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</p:sldIdLst>
  <p:sldSz cx="10691813" cy="7559675"/>
  <p:notesSz cx="10691813" cy="755967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860" y="-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5.png"/><Relationship Id="rId7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openxmlformats.org/officeDocument/2006/relationships/image" Target="../media/image4.png"/><Relationship Id="rId4" Type="http://schemas.openxmlformats.org/officeDocument/2006/relationships/image" Target="../media/image20.png"/><Relationship Id="rId9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3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3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"/>
          <p:cNvSpPr/>
          <p:nvPr/>
        </p:nvSpPr>
        <p:spPr>
          <a:xfrm>
            <a:off x="306003" y="8"/>
            <a:ext cx="10079992" cy="7559996"/>
          </a:xfrm>
          <a:custGeom>
            <a:avLst/>
            <a:gdLst/>
            <a:ahLst/>
            <a:cxnLst/>
            <a:rect l="l" t="t" r="r" b="b"/>
            <a:pathLst>
              <a:path w="10079992" h="7559996">
                <a:moveTo>
                  <a:pt x="0" y="7559997"/>
                </a:moveTo>
                <a:lnTo>
                  <a:pt x="10079993" y="7559997"/>
                </a:lnTo>
                <a:lnTo>
                  <a:pt x="1007999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0228500" y="8"/>
            <a:ext cx="157496" cy="1511996"/>
          </a:xfrm>
          <a:custGeom>
            <a:avLst/>
            <a:gdLst/>
            <a:ahLst/>
            <a:cxnLst/>
            <a:rect l="l" t="t" r="r" b="b"/>
            <a:pathLst>
              <a:path w="157496" h="1511996">
                <a:moveTo>
                  <a:pt x="0" y="1511997"/>
                </a:moveTo>
                <a:lnTo>
                  <a:pt x="157496" y="1511997"/>
                </a:lnTo>
                <a:lnTo>
                  <a:pt x="157496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228500" y="1512005"/>
            <a:ext cx="157496" cy="6047996"/>
          </a:xfrm>
          <a:custGeom>
            <a:avLst/>
            <a:gdLst/>
            <a:ahLst/>
            <a:cxnLst/>
            <a:rect l="l" t="t" r="r" b="b"/>
            <a:pathLst>
              <a:path w="157496" h="6047996">
                <a:moveTo>
                  <a:pt x="157496" y="6047996"/>
                </a:moveTo>
                <a:lnTo>
                  <a:pt x="157496" y="0"/>
                </a:lnTo>
                <a:lnTo>
                  <a:pt x="0" y="0"/>
                </a:lnTo>
                <a:lnTo>
                  <a:pt x="0" y="60479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044499" y="404128"/>
            <a:ext cx="1969377" cy="703699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2862435" y="1213363"/>
            <a:ext cx="4949414" cy="355893"/>
          </a:xfrm>
          <a:custGeom>
            <a:avLst/>
            <a:gdLst/>
            <a:ahLst/>
            <a:cxnLst/>
            <a:rect l="l" t="t" r="r" b="b"/>
            <a:pathLst>
              <a:path w="4949414" h="355893">
                <a:moveTo>
                  <a:pt x="240253" y="290523"/>
                </a:moveTo>
                <a:lnTo>
                  <a:pt x="168768" y="290523"/>
                </a:lnTo>
                <a:lnTo>
                  <a:pt x="168768" y="60206"/>
                </a:lnTo>
                <a:lnTo>
                  <a:pt x="71486" y="60206"/>
                </a:lnTo>
                <a:lnTo>
                  <a:pt x="71486" y="290523"/>
                </a:lnTo>
                <a:lnTo>
                  <a:pt x="0" y="290523"/>
                </a:lnTo>
                <a:lnTo>
                  <a:pt x="0" y="5925"/>
                </a:lnTo>
                <a:lnTo>
                  <a:pt x="240253" y="5925"/>
                </a:lnTo>
                <a:close/>
                <a:moveTo>
                  <a:pt x="518159" y="95756"/>
                </a:moveTo>
                <a:cubicBezTo>
                  <a:pt x="518159" y="109007"/>
                  <a:pt x="516057" y="121622"/>
                  <a:pt x="511856" y="133600"/>
                </a:cubicBezTo>
                <a:cubicBezTo>
                  <a:pt x="507647" y="145581"/>
                  <a:pt x="501595" y="155581"/>
                  <a:pt x="493693" y="163610"/>
                </a:cubicBezTo>
                <a:cubicBezTo>
                  <a:pt x="488852" y="168581"/>
                  <a:pt x="483534" y="173168"/>
                  <a:pt x="477738" y="177369"/>
                </a:cubicBezTo>
                <a:cubicBezTo>
                  <a:pt x="471938" y="181577"/>
                  <a:pt x="465535" y="185144"/>
                  <a:pt x="458524" y="188079"/>
                </a:cubicBezTo>
                <a:cubicBezTo>
                  <a:pt x="451519" y="191009"/>
                  <a:pt x="443909" y="193303"/>
                  <a:pt x="435690" y="194959"/>
                </a:cubicBezTo>
                <a:cubicBezTo>
                  <a:pt x="427472" y="196615"/>
                  <a:pt x="418267" y="197443"/>
                  <a:pt x="408071" y="197443"/>
                </a:cubicBezTo>
                <a:lnTo>
                  <a:pt x="370606" y="197443"/>
                </a:lnTo>
                <a:lnTo>
                  <a:pt x="370606" y="290523"/>
                </a:lnTo>
                <a:lnTo>
                  <a:pt x="299120" y="290523"/>
                </a:lnTo>
                <a:lnTo>
                  <a:pt x="299120" y="5925"/>
                </a:lnTo>
                <a:lnTo>
                  <a:pt x="409598" y="5925"/>
                </a:lnTo>
                <a:cubicBezTo>
                  <a:pt x="426035" y="5925"/>
                  <a:pt x="440212" y="7423"/>
                  <a:pt x="452124" y="10419"/>
                </a:cubicBezTo>
                <a:cubicBezTo>
                  <a:pt x="464036" y="13413"/>
                  <a:pt x="474837" y="18162"/>
                  <a:pt x="484524" y="24657"/>
                </a:cubicBezTo>
                <a:cubicBezTo>
                  <a:pt x="495228" y="31792"/>
                  <a:pt x="503506" y="41318"/>
                  <a:pt x="509368" y="53229"/>
                </a:cubicBezTo>
                <a:cubicBezTo>
                  <a:pt x="515232" y="65149"/>
                  <a:pt x="518159" y="79323"/>
                  <a:pt x="518159" y="95756"/>
                </a:cubicBezTo>
                <a:close/>
                <a:moveTo>
                  <a:pt x="444765" y="97481"/>
                </a:moveTo>
                <a:cubicBezTo>
                  <a:pt x="444765" y="89454"/>
                  <a:pt x="442854" y="82537"/>
                  <a:pt x="439031" y="76742"/>
                </a:cubicBezTo>
                <a:cubicBezTo>
                  <a:pt x="435211" y="70942"/>
                  <a:pt x="430621" y="66964"/>
                  <a:pt x="425268" y="64796"/>
                </a:cubicBezTo>
                <a:cubicBezTo>
                  <a:pt x="418518" y="61863"/>
                  <a:pt x="412049" y="60177"/>
                  <a:pt x="405871" y="59728"/>
                </a:cubicBezTo>
                <a:cubicBezTo>
                  <a:pt x="399690" y="59282"/>
                  <a:pt x="391310" y="59062"/>
                  <a:pt x="380736" y="59062"/>
                </a:cubicBezTo>
                <a:lnTo>
                  <a:pt x="370606" y="59062"/>
                </a:lnTo>
                <a:lnTo>
                  <a:pt x="370606" y="144310"/>
                </a:lnTo>
                <a:lnTo>
                  <a:pt x="375574" y="144310"/>
                </a:lnTo>
                <a:cubicBezTo>
                  <a:pt x="382331" y="144310"/>
                  <a:pt x="388702" y="144245"/>
                  <a:pt x="394693" y="144115"/>
                </a:cubicBezTo>
                <a:cubicBezTo>
                  <a:pt x="400680" y="143986"/>
                  <a:pt x="405903" y="143542"/>
                  <a:pt x="410365" y="142775"/>
                </a:cubicBezTo>
                <a:cubicBezTo>
                  <a:pt x="414184" y="142143"/>
                  <a:pt x="418230" y="140901"/>
                  <a:pt x="422500" y="139050"/>
                </a:cubicBezTo>
                <a:cubicBezTo>
                  <a:pt x="426765" y="137203"/>
                  <a:pt x="430046" y="135134"/>
                  <a:pt x="432342" y="132840"/>
                </a:cubicBezTo>
                <a:cubicBezTo>
                  <a:pt x="437181" y="128124"/>
                  <a:pt x="440464" y="123221"/>
                  <a:pt x="442188" y="118120"/>
                </a:cubicBezTo>
                <a:cubicBezTo>
                  <a:pt x="443905" y="113026"/>
                  <a:pt x="444765" y="106142"/>
                  <a:pt x="444765" y="97481"/>
                </a:cubicBezTo>
                <a:close/>
                <a:moveTo>
                  <a:pt x="556387" y="290523"/>
                </a:moveTo>
                <a:lnTo>
                  <a:pt x="556387" y="5925"/>
                </a:lnTo>
                <a:lnTo>
                  <a:pt x="748862" y="5925"/>
                </a:lnTo>
                <a:lnTo>
                  <a:pt x="748862" y="60206"/>
                </a:lnTo>
                <a:lnTo>
                  <a:pt x="627488" y="60206"/>
                </a:lnTo>
                <a:lnTo>
                  <a:pt x="627488" y="110096"/>
                </a:lnTo>
                <a:lnTo>
                  <a:pt x="739300" y="110096"/>
                </a:lnTo>
                <a:lnTo>
                  <a:pt x="739300" y="164376"/>
                </a:lnTo>
                <a:lnTo>
                  <a:pt x="627488" y="164376"/>
                </a:lnTo>
                <a:lnTo>
                  <a:pt x="627488" y="236243"/>
                </a:lnTo>
                <a:lnTo>
                  <a:pt x="748862" y="236243"/>
                </a:lnTo>
                <a:lnTo>
                  <a:pt x="748862" y="290523"/>
                </a:lnTo>
                <a:close/>
                <a:moveTo>
                  <a:pt x="981278" y="155773"/>
                </a:moveTo>
                <a:cubicBezTo>
                  <a:pt x="987650" y="161255"/>
                  <a:pt x="992751" y="168037"/>
                  <a:pt x="996570" y="176127"/>
                </a:cubicBezTo>
                <a:cubicBezTo>
                  <a:pt x="1000393" y="184219"/>
                  <a:pt x="1002302" y="194066"/>
                  <a:pt x="1002302" y="205661"/>
                </a:cubicBezTo>
                <a:cubicBezTo>
                  <a:pt x="1002302" y="234076"/>
                  <a:pt x="991376" y="256248"/>
                  <a:pt x="969523" y="272175"/>
                </a:cubicBezTo>
                <a:cubicBezTo>
                  <a:pt x="947671" y="288104"/>
                  <a:pt x="916290" y="296068"/>
                  <a:pt x="875387" y="296068"/>
                </a:cubicBezTo>
                <a:cubicBezTo>
                  <a:pt x="856789" y="296068"/>
                  <a:pt x="839045" y="294412"/>
                  <a:pt x="822161" y="291100"/>
                </a:cubicBezTo>
                <a:cubicBezTo>
                  <a:pt x="805278" y="287784"/>
                  <a:pt x="789825" y="283263"/>
                  <a:pt x="775811" y="277528"/>
                </a:cubicBezTo>
                <a:lnTo>
                  <a:pt x="775811" y="213880"/>
                </a:lnTo>
                <a:lnTo>
                  <a:pt x="782306" y="213880"/>
                </a:lnTo>
                <a:cubicBezTo>
                  <a:pt x="791866" y="220503"/>
                  <a:pt x="804452" y="226973"/>
                  <a:pt x="820059" y="233277"/>
                </a:cubicBezTo>
                <a:cubicBezTo>
                  <a:pt x="835669" y="239584"/>
                  <a:pt x="850921" y="242737"/>
                  <a:pt x="865832" y="242737"/>
                </a:cubicBezTo>
                <a:cubicBezTo>
                  <a:pt x="885074" y="242737"/>
                  <a:pt x="900368" y="239299"/>
                  <a:pt x="911708" y="232416"/>
                </a:cubicBezTo>
                <a:cubicBezTo>
                  <a:pt x="923047" y="225540"/>
                  <a:pt x="928718" y="214964"/>
                  <a:pt x="928718" y="200692"/>
                </a:cubicBezTo>
                <a:cubicBezTo>
                  <a:pt x="928718" y="188330"/>
                  <a:pt x="924578" y="179186"/>
                  <a:pt x="916297" y="173261"/>
                </a:cubicBezTo>
                <a:cubicBezTo>
                  <a:pt x="908014" y="167339"/>
                  <a:pt x="893103" y="164376"/>
                  <a:pt x="871568" y="164376"/>
                </a:cubicBezTo>
                <a:lnTo>
                  <a:pt x="830664" y="164376"/>
                </a:lnTo>
                <a:lnTo>
                  <a:pt x="830664" y="113537"/>
                </a:lnTo>
                <a:lnTo>
                  <a:pt x="869659" y="113537"/>
                </a:lnTo>
                <a:cubicBezTo>
                  <a:pt x="887497" y="113537"/>
                  <a:pt x="900558" y="110830"/>
                  <a:pt x="908839" y="105412"/>
                </a:cubicBezTo>
                <a:cubicBezTo>
                  <a:pt x="917122" y="99997"/>
                  <a:pt x="921262" y="91873"/>
                  <a:pt x="921262" y="81044"/>
                </a:cubicBezTo>
                <a:cubicBezTo>
                  <a:pt x="921262" y="71485"/>
                  <a:pt x="916704" y="64541"/>
                  <a:pt x="907597" y="60206"/>
                </a:cubicBezTo>
                <a:cubicBezTo>
                  <a:pt x="898484" y="55880"/>
                  <a:pt x="886349" y="53712"/>
                  <a:pt x="871186" y="53712"/>
                </a:cubicBezTo>
                <a:cubicBezTo>
                  <a:pt x="862650" y="53712"/>
                  <a:pt x="854525" y="54604"/>
                  <a:pt x="846814" y="56387"/>
                </a:cubicBezTo>
                <a:cubicBezTo>
                  <a:pt x="839103" y="58169"/>
                  <a:pt x="831557" y="60397"/>
                  <a:pt x="824166" y="63075"/>
                </a:cubicBezTo>
                <a:cubicBezTo>
                  <a:pt x="817287" y="65624"/>
                  <a:pt x="810947" y="68426"/>
                  <a:pt x="805150" y="71485"/>
                </a:cubicBezTo>
                <a:cubicBezTo>
                  <a:pt x="799352" y="74545"/>
                  <a:pt x="794923" y="76838"/>
                  <a:pt x="791864" y="78369"/>
                </a:cubicBezTo>
                <a:lnTo>
                  <a:pt x="785175" y="78369"/>
                </a:lnTo>
                <a:lnTo>
                  <a:pt x="785175" y="19113"/>
                </a:lnTo>
                <a:cubicBezTo>
                  <a:pt x="793458" y="15674"/>
                  <a:pt x="806995" y="11692"/>
                  <a:pt x="825789" y="7167"/>
                </a:cubicBezTo>
                <a:cubicBezTo>
                  <a:pt x="844585" y="2646"/>
                  <a:pt x="864302" y="382"/>
                  <a:pt x="884949" y="382"/>
                </a:cubicBezTo>
                <a:cubicBezTo>
                  <a:pt x="921646" y="382"/>
                  <a:pt x="949104" y="6465"/>
                  <a:pt x="967327" y="18634"/>
                </a:cubicBezTo>
                <a:cubicBezTo>
                  <a:pt x="985546" y="30805"/>
                  <a:pt x="994659" y="47718"/>
                  <a:pt x="994659" y="69383"/>
                </a:cubicBezTo>
                <a:cubicBezTo>
                  <a:pt x="994659" y="85565"/>
                  <a:pt x="989659" y="99518"/>
                  <a:pt x="979654" y="111244"/>
                </a:cubicBezTo>
                <a:cubicBezTo>
                  <a:pt x="969650" y="122965"/>
                  <a:pt x="956747" y="130802"/>
                  <a:pt x="940947" y="134752"/>
                </a:cubicBezTo>
                <a:lnTo>
                  <a:pt x="940947" y="137617"/>
                </a:lnTo>
                <a:cubicBezTo>
                  <a:pt x="946812" y="138637"/>
                  <a:pt x="953626" y="140735"/>
                  <a:pt x="961401" y="143925"/>
                </a:cubicBezTo>
                <a:cubicBezTo>
                  <a:pt x="969171" y="147110"/>
                  <a:pt x="975794" y="151060"/>
                  <a:pt x="981278" y="155773"/>
                </a:cubicBezTo>
                <a:close/>
                <a:moveTo>
                  <a:pt x="1046069" y="290523"/>
                </a:moveTo>
                <a:lnTo>
                  <a:pt x="1046069" y="5925"/>
                </a:lnTo>
                <a:lnTo>
                  <a:pt x="1238541" y="5925"/>
                </a:lnTo>
                <a:lnTo>
                  <a:pt x="1238541" y="60206"/>
                </a:lnTo>
                <a:lnTo>
                  <a:pt x="1117171" y="60206"/>
                </a:lnTo>
                <a:lnTo>
                  <a:pt x="1117171" y="110096"/>
                </a:lnTo>
                <a:lnTo>
                  <a:pt x="1228983" y="110096"/>
                </a:lnTo>
                <a:lnTo>
                  <a:pt x="1228983" y="164376"/>
                </a:lnTo>
                <a:lnTo>
                  <a:pt x="1117171" y="164376"/>
                </a:lnTo>
                <a:lnTo>
                  <a:pt x="1117171" y="236243"/>
                </a:lnTo>
                <a:lnTo>
                  <a:pt x="1238541" y="236243"/>
                </a:lnTo>
                <a:lnTo>
                  <a:pt x="1238541" y="290523"/>
                </a:lnTo>
                <a:close/>
                <a:moveTo>
                  <a:pt x="1527153" y="290523"/>
                </a:moveTo>
                <a:lnTo>
                  <a:pt x="1455667" y="290523"/>
                </a:lnTo>
                <a:lnTo>
                  <a:pt x="1455667" y="164376"/>
                </a:lnTo>
                <a:lnTo>
                  <a:pt x="1358384" y="164376"/>
                </a:lnTo>
                <a:lnTo>
                  <a:pt x="1358384" y="290523"/>
                </a:lnTo>
                <a:lnTo>
                  <a:pt x="1286900" y="290523"/>
                </a:lnTo>
                <a:lnTo>
                  <a:pt x="1286900" y="5925"/>
                </a:lnTo>
                <a:lnTo>
                  <a:pt x="1358384" y="5925"/>
                </a:lnTo>
                <a:lnTo>
                  <a:pt x="1358384" y="110096"/>
                </a:lnTo>
                <a:lnTo>
                  <a:pt x="1455667" y="110096"/>
                </a:lnTo>
                <a:lnTo>
                  <a:pt x="1455667" y="5925"/>
                </a:lnTo>
                <a:lnTo>
                  <a:pt x="1527153" y="5925"/>
                </a:lnTo>
                <a:close/>
                <a:moveTo>
                  <a:pt x="1640683" y="290523"/>
                </a:moveTo>
                <a:lnTo>
                  <a:pt x="1640683" y="60206"/>
                </a:lnTo>
                <a:lnTo>
                  <a:pt x="1556587" y="60206"/>
                </a:lnTo>
                <a:lnTo>
                  <a:pt x="1556587" y="5925"/>
                </a:lnTo>
                <a:lnTo>
                  <a:pt x="1796268" y="5925"/>
                </a:lnTo>
                <a:lnTo>
                  <a:pt x="1796268" y="60206"/>
                </a:lnTo>
                <a:lnTo>
                  <a:pt x="1712167" y="60206"/>
                </a:lnTo>
                <a:lnTo>
                  <a:pt x="1712167" y="290523"/>
                </a:lnTo>
                <a:close/>
                <a:moveTo>
                  <a:pt x="1795122" y="290523"/>
                </a:moveTo>
                <a:lnTo>
                  <a:pt x="1891260" y="5925"/>
                </a:lnTo>
                <a:lnTo>
                  <a:pt x="1969243" y="5925"/>
                </a:lnTo>
                <a:lnTo>
                  <a:pt x="2065386" y="290523"/>
                </a:lnTo>
                <a:lnTo>
                  <a:pt x="1991794" y="290523"/>
                </a:lnTo>
                <a:lnTo>
                  <a:pt x="1974021" y="232420"/>
                </a:lnTo>
                <a:lnTo>
                  <a:pt x="1884572" y="232420"/>
                </a:lnTo>
                <a:lnTo>
                  <a:pt x="1866795" y="290523"/>
                </a:lnTo>
                <a:close/>
                <a:moveTo>
                  <a:pt x="1958350" y="180813"/>
                </a:moveTo>
                <a:lnTo>
                  <a:pt x="1929294" y="86969"/>
                </a:lnTo>
                <a:lnTo>
                  <a:pt x="1900243" y="180813"/>
                </a:lnTo>
                <a:close/>
                <a:moveTo>
                  <a:pt x="2360304" y="355893"/>
                </a:moveTo>
                <a:lnTo>
                  <a:pt x="2294745" y="355893"/>
                </a:lnTo>
                <a:lnTo>
                  <a:pt x="2294745" y="290523"/>
                </a:lnTo>
                <a:lnTo>
                  <a:pt x="2093670" y="290523"/>
                </a:lnTo>
                <a:lnTo>
                  <a:pt x="2093670" y="5925"/>
                </a:lnTo>
                <a:lnTo>
                  <a:pt x="2165156" y="5925"/>
                </a:lnTo>
                <a:lnTo>
                  <a:pt x="2165156" y="236434"/>
                </a:lnTo>
                <a:lnTo>
                  <a:pt x="2261870" y="236434"/>
                </a:lnTo>
                <a:lnTo>
                  <a:pt x="2261870" y="5925"/>
                </a:lnTo>
                <a:lnTo>
                  <a:pt x="2333351" y="5925"/>
                </a:lnTo>
                <a:lnTo>
                  <a:pt x="2333351" y="236434"/>
                </a:lnTo>
                <a:lnTo>
                  <a:pt x="2360304" y="236434"/>
                </a:lnTo>
                <a:close/>
                <a:moveTo>
                  <a:pt x="2643369" y="290523"/>
                </a:moveTo>
                <a:lnTo>
                  <a:pt x="2573031" y="290523"/>
                </a:lnTo>
                <a:lnTo>
                  <a:pt x="2573031" y="103024"/>
                </a:lnTo>
                <a:lnTo>
                  <a:pt x="2463704" y="290523"/>
                </a:lnTo>
                <a:lnTo>
                  <a:pt x="2397572" y="290523"/>
                </a:lnTo>
                <a:lnTo>
                  <a:pt x="2397572" y="5925"/>
                </a:lnTo>
                <a:lnTo>
                  <a:pt x="2467908" y="5925"/>
                </a:lnTo>
                <a:lnTo>
                  <a:pt x="2467908" y="175460"/>
                </a:lnTo>
                <a:lnTo>
                  <a:pt x="2569018" y="5925"/>
                </a:lnTo>
                <a:lnTo>
                  <a:pt x="2643369" y="5925"/>
                </a:lnTo>
                <a:close/>
                <a:moveTo>
                  <a:pt x="2922610" y="290523"/>
                </a:moveTo>
                <a:lnTo>
                  <a:pt x="2851513" y="290523"/>
                </a:lnTo>
                <a:lnTo>
                  <a:pt x="2851513" y="186164"/>
                </a:lnTo>
                <a:lnTo>
                  <a:pt x="2824560" y="186164"/>
                </a:lnTo>
                <a:lnTo>
                  <a:pt x="2752888" y="290523"/>
                </a:lnTo>
                <a:lnTo>
                  <a:pt x="2668025" y="290523"/>
                </a:lnTo>
                <a:lnTo>
                  <a:pt x="2752888" y="172595"/>
                </a:lnTo>
                <a:cubicBezTo>
                  <a:pt x="2735428" y="165074"/>
                  <a:pt x="2721957" y="154498"/>
                  <a:pt x="2712464" y="140864"/>
                </a:cubicBezTo>
                <a:cubicBezTo>
                  <a:pt x="2702970" y="127231"/>
                  <a:pt x="2698225" y="109649"/>
                  <a:pt x="2698225" y="88114"/>
                </a:cubicBezTo>
                <a:cubicBezTo>
                  <a:pt x="2698225" y="73585"/>
                  <a:pt x="2701444" y="60905"/>
                  <a:pt x="2707877" y="50076"/>
                </a:cubicBezTo>
                <a:cubicBezTo>
                  <a:pt x="2714310" y="39248"/>
                  <a:pt x="2722496" y="30391"/>
                  <a:pt x="2732437" y="23511"/>
                </a:cubicBezTo>
                <a:cubicBezTo>
                  <a:pt x="2741102" y="17522"/>
                  <a:pt x="2751645" y="13093"/>
                  <a:pt x="2764070" y="10224"/>
                </a:cubicBezTo>
                <a:cubicBezTo>
                  <a:pt x="2776493" y="7358"/>
                  <a:pt x="2790731" y="5925"/>
                  <a:pt x="2806788" y="5925"/>
                </a:cubicBezTo>
                <a:lnTo>
                  <a:pt x="2922610" y="5925"/>
                </a:lnTo>
                <a:close/>
                <a:moveTo>
                  <a:pt x="2851513" y="134942"/>
                </a:moveTo>
                <a:lnTo>
                  <a:pt x="2851513" y="58299"/>
                </a:lnTo>
                <a:lnTo>
                  <a:pt x="2828574" y="58299"/>
                </a:lnTo>
                <a:cubicBezTo>
                  <a:pt x="2817490" y="58299"/>
                  <a:pt x="2808954" y="58648"/>
                  <a:pt x="2802964" y="59347"/>
                </a:cubicBezTo>
                <a:cubicBezTo>
                  <a:pt x="2796977" y="60048"/>
                  <a:pt x="2791178" y="62500"/>
                  <a:pt x="2785572" y="66708"/>
                </a:cubicBezTo>
                <a:cubicBezTo>
                  <a:pt x="2781238" y="69894"/>
                  <a:pt x="2777922" y="74066"/>
                  <a:pt x="2775630" y="79225"/>
                </a:cubicBezTo>
                <a:cubicBezTo>
                  <a:pt x="2773336" y="84387"/>
                  <a:pt x="2772191" y="90090"/>
                  <a:pt x="2772191" y="96333"/>
                </a:cubicBezTo>
                <a:cubicBezTo>
                  <a:pt x="2772191" y="102830"/>
                  <a:pt x="2773401" y="108660"/>
                  <a:pt x="2775824" y="113818"/>
                </a:cubicBezTo>
                <a:cubicBezTo>
                  <a:pt x="2778247" y="118980"/>
                  <a:pt x="2781623" y="123221"/>
                  <a:pt x="2785954" y="126533"/>
                </a:cubicBezTo>
                <a:cubicBezTo>
                  <a:pt x="2790792" y="130356"/>
                  <a:pt x="2796498" y="132711"/>
                  <a:pt x="2803062" y="133607"/>
                </a:cubicBezTo>
                <a:cubicBezTo>
                  <a:pt x="2809621" y="134500"/>
                  <a:pt x="2818257" y="134942"/>
                  <a:pt x="2828959" y="134942"/>
                </a:cubicBezTo>
                <a:close/>
                <a:moveTo>
                  <a:pt x="3338759" y="290523"/>
                </a:moveTo>
                <a:lnTo>
                  <a:pt x="3267278" y="290523"/>
                </a:lnTo>
                <a:lnTo>
                  <a:pt x="3267278" y="60206"/>
                </a:lnTo>
                <a:lnTo>
                  <a:pt x="3169991" y="60206"/>
                </a:lnTo>
                <a:lnTo>
                  <a:pt x="3169991" y="290523"/>
                </a:lnTo>
                <a:lnTo>
                  <a:pt x="3098505" y="290523"/>
                </a:lnTo>
                <a:lnTo>
                  <a:pt x="3098505" y="5925"/>
                </a:lnTo>
                <a:lnTo>
                  <a:pt x="3338759" y="5925"/>
                </a:lnTo>
                <a:close/>
                <a:moveTo>
                  <a:pt x="3616668" y="95756"/>
                </a:moveTo>
                <a:cubicBezTo>
                  <a:pt x="3616668" y="109007"/>
                  <a:pt x="3614562" y="121622"/>
                  <a:pt x="3610361" y="133600"/>
                </a:cubicBezTo>
                <a:cubicBezTo>
                  <a:pt x="3606152" y="145581"/>
                  <a:pt x="3600101" y="155581"/>
                  <a:pt x="3592203" y="163610"/>
                </a:cubicBezTo>
                <a:cubicBezTo>
                  <a:pt x="3587361" y="168581"/>
                  <a:pt x="3582044" y="173168"/>
                  <a:pt x="3576244" y="177369"/>
                </a:cubicBezTo>
                <a:cubicBezTo>
                  <a:pt x="3570445" y="181577"/>
                  <a:pt x="3564040" y="185144"/>
                  <a:pt x="3557031" y="188079"/>
                </a:cubicBezTo>
                <a:cubicBezTo>
                  <a:pt x="3550028" y="191009"/>
                  <a:pt x="3542415" y="193303"/>
                  <a:pt x="3534195" y="194959"/>
                </a:cubicBezTo>
                <a:cubicBezTo>
                  <a:pt x="3525977" y="196615"/>
                  <a:pt x="3516772" y="197443"/>
                  <a:pt x="3506577" y="197443"/>
                </a:cubicBezTo>
                <a:lnTo>
                  <a:pt x="3469115" y="197443"/>
                </a:lnTo>
                <a:lnTo>
                  <a:pt x="3469115" y="290523"/>
                </a:lnTo>
                <a:lnTo>
                  <a:pt x="3397630" y="290523"/>
                </a:lnTo>
                <a:lnTo>
                  <a:pt x="3397630" y="5925"/>
                </a:lnTo>
                <a:lnTo>
                  <a:pt x="3508103" y="5925"/>
                </a:lnTo>
                <a:cubicBezTo>
                  <a:pt x="3524541" y="5925"/>
                  <a:pt x="3538718" y="7423"/>
                  <a:pt x="3550630" y="10419"/>
                </a:cubicBezTo>
                <a:cubicBezTo>
                  <a:pt x="3562545" y="13413"/>
                  <a:pt x="3573342" y="18162"/>
                  <a:pt x="3583029" y="24657"/>
                </a:cubicBezTo>
                <a:cubicBezTo>
                  <a:pt x="3593733" y="31792"/>
                  <a:pt x="3602016" y="41318"/>
                  <a:pt x="3607877" y="53229"/>
                </a:cubicBezTo>
                <a:cubicBezTo>
                  <a:pt x="3613738" y="65149"/>
                  <a:pt x="3616668" y="79323"/>
                  <a:pt x="3616668" y="95756"/>
                </a:cubicBezTo>
                <a:close/>
                <a:moveTo>
                  <a:pt x="3543275" y="97481"/>
                </a:moveTo>
                <a:cubicBezTo>
                  <a:pt x="3543275" y="89454"/>
                  <a:pt x="3541360" y="82537"/>
                  <a:pt x="3537540" y="76742"/>
                </a:cubicBezTo>
                <a:cubicBezTo>
                  <a:pt x="3533717" y="70942"/>
                  <a:pt x="3529130" y="66964"/>
                  <a:pt x="3523778" y="64796"/>
                </a:cubicBezTo>
                <a:cubicBezTo>
                  <a:pt x="3517027" y="61863"/>
                  <a:pt x="3510558" y="60177"/>
                  <a:pt x="3504377" y="59728"/>
                </a:cubicBezTo>
                <a:cubicBezTo>
                  <a:pt x="3498200" y="59282"/>
                  <a:pt x="3489819" y="59062"/>
                  <a:pt x="3479242" y="59062"/>
                </a:cubicBezTo>
                <a:lnTo>
                  <a:pt x="3469115" y="59062"/>
                </a:lnTo>
                <a:lnTo>
                  <a:pt x="3469115" y="144310"/>
                </a:lnTo>
                <a:lnTo>
                  <a:pt x="3474084" y="144310"/>
                </a:lnTo>
                <a:cubicBezTo>
                  <a:pt x="3480836" y="144310"/>
                  <a:pt x="3487209" y="144245"/>
                  <a:pt x="3493200" y="144115"/>
                </a:cubicBezTo>
                <a:cubicBezTo>
                  <a:pt x="3499187" y="143986"/>
                  <a:pt x="3504410" y="143542"/>
                  <a:pt x="3508870" y="142775"/>
                </a:cubicBezTo>
                <a:cubicBezTo>
                  <a:pt x="3512693" y="142143"/>
                  <a:pt x="3516735" y="140901"/>
                  <a:pt x="3521005" y="139050"/>
                </a:cubicBezTo>
                <a:cubicBezTo>
                  <a:pt x="3525271" y="137203"/>
                  <a:pt x="3528555" y="135134"/>
                  <a:pt x="3530848" y="132840"/>
                </a:cubicBezTo>
                <a:cubicBezTo>
                  <a:pt x="3535690" y="128124"/>
                  <a:pt x="3538973" y="123221"/>
                  <a:pt x="3540694" y="118120"/>
                </a:cubicBezTo>
                <a:cubicBezTo>
                  <a:pt x="3542411" y="113026"/>
                  <a:pt x="3543275" y="106142"/>
                  <a:pt x="3543275" y="97481"/>
                </a:cubicBezTo>
                <a:close/>
                <a:moveTo>
                  <a:pt x="3914071" y="148320"/>
                </a:moveTo>
                <a:cubicBezTo>
                  <a:pt x="3914071" y="194321"/>
                  <a:pt x="3901777" y="230508"/>
                  <a:pt x="3877183" y="256881"/>
                </a:cubicBezTo>
                <a:cubicBezTo>
                  <a:pt x="3852591" y="283263"/>
                  <a:pt x="3818891" y="296449"/>
                  <a:pt x="3776073" y="296449"/>
                </a:cubicBezTo>
                <a:cubicBezTo>
                  <a:pt x="3733132" y="296449"/>
                  <a:pt x="3699429" y="283104"/>
                  <a:pt x="3674963" y="256406"/>
                </a:cubicBezTo>
                <a:cubicBezTo>
                  <a:pt x="3650498" y="229709"/>
                  <a:pt x="3638268" y="193684"/>
                  <a:pt x="3638268" y="148320"/>
                </a:cubicBezTo>
                <a:cubicBezTo>
                  <a:pt x="3638268" y="102575"/>
                  <a:pt x="3650498" y="66423"/>
                  <a:pt x="3674963" y="39852"/>
                </a:cubicBezTo>
                <a:cubicBezTo>
                  <a:pt x="3699429" y="13284"/>
                  <a:pt x="3733132" y="0"/>
                  <a:pt x="3776073" y="0"/>
                </a:cubicBezTo>
                <a:cubicBezTo>
                  <a:pt x="3818891" y="0"/>
                  <a:pt x="3852591" y="13219"/>
                  <a:pt x="3877183" y="39662"/>
                </a:cubicBezTo>
                <a:cubicBezTo>
                  <a:pt x="3901777" y="66103"/>
                  <a:pt x="3914071" y="102324"/>
                  <a:pt x="3914071" y="148320"/>
                </a:cubicBezTo>
                <a:close/>
                <a:moveTo>
                  <a:pt x="3840297" y="148130"/>
                </a:moveTo>
                <a:cubicBezTo>
                  <a:pt x="3840297" y="131180"/>
                  <a:pt x="3838547" y="116752"/>
                  <a:pt x="3835040" y="104836"/>
                </a:cubicBezTo>
                <a:cubicBezTo>
                  <a:pt x="3831538" y="92923"/>
                  <a:pt x="3826850" y="83145"/>
                  <a:pt x="3820991" y="75500"/>
                </a:cubicBezTo>
                <a:cubicBezTo>
                  <a:pt x="3814873" y="67723"/>
                  <a:pt x="3807961" y="62151"/>
                  <a:pt x="3800254" y="58774"/>
                </a:cubicBezTo>
                <a:cubicBezTo>
                  <a:pt x="3792542" y="55397"/>
                  <a:pt x="3784547" y="53712"/>
                  <a:pt x="3776263" y="53712"/>
                </a:cubicBezTo>
                <a:cubicBezTo>
                  <a:pt x="3767472" y="53712"/>
                  <a:pt x="3759509" y="55271"/>
                  <a:pt x="3752373" y="58395"/>
                </a:cubicBezTo>
                <a:cubicBezTo>
                  <a:pt x="3745239" y="61517"/>
                  <a:pt x="3738356" y="67090"/>
                  <a:pt x="3731727" y="75118"/>
                </a:cubicBezTo>
                <a:cubicBezTo>
                  <a:pt x="3725867" y="82505"/>
                  <a:pt x="3721126" y="92318"/>
                  <a:pt x="3717493" y="104551"/>
                </a:cubicBezTo>
                <a:cubicBezTo>
                  <a:pt x="3713865" y="116788"/>
                  <a:pt x="3712046" y="131375"/>
                  <a:pt x="3712046" y="148320"/>
                </a:cubicBezTo>
                <a:cubicBezTo>
                  <a:pt x="3712046" y="165776"/>
                  <a:pt x="3713764" y="180270"/>
                  <a:pt x="3717206" y="191804"/>
                </a:cubicBezTo>
                <a:cubicBezTo>
                  <a:pt x="3720647" y="203335"/>
                  <a:pt x="3725360" y="212987"/>
                  <a:pt x="3731350" y="220763"/>
                </a:cubicBezTo>
                <a:cubicBezTo>
                  <a:pt x="3737463" y="228662"/>
                  <a:pt x="3744411" y="234299"/>
                  <a:pt x="3752183" y="237676"/>
                </a:cubicBezTo>
                <a:cubicBezTo>
                  <a:pt x="3759960" y="241052"/>
                  <a:pt x="3767983" y="242737"/>
                  <a:pt x="3776263" y="242737"/>
                </a:cubicBezTo>
                <a:cubicBezTo>
                  <a:pt x="3784674" y="242737"/>
                  <a:pt x="3792827" y="240923"/>
                  <a:pt x="3800729" y="237290"/>
                </a:cubicBezTo>
                <a:cubicBezTo>
                  <a:pt x="3808631" y="233658"/>
                  <a:pt x="3815446" y="228024"/>
                  <a:pt x="3821181" y="220378"/>
                </a:cubicBezTo>
                <a:cubicBezTo>
                  <a:pt x="3827294" y="212095"/>
                  <a:pt x="3832013" y="202443"/>
                  <a:pt x="3835329" y="191423"/>
                </a:cubicBezTo>
                <a:cubicBezTo>
                  <a:pt x="3838641" y="180403"/>
                  <a:pt x="3840297" y="165967"/>
                  <a:pt x="3840297" y="148130"/>
                </a:cubicBezTo>
                <a:close/>
                <a:moveTo>
                  <a:pt x="3956311" y="290523"/>
                </a:moveTo>
                <a:lnTo>
                  <a:pt x="3956311" y="5925"/>
                </a:lnTo>
                <a:lnTo>
                  <a:pt x="4148784" y="5925"/>
                </a:lnTo>
                <a:lnTo>
                  <a:pt x="4148784" y="60206"/>
                </a:lnTo>
                <a:lnTo>
                  <a:pt x="4027410" y="60206"/>
                </a:lnTo>
                <a:lnTo>
                  <a:pt x="4027410" y="110096"/>
                </a:lnTo>
                <a:lnTo>
                  <a:pt x="4139223" y="110096"/>
                </a:lnTo>
                <a:lnTo>
                  <a:pt x="4139223" y="164376"/>
                </a:lnTo>
                <a:lnTo>
                  <a:pt x="4027410" y="164376"/>
                </a:lnTo>
                <a:lnTo>
                  <a:pt x="4027410" y="236243"/>
                </a:lnTo>
                <a:lnTo>
                  <a:pt x="4148784" y="236243"/>
                </a:lnTo>
                <a:lnTo>
                  <a:pt x="4148784" y="290523"/>
                </a:lnTo>
                <a:close/>
                <a:moveTo>
                  <a:pt x="4446922" y="290523"/>
                </a:moveTo>
                <a:lnTo>
                  <a:pt x="4361678" y="290523"/>
                </a:lnTo>
                <a:lnTo>
                  <a:pt x="4285415" y="175651"/>
                </a:lnTo>
                <a:lnTo>
                  <a:pt x="4267451" y="175651"/>
                </a:lnTo>
                <a:lnTo>
                  <a:pt x="4267451" y="290523"/>
                </a:lnTo>
                <a:lnTo>
                  <a:pt x="4195966" y="290523"/>
                </a:lnTo>
                <a:lnTo>
                  <a:pt x="4195966" y="5925"/>
                </a:lnTo>
                <a:lnTo>
                  <a:pt x="4267451" y="5925"/>
                </a:lnTo>
                <a:lnTo>
                  <a:pt x="4267451" y="121946"/>
                </a:lnTo>
                <a:cubicBezTo>
                  <a:pt x="4278661" y="121436"/>
                  <a:pt x="4287038" y="118948"/>
                  <a:pt x="4292582" y="114488"/>
                </a:cubicBezTo>
                <a:cubicBezTo>
                  <a:pt x="4298127" y="110031"/>
                  <a:pt x="4304718" y="100216"/>
                  <a:pt x="4312365" y="85054"/>
                </a:cubicBezTo>
                <a:cubicBezTo>
                  <a:pt x="4314531" y="80596"/>
                  <a:pt x="4317049" y="75308"/>
                  <a:pt x="4319918" y="69192"/>
                </a:cubicBezTo>
                <a:cubicBezTo>
                  <a:pt x="4322783" y="63075"/>
                  <a:pt x="4325300" y="57723"/>
                  <a:pt x="4327466" y="53136"/>
                </a:cubicBezTo>
                <a:cubicBezTo>
                  <a:pt x="4335747" y="35932"/>
                  <a:pt x="4345845" y="23670"/>
                  <a:pt x="4357761" y="16344"/>
                </a:cubicBezTo>
                <a:cubicBezTo>
                  <a:pt x="4369674" y="9018"/>
                  <a:pt x="4385376" y="5354"/>
                  <a:pt x="4404875" y="5354"/>
                </a:cubicBezTo>
                <a:cubicBezTo>
                  <a:pt x="4411246" y="5354"/>
                  <a:pt x="4416534" y="5451"/>
                  <a:pt x="4420736" y="5641"/>
                </a:cubicBezTo>
                <a:cubicBezTo>
                  <a:pt x="4424940" y="5833"/>
                  <a:pt x="4428192" y="5925"/>
                  <a:pt x="4430484" y="5925"/>
                </a:cubicBezTo>
                <a:lnTo>
                  <a:pt x="4430484" y="66899"/>
                </a:lnTo>
                <a:lnTo>
                  <a:pt x="4414046" y="66899"/>
                </a:lnTo>
                <a:cubicBezTo>
                  <a:pt x="4405889" y="66899"/>
                  <a:pt x="4398790" y="69415"/>
                  <a:pt x="4392738" y="74448"/>
                </a:cubicBezTo>
                <a:cubicBezTo>
                  <a:pt x="4386687" y="79481"/>
                  <a:pt x="4380535" y="89514"/>
                  <a:pt x="4374291" y="104551"/>
                </a:cubicBezTo>
                <a:cubicBezTo>
                  <a:pt x="4369321" y="116529"/>
                  <a:pt x="4364637" y="125608"/>
                  <a:pt x="4360246" y="131789"/>
                </a:cubicBezTo>
                <a:cubicBezTo>
                  <a:pt x="4355850" y="137966"/>
                  <a:pt x="4351738" y="142143"/>
                  <a:pt x="4347915" y="144310"/>
                </a:cubicBezTo>
                <a:close/>
                <a:moveTo>
                  <a:pt x="4524710" y="290523"/>
                </a:moveTo>
                <a:lnTo>
                  <a:pt x="4524710" y="60206"/>
                </a:lnTo>
                <a:lnTo>
                  <a:pt x="4440614" y="60206"/>
                </a:lnTo>
                <a:lnTo>
                  <a:pt x="4440614" y="5925"/>
                </a:lnTo>
                <a:lnTo>
                  <a:pt x="4680295" y="5925"/>
                </a:lnTo>
                <a:lnTo>
                  <a:pt x="4680295" y="60206"/>
                </a:lnTo>
                <a:lnTo>
                  <a:pt x="4596196" y="60206"/>
                </a:lnTo>
                <a:lnTo>
                  <a:pt x="4596196" y="290523"/>
                </a:lnTo>
                <a:close/>
                <a:moveTo>
                  <a:pt x="4679151" y="290523"/>
                </a:moveTo>
                <a:lnTo>
                  <a:pt x="4775292" y="5925"/>
                </a:lnTo>
                <a:lnTo>
                  <a:pt x="4853272" y="5925"/>
                </a:lnTo>
                <a:lnTo>
                  <a:pt x="4949414" y="290523"/>
                </a:lnTo>
                <a:lnTo>
                  <a:pt x="4875826" y="290523"/>
                </a:lnTo>
                <a:lnTo>
                  <a:pt x="4858049" y="232420"/>
                </a:lnTo>
                <a:lnTo>
                  <a:pt x="4768600" y="232420"/>
                </a:lnTo>
                <a:lnTo>
                  <a:pt x="4750826" y="290523"/>
                </a:lnTo>
                <a:close/>
                <a:moveTo>
                  <a:pt x="4842378" y="180813"/>
                </a:moveTo>
                <a:lnTo>
                  <a:pt x="4813326" y="86969"/>
                </a:lnTo>
                <a:lnTo>
                  <a:pt x="4784270" y="180813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63508" y="1750685"/>
            <a:ext cx="7802477" cy="364558"/>
          </a:xfrm>
          <a:custGeom>
            <a:avLst/>
            <a:gdLst/>
            <a:ahLst/>
            <a:cxnLst/>
            <a:rect l="l" t="t" r="r" b="b"/>
            <a:pathLst>
              <a:path w="7802477" h="364558">
                <a:moveTo>
                  <a:pt x="202575" y="56606"/>
                </a:moveTo>
                <a:cubicBezTo>
                  <a:pt x="212659" y="68238"/>
                  <a:pt x="220492" y="82656"/>
                  <a:pt x="226073" y="99863"/>
                </a:cubicBezTo>
                <a:cubicBezTo>
                  <a:pt x="231648" y="117068"/>
                  <a:pt x="234438" y="136710"/>
                  <a:pt x="234438" y="158781"/>
                </a:cubicBezTo>
                <a:cubicBezTo>
                  <a:pt x="234438" y="180262"/>
                  <a:pt x="231707" y="199666"/>
                  <a:pt x="226252" y="216990"/>
                </a:cubicBezTo>
                <a:cubicBezTo>
                  <a:pt x="220791" y="234317"/>
                  <a:pt x="212897" y="248853"/>
                  <a:pt x="202575" y="260603"/>
                </a:cubicBezTo>
                <a:cubicBezTo>
                  <a:pt x="191775" y="272944"/>
                  <a:pt x="179164" y="282052"/>
                  <a:pt x="164746" y="287923"/>
                </a:cubicBezTo>
                <a:cubicBezTo>
                  <a:pt x="150329" y="293803"/>
                  <a:pt x="134456" y="296740"/>
                  <a:pt x="117130" y="296740"/>
                </a:cubicBezTo>
                <a:cubicBezTo>
                  <a:pt x="99213" y="296740"/>
                  <a:pt x="83070" y="293713"/>
                  <a:pt x="68712" y="287661"/>
                </a:cubicBezTo>
                <a:cubicBezTo>
                  <a:pt x="54352" y="281607"/>
                  <a:pt x="42008" y="272588"/>
                  <a:pt x="31687" y="260603"/>
                </a:cubicBezTo>
                <a:cubicBezTo>
                  <a:pt x="21481" y="248853"/>
                  <a:pt x="13648" y="234374"/>
                  <a:pt x="8189" y="217166"/>
                </a:cubicBezTo>
                <a:cubicBezTo>
                  <a:pt x="2728" y="199958"/>
                  <a:pt x="0" y="180497"/>
                  <a:pt x="0" y="158781"/>
                </a:cubicBezTo>
                <a:cubicBezTo>
                  <a:pt x="0" y="136472"/>
                  <a:pt x="2757" y="116892"/>
                  <a:pt x="8275" y="100036"/>
                </a:cubicBezTo>
                <a:cubicBezTo>
                  <a:pt x="13799" y="83184"/>
                  <a:pt x="21657" y="68709"/>
                  <a:pt x="31867" y="56606"/>
                </a:cubicBezTo>
                <a:cubicBezTo>
                  <a:pt x="42069" y="44856"/>
                  <a:pt x="54382" y="35924"/>
                  <a:pt x="68799" y="29815"/>
                </a:cubicBezTo>
                <a:cubicBezTo>
                  <a:pt x="83217" y="23703"/>
                  <a:pt x="99331" y="20646"/>
                  <a:pt x="117130" y="20646"/>
                </a:cubicBezTo>
                <a:cubicBezTo>
                  <a:pt x="135165" y="20646"/>
                  <a:pt x="151426" y="23789"/>
                  <a:pt x="165905" y="30082"/>
                </a:cubicBezTo>
                <a:cubicBezTo>
                  <a:pt x="180381" y="36371"/>
                  <a:pt x="192607" y="45213"/>
                  <a:pt x="202575" y="56606"/>
                </a:cubicBezTo>
                <a:close/>
                <a:moveTo>
                  <a:pt x="197770" y="158781"/>
                </a:moveTo>
                <a:cubicBezTo>
                  <a:pt x="197770" y="141217"/>
                  <a:pt x="195872" y="125669"/>
                  <a:pt x="192074" y="112139"/>
                </a:cubicBezTo>
                <a:cubicBezTo>
                  <a:pt x="188276" y="98611"/>
                  <a:pt x="182934" y="87401"/>
                  <a:pt x="176050" y="78502"/>
                </a:cubicBezTo>
                <a:cubicBezTo>
                  <a:pt x="169049" y="69360"/>
                  <a:pt x="160596" y="62506"/>
                  <a:pt x="150688" y="57938"/>
                </a:cubicBezTo>
                <a:cubicBezTo>
                  <a:pt x="140777" y="53370"/>
                  <a:pt x="129649" y="51084"/>
                  <a:pt x="117309" y="51084"/>
                </a:cubicBezTo>
                <a:cubicBezTo>
                  <a:pt x="104493" y="51084"/>
                  <a:pt x="93305" y="53313"/>
                  <a:pt x="83754" y="57762"/>
                </a:cubicBezTo>
                <a:cubicBezTo>
                  <a:pt x="74202" y="62212"/>
                  <a:pt x="65747" y="69127"/>
                  <a:pt x="58388" y="78502"/>
                </a:cubicBezTo>
                <a:cubicBezTo>
                  <a:pt x="51382" y="87519"/>
                  <a:pt x="46015" y="98852"/>
                  <a:pt x="42279" y="112500"/>
                </a:cubicBezTo>
                <a:cubicBezTo>
                  <a:pt x="38541" y="126147"/>
                  <a:pt x="36673" y="141577"/>
                  <a:pt x="36673" y="158781"/>
                </a:cubicBezTo>
                <a:cubicBezTo>
                  <a:pt x="36673" y="193550"/>
                  <a:pt x="43970" y="220165"/>
                  <a:pt x="58565" y="238618"/>
                </a:cubicBezTo>
                <a:cubicBezTo>
                  <a:pt x="73162" y="257071"/>
                  <a:pt x="92743" y="266299"/>
                  <a:pt x="117309" y="266299"/>
                </a:cubicBezTo>
                <a:cubicBezTo>
                  <a:pt x="141872" y="266299"/>
                  <a:pt x="161424" y="257071"/>
                  <a:pt x="175960" y="238618"/>
                </a:cubicBezTo>
                <a:cubicBezTo>
                  <a:pt x="190498" y="220165"/>
                  <a:pt x="197770" y="193550"/>
                  <a:pt x="197770" y="158781"/>
                </a:cubicBezTo>
                <a:close/>
                <a:moveTo>
                  <a:pt x="460509" y="56606"/>
                </a:moveTo>
                <a:cubicBezTo>
                  <a:pt x="470591" y="68238"/>
                  <a:pt x="478426" y="82656"/>
                  <a:pt x="484005" y="99863"/>
                </a:cubicBezTo>
                <a:cubicBezTo>
                  <a:pt x="489581" y="117068"/>
                  <a:pt x="492372" y="136710"/>
                  <a:pt x="492372" y="158781"/>
                </a:cubicBezTo>
                <a:cubicBezTo>
                  <a:pt x="492372" y="180262"/>
                  <a:pt x="489639" y="199666"/>
                  <a:pt x="484185" y="216990"/>
                </a:cubicBezTo>
                <a:cubicBezTo>
                  <a:pt x="478724" y="234317"/>
                  <a:pt x="470829" y="248853"/>
                  <a:pt x="460509" y="260603"/>
                </a:cubicBezTo>
                <a:cubicBezTo>
                  <a:pt x="449709" y="272944"/>
                  <a:pt x="437097" y="282052"/>
                  <a:pt x="422679" y="287923"/>
                </a:cubicBezTo>
                <a:cubicBezTo>
                  <a:pt x="408261" y="293803"/>
                  <a:pt x="392388" y="296740"/>
                  <a:pt x="375062" y="296740"/>
                </a:cubicBezTo>
                <a:cubicBezTo>
                  <a:pt x="357145" y="296740"/>
                  <a:pt x="341003" y="293713"/>
                  <a:pt x="326645" y="287661"/>
                </a:cubicBezTo>
                <a:cubicBezTo>
                  <a:pt x="312285" y="281607"/>
                  <a:pt x="299941" y="272588"/>
                  <a:pt x="289620" y="260603"/>
                </a:cubicBezTo>
                <a:cubicBezTo>
                  <a:pt x="279414" y="248853"/>
                  <a:pt x="271579" y="234374"/>
                  <a:pt x="266122" y="217166"/>
                </a:cubicBezTo>
                <a:cubicBezTo>
                  <a:pt x="260661" y="199958"/>
                  <a:pt x="257932" y="180497"/>
                  <a:pt x="257932" y="158781"/>
                </a:cubicBezTo>
                <a:cubicBezTo>
                  <a:pt x="257932" y="136472"/>
                  <a:pt x="260691" y="116892"/>
                  <a:pt x="266209" y="100036"/>
                </a:cubicBezTo>
                <a:cubicBezTo>
                  <a:pt x="271731" y="83184"/>
                  <a:pt x="279589" y="68709"/>
                  <a:pt x="289799" y="56606"/>
                </a:cubicBezTo>
                <a:cubicBezTo>
                  <a:pt x="300002" y="44856"/>
                  <a:pt x="312314" y="35924"/>
                  <a:pt x="326732" y="29815"/>
                </a:cubicBezTo>
                <a:cubicBezTo>
                  <a:pt x="341150" y="23703"/>
                  <a:pt x="357264" y="20646"/>
                  <a:pt x="375062" y="20646"/>
                </a:cubicBezTo>
                <a:cubicBezTo>
                  <a:pt x="393098" y="20646"/>
                  <a:pt x="409359" y="23789"/>
                  <a:pt x="423839" y="30082"/>
                </a:cubicBezTo>
                <a:cubicBezTo>
                  <a:pt x="438314" y="36371"/>
                  <a:pt x="450539" y="45213"/>
                  <a:pt x="460509" y="56606"/>
                </a:cubicBezTo>
                <a:close/>
                <a:moveTo>
                  <a:pt x="455702" y="158781"/>
                </a:moveTo>
                <a:cubicBezTo>
                  <a:pt x="455702" y="141217"/>
                  <a:pt x="453804" y="125669"/>
                  <a:pt x="450007" y="112139"/>
                </a:cubicBezTo>
                <a:cubicBezTo>
                  <a:pt x="446208" y="98611"/>
                  <a:pt x="440867" y="87401"/>
                  <a:pt x="433983" y="78502"/>
                </a:cubicBezTo>
                <a:cubicBezTo>
                  <a:pt x="426981" y="69360"/>
                  <a:pt x="418529" y="62506"/>
                  <a:pt x="408618" y="57938"/>
                </a:cubicBezTo>
                <a:cubicBezTo>
                  <a:pt x="398710" y="53370"/>
                  <a:pt x="387583" y="51084"/>
                  <a:pt x="375242" y="51084"/>
                </a:cubicBezTo>
                <a:cubicBezTo>
                  <a:pt x="362426" y="51084"/>
                  <a:pt x="351238" y="53313"/>
                  <a:pt x="341686" y="57762"/>
                </a:cubicBezTo>
                <a:cubicBezTo>
                  <a:pt x="332136" y="62212"/>
                  <a:pt x="323679" y="69127"/>
                  <a:pt x="316320" y="78502"/>
                </a:cubicBezTo>
                <a:cubicBezTo>
                  <a:pt x="309315" y="87519"/>
                  <a:pt x="303948" y="98852"/>
                  <a:pt x="300210" y="112500"/>
                </a:cubicBezTo>
                <a:cubicBezTo>
                  <a:pt x="296474" y="126147"/>
                  <a:pt x="294606" y="141577"/>
                  <a:pt x="294606" y="158781"/>
                </a:cubicBezTo>
                <a:cubicBezTo>
                  <a:pt x="294606" y="193550"/>
                  <a:pt x="301903" y="220165"/>
                  <a:pt x="316497" y="238618"/>
                </a:cubicBezTo>
                <a:cubicBezTo>
                  <a:pt x="331096" y="257071"/>
                  <a:pt x="350675" y="266299"/>
                  <a:pt x="375242" y="266299"/>
                </a:cubicBezTo>
                <a:cubicBezTo>
                  <a:pt x="399805" y="266299"/>
                  <a:pt x="419357" y="257071"/>
                  <a:pt x="433893" y="238618"/>
                </a:cubicBezTo>
                <a:cubicBezTo>
                  <a:pt x="448430" y="220165"/>
                  <a:pt x="455702" y="193550"/>
                  <a:pt x="455702" y="158781"/>
                </a:cubicBezTo>
                <a:close/>
                <a:moveTo>
                  <a:pt x="718441" y="56606"/>
                </a:moveTo>
                <a:cubicBezTo>
                  <a:pt x="728524" y="68238"/>
                  <a:pt x="736358" y="82656"/>
                  <a:pt x="741938" y="99863"/>
                </a:cubicBezTo>
                <a:cubicBezTo>
                  <a:pt x="747515" y="117068"/>
                  <a:pt x="750305" y="136710"/>
                  <a:pt x="750305" y="158781"/>
                </a:cubicBezTo>
                <a:cubicBezTo>
                  <a:pt x="750305" y="180262"/>
                  <a:pt x="747572" y="199666"/>
                  <a:pt x="742118" y="216990"/>
                </a:cubicBezTo>
                <a:cubicBezTo>
                  <a:pt x="736657" y="234317"/>
                  <a:pt x="728762" y="248853"/>
                  <a:pt x="718441" y="260603"/>
                </a:cubicBezTo>
                <a:cubicBezTo>
                  <a:pt x="707640" y="272944"/>
                  <a:pt x="695031" y="282052"/>
                  <a:pt x="680612" y="287923"/>
                </a:cubicBezTo>
                <a:cubicBezTo>
                  <a:pt x="666194" y="293803"/>
                  <a:pt x="650322" y="296740"/>
                  <a:pt x="632995" y="296740"/>
                </a:cubicBezTo>
                <a:cubicBezTo>
                  <a:pt x="615078" y="296740"/>
                  <a:pt x="598935" y="293713"/>
                  <a:pt x="584579" y="287661"/>
                </a:cubicBezTo>
                <a:cubicBezTo>
                  <a:pt x="570217" y="281607"/>
                  <a:pt x="557873" y="272588"/>
                  <a:pt x="547552" y="260603"/>
                </a:cubicBezTo>
                <a:cubicBezTo>
                  <a:pt x="537346" y="248853"/>
                  <a:pt x="529513" y="234374"/>
                  <a:pt x="524056" y="217166"/>
                </a:cubicBezTo>
                <a:cubicBezTo>
                  <a:pt x="518595" y="199958"/>
                  <a:pt x="515865" y="180497"/>
                  <a:pt x="515865" y="158781"/>
                </a:cubicBezTo>
                <a:cubicBezTo>
                  <a:pt x="515865" y="136472"/>
                  <a:pt x="518623" y="116892"/>
                  <a:pt x="524142" y="100036"/>
                </a:cubicBezTo>
                <a:cubicBezTo>
                  <a:pt x="529664" y="83184"/>
                  <a:pt x="537523" y="68709"/>
                  <a:pt x="547732" y="56606"/>
                </a:cubicBezTo>
                <a:cubicBezTo>
                  <a:pt x="557935" y="44856"/>
                  <a:pt x="570247" y="35924"/>
                  <a:pt x="584665" y="29815"/>
                </a:cubicBezTo>
                <a:cubicBezTo>
                  <a:pt x="599083" y="23703"/>
                  <a:pt x="615196" y="20646"/>
                  <a:pt x="632995" y="20646"/>
                </a:cubicBezTo>
                <a:cubicBezTo>
                  <a:pt x="651030" y="20646"/>
                  <a:pt x="667293" y="23789"/>
                  <a:pt x="681772" y="30082"/>
                </a:cubicBezTo>
                <a:cubicBezTo>
                  <a:pt x="696247" y="36371"/>
                  <a:pt x="708472" y="45213"/>
                  <a:pt x="718441" y="56606"/>
                </a:cubicBezTo>
                <a:close/>
                <a:moveTo>
                  <a:pt x="713635" y="158781"/>
                </a:moveTo>
                <a:cubicBezTo>
                  <a:pt x="713635" y="141217"/>
                  <a:pt x="711738" y="125669"/>
                  <a:pt x="707940" y="112139"/>
                </a:cubicBezTo>
                <a:cubicBezTo>
                  <a:pt x="704142" y="98611"/>
                  <a:pt x="698799" y="87401"/>
                  <a:pt x="691917" y="78502"/>
                </a:cubicBezTo>
                <a:cubicBezTo>
                  <a:pt x="684914" y="69360"/>
                  <a:pt x="676461" y="62506"/>
                  <a:pt x="666551" y="57938"/>
                </a:cubicBezTo>
                <a:cubicBezTo>
                  <a:pt x="656644" y="53370"/>
                  <a:pt x="645516" y="51084"/>
                  <a:pt x="633175" y="51084"/>
                </a:cubicBezTo>
                <a:cubicBezTo>
                  <a:pt x="620358" y="51084"/>
                  <a:pt x="609170" y="53313"/>
                  <a:pt x="599619" y="57762"/>
                </a:cubicBezTo>
                <a:cubicBezTo>
                  <a:pt x="590069" y="62212"/>
                  <a:pt x="581612" y="69127"/>
                  <a:pt x="574254" y="78502"/>
                </a:cubicBezTo>
                <a:cubicBezTo>
                  <a:pt x="567248" y="87519"/>
                  <a:pt x="561880" y="98852"/>
                  <a:pt x="558144" y="112500"/>
                </a:cubicBezTo>
                <a:cubicBezTo>
                  <a:pt x="554407" y="126147"/>
                  <a:pt x="552538" y="141577"/>
                  <a:pt x="552538" y="158781"/>
                </a:cubicBezTo>
                <a:cubicBezTo>
                  <a:pt x="552538" y="193550"/>
                  <a:pt x="559835" y="220165"/>
                  <a:pt x="574430" y="238618"/>
                </a:cubicBezTo>
                <a:cubicBezTo>
                  <a:pt x="589028" y="257071"/>
                  <a:pt x="608608" y="266299"/>
                  <a:pt x="633175" y="266299"/>
                </a:cubicBezTo>
                <a:cubicBezTo>
                  <a:pt x="657737" y="266299"/>
                  <a:pt x="677289" y="257071"/>
                  <a:pt x="691826" y="238618"/>
                </a:cubicBezTo>
                <a:cubicBezTo>
                  <a:pt x="706363" y="220165"/>
                  <a:pt x="713635" y="193550"/>
                  <a:pt x="713635" y="158781"/>
                </a:cubicBezTo>
                <a:close/>
                <a:moveTo>
                  <a:pt x="1057263" y="257220"/>
                </a:moveTo>
                <a:lnTo>
                  <a:pt x="970397" y="182636"/>
                </a:lnTo>
                <a:lnTo>
                  <a:pt x="970397" y="167505"/>
                </a:lnTo>
                <a:lnTo>
                  <a:pt x="1057263" y="93095"/>
                </a:lnTo>
                <a:lnTo>
                  <a:pt x="1057263" y="126561"/>
                </a:lnTo>
                <a:lnTo>
                  <a:pt x="1000835" y="175158"/>
                </a:lnTo>
                <a:lnTo>
                  <a:pt x="1057263" y="223754"/>
                </a:lnTo>
                <a:close/>
                <a:moveTo>
                  <a:pt x="980718" y="262383"/>
                </a:moveTo>
                <a:lnTo>
                  <a:pt x="889934" y="182991"/>
                </a:lnTo>
                <a:lnTo>
                  <a:pt x="889934" y="167148"/>
                </a:lnTo>
                <a:lnTo>
                  <a:pt x="980718" y="87933"/>
                </a:lnTo>
                <a:lnTo>
                  <a:pt x="980718" y="122825"/>
                </a:lnTo>
                <a:lnTo>
                  <a:pt x="921798" y="175158"/>
                </a:lnTo>
                <a:lnTo>
                  <a:pt x="980718" y="227495"/>
                </a:lnTo>
                <a:close/>
                <a:moveTo>
                  <a:pt x="1303448" y="291218"/>
                </a:moveTo>
                <a:lnTo>
                  <a:pt x="1258588" y="291218"/>
                </a:lnTo>
                <a:lnTo>
                  <a:pt x="1164956" y="169819"/>
                </a:lnTo>
                <a:lnTo>
                  <a:pt x="1142704" y="169819"/>
                </a:lnTo>
                <a:lnTo>
                  <a:pt x="1142704" y="291218"/>
                </a:lnTo>
                <a:lnTo>
                  <a:pt x="1107461" y="291218"/>
                </a:lnTo>
                <a:lnTo>
                  <a:pt x="1107461" y="26168"/>
                </a:lnTo>
                <a:lnTo>
                  <a:pt x="1142704" y="26168"/>
                </a:lnTo>
                <a:lnTo>
                  <a:pt x="1142704" y="145609"/>
                </a:lnTo>
                <a:cubicBezTo>
                  <a:pt x="1156589" y="145134"/>
                  <a:pt x="1167595" y="141635"/>
                  <a:pt x="1175727" y="135108"/>
                </a:cubicBezTo>
                <a:cubicBezTo>
                  <a:pt x="1183860" y="128577"/>
                  <a:pt x="1190473" y="119207"/>
                  <a:pt x="1195574" y="106980"/>
                </a:cubicBezTo>
                <a:cubicBezTo>
                  <a:pt x="1197712" y="101639"/>
                  <a:pt x="1199642" y="96567"/>
                  <a:pt x="1201363" y="91761"/>
                </a:cubicBezTo>
                <a:cubicBezTo>
                  <a:pt x="1203080" y="86954"/>
                  <a:pt x="1204473" y="82890"/>
                  <a:pt x="1205543" y="79568"/>
                </a:cubicBezTo>
                <a:cubicBezTo>
                  <a:pt x="1212667" y="59278"/>
                  <a:pt x="1221747" y="45301"/>
                  <a:pt x="1232784" y="37648"/>
                </a:cubicBezTo>
                <a:cubicBezTo>
                  <a:pt x="1243818" y="29992"/>
                  <a:pt x="1259125" y="26168"/>
                  <a:pt x="1278705" y="26168"/>
                </a:cubicBezTo>
                <a:lnTo>
                  <a:pt x="1289563" y="26168"/>
                </a:lnTo>
                <a:lnTo>
                  <a:pt x="1289563" y="57671"/>
                </a:lnTo>
                <a:lnTo>
                  <a:pt x="1280663" y="57671"/>
                </a:lnTo>
                <a:cubicBezTo>
                  <a:pt x="1266184" y="57671"/>
                  <a:pt x="1256037" y="60491"/>
                  <a:pt x="1250222" y="66125"/>
                </a:cubicBezTo>
                <a:cubicBezTo>
                  <a:pt x="1244409" y="71766"/>
                  <a:pt x="1239069" y="82419"/>
                  <a:pt x="1234202" y="98082"/>
                </a:cubicBezTo>
                <a:cubicBezTo>
                  <a:pt x="1229339" y="113746"/>
                  <a:pt x="1223880" y="125225"/>
                  <a:pt x="1217829" y="132522"/>
                </a:cubicBezTo>
                <a:cubicBezTo>
                  <a:pt x="1211777" y="139820"/>
                  <a:pt x="1204473" y="146260"/>
                  <a:pt x="1195930" y="151837"/>
                </a:cubicBezTo>
                <a:close/>
                <a:moveTo>
                  <a:pt x="1491246" y="186552"/>
                </a:moveTo>
                <a:cubicBezTo>
                  <a:pt x="1491246" y="219661"/>
                  <a:pt x="1483326" y="246034"/>
                  <a:pt x="1467482" y="265672"/>
                </a:cubicBezTo>
                <a:cubicBezTo>
                  <a:pt x="1451638" y="285314"/>
                  <a:pt x="1431612" y="295135"/>
                  <a:pt x="1407405" y="295135"/>
                </a:cubicBezTo>
                <a:cubicBezTo>
                  <a:pt x="1397555" y="295135"/>
                  <a:pt x="1388833" y="294008"/>
                  <a:pt x="1381237" y="291754"/>
                </a:cubicBezTo>
                <a:cubicBezTo>
                  <a:pt x="1373641" y="289497"/>
                  <a:pt x="1365865" y="285998"/>
                  <a:pt x="1357916" y="281250"/>
                </a:cubicBezTo>
                <a:lnTo>
                  <a:pt x="1357916" y="364558"/>
                </a:lnTo>
                <a:lnTo>
                  <a:pt x="1324450" y="364558"/>
                </a:lnTo>
                <a:lnTo>
                  <a:pt x="1324450" y="92387"/>
                </a:lnTo>
                <a:lnTo>
                  <a:pt x="1357916" y="92387"/>
                </a:lnTo>
                <a:lnTo>
                  <a:pt x="1357916" y="113212"/>
                </a:lnTo>
                <a:cubicBezTo>
                  <a:pt x="1366222" y="105736"/>
                  <a:pt x="1375448" y="99475"/>
                  <a:pt x="1385597" y="94428"/>
                </a:cubicBezTo>
                <a:cubicBezTo>
                  <a:pt x="1395744" y="89384"/>
                  <a:pt x="1406807" y="86864"/>
                  <a:pt x="1418800" y="86864"/>
                </a:cubicBezTo>
                <a:cubicBezTo>
                  <a:pt x="1441580" y="86864"/>
                  <a:pt x="1459354" y="95886"/>
                  <a:pt x="1472112" y="113922"/>
                </a:cubicBezTo>
                <a:cubicBezTo>
                  <a:pt x="1484870" y="131961"/>
                  <a:pt x="1491246" y="156171"/>
                  <a:pt x="1491246" y="186552"/>
                </a:cubicBezTo>
                <a:close/>
                <a:moveTo>
                  <a:pt x="1456714" y="190289"/>
                </a:moveTo>
                <a:cubicBezTo>
                  <a:pt x="1456714" y="167623"/>
                  <a:pt x="1453092" y="150030"/>
                  <a:pt x="1445853" y="137509"/>
                </a:cubicBezTo>
                <a:cubicBezTo>
                  <a:pt x="1438613" y="124988"/>
                  <a:pt x="1426867" y="118728"/>
                  <a:pt x="1410606" y="118728"/>
                </a:cubicBezTo>
                <a:cubicBezTo>
                  <a:pt x="1401113" y="118728"/>
                  <a:pt x="1391947" y="120838"/>
                  <a:pt x="1383105" y="125046"/>
                </a:cubicBezTo>
                <a:cubicBezTo>
                  <a:pt x="1374263" y="129261"/>
                  <a:pt x="1365865" y="134691"/>
                  <a:pt x="1357916" y="141335"/>
                </a:cubicBezTo>
                <a:lnTo>
                  <a:pt x="1357916" y="254016"/>
                </a:lnTo>
                <a:cubicBezTo>
                  <a:pt x="1366701" y="258290"/>
                  <a:pt x="1374203" y="261194"/>
                  <a:pt x="1380434" y="262738"/>
                </a:cubicBezTo>
                <a:cubicBezTo>
                  <a:pt x="1386665" y="264283"/>
                  <a:pt x="1393815" y="265050"/>
                  <a:pt x="1401883" y="265050"/>
                </a:cubicBezTo>
                <a:cubicBezTo>
                  <a:pt x="1419210" y="265050"/>
                  <a:pt x="1432681" y="258704"/>
                  <a:pt x="1442296" y="246002"/>
                </a:cubicBezTo>
                <a:cubicBezTo>
                  <a:pt x="1451909" y="233309"/>
                  <a:pt x="1456714" y="214736"/>
                  <a:pt x="1456714" y="190289"/>
                </a:cubicBezTo>
                <a:close/>
                <a:moveTo>
                  <a:pt x="1637035" y="242268"/>
                </a:moveTo>
                <a:lnTo>
                  <a:pt x="1637035" y="187084"/>
                </a:lnTo>
                <a:cubicBezTo>
                  <a:pt x="1629086" y="187797"/>
                  <a:pt x="1619024" y="188776"/>
                  <a:pt x="1606860" y="190022"/>
                </a:cubicBezTo>
                <a:cubicBezTo>
                  <a:pt x="1594699" y="191268"/>
                  <a:pt x="1584874" y="193018"/>
                  <a:pt x="1577397" y="195274"/>
                </a:cubicBezTo>
                <a:cubicBezTo>
                  <a:pt x="1568499" y="198004"/>
                  <a:pt x="1561140" y="202186"/>
                  <a:pt x="1555326" y="207821"/>
                </a:cubicBezTo>
                <a:cubicBezTo>
                  <a:pt x="1549512" y="213462"/>
                  <a:pt x="1546602" y="221321"/>
                  <a:pt x="1546602" y="231411"/>
                </a:cubicBezTo>
                <a:cubicBezTo>
                  <a:pt x="1546602" y="242806"/>
                  <a:pt x="1549810" y="251406"/>
                  <a:pt x="1556219" y="257220"/>
                </a:cubicBezTo>
                <a:cubicBezTo>
                  <a:pt x="1562626" y="263034"/>
                  <a:pt x="1572001" y="265943"/>
                  <a:pt x="1584346" y="265943"/>
                </a:cubicBezTo>
                <a:cubicBezTo>
                  <a:pt x="1594904" y="265943"/>
                  <a:pt x="1604459" y="263656"/>
                  <a:pt x="1613004" y="259092"/>
                </a:cubicBezTo>
                <a:cubicBezTo>
                  <a:pt x="1621548" y="254524"/>
                  <a:pt x="1629557" y="248914"/>
                  <a:pt x="1637035" y="242268"/>
                </a:cubicBezTo>
                <a:close/>
                <a:moveTo>
                  <a:pt x="1637035" y="270036"/>
                </a:moveTo>
                <a:cubicBezTo>
                  <a:pt x="1634302" y="272055"/>
                  <a:pt x="1630652" y="274874"/>
                  <a:pt x="1626084" y="278493"/>
                </a:cubicBezTo>
                <a:cubicBezTo>
                  <a:pt x="1621515" y="282109"/>
                  <a:pt x="1617094" y="284990"/>
                  <a:pt x="1612825" y="287125"/>
                </a:cubicBezTo>
                <a:cubicBezTo>
                  <a:pt x="1606892" y="290210"/>
                  <a:pt x="1601164" y="292586"/>
                  <a:pt x="1595646" y="294246"/>
                </a:cubicBezTo>
                <a:cubicBezTo>
                  <a:pt x="1590127" y="295909"/>
                  <a:pt x="1582383" y="296740"/>
                  <a:pt x="1572415" y="296740"/>
                </a:cubicBezTo>
                <a:cubicBezTo>
                  <a:pt x="1564229" y="296740"/>
                  <a:pt x="1556453" y="295195"/>
                  <a:pt x="1549094" y="292111"/>
                </a:cubicBezTo>
                <a:cubicBezTo>
                  <a:pt x="1541740" y="289026"/>
                  <a:pt x="1535270" y="284691"/>
                  <a:pt x="1529694" y="279115"/>
                </a:cubicBezTo>
                <a:cubicBezTo>
                  <a:pt x="1524355" y="273658"/>
                  <a:pt x="1520081" y="266925"/>
                  <a:pt x="1516878" y="258912"/>
                </a:cubicBezTo>
                <a:cubicBezTo>
                  <a:pt x="1513678" y="250898"/>
                  <a:pt x="1512071" y="242445"/>
                  <a:pt x="1512071" y="233546"/>
                </a:cubicBezTo>
                <a:cubicBezTo>
                  <a:pt x="1512071" y="219779"/>
                  <a:pt x="1514981" y="208059"/>
                  <a:pt x="1520795" y="198389"/>
                </a:cubicBezTo>
                <a:cubicBezTo>
                  <a:pt x="1526609" y="188715"/>
                  <a:pt x="1535806" y="181029"/>
                  <a:pt x="1548384" y="175334"/>
                </a:cubicBezTo>
                <a:cubicBezTo>
                  <a:pt x="1559541" y="170236"/>
                  <a:pt x="1572714" y="166704"/>
                  <a:pt x="1587901" y="164743"/>
                </a:cubicBezTo>
                <a:cubicBezTo>
                  <a:pt x="1603091" y="162788"/>
                  <a:pt x="1619470" y="161330"/>
                  <a:pt x="1637035" y="160384"/>
                </a:cubicBezTo>
                <a:lnTo>
                  <a:pt x="1637035" y="153975"/>
                </a:lnTo>
                <a:cubicBezTo>
                  <a:pt x="1637035" y="146142"/>
                  <a:pt x="1635847" y="139820"/>
                  <a:pt x="1633474" y="135015"/>
                </a:cubicBezTo>
                <a:cubicBezTo>
                  <a:pt x="1631102" y="130209"/>
                  <a:pt x="1627779" y="126504"/>
                  <a:pt x="1623506" y="123890"/>
                </a:cubicBezTo>
                <a:cubicBezTo>
                  <a:pt x="1619229" y="121161"/>
                  <a:pt x="1614013" y="119350"/>
                  <a:pt x="1607842" y="118461"/>
                </a:cubicBezTo>
                <a:cubicBezTo>
                  <a:pt x="1601668" y="117572"/>
                  <a:pt x="1595322" y="117129"/>
                  <a:pt x="1588792" y="117129"/>
                </a:cubicBezTo>
                <a:cubicBezTo>
                  <a:pt x="1581080" y="117129"/>
                  <a:pt x="1572001" y="118285"/>
                  <a:pt x="1561560" y="120596"/>
                </a:cubicBezTo>
                <a:cubicBezTo>
                  <a:pt x="1551113" y="122911"/>
                  <a:pt x="1540670" y="126267"/>
                  <a:pt x="1530230" y="130658"/>
                </a:cubicBezTo>
                <a:lnTo>
                  <a:pt x="1528268" y="130658"/>
                </a:lnTo>
                <a:lnTo>
                  <a:pt x="1528268" y="96656"/>
                </a:lnTo>
                <a:cubicBezTo>
                  <a:pt x="1534438" y="94877"/>
                  <a:pt x="1543280" y="92923"/>
                  <a:pt x="1554793" y="90782"/>
                </a:cubicBezTo>
                <a:cubicBezTo>
                  <a:pt x="1566305" y="88647"/>
                  <a:pt x="1577696" y="87581"/>
                  <a:pt x="1588971" y="87581"/>
                </a:cubicBezTo>
                <a:cubicBezTo>
                  <a:pt x="1602618" y="87581"/>
                  <a:pt x="1614128" y="88647"/>
                  <a:pt x="1623506" y="90782"/>
                </a:cubicBezTo>
                <a:cubicBezTo>
                  <a:pt x="1632877" y="92923"/>
                  <a:pt x="1641304" y="96779"/>
                  <a:pt x="1648781" y="102355"/>
                </a:cubicBezTo>
                <a:cubicBezTo>
                  <a:pt x="1656022" y="107812"/>
                  <a:pt x="1661424" y="114872"/>
                  <a:pt x="1664986" y="123533"/>
                </a:cubicBezTo>
                <a:cubicBezTo>
                  <a:pt x="1668542" y="132199"/>
                  <a:pt x="1670321" y="142761"/>
                  <a:pt x="1670321" y="155225"/>
                </a:cubicBezTo>
                <a:lnTo>
                  <a:pt x="1670321" y="291218"/>
                </a:lnTo>
                <a:lnTo>
                  <a:pt x="1637035" y="291218"/>
                </a:lnTo>
                <a:close/>
                <a:moveTo>
                  <a:pt x="1796349" y="295668"/>
                </a:moveTo>
                <a:cubicBezTo>
                  <a:pt x="1782702" y="295668"/>
                  <a:pt x="1770185" y="293561"/>
                  <a:pt x="1758790" y="289350"/>
                </a:cubicBezTo>
                <a:cubicBezTo>
                  <a:pt x="1747396" y="285141"/>
                  <a:pt x="1737604" y="278758"/>
                  <a:pt x="1729418" y="270216"/>
                </a:cubicBezTo>
                <a:cubicBezTo>
                  <a:pt x="1721227" y="261669"/>
                  <a:pt x="1714881" y="250902"/>
                  <a:pt x="1710370" y="237906"/>
                </a:cubicBezTo>
                <a:cubicBezTo>
                  <a:pt x="1705859" y="224910"/>
                  <a:pt x="1703606" y="209632"/>
                  <a:pt x="1703606" y="192070"/>
                </a:cubicBezTo>
                <a:cubicBezTo>
                  <a:pt x="1703606" y="174625"/>
                  <a:pt x="1705949" y="159552"/>
                  <a:pt x="1710637" y="146855"/>
                </a:cubicBezTo>
                <a:cubicBezTo>
                  <a:pt x="1715325" y="134157"/>
                  <a:pt x="1721588" y="123480"/>
                  <a:pt x="1729418" y="114815"/>
                </a:cubicBezTo>
                <a:cubicBezTo>
                  <a:pt x="1737251" y="106152"/>
                  <a:pt x="1747011" y="99475"/>
                  <a:pt x="1758700" y="94788"/>
                </a:cubicBezTo>
                <a:cubicBezTo>
                  <a:pt x="1770387" y="90101"/>
                  <a:pt x="1782939" y="87756"/>
                  <a:pt x="1796349" y="87756"/>
                </a:cubicBezTo>
                <a:cubicBezTo>
                  <a:pt x="1807268" y="87756"/>
                  <a:pt x="1817798" y="89302"/>
                  <a:pt x="1827947" y="92387"/>
                </a:cubicBezTo>
                <a:cubicBezTo>
                  <a:pt x="1838096" y="95468"/>
                  <a:pt x="1847141" y="99029"/>
                  <a:pt x="1855091" y="103064"/>
                </a:cubicBezTo>
                <a:lnTo>
                  <a:pt x="1855091" y="140627"/>
                </a:lnTo>
                <a:lnTo>
                  <a:pt x="1853136" y="140627"/>
                </a:lnTo>
                <a:cubicBezTo>
                  <a:pt x="1850760" y="138607"/>
                  <a:pt x="1847707" y="136292"/>
                  <a:pt x="1843966" y="133682"/>
                </a:cubicBezTo>
                <a:cubicBezTo>
                  <a:pt x="1840230" y="131072"/>
                  <a:pt x="1835690" y="128401"/>
                  <a:pt x="1830347" y="125672"/>
                </a:cubicBezTo>
                <a:cubicBezTo>
                  <a:pt x="1825722" y="123300"/>
                  <a:pt x="1820264" y="121226"/>
                  <a:pt x="1813974" y="119444"/>
                </a:cubicBezTo>
                <a:cubicBezTo>
                  <a:pt x="1807681" y="117663"/>
                  <a:pt x="1801627" y="116773"/>
                  <a:pt x="1795813" y="116773"/>
                </a:cubicBezTo>
                <a:cubicBezTo>
                  <a:pt x="1778489" y="116773"/>
                  <a:pt x="1764575" y="123329"/>
                  <a:pt x="1754071" y="136439"/>
                </a:cubicBezTo>
                <a:cubicBezTo>
                  <a:pt x="1743569" y="149555"/>
                  <a:pt x="1738318" y="168098"/>
                  <a:pt x="1738318" y="192070"/>
                </a:cubicBezTo>
                <a:cubicBezTo>
                  <a:pt x="1738318" y="215568"/>
                  <a:pt x="1743390" y="233870"/>
                  <a:pt x="1753538" y="246981"/>
                </a:cubicBezTo>
                <a:cubicBezTo>
                  <a:pt x="1763682" y="260099"/>
                  <a:pt x="1777777" y="266655"/>
                  <a:pt x="1795813" y="266655"/>
                </a:cubicBezTo>
                <a:cubicBezTo>
                  <a:pt x="1806732" y="266655"/>
                  <a:pt x="1817117" y="264402"/>
                  <a:pt x="1826968" y="259887"/>
                </a:cubicBezTo>
                <a:cubicBezTo>
                  <a:pt x="1836817" y="255380"/>
                  <a:pt x="1845540" y="249566"/>
                  <a:pt x="1853136" y="242445"/>
                </a:cubicBezTo>
                <a:lnTo>
                  <a:pt x="1855091" y="242445"/>
                </a:lnTo>
                <a:lnTo>
                  <a:pt x="1855091" y="280004"/>
                </a:lnTo>
                <a:cubicBezTo>
                  <a:pt x="1851768" y="281548"/>
                  <a:pt x="1847613" y="283416"/>
                  <a:pt x="1842631" y="285614"/>
                </a:cubicBezTo>
                <a:cubicBezTo>
                  <a:pt x="1837644" y="287806"/>
                  <a:pt x="1833137" y="289444"/>
                  <a:pt x="1829103" y="290509"/>
                </a:cubicBezTo>
                <a:cubicBezTo>
                  <a:pt x="1823406" y="292172"/>
                  <a:pt x="1818303" y="293447"/>
                  <a:pt x="1813795" y="294336"/>
                </a:cubicBezTo>
                <a:cubicBezTo>
                  <a:pt x="1809284" y="295225"/>
                  <a:pt x="1803470" y="295668"/>
                  <a:pt x="1796349" y="295668"/>
                </a:cubicBezTo>
                <a:close/>
                <a:moveTo>
                  <a:pt x="2042535" y="291218"/>
                </a:moveTo>
                <a:lnTo>
                  <a:pt x="2009069" y="291218"/>
                </a:lnTo>
                <a:lnTo>
                  <a:pt x="2009069" y="201683"/>
                </a:lnTo>
                <a:lnTo>
                  <a:pt x="1918994" y="201683"/>
                </a:lnTo>
                <a:lnTo>
                  <a:pt x="1918994" y="291218"/>
                </a:lnTo>
                <a:lnTo>
                  <a:pt x="1885529" y="291218"/>
                </a:lnTo>
                <a:lnTo>
                  <a:pt x="1885529" y="92387"/>
                </a:lnTo>
                <a:lnTo>
                  <a:pt x="1918994" y="92387"/>
                </a:lnTo>
                <a:lnTo>
                  <a:pt x="1918994" y="172842"/>
                </a:lnTo>
                <a:lnTo>
                  <a:pt x="2009069" y="172842"/>
                </a:lnTo>
                <a:lnTo>
                  <a:pt x="2009069" y="92387"/>
                </a:lnTo>
                <a:lnTo>
                  <a:pt x="2042535" y="92387"/>
                </a:lnTo>
                <a:close/>
                <a:moveTo>
                  <a:pt x="2254363" y="191890"/>
                </a:moveTo>
                <a:cubicBezTo>
                  <a:pt x="2254363" y="225360"/>
                  <a:pt x="2246295" y="251197"/>
                  <a:pt x="2230153" y="269413"/>
                </a:cubicBezTo>
                <a:cubicBezTo>
                  <a:pt x="2214014" y="287633"/>
                  <a:pt x="2192536" y="296740"/>
                  <a:pt x="2165712" y="296740"/>
                </a:cubicBezTo>
                <a:cubicBezTo>
                  <a:pt x="2138064" y="296740"/>
                  <a:pt x="2116317" y="287334"/>
                  <a:pt x="2100474" y="268524"/>
                </a:cubicBezTo>
                <a:cubicBezTo>
                  <a:pt x="2084634" y="249713"/>
                  <a:pt x="2076710" y="224168"/>
                  <a:pt x="2076710" y="191890"/>
                </a:cubicBezTo>
                <a:cubicBezTo>
                  <a:pt x="2076710" y="158663"/>
                  <a:pt x="2084872" y="132846"/>
                  <a:pt x="2101190" y="114454"/>
                </a:cubicBezTo>
                <a:cubicBezTo>
                  <a:pt x="2117506" y="96062"/>
                  <a:pt x="2139012" y="86864"/>
                  <a:pt x="2165712" y="86864"/>
                </a:cubicBezTo>
                <a:cubicBezTo>
                  <a:pt x="2192536" y="86864"/>
                  <a:pt x="2214014" y="96033"/>
                  <a:pt x="2230153" y="114368"/>
                </a:cubicBezTo>
                <a:cubicBezTo>
                  <a:pt x="2246295" y="132707"/>
                  <a:pt x="2254363" y="158544"/>
                  <a:pt x="2254363" y="191890"/>
                </a:cubicBezTo>
                <a:close/>
                <a:moveTo>
                  <a:pt x="2219828" y="191890"/>
                </a:moveTo>
                <a:cubicBezTo>
                  <a:pt x="2219828" y="166139"/>
                  <a:pt x="2215141" y="147006"/>
                  <a:pt x="2205767" y="134485"/>
                </a:cubicBezTo>
                <a:cubicBezTo>
                  <a:pt x="2196389" y="121964"/>
                  <a:pt x="2183040" y="115704"/>
                  <a:pt x="2165712" y="115704"/>
                </a:cubicBezTo>
                <a:cubicBezTo>
                  <a:pt x="2148271" y="115704"/>
                  <a:pt x="2134832" y="121964"/>
                  <a:pt x="2125396" y="134485"/>
                </a:cubicBezTo>
                <a:cubicBezTo>
                  <a:pt x="2115965" y="147006"/>
                  <a:pt x="2111244" y="166139"/>
                  <a:pt x="2111244" y="191890"/>
                </a:cubicBezTo>
                <a:cubicBezTo>
                  <a:pt x="2111244" y="216810"/>
                  <a:pt x="2115965" y="235710"/>
                  <a:pt x="2125396" y="248587"/>
                </a:cubicBezTo>
                <a:cubicBezTo>
                  <a:pt x="2134832" y="261465"/>
                  <a:pt x="2148271" y="267901"/>
                  <a:pt x="2165712" y="267901"/>
                </a:cubicBezTo>
                <a:cubicBezTo>
                  <a:pt x="2182921" y="267901"/>
                  <a:pt x="2196244" y="261582"/>
                  <a:pt x="2205677" y="248944"/>
                </a:cubicBezTo>
                <a:cubicBezTo>
                  <a:pt x="2215109" y="236303"/>
                  <a:pt x="2219828" y="217285"/>
                  <a:pt x="2219828" y="191890"/>
                </a:cubicBezTo>
                <a:close/>
                <a:moveTo>
                  <a:pt x="2432725" y="291218"/>
                </a:moveTo>
                <a:lnTo>
                  <a:pt x="2399259" y="291218"/>
                </a:lnTo>
                <a:lnTo>
                  <a:pt x="2399259" y="212360"/>
                </a:lnTo>
                <a:lnTo>
                  <a:pt x="2366150" y="212360"/>
                </a:lnTo>
                <a:lnTo>
                  <a:pt x="2307228" y="291218"/>
                </a:lnTo>
                <a:lnTo>
                  <a:pt x="2268248" y="291218"/>
                </a:lnTo>
                <a:lnTo>
                  <a:pt x="2332152" y="209336"/>
                </a:lnTo>
                <a:cubicBezTo>
                  <a:pt x="2315656" y="204472"/>
                  <a:pt x="2303582" y="197233"/>
                  <a:pt x="2295928" y="187618"/>
                </a:cubicBezTo>
                <a:cubicBezTo>
                  <a:pt x="2288271" y="178005"/>
                  <a:pt x="2284448" y="165131"/>
                  <a:pt x="2284448" y="148993"/>
                </a:cubicBezTo>
                <a:cubicBezTo>
                  <a:pt x="2284448" y="139143"/>
                  <a:pt x="2286615" y="130507"/>
                  <a:pt x="2290942" y="123090"/>
                </a:cubicBezTo>
                <a:cubicBezTo>
                  <a:pt x="2295274" y="115671"/>
                  <a:pt x="2301120" y="109415"/>
                  <a:pt x="2308478" y="104309"/>
                </a:cubicBezTo>
                <a:cubicBezTo>
                  <a:pt x="2314411" y="100275"/>
                  <a:pt x="2321884" y="97279"/>
                  <a:pt x="2330906" y="95324"/>
                </a:cubicBezTo>
                <a:cubicBezTo>
                  <a:pt x="2339927" y="93366"/>
                  <a:pt x="2350011" y="92387"/>
                  <a:pt x="2361168" y="92387"/>
                </a:cubicBezTo>
                <a:lnTo>
                  <a:pt x="2432725" y="92387"/>
                </a:lnTo>
                <a:close/>
                <a:moveTo>
                  <a:pt x="2399259" y="186019"/>
                </a:moveTo>
                <a:lnTo>
                  <a:pt x="2399259" y="119085"/>
                </a:lnTo>
                <a:lnTo>
                  <a:pt x="2362950" y="119085"/>
                </a:lnTo>
                <a:cubicBezTo>
                  <a:pt x="2355234" y="119085"/>
                  <a:pt x="2349151" y="119501"/>
                  <a:pt x="2344701" y="120333"/>
                </a:cubicBezTo>
                <a:cubicBezTo>
                  <a:pt x="2340252" y="121161"/>
                  <a:pt x="2335949" y="122764"/>
                  <a:pt x="2331795" y="125139"/>
                </a:cubicBezTo>
                <a:cubicBezTo>
                  <a:pt x="2327521" y="127750"/>
                  <a:pt x="2324289" y="131281"/>
                  <a:pt x="2322096" y="135731"/>
                </a:cubicBezTo>
                <a:cubicBezTo>
                  <a:pt x="2319900" y="140177"/>
                  <a:pt x="2318803" y="144957"/>
                  <a:pt x="2318803" y="150059"/>
                </a:cubicBezTo>
                <a:cubicBezTo>
                  <a:pt x="2318803" y="156589"/>
                  <a:pt x="2319545" y="161899"/>
                  <a:pt x="2321028" y="165988"/>
                </a:cubicBezTo>
                <a:cubicBezTo>
                  <a:pt x="2322508" y="170085"/>
                  <a:pt x="2325208" y="173855"/>
                  <a:pt x="2329124" y="177296"/>
                </a:cubicBezTo>
                <a:cubicBezTo>
                  <a:pt x="2333278" y="180856"/>
                  <a:pt x="2338351" y="183197"/>
                  <a:pt x="2344348" y="184324"/>
                </a:cubicBezTo>
                <a:cubicBezTo>
                  <a:pt x="2350338" y="185454"/>
                  <a:pt x="2356894" y="186019"/>
                  <a:pt x="2364015" y="186019"/>
                </a:cubicBezTo>
                <a:close/>
                <a:moveTo>
                  <a:pt x="2647936" y="186552"/>
                </a:moveTo>
                <a:cubicBezTo>
                  <a:pt x="2647936" y="219661"/>
                  <a:pt x="2640017" y="246034"/>
                  <a:pt x="2624173" y="265672"/>
                </a:cubicBezTo>
                <a:cubicBezTo>
                  <a:pt x="2608329" y="285314"/>
                  <a:pt x="2588302" y="295135"/>
                  <a:pt x="2564096" y="295135"/>
                </a:cubicBezTo>
                <a:cubicBezTo>
                  <a:pt x="2554246" y="295135"/>
                  <a:pt x="2545524" y="294008"/>
                  <a:pt x="2537928" y="291754"/>
                </a:cubicBezTo>
                <a:cubicBezTo>
                  <a:pt x="2530332" y="289497"/>
                  <a:pt x="2522556" y="285998"/>
                  <a:pt x="2514607" y="281250"/>
                </a:cubicBezTo>
                <a:lnTo>
                  <a:pt x="2514607" y="364558"/>
                </a:lnTo>
                <a:lnTo>
                  <a:pt x="2481141" y="364558"/>
                </a:lnTo>
                <a:lnTo>
                  <a:pt x="2481141" y="92387"/>
                </a:lnTo>
                <a:lnTo>
                  <a:pt x="2514607" y="92387"/>
                </a:lnTo>
                <a:lnTo>
                  <a:pt x="2514607" y="113212"/>
                </a:lnTo>
                <a:cubicBezTo>
                  <a:pt x="2522916" y="105736"/>
                  <a:pt x="2532143" y="99475"/>
                  <a:pt x="2542287" y="94428"/>
                </a:cubicBezTo>
                <a:cubicBezTo>
                  <a:pt x="2552436" y="89384"/>
                  <a:pt x="2563498" y="86864"/>
                  <a:pt x="2575490" y="86864"/>
                </a:cubicBezTo>
                <a:cubicBezTo>
                  <a:pt x="2598270" y="86864"/>
                  <a:pt x="2616044" y="95886"/>
                  <a:pt x="2628802" y="113922"/>
                </a:cubicBezTo>
                <a:cubicBezTo>
                  <a:pt x="2641561" y="131961"/>
                  <a:pt x="2647936" y="156171"/>
                  <a:pt x="2647936" y="186552"/>
                </a:cubicBezTo>
                <a:close/>
                <a:moveTo>
                  <a:pt x="2613405" y="190289"/>
                </a:moveTo>
                <a:cubicBezTo>
                  <a:pt x="2613405" y="167623"/>
                  <a:pt x="2609784" y="150030"/>
                  <a:pt x="2602548" y="137509"/>
                </a:cubicBezTo>
                <a:cubicBezTo>
                  <a:pt x="2595305" y="124988"/>
                  <a:pt x="2583557" y="118728"/>
                  <a:pt x="2567296" y="118728"/>
                </a:cubicBezTo>
                <a:cubicBezTo>
                  <a:pt x="2557807" y="118728"/>
                  <a:pt x="2548637" y="120838"/>
                  <a:pt x="2539796" y="125046"/>
                </a:cubicBezTo>
                <a:cubicBezTo>
                  <a:pt x="2530954" y="129261"/>
                  <a:pt x="2522556" y="134691"/>
                  <a:pt x="2514607" y="141335"/>
                </a:cubicBezTo>
                <a:lnTo>
                  <a:pt x="2514607" y="254016"/>
                </a:lnTo>
                <a:cubicBezTo>
                  <a:pt x="2523391" y="258290"/>
                  <a:pt x="2530893" y="261194"/>
                  <a:pt x="2537125" y="262738"/>
                </a:cubicBezTo>
                <a:cubicBezTo>
                  <a:pt x="2543357" y="264283"/>
                  <a:pt x="2550506" y="265050"/>
                  <a:pt x="2558574" y="265050"/>
                </a:cubicBezTo>
                <a:cubicBezTo>
                  <a:pt x="2575900" y="265050"/>
                  <a:pt x="2589371" y="258704"/>
                  <a:pt x="2598987" y="246002"/>
                </a:cubicBezTo>
                <a:cubicBezTo>
                  <a:pt x="2608599" y="233309"/>
                  <a:pt x="2613405" y="214736"/>
                  <a:pt x="2613405" y="190289"/>
                </a:cubicBezTo>
                <a:close/>
                <a:moveTo>
                  <a:pt x="2761683" y="295668"/>
                </a:moveTo>
                <a:cubicBezTo>
                  <a:pt x="2748034" y="295668"/>
                  <a:pt x="2735517" y="293561"/>
                  <a:pt x="2724127" y="289350"/>
                </a:cubicBezTo>
                <a:cubicBezTo>
                  <a:pt x="2712733" y="285141"/>
                  <a:pt x="2702937" y="278758"/>
                  <a:pt x="2694751" y="270216"/>
                </a:cubicBezTo>
                <a:cubicBezTo>
                  <a:pt x="2686565" y="261669"/>
                  <a:pt x="2680215" y="250902"/>
                  <a:pt x="2675707" y="237906"/>
                </a:cubicBezTo>
                <a:cubicBezTo>
                  <a:pt x="2671192" y="224910"/>
                  <a:pt x="2668938" y="209632"/>
                  <a:pt x="2668938" y="192070"/>
                </a:cubicBezTo>
                <a:cubicBezTo>
                  <a:pt x="2668938" y="174625"/>
                  <a:pt x="2671287" y="159552"/>
                  <a:pt x="2675969" y="146855"/>
                </a:cubicBezTo>
                <a:cubicBezTo>
                  <a:pt x="2680656" y="134157"/>
                  <a:pt x="2686920" y="123480"/>
                  <a:pt x="2694751" y="114815"/>
                </a:cubicBezTo>
                <a:cubicBezTo>
                  <a:pt x="2702584" y="106152"/>
                  <a:pt x="2712348" y="99475"/>
                  <a:pt x="2724033" y="94788"/>
                </a:cubicBezTo>
                <a:cubicBezTo>
                  <a:pt x="2735723" y="90101"/>
                  <a:pt x="2748273" y="87756"/>
                  <a:pt x="2761683" y="87756"/>
                </a:cubicBezTo>
                <a:cubicBezTo>
                  <a:pt x="2772601" y="87756"/>
                  <a:pt x="2783134" y="89302"/>
                  <a:pt x="2793279" y="92387"/>
                </a:cubicBezTo>
                <a:cubicBezTo>
                  <a:pt x="2803427" y="95468"/>
                  <a:pt x="2812475" y="99029"/>
                  <a:pt x="2820423" y="103064"/>
                </a:cubicBezTo>
                <a:lnTo>
                  <a:pt x="2820423" y="140627"/>
                </a:lnTo>
                <a:lnTo>
                  <a:pt x="2818468" y="140627"/>
                </a:lnTo>
                <a:cubicBezTo>
                  <a:pt x="2816096" y="138607"/>
                  <a:pt x="2813040" y="136292"/>
                  <a:pt x="2809303" y="133682"/>
                </a:cubicBezTo>
                <a:cubicBezTo>
                  <a:pt x="2805563" y="131072"/>
                  <a:pt x="2801023" y="128401"/>
                  <a:pt x="2795681" y="125672"/>
                </a:cubicBezTo>
                <a:cubicBezTo>
                  <a:pt x="2791054" y="123300"/>
                  <a:pt x="2785597" y="121226"/>
                  <a:pt x="2779308" y="119444"/>
                </a:cubicBezTo>
                <a:cubicBezTo>
                  <a:pt x="2773019" y="117663"/>
                  <a:pt x="2766959" y="116773"/>
                  <a:pt x="2761146" y="116773"/>
                </a:cubicBezTo>
                <a:cubicBezTo>
                  <a:pt x="2743826" y="116773"/>
                  <a:pt x="2729912" y="123329"/>
                  <a:pt x="2719407" y="136439"/>
                </a:cubicBezTo>
                <a:cubicBezTo>
                  <a:pt x="2708902" y="149555"/>
                  <a:pt x="2703650" y="168098"/>
                  <a:pt x="2703650" y="192070"/>
                </a:cubicBezTo>
                <a:cubicBezTo>
                  <a:pt x="2703650" y="215568"/>
                  <a:pt x="2708722" y="233870"/>
                  <a:pt x="2718871" y="246981"/>
                </a:cubicBezTo>
                <a:cubicBezTo>
                  <a:pt x="2729019" y="260099"/>
                  <a:pt x="2743110" y="266655"/>
                  <a:pt x="2761146" y="266655"/>
                </a:cubicBezTo>
                <a:cubicBezTo>
                  <a:pt x="2772065" y="266655"/>
                  <a:pt x="2782451" y="264402"/>
                  <a:pt x="2792300" y="259887"/>
                </a:cubicBezTo>
                <a:cubicBezTo>
                  <a:pt x="2802150" y="255380"/>
                  <a:pt x="2810872" y="249566"/>
                  <a:pt x="2818468" y="242445"/>
                </a:cubicBezTo>
                <a:lnTo>
                  <a:pt x="2820423" y="242445"/>
                </a:lnTo>
                <a:lnTo>
                  <a:pt x="2820423" y="280004"/>
                </a:lnTo>
                <a:cubicBezTo>
                  <a:pt x="2817104" y="281548"/>
                  <a:pt x="2812950" y="283416"/>
                  <a:pt x="2807964" y="285614"/>
                </a:cubicBezTo>
                <a:cubicBezTo>
                  <a:pt x="2802978" y="287806"/>
                  <a:pt x="2798471" y="289444"/>
                  <a:pt x="2794435" y="290509"/>
                </a:cubicBezTo>
                <a:cubicBezTo>
                  <a:pt x="2788740" y="292172"/>
                  <a:pt x="2783638" y="293447"/>
                  <a:pt x="2779127" y="294336"/>
                </a:cubicBezTo>
                <a:cubicBezTo>
                  <a:pt x="2774616" y="295225"/>
                  <a:pt x="2768804" y="295668"/>
                  <a:pt x="2761683" y="295668"/>
                </a:cubicBezTo>
                <a:close/>
                <a:moveTo>
                  <a:pt x="3010892" y="291218"/>
                </a:moveTo>
                <a:lnTo>
                  <a:pt x="2969240" y="291218"/>
                </a:lnTo>
                <a:lnTo>
                  <a:pt x="2901060" y="199548"/>
                </a:lnTo>
                <a:lnTo>
                  <a:pt x="2884330" y="199548"/>
                </a:lnTo>
                <a:lnTo>
                  <a:pt x="2884330" y="291218"/>
                </a:lnTo>
                <a:lnTo>
                  <a:pt x="2850864" y="291218"/>
                </a:lnTo>
                <a:lnTo>
                  <a:pt x="2850864" y="92387"/>
                </a:lnTo>
                <a:lnTo>
                  <a:pt x="2884330" y="92387"/>
                </a:lnTo>
                <a:lnTo>
                  <a:pt x="2884330" y="178894"/>
                </a:lnTo>
                <a:cubicBezTo>
                  <a:pt x="2892992" y="178780"/>
                  <a:pt x="2900379" y="176969"/>
                  <a:pt x="2906492" y="173466"/>
                </a:cubicBezTo>
                <a:cubicBezTo>
                  <a:pt x="2912604" y="169966"/>
                  <a:pt x="2917796" y="163173"/>
                  <a:pt x="2922066" y="153083"/>
                </a:cubicBezTo>
                <a:cubicBezTo>
                  <a:pt x="2923373" y="150120"/>
                  <a:pt x="2924827" y="146678"/>
                  <a:pt x="2926432" y="142761"/>
                </a:cubicBezTo>
                <a:cubicBezTo>
                  <a:pt x="2928031" y="138845"/>
                  <a:pt x="2929309" y="135403"/>
                  <a:pt x="2930256" y="132436"/>
                </a:cubicBezTo>
                <a:cubicBezTo>
                  <a:pt x="2935476" y="117839"/>
                  <a:pt x="2942715" y="107514"/>
                  <a:pt x="2951975" y="101462"/>
                </a:cubicBezTo>
                <a:cubicBezTo>
                  <a:pt x="2961230" y="95411"/>
                  <a:pt x="2973276" y="92387"/>
                  <a:pt x="2988111" y="92387"/>
                </a:cubicBezTo>
                <a:lnTo>
                  <a:pt x="2997187" y="92387"/>
                </a:lnTo>
                <a:lnTo>
                  <a:pt x="2997187" y="121222"/>
                </a:lnTo>
                <a:lnTo>
                  <a:pt x="2989530" y="121222"/>
                </a:lnTo>
                <a:cubicBezTo>
                  <a:pt x="2980160" y="121222"/>
                  <a:pt x="2973125" y="123149"/>
                  <a:pt x="2968438" y="127008"/>
                </a:cubicBezTo>
                <a:cubicBezTo>
                  <a:pt x="2963750" y="130863"/>
                  <a:pt x="2959804" y="137897"/>
                  <a:pt x="2956601" y="148101"/>
                </a:cubicBezTo>
                <a:cubicBezTo>
                  <a:pt x="2953278" y="158426"/>
                  <a:pt x="2949361" y="166467"/>
                  <a:pt x="2944854" y="172220"/>
                </a:cubicBezTo>
                <a:cubicBezTo>
                  <a:pt x="2940342" y="177976"/>
                  <a:pt x="2935357" y="182400"/>
                  <a:pt x="2929899" y="185483"/>
                </a:cubicBezTo>
                <a:close/>
                <a:moveTo>
                  <a:pt x="3189438" y="291218"/>
                </a:moveTo>
                <a:lnTo>
                  <a:pt x="3156321" y="291218"/>
                </a:lnTo>
                <a:lnTo>
                  <a:pt x="3156321" y="142942"/>
                </a:lnTo>
                <a:lnTo>
                  <a:pt x="3062693" y="291218"/>
                </a:lnTo>
                <a:lnTo>
                  <a:pt x="3032431" y="291218"/>
                </a:lnTo>
                <a:lnTo>
                  <a:pt x="3032431" y="92387"/>
                </a:lnTo>
                <a:lnTo>
                  <a:pt x="3065540" y="92387"/>
                </a:lnTo>
                <a:lnTo>
                  <a:pt x="3065540" y="238352"/>
                </a:lnTo>
                <a:lnTo>
                  <a:pt x="3158103" y="92387"/>
                </a:lnTo>
                <a:lnTo>
                  <a:pt x="3189438" y="92387"/>
                </a:lnTo>
                <a:close/>
                <a:moveTo>
                  <a:pt x="3394858" y="291218"/>
                </a:moveTo>
                <a:lnTo>
                  <a:pt x="3361745" y="291218"/>
                </a:lnTo>
                <a:lnTo>
                  <a:pt x="3361745" y="142942"/>
                </a:lnTo>
                <a:lnTo>
                  <a:pt x="3268115" y="291218"/>
                </a:lnTo>
                <a:lnTo>
                  <a:pt x="3237850" y="291218"/>
                </a:lnTo>
                <a:lnTo>
                  <a:pt x="3237850" y="92387"/>
                </a:lnTo>
                <a:lnTo>
                  <a:pt x="3270960" y="92387"/>
                </a:lnTo>
                <a:lnTo>
                  <a:pt x="3270960" y="238352"/>
                </a:lnTo>
                <a:lnTo>
                  <a:pt x="3363527" y="92387"/>
                </a:lnTo>
                <a:lnTo>
                  <a:pt x="3394858" y="92387"/>
                </a:lnTo>
                <a:close/>
                <a:moveTo>
                  <a:pt x="3379903" y="0"/>
                </a:moveTo>
                <a:cubicBezTo>
                  <a:pt x="3379903" y="10206"/>
                  <a:pt x="3378657" y="19494"/>
                  <a:pt x="3376166" y="27857"/>
                </a:cubicBezTo>
                <a:cubicBezTo>
                  <a:pt x="3373676" y="36223"/>
                  <a:pt x="3370114" y="43257"/>
                  <a:pt x="3365481" y="48949"/>
                </a:cubicBezTo>
                <a:cubicBezTo>
                  <a:pt x="3360146" y="55242"/>
                  <a:pt x="3354095" y="59954"/>
                  <a:pt x="3347327" y="63101"/>
                </a:cubicBezTo>
                <a:cubicBezTo>
                  <a:pt x="3340562" y="66250"/>
                  <a:pt x="3331897" y="67820"/>
                  <a:pt x="3321339" y="67820"/>
                </a:cubicBezTo>
                <a:cubicBezTo>
                  <a:pt x="3311608" y="67820"/>
                  <a:pt x="3303094" y="66189"/>
                  <a:pt x="3295797" y="62924"/>
                </a:cubicBezTo>
                <a:cubicBezTo>
                  <a:pt x="3288499" y="59663"/>
                  <a:pt x="3282354" y="55004"/>
                  <a:pt x="3277371" y="48949"/>
                </a:cubicBezTo>
                <a:cubicBezTo>
                  <a:pt x="3272505" y="43016"/>
                  <a:pt x="3268825" y="35896"/>
                  <a:pt x="3266334" y="27586"/>
                </a:cubicBezTo>
                <a:cubicBezTo>
                  <a:pt x="3263842" y="19282"/>
                  <a:pt x="3262597" y="10087"/>
                  <a:pt x="3262597" y="0"/>
                </a:cubicBezTo>
                <a:lnTo>
                  <a:pt x="3291433" y="0"/>
                </a:lnTo>
                <a:cubicBezTo>
                  <a:pt x="3291433" y="16019"/>
                  <a:pt x="3293928" y="27561"/>
                  <a:pt x="3298910" y="34621"/>
                </a:cubicBezTo>
                <a:cubicBezTo>
                  <a:pt x="3303896" y="41681"/>
                  <a:pt x="3311373" y="45213"/>
                  <a:pt x="3321339" y="45213"/>
                </a:cubicBezTo>
                <a:cubicBezTo>
                  <a:pt x="3330716" y="45213"/>
                  <a:pt x="3338014" y="41738"/>
                  <a:pt x="3343237" y="34797"/>
                </a:cubicBezTo>
                <a:cubicBezTo>
                  <a:pt x="3348453" y="27857"/>
                  <a:pt x="3351067" y="16258"/>
                  <a:pt x="3351067" y="0"/>
                </a:cubicBezTo>
                <a:close/>
                <a:moveTo>
                  <a:pt x="3713580" y="291218"/>
                </a:moveTo>
                <a:lnTo>
                  <a:pt x="3671927" y="291218"/>
                </a:lnTo>
                <a:lnTo>
                  <a:pt x="3603747" y="199548"/>
                </a:lnTo>
                <a:lnTo>
                  <a:pt x="3587018" y="199548"/>
                </a:lnTo>
                <a:lnTo>
                  <a:pt x="3587018" y="291218"/>
                </a:lnTo>
                <a:lnTo>
                  <a:pt x="3553549" y="291218"/>
                </a:lnTo>
                <a:lnTo>
                  <a:pt x="3553549" y="92387"/>
                </a:lnTo>
                <a:lnTo>
                  <a:pt x="3587018" y="92387"/>
                </a:lnTo>
                <a:lnTo>
                  <a:pt x="3587018" y="178894"/>
                </a:lnTo>
                <a:cubicBezTo>
                  <a:pt x="3595680" y="178780"/>
                  <a:pt x="3603067" y="176969"/>
                  <a:pt x="3609180" y="173466"/>
                </a:cubicBezTo>
                <a:cubicBezTo>
                  <a:pt x="3615293" y="169966"/>
                  <a:pt x="3620483" y="163173"/>
                  <a:pt x="3624753" y="153083"/>
                </a:cubicBezTo>
                <a:cubicBezTo>
                  <a:pt x="3626060" y="150120"/>
                  <a:pt x="3627514" y="146678"/>
                  <a:pt x="3629120" y="142761"/>
                </a:cubicBezTo>
                <a:cubicBezTo>
                  <a:pt x="3630718" y="138845"/>
                  <a:pt x="3631997" y="135403"/>
                  <a:pt x="3632943" y="132436"/>
                </a:cubicBezTo>
                <a:cubicBezTo>
                  <a:pt x="3638163" y="117839"/>
                  <a:pt x="3645403" y="107514"/>
                  <a:pt x="3654659" y="101462"/>
                </a:cubicBezTo>
                <a:cubicBezTo>
                  <a:pt x="3663918" y="95411"/>
                  <a:pt x="3675963" y="92387"/>
                  <a:pt x="3690796" y="92387"/>
                </a:cubicBezTo>
                <a:lnTo>
                  <a:pt x="3699875" y="92387"/>
                </a:lnTo>
                <a:lnTo>
                  <a:pt x="3699875" y="121222"/>
                </a:lnTo>
                <a:lnTo>
                  <a:pt x="3692217" y="121222"/>
                </a:lnTo>
                <a:cubicBezTo>
                  <a:pt x="3682843" y="121222"/>
                  <a:pt x="3675812" y="123149"/>
                  <a:pt x="3671124" y="127008"/>
                </a:cubicBezTo>
                <a:cubicBezTo>
                  <a:pt x="3666438" y="130863"/>
                  <a:pt x="3662489" y="137897"/>
                  <a:pt x="3659288" y="148101"/>
                </a:cubicBezTo>
                <a:cubicBezTo>
                  <a:pt x="3655966" y="158426"/>
                  <a:pt x="3652048" y="166467"/>
                  <a:pt x="3647542" y="172220"/>
                </a:cubicBezTo>
                <a:cubicBezTo>
                  <a:pt x="3643027" y="177976"/>
                  <a:pt x="3638045" y="182400"/>
                  <a:pt x="3632587" y="185483"/>
                </a:cubicBezTo>
                <a:close/>
                <a:moveTo>
                  <a:pt x="3821451" y="295847"/>
                </a:moveTo>
                <a:cubicBezTo>
                  <a:pt x="3789767" y="295847"/>
                  <a:pt x="3765175" y="286917"/>
                  <a:pt x="3747669" y="269056"/>
                </a:cubicBezTo>
                <a:cubicBezTo>
                  <a:pt x="3730164" y="251197"/>
                  <a:pt x="3721410" y="225831"/>
                  <a:pt x="3721410" y="192959"/>
                </a:cubicBezTo>
                <a:cubicBezTo>
                  <a:pt x="3721410" y="160563"/>
                  <a:pt x="3729895" y="134781"/>
                  <a:pt x="3746869" y="115614"/>
                </a:cubicBezTo>
                <a:cubicBezTo>
                  <a:pt x="3763836" y="96451"/>
                  <a:pt x="3786029" y="86864"/>
                  <a:pt x="3813443" y="86864"/>
                </a:cubicBezTo>
                <a:cubicBezTo>
                  <a:pt x="3825781" y="86864"/>
                  <a:pt x="3836700" y="88647"/>
                  <a:pt x="3846197" y="92206"/>
                </a:cubicBezTo>
                <a:cubicBezTo>
                  <a:pt x="3855690" y="95768"/>
                  <a:pt x="3863994" y="101347"/>
                  <a:pt x="3871119" y="108939"/>
                </a:cubicBezTo>
                <a:cubicBezTo>
                  <a:pt x="3878236" y="116536"/>
                  <a:pt x="3883697" y="125819"/>
                  <a:pt x="3887496" y="136796"/>
                </a:cubicBezTo>
                <a:cubicBezTo>
                  <a:pt x="3891294" y="147773"/>
                  <a:pt x="3893190" y="161215"/>
                  <a:pt x="3893190" y="177116"/>
                </a:cubicBezTo>
                <a:lnTo>
                  <a:pt x="3893190" y="195274"/>
                </a:lnTo>
                <a:lnTo>
                  <a:pt x="3755412" y="195274"/>
                </a:lnTo>
                <a:cubicBezTo>
                  <a:pt x="3755412" y="218411"/>
                  <a:pt x="3761226" y="236099"/>
                  <a:pt x="3772858" y="248320"/>
                </a:cubicBezTo>
                <a:cubicBezTo>
                  <a:pt x="3784485" y="260543"/>
                  <a:pt x="3800567" y="266655"/>
                  <a:pt x="3821094" y="266655"/>
                </a:cubicBezTo>
                <a:cubicBezTo>
                  <a:pt x="3828452" y="266655"/>
                  <a:pt x="3835663" y="265824"/>
                  <a:pt x="3842722" y="264161"/>
                </a:cubicBezTo>
                <a:cubicBezTo>
                  <a:pt x="3849782" y="262501"/>
                  <a:pt x="3856165" y="260366"/>
                  <a:pt x="3861860" y="257752"/>
                </a:cubicBezTo>
                <a:cubicBezTo>
                  <a:pt x="3867912" y="255027"/>
                  <a:pt x="3873013" y="252385"/>
                  <a:pt x="3877171" y="249832"/>
                </a:cubicBezTo>
                <a:cubicBezTo>
                  <a:pt x="3881325" y="247280"/>
                  <a:pt x="3884766" y="244880"/>
                  <a:pt x="3887492" y="242625"/>
                </a:cubicBezTo>
                <a:lnTo>
                  <a:pt x="3889450" y="242625"/>
                </a:lnTo>
                <a:lnTo>
                  <a:pt x="3889450" y="279115"/>
                </a:lnTo>
                <a:cubicBezTo>
                  <a:pt x="3885533" y="280659"/>
                  <a:pt x="3880669" y="282586"/>
                  <a:pt x="3874857" y="284896"/>
                </a:cubicBezTo>
                <a:cubicBezTo>
                  <a:pt x="3869043" y="287211"/>
                  <a:pt x="3863819" y="289026"/>
                  <a:pt x="3859189" y="290329"/>
                </a:cubicBezTo>
                <a:cubicBezTo>
                  <a:pt x="3852658" y="292111"/>
                  <a:pt x="3846758" y="293479"/>
                  <a:pt x="3841477" y="294426"/>
                </a:cubicBezTo>
                <a:cubicBezTo>
                  <a:pt x="3836195" y="295376"/>
                  <a:pt x="3829521" y="295847"/>
                  <a:pt x="3821451" y="295847"/>
                </a:cubicBezTo>
                <a:close/>
                <a:moveTo>
                  <a:pt x="3860615" y="169638"/>
                </a:moveTo>
                <a:cubicBezTo>
                  <a:pt x="3860374" y="160622"/>
                  <a:pt x="3859308" y="152849"/>
                  <a:pt x="3857411" y="146321"/>
                </a:cubicBezTo>
                <a:cubicBezTo>
                  <a:pt x="3855510" y="139794"/>
                  <a:pt x="3852780" y="134277"/>
                  <a:pt x="3849221" y="129765"/>
                </a:cubicBezTo>
                <a:cubicBezTo>
                  <a:pt x="3845304" y="124780"/>
                  <a:pt x="3840289" y="120981"/>
                  <a:pt x="3834180" y="118371"/>
                </a:cubicBezTo>
                <a:cubicBezTo>
                  <a:pt x="3828067" y="115765"/>
                  <a:pt x="3820503" y="114458"/>
                  <a:pt x="3811481" y="114458"/>
                </a:cubicBezTo>
                <a:cubicBezTo>
                  <a:pt x="3802582" y="114458"/>
                  <a:pt x="3795020" y="115791"/>
                  <a:pt x="3788787" y="118461"/>
                </a:cubicBezTo>
                <a:cubicBezTo>
                  <a:pt x="3782556" y="121132"/>
                  <a:pt x="3776889" y="125017"/>
                  <a:pt x="3771785" y="130122"/>
                </a:cubicBezTo>
                <a:cubicBezTo>
                  <a:pt x="3766805" y="135346"/>
                  <a:pt x="3763008" y="141131"/>
                  <a:pt x="3760398" y="147477"/>
                </a:cubicBezTo>
                <a:cubicBezTo>
                  <a:pt x="3757784" y="153828"/>
                  <a:pt x="3756120" y="161215"/>
                  <a:pt x="3755412" y="169638"/>
                </a:cubicBezTo>
                <a:close/>
                <a:moveTo>
                  <a:pt x="4093805" y="186552"/>
                </a:moveTo>
                <a:cubicBezTo>
                  <a:pt x="4093805" y="219661"/>
                  <a:pt x="4085885" y="246034"/>
                  <a:pt x="4070044" y="265672"/>
                </a:cubicBezTo>
                <a:cubicBezTo>
                  <a:pt x="4054197" y="285314"/>
                  <a:pt x="4034171" y="295135"/>
                  <a:pt x="4009964" y="295135"/>
                </a:cubicBezTo>
                <a:cubicBezTo>
                  <a:pt x="4000114" y="295135"/>
                  <a:pt x="3991392" y="294008"/>
                  <a:pt x="3983796" y="291754"/>
                </a:cubicBezTo>
                <a:cubicBezTo>
                  <a:pt x="3976200" y="289497"/>
                  <a:pt x="3968424" y="285998"/>
                  <a:pt x="3960475" y="281250"/>
                </a:cubicBezTo>
                <a:lnTo>
                  <a:pt x="3960475" y="364558"/>
                </a:lnTo>
                <a:lnTo>
                  <a:pt x="3927009" y="364558"/>
                </a:lnTo>
                <a:lnTo>
                  <a:pt x="3927009" y="92387"/>
                </a:lnTo>
                <a:lnTo>
                  <a:pt x="3960475" y="92387"/>
                </a:lnTo>
                <a:lnTo>
                  <a:pt x="3960475" y="113212"/>
                </a:lnTo>
                <a:cubicBezTo>
                  <a:pt x="3968783" y="105736"/>
                  <a:pt x="3978010" y="99475"/>
                  <a:pt x="3988156" y="94428"/>
                </a:cubicBezTo>
                <a:cubicBezTo>
                  <a:pt x="3998303" y="89384"/>
                  <a:pt x="4009370" y="86864"/>
                  <a:pt x="4021358" y="86864"/>
                </a:cubicBezTo>
                <a:cubicBezTo>
                  <a:pt x="4044139" y="86864"/>
                  <a:pt x="4061913" y="95886"/>
                  <a:pt x="4074671" y="113922"/>
                </a:cubicBezTo>
                <a:cubicBezTo>
                  <a:pt x="4087429" y="131961"/>
                  <a:pt x="4093805" y="156171"/>
                  <a:pt x="4093805" y="186552"/>
                </a:cubicBezTo>
                <a:close/>
                <a:moveTo>
                  <a:pt x="4059273" y="190289"/>
                </a:moveTo>
                <a:cubicBezTo>
                  <a:pt x="4059273" y="167623"/>
                  <a:pt x="4055651" y="150030"/>
                  <a:pt x="4048416" y="137509"/>
                </a:cubicBezTo>
                <a:cubicBezTo>
                  <a:pt x="4041172" y="124988"/>
                  <a:pt x="4029426" y="118728"/>
                  <a:pt x="4013165" y="118728"/>
                </a:cubicBezTo>
                <a:cubicBezTo>
                  <a:pt x="4003675" y="118728"/>
                  <a:pt x="3994506" y="120838"/>
                  <a:pt x="3985664" y="125046"/>
                </a:cubicBezTo>
                <a:cubicBezTo>
                  <a:pt x="3976822" y="129261"/>
                  <a:pt x="3968424" y="134691"/>
                  <a:pt x="3960475" y="141335"/>
                </a:cubicBezTo>
                <a:lnTo>
                  <a:pt x="3960475" y="254016"/>
                </a:lnTo>
                <a:cubicBezTo>
                  <a:pt x="3969258" y="258290"/>
                  <a:pt x="3976762" y="261194"/>
                  <a:pt x="3982993" y="262738"/>
                </a:cubicBezTo>
                <a:cubicBezTo>
                  <a:pt x="3989224" y="264283"/>
                  <a:pt x="3996374" y="265050"/>
                  <a:pt x="4004441" y="265050"/>
                </a:cubicBezTo>
                <a:cubicBezTo>
                  <a:pt x="4021769" y="265050"/>
                  <a:pt x="4035240" y="258704"/>
                  <a:pt x="4044855" y="246002"/>
                </a:cubicBezTo>
                <a:cubicBezTo>
                  <a:pt x="4054468" y="233309"/>
                  <a:pt x="4059273" y="214736"/>
                  <a:pt x="4059273" y="190289"/>
                </a:cubicBezTo>
                <a:close/>
                <a:moveTo>
                  <a:pt x="4239593" y="242268"/>
                </a:moveTo>
                <a:lnTo>
                  <a:pt x="4239593" y="187084"/>
                </a:lnTo>
                <a:cubicBezTo>
                  <a:pt x="4231645" y="187797"/>
                  <a:pt x="4221583" y="188776"/>
                  <a:pt x="4209422" y="190022"/>
                </a:cubicBezTo>
                <a:cubicBezTo>
                  <a:pt x="4197258" y="191268"/>
                  <a:pt x="4187433" y="193018"/>
                  <a:pt x="4179960" y="195274"/>
                </a:cubicBezTo>
                <a:cubicBezTo>
                  <a:pt x="4171058" y="198004"/>
                  <a:pt x="4163698" y="202186"/>
                  <a:pt x="4157885" y="207821"/>
                </a:cubicBezTo>
                <a:cubicBezTo>
                  <a:pt x="4152071" y="213462"/>
                  <a:pt x="4149162" y="221321"/>
                  <a:pt x="4149162" y="231411"/>
                </a:cubicBezTo>
                <a:cubicBezTo>
                  <a:pt x="4149162" y="242806"/>
                  <a:pt x="4152370" y="251406"/>
                  <a:pt x="4158778" y="257220"/>
                </a:cubicBezTo>
                <a:cubicBezTo>
                  <a:pt x="4165189" y="263034"/>
                  <a:pt x="4174560" y="265943"/>
                  <a:pt x="4186905" y="265943"/>
                </a:cubicBezTo>
                <a:cubicBezTo>
                  <a:pt x="4197463" y="265943"/>
                  <a:pt x="4207022" y="263656"/>
                  <a:pt x="4215563" y="259092"/>
                </a:cubicBezTo>
                <a:cubicBezTo>
                  <a:pt x="4224107" y="254524"/>
                  <a:pt x="4232117" y="248914"/>
                  <a:pt x="4239593" y="242268"/>
                </a:cubicBezTo>
                <a:close/>
                <a:moveTo>
                  <a:pt x="4239593" y="270036"/>
                </a:moveTo>
                <a:cubicBezTo>
                  <a:pt x="4236861" y="272055"/>
                  <a:pt x="4233211" y="274874"/>
                  <a:pt x="4228643" y="278493"/>
                </a:cubicBezTo>
                <a:cubicBezTo>
                  <a:pt x="4224078" y="282109"/>
                  <a:pt x="4219656" y="284990"/>
                  <a:pt x="4215384" y="287125"/>
                </a:cubicBezTo>
                <a:cubicBezTo>
                  <a:pt x="4209451" y="290210"/>
                  <a:pt x="4203727" y="292586"/>
                  <a:pt x="4198205" y="294246"/>
                </a:cubicBezTo>
                <a:cubicBezTo>
                  <a:pt x="4192686" y="295909"/>
                  <a:pt x="4184942" y="296740"/>
                  <a:pt x="4174974" y="296740"/>
                </a:cubicBezTo>
                <a:cubicBezTo>
                  <a:pt x="4166788" y="296740"/>
                  <a:pt x="4159012" y="295195"/>
                  <a:pt x="4151657" y="292111"/>
                </a:cubicBezTo>
                <a:cubicBezTo>
                  <a:pt x="4144299" y="289026"/>
                  <a:pt x="4137829" y="284691"/>
                  <a:pt x="4132253" y="279115"/>
                </a:cubicBezTo>
                <a:cubicBezTo>
                  <a:pt x="4126914" y="273658"/>
                  <a:pt x="4122640" y="266925"/>
                  <a:pt x="4119440" y="258912"/>
                </a:cubicBezTo>
                <a:cubicBezTo>
                  <a:pt x="4116237" y="250898"/>
                  <a:pt x="4114634" y="242445"/>
                  <a:pt x="4114634" y="233546"/>
                </a:cubicBezTo>
                <a:cubicBezTo>
                  <a:pt x="4114634" y="219779"/>
                  <a:pt x="4117544" y="208059"/>
                  <a:pt x="4123357" y="198389"/>
                </a:cubicBezTo>
                <a:cubicBezTo>
                  <a:pt x="4129171" y="188715"/>
                  <a:pt x="4138365" y="181029"/>
                  <a:pt x="4150943" y="175334"/>
                </a:cubicBezTo>
                <a:cubicBezTo>
                  <a:pt x="4162100" y="170236"/>
                  <a:pt x="4175273" y="166704"/>
                  <a:pt x="4190464" y="164743"/>
                </a:cubicBezTo>
                <a:cubicBezTo>
                  <a:pt x="4205650" y="162788"/>
                  <a:pt x="4222029" y="161330"/>
                  <a:pt x="4239593" y="160384"/>
                </a:cubicBezTo>
                <a:lnTo>
                  <a:pt x="4239593" y="153975"/>
                </a:lnTo>
                <a:cubicBezTo>
                  <a:pt x="4239593" y="146142"/>
                  <a:pt x="4238406" y="139820"/>
                  <a:pt x="4236033" y="135015"/>
                </a:cubicBezTo>
                <a:cubicBezTo>
                  <a:pt x="4233661" y="130209"/>
                  <a:pt x="4230339" y="126504"/>
                  <a:pt x="4226065" y="123890"/>
                </a:cubicBezTo>
                <a:cubicBezTo>
                  <a:pt x="4221792" y="121161"/>
                  <a:pt x="4216572" y="119350"/>
                  <a:pt x="4210401" y="118461"/>
                </a:cubicBezTo>
                <a:cubicBezTo>
                  <a:pt x="4204231" y="117572"/>
                  <a:pt x="4197880" y="117129"/>
                  <a:pt x="4191354" y="117129"/>
                </a:cubicBezTo>
                <a:cubicBezTo>
                  <a:pt x="4183642" y="117129"/>
                  <a:pt x="4174560" y="118285"/>
                  <a:pt x="4164120" y="120596"/>
                </a:cubicBezTo>
                <a:cubicBezTo>
                  <a:pt x="4153676" y="122911"/>
                  <a:pt x="4143229" y="126267"/>
                  <a:pt x="4132789" y="130658"/>
                </a:cubicBezTo>
                <a:lnTo>
                  <a:pt x="4130827" y="130658"/>
                </a:lnTo>
                <a:lnTo>
                  <a:pt x="4130827" y="96656"/>
                </a:lnTo>
                <a:cubicBezTo>
                  <a:pt x="4137001" y="94877"/>
                  <a:pt x="4145843" y="92923"/>
                  <a:pt x="4157356" y="90782"/>
                </a:cubicBezTo>
                <a:cubicBezTo>
                  <a:pt x="4168868" y="88647"/>
                  <a:pt x="4180255" y="87581"/>
                  <a:pt x="4191530" y="87581"/>
                </a:cubicBezTo>
                <a:cubicBezTo>
                  <a:pt x="4205178" y="87581"/>
                  <a:pt x="4216687" y="88647"/>
                  <a:pt x="4226065" y="90782"/>
                </a:cubicBezTo>
                <a:cubicBezTo>
                  <a:pt x="4235439" y="92923"/>
                  <a:pt x="4243863" y="96779"/>
                  <a:pt x="4251341" y="102355"/>
                </a:cubicBezTo>
                <a:cubicBezTo>
                  <a:pt x="4258584" y="107812"/>
                  <a:pt x="4263984" y="114872"/>
                  <a:pt x="4267545" y="123533"/>
                </a:cubicBezTo>
                <a:cubicBezTo>
                  <a:pt x="4271105" y="132199"/>
                  <a:pt x="4272880" y="142761"/>
                  <a:pt x="4272880" y="155225"/>
                </a:cubicBezTo>
                <a:lnTo>
                  <a:pt x="4272880" y="291218"/>
                </a:lnTo>
                <a:lnTo>
                  <a:pt x="4239593" y="291218"/>
                </a:lnTo>
                <a:close/>
                <a:moveTo>
                  <a:pt x="4504288" y="291218"/>
                </a:moveTo>
                <a:lnTo>
                  <a:pt x="4471178" y="291218"/>
                </a:lnTo>
                <a:lnTo>
                  <a:pt x="4471178" y="134928"/>
                </a:lnTo>
                <a:lnTo>
                  <a:pt x="4423475" y="236393"/>
                </a:lnTo>
                <a:lnTo>
                  <a:pt x="4398551" y="236393"/>
                </a:lnTo>
                <a:lnTo>
                  <a:pt x="4351205" y="134928"/>
                </a:lnTo>
                <a:lnTo>
                  <a:pt x="4351205" y="291218"/>
                </a:lnTo>
                <a:lnTo>
                  <a:pt x="4319870" y="291218"/>
                </a:lnTo>
                <a:lnTo>
                  <a:pt x="4319870" y="92387"/>
                </a:lnTo>
                <a:lnTo>
                  <a:pt x="4360280" y="92387"/>
                </a:lnTo>
                <a:lnTo>
                  <a:pt x="4412617" y="202748"/>
                </a:lnTo>
                <a:lnTo>
                  <a:pt x="4463171" y="92387"/>
                </a:lnTo>
                <a:lnTo>
                  <a:pt x="4504288" y="92387"/>
                </a:lnTo>
                <a:close/>
                <a:moveTo>
                  <a:pt x="4684435" y="236217"/>
                </a:moveTo>
                <a:cubicBezTo>
                  <a:pt x="4684435" y="247370"/>
                  <a:pt x="4682002" y="256806"/>
                  <a:pt x="4677137" y="264518"/>
                </a:cubicBezTo>
                <a:cubicBezTo>
                  <a:pt x="4672271" y="272231"/>
                  <a:pt x="4666039" y="278341"/>
                  <a:pt x="4658443" y="282855"/>
                </a:cubicBezTo>
                <a:cubicBezTo>
                  <a:pt x="4651206" y="287244"/>
                  <a:pt x="4642959" y="290505"/>
                  <a:pt x="4633703" y="292644"/>
                </a:cubicBezTo>
                <a:cubicBezTo>
                  <a:pt x="4624448" y="294779"/>
                  <a:pt x="4615193" y="295847"/>
                  <a:pt x="4605934" y="295847"/>
                </a:cubicBezTo>
                <a:cubicBezTo>
                  <a:pt x="4592879" y="295847"/>
                  <a:pt x="4580539" y="294573"/>
                  <a:pt x="4568908" y="292020"/>
                </a:cubicBezTo>
                <a:cubicBezTo>
                  <a:pt x="4557276" y="289468"/>
                  <a:pt x="4545709" y="285400"/>
                  <a:pt x="4534196" y="279827"/>
                </a:cubicBezTo>
                <a:lnTo>
                  <a:pt x="4534196" y="242798"/>
                </a:lnTo>
                <a:lnTo>
                  <a:pt x="4536335" y="242798"/>
                </a:lnTo>
                <a:cubicBezTo>
                  <a:pt x="4544402" y="250276"/>
                  <a:pt x="4554521" y="256182"/>
                  <a:pt x="4566687" y="260511"/>
                </a:cubicBezTo>
                <a:cubicBezTo>
                  <a:pt x="4578847" y="264844"/>
                  <a:pt x="4590979" y="267012"/>
                  <a:pt x="4603086" y="267012"/>
                </a:cubicBezTo>
                <a:cubicBezTo>
                  <a:pt x="4608306" y="267012"/>
                  <a:pt x="4613914" y="266447"/>
                  <a:pt x="4619905" y="265316"/>
                </a:cubicBezTo>
                <a:cubicBezTo>
                  <a:pt x="4625899" y="264190"/>
                  <a:pt x="4630972" y="262440"/>
                  <a:pt x="4635126" y="260067"/>
                </a:cubicBezTo>
                <a:cubicBezTo>
                  <a:pt x="4640587" y="256745"/>
                  <a:pt x="4644476" y="253184"/>
                  <a:pt x="4646789" y="249387"/>
                </a:cubicBezTo>
                <a:cubicBezTo>
                  <a:pt x="4649105" y="245588"/>
                  <a:pt x="4650257" y="240372"/>
                  <a:pt x="4650257" y="233722"/>
                </a:cubicBezTo>
                <a:cubicBezTo>
                  <a:pt x="4650257" y="226602"/>
                  <a:pt x="4648924" y="220874"/>
                  <a:pt x="4646253" y="216543"/>
                </a:cubicBezTo>
                <a:cubicBezTo>
                  <a:pt x="4643583" y="212216"/>
                  <a:pt x="4639931" y="208979"/>
                  <a:pt x="4635306" y="206845"/>
                </a:cubicBezTo>
                <a:cubicBezTo>
                  <a:pt x="4630676" y="204707"/>
                  <a:pt x="4625485" y="203375"/>
                  <a:pt x="4619732" y="202839"/>
                </a:cubicBezTo>
                <a:cubicBezTo>
                  <a:pt x="4613973" y="202305"/>
                  <a:pt x="4607896" y="202039"/>
                  <a:pt x="4601484" y="202039"/>
                </a:cubicBezTo>
                <a:lnTo>
                  <a:pt x="4577987" y="202039"/>
                </a:lnTo>
                <a:lnTo>
                  <a:pt x="4577987" y="173199"/>
                </a:lnTo>
                <a:lnTo>
                  <a:pt x="4595965" y="173199"/>
                </a:lnTo>
                <a:cubicBezTo>
                  <a:pt x="4600476" y="173199"/>
                  <a:pt x="4606114" y="173052"/>
                  <a:pt x="4612878" y="172756"/>
                </a:cubicBezTo>
                <a:cubicBezTo>
                  <a:pt x="4619642" y="172458"/>
                  <a:pt x="4625038" y="171539"/>
                  <a:pt x="4629074" y="169999"/>
                </a:cubicBezTo>
                <a:cubicBezTo>
                  <a:pt x="4634180" y="168098"/>
                  <a:pt x="4638272" y="165398"/>
                  <a:pt x="4641357" y="161899"/>
                </a:cubicBezTo>
                <a:cubicBezTo>
                  <a:pt x="4644439" y="158396"/>
                  <a:pt x="4645983" y="152492"/>
                  <a:pt x="4645983" y="144188"/>
                </a:cubicBezTo>
                <a:cubicBezTo>
                  <a:pt x="4645983" y="138374"/>
                  <a:pt x="4644676" y="133682"/>
                  <a:pt x="4642070" y="130122"/>
                </a:cubicBezTo>
                <a:cubicBezTo>
                  <a:pt x="4639460" y="126561"/>
                  <a:pt x="4636199" y="123771"/>
                  <a:pt x="4632282" y="121756"/>
                </a:cubicBezTo>
                <a:cubicBezTo>
                  <a:pt x="4628242" y="119621"/>
                  <a:pt x="4623851" y="118170"/>
                  <a:pt x="4619106" y="117395"/>
                </a:cubicBezTo>
                <a:cubicBezTo>
                  <a:pt x="4614358" y="116622"/>
                  <a:pt x="4609793" y="116236"/>
                  <a:pt x="4605398" y="116236"/>
                </a:cubicBezTo>
                <a:cubicBezTo>
                  <a:pt x="4594121" y="116236"/>
                  <a:pt x="4583297" y="117806"/>
                  <a:pt x="4572915" y="120957"/>
                </a:cubicBezTo>
                <a:cubicBezTo>
                  <a:pt x="4562529" y="124102"/>
                  <a:pt x="4553600" y="128757"/>
                  <a:pt x="4546123" y="134928"/>
                </a:cubicBezTo>
                <a:lnTo>
                  <a:pt x="4543984" y="134928"/>
                </a:lnTo>
                <a:lnTo>
                  <a:pt x="4543984" y="98794"/>
                </a:lnTo>
                <a:cubicBezTo>
                  <a:pt x="4552531" y="95829"/>
                  <a:pt x="4561995" y="93215"/>
                  <a:pt x="4572381" y="90961"/>
                </a:cubicBezTo>
                <a:cubicBezTo>
                  <a:pt x="4582764" y="88708"/>
                  <a:pt x="4593179" y="87581"/>
                  <a:pt x="4603618" y="87581"/>
                </a:cubicBezTo>
                <a:cubicBezTo>
                  <a:pt x="4612046" y="87581"/>
                  <a:pt x="4620621" y="88441"/>
                  <a:pt x="4629345" y="90158"/>
                </a:cubicBezTo>
                <a:cubicBezTo>
                  <a:pt x="4638063" y="91883"/>
                  <a:pt x="4646340" y="94820"/>
                  <a:pt x="4654173" y="98971"/>
                </a:cubicBezTo>
                <a:cubicBezTo>
                  <a:pt x="4661531" y="103006"/>
                  <a:pt x="4667702" y="108554"/>
                  <a:pt x="4672689" y="115614"/>
                </a:cubicBezTo>
                <a:cubicBezTo>
                  <a:pt x="4677671" y="122674"/>
                  <a:pt x="4680165" y="131310"/>
                  <a:pt x="4680165" y="141515"/>
                </a:cubicBezTo>
                <a:cubicBezTo>
                  <a:pt x="4680165" y="152315"/>
                  <a:pt x="4677110" y="161780"/>
                  <a:pt x="4670996" y="169905"/>
                </a:cubicBezTo>
                <a:cubicBezTo>
                  <a:pt x="4664887" y="178038"/>
                  <a:pt x="4656787" y="183409"/>
                  <a:pt x="4646697" y="186019"/>
                </a:cubicBezTo>
                <a:lnTo>
                  <a:pt x="4646697" y="187265"/>
                </a:lnTo>
                <a:cubicBezTo>
                  <a:pt x="4657734" y="191062"/>
                  <a:pt x="4666784" y="196876"/>
                  <a:pt x="4673844" y="204707"/>
                </a:cubicBezTo>
                <a:cubicBezTo>
                  <a:pt x="4680903" y="212540"/>
                  <a:pt x="4684435" y="223044"/>
                  <a:pt x="4684435" y="236217"/>
                </a:cubicBezTo>
                <a:close/>
                <a:moveTo>
                  <a:pt x="4876506" y="291218"/>
                </a:moveTo>
                <a:lnTo>
                  <a:pt x="4843393" y="291218"/>
                </a:lnTo>
                <a:lnTo>
                  <a:pt x="4843393" y="142942"/>
                </a:lnTo>
                <a:lnTo>
                  <a:pt x="4749764" y="291218"/>
                </a:lnTo>
                <a:lnTo>
                  <a:pt x="4719500" y="291218"/>
                </a:lnTo>
                <a:lnTo>
                  <a:pt x="4719500" y="92387"/>
                </a:lnTo>
                <a:lnTo>
                  <a:pt x="4752608" y="92387"/>
                </a:lnTo>
                <a:lnTo>
                  <a:pt x="4752608" y="238352"/>
                </a:lnTo>
                <a:lnTo>
                  <a:pt x="4845175" y="92387"/>
                </a:lnTo>
                <a:lnTo>
                  <a:pt x="4876506" y="92387"/>
                </a:lnTo>
                <a:close/>
                <a:moveTo>
                  <a:pt x="5070174" y="121756"/>
                </a:moveTo>
                <a:lnTo>
                  <a:pt x="5002534" y="121756"/>
                </a:lnTo>
                <a:lnTo>
                  <a:pt x="5002534" y="291218"/>
                </a:lnTo>
                <a:lnTo>
                  <a:pt x="4969068" y="291218"/>
                </a:lnTo>
                <a:lnTo>
                  <a:pt x="4969068" y="121756"/>
                </a:lnTo>
                <a:lnTo>
                  <a:pt x="4901425" y="121756"/>
                </a:lnTo>
                <a:lnTo>
                  <a:pt x="4901425" y="92387"/>
                </a:lnTo>
                <a:lnTo>
                  <a:pt x="5070174" y="92387"/>
                </a:lnTo>
                <a:close/>
                <a:moveTo>
                  <a:pt x="5258689" y="191890"/>
                </a:moveTo>
                <a:cubicBezTo>
                  <a:pt x="5258689" y="225360"/>
                  <a:pt x="5250621" y="251197"/>
                  <a:pt x="5234479" y="269413"/>
                </a:cubicBezTo>
                <a:cubicBezTo>
                  <a:pt x="5218340" y="287633"/>
                  <a:pt x="5196862" y="296740"/>
                  <a:pt x="5170040" y="296740"/>
                </a:cubicBezTo>
                <a:cubicBezTo>
                  <a:pt x="5142390" y="296740"/>
                  <a:pt x="5120643" y="287334"/>
                  <a:pt x="5104803" y="268524"/>
                </a:cubicBezTo>
                <a:cubicBezTo>
                  <a:pt x="5088960" y="249713"/>
                  <a:pt x="5081040" y="224168"/>
                  <a:pt x="5081040" y="191890"/>
                </a:cubicBezTo>
                <a:cubicBezTo>
                  <a:pt x="5081040" y="158663"/>
                  <a:pt x="5089198" y="132846"/>
                  <a:pt x="5105516" y="114454"/>
                </a:cubicBezTo>
                <a:cubicBezTo>
                  <a:pt x="5121832" y="96062"/>
                  <a:pt x="5143342" y="86864"/>
                  <a:pt x="5170040" y="86864"/>
                </a:cubicBezTo>
                <a:cubicBezTo>
                  <a:pt x="5196862" y="86864"/>
                  <a:pt x="5218340" y="96033"/>
                  <a:pt x="5234479" y="114368"/>
                </a:cubicBezTo>
                <a:cubicBezTo>
                  <a:pt x="5250621" y="132707"/>
                  <a:pt x="5258689" y="158544"/>
                  <a:pt x="5258689" y="191890"/>
                </a:cubicBezTo>
                <a:close/>
                <a:moveTo>
                  <a:pt x="5224154" y="191890"/>
                </a:moveTo>
                <a:cubicBezTo>
                  <a:pt x="5224154" y="166139"/>
                  <a:pt x="5219467" y="147006"/>
                  <a:pt x="5210093" y="134485"/>
                </a:cubicBezTo>
                <a:cubicBezTo>
                  <a:pt x="5200718" y="121964"/>
                  <a:pt x="5187366" y="115704"/>
                  <a:pt x="5170040" y="115704"/>
                </a:cubicBezTo>
                <a:cubicBezTo>
                  <a:pt x="5152597" y="115704"/>
                  <a:pt x="5139158" y="121964"/>
                  <a:pt x="5129722" y="134485"/>
                </a:cubicBezTo>
                <a:cubicBezTo>
                  <a:pt x="5120291" y="147006"/>
                  <a:pt x="5115571" y="166139"/>
                  <a:pt x="5115571" y="191890"/>
                </a:cubicBezTo>
                <a:cubicBezTo>
                  <a:pt x="5115571" y="216810"/>
                  <a:pt x="5120291" y="235710"/>
                  <a:pt x="5129722" y="248587"/>
                </a:cubicBezTo>
                <a:cubicBezTo>
                  <a:pt x="5139158" y="261465"/>
                  <a:pt x="5152597" y="267901"/>
                  <a:pt x="5170040" y="267901"/>
                </a:cubicBezTo>
                <a:cubicBezTo>
                  <a:pt x="5187247" y="267901"/>
                  <a:pt x="5200570" y="261582"/>
                  <a:pt x="5210003" y="248944"/>
                </a:cubicBezTo>
                <a:cubicBezTo>
                  <a:pt x="5219435" y="236303"/>
                  <a:pt x="5224154" y="217285"/>
                  <a:pt x="5224154" y="191890"/>
                </a:cubicBezTo>
                <a:close/>
                <a:moveTo>
                  <a:pt x="5448978" y="231052"/>
                </a:moveTo>
                <a:cubicBezTo>
                  <a:pt x="5448978" y="240663"/>
                  <a:pt x="5447142" y="249177"/>
                  <a:pt x="5443463" y="256593"/>
                </a:cubicBezTo>
                <a:cubicBezTo>
                  <a:pt x="5439784" y="264013"/>
                  <a:pt x="5434740" y="270216"/>
                  <a:pt x="5428332" y="275198"/>
                </a:cubicBezTo>
                <a:cubicBezTo>
                  <a:pt x="5420260" y="281487"/>
                  <a:pt x="5411805" y="285732"/>
                  <a:pt x="5402966" y="287923"/>
                </a:cubicBezTo>
                <a:cubicBezTo>
                  <a:pt x="5394125" y="290121"/>
                  <a:pt x="5383533" y="291218"/>
                  <a:pt x="5371192" y="291218"/>
                </a:cubicBezTo>
                <a:lnTo>
                  <a:pt x="5293044" y="291218"/>
                </a:lnTo>
                <a:lnTo>
                  <a:pt x="5293044" y="92387"/>
                </a:lnTo>
                <a:lnTo>
                  <a:pt x="5366030" y="92387"/>
                </a:lnTo>
                <a:cubicBezTo>
                  <a:pt x="5380624" y="92387"/>
                  <a:pt x="5391303" y="92829"/>
                  <a:pt x="5398071" y="93719"/>
                </a:cubicBezTo>
                <a:cubicBezTo>
                  <a:pt x="5404838" y="94612"/>
                  <a:pt x="5411538" y="96894"/>
                  <a:pt x="5418183" y="100573"/>
                </a:cubicBezTo>
                <a:cubicBezTo>
                  <a:pt x="5425185" y="104371"/>
                  <a:pt x="5430352" y="109415"/>
                  <a:pt x="5433670" y="115704"/>
                </a:cubicBezTo>
                <a:cubicBezTo>
                  <a:pt x="5436994" y="121993"/>
                  <a:pt x="5438656" y="129470"/>
                  <a:pt x="5438656" y="138135"/>
                </a:cubicBezTo>
                <a:cubicBezTo>
                  <a:pt x="5438656" y="147628"/>
                  <a:pt x="5436046" y="156140"/>
                  <a:pt x="5430827" y="163677"/>
                </a:cubicBezTo>
                <a:cubicBezTo>
                  <a:pt x="5425603" y="171212"/>
                  <a:pt x="5418658" y="177059"/>
                  <a:pt x="5409997" y="181213"/>
                </a:cubicBezTo>
                <a:lnTo>
                  <a:pt x="5410886" y="182459"/>
                </a:lnTo>
                <a:cubicBezTo>
                  <a:pt x="5421682" y="185183"/>
                  <a:pt x="5430736" y="190707"/>
                  <a:pt x="5438034" y="199011"/>
                </a:cubicBezTo>
                <a:cubicBezTo>
                  <a:pt x="5445331" y="207317"/>
                  <a:pt x="5448978" y="218001"/>
                  <a:pt x="5448978" y="231052"/>
                </a:cubicBezTo>
                <a:close/>
                <a:moveTo>
                  <a:pt x="5404301" y="143295"/>
                </a:moveTo>
                <a:cubicBezTo>
                  <a:pt x="5404301" y="138788"/>
                  <a:pt x="5403559" y="134870"/>
                  <a:pt x="5402073" y="131547"/>
                </a:cubicBezTo>
                <a:cubicBezTo>
                  <a:pt x="5400591" y="128225"/>
                  <a:pt x="5398009" y="125615"/>
                  <a:pt x="5394333" y="123714"/>
                </a:cubicBezTo>
                <a:cubicBezTo>
                  <a:pt x="5390057" y="121460"/>
                  <a:pt x="5385283" y="120125"/>
                  <a:pt x="5380002" y="119711"/>
                </a:cubicBezTo>
                <a:cubicBezTo>
                  <a:pt x="5374720" y="119293"/>
                  <a:pt x="5367395" y="119085"/>
                  <a:pt x="5358016" y="119085"/>
                </a:cubicBezTo>
                <a:lnTo>
                  <a:pt x="5326153" y="119085"/>
                </a:lnTo>
                <a:lnTo>
                  <a:pt x="5326153" y="173556"/>
                </a:lnTo>
                <a:lnTo>
                  <a:pt x="5364605" y="173556"/>
                </a:lnTo>
                <a:cubicBezTo>
                  <a:pt x="5372792" y="173556"/>
                  <a:pt x="5378609" y="173174"/>
                  <a:pt x="5382050" y="172401"/>
                </a:cubicBezTo>
                <a:cubicBezTo>
                  <a:pt x="5385492" y="171630"/>
                  <a:pt x="5389286" y="169999"/>
                  <a:pt x="5393444" y="167505"/>
                </a:cubicBezTo>
                <a:cubicBezTo>
                  <a:pt x="5397361" y="165131"/>
                  <a:pt x="5400147" y="161925"/>
                  <a:pt x="5401807" y="157888"/>
                </a:cubicBezTo>
                <a:cubicBezTo>
                  <a:pt x="5403470" y="153854"/>
                  <a:pt x="5404301" y="148989"/>
                  <a:pt x="5404301" y="143295"/>
                </a:cubicBezTo>
                <a:close/>
                <a:moveTo>
                  <a:pt x="5414446" y="231231"/>
                </a:moveTo>
                <a:cubicBezTo>
                  <a:pt x="5414446" y="224467"/>
                  <a:pt x="5413467" y="219038"/>
                  <a:pt x="5411512" y="214942"/>
                </a:cubicBezTo>
                <a:cubicBezTo>
                  <a:pt x="5409551" y="210849"/>
                  <a:pt x="5405248" y="207197"/>
                  <a:pt x="5398603" y="203997"/>
                </a:cubicBezTo>
                <a:cubicBezTo>
                  <a:pt x="5394448" y="201974"/>
                  <a:pt x="5389998" y="200728"/>
                  <a:pt x="5385250" y="200257"/>
                </a:cubicBezTo>
                <a:cubicBezTo>
                  <a:pt x="5380505" y="199786"/>
                  <a:pt x="5373918" y="199548"/>
                  <a:pt x="5365494" y="199548"/>
                </a:cubicBezTo>
                <a:lnTo>
                  <a:pt x="5326153" y="199548"/>
                </a:lnTo>
                <a:lnTo>
                  <a:pt x="5326153" y="264520"/>
                </a:lnTo>
                <a:lnTo>
                  <a:pt x="5355169" y="264520"/>
                </a:lnTo>
                <a:cubicBezTo>
                  <a:pt x="5367158" y="264520"/>
                  <a:pt x="5376470" y="264041"/>
                  <a:pt x="5383116" y="263095"/>
                </a:cubicBezTo>
                <a:cubicBezTo>
                  <a:pt x="5389765" y="262145"/>
                  <a:pt x="5395461" y="260244"/>
                  <a:pt x="5400205" y="257399"/>
                </a:cubicBezTo>
                <a:cubicBezTo>
                  <a:pt x="5405192" y="254310"/>
                  <a:pt x="5408809" y="250754"/>
                  <a:pt x="5411067" y="246719"/>
                </a:cubicBezTo>
                <a:cubicBezTo>
                  <a:pt x="5413319" y="242680"/>
                  <a:pt x="5414446" y="237521"/>
                  <a:pt x="5414446" y="231231"/>
                </a:cubicBezTo>
                <a:close/>
                <a:moveTo>
                  <a:pt x="5631793" y="229629"/>
                </a:moveTo>
                <a:cubicBezTo>
                  <a:pt x="5631793" y="239241"/>
                  <a:pt x="5629863" y="247964"/>
                  <a:pt x="5626008" y="255794"/>
                </a:cubicBezTo>
                <a:cubicBezTo>
                  <a:pt x="5622152" y="263627"/>
                  <a:pt x="5616899" y="269975"/>
                  <a:pt x="5610255" y="274841"/>
                </a:cubicBezTo>
                <a:cubicBezTo>
                  <a:pt x="5602420" y="280775"/>
                  <a:pt x="5594055" y="284990"/>
                  <a:pt x="5585155" y="287482"/>
                </a:cubicBezTo>
                <a:cubicBezTo>
                  <a:pt x="5576252" y="289972"/>
                  <a:pt x="5564804" y="291218"/>
                  <a:pt x="5550797" y="291218"/>
                </a:cubicBezTo>
                <a:lnTo>
                  <a:pt x="5484223" y="291218"/>
                </a:lnTo>
                <a:lnTo>
                  <a:pt x="5484223" y="92387"/>
                </a:lnTo>
                <a:lnTo>
                  <a:pt x="5517687" y="92387"/>
                </a:lnTo>
                <a:lnTo>
                  <a:pt x="5517687" y="169819"/>
                </a:lnTo>
                <a:lnTo>
                  <a:pt x="5551686" y="169819"/>
                </a:lnTo>
                <a:cubicBezTo>
                  <a:pt x="5566640" y="169819"/>
                  <a:pt x="5578239" y="170590"/>
                  <a:pt x="5586490" y="172134"/>
                </a:cubicBezTo>
                <a:cubicBezTo>
                  <a:pt x="5594738" y="173678"/>
                  <a:pt x="5602957" y="177473"/>
                  <a:pt x="5611144" y="183528"/>
                </a:cubicBezTo>
                <a:cubicBezTo>
                  <a:pt x="5618029" y="188625"/>
                  <a:pt x="5623192" y="195155"/>
                  <a:pt x="5626630" y="203104"/>
                </a:cubicBezTo>
                <a:cubicBezTo>
                  <a:pt x="5630072" y="211057"/>
                  <a:pt x="5631793" y="219899"/>
                  <a:pt x="5631793" y="229629"/>
                </a:cubicBezTo>
                <a:close/>
                <a:moveTo>
                  <a:pt x="5597258" y="230165"/>
                </a:moveTo>
                <a:cubicBezTo>
                  <a:pt x="5597258" y="224110"/>
                  <a:pt x="5596217" y="218797"/>
                  <a:pt x="5594141" y="214232"/>
                </a:cubicBezTo>
                <a:cubicBezTo>
                  <a:pt x="5592067" y="209664"/>
                  <a:pt x="5588654" y="205953"/>
                  <a:pt x="5583906" y="203108"/>
                </a:cubicBezTo>
                <a:cubicBezTo>
                  <a:pt x="5578924" y="200139"/>
                  <a:pt x="5573257" y="198356"/>
                  <a:pt x="5566911" y="197766"/>
                </a:cubicBezTo>
                <a:cubicBezTo>
                  <a:pt x="5560559" y="197176"/>
                  <a:pt x="5551452" y="196876"/>
                  <a:pt x="5539583" y="196876"/>
                </a:cubicBezTo>
                <a:lnTo>
                  <a:pt x="5517687" y="196876"/>
                </a:lnTo>
                <a:lnTo>
                  <a:pt x="5517687" y="264520"/>
                </a:lnTo>
                <a:lnTo>
                  <a:pt x="5538873" y="264520"/>
                </a:lnTo>
                <a:cubicBezTo>
                  <a:pt x="5550739" y="264520"/>
                  <a:pt x="5559934" y="264017"/>
                  <a:pt x="5566460" y="263005"/>
                </a:cubicBezTo>
                <a:cubicBezTo>
                  <a:pt x="5572990" y="261997"/>
                  <a:pt x="5578624" y="260067"/>
                  <a:pt x="5583376" y="257220"/>
                </a:cubicBezTo>
                <a:cubicBezTo>
                  <a:pt x="5588240" y="254134"/>
                  <a:pt x="5591772" y="250484"/>
                  <a:pt x="5593968" y="246273"/>
                </a:cubicBezTo>
                <a:cubicBezTo>
                  <a:pt x="5596164" y="242060"/>
                  <a:pt x="5597258" y="236693"/>
                  <a:pt x="5597258" y="230165"/>
                </a:cubicBezTo>
                <a:close/>
                <a:moveTo>
                  <a:pt x="5688399" y="291218"/>
                </a:moveTo>
                <a:lnTo>
                  <a:pt x="5654931" y="291218"/>
                </a:lnTo>
                <a:lnTo>
                  <a:pt x="5654931" y="92387"/>
                </a:lnTo>
                <a:lnTo>
                  <a:pt x="5688399" y="92387"/>
                </a:lnTo>
                <a:close/>
                <a:moveTo>
                  <a:pt x="5893819" y="291218"/>
                </a:moveTo>
                <a:lnTo>
                  <a:pt x="5860706" y="291218"/>
                </a:lnTo>
                <a:lnTo>
                  <a:pt x="5860706" y="142942"/>
                </a:lnTo>
                <a:lnTo>
                  <a:pt x="5767077" y="291218"/>
                </a:lnTo>
                <a:lnTo>
                  <a:pt x="5736813" y="291218"/>
                </a:lnTo>
                <a:lnTo>
                  <a:pt x="5736813" y="92387"/>
                </a:lnTo>
                <a:lnTo>
                  <a:pt x="5769922" y="92387"/>
                </a:lnTo>
                <a:lnTo>
                  <a:pt x="5769922" y="238352"/>
                </a:lnTo>
                <a:lnTo>
                  <a:pt x="5862488" y="92387"/>
                </a:lnTo>
                <a:lnTo>
                  <a:pt x="5893819" y="92387"/>
                </a:lnTo>
                <a:close/>
                <a:moveTo>
                  <a:pt x="5878865" y="0"/>
                </a:moveTo>
                <a:cubicBezTo>
                  <a:pt x="5878865" y="10206"/>
                  <a:pt x="5877619" y="19494"/>
                  <a:pt x="5875128" y="27857"/>
                </a:cubicBezTo>
                <a:cubicBezTo>
                  <a:pt x="5872636" y="36223"/>
                  <a:pt x="5869077" y="43257"/>
                  <a:pt x="5864443" y="48949"/>
                </a:cubicBezTo>
                <a:cubicBezTo>
                  <a:pt x="5859108" y="55242"/>
                  <a:pt x="5853056" y="59954"/>
                  <a:pt x="5846288" y="63101"/>
                </a:cubicBezTo>
                <a:cubicBezTo>
                  <a:pt x="5839524" y="66250"/>
                  <a:pt x="5830859" y="67820"/>
                  <a:pt x="5820300" y="67820"/>
                </a:cubicBezTo>
                <a:cubicBezTo>
                  <a:pt x="5810569" y="67820"/>
                  <a:pt x="5802055" y="66189"/>
                  <a:pt x="5794758" y="62924"/>
                </a:cubicBezTo>
                <a:cubicBezTo>
                  <a:pt x="5787460" y="59663"/>
                  <a:pt x="5781316" y="55004"/>
                  <a:pt x="5776333" y="48949"/>
                </a:cubicBezTo>
                <a:cubicBezTo>
                  <a:pt x="5771466" y="43016"/>
                  <a:pt x="5767787" y="35896"/>
                  <a:pt x="5765295" y="27586"/>
                </a:cubicBezTo>
                <a:cubicBezTo>
                  <a:pt x="5762804" y="19282"/>
                  <a:pt x="5761558" y="10087"/>
                  <a:pt x="5761558" y="0"/>
                </a:cubicBezTo>
                <a:lnTo>
                  <a:pt x="5790394" y="0"/>
                </a:lnTo>
                <a:cubicBezTo>
                  <a:pt x="5790394" y="16019"/>
                  <a:pt x="5792889" y="27561"/>
                  <a:pt x="5797872" y="34621"/>
                </a:cubicBezTo>
                <a:cubicBezTo>
                  <a:pt x="5802858" y="41681"/>
                  <a:pt x="5810335" y="45213"/>
                  <a:pt x="5820300" y="45213"/>
                </a:cubicBezTo>
                <a:cubicBezTo>
                  <a:pt x="5829678" y="45213"/>
                  <a:pt x="5836975" y="41738"/>
                  <a:pt x="5842199" y="34797"/>
                </a:cubicBezTo>
                <a:cubicBezTo>
                  <a:pt x="5847414" y="27857"/>
                  <a:pt x="5850028" y="16258"/>
                  <a:pt x="5850028" y="0"/>
                </a:cubicBezTo>
                <a:close/>
                <a:moveTo>
                  <a:pt x="6211087" y="291218"/>
                </a:moveTo>
                <a:lnTo>
                  <a:pt x="6169432" y="291218"/>
                </a:lnTo>
                <a:lnTo>
                  <a:pt x="6101254" y="199548"/>
                </a:lnTo>
                <a:lnTo>
                  <a:pt x="6084522" y="199548"/>
                </a:lnTo>
                <a:lnTo>
                  <a:pt x="6084522" y="291218"/>
                </a:lnTo>
                <a:lnTo>
                  <a:pt x="6051056" y="291218"/>
                </a:lnTo>
                <a:lnTo>
                  <a:pt x="6051056" y="92387"/>
                </a:lnTo>
                <a:lnTo>
                  <a:pt x="6084522" y="92387"/>
                </a:lnTo>
                <a:lnTo>
                  <a:pt x="6084522" y="178894"/>
                </a:lnTo>
                <a:cubicBezTo>
                  <a:pt x="6093183" y="178780"/>
                  <a:pt x="6100571" y="176969"/>
                  <a:pt x="6106688" y="173466"/>
                </a:cubicBezTo>
                <a:cubicBezTo>
                  <a:pt x="6112796" y="169966"/>
                  <a:pt x="6117988" y="163173"/>
                  <a:pt x="6122257" y="153083"/>
                </a:cubicBezTo>
                <a:cubicBezTo>
                  <a:pt x="6123564" y="150120"/>
                  <a:pt x="6125021" y="146678"/>
                  <a:pt x="6126624" y="142761"/>
                </a:cubicBezTo>
                <a:cubicBezTo>
                  <a:pt x="6128221" y="138845"/>
                  <a:pt x="6129500" y="135403"/>
                  <a:pt x="6130451" y="132436"/>
                </a:cubicBezTo>
                <a:cubicBezTo>
                  <a:pt x="6135667" y="117839"/>
                  <a:pt x="6142907" y="107514"/>
                  <a:pt x="6152166" y="101462"/>
                </a:cubicBezTo>
                <a:cubicBezTo>
                  <a:pt x="6161425" y="95411"/>
                  <a:pt x="6173467" y="92387"/>
                  <a:pt x="6188303" y="92387"/>
                </a:cubicBezTo>
                <a:lnTo>
                  <a:pt x="6197378" y="92387"/>
                </a:lnTo>
                <a:lnTo>
                  <a:pt x="6197378" y="121222"/>
                </a:lnTo>
                <a:lnTo>
                  <a:pt x="6189725" y="121222"/>
                </a:lnTo>
                <a:cubicBezTo>
                  <a:pt x="6180350" y="121222"/>
                  <a:pt x="6173316" y="123149"/>
                  <a:pt x="6168629" y="127008"/>
                </a:cubicBezTo>
                <a:cubicBezTo>
                  <a:pt x="6163946" y="130863"/>
                  <a:pt x="6159995" y="137897"/>
                  <a:pt x="6156792" y="148101"/>
                </a:cubicBezTo>
                <a:cubicBezTo>
                  <a:pt x="6153469" y="158426"/>
                  <a:pt x="6149553" y="166467"/>
                  <a:pt x="6145045" y="172220"/>
                </a:cubicBezTo>
                <a:cubicBezTo>
                  <a:pt x="6140535" y="177976"/>
                  <a:pt x="6135548" y="182400"/>
                  <a:pt x="6130091" y="185483"/>
                </a:cubicBezTo>
                <a:close/>
                <a:moveTo>
                  <a:pt x="6396213" y="191890"/>
                </a:moveTo>
                <a:cubicBezTo>
                  <a:pt x="6396213" y="225360"/>
                  <a:pt x="6388146" y="251197"/>
                  <a:pt x="6372003" y="269413"/>
                </a:cubicBezTo>
                <a:cubicBezTo>
                  <a:pt x="6355864" y="287633"/>
                  <a:pt x="6334387" y="296740"/>
                  <a:pt x="6307563" y="296740"/>
                </a:cubicBezTo>
                <a:cubicBezTo>
                  <a:pt x="6279915" y="296740"/>
                  <a:pt x="6258168" y="287334"/>
                  <a:pt x="6242324" y="268524"/>
                </a:cubicBezTo>
                <a:cubicBezTo>
                  <a:pt x="6226484" y="249713"/>
                  <a:pt x="6218561" y="224168"/>
                  <a:pt x="6218561" y="191890"/>
                </a:cubicBezTo>
                <a:cubicBezTo>
                  <a:pt x="6218561" y="158663"/>
                  <a:pt x="6226722" y="132846"/>
                  <a:pt x="6243041" y="114454"/>
                </a:cubicBezTo>
                <a:cubicBezTo>
                  <a:pt x="6259355" y="96062"/>
                  <a:pt x="6280862" y="86864"/>
                  <a:pt x="6307563" y="86864"/>
                </a:cubicBezTo>
                <a:cubicBezTo>
                  <a:pt x="6334387" y="86864"/>
                  <a:pt x="6355864" y="96033"/>
                  <a:pt x="6372003" y="114368"/>
                </a:cubicBezTo>
                <a:cubicBezTo>
                  <a:pt x="6388146" y="132707"/>
                  <a:pt x="6396213" y="158544"/>
                  <a:pt x="6396213" y="191890"/>
                </a:cubicBezTo>
                <a:close/>
                <a:moveTo>
                  <a:pt x="6361678" y="191890"/>
                </a:moveTo>
                <a:cubicBezTo>
                  <a:pt x="6361678" y="166139"/>
                  <a:pt x="6356992" y="147006"/>
                  <a:pt x="6347617" y="134485"/>
                </a:cubicBezTo>
                <a:cubicBezTo>
                  <a:pt x="6338239" y="121964"/>
                  <a:pt x="6324890" y="115704"/>
                  <a:pt x="6307563" y="115704"/>
                </a:cubicBezTo>
                <a:cubicBezTo>
                  <a:pt x="6290121" y="115704"/>
                  <a:pt x="6276680" y="121964"/>
                  <a:pt x="6267247" y="134485"/>
                </a:cubicBezTo>
                <a:cubicBezTo>
                  <a:pt x="6257815" y="147006"/>
                  <a:pt x="6253096" y="166139"/>
                  <a:pt x="6253096" y="191890"/>
                </a:cubicBezTo>
                <a:cubicBezTo>
                  <a:pt x="6253096" y="216810"/>
                  <a:pt x="6257815" y="235710"/>
                  <a:pt x="6267247" y="248587"/>
                </a:cubicBezTo>
                <a:cubicBezTo>
                  <a:pt x="6276680" y="261465"/>
                  <a:pt x="6290121" y="267901"/>
                  <a:pt x="6307563" y="267901"/>
                </a:cubicBezTo>
                <a:cubicBezTo>
                  <a:pt x="6324772" y="267901"/>
                  <a:pt x="6338095" y="261582"/>
                  <a:pt x="6347527" y="248944"/>
                </a:cubicBezTo>
                <a:cubicBezTo>
                  <a:pt x="6356959" y="236303"/>
                  <a:pt x="6361678" y="217285"/>
                  <a:pt x="6361678" y="191890"/>
                </a:cubicBezTo>
                <a:close/>
                <a:moveTo>
                  <a:pt x="6614986" y="291218"/>
                </a:moveTo>
                <a:lnTo>
                  <a:pt x="6581874" y="291218"/>
                </a:lnTo>
                <a:lnTo>
                  <a:pt x="6581874" y="134928"/>
                </a:lnTo>
                <a:lnTo>
                  <a:pt x="6534169" y="236393"/>
                </a:lnTo>
                <a:lnTo>
                  <a:pt x="6509245" y="236393"/>
                </a:lnTo>
                <a:lnTo>
                  <a:pt x="6461899" y="134928"/>
                </a:lnTo>
                <a:lnTo>
                  <a:pt x="6461899" y="291218"/>
                </a:lnTo>
                <a:lnTo>
                  <a:pt x="6430568" y="291218"/>
                </a:lnTo>
                <a:lnTo>
                  <a:pt x="6430568" y="92387"/>
                </a:lnTo>
                <a:lnTo>
                  <a:pt x="6470974" y="92387"/>
                </a:lnTo>
                <a:lnTo>
                  <a:pt x="6523311" y="202748"/>
                </a:lnTo>
                <a:lnTo>
                  <a:pt x="6573865" y="92387"/>
                </a:lnTo>
                <a:lnTo>
                  <a:pt x="6614986" y="92387"/>
                </a:lnTo>
                <a:close/>
                <a:moveTo>
                  <a:pt x="6804389" y="121756"/>
                </a:moveTo>
                <a:cubicBezTo>
                  <a:pt x="6812100" y="129585"/>
                  <a:pt x="6818091" y="139528"/>
                  <a:pt x="6822367" y="151570"/>
                </a:cubicBezTo>
                <a:cubicBezTo>
                  <a:pt x="6826640" y="163616"/>
                  <a:pt x="6828776" y="177595"/>
                  <a:pt x="6828776" y="193497"/>
                </a:cubicBezTo>
                <a:cubicBezTo>
                  <a:pt x="6828776" y="208804"/>
                  <a:pt x="6826342" y="222956"/>
                  <a:pt x="6821478" y="235948"/>
                </a:cubicBezTo>
                <a:cubicBezTo>
                  <a:pt x="6816611" y="248944"/>
                  <a:pt x="6810022" y="259887"/>
                  <a:pt x="6801717" y="268790"/>
                </a:cubicBezTo>
                <a:cubicBezTo>
                  <a:pt x="6793175" y="278049"/>
                  <a:pt x="6783711" y="285019"/>
                  <a:pt x="6773329" y="289707"/>
                </a:cubicBezTo>
                <a:cubicBezTo>
                  <a:pt x="6762942" y="294393"/>
                  <a:pt x="6751638" y="296740"/>
                  <a:pt x="6739411" y="296740"/>
                </a:cubicBezTo>
                <a:cubicBezTo>
                  <a:pt x="6726957" y="296740"/>
                  <a:pt x="6715533" y="294573"/>
                  <a:pt x="6705147" y="290239"/>
                </a:cubicBezTo>
                <a:cubicBezTo>
                  <a:pt x="6694761" y="285908"/>
                  <a:pt x="6685895" y="279234"/>
                  <a:pt x="6678537" y="270216"/>
                </a:cubicBezTo>
                <a:cubicBezTo>
                  <a:pt x="6669395" y="258941"/>
                  <a:pt x="6662541" y="244821"/>
                  <a:pt x="6657973" y="227848"/>
                </a:cubicBezTo>
                <a:cubicBezTo>
                  <a:pt x="6653409" y="210877"/>
                  <a:pt x="6651123" y="189871"/>
                  <a:pt x="6651123" y="164833"/>
                </a:cubicBezTo>
                <a:cubicBezTo>
                  <a:pt x="6651123" y="155934"/>
                  <a:pt x="6651507" y="146884"/>
                  <a:pt x="6652279" y="137685"/>
                </a:cubicBezTo>
                <a:cubicBezTo>
                  <a:pt x="6653047" y="128491"/>
                  <a:pt x="6654740" y="117482"/>
                  <a:pt x="6657350" y="104670"/>
                </a:cubicBezTo>
                <a:cubicBezTo>
                  <a:pt x="6659727" y="93276"/>
                  <a:pt x="6662927" y="82681"/>
                  <a:pt x="6666962" y="72892"/>
                </a:cubicBezTo>
                <a:cubicBezTo>
                  <a:pt x="6670998" y="63101"/>
                  <a:pt x="6676283" y="54828"/>
                  <a:pt x="6682809" y="48060"/>
                </a:cubicBezTo>
                <a:cubicBezTo>
                  <a:pt x="6691233" y="39279"/>
                  <a:pt x="6702239" y="32278"/>
                  <a:pt x="6715829" y="27057"/>
                </a:cubicBezTo>
                <a:cubicBezTo>
                  <a:pt x="6729416" y="21833"/>
                  <a:pt x="6747425" y="18216"/>
                  <a:pt x="6769854" y="16199"/>
                </a:cubicBezTo>
                <a:cubicBezTo>
                  <a:pt x="6777803" y="15487"/>
                  <a:pt x="6786320" y="14806"/>
                  <a:pt x="6795399" y="14151"/>
                </a:cubicBezTo>
                <a:cubicBezTo>
                  <a:pt x="6804475" y="13496"/>
                  <a:pt x="6811387" y="12993"/>
                  <a:pt x="6816135" y="12640"/>
                </a:cubicBezTo>
                <a:lnTo>
                  <a:pt x="6816135" y="43433"/>
                </a:lnTo>
                <a:cubicBezTo>
                  <a:pt x="6809965" y="43786"/>
                  <a:pt x="6803380" y="44234"/>
                  <a:pt x="6796379" y="44769"/>
                </a:cubicBezTo>
                <a:cubicBezTo>
                  <a:pt x="6789376" y="45301"/>
                  <a:pt x="6781366" y="45925"/>
                  <a:pt x="6772345" y="46638"/>
                </a:cubicBezTo>
                <a:cubicBezTo>
                  <a:pt x="6760356" y="47585"/>
                  <a:pt x="6747837" y="49695"/>
                  <a:pt x="6734786" y="52956"/>
                </a:cubicBezTo>
                <a:cubicBezTo>
                  <a:pt x="6721732" y="56221"/>
                  <a:pt x="6711883" y="61293"/>
                  <a:pt x="6705233" y="68177"/>
                </a:cubicBezTo>
                <a:cubicBezTo>
                  <a:pt x="6700251" y="73277"/>
                  <a:pt x="6696274" y="80574"/>
                  <a:pt x="6693311" y="90068"/>
                </a:cubicBezTo>
                <a:cubicBezTo>
                  <a:pt x="6690344" y="99565"/>
                  <a:pt x="6688267" y="110123"/>
                  <a:pt x="6687079" y="121756"/>
                </a:cubicBezTo>
                <a:cubicBezTo>
                  <a:pt x="6695863" y="115467"/>
                  <a:pt x="6705266" y="110157"/>
                  <a:pt x="6715296" y="105822"/>
                </a:cubicBezTo>
                <a:cubicBezTo>
                  <a:pt x="6725324" y="101494"/>
                  <a:pt x="6736150" y="99327"/>
                  <a:pt x="6747782" y="99327"/>
                </a:cubicBezTo>
                <a:cubicBezTo>
                  <a:pt x="6758578" y="99327"/>
                  <a:pt x="6768843" y="101134"/>
                  <a:pt x="6778577" y="104757"/>
                </a:cubicBezTo>
                <a:cubicBezTo>
                  <a:pt x="6788308" y="108374"/>
                  <a:pt x="6796911" y="114040"/>
                  <a:pt x="6804389" y="121756"/>
                </a:cubicBezTo>
                <a:close/>
                <a:moveTo>
                  <a:pt x="6794774" y="195451"/>
                </a:moveTo>
                <a:cubicBezTo>
                  <a:pt x="6794774" y="174326"/>
                  <a:pt x="6790025" y="158126"/>
                  <a:pt x="6780536" y="146855"/>
                </a:cubicBezTo>
                <a:cubicBezTo>
                  <a:pt x="6771042" y="135580"/>
                  <a:pt x="6757513" y="129946"/>
                  <a:pt x="6739949" y="129946"/>
                </a:cubicBezTo>
                <a:cubicBezTo>
                  <a:pt x="6730336" y="129946"/>
                  <a:pt x="6721023" y="131547"/>
                  <a:pt x="6712001" y="134748"/>
                </a:cubicBezTo>
                <a:cubicBezTo>
                  <a:pt x="6702980" y="137952"/>
                  <a:pt x="6694495" y="142225"/>
                  <a:pt x="6686543" y="147567"/>
                </a:cubicBezTo>
                <a:cubicBezTo>
                  <a:pt x="6686309" y="150534"/>
                  <a:pt x="6686070" y="154066"/>
                  <a:pt x="6685833" y="158155"/>
                </a:cubicBezTo>
                <a:cubicBezTo>
                  <a:pt x="6685595" y="162252"/>
                  <a:pt x="6685477" y="165963"/>
                  <a:pt x="6685477" y="169283"/>
                </a:cubicBezTo>
                <a:cubicBezTo>
                  <a:pt x="6685477" y="189932"/>
                  <a:pt x="6687140" y="206726"/>
                  <a:pt x="6690459" y="219661"/>
                </a:cubicBezTo>
                <a:cubicBezTo>
                  <a:pt x="6693781" y="232592"/>
                  <a:pt x="6698412" y="242741"/>
                  <a:pt x="6704344" y="250099"/>
                </a:cubicBezTo>
                <a:cubicBezTo>
                  <a:pt x="6709684" y="256745"/>
                  <a:pt x="6715325" y="261341"/>
                  <a:pt x="6721257" y="263894"/>
                </a:cubicBezTo>
                <a:cubicBezTo>
                  <a:pt x="6727190" y="266443"/>
                  <a:pt x="6733660" y="267720"/>
                  <a:pt x="6740658" y="267720"/>
                </a:cubicBezTo>
                <a:cubicBezTo>
                  <a:pt x="6757750" y="267720"/>
                  <a:pt x="6771042" y="261252"/>
                  <a:pt x="6780536" y="248320"/>
                </a:cubicBezTo>
                <a:cubicBezTo>
                  <a:pt x="6790025" y="235386"/>
                  <a:pt x="6794774" y="217764"/>
                  <a:pt x="6794774" y="195451"/>
                </a:cubicBezTo>
                <a:close/>
                <a:moveTo>
                  <a:pt x="7020846" y="291218"/>
                </a:moveTo>
                <a:lnTo>
                  <a:pt x="6987734" y="291218"/>
                </a:lnTo>
                <a:lnTo>
                  <a:pt x="6987734" y="142942"/>
                </a:lnTo>
                <a:lnTo>
                  <a:pt x="6894104" y="291218"/>
                </a:lnTo>
                <a:lnTo>
                  <a:pt x="6863838" y="291218"/>
                </a:lnTo>
                <a:lnTo>
                  <a:pt x="6863838" y="92387"/>
                </a:lnTo>
                <a:lnTo>
                  <a:pt x="6896949" y="92387"/>
                </a:lnTo>
                <a:lnTo>
                  <a:pt x="6896949" y="238352"/>
                </a:lnTo>
                <a:lnTo>
                  <a:pt x="6989516" y="92387"/>
                </a:lnTo>
                <a:lnTo>
                  <a:pt x="7020846" y="92387"/>
                </a:lnTo>
                <a:close/>
                <a:moveTo>
                  <a:pt x="7226269" y="291218"/>
                </a:moveTo>
                <a:lnTo>
                  <a:pt x="7192801" y="291218"/>
                </a:lnTo>
                <a:lnTo>
                  <a:pt x="7192801" y="201683"/>
                </a:lnTo>
                <a:lnTo>
                  <a:pt x="7102728" y="201683"/>
                </a:lnTo>
                <a:lnTo>
                  <a:pt x="7102728" y="291218"/>
                </a:lnTo>
                <a:lnTo>
                  <a:pt x="7069263" y="291218"/>
                </a:lnTo>
                <a:lnTo>
                  <a:pt x="7069263" y="92387"/>
                </a:lnTo>
                <a:lnTo>
                  <a:pt x="7102728" y="92387"/>
                </a:lnTo>
                <a:lnTo>
                  <a:pt x="7102728" y="172842"/>
                </a:lnTo>
                <a:lnTo>
                  <a:pt x="7192801" y="172842"/>
                </a:lnTo>
                <a:lnTo>
                  <a:pt x="7192801" y="92387"/>
                </a:lnTo>
                <a:lnTo>
                  <a:pt x="7226269" y="92387"/>
                </a:lnTo>
                <a:close/>
                <a:moveTo>
                  <a:pt x="7385584" y="242268"/>
                </a:moveTo>
                <a:lnTo>
                  <a:pt x="7385584" y="187084"/>
                </a:lnTo>
                <a:cubicBezTo>
                  <a:pt x="7377635" y="187797"/>
                  <a:pt x="7367573" y="188776"/>
                  <a:pt x="7355411" y="190022"/>
                </a:cubicBezTo>
                <a:cubicBezTo>
                  <a:pt x="7343247" y="191268"/>
                  <a:pt x="7333426" y="193018"/>
                  <a:pt x="7325950" y="195274"/>
                </a:cubicBezTo>
                <a:cubicBezTo>
                  <a:pt x="7317048" y="198004"/>
                  <a:pt x="7309689" y="202186"/>
                  <a:pt x="7303875" y="207821"/>
                </a:cubicBezTo>
                <a:cubicBezTo>
                  <a:pt x="7298064" y="213462"/>
                  <a:pt x="7295151" y="221321"/>
                  <a:pt x="7295151" y="231411"/>
                </a:cubicBezTo>
                <a:cubicBezTo>
                  <a:pt x="7295151" y="242806"/>
                  <a:pt x="7298360" y="251406"/>
                  <a:pt x="7304768" y="257220"/>
                </a:cubicBezTo>
                <a:cubicBezTo>
                  <a:pt x="7311179" y="263034"/>
                  <a:pt x="7320554" y="265943"/>
                  <a:pt x="7332895" y="265943"/>
                </a:cubicBezTo>
                <a:cubicBezTo>
                  <a:pt x="7343453" y="265943"/>
                  <a:pt x="7353011" y="263656"/>
                  <a:pt x="7361553" y="259092"/>
                </a:cubicBezTo>
                <a:cubicBezTo>
                  <a:pt x="7370100" y="254524"/>
                  <a:pt x="7378107" y="248914"/>
                  <a:pt x="7385584" y="242268"/>
                </a:cubicBezTo>
                <a:close/>
                <a:moveTo>
                  <a:pt x="7385584" y="270036"/>
                </a:moveTo>
                <a:cubicBezTo>
                  <a:pt x="7382855" y="272055"/>
                  <a:pt x="7379201" y="274874"/>
                  <a:pt x="7374636" y="278493"/>
                </a:cubicBezTo>
                <a:cubicBezTo>
                  <a:pt x="7370068" y="282109"/>
                  <a:pt x="7365646" y="284990"/>
                  <a:pt x="7361378" y="287125"/>
                </a:cubicBezTo>
                <a:cubicBezTo>
                  <a:pt x="7355444" y="290210"/>
                  <a:pt x="7349717" y="292586"/>
                  <a:pt x="7344195" y="294246"/>
                </a:cubicBezTo>
                <a:cubicBezTo>
                  <a:pt x="7338676" y="295909"/>
                  <a:pt x="7330932" y="296740"/>
                  <a:pt x="7320964" y="296740"/>
                </a:cubicBezTo>
                <a:cubicBezTo>
                  <a:pt x="7312777" y="296740"/>
                  <a:pt x="7305005" y="295195"/>
                  <a:pt x="7297646" y="292111"/>
                </a:cubicBezTo>
                <a:cubicBezTo>
                  <a:pt x="7290289" y="289026"/>
                  <a:pt x="7283819" y="284691"/>
                  <a:pt x="7278242" y="279115"/>
                </a:cubicBezTo>
                <a:cubicBezTo>
                  <a:pt x="7272907" y="273658"/>
                  <a:pt x="7268631" y="266925"/>
                  <a:pt x="7265431" y="258912"/>
                </a:cubicBezTo>
                <a:cubicBezTo>
                  <a:pt x="7262226" y="250898"/>
                  <a:pt x="7260624" y="242445"/>
                  <a:pt x="7260624" y="233546"/>
                </a:cubicBezTo>
                <a:cubicBezTo>
                  <a:pt x="7260624" y="219779"/>
                  <a:pt x="7263533" y="208059"/>
                  <a:pt x="7269347" y="198389"/>
                </a:cubicBezTo>
                <a:cubicBezTo>
                  <a:pt x="7275162" y="188715"/>
                  <a:pt x="7284355" y="181029"/>
                  <a:pt x="7296934" y="175334"/>
                </a:cubicBezTo>
                <a:cubicBezTo>
                  <a:pt x="7308090" y="170236"/>
                  <a:pt x="7321262" y="166704"/>
                  <a:pt x="7336454" y="164743"/>
                </a:cubicBezTo>
                <a:cubicBezTo>
                  <a:pt x="7351639" y="162788"/>
                  <a:pt x="7368019" y="161330"/>
                  <a:pt x="7385584" y="160384"/>
                </a:cubicBezTo>
                <a:lnTo>
                  <a:pt x="7385584" y="153975"/>
                </a:lnTo>
                <a:cubicBezTo>
                  <a:pt x="7385584" y="146142"/>
                  <a:pt x="7384395" y="139820"/>
                  <a:pt x="7382023" y="135015"/>
                </a:cubicBezTo>
                <a:cubicBezTo>
                  <a:pt x="7379651" y="130209"/>
                  <a:pt x="7376328" y="126504"/>
                  <a:pt x="7372055" y="123890"/>
                </a:cubicBezTo>
                <a:cubicBezTo>
                  <a:pt x="7367781" y="121161"/>
                  <a:pt x="7362562" y="119350"/>
                  <a:pt x="7356392" y="118461"/>
                </a:cubicBezTo>
                <a:cubicBezTo>
                  <a:pt x="7350221" y="117572"/>
                  <a:pt x="7343871" y="117129"/>
                  <a:pt x="7337343" y="117129"/>
                </a:cubicBezTo>
                <a:cubicBezTo>
                  <a:pt x="7329633" y="117129"/>
                  <a:pt x="7320554" y="118285"/>
                  <a:pt x="7310109" y="120596"/>
                </a:cubicBezTo>
                <a:cubicBezTo>
                  <a:pt x="7299666" y="122911"/>
                  <a:pt x="7289219" y="126267"/>
                  <a:pt x="7278779" y="130658"/>
                </a:cubicBezTo>
                <a:lnTo>
                  <a:pt x="7276820" y="130658"/>
                </a:lnTo>
                <a:lnTo>
                  <a:pt x="7276820" y="96656"/>
                </a:lnTo>
                <a:cubicBezTo>
                  <a:pt x="7282991" y="94877"/>
                  <a:pt x="7291833" y="92923"/>
                  <a:pt x="7303345" y="90782"/>
                </a:cubicBezTo>
                <a:cubicBezTo>
                  <a:pt x="7314858" y="88647"/>
                  <a:pt x="7326245" y="87581"/>
                  <a:pt x="7337520" y="87581"/>
                </a:cubicBezTo>
                <a:cubicBezTo>
                  <a:pt x="7351167" y="87581"/>
                  <a:pt x="7362677" y="88647"/>
                  <a:pt x="7372055" y="90782"/>
                </a:cubicBezTo>
                <a:cubicBezTo>
                  <a:pt x="7381429" y="92923"/>
                  <a:pt x="7389854" y="96779"/>
                  <a:pt x="7397330" y="102355"/>
                </a:cubicBezTo>
                <a:cubicBezTo>
                  <a:pt x="7404573" y="107812"/>
                  <a:pt x="7409973" y="114872"/>
                  <a:pt x="7413534" y="123533"/>
                </a:cubicBezTo>
                <a:cubicBezTo>
                  <a:pt x="7417094" y="132199"/>
                  <a:pt x="7418873" y="142761"/>
                  <a:pt x="7418873" y="155225"/>
                </a:cubicBezTo>
                <a:lnTo>
                  <a:pt x="7418873" y="291218"/>
                </a:lnTo>
                <a:lnTo>
                  <a:pt x="7385584" y="291218"/>
                </a:lnTo>
                <a:close/>
                <a:moveTo>
                  <a:pt x="7611117" y="121756"/>
                </a:moveTo>
                <a:lnTo>
                  <a:pt x="7543476" y="121756"/>
                </a:lnTo>
                <a:lnTo>
                  <a:pt x="7543476" y="291218"/>
                </a:lnTo>
                <a:lnTo>
                  <a:pt x="7510007" y="291218"/>
                </a:lnTo>
                <a:lnTo>
                  <a:pt x="7510007" y="121756"/>
                </a:lnTo>
                <a:lnTo>
                  <a:pt x="7442367" y="121756"/>
                </a:lnTo>
                <a:lnTo>
                  <a:pt x="7442367" y="92387"/>
                </a:lnTo>
                <a:lnTo>
                  <a:pt x="7611117" y="92387"/>
                </a:lnTo>
                <a:close/>
                <a:moveTo>
                  <a:pt x="7802478" y="182991"/>
                </a:moveTo>
                <a:lnTo>
                  <a:pt x="7711697" y="262383"/>
                </a:lnTo>
                <a:lnTo>
                  <a:pt x="7711697" y="227495"/>
                </a:lnTo>
                <a:lnTo>
                  <a:pt x="7770615" y="175158"/>
                </a:lnTo>
                <a:lnTo>
                  <a:pt x="7711697" y="122825"/>
                </a:lnTo>
                <a:lnTo>
                  <a:pt x="7711697" y="87933"/>
                </a:lnTo>
                <a:lnTo>
                  <a:pt x="7802478" y="167148"/>
                </a:lnTo>
                <a:close/>
                <a:moveTo>
                  <a:pt x="7722018" y="182636"/>
                </a:moveTo>
                <a:lnTo>
                  <a:pt x="7635151" y="257220"/>
                </a:lnTo>
                <a:lnTo>
                  <a:pt x="7635151" y="223754"/>
                </a:lnTo>
                <a:lnTo>
                  <a:pt x="7691580" y="175158"/>
                </a:lnTo>
                <a:lnTo>
                  <a:pt x="7635151" y="126561"/>
                </a:lnTo>
                <a:lnTo>
                  <a:pt x="7635151" y="93095"/>
                </a:lnTo>
                <a:lnTo>
                  <a:pt x="7722018" y="1675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79371" y="2215333"/>
            <a:ext cx="6488014" cy="338389"/>
          </a:xfrm>
          <a:custGeom>
            <a:avLst/>
            <a:gdLst/>
            <a:ahLst/>
            <a:cxnLst/>
            <a:rect l="l" t="t" r="r" b="b"/>
            <a:pathLst>
              <a:path w="6488014" h="338389">
                <a:moveTo>
                  <a:pt x="157006" y="265050"/>
                </a:moveTo>
                <a:lnTo>
                  <a:pt x="123540" y="265050"/>
                </a:lnTo>
                <a:lnTo>
                  <a:pt x="123540" y="175514"/>
                </a:lnTo>
                <a:lnTo>
                  <a:pt x="33465" y="175514"/>
                </a:lnTo>
                <a:lnTo>
                  <a:pt x="33465" y="265050"/>
                </a:lnTo>
                <a:lnTo>
                  <a:pt x="0" y="265050"/>
                </a:lnTo>
                <a:lnTo>
                  <a:pt x="0" y="66219"/>
                </a:lnTo>
                <a:lnTo>
                  <a:pt x="33465" y="66219"/>
                </a:lnTo>
                <a:lnTo>
                  <a:pt x="33465" y="146675"/>
                </a:lnTo>
                <a:lnTo>
                  <a:pt x="123540" y="146675"/>
                </a:lnTo>
                <a:lnTo>
                  <a:pt x="123540" y="66219"/>
                </a:lnTo>
                <a:lnTo>
                  <a:pt x="157006" y="66219"/>
                </a:lnTo>
                <a:close/>
                <a:moveTo>
                  <a:pt x="316321" y="216101"/>
                </a:moveTo>
                <a:lnTo>
                  <a:pt x="316321" y="160916"/>
                </a:lnTo>
                <a:cubicBezTo>
                  <a:pt x="308372" y="161629"/>
                  <a:pt x="298314" y="162608"/>
                  <a:pt x="286148" y="163854"/>
                </a:cubicBezTo>
                <a:cubicBezTo>
                  <a:pt x="273984" y="165100"/>
                  <a:pt x="264163" y="166849"/>
                  <a:pt x="256687" y="169107"/>
                </a:cubicBezTo>
                <a:cubicBezTo>
                  <a:pt x="247784" y="171835"/>
                  <a:pt x="240428" y="176018"/>
                  <a:pt x="234616" y="181653"/>
                </a:cubicBezTo>
                <a:cubicBezTo>
                  <a:pt x="228801" y="187293"/>
                  <a:pt x="225892" y="195152"/>
                  <a:pt x="225892" y="205243"/>
                </a:cubicBezTo>
                <a:cubicBezTo>
                  <a:pt x="225892" y="216638"/>
                  <a:pt x="229096" y="225238"/>
                  <a:pt x="235508" y="231052"/>
                </a:cubicBezTo>
                <a:cubicBezTo>
                  <a:pt x="241916" y="236866"/>
                  <a:pt x="251291" y="239775"/>
                  <a:pt x="263631" y="239775"/>
                </a:cubicBezTo>
                <a:cubicBezTo>
                  <a:pt x="274190" y="239775"/>
                  <a:pt x="283748" y="237489"/>
                  <a:pt x="292290" y="232924"/>
                </a:cubicBezTo>
                <a:cubicBezTo>
                  <a:pt x="300837" y="228355"/>
                  <a:pt x="308843" y="222746"/>
                  <a:pt x="316321" y="216101"/>
                </a:cubicBezTo>
                <a:close/>
                <a:moveTo>
                  <a:pt x="316321" y="243868"/>
                </a:moveTo>
                <a:cubicBezTo>
                  <a:pt x="313592" y="245887"/>
                  <a:pt x="309938" y="248706"/>
                  <a:pt x="305372" y="252324"/>
                </a:cubicBezTo>
                <a:cubicBezTo>
                  <a:pt x="300804" y="255942"/>
                  <a:pt x="296383" y="258822"/>
                  <a:pt x="292114" y="260957"/>
                </a:cubicBezTo>
                <a:cubicBezTo>
                  <a:pt x="286182" y="264042"/>
                  <a:pt x="280454" y="266418"/>
                  <a:pt x="274936" y="268078"/>
                </a:cubicBezTo>
                <a:cubicBezTo>
                  <a:pt x="269412" y="269740"/>
                  <a:pt x="261669" y="270572"/>
                  <a:pt x="251701" y="270572"/>
                </a:cubicBezTo>
                <a:cubicBezTo>
                  <a:pt x="243515" y="270572"/>
                  <a:pt x="235742" y="269028"/>
                  <a:pt x="228384" y="265943"/>
                </a:cubicBezTo>
                <a:cubicBezTo>
                  <a:pt x="221025" y="262858"/>
                  <a:pt x="214556" y="258524"/>
                  <a:pt x="208979" y="252947"/>
                </a:cubicBezTo>
                <a:cubicBezTo>
                  <a:pt x="203644" y="247490"/>
                  <a:pt x="199368" y="240758"/>
                  <a:pt x="196168" y="232744"/>
                </a:cubicBezTo>
                <a:cubicBezTo>
                  <a:pt x="192963" y="224730"/>
                  <a:pt x="191361" y="216277"/>
                  <a:pt x="191361" y="207378"/>
                </a:cubicBezTo>
                <a:cubicBezTo>
                  <a:pt x="191361" y="193611"/>
                  <a:pt x="194270" y="181891"/>
                  <a:pt x="200084" y="172221"/>
                </a:cubicBezTo>
                <a:cubicBezTo>
                  <a:pt x="205898" y="162547"/>
                  <a:pt x="215092" y="154861"/>
                  <a:pt x="227674" y="149166"/>
                </a:cubicBezTo>
                <a:cubicBezTo>
                  <a:pt x="238827" y="144069"/>
                  <a:pt x="251999" y="140537"/>
                  <a:pt x="267191" y="138575"/>
                </a:cubicBezTo>
                <a:cubicBezTo>
                  <a:pt x="282380" y="136620"/>
                  <a:pt x="298756" y="135162"/>
                  <a:pt x="316321" y="134215"/>
                </a:cubicBezTo>
                <a:lnTo>
                  <a:pt x="316321" y="127808"/>
                </a:lnTo>
                <a:cubicBezTo>
                  <a:pt x="316321" y="119974"/>
                  <a:pt x="315132" y="113652"/>
                  <a:pt x="312760" y="108846"/>
                </a:cubicBezTo>
                <a:cubicBezTo>
                  <a:pt x="310388" y="104040"/>
                  <a:pt x="307065" y="100336"/>
                  <a:pt x="302792" y="97723"/>
                </a:cubicBezTo>
                <a:cubicBezTo>
                  <a:pt x="298518" y="94993"/>
                  <a:pt x="293299" y="93182"/>
                  <a:pt x="287129" y="92294"/>
                </a:cubicBezTo>
                <a:cubicBezTo>
                  <a:pt x="280958" y="91404"/>
                  <a:pt x="274608" y="90961"/>
                  <a:pt x="268080" y="90961"/>
                </a:cubicBezTo>
                <a:cubicBezTo>
                  <a:pt x="260370" y="90961"/>
                  <a:pt x="251291" y="92117"/>
                  <a:pt x="240846" y="94428"/>
                </a:cubicBezTo>
                <a:cubicBezTo>
                  <a:pt x="230403" y="96744"/>
                  <a:pt x="219960" y="100098"/>
                  <a:pt x="209515" y="104490"/>
                </a:cubicBezTo>
                <a:lnTo>
                  <a:pt x="207557" y="104490"/>
                </a:lnTo>
                <a:lnTo>
                  <a:pt x="207557" y="70489"/>
                </a:lnTo>
                <a:cubicBezTo>
                  <a:pt x="213728" y="68709"/>
                  <a:pt x="222570" y="66755"/>
                  <a:pt x="234082" y="64613"/>
                </a:cubicBezTo>
                <a:cubicBezTo>
                  <a:pt x="245595" y="62478"/>
                  <a:pt x="256985" y="61412"/>
                  <a:pt x="268257" y="61412"/>
                </a:cubicBezTo>
                <a:cubicBezTo>
                  <a:pt x="281904" y="61412"/>
                  <a:pt x="293414" y="62478"/>
                  <a:pt x="302792" y="64613"/>
                </a:cubicBezTo>
                <a:cubicBezTo>
                  <a:pt x="312166" y="66755"/>
                  <a:pt x="320591" y="70611"/>
                  <a:pt x="328067" y="76187"/>
                </a:cubicBezTo>
                <a:cubicBezTo>
                  <a:pt x="335310" y="81645"/>
                  <a:pt x="340710" y="88704"/>
                  <a:pt x="344271" y="97366"/>
                </a:cubicBezTo>
                <a:cubicBezTo>
                  <a:pt x="347831" y="106031"/>
                  <a:pt x="349610" y="116594"/>
                  <a:pt x="349610" y="129056"/>
                </a:cubicBezTo>
                <a:lnTo>
                  <a:pt x="349610" y="265050"/>
                </a:lnTo>
                <a:lnTo>
                  <a:pt x="316321" y="265050"/>
                </a:lnTo>
                <a:close/>
                <a:moveTo>
                  <a:pt x="596858" y="269679"/>
                </a:moveTo>
                <a:cubicBezTo>
                  <a:pt x="565174" y="269679"/>
                  <a:pt x="540583" y="260749"/>
                  <a:pt x="523076" y="242889"/>
                </a:cubicBezTo>
                <a:cubicBezTo>
                  <a:pt x="505569" y="225029"/>
                  <a:pt x="496817" y="199663"/>
                  <a:pt x="496817" y="166792"/>
                </a:cubicBezTo>
                <a:cubicBezTo>
                  <a:pt x="496817" y="134395"/>
                  <a:pt x="505302" y="108612"/>
                  <a:pt x="522273" y="89446"/>
                </a:cubicBezTo>
                <a:cubicBezTo>
                  <a:pt x="539243" y="70283"/>
                  <a:pt x="561434" y="60696"/>
                  <a:pt x="588852" y="60696"/>
                </a:cubicBezTo>
                <a:cubicBezTo>
                  <a:pt x="601188" y="60696"/>
                  <a:pt x="612104" y="62478"/>
                  <a:pt x="621601" y="66039"/>
                </a:cubicBezTo>
                <a:cubicBezTo>
                  <a:pt x="631094" y="69598"/>
                  <a:pt x="639399" y="75179"/>
                  <a:pt x="646524" y="82771"/>
                </a:cubicBezTo>
                <a:cubicBezTo>
                  <a:pt x="653645" y="90367"/>
                  <a:pt x="659105" y="99652"/>
                  <a:pt x="662903" y="110628"/>
                </a:cubicBezTo>
                <a:cubicBezTo>
                  <a:pt x="666701" y="121605"/>
                  <a:pt x="668599" y="135047"/>
                  <a:pt x="668599" y="150948"/>
                </a:cubicBezTo>
                <a:lnTo>
                  <a:pt x="668599" y="169107"/>
                </a:lnTo>
                <a:lnTo>
                  <a:pt x="530819" y="169107"/>
                </a:lnTo>
                <a:cubicBezTo>
                  <a:pt x="530819" y="192244"/>
                  <a:pt x="536633" y="209931"/>
                  <a:pt x="548265" y="222152"/>
                </a:cubicBezTo>
                <a:cubicBezTo>
                  <a:pt x="559893" y="234375"/>
                  <a:pt x="575970" y="240487"/>
                  <a:pt x="596501" y="240487"/>
                </a:cubicBezTo>
                <a:cubicBezTo>
                  <a:pt x="603859" y="240487"/>
                  <a:pt x="611070" y="239655"/>
                  <a:pt x="618130" y="237993"/>
                </a:cubicBezTo>
                <a:cubicBezTo>
                  <a:pt x="625190" y="236333"/>
                  <a:pt x="631569" y="234194"/>
                  <a:pt x="637264" y="231585"/>
                </a:cubicBezTo>
                <a:cubicBezTo>
                  <a:pt x="643316" y="228859"/>
                  <a:pt x="648421" y="226218"/>
                  <a:pt x="652575" y="223665"/>
                </a:cubicBezTo>
                <a:cubicBezTo>
                  <a:pt x="656729" y="221112"/>
                  <a:pt x="660171" y="218711"/>
                  <a:pt x="662900" y="216458"/>
                </a:cubicBezTo>
                <a:lnTo>
                  <a:pt x="664859" y="216458"/>
                </a:lnTo>
                <a:lnTo>
                  <a:pt x="664859" y="252947"/>
                </a:lnTo>
                <a:cubicBezTo>
                  <a:pt x="660942" y="254491"/>
                  <a:pt x="656078" y="256417"/>
                  <a:pt x="650264" y="258728"/>
                </a:cubicBezTo>
                <a:cubicBezTo>
                  <a:pt x="644450" y="261043"/>
                  <a:pt x="639226" y="262858"/>
                  <a:pt x="634593" y="264161"/>
                </a:cubicBezTo>
                <a:cubicBezTo>
                  <a:pt x="628067" y="265943"/>
                  <a:pt x="622166" y="267311"/>
                  <a:pt x="616884" y="268258"/>
                </a:cubicBezTo>
                <a:cubicBezTo>
                  <a:pt x="611600" y="269208"/>
                  <a:pt x="604926" y="269679"/>
                  <a:pt x="596858" y="269679"/>
                </a:cubicBezTo>
                <a:close/>
                <a:moveTo>
                  <a:pt x="636018" y="143471"/>
                </a:moveTo>
                <a:cubicBezTo>
                  <a:pt x="635781" y="134454"/>
                  <a:pt x="634715" y="126681"/>
                  <a:pt x="632818" y="120153"/>
                </a:cubicBezTo>
                <a:cubicBezTo>
                  <a:pt x="630918" y="113627"/>
                  <a:pt x="628185" y="108109"/>
                  <a:pt x="624625" y="103597"/>
                </a:cubicBezTo>
                <a:cubicBezTo>
                  <a:pt x="620708" y="98612"/>
                  <a:pt x="615697" y="94813"/>
                  <a:pt x="609584" y="92203"/>
                </a:cubicBezTo>
                <a:cubicBezTo>
                  <a:pt x="603474" y="89597"/>
                  <a:pt x="595912" y="88290"/>
                  <a:pt x="586890" y="88290"/>
                </a:cubicBezTo>
                <a:cubicBezTo>
                  <a:pt x="577987" y="88290"/>
                  <a:pt x="570423" y="89623"/>
                  <a:pt x="564195" y="92294"/>
                </a:cubicBezTo>
                <a:cubicBezTo>
                  <a:pt x="557964" y="94964"/>
                  <a:pt x="552297" y="98849"/>
                  <a:pt x="547192" y="103953"/>
                </a:cubicBezTo>
                <a:cubicBezTo>
                  <a:pt x="542213" y="109177"/>
                  <a:pt x="538415" y="114963"/>
                  <a:pt x="535801" y="121309"/>
                </a:cubicBezTo>
                <a:cubicBezTo>
                  <a:pt x="533191" y="127656"/>
                  <a:pt x="531529" y="135047"/>
                  <a:pt x="530819" y="143471"/>
                </a:cubicBezTo>
                <a:close/>
                <a:moveTo>
                  <a:pt x="872953" y="312758"/>
                </a:moveTo>
                <a:lnTo>
                  <a:pt x="841799" y="312758"/>
                </a:lnTo>
                <a:lnTo>
                  <a:pt x="841799" y="264517"/>
                </a:lnTo>
                <a:lnTo>
                  <a:pt x="710783" y="264517"/>
                </a:lnTo>
                <a:lnTo>
                  <a:pt x="710783" y="312758"/>
                </a:lnTo>
                <a:lnTo>
                  <a:pt x="679633" y="312758"/>
                </a:lnTo>
                <a:lnTo>
                  <a:pt x="679633" y="236570"/>
                </a:lnTo>
                <a:lnTo>
                  <a:pt x="692805" y="236570"/>
                </a:lnTo>
                <a:cubicBezTo>
                  <a:pt x="704080" y="218055"/>
                  <a:pt x="713307" y="193882"/>
                  <a:pt x="720486" y="164034"/>
                </a:cubicBezTo>
                <a:cubicBezTo>
                  <a:pt x="727664" y="134187"/>
                  <a:pt x="731257" y="101581"/>
                  <a:pt x="731257" y="66219"/>
                </a:cubicBezTo>
                <a:lnTo>
                  <a:pt x="853192" y="66219"/>
                </a:lnTo>
                <a:lnTo>
                  <a:pt x="853192" y="236570"/>
                </a:lnTo>
                <a:lnTo>
                  <a:pt x="872953" y="236570"/>
                </a:lnTo>
                <a:close/>
                <a:moveTo>
                  <a:pt x="819726" y="236570"/>
                </a:moveTo>
                <a:lnTo>
                  <a:pt x="819726" y="94342"/>
                </a:lnTo>
                <a:lnTo>
                  <a:pt x="762760" y="94342"/>
                </a:lnTo>
                <a:cubicBezTo>
                  <a:pt x="761220" y="124009"/>
                  <a:pt x="757155" y="151096"/>
                  <a:pt x="750571" y="175602"/>
                </a:cubicBezTo>
                <a:cubicBezTo>
                  <a:pt x="743982" y="200106"/>
                  <a:pt x="735703" y="220429"/>
                  <a:pt x="725735" y="236570"/>
                </a:cubicBezTo>
                <a:close/>
                <a:moveTo>
                  <a:pt x="1062885" y="265050"/>
                </a:moveTo>
                <a:lnTo>
                  <a:pt x="1029769" y="265050"/>
                </a:lnTo>
                <a:lnTo>
                  <a:pt x="1029769" y="116774"/>
                </a:lnTo>
                <a:lnTo>
                  <a:pt x="936140" y="265050"/>
                </a:lnTo>
                <a:lnTo>
                  <a:pt x="905878" y="265050"/>
                </a:lnTo>
                <a:lnTo>
                  <a:pt x="905878" y="66219"/>
                </a:lnTo>
                <a:lnTo>
                  <a:pt x="938987" y="66219"/>
                </a:lnTo>
                <a:lnTo>
                  <a:pt x="938987" y="212184"/>
                </a:lnTo>
                <a:lnTo>
                  <a:pt x="1031551" y="66219"/>
                </a:lnTo>
                <a:lnTo>
                  <a:pt x="1062885" y="66219"/>
                </a:lnTo>
                <a:close/>
                <a:moveTo>
                  <a:pt x="1268304" y="265050"/>
                </a:moveTo>
                <a:lnTo>
                  <a:pt x="1234838" y="265050"/>
                </a:lnTo>
                <a:lnTo>
                  <a:pt x="1234838" y="175514"/>
                </a:lnTo>
                <a:lnTo>
                  <a:pt x="1144767" y="175514"/>
                </a:lnTo>
                <a:lnTo>
                  <a:pt x="1144767" y="265050"/>
                </a:lnTo>
                <a:lnTo>
                  <a:pt x="1111298" y="265050"/>
                </a:lnTo>
                <a:lnTo>
                  <a:pt x="1111298" y="66219"/>
                </a:lnTo>
                <a:lnTo>
                  <a:pt x="1144767" y="66219"/>
                </a:lnTo>
                <a:lnTo>
                  <a:pt x="1144767" y="146675"/>
                </a:lnTo>
                <a:lnTo>
                  <a:pt x="1234838" y="146675"/>
                </a:lnTo>
                <a:lnTo>
                  <a:pt x="1234838" y="66219"/>
                </a:lnTo>
                <a:lnTo>
                  <a:pt x="1268304" y="66219"/>
                </a:lnTo>
                <a:close/>
                <a:moveTo>
                  <a:pt x="1395579" y="269500"/>
                </a:moveTo>
                <a:cubicBezTo>
                  <a:pt x="1381931" y="269500"/>
                  <a:pt x="1369414" y="267393"/>
                  <a:pt x="1358021" y="263182"/>
                </a:cubicBezTo>
                <a:cubicBezTo>
                  <a:pt x="1346626" y="258973"/>
                  <a:pt x="1336835" y="252590"/>
                  <a:pt x="1328648" y="244048"/>
                </a:cubicBezTo>
                <a:cubicBezTo>
                  <a:pt x="1320458" y="235501"/>
                  <a:pt x="1314111" y="224734"/>
                  <a:pt x="1309601" y="211738"/>
                </a:cubicBezTo>
                <a:cubicBezTo>
                  <a:pt x="1305090" y="198742"/>
                  <a:pt x="1302835" y="183463"/>
                  <a:pt x="1302835" y="165903"/>
                </a:cubicBezTo>
                <a:cubicBezTo>
                  <a:pt x="1302835" y="148457"/>
                  <a:pt x="1305180" y="133384"/>
                  <a:pt x="1309866" y="120687"/>
                </a:cubicBezTo>
                <a:cubicBezTo>
                  <a:pt x="1314554" y="107989"/>
                  <a:pt x="1320818" y="97311"/>
                  <a:pt x="1328648" y="88646"/>
                </a:cubicBezTo>
                <a:cubicBezTo>
                  <a:pt x="1336482" y="79985"/>
                  <a:pt x="1346242" y="73307"/>
                  <a:pt x="1357930" y="68619"/>
                </a:cubicBezTo>
                <a:cubicBezTo>
                  <a:pt x="1369616" y="63933"/>
                  <a:pt x="1382168" y="61588"/>
                  <a:pt x="1395579" y="61588"/>
                </a:cubicBezTo>
                <a:cubicBezTo>
                  <a:pt x="1406498" y="61588"/>
                  <a:pt x="1417028" y="63133"/>
                  <a:pt x="1427176" y="66219"/>
                </a:cubicBezTo>
                <a:cubicBezTo>
                  <a:pt x="1437325" y="69300"/>
                  <a:pt x="1446371" y="72861"/>
                  <a:pt x="1454320" y="76896"/>
                </a:cubicBezTo>
                <a:lnTo>
                  <a:pt x="1454320" y="114459"/>
                </a:lnTo>
                <a:lnTo>
                  <a:pt x="1452365" y="114459"/>
                </a:lnTo>
                <a:cubicBezTo>
                  <a:pt x="1449989" y="112440"/>
                  <a:pt x="1446936" y="110124"/>
                  <a:pt x="1443196" y="107514"/>
                </a:cubicBezTo>
                <a:cubicBezTo>
                  <a:pt x="1439460" y="104904"/>
                  <a:pt x="1434919" y="102232"/>
                  <a:pt x="1429578" y="99504"/>
                </a:cubicBezTo>
                <a:cubicBezTo>
                  <a:pt x="1424951" y="97132"/>
                  <a:pt x="1419494" y="95058"/>
                  <a:pt x="1413205" y="93276"/>
                </a:cubicBezTo>
                <a:cubicBezTo>
                  <a:pt x="1406912" y="91495"/>
                  <a:pt x="1400857" y="90606"/>
                  <a:pt x="1395043" y="90606"/>
                </a:cubicBezTo>
                <a:cubicBezTo>
                  <a:pt x="1377720" y="90606"/>
                  <a:pt x="1363806" y="97160"/>
                  <a:pt x="1353300" y="110271"/>
                </a:cubicBezTo>
                <a:cubicBezTo>
                  <a:pt x="1342800" y="123387"/>
                  <a:pt x="1337547" y="141930"/>
                  <a:pt x="1337547" y="165903"/>
                </a:cubicBezTo>
                <a:cubicBezTo>
                  <a:pt x="1337547" y="189400"/>
                  <a:pt x="1342619" y="207702"/>
                  <a:pt x="1352768" y="220814"/>
                </a:cubicBezTo>
                <a:cubicBezTo>
                  <a:pt x="1362913" y="233931"/>
                  <a:pt x="1377006" y="240487"/>
                  <a:pt x="1395043" y="240487"/>
                </a:cubicBezTo>
                <a:cubicBezTo>
                  <a:pt x="1405962" y="240487"/>
                  <a:pt x="1416347" y="238234"/>
                  <a:pt x="1426197" y="233719"/>
                </a:cubicBezTo>
                <a:cubicBezTo>
                  <a:pt x="1436047" y="229212"/>
                  <a:pt x="1444769" y="223398"/>
                  <a:pt x="1452365" y="216277"/>
                </a:cubicBezTo>
                <a:lnTo>
                  <a:pt x="1454320" y="216277"/>
                </a:lnTo>
                <a:lnTo>
                  <a:pt x="1454320" y="253836"/>
                </a:lnTo>
                <a:cubicBezTo>
                  <a:pt x="1450998" y="255380"/>
                  <a:pt x="1446843" y="257249"/>
                  <a:pt x="1441861" y="259445"/>
                </a:cubicBezTo>
                <a:cubicBezTo>
                  <a:pt x="1436875" y="261638"/>
                  <a:pt x="1432368" y="263272"/>
                  <a:pt x="1428332" y="264342"/>
                </a:cubicBezTo>
                <a:cubicBezTo>
                  <a:pt x="1422637" y="266004"/>
                  <a:pt x="1417532" y="267279"/>
                  <a:pt x="1413024" y="268168"/>
                </a:cubicBezTo>
                <a:cubicBezTo>
                  <a:pt x="1408513" y="269057"/>
                  <a:pt x="1402699" y="269500"/>
                  <a:pt x="1395579" y="269500"/>
                </a:cubicBezTo>
                <a:close/>
                <a:moveTo>
                  <a:pt x="1630014" y="95588"/>
                </a:moveTo>
                <a:lnTo>
                  <a:pt x="1562370" y="95588"/>
                </a:lnTo>
                <a:lnTo>
                  <a:pt x="1562370" y="265050"/>
                </a:lnTo>
                <a:lnTo>
                  <a:pt x="1528906" y="265050"/>
                </a:lnTo>
                <a:lnTo>
                  <a:pt x="1528906" y="95588"/>
                </a:lnTo>
                <a:lnTo>
                  <a:pt x="1461262" y="95588"/>
                </a:lnTo>
                <a:lnTo>
                  <a:pt x="1461262" y="66219"/>
                </a:lnTo>
                <a:lnTo>
                  <a:pt x="1630014" y="66219"/>
                </a:lnTo>
                <a:close/>
                <a:moveTo>
                  <a:pt x="1809413" y="204884"/>
                </a:moveTo>
                <a:cubicBezTo>
                  <a:pt x="1809413" y="214495"/>
                  <a:pt x="1807578" y="223010"/>
                  <a:pt x="1803899" y="230425"/>
                </a:cubicBezTo>
                <a:cubicBezTo>
                  <a:pt x="1800220" y="237845"/>
                  <a:pt x="1795175" y="244048"/>
                  <a:pt x="1788768" y="249030"/>
                </a:cubicBezTo>
                <a:cubicBezTo>
                  <a:pt x="1780700" y="255320"/>
                  <a:pt x="1772240" y="259564"/>
                  <a:pt x="1763402" y="261756"/>
                </a:cubicBezTo>
                <a:cubicBezTo>
                  <a:pt x="1754560" y="263952"/>
                  <a:pt x="1743969" y="265050"/>
                  <a:pt x="1731628" y="265050"/>
                </a:cubicBezTo>
                <a:lnTo>
                  <a:pt x="1653480" y="265050"/>
                </a:lnTo>
                <a:lnTo>
                  <a:pt x="1653480" y="66219"/>
                </a:lnTo>
                <a:lnTo>
                  <a:pt x="1726466" y="66219"/>
                </a:lnTo>
                <a:cubicBezTo>
                  <a:pt x="1741061" y="66219"/>
                  <a:pt x="1751741" y="66661"/>
                  <a:pt x="1758506" y="67550"/>
                </a:cubicBezTo>
                <a:cubicBezTo>
                  <a:pt x="1765274" y="68443"/>
                  <a:pt x="1771977" y="70726"/>
                  <a:pt x="1778619" y="74405"/>
                </a:cubicBezTo>
                <a:cubicBezTo>
                  <a:pt x="1785625" y="78203"/>
                  <a:pt x="1790787" y="83247"/>
                  <a:pt x="1794106" y="89536"/>
                </a:cubicBezTo>
                <a:cubicBezTo>
                  <a:pt x="1797429" y="95825"/>
                  <a:pt x="1799092" y="103302"/>
                  <a:pt x="1799092" y="111967"/>
                </a:cubicBezTo>
                <a:cubicBezTo>
                  <a:pt x="1799092" y="121460"/>
                  <a:pt x="1796482" y="129970"/>
                  <a:pt x="1791262" y="137509"/>
                </a:cubicBezTo>
                <a:cubicBezTo>
                  <a:pt x="1786039" y="145044"/>
                  <a:pt x="1779094" y="150891"/>
                  <a:pt x="1770433" y="155045"/>
                </a:cubicBezTo>
                <a:lnTo>
                  <a:pt x="1771322" y="156290"/>
                </a:lnTo>
                <a:cubicBezTo>
                  <a:pt x="1782118" y="159015"/>
                  <a:pt x="1791172" y="164539"/>
                  <a:pt x="1798469" y="172843"/>
                </a:cubicBezTo>
                <a:cubicBezTo>
                  <a:pt x="1805767" y="181149"/>
                  <a:pt x="1809413" y="191834"/>
                  <a:pt x="1809413" y="204884"/>
                </a:cubicBezTo>
                <a:close/>
                <a:moveTo>
                  <a:pt x="1764737" y="117126"/>
                </a:moveTo>
                <a:cubicBezTo>
                  <a:pt x="1764737" y="112619"/>
                  <a:pt x="1763995" y="108698"/>
                  <a:pt x="1762510" y="105380"/>
                </a:cubicBezTo>
                <a:cubicBezTo>
                  <a:pt x="1761026" y="102057"/>
                  <a:pt x="1758448" y="99446"/>
                  <a:pt x="1754769" y="97546"/>
                </a:cubicBezTo>
                <a:cubicBezTo>
                  <a:pt x="1750493" y="95292"/>
                  <a:pt x="1745719" y="93957"/>
                  <a:pt x="1740437" y="93539"/>
                </a:cubicBezTo>
                <a:cubicBezTo>
                  <a:pt x="1735156" y="93125"/>
                  <a:pt x="1727831" y="92916"/>
                  <a:pt x="1718452" y="92916"/>
                </a:cubicBezTo>
                <a:lnTo>
                  <a:pt x="1686589" y="92916"/>
                </a:lnTo>
                <a:lnTo>
                  <a:pt x="1686589" y="147387"/>
                </a:lnTo>
                <a:lnTo>
                  <a:pt x="1725041" y="147387"/>
                </a:lnTo>
                <a:cubicBezTo>
                  <a:pt x="1733227" y="147387"/>
                  <a:pt x="1739044" y="147003"/>
                  <a:pt x="1742485" y="146232"/>
                </a:cubicBezTo>
                <a:cubicBezTo>
                  <a:pt x="1745927" y="145462"/>
                  <a:pt x="1749726" y="143831"/>
                  <a:pt x="1753880" y="141336"/>
                </a:cubicBezTo>
                <a:cubicBezTo>
                  <a:pt x="1757796" y="138964"/>
                  <a:pt x="1760583" y="135757"/>
                  <a:pt x="1762246" y="131721"/>
                </a:cubicBezTo>
                <a:cubicBezTo>
                  <a:pt x="1763906" y="127684"/>
                  <a:pt x="1764737" y="122821"/>
                  <a:pt x="1764737" y="117126"/>
                </a:cubicBezTo>
                <a:close/>
                <a:moveTo>
                  <a:pt x="1774886" y="205063"/>
                </a:moveTo>
                <a:cubicBezTo>
                  <a:pt x="1774886" y="198299"/>
                  <a:pt x="1773903" y="192866"/>
                  <a:pt x="1771948" y="188773"/>
                </a:cubicBezTo>
                <a:cubicBezTo>
                  <a:pt x="1769986" y="184679"/>
                  <a:pt x="1765685" y="181030"/>
                  <a:pt x="1759039" y="177829"/>
                </a:cubicBezTo>
                <a:cubicBezTo>
                  <a:pt x="1754885" y="175806"/>
                  <a:pt x="1750434" y="174560"/>
                  <a:pt x="1745686" y="174089"/>
                </a:cubicBezTo>
                <a:cubicBezTo>
                  <a:pt x="1740941" y="173618"/>
                  <a:pt x="1734354" y="173380"/>
                  <a:pt x="1725930" y="173380"/>
                </a:cubicBezTo>
                <a:lnTo>
                  <a:pt x="1686589" y="173380"/>
                </a:lnTo>
                <a:lnTo>
                  <a:pt x="1686589" y="238352"/>
                </a:lnTo>
                <a:lnTo>
                  <a:pt x="1715608" y="238352"/>
                </a:lnTo>
                <a:cubicBezTo>
                  <a:pt x="1727592" y="238352"/>
                  <a:pt x="1736906" y="237873"/>
                  <a:pt x="1743551" y="236927"/>
                </a:cubicBezTo>
                <a:cubicBezTo>
                  <a:pt x="1750201" y="235976"/>
                  <a:pt x="1755895" y="234076"/>
                  <a:pt x="1760640" y="231232"/>
                </a:cubicBezTo>
                <a:cubicBezTo>
                  <a:pt x="1765626" y="228143"/>
                  <a:pt x="1769244" y="224587"/>
                  <a:pt x="1771502" y="220547"/>
                </a:cubicBezTo>
                <a:cubicBezTo>
                  <a:pt x="1773755" y="216511"/>
                  <a:pt x="1774886" y="211352"/>
                  <a:pt x="1774886" y="205063"/>
                </a:cubicBezTo>
                <a:close/>
                <a:moveTo>
                  <a:pt x="1930993" y="269679"/>
                </a:moveTo>
                <a:cubicBezTo>
                  <a:pt x="1899309" y="269679"/>
                  <a:pt x="1874718" y="260749"/>
                  <a:pt x="1857211" y="242889"/>
                </a:cubicBezTo>
                <a:cubicBezTo>
                  <a:pt x="1839708" y="225029"/>
                  <a:pt x="1830952" y="199663"/>
                  <a:pt x="1830952" y="166792"/>
                </a:cubicBezTo>
                <a:cubicBezTo>
                  <a:pt x="1830952" y="134395"/>
                  <a:pt x="1839437" y="108612"/>
                  <a:pt x="1856408" y="89446"/>
                </a:cubicBezTo>
                <a:cubicBezTo>
                  <a:pt x="1873378" y="70283"/>
                  <a:pt x="1895569" y="60696"/>
                  <a:pt x="1922987" y="60696"/>
                </a:cubicBezTo>
                <a:cubicBezTo>
                  <a:pt x="1935323" y="60696"/>
                  <a:pt x="1946239" y="62478"/>
                  <a:pt x="1955735" y="66039"/>
                </a:cubicBezTo>
                <a:cubicBezTo>
                  <a:pt x="1965228" y="69598"/>
                  <a:pt x="1973534" y="75179"/>
                  <a:pt x="1980659" y="82771"/>
                </a:cubicBezTo>
                <a:cubicBezTo>
                  <a:pt x="1987780" y="90367"/>
                  <a:pt x="1993241" y="99652"/>
                  <a:pt x="1997038" y="110628"/>
                </a:cubicBezTo>
                <a:cubicBezTo>
                  <a:pt x="2000837" y="121605"/>
                  <a:pt x="2002734" y="135047"/>
                  <a:pt x="2002734" y="150948"/>
                </a:cubicBezTo>
                <a:lnTo>
                  <a:pt x="2002734" y="169107"/>
                </a:lnTo>
                <a:lnTo>
                  <a:pt x="1864954" y="169107"/>
                </a:lnTo>
                <a:cubicBezTo>
                  <a:pt x="1864954" y="192244"/>
                  <a:pt x="1870768" y="209931"/>
                  <a:pt x="1882400" y="222152"/>
                </a:cubicBezTo>
                <a:cubicBezTo>
                  <a:pt x="1894028" y="234375"/>
                  <a:pt x="1910105" y="240487"/>
                  <a:pt x="1930636" y="240487"/>
                </a:cubicBezTo>
                <a:cubicBezTo>
                  <a:pt x="1937994" y="240487"/>
                  <a:pt x="1945205" y="239655"/>
                  <a:pt x="1952265" y="237993"/>
                </a:cubicBezTo>
                <a:cubicBezTo>
                  <a:pt x="1959325" y="236333"/>
                  <a:pt x="1965707" y="234194"/>
                  <a:pt x="1971399" y="231585"/>
                </a:cubicBezTo>
                <a:cubicBezTo>
                  <a:pt x="1977454" y="228859"/>
                  <a:pt x="1982556" y="226218"/>
                  <a:pt x="1986710" y="223665"/>
                </a:cubicBezTo>
                <a:cubicBezTo>
                  <a:pt x="1990864" y="221112"/>
                  <a:pt x="1994306" y="218711"/>
                  <a:pt x="1997035" y="216458"/>
                </a:cubicBezTo>
                <a:lnTo>
                  <a:pt x="1998994" y="216458"/>
                </a:lnTo>
                <a:lnTo>
                  <a:pt x="1998994" y="252947"/>
                </a:lnTo>
                <a:cubicBezTo>
                  <a:pt x="1995076" y="254491"/>
                  <a:pt x="1990213" y="256417"/>
                  <a:pt x="1984399" y="258728"/>
                </a:cubicBezTo>
                <a:cubicBezTo>
                  <a:pt x="1978585" y="261043"/>
                  <a:pt x="1973361" y="262858"/>
                  <a:pt x="1968732" y="264161"/>
                </a:cubicBezTo>
                <a:cubicBezTo>
                  <a:pt x="1962201" y="265943"/>
                  <a:pt x="1956300" y="267311"/>
                  <a:pt x="1951019" y="268258"/>
                </a:cubicBezTo>
                <a:cubicBezTo>
                  <a:pt x="1945735" y="269208"/>
                  <a:pt x="1939060" y="269679"/>
                  <a:pt x="1930993" y="269679"/>
                </a:cubicBezTo>
                <a:close/>
                <a:moveTo>
                  <a:pt x="1970153" y="143471"/>
                </a:moveTo>
                <a:cubicBezTo>
                  <a:pt x="1969916" y="134454"/>
                  <a:pt x="1968850" y="126681"/>
                  <a:pt x="1966953" y="120153"/>
                </a:cubicBezTo>
                <a:cubicBezTo>
                  <a:pt x="1965053" y="113627"/>
                  <a:pt x="1962320" y="108109"/>
                  <a:pt x="1958760" y="103597"/>
                </a:cubicBezTo>
                <a:cubicBezTo>
                  <a:pt x="1954842" y="98612"/>
                  <a:pt x="1949832" y="94813"/>
                  <a:pt x="1943718" y="92203"/>
                </a:cubicBezTo>
                <a:cubicBezTo>
                  <a:pt x="1937609" y="89597"/>
                  <a:pt x="1930045" y="88290"/>
                  <a:pt x="1921024" y="88290"/>
                </a:cubicBezTo>
                <a:cubicBezTo>
                  <a:pt x="1912122" y="88290"/>
                  <a:pt x="1904558" y="89623"/>
                  <a:pt x="1898330" y="92294"/>
                </a:cubicBezTo>
                <a:cubicBezTo>
                  <a:pt x="1892098" y="94964"/>
                  <a:pt x="1886432" y="98849"/>
                  <a:pt x="1881327" y="103953"/>
                </a:cubicBezTo>
                <a:cubicBezTo>
                  <a:pt x="1876348" y="109177"/>
                  <a:pt x="1872550" y="114963"/>
                  <a:pt x="1869936" y="121309"/>
                </a:cubicBezTo>
                <a:cubicBezTo>
                  <a:pt x="1867326" y="127656"/>
                  <a:pt x="1865664" y="135047"/>
                  <a:pt x="1864954" y="143471"/>
                </a:cubicBezTo>
                <a:close/>
                <a:moveTo>
                  <a:pt x="2193559" y="265050"/>
                </a:moveTo>
                <a:lnTo>
                  <a:pt x="2160089" y="265050"/>
                </a:lnTo>
                <a:lnTo>
                  <a:pt x="2160089" y="175514"/>
                </a:lnTo>
                <a:lnTo>
                  <a:pt x="2070017" y="175514"/>
                </a:lnTo>
                <a:lnTo>
                  <a:pt x="2070017" y="265050"/>
                </a:lnTo>
                <a:lnTo>
                  <a:pt x="2036551" y="265050"/>
                </a:lnTo>
                <a:lnTo>
                  <a:pt x="2036551" y="66219"/>
                </a:lnTo>
                <a:lnTo>
                  <a:pt x="2070017" y="66219"/>
                </a:lnTo>
                <a:lnTo>
                  <a:pt x="2070017" y="146675"/>
                </a:lnTo>
                <a:lnTo>
                  <a:pt x="2160089" y="146675"/>
                </a:lnTo>
                <a:lnTo>
                  <a:pt x="2160089" y="66219"/>
                </a:lnTo>
                <a:lnTo>
                  <a:pt x="2193559" y="66219"/>
                </a:lnTo>
                <a:close/>
                <a:moveTo>
                  <a:pt x="2398802" y="265050"/>
                </a:moveTo>
                <a:lnTo>
                  <a:pt x="2365333" y="265050"/>
                </a:lnTo>
                <a:lnTo>
                  <a:pt x="2365333" y="175514"/>
                </a:lnTo>
                <a:lnTo>
                  <a:pt x="2275261" y="175514"/>
                </a:lnTo>
                <a:lnTo>
                  <a:pt x="2275261" y="265050"/>
                </a:lnTo>
                <a:lnTo>
                  <a:pt x="2241795" y="265050"/>
                </a:lnTo>
                <a:lnTo>
                  <a:pt x="2241795" y="66219"/>
                </a:lnTo>
                <a:lnTo>
                  <a:pt x="2275261" y="66219"/>
                </a:lnTo>
                <a:lnTo>
                  <a:pt x="2275261" y="146675"/>
                </a:lnTo>
                <a:lnTo>
                  <a:pt x="2365333" y="146675"/>
                </a:lnTo>
                <a:lnTo>
                  <a:pt x="2365333" y="66219"/>
                </a:lnTo>
                <a:lnTo>
                  <a:pt x="2398802" y="66219"/>
                </a:lnTo>
                <a:close/>
                <a:moveTo>
                  <a:pt x="2610626" y="165722"/>
                </a:moveTo>
                <a:cubicBezTo>
                  <a:pt x="2610626" y="199192"/>
                  <a:pt x="2602559" y="225029"/>
                  <a:pt x="2586420" y="243246"/>
                </a:cubicBezTo>
                <a:cubicBezTo>
                  <a:pt x="2570280" y="261465"/>
                  <a:pt x="2548803" y="270572"/>
                  <a:pt x="2521980" y="270572"/>
                </a:cubicBezTo>
                <a:cubicBezTo>
                  <a:pt x="2494332" y="270572"/>
                  <a:pt x="2472584" y="261165"/>
                  <a:pt x="2456740" y="242355"/>
                </a:cubicBezTo>
                <a:cubicBezTo>
                  <a:pt x="2440897" y="223545"/>
                  <a:pt x="2432977" y="198001"/>
                  <a:pt x="2432977" y="165722"/>
                </a:cubicBezTo>
                <a:cubicBezTo>
                  <a:pt x="2432977" y="132494"/>
                  <a:pt x="2441138" y="106679"/>
                  <a:pt x="2457453" y="88286"/>
                </a:cubicBezTo>
                <a:cubicBezTo>
                  <a:pt x="2473768" y="69891"/>
                  <a:pt x="2495278" y="60696"/>
                  <a:pt x="2521980" y="60696"/>
                </a:cubicBezTo>
                <a:cubicBezTo>
                  <a:pt x="2548803" y="60696"/>
                  <a:pt x="2570280" y="69865"/>
                  <a:pt x="2586420" y="88200"/>
                </a:cubicBezTo>
                <a:cubicBezTo>
                  <a:pt x="2602559" y="106539"/>
                  <a:pt x="2610626" y="132376"/>
                  <a:pt x="2610626" y="165722"/>
                </a:cubicBezTo>
                <a:close/>
                <a:moveTo>
                  <a:pt x="2576095" y="165722"/>
                </a:moveTo>
                <a:cubicBezTo>
                  <a:pt x="2576095" y="139972"/>
                  <a:pt x="2571408" y="120838"/>
                  <a:pt x="2562033" y="108317"/>
                </a:cubicBezTo>
                <a:cubicBezTo>
                  <a:pt x="2552655" y="95796"/>
                  <a:pt x="2539307" y="89536"/>
                  <a:pt x="2521980" y="89536"/>
                </a:cubicBezTo>
                <a:cubicBezTo>
                  <a:pt x="2504538" y="89536"/>
                  <a:pt x="2491095" y="95796"/>
                  <a:pt x="2481664" y="108317"/>
                </a:cubicBezTo>
                <a:cubicBezTo>
                  <a:pt x="2472231" y="120838"/>
                  <a:pt x="2467512" y="139972"/>
                  <a:pt x="2467512" y="165722"/>
                </a:cubicBezTo>
                <a:cubicBezTo>
                  <a:pt x="2467512" y="190642"/>
                  <a:pt x="2472231" y="209542"/>
                  <a:pt x="2481664" y="222419"/>
                </a:cubicBezTo>
                <a:cubicBezTo>
                  <a:pt x="2491095" y="235297"/>
                  <a:pt x="2504538" y="241733"/>
                  <a:pt x="2521980" y="241733"/>
                </a:cubicBezTo>
                <a:cubicBezTo>
                  <a:pt x="2539187" y="241733"/>
                  <a:pt x="2552508" y="235415"/>
                  <a:pt x="2561943" y="222776"/>
                </a:cubicBezTo>
                <a:cubicBezTo>
                  <a:pt x="2571375" y="210136"/>
                  <a:pt x="2576095" y="191117"/>
                  <a:pt x="2576095" y="165722"/>
                </a:cubicBezTo>
                <a:close/>
                <a:moveTo>
                  <a:pt x="2829399" y="265050"/>
                </a:moveTo>
                <a:lnTo>
                  <a:pt x="2796288" y="265050"/>
                </a:lnTo>
                <a:lnTo>
                  <a:pt x="2796288" y="108760"/>
                </a:lnTo>
                <a:lnTo>
                  <a:pt x="2748584" y="210225"/>
                </a:lnTo>
                <a:lnTo>
                  <a:pt x="2723662" y="210225"/>
                </a:lnTo>
                <a:lnTo>
                  <a:pt x="2676315" y="108760"/>
                </a:lnTo>
                <a:lnTo>
                  <a:pt x="2676315" y="265050"/>
                </a:lnTo>
                <a:lnTo>
                  <a:pt x="2644980" y="265050"/>
                </a:lnTo>
                <a:lnTo>
                  <a:pt x="2644980" y="66219"/>
                </a:lnTo>
                <a:lnTo>
                  <a:pt x="2685391" y="66219"/>
                </a:lnTo>
                <a:lnTo>
                  <a:pt x="2737727" y="176581"/>
                </a:lnTo>
                <a:lnTo>
                  <a:pt x="2788282" y="66219"/>
                </a:lnTo>
                <a:lnTo>
                  <a:pt x="2829399" y="66219"/>
                </a:lnTo>
                <a:close/>
                <a:moveTo>
                  <a:pt x="3143303" y="204884"/>
                </a:moveTo>
                <a:cubicBezTo>
                  <a:pt x="3143303" y="214495"/>
                  <a:pt x="3141468" y="223010"/>
                  <a:pt x="3137789" y="230425"/>
                </a:cubicBezTo>
                <a:cubicBezTo>
                  <a:pt x="3134110" y="237845"/>
                  <a:pt x="3129065" y="244048"/>
                  <a:pt x="3122654" y="249030"/>
                </a:cubicBezTo>
                <a:cubicBezTo>
                  <a:pt x="3114586" y="255320"/>
                  <a:pt x="3106130" y="259564"/>
                  <a:pt x="3097292" y="261756"/>
                </a:cubicBezTo>
                <a:cubicBezTo>
                  <a:pt x="3088451" y="263952"/>
                  <a:pt x="3077859" y="265050"/>
                  <a:pt x="3065518" y="265050"/>
                </a:cubicBezTo>
                <a:lnTo>
                  <a:pt x="2987370" y="265050"/>
                </a:lnTo>
                <a:lnTo>
                  <a:pt x="2987370" y="66219"/>
                </a:lnTo>
                <a:lnTo>
                  <a:pt x="3060352" y="66219"/>
                </a:lnTo>
                <a:cubicBezTo>
                  <a:pt x="3074951" y="66219"/>
                  <a:pt x="3085629" y="66661"/>
                  <a:pt x="3092396" y="67550"/>
                </a:cubicBezTo>
                <a:cubicBezTo>
                  <a:pt x="3099160" y="68443"/>
                  <a:pt x="3105863" y="70726"/>
                  <a:pt x="3112510" y="74405"/>
                </a:cubicBezTo>
                <a:cubicBezTo>
                  <a:pt x="3119511" y="78203"/>
                  <a:pt x="3124674" y="83247"/>
                  <a:pt x="3127996" y="89536"/>
                </a:cubicBezTo>
                <a:cubicBezTo>
                  <a:pt x="3131319" y="95825"/>
                  <a:pt x="3132982" y="103302"/>
                  <a:pt x="3132982" y="111967"/>
                </a:cubicBezTo>
                <a:cubicBezTo>
                  <a:pt x="3132982" y="121460"/>
                  <a:pt x="3130368" y="129970"/>
                  <a:pt x="3125152" y="137509"/>
                </a:cubicBezTo>
                <a:cubicBezTo>
                  <a:pt x="3119929" y="145044"/>
                  <a:pt x="3112984" y="150891"/>
                  <a:pt x="3104319" y="155045"/>
                </a:cubicBezTo>
                <a:lnTo>
                  <a:pt x="3105208" y="156290"/>
                </a:lnTo>
                <a:cubicBezTo>
                  <a:pt x="3116008" y="159015"/>
                  <a:pt x="3125058" y="164539"/>
                  <a:pt x="3132359" y="172843"/>
                </a:cubicBezTo>
                <a:cubicBezTo>
                  <a:pt x="3139657" y="181149"/>
                  <a:pt x="3143303" y="191834"/>
                  <a:pt x="3143303" y="204884"/>
                </a:cubicBezTo>
                <a:close/>
                <a:moveTo>
                  <a:pt x="3098627" y="117126"/>
                </a:moveTo>
                <a:cubicBezTo>
                  <a:pt x="3098627" y="112619"/>
                  <a:pt x="3097883" y="108698"/>
                  <a:pt x="3096399" y="105380"/>
                </a:cubicBezTo>
                <a:cubicBezTo>
                  <a:pt x="3094916" y="102057"/>
                  <a:pt x="3092334" y="99446"/>
                  <a:pt x="3088655" y="97546"/>
                </a:cubicBezTo>
                <a:cubicBezTo>
                  <a:pt x="3084383" y="95292"/>
                  <a:pt x="3079609" y="93957"/>
                  <a:pt x="3074328" y="93539"/>
                </a:cubicBezTo>
                <a:cubicBezTo>
                  <a:pt x="3069046" y="93125"/>
                  <a:pt x="3061721" y="92916"/>
                  <a:pt x="3052342" y="92916"/>
                </a:cubicBezTo>
                <a:lnTo>
                  <a:pt x="3020479" y="92916"/>
                </a:lnTo>
                <a:lnTo>
                  <a:pt x="3020479" y="147387"/>
                </a:lnTo>
                <a:lnTo>
                  <a:pt x="3058931" y="147387"/>
                </a:lnTo>
                <a:cubicBezTo>
                  <a:pt x="3067117" y="147387"/>
                  <a:pt x="3072935" y="147003"/>
                  <a:pt x="3076375" y="146232"/>
                </a:cubicBezTo>
                <a:cubicBezTo>
                  <a:pt x="3079815" y="145462"/>
                  <a:pt x="3083612" y="143831"/>
                  <a:pt x="3087766" y="141336"/>
                </a:cubicBezTo>
                <a:cubicBezTo>
                  <a:pt x="3091682" y="138964"/>
                  <a:pt x="3094469" y="135757"/>
                  <a:pt x="3096133" y="131721"/>
                </a:cubicBezTo>
                <a:cubicBezTo>
                  <a:pt x="3097796" y="127684"/>
                  <a:pt x="3098627" y="122821"/>
                  <a:pt x="3098627" y="117126"/>
                </a:cubicBezTo>
                <a:close/>
                <a:moveTo>
                  <a:pt x="3108772" y="205063"/>
                </a:moveTo>
                <a:cubicBezTo>
                  <a:pt x="3108772" y="198299"/>
                  <a:pt x="3107793" y="192866"/>
                  <a:pt x="3105838" y="188773"/>
                </a:cubicBezTo>
                <a:cubicBezTo>
                  <a:pt x="3103876" y="184679"/>
                  <a:pt x="3099574" y="181030"/>
                  <a:pt x="3092929" y="177829"/>
                </a:cubicBezTo>
                <a:cubicBezTo>
                  <a:pt x="3088771" y="175806"/>
                  <a:pt x="3084324" y="174560"/>
                  <a:pt x="3079576" y="174089"/>
                </a:cubicBezTo>
                <a:cubicBezTo>
                  <a:pt x="3074831" y="173618"/>
                  <a:pt x="3068244" y="173380"/>
                  <a:pt x="3059820" y="173380"/>
                </a:cubicBezTo>
                <a:lnTo>
                  <a:pt x="3020479" y="173380"/>
                </a:lnTo>
                <a:lnTo>
                  <a:pt x="3020479" y="238352"/>
                </a:lnTo>
                <a:lnTo>
                  <a:pt x="3049494" y="238352"/>
                </a:lnTo>
                <a:cubicBezTo>
                  <a:pt x="3061480" y="238352"/>
                  <a:pt x="3070796" y="237873"/>
                  <a:pt x="3077442" y="236927"/>
                </a:cubicBezTo>
                <a:cubicBezTo>
                  <a:pt x="3084091" y="235976"/>
                  <a:pt x="3089783" y="234076"/>
                  <a:pt x="3094531" y="231232"/>
                </a:cubicBezTo>
                <a:cubicBezTo>
                  <a:pt x="3099513" y="228143"/>
                  <a:pt x="3103134" y="224587"/>
                  <a:pt x="3105393" y="220547"/>
                </a:cubicBezTo>
                <a:cubicBezTo>
                  <a:pt x="3107645" y="216511"/>
                  <a:pt x="3108772" y="211352"/>
                  <a:pt x="3108772" y="205063"/>
                </a:cubicBezTo>
                <a:close/>
                <a:moveTo>
                  <a:pt x="3462469" y="79924"/>
                </a:moveTo>
                <a:cubicBezTo>
                  <a:pt x="3462469" y="91436"/>
                  <a:pt x="3460424" y="102323"/>
                  <a:pt x="3456330" y="112590"/>
                </a:cubicBezTo>
                <a:cubicBezTo>
                  <a:pt x="3452235" y="122857"/>
                  <a:pt x="3446568" y="131605"/>
                  <a:pt x="3439328" y="138845"/>
                </a:cubicBezTo>
                <a:cubicBezTo>
                  <a:pt x="3430191" y="147866"/>
                  <a:pt x="3419452" y="154689"/>
                  <a:pt x="3407107" y="159315"/>
                </a:cubicBezTo>
                <a:cubicBezTo>
                  <a:pt x="3394767" y="163940"/>
                  <a:pt x="3379165" y="166256"/>
                  <a:pt x="3360294" y="166256"/>
                </a:cubicBezTo>
                <a:lnTo>
                  <a:pt x="3330384" y="166256"/>
                </a:lnTo>
                <a:lnTo>
                  <a:pt x="3330384" y="265050"/>
                </a:lnTo>
                <a:lnTo>
                  <a:pt x="3295141" y="265050"/>
                </a:lnTo>
                <a:lnTo>
                  <a:pt x="3295141" y="0"/>
                </a:lnTo>
                <a:lnTo>
                  <a:pt x="3361719" y="0"/>
                </a:lnTo>
                <a:cubicBezTo>
                  <a:pt x="3377383" y="0"/>
                  <a:pt x="3390735" y="1303"/>
                  <a:pt x="3401772" y="3913"/>
                </a:cubicBezTo>
                <a:cubicBezTo>
                  <a:pt x="3412807" y="6524"/>
                  <a:pt x="3422538" y="10739"/>
                  <a:pt x="3430966" y="16553"/>
                </a:cubicBezTo>
                <a:cubicBezTo>
                  <a:pt x="3440815" y="23317"/>
                  <a:pt x="3448530" y="31888"/>
                  <a:pt x="3454106" y="42274"/>
                </a:cubicBezTo>
                <a:cubicBezTo>
                  <a:pt x="3459679" y="52661"/>
                  <a:pt x="3462469" y="65211"/>
                  <a:pt x="3462469" y="79924"/>
                </a:cubicBezTo>
                <a:close/>
                <a:moveTo>
                  <a:pt x="3425803" y="80812"/>
                </a:moveTo>
                <a:cubicBezTo>
                  <a:pt x="3425803" y="71672"/>
                  <a:pt x="3424230" y="63724"/>
                  <a:pt x="3421083" y="56960"/>
                </a:cubicBezTo>
                <a:cubicBezTo>
                  <a:pt x="3417937" y="50195"/>
                  <a:pt x="3413159" y="44680"/>
                  <a:pt x="3406752" y="40406"/>
                </a:cubicBezTo>
                <a:cubicBezTo>
                  <a:pt x="3401175" y="36727"/>
                  <a:pt x="3394681" y="34117"/>
                  <a:pt x="3387261" y="32573"/>
                </a:cubicBezTo>
                <a:cubicBezTo>
                  <a:pt x="3379846" y="31029"/>
                  <a:pt x="3370618" y="30258"/>
                  <a:pt x="3359584" y="30258"/>
                </a:cubicBezTo>
                <a:lnTo>
                  <a:pt x="3330384" y="30258"/>
                </a:lnTo>
                <a:lnTo>
                  <a:pt x="3330384" y="136173"/>
                </a:lnTo>
                <a:lnTo>
                  <a:pt x="3354418" y="136173"/>
                </a:lnTo>
                <a:cubicBezTo>
                  <a:pt x="3368663" y="136173"/>
                  <a:pt x="3380173" y="135015"/>
                  <a:pt x="3388953" y="132703"/>
                </a:cubicBezTo>
                <a:cubicBezTo>
                  <a:pt x="3397737" y="130388"/>
                  <a:pt x="3405035" y="126267"/>
                  <a:pt x="3410849" y="120334"/>
                </a:cubicBezTo>
                <a:cubicBezTo>
                  <a:pt x="3416072" y="114991"/>
                  <a:pt x="3419866" y="109177"/>
                  <a:pt x="3422242" y="102888"/>
                </a:cubicBezTo>
                <a:cubicBezTo>
                  <a:pt x="3424614" y="96595"/>
                  <a:pt x="3425803" y="89240"/>
                  <a:pt x="3425803" y="80812"/>
                </a:cubicBezTo>
                <a:close/>
                <a:moveTo>
                  <a:pt x="3657031" y="165722"/>
                </a:moveTo>
                <a:cubicBezTo>
                  <a:pt x="3657031" y="199192"/>
                  <a:pt x="3648964" y="225029"/>
                  <a:pt x="3632821" y="243246"/>
                </a:cubicBezTo>
                <a:cubicBezTo>
                  <a:pt x="3616681" y="261465"/>
                  <a:pt x="3595204" y="270572"/>
                  <a:pt x="3568381" y="270572"/>
                </a:cubicBezTo>
                <a:cubicBezTo>
                  <a:pt x="3540733" y="270572"/>
                  <a:pt x="3518985" y="261165"/>
                  <a:pt x="3503141" y="242355"/>
                </a:cubicBezTo>
                <a:cubicBezTo>
                  <a:pt x="3487302" y="223545"/>
                  <a:pt x="3479382" y="198001"/>
                  <a:pt x="3479382" y="165722"/>
                </a:cubicBezTo>
                <a:cubicBezTo>
                  <a:pt x="3479382" y="132494"/>
                  <a:pt x="3487539" y="106679"/>
                  <a:pt x="3503857" y="88286"/>
                </a:cubicBezTo>
                <a:cubicBezTo>
                  <a:pt x="3520173" y="69891"/>
                  <a:pt x="3541679" y="60696"/>
                  <a:pt x="3568381" y="60696"/>
                </a:cubicBezTo>
                <a:cubicBezTo>
                  <a:pt x="3595204" y="60696"/>
                  <a:pt x="3616681" y="69865"/>
                  <a:pt x="3632821" y="88200"/>
                </a:cubicBezTo>
                <a:cubicBezTo>
                  <a:pt x="3648964" y="106539"/>
                  <a:pt x="3657031" y="132376"/>
                  <a:pt x="3657031" y="165722"/>
                </a:cubicBezTo>
                <a:close/>
                <a:moveTo>
                  <a:pt x="3622496" y="165722"/>
                </a:moveTo>
                <a:cubicBezTo>
                  <a:pt x="3622496" y="139972"/>
                  <a:pt x="3617809" y="120838"/>
                  <a:pt x="3608434" y="108317"/>
                </a:cubicBezTo>
                <a:cubicBezTo>
                  <a:pt x="3599057" y="95796"/>
                  <a:pt x="3585708" y="89536"/>
                  <a:pt x="3568381" y="89536"/>
                </a:cubicBezTo>
                <a:cubicBezTo>
                  <a:pt x="3550939" y="89536"/>
                  <a:pt x="3537499" y="95796"/>
                  <a:pt x="3528065" y="108317"/>
                </a:cubicBezTo>
                <a:cubicBezTo>
                  <a:pt x="3518632" y="120838"/>
                  <a:pt x="3513913" y="139972"/>
                  <a:pt x="3513913" y="165722"/>
                </a:cubicBezTo>
                <a:cubicBezTo>
                  <a:pt x="3513913" y="190642"/>
                  <a:pt x="3518632" y="209542"/>
                  <a:pt x="3528065" y="222419"/>
                </a:cubicBezTo>
                <a:cubicBezTo>
                  <a:pt x="3537499" y="235297"/>
                  <a:pt x="3550939" y="241733"/>
                  <a:pt x="3568381" y="241733"/>
                </a:cubicBezTo>
                <a:cubicBezTo>
                  <a:pt x="3585588" y="241733"/>
                  <a:pt x="3598912" y="235415"/>
                  <a:pt x="3608344" y="222776"/>
                </a:cubicBezTo>
                <a:cubicBezTo>
                  <a:pt x="3617776" y="210136"/>
                  <a:pt x="3622496" y="191117"/>
                  <a:pt x="3622496" y="165722"/>
                </a:cubicBezTo>
                <a:close/>
                <a:moveTo>
                  <a:pt x="3770424" y="269500"/>
                </a:moveTo>
                <a:cubicBezTo>
                  <a:pt x="3756773" y="269500"/>
                  <a:pt x="3744258" y="267393"/>
                  <a:pt x="3732865" y="263182"/>
                </a:cubicBezTo>
                <a:cubicBezTo>
                  <a:pt x="3721470" y="258973"/>
                  <a:pt x="3711675" y="252590"/>
                  <a:pt x="3703489" y="244048"/>
                </a:cubicBezTo>
                <a:cubicBezTo>
                  <a:pt x="3695302" y="235501"/>
                  <a:pt x="3688952" y="224734"/>
                  <a:pt x="3684445" y="211738"/>
                </a:cubicBezTo>
                <a:cubicBezTo>
                  <a:pt x="3679930" y="198742"/>
                  <a:pt x="3677677" y="183463"/>
                  <a:pt x="3677677" y="165903"/>
                </a:cubicBezTo>
                <a:cubicBezTo>
                  <a:pt x="3677677" y="148457"/>
                  <a:pt x="3680024" y="133384"/>
                  <a:pt x="3684712" y="120687"/>
                </a:cubicBezTo>
                <a:cubicBezTo>
                  <a:pt x="3689398" y="107989"/>
                  <a:pt x="3695659" y="97311"/>
                  <a:pt x="3703489" y="88646"/>
                </a:cubicBezTo>
                <a:cubicBezTo>
                  <a:pt x="3711322" y="79985"/>
                  <a:pt x="3721086" y="73307"/>
                  <a:pt x="3732771" y="68619"/>
                </a:cubicBezTo>
                <a:cubicBezTo>
                  <a:pt x="3744460" y="63933"/>
                  <a:pt x="3757014" y="61588"/>
                  <a:pt x="3770424" y="61588"/>
                </a:cubicBezTo>
                <a:cubicBezTo>
                  <a:pt x="3781338" y="61588"/>
                  <a:pt x="3791872" y="63133"/>
                  <a:pt x="3802021" y="66219"/>
                </a:cubicBezTo>
                <a:cubicBezTo>
                  <a:pt x="3812165" y="69300"/>
                  <a:pt x="3821216" y="72861"/>
                  <a:pt x="3829165" y="76896"/>
                </a:cubicBezTo>
                <a:lnTo>
                  <a:pt x="3829165" y="114459"/>
                </a:lnTo>
                <a:lnTo>
                  <a:pt x="3827207" y="114459"/>
                </a:lnTo>
                <a:cubicBezTo>
                  <a:pt x="3824833" y="112440"/>
                  <a:pt x="3821778" y="110124"/>
                  <a:pt x="3818040" y="107514"/>
                </a:cubicBezTo>
                <a:cubicBezTo>
                  <a:pt x="3814300" y="104904"/>
                  <a:pt x="3809761" y="102232"/>
                  <a:pt x="3804418" y="99504"/>
                </a:cubicBezTo>
                <a:cubicBezTo>
                  <a:pt x="3799793" y="97132"/>
                  <a:pt x="3794334" y="95058"/>
                  <a:pt x="3788045" y="93276"/>
                </a:cubicBezTo>
                <a:cubicBezTo>
                  <a:pt x="3781756" y="91495"/>
                  <a:pt x="3775701" y="90606"/>
                  <a:pt x="3769887" y="90606"/>
                </a:cubicBezTo>
                <a:cubicBezTo>
                  <a:pt x="3752564" y="90606"/>
                  <a:pt x="3738650" y="97160"/>
                  <a:pt x="3728146" y="110271"/>
                </a:cubicBezTo>
                <a:cubicBezTo>
                  <a:pt x="3717640" y="123387"/>
                  <a:pt x="3712392" y="141930"/>
                  <a:pt x="3712392" y="165903"/>
                </a:cubicBezTo>
                <a:cubicBezTo>
                  <a:pt x="3712392" y="189400"/>
                  <a:pt x="3717460" y="207702"/>
                  <a:pt x="3727608" y="220814"/>
                </a:cubicBezTo>
                <a:cubicBezTo>
                  <a:pt x="3737757" y="233931"/>
                  <a:pt x="3751848" y="240487"/>
                  <a:pt x="3769887" y="240487"/>
                </a:cubicBezTo>
                <a:cubicBezTo>
                  <a:pt x="3780802" y="240487"/>
                  <a:pt x="3791189" y="238234"/>
                  <a:pt x="3801037" y="233719"/>
                </a:cubicBezTo>
                <a:cubicBezTo>
                  <a:pt x="3810887" y="229212"/>
                  <a:pt x="3819610" y="223398"/>
                  <a:pt x="3827207" y="216277"/>
                </a:cubicBezTo>
                <a:lnTo>
                  <a:pt x="3829165" y="216277"/>
                </a:lnTo>
                <a:lnTo>
                  <a:pt x="3829165" y="253836"/>
                </a:lnTo>
                <a:cubicBezTo>
                  <a:pt x="3825842" y="255380"/>
                  <a:pt x="3821688" y="257249"/>
                  <a:pt x="3816701" y="259445"/>
                </a:cubicBezTo>
                <a:cubicBezTo>
                  <a:pt x="3811719" y="261638"/>
                  <a:pt x="3807208" y="263272"/>
                  <a:pt x="3803172" y="264342"/>
                </a:cubicBezTo>
                <a:cubicBezTo>
                  <a:pt x="3797477" y="266004"/>
                  <a:pt x="3792376" y="267279"/>
                  <a:pt x="3787865" y="268168"/>
                </a:cubicBezTo>
                <a:cubicBezTo>
                  <a:pt x="3783355" y="269057"/>
                  <a:pt x="3777541" y="269500"/>
                  <a:pt x="3770424" y="269500"/>
                </a:cubicBezTo>
                <a:close/>
                <a:moveTo>
                  <a:pt x="3938637" y="269500"/>
                </a:moveTo>
                <a:cubicBezTo>
                  <a:pt x="3924989" y="269500"/>
                  <a:pt x="3912476" y="267393"/>
                  <a:pt x="3901082" y="263182"/>
                </a:cubicBezTo>
                <a:cubicBezTo>
                  <a:pt x="3889688" y="258973"/>
                  <a:pt x="3879893" y="252590"/>
                  <a:pt x="3871707" y="244048"/>
                </a:cubicBezTo>
                <a:cubicBezTo>
                  <a:pt x="3863520" y="235501"/>
                  <a:pt x="3857169" y="224734"/>
                  <a:pt x="3852662" y="211738"/>
                </a:cubicBezTo>
                <a:cubicBezTo>
                  <a:pt x="3848148" y="198742"/>
                  <a:pt x="3845894" y="183463"/>
                  <a:pt x="3845894" y="165903"/>
                </a:cubicBezTo>
                <a:cubicBezTo>
                  <a:pt x="3845894" y="148457"/>
                  <a:pt x="3848241" y="133384"/>
                  <a:pt x="3852928" y="120687"/>
                </a:cubicBezTo>
                <a:cubicBezTo>
                  <a:pt x="3857612" y="107989"/>
                  <a:pt x="3863876" y="97311"/>
                  <a:pt x="3871707" y="88646"/>
                </a:cubicBezTo>
                <a:cubicBezTo>
                  <a:pt x="3879540" y="79985"/>
                  <a:pt x="3889302" y="73307"/>
                  <a:pt x="3900989" y="68619"/>
                </a:cubicBezTo>
                <a:cubicBezTo>
                  <a:pt x="3912678" y="63933"/>
                  <a:pt x="3925231" y="61588"/>
                  <a:pt x="3938637" y="61588"/>
                </a:cubicBezTo>
                <a:cubicBezTo>
                  <a:pt x="3949556" y="61588"/>
                  <a:pt x="3960090" y="63133"/>
                  <a:pt x="3970234" y="66219"/>
                </a:cubicBezTo>
                <a:cubicBezTo>
                  <a:pt x="3980383" y="69300"/>
                  <a:pt x="3989433" y="72861"/>
                  <a:pt x="3997382" y="76896"/>
                </a:cubicBezTo>
                <a:lnTo>
                  <a:pt x="3997382" y="114459"/>
                </a:lnTo>
                <a:lnTo>
                  <a:pt x="3995423" y="114459"/>
                </a:lnTo>
                <a:cubicBezTo>
                  <a:pt x="3993051" y="112440"/>
                  <a:pt x="3989994" y="110124"/>
                  <a:pt x="3986258" y="107514"/>
                </a:cubicBezTo>
                <a:cubicBezTo>
                  <a:pt x="3982518" y="104904"/>
                  <a:pt x="3977978" y="102232"/>
                  <a:pt x="3972636" y="99504"/>
                </a:cubicBezTo>
                <a:cubicBezTo>
                  <a:pt x="3968009" y="97132"/>
                  <a:pt x="3962552" y="95058"/>
                  <a:pt x="3956263" y="93276"/>
                </a:cubicBezTo>
                <a:cubicBezTo>
                  <a:pt x="3949974" y="91495"/>
                  <a:pt x="3943919" y="90606"/>
                  <a:pt x="3938104" y="90606"/>
                </a:cubicBezTo>
                <a:cubicBezTo>
                  <a:pt x="3920781" y="90606"/>
                  <a:pt x="3906868" y="97160"/>
                  <a:pt x="3896362" y="110271"/>
                </a:cubicBezTo>
                <a:cubicBezTo>
                  <a:pt x="3885858" y="123387"/>
                  <a:pt x="3880609" y="141930"/>
                  <a:pt x="3880609" y="165903"/>
                </a:cubicBezTo>
                <a:cubicBezTo>
                  <a:pt x="3880609" y="189400"/>
                  <a:pt x="3885678" y="207702"/>
                  <a:pt x="3895826" y="220814"/>
                </a:cubicBezTo>
                <a:cubicBezTo>
                  <a:pt x="3905975" y="233931"/>
                  <a:pt x="3920064" y="240487"/>
                  <a:pt x="3938104" y="240487"/>
                </a:cubicBezTo>
                <a:cubicBezTo>
                  <a:pt x="3949019" y="240487"/>
                  <a:pt x="3959405" y="238234"/>
                  <a:pt x="3969255" y="233719"/>
                </a:cubicBezTo>
                <a:cubicBezTo>
                  <a:pt x="3979105" y="229212"/>
                  <a:pt x="3987828" y="223398"/>
                  <a:pt x="3995423" y="216277"/>
                </a:cubicBezTo>
                <a:lnTo>
                  <a:pt x="3997382" y="216277"/>
                </a:lnTo>
                <a:lnTo>
                  <a:pt x="3997382" y="253836"/>
                </a:lnTo>
                <a:cubicBezTo>
                  <a:pt x="3994060" y="255380"/>
                  <a:pt x="3989904" y="257249"/>
                  <a:pt x="3984918" y="259445"/>
                </a:cubicBezTo>
                <a:cubicBezTo>
                  <a:pt x="3979936" y="261638"/>
                  <a:pt x="3975426" y="263272"/>
                  <a:pt x="3971390" y="264342"/>
                </a:cubicBezTo>
                <a:cubicBezTo>
                  <a:pt x="3965694" y="266004"/>
                  <a:pt x="3960594" y="267279"/>
                  <a:pt x="3956083" y="268168"/>
                </a:cubicBezTo>
                <a:cubicBezTo>
                  <a:pt x="3951572" y="269057"/>
                  <a:pt x="3945757" y="269500"/>
                  <a:pt x="3938637" y="269500"/>
                </a:cubicBezTo>
                <a:close/>
                <a:moveTo>
                  <a:pt x="4184824" y="265050"/>
                </a:moveTo>
                <a:lnTo>
                  <a:pt x="4151710" y="265050"/>
                </a:lnTo>
                <a:lnTo>
                  <a:pt x="4151710" y="116774"/>
                </a:lnTo>
                <a:lnTo>
                  <a:pt x="4058082" y="265050"/>
                </a:lnTo>
                <a:lnTo>
                  <a:pt x="4027820" y="265050"/>
                </a:lnTo>
                <a:lnTo>
                  <a:pt x="4027820" y="66219"/>
                </a:lnTo>
                <a:lnTo>
                  <a:pt x="4060929" y="66219"/>
                </a:lnTo>
                <a:lnTo>
                  <a:pt x="4060929" y="212184"/>
                </a:lnTo>
                <a:lnTo>
                  <a:pt x="4153493" y="66219"/>
                </a:lnTo>
                <a:lnTo>
                  <a:pt x="4184824" y="66219"/>
                </a:lnTo>
                <a:close/>
                <a:moveTo>
                  <a:pt x="4390246" y="265050"/>
                </a:moveTo>
                <a:lnTo>
                  <a:pt x="4357134" y="265050"/>
                </a:lnTo>
                <a:lnTo>
                  <a:pt x="4357134" y="116774"/>
                </a:lnTo>
                <a:lnTo>
                  <a:pt x="4263505" y="265050"/>
                </a:lnTo>
                <a:lnTo>
                  <a:pt x="4233240" y="265050"/>
                </a:lnTo>
                <a:lnTo>
                  <a:pt x="4233240" y="66219"/>
                </a:lnTo>
                <a:lnTo>
                  <a:pt x="4266349" y="66219"/>
                </a:lnTo>
                <a:lnTo>
                  <a:pt x="4266349" y="212184"/>
                </a:lnTo>
                <a:lnTo>
                  <a:pt x="4358915" y="66219"/>
                </a:lnTo>
                <a:lnTo>
                  <a:pt x="4390246" y="66219"/>
                </a:lnTo>
                <a:close/>
                <a:moveTo>
                  <a:pt x="4706690" y="66219"/>
                </a:moveTo>
                <a:lnTo>
                  <a:pt x="4599709" y="338389"/>
                </a:lnTo>
                <a:lnTo>
                  <a:pt x="4563929" y="338389"/>
                </a:lnTo>
                <a:lnTo>
                  <a:pt x="4599528" y="255437"/>
                </a:lnTo>
                <a:lnTo>
                  <a:pt x="4527259" y="66219"/>
                </a:lnTo>
                <a:lnTo>
                  <a:pt x="4563395" y="66219"/>
                </a:lnTo>
                <a:lnTo>
                  <a:pt x="4617691" y="213430"/>
                </a:lnTo>
                <a:lnTo>
                  <a:pt x="4671803" y="66219"/>
                </a:lnTo>
                <a:close/>
                <a:moveTo>
                  <a:pt x="4888972" y="265050"/>
                </a:moveTo>
                <a:lnTo>
                  <a:pt x="4855507" y="265050"/>
                </a:lnTo>
                <a:lnTo>
                  <a:pt x="4855507" y="175514"/>
                </a:lnTo>
                <a:lnTo>
                  <a:pt x="4765431" y="175514"/>
                </a:lnTo>
                <a:lnTo>
                  <a:pt x="4765431" y="265050"/>
                </a:lnTo>
                <a:lnTo>
                  <a:pt x="4731965" y="265050"/>
                </a:lnTo>
                <a:lnTo>
                  <a:pt x="4731965" y="66219"/>
                </a:lnTo>
                <a:lnTo>
                  <a:pt x="4765431" y="66219"/>
                </a:lnTo>
                <a:lnTo>
                  <a:pt x="4765431" y="146675"/>
                </a:lnTo>
                <a:lnTo>
                  <a:pt x="4855507" y="146675"/>
                </a:lnTo>
                <a:lnTo>
                  <a:pt x="4855507" y="66219"/>
                </a:lnTo>
                <a:lnTo>
                  <a:pt x="4888972" y="66219"/>
                </a:lnTo>
                <a:close/>
                <a:moveTo>
                  <a:pt x="5094216" y="265050"/>
                </a:moveTo>
                <a:lnTo>
                  <a:pt x="5061102" y="265050"/>
                </a:lnTo>
                <a:lnTo>
                  <a:pt x="5061102" y="116774"/>
                </a:lnTo>
                <a:lnTo>
                  <a:pt x="4967474" y="265050"/>
                </a:lnTo>
                <a:lnTo>
                  <a:pt x="4937208" y="265050"/>
                </a:lnTo>
                <a:lnTo>
                  <a:pt x="4937208" y="66219"/>
                </a:lnTo>
                <a:lnTo>
                  <a:pt x="4970318" y="66219"/>
                </a:lnTo>
                <a:lnTo>
                  <a:pt x="4970318" y="212184"/>
                </a:lnTo>
                <a:lnTo>
                  <a:pt x="5062885" y="66219"/>
                </a:lnTo>
                <a:lnTo>
                  <a:pt x="5094216" y="66219"/>
                </a:lnTo>
                <a:close/>
                <a:moveTo>
                  <a:pt x="5302659" y="265050"/>
                </a:moveTo>
                <a:lnTo>
                  <a:pt x="5261008" y="265050"/>
                </a:lnTo>
                <a:lnTo>
                  <a:pt x="5192827" y="173380"/>
                </a:lnTo>
                <a:lnTo>
                  <a:pt x="5176098" y="173380"/>
                </a:lnTo>
                <a:lnTo>
                  <a:pt x="5176098" y="265050"/>
                </a:lnTo>
                <a:lnTo>
                  <a:pt x="5142632" y="265050"/>
                </a:lnTo>
                <a:lnTo>
                  <a:pt x="5142632" y="66219"/>
                </a:lnTo>
                <a:lnTo>
                  <a:pt x="5176098" y="66219"/>
                </a:lnTo>
                <a:lnTo>
                  <a:pt x="5176098" y="152726"/>
                </a:lnTo>
                <a:cubicBezTo>
                  <a:pt x="5184760" y="152611"/>
                  <a:pt x="5192146" y="150801"/>
                  <a:pt x="5198262" y="147298"/>
                </a:cubicBezTo>
                <a:cubicBezTo>
                  <a:pt x="5204372" y="143798"/>
                  <a:pt x="5209563" y="137005"/>
                  <a:pt x="5213832" y="126915"/>
                </a:cubicBezTo>
                <a:cubicBezTo>
                  <a:pt x="5215139" y="123952"/>
                  <a:pt x="5216593" y="120510"/>
                  <a:pt x="5218200" y="116594"/>
                </a:cubicBezTo>
                <a:cubicBezTo>
                  <a:pt x="5219797" y="112677"/>
                  <a:pt x="5221076" y="109235"/>
                  <a:pt x="5222023" y="106269"/>
                </a:cubicBezTo>
                <a:cubicBezTo>
                  <a:pt x="5227242" y="91671"/>
                  <a:pt x="5234482" y="81346"/>
                  <a:pt x="5243742" y="75295"/>
                </a:cubicBezTo>
                <a:cubicBezTo>
                  <a:pt x="5252997" y="69243"/>
                  <a:pt x="5265042" y="66219"/>
                  <a:pt x="5279879" y="66219"/>
                </a:cubicBezTo>
                <a:lnTo>
                  <a:pt x="5288954" y="66219"/>
                </a:lnTo>
                <a:lnTo>
                  <a:pt x="5288954" y="95051"/>
                </a:lnTo>
                <a:lnTo>
                  <a:pt x="5281297" y="95051"/>
                </a:lnTo>
                <a:cubicBezTo>
                  <a:pt x="5271926" y="95051"/>
                  <a:pt x="5264891" y="96981"/>
                  <a:pt x="5260204" y="100839"/>
                </a:cubicBezTo>
                <a:cubicBezTo>
                  <a:pt x="5255517" y="104695"/>
                  <a:pt x="5251572" y="111730"/>
                  <a:pt x="5248368" y="121933"/>
                </a:cubicBezTo>
                <a:cubicBezTo>
                  <a:pt x="5245045" y="132257"/>
                  <a:pt x="5241128" y="140296"/>
                  <a:pt x="5236621" y="146053"/>
                </a:cubicBezTo>
                <a:cubicBezTo>
                  <a:pt x="5232110" y="151808"/>
                  <a:pt x="5227124" y="156229"/>
                  <a:pt x="5221667" y="159315"/>
                </a:cubicBezTo>
                <a:close/>
                <a:moveTo>
                  <a:pt x="5435276" y="216101"/>
                </a:moveTo>
                <a:lnTo>
                  <a:pt x="5435276" y="160916"/>
                </a:lnTo>
                <a:cubicBezTo>
                  <a:pt x="5427327" y="161629"/>
                  <a:pt x="5417265" y="162608"/>
                  <a:pt x="5405104" y="163854"/>
                </a:cubicBezTo>
                <a:cubicBezTo>
                  <a:pt x="5392940" y="165100"/>
                  <a:pt x="5383120" y="166849"/>
                  <a:pt x="5375642" y="169107"/>
                </a:cubicBezTo>
                <a:cubicBezTo>
                  <a:pt x="5366739" y="171835"/>
                  <a:pt x="5359381" y="176018"/>
                  <a:pt x="5353567" y="181653"/>
                </a:cubicBezTo>
                <a:cubicBezTo>
                  <a:pt x="5347753" y="187293"/>
                  <a:pt x="5344845" y="195152"/>
                  <a:pt x="5344845" y="205243"/>
                </a:cubicBezTo>
                <a:cubicBezTo>
                  <a:pt x="5344845" y="216638"/>
                  <a:pt x="5348051" y="225238"/>
                  <a:pt x="5354459" y="231052"/>
                </a:cubicBezTo>
                <a:cubicBezTo>
                  <a:pt x="5360872" y="236866"/>
                  <a:pt x="5370245" y="239775"/>
                  <a:pt x="5382586" y="239775"/>
                </a:cubicBezTo>
                <a:cubicBezTo>
                  <a:pt x="5393145" y="239775"/>
                  <a:pt x="5402703" y="237489"/>
                  <a:pt x="5411246" y="232924"/>
                </a:cubicBezTo>
                <a:cubicBezTo>
                  <a:pt x="5419792" y="228355"/>
                  <a:pt x="5427798" y="222746"/>
                  <a:pt x="5435276" y="216101"/>
                </a:cubicBezTo>
                <a:close/>
                <a:moveTo>
                  <a:pt x="5435276" y="243868"/>
                </a:moveTo>
                <a:cubicBezTo>
                  <a:pt x="5432547" y="245887"/>
                  <a:pt x="5428893" y="248706"/>
                  <a:pt x="5424329" y="252324"/>
                </a:cubicBezTo>
                <a:cubicBezTo>
                  <a:pt x="5419760" y="255942"/>
                  <a:pt x="5415339" y="258822"/>
                  <a:pt x="5411070" y="260957"/>
                </a:cubicBezTo>
                <a:cubicBezTo>
                  <a:pt x="5405136" y="264042"/>
                  <a:pt x="5399409" y="266418"/>
                  <a:pt x="5393887" y="268078"/>
                </a:cubicBezTo>
                <a:cubicBezTo>
                  <a:pt x="5388368" y="269740"/>
                  <a:pt x="5380624" y="270572"/>
                  <a:pt x="5370655" y="270572"/>
                </a:cubicBezTo>
                <a:cubicBezTo>
                  <a:pt x="5362469" y="270572"/>
                  <a:pt x="5354697" y="269028"/>
                  <a:pt x="5347338" y="265943"/>
                </a:cubicBezTo>
                <a:cubicBezTo>
                  <a:pt x="5339981" y="262858"/>
                  <a:pt x="5333511" y="258524"/>
                  <a:pt x="5327934" y="252947"/>
                </a:cubicBezTo>
                <a:cubicBezTo>
                  <a:pt x="5322599" y="247490"/>
                  <a:pt x="5318323" y="240758"/>
                  <a:pt x="5315122" y="232744"/>
                </a:cubicBezTo>
                <a:cubicBezTo>
                  <a:pt x="5311918" y="224730"/>
                  <a:pt x="5310316" y="216277"/>
                  <a:pt x="5310316" y="207378"/>
                </a:cubicBezTo>
                <a:cubicBezTo>
                  <a:pt x="5310316" y="193611"/>
                  <a:pt x="5313225" y="181891"/>
                  <a:pt x="5319039" y="172221"/>
                </a:cubicBezTo>
                <a:cubicBezTo>
                  <a:pt x="5324854" y="162547"/>
                  <a:pt x="5334048" y="154861"/>
                  <a:pt x="5346626" y="149166"/>
                </a:cubicBezTo>
                <a:cubicBezTo>
                  <a:pt x="5357782" y="144069"/>
                  <a:pt x="5370954" y="140537"/>
                  <a:pt x="5386147" y="138575"/>
                </a:cubicBezTo>
                <a:cubicBezTo>
                  <a:pt x="5401331" y="136620"/>
                  <a:pt x="5417711" y="135162"/>
                  <a:pt x="5435276" y="134215"/>
                </a:cubicBezTo>
                <a:lnTo>
                  <a:pt x="5435276" y="127808"/>
                </a:lnTo>
                <a:cubicBezTo>
                  <a:pt x="5435276" y="119974"/>
                  <a:pt x="5434089" y="113652"/>
                  <a:pt x="5431716" y="108846"/>
                </a:cubicBezTo>
                <a:cubicBezTo>
                  <a:pt x="5429344" y="104040"/>
                  <a:pt x="5426020" y="100336"/>
                  <a:pt x="5421747" y="97723"/>
                </a:cubicBezTo>
                <a:cubicBezTo>
                  <a:pt x="5417474" y="94993"/>
                  <a:pt x="5412254" y="93182"/>
                  <a:pt x="5406083" y="92294"/>
                </a:cubicBezTo>
                <a:cubicBezTo>
                  <a:pt x="5399913" y="91404"/>
                  <a:pt x="5393563" y="90961"/>
                  <a:pt x="5387037" y="90961"/>
                </a:cubicBezTo>
                <a:cubicBezTo>
                  <a:pt x="5379325" y="90961"/>
                  <a:pt x="5370245" y="92117"/>
                  <a:pt x="5359803" y="94428"/>
                </a:cubicBezTo>
                <a:cubicBezTo>
                  <a:pt x="5349357" y="96744"/>
                  <a:pt x="5338911" y="100098"/>
                  <a:pt x="5328471" y="104490"/>
                </a:cubicBezTo>
                <a:lnTo>
                  <a:pt x="5326513" y="104490"/>
                </a:lnTo>
                <a:lnTo>
                  <a:pt x="5326513" y="70489"/>
                </a:lnTo>
                <a:cubicBezTo>
                  <a:pt x="5332683" y="68709"/>
                  <a:pt x="5341525" y="66755"/>
                  <a:pt x="5353037" y="64613"/>
                </a:cubicBezTo>
                <a:cubicBezTo>
                  <a:pt x="5364551" y="62478"/>
                  <a:pt x="5375938" y="61412"/>
                  <a:pt x="5387213" y="61412"/>
                </a:cubicBezTo>
                <a:cubicBezTo>
                  <a:pt x="5400861" y="61412"/>
                  <a:pt x="5412369" y="62478"/>
                  <a:pt x="5421747" y="64613"/>
                </a:cubicBezTo>
                <a:cubicBezTo>
                  <a:pt x="5431121" y="66755"/>
                  <a:pt x="5439546" y="70611"/>
                  <a:pt x="5447022" y="76187"/>
                </a:cubicBezTo>
                <a:cubicBezTo>
                  <a:pt x="5454267" y="81645"/>
                  <a:pt x="5459666" y="88704"/>
                  <a:pt x="5463226" y="97366"/>
                </a:cubicBezTo>
                <a:cubicBezTo>
                  <a:pt x="5466788" y="106031"/>
                  <a:pt x="5468565" y="116594"/>
                  <a:pt x="5468565" y="129056"/>
                </a:cubicBezTo>
                <a:lnTo>
                  <a:pt x="5468565" y="265050"/>
                </a:lnTo>
                <a:lnTo>
                  <a:pt x="5435276" y="265050"/>
                </a:lnTo>
                <a:close/>
                <a:moveTo>
                  <a:pt x="5669531" y="265050"/>
                </a:moveTo>
                <a:lnTo>
                  <a:pt x="5636066" y="265050"/>
                </a:lnTo>
                <a:lnTo>
                  <a:pt x="5636066" y="94342"/>
                </a:lnTo>
                <a:lnTo>
                  <a:pt x="5567713" y="94342"/>
                </a:lnTo>
                <a:cubicBezTo>
                  <a:pt x="5567356" y="104191"/>
                  <a:pt x="5567000" y="113656"/>
                  <a:pt x="5566643" y="122732"/>
                </a:cubicBezTo>
                <a:cubicBezTo>
                  <a:pt x="5566287" y="131814"/>
                  <a:pt x="5565931" y="140033"/>
                  <a:pt x="5565578" y="147387"/>
                </a:cubicBezTo>
                <a:cubicBezTo>
                  <a:pt x="5564861" y="166022"/>
                  <a:pt x="5563645" y="181624"/>
                  <a:pt x="5561928" y="194202"/>
                </a:cubicBezTo>
                <a:cubicBezTo>
                  <a:pt x="5560207" y="206780"/>
                  <a:pt x="5558043" y="216872"/>
                  <a:pt x="5555429" y="224464"/>
                </a:cubicBezTo>
                <a:cubicBezTo>
                  <a:pt x="5552819" y="232294"/>
                  <a:pt x="5549943" y="238407"/>
                  <a:pt x="5546801" y="242799"/>
                </a:cubicBezTo>
                <a:cubicBezTo>
                  <a:pt x="5543650" y="247194"/>
                  <a:pt x="5540118" y="251165"/>
                  <a:pt x="5536202" y="254725"/>
                </a:cubicBezTo>
                <a:cubicBezTo>
                  <a:pt x="5532166" y="258286"/>
                  <a:pt x="5527836" y="260957"/>
                  <a:pt x="5523210" y="262739"/>
                </a:cubicBezTo>
                <a:cubicBezTo>
                  <a:pt x="5518584" y="264521"/>
                  <a:pt x="5513361" y="265410"/>
                  <a:pt x="5507546" y="265410"/>
                </a:cubicBezTo>
                <a:cubicBezTo>
                  <a:pt x="5505646" y="265410"/>
                  <a:pt x="5503212" y="265349"/>
                  <a:pt x="5500249" y="265231"/>
                </a:cubicBezTo>
                <a:cubicBezTo>
                  <a:pt x="5497279" y="265111"/>
                  <a:pt x="5495204" y="265050"/>
                  <a:pt x="5494017" y="265050"/>
                </a:cubicBezTo>
                <a:lnTo>
                  <a:pt x="5494017" y="235858"/>
                </a:lnTo>
                <a:lnTo>
                  <a:pt x="5495795" y="235858"/>
                </a:lnTo>
                <a:cubicBezTo>
                  <a:pt x="5496623" y="235858"/>
                  <a:pt x="5497488" y="235919"/>
                  <a:pt x="5498381" y="236034"/>
                </a:cubicBezTo>
                <a:cubicBezTo>
                  <a:pt x="5499270" y="236153"/>
                  <a:pt x="5500306" y="236211"/>
                  <a:pt x="5501495" y="236211"/>
                </a:cubicBezTo>
                <a:cubicBezTo>
                  <a:pt x="5504339" y="236211"/>
                  <a:pt x="5507128" y="235797"/>
                  <a:pt x="5509860" y="234965"/>
                </a:cubicBezTo>
                <a:cubicBezTo>
                  <a:pt x="5512589" y="234137"/>
                  <a:pt x="5515023" y="232593"/>
                  <a:pt x="5517158" y="230339"/>
                </a:cubicBezTo>
                <a:cubicBezTo>
                  <a:pt x="5523091" y="224525"/>
                  <a:pt x="5527425" y="214344"/>
                  <a:pt x="5530153" y="199812"/>
                </a:cubicBezTo>
                <a:cubicBezTo>
                  <a:pt x="5532883" y="185274"/>
                  <a:pt x="5534842" y="164953"/>
                  <a:pt x="5536029" y="138845"/>
                </a:cubicBezTo>
                <a:cubicBezTo>
                  <a:pt x="5536501" y="129115"/>
                  <a:pt x="5536943" y="117602"/>
                  <a:pt x="5537361" y="104310"/>
                </a:cubicBezTo>
                <a:cubicBezTo>
                  <a:pt x="5537779" y="91020"/>
                  <a:pt x="5538164" y="78322"/>
                  <a:pt x="5538520" y="66219"/>
                </a:cubicBezTo>
                <a:lnTo>
                  <a:pt x="5669531" y="66219"/>
                </a:lnTo>
                <a:close/>
                <a:moveTo>
                  <a:pt x="5868543" y="203462"/>
                </a:moveTo>
                <a:cubicBezTo>
                  <a:pt x="5868543" y="213073"/>
                  <a:pt x="5866617" y="221796"/>
                  <a:pt x="5862758" y="229626"/>
                </a:cubicBezTo>
                <a:cubicBezTo>
                  <a:pt x="5858902" y="237459"/>
                  <a:pt x="5853649" y="243807"/>
                  <a:pt x="5847005" y="248674"/>
                </a:cubicBezTo>
                <a:cubicBezTo>
                  <a:pt x="5839174" y="254607"/>
                  <a:pt x="5830809" y="258822"/>
                  <a:pt x="5821908" y="261314"/>
                </a:cubicBezTo>
                <a:cubicBezTo>
                  <a:pt x="5813006" y="263804"/>
                  <a:pt x="5801558" y="265050"/>
                  <a:pt x="5787550" y="265050"/>
                </a:cubicBezTo>
                <a:lnTo>
                  <a:pt x="5717947" y="265050"/>
                </a:lnTo>
                <a:lnTo>
                  <a:pt x="5717947" y="66219"/>
                </a:lnTo>
                <a:lnTo>
                  <a:pt x="5751414" y="66219"/>
                </a:lnTo>
                <a:lnTo>
                  <a:pt x="5751414" y="143651"/>
                </a:lnTo>
                <a:lnTo>
                  <a:pt x="5788440" y="143651"/>
                </a:lnTo>
                <a:cubicBezTo>
                  <a:pt x="5803394" y="143651"/>
                  <a:pt x="5814993" y="144422"/>
                  <a:pt x="5823244" y="145966"/>
                </a:cubicBezTo>
                <a:cubicBezTo>
                  <a:pt x="5831492" y="147507"/>
                  <a:pt x="5839711" y="151304"/>
                  <a:pt x="5847898" y="157359"/>
                </a:cubicBezTo>
                <a:cubicBezTo>
                  <a:pt x="5854777" y="162457"/>
                  <a:pt x="5859943" y="168984"/>
                  <a:pt x="5863380" y="176936"/>
                </a:cubicBezTo>
                <a:cubicBezTo>
                  <a:pt x="5866822" y="184889"/>
                  <a:pt x="5868543" y="193731"/>
                  <a:pt x="5868543" y="203462"/>
                </a:cubicBezTo>
                <a:close/>
                <a:moveTo>
                  <a:pt x="5834012" y="203998"/>
                </a:moveTo>
                <a:cubicBezTo>
                  <a:pt x="5834012" y="197942"/>
                  <a:pt x="5832971" y="192628"/>
                  <a:pt x="5830895" y="188064"/>
                </a:cubicBezTo>
                <a:cubicBezTo>
                  <a:pt x="5828821" y="183496"/>
                  <a:pt x="5825408" y="179784"/>
                  <a:pt x="5820660" y="176940"/>
                </a:cubicBezTo>
                <a:cubicBezTo>
                  <a:pt x="5815678" y="173970"/>
                  <a:pt x="5810011" y="172188"/>
                  <a:pt x="5803660" y="171597"/>
                </a:cubicBezTo>
                <a:cubicBezTo>
                  <a:pt x="5797310" y="171008"/>
                  <a:pt x="5788203" y="170708"/>
                  <a:pt x="5776337" y="170708"/>
                </a:cubicBezTo>
                <a:lnTo>
                  <a:pt x="5751414" y="170708"/>
                </a:lnTo>
                <a:lnTo>
                  <a:pt x="5751414" y="238352"/>
                </a:lnTo>
                <a:lnTo>
                  <a:pt x="5775623" y="238352"/>
                </a:lnTo>
                <a:cubicBezTo>
                  <a:pt x="5787493" y="238352"/>
                  <a:pt x="5796688" y="237848"/>
                  <a:pt x="5803214" y="236837"/>
                </a:cubicBezTo>
                <a:cubicBezTo>
                  <a:pt x="5809744" y="235829"/>
                  <a:pt x="5815378" y="233900"/>
                  <a:pt x="5820126" y="231052"/>
                </a:cubicBezTo>
                <a:cubicBezTo>
                  <a:pt x="5824990" y="227966"/>
                  <a:pt x="5828523" y="224316"/>
                  <a:pt x="5830718" y="220104"/>
                </a:cubicBezTo>
                <a:cubicBezTo>
                  <a:pt x="5832910" y="215892"/>
                  <a:pt x="5834012" y="210524"/>
                  <a:pt x="5834012" y="203998"/>
                </a:cubicBezTo>
                <a:close/>
                <a:moveTo>
                  <a:pt x="6057413" y="265050"/>
                </a:moveTo>
                <a:lnTo>
                  <a:pt x="6023947" y="265050"/>
                </a:lnTo>
                <a:lnTo>
                  <a:pt x="6023947" y="175514"/>
                </a:lnTo>
                <a:lnTo>
                  <a:pt x="5933875" y="175514"/>
                </a:lnTo>
                <a:lnTo>
                  <a:pt x="5933875" y="265050"/>
                </a:lnTo>
                <a:lnTo>
                  <a:pt x="5900407" y="265050"/>
                </a:lnTo>
                <a:lnTo>
                  <a:pt x="5900407" y="66219"/>
                </a:lnTo>
                <a:lnTo>
                  <a:pt x="5933875" y="66219"/>
                </a:lnTo>
                <a:lnTo>
                  <a:pt x="5933875" y="146675"/>
                </a:lnTo>
                <a:lnTo>
                  <a:pt x="6023947" y="146675"/>
                </a:lnTo>
                <a:lnTo>
                  <a:pt x="6023947" y="66219"/>
                </a:lnTo>
                <a:lnTo>
                  <a:pt x="6057413" y="66219"/>
                </a:lnTo>
                <a:close/>
                <a:moveTo>
                  <a:pt x="6269242" y="165722"/>
                </a:moveTo>
                <a:cubicBezTo>
                  <a:pt x="6269242" y="199192"/>
                  <a:pt x="6261173" y="225029"/>
                  <a:pt x="6245031" y="243246"/>
                </a:cubicBezTo>
                <a:cubicBezTo>
                  <a:pt x="6228892" y="261465"/>
                  <a:pt x="6207414" y="270572"/>
                  <a:pt x="6180590" y="270572"/>
                </a:cubicBezTo>
                <a:cubicBezTo>
                  <a:pt x="6152943" y="270572"/>
                  <a:pt x="6131195" y="261165"/>
                  <a:pt x="6115356" y="242355"/>
                </a:cubicBezTo>
                <a:cubicBezTo>
                  <a:pt x="6099512" y="223545"/>
                  <a:pt x="6091591" y="198001"/>
                  <a:pt x="6091591" y="165722"/>
                </a:cubicBezTo>
                <a:cubicBezTo>
                  <a:pt x="6091591" y="132494"/>
                  <a:pt x="6099750" y="106679"/>
                  <a:pt x="6116068" y="88286"/>
                </a:cubicBezTo>
                <a:cubicBezTo>
                  <a:pt x="6132384" y="69891"/>
                  <a:pt x="6153894" y="60696"/>
                  <a:pt x="6180590" y="60696"/>
                </a:cubicBezTo>
                <a:cubicBezTo>
                  <a:pt x="6207414" y="60696"/>
                  <a:pt x="6228892" y="69865"/>
                  <a:pt x="6245031" y="88200"/>
                </a:cubicBezTo>
                <a:cubicBezTo>
                  <a:pt x="6261173" y="106539"/>
                  <a:pt x="6269242" y="132376"/>
                  <a:pt x="6269242" y="165722"/>
                </a:cubicBezTo>
                <a:close/>
                <a:moveTo>
                  <a:pt x="6234707" y="165722"/>
                </a:moveTo>
                <a:cubicBezTo>
                  <a:pt x="6234707" y="139972"/>
                  <a:pt x="6230019" y="120838"/>
                  <a:pt x="6220645" y="108317"/>
                </a:cubicBezTo>
                <a:cubicBezTo>
                  <a:pt x="6211270" y="95796"/>
                  <a:pt x="6197919" y="89536"/>
                  <a:pt x="6180590" y="89536"/>
                </a:cubicBezTo>
                <a:cubicBezTo>
                  <a:pt x="6163150" y="89536"/>
                  <a:pt x="6149711" y="95796"/>
                  <a:pt x="6140274" y="108317"/>
                </a:cubicBezTo>
                <a:cubicBezTo>
                  <a:pt x="6130842" y="120838"/>
                  <a:pt x="6126123" y="139972"/>
                  <a:pt x="6126123" y="165722"/>
                </a:cubicBezTo>
                <a:cubicBezTo>
                  <a:pt x="6126123" y="190642"/>
                  <a:pt x="6130842" y="209542"/>
                  <a:pt x="6140274" y="222419"/>
                </a:cubicBezTo>
                <a:cubicBezTo>
                  <a:pt x="6149711" y="235297"/>
                  <a:pt x="6163150" y="241733"/>
                  <a:pt x="6180590" y="241733"/>
                </a:cubicBezTo>
                <a:cubicBezTo>
                  <a:pt x="6197799" y="241733"/>
                  <a:pt x="6211123" y="235415"/>
                  <a:pt x="6220555" y="222776"/>
                </a:cubicBezTo>
                <a:cubicBezTo>
                  <a:pt x="6229987" y="210136"/>
                  <a:pt x="6234707" y="191117"/>
                  <a:pt x="6234707" y="165722"/>
                </a:cubicBezTo>
                <a:close/>
                <a:moveTo>
                  <a:pt x="6488014" y="265050"/>
                </a:moveTo>
                <a:lnTo>
                  <a:pt x="6454904" y="265050"/>
                </a:lnTo>
                <a:lnTo>
                  <a:pt x="6454904" y="108760"/>
                </a:lnTo>
                <a:lnTo>
                  <a:pt x="6407197" y="210225"/>
                </a:lnTo>
                <a:lnTo>
                  <a:pt x="6382275" y="210225"/>
                </a:lnTo>
                <a:lnTo>
                  <a:pt x="6334926" y="108760"/>
                </a:lnTo>
                <a:lnTo>
                  <a:pt x="6334926" y="265050"/>
                </a:lnTo>
                <a:lnTo>
                  <a:pt x="6303596" y="265050"/>
                </a:lnTo>
                <a:lnTo>
                  <a:pt x="6303596" y="66219"/>
                </a:lnTo>
                <a:lnTo>
                  <a:pt x="6344003" y="66219"/>
                </a:lnTo>
                <a:lnTo>
                  <a:pt x="6396340" y="176581"/>
                </a:lnTo>
                <a:lnTo>
                  <a:pt x="6446895" y="66219"/>
                </a:lnTo>
                <a:lnTo>
                  <a:pt x="6488014" y="6621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81206" y="2712831"/>
            <a:ext cx="3461744" cy="277693"/>
          </a:xfrm>
          <a:custGeom>
            <a:avLst/>
            <a:gdLst/>
            <a:ahLst/>
            <a:cxnLst/>
            <a:rect l="l" t="t" r="r" b="b"/>
            <a:pathLst>
              <a:path w="3461744" h="277693">
                <a:moveTo>
                  <a:pt x="184417" y="204355"/>
                </a:moveTo>
                <a:lnTo>
                  <a:pt x="151308" y="204355"/>
                </a:lnTo>
                <a:lnTo>
                  <a:pt x="151308" y="48065"/>
                </a:lnTo>
                <a:lnTo>
                  <a:pt x="103604" y="149530"/>
                </a:lnTo>
                <a:lnTo>
                  <a:pt x="78682" y="149530"/>
                </a:lnTo>
                <a:lnTo>
                  <a:pt x="31334" y="48065"/>
                </a:lnTo>
                <a:lnTo>
                  <a:pt x="31334" y="204355"/>
                </a:lnTo>
                <a:lnTo>
                  <a:pt x="0" y="204355"/>
                </a:lnTo>
                <a:lnTo>
                  <a:pt x="0" y="5520"/>
                </a:lnTo>
                <a:lnTo>
                  <a:pt x="40409" y="5520"/>
                </a:lnTo>
                <a:lnTo>
                  <a:pt x="92747" y="115884"/>
                </a:lnTo>
                <a:lnTo>
                  <a:pt x="143301" y="5520"/>
                </a:lnTo>
                <a:lnTo>
                  <a:pt x="184417" y="5520"/>
                </a:lnTo>
                <a:close/>
                <a:moveTo>
                  <a:pt x="319172" y="208980"/>
                </a:moveTo>
                <a:cubicBezTo>
                  <a:pt x="287489" y="208980"/>
                  <a:pt x="262893" y="200052"/>
                  <a:pt x="245390" y="182190"/>
                </a:cubicBezTo>
                <a:cubicBezTo>
                  <a:pt x="227883" y="164333"/>
                  <a:pt x="219129" y="138964"/>
                  <a:pt x="219129" y="106096"/>
                </a:cubicBezTo>
                <a:cubicBezTo>
                  <a:pt x="219129" y="73700"/>
                  <a:pt x="227613" y="47916"/>
                  <a:pt x="244587" y="28747"/>
                </a:cubicBezTo>
                <a:cubicBezTo>
                  <a:pt x="261558" y="9584"/>
                  <a:pt x="283747" y="0"/>
                  <a:pt x="311162" y="0"/>
                </a:cubicBezTo>
                <a:cubicBezTo>
                  <a:pt x="323502" y="0"/>
                  <a:pt x="334418" y="1782"/>
                  <a:pt x="343915" y="5343"/>
                </a:cubicBezTo>
                <a:cubicBezTo>
                  <a:pt x="353408" y="8903"/>
                  <a:pt x="361713" y="14480"/>
                  <a:pt x="368837" y="22072"/>
                </a:cubicBezTo>
                <a:cubicBezTo>
                  <a:pt x="375958" y="29669"/>
                  <a:pt x="381416" y="38956"/>
                  <a:pt x="385214" y="49933"/>
                </a:cubicBezTo>
                <a:cubicBezTo>
                  <a:pt x="389013" y="60910"/>
                  <a:pt x="390909" y="74351"/>
                  <a:pt x="390909" y="90253"/>
                </a:cubicBezTo>
                <a:lnTo>
                  <a:pt x="390909" y="108408"/>
                </a:lnTo>
                <a:lnTo>
                  <a:pt x="253134" y="108408"/>
                </a:lnTo>
                <a:cubicBezTo>
                  <a:pt x="253134" y="131548"/>
                  <a:pt x="258944" y="149232"/>
                  <a:pt x="270579" y="161453"/>
                </a:cubicBezTo>
                <a:cubicBezTo>
                  <a:pt x="282203" y="173679"/>
                  <a:pt x="298285" y="179788"/>
                  <a:pt x="318816" y="179788"/>
                </a:cubicBezTo>
                <a:cubicBezTo>
                  <a:pt x="326170" y="179788"/>
                  <a:pt x="333382" y="178960"/>
                  <a:pt x="340444" y="177298"/>
                </a:cubicBezTo>
                <a:cubicBezTo>
                  <a:pt x="347504" y="175634"/>
                  <a:pt x="353883" y="173499"/>
                  <a:pt x="359578" y="170889"/>
                </a:cubicBezTo>
                <a:cubicBezTo>
                  <a:pt x="365631" y="168160"/>
                  <a:pt x="370735" y="165518"/>
                  <a:pt x="374889" y="162965"/>
                </a:cubicBezTo>
                <a:cubicBezTo>
                  <a:pt x="379043" y="160416"/>
                  <a:pt x="382485" y="158015"/>
                  <a:pt x="385210" y="155762"/>
                </a:cubicBezTo>
                <a:lnTo>
                  <a:pt x="387173" y="155762"/>
                </a:lnTo>
                <a:lnTo>
                  <a:pt x="387173" y="192252"/>
                </a:lnTo>
                <a:cubicBezTo>
                  <a:pt x="383256" y="193796"/>
                  <a:pt x="378388" y="195719"/>
                  <a:pt x="372575" y="198033"/>
                </a:cubicBezTo>
                <a:cubicBezTo>
                  <a:pt x="366761" y="200348"/>
                  <a:pt x="361540" y="202159"/>
                  <a:pt x="356907" y="203466"/>
                </a:cubicBezTo>
                <a:cubicBezTo>
                  <a:pt x="350381" y="205247"/>
                  <a:pt x="344480" y="206612"/>
                  <a:pt x="339196" y="207563"/>
                </a:cubicBezTo>
                <a:cubicBezTo>
                  <a:pt x="333914" y="208509"/>
                  <a:pt x="327240" y="208980"/>
                  <a:pt x="319172" y="208980"/>
                </a:cubicBezTo>
                <a:close/>
                <a:moveTo>
                  <a:pt x="358333" y="82775"/>
                </a:moveTo>
                <a:cubicBezTo>
                  <a:pt x="358096" y="73754"/>
                  <a:pt x="357026" y="65985"/>
                  <a:pt x="355129" y="59458"/>
                </a:cubicBezTo>
                <a:cubicBezTo>
                  <a:pt x="353228" y="52928"/>
                  <a:pt x="350498" y="47412"/>
                  <a:pt x="346939" y="42902"/>
                </a:cubicBezTo>
                <a:cubicBezTo>
                  <a:pt x="343022" y="37916"/>
                  <a:pt x="338011" y="34118"/>
                  <a:pt x="331898" y="31508"/>
                </a:cubicBezTo>
                <a:cubicBezTo>
                  <a:pt x="325788" y="28898"/>
                  <a:pt x="318222" y="27595"/>
                  <a:pt x="309203" y="27595"/>
                </a:cubicBezTo>
                <a:cubicBezTo>
                  <a:pt x="300301" y="27595"/>
                  <a:pt x="292738" y="28927"/>
                  <a:pt x="286506" y="31598"/>
                </a:cubicBezTo>
                <a:cubicBezTo>
                  <a:pt x="280278" y="34269"/>
                  <a:pt x="274611" y="38154"/>
                  <a:pt x="269507" y="43258"/>
                </a:cubicBezTo>
                <a:cubicBezTo>
                  <a:pt x="264523" y="48479"/>
                  <a:pt x="260726" y="54267"/>
                  <a:pt x="258116" y="60610"/>
                </a:cubicBezTo>
                <a:cubicBezTo>
                  <a:pt x="255507" y="66961"/>
                  <a:pt x="253843" y="74351"/>
                  <a:pt x="253134" y="82775"/>
                </a:cubicBezTo>
                <a:close/>
                <a:moveTo>
                  <a:pt x="503766" y="208803"/>
                </a:moveTo>
                <a:cubicBezTo>
                  <a:pt x="490119" y="208803"/>
                  <a:pt x="477600" y="206694"/>
                  <a:pt x="466211" y="202487"/>
                </a:cubicBezTo>
                <a:cubicBezTo>
                  <a:pt x="454817" y="198274"/>
                  <a:pt x="445021" y="191895"/>
                  <a:pt x="436835" y="183349"/>
                </a:cubicBezTo>
                <a:cubicBezTo>
                  <a:pt x="428648" y="174805"/>
                  <a:pt x="422298" y="164039"/>
                  <a:pt x="417791" y="151043"/>
                </a:cubicBezTo>
                <a:cubicBezTo>
                  <a:pt x="413276" y="138047"/>
                  <a:pt x="411023" y="122768"/>
                  <a:pt x="411023" y="105207"/>
                </a:cubicBezTo>
                <a:cubicBezTo>
                  <a:pt x="411023" y="87761"/>
                  <a:pt x="413370" y="72689"/>
                  <a:pt x="418054" y="59988"/>
                </a:cubicBezTo>
                <a:cubicBezTo>
                  <a:pt x="422740" y="47294"/>
                  <a:pt x="429005" y="36613"/>
                  <a:pt x="436835" y="27950"/>
                </a:cubicBezTo>
                <a:cubicBezTo>
                  <a:pt x="444668" y="19285"/>
                  <a:pt x="454432" y="12608"/>
                  <a:pt x="466117" y="7920"/>
                </a:cubicBezTo>
                <a:cubicBezTo>
                  <a:pt x="477806" y="3234"/>
                  <a:pt x="490356" y="893"/>
                  <a:pt x="503766" y="893"/>
                </a:cubicBezTo>
                <a:cubicBezTo>
                  <a:pt x="514684" y="893"/>
                  <a:pt x="525218" y="2437"/>
                  <a:pt x="535362" y="5520"/>
                </a:cubicBezTo>
                <a:cubicBezTo>
                  <a:pt x="545511" y="8605"/>
                  <a:pt x="554559" y="12164"/>
                  <a:pt x="562507" y="16200"/>
                </a:cubicBezTo>
                <a:lnTo>
                  <a:pt x="562507" y="53763"/>
                </a:lnTo>
                <a:lnTo>
                  <a:pt x="560552" y="53763"/>
                </a:lnTo>
                <a:cubicBezTo>
                  <a:pt x="558179" y="51744"/>
                  <a:pt x="555124" y="49429"/>
                  <a:pt x="551386" y="46819"/>
                </a:cubicBezTo>
                <a:cubicBezTo>
                  <a:pt x="547646" y="44205"/>
                  <a:pt x="543107" y="41533"/>
                  <a:pt x="537764" y="38809"/>
                </a:cubicBezTo>
                <a:cubicBezTo>
                  <a:pt x="533139" y="36437"/>
                  <a:pt x="527680" y="34359"/>
                  <a:pt x="521391" y="32577"/>
                </a:cubicBezTo>
                <a:cubicBezTo>
                  <a:pt x="515102" y="30795"/>
                  <a:pt x="509043" y="29906"/>
                  <a:pt x="503229" y="29906"/>
                </a:cubicBezTo>
                <a:cubicBezTo>
                  <a:pt x="485910" y="29906"/>
                  <a:pt x="471996" y="36461"/>
                  <a:pt x="461490" y="49576"/>
                </a:cubicBezTo>
                <a:cubicBezTo>
                  <a:pt x="450986" y="62691"/>
                  <a:pt x="445733" y="81231"/>
                  <a:pt x="445733" y="105207"/>
                </a:cubicBezTo>
                <a:cubicBezTo>
                  <a:pt x="445733" y="128705"/>
                  <a:pt x="450806" y="147007"/>
                  <a:pt x="460955" y="160118"/>
                </a:cubicBezTo>
                <a:cubicBezTo>
                  <a:pt x="471103" y="173232"/>
                  <a:pt x="485194" y="179788"/>
                  <a:pt x="503229" y="179788"/>
                </a:cubicBezTo>
                <a:cubicBezTo>
                  <a:pt x="514148" y="179788"/>
                  <a:pt x="524534" y="177535"/>
                  <a:pt x="534383" y="173024"/>
                </a:cubicBezTo>
                <a:cubicBezTo>
                  <a:pt x="544233" y="168517"/>
                  <a:pt x="552956" y="162703"/>
                  <a:pt x="560552" y="155582"/>
                </a:cubicBezTo>
                <a:lnTo>
                  <a:pt x="562507" y="155582"/>
                </a:lnTo>
                <a:lnTo>
                  <a:pt x="562507" y="193141"/>
                </a:lnTo>
                <a:cubicBezTo>
                  <a:pt x="559188" y="194685"/>
                  <a:pt x="555033" y="196553"/>
                  <a:pt x="550048" y="198745"/>
                </a:cubicBezTo>
                <a:cubicBezTo>
                  <a:pt x="545061" y="200942"/>
                  <a:pt x="540554" y="202577"/>
                  <a:pt x="536518" y="203645"/>
                </a:cubicBezTo>
                <a:cubicBezTo>
                  <a:pt x="530824" y="205309"/>
                  <a:pt x="525722" y="206580"/>
                  <a:pt x="521211" y="207469"/>
                </a:cubicBezTo>
                <a:cubicBezTo>
                  <a:pt x="516701" y="208358"/>
                  <a:pt x="510887" y="208803"/>
                  <a:pt x="503766" y="208803"/>
                </a:cubicBezTo>
                <a:close/>
                <a:moveTo>
                  <a:pt x="738202" y="34892"/>
                </a:moveTo>
                <a:lnTo>
                  <a:pt x="670558" y="34892"/>
                </a:lnTo>
                <a:lnTo>
                  <a:pt x="670558" y="204355"/>
                </a:lnTo>
                <a:lnTo>
                  <a:pt x="637092" y="204355"/>
                </a:lnTo>
                <a:lnTo>
                  <a:pt x="637092" y="34892"/>
                </a:lnTo>
                <a:lnTo>
                  <a:pt x="569448" y="34892"/>
                </a:lnTo>
                <a:lnTo>
                  <a:pt x="569448" y="5520"/>
                </a:lnTo>
                <a:lnTo>
                  <a:pt x="738202" y="5520"/>
                </a:lnTo>
                <a:close/>
                <a:moveTo>
                  <a:pt x="926716" y="105027"/>
                </a:moveTo>
                <a:cubicBezTo>
                  <a:pt x="926716" y="138493"/>
                  <a:pt x="918644" y="164333"/>
                  <a:pt x="902506" y="182549"/>
                </a:cubicBezTo>
                <a:cubicBezTo>
                  <a:pt x="886366" y="200766"/>
                  <a:pt x="864889" y="209873"/>
                  <a:pt x="838066" y="209873"/>
                </a:cubicBezTo>
                <a:cubicBezTo>
                  <a:pt x="810418" y="209873"/>
                  <a:pt x="788670" y="200470"/>
                  <a:pt x="772826" y="181660"/>
                </a:cubicBezTo>
                <a:cubicBezTo>
                  <a:pt x="756987" y="162846"/>
                  <a:pt x="749063" y="137301"/>
                  <a:pt x="749063" y="105027"/>
                </a:cubicBezTo>
                <a:cubicBezTo>
                  <a:pt x="749063" y="71799"/>
                  <a:pt x="757224" y="45983"/>
                  <a:pt x="773542" y="27591"/>
                </a:cubicBezTo>
                <a:cubicBezTo>
                  <a:pt x="789858" y="9195"/>
                  <a:pt x="811364" y="0"/>
                  <a:pt x="838066" y="0"/>
                </a:cubicBezTo>
                <a:cubicBezTo>
                  <a:pt x="864889" y="0"/>
                  <a:pt x="886366" y="9166"/>
                  <a:pt x="902506" y="27501"/>
                </a:cubicBezTo>
                <a:cubicBezTo>
                  <a:pt x="918644" y="45840"/>
                  <a:pt x="926716" y="71680"/>
                  <a:pt x="926716" y="105027"/>
                </a:cubicBezTo>
                <a:close/>
                <a:moveTo>
                  <a:pt x="892180" y="105027"/>
                </a:moveTo>
                <a:cubicBezTo>
                  <a:pt x="892180" y="79276"/>
                  <a:pt x="887493" y="60139"/>
                  <a:pt x="878119" y="47618"/>
                </a:cubicBezTo>
                <a:cubicBezTo>
                  <a:pt x="868741" y="35097"/>
                  <a:pt x="855392" y="28841"/>
                  <a:pt x="838066" y="28841"/>
                </a:cubicBezTo>
                <a:cubicBezTo>
                  <a:pt x="820623" y="28841"/>
                  <a:pt x="807181" y="35097"/>
                  <a:pt x="797750" y="47618"/>
                </a:cubicBezTo>
                <a:cubicBezTo>
                  <a:pt x="788317" y="60139"/>
                  <a:pt x="783598" y="79276"/>
                  <a:pt x="783598" y="105027"/>
                </a:cubicBezTo>
                <a:cubicBezTo>
                  <a:pt x="783598" y="129947"/>
                  <a:pt x="788317" y="148843"/>
                  <a:pt x="797750" y="161719"/>
                </a:cubicBezTo>
                <a:cubicBezTo>
                  <a:pt x="807181" y="174597"/>
                  <a:pt x="820623" y="181038"/>
                  <a:pt x="838066" y="181038"/>
                </a:cubicBezTo>
                <a:cubicBezTo>
                  <a:pt x="855273" y="181038"/>
                  <a:pt x="868594" y="174719"/>
                  <a:pt x="878029" y="162080"/>
                </a:cubicBezTo>
                <a:cubicBezTo>
                  <a:pt x="887461" y="149440"/>
                  <a:pt x="892180" y="130422"/>
                  <a:pt x="892180" y="105027"/>
                </a:cubicBezTo>
                <a:close/>
                <a:moveTo>
                  <a:pt x="1127866" y="99685"/>
                </a:moveTo>
                <a:cubicBezTo>
                  <a:pt x="1127866" y="132794"/>
                  <a:pt x="1119945" y="159171"/>
                  <a:pt x="1104101" y="178809"/>
                </a:cubicBezTo>
                <a:cubicBezTo>
                  <a:pt x="1088254" y="198451"/>
                  <a:pt x="1068231" y="208271"/>
                  <a:pt x="1044022" y="208271"/>
                </a:cubicBezTo>
                <a:cubicBezTo>
                  <a:pt x="1034172" y="208271"/>
                  <a:pt x="1025449" y="207145"/>
                  <a:pt x="1017853" y="204891"/>
                </a:cubicBezTo>
                <a:cubicBezTo>
                  <a:pt x="1010257" y="202634"/>
                  <a:pt x="1002485" y="199131"/>
                  <a:pt x="994536" y="194386"/>
                </a:cubicBezTo>
                <a:lnTo>
                  <a:pt x="994536" y="277693"/>
                </a:lnTo>
                <a:lnTo>
                  <a:pt x="961070" y="277693"/>
                </a:lnTo>
                <a:lnTo>
                  <a:pt x="961070" y="5520"/>
                </a:lnTo>
                <a:lnTo>
                  <a:pt x="994536" y="5520"/>
                </a:lnTo>
                <a:lnTo>
                  <a:pt x="994536" y="26349"/>
                </a:lnTo>
                <a:cubicBezTo>
                  <a:pt x="1002840" y="18871"/>
                  <a:pt x="1012067" y="12608"/>
                  <a:pt x="1022216" y="7565"/>
                </a:cubicBezTo>
                <a:cubicBezTo>
                  <a:pt x="1032364" y="2520"/>
                  <a:pt x="1043427" y="0"/>
                  <a:pt x="1055415" y="0"/>
                </a:cubicBezTo>
                <a:cubicBezTo>
                  <a:pt x="1078200" y="0"/>
                  <a:pt x="1095970" y="9023"/>
                  <a:pt x="1108728" y="27057"/>
                </a:cubicBezTo>
                <a:cubicBezTo>
                  <a:pt x="1121486" y="45094"/>
                  <a:pt x="1127866" y="69308"/>
                  <a:pt x="1127866" y="99685"/>
                </a:cubicBezTo>
                <a:close/>
                <a:moveTo>
                  <a:pt x="1093331" y="103425"/>
                </a:moveTo>
                <a:cubicBezTo>
                  <a:pt x="1093331" y="80760"/>
                  <a:pt x="1089712" y="63163"/>
                  <a:pt x="1082473" y="50642"/>
                </a:cubicBezTo>
                <a:cubicBezTo>
                  <a:pt x="1075229" y="38121"/>
                  <a:pt x="1063483" y="31865"/>
                  <a:pt x="1047226" y="31865"/>
                </a:cubicBezTo>
                <a:cubicBezTo>
                  <a:pt x="1037733" y="31865"/>
                  <a:pt x="1028567" y="33970"/>
                  <a:pt x="1019725" y="38182"/>
                </a:cubicBezTo>
                <a:cubicBezTo>
                  <a:pt x="1010883" y="42398"/>
                  <a:pt x="1002485" y="47826"/>
                  <a:pt x="994536" y="54472"/>
                </a:cubicBezTo>
                <a:lnTo>
                  <a:pt x="994536" y="167149"/>
                </a:lnTo>
                <a:cubicBezTo>
                  <a:pt x="1003316" y="171425"/>
                  <a:pt x="1010823" y="174331"/>
                  <a:pt x="1017053" y="175871"/>
                </a:cubicBezTo>
                <a:cubicBezTo>
                  <a:pt x="1023281" y="177415"/>
                  <a:pt x="1030435" y="178186"/>
                  <a:pt x="1038502" y="178186"/>
                </a:cubicBezTo>
                <a:cubicBezTo>
                  <a:pt x="1055829" y="178186"/>
                  <a:pt x="1069297" y="171835"/>
                  <a:pt x="1078912" y="159139"/>
                </a:cubicBezTo>
                <a:cubicBezTo>
                  <a:pt x="1088525" y="146441"/>
                  <a:pt x="1093331" y="127869"/>
                  <a:pt x="1093331" y="103425"/>
                </a:cubicBezTo>
                <a:close/>
                <a:moveTo>
                  <a:pt x="1326163" y="105027"/>
                </a:moveTo>
                <a:cubicBezTo>
                  <a:pt x="1326163" y="138493"/>
                  <a:pt x="1318096" y="164333"/>
                  <a:pt x="1301955" y="182549"/>
                </a:cubicBezTo>
                <a:cubicBezTo>
                  <a:pt x="1285815" y="200766"/>
                  <a:pt x="1264337" y="209873"/>
                  <a:pt x="1237514" y="209873"/>
                </a:cubicBezTo>
                <a:cubicBezTo>
                  <a:pt x="1209866" y="209873"/>
                  <a:pt x="1188118" y="200470"/>
                  <a:pt x="1172279" y="181660"/>
                </a:cubicBezTo>
                <a:cubicBezTo>
                  <a:pt x="1156434" y="162846"/>
                  <a:pt x="1148515" y="137301"/>
                  <a:pt x="1148515" y="105027"/>
                </a:cubicBezTo>
                <a:cubicBezTo>
                  <a:pt x="1148515" y="71799"/>
                  <a:pt x="1156673" y="45983"/>
                  <a:pt x="1172991" y="27591"/>
                </a:cubicBezTo>
                <a:cubicBezTo>
                  <a:pt x="1189307" y="9195"/>
                  <a:pt x="1210817" y="0"/>
                  <a:pt x="1237514" y="0"/>
                </a:cubicBezTo>
                <a:cubicBezTo>
                  <a:pt x="1264337" y="0"/>
                  <a:pt x="1285815" y="9166"/>
                  <a:pt x="1301955" y="27501"/>
                </a:cubicBezTo>
                <a:cubicBezTo>
                  <a:pt x="1318096" y="45840"/>
                  <a:pt x="1326163" y="71680"/>
                  <a:pt x="1326163" y="105027"/>
                </a:cubicBezTo>
                <a:close/>
                <a:moveTo>
                  <a:pt x="1291630" y="105027"/>
                </a:moveTo>
                <a:cubicBezTo>
                  <a:pt x="1291630" y="79276"/>
                  <a:pt x="1286942" y="60139"/>
                  <a:pt x="1277568" y="47618"/>
                </a:cubicBezTo>
                <a:cubicBezTo>
                  <a:pt x="1268189" y="35097"/>
                  <a:pt x="1254840" y="28841"/>
                  <a:pt x="1237514" y="28841"/>
                </a:cubicBezTo>
                <a:cubicBezTo>
                  <a:pt x="1220071" y="28841"/>
                  <a:pt x="1206633" y="35097"/>
                  <a:pt x="1197198" y="47618"/>
                </a:cubicBezTo>
                <a:cubicBezTo>
                  <a:pt x="1187765" y="60139"/>
                  <a:pt x="1183046" y="79276"/>
                  <a:pt x="1183046" y="105027"/>
                </a:cubicBezTo>
                <a:cubicBezTo>
                  <a:pt x="1183046" y="129947"/>
                  <a:pt x="1187765" y="148843"/>
                  <a:pt x="1197198" y="161719"/>
                </a:cubicBezTo>
                <a:cubicBezTo>
                  <a:pt x="1206633" y="174597"/>
                  <a:pt x="1220071" y="181038"/>
                  <a:pt x="1237514" y="181038"/>
                </a:cubicBezTo>
                <a:cubicBezTo>
                  <a:pt x="1254722" y="181038"/>
                  <a:pt x="1268046" y="174719"/>
                  <a:pt x="1277478" y="162080"/>
                </a:cubicBezTo>
                <a:cubicBezTo>
                  <a:pt x="1286910" y="149440"/>
                  <a:pt x="1291630" y="130422"/>
                  <a:pt x="1291630" y="105027"/>
                </a:cubicBezTo>
                <a:close/>
                <a:moveTo>
                  <a:pt x="1601900" y="204355"/>
                </a:moveTo>
                <a:lnTo>
                  <a:pt x="1561492" y="204355"/>
                </a:lnTo>
                <a:lnTo>
                  <a:pt x="1499011" y="112856"/>
                </a:lnTo>
                <a:lnTo>
                  <a:pt x="1486014" y="112856"/>
                </a:lnTo>
                <a:lnTo>
                  <a:pt x="1486014" y="204355"/>
                </a:lnTo>
                <a:lnTo>
                  <a:pt x="1452906" y="204355"/>
                </a:lnTo>
                <a:lnTo>
                  <a:pt x="1452906" y="112856"/>
                </a:lnTo>
                <a:lnTo>
                  <a:pt x="1439913" y="112856"/>
                </a:lnTo>
                <a:lnTo>
                  <a:pt x="1376363" y="204355"/>
                </a:lnTo>
                <a:lnTo>
                  <a:pt x="1337734" y="204355"/>
                </a:lnTo>
                <a:lnTo>
                  <a:pt x="1412676" y="100221"/>
                </a:lnTo>
                <a:cubicBezTo>
                  <a:pt x="1406862" y="97136"/>
                  <a:pt x="1401699" y="92657"/>
                  <a:pt x="1397192" y="86778"/>
                </a:cubicBezTo>
                <a:cubicBezTo>
                  <a:pt x="1392677" y="80907"/>
                  <a:pt x="1388643" y="72389"/>
                  <a:pt x="1385085" y="61233"/>
                </a:cubicBezTo>
                <a:cubicBezTo>
                  <a:pt x="1381881" y="51149"/>
                  <a:pt x="1378083" y="44147"/>
                  <a:pt x="1373695" y="40230"/>
                </a:cubicBezTo>
                <a:cubicBezTo>
                  <a:pt x="1369299" y="36314"/>
                  <a:pt x="1362121" y="34355"/>
                  <a:pt x="1352153" y="34355"/>
                </a:cubicBezTo>
                <a:lnTo>
                  <a:pt x="1344498" y="34355"/>
                </a:lnTo>
                <a:lnTo>
                  <a:pt x="1344498" y="5520"/>
                </a:lnTo>
                <a:lnTo>
                  <a:pt x="1353578" y="5520"/>
                </a:lnTo>
                <a:cubicBezTo>
                  <a:pt x="1368172" y="5520"/>
                  <a:pt x="1380189" y="8485"/>
                  <a:pt x="1389625" y="14419"/>
                </a:cubicBezTo>
                <a:cubicBezTo>
                  <a:pt x="1399057" y="20351"/>
                  <a:pt x="1406448" y="30737"/>
                  <a:pt x="1411787" y="45569"/>
                </a:cubicBezTo>
                <a:cubicBezTo>
                  <a:pt x="1412856" y="48654"/>
                  <a:pt x="1414187" y="52186"/>
                  <a:pt x="1415794" y="56163"/>
                </a:cubicBezTo>
                <a:cubicBezTo>
                  <a:pt x="1417392" y="60139"/>
                  <a:pt x="1418788" y="63494"/>
                  <a:pt x="1419977" y="66219"/>
                </a:cubicBezTo>
                <a:cubicBezTo>
                  <a:pt x="1423894" y="75240"/>
                  <a:pt x="1428458" y="81764"/>
                  <a:pt x="1433682" y="85799"/>
                </a:cubicBezTo>
                <a:cubicBezTo>
                  <a:pt x="1438901" y="89835"/>
                  <a:pt x="1445310" y="92092"/>
                  <a:pt x="1452906" y="92567"/>
                </a:cubicBezTo>
                <a:lnTo>
                  <a:pt x="1452906" y="5520"/>
                </a:lnTo>
                <a:lnTo>
                  <a:pt x="1486014" y="5520"/>
                </a:lnTo>
                <a:lnTo>
                  <a:pt x="1486014" y="92567"/>
                </a:lnTo>
                <a:cubicBezTo>
                  <a:pt x="1493611" y="91974"/>
                  <a:pt x="1500105" y="89662"/>
                  <a:pt x="1505509" y="85626"/>
                </a:cubicBezTo>
                <a:cubicBezTo>
                  <a:pt x="1510909" y="81588"/>
                  <a:pt x="1515506" y="75122"/>
                  <a:pt x="1519304" y="66219"/>
                </a:cubicBezTo>
                <a:cubicBezTo>
                  <a:pt x="1520607" y="63256"/>
                  <a:pt x="1522062" y="59815"/>
                  <a:pt x="1523664" y="55898"/>
                </a:cubicBezTo>
                <a:cubicBezTo>
                  <a:pt x="1525265" y="51982"/>
                  <a:pt x="1526540" y="48540"/>
                  <a:pt x="1527490" y="45569"/>
                </a:cubicBezTo>
                <a:cubicBezTo>
                  <a:pt x="1532710" y="30974"/>
                  <a:pt x="1539950" y="20651"/>
                  <a:pt x="1549210" y="14595"/>
                </a:cubicBezTo>
                <a:cubicBezTo>
                  <a:pt x="1558465" y="8544"/>
                  <a:pt x="1570507" y="5520"/>
                  <a:pt x="1585343" y="5520"/>
                </a:cubicBezTo>
                <a:lnTo>
                  <a:pt x="1594422" y="5520"/>
                </a:lnTo>
                <a:lnTo>
                  <a:pt x="1594422" y="34355"/>
                </a:lnTo>
                <a:lnTo>
                  <a:pt x="1586768" y="34355"/>
                </a:lnTo>
                <a:cubicBezTo>
                  <a:pt x="1577394" y="34355"/>
                  <a:pt x="1570363" y="36286"/>
                  <a:pt x="1565676" y="40140"/>
                </a:cubicBezTo>
                <a:cubicBezTo>
                  <a:pt x="1560989" y="43999"/>
                  <a:pt x="1557039" y="51030"/>
                  <a:pt x="1553835" y="61233"/>
                </a:cubicBezTo>
                <a:cubicBezTo>
                  <a:pt x="1550517" y="71561"/>
                  <a:pt x="1546600" y="79686"/>
                  <a:pt x="1542089" y="85620"/>
                </a:cubicBezTo>
                <a:cubicBezTo>
                  <a:pt x="1537578" y="91552"/>
                  <a:pt x="1532592" y="96067"/>
                  <a:pt x="1527137" y="99152"/>
                </a:cubicBezTo>
                <a:close/>
                <a:moveTo>
                  <a:pt x="1797350" y="252058"/>
                </a:moveTo>
                <a:lnTo>
                  <a:pt x="1766199" y="252058"/>
                </a:lnTo>
                <a:lnTo>
                  <a:pt x="1766199" y="203818"/>
                </a:lnTo>
                <a:lnTo>
                  <a:pt x="1635181" y="203818"/>
                </a:lnTo>
                <a:lnTo>
                  <a:pt x="1635181" y="252058"/>
                </a:lnTo>
                <a:lnTo>
                  <a:pt x="1604033" y="252058"/>
                </a:lnTo>
                <a:lnTo>
                  <a:pt x="1604033" y="175871"/>
                </a:lnTo>
                <a:lnTo>
                  <a:pt x="1617206" y="175871"/>
                </a:lnTo>
                <a:cubicBezTo>
                  <a:pt x="1628482" y="157360"/>
                  <a:pt x="1637708" y="133183"/>
                  <a:pt x="1644887" y="103335"/>
                </a:cubicBezTo>
                <a:cubicBezTo>
                  <a:pt x="1652064" y="73491"/>
                  <a:pt x="1655657" y="40885"/>
                  <a:pt x="1655657" y="5520"/>
                </a:cubicBezTo>
                <a:lnTo>
                  <a:pt x="1777594" y="5520"/>
                </a:lnTo>
                <a:lnTo>
                  <a:pt x="1777594" y="175871"/>
                </a:lnTo>
                <a:lnTo>
                  <a:pt x="1797350" y="175871"/>
                </a:lnTo>
                <a:close/>
                <a:moveTo>
                  <a:pt x="1744128" y="175871"/>
                </a:moveTo>
                <a:lnTo>
                  <a:pt x="1744128" y="33646"/>
                </a:lnTo>
                <a:lnTo>
                  <a:pt x="1687161" y="33646"/>
                </a:lnTo>
                <a:cubicBezTo>
                  <a:pt x="1685617" y="63314"/>
                  <a:pt x="1681556" y="90400"/>
                  <a:pt x="1674972" y="114905"/>
                </a:cubicBezTo>
                <a:cubicBezTo>
                  <a:pt x="1668384" y="139411"/>
                  <a:pt x="1660103" y="159732"/>
                  <a:pt x="1650135" y="175871"/>
                </a:cubicBezTo>
                <a:close/>
                <a:moveTo>
                  <a:pt x="1916615" y="208980"/>
                </a:moveTo>
                <a:cubicBezTo>
                  <a:pt x="1884928" y="208980"/>
                  <a:pt x="1860336" y="200052"/>
                  <a:pt x="1842829" y="182190"/>
                </a:cubicBezTo>
                <a:cubicBezTo>
                  <a:pt x="1825326" y="164333"/>
                  <a:pt x="1816570" y="138964"/>
                  <a:pt x="1816570" y="106096"/>
                </a:cubicBezTo>
                <a:cubicBezTo>
                  <a:pt x="1816570" y="73700"/>
                  <a:pt x="1825056" y="47916"/>
                  <a:pt x="1842030" y="28747"/>
                </a:cubicBezTo>
                <a:cubicBezTo>
                  <a:pt x="1858997" y="9584"/>
                  <a:pt x="1881190" y="0"/>
                  <a:pt x="1908605" y="0"/>
                </a:cubicBezTo>
                <a:cubicBezTo>
                  <a:pt x="1920941" y="0"/>
                  <a:pt x="1931861" y="1782"/>
                  <a:pt x="1941358" y="5343"/>
                </a:cubicBezTo>
                <a:cubicBezTo>
                  <a:pt x="1950851" y="8903"/>
                  <a:pt x="1959156" y="14480"/>
                  <a:pt x="1966281" y="22072"/>
                </a:cubicBezTo>
                <a:cubicBezTo>
                  <a:pt x="1973398" y="29669"/>
                  <a:pt x="1978858" y="38956"/>
                  <a:pt x="1982657" y="49933"/>
                </a:cubicBezTo>
                <a:cubicBezTo>
                  <a:pt x="1986454" y="60910"/>
                  <a:pt x="1988352" y="74351"/>
                  <a:pt x="1988352" y="90253"/>
                </a:cubicBezTo>
                <a:lnTo>
                  <a:pt x="1988352" y="108408"/>
                </a:lnTo>
                <a:lnTo>
                  <a:pt x="1850572" y="108408"/>
                </a:lnTo>
                <a:cubicBezTo>
                  <a:pt x="1850572" y="131548"/>
                  <a:pt x="1856386" y="149232"/>
                  <a:pt x="1868018" y="161453"/>
                </a:cubicBezTo>
                <a:cubicBezTo>
                  <a:pt x="1879646" y="173679"/>
                  <a:pt x="1895727" y="179788"/>
                  <a:pt x="1916255" y="179788"/>
                </a:cubicBezTo>
                <a:cubicBezTo>
                  <a:pt x="1923613" y="179788"/>
                  <a:pt x="1930823" y="178960"/>
                  <a:pt x="1937883" y="177298"/>
                </a:cubicBezTo>
                <a:cubicBezTo>
                  <a:pt x="1944943" y="175634"/>
                  <a:pt x="1951326" y="173499"/>
                  <a:pt x="1957021" y="170889"/>
                </a:cubicBezTo>
                <a:cubicBezTo>
                  <a:pt x="1963072" y="168160"/>
                  <a:pt x="1968178" y="165518"/>
                  <a:pt x="1972332" y="162965"/>
                </a:cubicBezTo>
                <a:cubicBezTo>
                  <a:pt x="1976486" y="160416"/>
                  <a:pt x="1979928" y="158015"/>
                  <a:pt x="1982653" y="155762"/>
                </a:cubicBezTo>
                <a:lnTo>
                  <a:pt x="1984615" y="155762"/>
                </a:lnTo>
                <a:lnTo>
                  <a:pt x="1984615" y="192252"/>
                </a:lnTo>
                <a:cubicBezTo>
                  <a:pt x="1980699" y="193796"/>
                  <a:pt x="1975831" y="195719"/>
                  <a:pt x="1970017" y="198033"/>
                </a:cubicBezTo>
                <a:cubicBezTo>
                  <a:pt x="1964203" y="200348"/>
                  <a:pt x="1958979" y="202159"/>
                  <a:pt x="1954350" y="203466"/>
                </a:cubicBezTo>
                <a:cubicBezTo>
                  <a:pt x="1947824" y="205247"/>
                  <a:pt x="1941919" y="206612"/>
                  <a:pt x="1936637" y="207563"/>
                </a:cubicBezTo>
                <a:cubicBezTo>
                  <a:pt x="1931357" y="208509"/>
                  <a:pt x="1924683" y="208980"/>
                  <a:pt x="1916615" y="208980"/>
                </a:cubicBezTo>
                <a:close/>
                <a:moveTo>
                  <a:pt x="1955775" y="82775"/>
                </a:moveTo>
                <a:cubicBezTo>
                  <a:pt x="1955537" y="73754"/>
                  <a:pt x="1954468" y="65985"/>
                  <a:pt x="1952572" y="59458"/>
                </a:cubicBezTo>
                <a:cubicBezTo>
                  <a:pt x="1950671" y="52928"/>
                  <a:pt x="1947942" y="47412"/>
                  <a:pt x="1944382" y="42902"/>
                </a:cubicBezTo>
                <a:cubicBezTo>
                  <a:pt x="1940465" y="37916"/>
                  <a:pt x="1935450" y="34118"/>
                  <a:pt x="1929341" y="31508"/>
                </a:cubicBezTo>
                <a:cubicBezTo>
                  <a:pt x="1923227" y="28898"/>
                  <a:pt x="1915665" y="27595"/>
                  <a:pt x="1906642" y="27595"/>
                </a:cubicBezTo>
                <a:cubicBezTo>
                  <a:pt x="1897744" y="27595"/>
                  <a:pt x="1890179" y="28927"/>
                  <a:pt x="1883948" y="31598"/>
                </a:cubicBezTo>
                <a:cubicBezTo>
                  <a:pt x="1877717" y="34269"/>
                  <a:pt x="1872050" y="38154"/>
                  <a:pt x="1866949" y="43258"/>
                </a:cubicBezTo>
                <a:cubicBezTo>
                  <a:pt x="1861966" y="48479"/>
                  <a:pt x="1858169" y="54267"/>
                  <a:pt x="1855558" y="60610"/>
                </a:cubicBezTo>
                <a:cubicBezTo>
                  <a:pt x="1852946" y="66961"/>
                  <a:pt x="1851282" y="74351"/>
                  <a:pt x="1850572" y="82775"/>
                </a:cubicBezTo>
                <a:close/>
                <a:moveTo>
                  <a:pt x="2179177" y="204355"/>
                </a:moveTo>
                <a:lnTo>
                  <a:pt x="2145711" y="204355"/>
                </a:lnTo>
                <a:lnTo>
                  <a:pt x="2145711" y="114818"/>
                </a:lnTo>
                <a:lnTo>
                  <a:pt x="2055636" y="114818"/>
                </a:lnTo>
                <a:lnTo>
                  <a:pt x="2055636" y="204355"/>
                </a:lnTo>
                <a:lnTo>
                  <a:pt x="2022171" y="204355"/>
                </a:lnTo>
                <a:lnTo>
                  <a:pt x="2022171" y="5520"/>
                </a:lnTo>
                <a:lnTo>
                  <a:pt x="2055636" y="5520"/>
                </a:lnTo>
                <a:lnTo>
                  <a:pt x="2055636" y="85979"/>
                </a:lnTo>
                <a:lnTo>
                  <a:pt x="2145711" y="85979"/>
                </a:lnTo>
                <a:lnTo>
                  <a:pt x="2145711" y="5520"/>
                </a:lnTo>
                <a:lnTo>
                  <a:pt x="2179177" y="5520"/>
                </a:lnTo>
                <a:close/>
                <a:moveTo>
                  <a:pt x="2384420" y="204355"/>
                </a:moveTo>
                <a:lnTo>
                  <a:pt x="2351307" y="204355"/>
                </a:lnTo>
                <a:lnTo>
                  <a:pt x="2351307" y="56075"/>
                </a:lnTo>
                <a:lnTo>
                  <a:pt x="2257678" y="204355"/>
                </a:lnTo>
                <a:lnTo>
                  <a:pt x="2227414" y="204355"/>
                </a:lnTo>
                <a:lnTo>
                  <a:pt x="2227414" y="5520"/>
                </a:lnTo>
                <a:lnTo>
                  <a:pt x="2260523" y="5520"/>
                </a:lnTo>
                <a:lnTo>
                  <a:pt x="2260523" y="151485"/>
                </a:lnTo>
                <a:lnTo>
                  <a:pt x="2353089" y="5520"/>
                </a:lnTo>
                <a:lnTo>
                  <a:pt x="2384420" y="5520"/>
                </a:lnTo>
                <a:close/>
                <a:moveTo>
                  <a:pt x="2589843" y="204355"/>
                </a:moveTo>
                <a:lnTo>
                  <a:pt x="2556727" y="204355"/>
                </a:lnTo>
                <a:lnTo>
                  <a:pt x="2556727" y="56075"/>
                </a:lnTo>
                <a:lnTo>
                  <a:pt x="2463098" y="204355"/>
                </a:lnTo>
                <a:lnTo>
                  <a:pt x="2432837" y="204355"/>
                </a:lnTo>
                <a:lnTo>
                  <a:pt x="2432837" y="5520"/>
                </a:lnTo>
                <a:lnTo>
                  <a:pt x="2465945" y="5520"/>
                </a:lnTo>
                <a:lnTo>
                  <a:pt x="2465945" y="151485"/>
                </a:lnTo>
                <a:lnTo>
                  <a:pt x="2558509" y="5520"/>
                </a:lnTo>
                <a:lnTo>
                  <a:pt x="2589843" y="5520"/>
                </a:lnTo>
                <a:close/>
                <a:moveTo>
                  <a:pt x="2872001" y="34892"/>
                </a:moveTo>
                <a:lnTo>
                  <a:pt x="2779084" y="34892"/>
                </a:lnTo>
                <a:lnTo>
                  <a:pt x="2779084" y="204355"/>
                </a:lnTo>
                <a:lnTo>
                  <a:pt x="2745619" y="204355"/>
                </a:lnTo>
                <a:lnTo>
                  <a:pt x="2745619" y="5520"/>
                </a:lnTo>
                <a:lnTo>
                  <a:pt x="2872001" y="5520"/>
                </a:lnTo>
                <a:close/>
                <a:moveTo>
                  <a:pt x="3050902" y="204355"/>
                </a:moveTo>
                <a:lnTo>
                  <a:pt x="3017436" y="204355"/>
                </a:lnTo>
                <a:lnTo>
                  <a:pt x="3017436" y="33646"/>
                </a:lnTo>
                <a:lnTo>
                  <a:pt x="2949084" y="33646"/>
                </a:lnTo>
                <a:cubicBezTo>
                  <a:pt x="2948723" y="43495"/>
                  <a:pt x="2948367" y="52961"/>
                  <a:pt x="2948015" y="62036"/>
                </a:cubicBezTo>
                <a:cubicBezTo>
                  <a:pt x="2947657" y="71115"/>
                  <a:pt x="2947302" y="79333"/>
                  <a:pt x="2946949" y="86692"/>
                </a:cubicBezTo>
                <a:cubicBezTo>
                  <a:pt x="2946233" y="105325"/>
                  <a:pt x="2945016" y="120929"/>
                  <a:pt x="2943295" y="133506"/>
                </a:cubicBezTo>
                <a:cubicBezTo>
                  <a:pt x="2941578" y="146085"/>
                  <a:pt x="2939410" y="156172"/>
                  <a:pt x="2936801" y="163768"/>
                </a:cubicBezTo>
                <a:cubicBezTo>
                  <a:pt x="2934187" y="171598"/>
                  <a:pt x="2931310" y="177711"/>
                  <a:pt x="2928168" y="182103"/>
                </a:cubicBezTo>
                <a:cubicBezTo>
                  <a:pt x="2925021" y="186495"/>
                  <a:pt x="2921489" y="190470"/>
                  <a:pt x="2917572" y="194029"/>
                </a:cubicBezTo>
                <a:cubicBezTo>
                  <a:pt x="2913538" y="197587"/>
                  <a:pt x="2909207" y="200258"/>
                  <a:pt x="2904580" y="202039"/>
                </a:cubicBezTo>
                <a:cubicBezTo>
                  <a:pt x="2899951" y="203822"/>
                  <a:pt x="2894730" y="204710"/>
                  <a:pt x="2888918" y="204710"/>
                </a:cubicBezTo>
                <a:cubicBezTo>
                  <a:pt x="2887016" y="204710"/>
                  <a:pt x="2884583" y="204653"/>
                  <a:pt x="2881617" y="204535"/>
                </a:cubicBezTo>
                <a:cubicBezTo>
                  <a:pt x="2878649" y="204416"/>
                  <a:pt x="2876573" y="204355"/>
                  <a:pt x="2875388" y="204355"/>
                </a:cubicBezTo>
                <a:lnTo>
                  <a:pt x="2875388" y="175162"/>
                </a:lnTo>
                <a:lnTo>
                  <a:pt x="2877166" y="175162"/>
                </a:lnTo>
                <a:cubicBezTo>
                  <a:pt x="2877994" y="175162"/>
                  <a:pt x="2878855" y="175224"/>
                  <a:pt x="2879748" y="175339"/>
                </a:cubicBezTo>
                <a:cubicBezTo>
                  <a:pt x="2880638" y="175457"/>
                  <a:pt x="2881677" y="175515"/>
                  <a:pt x="2882865" y="175515"/>
                </a:cubicBezTo>
                <a:cubicBezTo>
                  <a:pt x="2885709" y="175515"/>
                  <a:pt x="2888500" y="175098"/>
                  <a:pt x="2891228" y="174270"/>
                </a:cubicBezTo>
                <a:cubicBezTo>
                  <a:pt x="2893961" y="173442"/>
                  <a:pt x="2896394" y="171897"/>
                  <a:pt x="2898529" y="169643"/>
                </a:cubicBezTo>
                <a:cubicBezTo>
                  <a:pt x="2904462" y="163829"/>
                  <a:pt x="2908793" y="153649"/>
                  <a:pt x="2911525" y="139112"/>
                </a:cubicBezTo>
                <a:cubicBezTo>
                  <a:pt x="2914250" y="124575"/>
                  <a:pt x="2916212" y="104257"/>
                  <a:pt x="2917396" y="78150"/>
                </a:cubicBezTo>
                <a:cubicBezTo>
                  <a:pt x="2917872" y="68419"/>
                  <a:pt x="2918314" y="56905"/>
                  <a:pt x="2918732" y="43615"/>
                </a:cubicBezTo>
                <a:cubicBezTo>
                  <a:pt x="2919146" y="30323"/>
                  <a:pt x="2919531" y="17627"/>
                  <a:pt x="2919892" y="5520"/>
                </a:cubicBezTo>
                <a:lnTo>
                  <a:pt x="3050902" y="5520"/>
                </a:lnTo>
                <a:close/>
                <a:moveTo>
                  <a:pt x="3256322" y="204355"/>
                </a:moveTo>
                <a:lnTo>
                  <a:pt x="3223210" y="204355"/>
                </a:lnTo>
                <a:lnTo>
                  <a:pt x="3223210" y="56075"/>
                </a:lnTo>
                <a:lnTo>
                  <a:pt x="3129580" y="204355"/>
                </a:lnTo>
                <a:lnTo>
                  <a:pt x="3099319" y="204355"/>
                </a:lnTo>
                <a:lnTo>
                  <a:pt x="3099319" y="5520"/>
                </a:lnTo>
                <a:lnTo>
                  <a:pt x="3132428" y="5520"/>
                </a:lnTo>
                <a:lnTo>
                  <a:pt x="3132428" y="151485"/>
                </a:lnTo>
                <a:lnTo>
                  <a:pt x="3224992" y="5520"/>
                </a:lnTo>
                <a:lnTo>
                  <a:pt x="3256322" y="5520"/>
                </a:lnTo>
                <a:close/>
                <a:moveTo>
                  <a:pt x="3461745" y="204355"/>
                </a:moveTo>
                <a:lnTo>
                  <a:pt x="3428280" y="204355"/>
                </a:lnTo>
                <a:lnTo>
                  <a:pt x="3428280" y="114818"/>
                </a:lnTo>
                <a:lnTo>
                  <a:pt x="3338204" y="114818"/>
                </a:lnTo>
                <a:lnTo>
                  <a:pt x="3338204" y="204355"/>
                </a:lnTo>
                <a:lnTo>
                  <a:pt x="3304739" y="204355"/>
                </a:lnTo>
                <a:lnTo>
                  <a:pt x="3304739" y="5520"/>
                </a:lnTo>
                <a:lnTo>
                  <a:pt x="3338204" y="5520"/>
                </a:lnTo>
                <a:lnTo>
                  <a:pt x="3338204" y="85979"/>
                </a:lnTo>
                <a:lnTo>
                  <a:pt x="3428280" y="85979"/>
                </a:lnTo>
                <a:lnTo>
                  <a:pt x="3428280" y="5520"/>
                </a:lnTo>
                <a:lnTo>
                  <a:pt x="3461745" y="55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2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33521" y="3152465"/>
            <a:ext cx="9126662" cy="3177779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3930324" y="6423243"/>
            <a:ext cx="3106505" cy="215259"/>
          </a:xfrm>
          <a:custGeom>
            <a:avLst/>
            <a:gdLst/>
            <a:ahLst/>
            <a:cxnLst/>
            <a:rect l="l" t="t" r="r" b="b"/>
            <a:pathLst>
              <a:path w="3106505" h="215259">
                <a:moveTo>
                  <a:pt x="146412" y="215259"/>
                </a:moveTo>
                <a:lnTo>
                  <a:pt x="125899" y="215259"/>
                </a:lnTo>
                <a:lnTo>
                  <a:pt x="125899" y="178053"/>
                </a:lnTo>
                <a:lnTo>
                  <a:pt x="20510" y="178053"/>
                </a:lnTo>
                <a:lnTo>
                  <a:pt x="20510" y="215259"/>
                </a:lnTo>
                <a:lnTo>
                  <a:pt x="0" y="215259"/>
                </a:lnTo>
                <a:lnTo>
                  <a:pt x="0" y="159286"/>
                </a:lnTo>
                <a:lnTo>
                  <a:pt x="8838" y="159286"/>
                </a:lnTo>
                <a:cubicBezTo>
                  <a:pt x="18296" y="143800"/>
                  <a:pt x="25914" y="123487"/>
                  <a:pt x="31695" y="98356"/>
                </a:cubicBezTo>
                <a:cubicBezTo>
                  <a:pt x="37477" y="73224"/>
                  <a:pt x="40367" y="45789"/>
                  <a:pt x="40367" y="16039"/>
                </a:cubicBezTo>
                <a:lnTo>
                  <a:pt x="131030" y="16039"/>
                </a:lnTo>
                <a:lnTo>
                  <a:pt x="131030" y="159286"/>
                </a:lnTo>
                <a:lnTo>
                  <a:pt x="146412" y="159286"/>
                </a:lnTo>
                <a:close/>
                <a:moveTo>
                  <a:pt x="109426" y="159286"/>
                </a:moveTo>
                <a:lnTo>
                  <a:pt x="109426" y="34802"/>
                </a:lnTo>
                <a:lnTo>
                  <a:pt x="60657" y="34802"/>
                </a:lnTo>
                <a:cubicBezTo>
                  <a:pt x="59638" y="61064"/>
                  <a:pt x="56369" y="84882"/>
                  <a:pt x="50840" y="106266"/>
                </a:cubicBezTo>
                <a:cubicBezTo>
                  <a:pt x="45310" y="127649"/>
                  <a:pt x="38258" y="145322"/>
                  <a:pt x="29675" y="159286"/>
                </a:cubicBezTo>
                <a:close/>
                <a:moveTo>
                  <a:pt x="233698" y="148490"/>
                </a:moveTo>
                <a:lnTo>
                  <a:pt x="233698" y="114664"/>
                </a:lnTo>
                <a:cubicBezTo>
                  <a:pt x="228824" y="115104"/>
                  <a:pt x="222661" y="115701"/>
                  <a:pt x="215202" y="116468"/>
                </a:cubicBezTo>
                <a:cubicBezTo>
                  <a:pt x="207746" y="117235"/>
                  <a:pt x="201730" y="118304"/>
                  <a:pt x="197148" y="119686"/>
                </a:cubicBezTo>
                <a:cubicBezTo>
                  <a:pt x="191691" y="121356"/>
                  <a:pt x="187183" y="123920"/>
                  <a:pt x="183618" y="127376"/>
                </a:cubicBezTo>
                <a:cubicBezTo>
                  <a:pt x="180055" y="130832"/>
                  <a:pt x="178273" y="135653"/>
                  <a:pt x="178273" y="141834"/>
                </a:cubicBezTo>
                <a:cubicBezTo>
                  <a:pt x="178273" y="148814"/>
                  <a:pt x="180239" y="154088"/>
                  <a:pt x="184166" y="157651"/>
                </a:cubicBezTo>
                <a:cubicBezTo>
                  <a:pt x="188090" y="161216"/>
                  <a:pt x="193836" y="162998"/>
                  <a:pt x="201400" y="162998"/>
                </a:cubicBezTo>
                <a:cubicBezTo>
                  <a:pt x="207871" y="162998"/>
                  <a:pt x="213733" y="161597"/>
                  <a:pt x="218971" y="158797"/>
                </a:cubicBezTo>
                <a:cubicBezTo>
                  <a:pt x="224205" y="155995"/>
                  <a:pt x="229112" y="152561"/>
                  <a:pt x="233698" y="148490"/>
                </a:cubicBezTo>
                <a:close/>
                <a:moveTo>
                  <a:pt x="233698" y="165506"/>
                </a:moveTo>
                <a:cubicBezTo>
                  <a:pt x="232024" y="166746"/>
                  <a:pt x="229789" y="168469"/>
                  <a:pt x="226991" y="170687"/>
                </a:cubicBezTo>
                <a:cubicBezTo>
                  <a:pt x="224187" y="172908"/>
                  <a:pt x="221476" y="174672"/>
                  <a:pt x="218860" y="175983"/>
                </a:cubicBezTo>
                <a:cubicBezTo>
                  <a:pt x="215220" y="177872"/>
                  <a:pt x="211710" y="179324"/>
                  <a:pt x="208329" y="180343"/>
                </a:cubicBezTo>
                <a:cubicBezTo>
                  <a:pt x="204949" y="181365"/>
                  <a:pt x="200205" y="181873"/>
                  <a:pt x="194091" y="181873"/>
                </a:cubicBezTo>
                <a:cubicBezTo>
                  <a:pt x="189069" y="181873"/>
                  <a:pt x="184311" y="180925"/>
                  <a:pt x="179800" y="179040"/>
                </a:cubicBezTo>
                <a:cubicBezTo>
                  <a:pt x="175289" y="177146"/>
                  <a:pt x="171325" y="174489"/>
                  <a:pt x="167908" y="171073"/>
                </a:cubicBezTo>
                <a:cubicBezTo>
                  <a:pt x="164632" y="167728"/>
                  <a:pt x="162018" y="163595"/>
                  <a:pt x="160053" y="158689"/>
                </a:cubicBezTo>
                <a:cubicBezTo>
                  <a:pt x="158088" y="153778"/>
                  <a:pt x="157108" y="148601"/>
                  <a:pt x="157108" y="143144"/>
                </a:cubicBezTo>
                <a:cubicBezTo>
                  <a:pt x="157108" y="134705"/>
                  <a:pt x="158890" y="127523"/>
                  <a:pt x="162454" y="121594"/>
                </a:cubicBezTo>
                <a:cubicBezTo>
                  <a:pt x="166019" y="115665"/>
                  <a:pt x="171652" y="110956"/>
                  <a:pt x="179364" y="107467"/>
                </a:cubicBezTo>
                <a:cubicBezTo>
                  <a:pt x="186200" y="104339"/>
                  <a:pt x="194275" y="102175"/>
                  <a:pt x="203584" y="100974"/>
                </a:cubicBezTo>
                <a:cubicBezTo>
                  <a:pt x="212894" y="99771"/>
                  <a:pt x="222931" y="98882"/>
                  <a:pt x="233698" y="98298"/>
                </a:cubicBezTo>
                <a:lnTo>
                  <a:pt x="233698" y="94375"/>
                </a:lnTo>
                <a:cubicBezTo>
                  <a:pt x="233698" y="89572"/>
                  <a:pt x="232972" y="85698"/>
                  <a:pt x="231513" y="82751"/>
                </a:cubicBezTo>
                <a:cubicBezTo>
                  <a:pt x="230059" y="79806"/>
                  <a:pt x="228021" y="77537"/>
                  <a:pt x="225404" y="75936"/>
                </a:cubicBezTo>
                <a:cubicBezTo>
                  <a:pt x="222786" y="74262"/>
                  <a:pt x="219590" y="73152"/>
                  <a:pt x="215807" y="72606"/>
                </a:cubicBezTo>
                <a:cubicBezTo>
                  <a:pt x="212027" y="72062"/>
                  <a:pt x="208131" y="71788"/>
                  <a:pt x="204131" y="71788"/>
                </a:cubicBezTo>
                <a:cubicBezTo>
                  <a:pt x="199405" y="71788"/>
                  <a:pt x="193839" y="72501"/>
                  <a:pt x="187439" y="73915"/>
                </a:cubicBezTo>
                <a:cubicBezTo>
                  <a:pt x="181038" y="75334"/>
                  <a:pt x="174637" y="77390"/>
                  <a:pt x="168236" y="80079"/>
                </a:cubicBezTo>
                <a:lnTo>
                  <a:pt x="167033" y="80079"/>
                </a:lnTo>
                <a:lnTo>
                  <a:pt x="167033" y="59242"/>
                </a:lnTo>
                <a:cubicBezTo>
                  <a:pt x="170817" y="58151"/>
                  <a:pt x="176235" y="56953"/>
                  <a:pt x="183291" y="55643"/>
                </a:cubicBezTo>
                <a:cubicBezTo>
                  <a:pt x="190343" y="54332"/>
                  <a:pt x="197328" y="53677"/>
                  <a:pt x="204240" y="53677"/>
                </a:cubicBezTo>
                <a:cubicBezTo>
                  <a:pt x="212602" y="53677"/>
                  <a:pt x="219658" y="54332"/>
                  <a:pt x="225408" y="55643"/>
                </a:cubicBezTo>
                <a:cubicBezTo>
                  <a:pt x="231150" y="56953"/>
                  <a:pt x="236312" y="59318"/>
                  <a:pt x="240895" y="62734"/>
                </a:cubicBezTo>
                <a:cubicBezTo>
                  <a:pt x="245334" y="66078"/>
                  <a:pt x="248642" y="70409"/>
                  <a:pt x="250824" y="75720"/>
                </a:cubicBezTo>
                <a:cubicBezTo>
                  <a:pt x="253009" y="81030"/>
                  <a:pt x="254100" y="87502"/>
                  <a:pt x="254100" y="95138"/>
                </a:cubicBezTo>
                <a:lnTo>
                  <a:pt x="254100" y="178492"/>
                </a:lnTo>
                <a:lnTo>
                  <a:pt x="233698" y="178492"/>
                </a:lnTo>
                <a:close/>
                <a:moveTo>
                  <a:pt x="371928" y="74629"/>
                </a:moveTo>
                <a:lnTo>
                  <a:pt x="330470" y="74629"/>
                </a:lnTo>
                <a:lnTo>
                  <a:pt x="330470" y="178492"/>
                </a:lnTo>
                <a:lnTo>
                  <a:pt x="309961" y="178492"/>
                </a:lnTo>
                <a:lnTo>
                  <a:pt x="309961" y="74629"/>
                </a:lnTo>
                <a:lnTo>
                  <a:pt x="268500" y="74629"/>
                </a:lnTo>
                <a:lnTo>
                  <a:pt x="268500" y="56626"/>
                </a:lnTo>
                <a:lnTo>
                  <a:pt x="371928" y="56626"/>
                </a:lnTo>
                <a:close/>
                <a:moveTo>
                  <a:pt x="455282" y="148490"/>
                </a:moveTo>
                <a:lnTo>
                  <a:pt x="455282" y="114664"/>
                </a:lnTo>
                <a:cubicBezTo>
                  <a:pt x="450408" y="115104"/>
                  <a:pt x="444244" y="115701"/>
                  <a:pt x="436789" y="116468"/>
                </a:cubicBezTo>
                <a:cubicBezTo>
                  <a:pt x="429333" y="117235"/>
                  <a:pt x="423315" y="118304"/>
                  <a:pt x="418731" y="119686"/>
                </a:cubicBezTo>
                <a:cubicBezTo>
                  <a:pt x="413274" y="121356"/>
                  <a:pt x="408767" y="123920"/>
                  <a:pt x="405203" y="127376"/>
                </a:cubicBezTo>
                <a:cubicBezTo>
                  <a:pt x="401638" y="130832"/>
                  <a:pt x="399856" y="135653"/>
                  <a:pt x="399856" y="141834"/>
                </a:cubicBezTo>
                <a:cubicBezTo>
                  <a:pt x="399856" y="148814"/>
                  <a:pt x="401822" y="154088"/>
                  <a:pt x="405749" y="157651"/>
                </a:cubicBezTo>
                <a:cubicBezTo>
                  <a:pt x="409677" y="161216"/>
                  <a:pt x="415423" y="162998"/>
                  <a:pt x="422987" y="162998"/>
                </a:cubicBezTo>
                <a:cubicBezTo>
                  <a:pt x="429459" y="162998"/>
                  <a:pt x="435316" y="161597"/>
                  <a:pt x="440555" y="158797"/>
                </a:cubicBezTo>
                <a:cubicBezTo>
                  <a:pt x="445788" y="155995"/>
                  <a:pt x="450699" y="152561"/>
                  <a:pt x="455282" y="148490"/>
                </a:cubicBezTo>
                <a:close/>
                <a:moveTo>
                  <a:pt x="455282" y="165506"/>
                </a:moveTo>
                <a:cubicBezTo>
                  <a:pt x="453612" y="166746"/>
                  <a:pt x="451373" y="168469"/>
                  <a:pt x="448575" y="170687"/>
                </a:cubicBezTo>
                <a:cubicBezTo>
                  <a:pt x="445775" y="172908"/>
                  <a:pt x="443064" y="174672"/>
                  <a:pt x="440443" y="175983"/>
                </a:cubicBezTo>
                <a:cubicBezTo>
                  <a:pt x="436803" y="177872"/>
                  <a:pt x="433297" y="179324"/>
                  <a:pt x="429916" y="180343"/>
                </a:cubicBezTo>
                <a:cubicBezTo>
                  <a:pt x="426533" y="181365"/>
                  <a:pt x="421788" y="181873"/>
                  <a:pt x="415676" y="181873"/>
                </a:cubicBezTo>
                <a:cubicBezTo>
                  <a:pt x="410657" y="181873"/>
                  <a:pt x="405894" y="180925"/>
                  <a:pt x="401387" y="179040"/>
                </a:cubicBezTo>
                <a:cubicBezTo>
                  <a:pt x="396872" y="177146"/>
                  <a:pt x="392908" y="174489"/>
                  <a:pt x="389492" y="171073"/>
                </a:cubicBezTo>
                <a:cubicBezTo>
                  <a:pt x="386220" y="167728"/>
                  <a:pt x="383603" y="163595"/>
                  <a:pt x="381637" y="158689"/>
                </a:cubicBezTo>
                <a:cubicBezTo>
                  <a:pt x="379675" y="153778"/>
                  <a:pt x="378692" y="148601"/>
                  <a:pt x="378692" y="143144"/>
                </a:cubicBezTo>
                <a:cubicBezTo>
                  <a:pt x="378692" y="134705"/>
                  <a:pt x="380473" y="127523"/>
                  <a:pt x="384038" y="121594"/>
                </a:cubicBezTo>
                <a:cubicBezTo>
                  <a:pt x="387602" y="115665"/>
                  <a:pt x="393240" y="110956"/>
                  <a:pt x="400951" y="107467"/>
                </a:cubicBezTo>
                <a:cubicBezTo>
                  <a:pt x="407787" y="104339"/>
                  <a:pt x="415858" y="102175"/>
                  <a:pt x="425169" y="100974"/>
                </a:cubicBezTo>
                <a:cubicBezTo>
                  <a:pt x="434478" y="99771"/>
                  <a:pt x="444515" y="98882"/>
                  <a:pt x="455282" y="98298"/>
                </a:cubicBezTo>
                <a:lnTo>
                  <a:pt x="455282" y="94375"/>
                </a:lnTo>
                <a:cubicBezTo>
                  <a:pt x="455282" y="89572"/>
                  <a:pt x="454555" y="85698"/>
                  <a:pt x="453101" y="82751"/>
                </a:cubicBezTo>
                <a:cubicBezTo>
                  <a:pt x="451643" y="79806"/>
                  <a:pt x="449608" y="77537"/>
                  <a:pt x="446987" y="75936"/>
                </a:cubicBezTo>
                <a:cubicBezTo>
                  <a:pt x="444373" y="74262"/>
                  <a:pt x="441173" y="73152"/>
                  <a:pt x="437394" y="72606"/>
                </a:cubicBezTo>
                <a:cubicBezTo>
                  <a:pt x="433611" y="72062"/>
                  <a:pt x="429719" y="71788"/>
                  <a:pt x="425715" y="71788"/>
                </a:cubicBezTo>
                <a:cubicBezTo>
                  <a:pt x="420989" y="71788"/>
                  <a:pt x="415426" y="72501"/>
                  <a:pt x="409026" y="73915"/>
                </a:cubicBezTo>
                <a:cubicBezTo>
                  <a:pt x="402625" y="75334"/>
                  <a:pt x="396224" y="77390"/>
                  <a:pt x="389823" y="80079"/>
                </a:cubicBezTo>
                <a:lnTo>
                  <a:pt x="388617" y="80079"/>
                </a:lnTo>
                <a:lnTo>
                  <a:pt x="388617" y="59242"/>
                </a:lnTo>
                <a:cubicBezTo>
                  <a:pt x="392401" y="58151"/>
                  <a:pt x="397823" y="56953"/>
                  <a:pt x="404879" y="55643"/>
                </a:cubicBezTo>
                <a:cubicBezTo>
                  <a:pt x="411932" y="54332"/>
                  <a:pt x="418915" y="53677"/>
                  <a:pt x="425823" y="53677"/>
                </a:cubicBezTo>
                <a:cubicBezTo>
                  <a:pt x="434190" y="53677"/>
                  <a:pt x="441246" y="54332"/>
                  <a:pt x="446991" y="55643"/>
                </a:cubicBezTo>
                <a:cubicBezTo>
                  <a:pt x="452733" y="56953"/>
                  <a:pt x="457895" y="59318"/>
                  <a:pt x="462482" y="62734"/>
                </a:cubicBezTo>
                <a:cubicBezTo>
                  <a:pt x="466917" y="66078"/>
                  <a:pt x="470226" y="70409"/>
                  <a:pt x="472411" y="75720"/>
                </a:cubicBezTo>
                <a:cubicBezTo>
                  <a:pt x="474592" y="81030"/>
                  <a:pt x="475683" y="87502"/>
                  <a:pt x="475683" y="95138"/>
                </a:cubicBezTo>
                <a:lnTo>
                  <a:pt x="475683" y="178492"/>
                </a:lnTo>
                <a:lnTo>
                  <a:pt x="455282" y="178492"/>
                </a:lnTo>
                <a:close/>
                <a:moveTo>
                  <a:pt x="669885" y="141614"/>
                </a:moveTo>
                <a:cubicBezTo>
                  <a:pt x="669885" y="147507"/>
                  <a:pt x="668759" y="152726"/>
                  <a:pt x="666506" y="157271"/>
                </a:cubicBezTo>
                <a:cubicBezTo>
                  <a:pt x="664248" y="161813"/>
                  <a:pt x="661155" y="165618"/>
                  <a:pt x="657232" y="168671"/>
                </a:cubicBezTo>
                <a:cubicBezTo>
                  <a:pt x="652282" y="172527"/>
                  <a:pt x="647101" y="175127"/>
                  <a:pt x="641684" y="176469"/>
                </a:cubicBezTo>
                <a:cubicBezTo>
                  <a:pt x="636266" y="177815"/>
                  <a:pt x="629775" y="178492"/>
                  <a:pt x="622210" y="178492"/>
                </a:cubicBezTo>
                <a:lnTo>
                  <a:pt x="574312" y="178492"/>
                </a:lnTo>
                <a:lnTo>
                  <a:pt x="574312" y="56626"/>
                </a:lnTo>
                <a:lnTo>
                  <a:pt x="619046" y="56626"/>
                </a:lnTo>
                <a:cubicBezTo>
                  <a:pt x="627993" y="56626"/>
                  <a:pt x="634537" y="56899"/>
                  <a:pt x="638684" y="57442"/>
                </a:cubicBezTo>
                <a:cubicBezTo>
                  <a:pt x="642828" y="57986"/>
                  <a:pt x="646935" y="59390"/>
                  <a:pt x="651014" y="61643"/>
                </a:cubicBezTo>
                <a:cubicBezTo>
                  <a:pt x="655302" y="63972"/>
                  <a:pt x="658470" y="67061"/>
                  <a:pt x="660504" y="70917"/>
                </a:cubicBezTo>
                <a:cubicBezTo>
                  <a:pt x="662542" y="74769"/>
                  <a:pt x="663557" y="79352"/>
                  <a:pt x="663557" y="84662"/>
                </a:cubicBezTo>
                <a:cubicBezTo>
                  <a:pt x="663557" y="90482"/>
                  <a:pt x="661957" y="95700"/>
                  <a:pt x="658757" y="100319"/>
                </a:cubicBezTo>
                <a:cubicBezTo>
                  <a:pt x="655557" y="104938"/>
                  <a:pt x="651302" y="108523"/>
                  <a:pt x="645993" y="111064"/>
                </a:cubicBezTo>
                <a:lnTo>
                  <a:pt x="646540" y="111827"/>
                </a:lnTo>
                <a:cubicBezTo>
                  <a:pt x="653156" y="113501"/>
                  <a:pt x="658704" y="116886"/>
                  <a:pt x="663176" y="121976"/>
                </a:cubicBezTo>
                <a:cubicBezTo>
                  <a:pt x="667650" y="127066"/>
                  <a:pt x="669885" y="133614"/>
                  <a:pt x="669885" y="141614"/>
                </a:cubicBezTo>
                <a:close/>
                <a:moveTo>
                  <a:pt x="642500" y="87826"/>
                </a:moveTo>
                <a:cubicBezTo>
                  <a:pt x="642500" y="85065"/>
                  <a:pt x="642047" y="82664"/>
                  <a:pt x="641140" y="80626"/>
                </a:cubicBezTo>
                <a:cubicBezTo>
                  <a:pt x="640228" y="78593"/>
                  <a:pt x="638648" y="76986"/>
                  <a:pt x="636391" y="75824"/>
                </a:cubicBezTo>
                <a:cubicBezTo>
                  <a:pt x="633774" y="74445"/>
                  <a:pt x="630844" y="73628"/>
                  <a:pt x="627610" y="73369"/>
                </a:cubicBezTo>
                <a:cubicBezTo>
                  <a:pt x="624371" y="73116"/>
                  <a:pt x="619881" y="72987"/>
                  <a:pt x="614132" y="72987"/>
                </a:cubicBezTo>
                <a:lnTo>
                  <a:pt x="594606" y="72987"/>
                </a:lnTo>
                <a:lnTo>
                  <a:pt x="594606" y="106374"/>
                </a:lnTo>
                <a:lnTo>
                  <a:pt x="618174" y="106374"/>
                </a:lnTo>
                <a:cubicBezTo>
                  <a:pt x="623194" y="106374"/>
                  <a:pt x="626757" y="106135"/>
                  <a:pt x="628863" y="105664"/>
                </a:cubicBezTo>
                <a:cubicBezTo>
                  <a:pt x="630973" y="105193"/>
                  <a:pt x="633303" y="104192"/>
                  <a:pt x="635844" y="102666"/>
                </a:cubicBezTo>
                <a:cubicBezTo>
                  <a:pt x="638245" y="101208"/>
                  <a:pt x="639955" y="99245"/>
                  <a:pt x="640977" y="96773"/>
                </a:cubicBezTo>
                <a:cubicBezTo>
                  <a:pt x="641992" y="94299"/>
                  <a:pt x="642500" y="91318"/>
                  <a:pt x="642500" y="87826"/>
                </a:cubicBezTo>
                <a:close/>
                <a:moveTo>
                  <a:pt x="648718" y="141722"/>
                </a:moveTo>
                <a:cubicBezTo>
                  <a:pt x="648718" y="137574"/>
                  <a:pt x="648120" y="134248"/>
                  <a:pt x="646921" y="131738"/>
                </a:cubicBezTo>
                <a:cubicBezTo>
                  <a:pt x="645718" y="129230"/>
                  <a:pt x="643083" y="126994"/>
                  <a:pt x="639011" y="125033"/>
                </a:cubicBezTo>
                <a:cubicBezTo>
                  <a:pt x="636463" y="123797"/>
                  <a:pt x="633738" y="123030"/>
                  <a:pt x="630829" y="122743"/>
                </a:cubicBezTo>
                <a:cubicBezTo>
                  <a:pt x="627920" y="122451"/>
                  <a:pt x="623880" y="122304"/>
                  <a:pt x="618718" y="122304"/>
                </a:cubicBezTo>
                <a:lnTo>
                  <a:pt x="594606" y="122304"/>
                </a:lnTo>
                <a:lnTo>
                  <a:pt x="594606" y="162123"/>
                </a:lnTo>
                <a:lnTo>
                  <a:pt x="612390" y="162123"/>
                </a:lnTo>
                <a:cubicBezTo>
                  <a:pt x="619738" y="162123"/>
                  <a:pt x="625444" y="161835"/>
                  <a:pt x="629518" y="161252"/>
                </a:cubicBezTo>
                <a:cubicBezTo>
                  <a:pt x="633590" y="160669"/>
                  <a:pt x="637082" y="159506"/>
                  <a:pt x="639991" y="157763"/>
                </a:cubicBezTo>
                <a:cubicBezTo>
                  <a:pt x="643047" y="155870"/>
                  <a:pt x="645265" y="153688"/>
                  <a:pt x="646648" y="151215"/>
                </a:cubicBezTo>
                <a:cubicBezTo>
                  <a:pt x="648030" y="148741"/>
                  <a:pt x="648718" y="145578"/>
                  <a:pt x="648718" y="141722"/>
                </a:cubicBezTo>
                <a:close/>
                <a:moveTo>
                  <a:pt x="781932" y="140743"/>
                </a:moveTo>
                <a:cubicBezTo>
                  <a:pt x="781932" y="146635"/>
                  <a:pt x="780751" y="151982"/>
                  <a:pt x="778390" y="156780"/>
                </a:cubicBezTo>
                <a:cubicBezTo>
                  <a:pt x="776024" y="161580"/>
                  <a:pt x="772806" y="165475"/>
                  <a:pt x="768730" y="168455"/>
                </a:cubicBezTo>
                <a:cubicBezTo>
                  <a:pt x="763932" y="172088"/>
                  <a:pt x="758805" y="174669"/>
                  <a:pt x="753348" y="176196"/>
                </a:cubicBezTo>
                <a:cubicBezTo>
                  <a:pt x="747890" y="177725"/>
                  <a:pt x="740874" y="178492"/>
                  <a:pt x="732292" y="178492"/>
                </a:cubicBezTo>
                <a:lnTo>
                  <a:pt x="691489" y="178492"/>
                </a:lnTo>
                <a:lnTo>
                  <a:pt x="691489" y="56626"/>
                </a:lnTo>
                <a:lnTo>
                  <a:pt x="711998" y="56626"/>
                </a:lnTo>
                <a:lnTo>
                  <a:pt x="711998" y="104084"/>
                </a:lnTo>
                <a:lnTo>
                  <a:pt x="732835" y="104084"/>
                </a:lnTo>
                <a:cubicBezTo>
                  <a:pt x="741997" y="104084"/>
                  <a:pt x="749110" y="104559"/>
                  <a:pt x="754165" y="105503"/>
                </a:cubicBezTo>
                <a:cubicBezTo>
                  <a:pt x="759223" y="106445"/>
                  <a:pt x="764260" y="108770"/>
                  <a:pt x="769278" y="112483"/>
                </a:cubicBezTo>
                <a:cubicBezTo>
                  <a:pt x="773497" y="115615"/>
                  <a:pt x="776658" y="119614"/>
                  <a:pt x="778771" y="124485"/>
                </a:cubicBezTo>
                <a:cubicBezTo>
                  <a:pt x="780877" y="129356"/>
                  <a:pt x="781932" y="134777"/>
                  <a:pt x="781932" y="140743"/>
                </a:cubicBezTo>
                <a:close/>
                <a:moveTo>
                  <a:pt x="760764" y="141067"/>
                </a:moveTo>
                <a:cubicBezTo>
                  <a:pt x="760764" y="137358"/>
                  <a:pt x="760130" y="134104"/>
                  <a:pt x="758856" y="131300"/>
                </a:cubicBezTo>
                <a:cubicBezTo>
                  <a:pt x="757581" y="128502"/>
                  <a:pt x="755489" y="126230"/>
                  <a:pt x="752581" y="124488"/>
                </a:cubicBezTo>
                <a:cubicBezTo>
                  <a:pt x="749532" y="122667"/>
                  <a:pt x="746058" y="121576"/>
                  <a:pt x="742166" y="121209"/>
                </a:cubicBezTo>
                <a:cubicBezTo>
                  <a:pt x="738271" y="120849"/>
                  <a:pt x="732692" y="120665"/>
                  <a:pt x="725419" y="120665"/>
                </a:cubicBezTo>
                <a:lnTo>
                  <a:pt x="711998" y="120665"/>
                </a:lnTo>
                <a:lnTo>
                  <a:pt x="711998" y="162123"/>
                </a:lnTo>
                <a:lnTo>
                  <a:pt x="724980" y="162123"/>
                </a:lnTo>
                <a:cubicBezTo>
                  <a:pt x="732256" y="162123"/>
                  <a:pt x="737890" y="161813"/>
                  <a:pt x="741893" y="161195"/>
                </a:cubicBezTo>
                <a:cubicBezTo>
                  <a:pt x="745892" y="160583"/>
                  <a:pt x="749347" y="159398"/>
                  <a:pt x="752257" y="157651"/>
                </a:cubicBezTo>
                <a:cubicBezTo>
                  <a:pt x="755238" y="155758"/>
                  <a:pt x="757404" y="153527"/>
                  <a:pt x="758748" y="150941"/>
                </a:cubicBezTo>
                <a:cubicBezTo>
                  <a:pt x="760094" y="148356"/>
                  <a:pt x="760764" y="145070"/>
                  <a:pt x="760764" y="141067"/>
                </a:cubicBezTo>
                <a:close/>
                <a:moveTo>
                  <a:pt x="816625" y="178492"/>
                </a:moveTo>
                <a:lnTo>
                  <a:pt x="796116" y="178492"/>
                </a:lnTo>
                <a:lnTo>
                  <a:pt x="796116" y="56626"/>
                </a:lnTo>
                <a:lnTo>
                  <a:pt x="816625" y="56626"/>
                </a:lnTo>
                <a:close/>
                <a:moveTo>
                  <a:pt x="942531" y="178492"/>
                </a:moveTo>
                <a:lnTo>
                  <a:pt x="922018" y="178492"/>
                </a:lnTo>
                <a:lnTo>
                  <a:pt x="922018" y="74298"/>
                </a:lnTo>
                <a:lnTo>
                  <a:pt x="866812" y="74298"/>
                </a:lnTo>
                <a:lnTo>
                  <a:pt x="866812" y="178492"/>
                </a:lnTo>
                <a:lnTo>
                  <a:pt x="846303" y="178492"/>
                </a:lnTo>
                <a:lnTo>
                  <a:pt x="846303" y="56626"/>
                </a:lnTo>
                <a:lnTo>
                  <a:pt x="942531" y="56626"/>
                </a:lnTo>
                <a:close/>
                <a:moveTo>
                  <a:pt x="1072470" y="117612"/>
                </a:moveTo>
                <a:cubicBezTo>
                  <a:pt x="1072470" y="138121"/>
                  <a:pt x="1067527" y="153962"/>
                  <a:pt x="1057634" y="165125"/>
                </a:cubicBezTo>
                <a:cubicBezTo>
                  <a:pt x="1047742" y="176289"/>
                  <a:pt x="1034576" y="181873"/>
                  <a:pt x="1018138" y="181873"/>
                </a:cubicBezTo>
                <a:cubicBezTo>
                  <a:pt x="1001190" y="181873"/>
                  <a:pt x="987862" y="176106"/>
                  <a:pt x="978153" y="164578"/>
                </a:cubicBezTo>
                <a:cubicBezTo>
                  <a:pt x="968440" y="153048"/>
                  <a:pt x="963588" y="137399"/>
                  <a:pt x="963588" y="117612"/>
                </a:cubicBezTo>
                <a:cubicBezTo>
                  <a:pt x="963588" y="97248"/>
                  <a:pt x="968588" y="81425"/>
                  <a:pt x="978589" y="70150"/>
                </a:cubicBezTo>
                <a:cubicBezTo>
                  <a:pt x="988590" y="58875"/>
                  <a:pt x="1001773" y="53241"/>
                  <a:pt x="1018138" y="53241"/>
                </a:cubicBezTo>
                <a:cubicBezTo>
                  <a:pt x="1034576" y="53241"/>
                  <a:pt x="1047742" y="58861"/>
                  <a:pt x="1057634" y="70096"/>
                </a:cubicBezTo>
                <a:cubicBezTo>
                  <a:pt x="1067527" y="81336"/>
                  <a:pt x="1072470" y="97172"/>
                  <a:pt x="1072470" y="117612"/>
                </a:cubicBezTo>
                <a:close/>
                <a:moveTo>
                  <a:pt x="1051302" y="117612"/>
                </a:moveTo>
                <a:cubicBezTo>
                  <a:pt x="1051302" y="101830"/>
                  <a:pt x="1048429" y="90101"/>
                  <a:pt x="1042687" y="82426"/>
                </a:cubicBezTo>
                <a:cubicBezTo>
                  <a:pt x="1036942" y="74755"/>
                  <a:pt x="1028759" y="70917"/>
                  <a:pt x="1018138" y="70917"/>
                </a:cubicBezTo>
                <a:cubicBezTo>
                  <a:pt x="1007447" y="70917"/>
                  <a:pt x="999210" y="74755"/>
                  <a:pt x="993428" y="82426"/>
                </a:cubicBezTo>
                <a:cubicBezTo>
                  <a:pt x="987643" y="90101"/>
                  <a:pt x="984752" y="101830"/>
                  <a:pt x="984752" y="117612"/>
                </a:cubicBezTo>
                <a:cubicBezTo>
                  <a:pt x="984752" y="132888"/>
                  <a:pt x="987643" y="144469"/>
                  <a:pt x="993428" y="152363"/>
                </a:cubicBezTo>
                <a:cubicBezTo>
                  <a:pt x="999210" y="160255"/>
                  <a:pt x="1007447" y="164200"/>
                  <a:pt x="1018138" y="164200"/>
                </a:cubicBezTo>
                <a:cubicBezTo>
                  <a:pt x="1028683" y="164200"/>
                  <a:pt x="1036852" y="160326"/>
                  <a:pt x="1042633" y="152579"/>
                </a:cubicBezTo>
                <a:cubicBezTo>
                  <a:pt x="1048415" y="144832"/>
                  <a:pt x="1051302" y="133179"/>
                  <a:pt x="1051302" y="117612"/>
                </a:cubicBezTo>
                <a:close/>
                <a:moveTo>
                  <a:pt x="1187900" y="178492"/>
                </a:moveTo>
                <a:lnTo>
                  <a:pt x="1167391" y="178492"/>
                </a:lnTo>
                <a:lnTo>
                  <a:pt x="1167391" y="73862"/>
                </a:lnTo>
                <a:lnTo>
                  <a:pt x="1125494" y="73862"/>
                </a:lnTo>
                <a:cubicBezTo>
                  <a:pt x="1125274" y="79900"/>
                  <a:pt x="1125062" y="85698"/>
                  <a:pt x="1124842" y="91265"/>
                </a:cubicBezTo>
                <a:cubicBezTo>
                  <a:pt x="1124626" y="96826"/>
                  <a:pt x="1124403" y="101863"/>
                  <a:pt x="1124184" y="106374"/>
                </a:cubicBezTo>
                <a:cubicBezTo>
                  <a:pt x="1123749" y="117792"/>
                  <a:pt x="1123003" y="127358"/>
                  <a:pt x="1121951" y="135070"/>
                </a:cubicBezTo>
                <a:cubicBezTo>
                  <a:pt x="1120894" y="142776"/>
                  <a:pt x="1119565" y="148961"/>
                  <a:pt x="1117966" y="153617"/>
                </a:cubicBezTo>
                <a:cubicBezTo>
                  <a:pt x="1116369" y="158415"/>
                  <a:pt x="1114601" y="162159"/>
                  <a:pt x="1112674" y="164852"/>
                </a:cubicBezTo>
                <a:cubicBezTo>
                  <a:pt x="1110749" y="167545"/>
                  <a:pt x="1108585" y="169982"/>
                  <a:pt x="1106183" y="172160"/>
                </a:cubicBezTo>
                <a:cubicBezTo>
                  <a:pt x="1103711" y="174344"/>
                  <a:pt x="1101058" y="175979"/>
                  <a:pt x="1098220" y="177070"/>
                </a:cubicBezTo>
                <a:cubicBezTo>
                  <a:pt x="1095381" y="178161"/>
                  <a:pt x="1092183" y="178708"/>
                  <a:pt x="1088619" y="178708"/>
                </a:cubicBezTo>
                <a:cubicBezTo>
                  <a:pt x="1087457" y="178708"/>
                  <a:pt x="1085962" y="178672"/>
                  <a:pt x="1084148" y="178600"/>
                </a:cubicBezTo>
                <a:cubicBezTo>
                  <a:pt x="1082326" y="178528"/>
                  <a:pt x="1081052" y="178492"/>
                  <a:pt x="1080325" y="178492"/>
                </a:cubicBezTo>
                <a:lnTo>
                  <a:pt x="1080325" y="160597"/>
                </a:lnTo>
                <a:lnTo>
                  <a:pt x="1081416" y="160597"/>
                </a:lnTo>
                <a:cubicBezTo>
                  <a:pt x="1081926" y="160597"/>
                  <a:pt x="1082456" y="160632"/>
                  <a:pt x="1083000" y="160705"/>
                </a:cubicBezTo>
                <a:cubicBezTo>
                  <a:pt x="1083543" y="160781"/>
                  <a:pt x="1084184" y="160816"/>
                  <a:pt x="1084908" y="160816"/>
                </a:cubicBezTo>
                <a:cubicBezTo>
                  <a:pt x="1086653" y="160816"/>
                  <a:pt x="1088364" y="160561"/>
                  <a:pt x="1090038" y="160049"/>
                </a:cubicBezTo>
                <a:cubicBezTo>
                  <a:pt x="1091708" y="159541"/>
                  <a:pt x="1093199" y="158595"/>
                  <a:pt x="1094509" y="157216"/>
                </a:cubicBezTo>
                <a:cubicBezTo>
                  <a:pt x="1098148" y="153652"/>
                  <a:pt x="1100802" y="147414"/>
                  <a:pt x="1102476" y="138504"/>
                </a:cubicBezTo>
                <a:cubicBezTo>
                  <a:pt x="1104150" y="129593"/>
                  <a:pt x="1105345" y="117137"/>
                  <a:pt x="1106071" y="101135"/>
                </a:cubicBezTo>
                <a:cubicBezTo>
                  <a:pt x="1106364" y="95174"/>
                  <a:pt x="1106637" y="88122"/>
                  <a:pt x="1106893" y="79971"/>
                </a:cubicBezTo>
                <a:cubicBezTo>
                  <a:pt x="1107149" y="71824"/>
                  <a:pt x="1107382" y="64045"/>
                  <a:pt x="1107602" y="56626"/>
                </a:cubicBezTo>
                <a:lnTo>
                  <a:pt x="1187900" y="56626"/>
                </a:lnTo>
                <a:close/>
                <a:moveTo>
                  <a:pt x="1313803" y="178492"/>
                </a:moveTo>
                <a:lnTo>
                  <a:pt x="1293290" y="178492"/>
                </a:lnTo>
                <a:lnTo>
                  <a:pt x="1293290" y="123614"/>
                </a:lnTo>
                <a:lnTo>
                  <a:pt x="1238084" y="123614"/>
                </a:lnTo>
                <a:lnTo>
                  <a:pt x="1238084" y="178492"/>
                </a:lnTo>
                <a:lnTo>
                  <a:pt x="1217575" y="178492"/>
                </a:lnTo>
                <a:lnTo>
                  <a:pt x="1217575" y="56626"/>
                </a:lnTo>
                <a:lnTo>
                  <a:pt x="1238084" y="56626"/>
                </a:lnTo>
                <a:lnTo>
                  <a:pt x="1238084" y="105938"/>
                </a:lnTo>
                <a:lnTo>
                  <a:pt x="1293290" y="105938"/>
                </a:lnTo>
                <a:lnTo>
                  <a:pt x="1293290" y="56626"/>
                </a:lnTo>
                <a:lnTo>
                  <a:pt x="1313803" y="56626"/>
                </a:lnTo>
                <a:close/>
                <a:moveTo>
                  <a:pt x="1396283" y="181329"/>
                </a:moveTo>
                <a:cubicBezTo>
                  <a:pt x="1376865" y="181329"/>
                  <a:pt x="1361787" y="175857"/>
                  <a:pt x="1351060" y="164906"/>
                </a:cubicBezTo>
                <a:cubicBezTo>
                  <a:pt x="1340335" y="153962"/>
                  <a:pt x="1334968" y="138414"/>
                  <a:pt x="1334968" y="118264"/>
                </a:cubicBezTo>
                <a:cubicBezTo>
                  <a:pt x="1334968" y="98410"/>
                  <a:pt x="1340170" y="82606"/>
                  <a:pt x="1350573" y="70860"/>
                </a:cubicBezTo>
                <a:cubicBezTo>
                  <a:pt x="1360973" y="59112"/>
                  <a:pt x="1374575" y="53241"/>
                  <a:pt x="1391372" y="53241"/>
                </a:cubicBezTo>
                <a:cubicBezTo>
                  <a:pt x="1398936" y="53241"/>
                  <a:pt x="1405628" y="54332"/>
                  <a:pt x="1411449" y="56514"/>
                </a:cubicBezTo>
                <a:cubicBezTo>
                  <a:pt x="1417267" y="58698"/>
                  <a:pt x="1422358" y="62115"/>
                  <a:pt x="1426724" y="66770"/>
                </a:cubicBezTo>
                <a:cubicBezTo>
                  <a:pt x="1431084" y="71425"/>
                  <a:pt x="1434431" y="77120"/>
                  <a:pt x="1436761" y="83844"/>
                </a:cubicBezTo>
                <a:cubicBezTo>
                  <a:pt x="1439090" y="90573"/>
                  <a:pt x="1440253" y="98810"/>
                  <a:pt x="1440253" y="108558"/>
                </a:cubicBezTo>
                <a:lnTo>
                  <a:pt x="1440253" y="119686"/>
                </a:lnTo>
                <a:lnTo>
                  <a:pt x="1355808" y="119686"/>
                </a:lnTo>
                <a:cubicBezTo>
                  <a:pt x="1355808" y="133871"/>
                  <a:pt x="1359372" y="144706"/>
                  <a:pt x="1366497" y="152194"/>
                </a:cubicBezTo>
                <a:cubicBezTo>
                  <a:pt x="1373624" y="159690"/>
                  <a:pt x="1383478" y="163434"/>
                  <a:pt x="1396063" y="163434"/>
                </a:cubicBezTo>
                <a:cubicBezTo>
                  <a:pt x="1400573" y="163434"/>
                  <a:pt x="1404992" y="162926"/>
                  <a:pt x="1409322" y="161907"/>
                </a:cubicBezTo>
                <a:cubicBezTo>
                  <a:pt x="1413649" y="160889"/>
                  <a:pt x="1417556" y="159582"/>
                  <a:pt x="1421047" y="157983"/>
                </a:cubicBezTo>
                <a:cubicBezTo>
                  <a:pt x="1424759" y="156305"/>
                  <a:pt x="1427887" y="154689"/>
                  <a:pt x="1430436" y="153123"/>
                </a:cubicBezTo>
                <a:cubicBezTo>
                  <a:pt x="1432977" y="151561"/>
                  <a:pt x="1435090" y="150089"/>
                  <a:pt x="1436761" y="148706"/>
                </a:cubicBezTo>
                <a:lnTo>
                  <a:pt x="1437959" y="148706"/>
                </a:lnTo>
                <a:lnTo>
                  <a:pt x="1437959" y="171073"/>
                </a:lnTo>
                <a:cubicBezTo>
                  <a:pt x="1435559" y="172019"/>
                  <a:pt x="1432577" y="173200"/>
                  <a:pt x="1429013" y="174619"/>
                </a:cubicBezTo>
                <a:cubicBezTo>
                  <a:pt x="1425450" y="176033"/>
                  <a:pt x="1422253" y="177146"/>
                  <a:pt x="1419412" y="177949"/>
                </a:cubicBezTo>
                <a:cubicBezTo>
                  <a:pt x="1415413" y="179040"/>
                  <a:pt x="1411795" y="179871"/>
                  <a:pt x="1408559" y="180454"/>
                </a:cubicBezTo>
                <a:cubicBezTo>
                  <a:pt x="1405322" y="181037"/>
                  <a:pt x="1401229" y="181329"/>
                  <a:pt x="1396283" y="181329"/>
                </a:cubicBezTo>
                <a:close/>
                <a:moveTo>
                  <a:pt x="1420288" y="103976"/>
                </a:moveTo>
                <a:cubicBezTo>
                  <a:pt x="1420140" y="98447"/>
                  <a:pt x="1419485" y="93683"/>
                  <a:pt x="1418321" y="89684"/>
                </a:cubicBezTo>
                <a:cubicBezTo>
                  <a:pt x="1417159" y="85684"/>
                  <a:pt x="1415485" y="82304"/>
                  <a:pt x="1413303" y="79535"/>
                </a:cubicBezTo>
                <a:cubicBezTo>
                  <a:pt x="1410902" y="76479"/>
                  <a:pt x="1407831" y="74150"/>
                  <a:pt x="1404083" y="72551"/>
                </a:cubicBezTo>
                <a:cubicBezTo>
                  <a:pt x="1400336" y="70952"/>
                  <a:pt x="1395703" y="70154"/>
                  <a:pt x="1390173" y="70154"/>
                </a:cubicBezTo>
                <a:cubicBezTo>
                  <a:pt x="1384716" y="70154"/>
                  <a:pt x="1380083" y="70971"/>
                  <a:pt x="1376263" y="72606"/>
                </a:cubicBezTo>
                <a:cubicBezTo>
                  <a:pt x="1372444" y="74247"/>
                  <a:pt x="1368969" y="76627"/>
                  <a:pt x="1365845" y="79755"/>
                </a:cubicBezTo>
                <a:cubicBezTo>
                  <a:pt x="1362792" y="82955"/>
                  <a:pt x="1360463" y="86501"/>
                  <a:pt x="1358860" y="90390"/>
                </a:cubicBezTo>
                <a:cubicBezTo>
                  <a:pt x="1357262" y="94285"/>
                  <a:pt x="1356244" y="98810"/>
                  <a:pt x="1355808" y="103976"/>
                </a:cubicBezTo>
                <a:close/>
                <a:moveTo>
                  <a:pt x="1557210" y="178492"/>
                </a:moveTo>
                <a:lnTo>
                  <a:pt x="1536693" y="178492"/>
                </a:lnTo>
                <a:lnTo>
                  <a:pt x="1536693" y="123614"/>
                </a:lnTo>
                <a:lnTo>
                  <a:pt x="1481487" y="123614"/>
                </a:lnTo>
                <a:lnTo>
                  <a:pt x="1481487" y="178492"/>
                </a:lnTo>
                <a:lnTo>
                  <a:pt x="1460978" y="178492"/>
                </a:lnTo>
                <a:lnTo>
                  <a:pt x="1460978" y="56626"/>
                </a:lnTo>
                <a:lnTo>
                  <a:pt x="1481487" y="56626"/>
                </a:lnTo>
                <a:lnTo>
                  <a:pt x="1481487" y="105938"/>
                </a:lnTo>
                <a:lnTo>
                  <a:pt x="1536693" y="105938"/>
                </a:lnTo>
                <a:lnTo>
                  <a:pt x="1536693" y="56626"/>
                </a:lnTo>
                <a:lnTo>
                  <a:pt x="1557210" y="56626"/>
                </a:lnTo>
                <a:close/>
                <a:moveTo>
                  <a:pt x="1683670" y="178492"/>
                </a:moveTo>
                <a:lnTo>
                  <a:pt x="1663377" y="178492"/>
                </a:lnTo>
                <a:lnTo>
                  <a:pt x="1663377" y="87607"/>
                </a:lnTo>
                <a:lnTo>
                  <a:pt x="1605993" y="178492"/>
                </a:lnTo>
                <a:lnTo>
                  <a:pt x="1587442" y="178492"/>
                </a:lnTo>
                <a:lnTo>
                  <a:pt x="1587442" y="56626"/>
                </a:lnTo>
                <a:lnTo>
                  <a:pt x="1607735" y="56626"/>
                </a:lnTo>
                <a:lnTo>
                  <a:pt x="1607735" y="146088"/>
                </a:lnTo>
                <a:lnTo>
                  <a:pt x="1664468" y="56626"/>
                </a:lnTo>
                <a:lnTo>
                  <a:pt x="1683670" y="56626"/>
                </a:lnTo>
                <a:close/>
                <a:moveTo>
                  <a:pt x="1801614" y="178492"/>
                </a:moveTo>
                <a:lnTo>
                  <a:pt x="1781097" y="178492"/>
                </a:lnTo>
                <a:lnTo>
                  <a:pt x="1781097" y="130158"/>
                </a:lnTo>
                <a:lnTo>
                  <a:pt x="1760807" y="130158"/>
                </a:lnTo>
                <a:lnTo>
                  <a:pt x="1724696" y="178492"/>
                </a:lnTo>
                <a:lnTo>
                  <a:pt x="1700800" y="178492"/>
                </a:lnTo>
                <a:lnTo>
                  <a:pt x="1739970" y="128304"/>
                </a:lnTo>
                <a:cubicBezTo>
                  <a:pt x="1729862" y="125324"/>
                  <a:pt x="1722461" y="120889"/>
                  <a:pt x="1717770" y="114996"/>
                </a:cubicBezTo>
                <a:cubicBezTo>
                  <a:pt x="1713076" y="109102"/>
                  <a:pt x="1710729" y="101211"/>
                  <a:pt x="1710729" y="91318"/>
                </a:cubicBezTo>
                <a:cubicBezTo>
                  <a:pt x="1710729" y="85281"/>
                  <a:pt x="1712060" y="79988"/>
                  <a:pt x="1714713" y="75446"/>
                </a:cubicBezTo>
                <a:cubicBezTo>
                  <a:pt x="1717369" y="70899"/>
                  <a:pt x="1720948" y="67061"/>
                  <a:pt x="1725456" y="63937"/>
                </a:cubicBezTo>
                <a:cubicBezTo>
                  <a:pt x="1729095" y="61463"/>
                  <a:pt x="1733678" y="59628"/>
                  <a:pt x="1739207" y="58425"/>
                </a:cubicBezTo>
                <a:cubicBezTo>
                  <a:pt x="1744737" y="57226"/>
                  <a:pt x="1750915" y="56626"/>
                  <a:pt x="1757752" y="56626"/>
                </a:cubicBezTo>
                <a:lnTo>
                  <a:pt x="1801614" y="56626"/>
                </a:lnTo>
                <a:close/>
                <a:moveTo>
                  <a:pt x="1781097" y="114009"/>
                </a:moveTo>
                <a:lnTo>
                  <a:pt x="1781097" y="72987"/>
                </a:lnTo>
                <a:lnTo>
                  <a:pt x="1758843" y="72987"/>
                </a:lnTo>
                <a:cubicBezTo>
                  <a:pt x="1754119" y="72987"/>
                  <a:pt x="1750386" y="73242"/>
                  <a:pt x="1747660" y="73750"/>
                </a:cubicBezTo>
                <a:cubicBezTo>
                  <a:pt x="1744935" y="74262"/>
                  <a:pt x="1742297" y="75241"/>
                  <a:pt x="1739751" y="76699"/>
                </a:cubicBezTo>
                <a:cubicBezTo>
                  <a:pt x="1737131" y="78297"/>
                  <a:pt x="1735151" y="80465"/>
                  <a:pt x="1733807" y="83189"/>
                </a:cubicBezTo>
                <a:cubicBezTo>
                  <a:pt x="1732461" y="85918"/>
                  <a:pt x="1731788" y="88845"/>
                  <a:pt x="1731788" y="91973"/>
                </a:cubicBezTo>
                <a:cubicBezTo>
                  <a:pt x="1731788" y="95973"/>
                  <a:pt x="1732241" y="99228"/>
                  <a:pt x="1733153" y="101737"/>
                </a:cubicBezTo>
                <a:cubicBezTo>
                  <a:pt x="1734060" y="104249"/>
                  <a:pt x="1735716" y="106557"/>
                  <a:pt x="1738118" y="108666"/>
                </a:cubicBezTo>
                <a:cubicBezTo>
                  <a:pt x="1740659" y="110848"/>
                  <a:pt x="1743773" y="112284"/>
                  <a:pt x="1747441" y="112975"/>
                </a:cubicBezTo>
                <a:cubicBezTo>
                  <a:pt x="1751113" y="113668"/>
                  <a:pt x="1755134" y="114009"/>
                  <a:pt x="1759497" y="114009"/>
                </a:cubicBezTo>
                <a:close/>
                <a:moveTo>
                  <a:pt x="1869038" y="87718"/>
                </a:moveTo>
                <a:lnTo>
                  <a:pt x="1842964" y="87718"/>
                </a:lnTo>
                <a:lnTo>
                  <a:pt x="1842964" y="56626"/>
                </a:lnTo>
                <a:lnTo>
                  <a:pt x="1869038" y="56626"/>
                </a:lnTo>
                <a:close/>
                <a:moveTo>
                  <a:pt x="1869038" y="178492"/>
                </a:moveTo>
                <a:lnTo>
                  <a:pt x="1842964" y="178492"/>
                </a:lnTo>
                <a:lnTo>
                  <a:pt x="1842964" y="147399"/>
                </a:lnTo>
                <a:lnTo>
                  <a:pt x="1869038" y="147399"/>
                </a:lnTo>
                <a:close/>
                <a:moveTo>
                  <a:pt x="2124307" y="178492"/>
                </a:moveTo>
                <a:lnTo>
                  <a:pt x="2102703" y="178492"/>
                </a:lnTo>
                <a:lnTo>
                  <a:pt x="2102703" y="38513"/>
                </a:lnTo>
                <a:lnTo>
                  <a:pt x="2060375" y="133759"/>
                </a:lnTo>
                <a:lnTo>
                  <a:pt x="2047281" y="133759"/>
                </a:lnTo>
                <a:lnTo>
                  <a:pt x="2005276" y="38513"/>
                </a:lnTo>
                <a:lnTo>
                  <a:pt x="2005276" y="178492"/>
                </a:lnTo>
                <a:lnTo>
                  <a:pt x="1985092" y="178492"/>
                </a:lnTo>
                <a:lnTo>
                  <a:pt x="1985092" y="16039"/>
                </a:lnTo>
                <a:lnTo>
                  <a:pt x="2014550" y="16039"/>
                </a:lnTo>
                <a:lnTo>
                  <a:pt x="2055136" y="106482"/>
                </a:lnTo>
                <a:lnTo>
                  <a:pt x="2094304" y="16039"/>
                </a:lnTo>
                <a:lnTo>
                  <a:pt x="2124307" y="16039"/>
                </a:lnTo>
                <a:close/>
                <a:moveTo>
                  <a:pt x="2223699" y="148490"/>
                </a:moveTo>
                <a:lnTo>
                  <a:pt x="2223699" y="114664"/>
                </a:lnTo>
                <a:cubicBezTo>
                  <a:pt x="2218825" y="115104"/>
                  <a:pt x="2212662" y="115701"/>
                  <a:pt x="2205206" y="116468"/>
                </a:cubicBezTo>
                <a:cubicBezTo>
                  <a:pt x="2197747" y="117235"/>
                  <a:pt x="2191731" y="118304"/>
                  <a:pt x="2187149" y="119686"/>
                </a:cubicBezTo>
                <a:cubicBezTo>
                  <a:pt x="2181690" y="121356"/>
                  <a:pt x="2177183" y="123920"/>
                  <a:pt x="2173619" y="127376"/>
                </a:cubicBezTo>
                <a:cubicBezTo>
                  <a:pt x="2170056" y="130832"/>
                  <a:pt x="2168274" y="135653"/>
                  <a:pt x="2168274" y="141834"/>
                </a:cubicBezTo>
                <a:cubicBezTo>
                  <a:pt x="2168274" y="148814"/>
                  <a:pt x="2170239" y="154088"/>
                  <a:pt x="2174167" y="157651"/>
                </a:cubicBezTo>
                <a:cubicBezTo>
                  <a:pt x="2178091" y="161216"/>
                  <a:pt x="2183841" y="162998"/>
                  <a:pt x="2191403" y="162998"/>
                </a:cubicBezTo>
                <a:cubicBezTo>
                  <a:pt x="2197876" y="162998"/>
                  <a:pt x="2203734" y="161597"/>
                  <a:pt x="2208971" y="158797"/>
                </a:cubicBezTo>
                <a:cubicBezTo>
                  <a:pt x="2214206" y="155995"/>
                  <a:pt x="2219114" y="152561"/>
                  <a:pt x="2223699" y="148490"/>
                </a:cubicBezTo>
                <a:close/>
                <a:moveTo>
                  <a:pt x="2223699" y="165506"/>
                </a:moveTo>
                <a:cubicBezTo>
                  <a:pt x="2222029" y="166746"/>
                  <a:pt x="2219789" y="168469"/>
                  <a:pt x="2216993" y="170687"/>
                </a:cubicBezTo>
                <a:cubicBezTo>
                  <a:pt x="2214188" y="172908"/>
                  <a:pt x="2211477" y="174672"/>
                  <a:pt x="2208860" y="175983"/>
                </a:cubicBezTo>
                <a:cubicBezTo>
                  <a:pt x="2205221" y="177872"/>
                  <a:pt x="2201715" y="179324"/>
                  <a:pt x="2198330" y="180343"/>
                </a:cubicBezTo>
                <a:cubicBezTo>
                  <a:pt x="2194949" y="181365"/>
                  <a:pt x="2190204" y="181873"/>
                  <a:pt x="2184092" y="181873"/>
                </a:cubicBezTo>
                <a:cubicBezTo>
                  <a:pt x="2179074" y="181873"/>
                  <a:pt x="2174310" y="180925"/>
                  <a:pt x="2169801" y="179040"/>
                </a:cubicBezTo>
                <a:cubicBezTo>
                  <a:pt x="2165290" y="177146"/>
                  <a:pt x="2161326" y="174489"/>
                  <a:pt x="2157910" y="171073"/>
                </a:cubicBezTo>
                <a:cubicBezTo>
                  <a:pt x="2154633" y="167728"/>
                  <a:pt x="2152020" y="163595"/>
                  <a:pt x="2150055" y="158689"/>
                </a:cubicBezTo>
                <a:cubicBezTo>
                  <a:pt x="2148089" y="153778"/>
                  <a:pt x="2147109" y="148601"/>
                  <a:pt x="2147109" y="143144"/>
                </a:cubicBezTo>
                <a:cubicBezTo>
                  <a:pt x="2147109" y="134705"/>
                  <a:pt x="2148892" y="127523"/>
                  <a:pt x="2152455" y="121594"/>
                </a:cubicBezTo>
                <a:cubicBezTo>
                  <a:pt x="2156020" y="115665"/>
                  <a:pt x="2161654" y="110956"/>
                  <a:pt x="2169365" y="107467"/>
                </a:cubicBezTo>
                <a:cubicBezTo>
                  <a:pt x="2176204" y="104339"/>
                  <a:pt x="2184276" y="102175"/>
                  <a:pt x="2193585" y="100974"/>
                </a:cubicBezTo>
                <a:cubicBezTo>
                  <a:pt x="2202894" y="99771"/>
                  <a:pt x="2212931" y="98882"/>
                  <a:pt x="2223699" y="98298"/>
                </a:cubicBezTo>
                <a:lnTo>
                  <a:pt x="2223699" y="94375"/>
                </a:lnTo>
                <a:cubicBezTo>
                  <a:pt x="2223699" y="89572"/>
                  <a:pt x="2222972" y="85698"/>
                  <a:pt x="2221514" y="82751"/>
                </a:cubicBezTo>
                <a:cubicBezTo>
                  <a:pt x="2220060" y="79806"/>
                  <a:pt x="2218023" y="77537"/>
                  <a:pt x="2215405" y="75936"/>
                </a:cubicBezTo>
                <a:cubicBezTo>
                  <a:pt x="2212788" y="74262"/>
                  <a:pt x="2209591" y="73152"/>
                  <a:pt x="2205808" y="72606"/>
                </a:cubicBezTo>
                <a:cubicBezTo>
                  <a:pt x="2202027" y="72062"/>
                  <a:pt x="2198132" y="71788"/>
                  <a:pt x="2194133" y="71788"/>
                </a:cubicBezTo>
                <a:cubicBezTo>
                  <a:pt x="2189406" y="71788"/>
                  <a:pt x="2183844" y="72501"/>
                  <a:pt x="2177444" y="73915"/>
                </a:cubicBezTo>
                <a:cubicBezTo>
                  <a:pt x="2171039" y="75334"/>
                  <a:pt x="2164638" y="77390"/>
                  <a:pt x="2158237" y="80079"/>
                </a:cubicBezTo>
                <a:lnTo>
                  <a:pt x="2157035" y="80079"/>
                </a:lnTo>
                <a:lnTo>
                  <a:pt x="2157035" y="59242"/>
                </a:lnTo>
                <a:cubicBezTo>
                  <a:pt x="2160818" y="58151"/>
                  <a:pt x="2166240" y="56953"/>
                  <a:pt x="2173296" y="55643"/>
                </a:cubicBezTo>
                <a:cubicBezTo>
                  <a:pt x="2180344" y="54332"/>
                  <a:pt x="2187332" y="53677"/>
                  <a:pt x="2194241" y="53677"/>
                </a:cubicBezTo>
                <a:cubicBezTo>
                  <a:pt x="2202607" y="53677"/>
                  <a:pt x="2209663" y="54332"/>
                  <a:pt x="2215409" y="55643"/>
                </a:cubicBezTo>
                <a:cubicBezTo>
                  <a:pt x="2221151" y="56953"/>
                  <a:pt x="2226313" y="59318"/>
                  <a:pt x="2230895" y="62734"/>
                </a:cubicBezTo>
                <a:cubicBezTo>
                  <a:pt x="2235334" y="66078"/>
                  <a:pt x="2238642" y="70409"/>
                  <a:pt x="2240824" y="75720"/>
                </a:cubicBezTo>
                <a:cubicBezTo>
                  <a:pt x="2243010" y="81030"/>
                  <a:pt x="2244101" y="87502"/>
                  <a:pt x="2244101" y="95138"/>
                </a:cubicBezTo>
                <a:lnTo>
                  <a:pt x="2244101" y="178492"/>
                </a:lnTo>
                <a:lnTo>
                  <a:pt x="2223699" y="178492"/>
                </a:lnTo>
                <a:close/>
                <a:moveTo>
                  <a:pt x="2369132" y="178492"/>
                </a:moveTo>
                <a:lnTo>
                  <a:pt x="2348835" y="178492"/>
                </a:lnTo>
                <a:lnTo>
                  <a:pt x="2348835" y="87607"/>
                </a:lnTo>
                <a:lnTo>
                  <a:pt x="2291451" y="178492"/>
                </a:lnTo>
                <a:lnTo>
                  <a:pt x="2272904" y="178492"/>
                </a:lnTo>
                <a:lnTo>
                  <a:pt x="2272904" y="56626"/>
                </a:lnTo>
                <a:lnTo>
                  <a:pt x="2293194" y="56626"/>
                </a:lnTo>
                <a:lnTo>
                  <a:pt x="2293194" y="146088"/>
                </a:lnTo>
                <a:lnTo>
                  <a:pt x="2349930" y="56626"/>
                </a:lnTo>
                <a:lnTo>
                  <a:pt x="2369132" y="56626"/>
                </a:lnTo>
                <a:close/>
                <a:moveTo>
                  <a:pt x="2359963" y="0"/>
                </a:moveTo>
                <a:cubicBezTo>
                  <a:pt x="2359963" y="6257"/>
                  <a:pt x="2359203" y="11949"/>
                  <a:pt x="2357673" y="17075"/>
                </a:cubicBezTo>
                <a:cubicBezTo>
                  <a:pt x="2356147" y="22202"/>
                  <a:pt x="2353969" y="26515"/>
                  <a:pt x="2351133" y="30006"/>
                </a:cubicBezTo>
                <a:cubicBezTo>
                  <a:pt x="2347856" y="33858"/>
                  <a:pt x="2344145" y="36753"/>
                  <a:pt x="2339997" y="38675"/>
                </a:cubicBezTo>
                <a:cubicBezTo>
                  <a:pt x="2335851" y="40604"/>
                  <a:pt x="2330547" y="41570"/>
                  <a:pt x="2324074" y="41570"/>
                </a:cubicBezTo>
                <a:cubicBezTo>
                  <a:pt x="2318109" y="41570"/>
                  <a:pt x="2312889" y="40569"/>
                  <a:pt x="2308419" y="38571"/>
                </a:cubicBezTo>
                <a:cubicBezTo>
                  <a:pt x="2303947" y="36570"/>
                  <a:pt x="2300178" y="33715"/>
                  <a:pt x="2297125" y="30006"/>
                </a:cubicBezTo>
                <a:cubicBezTo>
                  <a:pt x="2294144" y="26367"/>
                  <a:pt x="2291891" y="22000"/>
                  <a:pt x="2290360" y="16910"/>
                </a:cubicBezTo>
                <a:cubicBezTo>
                  <a:pt x="2288834" y="11816"/>
                  <a:pt x="2288067" y="6182"/>
                  <a:pt x="2288067" y="0"/>
                </a:cubicBezTo>
                <a:lnTo>
                  <a:pt x="2305743" y="0"/>
                </a:lnTo>
                <a:cubicBezTo>
                  <a:pt x="2305743" y="9821"/>
                  <a:pt x="2307269" y="16892"/>
                  <a:pt x="2310326" y="21219"/>
                </a:cubicBezTo>
                <a:cubicBezTo>
                  <a:pt x="2313379" y="25550"/>
                  <a:pt x="2317961" y="27710"/>
                  <a:pt x="2324074" y="27710"/>
                </a:cubicBezTo>
                <a:cubicBezTo>
                  <a:pt x="2329817" y="27710"/>
                  <a:pt x="2334287" y="25585"/>
                  <a:pt x="2337492" y="21331"/>
                </a:cubicBezTo>
                <a:cubicBezTo>
                  <a:pt x="2340692" y="17075"/>
                  <a:pt x="2342295" y="9966"/>
                  <a:pt x="2342295" y="0"/>
                </a:cubicBezTo>
                <a:close/>
                <a:moveTo>
                  <a:pt x="2568636" y="178492"/>
                </a:moveTo>
                <a:lnTo>
                  <a:pt x="2468374" y="178492"/>
                </a:lnTo>
                <a:lnTo>
                  <a:pt x="2468374" y="155687"/>
                </a:lnTo>
                <a:cubicBezTo>
                  <a:pt x="2475570" y="148850"/>
                  <a:pt x="2482374" y="142305"/>
                  <a:pt x="2488775" y="136049"/>
                </a:cubicBezTo>
                <a:cubicBezTo>
                  <a:pt x="2495176" y="129795"/>
                  <a:pt x="2501428" y="123287"/>
                  <a:pt x="2507538" y="116521"/>
                </a:cubicBezTo>
                <a:cubicBezTo>
                  <a:pt x="2519904" y="102921"/>
                  <a:pt x="2528338" y="92027"/>
                  <a:pt x="2532853" y="83844"/>
                </a:cubicBezTo>
                <a:cubicBezTo>
                  <a:pt x="2537360" y="75662"/>
                  <a:pt x="2539613" y="67206"/>
                  <a:pt x="2539613" y="58479"/>
                </a:cubicBezTo>
                <a:cubicBezTo>
                  <a:pt x="2539613" y="53969"/>
                  <a:pt x="2538905" y="50001"/>
                  <a:pt x="2537486" y="46585"/>
                </a:cubicBezTo>
                <a:cubicBezTo>
                  <a:pt x="2536071" y="43169"/>
                  <a:pt x="2534124" y="40331"/>
                  <a:pt x="2531650" y="38077"/>
                </a:cubicBezTo>
                <a:cubicBezTo>
                  <a:pt x="2529105" y="35897"/>
                  <a:pt x="2526156" y="34254"/>
                  <a:pt x="2522812" y="33164"/>
                </a:cubicBezTo>
                <a:cubicBezTo>
                  <a:pt x="2519468" y="32073"/>
                  <a:pt x="2515793" y="31529"/>
                  <a:pt x="2511793" y="31529"/>
                </a:cubicBezTo>
                <a:cubicBezTo>
                  <a:pt x="2507937" y="31529"/>
                  <a:pt x="2504028" y="32023"/>
                  <a:pt x="2500064" y="33002"/>
                </a:cubicBezTo>
                <a:cubicBezTo>
                  <a:pt x="2496101" y="33984"/>
                  <a:pt x="2492302" y="35204"/>
                  <a:pt x="2488663" y="36660"/>
                </a:cubicBezTo>
                <a:cubicBezTo>
                  <a:pt x="2485607" y="37894"/>
                  <a:pt x="2482661" y="39388"/>
                  <a:pt x="2479826" y="41134"/>
                </a:cubicBezTo>
                <a:cubicBezTo>
                  <a:pt x="2476988" y="42880"/>
                  <a:pt x="2474698" y="44370"/>
                  <a:pt x="2472952" y="45606"/>
                </a:cubicBezTo>
                <a:lnTo>
                  <a:pt x="2471753" y="45606"/>
                </a:lnTo>
                <a:lnTo>
                  <a:pt x="2471753" y="22475"/>
                </a:lnTo>
                <a:cubicBezTo>
                  <a:pt x="2476261" y="20218"/>
                  <a:pt x="2482535" y="18019"/>
                  <a:pt x="2490571" y="15872"/>
                </a:cubicBezTo>
                <a:cubicBezTo>
                  <a:pt x="2498610" y="13727"/>
                  <a:pt x="2506227" y="12654"/>
                  <a:pt x="2513431" y="12654"/>
                </a:cubicBezTo>
                <a:cubicBezTo>
                  <a:pt x="2528558" y="12654"/>
                  <a:pt x="2540413" y="16676"/>
                  <a:pt x="2548995" y="24710"/>
                </a:cubicBezTo>
                <a:cubicBezTo>
                  <a:pt x="2557581" y="32746"/>
                  <a:pt x="2561869" y="43640"/>
                  <a:pt x="2561869" y="57389"/>
                </a:cubicBezTo>
                <a:cubicBezTo>
                  <a:pt x="2561869" y="63717"/>
                  <a:pt x="2561123" y="69571"/>
                  <a:pt x="2559637" y="74953"/>
                </a:cubicBezTo>
                <a:cubicBezTo>
                  <a:pt x="2558142" y="80338"/>
                  <a:pt x="2556088" y="85317"/>
                  <a:pt x="2553470" y="89903"/>
                </a:cubicBezTo>
                <a:cubicBezTo>
                  <a:pt x="2550778" y="94626"/>
                  <a:pt x="2547544" y="99318"/>
                  <a:pt x="2543761" y="103976"/>
                </a:cubicBezTo>
                <a:cubicBezTo>
                  <a:pt x="2539982" y="108631"/>
                  <a:pt x="2535975" y="113213"/>
                  <a:pt x="2531758" y="117720"/>
                </a:cubicBezTo>
                <a:cubicBezTo>
                  <a:pt x="2524918" y="125137"/>
                  <a:pt x="2517304" y="132848"/>
                  <a:pt x="2508902" y="140851"/>
                </a:cubicBezTo>
                <a:cubicBezTo>
                  <a:pt x="2500500" y="148850"/>
                  <a:pt x="2493793" y="155179"/>
                  <a:pt x="2488775" y="159833"/>
                </a:cubicBezTo>
                <a:lnTo>
                  <a:pt x="2568636" y="159833"/>
                </a:lnTo>
                <a:close/>
                <a:moveTo>
                  <a:pt x="2691375" y="97211"/>
                </a:moveTo>
                <a:cubicBezTo>
                  <a:pt x="2691375" y="126375"/>
                  <a:pt x="2687134" y="147777"/>
                  <a:pt x="2678665" y="161413"/>
                </a:cubicBezTo>
                <a:cubicBezTo>
                  <a:pt x="2670190" y="175054"/>
                  <a:pt x="2657114" y="181873"/>
                  <a:pt x="2639441" y="181873"/>
                </a:cubicBezTo>
                <a:cubicBezTo>
                  <a:pt x="2621550" y="181873"/>
                  <a:pt x="2608421" y="174929"/>
                  <a:pt x="2600058" y="161032"/>
                </a:cubicBezTo>
                <a:cubicBezTo>
                  <a:pt x="2591695" y="147140"/>
                  <a:pt x="2587511" y="125940"/>
                  <a:pt x="2587511" y="97431"/>
                </a:cubicBezTo>
                <a:cubicBezTo>
                  <a:pt x="2587511" y="68116"/>
                  <a:pt x="2591749" y="46678"/>
                  <a:pt x="2600223" y="33114"/>
                </a:cubicBezTo>
                <a:cubicBezTo>
                  <a:pt x="2608694" y="19549"/>
                  <a:pt x="2621766" y="12766"/>
                  <a:pt x="2639441" y="12766"/>
                </a:cubicBezTo>
                <a:cubicBezTo>
                  <a:pt x="2657337" y="12766"/>
                  <a:pt x="2670463" y="19787"/>
                  <a:pt x="2678830" y="33823"/>
                </a:cubicBezTo>
                <a:cubicBezTo>
                  <a:pt x="2687192" y="47859"/>
                  <a:pt x="2691375" y="68992"/>
                  <a:pt x="2691375" y="97211"/>
                </a:cubicBezTo>
                <a:close/>
                <a:moveTo>
                  <a:pt x="2663443" y="146743"/>
                </a:moveTo>
                <a:cubicBezTo>
                  <a:pt x="2665553" y="141359"/>
                  <a:pt x="2667043" y="134554"/>
                  <a:pt x="2667917" y="126336"/>
                </a:cubicBezTo>
                <a:cubicBezTo>
                  <a:pt x="2668788" y="118116"/>
                  <a:pt x="2669224" y="108411"/>
                  <a:pt x="2669224" y="97211"/>
                </a:cubicBezTo>
                <a:cubicBezTo>
                  <a:pt x="2669224" y="86081"/>
                  <a:pt x="2668788" y="76403"/>
                  <a:pt x="2667917" y="68185"/>
                </a:cubicBezTo>
                <a:cubicBezTo>
                  <a:pt x="2667043" y="59966"/>
                  <a:pt x="2665516" y="53133"/>
                  <a:pt x="2663335" y="47676"/>
                </a:cubicBezTo>
                <a:cubicBezTo>
                  <a:pt x="2661153" y="42149"/>
                  <a:pt x="2658155" y="37951"/>
                  <a:pt x="2654335" y="35075"/>
                </a:cubicBezTo>
                <a:cubicBezTo>
                  <a:pt x="2650514" y="32202"/>
                  <a:pt x="2645550" y="30766"/>
                  <a:pt x="2639441" y="30766"/>
                </a:cubicBezTo>
                <a:cubicBezTo>
                  <a:pt x="2633404" y="30766"/>
                  <a:pt x="2628440" y="32202"/>
                  <a:pt x="2624549" y="35075"/>
                </a:cubicBezTo>
                <a:cubicBezTo>
                  <a:pt x="2620657" y="37951"/>
                  <a:pt x="2617582" y="42225"/>
                  <a:pt x="2615330" y="47896"/>
                </a:cubicBezTo>
                <a:cubicBezTo>
                  <a:pt x="2613148" y="53425"/>
                  <a:pt x="2611652" y="60409"/>
                  <a:pt x="2610858" y="68843"/>
                </a:cubicBezTo>
                <a:cubicBezTo>
                  <a:pt x="2610059" y="77282"/>
                  <a:pt x="2609659" y="86811"/>
                  <a:pt x="2609659" y="97431"/>
                </a:cubicBezTo>
                <a:cubicBezTo>
                  <a:pt x="2609659" y="108774"/>
                  <a:pt x="2610004" y="118264"/>
                  <a:pt x="2610695" y="125904"/>
                </a:cubicBezTo>
                <a:cubicBezTo>
                  <a:pt x="2611383" y="133543"/>
                  <a:pt x="2612893" y="140379"/>
                  <a:pt x="2615221" y="146412"/>
                </a:cubicBezTo>
                <a:cubicBezTo>
                  <a:pt x="2617331" y="152014"/>
                  <a:pt x="2620329" y="156323"/>
                  <a:pt x="2624225" y="159344"/>
                </a:cubicBezTo>
                <a:cubicBezTo>
                  <a:pt x="2628116" y="162364"/>
                  <a:pt x="2633188" y="163869"/>
                  <a:pt x="2639441" y="163869"/>
                </a:cubicBezTo>
                <a:cubicBezTo>
                  <a:pt x="2645479" y="163869"/>
                  <a:pt x="2650444" y="162433"/>
                  <a:pt x="2654335" y="159560"/>
                </a:cubicBezTo>
                <a:cubicBezTo>
                  <a:pt x="2658226" y="156687"/>
                  <a:pt x="2661262" y="152414"/>
                  <a:pt x="2663443" y="146743"/>
                </a:cubicBezTo>
                <a:close/>
                <a:moveTo>
                  <a:pt x="2804293" y="178492"/>
                </a:moveTo>
                <a:lnTo>
                  <a:pt x="2725085" y="178492"/>
                </a:lnTo>
                <a:lnTo>
                  <a:pt x="2725085" y="161907"/>
                </a:lnTo>
                <a:lnTo>
                  <a:pt x="2754544" y="161907"/>
                </a:lnTo>
                <a:lnTo>
                  <a:pt x="2754544" y="53021"/>
                </a:lnTo>
                <a:lnTo>
                  <a:pt x="2725085" y="53021"/>
                </a:lnTo>
                <a:lnTo>
                  <a:pt x="2725085" y="38186"/>
                </a:lnTo>
                <a:cubicBezTo>
                  <a:pt x="2736213" y="38186"/>
                  <a:pt x="2744417" y="36601"/>
                  <a:pt x="2749691" y="33438"/>
                </a:cubicBezTo>
                <a:cubicBezTo>
                  <a:pt x="2754966" y="30277"/>
                  <a:pt x="2757925" y="24294"/>
                  <a:pt x="2758581" y="15491"/>
                </a:cubicBezTo>
                <a:lnTo>
                  <a:pt x="2775489" y="15491"/>
                </a:lnTo>
                <a:lnTo>
                  <a:pt x="2775489" y="161907"/>
                </a:lnTo>
                <a:lnTo>
                  <a:pt x="2804293" y="161907"/>
                </a:lnTo>
                <a:close/>
                <a:moveTo>
                  <a:pt x="2913179" y="82812"/>
                </a:moveTo>
                <a:cubicBezTo>
                  <a:pt x="2913179" y="71752"/>
                  <a:pt x="2912164" y="62752"/>
                  <a:pt x="2910126" y="55804"/>
                </a:cubicBezTo>
                <a:cubicBezTo>
                  <a:pt x="2908092" y="48860"/>
                  <a:pt x="2905287" y="43496"/>
                  <a:pt x="2901723" y="39712"/>
                </a:cubicBezTo>
                <a:cubicBezTo>
                  <a:pt x="2898523" y="36224"/>
                  <a:pt x="2895287" y="33823"/>
                  <a:pt x="2892014" y="32512"/>
                </a:cubicBezTo>
                <a:cubicBezTo>
                  <a:pt x="2888738" y="31205"/>
                  <a:pt x="2885142" y="30550"/>
                  <a:pt x="2881210" y="30550"/>
                </a:cubicBezTo>
                <a:cubicBezTo>
                  <a:pt x="2872268" y="30550"/>
                  <a:pt x="2865140" y="33746"/>
                  <a:pt x="2859830" y="40147"/>
                </a:cubicBezTo>
                <a:cubicBezTo>
                  <a:pt x="2854520" y="46548"/>
                  <a:pt x="2851863" y="55825"/>
                  <a:pt x="2851863" y="67972"/>
                </a:cubicBezTo>
                <a:cubicBezTo>
                  <a:pt x="2851863" y="74808"/>
                  <a:pt x="2852738" y="80446"/>
                  <a:pt x="2854484" y="84882"/>
                </a:cubicBezTo>
                <a:cubicBezTo>
                  <a:pt x="2856227" y="89320"/>
                  <a:pt x="2859063" y="93137"/>
                  <a:pt x="2862991" y="96340"/>
                </a:cubicBezTo>
                <a:cubicBezTo>
                  <a:pt x="2865759" y="98594"/>
                  <a:pt x="2868884" y="100103"/>
                  <a:pt x="2872376" y="100862"/>
                </a:cubicBezTo>
                <a:cubicBezTo>
                  <a:pt x="2875865" y="101628"/>
                  <a:pt x="2879613" y="102010"/>
                  <a:pt x="2883612" y="102010"/>
                </a:cubicBezTo>
                <a:cubicBezTo>
                  <a:pt x="2888267" y="102010"/>
                  <a:pt x="2893286" y="101192"/>
                  <a:pt x="2898671" y="99555"/>
                </a:cubicBezTo>
                <a:cubicBezTo>
                  <a:pt x="2904049" y="97917"/>
                  <a:pt x="2908740" y="95757"/>
                  <a:pt x="2912743" y="93064"/>
                </a:cubicBezTo>
                <a:cubicBezTo>
                  <a:pt x="2912815" y="91973"/>
                  <a:pt x="2912908" y="90533"/>
                  <a:pt x="2913016" y="88751"/>
                </a:cubicBezTo>
                <a:cubicBezTo>
                  <a:pt x="2913122" y="86970"/>
                  <a:pt x="2913179" y="84990"/>
                  <a:pt x="2913179" y="82812"/>
                </a:cubicBezTo>
                <a:close/>
                <a:moveTo>
                  <a:pt x="2829716" y="68843"/>
                </a:moveTo>
                <a:cubicBezTo>
                  <a:pt x="2829716" y="60480"/>
                  <a:pt x="2831081" y="52841"/>
                  <a:pt x="2833809" y="45930"/>
                </a:cubicBezTo>
                <a:cubicBezTo>
                  <a:pt x="2836534" y="39021"/>
                  <a:pt x="2840264" y="33059"/>
                  <a:pt x="2844991" y="28040"/>
                </a:cubicBezTo>
                <a:cubicBezTo>
                  <a:pt x="2849498" y="23239"/>
                  <a:pt x="2855007" y="19491"/>
                  <a:pt x="2861519" y="16802"/>
                </a:cubicBezTo>
                <a:cubicBezTo>
                  <a:pt x="2868027" y="14112"/>
                  <a:pt x="2874626" y="12766"/>
                  <a:pt x="2881322" y="12766"/>
                </a:cubicBezTo>
                <a:cubicBezTo>
                  <a:pt x="2888810" y="12766"/>
                  <a:pt x="2895593" y="14020"/>
                  <a:pt x="2901670" y="16528"/>
                </a:cubicBezTo>
                <a:cubicBezTo>
                  <a:pt x="2907743" y="19041"/>
                  <a:pt x="2912994" y="22659"/>
                  <a:pt x="2917431" y="27386"/>
                </a:cubicBezTo>
                <a:cubicBezTo>
                  <a:pt x="2923031" y="33352"/>
                  <a:pt x="2927381" y="41170"/>
                  <a:pt x="2930473" y="50839"/>
                </a:cubicBezTo>
                <a:cubicBezTo>
                  <a:pt x="2933565" y="60517"/>
                  <a:pt x="2935106" y="72735"/>
                  <a:pt x="2935106" y="87502"/>
                </a:cubicBezTo>
                <a:cubicBezTo>
                  <a:pt x="2935106" y="100959"/>
                  <a:pt x="2933602" y="113707"/>
                  <a:pt x="2930582" y="125741"/>
                </a:cubicBezTo>
                <a:cubicBezTo>
                  <a:pt x="2927560" y="137776"/>
                  <a:pt x="2923108" y="147762"/>
                  <a:pt x="2917214" y="155687"/>
                </a:cubicBezTo>
                <a:cubicBezTo>
                  <a:pt x="2910961" y="164125"/>
                  <a:pt x="2903452" y="170561"/>
                  <a:pt x="2894689" y="175000"/>
                </a:cubicBezTo>
                <a:cubicBezTo>
                  <a:pt x="2885923" y="179436"/>
                  <a:pt x="2875105" y="181653"/>
                  <a:pt x="2862232" y="181653"/>
                </a:cubicBezTo>
                <a:cubicBezTo>
                  <a:pt x="2859323" y="181653"/>
                  <a:pt x="2856230" y="181491"/>
                  <a:pt x="2852954" y="181167"/>
                </a:cubicBezTo>
                <a:cubicBezTo>
                  <a:pt x="2849681" y="180835"/>
                  <a:pt x="2846626" y="180238"/>
                  <a:pt x="2843789" y="179363"/>
                </a:cubicBezTo>
                <a:lnTo>
                  <a:pt x="2843789" y="158527"/>
                </a:lnTo>
                <a:lnTo>
                  <a:pt x="2844879" y="158527"/>
                </a:lnTo>
                <a:cubicBezTo>
                  <a:pt x="2846701" y="159545"/>
                  <a:pt x="2849538" y="160524"/>
                  <a:pt x="2853393" y="161472"/>
                </a:cubicBezTo>
                <a:cubicBezTo>
                  <a:pt x="2857245" y="162418"/>
                  <a:pt x="2861174" y="162890"/>
                  <a:pt x="2865176" y="162890"/>
                </a:cubicBezTo>
                <a:cubicBezTo>
                  <a:pt x="2879428" y="162890"/>
                  <a:pt x="2890628" y="158199"/>
                  <a:pt x="2898774" y="148814"/>
                </a:cubicBezTo>
                <a:cubicBezTo>
                  <a:pt x="2906921" y="139432"/>
                  <a:pt x="2911544" y="126014"/>
                  <a:pt x="2912635" y="108558"/>
                </a:cubicBezTo>
                <a:cubicBezTo>
                  <a:pt x="2906813" y="112483"/>
                  <a:pt x="2901270" y="115355"/>
                  <a:pt x="2895996" y="117173"/>
                </a:cubicBezTo>
                <a:cubicBezTo>
                  <a:pt x="2890719" y="118995"/>
                  <a:pt x="2884994" y="119902"/>
                  <a:pt x="2878810" y="119902"/>
                </a:cubicBezTo>
                <a:cubicBezTo>
                  <a:pt x="2872776" y="119902"/>
                  <a:pt x="2867283" y="119250"/>
                  <a:pt x="2862336" y="117940"/>
                </a:cubicBezTo>
                <a:cubicBezTo>
                  <a:pt x="2857392" y="116629"/>
                  <a:pt x="2852411" y="114084"/>
                  <a:pt x="2847393" y="110305"/>
                </a:cubicBezTo>
                <a:cubicBezTo>
                  <a:pt x="2841571" y="105866"/>
                  <a:pt x="2837168" y="100246"/>
                  <a:pt x="2834187" y="93445"/>
                </a:cubicBezTo>
                <a:cubicBezTo>
                  <a:pt x="2831206" y="86650"/>
                  <a:pt x="2829716" y="78444"/>
                  <a:pt x="2829716" y="68843"/>
                </a:cubicBezTo>
                <a:close/>
                <a:moveTo>
                  <a:pt x="3106506" y="74629"/>
                </a:moveTo>
                <a:lnTo>
                  <a:pt x="3049554" y="74629"/>
                </a:lnTo>
                <a:lnTo>
                  <a:pt x="3049554" y="178492"/>
                </a:lnTo>
                <a:lnTo>
                  <a:pt x="3029045" y="178492"/>
                </a:lnTo>
                <a:lnTo>
                  <a:pt x="3029045" y="56626"/>
                </a:lnTo>
                <a:lnTo>
                  <a:pt x="3106506" y="566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060471" y="6579390"/>
            <a:ext cx="22341" cy="22345"/>
          </a:xfrm>
          <a:custGeom>
            <a:avLst/>
            <a:gdLst/>
            <a:ahLst/>
            <a:cxnLst/>
            <a:rect l="l" t="t" r="r" b="b"/>
            <a:pathLst>
              <a:path w="22341" h="22345">
                <a:moveTo>
                  <a:pt x="0" y="22345"/>
                </a:moveTo>
                <a:lnTo>
                  <a:pt x="0" y="0"/>
                </a:lnTo>
                <a:lnTo>
                  <a:pt x="22341" y="0"/>
                </a:lnTo>
                <a:lnTo>
                  <a:pt x="22341" y="2234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object 537"/>
          <p:cNvSpPr/>
          <p:nvPr/>
        </p:nvSpPr>
        <p:spPr>
          <a:xfrm>
            <a:off x="450000" y="108004"/>
            <a:ext cx="9792000" cy="7344001"/>
          </a:xfrm>
          <a:custGeom>
            <a:avLst/>
            <a:gdLst/>
            <a:ahLst/>
            <a:cxnLst/>
            <a:rect l="l" t="t" r="r" b="b"/>
            <a:pathLst>
              <a:path w="9792000" h="7344001">
                <a:moveTo>
                  <a:pt x="0" y="7344001"/>
                </a:moveTo>
                <a:lnTo>
                  <a:pt x="9792000" y="7344001"/>
                </a:lnTo>
                <a:lnTo>
                  <a:pt x="979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0089000" y="108004"/>
            <a:ext cx="153000" cy="1468801"/>
          </a:xfrm>
          <a:custGeom>
            <a:avLst/>
            <a:gdLst/>
            <a:ahLst/>
            <a:cxnLst/>
            <a:rect l="l" t="t" r="r" b="b"/>
            <a:pathLst>
              <a:path w="153000" h="1468801">
                <a:moveTo>
                  <a:pt x="0" y="1468801"/>
                </a:moveTo>
                <a:lnTo>
                  <a:pt x="153000" y="1468801"/>
                </a:lnTo>
                <a:lnTo>
                  <a:pt x="1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0089000" y="1576805"/>
            <a:ext cx="153000" cy="5875196"/>
          </a:xfrm>
          <a:custGeom>
            <a:avLst/>
            <a:gdLst/>
            <a:ahLst/>
            <a:cxnLst/>
            <a:rect l="l" t="t" r="r" b="b"/>
            <a:pathLst>
              <a:path w="153000" h="5875196">
                <a:moveTo>
                  <a:pt x="153000" y="5875196"/>
                </a:moveTo>
                <a:lnTo>
                  <a:pt x="153000" y="0"/>
                </a:lnTo>
                <a:lnTo>
                  <a:pt x="0" y="0"/>
                </a:lnTo>
                <a:lnTo>
                  <a:pt x="0" y="58751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99" y="500579"/>
            <a:ext cx="1913110" cy="683593"/>
          </a:xfrm>
          <a:prstGeom prst="rect">
            <a:avLst/>
          </a:prstGeom>
        </p:spPr>
      </p:pic>
      <p:sp>
        <p:nvSpPr>
          <p:cNvPr id="540" name="object 540"/>
          <p:cNvSpPr/>
          <p:nvPr/>
        </p:nvSpPr>
        <p:spPr>
          <a:xfrm>
            <a:off x="5155423" y="1264080"/>
            <a:ext cx="4123015" cy="201052"/>
          </a:xfrm>
          <a:custGeom>
            <a:avLst/>
            <a:gdLst/>
            <a:ahLst/>
            <a:cxnLst/>
            <a:rect l="l" t="t" r="r" b="b"/>
            <a:pathLst>
              <a:path w="4123015" h="201052">
                <a:moveTo>
                  <a:pt x="0" y="0"/>
                </a:moveTo>
                <a:lnTo>
                  <a:pt x="122199" y="0"/>
                </a:lnTo>
                <a:lnTo>
                  <a:pt x="122199" y="155376"/>
                </a:lnTo>
                <a:lnTo>
                  <a:pt x="101531" y="155376"/>
                </a:lnTo>
                <a:lnTo>
                  <a:pt x="101531" y="18335"/>
                </a:lnTo>
                <a:lnTo>
                  <a:pt x="20560" y="18335"/>
                </a:lnTo>
                <a:lnTo>
                  <a:pt x="20560" y="155376"/>
                </a:lnTo>
                <a:lnTo>
                  <a:pt x="0" y="155376"/>
                </a:lnTo>
                <a:close/>
                <a:moveTo>
                  <a:pt x="153356" y="198507"/>
                </a:moveTo>
                <a:lnTo>
                  <a:pt x="153356" y="42822"/>
                </a:lnTo>
                <a:lnTo>
                  <a:pt x="170737" y="42822"/>
                </a:lnTo>
                <a:lnTo>
                  <a:pt x="170737" y="57445"/>
                </a:lnTo>
                <a:cubicBezTo>
                  <a:pt x="174838" y="51721"/>
                  <a:pt x="179467" y="47429"/>
                  <a:pt x="184626" y="44568"/>
                </a:cubicBezTo>
                <a:cubicBezTo>
                  <a:pt x="189778" y="41706"/>
                  <a:pt x="196030" y="40277"/>
                  <a:pt x="203382" y="40277"/>
                </a:cubicBezTo>
                <a:cubicBezTo>
                  <a:pt x="212990" y="40277"/>
                  <a:pt x="221468" y="42746"/>
                  <a:pt x="228819" y="47693"/>
                </a:cubicBezTo>
                <a:cubicBezTo>
                  <a:pt x="236167" y="52639"/>
                  <a:pt x="241715" y="59616"/>
                  <a:pt x="245459" y="68627"/>
                </a:cubicBezTo>
                <a:cubicBezTo>
                  <a:pt x="249203" y="77638"/>
                  <a:pt x="251075" y="87508"/>
                  <a:pt x="251075" y="98247"/>
                </a:cubicBezTo>
                <a:cubicBezTo>
                  <a:pt x="251075" y="109764"/>
                  <a:pt x="249008" y="120136"/>
                  <a:pt x="244876" y="129352"/>
                </a:cubicBezTo>
                <a:cubicBezTo>
                  <a:pt x="240740" y="138575"/>
                  <a:pt x="234735" y="145641"/>
                  <a:pt x="226857" y="150552"/>
                </a:cubicBezTo>
                <a:cubicBezTo>
                  <a:pt x="218980" y="155462"/>
                  <a:pt x="210698" y="157917"/>
                  <a:pt x="202003" y="157917"/>
                </a:cubicBezTo>
                <a:cubicBezTo>
                  <a:pt x="195645" y="157917"/>
                  <a:pt x="189940" y="156579"/>
                  <a:pt x="184889" y="153888"/>
                </a:cubicBezTo>
                <a:cubicBezTo>
                  <a:pt x="179838" y="151204"/>
                  <a:pt x="175684" y="147816"/>
                  <a:pt x="172436" y="143716"/>
                </a:cubicBezTo>
                <a:lnTo>
                  <a:pt x="172436" y="198507"/>
                </a:lnTo>
                <a:close/>
                <a:moveTo>
                  <a:pt x="170633" y="99734"/>
                </a:moveTo>
                <a:cubicBezTo>
                  <a:pt x="170633" y="114218"/>
                  <a:pt x="173567" y="124924"/>
                  <a:pt x="179431" y="131846"/>
                </a:cubicBezTo>
                <a:cubicBezTo>
                  <a:pt x="185295" y="138769"/>
                  <a:pt x="192391" y="142233"/>
                  <a:pt x="200732" y="142233"/>
                </a:cubicBezTo>
                <a:cubicBezTo>
                  <a:pt x="209207" y="142233"/>
                  <a:pt x="216471" y="138647"/>
                  <a:pt x="222512" y="131472"/>
                </a:cubicBezTo>
                <a:cubicBezTo>
                  <a:pt x="228552" y="124301"/>
                  <a:pt x="231574" y="113191"/>
                  <a:pt x="231574" y="98139"/>
                </a:cubicBezTo>
                <a:cubicBezTo>
                  <a:pt x="231574" y="83801"/>
                  <a:pt x="228621" y="73058"/>
                  <a:pt x="222724" y="65923"/>
                </a:cubicBezTo>
                <a:cubicBezTo>
                  <a:pt x="216820" y="58788"/>
                  <a:pt x="209776" y="55217"/>
                  <a:pt x="201578" y="55217"/>
                </a:cubicBezTo>
                <a:cubicBezTo>
                  <a:pt x="193457" y="55217"/>
                  <a:pt x="186268" y="59014"/>
                  <a:pt x="180014" y="66610"/>
                </a:cubicBezTo>
                <a:cubicBezTo>
                  <a:pt x="173761" y="74210"/>
                  <a:pt x="170633" y="85248"/>
                  <a:pt x="170633" y="99734"/>
                </a:cubicBezTo>
                <a:close/>
                <a:moveTo>
                  <a:pt x="266969" y="99097"/>
                </a:moveTo>
                <a:cubicBezTo>
                  <a:pt x="266969" y="78253"/>
                  <a:pt x="272765" y="62817"/>
                  <a:pt x="284354" y="52783"/>
                </a:cubicBezTo>
                <a:cubicBezTo>
                  <a:pt x="294034" y="44442"/>
                  <a:pt x="305831" y="40277"/>
                  <a:pt x="319753" y="40277"/>
                </a:cubicBezTo>
                <a:cubicBezTo>
                  <a:pt x="335225" y="40277"/>
                  <a:pt x="347871" y="45345"/>
                  <a:pt x="357696" y="55482"/>
                </a:cubicBezTo>
                <a:cubicBezTo>
                  <a:pt x="367517" y="65625"/>
                  <a:pt x="372427" y="79628"/>
                  <a:pt x="372427" y="97505"/>
                </a:cubicBezTo>
                <a:cubicBezTo>
                  <a:pt x="372427" y="111989"/>
                  <a:pt x="370253" y="123387"/>
                  <a:pt x="365908" y="131684"/>
                </a:cubicBezTo>
                <a:cubicBezTo>
                  <a:pt x="361562" y="139990"/>
                  <a:pt x="355238" y="146437"/>
                  <a:pt x="346935" y="151031"/>
                </a:cubicBezTo>
                <a:cubicBezTo>
                  <a:pt x="338638" y="155621"/>
                  <a:pt x="329572" y="157917"/>
                  <a:pt x="319753" y="157917"/>
                </a:cubicBezTo>
                <a:cubicBezTo>
                  <a:pt x="303994" y="157917"/>
                  <a:pt x="291261" y="152864"/>
                  <a:pt x="281544" y="142762"/>
                </a:cubicBezTo>
                <a:cubicBezTo>
                  <a:pt x="271829" y="132657"/>
                  <a:pt x="266969" y="118101"/>
                  <a:pt x="266969" y="99097"/>
                </a:cubicBezTo>
                <a:close/>
                <a:moveTo>
                  <a:pt x="286578" y="99097"/>
                </a:moveTo>
                <a:cubicBezTo>
                  <a:pt x="286578" y="113511"/>
                  <a:pt x="289725" y="124301"/>
                  <a:pt x="296010" y="131472"/>
                </a:cubicBezTo>
                <a:cubicBezTo>
                  <a:pt x="302299" y="138647"/>
                  <a:pt x="310212" y="142233"/>
                  <a:pt x="319753" y="142233"/>
                </a:cubicBezTo>
                <a:cubicBezTo>
                  <a:pt x="329220" y="142233"/>
                  <a:pt x="337097" y="138628"/>
                  <a:pt x="343386" y="131421"/>
                </a:cubicBezTo>
                <a:cubicBezTo>
                  <a:pt x="349675" y="124217"/>
                  <a:pt x="352818" y="113231"/>
                  <a:pt x="352818" y="98459"/>
                </a:cubicBezTo>
                <a:cubicBezTo>
                  <a:pt x="352818" y="84539"/>
                  <a:pt x="349657" y="73998"/>
                  <a:pt x="343335" y="66824"/>
                </a:cubicBezTo>
                <a:cubicBezTo>
                  <a:pt x="337010" y="59652"/>
                  <a:pt x="329148" y="56067"/>
                  <a:pt x="319753" y="56067"/>
                </a:cubicBezTo>
                <a:cubicBezTo>
                  <a:pt x="310212" y="56067"/>
                  <a:pt x="302299" y="59634"/>
                  <a:pt x="296010" y="66769"/>
                </a:cubicBezTo>
                <a:cubicBezTo>
                  <a:pt x="289725" y="73904"/>
                  <a:pt x="286578" y="84683"/>
                  <a:pt x="286578" y="99097"/>
                </a:cubicBezTo>
                <a:close/>
                <a:moveTo>
                  <a:pt x="395424" y="42822"/>
                </a:moveTo>
                <a:lnTo>
                  <a:pt x="414501" y="42822"/>
                </a:lnTo>
                <a:lnTo>
                  <a:pt x="414501" y="139583"/>
                </a:lnTo>
                <a:lnTo>
                  <a:pt x="457957" y="139583"/>
                </a:lnTo>
                <a:lnTo>
                  <a:pt x="457957" y="42822"/>
                </a:lnTo>
                <a:lnTo>
                  <a:pt x="477032" y="42822"/>
                </a:lnTo>
                <a:lnTo>
                  <a:pt x="477032" y="139583"/>
                </a:lnTo>
                <a:lnTo>
                  <a:pt x="520589" y="139583"/>
                </a:lnTo>
                <a:lnTo>
                  <a:pt x="520589" y="42822"/>
                </a:lnTo>
                <a:lnTo>
                  <a:pt x="539560" y="42822"/>
                </a:lnTo>
                <a:lnTo>
                  <a:pt x="539560" y="155376"/>
                </a:lnTo>
                <a:lnTo>
                  <a:pt x="395424" y="155376"/>
                </a:lnTo>
                <a:close/>
                <a:moveTo>
                  <a:pt x="645970" y="119127"/>
                </a:moveTo>
                <a:lnTo>
                  <a:pt x="665683" y="121564"/>
                </a:lnTo>
                <a:cubicBezTo>
                  <a:pt x="662572" y="133081"/>
                  <a:pt x="656819" y="142021"/>
                  <a:pt x="648411" y="148378"/>
                </a:cubicBezTo>
                <a:cubicBezTo>
                  <a:pt x="640001" y="154738"/>
                  <a:pt x="629262" y="157917"/>
                  <a:pt x="616191" y="157917"/>
                </a:cubicBezTo>
                <a:cubicBezTo>
                  <a:pt x="599724" y="157917"/>
                  <a:pt x="586671" y="152849"/>
                  <a:pt x="577029" y="142711"/>
                </a:cubicBezTo>
                <a:cubicBezTo>
                  <a:pt x="567385" y="132570"/>
                  <a:pt x="562561" y="118350"/>
                  <a:pt x="562561" y="100051"/>
                </a:cubicBezTo>
                <a:cubicBezTo>
                  <a:pt x="562561" y="81111"/>
                  <a:pt x="567439" y="66416"/>
                  <a:pt x="577188" y="55959"/>
                </a:cubicBezTo>
                <a:cubicBezTo>
                  <a:pt x="586936" y="45504"/>
                  <a:pt x="599587" y="40277"/>
                  <a:pt x="615128" y="40277"/>
                </a:cubicBezTo>
                <a:cubicBezTo>
                  <a:pt x="630180" y="40277"/>
                  <a:pt x="642474" y="45400"/>
                  <a:pt x="652010" y="55641"/>
                </a:cubicBezTo>
                <a:cubicBezTo>
                  <a:pt x="661550" y="65888"/>
                  <a:pt x="666316" y="80302"/>
                  <a:pt x="666316" y="98885"/>
                </a:cubicBezTo>
                <a:cubicBezTo>
                  <a:pt x="666316" y="100015"/>
                  <a:pt x="666285" y="101711"/>
                  <a:pt x="666212" y="103971"/>
                </a:cubicBezTo>
                <a:lnTo>
                  <a:pt x="582271" y="103971"/>
                </a:lnTo>
                <a:cubicBezTo>
                  <a:pt x="582976" y="116337"/>
                  <a:pt x="586479" y="125805"/>
                  <a:pt x="592766" y="132376"/>
                </a:cubicBezTo>
                <a:cubicBezTo>
                  <a:pt x="599055" y="138949"/>
                  <a:pt x="606898" y="142233"/>
                  <a:pt x="616295" y="142233"/>
                </a:cubicBezTo>
                <a:cubicBezTo>
                  <a:pt x="623290" y="142233"/>
                  <a:pt x="629262" y="140392"/>
                  <a:pt x="634208" y="136720"/>
                </a:cubicBezTo>
                <a:cubicBezTo>
                  <a:pt x="639155" y="133045"/>
                  <a:pt x="643076" y="127180"/>
                  <a:pt x="645970" y="119127"/>
                </a:cubicBezTo>
                <a:close/>
                <a:moveTo>
                  <a:pt x="583333" y="88287"/>
                </a:moveTo>
                <a:lnTo>
                  <a:pt x="646182" y="88287"/>
                </a:lnTo>
                <a:cubicBezTo>
                  <a:pt x="645336" y="78819"/>
                  <a:pt x="642931" y="71719"/>
                  <a:pt x="638978" y="66985"/>
                </a:cubicBezTo>
                <a:cubicBezTo>
                  <a:pt x="632897" y="59638"/>
                  <a:pt x="625021" y="55961"/>
                  <a:pt x="615341" y="55961"/>
                </a:cubicBezTo>
                <a:cubicBezTo>
                  <a:pt x="606578" y="55961"/>
                  <a:pt x="599216" y="58893"/>
                  <a:pt x="593244" y="64757"/>
                </a:cubicBezTo>
                <a:cubicBezTo>
                  <a:pt x="587272" y="70621"/>
                  <a:pt x="583967" y="78466"/>
                  <a:pt x="583333" y="88287"/>
                </a:cubicBezTo>
                <a:close/>
                <a:moveTo>
                  <a:pt x="700560" y="42822"/>
                </a:moveTo>
                <a:lnTo>
                  <a:pt x="778986" y="42822"/>
                </a:lnTo>
                <a:lnTo>
                  <a:pt x="778986" y="139687"/>
                </a:lnTo>
                <a:lnTo>
                  <a:pt x="791175" y="139687"/>
                </a:lnTo>
                <a:lnTo>
                  <a:pt x="791175" y="187276"/>
                </a:lnTo>
                <a:lnTo>
                  <a:pt x="775491" y="187276"/>
                </a:lnTo>
                <a:lnTo>
                  <a:pt x="775491" y="155376"/>
                </a:lnTo>
                <a:lnTo>
                  <a:pt x="686887" y="155376"/>
                </a:lnTo>
                <a:lnTo>
                  <a:pt x="686887" y="187276"/>
                </a:lnTo>
                <a:lnTo>
                  <a:pt x="671202" y="187276"/>
                </a:lnTo>
                <a:lnTo>
                  <a:pt x="671202" y="139687"/>
                </a:lnTo>
                <a:lnTo>
                  <a:pt x="681271" y="139687"/>
                </a:lnTo>
                <a:cubicBezTo>
                  <a:pt x="694696" y="121457"/>
                  <a:pt x="701125" y="89172"/>
                  <a:pt x="700560" y="42822"/>
                </a:cubicBezTo>
                <a:close/>
                <a:moveTo>
                  <a:pt x="716457" y="58612"/>
                </a:moveTo>
                <a:cubicBezTo>
                  <a:pt x="715042" y="95137"/>
                  <a:pt x="709391" y="122166"/>
                  <a:pt x="699498" y="139687"/>
                </a:cubicBezTo>
                <a:lnTo>
                  <a:pt x="760017" y="139687"/>
                </a:lnTo>
                <a:lnTo>
                  <a:pt x="760017" y="58612"/>
                </a:lnTo>
                <a:close/>
                <a:moveTo>
                  <a:pt x="812797" y="42822"/>
                </a:moveTo>
                <a:lnTo>
                  <a:pt x="831878" y="42822"/>
                </a:lnTo>
                <a:lnTo>
                  <a:pt x="831878" y="139583"/>
                </a:lnTo>
                <a:lnTo>
                  <a:pt x="875329" y="139583"/>
                </a:lnTo>
                <a:lnTo>
                  <a:pt x="875329" y="42822"/>
                </a:lnTo>
                <a:lnTo>
                  <a:pt x="894406" y="42822"/>
                </a:lnTo>
                <a:lnTo>
                  <a:pt x="894406" y="139583"/>
                </a:lnTo>
                <a:lnTo>
                  <a:pt x="937966" y="139583"/>
                </a:lnTo>
                <a:lnTo>
                  <a:pt x="937966" y="42822"/>
                </a:lnTo>
                <a:lnTo>
                  <a:pt x="956934" y="42822"/>
                </a:lnTo>
                <a:lnTo>
                  <a:pt x="956934" y="155376"/>
                </a:lnTo>
                <a:lnTo>
                  <a:pt x="812797" y="155376"/>
                </a:lnTo>
                <a:close/>
                <a:moveTo>
                  <a:pt x="1059740" y="141491"/>
                </a:moveTo>
                <a:cubicBezTo>
                  <a:pt x="1052672" y="147495"/>
                  <a:pt x="1045872" y="151736"/>
                  <a:pt x="1039338" y="154206"/>
                </a:cubicBezTo>
                <a:cubicBezTo>
                  <a:pt x="1032804" y="156682"/>
                  <a:pt x="1025791" y="157917"/>
                  <a:pt x="1018303" y="157917"/>
                </a:cubicBezTo>
                <a:cubicBezTo>
                  <a:pt x="1005937" y="157917"/>
                  <a:pt x="996437" y="154897"/>
                  <a:pt x="989790" y="148857"/>
                </a:cubicBezTo>
                <a:cubicBezTo>
                  <a:pt x="983150" y="142815"/>
                  <a:pt x="979826" y="135098"/>
                  <a:pt x="979826" y="125697"/>
                </a:cubicBezTo>
                <a:cubicBezTo>
                  <a:pt x="979826" y="120189"/>
                  <a:pt x="981080" y="115154"/>
                  <a:pt x="983588" y="110592"/>
                </a:cubicBezTo>
                <a:cubicBezTo>
                  <a:pt x="986101" y="106037"/>
                  <a:pt x="989384" y="102380"/>
                  <a:pt x="993448" y="99627"/>
                </a:cubicBezTo>
                <a:cubicBezTo>
                  <a:pt x="997510" y="96869"/>
                  <a:pt x="1002085" y="94788"/>
                  <a:pt x="1007172" y="93373"/>
                </a:cubicBezTo>
                <a:cubicBezTo>
                  <a:pt x="1010916" y="92384"/>
                  <a:pt x="1016571" y="91429"/>
                  <a:pt x="1024131" y="90512"/>
                </a:cubicBezTo>
                <a:cubicBezTo>
                  <a:pt x="1039533" y="88671"/>
                  <a:pt x="1050872" y="86483"/>
                  <a:pt x="1058152" y="83937"/>
                </a:cubicBezTo>
                <a:cubicBezTo>
                  <a:pt x="1058220" y="81325"/>
                  <a:pt x="1058256" y="79665"/>
                  <a:pt x="1058256" y="78958"/>
                </a:cubicBezTo>
                <a:cubicBezTo>
                  <a:pt x="1058256" y="71186"/>
                  <a:pt x="1056455" y="65711"/>
                  <a:pt x="1052852" y="62532"/>
                </a:cubicBezTo>
                <a:cubicBezTo>
                  <a:pt x="1047974" y="58223"/>
                  <a:pt x="1040735" y="56067"/>
                  <a:pt x="1031123" y="56067"/>
                </a:cubicBezTo>
                <a:cubicBezTo>
                  <a:pt x="1022151" y="56067"/>
                  <a:pt x="1015531" y="57639"/>
                  <a:pt x="1011255" y="60782"/>
                </a:cubicBezTo>
                <a:cubicBezTo>
                  <a:pt x="1006977" y="63929"/>
                  <a:pt x="1003812" y="69491"/>
                  <a:pt x="1001768" y="77475"/>
                </a:cubicBezTo>
                <a:lnTo>
                  <a:pt x="983117" y="74934"/>
                </a:lnTo>
                <a:cubicBezTo>
                  <a:pt x="984808" y="66950"/>
                  <a:pt x="987599" y="60501"/>
                  <a:pt x="991490" y="55588"/>
                </a:cubicBezTo>
                <a:cubicBezTo>
                  <a:pt x="995375" y="50681"/>
                  <a:pt x="1000991" y="46901"/>
                  <a:pt x="1008339" y="44251"/>
                </a:cubicBezTo>
                <a:cubicBezTo>
                  <a:pt x="1015686" y="41601"/>
                  <a:pt x="1024200" y="40277"/>
                  <a:pt x="1033880" y="40277"/>
                </a:cubicBezTo>
                <a:cubicBezTo>
                  <a:pt x="1043493" y="40277"/>
                  <a:pt x="1051297" y="41407"/>
                  <a:pt x="1057303" y="43664"/>
                </a:cubicBezTo>
                <a:cubicBezTo>
                  <a:pt x="1063311" y="45928"/>
                  <a:pt x="1067728" y="48769"/>
                  <a:pt x="1070554" y="52196"/>
                </a:cubicBezTo>
                <a:cubicBezTo>
                  <a:pt x="1073379" y="55623"/>
                  <a:pt x="1075355" y="59950"/>
                  <a:pt x="1076486" y="65181"/>
                </a:cubicBezTo>
                <a:cubicBezTo>
                  <a:pt x="1077123" y="68429"/>
                  <a:pt x="1077441" y="74296"/>
                  <a:pt x="1077441" y="82775"/>
                </a:cubicBezTo>
                <a:lnTo>
                  <a:pt x="1077441" y="108213"/>
                </a:lnTo>
                <a:cubicBezTo>
                  <a:pt x="1077441" y="125950"/>
                  <a:pt x="1077847" y="137164"/>
                  <a:pt x="1078661" y="141862"/>
                </a:cubicBezTo>
                <a:cubicBezTo>
                  <a:pt x="1079474" y="146563"/>
                  <a:pt x="1081079" y="151063"/>
                  <a:pt x="1083481" y="155376"/>
                </a:cubicBezTo>
                <a:lnTo>
                  <a:pt x="1063555" y="155376"/>
                </a:lnTo>
                <a:cubicBezTo>
                  <a:pt x="1061579" y="151416"/>
                  <a:pt x="1060309" y="146790"/>
                  <a:pt x="1059740" y="141491"/>
                </a:cubicBezTo>
                <a:close/>
                <a:moveTo>
                  <a:pt x="1058152" y="98885"/>
                </a:moveTo>
                <a:cubicBezTo>
                  <a:pt x="1051229" y="101711"/>
                  <a:pt x="1040843" y="104112"/>
                  <a:pt x="1026990" y="106092"/>
                </a:cubicBezTo>
                <a:cubicBezTo>
                  <a:pt x="1019149" y="107218"/>
                  <a:pt x="1013602" y="108494"/>
                  <a:pt x="1010350" y="109909"/>
                </a:cubicBezTo>
                <a:cubicBezTo>
                  <a:pt x="1007103" y="111323"/>
                  <a:pt x="1004595" y="113389"/>
                  <a:pt x="1002827" y="116107"/>
                </a:cubicBezTo>
                <a:cubicBezTo>
                  <a:pt x="1001063" y="118829"/>
                  <a:pt x="1000177" y="121849"/>
                  <a:pt x="1000177" y="125169"/>
                </a:cubicBezTo>
                <a:cubicBezTo>
                  <a:pt x="1000177" y="130255"/>
                  <a:pt x="1002103" y="134496"/>
                  <a:pt x="1005955" y="137884"/>
                </a:cubicBezTo>
                <a:cubicBezTo>
                  <a:pt x="1009803" y="141275"/>
                  <a:pt x="1015438" y="142974"/>
                  <a:pt x="1022857" y="142974"/>
                </a:cubicBezTo>
                <a:cubicBezTo>
                  <a:pt x="1030205" y="142974"/>
                  <a:pt x="1036739" y="141365"/>
                  <a:pt x="1042466" y="138149"/>
                </a:cubicBezTo>
                <a:cubicBezTo>
                  <a:pt x="1048190" y="134939"/>
                  <a:pt x="1052391" y="130539"/>
                  <a:pt x="1055081" y="124955"/>
                </a:cubicBezTo>
                <a:cubicBezTo>
                  <a:pt x="1057126" y="120646"/>
                  <a:pt x="1058152" y="114286"/>
                  <a:pt x="1058152" y="105880"/>
                </a:cubicBezTo>
                <a:close/>
                <a:moveTo>
                  <a:pt x="1195614" y="42822"/>
                </a:moveTo>
                <a:lnTo>
                  <a:pt x="1195614" y="155376"/>
                </a:lnTo>
                <a:lnTo>
                  <a:pt x="1176642" y="155376"/>
                </a:lnTo>
                <a:lnTo>
                  <a:pt x="1176642" y="111496"/>
                </a:lnTo>
                <a:lnTo>
                  <a:pt x="1165618" y="111496"/>
                </a:lnTo>
                <a:cubicBezTo>
                  <a:pt x="1158905" y="111496"/>
                  <a:pt x="1153908" y="112360"/>
                  <a:pt x="1150625" y="114090"/>
                </a:cubicBezTo>
                <a:cubicBezTo>
                  <a:pt x="1147334" y="115819"/>
                  <a:pt x="1142546" y="121388"/>
                  <a:pt x="1136261" y="130789"/>
                </a:cubicBezTo>
                <a:lnTo>
                  <a:pt x="1119621" y="155376"/>
                </a:lnTo>
                <a:lnTo>
                  <a:pt x="1095988" y="155376"/>
                </a:lnTo>
                <a:lnTo>
                  <a:pt x="1116551" y="125061"/>
                </a:lnTo>
                <a:cubicBezTo>
                  <a:pt x="1122836" y="115805"/>
                  <a:pt x="1129089" y="110578"/>
                  <a:pt x="1135307" y="109379"/>
                </a:cubicBezTo>
                <a:cubicBezTo>
                  <a:pt x="1124424" y="107895"/>
                  <a:pt x="1116352" y="103971"/>
                  <a:pt x="1111090" y="97614"/>
                </a:cubicBezTo>
                <a:cubicBezTo>
                  <a:pt x="1105827" y="91256"/>
                  <a:pt x="1103195" y="83941"/>
                  <a:pt x="1103195" y="75672"/>
                </a:cubicBezTo>
                <a:cubicBezTo>
                  <a:pt x="1103195" y="65923"/>
                  <a:pt x="1106639" y="58010"/>
                  <a:pt x="1113531" y="51933"/>
                </a:cubicBezTo>
                <a:cubicBezTo>
                  <a:pt x="1120420" y="45857"/>
                  <a:pt x="1130396" y="42822"/>
                  <a:pt x="1143468" y="42822"/>
                </a:cubicBezTo>
                <a:close/>
                <a:moveTo>
                  <a:pt x="1176642" y="58612"/>
                </a:moveTo>
                <a:lnTo>
                  <a:pt x="1149508" y="58612"/>
                </a:lnTo>
                <a:cubicBezTo>
                  <a:pt x="1138133" y="58612"/>
                  <a:pt x="1130804" y="60376"/>
                  <a:pt x="1127517" y="63908"/>
                </a:cubicBezTo>
                <a:cubicBezTo>
                  <a:pt x="1124233" y="67442"/>
                  <a:pt x="1122592" y="71575"/>
                  <a:pt x="1122592" y="76309"/>
                </a:cubicBezTo>
                <a:cubicBezTo>
                  <a:pt x="1122592" y="83023"/>
                  <a:pt x="1125011" y="87951"/>
                  <a:pt x="1129849" y="91095"/>
                </a:cubicBezTo>
                <a:cubicBezTo>
                  <a:pt x="1134687" y="94241"/>
                  <a:pt x="1143259" y="95814"/>
                  <a:pt x="1155550" y="95814"/>
                </a:cubicBezTo>
                <a:lnTo>
                  <a:pt x="1176642" y="95814"/>
                </a:lnTo>
                <a:close/>
                <a:moveTo>
                  <a:pt x="1286909" y="42822"/>
                </a:moveTo>
                <a:lnTo>
                  <a:pt x="1330895" y="42822"/>
                </a:lnTo>
                <a:cubicBezTo>
                  <a:pt x="1341702" y="42822"/>
                  <a:pt x="1349740" y="43722"/>
                  <a:pt x="1355007" y="45522"/>
                </a:cubicBezTo>
                <a:cubicBezTo>
                  <a:pt x="1360271" y="47322"/>
                  <a:pt x="1364792" y="50627"/>
                  <a:pt x="1368572" y="55429"/>
                </a:cubicBezTo>
                <a:cubicBezTo>
                  <a:pt x="1372353" y="60239"/>
                  <a:pt x="1374243" y="65996"/>
                  <a:pt x="1374243" y="72705"/>
                </a:cubicBezTo>
                <a:cubicBezTo>
                  <a:pt x="1374243" y="78077"/>
                  <a:pt x="1373126" y="82761"/>
                  <a:pt x="1370901" y="86749"/>
                </a:cubicBezTo>
                <a:cubicBezTo>
                  <a:pt x="1368677" y="90738"/>
                  <a:pt x="1365340" y="94079"/>
                  <a:pt x="1360886" y="96764"/>
                </a:cubicBezTo>
                <a:cubicBezTo>
                  <a:pt x="1366186" y="98532"/>
                  <a:pt x="1370585" y="101834"/>
                  <a:pt x="1374084" y="106671"/>
                </a:cubicBezTo>
                <a:cubicBezTo>
                  <a:pt x="1377580" y="111514"/>
                  <a:pt x="1379329" y="117255"/>
                  <a:pt x="1379329" y="123898"/>
                </a:cubicBezTo>
                <a:cubicBezTo>
                  <a:pt x="1378624" y="134564"/>
                  <a:pt x="1374808" y="142481"/>
                  <a:pt x="1367885" y="147636"/>
                </a:cubicBezTo>
                <a:cubicBezTo>
                  <a:pt x="1360954" y="152795"/>
                  <a:pt x="1350886" y="155376"/>
                  <a:pt x="1337674" y="155376"/>
                </a:cubicBezTo>
                <a:lnTo>
                  <a:pt x="1286909" y="155376"/>
                </a:lnTo>
                <a:close/>
                <a:moveTo>
                  <a:pt x="1305986" y="90194"/>
                </a:moveTo>
                <a:lnTo>
                  <a:pt x="1326337" y="90194"/>
                </a:lnTo>
                <a:cubicBezTo>
                  <a:pt x="1334459" y="90194"/>
                  <a:pt x="1340043" y="89773"/>
                  <a:pt x="1343084" y="88923"/>
                </a:cubicBezTo>
                <a:cubicBezTo>
                  <a:pt x="1346123" y="88075"/>
                  <a:pt x="1348845" y="86360"/>
                  <a:pt x="1351245" y="83780"/>
                </a:cubicBezTo>
                <a:cubicBezTo>
                  <a:pt x="1353647" y="81201"/>
                  <a:pt x="1354846" y="78113"/>
                  <a:pt x="1354846" y="74510"/>
                </a:cubicBezTo>
                <a:cubicBezTo>
                  <a:pt x="1354846" y="68572"/>
                  <a:pt x="1352742" y="64440"/>
                  <a:pt x="1348542" y="62107"/>
                </a:cubicBezTo>
                <a:cubicBezTo>
                  <a:pt x="1344338" y="59774"/>
                  <a:pt x="1337148" y="58612"/>
                  <a:pt x="1326974" y="58612"/>
                </a:cubicBezTo>
                <a:lnTo>
                  <a:pt x="1305986" y="58612"/>
                </a:lnTo>
                <a:close/>
                <a:moveTo>
                  <a:pt x="1305986" y="139687"/>
                </a:moveTo>
                <a:lnTo>
                  <a:pt x="1331107" y="139687"/>
                </a:lnTo>
                <a:cubicBezTo>
                  <a:pt x="1341915" y="139687"/>
                  <a:pt x="1349334" y="138434"/>
                  <a:pt x="1353362" y="135926"/>
                </a:cubicBezTo>
                <a:cubicBezTo>
                  <a:pt x="1357391" y="133416"/>
                  <a:pt x="1359512" y="129089"/>
                  <a:pt x="1359724" y="122940"/>
                </a:cubicBezTo>
                <a:cubicBezTo>
                  <a:pt x="1359724" y="119337"/>
                  <a:pt x="1358557" y="115999"/>
                  <a:pt x="1356225" y="112925"/>
                </a:cubicBezTo>
                <a:cubicBezTo>
                  <a:pt x="1353892" y="109854"/>
                  <a:pt x="1350852" y="107909"/>
                  <a:pt x="1347109" y="107097"/>
                </a:cubicBezTo>
                <a:cubicBezTo>
                  <a:pt x="1343365" y="106282"/>
                  <a:pt x="1337360" y="105880"/>
                  <a:pt x="1329095" y="105880"/>
                </a:cubicBezTo>
                <a:lnTo>
                  <a:pt x="1305986" y="105880"/>
                </a:lnTo>
                <a:close/>
                <a:moveTo>
                  <a:pt x="1464660" y="155376"/>
                </a:moveTo>
                <a:lnTo>
                  <a:pt x="1464660" y="0"/>
                </a:lnTo>
                <a:lnTo>
                  <a:pt x="1495603" y="0"/>
                </a:lnTo>
                <a:lnTo>
                  <a:pt x="1532382" y="110012"/>
                </a:lnTo>
                <a:cubicBezTo>
                  <a:pt x="1535775" y="120258"/>
                  <a:pt x="1538244" y="127926"/>
                  <a:pt x="1539800" y="133010"/>
                </a:cubicBezTo>
                <a:cubicBezTo>
                  <a:pt x="1541566" y="127361"/>
                  <a:pt x="1544324" y="119059"/>
                  <a:pt x="1548068" y="108107"/>
                </a:cubicBezTo>
                <a:lnTo>
                  <a:pt x="1585271" y="0"/>
                </a:lnTo>
                <a:lnTo>
                  <a:pt x="1612930" y="0"/>
                </a:lnTo>
                <a:lnTo>
                  <a:pt x="1612930" y="155376"/>
                </a:lnTo>
                <a:lnTo>
                  <a:pt x="1593111" y="155376"/>
                </a:lnTo>
                <a:lnTo>
                  <a:pt x="1593111" y="25329"/>
                </a:lnTo>
                <a:lnTo>
                  <a:pt x="1547961" y="155376"/>
                </a:lnTo>
                <a:lnTo>
                  <a:pt x="1529414" y="155376"/>
                </a:lnTo>
                <a:lnTo>
                  <a:pt x="1484478" y="23105"/>
                </a:lnTo>
                <a:lnTo>
                  <a:pt x="1484478" y="155376"/>
                </a:lnTo>
                <a:close/>
                <a:moveTo>
                  <a:pt x="1636564" y="99097"/>
                </a:moveTo>
                <a:cubicBezTo>
                  <a:pt x="1636564" y="78253"/>
                  <a:pt x="1642356" y="62817"/>
                  <a:pt x="1653945" y="52783"/>
                </a:cubicBezTo>
                <a:cubicBezTo>
                  <a:pt x="1663625" y="44442"/>
                  <a:pt x="1675422" y="40277"/>
                  <a:pt x="1689343" y="40277"/>
                </a:cubicBezTo>
                <a:cubicBezTo>
                  <a:pt x="1704815" y="40277"/>
                  <a:pt x="1717467" y="45345"/>
                  <a:pt x="1727287" y="55482"/>
                </a:cubicBezTo>
                <a:cubicBezTo>
                  <a:pt x="1737108" y="65625"/>
                  <a:pt x="1742018" y="79628"/>
                  <a:pt x="1742018" y="97505"/>
                </a:cubicBezTo>
                <a:cubicBezTo>
                  <a:pt x="1742018" y="111989"/>
                  <a:pt x="1739843" y="123387"/>
                  <a:pt x="1735499" y="131684"/>
                </a:cubicBezTo>
                <a:cubicBezTo>
                  <a:pt x="1731153" y="139990"/>
                  <a:pt x="1724828" y="146437"/>
                  <a:pt x="1716530" y="151031"/>
                </a:cubicBezTo>
                <a:cubicBezTo>
                  <a:pt x="1708228" y="155621"/>
                  <a:pt x="1699165" y="157917"/>
                  <a:pt x="1689343" y="157917"/>
                </a:cubicBezTo>
                <a:cubicBezTo>
                  <a:pt x="1673586" y="157917"/>
                  <a:pt x="1660852" y="152864"/>
                  <a:pt x="1651140" y="142762"/>
                </a:cubicBezTo>
                <a:cubicBezTo>
                  <a:pt x="1641420" y="132657"/>
                  <a:pt x="1636564" y="118101"/>
                  <a:pt x="1636564" y="99097"/>
                </a:cubicBezTo>
                <a:close/>
                <a:moveTo>
                  <a:pt x="1656170" y="99097"/>
                </a:moveTo>
                <a:cubicBezTo>
                  <a:pt x="1656170" y="113511"/>
                  <a:pt x="1659316" y="124301"/>
                  <a:pt x="1665601" y="131472"/>
                </a:cubicBezTo>
                <a:cubicBezTo>
                  <a:pt x="1671889" y="138647"/>
                  <a:pt x="1679807" y="142233"/>
                  <a:pt x="1689343" y="142233"/>
                </a:cubicBezTo>
                <a:cubicBezTo>
                  <a:pt x="1698811" y="142233"/>
                  <a:pt x="1706691" y="138628"/>
                  <a:pt x="1712977" y="131421"/>
                </a:cubicBezTo>
                <a:cubicBezTo>
                  <a:pt x="1719266" y="124217"/>
                  <a:pt x="1722413" y="113231"/>
                  <a:pt x="1722413" y="98459"/>
                </a:cubicBezTo>
                <a:cubicBezTo>
                  <a:pt x="1722413" y="84539"/>
                  <a:pt x="1719252" y="73998"/>
                  <a:pt x="1712927" y="66824"/>
                </a:cubicBezTo>
                <a:cubicBezTo>
                  <a:pt x="1706601" y="59652"/>
                  <a:pt x="1698743" y="56067"/>
                  <a:pt x="1689343" y="56067"/>
                </a:cubicBezTo>
                <a:cubicBezTo>
                  <a:pt x="1679807" y="56067"/>
                  <a:pt x="1671889" y="59634"/>
                  <a:pt x="1665601" y="66769"/>
                </a:cubicBezTo>
                <a:cubicBezTo>
                  <a:pt x="1659316" y="73904"/>
                  <a:pt x="1656170" y="84683"/>
                  <a:pt x="1656170" y="99097"/>
                </a:cubicBezTo>
                <a:close/>
                <a:moveTo>
                  <a:pt x="1837825" y="114149"/>
                </a:moveTo>
                <a:lnTo>
                  <a:pt x="1856584" y="116582"/>
                </a:lnTo>
                <a:cubicBezTo>
                  <a:pt x="1854540" y="129514"/>
                  <a:pt x="1849291" y="139633"/>
                  <a:pt x="1840849" y="146948"/>
                </a:cubicBezTo>
                <a:cubicBezTo>
                  <a:pt x="1832408" y="154259"/>
                  <a:pt x="1822035" y="157917"/>
                  <a:pt x="1809742" y="157917"/>
                </a:cubicBezTo>
                <a:cubicBezTo>
                  <a:pt x="1794341" y="157917"/>
                  <a:pt x="1781957" y="152885"/>
                  <a:pt x="1772593" y="142815"/>
                </a:cubicBezTo>
                <a:cubicBezTo>
                  <a:pt x="1763230" y="132749"/>
                  <a:pt x="1758549" y="118315"/>
                  <a:pt x="1758549" y="99522"/>
                </a:cubicBezTo>
                <a:cubicBezTo>
                  <a:pt x="1758549" y="87365"/>
                  <a:pt x="1760562" y="76733"/>
                  <a:pt x="1764591" y="67615"/>
                </a:cubicBezTo>
                <a:cubicBezTo>
                  <a:pt x="1768619" y="58504"/>
                  <a:pt x="1774750" y="51668"/>
                  <a:pt x="1782979" y="47109"/>
                </a:cubicBezTo>
                <a:cubicBezTo>
                  <a:pt x="1791209" y="42555"/>
                  <a:pt x="1800166" y="40277"/>
                  <a:pt x="1809846" y="40277"/>
                </a:cubicBezTo>
                <a:cubicBezTo>
                  <a:pt x="1822071" y="40277"/>
                  <a:pt x="1832072" y="43369"/>
                  <a:pt x="1839841" y="49547"/>
                </a:cubicBezTo>
                <a:cubicBezTo>
                  <a:pt x="1847614" y="55732"/>
                  <a:pt x="1852596" y="64509"/>
                  <a:pt x="1854785" y="75884"/>
                </a:cubicBezTo>
                <a:lnTo>
                  <a:pt x="1836238" y="78746"/>
                </a:lnTo>
                <a:cubicBezTo>
                  <a:pt x="1834474" y="71186"/>
                  <a:pt x="1831345" y="65498"/>
                  <a:pt x="1826859" y="61683"/>
                </a:cubicBezTo>
                <a:cubicBezTo>
                  <a:pt x="1822371" y="57870"/>
                  <a:pt x="1816945" y="55961"/>
                  <a:pt x="1810592" y="55961"/>
                </a:cubicBezTo>
                <a:cubicBezTo>
                  <a:pt x="1800979" y="55961"/>
                  <a:pt x="1793171" y="59403"/>
                  <a:pt x="1787166" y="66294"/>
                </a:cubicBezTo>
                <a:cubicBezTo>
                  <a:pt x="1781160" y="73184"/>
                  <a:pt x="1778156" y="84082"/>
                  <a:pt x="1778156" y="98989"/>
                </a:cubicBezTo>
                <a:cubicBezTo>
                  <a:pt x="1778156" y="114112"/>
                  <a:pt x="1781056" y="125100"/>
                  <a:pt x="1786849" y="131951"/>
                </a:cubicBezTo>
                <a:cubicBezTo>
                  <a:pt x="1792645" y="138805"/>
                  <a:pt x="1800206" y="142233"/>
                  <a:pt x="1809528" y="142233"/>
                </a:cubicBezTo>
                <a:cubicBezTo>
                  <a:pt x="1817020" y="142233"/>
                  <a:pt x="1823274" y="139935"/>
                  <a:pt x="1828289" y="135341"/>
                </a:cubicBezTo>
                <a:cubicBezTo>
                  <a:pt x="1833303" y="130752"/>
                  <a:pt x="1836486" y="123685"/>
                  <a:pt x="1837825" y="114149"/>
                </a:cubicBezTo>
                <a:close/>
                <a:moveTo>
                  <a:pt x="1873454" y="42822"/>
                </a:moveTo>
                <a:lnTo>
                  <a:pt x="1892530" y="42822"/>
                </a:lnTo>
                <a:lnTo>
                  <a:pt x="1892530" y="91465"/>
                </a:lnTo>
                <a:cubicBezTo>
                  <a:pt x="1898611" y="91465"/>
                  <a:pt x="1902866" y="90298"/>
                  <a:pt x="1905307" y="87965"/>
                </a:cubicBezTo>
                <a:cubicBezTo>
                  <a:pt x="1907744" y="85636"/>
                  <a:pt x="1911327" y="78854"/>
                  <a:pt x="1916060" y="67619"/>
                </a:cubicBezTo>
                <a:cubicBezTo>
                  <a:pt x="1919804" y="58720"/>
                  <a:pt x="1922843" y="52851"/>
                  <a:pt x="1925176" y="50025"/>
                </a:cubicBezTo>
                <a:cubicBezTo>
                  <a:pt x="1927508" y="47200"/>
                  <a:pt x="1930190" y="45292"/>
                  <a:pt x="1933229" y="44301"/>
                </a:cubicBezTo>
                <a:cubicBezTo>
                  <a:pt x="1936267" y="43315"/>
                  <a:pt x="1941145" y="42822"/>
                  <a:pt x="1947856" y="42822"/>
                </a:cubicBezTo>
                <a:lnTo>
                  <a:pt x="1951672" y="42822"/>
                </a:lnTo>
                <a:lnTo>
                  <a:pt x="1951672" y="58612"/>
                </a:lnTo>
                <a:lnTo>
                  <a:pt x="1946372" y="58504"/>
                </a:lnTo>
                <a:cubicBezTo>
                  <a:pt x="1941354" y="58504"/>
                  <a:pt x="1938139" y="59248"/>
                  <a:pt x="1936728" y="60731"/>
                </a:cubicBezTo>
                <a:cubicBezTo>
                  <a:pt x="1935245" y="62284"/>
                  <a:pt x="1932981" y="66913"/>
                  <a:pt x="1929946" y="74614"/>
                </a:cubicBezTo>
                <a:cubicBezTo>
                  <a:pt x="1927048" y="81961"/>
                  <a:pt x="1924397" y="87051"/>
                  <a:pt x="1921997" y="89878"/>
                </a:cubicBezTo>
                <a:cubicBezTo>
                  <a:pt x="1919592" y="92700"/>
                  <a:pt x="1915883" y="95281"/>
                  <a:pt x="1910869" y="97614"/>
                </a:cubicBezTo>
                <a:cubicBezTo>
                  <a:pt x="1919066" y="99803"/>
                  <a:pt x="1927119" y="107431"/>
                  <a:pt x="1935032" y="120507"/>
                </a:cubicBezTo>
                <a:lnTo>
                  <a:pt x="1955912" y="155376"/>
                </a:lnTo>
                <a:lnTo>
                  <a:pt x="1934925" y="155376"/>
                </a:lnTo>
                <a:lnTo>
                  <a:pt x="1914576" y="120507"/>
                </a:lnTo>
                <a:cubicBezTo>
                  <a:pt x="1910412" y="113508"/>
                  <a:pt x="1906773" y="108896"/>
                  <a:pt x="1903658" y="106671"/>
                </a:cubicBezTo>
                <a:cubicBezTo>
                  <a:pt x="1900548" y="104446"/>
                  <a:pt x="1896840" y="103335"/>
                  <a:pt x="1892530" y="103335"/>
                </a:cubicBezTo>
                <a:lnTo>
                  <a:pt x="1892530" y="155376"/>
                </a:lnTo>
                <a:lnTo>
                  <a:pt x="1873454" y="155376"/>
                </a:lnTo>
                <a:close/>
                <a:moveTo>
                  <a:pt x="1968632" y="42822"/>
                </a:moveTo>
                <a:lnTo>
                  <a:pt x="2012613" y="42822"/>
                </a:lnTo>
                <a:cubicBezTo>
                  <a:pt x="2023423" y="42822"/>
                  <a:pt x="2031462" y="43722"/>
                  <a:pt x="2036729" y="45522"/>
                </a:cubicBezTo>
                <a:cubicBezTo>
                  <a:pt x="2041988" y="47322"/>
                  <a:pt x="2046511" y="50627"/>
                  <a:pt x="2050294" y="55429"/>
                </a:cubicBezTo>
                <a:cubicBezTo>
                  <a:pt x="2054069" y="60239"/>
                  <a:pt x="2055959" y="65996"/>
                  <a:pt x="2055959" y="72705"/>
                </a:cubicBezTo>
                <a:cubicBezTo>
                  <a:pt x="2055959" y="78077"/>
                  <a:pt x="2054848" y="82761"/>
                  <a:pt x="2052623" y="86749"/>
                </a:cubicBezTo>
                <a:cubicBezTo>
                  <a:pt x="2050398" y="90738"/>
                  <a:pt x="2047056" y="94079"/>
                  <a:pt x="2042608" y="96764"/>
                </a:cubicBezTo>
                <a:cubicBezTo>
                  <a:pt x="2047906" y="98532"/>
                  <a:pt x="2052306" y="101834"/>
                  <a:pt x="2055802" y="106671"/>
                </a:cubicBezTo>
                <a:cubicBezTo>
                  <a:pt x="2059297" y="111514"/>
                  <a:pt x="2061051" y="117255"/>
                  <a:pt x="2061051" y="123898"/>
                </a:cubicBezTo>
                <a:cubicBezTo>
                  <a:pt x="2060345" y="134564"/>
                  <a:pt x="2056528" y="142481"/>
                  <a:pt x="2049603" y="147636"/>
                </a:cubicBezTo>
                <a:cubicBezTo>
                  <a:pt x="2042676" y="152795"/>
                  <a:pt x="2032606" y="155376"/>
                  <a:pt x="2019395" y="155376"/>
                </a:cubicBezTo>
                <a:lnTo>
                  <a:pt x="1968632" y="155376"/>
                </a:lnTo>
                <a:close/>
                <a:moveTo>
                  <a:pt x="1987704" y="90194"/>
                </a:moveTo>
                <a:lnTo>
                  <a:pt x="2008059" y="90194"/>
                </a:lnTo>
                <a:cubicBezTo>
                  <a:pt x="2016180" y="90194"/>
                  <a:pt x="2021760" y="89773"/>
                  <a:pt x="2024802" y="88923"/>
                </a:cubicBezTo>
                <a:cubicBezTo>
                  <a:pt x="2027841" y="88075"/>
                  <a:pt x="2030562" y="86360"/>
                  <a:pt x="2032964" y="83780"/>
                </a:cubicBezTo>
                <a:cubicBezTo>
                  <a:pt x="2035367" y="81201"/>
                  <a:pt x="2036566" y="78113"/>
                  <a:pt x="2036566" y="74510"/>
                </a:cubicBezTo>
                <a:cubicBezTo>
                  <a:pt x="2036566" y="68572"/>
                  <a:pt x="2034464" y="64440"/>
                  <a:pt x="2030264" y="62107"/>
                </a:cubicBezTo>
                <a:cubicBezTo>
                  <a:pt x="2026055" y="59774"/>
                  <a:pt x="2018865" y="58612"/>
                  <a:pt x="2008692" y="58612"/>
                </a:cubicBezTo>
                <a:lnTo>
                  <a:pt x="1987704" y="58612"/>
                </a:lnTo>
                <a:close/>
                <a:moveTo>
                  <a:pt x="1987704" y="139687"/>
                </a:moveTo>
                <a:lnTo>
                  <a:pt x="2012825" y="139687"/>
                </a:lnTo>
                <a:cubicBezTo>
                  <a:pt x="2023635" y="139687"/>
                  <a:pt x="2031052" y="138434"/>
                  <a:pt x="2035080" y="135926"/>
                </a:cubicBezTo>
                <a:cubicBezTo>
                  <a:pt x="2039109" y="133416"/>
                  <a:pt x="2041229" y="129089"/>
                  <a:pt x="2041441" y="122940"/>
                </a:cubicBezTo>
                <a:cubicBezTo>
                  <a:pt x="2041441" y="119337"/>
                  <a:pt x="2040279" y="115999"/>
                  <a:pt x="2037945" y="112925"/>
                </a:cubicBezTo>
                <a:cubicBezTo>
                  <a:pt x="2035613" y="109854"/>
                  <a:pt x="2032571" y="107909"/>
                  <a:pt x="2028827" y="107097"/>
                </a:cubicBezTo>
                <a:cubicBezTo>
                  <a:pt x="2025087" y="106282"/>
                  <a:pt x="2019078" y="105880"/>
                  <a:pt x="2010812" y="105880"/>
                </a:cubicBezTo>
                <a:lnTo>
                  <a:pt x="1987704" y="105880"/>
                </a:lnTo>
                <a:close/>
                <a:moveTo>
                  <a:pt x="2159367" y="119127"/>
                </a:moveTo>
                <a:lnTo>
                  <a:pt x="2179077" y="121564"/>
                </a:lnTo>
                <a:cubicBezTo>
                  <a:pt x="2175970" y="133081"/>
                  <a:pt x="2170213" y="142021"/>
                  <a:pt x="2161808" y="148378"/>
                </a:cubicBezTo>
                <a:cubicBezTo>
                  <a:pt x="2153397" y="154738"/>
                  <a:pt x="2142658" y="157917"/>
                  <a:pt x="2129588" y="157917"/>
                </a:cubicBezTo>
                <a:cubicBezTo>
                  <a:pt x="2113121" y="157917"/>
                  <a:pt x="2100068" y="152849"/>
                  <a:pt x="2090426" y="142711"/>
                </a:cubicBezTo>
                <a:cubicBezTo>
                  <a:pt x="2080779" y="132570"/>
                  <a:pt x="2075958" y="118350"/>
                  <a:pt x="2075958" y="100051"/>
                </a:cubicBezTo>
                <a:cubicBezTo>
                  <a:pt x="2075958" y="81111"/>
                  <a:pt x="2080832" y="66416"/>
                  <a:pt x="2090585" y="55959"/>
                </a:cubicBezTo>
                <a:cubicBezTo>
                  <a:pt x="2100333" y="45504"/>
                  <a:pt x="2112980" y="40277"/>
                  <a:pt x="2128524" y="40277"/>
                </a:cubicBezTo>
                <a:cubicBezTo>
                  <a:pt x="2143577" y="40277"/>
                  <a:pt x="2155870" y="45400"/>
                  <a:pt x="2165407" y="55641"/>
                </a:cubicBezTo>
                <a:cubicBezTo>
                  <a:pt x="2174943" y="65888"/>
                  <a:pt x="2179714" y="80302"/>
                  <a:pt x="2179714" y="98885"/>
                </a:cubicBezTo>
                <a:cubicBezTo>
                  <a:pt x="2179714" y="100015"/>
                  <a:pt x="2179678" y="101711"/>
                  <a:pt x="2179609" y="103971"/>
                </a:cubicBezTo>
                <a:lnTo>
                  <a:pt x="2095668" y="103971"/>
                </a:lnTo>
                <a:cubicBezTo>
                  <a:pt x="2096374" y="116337"/>
                  <a:pt x="2099872" y="125805"/>
                  <a:pt x="2106162" y="132376"/>
                </a:cubicBezTo>
                <a:cubicBezTo>
                  <a:pt x="2112452" y="138949"/>
                  <a:pt x="2120295" y="142233"/>
                  <a:pt x="2129688" y="142233"/>
                </a:cubicBezTo>
                <a:cubicBezTo>
                  <a:pt x="2136687" y="142233"/>
                  <a:pt x="2142658" y="140392"/>
                  <a:pt x="2147605" y="136720"/>
                </a:cubicBezTo>
                <a:cubicBezTo>
                  <a:pt x="2152552" y="133045"/>
                  <a:pt x="2156472" y="127180"/>
                  <a:pt x="2159367" y="119127"/>
                </a:cubicBezTo>
                <a:close/>
                <a:moveTo>
                  <a:pt x="2096730" y="88287"/>
                </a:moveTo>
                <a:lnTo>
                  <a:pt x="2159578" y="88287"/>
                </a:lnTo>
                <a:cubicBezTo>
                  <a:pt x="2158729" y="78819"/>
                  <a:pt x="2156327" y="71719"/>
                  <a:pt x="2152371" y="66985"/>
                </a:cubicBezTo>
                <a:cubicBezTo>
                  <a:pt x="2146295" y="59638"/>
                  <a:pt x="2138418" y="55961"/>
                  <a:pt x="2128738" y="55961"/>
                </a:cubicBezTo>
                <a:cubicBezTo>
                  <a:pt x="2119975" y="55961"/>
                  <a:pt x="2112613" y="58893"/>
                  <a:pt x="2106641" y="64757"/>
                </a:cubicBezTo>
                <a:cubicBezTo>
                  <a:pt x="2100669" y="70621"/>
                  <a:pt x="2097364" y="78466"/>
                  <a:pt x="2096730" y="88287"/>
                </a:cubicBezTo>
                <a:close/>
                <a:moveTo>
                  <a:pt x="2270790" y="155376"/>
                </a:moveTo>
                <a:lnTo>
                  <a:pt x="2270790" y="0"/>
                </a:lnTo>
                <a:lnTo>
                  <a:pt x="2291350" y="0"/>
                </a:lnTo>
                <a:lnTo>
                  <a:pt x="2291350" y="155376"/>
                </a:lnTo>
                <a:close/>
                <a:moveTo>
                  <a:pt x="2331097" y="155376"/>
                </a:moveTo>
                <a:lnTo>
                  <a:pt x="2331097" y="0"/>
                </a:lnTo>
                <a:lnTo>
                  <a:pt x="2351657" y="0"/>
                </a:lnTo>
                <a:lnTo>
                  <a:pt x="2351657" y="155376"/>
                </a:lnTo>
                <a:close/>
                <a:moveTo>
                  <a:pt x="2391401" y="155376"/>
                </a:moveTo>
                <a:lnTo>
                  <a:pt x="2391401" y="0"/>
                </a:lnTo>
                <a:lnTo>
                  <a:pt x="2411961" y="0"/>
                </a:lnTo>
                <a:lnTo>
                  <a:pt x="2411961" y="155376"/>
                </a:lnTo>
                <a:close/>
                <a:moveTo>
                  <a:pt x="2511136" y="155376"/>
                </a:moveTo>
                <a:lnTo>
                  <a:pt x="2511136" y="0"/>
                </a:lnTo>
                <a:lnTo>
                  <a:pt x="2542082" y="0"/>
                </a:lnTo>
                <a:lnTo>
                  <a:pt x="2578860" y="110012"/>
                </a:lnTo>
                <a:cubicBezTo>
                  <a:pt x="2582255" y="120258"/>
                  <a:pt x="2584724" y="127926"/>
                  <a:pt x="2586279" y="133010"/>
                </a:cubicBezTo>
                <a:cubicBezTo>
                  <a:pt x="2588048" y="127361"/>
                  <a:pt x="2590805" y="119059"/>
                  <a:pt x="2594549" y="108107"/>
                </a:cubicBezTo>
                <a:lnTo>
                  <a:pt x="2631748" y="0"/>
                </a:lnTo>
                <a:lnTo>
                  <a:pt x="2659410" y="0"/>
                </a:lnTo>
                <a:lnTo>
                  <a:pt x="2659410" y="155376"/>
                </a:lnTo>
                <a:lnTo>
                  <a:pt x="2639592" y="155376"/>
                </a:lnTo>
                <a:lnTo>
                  <a:pt x="2639592" y="25329"/>
                </a:lnTo>
                <a:lnTo>
                  <a:pt x="2594441" y="155376"/>
                </a:lnTo>
                <a:lnTo>
                  <a:pt x="2575893" y="155376"/>
                </a:lnTo>
                <a:lnTo>
                  <a:pt x="2530959" y="23105"/>
                </a:lnTo>
                <a:lnTo>
                  <a:pt x="2530959" y="155376"/>
                </a:lnTo>
                <a:close/>
                <a:moveTo>
                  <a:pt x="2768929" y="119127"/>
                </a:moveTo>
                <a:lnTo>
                  <a:pt x="2788643" y="121564"/>
                </a:lnTo>
                <a:cubicBezTo>
                  <a:pt x="2785532" y="133081"/>
                  <a:pt x="2779779" y="142021"/>
                  <a:pt x="2771370" y="148378"/>
                </a:cubicBezTo>
                <a:cubicBezTo>
                  <a:pt x="2762961" y="154738"/>
                  <a:pt x="2752221" y="157917"/>
                  <a:pt x="2739149" y="157917"/>
                </a:cubicBezTo>
                <a:cubicBezTo>
                  <a:pt x="2722684" y="157917"/>
                  <a:pt x="2709629" y="152849"/>
                  <a:pt x="2699989" y="142711"/>
                </a:cubicBezTo>
                <a:cubicBezTo>
                  <a:pt x="2690344" y="132570"/>
                  <a:pt x="2685521" y="118350"/>
                  <a:pt x="2685521" y="100051"/>
                </a:cubicBezTo>
                <a:cubicBezTo>
                  <a:pt x="2685521" y="81111"/>
                  <a:pt x="2690399" y="66416"/>
                  <a:pt x="2700148" y="55959"/>
                </a:cubicBezTo>
                <a:cubicBezTo>
                  <a:pt x="2709897" y="45504"/>
                  <a:pt x="2722547" y="40277"/>
                  <a:pt x="2738088" y="40277"/>
                </a:cubicBezTo>
                <a:cubicBezTo>
                  <a:pt x="2753140" y="40277"/>
                  <a:pt x="2765434" y="45400"/>
                  <a:pt x="2774970" y="55641"/>
                </a:cubicBezTo>
                <a:cubicBezTo>
                  <a:pt x="2784510" y="65888"/>
                  <a:pt x="2789276" y="80302"/>
                  <a:pt x="2789276" y="98885"/>
                </a:cubicBezTo>
                <a:cubicBezTo>
                  <a:pt x="2789276" y="100015"/>
                  <a:pt x="2789243" y="101711"/>
                  <a:pt x="2789172" y="103971"/>
                </a:cubicBezTo>
                <a:lnTo>
                  <a:pt x="2705230" y="103971"/>
                </a:lnTo>
                <a:cubicBezTo>
                  <a:pt x="2705936" y="116337"/>
                  <a:pt x="2709439" y="125805"/>
                  <a:pt x="2715724" y="132376"/>
                </a:cubicBezTo>
                <a:cubicBezTo>
                  <a:pt x="2722014" y="138949"/>
                  <a:pt x="2729858" y="142233"/>
                  <a:pt x="2739255" y="142233"/>
                </a:cubicBezTo>
                <a:cubicBezTo>
                  <a:pt x="2746249" y="142233"/>
                  <a:pt x="2752221" y="140392"/>
                  <a:pt x="2757168" y="136720"/>
                </a:cubicBezTo>
                <a:cubicBezTo>
                  <a:pt x="2762115" y="133045"/>
                  <a:pt x="2766035" y="127180"/>
                  <a:pt x="2768929" y="119127"/>
                </a:cubicBezTo>
                <a:close/>
                <a:moveTo>
                  <a:pt x="2706293" y="88287"/>
                </a:moveTo>
                <a:lnTo>
                  <a:pt x="2769142" y="88287"/>
                </a:lnTo>
                <a:cubicBezTo>
                  <a:pt x="2768292" y="78819"/>
                  <a:pt x="2765891" y="71719"/>
                  <a:pt x="2761938" y="66985"/>
                </a:cubicBezTo>
                <a:cubicBezTo>
                  <a:pt x="2755857" y="59638"/>
                  <a:pt x="2747981" y="55961"/>
                  <a:pt x="2738300" y="55961"/>
                </a:cubicBezTo>
                <a:cubicBezTo>
                  <a:pt x="2729538" y="55961"/>
                  <a:pt x="2722176" y="58893"/>
                  <a:pt x="2716203" y="64757"/>
                </a:cubicBezTo>
                <a:cubicBezTo>
                  <a:pt x="2710232" y="70621"/>
                  <a:pt x="2706926" y="78466"/>
                  <a:pt x="2706293" y="88287"/>
                </a:cubicBezTo>
                <a:close/>
                <a:moveTo>
                  <a:pt x="2879117" y="42822"/>
                </a:moveTo>
                <a:lnTo>
                  <a:pt x="2879117" y="91465"/>
                </a:lnTo>
                <a:cubicBezTo>
                  <a:pt x="2885191" y="91465"/>
                  <a:pt x="2889468" y="90298"/>
                  <a:pt x="2891941" y="87965"/>
                </a:cubicBezTo>
                <a:cubicBezTo>
                  <a:pt x="2894415" y="85636"/>
                  <a:pt x="2898018" y="78854"/>
                  <a:pt x="2902752" y="67619"/>
                </a:cubicBezTo>
                <a:cubicBezTo>
                  <a:pt x="2907205" y="56948"/>
                  <a:pt x="2911194" y="50130"/>
                  <a:pt x="2914726" y="47164"/>
                </a:cubicBezTo>
                <a:cubicBezTo>
                  <a:pt x="2918192" y="44270"/>
                  <a:pt x="2923701" y="42822"/>
                  <a:pt x="2931260" y="42822"/>
                </a:cubicBezTo>
                <a:lnTo>
                  <a:pt x="2938259" y="42822"/>
                </a:lnTo>
                <a:lnTo>
                  <a:pt x="2938259" y="58612"/>
                </a:lnTo>
                <a:lnTo>
                  <a:pt x="2933064" y="58504"/>
                </a:lnTo>
                <a:cubicBezTo>
                  <a:pt x="2927977" y="58504"/>
                  <a:pt x="2924727" y="59248"/>
                  <a:pt x="2923312" y="60731"/>
                </a:cubicBezTo>
                <a:cubicBezTo>
                  <a:pt x="2921829" y="62284"/>
                  <a:pt x="2919567" y="66913"/>
                  <a:pt x="2916529" y="74614"/>
                </a:cubicBezTo>
                <a:cubicBezTo>
                  <a:pt x="2913704" y="81961"/>
                  <a:pt x="2911090" y="87051"/>
                  <a:pt x="2908688" y="89878"/>
                </a:cubicBezTo>
                <a:cubicBezTo>
                  <a:pt x="2906286" y="92700"/>
                  <a:pt x="2902540" y="95281"/>
                  <a:pt x="2897453" y="97614"/>
                </a:cubicBezTo>
                <a:cubicBezTo>
                  <a:pt x="2905721" y="99803"/>
                  <a:pt x="2913776" y="107431"/>
                  <a:pt x="2921616" y="120507"/>
                </a:cubicBezTo>
                <a:lnTo>
                  <a:pt x="2942603" y="155376"/>
                </a:lnTo>
                <a:lnTo>
                  <a:pt x="2921616" y="155376"/>
                </a:lnTo>
                <a:lnTo>
                  <a:pt x="2901161" y="120507"/>
                </a:lnTo>
                <a:cubicBezTo>
                  <a:pt x="2896991" y="113439"/>
                  <a:pt x="2893353" y="108814"/>
                  <a:pt x="2890245" y="106618"/>
                </a:cubicBezTo>
                <a:cubicBezTo>
                  <a:pt x="2887135" y="104428"/>
                  <a:pt x="2883426" y="103335"/>
                  <a:pt x="2879117" y="103335"/>
                </a:cubicBezTo>
                <a:lnTo>
                  <a:pt x="2879117" y="155376"/>
                </a:lnTo>
                <a:lnTo>
                  <a:pt x="2859617" y="155376"/>
                </a:lnTo>
                <a:lnTo>
                  <a:pt x="2859617" y="103335"/>
                </a:lnTo>
                <a:cubicBezTo>
                  <a:pt x="2855376" y="103335"/>
                  <a:pt x="2851704" y="104410"/>
                  <a:pt x="2848597" y="106563"/>
                </a:cubicBezTo>
                <a:cubicBezTo>
                  <a:pt x="2845483" y="108720"/>
                  <a:pt x="2841847" y="113368"/>
                  <a:pt x="2837679" y="120507"/>
                </a:cubicBezTo>
                <a:lnTo>
                  <a:pt x="2817223" y="155376"/>
                </a:lnTo>
                <a:lnTo>
                  <a:pt x="2796239" y="155376"/>
                </a:lnTo>
                <a:lnTo>
                  <a:pt x="2817115" y="120507"/>
                </a:lnTo>
                <a:cubicBezTo>
                  <a:pt x="2825028" y="107431"/>
                  <a:pt x="2833121" y="99803"/>
                  <a:pt x="2841386" y="97614"/>
                </a:cubicBezTo>
                <a:cubicBezTo>
                  <a:pt x="2835734" y="95000"/>
                  <a:pt x="2831782" y="92153"/>
                  <a:pt x="2829517" y="89082"/>
                </a:cubicBezTo>
                <a:cubicBezTo>
                  <a:pt x="2827253" y="86007"/>
                  <a:pt x="2823865" y="78678"/>
                  <a:pt x="2819343" y="67089"/>
                </a:cubicBezTo>
                <a:cubicBezTo>
                  <a:pt x="2817788" y="63202"/>
                  <a:pt x="2816129" y="60800"/>
                  <a:pt x="2814362" y="59882"/>
                </a:cubicBezTo>
                <a:cubicBezTo>
                  <a:pt x="2812525" y="58961"/>
                  <a:pt x="2809807" y="58504"/>
                  <a:pt x="2806200" y="58504"/>
                </a:cubicBezTo>
                <a:cubicBezTo>
                  <a:pt x="2805278" y="58504"/>
                  <a:pt x="2803410" y="58536"/>
                  <a:pt x="2800584" y="58612"/>
                </a:cubicBezTo>
                <a:lnTo>
                  <a:pt x="2800584" y="42822"/>
                </a:lnTo>
                <a:lnTo>
                  <a:pt x="2803234" y="42822"/>
                </a:lnTo>
                <a:cubicBezTo>
                  <a:pt x="2810580" y="42822"/>
                  <a:pt x="2815758" y="43261"/>
                  <a:pt x="2818761" y="44143"/>
                </a:cubicBezTo>
                <a:cubicBezTo>
                  <a:pt x="2821763" y="45025"/>
                  <a:pt x="2824448" y="46901"/>
                  <a:pt x="2826814" y="49759"/>
                </a:cubicBezTo>
                <a:cubicBezTo>
                  <a:pt x="2829182" y="52625"/>
                  <a:pt x="2832274" y="58575"/>
                  <a:pt x="2836087" y="67619"/>
                </a:cubicBezTo>
                <a:cubicBezTo>
                  <a:pt x="2840749" y="78711"/>
                  <a:pt x="2844303" y="85457"/>
                  <a:pt x="2846743" y="87858"/>
                </a:cubicBezTo>
                <a:cubicBezTo>
                  <a:pt x="2849177" y="90263"/>
                  <a:pt x="2853469" y="91465"/>
                  <a:pt x="2859617" y="91465"/>
                </a:cubicBezTo>
                <a:lnTo>
                  <a:pt x="2859617" y="42822"/>
                </a:lnTo>
                <a:close/>
                <a:moveTo>
                  <a:pt x="2971325" y="42822"/>
                </a:moveTo>
                <a:lnTo>
                  <a:pt x="3049751" y="42822"/>
                </a:lnTo>
                <a:lnTo>
                  <a:pt x="3049751" y="139687"/>
                </a:lnTo>
                <a:lnTo>
                  <a:pt x="3061940" y="139687"/>
                </a:lnTo>
                <a:lnTo>
                  <a:pt x="3061940" y="187276"/>
                </a:lnTo>
                <a:lnTo>
                  <a:pt x="3046254" y="187276"/>
                </a:lnTo>
                <a:lnTo>
                  <a:pt x="3046254" y="155376"/>
                </a:lnTo>
                <a:lnTo>
                  <a:pt x="2957652" y="155376"/>
                </a:lnTo>
                <a:lnTo>
                  <a:pt x="2957652" y="187276"/>
                </a:lnTo>
                <a:lnTo>
                  <a:pt x="2941967" y="187276"/>
                </a:lnTo>
                <a:lnTo>
                  <a:pt x="2941967" y="139687"/>
                </a:lnTo>
                <a:lnTo>
                  <a:pt x="2952036" y="139687"/>
                </a:lnTo>
                <a:cubicBezTo>
                  <a:pt x="2965461" y="121457"/>
                  <a:pt x="2971890" y="89172"/>
                  <a:pt x="2971325" y="42822"/>
                </a:cubicBezTo>
                <a:close/>
                <a:moveTo>
                  <a:pt x="2987222" y="58612"/>
                </a:moveTo>
                <a:cubicBezTo>
                  <a:pt x="2985808" y="95137"/>
                  <a:pt x="2980156" y="122166"/>
                  <a:pt x="2970263" y="139687"/>
                </a:cubicBezTo>
                <a:lnTo>
                  <a:pt x="3030782" y="139687"/>
                </a:lnTo>
                <a:lnTo>
                  <a:pt x="3030782" y="58612"/>
                </a:lnTo>
                <a:close/>
                <a:moveTo>
                  <a:pt x="3082730" y="198719"/>
                </a:moveTo>
                <a:lnTo>
                  <a:pt x="3080613" y="180810"/>
                </a:lnTo>
                <a:cubicBezTo>
                  <a:pt x="3084778" y="181940"/>
                  <a:pt x="3088419" y="182505"/>
                  <a:pt x="3091525" y="182505"/>
                </a:cubicBezTo>
                <a:cubicBezTo>
                  <a:pt x="3095765" y="182505"/>
                  <a:pt x="3099160" y="181801"/>
                  <a:pt x="3101703" y="180384"/>
                </a:cubicBezTo>
                <a:cubicBezTo>
                  <a:pt x="3104244" y="178970"/>
                  <a:pt x="3106328" y="176994"/>
                  <a:pt x="3107955" y="174452"/>
                </a:cubicBezTo>
                <a:cubicBezTo>
                  <a:pt x="3109154" y="172545"/>
                  <a:pt x="3111099" y="167810"/>
                  <a:pt x="3113784" y="160250"/>
                </a:cubicBezTo>
                <a:cubicBezTo>
                  <a:pt x="3114137" y="159192"/>
                  <a:pt x="3114702" y="157634"/>
                  <a:pt x="3115480" y="155585"/>
                </a:cubicBezTo>
                <a:lnTo>
                  <a:pt x="3072766" y="42822"/>
                </a:lnTo>
                <a:lnTo>
                  <a:pt x="3093328" y="42822"/>
                </a:lnTo>
                <a:lnTo>
                  <a:pt x="3116751" y="108000"/>
                </a:lnTo>
                <a:cubicBezTo>
                  <a:pt x="3119793" y="116269"/>
                  <a:pt x="3122510" y="124955"/>
                  <a:pt x="3124912" y="134071"/>
                </a:cubicBezTo>
                <a:cubicBezTo>
                  <a:pt x="3127100" y="125308"/>
                  <a:pt x="3129714" y="116763"/>
                  <a:pt x="3132755" y="108421"/>
                </a:cubicBezTo>
                <a:lnTo>
                  <a:pt x="3156810" y="42822"/>
                </a:lnTo>
                <a:lnTo>
                  <a:pt x="3175891" y="42822"/>
                </a:lnTo>
                <a:lnTo>
                  <a:pt x="3133073" y="157284"/>
                </a:lnTo>
                <a:cubicBezTo>
                  <a:pt x="3128484" y="169647"/>
                  <a:pt x="3124912" y="178161"/>
                  <a:pt x="3122367" y="182823"/>
                </a:cubicBezTo>
                <a:cubicBezTo>
                  <a:pt x="3118979" y="189112"/>
                  <a:pt x="3115091" y="193720"/>
                  <a:pt x="3110713" y="196653"/>
                </a:cubicBezTo>
                <a:cubicBezTo>
                  <a:pt x="3106328" y="199587"/>
                  <a:pt x="3101101" y="201053"/>
                  <a:pt x="3095027" y="201053"/>
                </a:cubicBezTo>
                <a:cubicBezTo>
                  <a:pt x="3091352" y="201053"/>
                  <a:pt x="3087251" y="200275"/>
                  <a:pt x="3082730" y="198719"/>
                </a:cubicBezTo>
                <a:close/>
                <a:moveTo>
                  <a:pt x="3189827" y="42822"/>
                </a:moveTo>
                <a:lnTo>
                  <a:pt x="3208903" y="42822"/>
                </a:lnTo>
                <a:lnTo>
                  <a:pt x="3208903" y="89665"/>
                </a:lnTo>
                <a:lnTo>
                  <a:pt x="3261792" y="89665"/>
                </a:lnTo>
                <a:lnTo>
                  <a:pt x="3261792" y="42822"/>
                </a:lnTo>
                <a:lnTo>
                  <a:pt x="3280867" y="42822"/>
                </a:lnTo>
                <a:lnTo>
                  <a:pt x="3280867" y="155376"/>
                </a:lnTo>
                <a:lnTo>
                  <a:pt x="3261792" y="155376"/>
                </a:lnTo>
                <a:lnTo>
                  <a:pt x="3261792" y="105455"/>
                </a:lnTo>
                <a:lnTo>
                  <a:pt x="3208903" y="105455"/>
                </a:lnTo>
                <a:lnTo>
                  <a:pt x="3208903" y="155376"/>
                </a:lnTo>
                <a:lnTo>
                  <a:pt x="3189827" y="155376"/>
                </a:lnTo>
                <a:close/>
                <a:moveTo>
                  <a:pt x="3383036" y="141491"/>
                </a:moveTo>
                <a:cubicBezTo>
                  <a:pt x="3375969" y="147495"/>
                  <a:pt x="3369169" y="151736"/>
                  <a:pt x="3362635" y="154206"/>
                </a:cubicBezTo>
                <a:cubicBezTo>
                  <a:pt x="3356101" y="156682"/>
                  <a:pt x="3349087" y="157917"/>
                  <a:pt x="3341596" y="157917"/>
                </a:cubicBezTo>
                <a:cubicBezTo>
                  <a:pt x="3329234" y="157917"/>
                  <a:pt x="3319729" y="154897"/>
                  <a:pt x="3313087" y="148857"/>
                </a:cubicBezTo>
                <a:cubicBezTo>
                  <a:pt x="3306446" y="142815"/>
                  <a:pt x="3303123" y="135098"/>
                  <a:pt x="3303123" y="125697"/>
                </a:cubicBezTo>
                <a:cubicBezTo>
                  <a:pt x="3303123" y="120189"/>
                  <a:pt x="3304376" y="115154"/>
                  <a:pt x="3306885" y="110592"/>
                </a:cubicBezTo>
                <a:cubicBezTo>
                  <a:pt x="3309394" y="106037"/>
                  <a:pt x="3312680" y="102380"/>
                  <a:pt x="3316742" y="99627"/>
                </a:cubicBezTo>
                <a:cubicBezTo>
                  <a:pt x="3320806" y="96869"/>
                  <a:pt x="3325382" y="94788"/>
                  <a:pt x="3330468" y="93373"/>
                </a:cubicBezTo>
                <a:cubicBezTo>
                  <a:pt x="3334208" y="92384"/>
                  <a:pt x="3339865" y="91429"/>
                  <a:pt x="3347424" y="90512"/>
                </a:cubicBezTo>
                <a:cubicBezTo>
                  <a:pt x="3362825" y="88671"/>
                  <a:pt x="3374169" y="86483"/>
                  <a:pt x="3381448" y="83937"/>
                </a:cubicBezTo>
                <a:cubicBezTo>
                  <a:pt x="3381516" y="81325"/>
                  <a:pt x="3381553" y="79665"/>
                  <a:pt x="3381553" y="78958"/>
                </a:cubicBezTo>
                <a:cubicBezTo>
                  <a:pt x="3381553" y="71186"/>
                  <a:pt x="3379749" y="65711"/>
                  <a:pt x="3376145" y="62532"/>
                </a:cubicBezTo>
                <a:cubicBezTo>
                  <a:pt x="3371270" y="58223"/>
                  <a:pt x="3364028" y="56067"/>
                  <a:pt x="3354419" y="56067"/>
                </a:cubicBezTo>
                <a:cubicBezTo>
                  <a:pt x="3345448" y="56067"/>
                  <a:pt x="3338824" y="57639"/>
                  <a:pt x="3334551" y="60782"/>
                </a:cubicBezTo>
                <a:cubicBezTo>
                  <a:pt x="3330274" y="63929"/>
                  <a:pt x="3327109" y="69491"/>
                  <a:pt x="3325060" y="77475"/>
                </a:cubicBezTo>
                <a:lnTo>
                  <a:pt x="3306409" y="74934"/>
                </a:lnTo>
                <a:cubicBezTo>
                  <a:pt x="3308101" y="66950"/>
                  <a:pt x="3310895" y="60501"/>
                  <a:pt x="3314783" y="55588"/>
                </a:cubicBezTo>
                <a:cubicBezTo>
                  <a:pt x="3318671" y="50681"/>
                  <a:pt x="3324287" y="46901"/>
                  <a:pt x="3331635" y="44251"/>
                </a:cubicBezTo>
                <a:cubicBezTo>
                  <a:pt x="3338983" y="41601"/>
                  <a:pt x="3347496" y="40277"/>
                  <a:pt x="3357172" y="40277"/>
                </a:cubicBezTo>
                <a:cubicBezTo>
                  <a:pt x="3366785" y="40277"/>
                  <a:pt x="3374593" y="41407"/>
                  <a:pt x="3380599" y="43664"/>
                </a:cubicBezTo>
                <a:cubicBezTo>
                  <a:pt x="3386604" y="45928"/>
                  <a:pt x="3391024" y="48769"/>
                  <a:pt x="3393850" y="52196"/>
                </a:cubicBezTo>
                <a:cubicBezTo>
                  <a:pt x="3396676" y="55623"/>
                  <a:pt x="3398652" y="59950"/>
                  <a:pt x="3399782" y="65181"/>
                </a:cubicBezTo>
                <a:cubicBezTo>
                  <a:pt x="3400416" y="68429"/>
                  <a:pt x="3400733" y="74296"/>
                  <a:pt x="3400733" y="82775"/>
                </a:cubicBezTo>
                <a:lnTo>
                  <a:pt x="3400733" y="108213"/>
                </a:lnTo>
                <a:cubicBezTo>
                  <a:pt x="3400733" y="125950"/>
                  <a:pt x="3401144" y="137164"/>
                  <a:pt x="3401956" y="141862"/>
                </a:cubicBezTo>
                <a:cubicBezTo>
                  <a:pt x="3402770" y="146563"/>
                  <a:pt x="3404373" y="151063"/>
                  <a:pt x="3406774" y="155376"/>
                </a:cubicBezTo>
                <a:lnTo>
                  <a:pt x="3386851" y="155376"/>
                </a:lnTo>
                <a:cubicBezTo>
                  <a:pt x="3384875" y="151416"/>
                  <a:pt x="3383601" y="146790"/>
                  <a:pt x="3383036" y="141491"/>
                </a:cubicBezTo>
                <a:close/>
                <a:moveTo>
                  <a:pt x="3381448" y="98885"/>
                </a:moveTo>
                <a:cubicBezTo>
                  <a:pt x="3374521" y="101711"/>
                  <a:pt x="3364136" y="104112"/>
                  <a:pt x="3350287" y="106092"/>
                </a:cubicBezTo>
                <a:cubicBezTo>
                  <a:pt x="3342445" y="107218"/>
                  <a:pt x="3336898" y="108494"/>
                  <a:pt x="3333647" y="109909"/>
                </a:cubicBezTo>
                <a:cubicBezTo>
                  <a:pt x="3330395" y="111323"/>
                  <a:pt x="3327887" y="113389"/>
                  <a:pt x="3326124" y="116107"/>
                </a:cubicBezTo>
                <a:cubicBezTo>
                  <a:pt x="3324356" y="118829"/>
                  <a:pt x="3323473" y="121849"/>
                  <a:pt x="3323473" y="125169"/>
                </a:cubicBezTo>
                <a:cubicBezTo>
                  <a:pt x="3323473" y="130255"/>
                  <a:pt x="3325396" y="134496"/>
                  <a:pt x="3329247" y="137884"/>
                </a:cubicBezTo>
                <a:cubicBezTo>
                  <a:pt x="3333099" y="141275"/>
                  <a:pt x="3338731" y="142974"/>
                  <a:pt x="3346154" y="142974"/>
                </a:cubicBezTo>
                <a:cubicBezTo>
                  <a:pt x="3353501" y="142974"/>
                  <a:pt x="3360035" y="141365"/>
                  <a:pt x="3365759" y="138149"/>
                </a:cubicBezTo>
                <a:cubicBezTo>
                  <a:pt x="3371487" y="134939"/>
                  <a:pt x="3375688" y="130539"/>
                  <a:pt x="3378374" y="124955"/>
                </a:cubicBezTo>
                <a:cubicBezTo>
                  <a:pt x="3380422" y="120646"/>
                  <a:pt x="3381448" y="114286"/>
                  <a:pt x="3381448" y="105880"/>
                </a:cubicBezTo>
                <a:close/>
                <a:moveTo>
                  <a:pt x="3430303" y="198507"/>
                </a:moveTo>
                <a:lnTo>
                  <a:pt x="3430303" y="42822"/>
                </a:lnTo>
                <a:lnTo>
                  <a:pt x="3447684" y="42822"/>
                </a:lnTo>
                <a:lnTo>
                  <a:pt x="3447684" y="57445"/>
                </a:lnTo>
                <a:cubicBezTo>
                  <a:pt x="3451785" y="51721"/>
                  <a:pt x="3456414" y="47429"/>
                  <a:pt x="3461573" y="44568"/>
                </a:cubicBezTo>
                <a:cubicBezTo>
                  <a:pt x="3466725" y="41706"/>
                  <a:pt x="3472977" y="40277"/>
                  <a:pt x="3480330" y="40277"/>
                </a:cubicBezTo>
                <a:cubicBezTo>
                  <a:pt x="3489937" y="40277"/>
                  <a:pt x="3498415" y="42746"/>
                  <a:pt x="3505766" y="47693"/>
                </a:cubicBezTo>
                <a:cubicBezTo>
                  <a:pt x="3513115" y="52639"/>
                  <a:pt x="3518661" y="59616"/>
                  <a:pt x="3522405" y="68627"/>
                </a:cubicBezTo>
                <a:cubicBezTo>
                  <a:pt x="3526149" y="77638"/>
                  <a:pt x="3528021" y="87508"/>
                  <a:pt x="3528021" y="98247"/>
                </a:cubicBezTo>
                <a:cubicBezTo>
                  <a:pt x="3528021" y="109764"/>
                  <a:pt x="3525956" y="120136"/>
                  <a:pt x="3521823" y="129352"/>
                </a:cubicBezTo>
                <a:cubicBezTo>
                  <a:pt x="3517686" y="138575"/>
                  <a:pt x="3511682" y="145641"/>
                  <a:pt x="3503804" y="150552"/>
                </a:cubicBezTo>
                <a:cubicBezTo>
                  <a:pt x="3495927" y="155462"/>
                  <a:pt x="3487645" y="157917"/>
                  <a:pt x="3478950" y="157917"/>
                </a:cubicBezTo>
                <a:cubicBezTo>
                  <a:pt x="3472592" y="157917"/>
                  <a:pt x="3466886" y="156579"/>
                  <a:pt x="3461836" y="153888"/>
                </a:cubicBezTo>
                <a:cubicBezTo>
                  <a:pt x="3456785" y="151204"/>
                  <a:pt x="3452631" y="147816"/>
                  <a:pt x="3449380" y="143716"/>
                </a:cubicBezTo>
                <a:lnTo>
                  <a:pt x="3449380" y="198507"/>
                </a:lnTo>
                <a:close/>
                <a:moveTo>
                  <a:pt x="3447580" y="99734"/>
                </a:moveTo>
                <a:cubicBezTo>
                  <a:pt x="3447580" y="114218"/>
                  <a:pt x="3450514" y="124924"/>
                  <a:pt x="3456378" y="131846"/>
                </a:cubicBezTo>
                <a:cubicBezTo>
                  <a:pt x="3462242" y="138769"/>
                  <a:pt x="3469339" y="142233"/>
                  <a:pt x="3477679" y="142233"/>
                </a:cubicBezTo>
                <a:cubicBezTo>
                  <a:pt x="3486153" y="142233"/>
                  <a:pt x="3493418" y="138647"/>
                  <a:pt x="3499460" y="131472"/>
                </a:cubicBezTo>
                <a:cubicBezTo>
                  <a:pt x="3505501" y="124301"/>
                  <a:pt x="3508521" y="113191"/>
                  <a:pt x="3508521" y="98139"/>
                </a:cubicBezTo>
                <a:cubicBezTo>
                  <a:pt x="3508521" y="83801"/>
                  <a:pt x="3505568" y="73058"/>
                  <a:pt x="3499671" y="65923"/>
                </a:cubicBezTo>
                <a:cubicBezTo>
                  <a:pt x="3493767" y="58788"/>
                  <a:pt x="3486722" y="55217"/>
                  <a:pt x="3478526" y="55217"/>
                </a:cubicBezTo>
                <a:cubicBezTo>
                  <a:pt x="3470404" y="55217"/>
                  <a:pt x="3463214" y="59014"/>
                  <a:pt x="3456961" y="66610"/>
                </a:cubicBezTo>
                <a:cubicBezTo>
                  <a:pt x="3450708" y="74210"/>
                  <a:pt x="3447580" y="85248"/>
                  <a:pt x="3447580" y="99734"/>
                </a:cubicBezTo>
                <a:close/>
                <a:moveTo>
                  <a:pt x="3543916" y="99097"/>
                </a:moveTo>
                <a:cubicBezTo>
                  <a:pt x="3543916" y="78253"/>
                  <a:pt x="3549712" y="62817"/>
                  <a:pt x="3561301" y="52783"/>
                </a:cubicBezTo>
                <a:cubicBezTo>
                  <a:pt x="3570981" y="44442"/>
                  <a:pt x="3582778" y="40277"/>
                  <a:pt x="3596695" y="40277"/>
                </a:cubicBezTo>
                <a:cubicBezTo>
                  <a:pt x="3612172" y="40277"/>
                  <a:pt x="3624819" y="45345"/>
                  <a:pt x="3634644" y="55482"/>
                </a:cubicBezTo>
                <a:cubicBezTo>
                  <a:pt x="3644464" y="65625"/>
                  <a:pt x="3649374" y="79628"/>
                  <a:pt x="3649374" y="97505"/>
                </a:cubicBezTo>
                <a:cubicBezTo>
                  <a:pt x="3649374" y="111989"/>
                  <a:pt x="3647199" y="123387"/>
                  <a:pt x="3642855" y="131684"/>
                </a:cubicBezTo>
                <a:cubicBezTo>
                  <a:pt x="3638509" y="139990"/>
                  <a:pt x="3632185" y="146437"/>
                  <a:pt x="3623882" y="151031"/>
                </a:cubicBezTo>
                <a:cubicBezTo>
                  <a:pt x="3615584" y="155621"/>
                  <a:pt x="3606520" y="157917"/>
                  <a:pt x="3596695" y="157917"/>
                </a:cubicBezTo>
                <a:cubicBezTo>
                  <a:pt x="3580941" y="157917"/>
                  <a:pt x="3568208" y="152864"/>
                  <a:pt x="3558492" y="142762"/>
                </a:cubicBezTo>
                <a:cubicBezTo>
                  <a:pt x="3548776" y="132657"/>
                  <a:pt x="3543916" y="118101"/>
                  <a:pt x="3543916" y="99097"/>
                </a:cubicBezTo>
                <a:close/>
                <a:moveTo>
                  <a:pt x="3563525" y="99097"/>
                </a:moveTo>
                <a:cubicBezTo>
                  <a:pt x="3563525" y="113511"/>
                  <a:pt x="3566668" y="124301"/>
                  <a:pt x="3572957" y="131472"/>
                </a:cubicBezTo>
                <a:cubicBezTo>
                  <a:pt x="3579246" y="138647"/>
                  <a:pt x="3587159" y="142233"/>
                  <a:pt x="3596695" y="142233"/>
                </a:cubicBezTo>
                <a:cubicBezTo>
                  <a:pt x="3606167" y="142233"/>
                  <a:pt x="3614044" y="138628"/>
                  <a:pt x="3620333" y="131421"/>
                </a:cubicBezTo>
                <a:cubicBezTo>
                  <a:pt x="3626622" y="124217"/>
                  <a:pt x="3629765" y="113231"/>
                  <a:pt x="3629765" y="98459"/>
                </a:cubicBezTo>
                <a:cubicBezTo>
                  <a:pt x="3629765" y="84539"/>
                  <a:pt x="3626605" y="73998"/>
                  <a:pt x="3620282" y="66824"/>
                </a:cubicBezTo>
                <a:cubicBezTo>
                  <a:pt x="3613957" y="59652"/>
                  <a:pt x="3606095" y="56067"/>
                  <a:pt x="3596695" y="56067"/>
                </a:cubicBezTo>
                <a:cubicBezTo>
                  <a:pt x="3587159" y="56067"/>
                  <a:pt x="3579246" y="59634"/>
                  <a:pt x="3572957" y="66769"/>
                </a:cubicBezTo>
                <a:cubicBezTo>
                  <a:pt x="3566668" y="73904"/>
                  <a:pt x="3563525" y="84683"/>
                  <a:pt x="3563525" y="99097"/>
                </a:cubicBezTo>
                <a:close/>
                <a:moveTo>
                  <a:pt x="3682227" y="42822"/>
                </a:moveTo>
                <a:lnTo>
                  <a:pt x="3760654" y="42822"/>
                </a:lnTo>
                <a:lnTo>
                  <a:pt x="3760654" y="139687"/>
                </a:lnTo>
                <a:lnTo>
                  <a:pt x="3772844" y="139687"/>
                </a:lnTo>
                <a:lnTo>
                  <a:pt x="3772844" y="187276"/>
                </a:lnTo>
                <a:lnTo>
                  <a:pt x="3757158" y="187276"/>
                </a:lnTo>
                <a:lnTo>
                  <a:pt x="3757158" y="155376"/>
                </a:lnTo>
                <a:lnTo>
                  <a:pt x="3668555" y="155376"/>
                </a:lnTo>
                <a:lnTo>
                  <a:pt x="3668555" y="187276"/>
                </a:lnTo>
                <a:lnTo>
                  <a:pt x="3652870" y="187276"/>
                </a:lnTo>
                <a:lnTo>
                  <a:pt x="3652870" y="139687"/>
                </a:lnTo>
                <a:lnTo>
                  <a:pt x="3662939" y="139687"/>
                </a:lnTo>
                <a:cubicBezTo>
                  <a:pt x="3676364" y="121457"/>
                  <a:pt x="3682793" y="89172"/>
                  <a:pt x="3682227" y="42822"/>
                </a:cubicBezTo>
                <a:close/>
                <a:moveTo>
                  <a:pt x="3698126" y="58612"/>
                </a:moveTo>
                <a:cubicBezTo>
                  <a:pt x="3696710" y="95137"/>
                  <a:pt x="3691060" y="122166"/>
                  <a:pt x="3681166" y="139687"/>
                </a:cubicBezTo>
                <a:lnTo>
                  <a:pt x="3741685" y="139687"/>
                </a:lnTo>
                <a:lnTo>
                  <a:pt x="3741685" y="58612"/>
                </a:lnTo>
                <a:close/>
                <a:moveTo>
                  <a:pt x="3793935" y="42822"/>
                </a:moveTo>
                <a:lnTo>
                  <a:pt x="3813013" y="42822"/>
                </a:lnTo>
                <a:lnTo>
                  <a:pt x="3813013" y="89665"/>
                </a:lnTo>
                <a:lnTo>
                  <a:pt x="3865900" y="89665"/>
                </a:lnTo>
                <a:lnTo>
                  <a:pt x="3865900" y="42822"/>
                </a:lnTo>
                <a:lnTo>
                  <a:pt x="3884977" y="42822"/>
                </a:lnTo>
                <a:lnTo>
                  <a:pt x="3884977" y="155376"/>
                </a:lnTo>
                <a:lnTo>
                  <a:pt x="3865900" y="155376"/>
                </a:lnTo>
                <a:lnTo>
                  <a:pt x="3865900" y="105455"/>
                </a:lnTo>
                <a:lnTo>
                  <a:pt x="3813013" y="105455"/>
                </a:lnTo>
                <a:lnTo>
                  <a:pt x="3813013" y="155376"/>
                </a:lnTo>
                <a:lnTo>
                  <a:pt x="3793935" y="155376"/>
                </a:lnTo>
                <a:close/>
                <a:moveTo>
                  <a:pt x="3987145" y="141491"/>
                </a:moveTo>
                <a:cubicBezTo>
                  <a:pt x="3980077" y="147495"/>
                  <a:pt x="3973277" y="151736"/>
                  <a:pt x="3966743" y="154206"/>
                </a:cubicBezTo>
                <a:cubicBezTo>
                  <a:pt x="3960209" y="156682"/>
                  <a:pt x="3953196" y="157917"/>
                  <a:pt x="3945704" y="157917"/>
                </a:cubicBezTo>
                <a:cubicBezTo>
                  <a:pt x="3933342" y="157917"/>
                  <a:pt x="3923839" y="154897"/>
                  <a:pt x="3917197" y="148857"/>
                </a:cubicBezTo>
                <a:cubicBezTo>
                  <a:pt x="3910555" y="142815"/>
                  <a:pt x="3907231" y="135098"/>
                  <a:pt x="3907231" y="125697"/>
                </a:cubicBezTo>
                <a:cubicBezTo>
                  <a:pt x="3907231" y="120189"/>
                  <a:pt x="3908484" y="115154"/>
                  <a:pt x="3910994" y="110592"/>
                </a:cubicBezTo>
                <a:cubicBezTo>
                  <a:pt x="3913503" y="106037"/>
                  <a:pt x="3916785" y="102380"/>
                  <a:pt x="3920850" y="99627"/>
                </a:cubicBezTo>
                <a:cubicBezTo>
                  <a:pt x="3924914" y="96869"/>
                  <a:pt x="3929490" y="94788"/>
                  <a:pt x="3934573" y="93373"/>
                </a:cubicBezTo>
                <a:cubicBezTo>
                  <a:pt x="3938318" y="92384"/>
                  <a:pt x="3943974" y="91429"/>
                  <a:pt x="3951533" y="90512"/>
                </a:cubicBezTo>
                <a:cubicBezTo>
                  <a:pt x="3966933" y="88671"/>
                  <a:pt x="3978278" y="86483"/>
                  <a:pt x="3985557" y="83937"/>
                </a:cubicBezTo>
                <a:cubicBezTo>
                  <a:pt x="3985625" y="81325"/>
                  <a:pt x="3985661" y="79665"/>
                  <a:pt x="3985661" y="78958"/>
                </a:cubicBezTo>
                <a:cubicBezTo>
                  <a:pt x="3985661" y="71186"/>
                  <a:pt x="3983858" y="65711"/>
                  <a:pt x="3980253" y="62532"/>
                </a:cubicBezTo>
                <a:cubicBezTo>
                  <a:pt x="3975379" y="58223"/>
                  <a:pt x="3968136" y="56067"/>
                  <a:pt x="3958528" y="56067"/>
                </a:cubicBezTo>
                <a:cubicBezTo>
                  <a:pt x="3949556" y="56067"/>
                  <a:pt x="3942933" y="57639"/>
                  <a:pt x="3938660" y="60782"/>
                </a:cubicBezTo>
                <a:cubicBezTo>
                  <a:pt x="3934383" y="63929"/>
                  <a:pt x="3931218" y="69491"/>
                  <a:pt x="3929171" y="77475"/>
                </a:cubicBezTo>
                <a:lnTo>
                  <a:pt x="3910517" y="74934"/>
                </a:lnTo>
                <a:cubicBezTo>
                  <a:pt x="3912210" y="66950"/>
                  <a:pt x="3915003" y="60501"/>
                  <a:pt x="3918892" y="55588"/>
                </a:cubicBezTo>
                <a:cubicBezTo>
                  <a:pt x="3922779" y="50681"/>
                  <a:pt x="3928395" y="46901"/>
                  <a:pt x="3935744" y="44251"/>
                </a:cubicBezTo>
                <a:cubicBezTo>
                  <a:pt x="3943091" y="41601"/>
                  <a:pt x="3951601" y="40277"/>
                  <a:pt x="3961283" y="40277"/>
                </a:cubicBezTo>
                <a:cubicBezTo>
                  <a:pt x="3970894" y="40277"/>
                  <a:pt x="3978702" y="41407"/>
                  <a:pt x="3984707" y="43664"/>
                </a:cubicBezTo>
                <a:cubicBezTo>
                  <a:pt x="3990712" y="45928"/>
                  <a:pt x="3995132" y="48769"/>
                  <a:pt x="3997959" y="52196"/>
                </a:cubicBezTo>
                <a:cubicBezTo>
                  <a:pt x="4000784" y="55623"/>
                  <a:pt x="4002761" y="59950"/>
                  <a:pt x="4003892" y="65181"/>
                </a:cubicBezTo>
                <a:cubicBezTo>
                  <a:pt x="4004524" y="68429"/>
                  <a:pt x="4004842" y="74296"/>
                  <a:pt x="4004842" y="82775"/>
                </a:cubicBezTo>
                <a:lnTo>
                  <a:pt x="4004842" y="108213"/>
                </a:lnTo>
                <a:cubicBezTo>
                  <a:pt x="4004842" y="125950"/>
                  <a:pt x="4005252" y="137164"/>
                  <a:pt x="4006066" y="141862"/>
                </a:cubicBezTo>
                <a:cubicBezTo>
                  <a:pt x="4006879" y="146563"/>
                  <a:pt x="4008482" y="151063"/>
                  <a:pt x="4010882" y="155376"/>
                </a:cubicBezTo>
                <a:lnTo>
                  <a:pt x="3990961" y="155376"/>
                </a:lnTo>
                <a:cubicBezTo>
                  <a:pt x="3988983" y="151416"/>
                  <a:pt x="3987710" y="146790"/>
                  <a:pt x="3987145" y="141491"/>
                </a:cubicBezTo>
                <a:close/>
                <a:moveTo>
                  <a:pt x="3985557" y="98885"/>
                </a:moveTo>
                <a:cubicBezTo>
                  <a:pt x="3978630" y="101711"/>
                  <a:pt x="3968244" y="104112"/>
                  <a:pt x="3954395" y="106092"/>
                </a:cubicBezTo>
                <a:cubicBezTo>
                  <a:pt x="3946554" y="107218"/>
                  <a:pt x="3941006" y="108494"/>
                  <a:pt x="3937755" y="109909"/>
                </a:cubicBezTo>
                <a:cubicBezTo>
                  <a:pt x="3934505" y="111323"/>
                  <a:pt x="3931996" y="113389"/>
                  <a:pt x="3930232" y="116107"/>
                </a:cubicBezTo>
                <a:cubicBezTo>
                  <a:pt x="3928464" y="118829"/>
                  <a:pt x="3927583" y="121849"/>
                  <a:pt x="3927583" y="125169"/>
                </a:cubicBezTo>
                <a:cubicBezTo>
                  <a:pt x="3927583" y="130255"/>
                  <a:pt x="3929504" y="134496"/>
                  <a:pt x="3933356" y="137884"/>
                </a:cubicBezTo>
                <a:cubicBezTo>
                  <a:pt x="3937208" y="141275"/>
                  <a:pt x="3942839" y="142974"/>
                  <a:pt x="3950262" y="142974"/>
                </a:cubicBezTo>
                <a:cubicBezTo>
                  <a:pt x="3957609" y="142974"/>
                  <a:pt x="3964144" y="141365"/>
                  <a:pt x="3969867" y="138149"/>
                </a:cubicBezTo>
                <a:cubicBezTo>
                  <a:pt x="3975591" y="134939"/>
                  <a:pt x="3979796" y="130539"/>
                  <a:pt x="3982482" y="124955"/>
                </a:cubicBezTo>
                <a:cubicBezTo>
                  <a:pt x="3984531" y="120646"/>
                  <a:pt x="3985557" y="114286"/>
                  <a:pt x="3985557" y="105880"/>
                </a:cubicBezTo>
                <a:close/>
                <a:moveTo>
                  <a:pt x="4123015" y="42822"/>
                </a:moveTo>
                <a:lnTo>
                  <a:pt x="4123015" y="155376"/>
                </a:lnTo>
                <a:lnTo>
                  <a:pt x="4104047" y="155376"/>
                </a:lnTo>
                <a:lnTo>
                  <a:pt x="4104047" y="111496"/>
                </a:lnTo>
                <a:lnTo>
                  <a:pt x="4093020" y="111496"/>
                </a:lnTo>
                <a:cubicBezTo>
                  <a:pt x="4086310" y="111496"/>
                  <a:pt x="4081312" y="112360"/>
                  <a:pt x="4078026" y="114090"/>
                </a:cubicBezTo>
                <a:cubicBezTo>
                  <a:pt x="4074739" y="115819"/>
                  <a:pt x="4069951" y="121388"/>
                  <a:pt x="4063662" y="130789"/>
                </a:cubicBezTo>
                <a:lnTo>
                  <a:pt x="4047026" y="155376"/>
                </a:lnTo>
                <a:lnTo>
                  <a:pt x="4023389" y="155376"/>
                </a:lnTo>
                <a:lnTo>
                  <a:pt x="4043953" y="125061"/>
                </a:lnTo>
                <a:cubicBezTo>
                  <a:pt x="4050242" y="115805"/>
                  <a:pt x="4056494" y="110578"/>
                  <a:pt x="4062712" y="109379"/>
                </a:cubicBezTo>
                <a:cubicBezTo>
                  <a:pt x="4051830" y="107895"/>
                  <a:pt x="4043755" y="103971"/>
                  <a:pt x="4038494" y="97614"/>
                </a:cubicBezTo>
                <a:cubicBezTo>
                  <a:pt x="4033232" y="91256"/>
                  <a:pt x="4030600" y="83941"/>
                  <a:pt x="4030600" y="75672"/>
                </a:cubicBezTo>
                <a:cubicBezTo>
                  <a:pt x="4030600" y="65923"/>
                  <a:pt x="4034046" y="58010"/>
                  <a:pt x="4040935" y="51933"/>
                </a:cubicBezTo>
                <a:cubicBezTo>
                  <a:pt x="4047822" y="45857"/>
                  <a:pt x="4057801" y="42822"/>
                  <a:pt x="4070873" y="42822"/>
                </a:cubicBezTo>
                <a:close/>
                <a:moveTo>
                  <a:pt x="4104047" y="58612"/>
                </a:moveTo>
                <a:lnTo>
                  <a:pt x="4076914" y="58612"/>
                </a:lnTo>
                <a:cubicBezTo>
                  <a:pt x="4065537" y="58612"/>
                  <a:pt x="4058205" y="60376"/>
                  <a:pt x="4054922" y="63908"/>
                </a:cubicBezTo>
                <a:cubicBezTo>
                  <a:pt x="4051635" y="67442"/>
                  <a:pt x="4049993" y="71575"/>
                  <a:pt x="4049993" y="76309"/>
                </a:cubicBezTo>
                <a:cubicBezTo>
                  <a:pt x="4049993" y="83023"/>
                  <a:pt x="4052416" y="87951"/>
                  <a:pt x="4057255" y="91095"/>
                </a:cubicBezTo>
                <a:cubicBezTo>
                  <a:pt x="4062092" y="94241"/>
                  <a:pt x="4070661" y="95814"/>
                  <a:pt x="4082954" y="95814"/>
                </a:cubicBezTo>
                <a:lnTo>
                  <a:pt x="4104047" y="95814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937259" y="1525375"/>
            <a:ext cx="4560012" cy="198806"/>
          </a:xfrm>
          <a:custGeom>
            <a:avLst/>
            <a:gdLst/>
            <a:ahLst/>
            <a:cxnLst/>
            <a:rect l="l" t="t" r="r" b="b"/>
            <a:pathLst>
              <a:path w="4560012" h="198806">
                <a:moveTo>
                  <a:pt x="0" y="42883"/>
                </a:moveTo>
                <a:lnTo>
                  <a:pt x="19109" y="42883"/>
                </a:lnTo>
                <a:lnTo>
                  <a:pt x="19109" y="91599"/>
                </a:lnTo>
                <a:cubicBezTo>
                  <a:pt x="25197" y="91599"/>
                  <a:pt x="29459" y="90432"/>
                  <a:pt x="31900" y="88096"/>
                </a:cubicBezTo>
                <a:cubicBezTo>
                  <a:pt x="34341" y="85763"/>
                  <a:pt x="37934" y="78970"/>
                  <a:pt x="42675" y="67720"/>
                </a:cubicBezTo>
                <a:cubicBezTo>
                  <a:pt x="46426" y="58806"/>
                  <a:pt x="49468" y="52931"/>
                  <a:pt x="51805" y="50102"/>
                </a:cubicBezTo>
                <a:cubicBezTo>
                  <a:pt x="54136" y="47272"/>
                  <a:pt x="56827" y="45357"/>
                  <a:pt x="59868" y="44366"/>
                </a:cubicBezTo>
                <a:cubicBezTo>
                  <a:pt x="62910" y="43377"/>
                  <a:pt x="67795" y="42883"/>
                  <a:pt x="74516" y="42883"/>
                </a:cubicBezTo>
                <a:lnTo>
                  <a:pt x="78337" y="42883"/>
                </a:lnTo>
                <a:lnTo>
                  <a:pt x="78337" y="58698"/>
                </a:lnTo>
                <a:lnTo>
                  <a:pt x="73030" y="58594"/>
                </a:lnTo>
                <a:cubicBezTo>
                  <a:pt x="68004" y="58594"/>
                  <a:pt x="64785" y="59336"/>
                  <a:pt x="63371" y="60822"/>
                </a:cubicBezTo>
                <a:cubicBezTo>
                  <a:pt x="61888" y="62377"/>
                  <a:pt x="59621" y="67010"/>
                  <a:pt x="56578" y="74725"/>
                </a:cubicBezTo>
                <a:cubicBezTo>
                  <a:pt x="53677" y="82088"/>
                  <a:pt x="51023" y="87178"/>
                  <a:pt x="48619" y="90007"/>
                </a:cubicBezTo>
                <a:cubicBezTo>
                  <a:pt x="46213" y="92841"/>
                  <a:pt x="42498" y="95425"/>
                  <a:pt x="37473" y="97758"/>
                </a:cubicBezTo>
                <a:cubicBezTo>
                  <a:pt x="45681" y="99950"/>
                  <a:pt x="53748" y="107593"/>
                  <a:pt x="61672" y="120687"/>
                </a:cubicBezTo>
                <a:lnTo>
                  <a:pt x="82581" y="155607"/>
                </a:lnTo>
                <a:lnTo>
                  <a:pt x="61567" y="155607"/>
                </a:lnTo>
                <a:lnTo>
                  <a:pt x="41184" y="120687"/>
                </a:lnTo>
                <a:cubicBezTo>
                  <a:pt x="37012" y="113681"/>
                  <a:pt x="33368" y="109062"/>
                  <a:pt x="30258" y="106830"/>
                </a:cubicBezTo>
                <a:cubicBezTo>
                  <a:pt x="27140" y="104602"/>
                  <a:pt x="23426" y="103490"/>
                  <a:pt x="19109" y="103490"/>
                </a:cubicBezTo>
                <a:lnTo>
                  <a:pt x="19109" y="155607"/>
                </a:lnTo>
                <a:lnTo>
                  <a:pt x="0" y="155607"/>
                </a:lnTo>
                <a:close/>
                <a:moveTo>
                  <a:pt x="88103" y="99246"/>
                </a:moveTo>
                <a:cubicBezTo>
                  <a:pt x="88103" y="78369"/>
                  <a:pt x="93907" y="62911"/>
                  <a:pt x="105513" y="52858"/>
                </a:cubicBezTo>
                <a:cubicBezTo>
                  <a:pt x="115207" y="44511"/>
                  <a:pt x="127023" y="40335"/>
                  <a:pt x="140965" y="40335"/>
                </a:cubicBezTo>
                <a:cubicBezTo>
                  <a:pt x="156463" y="40335"/>
                  <a:pt x="169129" y="45410"/>
                  <a:pt x="178964" y="55566"/>
                </a:cubicBezTo>
                <a:cubicBezTo>
                  <a:pt x="188798" y="65721"/>
                  <a:pt x="193716" y="79751"/>
                  <a:pt x="193716" y="97654"/>
                </a:cubicBezTo>
                <a:cubicBezTo>
                  <a:pt x="193716" y="112159"/>
                  <a:pt x="191542" y="123567"/>
                  <a:pt x="187190" y="131883"/>
                </a:cubicBezTo>
                <a:cubicBezTo>
                  <a:pt x="182837" y="140199"/>
                  <a:pt x="176505" y="146653"/>
                  <a:pt x="168189" y="151254"/>
                </a:cubicBezTo>
                <a:cubicBezTo>
                  <a:pt x="159873" y="155854"/>
                  <a:pt x="150798" y="158155"/>
                  <a:pt x="140965" y="158155"/>
                </a:cubicBezTo>
                <a:cubicBezTo>
                  <a:pt x="125187" y="158155"/>
                  <a:pt x="112428" y="153093"/>
                  <a:pt x="102697" y="142974"/>
                </a:cubicBezTo>
                <a:cubicBezTo>
                  <a:pt x="92967" y="132855"/>
                  <a:pt x="88103" y="118278"/>
                  <a:pt x="88103" y="99246"/>
                </a:cubicBezTo>
                <a:close/>
                <a:moveTo>
                  <a:pt x="107741" y="99246"/>
                </a:moveTo>
                <a:cubicBezTo>
                  <a:pt x="107741" y="113681"/>
                  <a:pt x="110892" y="124488"/>
                  <a:pt x="117191" y="131670"/>
                </a:cubicBezTo>
                <a:cubicBezTo>
                  <a:pt x="123484" y="138852"/>
                  <a:pt x="131411" y="142444"/>
                  <a:pt x="140965" y="142444"/>
                </a:cubicBezTo>
                <a:cubicBezTo>
                  <a:pt x="150445" y="142444"/>
                  <a:pt x="158335" y="138838"/>
                  <a:pt x="164636" y="131616"/>
                </a:cubicBezTo>
                <a:cubicBezTo>
                  <a:pt x="170929" y="124398"/>
                  <a:pt x="174078" y="113397"/>
                  <a:pt x="174078" y="98608"/>
                </a:cubicBezTo>
                <a:cubicBezTo>
                  <a:pt x="174078" y="84669"/>
                  <a:pt x="170915" y="74106"/>
                  <a:pt x="164581" y="66924"/>
                </a:cubicBezTo>
                <a:cubicBezTo>
                  <a:pt x="158246" y="59742"/>
                  <a:pt x="150376" y="56149"/>
                  <a:pt x="140965" y="56149"/>
                </a:cubicBezTo>
                <a:cubicBezTo>
                  <a:pt x="131411" y="56149"/>
                  <a:pt x="123484" y="59720"/>
                  <a:pt x="117191" y="66870"/>
                </a:cubicBezTo>
                <a:cubicBezTo>
                  <a:pt x="110892" y="74016"/>
                  <a:pt x="107741" y="84809"/>
                  <a:pt x="107741" y="99246"/>
                </a:cubicBezTo>
                <a:close/>
                <a:moveTo>
                  <a:pt x="216220" y="42883"/>
                </a:moveTo>
                <a:lnTo>
                  <a:pt x="235321" y="42883"/>
                </a:lnTo>
                <a:lnTo>
                  <a:pt x="235321" y="89795"/>
                </a:lnTo>
                <a:lnTo>
                  <a:pt x="288292" y="89795"/>
                </a:lnTo>
                <a:lnTo>
                  <a:pt x="288292" y="42883"/>
                </a:lnTo>
                <a:lnTo>
                  <a:pt x="307397" y="42883"/>
                </a:lnTo>
                <a:lnTo>
                  <a:pt x="307397" y="155607"/>
                </a:lnTo>
                <a:lnTo>
                  <a:pt x="288292" y="155607"/>
                </a:lnTo>
                <a:lnTo>
                  <a:pt x="288292" y="105613"/>
                </a:lnTo>
                <a:lnTo>
                  <a:pt x="235321" y="105613"/>
                </a:lnTo>
                <a:lnTo>
                  <a:pt x="235321" y="155607"/>
                </a:lnTo>
                <a:lnTo>
                  <a:pt x="216220" y="155607"/>
                </a:lnTo>
                <a:close/>
                <a:moveTo>
                  <a:pt x="401760" y="0"/>
                </a:moveTo>
                <a:lnTo>
                  <a:pt x="420862" y="0"/>
                </a:lnTo>
                <a:lnTo>
                  <a:pt x="420862" y="53816"/>
                </a:lnTo>
                <a:cubicBezTo>
                  <a:pt x="424825" y="49287"/>
                  <a:pt x="429178" y="45910"/>
                  <a:pt x="433919" y="43679"/>
                </a:cubicBezTo>
                <a:cubicBezTo>
                  <a:pt x="438661" y="41450"/>
                  <a:pt x="443757" y="40335"/>
                  <a:pt x="449205" y="40335"/>
                </a:cubicBezTo>
                <a:cubicBezTo>
                  <a:pt x="462579" y="40335"/>
                  <a:pt x="473173" y="45904"/>
                  <a:pt x="480993" y="57050"/>
                </a:cubicBezTo>
                <a:cubicBezTo>
                  <a:pt x="488812" y="68195"/>
                  <a:pt x="492721" y="82224"/>
                  <a:pt x="492721" y="99137"/>
                </a:cubicBezTo>
                <a:cubicBezTo>
                  <a:pt x="492721" y="116759"/>
                  <a:pt x="488510" y="131001"/>
                  <a:pt x="480092" y="141858"/>
                </a:cubicBezTo>
                <a:cubicBezTo>
                  <a:pt x="471672" y="152722"/>
                  <a:pt x="461196" y="158155"/>
                  <a:pt x="448672" y="158155"/>
                </a:cubicBezTo>
                <a:cubicBezTo>
                  <a:pt x="444568" y="158155"/>
                  <a:pt x="440392" y="157518"/>
                  <a:pt x="436148" y="156247"/>
                </a:cubicBezTo>
                <a:cubicBezTo>
                  <a:pt x="431903" y="154969"/>
                  <a:pt x="426806" y="151506"/>
                  <a:pt x="420862" y="145843"/>
                </a:cubicBezTo>
                <a:lnTo>
                  <a:pt x="420862" y="198807"/>
                </a:lnTo>
                <a:lnTo>
                  <a:pt x="401760" y="198807"/>
                </a:lnTo>
                <a:lnTo>
                  <a:pt x="401760" y="145843"/>
                </a:lnTo>
                <a:cubicBezTo>
                  <a:pt x="397937" y="149947"/>
                  <a:pt x="393711" y="153025"/>
                  <a:pt x="389078" y="155073"/>
                </a:cubicBezTo>
                <a:cubicBezTo>
                  <a:pt x="384437" y="157130"/>
                  <a:pt x="379429" y="158155"/>
                  <a:pt x="374051" y="158155"/>
                </a:cubicBezTo>
                <a:cubicBezTo>
                  <a:pt x="362236" y="158155"/>
                  <a:pt x="351904" y="152971"/>
                  <a:pt x="343063" y="142603"/>
                </a:cubicBezTo>
                <a:cubicBezTo>
                  <a:pt x="334214" y="132235"/>
                  <a:pt x="329793" y="117396"/>
                  <a:pt x="329793" y="98074"/>
                </a:cubicBezTo>
                <a:cubicBezTo>
                  <a:pt x="329793" y="81731"/>
                  <a:pt x="333788" y="68022"/>
                  <a:pt x="341784" y="56945"/>
                </a:cubicBezTo>
                <a:cubicBezTo>
                  <a:pt x="349780" y="45871"/>
                  <a:pt x="360537" y="40335"/>
                  <a:pt x="374051" y="40335"/>
                </a:cubicBezTo>
                <a:cubicBezTo>
                  <a:pt x="379714" y="40335"/>
                  <a:pt x="384847" y="41450"/>
                  <a:pt x="389445" y="43679"/>
                </a:cubicBezTo>
                <a:cubicBezTo>
                  <a:pt x="394046" y="45910"/>
                  <a:pt x="398145" y="49287"/>
                  <a:pt x="401760" y="53816"/>
                </a:cubicBezTo>
                <a:close/>
                <a:moveTo>
                  <a:pt x="420758" y="99670"/>
                </a:moveTo>
                <a:cubicBezTo>
                  <a:pt x="420758" y="116651"/>
                  <a:pt x="423095" y="128063"/>
                  <a:pt x="427763" y="133898"/>
                </a:cubicBezTo>
                <a:cubicBezTo>
                  <a:pt x="432429" y="139738"/>
                  <a:pt x="438271" y="142658"/>
                  <a:pt x="445278" y="142658"/>
                </a:cubicBezTo>
                <a:cubicBezTo>
                  <a:pt x="453060" y="142658"/>
                  <a:pt x="459695" y="139065"/>
                  <a:pt x="465178" y="131883"/>
                </a:cubicBezTo>
                <a:cubicBezTo>
                  <a:pt x="470661" y="124700"/>
                  <a:pt x="473404" y="113540"/>
                  <a:pt x="473404" y="98396"/>
                </a:cubicBezTo>
                <a:cubicBezTo>
                  <a:pt x="473404" y="84103"/>
                  <a:pt x="470873" y="73451"/>
                  <a:pt x="465815" y="66445"/>
                </a:cubicBezTo>
                <a:cubicBezTo>
                  <a:pt x="460754" y="59440"/>
                  <a:pt x="454263" y="55937"/>
                  <a:pt x="446335" y="55937"/>
                </a:cubicBezTo>
                <a:cubicBezTo>
                  <a:pt x="437843" y="55937"/>
                  <a:pt x="431460" y="59581"/>
                  <a:pt x="427180" y="66870"/>
                </a:cubicBezTo>
                <a:cubicBezTo>
                  <a:pt x="422897" y="74160"/>
                  <a:pt x="420758" y="85094"/>
                  <a:pt x="420758" y="99670"/>
                </a:cubicBezTo>
                <a:close/>
                <a:moveTo>
                  <a:pt x="349218" y="97546"/>
                </a:moveTo>
                <a:cubicBezTo>
                  <a:pt x="349218" y="113466"/>
                  <a:pt x="351890" y="124931"/>
                  <a:pt x="357232" y="131937"/>
                </a:cubicBezTo>
                <a:cubicBezTo>
                  <a:pt x="362570" y="138942"/>
                  <a:pt x="369206" y="142444"/>
                  <a:pt x="377133" y="142444"/>
                </a:cubicBezTo>
                <a:cubicBezTo>
                  <a:pt x="385408" y="142444"/>
                  <a:pt x="391601" y="138959"/>
                  <a:pt x="395706" y="131991"/>
                </a:cubicBezTo>
                <a:cubicBezTo>
                  <a:pt x="399813" y="125021"/>
                  <a:pt x="401865" y="114567"/>
                  <a:pt x="401865" y="100623"/>
                </a:cubicBezTo>
                <a:cubicBezTo>
                  <a:pt x="401865" y="85763"/>
                  <a:pt x="399705" y="74618"/>
                  <a:pt x="395392" y="67191"/>
                </a:cubicBezTo>
                <a:cubicBezTo>
                  <a:pt x="391071" y="59760"/>
                  <a:pt x="384563" y="56045"/>
                  <a:pt x="375858" y="56045"/>
                </a:cubicBezTo>
                <a:cubicBezTo>
                  <a:pt x="368003" y="56045"/>
                  <a:pt x="361599" y="59674"/>
                  <a:pt x="356646" y="66924"/>
                </a:cubicBezTo>
                <a:cubicBezTo>
                  <a:pt x="351691" y="74174"/>
                  <a:pt x="349218" y="84384"/>
                  <a:pt x="349218" y="97546"/>
                </a:cubicBezTo>
                <a:close/>
                <a:moveTo>
                  <a:pt x="591091" y="119307"/>
                </a:moveTo>
                <a:lnTo>
                  <a:pt x="610833" y="121748"/>
                </a:lnTo>
                <a:cubicBezTo>
                  <a:pt x="607719" y="133283"/>
                  <a:pt x="601952" y="142232"/>
                  <a:pt x="593532" y="148601"/>
                </a:cubicBezTo>
                <a:cubicBezTo>
                  <a:pt x="585108" y="154969"/>
                  <a:pt x="574352" y="158155"/>
                  <a:pt x="561266" y="158155"/>
                </a:cubicBezTo>
                <a:cubicBezTo>
                  <a:pt x="544777" y="158155"/>
                  <a:pt x="531702" y="153079"/>
                  <a:pt x="522047" y="142923"/>
                </a:cubicBezTo>
                <a:cubicBezTo>
                  <a:pt x="512384" y="132768"/>
                  <a:pt x="507553" y="118527"/>
                  <a:pt x="507553" y="100203"/>
                </a:cubicBezTo>
                <a:cubicBezTo>
                  <a:pt x="507553" y="81238"/>
                  <a:pt x="512439" y="66517"/>
                  <a:pt x="522205" y="56045"/>
                </a:cubicBezTo>
                <a:cubicBezTo>
                  <a:pt x="531969" y="45569"/>
                  <a:pt x="544634" y="40335"/>
                  <a:pt x="560200" y="40335"/>
                </a:cubicBezTo>
                <a:cubicBezTo>
                  <a:pt x="575274" y="40335"/>
                  <a:pt x="587589" y="45465"/>
                  <a:pt x="597139" y="55725"/>
                </a:cubicBezTo>
                <a:cubicBezTo>
                  <a:pt x="606693" y="65988"/>
                  <a:pt x="611471" y="80424"/>
                  <a:pt x="611471" y="99032"/>
                </a:cubicBezTo>
                <a:cubicBezTo>
                  <a:pt x="611471" y="100162"/>
                  <a:pt x="611435" y="101862"/>
                  <a:pt x="611363" y="104126"/>
                </a:cubicBezTo>
                <a:lnTo>
                  <a:pt x="527296" y="104126"/>
                </a:lnTo>
                <a:cubicBezTo>
                  <a:pt x="528002" y="116511"/>
                  <a:pt x="531508" y="125993"/>
                  <a:pt x="537808" y="132574"/>
                </a:cubicBezTo>
                <a:cubicBezTo>
                  <a:pt x="544100" y="139155"/>
                  <a:pt x="551960" y="142444"/>
                  <a:pt x="561369" y="142444"/>
                </a:cubicBezTo>
                <a:cubicBezTo>
                  <a:pt x="568373" y="142444"/>
                  <a:pt x="574355" y="140605"/>
                  <a:pt x="579308" y="136926"/>
                </a:cubicBezTo>
                <a:cubicBezTo>
                  <a:pt x="584267" y="133243"/>
                  <a:pt x="588190" y="127372"/>
                  <a:pt x="591091" y="119307"/>
                </a:cubicBezTo>
                <a:close/>
                <a:moveTo>
                  <a:pt x="528358" y="88416"/>
                </a:moveTo>
                <a:lnTo>
                  <a:pt x="591303" y="88416"/>
                </a:lnTo>
                <a:cubicBezTo>
                  <a:pt x="590451" y="78937"/>
                  <a:pt x="588046" y="71824"/>
                  <a:pt x="584082" y="67083"/>
                </a:cubicBezTo>
                <a:cubicBezTo>
                  <a:pt x="577999" y="59720"/>
                  <a:pt x="570111" y="56045"/>
                  <a:pt x="560416" y="56045"/>
                </a:cubicBezTo>
                <a:cubicBezTo>
                  <a:pt x="551639" y="56045"/>
                  <a:pt x="544263" y="58982"/>
                  <a:pt x="538284" y="64854"/>
                </a:cubicBezTo>
                <a:cubicBezTo>
                  <a:pt x="532303" y="70726"/>
                  <a:pt x="528995" y="78581"/>
                  <a:pt x="528358" y="88416"/>
                </a:cubicBezTo>
                <a:close/>
                <a:moveTo>
                  <a:pt x="634821" y="198807"/>
                </a:moveTo>
                <a:lnTo>
                  <a:pt x="634821" y="42883"/>
                </a:lnTo>
                <a:lnTo>
                  <a:pt x="652227" y="42883"/>
                </a:lnTo>
                <a:lnTo>
                  <a:pt x="652227" y="57528"/>
                </a:lnTo>
                <a:cubicBezTo>
                  <a:pt x="656331" y="51797"/>
                  <a:pt x="660964" y="47498"/>
                  <a:pt x="666129" y="44633"/>
                </a:cubicBezTo>
                <a:cubicBezTo>
                  <a:pt x="671296" y="41768"/>
                  <a:pt x="677563" y="40335"/>
                  <a:pt x="684922" y="40335"/>
                </a:cubicBezTo>
                <a:cubicBezTo>
                  <a:pt x="694544" y="40335"/>
                  <a:pt x="703037" y="42812"/>
                  <a:pt x="710395" y="47765"/>
                </a:cubicBezTo>
                <a:cubicBezTo>
                  <a:pt x="717754" y="52719"/>
                  <a:pt x="723312" y="59706"/>
                  <a:pt x="727060" y="68727"/>
                </a:cubicBezTo>
                <a:cubicBezTo>
                  <a:pt x="730812" y="77753"/>
                  <a:pt x="732686" y="87643"/>
                  <a:pt x="732686" y="98396"/>
                </a:cubicBezTo>
                <a:cubicBezTo>
                  <a:pt x="732686" y="109930"/>
                  <a:pt x="730616" y="120316"/>
                  <a:pt x="726477" y="129550"/>
                </a:cubicBezTo>
                <a:cubicBezTo>
                  <a:pt x="722337" y="138784"/>
                  <a:pt x="716321" y="145861"/>
                  <a:pt x="708431" y="150776"/>
                </a:cubicBezTo>
                <a:cubicBezTo>
                  <a:pt x="700539" y="155697"/>
                  <a:pt x="692241" y="158155"/>
                  <a:pt x="683540" y="158155"/>
                </a:cubicBezTo>
                <a:cubicBezTo>
                  <a:pt x="677171" y="158155"/>
                  <a:pt x="671458" y="156809"/>
                  <a:pt x="666396" y="154120"/>
                </a:cubicBezTo>
                <a:cubicBezTo>
                  <a:pt x="661335" y="151431"/>
                  <a:pt x="657181" y="148036"/>
                  <a:pt x="653926" y="143928"/>
                </a:cubicBezTo>
                <a:lnTo>
                  <a:pt x="653926" y="198807"/>
                </a:lnTo>
                <a:close/>
                <a:moveTo>
                  <a:pt x="652122" y="99882"/>
                </a:moveTo>
                <a:cubicBezTo>
                  <a:pt x="652122" y="114386"/>
                  <a:pt x="655060" y="125104"/>
                  <a:pt x="660931" y="132040"/>
                </a:cubicBezTo>
                <a:cubicBezTo>
                  <a:pt x="666804" y="138975"/>
                  <a:pt x="673917" y="142444"/>
                  <a:pt x="682265" y="142444"/>
                </a:cubicBezTo>
                <a:cubicBezTo>
                  <a:pt x="690757" y="142444"/>
                  <a:pt x="698029" y="138852"/>
                  <a:pt x="704077" y="131670"/>
                </a:cubicBezTo>
                <a:cubicBezTo>
                  <a:pt x="710126" y="124488"/>
                  <a:pt x="713154" y="113360"/>
                  <a:pt x="713154" y="98288"/>
                </a:cubicBezTo>
                <a:cubicBezTo>
                  <a:pt x="713154" y="83923"/>
                  <a:pt x="710201" y="73170"/>
                  <a:pt x="704290" y="66021"/>
                </a:cubicBezTo>
                <a:cubicBezTo>
                  <a:pt x="698379" y="58875"/>
                  <a:pt x="691326" y="55300"/>
                  <a:pt x="683118" y="55300"/>
                </a:cubicBezTo>
                <a:cubicBezTo>
                  <a:pt x="674979" y="55300"/>
                  <a:pt x="667779" y="59105"/>
                  <a:pt x="661518" y="66712"/>
                </a:cubicBezTo>
                <a:cubicBezTo>
                  <a:pt x="655251" y="74319"/>
                  <a:pt x="652122" y="85374"/>
                  <a:pt x="652122" y="99882"/>
                </a:cubicBezTo>
                <a:close/>
                <a:moveTo>
                  <a:pt x="832885" y="119307"/>
                </a:moveTo>
                <a:lnTo>
                  <a:pt x="852628" y="121748"/>
                </a:lnTo>
                <a:cubicBezTo>
                  <a:pt x="849510" y="133283"/>
                  <a:pt x="843743" y="142232"/>
                  <a:pt x="835326" y="148601"/>
                </a:cubicBezTo>
                <a:cubicBezTo>
                  <a:pt x="826902" y="154969"/>
                  <a:pt x="816145" y="158155"/>
                  <a:pt x="803055" y="158155"/>
                </a:cubicBezTo>
                <a:cubicBezTo>
                  <a:pt x="786569" y="158155"/>
                  <a:pt x="773496" y="153079"/>
                  <a:pt x="763840" y="142923"/>
                </a:cubicBezTo>
                <a:cubicBezTo>
                  <a:pt x="754179" y="132768"/>
                  <a:pt x="749348" y="118527"/>
                  <a:pt x="749348" y="100203"/>
                </a:cubicBezTo>
                <a:cubicBezTo>
                  <a:pt x="749348" y="81238"/>
                  <a:pt x="754233" y="66517"/>
                  <a:pt x="763995" y="56045"/>
                </a:cubicBezTo>
                <a:cubicBezTo>
                  <a:pt x="773763" y="45569"/>
                  <a:pt x="786427" y="40335"/>
                  <a:pt x="801994" y="40335"/>
                </a:cubicBezTo>
                <a:cubicBezTo>
                  <a:pt x="817067" y="40335"/>
                  <a:pt x="829379" y="45465"/>
                  <a:pt x="838933" y="55725"/>
                </a:cubicBezTo>
                <a:cubicBezTo>
                  <a:pt x="848487" y="65988"/>
                  <a:pt x="853261" y="80424"/>
                  <a:pt x="853261" y="99032"/>
                </a:cubicBezTo>
                <a:cubicBezTo>
                  <a:pt x="853261" y="100162"/>
                  <a:pt x="853230" y="101862"/>
                  <a:pt x="853153" y="104126"/>
                </a:cubicBezTo>
                <a:lnTo>
                  <a:pt x="769089" y="104126"/>
                </a:lnTo>
                <a:cubicBezTo>
                  <a:pt x="769795" y="116511"/>
                  <a:pt x="773298" y="125993"/>
                  <a:pt x="779599" y="132574"/>
                </a:cubicBezTo>
                <a:cubicBezTo>
                  <a:pt x="785894" y="139155"/>
                  <a:pt x="793750" y="142444"/>
                  <a:pt x="803160" y="142444"/>
                </a:cubicBezTo>
                <a:cubicBezTo>
                  <a:pt x="810166" y="142444"/>
                  <a:pt x="816149" y="140605"/>
                  <a:pt x="821102" y="136926"/>
                </a:cubicBezTo>
                <a:cubicBezTo>
                  <a:pt x="826057" y="133243"/>
                  <a:pt x="829981" y="127372"/>
                  <a:pt x="832885" y="119307"/>
                </a:cubicBezTo>
                <a:close/>
                <a:moveTo>
                  <a:pt x="770152" y="88416"/>
                </a:moveTo>
                <a:lnTo>
                  <a:pt x="833097" y="88416"/>
                </a:lnTo>
                <a:cubicBezTo>
                  <a:pt x="832245" y="78937"/>
                  <a:pt x="829840" y="71824"/>
                  <a:pt x="825876" y="67083"/>
                </a:cubicBezTo>
                <a:cubicBezTo>
                  <a:pt x="819792" y="59720"/>
                  <a:pt x="811905" y="56045"/>
                  <a:pt x="802210" y="56045"/>
                </a:cubicBezTo>
                <a:cubicBezTo>
                  <a:pt x="793433" y="56045"/>
                  <a:pt x="786057" y="58982"/>
                  <a:pt x="780077" y="64854"/>
                </a:cubicBezTo>
                <a:cubicBezTo>
                  <a:pt x="774097" y="70726"/>
                  <a:pt x="770785" y="78581"/>
                  <a:pt x="770152" y="88416"/>
                </a:cubicBezTo>
                <a:close/>
                <a:moveTo>
                  <a:pt x="876723" y="42883"/>
                </a:moveTo>
                <a:lnTo>
                  <a:pt x="895824" y="42883"/>
                </a:lnTo>
                <a:lnTo>
                  <a:pt x="895824" y="89795"/>
                </a:lnTo>
                <a:lnTo>
                  <a:pt x="948791" y="89795"/>
                </a:lnTo>
                <a:lnTo>
                  <a:pt x="948791" y="42883"/>
                </a:lnTo>
                <a:lnTo>
                  <a:pt x="967900" y="42883"/>
                </a:lnTo>
                <a:lnTo>
                  <a:pt x="967900" y="155607"/>
                </a:lnTo>
                <a:lnTo>
                  <a:pt x="948791" y="155607"/>
                </a:lnTo>
                <a:lnTo>
                  <a:pt x="948791" y="105613"/>
                </a:lnTo>
                <a:lnTo>
                  <a:pt x="895824" y="105613"/>
                </a:lnTo>
                <a:lnTo>
                  <a:pt x="895824" y="155607"/>
                </a:lnTo>
                <a:lnTo>
                  <a:pt x="876723" y="155607"/>
                </a:lnTo>
                <a:close/>
                <a:moveTo>
                  <a:pt x="996981" y="42883"/>
                </a:moveTo>
                <a:lnTo>
                  <a:pt x="1016086" y="42883"/>
                </a:lnTo>
                <a:lnTo>
                  <a:pt x="1016086" y="139895"/>
                </a:lnTo>
                <a:lnTo>
                  <a:pt x="1068944" y="139895"/>
                </a:lnTo>
                <a:lnTo>
                  <a:pt x="1068944" y="42883"/>
                </a:lnTo>
                <a:lnTo>
                  <a:pt x="1088050" y="42883"/>
                </a:lnTo>
                <a:lnTo>
                  <a:pt x="1088050" y="139895"/>
                </a:lnTo>
                <a:lnTo>
                  <a:pt x="1100365" y="139895"/>
                </a:lnTo>
                <a:lnTo>
                  <a:pt x="1100365" y="187554"/>
                </a:lnTo>
                <a:lnTo>
                  <a:pt x="1084655" y="187554"/>
                </a:lnTo>
                <a:lnTo>
                  <a:pt x="1084655" y="155607"/>
                </a:lnTo>
                <a:lnTo>
                  <a:pt x="996981" y="155607"/>
                </a:lnTo>
                <a:close/>
                <a:moveTo>
                  <a:pt x="1121167" y="42883"/>
                </a:moveTo>
                <a:lnTo>
                  <a:pt x="1140271" y="42883"/>
                </a:lnTo>
                <a:lnTo>
                  <a:pt x="1140271" y="128858"/>
                </a:lnTo>
                <a:lnTo>
                  <a:pt x="1193238" y="42883"/>
                </a:lnTo>
                <a:lnTo>
                  <a:pt x="1213827" y="42883"/>
                </a:lnTo>
                <a:lnTo>
                  <a:pt x="1213827" y="155607"/>
                </a:lnTo>
                <a:lnTo>
                  <a:pt x="1194721" y="155607"/>
                </a:lnTo>
                <a:lnTo>
                  <a:pt x="1194721" y="70161"/>
                </a:lnTo>
                <a:lnTo>
                  <a:pt x="1141758" y="155607"/>
                </a:lnTo>
                <a:lnTo>
                  <a:pt x="1121167" y="155607"/>
                </a:lnTo>
                <a:close/>
                <a:moveTo>
                  <a:pt x="1330027" y="42883"/>
                </a:moveTo>
                <a:lnTo>
                  <a:pt x="1330027" y="155607"/>
                </a:lnTo>
                <a:lnTo>
                  <a:pt x="1311026" y="155607"/>
                </a:lnTo>
                <a:lnTo>
                  <a:pt x="1311026" y="111661"/>
                </a:lnTo>
                <a:lnTo>
                  <a:pt x="1299989" y="111661"/>
                </a:lnTo>
                <a:cubicBezTo>
                  <a:pt x="1293268" y="111661"/>
                  <a:pt x="1288260" y="112530"/>
                  <a:pt x="1284970" y="114261"/>
                </a:cubicBezTo>
                <a:cubicBezTo>
                  <a:pt x="1281683" y="115995"/>
                  <a:pt x="1276887" y="121568"/>
                  <a:pt x="1270588" y="130979"/>
                </a:cubicBezTo>
                <a:lnTo>
                  <a:pt x="1253919" y="155607"/>
                </a:lnTo>
                <a:lnTo>
                  <a:pt x="1230253" y="155607"/>
                </a:lnTo>
                <a:lnTo>
                  <a:pt x="1250845" y="125251"/>
                </a:lnTo>
                <a:cubicBezTo>
                  <a:pt x="1257142" y="115981"/>
                  <a:pt x="1263406" y="110744"/>
                  <a:pt x="1269631" y="109541"/>
                </a:cubicBezTo>
                <a:cubicBezTo>
                  <a:pt x="1258733" y="108054"/>
                  <a:pt x="1250648" y="104126"/>
                  <a:pt x="1245378" y="97758"/>
                </a:cubicBezTo>
                <a:cubicBezTo>
                  <a:pt x="1240107" y="91389"/>
                  <a:pt x="1237472" y="84064"/>
                  <a:pt x="1237472" y="75787"/>
                </a:cubicBezTo>
                <a:cubicBezTo>
                  <a:pt x="1237472" y="66021"/>
                  <a:pt x="1240920" y="58097"/>
                  <a:pt x="1247821" y="52009"/>
                </a:cubicBezTo>
                <a:cubicBezTo>
                  <a:pt x="1254720" y="45926"/>
                  <a:pt x="1264716" y="42883"/>
                  <a:pt x="1277802" y="42883"/>
                </a:cubicBezTo>
                <a:close/>
                <a:moveTo>
                  <a:pt x="1311026" y="58698"/>
                </a:moveTo>
                <a:lnTo>
                  <a:pt x="1283858" y="58698"/>
                </a:lnTo>
                <a:cubicBezTo>
                  <a:pt x="1272464" y="58698"/>
                  <a:pt x="1265120" y="60466"/>
                  <a:pt x="1261833" y="64004"/>
                </a:cubicBezTo>
                <a:cubicBezTo>
                  <a:pt x="1258539" y="67544"/>
                  <a:pt x="1256894" y="71684"/>
                  <a:pt x="1256894" y="76421"/>
                </a:cubicBezTo>
                <a:cubicBezTo>
                  <a:pt x="1256894" y="83146"/>
                  <a:pt x="1259319" y="88081"/>
                  <a:pt x="1264166" y="91232"/>
                </a:cubicBezTo>
                <a:cubicBezTo>
                  <a:pt x="1269011" y="94381"/>
                  <a:pt x="1277594" y="95951"/>
                  <a:pt x="1289905" y="95951"/>
                </a:cubicBezTo>
                <a:lnTo>
                  <a:pt x="1311026" y="95951"/>
                </a:lnTo>
                <a:close/>
                <a:moveTo>
                  <a:pt x="1447024" y="99562"/>
                </a:moveTo>
                <a:lnTo>
                  <a:pt x="1474514" y="147968"/>
                </a:lnTo>
                <a:lnTo>
                  <a:pt x="1459023" y="147968"/>
                </a:lnTo>
                <a:lnTo>
                  <a:pt x="1425157" y="99562"/>
                </a:lnTo>
                <a:lnTo>
                  <a:pt x="1459023" y="51159"/>
                </a:lnTo>
                <a:lnTo>
                  <a:pt x="1474726" y="51159"/>
                </a:lnTo>
                <a:close/>
                <a:moveTo>
                  <a:pt x="1488104" y="99562"/>
                </a:moveTo>
                <a:lnTo>
                  <a:pt x="1516122" y="147968"/>
                </a:lnTo>
                <a:lnTo>
                  <a:pt x="1499991" y="147968"/>
                </a:lnTo>
                <a:lnTo>
                  <a:pt x="1466767" y="99562"/>
                </a:lnTo>
                <a:lnTo>
                  <a:pt x="1499991" y="51159"/>
                </a:lnTo>
                <a:lnTo>
                  <a:pt x="1516122" y="51159"/>
                </a:lnTo>
                <a:close/>
                <a:moveTo>
                  <a:pt x="1531513" y="155607"/>
                </a:moveTo>
                <a:lnTo>
                  <a:pt x="1591276" y="0"/>
                </a:lnTo>
                <a:lnTo>
                  <a:pt x="1613460" y="0"/>
                </a:lnTo>
                <a:lnTo>
                  <a:pt x="1677143" y="155607"/>
                </a:lnTo>
                <a:lnTo>
                  <a:pt x="1653685" y="155607"/>
                </a:lnTo>
                <a:lnTo>
                  <a:pt x="1635534" y="108479"/>
                </a:lnTo>
                <a:lnTo>
                  <a:pt x="1570468" y="108479"/>
                </a:lnTo>
                <a:lnTo>
                  <a:pt x="1553379" y="155607"/>
                </a:lnTo>
                <a:close/>
                <a:moveTo>
                  <a:pt x="1576414" y="91707"/>
                </a:moveTo>
                <a:lnTo>
                  <a:pt x="1629166" y="91707"/>
                </a:lnTo>
                <a:lnTo>
                  <a:pt x="1612925" y="48614"/>
                </a:lnTo>
                <a:cubicBezTo>
                  <a:pt x="1607973" y="35524"/>
                  <a:pt x="1604293" y="24769"/>
                  <a:pt x="1601888" y="16344"/>
                </a:cubicBezTo>
                <a:cubicBezTo>
                  <a:pt x="1599906" y="26327"/>
                  <a:pt x="1597112" y="36234"/>
                  <a:pt x="1593505" y="46065"/>
                </a:cubicBezTo>
                <a:close/>
                <a:moveTo>
                  <a:pt x="1691154" y="198807"/>
                </a:moveTo>
                <a:lnTo>
                  <a:pt x="1691154" y="42883"/>
                </a:lnTo>
                <a:lnTo>
                  <a:pt x="1708561" y="42883"/>
                </a:lnTo>
                <a:lnTo>
                  <a:pt x="1708561" y="57528"/>
                </a:lnTo>
                <a:cubicBezTo>
                  <a:pt x="1712664" y="51797"/>
                  <a:pt x="1717298" y="47498"/>
                  <a:pt x="1722463" y="44633"/>
                </a:cubicBezTo>
                <a:cubicBezTo>
                  <a:pt x="1727629" y="41768"/>
                  <a:pt x="1733893" y="40335"/>
                  <a:pt x="1741256" y="40335"/>
                </a:cubicBezTo>
                <a:cubicBezTo>
                  <a:pt x="1750878" y="40335"/>
                  <a:pt x="1759371" y="42812"/>
                  <a:pt x="1766729" y="47765"/>
                </a:cubicBezTo>
                <a:cubicBezTo>
                  <a:pt x="1774088" y="52719"/>
                  <a:pt x="1779642" y="59706"/>
                  <a:pt x="1783394" y="68727"/>
                </a:cubicBezTo>
                <a:cubicBezTo>
                  <a:pt x="1787144" y="77753"/>
                  <a:pt x="1789020" y="87643"/>
                  <a:pt x="1789020" y="98396"/>
                </a:cubicBezTo>
                <a:cubicBezTo>
                  <a:pt x="1789020" y="109930"/>
                  <a:pt x="1786950" y="120316"/>
                  <a:pt x="1782810" y="129550"/>
                </a:cubicBezTo>
                <a:cubicBezTo>
                  <a:pt x="1778667" y="138784"/>
                  <a:pt x="1772655" y="145861"/>
                  <a:pt x="1764763" y="150776"/>
                </a:cubicBezTo>
                <a:cubicBezTo>
                  <a:pt x="1756872" y="155697"/>
                  <a:pt x="1748575" y="158155"/>
                  <a:pt x="1739873" y="158155"/>
                </a:cubicBezTo>
                <a:cubicBezTo>
                  <a:pt x="1733505" y="158155"/>
                  <a:pt x="1727791" y="156809"/>
                  <a:pt x="1722730" y="154120"/>
                </a:cubicBezTo>
                <a:cubicBezTo>
                  <a:pt x="1717668" y="151431"/>
                  <a:pt x="1713514" y="148036"/>
                  <a:pt x="1710260" y="143928"/>
                </a:cubicBezTo>
                <a:lnTo>
                  <a:pt x="1710260" y="198807"/>
                </a:lnTo>
                <a:close/>
                <a:moveTo>
                  <a:pt x="1708457" y="99882"/>
                </a:moveTo>
                <a:cubicBezTo>
                  <a:pt x="1708457" y="114386"/>
                  <a:pt x="1711394" y="125104"/>
                  <a:pt x="1717265" y="132040"/>
                </a:cubicBezTo>
                <a:cubicBezTo>
                  <a:pt x="1723137" y="138975"/>
                  <a:pt x="1730247" y="142444"/>
                  <a:pt x="1738598" y="142444"/>
                </a:cubicBezTo>
                <a:cubicBezTo>
                  <a:pt x="1747091" y="142444"/>
                  <a:pt x="1754363" y="138852"/>
                  <a:pt x="1760411" y="131670"/>
                </a:cubicBezTo>
                <a:cubicBezTo>
                  <a:pt x="1766459" y="124488"/>
                  <a:pt x="1769486" y="113360"/>
                  <a:pt x="1769486" y="98288"/>
                </a:cubicBezTo>
                <a:cubicBezTo>
                  <a:pt x="1769486" y="83923"/>
                  <a:pt x="1766531" y="73170"/>
                  <a:pt x="1760623" y="66021"/>
                </a:cubicBezTo>
                <a:cubicBezTo>
                  <a:pt x="1754712" y="58875"/>
                  <a:pt x="1747656" y="55300"/>
                  <a:pt x="1739452" y="55300"/>
                </a:cubicBezTo>
                <a:cubicBezTo>
                  <a:pt x="1731313" y="55300"/>
                  <a:pt x="1724112" y="59105"/>
                  <a:pt x="1717852" y="66712"/>
                </a:cubicBezTo>
                <a:cubicBezTo>
                  <a:pt x="1711585" y="74319"/>
                  <a:pt x="1708457" y="85374"/>
                  <a:pt x="1708457" y="99882"/>
                </a:cubicBezTo>
                <a:close/>
                <a:moveTo>
                  <a:pt x="1811941" y="42883"/>
                </a:moveTo>
                <a:lnTo>
                  <a:pt x="1831047" y="42883"/>
                </a:lnTo>
                <a:lnTo>
                  <a:pt x="1831047" y="91599"/>
                </a:lnTo>
                <a:cubicBezTo>
                  <a:pt x="1837134" y="91599"/>
                  <a:pt x="1841400" y="90432"/>
                  <a:pt x="1843837" y="88096"/>
                </a:cubicBezTo>
                <a:cubicBezTo>
                  <a:pt x="1846278" y="85763"/>
                  <a:pt x="1849871" y="78970"/>
                  <a:pt x="1854615" y="67720"/>
                </a:cubicBezTo>
                <a:cubicBezTo>
                  <a:pt x="1858363" y="58806"/>
                  <a:pt x="1861405" y="52931"/>
                  <a:pt x="1863742" y="50102"/>
                </a:cubicBezTo>
                <a:cubicBezTo>
                  <a:pt x="1866075" y="47272"/>
                  <a:pt x="1868767" y="45357"/>
                  <a:pt x="1871809" y="44366"/>
                </a:cubicBezTo>
                <a:cubicBezTo>
                  <a:pt x="1874852" y="43377"/>
                  <a:pt x="1879734" y="42883"/>
                  <a:pt x="1886458" y="42883"/>
                </a:cubicBezTo>
                <a:lnTo>
                  <a:pt x="1890277" y="42883"/>
                </a:lnTo>
                <a:lnTo>
                  <a:pt x="1890277" y="58698"/>
                </a:lnTo>
                <a:lnTo>
                  <a:pt x="1884971" y="58594"/>
                </a:lnTo>
                <a:cubicBezTo>
                  <a:pt x="1879946" y="58594"/>
                  <a:pt x="1876728" y="59336"/>
                  <a:pt x="1875313" y="60822"/>
                </a:cubicBezTo>
                <a:cubicBezTo>
                  <a:pt x="1873830" y="62377"/>
                  <a:pt x="1871562" y="67010"/>
                  <a:pt x="1868520" y="74725"/>
                </a:cubicBezTo>
                <a:cubicBezTo>
                  <a:pt x="1865618" y="82088"/>
                  <a:pt x="1862964" y="87178"/>
                  <a:pt x="1860559" y="90007"/>
                </a:cubicBezTo>
                <a:cubicBezTo>
                  <a:pt x="1858155" y="92841"/>
                  <a:pt x="1854435" y="95425"/>
                  <a:pt x="1849414" y="97758"/>
                </a:cubicBezTo>
                <a:cubicBezTo>
                  <a:pt x="1857622" y="99950"/>
                  <a:pt x="1865690" y="107593"/>
                  <a:pt x="1873613" y="120687"/>
                </a:cubicBezTo>
                <a:lnTo>
                  <a:pt x="1894521" y="155607"/>
                </a:lnTo>
                <a:lnTo>
                  <a:pt x="1873508" y="155607"/>
                </a:lnTo>
                <a:lnTo>
                  <a:pt x="1853126" y="120687"/>
                </a:lnTo>
                <a:cubicBezTo>
                  <a:pt x="1848949" y="113681"/>
                  <a:pt x="1845307" y="109062"/>
                  <a:pt x="1842197" y="106830"/>
                </a:cubicBezTo>
                <a:cubicBezTo>
                  <a:pt x="1839082" y="104602"/>
                  <a:pt x="1835366" y="103490"/>
                  <a:pt x="1831047" y="103490"/>
                </a:cubicBezTo>
                <a:lnTo>
                  <a:pt x="1831047" y="155607"/>
                </a:lnTo>
                <a:lnTo>
                  <a:pt x="1811941" y="155607"/>
                </a:lnTo>
                <a:close/>
                <a:moveTo>
                  <a:pt x="1897730" y="42883"/>
                </a:moveTo>
                <a:lnTo>
                  <a:pt x="1989332" y="42883"/>
                </a:lnTo>
                <a:lnTo>
                  <a:pt x="1989332" y="58698"/>
                </a:lnTo>
                <a:lnTo>
                  <a:pt x="1953033" y="58698"/>
                </a:lnTo>
                <a:lnTo>
                  <a:pt x="1953033" y="155607"/>
                </a:lnTo>
                <a:lnTo>
                  <a:pt x="1934032" y="155607"/>
                </a:lnTo>
                <a:lnTo>
                  <a:pt x="1934032" y="58698"/>
                </a:lnTo>
                <a:lnTo>
                  <a:pt x="1897730" y="58698"/>
                </a:lnTo>
                <a:close/>
                <a:moveTo>
                  <a:pt x="2007591" y="42883"/>
                </a:moveTo>
                <a:lnTo>
                  <a:pt x="2026696" y="42883"/>
                </a:lnTo>
                <a:lnTo>
                  <a:pt x="2026696" y="128858"/>
                </a:lnTo>
                <a:lnTo>
                  <a:pt x="2079660" y="42883"/>
                </a:lnTo>
                <a:lnTo>
                  <a:pt x="2100251" y="42883"/>
                </a:lnTo>
                <a:lnTo>
                  <a:pt x="2100251" y="155607"/>
                </a:lnTo>
                <a:lnTo>
                  <a:pt x="2081146" y="155607"/>
                </a:lnTo>
                <a:lnTo>
                  <a:pt x="2081146" y="70161"/>
                </a:lnTo>
                <a:lnTo>
                  <a:pt x="2028179" y="155607"/>
                </a:lnTo>
                <a:lnTo>
                  <a:pt x="2007591" y="155607"/>
                </a:lnTo>
                <a:close/>
                <a:moveTo>
                  <a:pt x="2128259" y="42883"/>
                </a:moveTo>
                <a:lnTo>
                  <a:pt x="2147365" y="42883"/>
                </a:lnTo>
                <a:lnTo>
                  <a:pt x="2147365" y="91599"/>
                </a:lnTo>
                <a:cubicBezTo>
                  <a:pt x="2153452" y="91599"/>
                  <a:pt x="2157714" y="90432"/>
                  <a:pt x="2160155" y="88096"/>
                </a:cubicBezTo>
                <a:cubicBezTo>
                  <a:pt x="2162596" y="85763"/>
                  <a:pt x="2166189" y="78970"/>
                  <a:pt x="2170929" y="67720"/>
                </a:cubicBezTo>
                <a:cubicBezTo>
                  <a:pt x="2174681" y="58806"/>
                  <a:pt x="2177723" y="52931"/>
                  <a:pt x="2180060" y="50102"/>
                </a:cubicBezTo>
                <a:cubicBezTo>
                  <a:pt x="2182392" y="47272"/>
                  <a:pt x="2185081" y="45357"/>
                  <a:pt x="2188124" y="44366"/>
                </a:cubicBezTo>
                <a:cubicBezTo>
                  <a:pt x="2191165" y="43377"/>
                  <a:pt x="2196051" y="42883"/>
                  <a:pt x="2202776" y="42883"/>
                </a:cubicBezTo>
                <a:lnTo>
                  <a:pt x="2206595" y="42883"/>
                </a:lnTo>
                <a:lnTo>
                  <a:pt x="2206595" y="58698"/>
                </a:lnTo>
                <a:lnTo>
                  <a:pt x="2201285" y="58594"/>
                </a:lnTo>
                <a:cubicBezTo>
                  <a:pt x="2196263" y="58594"/>
                  <a:pt x="2193045" y="59336"/>
                  <a:pt x="2191630" y="60822"/>
                </a:cubicBezTo>
                <a:cubicBezTo>
                  <a:pt x="2190144" y="62377"/>
                  <a:pt x="2187879" y="67010"/>
                  <a:pt x="2184837" y="74725"/>
                </a:cubicBezTo>
                <a:cubicBezTo>
                  <a:pt x="2181932" y="82088"/>
                  <a:pt x="2179282" y="87178"/>
                  <a:pt x="2176873" y="90007"/>
                </a:cubicBezTo>
                <a:cubicBezTo>
                  <a:pt x="2174469" y="92841"/>
                  <a:pt x="2170753" y="95425"/>
                  <a:pt x="2165731" y="97758"/>
                </a:cubicBezTo>
                <a:cubicBezTo>
                  <a:pt x="2173935" y="99950"/>
                  <a:pt x="2182008" y="107593"/>
                  <a:pt x="2189927" y="120687"/>
                </a:cubicBezTo>
                <a:lnTo>
                  <a:pt x="2210839" y="155607"/>
                </a:lnTo>
                <a:lnTo>
                  <a:pt x="2189824" y="155607"/>
                </a:lnTo>
                <a:lnTo>
                  <a:pt x="2169443" y="120687"/>
                </a:lnTo>
                <a:cubicBezTo>
                  <a:pt x="2165267" y="113681"/>
                  <a:pt x="2161624" y="109062"/>
                  <a:pt x="2158514" y="106830"/>
                </a:cubicBezTo>
                <a:cubicBezTo>
                  <a:pt x="2155400" y="104602"/>
                  <a:pt x="2151682" y="103490"/>
                  <a:pt x="2147365" y="103490"/>
                </a:cubicBezTo>
                <a:lnTo>
                  <a:pt x="2147365" y="155607"/>
                </a:lnTo>
                <a:lnTo>
                  <a:pt x="2128259" y="155607"/>
                </a:lnTo>
                <a:close/>
                <a:moveTo>
                  <a:pt x="2301156" y="141700"/>
                </a:moveTo>
                <a:cubicBezTo>
                  <a:pt x="2294082" y="147715"/>
                  <a:pt x="2287272" y="151959"/>
                  <a:pt x="2280730" y="154439"/>
                </a:cubicBezTo>
                <a:cubicBezTo>
                  <a:pt x="2274182" y="156917"/>
                  <a:pt x="2267158" y="158155"/>
                  <a:pt x="2259656" y="158155"/>
                </a:cubicBezTo>
                <a:cubicBezTo>
                  <a:pt x="2247276" y="158155"/>
                  <a:pt x="2237757" y="155128"/>
                  <a:pt x="2231103" y="149080"/>
                </a:cubicBezTo>
                <a:cubicBezTo>
                  <a:pt x="2224451" y="143031"/>
                  <a:pt x="2221125" y="135300"/>
                  <a:pt x="2221125" y="125889"/>
                </a:cubicBezTo>
                <a:cubicBezTo>
                  <a:pt x="2221125" y="120367"/>
                  <a:pt x="2222381" y="115326"/>
                  <a:pt x="2224894" y="110762"/>
                </a:cubicBezTo>
                <a:cubicBezTo>
                  <a:pt x="2227403" y="106196"/>
                  <a:pt x="2230697" y="102532"/>
                  <a:pt x="2234769" y="99774"/>
                </a:cubicBezTo>
                <a:cubicBezTo>
                  <a:pt x="2238832" y="97017"/>
                  <a:pt x="2243420" y="94929"/>
                  <a:pt x="2248510" y="93514"/>
                </a:cubicBezTo>
                <a:cubicBezTo>
                  <a:pt x="2252262" y="92521"/>
                  <a:pt x="2257921" y="91570"/>
                  <a:pt x="2265491" y="90649"/>
                </a:cubicBezTo>
                <a:cubicBezTo>
                  <a:pt x="2280920" y="88809"/>
                  <a:pt x="2292279" y="86616"/>
                  <a:pt x="2299565" y="84068"/>
                </a:cubicBezTo>
                <a:cubicBezTo>
                  <a:pt x="2299638" y="81450"/>
                  <a:pt x="2299673" y="79784"/>
                  <a:pt x="2299673" y="79078"/>
                </a:cubicBezTo>
                <a:cubicBezTo>
                  <a:pt x="2299673" y="71294"/>
                  <a:pt x="2297870" y="65808"/>
                  <a:pt x="2294259" y="62626"/>
                </a:cubicBezTo>
                <a:cubicBezTo>
                  <a:pt x="2289373" y="58306"/>
                  <a:pt x="2282123" y="56149"/>
                  <a:pt x="2272500" y="56149"/>
                </a:cubicBezTo>
                <a:cubicBezTo>
                  <a:pt x="2263515" y="56149"/>
                  <a:pt x="2256881" y="57723"/>
                  <a:pt x="2252596" y="60872"/>
                </a:cubicBezTo>
                <a:cubicBezTo>
                  <a:pt x="2248315" y="64019"/>
                  <a:pt x="2245147" y="69596"/>
                  <a:pt x="2243100" y="77591"/>
                </a:cubicBezTo>
                <a:lnTo>
                  <a:pt x="2224415" y="75042"/>
                </a:lnTo>
                <a:cubicBezTo>
                  <a:pt x="2226117" y="67047"/>
                  <a:pt x="2228911" y="60588"/>
                  <a:pt x="2232802" y="55670"/>
                </a:cubicBezTo>
                <a:cubicBezTo>
                  <a:pt x="2236691" y="50757"/>
                  <a:pt x="2242317" y="46970"/>
                  <a:pt x="2249680" y="44313"/>
                </a:cubicBezTo>
                <a:cubicBezTo>
                  <a:pt x="2257038" y="41660"/>
                  <a:pt x="2265564" y="40335"/>
                  <a:pt x="2275257" y="40335"/>
                </a:cubicBezTo>
                <a:cubicBezTo>
                  <a:pt x="2284884" y="40335"/>
                  <a:pt x="2292703" y="41468"/>
                  <a:pt x="2298719" y="43730"/>
                </a:cubicBezTo>
                <a:cubicBezTo>
                  <a:pt x="2304734" y="45994"/>
                  <a:pt x="2309155" y="48842"/>
                  <a:pt x="2311984" y="52276"/>
                </a:cubicBezTo>
                <a:cubicBezTo>
                  <a:pt x="2314814" y="55710"/>
                  <a:pt x="2316798" y="60041"/>
                  <a:pt x="2317928" y="65279"/>
                </a:cubicBezTo>
                <a:cubicBezTo>
                  <a:pt x="2318566" y="68533"/>
                  <a:pt x="2318885" y="74406"/>
                  <a:pt x="2318885" y="82898"/>
                </a:cubicBezTo>
                <a:lnTo>
                  <a:pt x="2318885" y="108374"/>
                </a:lnTo>
                <a:cubicBezTo>
                  <a:pt x="2318885" y="126134"/>
                  <a:pt x="2319293" y="137370"/>
                  <a:pt x="2320106" y="142071"/>
                </a:cubicBezTo>
                <a:cubicBezTo>
                  <a:pt x="2320920" y="146779"/>
                  <a:pt x="2322529" y="151290"/>
                  <a:pt x="2324935" y="155607"/>
                </a:cubicBezTo>
                <a:lnTo>
                  <a:pt x="2304979" y="155607"/>
                </a:lnTo>
                <a:cubicBezTo>
                  <a:pt x="2303000" y="151643"/>
                  <a:pt x="2301721" y="147010"/>
                  <a:pt x="2301156" y="141700"/>
                </a:cubicBezTo>
                <a:close/>
                <a:moveTo>
                  <a:pt x="2299565" y="99032"/>
                </a:moveTo>
                <a:cubicBezTo>
                  <a:pt x="2292628" y="101862"/>
                  <a:pt x="2282227" y="104267"/>
                  <a:pt x="2268360" y="106251"/>
                </a:cubicBezTo>
                <a:cubicBezTo>
                  <a:pt x="2260509" y="107385"/>
                  <a:pt x="2254954" y="108655"/>
                  <a:pt x="2251697" y="110070"/>
                </a:cubicBezTo>
                <a:cubicBezTo>
                  <a:pt x="2248438" y="111484"/>
                  <a:pt x="2245929" y="113554"/>
                  <a:pt x="2244157" y="116280"/>
                </a:cubicBezTo>
                <a:cubicBezTo>
                  <a:pt x="2242390" y="119005"/>
                  <a:pt x="2241509" y="122029"/>
                  <a:pt x="2241509" y="125355"/>
                </a:cubicBezTo>
                <a:cubicBezTo>
                  <a:pt x="2241509" y="130449"/>
                  <a:pt x="2243433" y="134697"/>
                  <a:pt x="2247294" y="138092"/>
                </a:cubicBezTo>
                <a:cubicBezTo>
                  <a:pt x="2251149" y="141491"/>
                  <a:pt x="2256794" y="143190"/>
                  <a:pt x="2264220" y="143190"/>
                </a:cubicBezTo>
                <a:cubicBezTo>
                  <a:pt x="2271578" y="143190"/>
                  <a:pt x="2278127" y="141577"/>
                  <a:pt x="2283858" y="138359"/>
                </a:cubicBezTo>
                <a:cubicBezTo>
                  <a:pt x="2289590" y="135141"/>
                  <a:pt x="2293802" y="130734"/>
                  <a:pt x="2296487" y="125143"/>
                </a:cubicBezTo>
                <a:cubicBezTo>
                  <a:pt x="2298539" y="120826"/>
                  <a:pt x="2299565" y="114459"/>
                  <a:pt x="2299565" y="106039"/>
                </a:cubicBezTo>
                <a:close/>
                <a:moveTo>
                  <a:pt x="2353807" y="64642"/>
                </a:moveTo>
                <a:lnTo>
                  <a:pt x="2353807" y="42883"/>
                </a:lnTo>
                <a:lnTo>
                  <a:pt x="2375565" y="42883"/>
                </a:lnTo>
                <a:lnTo>
                  <a:pt x="2375565" y="64642"/>
                </a:lnTo>
                <a:close/>
                <a:moveTo>
                  <a:pt x="2353807" y="155607"/>
                </a:moveTo>
                <a:lnTo>
                  <a:pt x="2353807" y="133848"/>
                </a:lnTo>
                <a:lnTo>
                  <a:pt x="2375565" y="133848"/>
                </a:lnTo>
                <a:lnTo>
                  <a:pt x="2375565" y="155607"/>
                </a:lnTo>
                <a:close/>
                <a:moveTo>
                  <a:pt x="2474486" y="42883"/>
                </a:moveTo>
                <a:lnTo>
                  <a:pt x="2493591" y="42883"/>
                </a:lnTo>
                <a:lnTo>
                  <a:pt x="2493591" y="139792"/>
                </a:lnTo>
                <a:lnTo>
                  <a:pt x="2537111" y="139792"/>
                </a:lnTo>
                <a:lnTo>
                  <a:pt x="2537111" y="42883"/>
                </a:lnTo>
                <a:lnTo>
                  <a:pt x="2556220" y="42883"/>
                </a:lnTo>
                <a:lnTo>
                  <a:pt x="2556220" y="139792"/>
                </a:lnTo>
                <a:lnTo>
                  <a:pt x="2599845" y="139792"/>
                </a:lnTo>
                <a:lnTo>
                  <a:pt x="2599845" y="42883"/>
                </a:lnTo>
                <a:lnTo>
                  <a:pt x="2618842" y="42883"/>
                </a:lnTo>
                <a:lnTo>
                  <a:pt x="2618842" y="155607"/>
                </a:lnTo>
                <a:lnTo>
                  <a:pt x="2474486" y="155607"/>
                </a:lnTo>
                <a:close/>
                <a:moveTo>
                  <a:pt x="2725413" y="119307"/>
                </a:moveTo>
                <a:lnTo>
                  <a:pt x="2745155" y="121748"/>
                </a:lnTo>
                <a:cubicBezTo>
                  <a:pt x="2742037" y="133283"/>
                  <a:pt x="2736270" y="142232"/>
                  <a:pt x="2727854" y="148601"/>
                </a:cubicBezTo>
                <a:cubicBezTo>
                  <a:pt x="2719430" y="154969"/>
                  <a:pt x="2708673" y="158155"/>
                  <a:pt x="2695586" y="158155"/>
                </a:cubicBezTo>
                <a:cubicBezTo>
                  <a:pt x="2679094" y="158155"/>
                  <a:pt x="2666024" y="153079"/>
                  <a:pt x="2656368" y="142923"/>
                </a:cubicBezTo>
                <a:cubicBezTo>
                  <a:pt x="2646706" y="132768"/>
                  <a:pt x="2641875" y="118527"/>
                  <a:pt x="2641875" y="100203"/>
                </a:cubicBezTo>
                <a:cubicBezTo>
                  <a:pt x="2641875" y="81238"/>
                  <a:pt x="2646760" y="66517"/>
                  <a:pt x="2656527" y="56045"/>
                </a:cubicBezTo>
                <a:cubicBezTo>
                  <a:pt x="2666291" y="45569"/>
                  <a:pt x="2678955" y="40335"/>
                  <a:pt x="2694521" y="40335"/>
                </a:cubicBezTo>
                <a:cubicBezTo>
                  <a:pt x="2709595" y="40335"/>
                  <a:pt x="2721907" y="45465"/>
                  <a:pt x="2731460" y="55725"/>
                </a:cubicBezTo>
                <a:cubicBezTo>
                  <a:pt x="2741015" y="65988"/>
                  <a:pt x="2745789" y="80424"/>
                  <a:pt x="2745789" y="99032"/>
                </a:cubicBezTo>
                <a:cubicBezTo>
                  <a:pt x="2745789" y="100162"/>
                  <a:pt x="2745757" y="101862"/>
                  <a:pt x="2745680" y="104126"/>
                </a:cubicBezTo>
                <a:lnTo>
                  <a:pt x="2661616" y="104126"/>
                </a:lnTo>
                <a:cubicBezTo>
                  <a:pt x="2662323" y="116511"/>
                  <a:pt x="2665829" y="125993"/>
                  <a:pt x="2672126" y="132574"/>
                </a:cubicBezTo>
                <a:cubicBezTo>
                  <a:pt x="2678422" y="139155"/>
                  <a:pt x="2686278" y="142444"/>
                  <a:pt x="2695687" y="142444"/>
                </a:cubicBezTo>
                <a:cubicBezTo>
                  <a:pt x="2702694" y="142444"/>
                  <a:pt x="2708676" y="140605"/>
                  <a:pt x="2713630" y="136926"/>
                </a:cubicBezTo>
                <a:cubicBezTo>
                  <a:pt x="2718584" y="133243"/>
                  <a:pt x="2722507" y="127372"/>
                  <a:pt x="2725413" y="119307"/>
                </a:cubicBezTo>
                <a:close/>
                <a:moveTo>
                  <a:pt x="2662678" y="88416"/>
                </a:moveTo>
                <a:lnTo>
                  <a:pt x="2725625" y="88416"/>
                </a:lnTo>
                <a:cubicBezTo>
                  <a:pt x="2724772" y="78937"/>
                  <a:pt x="2722367" y="71824"/>
                  <a:pt x="2718404" y="67083"/>
                </a:cubicBezTo>
                <a:cubicBezTo>
                  <a:pt x="2712319" y="59720"/>
                  <a:pt x="2704432" y="56045"/>
                  <a:pt x="2694737" y="56045"/>
                </a:cubicBezTo>
                <a:cubicBezTo>
                  <a:pt x="2685960" y="56045"/>
                  <a:pt x="2678584" y="58982"/>
                  <a:pt x="2672605" y="64854"/>
                </a:cubicBezTo>
                <a:cubicBezTo>
                  <a:pt x="2666625" y="70726"/>
                  <a:pt x="2663312" y="78581"/>
                  <a:pt x="2662678" y="88416"/>
                </a:cubicBezTo>
                <a:close/>
                <a:moveTo>
                  <a:pt x="2772180" y="42883"/>
                </a:moveTo>
                <a:lnTo>
                  <a:pt x="2860917" y="42883"/>
                </a:lnTo>
                <a:lnTo>
                  <a:pt x="2860917" y="155607"/>
                </a:lnTo>
                <a:lnTo>
                  <a:pt x="2841912" y="155607"/>
                </a:lnTo>
                <a:lnTo>
                  <a:pt x="2841912" y="58698"/>
                </a:lnTo>
                <a:lnTo>
                  <a:pt x="2791285" y="58698"/>
                </a:lnTo>
                <a:lnTo>
                  <a:pt x="2791285" y="114847"/>
                </a:lnTo>
                <a:cubicBezTo>
                  <a:pt x="2791285" y="127937"/>
                  <a:pt x="2790861" y="136569"/>
                  <a:pt x="2790011" y="140745"/>
                </a:cubicBezTo>
                <a:cubicBezTo>
                  <a:pt x="2789161" y="144922"/>
                  <a:pt x="2786825" y="148568"/>
                  <a:pt x="2783006" y="151679"/>
                </a:cubicBezTo>
                <a:cubicBezTo>
                  <a:pt x="2779182" y="154793"/>
                  <a:pt x="2773664" y="156352"/>
                  <a:pt x="2766445" y="156352"/>
                </a:cubicBezTo>
                <a:cubicBezTo>
                  <a:pt x="2761989" y="156352"/>
                  <a:pt x="2756859" y="156064"/>
                  <a:pt x="2751055" y="155499"/>
                </a:cubicBezTo>
                <a:lnTo>
                  <a:pt x="2751055" y="139576"/>
                </a:lnTo>
                <a:lnTo>
                  <a:pt x="2759440" y="139576"/>
                </a:lnTo>
                <a:cubicBezTo>
                  <a:pt x="2763403" y="139576"/>
                  <a:pt x="2766233" y="139169"/>
                  <a:pt x="2767936" y="138355"/>
                </a:cubicBezTo>
                <a:cubicBezTo>
                  <a:pt x="2769632" y="137542"/>
                  <a:pt x="2770766" y="136253"/>
                  <a:pt x="2771331" y="134485"/>
                </a:cubicBezTo>
                <a:cubicBezTo>
                  <a:pt x="2771896" y="132714"/>
                  <a:pt x="2772180" y="126947"/>
                  <a:pt x="2772180" y="117184"/>
                </a:cubicBezTo>
                <a:close/>
                <a:moveTo>
                  <a:pt x="2889361" y="42883"/>
                </a:moveTo>
                <a:lnTo>
                  <a:pt x="2908466" y="42883"/>
                </a:lnTo>
                <a:lnTo>
                  <a:pt x="2908466" y="86933"/>
                </a:lnTo>
                <a:lnTo>
                  <a:pt x="2932668" y="86933"/>
                </a:lnTo>
                <a:cubicBezTo>
                  <a:pt x="2948448" y="86933"/>
                  <a:pt x="2960601" y="89993"/>
                  <a:pt x="2969129" y="96110"/>
                </a:cubicBezTo>
                <a:cubicBezTo>
                  <a:pt x="2977654" y="102233"/>
                  <a:pt x="2981916" y="110672"/>
                  <a:pt x="2981916" y="121428"/>
                </a:cubicBezTo>
                <a:cubicBezTo>
                  <a:pt x="2981916" y="130839"/>
                  <a:pt x="2978364" y="138888"/>
                  <a:pt x="2971249" y="145578"/>
                </a:cubicBezTo>
                <a:cubicBezTo>
                  <a:pt x="2964136" y="152265"/>
                  <a:pt x="2952763" y="155607"/>
                  <a:pt x="2937125" y="155607"/>
                </a:cubicBezTo>
                <a:lnTo>
                  <a:pt x="2889361" y="155607"/>
                </a:lnTo>
                <a:close/>
                <a:moveTo>
                  <a:pt x="2908466" y="139895"/>
                </a:moveTo>
                <a:lnTo>
                  <a:pt x="2928529" y="139895"/>
                </a:lnTo>
                <a:cubicBezTo>
                  <a:pt x="2940628" y="139895"/>
                  <a:pt x="2949260" y="138410"/>
                  <a:pt x="2954426" y="135435"/>
                </a:cubicBezTo>
                <a:cubicBezTo>
                  <a:pt x="2959593" y="132466"/>
                  <a:pt x="2962174" y="127829"/>
                  <a:pt x="2962174" y="121536"/>
                </a:cubicBezTo>
                <a:cubicBezTo>
                  <a:pt x="2962174" y="116651"/>
                  <a:pt x="2960266" y="112299"/>
                  <a:pt x="2956446" y="108479"/>
                </a:cubicBezTo>
                <a:cubicBezTo>
                  <a:pt x="2952627" y="104656"/>
                  <a:pt x="2944167" y="102744"/>
                  <a:pt x="2931074" y="102744"/>
                </a:cubicBezTo>
                <a:lnTo>
                  <a:pt x="2908466" y="102744"/>
                </a:lnTo>
                <a:close/>
                <a:moveTo>
                  <a:pt x="3068533" y="0"/>
                </a:moveTo>
                <a:lnTo>
                  <a:pt x="3087635" y="0"/>
                </a:lnTo>
                <a:lnTo>
                  <a:pt x="3087635" y="53816"/>
                </a:lnTo>
                <a:cubicBezTo>
                  <a:pt x="3091597" y="49287"/>
                  <a:pt x="3095950" y="45910"/>
                  <a:pt x="3100691" y="43679"/>
                </a:cubicBezTo>
                <a:cubicBezTo>
                  <a:pt x="3105436" y="41450"/>
                  <a:pt x="3110530" y="40335"/>
                  <a:pt x="3115977" y="40335"/>
                </a:cubicBezTo>
                <a:cubicBezTo>
                  <a:pt x="3129350" y="40335"/>
                  <a:pt x="3139949" y="45904"/>
                  <a:pt x="3147767" y="57050"/>
                </a:cubicBezTo>
                <a:cubicBezTo>
                  <a:pt x="3155583" y="68195"/>
                  <a:pt x="3159494" y="82224"/>
                  <a:pt x="3159494" y="99137"/>
                </a:cubicBezTo>
                <a:cubicBezTo>
                  <a:pt x="3159494" y="116759"/>
                  <a:pt x="3155285" y="131001"/>
                  <a:pt x="3146865" y="141858"/>
                </a:cubicBezTo>
                <a:cubicBezTo>
                  <a:pt x="3138445" y="152722"/>
                  <a:pt x="3127972" y="158155"/>
                  <a:pt x="3115448" y="158155"/>
                </a:cubicBezTo>
                <a:cubicBezTo>
                  <a:pt x="3111340" y="158155"/>
                  <a:pt x="3107164" y="157518"/>
                  <a:pt x="3102919" y="156247"/>
                </a:cubicBezTo>
                <a:cubicBezTo>
                  <a:pt x="3098674" y="154969"/>
                  <a:pt x="3093581" y="151506"/>
                  <a:pt x="3087635" y="145843"/>
                </a:cubicBezTo>
                <a:lnTo>
                  <a:pt x="3087635" y="198807"/>
                </a:lnTo>
                <a:lnTo>
                  <a:pt x="3068533" y="198807"/>
                </a:lnTo>
                <a:lnTo>
                  <a:pt x="3068533" y="145843"/>
                </a:lnTo>
                <a:cubicBezTo>
                  <a:pt x="3064712" y="149947"/>
                  <a:pt x="3060484" y="153025"/>
                  <a:pt x="3055849" y="155073"/>
                </a:cubicBezTo>
                <a:cubicBezTo>
                  <a:pt x="3051212" y="157130"/>
                  <a:pt x="3046205" y="158155"/>
                  <a:pt x="3040826" y="158155"/>
                </a:cubicBezTo>
                <a:cubicBezTo>
                  <a:pt x="3029011" y="158155"/>
                  <a:pt x="3018680" y="152971"/>
                  <a:pt x="3009834" y="142603"/>
                </a:cubicBezTo>
                <a:cubicBezTo>
                  <a:pt x="3000989" y="132235"/>
                  <a:pt x="2996565" y="117396"/>
                  <a:pt x="2996565" y="98074"/>
                </a:cubicBezTo>
                <a:cubicBezTo>
                  <a:pt x="2996565" y="81731"/>
                  <a:pt x="3000565" y="68022"/>
                  <a:pt x="3008560" y="56945"/>
                </a:cubicBezTo>
                <a:cubicBezTo>
                  <a:pt x="3016555" y="45871"/>
                  <a:pt x="3027308" y="40335"/>
                  <a:pt x="3040826" y="40335"/>
                </a:cubicBezTo>
                <a:cubicBezTo>
                  <a:pt x="3046489" y="40335"/>
                  <a:pt x="3051620" y="41450"/>
                  <a:pt x="3056220" y="43679"/>
                </a:cubicBezTo>
                <a:cubicBezTo>
                  <a:pt x="3060817" y="45910"/>
                  <a:pt x="3064922" y="49287"/>
                  <a:pt x="3068533" y="53816"/>
                </a:cubicBezTo>
                <a:close/>
                <a:moveTo>
                  <a:pt x="3087529" y="99670"/>
                </a:moveTo>
                <a:cubicBezTo>
                  <a:pt x="3087529" y="116651"/>
                  <a:pt x="3089866" y="128063"/>
                  <a:pt x="3094536" y="133898"/>
                </a:cubicBezTo>
                <a:cubicBezTo>
                  <a:pt x="3099204" y="139738"/>
                  <a:pt x="3105044" y="142658"/>
                  <a:pt x="3112049" y="142658"/>
                </a:cubicBezTo>
                <a:cubicBezTo>
                  <a:pt x="3119833" y="142658"/>
                  <a:pt x="3126467" y="139065"/>
                  <a:pt x="3131954" y="131883"/>
                </a:cubicBezTo>
                <a:cubicBezTo>
                  <a:pt x="3137436" y="124700"/>
                  <a:pt x="3140176" y="113540"/>
                  <a:pt x="3140176" y="98396"/>
                </a:cubicBezTo>
                <a:cubicBezTo>
                  <a:pt x="3140176" y="84103"/>
                  <a:pt x="3137649" y="73451"/>
                  <a:pt x="3132592" y="66445"/>
                </a:cubicBezTo>
                <a:cubicBezTo>
                  <a:pt x="3127529" y="59440"/>
                  <a:pt x="3121034" y="55937"/>
                  <a:pt x="3113111" y="55937"/>
                </a:cubicBezTo>
                <a:cubicBezTo>
                  <a:pt x="3104618" y="55937"/>
                  <a:pt x="3098232" y="59581"/>
                  <a:pt x="3093955" y="66870"/>
                </a:cubicBezTo>
                <a:cubicBezTo>
                  <a:pt x="3089672" y="74160"/>
                  <a:pt x="3087529" y="85094"/>
                  <a:pt x="3087529" y="99670"/>
                </a:cubicBezTo>
                <a:close/>
                <a:moveTo>
                  <a:pt x="3015990" y="97546"/>
                </a:moveTo>
                <a:cubicBezTo>
                  <a:pt x="3015990" y="113466"/>
                  <a:pt x="3018662" y="124931"/>
                  <a:pt x="3024008" y="131937"/>
                </a:cubicBezTo>
                <a:cubicBezTo>
                  <a:pt x="3029347" y="138942"/>
                  <a:pt x="3035981" y="142444"/>
                  <a:pt x="3043909" y="142444"/>
                </a:cubicBezTo>
                <a:cubicBezTo>
                  <a:pt x="3052185" y="142444"/>
                  <a:pt x="3058374" y="138959"/>
                  <a:pt x="3062481" y="131991"/>
                </a:cubicBezTo>
                <a:cubicBezTo>
                  <a:pt x="3066584" y="125021"/>
                  <a:pt x="3068637" y="114567"/>
                  <a:pt x="3068637" y="100623"/>
                </a:cubicBezTo>
                <a:cubicBezTo>
                  <a:pt x="3068637" y="85763"/>
                  <a:pt x="3066476" y="74618"/>
                  <a:pt x="3062163" y="67191"/>
                </a:cubicBezTo>
                <a:cubicBezTo>
                  <a:pt x="3057848" y="59760"/>
                  <a:pt x="3051335" y="56045"/>
                  <a:pt x="3042631" y="56045"/>
                </a:cubicBezTo>
                <a:cubicBezTo>
                  <a:pt x="3034778" y="56045"/>
                  <a:pt x="3028374" y="59674"/>
                  <a:pt x="3023421" y="66924"/>
                </a:cubicBezTo>
                <a:cubicBezTo>
                  <a:pt x="3018467" y="74174"/>
                  <a:pt x="3015990" y="84384"/>
                  <a:pt x="3015990" y="97546"/>
                </a:cubicBezTo>
                <a:close/>
                <a:moveTo>
                  <a:pt x="3174671" y="99246"/>
                </a:moveTo>
                <a:cubicBezTo>
                  <a:pt x="3174671" y="78369"/>
                  <a:pt x="3180474" y="62911"/>
                  <a:pt x="3192081" y="52858"/>
                </a:cubicBezTo>
                <a:cubicBezTo>
                  <a:pt x="3201780" y="44511"/>
                  <a:pt x="3213594" y="40335"/>
                  <a:pt x="3227534" y="40335"/>
                </a:cubicBezTo>
                <a:cubicBezTo>
                  <a:pt x="3243031" y="40335"/>
                  <a:pt x="3255700" y="45410"/>
                  <a:pt x="3265535" y="55566"/>
                </a:cubicBezTo>
                <a:cubicBezTo>
                  <a:pt x="3275367" y="65721"/>
                  <a:pt x="3280289" y="79751"/>
                  <a:pt x="3280289" y="97654"/>
                </a:cubicBezTo>
                <a:cubicBezTo>
                  <a:pt x="3280289" y="112159"/>
                  <a:pt x="3278113" y="123567"/>
                  <a:pt x="3273760" y="131883"/>
                </a:cubicBezTo>
                <a:cubicBezTo>
                  <a:pt x="3269408" y="140199"/>
                  <a:pt x="3263072" y="146653"/>
                  <a:pt x="3254756" y="151254"/>
                </a:cubicBezTo>
                <a:cubicBezTo>
                  <a:pt x="3246444" y="155854"/>
                  <a:pt x="3237369" y="158155"/>
                  <a:pt x="3227534" y="158155"/>
                </a:cubicBezTo>
                <a:cubicBezTo>
                  <a:pt x="3211754" y="158155"/>
                  <a:pt x="3198996" y="153093"/>
                  <a:pt x="3189269" y="142974"/>
                </a:cubicBezTo>
                <a:cubicBezTo>
                  <a:pt x="3179538" y="132855"/>
                  <a:pt x="3174671" y="118278"/>
                  <a:pt x="3174671" y="99246"/>
                </a:cubicBezTo>
                <a:close/>
                <a:moveTo>
                  <a:pt x="3194310" y="99246"/>
                </a:moveTo>
                <a:cubicBezTo>
                  <a:pt x="3194310" y="113681"/>
                  <a:pt x="3197459" y="124488"/>
                  <a:pt x="3203759" y="131670"/>
                </a:cubicBezTo>
                <a:cubicBezTo>
                  <a:pt x="3210056" y="138852"/>
                  <a:pt x="3217979" y="142444"/>
                  <a:pt x="3227534" y="142444"/>
                </a:cubicBezTo>
                <a:cubicBezTo>
                  <a:pt x="3237012" y="142444"/>
                  <a:pt x="3244903" y="138838"/>
                  <a:pt x="3251205" y="131616"/>
                </a:cubicBezTo>
                <a:cubicBezTo>
                  <a:pt x="3257499" y="124398"/>
                  <a:pt x="3260650" y="113397"/>
                  <a:pt x="3260650" y="98608"/>
                </a:cubicBezTo>
                <a:cubicBezTo>
                  <a:pt x="3260650" y="84669"/>
                  <a:pt x="3257486" y="74106"/>
                  <a:pt x="3251149" y="66924"/>
                </a:cubicBezTo>
                <a:cubicBezTo>
                  <a:pt x="3244817" y="59742"/>
                  <a:pt x="3236943" y="56149"/>
                  <a:pt x="3227534" y="56149"/>
                </a:cubicBezTo>
                <a:cubicBezTo>
                  <a:pt x="3217979" y="56149"/>
                  <a:pt x="3210056" y="59720"/>
                  <a:pt x="3203759" y="66870"/>
                </a:cubicBezTo>
                <a:cubicBezTo>
                  <a:pt x="3197459" y="74016"/>
                  <a:pt x="3194310" y="84809"/>
                  <a:pt x="3194310" y="99246"/>
                </a:cubicBezTo>
                <a:close/>
                <a:moveTo>
                  <a:pt x="3302787" y="42883"/>
                </a:moveTo>
                <a:lnTo>
                  <a:pt x="3346837" y="42883"/>
                </a:lnTo>
                <a:cubicBezTo>
                  <a:pt x="3357663" y="42883"/>
                  <a:pt x="3365712" y="43783"/>
                  <a:pt x="3370987" y="45590"/>
                </a:cubicBezTo>
                <a:cubicBezTo>
                  <a:pt x="3376257" y="47394"/>
                  <a:pt x="3380786" y="50702"/>
                  <a:pt x="3384573" y="55512"/>
                </a:cubicBezTo>
                <a:cubicBezTo>
                  <a:pt x="3388357" y="60325"/>
                  <a:pt x="3390250" y="66092"/>
                  <a:pt x="3390250" y="72814"/>
                </a:cubicBezTo>
                <a:cubicBezTo>
                  <a:pt x="3390250" y="78193"/>
                  <a:pt x="3389138" y="82879"/>
                  <a:pt x="3386909" y="86879"/>
                </a:cubicBezTo>
                <a:cubicBezTo>
                  <a:pt x="3384678" y="90875"/>
                  <a:pt x="3381332" y="94223"/>
                  <a:pt x="3376876" y="96908"/>
                </a:cubicBezTo>
                <a:cubicBezTo>
                  <a:pt x="3382186" y="98680"/>
                  <a:pt x="3386588" y="101985"/>
                  <a:pt x="3390091" y="106830"/>
                </a:cubicBezTo>
                <a:cubicBezTo>
                  <a:pt x="3393594" y="111682"/>
                  <a:pt x="3395344" y="117432"/>
                  <a:pt x="3395344" y="124085"/>
                </a:cubicBezTo>
                <a:cubicBezTo>
                  <a:pt x="3394638" y="134766"/>
                  <a:pt x="3390819" y="142693"/>
                  <a:pt x="3383881" y="147860"/>
                </a:cubicBezTo>
                <a:cubicBezTo>
                  <a:pt x="3376948" y="153025"/>
                  <a:pt x="3366864" y="155607"/>
                  <a:pt x="3353631" y="155607"/>
                </a:cubicBezTo>
                <a:lnTo>
                  <a:pt x="3302787" y="155607"/>
                </a:lnTo>
                <a:close/>
                <a:moveTo>
                  <a:pt x="3321894" y="90327"/>
                </a:moveTo>
                <a:lnTo>
                  <a:pt x="3342273" y="90327"/>
                </a:lnTo>
                <a:cubicBezTo>
                  <a:pt x="3350412" y="90327"/>
                  <a:pt x="3356004" y="89903"/>
                  <a:pt x="3359041" y="89054"/>
                </a:cubicBezTo>
                <a:cubicBezTo>
                  <a:pt x="3362084" y="88204"/>
                  <a:pt x="3364808" y="86487"/>
                  <a:pt x="3367218" y="83905"/>
                </a:cubicBezTo>
                <a:cubicBezTo>
                  <a:pt x="3369621" y="81325"/>
                  <a:pt x="3370824" y="78228"/>
                  <a:pt x="3370824" y="74618"/>
                </a:cubicBezTo>
                <a:cubicBezTo>
                  <a:pt x="3370824" y="68674"/>
                  <a:pt x="3368718" y="64534"/>
                  <a:pt x="3364510" y="62197"/>
                </a:cubicBezTo>
                <a:cubicBezTo>
                  <a:pt x="3360301" y="59864"/>
                  <a:pt x="3353098" y="58698"/>
                  <a:pt x="3342910" y="58698"/>
                </a:cubicBezTo>
                <a:lnTo>
                  <a:pt x="3321894" y="58698"/>
                </a:lnTo>
                <a:close/>
                <a:moveTo>
                  <a:pt x="3321894" y="139895"/>
                </a:moveTo>
                <a:lnTo>
                  <a:pt x="3347050" y="139895"/>
                </a:lnTo>
                <a:cubicBezTo>
                  <a:pt x="3357876" y="139895"/>
                  <a:pt x="3365306" y="138640"/>
                  <a:pt x="3369341" y="136127"/>
                </a:cubicBezTo>
                <a:cubicBezTo>
                  <a:pt x="3373373" y="133618"/>
                  <a:pt x="3375497" y="129283"/>
                  <a:pt x="3375710" y="123128"/>
                </a:cubicBezTo>
                <a:cubicBezTo>
                  <a:pt x="3375710" y="119519"/>
                  <a:pt x="3374539" y="116176"/>
                  <a:pt x="3372207" y="113097"/>
                </a:cubicBezTo>
                <a:cubicBezTo>
                  <a:pt x="3369874" y="110016"/>
                  <a:pt x="3366832" y="108068"/>
                  <a:pt x="3363081" y="107255"/>
                </a:cubicBezTo>
                <a:cubicBezTo>
                  <a:pt x="3359330" y="106441"/>
                  <a:pt x="3353311" y="106039"/>
                  <a:pt x="3345034" y="106039"/>
                </a:cubicBezTo>
                <a:lnTo>
                  <a:pt x="3321894" y="106039"/>
                </a:lnTo>
                <a:close/>
                <a:moveTo>
                  <a:pt x="3525477" y="42883"/>
                </a:moveTo>
                <a:lnTo>
                  <a:pt x="3544582" y="42883"/>
                </a:lnTo>
                <a:lnTo>
                  <a:pt x="3544582" y="155607"/>
                </a:lnTo>
                <a:lnTo>
                  <a:pt x="3525477" y="155607"/>
                </a:lnTo>
                <a:close/>
                <a:moveTo>
                  <a:pt x="3418589" y="42883"/>
                </a:moveTo>
                <a:lnTo>
                  <a:pt x="3437695" y="42883"/>
                </a:lnTo>
                <a:lnTo>
                  <a:pt x="3437695" y="86933"/>
                </a:lnTo>
                <a:lnTo>
                  <a:pt x="3461897" y="86933"/>
                </a:lnTo>
                <a:cubicBezTo>
                  <a:pt x="3477676" y="86933"/>
                  <a:pt x="3489834" y="89993"/>
                  <a:pt x="3498358" y="96110"/>
                </a:cubicBezTo>
                <a:cubicBezTo>
                  <a:pt x="3506884" y="102233"/>
                  <a:pt x="3511149" y="110672"/>
                  <a:pt x="3511149" y="121428"/>
                </a:cubicBezTo>
                <a:cubicBezTo>
                  <a:pt x="3511149" y="130839"/>
                  <a:pt x="3507592" y="138888"/>
                  <a:pt x="3500479" y="145578"/>
                </a:cubicBezTo>
                <a:cubicBezTo>
                  <a:pt x="3493368" y="152265"/>
                  <a:pt x="3481996" y="155607"/>
                  <a:pt x="3466354" y="155607"/>
                </a:cubicBezTo>
                <a:lnTo>
                  <a:pt x="3418589" y="155607"/>
                </a:lnTo>
                <a:close/>
                <a:moveTo>
                  <a:pt x="3437695" y="139895"/>
                </a:moveTo>
                <a:lnTo>
                  <a:pt x="3457757" y="139895"/>
                </a:lnTo>
                <a:cubicBezTo>
                  <a:pt x="3469860" y="139895"/>
                  <a:pt x="3478490" y="138410"/>
                  <a:pt x="3483656" y="135435"/>
                </a:cubicBezTo>
                <a:cubicBezTo>
                  <a:pt x="3488821" y="132466"/>
                  <a:pt x="3491407" y="127829"/>
                  <a:pt x="3491407" y="121536"/>
                </a:cubicBezTo>
                <a:cubicBezTo>
                  <a:pt x="3491407" y="116651"/>
                  <a:pt x="3489492" y="112299"/>
                  <a:pt x="3485672" y="108479"/>
                </a:cubicBezTo>
                <a:cubicBezTo>
                  <a:pt x="3481852" y="104656"/>
                  <a:pt x="3473396" y="102744"/>
                  <a:pt x="3460306" y="102744"/>
                </a:cubicBezTo>
                <a:lnTo>
                  <a:pt x="3437695" y="102744"/>
                </a:lnTo>
                <a:close/>
                <a:moveTo>
                  <a:pt x="3651578" y="119307"/>
                </a:moveTo>
                <a:lnTo>
                  <a:pt x="3671320" y="121748"/>
                </a:lnTo>
                <a:cubicBezTo>
                  <a:pt x="3668206" y="133283"/>
                  <a:pt x="3662439" y="142232"/>
                  <a:pt x="3654019" y="148601"/>
                </a:cubicBezTo>
                <a:cubicBezTo>
                  <a:pt x="3645594" y="154969"/>
                  <a:pt x="3634839" y="158155"/>
                  <a:pt x="3621753" y="158155"/>
                </a:cubicBezTo>
                <a:cubicBezTo>
                  <a:pt x="3605264" y="158155"/>
                  <a:pt x="3592188" y="153079"/>
                  <a:pt x="3582533" y="142923"/>
                </a:cubicBezTo>
                <a:cubicBezTo>
                  <a:pt x="3572871" y="132768"/>
                  <a:pt x="3568040" y="118527"/>
                  <a:pt x="3568040" y="100203"/>
                </a:cubicBezTo>
                <a:cubicBezTo>
                  <a:pt x="3568040" y="81238"/>
                  <a:pt x="3572925" y="66517"/>
                  <a:pt x="3582692" y="56045"/>
                </a:cubicBezTo>
                <a:cubicBezTo>
                  <a:pt x="3592454" y="45569"/>
                  <a:pt x="3605120" y="40335"/>
                  <a:pt x="3620687" y="40335"/>
                </a:cubicBezTo>
                <a:cubicBezTo>
                  <a:pt x="3635759" y="40335"/>
                  <a:pt x="3648076" y="45465"/>
                  <a:pt x="3657626" y="55725"/>
                </a:cubicBezTo>
                <a:cubicBezTo>
                  <a:pt x="3667180" y="65988"/>
                  <a:pt x="3671958" y="80424"/>
                  <a:pt x="3671958" y="99032"/>
                </a:cubicBezTo>
                <a:cubicBezTo>
                  <a:pt x="3671958" y="100162"/>
                  <a:pt x="3671921" y="101862"/>
                  <a:pt x="3671850" y="104126"/>
                </a:cubicBezTo>
                <a:lnTo>
                  <a:pt x="3587783" y="104126"/>
                </a:lnTo>
                <a:cubicBezTo>
                  <a:pt x="3588487" y="116511"/>
                  <a:pt x="3591994" y="125993"/>
                  <a:pt x="3598291" y="132574"/>
                </a:cubicBezTo>
                <a:cubicBezTo>
                  <a:pt x="3604587" y="139155"/>
                  <a:pt x="3612445" y="142444"/>
                  <a:pt x="3621857" y="142444"/>
                </a:cubicBezTo>
                <a:cubicBezTo>
                  <a:pt x="3628858" y="142444"/>
                  <a:pt x="3634841" y="140605"/>
                  <a:pt x="3639795" y="136926"/>
                </a:cubicBezTo>
                <a:cubicBezTo>
                  <a:pt x="3644748" y="133243"/>
                  <a:pt x="3648677" y="127372"/>
                  <a:pt x="3651578" y="119307"/>
                </a:cubicBezTo>
                <a:close/>
                <a:moveTo>
                  <a:pt x="3588844" y="88416"/>
                </a:moveTo>
                <a:lnTo>
                  <a:pt x="3651790" y="88416"/>
                </a:lnTo>
                <a:cubicBezTo>
                  <a:pt x="3650937" y="78937"/>
                  <a:pt x="3648532" y="71824"/>
                  <a:pt x="3644569" y="67083"/>
                </a:cubicBezTo>
                <a:cubicBezTo>
                  <a:pt x="3638484" y="59720"/>
                  <a:pt x="3630596" y="56045"/>
                  <a:pt x="3620902" y="56045"/>
                </a:cubicBezTo>
                <a:cubicBezTo>
                  <a:pt x="3612125" y="56045"/>
                  <a:pt x="3604750" y="58982"/>
                  <a:pt x="3598769" y="64854"/>
                </a:cubicBezTo>
                <a:cubicBezTo>
                  <a:pt x="3592790" y="70726"/>
                  <a:pt x="3589478" y="78581"/>
                  <a:pt x="3588844" y="88416"/>
                </a:cubicBezTo>
                <a:close/>
                <a:moveTo>
                  <a:pt x="3758634" y="42883"/>
                </a:moveTo>
                <a:lnTo>
                  <a:pt x="3847580" y="42883"/>
                </a:lnTo>
                <a:lnTo>
                  <a:pt x="3847580" y="155607"/>
                </a:lnTo>
                <a:lnTo>
                  <a:pt x="3828474" y="155607"/>
                </a:lnTo>
                <a:lnTo>
                  <a:pt x="3828474" y="58698"/>
                </a:lnTo>
                <a:lnTo>
                  <a:pt x="3777736" y="58698"/>
                </a:lnTo>
                <a:lnTo>
                  <a:pt x="3777736" y="155607"/>
                </a:lnTo>
                <a:lnTo>
                  <a:pt x="3758634" y="155607"/>
                </a:lnTo>
                <a:close/>
                <a:moveTo>
                  <a:pt x="3876240" y="198807"/>
                </a:moveTo>
                <a:lnTo>
                  <a:pt x="3876240" y="42883"/>
                </a:lnTo>
                <a:lnTo>
                  <a:pt x="3893645" y="42883"/>
                </a:lnTo>
                <a:lnTo>
                  <a:pt x="3893645" y="57528"/>
                </a:lnTo>
                <a:cubicBezTo>
                  <a:pt x="3897750" y="51797"/>
                  <a:pt x="3902383" y="47498"/>
                  <a:pt x="3907548" y="44633"/>
                </a:cubicBezTo>
                <a:cubicBezTo>
                  <a:pt x="3912715" y="41768"/>
                  <a:pt x="3918978" y="40335"/>
                  <a:pt x="3926340" y="40335"/>
                </a:cubicBezTo>
                <a:cubicBezTo>
                  <a:pt x="3935963" y="40335"/>
                  <a:pt x="3944455" y="42812"/>
                  <a:pt x="3951814" y="47765"/>
                </a:cubicBezTo>
                <a:cubicBezTo>
                  <a:pt x="3959172" y="52719"/>
                  <a:pt x="3964727" y="59706"/>
                  <a:pt x="3968479" y="68727"/>
                </a:cubicBezTo>
                <a:cubicBezTo>
                  <a:pt x="3972231" y="77753"/>
                  <a:pt x="3974105" y="87643"/>
                  <a:pt x="3974105" y="98396"/>
                </a:cubicBezTo>
                <a:cubicBezTo>
                  <a:pt x="3974105" y="109930"/>
                  <a:pt x="3972035" y="120316"/>
                  <a:pt x="3967896" y="129550"/>
                </a:cubicBezTo>
                <a:cubicBezTo>
                  <a:pt x="3963752" y="138784"/>
                  <a:pt x="3957740" y="145861"/>
                  <a:pt x="3949849" y="150776"/>
                </a:cubicBezTo>
                <a:cubicBezTo>
                  <a:pt x="3941957" y="155697"/>
                  <a:pt x="3933659" y="158155"/>
                  <a:pt x="3924958" y="158155"/>
                </a:cubicBezTo>
                <a:cubicBezTo>
                  <a:pt x="3918590" y="158155"/>
                  <a:pt x="3912877" y="156809"/>
                  <a:pt x="3907815" y="154120"/>
                </a:cubicBezTo>
                <a:cubicBezTo>
                  <a:pt x="3902754" y="151431"/>
                  <a:pt x="3898599" y="148036"/>
                  <a:pt x="3895345" y="143928"/>
                </a:cubicBezTo>
                <a:lnTo>
                  <a:pt x="3895345" y="198807"/>
                </a:lnTo>
                <a:close/>
                <a:moveTo>
                  <a:pt x="3893542" y="99882"/>
                </a:moveTo>
                <a:cubicBezTo>
                  <a:pt x="3893542" y="114386"/>
                  <a:pt x="3896479" y="125104"/>
                  <a:pt x="3902350" y="132040"/>
                </a:cubicBezTo>
                <a:cubicBezTo>
                  <a:pt x="3908223" y="138975"/>
                  <a:pt x="3915332" y="142444"/>
                  <a:pt x="3923683" y="142444"/>
                </a:cubicBezTo>
                <a:cubicBezTo>
                  <a:pt x="3932176" y="142444"/>
                  <a:pt x="3939448" y="138852"/>
                  <a:pt x="3945496" y="131670"/>
                </a:cubicBezTo>
                <a:cubicBezTo>
                  <a:pt x="3951545" y="124488"/>
                  <a:pt x="3954573" y="113360"/>
                  <a:pt x="3954573" y="98288"/>
                </a:cubicBezTo>
                <a:cubicBezTo>
                  <a:pt x="3954573" y="83923"/>
                  <a:pt x="3951615" y="73170"/>
                  <a:pt x="3945709" y="66021"/>
                </a:cubicBezTo>
                <a:cubicBezTo>
                  <a:pt x="3939797" y="58875"/>
                  <a:pt x="3932741" y="55300"/>
                  <a:pt x="3924537" y="55300"/>
                </a:cubicBezTo>
                <a:cubicBezTo>
                  <a:pt x="3916397" y="55300"/>
                  <a:pt x="3909198" y="59105"/>
                  <a:pt x="3902933" y="66712"/>
                </a:cubicBezTo>
                <a:cubicBezTo>
                  <a:pt x="3896669" y="74319"/>
                  <a:pt x="3893542" y="85374"/>
                  <a:pt x="3893542" y="99882"/>
                </a:cubicBezTo>
                <a:close/>
                <a:moveTo>
                  <a:pt x="3990021" y="99246"/>
                </a:moveTo>
                <a:cubicBezTo>
                  <a:pt x="3990021" y="78369"/>
                  <a:pt x="3995824" y="62911"/>
                  <a:pt x="4007431" y="52858"/>
                </a:cubicBezTo>
                <a:cubicBezTo>
                  <a:pt x="4017129" y="44511"/>
                  <a:pt x="4028945" y="40335"/>
                  <a:pt x="4042883" y="40335"/>
                </a:cubicBezTo>
                <a:cubicBezTo>
                  <a:pt x="4058381" y="40335"/>
                  <a:pt x="4071050" y="45410"/>
                  <a:pt x="4080885" y="55566"/>
                </a:cubicBezTo>
                <a:cubicBezTo>
                  <a:pt x="4090716" y="65721"/>
                  <a:pt x="4095638" y="79751"/>
                  <a:pt x="4095638" y="97654"/>
                </a:cubicBezTo>
                <a:cubicBezTo>
                  <a:pt x="4095638" y="112159"/>
                  <a:pt x="4093463" y="123567"/>
                  <a:pt x="4089111" y="131883"/>
                </a:cubicBezTo>
                <a:cubicBezTo>
                  <a:pt x="4084759" y="140199"/>
                  <a:pt x="4078422" y="146653"/>
                  <a:pt x="4070111" y="151254"/>
                </a:cubicBezTo>
                <a:cubicBezTo>
                  <a:pt x="4061795" y="155854"/>
                  <a:pt x="4052719" y="158155"/>
                  <a:pt x="4042883" y="158155"/>
                </a:cubicBezTo>
                <a:cubicBezTo>
                  <a:pt x="4027105" y="158155"/>
                  <a:pt x="4014350" y="153093"/>
                  <a:pt x="4004619" y="142974"/>
                </a:cubicBezTo>
                <a:cubicBezTo>
                  <a:pt x="3994889" y="132855"/>
                  <a:pt x="3990021" y="118278"/>
                  <a:pt x="3990021" y="99246"/>
                </a:cubicBezTo>
                <a:close/>
                <a:moveTo>
                  <a:pt x="4009658" y="99246"/>
                </a:moveTo>
                <a:cubicBezTo>
                  <a:pt x="4009658" y="113681"/>
                  <a:pt x="4012809" y="124488"/>
                  <a:pt x="4019109" y="131670"/>
                </a:cubicBezTo>
                <a:cubicBezTo>
                  <a:pt x="4025406" y="138852"/>
                  <a:pt x="4033329" y="142444"/>
                  <a:pt x="4042883" y="142444"/>
                </a:cubicBezTo>
                <a:cubicBezTo>
                  <a:pt x="4052362" y="142444"/>
                  <a:pt x="4060253" y="138838"/>
                  <a:pt x="4066553" y="131616"/>
                </a:cubicBezTo>
                <a:cubicBezTo>
                  <a:pt x="4072850" y="124398"/>
                  <a:pt x="4075999" y="113397"/>
                  <a:pt x="4075999" y="98608"/>
                </a:cubicBezTo>
                <a:cubicBezTo>
                  <a:pt x="4075999" y="84669"/>
                  <a:pt x="4072836" y="74106"/>
                  <a:pt x="4066500" y="66924"/>
                </a:cubicBezTo>
                <a:cubicBezTo>
                  <a:pt x="4060166" y="59742"/>
                  <a:pt x="4052294" y="56149"/>
                  <a:pt x="4042883" y="56149"/>
                </a:cubicBezTo>
                <a:cubicBezTo>
                  <a:pt x="4033329" y="56149"/>
                  <a:pt x="4025406" y="59720"/>
                  <a:pt x="4019109" y="66870"/>
                </a:cubicBezTo>
                <a:cubicBezTo>
                  <a:pt x="4012809" y="74016"/>
                  <a:pt x="4009658" y="84809"/>
                  <a:pt x="4009658" y="99246"/>
                </a:cubicBezTo>
                <a:close/>
                <a:moveTo>
                  <a:pt x="4195199" y="119307"/>
                </a:moveTo>
                <a:lnTo>
                  <a:pt x="4214941" y="121748"/>
                </a:lnTo>
                <a:cubicBezTo>
                  <a:pt x="4211828" y="133283"/>
                  <a:pt x="4206060" y="142232"/>
                  <a:pt x="4197640" y="148601"/>
                </a:cubicBezTo>
                <a:cubicBezTo>
                  <a:pt x="4189216" y="154969"/>
                  <a:pt x="4178459" y="158155"/>
                  <a:pt x="4165373" y="158155"/>
                </a:cubicBezTo>
                <a:cubicBezTo>
                  <a:pt x="4148885" y="158155"/>
                  <a:pt x="4135810" y="153079"/>
                  <a:pt x="4126154" y="142923"/>
                </a:cubicBezTo>
                <a:cubicBezTo>
                  <a:pt x="4116492" y="132768"/>
                  <a:pt x="4111662" y="118527"/>
                  <a:pt x="4111662" y="100203"/>
                </a:cubicBezTo>
                <a:cubicBezTo>
                  <a:pt x="4111662" y="81238"/>
                  <a:pt x="4116547" y="66517"/>
                  <a:pt x="4126313" y="56045"/>
                </a:cubicBezTo>
                <a:cubicBezTo>
                  <a:pt x="4136077" y="45569"/>
                  <a:pt x="4148741" y="40335"/>
                  <a:pt x="4164308" y="40335"/>
                </a:cubicBezTo>
                <a:cubicBezTo>
                  <a:pt x="4179381" y="40335"/>
                  <a:pt x="4191697" y="45465"/>
                  <a:pt x="4201247" y="55725"/>
                </a:cubicBezTo>
                <a:cubicBezTo>
                  <a:pt x="4210801" y="65988"/>
                  <a:pt x="4215579" y="80424"/>
                  <a:pt x="4215579" y="99032"/>
                </a:cubicBezTo>
                <a:cubicBezTo>
                  <a:pt x="4215579" y="100162"/>
                  <a:pt x="4215544" y="101862"/>
                  <a:pt x="4215471" y="104126"/>
                </a:cubicBezTo>
                <a:lnTo>
                  <a:pt x="4131403" y="104126"/>
                </a:lnTo>
                <a:cubicBezTo>
                  <a:pt x="4132109" y="116511"/>
                  <a:pt x="4135616" y="125993"/>
                  <a:pt x="4141912" y="132574"/>
                </a:cubicBezTo>
                <a:cubicBezTo>
                  <a:pt x="4148208" y="139155"/>
                  <a:pt x="4156068" y="142444"/>
                  <a:pt x="4165478" y="142444"/>
                </a:cubicBezTo>
                <a:cubicBezTo>
                  <a:pt x="4172480" y="142444"/>
                  <a:pt x="4178463" y="140605"/>
                  <a:pt x="4183416" y="136926"/>
                </a:cubicBezTo>
                <a:cubicBezTo>
                  <a:pt x="4188371" y="133243"/>
                  <a:pt x="4192297" y="127372"/>
                  <a:pt x="4195199" y="119307"/>
                </a:cubicBezTo>
                <a:close/>
                <a:moveTo>
                  <a:pt x="4132466" y="88416"/>
                </a:moveTo>
                <a:lnTo>
                  <a:pt x="4195411" y="88416"/>
                </a:lnTo>
                <a:cubicBezTo>
                  <a:pt x="4194559" y="78937"/>
                  <a:pt x="4192154" y="71824"/>
                  <a:pt x="4188190" y="67083"/>
                </a:cubicBezTo>
                <a:cubicBezTo>
                  <a:pt x="4182107" y="59720"/>
                  <a:pt x="4174219" y="56045"/>
                  <a:pt x="4164523" y="56045"/>
                </a:cubicBezTo>
                <a:cubicBezTo>
                  <a:pt x="4155746" y="56045"/>
                  <a:pt x="4148370" y="58982"/>
                  <a:pt x="4142391" y="64854"/>
                </a:cubicBezTo>
                <a:cubicBezTo>
                  <a:pt x="4136411" y="70726"/>
                  <a:pt x="4133099" y="78581"/>
                  <a:pt x="4132466" y="88416"/>
                </a:cubicBezTo>
                <a:close/>
                <a:moveTo>
                  <a:pt x="4238821" y="42883"/>
                </a:moveTo>
                <a:lnTo>
                  <a:pt x="4257925" y="42883"/>
                </a:lnTo>
                <a:lnTo>
                  <a:pt x="4257925" y="91599"/>
                </a:lnTo>
                <a:cubicBezTo>
                  <a:pt x="4264013" y="91599"/>
                  <a:pt x="4268276" y="90432"/>
                  <a:pt x="4270716" y="88096"/>
                </a:cubicBezTo>
                <a:cubicBezTo>
                  <a:pt x="4273157" y="85763"/>
                  <a:pt x="4276750" y="78970"/>
                  <a:pt x="4281492" y="67720"/>
                </a:cubicBezTo>
                <a:cubicBezTo>
                  <a:pt x="4285242" y="58806"/>
                  <a:pt x="4288285" y="52931"/>
                  <a:pt x="4290620" y="50102"/>
                </a:cubicBezTo>
                <a:cubicBezTo>
                  <a:pt x="4292954" y="47272"/>
                  <a:pt x="4295643" y="45357"/>
                  <a:pt x="4298685" y="44366"/>
                </a:cubicBezTo>
                <a:cubicBezTo>
                  <a:pt x="4301727" y="43377"/>
                  <a:pt x="4306612" y="42883"/>
                  <a:pt x="4313337" y="42883"/>
                </a:cubicBezTo>
                <a:lnTo>
                  <a:pt x="4317156" y="42883"/>
                </a:lnTo>
                <a:lnTo>
                  <a:pt x="4317156" y="58698"/>
                </a:lnTo>
                <a:lnTo>
                  <a:pt x="4311846" y="58594"/>
                </a:lnTo>
                <a:cubicBezTo>
                  <a:pt x="4306825" y="58594"/>
                  <a:pt x="4303606" y="59336"/>
                  <a:pt x="4302192" y="60822"/>
                </a:cubicBezTo>
                <a:cubicBezTo>
                  <a:pt x="4300704" y="62377"/>
                  <a:pt x="4298440" y="67010"/>
                  <a:pt x="4295398" y="74725"/>
                </a:cubicBezTo>
                <a:cubicBezTo>
                  <a:pt x="4292496" y="82088"/>
                  <a:pt x="4289844" y="87178"/>
                  <a:pt x="4287438" y="90007"/>
                </a:cubicBezTo>
                <a:cubicBezTo>
                  <a:pt x="4285030" y="92841"/>
                  <a:pt x="4281316" y="95425"/>
                  <a:pt x="4276293" y="97758"/>
                </a:cubicBezTo>
                <a:cubicBezTo>
                  <a:pt x="4284501" y="99950"/>
                  <a:pt x="4292569" y="107593"/>
                  <a:pt x="4300489" y="120687"/>
                </a:cubicBezTo>
                <a:lnTo>
                  <a:pt x="4321401" y="155607"/>
                </a:lnTo>
                <a:lnTo>
                  <a:pt x="4300388" y="155607"/>
                </a:lnTo>
                <a:lnTo>
                  <a:pt x="4280005" y="120687"/>
                </a:lnTo>
                <a:cubicBezTo>
                  <a:pt x="4275829" y="113681"/>
                  <a:pt x="4272185" y="109062"/>
                  <a:pt x="4269075" y="106830"/>
                </a:cubicBezTo>
                <a:cubicBezTo>
                  <a:pt x="4265961" y="104602"/>
                  <a:pt x="4262242" y="103490"/>
                  <a:pt x="4257925" y="103490"/>
                </a:cubicBezTo>
                <a:lnTo>
                  <a:pt x="4257925" y="155607"/>
                </a:lnTo>
                <a:lnTo>
                  <a:pt x="4238821" y="155607"/>
                </a:lnTo>
                <a:close/>
                <a:moveTo>
                  <a:pt x="4323737" y="42883"/>
                </a:moveTo>
                <a:lnTo>
                  <a:pt x="4415340" y="42883"/>
                </a:lnTo>
                <a:lnTo>
                  <a:pt x="4415340" y="58698"/>
                </a:lnTo>
                <a:lnTo>
                  <a:pt x="4379037" y="58698"/>
                </a:lnTo>
                <a:lnTo>
                  <a:pt x="4379037" y="155607"/>
                </a:lnTo>
                <a:lnTo>
                  <a:pt x="4360040" y="155607"/>
                </a:lnTo>
                <a:lnTo>
                  <a:pt x="4360040" y="58698"/>
                </a:lnTo>
                <a:lnTo>
                  <a:pt x="4323737" y="58698"/>
                </a:lnTo>
                <a:close/>
                <a:moveTo>
                  <a:pt x="4540907" y="42883"/>
                </a:moveTo>
                <a:lnTo>
                  <a:pt x="4560013" y="42883"/>
                </a:lnTo>
                <a:lnTo>
                  <a:pt x="4560013" y="155607"/>
                </a:lnTo>
                <a:lnTo>
                  <a:pt x="4540907" y="155607"/>
                </a:lnTo>
                <a:close/>
                <a:moveTo>
                  <a:pt x="4434020" y="42883"/>
                </a:moveTo>
                <a:lnTo>
                  <a:pt x="4453125" y="42883"/>
                </a:lnTo>
                <a:lnTo>
                  <a:pt x="4453125" y="86933"/>
                </a:lnTo>
                <a:lnTo>
                  <a:pt x="4477328" y="86933"/>
                </a:lnTo>
                <a:cubicBezTo>
                  <a:pt x="4493107" y="86933"/>
                  <a:pt x="4505263" y="89993"/>
                  <a:pt x="4513789" y="96110"/>
                </a:cubicBezTo>
                <a:cubicBezTo>
                  <a:pt x="4522313" y="102233"/>
                  <a:pt x="4526575" y="110672"/>
                  <a:pt x="4526575" y="121428"/>
                </a:cubicBezTo>
                <a:cubicBezTo>
                  <a:pt x="4526575" y="130839"/>
                  <a:pt x="4523023" y="138888"/>
                  <a:pt x="4515908" y="145578"/>
                </a:cubicBezTo>
                <a:cubicBezTo>
                  <a:pt x="4508799" y="152265"/>
                  <a:pt x="4497426" y="155607"/>
                  <a:pt x="4481785" y="155607"/>
                </a:cubicBezTo>
                <a:lnTo>
                  <a:pt x="4434020" y="155607"/>
                </a:lnTo>
                <a:close/>
                <a:moveTo>
                  <a:pt x="4453125" y="139895"/>
                </a:moveTo>
                <a:lnTo>
                  <a:pt x="4473188" y="139895"/>
                </a:lnTo>
                <a:cubicBezTo>
                  <a:pt x="4485291" y="139895"/>
                  <a:pt x="4493920" y="138410"/>
                  <a:pt x="4499086" y="135435"/>
                </a:cubicBezTo>
                <a:cubicBezTo>
                  <a:pt x="4504252" y="132466"/>
                  <a:pt x="4506837" y="127829"/>
                  <a:pt x="4506837" y="121536"/>
                </a:cubicBezTo>
                <a:cubicBezTo>
                  <a:pt x="4506837" y="116651"/>
                  <a:pt x="4504922" y="112299"/>
                  <a:pt x="4501101" y="108479"/>
                </a:cubicBezTo>
                <a:cubicBezTo>
                  <a:pt x="4497283" y="104656"/>
                  <a:pt x="4488822" y="102744"/>
                  <a:pt x="4475737" y="102744"/>
                </a:cubicBezTo>
                <a:lnTo>
                  <a:pt x="4453125" y="102744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198464" y="1786940"/>
            <a:ext cx="2284761" cy="200840"/>
          </a:xfrm>
          <a:custGeom>
            <a:avLst/>
            <a:gdLst/>
            <a:ahLst/>
            <a:cxnLst/>
            <a:rect l="l" t="t" r="r" b="b"/>
            <a:pathLst>
              <a:path w="2284761" h="200840">
                <a:moveTo>
                  <a:pt x="0" y="42606"/>
                </a:moveTo>
                <a:lnTo>
                  <a:pt x="19080" y="42606"/>
                </a:lnTo>
                <a:lnTo>
                  <a:pt x="19080" y="128452"/>
                </a:lnTo>
                <a:lnTo>
                  <a:pt x="71964" y="42606"/>
                </a:lnTo>
                <a:lnTo>
                  <a:pt x="92527" y="42606"/>
                </a:lnTo>
                <a:lnTo>
                  <a:pt x="92527" y="155160"/>
                </a:lnTo>
                <a:lnTo>
                  <a:pt x="73448" y="155160"/>
                </a:lnTo>
                <a:lnTo>
                  <a:pt x="73448" y="69844"/>
                </a:lnTo>
                <a:lnTo>
                  <a:pt x="20564" y="155160"/>
                </a:lnTo>
                <a:lnTo>
                  <a:pt x="0" y="155160"/>
                </a:lnTo>
                <a:close/>
                <a:moveTo>
                  <a:pt x="180706" y="198508"/>
                </a:moveTo>
                <a:lnTo>
                  <a:pt x="178589" y="180598"/>
                </a:lnTo>
                <a:cubicBezTo>
                  <a:pt x="182754" y="181725"/>
                  <a:pt x="186394" y="182294"/>
                  <a:pt x="189501" y="182294"/>
                </a:cubicBezTo>
                <a:cubicBezTo>
                  <a:pt x="193741" y="182294"/>
                  <a:pt x="197137" y="181587"/>
                  <a:pt x="199682" y="180173"/>
                </a:cubicBezTo>
                <a:cubicBezTo>
                  <a:pt x="202220" y="178758"/>
                  <a:pt x="204308" y="176778"/>
                  <a:pt x="205932" y="174241"/>
                </a:cubicBezTo>
                <a:cubicBezTo>
                  <a:pt x="207133" y="172332"/>
                  <a:pt x="209074" y="167598"/>
                  <a:pt x="211764" y="160038"/>
                </a:cubicBezTo>
                <a:cubicBezTo>
                  <a:pt x="212113" y="158976"/>
                  <a:pt x="212678" y="157421"/>
                  <a:pt x="213455" y="155372"/>
                </a:cubicBezTo>
                <a:lnTo>
                  <a:pt x="170745" y="42606"/>
                </a:lnTo>
                <a:lnTo>
                  <a:pt x="191308" y="42606"/>
                </a:lnTo>
                <a:lnTo>
                  <a:pt x="214727" y="107784"/>
                </a:lnTo>
                <a:cubicBezTo>
                  <a:pt x="217768" y="116053"/>
                  <a:pt x="220486" y="124744"/>
                  <a:pt x="222888" y="133856"/>
                </a:cubicBezTo>
                <a:cubicBezTo>
                  <a:pt x="225076" y="125093"/>
                  <a:pt x="227689" y="116547"/>
                  <a:pt x="230731" y="108209"/>
                </a:cubicBezTo>
                <a:lnTo>
                  <a:pt x="254790" y="42606"/>
                </a:lnTo>
                <a:lnTo>
                  <a:pt x="273867" y="42606"/>
                </a:lnTo>
                <a:lnTo>
                  <a:pt x="231049" y="157069"/>
                </a:lnTo>
                <a:cubicBezTo>
                  <a:pt x="226459" y="169431"/>
                  <a:pt x="222888" y="177949"/>
                  <a:pt x="220343" y="182610"/>
                </a:cubicBezTo>
                <a:cubicBezTo>
                  <a:pt x="216954" y="188896"/>
                  <a:pt x="213071" y="193508"/>
                  <a:pt x="208689" y="196442"/>
                </a:cubicBezTo>
                <a:cubicBezTo>
                  <a:pt x="204308" y="199375"/>
                  <a:pt x="199076" y="200841"/>
                  <a:pt x="193003" y="200841"/>
                </a:cubicBezTo>
                <a:cubicBezTo>
                  <a:pt x="189328" y="200841"/>
                  <a:pt x="185228" y="200060"/>
                  <a:pt x="180706" y="198508"/>
                </a:cubicBezTo>
                <a:close/>
                <a:moveTo>
                  <a:pt x="359406" y="113933"/>
                </a:moveTo>
                <a:lnTo>
                  <a:pt x="378163" y="116370"/>
                </a:lnTo>
                <a:cubicBezTo>
                  <a:pt x="376118" y="129301"/>
                  <a:pt x="370869" y="139421"/>
                  <a:pt x="362426" y="146732"/>
                </a:cubicBezTo>
                <a:cubicBezTo>
                  <a:pt x="353985" y="154048"/>
                  <a:pt x="343614" y="157705"/>
                  <a:pt x="331319" y="157705"/>
                </a:cubicBezTo>
                <a:cubicBezTo>
                  <a:pt x="315919" y="157705"/>
                  <a:pt x="303538" y="152669"/>
                  <a:pt x="294174" y="142600"/>
                </a:cubicBezTo>
                <a:cubicBezTo>
                  <a:pt x="284808" y="132534"/>
                  <a:pt x="280128" y="118101"/>
                  <a:pt x="280128" y="99307"/>
                </a:cubicBezTo>
                <a:cubicBezTo>
                  <a:pt x="280128" y="87153"/>
                  <a:pt x="282140" y="76518"/>
                  <a:pt x="286168" y="67403"/>
                </a:cubicBezTo>
                <a:cubicBezTo>
                  <a:pt x="290196" y="58288"/>
                  <a:pt x="296328" y="51456"/>
                  <a:pt x="304558" y="46898"/>
                </a:cubicBezTo>
                <a:cubicBezTo>
                  <a:pt x="312790" y="42340"/>
                  <a:pt x="321743" y="40061"/>
                  <a:pt x="331424" y="40061"/>
                </a:cubicBezTo>
                <a:cubicBezTo>
                  <a:pt x="343649" y="40061"/>
                  <a:pt x="353651" y="43154"/>
                  <a:pt x="361423" y="49335"/>
                </a:cubicBezTo>
                <a:cubicBezTo>
                  <a:pt x="369196" y="55516"/>
                  <a:pt x="374174" y="64297"/>
                  <a:pt x="376362" y="75672"/>
                </a:cubicBezTo>
                <a:lnTo>
                  <a:pt x="357815" y="78531"/>
                </a:lnTo>
                <a:cubicBezTo>
                  <a:pt x="356051" y="70971"/>
                  <a:pt x="352927" y="65286"/>
                  <a:pt x="348437" y="61471"/>
                </a:cubicBezTo>
                <a:cubicBezTo>
                  <a:pt x="343952" y="57658"/>
                  <a:pt x="338526" y="55749"/>
                  <a:pt x="332169" y="55749"/>
                </a:cubicBezTo>
                <a:cubicBezTo>
                  <a:pt x="322557" y="55749"/>
                  <a:pt x="314752" y="59191"/>
                  <a:pt x="308743" y="66082"/>
                </a:cubicBezTo>
                <a:cubicBezTo>
                  <a:pt x="302739" y="72968"/>
                  <a:pt x="299737" y="83866"/>
                  <a:pt x="299737" y="98777"/>
                </a:cubicBezTo>
                <a:cubicBezTo>
                  <a:pt x="299737" y="113900"/>
                  <a:pt x="302635" y="124885"/>
                  <a:pt x="308431" y="131735"/>
                </a:cubicBezTo>
                <a:cubicBezTo>
                  <a:pt x="314223" y="138589"/>
                  <a:pt x="321783" y="142017"/>
                  <a:pt x="331111" y="142017"/>
                </a:cubicBezTo>
                <a:cubicBezTo>
                  <a:pt x="338599" y="142017"/>
                  <a:pt x="344852" y="139719"/>
                  <a:pt x="349866" y="135130"/>
                </a:cubicBezTo>
                <a:cubicBezTo>
                  <a:pt x="354885" y="130536"/>
                  <a:pt x="358064" y="123470"/>
                  <a:pt x="359406" y="113933"/>
                </a:cubicBezTo>
                <a:close/>
                <a:moveTo>
                  <a:pt x="384862" y="42606"/>
                </a:moveTo>
                <a:lnTo>
                  <a:pt x="476324" y="42606"/>
                </a:lnTo>
                <a:lnTo>
                  <a:pt x="476324" y="58396"/>
                </a:lnTo>
                <a:lnTo>
                  <a:pt x="440079" y="58396"/>
                </a:lnTo>
                <a:lnTo>
                  <a:pt x="440079" y="155160"/>
                </a:lnTo>
                <a:lnTo>
                  <a:pt x="421107" y="155160"/>
                </a:lnTo>
                <a:lnTo>
                  <a:pt x="421107" y="58396"/>
                </a:lnTo>
                <a:lnTo>
                  <a:pt x="384862" y="58396"/>
                </a:lnTo>
                <a:close/>
                <a:moveTo>
                  <a:pt x="485929" y="98885"/>
                </a:moveTo>
                <a:cubicBezTo>
                  <a:pt x="485929" y="78038"/>
                  <a:pt x="491725" y="62604"/>
                  <a:pt x="503313" y="52567"/>
                </a:cubicBezTo>
                <a:cubicBezTo>
                  <a:pt x="512994" y="44230"/>
                  <a:pt x="524791" y="40061"/>
                  <a:pt x="538711" y="40061"/>
                </a:cubicBezTo>
                <a:cubicBezTo>
                  <a:pt x="554185" y="40061"/>
                  <a:pt x="566835" y="45130"/>
                  <a:pt x="576656" y="55271"/>
                </a:cubicBezTo>
                <a:cubicBezTo>
                  <a:pt x="586476" y="65409"/>
                  <a:pt x="591387" y="79416"/>
                  <a:pt x="591387" y="97290"/>
                </a:cubicBezTo>
                <a:cubicBezTo>
                  <a:pt x="591387" y="111773"/>
                  <a:pt x="589213" y="123171"/>
                  <a:pt x="584867" y="131472"/>
                </a:cubicBezTo>
                <a:cubicBezTo>
                  <a:pt x="580522" y="139774"/>
                  <a:pt x="574198" y="146226"/>
                  <a:pt x="565896" y="150815"/>
                </a:cubicBezTo>
                <a:cubicBezTo>
                  <a:pt x="557597" y="155409"/>
                  <a:pt x="548532" y="157705"/>
                  <a:pt x="538711" y="157705"/>
                </a:cubicBezTo>
                <a:cubicBezTo>
                  <a:pt x="522954" y="157705"/>
                  <a:pt x="510221" y="152650"/>
                  <a:pt x="500505" y="142546"/>
                </a:cubicBezTo>
                <a:cubicBezTo>
                  <a:pt x="490789" y="132441"/>
                  <a:pt x="485929" y="117889"/>
                  <a:pt x="485929" y="98885"/>
                </a:cubicBezTo>
                <a:close/>
                <a:moveTo>
                  <a:pt x="505538" y="98885"/>
                </a:moveTo>
                <a:cubicBezTo>
                  <a:pt x="505538" y="113296"/>
                  <a:pt x="508685" y="124088"/>
                  <a:pt x="514970" y="131260"/>
                </a:cubicBezTo>
                <a:cubicBezTo>
                  <a:pt x="521259" y="138434"/>
                  <a:pt x="529172" y="142017"/>
                  <a:pt x="538711" y="142017"/>
                </a:cubicBezTo>
                <a:cubicBezTo>
                  <a:pt x="548180" y="142017"/>
                  <a:pt x="556061" y="138413"/>
                  <a:pt x="562346" y="131209"/>
                </a:cubicBezTo>
                <a:cubicBezTo>
                  <a:pt x="568635" y="124002"/>
                  <a:pt x="571781" y="113015"/>
                  <a:pt x="571781" y="98248"/>
                </a:cubicBezTo>
                <a:cubicBezTo>
                  <a:pt x="571781" y="84327"/>
                  <a:pt x="568617" y="73782"/>
                  <a:pt x="562295" y="66608"/>
                </a:cubicBezTo>
                <a:cubicBezTo>
                  <a:pt x="555971" y="59436"/>
                  <a:pt x="548108" y="55851"/>
                  <a:pt x="538711" y="55851"/>
                </a:cubicBezTo>
                <a:cubicBezTo>
                  <a:pt x="529172" y="55851"/>
                  <a:pt x="521259" y="59419"/>
                  <a:pt x="514970" y="66553"/>
                </a:cubicBezTo>
                <a:cubicBezTo>
                  <a:pt x="508685" y="73688"/>
                  <a:pt x="505538" y="84471"/>
                  <a:pt x="505538" y="98885"/>
                </a:cubicBezTo>
                <a:close/>
                <a:moveTo>
                  <a:pt x="613746" y="42606"/>
                </a:moveTo>
                <a:lnTo>
                  <a:pt x="632827" y="42606"/>
                </a:lnTo>
                <a:lnTo>
                  <a:pt x="632827" y="128452"/>
                </a:lnTo>
                <a:lnTo>
                  <a:pt x="685711" y="42606"/>
                </a:lnTo>
                <a:lnTo>
                  <a:pt x="706274" y="42606"/>
                </a:lnTo>
                <a:lnTo>
                  <a:pt x="706274" y="155160"/>
                </a:lnTo>
                <a:lnTo>
                  <a:pt x="687193" y="155160"/>
                </a:lnTo>
                <a:lnTo>
                  <a:pt x="687193" y="69844"/>
                </a:lnTo>
                <a:lnTo>
                  <a:pt x="634309" y="155160"/>
                </a:lnTo>
                <a:lnTo>
                  <a:pt x="613746" y="155160"/>
                </a:lnTo>
                <a:close/>
                <a:moveTo>
                  <a:pt x="679990" y="0"/>
                </a:moveTo>
                <a:lnTo>
                  <a:pt x="693023" y="0"/>
                </a:lnTo>
                <a:cubicBezTo>
                  <a:pt x="691963" y="8831"/>
                  <a:pt x="688731" y="15614"/>
                  <a:pt x="683328" y="20347"/>
                </a:cubicBezTo>
                <a:cubicBezTo>
                  <a:pt x="677924" y="25081"/>
                  <a:pt x="670734" y="27446"/>
                  <a:pt x="661760" y="27446"/>
                </a:cubicBezTo>
                <a:cubicBezTo>
                  <a:pt x="652713" y="27446"/>
                  <a:pt x="645491" y="25099"/>
                  <a:pt x="640084" y="20402"/>
                </a:cubicBezTo>
                <a:cubicBezTo>
                  <a:pt x="634680" y="15700"/>
                  <a:pt x="631448" y="8899"/>
                  <a:pt x="630390" y="0"/>
                </a:cubicBezTo>
                <a:lnTo>
                  <a:pt x="643425" y="0"/>
                </a:lnTo>
                <a:cubicBezTo>
                  <a:pt x="644415" y="4802"/>
                  <a:pt x="646373" y="8389"/>
                  <a:pt x="649308" y="10757"/>
                </a:cubicBezTo>
                <a:cubicBezTo>
                  <a:pt x="652241" y="13122"/>
                  <a:pt x="656176" y="14307"/>
                  <a:pt x="661123" y="14307"/>
                </a:cubicBezTo>
                <a:cubicBezTo>
                  <a:pt x="666847" y="14307"/>
                  <a:pt x="671174" y="13159"/>
                  <a:pt x="674107" y="10858"/>
                </a:cubicBezTo>
                <a:cubicBezTo>
                  <a:pt x="677042" y="8565"/>
                  <a:pt x="679001" y="4947"/>
                  <a:pt x="679990" y="0"/>
                </a:cubicBezTo>
                <a:close/>
                <a:moveTo>
                  <a:pt x="728000" y="42606"/>
                </a:moveTo>
                <a:lnTo>
                  <a:pt x="747076" y="42606"/>
                </a:lnTo>
                <a:lnTo>
                  <a:pt x="747076" y="63911"/>
                </a:lnTo>
                <a:cubicBezTo>
                  <a:pt x="747076" y="73091"/>
                  <a:pt x="747624" y="79751"/>
                  <a:pt x="748721" y="83884"/>
                </a:cubicBezTo>
                <a:cubicBezTo>
                  <a:pt x="749816" y="88020"/>
                  <a:pt x="752451" y="91624"/>
                  <a:pt x="756616" y="94698"/>
                </a:cubicBezTo>
                <a:cubicBezTo>
                  <a:pt x="760785" y="97769"/>
                  <a:pt x="766016" y="99307"/>
                  <a:pt x="772305" y="99307"/>
                </a:cubicBezTo>
                <a:cubicBezTo>
                  <a:pt x="779508" y="99307"/>
                  <a:pt x="788837" y="97398"/>
                  <a:pt x="800280" y="93583"/>
                </a:cubicBezTo>
                <a:lnTo>
                  <a:pt x="800280" y="42606"/>
                </a:lnTo>
                <a:lnTo>
                  <a:pt x="819361" y="42606"/>
                </a:lnTo>
                <a:lnTo>
                  <a:pt x="819361" y="155160"/>
                </a:lnTo>
                <a:lnTo>
                  <a:pt x="800280" y="155160"/>
                </a:lnTo>
                <a:lnTo>
                  <a:pt x="800280" y="109797"/>
                </a:lnTo>
                <a:cubicBezTo>
                  <a:pt x="788552" y="113472"/>
                  <a:pt x="777601" y="115309"/>
                  <a:pt x="767427" y="115309"/>
                </a:cubicBezTo>
                <a:cubicBezTo>
                  <a:pt x="758877" y="115309"/>
                  <a:pt x="751331" y="113135"/>
                  <a:pt x="744798" y="108792"/>
                </a:cubicBezTo>
                <a:cubicBezTo>
                  <a:pt x="738264" y="104448"/>
                  <a:pt x="733828" y="99130"/>
                  <a:pt x="731499" y="92841"/>
                </a:cubicBezTo>
                <a:cubicBezTo>
                  <a:pt x="729167" y="86554"/>
                  <a:pt x="728000" y="79629"/>
                  <a:pt x="728000" y="72069"/>
                </a:cubicBezTo>
                <a:close/>
                <a:moveTo>
                  <a:pt x="848082" y="42606"/>
                </a:moveTo>
                <a:lnTo>
                  <a:pt x="867157" y="42606"/>
                </a:lnTo>
                <a:lnTo>
                  <a:pt x="867157" y="128452"/>
                </a:lnTo>
                <a:lnTo>
                  <a:pt x="920045" y="42606"/>
                </a:lnTo>
                <a:lnTo>
                  <a:pt x="940609" y="42606"/>
                </a:lnTo>
                <a:lnTo>
                  <a:pt x="940609" y="155160"/>
                </a:lnTo>
                <a:lnTo>
                  <a:pt x="921528" y="155160"/>
                </a:lnTo>
                <a:lnTo>
                  <a:pt x="921528" y="69844"/>
                </a:lnTo>
                <a:lnTo>
                  <a:pt x="868644" y="155160"/>
                </a:lnTo>
                <a:lnTo>
                  <a:pt x="848082" y="155160"/>
                </a:lnTo>
                <a:close/>
                <a:moveTo>
                  <a:pt x="969434" y="42606"/>
                </a:moveTo>
                <a:lnTo>
                  <a:pt x="1013418" y="42606"/>
                </a:lnTo>
                <a:cubicBezTo>
                  <a:pt x="1024230" y="42606"/>
                  <a:pt x="1032265" y="43511"/>
                  <a:pt x="1037531" y="45310"/>
                </a:cubicBezTo>
                <a:cubicBezTo>
                  <a:pt x="1042795" y="47110"/>
                  <a:pt x="1047316" y="50414"/>
                  <a:pt x="1051100" y="55217"/>
                </a:cubicBezTo>
                <a:cubicBezTo>
                  <a:pt x="1054876" y="60023"/>
                  <a:pt x="1056766" y="65780"/>
                  <a:pt x="1056766" y="72489"/>
                </a:cubicBezTo>
                <a:cubicBezTo>
                  <a:pt x="1056766" y="77862"/>
                  <a:pt x="1055651" y="82545"/>
                  <a:pt x="1053426" y="86537"/>
                </a:cubicBezTo>
                <a:cubicBezTo>
                  <a:pt x="1051205" y="90526"/>
                  <a:pt x="1047863" y="93863"/>
                  <a:pt x="1043411" y="96552"/>
                </a:cubicBezTo>
                <a:cubicBezTo>
                  <a:pt x="1048713" y="98316"/>
                  <a:pt x="1053112" y="101621"/>
                  <a:pt x="1056608" y="106459"/>
                </a:cubicBezTo>
                <a:cubicBezTo>
                  <a:pt x="1060103" y="111302"/>
                  <a:pt x="1061853" y="117040"/>
                  <a:pt x="1061853" y="123682"/>
                </a:cubicBezTo>
                <a:cubicBezTo>
                  <a:pt x="1061147" y="134348"/>
                  <a:pt x="1057331" y="142266"/>
                  <a:pt x="1050408" y="147424"/>
                </a:cubicBezTo>
                <a:cubicBezTo>
                  <a:pt x="1043481" y="152583"/>
                  <a:pt x="1033409" y="155160"/>
                  <a:pt x="1020201" y="155160"/>
                </a:cubicBezTo>
                <a:lnTo>
                  <a:pt x="969434" y="155160"/>
                </a:lnTo>
                <a:close/>
                <a:moveTo>
                  <a:pt x="988510" y="89983"/>
                </a:moveTo>
                <a:lnTo>
                  <a:pt x="1008862" y="89983"/>
                </a:lnTo>
                <a:cubicBezTo>
                  <a:pt x="1016985" y="89983"/>
                  <a:pt x="1022566" y="89557"/>
                  <a:pt x="1025608" y="88709"/>
                </a:cubicBezTo>
                <a:cubicBezTo>
                  <a:pt x="1028647" y="87861"/>
                  <a:pt x="1031368" y="86144"/>
                  <a:pt x="1033770" y="83567"/>
                </a:cubicBezTo>
                <a:cubicBezTo>
                  <a:pt x="1036170" y="80990"/>
                  <a:pt x="1037369" y="77901"/>
                  <a:pt x="1037369" y="74297"/>
                </a:cubicBezTo>
                <a:cubicBezTo>
                  <a:pt x="1037369" y="68357"/>
                  <a:pt x="1035271" y="64224"/>
                  <a:pt x="1031066" y="61895"/>
                </a:cubicBezTo>
                <a:cubicBezTo>
                  <a:pt x="1026861" y="59562"/>
                  <a:pt x="1019672" y="58396"/>
                  <a:pt x="1009498" y="58396"/>
                </a:cubicBezTo>
                <a:lnTo>
                  <a:pt x="988510" y="58396"/>
                </a:lnTo>
                <a:close/>
                <a:moveTo>
                  <a:pt x="988510" y="139476"/>
                </a:moveTo>
                <a:lnTo>
                  <a:pt x="1013631" y="139476"/>
                </a:lnTo>
                <a:cubicBezTo>
                  <a:pt x="1024442" y="139476"/>
                  <a:pt x="1031857" y="138222"/>
                  <a:pt x="1035886" y="135710"/>
                </a:cubicBezTo>
                <a:cubicBezTo>
                  <a:pt x="1039914" y="133200"/>
                  <a:pt x="1042035" y="128876"/>
                  <a:pt x="1042247" y="122728"/>
                </a:cubicBezTo>
                <a:cubicBezTo>
                  <a:pt x="1042247" y="119124"/>
                  <a:pt x="1041081" y="115784"/>
                  <a:pt x="1038752" y="112713"/>
                </a:cubicBezTo>
                <a:cubicBezTo>
                  <a:pt x="1036419" y="109638"/>
                  <a:pt x="1033377" y="107698"/>
                  <a:pt x="1029634" y="106885"/>
                </a:cubicBezTo>
                <a:cubicBezTo>
                  <a:pt x="1025890" y="106071"/>
                  <a:pt x="1019884" y="105664"/>
                  <a:pt x="1011619" y="105664"/>
                </a:cubicBezTo>
                <a:lnTo>
                  <a:pt x="988510" y="105664"/>
                </a:lnTo>
                <a:close/>
                <a:moveTo>
                  <a:pt x="1076019" y="98885"/>
                </a:moveTo>
                <a:cubicBezTo>
                  <a:pt x="1076019" y="78038"/>
                  <a:pt x="1081811" y="62604"/>
                  <a:pt x="1093400" y="52567"/>
                </a:cubicBezTo>
                <a:cubicBezTo>
                  <a:pt x="1103080" y="44230"/>
                  <a:pt x="1114877" y="40061"/>
                  <a:pt x="1128799" y="40061"/>
                </a:cubicBezTo>
                <a:cubicBezTo>
                  <a:pt x="1144271" y="40061"/>
                  <a:pt x="1156922" y="45130"/>
                  <a:pt x="1166743" y="55271"/>
                </a:cubicBezTo>
                <a:cubicBezTo>
                  <a:pt x="1176564" y="65409"/>
                  <a:pt x="1181473" y="79416"/>
                  <a:pt x="1181473" y="97290"/>
                </a:cubicBezTo>
                <a:cubicBezTo>
                  <a:pt x="1181473" y="111773"/>
                  <a:pt x="1179299" y="123171"/>
                  <a:pt x="1174954" y="131472"/>
                </a:cubicBezTo>
                <a:cubicBezTo>
                  <a:pt x="1170612" y="139774"/>
                  <a:pt x="1164284" y="146226"/>
                  <a:pt x="1155986" y="150815"/>
                </a:cubicBezTo>
                <a:cubicBezTo>
                  <a:pt x="1147684" y="155409"/>
                  <a:pt x="1138620" y="157705"/>
                  <a:pt x="1128799" y="157705"/>
                </a:cubicBezTo>
                <a:cubicBezTo>
                  <a:pt x="1113041" y="157705"/>
                  <a:pt x="1100308" y="152650"/>
                  <a:pt x="1090595" y="142546"/>
                </a:cubicBezTo>
                <a:cubicBezTo>
                  <a:pt x="1080875" y="132441"/>
                  <a:pt x="1076019" y="117889"/>
                  <a:pt x="1076019" y="98885"/>
                </a:cubicBezTo>
                <a:close/>
                <a:moveTo>
                  <a:pt x="1095624" y="98885"/>
                </a:moveTo>
                <a:cubicBezTo>
                  <a:pt x="1095624" y="113296"/>
                  <a:pt x="1098771" y="124088"/>
                  <a:pt x="1105060" y="131260"/>
                </a:cubicBezTo>
                <a:cubicBezTo>
                  <a:pt x="1111345" y="138434"/>
                  <a:pt x="1119263" y="142017"/>
                  <a:pt x="1128799" y="142017"/>
                </a:cubicBezTo>
                <a:cubicBezTo>
                  <a:pt x="1138267" y="142017"/>
                  <a:pt x="1146147" y="138413"/>
                  <a:pt x="1152432" y="131209"/>
                </a:cubicBezTo>
                <a:cubicBezTo>
                  <a:pt x="1158721" y="124002"/>
                  <a:pt x="1161868" y="113015"/>
                  <a:pt x="1161868" y="98248"/>
                </a:cubicBezTo>
                <a:cubicBezTo>
                  <a:pt x="1161868" y="84327"/>
                  <a:pt x="1158707" y="73782"/>
                  <a:pt x="1152381" y="66608"/>
                </a:cubicBezTo>
                <a:cubicBezTo>
                  <a:pt x="1146057" y="59436"/>
                  <a:pt x="1138198" y="55851"/>
                  <a:pt x="1128799" y="55851"/>
                </a:cubicBezTo>
                <a:cubicBezTo>
                  <a:pt x="1119263" y="55851"/>
                  <a:pt x="1111345" y="59419"/>
                  <a:pt x="1105060" y="66553"/>
                </a:cubicBezTo>
                <a:cubicBezTo>
                  <a:pt x="1098771" y="73688"/>
                  <a:pt x="1095624" y="84471"/>
                  <a:pt x="1095624" y="98885"/>
                </a:cubicBezTo>
                <a:close/>
                <a:moveTo>
                  <a:pt x="1280888" y="118916"/>
                </a:moveTo>
                <a:lnTo>
                  <a:pt x="1300598" y="121353"/>
                </a:lnTo>
                <a:cubicBezTo>
                  <a:pt x="1297490" y="132865"/>
                  <a:pt x="1291735" y="141808"/>
                  <a:pt x="1283329" y="148162"/>
                </a:cubicBezTo>
                <a:cubicBezTo>
                  <a:pt x="1274919" y="154522"/>
                  <a:pt x="1264180" y="157705"/>
                  <a:pt x="1251105" y="157705"/>
                </a:cubicBezTo>
                <a:cubicBezTo>
                  <a:pt x="1234642" y="157705"/>
                  <a:pt x="1221589" y="152636"/>
                  <a:pt x="1211944" y="142496"/>
                </a:cubicBezTo>
                <a:cubicBezTo>
                  <a:pt x="1202300" y="132359"/>
                  <a:pt x="1197476" y="118134"/>
                  <a:pt x="1197476" y="99835"/>
                </a:cubicBezTo>
                <a:cubicBezTo>
                  <a:pt x="1197476" y="80899"/>
                  <a:pt x="1202354" y="66204"/>
                  <a:pt x="1212102" y="55746"/>
                </a:cubicBezTo>
                <a:cubicBezTo>
                  <a:pt x="1221852" y="45288"/>
                  <a:pt x="1234502" y="40061"/>
                  <a:pt x="1250047" y="40061"/>
                </a:cubicBezTo>
                <a:cubicBezTo>
                  <a:pt x="1265094" y="40061"/>
                  <a:pt x="1277389" y="45185"/>
                  <a:pt x="1286929" y="55430"/>
                </a:cubicBezTo>
                <a:cubicBezTo>
                  <a:pt x="1296465" y="65672"/>
                  <a:pt x="1301234" y="80087"/>
                  <a:pt x="1301234" y="98673"/>
                </a:cubicBezTo>
                <a:cubicBezTo>
                  <a:pt x="1301234" y="99799"/>
                  <a:pt x="1301199" y="101499"/>
                  <a:pt x="1301130" y="103755"/>
                </a:cubicBezTo>
                <a:lnTo>
                  <a:pt x="1217189" y="103755"/>
                </a:lnTo>
                <a:cubicBezTo>
                  <a:pt x="1217894" y="116122"/>
                  <a:pt x="1221395" y="125589"/>
                  <a:pt x="1227684" y="132160"/>
                </a:cubicBezTo>
                <a:cubicBezTo>
                  <a:pt x="1233969" y="138734"/>
                  <a:pt x="1241814" y="142017"/>
                  <a:pt x="1251209" y="142017"/>
                </a:cubicBezTo>
                <a:cubicBezTo>
                  <a:pt x="1258208" y="142017"/>
                  <a:pt x="1264180" y="140180"/>
                  <a:pt x="1269122" y="136505"/>
                </a:cubicBezTo>
                <a:cubicBezTo>
                  <a:pt x="1274069" y="132833"/>
                  <a:pt x="1277990" y="126969"/>
                  <a:pt x="1280888" y="118916"/>
                </a:cubicBezTo>
                <a:close/>
                <a:moveTo>
                  <a:pt x="1218248" y="88075"/>
                </a:moveTo>
                <a:lnTo>
                  <a:pt x="1281100" y="88075"/>
                </a:lnTo>
                <a:cubicBezTo>
                  <a:pt x="1280250" y="78606"/>
                  <a:pt x="1277850" y="71504"/>
                  <a:pt x="1273893" y="66769"/>
                </a:cubicBezTo>
                <a:cubicBezTo>
                  <a:pt x="1267813" y="59422"/>
                  <a:pt x="1259939" y="55749"/>
                  <a:pt x="1250259" y="55749"/>
                </a:cubicBezTo>
                <a:cubicBezTo>
                  <a:pt x="1241496" y="55749"/>
                  <a:pt x="1234131" y="58677"/>
                  <a:pt x="1228159" y="64542"/>
                </a:cubicBezTo>
                <a:cubicBezTo>
                  <a:pt x="1222190" y="70405"/>
                  <a:pt x="1218885" y="78250"/>
                  <a:pt x="1218248" y="88075"/>
                </a:cubicBezTo>
                <a:close/>
                <a:moveTo>
                  <a:pt x="1391368" y="198296"/>
                </a:moveTo>
                <a:lnTo>
                  <a:pt x="1391368" y="42606"/>
                </a:lnTo>
                <a:lnTo>
                  <a:pt x="1408749" y="42606"/>
                </a:lnTo>
                <a:lnTo>
                  <a:pt x="1408749" y="57233"/>
                </a:lnTo>
                <a:cubicBezTo>
                  <a:pt x="1412846" y="51509"/>
                  <a:pt x="1417479" y="47218"/>
                  <a:pt x="1422634" y="44352"/>
                </a:cubicBezTo>
                <a:cubicBezTo>
                  <a:pt x="1427790" y="41494"/>
                  <a:pt x="1434043" y="40061"/>
                  <a:pt x="1441394" y="40061"/>
                </a:cubicBezTo>
                <a:cubicBezTo>
                  <a:pt x="1451002" y="40061"/>
                  <a:pt x="1459481" y="42534"/>
                  <a:pt x="1466831" y="47481"/>
                </a:cubicBezTo>
                <a:cubicBezTo>
                  <a:pt x="1474180" y="52423"/>
                  <a:pt x="1479727" y="59403"/>
                  <a:pt x="1483471" y="68411"/>
                </a:cubicBezTo>
                <a:cubicBezTo>
                  <a:pt x="1487211" y="77422"/>
                  <a:pt x="1489086" y="87292"/>
                  <a:pt x="1489086" y="98036"/>
                </a:cubicBezTo>
                <a:cubicBezTo>
                  <a:pt x="1489086" y="109552"/>
                  <a:pt x="1487020" y="119920"/>
                  <a:pt x="1482888" y="129139"/>
                </a:cubicBezTo>
                <a:cubicBezTo>
                  <a:pt x="1478751" y="138359"/>
                  <a:pt x="1472743" y="145426"/>
                  <a:pt x="1464869" y="150337"/>
                </a:cubicBezTo>
                <a:cubicBezTo>
                  <a:pt x="1456992" y="155250"/>
                  <a:pt x="1448709" y="157705"/>
                  <a:pt x="1440015" y="157705"/>
                </a:cubicBezTo>
                <a:cubicBezTo>
                  <a:pt x="1433657" y="157705"/>
                  <a:pt x="1427951" y="156363"/>
                  <a:pt x="1422901" y="153677"/>
                </a:cubicBezTo>
                <a:cubicBezTo>
                  <a:pt x="1417846" y="150988"/>
                  <a:pt x="1413696" y="147600"/>
                  <a:pt x="1410444" y="143504"/>
                </a:cubicBezTo>
                <a:lnTo>
                  <a:pt x="1410444" y="198296"/>
                </a:lnTo>
                <a:close/>
                <a:moveTo>
                  <a:pt x="1408645" y="99519"/>
                </a:moveTo>
                <a:cubicBezTo>
                  <a:pt x="1408645" y="114002"/>
                  <a:pt x="1411579" y="124708"/>
                  <a:pt x="1417444" y="131635"/>
                </a:cubicBezTo>
                <a:cubicBezTo>
                  <a:pt x="1423307" y="138558"/>
                  <a:pt x="1430402" y="142017"/>
                  <a:pt x="1438741" y="142017"/>
                </a:cubicBezTo>
                <a:cubicBezTo>
                  <a:pt x="1447218" y="142017"/>
                  <a:pt x="1454483" y="138434"/>
                  <a:pt x="1460524" y="131260"/>
                </a:cubicBezTo>
                <a:cubicBezTo>
                  <a:pt x="1466565" y="124088"/>
                  <a:pt x="1469582" y="112980"/>
                  <a:pt x="1469582" y="97927"/>
                </a:cubicBezTo>
                <a:cubicBezTo>
                  <a:pt x="1469582" y="83585"/>
                  <a:pt x="1466633" y="72846"/>
                  <a:pt x="1460736" y="65712"/>
                </a:cubicBezTo>
                <a:cubicBezTo>
                  <a:pt x="1454832" y="58577"/>
                  <a:pt x="1447787" y="55005"/>
                  <a:pt x="1439589" y="55005"/>
                </a:cubicBezTo>
                <a:cubicBezTo>
                  <a:pt x="1431469" y="55005"/>
                  <a:pt x="1424280" y="58803"/>
                  <a:pt x="1418026" y="66395"/>
                </a:cubicBezTo>
                <a:cubicBezTo>
                  <a:pt x="1411773" y="73994"/>
                  <a:pt x="1408645" y="85036"/>
                  <a:pt x="1408645" y="99519"/>
                </a:cubicBezTo>
                <a:close/>
                <a:moveTo>
                  <a:pt x="1585530" y="141279"/>
                </a:moveTo>
                <a:cubicBezTo>
                  <a:pt x="1578464" y="147280"/>
                  <a:pt x="1571663" y="151520"/>
                  <a:pt x="1565129" y="153994"/>
                </a:cubicBezTo>
                <a:cubicBezTo>
                  <a:pt x="1558595" y="156467"/>
                  <a:pt x="1551582" y="157705"/>
                  <a:pt x="1544092" y="157705"/>
                </a:cubicBezTo>
                <a:cubicBezTo>
                  <a:pt x="1531728" y="157705"/>
                  <a:pt x="1522225" y="154681"/>
                  <a:pt x="1515583" y="148641"/>
                </a:cubicBezTo>
                <a:cubicBezTo>
                  <a:pt x="1508940" y="142600"/>
                  <a:pt x="1505618" y="134882"/>
                  <a:pt x="1505618" y="125482"/>
                </a:cubicBezTo>
                <a:cubicBezTo>
                  <a:pt x="1505618" y="119973"/>
                  <a:pt x="1506871" y="114942"/>
                  <a:pt x="1509380" y="110380"/>
                </a:cubicBezTo>
                <a:cubicBezTo>
                  <a:pt x="1511890" y="105822"/>
                  <a:pt x="1515172" y="102168"/>
                  <a:pt x="1519237" y="99411"/>
                </a:cubicBezTo>
                <a:cubicBezTo>
                  <a:pt x="1523301" y="96656"/>
                  <a:pt x="1527876" y="94572"/>
                  <a:pt x="1532960" y="93158"/>
                </a:cubicBezTo>
                <a:cubicBezTo>
                  <a:pt x="1536704" y="92168"/>
                  <a:pt x="1542359" y="91217"/>
                  <a:pt x="1549919" y="90298"/>
                </a:cubicBezTo>
                <a:cubicBezTo>
                  <a:pt x="1565320" y="88460"/>
                  <a:pt x="1576663" y="86270"/>
                  <a:pt x="1583939" y="83725"/>
                </a:cubicBezTo>
                <a:cubicBezTo>
                  <a:pt x="1584012" y="81111"/>
                  <a:pt x="1584043" y="79449"/>
                  <a:pt x="1584043" y="78743"/>
                </a:cubicBezTo>
                <a:cubicBezTo>
                  <a:pt x="1584043" y="70971"/>
                  <a:pt x="1582244" y="65499"/>
                  <a:pt x="1578641" y="62317"/>
                </a:cubicBezTo>
                <a:cubicBezTo>
                  <a:pt x="1573763" y="58008"/>
                  <a:pt x="1566522" y="55851"/>
                  <a:pt x="1556915" y="55851"/>
                </a:cubicBezTo>
                <a:cubicBezTo>
                  <a:pt x="1547943" y="55851"/>
                  <a:pt x="1541319" y="57423"/>
                  <a:pt x="1537042" y="60567"/>
                </a:cubicBezTo>
                <a:cubicBezTo>
                  <a:pt x="1532769" y="63714"/>
                  <a:pt x="1529605" y="69275"/>
                  <a:pt x="1527556" y="77260"/>
                </a:cubicBezTo>
                <a:lnTo>
                  <a:pt x="1508905" y="74718"/>
                </a:lnTo>
                <a:cubicBezTo>
                  <a:pt x="1510597" y="66737"/>
                  <a:pt x="1513390" y="60286"/>
                  <a:pt x="1517278" y="55376"/>
                </a:cubicBezTo>
                <a:cubicBezTo>
                  <a:pt x="1521167" y="50465"/>
                  <a:pt x="1526783" y="46686"/>
                  <a:pt x="1534129" y="44035"/>
                </a:cubicBezTo>
                <a:cubicBezTo>
                  <a:pt x="1541478" y="41390"/>
                  <a:pt x="1549988" y="40061"/>
                  <a:pt x="1559668" y="40061"/>
                </a:cubicBezTo>
                <a:cubicBezTo>
                  <a:pt x="1569281" y="40061"/>
                  <a:pt x="1577085" y="41191"/>
                  <a:pt x="1583093" y="43452"/>
                </a:cubicBezTo>
                <a:cubicBezTo>
                  <a:pt x="1589097" y="45713"/>
                  <a:pt x="1593519" y="48554"/>
                  <a:pt x="1596342" y="51980"/>
                </a:cubicBezTo>
                <a:cubicBezTo>
                  <a:pt x="1599167" y="55408"/>
                  <a:pt x="1601148" y="59739"/>
                  <a:pt x="1602278" y="64966"/>
                </a:cubicBezTo>
                <a:cubicBezTo>
                  <a:pt x="1602911" y="68217"/>
                  <a:pt x="1603228" y="74085"/>
                  <a:pt x="1603228" y="82559"/>
                </a:cubicBezTo>
                <a:lnTo>
                  <a:pt x="1603228" y="107997"/>
                </a:lnTo>
                <a:cubicBezTo>
                  <a:pt x="1603228" y="125734"/>
                  <a:pt x="1603638" y="136948"/>
                  <a:pt x="1604452" y="141650"/>
                </a:cubicBezTo>
                <a:cubicBezTo>
                  <a:pt x="1605262" y="146347"/>
                  <a:pt x="1606868" y="150851"/>
                  <a:pt x="1609269" y="155160"/>
                </a:cubicBezTo>
                <a:lnTo>
                  <a:pt x="1589347" y="155160"/>
                </a:lnTo>
                <a:cubicBezTo>
                  <a:pt x="1587367" y="151200"/>
                  <a:pt x="1586095" y="146575"/>
                  <a:pt x="1585530" y="141279"/>
                </a:cubicBezTo>
                <a:close/>
                <a:moveTo>
                  <a:pt x="1583939" y="98673"/>
                </a:moveTo>
                <a:cubicBezTo>
                  <a:pt x="1577016" y="101499"/>
                  <a:pt x="1566630" y="103900"/>
                  <a:pt x="1552781" y="105877"/>
                </a:cubicBezTo>
                <a:cubicBezTo>
                  <a:pt x="1544941" y="107007"/>
                  <a:pt x="1539393" y="108278"/>
                  <a:pt x="1536143" y="109693"/>
                </a:cubicBezTo>
                <a:cubicBezTo>
                  <a:pt x="1532892" y="111108"/>
                  <a:pt x="1530382" y="113174"/>
                  <a:pt x="1528614" y="115892"/>
                </a:cubicBezTo>
                <a:cubicBezTo>
                  <a:pt x="1526850" y="118613"/>
                  <a:pt x="1525969" y="121637"/>
                  <a:pt x="1525969" y="124957"/>
                </a:cubicBezTo>
                <a:cubicBezTo>
                  <a:pt x="1525969" y="130039"/>
                  <a:pt x="1527891" y="134280"/>
                  <a:pt x="1531744" y="137668"/>
                </a:cubicBezTo>
                <a:cubicBezTo>
                  <a:pt x="1535595" y="141063"/>
                  <a:pt x="1541225" y="142758"/>
                  <a:pt x="1548648" y="142758"/>
                </a:cubicBezTo>
                <a:cubicBezTo>
                  <a:pt x="1555996" y="142758"/>
                  <a:pt x="1562531" y="141150"/>
                  <a:pt x="1568255" y="137934"/>
                </a:cubicBezTo>
                <a:cubicBezTo>
                  <a:pt x="1573978" y="134723"/>
                  <a:pt x="1578183" y="130324"/>
                  <a:pt x="1580868" y="124744"/>
                </a:cubicBezTo>
                <a:cubicBezTo>
                  <a:pt x="1582916" y="120435"/>
                  <a:pt x="1583939" y="114073"/>
                  <a:pt x="1583939" y="105664"/>
                </a:cubicBezTo>
                <a:close/>
                <a:moveTo>
                  <a:pt x="1656188" y="104289"/>
                </a:moveTo>
                <a:lnTo>
                  <a:pt x="1656188" y="89345"/>
                </a:lnTo>
                <a:cubicBezTo>
                  <a:pt x="1664241" y="89274"/>
                  <a:pt x="1669735" y="88956"/>
                  <a:pt x="1672665" y="88391"/>
                </a:cubicBezTo>
                <a:cubicBezTo>
                  <a:pt x="1675598" y="87822"/>
                  <a:pt x="1678371" y="86127"/>
                  <a:pt x="1680985" y="83301"/>
                </a:cubicBezTo>
                <a:cubicBezTo>
                  <a:pt x="1683599" y="80475"/>
                  <a:pt x="1684906" y="76943"/>
                  <a:pt x="1684906" y="72703"/>
                </a:cubicBezTo>
                <a:cubicBezTo>
                  <a:pt x="1684906" y="67544"/>
                  <a:pt x="1683195" y="63429"/>
                  <a:pt x="1679768" y="60355"/>
                </a:cubicBezTo>
                <a:cubicBezTo>
                  <a:pt x="1676340" y="57284"/>
                  <a:pt x="1671909" y="55749"/>
                  <a:pt x="1666470" y="55749"/>
                </a:cubicBezTo>
                <a:cubicBezTo>
                  <a:pt x="1655727" y="55749"/>
                  <a:pt x="1648204" y="62071"/>
                  <a:pt x="1643893" y="74718"/>
                </a:cubicBezTo>
                <a:lnTo>
                  <a:pt x="1625768" y="71752"/>
                </a:lnTo>
                <a:cubicBezTo>
                  <a:pt x="1631419" y="50624"/>
                  <a:pt x="1645057" y="40061"/>
                  <a:pt x="1666678" y="40061"/>
                </a:cubicBezTo>
                <a:cubicBezTo>
                  <a:pt x="1678687" y="40061"/>
                  <a:pt x="1688102" y="43348"/>
                  <a:pt x="1694924" y="49914"/>
                </a:cubicBezTo>
                <a:cubicBezTo>
                  <a:pt x="1701742" y="56487"/>
                  <a:pt x="1705152" y="64328"/>
                  <a:pt x="1705152" y="73447"/>
                </a:cubicBezTo>
                <a:cubicBezTo>
                  <a:pt x="1705152" y="82634"/>
                  <a:pt x="1700698" y="89947"/>
                  <a:pt x="1691795" y="95386"/>
                </a:cubicBezTo>
                <a:cubicBezTo>
                  <a:pt x="1697450" y="98424"/>
                  <a:pt x="1701692" y="102291"/>
                  <a:pt x="1704518" y="106993"/>
                </a:cubicBezTo>
                <a:cubicBezTo>
                  <a:pt x="1707344" y="111691"/>
                  <a:pt x="1708754" y="117252"/>
                  <a:pt x="1708754" y="123682"/>
                </a:cubicBezTo>
                <a:cubicBezTo>
                  <a:pt x="1708754" y="133787"/>
                  <a:pt x="1705079" y="141984"/>
                  <a:pt x="1697733" y="148270"/>
                </a:cubicBezTo>
                <a:cubicBezTo>
                  <a:pt x="1690384" y="154559"/>
                  <a:pt x="1680102" y="157705"/>
                  <a:pt x="1666890" y="157705"/>
                </a:cubicBezTo>
                <a:cubicBezTo>
                  <a:pt x="1641244" y="157705"/>
                  <a:pt x="1626369" y="146293"/>
                  <a:pt x="1622273" y="123470"/>
                </a:cubicBezTo>
                <a:lnTo>
                  <a:pt x="1640182" y="119653"/>
                </a:lnTo>
                <a:cubicBezTo>
                  <a:pt x="1641805" y="126861"/>
                  <a:pt x="1645111" y="132441"/>
                  <a:pt x="1650090" y="136397"/>
                </a:cubicBezTo>
                <a:cubicBezTo>
                  <a:pt x="1655072" y="140357"/>
                  <a:pt x="1660778" y="142333"/>
                  <a:pt x="1667208" y="142333"/>
                </a:cubicBezTo>
                <a:cubicBezTo>
                  <a:pt x="1673636" y="142333"/>
                  <a:pt x="1678990" y="140516"/>
                  <a:pt x="1683263" y="136876"/>
                </a:cubicBezTo>
                <a:cubicBezTo>
                  <a:pt x="1687540" y="133240"/>
                  <a:pt x="1689676" y="128595"/>
                  <a:pt x="1689676" y="122940"/>
                </a:cubicBezTo>
                <a:cubicBezTo>
                  <a:pt x="1689676" y="118559"/>
                  <a:pt x="1688332" y="114743"/>
                  <a:pt x="1685650" y="111492"/>
                </a:cubicBezTo>
                <a:cubicBezTo>
                  <a:pt x="1682965" y="108245"/>
                  <a:pt x="1680102" y="106212"/>
                  <a:pt x="1677064" y="105398"/>
                </a:cubicBezTo>
                <a:cubicBezTo>
                  <a:pt x="1674026" y="104584"/>
                  <a:pt x="1668514" y="104181"/>
                  <a:pt x="1660529" y="104181"/>
                </a:cubicBezTo>
                <a:cubicBezTo>
                  <a:pt x="1659895" y="104181"/>
                  <a:pt x="1658449" y="104217"/>
                  <a:pt x="1656188" y="104289"/>
                </a:cubicBezTo>
                <a:close/>
                <a:moveTo>
                  <a:pt x="1730906" y="42606"/>
                </a:moveTo>
                <a:lnTo>
                  <a:pt x="1774891" y="42606"/>
                </a:lnTo>
                <a:cubicBezTo>
                  <a:pt x="1785698" y="42606"/>
                  <a:pt x="1793737" y="43511"/>
                  <a:pt x="1799003" y="45310"/>
                </a:cubicBezTo>
                <a:cubicBezTo>
                  <a:pt x="1804266" y="47110"/>
                  <a:pt x="1808789" y="50414"/>
                  <a:pt x="1812568" y="55217"/>
                </a:cubicBezTo>
                <a:cubicBezTo>
                  <a:pt x="1816348" y="60023"/>
                  <a:pt x="1818235" y="65780"/>
                  <a:pt x="1818235" y="72489"/>
                </a:cubicBezTo>
                <a:cubicBezTo>
                  <a:pt x="1818235" y="77862"/>
                  <a:pt x="1817122" y="82545"/>
                  <a:pt x="1814898" y="86537"/>
                </a:cubicBezTo>
                <a:cubicBezTo>
                  <a:pt x="1812672" y="90526"/>
                  <a:pt x="1809335" y="93863"/>
                  <a:pt x="1804882" y="96552"/>
                </a:cubicBezTo>
                <a:cubicBezTo>
                  <a:pt x="1810182" y="98316"/>
                  <a:pt x="1814581" y="101621"/>
                  <a:pt x="1818076" y="106459"/>
                </a:cubicBezTo>
                <a:cubicBezTo>
                  <a:pt x="1821575" y="111302"/>
                  <a:pt x="1823325" y="117040"/>
                  <a:pt x="1823325" y="123682"/>
                </a:cubicBezTo>
                <a:cubicBezTo>
                  <a:pt x="1822619" y="134348"/>
                  <a:pt x="1818804" y="142266"/>
                  <a:pt x="1811881" y="147424"/>
                </a:cubicBezTo>
                <a:cubicBezTo>
                  <a:pt x="1804951" y="152583"/>
                  <a:pt x="1794881" y="155160"/>
                  <a:pt x="1781669" y="155160"/>
                </a:cubicBezTo>
                <a:lnTo>
                  <a:pt x="1730906" y="155160"/>
                </a:lnTo>
                <a:close/>
                <a:moveTo>
                  <a:pt x="1749983" y="89983"/>
                </a:moveTo>
                <a:lnTo>
                  <a:pt x="1770333" y="89983"/>
                </a:lnTo>
                <a:cubicBezTo>
                  <a:pt x="1778455" y="89983"/>
                  <a:pt x="1784037" y="89557"/>
                  <a:pt x="1787081" y="88709"/>
                </a:cubicBezTo>
                <a:cubicBezTo>
                  <a:pt x="1790115" y="87861"/>
                  <a:pt x="1792840" y="86144"/>
                  <a:pt x="1795241" y="83567"/>
                </a:cubicBezTo>
                <a:cubicBezTo>
                  <a:pt x="1797643" y="80990"/>
                  <a:pt x="1798840" y="77901"/>
                  <a:pt x="1798840" y="74297"/>
                </a:cubicBezTo>
                <a:cubicBezTo>
                  <a:pt x="1798840" y="68357"/>
                  <a:pt x="1796739" y="64224"/>
                  <a:pt x="1792538" y="61895"/>
                </a:cubicBezTo>
                <a:cubicBezTo>
                  <a:pt x="1788333" y="59562"/>
                  <a:pt x="1781143" y="58396"/>
                  <a:pt x="1770967" y="58396"/>
                </a:cubicBezTo>
                <a:lnTo>
                  <a:pt x="1749983" y="58396"/>
                </a:lnTo>
                <a:close/>
                <a:moveTo>
                  <a:pt x="1749983" y="139476"/>
                </a:moveTo>
                <a:lnTo>
                  <a:pt x="1775099" y="139476"/>
                </a:lnTo>
                <a:cubicBezTo>
                  <a:pt x="1785909" y="139476"/>
                  <a:pt x="1793330" y="138222"/>
                  <a:pt x="1797358" y="135710"/>
                </a:cubicBezTo>
                <a:cubicBezTo>
                  <a:pt x="1801387" y="133200"/>
                  <a:pt x="1803507" y="128876"/>
                  <a:pt x="1803719" y="122728"/>
                </a:cubicBezTo>
                <a:cubicBezTo>
                  <a:pt x="1803719" y="119124"/>
                  <a:pt x="1802553" y="115784"/>
                  <a:pt x="1800220" y="112713"/>
                </a:cubicBezTo>
                <a:cubicBezTo>
                  <a:pt x="1797887" y="109638"/>
                  <a:pt x="1794845" y="107698"/>
                  <a:pt x="1791105" y="106885"/>
                </a:cubicBezTo>
                <a:cubicBezTo>
                  <a:pt x="1787361" y="106071"/>
                  <a:pt x="1781353" y="105664"/>
                  <a:pt x="1773086" y="105664"/>
                </a:cubicBezTo>
                <a:lnTo>
                  <a:pt x="1749983" y="105664"/>
                </a:lnTo>
                <a:close/>
                <a:moveTo>
                  <a:pt x="1846544" y="42606"/>
                </a:moveTo>
                <a:lnTo>
                  <a:pt x="1865621" y="42606"/>
                </a:lnTo>
                <a:lnTo>
                  <a:pt x="1865621" y="128452"/>
                </a:lnTo>
                <a:lnTo>
                  <a:pt x="1918509" y="42606"/>
                </a:lnTo>
                <a:lnTo>
                  <a:pt x="1939071" y="42606"/>
                </a:lnTo>
                <a:lnTo>
                  <a:pt x="1939071" y="155160"/>
                </a:lnTo>
                <a:lnTo>
                  <a:pt x="1919993" y="155160"/>
                </a:lnTo>
                <a:lnTo>
                  <a:pt x="1919993" y="69844"/>
                </a:lnTo>
                <a:lnTo>
                  <a:pt x="1867108" y="155160"/>
                </a:lnTo>
                <a:lnTo>
                  <a:pt x="1846544" y="155160"/>
                </a:lnTo>
                <a:close/>
                <a:moveTo>
                  <a:pt x="1957514" y="42606"/>
                </a:moveTo>
                <a:lnTo>
                  <a:pt x="2048976" y="42606"/>
                </a:lnTo>
                <a:lnTo>
                  <a:pt x="2048976" y="58396"/>
                </a:lnTo>
                <a:lnTo>
                  <a:pt x="2012732" y="58396"/>
                </a:lnTo>
                <a:lnTo>
                  <a:pt x="2012732" y="155160"/>
                </a:lnTo>
                <a:lnTo>
                  <a:pt x="1993760" y="155160"/>
                </a:lnTo>
                <a:lnTo>
                  <a:pt x="1993760" y="58396"/>
                </a:lnTo>
                <a:lnTo>
                  <a:pt x="1957514" y="58396"/>
                </a:lnTo>
                <a:close/>
                <a:moveTo>
                  <a:pt x="2067203" y="42606"/>
                </a:moveTo>
                <a:lnTo>
                  <a:pt x="2086283" y="42606"/>
                </a:lnTo>
                <a:lnTo>
                  <a:pt x="2086283" y="128452"/>
                </a:lnTo>
                <a:lnTo>
                  <a:pt x="2139168" y="42606"/>
                </a:lnTo>
                <a:lnTo>
                  <a:pt x="2159730" y="42606"/>
                </a:lnTo>
                <a:lnTo>
                  <a:pt x="2159730" y="155160"/>
                </a:lnTo>
                <a:lnTo>
                  <a:pt x="2140651" y="155160"/>
                </a:lnTo>
                <a:lnTo>
                  <a:pt x="2140651" y="69844"/>
                </a:lnTo>
                <a:lnTo>
                  <a:pt x="2087767" y="155160"/>
                </a:lnTo>
                <a:lnTo>
                  <a:pt x="2067203" y="155160"/>
                </a:lnTo>
                <a:close/>
                <a:moveTo>
                  <a:pt x="2264415" y="118916"/>
                </a:moveTo>
                <a:lnTo>
                  <a:pt x="2284128" y="121353"/>
                </a:lnTo>
                <a:cubicBezTo>
                  <a:pt x="2281018" y="132865"/>
                  <a:pt x="2275265" y="141808"/>
                  <a:pt x="2266856" y="148162"/>
                </a:cubicBezTo>
                <a:cubicBezTo>
                  <a:pt x="2258450" y="154522"/>
                  <a:pt x="2247707" y="157705"/>
                  <a:pt x="2234636" y="157705"/>
                </a:cubicBezTo>
                <a:cubicBezTo>
                  <a:pt x="2218169" y="157705"/>
                  <a:pt x="2205116" y="152636"/>
                  <a:pt x="2195474" y="142496"/>
                </a:cubicBezTo>
                <a:cubicBezTo>
                  <a:pt x="2185830" y="132359"/>
                  <a:pt x="2181007" y="118134"/>
                  <a:pt x="2181007" y="99835"/>
                </a:cubicBezTo>
                <a:cubicBezTo>
                  <a:pt x="2181007" y="80899"/>
                  <a:pt x="2185885" y="66204"/>
                  <a:pt x="2195633" y="55746"/>
                </a:cubicBezTo>
                <a:cubicBezTo>
                  <a:pt x="2205382" y="45288"/>
                  <a:pt x="2218032" y="40061"/>
                  <a:pt x="2233574" y="40061"/>
                </a:cubicBezTo>
                <a:cubicBezTo>
                  <a:pt x="2248625" y="40061"/>
                  <a:pt x="2260919" y="45185"/>
                  <a:pt x="2270455" y="55430"/>
                </a:cubicBezTo>
                <a:cubicBezTo>
                  <a:pt x="2279996" y="65672"/>
                  <a:pt x="2284762" y="80087"/>
                  <a:pt x="2284762" y="98673"/>
                </a:cubicBezTo>
                <a:cubicBezTo>
                  <a:pt x="2284762" y="99799"/>
                  <a:pt x="2284730" y="101499"/>
                  <a:pt x="2284658" y="103755"/>
                </a:cubicBezTo>
                <a:lnTo>
                  <a:pt x="2200717" y="103755"/>
                </a:lnTo>
                <a:cubicBezTo>
                  <a:pt x="2201422" y="116122"/>
                  <a:pt x="2204924" y="125589"/>
                  <a:pt x="2211211" y="132160"/>
                </a:cubicBezTo>
                <a:cubicBezTo>
                  <a:pt x="2217500" y="138734"/>
                  <a:pt x="2225344" y="142017"/>
                  <a:pt x="2234740" y="142017"/>
                </a:cubicBezTo>
                <a:cubicBezTo>
                  <a:pt x="2241736" y="142017"/>
                  <a:pt x="2247707" y="140180"/>
                  <a:pt x="2252654" y="136505"/>
                </a:cubicBezTo>
                <a:cubicBezTo>
                  <a:pt x="2257600" y="132833"/>
                  <a:pt x="2261521" y="126969"/>
                  <a:pt x="2264415" y="118916"/>
                </a:cubicBezTo>
                <a:close/>
                <a:moveTo>
                  <a:pt x="2201779" y="88075"/>
                </a:moveTo>
                <a:lnTo>
                  <a:pt x="2264627" y="88075"/>
                </a:lnTo>
                <a:cubicBezTo>
                  <a:pt x="2263782" y="78606"/>
                  <a:pt x="2261376" y="71504"/>
                  <a:pt x="2257424" y="66769"/>
                </a:cubicBezTo>
                <a:cubicBezTo>
                  <a:pt x="2251343" y="59422"/>
                  <a:pt x="2243467" y="55749"/>
                  <a:pt x="2233787" y="55749"/>
                </a:cubicBezTo>
                <a:cubicBezTo>
                  <a:pt x="2225024" y="55749"/>
                  <a:pt x="2217661" y="58677"/>
                  <a:pt x="2211690" y="64542"/>
                </a:cubicBezTo>
                <a:cubicBezTo>
                  <a:pt x="2205717" y="70405"/>
                  <a:pt x="2202413" y="78250"/>
                  <a:pt x="2201779" y="88075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571667" y="1783020"/>
            <a:ext cx="1669594" cy="202216"/>
          </a:xfrm>
          <a:custGeom>
            <a:avLst/>
            <a:gdLst/>
            <a:ahLst/>
            <a:cxnLst/>
            <a:rect l="l" t="t" r="r" b="b"/>
            <a:pathLst>
              <a:path w="1669594" h="202216">
                <a:moveTo>
                  <a:pt x="0" y="202216"/>
                </a:moveTo>
                <a:lnTo>
                  <a:pt x="0" y="46526"/>
                </a:lnTo>
                <a:lnTo>
                  <a:pt x="17384" y="46526"/>
                </a:lnTo>
                <a:lnTo>
                  <a:pt x="17384" y="61153"/>
                </a:lnTo>
                <a:cubicBezTo>
                  <a:pt x="21481" y="55429"/>
                  <a:pt x="26112" y="51138"/>
                  <a:pt x="31270" y="48272"/>
                </a:cubicBezTo>
                <a:cubicBezTo>
                  <a:pt x="36425" y="45414"/>
                  <a:pt x="42675" y="43981"/>
                  <a:pt x="50030" y="43981"/>
                </a:cubicBezTo>
                <a:cubicBezTo>
                  <a:pt x="59634" y="43981"/>
                  <a:pt x="68111" y="46454"/>
                  <a:pt x="75464" y="51401"/>
                </a:cubicBezTo>
                <a:cubicBezTo>
                  <a:pt x="82810" y="56343"/>
                  <a:pt x="88359" y="63323"/>
                  <a:pt x="92103" y="72331"/>
                </a:cubicBezTo>
                <a:cubicBezTo>
                  <a:pt x="95847" y="81342"/>
                  <a:pt x="97719" y="91212"/>
                  <a:pt x="97719" y="101956"/>
                </a:cubicBezTo>
                <a:cubicBezTo>
                  <a:pt x="97719" y="113472"/>
                  <a:pt x="95653" y="123840"/>
                  <a:pt x="91519" y="133059"/>
                </a:cubicBezTo>
                <a:cubicBezTo>
                  <a:pt x="87383" y="142279"/>
                  <a:pt x="81378" y="149346"/>
                  <a:pt x="73502" y="154257"/>
                </a:cubicBezTo>
                <a:cubicBezTo>
                  <a:pt x="65625" y="159170"/>
                  <a:pt x="57341" y="161625"/>
                  <a:pt x="48647" y="161625"/>
                </a:cubicBezTo>
                <a:cubicBezTo>
                  <a:pt x="42290" y="161625"/>
                  <a:pt x="36586" y="160283"/>
                  <a:pt x="31536" y="157597"/>
                </a:cubicBezTo>
                <a:cubicBezTo>
                  <a:pt x="26482" y="154908"/>
                  <a:pt x="22327" y="151520"/>
                  <a:pt x="19081" y="147424"/>
                </a:cubicBezTo>
                <a:lnTo>
                  <a:pt x="19081" y="202216"/>
                </a:lnTo>
                <a:close/>
                <a:moveTo>
                  <a:pt x="17280" y="103439"/>
                </a:moveTo>
                <a:cubicBezTo>
                  <a:pt x="17280" y="117922"/>
                  <a:pt x="20215" y="128628"/>
                  <a:pt x="26074" y="135555"/>
                </a:cubicBezTo>
                <a:cubicBezTo>
                  <a:pt x="31940" y="142478"/>
                  <a:pt x="39039" y="145937"/>
                  <a:pt x="47376" y="145937"/>
                </a:cubicBezTo>
                <a:cubicBezTo>
                  <a:pt x="55855" y="145937"/>
                  <a:pt x="63116" y="142354"/>
                  <a:pt x="69157" y="135180"/>
                </a:cubicBezTo>
                <a:cubicBezTo>
                  <a:pt x="75197" y="128008"/>
                  <a:pt x="78217" y="116900"/>
                  <a:pt x="78217" y="101847"/>
                </a:cubicBezTo>
                <a:cubicBezTo>
                  <a:pt x="78217" y="87505"/>
                  <a:pt x="75269" y="76766"/>
                  <a:pt x="69369" y="69632"/>
                </a:cubicBezTo>
                <a:cubicBezTo>
                  <a:pt x="63468" y="62497"/>
                  <a:pt x="56420" y="58925"/>
                  <a:pt x="48222" y="58925"/>
                </a:cubicBezTo>
                <a:cubicBezTo>
                  <a:pt x="40101" y="58925"/>
                  <a:pt x="32911" y="62723"/>
                  <a:pt x="26659" y="70315"/>
                </a:cubicBezTo>
                <a:cubicBezTo>
                  <a:pt x="20406" y="77914"/>
                  <a:pt x="17280" y="88956"/>
                  <a:pt x="17280" y="103439"/>
                </a:cubicBezTo>
                <a:close/>
                <a:moveTo>
                  <a:pt x="197766" y="122836"/>
                </a:moveTo>
                <a:lnTo>
                  <a:pt x="217481" y="125273"/>
                </a:lnTo>
                <a:cubicBezTo>
                  <a:pt x="214372" y="136785"/>
                  <a:pt x="208617" y="145728"/>
                  <a:pt x="200207" y="152082"/>
                </a:cubicBezTo>
                <a:cubicBezTo>
                  <a:pt x="191801" y="158442"/>
                  <a:pt x="181060" y="161625"/>
                  <a:pt x="167987" y="161625"/>
                </a:cubicBezTo>
                <a:cubicBezTo>
                  <a:pt x="151520" y="161625"/>
                  <a:pt x="138468" y="156556"/>
                  <a:pt x="128826" y="146416"/>
                </a:cubicBezTo>
                <a:cubicBezTo>
                  <a:pt x="119182" y="136279"/>
                  <a:pt x="114357" y="122054"/>
                  <a:pt x="114357" y="103755"/>
                </a:cubicBezTo>
                <a:cubicBezTo>
                  <a:pt x="114357" y="84819"/>
                  <a:pt x="119235" y="70124"/>
                  <a:pt x="128985" y="59666"/>
                </a:cubicBezTo>
                <a:cubicBezTo>
                  <a:pt x="138734" y="49208"/>
                  <a:pt x="151385" y="43981"/>
                  <a:pt x="166926" y="43981"/>
                </a:cubicBezTo>
                <a:cubicBezTo>
                  <a:pt x="181976" y="43981"/>
                  <a:pt x="194271" y="49105"/>
                  <a:pt x="203808" y="59350"/>
                </a:cubicBezTo>
                <a:cubicBezTo>
                  <a:pt x="213347" y="69592"/>
                  <a:pt x="218114" y="84007"/>
                  <a:pt x="218114" y="102593"/>
                </a:cubicBezTo>
                <a:cubicBezTo>
                  <a:pt x="218114" y="103719"/>
                  <a:pt x="218081" y="105419"/>
                  <a:pt x="218012" y="107675"/>
                </a:cubicBezTo>
                <a:lnTo>
                  <a:pt x="134068" y="107675"/>
                </a:lnTo>
                <a:cubicBezTo>
                  <a:pt x="134774" y="120042"/>
                  <a:pt x="138277" y="129509"/>
                  <a:pt x="144562" y="136080"/>
                </a:cubicBezTo>
                <a:cubicBezTo>
                  <a:pt x="150851" y="142654"/>
                  <a:pt x="158696" y="145937"/>
                  <a:pt x="168091" y="145937"/>
                </a:cubicBezTo>
                <a:cubicBezTo>
                  <a:pt x="175090" y="145937"/>
                  <a:pt x="181060" y="144100"/>
                  <a:pt x="186004" y="140425"/>
                </a:cubicBezTo>
                <a:cubicBezTo>
                  <a:pt x="190951" y="136753"/>
                  <a:pt x="194872" y="130889"/>
                  <a:pt x="197766" y="122836"/>
                </a:cubicBezTo>
                <a:close/>
                <a:moveTo>
                  <a:pt x="135130" y="91995"/>
                </a:moveTo>
                <a:lnTo>
                  <a:pt x="197978" y="91995"/>
                </a:lnTo>
                <a:cubicBezTo>
                  <a:pt x="197132" y="82526"/>
                  <a:pt x="194732" y="75424"/>
                  <a:pt x="190774" y="70689"/>
                </a:cubicBezTo>
                <a:cubicBezTo>
                  <a:pt x="184695" y="63342"/>
                  <a:pt x="176817" y="59669"/>
                  <a:pt x="167137" y="59669"/>
                </a:cubicBezTo>
                <a:cubicBezTo>
                  <a:pt x="158376" y="59669"/>
                  <a:pt x="151013" y="62597"/>
                  <a:pt x="145041" y="68462"/>
                </a:cubicBezTo>
                <a:cubicBezTo>
                  <a:pt x="139068" y="74325"/>
                  <a:pt x="135767" y="82170"/>
                  <a:pt x="135130" y="91995"/>
                </a:cubicBezTo>
                <a:close/>
                <a:moveTo>
                  <a:pt x="241539" y="46526"/>
                </a:moveTo>
                <a:lnTo>
                  <a:pt x="306291" y="46526"/>
                </a:lnTo>
                <a:lnTo>
                  <a:pt x="306291" y="62316"/>
                </a:lnTo>
                <a:lnTo>
                  <a:pt x="260614" y="62316"/>
                </a:lnTo>
                <a:lnTo>
                  <a:pt x="260614" y="159080"/>
                </a:lnTo>
                <a:lnTo>
                  <a:pt x="241539" y="159080"/>
                </a:lnTo>
                <a:close/>
                <a:moveTo>
                  <a:pt x="320598" y="46526"/>
                </a:moveTo>
                <a:lnTo>
                  <a:pt x="339679" y="46526"/>
                </a:lnTo>
                <a:lnTo>
                  <a:pt x="339679" y="132372"/>
                </a:lnTo>
                <a:lnTo>
                  <a:pt x="392562" y="46526"/>
                </a:lnTo>
                <a:lnTo>
                  <a:pt x="413125" y="46526"/>
                </a:lnTo>
                <a:lnTo>
                  <a:pt x="413125" y="159080"/>
                </a:lnTo>
                <a:lnTo>
                  <a:pt x="394046" y="159080"/>
                </a:lnTo>
                <a:lnTo>
                  <a:pt x="394046" y="73764"/>
                </a:lnTo>
                <a:lnTo>
                  <a:pt x="341161" y="159080"/>
                </a:lnTo>
                <a:lnTo>
                  <a:pt x="320598" y="159080"/>
                </a:lnTo>
                <a:close/>
                <a:moveTo>
                  <a:pt x="434746" y="102805"/>
                </a:moveTo>
                <a:cubicBezTo>
                  <a:pt x="434746" y="81958"/>
                  <a:pt x="440539" y="66524"/>
                  <a:pt x="452128" y="56487"/>
                </a:cubicBezTo>
                <a:cubicBezTo>
                  <a:pt x="461808" y="48150"/>
                  <a:pt x="473605" y="43981"/>
                  <a:pt x="487527" y="43981"/>
                </a:cubicBezTo>
                <a:cubicBezTo>
                  <a:pt x="502999" y="43981"/>
                  <a:pt x="515649" y="49050"/>
                  <a:pt x="525470" y="59191"/>
                </a:cubicBezTo>
                <a:cubicBezTo>
                  <a:pt x="535291" y="69329"/>
                  <a:pt x="540203" y="83336"/>
                  <a:pt x="540203" y="101210"/>
                </a:cubicBezTo>
                <a:cubicBezTo>
                  <a:pt x="540203" y="115693"/>
                  <a:pt x="538027" y="127091"/>
                  <a:pt x="533682" y="135392"/>
                </a:cubicBezTo>
                <a:cubicBezTo>
                  <a:pt x="529337" y="143694"/>
                  <a:pt x="523012" y="150146"/>
                  <a:pt x="514714" y="154735"/>
                </a:cubicBezTo>
                <a:cubicBezTo>
                  <a:pt x="506413" y="159329"/>
                  <a:pt x="497348" y="161625"/>
                  <a:pt x="487527" y="161625"/>
                </a:cubicBezTo>
                <a:cubicBezTo>
                  <a:pt x="471770" y="161625"/>
                  <a:pt x="459037" y="156570"/>
                  <a:pt x="449324" y="146466"/>
                </a:cubicBezTo>
                <a:cubicBezTo>
                  <a:pt x="439603" y="136361"/>
                  <a:pt x="434746" y="121809"/>
                  <a:pt x="434746" y="102805"/>
                </a:cubicBezTo>
                <a:close/>
                <a:moveTo>
                  <a:pt x="454353" y="102805"/>
                </a:moveTo>
                <a:cubicBezTo>
                  <a:pt x="454353" y="117216"/>
                  <a:pt x="457498" y="128008"/>
                  <a:pt x="463786" y="135180"/>
                </a:cubicBezTo>
                <a:cubicBezTo>
                  <a:pt x="470074" y="142354"/>
                  <a:pt x="477990" y="145937"/>
                  <a:pt x="487527" y="145937"/>
                </a:cubicBezTo>
                <a:cubicBezTo>
                  <a:pt x="496995" y="145937"/>
                  <a:pt x="504875" y="142333"/>
                  <a:pt x="511160" y="135129"/>
                </a:cubicBezTo>
                <a:cubicBezTo>
                  <a:pt x="517451" y="127922"/>
                  <a:pt x="520596" y="116935"/>
                  <a:pt x="520596" y="102168"/>
                </a:cubicBezTo>
                <a:cubicBezTo>
                  <a:pt x="520596" y="88247"/>
                  <a:pt x="517435" y="77702"/>
                  <a:pt x="511111" y="70528"/>
                </a:cubicBezTo>
                <a:cubicBezTo>
                  <a:pt x="504785" y="63356"/>
                  <a:pt x="496926" y="59771"/>
                  <a:pt x="487527" y="59771"/>
                </a:cubicBezTo>
                <a:cubicBezTo>
                  <a:pt x="477990" y="59771"/>
                  <a:pt x="470074" y="63339"/>
                  <a:pt x="463786" y="70473"/>
                </a:cubicBezTo>
                <a:cubicBezTo>
                  <a:pt x="457498" y="77608"/>
                  <a:pt x="454353" y="88391"/>
                  <a:pt x="454353" y="102805"/>
                </a:cubicBezTo>
                <a:close/>
                <a:moveTo>
                  <a:pt x="562670" y="46526"/>
                </a:moveTo>
                <a:lnTo>
                  <a:pt x="581745" y="46526"/>
                </a:lnTo>
                <a:lnTo>
                  <a:pt x="581745" y="93369"/>
                </a:lnTo>
                <a:lnTo>
                  <a:pt x="634633" y="93369"/>
                </a:lnTo>
                <a:lnTo>
                  <a:pt x="634633" y="46526"/>
                </a:lnTo>
                <a:lnTo>
                  <a:pt x="653710" y="46526"/>
                </a:lnTo>
                <a:lnTo>
                  <a:pt x="653710" y="159080"/>
                </a:lnTo>
                <a:lnTo>
                  <a:pt x="634633" y="159080"/>
                </a:lnTo>
                <a:lnTo>
                  <a:pt x="634633" y="109159"/>
                </a:lnTo>
                <a:lnTo>
                  <a:pt x="581745" y="109159"/>
                </a:lnTo>
                <a:lnTo>
                  <a:pt x="581745" y="159080"/>
                </a:lnTo>
                <a:lnTo>
                  <a:pt x="562670" y="159080"/>
                </a:lnTo>
                <a:close/>
                <a:moveTo>
                  <a:pt x="675328" y="102805"/>
                </a:moveTo>
                <a:cubicBezTo>
                  <a:pt x="675328" y="81958"/>
                  <a:pt x="681124" y="66524"/>
                  <a:pt x="692713" y="56487"/>
                </a:cubicBezTo>
                <a:cubicBezTo>
                  <a:pt x="702393" y="48150"/>
                  <a:pt x="714186" y="43981"/>
                  <a:pt x="728108" y="43981"/>
                </a:cubicBezTo>
                <a:cubicBezTo>
                  <a:pt x="743584" y="43981"/>
                  <a:pt x="756231" y="49050"/>
                  <a:pt x="766056" y="59191"/>
                </a:cubicBezTo>
                <a:cubicBezTo>
                  <a:pt x="775873" y="69329"/>
                  <a:pt x="780786" y="83336"/>
                  <a:pt x="780786" y="101210"/>
                </a:cubicBezTo>
                <a:cubicBezTo>
                  <a:pt x="780786" y="115693"/>
                  <a:pt x="778612" y="127091"/>
                  <a:pt x="774268" y="135392"/>
                </a:cubicBezTo>
                <a:cubicBezTo>
                  <a:pt x="769921" y="143694"/>
                  <a:pt x="763597" y="150146"/>
                  <a:pt x="755295" y="154735"/>
                </a:cubicBezTo>
                <a:cubicBezTo>
                  <a:pt x="746996" y="159329"/>
                  <a:pt x="737931" y="161625"/>
                  <a:pt x="728108" y="161625"/>
                </a:cubicBezTo>
                <a:cubicBezTo>
                  <a:pt x="712353" y="161625"/>
                  <a:pt x="699620" y="156570"/>
                  <a:pt x="689904" y="146466"/>
                </a:cubicBezTo>
                <a:cubicBezTo>
                  <a:pt x="680184" y="136361"/>
                  <a:pt x="675328" y="121809"/>
                  <a:pt x="675328" y="102805"/>
                </a:cubicBezTo>
                <a:close/>
                <a:moveTo>
                  <a:pt x="694937" y="102805"/>
                </a:moveTo>
                <a:cubicBezTo>
                  <a:pt x="694937" y="117216"/>
                  <a:pt x="698080" y="128008"/>
                  <a:pt x="704369" y="135180"/>
                </a:cubicBezTo>
                <a:cubicBezTo>
                  <a:pt x="710658" y="142354"/>
                  <a:pt x="718572" y="145937"/>
                  <a:pt x="728108" y="145937"/>
                </a:cubicBezTo>
                <a:cubicBezTo>
                  <a:pt x="737576" y="145937"/>
                  <a:pt x="745456" y="142333"/>
                  <a:pt x="751745" y="135129"/>
                </a:cubicBezTo>
                <a:cubicBezTo>
                  <a:pt x="758031" y="127922"/>
                  <a:pt x="761178" y="116935"/>
                  <a:pt x="761178" y="102168"/>
                </a:cubicBezTo>
                <a:cubicBezTo>
                  <a:pt x="761178" y="88247"/>
                  <a:pt x="758017" y="77702"/>
                  <a:pt x="751694" y="70528"/>
                </a:cubicBezTo>
                <a:cubicBezTo>
                  <a:pt x="745370" y="63356"/>
                  <a:pt x="737507" y="59771"/>
                  <a:pt x="728108" y="59771"/>
                </a:cubicBezTo>
                <a:cubicBezTo>
                  <a:pt x="718572" y="59771"/>
                  <a:pt x="710658" y="63339"/>
                  <a:pt x="704369" y="70473"/>
                </a:cubicBezTo>
                <a:cubicBezTo>
                  <a:pt x="698080" y="77608"/>
                  <a:pt x="694937" y="88391"/>
                  <a:pt x="694937" y="102805"/>
                </a:cubicBezTo>
                <a:close/>
                <a:moveTo>
                  <a:pt x="803254" y="46526"/>
                </a:moveTo>
                <a:lnTo>
                  <a:pt x="847235" y="46526"/>
                </a:lnTo>
                <a:cubicBezTo>
                  <a:pt x="858046" y="46526"/>
                  <a:pt x="866085" y="47431"/>
                  <a:pt x="871348" y="49230"/>
                </a:cubicBezTo>
                <a:cubicBezTo>
                  <a:pt x="876612" y="51030"/>
                  <a:pt x="881133" y="54334"/>
                  <a:pt x="884916" y="59137"/>
                </a:cubicBezTo>
                <a:cubicBezTo>
                  <a:pt x="888693" y="63943"/>
                  <a:pt x="890583" y="69700"/>
                  <a:pt x="890583" y="76409"/>
                </a:cubicBezTo>
                <a:cubicBezTo>
                  <a:pt x="890583" y="81782"/>
                  <a:pt x="889471" y="86465"/>
                  <a:pt x="887245" y="90457"/>
                </a:cubicBezTo>
                <a:cubicBezTo>
                  <a:pt x="885021" y="94446"/>
                  <a:pt x="881681" y="97783"/>
                  <a:pt x="877230" y="100472"/>
                </a:cubicBezTo>
                <a:cubicBezTo>
                  <a:pt x="882530" y="102236"/>
                  <a:pt x="886929" y="105541"/>
                  <a:pt x="890424" y="110379"/>
                </a:cubicBezTo>
                <a:cubicBezTo>
                  <a:pt x="893921" y="115222"/>
                  <a:pt x="895674" y="120960"/>
                  <a:pt x="895674" y="127602"/>
                </a:cubicBezTo>
                <a:cubicBezTo>
                  <a:pt x="894968" y="138268"/>
                  <a:pt x="891148" y="146186"/>
                  <a:pt x="884225" y="151344"/>
                </a:cubicBezTo>
                <a:cubicBezTo>
                  <a:pt x="877299" y="156503"/>
                  <a:pt x="867230" y="159080"/>
                  <a:pt x="854017" y="159080"/>
                </a:cubicBezTo>
                <a:lnTo>
                  <a:pt x="803254" y="159080"/>
                </a:lnTo>
                <a:close/>
                <a:moveTo>
                  <a:pt x="822327" y="93903"/>
                </a:moveTo>
                <a:lnTo>
                  <a:pt x="842678" y="93903"/>
                </a:lnTo>
                <a:cubicBezTo>
                  <a:pt x="850803" y="93903"/>
                  <a:pt x="856383" y="93477"/>
                  <a:pt x="859425" y="92629"/>
                </a:cubicBezTo>
                <a:cubicBezTo>
                  <a:pt x="862464" y="91781"/>
                  <a:pt x="865185" y="90064"/>
                  <a:pt x="867586" y="87487"/>
                </a:cubicBezTo>
                <a:cubicBezTo>
                  <a:pt x="869987" y="84910"/>
                  <a:pt x="871187" y="81821"/>
                  <a:pt x="871187" y="78217"/>
                </a:cubicBezTo>
                <a:cubicBezTo>
                  <a:pt x="871187" y="72277"/>
                  <a:pt x="869087" y="68144"/>
                  <a:pt x="864885" y="65815"/>
                </a:cubicBezTo>
                <a:cubicBezTo>
                  <a:pt x="860678" y="63482"/>
                  <a:pt x="853489" y="62316"/>
                  <a:pt x="843315" y="62316"/>
                </a:cubicBezTo>
                <a:lnTo>
                  <a:pt x="822327" y="62316"/>
                </a:lnTo>
                <a:close/>
                <a:moveTo>
                  <a:pt x="822327" y="143396"/>
                </a:moveTo>
                <a:lnTo>
                  <a:pt x="847448" y="143396"/>
                </a:lnTo>
                <a:cubicBezTo>
                  <a:pt x="858259" y="143396"/>
                  <a:pt x="865675" y="142142"/>
                  <a:pt x="869703" y="139630"/>
                </a:cubicBezTo>
                <a:cubicBezTo>
                  <a:pt x="873731" y="137120"/>
                  <a:pt x="875852" y="132796"/>
                  <a:pt x="876065" y="126648"/>
                </a:cubicBezTo>
                <a:cubicBezTo>
                  <a:pt x="876065" y="123044"/>
                  <a:pt x="874901" y="119704"/>
                  <a:pt x="872568" y="116633"/>
                </a:cubicBezTo>
                <a:cubicBezTo>
                  <a:pt x="870236" y="113558"/>
                  <a:pt x="867193" y="111618"/>
                  <a:pt x="863449" y="110805"/>
                </a:cubicBezTo>
                <a:cubicBezTo>
                  <a:pt x="859705" y="109991"/>
                  <a:pt x="853701" y="109584"/>
                  <a:pt x="845436" y="109584"/>
                </a:cubicBezTo>
                <a:lnTo>
                  <a:pt x="822327" y="109584"/>
                </a:lnTo>
                <a:close/>
                <a:moveTo>
                  <a:pt x="987980" y="103119"/>
                </a:moveTo>
                <a:lnTo>
                  <a:pt x="960322" y="54791"/>
                </a:lnTo>
                <a:lnTo>
                  <a:pt x="976004" y="54791"/>
                </a:lnTo>
                <a:lnTo>
                  <a:pt x="1009815" y="103119"/>
                </a:lnTo>
                <a:lnTo>
                  <a:pt x="976004" y="151453"/>
                </a:lnTo>
                <a:lnTo>
                  <a:pt x="960427" y="151453"/>
                </a:lnTo>
                <a:close/>
                <a:moveTo>
                  <a:pt x="946966" y="103119"/>
                </a:moveTo>
                <a:lnTo>
                  <a:pt x="918987" y="54791"/>
                </a:lnTo>
                <a:lnTo>
                  <a:pt x="934989" y="54791"/>
                </a:lnTo>
                <a:lnTo>
                  <a:pt x="968271" y="103119"/>
                </a:lnTo>
                <a:lnTo>
                  <a:pt x="934989" y="151453"/>
                </a:lnTo>
                <a:lnTo>
                  <a:pt x="918987" y="151453"/>
                </a:lnTo>
                <a:close/>
                <a:moveTo>
                  <a:pt x="1044155" y="159080"/>
                </a:moveTo>
                <a:lnTo>
                  <a:pt x="1044155" y="137354"/>
                </a:lnTo>
                <a:lnTo>
                  <a:pt x="1065877" y="137354"/>
                </a:lnTo>
                <a:lnTo>
                  <a:pt x="1065877" y="159080"/>
                </a:lnTo>
                <a:cubicBezTo>
                  <a:pt x="1065877" y="167064"/>
                  <a:pt x="1064466" y="173512"/>
                  <a:pt x="1061641" y="178427"/>
                </a:cubicBezTo>
                <a:cubicBezTo>
                  <a:pt x="1058819" y="183333"/>
                  <a:pt x="1054329" y="187132"/>
                  <a:pt x="1048180" y="189816"/>
                </a:cubicBezTo>
                <a:lnTo>
                  <a:pt x="1042884" y="181656"/>
                </a:lnTo>
                <a:cubicBezTo>
                  <a:pt x="1046912" y="179885"/>
                  <a:pt x="1049875" y="177293"/>
                  <a:pt x="1051784" y="173866"/>
                </a:cubicBezTo>
                <a:cubicBezTo>
                  <a:pt x="1053692" y="170439"/>
                  <a:pt x="1054754" y="165510"/>
                  <a:pt x="1054967" y="159080"/>
                </a:cubicBezTo>
                <a:close/>
                <a:moveTo>
                  <a:pt x="1247015" y="0"/>
                </a:moveTo>
                <a:lnTo>
                  <a:pt x="1263867" y="212"/>
                </a:lnTo>
                <a:cubicBezTo>
                  <a:pt x="1263093" y="7772"/>
                  <a:pt x="1261416" y="13031"/>
                  <a:pt x="1258835" y="16002"/>
                </a:cubicBezTo>
                <a:cubicBezTo>
                  <a:pt x="1256257" y="18969"/>
                  <a:pt x="1252935" y="20880"/>
                  <a:pt x="1248869" y="21722"/>
                </a:cubicBezTo>
                <a:cubicBezTo>
                  <a:pt x="1244805" y="22572"/>
                  <a:pt x="1236842" y="22993"/>
                  <a:pt x="1224973" y="22993"/>
                </a:cubicBezTo>
                <a:cubicBezTo>
                  <a:pt x="1209216" y="22993"/>
                  <a:pt x="1198477" y="24512"/>
                  <a:pt x="1192753" y="27551"/>
                </a:cubicBezTo>
                <a:cubicBezTo>
                  <a:pt x="1187026" y="30593"/>
                  <a:pt x="1182914" y="35450"/>
                  <a:pt x="1180405" y="42127"/>
                </a:cubicBezTo>
                <a:cubicBezTo>
                  <a:pt x="1177891" y="48805"/>
                  <a:pt x="1176502" y="57405"/>
                  <a:pt x="1176222" y="67936"/>
                </a:cubicBezTo>
                <a:cubicBezTo>
                  <a:pt x="1181024" y="60797"/>
                  <a:pt x="1186640" y="55443"/>
                  <a:pt x="1193069" y="51876"/>
                </a:cubicBezTo>
                <a:cubicBezTo>
                  <a:pt x="1199499" y="48312"/>
                  <a:pt x="1206742" y="46526"/>
                  <a:pt x="1214799" y="46526"/>
                </a:cubicBezTo>
                <a:cubicBezTo>
                  <a:pt x="1229562" y="46526"/>
                  <a:pt x="1241789" y="51595"/>
                  <a:pt x="1251469" y="61736"/>
                </a:cubicBezTo>
                <a:cubicBezTo>
                  <a:pt x="1261149" y="71874"/>
                  <a:pt x="1265987" y="85596"/>
                  <a:pt x="1265987" y="102906"/>
                </a:cubicBezTo>
                <a:cubicBezTo>
                  <a:pt x="1265987" y="116050"/>
                  <a:pt x="1263550" y="126825"/>
                  <a:pt x="1258672" y="135235"/>
                </a:cubicBezTo>
                <a:cubicBezTo>
                  <a:pt x="1253798" y="143639"/>
                  <a:pt x="1248023" y="150146"/>
                  <a:pt x="1241345" y="154735"/>
                </a:cubicBezTo>
                <a:cubicBezTo>
                  <a:pt x="1234668" y="159329"/>
                  <a:pt x="1225570" y="161625"/>
                  <a:pt x="1214053" y="161625"/>
                </a:cubicBezTo>
                <a:cubicBezTo>
                  <a:pt x="1200701" y="161625"/>
                  <a:pt x="1190316" y="158570"/>
                  <a:pt x="1182896" y="152456"/>
                </a:cubicBezTo>
                <a:cubicBezTo>
                  <a:pt x="1175476" y="146347"/>
                  <a:pt x="1169789" y="138521"/>
                  <a:pt x="1165835" y="128981"/>
                </a:cubicBezTo>
                <a:cubicBezTo>
                  <a:pt x="1161875" y="119441"/>
                  <a:pt x="1159899" y="102838"/>
                  <a:pt x="1159899" y="79168"/>
                </a:cubicBezTo>
                <a:cubicBezTo>
                  <a:pt x="1159899" y="49421"/>
                  <a:pt x="1164932" y="29390"/>
                  <a:pt x="1175001" y="19073"/>
                </a:cubicBezTo>
                <a:cubicBezTo>
                  <a:pt x="1185067" y="8759"/>
                  <a:pt x="1200561" y="3600"/>
                  <a:pt x="1221476" y="3600"/>
                </a:cubicBezTo>
                <a:cubicBezTo>
                  <a:pt x="1234476" y="3600"/>
                  <a:pt x="1241856" y="3387"/>
                  <a:pt x="1243627" y="2963"/>
                </a:cubicBezTo>
                <a:cubicBezTo>
                  <a:pt x="1245392" y="2541"/>
                  <a:pt x="1246522" y="1552"/>
                  <a:pt x="1247015" y="0"/>
                </a:cubicBezTo>
                <a:close/>
                <a:moveTo>
                  <a:pt x="1246065" y="102381"/>
                </a:moveTo>
                <a:cubicBezTo>
                  <a:pt x="1246065" y="90647"/>
                  <a:pt x="1243293" y="81040"/>
                  <a:pt x="1237745" y="73552"/>
                </a:cubicBezTo>
                <a:cubicBezTo>
                  <a:pt x="1232198" y="66060"/>
                  <a:pt x="1224371" y="62316"/>
                  <a:pt x="1214266" y="62316"/>
                </a:cubicBezTo>
                <a:cubicBezTo>
                  <a:pt x="1203740" y="62316"/>
                  <a:pt x="1195614" y="66272"/>
                  <a:pt x="1189890" y="74186"/>
                </a:cubicBezTo>
                <a:cubicBezTo>
                  <a:pt x="1184167" y="82102"/>
                  <a:pt x="1181305" y="92664"/>
                  <a:pt x="1181305" y="105876"/>
                </a:cubicBezTo>
                <a:cubicBezTo>
                  <a:pt x="1181305" y="118948"/>
                  <a:pt x="1184465" y="128944"/>
                  <a:pt x="1190794" y="135867"/>
                </a:cubicBezTo>
                <a:cubicBezTo>
                  <a:pt x="1197116" y="142794"/>
                  <a:pt x="1204907" y="146253"/>
                  <a:pt x="1214161" y="146253"/>
                </a:cubicBezTo>
                <a:cubicBezTo>
                  <a:pt x="1223630" y="146253"/>
                  <a:pt x="1231313" y="142246"/>
                  <a:pt x="1237217" y="134226"/>
                </a:cubicBezTo>
                <a:cubicBezTo>
                  <a:pt x="1243114" y="126209"/>
                  <a:pt x="1246065" y="115593"/>
                  <a:pt x="1246065" y="102381"/>
                </a:cubicBezTo>
                <a:close/>
                <a:moveTo>
                  <a:pt x="1396031" y="46526"/>
                </a:moveTo>
                <a:lnTo>
                  <a:pt x="1415107" y="46526"/>
                </a:lnTo>
                <a:lnTo>
                  <a:pt x="1415107" y="159080"/>
                </a:lnTo>
                <a:lnTo>
                  <a:pt x="1396031" y="159080"/>
                </a:lnTo>
                <a:close/>
                <a:moveTo>
                  <a:pt x="1289301" y="46526"/>
                </a:moveTo>
                <a:lnTo>
                  <a:pt x="1308381" y="46526"/>
                </a:lnTo>
                <a:lnTo>
                  <a:pt x="1308381" y="90511"/>
                </a:lnTo>
                <a:lnTo>
                  <a:pt x="1332545" y="90511"/>
                </a:lnTo>
                <a:cubicBezTo>
                  <a:pt x="1348301" y="90511"/>
                  <a:pt x="1360437" y="93567"/>
                  <a:pt x="1368955" y="99677"/>
                </a:cubicBezTo>
                <a:cubicBezTo>
                  <a:pt x="1377466" y="105786"/>
                  <a:pt x="1381720" y="114213"/>
                  <a:pt x="1381720" y="124956"/>
                </a:cubicBezTo>
                <a:cubicBezTo>
                  <a:pt x="1381720" y="134348"/>
                  <a:pt x="1378170" y="142387"/>
                  <a:pt x="1371067" y="149065"/>
                </a:cubicBezTo>
                <a:cubicBezTo>
                  <a:pt x="1363969" y="155744"/>
                  <a:pt x="1352610" y="159080"/>
                  <a:pt x="1336997" y="159080"/>
                </a:cubicBezTo>
                <a:lnTo>
                  <a:pt x="1289301" y="159080"/>
                </a:lnTo>
                <a:close/>
                <a:moveTo>
                  <a:pt x="1308381" y="143396"/>
                </a:moveTo>
                <a:lnTo>
                  <a:pt x="1328411" y="143396"/>
                </a:lnTo>
                <a:cubicBezTo>
                  <a:pt x="1340493" y="143396"/>
                  <a:pt x="1349116" y="141909"/>
                  <a:pt x="1354274" y="138942"/>
                </a:cubicBezTo>
                <a:cubicBezTo>
                  <a:pt x="1359433" y="135975"/>
                  <a:pt x="1362009" y="131346"/>
                  <a:pt x="1362009" y="125061"/>
                </a:cubicBezTo>
                <a:cubicBezTo>
                  <a:pt x="1362009" y="120182"/>
                  <a:pt x="1360102" y="115837"/>
                  <a:pt x="1356290" y="112022"/>
                </a:cubicBezTo>
                <a:cubicBezTo>
                  <a:pt x="1352474" y="108209"/>
                  <a:pt x="1344028" y="106300"/>
                  <a:pt x="1330957" y="106300"/>
                </a:cubicBezTo>
                <a:lnTo>
                  <a:pt x="1308381" y="106300"/>
                </a:lnTo>
                <a:close/>
                <a:moveTo>
                  <a:pt x="1454217" y="46526"/>
                </a:moveTo>
                <a:lnTo>
                  <a:pt x="1542821" y="46526"/>
                </a:lnTo>
                <a:lnTo>
                  <a:pt x="1542821" y="159080"/>
                </a:lnTo>
                <a:lnTo>
                  <a:pt x="1523848" y="159080"/>
                </a:lnTo>
                <a:lnTo>
                  <a:pt x="1523848" y="62316"/>
                </a:lnTo>
                <a:lnTo>
                  <a:pt x="1473293" y="62316"/>
                </a:lnTo>
                <a:lnTo>
                  <a:pt x="1473293" y="118383"/>
                </a:lnTo>
                <a:cubicBezTo>
                  <a:pt x="1473293" y="131454"/>
                  <a:pt x="1472869" y="140076"/>
                  <a:pt x="1472020" y="144241"/>
                </a:cubicBezTo>
                <a:cubicBezTo>
                  <a:pt x="1471173" y="148410"/>
                  <a:pt x="1468841" y="152049"/>
                  <a:pt x="1465028" y="155156"/>
                </a:cubicBezTo>
                <a:cubicBezTo>
                  <a:pt x="1461208" y="158267"/>
                  <a:pt x="1455696" y="159822"/>
                  <a:pt x="1448492" y="159822"/>
                </a:cubicBezTo>
                <a:cubicBezTo>
                  <a:pt x="1444040" y="159822"/>
                  <a:pt x="1438921" y="159537"/>
                  <a:pt x="1433124" y="158976"/>
                </a:cubicBezTo>
                <a:lnTo>
                  <a:pt x="1433124" y="143078"/>
                </a:lnTo>
                <a:lnTo>
                  <a:pt x="1441498" y="143078"/>
                </a:lnTo>
                <a:cubicBezTo>
                  <a:pt x="1445455" y="143078"/>
                  <a:pt x="1448281" y="142668"/>
                  <a:pt x="1449976" y="141854"/>
                </a:cubicBezTo>
                <a:cubicBezTo>
                  <a:pt x="1451671" y="141041"/>
                  <a:pt x="1452802" y="139756"/>
                  <a:pt x="1453367" y="137988"/>
                </a:cubicBezTo>
                <a:cubicBezTo>
                  <a:pt x="1453936" y="136224"/>
                  <a:pt x="1454217" y="130464"/>
                  <a:pt x="1454217" y="120714"/>
                </a:cubicBezTo>
                <a:close/>
                <a:moveTo>
                  <a:pt x="1645856" y="145199"/>
                </a:moveTo>
                <a:cubicBezTo>
                  <a:pt x="1638789" y="151200"/>
                  <a:pt x="1631989" y="155440"/>
                  <a:pt x="1625455" y="157914"/>
                </a:cubicBezTo>
                <a:cubicBezTo>
                  <a:pt x="1618920" y="160387"/>
                  <a:pt x="1611907" y="161625"/>
                  <a:pt x="1604416" y="161625"/>
                </a:cubicBezTo>
                <a:cubicBezTo>
                  <a:pt x="1592054" y="161625"/>
                  <a:pt x="1582550" y="158601"/>
                  <a:pt x="1575908" y="152561"/>
                </a:cubicBezTo>
                <a:cubicBezTo>
                  <a:pt x="1569266" y="146520"/>
                  <a:pt x="1565943" y="138802"/>
                  <a:pt x="1565943" y="129402"/>
                </a:cubicBezTo>
                <a:cubicBezTo>
                  <a:pt x="1565943" y="123893"/>
                  <a:pt x="1567196" y="118862"/>
                  <a:pt x="1569705" y="114300"/>
                </a:cubicBezTo>
                <a:cubicBezTo>
                  <a:pt x="1572214" y="109742"/>
                  <a:pt x="1575498" y="106088"/>
                  <a:pt x="1579562" y="103331"/>
                </a:cubicBezTo>
                <a:cubicBezTo>
                  <a:pt x="1583626" y="100576"/>
                  <a:pt x="1588202" y="98492"/>
                  <a:pt x="1593285" y="97078"/>
                </a:cubicBezTo>
                <a:cubicBezTo>
                  <a:pt x="1597029" y="96088"/>
                  <a:pt x="1602685" y="95137"/>
                  <a:pt x="1610245" y="94218"/>
                </a:cubicBezTo>
                <a:cubicBezTo>
                  <a:pt x="1625645" y="92380"/>
                  <a:pt x="1636989" y="90190"/>
                  <a:pt x="1644264" y="87645"/>
                </a:cubicBezTo>
                <a:cubicBezTo>
                  <a:pt x="1644337" y="85031"/>
                  <a:pt x="1644369" y="83369"/>
                  <a:pt x="1644369" y="82663"/>
                </a:cubicBezTo>
                <a:cubicBezTo>
                  <a:pt x="1644369" y="74891"/>
                  <a:pt x="1642569" y="69419"/>
                  <a:pt x="1638965" y="66237"/>
                </a:cubicBezTo>
                <a:cubicBezTo>
                  <a:pt x="1634088" y="61928"/>
                  <a:pt x="1626848" y="59771"/>
                  <a:pt x="1617239" y="59771"/>
                </a:cubicBezTo>
                <a:cubicBezTo>
                  <a:pt x="1608268" y="59771"/>
                  <a:pt x="1601644" y="61343"/>
                  <a:pt x="1597367" y="64487"/>
                </a:cubicBezTo>
                <a:cubicBezTo>
                  <a:pt x="1593094" y="67634"/>
                  <a:pt x="1589930" y="73195"/>
                  <a:pt x="1587882" y="81180"/>
                </a:cubicBezTo>
                <a:lnTo>
                  <a:pt x="1569230" y="78638"/>
                </a:lnTo>
                <a:cubicBezTo>
                  <a:pt x="1570922" y="70657"/>
                  <a:pt x="1573716" y="64206"/>
                  <a:pt x="1577603" y="59296"/>
                </a:cubicBezTo>
                <a:cubicBezTo>
                  <a:pt x="1581488" y="54385"/>
                  <a:pt x="1587107" y="50606"/>
                  <a:pt x="1594455" y="47955"/>
                </a:cubicBezTo>
                <a:cubicBezTo>
                  <a:pt x="1601802" y="45310"/>
                  <a:pt x="1610314" y="43981"/>
                  <a:pt x="1619994" y="43981"/>
                </a:cubicBezTo>
                <a:cubicBezTo>
                  <a:pt x="1629605" y="43981"/>
                  <a:pt x="1637410" y="45111"/>
                  <a:pt x="1643419" y="47372"/>
                </a:cubicBezTo>
                <a:cubicBezTo>
                  <a:pt x="1649424" y="49633"/>
                  <a:pt x="1653840" y="52474"/>
                  <a:pt x="1656666" y="55900"/>
                </a:cubicBezTo>
                <a:cubicBezTo>
                  <a:pt x="1659493" y="59328"/>
                  <a:pt x="1661473" y="63659"/>
                  <a:pt x="1662600" y="68886"/>
                </a:cubicBezTo>
                <a:cubicBezTo>
                  <a:pt x="1663237" y="72137"/>
                  <a:pt x="1663553" y="78005"/>
                  <a:pt x="1663553" y="86479"/>
                </a:cubicBezTo>
                <a:lnTo>
                  <a:pt x="1663553" y="111917"/>
                </a:lnTo>
                <a:cubicBezTo>
                  <a:pt x="1663553" y="129654"/>
                  <a:pt x="1663964" y="140868"/>
                  <a:pt x="1664774" y="145570"/>
                </a:cubicBezTo>
                <a:cubicBezTo>
                  <a:pt x="1665588" y="150267"/>
                  <a:pt x="1667193" y="154771"/>
                  <a:pt x="1669595" y="159080"/>
                </a:cubicBezTo>
                <a:lnTo>
                  <a:pt x="1649672" y="159080"/>
                </a:lnTo>
                <a:cubicBezTo>
                  <a:pt x="1647692" y="155120"/>
                  <a:pt x="1646421" y="150495"/>
                  <a:pt x="1645856" y="145199"/>
                </a:cubicBezTo>
                <a:close/>
                <a:moveTo>
                  <a:pt x="1644264" y="102593"/>
                </a:moveTo>
                <a:cubicBezTo>
                  <a:pt x="1637341" y="105419"/>
                  <a:pt x="1626956" y="107820"/>
                  <a:pt x="1613106" y="109797"/>
                </a:cubicBezTo>
                <a:cubicBezTo>
                  <a:pt x="1605263" y="110927"/>
                  <a:pt x="1599718" y="112198"/>
                  <a:pt x="1596467" y="113613"/>
                </a:cubicBezTo>
                <a:cubicBezTo>
                  <a:pt x="1593217" y="115028"/>
                  <a:pt x="1590707" y="117094"/>
                  <a:pt x="1588940" y="119812"/>
                </a:cubicBezTo>
                <a:cubicBezTo>
                  <a:pt x="1587176" y="122533"/>
                  <a:pt x="1586294" y="125557"/>
                  <a:pt x="1586294" y="128877"/>
                </a:cubicBezTo>
                <a:cubicBezTo>
                  <a:pt x="1586294" y="133959"/>
                  <a:pt x="1588216" y="138200"/>
                  <a:pt x="1592069" y="141588"/>
                </a:cubicBezTo>
                <a:cubicBezTo>
                  <a:pt x="1595921" y="144983"/>
                  <a:pt x="1601551" y="146678"/>
                  <a:pt x="1608973" y="146678"/>
                </a:cubicBezTo>
                <a:cubicBezTo>
                  <a:pt x="1616322" y="146678"/>
                  <a:pt x="1622855" y="145070"/>
                  <a:pt x="1628580" y="141854"/>
                </a:cubicBezTo>
                <a:cubicBezTo>
                  <a:pt x="1634304" y="138643"/>
                  <a:pt x="1638507" y="134244"/>
                  <a:pt x="1641194" y="128664"/>
                </a:cubicBezTo>
                <a:cubicBezTo>
                  <a:pt x="1643242" y="124355"/>
                  <a:pt x="1644264" y="117993"/>
                  <a:pt x="1644264" y="109584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953092" y="2044138"/>
            <a:ext cx="4528334" cy="204761"/>
          </a:xfrm>
          <a:custGeom>
            <a:avLst/>
            <a:gdLst/>
            <a:ahLst/>
            <a:cxnLst/>
            <a:rect l="l" t="t" r="r" b="b"/>
            <a:pathLst>
              <a:path w="4528334" h="204761">
                <a:moveTo>
                  <a:pt x="0" y="102803"/>
                </a:moveTo>
                <a:cubicBezTo>
                  <a:pt x="0" y="81959"/>
                  <a:pt x="5797" y="66525"/>
                  <a:pt x="17384" y="56488"/>
                </a:cubicBezTo>
                <a:cubicBezTo>
                  <a:pt x="27065" y="48151"/>
                  <a:pt x="38862" y="43982"/>
                  <a:pt x="52783" y="43982"/>
                </a:cubicBezTo>
                <a:cubicBezTo>
                  <a:pt x="68257" y="43982"/>
                  <a:pt x="80907" y="49050"/>
                  <a:pt x="90727" y="59192"/>
                </a:cubicBezTo>
                <a:cubicBezTo>
                  <a:pt x="100548" y="69329"/>
                  <a:pt x="105459" y="83337"/>
                  <a:pt x="105459" y="101212"/>
                </a:cubicBezTo>
                <a:cubicBezTo>
                  <a:pt x="105459" y="115693"/>
                  <a:pt x="103284" y="127092"/>
                  <a:pt x="98939" y="135394"/>
                </a:cubicBezTo>
                <a:cubicBezTo>
                  <a:pt x="94594" y="143694"/>
                  <a:pt x="88268" y="150146"/>
                  <a:pt x="79967" y="154736"/>
                </a:cubicBezTo>
                <a:cubicBezTo>
                  <a:pt x="71669" y="159329"/>
                  <a:pt x="62604" y="161627"/>
                  <a:pt x="52783" y="161627"/>
                </a:cubicBezTo>
                <a:cubicBezTo>
                  <a:pt x="37026" y="161627"/>
                  <a:pt x="24293" y="156572"/>
                  <a:pt x="14576" y="146467"/>
                </a:cubicBezTo>
                <a:cubicBezTo>
                  <a:pt x="4861" y="136361"/>
                  <a:pt x="0" y="121810"/>
                  <a:pt x="0" y="102803"/>
                </a:cubicBezTo>
                <a:close/>
                <a:moveTo>
                  <a:pt x="19609" y="102803"/>
                </a:moveTo>
                <a:cubicBezTo>
                  <a:pt x="19609" y="117216"/>
                  <a:pt x="22756" y="128010"/>
                  <a:pt x="29042" y="135180"/>
                </a:cubicBezTo>
                <a:cubicBezTo>
                  <a:pt x="35331" y="142352"/>
                  <a:pt x="43244" y="145937"/>
                  <a:pt x="52783" y="145937"/>
                </a:cubicBezTo>
                <a:cubicBezTo>
                  <a:pt x="62251" y="145937"/>
                  <a:pt x="70131" y="142334"/>
                  <a:pt x="76418" y="135131"/>
                </a:cubicBezTo>
                <a:cubicBezTo>
                  <a:pt x="82707" y="127924"/>
                  <a:pt x="85853" y="116935"/>
                  <a:pt x="85853" y="102169"/>
                </a:cubicBezTo>
                <a:cubicBezTo>
                  <a:pt x="85853" y="88247"/>
                  <a:pt x="82689" y="77703"/>
                  <a:pt x="76367" y="70528"/>
                </a:cubicBezTo>
                <a:cubicBezTo>
                  <a:pt x="70042" y="63357"/>
                  <a:pt x="62180" y="59771"/>
                  <a:pt x="52783" y="59771"/>
                </a:cubicBezTo>
                <a:cubicBezTo>
                  <a:pt x="43244" y="59771"/>
                  <a:pt x="35331" y="63339"/>
                  <a:pt x="29042" y="70474"/>
                </a:cubicBezTo>
                <a:cubicBezTo>
                  <a:pt x="22756" y="77610"/>
                  <a:pt x="19609" y="88391"/>
                  <a:pt x="19609" y="102803"/>
                </a:cubicBezTo>
                <a:close/>
                <a:moveTo>
                  <a:pt x="127818" y="202216"/>
                </a:moveTo>
                <a:lnTo>
                  <a:pt x="127818" y="46527"/>
                </a:lnTo>
                <a:lnTo>
                  <a:pt x="145202" y="46527"/>
                </a:lnTo>
                <a:lnTo>
                  <a:pt x="145202" y="61154"/>
                </a:lnTo>
                <a:cubicBezTo>
                  <a:pt x="149299" y="55430"/>
                  <a:pt x="153929" y="51139"/>
                  <a:pt x="159088" y="48273"/>
                </a:cubicBezTo>
                <a:cubicBezTo>
                  <a:pt x="164243" y="45412"/>
                  <a:pt x="170497" y="43982"/>
                  <a:pt x="177847" y="43982"/>
                </a:cubicBezTo>
                <a:cubicBezTo>
                  <a:pt x="187453" y="43982"/>
                  <a:pt x="195930" y="46456"/>
                  <a:pt x="203282" y="51401"/>
                </a:cubicBezTo>
                <a:cubicBezTo>
                  <a:pt x="210629" y="56344"/>
                  <a:pt x="216176" y="63325"/>
                  <a:pt x="219920" y="72332"/>
                </a:cubicBezTo>
                <a:cubicBezTo>
                  <a:pt x="223664" y="81342"/>
                  <a:pt x="225536" y="91214"/>
                  <a:pt x="225536" y="101956"/>
                </a:cubicBezTo>
                <a:cubicBezTo>
                  <a:pt x="225536" y="113472"/>
                  <a:pt x="223470" y="123840"/>
                  <a:pt x="219337" y="133061"/>
                </a:cubicBezTo>
                <a:cubicBezTo>
                  <a:pt x="215201" y="142280"/>
                  <a:pt x="209196" y="149347"/>
                  <a:pt x="201319" y="154257"/>
                </a:cubicBezTo>
                <a:cubicBezTo>
                  <a:pt x="193443" y="159170"/>
                  <a:pt x="185159" y="161627"/>
                  <a:pt x="176464" y="161627"/>
                </a:cubicBezTo>
                <a:cubicBezTo>
                  <a:pt x="170107" y="161627"/>
                  <a:pt x="164405" y="160283"/>
                  <a:pt x="159354" y="157598"/>
                </a:cubicBezTo>
                <a:cubicBezTo>
                  <a:pt x="154300" y="154908"/>
                  <a:pt x="150145" y="151521"/>
                  <a:pt x="146898" y="147424"/>
                </a:cubicBezTo>
                <a:lnTo>
                  <a:pt x="146898" y="202216"/>
                </a:lnTo>
                <a:close/>
                <a:moveTo>
                  <a:pt x="145098" y="103439"/>
                </a:moveTo>
                <a:cubicBezTo>
                  <a:pt x="145098" y="117922"/>
                  <a:pt x="148032" y="128629"/>
                  <a:pt x="153893" y="135551"/>
                </a:cubicBezTo>
                <a:cubicBezTo>
                  <a:pt x="159758" y="142478"/>
                  <a:pt x="166857" y="145937"/>
                  <a:pt x="175194" y="145937"/>
                </a:cubicBezTo>
                <a:cubicBezTo>
                  <a:pt x="183672" y="145937"/>
                  <a:pt x="190934" y="142352"/>
                  <a:pt x="196974" y="135180"/>
                </a:cubicBezTo>
                <a:cubicBezTo>
                  <a:pt x="203015" y="128010"/>
                  <a:pt x="206035" y="116900"/>
                  <a:pt x="206035" y="101848"/>
                </a:cubicBezTo>
                <a:cubicBezTo>
                  <a:pt x="206035" y="87506"/>
                  <a:pt x="203088" y="76767"/>
                  <a:pt x="197187" y="69632"/>
                </a:cubicBezTo>
                <a:cubicBezTo>
                  <a:pt x="191287" y="62497"/>
                  <a:pt x="184237" y="58926"/>
                  <a:pt x="176040" y="58926"/>
                </a:cubicBezTo>
                <a:cubicBezTo>
                  <a:pt x="167918" y="58926"/>
                  <a:pt x="160729" y="62723"/>
                  <a:pt x="154475" y="70316"/>
                </a:cubicBezTo>
                <a:cubicBezTo>
                  <a:pt x="148224" y="77916"/>
                  <a:pt x="145098" y="88957"/>
                  <a:pt x="145098" y="103439"/>
                </a:cubicBezTo>
                <a:close/>
                <a:moveTo>
                  <a:pt x="248533" y="46527"/>
                </a:moveTo>
                <a:lnTo>
                  <a:pt x="267614" y="46527"/>
                </a:lnTo>
                <a:lnTo>
                  <a:pt x="267614" y="132372"/>
                </a:lnTo>
                <a:lnTo>
                  <a:pt x="320497" y="46527"/>
                </a:lnTo>
                <a:lnTo>
                  <a:pt x="341060" y="46527"/>
                </a:lnTo>
                <a:lnTo>
                  <a:pt x="341060" y="159082"/>
                </a:lnTo>
                <a:lnTo>
                  <a:pt x="321981" y="159082"/>
                </a:lnTo>
                <a:lnTo>
                  <a:pt x="321981" y="73764"/>
                </a:lnTo>
                <a:lnTo>
                  <a:pt x="269097" y="159082"/>
                </a:lnTo>
                <a:lnTo>
                  <a:pt x="248533" y="159082"/>
                </a:lnTo>
                <a:close/>
                <a:moveTo>
                  <a:pt x="446832" y="122836"/>
                </a:moveTo>
                <a:lnTo>
                  <a:pt x="466545" y="125271"/>
                </a:lnTo>
                <a:cubicBezTo>
                  <a:pt x="463435" y="136787"/>
                  <a:pt x="457683" y="145729"/>
                  <a:pt x="449273" y="152083"/>
                </a:cubicBezTo>
                <a:cubicBezTo>
                  <a:pt x="440867" y="158444"/>
                  <a:pt x="430124" y="161627"/>
                  <a:pt x="417053" y="161627"/>
                </a:cubicBezTo>
                <a:cubicBezTo>
                  <a:pt x="400586" y="161627"/>
                  <a:pt x="387533" y="156557"/>
                  <a:pt x="377893" y="146416"/>
                </a:cubicBezTo>
                <a:cubicBezTo>
                  <a:pt x="368247" y="136279"/>
                  <a:pt x="363424" y="122055"/>
                  <a:pt x="363424" y="103757"/>
                </a:cubicBezTo>
                <a:cubicBezTo>
                  <a:pt x="363424" y="84821"/>
                  <a:pt x="368302" y="70124"/>
                  <a:pt x="378050" y="59663"/>
                </a:cubicBezTo>
                <a:cubicBezTo>
                  <a:pt x="387799" y="49209"/>
                  <a:pt x="400449" y="43982"/>
                  <a:pt x="415992" y="43982"/>
                </a:cubicBezTo>
                <a:cubicBezTo>
                  <a:pt x="431042" y="43982"/>
                  <a:pt x="443337" y="49105"/>
                  <a:pt x="452874" y="59350"/>
                </a:cubicBezTo>
                <a:cubicBezTo>
                  <a:pt x="462412" y="69592"/>
                  <a:pt x="467179" y="84007"/>
                  <a:pt x="467179" y="102593"/>
                </a:cubicBezTo>
                <a:cubicBezTo>
                  <a:pt x="467179" y="103720"/>
                  <a:pt x="467147" y="105419"/>
                  <a:pt x="467075" y="107677"/>
                </a:cubicBezTo>
                <a:lnTo>
                  <a:pt x="383134" y="107677"/>
                </a:lnTo>
                <a:cubicBezTo>
                  <a:pt x="383839" y="120043"/>
                  <a:pt x="387341" y="129511"/>
                  <a:pt x="393628" y="136081"/>
                </a:cubicBezTo>
                <a:cubicBezTo>
                  <a:pt x="399917" y="142654"/>
                  <a:pt x="407762" y="145937"/>
                  <a:pt x="417157" y="145937"/>
                </a:cubicBezTo>
                <a:cubicBezTo>
                  <a:pt x="424152" y="145937"/>
                  <a:pt x="430124" y="144102"/>
                  <a:pt x="435071" y="140425"/>
                </a:cubicBezTo>
                <a:cubicBezTo>
                  <a:pt x="440017" y="136754"/>
                  <a:pt x="443938" y="130889"/>
                  <a:pt x="446832" y="122836"/>
                </a:cubicBezTo>
                <a:close/>
                <a:moveTo>
                  <a:pt x="384196" y="91995"/>
                </a:moveTo>
                <a:lnTo>
                  <a:pt x="447044" y="91995"/>
                </a:lnTo>
                <a:cubicBezTo>
                  <a:pt x="446198" y="82527"/>
                  <a:pt x="443794" y="75424"/>
                  <a:pt x="439841" y="70691"/>
                </a:cubicBezTo>
                <a:cubicBezTo>
                  <a:pt x="433760" y="63343"/>
                  <a:pt x="425884" y="59671"/>
                  <a:pt x="416204" y="59671"/>
                </a:cubicBezTo>
                <a:cubicBezTo>
                  <a:pt x="407441" y="59671"/>
                  <a:pt x="400078" y="62597"/>
                  <a:pt x="394107" y="68462"/>
                </a:cubicBezTo>
                <a:cubicBezTo>
                  <a:pt x="388134" y="74327"/>
                  <a:pt x="384833" y="82171"/>
                  <a:pt x="384196" y="91995"/>
                </a:cubicBezTo>
                <a:close/>
                <a:moveTo>
                  <a:pt x="490604" y="46527"/>
                </a:moveTo>
                <a:lnTo>
                  <a:pt x="509681" y="46527"/>
                </a:lnTo>
                <a:lnTo>
                  <a:pt x="509681" y="93371"/>
                </a:lnTo>
                <a:lnTo>
                  <a:pt x="562568" y="93371"/>
                </a:lnTo>
                <a:lnTo>
                  <a:pt x="562568" y="46527"/>
                </a:lnTo>
                <a:lnTo>
                  <a:pt x="581641" y="46527"/>
                </a:lnTo>
                <a:lnTo>
                  <a:pt x="581641" y="159082"/>
                </a:lnTo>
                <a:lnTo>
                  <a:pt x="562568" y="159082"/>
                </a:lnTo>
                <a:lnTo>
                  <a:pt x="562568" y="109160"/>
                </a:lnTo>
                <a:lnTo>
                  <a:pt x="509681" y="109160"/>
                </a:lnTo>
                <a:lnTo>
                  <a:pt x="509681" y="159082"/>
                </a:lnTo>
                <a:lnTo>
                  <a:pt x="490604" y="159082"/>
                </a:lnTo>
                <a:close/>
                <a:moveTo>
                  <a:pt x="600084" y="46527"/>
                </a:moveTo>
                <a:lnTo>
                  <a:pt x="691550" y="46527"/>
                </a:lnTo>
                <a:lnTo>
                  <a:pt x="691550" y="62317"/>
                </a:lnTo>
                <a:lnTo>
                  <a:pt x="655301" y="62317"/>
                </a:lnTo>
                <a:lnTo>
                  <a:pt x="655301" y="159082"/>
                </a:lnTo>
                <a:lnTo>
                  <a:pt x="636333" y="159082"/>
                </a:lnTo>
                <a:lnTo>
                  <a:pt x="636333" y="62317"/>
                </a:lnTo>
                <a:lnTo>
                  <a:pt x="600084" y="62317"/>
                </a:lnTo>
                <a:close/>
                <a:moveTo>
                  <a:pt x="709776" y="46527"/>
                </a:moveTo>
                <a:lnTo>
                  <a:pt x="728852" y="46527"/>
                </a:lnTo>
                <a:lnTo>
                  <a:pt x="728852" y="132372"/>
                </a:lnTo>
                <a:lnTo>
                  <a:pt x="781740" y="46527"/>
                </a:lnTo>
                <a:lnTo>
                  <a:pt x="802304" y="46527"/>
                </a:lnTo>
                <a:lnTo>
                  <a:pt x="802304" y="159082"/>
                </a:lnTo>
                <a:lnTo>
                  <a:pt x="783224" y="159082"/>
                </a:lnTo>
                <a:lnTo>
                  <a:pt x="783224" y="73764"/>
                </a:lnTo>
                <a:lnTo>
                  <a:pt x="730340" y="159082"/>
                </a:lnTo>
                <a:lnTo>
                  <a:pt x="709776" y="159082"/>
                </a:lnTo>
                <a:close/>
                <a:moveTo>
                  <a:pt x="831024" y="202216"/>
                </a:moveTo>
                <a:lnTo>
                  <a:pt x="831024" y="46527"/>
                </a:lnTo>
                <a:lnTo>
                  <a:pt x="848405" y="46527"/>
                </a:lnTo>
                <a:lnTo>
                  <a:pt x="848405" y="61154"/>
                </a:lnTo>
                <a:cubicBezTo>
                  <a:pt x="852502" y="55430"/>
                  <a:pt x="857135" y="51139"/>
                  <a:pt x="862290" y="48273"/>
                </a:cubicBezTo>
                <a:cubicBezTo>
                  <a:pt x="867445" y="45412"/>
                  <a:pt x="873698" y="43982"/>
                  <a:pt x="881050" y="43982"/>
                </a:cubicBezTo>
                <a:cubicBezTo>
                  <a:pt x="890658" y="43982"/>
                  <a:pt x="899136" y="46456"/>
                  <a:pt x="906487" y="51401"/>
                </a:cubicBezTo>
                <a:cubicBezTo>
                  <a:pt x="913835" y="56344"/>
                  <a:pt x="919383" y="63325"/>
                  <a:pt x="923127" y="72332"/>
                </a:cubicBezTo>
                <a:cubicBezTo>
                  <a:pt x="926867" y="81342"/>
                  <a:pt x="928743" y="91214"/>
                  <a:pt x="928743" y="101956"/>
                </a:cubicBezTo>
                <a:cubicBezTo>
                  <a:pt x="928743" y="113472"/>
                  <a:pt x="926676" y="123840"/>
                  <a:pt x="922544" y="133061"/>
                </a:cubicBezTo>
                <a:cubicBezTo>
                  <a:pt x="918407" y="142280"/>
                  <a:pt x="912399" y="149347"/>
                  <a:pt x="904525" y="154257"/>
                </a:cubicBezTo>
                <a:cubicBezTo>
                  <a:pt x="896648" y="159170"/>
                  <a:pt x="888366" y="161627"/>
                  <a:pt x="879671" y="161627"/>
                </a:cubicBezTo>
                <a:cubicBezTo>
                  <a:pt x="873313" y="161627"/>
                  <a:pt x="867607" y="160283"/>
                  <a:pt x="862557" y="157598"/>
                </a:cubicBezTo>
                <a:cubicBezTo>
                  <a:pt x="857502" y="154908"/>
                  <a:pt x="853351" y="151521"/>
                  <a:pt x="850100" y="147424"/>
                </a:cubicBezTo>
                <a:lnTo>
                  <a:pt x="850100" y="202216"/>
                </a:lnTo>
                <a:close/>
                <a:moveTo>
                  <a:pt x="848301" y="103439"/>
                </a:moveTo>
                <a:cubicBezTo>
                  <a:pt x="848301" y="117922"/>
                  <a:pt x="851234" y="128629"/>
                  <a:pt x="857099" y="135551"/>
                </a:cubicBezTo>
                <a:cubicBezTo>
                  <a:pt x="862963" y="142478"/>
                  <a:pt x="870059" y="145937"/>
                  <a:pt x="878396" y="145937"/>
                </a:cubicBezTo>
                <a:cubicBezTo>
                  <a:pt x="886875" y="145937"/>
                  <a:pt x="894139" y="142352"/>
                  <a:pt x="900180" y="135180"/>
                </a:cubicBezTo>
                <a:cubicBezTo>
                  <a:pt x="906220" y="128010"/>
                  <a:pt x="909238" y="116900"/>
                  <a:pt x="909238" y="101848"/>
                </a:cubicBezTo>
                <a:cubicBezTo>
                  <a:pt x="909238" y="87506"/>
                  <a:pt x="906289" y="76767"/>
                  <a:pt x="900392" y="69632"/>
                </a:cubicBezTo>
                <a:cubicBezTo>
                  <a:pt x="894488" y="62497"/>
                  <a:pt x="887443" y="58926"/>
                  <a:pt x="879246" y="58926"/>
                </a:cubicBezTo>
                <a:cubicBezTo>
                  <a:pt x="871124" y="58926"/>
                  <a:pt x="863936" y="62723"/>
                  <a:pt x="857682" y="70316"/>
                </a:cubicBezTo>
                <a:cubicBezTo>
                  <a:pt x="851429" y="77916"/>
                  <a:pt x="848301" y="88957"/>
                  <a:pt x="848301" y="103439"/>
                </a:cubicBezTo>
                <a:close/>
                <a:moveTo>
                  <a:pt x="944637" y="102803"/>
                </a:moveTo>
                <a:cubicBezTo>
                  <a:pt x="944637" y="81959"/>
                  <a:pt x="950433" y="66525"/>
                  <a:pt x="962020" y="56488"/>
                </a:cubicBezTo>
                <a:cubicBezTo>
                  <a:pt x="971702" y="48151"/>
                  <a:pt x="983495" y="43982"/>
                  <a:pt x="997417" y="43982"/>
                </a:cubicBezTo>
                <a:cubicBezTo>
                  <a:pt x="1012893" y="43982"/>
                  <a:pt x="1025539" y="49050"/>
                  <a:pt x="1035364" y="59192"/>
                </a:cubicBezTo>
                <a:cubicBezTo>
                  <a:pt x="1045181" y="69329"/>
                  <a:pt x="1050095" y="83337"/>
                  <a:pt x="1050095" y="101212"/>
                </a:cubicBezTo>
                <a:cubicBezTo>
                  <a:pt x="1050095" y="115693"/>
                  <a:pt x="1047921" y="127092"/>
                  <a:pt x="1043576" y="135394"/>
                </a:cubicBezTo>
                <a:cubicBezTo>
                  <a:pt x="1039230" y="143694"/>
                  <a:pt x="1032906" y="150146"/>
                  <a:pt x="1024603" y="154736"/>
                </a:cubicBezTo>
                <a:cubicBezTo>
                  <a:pt x="1016302" y="159329"/>
                  <a:pt x="1007240" y="161627"/>
                  <a:pt x="997417" y="161627"/>
                </a:cubicBezTo>
                <a:cubicBezTo>
                  <a:pt x="981662" y="161627"/>
                  <a:pt x="968929" y="156572"/>
                  <a:pt x="959212" y="146467"/>
                </a:cubicBezTo>
                <a:cubicBezTo>
                  <a:pt x="949493" y="136361"/>
                  <a:pt x="944637" y="121810"/>
                  <a:pt x="944637" y="102803"/>
                </a:cubicBezTo>
                <a:close/>
                <a:moveTo>
                  <a:pt x="964242" y="102803"/>
                </a:moveTo>
                <a:cubicBezTo>
                  <a:pt x="964242" y="117216"/>
                  <a:pt x="967389" y="128010"/>
                  <a:pt x="973678" y="135180"/>
                </a:cubicBezTo>
                <a:cubicBezTo>
                  <a:pt x="979963" y="142352"/>
                  <a:pt x="987880" y="145937"/>
                  <a:pt x="997417" y="145937"/>
                </a:cubicBezTo>
                <a:cubicBezTo>
                  <a:pt x="1006884" y="145937"/>
                  <a:pt x="1014765" y="142334"/>
                  <a:pt x="1021054" y="135131"/>
                </a:cubicBezTo>
                <a:cubicBezTo>
                  <a:pt x="1027339" y="127924"/>
                  <a:pt x="1030486" y="116935"/>
                  <a:pt x="1030486" y="102169"/>
                </a:cubicBezTo>
                <a:cubicBezTo>
                  <a:pt x="1030486" y="88247"/>
                  <a:pt x="1027325" y="77703"/>
                  <a:pt x="1021003" y="70528"/>
                </a:cubicBezTo>
                <a:cubicBezTo>
                  <a:pt x="1014678" y="63357"/>
                  <a:pt x="1006816" y="59771"/>
                  <a:pt x="997417" y="59771"/>
                </a:cubicBezTo>
                <a:cubicBezTo>
                  <a:pt x="987880" y="59771"/>
                  <a:pt x="979963" y="63339"/>
                  <a:pt x="973678" y="70474"/>
                </a:cubicBezTo>
                <a:cubicBezTo>
                  <a:pt x="967389" y="77610"/>
                  <a:pt x="964242" y="88391"/>
                  <a:pt x="964242" y="102803"/>
                </a:cubicBezTo>
                <a:close/>
                <a:moveTo>
                  <a:pt x="1072562" y="46527"/>
                </a:moveTo>
                <a:lnTo>
                  <a:pt x="1116544" y="46527"/>
                </a:lnTo>
                <a:cubicBezTo>
                  <a:pt x="1127354" y="46527"/>
                  <a:pt x="1135393" y="47431"/>
                  <a:pt x="1140656" y="49231"/>
                </a:cubicBezTo>
                <a:cubicBezTo>
                  <a:pt x="1145920" y="51031"/>
                  <a:pt x="1150441" y="54332"/>
                  <a:pt x="1154225" y="59138"/>
                </a:cubicBezTo>
                <a:cubicBezTo>
                  <a:pt x="1158002" y="63943"/>
                  <a:pt x="1159892" y="69700"/>
                  <a:pt x="1159892" y="76411"/>
                </a:cubicBezTo>
                <a:cubicBezTo>
                  <a:pt x="1159892" y="81782"/>
                  <a:pt x="1158775" y="86466"/>
                  <a:pt x="1156554" y="90455"/>
                </a:cubicBezTo>
                <a:cubicBezTo>
                  <a:pt x="1154329" y="94446"/>
                  <a:pt x="1150989" y="97784"/>
                  <a:pt x="1146535" y="100474"/>
                </a:cubicBezTo>
                <a:cubicBezTo>
                  <a:pt x="1151838" y="102238"/>
                  <a:pt x="1156238" y="105542"/>
                  <a:pt x="1159733" y="110380"/>
                </a:cubicBezTo>
                <a:cubicBezTo>
                  <a:pt x="1163229" y="115222"/>
                  <a:pt x="1164978" y="120962"/>
                  <a:pt x="1164978" y="127602"/>
                </a:cubicBezTo>
                <a:cubicBezTo>
                  <a:pt x="1164277" y="138269"/>
                  <a:pt x="1160457" y="146186"/>
                  <a:pt x="1153534" y="151345"/>
                </a:cubicBezTo>
                <a:cubicBezTo>
                  <a:pt x="1146607" y="156504"/>
                  <a:pt x="1136539" y="159082"/>
                  <a:pt x="1123326" y="159082"/>
                </a:cubicBezTo>
                <a:lnTo>
                  <a:pt x="1072562" y="159082"/>
                </a:lnTo>
                <a:close/>
                <a:moveTo>
                  <a:pt x="1091635" y="93903"/>
                </a:moveTo>
                <a:lnTo>
                  <a:pt x="1111986" y="93903"/>
                </a:lnTo>
                <a:cubicBezTo>
                  <a:pt x="1120111" y="93903"/>
                  <a:pt x="1125692" y="93479"/>
                  <a:pt x="1128733" y="92629"/>
                </a:cubicBezTo>
                <a:cubicBezTo>
                  <a:pt x="1131771" y="91783"/>
                  <a:pt x="1134493" y="90066"/>
                  <a:pt x="1136894" y="87488"/>
                </a:cubicBezTo>
                <a:cubicBezTo>
                  <a:pt x="1139296" y="84910"/>
                  <a:pt x="1140495" y="81821"/>
                  <a:pt x="1140495" y="78215"/>
                </a:cubicBezTo>
                <a:cubicBezTo>
                  <a:pt x="1140495" y="72278"/>
                  <a:pt x="1138396" y="68145"/>
                  <a:pt x="1134194" y="65815"/>
                </a:cubicBezTo>
                <a:cubicBezTo>
                  <a:pt x="1129987" y="63484"/>
                  <a:pt x="1122797" y="62317"/>
                  <a:pt x="1112623" y="62317"/>
                </a:cubicBezTo>
                <a:lnTo>
                  <a:pt x="1091635" y="62317"/>
                </a:lnTo>
                <a:close/>
                <a:moveTo>
                  <a:pt x="1091635" y="143396"/>
                </a:moveTo>
                <a:lnTo>
                  <a:pt x="1116756" y="143396"/>
                </a:lnTo>
                <a:cubicBezTo>
                  <a:pt x="1127568" y="143396"/>
                  <a:pt x="1134983" y="142144"/>
                  <a:pt x="1139011" y="139630"/>
                </a:cubicBezTo>
                <a:cubicBezTo>
                  <a:pt x="1143040" y="137121"/>
                  <a:pt x="1145161" y="132798"/>
                  <a:pt x="1145373" y="126648"/>
                </a:cubicBezTo>
                <a:cubicBezTo>
                  <a:pt x="1145373" y="123046"/>
                  <a:pt x="1144210" y="119704"/>
                  <a:pt x="1141876" y="116633"/>
                </a:cubicBezTo>
                <a:cubicBezTo>
                  <a:pt x="1139544" y="113559"/>
                  <a:pt x="1136502" y="111616"/>
                  <a:pt x="1132758" y="110805"/>
                </a:cubicBezTo>
                <a:cubicBezTo>
                  <a:pt x="1129014" y="109991"/>
                  <a:pt x="1123009" y="109585"/>
                  <a:pt x="1114744" y="109585"/>
                </a:cubicBezTo>
                <a:lnTo>
                  <a:pt x="1091635" y="109585"/>
                </a:lnTo>
                <a:close/>
                <a:moveTo>
                  <a:pt x="1259910" y="145199"/>
                </a:moveTo>
                <a:cubicBezTo>
                  <a:pt x="1252843" y="151201"/>
                  <a:pt x="1246043" y="155442"/>
                  <a:pt x="1239505" y="157915"/>
                </a:cubicBezTo>
                <a:cubicBezTo>
                  <a:pt x="1232971" y="160389"/>
                  <a:pt x="1225958" y="161627"/>
                  <a:pt x="1218470" y="161627"/>
                </a:cubicBezTo>
                <a:cubicBezTo>
                  <a:pt x="1206104" y="161627"/>
                  <a:pt x="1196604" y="158603"/>
                  <a:pt x="1189963" y="152562"/>
                </a:cubicBezTo>
                <a:cubicBezTo>
                  <a:pt x="1183320" y="146521"/>
                  <a:pt x="1179997" y="138802"/>
                  <a:pt x="1179997" y="129403"/>
                </a:cubicBezTo>
                <a:cubicBezTo>
                  <a:pt x="1179997" y="123895"/>
                  <a:pt x="1181250" y="118862"/>
                  <a:pt x="1183760" y="114300"/>
                </a:cubicBezTo>
                <a:cubicBezTo>
                  <a:pt x="1186268" y="109744"/>
                  <a:pt x="1189552" y="106090"/>
                  <a:pt x="1193616" y="103331"/>
                </a:cubicBezTo>
                <a:cubicBezTo>
                  <a:pt x="1197680" y="100578"/>
                  <a:pt x="1202256" y="98492"/>
                  <a:pt x="1207340" y="97078"/>
                </a:cubicBezTo>
                <a:cubicBezTo>
                  <a:pt x="1211084" y="96088"/>
                  <a:pt x="1216739" y="95138"/>
                  <a:pt x="1224300" y="94220"/>
                </a:cubicBezTo>
                <a:cubicBezTo>
                  <a:pt x="1239700" y="92380"/>
                  <a:pt x="1251043" y="90192"/>
                  <a:pt x="1258319" y="87647"/>
                </a:cubicBezTo>
                <a:cubicBezTo>
                  <a:pt x="1258391" y="85033"/>
                  <a:pt x="1258423" y="83369"/>
                  <a:pt x="1258423" y="82665"/>
                </a:cubicBezTo>
                <a:cubicBezTo>
                  <a:pt x="1258423" y="74892"/>
                  <a:pt x="1256624" y="69420"/>
                  <a:pt x="1253019" y="66237"/>
                </a:cubicBezTo>
                <a:cubicBezTo>
                  <a:pt x="1248141" y="61928"/>
                  <a:pt x="1240902" y="59771"/>
                  <a:pt x="1231290" y="59771"/>
                </a:cubicBezTo>
                <a:cubicBezTo>
                  <a:pt x="1222322" y="59771"/>
                  <a:pt x="1215699" y="61345"/>
                  <a:pt x="1211422" y="64487"/>
                </a:cubicBezTo>
                <a:cubicBezTo>
                  <a:pt x="1207148" y="67634"/>
                  <a:pt x="1203981" y="73195"/>
                  <a:pt x="1201936" y="81181"/>
                </a:cubicBezTo>
                <a:lnTo>
                  <a:pt x="1183284" y="78639"/>
                </a:lnTo>
                <a:cubicBezTo>
                  <a:pt x="1184977" y="70658"/>
                  <a:pt x="1187767" y="64206"/>
                  <a:pt x="1191658" y="59296"/>
                </a:cubicBezTo>
                <a:cubicBezTo>
                  <a:pt x="1195542" y="54385"/>
                  <a:pt x="1201162" y="50606"/>
                  <a:pt x="1208510" y="47957"/>
                </a:cubicBezTo>
                <a:cubicBezTo>
                  <a:pt x="1215856" y="45310"/>
                  <a:pt x="1224367" y="43982"/>
                  <a:pt x="1234048" y="43982"/>
                </a:cubicBezTo>
                <a:cubicBezTo>
                  <a:pt x="1243659" y="43982"/>
                  <a:pt x="1251465" y="45112"/>
                  <a:pt x="1257473" y="47370"/>
                </a:cubicBezTo>
                <a:cubicBezTo>
                  <a:pt x="1263478" y="49635"/>
                  <a:pt x="1267895" y="52474"/>
                  <a:pt x="1270720" y="55902"/>
                </a:cubicBezTo>
                <a:cubicBezTo>
                  <a:pt x="1273547" y="59328"/>
                  <a:pt x="1275528" y="63659"/>
                  <a:pt x="1276654" y="68886"/>
                </a:cubicBezTo>
                <a:cubicBezTo>
                  <a:pt x="1277291" y="72137"/>
                  <a:pt x="1277608" y="78006"/>
                  <a:pt x="1277608" y="86480"/>
                </a:cubicBezTo>
                <a:lnTo>
                  <a:pt x="1277608" y="111918"/>
                </a:lnTo>
                <a:cubicBezTo>
                  <a:pt x="1277608" y="129654"/>
                  <a:pt x="1278014" y="140868"/>
                  <a:pt x="1278828" y="145570"/>
                </a:cubicBezTo>
                <a:cubicBezTo>
                  <a:pt x="1279642" y="150268"/>
                  <a:pt x="1281248" y="154773"/>
                  <a:pt x="1283649" y="159082"/>
                </a:cubicBezTo>
                <a:lnTo>
                  <a:pt x="1263727" y="159082"/>
                </a:lnTo>
                <a:cubicBezTo>
                  <a:pt x="1261747" y="155121"/>
                  <a:pt x="1260475" y="150495"/>
                  <a:pt x="1259910" y="145199"/>
                </a:cubicBezTo>
                <a:close/>
                <a:moveTo>
                  <a:pt x="1258319" y="102593"/>
                </a:moveTo>
                <a:cubicBezTo>
                  <a:pt x="1251396" y="105419"/>
                  <a:pt x="1241010" y="107820"/>
                  <a:pt x="1227157" y="109797"/>
                </a:cubicBezTo>
                <a:cubicBezTo>
                  <a:pt x="1219316" y="110927"/>
                  <a:pt x="1213769" y="112199"/>
                  <a:pt x="1210521" y="113613"/>
                </a:cubicBezTo>
                <a:cubicBezTo>
                  <a:pt x="1207271" y="115028"/>
                  <a:pt x="1204762" y="117094"/>
                  <a:pt x="1202994" y="119812"/>
                </a:cubicBezTo>
                <a:cubicBezTo>
                  <a:pt x="1201230" y="122534"/>
                  <a:pt x="1200348" y="125557"/>
                  <a:pt x="1200348" y="128877"/>
                </a:cubicBezTo>
                <a:cubicBezTo>
                  <a:pt x="1200348" y="133960"/>
                  <a:pt x="1202270" y="138202"/>
                  <a:pt x="1206122" y="141589"/>
                </a:cubicBezTo>
                <a:cubicBezTo>
                  <a:pt x="1209975" y="144983"/>
                  <a:pt x="1215605" y="146679"/>
                  <a:pt x="1223028" y="146679"/>
                </a:cubicBezTo>
                <a:cubicBezTo>
                  <a:pt x="1230375" y="146679"/>
                  <a:pt x="1236909" y="145070"/>
                  <a:pt x="1242633" y="141855"/>
                </a:cubicBezTo>
                <a:cubicBezTo>
                  <a:pt x="1248357" y="138643"/>
                  <a:pt x="1252560" y="134244"/>
                  <a:pt x="1255248" y="128665"/>
                </a:cubicBezTo>
                <a:cubicBezTo>
                  <a:pt x="1257293" y="124356"/>
                  <a:pt x="1258319" y="117995"/>
                  <a:pt x="1258319" y="109585"/>
                </a:cubicBezTo>
                <a:close/>
                <a:moveTo>
                  <a:pt x="1307283" y="46527"/>
                </a:moveTo>
                <a:lnTo>
                  <a:pt x="1326359" y="46527"/>
                </a:lnTo>
                <a:lnTo>
                  <a:pt x="1326359" y="93371"/>
                </a:lnTo>
                <a:lnTo>
                  <a:pt x="1379247" y="93371"/>
                </a:lnTo>
                <a:lnTo>
                  <a:pt x="1379247" y="46527"/>
                </a:lnTo>
                <a:lnTo>
                  <a:pt x="1398322" y="46527"/>
                </a:lnTo>
                <a:lnTo>
                  <a:pt x="1398322" y="159082"/>
                </a:lnTo>
                <a:lnTo>
                  <a:pt x="1379247" y="159082"/>
                </a:lnTo>
                <a:lnTo>
                  <a:pt x="1379247" y="109160"/>
                </a:lnTo>
                <a:lnTo>
                  <a:pt x="1326359" y="109160"/>
                </a:lnTo>
                <a:lnTo>
                  <a:pt x="1326359" y="159082"/>
                </a:lnTo>
                <a:lnTo>
                  <a:pt x="1307283" y="159082"/>
                </a:lnTo>
                <a:close/>
                <a:moveTo>
                  <a:pt x="1500491" y="145199"/>
                </a:moveTo>
                <a:cubicBezTo>
                  <a:pt x="1493424" y="151201"/>
                  <a:pt x="1486624" y="155442"/>
                  <a:pt x="1480090" y="157915"/>
                </a:cubicBezTo>
                <a:cubicBezTo>
                  <a:pt x="1473556" y="160389"/>
                  <a:pt x="1466543" y="161627"/>
                  <a:pt x="1459051" y="161627"/>
                </a:cubicBezTo>
                <a:cubicBezTo>
                  <a:pt x="1446689" y="161627"/>
                  <a:pt x="1437184" y="158603"/>
                  <a:pt x="1430543" y="152562"/>
                </a:cubicBezTo>
                <a:cubicBezTo>
                  <a:pt x="1423900" y="146521"/>
                  <a:pt x="1420578" y="138802"/>
                  <a:pt x="1420578" y="129403"/>
                </a:cubicBezTo>
                <a:cubicBezTo>
                  <a:pt x="1420578" y="123895"/>
                  <a:pt x="1421831" y="118862"/>
                  <a:pt x="1424340" y="114300"/>
                </a:cubicBezTo>
                <a:cubicBezTo>
                  <a:pt x="1426849" y="109744"/>
                  <a:pt x="1430136" y="106090"/>
                  <a:pt x="1434197" y="103331"/>
                </a:cubicBezTo>
                <a:cubicBezTo>
                  <a:pt x="1438261" y="100578"/>
                  <a:pt x="1442837" y="98492"/>
                  <a:pt x="1447924" y="97078"/>
                </a:cubicBezTo>
                <a:cubicBezTo>
                  <a:pt x="1451664" y="96088"/>
                  <a:pt x="1457320" y="95138"/>
                  <a:pt x="1464880" y="94220"/>
                </a:cubicBezTo>
                <a:cubicBezTo>
                  <a:pt x="1480281" y="92380"/>
                  <a:pt x="1491624" y="90192"/>
                  <a:pt x="1498903" y="87647"/>
                </a:cubicBezTo>
                <a:cubicBezTo>
                  <a:pt x="1498971" y="85033"/>
                  <a:pt x="1499008" y="83369"/>
                  <a:pt x="1499008" y="82665"/>
                </a:cubicBezTo>
                <a:cubicBezTo>
                  <a:pt x="1499008" y="74892"/>
                  <a:pt x="1497207" y="69420"/>
                  <a:pt x="1493600" y="66237"/>
                </a:cubicBezTo>
                <a:cubicBezTo>
                  <a:pt x="1488726" y="61928"/>
                  <a:pt x="1481486" y="59771"/>
                  <a:pt x="1471874" y="59771"/>
                </a:cubicBezTo>
                <a:cubicBezTo>
                  <a:pt x="1462903" y="59771"/>
                  <a:pt x="1456279" y="61345"/>
                  <a:pt x="1452007" y="64487"/>
                </a:cubicBezTo>
                <a:cubicBezTo>
                  <a:pt x="1447729" y="67634"/>
                  <a:pt x="1444565" y="73195"/>
                  <a:pt x="1442516" y="81181"/>
                </a:cubicBezTo>
                <a:lnTo>
                  <a:pt x="1423865" y="78639"/>
                </a:lnTo>
                <a:cubicBezTo>
                  <a:pt x="1425560" y="70658"/>
                  <a:pt x="1428350" y="64206"/>
                  <a:pt x="1432239" y="59296"/>
                </a:cubicBezTo>
                <a:cubicBezTo>
                  <a:pt x="1436127" y="54385"/>
                  <a:pt x="1441743" y="50606"/>
                  <a:pt x="1449091" y="47957"/>
                </a:cubicBezTo>
                <a:cubicBezTo>
                  <a:pt x="1456438" y="45310"/>
                  <a:pt x="1464952" y="43982"/>
                  <a:pt x="1474632" y="43982"/>
                </a:cubicBezTo>
                <a:cubicBezTo>
                  <a:pt x="1484240" y="43982"/>
                  <a:pt x="1492048" y="45112"/>
                  <a:pt x="1498054" y="47370"/>
                </a:cubicBezTo>
                <a:cubicBezTo>
                  <a:pt x="1504063" y="49635"/>
                  <a:pt x="1508480" y="52474"/>
                  <a:pt x="1511305" y="55902"/>
                </a:cubicBezTo>
                <a:cubicBezTo>
                  <a:pt x="1514131" y="59328"/>
                  <a:pt x="1516107" y="63659"/>
                  <a:pt x="1517238" y="68886"/>
                </a:cubicBezTo>
                <a:cubicBezTo>
                  <a:pt x="1517875" y="72137"/>
                  <a:pt x="1518189" y="78006"/>
                  <a:pt x="1518189" y="86480"/>
                </a:cubicBezTo>
                <a:lnTo>
                  <a:pt x="1518189" y="111918"/>
                </a:lnTo>
                <a:cubicBezTo>
                  <a:pt x="1518189" y="129654"/>
                  <a:pt x="1518599" y="140868"/>
                  <a:pt x="1519412" y="145570"/>
                </a:cubicBezTo>
                <a:cubicBezTo>
                  <a:pt x="1520226" y="150268"/>
                  <a:pt x="1521829" y="154773"/>
                  <a:pt x="1524229" y="159082"/>
                </a:cubicBezTo>
                <a:lnTo>
                  <a:pt x="1504307" y="159082"/>
                </a:lnTo>
                <a:cubicBezTo>
                  <a:pt x="1502330" y="155121"/>
                  <a:pt x="1501057" y="150495"/>
                  <a:pt x="1500491" y="145199"/>
                </a:cubicBezTo>
                <a:close/>
                <a:moveTo>
                  <a:pt x="1498903" y="102593"/>
                </a:moveTo>
                <a:cubicBezTo>
                  <a:pt x="1491980" y="105419"/>
                  <a:pt x="1481595" y="107820"/>
                  <a:pt x="1467742" y="109797"/>
                </a:cubicBezTo>
                <a:cubicBezTo>
                  <a:pt x="1459901" y="110927"/>
                  <a:pt x="1454353" y="112199"/>
                  <a:pt x="1451103" y="113613"/>
                </a:cubicBezTo>
                <a:cubicBezTo>
                  <a:pt x="1447851" y="115028"/>
                  <a:pt x="1445343" y="117094"/>
                  <a:pt x="1443579" y="119812"/>
                </a:cubicBezTo>
                <a:cubicBezTo>
                  <a:pt x="1441811" y="122534"/>
                  <a:pt x="1440928" y="125557"/>
                  <a:pt x="1440928" y="128877"/>
                </a:cubicBezTo>
                <a:cubicBezTo>
                  <a:pt x="1440928" y="133960"/>
                  <a:pt x="1442851" y="138202"/>
                  <a:pt x="1446703" y="141589"/>
                </a:cubicBezTo>
                <a:cubicBezTo>
                  <a:pt x="1450555" y="144983"/>
                  <a:pt x="1456189" y="146679"/>
                  <a:pt x="1463609" y="146679"/>
                </a:cubicBezTo>
                <a:cubicBezTo>
                  <a:pt x="1470956" y="146679"/>
                  <a:pt x="1477490" y="145070"/>
                  <a:pt x="1483214" y="141855"/>
                </a:cubicBezTo>
                <a:cubicBezTo>
                  <a:pt x="1488942" y="138643"/>
                  <a:pt x="1493143" y="134244"/>
                  <a:pt x="1495829" y="128665"/>
                </a:cubicBezTo>
                <a:cubicBezTo>
                  <a:pt x="1497878" y="124356"/>
                  <a:pt x="1498903" y="117995"/>
                  <a:pt x="1498903" y="109585"/>
                </a:cubicBezTo>
                <a:close/>
                <a:moveTo>
                  <a:pt x="1614031" y="46527"/>
                </a:moveTo>
                <a:lnTo>
                  <a:pt x="1633107" y="46527"/>
                </a:lnTo>
                <a:lnTo>
                  <a:pt x="1633107" y="93371"/>
                </a:lnTo>
                <a:lnTo>
                  <a:pt x="1685996" y="93371"/>
                </a:lnTo>
                <a:lnTo>
                  <a:pt x="1685996" y="46527"/>
                </a:lnTo>
                <a:lnTo>
                  <a:pt x="1705072" y="46527"/>
                </a:lnTo>
                <a:lnTo>
                  <a:pt x="1705072" y="159082"/>
                </a:lnTo>
                <a:lnTo>
                  <a:pt x="1685996" y="159082"/>
                </a:lnTo>
                <a:lnTo>
                  <a:pt x="1685996" y="109160"/>
                </a:lnTo>
                <a:lnTo>
                  <a:pt x="1633107" y="109160"/>
                </a:lnTo>
                <a:lnTo>
                  <a:pt x="1633107" y="159082"/>
                </a:lnTo>
                <a:lnTo>
                  <a:pt x="1614031" y="159082"/>
                </a:lnTo>
                <a:close/>
                <a:moveTo>
                  <a:pt x="1806588" y="145199"/>
                </a:moveTo>
                <a:cubicBezTo>
                  <a:pt x="1799522" y="151201"/>
                  <a:pt x="1792721" y="155442"/>
                  <a:pt x="1786187" y="157915"/>
                </a:cubicBezTo>
                <a:cubicBezTo>
                  <a:pt x="1779653" y="160389"/>
                  <a:pt x="1772640" y="161627"/>
                  <a:pt x="1765148" y="161627"/>
                </a:cubicBezTo>
                <a:cubicBezTo>
                  <a:pt x="1752786" y="161627"/>
                  <a:pt x="1743283" y="158603"/>
                  <a:pt x="1736641" y="152562"/>
                </a:cubicBezTo>
                <a:cubicBezTo>
                  <a:pt x="1729998" y="146521"/>
                  <a:pt x="1726676" y="138802"/>
                  <a:pt x="1726676" y="129403"/>
                </a:cubicBezTo>
                <a:cubicBezTo>
                  <a:pt x="1726676" y="123895"/>
                  <a:pt x="1727928" y="118862"/>
                  <a:pt x="1730438" y="114300"/>
                </a:cubicBezTo>
                <a:cubicBezTo>
                  <a:pt x="1732946" y="109744"/>
                  <a:pt x="1736230" y="106090"/>
                  <a:pt x="1740295" y="103331"/>
                </a:cubicBezTo>
                <a:cubicBezTo>
                  <a:pt x="1744358" y="100578"/>
                  <a:pt x="1748934" y="98492"/>
                  <a:pt x="1754018" y="97078"/>
                </a:cubicBezTo>
                <a:cubicBezTo>
                  <a:pt x="1757762" y="96088"/>
                  <a:pt x="1763417" y="95138"/>
                  <a:pt x="1770977" y="94220"/>
                </a:cubicBezTo>
                <a:cubicBezTo>
                  <a:pt x="1786377" y="92380"/>
                  <a:pt x="1797721" y="90192"/>
                  <a:pt x="1805001" y="87647"/>
                </a:cubicBezTo>
                <a:cubicBezTo>
                  <a:pt x="1805069" y="85033"/>
                  <a:pt x="1805101" y="83369"/>
                  <a:pt x="1805101" y="82665"/>
                </a:cubicBezTo>
                <a:cubicBezTo>
                  <a:pt x="1805101" y="74892"/>
                  <a:pt x="1803302" y="69420"/>
                  <a:pt x="1799697" y="66237"/>
                </a:cubicBezTo>
                <a:cubicBezTo>
                  <a:pt x="1794821" y="61928"/>
                  <a:pt x="1787580" y="59771"/>
                  <a:pt x="1777971" y="59771"/>
                </a:cubicBezTo>
                <a:cubicBezTo>
                  <a:pt x="1769000" y="59771"/>
                  <a:pt x="1762377" y="61345"/>
                  <a:pt x="1758100" y="64487"/>
                </a:cubicBezTo>
                <a:cubicBezTo>
                  <a:pt x="1753826" y="67634"/>
                  <a:pt x="1750662" y="73195"/>
                  <a:pt x="1748614" y="81181"/>
                </a:cubicBezTo>
                <a:lnTo>
                  <a:pt x="1729963" y="78639"/>
                </a:lnTo>
                <a:cubicBezTo>
                  <a:pt x="1731654" y="70658"/>
                  <a:pt x="1734448" y="64206"/>
                  <a:pt x="1738336" y="59296"/>
                </a:cubicBezTo>
                <a:cubicBezTo>
                  <a:pt x="1742223" y="54385"/>
                  <a:pt x="1747839" y="50606"/>
                  <a:pt x="1755187" y="47957"/>
                </a:cubicBezTo>
                <a:cubicBezTo>
                  <a:pt x="1762534" y="45310"/>
                  <a:pt x="1771046" y="43982"/>
                  <a:pt x="1780726" y="43982"/>
                </a:cubicBezTo>
                <a:cubicBezTo>
                  <a:pt x="1790337" y="43982"/>
                  <a:pt x="1798147" y="45112"/>
                  <a:pt x="1804151" y="47370"/>
                </a:cubicBezTo>
                <a:cubicBezTo>
                  <a:pt x="1810155" y="49635"/>
                  <a:pt x="1814577" y="52474"/>
                  <a:pt x="1817402" y="55902"/>
                </a:cubicBezTo>
                <a:cubicBezTo>
                  <a:pt x="1820225" y="59328"/>
                  <a:pt x="1822205" y="63659"/>
                  <a:pt x="1823336" y="68886"/>
                </a:cubicBezTo>
                <a:cubicBezTo>
                  <a:pt x="1823969" y="72137"/>
                  <a:pt x="1824286" y="78006"/>
                  <a:pt x="1824286" y="86480"/>
                </a:cubicBezTo>
                <a:lnTo>
                  <a:pt x="1824286" y="111918"/>
                </a:lnTo>
                <a:cubicBezTo>
                  <a:pt x="1824286" y="129654"/>
                  <a:pt x="1824696" y="140868"/>
                  <a:pt x="1825510" y="145570"/>
                </a:cubicBezTo>
                <a:cubicBezTo>
                  <a:pt x="1826324" y="150268"/>
                  <a:pt x="1827926" y="154773"/>
                  <a:pt x="1830327" y="159082"/>
                </a:cubicBezTo>
                <a:lnTo>
                  <a:pt x="1810404" y="159082"/>
                </a:lnTo>
                <a:cubicBezTo>
                  <a:pt x="1808427" y="155121"/>
                  <a:pt x="1807153" y="150495"/>
                  <a:pt x="1806588" y="145199"/>
                </a:cubicBezTo>
                <a:close/>
                <a:moveTo>
                  <a:pt x="1805001" y="102593"/>
                </a:moveTo>
                <a:cubicBezTo>
                  <a:pt x="1798074" y="105419"/>
                  <a:pt x="1787688" y="107820"/>
                  <a:pt x="1773839" y="109797"/>
                </a:cubicBezTo>
                <a:cubicBezTo>
                  <a:pt x="1765998" y="110927"/>
                  <a:pt x="1760451" y="112199"/>
                  <a:pt x="1757199" y="113613"/>
                </a:cubicBezTo>
                <a:cubicBezTo>
                  <a:pt x="1753950" y="115028"/>
                  <a:pt x="1751440" y="117094"/>
                  <a:pt x="1749675" y="119812"/>
                </a:cubicBezTo>
                <a:cubicBezTo>
                  <a:pt x="1747908" y="122534"/>
                  <a:pt x="1747027" y="125557"/>
                  <a:pt x="1747027" y="128877"/>
                </a:cubicBezTo>
                <a:cubicBezTo>
                  <a:pt x="1747027" y="133960"/>
                  <a:pt x="1748948" y="138202"/>
                  <a:pt x="1752801" y="141589"/>
                </a:cubicBezTo>
                <a:cubicBezTo>
                  <a:pt x="1756653" y="144983"/>
                  <a:pt x="1762283" y="146679"/>
                  <a:pt x="1769706" y="146679"/>
                </a:cubicBezTo>
                <a:cubicBezTo>
                  <a:pt x="1777054" y="146679"/>
                  <a:pt x="1783587" y="145070"/>
                  <a:pt x="1789312" y="141855"/>
                </a:cubicBezTo>
                <a:cubicBezTo>
                  <a:pt x="1795036" y="138643"/>
                  <a:pt x="1799240" y="134244"/>
                  <a:pt x="1801926" y="128665"/>
                </a:cubicBezTo>
                <a:cubicBezTo>
                  <a:pt x="1803974" y="124356"/>
                  <a:pt x="1805001" y="117995"/>
                  <a:pt x="1805001" y="109585"/>
                </a:cubicBezTo>
                <a:close/>
                <a:moveTo>
                  <a:pt x="1915787" y="46527"/>
                </a:moveTo>
                <a:lnTo>
                  <a:pt x="2004602" y="46527"/>
                </a:lnTo>
                <a:lnTo>
                  <a:pt x="2004602" y="159082"/>
                </a:lnTo>
                <a:lnTo>
                  <a:pt x="1985526" y="159082"/>
                </a:lnTo>
                <a:lnTo>
                  <a:pt x="1985526" y="62317"/>
                </a:lnTo>
                <a:lnTo>
                  <a:pt x="1934863" y="62317"/>
                </a:lnTo>
                <a:lnTo>
                  <a:pt x="1934863" y="159082"/>
                </a:lnTo>
                <a:lnTo>
                  <a:pt x="1915787" y="159082"/>
                </a:lnTo>
                <a:close/>
                <a:moveTo>
                  <a:pt x="2033216" y="202216"/>
                </a:moveTo>
                <a:lnTo>
                  <a:pt x="2033216" y="46527"/>
                </a:lnTo>
                <a:lnTo>
                  <a:pt x="2050596" y="46527"/>
                </a:lnTo>
                <a:lnTo>
                  <a:pt x="2050596" y="61154"/>
                </a:lnTo>
                <a:cubicBezTo>
                  <a:pt x="2054696" y="55430"/>
                  <a:pt x="2059325" y="51139"/>
                  <a:pt x="2064482" y="48273"/>
                </a:cubicBezTo>
                <a:cubicBezTo>
                  <a:pt x="2069637" y="45412"/>
                  <a:pt x="2075889" y="43982"/>
                  <a:pt x="2083241" y="43982"/>
                </a:cubicBezTo>
                <a:cubicBezTo>
                  <a:pt x="2092850" y="43982"/>
                  <a:pt x="2101328" y="46456"/>
                  <a:pt x="2108678" y="51401"/>
                </a:cubicBezTo>
                <a:cubicBezTo>
                  <a:pt x="2116026" y="56344"/>
                  <a:pt x="2121574" y="63325"/>
                  <a:pt x="2125318" y="72332"/>
                </a:cubicBezTo>
                <a:cubicBezTo>
                  <a:pt x="2129062" y="81342"/>
                  <a:pt x="2130933" y="91214"/>
                  <a:pt x="2130933" y="101956"/>
                </a:cubicBezTo>
                <a:cubicBezTo>
                  <a:pt x="2130933" y="113472"/>
                  <a:pt x="2128867" y="123840"/>
                  <a:pt x="2124735" y="133061"/>
                </a:cubicBezTo>
                <a:cubicBezTo>
                  <a:pt x="2120598" y="142280"/>
                  <a:pt x="2114593" y="149347"/>
                  <a:pt x="2106717" y="154257"/>
                </a:cubicBezTo>
                <a:cubicBezTo>
                  <a:pt x="2098839" y="159170"/>
                  <a:pt x="2090556" y="161627"/>
                  <a:pt x="2081862" y="161627"/>
                </a:cubicBezTo>
                <a:cubicBezTo>
                  <a:pt x="2075504" y="161627"/>
                  <a:pt x="2069798" y="160283"/>
                  <a:pt x="2064748" y="157598"/>
                </a:cubicBezTo>
                <a:cubicBezTo>
                  <a:pt x="2059693" y="154908"/>
                  <a:pt x="2055543" y="151521"/>
                  <a:pt x="2052291" y="147424"/>
                </a:cubicBezTo>
                <a:lnTo>
                  <a:pt x="2052291" y="202216"/>
                </a:lnTo>
                <a:close/>
                <a:moveTo>
                  <a:pt x="2050492" y="103439"/>
                </a:moveTo>
                <a:cubicBezTo>
                  <a:pt x="2050492" y="117922"/>
                  <a:pt x="2053425" y="128629"/>
                  <a:pt x="2059291" y="135551"/>
                </a:cubicBezTo>
                <a:cubicBezTo>
                  <a:pt x="2065155" y="142478"/>
                  <a:pt x="2072250" y="145937"/>
                  <a:pt x="2080592" y="145937"/>
                </a:cubicBezTo>
                <a:cubicBezTo>
                  <a:pt x="2089066" y="145937"/>
                  <a:pt x="2096331" y="142352"/>
                  <a:pt x="2102371" y="135180"/>
                </a:cubicBezTo>
                <a:cubicBezTo>
                  <a:pt x="2108412" y="128010"/>
                  <a:pt x="2111428" y="116900"/>
                  <a:pt x="2111428" y="101848"/>
                </a:cubicBezTo>
                <a:cubicBezTo>
                  <a:pt x="2111428" y="87506"/>
                  <a:pt x="2108481" y="76767"/>
                  <a:pt x="2102583" y="69632"/>
                </a:cubicBezTo>
                <a:cubicBezTo>
                  <a:pt x="2096681" y="62497"/>
                  <a:pt x="2089634" y="58926"/>
                  <a:pt x="2081438" y="58926"/>
                </a:cubicBezTo>
                <a:cubicBezTo>
                  <a:pt x="2073316" y="58926"/>
                  <a:pt x="2066127" y="62723"/>
                  <a:pt x="2059873" y="70316"/>
                </a:cubicBezTo>
                <a:cubicBezTo>
                  <a:pt x="2053620" y="77916"/>
                  <a:pt x="2050492" y="88957"/>
                  <a:pt x="2050492" y="103439"/>
                </a:cubicBezTo>
                <a:close/>
                <a:moveTo>
                  <a:pt x="2227377" y="145199"/>
                </a:moveTo>
                <a:cubicBezTo>
                  <a:pt x="2220311" y="151201"/>
                  <a:pt x="2213510" y="155442"/>
                  <a:pt x="2206976" y="157915"/>
                </a:cubicBezTo>
                <a:cubicBezTo>
                  <a:pt x="2200443" y="160389"/>
                  <a:pt x="2193430" y="161627"/>
                  <a:pt x="2185939" y="161627"/>
                </a:cubicBezTo>
                <a:cubicBezTo>
                  <a:pt x="2173577" y="161627"/>
                  <a:pt x="2164072" y="158603"/>
                  <a:pt x="2157430" y="152562"/>
                </a:cubicBezTo>
                <a:cubicBezTo>
                  <a:pt x="2150787" y="146521"/>
                  <a:pt x="2147465" y="138802"/>
                  <a:pt x="2147465" y="129403"/>
                </a:cubicBezTo>
                <a:cubicBezTo>
                  <a:pt x="2147465" y="123895"/>
                  <a:pt x="2148717" y="118862"/>
                  <a:pt x="2151227" y="114300"/>
                </a:cubicBezTo>
                <a:cubicBezTo>
                  <a:pt x="2153736" y="109744"/>
                  <a:pt x="2157023" y="106090"/>
                  <a:pt x="2161084" y="103331"/>
                </a:cubicBezTo>
                <a:cubicBezTo>
                  <a:pt x="2165148" y="100578"/>
                  <a:pt x="2169724" y="98492"/>
                  <a:pt x="2174811" y="97078"/>
                </a:cubicBezTo>
                <a:cubicBezTo>
                  <a:pt x="2178551" y="96088"/>
                  <a:pt x="2184206" y="95138"/>
                  <a:pt x="2191766" y="94220"/>
                </a:cubicBezTo>
                <a:cubicBezTo>
                  <a:pt x="2207168" y="92380"/>
                  <a:pt x="2218511" y="90192"/>
                  <a:pt x="2225790" y="87647"/>
                </a:cubicBezTo>
                <a:cubicBezTo>
                  <a:pt x="2225859" y="85033"/>
                  <a:pt x="2225895" y="83369"/>
                  <a:pt x="2225895" y="82665"/>
                </a:cubicBezTo>
                <a:cubicBezTo>
                  <a:pt x="2225895" y="74892"/>
                  <a:pt x="2224091" y="69420"/>
                  <a:pt x="2220488" y="66237"/>
                </a:cubicBezTo>
                <a:cubicBezTo>
                  <a:pt x="2215614" y="61928"/>
                  <a:pt x="2208369" y="59771"/>
                  <a:pt x="2198762" y="59771"/>
                </a:cubicBezTo>
                <a:cubicBezTo>
                  <a:pt x="2189790" y="59771"/>
                  <a:pt x="2183166" y="61345"/>
                  <a:pt x="2178893" y="64487"/>
                </a:cubicBezTo>
                <a:cubicBezTo>
                  <a:pt x="2174616" y="67634"/>
                  <a:pt x="2171451" y="73195"/>
                  <a:pt x="2169403" y="81181"/>
                </a:cubicBezTo>
                <a:lnTo>
                  <a:pt x="2150752" y="78639"/>
                </a:lnTo>
                <a:cubicBezTo>
                  <a:pt x="2152444" y="70658"/>
                  <a:pt x="2155237" y="64206"/>
                  <a:pt x="2159125" y="59296"/>
                </a:cubicBezTo>
                <a:cubicBezTo>
                  <a:pt x="2163014" y="54385"/>
                  <a:pt x="2168630" y="50606"/>
                  <a:pt x="2175976" y="47957"/>
                </a:cubicBezTo>
                <a:cubicBezTo>
                  <a:pt x="2183325" y="45310"/>
                  <a:pt x="2191839" y="43982"/>
                  <a:pt x="2201515" y="43982"/>
                </a:cubicBezTo>
                <a:cubicBezTo>
                  <a:pt x="2211128" y="43982"/>
                  <a:pt x="2218936" y="45112"/>
                  <a:pt x="2224940" y="47370"/>
                </a:cubicBezTo>
                <a:cubicBezTo>
                  <a:pt x="2230946" y="49635"/>
                  <a:pt x="2235366" y="52474"/>
                  <a:pt x="2238193" y="55902"/>
                </a:cubicBezTo>
                <a:cubicBezTo>
                  <a:pt x="2241018" y="59328"/>
                  <a:pt x="2242994" y="63659"/>
                  <a:pt x="2244125" y="68886"/>
                </a:cubicBezTo>
                <a:cubicBezTo>
                  <a:pt x="2244758" y="72137"/>
                  <a:pt x="2245076" y="78006"/>
                  <a:pt x="2245076" y="86480"/>
                </a:cubicBezTo>
                <a:lnTo>
                  <a:pt x="2245076" y="111918"/>
                </a:lnTo>
                <a:cubicBezTo>
                  <a:pt x="2245076" y="129654"/>
                  <a:pt x="2245486" y="140868"/>
                  <a:pt x="2246299" y="145570"/>
                </a:cubicBezTo>
                <a:cubicBezTo>
                  <a:pt x="2247113" y="150268"/>
                  <a:pt x="2248715" y="154773"/>
                  <a:pt x="2251116" y="159082"/>
                </a:cubicBezTo>
                <a:lnTo>
                  <a:pt x="2231193" y="159082"/>
                </a:lnTo>
                <a:cubicBezTo>
                  <a:pt x="2229217" y="155121"/>
                  <a:pt x="2227942" y="150495"/>
                  <a:pt x="2227377" y="145199"/>
                </a:cubicBezTo>
                <a:close/>
                <a:moveTo>
                  <a:pt x="2225790" y="102593"/>
                </a:moveTo>
                <a:cubicBezTo>
                  <a:pt x="2218863" y="105419"/>
                  <a:pt x="2208477" y="107820"/>
                  <a:pt x="2194629" y="109797"/>
                </a:cubicBezTo>
                <a:cubicBezTo>
                  <a:pt x="2186788" y="110927"/>
                  <a:pt x="2181240" y="112199"/>
                  <a:pt x="2177990" y="113613"/>
                </a:cubicBezTo>
                <a:cubicBezTo>
                  <a:pt x="2174739" y="115028"/>
                  <a:pt x="2172229" y="117094"/>
                  <a:pt x="2170464" y="119812"/>
                </a:cubicBezTo>
                <a:cubicBezTo>
                  <a:pt x="2168698" y="122534"/>
                  <a:pt x="2167816" y="125557"/>
                  <a:pt x="2167816" y="128877"/>
                </a:cubicBezTo>
                <a:cubicBezTo>
                  <a:pt x="2167816" y="133960"/>
                  <a:pt x="2169738" y="138202"/>
                  <a:pt x="2173591" y="141589"/>
                </a:cubicBezTo>
                <a:cubicBezTo>
                  <a:pt x="2177442" y="144983"/>
                  <a:pt x="2183072" y="146679"/>
                  <a:pt x="2190495" y="146679"/>
                </a:cubicBezTo>
                <a:cubicBezTo>
                  <a:pt x="2197843" y="146679"/>
                  <a:pt x="2204378" y="145070"/>
                  <a:pt x="2210102" y="141855"/>
                </a:cubicBezTo>
                <a:cubicBezTo>
                  <a:pt x="2215829" y="138643"/>
                  <a:pt x="2220030" y="134244"/>
                  <a:pt x="2222716" y="128665"/>
                </a:cubicBezTo>
                <a:cubicBezTo>
                  <a:pt x="2224763" y="124356"/>
                  <a:pt x="2225790" y="117995"/>
                  <a:pt x="2225790" y="109585"/>
                </a:cubicBezTo>
                <a:close/>
                <a:moveTo>
                  <a:pt x="2274541" y="46527"/>
                </a:moveTo>
                <a:lnTo>
                  <a:pt x="2293614" y="46527"/>
                </a:lnTo>
                <a:lnTo>
                  <a:pt x="2293614" y="95170"/>
                </a:lnTo>
                <a:cubicBezTo>
                  <a:pt x="2299695" y="95170"/>
                  <a:pt x="2303949" y="94008"/>
                  <a:pt x="2306390" y="91675"/>
                </a:cubicBezTo>
                <a:cubicBezTo>
                  <a:pt x="2308827" y="89342"/>
                  <a:pt x="2312414" y="82559"/>
                  <a:pt x="2317147" y="71327"/>
                </a:cubicBezTo>
                <a:cubicBezTo>
                  <a:pt x="2320891" y="62424"/>
                  <a:pt x="2323930" y="56557"/>
                  <a:pt x="2326262" y="53732"/>
                </a:cubicBezTo>
                <a:cubicBezTo>
                  <a:pt x="2328591" y="50904"/>
                  <a:pt x="2331277" y="48997"/>
                  <a:pt x="2334316" y="48006"/>
                </a:cubicBezTo>
                <a:cubicBezTo>
                  <a:pt x="2337350" y="47021"/>
                  <a:pt x="2342228" y="46527"/>
                  <a:pt x="2348939" y="46527"/>
                </a:cubicBezTo>
                <a:lnTo>
                  <a:pt x="2352758" y="46527"/>
                </a:lnTo>
                <a:lnTo>
                  <a:pt x="2352758" y="62317"/>
                </a:lnTo>
                <a:lnTo>
                  <a:pt x="2347456" y="62209"/>
                </a:lnTo>
                <a:cubicBezTo>
                  <a:pt x="2342441" y="62209"/>
                  <a:pt x="2339226" y="62954"/>
                  <a:pt x="2337815" y="64437"/>
                </a:cubicBezTo>
                <a:cubicBezTo>
                  <a:pt x="2336332" y="65992"/>
                  <a:pt x="2334068" y="70622"/>
                  <a:pt x="2331030" y="78318"/>
                </a:cubicBezTo>
                <a:cubicBezTo>
                  <a:pt x="2328134" y="85667"/>
                  <a:pt x="2325481" y="90757"/>
                  <a:pt x="2323081" y="93583"/>
                </a:cubicBezTo>
                <a:cubicBezTo>
                  <a:pt x="2320679" y="96408"/>
                  <a:pt x="2316971" y="98987"/>
                  <a:pt x="2311957" y="101320"/>
                </a:cubicBezTo>
                <a:cubicBezTo>
                  <a:pt x="2320150" y="103508"/>
                  <a:pt x="2328203" y="111140"/>
                  <a:pt x="2336119" y="124211"/>
                </a:cubicBezTo>
                <a:lnTo>
                  <a:pt x="2357000" y="159082"/>
                </a:lnTo>
                <a:lnTo>
                  <a:pt x="2336012" y="159082"/>
                </a:lnTo>
                <a:lnTo>
                  <a:pt x="2315664" y="124211"/>
                </a:lnTo>
                <a:cubicBezTo>
                  <a:pt x="2311495" y="117214"/>
                  <a:pt x="2307856" y="112605"/>
                  <a:pt x="2304745" y="110380"/>
                </a:cubicBezTo>
                <a:cubicBezTo>
                  <a:pt x="2301635" y="108156"/>
                  <a:pt x="2297927" y="107040"/>
                  <a:pt x="2293614" y="107040"/>
                </a:cubicBezTo>
                <a:lnTo>
                  <a:pt x="2293614" y="159082"/>
                </a:lnTo>
                <a:lnTo>
                  <a:pt x="2274541" y="159082"/>
                </a:lnTo>
                <a:close/>
                <a:moveTo>
                  <a:pt x="2360416" y="46527"/>
                </a:moveTo>
                <a:lnTo>
                  <a:pt x="2451881" y="46527"/>
                </a:lnTo>
                <a:lnTo>
                  <a:pt x="2451881" y="62317"/>
                </a:lnTo>
                <a:lnTo>
                  <a:pt x="2415633" y="62317"/>
                </a:lnTo>
                <a:lnTo>
                  <a:pt x="2415633" y="159082"/>
                </a:lnTo>
                <a:lnTo>
                  <a:pt x="2396665" y="159082"/>
                </a:lnTo>
                <a:lnTo>
                  <a:pt x="2396665" y="62317"/>
                </a:lnTo>
                <a:lnTo>
                  <a:pt x="2360416" y="62317"/>
                </a:lnTo>
                <a:close/>
                <a:moveTo>
                  <a:pt x="2470107" y="46527"/>
                </a:moveTo>
                <a:lnTo>
                  <a:pt x="2489188" y="46527"/>
                </a:lnTo>
                <a:lnTo>
                  <a:pt x="2489188" y="132372"/>
                </a:lnTo>
                <a:lnTo>
                  <a:pt x="2542072" y="46527"/>
                </a:lnTo>
                <a:lnTo>
                  <a:pt x="2562634" y="46527"/>
                </a:lnTo>
                <a:lnTo>
                  <a:pt x="2562634" y="159082"/>
                </a:lnTo>
                <a:lnTo>
                  <a:pt x="2543555" y="159082"/>
                </a:lnTo>
                <a:lnTo>
                  <a:pt x="2543555" y="73764"/>
                </a:lnTo>
                <a:lnTo>
                  <a:pt x="2490671" y="159082"/>
                </a:lnTo>
                <a:lnTo>
                  <a:pt x="2470107" y="159082"/>
                </a:lnTo>
                <a:close/>
                <a:moveTo>
                  <a:pt x="2584362" y="46527"/>
                </a:moveTo>
                <a:lnTo>
                  <a:pt x="2603437" y="46527"/>
                </a:lnTo>
                <a:lnTo>
                  <a:pt x="2603437" y="67832"/>
                </a:lnTo>
                <a:cubicBezTo>
                  <a:pt x="2603437" y="77012"/>
                  <a:pt x="2603984" y="83672"/>
                  <a:pt x="2605083" y="87804"/>
                </a:cubicBezTo>
                <a:cubicBezTo>
                  <a:pt x="2606177" y="91940"/>
                  <a:pt x="2608809" y="95545"/>
                  <a:pt x="2612977" y="98620"/>
                </a:cubicBezTo>
                <a:cubicBezTo>
                  <a:pt x="2617146" y="101690"/>
                  <a:pt x="2622376" y="103227"/>
                  <a:pt x="2628663" y="103227"/>
                </a:cubicBezTo>
                <a:cubicBezTo>
                  <a:pt x="2635870" y="103227"/>
                  <a:pt x="2645194" y="101320"/>
                  <a:pt x="2656642" y="97503"/>
                </a:cubicBezTo>
                <a:lnTo>
                  <a:pt x="2656642" y="46527"/>
                </a:lnTo>
                <a:lnTo>
                  <a:pt x="2675718" y="46527"/>
                </a:lnTo>
                <a:lnTo>
                  <a:pt x="2675718" y="159082"/>
                </a:lnTo>
                <a:lnTo>
                  <a:pt x="2656642" y="159082"/>
                </a:lnTo>
                <a:lnTo>
                  <a:pt x="2656642" y="113717"/>
                </a:lnTo>
                <a:cubicBezTo>
                  <a:pt x="2644913" y="117393"/>
                  <a:pt x="2633962" y="119229"/>
                  <a:pt x="2623789" y="119229"/>
                </a:cubicBezTo>
                <a:cubicBezTo>
                  <a:pt x="2615238" y="119229"/>
                  <a:pt x="2607693" y="117055"/>
                  <a:pt x="2601158" y="112713"/>
                </a:cubicBezTo>
                <a:cubicBezTo>
                  <a:pt x="2594625" y="108368"/>
                  <a:pt x="2590190" y="103051"/>
                  <a:pt x="2587857" y="96761"/>
                </a:cubicBezTo>
                <a:cubicBezTo>
                  <a:pt x="2585524" y="90476"/>
                  <a:pt x="2584362" y="83550"/>
                  <a:pt x="2584362" y="75989"/>
                </a:cubicBezTo>
                <a:close/>
                <a:moveTo>
                  <a:pt x="2780626" y="122836"/>
                </a:moveTo>
                <a:lnTo>
                  <a:pt x="2800335" y="125271"/>
                </a:lnTo>
                <a:cubicBezTo>
                  <a:pt x="2797228" y="136787"/>
                  <a:pt x="2791473" y="145729"/>
                  <a:pt x="2783067" y="152083"/>
                </a:cubicBezTo>
                <a:cubicBezTo>
                  <a:pt x="2774657" y="158444"/>
                  <a:pt x="2763918" y="161627"/>
                  <a:pt x="2750843" y="161627"/>
                </a:cubicBezTo>
                <a:cubicBezTo>
                  <a:pt x="2734380" y="161627"/>
                  <a:pt x="2721326" y="156557"/>
                  <a:pt x="2711686" y="146416"/>
                </a:cubicBezTo>
                <a:cubicBezTo>
                  <a:pt x="2702037" y="136279"/>
                  <a:pt x="2697218" y="122055"/>
                  <a:pt x="2697218" y="103757"/>
                </a:cubicBezTo>
                <a:cubicBezTo>
                  <a:pt x="2697218" y="84821"/>
                  <a:pt x="2702092" y="70124"/>
                  <a:pt x="2711841" y="59663"/>
                </a:cubicBezTo>
                <a:cubicBezTo>
                  <a:pt x="2721593" y="49209"/>
                  <a:pt x="2734239" y="43982"/>
                  <a:pt x="2749784" y="43982"/>
                </a:cubicBezTo>
                <a:cubicBezTo>
                  <a:pt x="2764836" y="43982"/>
                  <a:pt x="2777130" y="49105"/>
                  <a:pt x="2786666" y="59350"/>
                </a:cubicBezTo>
                <a:cubicBezTo>
                  <a:pt x="2796203" y="69592"/>
                  <a:pt x="2800972" y="84007"/>
                  <a:pt x="2800972" y="102593"/>
                </a:cubicBezTo>
                <a:cubicBezTo>
                  <a:pt x="2800972" y="103720"/>
                  <a:pt x="2800938" y="105419"/>
                  <a:pt x="2800869" y="107677"/>
                </a:cubicBezTo>
                <a:lnTo>
                  <a:pt x="2716928" y="107677"/>
                </a:lnTo>
                <a:cubicBezTo>
                  <a:pt x="2717633" y="120043"/>
                  <a:pt x="2721132" y="129511"/>
                  <a:pt x="2727422" y="136081"/>
                </a:cubicBezTo>
                <a:cubicBezTo>
                  <a:pt x="2733708" y="142654"/>
                  <a:pt x="2741554" y="145937"/>
                  <a:pt x="2750948" y="145937"/>
                </a:cubicBezTo>
                <a:cubicBezTo>
                  <a:pt x="2757945" y="145937"/>
                  <a:pt x="2763918" y="144102"/>
                  <a:pt x="2768864" y="140425"/>
                </a:cubicBezTo>
                <a:cubicBezTo>
                  <a:pt x="2773811" y="136754"/>
                  <a:pt x="2777732" y="130889"/>
                  <a:pt x="2780626" y="122836"/>
                </a:cubicBezTo>
                <a:close/>
                <a:moveTo>
                  <a:pt x="2717986" y="91995"/>
                </a:moveTo>
                <a:lnTo>
                  <a:pt x="2780838" y="91995"/>
                </a:lnTo>
                <a:cubicBezTo>
                  <a:pt x="2779988" y="82527"/>
                  <a:pt x="2777587" y="75424"/>
                  <a:pt x="2773631" y="70691"/>
                </a:cubicBezTo>
                <a:cubicBezTo>
                  <a:pt x="2767554" y="63343"/>
                  <a:pt x="2759677" y="59671"/>
                  <a:pt x="2749997" y="59671"/>
                </a:cubicBezTo>
                <a:cubicBezTo>
                  <a:pt x="2741234" y="59671"/>
                  <a:pt x="2733869" y="62597"/>
                  <a:pt x="2727901" y="68462"/>
                </a:cubicBezTo>
                <a:cubicBezTo>
                  <a:pt x="2721928" y="74327"/>
                  <a:pt x="2718623" y="82171"/>
                  <a:pt x="2717986" y="91995"/>
                </a:cubicBezTo>
                <a:close/>
                <a:moveTo>
                  <a:pt x="2897738" y="117854"/>
                </a:moveTo>
                <a:lnTo>
                  <a:pt x="2916493" y="120291"/>
                </a:lnTo>
                <a:cubicBezTo>
                  <a:pt x="2914448" y="133222"/>
                  <a:pt x="2909200" y="143343"/>
                  <a:pt x="2900758" y="150654"/>
                </a:cubicBezTo>
                <a:cubicBezTo>
                  <a:pt x="2892316" y="157969"/>
                  <a:pt x="2881944" y="161627"/>
                  <a:pt x="2869650" y="161627"/>
                </a:cubicBezTo>
                <a:cubicBezTo>
                  <a:pt x="2854249" y="161627"/>
                  <a:pt x="2841869" y="156590"/>
                  <a:pt x="2832502" y="146521"/>
                </a:cubicBezTo>
                <a:cubicBezTo>
                  <a:pt x="2823138" y="136455"/>
                  <a:pt x="2818458" y="122023"/>
                  <a:pt x="2818458" y="103227"/>
                </a:cubicBezTo>
                <a:cubicBezTo>
                  <a:pt x="2818458" y="91073"/>
                  <a:pt x="2820471" y="80440"/>
                  <a:pt x="2824500" y="71323"/>
                </a:cubicBezTo>
                <a:cubicBezTo>
                  <a:pt x="2828528" y="62209"/>
                  <a:pt x="2834658" y="55376"/>
                  <a:pt x="2842888" y="50818"/>
                </a:cubicBezTo>
                <a:cubicBezTo>
                  <a:pt x="2851121" y="46261"/>
                  <a:pt x="2860075" y="43982"/>
                  <a:pt x="2869755" y="43982"/>
                </a:cubicBezTo>
                <a:cubicBezTo>
                  <a:pt x="2881980" y="43982"/>
                  <a:pt x="2891981" y="47074"/>
                  <a:pt x="2899753" y="53255"/>
                </a:cubicBezTo>
                <a:cubicBezTo>
                  <a:pt x="2907526" y="59436"/>
                  <a:pt x="2912504" y="68217"/>
                  <a:pt x="2914693" y="79594"/>
                </a:cubicBezTo>
                <a:lnTo>
                  <a:pt x="2896146" y="82451"/>
                </a:lnTo>
                <a:cubicBezTo>
                  <a:pt x="2894382" y="74892"/>
                  <a:pt x="2891253" y="69208"/>
                  <a:pt x="2886768" y="65391"/>
                </a:cubicBezTo>
                <a:cubicBezTo>
                  <a:pt x="2882282" y="61579"/>
                  <a:pt x="2876858" y="59671"/>
                  <a:pt x="2870500" y="59671"/>
                </a:cubicBezTo>
                <a:cubicBezTo>
                  <a:pt x="2860887" y="59671"/>
                  <a:pt x="2853083" y="63113"/>
                  <a:pt x="2847075" y="69999"/>
                </a:cubicBezTo>
                <a:cubicBezTo>
                  <a:pt x="2841069" y="76890"/>
                  <a:pt x="2838067" y="87786"/>
                  <a:pt x="2838067" y="102695"/>
                </a:cubicBezTo>
                <a:cubicBezTo>
                  <a:pt x="2838067" y="117822"/>
                  <a:pt x="2840965" y="128805"/>
                  <a:pt x="2846761" y="135656"/>
                </a:cubicBezTo>
                <a:cubicBezTo>
                  <a:pt x="2852554" y="142511"/>
                  <a:pt x="2860114" y="145937"/>
                  <a:pt x="2869437" y="145937"/>
                </a:cubicBezTo>
                <a:cubicBezTo>
                  <a:pt x="2876929" y="145937"/>
                  <a:pt x="2883182" y="143641"/>
                  <a:pt x="2888197" y="139051"/>
                </a:cubicBezTo>
                <a:cubicBezTo>
                  <a:pt x="2893212" y="134458"/>
                  <a:pt x="2896395" y="127390"/>
                  <a:pt x="2897738" y="117854"/>
                </a:cubicBezTo>
                <a:close/>
                <a:moveTo>
                  <a:pt x="2932715" y="46527"/>
                </a:moveTo>
                <a:lnTo>
                  <a:pt x="2951788" y="46527"/>
                </a:lnTo>
                <a:lnTo>
                  <a:pt x="2951788" y="95170"/>
                </a:lnTo>
                <a:cubicBezTo>
                  <a:pt x="2957868" y="95170"/>
                  <a:pt x="2962123" y="94008"/>
                  <a:pt x="2964564" y="91675"/>
                </a:cubicBezTo>
                <a:cubicBezTo>
                  <a:pt x="2967001" y="89342"/>
                  <a:pt x="2970586" y="82559"/>
                  <a:pt x="2975321" y="71327"/>
                </a:cubicBezTo>
                <a:cubicBezTo>
                  <a:pt x="2979065" y="62424"/>
                  <a:pt x="2982100" y="56557"/>
                  <a:pt x="2984433" y="53732"/>
                </a:cubicBezTo>
                <a:cubicBezTo>
                  <a:pt x="2986765" y="50904"/>
                  <a:pt x="2989451" y="48997"/>
                  <a:pt x="2992486" y="48006"/>
                </a:cubicBezTo>
                <a:cubicBezTo>
                  <a:pt x="2995524" y="47021"/>
                  <a:pt x="3000402" y="46527"/>
                  <a:pt x="3007113" y="46527"/>
                </a:cubicBezTo>
                <a:lnTo>
                  <a:pt x="3010929" y="46527"/>
                </a:lnTo>
                <a:lnTo>
                  <a:pt x="3010929" y="62317"/>
                </a:lnTo>
                <a:lnTo>
                  <a:pt x="3005630" y="62209"/>
                </a:lnTo>
                <a:cubicBezTo>
                  <a:pt x="3000615" y="62209"/>
                  <a:pt x="2997400" y="62954"/>
                  <a:pt x="2995989" y="64437"/>
                </a:cubicBezTo>
                <a:cubicBezTo>
                  <a:pt x="2994502" y="65992"/>
                  <a:pt x="2992241" y="70622"/>
                  <a:pt x="2989202" y="78318"/>
                </a:cubicBezTo>
                <a:cubicBezTo>
                  <a:pt x="2986308" y="85667"/>
                  <a:pt x="2983654" y="90757"/>
                  <a:pt x="2981254" y="93583"/>
                </a:cubicBezTo>
                <a:cubicBezTo>
                  <a:pt x="2978853" y="96408"/>
                  <a:pt x="2975145" y="98987"/>
                  <a:pt x="2970126" y="101320"/>
                </a:cubicBezTo>
                <a:cubicBezTo>
                  <a:pt x="2978323" y="103508"/>
                  <a:pt x="2986377" y="111140"/>
                  <a:pt x="2994293" y="124211"/>
                </a:cubicBezTo>
                <a:lnTo>
                  <a:pt x="3015169" y="159082"/>
                </a:lnTo>
                <a:lnTo>
                  <a:pt x="2994185" y="159082"/>
                </a:lnTo>
                <a:lnTo>
                  <a:pt x="2973838" y="124211"/>
                </a:lnTo>
                <a:cubicBezTo>
                  <a:pt x="2969669" y="117214"/>
                  <a:pt x="2966030" y="112605"/>
                  <a:pt x="2962919" y="110380"/>
                </a:cubicBezTo>
                <a:cubicBezTo>
                  <a:pt x="2959809" y="108156"/>
                  <a:pt x="2956097" y="107040"/>
                  <a:pt x="2951788" y="107040"/>
                </a:cubicBezTo>
                <a:lnTo>
                  <a:pt x="2951788" y="159082"/>
                </a:lnTo>
                <a:lnTo>
                  <a:pt x="2932715" y="159082"/>
                </a:lnTo>
                <a:close/>
                <a:moveTo>
                  <a:pt x="3021768" y="102803"/>
                </a:moveTo>
                <a:cubicBezTo>
                  <a:pt x="3021768" y="81959"/>
                  <a:pt x="3027561" y="66525"/>
                  <a:pt x="3039149" y="56488"/>
                </a:cubicBezTo>
                <a:cubicBezTo>
                  <a:pt x="3048829" y="48151"/>
                  <a:pt x="3060627" y="43982"/>
                  <a:pt x="3074547" y="43982"/>
                </a:cubicBezTo>
                <a:cubicBezTo>
                  <a:pt x="3090021" y="43982"/>
                  <a:pt x="3102671" y="49050"/>
                  <a:pt x="3112492" y="59192"/>
                </a:cubicBezTo>
                <a:cubicBezTo>
                  <a:pt x="3122312" y="69329"/>
                  <a:pt x="3127223" y="83337"/>
                  <a:pt x="3127223" y="101212"/>
                </a:cubicBezTo>
                <a:cubicBezTo>
                  <a:pt x="3127223" y="115693"/>
                  <a:pt x="3125049" y="127092"/>
                  <a:pt x="3120703" y="135394"/>
                </a:cubicBezTo>
                <a:cubicBezTo>
                  <a:pt x="3116358" y="143694"/>
                  <a:pt x="3110033" y="150146"/>
                  <a:pt x="3101735" y="154736"/>
                </a:cubicBezTo>
                <a:cubicBezTo>
                  <a:pt x="3093434" y="159329"/>
                  <a:pt x="3084368" y="161627"/>
                  <a:pt x="3074547" y="161627"/>
                </a:cubicBezTo>
                <a:cubicBezTo>
                  <a:pt x="3058790" y="161627"/>
                  <a:pt x="3046057" y="156572"/>
                  <a:pt x="3036344" y="146467"/>
                </a:cubicBezTo>
                <a:cubicBezTo>
                  <a:pt x="3026625" y="136361"/>
                  <a:pt x="3021768" y="121810"/>
                  <a:pt x="3021768" y="102803"/>
                </a:cubicBezTo>
                <a:close/>
                <a:moveTo>
                  <a:pt x="3041373" y="102803"/>
                </a:moveTo>
                <a:cubicBezTo>
                  <a:pt x="3041373" y="117216"/>
                  <a:pt x="3044520" y="128010"/>
                  <a:pt x="3050806" y="135180"/>
                </a:cubicBezTo>
                <a:cubicBezTo>
                  <a:pt x="3057095" y="142352"/>
                  <a:pt x="3065008" y="145937"/>
                  <a:pt x="3074547" y="145937"/>
                </a:cubicBezTo>
                <a:cubicBezTo>
                  <a:pt x="3084015" y="145937"/>
                  <a:pt x="3091897" y="142334"/>
                  <a:pt x="3098182" y="135131"/>
                </a:cubicBezTo>
                <a:cubicBezTo>
                  <a:pt x="3104471" y="127924"/>
                  <a:pt x="3107617" y="116935"/>
                  <a:pt x="3107617" y="102169"/>
                </a:cubicBezTo>
                <a:cubicBezTo>
                  <a:pt x="3107617" y="88247"/>
                  <a:pt x="3104457" y="77703"/>
                  <a:pt x="3098131" y="70528"/>
                </a:cubicBezTo>
                <a:cubicBezTo>
                  <a:pt x="3091807" y="63357"/>
                  <a:pt x="3083948" y="59771"/>
                  <a:pt x="3074547" y="59771"/>
                </a:cubicBezTo>
                <a:cubicBezTo>
                  <a:pt x="3065008" y="59771"/>
                  <a:pt x="3057095" y="63339"/>
                  <a:pt x="3050806" y="70474"/>
                </a:cubicBezTo>
                <a:cubicBezTo>
                  <a:pt x="3044520" y="77610"/>
                  <a:pt x="3041373" y="88391"/>
                  <a:pt x="3041373" y="102803"/>
                </a:cubicBezTo>
                <a:close/>
                <a:moveTo>
                  <a:pt x="3226637" y="122836"/>
                </a:moveTo>
                <a:lnTo>
                  <a:pt x="3246347" y="125271"/>
                </a:lnTo>
                <a:cubicBezTo>
                  <a:pt x="3243240" y="136787"/>
                  <a:pt x="3237483" y="145729"/>
                  <a:pt x="3229074" y="152083"/>
                </a:cubicBezTo>
                <a:cubicBezTo>
                  <a:pt x="3220669" y="158444"/>
                  <a:pt x="3209926" y="161627"/>
                  <a:pt x="3196854" y="161627"/>
                </a:cubicBezTo>
                <a:cubicBezTo>
                  <a:pt x="3180388" y="161627"/>
                  <a:pt x="3167335" y="156557"/>
                  <a:pt x="3157693" y="146416"/>
                </a:cubicBezTo>
                <a:cubicBezTo>
                  <a:pt x="3148048" y="136279"/>
                  <a:pt x="3143225" y="122055"/>
                  <a:pt x="3143225" y="103757"/>
                </a:cubicBezTo>
                <a:cubicBezTo>
                  <a:pt x="3143225" y="84821"/>
                  <a:pt x="3148103" y="70124"/>
                  <a:pt x="3157851" y="59663"/>
                </a:cubicBezTo>
                <a:cubicBezTo>
                  <a:pt x="3167600" y="49209"/>
                  <a:pt x="3180251" y="43982"/>
                  <a:pt x="3195796" y="43982"/>
                </a:cubicBezTo>
                <a:cubicBezTo>
                  <a:pt x="3210844" y="43982"/>
                  <a:pt x="3223137" y="49105"/>
                  <a:pt x="3232678" y="59350"/>
                </a:cubicBezTo>
                <a:cubicBezTo>
                  <a:pt x="3242214" y="69592"/>
                  <a:pt x="3246984" y="84007"/>
                  <a:pt x="3246984" y="102593"/>
                </a:cubicBezTo>
                <a:cubicBezTo>
                  <a:pt x="3246984" y="103720"/>
                  <a:pt x="3246948" y="105419"/>
                  <a:pt x="3246880" y="107677"/>
                </a:cubicBezTo>
                <a:lnTo>
                  <a:pt x="3162938" y="107677"/>
                </a:lnTo>
                <a:cubicBezTo>
                  <a:pt x="3163644" y="120043"/>
                  <a:pt x="3167143" y="129511"/>
                  <a:pt x="3173432" y="136081"/>
                </a:cubicBezTo>
                <a:cubicBezTo>
                  <a:pt x="3179718" y="142654"/>
                  <a:pt x="3187562" y="145937"/>
                  <a:pt x="3196959" y="145937"/>
                </a:cubicBezTo>
                <a:cubicBezTo>
                  <a:pt x="3203956" y="145937"/>
                  <a:pt x="3209926" y="144102"/>
                  <a:pt x="3214872" y="140425"/>
                </a:cubicBezTo>
                <a:cubicBezTo>
                  <a:pt x="3219819" y="136754"/>
                  <a:pt x="3223739" y="130889"/>
                  <a:pt x="3226637" y="122836"/>
                </a:cubicBezTo>
                <a:close/>
                <a:moveTo>
                  <a:pt x="3163998" y="91995"/>
                </a:moveTo>
                <a:lnTo>
                  <a:pt x="3226846" y="91995"/>
                </a:lnTo>
                <a:cubicBezTo>
                  <a:pt x="3226000" y="82527"/>
                  <a:pt x="3223599" y="75424"/>
                  <a:pt x="3219642" y="70691"/>
                </a:cubicBezTo>
                <a:cubicBezTo>
                  <a:pt x="3213561" y="63343"/>
                  <a:pt x="3205685" y="59671"/>
                  <a:pt x="3196007" y="59671"/>
                </a:cubicBezTo>
                <a:cubicBezTo>
                  <a:pt x="3187242" y="59671"/>
                  <a:pt x="3179880" y="62597"/>
                  <a:pt x="3173909" y="68462"/>
                </a:cubicBezTo>
                <a:cubicBezTo>
                  <a:pt x="3167939" y="74327"/>
                  <a:pt x="3164635" y="82171"/>
                  <a:pt x="3163998" y="91995"/>
                </a:cubicBezTo>
                <a:close/>
                <a:moveTo>
                  <a:pt x="3330014" y="102803"/>
                </a:moveTo>
                <a:cubicBezTo>
                  <a:pt x="3330014" y="81959"/>
                  <a:pt x="3335806" y="66525"/>
                  <a:pt x="3347396" y="56488"/>
                </a:cubicBezTo>
                <a:cubicBezTo>
                  <a:pt x="3357075" y="48151"/>
                  <a:pt x="3368873" y="43982"/>
                  <a:pt x="3382794" y="43982"/>
                </a:cubicBezTo>
                <a:cubicBezTo>
                  <a:pt x="3398270" y="43982"/>
                  <a:pt x="3410917" y="49050"/>
                  <a:pt x="3420742" y="59192"/>
                </a:cubicBezTo>
                <a:cubicBezTo>
                  <a:pt x="3430559" y="69329"/>
                  <a:pt x="3435470" y="83337"/>
                  <a:pt x="3435470" y="101212"/>
                </a:cubicBezTo>
                <a:cubicBezTo>
                  <a:pt x="3435470" y="115693"/>
                  <a:pt x="3433294" y="127092"/>
                  <a:pt x="3428953" y="135394"/>
                </a:cubicBezTo>
                <a:cubicBezTo>
                  <a:pt x="3424607" y="143694"/>
                  <a:pt x="3418279" y="150146"/>
                  <a:pt x="3409981" y="154736"/>
                </a:cubicBezTo>
                <a:cubicBezTo>
                  <a:pt x="3401680" y="159329"/>
                  <a:pt x="3392618" y="161627"/>
                  <a:pt x="3382794" y="161627"/>
                </a:cubicBezTo>
                <a:cubicBezTo>
                  <a:pt x="3367041" y="161627"/>
                  <a:pt x="3354304" y="156572"/>
                  <a:pt x="3344591" y="146467"/>
                </a:cubicBezTo>
                <a:cubicBezTo>
                  <a:pt x="3334871" y="136361"/>
                  <a:pt x="3330014" y="121810"/>
                  <a:pt x="3330014" y="102803"/>
                </a:cubicBezTo>
                <a:close/>
                <a:moveTo>
                  <a:pt x="3349620" y="102803"/>
                </a:moveTo>
                <a:cubicBezTo>
                  <a:pt x="3349620" y="117216"/>
                  <a:pt x="3352766" y="128010"/>
                  <a:pt x="3359055" y="135180"/>
                </a:cubicBezTo>
                <a:cubicBezTo>
                  <a:pt x="3365342" y="142352"/>
                  <a:pt x="3373258" y="145937"/>
                  <a:pt x="3382794" y="145937"/>
                </a:cubicBezTo>
                <a:cubicBezTo>
                  <a:pt x="3392262" y="145937"/>
                  <a:pt x="3400142" y="142334"/>
                  <a:pt x="3406432" y="135131"/>
                </a:cubicBezTo>
                <a:cubicBezTo>
                  <a:pt x="3412718" y="127924"/>
                  <a:pt x="3415864" y="116935"/>
                  <a:pt x="3415864" y="102169"/>
                </a:cubicBezTo>
                <a:cubicBezTo>
                  <a:pt x="3415864" y="88247"/>
                  <a:pt x="3412703" y="77703"/>
                  <a:pt x="3406382" y="70528"/>
                </a:cubicBezTo>
                <a:cubicBezTo>
                  <a:pt x="3400052" y="63357"/>
                  <a:pt x="3392193" y="59771"/>
                  <a:pt x="3382794" y="59771"/>
                </a:cubicBezTo>
                <a:cubicBezTo>
                  <a:pt x="3373258" y="59771"/>
                  <a:pt x="3365342" y="63339"/>
                  <a:pt x="3359055" y="70474"/>
                </a:cubicBezTo>
                <a:cubicBezTo>
                  <a:pt x="3352766" y="77610"/>
                  <a:pt x="3349620" y="88391"/>
                  <a:pt x="3349620" y="102803"/>
                </a:cubicBezTo>
                <a:close/>
                <a:moveTo>
                  <a:pt x="3540287" y="0"/>
                </a:moveTo>
                <a:lnTo>
                  <a:pt x="3557139" y="213"/>
                </a:lnTo>
                <a:cubicBezTo>
                  <a:pt x="3556365" y="7773"/>
                  <a:pt x="3554687" y="13033"/>
                  <a:pt x="3552106" y="16002"/>
                </a:cubicBezTo>
                <a:cubicBezTo>
                  <a:pt x="3549529" y="18969"/>
                  <a:pt x="3546205" y="20880"/>
                  <a:pt x="3542141" y="21723"/>
                </a:cubicBezTo>
                <a:cubicBezTo>
                  <a:pt x="3538081" y="22573"/>
                  <a:pt x="3530113" y="22994"/>
                  <a:pt x="3518245" y="22994"/>
                </a:cubicBezTo>
                <a:cubicBezTo>
                  <a:pt x="3502486" y="22994"/>
                  <a:pt x="3491749" y="24514"/>
                  <a:pt x="3486025" y="27552"/>
                </a:cubicBezTo>
                <a:cubicBezTo>
                  <a:pt x="3480297" y="30593"/>
                  <a:pt x="3476185" y="35450"/>
                  <a:pt x="3473677" y="42127"/>
                </a:cubicBezTo>
                <a:cubicBezTo>
                  <a:pt x="3471167" y="48806"/>
                  <a:pt x="3469774" y="57407"/>
                  <a:pt x="3469493" y="67933"/>
                </a:cubicBezTo>
                <a:cubicBezTo>
                  <a:pt x="3474295" y="60798"/>
                  <a:pt x="3479911" y="55445"/>
                  <a:pt x="3486345" y="51877"/>
                </a:cubicBezTo>
                <a:cubicBezTo>
                  <a:pt x="3492772" y="48312"/>
                  <a:pt x="3500014" y="46527"/>
                  <a:pt x="3508071" y="46527"/>
                </a:cubicBezTo>
                <a:cubicBezTo>
                  <a:pt x="3522835" y="46527"/>
                  <a:pt x="3535060" y="51596"/>
                  <a:pt x="3544741" y="61737"/>
                </a:cubicBezTo>
                <a:cubicBezTo>
                  <a:pt x="3554420" y="71875"/>
                  <a:pt x="3559260" y="85598"/>
                  <a:pt x="3559260" y="102907"/>
                </a:cubicBezTo>
                <a:cubicBezTo>
                  <a:pt x="3559260" y="116050"/>
                  <a:pt x="3556823" y="126825"/>
                  <a:pt x="3551948" y="135235"/>
                </a:cubicBezTo>
                <a:cubicBezTo>
                  <a:pt x="3547070" y="143641"/>
                  <a:pt x="3541296" y="150146"/>
                  <a:pt x="3534618" y="154736"/>
                </a:cubicBezTo>
                <a:cubicBezTo>
                  <a:pt x="3527939" y="159329"/>
                  <a:pt x="3518842" y="161627"/>
                  <a:pt x="3507326" y="161627"/>
                </a:cubicBezTo>
                <a:cubicBezTo>
                  <a:pt x="3493973" y="161627"/>
                  <a:pt x="3483587" y="158570"/>
                  <a:pt x="3476171" y="152457"/>
                </a:cubicBezTo>
                <a:cubicBezTo>
                  <a:pt x="3468748" y="146347"/>
                  <a:pt x="3463063" y="138522"/>
                  <a:pt x="3459108" y="128981"/>
                </a:cubicBezTo>
                <a:cubicBezTo>
                  <a:pt x="3455147" y="119441"/>
                  <a:pt x="3453172" y="102839"/>
                  <a:pt x="3453172" y="79168"/>
                </a:cubicBezTo>
                <a:cubicBezTo>
                  <a:pt x="3453172" y="49421"/>
                  <a:pt x="3458203" y="29390"/>
                  <a:pt x="3468273" y="19073"/>
                </a:cubicBezTo>
                <a:cubicBezTo>
                  <a:pt x="3478339" y="8759"/>
                  <a:pt x="3493833" y="3600"/>
                  <a:pt x="3514748" y="3600"/>
                </a:cubicBezTo>
                <a:cubicBezTo>
                  <a:pt x="3527748" y="3600"/>
                  <a:pt x="3535128" y="3388"/>
                  <a:pt x="3536900" y="2963"/>
                </a:cubicBezTo>
                <a:cubicBezTo>
                  <a:pt x="3538664" y="2543"/>
                  <a:pt x="3539794" y="1552"/>
                  <a:pt x="3540287" y="0"/>
                </a:cubicBezTo>
                <a:close/>
                <a:moveTo>
                  <a:pt x="3539337" y="102381"/>
                </a:moveTo>
                <a:cubicBezTo>
                  <a:pt x="3539337" y="90649"/>
                  <a:pt x="3536565" y="81040"/>
                  <a:pt x="3531017" y="73552"/>
                </a:cubicBezTo>
                <a:cubicBezTo>
                  <a:pt x="3525470" y="66061"/>
                  <a:pt x="3517643" y="62317"/>
                  <a:pt x="3507537" y="62317"/>
                </a:cubicBezTo>
                <a:cubicBezTo>
                  <a:pt x="3497012" y="62317"/>
                  <a:pt x="3488887" y="66273"/>
                  <a:pt x="3483162" y="74186"/>
                </a:cubicBezTo>
                <a:cubicBezTo>
                  <a:pt x="3477438" y="82102"/>
                  <a:pt x="3474576" y="92664"/>
                  <a:pt x="3474576" y="105876"/>
                </a:cubicBezTo>
                <a:cubicBezTo>
                  <a:pt x="3474576" y="118948"/>
                  <a:pt x="3477737" y="128946"/>
                  <a:pt x="3484065" y="135869"/>
                </a:cubicBezTo>
                <a:cubicBezTo>
                  <a:pt x="3490387" y="142795"/>
                  <a:pt x="3498177" y="146255"/>
                  <a:pt x="3507433" y="146255"/>
                </a:cubicBezTo>
                <a:cubicBezTo>
                  <a:pt x="3516901" y="146255"/>
                  <a:pt x="3524587" y="142248"/>
                  <a:pt x="3530488" y="134227"/>
                </a:cubicBezTo>
                <a:cubicBezTo>
                  <a:pt x="3536388" y="126209"/>
                  <a:pt x="3539337" y="115593"/>
                  <a:pt x="3539337" y="102381"/>
                </a:cubicBezTo>
                <a:close/>
                <a:moveTo>
                  <a:pt x="3653643" y="117854"/>
                </a:moveTo>
                <a:lnTo>
                  <a:pt x="3672404" y="120291"/>
                </a:lnTo>
                <a:cubicBezTo>
                  <a:pt x="3670355" y="133222"/>
                  <a:pt x="3665110" y="143343"/>
                  <a:pt x="3656669" y="150654"/>
                </a:cubicBezTo>
                <a:cubicBezTo>
                  <a:pt x="3648223" y="157969"/>
                  <a:pt x="3637855" y="161627"/>
                  <a:pt x="3625560" y="161627"/>
                </a:cubicBezTo>
                <a:cubicBezTo>
                  <a:pt x="3610160" y="161627"/>
                  <a:pt x="3597776" y="156590"/>
                  <a:pt x="3588412" y="146521"/>
                </a:cubicBezTo>
                <a:cubicBezTo>
                  <a:pt x="3579048" y="136455"/>
                  <a:pt x="3574369" y="122023"/>
                  <a:pt x="3574369" y="103227"/>
                </a:cubicBezTo>
                <a:cubicBezTo>
                  <a:pt x="3574369" y="91073"/>
                  <a:pt x="3576380" y="80440"/>
                  <a:pt x="3580409" y="71323"/>
                </a:cubicBezTo>
                <a:cubicBezTo>
                  <a:pt x="3584437" y="62209"/>
                  <a:pt x="3590565" y="55376"/>
                  <a:pt x="3598798" y="50818"/>
                </a:cubicBezTo>
                <a:cubicBezTo>
                  <a:pt x="3607028" y="46261"/>
                  <a:pt x="3615984" y="43982"/>
                  <a:pt x="3625665" y="43982"/>
                </a:cubicBezTo>
                <a:cubicBezTo>
                  <a:pt x="3637887" y="43982"/>
                  <a:pt x="3647888" y="47074"/>
                  <a:pt x="3655660" y="53255"/>
                </a:cubicBezTo>
                <a:cubicBezTo>
                  <a:pt x="3663432" y="59436"/>
                  <a:pt x="3668411" y="68217"/>
                  <a:pt x="3670603" y="79594"/>
                </a:cubicBezTo>
                <a:lnTo>
                  <a:pt x="3652056" y="82451"/>
                </a:lnTo>
                <a:cubicBezTo>
                  <a:pt x="3650289" y="74892"/>
                  <a:pt x="3647164" y="69208"/>
                  <a:pt x="3642674" y="65391"/>
                </a:cubicBezTo>
                <a:cubicBezTo>
                  <a:pt x="3638189" y="61579"/>
                  <a:pt x="3632765" y="59671"/>
                  <a:pt x="3626407" y="59671"/>
                </a:cubicBezTo>
                <a:cubicBezTo>
                  <a:pt x="3616798" y="59671"/>
                  <a:pt x="3608990" y="63113"/>
                  <a:pt x="3602984" y="69999"/>
                </a:cubicBezTo>
                <a:cubicBezTo>
                  <a:pt x="3596976" y="76890"/>
                  <a:pt x="3593974" y="87786"/>
                  <a:pt x="3593974" y="102695"/>
                </a:cubicBezTo>
                <a:cubicBezTo>
                  <a:pt x="3593974" y="117822"/>
                  <a:pt x="3596872" y="128805"/>
                  <a:pt x="3602668" y="135656"/>
                </a:cubicBezTo>
                <a:cubicBezTo>
                  <a:pt x="3608461" y="142511"/>
                  <a:pt x="3616021" y="145937"/>
                  <a:pt x="3625348" y="145937"/>
                </a:cubicBezTo>
                <a:cubicBezTo>
                  <a:pt x="3632840" y="145937"/>
                  <a:pt x="3639089" y="143641"/>
                  <a:pt x="3644108" y="139051"/>
                </a:cubicBezTo>
                <a:cubicBezTo>
                  <a:pt x="3649122" y="134458"/>
                  <a:pt x="3652301" y="127390"/>
                  <a:pt x="3653643" y="117854"/>
                </a:cubicBezTo>
                <a:close/>
                <a:moveTo>
                  <a:pt x="3687876" y="202429"/>
                </a:moveTo>
                <a:lnTo>
                  <a:pt x="3685759" y="184519"/>
                </a:lnTo>
                <a:cubicBezTo>
                  <a:pt x="3689929" y="185645"/>
                  <a:pt x="3693569" y="186214"/>
                  <a:pt x="3696675" y="186214"/>
                </a:cubicBezTo>
                <a:cubicBezTo>
                  <a:pt x="3700915" y="186214"/>
                  <a:pt x="3704306" y="185509"/>
                  <a:pt x="3706852" y="184095"/>
                </a:cubicBezTo>
                <a:cubicBezTo>
                  <a:pt x="3709394" y="182679"/>
                  <a:pt x="3711478" y="180700"/>
                  <a:pt x="3713105" y="178161"/>
                </a:cubicBezTo>
                <a:cubicBezTo>
                  <a:pt x="3714304" y="176254"/>
                  <a:pt x="3716248" y="171519"/>
                  <a:pt x="3718934" y="163960"/>
                </a:cubicBezTo>
                <a:cubicBezTo>
                  <a:pt x="3719286" y="162897"/>
                  <a:pt x="3719851" y="161342"/>
                  <a:pt x="3720626" y="159294"/>
                </a:cubicBezTo>
                <a:lnTo>
                  <a:pt x="3677915" y="46527"/>
                </a:lnTo>
                <a:lnTo>
                  <a:pt x="3698478" y="46527"/>
                </a:lnTo>
                <a:lnTo>
                  <a:pt x="3721899" y="111706"/>
                </a:lnTo>
                <a:cubicBezTo>
                  <a:pt x="3724943" y="119974"/>
                  <a:pt x="3727660" y="128665"/>
                  <a:pt x="3730062" y="137776"/>
                </a:cubicBezTo>
                <a:cubicBezTo>
                  <a:pt x="3732250" y="129015"/>
                  <a:pt x="3734864" y="120467"/>
                  <a:pt x="3737905" y="112130"/>
                </a:cubicBezTo>
                <a:lnTo>
                  <a:pt x="3761961" y="46527"/>
                </a:lnTo>
                <a:lnTo>
                  <a:pt x="3781041" y="46527"/>
                </a:lnTo>
                <a:lnTo>
                  <a:pt x="3738223" y="160989"/>
                </a:lnTo>
                <a:cubicBezTo>
                  <a:pt x="3733629" y="173351"/>
                  <a:pt x="3730062" y="181869"/>
                  <a:pt x="3727515" y="186532"/>
                </a:cubicBezTo>
                <a:cubicBezTo>
                  <a:pt x="3724129" y="192817"/>
                  <a:pt x="3720241" y="197428"/>
                  <a:pt x="3715863" y="200362"/>
                </a:cubicBezTo>
                <a:cubicBezTo>
                  <a:pt x="3711478" y="203297"/>
                  <a:pt x="3706251" y="204761"/>
                  <a:pt x="3700174" y="204761"/>
                </a:cubicBezTo>
                <a:cubicBezTo>
                  <a:pt x="3696502" y="204761"/>
                  <a:pt x="3692397" y="203980"/>
                  <a:pt x="3687876" y="202429"/>
                </a:cubicBezTo>
                <a:close/>
                <a:moveTo>
                  <a:pt x="3865299" y="46527"/>
                </a:moveTo>
                <a:lnTo>
                  <a:pt x="3865299" y="95170"/>
                </a:lnTo>
                <a:cubicBezTo>
                  <a:pt x="3871372" y="95170"/>
                  <a:pt x="3875648" y="94008"/>
                  <a:pt x="3878122" y="91675"/>
                </a:cubicBezTo>
                <a:cubicBezTo>
                  <a:pt x="3880595" y="89342"/>
                  <a:pt x="3884199" y="82559"/>
                  <a:pt x="3888933" y="71327"/>
                </a:cubicBezTo>
                <a:cubicBezTo>
                  <a:pt x="3893387" y="60657"/>
                  <a:pt x="3897374" y="53835"/>
                  <a:pt x="3900906" y="50872"/>
                </a:cubicBezTo>
                <a:cubicBezTo>
                  <a:pt x="3904373" y="47978"/>
                  <a:pt x="3909881" y="46527"/>
                  <a:pt x="3917442" y="46527"/>
                </a:cubicBezTo>
                <a:lnTo>
                  <a:pt x="3924439" y="46527"/>
                </a:lnTo>
                <a:lnTo>
                  <a:pt x="3924439" y="62317"/>
                </a:lnTo>
                <a:lnTo>
                  <a:pt x="3919245" y="62209"/>
                </a:lnTo>
                <a:cubicBezTo>
                  <a:pt x="3914158" y="62209"/>
                  <a:pt x="3910907" y="62954"/>
                  <a:pt x="3909493" y="64437"/>
                </a:cubicBezTo>
                <a:cubicBezTo>
                  <a:pt x="3908009" y="65992"/>
                  <a:pt x="3905749" y="70622"/>
                  <a:pt x="3902709" y="78318"/>
                </a:cubicBezTo>
                <a:cubicBezTo>
                  <a:pt x="3899884" y="85667"/>
                  <a:pt x="3897270" y="90757"/>
                  <a:pt x="3894869" y="93583"/>
                </a:cubicBezTo>
                <a:cubicBezTo>
                  <a:pt x="3892468" y="96408"/>
                  <a:pt x="3888720" y="98987"/>
                  <a:pt x="3883634" y="101320"/>
                </a:cubicBezTo>
                <a:cubicBezTo>
                  <a:pt x="3891903" y="103508"/>
                  <a:pt x="3899956" y="111140"/>
                  <a:pt x="3907797" y="124211"/>
                </a:cubicBezTo>
                <a:lnTo>
                  <a:pt x="3928785" y="159082"/>
                </a:lnTo>
                <a:lnTo>
                  <a:pt x="3907797" y="159082"/>
                </a:lnTo>
                <a:lnTo>
                  <a:pt x="3887341" y="124211"/>
                </a:lnTo>
                <a:cubicBezTo>
                  <a:pt x="3883173" y="117145"/>
                  <a:pt x="3879533" y="112518"/>
                  <a:pt x="3876426" y="110327"/>
                </a:cubicBezTo>
                <a:cubicBezTo>
                  <a:pt x="3873317" y="108134"/>
                  <a:pt x="3869608" y="107040"/>
                  <a:pt x="3865299" y="107040"/>
                </a:cubicBezTo>
                <a:lnTo>
                  <a:pt x="3865299" y="159082"/>
                </a:lnTo>
                <a:lnTo>
                  <a:pt x="3845798" y="159082"/>
                </a:lnTo>
                <a:lnTo>
                  <a:pt x="3845798" y="107040"/>
                </a:lnTo>
                <a:cubicBezTo>
                  <a:pt x="3841556" y="107040"/>
                  <a:pt x="3837885" y="108117"/>
                  <a:pt x="3834779" y="110272"/>
                </a:cubicBezTo>
                <a:cubicBezTo>
                  <a:pt x="3831664" y="112426"/>
                  <a:pt x="3828029" y="117077"/>
                  <a:pt x="3823859" y="124211"/>
                </a:cubicBezTo>
                <a:lnTo>
                  <a:pt x="3803405" y="159082"/>
                </a:lnTo>
                <a:lnTo>
                  <a:pt x="3782420" y="159082"/>
                </a:lnTo>
                <a:lnTo>
                  <a:pt x="3803296" y="124211"/>
                </a:lnTo>
                <a:cubicBezTo>
                  <a:pt x="3811209" y="111140"/>
                  <a:pt x="3819302" y="103508"/>
                  <a:pt x="3827567" y="101320"/>
                </a:cubicBezTo>
                <a:cubicBezTo>
                  <a:pt x="3821914" y="98706"/>
                  <a:pt x="3817959" y="95861"/>
                  <a:pt x="3815698" y="92788"/>
                </a:cubicBezTo>
                <a:cubicBezTo>
                  <a:pt x="3813433" y="89717"/>
                  <a:pt x="3810047" y="82383"/>
                  <a:pt x="3805524" y="70795"/>
                </a:cubicBezTo>
                <a:cubicBezTo>
                  <a:pt x="3803970" y="66910"/>
                  <a:pt x="3802309" y="64506"/>
                  <a:pt x="3800542" y="63592"/>
                </a:cubicBezTo>
                <a:cubicBezTo>
                  <a:pt x="3798706" y="62670"/>
                  <a:pt x="3795987" y="62209"/>
                  <a:pt x="3792380" y="62209"/>
                </a:cubicBezTo>
                <a:cubicBezTo>
                  <a:pt x="3791459" y="62209"/>
                  <a:pt x="3789591" y="62244"/>
                  <a:pt x="3786764" y="62317"/>
                </a:cubicBezTo>
                <a:lnTo>
                  <a:pt x="3786764" y="46527"/>
                </a:lnTo>
                <a:lnTo>
                  <a:pt x="3789414" y="46527"/>
                </a:lnTo>
                <a:cubicBezTo>
                  <a:pt x="3796762" y="46527"/>
                  <a:pt x="3801939" y="46966"/>
                  <a:pt x="3804941" y="47849"/>
                </a:cubicBezTo>
                <a:cubicBezTo>
                  <a:pt x="3807943" y="48734"/>
                  <a:pt x="3810630" y="50606"/>
                  <a:pt x="3812994" y="53468"/>
                </a:cubicBezTo>
                <a:cubicBezTo>
                  <a:pt x="3815363" y="56330"/>
                  <a:pt x="3818455" y="62285"/>
                  <a:pt x="3822268" y="71327"/>
                </a:cubicBezTo>
                <a:cubicBezTo>
                  <a:pt x="3826929" y="82419"/>
                  <a:pt x="3830483" y="89166"/>
                  <a:pt x="3832924" y="91567"/>
                </a:cubicBezTo>
                <a:cubicBezTo>
                  <a:pt x="3835358" y="93967"/>
                  <a:pt x="3839649" y="95170"/>
                  <a:pt x="3845798" y="95170"/>
                </a:cubicBezTo>
                <a:lnTo>
                  <a:pt x="3845798" y="46527"/>
                </a:lnTo>
                <a:close/>
                <a:moveTo>
                  <a:pt x="3957506" y="46527"/>
                </a:moveTo>
                <a:lnTo>
                  <a:pt x="4035931" y="46527"/>
                </a:lnTo>
                <a:lnTo>
                  <a:pt x="4035931" y="143396"/>
                </a:lnTo>
                <a:lnTo>
                  <a:pt x="4048121" y="143396"/>
                </a:lnTo>
                <a:lnTo>
                  <a:pt x="4048121" y="190980"/>
                </a:lnTo>
                <a:lnTo>
                  <a:pt x="4032436" y="190980"/>
                </a:lnTo>
                <a:lnTo>
                  <a:pt x="4032436" y="159082"/>
                </a:lnTo>
                <a:lnTo>
                  <a:pt x="3943833" y="159082"/>
                </a:lnTo>
                <a:lnTo>
                  <a:pt x="3943833" y="190980"/>
                </a:lnTo>
                <a:lnTo>
                  <a:pt x="3928147" y="190980"/>
                </a:lnTo>
                <a:lnTo>
                  <a:pt x="3928147" y="143396"/>
                </a:lnTo>
                <a:lnTo>
                  <a:pt x="3938217" y="143396"/>
                </a:lnTo>
                <a:cubicBezTo>
                  <a:pt x="3951641" y="125165"/>
                  <a:pt x="3958071" y="92876"/>
                  <a:pt x="3957506" y="46527"/>
                </a:cubicBezTo>
                <a:close/>
                <a:moveTo>
                  <a:pt x="3973403" y="62317"/>
                </a:moveTo>
                <a:cubicBezTo>
                  <a:pt x="3971988" y="98845"/>
                  <a:pt x="3966336" y="125875"/>
                  <a:pt x="3956443" y="143396"/>
                </a:cubicBezTo>
                <a:lnTo>
                  <a:pt x="4016964" y="143396"/>
                </a:lnTo>
                <a:lnTo>
                  <a:pt x="4016964" y="62317"/>
                </a:lnTo>
                <a:close/>
                <a:moveTo>
                  <a:pt x="4146160" y="122836"/>
                </a:moveTo>
                <a:lnTo>
                  <a:pt x="4165870" y="125271"/>
                </a:lnTo>
                <a:cubicBezTo>
                  <a:pt x="4162763" y="136787"/>
                  <a:pt x="4157007" y="145729"/>
                  <a:pt x="4148597" y="152083"/>
                </a:cubicBezTo>
                <a:cubicBezTo>
                  <a:pt x="4140192" y="158444"/>
                  <a:pt x="4129449" y="161627"/>
                  <a:pt x="4116377" y="161627"/>
                </a:cubicBezTo>
                <a:cubicBezTo>
                  <a:pt x="4099911" y="161627"/>
                  <a:pt x="4086857" y="156557"/>
                  <a:pt x="4077216" y="146416"/>
                </a:cubicBezTo>
                <a:cubicBezTo>
                  <a:pt x="4067572" y="136279"/>
                  <a:pt x="4062748" y="122055"/>
                  <a:pt x="4062748" y="103757"/>
                </a:cubicBezTo>
                <a:cubicBezTo>
                  <a:pt x="4062748" y="84821"/>
                  <a:pt x="4067626" y="70124"/>
                  <a:pt x="4077375" y="59663"/>
                </a:cubicBezTo>
                <a:cubicBezTo>
                  <a:pt x="4087124" y="49209"/>
                  <a:pt x="4099774" y="43982"/>
                  <a:pt x="4115319" y="43982"/>
                </a:cubicBezTo>
                <a:cubicBezTo>
                  <a:pt x="4130367" y="43982"/>
                  <a:pt x="4142661" y="49105"/>
                  <a:pt x="4152201" y="59350"/>
                </a:cubicBezTo>
                <a:cubicBezTo>
                  <a:pt x="4161738" y="69592"/>
                  <a:pt x="4166507" y="84007"/>
                  <a:pt x="4166507" y="102593"/>
                </a:cubicBezTo>
                <a:cubicBezTo>
                  <a:pt x="4166507" y="103720"/>
                  <a:pt x="4166471" y="105419"/>
                  <a:pt x="4166403" y="107677"/>
                </a:cubicBezTo>
                <a:lnTo>
                  <a:pt x="4082461" y="107677"/>
                </a:lnTo>
                <a:cubicBezTo>
                  <a:pt x="4083167" y="120043"/>
                  <a:pt x="4086666" y="129511"/>
                  <a:pt x="4092955" y="136081"/>
                </a:cubicBezTo>
                <a:cubicBezTo>
                  <a:pt x="4099241" y="142654"/>
                  <a:pt x="4107085" y="145937"/>
                  <a:pt x="4116482" y="145937"/>
                </a:cubicBezTo>
                <a:cubicBezTo>
                  <a:pt x="4123480" y="145937"/>
                  <a:pt x="4129449" y="144102"/>
                  <a:pt x="4134395" y="140425"/>
                </a:cubicBezTo>
                <a:cubicBezTo>
                  <a:pt x="4139342" y="136754"/>
                  <a:pt x="4143261" y="130889"/>
                  <a:pt x="4146160" y="122836"/>
                </a:cubicBezTo>
                <a:close/>
                <a:moveTo>
                  <a:pt x="4083521" y="91995"/>
                </a:moveTo>
                <a:lnTo>
                  <a:pt x="4146369" y="91995"/>
                </a:lnTo>
                <a:cubicBezTo>
                  <a:pt x="4145523" y="82527"/>
                  <a:pt x="4143122" y="75424"/>
                  <a:pt x="4139165" y="70691"/>
                </a:cubicBezTo>
                <a:cubicBezTo>
                  <a:pt x="4133085" y="63343"/>
                  <a:pt x="4125208" y="59671"/>
                  <a:pt x="4115531" y="59671"/>
                </a:cubicBezTo>
                <a:cubicBezTo>
                  <a:pt x="4106765" y="59671"/>
                  <a:pt x="4099404" y="62597"/>
                  <a:pt x="4093430" y="68462"/>
                </a:cubicBezTo>
                <a:cubicBezTo>
                  <a:pt x="4087462" y="74327"/>
                  <a:pt x="4084157" y="82171"/>
                  <a:pt x="4083521" y="91995"/>
                </a:cubicBezTo>
                <a:close/>
                <a:moveTo>
                  <a:pt x="4189929" y="46527"/>
                </a:moveTo>
                <a:lnTo>
                  <a:pt x="4209005" y="46527"/>
                </a:lnTo>
                <a:lnTo>
                  <a:pt x="4209005" y="93371"/>
                </a:lnTo>
                <a:lnTo>
                  <a:pt x="4261894" y="93371"/>
                </a:lnTo>
                <a:lnTo>
                  <a:pt x="4261894" y="46527"/>
                </a:lnTo>
                <a:lnTo>
                  <a:pt x="4280968" y="46527"/>
                </a:lnTo>
                <a:lnTo>
                  <a:pt x="4280968" y="159082"/>
                </a:lnTo>
                <a:lnTo>
                  <a:pt x="4261894" y="159082"/>
                </a:lnTo>
                <a:lnTo>
                  <a:pt x="4261894" y="109160"/>
                </a:lnTo>
                <a:lnTo>
                  <a:pt x="4209005" y="109160"/>
                </a:lnTo>
                <a:lnTo>
                  <a:pt x="4209005" y="159082"/>
                </a:lnTo>
                <a:lnTo>
                  <a:pt x="4189929" y="159082"/>
                </a:lnTo>
                <a:close/>
                <a:moveTo>
                  <a:pt x="4309690" y="46527"/>
                </a:moveTo>
                <a:lnTo>
                  <a:pt x="4328766" y="46527"/>
                </a:lnTo>
                <a:lnTo>
                  <a:pt x="4328766" y="132372"/>
                </a:lnTo>
                <a:lnTo>
                  <a:pt x="4381651" y="46527"/>
                </a:lnTo>
                <a:lnTo>
                  <a:pt x="4402213" y="46527"/>
                </a:lnTo>
                <a:lnTo>
                  <a:pt x="4402213" y="159082"/>
                </a:lnTo>
                <a:lnTo>
                  <a:pt x="4383138" y="159082"/>
                </a:lnTo>
                <a:lnTo>
                  <a:pt x="4383138" y="73764"/>
                </a:lnTo>
                <a:lnTo>
                  <a:pt x="4330254" y="159082"/>
                </a:lnTo>
                <a:lnTo>
                  <a:pt x="4309690" y="159082"/>
                </a:lnTo>
                <a:close/>
                <a:moveTo>
                  <a:pt x="4507989" y="122836"/>
                </a:moveTo>
                <a:lnTo>
                  <a:pt x="4527699" y="125271"/>
                </a:lnTo>
                <a:cubicBezTo>
                  <a:pt x="4524592" y="136787"/>
                  <a:pt x="4518836" y="145729"/>
                  <a:pt x="4510430" y="152083"/>
                </a:cubicBezTo>
                <a:cubicBezTo>
                  <a:pt x="4502020" y="158444"/>
                  <a:pt x="4491281" y="161627"/>
                  <a:pt x="4478206" y="161627"/>
                </a:cubicBezTo>
                <a:cubicBezTo>
                  <a:pt x="4461743" y="161627"/>
                  <a:pt x="4448690" y="156557"/>
                  <a:pt x="4439048" y="146416"/>
                </a:cubicBezTo>
                <a:cubicBezTo>
                  <a:pt x="4429401" y="136279"/>
                  <a:pt x="4424581" y="122055"/>
                  <a:pt x="4424581" y="103757"/>
                </a:cubicBezTo>
                <a:cubicBezTo>
                  <a:pt x="4424581" y="84821"/>
                  <a:pt x="4429455" y="70124"/>
                  <a:pt x="4439203" y="59663"/>
                </a:cubicBezTo>
                <a:cubicBezTo>
                  <a:pt x="4448956" y="49209"/>
                  <a:pt x="4461603" y="43982"/>
                  <a:pt x="4477148" y="43982"/>
                </a:cubicBezTo>
                <a:cubicBezTo>
                  <a:pt x="4492199" y="43982"/>
                  <a:pt x="4504493" y="49105"/>
                  <a:pt x="4514029" y="59350"/>
                </a:cubicBezTo>
                <a:cubicBezTo>
                  <a:pt x="4523565" y="69592"/>
                  <a:pt x="4528335" y="84007"/>
                  <a:pt x="4528335" y="102593"/>
                </a:cubicBezTo>
                <a:cubicBezTo>
                  <a:pt x="4528335" y="103720"/>
                  <a:pt x="4528300" y="105419"/>
                  <a:pt x="4528232" y="107677"/>
                </a:cubicBezTo>
                <a:lnTo>
                  <a:pt x="4444291" y="107677"/>
                </a:lnTo>
                <a:cubicBezTo>
                  <a:pt x="4444996" y="120043"/>
                  <a:pt x="4448495" y="129511"/>
                  <a:pt x="4454785" y="136081"/>
                </a:cubicBezTo>
                <a:cubicBezTo>
                  <a:pt x="4461070" y="142654"/>
                  <a:pt x="4468919" y="145937"/>
                  <a:pt x="4478311" y="145937"/>
                </a:cubicBezTo>
                <a:cubicBezTo>
                  <a:pt x="4485309" y="145937"/>
                  <a:pt x="4491281" y="144102"/>
                  <a:pt x="4496227" y="140425"/>
                </a:cubicBezTo>
                <a:cubicBezTo>
                  <a:pt x="4501174" y="136754"/>
                  <a:pt x="4505094" y="130889"/>
                  <a:pt x="4507989" y="122836"/>
                </a:cubicBezTo>
                <a:close/>
                <a:moveTo>
                  <a:pt x="4445349" y="91995"/>
                </a:moveTo>
                <a:lnTo>
                  <a:pt x="4508201" y="91995"/>
                </a:lnTo>
                <a:cubicBezTo>
                  <a:pt x="4507351" y="82527"/>
                  <a:pt x="4504950" y="75424"/>
                  <a:pt x="4500994" y="70691"/>
                </a:cubicBezTo>
                <a:cubicBezTo>
                  <a:pt x="4494917" y="63343"/>
                  <a:pt x="4487040" y="59671"/>
                  <a:pt x="4477360" y="59671"/>
                </a:cubicBezTo>
                <a:cubicBezTo>
                  <a:pt x="4468597" y="59671"/>
                  <a:pt x="4461233" y="62597"/>
                  <a:pt x="4455264" y="68462"/>
                </a:cubicBezTo>
                <a:cubicBezTo>
                  <a:pt x="4449291" y="74327"/>
                  <a:pt x="4445986" y="82171"/>
                  <a:pt x="4445349" y="91995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093914" y="2349242"/>
            <a:ext cx="2036831" cy="158234"/>
          </a:xfrm>
          <a:custGeom>
            <a:avLst/>
            <a:gdLst/>
            <a:ahLst/>
            <a:cxnLst/>
            <a:rect l="l" t="t" r="r" b="b"/>
            <a:pathLst>
              <a:path w="2036831" h="158234">
                <a:moveTo>
                  <a:pt x="0" y="2546"/>
                </a:moveTo>
                <a:lnTo>
                  <a:pt x="19075" y="2546"/>
                </a:lnTo>
                <a:lnTo>
                  <a:pt x="19075" y="51189"/>
                </a:lnTo>
                <a:cubicBezTo>
                  <a:pt x="25152" y="51189"/>
                  <a:pt x="29412" y="50026"/>
                  <a:pt x="31853" y="47693"/>
                </a:cubicBezTo>
                <a:cubicBezTo>
                  <a:pt x="34286" y="45360"/>
                  <a:pt x="37871" y="38578"/>
                  <a:pt x="42606" y="27345"/>
                </a:cubicBezTo>
                <a:cubicBezTo>
                  <a:pt x="46350" y="18443"/>
                  <a:pt x="49388" y="12575"/>
                  <a:pt x="51721" y="9750"/>
                </a:cubicBezTo>
                <a:cubicBezTo>
                  <a:pt x="54054" y="6927"/>
                  <a:pt x="56736" y="5015"/>
                  <a:pt x="59774" y="4026"/>
                </a:cubicBezTo>
                <a:cubicBezTo>
                  <a:pt x="62812" y="3039"/>
                  <a:pt x="67687" y="2546"/>
                  <a:pt x="74400" y="2546"/>
                </a:cubicBezTo>
                <a:lnTo>
                  <a:pt x="78217" y="2546"/>
                </a:lnTo>
                <a:lnTo>
                  <a:pt x="78217" y="18335"/>
                </a:lnTo>
                <a:lnTo>
                  <a:pt x="72915" y="18227"/>
                </a:lnTo>
                <a:cubicBezTo>
                  <a:pt x="67899" y="18227"/>
                  <a:pt x="64685" y="18972"/>
                  <a:pt x="63273" y="20456"/>
                </a:cubicBezTo>
                <a:cubicBezTo>
                  <a:pt x="61789" y="22011"/>
                  <a:pt x="59525" y="26640"/>
                  <a:pt x="56487" y="34337"/>
                </a:cubicBezTo>
                <a:cubicBezTo>
                  <a:pt x="53592" y="41689"/>
                  <a:pt x="50940" y="46775"/>
                  <a:pt x="48538" y="49601"/>
                </a:cubicBezTo>
                <a:cubicBezTo>
                  <a:pt x="46136" y="52426"/>
                  <a:pt x="42429" y="55005"/>
                  <a:pt x="37414" y="57338"/>
                </a:cubicBezTo>
                <a:cubicBezTo>
                  <a:pt x="45608" y="59526"/>
                  <a:pt x="53665" y="67158"/>
                  <a:pt x="61577" y="80229"/>
                </a:cubicBezTo>
                <a:lnTo>
                  <a:pt x="82457" y="115100"/>
                </a:lnTo>
                <a:lnTo>
                  <a:pt x="61469" y="115100"/>
                </a:lnTo>
                <a:lnTo>
                  <a:pt x="41122" y="80229"/>
                </a:lnTo>
                <a:cubicBezTo>
                  <a:pt x="36953" y="73232"/>
                  <a:pt x="33313" y="68623"/>
                  <a:pt x="30203" y="66399"/>
                </a:cubicBezTo>
                <a:cubicBezTo>
                  <a:pt x="27093" y="64174"/>
                  <a:pt x="23384" y="63058"/>
                  <a:pt x="19075" y="63058"/>
                </a:cubicBezTo>
                <a:lnTo>
                  <a:pt x="19075" y="115100"/>
                </a:lnTo>
                <a:lnTo>
                  <a:pt x="0" y="115100"/>
                </a:lnTo>
                <a:close/>
                <a:moveTo>
                  <a:pt x="87965" y="58825"/>
                </a:moveTo>
                <a:cubicBezTo>
                  <a:pt x="87965" y="37977"/>
                  <a:pt x="93761" y="22543"/>
                  <a:pt x="105350" y="12507"/>
                </a:cubicBezTo>
                <a:cubicBezTo>
                  <a:pt x="115030" y="4169"/>
                  <a:pt x="126823" y="0"/>
                  <a:pt x="140745" y="0"/>
                </a:cubicBezTo>
                <a:cubicBezTo>
                  <a:pt x="156221" y="0"/>
                  <a:pt x="168868" y="5070"/>
                  <a:pt x="178693" y="15211"/>
                </a:cubicBezTo>
                <a:cubicBezTo>
                  <a:pt x="188510" y="25347"/>
                  <a:pt x="193423" y="39356"/>
                  <a:pt x="193423" y="57230"/>
                </a:cubicBezTo>
                <a:cubicBezTo>
                  <a:pt x="193423" y="71715"/>
                  <a:pt x="191249" y="83110"/>
                  <a:pt x="186905" y="91412"/>
                </a:cubicBezTo>
                <a:cubicBezTo>
                  <a:pt x="182559" y="99713"/>
                  <a:pt x="176234" y="106164"/>
                  <a:pt x="167932" y="110754"/>
                </a:cubicBezTo>
                <a:cubicBezTo>
                  <a:pt x="159630" y="115347"/>
                  <a:pt x="150570" y="117645"/>
                  <a:pt x="140745" y="117645"/>
                </a:cubicBezTo>
                <a:cubicBezTo>
                  <a:pt x="124991" y="117645"/>
                  <a:pt x="112258" y="112590"/>
                  <a:pt x="102542" y="102485"/>
                </a:cubicBezTo>
                <a:cubicBezTo>
                  <a:pt x="92821" y="92379"/>
                  <a:pt x="87965" y="77829"/>
                  <a:pt x="87965" y="58825"/>
                </a:cubicBezTo>
                <a:close/>
                <a:moveTo>
                  <a:pt x="107574" y="58825"/>
                </a:moveTo>
                <a:cubicBezTo>
                  <a:pt x="107574" y="73236"/>
                  <a:pt x="110717" y="84028"/>
                  <a:pt x="117006" y="91200"/>
                </a:cubicBezTo>
                <a:cubicBezTo>
                  <a:pt x="123295" y="98374"/>
                  <a:pt x="131209" y="101955"/>
                  <a:pt x="140745" y="101955"/>
                </a:cubicBezTo>
                <a:cubicBezTo>
                  <a:pt x="150213" y="101955"/>
                  <a:pt x="158093" y="98352"/>
                  <a:pt x="164382" y="91149"/>
                </a:cubicBezTo>
                <a:cubicBezTo>
                  <a:pt x="170668" y="83942"/>
                  <a:pt x="173815" y="72955"/>
                  <a:pt x="173815" y="58187"/>
                </a:cubicBezTo>
                <a:cubicBezTo>
                  <a:pt x="173815" y="44266"/>
                  <a:pt x="170654" y="33722"/>
                  <a:pt x="164331" y="26547"/>
                </a:cubicBezTo>
                <a:cubicBezTo>
                  <a:pt x="158007" y="19376"/>
                  <a:pt x="150144" y="15793"/>
                  <a:pt x="140745" y="15793"/>
                </a:cubicBezTo>
                <a:cubicBezTo>
                  <a:pt x="131209" y="15793"/>
                  <a:pt x="123295" y="19357"/>
                  <a:pt x="117006" y="26493"/>
                </a:cubicBezTo>
                <a:cubicBezTo>
                  <a:pt x="110717" y="33628"/>
                  <a:pt x="107574" y="44410"/>
                  <a:pt x="107574" y="58825"/>
                </a:cubicBezTo>
                <a:close/>
                <a:moveTo>
                  <a:pt x="216313" y="2546"/>
                </a:moveTo>
                <a:lnTo>
                  <a:pt x="245991" y="2546"/>
                </a:lnTo>
                <a:lnTo>
                  <a:pt x="275562" y="92632"/>
                </a:lnTo>
                <a:lnTo>
                  <a:pt x="308412" y="2546"/>
                </a:lnTo>
                <a:lnTo>
                  <a:pt x="335865" y="2546"/>
                </a:lnTo>
                <a:lnTo>
                  <a:pt x="335865" y="115100"/>
                </a:lnTo>
                <a:lnTo>
                  <a:pt x="316785" y="115100"/>
                </a:lnTo>
                <a:lnTo>
                  <a:pt x="316785" y="24480"/>
                </a:lnTo>
                <a:lnTo>
                  <a:pt x="283509" y="115100"/>
                </a:lnTo>
                <a:lnTo>
                  <a:pt x="266446" y="115100"/>
                </a:lnTo>
                <a:lnTo>
                  <a:pt x="234964" y="20136"/>
                </a:lnTo>
                <a:lnTo>
                  <a:pt x="234964" y="115100"/>
                </a:lnTo>
                <a:lnTo>
                  <a:pt x="216313" y="115100"/>
                </a:lnTo>
                <a:close/>
                <a:moveTo>
                  <a:pt x="365118" y="2546"/>
                </a:moveTo>
                <a:lnTo>
                  <a:pt x="453931" y="2546"/>
                </a:lnTo>
                <a:lnTo>
                  <a:pt x="453931" y="115100"/>
                </a:lnTo>
                <a:lnTo>
                  <a:pt x="434858" y="115100"/>
                </a:lnTo>
                <a:lnTo>
                  <a:pt x="434858" y="18335"/>
                </a:lnTo>
                <a:lnTo>
                  <a:pt x="384191" y="18335"/>
                </a:lnTo>
                <a:lnTo>
                  <a:pt x="384191" y="115100"/>
                </a:lnTo>
                <a:lnTo>
                  <a:pt x="365118" y="115100"/>
                </a:lnTo>
                <a:close/>
                <a:moveTo>
                  <a:pt x="491875" y="2546"/>
                </a:moveTo>
                <a:lnTo>
                  <a:pt x="580477" y="2546"/>
                </a:lnTo>
                <a:lnTo>
                  <a:pt x="580477" y="115100"/>
                </a:lnTo>
                <a:lnTo>
                  <a:pt x="561506" y="115100"/>
                </a:lnTo>
                <a:lnTo>
                  <a:pt x="561506" y="18335"/>
                </a:lnTo>
                <a:lnTo>
                  <a:pt x="510951" y="18335"/>
                </a:lnTo>
                <a:lnTo>
                  <a:pt x="510951" y="74401"/>
                </a:lnTo>
                <a:cubicBezTo>
                  <a:pt x="510951" y="87474"/>
                  <a:pt x="510526" y="96095"/>
                  <a:pt x="509676" y="100260"/>
                </a:cubicBezTo>
                <a:cubicBezTo>
                  <a:pt x="508831" y="104429"/>
                  <a:pt x="506497" y="108069"/>
                  <a:pt x="502685" y="111176"/>
                </a:cubicBezTo>
                <a:cubicBezTo>
                  <a:pt x="498866" y="114286"/>
                  <a:pt x="493354" y="115842"/>
                  <a:pt x="486151" y="115842"/>
                </a:cubicBezTo>
                <a:cubicBezTo>
                  <a:pt x="481697" y="115842"/>
                  <a:pt x="476578" y="115557"/>
                  <a:pt x="470783" y="114996"/>
                </a:cubicBezTo>
                <a:lnTo>
                  <a:pt x="470783" y="99098"/>
                </a:lnTo>
                <a:lnTo>
                  <a:pt x="479156" y="99098"/>
                </a:lnTo>
                <a:cubicBezTo>
                  <a:pt x="483112" y="99098"/>
                  <a:pt x="485939" y="98688"/>
                  <a:pt x="487634" y="97874"/>
                </a:cubicBezTo>
                <a:cubicBezTo>
                  <a:pt x="489329" y="97059"/>
                  <a:pt x="490460" y="95774"/>
                  <a:pt x="491025" y="94008"/>
                </a:cubicBezTo>
                <a:cubicBezTo>
                  <a:pt x="491594" y="92244"/>
                  <a:pt x="491875" y="86483"/>
                  <a:pt x="491875" y="76734"/>
                </a:cubicBezTo>
                <a:close/>
                <a:moveTo>
                  <a:pt x="686250" y="78855"/>
                </a:moveTo>
                <a:lnTo>
                  <a:pt x="705960" y="81293"/>
                </a:lnTo>
                <a:cubicBezTo>
                  <a:pt x="702852" y="92805"/>
                  <a:pt x="697097" y="101747"/>
                  <a:pt x="688691" y="108101"/>
                </a:cubicBezTo>
                <a:cubicBezTo>
                  <a:pt x="680281" y="114462"/>
                  <a:pt x="669541" y="117645"/>
                  <a:pt x="656470" y="117645"/>
                </a:cubicBezTo>
                <a:cubicBezTo>
                  <a:pt x="640004" y="117645"/>
                  <a:pt x="626951" y="112576"/>
                  <a:pt x="617309" y="102434"/>
                </a:cubicBezTo>
                <a:cubicBezTo>
                  <a:pt x="607662" y="92297"/>
                  <a:pt x="602841" y="78073"/>
                  <a:pt x="602841" y="59775"/>
                </a:cubicBezTo>
                <a:cubicBezTo>
                  <a:pt x="602841" y="40839"/>
                  <a:pt x="607715" y="26144"/>
                  <a:pt x="617467" y="15686"/>
                </a:cubicBezTo>
                <a:cubicBezTo>
                  <a:pt x="627216" y="5227"/>
                  <a:pt x="639864" y="0"/>
                  <a:pt x="655409" y="0"/>
                </a:cubicBezTo>
                <a:cubicBezTo>
                  <a:pt x="670459" y="0"/>
                  <a:pt x="682753" y="5123"/>
                  <a:pt x="692290" y="15369"/>
                </a:cubicBezTo>
                <a:cubicBezTo>
                  <a:pt x="701826" y="25611"/>
                  <a:pt x="706596" y="40025"/>
                  <a:pt x="706596" y="58611"/>
                </a:cubicBezTo>
                <a:cubicBezTo>
                  <a:pt x="706596" y="59739"/>
                  <a:pt x="706560" y="61439"/>
                  <a:pt x="706492" y="63695"/>
                </a:cubicBezTo>
                <a:lnTo>
                  <a:pt x="622551" y="63695"/>
                </a:lnTo>
                <a:cubicBezTo>
                  <a:pt x="623256" y="76061"/>
                  <a:pt x="626756" y="85529"/>
                  <a:pt x="633045" y="92099"/>
                </a:cubicBezTo>
                <a:cubicBezTo>
                  <a:pt x="639334" y="98672"/>
                  <a:pt x="647179" y="101955"/>
                  <a:pt x="656571" y="101955"/>
                </a:cubicBezTo>
                <a:cubicBezTo>
                  <a:pt x="663570" y="101955"/>
                  <a:pt x="669541" y="100120"/>
                  <a:pt x="674488" y="96445"/>
                </a:cubicBezTo>
                <a:cubicBezTo>
                  <a:pt x="679435" y="92772"/>
                  <a:pt x="683355" y="86908"/>
                  <a:pt x="686250" y="78855"/>
                </a:cubicBezTo>
                <a:close/>
                <a:moveTo>
                  <a:pt x="623613" y="48014"/>
                </a:moveTo>
                <a:lnTo>
                  <a:pt x="686462" y="48014"/>
                </a:lnTo>
                <a:cubicBezTo>
                  <a:pt x="685612" y="38546"/>
                  <a:pt x="683210" y="31442"/>
                  <a:pt x="679254" y="26709"/>
                </a:cubicBezTo>
                <a:cubicBezTo>
                  <a:pt x="673178" y="19361"/>
                  <a:pt x="665301" y="15689"/>
                  <a:pt x="655621" y="15689"/>
                </a:cubicBezTo>
                <a:cubicBezTo>
                  <a:pt x="646858" y="15689"/>
                  <a:pt x="639493" y="18615"/>
                  <a:pt x="633524" y="24480"/>
                </a:cubicBezTo>
                <a:cubicBezTo>
                  <a:pt x="627551" y="30345"/>
                  <a:pt x="624247" y="38189"/>
                  <a:pt x="623613" y="48014"/>
                </a:cubicBezTo>
                <a:close/>
                <a:moveTo>
                  <a:pt x="729809" y="2546"/>
                </a:moveTo>
                <a:lnTo>
                  <a:pt x="748882" y="2546"/>
                </a:lnTo>
                <a:lnTo>
                  <a:pt x="748882" y="51189"/>
                </a:lnTo>
                <a:cubicBezTo>
                  <a:pt x="754963" y="51189"/>
                  <a:pt x="759217" y="50026"/>
                  <a:pt x="761658" y="47693"/>
                </a:cubicBezTo>
                <a:cubicBezTo>
                  <a:pt x="764095" y="45360"/>
                  <a:pt x="767682" y="38578"/>
                  <a:pt x="772415" y="27345"/>
                </a:cubicBezTo>
                <a:cubicBezTo>
                  <a:pt x="776159" y="18443"/>
                  <a:pt x="779198" y="12575"/>
                  <a:pt x="781528" y="9750"/>
                </a:cubicBezTo>
                <a:cubicBezTo>
                  <a:pt x="783860" y="6927"/>
                  <a:pt x="786545" y="5015"/>
                  <a:pt x="789581" y="4026"/>
                </a:cubicBezTo>
                <a:cubicBezTo>
                  <a:pt x="792618" y="3039"/>
                  <a:pt x="797496" y="2546"/>
                  <a:pt x="804207" y="2546"/>
                </a:cubicBezTo>
                <a:lnTo>
                  <a:pt x="808024" y="2546"/>
                </a:lnTo>
                <a:lnTo>
                  <a:pt x="808024" y="18335"/>
                </a:lnTo>
                <a:lnTo>
                  <a:pt x="802724" y="18227"/>
                </a:lnTo>
                <a:cubicBezTo>
                  <a:pt x="797708" y="18227"/>
                  <a:pt x="794494" y="18972"/>
                  <a:pt x="793083" y="20456"/>
                </a:cubicBezTo>
                <a:cubicBezTo>
                  <a:pt x="791596" y="22011"/>
                  <a:pt x="789335" y="26640"/>
                  <a:pt x="786297" y="34337"/>
                </a:cubicBezTo>
                <a:cubicBezTo>
                  <a:pt x="783403" y="41689"/>
                  <a:pt x="780749" y="46775"/>
                  <a:pt x="778349" y="49601"/>
                </a:cubicBezTo>
                <a:cubicBezTo>
                  <a:pt x="775947" y="52426"/>
                  <a:pt x="772239" y="55005"/>
                  <a:pt x="767221" y="57338"/>
                </a:cubicBezTo>
                <a:cubicBezTo>
                  <a:pt x="775417" y="59526"/>
                  <a:pt x="783470" y="67158"/>
                  <a:pt x="791388" y="80229"/>
                </a:cubicBezTo>
                <a:lnTo>
                  <a:pt x="812264" y="115100"/>
                </a:lnTo>
                <a:lnTo>
                  <a:pt x="791280" y="115100"/>
                </a:lnTo>
                <a:lnTo>
                  <a:pt x="770932" y="80229"/>
                </a:lnTo>
                <a:cubicBezTo>
                  <a:pt x="766764" y="73232"/>
                  <a:pt x="763124" y="68623"/>
                  <a:pt x="760014" y="66399"/>
                </a:cubicBezTo>
                <a:cubicBezTo>
                  <a:pt x="756903" y="64174"/>
                  <a:pt x="753195" y="63058"/>
                  <a:pt x="748882" y="63058"/>
                </a:cubicBezTo>
                <a:lnTo>
                  <a:pt x="748882" y="115100"/>
                </a:lnTo>
                <a:lnTo>
                  <a:pt x="729809" y="115100"/>
                </a:lnTo>
                <a:close/>
                <a:moveTo>
                  <a:pt x="899409" y="73872"/>
                </a:moveTo>
                <a:lnTo>
                  <a:pt x="918168" y="76309"/>
                </a:lnTo>
                <a:cubicBezTo>
                  <a:pt x="916123" y="89241"/>
                  <a:pt x="910874" y="99361"/>
                  <a:pt x="902433" y="106672"/>
                </a:cubicBezTo>
                <a:cubicBezTo>
                  <a:pt x="893991" y="113987"/>
                  <a:pt x="883619" y="117645"/>
                  <a:pt x="871325" y="117645"/>
                </a:cubicBezTo>
                <a:cubicBezTo>
                  <a:pt x="855924" y="117645"/>
                  <a:pt x="843540" y="112608"/>
                  <a:pt x="834177" y="102540"/>
                </a:cubicBezTo>
                <a:cubicBezTo>
                  <a:pt x="824813" y="92474"/>
                  <a:pt x="820133" y="78041"/>
                  <a:pt x="820133" y="59245"/>
                </a:cubicBezTo>
                <a:cubicBezTo>
                  <a:pt x="820133" y="47092"/>
                  <a:pt x="822146" y="36458"/>
                  <a:pt x="826174" y="27343"/>
                </a:cubicBezTo>
                <a:cubicBezTo>
                  <a:pt x="830203" y="18227"/>
                  <a:pt x="836333" y="11394"/>
                  <a:pt x="844562" y="6836"/>
                </a:cubicBezTo>
                <a:cubicBezTo>
                  <a:pt x="852792" y="2280"/>
                  <a:pt x="861749" y="0"/>
                  <a:pt x="871429" y="0"/>
                </a:cubicBezTo>
                <a:cubicBezTo>
                  <a:pt x="883656" y="0"/>
                  <a:pt x="893656" y="3092"/>
                  <a:pt x="901426" y="9274"/>
                </a:cubicBezTo>
                <a:cubicBezTo>
                  <a:pt x="909198" y="15455"/>
                  <a:pt x="914180" y="24235"/>
                  <a:pt x="916369" y="35612"/>
                </a:cubicBezTo>
                <a:lnTo>
                  <a:pt x="897821" y="38471"/>
                </a:lnTo>
                <a:cubicBezTo>
                  <a:pt x="896057" y="30910"/>
                  <a:pt x="892929" y="25226"/>
                  <a:pt x="888443" y="21409"/>
                </a:cubicBezTo>
                <a:cubicBezTo>
                  <a:pt x="883954" y="17597"/>
                  <a:pt x="878532" y="15689"/>
                  <a:pt x="872175" y="15689"/>
                </a:cubicBezTo>
                <a:cubicBezTo>
                  <a:pt x="862564" y="15689"/>
                  <a:pt x="854754" y="19131"/>
                  <a:pt x="848750" y="26021"/>
                </a:cubicBezTo>
                <a:cubicBezTo>
                  <a:pt x="842745" y="32908"/>
                  <a:pt x="839739" y="43808"/>
                  <a:pt x="839739" y="58717"/>
                </a:cubicBezTo>
                <a:cubicBezTo>
                  <a:pt x="839739" y="73840"/>
                  <a:pt x="842641" y="84827"/>
                  <a:pt x="848434" y="91675"/>
                </a:cubicBezTo>
                <a:cubicBezTo>
                  <a:pt x="854228" y="98529"/>
                  <a:pt x="861789" y="101955"/>
                  <a:pt x="871113" y="101955"/>
                </a:cubicBezTo>
                <a:cubicBezTo>
                  <a:pt x="878605" y="101955"/>
                  <a:pt x="884857" y="99659"/>
                  <a:pt x="889872" y="95070"/>
                </a:cubicBezTo>
                <a:cubicBezTo>
                  <a:pt x="894888" y="90476"/>
                  <a:pt x="898070" y="83412"/>
                  <a:pt x="899409" y="73872"/>
                </a:cubicBezTo>
                <a:close/>
                <a:moveTo>
                  <a:pt x="1007938" y="101218"/>
                </a:moveTo>
                <a:cubicBezTo>
                  <a:pt x="1000871" y="107220"/>
                  <a:pt x="994071" y="111460"/>
                  <a:pt x="987537" y="113933"/>
                </a:cubicBezTo>
                <a:cubicBezTo>
                  <a:pt x="981003" y="116407"/>
                  <a:pt x="973989" y="117645"/>
                  <a:pt x="966501" y="117645"/>
                </a:cubicBezTo>
                <a:cubicBezTo>
                  <a:pt x="954136" y="117645"/>
                  <a:pt x="944636" y="114621"/>
                  <a:pt x="937994" y="108580"/>
                </a:cubicBezTo>
                <a:cubicBezTo>
                  <a:pt x="931348" y="102540"/>
                  <a:pt x="928026" y="94820"/>
                  <a:pt x="928026" y="85421"/>
                </a:cubicBezTo>
                <a:cubicBezTo>
                  <a:pt x="928026" y="79913"/>
                  <a:pt x="929278" y="74880"/>
                  <a:pt x="931791" y="70320"/>
                </a:cubicBezTo>
                <a:cubicBezTo>
                  <a:pt x="934301" y="65762"/>
                  <a:pt x="937584" y="62108"/>
                  <a:pt x="941648" y="59349"/>
                </a:cubicBezTo>
                <a:cubicBezTo>
                  <a:pt x="945709" y="56596"/>
                  <a:pt x="950287" y="54512"/>
                  <a:pt x="955371" y="53097"/>
                </a:cubicBezTo>
                <a:cubicBezTo>
                  <a:pt x="959115" y="52107"/>
                  <a:pt x="964771" y="51157"/>
                  <a:pt x="972331" y="50238"/>
                </a:cubicBezTo>
                <a:cubicBezTo>
                  <a:pt x="987731" y="48398"/>
                  <a:pt x="999071" y="46210"/>
                  <a:pt x="1006350" y="43665"/>
                </a:cubicBezTo>
                <a:cubicBezTo>
                  <a:pt x="1006419" y="41051"/>
                  <a:pt x="1006454" y="39388"/>
                  <a:pt x="1006454" y="38683"/>
                </a:cubicBezTo>
                <a:cubicBezTo>
                  <a:pt x="1006454" y="30910"/>
                  <a:pt x="1004655" y="25438"/>
                  <a:pt x="1001052" y="22255"/>
                </a:cubicBezTo>
                <a:cubicBezTo>
                  <a:pt x="996174" y="17946"/>
                  <a:pt x="988933" y="15793"/>
                  <a:pt x="979322" y="15793"/>
                </a:cubicBezTo>
                <a:cubicBezTo>
                  <a:pt x="970351" y="15793"/>
                  <a:pt x="963730" y="17363"/>
                  <a:pt x="959453" y="20506"/>
                </a:cubicBezTo>
                <a:cubicBezTo>
                  <a:pt x="955177" y="23652"/>
                  <a:pt x="952012" y="29215"/>
                  <a:pt x="949968" y="37199"/>
                </a:cubicBezTo>
                <a:lnTo>
                  <a:pt x="931316" y="34658"/>
                </a:lnTo>
                <a:cubicBezTo>
                  <a:pt x="933008" y="26676"/>
                  <a:pt x="935798" y="20226"/>
                  <a:pt x="939690" y="15315"/>
                </a:cubicBezTo>
                <a:cubicBezTo>
                  <a:pt x="943574" y="10407"/>
                  <a:pt x="949190" y="6624"/>
                  <a:pt x="956541" y="3975"/>
                </a:cubicBezTo>
                <a:cubicBezTo>
                  <a:pt x="963888" y="1328"/>
                  <a:pt x="972400" y="0"/>
                  <a:pt x="982080" y="0"/>
                </a:cubicBezTo>
                <a:cubicBezTo>
                  <a:pt x="991691" y="0"/>
                  <a:pt x="999496" y="1131"/>
                  <a:pt x="1005505" y="3392"/>
                </a:cubicBezTo>
                <a:cubicBezTo>
                  <a:pt x="1011509" y="5653"/>
                  <a:pt x="1015926" y="8492"/>
                  <a:pt x="1018752" y="11920"/>
                </a:cubicBezTo>
                <a:cubicBezTo>
                  <a:pt x="1021579" y="15348"/>
                  <a:pt x="1023555" y="19678"/>
                  <a:pt x="1024686" y="24906"/>
                </a:cubicBezTo>
                <a:cubicBezTo>
                  <a:pt x="1025323" y="28155"/>
                  <a:pt x="1025639" y="34024"/>
                  <a:pt x="1025639" y="42498"/>
                </a:cubicBezTo>
                <a:lnTo>
                  <a:pt x="1025639" y="67936"/>
                </a:lnTo>
                <a:cubicBezTo>
                  <a:pt x="1025639" y="85672"/>
                  <a:pt x="1026046" y="96887"/>
                  <a:pt x="1026860" y="101588"/>
                </a:cubicBezTo>
                <a:cubicBezTo>
                  <a:pt x="1027674" y="106287"/>
                  <a:pt x="1029279" y="110791"/>
                  <a:pt x="1031680" y="115100"/>
                </a:cubicBezTo>
                <a:lnTo>
                  <a:pt x="1011758" y="115100"/>
                </a:lnTo>
                <a:cubicBezTo>
                  <a:pt x="1009778" y="111140"/>
                  <a:pt x="1008507" y="106513"/>
                  <a:pt x="1007938" y="101218"/>
                </a:cubicBezTo>
                <a:close/>
                <a:moveTo>
                  <a:pt x="1006350" y="58611"/>
                </a:moveTo>
                <a:cubicBezTo>
                  <a:pt x="999428" y="61439"/>
                  <a:pt x="989042" y="63839"/>
                  <a:pt x="975189" y="65815"/>
                </a:cubicBezTo>
                <a:cubicBezTo>
                  <a:pt x="967349" y="66946"/>
                  <a:pt x="961800" y="68217"/>
                  <a:pt x="958550" y="69631"/>
                </a:cubicBezTo>
                <a:cubicBezTo>
                  <a:pt x="955303" y="71046"/>
                  <a:pt x="952793" y="73112"/>
                  <a:pt x="951025" y="75830"/>
                </a:cubicBezTo>
                <a:cubicBezTo>
                  <a:pt x="949261" y="78552"/>
                  <a:pt x="948376" y="81577"/>
                  <a:pt x="948376" y="84895"/>
                </a:cubicBezTo>
                <a:cubicBezTo>
                  <a:pt x="948376" y="89979"/>
                  <a:pt x="950303" y="94220"/>
                  <a:pt x="954155" y="97611"/>
                </a:cubicBezTo>
                <a:cubicBezTo>
                  <a:pt x="958003" y="101001"/>
                  <a:pt x="963637" y="102697"/>
                  <a:pt x="971056" y="102697"/>
                </a:cubicBezTo>
                <a:cubicBezTo>
                  <a:pt x="978404" y="102697"/>
                  <a:pt x="984941" y="101088"/>
                  <a:pt x="990666" y="97874"/>
                </a:cubicBezTo>
                <a:cubicBezTo>
                  <a:pt x="996390" y="94662"/>
                  <a:pt x="1000591" y="90266"/>
                  <a:pt x="1003279" y="84683"/>
                </a:cubicBezTo>
                <a:cubicBezTo>
                  <a:pt x="1005324" y="80374"/>
                  <a:pt x="1006350" y="74013"/>
                  <a:pt x="1006350" y="65603"/>
                </a:cubicBezTo>
                <a:close/>
                <a:moveTo>
                  <a:pt x="1118879" y="2546"/>
                </a:moveTo>
                <a:lnTo>
                  <a:pt x="1162860" y="2546"/>
                </a:lnTo>
                <a:cubicBezTo>
                  <a:pt x="1173672" y="2546"/>
                  <a:pt x="1181711" y="3449"/>
                  <a:pt x="1186974" y="5249"/>
                </a:cubicBezTo>
                <a:cubicBezTo>
                  <a:pt x="1192237" y="7049"/>
                  <a:pt x="1196758" y="10354"/>
                  <a:pt x="1200542" y="15156"/>
                </a:cubicBezTo>
                <a:cubicBezTo>
                  <a:pt x="1204318" y="19963"/>
                  <a:pt x="1206208" y="25718"/>
                  <a:pt x="1206208" y="32429"/>
                </a:cubicBezTo>
                <a:cubicBezTo>
                  <a:pt x="1206208" y="37800"/>
                  <a:pt x="1205095" y="42484"/>
                  <a:pt x="1202872" y="46477"/>
                </a:cubicBezTo>
                <a:cubicBezTo>
                  <a:pt x="1200646" y="50466"/>
                  <a:pt x="1197305" y="53802"/>
                  <a:pt x="1192856" y="56492"/>
                </a:cubicBezTo>
                <a:cubicBezTo>
                  <a:pt x="1198155" y="58256"/>
                  <a:pt x="1202554" y="61560"/>
                  <a:pt x="1206050" y="66399"/>
                </a:cubicBezTo>
                <a:cubicBezTo>
                  <a:pt x="1209545" y="71240"/>
                  <a:pt x="1211298" y="76980"/>
                  <a:pt x="1211298" y="83621"/>
                </a:cubicBezTo>
                <a:cubicBezTo>
                  <a:pt x="1210593" y="94288"/>
                  <a:pt x="1206773" y="102204"/>
                  <a:pt x="1199850" y="107363"/>
                </a:cubicBezTo>
                <a:cubicBezTo>
                  <a:pt x="1192924" y="112522"/>
                  <a:pt x="1182855" y="115100"/>
                  <a:pt x="1169643" y="115100"/>
                </a:cubicBezTo>
                <a:lnTo>
                  <a:pt x="1118879" y="115100"/>
                </a:lnTo>
                <a:close/>
                <a:moveTo>
                  <a:pt x="1137951" y="49922"/>
                </a:moveTo>
                <a:lnTo>
                  <a:pt x="1158303" y="49922"/>
                </a:lnTo>
                <a:cubicBezTo>
                  <a:pt x="1166428" y="49922"/>
                  <a:pt x="1172008" y="49497"/>
                  <a:pt x="1175050" y="48651"/>
                </a:cubicBezTo>
                <a:cubicBezTo>
                  <a:pt x="1178089" y="47801"/>
                  <a:pt x="1180810" y="46084"/>
                  <a:pt x="1183212" y="43506"/>
                </a:cubicBezTo>
                <a:cubicBezTo>
                  <a:pt x="1185612" y="40929"/>
                  <a:pt x="1186811" y="37839"/>
                  <a:pt x="1186811" y="34236"/>
                </a:cubicBezTo>
                <a:cubicBezTo>
                  <a:pt x="1186811" y="28297"/>
                  <a:pt x="1184713" y="24164"/>
                  <a:pt x="1180512" y="21835"/>
                </a:cubicBezTo>
                <a:cubicBezTo>
                  <a:pt x="1176303" y="19502"/>
                  <a:pt x="1169114" y="18335"/>
                  <a:pt x="1158940" y="18335"/>
                </a:cubicBezTo>
                <a:lnTo>
                  <a:pt x="1137951" y="18335"/>
                </a:lnTo>
                <a:close/>
                <a:moveTo>
                  <a:pt x="1137951" y="99414"/>
                </a:moveTo>
                <a:lnTo>
                  <a:pt x="1163074" y="99414"/>
                </a:lnTo>
                <a:cubicBezTo>
                  <a:pt x="1173884" y="99414"/>
                  <a:pt x="1181299" y="98162"/>
                  <a:pt x="1185328" y="95652"/>
                </a:cubicBezTo>
                <a:cubicBezTo>
                  <a:pt x="1189356" y="93139"/>
                  <a:pt x="1191477" y="88816"/>
                  <a:pt x="1191689" y="82666"/>
                </a:cubicBezTo>
                <a:cubicBezTo>
                  <a:pt x="1191689" y="79064"/>
                  <a:pt x="1190527" y="75722"/>
                  <a:pt x="1188194" y="72651"/>
                </a:cubicBezTo>
                <a:cubicBezTo>
                  <a:pt x="1185861" y="69578"/>
                  <a:pt x="1182819" y="67638"/>
                  <a:pt x="1179075" y="66823"/>
                </a:cubicBezTo>
                <a:cubicBezTo>
                  <a:pt x="1175331" y="66011"/>
                  <a:pt x="1169326" y="65603"/>
                  <a:pt x="1161061" y="65603"/>
                </a:cubicBezTo>
                <a:lnTo>
                  <a:pt x="1137951" y="65603"/>
                </a:lnTo>
                <a:close/>
                <a:moveTo>
                  <a:pt x="1225893" y="58825"/>
                </a:moveTo>
                <a:cubicBezTo>
                  <a:pt x="1225893" y="37977"/>
                  <a:pt x="1231685" y="22543"/>
                  <a:pt x="1243274" y="12507"/>
                </a:cubicBezTo>
                <a:cubicBezTo>
                  <a:pt x="1252954" y="4169"/>
                  <a:pt x="1264751" y="0"/>
                  <a:pt x="1278673" y="0"/>
                </a:cubicBezTo>
                <a:cubicBezTo>
                  <a:pt x="1294149" y="0"/>
                  <a:pt x="1306795" y="5070"/>
                  <a:pt x="1316620" y="15211"/>
                </a:cubicBezTo>
                <a:cubicBezTo>
                  <a:pt x="1326437" y="25347"/>
                  <a:pt x="1331347" y="39356"/>
                  <a:pt x="1331347" y="57230"/>
                </a:cubicBezTo>
                <a:cubicBezTo>
                  <a:pt x="1331347" y="71715"/>
                  <a:pt x="1329173" y="83110"/>
                  <a:pt x="1324832" y="91412"/>
                </a:cubicBezTo>
                <a:cubicBezTo>
                  <a:pt x="1320486" y="99713"/>
                  <a:pt x="1314158" y="106164"/>
                  <a:pt x="1305859" y="110754"/>
                </a:cubicBezTo>
                <a:cubicBezTo>
                  <a:pt x="1297558" y="115347"/>
                  <a:pt x="1288497" y="117645"/>
                  <a:pt x="1278673" y="117645"/>
                </a:cubicBezTo>
                <a:cubicBezTo>
                  <a:pt x="1262916" y="117645"/>
                  <a:pt x="1250181" y="112590"/>
                  <a:pt x="1240470" y="102485"/>
                </a:cubicBezTo>
                <a:cubicBezTo>
                  <a:pt x="1230749" y="92379"/>
                  <a:pt x="1225893" y="77829"/>
                  <a:pt x="1225893" y="58825"/>
                </a:cubicBezTo>
                <a:close/>
                <a:moveTo>
                  <a:pt x="1245499" y="58825"/>
                </a:moveTo>
                <a:cubicBezTo>
                  <a:pt x="1245499" y="73236"/>
                  <a:pt x="1248645" y="84028"/>
                  <a:pt x="1254934" y="91200"/>
                </a:cubicBezTo>
                <a:cubicBezTo>
                  <a:pt x="1261220" y="98374"/>
                  <a:pt x="1269136" y="101955"/>
                  <a:pt x="1278673" y="101955"/>
                </a:cubicBezTo>
                <a:cubicBezTo>
                  <a:pt x="1288140" y="101955"/>
                  <a:pt x="1296021" y="98352"/>
                  <a:pt x="1302310" y="91149"/>
                </a:cubicBezTo>
                <a:cubicBezTo>
                  <a:pt x="1308595" y="83942"/>
                  <a:pt x="1311742" y="72955"/>
                  <a:pt x="1311742" y="58187"/>
                </a:cubicBezTo>
                <a:cubicBezTo>
                  <a:pt x="1311742" y="44266"/>
                  <a:pt x="1308581" y="33722"/>
                  <a:pt x="1302259" y="26547"/>
                </a:cubicBezTo>
                <a:cubicBezTo>
                  <a:pt x="1295931" y="19376"/>
                  <a:pt x="1288072" y="15793"/>
                  <a:pt x="1278673" y="15793"/>
                </a:cubicBezTo>
                <a:cubicBezTo>
                  <a:pt x="1269136" y="15793"/>
                  <a:pt x="1261220" y="19357"/>
                  <a:pt x="1254934" y="26493"/>
                </a:cubicBezTo>
                <a:cubicBezTo>
                  <a:pt x="1248645" y="33628"/>
                  <a:pt x="1245499" y="44410"/>
                  <a:pt x="1245499" y="58825"/>
                </a:cubicBezTo>
                <a:close/>
                <a:moveTo>
                  <a:pt x="1353815" y="2546"/>
                </a:moveTo>
                <a:lnTo>
                  <a:pt x="1442631" y="2546"/>
                </a:lnTo>
                <a:lnTo>
                  <a:pt x="1442631" y="115100"/>
                </a:lnTo>
                <a:lnTo>
                  <a:pt x="1423555" y="115100"/>
                </a:lnTo>
                <a:lnTo>
                  <a:pt x="1423555" y="18335"/>
                </a:lnTo>
                <a:lnTo>
                  <a:pt x="1372891" y="18335"/>
                </a:lnTo>
                <a:lnTo>
                  <a:pt x="1372891" y="115100"/>
                </a:lnTo>
                <a:lnTo>
                  <a:pt x="1353815" y="115100"/>
                </a:lnTo>
                <a:close/>
                <a:moveTo>
                  <a:pt x="1471244" y="158234"/>
                </a:moveTo>
                <a:lnTo>
                  <a:pt x="1471244" y="2546"/>
                </a:lnTo>
                <a:lnTo>
                  <a:pt x="1488628" y="2546"/>
                </a:lnTo>
                <a:lnTo>
                  <a:pt x="1488628" y="17173"/>
                </a:lnTo>
                <a:cubicBezTo>
                  <a:pt x="1492725" y="11449"/>
                  <a:pt x="1497354" y="7158"/>
                  <a:pt x="1502513" y="4291"/>
                </a:cubicBezTo>
                <a:cubicBezTo>
                  <a:pt x="1507669" y="1433"/>
                  <a:pt x="1513919" y="0"/>
                  <a:pt x="1521273" y="0"/>
                </a:cubicBezTo>
                <a:cubicBezTo>
                  <a:pt x="1530878" y="0"/>
                  <a:pt x="1539355" y="2474"/>
                  <a:pt x="1546708" y="7420"/>
                </a:cubicBezTo>
                <a:cubicBezTo>
                  <a:pt x="1554054" y="12366"/>
                  <a:pt x="1559602" y="19343"/>
                  <a:pt x="1563346" y="28350"/>
                </a:cubicBezTo>
                <a:cubicBezTo>
                  <a:pt x="1567090" y="37361"/>
                  <a:pt x="1568962" y="47236"/>
                  <a:pt x="1568962" y="57975"/>
                </a:cubicBezTo>
                <a:cubicBezTo>
                  <a:pt x="1568962" y="69492"/>
                  <a:pt x="1566895" y="79858"/>
                  <a:pt x="1562763" y="89079"/>
                </a:cubicBezTo>
                <a:cubicBezTo>
                  <a:pt x="1558626" y="98298"/>
                  <a:pt x="1552622" y="105365"/>
                  <a:pt x="1544746" y="110275"/>
                </a:cubicBezTo>
                <a:cubicBezTo>
                  <a:pt x="1536869" y="115190"/>
                  <a:pt x="1528585" y="117645"/>
                  <a:pt x="1519890" y="117645"/>
                </a:cubicBezTo>
                <a:cubicBezTo>
                  <a:pt x="1513533" y="117645"/>
                  <a:pt x="1507830" y="116302"/>
                  <a:pt x="1502779" y="113617"/>
                </a:cubicBezTo>
                <a:cubicBezTo>
                  <a:pt x="1497724" y="110927"/>
                  <a:pt x="1493570" y="107539"/>
                  <a:pt x="1490323" y="103442"/>
                </a:cubicBezTo>
                <a:lnTo>
                  <a:pt x="1490323" y="158234"/>
                </a:lnTo>
                <a:close/>
                <a:moveTo>
                  <a:pt x="1488524" y="59457"/>
                </a:moveTo>
                <a:cubicBezTo>
                  <a:pt x="1488524" y="73940"/>
                  <a:pt x="1491457" y="84648"/>
                  <a:pt x="1497318" y="91573"/>
                </a:cubicBezTo>
                <a:cubicBezTo>
                  <a:pt x="1503183" y="98496"/>
                  <a:pt x="1510283" y="101955"/>
                  <a:pt x="1518620" y="101955"/>
                </a:cubicBezTo>
                <a:cubicBezTo>
                  <a:pt x="1527097" y="101955"/>
                  <a:pt x="1534359" y="98374"/>
                  <a:pt x="1540399" y="91200"/>
                </a:cubicBezTo>
                <a:cubicBezTo>
                  <a:pt x="1546441" y="84028"/>
                  <a:pt x="1549461" y="72918"/>
                  <a:pt x="1549461" y="57867"/>
                </a:cubicBezTo>
                <a:cubicBezTo>
                  <a:pt x="1549461" y="43524"/>
                  <a:pt x="1546513" y="32786"/>
                  <a:pt x="1540613" y="25650"/>
                </a:cubicBezTo>
                <a:cubicBezTo>
                  <a:pt x="1534712" y="18515"/>
                  <a:pt x="1527662" y="14944"/>
                  <a:pt x="1519466" y="14944"/>
                </a:cubicBezTo>
                <a:cubicBezTo>
                  <a:pt x="1511345" y="14944"/>
                  <a:pt x="1504155" y="18742"/>
                  <a:pt x="1497901" y="26335"/>
                </a:cubicBezTo>
                <a:cubicBezTo>
                  <a:pt x="1491649" y="33934"/>
                  <a:pt x="1488524" y="44975"/>
                  <a:pt x="1488524" y="59457"/>
                </a:cubicBezTo>
                <a:close/>
                <a:moveTo>
                  <a:pt x="1584856" y="58825"/>
                </a:moveTo>
                <a:cubicBezTo>
                  <a:pt x="1584856" y="37977"/>
                  <a:pt x="1590652" y="22543"/>
                  <a:pt x="1602241" y="12507"/>
                </a:cubicBezTo>
                <a:cubicBezTo>
                  <a:pt x="1611921" y="4169"/>
                  <a:pt x="1623718" y="0"/>
                  <a:pt x="1637639" y="0"/>
                </a:cubicBezTo>
                <a:cubicBezTo>
                  <a:pt x="1653112" y="0"/>
                  <a:pt x="1665762" y="5070"/>
                  <a:pt x="1675583" y="15211"/>
                </a:cubicBezTo>
                <a:cubicBezTo>
                  <a:pt x="1685405" y="25347"/>
                  <a:pt x="1690314" y="39356"/>
                  <a:pt x="1690314" y="57230"/>
                </a:cubicBezTo>
                <a:cubicBezTo>
                  <a:pt x="1690314" y="71715"/>
                  <a:pt x="1688140" y="83110"/>
                  <a:pt x="1683795" y="91412"/>
                </a:cubicBezTo>
                <a:cubicBezTo>
                  <a:pt x="1679449" y="99713"/>
                  <a:pt x="1673125" y="106164"/>
                  <a:pt x="1664823" y="110754"/>
                </a:cubicBezTo>
                <a:cubicBezTo>
                  <a:pt x="1656524" y="115347"/>
                  <a:pt x="1647460" y="117645"/>
                  <a:pt x="1637639" y="117645"/>
                </a:cubicBezTo>
                <a:cubicBezTo>
                  <a:pt x="1621883" y="117645"/>
                  <a:pt x="1609149" y="112590"/>
                  <a:pt x="1599433" y="102485"/>
                </a:cubicBezTo>
                <a:cubicBezTo>
                  <a:pt x="1589716" y="92379"/>
                  <a:pt x="1584856" y="77829"/>
                  <a:pt x="1584856" y="58825"/>
                </a:cubicBezTo>
                <a:close/>
                <a:moveTo>
                  <a:pt x="1604466" y="58825"/>
                </a:moveTo>
                <a:cubicBezTo>
                  <a:pt x="1604466" y="73236"/>
                  <a:pt x="1607612" y="84028"/>
                  <a:pt x="1613896" y="91200"/>
                </a:cubicBezTo>
                <a:cubicBezTo>
                  <a:pt x="1620187" y="98374"/>
                  <a:pt x="1628099" y="101955"/>
                  <a:pt x="1637639" y="101955"/>
                </a:cubicBezTo>
                <a:cubicBezTo>
                  <a:pt x="1647108" y="101955"/>
                  <a:pt x="1654988" y="98352"/>
                  <a:pt x="1661273" y="91149"/>
                </a:cubicBezTo>
                <a:cubicBezTo>
                  <a:pt x="1667562" y="83942"/>
                  <a:pt x="1670709" y="72955"/>
                  <a:pt x="1670709" y="58187"/>
                </a:cubicBezTo>
                <a:cubicBezTo>
                  <a:pt x="1670709" y="44266"/>
                  <a:pt x="1667544" y="33722"/>
                  <a:pt x="1661223" y="26547"/>
                </a:cubicBezTo>
                <a:cubicBezTo>
                  <a:pt x="1654898" y="19376"/>
                  <a:pt x="1647035" y="15793"/>
                  <a:pt x="1637639" y="15793"/>
                </a:cubicBezTo>
                <a:cubicBezTo>
                  <a:pt x="1628099" y="15793"/>
                  <a:pt x="1620187" y="19357"/>
                  <a:pt x="1613896" y="26493"/>
                </a:cubicBezTo>
                <a:cubicBezTo>
                  <a:pt x="1607612" y="33628"/>
                  <a:pt x="1604466" y="44410"/>
                  <a:pt x="1604466" y="58825"/>
                </a:cubicBezTo>
                <a:close/>
                <a:moveTo>
                  <a:pt x="1786122" y="73872"/>
                </a:moveTo>
                <a:lnTo>
                  <a:pt x="1804881" y="76309"/>
                </a:lnTo>
                <a:cubicBezTo>
                  <a:pt x="1802832" y="89241"/>
                  <a:pt x="1797587" y="99361"/>
                  <a:pt x="1789145" y="106672"/>
                </a:cubicBezTo>
                <a:cubicBezTo>
                  <a:pt x="1780703" y="113987"/>
                  <a:pt x="1770332" y="117645"/>
                  <a:pt x="1758038" y="117645"/>
                </a:cubicBezTo>
                <a:cubicBezTo>
                  <a:pt x="1742637" y="117645"/>
                  <a:pt x="1730253" y="112608"/>
                  <a:pt x="1720889" y="102540"/>
                </a:cubicBezTo>
                <a:cubicBezTo>
                  <a:pt x="1711525" y="92474"/>
                  <a:pt x="1706846" y="78041"/>
                  <a:pt x="1706846" y="59245"/>
                </a:cubicBezTo>
                <a:cubicBezTo>
                  <a:pt x="1706846" y="47092"/>
                  <a:pt x="1708859" y="36458"/>
                  <a:pt x="1712887" y="27343"/>
                </a:cubicBezTo>
                <a:cubicBezTo>
                  <a:pt x="1716916" y="18227"/>
                  <a:pt x="1723046" y="11394"/>
                  <a:pt x="1731275" y="6836"/>
                </a:cubicBezTo>
                <a:cubicBezTo>
                  <a:pt x="1739505" y="2280"/>
                  <a:pt x="1748462" y="0"/>
                  <a:pt x="1758142" y="0"/>
                </a:cubicBezTo>
                <a:cubicBezTo>
                  <a:pt x="1770368" y="0"/>
                  <a:pt x="1780365" y="3092"/>
                  <a:pt x="1788137" y="9274"/>
                </a:cubicBezTo>
                <a:cubicBezTo>
                  <a:pt x="1795909" y="15455"/>
                  <a:pt x="1800891" y="24235"/>
                  <a:pt x="1803081" y="35612"/>
                </a:cubicBezTo>
                <a:lnTo>
                  <a:pt x="1784534" y="38471"/>
                </a:lnTo>
                <a:cubicBezTo>
                  <a:pt x="1782770" y="30910"/>
                  <a:pt x="1779642" y="25226"/>
                  <a:pt x="1775156" y="21409"/>
                </a:cubicBezTo>
                <a:cubicBezTo>
                  <a:pt x="1770667" y="17597"/>
                  <a:pt x="1765241" y="15689"/>
                  <a:pt x="1758888" y="15689"/>
                </a:cubicBezTo>
                <a:cubicBezTo>
                  <a:pt x="1749275" y="15689"/>
                  <a:pt x="1741467" y="19131"/>
                  <a:pt x="1735463" y="26021"/>
                </a:cubicBezTo>
                <a:cubicBezTo>
                  <a:pt x="1729458" y="32908"/>
                  <a:pt x="1726452" y="43808"/>
                  <a:pt x="1726452" y="58717"/>
                </a:cubicBezTo>
                <a:cubicBezTo>
                  <a:pt x="1726452" y="73840"/>
                  <a:pt x="1729352" y="84827"/>
                  <a:pt x="1735145" y="91675"/>
                </a:cubicBezTo>
                <a:cubicBezTo>
                  <a:pt x="1740941" y="98529"/>
                  <a:pt x="1748501" y="101955"/>
                  <a:pt x="1757826" y="101955"/>
                </a:cubicBezTo>
                <a:cubicBezTo>
                  <a:pt x="1765317" y="101955"/>
                  <a:pt x="1771570" y="99659"/>
                  <a:pt x="1776585" y="95070"/>
                </a:cubicBezTo>
                <a:cubicBezTo>
                  <a:pt x="1781600" y="90476"/>
                  <a:pt x="1784781" y="83412"/>
                  <a:pt x="1786122" y="73872"/>
                </a:cubicBezTo>
                <a:close/>
                <a:moveTo>
                  <a:pt x="1816487" y="58825"/>
                </a:moveTo>
                <a:cubicBezTo>
                  <a:pt x="1816487" y="37977"/>
                  <a:pt x="1822284" y="22543"/>
                  <a:pt x="1833872" y="12507"/>
                </a:cubicBezTo>
                <a:cubicBezTo>
                  <a:pt x="1843552" y="4169"/>
                  <a:pt x="1855349" y="0"/>
                  <a:pt x="1869271" y="0"/>
                </a:cubicBezTo>
                <a:cubicBezTo>
                  <a:pt x="1884744" y="0"/>
                  <a:pt x="1897394" y="5070"/>
                  <a:pt x="1907215" y="15211"/>
                </a:cubicBezTo>
                <a:cubicBezTo>
                  <a:pt x="1917035" y="25347"/>
                  <a:pt x="1921945" y="39356"/>
                  <a:pt x="1921945" y="57230"/>
                </a:cubicBezTo>
                <a:cubicBezTo>
                  <a:pt x="1921945" y="71715"/>
                  <a:pt x="1919772" y="83110"/>
                  <a:pt x="1915427" y="91412"/>
                </a:cubicBezTo>
                <a:cubicBezTo>
                  <a:pt x="1911081" y="99713"/>
                  <a:pt x="1904756" y="106164"/>
                  <a:pt x="1896454" y="110754"/>
                </a:cubicBezTo>
                <a:cubicBezTo>
                  <a:pt x="1888156" y="115347"/>
                  <a:pt x="1879092" y="117645"/>
                  <a:pt x="1869271" y="117645"/>
                </a:cubicBezTo>
                <a:cubicBezTo>
                  <a:pt x="1853513" y="117645"/>
                  <a:pt x="1840780" y="112590"/>
                  <a:pt x="1831065" y="102485"/>
                </a:cubicBezTo>
                <a:cubicBezTo>
                  <a:pt x="1821347" y="92379"/>
                  <a:pt x="1816487" y="77829"/>
                  <a:pt x="1816487" y="58825"/>
                </a:cubicBezTo>
                <a:close/>
                <a:moveTo>
                  <a:pt x="1836096" y="58825"/>
                </a:moveTo>
                <a:cubicBezTo>
                  <a:pt x="1836096" y="73236"/>
                  <a:pt x="1839243" y="84028"/>
                  <a:pt x="1845528" y="91200"/>
                </a:cubicBezTo>
                <a:cubicBezTo>
                  <a:pt x="1851818" y="98374"/>
                  <a:pt x="1859731" y="101955"/>
                  <a:pt x="1869271" y="101955"/>
                </a:cubicBezTo>
                <a:cubicBezTo>
                  <a:pt x="1878738" y="101955"/>
                  <a:pt x="1886619" y="98352"/>
                  <a:pt x="1892904" y="91149"/>
                </a:cubicBezTo>
                <a:cubicBezTo>
                  <a:pt x="1899194" y="83942"/>
                  <a:pt x="1902341" y="72955"/>
                  <a:pt x="1902341" y="58187"/>
                </a:cubicBezTo>
                <a:cubicBezTo>
                  <a:pt x="1902341" y="44266"/>
                  <a:pt x="1899176" y="33722"/>
                  <a:pt x="1892854" y="26547"/>
                </a:cubicBezTo>
                <a:cubicBezTo>
                  <a:pt x="1886529" y="19376"/>
                  <a:pt x="1878666" y="15793"/>
                  <a:pt x="1869271" y="15793"/>
                </a:cubicBezTo>
                <a:cubicBezTo>
                  <a:pt x="1859731" y="15793"/>
                  <a:pt x="1851818" y="19357"/>
                  <a:pt x="1845528" y="26493"/>
                </a:cubicBezTo>
                <a:cubicBezTo>
                  <a:pt x="1839243" y="33628"/>
                  <a:pt x="1836096" y="44410"/>
                  <a:pt x="1836096" y="58825"/>
                </a:cubicBezTo>
                <a:close/>
                <a:moveTo>
                  <a:pt x="1944413" y="2546"/>
                </a:moveTo>
                <a:lnTo>
                  <a:pt x="1988395" y="2546"/>
                </a:lnTo>
                <a:cubicBezTo>
                  <a:pt x="1999206" y="2546"/>
                  <a:pt x="2007244" y="3449"/>
                  <a:pt x="2012510" y="5249"/>
                </a:cubicBezTo>
                <a:cubicBezTo>
                  <a:pt x="2017771" y="7049"/>
                  <a:pt x="2022296" y="10354"/>
                  <a:pt x="2026075" y="15156"/>
                </a:cubicBezTo>
                <a:cubicBezTo>
                  <a:pt x="2029856" y="19963"/>
                  <a:pt x="2031742" y="25718"/>
                  <a:pt x="2031742" y="32429"/>
                </a:cubicBezTo>
                <a:cubicBezTo>
                  <a:pt x="2031742" y="37800"/>
                  <a:pt x="2030629" y="42484"/>
                  <a:pt x="2028405" y="46477"/>
                </a:cubicBezTo>
                <a:cubicBezTo>
                  <a:pt x="2026181" y="50466"/>
                  <a:pt x="2022843" y="53802"/>
                  <a:pt x="2018390" y="56492"/>
                </a:cubicBezTo>
                <a:cubicBezTo>
                  <a:pt x="2023689" y="58256"/>
                  <a:pt x="2028088" y="61560"/>
                  <a:pt x="2031583" y="66399"/>
                </a:cubicBezTo>
                <a:cubicBezTo>
                  <a:pt x="2035083" y="71240"/>
                  <a:pt x="2036832" y="76980"/>
                  <a:pt x="2036832" y="83621"/>
                </a:cubicBezTo>
                <a:cubicBezTo>
                  <a:pt x="2036127" y="94288"/>
                  <a:pt x="2032311" y="102204"/>
                  <a:pt x="2025385" y="107363"/>
                </a:cubicBezTo>
                <a:cubicBezTo>
                  <a:pt x="2018458" y="112522"/>
                  <a:pt x="2008389" y="115100"/>
                  <a:pt x="1995178" y="115100"/>
                </a:cubicBezTo>
                <a:lnTo>
                  <a:pt x="1944413" y="115100"/>
                </a:lnTo>
                <a:close/>
                <a:moveTo>
                  <a:pt x="1963490" y="49922"/>
                </a:moveTo>
                <a:lnTo>
                  <a:pt x="1983841" y="49922"/>
                </a:lnTo>
                <a:cubicBezTo>
                  <a:pt x="1991962" y="49922"/>
                  <a:pt x="1997546" y="49497"/>
                  <a:pt x="2000588" y="48651"/>
                </a:cubicBezTo>
                <a:cubicBezTo>
                  <a:pt x="2003623" y="47801"/>
                  <a:pt x="2006345" y="46084"/>
                  <a:pt x="2008748" y="43506"/>
                </a:cubicBezTo>
                <a:cubicBezTo>
                  <a:pt x="2011151" y="40929"/>
                  <a:pt x="2012349" y="37839"/>
                  <a:pt x="2012349" y="34236"/>
                </a:cubicBezTo>
                <a:cubicBezTo>
                  <a:pt x="2012349" y="28297"/>
                  <a:pt x="2010246" y="24164"/>
                  <a:pt x="2006045" y="21835"/>
                </a:cubicBezTo>
                <a:cubicBezTo>
                  <a:pt x="2001841" y="19502"/>
                  <a:pt x="1994648" y="18335"/>
                  <a:pt x="1984474" y="18335"/>
                </a:cubicBezTo>
                <a:lnTo>
                  <a:pt x="1963490" y="18335"/>
                </a:lnTo>
                <a:close/>
                <a:moveTo>
                  <a:pt x="1963490" y="99414"/>
                </a:moveTo>
                <a:lnTo>
                  <a:pt x="1988606" y="99414"/>
                </a:lnTo>
                <a:cubicBezTo>
                  <a:pt x="1999418" y="99414"/>
                  <a:pt x="2006834" y="98162"/>
                  <a:pt x="2010862" y="95652"/>
                </a:cubicBezTo>
                <a:cubicBezTo>
                  <a:pt x="2014894" y="93139"/>
                  <a:pt x="2017011" y="88816"/>
                  <a:pt x="2017224" y="82666"/>
                </a:cubicBezTo>
                <a:cubicBezTo>
                  <a:pt x="2017224" y="79064"/>
                  <a:pt x="2016060" y="75722"/>
                  <a:pt x="2013729" y="72651"/>
                </a:cubicBezTo>
                <a:cubicBezTo>
                  <a:pt x="2011395" y="69578"/>
                  <a:pt x="2008352" y="67638"/>
                  <a:pt x="2004612" y="66823"/>
                </a:cubicBezTo>
                <a:cubicBezTo>
                  <a:pt x="2000868" y="66011"/>
                  <a:pt x="1994860" y="65603"/>
                  <a:pt x="1986595" y="65603"/>
                </a:cubicBezTo>
                <a:lnTo>
                  <a:pt x="1963490" y="65603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217630" y="2351788"/>
            <a:ext cx="92419" cy="112553"/>
          </a:xfrm>
          <a:custGeom>
            <a:avLst/>
            <a:gdLst/>
            <a:ahLst/>
            <a:cxnLst/>
            <a:rect l="l" t="t" r="r" b="b"/>
            <a:pathLst>
              <a:path w="92419" h="112553">
                <a:moveTo>
                  <a:pt x="0" y="0"/>
                </a:moveTo>
                <a:lnTo>
                  <a:pt x="43979" y="0"/>
                </a:lnTo>
                <a:cubicBezTo>
                  <a:pt x="54791" y="0"/>
                  <a:pt x="62830" y="903"/>
                  <a:pt x="68097" y="2703"/>
                </a:cubicBezTo>
                <a:cubicBezTo>
                  <a:pt x="73356" y="4503"/>
                  <a:pt x="77881" y="7808"/>
                  <a:pt x="81661" y="12610"/>
                </a:cubicBezTo>
                <a:cubicBezTo>
                  <a:pt x="85441" y="17417"/>
                  <a:pt x="87327" y="23172"/>
                  <a:pt x="87327" y="29883"/>
                </a:cubicBezTo>
                <a:cubicBezTo>
                  <a:pt x="87327" y="35254"/>
                  <a:pt x="86216" y="39938"/>
                  <a:pt x="83991" y="43931"/>
                </a:cubicBezTo>
                <a:cubicBezTo>
                  <a:pt x="81766" y="47920"/>
                  <a:pt x="78428" y="51256"/>
                  <a:pt x="73976" y="53946"/>
                </a:cubicBezTo>
                <a:cubicBezTo>
                  <a:pt x="79274" y="55710"/>
                  <a:pt x="83674" y="59014"/>
                  <a:pt x="87170" y="63853"/>
                </a:cubicBezTo>
                <a:cubicBezTo>
                  <a:pt x="90669" y="68694"/>
                  <a:pt x="92419" y="74434"/>
                  <a:pt x="92419" y="81075"/>
                </a:cubicBezTo>
                <a:cubicBezTo>
                  <a:pt x="91713" y="91742"/>
                  <a:pt x="87896" y="99658"/>
                  <a:pt x="80969" y="104817"/>
                </a:cubicBezTo>
                <a:cubicBezTo>
                  <a:pt x="74044" y="109976"/>
                  <a:pt x="63974" y="112554"/>
                  <a:pt x="50763" y="112554"/>
                </a:cubicBezTo>
                <a:lnTo>
                  <a:pt x="0" y="112554"/>
                </a:lnTo>
                <a:close/>
                <a:moveTo>
                  <a:pt x="19075" y="47376"/>
                </a:moveTo>
                <a:lnTo>
                  <a:pt x="39427" y="47376"/>
                </a:lnTo>
                <a:cubicBezTo>
                  <a:pt x="47548" y="47376"/>
                  <a:pt x="53131" y="46951"/>
                  <a:pt x="56173" y="46105"/>
                </a:cubicBezTo>
                <a:cubicBezTo>
                  <a:pt x="59208" y="45255"/>
                  <a:pt x="61930" y="43538"/>
                  <a:pt x="64335" y="40960"/>
                </a:cubicBezTo>
                <a:cubicBezTo>
                  <a:pt x="66735" y="38383"/>
                  <a:pt x="67934" y="35293"/>
                  <a:pt x="67934" y="31690"/>
                </a:cubicBezTo>
                <a:cubicBezTo>
                  <a:pt x="67934" y="25751"/>
                  <a:pt x="65832" y="21618"/>
                  <a:pt x="61632" y="19289"/>
                </a:cubicBezTo>
                <a:cubicBezTo>
                  <a:pt x="57426" y="16956"/>
                  <a:pt x="50233" y="15789"/>
                  <a:pt x="40060" y="15789"/>
                </a:cubicBezTo>
                <a:lnTo>
                  <a:pt x="19075" y="15789"/>
                </a:lnTo>
                <a:close/>
                <a:moveTo>
                  <a:pt x="19075" y="96868"/>
                </a:moveTo>
                <a:lnTo>
                  <a:pt x="44193" y="96868"/>
                </a:lnTo>
                <a:cubicBezTo>
                  <a:pt x="55003" y="96868"/>
                  <a:pt x="62420" y="95616"/>
                  <a:pt x="66447" y="93106"/>
                </a:cubicBezTo>
                <a:cubicBezTo>
                  <a:pt x="70479" y="90593"/>
                  <a:pt x="72597" y="86270"/>
                  <a:pt x="72808" y="80120"/>
                </a:cubicBezTo>
                <a:cubicBezTo>
                  <a:pt x="72808" y="76518"/>
                  <a:pt x="71647" y="73176"/>
                  <a:pt x="69313" y="70105"/>
                </a:cubicBezTo>
                <a:cubicBezTo>
                  <a:pt x="66980" y="67032"/>
                  <a:pt x="63939" y="65092"/>
                  <a:pt x="60198" y="64277"/>
                </a:cubicBezTo>
                <a:cubicBezTo>
                  <a:pt x="56454" y="63465"/>
                  <a:pt x="50445" y="63057"/>
                  <a:pt x="42180" y="63057"/>
                </a:cubicBezTo>
                <a:lnTo>
                  <a:pt x="19075" y="63057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386674" y="2305262"/>
            <a:ext cx="1952977" cy="202214"/>
          </a:xfrm>
          <a:custGeom>
            <a:avLst/>
            <a:gdLst/>
            <a:ahLst/>
            <a:cxnLst/>
            <a:rect l="l" t="t" r="r" b="b"/>
            <a:pathLst>
              <a:path w="1952977" h="202214">
                <a:moveTo>
                  <a:pt x="0" y="102805"/>
                </a:moveTo>
                <a:cubicBezTo>
                  <a:pt x="0" y="81957"/>
                  <a:pt x="5796" y="66523"/>
                  <a:pt x="17385" y="56487"/>
                </a:cubicBezTo>
                <a:cubicBezTo>
                  <a:pt x="27065" y="48149"/>
                  <a:pt x="38862" y="43980"/>
                  <a:pt x="52784" y="43980"/>
                </a:cubicBezTo>
                <a:cubicBezTo>
                  <a:pt x="68256" y="43980"/>
                  <a:pt x="80906" y="49050"/>
                  <a:pt x="90727" y="59191"/>
                </a:cubicBezTo>
                <a:cubicBezTo>
                  <a:pt x="100549" y="69327"/>
                  <a:pt x="105458" y="83336"/>
                  <a:pt x="105458" y="101210"/>
                </a:cubicBezTo>
                <a:cubicBezTo>
                  <a:pt x="105458" y="115695"/>
                  <a:pt x="103284" y="127090"/>
                  <a:pt x="98939" y="135392"/>
                </a:cubicBezTo>
                <a:cubicBezTo>
                  <a:pt x="94593" y="143693"/>
                  <a:pt x="88269" y="150144"/>
                  <a:pt x="79967" y="154734"/>
                </a:cubicBezTo>
                <a:cubicBezTo>
                  <a:pt x="71669" y="159327"/>
                  <a:pt x="62604" y="161625"/>
                  <a:pt x="52784" y="161625"/>
                </a:cubicBezTo>
                <a:cubicBezTo>
                  <a:pt x="37025" y="161625"/>
                  <a:pt x="24293" y="156570"/>
                  <a:pt x="14577" y="146465"/>
                </a:cubicBezTo>
                <a:cubicBezTo>
                  <a:pt x="4861" y="136359"/>
                  <a:pt x="0" y="121809"/>
                  <a:pt x="0" y="102805"/>
                </a:cubicBezTo>
                <a:close/>
                <a:moveTo>
                  <a:pt x="19609" y="102805"/>
                </a:moveTo>
                <a:cubicBezTo>
                  <a:pt x="19609" y="117216"/>
                  <a:pt x="22756" y="128008"/>
                  <a:pt x="29041" y="135180"/>
                </a:cubicBezTo>
                <a:cubicBezTo>
                  <a:pt x="35330" y="142354"/>
                  <a:pt x="43244" y="145935"/>
                  <a:pt x="52784" y="145935"/>
                </a:cubicBezTo>
                <a:cubicBezTo>
                  <a:pt x="62252" y="145935"/>
                  <a:pt x="70132" y="142332"/>
                  <a:pt x="76417" y="135129"/>
                </a:cubicBezTo>
                <a:cubicBezTo>
                  <a:pt x="82706" y="127922"/>
                  <a:pt x="85853" y="116935"/>
                  <a:pt x="85853" y="102167"/>
                </a:cubicBezTo>
                <a:cubicBezTo>
                  <a:pt x="85853" y="88246"/>
                  <a:pt x="82688" y="77702"/>
                  <a:pt x="76366" y="70527"/>
                </a:cubicBezTo>
                <a:cubicBezTo>
                  <a:pt x="70042" y="63356"/>
                  <a:pt x="62180" y="59773"/>
                  <a:pt x="52784" y="59773"/>
                </a:cubicBezTo>
                <a:cubicBezTo>
                  <a:pt x="43244" y="59773"/>
                  <a:pt x="35330" y="63337"/>
                  <a:pt x="29041" y="70473"/>
                </a:cubicBezTo>
                <a:cubicBezTo>
                  <a:pt x="22756" y="77608"/>
                  <a:pt x="19609" y="88390"/>
                  <a:pt x="19609" y="102805"/>
                </a:cubicBezTo>
                <a:close/>
                <a:moveTo>
                  <a:pt x="210277" y="0"/>
                </a:moveTo>
                <a:lnTo>
                  <a:pt x="227125" y="212"/>
                </a:lnTo>
                <a:cubicBezTo>
                  <a:pt x="226349" y="7772"/>
                  <a:pt x="224672" y="13031"/>
                  <a:pt x="222095" y="16002"/>
                </a:cubicBezTo>
                <a:cubicBezTo>
                  <a:pt x="219517" y="18967"/>
                  <a:pt x="216195" y="20880"/>
                  <a:pt x="212131" y="21722"/>
                </a:cubicBezTo>
                <a:cubicBezTo>
                  <a:pt x="208065" y="22571"/>
                  <a:pt x="200102" y="22992"/>
                  <a:pt x="188233" y="22992"/>
                </a:cubicBezTo>
                <a:cubicBezTo>
                  <a:pt x="172476" y="22992"/>
                  <a:pt x="161733" y="24512"/>
                  <a:pt x="156010" y="27550"/>
                </a:cubicBezTo>
                <a:cubicBezTo>
                  <a:pt x="150286" y="30591"/>
                  <a:pt x="146171" y="35448"/>
                  <a:pt x="143661" y="42127"/>
                </a:cubicBezTo>
                <a:cubicBezTo>
                  <a:pt x="141153" y="48804"/>
                  <a:pt x="139763" y="57405"/>
                  <a:pt x="139479" y="67935"/>
                </a:cubicBezTo>
                <a:cubicBezTo>
                  <a:pt x="144285" y="60796"/>
                  <a:pt x="149901" y="55443"/>
                  <a:pt x="156330" y="51875"/>
                </a:cubicBezTo>
                <a:cubicBezTo>
                  <a:pt x="162756" y="48312"/>
                  <a:pt x="169999" y="46526"/>
                  <a:pt x="178059" y="46526"/>
                </a:cubicBezTo>
                <a:cubicBezTo>
                  <a:pt x="192823" y="46526"/>
                  <a:pt x="205049" y="51595"/>
                  <a:pt x="214729" y="61736"/>
                </a:cubicBezTo>
                <a:cubicBezTo>
                  <a:pt x="224410" y="71873"/>
                  <a:pt x="229244" y="85596"/>
                  <a:pt x="229244" y="102905"/>
                </a:cubicBezTo>
                <a:cubicBezTo>
                  <a:pt x="229244" y="116048"/>
                  <a:pt x="226811" y="126823"/>
                  <a:pt x="221933" y="135233"/>
                </a:cubicBezTo>
                <a:cubicBezTo>
                  <a:pt x="217055" y="143639"/>
                  <a:pt x="211281" y="150144"/>
                  <a:pt x="204602" y="154734"/>
                </a:cubicBezTo>
                <a:cubicBezTo>
                  <a:pt x="197929" y="159327"/>
                  <a:pt x="188832" y="161625"/>
                  <a:pt x="177315" y="161625"/>
                </a:cubicBezTo>
                <a:cubicBezTo>
                  <a:pt x="163959" y="161625"/>
                  <a:pt x="153572" y="158568"/>
                  <a:pt x="146157" y="152455"/>
                </a:cubicBezTo>
                <a:cubicBezTo>
                  <a:pt x="138738" y="146347"/>
                  <a:pt x="133049" y="138520"/>
                  <a:pt x="129093" y="128980"/>
                </a:cubicBezTo>
                <a:cubicBezTo>
                  <a:pt x="125135" y="119439"/>
                  <a:pt x="123156" y="102837"/>
                  <a:pt x="123156" y="79166"/>
                </a:cubicBezTo>
                <a:cubicBezTo>
                  <a:pt x="123156" y="49421"/>
                  <a:pt x="128193" y="29390"/>
                  <a:pt x="138261" y="19072"/>
                </a:cubicBezTo>
                <a:cubicBezTo>
                  <a:pt x="148327" y="8758"/>
                  <a:pt x="163821" y="3599"/>
                  <a:pt x="184734" y="3599"/>
                </a:cubicBezTo>
                <a:cubicBezTo>
                  <a:pt x="197734" y="3599"/>
                  <a:pt x="205117" y="3387"/>
                  <a:pt x="206885" y="2963"/>
                </a:cubicBezTo>
                <a:cubicBezTo>
                  <a:pt x="208652" y="2545"/>
                  <a:pt x="209782" y="1550"/>
                  <a:pt x="210277" y="0"/>
                </a:cubicBezTo>
                <a:close/>
                <a:moveTo>
                  <a:pt x="209323" y="102379"/>
                </a:moveTo>
                <a:cubicBezTo>
                  <a:pt x="209323" y="90647"/>
                  <a:pt x="206551" y="81038"/>
                  <a:pt x="201003" y="73550"/>
                </a:cubicBezTo>
                <a:cubicBezTo>
                  <a:pt x="195454" y="66059"/>
                  <a:pt x="187629" y="62315"/>
                  <a:pt x="177527" y="62315"/>
                </a:cubicBezTo>
                <a:cubicBezTo>
                  <a:pt x="166997" y="62315"/>
                  <a:pt x="158876" y="66272"/>
                  <a:pt x="153152" y="74184"/>
                </a:cubicBezTo>
                <a:cubicBezTo>
                  <a:pt x="147424" y="82102"/>
                  <a:pt x="144565" y="92662"/>
                  <a:pt x="144565" y="105876"/>
                </a:cubicBezTo>
                <a:cubicBezTo>
                  <a:pt x="144565" y="118947"/>
                  <a:pt x="147726" y="128944"/>
                  <a:pt x="154051" y="135867"/>
                </a:cubicBezTo>
                <a:cubicBezTo>
                  <a:pt x="160373" y="142794"/>
                  <a:pt x="168167" y="146253"/>
                  <a:pt x="177423" y="146253"/>
                </a:cubicBezTo>
                <a:cubicBezTo>
                  <a:pt x="186891" y="146253"/>
                  <a:pt x="194573" y="142246"/>
                  <a:pt x="200477" y="134225"/>
                </a:cubicBezTo>
                <a:cubicBezTo>
                  <a:pt x="206374" y="126209"/>
                  <a:pt x="209323" y="115591"/>
                  <a:pt x="209323" y="102379"/>
                </a:cubicBezTo>
                <a:close/>
                <a:moveTo>
                  <a:pt x="251482" y="46526"/>
                </a:moveTo>
                <a:lnTo>
                  <a:pt x="340084" y="46526"/>
                </a:lnTo>
                <a:lnTo>
                  <a:pt x="340084" y="159080"/>
                </a:lnTo>
                <a:lnTo>
                  <a:pt x="321113" y="159080"/>
                </a:lnTo>
                <a:lnTo>
                  <a:pt x="321113" y="62315"/>
                </a:lnTo>
                <a:lnTo>
                  <a:pt x="270558" y="62315"/>
                </a:lnTo>
                <a:lnTo>
                  <a:pt x="270558" y="118381"/>
                </a:lnTo>
                <a:cubicBezTo>
                  <a:pt x="270558" y="131454"/>
                  <a:pt x="270133" y="140075"/>
                  <a:pt x="269283" y="144240"/>
                </a:cubicBezTo>
                <a:cubicBezTo>
                  <a:pt x="268438" y="148409"/>
                  <a:pt x="266104" y="152049"/>
                  <a:pt x="262293" y="155156"/>
                </a:cubicBezTo>
                <a:cubicBezTo>
                  <a:pt x="258477" y="158266"/>
                  <a:pt x="252961" y="159822"/>
                  <a:pt x="245758" y="159822"/>
                </a:cubicBezTo>
                <a:cubicBezTo>
                  <a:pt x="241305" y="159822"/>
                  <a:pt x="236186" y="159537"/>
                  <a:pt x="230393" y="158976"/>
                </a:cubicBezTo>
                <a:lnTo>
                  <a:pt x="230393" y="143078"/>
                </a:lnTo>
                <a:lnTo>
                  <a:pt x="238763" y="143078"/>
                </a:lnTo>
                <a:cubicBezTo>
                  <a:pt x="242720" y="143078"/>
                  <a:pt x="245546" y="142668"/>
                  <a:pt x="247241" y="141854"/>
                </a:cubicBezTo>
                <a:cubicBezTo>
                  <a:pt x="248936" y="141039"/>
                  <a:pt x="250067" y="139754"/>
                  <a:pt x="250636" y="137988"/>
                </a:cubicBezTo>
                <a:cubicBezTo>
                  <a:pt x="251201" y="136224"/>
                  <a:pt x="251482" y="130463"/>
                  <a:pt x="251482" y="120714"/>
                </a:cubicBezTo>
                <a:close/>
                <a:moveTo>
                  <a:pt x="442689" y="145198"/>
                </a:moveTo>
                <a:cubicBezTo>
                  <a:pt x="435621" y="151200"/>
                  <a:pt x="428822" y="155440"/>
                  <a:pt x="422288" y="157913"/>
                </a:cubicBezTo>
                <a:cubicBezTo>
                  <a:pt x="415753" y="160387"/>
                  <a:pt x="408741" y="161625"/>
                  <a:pt x="401249" y="161625"/>
                </a:cubicBezTo>
                <a:cubicBezTo>
                  <a:pt x="388887" y="161625"/>
                  <a:pt x="379382" y="158601"/>
                  <a:pt x="372740" y="152560"/>
                </a:cubicBezTo>
                <a:cubicBezTo>
                  <a:pt x="366099" y="146520"/>
                  <a:pt x="362775" y="138800"/>
                  <a:pt x="362775" y="129401"/>
                </a:cubicBezTo>
                <a:cubicBezTo>
                  <a:pt x="362775" y="123893"/>
                  <a:pt x="364029" y="118860"/>
                  <a:pt x="366537" y="114300"/>
                </a:cubicBezTo>
                <a:cubicBezTo>
                  <a:pt x="369047" y="109742"/>
                  <a:pt x="372334" y="106088"/>
                  <a:pt x="376395" y="103329"/>
                </a:cubicBezTo>
                <a:cubicBezTo>
                  <a:pt x="380459" y="100576"/>
                  <a:pt x="385035" y="98492"/>
                  <a:pt x="390122" y="97077"/>
                </a:cubicBezTo>
                <a:cubicBezTo>
                  <a:pt x="393866" y="96087"/>
                  <a:pt x="399518" y="95137"/>
                  <a:pt x="407077" y="94218"/>
                </a:cubicBezTo>
                <a:cubicBezTo>
                  <a:pt x="422482" y="92378"/>
                  <a:pt x="433822" y="90190"/>
                  <a:pt x="441101" y="87645"/>
                </a:cubicBezTo>
                <a:cubicBezTo>
                  <a:pt x="441169" y="85031"/>
                  <a:pt x="441206" y="83368"/>
                  <a:pt x="441206" y="82663"/>
                </a:cubicBezTo>
                <a:cubicBezTo>
                  <a:pt x="441206" y="74890"/>
                  <a:pt x="439405" y="69418"/>
                  <a:pt x="435798" y="66235"/>
                </a:cubicBezTo>
                <a:cubicBezTo>
                  <a:pt x="430924" y="61926"/>
                  <a:pt x="423685" y="59773"/>
                  <a:pt x="414072" y="59773"/>
                </a:cubicBezTo>
                <a:cubicBezTo>
                  <a:pt x="405101" y="59773"/>
                  <a:pt x="398477" y="61343"/>
                  <a:pt x="394204" y="64486"/>
                </a:cubicBezTo>
                <a:cubicBezTo>
                  <a:pt x="389927" y="67632"/>
                  <a:pt x="386762" y="73195"/>
                  <a:pt x="384713" y="81179"/>
                </a:cubicBezTo>
                <a:lnTo>
                  <a:pt x="366063" y="78638"/>
                </a:lnTo>
                <a:cubicBezTo>
                  <a:pt x="367758" y="70656"/>
                  <a:pt x="370548" y="64206"/>
                  <a:pt x="374437" y="59295"/>
                </a:cubicBezTo>
                <a:cubicBezTo>
                  <a:pt x="378324" y="54387"/>
                  <a:pt x="383940" y="50604"/>
                  <a:pt x="391288" y="47955"/>
                </a:cubicBezTo>
                <a:cubicBezTo>
                  <a:pt x="398635" y="45308"/>
                  <a:pt x="407149" y="43980"/>
                  <a:pt x="416829" y="43980"/>
                </a:cubicBezTo>
                <a:cubicBezTo>
                  <a:pt x="426438" y="43980"/>
                  <a:pt x="434246" y="45111"/>
                  <a:pt x="440252" y="47372"/>
                </a:cubicBezTo>
                <a:cubicBezTo>
                  <a:pt x="446260" y="49633"/>
                  <a:pt x="450678" y="52472"/>
                  <a:pt x="453503" y="55900"/>
                </a:cubicBezTo>
                <a:cubicBezTo>
                  <a:pt x="456329" y="59328"/>
                  <a:pt x="458305" y="63658"/>
                  <a:pt x="459435" y="68886"/>
                </a:cubicBezTo>
                <a:cubicBezTo>
                  <a:pt x="460073" y="72135"/>
                  <a:pt x="460386" y="78004"/>
                  <a:pt x="460386" y="86478"/>
                </a:cubicBezTo>
                <a:lnTo>
                  <a:pt x="460386" y="111916"/>
                </a:lnTo>
                <a:cubicBezTo>
                  <a:pt x="460386" y="129652"/>
                  <a:pt x="460796" y="140867"/>
                  <a:pt x="461609" y="145568"/>
                </a:cubicBezTo>
                <a:cubicBezTo>
                  <a:pt x="462423" y="150267"/>
                  <a:pt x="464026" y="154771"/>
                  <a:pt x="466426" y="159080"/>
                </a:cubicBezTo>
                <a:lnTo>
                  <a:pt x="446504" y="159080"/>
                </a:lnTo>
                <a:cubicBezTo>
                  <a:pt x="444528" y="155120"/>
                  <a:pt x="443254" y="150493"/>
                  <a:pt x="442689" y="145198"/>
                </a:cubicBezTo>
                <a:close/>
                <a:moveTo>
                  <a:pt x="441101" y="102591"/>
                </a:moveTo>
                <a:cubicBezTo>
                  <a:pt x="434178" y="105419"/>
                  <a:pt x="423792" y="107819"/>
                  <a:pt x="409940" y="109795"/>
                </a:cubicBezTo>
                <a:cubicBezTo>
                  <a:pt x="402098" y="110926"/>
                  <a:pt x="396551" y="112197"/>
                  <a:pt x="393300" y="113611"/>
                </a:cubicBezTo>
                <a:cubicBezTo>
                  <a:pt x="390049" y="115026"/>
                  <a:pt x="387540" y="117092"/>
                  <a:pt x="385777" y="119810"/>
                </a:cubicBezTo>
                <a:cubicBezTo>
                  <a:pt x="384009" y="122532"/>
                  <a:pt x="383126" y="125557"/>
                  <a:pt x="383126" y="128875"/>
                </a:cubicBezTo>
                <a:cubicBezTo>
                  <a:pt x="383126" y="133959"/>
                  <a:pt x="385053" y="138200"/>
                  <a:pt x="388901" y="141591"/>
                </a:cubicBezTo>
                <a:cubicBezTo>
                  <a:pt x="392752" y="144981"/>
                  <a:pt x="398386" y="146677"/>
                  <a:pt x="405807" y="146677"/>
                </a:cubicBezTo>
                <a:cubicBezTo>
                  <a:pt x="413154" y="146677"/>
                  <a:pt x="419688" y="145068"/>
                  <a:pt x="425412" y="141854"/>
                </a:cubicBezTo>
                <a:cubicBezTo>
                  <a:pt x="431140" y="138642"/>
                  <a:pt x="435341" y="134246"/>
                  <a:pt x="438027" y="128663"/>
                </a:cubicBezTo>
                <a:cubicBezTo>
                  <a:pt x="440075" y="124354"/>
                  <a:pt x="441101" y="117993"/>
                  <a:pt x="441101" y="109583"/>
                </a:cubicBezTo>
                <a:close/>
                <a:moveTo>
                  <a:pt x="563404" y="117852"/>
                </a:moveTo>
                <a:lnTo>
                  <a:pt x="582163" y="120289"/>
                </a:lnTo>
                <a:cubicBezTo>
                  <a:pt x="580115" y="133221"/>
                  <a:pt x="574869" y="143341"/>
                  <a:pt x="566428" y="150652"/>
                </a:cubicBezTo>
                <a:cubicBezTo>
                  <a:pt x="557982" y="157967"/>
                  <a:pt x="547614" y="161625"/>
                  <a:pt x="535320" y="161625"/>
                </a:cubicBezTo>
                <a:cubicBezTo>
                  <a:pt x="519919" y="161625"/>
                  <a:pt x="507535" y="156588"/>
                  <a:pt x="498172" y="146520"/>
                </a:cubicBezTo>
                <a:cubicBezTo>
                  <a:pt x="488808" y="136454"/>
                  <a:pt x="484128" y="122021"/>
                  <a:pt x="484128" y="103225"/>
                </a:cubicBezTo>
                <a:cubicBezTo>
                  <a:pt x="484128" y="91072"/>
                  <a:pt x="486141" y="80438"/>
                  <a:pt x="490169" y="71323"/>
                </a:cubicBezTo>
                <a:cubicBezTo>
                  <a:pt x="494197" y="62207"/>
                  <a:pt x="500328" y="55374"/>
                  <a:pt x="508558" y="50816"/>
                </a:cubicBezTo>
                <a:cubicBezTo>
                  <a:pt x="516788" y="46260"/>
                  <a:pt x="525744" y="43980"/>
                  <a:pt x="535424" y="43980"/>
                </a:cubicBezTo>
                <a:cubicBezTo>
                  <a:pt x="547647" y="43980"/>
                  <a:pt x="557647" y="47072"/>
                  <a:pt x="565419" y="53254"/>
                </a:cubicBezTo>
                <a:cubicBezTo>
                  <a:pt x="573192" y="59435"/>
                  <a:pt x="578174" y="68215"/>
                  <a:pt x="580363" y="79592"/>
                </a:cubicBezTo>
                <a:lnTo>
                  <a:pt x="561817" y="82451"/>
                </a:lnTo>
                <a:cubicBezTo>
                  <a:pt x="560048" y="74890"/>
                  <a:pt x="556925" y="69206"/>
                  <a:pt x="552435" y="65389"/>
                </a:cubicBezTo>
                <a:cubicBezTo>
                  <a:pt x="547949" y="61577"/>
                  <a:pt x="542524" y="59669"/>
                  <a:pt x="536166" y="59669"/>
                </a:cubicBezTo>
                <a:cubicBezTo>
                  <a:pt x="526557" y="59669"/>
                  <a:pt x="518749" y="63111"/>
                  <a:pt x="512745" y="70001"/>
                </a:cubicBezTo>
                <a:cubicBezTo>
                  <a:pt x="506736" y="76888"/>
                  <a:pt x="503734" y="87788"/>
                  <a:pt x="503734" y="102697"/>
                </a:cubicBezTo>
                <a:cubicBezTo>
                  <a:pt x="503734" y="117820"/>
                  <a:pt x="506632" y="128807"/>
                  <a:pt x="512427" y="135655"/>
                </a:cubicBezTo>
                <a:cubicBezTo>
                  <a:pt x="518224" y="142509"/>
                  <a:pt x="525780" y="145935"/>
                  <a:pt x="535108" y="145935"/>
                </a:cubicBezTo>
                <a:cubicBezTo>
                  <a:pt x="542600" y="145935"/>
                  <a:pt x="548852" y="143639"/>
                  <a:pt x="553867" y="139050"/>
                </a:cubicBezTo>
                <a:cubicBezTo>
                  <a:pt x="558883" y="134456"/>
                  <a:pt x="562061" y="127392"/>
                  <a:pt x="563404" y="117852"/>
                </a:cubicBezTo>
                <a:close/>
                <a:moveTo>
                  <a:pt x="588208" y="46526"/>
                </a:moveTo>
                <a:lnTo>
                  <a:pt x="679670" y="46526"/>
                </a:lnTo>
                <a:lnTo>
                  <a:pt x="679670" y="62315"/>
                </a:lnTo>
                <a:lnTo>
                  <a:pt x="643424" y="62315"/>
                </a:lnTo>
                <a:lnTo>
                  <a:pt x="643424" y="159080"/>
                </a:lnTo>
                <a:lnTo>
                  <a:pt x="624453" y="159080"/>
                </a:lnTo>
                <a:lnTo>
                  <a:pt x="624453" y="62315"/>
                </a:lnTo>
                <a:lnTo>
                  <a:pt x="588208" y="62315"/>
                </a:lnTo>
                <a:close/>
                <a:moveTo>
                  <a:pt x="697896" y="46526"/>
                </a:moveTo>
                <a:lnTo>
                  <a:pt x="716976" y="46526"/>
                </a:lnTo>
                <a:lnTo>
                  <a:pt x="716976" y="132372"/>
                </a:lnTo>
                <a:lnTo>
                  <a:pt x="769860" y="46526"/>
                </a:lnTo>
                <a:lnTo>
                  <a:pt x="790424" y="46526"/>
                </a:lnTo>
                <a:lnTo>
                  <a:pt x="790424" y="159080"/>
                </a:lnTo>
                <a:lnTo>
                  <a:pt x="771347" y="159080"/>
                </a:lnTo>
                <a:lnTo>
                  <a:pt x="771347" y="73764"/>
                </a:lnTo>
                <a:lnTo>
                  <a:pt x="718460" y="159080"/>
                </a:lnTo>
                <a:lnTo>
                  <a:pt x="697896" y="159080"/>
                </a:lnTo>
                <a:close/>
                <a:moveTo>
                  <a:pt x="882058" y="202214"/>
                </a:moveTo>
                <a:lnTo>
                  <a:pt x="882058" y="46526"/>
                </a:lnTo>
                <a:lnTo>
                  <a:pt x="899439" y="46526"/>
                </a:lnTo>
                <a:lnTo>
                  <a:pt x="899439" y="61153"/>
                </a:lnTo>
                <a:cubicBezTo>
                  <a:pt x="903539" y="55429"/>
                  <a:pt x="908168" y="51138"/>
                  <a:pt x="913323" y="48271"/>
                </a:cubicBezTo>
                <a:cubicBezTo>
                  <a:pt x="918479" y="45413"/>
                  <a:pt x="924732" y="43980"/>
                  <a:pt x="932084" y="43980"/>
                </a:cubicBezTo>
                <a:cubicBezTo>
                  <a:pt x="941693" y="43980"/>
                  <a:pt x="950170" y="46454"/>
                  <a:pt x="957520" y="51400"/>
                </a:cubicBezTo>
                <a:cubicBezTo>
                  <a:pt x="964869" y="56346"/>
                  <a:pt x="970416" y="63323"/>
                  <a:pt x="974160" y="72330"/>
                </a:cubicBezTo>
                <a:cubicBezTo>
                  <a:pt x="977904" y="81341"/>
                  <a:pt x="979776" y="91216"/>
                  <a:pt x="979776" y="101955"/>
                </a:cubicBezTo>
                <a:cubicBezTo>
                  <a:pt x="979776" y="113472"/>
                  <a:pt x="977710" y="123838"/>
                  <a:pt x="973577" y="133059"/>
                </a:cubicBezTo>
                <a:cubicBezTo>
                  <a:pt x="969441" y="142278"/>
                  <a:pt x="963436" y="149345"/>
                  <a:pt x="955559" y="154255"/>
                </a:cubicBezTo>
                <a:cubicBezTo>
                  <a:pt x="947681" y="159170"/>
                  <a:pt x="939399" y="161625"/>
                  <a:pt x="930704" y="161625"/>
                </a:cubicBezTo>
                <a:cubicBezTo>
                  <a:pt x="924346" y="161625"/>
                  <a:pt x="918641" y="160282"/>
                  <a:pt x="913590" y="157597"/>
                </a:cubicBezTo>
                <a:cubicBezTo>
                  <a:pt x="908535" y="154907"/>
                  <a:pt x="904385" y="151519"/>
                  <a:pt x="901134" y="147422"/>
                </a:cubicBezTo>
                <a:lnTo>
                  <a:pt x="901134" y="202214"/>
                </a:lnTo>
                <a:close/>
                <a:moveTo>
                  <a:pt x="899334" y="103437"/>
                </a:moveTo>
                <a:cubicBezTo>
                  <a:pt x="899334" y="117920"/>
                  <a:pt x="902268" y="128628"/>
                  <a:pt x="908133" y="135553"/>
                </a:cubicBezTo>
                <a:cubicBezTo>
                  <a:pt x="913997" y="142476"/>
                  <a:pt x="921093" y="145935"/>
                  <a:pt x="929434" y="145935"/>
                </a:cubicBezTo>
                <a:cubicBezTo>
                  <a:pt x="937908" y="145935"/>
                  <a:pt x="945174" y="142354"/>
                  <a:pt x="951214" y="135180"/>
                </a:cubicBezTo>
                <a:cubicBezTo>
                  <a:pt x="957255" y="128008"/>
                  <a:pt x="960271" y="116898"/>
                  <a:pt x="960271" y="101847"/>
                </a:cubicBezTo>
                <a:cubicBezTo>
                  <a:pt x="960271" y="87504"/>
                  <a:pt x="957323" y="76766"/>
                  <a:pt x="951425" y="69630"/>
                </a:cubicBezTo>
                <a:cubicBezTo>
                  <a:pt x="945523" y="62495"/>
                  <a:pt x="938477" y="58924"/>
                  <a:pt x="930280" y="58924"/>
                </a:cubicBezTo>
                <a:cubicBezTo>
                  <a:pt x="922158" y="58924"/>
                  <a:pt x="914969" y="62722"/>
                  <a:pt x="908716" y="70315"/>
                </a:cubicBezTo>
                <a:cubicBezTo>
                  <a:pt x="902462" y="77914"/>
                  <a:pt x="899334" y="88955"/>
                  <a:pt x="899334" y="103437"/>
                </a:cubicBezTo>
                <a:close/>
                <a:moveTo>
                  <a:pt x="1076220" y="145198"/>
                </a:moveTo>
                <a:cubicBezTo>
                  <a:pt x="1069153" y="151200"/>
                  <a:pt x="1062353" y="155440"/>
                  <a:pt x="1055818" y="157913"/>
                </a:cubicBezTo>
                <a:cubicBezTo>
                  <a:pt x="1049285" y="160387"/>
                  <a:pt x="1042273" y="161625"/>
                  <a:pt x="1034781" y="161625"/>
                </a:cubicBezTo>
                <a:cubicBezTo>
                  <a:pt x="1022419" y="161625"/>
                  <a:pt x="1012914" y="158601"/>
                  <a:pt x="1006272" y="152560"/>
                </a:cubicBezTo>
                <a:cubicBezTo>
                  <a:pt x="999630" y="146520"/>
                  <a:pt x="996307" y="138800"/>
                  <a:pt x="996307" y="129401"/>
                </a:cubicBezTo>
                <a:cubicBezTo>
                  <a:pt x="996307" y="123893"/>
                  <a:pt x="997560" y="118860"/>
                  <a:pt x="1000069" y="114300"/>
                </a:cubicBezTo>
                <a:cubicBezTo>
                  <a:pt x="1002579" y="109742"/>
                  <a:pt x="1005866" y="106088"/>
                  <a:pt x="1009926" y="103329"/>
                </a:cubicBezTo>
                <a:cubicBezTo>
                  <a:pt x="1013992" y="100576"/>
                  <a:pt x="1018567" y="98492"/>
                  <a:pt x="1023650" y="97077"/>
                </a:cubicBezTo>
                <a:cubicBezTo>
                  <a:pt x="1027394" y="96087"/>
                  <a:pt x="1033049" y="95137"/>
                  <a:pt x="1040609" y="94218"/>
                </a:cubicBezTo>
                <a:cubicBezTo>
                  <a:pt x="1056011" y="92378"/>
                  <a:pt x="1067354" y="90190"/>
                  <a:pt x="1074633" y="87645"/>
                </a:cubicBezTo>
                <a:cubicBezTo>
                  <a:pt x="1074701" y="85031"/>
                  <a:pt x="1074738" y="83368"/>
                  <a:pt x="1074738" y="82663"/>
                </a:cubicBezTo>
                <a:cubicBezTo>
                  <a:pt x="1074738" y="74890"/>
                  <a:pt x="1072933" y="69418"/>
                  <a:pt x="1069330" y="66235"/>
                </a:cubicBezTo>
                <a:cubicBezTo>
                  <a:pt x="1064456" y="61926"/>
                  <a:pt x="1057212" y="59773"/>
                  <a:pt x="1047604" y="59773"/>
                </a:cubicBezTo>
                <a:cubicBezTo>
                  <a:pt x="1038633" y="59773"/>
                  <a:pt x="1032009" y="61343"/>
                  <a:pt x="1027735" y="64486"/>
                </a:cubicBezTo>
                <a:cubicBezTo>
                  <a:pt x="1023459" y="67632"/>
                  <a:pt x="1020294" y="73195"/>
                  <a:pt x="1018246" y="81179"/>
                </a:cubicBezTo>
                <a:lnTo>
                  <a:pt x="999594" y="78638"/>
                </a:lnTo>
                <a:cubicBezTo>
                  <a:pt x="1001286" y="70656"/>
                  <a:pt x="1004080" y="64206"/>
                  <a:pt x="1007968" y="59295"/>
                </a:cubicBezTo>
                <a:cubicBezTo>
                  <a:pt x="1011856" y="54387"/>
                  <a:pt x="1017472" y="50604"/>
                  <a:pt x="1024820" y="47955"/>
                </a:cubicBezTo>
                <a:cubicBezTo>
                  <a:pt x="1032167" y="45308"/>
                  <a:pt x="1040681" y="43980"/>
                  <a:pt x="1050358" y="43980"/>
                </a:cubicBezTo>
                <a:cubicBezTo>
                  <a:pt x="1059970" y="43980"/>
                  <a:pt x="1067778" y="45111"/>
                  <a:pt x="1073782" y="47372"/>
                </a:cubicBezTo>
                <a:cubicBezTo>
                  <a:pt x="1079788" y="49633"/>
                  <a:pt x="1084208" y="52472"/>
                  <a:pt x="1087035" y="55900"/>
                </a:cubicBezTo>
                <a:cubicBezTo>
                  <a:pt x="1089861" y="59328"/>
                  <a:pt x="1091837" y="63658"/>
                  <a:pt x="1092967" y="68886"/>
                </a:cubicBezTo>
                <a:cubicBezTo>
                  <a:pt x="1093601" y="72135"/>
                  <a:pt x="1093918" y="78004"/>
                  <a:pt x="1093918" y="86478"/>
                </a:cubicBezTo>
                <a:lnTo>
                  <a:pt x="1093918" y="111916"/>
                </a:lnTo>
                <a:cubicBezTo>
                  <a:pt x="1093918" y="129652"/>
                  <a:pt x="1094328" y="140867"/>
                  <a:pt x="1095142" y="145568"/>
                </a:cubicBezTo>
                <a:cubicBezTo>
                  <a:pt x="1095956" y="150267"/>
                  <a:pt x="1097557" y="154771"/>
                  <a:pt x="1099958" y="159080"/>
                </a:cubicBezTo>
                <a:lnTo>
                  <a:pt x="1080036" y="159080"/>
                </a:lnTo>
                <a:cubicBezTo>
                  <a:pt x="1078060" y="155120"/>
                  <a:pt x="1076785" y="150493"/>
                  <a:pt x="1076220" y="145198"/>
                </a:cubicBezTo>
                <a:close/>
                <a:moveTo>
                  <a:pt x="1074633" y="102591"/>
                </a:moveTo>
                <a:cubicBezTo>
                  <a:pt x="1067706" y="105419"/>
                  <a:pt x="1057320" y="107819"/>
                  <a:pt x="1043472" y="109795"/>
                </a:cubicBezTo>
                <a:cubicBezTo>
                  <a:pt x="1035631" y="110926"/>
                  <a:pt x="1030084" y="112197"/>
                  <a:pt x="1026832" y="113611"/>
                </a:cubicBezTo>
                <a:cubicBezTo>
                  <a:pt x="1023581" y="115026"/>
                  <a:pt x="1021072" y="117092"/>
                  <a:pt x="1019307" y="119810"/>
                </a:cubicBezTo>
                <a:cubicBezTo>
                  <a:pt x="1017541" y="122532"/>
                  <a:pt x="1016658" y="125557"/>
                  <a:pt x="1016658" y="128875"/>
                </a:cubicBezTo>
                <a:cubicBezTo>
                  <a:pt x="1016658" y="133959"/>
                  <a:pt x="1018581" y="138200"/>
                  <a:pt x="1022433" y="141591"/>
                </a:cubicBezTo>
                <a:cubicBezTo>
                  <a:pt x="1026285" y="144981"/>
                  <a:pt x="1031914" y="146677"/>
                  <a:pt x="1039338" y="146677"/>
                </a:cubicBezTo>
                <a:cubicBezTo>
                  <a:pt x="1046686" y="146677"/>
                  <a:pt x="1053220" y="145068"/>
                  <a:pt x="1058944" y="141854"/>
                </a:cubicBezTo>
                <a:cubicBezTo>
                  <a:pt x="1064672" y="138642"/>
                  <a:pt x="1068873" y="134246"/>
                  <a:pt x="1071559" y="128663"/>
                </a:cubicBezTo>
                <a:cubicBezTo>
                  <a:pt x="1073606" y="124354"/>
                  <a:pt x="1074633" y="117993"/>
                  <a:pt x="1074633" y="109583"/>
                </a:cubicBezTo>
                <a:close/>
                <a:moveTo>
                  <a:pt x="1146878" y="108207"/>
                </a:moveTo>
                <a:lnTo>
                  <a:pt x="1146878" y="93265"/>
                </a:lnTo>
                <a:cubicBezTo>
                  <a:pt x="1154931" y="93192"/>
                  <a:pt x="1160424" y="92876"/>
                  <a:pt x="1163358" y="92311"/>
                </a:cubicBezTo>
                <a:cubicBezTo>
                  <a:pt x="1166292" y="91742"/>
                  <a:pt x="1169060" y="90046"/>
                  <a:pt x="1171678" y="87219"/>
                </a:cubicBezTo>
                <a:cubicBezTo>
                  <a:pt x="1174292" y="84394"/>
                  <a:pt x="1175599" y="80862"/>
                  <a:pt x="1175599" y="76621"/>
                </a:cubicBezTo>
                <a:cubicBezTo>
                  <a:pt x="1175599" y="71463"/>
                  <a:pt x="1173884" y="67348"/>
                  <a:pt x="1170458" y="64273"/>
                </a:cubicBezTo>
                <a:cubicBezTo>
                  <a:pt x="1167030" y="61202"/>
                  <a:pt x="1162599" y="59669"/>
                  <a:pt x="1157160" y="59669"/>
                </a:cubicBezTo>
                <a:cubicBezTo>
                  <a:pt x="1146417" y="59669"/>
                  <a:pt x="1138893" y="65991"/>
                  <a:pt x="1134584" y="78638"/>
                </a:cubicBezTo>
                <a:lnTo>
                  <a:pt x="1116461" y="75671"/>
                </a:lnTo>
                <a:cubicBezTo>
                  <a:pt x="1122110" y="54542"/>
                  <a:pt x="1135746" y="43980"/>
                  <a:pt x="1157372" y="43980"/>
                </a:cubicBezTo>
                <a:cubicBezTo>
                  <a:pt x="1169378" y="43980"/>
                  <a:pt x="1178792" y="47268"/>
                  <a:pt x="1185614" y="53834"/>
                </a:cubicBezTo>
                <a:cubicBezTo>
                  <a:pt x="1192433" y="60407"/>
                  <a:pt x="1195841" y="68248"/>
                  <a:pt x="1195841" y="77367"/>
                </a:cubicBezTo>
                <a:cubicBezTo>
                  <a:pt x="1195841" y="86554"/>
                  <a:pt x="1191388" y="93866"/>
                  <a:pt x="1182484" y="99305"/>
                </a:cubicBezTo>
                <a:cubicBezTo>
                  <a:pt x="1188141" y="102344"/>
                  <a:pt x="1192381" y="106210"/>
                  <a:pt x="1195208" y="110911"/>
                </a:cubicBezTo>
                <a:cubicBezTo>
                  <a:pt x="1198033" y="115609"/>
                  <a:pt x="1199445" y="121172"/>
                  <a:pt x="1199445" y="127601"/>
                </a:cubicBezTo>
                <a:cubicBezTo>
                  <a:pt x="1199445" y="137706"/>
                  <a:pt x="1195769" y="145903"/>
                  <a:pt x="1188422" y="152189"/>
                </a:cubicBezTo>
                <a:cubicBezTo>
                  <a:pt x="1181074" y="158478"/>
                  <a:pt x="1170793" y="161625"/>
                  <a:pt x="1157580" y="161625"/>
                </a:cubicBezTo>
                <a:cubicBezTo>
                  <a:pt x="1131933" y="161625"/>
                  <a:pt x="1117062" y="150213"/>
                  <a:pt x="1112962" y="127392"/>
                </a:cubicBezTo>
                <a:lnTo>
                  <a:pt x="1130872" y="123573"/>
                </a:lnTo>
                <a:cubicBezTo>
                  <a:pt x="1132496" y="130780"/>
                  <a:pt x="1135800" y="136359"/>
                  <a:pt x="1140783" y="140317"/>
                </a:cubicBezTo>
                <a:cubicBezTo>
                  <a:pt x="1145761" y="144277"/>
                  <a:pt x="1151468" y="146253"/>
                  <a:pt x="1157897" y="146253"/>
                </a:cubicBezTo>
                <a:cubicBezTo>
                  <a:pt x="1164327" y="146253"/>
                  <a:pt x="1169680" y="144434"/>
                  <a:pt x="1173953" y="140796"/>
                </a:cubicBezTo>
                <a:cubicBezTo>
                  <a:pt x="1178230" y="137160"/>
                  <a:pt x="1180365" y="132515"/>
                  <a:pt x="1180365" y="126860"/>
                </a:cubicBezTo>
                <a:cubicBezTo>
                  <a:pt x="1180365" y="122478"/>
                  <a:pt x="1179025" y="118662"/>
                  <a:pt x="1176341" y="115412"/>
                </a:cubicBezTo>
                <a:cubicBezTo>
                  <a:pt x="1173655" y="112165"/>
                  <a:pt x="1170793" y="110130"/>
                  <a:pt x="1167754" y="109316"/>
                </a:cubicBezTo>
                <a:cubicBezTo>
                  <a:pt x="1164719" y="108503"/>
                  <a:pt x="1159204" y="108100"/>
                  <a:pt x="1151223" y="108100"/>
                </a:cubicBezTo>
                <a:cubicBezTo>
                  <a:pt x="1150586" y="108100"/>
                  <a:pt x="1149138" y="108136"/>
                  <a:pt x="1146878" y="108207"/>
                </a:cubicBezTo>
                <a:close/>
                <a:moveTo>
                  <a:pt x="1221596" y="46526"/>
                </a:moveTo>
                <a:lnTo>
                  <a:pt x="1265581" y="46526"/>
                </a:lnTo>
                <a:cubicBezTo>
                  <a:pt x="1276387" y="46526"/>
                  <a:pt x="1284426" y="47429"/>
                  <a:pt x="1289693" y="49229"/>
                </a:cubicBezTo>
                <a:cubicBezTo>
                  <a:pt x="1294956" y="51029"/>
                  <a:pt x="1299478" y="54334"/>
                  <a:pt x="1303258" y="59136"/>
                </a:cubicBezTo>
                <a:cubicBezTo>
                  <a:pt x="1307039" y="63943"/>
                  <a:pt x="1308929" y="69698"/>
                  <a:pt x="1308929" y="76409"/>
                </a:cubicBezTo>
                <a:cubicBezTo>
                  <a:pt x="1308929" y="81780"/>
                  <a:pt x="1307812" y="86464"/>
                  <a:pt x="1305587" y="90457"/>
                </a:cubicBezTo>
                <a:cubicBezTo>
                  <a:pt x="1303362" y="94446"/>
                  <a:pt x="1300026" y="97782"/>
                  <a:pt x="1295572" y="100472"/>
                </a:cubicBezTo>
                <a:cubicBezTo>
                  <a:pt x="1300872" y="102236"/>
                  <a:pt x="1305271" y="105540"/>
                  <a:pt x="1308770" y="110379"/>
                </a:cubicBezTo>
                <a:cubicBezTo>
                  <a:pt x="1312265" y="115220"/>
                  <a:pt x="1314015" y="120960"/>
                  <a:pt x="1314015" y="127601"/>
                </a:cubicBezTo>
                <a:cubicBezTo>
                  <a:pt x="1313309" y="138268"/>
                  <a:pt x="1309494" y="146184"/>
                  <a:pt x="1302571" y="151343"/>
                </a:cubicBezTo>
                <a:cubicBezTo>
                  <a:pt x="1295640" y="156502"/>
                  <a:pt x="1285572" y="159080"/>
                  <a:pt x="1272359" y="159080"/>
                </a:cubicBezTo>
                <a:lnTo>
                  <a:pt x="1221596" y="159080"/>
                </a:lnTo>
                <a:close/>
                <a:moveTo>
                  <a:pt x="1240672" y="93902"/>
                </a:moveTo>
                <a:lnTo>
                  <a:pt x="1261023" y="93902"/>
                </a:lnTo>
                <a:cubicBezTo>
                  <a:pt x="1269144" y="93902"/>
                  <a:pt x="1274728" y="93477"/>
                  <a:pt x="1277770" y="92631"/>
                </a:cubicBezTo>
                <a:cubicBezTo>
                  <a:pt x="1280808" y="91781"/>
                  <a:pt x="1283529" y="90064"/>
                  <a:pt x="1285932" y="87486"/>
                </a:cubicBezTo>
                <a:cubicBezTo>
                  <a:pt x="1288333" y="84909"/>
                  <a:pt x="1289531" y="81819"/>
                  <a:pt x="1289531" y="78216"/>
                </a:cubicBezTo>
                <a:cubicBezTo>
                  <a:pt x="1289531" y="72277"/>
                  <a:pt x="1287428" y="68144"/>
                  <a:pt x="1283227" y="65815"/>
                </a:cubicBezTo>
                <a:cubicBezTo>
                  <a:pt x="1279023" y="63482"/>
                  <a:pt x="1271834" y="62315"/>
                  <a:pt x="1261660" y="62315"/>
                </a:cubicBezTo>
                <a:lnTo>
                  <a:pt x="1240672" y="62315"/>
                </a:lnTo>
                <a:close/>
                <a:moveTo>
                  <a:pt x="1240672" y="143394"/>
                </a:moveTo>
                <a:lnTo>
                  <a:pt x="1265792" y="143394"/>
                </a:lnTo>
                <a:cubicBezTo>
                  <a:pt x="1276600" y="143394"/>
                  <a:pt x="1284020" y="142142"/>
                  <a:pt x="1288048" y="139632"/>
                </a:cubicBezTo>
                <a:cubicBezTo>
                  <a:pt x="1292077" y="137119"/>
                  <a:pt x="1294196" y="132796"/>
                  <a:pt x="1294410" y="126646"/>
                </a:cubicBezTo>
                <a:cubicBezTo>
                  <a:pt x="1294410" y="123044"/>
                  <a:pt x="1293243" y="119702"/>
                  <a:pt x="1290910" y="116631"/>
                </a:cubicBezTo>
                <a:cubicBezTo>
                  <a:pt x="1288576" y="113558"/>
                  <a:pt x="1285539" y="111618"/>
                  <a:pt x="1281795" y="110803"/>
                </a:cubicBezTo>
                <a:cubicBezTo>
                  <a:pt x="1278051" y="109991"/>
                  <a:pt x="1272046" y="109583"/>
                  <a:pt x="1263780" y="109583"/>
                </a:cubicBezTo>
                <a:lnTo>
                  <a:pt x="1240672" y="109583"/>
                </a:lnTo>
                <a:close/>
                <a:moveTo>
                  <a:pt x="1337235" y="46526"/>
                </a:moveTo>
                <a:lnTo>
                  <a:pt x="1356315" y="46526"/>
                </a:lnTo>
                <a:lnTo>
                  <a:pt x="1356315" y="132372"/>
                </a:lnTo>
                <a:lnTo>
                  <a:pt x="1409198" y="46526"/>
                </a:lnTo>
                <a:lnTo>
                  <a:pt x="1429762" y="46526"/>
                </a:lnTo>
                <a:lnTo>
                  <a:pt x="1429762" y="159080"/>
                </a:lnTo>
                <a:lnTo>
                  <a:pt x="1410682" y="159080"/>
                </a:lnTo>
                <a:lnTo>
                  <a:pt x="1410682" y="73764"/>
                </a:lnTo>
                <a:lnTo>
                  <a:pt x="1357798" y="159080"/>
                </a:lnTo>
                <a:lnTo>
                  <a:pt x="1337235" y="159080"/>
                </a:lnTo>
                <a:close/>
                <a:moveTo>
                  <a:pt x="1448205" y="46526"/>
                </a:moveTo>
                <a:lnTo>
                  <a:pt x="1539666" y="46526"/>
                </a:lnTo>
                <a:lnTo>
                  <a:pt x="1539666" y="62315"/>
                </a:lnTo>
                <a:lnTo>
                  <a:pt x="1503421" y="62315"/>
                </a:lnTo>
                <a:lnTo>
                  <a:pt x="1503421" y="159080"/>
                </a:lnTo>
                <a:lnTo>
                  <a:pt x="1484450" y="159080"/>
                </a:lnTo>
                <a:lnTo>
                  <a:pt x="1484450" y="62315"/>
                </a:lnTo>
                <a:lnTo>
                  <a:pt x="1448205" y="62315"/>
                </a:lnTo>
                <a:close/>
                <a:moveTo>
                  <a:pt x="1557892" y="46526"/>
                </a:moveTo>
                <a:lnTo>
                  <a:pt x="1576973" y="46526"/>
                </a:lnTo>
                <a:lnTo>
                  <a:pt x="1576973" y="132372"/>
                </a:lnTo>
                <a:lnTo>
                  <a:pt x="1629857" y="46526"/>
                </a:lnTo>
                <a:lnTo>
                  <a:pt x="1650420" y="46526"/>
                </a:lnTo>
                <a:lnTo>
                  <a:pt x="1650420" y="159080"/>
                </a:lnTo>
                <a:lnTo>
                  <a:pt x="1631341" y="159080"/>
                </a:lnTo>
                <a:lnTo>
                  <a:pt x="1631341" y="73764"/>
                </a:lnTo>
                <a:lnTo>
                  <a:pt x="1578456" y="159080"/>
                </a:lnTo>
                <a:lnTo>
                  <a:pt x="1557892" y="159080"/>
                </a:lnTo>
                <a:close/>
                <a:moveTo>
                  <a:pt x="1766660" y="46526"/>
                </a:moveTo>
                <a:lnTo>
                  <a:pt x="1766660" y="159080"/>
                </a:lnTo>
                <a:lnTo>
                  <a:pt x="1747689" y="159080"/>
                </a:lnTo>
                <a:lnTo>
                  <a:pt x="1747689" y="115199"/>
                </a:lnTo>
                <a:lnTo>
                  <a:pt x="1736662" y="115199"/>
                </a:lnTo>
                <a:cubicBezTo>
                  <a:pt x="1729951" y="115199"/>
                  <a:pt x="1724955" y="116064"/>
                  <a:pt x="1721672" y="117795"/>
                </a:cubicBezTo>
                <a:cubicBezTo>
                  <a:pt x="1718381" y="119527"/>
                  <a:pt x="1713594" y="125092"/>
                  <a:pt x="1707307" y="134491"/>
                </a:cubicBezTo>
                <a:lnTo>
                  <a:pt x="1690669" y="159080"/>
                </a:lnTo>
                <a:lnTo>
                  <a:pt x="1667030" y="159080"/>
                </a:lnTo>
                <a:lnTo>
                  <a:pt x="1687594" y="128768"/>
                </a:lnTo>
                <a:cubicBezTo>
                  <a:pt x="1693883" y="119512"/>
                  <a:pt x="1700136" y="114284"/>
                  <a:pt x="1706353" y="113086"/>
                </a:cubicBezTo>
                <a:cubicBezTo>
                  <a:pt x="1695471" y="111600"/>
                  <a:pt x="1687400" y="107675"/>
                  <a:pt x="1682137" y="101318"/>
                </a:cubicBezTo>
                <a:cubicBezTo>
                  <a:pt x="1676873" y="94960"/>
                  <a:pt x="1674241" y="87649"/>
                  <a:pt x="1674241" y="79380"/>
                </a:cubicBezTo>
                <a:cubicBezTo>
                  <a:pt x="1674241" y="69630"/>
                  <a:pt x="1677687" y="61714"/>
                  <a:pt x="1684577" y="55641"/>
                </a:cubicBezTo>
                <a:cubicBezTo>
                  <a:pt x="1691464" y="49564"/>
                  <a:pt x="1701443" y="46526"/>
                  <a:pt x="1714515" y="46526"/>
                </a:cubicBezTo>
                <a:close/>
                <a:moveTo>
                  <a:pt x="1747689" y="62315"/>
                </a:moveTo>
                <a:lnTo>
                  <a:pt x="1720555" y="62315"/>
                </a:lnTo>
                <a:cubicBezTo>
                  <a:pt x="1709179" y="62315"/>
                  <a:pt x="1701846" y="64082"/>
                  <a:pt x="1698563" y="67614"/>
                </a:cubicBezTo>
                <a:cubicBezTo>
                  <a:pt x="1695280" y="71150"/>
                  <a:pt x="1693635" y="75283"/>
                  <a:pt x="1693635" y="80016"/>
                </a:cubicBezTo>
                <a:cubicBezTo>
                  <a:pt x="1693635" y="86727"/>
                  <a:pt x="1696058" y="91659"/>
                  <a:pt x="1700896" y="94798"/>
                </a:cubicBezTo>
                <a:cubicBezTo>
                  <a:pt x="1705735" y="97945"/>
                  <a:pt x="1714302" y="99518"/>
                  <a:pt x="1726596" y="99518"/>
                </a:cubicBezTo>
                <a:lnTo>
                  <a:pt x="1747689" y="99518"/>
                </a:lnTo>
                <a:close/>
                <a:moveTo>
                  <a:pt x="1860451" y="46526"/>
                </a:moveTo>
                <a:lnTo>
                  <a:pt x="1879532" y="46526"/>
                </a:lnTo>
                <a:lnTo>
                  <a:pt x="1879532" y="132372"/>
                </a:lnTo>
                <a:lnTo>
                  <a:pt x="1932416" y="46526"/>
                </a:lnTo>
                <a:lnTo>
                  <a:pt x="1952978" y="46526"/>
                </a:lnTo>
                <a:lnTo>
                  <a:pt x="1952978" y="159080"/>
                </a:lnTo>
                <a:lnTo>
                  <a:pt x="1933899" y="159080"/>
                </a:lnTo>
                <a:lnTo>
                  <a:pt x="1933899" y="73764"/>
                </a:lnTo>
                <a:lnTo>
                  <a:pt x="1881015" y="159080"/>
                </a:lnTo>
                <a:lnTo>
                  <a:pt x="1860451" y="159080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79443" y="2610362"/>
            <a:ext cx="921722" cy="117643"/>
          </a:xfrm>
          <a:custGeom>
            <a:avLst/>
            <a:gdLst/>
            <a:ahLst/>
            <a:cxnLst/>
            <a:rect l="l" t="t" r="r" b="b"/>
            <a:pathLst>
              <a:path w="921722" h="117643">
                <a:moveTo>
                  <a:pt x="0" y="58820"/>
                </a:moveTo>
                <a:cubicBezTo>
                  <a:pt x="0" y="37976"/>
                  <a:pt x="5795" y="22542"/>
                  <a:pt x="17383" y="12505"/>
                </a:cubicBezTo>
                <a:cubicBezTo>
                  <a:pt x="27063" y="4167"/>
                  <a:pt x="38862" y="0"/>
                  <a:pt x="52782" y="0"/>
                </a:cubicBezTo>
                <a:cubicBezTo>
                  <a:pt x="68255" y="0"/>
                  <a:pt x="80905" y="5068"/>
                  <a:pt x="90726" y="15209"/>
                </a:cubicBezTo>
                <a:cubicBezTo>
                  <a:pt x="100547" y="25347"/>
                  <a:pt x="105458" y="39354"/>
                  <a:pt x="105458" y="57228"/>
                </a:cubicBezTo>
                <a:cubicBezTo>
                  <a:pt x="105458" y="71711"/>
                  <a:pt x="103284" y="83108"/>
                  <a:pt x="98938" y="91410"/>
                </a:cubicBezTo>
                <a:cubicBezTo>
                  <a:pt x="94593" y="99712"/>
                  <a:pt x="88267" y="106164"/>
                  <a:pt x="79966" y="110754"/>
                </a:cubicBezTo>
                <a:cubicBezTo>
                  <a:pt x="71669" y="115347"/>
                  <a:pt x="62603" y="117643"/>
                  <a:pt x="52782" y="117643"/>
                </a:cubicBezTo>
                <a:cubicBezTo>
                  <a:pt x="37025" y="117643"/>
                  <a:pt x="24292" y="112589"/>
                  <a:pt x="14575" y="102485"/>
                </a:cubicBezTo>
                <a:cubicBezTo>
                  <a:pt x="4859" y="92379"/>
                  <a:pt x="0" y="77827"/>
                  <a:pt x="0" y="58820"/>
                </a:cubicBezTo>
                <a:close/>
                <a:moveTo>
                  <a:pt x="19609" y="58820"/>
                </a:moveTo>
                <a:cubicBezTo>
                  <a:pt x="19609" y="73234"/>
                  <a:pt x="22754" y="84027"/>
                  <a:pt x="29041" y="91198"/>
                </a:cubicBezTo>
                <a:cubicBezTo>
                  <a:pt x="35330" y="98372"/>
                  <a:pt x="43242" y="101955"/>
                  <a:pt x="52782" y="101955"/>
                </a:cubicBezTo>
                <a:cubicBezTo>
                  <a:pt x="62250" y="101955"/>
                  <a:pt x="70131" y="98351"/>
                  <a:pt x="76417" y="91147"/>
                </a:cubicBezTo>
                <a:cubicBezTo>
                  <a:pt x="82706" y="83940"/>
                  <a:pt x="85852" y="72953"/>
                  <a:pt x="85852" y="58186"/>
                </a:cubicBezTo>
                <a:cubicBezTo>
                  <a:pt x="85852" y="44265"/>
                  <a:pt x="82687" y="33720"/>
                  <a:pt x="76366" y="26546"/>
                </a:cubicBezTo>
                <a:cubicBezTo>
                  <a:pt x="70040" y="19374"/>
                  <a:pt x="62179" y="15789"/>
                  <a:pt x="52782" y="15789"/>
                </a:cubicBezTo>
                <a:cubicBezTo>
                  <a:pt x="43242" y="15789"/>
                  <a:pt x="35330" y="19357"/>
                  <a:pt x="29041" y="26492"/>
                </a:cubicBezTo>
                <a:cubicBezTo>
                  <a:pt x="22754" y="33627"/>
                  <a:pt x="19609" y="44409"/>
                  <a:pt x="19609" y="58820"/>
                </a:cubicBezTo>
                <a:close/>
                <a:moveTo>
                  <a:pt x="201264" y="73871"/>
                </a:moveTo>
                <a:lnTo>
                  <a:pt x="220023" y="76308"/>
                </a:lnTo>
                <a:cubicBezTo>
                  <a:pt x="217975" y="89240"/>
                  <a:pt x="212730" y="99359"/>
                  <a:pt x="204288" y="106671"/>
                </a:cubicBezTo>
                <a:cubicBezTo>
                  <a:pt x="195843" y="113986"/>
                  <a:pt x="185474" y="117643"/>
                  <a:pt x="173181" y="117643"/>
                </a:cubicBezTo>
                <a:cubicBezTo>
                  <a:pt x="157780" y="117643"/>
                  <a:pt x="145396" y="112608"/>
                  <a:pt x="136032" y="102538"/>
                </a:cubicBezTo>
                <a:cubicBezTo>
                  <a:pt x="126668" y="92472"/>
                  <a:pt x="121988" y="78040"/>
                  <a:pt x="121988" y="59245"/>
                </a:cubicBezTo>
                <a:cubicBezTo>
                  <a:pt x="121988" y="47091"/>
                  <a:pt x="124001" y="36456"/>
                  <a:pt x="128030" y="27341"/>
                </a:cubicBezTo>
                <a:cubicBezTo>
                  <a:pt x="132058" y="18226"/>
                  <a:pt x="138188" y="11393"/>
                  <a:pt x="146418" y="6836"/>
                </a:cubicBezTo>
                <a:cubicBezTo>
                  <a:pt x="154648" y="2278"/>
                  <a:pt x="163605" y="0"/>
                  <a:pt x="173285" y="0"/>
                </a:cubicBezTo>
                <a:cubicBezTo>
                  <a:pt x="185507" y="0"/>
                  <a:pt x="195507" y="3092"/>
                  <a:pt x="203280" y="9273"/>
                </a:cubicBezTo>
                <a:cubicBezTo>
                  <a:pt x="211052" y="15454"/>
                  <a:pt x="216036" y="24235"/>
                  <a:pt x="218224" y="35610"/>
                </a:cubicBezTo>
                <a:lnTo>
                  <a:pt x="199677" y="38469"/>
                </a:lnTo>
                <a:cubicBezTo>
                  <a:pt x="197909" y="30908"/>
                  <a:pt x="194785" y="25224"/>
                  <a:pt x="190299" y="21408"/>
                </a:cubicBezTo>
                <a:cubicBezTo>
                  <a:pt x="185810" y="17597"/>
                  <a:pt x="180384" y="15688"/>
                  <a:pt x="174027" y="15688"/>
                </a:cubicBezTo>
                <a:cubicBezTo>
                  <a:pt x="164418" y="15688"/>
                  <a:pt x="156610" y="19129"/>
                  <a:pt x="150605" y="26017"/>
                </a:cubicBezTo>
                <a:cubicBezTo>
                  <a:pt x="144597" y="32906"/>
                  <a:pt x="141594" y="43804"/>
                  <a:pt x="141594" y="58715"/>
                </a:cubicBezTo>
                <a:cubicBezTo>
                  <a:pt x="141594" y="73838"/>
                  <a:pt x="144497" y="84823"/>
                  <a:pt x="150288" y="91673"/>
                </a:cubicBezTo>
                <a:cubicBezTo>
                  <a:pt x="156084" y="98527"/>
                  <a:pt x="163644" y="101955"/>
                  <a:pt x="172969" y="101955"/>
                </a:cubicBezTo>
                <a:cubicBezTo>
                  <a:pt x="180460" y="101955"/>
                  <a:pt x="186713" y="99657"/>
                  <a:pt x="191728" y="95068"/>
                </a:cubicBezTo>
                <a:cubicBezTo>
                  <a:pt x="196743" y="90474"/>
                  <a:pt x="199922" y="83408"/>
                  <a:pt x="201264" y="73871"/>
                </a:cubicBezTo>
                <a:close/>
                <a:moveTo>
                  <a:pt x="236455" y="2544"/>
                </a:moveTo>
                <a:lnTo>
                  <a:pt x="280439" y="2544"/>
                </a:lnTo>
                <a:cubicBezTo>
                  <a:pt x="291246" y="2544"/>
                  <a:pt x="299285" y="3447"/>
                  <a:pt x="304552" y="5248"/>
                </a:cubicBezTo>
                <a:cubicBezTo>
                  <a:pt x="309815" y="7048"/>
                  <a:pt x="314336" y="10349"/>
                  <a:pt x="318117" y="15156"/>
                </a:cubicBezTo>
                <a:cubicBezTo>
                  <a:pt x="321897" y="19961"/>
                  <a:pt x="323784" y="25718"/>
                  <a:pt x="323784" y="32427"/>
                </a:cubicBezTo>
                <a:cubicBezTo>
                  <a:pt x="323784" y="37800"/>
                  <a:pt x="322671" y="42482"/>
                  <a:pt x="320446" y="46475"/>
                </a:cubicBezTo>
                <a:cubicBezTo>
                  <a:pt x="318221" y="50464"/>
                  <a:pt x="314884" y="53802"/>
                  <a:pt x="310431" y="56490"/>
                </a:cubicBezTo>
                <a:cubicBezTo>
                  <a:pt x="315729" y="58254"/>
                  <a:pt x="320129" y="61559"/>
                  <a:pt x="323625" y="66397"/>
                </a:cubicBezTo>
                <a:cubicBezTo>
                  <a:pt x="327124" y="71240"/>
                  <a:pt x="328874" y="76978"/>
                  <a:pt x="328874" y="83620"/>
                </a:cubicBezTo>
                <a:cubicBezTo>
                  <a:pt x="328168" y="94287"/>
                  <a:pt x="324352" y="102203"/>
                  <a:pt x="317426" y="107361"/>
                </a:cubicBezTo>
                <a:cubicBezTo>
                  <a:pt x="310500" y="112521"/>
                  <a:pt x="300430" y="115098"/>
                  <a:pt x="287218" y="115098"/>
                </a:cubicBezTo>
                <a:lnTo>
                  <a:pt x="236455" y="115098"/>
                </a:lnTo>
                <a:close/>
                <a:moveTo>
                  <a:pt x="255531" y="49921"/>
                </a:moveTo>
                <a:lnTo>
                  <a:pt x="275882" y="49921"/>
                </a:lnTo>
                <a:cubicBezTo>
                  <a:pt x="284004" y="49921"/>
                  <a:pt x="289587" y="49495"/>
                  <a:pt x="292629" y="48645"/>
                </a:cubicBezTo>
                <a:cubicBezTo>
                  <a:pt x="295663" y="47800"/>
                  <a:pt x="298385" y="46083"/>
                  <a:pt x="300791" y="43506"/>
                </a:cubicBezTo>
                <a:cubicBezTo>
                  <a:pt x="303191" y="40928"/>
                  <a:pt x="304390" y="37839"/>
                  <a:pt x="304390" y="34235"/>
                </a:cubicBezTo>
                <a:cubicBezTo>
                  <a:pt x="304390" y="28295"/>
                  <a:pt x="302288" y="24162"/>
                  <a:pt x="298086" y="21833"/>
                </a:cubicBezTo>
                <a:cubicBezTo>
                  <a:pt x="293882" y="19500"/>
                  <a:pt x="286688" y="18334"/>
                  <a:pt x="276516" y="18334"/>
                </a:cubicBezTo>
                <a:lnTo>
                  <a:pt x="255531" y="18334"/>
                </a:lnTo>
                <a:close/>
                <a:moveTo>
                  <a:pt x="255531" y="99414"/>
                </a:moveTo>
                <a:lnTo>
                  <a:pt x="280648" y="99414"/>
                </a:lnTo>
                <a:cubicBezTo>
                  <a:pt x="291459" y="99414"/>
                  <a:pt x="298875" y="98160"/>
                  <a:pt x="302906" y="95648"/>
                </a:cubicBezTo>
                <a:cubicBezTo>
                  <a:pt x="306935" y="93139"/>
                  <a:pt x="309056" y="88814"/>
                  <a:pt x="309264" y="82666"/>
                </a:cubicBezTo>
                <a:cubicBezTo>
                  <a:pt x="309264" y="79062"/>
                  <a:pt x="308102" y="75722"/>
                  <a:pt x="305769" y="72651"/>
                </a:cubicBezTo>
                <a:cubicBezTo>
                  <a:pt x="303436" y="69576"/>
                  <a:pt x="300394" y="67632"/>
                  <a:pt x="296654" y="66823"/>
                </a:cubicBezTo>
                <a:cubicBezTo>
                  <a:pt x="292910" y="66009"/>
                  <a:pt x="286901" y="65602"/>
                  <a:pt x="278635" y="65602"/>
                </a:cubicBezTo>
                <a:lnTo>
                  <a:pt x="255531" y="65602"/>
                </a:lnTo>
                <a:close/>
                <a:moveTo>
                  <a:pt x="344555" y="58820"/>
                </a:moveTo>
                <a:cubicBezTo>
                  <a:pt x="344555" y="37976"/>
                  <a:pt x="350351" y="22542"/>
                  <a:pt x="361940" y="12505"/>
                </a:cubicBezTo>
                <a:cubicBezTo>
                  <a:pt x="371620" y="4167"/>
                  <a:pt x="383414" y="0"/>
                  <a:pt x="397335" y="0"/>
                </a:cubicBezTo>
                <a:cubicBezTo>
                  <a:pt x="412811" y="0"/>
                  <a:pt x="425457" y="5068"/>
                  <a:pt x="435282" y="15209"/>
                </a:cubicBezTo>
                <a:cubicBezTo>
                  <a:pt x="445100" y="25347"/>
                  <a:pt x="450014" y="39354"/>
                  <a:pt x="450014" y="57228"/>
                </a:cubicBezTo>
                <a:cubicBezTo>
                  <a:pt x="450014" y="71711"/>
                  <a:pt x="447839" y="83108"/>
                  <a:pt x="443494" y="91410"/>
                </a:cubicBezTo>
                <a:cubicBezTo>
                  <a:pt x="439150" y="99712"/>
                  <a:pt x="432824" y="106164"/>
                  <a:pt x="424522" y="110754"/>
                </a:cubicBezTo>
                <a:cubicBezTo>
                  <a:pt x="416225" y="115347"/>
                  <a:pt x="407159" y="117643"/>
                  <a:pt x="397335" y="117643"/>
                </a:cubicBezTo>
                <a:cubicBezTo>
                  <a:pt x="381581" y="117643"/>
                  <a:pt x="368848" y="112589"/>
                  <a:pt x="359132" y="102485"/>
                </a:cubicBezTo>
                <a:cubicBezTo>
                  <a:pt x="349411" y="92379"/>
                  <a:pt x="344555" y="77827"/>
                  <a:pt x="344555" y="58820"/>
                </a:cubicBezTo>
                <a:close/>
                <a:moveTo>
                  <a:pt x="364165" y="58820"/>
                </a:moveTo>
                <a:cubicBezTo>
                  <a:pt x="364165" y="73234"/>
                  <a:pt x="367307" y="84027"/>
                  <a:pt x="373597" y="91198"/>
                </a:cubicBezTo>
                <a:cubicBezTo>
                  <a:pt x="379886" y="98372"/>
                  <a:pt x="387798" y="101955"/>
                  <a:pt x="397335" y="101955"/>
                </a:cubicBezTo>
                <a:cubicBezTo>
                  <a:pt x="406802" y="101955"/>
                  <a:pt x="414683" y="98351"/>
                  <a:pt x="420972" y="91147"/>
                </a:cubicBezTo>
                <a:cubicBezTo>
                  <a:pt x="427258" y="83940"/>
                  <a:pt x="430404" y="72953"/>
                  <a:pt x="430404" y="58186"/>
                </a:cubicBezTo>
                <a:cubicBezTo>
                  <a:pt x="430404" y="44265"/>
                  <a:pt x="427243" y="33720"/>
                  <a:pt x="420922" y="26546"/>
                </a:cubicBezTo>
                <a:cubicBezTo>
                  <a:pt x="414596" y="19374"/>
                  <a:pt x="406734" y="15789"/>
                  <a:pt x="397335" y="15789"/>
                </a:cubicBezTo>
                <a:cubicBezTo>
                  <a:pt x="387798" y="15789"/>
                  <a:pt x="379886" y="19357"/>
                  <a:pt x="373597" y="26492"/>
                </a:cubicBezTo>
                <a:cubicBezTo>
                  <a:pt x="367307" y="33627"/>
                  <a:pt x="364165" y="44409"/>
                  <a:pt x="364165" y="58820"/>
                </a:cubicBezTo>
                <a:close/>
                <a:moveTo>
                  <a:pt x="549423" y="78854"/>
                </a:moveTo>
                <a:lnTo>
                  <a:pt x="569134" y="81291"/>
                </a:lnTo>
                <a:cubicBezTo>
                  <a:pt x="566027" y="92803"/>
                  <a:pt x="560274" y="101745"/>
                  <a:pt x="551864" y="108101"/>
                </a:cubicBezTo>
                <a:cubicBezTo>
                  <a:pt x="543456" y="114461"/>
                  <a:pt x="532717" y="117643"/>
                  <a:pt x="519645" y="117643"/>
                </a:cubicBezTo>
                <a:cubicBezTo>
                  <a:pt x="503179" y="117643"/>
                  <a:pt x="490125" y="112575"/>
                  <a:pt x="480484" y="102434"/>
                </a:cubicBezTo>
                <a:cubicBezTo>
                  <a:pt x="470840" y="92295"/>
                  <a:pt x="466016" y="78073"/>
                  <a:pt x="466016" y="59773"/>
                </a:cubicBezTo>
                <a:cubicBezTo>
                  <a:pt x="466016" y="40837"/>
                  <a:pt x="470894" y="26142"/>
                  <a:pt x="480642" y="15684"/>
                </a:cubicBezTo>
                <a:cubicBezTo>
                  <a:pt x="490391" y="5227"/>
                  <a:pt x="503038" y="0"/>
                  <a:pt x="518583" y="0"/>
                </a:cubicBezTo>
                <a:cubicBezTo>
                  <a:pt x="533634" y="0"/>
                  <a:pt x="545928" y="5122"/>
                  <a:pt x="555465" y="15368"/>
                </a:cubicBezTo>
                <a:cubicBezTo>
                  <a:pt x="565001" y="25610"/>
                  <a:pt x="569771" y="40023"/>
                  <a:pt x="569771" y="58611"/>
                </a:cubicBezTo>
                <a:cubicBezTo>
                  <a:pt x="569771" y="59738"/>
                  <a:pt x="569738" y="61437"/>
                  <a:pt x="569667" y="63694"/>
                </a:cubicBezTo>
                <a:lnTo>
                  <a:pt x="485725" y="63694"/>
                </a:lnTo>
                <a:cubicBezTo>
                  <a:pt x="486431" y="76060"/>
                  <a:pt x="489934" y="85528"/>
                  <a:pt x="496219" y="92099"/>
                </a:cubicBezTo>
                <a:cubicBezTo>
                  <a:pt x="502508" y="98672"/>
                  <a:pt x="510353" y="101955"/>
                  <a:pt x="519749" y="101955"/>
                </a:cubicBezTo>
                <a:cubicBezTo>
                  <a:pt x="526743" y="101955"/>
                  <a:pt x="532717" y="100119"/>
                  <a:pt x="537663" y="96443"/>
                </a:cubicBezTo>
                <a:cubicBezTo>
                  <a:pt x="542608" y="92772"/>
                  <a:pt x="546529" y="86907"/>
                  <a:pt x="549423" y="78854"/>
                </a:cubicBezTo>
                <a:close/>
                <a:moveTo>
                  <a:pt x="486787" y="48013"/>
                </a:moveTo>
                <a:lnTo>
                  <a:pt x="549637" y="48013"/>
                </a:lnTo>
                <a:cubicBezTo>
                  <a:pt x="548787" y="38544"/>
                  <a:pt x="546386" y="31442"/>
                  <a:pt x="542433" y="26708"/>
                </a:cubicBezTo>
                <a:cubicBezTo>
                  <a:pt x="536352" y="19360"/>
                  <a:pt x="528476" y="15688"/>
                  <a:pt x="518795" y="15688"/>
                </a:cubicBezTo>
                <a:cubicBezTo>
                  <a:pt x="510033" y="15688"/>
                  <a:pt x="502670" y="18615"/>
                  <a:pt x="496698" y="24479"/>
                </a:cubicBezTo>
                <a:cubicBezTo>
                  <a:pt x="490726" y="30343"/>
                  <a:pt x="487421" y="38188"/>
                  <a:pt x="486787" y="48013"/>
                </a:cubicBezTo>
                <a:close/>
                <a:moveTo>
                  <a:pt x="593197" y="2544"/>
                </a:moveTo>
                <a:lnTo>
                  <a:pt x="612269" y="2544"/>
                </a:lnTo>
                <a:lnTo>
                  <a:pt x="612269" y="49387"/>
                </a:lnTo>
                <a:lnTo>
                  <a:pt x="665160" y="49387"/>
                </a:lnTo>
                <a:lnTo>
                  <a:pt x="665160" y="2544"/>
                </a:lnTo>
                <a:lnTo>
                  <a:pt x="684232" y="2544"/>
                </a:lnTo>
                <a:lnTo>
                  <a:pt x="684232" y="115098"/>
                </a:lnTo>
                <a:lnTo>
                  <a:pt x="665160" y="115098"/>
                </a:lnTo>
                <a:lnTo>
                  <a:pt x="665160" y="65177"/>
                </a:lnTo>
                <a:lnTo>
                  <a:pt x="612269" y="65177"/>
                </a:lnTo>
                <a:lnTo>
                  <a:pt x="612269" y="115098"/>
                </a:lnTo>
                <a:lnTo>
                  <a:pt x="593197" y="115098"/>
                </a:lnTo>
                <a:close/>
                <a:moveTo>
                  <a:pt x="712954" y="2544"/>
                </a:moveTo>
                <a:lnTo>
                  <a:pt x="732034" y="2544"/>
                </a:lnTo>
                <a:lnTo>
                  <a:pt x="732034" y="88390"/>
                </a:lnTo>
                <a:lnTo>
                  <a:pt x="784918" y="2544"/>
                </a:lnTo>
                <a:lnTo>
                  <a:pt x="805481" y="2544"/>
                </a:lnTo>
                <a:lnTo>
                  <a:pt x="805481" y="115098"/>
                </a:lnTo>
                <a:lnTo>
                  <a:pt x="786401" y="115098"/>
                </a:lnTo>
                <a:lnTo>
                  <a:pt x="786401" y="29782"/>
                </a:lnTo>
                <a:lnTo>
                  <a:pt x="733518" y="115098"/>
                </a:lnTo>
                <a:lnTo>
                  <a:pt x="712954" y="115098"/>
                </a:lnTo>
                <a:close/>
                <a:moveTo>
                  <a:pt x="921722" y="2544"/>
                </a:moveTo>
                <a:lnTo>
                  <a:pt x="921722" y="115098"/>
                </a:lnTo>
                <a:lnTo>
                  <a:pt x="902750" y="115098"/>
                </a:lnTo>
                <a:lnTo>
                  <a:pt x="902750" y="71218"/>
                </a:lnTo>
                <a:lnTo>
                  <a:pt x="891723" y="71218"/>
                </a:lnTo>
                <a:cubicBezTo>
                  <a:pt x="885012" y="71218"/>
                  <a:pt x="880016" y="72082"/>
                  <a:pt x="876733" y="73813"/>
                </a:cubicBezTo>
                <a:cubicBezTo>
                  <a:pt x="873442" y="75545"/>
                  <a:pt x="868654" y="81110"/>
                  <a:pt x="862368" y="90510"/>
                </a:cubicBezTo>
                <a:lnTo>
                  <a:pt x="845729" y="115098"/>
                </a:lnTo>
                <a:lnTo>
                  <a:pt x="822091" y="115098"/>
                </a:lnTo>
                <a:lnTo>
                  <a:pt x="842655" y="84786"/>
                </a:lnTo>
                <a:cubicBezTo>
                  <a:pt x="848944" y="75531"/>
                  <a:pt x="855198" y="70304"/>
                  <a:pt x="861414" y="69102"/>
                </a:cubicBezTo>
                <a:cubicBezTo>
                  <a:pt x="850531" y="67618"/>
                  <a:pt x="842461" y="63694"/>
                  <a:pt x="837197" y="57336"/>
                </a:cubicBezTo>
                <a:cubicBezTo>
                  <a:pt x="831933" y="50979"/>
                  <a:pt x="829302" y="43667"/>
                  <a:pt x="829302" y="35398"/>
                </a:cubicBezTo>
                <a:cubicBezTo>
                  <a:pt x="829302" y="25650"/>
                  <a:pt x="832748" y="17733"/>
                  <a:pt x="839638" y="11659"/>
                </a:cubicBezTo>
                <a:cubicBezTo>
                  <a:pt x="846529" y="5582"/>
                  <a:pt x="856504" y="2544"/>
                  <a:pt x="869575" y="2544"/>
                </a:cubicBezTo>
                <a:close/>
                <a:moveTo>
                  <a:pt x="902750" y="18334"/>
                </a:moveTo>
                <a:lnTo>
                  <a:pt x="875617" y="18334"/>
                </a:lnTo>
                <a:cubicBezTo>
                  <a:pt x="864240" y="18334"/>
                  <a:pt x="856907" y="20101"/>
                  <a:pt x="853624" y="23633"/>
                </a:cubicBezTo>
                <a:cubicBezTo>
                  <a:pt x="850341" y="27168"/>
                  <a:pt x="848695" y="31301"/>
                  <a:pt x="848695" y="36036"/>
                </a:cubicBezTo>
                <a:cubicBezTo>
                  <a:pt x="848695" y="42745"/>
                  <a:pt x="851118" y="47678"/>
                  <a:pt x="855957" y="50817"/>
                </a:cubicBezTo>
                <a:cubicBezTo>
                  <a:pt x="860796" y="53963"/>
                  <a:pt x="869363" y="55536"/>
                  <a:pt x="881657" y="55536"/>
                </a:cubicBezTo>
                <a:lnTo>
                  <a:pt x="902750" y="55536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81582" y="2610362"/>
            <a:ext cx="1266248" cy="158234"/>
          </a:xfrm>
          <a:custGeom>
            <a:avLst/>
            <a:gdLst/>
            <a:ahLst/>
            <a:cxnLst/>
            <a:rect l="l" t="t" r="r" b="b"/>
            <a:pathLst>
              <a:path w="1266248" h="158234">
                <a:moveTo>
                  <a:pt x="0" y="2544"/>
                </a:moveTo>
                <a:lnTo>
                  <a:pt x="91461" y="2544"/>
                </a:lnTo>
                <a:lnTo>
                  <a:pt x="91461" y="18334"/>
                </a:lnTo>
                <a:lnTo>
                  <a:pt x="55215" y="18334"/>
                </a:lnTo>
                <a:lnTo>
                  <a:pt x="55215" y="115098"/>
                </a:lnTo>
                <a:lnTo>
                  <a:pt x="36245" y="115098"/>
                </a:lnTo>
                <a:lnTo>
                  <a:pt x="36245" y="18334"/>
                </a:lnTo>
                <a:lnTo>
                  <a:pt x="0" y="18334"/>
                </a:lnTo>
                <a:close/>
                <a:moveTo>
                  <a:pt x="185223" y="78854"/>
                </a:moveTo>
                <a:lnTo>
                  <a:pt x="204933" y="81291"/>
                </a:lnTo>
                <a:cubicBezTo>
                  <a:pt x="201826" y="92803"/>
                  <a:pt x="196070" y="101745"/>
                  <a:pt x="187664" y="108101"/>
                </a:cubicBezTo>
                <a:cubicBezTo>
                  <a:pt x="179254" y="114461"/>
                  <a:pt x="168515" y="117643"/>
                  <a:pt x="155440" y="117643"/>
                </a:cubicBezTo>
                <a:cubicBezTo>
                  <a:pt x="138977" y="117643"/>
                  <a:pt x="125924" y="112575"/>
                  <a:pt x="116282" y="102434"/>
                </a:cubicBezTo>
                <a:cubicBezTo>
                  <a:pt x="106636" y="92295"/>
                  <a:pt x="101815" y="78073"/>
                  <a:pt x="101815" y="59773"/>
                </a:cubicBezTo>
                <a:cubicBezTo>
                  <a:pt x="101815" y="40837"/>
                  <a:pt x="106689" y="26142"/>
                  <a:pt x="116441" y="15684"/>
                </a:cubicBezTo>
                <a:cubicBezTo>
                  <a:pt x="126189" y="5227"/>
                  <a:pt x="138837" y="0"/>
                  <a:pt x="154382" y="0"/>
                </a:cubicBezTo>
                <a:cubicBezTo>
                  <a:pt x="169433" y="0"/>
                  <a:pt x="181727" y="5122"/>
                  <a:pt x="191263" y="15368"/>
                </a:cubicBezTo>
                <a:cubicBezTo>
                  <a:pt x="200800" y="25610"/>
                  <a:pt x="205570" y="40023"/>
                  <a:pt x="205570" y="58611"/>
                </a:cubicBezTo>
                <a:cubicBezTo>
                  <a:pt x="205570" y="59738"/>
                  <a:pt x="205534" y="61437"/>
                  <a:pt x="205466" y="63694"/>
                </a:cubicBezTo>
                <a:lnTo>
                  <a:pt x="121525" y="63694"/>
                </a:lnTo>
                <a:cubicBezTo>
                  <a:pt x="122230" y="76060"/>
                  <a:pt x="125730" y="85528"/>
                  <a:pt x="132019" y="92099"/>
                </a:cubicBezTo>
                <a:cubicBezTo>
                  <a:pt x="138304" y="98672"/>
                  <a:pt x="146152" y="101955"/>
                  <a:pt x="155544" y="101955"/>
                </a:cubicBezTo>
                <a:cubicBezTo>
                  <a:pt x="162544" y="101955"/>
                  <a:pt x="168515" y="100119"/>
                  <a:pt x="173462" y="96443"/>
                </a:cubicBezTo>
                <a:cubicBezTo>
                  <a:pt x="178408" y="92772"/>
                  <a:pt x="182329" y="86907"/>
                  <a:pt x="185223" y="78854"/>
                </a:cubicBezTo>
                <a:close/>
                <a:moveTo>
                  <a:pt x="122583" y="48013"/>
                </a:moveTo>
                <a:lnTo>
                  <a:pt x="185435" y="48013"/>
                </a:lnTo>
                <a:cubicBezTo>
                  <a:pt x="184586" y="38544"/>
                  <a:pt x="182184" y="31442"/>
                  <a:pt x="178228" y="26708"/>
                </a:cubicBezTo>
                <a:cubicBezTo>
                  <a:pt x="172151" y="19360"/>
                  <a:pt x="164275" y="15688"/>
                  <a:pt x="154595" y="15688"/>
                </a:cubicBezTo>
                <a:cubicBezTo>
                  <a:pt x="145832" y="15688"/>
                  <a:pt x="138465" y="18615"/>
                  <a:pt x="132498" y="24479"/>
                </a:cubicBezTo>
                <a:cubicBezTo>
                  <a:pt x="126525" y="30343"/>
                  <a:pt x="123221" y="38188"/>
                  <a:pt x="122583" y="48013"/>
                </a:cubicBezTo>
                <a:close/>
                <a:moveTo>
                  <a:pt x="228887" y="158234"/>
                </a:moveTo>
                <a:lnTo>
                  <a:pt x="228887" y="2544"/>
                </a:lnTo>
                <a:lnTo>
                  <a:pt x="246268" y="2544"/>
                </a:lnTo>
                <a:lnTo>
                  <a:pt x="246268" y="17171"/>
                </a:lnTo>
                <a:cubicBezTo>
                  <a:pt x="250366" y="11447"/>
                  <a:pt x="254998" y="7156"/>
                  <a:pt x="260153" y="4291"/>
                </a:cubicBezTo>
                <a:cubicBezTo>
                  <a:pt x="265308" y="1432"/>
                  <a:pt x="271561" y="0"/>
                  <a:pt x="278913" y="0"/>
                </a:cubicBezTo>
                <a:cubicBezTo>
                  <a:pt x="288521" y="0"/>
                  <a:pt x="297000" y="2472"/>
                  <a:pt x="304351" y="7419"/>
                </a:cubicBezTo>
                <a:cubicBezTo>
                  <a:pt x="311698" y="12362"/>
                  <a:pt x="317246" y="19341"/>
                  <a:pt x="320990" y="28350"/>
                </a:cubicBezTo>
                <a:cubicBezTo>
                  <a:pt x="324730" y="37360"/>
                  <a:pt x="326606" y="47231"/>
                  <a:pt x="326606" y="57974"/>
                </a:cubicBezTo>
                <a:cubicBezTo>
                  <a:pt x="326606" y="69490"/>
                  <a:pt x="324539" y="79858"/>
                  <a:pt x="320407" y="89077"/>
                </a:cubicBezTo>
                <a:cubicBezTo>
                  <a:pt x="316271" y="98297"/>
                  <a:pt x="310262" y="105364"/>
                  <a:pt x="302388" y="110275"/>
                </a:cubicBezTo>
                <a:cubicBezTo>
                  <a:pt x="294512" y="115188"/>
                  <a:pt x="286228" y="117643"/>
                  <a:pt x="277534" y="117643"/>
                </a:cubicBezTo>
                <a:cubicBezTo>
                  <a:pt x="271177" y="117643"/>
                  <a:pt x="265471" y="116301"/>
                  <a:pt x="260420" y="113615"/>
                </a:cubicBezTo>
                <a:cubicBezTo>
                  <a:pt x="255365" y="110926"/>
                  <a:pt x="251215" y="107538"/>
                  <a:pt x="247963" y="103442"/>
                </a:cubicBezTo>
                <a:lnTo>
                  <a:pt x="247963" y="158234"/>
                </a:lnTo>
                <a:close/>
                <a:moveTo>
                  <a:pt x="246164" y="59457"/>
                </a:moveTo>
                <a:cubicBezTo>
                  <a:pt x="246164" y="73940"/>
                  <a:pt x="249097" y="84646"/>
                  <a:pt x="254963" y="91573"/>
                </a:cubicBezTo>
                <a:cubicBezTo>
                  <a:pt x="260826" y="98495"/>
                  <a:pt x="267922" y="101955"/>
                  <a:pt x="276259" y="101955"/>
                </a:cubicBezTo>
                <a:cubicBezTo>
                  <a:pt x="284738" y="101955"/>
                  <a:pt x="292003" y="98372"/>
                  <a:pt x="298043" y="91198"/>
                </a:cubicBezTo>
                <a:cubicBezTo>
                  <a:pt x="304084" y="84027"/>
                  <a:pt x="307101" y="72918"/>
                  <a:pt x="307101" y="57866"/>
                </a:cubicBezTo>
                <a:cubicBezTo>
                  <a:pt x="307101" y="43524"/>
                  <a:pt x="304152" y="32784"/>
                  <a:pt x="298256" y="25650"/>
                </a:cubicBezTo>
                <a:cubicBezTo>
                  <a:pt x="292351" y="18514"/>
                  <a:pt x="285307" y="14942"/>
                  <a:pt x="277109" y="14942"/>
                </a:cubicBezTo>
                <a:cubicBezTo>
                  <a:pt x="268987" y="14942"/>
                  <a:pt x="261799" y="18741"/>
                  <a:pt x="255546" y="26333"/>
                </a:cubicBezTo>
                <a:cubicBezTo>
                  <a:pt x="249292" y="33932"/>
                  <a:pt x="246164" y="44974"/>
                  <a:pt x="246164" y="59457"/>
                </a:cubicBezTo>
                <a:close/>
                <a:moveTo>
                  <a:pt x="349603" y="158234"/>
                </a:moveTo>
                <a:lnTo>
                  <a:pt x="349603" y="2544"/>
                </a:lnTo>
                <a:lnTo>
                  <a:pt x="366983" y="2544"/>
                </a:lnTo>
                <a:lnTo>
                  <a:pt x="366983" y="17171"/>
                </a:lnTo>
                <a:cubicBezTo>
                  <a:pt x="371080" y="11447"/>
                  <a:pt x="375713" y="7156"/>
                  <a:pt x="380869" y="4291"/>
                </a:cubicBezTo>
                <a:cubicBezTo>
                  <a:pt x="386024" y="1432"/>
                  <a:pt x="392278" y="0"/>
                  <a:pt x="399629" y="0"/>
                </a:cubicBezTo>
                <a:cubicBezTo>
                  <a:pt x="409237" y="0"/>
                  <a:pt x="417714" y="2472"/>
                  <a:pt x="425065" y="7419"/>
                </a:cubicBezTo>
                <a:cubicBezTo>
                  <a:pt x="432413" y="12362"/>
                  <a:pt x="437961" y="19341"/>
                  <a:pt x="441705" y="28350"/>
                </a:cubicBezTo>
                <a:cubicBezTo>
                  <a:pt x="445445" y="37360"/>
                  <a:pt x="447321" y="47231"/>
                  <a:pt x="447321" y="57974"/>
                </a:cubicBezTo>
                <a:cubicBezTo>
                  <a:pt x="447321" y="69490"/>
                  <a:pt x="445254" y="79858"/>
                  <a:pt x="441122" y="89077"/>
                </a:cubicBezTo>
                <a:cubicBezTo>
                  <a:pt x="436985" y="98297"/>
                  <a:pt x="430977" y="105364"/>
                  <a:pt x="423105" y="110275"/>
                </a:cubicBezTo>
                <a:cubicBezTo>
                  <a:pt x="415227" y="115188"/>
                  <a:pt x="406944" y="117643"/>
                  <a:pt x="398249" y="117643"/>
                </a:cubicBezTo>
                <a:cubicBezTo>
                  <a:pt x="391892" y="117643"/>
                  <a:pt x="386185" y="116301"/>
                  <a:pt x="381134" y="113615"/>
                </a:cubicBezTo>
                <a:cubicBezTo>
                  <a:pt x="376080" y="110926"/>
                  <a:pt x="371929" y="107538"/>
                  <a:pt x="368678" y="103442"/>
                </a:cubicBezTo>
                <a:lnTo>
                  <a:pt x="368678" y="158234"/>
                </a:lnTo>
                <a:close/>
                <a:moveTo>
                  <a:pt x="366879" y="59457"/>
                </a:moveTo>
                <a:cubicBezTo>
                  <a:pt x="366879" y="73940"/>
                  <a:pt x="369813" y="84646"/>
                  <a:pt x="375677" y="91573"/>
                </a:cubicBezTo>
                <a:cubicBezTo>
                  <a:pt x="381542" y="98495"/>
                  <a:pt x="388638" y="101955"/>
                  <a:pt x="396975" y="101955"/>
                </a:cubicBezTo>
                <a:cubicBezTo>
                  <a:pt x="405452" y="101955"/>
                  <a:pt x="412718" y="98372"/>
                  <a:pt x="418758" y="91198"/>
                </a:cubicBezTo>
                <a:cubicBezTo>
                  <a:pt x="424800" y="84027"/>
                  <a:pt x="427816" y="72918"/>
                  <a:pt x="427816" y="57866"/>
                </a:cubicBezTo>
                <a:cubicBezTo>
                  <a:pt x="427816" y="43524"/>
                  <a:pt x="424868" y="32784"/>
                  <a:pt x="418971" y="25650"/>
                </a:cubicBezTo>
                <a:cubicBezTo>
                  <a:pt x="413067" y="18514"/>
                  <a:pt x="406021" y="14942"/>
                  <a:pt x="397825" y="14942"/>
                </a:cubicBezTo>
                <a:cubicBezTo>
                  <a:pt x="389704" y="14942"/>
                  <a:pt x="382514" y="18741"/>
                  <a:pt x="376260" y="26333"/>
                </a:cubicBezTo>
                <a:cubicBezTo>
                  <a:pt x="370007" y="33932"/>
                  <a:pt x="366879" y="44974"/>
                  <a:pt x="366879" y="59457"/>
                </a:cubicBezTo>
                <a:close/>
                <a:moveTo>
                  <a:pt x="470318" y="2544"/>
                </a:moveTo>
                <a:lnTo>
                  <a:pt x="489394" y="2544"/>
                </a:lnTo>
                <a:lnTo>
                  <a:pt x="489394" y="88390"/>
                </a:lnTo>
                <a:lnTo>
                  <a:pt x="542279" y="2544"/>
                </a:lnTo>
                <a:lnTo>
                  <a:pt x="562841" y="2544"/>
                </a:lnTo>
                <a:lnTo>
                  <a:pt x="562841" y="115098"/>
                </a:lnTo>
                <a:lnTo>
                  <a:pt x="543765" y="115098"/>
                </a:lnTo>
                <a:lnTo>
                  <a:pt x="543765" y="29782"/>
                </a:lnTo>
                <a:lnTo>
                  <a:pt x="490880" y="115098"/>
                </a:lnTo>
                <a:lnTo>
                  <a:pt x="470318" y="115098"/>
                </a:lnTo>
                <a:close/>
                <a:moveTo>
                  <a:pt x="581284" y="2544"/>
                </a:moveTo>
                <a:lnTo>
                  <a:pt x="672749" y="2544"/>
                </a:lnTo>
                <a:lnTo>
                  <a:pt x="672749" y="18334"/>
                </a:lnTo>
                <a:lnTo>
                  <a:pt x="636501" y="18334"/>
                </a:lnTo>
                <a:lnTo>
                  <a:pt x="636501" y="115098"/>
                </a:lnTo>
                <a:lnTo>
                  <a:pt x="617532" y="115098"/>
                </a:lnTo>
                <a:lnTo>
                  <a:pt x="617532" y="18334"/>
                </a:lnTo>
                <a:lnTo>
                  <a:pt x="581284" y="18334"/>
                </a:lnTo>
                <a:close/>
                <a:moveTo>
                  <a:pt x="683873" y="58820"/>
                </a:moveTo>
                <a:cubicBezTo>
                  <a:pt x="683873" y="37976"/>
                  <a:pt x="689670" y="22542"/>
                  <a:pt x="701257" y="12505"/>
                </a:cubicBezTo>
                <a:cubicBezTo>
                  <a:pt x="710938" y="4167"/>
                  <a:pt x="722735" y="0"/>
                  <a:pt x="736657" y="0"/>
                </a:cubicBezTo>
                <a:cubicBezTo>
                  <a:pt x="752130" y="0"/>
                  <a:pt x="764776" y="5068"/>
                  <a:pt x="774601" y="15209"/>
                </a:cubicBezTo>
                <a:cubicBezTo>
                  <a:pt x="784422" y="25347"/>
                  <a:pt x="789332" y="39354"/>
                  <a:pt x="789332" y="57228"/>
                </a:cubicBezTo>
                <a:cubicBezTo>
                  <a:pt x="789332" y="71711"/>
                  <a:pt x="787158" y="83108"/>
                  <a:pt x="782813" y="91410"/>
                </a:cubicBezTo>
                <a:cubicBezTo>
                  <a:pt x="778467" y="99712"/>
                  <a:pt x="772142" y="106164"/>
                  <a:pt x="763840" y="110754"/>
                </a:cubicBezTo>
                <a:cubicBezTo>
                  <a:pt x="755542" y="115347"/>
                  <a:pt x="746477" y="117643"/>
                  <a:pt x="736657" y="117643"/>
                </a:cubicBezTo>
                <a:cubicBezTo>
                  <a:pt x="720899" y="117643"/>
                  <a:pt x="708166" y="112589"/>
                  <a:pt x="698449" y="102485"/>
                </a:cubicBezTo>
                <a:cubicBezTo>
                  <a:pt x="688733" y="92379"/>
                  <a:pt x="683873" y="77827"/>
                  <a:pt x="683873" y="58820"/>
                </a:cubicBezTo>
                <a:close/>
                <a:moveTo>
                  <a:pt x="703482" y="58820"/>
                </a:moveTo>
                <a:cubicBezTo>
                  <a:pt x="703482" y="73234"/>
                  <a:pt x="706629" y="84027"/>
                  <a:pt x="712915" y="91198"/>
                </a:cubicBezTo>
                <a:cubicBezTo>
                  <a:pt x="719204" y="98372"/>
                  <a:pt x="727117" y="101955"/>
                  <a:pt x="736657" y="101955"/>
                </a:cubicBezTo>
                <a:cubicBezTo>
                  <a:pt x="746125" y="101955"/>
                  <a:pt x="754001" y="98351"/>
                  <a:pt x="760290" y="91147"/>
                </a:cubicBezTo>
                <a:cubicBezTo>
                  <a:pt x="766580" y="83940"/>
                  <a:pt x="769723" y="72953"/>
                  <a:pt x="769723" y="58186"/>
                </a:cubicBezTo>
                <a:cubicBezTo>
                  <a:pt x="769723" y="44265"/>
                  <a:pt x="766562" y="33720"/>
                  <a:pt x="760240" y="26546"/>
                </a:cubicBezTo>
                <a:cubicBezTo>
                  <a:pt x="753915" y="19374"/>
                  <a:pt x="746052" y="15789"/>
                  <a:pt x="736657" y="15789"/>
                </a:cubicBezTo>
                <a:cubicBezTo>
                  <a:pt x="727117" y="15789"/>
                  <a:pt x="719204" y="19357"/>
                  <a:pt x="712915" y="26492"/>
                </a:cubicBezTo>
                <a:cubicBezTo>
                  <a:pt x="706629" y="33627"/>
                  <a:pt x="703482" y="44409"/>
                  <a:pt x="703482" y="58820"/>
                </a:cubicBezTo>
                <a:close/>
                <a:moveTo>
                  <a:pt x="811691" y="158234"/>
                </a:moveTo>
                <a:lnTo>
                  <a:pt x="811691" y="2544"/>
                </a:lnTo>
                <a:lnTo>
                  <a:pt x="829073" y="2544"/>
                </a:lnTo>
                <a:lnTo>
                  <a:pt x="829073" y="17171"/>
                </a:lnTo>
                <a:cubicBezTo>
                  <a:pt x="833172" y="11447"/>
                  <a:pt x="837803" y="7156"/>
                  <a:pt x="842961" y="4291"/>
                </a:cubicBezTo>
                <a:cubicBezTo>
                  <a:pt x="848112" y="1432"/>
                  <a:pt x="854366" y="0"/>
                  <a:pt x="861717" y="0"/>
                </a:cubicBezTo>
                <a:cubicBezTo>
                  <a:pt x="871325" y="0"/>
                  <a:pt x="879804" y="2472"/>
                  <a:pt x="887155" y="7419"/>
                </a:cubicBezTo>
                <a:cubicBezTo>
                  <a:pt x="894501" y="12362"/>
                  <a:pt x="900050" y="19341"/>
                  <a:pt x="903794" y="28350"/>
                </a:cubicBezTo>
                <a:cubicBezTo>
                  <a:pt x="907538" y="37360"/>
                  <a:pt x="909410" y="47231"/>
                  <a:pt x="909410" y="57974"/>
                </a:cubicBezTo>
                <a:cubicBezTo>
                  <a:pt x="909410" y="69490"/>
                  <a:pt x="907344" y="79858"/>
                  <a:pt x="903210" y="89077"/>
                </a:cubicBezTo>
                <a:cubicBezTo>
                  <a:pt x="899073" y="98297"/>
                  <a:pt x="893069" y="105364"/>
                  <a:pt x="885193" y="110275"/>
                </a:cubicBezTo>
                <a:cubicBezTo>
                  <a:pt x="877316" y="115188"/>
                  <a:pt x="869032" y="117643"/>
                  <a:pt x="860338" y="117643"/>
                </a:cubicBezTo>
                <a:cubicBezTo>
                  <a:pt x="853981" y="117643"/>
                  <a:pt x="848275" y="116301"/>
                  <a:pt x="843228" y="113615"/>
                </a:cubicBezTo>
                <a:cubicBezTo>
                  <a:pt x="838173" y="110926"/>
                  <a:pt x="834019" y="107538"/>
                  <a:pt x="830772" y="103442"/>
                </a:cubicBezTo>
                <a:lnTo>
                  <a:pt x="830772" y="158234"/>
                </a:lnTo>
                <a:close/>
                <a:moveTo>
                  <a:pt x="828968" y="59457"/>
                </a:moveTo>
                <a:cubicBezTo>
                  <a:pt x="828968" y="73940"/>
                  <a:pt x="831902" y="84646"/>
                  <a:pt x="837765" y="91573"/>
                </a:cubicBezTo>
                <a:cubicBezTo>
                  <a:pt x="843630" y="98495"/>
                  <a:pt x="850726" y="101955"/>
                  <a:pt x="859067" y="101955"/>
                </a:cubicBezTo>
                <a:cubicBezTo>
                  <a:pt x="867546" y="101955"/>
                  <a:pt x="874807" y="98372"/>
                  <a:pt x="880848" y="91198"/>
                </a:cubicBezTo>
                <a:cubicBezTo>
                  <a:pt x="886888" y="84027"/>
                  <a:pt x="889908" y="72918"/>
                  <a:pt x="889908" y="57866"/>
                </a:cubicBezTo>
                <a:cubicBezTo>
                  <a:pt x="889908" y="43524"/>
                  <a:pt x="886956" y="32784"/>
                  <a:pt x="881060" y="25650"/>
                </a:cubicBezTo>
                <a:cubicBezTo>
                  <a:pt x="875159" y="18514"/>
                  <a:pt x="868111" y="14942"/>
                  <a:pt x="859913" y="14942"/>
                </a:cubicBezTo>
                <a:cubicBezTo>
                  <a:pt x="851792" y="14942"/>
                  <a:pt x="844602" y="18741"/>
                  <a:pt x="838350" y="26333"/>
                </a:cubicBezTo>
                <a:cubicBezTo>
                  <a:pt x="832097" y="33932"/>
                  <a:pt x="828968" y="44974"/>
                  <a:pt x="828968" y="59457"/>
                </a:cubicBezTo>
                <a:close/>
                <a:moveTo>
                  <a:pt x="932406" y="2544"/>
                </a:moveTo>
                <a:lnTo>
                  <a:pt x="951486" y="2544"/>
                </a:lnTo>
                <a:lnTo>
                  <a:pt x="951486" y="88390"/>
                </a:lnTo>
                <a:lnTo>
                  <a:pt x="1004371" y="2544"/>
                </a:lnTo>
                <a:lnTo>
                  <a:pt x="1024933" y="2544"/>
                </a:lnTo>
                <a:lnTo>
                  <a:pt x="1024933" y="115098"/>
                </a:lnTo>
                <a:lnTo>
                  <a:pt x="1005854" y="115098"/>
                </a:lnTo>
                <a:lnTo>
                  <a:pt x="1005854" y="29782"/>
                </a:lnTo>
                <a:lnTo>
                  <a:pt x="952970" y="115098"/>
                </a:lnTo>
                <a:lnTo>
                  <a:pt x="932406" y="115098"/>
                </a:lnTo>
                <a:close/>
                <a:moveTo>
                  <a:pt x="1053655" y="2544"/>
                </a:moveTo>
                <a:lnTo>
                  <a:pt x="1072731" y="2544"/>
                </a:lnTo>
                <a:lnTo>
                  <a:pt x="1072731" y="88390"/>
                </a:lnTo>
                <a:lnTo>
                  <a:pt x="1125619" y="2544"/>
                </a:lnTo>
                <a:lnTo>
                  <a:pt x="1146181" y="2544"/>
                </a:lnTo>
                <a:lnTo>
                  <a:pt x="1146181" y="115098"/>
                </a:lnTo>
                <a:lnTo>
                  <a:pt x="1127102" y="115098"/>
                </a:lnTo>
                <a:lnTo>
                  <a:pt x="1127102" y="29782"/>
                </a:lnTo>
                <a:lnTo>
                  <a:pt x="1074218" y="115098"/>
                </a:lnTo>
                <a:lnTo>
                  <a:pt x="1053655" y="115098"/>
                </a:lnTo>
                <a:close/>
                <a:moveTo>
                  <a:pt x="1244520" y="115098"/>
                </a:moveTo>
                <a:lnTo>
                  <a:pt x="1244520" y="93372"/>
                </a:lnTo>
                <a:lnTo>
                  <a:pt x="1266249" y="93372"/>
                </a:lnTo>
                <a:lnTo>
                  <a:pt x="1266249" y="115098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8816" y="105923"/>
            <a:ext cx="4246217" cy="7346081"/>
          </a:xfrm>
          <a:prstGeom prst="rect">
            <a:avLst/>
          </a:prstGeom>
        </p:spPr>
      </p:pic>
      <p:sp>
        <p:nvSpPr>
          <p:cNvPr id="550" name="object 550"/>
          <p:cNvSpPr/>
          <p:nvPr/>
        </p:nvSpPr>
        <p:spPr>
          <a:xfrm>
            <a:off x="4071812" y="5097029"/>
            <a:ext cx="605340" cy="141984"/>
          </a:xfrm>
          <a:custGeom>
            <a:avLst/>
            <a:gdLst/>
            <a:ahLst/>
            <a:cxnLst/>
            <a:rect l="l" t="t" r="r" b="b"/>
            <a:pathLst>
              <a:path w="605340" h="141984">
                <a:moveTo>
                  <a:pt x="0" y="55627"/>
                </a:moveTo>
                <a:lnTo>
                  <a:pt x="575014" y="55627"/>
                </a:lnTo>
                <a:lnTo>
                  <a:pt x="575014" y="86223"/>
                </a:lnTo>
                <a:lnTo>
                  <a:pt x="0" y="86223"/>
                </a:lnTo>
                <a:close/>
                <a:moveTo>
                  <a:pt x="490828" y="4219"/>
                </a:moveTo>
                <a:lnTo>
                  <a:pt x="605340" y="70992"/>
                </a:lnTo>
                <a:lnTo>
                  <a:pt x="490828" y="137765"/>
                </a:lnTo>
                <a:cubicBezTo>
                  <a:pt x="483617" y="141984"/>
                  <a:pt x="474235" y="139536"/>
                  <a:pt x="469883" y="132192"/>
                </a:cubicBezTo>
                <a:cubicBezTo>
                  <a:pt x="465670" y="124981"/>
                  <a:pt x="468119" y="115599"/>
                  <a:pt x="475463" y="111247"/>
                </a:cubicBezTo>
                <a:lnTo>
                  <a:pt x="475463" y="111247"/>
                </a:lnTo>
                <a:lnTo>
                  <a:pt x="567259" y="57798"/>
                </a:lnTo>
                <a:lnTo>
                  <a:pt x="567259" y="84182"/>
                </a:lnTo>
                <a:lnTo>
                  <a:pt x="475463" y="30603"/>
                </a:lnTo>
                <a:cubicBezTo>
                  <a:pt x="468119" y="26384"/>
                  <a:pt x="465670" y="17003"/>
                  <a:pt x="469883" y="9658"/>
                </a:cubicBezTo>
                <a:cubicBezTo>
                  <a:pt x="474235" y="2447"/>
                  <a:pt x="483617" y="0"/>
                  <a:pt x="490828" y="4219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715227" y="3775174"/>
            <a:ext cx="5231249" cy="2646295"/>
          </a:xfrm>
          <a:custGeom>
            <a:avLst/>
            <a:gdLst/>
            <a:ahLst/>
            <a:cxnLst/>
            <a:rect l="l" t="t" r="r" b="b"/>
            <a:pathLst>
              <a:path w="5231249" h="2646295">
                <a:moveTo>
                  <a:pt x="4762" y="2641532"/>
                </a:moveTo>
                <a:lnTo>
                  <a:pt x="5226486" y="2641532"/>
                </a:lnTo>
                <a:lnTo>
                  <a:pt x="5226486" y="4762"/>
                </a:lnTo>
                <a:lnTo>
                  <a:pt x="4762" y="4762"/>
                </a:lnTo>
                <a:close/>
              </a:path>
            </a:pathLst>
          </a:custGeom>
          <a:ln w="9525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826984" y="3877378"/>
            <a:ext cx="158126" cy="136681"/>
          </a:xfrm>
          <a:custGeom>
            <a:avLst/>
            <a:gdLst/>
            <a:ahLst/>
            <a:cxnLst/>
            <a:rect l="l" t="t" r="r" b="b"/>
            <a:pathLst>
              <a:path w="158126" h="136681">
                <a:moveTo>
                  <a:pt x="0" y="136681"/>
                </a:moveTo>
                <a:lnTo>
                  <a:pt x="28531" y="0"/>
                </a:lnTo>
                <a:lnTo>
                  <a:pt x="51002" y="0"/>
                </a:lnTo>
                <a:lnTo>
                  <a:pt x="64797" y="88574"/>
                </a:lnTo>
                <a:cubicBezTo>
                  <a:pt x="66600" y="100198"/>
                  <a:pt x="67781" y="111355"/>
                  <a:pt x="68343" y="122043"/>
                </a:cubicBezTo>
                <a:cubicBezTo>
                  <a:pt x="72130" y="112845"/>
                  <a:pt x="78473" y="100382"/>
                  <a:pt x="87361" y="84657"/>
                </a:cubicBezTo>
                <a:lnTo>
                  <a:pt x="135280" y="0"/>
                </a:lnTo>
                <a:lnTo>
                  <a:pt x="158127" y="0"/>
                </a:lnTo>
                <a:lnTo>
                  <a:pt x="129597" y="136681"/>
                </a:lnTo>
                <a:lnTo>
                  <a:pt x="111604" y="136681"/>
                </a:lnTo>
                <a:lnTo>
                  <a:pt x="125867" y="70203"/>
                </a:lnTo>
                <a:cubicBezTo>
                  <a:pt x="129164" y="54853"/>
                  <a:pt x="133885" y="37638"/>
                  <a:pt x="140040" y="18553"/>
                </a:cubicBezTo>
                <a:cubicBezTo>
                  <a:pt x="136124" y="27442"/>
                  <a:pt x="131271" y="37014"/>
                  <a:pt x="125493" y="47271"/>
                </a:cubicBezTo>
                <a:lnTo>
                  <a:pt x="74584" y="136681"/>
                </a:lnTo>
                <a:lnTo>
                  <a:pt x="56963" y="136681"/>
                </a:lnTo>
                <a:lnTo>
                  <a:pt x="43258" y="49042"/>
                </a:lnTo>
                <a:cubicBezTo>
                  <a:pt x="42019" y="41025"/>
                  <a:pt x="41116" y="31669"/>
                  <a:pt x="40557" y="20980"/>
                </a:cubicBezTo>
                <a:cubicBezTo>
                  <a:pt x="39003" y="32975"/>
                  <a:pt x="37480" y="42486"/>
                  <a:pt x="35989" y="49507"/>
                </a:cubicBezTo>
                <a:lnTo>
                  <a:pt x="17809" y="13668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982771" y="3912809"/>
            <a:ext cx="401529" cy="103489"/>
          </a:xfrm>
          <a:custGeom>
            <a:avLst/>
            <a:gdLst/>
            <a:ahLst/>
            <a:cxnLst/>
            <a:rect l="l" t="t" r="r" b="b"/>
            <a:pathLst>
              <a:path w="401529" h="103489">
                <a:moveTo>
                  <a:pt x="21163" y="2235"/>
                </a:moveTo>
                <a:lnTo>
                  <a:pt x="37854" y="2235"/>
                </a:lnTo>
                <a:lnTo>
                  <a:pt x="28900" y="43542"/>
                </a:lnTo>
                <a:lnTo>
                  <a:pt x="74865" y="43542"/>
                </a:lnTo>
                <a:lnTo>
                  <a:pt x="83627" y="2235"/>
                </a:lnTo>
                <a:lnTo>
                  <a:pt x="100133" y="2235"/>
                </a:lnTo>
                <a:lnTo>
                  <a:pt x="79249" y="101250"/>
                </a:lnTo>
                <a:lnTo>
                  <a:pt x="62464" y="101250"/>
                </a:lnTo>
                <a:lnTo>
                  <a:pt x="71975" y="56963"/>
                </a:lnTo>
                <a:lnTo>
                  <a:pt x="26196" y="56963"/>
                </a:lnTo>
                <a:lnTo>
                  <a:pt x="16689" y="101250"/>
                </a:lnTo>
                <a:lnTo>
                  <a:pt x="0" y="101250"/>
                </a:lnTo>
                <a:close/>
                <a:moveTo>
                  <a:pt x="108521" y="63680"/>
                </a:moveTo>
                <a:cubicBezTo>
                  <a:pt x="108521" y="44344"/>
                  <a:pt x="114206" y="28342"/>
                  <a:pt x="125585" y="15664"/>
                </a:cubicBezTo>
                <a:cubicBezTo>
                  <a:pt x="134971" y="5219"/>
                  <a:pt x="147276" y="0"/>
                  <a:pt x="162503" y="0"/>
                </a:cubicBezTo>
                <a:cubicBezTo>
                  <a:pt x="174441" y="0"/>
                  <a:pt x="184058" y="3730"/>
                  <a:pt x="191365" y="11188"/>
                </a:cubicBezTo>
                <a:cubicBezTo>
                  <a:pt x="198665" y="18648"/>
                  <a:pt x="202316" y="28717"/>
                  <a:pt x="202316" y="41396"/>
                </a:cubicBezTo>
                <a:cubicBezTo>
                  <a:pt x="202316" y="52768"/>
                  <a:pt x="200019" y="63352"/>
                  <a:pt x="195419" y="73141"/>
                </a:cubicBezTo>
                <a:cubicBezTo>
                  <a:pt x="190821" y="82929"/>
                  <a:pt x="184276" y="90435"/>
                  <a:pt x="175791" y="95655"/>
                </a:cubicBezTo>
                <a:cubicBezTo>
                  <a:pt x="167310" y="100880"/>
                  <a:pt x="158370" y="103489"/>
                  <a:pt x="148989" y="103489"/>
                </a:cubicBezTo>
                <a:cubicBezTo>
                  <a:pt x="141281" y="103489"/>
                  <a:pt x="134272" y="101840"/>
                  <a:pt x="127961" y="98546"/>
                </a:cubicBezTo>
                <a:cubicBezTo>
                  <a:pt x="121651" y="95252"/>
                  <a:pt x="116838" y="90594"/>
                  <a:pt x="113511" y="84564"/>
                </a:cubicBezTo>
                <a:cubicBezTo>
                  <a:pt x="110181" y="78534"/>
                  <a:pt x="108521" y="71572"/>
                  <a:pt x="108521" y="63680"/>
                </a:cubicBezTo>
                <a:close/>
                <a:moveTo>
                  <a:pt x="125399" y="61998"/>
                </a:moveTo>
                <a:cubicBezTo>
                  <a:pt x="125399" y="71323"/>
                  <a:pt x="127634" y="78393"/>
                  <a:pt x="132112" y="83210"/>
                </a:cubicBezTo>
                <a:cubicBezTo>
                  <a:pt x="136587" y="88027"/>
                  <a:pt x="142272" y="90439"/>
                  <a:pt x="149173" y="90439"/>
                </a:cubicBezTo>
                <a:cubicBezTo>
                  <a:pt x="152776" y="90439"/>
                  <a:pt x="156355" y="89705"/>
                  <a:pt x="159897" y="88243"/>
                </a:cubicBezTo>
                <a:cubicBezTo>
                  <a:pt x="163439" y="86785"/>
                  <a:pt x="166733" y="84564"/>
                  <a:pt x="169779" y="81579"/>
                </a:cubicBezTo>
                <a:cubicBezTo>
                  <a:pt x="172824" y="78595"/>
                  <a:pt x="175420" y="75190"/>
                  <a:pt x="177563" y="71366"/>
                </a:cubicBezTo>
                <a:cubicBezTo>
                  <a:pt x="179704" y="67547"/>
                  <a:pt x="181429" y="63428"/>
                  <a:pt x="182735" y="59014"/>
                </a:cubicBezTo>
                <a:cubicBezTo>
                  <a:pt x="184666" y="52862"/>
                  <a:pt x="185626" y="46954"/>
                  <a:pt x="185626" y="41299"/>
                </a:cubicBezTo>
                <a:cubicBezTo>
                  <a:pt x="185626" y="32353"/>
                  <a:pt x="183377" y="25405"/>
                  <a:pt x="178870" y="20462"/>
                </a:cubicBezTo>
                <a:cubicBezTo>
                  <a:pt x="174362" y="15523"/>
                  <a:pt x="168688" y="13050"/>
                  <a:pt x="161852" y="13050"/>
                </a:cubicBezTo>
                <a:cubicBezTo>
                  <a:pt x="156567" y="13050"/>
                  <a:pt x="151754" y="14306"/>
                  <a:pt x="147405" y="16826"/>
                </a:cubicBezTo>
                <a:cubicBezTo>
                  <a:pt x="143053" y="19343"/>
                  <a:pt x="139121" y="23028"/>
                  <a:pt x="135612" y="27875"/>
                </a:cubicBezTo>
                <a:cubicBezTo>
                  <a:pt x="132098" y="32724"/>
                  <a:pt x="129517" y="38361"/>
                  <a:pt x="127871" y="44797"/>
                </a:cubicBezTo>
                <a:cubicBezTo>
                  <a:pt x="126223" y="51231"/>
                  <a:pt x="125399" y="56963"/>
                  <a:pt x="125399" y="61998"/>
                </a:cubicBezTo>
                <a:close/>
                <a:moveTo>
                  <a:pt x="238305" y="26852"/>
                </a:moveTo>
                <a:lnTo>
                  <a:pt x="222922" y="25728"/>
                </a:lnTo>
                <a:cubicBezTo>
                  <a:pt x="229821" y="8578"/>
                  <a:pt x="242528" y="0"/>
                  <a:pt x="261054" y="0"/>
                </a:cubicBezTo>
                <a:cubicBezTo>
                  <a:pt x="272862" y="0"/>
                  <a:pt x="281829" y="2609"/>
                  <a:pt x="287952" y="7829"/>
                </a:cubicBezTo>
                <a:cubicBezTo>
                  <a:pt x="294076" y="13054"/>
                  <a:pt x="297137" y="19483"/>
                  <a:pt x="297137" y="27129"/>
                </a:cubicBezTo>
                <a:cubicBezTo>
                  <a:pt x="297137" y="32292"/>
                  <a:pt x="295707" y="36781"/>
                  <a:pt x="292848" y="40604"/>
                </a:cubicBezTo>
                <a:cubicBezTo>
                  <a:pt x="289991" y="44424"/>
                  <a:pt x="286257" y="47408"/>
                  <a:pt x="281659" y="49550"/>
                </a:cubicBezTo>
                <a:cubicBezTo>
                  <a:pt x="277060" y="51699"/>
                  <a:pt x="269723" y="54010"/>
                  <a:pt x="259653" y="56498"/>
                </a:cubicBezTo>
                <a:cubicBezTo>
                  <a:pt x="247661" y="59357"/>
                  <a:pt x="239640" y="62157"/>
                  <a:pt x="235602" y="64890"/>
                </a:cubicBezTo>
                <a:cubicBezTo>
                  <a:pt x="231562" y="67622"/>
                  <a:pt x="229542" y="71197"/>
                  <a:pt x="229542" y="75610"/>
                </a:cubicBezTo>
                <a:cubicBezTo>
                  <a:pt x="229542" y="80151"/>
                  <a:pt x="231844" y="83757"/>
                  <a:pt x="236440" y="86428"/>
                </a:cubicBezTo>
                <a:cubicBezTo>
                  <a:pt x="241041" y="89100"/>
                  <a:pt x="246506" y="90439"/>
                  <a:pt x="252849" y="90439"/>
                </a:cubicBezTo>
                <a:cubicBezTo>
                  <a:pt x="260740" y="90439"/>
                  <a:pt x="266569" y="88898"/>
                  <a:pt x="270331" y="85820"/>
                </a:cubicBezTo>
                <a:cubicBezTo>
                  <a:pt x="274089" y="82743"/>
                  <a:pt x="277340" y="77629"/>
                  <a:pt x="280072" y="70484"/>
                </a:cubicBezTo>
                <a:lnTo>
                  <a:pt x="294339" y="71600"/>
                </a:lnTo>
                <a:cubicBezTo>
                  <a:pt x="288370" y="92858"/>
                  <a:pt x="274136" y="103489"/>
                  <a:pt x="251639" y="103489"/>
                </a:cubicBezTo>
                <a:cubicBezTo>
                  <a:pt x="238525" y="103489"/>
                  <a:pt x="228751" y="100880"/>
                  <a:pt x="222317" y="95655"/>
                </a:cubicBezTo>
                <a:cubicBezTo>
                  <a:pt x="215881" y="90435"/>
                  <a:pt x="212663" y="84067"/>
                  <a:pt x="212663" y="76542"/>
                </a:cubicBezTo>
                <a:cubicBezTo>
                  <a:pt x="212663" y="71197"/>
                  <a:pt x="214186" y="66290"/>
                  <a:pt x="217231" y="61816"/>
                </a:cubicBezTo>
                <a:cubicBezTo>
                  <a:pt x="220277" y="57338"/>
                  <a:pt x="224071" y="53953"/>
                  <a:pt x="228606" y="51653"/>
                </a:cubicBezTo>
                <a:cubicBezTo>
                  <a:pt x="233147" y="49348"/>
                  <a:pt x="240699" y="46991"/>
                  <a:pt x="251266" y="44564"/>
                </a:cubicBezTo>
                <a:cubicBezTo>
                  <a:pt x="265000" y="41457"/>
                  <a:pt x="273300" y="38412"/>
                  <a:pt x="276155" y="35431"/>
                </a:cubicBezTo>
                <a:cubicBezTo>
                  <a:pt x="278953" y="32447"/>
                  <a:pt x="280352" y="29491"/>
                  <a:pt x="280352" y="26572"/>
                </a:cubicBezTo>
                <a:cubicBezTo>
                  <a:pt x="280352" y="23090"/>
                  <a:pt x="278704" y="20044"/>
                  <a:pt x="275414" y="17434"/>
                </a:cubicBezTo>
                <a:cubicBezTo>
                  <a:pt x="272117" y="14824"/>
                  <a:pt x="267174" y="13517"/>
                  <a:pt x="260585" y="13517"/>
                </a:cubicBezTo>
                <a:cubicBezTo>
                  <a:pt x="254372" y="13517"/>
                  <a:pt x="249818" y="14496"/>
                  <a:pt x="246931" y="16455"/>
                </a:cubicBezTo>
                <a:cubicBezTo>
                  <a:pt x="244040" y="18413"/>
                  <a:pt x="241163" y="21877"/>
                  <a:pt x="238305" y="26852"/>
                </a:cubicBezTo>
                <a:close/>
                <a:moveTo>
                  <a:pt x="307735" y="63680"/>
                </a:moveTo>
                <a:cubicBezTo>
                  <a:pt x="307735" y="44344"/>
                  <a:pt x="313419" y="28342"/>
                  <a:pt x="324799" y="15664"/>
                </a:cubicBezTo>
                <a:cubicBezTo>
                  <a:pt x="334184" y="5219"/>
                  <a:pt x="346489" y="0"/>
                  <a:pt x="361716" y="0"/>
                </a:cubicBezTo>
                <a:cubicBezTo>
                  <a:pt x="373655" y="0"/>
                  <a:pt x="383269" y="3730"/>
                  <a:pt x="390578" y="11188"/>
                </a:cubicBezTo>
                <a:cubicBezTo>
                  <a:pt x="397878" y="18648"/>
                  <a:pt x="401530" y="28717"/>
                  <a:pt x="401530" y="41396"/>
                </a:cubicBezTo>
                <a:cubicBezTo>
                  <a:pt x="401530" y="52768"/>
                  <a:pt x="399232" y="63352"/>
                  <a:pt x="394631" y="73141"/>
                </a:cubicBezTo>
                <a:cubicBezTo>
                  <a:pt x="390035" y="82929"/>
                  <a:pt x="383489" y="90435"/>
                  <a:pt x="375004" y="95655"/>
                </a:cubicBezTo>
                <a:cubicBezTo>
                  <a:pt x="366524" y="100880"/>
                  <a:pt x="357584" y="103489"/>
                  <a:pt x="348202" y="103489"/>
                </a:cubicBezTo>
                <a:cubicBezTo>
                  <a:pt x="340495" y="103489"/>
                  <a:pt x="333486" y="101840"/>
                  <a:pt x="327175" y="98546"/>
                </a:cubicBezTo>
                <a:cubicBezTo>
                  <a:pt x="320864" y="95252"/>
                  <a:pt x="316051" y="90594"/>
                  <a:pt x="312725" y="84564"/>
                </a:cubicBezTo>
                <a:cubicBezTo>
                  <a:pt x="309395" y="78534"/>
                  <a:pt x="307735" y="71572"/>
                  <a:pt x="307735" y="63680"/>
                </a:cubicBezTo>
                <a:close/>
                <a:moveTo>
                  <a:pt x="324612" y="61998"/>
                </a:moveTo>
                <a:cubicBezTo>
                  <a:pt x="324612" y="71323"/>
                  <a:pt x="326847" y="78393"/>
                  <a:pt x="331325" y="83210"/>
                </a:cubicBezTo>
                <a:cubicBezTo>
                  <a:pt x="335801" y="88027"/>
                  <a:pt x="341485" y="90439"/>
                  <a:pt x="348387" y="90439"/>
                </a:cubicBezTo>
                <a:cubicBezTo>
                  <a:pt x="351990" y="90439"/>
                  <a:pt x="355568" y="89705"/>
                  <a:pt x="359110" y="88243"/>
                </a:cubicBezTo>
                <a:cubicBezTo>
                  <a:pt x="362652" y="86785"/>
                  <a:pt x="365947" y="84564"/>
                  <a:pt x="368992" y="81579"/>
                </a:cubicBezTo>
                <a:cubicBezTo>
                  <a:pt x="372038" y="78595"/>
                  <a:pt x="374634" y="75190"/>
                  <a:pt x="376776" y="71366"/>
                </a:cubicBezTo>
                <a:cubicBezTo>
                  <a:pt x="378917" y="67547"/>
                  <a:pt x="380642" y="63428"/>
                  <a:pt x="381949" y="59014"/>
                </a:cubicBezTo>
                <a:cubicBezTo>
                  <a:pt x="383878" y="52862"/>
                  <a:pt x="384839" y="46954"/>
                  <a:pt x="384839" y="41299"/>
                </a:cubicBezTo>
                <a:cubicBezTo>
                  <a:pt x="384839" y="32353"/>
                  <a:pt x="382590" y="25405"/>
                  <a:pt x="378083" y="20462"/>
                </a:cubicBezTo>
                <a:cubicBezTo>
                  <a:pt x="373576" y="15523"/>
                  <a:pt x="367901" y="13050"/>
                  <a:pt x="361065" y="13050"/>
                </a:cubicBezTo>
                <a:cubicBezTo>
                  <a:pt x="355780" y="13050"/>
                  <a:pt x="350967" y="14306"/>
                  <a:pt x="346619" y="16826"/>
                </a:cubicBezTo>
                <a:cubicBezTo>
                  <a:pt x="342267" y="19343"/>
                  <a:pt x="338335" y="23028"/>
                  <a:pt x="334824" y="27875"/>
                </a:cubicBezTo>
                <a:cubicBezTo>
                  <a:pt x="331311" y="32724"/>
                  <a:pt x="328729" y="38361"/>
                  <a:pt x="327085" y="44797"/>
                </a:cubicBezTo>
                <a:cubicBezTo>
                  <a:pt x="325436" y="51231"/>
                  <a:pt x="324612" y="56963"/>
                  <a:pt x="324612" y="6199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446713" y="3875049"/>
            <a:ext cx="3543969" cy="179196"/>
          </a:xfrm>
          <a:custGeom>
            <a:avLst/>
            <a:gdLst/>
            <a:ahLst/>
            <a:cxnLst/>
            <a:rect l="l" t="t" r="r" b="b"/>
            <a:pathLst>
              <a:path w="3543969" h="179196">
                <a:moveTo>
                  <a:pt x="63030" y="87173"/>
                </a:moveTo>
                <a:cubicBezTo>
                  <a:pt x="69307" y="89351"/>
                  <a:pt x="74002" y="92350"/>
                  <a:pt x="77108" y="96169"/>
                </a:cubicBezTo>
                <a:cubicBezTo>
                  <a:pt x="80215" y="99993"/>
                  <a:pt x="81767" y="104640"/>
                  <a:pt x="81767" y="110109"/>
                </a:cubicBezTo>
                <a:cubicBezTo>
                  <a:pt x="81767" y="117695"/>
                  <a:pt x="78412" y="124775"/>
                  <a:pt x="71698" y="131364"/>
                </a:cubicBezTo>
                <a:cubicBezTo>
                  <a:pt x="64988" y="137951"/>
                  <a:pt x="55102" y="141249"/>
                  <a:pt x="42051" y="141249"/>
                </a:cubicBezTo>
                <a:cubicBezTo>
                  <a:pt x="32234" y="141249"/>
                  <a:pt x="24462" y="139600"/>
                  <a:pt x="18746" y="136306"/>
                </a:cubicBezTo>
                <a:cubicBezTo>
                  <a:pt x="13028" y="133012"/>
                  <a:pt x="8475" y="128307"/>
                  <a:pt x="5087" y="122183"/>
                </a:cubicBezTo>
                <a:cubicBezTo>
                  <a:pt x="1700" y="116064"/>
                  <a:pt x="0" y="109237"/>
                  <a:pt x="0" y="101717"/>
                </a:cubicBezTo>
                <a:cubicBezTo>
                  <a:pt x="0" y="84127"/>
                  <a:pt x="5065" y="69072"/>
                  <a:pt x="15204" y="56548"/>
                </a:cubicBezTo>
                <a:cubicBezTo>
                  <a:pt x="25333" y="44020"/>
                  <a:pt x="38978" y="37760"/>
                  <a:pt x="56132" y="37760"/>
                </a:cubicBezTo>
                <a:cubicBezTo>
                  <a:pt x="66449" y="37760"/>
                  <a:pt x="74308" y="40139"/>
                  <a:pt x="79718" y="44892"/>
                </a:cubicBezTo>
                <a:cubicBezTo>
                  <a:pt x="85126" y="49647"/>
                  <a:pt x="87830" y="55475"/>
                  <a:pt x="87830" y="62373"/>
                </a:cubicBezTo>
                <a:cubicBezTo>
                  <a:pt x="87830" y="68651"/>
                  <a:pt x="85764" y="73857"/>
                  <a:pt x="81630" y="77989"/>
                </a:cubicBezTo>
                <a:cubicBezTo>
                  <a:pt x="77497" y="82122"/>
                  <a:pt x="71298" y="85183"/>
                  <a:pt x="63030" y="87173"/>
                </a:cubicBezTo>
                <a:close/>
                <a:moveTo>
                  <a:pt x="20514" y="80183"/>
                </a:moveTo>
                <a:cubicBezTo>
                  <a:pt x="25052" y="80556"/>
                  <a:pt x="28969" y="80740"/>
                  <a:pt x="32260" y="80740"/>
                </a:cubicBezTo>
                <a:cubicBezTo>
                  <a:pt x="45065" y="80740"/>
                  <a:pt x="54653" y="79325"/>
                  <a:pt x="61024" y="76496"/>
                </a:cubicBezTo>
                <a:cubicBezTo>
                  <a:pt x="67396" y="73670"/>
                  <a:pt x="70582" y="69457"/>
                  <a:pt x="70582" y="63863"/>
                </a:cubicBezTo>
                <a:cubicBezTo>
                  <a:pt x="70582" y="60198"/>
                  <a:pt x="69197" y="57152"/>
                  <a:pt x="66434" y="54727"/>
                </a:cubicBezTo>
                <a:cubicBezTo>
                  <a:pt x="63669" y="52303"/>
                  <a:pt x="60045" y="51091"/>
                  <a:pt x="55570" y="51091"/>
                </a:cubicBezTo>
                <a:cubicBezTo>
                  <a:pt x="47862" y="51091"/>
                  <a:pt x="40748" y="53687"/>
                  <a:pt x="34222" y="58873"/>
                </a:cubicBezTo>
                <a:cubicBezTo>
                  <a:pt x="27695" y="64069"/>
                  <a:pt x="23123" y="71168"/>
                  <a:pt x="20514" y="80183"/>
                </a:cubicBezTo>
                <a:close/>
                <a:moveTo>
                  <a:pt x="17814" y="93330"/>
                </a:moveTo>
                <a:cubicBezTo>
                  <a:pt x="17378" y="96000"/>
                  <a:pt x="17158" y="98640"/>
                  <a:pt x="17158" y="101249"/>
                </a:cubicBezTo>
                <a:cubicBezTo>
                  <a:pt x="17158" y="109083"/>
                  <a:pt x="19397" y="115501"/>
                  <a:pt x="23871" y="120503"/>
                </a:cubicBezTo>
                <a:cubicBezTo>
                  <a:pt x="28347" y="125506"/>
                  <a:pt x="34779" y="128008"/>
                  <a:pt x="43172" y="128008"/>
                </a:cubicBezTo>
                <a:cubicBezTo>
                  <a:pt x="49698" y="128008"/>
                  <a:pt x="54904" y="126287"/>
                  <a:pt x="58789" y="122834"/>
                </a:cubicBezTo>
                <a:cubicBezTo>
                  <a:pt x="62669" y="119386"/>
                  <a:pt x="64613" y="115174"/>
                  <a:pt x="64613" y="110203"/>
                </a:cubicBezTo>
                <a:cubicBezTo>
                  <a:pt x="64613" y="103366"/>
                  <a:pt x="61909" y="98830"/>
                  <a:pt x="56503" y="96591"/>
                </a:cubicBezTo>
                <a:cubicBezTo>
                  <a:pt x="51095" y="94352"/>
                  <a:pt x="41180" y="93232"/>
                  <a:pt x="26759" y="93232"/>
                </a:cubicBezTo>
                <a:cubicBezTo>
                  <a:pt x="25391" y="93232"/>
                  <a:pt x="22411" y="93265"/>
                  <a:pt x="17814" y="93330"/>
                </a:cubicBezTo>
                <a:close/>
                <a:moveTo>
                  <a:pt x="94702" y="101440"/>
                </a:moveTo>
                <a:cubicBezTo>
                  <a:pt x="94702" y="82104"/>
                  <a:pt x="100390" y="66102"/>
                  <a:pt x="111766" y="53424"/>
                </a:cubicBezTo>
                <a:cubicBezTo>
                  <a:pt x="121151" y="42979"/>
                  <a:pt x="133460" y="37760"/>
                  <a:pt x="148687" y="37760"/>
                </a:cubicBezTo>
                <a:cubicBezTo>
                  <a:pt x="160621" y="37760"/>
                  <a:pt x="170240" y="41490"/>
                  <a:pt x="177545" y="48948"/>
                </a:cubicBezTo>
                <a:cubicBezTo>
                  <a:pt x="184846" y="56408"/>
                  <a:pt x="188496" y="66477"/>
                  <a:pt x="188496" y="79156"/>
                </a:cubicBezTo>
                <a:cubicBezTo>
                  <a:pt x="188496" y="90528"/>
                  <a:pt x="186199" y="101112"/>
                  <a:pt x="181603" y="110901"/>
                </a:cubicBezTo>
                <a:cubicBezTo>
                  <a:pt x="177002" y="120689"/>
                  <a:pt x="170460" y="128195"/>
                  <a:pt x="161975" y="133415"/>
                </a:cubicBezTo>
                <a:cubicBezTo>
                  <a:pt x="153490" y="138640"/>
                  <a:pt x="144554" y="141249"/>
                  <a:pt x="135169" y="141249"/>
                </a:cubicBezTo>
                <a:cubicBezTo>
                  <a:pt x="127462" y="141249"/>
                  <a:pt x="120456" y="139600"/>
                  <a:pt x="114146" y="136306"/>
                </a:cubicBezTo>
                <a:cubicBezTo>
                  <a:pt x="107835" y="133012"/>
                  <a:pt x="103018" y="128354"/>
                  <a:pt x="99692" y="122324"/>
                </a:cubicBezTo>
                <a:cubicBezTo>
                  <a:pt x="96365" y="116294"/>
                  <a:pt x="94702" y="109332"/>
                  <a:pt x="94702" y="101440"/>
                </a:cubicBezTo>
                <a:close/>
                <a:moveTo>
                  <a:pt x="111579" y="99758"/>
                </a:moveTo>
                <a:cubicBezTo>
                  <a:pt x="111579" y="109083"/>
                  <a:pt x="113818" y="116153"/>
                  <a:pt x="118292" y="120970"/>
                </a:cubicBezTo>
                <a:cubicBezTo>
                  <a:pt x="122768" y="125787"/>
                  <a:pt x="128456" y="128199"/>
                  <a:pt x="135353" y="128199"/>
                </a:cubicBezTo>
                <a:cubicBezTo>
                  <a:pt x="138960" y="128199"/>
                  <a:pt x="142539" y="127465"/>
                  <a:pt x="146081" y="126003"/>
                </a:cubicBezTo>
                <a:cubicBezTo>
                  <a:pt x="149623" y="124545"/>
                  <a:pt x="152914" y="122324"/>
                  <a:pt x="155959" y="119339"/>
                </a:cubicBezTo>
                <a:cubicBezTo>
                  <a:pt x="159005" y="116355"/>
                  <a:pt x="161600" y="112950"/>
                  <a:pt x="163743" y="109126"/>
                </a:cubicBezTo>
                <a:cubicBezTo>
                  <a:pt x="165888" y="105307"/>
                  <a:pt x="167609" y="101188"/>
                  <a:pt x="168916" y="96774"/>
                </a:cubicBezTo>
                <a:cubicBezTo>
                  <a:pt x="170846" y="90622"/>
                  <a:pt x="171810" y="84714"/>
                  <a:pt x="171810" y="79059"/>
                </a:cubicBezTo>
                <a:cubicBezTo>
                  <a:pt x="171810" y="70113"/>
                  <a:pt x="169557" y="63165"/>
                  <a:pt x="165050" y="58222"/>
                </a:cubicBezTo>
                <a:cubicBezTo>
                  <a:pt x="160546" y="53283"/>
                  <a:pt x="154868" y="50810"/>
                  <a:pt x="148036" y="50810"/>
                </a:cubicBezTo>
                <a:cubicBezTo>
                  <a:pt x="142747" y="50810"/>
                  <a:pt x="137934" y="52066"/>
                  <a:pt x="133585" y="54586"/>
                </a:cubicBezTo>
                <a:cubicBezTo>
                  <a:pt x="129233" y="57103"/>
                  <a:pt x="125305" y="60788"/>
                  <a:pt x="121792" y="65635"/>
                </a:cubicBezTo>
                <a:cubicBezTo>
                  <a:pt x="118282" y="70484"/>
                  <a:pt x="115698" y="76121"/>
                  <a:pt x="114052" y="82557"/>
                </a:cubicBezTo>
                <a:cubicBezTo>
                  <a:pt x="112407" y="88991"/>
                  <a:pt x="111579" y="94723"/>
                  <a:pt x="111579" y="99758"/>
                </a:cubicBezTo>
                <a:close/>
                <a:moveTo>
                  <a:pt x="218615" y="39995"/>
                </a:moveTo>
                <a:lnTo>
                  <a:pt x="297583" y="39995"/>
                </a:lnTo>
                <a:lnTo>
                  <a:pt x="276701" y="139010"/>
                </a:lnTo>
                <a:lnTo>
                  <a:pt x="259914" y="139010"/>
                </a:lnTo>
                <a:lnTo>
                  <a:pt x="278094" y="53610"/>
                </a:lnTo>
                <a:lnTo>
                  <a:pt x="232319" y="53610"/>
                </a:lnTo>
                <a:lnTo>
                  <a:pt x="214139" y="139010"/>
                </a:lnTo>
                <a:lnTo>
                  <a:pt x="197450" y="139010"/>
                </a:lnTo>
                <a:close/>
                <a:moveTo>
                  <a:pt x="294689" y="176958"/>
                </a:moveTo>
                <a:lnTo>
                  <a:pt x="323316" y="39995"/>
                </a:lnTo>
                <a:lnTo>
                  <a:pt x="338886" y="39995"/>
                </a:lnTo>
                <a:lnTo>
                  <a:pt x="335995" y="53794"/>
                </a:lnTo>
                <a:cubicBezTo>
                  <a:pt x="341774" y="47764"/>
                  <a:pt x="346951" y="43585"/>
                  <a:pt x="351519" y="41252"/>
                </a:cubicBezTo>
                <a:cubicBezTo>
                  <a:pt x="356087" y="38927"/>
                  <a:pt x="360918" y="37760"/>
                  <a:pt x="366016" y="37760"/>
                </a:cubicBezTo>
                <a:cubicBezTo>
                  <a:pt x="375462" y="37760"/>
                  <a:pt x="383293" y="41194"/>
                  <a:pt x="389510" y="48063"/>
                </a:cubicBezTo>
                <a:cubicBezTo>
                  <a:pt x="395726" y="54929"/>
                  <a:pt x="398834" y="64767"/>
                  <a:pt x="398834" y="77569"/>
                </a:cubicBezTo>
                <a:cubicBezTo>
                  <a:pt x="398834" y="87890"/>
                  <a:pt x="397123" y="97289"/>
                  <a:pt x="393707" y="105771"/>
                </a:cubicBezTo>
                <a:cubicBezTo>
                  <a:pt x="390287" y="114257"/>
                  <a:pt x="386093" y="121078"/>
                  <a:pt x="381117" y="126236"/>
                </a:cubicBezTo>
                <a:cubicBezTo>
                  <a:pt x="376146" y="131399"/>
                  <a:pt x="371110" y="135186"/>
                  <a:pt x="366016" y="137613"/>
                </a:cubicBezTo>
                <a:cubicBezTo>
                  <a:pt x="360918" y="140035"/>
                  <a:pt x="355698" y="141249"/>
                  <a:pt x="350353" y="141249"/>
                </a:cubicBezTo>
                <a:cubicBezTo>
                  <a:pt x="338480" y="141249"/>
                  <a:pt x="329281" y="135219"/>
                  <a:pt x="322754" y="123162"/>
                </a:cubicBezTo>
                <a:lnTo>
                  <a:pt x="311570" y="176958"/>
                </a:lnTo>
                <a:close/>
                <a:moveTo>
                  <a:pt x="328068" y="98549"/>
                </a:moveTo>
                <a:cubicBezTo>
                  <a:pt x="328068" y="105947"/>
                  <a:pt x="328598" y="111074"/>
                  <a:pt x="329652" y="113929"/>
                </a:cubicBezTo>
                <a:cubicBezTo>
                  <a:pt x="331208" y="117971"/>
                  <a:pt x="333760" y="121233"/>
                  <a:pt x="337302" y="123717"/>
                </a:cubicBezTo>
                <a:cubicBezTo>
                  <a:pt x="340844" y="126205"/>
                  <a:pt x="344945" y="127450"/>
                  <a:pt x="349607" y="127450"/>
                </a:cubicBezTo>
                <a:cubicBezTo>
                  <a:pt x="359303" y="127450"/>
                  <a:pt x="367136" y="121996"/>
                  <a:pt x="373105" y="111084"/>
                </a:cubicBezTo>
                <a:cubicBezTo>
                  <a:pt x="379066" y="100180"/>
                  <a:pt x="382051" y="89038"/>
                  <a:pt x="382051" y="77665"/>
                </a:cubicBezTo>
                <a:cubicBezTo>
                  <a:pt x="382051" y="69274"/>
                  <a:pt x="380045" y="62790"/>
                  <a:pt x="376039" y="58222"/>
                </a:cubicBezTo>
                <a:cubicBezTo>
                  <a:pt x="372028" y="53654"/>
                  <a:pt x="367038" y="51371"/>
                  <a:pt x="361077" y="51371"/>
                </a:cubicBezTo>
                <a:cubicBezTo>
                  <a:pt x="356786" y="51371"/>
                  <a:pt x="352808" y="52505"/>
                  <a:pt x="349139" y="54774"/>
                </a:cubicBezTo>
                <a:cubicBezTo>
                  <a:pt x="345475" y="57045"/>
                  <a:pt x="342069" y="60429"/>
                  <a:pt x="338933" y="64936"/>
                </a:cubicBezTo>
                <a:cubicBezTo>
                  <a:pt x="335790" y="69443"/>
                  <a:pt x="333195" y="74959"/>
                  <a:pt x="331146" y="81486"/>
                </a:cubicBezTo>
                <a:cubicBezTo>
                  <a:pt x="329094" y="88012"/>
                  <a:pt x="328068" y="93700"/>
                  <a:pt x="328068" y="98549"/>
                </a:cubicBezTo>
                <a:close/>
                <a:moveTo>
                  <a:pt x="412164" y="101440"/>
                </a:moveTo>
                <a:cubicBezTo>
                  <a:pt x="412164" y="82104"/>
                  <a:pt x="417848" y="66102"/>
                  <a:pt x="429229" y="53424"/>
                </a:cubicBezTo>
                <a:cubicBezTo>
                  <a:pt x="438614" y="42979"/>
                  <a:pt x="450918" y="37760"/>
                  <a:pt x="466146" y="37760"/>
                </a:cubicBezTo>
                <a:cubicBezTo>
                  <a:pt x="478084" y="37760"/>
                  <a:pt x="487700" y="41490"/>
                  <a:pt x="495007" y="48948"/>
                </a:cubicBezTo>
                <a:cubicBezTo>
                  <a:pt x="502309" y="56408"/>
                  <a:pt x="505958" y="66477"/>
                  <a:pt x="505958" y="79156"/>
                </a:cubicBezTo>
                <a:cubicBezTo>
                  <a:pt x="505958" y="90528"/>
                  <a:pt x="503662" y="101112"/>
                  <a:pt x="499061" y="110901"/>
                </a:cubicBezTo>
                <a:cubicBezTo>
                  <a:pt x="494464" y="120689"/>
                  <a:pt x="487919" y="128195"/>
                  <a:pt x="479434" y="133415"/>
                </a:cubicBezTo>
                <a:cubicBezTo>
                  <a:pt x="470952" y="138640"/>
                  <a:pt x="462014" y="141249"/>
                  <a:pt x="452632" y="141249"/>
                </a:cubicBezTo>
                <a:cubicBezTo>
                  <a:pt x="444925" y="141249"/>
                  <a:pt x="437916" y="139600"/>
                  <a:pt x="431605" y="136306"/>
                </a:cubicBezTo>
                <a:cubicBezTo>
                  <a:pt x="425293" y="133012"/>
                  <a:pt x="420480" y="128354"/>
                  <a:pt x="417154" y="122324"/>
                </a:cubicBezTo>
                <a:cubicBezTo>
                  <a:pt x="413824" y="116294"/>
                  <a:pt x="412164" y="109332"/>
                  <a:pt x="412164" y="101440"/>
                </a:cubicBezTo>
                <a:close/>
                <a:moveTo>
                  <a:pt x="429041" y="99758"/>
                </a:moveTo>
                <a:cubicBezTo>
                  <a:pt x="429041" y="109083"/>
                  <a:pt x="431277" y="116153"/>
                  <a:pt x="435755" y="120970"/>
                </a:cubicBezTo>
                <a:cubicBezTo>
                  <a:pt x="440229" y="125787"/>
                  <a:pt x="445914" y="128199"/>
                  <a:pt x="452815" y="128199"/>
                </a:cubicBezTo>
                <a:cubicBezTo>
                  <a:pt x="456419" y="128199"/>
                  <a:pt x="459997" y="127465"/>
                  <a:pt x="463540" y="126003"/>
                </a:cubicBezTo>
                <a:cubicBezTo>
                  <a:pt x="467082" y="124545"/>
                  <a:pt x="470377" y="122324"/>
                  <a:pt x="473422" y="119339"/>
                </a:cubicBezTo>
                <a:cubicBezTo>
                  <a:pt x="476468" y="116355"/>
                  <a:pt x="479063" y="112950"/>
                  <a:pt x="481205" y="109126"/>
                </a:cubicBezTo>
                <a:cubicBezTo>
                  <a:pt x="483347" y="105307"/>
                  <a:pt x="485072" y="101188"/>
                  <a:pt x="486379" y="96774"/>
                </a:cubicBezTo>
                <a:cubicBezTo>
                  <a:pt x="488308" y="90622"/>
                  <a:pt x="489269" y="84714"/>
                  <a:pt x="489269" y="79059"/>
                </a:cubicBezTo>
                <a:cubicBezTo>
                  <a:pt x="489269" y="70113"/>
                  <a:pt x="487019" y="63165"/>
                  <a:pt x="482512" y="58222"/>
                </a:cubicBezTo>
                <a:cubicBezTo>
                  <a:pt x="478005" y="53283"/>
                  <a:pt x="472331" y="50810"/>
                  <a:pt x="465495" y="50810"/>
                </a:cubicBezTo>
                <a:cubicBezTo>
                  <a:pt x="460210" y="50810"/>
                  <a:pt x="455397" y="52066"/>
                  <a:pt x="451047" y="54586"/>
                </a:cubicBezTo>
                <a:cubicBezTo>
                  <a:pt x="446695" y="57103"/>
                  <a:pt x="442764" y="60788"/>
                  <a:pt x="439254" y="65635"/>
                </a:cubicBezTo>
                <a:cubicBezTo>
                  <a:pt x="435741" y="70484"/>
                  <a:pt x="433159" y="76121"/>
                  <a:pt x="431515" y="82557"/>
                </a:cubicBezTo>
                <a:cubicBezTo>
                  <a:pt x="429865" y="88991"/>
                  <a:pt x="429041" y="94723"/>
                  <a:pt x="429041" y="99758"/>
                </a:cubicBezTo>
                <a:close/>
                <a:moveTo>
                  <a:pt x="583716" y="102931"/>
                </a:moveTo>
                <a:lnTo>
                  <a:pt x="600592" y="104701"/>
                </a:lnTo>
                <a:cubicBezTo>
                  <a:pt x="596366" y="117071"/>
                  <a:pt x="590350" y="126254"/>
                  <a:pt x="582552" y="132249"/>
                </a:cubicBezTo>
                <a:cubicBezTo>
                  <a:pt x="574752" y="138247"/>
                  <a:pt x="565873" y="141249"/>
                  <a:pt x="555934" y="141249"/>
                </a:cubicBezTo>
                <a:cubicBezTo>
                  <a:pt x="545181" y="141249"/>
                  <a:pt x="536461" y="137768"/>
                  <a:pt x="529780" y="130805"/>
                </a:cubicBezTo>
                <a:cubicBezTo>
                  <a:pt x="523098" y="123846"/>
                  <a:pt x="519758" y="114119"/>
                  <a:pt x="519758" y="101624"/>
                </a:cubicBezTo>
                <a:cubicBezTo>
                  <a:pt x="519758" y="90809"/>
                  <a:pt x="521900" y="80183"/>
                  <a:pt x="526191" y="69738"/>
                </a:cubicBezTo>
                <a:cubicBezTo>
                  <a:pt x="530482" y="59295"/>
                  <a:pt x="536620" y="51357"/>
                  <a:pt x="544604" y="45917"/>
                </a:cubicBezTo>
                <a:cubicBezTo>
                  <a:pt x="552589" y="40477"/>
                  <a:pt x="561711" y="37760"/>
                  <a:pt x="571968" y="37760"/>
                </a:cubicBezTo>
                <a:cubicBezTo>
                  <a:pt x="582599" y="37760"/>
                  <a:pt x="591019" y="40758"/>
                  <a:pt x="597237" y="46756"/>
                </a:cubicBezTo>
                <a:cubicBezTo>
                  <a:pt x="603450" y="52753"/>
                  <a:pt x="606558" y="60696"/>
                  <a:pt x="606558" y="70581"/>
                </a:cubicBezTo>
                <a:lnTo>
                  <a:pt x="589961" y="71696"/>
                </a:lnTo>
                <a:cubicBezTo>
                  <a:pt x="589900" y="65419"/>
                  <a:pt x="588085" y="60504"/>
                  <a:pt x="584510" y="56962"/>
                </a:cubicBezTo>
                <a:cubicBezTo>
                  <a:pt x="580935" y="53420"/>
                  <a:pt x="576228" y="51652"/>
                  <a:pt x="570380" y="51652"/>
                </a:cubicBezTo>
                <a:cubicBezTo>
                  <a:pt x="563609" y="51652"/>
                  <a:pt x="557734" y="53794"/>
                  <a:pt x="552763" y="58086"/>
                </a:cubicBezTo>
                <a:cubicBezTo>
                  <a:pt x="547791" y="62376"/>
                  <a:pt x="543888" y="68882"/>
                  <a:pt x="541062" y="77615"/>
                </a:cubicBezTo>
                <a:cubicBezTo>
                  <a:pt x="538233" y="86346"/>
                  <a:pt x="536818" y="94755"/>
                  <a:pt x="536818" y="102833"/>
                </a:cubicBezTo>
                <a:cubicBezTo>
                  <a:pt x="536818" y="111290"/>
                  <a:pt x="538686" y="117626"/>
                  <a:pt x="542412" y="121855"/>
                </a:cubicBezTo>
                <a:cubicBezTo>
                  <a:pt x="546142" y="126085"/>
                  <a:pt x="550739" y="128199"/>
                  <a:pt x="556211" y="128199"/>
                </a:cubicBezTo>
                <a:cubicBezTo>
                  <a:pt x="561680" y="128199"/>
                  <a:pt x="566921" y="126115"/>
                  <a:pt x="571925" y="121949"/>
                </a:cubicBezTo>
                <a:cubicBezTo>
                  <a:pt x="576926" y="117783"/>
                  <a:pt x="580856" y="111447"/>
                  <a:pt x="583716" y="102931"/>
                </a:cubicBezTo>
                <a:close/>
                <a:moveTo>
                  <a:pt x="613830" y="101440"/>
                </a:moveTo>
                <a:cubicBezTo>
                  <a:pt x="613830" y="82104"/>
                  <a:pt x="619514" y="66102"/>
                  <a:pt x="630893" y="53424"/>
                </a:cubicBezTo>
                <a:cubicBezTo>
                  <a:pt x="640279" y="42979"/>
                  <a:pt x="652584" y="37760"/>
                  <a:pt x="667811" y="37760"/>
                </a:cubicBezTo>
                <a:cubicBezTo>
                  <a:pt x="679749" y="37760"/>
                  <a:pt x="689368" y="41490"/>
                  <a:pt x="696672" y="48948"/>
                </a:cubicBezTo>
                <a:cubicBezTo>
                  <a:pt x="703973" y="56408"/>
                  <a:pt x="707623" y="66477"/>
                  <a:pt x="707623" y="79156"/>
                </a:cubicBezTo>
                <a:cubicBezTo>
                  <a:pt x="707623" y="90528"/>
                  <a:pt x="705327" y="101112"/>
                  <a:pt x="700725" y="110901"/>
                </a:cubicBezTo>
                <a:cubicBezTo>
                  <a:pt x="696128" y="120689"/>
                  <a:pt x="689588" y="128195"/>
                  <a:pt x="681103" y="133415"/>
                </a:cubicBezTo>
                <a:cubicBezTo>
                  <a:pt x="672617" y="138640"/>
                  <a:pt x="663679" y="141249"/>
                  <a:pt x="654297" y="141249"/>
                </a:cubicBezTo>
                <a:cubicBezTo>
                  <a:pt x="646589" y="141249"/>
                  <a:pt x="639580" y="139600"/>
                  <a:pt x="633270" y="136306"/>
                </a:cubicBezTo>
                <a:cubicBezTo>
                  <a:pt x="626959" y="133012"/>
                  <a:pt x="622146" y="128354"/>
                  <a:pt x="618818" y="122324"/>
                </a:cubicBezTo>
                <a:cubicBezTo>
                  <a:pt x="615492" y="116294"/>
                  <a:pt x="613830" y="109332"/>
                  <a:pt x="613830" y="101440"/>
                </a:cubicBezTo>
                <a:close/>
                <a:moveTo>
                  <a:pt x="630705" y="99758"/>
                </a:moveTo>
                <a:cubicBezTo>
                  <a:pt x="630705" y="109083"/>
                  <a:pt x="632942" y="116153"/>
                  <a:pt x="637420" y="120970"/>
                </a:cubicBezTo>
                <a:cubicBezTo>
                  <a:pt x="641895" y="125787"/>
                  <a:pt x="647579" y="128199"/>
                  <a:pt x="654480" y="128199"/>
                </a:cubicBezTo>
                <a:cubicBezTo>
                  <a:pt x="658088" y="128199"/>
                  <a:pt x="661663" y="127465"/>
                  <a:pt x="665205" y="126003"/>
                </a:cubicBezTo>
                <a:cubicBezTo>
                  <a:pt x="668751" y="124545"/>
                  <a:pt x="672041" y="122324"/>
                  <a:pt x="675087" y="119339"/>
                </a:cubicBezTo>
                <a:cubicBezTo>
                  <a:pt x="678132" y="116355"/>
                  <a:pt x="680728" y="112950"/>
                  <a:pt x="682869" y="109126"/>
                </a:cubicBezTo>
                <a:cubicBezTo>
                  <a:pt x="685016" y="105307"/>
                  <a:pt x="686736" y="101188"/>
                  <a:pt x="688043" y="96774"/>
                </a:cubicBezTo>
                <a:cubicBezTo>
                  <a:pt x="689973" y="90622"/>
                  <a:pt x="690934" y="84714"/>
                  <a:pt x="690934" y="79059"/>
                </a:cubicBezTo>
                <a:cubicBezTo>
                  <a:pt x="690934" y="70113"/>
                  <a:pt x="688684" y="63165"/>
                  <a:pt x="684176" y="58222"/>
                </a:cubicBezTo>
                <a:cubicBezTo>
                  <a:pt x="679669" y="53283"/>
                  <a:pt x="673996" y="50810"/>
                  <a:pt x="667159" y="50810"/>
                </a:cubicBezTo>
                <a:cubicBezTo>
                  <a:pt x="661875" y="50810"/>
                  <a:pt x="657062" y="52066"/>
                  <a:pt x="652713" y="54586"/>
                </a:cubicBezTo>
                <a:cubicBezTo>
                  <a:pt x="648361" y="57103"/>
                  <a:pt x="644429" y="60788"/>
                  <a:pt x="640919" y="65635"/>
                </a:cubicBezTo>
                <a:cubicBezTo>
                  <a:pt x="637406" y="70484"/>
                  <a:pt x="634824" y="76121"/>
                  <a:pt x="633179" y="82557"/>
                </a:cubicBezTo>
                <a:cubicBezTo>
                  <a:pt x="631531" y="88991"/>
                  <a:pt x="630705" y="94723"/>
                  <a:pt x="630705" y="99758"/>
                </a:cubicBezTo>
                <a:close/>
                <a:moveTo>
                  <a:pt x="783051" y="87173"/>
                </a:moveTo>
                <a:cubicBezTo>
                  <a:pt x="789330" y="89351"/>
                  <a:pt x="794020" y="92350"/>
                  <a:pt x="797126" y="96169"/>
                </a:cubicBezTo>
                <a:cubicBezTo>
                  <a:pt x="800238" y="99993"/>
                  <a:pt x="801788" y="104640"/>
                  <a:pt x="801788" y="110109"/>
                </a:cubicBezTo>
                <a:cubicBezTo>
                  <a:pt x="801788" y="117695"/>
                  <a:pt x="798430" y="124775"/>
                  <a:pt x="791720" y="131364"/>
                </a:cubicBezTo>
                <a:cubicBezTo>
                  <a:pt x="785009" y="137951"/>
                  <a:pt x="775123" y="141249"/>
                  <a:pt x="762074" y="141249"/>
                </a:cubicBezTo>
                <a:cubicBezTo>
                  <a:pt x="752256" y="141249"/>
                  <a:pt x="744483" y="139600"/>
                  <a:pt x="738767" y="136306"/>
                </a:cubicBezTo>
                <a:cubicBezTo>
                  <a:pt x="733047" y="133012"/>
                  <a:pt x="728497" y="128307"/>
                  <a:pt x="725108" y="122183"/>
                </a:cubicBezTo>
                <a:cubicBezTo>
                  <a:pt x="721717" y="116064"/>
                  <a:pt x="720022" y="109237"/>
                  <a:pt x="720022" y="101717"/>
                </a:cubicBezTo>
                <a:cubicBezTo>
                  <a:pt x="720022" y="84127"/>
                  <a:pt x="725087" y="69072"/>
                  <a:pt x="735221" y="56548"/>
                </a:cubicBezTo>
                <a:cubicBezTo>
                  <a:pt x="745355" y="44020"/>
                  <a:pt x="758996" y="37760"/>
                  <a:pt x="776153" y="37760"/>
                </a:cubicBezTo>
                <a:cubicBezTo>
                  <a:pt x="786467" y="37760"/>
                  <a:pt x="794329" y="40139"/>
                  <a:pt x="799737" y="44892"/>
                </a:cubicBezTo>
                <a:cubicBezTo>
                  <a:pt x="805147" y="49647"/>
                  <a:pt x="807851" y="55475"/>
                  <a:pt x="807851" y="62373"/>
                </a:cubicBezTo>
                <a:cubicBezTo>
                  <a:pt x="807851" y="68651"/>
                  <a:pt x="805785" y="73857"/>
                  <a:pt x="801653" y="77989"/>
                </a:cubicBezTo>
                <a:cubicBezTo>
                  <a:pt x="797519" y="82122"/>
                  <a:pt x="791320" y="85183"/>
                  <a:pt x="783051" y="87173"/>
                </a:cubicBezTo>
                <a:close/>
                <a:moveTo>
                  <a:pt x="740535" y="80183"/>
                </a:moveTo>
                <a:cubicBezTo>
                  <a:pt x="745074" y="80556"/>
                  <a:pt x="748991" y="80740"/>
                  <a:pt x="752281" y="80740"/>
                </a:cubicBezTo>
                <a:cubicBezTo>
                  <a:pt x="765083" y="80740"/>
                  <a:pt x="774674" y="79325"/>
                  <a:pt x="781045" y="76496"/>
                </a:cubicBezTo>
                <a:cubicBezTo>
                  <a:pt x="787417" y="73670"/>
                  <a:pt x="790600" y="69457"/>
                  <a:pt x="790600" y="63863"/>
                </a:cubicBezTo>
                <a:cubicBezTo>
                  <a:pt x="790600" y="60198"/>
                  <a:pt x="789218" y="57152"/>
                  <a:pt x="786453" y="54727"/>
                </a:cubicBezTo>
                <a:cubicBezTo>
                  <a:pt x="783688" y="52303"/>
                  <a:pt x="780066" y="51091"/>
                  <a:pt x="775592" y="51091"/>
                </a:cubicBezTo>
                <a:cubicBezTo>
                  <a:pt x="767885" y="51091"/>
                  <a:pt x="760770" y="53687"/>
                  <a:pt x="754244" y="58873"/>
                </a:cubicBezTo>
                <a:cubicBezTo>
                  <a:pt x="747717" y="64069"/>
                  <a:pt x="743145" y="71168"/>
                  <a:pt x="740535" y="80183"/>
                </a:cubicBezTo>
                <a:close/>
                <a:moveTo>
                  <a:pt x="737831" y="93330"/>
                </a:moveTo>
                <a:cubicBezTo>
                  <a:pt x="737396" y="96000"/>
                  <a:pt x="737176" y="98640"/>
                  <a:pt x="737176" y="101249"/>
                </a:cubicBezTo>
                <a:cubicBezTo>
                  <a:pt x="737176" y="109083"/>
                  <a:pt x="739418" y="115501"/>
                  <a:pt x="743894" y="120503"/>
                </a:cubicBezTo>
                <a:cubicBezTo>
                  <a:pt x="748368" y="125506"/>
                  <a:pt x="754799" y="128008"/>
                  <a:pt x="763193" y="128008"/>
                </a:cubicBezTo>
                <a:cubicBezTo>
                  <a:pt x="769720" y="128008"/>
                  <a:pt x="774921" y="126287"/>
                  <a:pt x="778810" y="122834"/>
                </a:cubicBezTo>
                <a:cubicBezTo>
                  <a:pt x="782691" y="119386"/>
                  <a:pt x="784634" y="115174"/>
                  <a:pt x="784634" y="110203"/>
                </a:cubicBezTo>
                <a:cubicBezTo>
                  <a:pt x="784634" y="103366"/>
                  <a:pt x="781931" y="98830"/>
                  <a:pt x="776524" y="96591"/>
                </a:cubicBezTo>
                <a:cubicBezTo>
                  <a:pt x="771113" y="94352"/>
                  <a:pt x="761203" y="93232"/>
                  <a:pt x="746781" y="93232"/>
                </a:cubicBezTo>
                <a:cubicBezTo>
                  <a:pt x="745413" y="93232"/>
                  <a:pt x="742432" y="93265"/>
                  <a:pt x="737831" y="93330"/>
                </a:cubicBezTo>
                <a:close/>
                <a:moveTo>
                  <a:pt x="932958" y="121111"/>
                </a:moveTo>
                <a:cubicBezTo>
                  <a:pt x="921090" y="134535"/>
                  <a:pt x="908940" y="141249"/>
                  <a:pt x="896505" y="141249"/>
                </a:cubicBezTo>
                <a:cubicBezTo>
                  <a:pt x="888862" y="141249"/>
                  <a:pt x="882691" y="139056"/>
                  <a:pt x="878001" y="134676"/>
                </a:cubicBezTo>
                <a:cubicBezTo>
                  <a:pt x="873310" y="130290"/>
                  <a:pt x="870963" y="124933"/>
                  <a:pt x="870963" y="118594"/>
                </a:cubicBezTo>
                <a:cubicBezTo>
                  <a:pt x="870963" y="114429"/>
                  <a:pt x="872018" y="107279"/>
                  <a:pt x="874132" y="97149"/>
                </a:cubicBezTo>
                <a:lnTo>
                  <a:pt x="886064" y="39995"/>
                </a:lnTo>
                <a:lnTo>
                  <a:pt x="902938" y="39995"/>
                </a:lnTo>
                <a:lnTo>
                  <a:pt x="889700" y="103302"/>
                </a:lnTo>
                <a:cubicBezTo>
                  <a:pt x="888581" y="108586"/>
                  <a:pt x="888020" y="112690"/>
                  <a:pt x="888020" y="115609"/>
                </a:cubicBezTo>
                <a:cubicBezTo>
                  <a:pt x="888020" y="119339"/>
                  <a:pt x="889153" y="122245"/>
                  <a:pt x="891425" y="124329"/>
                </a:cubicBezTo>
                <a:cubicBezTo>
                  <a:pt x="893697" y="126409"/>
                  <a:pt x="897034" y="127450"/>
                  <a:pt x="901448" y="127450"/>
                </a:cubicBezTo>
                <a:cubicBezTo>
                  <a:pt x="906171" y="127450"/>
                  <a:pt x="910790" y="126301"/>
                  <a:pt x="915297" y="124001"/>
                </a:cubicBezTo>
                <a:cubicBezTo>
                  <a:pt x="919800" y="121698"/>
                  <a:pt x="923684" y="118590"/>
                  <a:pt x="926949" y="114673"/>
                </a:cubicBezTo>
                <a:cubicBezTo>
                  <a:pt x="930212" y="110760"/>
                  <a:pt x="932869" y="106131"/>
                  <a:pt x="934917" y="100784"/>
                </a:cubicBezTo>
                <a:cubicBezTo>
                  <a:pt x="936285" y="97365"/>
                  <a:pt x="937873" y="91371"/>
                  <a:pt x="939676" y="82793"/>
                </a:cubicBezTo>
                <a:lnTo>
                  <a:pt x="948622" y="39995"/>
                </a:lnTo>
                <a:lnTo>
                  <a:pt x="965503" y="39995"/>
                </a:lnTo>
                <a:lnTo>
                  <a:pt x="944802" y="139010"/>
                </a:lnTo>
                <a:lnTo>
                  <a:pt x="929233" y="139010"/>
                </a:lnTo>
                <a:close/>
                <a:moveTo>
                  <a:pt x="1044353" y="39995"/>
                </a:moveTo>
                <a:lnTo>
                  <a:pt x="1123323" y="39995"/>
                </a:lnTo>
                <a:lnTo>
                  <a:pt x="1102439" y="139010"/>
                </a:lnTo>
                <a:lnTo>
                  <a:pt x="1085652" y="139010"/>
                </a:lnTo>
                <a:lnTo>
                  <a:pt x="1103833" y="53610"/>
                </a:lnTo>
                <a:lnTo>
                  <a:pt x="1058058" y="53610"/>
                </a:lnTo>
                <a:lnTo>
                  <a:pt x="1039878" y="139010"/>
                </a:lnTo>
                <a:lnTo>
                  <a:pt x="1023189" y="139010"/>
                </a:lnTo>
                <a:close/>
                <a:moveTo>
                  <a:pt x="1120429" y="176958"/>
                </a:moveTo>
                <a:lnTo>
                  <a:pt x="1149056" y="39995"/>
                </a:lnTo>
                <a:lnTo>
                  <a:pt x="1164626" y="39995"/>
                </a:lnTo>
                <a:lnTo>
                  <a:pt x="1161735" y="53794"/>
                </a:lnTo>
                <a:cubicBezTo>
                  <a:pt x="1167512" y="47764"/>
                  <a:pt x="1172690" y="43585"/>
                  <a:pt x="1177258" y="41252"/>
                </a:cubicBezTo>
                <a:cubicBezTo>
                  <a:pt x="1181827" y="38927"/>
                  <a:pt x="1186658" y="37760"/>
                  <a:pt x="1191754" y="37760"/>
                </a:cubicBezTo>
                <a:cubicBezTo>
                  <a:pt x="1201202" y="37760"/>
                  <a:pt x="1209032" y="41194"/>
                  <a:pt x="1215252" y="48063"/>
                </a:cubicBezTo>
                <a:cubicBezTo>
                  <a:pt x="1221467" y="54929"/>
                  <a:pt x="1224573" y="64767"/>
                  <a:pt x="1224573" y="77569"/>
                </a:cubicBezTo>
                <a:cubicBezTo>
                  <a:pt x="1224573" y="87890"/>
                  <a:pt x="1222863" y="97289"/>
                  <a:pt x="1219447" y="105771"/>
                </a:cubicBezTo>
                <a:cubicBezTo>
                  <a:pt x="1216027" y="114257"/>
                  <a:pt x="1211832" y="121078"/>
                  <a:pt x="1206857" y="126236"/>
                </a:cubicBezTo>
                <a:cubicBezTo>
                  <a:pt x="1201886" y="131399"/>
                  <a:pt x="1196849" y="135186"/>
                  <a:pt x="1191754" y="137613"/>
                </a:cubicBezTo>
                <a:cubicBezTo>
                  <a:pt x="1186658" y="140035"/>
                  <a:pt x="1181437" y="141249"/>
                  <a:pt x="1176092" y="141249"/>
                </a:cubicBezTo>
                <a:cubicBezTo>
                  <a:pt x="1164218" y="141249"/>
                  <a:pt x="1155021" y="135219"/>
                  <a:pt x="1148494" y="123162"/>
                </a:cubicBezTo>
                <a:lnTo>
                  <a:pt x="1137308" y="176958"/>
                </a:lnTo>
                <a:close/>
                <a:moveTo>
                  <a:pt x="1153807" y="98549"/>
                </a:moveTo>
                <a:cubicBezTo>
                  <a:pt x="1153807" y="105947"/>
                  <a:pt x="1154337" y="111074"/>
                  <a:pt x="1155392" y="113929"/>
                </a:cubicBezTo>
                <a:cubicBezTo>
                  <a:pt x="1156946" y="117971"/>
                  <a:pt x="1159499" y="121233"/>
                  <a:pt x="1163041" y="123717"/>
                </a:cubicBezTo>
                <a:cubicBezTo>
                  <a:pt x="1166585" y="126205"/>
                  <a:pt x="1170684" y="127450"/>
                  <a:pt x="1175346" y="127450"/>
                </a:cubicBezTo>
                <a:cubicBezTo>
                  <a:pt x="1185042" y="127450"/>
                  <a:pt x="1192875" y="121996"/>
                  <a:pt x="1198844" y="111084"/>
                </a:cubicBezTo>
                <a:cubicBezTo>
                  <a:pt x="1204809" y="100180"/>
                  <a:pt x="1207790" y="89038"/>
                  <a:pt x="1207790" y="77665"/>
                </a:cubicBezTo>
                <a:cubicBezTo>
                  <a:pt x="1207790" y="69274"/>
                  <a:pt x="1205788" y="62790"/>
                  <a:pt x="1201777" y="58222"/>
                </a:cubicBezTo>
                <a:cubicBezTo>
                  <a:pt x="1197766" y="53654"/>
                  <a:pt x="1192778" y="51371"/>
                  <a:pt x="1186815" y="51371"/>
                </a:cubicBezTo>
                <a:cubicBezTo>
                  <a:pt x="1182524" y="51371"/>
                  <a:pt x="1178547" y="52505"/>
                  <a:pt x="1174879" y="54774"/>
                </a:cubicBezTo>
                <a:cubicBezTo>
                  <a:pt x="1171214" y="57045"/>
                  <a:pt x="1167808" y="60429"/>
                  <a:pt x="1164672" y="64936"/>
                </a:cubicBezTo>
                <a:cubicBezTo>
                  <a:pt x="1161530" y="69443"/>
                  <a:pt x="1158934" y="74959"/>
                  <a:pt x="1156885" y="81486"/>
                </a:cubicBezTo>
                <a:cubicBezTo>
                  <a:pt x="1154833" y="88012"/>
                  <a:pt x="1153807" y="93700"/>
                  <a:pt x="1153807" y="98549"/>
                </a:cubicBezTo>
                <a:close/>
                <a:moveTo>
                  <a:pt x="1307646" y="105353"/>
                </a:moveTo>
                <a:lnTo>
                  <a:pt x="1324056" y="107034"/>
                </a:lnTo>
                <a:cubicBezTo>
                  <a:pt x="1321690" y="115174"/>
                  <a:pt x="1316268" y="122914"/>
                  <a:pt x="1307783" y="130244"/>
                </a:cubicBezTo>
                <a:cubicBezTo>
                  <a:pt x="1299302" y="137580"/>
                  <a:pt x="1289185" y="141249"/>
                  <a:pt x="1277439" y="141249"/>
                </a:cubicBezTo>
                <a:cubicBezTo>
                  <a:pt x="1270102" y="141249"/>
                  <a:pt x="1263373" y="139554"/>
                  <a:pt x="1257254" y="136165"/>
                </a:cubicBezTo>
                <a:cubicBezTo>
                  <a:pt x="1251130" y="132778"/>
                  <a:pt x="1246467" y="127853"/>
                  <a:pt x="1243271" y="121391"/>
                </a:cubicBezTo>
                <a:cubicBezTo>
                  <a:pt x="1240067" y="114926"/>
                  <a:pt x="1238466" y="107560"/>
                  <a:pt x="1238466" y="99291"/>
                </a:cubicBezTo>
                <a:cubicBezTo>
                  <a:pt x="1238466" y="88479"/>
                  <a:pt x="1240967" y="77989"/>
                  <a:pt x="1245970" y="67827"/>
                </a:cubicBezTo>
                <a:cubicBezTo>
                  <a:pt x="1250972" y="57664"/>
                  <a:pt x="1257452" y="50112"/>
                  <a:pt x="1265410" y="45168"/>
                </a:cubicBezTo>
                <a:cubicBezTo>
                  <a:pt x="1273367" y="40234"/>
                  <a:pt x="1281975" y="37760"/>
                  <a:pt x="1291234" y="37760"/>
                </a:cubicBezTo>
                <a:cubicBezTo>
                  <a:pt x="1303042" y="37760"/>
                  <a:pt x="1312477" y="41428"/>
                  <a:pt x="1319530" y="48758"/>
                </a:cubicBezTo>
                <a:cubicBezTo>
                  <a:pt x="1326586" y="56095"/>
                  <a:pt x="1330113" y="66102"/>
                  <a:pt x="1330113" y="78782"/>
                </a:cubicBezTo>
                <a:cubicBezTo>
                  <a:pt x="1330113" y="83627"/>
                  <a:pt x="1329678" y="88603"/>
                  <a:pt x="1328807" y="93700"/>
                </a:cubicBezTo>
                <a:lnTo>
                  <a:pt x="1255899" y="93700"/>
                </a:lnTo>
                <a:cubicBezTo>
                  <a:pt x="1255648" y="95626"/>
                  <a:pt x="1255525" y="97368"/>
                  <a:pt x="1255525" y="98924"/>
                </a:cubicBezTo>
                <a:cubicBezTo>
                  <a:pt x="1255525" y="108182"/>
                  <a:pt x="1257653" y="115254"/>
                  <a:pt x="1261912" y="120128"/>
                </a:cubicBezTo>
                <a:cubicBezTo>
                  <a:pt x="1266174" y="125010"/>
                  <a:pt x="1271376" y="127450"/>
                  <a:pt x="1277529" y="127450"/>
                </a:cubicBezTo>
                <a:cubicBezTo>
                  <a:pt x="1283310" y="127450"/>
                  <a:pt x="1288998" y="125553"/>
                  <a:pt x="1294593" y="121762"/>
                </a:cubicBezTo>
                <a:cubicBezTo>
                  <a:pt x="1300187" y="117975"/>
                  <a:pt x="1304536" y="112503"/>
                  <a:pt x="1307646" y="105353"/>
                </a:cubicBezTo>
                <a:close/>
                <a:moveTo>
                  <a:pt x="1258600" y="80834"/>
                </a:moveTo>
                <a:lnTo>
                  <a:pt x="1314170" y="80834"/>
                </a:lnTo>
                <a:cubicBezTo>
                  <a:pt x="1314235" y="79095"/>
                  <a:pt x="1314266" y="77849"/>
                  <a:pt x="1314266" y="77100"/>
                </a:cubicBezTo>
                <a:cubicBezTo>
                  <a:pt x="1314266" y="68647"/>
                  <a:pt x="1312153" y="62171"/>
                  <a:pt x="1307926" y="57664"/>
                </a:cubicBezTo>
                <a:cubicBezTo>
                  <a:pt x="1303697" y="53157"/>
                  <a:pt x="1298258" y="50907"/>
                  <a:pt x="1291608" y="50907"/>
                </a:cubicBezTo>
                <a:cubicBezTo>
                  <a:pt x="1284398" y="50907"/>
                  <a:pt x="1277824" y="53394"/>
                  <a:pt x="1271891" y="58363"/>
                </a:cubicBezTo>
                <a:cubicBezTo>
                  <a:pt x="1265955" y="63333"/>
                  <a:pt x="1261523" y="70825"/>
                  <a:pt x="1258600" y="80834"/>
                </a:cubicBezTo>
                <a:close/>
                <a:moveTo>
                  <a:pt x="1375570" y="14637"/>
                </a:moveTo>
                <a:lnTo>
                  <a:pt x="1378739" y="0"/>
                </a:lnTo>
                <a:lnTo>
                  <a:pt x="1390954" y="0"/>
                </a:lnTo>
                <a:cubicBezTo>
                  <a:pt x="1406556" y="0"/>
                  <a:pt x="1418227" y="4071"/>
                  <a:pt x="1425964" y="12214"/>
                </a:cubicBezTo>
                <a:cubicBezTo>
                  <a:pt x="1433701" y="20354"/>
                  <a:pt x="1437570" y="33158"/>
                  <a:pt x="1437570" y="50626"/>
                </a:cubicBezTo>
                <a:cubicBezTo>
                  <a:pt x="1437570" y="78843"/>
                  <a:pt x="1432832" y="101004"/>
                  <a:pt x="1423354" y="117100"/>
                </a:cubicBezTo>
                <a:cubicBezTo>
                  <a:pt x="1413875" y="133199"/>
                  <a:pt x="1400278" y="141249"/>
                  <a:pt x="1382562" y="141249"/>
                </a:cubicBezTo>
                <a:cubicBezTo>
                  <a:pt x="1371064" y="141249"/>
                  <a:pt x="1361491" y="137768"/>
                  <a:pt x="1353845" y="130805"/>
                </a:cubicBezTo>
                <a:cubicBezTo>
                  <a:pt x="1346202" y="123846"/>
                  <a:pt x="1342375" y="113561"/>
                  <a:pt x="1342375" y="99946"/>
                </a:cubicBezTo>
                <a:cubicBezTo>
                  <a:pt x="1342375" y="82540"/>
                  <a:pt x="1347595" y="67827"/>
                  <a:pt x="1358040" y="55800"/>
                </a:cubicBezTo>
                <a:cubicBezTo>
                  <a:pt x="1368482" y="43776"/>
                  <a:pt x="1380979" y="37760"/>
                  <a:pt x="1395523" y="37760"/>
                </a:cubicBezTo>
                <a:cubicBezTo>
                  <a:pt x="1401862" y="37760"/>
                  <a:pt x="1407302" y="39174"/>
                  <a:pt x="1411838" y="42000"/>
                </a:cubicBezTo>
                <a:cubicBezTo>
                  <a:pt x="1416377" y="44827"/>
                  <a:pt x="1420009" y="49103"/>
                  <a:pt x="1422750" y="54821"/>
                </a:cubicBezTo>
                <a:cubicBezTo>
                  <a:pt x="1422750" y="46180"/>
                  <a:pt x="1422328" y="39779"/>
                  <a:pt x="1421492" y="35614"/>
                </a:cubicBezTo>
                <a:cubicBezTo>
                  <a:pt x="1420651" y="31449"/>
                  <a:pt x="1418800" y="27626"/>
                  <a:pt x="1415945" y="24144"/>
                </a:cubicBezTo>
                <a:cubicBezTo>
                  <a:pt x="1413083" y="20663"/>
                  <a:pt x="1409447" y="18198"/>
                  <a:pt x="1405034" y="16736"/>
                </a:cubicBezTo>
                <a:cubicBezTo>
                  <a:pt x="1400620" y="15274"/>
                  <a:pt x="1394431" y="14546"/>
                  <a:pt x="1386478" y="14546"/>
                </a:cubicBezTo>
                <a:close/>
                <a:moveTo>
                  <a:pt x="1359256" y="100692"/>
                </a:moveTo>
                <a:cubicBezTo>
                  <a:pt x="1359256" y="108708"/>
                  <a:pt x="1361336" y="115206"/>
                  <a:pt x="1365506" y="120175"/>
                </a:cubicBezTo>
                <a:cubicBezTo>
                  <a:pt x="1369668" y="125149"/>
                  <a:pt x="1375506" y="127634"/>
                  <a:pt x="1383030" y="127634"/>
                </a:cubicBezTo>
                <a:cubicBezTo>
                  <a:pt x="1393906" y="127634"/>
                  <a:pt x="1402639" y="122399"/>
                  <a:pt x="1409228" y="111926"/>
                </a:cubicBezTo>
                <a:cubicBezTo>
                  <a:pt x="1415816" y="101451"/>
                  <a:pt x="1419110" y="90186"/>
                  <a:pt x="1419110" y="78127"/>
                </a:cubicBezTo>
                <a:cubicBezTo>
                  <a:pt x="1419110" y="70423"/>
                  <a:pt x="1417058" y="63989"/>
                  <a:pt x="1412956" y="58830"/>
                </a:cubicBezTo>
                <a:cubicBezTo>
                  <a:pt x="1408854" y="53671"/>
                  <a:pt x="1403136" y="51091"/>
                  <a:pt x="1395799" y="51091"/>
                </a:cubicBezTo>
                <a:cubicBezTo>
                  <a:pt x="1384614" y="51091"/>
                  <a:pt x="1375725" y="56249"/>
                  <a:pt x="1369138" y="66567"/>
                </a:cubicBezTo>
                <a:cubicBezTo>
                  <a:pt x="1362550" y="76884"/>
                  <a:pt x="1359256" y="88261"/>
                  <a:pt x="1359256" y="100692"/>
                </a:cubicBezTo>
                <a:close/>
                <a:moveTo>
                  <a:pt x="1472815" y="39995"/>
                </a:moveTo>
                <a:lnTo>
                  <a:pt x="1547399" y="39995"/>
                </a:lnTo>
                <a:lnTo>
                  <a:pt x="1526332" y="139010"/>
                </a:lnTo>
                <a:lnTo>
                  <a:pt x="1509545" y="139010"/>
                </a:lnTo>
                <a:lnTo>
                  <a:pt x="1528010" y="54075"/>
                </a:lnTo>
                <a:lnTo>
                  <a:pt x="1486426" y="54075"/>
                </a:lnTo>
                <a:lnTo>
                  <a:pt x="1473653" y="113093"/>
                </a:lnTo>
                <a:cubicBezTo>
                  <a:pt x="1471478" y="123224"/>
                  <a:pt x="1468556" y="130294"/>
                  <a:pt x="1464887" y="134305"/>
                </a:cubicBezTo>
                <a:cubicBezTo>
                  <a:pt x="1461222" y="138314"/>
                  <a:pt x="1456157" y="140320"/>
                  <a:pt x="1449691" y="140320"/>
                </a:cubicBezTo>
                <a:cubicBezTo>
                  <a:pt x="1445965" y="140320"/>
                  <a:pt x="1441022" y="139884"/>
                  <a:pt x="1434871" y="139010"/>
                </a:cubicBezTo>
                <a:lnTo>
                  <a:pt x="1437946" y="125024"/>
                </a:lnTo>
                <a:cubicBezTo>
                  <a:pt x="1440556" y="125214"/>
                  <a:pt x="1442912" y="125308"/>
                  <a:pt x="1445030" y="125308"/>
                </a:cubicBezTo>
                <a:cubicBezTo>
                  <a:pt x="1449317" y="125308"/>
                  <a:pt x="1452128" y="124235"/>
                  <a:pt x="1453465" y="122086"/>
                </a:cubicBezTo>
                <a:cubicBezTo>
                  <a:pt x="1454803" y="119944"/>
                  <a:pt x="1456715" y="113403"/>
                  <a:pt x="1459202" y="102466"/>
                </a:cubicBezTo>
                <a:close/>
                <a:moveTo>
                  <a:pt x="1555604" y="101440"/>
                </a:moveTo>
                <a:cubicBezTo>
                  <a:pt x="1555604" y="82104"/>
                  <a:pt x="1561292" y="66102"/>
                  <a:pt x="1572667" y="53424"/>
                </a:cubicBezTo>
                <a:cubicBezTo>
                  <a:pt x="1582052" y="42979"/>
                  <a:pt x="1594357" y="37760"/>
                  <a:pt x="1609585" y="37760"/>
                </a:cubicBezTo>
                <a:cubicBezTo>
                  <a:pt x="1621523" y="37760"/>
                  <a:pt x="1631143" y="41490"/>
                  <a:pt x="1638447" y="48948"/>
                </a:cubicBezTo>
                <a:cubicBezTo>
                  <a:pt x="1645748" y="56408"/>
                  <a:pt x="1649398" y="66477"/>
                  <a:pt x="1649398" y="79156"/>
                </a:cubicBezTo>
                <a:cubicBezTo>
                  <a:pt x="1649398" y="90528"/>
                  <a:pt x="1647102" y="101112"/>
                  <a:pt x="1642501" y="110901"/>
                </a:cubicBezTo>
                <a:cubicBezTo>
                  <a:pt x="1637903" y="120689"/>
                  <a:pt x="1631362" y="128195"/>
                  <a:pt x="1622876" y="133415"/>
                </a:cubicBezTo>
                <a:cubicBezTo>
                  <a:pt x="1614391" y="138640"/>
                  <a:pt x="1605453" y="141249"/>
                  <a:pt x="1596072" y="141249"/>
                </a:cubicBezTo>
                <a:cubicBezTo>
                  <a:pt x="1588364" y="141249"/>
                  <a:pt x="1581354" y="139600"/>
                  <a:pt x="1575043" y="136306"/>
                </a:cubicBezTo>
                <a:cubicBezTo>
                  <a:pt x="1568732" y="133012"/>
                  <a:pt x="1563919" y="128354"/>
                  <a:pt x="1560593" y="122324"/>
                </a:cubicBezTo>
                <a:cubicBezTo>
                  <a:pt x="1557267" y="116294"/>
                  <a:pt x="1555604" y="109332"/>
                  <a:pt x="1555604" y="101440"/>
                </a:cubicBezTo>
                <a:close/>
                <a:moveTo>
                  <a:pt x="1572480" y="99758"/>
                </a:moveTo>
                <a:cubicBezTo>
                  <a:pt x="1572480" y="109083"/>
                  <a:pt x="1574716" y="116153"/>
                  <a:pt x="1579195" y="120970"/>
                </a:cubicBezTo>
                <a:cubicBezTo>
                  <a:pt x="1583669" y="125787"/>
                  <a:pt x="1589353" y="128199"/>
                  <a:pt x="1596255" y="128199"/>
                </a:cubicBezTo>
                <a:cubicBezTo>
                  <a:pt x="1599861" y="128199"/>
                  <a:pt x="1603436" y="127465"/>
                  <a:pt x="1606979" y="126003"/>
                </a:cubicBezTo>
                <a:cubicBezTo>
                  <a:pt x="1610526" y="124545"/>
                  <a:pt x="1613815" y="122324"/>
                  <a:pt x="1616862" y="119339"/>
                </a:cubicBezTo>
                <a:cubicBezTo>
                  <a:pt x="1619907" y="116355"/>
                  <a:pt x="1622502" y="112950"/>
                  <a:pt x="1624644" y="109126"/>
                </a:cubicBezTo>
                <a:cubicBezTo>
                  <a:pt x="1626791" y="105307"/>
                  <a:pt x="1628511" y="101188"/>
                  <a:pt x="1629817" y="96774"/>
                </a:cubicBezTo>
                <a:cubicBezTo>
                  <a:pt x="1631747" y="90622"/>
                  <a:pt x="1632709" y="84714"/>
                  <a:pt x="1632709" y="79059"/>
                </a:cubicBezTo>
                <a:cubicBezTo>
                  <a:pt x="1632709" y="70113"/>
                  <a:pt x="1630459" y="63165"/>
                  <a:pt x="1625951" y="58222"/>
                </a:cubicBezTo>
                <a:cubicBezTo>
                  <a:pt x="1621444" y="53283"/>
                  <a:pt x="1615770" y="50810"/>
                  <a:pt x="1608934" y="50810"/>
                </a:cubicBezTo>
                <a:cubicBezTo>
                  <a:pt x="1603649" y="50810"/>
                  <a:pt x="1598837" y="52066"/>
                  <a:pt x="1594486" y="54586"/>
                </a:cubicBezTo>
                <a:cubicBezTo>
                  <a:pt x="1590135" y="57103"/>
                  <a:pt x="1586208" y="60788"/>
                  <a:pt x="1582693" y="65635"/>
                </a:cubicBezTo>
                <a:cubicBezTo>
                  <a:pt x="1579180" y="70484"/>
                  <a:pt x="1576599" y="76121"/>
                  <a:pt x="1574953" y="82557"/>
                </a:cubicBezTo>
                <a:cubicBezTo>
                  <a:pt x="1573305" y="88991"/>
                  <a:pt x="1572480" y="94723"/>
                  <a:pt x="1572480" y="99758"/>
                </a:cubicBezTo>
                <a:close/>
                <a:moveTo>
                  <a:pt x="1719781" y="39995"/>
                </a:moveTo>
                <a:lnTo>
                  <a:pt x="1736191" y="39995"/>
                </a:lnTo>
                <a:lnTo>
                  <a:pt x="1727054" y="82324"/>
                </a:lnTo>
                <a:lnTo>
                  <a:pt x="1728360" y="82418"/>
                </a:lnTo>
                <a:cubicBezTo>
                  <a:pt x="1731904" y="82418"/>
                  <a:pt x="1735272" y="80927"/>
                  <a:pt x="1738477" y="77942"/>
                </a:cubicBezTo>
                <a:cubicBezTo>
                  <a:pt x="1741674" y="74959"/>
                  <a:pt x="1745762" y="69336"/>
                  <a:pt x="1750735" y="61069"/>
                </a:cubicBezTo>
                <a:cubicBezTo>
                  <a:pt x="1756141" y="52056"/>
                  <a:pt x="1761052" y="46287"/>
                  <a:pt x="1765466" y="43772"/>
                </a:cubicBezTo>
                <a:cubicBezTo>
                  <a:pt x="1769879" y="41252"/>
                  <a:pt x="1774447" y="39995"/>
                  <a:pt x="1779174" y="39995"/>
                </a:cubicBezTo>
                <a:cubicBezTo>
                  <a:pt x="1782594" y="39995"/>
                  <a:pt x="1786072" y="40557"/>
                  <a:pt x="1789615" y="41672"/>
                </a:cubicBezTo>
                <a:lnTo>
                  <a:pt x="1785791" y="51742"/>
                </a:lnTo>
                <a:cubicBezTo>
                  <a:pt x="1783552" y="51000"/>
                  <a:pt x="1781691" y="50626"/>
                  <a:pt x="1780200" y="50626"/>
                </a:cubicBezTo>
                <a:cubicBezTo>
                  <a:pt x="1777400" y="50626"/>
                  <a:pt x="1774959" y="51587"/>
                  <a:pt x="1772877" y="53514"/>
                </a:cubicBezTo>
                <a:cubicBezTo>
                  <a:pt x="1770797" y="55439"/>
                  <a:pt x="1768079" y="59389"/>
                  <a:pt x="1764720" y="65358"/>
                </a:cubicBezTo>
                <a:cubicBezTo>
                  <a:pt x="1757883" y="77604"/>
                  <a:pt x="1750206" y="85153"/>
                  <a:pt x="1741691" y="88012"/>
                </a:cubicBezTo>
                <a:cubicBezTo>
                  <a:pt x="1744611" y="89066"/>
                  <a:pt x="1747427" y="90791"/>
                  <a:pt x="1750129" y="93185"/>
                </a:cubicBezTo>
                <a:cubicBezTo>
                  <a:pt x="1752829" y="95579"/>
                  <a:pt x="1755584" y="100317"/>
                  <a:pt x="1758378" y="107401"/>
                </a:cubicBezTo>
                <a:lnTo>
                  <a:pt x="1770780" y="139010"/>
                </a:lnTo>
                <a:lnTo>
                  <a:pt x="1753441" y="139010"/>
                </a:lnTo>
                <a:lnTo>
                  <a:pt x="1743649" y="113839"/>
                </a:lnTo>
                <a:cubicBezTo>
                  <a:pt x="1740604" y="105947"/>
                  <a:pt x="1737825" y="100615"/>
                  <a:pt x="1735304" y="97847"/>
                </a:cubicBezTo>
                <a:cubicBezTo>
                  <a:pt x="1732789" y="95082"/>
                  <a:pt x="1729322" y="93355"/>
                  <a:pt x="1724908" y="92674"/>
                </a:cubicBezTo>
                <a:lnTo>
                  <a:pt x="1714838" y="139010"/>
                </a:lnTo>
                <a:lnTo>
                  <a:pt x="1698243" y="139010"/>
                </a:lnTo>
                <a:lnTo>
                  <a:pt x="1708217" y="92674"/>
                </a:lnTo>
                <a:cubicBezTo>
                  <a:pt x="1704801" y="92800"/>
                  <a:pt x="1701601" y="93826"/>
                  <a:pt x="1698616" y="95749"/>
                </a:cubicBezTo>
                <a:cubicBezTo>
                  <a:pt x="1695632" y="97678"/>
                  <a:pt x="1690601" y="103239"/>
                  <a:pt x="1683511" y="112438"/>
                </a:cubicBezTo>
                <a:lnTo>
                  <a:pt x="1663096" y="139010"/>
                </a:lnTo>
                <a:lnTo>
                  <a:pt x="1642583" y="139010"/>
                </a:lnTo>
                <a:lnTo>
                  <a:pt x="1668780" y="106008"/>
                </a:lnTo>
                <a:cubicBezTo>
                  <a:pt x="1676488" y="96314"/>
                  <a:pt x="1684696" y="90312"/>
                  <a:pt x="1693397" y="88012"/>
                </a:cubicBezTo>
                <a:cubicBezTo>
                  <a:pt x="1689667" y="85650"/>
                  <a:pt x="1686871" y="82793"/>
                  <a:pt x="1685009" y="79433"/>
                </a:cubicBezTo>
                <a:cubicBezTo>
                  <a:pt x="1683141" y="76078"/>
                  <a:pt x="1681398" y="70048"/>
                  <a:pt x="1679785" y="61347"/>
                </a:cubicBezTo>
                <a:cubicBezTo>
                  <a:pt x="1679041" y="56995"/>
                  <a:pt x="1678136" y="54075"/>
                  <a:pt x="1677079" y="52584"/>
                </a:cubicBezTo>
                <a:cubicBezTo>
                  <a:pt x="1675958" y="51151"/>
                  <a:pt x="1674346" y="50439"/>
                  <a:pt x="1672232" y="50439"/>
                </a:cubicBezTo>
                <a:cubicBezTo>
                  <a:pt x="1670803" y="50439"/>
                  <a:pt x="1668414" y="50875"/>
                  <a:pt x="1665054" y="51742"/>
                </a:cubicBezTo>
                <a:lnTo>
                  <a:pt x="1666170" y="41021"/>
                </a:lnTo>
                <a:cubicBezTo>
                  <a:pt x="1669156" y="40341"/>
                  <a:pt x="1672078" y="39995"/>
                  <a:pt x="1674937" y="39995"/>
                </a:cubicBezTo>
                <a:cubicBezTo>
                  <a:pt x="1680840" y="39995"/>
                  <a:pt x="1685095" y="41611"/>
                  <a:pt x="1687706" y="44849"/>
                </a:cubicBezTo>
                <a:cubicBezTo>
                  <a:pt x="1690255" y="48138"/>
                  <a:pt x="1692432" y="53949"/>
                  <a:pt x="1694232" y="62279"/>
                </a:cubicBezTo>
                <a:cubicBezTo>
                  <a:pt x="1696036" y="70548"/>
                  <a:pt x="1698012" y="75952"/>
                  <a:pt x="1700154" y="78501"/>
                </a:cubicBezTo>
                <a:cubicBezTo>
                  <a:pt x="1702300" y="81050"/>
                  <a:pt x="1705735" y="82324"/>
                  <a:pt x="1710458" y="82324"/>
                </a:cubicBezTo>
                <a:close/>
                <a:moveTo>
                  <a:pt x="1858514" y="105353"/>
                </a:moveTo>
                <a:lnTo>
                  <a:pt x="1874923" y="107034"/>
                </a:lnTo>
                <a:cubicBezTo>
                  <a:pt x="1872559" y="115174"/>
                  <a:pt x="1867140" y="122914"/>
                  <a:pt x="1858656" y="130244"/>
                </a:cubicBezTo>
                <a:cubicBezTo>
                  <a:pt x="1850169" y="137580"/>
                  <a:pt x="1840054" y="141249"/>
                  <a:pt x="1828308" y="141249"/>
                </a:cubicBezTo>
                <a:cubicBezTo>
                  <a:pt x="1820971" y="141249"/>
                  <a:pt x="1814243" y="139554"/>
                  <a:pt x="1808122" y="136165"/>
                </a:cubicBezTo>
                <a:cubicBezTo>
                  <a:pt x="1801999" y="132778"/>
                  <a:pt x="1797340" y="127853"/>
                  <a:pt x="1794139" y="121391"/>
                </a:cubicBezTo>
                <a:cubicBezTo>
                  <a:pt x="1790936" y="114926"/>
                  <a:pt x="1789337" y="107560"/>
                  <a:pt x="1789337" y="99291"/>
                </a:cubicBezTo>
                <a:cubicBezTo>
                  <a:pt x="1789337" y="88479"/>
                  <a:pt x="1791839" y="77989"/>
                  <a:pt x="1796844" y="67827"/>
                </a:cubicBezTo>
                <a:cubicBezTo>
                  <a:pt x="1801840" y="57664"/>
                  <a:pt x="1808323" y="50112"/>
                  <a:pt x="1816280" y="45168"/>
                </a:cubicBezTo>
                <a:cubicBezTo>
                  <a:pt x="1824236" y="40234"/>
                  <a:pt x="1832843" y="37760"/>
                  <a:pt x="1842106" y="37760"/>
                </a:cubicBezTo>
                <a:cubicBezTo>
                  <a:pt x="1853913" y="37760"/>
                  <a:pt x="1863346" y="41428"/>
                  <a:pt x="1870402" y="48758"/>
                </a:cubicBezTo>
                <a:cubicBezTo>
                  <a:pt x="1877454" y="56095"/>
                  <a:pt x="1880982" y="66102"/>
                  <a:pt x="1880982" y="78782"/>
                </a:cubicBezTo>
                <a:cubicBezTo>
                  <a:pt x="1880982" y="83627"/>
                  <a:pt x="1880546" y="88603"/>
                  <a:pt x="1879675" y="93700"/>
                </a:cubicBezTo>
                <a:lnTo>
                  <a:pt x="1806769" y="93700"/>
                </a:lnTo>
                <a:cubicBezTo>
                  <a:pt x="1806516" y="95626"/>
                  <a:pt x="1806394" y="97368"/>
                  <a:pt x="1806394" y="98924"/>
                </a:cubicBezTo>
                <a:cubicBezTo>
                  <a:pt x="1806394" y="108182"/>
                  <a:pt x="1808521" y="115254"/>
                  <a:pt x="1812785" y="120128"/>
                </a:cubicBezTo>
                <a:cubicBezTo>
                  <a:pt x="1817043" y="125010"/>
                  <a:pt x="1822248" y="127450"/>
                  <a:pt x="1828401" y="127450"/>
                </a:cubicBezTo>
                <a:cubicBezTo>
                  <a:pt x="1834179" y="127450"/>
                  <a:pt x="1839868" y="125553"/>
                  <a:pt x="1845462" y="121762"/>
                </a:cubicBezTo>
                <a:cubicBezTo>
                  <a:pt x="1851056" y="117975"/>
                  <a:pt x="1855405" y="112503"/>
                  <a:pt x="1858514" y="105353"/>
                </a:cubicBezTo>
                <a:close/>
                <a:moveTo>
                  <a:pt x="1809473" y="80834"/>
                </a:moveTo>
                <a:lnTo>
                  <a:pt x="1865037" y="80834"/>
                </a:lnTo>
                <a:cubicBezTo>
                  <a:pt x="1865102" y="79095"/>
                  <a:pt x="1865135" y="77849"/>
                  <a:pt x="1865135" y="77100"/>
                </a:cubicBezTo>
                <a:cubicBezTo>
                  <a:pt x="1865135" y="68647"/>
                  <a:pt x="1863022" y="62171"/>
                  <a:pt x="1858795" y="57664"/>
                </a:cubicBezTo>
                <a:cubicBezTo>
                  <a:pt x="1854569" y="53157"/>
                  <a:pt x="1849130" y="50907"/>
                  <a:pt x="1842477" y="50907"/>
                </a:cubicBezTo>
                <a:cubicBezTo>
                  <a:pt x="1835266" y="50907"/>
                  <a:pt x="1828692" y="53394"/>
                  <a:pt x="1822759" y="58363"/>
                </a:cubicBezTo>
                <a:cubicBezTo>
                  <a:pt x="1816823" y="63333"/>
                  <a:pt x="1812392" y="70825"/>
                  <a:pt x="1809473" y="80834"/>
                </a:cubicBezTo>
                <a:close/>
                <a:moveTo>
                  <a:pt x="1912684" y="39995"/>
                </a:moveTo>
                <a:lnTo>
                  <a:pt x="1929373" y="39995"/>
                </a:lnTo>
                <a:lnTo>
                  <a:pt x="1920421" y="81302"/>
                </a:lnTo>
                <a:lnTo>
                  <a:pt x="1966385" y="81302"/>
                </a:lnTo>
                <a:lnTo>
                  <a:pt x="1975148" y="39995"/>
                </a:lnTo>
                <a:lnTo>
                  <a:pt x="1991654" y="39995"/>
                </a:lnTo>
                <a:lnTo>
                  <a:pt x="1970770" y="139010"/>
                </a:lnTo>
                <a:lnTo>
                  <a:pt x="1953983" y="139010"/>
                </a:lnTo>
                <a:lnTo>
                  <a:pt x="1963494" y="94723"/>
                </a:lnTo>
                <a:lnTo>
                  <a:pt x="1917713" y="94723"/>
                </a:lnTo>
                <a:lnTo>
                  <a:pt x="1908208" y="139010"/>
                </a:lnTo>
                <a:lnTo>
                  <a:pt x="1891519" y="139010"/>
                </a:lnTo>
                <a:close/>
                <a:moveTo>
                  <a:pt x="2064078" y="121111"/>
                </a:moveTo>
                <a:cubicBezTo>
                  <a:pt x="2052209" y="134535"/>
                  <a:pt x="2040056" y="141249"/>
                  <a:pt x="2027625" y="141249"/>
                </a:cubicBezTo>
                <a:cubicBezTo>
                  <a:pt x="2019979" y="141249"/>
                  <a:pt x="2013811" y="139056"/>
                  <a:pt x="2009120" y="134676"/>
                </a:cubicBezTo>
                <a:cubicBezTo>
                  <a:pt x="2004427" y="130290"/>
                  <a:pt x="2002079" y="124933"/>
                  <a:pt x="2002079" y="118594"/>
                </a:cubicBezTo>
                <a:cubicBezTo>
                  <a:pt x="2002079" y="114429"/>
                  <a:pt x="2003137" y="107279"/>
                  <a:pt x="2005250" y="97149"/>
                </a:cubicBezTo>
                <a:lnTo>
                  <a:pt x="2017185" y="39995"/>
                </a:lnTo>
                <a:lnTo>
                  <a:pt x="2034058" y="39995"/>
                </a:lnTo>
                <a:lnTo>
                  <a:pt x="2020821" y="103302"/>
                </a:lnTo>
                <a:cubicBezTo>
                  <a:pt x="2019698" y="108586"/>
                  <a:pt x="2019140" y="112690"/>
                  <a:pt x="2019140" y="115609"/>
                </a:cubicBezTo>
                <a:cubicBezTo>
                  <a:pt x="2019140" y="119339"/>
                  <a:pt x="2020274" y="122245"/>
                  <a:pt x="2022542" y="124329"/>
                </a:cubicBezTo>
                <a:cubicBezTo>
                  <a:pt x="2024814" y="126409"/>
                  <a:pt x="2028154" y="127450"/>
                  <a:pt x="2032567" y="127450"/>
                </a:cubicBezTo>
                <a:cubicBezTo>
                  <a:pt x="2037287" y="127450"/>
                  <a:pt x="2041906" y="126301"/>
                  <a:pt x="2046414" y="124001"/>
                </a:cubicBezTo>
                <a:cubicBezTo>
                  <a:pt x="2050921" y="121698"/>
                  <a:pt x="2054801" y="118590"/>
                  <a:pt x="2058066" y="114673"/>
                </a:cubicBezTo>
                <a:cubicBezTo>
                  <a:pt x="2061328" y="110760"/>
                  <a:pt x="2063984" y="106131"/>
                  <a:pt x="2066037" y="100784"/>
                </a:cubicBezTo>
                <a:cubicBezTo>
                  <a:pt x="2067404" y="97365"/>
                  <a:pt x="2068989" y="91371"/>
                  <a:pt x="2070793" y="82793"/>
                </a:cubicBezTo>
                <a:lnTo>
                  <a:pt x="2079742" y="39995"/>
                </a:lnTo>
                <a:lnTo>
                  <a:pt x="2096618" y="39995"/>
                </a:lnTo>
                <a:lnTo>
                  <a:pt x="2075922" y="139010"/>
                </a:lnTo>
                <a:lnTo>
                  <a:pt x="2060348" y="139010"/>
                </a:lnTo>
                <a:close/>
                <a:moveTo>
                  <a:pt x="2170271" y="121111"/>
                </a:moveTo>
                <a:cubicBezTo>
                  <a:pt x="2158402" y="134535"/>
                  <a:pt x="2146248" y="141249"/>
                  <a:pt x="2133818" y="141249"/>
                </a:cubicBezTo>
                <a:cubicBezTo>
                  <a:pt x="2126171" y="141249"/>
                  <a:pt x="2120004" y="139056"/>
                  <a:pt x="2115314" y="134676"/>
                </a:cubicBezTo>
                <a:cubicBezTo>
                  <a:pt x="2110622" y="130290"/>
                  <a:pt x="2108271" y="124933"/>
                  <a:pt x="2108271" y="118594"/>
                </a:cubicBezTo>
                <a:cubicBezTo>
                  <a:pt x="2108271" y="114429"/>
                  <a:pt x="2109331" y="107279"/>
                  <a:pt x="2111444" y="97149"/>
                </a:cubicBezTo>
                <a:lnTo>
                  <a:pt x="2123377" y="39995"/>
                </a:lnTo>
                <a:lnTo>
                  <a:pt x="2140250" y="39995"/>
                </a:lnTo>
                <a:lnTo>
                  <a:pt x="2127013" y="103302"/>
                </a:lnTo>
                <a:cubicBezTo>
                  <a:pt x="2125890" y="108586"/>
                  <a:pt x="2125333" y="112690"/>
                  <a:pt x="2125333" y="115609"/>
                </a:cubicBezTo>
                <a:cubicBezTo>
                  <a:pt x="2125333" y="119339"/>
                  <a:pt x="2126467" y="122245"/>
                  <a:pt x="2128738" y="124329"/>
                </a:cubicBezTo>
                <a:cubicBezTo>
                  <a:pt x="2131006" y="126409"/>
                  <a:pt x="2134347" y="127450"/>
                  <a:pt x="2138760" y="127450"/>
                </a:cubicBezTo>
                <a:cubicBezTo>
                  <a:pt x="2143484" y="127450"/>
                  <a:pt x="2148099" y="126301"/>
                  <a:pt x="2152606" y="124001"/>
                </a:cubicBezTo>
                <a:cubicBezTo>
                  <a:pt x="2157113" y="121698"/>
                  <a:pt x="2160997" y="118590"/>
                  <a:pt x="2164262" y="114673"/>
                </a:cubicBezTo>
                <a:cubicBezTo>
                  <a:pt x="2167521" y="110760"/>
                  <a:pt x="2170178" y="106131"/>
                  <a:pt x="2172230" y="100784"/>
                </a:cubicBezTo>
                <a:cubicBezTo>
                  <a:pt x="2173598" y="97365"/>
                  <a:pt x="2175181" y="91371"/>
                  <a:pt x="2176985" y="82793"/>
                </a:cubicBezTo>
                <a:lnTo>
                  <a:pt x="2185935" y="39995"/>
                </a:lnTo>
                <a:lnTo>
                  <a:pt x="2202812" y="39995"/>
                </a:lnTo>
                <a:lnTo>
                  <a:pt x="2182115" y="139010"/>
                </a:lnTo>
                <a:lnTo>
                  <a:pt x="2166541" y="139010"/>
                </a:lnTo>
                <a:close/>
                <a:moveTo>
                  <a:pt x="2139693" y="1303"/>
                </a:moveTo>
                <a:lnTo>
                  <a:pt x="2150695" y="1303"/>
                </a:lnTo>
                <a:cubicBezTo>
                  <a:pt x="2151378" y="5838"/>
                  <a:pt x="2152900" y="9150"/>
                  <a:pt x="2155263" y="11234"/>
                </a:cubicBezTo>
                <a:cubicBezTo>
                  <a:pt x="2157628" y="13316"/>
                  <a:pt x="2160951" y="14356"/>
                  <a:pt x="2165235" y="14356"/>
                </a:cubicBezTo>
                <a:cubicBezTo>
                  <a:pt x="2169713" y="14356"/>
                  <a:pt x="2173583" y="13208"/>
                  <a:pt x="2176848" y="10908"/>
                </a:cubicBezTo>
                <a:cubicBezTo>
                  <a:pt x="2180110" y="8607"/>
                  <a:pt x="2182613" y="5410"/>
                  <a:pt x="2184351" y="1303"/>
                </a:cubicBezTo>
                <a:lnTo>
                  <a:pt x="2195536" y="1303"/>
                </a:lnTo>
                <a:cubicBezTo>
                  <a:pt x="2193427" y="8761"/>
                  <a:pt x="2189589" y="14670"/>
                  <a:pt x="2184027" y="19018"/>
                </a:cubicBezTo>
                <a:cubicBezTo>
                  <a:pt x="2178465" y="23370"/>
                  <a:pt x="2172013" y="25544"/>
                  <a:pt x="2164676" y="25544"/>
                </a:cubicBezTo>
                <a:cubicBezTo>
                  <a:pt x="2157470" y="25544"/>
                  <a:pt x="2151597" y="23353"/>
                  <a:pt x="2147059" y="18971"/>
                </a:cubicBezTo>
                <a:cubicBezTo>
                  <a:pt x="2142522" y="14587"/>
                  <a:pt x="2140067" y="8701"/>
                  <a:pt x="2139693" y="1303"/>
                </a:cubicBezTo>
                <a:close/>
                <a:moveTo>
                  <a:pt x="2278418" y="39995"/>
                </a:moveTo>
                <a:lnTo>
                  <a:pt x="2357389" y="39995"/>
                </a:lnTo>
                <a:lnTo>
                  <a:pt x="2336505" y="139010"/>
                </a:lnTo>
                <a:lnTo>
                  <a:pt x="2319718" y="139010"/>
                </a:lnTo>
                <a:lnTo>
                  <a:pt x="2337898" y="53610"/>
                </a:lnTo>
                <a:lnTo>
                  <a:pt x="2292124" y="53610"/>
                </a:lnTo>
                <a:lnTo>
                  <a:pt x="2273944" y="139010"/>
                </a:lnTo>
                <a:lnTo>
                  <a:pt x="2257254" y="139010"/>
                </a:lnTo>
                <a:close/>
                <a:moveTo>
                  <a:pt x="2365777" y="101440"/>
                </a:moveTo>
                <a:cubicBezTo>
                  <a:pt x="2365777" y="82104"/>
                  <a:pt x="2371461" y="66102"/>
                  <a:pt x="2382841" y="53424"/>
                </a:cubicBezTo>
                <a:cubicBezTo>
                  <a:pt x="2392226" y="42979"/>
                  <a:pt x="2404531" y="37760"/>
                  <a:pt x="2419759" y="37760"/>
                </a:cubicBezTo>
                <a:cubicBezTo>
                  <a:pt x="2431697" y="37760"/>
                  <a:pt x="2441311" y="41490"/>
                  <a:pt x="2448619" y="48948"/>
                </a:cubicBezTo>
                <a:cubicBezTo>
                  <a:pt x="2455920" y="56408"/>
                  <a:pt x="2459570" y="66477"/>
                  <a:pt x="2459570" y="79156"/>
                </a:cubicBezTo>
                <a:cubicBezTo>
                  <a:pt x="2459570" y="90528"/>
                  <a:pt x="2457274" y="101112"/>
                  <a:pt x="2452673" y="110901"/>
                </a:cubicBezTo>
                <a:cubicBezTo>
                  <a:pt x="2448075" y="120689"/>
                  <a:pt x="2441531" y="128195"/>
                  <a:pt x="2433046" y="133415"/>
                </a:cubicBezTo>
                <a:cubicBezTo>
                  <a:pt x="2424561" y="138640"/>
                  <a:pt x="2415625" y="141249"/>
                  <a:pt x="2406244" y="141249"/>
                </a:cubicBezTo>
                <a:cubicBezTo>
                  <a:pt x="2398537" y="141249"/>
                  <a:pt x="2391528" y="139600"/>
                  <a:pt x="2385216" y="136306"/>
                </a:cubicBezTo>
                <a:cubicBezTo>
                  <a:pt x="2378906" y="133012"/>
                  <a:pt x="2374093" y="128354"/>
                  <a:pt x="2370765" y="122324"/>
                </a:cubicBezTo>
                <a:cubicBezTo>
                  <a:pt x="2367435" y="116294"/>
                  <a:pt x="2365777" y="109332"/>
                  <a:pt x="2365777" y="101440"/>
                </a:cubicBezTo>
                <a:close/>
                <a:moveTo>
                  <a:pt x="2382652" y="99758"/>
                </a:moveTo>
                <a:cubicBezTo>
                  <a:pt x="2382652" y="109083"/>
                  <a:pt x="2384889" y="116153"/>
                  <a:pt x="2389363" y="120970"/>
                </a:cubicBezTo>
                <a:cubicBezTo>
                  <a:pt x="2393842" y="125787"/>
                  <a:pt x="2399526" y="128199"/>
                  <a:pt x="2406427" y="128199"/>
                </a:cubicBezTo>
                <a:cubicBezTo>
                  <a:pt x="2410031" y="128199"/>
                  <a:pt x="2413610" y="127465"/>
                  <a:pt x="2417152" y="126003"/>
                </a:cubicBezTo>
                <a:cubicBezTo>
                  <a:pt x="2420694" y="124545"/>
                  <a:pt x="2423989" y="122324"/>
                  <a:pt x="2427034" y="119339"/>
                </a:cubicBezTo>
                <a:cubicBezTo>
                  <a:pt x="2430080" y="116355"/>
                  <a:pt x="2432676" y="112950"/>
                  <a:pt x="2434817" y="109126"/>
                </a:cubicBezTo>
                <a:cubicBezTo>
                  <a:pt x="2436959" y="105307"/>
                  <a:pt x="2438684" y="101188"/>
                  <a:pt x="2439991" y="96774"/>
                </a:cubicBezTo>
                <a:cubicBezTo>
                  <a:pt x="2441920" y="90622"/>
                  <a:pt x="2442881" y="84714"/>
                  <a:pt x="2442881" y="79059"/>
                </a:cubicBezTo>
                <a:cubicBezTo>
                  <a:pt x="2442881" y="70113"/>
                  <a:pt x="2440631" y="63165"/>
                  <a:pt x="2436123" y="58222"/>
                </a:cubicBezTo>
                <a:cubicBezTo>
                  <a:pt x="2431616" y="53283"/>
                  <a:pt x="2425943" y="50810"/>
                  <a:pt x="2419107" y="50810"/>
                </a:cubicBezTo>
                <a:cubicBezTo>
                  <a:pt x="2413822" y="50810"/>
                  <a:pt x="2409009" y="52066"/>
                  <a:pt x="2404660" y="54586"/>
                </a:cubicBezTo>
                <a:cubicBezTo>
                  <a:pt x="2400308" y="57103"/>
                  <a:pt x="2396376" y="60788"/>
                  <a:pt x="2392866" y="65635"/>
                </a:cubicBezTo>
                <a:cubicBezTo>
                  <a:pt x="2389353" y="70484"/>
                  <a:pt x="2386771" y="76121"/>
                  <a:pt x="2385127" y="82557"/>
                </a:cubicBezTo>
                <a:cubicBezTo>
                  <a:pt x="2383478" y="88991"/>
                  <a:pt x="2382652" y="94723"/>
                  <a:pt x="2382652" y="99758"/>
                </a:cubicBezTo>
                <a:close/>
                <a:moveTo>
                  <a:pt x="2537327" y="102931"/>
                </a:moveTo>
                <a:lnTo>
                  <a:pt x="2554205" y="104701"/>
                </a:lnTo>
                <a:cubicBezTo>
                  <a:pt x="2549978" y="117071"/>
                  <a:pt x="2543962" y="126254"/>
                  <a:pt x="2536164" y="132249"/>
                </a:cubicBezTo>
                <a:cubicBezTo>
                  <a:pt x="2528364" y="138247"/>
                  <a:pt x="2519485" y="141249"/>
                  <a:pt x="2509546" y="141249"/>
                </a:cubicBezTo>
                <a:cubicBezTo>
                  <a:pt x="2498792" y="141249"/>
                  <a:pt x="2490073" y="137768"/>
                  <a:pt x="2483392" y="130805"/>
                </a:cubicBezTo>
                <a:cubicBezTo>
                  <a:pt x="2476710" y="123846"/>
                  <a:pt x="2473370" y="114119"/>
                  <a:pt x="2473370" y="101624"/>
                </a:cubicBezTo>
                <a:cubicBezTo>
                  <a:pt x="2473370" y="90809"/>
                  <a:pt x="2475511" y="80183"/>
                  <a:pt x="2479802" y="69738"/>
                </a:cubicBezTo>
                <a:cubicBezTo>
                  <a:pt x="2484094" y="59295"/>
                  <a:pt x="2490232" y="51357"/>
                  <a:pt x="2498217" y="45917"/>
                </a:cubicBezTo>
                <a:cubicBezTo>
                  <a:pt x="2506202" y="40477"/>
                  <a:pt x="2515325" y="37760"/>
                  <a:pt x="2525581" y="37760"/>
                </a:cubicBezTo>
                <a:cubicBezTo>
                  <a:pt x="2536211" y="37760"/>
                  <a:pt x="2544631" y="40758"/>
                  <a:pt x="2550849" y="46756"/>
                </a:cubicBezTo>
                <a:cubicBezTo>
                  <a:pt x="2557063" y="52753"/>
                  <a:pt x="2560169" y="60696"/>
                  <a:pt x="2560169" y="70581"/>
                </a:cubicBezTo>
                <a:lnTo>
                  <a:pt x="2543573" y="71696"/>
                </a:lnTo>
                <a:cubicBezTo>
                  <a:pt x="2543512" y="65419"/>
                  <a:pt x="2541698" y="60504"/>
                  <a:pt x="2538122" y="56962"/>
                </a:cubicBezTo>
                <a:cubicBezTo>
                  <a:pt x="2534548" y="53420"/>
                  <a:pt x="2529839" y="51652"/>
                  <a:pt x="2523992" y="51652"/>
                </a:cubicBezTo>
                <a:cubicBezTo>
                  <a:pt x="2517221" y="51652"/>
                  <a:pt x="2511345" y="53794"/>
                  <a:pt x="2506375" y="58086"/>
                </a:cubicBezTo>
                <a:cubicBezTo>
                  <a:pt x="2501402" y="62376"/>
                  <a:pt x="2497500" y="68882"/>
                  <a:pt x="2494674" y="77615"/>
                </a:cubicBezTo>
                <a:cubicBezTo>
                  <a:pt x="2491845" y="86346"/>
                  <a:pt x="2490430" y="94755"/>
                  <a:pt x="2490430" y="102833"/>
                </a:cubicBezTo>
                <a:cubicBezTo>
                  <a:pt x="2490430" y="111290"/>
                  <a:pt x="2492298" y="117626"/>
                  <a:pt x="2496024" y="121855"/>
                </a:cubicBezTo>
                <a:cubicBezTo>
                  <a:pt x="2499754" y="126085"/>
                  <a:pt x="2504352" y="128199"/>
                  <a:pt x="2509823" y="128199"/>
                </a:cubicBezTo>
                <a:cubicBezTo>
                  <a:pt x="2515291" y="128199"/>
                  <a:pt x="2520533" y="126115"/>
                  <a:pt x="2525538" y="121949"/>
                </a:cubicBezTo>
                <a:cubicBezTo>
                  <a:pt x="2530538" y="117783"/>
                  <a:pt x="2534469" y="111447"/>
                  <a:pt x="2537327" y="102931"/>
                </a:cubicBezTo>
                <a:close/>
                <a:moveTo>
                  <a:pt x="2564363" y="139010"/>
                </a:moveTo>
                <a:lnTo>
                  <a:pt x="2585062" y="39995"/>
                </a:lnTo>
                <a:lnTo>
                  <a:pt x="2601940" y="39995"/>
                </a:lnTo>
                <a:lnTo>
                  <a:pt x="2598492" y="56310"/>
                </a:lnTo>
                <a:cubicBezTo>
                  <a:pt x="2604769" y="49287"/>
                  <a:pt x="2610379" y="44437"/>
                  <a:pt x="2615322" y="41766"/>
                </a:cubicBezTo>
                <a:cubicBezTo>
                  <a:pt x="2620261" y="39096"/>
                  <a:pt x="2625621" y="37760"/>
                  <a:pt x="2631402" y="37760"/>
                </a:cubicBezTo>
                <a:cubicBezTo>
                  <a:pt x="2637555" y="37760"/>
                  <a:pt x="2642695" y="39390"/>
                  <a:pt x="2646831" y="42652"/>
                </a:cubicBezTo>
                <a:cubicBezTo>
                  <a:pt x="2650965" y="45917"/>
                  <a:pt x="2653683" y="50471"/>
                  <a:pt x="2654990" y="56310"/>
                </a:cubicBezTo>
                <a:cubicBezTo>
                  <a:pt x="2660026" y="50096"/>
                  <a:pt x="2665326" y="45453"/>
                  <a:pt x="2670890" y="42374"/>
                </a:cubicBezTo>
                <a:cubicBezTo>
                  <a:pt x="2676453" y="39300"/>
                  <a:pt x="2682307" y="37760"/>
                  <a:pt x="2688462" y="37760"/>
                </a:cubicBezTo>
                <a:cubicBezTo>
                  <a:pt x="2696732" y="37760"/>
                  <a:pt x="2702931" y="39718"/>
                  <a:pt x="2707060" y="43631"/>
                </a:cubicBezTo>
                <a:cubicBezTo>
                  <a:pt x="2711193" y="47549"/>
                  <a:pt x="2713259" y="53049"/>
                  <a:pt x="2713259" y="60137"/>
                </a:cubicBezTo>
                <a:cubicBezTo>
                  <a:pt x="2713259" y="63183"/>
                  <a:pt x="2712547" y="68215"/>
                  <a:pt x="2711117" y="75240"/>
                </a:cubicBezTo>
                <a:lnTo>
                  <a:pt x="2697783" y="139010"/>
                </a:lnTo>
                <a:lnTo>
                  <a:pt x="2680909" y="139010"/>
                </a:lnTo>
                <a:lnTo>
                  <a:pt x="2694522" y="73558"/>
                </a:lnTo>
                <a:cubicBezTo>
                  <a:pt x="2695705" y="68215"/>
                  <a:pt x="2696296" y="64396"/>
                  <a:pt x="2696296" y="62095"/>
                </a:cubicBezTo>
                <a:cubicBezTo>
                  <a:pt x="2696296" y="58859"/>
                  <a:pt x="2695270" y="56310"/>
                  <a:pt x="2693219" y="54446"/>
                </a:cubicBezTo>
                <a:cubicBezTo>
                  <a:pt x="2691162" y="52584"/>
                  <a:pt x="2688272" y="51652"/>
                  <a:pt x="2684545" y="51652"/>
                </a:cubicBezTo>
                <a:cubicBezTo>
                  <a:pt x="2679509" y="51652"/>
                  <a:pt x="2674383" y="53175"/>
                  <a:pt x="2669163" y="56220"/>
                </a:cubicBezTo>
                <a:cubicBezTo>
                  <a:pt x="2663938" y="59266"/>
                  <a:pt x="2659882" y="63258"/>
                  <a:pt x="2656994" y="68198"/>
                </a:cubicBezTo>
                <a:cubicBezTo>
                  <a:pt x="2654104" y="73140"/>
                  <a:pt x="2651570" y="80736"/>
                  <a:pt x="2649396" y="90997"/>
                </a:cubicBezTo>
                <a:lnTo>
                  <a:pt x="2639326" y="139010"/>
                </a:lnTo>
                <a:lnTo>
                  <a:pt x="2622449" y="139010"/>
                </a:lnTo>
                <a:lnTo>
                  <a:pt x="2636435" y="72165"/>
                </a:lnTo>
                <a:cubicBezTo>
                  <a:pt x="2637432" y="67625"/>
                  <a:pt x="2637929" y="64393"/>
                  <a:pt x="2637929" y="62462"/>
                </a:cubicBezTo>
                <a:cubicBezTo>
                  <a:pt x="2637929" y="59234"/>
                  <a:pt x="2636918" y="56624"/>
                  <a:pt x="2634897" y="54633"/>
                </a:cubicBezTo>
                <a:cubicBezTo>
                  <a:pt x="2632878" y="52645"/>
                  <a:pt x="2630254" y="51652"/>
                  <a:pt x="2627017" y="51652"/>
                </a:cubicBezTo>
                <a:cubicBezTo>
                  <a:pt x="2622233" y="51652"/>
                  <a:pt x="2617215" y="53175"/>
                  <a:pt x="2611962" y="56220"/>
                </a:cubicBezTo>
                <a:cubicBezTo>
                  <a:pt x="2606710" y="59266"/>
                  <a:pt x="2602437" y="63507"/>
                  <a:pt x="2599143" y="68947"/>
                </a:cubicBezTo>
                <a:cubicBezTo>
                  <a:pt x="2595845" y="74383"/>
                  <a:pt x="2593141" y="82137"/>
                  <a:pt x="2591032" y="92206"/>
                </a:cubicBezTo>
                <a:lnTo>
                  <a:pt x="2581244" y="139010"/>
                </a:lnTo>
                <a:close/>
                <a:moveTo>
                  <a:pt x="2711448" y="177238"/>
                </a:moveTo>
                <a:lnTo>
                  <a:pt x="2712474" y="161388"/>
                </a:lnTo>
                <a:cubicBezTo>
                  <a:pt x="2715955" y="162381"/>
                  <a:pt x="2719339" y="162877"/>
                  <a:pt x="2722637" y="162877"/>
                </a:cubicBezTo>
                <a:cubicBezTo>
                  <a:pt x="2726057" y="162877"/>
                  <a:pt x="2728818" y="162104"/>
                  <a:pt x="2730935" y="160548"/>
                </a:cubicBezTo>
                <a:cubicBezTo>
                  <a:pt x="2733672" y="158500"/>
                  <a:pt x="2736652" y="154644"/>
                  <a:pt x="2739885" y="148989"/>
                </a:cubicBezTo>
                <a:lnTo>
                  <a:pt x="2745292" y="139293"/>
                </a:lnTo>
                <a:lnTo>
                  <a:pt x="2728790" y="39995"/>
                </a:lnTo>
                <a:lnTo>
                  <a:pt x="2745385" y="39995"/>
                </a:lnTo>
                <a:lnTo>
                  <a:pt x="2752845" y="90065"/>
                </a:lnTo>
                <a:cubicBezTo>
                  <a:pt x="2754338" y="99943"/>
                  <a:pt x="2755609" y="109828"/>
                  <a:pt x="2756667" y="119714"/>
                </a:cubicBezTo>
                <a:lnTo>
                  <a:pt x="2800952" y="39995"/>
                </a:lnTo>
                <a:lnTo>
                  <a:pt x="2818574" y="39995"/>
                </a:lnTo>
                <a:lnTo>
                  <a:pt x="2755455" y="152157"/>
                </a:lnTo>
                <a:cubicBezTo>
                  <a:pt x="2749364" y="163097"/>
                  <a:pt x="2743956" y="170340"/>
                  <a:pt x="2739233" y="173887"/>
                </a:cubicBezTo>
                <a:cubicBezTo>
                  <a:pt x="2734510" y="177429"/>
                  <a:pt x="2729071" y="179197"/>
                  <a:pt x="2722918" y="179197"/>
                </a:cubicBezTo>
                <a:cubicBezTo>
                  <a:pt x="2719001" y="179197"/>
                  <a:pt x="2715178" y="178545"/>
                  <a:pt x="2711448" y="177238"/>
                </a:cubicBezTo>
                <a:close/>
                <a:moveTo>
                  <a:pt x="2833960" y="39995"/>
                </a:moveTo>
                <a:lnTo>
                  <a:pt x="2912930" y="39995"/>
                </a:lnTo>
                <a:lnTo>
                  <a:pt x="2892046" y="139010"/>
                </a:lnTo>
                <a:lnTo>
                  <a:pt x="2875259" y="139010"/>
                </a:lnTo>
                <a:lnTo>
                  <a:pt x="2893443" y="53610"/>
                </a:lnTo>
                <a:lnTo>
                  <a:pt x="2847666" y="53610"/>
                </a:lnTo>
                <a:lnTo>
                  <a:pt x="2829485" y="139010"/>
                </a:lnTo>
                <a:lnTo>
                  <a:pt x="2812795" y="139010"/>
                </a:lnTo>
                <a:close/>
                <a:moveTo>
                  <a:pt x="2985930" y="121111"/>
                </a:moveTo>
                <a:cubicBezTo>
                  <a:pt x="2974061" y="134535"/>
                  <a:pt x="2961908" y="141249"/>
                  <a:pt x="2949477" y="141249"/>
                </a:cubicBezTo>
                <a:cubicBezTo>
                  <a:pt x="2941830" y="141249"/>
                  <a:pt x="2935664" y="139056"/>
                  <a:pt x="2930968" y="134676"/>
                </a:cubicBezTo>
                <a:cubicBezTo>
                  <a:pt x="2926279" y="130290"/>
                  <a:pt x="2923932" y="124933"/>
                  <a:pt x="2923932" y="118594"/>
                </a:cubicBezTo>
                <a:cubicBezTo>
                  <a:pt x="2923932" y="114429"/>
                  <a:pt x="2924986" y="107279"/>
                  <a:pt x="2927099" y="97149"/>
                </a:cubicBezTo>
                <a:lnTo>
                  <a:pt x="2939037" y="39995"/>
                </a:lnTo>
                <a:lnTo>
                  <a:pt x="2955911" y="39995"/>
                </a:lnTo>
                <a:lnTo>
                  <a:pt x="2942673" y="103302"/>
                </a:lnTo>
                <a:cubicBezTo>
                  <a:pt x="2941549" y="108586"/>
                  <a:pt x="2940992" y="112690"/>
                  <a:pt x="2940992" y="115609"/>
                </a:cubicBezTo>
                <a:cubicBezTo>
                  <a:pt x="2940992" y="119339"/>
                  <a:pt x="2942122" y="122245"/>
                  <a:pt x="2944394" y="124329"/>
                </a:cubicBezTo>
                <a:cubicBezTo>
                  <a:pt x="2946665" y="126409"/>
                  <a:pt x="2950002" y="127450"/>
                  <a:pt x="2954416" y="127450"/>
                </a:cubicBezTo>
                <a:cubicBezTo>
                  <a:pt x="2959139" y="127450"/>
                  <a:pt x="2963758" y="126301"/>
                  <a:pt x="2968265" y="124001"/>
                </a:cubicBezTo>
                <a:cubicBezTo>
                  <a:pt x="2972772" y="121698"/>
                  <a:pt x="2976653" y="118590"/>
                  <a:pt x="2979918" y="114673"/>
                </a:cubicBezTo>
                <a:cubicBezTo>
                  <a:pt x="2983180" y="110760"/>
                  <a:pt x="2985837" y="106131"/>
                  <a:pt x="2987889" y="100784"/>
                </a:cubicBezTo>
                <a:cubicBezTo>
                  <a:pt x="2989257" y="97365"/>
                  <a:pt x="2990841" y="91371"/>
                  <a:pt x="2992644" y="82793"/>
                </a:cubicBezTo>
                <a:lnTo>
                  <a:pt x="3001594" y="39995"/>
                </a:lnTo>
                <a:lnTo>
                  <a:pt x="3018471" y="39995"/>
                </a:lnTo>
                <a:lnTo>
                  <a:pt x="2997771" y="139010"/>
                </a:lnTo>
                <a:lnTo>
                  <a:pt x="2982200" y="139010"/>
                </a:lnTo>
                <a:close/>
                <a:moveTo>
                  <a:pt x="3052408" y="39995"/>
                </a:moveTo>
                <a:lnTo>
                  <a:pt x="3126993" y="39995"/>
                </a:lnTo>
                <a:lnTo>
                  <a:pt x="3105925" y="139010"/>
                </a:lnTo>
                <a:lnTo>
                  <a:pt x="3089139" y="139010"/>
                </a:lnTo>
                <a:lnTo>
                  <a:pt x="3107599" y="54075"/>
                </a:lnTo>
                <a:lnTo>
                  <a:pt x="3066019" y="54075"/>
                </a:lnTo>
                <a:lnTo>
                  <a:pt x="3053243" y="113093"/>
                </a:lnTo>
                <a:cubicBezTo>
                  <a:pt x="3051069" y="123224"/>
                  <a:pt x="3048145" y="130294"/>
                  <a:pt x="3044482" y="134305"/>
                </a:cubicBezTo>
                <a:cubicBezTo>
                  <a:pt x="3040816" y="138314"/>
                  <a:pt x="3035751" y="140320"/>
                  <a:pt x="3029285" y="140320"/>
                </a:cubicBezTo>
                <a:cubicBezTo>
                  <a:pt x="3025556" y="140320"/>
                  <a:pt x="3020614" y="139884"/>
                  <a:pt x="3014460" y="139010"/>
                </a:cubicBezTo>
                <a:lnTo>
                  <a:pt x="3017539" y="125024"/>
                </a:lnTo>
                <a:cubicBezTo>
                  <a:pt x="3020148" y="125214"/>
                  <a:pt x="3022506" y="125308"/>
                  <a:pt x="3024624" y="125308"/>
                </a:cubicBezTo>
                <a:cubicBezTo>
                  <a:pt x="3028912" y="125308"/>
                  <a:pt x="3031719" y="124235"/>
                  <a:pt x="3033058" y="122086"/>
                </a:cubicBezTo>
                <a:cubicBezTo>
                  <a:pt x="3034398" y="119944"/>
                  <a:pt x="3036310" y="113403"/>
                  <a:pt x="3038797" y="102466"/>
                </a:cubicBezTo>
                <a:close/>
                <a:moveTo>
                  <a:pt x="3135198" y="101440"/>
                </a:moveTo>
                <a:cubicBezTo>
                  <a:pt x="3135198" y="82104"/>
                  <a:pt x="3140882" y="66102"/>
                  <a:pt x="3152257" y="53424"/>
                </a:cubicBezTo>
                <a:cubicBezTo>
                  <a:pt x="3161647" y="42979"/>
                  <a:pt x="3173952" y="37760"/>
                  <a:pt x="3189179" y="37760"/>
                </a:cubicBezTo>
                <a:cubicBezTo>
                  <a:pt x="3201113" y="37760"/>
                  <a:pt x="3210732" y="41490"/>
                  <a:pt x="3218037" y="48948"/>
                </a:cubicBezTo>
                <a:cubicBezTo>
                  <a:pt x="3225341" y="56408"/>
                  <a:pt x="3228992" y="66477"/>
                  <a:pt x="3228992" y="79156"/>
                </a:cubicBezTo>
                <a:cubicBezTo>
                  <a:pt x="3228992" y="90528"/>
                  <a:pt x="3226695" y="101112"/>
                  <a:pt x="3222094" y="110901"/>
                </a:cubicBezTo>
                <a:cubicBezTo>
                  <a:pt x="3217494" y="120689"/>
                  <a:pt x="3210952" y="128195"/>
                  <a:pt x="3202467" y="133415"/>
                </a:cubicBezTo>
                <a:cubicBezTo>
                  <a:pt x="3193982" y="138640"/>
                  <a:pt x="3185046" y="141249"/>
                  <a:pt x="3175661" y="141249"/>
                </a:cubicBezTo>
                <a:cubicBezTo>
                  <a:pt x="3167957" y="141249"/>
                  <a:pt x="3160948" y="139600"/>
                  <a:pt x="3154638" y="136306"/>
                </a:cubicBezTo>
                <a:cubicBezTo>
                  <a:pt x="3148327" y="133012"/>
                  <a:pt x="3143510" y="128354"/>
                  <a:pt x="3140184" y="122324"/>
                </a:cubicBezTo>
                <a:cubicBezTo>
                  <a:pt x="3136858" y="116294"/>
                  <a:pt x="3135198" y="109332"/>
                  <a:pt x="3135198" y="101440"/>
                </a:cubicBezTo>
                <a:close/>
                <a:moveTo>
                  <a:pt x="3152075" y="99758"/>
                </a:moveTo>
                <a:cubicBezTo>
                  <a:pt x="3152075" y="109083"/>
                  <a:pt x="3154310" y="116153"/>
                  <a:pt x="3158784" y="120970"/>
                </a:cubicBezTo>
                <a:cubicBezTo>
                  <a:pt x="3163260" y="125787"/>
                  <a:pt x="3168948" y="128199"/>
                  <a:pt x="3175849" y="128199"/>
                </a:cubicBezTo>
                <a:cubicBezTo>
                  <a:pt x="3179452" y="128199"/>
                  <a:pt x="3183031" y="127465"/>
                  <a:pt x="3186573" y="126003"/>
                </a:cubicBezTo>
                <a:cubicBezTo>
                  <a:pt x="3190115" y="124545"/>
                  <a:pt x="3193409" y="122324"/>
                  <a:pt x="3196455" y="119339"/>
                </a:cubicBezTo>
                <a:cubicBezTo>
                  <a:pt x="3199500" y="116355"/>
                  <a:pt x="3202092" y="112950"/>
                  <a:pt x="3204239" y="109126"/>
                </a:cubicBezTo>
                <a:cubicBezTo>
                  <a:pt x="3206380" y="105307"/>
                  <a:pt x="3208104" y="101188"/>
                  <a:pt x="3209411" y="96774"/>
                </a:cubicBezTo>
                <a:cubicBezTo>
                  <a:pt x="3211338" y="90622"/>
                  <a:pt x="3212302" y="84714"/>
                  <a:pt x="3212302" y="79059"/>
                </a:cubicBezTo>
                <a:cubicBezTo>
                  <a:pt x="3212302" y="70113"/>
                  <a:pt x="3210052" y="63165"/>
                  <a:pt x="3205546" y="58222"/>
                </a:cubicBezTo>
                <a:cubicBezTo>
                  <a:pt x="3201038" y="53283"/>
                  <a:pt x="3195364" y="50810"/>
                  <a:pt x="3188527" y="50810"/>
                </a:cubicBezTo>
                <a:cubicBezTo>
                  <a:pt x="3183243" y="50810"/>
                  <a:pt x="3178426" y="52066"/>
                  <a:pt x="3174078" y="54586"/>
                </a:cubicBezTo>
                <a:cubicBezTo>
                  <a:pt x="3169725" y="57103"/>
                  <a:pt x="3165797" y="60788"/>
                  <a:pt x="3162287" y="65635"/>
                </a:cubicBezTo>
                <a:cubicBezTo>
                  <a:pt x="3158774" y="70484"/>
                  <a:pt x="3156192" y="76121"/>
                  <a:pt x="3154543" y="82557"/>
                </a:cubicBezTo>
                <a:cubicBezTo>
                  <a:pt x="3152899" y="88991"/>
                  <a:pt x="3152075" y="94723"/>
                  <a:pt x="3152075" y="99758"/>
                </a:cubicBezTo>
                <a:close/>
                <a:moveTo>
                  <a:pt x="3291957" y="101440"/>
                </a:moveTo>
                <a:cubicBezTo>
                  <a:pt x="3291957" y="82104"/>
                  <a:pt x="3297643" y="66102"/>
                  <a:pt x="3309020" y="53424"/>
                </a:cubicBezTo>
                <a:cubicBezTo>
                  <a:pt x="3318405" y="42979"/>
                  <a:pt x="3330713" y="37760"/>
                  <a:pt x="3345942" y="37760"/>
                </a:cubicBezTo>
                <a:cubicBezTo>
                  <a:pt x="3357876" y="37760"/>
                  <a:pt x="3367495" y="41490"/>
                  <a:pt x="3374798" y="48948"/>
                </a:cubicBezTo>
                <a:cubicBezTo>
                  <a:pt x="3382100" y="56408"/>
                  <a:pt x="3385749" y="66477"/>
                  <a:pt x="3385749" y="79156"/>
                </a:cubicBezTo>
                <a:cubicBezTo>
                  <a:pt x="3385749" y="90528"/>
                  <a:pt x="3383453" y="101112"/>
                  <a:pt x="3378856" y="110901"/>
                </a:cubicBezTo>
                <a:cubicBezTo>
                  <a:pt x="3374255" y="120689"/>
                  <a:pt x="3367714" y="128195"/>
                  <a:pt x="3359229" y="133415"/>
                </a:cubicBezTo>
                <a:cubicBezTo>
                  <a:pt x="3350743" y="138640"/>
                  <a:pt x="3341809" y="141249"/>
                  <a:pt x="3332424" y="141249"/>
                </a:cubicBezTo>
                <a:cubicBezTo>
                  <a:pt x="3324716" y="141249"/>
                  <a:pt x="3317711" y="139600"/>
                  <a:pt x="3311399" y="136306"/>
                </a:cubicBezTo>
                <a:cubicBezTo>
                  <a:pt x="3305088" y="133012"/>
                  <a:pt x="3300272" y="128354"/>
                  <a:pt x="3296945" y="122324"/>
                </a:cubicBezTo>
                <a:cubicBezTo>
                  <a:pt x="3293619" y="116294"/>
                  <a:pt x="3291957" y="109332"/>
                  <a:pt x="3291957" y="101440"/>
                </a:cubicBezTo>
                <a:close/>
                <a:moveTo>
                  <a:pt x="3308832" y="99758"/>
                </a:moveTo>
                <a:cubicBezTo>
                  <a:pt x="3308832" y="109083"/>
                  <a:pt x="3311073" y="116153"/>
                  <a:pt x="3315547" y="120970"/>
                </a:cubicBezTo>
                <a:cubicBezTo>
                  <a:pt x="3320021" y="125787"/>
                  <a:pt x="3325709" y="128199"/>
                  <a:pt x="3332610" y="128199"/>
                </a:cubicBezTo>
                <a:cubicBezTo>
                  <a:pt x="3336214" y="128199"/>
                  <a:pt x="3339793" y="127465"/>
                  <a:pt x="3343336" y="126003"/>
                </a:cubicBezTo>
                <a:cubicBezTo>
                  <a:pt x="3346877" y="124545"/>
                  <a:pt x="3350168" y="122324"/>
                  <a:pt x="3353213" y="119339"/>
                </a:cubicBezTo>
                <a:cubicBezTo>
                  <a:pt x="3356259" y="116355"/>
                  <a:pt x="3358855" y="112950"/>
                  <a:pt x="3360996" y="109126"/>
                </a:cubicBezTo>
                <a:cubicBezTo>
                  <a:pt x="3363142" y="105307"/>
                  <a:pt x="3364863" y="101188"/>
                  <a:pt x="3366170" y="96774"/>
                </a:cubicBezTo>
                <a:cubicBezTo>
                  <a:pt x="3368099" y="90622"/>
                  <a:pt x="3369064" y="84714"/>
                  <a:pt x="3369064" y="79059"/>
                </a:cubicBezTo>
                <a:cubicBezTo>
                  <a:pt x="3369064" y="70113"/>
                  <a:pt x="3366810" y="63165"/>
                  <a:pt x="3362303" y="58222"/>
                </a:cubicBezTo>
                <a:cubicBezTo>
                  <a:pt x="3357799" y="53283"/>
                  <a:pt x="3352123" y="50810"/>
                  <a:pt x="3345290" y="50810"/>
                </a:cubicBezTo>
                <a:cubicBezTo>
                  <a:pt x="3340002" y="50810"/>
                  <a:pt x="3335188" y="52066"/>
                  <a:pt x="3330840" y="54586"/>
                </a:cubicBezTo>
                <a:cubicBezTo>
                  <a:pt x="3326486" y="57103"/>
                  <a:pt x="3322559" y="60788"/>
                  <a:pt x="3319046" y="65635"/>
                </a:cubicBezTo>
                <a:cubicBezTo>
                  <a:pt x="3315537" y="70484"/>
                  <a:pt x="3312951" y="76121"/>
                  <a:pt x="3311306" y="82557"/>
                </a:cubicBezTo>
                <a:cubicBezTo>
                  <a:pt x="3309660" y="88991"/>
                  <a:pt x="3308832" y="94723"/>
                  <a:pt x="3308832" y="99758"/>
                </a:cubicBezTo>
                <a:close/>
                <a:moveTo>
                  <a:pt x="3395074" y="139010"/>
                </a:moveTo>
                <a:lnTo>
                  <a:pt x="3415771" y="39995"/>
                </a:lnTo>
                <a:lnTo>
                  <a:pt x="3432647" y="39995"/>
                </a:lnTo>
                <a:lnTo>
                  <a:pt x="3429199" y="56310"/>
                </a:lnTo>
                <a:cubicBezTo>
                  <a:pt x="3435477" y="49287"/>
                  <a:pt x="3441090" y="44437"/>
                  <a:pt x="3446029" y="41766"/>
                </a:cubicBezTo>
                <a:cubicBezTo>
                  <a:pt x="3450968" y="39096"/>
                  <a:pt x="3456331" y="37760"/>
                  <a:pt x="3462110" y="37760"/>
                </a:cubicBezTo>
                <a:cubicBezTo>
                  <a:pt x="3468263" y="37760"/>
                  <a:pt x="3473406" y="39390"/>
                  <a:pt x="3477543" y="42652"/>
                </a:cubicBezTo>
                <a:cubicBezTo>
                  <a:pt x="3481675" y="45917"/>
                  <a:pt x="3484395" y="50471"/>
                  <a:pt x="3485701" y="56310"/>
                </a:cubicBezTo>
                <a:cubicBezTo>
                  <a:pt x="3490733" y="50096"/>
                  <a:pt x="3496036" y="45453"/>
                  <a:pt x="3501597" y="42374"/>
                </a:cubicBezTo>
                <a:cubicBezTo>
                  <a:pt x="3507161" y="39300"/>
                  <a:pt x="3513018" y="37760"/>
                  <a:pt x="3519169" y="37760"/>
                </a:cubicBezTo>
                <a:cubicBezTo>
                  <a:pt x="3527438" y="37760"/>
                  <a:pt x="3533639" y="39718"/>
                  <a:pt x="3537771" y="43631"/>
                </a:cubicBezTo>
                <a:cubicBezTo>
                  <a:pt x="3541903" y="47549"/>
                  <a:pt x="3543970" y="53049"/>
                  <a:pt x="3543970" y="60137"/>
                </a:cubicBezTo>
                <a:cubicBezTo>
                  <a:pt x="3543970" y="63183"/>
                  <a:pt x="3543258" y="68215"/>
                  <a:pt x="3541825" y="75240"/>
                </a:cubicBezTo>
                <a:lnTo>
                  <a:pt x="3528490" y="139010"/>
                </a:lnTo>
                <a:lnTo>
                  <a:pt x="3511617" y="139010"/>
                </a:lnTo>
                <a:lnTo>
                  <a:pt x="3525229" y="73558"/>
                </a:lnTo>
                <a:cubicBezTo>
                  <a:pt x="3526414" y="68215"/>
                  <a:pt x="3527003" y="64396"/>
                  <a:pt x="3527003" y="62095"/>
                </a:cubicBezTo>
                <a:cubicBezTo>
                  <a:pt x="3527003" y="58859"/>
                  <a:pt x="3525978" y="56310"/>
                  <a:pt x="3523925" y="54446"/>
                </a:cubicBezTo>
                <a:cubicBezTo>
                  <a:pt x="3521874" y="52584"/>
                  <a:pt x="3518979" y="51652"/>
                  <a:pt x="3515253" y="51652"/>
                </a:cubicBezTo>
                <a:cubicBezTo>
                  <a:pt x="3510216" y="51652"/>
                  <a:pt x="3505090" y="53175"/>
                  <a:pt x="3499870" y="56220"/>
                </a:cubicBezTo>
                <a:cubicBezTo>
                  <a:pt x="3494647" y="59266"/>
                  <a:pt x="3490593" y="63258"/>
                  <a:pt x="3487705" y="68198"/>
                </a:cubicBezTo>
                <a:cubicBezTo>
                  <a:pt x="3484811" y="73140"/>
                  <a:pt x="3482281" y="80736"/>
                  <a:pt x="3480106" y="90997"/>
                </a:cubicBezTo>
                <a:lnTo>
                  <a:pt x="3470037" y="139010"/>
                </a:lnTo>
                <a:lnTo>
                  <a:pt x="3453156" y="139010"/>
                </a:lnTo>
                <a:lnTo>
                  <a:pt x="3467147" y="72165"/>
                </a:lnTo>
                <a:cubicBezTo>
                  <a:pt x="3468140" y="67625"/>
                  <a:pt x="3468636" y="64393"/>
                  <a:pt x="3468636" y="62462"/>
                </a:cubicBezTo>
                <a:cubicBezTo>
                  <a:pt x="3468636" y="59234"/>
                  <a:pt x="3467625" y="56624"/>
                  <a:pt x="3465606" y="54633"/>
                </a:cubicBezTo>
                <a:cubicBezTo>
                  <a:pt x="3463586" y="52645"/>
                  <a:pt x="3460962" y="51652"/>
                  <a:pt x="3457726" y="51652"/>
                </a:cubicBezTo>
                <a:cubicBezTo>
                  <a:pt x="3452944" y="51652"/>
                  <a:pt x="3447922" y="53175"/>
                  <a:pt x="3442674" y="56220"/>
                </a:cubicBezTo>
                <a:cubicBezTo>
                  <a:pt x="3437417" y="59266"/>
                  <a:pt x="3433147" y="63507"/>
                  <a:pt x="3429851" y="68947"/>
                </a:cubicBezTo>
                <a:cubicBezTo>
                  <a:pt x="3426552" y="74383"/>
                  <a:pt x="3423853" y="82137"/>
                  <a:pt x="3421739" y="92206"/>
                </a:cubicBezTo>
                <a:lnTo>
                  <a:pt x="3411951" y="1390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818593" y="4106129"/>
            <a:ext cx="3791591" cy="176867"/>
          </a:xfrm>
          <a:custGeom>
            <a:avLst/>
            <a:gdLst/>
            <a:ahLst/>
            <a:cxnLst/>
            <a:rect l="l" t="t" r="r" b="b"/>
            <a:pathLst>
              <a:path w="3791591" h="176867">
                <a:moveTo>
                  <a:pt x="0" y="174910"/>
                </a:moveTo>
                <a:lnTo>
                  <a:pt x="1025" y="159059"/>
                </a:lnTo>
                <a:cubicBezTo>
                  <a:pt x="4507" y="160052"/>
                  <a:pt x="7890" y="160549"/>
                  <a:pt x="11189" y="160549"/>
                </a:cubicBezTo>
                <a:cubicBezTo>
                  <a:pt x="14609" y="160549"/>
                  <a:pt x="17370" y="159775"/>
                  <a:pt x="19486" y="158220"/>
                </a:cubicBezTo>
                <a:cubicBezTo>
                  <a:pt x="22219" y="156171"/>
                  <a:pt x="25203" y="152315"/>
                  <a:pt x="28435" y="146660"/>
                </a:cubicBezTo>
                <a:lnTo>
                  <a:pt x="33843" y="136966"/>
                </a:lnTo>
                <a:lnTo>
                  <a:pt x="17341" y="37666"/>
                </a:lnTo>
                <a:lnTo>
                  <a:pt x="33937" y="37666"/>
                </a:lnTo>
                <a:lnTo>
                  <a:pt x="41396" y="87735"/>
                </a:lnTo>
                <a:cubicBezTo>
                  <a:pt x="42887" y="97614"/>
                  <a:pt x="44161" y="107500"/>
                  <a:pt x="45220" y="117385"/>
                </a:cubicBezTo>
                <a:lnTo>
                  <a:pt x="89503" y="37666"/>
                </a:lnTo>
                <a:lnTo>
                  <a:pt x="107125" y="37666"/>
                </a:lnTo>
                <a:lnTo>
                  <a:pt x="44006" y="149829"/>
                </a:lnTo>
                <a:cubicBezTo>
                  <a:pt x="37915" y="160768"/>
                  <a:pt x="32507" y="168012"/>
                  <a:pt x="27784" y="171558"/>
                </a:cubicBezTo>
                <a:cubicBezTo>
                  <a:pt x="23061" y="175100"/>
                  <a:pt x="17621" y="176868"/>
                  <a:pt x="11469" y="176868"/>
                </a:cubicBezTo>
                <a:cubicBezTo>
                  <a:pt x="7553" y="176868"/>
                  <a:pt x="3729" y="176217"/>
                  <a:pt x="0" y="174910"/>
                </a:cubicBezTo>
                <a:close/>
                <a:moveTo>
                  <a:pt x="116730" y="37666"/>
                </a:moveTo>
                <a:lnTo>
                  <a:pt x="133326" y="37666"/>
                </a:lnTo>
                <a:lnTo>
                  <a:pt x="129783" y="54262"/>
                </a:lnTo>
                <a:cubicBezTo>
                  <a:pt x="127544" y="64771"/>
                  <a:pt x="126425" y="72132"/>
                  <a:pt x="126425" y="76363"/>
                </a:cubicBezTo>
                <a:cubicBezTo>
                  <a:pt x="126425" y="80715"/>
                  <a:pt x="128070" y="83991"/>
                  <a:pt x="131368" y="86195"/>
                </a:cubicBezTo>
                <a:cubicBezTo>
                  <a:pt x="134661" y="88405"/>
                  <a:pt x="139600" y="89506"/>
                  <a:pt x="146189" y="89506"/>
                </a:cubicBezTo>
                <a:cubicBezTo>
                  <a:pt x="154209" y="89506"/>
                  <a:pt x="161608" y="88110"/>
                  <a:pt x="168379" y="85309"/>
                </a:cubicBezTo>
                <a:lnTo>
                  <a:pt x="178542" y="37666"/>
                </a:lnTo>
                <a:lnTo>
                  <a:pt x="195329" y="37666"/>
                </a:lnTo>
                <a:lnTo>
                  <a:pt x="174254" y="136681"/>
                </a:lnTo>
                <a:lnTo>
                  <a:pt x="157381" y="136681"/>
                </a:lnTo>
                <a:lnTo>
                  <a:pt x="165491" y="98736"/>
                </a:lnTo>
                <a:cubicBezTo>
                  <a:pt x="157100" y="101530"/>
                  <a:pt x="149269" y="102931"/>
                  <a:pt x="141994" y="102931"/>
                </a:cubicBezTo>
                <a:cubicBezTo>
                  <a:pt x="131864" y="102931"/>
                  <a:pt x="123923" y="100789"/>
                  <a:pt x="118174" y="96497"/>
                </a:cubicBezTo>
                <a:cubicBezTo>
                  <a:pt x="112428" y="92210"/>
                  <a:pt x="109552" y="86119"/>
                  <a:pt x="109552" y="78225"/>
                </a:cubicBezTo>
                <a:cubicBezTo>
                  <a:pt x="109552" y="74865"/>
                  <a:pt x="111041" y="65700"/>
                  <a:pt x="114026" y="50720"/>
                </a:cubicBezTo>
                <a:close/>
                <a:moveTo>
                  <a:pt x="267397" y="124376"/>
                </a:moveTo>
                <a:cubicBezTo>
                  <a:pt x="261554" y="129412"/>
                  <a:pt x="255930" y="133091"/>
                  <a:pt x="250520" y="135421"/>
                </a:cubicBezTo>
                <a:cubicBezTo>
                  <a:pt x="245113" y="137753"/>
                  <a:pt x="239334" y="138920"/>
                  <a:pt x="233179" y="138920"/>
                </a:cubicBezTo>
                <a:cubicBezTo>
                  <a:pt x="224042" y="138920"/>
                  <a:pt x="216680" y="136231"/>
                  <a:pt x="211085" y="130852"/>
                </a:cubicBezTo>
                <a:cubicBezTo>
                  <a:pt x="205491" y="125474"/>
                  <a:pt x="202693" y="118594"/>
                  <a:pt x="202693" y="110207"/>
                </a:cubicBezTo>
                <a:cubicBezTo>
                  <a:pt x="202693" y="104674"/>
                  <a:pt x="203954" y="99778"/>
                  <a:pt x="206470" y="95518"/>
                </a:cubicBezTo>
                <a:cubicBezTo>
                  <a:pt x="208990" y="91264"/>
                  <a:pt x="212328" y="87843"/>
                  <a:pt x="216493" y="85261"/>
                </a:cubicBezTo>
                <a:cubicBezTo>
                  <a:pt x="220654" y="82685"/>
                  <a:pt x="225752" y="80838"/>
                  <a:pt x="231781" y="79714"/>
                </a:cubicBezTo>
                <a:cubicBezTo>
                  <a:pt x="235569" y="78973"/>
                  <a:pt x="242770" y="78379"/>
                  <a:pt x="253364" y="77944"/>
                </a:cubicBezTo>
                <a:cubicBezTo>
                  <a:pt x="263962" y="77508"/>
                  <a:pt x="271562" y="76388"/>
                  <a:pt x="276163" y="74588"/>
                </a:cubicBezTo>
                <a:cubicBezTo>
                  <a:pt x="277470" y="69987"/>
                  <a:pt x="278121" y="66165"/>
                  <a:pt x="278121" y="63118"/>
                </a:cubicBezTo>
                <a:cubicBezTo>
                  <a:pt x="278121" y="59205"/>
                  <a:pt x="276689" y="56130"/>
                  <a:pt x="273830" y="53891"/>
                </a:cubicBezTo>
                <a:cubicBezTo>
                  <a:pt x="269917" y="50781"/>
                  <a:pt x="264197" y="49229"/>
                  <a:pt x="256672" y="49229"/>
                </a:cubicBezTo>
                <a:cubicBezTo>
                  <a:pt x="249588" y="49229"/>
                  <a:pt x="243796" y="50799"/>
                  <a:pt x="239288" y="53934"/>
                </a:cubicBezTo>
                <a:cubicBezTo>
                  <a:pt x="234781" y="57078"/>
                  <a:pt x="231505" y="61538"/>
                  <a:pt x="229452" y="67316"/>
                </a:cubicBezTo>
                <a:lnTo>
                  <a:pt x="212388" y="65825"/>
                </a:lnTo>
                <a:cubicBezTo>
                  <a:pt x="215870" y="56005"/>
                  <a:pt x="221389" y="48485"/>
                  <a:pt x="228938" y="43261"/>
                </a:cubicBezTo>
                <a:cubicBezTo>
                  <a:pt x="236490" y="38040"/>
                  <a:pt x="246013" y="35430"/>
                  <a:pt x="257514" y="35430"/>
                </a:cubicBezTo>
                <a:cubicBezTo>
                  <a:pt x="269758" y="35430"/>
                  <a:pt x="279453" y="38354"/>
                  <a:pt x="286602" y="44193"/>
                </a:cubicBezTo>
                <a:cubicBezTo>
                  <a:pt x="292075" y="48546"/>
                  <a:pt x="294808" y="54201"/>
                  <a:pt x="294808" y="61159"/>
                </a:cubicBezTo>
                <a:cubicBezTo>
                  <a:pt x="294808" y="66445"/>
                  <a:pt x="294029" y="72568"/>
                  <a:pt x="292475" y="79531"/>
                </a:cubicBezTo>
                <a:lnTo>
                  <a:pt x="286973" y="104144"/>
                </a:lnTo>
                <a:cubicBezTo>
                  <a:pt x="285234" y="111974"/>
                  <a:pt x="284363" y="118347"/>
                  <a:pt x="284363" y="123256"/>
                </a:cubicBezTo>
                <a:cubicBezTo>
                  <a:pt x="284363" y="126367"/>
                  <a:pt x="285048" y="130842"/>
                  <a:pt x="286416" y="136681"/>
                </a:cubicBezTo>
                <a:lnTo>
                  <a:pt x="269355" y="136681"/>
                </a:lnTo>
                <a:cubicBezTo>
                  <a:pt x="268422" y="133448"/>
                  <a:pt x="267771" y="129347"/>
                  <a:pt x="267397" y="124376"/>
                </a:cubicBezTo>
                <a:close/>
                <a:moveTo>
                  <a:pt x="273643" y="86521"/>
                </a:moveTo>
                <a:cubicBezTo>
                  <a:pt x="271281" y="87455"/>
                  <a:pt x="268747" y="88167"/>
                  <a:pt x="266047" y="88664"/>
                </a:cubicBezTo>
                <a:cubicBezTo>
                  <a:pt x="263343" y="89161"/>
                  <a:pt x="258821" y="89694"/>
                  <a:pt x="252479" y="90252"/>
                </a:cubicBezTo>
                <a:cubicBezTo>
                  <a:pt x="242661" y="91123"/>
                  <a:pt x="235727" y="92225"/>
                  <a:pt x="231689" y="93564"/>
                </a:cubicBezTo>
                <a:cubicBezTo>
                  <a:pt x="227649" y="94900"/>
                  <a:pt x="224604" y="97031"/>
                  <a:pt x="222551" y="99947"/>
                </a:cubicBezTo>
                <a:cubicBezTo>
                  <a:pt x="220500" y="102870"/>
                  <a:pt x="219474" y="106099"/>
                  <a:pt x="219474" y="109642"/>
                </a:cubicBezTo>
                <a:cubicBezTo>
                  <a:pt x="219474" y="114368"/>
                  <a:pt x="221105" y="118257"/>
                  <a:pt x="224370" y="121302"/>
                </a:cubicBezTo>
                <a:cubicBezTo>
                  <a:pt x="227631" y="124347"/>
                  <a:pt x="232279" y="125870"/>
                  <a:pt x="238309" y="125870"/>
                </a:cubicBezTo>
                <a:cubicBezTo>
                  <a:pt x="243904" y="125870"/>
                  <a:pt x="249278" y="124394"/>
                  <a:pt x="254437" y="121439"/>
                </a:cubicBezTo>
                <a:cubicBezTo>
                  <a:pt x="259596" y="118486"/>
                  <a:pt x="263667" y="114368"/>
                  <a:pt x="266652" y="109083"/>
                </a:cubicBezTo>
                <a:cubicBezTo>
                  <a:pt x="269636" y="103802"/>
                  <a:pt x="271965" y="96282"/>
                  <a:pt x="273643" y="86521"/>
                </a:cubicBezTo>
                <a:close/>
                <a:moveTo>
                  <a:pt x="375177" y="100602"/>
                </a:moveTo>
                <a:lnTo>
                  <a:pt x="392050" y="102373"/>
                </a:lnTo>
                <a:cubicBezTo>
                  <a:pt x="387824" y="114742"/>
                  <a:pt x="381812" y="123926"/>
                  <a:pt x="374011" y="129920"/>
                </a:cubicBezTo>
                <a:cubicBezTo>
                  <a:pt x="366210" y="135918"/>
                  <a:pt x="357335" y="138920"/>
                  <a:pt x="347392" y="138920"/>
                </a:cubicBezTo>
                <a:cubicBezTo>
                  <a:pt x="336639" y="138920"/>
                  <a:pt x="327921" y="135440"/>
                  <a:pt x="321238" y="128476"/>
                </a:cubicBezTo>
                <a:cubicBezTo>
                  <a:pt x="314556" y="121518"/>
                  <a:pt x="311216" y="111791"/>
                  <a:pt x="311216" y="99295"/>
                </a:cubicBezTo>
                <a:cubicBezTo>
                  <a:pt x="311216" y="88481"/>
                  <a:pt x="313357" y="77854"/>
                  <a:pt x="317649" y="67409"/>
                </a:cubicBezTo>
                <a:cubicBezTo>
                  <a:pt x="321940" y="56966"/>
                  <a:pt x="328078" y="49028"/>
                  <a:pt x="336066" y="43588"/>
                </a:cubicBezTo>
                <a:cubicBezTo>
                  <a:pt x="344048" y="38148"/>
                  <a:pt x="353171" y="35430"/>
                  <a:pt x="363431" y="35430"/>
                </a:cubicBezTo>
                <a:cubicBezTo>
                  <a:pt x="374057" y="35430"/>
                  <a:pt x="382478" y="38429"/>
                  <a:pt x="388695" y="44427"/>
                </a:cubicBezTo>
                <a:cubicBezTo>
                  <a:pt x="394909" y="50424"/>
                  <a:pt x="398019" y="58367"/>
                  <a:pt x="398019" y="68252"/>
                </a:cubicBezTo>
                <a:lnTo>
                  <a:pt x="381419" y="69367"/>
                </a:lnTo>
                <a:cubicBezTo>
                  <a:pt x="381358" y="63090"/>
                  <a:pt x="379543" y="58175"/>
                  <a:pt x="375970" y="54633"/>
                </a:cubicBezTo>
                <a:cubicBezTo>
                  <a:pt x="372398" y="51091"/>
                  <a:pt x="367686" y="49323"/>
                  <a:pt x="361842" y="49323"/>
                </a:cubicBezTo>
                <a:cubicBezTo>
                  <a:pt x="355068" y="49323"/>
                  <a:pt x="349193" y="51465"/>
                  <a:pt x="344225" y="55757"/>
                </a:cubicBezTo>
                <a:cubicBezTo>
                  <a:pt x="339249" y="60047"/>
                  <a:pt x="335350" y="66553"/>
                  <a:pt x="332524" y="75287"/>
                </a:cubicBezTo>
                <a:cubicBezTo>
                  <a:pt x="329695" y="84017"/>
                  <a:pt x="328280" y="92426"/>
                  <a:pt x="328280" y="100504"/>
                </a:cubicBezTo>
                <a:cubicBezTo>
                  <a:pt x="328280" y="108961"/>
                  <a:pt x="330144" y="115297"/>
                  <a:pt x="333871" y="119528"/>
                </a:cubicBezTo>
                <a:cubicBezTo>
                  <a:pt x="337601" y="123757"/>
                  <a:pt x="342198" y="125870"/>
                  <a:pt x="347669" y="125870"/>
                </a:cubicBezTo>
                <a:cubicBezTo>
                  <a:pt x="353141" y="125870"/>
                  <a:pt x="358380" y="123786"/>
                  <a:pt x="363384" y="119620"/>
                </a:cubicBezTo>
                <a:cubicBezTo>
                  <a:pt x="368384" y="115456"/>
                  <a:pt x="372315" y="109120"/>
                  <a:pt x="375177" y="100602"/>
                </a:cubicBezTo>
                <a:close/>
                <a:moveTo>
                  <a:pt x="402786" y="136681"/>
                </a:moveTo>
                <a:lnTo>
                  <a:pt x="423485" y="37666"/>
                </a:lnTo>
                <a:lnTo>
                  <a:pt x="440362" y="37666"/>
                </a:lnTo>
                <a:lnTo>
                  <a:pt x="436909" y="53982"/>
                </a:lnTo>
                <a:cubicBezTo>
                  <a:pt x="443192" y="46958"/>
                  <a:pt x="448800" y="42108"/>
                  <a:pt x="453743" y="39438"/>
                </a:cubicBezTo>
                <a:cubicBezTo>
                  <a:pt x="458682" y="36767"/>
                  <a:pt x="464043" y="35430"/>
                  <a:pt x="469822" y="35430"/>
                </a:cubicBezTo>
                <a:cubicBezTo>
                  <a:pt x="475977" y="35430"/>
                  <a:pt x="481118" y="37061"/>
                  <a:pt x="485254" y="40323"/>
                </a:cubicBezTo>
                <a:cubicBezTo>
                  <a:pt x="489387" y="43588"/>
                  <a:pt x="492105" y="48142"/>
                  <a:pt x="493412" y="53982"/>
                </a:cubicBezTo>
                <a:cubicBezTo>
                  <a:pt x="498448" y="47769"/>
                  <a:pt x="503748" y="43124"/>
                  <a:pt x="509309" y="40046"/>
                </a:cubicBezTo>
                <a:cubicBezTo>
                  <a:pt x="514875" y="36971"/>
                  <a:pt x="520729" y="35430"/>
                  <a:pt x="526881" y="35430"/>
                </a:cubicBezTo>
                <a:cubicBezTo>
                  <a:pt x="535150" y="35430"/>
                  <a:pt x="541349" y="37389"/>
                  <a:pt x="545483" y="41302"/>
                </a:cubicBezTo>
                <a:cubicBezTo>
                  <a:pt x="549616" y="45220"/>
                  <a:pt x="551682" y="50720"/>
                  <a:pt x="551682" y="57808"/>
                </a:cubicBezTo>
                <a:cubicBezTo>
                  <a:pt x="551682" y="60853"/>
                  <a:pt x="550969" y="65886"/>
                  <a:pt x="549539" y="72911"/>
                </a:cubicBezTo>
                <a:lnTo>
                  <a:pt x="536205" y="136681"/>
                </a:lnTo>
                <a:lnTo>
                  <a:pt x="519332" y="136681"/>
                </a:lnTo>
                <a:lnTo>
                  <a:pt x="532944" y="71229"/>
                </a:lnTo>
                <a:cubicBezTo>
                  <a:pt x="534128" y="65886"/>
                  <a:pt x="534714" y="62068"/>
                  <a:pt x="534714" y="59767"/>
                </a:cubicBezTo>
                <a:cubicBezTo>
                  <a:pt x="534714" y="56530"/>
                  <a:pt x="533692" y="53982"/>
                  <a:pt x="531640" y="52117"/>
                </a:cubicBezTo>
                <a:cubicBezTo>
                  <a:pt x="529585" y="50255"/>
                  <a:pt x="526694" y="49323"/>
                  <a:pt x="522964" y="49323"/>
                </a:cubicBezTo>
                <a:cubicBezTo>
                  <a:pt x="517931" y="49323"/>
                  <a:pt x="512805" y="50846"/>
                  <a:pt x="507585" y="53891"/>
                </a:cubicBezTo>
                <a:cubicBezTo>
                  <a:pt x="502361" y="56937"/>
                  <a:pt x="498305" y="60930"/>
                  <a:pt x="495417" y="65869"/>
                </a:cubicBezTo>
                <a:cubicBezTo>
                  <a:pt x="492526" y="70812"/>
                  <a:pt x="489992" y="78407"/>
                  <a:pt x="487817" y="88668"/>
                </a:cubicBezTo>
                <a:lnTo>
                  <a:pt x="477749" y="136681"/>
                </a:lnTo>
                <a:lnTo>
                  <a:pt x="460872" y="136681"/>
                </a:lnTo>
                <a:lnTo>
                  <a:pt x="474857" y="69836"/>
                </a:lnTo>
                <a:cubicBezTo>
                  <a:pt x="475851" y="65296"/>
                  <a:pt x="476348" y="62064"/>
                  <a:pt x="476348" y="60135"/>
                </a:cubicBezTo>
                <a:cubicBezTo>
                  <a:pt x="476348" y="56905"/>
                  <a:pt x="475339" y="54295"/>
                  <a:pt x="473320" y="52304"/>
                </a:cubicBezTo>
                <a:cubicBezTo>
                  <a:pt x="471301" y="50316"/>
                  <a:pt x="468673" y="49323"/>
                  <a:pt x="465440" y="49323"/>
                </a:cubicBezTo>
                <a:cubicBezTo>
                  <a:pt x="460656" y="49323"/>
                  <a:pt x="455637" y="50846"/>
                  <a:pt x="450385" y="53891"/>
                </a:cubicBezTo>
                <a:cubicBezTo>
                  <a:pt x="445133" y="56937"/>
                  <a:pt x="440859" y="61175"/>
                  <a:pt x="437562" y="66614"/>
                </a:cubicBezTo>
                <a:cubicBezTo>
                  <a:pt x="434268" y="72054"/>
                  <a:pt x="431564" y="79808"/>
                  <a:pt x="429451" y="89877"/>
                </a:cubicBezTo>
                <a:lnTo>
                  <a:pt x="419663" y="136681"/>
                </a:lnTo>
                <a:close/>
                <a:moveTo>
                  <a:pt x="581875" y="37666"/>
                </a:moveTo>
                <a:lnTo>
                  <a:pt x="598564" y="37666"/>
                </a:lnTo>
                <a:lnTo>
                  <a:pt x="589612" y="78973"/>
                </a:lnTo>
                <a:lnTo>
                  <a:pt x="635575" y="78973"/>
                </a:lnTo>
                <a:lnTo>
                  <a:pt x="644342" y="37666"/>
                </a:lnTo>
                <a:lnTo>
                  <a:pt x="660845" y="37666"/>
                </a:lnTo>
                <a:lnTo>
                  <a:pt x="639961" y="136681"/>
                </a:lnTo>
                <a:lnTo>
                  <a:pt x="623174" y="136681"/>
                </a:lnTo>
                <a:lnTo>
                  <a:pt x="632685" y="92394"/>
                </a:lnTo>
                <a:lnTo>
                  <a:pt x="586908" y="92394"/>
                </a:lnTo>
                <a:lnTo>
                  <a:pt x="577401" y="136681"/>
                </a:lnTo>
                <a:lnTo>
                  <a:pt x="560710" y="136681"/>
                </a:lnTo>
                <a:close/>
                <a:moveTo>
                  <a:pt x="733845" y="118782"/>
                </a:moveTo>
                <a:cubicBezTo>
                  <a:pt x="721976" y="132206"/>
                  <a:pt x="709822" y="138920"/>
                  <a:pt x="697391" y="138920"/>
                </a:cubicBezTo>
                <a:cubicBezTo>
                  <a:pt x="689745" y="138920"/>
                  <a:pt x="683579" y="136727"/>
                  <a:pt x="678887" y="132347"/>
                </a:cubicBezTo>
                <a:cubicBezTo>
                  <a:pt x="674194" y="127962"/>
                  <a:pt x="671845" y="122605"/>
                  <a:pt x="671845" y="116265"/>
                </a:cubicBezTo>
                <a:cubicBezTo>
                  <a:pt x="671845" y="112101"/>
                  <a:pt x="672905" y="104951"/>
                  <a:pt x="675014" y="94820"/>
                </a:cubicBezTo>
                <a:lnTo>
                  <a:pt x="686952" y="37666"/>
                </a:lnTo>
                <a:lnTo>
                  <a:pt x="703825" y="37666"/>
                </a:lnTo>
                <a:lnTo>
                  <a:pt x="690588" y="100973"/>
                </a:lnTo>
                <a:cubicBezTo>
                  <a:pt x="689464" y="106257"/>
                  <a:pt x="688907" y="110361"/>
                  <a:pt x="688907" y="113281"/>
                </a:cubicBezTo>
                <a:cubicBezTo>
                  <a:pt x="688907" y="117011"/>
                  <a:pt x="690041" y="119916"/>
                  <a:pt x="692309" y="122001"/>
                </a:cubicBezTo>
                <a:cubicBezTo>
                  <a:pt x="694580" y="124081"/>
                  <a:pt x="697917" y="125122"/>
                  <a:pt x="702334" y="125122"/>
                </a:cubicBezTo>
                <a:cubicBezTo>
                  <a:pt x="707054" y="125122"/>
                  <a:pt x="711673" y="123973"/>
                  <a:pt x="716180" y="121673"/>
                </a:cubicBezTo>
                <a:cubicBezTo>
                  <a:pt x="720687" y="119369"/>
                  <a:pt x="724568" y="116261"/>
                  <a:pt x="727833" y="112345"/>
                </a:cubicBezTo>
                <a:cubicBezTo>
                  <a:pt x="731095" y="108432"/>
                  <a:pt x="733752" y="103802"/>
                  <a:pt x="735804" y="98456"/>
                </a:cubicBezTo>
                <a:cubicBezTo>
                  <a:pt x="737172" y="95036"/>
                  <a:pt x="738755" y="89043"/>
                  <a:pt x="740559" y="80464"/>
                </a:cubicBezTo>
                <a:lnTo>
                  <a:pt x="749508" y="37666"/>
                </a:lnTo>
                <a:lnTo>
                  <a:pt x="766385" y="37666"/>
                </a:lnTo>
                <a:lnTo>
                  <a:pt x="745690" y="136681"/>
                </a:lnTo>
                <a:lnTo>
                  <a:pt x="730115" y="136681"/>
                </a:lnTo>
                <a:close/>
                <a:moveTo>
                  <a:pt x="793702" y="37666"/>
                </a:moveTo>
                <a:lnTo>
                  <a:pt x="810202" y="37666"/>
                </a:lnTo>
                <a:lnTo>
                  <a:pt x="800787" y="79995"/>
                </a:lnTo>
                <a:lnTo>
                  <a:pt x="803772" y="80089"/>
                </a:lnTo>
                <a:cubicBezTo>
                  <a:pt x="808434" y="80089"/>
                  <a:pt x="812225" y="78894"/>
                  <a:pt x="815145" y="76500"/>
                </a:cubicBezTo>
                <a:cubicBezTo>
                  <a:pt x="818067" y="74106"/>
                  <a:pt x="822232" y="68468"/>
                  <a:pt x="827640" y="59576"/>
                </a:cubicBezTo>
                <a:cubicBezTo>
                  <a:pt x="833234" y="50440"/>
                  <a:pt x="837972" y="44502"/>
                  <a:pt x="841857" y="41770"/>
                </a:cubicBezTo>
                <a:cubicBezTo>
                  <a:pt x="845740" y="39038"/>
                  <a:pt x="850979" y="37666"/>
                  <a:pt x="857566" y="37666"/>
                </a:cubicBezTo>
                <a:lnTo>
                  <a:pt x="865400" y="37666"/>
                </a:lnTo>
                <a:lnTo>
                  <a:pt x="862319" y="51188"/>
                </a:lnTo>
                <a:lnTo>
                  <a:pt x="858316" y="51188"/>
                </a:lnTo>
                <a:cubicBezTo>
                  <a:pt x="854146" y="51188"/>
                  <a:pt x="851273" y="51746"/>
                  <a:pt x="849690" y="52865"/>
                </a:cubicBezTo>
                <a:cubicBezTo>
                  <a:pt x="848106" y="53982"/>
                  <a:pt x="845758" y="57215"/>
                  <a:pt x="842652" y="62560"/>
                </a:cubicBezTo>
                <a:cubicBezTo>
                  <a:pt x="838421" y="69897"/>
                  <a:pt x="834724" y="75132"/>
                  <a:pt x="831557" y="78270"/>
                </a:cubicBezTo>
                <a:cubicBezTo>
                  <a:pt x="828384" y="81410"/>
                  <a:pt x="824313" y="83884"/>
                  <a:pt x="819338" y="85683"/>
                </a:cubicBezTo>
                <a:cubicBezTo>
                  <a:pt x="823506" y="87300"/>
                  <a:pt x="826847" y="89633"/>
                  <a:pt x="829367" y="92679"/>
                </a:cubicBezTo>
                <a:cubicBezTo>
                  <a:pt x="831884" y="95724"/>
                  <a:pt x="834321" y="100353"/>
                  <a:pt x="836682" y="106567"/>
                </a:cubicBezTo>
                <a:lnTo>
                  <a:pt x="848246" y="136681"/>
                </a:lnTo>
                <a:lnTo>
                  <a:pt x="830807" y="136681"/>
                </a:lnTo>
                <a:lnTo>
                  <a:pt x="821487" y="111885"/>
                </a:lnTo>
                <a:cubicBezTo>
                  <a:pt x="818006" y="102686"/>
                  <a:pt x="814770" y="96778"/>
                  <a:pt x="811792" y="94168"/>
                </a:cubicBezTo>
                <a:cubicBezTo>
                  <a:pt x="808809" y="91559"/>
                  <a:pt x="804455" y="90252"/>
                  <a:pt x="798739" y="90252"/>
                </a:cubicBezTo>
                <a:lnTo>
                  <a:pt x="788670" y="136681"/>
                </a:lnTo>
                <a:lnTo>
                  <a:pt x="771980" y="136681"/>
                </a:lnTo>
                <a:close/>
                <a:moveTo>
                  <a:pt x="865580" y="99111"/>
                </a:moveTo>
                <a:cubicBezTo>
                  <a:pt x="865580" y="79775"/>
                  <a:pt x="871268" y="63773"/>
                  <a:pt x="882644" y="51095"/>
                </a:cubicBezTo>
                <a:cubicBezTo>
                  <a:pt x="892033" y="40650"/>
                  <a:pt x="904338" y="35430"/>
                  <a:pt x="919565" y="35430"/>
                </a:cubicBezTo>
                <a:cubicBezTo>
                  <a:pt x="931500" y="35430"/>
                  <a:pt x="941118" y="39160"/>
                  <a:pt x="948423" y="46619"/>
                </a:cubicBezTo>
                <a:cubicBezTo>
                  <a:pt x="955727" y="54079"/>
                  <a:pt x="959378" y="64148"/>
                  <a:pt x="959378" y="76827"/>
                </a:cubicBezTo>
                <a:cubicBezTo>
                  <a:pt x="959378" y="88200"/>
                  <a:pt x="957077" y="98783"/>
                  <a:pt x="952480" y="108573"/>
                </a:cubicBezTo>
                <a:cubicBezTo>
                  <a:pt x="947880" y="118360"/>
                  <a:pt x="941338" y="125866"/>
                  <a:pt x="932853" y="131087"/>
                </a:cubicBezTo>
                <a:cubicBezTo>
                  <a:pt x="924368" y="136311"/>
                  <a:pt x="915433" y="138920"/>
                  <a:pt x="906047" y="138920"/>
                </a:cubicBezTo>
                <a:cubicBezTo>
                  <a:pt x="898343" y="138920"/>
                  <a:pt x="891334" y="137271"/>
                  <a:pt x="885024" y="133978"/>
                </a:cubicBezTo>
                <a:cubicBezTo>
                  <a:pt x="878713" y="130683"/>
                  <a:pt x="873896" y="126025"/>
                  <a:pt x="870570" y="119995"/>
                </a:cubicBezTo>
                <a:cubicBezTo>
                  <a:pt x="867244" y="113965"/>
                  <a:pt x="865580" y="107003"/>
                  <a:pt x="865580" y="99111"/>
                </a:cubicBezTo>
                <a:close/>
                <a:moveTo>
                  <a:pt x="882461" y="97430"/>
                </a:moveTo>
                <a:cubicBezTo>
                  <a:pt x="882461" y="106754"/>
                  <a:pt x="884696" y="113824"/>
                  <a:pt x="889170" y="118641"/>
                </a:cubicBezTo>
                <a:cubicBezTo>
                  <a:pt x="893646" y="123458"/>
                  <a:pt x="899334" y="125870"/>
                  <a:pt x="906235" y="125870"/>
                </a:cubicBezTo>
                <a:cubicBezTo>
                  <a:pt x="909838" y="125870"/>
                  <a:pt x="913417" y="125136"/>
                  <a:pt x="916959" y="123674"/>
                </a:cubicBezTo>
                <a:cubicBezTo>
                  <a:pt x="920501" y="122216"/>
                  <a:pt x="923795" y="119995"/>
                  <a:pt x="926841" y="117011"/>
                </a:cubicBezTo>
                <a:cubicBezTo>
                  <a:pt x="929883" y="114026"/>
                  <a:pt x="932479" y="110621"/>
                  <a:pt x="934625" y="106797"/>
                </a:cubicBezTo>
                <a:cubicBezTo>
                  <a:pt x="936766" y="102978"/>
                  <a:pt x="938491" y="98860"/>
                  <a:pt x="939798" y="94446"/>
                </a:cubicBezTo>
                <a:cubicBezTo>
                  <a:pt x="941724" y="88293"/>
                  <a:pt x="942688" y="82385"/>
                  <a:pt x="942688" y="76730"/>
                </a:cubicBezTo>
                <a:cubicBezTo>
                  <a:pt x="942688" y="67784"/>
                  <a:pt x="940435" y="60836"/>
                  <a:pt x="935932" y="55893"/>
                </a:cubicBezTo>
                <a:cubicBezTo>
                  <a:pt x="931424" y="50954"/>
                  <a:pt x="925746" y="48481"/>
                  <a:pt x="918914" y="48481"/>
                </a:cubicBezTo>
                <a:cubicBezTo>
                  <a:pt x="913629" y="48481"/>
                  <a:pt x="908812" y="49737"/>
                  <a:pt x="904464" y="52257"/>
                </a:cubicBezTo>
                <a:cubicBezTo>
                  <a:pt x="900111" y="54774"/>
                  <a:pt x="896183" y="58460"/>
                  <a:pt x="892671" y="63306"/>
                </a:cubicBezTo>
                <a:cubicBezTo>
                  <a:pt x="889160" y="68155"/>
                  <a:pt x="886576" y="73792"/>
                  <a:pt x="884930" y="80230"/>
                </a:cubicBezTo>
                <a:cubicBezTo>
                  <a:pt x="883285" y="86663"/>
                  <a:pt x="882461" y="92394"/>
                  <a:pt x="882461" y="97430"/>
                </a:cubicBezTo>
                <a:close/>
                <a:moveTo>
                  <a:pt x="1034801" y="84845"/>
                </a:moveTo>
                <a:cubicBezTo>
                  <a:pt x="1041084" y="87022"/>
                  <a:pt x="1045774" y="90022"/>
                  <a:pt x="1048882" y="93841"/>
                </a:cubicBezTo>
                <a:cubicBezTo>
                  <a:pt x="1051988" y="97665"/>
                  <a:pt x="1053543" y="102311"/>
                  <a:pt x="1053543" y="107780"/>
                </a:cubicBezTo>
                <a:cubicBezTo>
                  <a:pt x="1053543" y="115366"/>
                  <a:pt x="1050185" y="122446"/>
                  <a:pt x="1043470" y="129035"/>
                </a:cubicBezTo>
                <a:cubicBezTo>
                  <a:pt x="1036759" y="135623"/>
                  <a:pt x="1026874" y="138920"/>
                  <a:pt x="1013828" y="138920"/>
                </a:cubicBezTo>
                <a:cubicBezTo>
                  <a:pt x="1004008" y="138920"/>
                  <a:pt x="996235" y="137271"/>
                  <a:pt x="990518" y="133978"/>
                </a:cubicBezTo>
                <a:cubicBezTo>
                  <a:pt x="984801" y="130683"/>
                  <a:pt x="980247" y="125978"/>
                  <a:pt x="976860" y="119854"/>
                </a:cubicBezTo>
                <a:cubicBezTo>
                  <a:pt x="973472" y="113735"/>
                  <a:pt x="971776" y="106909"/>
                  <a:pt x="971776" y="99388"/>
                </a:cubicBezTo>
                <a:cubicBezTo>
                  <a:pt x="971776" y="81798"/>
                  <a:pt x="976841" y="66744"/>
                  <a:pt x="986976" y="54219"/>
                </a:cubicBezTo>
                <a:cubicBezTo>
                  <a:pt x="997106" y="41692"/>
                  <a:pt x="1010750" y="35430"/>
                  <a:pt x="1027904" y="35430"/>
                </a:cubicBezTo>
                <a:cubicBezTo>
                  <a:pt x="1038221" y="35430"/>
                  <a:pt x="1046080" y="37810"/>
                  <a:pt x="1051491" y="42563"/>
                </a:cubicBezTo>
                <a:cubicBezTo>
                  <a:pt x="1056898" y="47318"/>
                  <a:pt x="1059602" y="53146"/>
                  <a:pt x="1059602" y="60044"/>
                </a:cubicBezTo>
                <a:cubicBezTo>
                  <a:pt x="1059602" y="66322"/>
                  <a:pt x="1057535" y="71528"/>
                  <a:pt x="1053403" y="75661"/>
                </a:cubicBezTo>
                <a:cubicBezTo>
                  <a:pt x="1049270" y="79794"/>
                  <a:pt x="1043070" y="82853"/>
                  <a:pt x="1034801" y="84845"/>
                </a:cubicBezTo>
                <a:close/>
                <a:moveTo>
                  <a:pt x="992289" y="77854"/>
                </a:moveTo>
                <a:cubicBezTo>
                  <a:pt x="996826" y="78227"/>
                  <a:pt x="1000742" y="78411"/>
                  <a:pt x="1004035" y="78411"/>
                </a:cubicBezTo>
                <a:cubicBezTo>
                  <a:pt x="1016837" y="78411"/>
                  <a:pt x="1026424" y="76996"/>
                  <a:pt x="1032796" y="74167"/>
                </a:cubicBezTo>
                <a:cubicBezTo>
                  <a:pt x="1039169" y="71341"/>
                  <a:pt x="1042354" y="67128"/>
                  <a:pt x="1042354" y="61534"/>
                </a:cubicBezTo>
                <a:cubicBezTo>
                  <a:pt x="1042354" y="57870"/>
                  <a:pt x="1040968" y="54823"/>
                  <a:pt x="1038207" y="52398"/>
                </a:cubicBezTo>
                <a:cubicBezTo>
                  <a:pt x="1035442" y="49974"/>
                  <a:pt x="1031817" y="48762"/>
                  <a:pt x="1027343" y="48762"/>
                </a:cubicBezTo>
                <a:cubicBezTo>
                  <a:pt x="1019635" y="48762"/>
                  <a:pt x="1012524" y="51358"/>
                  <a:pt x="1005998" y="56544"/>
                </a:cubicBezTo>
                <a:cubicBezTo>
                  <a:pt x="999471" y="61740"/>
                  <a:pt x="994899" y="68839"/>
                  <a:pt x="992289" y="77854"/>
                </a:cubicBezTo>
                <a:close/>
                <a:moveTo>
                  <a:pt x="989586" y="91001"/>
                </a:moveTo>
                <a:cubicBezTo>
                  <a:pt x="989150" y="93672"/>
                  <a:pt x="988930" y="96311"/>
                  <a:pt x="988930" y="98921"/>
                </a:cubicBezTo>
                <a:cubicBezTo>
                  <a:pt x="988930" y="106754"/>
                  <a:pt x="991169" y="113173"/>
                  <a:pt x="995644" y="118174"/>
                </a:cubicBezTo>
                <a:cubicBezTo>
                  <a:pt x="1000123" y="123178"/>
                  <a:pt x="1006553" y="125679"/>
                  <a:pt x="1014943" y="125679"/>
                </a:cubicBezTo>
                <a:cubicBezTo>
                  <a:pt x="1021471" y="125679"/>
                  <a:pt x="1026676" y="123959"/>
                  <a:pt x="1030561" y="120507"/>
                </a:cubicBezTo>
                <a:cubicBezTo>
                  <a:pt x="1034446" y="117057"/>
                  <a:pt x="1036386" y="112845"/>
                  <a:pt x="1036386" y="107874"/>
                </a:cubicBezTo>
                <a:cubicBezTo>
                  <a:pt x="1036386" y="101038"/>
                  <a:pt x="1033686" y="96501"/>
                  <a:pt x="1028275" y="94262"/>
                </a:cubicBezTo>
                <a:cubicBezTo>
                  <a:pt x="1022867" y="92019"/>
                  <a:pt x="1012957" y="90903"/>
                  <a:pt x="998531" y="90903"/>
                </a:cubicBezTo>
                <a:cubicBezTo>
                  <a:pt x="997163" y="90903"/>
                  <a:pt x="994183" y="90936"/>
                  <a:pt x="989586" y="91001"/>
                </a:cubicBezTo>
                <a:close/>
                <a:moveTo>
                  <a:pt x="1136470" y="37666"/>
                </a:moveTo>
                <a:lnTo>
                  <a:pt x="1152968" y="37666"/>
                </a:lnTo>
                <a:lnTo>
                  <a:pt x="1143554" y="79995"/>
                </a:lnTo>
                <a:lnTo>
                  <a:pt x="1146538" y="80089"/>
                </a:lnTo>
                <a:cubicBezTo>
                  <a:pt x="1151201" y="80089"/>
                  <a:pt x="1154987" y="78894"/>
                  <a:pt x="1157911" y="76500"/>
                </a:cubicBezTo>
                <a:cubicBezTo>
                  <a:pt x="1160834" y="74106"/>
                  <a:pt x="1164995" y="68468"/>
                  <a:pt x="1170407" y="59576"/>
                </a:cubicBezTo>
                <a:cubicBezTo>
                  <a:pt x="1176001" y="50440"/>
                  <a:pt x="1180738" y="44502"/>
                  <a:pt x="1184623" y="41770"/>
                </a:cubicBezTo>
                <a:cubicBezTo>
                  <a:pt x="1188507" y="39038"/>
                  <a:pt x="1193746" y="37666"/>
                  <a:pt x="1200333" y="37666"/>
                </a:cubicBezTo>
                <a:lnTo>
                  <a:pt x="1208166" y="37666"/>
                </a:lnTo>
                <a:lnTo>
                  <a:pt x="1205085" y="51188"/>
                </a:lnTo>
                <a:lnTo>
                  <a:pt x="1201082" y="51188"/>
                </a:lnTo>
                <a:cubicBezTo>
                  <a:pt x="1196913" y="51188"/>
                  <a:pt x="1194040" y="51746"/>
                  <a:pt x="1192457" y="52865"/>
                </a:cubicBezTo>
                <a:cubicBezTo>
                  <a:pt x="1190873" y="53982"/>
                  <a:pt x="1188525" y="57215"/>
                  <a:pt x="1185418" y="62560"/>
                </a:cubicBezTo>
                <a:cubicBezTo>
                  <a:pt x="1181188" y="69897"/>
                  <a:pt x="1177491" y="75132"/>
                  <a:pt x="1174324" y="78270"/>
                </a:cubicBezTo>
                <a:cubicBezTo>
                  <a:pt x="1171151" y="81410"/>
                  <a:pt x="1167081" y="83884"/>
                  <a:pt x="1162105" y="85683"/>
                </a:cubicBezTo>
                <a:cubicBezTo>
                  <a:pt x="1166274" y="87300"/>
                  <a:pt x="1169614" y="89633"/>
                  <a:pt x="1172134" y="92679"/>
                </a:cubicBezTo>
                <a:cubicBezTo>
                  <a:pt x="1174651" y="95724"/>
                  <a:pt x="1177088" y="100353"/>
                  <a:pt x="1179449" y="106567"/>
                </a:cubicBezTo>
                <a:lnTo>
                  <a:pt x="1191012" y="136681"/>
                </a:lnTo>
                <a:lnTo>
                  <a:pt x="1173574" y="136681"/>
                </a:lnTo>
                <a:lnTo>
                  <a:pt x="1164254" y="111885"/>
                </a:lnTo>
                <a:cubicBezTo>
                  <a:pt x="1160772" y="102686"/>
                  <a:pt x="1157537" y="96778"/>
                  <a:pt x="1154556" y="94168"/>
                </a:cubicBezTo>
                <a:cubicBezTo>
                  <a:pt x="1151575" y="91559"/>
                  <a:pt x="1147223" y="90252"/>
                  <a:pt x="1141505" y="90252"/>
                </a:cubicBezTo>
                <a:lnTo>
                  <a:pt x="1131433" y="136681"/>
                </a:lnTo>
                <a:lnTo>
                  <a:pt x="1114747" y="136681"/>
                </a:lnTo>
                <a:close/>
                <a:moveTo>
                  <a:pt x="1197068" y="174629"/>
                </a:moveTo>
                <a:lnTo>
                  <a:pt x="1225691" y="37666"/>
                </a:lnTo>
                <a:lnTo>
                  <a:pt x="1241261" y="37666"/>
                </a:lnTo>
                <a:lnTo>
                  <a:pt x="1238371" y="51465"/>
                </a:lnTo>
                <a:cubicBezTo>
                  <a:pt x="1244149" y="45436"/>
                  <a:pt x="1249330" y="41256"/>
                  <a:pt x="1253898" y="38923"/>
                </a:cubicBezTo>
                <a:cubicBezTo>
                  <a:pt x="1258466" y="36598"/>
                  <a:pt x="1263293" y="35430"/>
                  <a:pt x="1268391" y="35430"/>
                </a:cubicBezTo>
                <a:cubicBezTo>
                  <a:pt x="1277841" y="35430"/>
                  <a:pt x="1285671" y="38865"/>
                  <a:pt x="1291888" y="45734"/>
                </a:cubicBezTo>
                <a:cubicBezTo>
                  <a:pt x="1298101" y="52600"/>
                  <a:pt x="1301209" y="62438"/>
                  <a:pt x="1301209" y="75240"/>
                </a:cubicBezTo>
                <a:cubicBezTo>
                  <a:pt x="1301209" y="85561"/>
                  <a:pt x="1299502" y="94957"/>
                  <a:pt x="1296082" y="103442"/>
                </a:cubicBezTo>
                <a:cubicBezTo>
                  <a:pt x="1292662" y="111928"/>
                  <a:pt x="1288468" y="118749"/>
                  <a:pt x="1283496" y="123908"/>
                </a:cubicBezTo>
                <a:cubicBezTo>
                  <a:pt x="1278522" y="129071"/>
                  <a:pt x="1273489" y="132858"/>
                  <a:pt x="1268391" y="135285"/>
                </a:cubicBezTo>
                <a:cubicBezTo>
                  <a:pt x="1263293" y="137707"/>
                  <a:pt x="1258073" y="138920"/>
                  <a:pt x="1252728" y="138920"/>
                </a:cubicBezTo>
                <a:cubicBezTo>
                  <a:pt x="1240859" y="138920"/>
                  <a:pt x="1231660" y="132891"/>
                  <a:pt x="1225134" y="120833"/>
                </a:cubicBezTo>
                <a:lnTo>
                  <a:pt x="1213945" y="174629"/>
                </a:lnTo>
                <a:close/>
                <a:moveTo>
                  <a:pt x="1230443" y="96221"/>
                </a:moveTo>
                <a:cubicBezTo>
                  <a:pt x="1230443" y="103618"/>
                  <a:pt x="1230973" y="108746"/>
                  <a:pt x="1232031" y="111600"/>
                </a:cubicBezTo>
                <a:cubicBezTo>
                  <a:pt x="1233583" y="115643"/>
                  <a:pt x="1236136" y="118904"/>
                  <a:pt x="1239678" y="121388"/>
                </a:cubicBezTo>
                <a:cubicBezTo>
                  <a:pt x="1243220" y="123876"/>
                  <a:pt x="1247324" y="125122"/>
                  <a:pt x="1251983" y="125122"/>
                </a:cubicBezTo>
                <a:cubicBezTo>
                  <a:pt x="1261680" y="125122"/>
                  <a:pt x="1269515" y="119667"/>
                  <a:pt x="1275480" y="108756"/>
                </a:cubicBezTo>
                <a:cubicBezTo>
                  <a:pt x="1281445" y="97851"/>
                  <a:pt x="1284428" y="86709"/>
                  <a:pt x="1284428" y="75336"/>
                </a:cubicBezTo>
                <a:cubicBezTo>
                  <a:pt x="1284428" y="66946"/>
                  <a:pt x="1282425" y="60461"/>
                  <a:pt x="1278414" y="55893"/>
                </a:cubicBezTo>
                <a:cubicBezTo>
                  <a:pt x="1274407" y="51325"/>
                  <a:pt x="1269417" y="49042"/>
                  <a:pt x="1263452" y="49042"/>
                </a:cubicBezTo>
                <a:cubicBezTo>
                  <a:pt x="1259161" y="49042"/>
                  <a:pt x="1255183" y="50176"/>
                  <a:pt x="1251518" y="52445"/>
                </a:cubicBezTo>
                <a:cubicBezTo>
                  <a:pt x="1247850" y="54716"/>
                  <a:pt x="1244448" y="58100"/>
                  <a:pt x="1241308" y="62607"/>
                </a:cubicBezTo>
                <a:cubicBezTo>
                  <a:pt x="1238165" y="67115"/>
                  <a:pt x="1235573" y="72630"/>
                  <a:pt x="1233522" y="79157"/>
                </a:cubicBezTo>
                <a:cubicBezTo>
                  <a:pt x="1231470" y="85683"/>
                  <a:pt x="1230443" y="91372"/>
                  <a:pt x="1230443" y="96221"/>
                </a:cubicBezTo>
                <a:close/>
                <a:moveTo>
                  <a:pt x="1298152" y="174910"/>
                </a:moveTo>
                <a:lnTo>
                  <a:pt x="1299178" y="159059"/>
                </a:lnTo>
                <a:cubicBezTo>
                  <a:pt x="1302659" y="160052"/>
                  <a:pt x="1306044" y="160549"/>
                  <a:pt x="1309341" y="160549"/>
                </a:cubicBezTo>
                <a:cubicBezTo>
                  <a:pt x="1312761" y="160549"/>
                  <a:pt x="1315522" y="159775"/>
                  <a:pt x="1317639" y="158220"/>
                </a:cubicBezTo>
                <a:cubicBezTo>
                  <a:pt x="1320375" y="156171"/>
                  <a:pt x="1323355" y="152315"/>
                  <a:pt x="1326589" y="146660"/>
                </a:cubicBezTo>
                <a:lnTo>
                  <a:pt x="1331996" y="136966"/>
                </a:lnTo>
                <a:lnTo>
                  <a:pt x="1315494" y="37666"/>
                </a:lnTo>
                <a:lnTo>
                  <a:pt x="1332089" y="37666"/>
                </a:lnTo>
                <a:lnTo>
                  <a:pt x="1339549" y="87735"/>
                </a:lnTo>
                <a:cubicBezTo>
                  <a:pt x="1341043" y="97614"/>
                  <a:pt x="1342314" y="107500"/>
                  <a:pt x="1343372" y="117385"/>
                </a:cubicBezTo>
                <a:lnTo>
                  <a:pt x="1387655" y="37666"/>
                </a:lnTo>
                <a:lnTo>
                  <a:pt x="1405278" y="37666"/>
                </a:lnTo>
                <a:lnTo>
                  <a:pt x="1342159" y="149829"/>
                </a:lnTo>
                <a:cubicBezTo>
                  <a:pt x="1336068" y="160768"/>
                  <a:pt x="1330660" y="168012"/>
                  <a:pt x="1325937" y="171558"/>
                </a:cubicBezTo>
                <a:cubicBezTo>
                  <a:pt x="1321214" y="175100"/>
                  <a:pt x="1315775" y="176868"/>
                  <a:pt x="1309621" y="176868"/>
                </a:cubicBezTo>
                <a:cubicBezTo>
                  <a:pt x="1305705" y="176868"/>
                  <a:pt x="1301882" y="176217"/>
                  <a:pt x="1298152" y="174910"/>
                </a:cubicBezTo>
                <a:close/>
                <a:moveTo>
                  <a:pt x="1426535" y="62283"/>
                </a:moveTo>
                <a:lnTo>
                  <a:pt x="1411153" y="61159"/>
                </a:lnTo>
                <a:cubicBezTo>
                  <a:pt x="1418050" y="44009"/>
                  <a:pt x="1430762" y="35430"/>
                  <a:pt x="1449283" y="35430"/>
                </a:cubicBezTo>
                <a:cubicBezTo>
                  <a:pt x="1461092" y="35430"/>
                  <a:pt x="1470059" y="38040"/>
                  <a:pt x="1476187" y="43261"/>
                </a:cubicBezTo>
                <a:cubicBezTo>
                  <a:pt x="1482307" y="48485"/>
                  <a:pt x="1485370" y="54914"/>
                  <a:pt x="1485370" y="62560"/>
                </a:cubicBezTo>
                <a:cubicBezTo>
                  <a:pt x="1485370" y="67723"/>
                  <a:pt x="1483938" y="72212"/>
                  <a:pt x="1481083" y="76035"/>
                </a:cubicBezTo>
                <a:cubicBezTo>
                  <a:pt x="1478220" y="79855"/>
                  <a:pt x="1474492" y="82840"/>
                  <a:pt x="1469890" y="84981"/>
                </a:cubicBezTo>
                <a:cubicBezTo>
                  <a:pt x="1465293" y="87131"/>
                  <a:pt x="1457956" y="89441"/>
                  <a:pt x="1447888" y="91929"/>
                </a:cubicBezTo>
                <a:cubicBezTo>
                  <a:pt x="1435891" y="94788"/>
                  <a:pt x="1427875" y="97588"/>
                  <a:pt x="1423832" y="100322"/>
                </a:cubicBezTo>
                <a:cubicBezTo>
                  <a:pt x="1419793" y="103053"/>
                  <a:pt x="1417773" y="106628"/>
                  <a:pt x="1417773" y="111042"/>
                </a:cubicBezTo>
                <a:cubicBezTo>
                  <a:pt x="1417773" y="115582"/>
                  <a:pt x="1420074" y="119189"/>
                  <a:pt x="1424675" y="121859"/>
                </a:cubicBezTo>
                <a:cubicBezTo>
                  <a:pt x="1429272" y="124531"/>
                  <a:pt x="1434739" y="125870"/>
                  <a:pt x="1441079" y="125870"/>
                </a:cubicBezTo>
                <a:cubicBezTo>
                  <a:pt x="1448975" y="125870"/>
                  <a:pt x="1454803" y="124329"/>
                  <a:pt x="1458565" y="121251"/>
                </a:cubicBezTo>
                <a:cubicBezTo>
                  <a:pt x="1462323" y="118174"/>
                  <a:pt x="1465574" y="113061"/>
                  <a:pt x="1468307" y="105916"/>
                </a:cubicBezTo>
                <a:lnTo>
                  <a:pt x="1482570" y="107031"/>
                </a:lnTo>
                <a:cubicBezTo>
                  <a:pt x="1476601" y="128289"/>
                  <a:pt x="1462369" y="138920"/>
                  <a:pt x="1439870" y="138920"/>
                </a:cubicBezTo>
                <a:cubicBezTo>
                  <a:pt x="1426755" y="138920"/>
                  <a:pt x="1416981" y="136311"/>
                  <a:pt x="1410549" y="131087"/>
                </a:cubicBezTo>
                <a:cubicBezTo>
                  <a:pt x="1404115" y="125866"/>
                  <a:pt x="1400896" y="119498"/>
                  <a:pt x="1400896" y="111974"/>
                </a:cubicBezTo>
                <a:cubicBezTo>
                  <a:pt x="1400896" y="106628"/>
                  <a:pt x="1402419" y="101721"/>
                  <a:pt x="1405465" y="97247"/>
                </a:cubicBezTo>
                <a:cubicBezTo>
                  <a:pt x="1408510" y="92769"/>
                  <a:pt x="1412301" y="89384"/>
                  <a:pt x="1416841" y="87084"/>
                </a:cubicBezTo>
                <a:cubicBezTo>
                  <a:pt x="1421377" y="84780"/>
                  <a:pt x="1428929" y="82422"/>
                  <a:pt x="1439496" y="79995"/>
                </a:cubicBezTo>
                <a:cubicBezTo>
                  <a:pt x="1453233" y="76888"/>
                  <a:pt x="1461531" y="73843"/>
                  <a:pt x="1464390" y="70862"/>
                </a:cubicBezTo>
                <a:cubicBezTo>
                  <a:pt x="1467183" y="67878"/>
                  <a:pt x="1468584" y="64922"/>
                  <a:pt x="1468584" y="62003"/>
                </a:cubicBezTo>
                <a:cubicBezTo>
                  <a:pt x="1468584" y="58522"/>
                  <a:pt x="1466938" y="55475"/>
                  <a:pt x="1463645" y="52865"/>
                </a:cubicBezTo>
                <a:cubicBezTo>
                  <a:pt x="1460350" y="50255"/>
                  <a:pt x="1455408" y="48949"/>
                  <a:pt x="1448820" y="48949"/>
                </a:cubicBezTo>
                <a:cubicBezTo>
                  <a:pt x="1442602" y="48949"/>
                  <a:pt x="1438052" y="49928"/>
                  <a:pt x="1435165" y="51886"/>
                </a:cubicBezTo>
                <a:cubicBezTo>
                  <a:pt x="1432274" y="53844"/>
                  <a:pt x="1429398" y="57308"/>
                  <a:pt x="1426535" y="62283"/>
                </a:cubicBezTo>
                <a:close/>
                <a:moveTo>
                  <a:pt x="1522007" y="37666"/>
                </a:moveTo>
                <a:lnTo>
                  <a:pt x="1596592" y="37666"/>
                </a:lnTo>
                <a:lnTo>
                  <a:pt x="1575525" y="136681"/>
                </a:lnTo>
                <a:lnTo>
                  <a:pt x="1558738" y="136681"/>
                </a:lnTo>
                <a:lnTo>
                  <a:pt x="1577203" y="51746"/>
                </a:lnTo>
                <a:lnTo>
                  <a:pt x="1535619" y="51746"/>
                </a:lnTo>
                <a:lnTo>
                  <a:pt x="1522843" y="110765"/>
                </a:lnTo>
                <a:cubicBezTo>
                  <a:pt x="1520671" y="120896"/>
                  <a:pt x="1517749" y="127966"/>
                  <a:pt x="1514080" y="131976"/>
                </a:cubicBezTo>
                <a:cubicBezTo>
                  <a:pt x="1510415" y="135987"/>
                  <a:pt x="1505350" y="137988"/>
                  <a:pt x="1498885" y="137988"/>
                </a:cubicBezTo>
                <a:cubicBezTo>
                  <a:pt x="1495159" y="137988"/>
                  <a:pt x="1490215" y="137553"/>
                  <a:pt x="1484064" y="136681"/>
                </a:cubicBezTo>
                <a:lnTo>
                  <a:pt x="1487139" y="122695"/>
                </a:lnTo>
                <a:cubicBezTo>
                  <a:pt x="1489748" y="122885"/>
                  <a:pt x="1492105" y="122980"/>
                  <a:pt x="1494223" y="122980"/>
                </a:cubicBezTo>
                <a:cubicBezTo>
                  <a:pt x="1498510" y="122980"/>
                  <a:pt x="1501322" y="121906"/>
                  <a:pt x="1502658" y="119758"/>
                </a:cubicBezTo>
                <a:cubicBezTo>
                  <a:pt x="1503996" y="117615"/>
                  <a:pt x="1505909" y="111074"/>
                  <a:pt x="1508396" y="100137"/>
                </a:cubicBezTo>
                <a:close/>
                <a:moveTo>
                  <a:pt x="1604796" y="99111"/>
                </a:moveTo>
                <a:cubicBezTo>
                  <a:pt x="1604796" y="79775"/>
                  <a:pt x="1610481" y="63773"/>
                  <a:pt x="1621861" y="51095"/>
                </a:cubicBezTo>
                <a:cubicBezTo>
                  <a:pt x="1631246" y="40650"/>
                  <a:pt x="1643550" y="35430"/>
                  <a:pt x="1658779" y="35430"/>
                </a:cubicBezTo>
                <a:cubicBezTo>
                  <a:pt x="1670717" y="35430"/>
                  <a:pt x="1680336" y="39160"/>
                  <a:pt x="1687640" y="46619"/>
                </a:cubicBezTo>
                <a:cubicBezTo>
                  <a:pt x="1694941" y="54079"/>
                  <a:pt x="1698591" y="64148"/>
                  <a:pt x="1698591" y="76827"/>
                </a:cubicBezTo>
                <a:cubicBezTo>
                  <a:pt x="1698591" y="88200"/>
                  <a:pt x="1696294" y="98783"/>
                  <a:pt x="1691693" y="108573"/>
                </a:cubicBezTo>
                <a:cubicBezTo>
                  <a:pt x="1687096" y="118360"/>
                  <a:pt x="1680555" y="125866"/>
                  <a:pt x="1672069" y="131087"/>
                </a:cubicBezTo>
                <a:cubicBezTo>
                  <a:pt x="1663585" y="136311"/>
                  <a:pt x="1654646" y="138920"/>
                  <a:pt x="1645265" y="138920"/>
                </a:cubicBezTo>
                <a:cubicBezTo>
                  <a:pt x="1637557" y="138920"/>
                  <a:pt x="1630548" y="137271"/>
                  <a:pt x="1624236" y="133978"/>
                </a:cubicBezTo>
                <a:cubicBezTo>
                  <a:pt x="1617926" y="130683"/>
                  <a:pt x="1613112" y="126025"/>
                  <a:pt x="1609786" y="119995"/>
                </a:cubicBezTo>
                <a:cubicBezTo>
                  <a:pt x="1606456" y="113965"/>
                  <a:pt x="1604796" y="107003"/>
                  <a:pt x="1604796" y="99111"/>
                </a:cubicBezTo>
                <a:close/>
                <a:moveTo>
                  <a:pt x="1621673" y="97430"/>
                </a:moveTo>
                <a:cubicBezTo>
                  <a:pt x="1621673" y="106754"/>
                  <a:pt x="1623910" y="113824"/>
                  <a:pt x="1628388" y="118641"/>
                </a:cubicBezTo>
                <a:cubicBezTo>
                  <a:pt x="1632862" y="123458"/>
                  <a:pt x="1638546" y="125870"/>
                  <a:pt x="1645448" y="125870"/>
                </a:cubicBezTo>
                <a:cubicBezTo>
                  <a:pt x="1649052" y="125870"/>
                  <a:pt x="1652630" y="125136"/>
                  <a:pt x="1656173" y="123674"/>
                </a:cubicBezTo>
                <a:cubicBezTo>
                  <a:pt x="1659719" y="122216"/>
                  <a:pt x="1663009" y="119995"/>
                  <a:pt x="1666055" y="117011"/>
                </a:cubicBezTo>
                <a:cubicBezTo>
                  <a:pt x="1669100" y="114026"/>
                  <a:pt x="1671696" y="110621"/>
                  <a:pt x="1673837" y="106797"/>
                </a:cubicBezTo>
                <a:cubicBezTo>
                  <a:pt x="1675980" y="102978"/>
                  <a:pt x="1677704" y="98860"/>
                  <a:pt x="1679011" y="94446"/>
                </a:cubicBezTo>
                <a:cubicBezTo>
                  <a:pt x="1680940" y="88293"/>
                  <a:pt x="1681902" y="82385"/>
                  <a:pt x="1681902" y="76730"/>
                </a:cubicBezTo>
                <a:cubicBezTo>
                  <a:pt x="1681902" y="67784"/>
                  <a:pt x="1679651" y="60836"/>
                  <a:pt x="1675144" y="55893"/>
                </a:cubicBezTo>
                <a:cubicBezTo>
                  <a:pt x="1670637" y="50954"/>
                  <a:pt x="1664964" y="48481"/>
                  <a:pt x="1658127" y="48481"/>
                </a:cubicBezTo>
                <a:cubicBezTo>
                  <a:pt x="1652843" y="48481"/>
                  <a:pt x="1648029" y="49737"/>
                  <a:pt x="1643680" y="52257"/>
                </a:cubicBezTo>
                <a:cubicBezTo>
                  <a:pt x="1639328" y="54774"/>
                  <a:pt x="1635397" y="58460"/>
                  <a:pt x="1631887" y="63306"/>
                </a:cubicBezTo>
                <a:cubicBezTo>
                  <a:pt x="1628373" y="68155"/>
                  <a:pt x="1625792" y="73792"/>
                  <a:pt x="1624147" y="80230"/>
                </a:cubicBezTo>
                <a:cubicBezTo>
                  <a:pt x="1622497" y="86663"/>
                  <a:pt x="1621673" y="92394"/>
                  <a:pt x="1621673" y="97430"/>
                </a:cubicBezTo>
                <a:close/>
                <a:moveTo>
                  <a:pt x="1734580" y="62283"/>
                </a:moveTo>
                <a:lnTo>
                  <a:pt x="1719198" y="61159"/>
                </a:lnTo>
                <a:cubicBezTo>
                  <a:pt x="1726095" y="44009"/>
                  <a:pt x="1738803" y="35430"/>
                  <a:pt x="1757329" y="35430"/>
                </a:cubicBezTo>
                <a:cubicBezTo>
                  <a:pt x="1769136" y="35430"/>
                  <a:pt x="1778104" y="38040"/>
                  <a:pt x="1784229" y="43261"/>
                </a:cubicBezTo>
                <a:cubicBezTo>
                  <a:pt x="1790352" y="48485"/>
                  <a:pt x="1793412" y="54914"/>
                  <a:pt x="1793412" y="62560"/>
                </a:cubicBezTo>
                <a:cubicBezTo>
                  <a:pt x="1793412" y="67723"/>
                  <a:pt x="1791983" y="72212"/>
                  <a:pt x="1789124" y="76035"/>
                </a:cubicBezTo>
                <a:cubicBezTo>
                  <a:pt x="1786266" y="79855"/>
                  <a:pt x="1782533" y="82840"/>
                  <a:pt x="1777935" y="84981"/>
                </a:cubicBezTo>
                <a:cubicBezTo>
                  <a:pt x="1773334" y="87131"/>
                  <a:pt x="1765997" y="89441"/>
                  <a:pt x="1755929" y="91929"/>
                </a:cubicBezTo>
                <a:cubicBezTo>
                  <a:pt x="1743936" y="94788"/>
                  <a:pt x="1735916" y="97588"/>
                  <a:pt x="1731876" y="100322"/>
                </a:cubicBezTo>
                <a:cubicBezTo>
                  <a:pt x="1727837" y="103053"/>
                  <a:pt x="1725818" y="106628"/>
                  <a:pt x="1725818" y="111042"/>
                </a:cubicBezTo>
                <a:cubicBezTo>
                  <a:pt x="1725818" y="115582"/>
                  <a:pt x="1728118" y="119189"/>
                  <a:pt x="1732715" y="121859"/>
                </a:cubicBezTo>
                <a:cubicBezTo>
                  <a:pt x="1737317" y="124531"/>
                  <a:pt x="1742781" y="125870"/>
                  <a:pt x="1749124" y="125870"/>
                </a:cubicBezTo>
                <a:cubicBezTo>
                  <a:pt x="1757016" y="125870"/>
                  <a:pt x="1762844" y="124329"/>
                  <a:pt x="1766606" y="121251"/>
                </a:cubicBezTo>
                <a:cubicBezTo>
                  <a:pt x="1770367" y="118174"/>
                  <a:pt x="1773614" y="113061"/>
                  <a:pt x="1776348" y="105916"/>
                </a:cubicBezTo>
                <a:lnTo>
                  <a:pt x="1790613" y="107031"/>
                </a:lnTo>
                <a:cubicBezTo>
                  <a:pt x="1784646" y="128289"/>
                  <a:pt x="1770411" y="138920"/>
                  <a:pt x="1747915" y="138920"/>
                </a:cubicBezTo>
                <a:cubicBezTo>
                  <a:pt x="1734800" y="138920"/>
                  <a:pt x="1725026" y="136311"/>
                  <a:pt x="1718593" y="131087"/>
                </a:cubicBezTo>
                <a:cubicBezTo>
                  <a:pt x="1712159" y="125866"/>
                  <a:pt x="1708938" y="119498"/>
                  <a:pt x="1708938" y="111974"/>
                </a:cubicBezTo>
                <a:cubicBezTo>
                  <a:pt x="1708938" y="106628"/>
                  <a:pt x="1710460" y="101721"/>
                  <a:pt x="1713506" y="97247"/>
                </a:cubicBezTo>
                <a:cubicBezTo>
                  <a:pt x="1716551" y="92769"/>
                  <a:pt x="1720346" y="89384"/>
                  <a:pt x="1724883" y="87084"/>
                </a:cubicBezTo>
                <a:cubicBezTo>
                  <a:pt x="1729421" y="84780"/>
                  <a:pt x="1736974" y="82422"/>
                  <a:pt x="1747540" y="79995"/>
                </a:cubicBezTo>
                <a:cubicBezTo>
                  <a:pt x="1761274" y="76888"/>
                  <a:pt x="1769576" y="73843"/>
                  <a:pt x="1772431" y="70862"/>
                </a:cubicBezTo>
                <a:cubicBezTo>
                  <a:pt x="1775228" y="67878"/>
                  <a:pt x="1776628" y="64922"/>
                  <a:pt x="1776628" y="62003"/>
                </a:cubicBezTo>
                <a:cubicBezTo>
                  <a:pt x="1776628" y="58522"/>
                  <a:pt x="1774980" y="55475"/>
                  <a:pt x="1771690" y="52865"/>
                </a:cubicBezTo>
                <a:cubicBezTo>
                  <a:pt x="1768392" y="50255"/>
                  <a:pt x="1763448" y="48949"/>
                  <a:pt x="1756861" y="48949"/>
                </a:cubicBezTo>
                <a:cubicBezTo>
                  <a:pt x="1750647" y="48949"/>
                  <a:pt x="1746093" y="49928"/>
                  <a:pt x="1743206" y="51886"/>
                </a:cubicBezTo>
                <a:cubicBezTo>
                  <a:pt x="1740316" y="53844"/>
                  <a:pt x="1737439" y="57308"/>
                  <a:pt x="1734580" y="62283"/>
                </a:cubicBezTo>
                <a:close/>
                <a:moveTo>
                  <a:pt x="1804009" y="99111"/>
                </a:moveTo>
                <a:cubicBezTo>
                  <a:pt x="1804009" y="79775"/>
                  <a:pt x="1809694" y="63773"/>
                  <a:pt x="1821074" y="51095"/>
                </a:cubicBezTo>
                <a:cubicBezTo>
                  <a:pt x="1830459" y="40650"/>
                  <a:pt x="1842764" y="35430"/>
                  <a:pt x="1857992" y="35430"/>
                </a:cubicBezTo>
                <a:cubicBezTo>
                  <a:pt x="1869929" y="35430"/>
                  <a:pt x="1879549" y="39160"/>
                  <a:pt x="1886853" y="46619"/>
                </a:cubicBezTo>
                <a:cubicBezTo>
                  <a:pt x="1894154" y="54079"/>
                  <a:pt x="1897805" y="64148"/>
                  <a:pt x="1897805" y="76827"/>
                </a:cubicBezTo>
                <a:cubicBezTo>
                  <a:pt x="1897805" y="88200"/>
                  <a:pt x="1895508" y="98783"/>
                  <a:pt x="1890907" y="108573"/>
                </a:cubicBezTo>
                <a:cubicBezTo>
                  <a:pt x="1886310" y="118360"/>
                  <a:pt x="1879768" y="125866"/>
                  <a:pt x="1871283" y="131087"/>
                </a:cubicBezTo>
                <a:cubicBezTo>
                  <a:pt x="1862798" y="136311"/>
                  <a:pt x="1853860" y="138920"/>
                  <a:pt x="1844477" y="138920"/>
                </a:cubicBezTo>
                <a:cubicBezTo>
                  <a:pt x="1836770" y="138920"/>
                  <a:pt x="1829760" y="137271"/>
                  <a:pt x="1823449" y="133978"/>
                </a:cubicBezTo>
                <a:cubicBezTo>
                  <a:pt x="1817139" y="130683"/>
                  <a:pt x="1812326" y="126025"/>
                  <a:pt x="1809000" y="119995"/>
                </a:cubicBezTo>
                <a:cubicBezTo>
                  <a:pt x="1805674" y="113965"/>
                  <a:pt x="1804009" y="107003"/>
                  <a:pt x="1804009" y="99111"/>
                </a:cubicBezTo>
                <a:close/>
                <a:moveTo>
                  <a:pt x="1820887" y="97430"/>
                </a:moveTo>
                <a:cubicBezTo>
                  <a:pt x="1820887" y="106754"/>
                  <a:pt x="1823122" y="113824"/>
                  <a:pt x="1827601" y="118641"/>
                </a:cubicBezTo>
                <a:cubicBezTo>
                  <a:pt x="1832075" y="123458"/>
                  <a:pt x="1837760" y="125870"/>
                  <a:pt x="1844661" y="125870"/>
                </a:cubicBezTo>
                <a:cubicBezTo>
                  <a:pt x="1848268" y="125870"/>
                  <a:pt x="1851843" y="125136"/>
                  <a:pt x="1855385" y="123674"/>
                </a:cubicBezTo>
                <a:cubicBezTo>
                  <a:pt x="1858932" y="122216"/>
                  <a:pt x="1862221" y="119995"/>
                  <a:pt x="1865269" y="117011"/>
                </a:cubicBezTo>
                <a:cubicBezTo>
                  <a:pt x="1868313" y="114026"/>
                  <a:pt x="1870909" y="110621"/>
                  <a:pt x="1873051" y="106797"/>
                </a:cubicBezTo>
                <a:cubicBezTo>
                  <a:pt x="1875194" y="102978"/>
                  <a:pt x="1876917" y="98860"/>
                  <a:pt x="1878224" y="94446"/>
                </a:cubicBezTo>
                <a:cubicBezTo>
                  <a:pt x="1880154" y="88293"/>
                  <a:pt x="1881115" y="82385"/>
                  <a:pt x="1881115" y="76730"/>
                </a:cubicBezTo>
                <a:cubicBezTo>
                  <a:pt x="1881115" y="67784"/>
                  <a:pt x="1878865" y="60836"/>
                  <a:pt x="1874358" y="55893"/>
                </a:cubicBezTo>
                <a:cubicBezTo>
                  <a:pt x="1869850" y="50954"/>
                  <a:pt x="1864177" y="48481"/>
                  <a:pt x="1857341" y="48481"/>
                </a:cubicBezTo>
                <a:cubicBezTo>
                  <a:pt x="1852055" y="48481"/>
                  <a:pt x="1847242" y="49737"/>
                  <a:pt x="1842893" y="52257"/>
                </a:cubicBezTo>
                <a:cubicBezTo>
                  <a:pt x="1838541" y="54774"/>
                  <a:pt x="1834611" y="58460"/>
                  <a:pt x="1831100" y="63306"/>
                </a:cubicBezTo>
                <a:cubicBezTo>
                  <a:pt x="1827586" y="68155"/>
                  <a:pt x="1825005" y="73792"/>
                  <a:pt x="1823359" y="80230"/>
                </a:cubicBezTo>
                <a:cubicBezTo>
                  <a:pt x="1821711" y="86663"/>
                  <a:pt x="1820887" y="92394"/>
                  <a:pt x="1820887" y="97430"/>
                </a:cubicBezTo>
                <a:close/>
                <a:moveTo>
                  <a:pt x="2022692" y="100602"/>
                </a:moveTo>
                <a:lnTo>
                  <a:pt x="2039566" y="102373"/>
                </a:lnTo>
                <a:cubicBezTo>
                  <a:pt x="2035339" y="114742"/>
                  <a:pt x="2029327" y="123926"/>
                  <a:pt x="2021525" y="129920"/>
                </a:cubicBezTo>
                <a:cubicBezTo>
                  <a:pt x="2013725" y="135918"/>
                  <a:pt x="2004850" y="138920"/>
                  <a:pt x="1994907" y="138920"/>
                </a:cubicBezTo>
                <a:cubicBezTo>
                  <a:pt x="1984154" y="138920"/>
                  <a:pt x="1975435" y="135440"/>
                  <a:pt x="1968753" y="128476"/>
                </a:cubicBezTo>
                <a:cubicBezTo>
                  <a:pt x="1962075" y="121518"/>
                  <a:pt x="1958731" y="111791"/>
                  <a:pt x="1958731" y="99295"/>
                </a:cubicBezTo>
                <a:cubicBezTo>
                  <a:pt x="1958731" y="88481"/>
                  <a:pt x="1960873" y="77854"/>
                  <a:pt x="1965164" y="67409"/>
                </a:cubicBezTo>
                <a:cubicBezTo>
                  <a:pt x="1969455" y="56966"/>
                  <a:pt x="1975593" y="49028"/>
                  <a:pt x="1983581" y="43588"/>
                </a:cubicBezTo>
                <a:cubicBezTo>
                  <a:pt x="1991565" y="38148"/>
                  <a:pt x="2000686" y="35430"/>
                  <a:pt x="2010945" y="35430"/>
                </a:cubicBezTo>
                <a:cubicBezTo>
                  <a:pt x="2021572" y="35430"/>
                  <a:pt x="2029993" y="38429"/>
                  <a:pt x="2036210" y="44427"/>
                </a:cubicBezTo>
                <a:cubicBezTo>
                  <a:pt x="2042427" y="50424"/>
                  <a:pt x="2045534" y="58367"/>
                  <a:pt x="2045534" y="68252"/>
                </a:cubicBezTo>
                <a:lnTo>
                  <a:pt x="2028938" y="69367"/>
                </a:lnTo>
                <a:cubicBezTo>
                  <a:pt x="2028877" y="63090"/>
                  <a:pt x="2027059" y="58175"/>
                  <a:pt x="2023484" y="54633"/>
                </a:cubicBezTo>
                <a:cubicBezTo>
                  <a:pt x="2019913" y="51091"/>
                  <a:pt x="2015200" y="49323"/>
                  <a:pt x="2009357" y="49323"/>
                </a:cubicBezTo>
                <a:cubicBezTo>
                  <a:pt x="2002582" y="49323"/>
                  <a:pt x="1996707" y="51465"/>
                  <a:pt x="1991738" y="55757"/>
                </a:cubicBezTo>
                <a:cubicBezTo>
                  <a:pt x="1986764" y="60047"/>
                  <a:pt x="1982865" y="66553"/>
                  <a:pt x="1980039" y="75287"/>
                </a:cubicBezTo>
                <a:cubicBezTo>
                  <a:pt x="1977210" y="84017"/>
                  <a:pt x="1975795" y="92426"/>
                  <a:pt x="1975795" y="100504"/>
                </a:cubicBezTo>
                <a:cubicBezTo>
                  <a:pt x="1975795" y="108961"/>
                  <a:pt x="1977659" y="115297"/>
                  <a:pt x="1981389" y="119528"/>
                </a:cubicBezTo>
                <a:cubicBezTo>
                  <a:pt x="1985115" y="123757"/>
                  <a:pt x="1989715" y="125870"/>
                  <a:pt x="1995184" y="125870"/>
                </a:cubicBezTo>
                <a:cubicBezTo>
                  <a:pt x="2000656" y="125870"/>
                  <a:pt x="2005894" y="123786"/>
                  <a:pt x="2010898" y="119620"/>
                </a:cubicBezTo>
                <a:cubicBezTo>
                  <a:pt x="2015899" y="115456"/>
                  <a:pt x="2019830" y="109120"/>
                  <a:pt x="2022692" y="100602"/>
                </a:cubicBezTo>
                <a:close/>
                <a:moveTo>
                  <a:pt x="2049728" y="136681"/>
                </a:moveTo>
                <a:lnTo>
                  <a:pt x="2070424" y="37666"/>
                </a:lnTo>
                <a:lnTo>
                  <a:pt x="2087305" y="37666"/>
                </a:lnTo>
                <a:lnTo>
                  <a:pt x="2083853" y="53982"/>
                </a:lnTo>
                <a:cubicBezTo>
                  <a:pt x="2090135" y="46958"/>
                  <a:pt x="2095743" y="42108"/>
                  <a:pt x="2100685" y="39438"/>
                </a:cubicBezTo>
                <a:cubicBezTo>
                  <a:pt x="2105622" y="36767"/>
                  <a:pt x="2110985" y="35430"/>
                  <a:pt x="2116764" y="35430"/>
                </a:cubicBezTo>
                <a:cubicBezTo>
                  <a:pt x="2122916" y="35430"/>
                  <a:pt x="2128060" y="37061"/>
                  <a:pt x="2132196" y="40323"/>
                </a:cubicBezTo>
                <a:cubicBezTo>
                  <a:pt x="2136330" y="43588"/>
                  <a:pt x="2139047" y="48142"/>
                  <a:pt x="2140354" y="53982"/>
                </a:cubicBezTo>
                <a:cubicBezTo>
                  <a:pt x="2145387" y="47769"/>
                  <a:pt x="2150691" y="43124"/>
                  <a:pt x="2156252" y="40046"/>
                </a:cubicBezTo>
                <a:cubicBezTo>
                  <a:pt x="2161815" y="36971"/>
                  <a:pt x="2167672" y="35430"/>
                  <a:pt x="2173823" y="35430"/>
                </a:cubicBezTo>
                <a:cubicBezTo>
                  <a:pt x="2182093" y="35430"/>
                  <a:pt x="2188291" y="37389"/>
                  <a:pt x="2192425" y="41302"/>
                </a:cubicBezTo>
                <a:cubicBezTo>
                  <a:pt x="2196558" y="45220"/>
                  <a:pt x="2198624" y="50720"/>
                  <a:pt x="2198624" y="57808"/>
                </a:cubicBezTo>
                <a:cubicBezTo>
                  <a:pt x="2198624" y="60853"/>
                  <a:pt x="2197912" y="65886"/>
                  <a:pt x="2196478" y="72911"/>
                </a:cubicBezTo>
                <a:lnTo>
                  <a:pt x="2183144" y="136681"/>
                </a:lnTo>
                <a:lnTo>
                  <a:pt x="2166271" y="136681"/>
                </a:lnTo>
                <a:lnTo>
                  <a:pt x="2179883" y="71229"/>
                </a:lnTo>
                <a:cubicBezTo>
                  <a:pt x="2181066" y="65886"/>
                  <a:pt x="2181657" y="62068"/>
                  <a:pt x="2181657" y="59767"/>
                </a:cubicBezTo>
                <a:cubicBezTo>
                  <a:pt x="2181657" y="56530"/>
                  <a:pt x="2180631" y="53982"/>
                  <a:pt x="2178580" y="52117"/>
                </a:cubicBezTo>
                <a:cubicBezTo>
                  <a:pt x="2176527" y="50255"/>
                  <a:pt x="2173637" y="49323"/>
                  <a:pt x="2169907" y="49323"/>
                </a:cubicBezTo>
                <a:cubicBezTo>
                  <a:pt x="2164870" y="49323"/>
                  <a:pt x="2159744" y="50846"/>
                  <a:pt x="2154523" y="53891"/>
                </a:cubicBezTo>
                <a:cubicBezTo>
                  <a:pt x="2149300" y="56937"/>
                  <a:pt x="2145248" y="60930"/>
                  <a:pt x="2142359" y="65869"/>
                </a:cubicBezTo>
                <a:cubicBezTo>
                  <a:pt x="2139465" y="70812"/>
                  <a:pt x="2136934" y="78407"/>
                  <a:pt x="2134760" y="88668"/>
                </a:cubicBezTo>
                <a:lnTo>
                  <a:pt x="2124691" y="136681"/>
                </a:lnTo>
                <a:lnTo>
                  <a:pt x="2107814" y="136681"/>
                </a:lnTo>
                <a:lnTo>
                  <a:pt x="2121800" y="69836"/>
                </a:lnTo>
                <a:cubicBezTo>
                  <a:pt x="2122794" y="65296"/>
                  <a:pt x="2123290" y="62064"/>
                  <a:pt x="2123290" y="60135"/>
                </a:cubicBezTo>
                <a:cubicBezTo>
                  <a:pt x="2123290" y="56905"/>
                  <a:pt x="2122282" y="54295"/>
                  <a:pt x="2120258" y="52304"/>
                </a:cubicBezTo>
                <a:cubicBezTo>
                  <a:pt x="2118239" y="50316"/>
                  <a:pt x="2115615" y="49323"/>
                  <a:pt x="2112382" y="49323"/>
                </a:cubicBezTo>
                <a:cubicBezTo>
                  <a:pt x="2107598" y="49323"/>
                  <a:pt x="2102577" y="50846"/>
                  <a:pt x="2097328" y="53891"/>
                </a:cubicBezTo>
                <a:cubicBezTo>
                  <a:pt x="2092071" y="56937"/>
                  <a:pt x="2087801" y="61175"/>
                  <a:pt x="2084505" y="66614"/>
                </a:cubicBezTo>
                <a:cubicBezTo>
                  <a:pt x="2081210" y="72054"/>
                  <a:pt x="2078506" y="79808"/>
                  <a:pt x="2076393" y="89877"/>
                </a:cubicBezTo>
                <a:lnTo>
                  <a:pt x="2066605" y="136681"/>
                </a:lnTo>
                <a:close/>
                <a:moveTo>
                  <a:pt x="2209572" y="99111"/>
                </a:moveTo>
                <a:cubicBezTo>
                  <a:pt x="2209572" y="79775"/>
                  <a:pt x="2215260" y="63773"/>
                  <a:pt x="2226635" y="51095"/>
                </a:cubicBezTo>
                <a:cubicBezTo>
                  <a:pt x="2236020" y="40650"/>
                  <a:pt x="2248330" y="35430"/>
                  <a:pt x="2263554" y="35430"/>
                </a:cubicBezTo>
                <a:cubicBezTo>
                  <a:pt x="2275491" y="35430"/>
                  <a:pt x="2285110" y="39160"/>
                  <a:pt x="2292415" y="46619"/>
                </a:cubicBezTo>
                <a:cubicBezTo>
                  <a:pt x="2299716" y="54079"/>
                  <a:pt x="2303366" y="64148"/>
                  <a:pt x="2303366" y="76827"/>
                </a:cubicBezTo>
                <a:cubicBezTo>
                  <a:pt x="2303366" y="88200"/>
                  <a:pt x="2301068" y="98783"/>
                  <a:pt x="2296472" y="108573"/>
                </a:cubicBezTo>
                <a:cubicBezTo>
                  <a:pt x="2291871" y="118360"/>
                  <a:pt x="2285330" y="125866"/>
                  <a:pt x="2276845" y="131087"/>
                </a:cubicBezTo>
                <a:cubicBezTo>
                  <a:pt x="2268359" y="136311"/>
                  <a:pt x="2259424" y="138920"/>
                  <a:pt x="2250039" y="138920"/>
                </a:cubicBezTo>
                <a:cubicBezTo>
                  <a:pt x="2242331" y="138920"/>
                  <a:pt x="2235326" y="137271"/>
                  <a:pt x="2229015" y="133978"/>
                </a:cubicBezTo>
                <a:cubicBezTo>
                  <a:pt x="2222705" y="130683"/>
                  <a:pt x="2217887" y="126025"/>
                  <a:pt x="2214561" y="119995"/>
                </a:cubicBezTo>
                <a:cubicBezTo>
                  <a:pt x="2211235" y="113965"/>
                  <a:pt x="2209572" y="107003"/>
                  <a:pt x="2209572" y="99111"/>
                </a:cubicBezTo>
                <a:close/>
                <a:moveTo>
                  <a:pt x="2226449" y="97430"/>
                </a:moveTo>
                <a:cubicBezTo>
                  <a:pt x="2226449" y="106754"/>
                  <a:pt x="2228684" y="113824"/>
                  <a:pt x="2233162" y="118641"/>
                </a:cubicBezTo>
                <a:cubicBezTo>
                  <a:pt x="2237637" y="123458"/>
                  <a:pt x="2243325" y="125870"/>
                  <a:pt x="2250223" y="125870"/>
                </a:cubicBezTo>
                <a:cubicBezTo>
                  <a:pt x="2253830" y="125870"/>
                  <a:pt x="2257405" y="125136"/>
                  <a:pt x="2260951" y="123674"/>
                </a:cubicBezTo>
                <a:cubicBezTo>
                  <a:pt x="2264493" y="122216"/>
                  <a:pt x="2267784" y="119995"/>
                  <a:pt x="2270829" y="117011"/>
                </a:cubicBezTo>
                <a:cubicBezTo>
                  <a:pt x="2273874" y="114026"/>
                  <a:pt x="2276470" y="110621"/>
                  <a:pt x="2278612" y="106797"/>
                </a:cubicBezTo>
                <a:cubicBezTo>
                  <a:pt x="2280758" y="102978"/>
                  <a:pt x="2282479" y="98860"/>
                  <a:pt x="2283785" y="94446"/>
                </a:cubicBezTo>
                <a:cubicBezTo>
                  <a:pt x="2285716" y="88293"/>
                  <a:pt x="2286679" y="82385"/>
                  <a:pt x="2286679" y="76730"/>
                </a:cubicBezTo>
                <a:cubicBezTo>
                  <a:pt x="2286679" y="67784"/>
                  <a:pt x="2284427" y="60836"/>
                  <a:pt x="2279919" y="55893"/>
                </a:cubicBezTo>
                <a:cubicBezTo>
                  <a:pt x="2275412" y="50954"/>
                  <a:pt x="2269738" y="48481"/>
                  <a:pt x="2262906" y="48481"/>
                </a:cubicBezTo>
                <a:cubicBezTo>
                  <a:pt x="2257617" y="48481"/>
                  <a:pt x="2252804" y="49737"/>
                  <a:pt x="2248455" y="52257"/>
                </a:cubicBezTo>
                <a:cubicBezTo>
                  <a:pt x="2244103" y="54774"/>
                  <a:pt x="2240174" y="58460"/>
                  <a:pt x="2236662" y="63306"/>
                </a:cubicBezTo>
                <a:cubicBezTo>
                  <a:pt x="2233152" y="68155"/>
                  <a:pt x="2230567" y="73792"/>
                  <a:pt x="2228922" y="80230"/>
                </a:cubicBezTo>
                <a:cubicBezTo>
                  <a:pt x="2227277" y="86663"/>
                  <a:pt x="2226449" y="92394"/>
                  <a:pt x="2226449" y="97430"/>
                </a:cubicBezTo>
                <a:close/>
                <a:moveTo>
                  <a:pt x="2335698" y="37666"/>
                </a:moveTo>
                <a:lnTo>
                  <a:pt x="2410283" y="37666"/>
                </a:lnTo>
                <a:lnTo>
                  <a:pt x="2389212" y="136681"/>
                </a:lnTo>
                <a:lnTo>
                  <a:pt x="2372429" y="136681"/>
                </a:lnTo>
                <a:lnTo>
                  <a:pt x="2390889" y="51746"/>
                </a:lnTo>
                <a:lnTo>
                  <a:pt x="2349310" y="51746"/>
                </a:lnTo>
                <a:lnTo>
                  <a:pt x="2336532" y="110765"/>
                </a:lnTo>
                <a:cubicBezTo>
                  <a:pt x="2334358" y="120896"/>
                  <a:pt x="2331435" y="127966"/>
                  <a:pt x="2327771" y="131976"/>
                </a:cubicBezTo>
                <a:cubicBezTo>
                  <a:pt x="2324105" y="135987"/>
                  <a:pt x="2319037" y="137988"/>
                  <a:pt x="2312575" y="137988"/>
                </a:cubicBezTo>
                <a:cubicBezTo>
                  <a:pt x="2308845" y="137988"/>
                  <a:pt x="2303902" y="137553"/>
                  <a:pt x="2297750" y="136681"/>
                </a:cubicBezTo>
                <a:lnTo>
                  <a:pt x="2300827" y="122695"/>
                </a:lnTo>
                <a:cubicBezTo>
                  <a:pt x="2303439" y="122885"/>
                  <a:pt x="2305796" y="122980"/>
                  <a:pt x="2307913" y="122980"/>
                </a:cubicBezTo>
                <a:cubicBezTo>
                  <a:pt x="2312200" y="122980"/>
                  <a:pt x="2315009" y="121906"/>
                  <a:pt x="2316348" y="119758"/>
                </a:cubicBezTo>
                <a:cubicBezTo>
                  <a:pt x="2317687" y="117615"/>
                  <a:pt x="2319598" y="111074"/>
                  <a:pt x="2322082" y="100137"/>
                </a:cubicBezTo>
                <a:close/>
                <a:moveTo>
                  <a:pt x="2482261" y="124376"/>
                </a:moveTo>
                <a:cubicBezTo>
                  <a:pt x="2476413" y="129412"/>
                  <a:pt x="2470791" y="133091"/>
                  <a:pt x="2465384" y="135421"/>
                </a:cubicBezTo>
                <a:cubicBezTo>
                  <a:pt x="2459973" y="137753"/>
                  <a:pt x="2454195" y="138920"/>
                  <a:pt x="2448043" y="138920"/>
                </a:cubicBezTo>
                <a:cubicBezTo>
                  <a:pt x="2438906" y="138920"/>
                  <a:pt x="2431541" y="136231"/>
                  <a:pt x="2425949" y="130852"/>
                </a:cubicBezTo>
                <a:cubicBezTo>
                  <a:pt x="2420355" y="125474"/>
                  <a:pt x="2417554" y="118594"/>
                  <a:pt x="2417554" y="110207"/>
                </a:cubicBezTo>
                <a:cubicBezTo>
                  <a:pt x="2417554" y="104674"/>
                  <a:pt x="2418818" y="99778"/>
                  <a:pt x="2421334" y="95518"/>
                </a:cubicBezTo>
                <a:cubicBezTo>
                  <a:pt x="2423851" y="91264"/>
                  <a:pt x="2427189" y="87843"/>
                  <a:pt x="2431353" y="85261"/>
                </a:cubicBezTo>
                <a:cubicBezTo>
                  <a:pt x="2435518" y="82685"/>
                  <a:pt x="2440612" y="80838"/>
                  <a:pt x="2446642" y="79714"/>
                </a:cubicBezTo>
                <a:cubicBezTo>
                  <a:pt x="2450434" y="78973"/>
                  <a:pt x="2457629" y="78379"/>
                  <a:pt x="2468227" y="77944"/>
                </a:cubicBezTo>
                <a:cubicBezTo>
                  <a:pt x="2478826" y="77508"/>
                  <a:pt x="2486423" y="76388"/>
                  <a:pt x="2491023" y="74588"/>
                </a:cubicBezTo>
                <a:cubicBezTo>
                  <a:pt x="2492329" y="69987"/>
                  <a:pt x="2492982" y="66165"/>
                  <a:pt x="2492982" y="63118"/>
                </a:cubicBezTo>
                <a:cubicBezTo>
                  <a:pt x="2492982" y="59205"/>
                  <a:pt x="2491552" y="56130"/>
                  <a:pt x="2488691" y="53891"/>
                </a:cubicBezTo>
                <a:cubicBezTo>
                  <a:pt x="2484776" y="50781"/>
                  <a:pt x="2479057" y="49229"/>
                  <a:pt x="2471537" y="49229"/>
                </a:cubicBezTo>
                <a:cubicBezTo>
                  <a:pt x="2464447" y="49229"/>
                  <a:pt x="2458656" y="50799"/>
                  <a:pt x="2454148" y="53934"/>
                </a:cubicBezTo>
                <a:cubicBezTo>
                  <a:pt x="2449641" y="57078"/>
                  <a:pt x="2446366" y="61538"/>
                  <a:pt x="2444313" y="67316"/>
                </a:cubicBezTo>
                <a:lnTo>
                  <a:pt x="2427254" y="65825"/>
                </a:lnTo>
                <a:cubicBezTo>
                  <a:pt x="2430734" y="56005"/>
                  <a:pt x="2436248" y="48485"/>
                  <a:pt x="2443801" y="43261"/>
                </a:cubicBezTo>
                <a:cubicBezTo>
                  <a:pt x="2451355" y="38040"/>
                  <a:pt x="2460876" y="35430"/>
                  <a:pt x="2472375" y="35430"/>
                </a:cubicBezTo>
                <a:cubicBezTo>
                  <a:pt x="2484619" y="35430"/>
                  <a:pt x="2494313" y="38354"/>
                  <a:pt x="2501467" y="44193"/>
                </a:cubicBezTo>
                <a:cubicBezTo>
                  <a:pt x="2506936" y="48546"/>
                  <a:pt x="2509671" y="54201"/>
                  <a:pt x="2509671" y="61159"/>
                </a:cubicBezTo>
                <a:cubicBezTo>
                  <a:pt x="2509671" y="66445"/>
                  <a:pt x="2508890" y="72568"/>
                  <a:pt x="2507338" y="79531"/>
                </a:cubicBezTo>
                <a:lnTo>
                  <a:pt x="2501838" y="104144"/>
                </a:lnTo>
                <a:cubicBezTo>
                  <a:pt x="2500100" y="111974"/>
                  <a:pt x="2499228" y="118347"/>
                  <a:pt x="2499228" y="123256"/>
                </a:cubicBezTo>
                <a:cubicBezTo>
                  <a:pt x="2499228" y="126367"/>
                  <a:pt x="2499907" y="130842"/>
                  <a:pt x="2501276" y="136681"/>
                </a:cubicBezTo>
                <a:lnTo>
                  <a:pt x="2484219" y="136681"/>
                </a:lnTo>
                <a:cubicBezTo>
                  <a:pt x="2483287" y="133448"/>
                  <a:pt x="2482636" y="129347"/>
                  <a:pt x="2482261" y="124376"/>
                </a:cubicBezTo>
                <a:close/>
                <a:moveTo>
                  <a:pt x="2488506" y="86521"/>
                </a:moveTo>
                <a:cubicBezTo>
                  <a:pt x="2486142" y="87455"/>
                  <a:pt x="2483611" y="88167"/>
                  <a:pt x="2480907" y="88664"/>
                </a:cubicBezTo>
                <a:cubicBezTo>
                  <a:pt x="2478203" y="89161"/>
                  <a:pt x="2473682" y="89694"/>
                  <a:pt x="2467342" y="90252"/>
                </a:cubicBezTo>
                <a:cubicBezTo>
                  <a:pt x="2457522" y="91123"/>
                  <a:pt x="2450592" y="92225"/>
                  <a:pt x="2446549" y="93564"/>
                </a:cubicBezTo>
                <a:cubicBezTo>
                  <a:pt x="2442510" y="94900"/>
                  <a:pt x="2439465" y="97031"/>
                  <a:pt x="2437412" y="99947"/>
                </a:cubicBezTo>
                <a:cubicBezTo>
                  <a:pt x="2435363" y="102870"/>
                  <a:pt x="2434338" y="106099"/>
                  <a:pt x="2434338" y="109642"/>
                </a:cubicBezTo>
                <a:cubicBezTo>
                  <a:pt x="2434338" y="114368"/>
                  <a:pt x="2435968" y="118257"/>
                  <a:pt x="2439234" y="121302"/>
                </a:cubicBezTo>
                <a:cubicBezTo>
                  <a:pt x="2442495" y="124347"/>
                  <a:pt x="2447139" y="125870"/>
                  <a:pt x="2453169" y="125870"/>
                </a:cubicBezTo>
                <a:cubicBezTo>
                  <a:pt x="2458763" y="125870"/>
                  <a:pt x="2464142" y="124394"/>
                  <a:pt x="2469301" y="121439"/>
                </a:cubicBezTo>
                <a:cubicBezTo>
                  <a:pt x="2474455" y="118486"/>
                  <a:pt x="2478527" y="114368"/>
                  <a:pt x="2481512" y="109083"/>
                </a:cubicBezTo>
                <a:cubicBezTo>
                  <a:pt x="2484496" y="103802"/>
                  <a:pt x="2486829" y="96282"/>
                  <a:pt x="2488506" y="86521"/>
                </a:cubicBezTo>
                <a:close/>
                <a:moveTo>
                  <a:pt x="2596838" y="87548"/>
                </a:moveTo>
                <a:lnTo>
                  <a:pt x="2611659" y="129971"/>
                </a:lnTo>
                <a:lnTo>
                  <a:pt x="2598980" y="129971"/>
                </a:lnTo>
                <a:lnTo>
                  <a:pt x="2579216" y="85499"/>
                </a:lnTo>
                <a:lnTo>
                  <a:pt x="2616602" y="45312"/>
                </a:lnTo>
                <a:lnTo>
                  <a:pt x="2629933" y="45312"/>
                </a:lnTo>
                <a:close/>
                <a:moveTo>
                  <a:pt x="2633667" y="87548"/>
                </a:moveTo>
                <a:lnTo>
                  <a:pt x="2648207" y="129971"/>
                </a:lnTo>
                <a:lnTo>
                  <a:pt x="2634594" y="129971"/>
                </a:lnTo>
                <a:lnTo>
                  <a:pt x="2616138" y="85309"/>
                </a:lnTo>
                <a:lnTo>
                  <a:pt x="2652310" y="45312"/>
                </a:lnTo>
                <a:lnTo>
                  <a:pt x="2666761" y="45312"/>
                </a:lnTo>
                <a:close/>
                <a:moveTo>
                  <a:pt x="2707876" y="0"/>
                </a:moveTo>
                <a:lnTo>
                  <a:pt x="2725314" y="0"/>
                </a:lnTo>
                <a:lnTo>
                  <a:pt x="2703031" y="104984"/>
                </a:lnTo>
                <a:lnTo>
                  <a:pt x="2796728" y="0"/>
                </a:lnTo>
                <a:lnTo>
                  <a:pt x="2813886" y="0"/>
                </a:lnTo>
                <a:lnTo>
                  <a:pt x="2784610" y="136681"/>
                </a:lnTo>
                <a:lnTo>
                  <a:pt x="2767269" y="136681"/>
                </a:lnTo>
                <a:lnTo>
                  <a:pt x="2789643" y="32446"/>
                </a:lnTo>
                <a:lnTo>
                  <a:pt x="2696222" y="136681"/>
                </a:lnTo>
                <a:lnTo>
                  <a:pt x="2678507" y="136681"/>
                </a:lnTo>
                <a:close/>
                <a:moveTo>
                  <a:pt x="2834024" y="37666"/>
                </a:moveTo>
                <a:lnTo>
                  <a:pt x="2850713" y="37666"/>
                </a:lnTo>
                <a:lnTo>
                  <a:pt x="2841760" y="78973"/>
                </a:lnTo>
                <a:lnTo>
                  <a:pt x="2887725" y="78973"/>
                </a:lnTo>
                <a:lnTo>
                  <a:pt x="2896488" y="37666"/>
                </a:lnTo>
                <a:lnTo>
                  <a:pt x="2912994" y="37666"/>
                </a:lnTo>
                <a:lnTo>
                  <a:pt x="2892111" y="136681"/>
                </a:lnTo>
                <a:lnTo>
                  <a:pt x="2875323" y="136681"/>
                </a:lnTo>
                <a:lnTo>
                  <a:pt x="2884834" y="92394"/>
                </a:lnTo>
                <a:lnTo>
                  <a:pt x="2839057" y="92394"/>
                </a:lnTo>
                <a:lnTo>
                  <a:pt x="2829548" y="136681"/>
                </a:lnTo>
                <a:lnTo>
                  <a:pt x="2812860" y="136681"/>
                </a:lnTo>
                <a:close/>
                <a:moveTo>
                  <a:pt x="2939100" y="37666"/>
                </a:moveTo>
                <a:lnTo>
                  <a:pt x="2955786" y="37666"/>
                </a:lnTo>
                <a:lnTo>
                  <a:pt x="2946837" y="78973"/>
                </a:lnTo>
                <a:lnTo>
                  <a:pt x="2992802" y="78973"/>
                </a:lnTo>
                <a:lnTo>
                  <a:pt x="3001564" y="37666"/>
                </a:lnTo>
                <a:lnTo>
                  <a:pt x="3018066" y="37666"/>
                </a:lnTo>
                <a:lnTo>
                  <a:pt x="2997184" y="136681"/>
                </a:lnTo>
                <a:lnTo>
                  <a:pt x="2980400" y="136681"/>
                </a:lnTo>
                <a:lnTo>
                  <a:pt x="2989912" y="92394"/>
                </a:lnTo>
                <a:lnTo>
                  <a:pt x="2944129" y="92394"/>
                </a:lnTo>
                <a:lnTo>
                  <a:pt x="2934622" y="136681"/>
                </a:lnTo>
                <a:lnTo>
                  <a:pt x="2917937" y="136681"/>
                </a:lnTo>
                <a:close/>
                <a:moveTo>
                  <a:pt x="3026454" y="99111"/>
                </a:moveTo>
                <a:cubicBezTo>
                  <a:pt x="3026454" y="79775"/>
                  <a:pt x="3032143" y="63773"/>
                  <a:pt x="3043518" y="51095"/>
                </a:cubicBezTo>
                <a:cubicBezTo>
                  <a:pt x="3052908" y="40650"/>
                  <a:pt x="3065212" y="35430"/>
                  <a:pt x="3080440" y="35430"/>
                </a:cubicBezTo>
                <a:cubicBezTo>
                  <a:pt x="3092374" y="35430"/>
                  <a:pt x="3101994" y="39160"/>
                  <a:pt x="3109298" y="46619"/>
                </a:cubicBezTo>
                <a:cubicBezTo>
                  <a:pt x="3116599" y="54079"/>
                  <a:pt x="3120253" y="64148"/>
                  <a:pt x="3120253" y="76827"/>
                </a:cubicBezTo>
                <a:cubicBezTo>
                  <a:pt x="3120253" y="88200"/>
                  <a:pt x="3117953" y="98783"/>
                  <a:pt x="3113356" y="108573"/>
                </a:cubicBezTo>
                <a:cubicBezTo>
                  <a:pt x="3108755" y="118360"/>
                  <a:pt x="3102212" y="125866"/>
                  <a:pt x="3093728" y="131087"/>
                </a:cubicBezTo>
                <a:cubicBezTo>
                  <a:pt x="3085243" y="136311"/>
                  <a:pt x="3076307" y="138920"/>
                  <a:pt x="3066922" y="138920"/>
                </a:cubicBezTo>
                <a:cubicBezTo>
                  <a:pt x="3059218" y="138920"/>
                  <a:pt x="3052209" y="137271"/>
                  <a:pt x="3045898" y="133978"/>
                </a:cubicBezTo>
                <a:cubicBezTo>
                  <a:pt x="3039588" y="130683"/>
                  <a:pt x="3034771" y="126025"/>
                  <a:pt x="3031445" y="119995"/>
                </a:cubicBezTo>
                <a:cubicBezTo>
                  <a:pt x="3028118" y="113965"/>
                  <a:pt x="3026454" y="107003"/>
                  <a:pt x="3026454" y="99111"/>
                </a:cubicBezTo>
                <a:close/>
                <a:moveTo>
                  <a:pt x="3043335" y="97430"/>
                </a:moveTo>
                <a:cubicBezTo>
                  <a:pt x="3043335" y="106754"/>
                  <a:pt x="3045571" y="113824"/>
                  <a:pt x="3050046" y="118641"/>
                </a:cubicBezTo>
                <a:cubicBezTo>
                  <a:pt x="3054520" y="123458"/>
                  <a:pt x="3060209" y="125870"/>
                  <a:pt x="3067110" y="125870"/>
                </a:cubicBezTo>
                <a:cubicBezTo>
                  <a:pt x="3070713" y="125870"/>
                  <a:pt x="3074292" y="125136"/>
                  <a:pt x="3077834" y="123674"/>
                </a:cubicBezTo>
                <a:cubicBezTo>
                  <a:pt x="3081377" y="122216"/>
                  <a:pt x="3084666" y="119995"/>
                  <a:pt x="3087712" y="117011"/>
                </a:cubicBezTo>
                <a:cubicBezTo>
                  <a:pt x="3090759" y="114026"/>
                  <a:pt x="3093353" y="110621"/>
                  <a:pt x="3095500" y="106797"/>
                </a:cubicBezTo>
                <a:cubicBezTo>
                  <a:pt x="3097641" y="102978"/>
                  <a:pt x="3099365" y="98860"/>
                  <a:pt x="3100672" y="94446"/>
                </a:cubicBezTo>
                <a:cubicBezTo>
                  <a:pt x="3102598" y="88293"/>
                  <a:pt x="3103563" y="82385"/>
                  <a:pt x="3103563" y="76730"/>
                </a:cubicBezTo>
                <a:cubicBezTo>
                  <a:pt x="3103563" y="67784"/>
                  <a:pt x="3101309" y="60836"/>
                  <a:pt x="3096807" y="55893"/>
                </a:cubicBezTo>
                <a:cubicBezTo>
                  <a:pt x="3092299" y="50954"/>
                  <a:pt x="3086622" y="48481"/>
                  <a:pt x="3079788" y="48481"/>
                </a:cubicBezTo>
                <a:cubicBezTo>
                  <a:pt x="3074504" y="48481"/>
                  <a:pt x="3069686" y="49737"/>
                  <a:pt x="3065338" y="52257"/>
                </a:cubicBezTo>
                <a:cubicBezTo>
                  <a:pt x="3060985" y="54774"/>
                  <a:pt x="3057058" y="58460"/>
                  <a:pt x="3053545" y="63306"/>
                </a:cubicBezTo>
                <a:cubicBezTo>
                  <a:pt x="3050035" y="68155"/>
                  <a:pt x="3047450" y="73792"/>
                  <a:pt x="3045804" y="80230"/>
                </a:cubicBezTo>
                <a:cubicBezTo>
                  <a:pt x="3044159" y="86663"/>
                  <a:pt x="3043335" y="92394"/>
                  <a:pt x="3043335" y="97430"/>
                </a:cubicBezTo>
                <a:close/>
                <a:moveTo>
                  <a:pt x="3195677" y="84845"/>
                </a:moveTo>
                <a:cubicBezTo>
                  <a:pt x="3201954" y="87022"/>
                  <a:pt x="3206649" y="90022"/>
                  <a:pt x="3209756" y="93841"/>
                </a:cubicBezTo>
                <a:cubicBezTo>
                  <a:pt x="3212862" y="97665"/>
                  <a:pt x="3214419" y="102311"/>
                  <a:pt x="3214419" y="107780"/>
                </a:cubicBezTo>
                <a:cubicBezTo>
                  <a:pt x="3214419" y="115366"/>
                  <a:pt x="3211059" y="122446"/>
                  <a:pt x="3204345" y="129035"/>
                </a:cubicBezTo>
                <a:cubicBezTo>
                  <a:pt x="3197635" y="135623"/>
                  <a:pt x="3187750" y="138920"/>
                  <a:pt x="3174699" y="138920"/>
                </a:cubicBezTo>
                <a:cubicBezTo>
                  <a:pt x="3164882" y="138920"/>
                  <a:pt x="3157110" y="137271"/>
                  <a:pt x="3151393" y="133978"/>
                </a:cubicBezTo>
                <a:cubicBezTo>
                  <a:pt x="3145676" y="130683"/>
                  <a:pt x="3141122" y="125978"/>
                  <a:pt x="3137734" y="119854"/>
                </a:cubicBezTo>
                <a:cubicBezTo>
                  <a:pt x="3134346" y="113735"/>
                  <a:pt x="3132648" y="106909"/>
                  <a:pt x="3132648" y="99388"/>
                </a:cubicBezTo>
                <a:cubicBezTo>
                  <a:pt x="3132648" y="81798"/>
                  <a:pt x="3137716" y="66744"/>
                  <a:pt x="3147850" y="54219"/>
                </a:cubicBezTo>
                <a:cubicBezTo>
                  <a:pt x="3157981" y="41692"/>
                  <a:pt x="3171624" y="35430"/>
                  <a:pt x="3188778" y="35430"/>
                </a:cubicBezTo>
                <a:cubicBezTo>
                  <a:pt x="3199096" y="35430"/>
                  <a:pt x="3206955" y="37810"/>
                  <a:pt x="3212366" y="42563"/>
                </a:cubicBezTo>
                <a:cubicBezTo>
                  <a:pt x="3217774" y="47318"/>
                  <a:pt x="3220477" y="53146"/>
                  <a:pt x="3220477" y="60044"/>
                </a:cubicBezTo>
                <a:cubicBezTo>
                  <a:pt x="3220477" y="66322"/>
                  <a:pt x="3218410" y="71528"/>
                  <a:pt x="3214278" y="75661"/>
                </a:cubicBezTo>
                <a:cubicBezTo>
                  <a:pt x="3210145" y="79794"/>
                  <a:pt x="3203946" y="82853"/>
                  <a:pt x="3195677" y="84845"/>
                </a:cubicBezTo>
                <a:close/>
                <a:moveTo>
                  <a:pt x="3153164" y="77854"/>
                </a:moveTo>
                <a:cubicBezTo>
                  <a:pt x="3157701" y="78227"/>
                  <a:pt x="3161617" y="78411"/>
                  <a:pt x="3164907" y="78411"/>
                </a:cubicBezTo>
                <a:cubicBezTo>
                  <a:pt x="3177712" y="78411"/>
                  <a:pt x="3187299" y="76996"/>
                  <a:pt x="3193672" y="74167"/>
                </a:cubicBezTo>
                <a:cubicBezTo>
                  <a:pt x="3200043" y="71341"/>
                  <a:pt x="3203230" y="67128"/>
                  <a:pt x="3203230" y="61534"/>
                </a:cubicBezTo>
                <a:cubicBezTo>
                  <a:pt x="3203230" y="57870"/>
                  <a:pt x="3201843" y="54823"/>
                  <a:pt x="3199082" y="52398"/>
                </a:cubicBezTo>
                <a:cubicBezTo>
                  <a:pt x="3196317" y="49974"/>
                  <a:pt x="3192692" y="48762"/>
                  <a:pt x="3188217" y="48762"/>
                </a:cubicBezTo>
                <a:cubicBezTo>
                  <a:pt x="3180509" y="48762"/>
                  <a:pt x="3173400" y="51358"/>
                  <a:pt x="3166874" y="56544"/>
                </a:cubicBezTo>
                <a:cubicBezTo>
                  <a:pt x="3160345" y="61740"/>
                  <a:pt x="3155773" y="68839"/>
                  <a:pt x="3153164" y="77854"/>
                </a:cubicBezTo>
                <a:close/>
                <a:moveTo>
                  <a:pt x="3150460" y="91001"/>
                </a:moveTo>
                <a:cubicBezTo>
                  <a:pt x="3150024" y="93672"/>
                  <a:pt x="3149805" y="96311"/>
                  <a:pt x="3149805" y="98921"/>
                </a:cubicBezTo>
                <a:cubicBezTo>
                  <a:pt x="3149805" y="106754"/>
                  <a:pt x="3152045" y="113173"/>
                  <a:pt x="3156519" y="118174"/>
                </a:cubicBezTo>
                <a:cubicBezTo>
                  <a:pt x="3160997" y="123178"/>
                  <a:pt x="3167427" y="125679"/>
                  <a:pt x="3175820" y="125679"/>
                </a:cubicBezTo>
                <a:cubicBezTo>
                  <a:pt x="3182346" y="125679"/>
                  <a:pt x="3187551" y="123959"/>
                  <a:pt x="3191435" y="120507"/>
                </a:cubicBezTo>
                <a:cubicBezTo>
                  <a:pt x="3195316" y="117057"/>
                  <a:pt x="3197261" y="112845"/>
                  <a:pt x="3197261" y="107874"/>
                </a:cubicBezTo>
                <a:cubicBezTo>
                  <a:pt x="3197261" y="101038"/>
                  <a:pt x="3194560" y="96501"/>
                  <a:pt x="3189149" y="94262"/>
                </a:cubicBezTo>
                <a:cubicBezTo>
                  <a:pt x="3183743" y="92019"/>
                  <a:pt x="3173828" y="90903"/>
                  <a:pt x="3159406" y="90903"/>
                </a:cubicBezTo>
                <a:cubicBezTo>
                  <a:pt x="3158038" y="90903"/>
                  <a:pt x="3155057" y="90936"/>
                  <a:pt x="3150460" y="91001"/>
                </a:cubicBezTo>
                <a:close/>
                <a:moveTo>
                  <a:pt x="3290936" y="124376"/>
                </a:moveTo>
                <a:cubicBezTo>
                  <a:pt x="3285093" y="129412"/>
                  <a:pt x="3279467" y="133091"/>
                  <a:pt x="3274059" y="135421"/>
                </a:cubicBezTo>
                <a:cubicBezTo>
                  <a:pt x="3268649" y="137753"/>
                  <a:pt x="3262870" y="138920"/>
                  <a:pt x="3256718" y="138920"/>
                </a:cubicBezTo>
                <a:cubicBezTo>
                  <a:pt x="3247580" y="138920"/>
                  <a:pt x="3240220" y="136231"/>
                  <a:pt x="3234625" y="130852"/>
                </a:cubicBezTo>
                <a:cubicBezTo>
                  <a:pt x="3229029" y="125474"/>
                  <a:pt x="3226234" y="118594"/>
                  <a:pt x="3226234" y="110207"/>
                </a:cubicBezTo>
                <a:cubicBezTo>
                  <a:pt x="3226234" y="104674"/>
                  <a:pt x="3227493" y="99778"/>
                  <a:pt x="3230010" y="95518"/>
                </a:cubicBezTo>
                <a:cubicBezTo>
                  <a:pt x="3232526" y="91264"/>
                  <a:pt x="3235866" y="87843"/>
                  <a:pt x="3240028" y="85261"/>
                </a:cubicBezTo>
                <a:cubicBezTo>
                  <a:pt x="3244194" y="82685"/>
                  <a:pt x="3249291" y="80838"/>
                  <a:pt x="3255318" y="79714"/>
                </a:cubicBezTo>
                <a:cubicBezTo>
                  <a:pt x="3259108" y="78973"/>
                  <a:pt x="3266304" y="78379"/>
                  <a:pt x="3276903" y="77944"/>
                </a:cubicBezTo>
                <a:cubicBezTo>
                  <a:pt x="3287502" y="77508"/>
                  <a:pt x="3295101" y="76388"/>
                  <a:pt x="3299699" y="74588"/>
                </a:cubicBezTo>
                <a:cubicBezTo>
                  <a:pt x="3301006" y="69987"/>
                  <a:pt x="3301657" y="66165"/>
                  <a:pt x="3301657" y="63118"/>
                </a:cubicBezTo>
                <a:cubicBezTo>
                  <a:pt x="3301657" y="59205"/>
                  <a:pt x="3300227" y="56130"/>
                  <a:pt x="3297366" y="53891"/>
                </a:cubicBezTo>
                <a:cubicBezTo>
                  <a:pt x="3293452" y="50781"/>
                  <a:pt x="3287731" y="49229"/>
                  <a:pt x="3280212" y="49229"/>
                </a:cubicBezTo>
                <a:cubicBezTo>
                  <a:pt x="3273127" y="49229"/>
                  <a:pt x="3267330" y="50799"/>
                  <a:pt x="3262823" y="53934"/>
                </a:cubicBezTo>
                <a:cubicBezTo>
                  <a:pt x="3258320" y="57078"/>
                  <a:pt x="3255040" y="61538"/>
                  <a:pt x="3252992" y="67316"/>
                </a:cubicBezTo>
                <a:lnTo>
                  <a:pt x="3235928" y="65825"/>
                </a:lnTo>
                <a:cubicBezTo>
                  <a:pt x="3239409" y="56005"/>
                  <a:pt x="3244924" y="48485"/>
                  <a:pt x="3252478" y="43261"/>
                </a:cubicBezTo>
                <a:cubicBezTo>
                  <a:pt x="3260031" y="38040"/>
                  <a:pt x="3269552" y="35430"/>
                  <a:pt x="3281050" y="35430"/>
                </a:cubicBezTo>
                <a:cubicBezTo>
                  <a:pt x="3293298" y="35430"/>
                  <a:pt x="3302992" y="38354"/>
                  <a:pt x="3310142" y="44193"/>
                </a:cubicBezTo>
                <a:cubicBezTo>
                  <a:pt x="3315614" y="48546"/>
                  <a:pt x="3318347" y="54201"/>
                  <a:pt x="3318347" y="61159"/>
                </a:cubicBezTo>
                <a:cubicBezTo>
                  <a:pt x="3318347" y="66445"/>
                  <a:pt x="3317569" y="72568"/>
                  <a:pt x="3316013" y="79531"/>
                </a:cubicBezTo>
                <a:lnTo>
                  <a:pt x="3310513" y="104144"/>
                </a:lnTo>
                <a:cubicBezTo>
                  <a:pt x="3308774" y="111974"/>
                  <a:pt x="3307903" y="118347"/>
                  <a:pt x="3307903" y="123256"/>
                </a:cubicBezTo>
                <a:cubicBezTo>
                  <a:pt x="3307903" y="126367"/>
                  <a:pt x="3308587" y="130842"/>
                  <a:pt x="3309954" y="136681"/>
                </a:cubicBezTo>
                <a:lnTo>
                  <a:pt x="3292895" y="136681"/>
                </a:lnTo>
                <a:cubicBezTo>
                  <a:pt x="3291962" y="133448"/>
                  <a:pt x="3291310" y="129347"/>
                  <a:pt x="3290936" y="124376"/>
                </a:cubicBezTo>
                <a:close/>
                <a:moveTo>
                  <a:pt x="3297182" y="86521"/>
                </a:moveTo>
                <a:cubicBezTo>
                  <a:pt x="3294821" y="87455"/>
                  <a:pt x="3292286" y="88167"/>
                  <a:pt x="3289582" y="88664"/>
                </a:cubicBezTo>
                <a:cubicBezTo>
                  <a:pt x="3286882" y="89161"/>
                  <a:pt x="3282357" y="89694"/>
                  <a:pt x="3276017" y="90252"/>
                </a:cubicBezTo>
                <a:cubicBezTo>
                  <a:pt x="3266196" y="91123"/>
                  <a:pt x="3259267" y="92225"/>
                  <a:pt x="3255227" y="93564"/>
                </a:cubicBezTo>
                <a:cubicBezTo>
                  <a:pt x="3251185" y="94900"/>
                  <a:pt x="3248139" y="97031"/>
                  <a:pt x="3246091" y="99947"/>
                </a:cubicBezTo>
                <a:cubicBezTo>
                  <a:pt x="3244039" y="102870"/>
                  <a:pt x="3243012" y="106099"/>
                  <a:pt x="3243012" y="109642"/>
                </a:cubicBezTo>
                <a:cubicBezTo>
                  <a:pt x="3243012" y="114368"/>
                  <a:pt x="3244643" y="118257"/>
                  <a:pt x="3247908" y="121302"/>
                </a:cubicBezTo>
                <a:cubicBezTo>
                  <a:pt x="3251171" y="124347"/>
                  <a:pt x="3255818" y="125870"/>
                  <a:pt x="3261844" y="125870"/>
                </a:cubicBezTo>
                <a:cubicBezTo>
                  <a:pt x="3267438" y="125870"/>
                  <a:pt x="3272817" y="124394"/>
                  <a:pt x="3277975" y="121439"/>
                </a:cubicBezTo>
                <a:cubicBezTo>
                  <a:pt x="3283134" y="118486"/>
                  <a:pt x="3287206" y="114368"/>
                  <a:pt x="3290186" y="109083"/>
                </a:cubicBezTo>
                <a:cubicBezTo>
                  <a:pt x="3293171" y="103802"/>
                  <a:pt x="3295504" y="96282"/>
                  <a:pt x="3297182" y="86521"/>
                </a:cubicBezTo>
                <a:close/>
                <a:moveTo>
                  <a:pt x="3350976" y="37666"/>
                </a:moveTo>
                <a:lnTo>
                  <a:pt x="3367667" y="37666"/>
                </a:lnTo>
                <a:lnTo>
                  <a:pt x="3354426" y="99111"/>
                </a:lnTo>
                <a:cubicBezTo>
                  <a:pt x="3353058" y="105447"/>
                  <a:pt x="3352377" y="110329"/>
                  <a:pt x="3352377" y="113749"/>
                </a:cubicBezTo>
                <a:cubicBezTo>
                  <a:pt x="3352377" y="117475"/>
                  <a:pt x="3353507" y="120290"/>
                  <a:pt x="3355780" y="122183"/>
                </a:cubicBezTo>
                <a:cubicBezTo>
                  <a:pt x="3358050" y="124081"/>
                  <a:pt x="3361449" y="125028"/>
                  <a:pt x="3365989" y="125028"/>
                </a:cubicBezTo>
                <a:cubicBezTo>
                  <a:pt x="3371148" y="125028"/>
                  <a:pt x="3376320" y="123598"/>
                  <a:pt x="3381512" y="120737"/>
                </a:cubicBezTo>
                <a:cubicBezTo>
                  <a:pt x="3386703" y="117882"/>
                  <a:pt x="3390926" y="114120"/>
                  <a:pt x="3394191" y="109458"/>
                </a:cubicBezTo>
                <a:cubicBezTo>
                  <a:pt x="3397456" y="104796"/>
                  <a:pt x="3400610" y="95501"/>
                  <a:pt x="3403656" y="81582"/>
                </a:cubicBezTo>
                <a:lnTo>
                  <a:pt x="3413163" y="37666"/>
                </a:lnTo>
                <a:lnTo>
                  <a:pt x="3430133" y="37666"/>
                </a:lnTo>
                <a:lnTo>
                  <a:pt x="3414938" y="107967"/>
                </a:lnTo>
                <a:cubicBezTo>
                  <a:pt x="3413383" y="115113"/>
                  <a:pt x="3412606" y="119063"/>
                  <a:pt x="3412606" y="119808"/>
                </a:cubicBezTo>
                <a:cubicBezTo>
                  <a:pt x="3412606" y="123228"/>
                  <a:pt x="3414686" y="124938"/>
                  <a:pt x="3418855" y="124938"/>
                </a:cubicBezTo>
                <a:lnTo>
                  <a:pt x="3430133" y="124938"/>
                </a:lnTo>
                <a:lnTo>
                  <a:pt x="3421091" y="165492"/>
                </a:lnTo>
                <a:lnTo>
                  <a:pt x="3407012" y="165492"/>
                </a:lnTo>
                <a:lnTo>
                  <a:pt x="3413163" y="138456"/>
                </a:lnTo>
                <a:cubicBezTo>
                  <a:pt x="3408319" y="138456"/>
                  <a:pt x="3404339" y="137210"/>
                  <a:pt x="3401233" y="134723"/>
                </a:cubicBezTo>
                <a:cubicBezTo>
                  <a:pt x="3398126" y="132239"/>
                  <a:pt x="3396570" y="128725"/>
                  <a:pt x="3396570" y="124188"/>
                </a:cubicBezTo>
                <a:cubicBezTo>
                  <a:pt x="3396570" y="123195"/>
                  <a:pt x="3396604" y="121892"/>
                  <a:pt x="3396665" y="120276"/>
                </a:cubicBezTo>
                <a:lnTo>
                  <a:pt x="3393774" y="122980"/>
                </a:lnTo>
                <a:cubicBezTo>
                  <a:pt x="3382584" y="133607"/>
                  <a:pt x="3371458" y="138920"/>
                  <a:pt x="3360394" y="138920"/>
                </a:cubicBezTo>
                <a:cubicBezTo>
                  <a:pt x="3353248" y="138920"/>
                  <a:pt x="3347340" y="136835"/>
                  <a:pt x="3342678" y="132675"/>
                </a:cubicBezTo>
                <a:cubicBezTo>
                  <a:pt x="3338020" y="128509"/>
                  <a:pt x="3335688" y="122666"/>
                  <a:pt x="3335688" y="115146"/>
                </a:cubicBezTo>
                <a:cubicBezTo>
                  <a:pt x="3335688" y="111600"/>
                  <a:pt x="3336368" y="106603"/>
                  <a:pt x="3337735" y="100137"/>
                </a:cubicBezTo>
                <a:close/>
                <a:moveTo>
                  <a:pt x="3507144" y="118782"/>
                </a:moveTo>
                <a:cubicBezTo>
                  <a:pt x="3495272" y="132206"/>
                  <a:pt x="3483123" y="138920"/>
                  <a:pt x="3470688" y="138920"/>
                </a:cubicBezTo>
                <a:cubicBezTo>
                  <a:pt x="3463045" y="138920"/>
                  <a:pt x="3456878" y="136727"/>
                  <a:pt x="3452184" y="132347"/>
                </a:cubicBezTo>
                <a:cubicBezTo>
                  <a:pt x="3447493" y="127962"/>
                  <a:pt x="3445146" y="122605"/>
                  <a:pt x="3445146" y="116265"/>
                </a:cubicBezTo>
                <a:cubicBezTo>
                  <a:pt x="3445146" y="112101"/>
                  <a:pt x="3446200" y="104951"/>
                  <a:pt x="3448313" y="94820"/>
                </a:cubicBezTo>
                <a:lnTo>
                  <a:pt x="3460251" y="37666"/>
                </a:lnTo>
                <a:lnTo>
                  <a:pt x="3477124" y="37666"/>
                </a:lnTo>
                <a:lnTo>
                  <a:pt x="3463883" y="100973"/>
                </a:lnTo>
                <a:cubicBezTo>
                  <a:pt x="3462764" y="106257"/>
                  <a:pt x="3462202" y="110361"/>
                  <a:pt x="3462202" y="113281"/>
                </a:cubicBezTo>
                <a:cubicBezTo>
                  <a:pt x="3462202" y="117011"/>
                  <a:pt x="3463336" y="119916"/>
                  <a:pt x="3465608" y="122001"/>
                </a:cubicBezTo>
                <a:cubicBezTo>
                  <a:pt x="3467880" y="124081"/>
                  <a:pt x="3471216" y="125122"/>
                  <a:pt x="3475631" y="125122"/>
                </a:cubicBezTo>
                <a:cubicBezTo>
                  <a:pt x="3480354" y="125122"/>
                  <a:pt x="3484973" y="123973"/>
                  <a:pt x="3489480" y="121673"/>
                </a:cubicBezTo>
                <a:cubicBezTo>
                  <a:pt x="3493987" y="119369"/>
                  <a:pt x="3497867" y="116261"/>
                  <a:pt x="3501132" y="112345"/>
                </a:cubicBezTo>
                <a:cubicBezTo>
                  <a:pt x="3504395" y="108432"/>
                  <a:pt x="3507052" y="103802"/>
                  <a:pt x="3509103" y="98456"/>
                </a:cubicBezTo>
                <a:cubicBezTo>
                  <a:pt x="3510470" y="95036"/>
                  <a:pt x="3512056" y="89043"/>
                  <a:pt x="3513859" y="80464"/>
                </a:cubicBezTo>
                <a:lnTo>
                  <a:pt x="3522805" y="37666"/>
                </a:lnTo>
                <a:lnTo>
                  <a:pt x="3539686" y="37666"/>
                </a:lnTo>
                <a:lnTo>
                  <a:pt x="3518985" y="136681"/>
                </a:lnTo>
                <a:lnTo>
                  <a:pt x="3503416" y="136681"/>
                </a:lnTo>
                <a:close/>
                <a:moveTo>
                  <a:pt x="3613338" y="118782"/>
                </a:moveTo>
                <a:cubicBezTo>
                  <a:pt x="3601465" y="132206"/>
                  <a:pt x="3589315" y="138920"/>
                  <a:pt x="3576884" y="138920"/>
                </a:cubicBezTo>
                <a:cubicBezTo>
                  <a:pt x="3569237" y="138920"/>
                  <a:pt x="3563070" y="136727"/>
                  <a:pt x="3558376" y="132347"/>
                </a:cubicBezTo>
                <a:cubicBezTo>
                  <a:pt x="3553686" y="127962"/>
                  <a:pt x="3551338" y="122605"/>
                  <a:pt x="3551338" y="116265"/>
                </a:cubicBezTo>
                <a:cubicBezTo>
                  <a:pt x="3551338" y="112101"/>
                  <a:pt x="3552393" y="104951"/>
                  <a:pt x="3554507" y="94820"/>
                </a:cubicBezTo>
                <a:lnTo>
                  <a:pt x="3566443" y="37666"/>
                </a:lnTo>
                <a:lnTo>
                  <a:pt x="3583317" y="37666"/>
                </a:lnTo>
                <a:lnTo>
                  <a:pt x="3570077" y="100973"/>
                </a:lnTo>
                <a:cubicBezTo>
                  <a:pt x="3568957" y="106257"/>
                  <a:pt x="3568399" y="110361"/>
                  <a:pt x="3568399" y="113281"/>
                </a:cubicBezTo>
                <a:cubicBezTo>
                  <a:pt x="3568399" y="117011"/>
                  <a:pt x="3569530" y="119916"/>
                  <a:pt x="3571800" y="122001"/>
                </a:cubicBezTo>
                <a:cubicBezTo>
                  <a:pt x="3574072" y="124081"/>
                  <a:pt x="3577410" y="125122"/>
                  <a:pt x="3581823" y="125122"/>
                </a:cubicBezTo>
                <a:cubicBezTo>
                  <a:pt x="3586547" y="125122"/>
                  <a:pt x="3591166" y="123973"/>
                  <a:pt x="3595672" y="121673"/>
                </a:cubicBezTo>
                <a:cubicBezTo>
                  <a:pt x="3600180" y="119369"/>
                  <a:pt x="3604061" y="116261"/>
                  <a:pt x="3607326" y="112345"/>
                </a:cubicBezTo>
                <a:cubicBezTo>
                  <a:pt x="3610588" y="108432"/>
                  <a:pt x="3613244" y="103802"/>
                  <a:pt x="3615297" y="98456"/>
                </a:cubicBezTo>
                <a:cubicBezTo>
                  <a:pt x="3616664" y="95036"/>
                  <a:pt x="3618248" y="89043"/>
                  <a:pt x="3620052" y="80464"/>
                </a:cubicBezTo>
                <a:lnTo>
                  <a:pt x="3629001" y="37666"/>
                </a:lnTo>
                <a:lnTo>
                  <a:pt x="3645878" y="37666"/>
                </a:lnTo>
                <a:lnTo>
                  <a:pt x="3625178" y="136681"/>
                </a:lnTo>
                <a:lnTo>
                  <a:pt x="3609608" y="136681"/>
                </a:lnTo>
                <a:close/>
                <a:moveTo>
                  <a:pt x="3766795" y="84845"/>
                </a:moveTo>
                <a:cubicBezTo>
                  <a:pt x="3773074" y="87022"/>
                  <a:pt x="3777764" y="90022"/>
                  <a:pt x="3780870" y="93841"/>
                </a:cubicBezTo>
                <a:cubicBezTo>
                  <a:pt x="3783978" y="97665"/>
                  <a:pt x="3785532" y="102311"/>
                  <a:pt x="3785532" y="107780"/>
                </a:cubicBezTo>
                <a:cubicBezTo>
                  <a:pt x="3785532" y="115366"/>
                  <a:pt x="3782175" y="122446"/>
                  <a:pt x="3775464" y="129035"/>
                </a:cubicBezTo>
                <a:cubicBezTo>
                  <a:pt x="3768753" y="135623"/>
                  <a:pt x="3758868" y="138920"/>
                  <a:pt x="3745818" y="138920"/>
                </a:cubicBezTo>
                <a:cubicBezTo>
                  <a:pt x="3735997" y="138920"/>
                  <a:pt x="3728228" y="137271"/>
                  <a:pt x="3722507" y="133978"/>
                </a:cubicBezTo>
                <a:cubicBezTo>
                  <a:pt x="3716791" y="130683"/>
                  <a:pt x="3712241" y="125978"/>
                  <a:pt x="3708850" y="119854"/>
                </a:cubicBezTo>
                <a:cubicBezTo>
                  <a:pt x="3705462" y="113735"/>
                  <a:pt x="3703766" y="106909"/>
                  <a:pt x="3703766" y="99388"/>
                </a:cubicBezTo>
                <a:cubicBezTo>
                  <a:pt x="3703766" y="81798"/>
                  <a:pt x="3708831" y="66744"/>
                  <a:pt x="3718966" y="54219"/>
                </a:cubicBezTo>
                <a:cubicBezTo>
                  <a:pt x="3729098" y="41692"/>
                  <a:pt x="3742740" y="35430"/>
                  <a:pt x="3759897" y="35430"/>
                </a:cubicBezTo>
                <a:cubicBezTo>
                  <a:pt x="3770211" y="35430"/>
                  <a:pt x="3778074" y="37810"/>
                  <a:pt x="3783481" y="42563"/>
                </a:cubicBezTo>
                <a:cubicBezTo>
                  <a:pt x="3788892" y="47318"/>
                  <a:pt x="3791592" y="53146"/>
                  <a:pt x="3791592" y="60044"/>
                </a:cubicBezTo>
                <a:cubicBezTo>
                  <a:pt x="3791592" y="66322"/>
                  <a:pt x="3789526" y="71528"/>
                  <a:pt x="3785393" y="75661"/>
                </a:cubicBezTo>
                <a:cubicBezTo>
                  <a:pt x="3781260" y="79794"/>
                  <a:pt x="3775064" y="82853"/>
                  <a:pt x="3766795" y="84845"/>
                </a:cubicBezTo>
                <a:close/>
                <a:moveTo>
                  <a:pt x="3724279" y="77854"/>
                </a:moveTo>
                <a:cubicBezTo>
                  <a:pt x="3728816" y="78227"/>
                  <a:pt x="3732732" y="78411"/>
                  <a:pt x="3736025" y="78411"/>
                </a:cubicBezTo>
                <a:cubicBezTo>
                  <a:pt x="3748827" y="78411"/>
                  <a:pt x="3758418" y="76996"/>
                  <a:pt x="3764789" y="74167"/>
                </a:cubicBezTo>
                <a:cubicBezTo>
                  <a:pt x="3771161" y="71341"/>
                  <a:pt x="3774344" y="67128"/>
                  <a:pt x="3774344" y="61534"/>
                </a:cubicBezTo>
                <a:cubicBezTo>
                  <a:pt x="3774344" y="57870"/>
                  <a:pt x="3772962" y="54823"/>
                  <a:pt x="3770197" y="52398"/>
                </a:cubicBezTo>
                <a:cubicBezTo>
                  <a:pt x="3767433" y="49974"/>
                  <a:pt x="3763810" y="48762"/>
                  <a:pt x="3759332" y="48762"/>
                </a:cubicBezTo>
                <a:cubicBezTo>
                  <a:pt x="3751629" y="48762"/>
                  <a:pt x="3744514" y="51358"/>
                  <a:pt x="3737988" y="56544"/>
                </a:cubicBezTo>
                <a:cubicBezTo>
                  <a:pt x="3731461" y="61740"/>
                  <a:pt x="3726889" y="68839"/>
                  <a:pt x="3724279" y="77854"/>
                </a:cubicBezTo>
                <a:close/>
                <a:moveTo>
                  <a:pt x="3721576" y="91001"/>
                </a:moveTo>
                <a:cubicBezTo>
                  <a:pt x="3721140" y="93672"/>
                  <a:pt x="3720920" y="96311"/>
                  <a:pt x="3720920" y="98921"/>
                </a:cubicBezTo>
                <a:cubicBezTo>
                  <a:pt x="3720920" y="106754"/>
                  <a:pt x="3723159" y="113173"/>
                  <a:pt x="3727638" y="118174"/>
                </a:cubicBezTo>
                <a:cubicBezTo>
                  <a:pt x="3732112" y="123178"/>
                  <a:pt x="3738543" y="125679"/>
                  <a:pt x="3746934" y="125679"/>
                </a:cubicBezTo>
                <a:cubicBezTo>
                  <a:pt x="3753461" y="125679"/>
                  <a:pt x="3758666" y="123959"/>
                  <a:pt x="3762555" y="120507"/>
                </a:cubicBezTo>
                <a:cubicBezTo>
                  <a:pt x="3766436" y="117057"/>
                  <a:pt x="3768379" y="112845"/>
                  <a:pt x="3768379" y="107874"/>
                </a:cubicBezTo>
                <a:cubicBezTo>
                  <a:pt x="3768379" y="101038"/>
                  <a:pt x="3765674" y="96501"/>
                  <a:pt x="3760269" y="94262"/>
                </a:cubicBezTo>
                <a:cubicBezTo>
                  <a:pt x="3754857" y="92019"/>
                  <a:pt x="3744947" y="90903"/>
                  <a:pt x="3730525" y="90903"/>
                </a:cubicBezTo>
                <a:cubicBezTo>
                  <a:pt x="3729157" y="90903"/>
                  <a:pt x="3726177" y="90936"/>
                  <a:pt x="3721576" y="9100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824839" y="4370042"/>
            <a:ext cx="4930118" cy="139197"/>
          </a:xfrm>
          <a:custGeom>
            <a:avLst/>
            <a:gdLst/>
            <a:ahLst/>
            <a:cxnLst/>
            <a:rect l="l" t="t" r="r" b="b"/>
            <a:pathLst>
              <a:path w="4930118" h="139197">
                <a:moveTo>
                  <a:pt x="0" y="101249"/>
                </a:moveTo>
                <a:lnTo>
                  <a:pt x="20696" y="2235"/>
                </a:lnTo>
                <a:lnTo>
                  <a:pt x="37577" y="2235"/>
                </a:lnTo>
                <a:lnTo>
                  <a:pt x="34123" y="18551"/>
                </a:lnTo>
                <a:cubicBezTo>
                  <a:pt x="40406" y="11526"/>
                  <a:pt x="46015" y="6677"/>
                  <a:pt x="50957" y="4007"/>
                </a:cubicBezTo>
                <a:cubicBezTo>
                  <a:pt x="55893" y="1334"/>
                  <a:pt x="61257" y="0"/>
                  <a:pt x="67036" y="0"/>
                </a:cubicBezTo>
                <a:cubicBezTo>
                  <a:pt x="73187" y="0"/>
                  <a:pt x="78332" y="1630"/>
                  <a:pt x="82469" y="4892"/>
                </a:cubicBezTo>
                <a:cubicBezTo>
                  <a:pt x="86601" y="8157"/>
                  <a:pt x="89319" y="12711"/>
                  <a:pt x="90626" y="18551"/>
                </a:cubicBezTo>
                <a:cubicBezTo>
                  <a:pt x="95659" y="12336"/>
                  <a:pt x="100961" y="7692"/>
                  <a:pt x="106524" y="4615"/>
                </a:cubicBezTo>
                <a:cubicBezTo>
                  <a:pt x="112085" y="1540"/>
                  <a:pt x="117942" y="0"/>
                  <a:pt x="124095" y="0"/>
                </a:cubicBezTo>
                <a:cubicBezTo>
                  <a:pt x="132364" y="0"/>
                  <a:pt x="138563" y="1958"/>
                  <a:pt x="142696" y="5871"/>
                </a:cubicBezTo>
                <a:cubicBezTo>
                  <a:pt x="146830" y="9788"/>
                  <a:pt x="148896" y="15288"/>
                  <a:pt x="148896" y="22377"/>
                </a:cubicBezTo>
                <a:cubicBezTo>
                  <a:pt x="148896" y="25423"/>
                  <a:pt x="148182" y="30456"/>
                  <a:pt x="146750" y="37479"/>
                </a:cubicBezTo>
                <a:lnTo>
                  <a:pt x="133416" y="101249"/>
                </a:lnTo>
                <a:lnTo>
                  <a:pt x="116543" y="101249"/>
                </a:lnTo>
                <a:lnTo>
                  <a:pt x="130153" y="35797"/>
                </a:lnTo>
                <a:cubicBezTo>
                  <a:pt x="131338" y="30456"/>
                  <a:pt x="131929" y="26635"/>
                  <a:pt x="131929" y="24336"/>
                </a:cubicBezTo>
                <a:cubicBezTo>
                  <a:pt x="131929" y="21098"/>
                  <a:pt x="130903" y="18551"/>
                  <a:pt x="128850" y="16685"/>
                </a:cubicBezTo>
                <a:cubicBezTo>
                  <a:pt x="126799" y="14825"/>
                  <a:pt x="123908" y="13892"/>
                  <a:pt x="120179" y="13892"/>
                </a:cubicBezTo>
                <a:cubicBezTo>
                  <a:pt x="115142" y="13892"/>
                  <a:pt x="110015" y="15415"/>
                  <a:pt x="104795" y="18461"/>
                </a:cubicBezTo>
                <a:cubicBezTo>
                  <a:pt x="99572" y="21506"/>
                  <a:pt x="95518" y="25498"/>
                  <a:pt x="92631" y="30438"/>
                </a:cubicBezTo>
                <a:cubicBezTo>
                  <a:pt x="89737" y="35381"/>
                  <a:pt x="87206" y="42976"/>
                  <a:pt x="85032" y="53236"/>
                </a:cubicBezTo>
                <a:lnTo>
                  <a:pt x="74962" y="101249"/>
                </a:lnTo>
                <a:lnTo>
                  <a:pt x="58086" y="101249"/>
                </a:lnTo>
                <a:lnTo>
                  <a:pt x="72071" y="34404"/>
                </a:lnTo>
                <a:cubicBezTo>
                  <a:pt x="73066" y="29865"/>
                  <a:pt x="73562" y="26632"/>
                  <a:pt x="73562" y="24703"/>
                </a:cubicBezTo>
                <a:cubicBezTo>
                  <a:pt x="73562" y="21473"/>
                  <a:pt x="72554" y="18863"/>
                  <a:pt x="70531" y="16873"/>
                </a:cubicBezTo>
                <a:cubicBezTo>
                  <a:pt x="68511" y="14885"/>
                  <a:pt x="65886" y="13892"/>
                  <a:pt x="62654" y="13892"/>
                </a:cubicBezTo>
                <a:cubicBezTo>
                  <a:pt x="57870" y="13892"/>
                  <a:pt x="52847" y="15415"/>
                  <a:pt x="47598" y="18461"/>
                </a:cubicBezTo>
                <a:cubicBezTo>
                  <a:pt x="42343" y="21506"/>
                  <a:pt x="38073" y="25747"/>
                  <a:pt x="34775" y="31186"/>
                </a:cubicBezTo>
                <a:cubicBezTo>
                  <a:pt x="31482" y="36621"/>
                  <a:pt x="28778" y="44376"/>
                  <a:pt x="26665" y="54446"/>
                </a:cubicBezTo>
                <a:lnTo>
                  <a:pt x="16876" y="101249"/>
                </a:lnTo>
                <a:close/>
                <a:moveTo>
                  <a:pt x="231875" y="67593"/>
                </a:moveTo>
                <a:lnTo>
                  <a:pt x="248285" y="69274"/>
                </a:lnTo>
                <a:cubicBezTo>
                  <a:pt x="245919" y="77414"/>
                  <a:pt x="240501" y="85153"/>
                  <a:pt x="232016" y="92484"/>
                </a:cubicBezTo>
                <a:cubicBezTo>
                  <a:pt x="223530" y="99820"/>
                  <a:pt x="213414" y="103488"/>
                  <a:pt x="201668" y="103488"/>
                </a:cubicBezTo>
                <a:cubicBezTo>
                  <a:pt x="194332" y="103488"/>
                  <a:pt x="187603" y="101793"/>
                  <a:pt x="181483" y="98406"/>
                </a:cubicBezTo>
                <a:cubicBezTo>
                  <a:pt x="175359" y="95017"/>
                  <a:pt x="170701" y="90092"/>
                  <a:pt x="167500" y="83631"/>
                </a:cubicBezTo>
                <a:cubicBezTo>
                  <a:pt x="164296" y="77165"/>
                  <a:pt x="162699" y="69800"/>
                  <a:pt x="162699" y="61530"/>
                </a:cubicBezTo>
                <a:cubicBezTo>
                  <a:pt x="162699" y="50720"/>
                  <a:pt x="165200" y="40230"/>
                  <a:pt x="170204" y="30067"/>
                </a:cubicBezTo>
                <a:cubicBezTo>
                  <a:pt x="175200" y="19903"/>
                  <a:pt x="181685" y="12350"/>
                  <a:pt x="189640" y="7408"/>
                </a:cubicBezTo>
                <a:cubicBezTo>
                  <a:pt x="197597" y="2472"/>
                  <a:pt x="206204" y="0"/>
                  <a:pt x="215467" y="0"/>
                </a:cubicBezTo>
                <a:cubicBezTo>
                  <a:pt x="227275" y="0"/>
                  <a:pt x="236706" y="3667"/>
                  <a:pt x="243763" y="10997"/>
                </a:cubicBezTo>
                <a:cubicBezTo>
                  <a:pt x="250815" y="18333"/>
                  <a:pt x="254343" y="28342"/>
                  <a:pt x="254343" y="41021"/>
                </a:cubicBezTo>
                <a:cubicBezTo>
                  <a:pt x="254343" y="45867"/>
                  <a:pt x="253907" y="50842"/>
                  <a:pt x="253036" y="55939"/>
                </a:cubicBezTo>
                <a:lnTo>
                  <a:pt x="180129" y="55939"/>
                </a:lnTo>
                <a:cubicBezTo>
                  <a:pt x="179878" y="57866"/>
                  <a:pt x="179755" y="59608"/>
                  <a:pt x="179755" y="61163"/>
                </a:cubicBezTo>
                <a:cubicBezTo>
                  <a:pt x="179755" y="70422"/>
                  <a:pt x="181882" y="77493"/>
                  <a:pt x="186145" y="82367"/>
                </a:cubicBezTo>
                <a:cubicBezTo>
                  <a:pt x="190403" y="87249"/>
                  <a:pt x="195609" y="89690"/>
                  <a:pt x="201761" y="89690"/>
                </a:cubicBezTo>
                <a:cubicBezTo>
                  <a:pt x="207540" y="89690"/>
                  <a:pt x="213228" y="87792"/>
                  <a:pt x="218822" y="84001"/>
                </a:cubicBezTo>
                <a:cubicBezTo>
                  <a:pt x="224417" y="80214"/>
                  <a:pt x="228765" y="74743"/>
                  <a:pt x="231875" y="67593"/>
                </a:cubicBezTo>
                <a:close/>
                <a:moveTo>
                  <a:pt x="182833" y="43073"/>
                </a:moveTo>
                <a:lnTo>
                  <a:pt x="238399" y="43073"/>
                </a:lnTo>
                <a:cubicBezTo>
                  <a:pt x="238464" y="41335"/>
                  <a:pt x="238496" y="40088"/>
                  <a:pt x="238496" y="39340"/>
                </a:cubicBezTo>
                <a:cubicBezTo>
                  <a:pt x="238496" y="30887"/>
                  <a:pt x="236382" y="24410"/>
                  <a:pt x="232156" y="19903"/>
                </a:cubicBezTo>
                <a:cubicBezTo>
                  <a:pt x="227929" y="15396"/>
                  <a:pt x="222490" y="13147"/>
                  <a:pt x="215838" y="13147"/>
                </a:cubicBezTo>
                <a:cubicBezTo>
                  <a:pt x="208627" y="13147"/>
                  <a:pt x="202053" y="15635"/>
                  <a:pt x="196120" y="20602"/>
                </a:cubicBezTo>
                <a:cubicBezTo>
                  <a:pt x="190184" y="25574"/>
                  <a:pt x="185753" y="33065"/>
                  <a:pt x="182833" y="43073"/>
                </a:cubicBezTo>
                <a:close/>
                <a:moveTo>
                  <a:pt x="250513" y="101249"/>
                </a:moveTo>
                <a:lnTo>
                  <a:pt x="293591" y="51000"/>
                </a:lnTo>
                <a:lnTo>
                  <a:pt x="268883" y="2235"/>
                </a:lnTo>
                <a:lnTo>
                  <a:pt x="287528" y="2235"/>
                </a:lnTo>
                <a:lnTo>
                  <a:pt x="295920" y="19858"/>
                </a:lnTo>
                <a:cubicBezTo>
                  <a:pt x="299031" y="26445"/>
                  <a:pt x="301823" y="32752"/>
                  <a:pt x="304311" y="38782"/>
                </a:cubicBezTo>
                <a:lnTo>
                  <a:pt x="332838" y="2235"/>
                </a:lnTo>
                <a:lnTo>
                  <a:pt x="353444" y="2235"/>
                </a:lnTo>
                <a:lnTo>
                  <a:pt x="311864" y="52303"/>
                </a:lnTo>
                <a:lnTo>
                  <a:pt x="336848" y="101249"/>
                </a:lnTo>
                <a:lnTo>
                  <a:pt x="318200" y="101249"/>
                </a:lnTo>
                <a:lnTo>
                  <a:pt x="308318" y="81111"/>
                </a:lnTo>
                <a:cubicBezTo>
                  <a:pt x="306208" y="76820"/>
                  <a:pt x="303814" y="71510"/>
                  <a:pt x="301144" y="65170"/>
                </a:cubicBezTo>
                <a:lnTo>
                  <a:pt x="271677" y="101249"/>
                </a:lnTo>
                <a:close/>
                <a:moveTo>
                  <a:pt x="373882" y="2235"/>
                </a:moveTo>
                <a:lnTo>
                  <a:pt x="390567" y="2235"/>
                </a:lnTo>
                <a:lnTo>
                  <a:pt x="381617" y="43542"/>
                </a:lnTo>
                <a:lnTo>
                  <a:pt x="427582" y="43542"/>
                </a:lnTo>
                <a:lnTo>
                  <a:pt x="436345" y="2235"/>
                </a:lnTo>
                <a:lnTo>
                  <a:pt x="452848" y="2235"/>
                </a:lnTo>
                <a:lnTo>
                  <a:pt x="431964" y="101249"/>
                </a:lnTo>
                <a:lnTo>
                  <a:pt x="415181" y="101249"/>
                </a:lnTo>
                <a:lnTo>
                  <a:pt x="424692" y="56962"/>
                </a:lnTo>
                <a:lnTo>
                  <a:pt x="378911" y="56962"/>
                </a:lnTo>
                <a:lnTo>
                  <a:pt x="369402" y="101249"/>
                </a:lnTo>
                <a:lnTo>
                  <a:pt x="352717" y="101249"/>
                </a:lnTo>
                <a:close/>
                <a:moveTo>
                  <a:pt x="461235" y="63680"/>
                </a:moveTo>
                <a:cubicBezTo>
                  <a:pt x="461235" y="44344"/>
                  <a:pt x="466923" y="28342"/>
                  <a:pt x="478300" y="15663"/>
                </a:cubicBezTo>
                <a:cubicBezTo>
                  <a:pt x="487688" y="5219"/>
                  <a:pt x="499993" y="0"/>
                  <a:pt x="515221" y="0"/>
                </a:cubicBezTo>
                <a:cubicBezTo>
                  <a:pt x="527155" y="0"/>
                  <a:pt x="536774" y="3728"/>
                  <a:pt x="544078" y="11188"/>
                </a:cubicBezTo>
                <a:cubicBezTo>
                  <a:pt x="551383" y="18647"/>
                  <a:pt x="555033" y="28717"/>
                  <a:pt x="555033" y="41395"/>
                </a:cubicBezTo>
                <a:cubicBezTo>
                  <a:pt x="555033" y="52768"/>
                  <a:pt x="552733" y="63352"/>
                  <a:pt x="548136" y="73140"/>
                </a:cubicBezTo>
                <a:cubicBezTo>
                  <a:pt x="543535" y="82929"/>
                  <a:pt x="536994" y="90435"/>
                  <a:pt x="528508" y="95655"/>
                </a:cubicBezTo>
                <a:cubicBezTo>
                  <a:pt x="520023" y="100878"/>
                  <a:pt x="511087" y="103488"/>
                  <a:pt x="501703" y="103488"/>
                </a:cubicBezTo>
                <a:cubicBezTo>
                  <a:pt x="493998" y="103488"/>
                  <a:pt x="486989" y="101840"/>
                  <a:pt x="480678" y="98545"/>
                </a:cubicBezTo>
                <a:cubicBezTo>
                  <a:pt x="474368" y="95252"/>
                  <a:pt x="469551" y="90593"/>
                  <a:pt x="466225" y="84563"/>
                </a:cubicBezTo>
                <a:cubicBezTo>
                  <a:pt x="462898" y="78533"/>
                  <a:pt x="461235" y="71571"/>
                  <a:pt x="461235" y="63680"/>
                </a:cubicBezTo>
                <a:close/>
                <a:moveTo>
                  <a:pt x="478116" y="61999"/>
                </a:moveTo>
                <a:cubicBezTo>
                  <a:pt x="478116" y="71323"/>
                  <a:pt x="480351" y="78393"/>
                  <a:pt x="484826" y="83210"/>
                </a:cubicBezTo>
                <a:cubicBezTo>
                  <a:pt x="489300" y="88026"/>
                  <a:pt x="494989" y="90439"/>
                  <a:pt x="501890" y="90439"/>
                </a:cubicBezTo>
                <a:cubicBezTo>
                  <a:pt x="505493" y="90439"/>
                  <a:pt x="509072" y="89704"/>
                  <a:pt x="512614" y="88242"/>
                </a:cubicBezTo>
                <a:cubicBezTo>
                  <a:pt x="516157" y="86784"/>
                  <a:pt x="519450" y="84563"/>
                  <a:pt x="522496" y="81580"/>
                </a:cubicBezTo>
                <a:cubicBezTo>
                  <a:pt x="525542" y="78595"/>
                  <a:pt x="528134" y="75189"/>
                  <a:pt x="530280" y="71366"/>
                </a:cubicBezTo>
                <a:cubicBezTo>
                  <a:pt x="532422" y="67546"/>
                  <a:pt x="534145" y="63427"/>
                  <a:pt x="535452" y="59014"/>
                </a:cubicBezTo>
                <a:cubicBezTo>
                  <a:pt x="537379" y="52862"/>
                  <a:pt x="538344" y="46954"/>
                  <a:pt x="538344" y="41299"/>
                </a:cubicBezTo>
                <a:cubicBezTo>
                  <a:pt x="538344" y="32353"/>
                  <a:pt x="536090" y="25405"/>
                  <a:pt x="531587" y="20462"/>
                </a:cubicBezTo>
                <a:cubicBezTo>
                  <a:pt x="527079" y="15523"/>
                  <a:pt x="521402" y="13049"/>
                  <a:pt x="514570" y="13049"/>
                </a:cubicBezTo>
                <a:cubicBezTo>
                  <a:pt x="509284" y="13049"/>
                  <a:pt x="504468" y="14306"/>
                  <a:pt x="500118" y="16826"/>
                </a:cubicBezTo>
                <a:cubicBezTo>
                  <a:pt x="495766" y="19342"/>
                  <a:pt x="491839" y="23029"/>
                  <a:pt x="488325" y="27874"/>
                </a:cubicBezTo>
                <a:cubicBezTo>
                  <a:pt x="484815" y="32724"/>
                  <a:pt x="482230" y="38361"/>
                  <a:pt x="480586" y="44798"/>
                </a:cubicBezTo>
                <a:cubicBezTo>
                  <a:pt x="478940" y="51230"/>
                  <a:pt x="478116" y="56962"/>
                  <a:pt x="478116" y="61999"/>
                </a:cubicBezTo>
                <a:close/>
                <a:moveTo>
                  <a:pt x="586788" y="2235"/>
                </a:moveTo>
                <a:lnTo>
                  <a:pt x="661374" y="2235"/>
                </a:lnTo>
                <a:lnTo>
                  <a:pt x="640306" y="101249"/>
                </a:lnTo>
                <a:lnTo>
                  <a:pt x="623523" y="101249"/>
                </a:lnTo>
                <a:lnTo>
                  <a:pt x="641984" y="16314"/>
                </a:lnTo>
                <a:lnTo>
                  <a:pt x="600404" y="16314"/>
                </a:lnTo>
                <a:lnTo>
                  <a:pt x="587628" y="75332"/>
                </a:lnTo>
                <a:cubicBezTo>
                  <a:pt x="585453" y="85463"/>
                  <a:pt x="582530" y="92533"/>
                  <a:pt x="578865" y="96544"/>
                </a:cubicBezTo>
                <a:cubicBezTo>
                  <a:pt x="575197" y="100555"/>
                  <a:pt x="570132" y="102560"/>
                  <a:pt x="563665" y="102560"/>
                </a:cubicBezTo>
                <a:cubicBezTo>
                  <a:pt x="559941" y="102560"/>
                  <a:pt x="554997" y="102124"/>
                  <a:pt x="548844" y="101249"/>
                </a:cubicBezTo>
                <a:lnTo>
                  <a:pt x="551919" y="87263"/>
                </a:lnTo>
                <a:cubicBezTo>
                  <a:pt x="554529" y="87454"/>
                  <a:pt x="556891" y="87547"/>
                  <a:pt x="559007" y="87547"/>
                </a:cubicBezTo>
                <a:cubicBezTo>
                  <a:pt x="563292" y="87547"/>
                  <a:pt x="566104" y="86475"/>
                  <a:pt x="567442" y="84325"/>
                </a:cubicBezTo>
                <a:cubicBezTo>
                  <a:pt x="568778" y="82184"/>
                  <a:pt x="570690" y="75642"/>
                  <a:pt x="573178" y="64706"/>
                </a:cubicBezTo>
                <a:close/>
                <a:moveTo>
                  <a:pt x="669578" y="63680"/>
                </a:moveTo>
                <a:cubicBezTo>
                  <a:pt x="669578" y="44344"/>
                  <a:pt x="675265" y="28342"/>
                  <a:pt x="686642" y="15663"/>
                </a:cubicBezTo>
                <a:cubicBezTo>
                  <a:pt x="696027" y="5219"/>
                  <a:pt x="708336" y="0"/>
                  <a:pt x="723564" y="0"/>
                </a:cubicBezTo>
                <a:cubicBezTo>
                  <a:pt x="735498" y="0"/>
                  <a:pt x="745117" y="3728"/>
                  <a:pt x="752421" y="11188"/>
                </a:cubicBezTo>
                <a:cubicBezTo>
                  <a:pt x="759721" y="18647"/>
                  <a:pt x="763373" y="28717"/>
                  <a:pt x="763373" y="41395"/>
                </a:cubicBezTo>
                <a:cubicBezTo>
                  <a:pt x="763373" y="52768"/>
                  <a:pt x="761075" y="63352"/>
                  <a:pt x="756478" y="73140"/>
                </a:cubicBezTo>
                <a:cubicBezTo>
                  <a:pt x="751878" y="82929"/>
                  <a:pt x="745336" y="90435"/>
                  <a:pt x="736852" y="95655"/>
                </a:cubicBezTo>
                <a:cubicBezTo>
                  <a:pt x="728367" y="100878"/>
                  <a:pt x="719431" y="103488"/>
                  <a:pt x="710045" y="103488"/>
                </a:cubicBezTo>
                <a:cubicBezTo>
                  <a:pt x="702338" y="103488"/>
                  <a:pt x="695333" y="101840"/>
                  <a:pt x="689022" y="98545"/>
                </a:cubicBezTo>
                <a:cubicBezTo>
                  <a:pt x="682711" y="95252"/>
                  <a:pt x="677894" y="90593"/>
                  <a:pt x="674568" y="84563"/>
                </a:cubicBezTo>
                <a:cubicBezTo>
                  <a:pt x="671241" y="78533"/>
                  <a:pt x="669578" y="71571"/>
                  <a:pt x="669578" y="63680"/>
                </a:cubicBezTo>
                <a:close/>
                <a:moveTo>
                  <a:pt x="686458" y="61999"/>
                </a:moveTo>
                <a:cubicBezTo>
                  <a:pt x="686458" y="71323"/>
                  <a:pt x="688694" y="78393"/>
                  <a:pt x="693169" y="83210"/>
                </a:cubicBezTo>
                <a:cubicBezTo>
                  <a:pt x="697644" y="88026"/>
                  <a:pt x="703331" y="90439"/>
                  <a:pt x="710232" y="90439"/>
                </a:cubicBezTo>
                <a:cubicBezTo>
                  <a:pt x="713837" y="90439"/>
                  <a:pt x="717415" y="89704"/>
                  <a:pt x="720958" y="88242"/>
                </a:cubicBezTo>
                <a:cubicBezTo>
                  <a:pt x="724500" y="86784"/>
                  <a:pt x="727790" y="84563"/>
                  <a:pt x="730836" y="81580"/>
                </a:cubicBezTo>
                <a:cubicBezTo>
                  <a:pt x="733881" y="78595"/>
                  <a:pt x="736477" y="75189"/>
                  <a:pt x="738619" y="71366"/>
                </a:cubicBezTo>
                <a:cubicBezTo>
                  <a:pt x="740764" y="67546"/>
                  <a:pt x="742485" y="63427"/>
                  <a:pt x="743796" y="59014"/>
                </a:cubicBezTo>
                <a:cubicBezTo>
                  <a:pt x="745721" y="52862"/>
                  <a:pt x="746686" y="46954"/>
                  <a:pt x="746686" y="41299"/>
                </a:cubicBezTo>
                <a:cubicBezTo>
                  <a:pt x="746686" y="32353"/>
                  <a:pt x="744433" y="25405"/>
                  <a:pt x="739926" y="20462"/>
                </a:cubicBezTo>
                <a:cubicBezTo>
                  <a:pt x="735421" y="15523"/>
                  <a:pt x="729745" y="13049"/>
                  <a:pt x="722912" y="13049"/>
                </a:cubicBezTo>
                <a:cubicBezTo>
                  <a:pt x="717624" y="13049"/>
                  <a:pt x="712810" y="14306"/>
                  <a:pt x="708462" y="16826"/>
                </a:cubicBezTo>
                <a:cubicBezTo>
                  <a:pt x="704110" y="19342"/>
                  <a:pt x="700181" y="23029"/>
                  <a:pt x="696668" y="27874"/>
                </a:cubicBezTo>
                <a:cubicBezTo>
                  <a:pt x="693158" y="32724"/>
                  <a:pt x="690573" y="38361"/>
                  <a:pt x="688928" y="44798"/>
                </a:cubicBezTo>
                <a:cubicBezTo>
                  <a:pt x="687283" y="51230"/>
                  <a:pt x="686458" y="56962"/>
                  <a:pt x="686458" y="61999"/>
                </a:cubicBezTo>
                <a:close/>
                <a:moveTo>
                  <a:pt x="799362" y="26851"/>
                </a:moveTo>
                <a:lnTo>
                  <a:pt x="783978" y="25729"/>
                </a:lnTo>
                <a:cubicBezTo>
                  <a:pt x="790876" y="8579"/>
                  <a:pt x="803587" y="0"/>
                  <a:pt x="822110" y="0"/>
                </a:cubicBezTo>
                <a:cubicBezTo>
                  <a:pt x="833918" y="0"/>
                  <a:pt x="842885" y="2610"/>
                  <a:pt x="849013" y="7829"/>
                </a:cubicBezTo>
                <a:cubicBezTo>
                  <a:pt x="855133" y="13053"/>
                  <a:pt x="858192" y="19483"/>
                  <a:pt x="858192" y="27129"/>
                </a:cubicBezTo>
                <a:cubicBezTo>
                  <a:pt x="858192" y="32291"/>
                  <a:pt x="856764" y="36780"/>
                  <a:pt x="853909" y="40604"/>
                </a:cubicBezTo>
                <a:cubicBezTo>
                  <a:pt x="851047" y="44423"/>
                  <a:pt x="847313" y="47408"/>
                  <a:pt x="842716" y="49550"/>
                </a:cubicBezTo>
                <a:cubicBezTo>
                  <a:pt x="838116" y="51699"/>
                  <a:pt x="830782" y="54010"/>
                  <a:pt x="820710" y="56498"/>
                </a:cubicBezTo>
                <a:cubicBezTo>
                  <a:pt x="808718" y="59356"/>
                  <a:pt x="800701" y="62157"/>
                  <a:pt x="796658" y="64889"/>
                </a:cubicBezTo>
                <a:cubicBezTo>
                  <a:pt x="792618" y="67622"/>
                  <a:pt x="790599" y="71196"/>
                  <a:pt x="790599" y="75611"/>
                </a:cubicBezTo>
                <a:cubicBezTo>
                  <a:pt x="790599" y="80149"/>
                  <a:pt x="792899" y="83758"/>
                  <a:pt x="797500" y="86428"/>
                </a:cubicBezTo>
                <a:cubicBezTo>
                  <a:pt x="802098" y="89099"/>
                  <a:pt x="807566" y="90439"/>
                  <a:pt x="813906" y="90439"/>
                </a:cubicBezTo>
                <a:cubicBezTo>
                  <a:pt x="821797" y="90439"/>
                  <a:pt x="827629" y="88897"/>
                  <a:pt x="831390" y="85820"/>
                </a:cubicBezTo>
                <a:cubicBezTo>
                  <a:pt x="835149" y="82741"/>
                  <a:pt x="838399" y="77630"/>
                  <a:pt x="841132" y="70484"/>
                </a:cubicBezTo>
                <a:lnTo>
                  <a:pt x="855396" y="71600"/>
                </a:lnTo>
                <a:cubicBezTo>
                  <a:pt x="849427" y="92857"/>
                  <a:pt x="835196" y="103488"/>
                  <a:pt x="812696" y="103488"/>
                </a:cubicBezTo>
                <a:cubicBezTo>
                  <a:pt x="799581" y="103488"/>
                  <a:pt x="789807" y="100878"/>
                  <a:pt x="783374" y="95655"/>
                </a:cubicBezTo>
                <a:cubicBezTo>
                  <a:pt x="776940" y="90435"/>
                  <a:pt x="773722" y="84066"/>
                  <a:pt x="773722" y="76543"/>
                </a:cubicBezTo>
                <a:cubicBezTo>
                  <a:pt x="773722" y="71196"/>
                  <a:pt x="775245" y="66290"/>
                  <a:pt x="778290" y="61814"/>
                </a:cubicBezTo>
                <a:cubicBezTo>
                  <a:pt x="781336" y="57336"/>
                  <a:pt x="785127" y="53952"/>
                  <a:pt x="789667" y="51652"/>
                </a:cubicBezTo>
                <a:cubicBezTo>
                  <a:pt x="794203" y="49348"/>
                  <a:pt x="801756" y="46990"/>
                  <a:pt x="812321" y="44564"/>
                </a:cubicBezTo>
                <a:cubicBezTo>
                  <a:pt x="826059" y="41456"/>
                  <a:pt x="834357" y="38411"/>
                  <a:pt x="837216" y="35430"/>
                </a:cubicBezTo>
                <a:cubicBezTo>
                  <a:pt x="840010" y="32446"/>
                  <a:pt x="841409" y="29490"/>
                  <a:pt x="841409" y="26571"/>
                </a:cubicBezTo>
                <a:cubicBezTo>
                  <a:pt x="841409" y="23090"/>
                  <a:pt x="839765" y="20044"/>
                  <a:pt x="836470" y="17434"/>
                </a:cubicBezTo>
                <a:cubicBezTo>
                  <a:pt x="833176" y="14825"/>
                  <a:pt x="828233" y="13518"/>
                  <a:pt x="821646" y="13518"/>
                </a:cubicBezTo>
                <a:cubicBezTo>
                  <a:pt x="815429" y="13518"/>
                  <a:pt x="810878" y="14497"/>
                  <a:pt x="807991" y="16455"/>
                </a:cubicBezTo>
                <a:cubicBezTo>
                  <a:pt x="805096" y="18413"/>
                  <a:pt x="802223" y="21877"/>
                  <a:pt x="799362" y="26851"/>
                </a:cubicBezTo>
                <a:close/>
                <a:moveTo>
                  <a:pt x="934548" y="83350"/>
                </a:moveTo>
                <a:cubicBezTo>
                  <a:pt x="922679" y="96775"/>
                  <a:pt x="910527" y="103488"/>
                  <a:pt x="898096" y="103488"/>
                </a:cubicBezTo>
                <a:cubicBezTo>
                  <a:pt x="890449" y="103488"/>
                  <a:pt x="884282" y="101296"/>
                  <a:pt x="879590" y="96915"/>
                </a:cubicBezTo>
                <a:cubicBezTo>
                  <a:pt x="874900" y="92531"/>
                  <a:pt x="872550" y="87174"/>
                  <a:pt x="872550" y="80834"/>
                </a:cubicBezTo>
                <a:cubicBezTo>
                  <a:pt x="872550" y="76668"/>
                  <a:pt x="873607" y="69518"/>
                  <a:pt x="875721" y="59389"/>
                </a:cubicBezTo>
                <a:lnTo>
                  <a:pt x="887655" y="2235"/>
                </a:lnTo>
                <a:lnTo>
                  <a:pt x="904528" y="2235"/>
                </a:lnTo>
                <a:lnTo>
                  <a:pt x="891291" y="65541"/>
                </a:lnTo>
                <a:cubicBezTo>
                  <a:pt x="890169" y="70825"/>
                  <a:pt x="889610" y="74930"/>
                  <a:pt x="889610" y="77850"/>
                </a:cubicBezTo>
                <a:cubicBezTo>
                  <a:pt x="889610" y="81580"/>
                  <a:pt x="890744" y="84484"/>
                  <a:pt x="893016" y="86568"/>
                </a:cubicBezTo>
                <a:cubicBezTo>
                  <a:pt x="895284" y="88649"/>
                  <a:pt x="898624" y="89690"/>
                  <a:pt x="903039" y="89690"/>
                </a:cubicBezTo>
                <a:cubicBezTo>
                  <a:pt x="907762" y="89690"/>
                  <a:pt x="912377" y="88542"/>
                  <a:pt x="916884" y="86240"/>
                </a:cubicBezTo>
                <a:cubicBezTo>
                  <a:pt x="921391" y="83937"/>
                  <a:pt x="925275" y="80830"/>
                  <a:pt x="928540" y="76914"/>
                </a:cubicBezTo>
                <a:cubicBezTo>
                  <a:pt x="931802" y="73001"/>
                  <a:pt x="934455" y="68370"/>
                  <a:pt x="936507" y="63025"/>
                </a:cubicBezTo>
                <a:cubicBezTo>
                  <a:pt x="937875" y="59605"/>
                  <a:pt x="939460" y="53610"/>
                  <a:pt x="941263" y="45031"/>
                </a:cubicBezTo>
                <a:lnTo>
                  <a:pt x="950213" y="2235"/>
                </a:lnTo>
                <a:lnTo>
                  <a:pt x="967090" y="2235"/>
                </a:lnTo>
                <a:lnTo>
                  <a:pt x="946393" y="101249"/>
                </a:lnTo>
                <a:lnTo>
                  <a:pt x="930822" y="101249"/>
                </a:lnTo>
                <a:close/>
                <a:moveTo>
                  <a:pt x="988066" y="2235"/>
                </a:moveTo>
                <a:lnTo>
                  <a:pt x="1004663" y="2235"/>
                </a:lnTo>
                <a:lnTo>
                  <a:pt x="1001119" y="18831"/>
                </a:lnTo>
                <a:cubicBezTo>
                  <a:pt x="998880" y="29339"/>
                  <a:pt x="997762" y="36701"/>
                  <a:pt x="997762" y="40932"/>
                </a:cubicBezTo>
                <a:cubicBezTo>
                  <a:pt x="997762" y="45284"/>
                  <a:pt x="999406" y="48559"/>
                  <a:pt x="1002704" y="50763"/>
                </a:cubicBezTo>
                <a:cubicBezTo>
                  <a:pt x="1005997" y="52973"/>
                  <a:pt x="1010938" y="54075"/>
                  <a:pt x="1017525" y="54075"/>
                </a:cubicBezTo>
                <a:cubicBezTo>
                  <a:pt x="1025547" y="54075"/>
                  <a:pt x="1032944" y="52678"/>
                  <a:pt x="1039716" y="49878"/>
                </a:cubicBezTo>
                <a:lnTo>
                  <a:pt x="1049879" y="2235"/>
                </a:lnTo>
                <a:lnTo>
                  <a:pt x="1066665" y="2235"/>
                </a:lnTo>
                <a:lnTo>
                  <a:pt x="1045591" y="101249"/>
                </a:lnTo>
                <a:lnTo>
                  <a:pt x="1028718" y="101249"/>
                </a:lnTo>
                <a:lnTo>
                  <a:pt x="1036828" y="63305"/>
                </a:lnTo>
                <a:cubicBezTo>
                  <a:pt x="1028437" y="66099"/>
                  <a:pt x="1020606" y="67499"/>
                  <a:pt x="1013332" y="67499"/>
                </a:cubicBezTo>
                <a:cubicBezTo>
                  <a:pt x="1003201" y="67499"/>
                  <a:pt x="995260" y="65358"/>
                  <a:pt x="989510" y="61066"/>
                </a:cubicBezTo>
                <a:cubicBezTo>
                  <a:pt x="983765" y="56779"/>
                  <a:pt x="980888" y="50687"/>
                  <a:pt x="980888" y="42792"/>
                </a:cubicBezTo>
                <a:cubicBezTo>
                  <a:pt x="980888" y="39433"/>
                  <a:pt x="982378" y="30268"/>
                  <a:pt x="985362" y="15288"/>
                </a:cubicBezTo>
                <a:close/>
                <a:moveTo>
                  <a:pt x="1144702" y="67593"/>
                </a:moveTo>
                <a:lnTo>
                  <a:pt x="1161111" y="69274"/>
                </a:lnTo>
                <a:cubicBezTo>
                  <a:pt x="1158746" y="77414"/>
                  <a:pt x="1153328" y="85153"/>
                  <a:pt x="1144843" y="92484"/>
                </a:cubicBezTo>
                <a:cubicBezTo>
                  <a:pt x="1136358" y="99820"/>
                  <a:pt x="1126241" y="103488"/>
                  <a:pt x="1114495" y="103488"/>
                </a:cubicBezTo>
                <a:cubicBezTo>
                  <a:pt x="1107158" y="103488"/>
                  <a:pt x="1100430" y="101793"/>
                  <a:pt x="1094310" y="98406"/>
                </a:cubicBezTo>
                <a:cubicBezTo>
                  <a:pt x="1088185" y="95017"/>
                  <a:pt x="1083527" y="90092"/>
                  <a:pt x="1080327" y="83631"/>
                </a:cubicBezTo>
                <a:cubicBezTo>
                  <a:pt x="1077123" y="77165"/>
                  <a:pt x="1075521" y="69800"/>
                  <a:pt x="1075521" y="61530"/>
                </a:cubicBezTo>
                <a:cubicBezTo>
                  <a:pt x="1075521" y="50720"/>
                  <a:pt x="1078023" y="40230"/>
                  <a:pt x="1083027" y="30067"/>
                </a:cubicBezTo>
                <a:cubicBezTo>
                  <a:pt x="1088028" y="19903"/>
                  <a:pt x="1094508" y="12350"/>
                  <a:pt x="1102467" y="7408"/>
                </a:cubicBezTo>
                <a:cubicBezTo>
                  <a:pt x="1110423" y="2472"/>
                  <a:pt x="1119031" y="0"/>
                  <a:pt x="1128290" y="0"/>
                </a:cubicBezTo>
                <a:cubicBezTo>
                  <a:pt x="1140102" y="0"/>
                  <a:pt x="1149534" y="3667"/>
                  <a:pt x="1156589" y="10997"/>
                </a:cubicBezTo>
                <a:cubicBezTo>
                  <a:pt x="1163643" y="18333"/>
                  <a:pt x="1167169" y="28342"/>
                  <a:pt x="1167169" y="41021"/>
                </a:cubicBezTo>
                <a:cubicBezTo>
                  <a:pt x="1167169" y="45867"/>
                  <a:pt x="1166734" y="50842"/>
                  <a:pt x="1165864" y="55939"/>
                </a:cubicBezTo>
                <a:lnTo>
                  <a:pt x="1092956" y="55939"/>
                </a:lnTo>
                <a:cubicBezTo>
                  <a:pt x="1092704" y="57866"/>
                  <a:pt x="1092581" y="59608"/>
                  <a:pt x="1092581" y="61163"/>
                </a:cubicBezTo>
                <a:cubicBezTo>
                  <a:pt x="1092581" y="70422"/>
                  <a:pt x="1094710" y="77493"/>
                  <a:pt x="1098968" y="82367"/>
                </a:cubicBezTo>
                <a:cubicBezTo>
                  <a:pt x="1103230" y="87249"/>
                  <a:pt x="1108432" y="89690"/>
                  <a:pt x="1114589" y="89690"/>
                </a:cubicBezTo>
                <a:cubicBezTo>
                  <a:pt x="1120366" y="89690"/>
                  <a:pt x="1126054" y="87792"/>
                  <a:pt x="1131649" y="84001"/>
                </a:cubicBezTo>
                <a:cubicBezTo>
                  <a:pt x="1137243" y="80214"/>
                  <a:pt x="1141592" y="74743"/>
                  <a:pt x="1144702" y="67593"/>
                </a:cubicBezTo>
                <a:close/>
                <a:moveTo>
                  <a:pt x="1095659" y="43073"/>
                </a:moveTo>
                <a:lnTo>
                  <a:pt x="1151226" y="43073"/>
                </a:lnTo>
                <a:cubicBezTo>
                  <a:pt x="1151291" y="41335"/>
                  <a:pt x="1151322" y="40088"/>
                  <a:pt x="1151322" y="39340"/>
                </a:cubicBezTo>
                <a:cubicBezTo>
                  <a:pt x="1151322" y="30887"/>
                  <a:pt x="1149209" y="24410"/>
                  <a:pt x="1144984" y="19903"/>
                </a:cubicBezTo>
                <a:cubicBezTo>
                  <a:pt x="1140757" y="15396"/>
                  <a:pt x="1135318" y="13147"/>
                  <a:pt x="1128664" y="13147"/>
                </a:cubicBezTo>
                <a:cubicBezTo>
                  <a:pt x="1121453" y="13147"/>
                  <a:pt x="1114880" y="15635"/>
                  <a:pt x="1108947" y="20602"/>
                </a:cubicBezTo>
                <a:cubicBezTo>
                  <a:pt x="1103010" y="25574"/>
                  <a:pt x="1098579" y="33065"/>
                  <a:pt x="1095659" y="43073"/>
                </a:cubicBezTo>
                <a:close/>
                <a:moveTo>
                  <a:pt x="1243072" y="65170"/>
                </a:moveTo>
                <a:lnTo>
                  <a:pt x="1259949" y="66941"/>
                </a:lnTo>
                <a:cubicBezTo>
                  <a:pt x="1255723" y="79311"/>
                  <a:pt x="1249707" y="88495"/>
                  <a:pt x="1241910" y="94489"/>
                </a:cubicBezTo>
                <a:cubicBezTo>
                  <a:pt x="1234108" y="100486"/>
                  <a:pt x="1225231" y="103488"/>
                  <a:pt x="1215291" y="103488"/>
                </a:cubicBezTo>
                <a:cubicBezTo>
                  <a:pt x="1204538" y="103488"/>
                  <a:pt x="1195819" y="100007"/>
                  <a:pt x="1189137" y="93045"/>
                </a:cubicBezTo>
                <a:cubicBezTo>
                  <a:pt x="1182455" y="86087"/>
                  <a:pt x="1179115" y="76359"/>
                  <a:pt x="1179115" y="63863"/>
                </a:cubicBezTo>
                <a:cubicBezTo>
                  <a:pt x="1179115" y="53049"/>
                  <a:pt x="1181256" y="42421"/>
                  <a:pt x="1185547" y="31978"/>
                </a:cubicBezTo>
                <a:cubicBezTo>
                  <a:pt x="1189839" y="21534"/>
                  <a:pt x="1195977" y="13596"/>
                  <a:pt x="1203965" y="8157"/>
                </a:cubicBezTo>
                <a:cubicBezTo>
                  <a:pt x="1211947" y="2717"/>
                  <a:pt x="1221069" y="0"/>
                  <a:pt x="1231330" y="0"/>
                </a:cubicBezTo>
                <a:cubicBezTo>
                  <a:pt x="1241956" y="0"/>
                  <a:pt x="1250377" y="2998"/>
                  <a:pt x="1256594" y="8995"/>
                </a:cubicBezTo>
                <a:cubicBezTo>
                  <a:pt x="1262808" y="14993"/>
                  <a:pt x="1265915" y="22935"/>
                  <a:pt x="1265915" y="32820"/>
                </a:cubicBezTo>
                <a:lnTo>
                  <a:pt x="1249318" y="33937"/>
                </a:lnTo>
                <a:cubicBezTo>
                  <a:pt x="1249257" y="27658"/>
                  <a:pt x="1247442" y="22744"/>
                  <a:pt x="1243869" y="19202"/>
                </a:cubicBezTo>
                <a:cubicBezTo>
                  <a:pt x="1240293" y="15659"/>
                  <a:pt x="1235584" y="13892"/>
                  <a:pt x="1229738" y="13892"/>
                </a:cubicBezTo>
                <a:cubicBezTo>
                  <a:pt x="1222967" y="13892"/>
                  <a:pt x="1217092" y="16034"/>
                  <a:pt x="1212120" y="20325"/>
                </a:cubicBezTo>
                <a:cubicBezTo>
                  <a:pt x="1207148" y="24616"/>
                  <a:pt x="1203245" y="31121"/>
                  <a:pt x="1200419" y="39855"/>
                </a:cubicBezTo>
                <a:cubicBezTo>
                  <a:pt x="1197590" y="48585"/>
                  <a:pt x="1196175" y="56995"/>
                  <a:pt x="1196175" y="65073"/>
                </a:cubicBezTo>
                <a:cubicBezTo>
                  <a:pt x="1196175" y="73529"/>
                  <a:pt x="1198043" y="79865"/>
                  <a:pt x="1201769" y="84095"/>
                </a:cubicBezTo>
                <a:cubicBezTo>
                  <a:pt x="1205499" y="88326"/>
                  <a:pt x="1210097" y="90439"/>
                  <a:pt x="1215568" y="90439"/>
                </a:cubicBezTo>
                <a:cubicBezTo>
                  <a:pt x="1221036" y="90439"/>
                  <a:pt x="1226279" y="88354"/>
                  <a:pt x="1231283" y="84189"/>
                </a:cubicBezTo>
                <a:cubicBezTo>
                  <a:pt x="1236283" y="80024"/>
                  <a:pt x="1240213" y="73688"/>
                  <a:pt x="1243072" y="65170"/>
                </a:cubicBezTo>
                <a:close/>
                <a:moveTo>
                  <a:pt x="1291463" y="2235"/>
                </a:moveTo>
                <a:lnTo>
                  <a:pt x="1307963" y="2235"/>
                </a:lnTo>
                <a:lnTo>
                  <a:pt x="1298548" y="44564"/>
                </a:lnTo>
                <a:lnTo>
                  <a:pt x="1301533" y="44657"/>
                </a:lnTo>
                <a:cubicBezTo>
                  <a:pt x="1306195" y="44657"/>
                  <a:pt x="1309982" y="43462"/>
                  <a:pt x="1312905" y="41068"/>
                </a:cubicBezTo>
                <a:cubicBezTo>
                  <a:pt x="1315828" y="38674"/>
                  <a:pt x="1319990" y="33036"/>
                  <a:pt x="1325401" y="24145"/>
                </a:cubicBezTo>
                <a:cubicBezTo>
                  <a:pt x="1330995" y="15007"/>
                  <a:pt x="1335733" y="9071"/>
                  <a:pt x="1339617" y="6338"/>
                </a:cubicBezTo>
                <a:cubicBezTo>
                  <a:pt x="1343501" y="3607"/>
                  <a:pt x="1348740" y="2235"/>
                  <a:pt x="1355327" y="2235"/>
                </a:cubicBezTo>
                <a:lnTo>
                  <a:pt x="1363161" y="2235"/>
                </a:lnTo>
                <a:lnTo>
                  <a:pt x="1360080" y="15757"/>
                </a:lnTo>
                <a:lnTo>
                  <a:pt x="1356077" y="15757"/>
                </a:lnTo>
                <a:cubicBezTo>
                  <a:pt x="1351907" y="15757"/>
                  <a:pt x="1349035" y="16314"/>
                  <a:pt x="1347451" y="17434"/>
                </a:cubicBezTo>
                <a:cubicBezTo>
                  <a:pt x="1345867" y="18551"/>
                  <a:pt x="1343519" y="21783"/>
                  <a:pt x="1340413" y="27129"/>
                </a:cubicBezTo>
                <a:cubicBezTo>
                  <a:pt x="1336182" y="34466"/>
                  <a:pt x="1332485" y="39700"/>
                  <a:pt x="1329318" y="42839"/>
                </a:cubicBezTo>
                <a:cubicBezTo>
                  <a:pt x="1326143" y="45979"/>
                  <a:pt x="1322074" y="48452"/>
                  <a:pt x="1317099" y="50251"/>
                </a:cubicBezTo>
                <a:cubicBezTo>
                  <a:pt x="1321267" y="51868"/>
                  <a:pt x="1324609" y="54201"/>
                  <a:pt x="1327128" y="57246"/>
                </a:cubicBezTo>
                <a:cubicBezTo>
                  <a:pt x="1329646" y="60292"/>
                  <a:pt x="1332083" y="64922"/>
                  <a:pt x="1334444" y="71135"/>
                </a:cubicBezTo>
                <a:lnTo>
                  <a:pt x="1346007" y="101249"/>
                </a:lnTo>
                <a:lnTo>
                  <a:pt x="1328568" y="101249"/>
                </a:lnTo>
                <a:lnTo>
                  <a:pt x="1319248" y="76453"/>
                </a:lnTo>
                <a:cubicBezTo>
                  <a:pt x="1315767" y="67254"/>
                  <a:pt x="1312531" y="61347"/>
                  <a:pt x="1309550" y="58737"/>
                </a:cubicBezTo>
                <a:cubicBezTo>
                  <a:pt x="1306569" y="56127"/>
                  <a:pt x="1302217" y="54821"/>
                  <a:pt x="1296500" y="54821"/>
                </a:cubicBezTo>
                <a:lnTo>
                  <a:pt x="1286427" y="101249"/>
                </a:lnTo>
                <a:lnTo>
                  <a:pt x="1269741" y="101249"/>
                </a:lnTo>
                <a:close/>
                <a:moveTo>
                  <a:pt x="1427954" y="83350"/>
                </a:moveTo>
                <a:cubicBezTo>
                  <a:pt x="1416084" y="96775"/>
                  <a:pt x="1403932" y="103488"/>
                  <a:pt x="1391501" y="103488"/>
                </a:cubicBezTo>
                <a:cubicBezTo>
                  <a:pt x="1383854" y="103488"/>
                  <a:pt x="1377687" y="101296"/>
                  <a:pt x="1372997" y="96915"/>
                </a:cubicBezTo>
                <a:cubicBezTo>
                  <a:pt x="1368302" y="92531"/>
                  <a:pt x="1365955" y="87174"/>
                  <a:pt x="1365955" y="80834"/>
                </a:cubicBezTo>
                <a:cubicBezTo>
                  <a:pt x="1365955" y="76668"/>
                  <a:pt x="1367013" y="69518"/>
                  <a:pt x="1369126" y="59389"/>
                </a:cubicBezTo>
                <a:lnTo>
                  <a:pt x="1381060" y="2235"/>
                </a:lnTo>
                <a:lnTo>
                  <a:pt x="1397933" y="2235"/>
                </a:lnTo>
                <a:lnTo>
                  <a:pt x="1384696" y="65541"/>
                </a:lnTo>
                <a:cubicBezTo>
                  <a:pt x="1383574" y="70825"/>
                  <a:pt x="1383015" y="74930"/>
                  <a:pt x="1383015" y="77850"/>
                </a:cubicBezTo>
                <a:cubicBezTo>
                  <a:pt x="1383015" y="81580"/>
                  <a:pt x="1384149" y="84484"/>
                  <a:pt x="1386417" y="86568"/>
                </a:cubicBezTo>
                <a:cubicBezTo>
                  <a:pt x="1388689" y="88649"/>
                  <a:pt x="1392029" y="89690"/>
                  <a:pt x="1396444" y="89690"/>
                </a:cubicBezTo>
                <a:cubicBezTo>
                  <a:pt x="1401167" y="89690"/>
                  <a:pt x="1405782" y="88542"/>
                  <a:pt x="1410289" y="86240"/>
                </a:cubicBezTo>
                <a:cubicBezTo>
                  <a:pt x="1414797" y="83937"/>
                  <a:pt x="1418676" y="80830"/>
                  <a:pt x="1421945" y="76914"/>
                </a:cubicBezTo>
                <a:cubicBezTo>
                  <a:pt x="1425204" y="73001"/>
                  <a:pt x="1427861" y="68370"/>
                  <a:pt x="1429912" y="63025"/>
                </a:cubicBezTo>
                <a:cubicBezTo>
                  <a:pt x="1431280" y="59605"/>
                  <a:pt x="1432865" y="53610"/>
                  <a:pt x="1434668" y="45031"/>
                </a:cubicBezTo>
                <a:lnTo>
                  <a:pt x="1443618" y="2235"/>
                </a:lnTo>
                <a:lnTo>
                  <a:pt x="1460495" y="2235"/>
                </a:lnTo>
                <a:lnTo>
                  <a:pt x="1439798" y="101249"/>
                </a:lnTo>
                <a:lnTo>
                  <a:pt x="1424225" y="101249"/>
                </a:lnTo>
                <a:close/>
                <a:moveTo>
                  <a:pt x="1459932" y="101249"/>
                </a:moveTo>
                <a:lnTo>
                  <a:pt x="1503011" y="51000"/>
                </a:lnTo>
                <a:lnTo>
                  <a:pt x="1478300" y="2235"/>
                </a:lnTo>
                <a:lnTo>
                  <a:pt x="1496948" y="2235"/>
                </a:lnTo>
                <a:lnTo>
                  <a:pt x="1505336" y="19858"/>
                </a:lnTo>
                <a:cubicBezTo>
                  <a:pt x="1508450" y="26445"/>
                  <a:pt x="1511244" y="32752"/>
                  <a:pt x="1513731" y="38782"/>
                </a:cubicBezTo>
                <a:lnTo>
                  <a:pt x="1542257" y="2235"/>
                </a:lnTo>
                <a:lnTo>
                  <a:pt x="1562865" y="2235"/>
                </a:lnTo>
                <a:lnTo>
                  <a:pt x="1521283" y="52303"/>
                </a:lnTo>
                <a:lnTo>
                  <a:pt x="1546268" y="101249"/>
                </a:lnTo>
                <a:lnTo>
                  <a:pt x="1527620" y="101249"/>
                </a:lnTo>
                <a:lnTo>
                  <a:pt x="1517738" y="81111"/>
                </a:lnTo>
                <a:cubicBezTo>
                  <a:pt x="1515628" y="76820"/>
                  <a:pt x="1513234" y="71510"/>
                  <a:pt x="1510563" y="65170"/>
                </a:cubicBezTo>
                <a:lnTo>
                  <a:pt x="1481097" y="101249"/>
                </a:lnTo>
                <a:close/>
                <a:moveTo>
                  <a:pt x="1564696" y="101249"/>
                </a:moveTo>
                <a:lnTo>
                  <a:pt x="1568703" y="82137"/>
                </a:lnTo>
                <a:lnTo>
                  <a:pt x="1587909" y="82137"/>
                </a:lnTo>
                <a:lnTo>
                  <a:pt x="1584463" y="98826"/>
                </a:lnTo>
                <a:cubicBezTo>
                  <a:pt x="1582348" y="108835"/>
                  <a:pt x="1579071" y="116172"/>
                  <a:pt x="1574625" y="120830"/>
                </a:cubicBezTo>
                <a:cubicBezTo>
                  <a:pt x="1570180" y="125492"/>
                  <a:pt x="1564945" y="128167"/>
                  <a:pt x="1558915" y="128850"/>
                </a:cubicBezTo>
                <a:lnTo>
                  <a:pt x="1560502" y="121482"/>
                </a:lnTo>
                <a:cubicBezTo>
                  <a:pt x="1567896" y="119433"/>
                  <a:pt x="1572775" y="112691"/>
                  <a:pt x="1575140" y="101249"/>
                </a:cubicBezTo>
                <a:close/>
                <a:moveTo>
                  <a:pt x="1682333" y="2235"/>
                </a:moveTo>
                <a:lnTo>
                  <a:pt x="1761303" y="2235"/>
                </a:lnTo>
                <a:lnTo>
                  <a:pt x="1740420" y="101249"/>
                </a:lnTo>
                <a:lnTo>
                  <a:pt x="1723632" y="101249"/>
                </a:lnTo>
                <a:lnTo>
                  <a:pt x="1741813" y="15851"/>
                </a:lnTo>
                <a:lnTo>
                  <a:pt x="1696039" y="15851"/>
                </a:lnTo>
                <a:lnTo>
                  <a:pt x="1677859" y="101249"/>
                </a:lnTo>
                <a:lnTo>
                  <a:pt x="1661169" y="101249"/>
                </a:lnTo>
                <a:close/>
                <a:moveTo>
                  <a:pt x="1758412" y="139197"/>
                </a:moveTo>
                <a:lnTo>
                  <a:pt x="1787036" y="2235"/>
                </a:lnTo>
                <a:lnTo>
                  <a:pt x="1802607" y="2235"/>
                </a:lnTo>
                <a:lnTo>
                  <a:pt x="1799716" y="16034"/>
                </a:lnTo>
                <a:cubicBezTo>
                  <a:pt x="1805493" y="10003"/>
                  <a:pt x="1810670" y="5824"/>
                  <a:pt x="1815239" y="3491"/>
                </a:cubicBezTo>
                <a:cubicBezTo>
                  <a:pt x="1819807" y="1166"/>
                  <a:pt x="1824638" y="0"/>
                  <a:pt x="1829736" y="0"/>
                </a:cubicBezTo>
                <a:cubicBezTo>
                  <a:pt x="1839182" y="0"/>
                  <a:pt x="1847012" y="3434"/>
                  <a:pt x="1853232" y="10302"/>
                </a:cubicBezTo>
                <a:cubicBezTo>
                  <a:pt x="1859447" y="17168"/>
                  <a:pt x="1862553" y="27006"/>
                  <a:pt x="1862553" y="39808"/>
                </a:cubicBezTo>
                <a:cubicBezTo>
                  <a:pt x="1862553" y="50129"/>
                  <a:pt x="1860847" y="59528"/>
                  <a:pt x="1857427" y="68011"/>
                </a:cubicBezTo>
                <a:cubicBezTo>
                  <a:pt x="1854007" y="76496"/>
                  <a:pt x="1849812" y="83318"/>
                  <a:pt x="1844837" y="88477"/>
                </a:cubicBezTo>
                <a:cubicBezTo>
                  <a:pt x="1839866" y="93639"/>
                  <a:pt x="1834830" y="97426"/>
                  <a:pt x="1829736" y="99852"/>
                </a:cubicBezTo>
                <a:cubicBezTo>
                  <a:pt x="1824638" y="102275"/>
                  <a:pt x="1819419" y="103488"/>
                  <a:pt x="1814072" y="103488"/>
                </a:cubicBezTo>
                <a:cubicBezTo>
                  <a:pt x="1802202" y="103488"/>
                  <a:pt x="1793001" y="97458"/>
                  <a:pt x="1786475" y="85402"/>
                </a:cubicBezTo>
                <a:lnTo>
                  <a:pt x="1775289" y="139197"/>
                </a:lnTo>
                <a:close/>
                <a:moveTo>
                  <a:pt x="1791789" y="60788"/>
                </a:moveTo>
                <a:cubicBezTo>
                  <a:pt x="1791789" y="68187"/>
                  <a:pt x="1792317" y="73313"/>
                  <a:pt x="1793372" y="76168"/>
                </a:cubicBezTo>
                <a:cubicBezTo>
                  <a:pt x="1794926" y="80210"/>
                  <a:pt x="1797479" y="83473"/>
                  <a:pt x="1801022" y="85956"/>
                </a:cubicBezTo>
                <a:cubicBezTo>
                  <a:pt x="1804565" y="88444"/>
                  <a:pt x="1808664" y="89690"/>
                  <a:pt x="1813326" y="89690"/>
                </a:cubicBezTo>
                <a:cubicBezTo>
                  <a:pt x="1823022" y="89690"/>
                  <a:pt x="1830854" y="84236"/>
                  <a:pt x="1836824" y="73324"/>
                </a:cubicBezTo>
                <a:cubicBezTo>
                  <a:pt x="1842789" y="62420"/>
                  <a:pt x="1845770" y="51277"/>
                  <a:pt x="1845770" y="39906"/>
                </a:cubicBezTo>
                <a:cubicBezTo>
                  <a:pt x="1845770" y="31514"/>
                  <a:pt x="1843768" y="25030"/>
                  <a:pt x="1839758" y="20462"/>
                </a:cubicBezTo>
                <a:cubicBezTo>
                  <a:pt x="1835748" y="15894"/>
                  <a:pt x="1830762" y="13610"/>
                  <a:pt x="1824797" y="13610"/>
                </a:cubicBezTo>
                <a:cubicBezTo>
                  <a:pt x="1820506" y="13610"/>
                  <a:pt x="1816527" y="14744"/>
                  <a:pt x="1812859" y="17013"/>
                </a:cubicBezTo>
                <a:cubicBezTo>
                  <a:pt x="1809194" y="19285"/>
                  <a:pt x="1805792" y="22668"/>
                  <a:pt x="1802653" y="27175"/>
                </a:cubicBezTo>
                <a:cubicBezTo>
                  <a:pt x="1799510" y="31682"/>
                  <a:pt x="1796914" y="37198"/>
                  <a:pt x="1794865" y="43724"/>
                </a:cubicBezTo>
                <a:cubicBezTo>
                  <a:pt x="1792814" y="50251"/>
                  <a:pt x="1791789" y="55939"/>
                  <a:pt x="1791789" y="60788"/>
                </a:cubicBezTo>
                <a:close/>
                <a:moveTo>
                  <a:pt x="1875884" y="63680"/>
                </a:moveTo>
                <a:cubicBezTo>
                  <a:pt x="1875884" y="44344"/>
                  <a:pt x="1881572" y="28342"/>
                  <a:pt x="1892948" y="15663"/>
                </a:cubicBezTo>
                <a:cubicBezTo>
                  <a:pt x="1902333" y="5219"/>
                  <a:pt x="1914638" y="0"/>
                  <a:pt x="1929866" y="0"/>
                </a:cubicBezTo>
                <a:cubicBezTo>
                  <a:pt x="1941804" y="0"/>
                  <a:pt x="1951422" y="3728"/>
                  <a:pt x="1958727" y="11188"/>
                </a:cubicBezTo>
                <a:cubicBezTo>
                  <a:pt x="1966028" y="18647"/>
                  <a:pt x="1969679" y="28717"/>
                  <a:pt x="1969679" y="41395"/>
                </a:cubicBezTo>
                <a:cubicBezTo>
                  <a:pt x="1969679" y="52768"/>
                  <a:pt x="1967381" y="63352"/>
                  <a:pt x="1962781" y="73140"/>
                </a:cubicBezTo>
                <a:cubicBezTo>
                  <a:pt x="1958184" y="82929"/>
                  <a:pt x="1951642" y="90435"/>
                  <a:pt x="1943157" y="95655"/>
                </a:cubicBezTo>
                <a:cubicBezTo>
                  <a:pt x="1934672" y="100878"/>
                  <a:pt x="1925732" y="103488"/>
                  <a:pt x="1916352" y="103488"/>
                </a:cubicBezTo>
                <a:cubicBezTo>
                  <a:pt x="1908644" y="103488"/>
                  <a:pt x="1901635" y="101840"/>
                  <a:pt x="1895324" y="98545"/>
                </a:cubicBezTo>
                <a:cubicBezTo>
                  <a:pt x="1889013" y="95252"/>
                  <a:pt x="1884200" y="90593"/>
                  <a:pt x="1880874" y="84563"/>
                </a:cubicBezTo>
                <a:cubicBezTo>
                  <a:pt x="1877548" y="78533"/>
                  <a:pt x="1875884" y="71571"/>
                  <a:pt x="1875884" y="63680"/>
                </a:cubicBezTo>
                <a:close/>
                <a:moveTo>
                  <a:pt x="1892761" y="61999"/>
                </a:moveTo>
                <a:cubicBezTo>
                  <a:pt x="1892761" y="71323"/>
                  <a:pt x="1894996" y="78393"/>
                  <a:pt x="1899474" y="83210"/>
                </a:cubicBezTo>
                <a:cubicBezTo>
                  <a:pt x="1903950" y="88026"/>
                  <a:pt x="1909634" y="90439"/>
                  <a:pt x="1916535" y="90439"/>
                </a:cubicBezTo>
                <a:cubicBezTo>
                  <a:pt x="1920142" y="90439"/>
                  <a:pt x="1923717" y="89704"/>
                  <a:pt x="1927259" y="88242"/>
                </a:cubicBezTo>
                <a:cubicBezTo>
                  <a:pt x="1930805" y="86784"/>
                  <a:pt x="1934095" y="84563"/>
                  <a:pt x="1937141" y="81580"/>
                </a:cubicBezTo>
                <a:cubicBezTo>
                  <a:pt x="1940187" y="78595"/>
                  <a:pt x="1942783" y="75189"/>
                  <a:pt x="1944925" y="71366"/>
                </a:cubicBezTo>
                <a:cubicBezTo>
                  <a:pt x="1947070" y="67546"/>
                  <a:pt x="1948791" y="63427"/>
                  <a:pt x="1950098" y="59014"/>
                </a:cubicBezTo>
                <a:cubicBezTo>
                  <a:pt x="1952028" y="52862"/>
                  <a:pt x="1952988" y="46954"/>
                  <a:pt x="1952988" y="41299"/>
                </a:cubicBezTo>
                <a:cubicBezTo>
                  <a:pt x="1952988" y="32353"/>
                  <a:pt x="1950739" y="25405"/>
                  <a:pt x="1946232" y="20462"/>
                </a:cubicBezTo>
                <a:cubicBezTo>
                  <a:pt x="1941724" y="15523"/>
                  <a:pt x="1936050" y="13049"/>
                  <a:pt x="1929214" y="13049"/>
                </a:cubicBezTo>
                <a:cubicBezTo>
                  <a:pt x="1923929" y="13049"/>
                  <a:pt x="1919116" y="14306"/>
                  <a:pt x="1914767" y="16826"/>
                </a:cubicBezTo>
                <a:cubicBezTo>
                  <a:pt x="1910416" y="19342"/>
                  <a:pt x="1906487" y="23029"/>
                  <a:pt x="1902974" y="27874"/>
                </a:cubicBezTo>
                <a:cubicBezTo>
                  <a:pt x="1899460" y="32724"/>
                  <a:pt x="1896880" y="38361"/>
                  <a:pt x="1895234" y="44798"/>
                </a:cubicBezTo>
                <a:cubicBezTo>
                  <a:pt x="1893586" y="51230"/>
                  <a:pt x="1892761" y="56962"/>
                  <a:pt x="1892761" y="61999"/>
                </a:cubicBezTo>
                <a:close/>
                <a:moveTo>
                  <a:pt x="2051819" y="67593"/>
                </a:moveTo>
                <a:lnTo>
                  <a:pt x="2068228" y="69274"/>
                </a:lnTo>
                <a:cubicBezTo>
                  <a:pt x="2065863" y="77414"/>
                  <a:pt x="2060445" y="85153"/>
                  <a:pt x="2051960" y="92484"/>
                </a:cubicBezTo>
                <a:cubicBezTo>
                  <a:pt x="2043474" y="99820"/>
                  <a:pt x="2033359" y="103488"/>
                  <a:pt x="2021611" y="103488"/>
                </a:cubicBezTo>
                <a:cubicBezTo>
                  <a:pt x="2014274" y="103488"/>
                  <a:pt x="2007546" y="101793"/>
                  <a:pt x="2001427" y="98406"/>
                </a:cubicBezTo>
                <a:cubicBezTo>
                  <a:pt x="1995303" y="95017"/>
                  <a:pt x="1990645" y="90092"/>
                  <a:pt x="1987445" y="83631"/>
                </a:cubicBezTo>
                <a:cubicBezTo>
                  <a:pt x="1984240" y="77165"/>
                  <a:pt x="1982639" y="69800"/>
                  <a:pt x="1982639" y="61530"/>
                </a:cubicBezTo>
                <a:cubicBezTo>
                  <a:pt x="1982639" y="50720"/>
                  <a:pt x="1985140" y="40230"/>
                  <a:pt x="1990145" y="30067"/>
                </a:cubicBezTo>
                <a:cubicBezTo>
                  <a:pt x="1995144" y="19903"/>
                  <a:pt x="2001625" y="12350"/>
                  <a:pt x="2009585" y="7408"/>
                </a:cubicBezTo>
                <a:cubicBezTo>
                  <a:pt x="2017540" y="2472"/>
                  <a:pt x="2026148" y="0"/>
                  <a:pt x="2035407" y="0"/>
                </a:cubicBezTo>
                <a:cubicBezTo>
                  <a:pt x="2047215" y="0"/>
                  <a:pt x="2056651" y="3667"/>
                  <a:pt x="2063707" y="10997"/>
                </a:cubicBezTo>
                <a:cubicBezTo>
                  <a:pt x="2070759" y="18333"/>
                  <a:pt x="2074287" y="28342"/>
                  <a:pt x="2074287" y="41021"/>
                </a:cubicBezTo>
                <a:cubicBezTo>
                  <a:pt x="2074287" y="45867"/>
                  <a:pt x="2073851" y="50842"/>
                  <a:pt x="2072980" y="55939"/>
                </a:cubicBezTo>
                <a:lnTo>
                  <a:pt x="2000074" y="55939"/>
                </a:lnTo>
                <a:cubicBezTo>
                  <a:pt x="1999821" y="57866"/>
                  <a:pt x="1999698" y="59608"/>
                  <a:pt x="1999698" y="61163"/>
                </a:cubicBezTo>
                <a:cubicBezTo>
                  <a:pt x="1999698" y="70422"/>
                  <a:pt x="2001826" y="77493"/>
                  <a:pt x="2006086" y="82367"/>
                </a:cubicBezTo>
                <a:cubicBezTo>
                  <a:pt x="2010347" y="87249"/>
                  <a:pt x="2015549" y="89690"/>
                  <a:pt x="2021702" y="89690"/>
                </a:cubicBezTo>
                <a:cubicBezTo>
                  <a:pt x="2027484" y="89690"/>
                  <a:pt x="2033172" y="87792"/>
                  <a:pt x="2038767" y="84001"/>
                </a:cubicBezTo>
                <a:cubicBezTo>
                  <a:pt x="2044361" y="80214"/>
                  <a:pt x="2048709" y="74743"/>
                  <a:pt x="2051819" y="67593"/>
                </a:cubicBezTo>
                <a:close/>
                <a:moveTo>
                  <a:pt x="2002777" y="43073"/>
                </a:moveTo>
                <a:lnTo>
                  <a:pt x="2058342" y="43073"/>
                </a:lnTo>
                <a:cubicBezTo>
                  <a:pt x="2058407" y="41335"/>
                  <a:pt x="2058440" y="40088"/>
                  <a:pt x="2058440" y="39340"/>
                </a:cubicBezTo>
                <a:cubicBezTo>
                  <a:pt x="2058440" y="30887"/>
                  <a:pt x="2056327" y="24410"/>
                  <a:pt x="2052100" y="19903"/>
                </a:cubicBezTo>
                <a:cubicBezTo>
                  <a:pt x="2047874" y="15396"/>
                  <a:pt x="2042435" y="13147"/>
                  <a:pt x="2035782" y="13147"/>
                </a:cubicBezTo>
                <a:cubicBezTo>
                  <a:pt x="2028571" y="13147"/>
                  <a:pt x="2021997" y="15635"/>
                  <a:pt x="2016064" y="20602"/>
                </a:cubicBezTo>
                <a:cubicBezTo>
                  <a:pt x="2010128" y="25574"/>
                  <a:pt x="2005696" y="33065"/>
                  <a:pt x="2002777" y="43073"/>
                </a:cubicBezTo>
                <a:close/>
                <a:moveTo>
                  <a:pt x="2106546" y="2235"/>
                </a:moveTo>
                <a:lnTo>
                  <a:pt x="2123045" y="2235"/>
                </a:lnTo>
                <a:lnTo>
                  <a:pt x="2113632" y="44564"/>
                </a:lnTo>
                <a:lnTo>
                  <a:pt x="2116616" y="44657"/>
                </a:lnTo>
                <a:cubicBezTo>
                  <a:pt x="2121279" y="44657"/>
                  <a:pt x="2125069" y="43462"/>
                  <a:pt x="2127988" y="41068"/>
                </a:cubicBezTo>
                <a:cubicBezTo>
                  <a:pt x="2130911" y="38674"/>
                  <a:pt x="2135077" y="33036"/>
                  <a:pt x="2140484" y="24145"/>
                </a:cubicBezTo>
                <a:cubicBezTo>
                  <a:pt x="2146078" y="15007"/>
                  <a:pt x="2150816" y="9071"/>
                  <a:pt x="2154700" y="6338"/>
                </a:cubicBezTo>
                <a:cubicBezTo>
                  <a:pt x="2158585" y="3607"/>
                  <a:pt x="2163823" y="2235"/>
                  <a:pt x="2170411" y="2235"/>
                </a:cubicBezTo>
                <a:lnTo>
                  <a:pt x="2178244" y="2235"/>
                </a:lnTo>
                <a:lnTo>
                  <a:pt x="2175163" y="15757"/>
                </a:lnTo>
                <a:lnTo>
                  <a:pt x="2171159" y="15757"/>
                </a:lnTo>
                <a:cubicBezTo>
                  <a:pt x="2166991" y="15757"/>
                  <a:pt x="2164118" y="16314"/>
                  <a:pt x="2162534" y="17434"/>
                </a:cubicBezTo>
                <a:cubicBezTo>
                  <a:pt x="2160949" y="18551"/>
                  <a:pt x="2158603" y="21783"/>
                  <a:pt x="2155496" y="27129"/>
                </a:cubicBezTo>
                <a:cubicBezTo>
                  <a:pt x="2151266" y="34466"/>
                  <a:pt x="2147568" y="39700"/>
                  <a:pt x="2144401" y="42839"/>
                </a:cubicBezTo>
                <a:cubicBezTo>
                  <a:pt x="2141229" y="45979"/>
                  <a:pt x="2137158" y="48452"/>
                  <a:pt x="2132183" y="50251"/>
                </a:cubicBezTo>
                <a:cubicBezTo>
                  <a:pt x="2136351" y="51868"/>
                  <a:pt x="2139692" y="54201"/>
                  <a:pt x="2142211" y="57246"/>
                </a:cubicBezTo>
                <a:cubicBezTo>
                  <a:pt x="2144729" y="60292"/>
                  <a:pt x="2147166" y="64922"/>
                  <a:pt x="2149527" y="71135"/>
                </a:cubicBezTo>
                <a:lnTo>
                  <a:pt x="2161090" y="101249"/>
                </a:lnTo>
                <a:lnTo>
                  <a:pt x="2143652" y="101249"/>
                </a:lnTo>
                <a:lnTo>
                  <a:pt x="2134331" y="76453"/>
                </a:lnTo>
                <a:cubicBezTo>
                  <a:pt x="2130850" y="67254"/>
                  <a:pt x="2127615" y="61347"/>
                  <a:pt x="2124637" y="58737"/>
                </a:cubicBezTo>
                <a:cubicBezTo>
                  <a:pt x="2121651" y="56127"/>
                  <a:pt x="2117300" y="54821"/>
                  <a:pt x="2111583" y="54821"/>
                </a:cubicBezTo>
                <a:lnTo>
                  <a:pt x="2101513" y="101249"/>
                </a:lnTo>
                <a:lnTo>
                  <a:pt x="2084824" y="101249"/>
                </a:lnTo>
                <a:close/>
                <a:moveTo>
                  <a:pt x="2176304" y="101249"/>
                </a:moveTo>
                <a:lnTo>
                  <a:pt x="2197003" y="2235"/>
                </a:lnTo>
                <a:lnTo>
                  <a:pt x="2213881" y="2235"/>
                </a:lnTo>
                <a:lnTo>
                  <a:pt x="2210432" y="18551"/>
                </a:lnTo>
                <a:cubicBezTo>
                  <a:pt x="2216710" y="11526"/>
                  <a:pt x="2222320" y="6677"/>
                  <a:pt x="2227263" y="4007"/>
                </a:cubicBezTo>
                <a:cubicBezTo>
                  <a:pt x="2232201" y="1334"/>
                  <a:pt x="2237565" y="0"/>
                  <a:pt x="2243343" y="0"/>
                </a:cubicBezTo>
                <a:cubicBezTo>
                  <a:pt x="2249495" y="0"/>
                  <a:pt x="2254636" y="1630"/>
                  <a:pt x="2258773" y="4892"/>
                </a:cubicBezTo>
                <a:cubicBezTo>
                  <a:pt x="2262905" y="8157"/>
                  <a:pt x="2265624" y="12711"/>
                  <a:pt x="2266931" y="18551"/>
                </a:cubicBezTo>
                <a:cubicBezTo>
                  <a:pt x="2271966" y="12336"/>
                  <a:pt x="2277266" y="7692"/>
                  <a:pt x="2282832" y="4615"/>
                </a:cubicBezTo>
                <a:cubicBezTo>
                  <a:pt x="2288394" y="1540"/>
                  <a:pt x="2294251" y="0"/>
                  <a:pt x="2300403" y="0"/>
                </a:cubicBezTo>
                <a:cubicBezTo>
                  <a:pt x="2308672" y="0"/>
                  <a:pt x="2314872" y="1958"/>
                  <a:pt x="2319005" y="5871"/>
                </a:cubicBezTo>
                <a:cubicBezTo>
                  <a:pt x="2323138" y="9788"/>
                  <a:pt x="2325203" y="15288"/>
                  <a:pt x="2325203" y="22377"/>
                </a:cubicBezTo>
                <a:cubicBezTo>
                  <a:pt x="2325203" y="25423"/>
                  <a:pt x="2324487" y="30456"/>
                  <a:pt x="2323059" y="37479"/>
                </a:cubicBezTo>
                <a:lnTo>
                  <a:pt x="2309724" y="101249"/>
                </a:lnTo>
                <a:lnTo>
                  <a:pt x="2292850" y="101249"/>
                </a:lnTo>
                <a:lnTo>
                  <a:pt x="2306462" y="35797"/>
                </a:lnTo>
                <a:cubicBezTo>
                  <a:pt x="2307646" y="30456"/>
                  <a:pt x="2308236" y="26635"/>
                  <a:pt x="2308236" y="24336"/>
                </a:cubicBezTo>
                <a:cubicBezTo>
                  <a:pt x="2308236" y="21098"/>
                  <a:pt x="2307210" y="18551"/>
                  <a:pt x="2305159" y="16685"/>
                </a:cubicBezTo>
                <a:cubicBezTo>
                  <a:pt x="2303103" y="14825"/>
                  <a:pt x="2300213" y="13892"/>
                  <a:pt x="2296487" y="13892"/>
                </a:cubicBezTo>
                <a:cubicBezTo>
                  <a:pt x="2291450" y="13892"/>
                  <a:pt x="2286324" y="15415"/>
                  <a:pt x="2281104" y="18461"/>
                </a:cubicBezTo>
                <a:cubicBezTo>
                  <a:pt x="2275879" y="21506"/>
                  <a:pt x="2271823" y="25498"/>
                  <a:pt x="2268935" y="30438"/>
                </a:cubicBezTo>
                <a:cubicBezTo>
                  <a:pt x="2266044" y="35381"/>
                  <a:pt x="2263513" y="42976"/>
                  <a:pt x="2261339" y="53236"/>
                </a:cubicBezTo>
                <a:lnTo>
                  <a:pt x="2251267" y="101249"/>
                </a:lnTo>
                <a:lnTo>
                  <a:pt x="2234390" y="101249"/>
                </a:lnTo>
                <a:lnTo>
                  <a:pt x="2248376" y="34404"/>
                </a:lnTo>
                <a:cubicBezTo>
                  <a:pt x="2249373" y="29865"/>
                  <a:pt x="2249870" y="26632"/>
                  <a:pt x="2249870" y="24703"/>
                </a:cubicBezTo>
                <a:cubicBezTo>
                  <a:pt x="2249870" y="21473"/>
                  <a:pt x="2248858" y="18863"/>
                  <a:pt x="2246838" y="16873"/>
                </a:cubicBezTo>
                <a:cubicBezTo>
                  <a:pt x="2244819" y="14885"/>
                  <a:pt x="2242195" y="13892"/>
                  <a:pt x="2238958" y="13892"/>
                </a:cubicBezTo>
                <a:cubicBezTo>
                  <a:pt x="2234174" y="13892"/>
                  <a:pt x="2229156" y="15415"/>
                  <a:pt x="2223903" y="18461"/>
                </a:cubicBezTo>
                <a:cubicBezTo>
                  <a:pt x="2218651" y="21506"/>
                  <a:pt x="2214377" y="25747"/>
                  <a:pt x="2211084" y="31186"/>
                </a:cubicBezTo>
                <a:cubicBezTo>
                  <a:pt x="2207786" y="36621"/>
                  <a:pt x="2205082" y="44376"/>
                  <a:pt x="2202972" y="54446"/>
                </a:cubicBezTo>
                <a:lnTo>
                  <a:pt x="2193184" y="101249"/>
                </a:lnTo>
                <a:close/>
                <a:moveTo>
                  <a:pt x="2355397" y="2235"/>
                </a:moveTo>
                <a:lnTo>
                  <a:pt x="2372083" y="2235"/>
                </a:lnTo>
                <a:lnTo>
                  <a:pt x="2363134" y="43542"/>
                </a:lnTo>
                <a:lnTo>
                  <a:pt x="2409098" y="43542"/>
                </a:lnTo>
                <a:lnTo>
                  <a:pt x="2417861" y="2235"/>
                </a:lnTo>
                <a:lnTo>
                  <a:pt x="2434363" y="2235"/>
                </a:lnTo>
                <a:lnTo>
                  <a:pt x="2413479" y="101249"/>
                </a:lnTo>
                <a:lnTo>
                  <a:pt x="2396696" y="101249"/>
                </a:lnTo>
                <a:lnTo>
                  <a:pt x="2406207" y="56962"/>
                </a:lnTo>
                <a:lnTo>
                  <a:pt x="2360426" y="56962"/>
                </a:lnTo>
                <a:lnTo>
                  <a:pt x="2350919" y="101249"/>
                </a:lnTo>
                <a:lnTo>
                  <a:pt x="2334228" y="101249"/>
                </a:lnTo>
                <a:close/>
                <a:moveTo>
                  <a:pt x="2558271" y="2235"/>
                </a:moveTo>
                <a:lnTo>
                  <a:pt x="2575335" y="2235"/>
                </a:lnTo>
                <a:lnTo>
                  <a:pt x="2553886" y="101249"/>
                </a:lnTo>
                <a:lnTo>
                  <a:pt x="2536919" y="101249"/>
                </a:lnTo>
                <a:close/>
                <a:moveTo>
                  <a:pt x="2460654" y="2235"/>
                </a:moveTo>
                <a:lnTo>
                  <a:pt x="2477530" y="2235"/>
                </a:lnTo>
                <a:lnTo>
                  <a:pt x="2469049" y="40557"/>
                </a:lnTo>
                <a:lnTo>
                  <a:pt x="2487038" y="40557"/>
                </a:lnTo>
                <a:cubicBezTo>
                  <a:pt x="2498539" y="40557"/>
                  <a:pt x="2506743" y="41395"/>
                  <a:pt x="2511655" y="43073"/>
                </a:cubicBezTo>
                <a:cubicBezTo>
                  <a:pt x="2516562" y="44751"/>
                  <a:pt x="2520416" y="47811"/>
                  <a:pt x="2523215" y="52256"/>
                </a:cubicBezTo>
                <a:cubicBezTo>
                  <a:pt x="2526011" y="56703"/>
                  <a:pt x="2527412" y="61657"/>
                  <a:pt x="2527412" y="67124"/>
                </a:cubicBezTo>
                <a:cubicBezTo>
                  <a:pt x="2527412" y="73713"/>
                  <a:pt x="2525497" y="80024"/>
                  <a:pt x="2521677" y="86054"/>
                </a:cubicBezTo>
                <a:cubicBezTo>
                  <a:pt x="2517854" y="92084"/>
                  <a:pt x="2513145" y="96123"/>
                  <a:pt x="2507554" y="98174"/>
                </a:cubicBezTo>
                <a:cubicBezTo>
                  <a:pt x="2501960" y="100227"/>
                  <a:pt x="2493255" y="101249"/>
                  <a:pt x="2481447" y="101249"/>
                </a:cubicBezTo>
                <a:lnTo>
                  <a:pt x="2439306" y="101249"/>
                </a:lnTo>
                <a:close/>
                <a:moveTo>
                  <a:pt x="2458788" y="87825"/>
                </a:moveTo>
                <a:lnTo>
                  <a:pt x="2480328" y="87825"/>
                </a:lnTo>
                <a:cubicBezTo>
                  <a:pt x="2488781" y="87825"/>
                  <a:pt x="2494731" y="87263"/>
                  <a:pt x="2498180" y="86148"/>
                </a:cubicBezTo>
                <a:cubicBezTo>
                  <a:pt x="2501632" y="85028"/>
                  <a:pt x="2504534" y="82994"/>
                  <a:pt x="2506896" y="80041"/>
                </a:cubicBezTo>
                <a:cubicBezTo>
                  <a:pt x="2509261" y="77086"/>
                  <a:pt x="2510442" y="73497"/>
                  <a:pt x="2510442" y="69274"/>
                </a:cubicBezTo>
                <a:cubicBezTo>
                  <a:pt x="2510442" y="65544"/>
                  <a:pt x="2509398" y="62373"/>
                  <a:pt x="2507316" y="59763"/>
                </a:cubicBezTo>
                <a:cubicBezTo>
                  <a:pt x="2505237" y="57152"/>
                  <a:pt x="2502842" y="55547"/>
                  <a:pt x="2500138" y="54960"/>
                </a:cubicBezTo>
                <a:cubicBezTo>
                  <a:pt x="2497439" y="54370"/>
                  <a:pt x="2492478" y="54075"/>
                  <a:pt x="2485270" y="54075"/>
                </a:cubicBezTo>
                <a:lnTo>
                  <a:pt x="2466065" y="54075"/>
                </a:lnTo>
                <a:close/>
                <a:moveTo>
                  <a:pt x="2573653" y="101249"/>
                </a:moveTo>
                <a:lnTo>
                  <a:pt x="2616728" y="51000"/>
                </a:lnTo>
                <a:lnTo>
                  <a:pt x="2592022" y="2235"/>
                </a:lnTo>
                <a:lnTo>
                  <a:pt x="2610669" y="2235"/>
                </a:lnTo>
                <a:lnTo>
                  <a:pt x="2619058" y="19858"/>
                </a:lnTo>
                <a:cubicBezTo>
                  <a:pt x="2622167" y="26445"/>
                  <a:pt x="2624964" y="32752"/>
                  <a:pt x="2627452" y="38782"/>
                </a:cubicBezTo>
                <a:lnTo>
                  <a:pt x="2655979" y="2235"/>
                </a:lnTo>
                <a:lnTo>
                  <a:pt x="2676585" y="2235"/>
                </a:lnTo>
                <a:lnTo>
                  <a:pt x="2635001" y="52303"/>
                </a:lnTo>
                <a:lnTo>
                  <a:pt x="2659990" y="101249"/>
                </a:lnTo>
                <a:lnTo>
                  <a:pt x="2641341" y="101249"/>
                </a:lnTo>
                <a:lnTo>
                  <a:pt x="2631459" y="81111"/>
                </a:lnTo>
                <a:cubicBezTo>
                  <a:pt x="2629346" y="76820"/>
                  <a:pt x="2626952" y="71510"/>
                  <a:pt x="2624281" y="65170"/>
                </a:cubicBezTo>
                <a:lnTo>
                  <a:pt x="2594818" y="101249"/>
                </a:lnTo>
                <a:close/>
                <a:moveTo>
                  <a:pt x="2793906" y="83350"/>
                </a:moveTo>
                <a:cubicBezTo>
                  <a:pt x="2782037" y="96775"/>
                  <a:pt x="2769886" y="103488"/>
                  <a:pt x="2757452" y="103488"/>
                </a:cubicBezTo>
                <a:cubicBezTo>
                  <a:pt x="2749809" y="103488"/>
                  <a:pt x="2743638" y="101296"/>
                  <a:pt x="2738948" y="96915"/>
                </a:cubicBezTo>
                <a:cubicBezTo>
                  <a:pt x="2734257" y="92531"/>
                  <a:pt x="2731910" y="87174"/>
                  <a:pt x="2731910" y="80834"/>
                </a:cubicBezTo>
                <a:cubicBezTo>
                  <a:pt x="2731910" y="76668"/>
                  <a:pt x="2732965" y="69518"/>
                  <a:pt x="2735078" y="59389"/>
                </a:cubicBezTo>
                <a:lnTo>
                  <a:pt x="2747013" y="2235"/>
                </a:lnTo>
                <a:lnTo>
                  <a:pt x="2763888" y="2235"/>
                </a:lnTo>
                <a:lnTo>
                  <a:pt x="2750649" y="65541"/>
                </a:lnTo>
                <a:cubicBezTo>
                  <a:pt x="2749529" y="70825"/>
                  <a:pt x="2748967" y="74930"/>
                  <a:pt x="2748967" y="77850"/>
                </a:cubicBezTo>
                <a:cubicBezTo>
                  <a:pt x="2748967" y="81580"/>
                  <a:pt x="2750101" y="84484"/>
                  <a:pt x="2752372" y="86568"/>
                </a:cubicBezTo>
                <a:cubicBezTo>
                  <a:pt x="2754644" y="88649"/>
                  <a:pt x="2757982" y="89690"/>
                  <a:pt x="2762395" y="89690"/>
                </a:cubicBezTo>
                <a:cubicBezTo>
                  <a:pt x="2767118" y="89690"/>
                  <a:pt x="2771737" y="88542"/>
                  <a:pt x="2776244" y="86240"/>
                </a:cubicBezTo>
                <a:cubicBezTo>
                  <a:pt x="2780752" y="83937"/>
                  <a:pt x="2784633" y="80830"/>
                  <a:pt x="2787898" y="76914"/>
                </a:cubicBezTo>
                <a:cubicBezTo>
                  <a:pt x="2791159" y="73001"/>
                  <a:pt x="2793816" y="68370"/>
                  <a:pt x="2795865" y="63025"/>
                </a:cubicBezTo>
                <a:cubicBezTo>
                  <a:pt x="2797236" y="59605"/>
                  <a:pt x="2798819" y="53610"/>
                  <a:pt x="2800623" y="45031"/>
                </a:cubicBezTo>
                <a:lnTo>
                  <a:pt x="2809569" y="2235"/>
                </a:lnTo>
                <a:lnTo>
                  <a:pt x="2826450" y="2235"/>
                </a:lnTo>
                <a:lnTo>
                  <a:pt x="2805750" y="101249"/>
                </a:lnTo>
                <a:lnTo>
                  <a:pt x="2790180" y="101249"/>
                </a:lnTo>
                <a:close/>
                <a:moveTo>
                  <a:pt x="2952194" y="83350"/>
                </a:moveTo>
                <a:cubicBezTo>
                  <a:pt x="2940324" y="96775"/>
                  <a:pt x="2928174" y="103488"/>
                  <a:pt x="2915741" y="103488"/>
                </a:cubicBezTo>
                <a:cubicBezTo>
                  <a:pt x="2908094" y="103488"/>
                  <a:pt x="2901927" y="101296"/>
                  <a:pt x="2897236" y="96915"/>
                </a:cubicBezTo>
                <a:cubicBezTo>
                  <a:pt x="2892546" y="92531"/>
                  <a:pt x="2890194" y="87174"/>
                  <a:pt x="2890194" y="80834"/>
                </a:cubicBezTo>
                <a:cubicBezTo>
                  <a:pt x="2890194" y="76668"/>
                  <a:pt x="2891253" y="69518"/>
                  <a:pt x="2893366" y="59389"/>
                </a:cubicBezTo>
                <a:lnTo>
                  <a:pt x="2905301" y="2235"/>
                </a:lnTo>
                <a:lnTo>
                  <a:pt x="2922173" y="2235"/>
                </a:lnTo>
                <a:lnTo>
                  <a:pt x="2908936" y="65541"/>
                </a:lnTo>
                <a:cubicBezTo>
                  <a:pt x="2907814" y="70825"/>
                  <a:pt x="2907255" y="74930"/>
                  <a:pt x="2907255" y="77850"/>
                </a:cubicBezTo>
                <a:cubicBezTo>
                  <a:pt x="2907255" y="81580"/>
                  <a:pt x="2908389" y="84484"/>
                  <a:pt x="2910661" y="86568"/>
                </a:cubicBezTo>
                <a:cubicBezTo>
                  <a:pt x="2912929" y="88649"/>
                  <a:pt x="2916269" y="89690"/>
                  <a:pt x="2920684" y="89690"/>
                </a:cubicBezTo>
                <a:cubicBezTo>
                  <a:pt x="2925407" y="89690"/>
                  <a:pt x="2930025" y="88542"/>
                  <a:pt x="2934529" y="86240"/>
                </a:cubicBezTo>
                <a:cubicBezTo>
                  <a:pt x="2939036" y="83937"/>
                  <a:pt x="2942920" y="80830"/>
                  <a:pt x="2946186" y="76914"/>
                </a:cubicBezTo>
                <a:cubicBezTo>
                  <a:pt x="2949447" y="73001"/>
                  <a:pt x="2952100" y="68370"/>
                  <a:pt x="2954152" y="63025"/>
                </a:cubicBezTo>
                <a:cubicBezTo>
                  <a:pt x="2955520" y="59605"/>
                  <a:pt x="2957105" y="53610"/>
                  <a:pt x="2958912" y="45031"/>
                </a:cubicBezTo>
                <a:lnTo>
                  <a:pt x="2967858" y="2235"/>
                </a:lnTo>
                <a:lnTo>
                  <a:pt x="2984735" y="2235"/>
                </a:lnTo>
                <a:lnTo>
                  <a:pt x="2964038" y="101249"/>
                </a:lnTo>
                <a:lnTo>
                  <a:pt x="2948468" y="101249"/>
                </a:lnTo>
                <a:close/>
                <a:moveTo>
                  <a:pt x="3011493" y="2235"/>
                </a:moveTo>
                <a:lnTo>
                  <a:pt x="3028183" y="2235"/>
                </a:lnTo>
                <a:lnTo>
                  <a:pt x="3019229" y="43542"/>
                </a:lnTo>
                <a:lnTo>
                  <a:pt x="3065195" y="43542"/>
                </a:lnTo>
                <a:lnTo>
                  <a:pt x="3073956" y="2235"/>
                </a:lnTo>
                <a:lnTo>
                  <a:pt x="3090462" y="2235"/>
                </a:lnTo>
                <a:lnTo>
                  <a:pt x="3069579" y="101249"/>
                </a:lnTo>
                <a:lnTo>
                  <a:pt x="3052793" y="101249"/>
                </a:lnTo>
                <a:lnTo>
                  <a:pt x="3062304" y="56962"/>
                </a:lnTo>
                <a:lnTo>
                  <a:pt x="3016526" y="56962"/>
                </a:lnTo>
                <a:lnTo>
                  <a:pt x="3007018" y="101249"/>
                </a:lnTo>
                <a:lnTo>
                  <a:pt x="2990329" y="101249"/>
                </a:lnTo>
                <a:close/>
                <a:moveTo>
                  <a:pt x="3161228" y="2235"/>
                </a:moveTo>
                <a:lnTo>
                  <a:pt x="3177633" y="2235"/>
                </a:lnTo>
                <a:lnTo>
                  <a:pt x="3168496" y="44564"/>
                </a:lnTo>
                <a:lnTo>
                  <a:pt x="3169803" y="44657"/>
                </a:lnTo>
                <a:cubicBezTo>
                  <a:pt x="3173345" y="44657"/>
                  <a:pt x="3176716" y="43167"/>
                  <a:pt x="3179919" y="40182"/>
                </a:cubicBezTo>
                <a:cubicBezTo>
                  <a:pt x="3183119" y="37198"/>
                  <a:pt x="3187206" y="31574"/>
                  <a:pt x="3192181" y="23309"/>
                </a:cubicBezTo>
                <a:cubicBezTo>
                  <a:pt x="3197588" y="14295"/>
                  <a:pt x="3202494" y="8528"/>
                  <a:pt x="3206908" y="6011"/>
                </a:cubicBezTo>
                <a:cubicBezTo>
                  <a:pt x="3211326" y="3491"/>
                  <a:pt x="3215890" y="2235"/>
                  <a:pt x="3220617" y="2235"/>
                </a:cubicBezTo>
                <a:cubicBezTo>
                  <a:pt x="3224037" y="2235"/>
                  <a:pt x="3227514" y="2796"/>
                  <a:pt x="3231057" y="3913"/>
                </a:cubicBezTo>
                <a:lnTo>
                  <a:pt x="3227237" y="13981"/>
                </a:lnTo>
                <a:cubicBezTo>
                  <a:pt x="3224999" y="13240"/>
                  <a:pt x="3223137" y="12866"/>
                  <a:pt x="3221643" y="12866"/>
                </a:cubicBezTo>
                <a:cubicBezTo>
                  <a:pt x="3218846" y="12866"/>
                  <a:pt x="3216406" y="13827"/>
                  <a:pt x="3214324" y="15753"/>
                </a:cubicBezTo>
                <a:cubicBezTo>
                  <a:pt x="3212240" y="17679"/>
                  <a:pt x="3209522" y="21628"/>
                  <a:pt x="3206167" y="27597"/>
                </a:cubicBezTo>
                <a:cubicBezTo>
                  <a:pt x="3199331" y="39844"/>
                  <a:pt x="3191651" y="47394"/>
                  <a:pt x="3183134" y="50251"/>
                </a:cubicBezTo>
                <a:cubicBezTo>
                  <a:pt x="3186056" y="51306"/>
                  <a:pt x="3188872" y="53031"/>
                  <a:pt x="3191572" y="55425"/>
                </a:cubicBezTo>
                <a:cubicBezTo>
                  <a:pt x="3194276" y="57819"/>
                  <a:pt x="3197029" y="62556"/>
                  <a:pt x="3199824" y="69642"/>
                </a:cubicBezTo>
                <a:lnTo>
                  <a:pt x="3212225" y="101249"/>
                </a:lnTo>
                <a:lnTo>
                  <a:pt x="3194884" y="101249"/>
                </a:lnTo>
                <a:lnTo>
                  <a:pt x="3185093" y="76078"/>
                </a:lnTo>
                <a:cubicBezTo>
                  <a:pt x="3182047" y="68187"/>
                  <a:pt x="3179268" y="62856"/>
                  <a:pt x="3176751" y="60087"/>
                </a:cubicBezTo>
                <a:cubicBezTo>
                  <a:pt x="3174235" y="57322"/>
                  <a:pt x="3170768" y="55594"/>
                  <a:pt x="3166354" y="54913"/>
                </a:cubicBezTo>
                <a:lnTo>
                  <a:pt x="3156285" y="101249"/>
                </a:lnTo>
                <a:lnTo>
                  <a:pt x="3139689" y="101249"/>
                </a:lnTo>
                <a:lnTo>
                  <a:pt x="3149665" y="54913"/>
                </a:lnTo>
                <a:cubicBezTo>
                  <a:pt x="3146245" y="55040"/>
                  <a:pt x="3143044" y="56065"/>
                  <a:pt x="3140064" y="57988"/>
                </a:cubicBezTo>
                <a:cubicBezTo>
                  <a:pt x="3137079" y="59917"/>
                  <a:pt x="3132043" y="65480"/>
                  <a:pt x="3124958" y="74678"/>
                </a:cubicBezTo>
                <a:lnTo>
                  <a:pt x="3104543" y="101249"/>
                </a:lnTo>
                <a:lnTo>
                  <a:pt x="3084030" y="101249"/>
                </a:lnTo>
                <a:lnTo>
                  <a:pt x="3110226" y="68248"/>
                </a:lnTo>
                <a:cubicBezTo>
                  <a:pt x="3117934" y="58553"/>
                  <a:pt x="3126142" y="52552"/>
                  <a:pt x="3134844" y="50251"/>
                </a:cubicBezTo>
                <a:cubicBezTo>
                  <a:pt x="3131114" y="47890"/>
                  <a:pt x="3128317" y="45031"/>
                  <a:pt x="3126451" y="41672"/>
                </a:cubicBezTo>
                <a:cubicBezTo>
                  <a:pt x="3124587" y="38318"/>
                  <a:pt x="3122845" y="32288"/>
                  <a:pt x="3121228" y="23586"/>
                </a:cubicBezTo>
                <a:cubicBezTo>
                  <a:pt x="3120487" y="19234"/>
                  <a:pt x="3119584" y="16314"/>
                  <a:pt x="3118524" y="14825"/>
                </a:cubicBezTo>
                <a:cubicBezTo>
                  <a:pt x="3117405" y="13392"/>
                  <a:pt x="3115788" y="12678"/>
                  <a:pt x="3113679" y="12678"/>
                </a:cubicBezTo>
                <a:cubicBezTo>
                  <a:pt x="3112247" y="12678"/>
                  <a:pt x="3109855" y="13114"/>
                  <a:pt x="3106501" y="13981"/>
                </a:cubicBezTo>
                <a:lnTo>
                  <a:pt x="3107616" y="3261"/>
                </a:lnTo>
                <a:cubicBezTo>
                  <a:pt x="3110601" y="2580"/>
                  <a:pt x="3113524" y="2235"/>
                  <a:pt x="3116379" y="2235"/>
                </a:cubicBezTo>
                <a:cubicBezTo>
                  <a:pt x="3122287" y="2235"/>
                  <a:pt x="3126542" y="3852"/>
                  <a:pt x="3129152" y="7088"/>
                </a:cubicBezTo>
                <a:cubicBezTo>
                  <a:pt x="3131701" y="10378"/>
                  <a:pt x="3133879" y="16188"/>
                  <a:pt x="3135678" y="24518"/>
                </a:cubicBezTo>
                <a:cubicBezTo>
                  <a:pt x="3137483" y="32789"/>
                  <a:pt x="3139455" y="38191"/>
                  <a:pt x="3141600" y="40740"/>
                </a:cubicBezTo>
                <a:cubicBezTo>
                  <a:pt x="3143743" y="43289"/>
                  <a:pt x="3147176" y="44564"/>
                  <a:pt x="3151900" y="44564"/>
                </a:cubicBezTo>
                <a:close/>
                <a:moveTo>
                  <a:pt x="3299962" y="67593"/>
                </a:moveTo>
                <a:lnTo>
                  <a:pt x="3316366" y="69274"/>
                </a:lnTo>
                <a:cubicBezTo>
                  <a:pt x="3314005" y="77414"/>
                  <a:pt x="3308584" y="85153"/>
                  <a:pt x="3300097" y="92484"/>
                </a:cubicBezTo>
                <a:cubicBezTo>
                  <a:pt x="3291613" y="99820"/>
                  <a:pt x="3281497" y="103488"/>
                  <a:pt x="3269753" y="103488"/>
                </a:cubicBezTo>
                <a:cubicBezTo>
                  <a:pt x="3262417" y="103488"/>
                  <a:pt x="3255688" y="101793"/>
                  <a:pt x="3249564" y="98406"/>
                </a:cubicBezTo>
                <a:cubicBezTo>
                  <a:pt x="3243445" y="95017"/>
                  <a:pt x="3238783" y="90092"/>
                  <a:pt x="3235583" y="83631"/>
                </a:cubicBezTo>
                <a:cubicBezTo>
                  <a:pt x="3232382" y="77165"/>
                  <a:pt x="3230780" y="69800"/>
                  <a:pt x="3230780" y="61530"/>
                </a:cubicBezTo>
                <a:cubicBezTo>
                  <a:pt x="3230780" y="50720"/>
                  <a:pt x="3233281" y="40230"/>
                  <a:pt x="3238286" y="30067"/>
                </a:cubicBezTo>
                <a:cubicBezTo>
                  <a:pt x="3243287" y="19903"/>
                  <a:pt x="3249766" y="12350"/>
                  <a:pt x="3257722" y="7408"/>
                </a:cubicBezTo>
                <a:cubicBezTo>
                  <a:pt x="3265682" y="2472"/>
                  <a:pt x="3274290" y="0"/>
                  <a:pt x="3283548" y="0"/>
                </a:cubicBezTo>
                <a:cubicBezTo>
                  <a:pt x="3295357" y="0"/>
                  <a:pt x="3304792" y="3667"/>
                  <a:pt x="3311845" y="10997"/>
                </a:cubicBezTo>
                <a:cubicBezTo>
                  <a:pt x="3318901" y="18333"/>
                  <a:pt x="3322429" y="28342"/>
                  <a:pt x="3322429" y="41021"/>
                </a:cubicBezTo>
                <a:cubicBezTo>
                  <a:pt x="3322429" y="45867"/>
                  <a:pt x="3321994" y="50842"/>
                  <a:pt x="3321122" y="55939"/>
                </a:cubicBezTo>
                <a:lnTo>
                  <a:pt x="3248214" y="55939"/>
                </a:lnTo>
                <a:cubicBezTo>
                  <a:pt x="3247963" y="57866"/>
                  <a:pt x="3247841" y="59608"/>
                  <a:pt x="3247841" y="61163"/>
                </a:cubicBezTo>
                <a:cubicBezTo>
                  <a:pt x="3247841" y="70422"/>
                  <a:pt x="3249968" y="77493"/>
                  <a:pt x="3254227" y="82367"/>
                </a:cubicBezTo>
                <a:cubicBezTo>
                  <a:pt x="3258486" y="87249"/>
                  <a:pt x="3263692" y="89690"/>
                  <a:pt x="3269843" y="89690"/>
                </a:cubicBezTo>
                <a:cubicBezTo>
                  <a:pt x="3275622" y="89690"/>
                  <a:pt x="3281313" y="87792"/>
                  <a:pt x="3286907" y="84001"/>
                </a:cubicBezTo>
                <a:cubicBezTo>
                  <a:pt x="3292502" y="80214"/>
                  <a:pt x="3296850" y="74743"/>
                  <a:pt x="3299962" y="67593"/>
                </a:cubicBezTo>
                <a:close/>
                <a:moveTo>
                  <a:pt x="3250914" y="43073"/>
                </a:moveTo>
                <a:lnTo>
                  <a:pt x="3306485" y="43073"/>
                </a:lnTo>
                <a:cubicBezTo>
                  <a:pt x="3306549" y="41335"/>
                  <a:pt x="3306582" y="40088"/>
                  <a:pt x="3306582" y="39340"/>
                </a:cubicBezTo>
                <a:cubicBezTo>
                  <a:pt x="3306582" y="30887"/>
                  <a:pt x="3304469" y="24410"/>
                  <a:pt x="3300242" y="19903"/>
                </a:cubicBezTo>
                <a:cubicBezTo>
                  <a:pt x="3296012" y="15396"/>
                  <a:pt x="3290572" y="13147"/>
                  <a:pt x="3283923" y="13147"/>
                </a:cubicBezTo>
                <a:cubicBezTo>
                  <a:pt x="3276709" y="13147"/>
                  <a:pt x="3270138" y="15635"/>
                  <a:pt x="3264206" y="20602"/>
                </a:cubicBezTo>
                <a:cubicBezTo>
                  <a:pt x="3258267" y="25574"/>
                  <a:pt x="3253837" y="33065"/>
                  <a:pt x="3250914" y="43073"/>
                </a:cubicBezTo>
                <a:close/>
                <a:moveTo>
                  <a:pt x="3354131" y="2235"/>
                </a:moveTo>
                <a:lnTo>
                  <a:pt x="3370816" y="2235"/>
                </a:lnTo>
                <a:lnTo>
                  <a:pt x="3361866" y="43542"/>
                </a:lnTo>
                <a:lnTo>
                  <a:pt x="3407832" y="43542"/>
                </a:lnTo>
                <a:lnTo>
                  <a:pt x="3416593" y="2235"/>
                </a:lnTo>
                <a:lnTo>
                  <a:pt x="3433095" y="2235"/>
                </a:lnTo>
                <a:lnTo>
                  <a:pt x="3412213" y="101249"/>
                </a:lnTo>
                <a:lnTo>
                  <a:pt x="3395430" y="101249"/>
                </a:lnTo>
                <a:lnTo>
                  <a:pt x="3404941" y="56962"/>
                </a:lnTo>
                <a:lnTo>
                  <a:pt x="3359160" y="56962"/>
                </a:lnTo>
                <a:lnTo>
                  <a:pt x="3349652" y="101249"/>
                </a:lnTo>
                <a:lnTo>
                  <a:pt x="3332967" y="101249"/>
                </a:lnTo>
                <a:close/>
                <a:moveTo>
                  <a:pt x="3510654" y="67593"/>
                </a:moveTo>
                <a:lnTo>
                  <a:pt x="3527063" y="69274"/>
                </a:lnTo>
                <a:cubicBezTo>
                  <a:pt x="3524698" y="77414"/>
                  <a:pt x="3519277" y="85153"/>
                  <a:pt x="3510791" y="92484"/>
                </a:cubicBezTo>
                <a:cubicBezTo>
                  <a:pt x="3502307" y="99820"/>
                  <a:pt x="3492194" y="103488"/>
                  <a:pt x="3480448" y="103488"/>
                </a:cubicBezTo>
                <a:cubicBezTo>
                  <a:pt x="3473111" y="103488"/>
                  <a:pt x="3466383" y="101793"/>
                  <a:pt x="3460262" y="98406"/>
                </a:cubicBezTo>
                <a:cubicBezTo>
                  <a:pt x="3454138" y="95017"/>
                  <a:pt x="3449476" y="90092"/>
                  <a:pt x="3446280" y="83631"/>
                </a:cubicBezTo>
                <a:cubicBezTo>
                  <a:pt x="3443075" y="77165"/>
                  <a:pt x="3441474" y="69800"/>
                  <a:pt x="3441474" y="61530"/>
                </a:cubicBezTo>
                <a:cubicBezTo>
                  <a:pt x="3441474" y="50720"/>
                  <a:pt x="3443976" y="40230"/>
                  <a:pt x="3448980" y="30067"/>
                </a:cubicBezTo>
                <a:cubicBezTo>
                  <a:pt x="3453979" y="19903"/>
                  <a:pt x="3460460" y="12350"/>
                  <a:pt x="3468416" y="7408"/>
                </a:cubicBezTo>
                <a:cubicBezTo>
                  <a:pt x="3476376" y="2472"/>
                  <a:pt x="3484983" y="0"/>
                  <a:pt x="3494242" y="0"/>
                </a:cubicBezTo>
                <a:cubicBezTo>
                  <a:pt x="3506051" y="0"/>
                  <a:pt x="3515486" y="3667"/>
                  <a:pt x="3522538" y="10997"/>
                </a:cubicBezTo>
                <a:cubicBezTo>
                  <a:pt x="3529594" y="18333"/>
                  <a:pt x="3533122" y="28342"/>
                  <a:pt x="3533122" y="41021"/>
                </a:cubicBezTo>
                <a:cubicBezTo>
                  <a:pt x="3533122" y="45867"/>
                  <a:pt x="3532686" y="50842"/>
                  <a:pt x="3531815" y="55939"/>
                </a:cubicBezTo>
                <a:lnTo>
                  <a:pt x="3458909" y="55939"/>
                </a:lnTo>
                <a:cubicBezTo>
                  <a:pt x="3458656" y="57866"/>
                  <a:pt x="3458533" y="59608"/>
                  <a:pt x="3458533" y="61163"/>
                </a:cubicBezTo>
                <a:cubicBezTo>
                  <a:pt x="3458533" y="70422"/>
                  <a:pt x="3460661" y="77493"/>
                  <a:pt x="3464921" y="82367"/>
                </a:cubicBezTo>
                <a:cubicBezTo>
                  <a:pt x="3469182" y="87249"/>
                  <a:pt x="3474384" y="89690"/>
                  <a:pt x="3480537" y="89690"/>
                </a:cubicBezTo>
                <a:cubicBezTo>
                  <a:pt x="3486319" y="89690"/>
                  <a:pt x="3492007" y="87792"/>
                  <a:pt x="3497602" y="84001"/>
                </a:cubicBezTo>
                <a:cubicBezTo>
                  <a:pt x="3503196" y="80214"/>
                  <a:pt x="3507544" y="74743"/>
                  <a:pt x="3510654" y="67593"/>
                </a:cubicBezTo>
                <a:close/>
                <a:moveTo>
                  <a:pt x="3461608" y="43073"/>
                </a:moveTo>
                <a:lnTo>
                  <a:pt x="3517177" y="43073"/>
                </a:lnTo>
                <a:cubicBezTo>
                  <a:pt x="3517243" y="41335"/>
                  <a:pt x="3517275" y="40088"/>
                  <a:pt x="3517275" y="39340"/>
                </a:cubicBezTo>
                <a:cubicBezTo>
                  <a:pt x="3517275" y="30887"/>
                  <a:pt x="3515162" y="24410"/>
                  <a:pt x="3510936" y="19903"/>
                </a:cubicBezTo>
                <a:cubicBezTo>
                  <a:pt x="3506705" y="15396"/>
                  <a:pt x="3501266" y="13147"/>
                  <a:pt x="3494617" y="13147"/>
                </a:cubicBezTo>
                <a:cubicBezTo>
                  <a:pt x="3487406" y="13147"/>
                  <a:pt x="3480833" y="15635"/>
                  <a:pt x="3474899" y="20602"/>
                </a:cubicBezTo>
                <a:cubicBezTo>
                  <a:pt x="3468959" y="25574"/>
                  <a:pt x="3464532" y="33065"/>
                  <a:pt x="3461608" y="43073"/>
                </a:cubicBezTo>
                <a:close/>
                <a:moveTo>
                  <a:pt x="3535826" y="139197"/>
                </a:moveTo>
                <a:lnTo>
                  <a:pt x="3564450" y="2235"/>
                </a:lnTo>
                <a:lnTo>
                  <a:pt x="3580020" y="2235"/>
                </a:lnTo>
                <a:lnTo>
                  <a:pt x="3577130" y="16034"/>
                </a:lnTo>
                <a:cubicBezTo>
                  <a:pt x="3582907" y="10003"/>
                  <a:pt x="3588084" y="5824"/>
                  <a:pt x="3592653" y="3491"/>
                </a:cubicBezTo>
                <a:cubicBezTo>
                  <a:pt x="3597221" y="1166"/>
                  <a:pt x="3602052" y="0"/>
                  <a:pt x="3607149" y="0"/>
                </a:cubicBezTo>
                <a:cubicBezTo>
                  <a:pt x="3616595" y="0"/>
                  <a:pt x="3624425" y="3434"/>
                  <a:pt x="3630647" y="10302"/>
                </a:cubicBezTo>
                <a:cubicBezTo>
                  <a:pt x="3636860" y="17168"/>
                  <a:pt x="3639968" y="27006"/>
                  <a:pt x="3639968" y="39808"/>
                </a:cubicBezTo>
                <a:cubicBezTo>
                  <a:pt x="3639968" y="50129"/>
                  <a:pt x="3638261" y="59528"/>
                  <a:pt x="3634841" y="68011"/>
                </a:cubicBezTo>
                <a:cubicBezTo>
                  <a:pt x="3631421" y="76496"/>
                  <a:pt x="3627227" y="83318"/>
                  <a:pt x="3622251" y="88477"/>
                </a:cubicBezTo>
                <a:cubicBezTo>
                  <a:pt x="3617281" y="93639"/>
                  <a:pt x="3612244" y="97426"/>
                  <a:pt x="3607149" y="99852"/>
                </a:cubicBezTo>
                <a:cubicBezTo>
                  <a:pt x="3602052" y="102275"/>
                  <a:pt x="3596832" y="103488"/>
                  <a:pt x="3591485" y="103488"/>
                </a:cubicBezTo>
                <a:cubicBezTo>
                  <a:pt x="3579617" y="103488"/>
                  <a:pt x="3570414" y="97458"/>
                  <a:pt x="3563888" y="85402"/>
                </a:cubicBezTo>
                <a:lnTo>
                  <a:pt x="3552703" y="139197"/>
                </a:lnTo>
                <a:close/>
                <a:moveTo>
                  <a:pt x="3569202" y="60788"/>
                </a:moveTo>
                <a:cubicBezTo>
                  <a:pt x="3569202" y="68187"/>
                  <a:pt x="3569732" y="73313"/>
                  <a:pt x="3570786" y="76168"/>
                </a:cubicBezTo>
                <a:cubicBezTo>
                  <a:pt x="3572341" y="80210"/>
                  <a:pt x="3574894" y="83473"/>
                  <a:pt x="3578436" y="85956"/>
                </a:cubicBezTo>
                <a:cubicBezTo>
                  <a:pt x="3581978" y="88444"/>
                  <a:pt x="3586079" y="89690"/>
                  <a:pt x="3590741" y="89690"/>
                </a:cubicBezTo>
                <a:cubicBezTo>
                  <a:pt x="3600435" y="89690"/>
                  <a:pt x="3608270" y="84236"/>
                  <a:pt x="3614237" y="73324"/>
                </a:cubicBezTo>
                <a:cubicBezTo>
                  <a:pt x="3620203" y="62420"/>
                  <a:pt x="3623183" y="51277"/>
                  <a:pt x="3623183" y="39906"/>
                </a:cubicBezTo>
                <a:cubicBezTo>
                  <a:pt x="3623183" y="31514"/>
                  <a:pt x="3621182" y="25030"/>
                  <a:pt x="3617172" y="20462"/>
                </a:cubicBezTo>
                <a:cubicBezTo>
                  <a:pt x="3613161" y="15894"/>
                  <a:pt x="3608176" y="13610"/>
                  <a:pt x="3602210" y="13610"/>
                </a:cubicBezTo>
                <a:cubicBezTo>
                  <a:pt x="3597919" y="13610"/>
                  <a:pt x="3593942" y="14744"/>
                  <a:pt x="3590276" y="17013"/>
                </a:cubicBezTo>
                <a:cubicBezTo>
                  <a:pt x="3586607" y="19285"/>
                  <a:pt x="3583206" y="22668"/>
                  <a:pt x="3580067" y="27175"/>
                </a:cubicBezTo>
                <a:cubicBezTo>
                  <a:pt x="3576923" y="31682"/>
                  <a:pt x="3574327" y="37198"/>
                  <a:pt x="3572280" y="43724"/>
                </a:cubicBezTo>
                <a:cubicBezTo>
                  <a:pt x="3570228" y="50251"/>
                  <a:pt x="3569202" y="55939"/>
                  <a:pt x="3569202" y="60788"/>
                </a:cubicBezTo>
                <a:close/>
                <a:moveTo>
                  <a:pt x="3671017" y="2235"/>
                </a:moveTo>
                <a:lnTo>
                  <a:pt x="3687703" y="2235"/>
                </a:lnTo>
                <a:lnTo>
                  <a:pt x="3678754" y="43542"/>
                </a:lnTo>
                <a:lnTo>
                  <a:pt x="3724718" y="43542"/>
                </a:lnTo>
                <a:lnTo>
                  <a:pt x="3733480" y="2235"/>
                </a:lnTo>
                <a:lnTo>
                  <a:pt x="3749983" y="2235"/>
                </a:lnTo>
                <a:lnTo>
                  <a:pt x="3729100" y="101249"/>
                </a:lnTo>
                <a:lnTo>
                  <a:pt x="3712316" y="101249"/>
                </a:lnTo>
                <a:lnTo>
                  <a:pt x="3721828" y="56962"/>
                </a:lnTo>
                <a:lnTo>
                  <a:pt x="3676046" y="56962"/>
                </a:lnTo>
                <a:lnTo>
                  <a:pt x="3666539" y="101249"/>
                </a:lnTo>
                <a:lnTo>
                  <a:pt x="3649853" y="101249"/>
                </a:lnTo>
                <a:close/>
                <a:moveTo>
                  <a:pt x="3873891" y="2235"/>
                </a:moveTo>
                <a:lnTo>
                  <a:pt x="3890955" y="2235"/>
                </a:lnTo>
                <a:lnTo>
                  <a:pt x="3869506" y="101249"/>
                </a:lnTo>
                <a:lnTo>
                  <a:pt x="3852544" y="101249"/>
                </a:lnTo>
                <a:close/>
                <a:moveTo>
                  <a:pt x="3776278" y="2235"/>
                </a:moveTo>
                <a:lnTo>
                  <a:pt x="3793151" y="2235"/>
                </a:lnTo>
                <a:lnTo>
                  <a:pt x="3784669" y="40557"/>
                </a:lnTo>
                <a:lnTo>
                  <a:pt x="3802662" y="40557"/>
                </a:lnTo>
                <a:cubicBezTo>
                  <a:pt x="3814161" y="40557"/>
                  <a:pt x="3822365" y="41395"/>
                  <a:pt x="3827275" y="43073"/>
                </a:cubicBezTo>
                <a:cubicBezTo>
                  <a:pt x="3832182" y="44751"/>
                  <a:pt x="3836038" y="47811"/>
                  <a:pt x="3838838" y="52256"/>
                </a:cubicBezTo>
                <a:cubicBezTo>
                  <a:pt x="3841632" y="56703"/>
                  <a:pt x="3843032" y="61657"/>
                  <a:pt x="3843032" y="67124"/>
                </a:cubicBezTo>
                <a:cubicBezTo>
                  <a:pt x="3843032" y="73713"/>
                  <a:pt x="3841120" y="80024"/>
                  <a:pt x="3837297" y="86054"/>
                </a:cubicBezTo>
                <a:cubicBezTo>
                  <a:pt x="3833474" y="92084"/>
                  <a:pt x="3828769" y="96123"/>
                  <a:pt x="3823175" y="98174"/>
                </a:cubicBezTo>
                <a:cubicBezTo>
                  <a:pt x="3817579" y="100227"/>
                  <a:pt x="3808875" y="101249"/>
                  <a:pt x="3797068" y="101249"/>
                </a:cubicBezTo>
                <a:lnTo>
                  <a:pt x="3754926" y="101249"/>
                </a:lnTo>
                <a:close/>
                <a:moveTo>
                  <a:pt x="3774408" y="87825"/>
                </a:moveTo>
                <a:lnTo>
                  <a:pt x="3795948" y="87825"/>
                </a:lnTo>
                <a:cubicBezTo>
                  <a:pt x="3804405" y="87825"/>
                  <a:pt x="3810352" y="87263"/>
                  <a:pt x="3813800" y="86148"/>
                </a:cubicBezTo>
                <a:cubicBezTo>
                  <a:pt x="3817253" y="85028"/>
                  <a:pt x="3820154" y="82994"/>
                  <a:pt x="3822520" y="80041"/>
                </a:cubicBezTo>
                <a:cubicBezTo>
                  <a:pt x="3824881" y="77086"/>
                  <a:pt x="3826062" y="73497"/>
                  <a:pt x="3826062" y="69274"/>
                </a:cubicBezTo>
                <a:cubicBezTo>
                  <a:pt x="3826062" y="65544"/>
                  <a:pt x="3825021" y="62373"/>
                  <a:pt x="3822936" y="59763"/>
                </a:cubicBezTo>
                <a:cubicBezTo>
                  <a:pt x="3820857" y="57152"/>
                  <a:pt x="3818462" y="55547"/>
                  <a:pt x="3815758" y="54960"/>
                </a:cubicBezTo>
                <a:cubicBezTo>
                  <a:pt x="3813059" y="54370"/>
                  <a:pt x="3808101" y="54075"/>
                  <a:pt x="3800890" y="54075"/>
                </a:cubicBezTo>
                <a:lnTo>
                  <a:pt x="3781685" y="54075"/>
                </a:lnTo>
                <a:close/>
                <a:moveTo>
                  <a:pt x="3889273" y="101249"/>
                </a:moveTo>
                <a:lnTo>
                  <a:pt x="3932352" y="51000"/>
                </a:lnTo>
                <a:lnTo>
                  <a:pt x="3907642" y="2235"/>
                </a:lnTo>
                <a:lnTo>
                  <a:pt x="3926289" y="2235"/>
                </a:lnTo>
                <a:lnTo>
                  <a:pt x="3934677" y="19858"/>
                </a:lnTo>
                <a:cubicBezTo>
                  <a:pt x="3937791" y="26445"/>
                  <a:pt x="3940586" y="32752"/>
                  <a:pt x="3943072" y="38782"/>
                </a:cubicBezTo>
                <a:lnTo>
                  <a:pt x="3971598" y="2235"/>
                </a:lnTo>
                <a:lnTo>
                  <a:pt x="3992206" y="2235"/>
                </a:lnTo>
                <a:lnTo>
                  <a:pt x="3950625" y="52303"/>
                </a:lnTo>
                <a:lnTo>
                  <a:pt x="3975610" y="101249"/>
                </a:lnTo>
                <a:lnTo>
                  <a:pt x="3956961" y="101249"/>
                </a:lnTo>
                <a:lnTo>
                  <a:pt x="3947079" y="81111"/>
                </a:lnTo>
                <a:cubicBezTo>
                  <a:pt x="3944969" y="76820"/>
                  <a:pt x="3942575" y="71510"/>
                  <a:pt x="3939901" y="65170"/>
                </a:cubicBezTo>
                <a:lnTo>
                  <a:pt x="3910438" y="101249"/>
                </a:lnTo>
                <a:close/>
                <a:moveTo>
                  <a:pt x="4036119" y="139197"/>
                </a:moveTo>
                <a:lnTo>
                  <a:pt x="4064742" y="2235"/>
                </a:lnTo>
                <a:lnTo>
                  <a:pt x="4080316" y="2235"/>
                </a:lnTo>
                <a:lnTo>
                  <a:pt x="4077421" y="16034"/>
                </a:lnTo>
                <a:cubicBezTo>
                  <a:pt x="4083203" y="10003"/>
                  <a:pt x="4088379" y="5824"/>
                  <a:pt x="4092948" y="3491"/>
                </a:cubicBezTo>
                <a:cubicBezTo>
                  <a:pt x="4097517" y="1166"/>
                  <a:pt x="4102348" y="0"/>
                  <a:pt x="4107442" y="0"/>
                </a:cubicBezTo>
                <a:cubicBezTo>
                  <a:pt x="4116892" y="0"/>
                  <a:pt x="4124722" y="3434"/>
                  <a:pt x="4130938" y="10302"/>
                </a:cubicBezTo>
                <a:cubicBezTo>
                  <a:pt x="4137152" y="17168"/>
                  <a:pt x="4140263" y="27006"/>
                  <a:pt x="4140263" y="39808"/>
                </a:cubicBezTo>
                <a:cubicBezTo>
                  <a:pt x="4140263" y="50129"/>
                  <a:pt x="4138553" y="59528"/>
                  <a:pt x="4135133" y="68011"/>
                </a:cubicBezTo>
                <a:cubicBezTo>
                  <a:pt x="4131713" y="76496"/>
                  <a:pt x="4127518" y="83318"/>
                  <a:pt x="4122547" y="88477"/>
                </a:cubicBezTo>
                <a:cubicBezTo>
                  <a:pt x="4117571" y="93639"/>
                  <a:pt x="4112540" y="97426"/>
                  <a:pt x="4107442" y="99852"/>
                </a:cubicBezTo>
                <a:cubicBezTo>
                  <a:pt x="4102348" y="102275"/>
                  <a:pt x="4097127" y="103488"/>
                  <a:pt x="4091778" y="103488"/>
                </a:cubicBezTo>
                <a:cubicBezTo>
                  <a:pt x="4079908" y="103488"/>
                  <a:pt x="4070711" y="97458"/>
                  <a:pt x="4064184" y="85402"/>
                </a:cubicBezTo>
                <a:lnTo>
                  <a:pt x="4052994" y="139197"/>
                </a:lnTo>
                <a:close/>
                <a:moveTo>
                  <a:pt x="4069496" y="60788"/>
                </a:moveTo>
                <a:cubicBezTo>
                  <a:pt x="4069496" y="68187"/>
                  <a:pt x="4070023" y="73313"/>
                  <a:pt x="4071082" y="76168"/>
                </a:cubicBezTo>
                <a:cubicBezTo>
                  <a:pt x="4072633" y="80210"/>
                  <a:pt x="4075185" y="83473"/>
                  <a:pt x="4078728" y="85956"/>
                </a:cubicBezTo>
                <a:cubicBezTo>
                  <a:pt x="4082274" y="88444"/>
                  <a:pt x="4086374" y="89690"/>
                  <a:pt x="4091036" y="89690"/>
                </a:cubicBezTo>
                <a:cubicBezTo>
                  <a:pt x="4100731" y="89690"/>
                  <a:pt x="4108565" y="84236"/>
                  <a:pt x="4114533" y="73324"/>
                </a:cubicBezTo>
                <a:cubicBezTo>
                  <a:pt x="4120495" y="62420"/>
                  <a:pt x="4123479" y="51277"/>
                  <a:pt x="4123479" y="39906"/>
                </a:cubicBezTo>
                <a:cubicBezTo>
                  <a:pt x="4123479" y="31514"/>
                  <a:pt x="4121474" y="25030"/>
                  <a:pt x="4117467" y="20462"/>
                </a:cubicBezTo>
                <a:cubicBezTo>
                  <a:pt x="4113457" y="15894"/>
                  <a:pt x="4108468" y="13610"/>
                  <a:pt x="4102503" y="13610"/>
                </a:cubicBezTo>
                <a:cubicBezTo>
                  <a:pt x="4098214" y="13610"/>
                  <a:pt x="4094233" y="14744"/>
                  <a:pt x="4090569" y="17013"/>
                </a:cubicBezTo>
                <a:cubicBezTo>
                  <a:pt x="4086903" y="19285"/>
                  <a:pt x="4083497" y="22668"/>
                  <a:pt x="4080359" y="27175"/>
                </a:cubicBezTo>
                <a:cubicBezTo>
                  <a:pt x="4077220" y="31682"/>
                  <a:pt x="4074624" y="37198"/>
                  <a:pt x="4072571" y="43724"/>
                </a:cubicBezTo>
                <a:cubicBezTo>
                  <a:pt x="4070523" y="50251"/>
                  <a:pt x="4069496" y="55939"/>
                  <a:pt x="4069496" y="60788"/>
                </a:cubicBezTo>
                <a:close/>
                <a:moveTo>
                  <a:pt x="4223336" y="67593"/>
                </a:moveTo>
                <a:lnTo>
                  <a:pt x="4239742" y="69274"/>
                </a:lnTo>
                <a:cubicBezTo>
                  <a:pt x="4237379" y="77414"/>
                  <a:pt x="4231958" y="85153"/>
                  <a:pt x="4223473" y="92484"/>
                </a:cubicBezTo>
                <a:cubicBezTo>
                  <a:pt x="4214988" y="99820"/>
                  <a:pt x="4204873" y="103488"/>
                  <a:pt x="4193125" y="103488"/>
                </a:cubicBezTo>
                <a:cubicBezTo>
                  <a:pt x="4185789" y="103488"/>
                  <a:pt x="4179063" y="101793"/>
                  <a:pt x="4172940" y="98406"/>
                </a:cubicBezTo>
                <a:cubicBezTo>
                  <a:pt x="4166819" y="95017"/>
                  <a:pt x="4162157" y="90092"/>
                  <a:pt x="4158957" y="83631"/>
                </a:cubicBezTo>
                <a:cubicBezTo>
                  <a:pt x="4155754" y="77165"/>
                  <a:pt x="4154155" y="69800"/>
                  <a:pt x="4154155" y="61530"/>
                </a:cubicBezTo>
                <a:cubicBezTo>
                  <a:pt x="4154155" y="50720"/>
                  <a:pt x="4156657" y="40230"/>
                  <a:pt x="4161661" y="30067"/>
                </a:cubicBezTo>
                <a:cubicBezTo>
                  <a:pt x="4166662" y="19903"/>
                  <a:pt x="4173141" y="12350"/>
                  <a:pt x="4181098" y="7408"/>
                </a:cubicBezTo>
                <a:cubicBezTo>
                  <a:pt x="4189053" y="2472"/>
                  <a:pt x="4197665" y="0"/>
                  <a:pt x="4206924" y="0"/>
                </a:cubicBezTo>
                <a:cubicBezTo>
                  <a:pt x="4218732" y="0"/>
                  <a:pt x="4228164" y="3667"/>
                  <a:pt x="4235220" y="10997"/>
                </a:cubicBezTo>
                <a:cubicBezTo>
                  <a:pt x="4242275" y="18333"/>
                  <a:pt x="4245803" y="28342"/>
                  <a:pt x="4245803" y="41021"/>
                </a:cubicBezTo>
                <a:cubicBezTo>
                  <a:pt x="4245803" y="45867"/>
                  <a:pt x="4245368" y="50842"/>
                  <a:pt x="4244497" y="55939"/>
                </a:cubicBezTo>
                <a:lnTo>
                  <a:pt x="4171586" y="55939"/>
                </a:lnTo>
                <a:cubicBezTo>
                  <a:pt x="4171338" y="57866"/>
                  <a:pt x="4171215" y="59608"/>
                  <a:pt x="4171215" y="61163"/>
                </a:cubicBezTo>
                <a:cubicBezTo>
                  <a:pt x="4171215" y="70422"/>
                  <a:pt x="4173344" y="77493"/>
                  <a:pt x="4177601" y="82367"/>
                </a:cubicBezTo>
                <a:cubicBezTo>
                  <a:pt x="4181860" y="87249"/>
                  <a:pt x="4187066" y="89690"/>
                  <a:pt x="4193219" y="89690"/>
                </a:cubicBezTo>
                <a:cubicBezTo>
                  <a:pt x="4198996" y="89690"/>
                  <a:pt x="4204688" y="87792"/>
                  <a:pt x="4210282" y="84001"/>
                </a:cubicBezTo>
                <a:cubicBezTo>
                  <a:pt x="4215877" y="80214"/>
                  <a:pt x="4220221" y="74743"/>
                  <a:pt x="4223336" y="67593"/>
                </a:cubicBezTo>
                <a:close/>
                <a:moveTo>
                  <a:pt x="4174289" y="43073"/>
                </a:moveTo>
                <a:lnTo>
                  <a:pt x="4229859" y="43073"/>
                </a:lnTo>
                <a:cubicBezTo>
                  <a:pt x="4229925" y="41335"/>
                  <a:pt x="4229952" y="40088"/>
                  <a:pt x="4229952" y="39340"/>
                </a:cubicBezTo>
                <a:cubicBezTo>
                  <a:pt x="4229952" y="30887"/>
                  <a:pt x="4227840" y="24410"/>
                  <a:pt x="4223618" y="19903"/>
                </a:cubicBezTo>
                <a:cubicBezTo>
                  <a:pt x="4219387" y="15396"/>
                  <a:pt x="4213948" y="13147"/>
                  <a:pt x="4207298" y="13147"/>
                </a:cubicBezTo>
                <a:cubicBezTo>
                  <a:pt x="4200083" y="13147"/>
                  <a:pt x="4193510" y="15635"/>
                  <a:pt x="4187578" y="20602"/>
                </a:cubicBezTo>
                <a:cubicBezTo>
                  <a:pt x="4181641" y="25574"/>
                  <a:pt x="4177213" y="33065"/>
                  <a:pt x="4174289" y="43073"/>
                </a:cubicBezTo>
                <a:close/>
                <a:moveTo>
                  <a:pt x="4277779" y="2235"/>
                </a:moveTo>
                <a:lnTo>
                  <a:pt x="4294469" y="2235"/>
                </a:lnTo>
                <a:lnTo>
                  <a:pt x="4280673" y="65447"/>
                </a:lnTo>
                <a:cubicBezTo>
                  <a:pt x="4279428" y="71290"/>
                  <a:pt x="4278805" y="75581"/>
                  <a:pt x="4278805" y="78317"/>
                </a:cubicBezTo>
                <a:cubicBezTo>
                  <a:pt x="4278805" y="81921"/>
                  <a:pt x="4279738" y="84625"/>
                  <a:pt x="4281606" y="86425"/>
                </a:cubicBezTo>
                <a:cubicBezTo>
                  <a:pt x="4283466" y="88228"/>
                  <a:pt x="4286265" y="89132"/>
                  <a:pt x="4289995" y="89132"/>
                </a:cubicBezTo>
                <a:cubicBezTo>
                  <a:pt x="4295710" y="89132"/>
                  <a:pt x="4300981" y="87501"/>
                  <a:pt x="4305802" y="84236"/>
                </a:cubicBezTo>
                <a:cubicBezTo>
                  <a:pt x="4310615" y="80974"/>
                  <a:pt x="4314438" y="77118"/>
                  <a:pt x="4317267" y="72673"/>
                </a:cubicBezTo>
                <a:cubicBezTo>
                  <a:pt x="4320094" y="68227"/>
                  <a:pt x="4322505" y="61530"/>
                  <a:pt x="4324492" y="52584"/>
                </a:cubicBezTo>
                <a:lnTo>
                  <a:pt x="4335587" y="2235"/>
                </a:lnTo>
                <a:lnTo>
                  <a:pt x="4352278" y="2235"/>
                </a:lnTo>
                <a:lnTo>
                  <a:pt x="4338100" y="66847"/>
                </a:lnTo>
                <a:cubicBezTo>
                  <a:pt x="4337047" y="71823"/>
                  <a:pt x="4336517" y="75675"/>
                  <a:pt x="4336517" y="78411"/>
                </a:cubicBezTo>
                <a:cubicBezTo>
                  <a:pt x="4336517" y="81953"/>
                  <a:pt x="4337402" y="84625"/>
                  <a:pt x="4339178" y="86425"/>
                </a:cubicBezTo>
                <a:cubicBezTo>
                  <a:pt x="4340948" y="88228"/>
                  <a:pt x="4343573" y="89132"/>
                  <a:pt x="4347054" y="89132"/>
                </a:cubicBezTo>
                <a:cubicBezTo>
                  <a:pt x="4354330" y="89132"/>
                  <a:pt x="4361475" y="85993"/>
                  <a:pt x="4368499" y="79714"/>
                </a:cubicBezTo>
                <a:cubicBezTo>
                  <a:pt x="4375523" y="73436"/>
                  <a:pt x="4380306" y="63647"/>
                  <a:pt x="4382856" y="50345"/>
                </a:cubicBezTo>
                <a:cubicBezTo>
                  <a:pt x="4382979" y="49723"/>
                  <a:pt x="4383104" y="49038"/>
                  <a:pt x="4383230" y="48293"/>
                </a:cubicBezTo>
                <a:lnTo>
                  <a:pt x="4393483" y="2235"/>
                </a:lnTo>
                <a:lnTo>
                  <a:pt x="4409989" y="2235"/>
                </a:lnTo>
                <a:lnTo>
                  <a:pt x="4388450" y="101249"/>
                </a:lnTo>
                <a:lnTo>
                  <a:pt x="4371855" y="101249"/>
                </a:lnTo>
                <a:lnTo>
                  <a:pt x="4375396" y="84653"/>
                </a:lnTo>
                <a:cubicBezTo>
                  <a:pt x="4366137" y="97211"/>
                  <a:pt x="4355384" y="103488"/>
                  <a:pt x="4343137" y="103488"/>
                </a:cubicBezTo>
                <a:cubicBezTo>
                  <a:pt x="4336362" y="103488"/>
                  <a:pt x="4330799" y="101544"/>
                  <a:pt x="4326450" y="97656"/>
                </a:cubicBezTo>
                <a:cubicBezTo>
                  <a:pt x="4322099" y="93775"/>
                  <a:pt x="4319769" y="89438"/>
                  <a:pt x="4319459" y="84653"/>
                </a:cubicBezTo>
                <a:cubicBezTo>
                  <a:pt x="4314236" y="90936"/>
                  <a:pt x="4308814" y="95641"/>
                  <a:pt x="4303192" y="98779"/>
                </a:cubicBezTo>
                <a:cubicBezTo>
                  <a:pt x="4297565" y="101918"/>
                  <a:pt x="4291736" y="103488"/>
                  <a:pt x="4285706" y="103488"/>
                </a:cubicBezTo>
                <a:cubicBezTo>
                  <a:pt x="4278935" y="103488"/>
                  <a:pt x="4273243" y="101559"/>
                  <a:pt x="4268645" y="97707"/>
                </a:cubicBezTo>
                <a:cubicBezTo>
                  <a:pt x="4264046" y="93859"/>
                  <a:pt x="4261744" y="88789"/>
                  <a:pt x="4261744" y="82512"/>
                </a:cubicBezTo>
                <a:cubicBezTo>
                  <a:pt x="4261744" y="78159"/>
                  <a:pt x="4262831" y="70919"/>
                  <a:pt x="4265009" y="60788"/>
                </a:cubicBezTo>
                <a:close/>
                <a:moveTo>
                  <a:pt x="4488027" y="67593"/>
                </a:moveTo>
                <a:lnTo>
                  <a:pt x="4504435" y="69274"/>
                </a:lnTo>
                <a:cubicBezTo>
                  <a:pt x="4502070" y="77414"/>
                  <a:pt x="4496652" y="85153"/>
                  <a:pt x="4488166" y="92484"/>
                </a:cubicBezTo>
                <a:cubicBezTo>
                  <a:pt x="4479681" y="99820"/>
                  <a:pt x="4469566" y="103488"/>
                  <a:pt x="4457818" y="103488"/>
                </a:cubicBezTo>
                <a:cubicBezTo>
                  <a:pt x="4450482" y="103488"/>
                  <a:pt x="4443753" y="101793"/>
                  <a:pt x="4437633" y="98406"/>
                </a:cubicBezTo>
                <a:cubicBezTo>
                  <a:pt x="4431510" y="95017"/>
                  <a:pt x="4426852" y="90092"/>
                  <a:pt x="4423652" y="83631"/>
                </a:cubicBezTo>
                <a:cubicBezTo>
                  <a:pt x="4420447" y="77165"/>
                  <a:pt x="4418849" y="69800"/>
                  <a:pt x="4418849" y="61530"/>
                </a:cubicBezTo>
                <a:cubicBezTo>
                  <a:pt x="4418849" y="50720"/>
                  <a:pt x="4421350" y="40230"/>
                  <a:pt x="4426354" y="30067"/>
                </a:cubicBezTo>
                <a:cubicBezTo>
                  <a:pt x="4431356" y="19903"/>
                  <a:pt x="4437835" y="12350"/>
                  <a:pt x="4445791" y="7408"/>
                </a:cubicBezTo>
                <a:cubicBezTo>
                  <a:pt x="4453747" y="2472"/>
                  <a:pt x="4462355" y="0"/>
                  <a:pt x="4471617" y="0"/>
                </a:cubicBezTo>
                <a:cubicBezTo>
                  <a:pt x="4483425" y="0"/>
                  <a:pt x="4492857" y="3667"/>
                  <a:pt x="4499914" y="10997"/>
                </a:cubicBezTo>
                <a:cubicBezTo>
                  <a:pt x="4506966" y="18333"/>
                  <a:pt x="4510494" y="28342"/>
                  <a:pt x="4510494" y="41021"/>
                </a:cubicBezTo>
                <a:cubicBezTo>
                  <a:pt x="4510494" y="45867"/>
                  <a:pt x="4510059" y="50842"/>
                  <a:pt x="4509187" y="55939"/>
                </a:cubicBezTo>
                <a:lnTo>
                  <a:pt x="4436280" y="55939"/>
                </a:lnTo>
                <a:cubicBezTo>
                  <a:pt x="4436028" y="57866"/>
                  <a:pt x="4435906" y="59608"/>
                  <a:pt x="4435906" y="61163"/>
                </a:cubicBezTo>
                <a:cubicBezTo>
                  <a:pt x="4435906" y="70422"/>
                  <a:pt x="4438033" y="77493"/>
                  <a:pt x="4442295" y="82367"/>
                </a:cubicBezTo>
                <a:cubicBezTo>
                  <a:pt x="4446555" y="87249"/>
                  <a:pt x="4451761" y="89690"/>
                  <a:pt x="4457912" y="89690"/>
                </a:cubicBezTo>
                <a:cubicBezTo>
                  <a:pt x="4463691" y="89690"/>
                  <a:pt x="4469382" y="87792"/>
                  <a:pt x="4474972" y="84001"/>
                </a:cubicBezTo>
                <a:cubicBezTo>
                  <a:pt x="4480567" y="80214"/>
                  <a:pt x="4484916" y="74743"/>
                  <a:pt x="4488027" y="67593"/>
                </a:cubicBezTo>
                <a:close/>
                <a:moveTo>
                  <a:pt x="4438983" y="43073"/>
                </a:moveTo>
                <a:lnTo>
                  <a:pt x="4494550" y="43073"/>
                </a:lnTo>
                <a:cubicBezTo>
                  <a:pt x="4494614" y="41335"/>
                  <a:pt x="4494647" y="40088"/>
                  <a:pt x="4494647" y="39340"/>
                </a:cubicBezTo>
                <a:cubicBezTo>
                  <a:pt x="4494647" y="30887"/>
                  <a:pt x="4492534" y="24410"/>
                  <a:pt x="4488307" y="19903"/>
                </a:cubicBezTo>
                <a:cubicBezTo>
                  <a:pt x="4484080" y="15396"/>
                  <a:pt x="4478641" y="13147"/>
                  <a:pt x="4471991" y="13147"/>
                </a:cubicBezTo>
                <a:cubicBezTo>
                  <a:pt x="4464778" y="13147"/>
                  <a:pt x="4458204" y="15635"/>
                  <a:pt x="4452271" y="20602"/>
                </a:cubicBezTo>
                <a:cubicBezTo>
                  <a:pt x="4446335" y="25574"/>
                  <a:pt x="4441902" y="33065"/>
                  <a:pt x="4438983" y="43073"/>
                </a:cubicBezTo>
                <a:close/>
                <a:moveTo>
                  <a:pt x="4542196" y="2235"/>
                </a:moveTo>
                <a:lnTo>
                  <a:pt x="4558885" y="2235"/>
                </a:lnTo>
                <a:lnTo>
                  <a:pt x="4549931" y="43542"/>
                </a:lnTo>
                <a:lnTo>
                  <a:pt x="4595897" y="43542"/>
                </a:lnTo>
                <a:lnTo>
                  <a:pt x="4604660" y="2235"/>
                </a:lnTo>
                <a:lnTo>
                  <a:pt x="4621164" y="2235"/>
                </a:lnTo>
                <a:lnTo>
                  <a:pt x="4600282" y="101249"/>
                </a:lnTo>
                <a:lnTo>
                  <a:pt x="4583495" y="101249"/>
                </a:lnTo>
                <a:lnTo>
                  <a:pt x="4593006" y="56962"/>
                </a:lnTo>
                <a:lnTo>
                  <a:pt x="4547228" y="56962"/>
                </a:lnTo>
                <a:lnTo>
                  <a:pt x="4537721" y="101249"/>
                </a:lnTo>
                <a:lnTo>
                  <a:pt x="4521032" y="101249"/>
                </a:lnTo>
                <a:close/>
                <a:moveTo>
                  <a:pt x="4693208" y="83350"/>
                </a:moveTo>
                <a:cubicBezTo>
                  <a:pt x="4681340" y="96775"/>
                  <a:pt x="4669185" y="103488"/>
                  <a:pt x="4656755" y="103488"/>
                </a:cubicBezTo>
                <a:cubicBezTo>
                  <a:pt x="4649108" y="103488"/>
                  <a:pt x="4642941" y="101296"/>
                  <a:pt x="4638251" y="96915"/>
                </a:cubicBezTo>
                <a:cubicBezTo>
                  <a:pt x="4633556" y="92531"/>
                  <a:pt x="4631209" y="87174"/>
                  <a:pt x="4631209" y="80834"/>
                </a:cubicBezTo>
                <a:cubicBezTo>
                  <a:pt x="4631209" y="76668"/>
                  <a:pt x="4632267" y="69518"/>
                  <a:pt x="4634380" y="59389"/>
                </a:cubicBezTo>
                <a:lnTo>
                  <a:pt x="4646314" y="2235"/>
                </a:lnTo>
                <a:lnTo>
                  <a:pt x="4663187" y="2235"/>
                </a:lnTo>
                <a:lnTo>
                  <a:pt x="4649950" y="65541"/>
                </a:lnTo>
                <a:cubicBezTo>
                  <a:pt x="4648828" y="70825"/>
                  <a:pt x="4648269" y="74930"/>
                  <a:pt x="4648269" y="77850"/>
                </a:cubicBezTo>
                <a:cubicBezTo>
                  <a:pt x="4648269" y="81580"/>
                  <a:pt x="4649403" y="84484"/>
                  <a:pt x="4651671" y="86568"/>
                </a:cubicBezTo>
                <a:cubicBezTo>
                  <a:pt x="4653943" y="88649"/>
                  <a:pt x="4657283" y="89690"/>
                  <a:pt x="4661697" y="89690"/>
                </a:cubicBezTo>
                <a:cubicBezTo>
                  <a:pt x="4666421" y="89690"/>
                  <a:pt x="4671036" y="88542"/>
                  <a:pt x="4675543" y="86240"/>
                </a:cubicBezTo>
                <a:cubicBezTo>
                  <a:pt x="4680051" y="83937"/>
                  <a:pt x="4683934" y="80830"/>
                  <a:pt x="4687199" y="76914"/>
                </a:cubicBezTo>
                <a:cubicBezTo>
                  <a:pt x="4690458" y="73001"/>
                  <a:pt x="4693115" y="68370"/>
                  <a:pt x="4695166" y="63025"/>
                </a:cubicBezTo>
                <a:cubicBezTo>
                  <a:pt x="4696535" y="59605"/>
                  <a:pt x="4698118" y="53610"/>
                  <a:pt x="4699922" y="45031"/>
                </a:cubicBezTo>
                <a:lnTo>
                  <a:pt x="4708872" y="2235"/>
                </a:lnTo>
                <a:lnTo>
                  <a:pt x="4725749" y="2235"/>
                </a:lnTo>
                <a:lnTo>
                  <a:pt x="4705051" y="101249"/>
                </a:lnTo>
                <a:lnTo>
                  <a:pt x="4689479" y="101249"/>
                </a:lnTo>
                <a:close/>
                <a:moveTo>
                  <a:pt x="4829051" y="2235"/>
                </a:moveTo>
                <a:lnTo>
                  <a:pt x="4807417" y="101249"/>
                </a:lnTo>
                <a:lnTo>
                  <a:pt x="4790822" y="101249"/>
                </a:lnTo>
                <a:lnTo>
                  <a:pt x="4799592" y="60040"/>
                </a:lnTo>
                <a:lnTo>
                  <a:pt x="4793997" y="60040"/>
                </a:lnTo>
                <a:cubicBezTo>
                  <a:pt x="4786974" y="60040"/>
                  <a:pt x="4782344" y="60256"/>
                  <a:pt x="4780105" y="60692"/>
                </a:cubicBezTo>
                <a:cubicBezTo>
                  <a:pt x="4777866" y="61127"/>
                  <a:pt x="4775072" y="62589"/>
                  <a:pt x="4771712" y="65073"/>
                </a:cubicBezTo>
                <a:cubicBezTo>
                  <a:pt x="4768355" y="67560"/>
                  <a:pt x="4765280" y="70764"/>
                  <a:pt x="4762480" y="74678"/>
                </a:cubicBezTo>
                <a:lnTo>
                  <a:pt x="4743741" y="101249"/>
                </a:lnTo>
                <a:lnTo>
                  <a:pt x="4723232" y="101249"/>
                </a:lnTo>
                <a:lnTo>
                  <a:pt x="4742063" y="76078"/>
                </a:lnTo>
                <a:cubicBezTo>
                  <a:pt x="4748529" y="67377"/>
                  <a:pt x="4755334" y="61563"/>
                  <a:pt x="4762480" y="58643"/>
                </a:cubicBezTo>
                <a:cubicBezTo>
                  <a:pt x="4755455" y="56779"/>
                  <a:pt x="4750175" y="53747"/>
                  <a:pt x="4746632" y="49550"/>
                </a:cubicBezTo>
                <a:cubicBezTo>
                  <a:pt x="4743089" y="45355"/>
                  <a:pt x="4741315" y="39967"/>
                  <a:pt x="4741315" y="33378"/>
                </a:cubicBezTo>
                <a:cubicBezTo>
                  <a:pt x="4741315" y="27723"/>
                  <a:pt x="4742946" y="22330"/>
                  <a:pt x="4746211" y="17197"/>
                </a:cubicBezTo>
                <a:cubicBezTo>
                  <a:pt x="4749477" y="12070"/>
                  <a:pt x="4753923" y="8297"/>
                  <a:pt x="4759545" y="5871"/>
                </a:cubicBezTo>
                <a:cubicBezTo>
                  <a:pt x="4765173" y="3448"/>
                  <a:pt x="4773888" y="2235"/>
                  <a:pt x="4785695" y="2235"/>
                </a:cubicBezTo>
                <a:close/>
                <a:moveTo>
                  <a:pt x="4809470" y="15566"/>
                </a:moveTo>
                <a:lnTo>
                  <a:pt x="4786164" y="15566"/>
                </a:lnTo>
                <a:cubicBezTo>
                  <a:pt x="4773359" y="15566"/>
                  <a:pt x="4765510" y="17323"/>
                  <a:pt x="4762623" y="20833"/>
                </a:cubicBezTo>
                <a:cubicBezTo>
                  <a:pt x="4759733" y="24346"/>
                  <a:pt x="4758285" y="28184"/>
                  <a:pt x="4758285" y="32353"/>
                </a:cubicBezTo>
                <a:cubicBezTo>
                  <a:pt x="4758285" y="35956"/>
                  <a:pt x="4759189" y="38984"/>
                  <a:pt x="4760993" y="41439"/>
                </a:cubicBezTo>
                <a:cubicBezTo>
                  <a:pt x="4762792" y="43893"/>
                  <a:pt x="4764906" y="45402"/>
                  <a:pt x="4767333" y="45961"/>
                </a:cubicBezTo>
                <a:cubicBezTo>
                  <a:pt x="4769754" y="46519"/>
                  <a:pt x="4773920" y="46803"/>
                  <a:pt x="4779824" y="46803"/>
                </a:cubicBezTo>
                <a:lnTo>
                  <a:pt x="4802573" y="46803"/>
                </a:lnTo>
                <a:close/>
                <a:moveTo>
                  <a:pt x="4827187" y="101249"/>
                </a:moveTo>
                <a:lnTo>
                  <a:pt x="4870264" y="51000"/>
                </a:lnTo>
                <a:lnTo>
                  <a:pt x="4845553" y="2235"/>
                </a:lnTo>
                <a:lnTo>
                  <a:pt x="4864201" y="2235"/>
                </a:lnTo>
                <a:lnTo>
                  <a:pt x="4872589" y="19858"/>
                </a:lnTo>
                <a:cubicBezTo>
                  <a:pt x="4875703" y="26445"/>
                  <a:pt x="4878497" y="32752"/>
                  <a:pt x="4880983" y="38782"/>
                </a:cubicBezTo>
                <a:lnTo>
                  <a:pt x="4909510" y="2235"/>
                </a:lnTo>
                <a:lnTo>
                  <a:pt x="4930118" y="2235"/>
                </a:lnTo>
                <a:lnTo>
                  <a:pt x="4888538" y="52303"/>
                </a:lnTo>
                <a:lnTo>
                  <a:pt x="4913521" y="101249"/>
                </a:lnTo>
                <a:lnTo>
                  <a:pt x="4894874" y="101249"/>
                </a:lnTo>
                <a:lnTo>
                  <a:pt x="4884991" y="81111"/>
                </a:lnTo>
                <a:cubicBezTo>
                  <a:pt x="4882881" y="76820"/>
                  <a:pt x="4880487" y="71510"/>
                  <a:pt x="4877816" y="65170"/>
                </a:cubicBezTo>
                <a:lnTo>
                  <a:pt x="4848350" y="1012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827912" y="4560761"/>
            <a:ext cx="4248314" cy="176959"/>
          </a:xfrm>
          <a:custGeom>
            <a:avLst/>
            <a:gdLst/>
            <a:ahLst/>
            <a:cxnLst/>
            <a:rect l="l" t="t" r="r" b="b"/>
            <a:pathLst>
              <a:path w="4248314" h="176959">
                <a:moveTo>
                  <a:pt x="33197" y="14638"/>
                </a:moveTo>
                <a:lnTo>
                  <a:pt x="36364" y="0"/>
                </a:lnTo>
                <a:lnTo>
                  <a:pt x="48579" y="0"/>
                </a:lnTo>
                <a:cubicBezTo>
                  <a:pt x="64183" y="0"/>
                  <a:pt x="75852" y="4072"/>
                  <a:pt x="83589" y="12215"/>
                </a:cubicBezTo>
                <a:cubicBezTo>
                  <a:pt x="91326" y="20356"/>
                  <a:pt x="95196" y="33160"/>
                  <a:pt x="95196" y="50628"/>
                </a:cubicBezTo>
                <a:cubicBezTo>
                  <a:pt x="95196" y="78848"/>
                  <a:pt x="90458" y="101006"/>
                  <a:pt x="80979" y="117102"/>
                </a:cubicBezTo>
                <a:cubicBezTo>
                  <a:pt x="71500" y="133201"/>
                  <a:pt x="57903" y="141251"/>
                  <a:pt x="40188" y="141251"/>
                </a:cubicBezTo>
                <a:cubicBezTo>
                  <a:pt x="28690" y="141251"/>
                  <a:pt x="19116" y="137770"/>
                  <a:pt x="11471" y="130807"/>
                </a:cubicBezTo>
                <a:cubicBezTo>
                  <a:pt x="3828" y="123848"/>
                  <a:pt x="0" y="113563"/>
                  <a:pt x="0" y="99948"/>
                </a:cubicBezTo>
                <a:cubicBezTo>
                  <a:pt x="0" y="82541"/>
                  <a:pt x="5221" y="67829"/>
                  <a:pt x="15665" y="55802"/>
                </a:cubicBezTo>
                <a:cubicBezTo>
                  <a:pt x="26108" y="43777"/>
                  <a:pt x="38603" y="37761"/>
                  <a:pt x="53147" y="37761"/>
                </a:cubicBezTo>
                <a:cubicBezTo>
                  <a:pt x="59487" y="37761"/>
                  <a:pt x="64927" y="39176"/>
                  <a:pt x="69463" y="42002"/>
                </a:cubicBezTo>
                <a:cubicBezTo>
                  <a:pt x="74002" y="44829"/>
                  <a:pt x="77636" y="49105"/>
                  <a:pt x="80375" y="54821"/>
                </a:cubicBezTo>
                <a:cubicBezTo>
                  <a:pt x="80375" y="46181"/>
                  <a:pt x="79953" y="39781"/>
                  <a:pt x="79118" y="35616"/>
                </a:cubicBezTo>
                <a:cubicBezTo>
                  <a:pt x="78275" y="31451"/>
                  <a:pt x="76425" y="27628"/>
                  <a:pt x="73570" y="24146"/>
                </a:cubicBezTo>
                <a:cubicBezTo>
                  <a:pt x="70709" y="20665"/>
                  <a:pt x="67073" y="18199"/>
                  <a:pt x="62658" y="16738"/>
                </a:cubicBezTo>
                <a:cubicBezTo>
                  <a:pt x="58245" y="15276"/>
                  <a:pt x="52057" y="14548"/>
                  <a:pt x="44105" y="14548"/>
                </a:cubicBezTo>
                <a:close/>
                <a:moveTo>
                  <a:pt x="16881" y="100694"/>
                </a:moveTo>
                <a:cubicBezTo>
                  <a:pt x="16881" y="108714"/>
                  <a:pt x="18963" y="115208"/>
                  <a:pt x="23131" y="120177"/>
                </a:cubicBezTo>
                <a:cubicBezTo>
                  <a:pt x="27293" y="125151"/>
                  <a:pt x="33132" y="127635"/>
                  <a:pt x="40656" y="127635"/>
                </a:cubicBezTo>
                <a:cubicBezTo>
                  <a:pt x="51532" y="127635"/>
                  <a:pt x="60265" y="122400"/>
                  <a:pt x="66853" y="111928"/>
                </a:cubicBezTo>
                <a:cubicBezTo>
                  <a:pt x="73441" y="101453"/>
                  <a:pt x="76735" y="90188"/>
                  <a:pt x="76735" y="78128"/>
                </a:cubicBezTo>
                <a:cubicBezTo>
                  <a:pt x="76735" y="70424"/>
                  <a:pt x="74683" y="63991"/>
                  <a:pt x="70583" y="58832"/>
                </a:cubicBezTo>
                <a:cubicBezTo>
                  <a:pt x="66479" y="53673"/>
                  <a:pt x="60762" y="51093"/>
                  <a:pt x="53425" y="51093"/>
                </a:cubicBezTo>
                <a:cubicBezTo>
                  <a:pt x="42239" y="51093"/>
                  <a:pt x="33352" y="56251"/>
                  <a:pt x="26763" y="66569"/>
                </a:cubicBezTo>
                <a:cubicBezTo>
                  <a:pt x="20176" y="76890"/>
                  <a:pt x="16881" y="88263"/>
                  <a:pt x="16881" y="100694"/>
                </a:cubicBezTo>
                <a:close/>
                <a:moveTo>
                  <a:pt x="105542" y="101442"/>
                </a:moveTo>
                <a:cubicBezTo>
                  <a:pt x="105542" y="82106"/>
                  <a:pt x="111231" y="66104"/>
                  <a:pt x="122606" y="53426"/>
                </a:cubicBezTo>
                <a:cubicBezTo>
                  <a:pt x="131995" y="42981"/>
                  <a:pt x="144300" y="37761"/>
                  <a:pt x="159528" y="37761"/>
                </a:cubicBezTo>
                <a:cubicBezTo>
                  <a:pt x="171462" y="37761"/>
                  <a:pt x="181081" y="41491"/>
                  <a:pt x="188386" y="48950"/>
                </a:cubicBezTo>
                <a:cubicBezTo>
                  <a:pt x="195690" y="56410"/>
                  <a:pt x="199339" y="66479"/>
                  <a:pt x="199339" y="79158"/>
                </a:cubicBezTo>
                <a:cubicBezTo>
                  <a:pt x="199339" y="90530"/>
                  <a:pt x="197040" y="101114"/>
                  <a:pt x="192442" y="110903"/>
                </a:cubicBezTo>
                <a:cubicBezTo>
                  <a:pt x="187842" y="120691"/>
                  <a:pt x="181301" y="128197"/>
                  <a:pt x="172815" y="133416"/>
                </a:cubicBezTo>
                <a:cubicBezTo>
                  <a:pt x="164331" y="138641"/>
                  <a:pt x="155395" y="141251"/>
                  <a:pt x="146010" y="141251"/>
                </a:cubicBezTo>
                <a:cubicBezTo>
                  <a:pt x="138306" y="141251"/>
                  <a:pt x="131297" y="139601"/>
                  <a:pt x="124986" y="136308"/>
                </a:cubicBezTo>
                <a:cubicBezTo>
                  <a:pt x="118675" y="133014"/>
                  <a:pt x="113859" y="128356"/>
                  <a:pt x="110532" y="122325"/>
                </a:cubicBezTo>
                <a:cubicBezTo>
                  <a:pt x="107205" y="116296"/>
                  <a:pt x="105542" y="109333"/>
                  <a:pt x="105542" y="101442"/>
                </a:cubicBezTo>
                <a:close/>
                <a:moveTo>
                  <a:pt x="122422" y="99760"/>
                </a:moveTo>
                <a:cubicBezTo>
                  <a:pt x="122422" y="109085"/>
                  <a:pt x="124658" y="116155"/>
                  <a:pt x="129133" y="120972"/>
                </a:cubicBezTo>
                <a:cubicBezTo>
                  <a:pt x="133608" y="125789"/>
                  <a:pt x="139295" y="128201"/>
                  <a:pt x="146197" y="128201"/>
                </a:cubicBezTo>
                <a:cubicBezTo>
                  <a:pt x="149801" y="128201"/>
                  <a:pt x="153379" y="127466"/>
                  <a:pt x="156921" y="126005"/>
                </a:cubicBezTo>
                <a:cubicBezTo>
                  <a:pt x="160463" y="124547"/>
                  <a:pt x="163758" y="122325"/>
                  <a:pt x="166803" y="119341"/>
                </a:cubicBezTo>
                <a:cubicBezTo>
                  <a:pt x="169849" y="116357"/>
                  <a:pt x="172441" y="112952"/>
                  <a:pt x="174586" y="109128"/>
                </a:cubicBezTo>
                <a:cubicBezTo>
                  <a:pt x="176728" y="105309"/>
                  <a:pt x="178453" y="101190"/>
                  <a:pt x="179760" y="96776"/>
                </a:cubicBezTo>
                <a:cubicBezTo>
                  <a:pt x="181685" y="90624"/>
                  <a:pt x="182651" y="84716"/>
                  <a:pt x="182651" y="79060"/>
                </a:cubicBezTo>
                <a:cubicBezTo>
                  <a:pt x="182651" y="70115"/>
                  <a:pt x="180398" y="63167"/>
                  <a:pt x="175893" y="58224"/>
                </a:cubicBezTo>
                <a:cubicBezTo>
                  <a:pt x="171386" y="53285"/>
                  <a:pt x="165709" y="50812"/>
                  <a:pt x="158876" y="50812"/>
                </a:cubicBezTo>
                <a:cubicBezTo>
                  <a:pt x="153591" y="50812"/>
                  <a:pt x="148775" y="52068"/>
                  <a:pt x="144426" y="54588"/>
                </a:cubicBezTo>
                <a:cubicBezTo>
                  <a:pt x="140074" y="57105"/>
                  <a:pt x="136146" y="60790"/>
                  <a:pt x="132631" y="65637"/>
                </a:cubicBezTo>
                <a:cubicBezTo>
                  <a:pt x="129122" y="70485"/>
                  <a:pt x="126537" y="76123"/>
                  <a:pt x="124892" y="82559"/>
                </a:cubicBezTo>
                <a:cubicBezTo>
                  <a:pt x="123248" y="88993"/>
                  <a:pt x="122422" y="94725"/>
                  <a:pt x="122422" y="99760"/>
                </a:cubicBezTo>
                <a:close/>
                <a:moveTo>
                  <a:pt x="299564" y="0"/>
                </a:moveTo>
                <a:lnTo>
                  <a:pt x="316161" y="0"/>
                </a:lnTo>
                <a:cubicBezTo>
                  <a:pt x="314299" y="9451"/>
                  <a:pt x="310786" y="15276"/>
                  <a:pt x="305627" y="17479"/>
                </a:cubicBezTo>
                <a:cubicBezTo>
                  <a:pt x="300467" y="19689"/>
                  <a:pt x="294315" y="20792"/>
                  <a:pt x="287165" y="20792"/>
                </a:cubicBezTo>
                <a:lnTo>
                  <a:pt x="270011" y="20417"/>
                </a:lnTo>
                <a:cubicBezTo>
                  <a:pt x="263920" y="20417"/>
                  <a:pt x="259211" y="21367"/>
                  <a:pt x="255885" y="23260"/>
                </a:cubicBezTo>
                <a:cubicBezTo>
                  <a:pt x="252559" y="25158"/>
                  <a:pt x="249841" y="27689"/>
                  <a:pt x="247728" y="30856"/>
                </a:cubicBezTo>
                <a:cubicBezTo>
                  <a:pt x="245611" y="34031"/>
                  <a:pt x="242227" y="41178"/>
                  <a:pt x="237565" y="52305"/>
                </a:cubicBezTo>
                <a:cubicBezTo>
                  <a:pt x="244153" y="46214"/>
                  <a:pt x="250324" y="42639"/>
                  <a:pt x="256073" y="41584"/>
                </a:cubicBezTo>
                <a:cubicBezTo>
                  <a:pt x="261819" y="40526"/>
                  <a:pt x="266063" y="39997"/>
                  <a:pt x="268794" y="39997"/>
                </a:cubicBezTo>
                <a:cubicBezTo>
                  <a:pt x="277935" y="39997"/>
                  <a:pt x="286514" y="43417"/>
                  <a:pt x="294535" y="50253"/>
                </a:cubicBezTo>
                <a:cubicBezTo>
                  <a:pt x="302549" y="57093"/>
                  <a:pt x="306559" y="67379"/>
                  <a:pt x="306559" y="81113"/>
                </a:cubicBezTo>
                <a:cubicBezTo>
                  <a:pt x="306559" y="97150"/>
                  <a:pt x="301644" y="111184"/>
                  <a:pt x="291827" y="123207"/>
                </a:cubicBezTo>
                <a:cubicBezTo>
                  <a:pt x="282006" y="135235"/>
                  <a:pt x="269140" y="141251"/>
                  <a:pt x="253228" y="141251"/>
                </a:cubicBezTo>
                <a:cubicBezTo>
                  <a:pt x="240672" y="141251"/>
                  <a:pt x="230898" y="137409"/>
                  <a:pt x="223907" y="129735"/>
                </a:cubicBezTo>
                <a:cubicBezTo>
                  <a:pt x="216915" y="122059"/>
                  <a:pt x="213416" y="112069"/>
                  <a:pt x="213416" y="99760"/>
                </a:cubicBezTo>
                <a:cubicBezTo>
                  <a:pt x="213416" y="86211"/>
                  <a:pt x="216776" y="69665"/>
                  <a:pt x="223489" y="50113"/>
                </a:cubicBezTo>
                <a:cubicBezTo>
                  <a:pt x="230199" y="30566"/>
                  <a:pt x="237550" y="17994"/>
                  <a:pt x="245539" y="12399"/>
                </a:cubicBezTo>
                <a:cubicBezTo>
                  <a:pt x="253524" y="6805"/>
                  <a:pt x="263669" y="4011"/>
                  <a:pt x="275977" y="4011"/>
                </a:cubicBezTo>
                <a:lnTo>
                  <a:pt x="290895" y="4289"/>
                </a:lnTo>
                <a:cubicBezTo>
                  <a:pt x="295806" y="4289"/>
                  <a:pt x="298697" y="2859"/>
                  <a:pt x="299564" y="0"/>
                </a:cubicBezTo>
                <a:close/>
                <a:moveTo>
                  <a:pt x="289776" y="80371"/>
                </a:moveTo>
                <a:cubicBezTo>
                  <a:pt x="289776" y="72289"/>
                  <a:pt x="287771" y="65762"/>
                  <a:pt x="283764" y="60790"/>
                </a:cubicBezTo>
                <a:cubicBezTo>
                  <a:pt x="279754" y="55816"/>
                  <a:pt x="274145" y="53328"/>
                  <a:pt x="266934" y="53328"/>
                </a:cubicBezTo>
                <a:cubicBezTo>
                  <a:pt x="255932" y="53328"/>
                  <a:pt x="247043" y="58163"/>
                  <a:pt x="240269" y="67829"/>
                </a:cubicBezTo>
                <a:cubicBezTo>
                  <a:pt x="233497" y="77495"/>
                  <a:pt x="230105" y="88604"/>
                  <a:pt x="230105" y="101161"/>
                </a:cubicBezTo>
                <a:cubicBezTo>
                  <a:pt x="230105" y="108184"/>
                  <a:pt x="232218" y="114337"/>
                  <a:pt x="236449" y="119618"/>
                </a:cubicBezTo>
                <a:cubicBezTo>
                  <a:pt x="240672" y="124904"/>
                  <a:pt x="246392" y="127545"/>
                  <a:pt x="253599" y="127545"/>
                </a:cubicBezTo>
                <a:cubicBezTo>
                  <a:pt x="264415" y="127545"/>
                  <a:pt x="273147" y="122340"/>
                  <a:pt x="279800" y="111928"/>
                </a:cubicBezTo>
                <a:cubicBezTo>
                  <a:pt x="286449" y="101514"/>
                  <a:pt x="289776" y="90999"/>
                  <a:pt x="289776" y="80371"/>
                </a:cubicBezTo>
                <a:close/>
                <a:moveTo>
                  <a:pt x="434661" y="39997"/>
                </a:moveTo>
                <a:lnTo>
                  <a:pt x="451726" y="39997"/>
                </a:lnTo>
                <a:lnTo>
                  <a:pt x="430280" y="139015"/>
                </a:lnTo>
                <a:lnTo>
                  <a:pt x="413313" y="139015"/>
                </a:lnTo>
                <a:close/>
                <a:moveTo>
                  <a:pt x="337047" y="39997"/>
                </a:moveTo>
                <a:lnTo>
                  <a:pt x="353920" y="39997"/>
                </a:lnTo>
                <a:lnTo>
                  <a:pt x="345439" y="78319"/>
                </a:lnTo>
                <a:lnTo>
                  <a:pt x="363431" y="78319"/>
                </a:lnTo>
                <a:cubicBezTo>
                  <a:pt x="374930" y="78319"/>
                  <a:pt x="383134" y="79158"/>
                  <a:pt x="388049" y="80836"/>
                </a:cubicBezTo>
                <a:cubicBezTo>
                  <a:pt x="392955" y="82514"/>
                  <a:pt x="396811" y="85573"/>
                  <a:pt x="399609" y="90019"/>
                </a:cubicBezTo>
                <a:cubicBezTo>
                  <a:pt x="402401" y="94466"/>
                  <a:pt x="403802" y="99419"/>
                  <a:pt x="403802" y="104887"/>
                </a:cubicBezTo>
                <a:cubicBezTo>
                  <a:pt x="403802" y="111475"/>
                  <a:pt x="401891" y="117785"/>
                  <a:pt x="398070" y="123815"/>
                </a:cubicBezTo>
                <a:cubicBezTo>
                  <a:pt x="394244" y="129845"/>
                  <a:pt x="389539" y="133885"/>
                  <a:pt x="383944" y="135937"/>
                </a:cubicBezTo>
                <a:cubicBezTo>
                  <a:pt x="378350" y="137988"/>
                  <a:pt x="369645" y="139015"/>
                  <a:pt x="357837" y="139015"/>
                </a:cubicBezTo>
                <a:lnTo>
                  <a:pt x="315699" y="139015"/>
                </a:lnTo>
                <a:close/>
                <a:moveTo>
                  <a:pt x="335183" y="125587"/>
                </a:moveTo>
                <a:lnTo>
                  <a:pt x="356722" y="125587"/>
                </a:lnTo>
                <a:cubicBezTo>
                  <a:pt x="365173" y="125587"/>
                  <a:pt x="371121" y="125026"/>
                  <a:pt x="374574" y="123909"/>
                </a:cubicBezTo>
                <a:cubicBezTo>
                  <a:pt x="378022" y="122790"/>
                  <a:pt x="380928" y="120756"/>
                  <a:pt x="383289" y="117804"/>
                </a:cubicBezTo>
                <a:cubicBezTo>
                  <a:pt x="385655" y="114848"/>
                  <a:pt x="386832" y="111259"/>
                  <a:pt x="386832" y="107036"/>
                </a:cubicBezTo>
                <a:cubicBezTo>
                  <a:pt x="386832" y="103306"/>
                  <a:pt x="385791" y="100135"/>
                  <a:pt x="383711" y="97525"/>
                </a:cubicBezTo>
                <a:cubicBezTo>
                  <a:pt x="381630" y="94915"/>
                  <a:pt x="379236" y="93310"/>
                  <a:pt x="376532" y="92723"/>
                </a:cubicBezTo>
                <a:cubicBezTo>
                  <a:pt x="373829" y="92133"/>
                  <a:pt x="368872" y="91837"/>
                  <a:pt x="361665" y="91837"/>
                </a:cubicBezTo>
                <a:lnTo>
                  <a:pt x="342455" y="91837"/>
                </a:lnTo>
                <a:close/>
                <a:moveTo>
                  <a:pt x="471583" y="39997"/>
                </a:moveTo>
                <a:lnTo>
                  <a:pt x="488180" y="39997"/>
                </a:lnTo>
                <a:lnTo>
                  <a:pt x="484636" y="56593"/>
                </a:lnTo>
                <a:cubicBezTo>
                  <a:pt x="482397" y="67101"/>
                  <a:pt x="481278" y="74463"/>
                  <a:pt x="481278" y="78693"/>
                </a:cubicBezTo>
                <a:cubicBezTo>
                  <a:pt x="481278" y="83046"/>
                  <a:pt x="482927" y="86322"/>
                  <a:pt x="486221" y="88524"/>
                </a:cubicBezTo>
                <a:cubicBezTo>
                  <a:pt x="489518" y="90736"/>
                  <a:pt x="494457" y="91837"/>
                  <a:pt x="501046" y="91837"/>
                </a:cubicBezTo>
                <a:cubicBezTo>
                  <a:pt x="509062" y="91837"/>
                  <a:pt x="516461" y="90440"/>
                  <a:pt x="523235" y="87639"/>
                </a:cubicBezTo>
                <a:lnTo>
                  <a:pt x="533395" y="39997"/>
                </a:lnTo>
                <a:lnTo>
                  <a:pt x="550182" y="39997"/>
                </a:lnTo>
                <a:lnTo>
                  <a:pt x="529112" y="139015"/>
                </a:lnTo>
                <a:lnTo>
                  <a:pt x="512235" y="139015"/>
                </a:lnTo>
                <a:lnTo>
                  <a:pt x="520349" y="101067"/>
                </a:lnTo>
                <a:cubicBezTo>
                  <a:pt x="511954" y="103861"/>
                  <a:pt x="504123" y="105262"/>
                  <a:pt x="496851" y="105262"/>
                </a:cubicBezTo>
                <a:cubicBezTo>
                  <a:pt x="486718" y="105262"/>
                  <a:pt x="478775" y="103119"/>
                  <a:pt x="473030" y="98828"/>
                </a:cubicBezTo>
                <a:cubicBezTo>
                  <a:pt x="467280" y="94541"/>
                  <a:pt x="464405" y="88450"/>
                  <a:pt x="464405" y="80555"/>
                </a:cubicBezTo>
                <a:cubicBezTo>
                  <a:pt x="464405" y="77196"/>
                  <a:pt x="465899" y="68031"/>
                  <a:pt x="468879" y="53051"/>
                </a:cubicBezTo>
                <a:close/>
                <a:moveTo>
                  <a:pt x="623089" y="121113"/>
                </a:moveTo>
                <a:cubicBezTo>
                  <a:pt x="611220" y="134537"/>
                  <a:pt x="599070" y="141251"/>
                  <a:pt x="586635" y="141251"/>
                </a:cubicBezTo>
                <a:cubicBezTo>
                  <a:pt x="578992" y="141251"/>
                  <a:pt x="572822" y="139058"/>
                  <a:pt x="568131" y="134678"/>
                </a:cubicBezTo>
                <a:cubicBezTo>
                  <a:pt x="563441" y="130292"/>
                  <a:pt x="561093" y="124935"/>
                  <a:pt x="561093" y="118596"/>
                </a:cubicBezTo>
                <a:cubicBezTo>
                  <a:pt x="561093" y="114431"/>
                  <a:pt x="562148" y="107281"/>
                  <a:pt x="564261" y="97150"/>
                </a:cubicBezTo>
                <a:lnTo>
                  <a:pt x="576195" y="39997"/>
                </a:lnTo>
                <a:lnTo>
                  <a:pt x="593069" y="39997"/>
                </a:lnTo>
                <a:lnTo>
                  <a:pt x="579832" y="103304"/>
                </a:lnTo>
                <a:cubicBezTo>
                  <a:pt x="578708" y="108588"/>
                  <a:pt x="578150" y="112691"/>
                  <a:pt x="578150" y="115611"/>
                </a:cubicBezTo>
                <a:cubicBezTo>
                  <a:pt x="578150" y="119341"/>
                  <a:pt x="579284" y="122247"/>
                  <a:pt x="581556" y="124331"/>
                </a:cubicBezTo>
                <a:cubicBezTo>
                  <a:pt x="583823" y="126411"/>
                  <a:pt x="587165" y="127451"/>
                  <a:pt x="591578" y="127451"/>
                </a:cubicBezTo>
                <a:cubicBezTo>
                  <a:pt x="596301" y="127451"/>
                  <a:pt x="600920" y="126303"/>
                  <a:pt x="605423" y="124003"/>
                </a:cubicBezTo>
                <a:cubicBezTo>
                  <a:pt x="609931" y="121700"/>
                  <a:pt x="613816" y="118592"/>
                  <a:pt x="617081" y="114675"/>
                </a:cubicBezTo>
                <a:cubicBezTo>
                  <a:pt x="620342" y="110762"/>
                  <a:pt x="622995" y="106133"/>
                  <a:pt x="625048" y="100786"/>
                </a:cubicBezTo>
                <a:cubicBezTo>
                  <a:pt x="626415" y="97366"/>
                  <a:pt x="627999" y="91373"/>
                  <a:pt x="629806" y="82794"/>
                </a:cubicBezTo>
                <a:lnTo>
                  <a:pt x="638752" y="39997"/>
                </a:lnTo>
                <a:lnTo>
                  <a:pt x="655629" y="39997"/>
                </a:lnTo>
                <a:lnTo>
                  <a:pt x="634933" y="139015"/>
                </a:lnTo>
                <a:lnTo>
                  <a:pt x="619363" y="139015"/>
                </a:lnTo>
                <a:close/>
                <a:moveTo>
                  <a:pt x="776985" y="121113"/>
                </a:moveTo>
                <a:cubicBezTo>
                  <a:pt x="765116" y="134537"/>
                  <a:pt x="752966" y="141251"/>
                  <a:pt x="740532" y="141251"/>
                </a:cubicBezTo>
                <a:cubicBezTo>
                  <a:pt x="732889" y="141251"/>
                  <a:pt x="726718" y="139058"/>
                  <a:pt x="722027" y="134678"/>
                </a:cubicBezTo>
                <a:cubicBezTo>
                  <a:pt x="717337" y="130292"/>
                  <a:pt x="714986" y="124935"/>
                  <a:pt x="714986" y="118596"/>
                </a:cubicBezTo>
                <a:cubicBezTo>
                  <a:pt x="714986" y="114431"/>
                  <a:pt x="716044" y="107281"/>
                  <a:pt x="718157" y="97150"/>
                </a:cubicBezTo>
                <a:lnTo>
                  <a:pt x="730092" y="39997"/>
                </a:lnTo>
                <a:lnTo>
                  <a:pt x="746965" y="39997"/>
                </a:lnTo>
                <a:lnTo>
                  <a:pt x="733728" y="103304"/>
                </a:lnTo>
                <a:cubicBezTo>
                  <a:pt x="732605" y="108588"/>
                  <a:pt x="732046" y="112691"/>
                  <a:pt x="732046" y="115611"/>
                </a:cubicBezTo>
                <a:cubicBezTo>
                  <a:pt x="732046" y="119341"/>
                  <a:pt x="733180" y="122247"/>
                  <a:pt x="735452" y="124331"/>
                </a:cubicBezTo>
                <a:cubicBezTo>
                  <a:pt x="737721" y="126411"/>
                  <a:pt x="741061" y="127451"/>
                  <a:pt x="745475" y="127451"/>
                </a:cubicBezTo>
                <a:cubicBezTo>
                  <a:pt x="750198" y="127451"/>
                  <a:pt x="754816" y="126303"/>
                  <a:pt x="759321" y="124003"/>
                </a:cubicBezTo>
                <a:cubicBezTo>
                  <a:pt x="763828" y="121700"/>
                  <a:pt x="767712" y="118592"/>
                  <a:pt x="770977" y="114675"/>
                </a:cubicBezTo>
                <a:cubicBezTo>
                  <a:pt x="774238" y="110762"/>
                  <a:pt x="776891" y="106133"/>
                  <a:pt x="778944" y="100786"/>
                </a:cubicBezTo>
                <a:cubicBezTo>
                  <a:pt x="780311" y="97366"/>
                  <a:pt x="781896" y="91373"/>
                  <a:pt x="783703" y="82794"/>
                </a:cubicBezTo>
                <a:lnTo>
                  <a:pt x="792649" y="39997"/>
                </a:lnTo>
                <a:lnTo>
                  <a:pt x="809526" y="39997"/>
                </a:lnTo>
                <a:lnTo>
                  <a:pt x="788829" y="139015"/>
                </a:lnTo>
                <a:lnTo>
                  <a:pt x="773259" y="139015"/>
                </a:lnTo>
                <a:close/>
                <a:moveTo>
                  <a:pt x="889335" y="39997"/>
                </a:moveTo>
                <a:lnTo>
                  <a:pt x="968304" y="39997"/>
                </a:lnTo>
                <a:lnTo>
                  <a:pt x="947421" y="139015"/>
                </a:lnTo>
                <a:lnTo>
                  <a:pt x="930637" y="139015"/>
                </a:lnTo>
                <a:lnTo>
                  <a:pt x="948817" y="53612"/>
                </a:lnTo>
                <a:lnTo>
                  <a:pt x="903039" y="53612"/>
                </a:lnTo>
                <a:lnTo>
                  <a:pt x="884859" y="139015"/>
                </a:lnTo>
                <a:lnTo>
                  <a:pt x="868170" y="139015"/>
                </a:lnTo>
                <a:close/>
                <a:moveTo>
                  <a:pt x="1046435" y="105355"/>
                </a:moveTo>
                <a:lnTo>
                  <a:pt x="1062843" y="107036"/>
                </a:lnTo>
                <a:cubicBezTo>
                  <a:pt x="1060478" y="115176"/>
                  <a:pt x="1055060" y="122916"/>
                  <a:pt x="1046575" y="130245"/>
                </a:cubicBezTo>
                <a:cubicBezTo>
                  <a:pt x="1038089" y="137582"/>
                  <a:pt x="1027974" y="141251"/>
                  <a:pt x="1016226" y="141251"/>
                </a:cubicBezTo>
                <a:cubicBezTo>
                  <a:pt x="1008890" y="141251"/>
                  <a:pt x="1002161" y="139558"/>
                  <a:pt x="996042" y="136167"/>
                </a:cubicBezTo>
                <a:cubicBezTo>
                  <a:pt x="989918" y="132780"/>
                  <a:pt x="985260" y="127855"/>
                  <a:pt x="982059" y="121393"/>
                </a:cubicBezTo>
                <a:cubicBezTo>
                  <a:pt x="978855" y="114928"/>
                  <a:pt x="977257" y="107562"/>
                  <a:pt x="977257" y="99293"/>
                </a:cubicBezTo>
                <a:cubicBezTo>
                  <a:pt x="977257" y="88481"/>
                  <a:pt x="979758" y="77991"/>
                  <a:pt x="984764" y="67829"/>
                </a:cubicBezTo>
                <a:cubicBezTo>
                  <a:pt x="989760" y="57666"/>
                  <a:pt x="996243" y="50113"/>
                  <a:pt x="1004200" y="45171"/>
                </a:cubicBezTo>
                <a:cubicBezTo>
                  <a:pt x="1012155" y="40234"/>
                  <a:pt x="1020763" y="37761"/>
                  <a:pt x="1030026" y="37761"/>
                </a:cubicBezTo>
                <a:cubicBezTo>
                  <a:pt x="1041833" y="37761"/>
                  <a:pt x="1051266" y="41430"/>
                  <a:pt x="1058322" y="48760"/>
                </a:cubicBezTo>
                <a:cubicBezTo>
                  <a:pt x="1065374" y="56096"/>
                  <a:pt x="1068902" y="66104"/>
                  <a:pt x="1068902" y="78784"/>
                </a:cubicBezTo>
                <a:cubicBezTo>
                  <a:pt x="1068902" y="83629"/>
                  <a:pt x="1068467" y="88604"/>
                  <a:pt x="1067595" y="93702"/>
                </a:cubicBezTo>
                <a:lnTo>
                  <a:pt x="994689" y="93702"/>
                </a:lnTo>
                <a:cubicBezTo>
                  <a:pt x="994436" y="95628"/>
                  <a:pt x="994314" y="97370"/>
                  <a:pt x="994314" y="98926"/>
                </a:cubicBezTo>
                <a:cubicBezTo>
                  <a:pt x="994314" y="108184"/>
                  <a:pt x="996441" y="115256"/>
                  <a:pt x="1000703" y="120130"/>
                </a:cubicBezTo>
                <a:cubicBezTo>
                  <a:pt x="1004963" y="125012"/>
                  <a:pt x="1010169" y="127451"/>
                  <a:pt x="1016321" y="127451"/>
                </a:cubicBezTo>
                <a:cubicBezTo>
                  <a:pt x="1022099" y="127451"/>
                  <a:pt x="1027786" y="125555"/>
                  <a:pt x="1033380" y="121764"/>
                </a:cubicBezTo>
                <a:cubicBezTo>
                  <a:pt x="1038976" y="117977"/>
                  <a:pt x="1043324" y="112505"/>
                  <a:pt x="1046435" y="105355"/>
                </a:cubicBezTo>
                <a:close/>
                <a:moveTo>
                  <a:pt x="997392" y="80836"/>
                </a:moveTo>
                <a:lnTo>
                  <a:pt x="1052957" y="80836"/>
                </a:lnTo>
                <a:cubicBezTo>
                  <a:pt x="1053022" y="79096"/>
                  <a:pt x="1053055" y="77851"/>
                  <a:pt x="1053055" y="77102"/>
                </a:cubicBezTo>
                <a:cubicBezTo>
                  <a:pt x="1053055" y="68649"/>
                  <a:pt x="1050942" y="62173"/>
                  <a:pt x="1046715" y="57666"/>
                </a:cubicBezTo>
                <a:cubicBezTo>
                  <a:pt x="1042489" y="53159"/>
                  <a:pt x="1037050" y="50908"/>
                  <a:pt x="1030397" y="50908"/>
                </a:cubicBezTo>
                <a:cubicBezTo>
                  <a:pt x="1023186" y="50908"/>
                  <a:pt x="1016612" y="53396"/>
                  <a:pt x="1010679" y="58364"/>
                </a:cubicBezTo>
                <a:cubicBezTo>
                  <a:pt x="1004743" y="63335"/>
                  <a:pt x="1000311" y="70827"/>
                  <a:pt x="997392" y="80836"/>
                </a:cubicBezTo>
                <a:close/>
                <a:moveTo>
                  <a:pt x="1071606" y="176960"/>
                </a:moveTo>
                <a:lnTo>
                  <a:pt x="1100229" y="39997"/>
                </a:lnTo>
                <a:lnTo>
                  <a:pt x="1115799" y="39997"/>
                </a:lnTo>
                <a:lnTo>
                  <a:pt x="1112909" y="53796"/>
                </a:lnTo>
                <a:cubicBezTo>
                  <a:pt x="1118686" y="47766"/>
                  <a:pt x="1123867" y="43587"/>
                  <a:pt x="1128435" y="41254"/>
                </a:cubicBezTo>
                <a:cubicBezTo>
                  <a:pt x="1133004" y="38928"/>
                  <a:pt x="1137831" y="37761"/>
                  <a:pt x="1142929" y="37761"/>
                </a:cubicBezTo>
                <a:cubicBezTo>
                  <a:pt x="1152379" y="37761"/>
                  <a:pt x="1160209" y="41195"/>
                  <a:pt x="1166425" y="48065"/>
                </a:cubicBezTo>
                <a:cubicBezTo>
                  <a:pt x="1172640" y="54931"/>
                  <a:pt x="1175746" y="64769"/>
                  <a:pt x="1175746" y="77571"/>
                </a:cubicBezTo>
                <a:cubicBezTo>
                  <a:pt x="1175746" y="87892"/>
                  <a:pt x="1174040" y="97291"/>
                  <a:pt x="1170620" y="105776"/>
                </a:cubicBezTo>
                <a:cubicBezTo>
                  <a:pt x="1167200" y="114257"/>
                  <a:pt x="1163007" y="121080"/>
                  <a:pt x="1158035" y="126238"/>
                </a:cubicBezTo>
                <a:cubicBezTo>
                  <a:pt x="1153059" y="131401"/>
                  <a:pt x="1148027" y="135188"/>
                  <a:pt x="1142929" y="137615"/>
                </a:cubicBezTo>
                <a:cubicBezTo>
                  <a:pt x="1137831" y="140037"/>
                  <a:pt x="1132612" y="141251"/>
                  <a:pt x="1127265" y="141251"/>
                </a:cubicBezTo>
                <a:cubicBezTo>
                  <a:pt x="1115396" y="141251"/>
                  <a:pt x="1106198" y="135221"/>
                  <a:pt x="1099672" y="123164"/>
                </a:cubicBezTo>
                <a:lnTo>
                  <a:pt x="1088483" y="176960"/>
                </a:lnTo>
                <a:close/>
                <a:moveTo>
                  <a:pt x="1104985" y="98551"/>
                </a:moveTo>
                <a:cubicBezTo>
                  <a:pt x="1104985" y="105949"/>
                  <a:pt x="1105510" y="111076"/>
                  <a:pt x="1106569" y="113931"/>
                </a:cubicBezTo>
                <a:cubicBezTo>
                  <a:pt x="1108121" y="117973"/>
                  <a:pt x="1110673" y="121235"/>
                  <a:pt x="1114216" y="123719"/>
                </a:cubicBezTo>
                <a:cubicBezTo>
                  <a:pt x="1117758" y="126207"/>
                  <a:pt x="1121861" y="127451"/>
                  <a:pt x="1126520" y="127451"/>
                </a:cubicBezTo>
                <a:cubicBezTo>
                  <a:pt x="1136219" y="127451"/>
                  <a:pt x="1144052" y="121998"/>
                  <a:pt x="1150017" y="111086"/>
                </a:cubicBezTo>
                <a:cubicBezTo>
                  <a:pt x="1155982" y="100182"/>
                  <a:pt x="1158967" y="89040"/>
                  <a:pt x="1158967" y="77667"/>
                </a:cubicBezTo>
                <a:cubicBezTo>
                  <a:pt x="1158967" y="69276"/>
                  <a:pt x="1156962" y="62792"/>
                  <a:pt x="1152951" y="58224"/>
                </a:cubicBezTo>
                <a:cubicBezTo>
                  <a:pt x="1148944" y="53655"/>
                  <a:pt x="1143955" y="51377"/>
                  <a:pt x="1137990" y="51377"/>
                </a:cubicBezTo>
                <a:cubicBezTo>
                  <a:pt x="1133699" y="51377"/>
                  <a:pt x="1129720" y="52507"/>
                  <a:pt x="1126056" y="54776"/>
                </a:cubicBezTo>
                <a:cubicBezTo>
                  <a:pt x="1122387" y="57046"/>
                  <a:pt x="1118986" y="60431"/>
                  <a:pt x="1115847" y="64938"/>
                </a:cubicBezTo>
                <a:cubicBezTo>
                  <a:pt x="1112703" y="69445"/>
                  <a:pt x="1110111" y="74960"/>
                  <a:pt x="1108059" y="81487"/>
                </a:cubicBezTo>
                <a:cubicBezTo>
                  <a:pt x="1106008" y="88014"/>
                  <a:pt x="1104985" y="93702"/>
                  <a:pt x="1104985" y="98551"/>
                </a:cubicBezTo>
                <a:close/>
                <a:moveTo>
                  <a:pt x="1258820" y="105355"/>
                </a:moveTo>
                <a:lnTo>
                  <a:pt x="1275229" y="107036"/>
                </a:lnTo>
                <a:cubicBezTo>
                  <a:pt x="1272867" y="115176"/>
                  <a:pt x="1267445" y="122916"/>
                  <a:pt x="1258960" y="130245"/>
                </a:cubicBezTo>
                <a:cubicBezTo>
                  <a:pt x="1250475" y="137582"/>
                  <a:pt x="1240360" y="141251"/>
                  <a:pt x="1228612" y="141251"/>
                </a:cubicBezTo>
                <a:cubicBezTo>
                  <a:pt x="1221275" y="141251"/>
                  <a:pt x="1214551" y="139558"/>
                  <a:pt x="1208427" y="136167"/>
                </a:cubicBezTo>
                <a:cubicBezTo>
                  <a:pt x="1202307" y="132780"/>
                  <a:pt x="1197646" y="127855"/>
                  <a:pt x="1194445" y="121393"/>
                </a:cubicBezTo>
                <a:cubicBezTo>
                  <a:pt x="1191241" y="114928"/>
                  <a:pt x="1189643" y="107562"/>
                  <a:pt x="1189643" y="99293"/>
                </a:cubicBezTo>
                <a:cubicBezTo>
                  <a:pt x="1189643" y="88481"/>
                  <a:pt x="1192144" y="77991"/>
                  <a:pt x="1197148" y="67829"/>
                </a:cubicBezTo>
                <a:cubicBezTo>
                  <a:pt x="1202150" y="57666"/>
                  <a:pt x="1208629" y="50113"/>
                  <a:pt x="1216585" y="45171"/>
                </a:cubicBezTo>
                <a:cubicBezTo>
                  <a:pt x="1224541" y="40234"/>
                  <a:pt x="1233153" y="37761"/>
                  <a:pt x="1242411" y="37761"/>
                </a:cubicBezTo>
                <a:cubicBezTo>
                  <a:pt x="1254219" y="37761"/>
                  <a:pt x="1263652" y="41430"/>
                  <a:pt x="1270708" y="48760"/>
                </a:cubicBezTo>
                <a:cubicBezTo>
                  <a:pt x="1277764" y="56096"/>
                  <a:pt x="1281288" y="66104"/>
                  <a:pt x="1281288" y="78784"/>
                </a:cubicBezTo>
                <a:cubicBezTo>
                  <a:pt x="1281288" y="83629"/>
                  <a:pt x="1280852" y="88604"/>
                  <a:pt x="1279981" y="93702"/>
                </a:cubicBezTo>
                <a:lnTo>
                  <a:pt x="1207073" y="93702"/>
                </a:lnTo>
                <a:cubicBezTo>
                  <a:pt x="1206826" y="95628"/>
                  <a:pt x="1206700" y="97370"/>
                  <a:pt x="1206700" y="98926"/>
                </a:cubicBezTo>
                <a:cubicBezTo>
                  <a:pt x="1206700" y="108184"/>
                  <a:pt x="1208827" y="115256"/>
                  <a:pt x="1213089" y="120130"/>
                </a:cubicBezTo>
                <a:cubicBezTo>
                  <a:pt x="1217349" y="125012"/>
                  <a:pt x="1222553" y="127451"/>
                  <a:pt x="1228706" y="127451"/>
                </a:cubicBezTo>
                <a:cubicBezTo>
                  <a:pt x="1234484" y="127451"/>
                  <a:pt x="1240176" y="125555"/>
                  <a:pt x="1245766" y="121764"/>
                </a:cubicBezTo>
                <a:cubicBezTo>
                  <a:pt x="1251360" y="117977"/>
                  <a:pt x="1255710" y="112505"/>
                  <a:pt x="1258820" y="105355"/>
                </a:cubicBezTo>
                <a:close/>
                <a:moveTo>
                  <a:pt x="1209777" y="80836"/>
                </a:moveTo>
                <a:lnTo>
                  <a:pt x="1265343" y="80836"/>
                </a:lnTo>
                <a:cubicBezTo>
                  <a:pt x="1265412" y="79096"/>
                  <a:pt x="1265441" y="77851"/>
                  <a:pt x="1265441" y="77102"/>
                </a:cubicBezTo>
                <a:cubicBezTo>
                  <a:pt x="1265441" y="68649"/>
                  <a:pt x="1263328" y="62173"/>
                  <a:pt x="1259105" y="57666"/>
                </a:cubicBezTo>
                <a:cubicBezTo>
                  <a:pt x="1254875" y="53159"/>
                  <a:pt x="1249435" y="50908"/>
                  <a:pt x="1242785" y="50908"/>
                </a:cubicBezTo>
                <a:cubicBezTo>
                  <a:pt x="1235572" y="50908"/>
                  <a:pt x="1228997" y="53396"/>
                  <a:pt x="1223065" y="58364"/>
                </a:cubicBezTo>
                <a:cubicBezTo>
                  <a:pt x="1217129" y="63335"/>
                  <a:pt x="1212700" y="70827"/>
                  <a:pt x="1209777" y="80836"/>
                </a:cubicBezTo>
                <a:close/>
                <a:moveTo>
                  <a:pt x="1283992" y="176960"/>
                </a:moveTo>
                <a:lnTo>
                  <a:pt x="1312615" y="39997"/>
                </a:lnTo>
                <a:lnTo>
                  <a:pt x="1328188" y="39997"/>
                </a:lnTo>
                <a:lnTo>
                  <a:pt x="1325294" y="53796"/>
                </a:lnTo>
                <a:cubicBezTo>
                  <a:pt x="1331076" y="47766"/>
                  <a:pt x="1336253" y="43587"/>
                  <a:pt x="1340821" y="41254"/>
                </a:cubicBezTo>
                <a:cubicBezTo>
                  <a:pt x="1345389" y="38928"/>
                  <a:pt x="1350220" y="37761"/>
                  <a:pt x="1355315" y="37761"/>
                </a:cubicBezTo>
                <a:cubicBezTo>
                  <a:pt x="1364764" y="37761"/>
                  <a:pt x="1372595" y="41195"/>
                  <a:pt x="1378812" y="48065"/>
                </a:cubicBezTo>
                <a:cubicBezTo>
                  <a:pt x="1385026" y="54931"/>
                  <a:pt x="1388132" y="64769"/>
                  <a:pt x="1388132" y="77571"/>
                </a:cubicBezTo>
                <a:cubicBezTo>
                  <a:pt x="1388132" y="87892"/>
                  <a:pt x="1386426" y="97291"/>
                  <a:pt x="1383006" y="105776"/>
                </a:cubicBezTo>
                <a:cubicBezTo>
                  <a:pt x="1379586" y="114257"/>
                  <a:pt x="1375391" y="121080"/>
                  <a:pt x="1370421" y="126238"/>
                </a:cubicBezTo>
                <a:cubicBezTo>
                  <a:pt x="1365445" y="131401"/>
                  <a:pt x="1360412" y="135188"/>
                  <a:pt x="1355315" y="137615"/>
                </a:cubicBezTo>
                <a:cubicBezTo>
                  <a:pt x="1350220" y="140037"/>
                  <a:pt x="1345000" y="141251"/>
                  <a:pt x="1339651" y="141251"/>
                </a:cubicBezTo>
                <a:cubicBezTo>
                  <a:pt x="1327781" y="141251"/>
                  <a:pt x="1318584" y="135221"/>
                  <a:pt x="1312056" y="123164"/>
                </a:cubicBezTo>
                <a:lnTo>
                  <a:pt x="1300868" y="176960"/>
                </a:lnTo>
                <a:close/>
                <a:moveTo>
                  <a:pt x="1317370" y="98551"/>
                </a:moveTo>
                <a:cubicBezTo>
                  <a:pt x="1317370" y="105949"/>
                  <a:pt x="1317896" y="111076"/>
                  <a:pt x="1318955" y="113931"/>
                </a:cubicBezTo>
                <a:cubicBezTo>
                  <a:pt x="1320506" y="117973"/>
                  <a:pt x="1323058" y="121235"/>
                  <a:pt x="1326600" y="123719"/>
                </a:cubicBezTo>
                <a:cubicBezTo>
                  <a:pt x="1330148" y="126207"/>
                  <a:pt x="1334247" y="127451"/>
                  <a:pt x="1338909" y="127451"/>
                </a:cubicBezTo>
                <a:cubicBezTo>
                  <a:pt x="1348605" y="127451"/>
                  <a:pt x="1356438" y="121998"/>
                  <a:pt x="1362407" y="111086"/>
                </a:cubicBezTo>
                <a:cubicBezTo>
                  <a:pt x="1368368" y="100182"/>
                  <a:pt x="1371353" y="89040"/>
                  <a:pt x="1371353" y="77667"/>
                </a:cubicBezTo>
                <a:cubicBezTo>
                  <a:pt x="1371353" y="69276"/>
                  <a:pt x="1369347" y="62792"/>
                  <a:pt x="1365337" y="58224"/>
                </a:cubicBezTo>
                <a:cubicBezTo>
                  <a:pt x="1361330" y="53655"/>
                  <a:pt x="1356340" y="51377"/>
                  <a:pt x="1350375" y="51377"/>
                </a:cubicBezTo>
                <a:cubicBezTo>
                  <a:pt x="1346087" y="51377"/>
                  <a:pt x="1342106" y="52507"/>
                  <a:pt x="1338442" y="54776"/>
                </a:cubicBezTo>
                <a:cubicBezTo>
                  <a:pt x="1334777" y="57046"/>
                  <a:pt x="1331371" y="60431"/>
                  <a:pt x="1328231" y="64938"/>
                </a:cubicBezTo>
                <a:cubicBezTo>
                  <a:pt x="1325093" y="69445"/>
                  <a:pt x="1322497" y="74960"/>
                  <a:pt x="1320445" y="81487"/>
                </a:cubicBezTo>
                <a:cubicBezTo>
                  <a:pt x="1318396" y="88014"/>
                  <a:pt x="1317370" y="93702"/>
                  <a:pt x="1317370" y="98551"/>
                </a:cubicBezTo>
                <a:close/>
                <a:moveTo>
                  <a:pt x="1465240" y="126707"/>
                </a:moveTo>
                <a:cubicBezTo>
                  <a:pt x="1459394" y="131743"/>
                  <a:pt x="1453771" y="135426"/>
                  <a:pt x="1448364" y="137751"/>
                </a:cubicBezTo>
                <a:cubicBezTo>
                  <a:pt x="1442953" y="140084"/>
                  <a:pt x="1437175" y="141251"/>
                  <a:pt x="1431022" y="141251"/>
                </a:cubicBezTo>
                <a:cubicBezTo>
                  <a:pt x="1421886" y="141251"/>
                  <a:pt x="1414524" y="138561"/>
                  <a:pt x="1408930" y="133183"/>
                </a:cubicBezTo>
                <a:cubicBezTo>
                  <a:pt x="1403335" y="127808"/>
                  <a:pt x="1400535" y="120925"/>
                  <a:pt x="1400535" y="112538"/>
                </a:cubicBezTo>
                <a:cubicBezTo>
                  <a:pt x="1400535" y="107004"/>
                  <a:pt x="1401797" y="102109"/>
                  <a:pt x="1404314" y="97849"/>
                </a:cubicBezTo>
                <a:cubicBezTo>
                  <a:pt x="1406830" y="93594"/>
                  <a:pt x="1410172" y="90174"/>
                  <a:pt x="1414333" y="87592"/>
                </a:cubicBezTo>
                <a:cubicBezTo>
                  <a:pt x="1418498" y="85016"/>
                  <a:pt x="1423591" y="83168"/>
                  <a:pt x="1429622" y="82045"/>
                </a:cubicBezTo>
                <a:cubicBezTo>
                  <a:pt x="1433413" y="81303"/>
                  <a:pt x="1440610" y="80709"/>
                  <a:pt x="1451208" y="80273"/>
                </a:cubicBezTo>
                <a:cubicBezTo>
                  <a:pt x="1461806" y="79838"/>
                  <a:pt x="1469402" y="78719"/>
                  <a:pt x="1474003" y="76919"/>
                </a:cubicBezTo>
                <a:cubicBezTo>
                  <a:pt x="1475310" y="72322"/>
                  <a:pt x="1475961" y="68494"/>
                  <a:pt x="1475961" y="65449"/>
                </a:cubicBezTo>
                <a:cubicBezTo>
                  <a:pt x="1475961" y="61536"/>
                  <a:pt x="1474533" y="58461"/>
                  <a:pt x="1471670" y="56222"/>
                </a:cubicBezTo>
                <a:cubicBezTo>
                  <a:pt x="1467757" y="53112"/>
                  <a:pt x="1462037" y="51560"/>
                  <a:pt x="1454516" y="51560"/>
                </a:cubicBezTo>
                <a:cubicBezTo>
                  <a:pt x="1447428" y="51560"/>
                  <a:pt x="1441636" y="53130"/>
                  <a:pt x="1437129" y="56265"/>
                </a:cubicBezTo>
                <a:cubicBezTo>
                  <a:pt x="1432622" y="59409"/>
                  <a:pt x="1429345" y="63869"/>
                  <a:pt x="1427292" y="69647"/>
                </a:cubicBezTo>
                <a:lnTo>
                  <a:pt x="1410233" y="68156"/>
                </a:lnTo>
                <a:cubicBezTo>
                  <a:pt x="1413714" y="58339"/>
                  <a:pt x="1419229" y="50816"/>
                  <a:pt x="1426782" y="45591"/>
                </a:cubicBezTo>
                <a:cubicBezTo>
                  <a:pt x="1434335" y="40371"/>
                  <a:pt x="1443857" y="37761"/>
                  <a:pt x="1455354" y="37761"/>
                </a:cubicBezTo>
                <a:cubicBezTo>
                  <a:pt x="1467598" y="37761"/>
                  <a:pt x="1477294" y="40685"/>
                  <a:pt x="1484446" y="46524"/>
                </a:cubicBezTo>
                <a:cubicBezTo>
                  <a:pt x="1489915" y="50877"/>
                  <a:pt x="1492650" y="56532"/>
                  <a:pt x="1492650" y="63490"/>
                </a:cubicBezTo>
                <a:cubicBezTo>
                  <a:pt x="1492650" y="68776"/>
                  <a:pt x="1491869" y="74899"/>
                  <a:pt x="1490319" y="81862"/>
                </a:cubicBezTo>
                <a:lnTo>
                  <a:pt x="1484817" y="106475"/>
                </a:lnTo>
                <a:cubicBezTo>
                  <a:pt x="1483079" y="114304"/>
                  <a:pt x="1482207" y="120677"/>
                  <a:pt x="1482207" y="125587"/>
                </a:cubicBezTo>
                <a:cubicBezTo>
                  <a:pt x="1482207" y="128697"/>
                  <a:pt x="1482888" y="133173"/>
                  <a:pt x="1484256" y="139015"/>
                </a:cubicBezTo>
                <a:lnTo>
                  <a:pt x="1467198" y="139015"/>
                </a:lnTo>
                <a:cubicBezTo>
                  <a:pt x="1466266" y="135779"/>
                  <a:pt x="1465615" y="131678"/>
                  <a:pt x="1465240" y="126707"/>
                </a:cubicBezTo>
                <a:close/>
                <a:moveTo>
                  <a:pt x="1471487" y="88852"/>
                </a:moveTo>
                <a:cubicBezTo>
                  <a:pt x="1469121" y="89786"/>
                  <a:pt x="1466590" y="90498"/>
                  <a:pt x="1463887" y="90995"/>
                </a:cubicBezTo>
                <a:cubicBezTo>
                  <a:pt x="1461184" y="91491"/>
                  <a:pt x="1456661" y="92025"/>
                  <a:pt x="1450323" y="92582"/>
                </a:cubicBezTo>
                <a:cubicBezTo>
                  <a:pt x="1440502" y="93453"/>
                  <a:pt x="1433571" y="94555"/>
                  <a:pt x="1429529" y="95894"/>
                </a:cubicBezTo>
                <a:cubicBezTo>
                  <a:pt x="1425489" y="97230"/>
                  <a:pt x="1422443" y="99361"/>
                  <a:pt x="1420391" y="102277"/>
                </a:cubicBezTo>
                <a:cubicBezTo>
                  <a:pt x="1418343" y="105201"/>
                  <a:pt x="1417318" y="108429"/>
                  <a:pt x="1417318" y="111971"/>
                </a:cubicBezTo>
                <a:cubicBezTo>
                  <a:pt x="1417318" y="116698"/>
                  <a:pt x="1418949" y="120587"/>
                  <a:pt x="1422214" y="123632"/>
                </a:cubicBezTo>
                <a:cubicBezTo>
                  <a:pt x="1425475" y="126678"/>
                  <a:pt x="1430119" y="128201"/>
                  <a:pt x="1436149" y="128201"/>
                </a:cubicBezTo>
                <a:cubicBezTo>
                  <a:pt x="1441744" y="128201"/>
                  <a:pt x="1447122" y="126725"/>
                  <a:pt x="1452281" y="123770"/>
                </a:cubicBezTo>
                <a:cubicBezTo>
                  <a:pt x="1457436" y="120817"/>
                  <a:pt x="1461507" y="116698"/>
                  <a:pt x="1464492" y="111414"/>
                </a:cubicBezTo>
                <a:cubicBezTo>
                  <a:pt x="1467476" y="106133"/>
                  <a:pt x="1469810" y="98612"/>
                  <a:pt x="1471487" y="88852"/>
                </a:cubicBezTo>
                <a:close/>
                <a:moveTo>
                  <a:pt x="1595485" y="0"/>
                </a:moveTo>
                <a:lnTo>
                  <a:pt x="1612081" y="0"/>
                </a:lnTo>
                <a:cubicBezTo>
                  <a:pt x="1610220" y="9451"/>
                  <a:pt x="1606707" y="15276"/>
                  <a:pt x="1601550" y="17479"/>
                </a:cubicBezTo>
                <a:cubicBezTo>
                  <a:pt x="1596389" y="19689"/>
                  <a:pt x="1590236" y="20792"/>
                  <a:pt x="1583087" y="20792"/>
                </a:cubicBezTo>
                <a:lnTo>
                  <a:pt x="1565932" y="20417"/>
                </a:lnTo>
                <a:cubicBezTo>
                  <a:pt x="1559841" y="20417"/>
                  <a:pt x="1555133" y="21367"/>
                  <a:pt x="1551806" y="23260"/>
                </a:cubicBezTo>
                <a:cubicBezTo>
                  <a:pt x="1548480" y="25158"/>
                  <a:pt x="1545762" y="27689"/>
                  <a:pt x="1543648" y="30856"/>
                </a:cubicBezTo>
                <a:cubicBezTo>
                  <a:pt x="1541532" y="34031"/>
                  <a:pt x="1538148" y="41178"/>
                  <a:pt x="1533486" y="52305"/>
                </a:cubicBezTo>
                <a:cubicBezTo>
                  <a:pt x="1540077" y="46214"/>
                  <a:pt x="1546244" y="42639"/>
                  <a:pt x="1551994" y="41584"/>
                </a:cubicBezTo>
                <a:cubicBezTo>
                  <a:pt x="1557739" y="40526"/>
                  <a:pt x="1561983" y="39997"/>
                  <a:pt x="1564719" y="39997"/>
                </a:cubicBezTo>
                <a:cubicBezTo>
                  <a:pt x="1573859" y="39997"/>
                  <a:pt x="1582434" y="43417"/>
                  <a:pt x="1590456" y="50253"/>
                </a:cubicBezTo>
                <a:cubicBezTo>
                  <a:pt x="1598470" y="57093"/>
                  <a:pt x="1602480" y="67379"/>
                  <a:pt x="1602480" y="81113"/>
                </a:cubicBezTo>
                <a:cubicBezTo>
                  <a:pt x="1602480" y="97150"/>
                  <a:pt x="1597565" y="111184"/>
                  <a:pt x="1587748" y="123207"/>
                </a:cubicBezTo>
                <a:cubicBezTo>
                  <a:pt x="1577929" y="135235"/>
                  <a:pt x="1565061" y="141251"/>
                  <a:pt x="1549149" y="141251"/>
                </a:cubicBezTo>
                <a:cubicBezTo>
                  <a:pt x="1536596" y="141251"/>
                  <a:pt x="1526818" y="137409"/>
                  <a:pt x="1519827" y="129735"/>
                </a:cubicBezTo>
                <a:cubicBezTo>
                  <a:pt x="1512836" y="122059"/>
                  <a:pt x="1509341" y="112069"/>
                  <a:pt x="1509341" y="99760"/>
                </a:cubicBezTo>
                <a:cubicBezTo>
                  <a:pt x="1509341" y="86211"/>
                  <a:pt x="1512696" y="69665"/>
                  <a:pt x="1519409" y="50113"/>
                </a:cubicBezTo>
                <a:cubicBezTo>
                  <a:pt x="1526120" y="30566"/>
                  <a:pt x="1533471" y="17994"/>
                  <a:pt x="1541460" y="12399"/>
                </a:cubicBezTo>
                <a:cubicBezTo>
                  <a:pt x="1549445" y="6805"/>
                  <a:pt x="1559590" y="4011"/>
                  <a:pt x="1571901" y="4011"/>
                </a:cubicBezTo>
                <a:lnTo>
                  <a:pt x="1586816" y="4289"/>
                </a:lnTo>
                <a:cubicBezTo>
                  <a:pt x="1591727" y="4289"/>
                  <a:pt x="1594617" y="2859"/>
                  <a:pt x="1595485" y="0"/>
                </a:cubicBezTo>
                <a:close/>
                <a:moveTo>
                  <a:pt x="1585697" y="80371"/>
                </a:moveTo>
                <a:cubicBezTo>
                  <a:pt x="1585697" y="72289"/>
                  <a:pt x="1583692" y="65762"/>
                  <a:pt x="1579685" y="60790"/>
                </a:cubicBezTo>
                <a:cubicBezTo>
                  <a:pt x="1575674" y="55816"/>
                  <a:pt x="1570066" y="53328"/>
                  <a:pt x="1562855" y="53328"/>
                </a:cubicBezTo>
                <a:cubicBezTo>
                  <a:pt x="1551853" y="53328"/>
                  <a:pt x="1542964" y="58163"/>
                  <a:pt x="1536190" y="67829"/>
                </a:cubicBezTo>
                <a:cubicBezTo>
                  <a:pt x="1529418" y="77495"/>
                  <a:pt x="1526026" y="88604"/>
                  <a:pt x="1526026" y="101161"/>
                </a:cubicBezTo>
                <a:cubicBezTo>
                  <a:pt x="1526026" y="108184"/>
                  <a:pt x="1528139" y="114337"/>
                  <a:pt x="1532370" y="119618"/>
                </a:cubicBezTo>
                <a:cubicBezTo>
                  <a:pt x="1536596" y="124904"/>
                  <a:pt x="1542312" y="127545"/>
                  <a:pt x="1549520" y="127545"/>
                </a:cubicBezTo>
                <a:cubicBezTo>
                  <a:pt x="1560335" y="127545"/>
                  <a:pt x="1569071" y="122340"/>
                  <a:pt x="1575721" y="111928"/>
                </a:cubicBezTo>
                <a:cubicBezTo>
                  <a:pt x="1582370" y="101514"/>
                  <a:pt x="1585697" y="90999"/>
                  <a:pt x="1585697" y="80371"/>
                </a:cubicBezTo>
                <a:close/>
                <a:moveTo>
                  <a:pt x="1615066" y="101442"/>
                </a:moveTo>
                <a:cubicBezTo>
                  <a:pt x="1615066" y="82106"/>
                  <a:pt x="1620753" y="66104"/>
                  <a:pt x="1632129" y="53426"/>
                </a:cubicBezTo>
                <a:cubicBezTo>
                  <a:pt x="1641515" y="42981"/>
                  <a:pt x="1653820" y="37761"/>
                  <a:pt x="1669047" y="37761"/>
                </a:cubicBezTo>
                <a:cubicBezTo>
                  <a:pt x="1680985" y="37761"/>
                  <a:pt x="1690604" y="41491"/>
                  <a:pt x="1697909" y="48950"/>
                </a:cubicBezTo>
                <a:cubicBezTo>
                  <a:pt x="1705209" y="56410"/>
                  <a:pt x="1708860" y="66479"/>
                  <a:pt x="1708860" y="79158"/>
                </a:cubicBezTo>
                <a:cubicBezTo>
                  <a:pt x="1708860" y="90530"/>
                  <a:pt x="1706563" y="101114"/>
                  <a:pt x="1701962" y="110903"/>
                </a:cubicBezTo>
                <a:cubicBezTo>
                  <a:pt x="1697365" y="120691"/>
                  <a:pt x="1690824" y="128197"/>
                  <a:pt x="1682339" y="133416"/>
                </a:cubicBezTo>
                <a:cubicBezTo>
                  <a:pt x="1673853" y="138641"/>
                  <a:pt x="1664914" y="141251"/>
                  <a:pt x="1655533" y="141251"/>
                </a:cubicBezTo>
                <a:cubicBezTo>
                  <a:pt x="1647825" y="141251"/>
                  <a:pt x="1640816" y="139601"/>
                  <a:pt x="1634506" y="136308"/>
                </a:cubicBezTo>
                <a:cubicBezTo>
                  <a:pt x="1628195" y="133014"/>
                  <a:pt x="1623382" y="128356"/>
                  <a:pt x="1620055" y="122325"/>
                </a:cubicBezTo>
                <a:cubicBezTo>
                  <a:pt x="1616728" y="116296"/>
                  <a:pt x="1615066" y="109333"/>
                  <a:pt x="1615066" y="101442"/>
                </a:cubicBezTo>
                <a:close/>
                <a:moveTo>
                  <a:pt x="1631943" y="99760"/>
                </a:moveTo>
                <a:cubicBezTo>
                  <a:pt x="1631943" y="109085"/>
                  <a:pt x="1634178" y="116155"/>
                  <a:pt x="1638656" y="120972"/>
                </a:cubicBezTo>
                <a:cubicBezTo>
                  <a:pt x="1643132" y="125789"/>
                  <a:pt x="1648816" y="128201"/>
                  <a:pt x="1655717" y="128201"/>
                </a:cubicBezTo>
                <a:cubicBezTo>
                  <a:pt x="1659324" y="128201"/>
                  <a:pt x="1662899" y="127466"/>
                  <a:pt x="1666441" y="126005"/>
                </a:cubicBezTo>
                <a:cubicBezTo>
                  <a:pt x="1669987" y="124547"/>
                  <a:pt x="1673277" y="122325"/>
                  <a:pt x="1676323" y="119341"/>
                </a:cubicBezTo>
                <a:cubicBezTo>
                  <a:pt x="1679368" y="116357"/>
                  <a:pt x="1681964" y="112952"/>
                  <a:pt x="1684107" y="109128"/>
                </a:cubicBezTo>
                <a:cubicBezTo>
                  <a:pt x="1686251" y="105309"/>
                  <a:pt x="1687973" y="101190"/>
                  <a:pt x="1689279" y="96776"/>
                </a:cubicBezTo>
                <a:cubicBezTo>
                  <a:pt x="1691208" y="90624"/>
                  <a:pt x="1692170" y="84716"/>
                  <a:pt x="1692170" y="79060"/>
                </a:cubicBezTo>
                <a:cubicBezTo>
                  <a:pt x="1692170" y="70115"/>
                  <a:pt x="1689919" y="63167"/>
                  <a:pt x="1685413" y="58224"/>
                </a:cubicBezTo>
                <a:cubicBezTo>
                  <a:pt x="1680906" y="53285"/>
                  <a:pt x="1675232" y="50812"/>
                  <a:pt x="1668395" y="50812"/>
                </a:cubicBezTo>
                <a:cubicBezTo>
                  <a:pt x="1663111" y="50812"/>
                  <a:pt x="1658298" y="52068"/>
                  <a:pt x="1653949" y="54588"/>
                </a:cubicBezTo>
                <a:cubicBezTo>
                  <a:pt x="1649597" y="57105"/>
                  <a:pt x="1645669" y="60790"/>
                  <a:pt x="1642155" y="65637"/>
                </a:cubicBezTo>
                <a:cubicBezTo>
                  <a:pt x="1638642" y="70485"/>
                  <a:pt x="1636060" y="76123"/>
                  <a:pt x="1634415" y="82559"/>
                </a:cubicBezTo>
                <a:cubicBezTo>
                  <a:pt x="1632767" y="88993"/>
                  <a:pt x="1631943" y="94725"/>
                  <a:pt x="1631943" y="99760"/>
                </a:cubicBezTo>
                <a:close/>
                <a:moveTo>
                  <a:pt x="1718184" y="139015"/>
                </a:moveTo>
                <a:lnTo>
                  <a:pt x="1738881" y="39997"/>
                </a:lnTo>
                <a:lnTo>
                  <a:pt x="1755756" y="39997"/>
                </a:lnTo>
                <a:lnTo>
                  <a:pt x="1752309" y="56312"/>
                </a:lnTo>
                <a:cubicBezTo>
                  <a:pt x="1758587" y="49289"/>
                  <a:pt x="1764195" y="44439"/>
                  <a:pt x="1769139" y="41768"/>
                </a:cubicBezTo>
                <a:cubicBezTo>
                  <a:pt x="1774077" y="39097"/>
                  <a:pt x="1779442" y="37761"/>
                  <a:pt x="1785219" y="37761"/>
                </a:cubicBezTo>
                <a:cubicBezTo>
                  <a:pt x="1791372" y="37761"/>
                  <a:pt x="1796513" y="39392"/>
                  <a:pt x="1800652" y="42653"/>
                </a:cubicBezTo>
                <a:cubicBezTo>
                  <a:pt x="1804782" y="45919"/>
                  <a:pt x="1807500" y="50473"/>
                  <a:pt x="1808807" y="56312"/>
                </a:cubicBezTo>
                <a:cubicBezTo>
                  <a:pt x="1813844" y="50098"/>
                  <a:pt x="1819142" y="45455"/>
                  <a:pt x="1824707" y="42376"/>
                </a:cubicBezTo>
                <a:cubicBezTo>
                  <a:pt x="1830270" y="39302"/>
                  <a:pt x="1836127" y="37761"/>
                  <a:pt x="1842279" y="37761"/>
                </a:cubicBezTo>
                <a:cubicBezTo>
                  <a:pt x="1850549" y="37761"/>
                  <a:pt x="1856748" y="39720"/>
                  <a:pt x="1860880" y="43633"/>
                </a:cubicBezTo>
                <a:cubicBezTo>
                  <a:pt x="1865013" y="47549"/>
                  <a:pt x="1867079" y="53051"/>
                  <a:pt x="1867079" y="60139"/>
                </a:cubicBezTo>
                <a:cubicBezTo>
                  <a:pt x="1867079" y="63184"/>
                  <a:pt x="1866363" y="68217"/>
                  <a:pt x="1864934" y="75242"/>
                </a:cubicBezTo>
                <a:lnTo>
                  <a:pt x="1851599" y="139015"/>
                </a:lnTo>
                <a:lnTo>
                  <a:pt x="1834726" y="139015"/>
                </a:lnTo>
                <a:lnTo>
                  <a:pt x="1848338" y="73560"/>
                </a:lnTo>
                <a:cubicBezTo>
                  <a:pt x="1849523" y="68217"/>
                  <a:pt x="1850113" y="64398"/>
                  <a:pt x="1850113" y="62097"/>
                </a:cubicBezTo>
                <a:cubicBezTo>
                  <a:pt x="1850113" y="58861"/>
                  <a:pt x="1849087" y="56312"/>
                  <a:pt x="1847035" y="54448"/>
                </a:cubicBezTo>
                <a:cubicBezTo>
                  <a:pt x="1844979" y="52586"/>
                  <a:pt x="1842088" y="51654"/>
                  <a:pt x="1838362" y="51654"/>
                </a:cubicBezTo>
                <a:cubicBezTo>
                  <a:pt x="1833327" y="51654"/>
                  <a:pt x="1828199" y="53177"/>
                  <a:pt x="1822980" y="56222"/>
                </a:cubicBezTo>
                <a:cubicBezTo>
                  <a:pt x="1817757" y="59268"/>
                  <a:pt x="1813699" y="63260"/>
                  <a:pt x="1810812" y="68200"/>
                </a:cubicBezTo>
                <a:cubicBezTo>
                  <a:pt x="1807921" y="73142"/>
                  <a:pt x="1805391" y="80738"/>
                  <a:pt x="1803216" y="90999"/>
                </a:cubicBezTo>
                <a:lnTo>
                  <a:pt x="1793146" y="139015"/>
                </a:lnTo>
                <a:lnTo>
                  <a:pt x="1776265" y="139015"/>
                </a:lnTo>
                <a:lnTo>
                  <a:pt x="1790252" y="72167"/>
                </a:lnTo>
                <a:cubicBezTo>
                  <a:pt x="1791249" y="67627"/>
                  <a:pt x="1791746" y="64395"/>
                  <a:pt x="1791746" y="62464"/>
                </a:cubicBezTo>
                <a:cubicBezTo>
                  <a:pt x="1791746" y="59236"/>
                  <a:pt x="1790735" y="56626"/>
                  <a:pt x="1788716" y="54635"/>
                </a:cubicBezTo>
                <a:cubicBezTo>
                  <a:pt x="1786695" y="52647"/>
                  <a:pt x="1784071" y="51654"/>
                  <a:pt x="1780835" y="51654"/>
                </a:cubicBezTo>
                <a:cubicBezTo>
                  <a:pt x="1776050" y="51654"/>
                  <a:pt x="1771032" y="53177"/>
                  <a:pt x="1765783" y="56222"/>
                </a:cubicBezTo>
                <a:cubicBezTo>
                  <a:pt x="1760527" y="59268"/>
                  <a:pt x="1756254" y="63508"/>
                  <a:pt x="1752960" y="68949"/>
                </a:cubicBezTo>
                <a:cubicBezTo>
                  <a:pt x="1749661" y="74388"/>
                  <a:pt x="1746962" y="82139"/>
                  <a:pt x="1744849" y="92208"/>
                </a:cubicBezTo>
                <a:lnTo>
                  <a:pt x="1735060" y="139015"/>
                </a:lnTo>
                <a:close/>
                <a:moveTo>
                  <a:pt x="1897637" y="39997"/>
                </a:moveTo>
                <a:lnTo>
                  <a:pt x="1914139" y="39997"/>
                </a:lnTo>
                <a:lnTo>
                  <a:pt x="1904725" y="82329"/>
                </a:lnTo>
                <a:lnTo>
                  <a:pt x="1907705" y="82420"/>
                </a:lnTo>
                <a:cubicBezTo>
                  <a:pt x="1912368" y="82420"/>
                  <a:pt x="1916158" y="81225"/>
                  <a:pt x="1919082" y="78831"/>
                </a:cubicBezTo>
                <a:cubicBezTo>
                  <a:pt x="1922002" y="76437"/>
                  <a:pt x="1926166" y="70799"/>
                  <a:pt x="1931574" y="61907"/>
                </a:cubicBezTo>
                <a:cubicBezTo>
                  <a:pt x="1937168" y="52770"/>
                  <a:pt x="1941906" y="46833"/>
                  <a:pt x="1945794" y="44101"/>
                </a:cubicBezTo>
                <a:cubicBezTo>
                  <a:pt x="1949675" y="41368"/>
                  <a:pt x="1954912" y="39997"/>
                  <a:pt x="1961500" y="39997"/>
                </a:cubicBezTo>
                <a:lnTo>
                  <a:pt x="1969335" y="39997"/>
                </a:lnTo>
                <a:lnTo>
                  <a:pt x="1966256" y="53518"/>
                </a:lnTo>
                <a:lnTo>
                  <a:pt x="1962249" y="53518"/>
                </a:lnTo>
                <a:cubicBezTo>
                  <a:pt x="1958080" y="53518"/>
                  <a:pt x="1955211" y="54077"/>
                  <a:pt x="1953627" y="55196"/>
                </a:cubicBezTo>
                <a:cubicBezTo>
                  <a:pt x="1952040" y="56312"/>
                  <a:pt x="1949693" y="59546"/>
                  <a:pt x="1946585" y="64891"/>
                </a:cubicBezTo>
                <a:cubicBezTo>
                  <a:pt x="1942356" y="72228"/>
                  <a:pt x="1938659" y="77463"/>
                  <a:pt x="1935490" y="80601"/>
                </a:cubicBezTo>
                <a:cubicBezTo>
                  <a:pt x="1932319" y="83744"/>
                  <a:pt x="1928247" y="86214"/>
                  <a:pt x="1923276" y="88014"/>
                </a:cubicBezTo>
                <a:cubicBezTo>
                  <a:pt x="1927441" y="89631"/>
                  <a:pt x="1930785" y="91964"/>
                  <a:pt x="1933302" y="95009"/>
                </a:cubicBezTo>
                <a:cubicBezTo>
                  <a:pt x="1935818" y="98055"/>
                  <a:pt x="1938255" y="102684"/>
                  <a:pt x="1940617" y="108898"/>
                </a:cubicBezTo>
                <a:lnTo>
                  <a:pt x="1952179" y="139015"/>
                </a:lnTo>
                <a:lnTo>
                  <a:pt x="1934741" y="139015"/>
                </a:lnTo>
                <a:lnTo>
                  <a:pt x="1925422" y="114214"/>
                </a:lnTo>
                <a:cubicBezTo>
                  <a:pt x="1921939" y="105017"/>
                  <a:pt x="1918708" y="99109"/>
                  <a:pt x="1915727" y="96499"/>
                </a:cubicBezTo>
                <a:cubicBezTo>
                  <a:pt x="1912742" y="93889"/>
                  <a:pt x="1908390" y="92582"/>
                  <a:pt x="1902672" y="92582"/>
                </a:cubicBezTo>
                <a:lnTo>
                  <a:pt x="1892604" y="139015"/>
                </a:lnTo>
                <a:lnTo>
                  <a:pt x="1875913" y="139015"/>
                </a:lnTo>
                <a:close/>
                <a:moveTo>
                  <a:pt x="2034126" y="121113"/>
                </a:moveTo>
                <a:cubicBezTo>
                  <a:pt x="2022258" y="134537"/>
                  <a:pt x="2010108" y="141251"/>
                  <a:pt x="1997673" y="141251"/>
                </a:cubicBezTo>
                <a:cubicBezTo>
                  <a:pt x="1990031" y="141251"/>
                  <a:pt x="1983860" y="139058"/>
                  <a:pt x="1979170" y="134678"/>
                </a:cubicBezTo>
                <a:cubicBezTo>
                  <a:pt x="1974478" y="130292"/>
                  <a:pt x="1972132" y="124935"/>
                  <a:pt x="1972132" y="118596"/>
                </a:cubicBezTo>
                <a:cubicBezTo>
                  <a:pt x="1972132" y="114431"/>
                  <a:pt x="1973187" y="107281"/>
                  <a:pt x="1975300" y="97150"/>
                </a:cubicBezTo>
                <a:lnTo>
                  <a:pt x="1987233" y="39997"/>
                </a:lnTo>
                <a:lnTo>
                  <a:pt x="2004110" y="39997"/>
                </a:lnTo>
                <a:lnTo>
                  <a:pt x="1990869" y="103304"/>
                </a:lnTo>
                <a:cubicBezTo>
                  <a:pt x="1989750" y="108588"/>
                  <a:pt x="1989189" y="112691"/>
                  <a:pt x="1989189" y="115611"/>
                </a:cubicBezTo>
                <a:cubicBezTo>
                  <a:pt x="1989189" y="119341"/>
                  <a:pt x="1990323" y="122247"/>
                  <a:pt x="1992594" y="124331"/>
                </a:cubicBezTo>
                <a:cubicBezTo>
                  <a:pt x="1994866" y="126411"/>
                  <a:pt x="1998203" y="127451"/>
                  <a:pt x="2002617" y="127451"/>
                </a:cubicBezTo>
                <a:cubicBezTo>
                  <a:pt x="2007340" y="127451"/>
                  <a:pt x="2011959" y="126303"/>
                  <a:pt x="2016466" y="124003"/>
                </a:cubicBezTo>
                <a:cubicBezTo>
                  <a:pt x="2020973" y="121700"/>
                  <a:pt x="2024853" y="118592"/>
                  <a:pt x="2028118" y="114675"/>
                </a:cubicBezTo>
                <a:cubicBezTo>
                  <a:pt x="2031381" y="110762"/>
                  <a:pt x="2034037" y="106133"/>
                  <a:pt x="2036086" y="100786"/>
                </a:cubicBezTo>
                <a:cubicBezTo>
                  <a:pt x="2037458" y="97366"/>
                  <a:pt x="2039041" y="91373"/>
                  <a:pt x="2040844" y="82794"/>
                </a:cubicBezTo>
                <a:lnTo>
                  <a:pt x="2049790" y="39997"/>
                </a:lnTo>
                <a:lnTo>
                  <a:pt x="2066672" y="39997"/>
                </a:lnTo>
                <a:lnTo>
                  <a:pt x="2045971" y="139015"/>
                </a:lnTo>
                <a:lnTo>
                  <a:pt x="2030402" y="139015"/>
                </a:lnTo>
                <a:close/>
                <a:moveTo>
                  <a:pt x="2141893" y="39997"/>
                </a:moveTo>
                <a:lnTo>
                  <a:pt x="2220862" y="39997"/>
                </a:lnTo>
                <a:lnTo>
                  <a:pt x="2199980" y="139015"/>
                </a:lnTo>
                <a:lnTo>
                  <a:pt x="2183195" y="139015"/>
                </a:lnTo>
                <a:lnTo>
                  <a:pt x="2201375" y="53612"/>
                </a:lnTo>
                <a:lnTo>
                  <a:pt x="2155598" y="53612"/>
                </a:lnTo>
                <a:lnTo>
                  <a:pt x="2137418" y="139015"/>
                </a:lnTo>
                <a:lnTo>
                  <a:pt x="2120729" y="139015"/>
                </a:lnTo>
                <a:close/>
                <a:moveTo>
                  <a:pt x="2229251" y="101442"/>
                </a:moveTo>
                <a:cubicBezTo>
                  <a:pt x="2229251" y="82106"/>
                  <a:pt x="2234939" y="66104"/>
                  <a:pt x="2246314" y="53426"/>
                </a:cubicBezTo>
                <a:cubicBezTo>
                  <a:pt x="2255700" y="42981"/>
                  <a:pt x="2268008" y="37761"/>
                  <a:pt x="2283236" y="37761"/>
                </a:cubicBezTo>
                <a:cubicBezTo>
                  <a:pt x="2295170" y="37761"/>
                  <a:pt x="2304789" y="41491"/>
                  <a:pt x="2312094" y="48950"/>
                </a:cubicBezTo>
                <a:cubicBezTo>
                  <a:pt x="2319395" y="56410"/>
                  <a:pt x="2323045" y="66479"/>
                  <a:pt x="2323045" y="79158"/>
                </a:cubicBezTo>
                <a:cubicBezTo>
                  <a:pt x="2323045" y="90530"/>
                  <a:pt x="2320748" y="101114"/>
                  <a:pt x="2316152" y="110903"/>
                </a:cubicBezTo>
                <a:cubicBezTo>
                  <a:pt x="2311550" y="120691"/>
                  <a:pt x="2305008" y="128197"/>
                  <a:pt x="2296523" y="133416"/>
                </a:cubicBezTo>
                <a:cubicBezTo>
                  <a:pt x="2288039" y="138641"/>
                  <a:pt x="2279103" y="141251"/>
                  <a:pt x="2269718" y="141251"/>
                </a:cubicBezTo>
                <a:cubicBezTo>
                  <a:pt x="2262010" y="141251"/>
                  <a:pt x="2255005" y="139601"/>
                  <a:pt x="2248694" y="136308"/>
                </a:cubicBezTo>
                <a:cubicBezTo>
                  <a:pt x="2242383" y="133014"/>
                  <a:pt x="2237567" y="128356"/>
                  <a:pt x="2234240" y="122325"/>
                </a:cubicBezTo>
                <a:cubicBezTo>
                  <a:pt x="2230914" y="116296"/>
                  <a:pt x="2229251" y="109333"/>
                  <a:pt x="2229251" y="101442"/>
                </a:cubicBezTo>
                <a:close/>
                <a:moveTo>
                  <a:pt x="2246127" y="99760"/>
                </a:moveTo>
                <a:cubicBezTo>
                  <a:pt x="2246127" y="109085"/>
                  <a:pt x="2248367" y="116155"/>
                  <a:pt x="2252842" y="120972"/>
                </a:cubicBezTo>
                <a:cubicBezTo>
                  <a:pt x="2257317" y="125789"/>
                  <a:pt x="2263005" y="128201"/>
                  <a:pt x="2269902" y="128201"/>
                </a:cubicBezTo>
                <a:cubicBezTo>
                  <a:pt x="2273509" y="128201"/>
                  <a:pt x="2277087" y="127466"/>
                  <a:pt x="2280630" y="126005"/>
                </a:cubicBezTo>
                <a:cubicBezTo>
                  <a:pt x="2284171" y="124547"/>
                  <a:pt x="2287462" y="122325"/>
                  <a:pt x="2290508" y="119341"/>
                </a:cubicBezTo>
                <a:cubicBezTo>
                  <a:pt x="2293555" y="116357"/>
                  <a:pt x="2296149" y="112952"/>
                  <a:pt x="2298292" y="109128"/>
                </a:cubicBezTo>
                <a:cubicBezTo>
                  <a:pt x="2300436" y="105309"/>
                  <a:pt x="2302157" y="101190"/>
                  <a:pt x="2303464" y="96776"/>
                </a:cubicBezTo>
                <a:cubicBezTo>
                  <a:pt x="2305394" y="90624"/>
                  <a:pt x="2306358" y="84716"/>
                  <a:pt x="2306358" y="79060"/>
                </a:cubicBezTo>
                <a:cubicBezTo>
                  <a:pt x="2306358" y="70115"/>
                  <a:pt x="2304105" y="63167"/>
                  <a:pt x="2299598" y="58224"/>
                </a:cubicBezTo>
                <a:cubicBezTo>
                  <a:pt x="2295095" y="53285"/>
                  <a:pt x="2289418" y="50812"/>
                  <a:pt x="2282584" y="50812"/>
                </a:cubicBezTo>
                <a:cubicBezTo>
                  <a:pt x="2277296" y="50812"/>
                  <a:pt x="2272482" y="52068"/>
                  <a:pt x="2268134" y="54588"/>
                </a:cubicBezTo>
                <a:cubicBezTo>
                  <a:pt x="2263782" y="57105"/>
                  <a:pt x="2259854" y="60790"/>
                  <a:pt x="2256341" y="65637"/>
                </a:cubicBezTo>
                <a:cubicBezTo>
                  <a:pt x="2252831" y="70485"/>
                  <a:pt x="2250246" y="76123"/>
                  <a:pt x="2248600" y="82559"/>
                </a:cubicBezTo>
                <a:cubicBezTo>
                  <a:pt x="2246955" y="88993"/>
                  <a:pt x="2246127" y="94725"/>
                  <a:pt x="2246127" y="99760"/>
                </a:cubicBezTo>
                <a:close/>
                <a:moveTo>
                  <a:pt x="2354804" y="39997"/>
                </a:moveTo>
                <a:lnTo>
                  <a:pt x="2429388" y="39997"/>
                </a:lnTo>
                <a:lnTo>
                  <a:pt x="2408322" y="139015"/>
                </a:lnTo>
                <a:lnTo>
                  <a:pt x="2391535" y="139015"/>
                </a:lnTo>
                <a:lnTo>
                  <a:pt x="2409999" y="54077"/>
                </a:lnTo>
                <a:lnTo>
                  <a:pt x="2368416" y="54077"/>
                </a:lnTo>
                <a:lnTo>
                  <a:pt x="2355643" y="113095"/>
                </a:lnTo>
                <a:cubicBezTo>
                  <a:pt x="2353469" y="123226"/>
                  <a:pt x="2350546" y="130296"/>
                  <a:pt x="2346876" y="134307"/>
                </a:cubicBezTo>
                <a:cubicBezTo>
                  <a:pt x="2343213" y="138316"/>
                  <a:pt x="2338146" y="140321"/>
                  <a:pt x="2331681" y="140321"/>
                </a:cubicBezTo>
                <a:cubicBezTo>
                  <a:pt x="2327955" y="140321"/>
                  <a:pt x="2323012" y="139886"/>
                  <a:pt x="2316860" y="139015"/>
                </a:cubicBezTo>
                <a:lnTo>
                  <a:pt x="2319934" y="125026"/>
                </a:lnTo>
                <a:cubicBezTo>
                  <a:pt x="2322544" y="125216"/>
                  <a:pt x="2324905" y="125310"/>
                  <a:pt x="2327018" y="125310"/>
                </a:cubicBezTo>
                <a:cubicBezTo>
                  <a:pt x="2331307" y="125310"/>
                  <a:pt x="2334118" y="124237"/>
                  <a:pt x="2335454" y="122088"/>
                </a:cubicBezTo>
                <a:cubicBezTo>
                  <a:pt x="2336793" y="119946"/>
                  <a:pt x="2338705" y="113405"/>
                  <a:pt x="2341192" y="102468"/>
                </a:cubicBezTo>
                <a:close/>
                <a:moveTo>
                  <a:pt x="2507336" y="105355"/>
                </a:moveTo>
                <a:lnTo>
                  <a:pt x="2523744" y="107036"/>
                </a:lnTo>
                <a:cubicBezTo>
                  <a:pt x="2521379" y="115176"/>
                  <a:pt x="2515962" y="122916"/>
                  <a:pt x="2507477" y="130245"/>
                </a:cubicBezTo>
                <a:cubicBezTo>
                  <a:pt x="2498991" y="137582"/>
                  <a:pt x="2488875" y="141251"/>
                  <a:pt x="2477129" y="141251"/>
                </a:cubicBezTo>
                <a:cubicBezTo>
                  <a:pt x="2469792" y="141251"/>
                  <a:pt x="2463064" y="139558"/>
                  <a:pt x="2456944" y="136167"/>
                </a:cubicBezTo>
                <a:cubicBezTo>
                  <a:pt x="2450819" y="132780"/>
                  <a:pt x="2446158" y="127855"/>
                  <a:pt x="2442961" y="121393"/>
                </a:cubicBezTo>
                <a:cubicBezTo>
                  <a:pt x="2439757" y="114928"/>
                  <a:pt x="2438155" y="107562"/>
                  <a:pt x="2438155" y="99293"/>
                </a:cubicBezTo>
                <a:cubicBezTo>
                  <a:pt x="2438155" y="88481"/>
                  <a:pt x="2440657" y="77991"/>
                  <a:pt x="2445661" y="67829"/>
                </a:cubicBezTo>
                <a:cubicBezTo>
                  <a:pt x="2450661" y="57666"/>
                  <a:pt x="2457142" y="50113"/>
                  <a:pt x="2465101" y="45171"/>
                </a:cubicBezTo>
                <a:cubicBezTo>
                  <a:pt x="2473058" y="40234"/>
                  <a:pt x="2481664" y="37761"/>
                  <a:pt x="2490924" y="37761"/>
                </a:cubicBezTo>
                <a:cubicBezTo>
                  <a:pt x="2502733" y="37761"/>
                  <a:pt x="2512167" y="41430"/>
                  <a:pt x="2519223" y="48760"/>
                </a:cubicBezTo>
                <a:cubicBezTo>
                  <a:pt x="2526275" y="56096"/>
                  <a:pt x="2529804" y="66104"/>
                  <a:pt x="2529804" y="78784"/>
                </a:cubicBezTo>
                <a:cubicBezTo>
                  <a:pt x="2529804" y="83629"/>
                  <a:pt x="2529368" y="88604"/>
                  <a:pt x="2528497" y="93702"/>
                </a:cubicBezTo>
                <a:lnTo>
                  <a:pt x="2455590" y="93702"/>
                </a:lnTo>
                <a:cubicBezTo>
                  <a:pt x="2455339" y="95628"/>
                  <a:pt x="2455215" y="97370"/>
                  <a:pt x="2455215" y="98926"/>
                </a:cubicBezTo>
                <a:cubicBezTo>
                  <a:pt x="2455215" y="108184"/>
                  <a:pt x="2457342" y="115256"/>
                  <a:pt x="2461602" y="120130"/>
                </a:cubicBezTo>
                <a:cubicBezTo>
                  <a:pt x="2465864" y="125012"/>
                  <a:pt x="2471066" y="127451"/>
                  <a:pt x="2477218" y="127451"/>
                </a:cubicBezTo>
                <a:cubicBezTo>
                  <a:pt x="2483000" y="127451"/>
                  <a:pt x="2488688" y="125555"/>
                  <a:pt x="2494283" y="121764"/>
                </a:cubicBezTo>
                <a:cubicBezTo>
                  <a:pt x="2499877" y="117977"/>
                  <a:pt x="2504225" y="112505"/>
                  <a:pt x="2507336" y="105355"/>
                </a:cubicBezTo>
                <a:close/>
                <a:moveTo>
                  <a:pt x="2458290" y="80836"/>
                </a:moveTo>
                <a:lnTo>
                  <a:pt x="2513860" y="80836"/>
                </a:lnTo>
                <a:cubicBezTo>
                  <a:pt x="2513925" y="79096"/>
                  <a:pt x="2513957" y="77851"/>
                  <a:pt x="2513957" y="77102"/>
                </a:cubicBezTo>
                <a:cubicBezTo>
                  <a:pt x="2513957" y="68649"/>
                  <a:pt x="2511843" y="62173"/>
                  <a:pt x="2507617" y="57666"/>
                </a:cubicBezTo>
                <a:cubicBezTo>
                  <a:pt x="2503388" y="53159"/>
                  <a:pt x="2497947" y="50908"/>
                  <a:pt x="2491298" y="50908"/>
                </a:cubicBezTo>
                <a:cubicBezTo>
                  <a:pt x="2484087" y="50908"/>
                  <a:pt x="2477514" y="53396"/>
                  <a:pt x="2471580" y="58364"/>
                </a:cubicBezTo>
                <a:cubicBezTo>
                  <a:pt x="2465644" y="63335"/>
                  <a:pt x="2461213" y="70827"/>
                  <a:pt x="2458290" y="80836"/>
                </a:cubicBezTo>
                <a:close/>
                <a:moveTo>
                  <a:pt x="2565473" y="65640"/>
                </a:moveTo>
                <a:lnTo>
                  <a:pt x="2549899" y="63865"/>
                </a:lnTo>
                <a:cubicBezTo>
                  <a:pt x="2553941" y="53983"/>
                  <a:pt x="2558960" y="47161"/>
                  <a:pt x="2564957" y="43403"/>
                </a:cubicBezTo>
                <a:cubicBezTo>
                  <a:pt x="2570959" y="39645"/>
                  <a:pt x="2578555" y="37761"/>
                  <a:pt x="2587752" y="37761"/>
                </a:cubicBezTo>
                <a:cubicBezTo>
                  <a:pt x="2597635" y="37761"/>
                  <a:pt x="2605408" y="40043"/>
                  <a:pt x="2611063" y="44612"/>
                </a:cubicBezTo>
                <a:cubicBezTo>
                  <a:pt x="2616719" y="49181"/>
                  <a:pt x="2619548" y="55225"/>
                  <a:pt x="2619548" y="62749"/>
                </a:cubicBezTo>
                <a:cubicBezTo>
                  <a:pt x="2619548" y="68588"/>
                  <a:pt x="2618054" y="73621"/>
                  <a:pt x="2615070" y="77848"/>
                </a:cubicBezTo>
                <a:cubicBezTo>
                  <a:pt x="2612089" y="82078"/>
                  <a:pt x="2607610" y="85526"/>
                  <a:pt x="2601645" y="88197"/>
                </a:cubicBezTo>
                <a:cubicBezTo>
                  <a:pt x="2609480" y="93173"/>
                  <a:pt x="2613396" y="100041"/>
                  <a:pt x="2613396" y="108804"/>
                </a:cubicBezTo>
                <a:cubicBezTo>
                  <a:pt x="2613396" y="117322"/>
                  <a:pt x="2610066" y="124853"/>
                  <a:pt x="2603416" y="131412"/>
                </a:cubicBezTo>
                <a:cubicBezTo>
                  <a:pt x="2596767" y="137967"/>
                  <a:pt x="2587036" y="141251"/>
                  <a:pt x="2574234" y="141251"/>
                </a:cubicBezTo>
                <a:cubicBezTo>
                  <a:pt x="2552357" y="141251"/>
                  <a:pt x="2539488" y="131271"/>
                  <a:pt x="2535635" y="111320"/>
                </a:cubicBezTo>
                <a:lnTo>
                  <a:pt x="2551671" y="110111"/>
                </a:lnTo>
                <a:cubicBezTo>
                  <a:pt x="2554219" y="122293"/>
                  <a:pt x="2562020" y="128385"/>
                  <a:pt x="2575074" y="128385"/>
                </a:cubicBezTo>
                <a:cubicBezTo>
                  <a:pt x="2581352" y="128385"/>
                  <a:pt x="2586508" y="126692"/>
                  <a:pt x="2590550" y="123305"/>
                </a:cubicBezTo>
                <a:cubicBezTo>
                  <a:pt x="2594589" y="119914"/>
                  <a:pt x="2596609" y="115489"/>
                  <a:pt x="2596609" y="110021"/>
                </a:cubicBezTo>
                <a:cubicBezTo>
                  <a:pt x="2596609" y="105913"/>
                  <a:pt x="2595507" y="102637"/>
                  <a:pt x="2593301" y="100182"/>
                </a:cubicBezTo>
                <a:cubicBezTo>
                  <a:pt x="2591094" y="97727"/>
                  <a:pt x="2588315" y="96186"/>
                  <a:pt x="2584956" y="95567"/>
                </a:cubicBezTo>
                <a:cubicBezTo>
                  <a:pt x="2581597" y="94944"/>
                  <a:pt x="2576471" y="94635"/>
                  <a:pt x="2569573" y="94635"/>
                </a:cubicBezTo>
                <a:lnTo>
                  <a:pt x="2572464" y="81393"/>
                </a:lnTo>
                <a:cubicBezTo>
                  <a:pt x="2573896" y="81519"/>
                  <a:pt x="2575290" y="81580"/>
                  <a:pt x="2576657" y="81580"/>
                </a:cubicBezTo>
                <a:cubicBezTo>
                  <a:pt x="2585421" y="81580"/>
                  <a:pt x="2591995" y="80104"/>
                  <a:pt x="2596378" y="77149"/>
                </a:cubicBezTo>
                <a:cubicBezTo>
                  <a:pt x="2600760" y="74200"/>
                  <a:pt x="2602952" y="69801"/>
                  <a:pt x="2602952" y="63959"/>
                </a:cubicBezTo>
                <a:cubicBezTo>
                  <a:pt x="2602952" y="59419"/>
                  <a:pt x="2601537" y="56020"/>
                  <a:pt x="2598711" y="53749"/>
                </a:cubicBezTo>
                <a:cubicBezTo>
                  <a:pt x="2595882" y="51477"/>
                  <a:pt x="2591605" y="50347"/>
                  <a:pt x="2585888" y="50347"/>
                </a:cubicBezTo>
                <a:cubicBezTo>
                  <a:pt x="2582223" y="50347"/>
                  <a:pt x="2578681" y="51089"/>
                  <a:pt x="2575261" y="52582"/>
                </a:cubicBezTo>
                <a:cubicBezTo>
                  <a:pt x="2571841" y="54073"/>
                  <a:pt x="2568579" y="58426"/>
                  <a:pt x="2565473" y="65640"/>
                </a:cubicBezTo>
                <a:close/>
                <a:moveTo>
                  <a:pt x="2648546" y="39997"/>
                </a:moveTo>
                <a:lnTo>
                  <a:pt x="2665237" y="39997"/>
                </a:lnTo>
                <a:lnTo>
                  <a:pt x="2656283" y="81303"/>
                </a:lnTo>
                <a:lnTo>
                  <a:pt x="2702248" y="81303"/>
                </a:lnTo>
                <a:lnTo>
                  <a:pt x="2711010" y="39997"/>
                </a:lnTo>
                <a:lnTo>
                  <a:pt x="2727512" y="39997"/>
                </a:lnTo>
                <a:lnTo>
                  <a:pt x="2706632" y="139015"/>
                </a:lnTo>
                <a:lnTo>
                  <a:pt x="2689845" y="139015"/>
                </a:lnTo>
                <a:lnTo>
                  <a:pt x="2699356" y="94725"/>
                </a:lnTo>
                <a:lnTo>
                  <a:pt x="2653575" y="94725"/>
                </a:lnTo>
                <a:lnTo>
                  <a:pt x="2644072" y="139015"/>
                </a:lnTo>
                <a:lnTo>
                  <a:pt x="2627382" y="139015"/>
                </a:lnTo>
                <a:close/>
                <a:moveTo>
                  <a:pt x="2851421" y="39997"/>
                </a:moveTo>
                <a:lnTo>
                  <a:pt x="2868485" y="39997"/>
                </a:lnTo>
                <a:lnTo>
                  <a:pt x="2847039" y="139015"/>
                </a:lnTo>
                <a:lnTo>
                  <a:pt x="2830072" y="139015"/>
                </a:lnTo>
                <a:close/>
                <a:moveTo>
                  <a:pt x="2753806" y="39997"/>
                </a:moveTo>
                <a:lnTo>
                  <a:pt x="2770679" y="39997"/>
                </a:lnTo>
                <a:lnTo>
                  <a:pt x="2762198" y="78319"/>
                </a:lnTo>
                <a:lnTo>
                  <a:pt x="2780190" y="78319"/>
                </a:lnTo>
                <a:cubicBezTo>
                  <a:pt x="2791689" y="78319"/>
                  <a:pt x="2799893" y="79158"/>
                  <a:pt x="2804804" y="80836"/>
                </a:cubicBezTo>
                <a:cubicBezTo>
                  <a:pt x="2809711" y="82514"/>
                  <a:pt x="2813566" y="85573"/>
                  <a:pt x="2816368" y="90019"/>
                </a:cubicBezTo>
                <a:cubicBezTo>
                  <a:pt x="2819161" y="94466"/>
                  <a:pt x="2820561" y="99419"/>
                  <a:pt x="2820561" y="104887"/>
                </a:cubicBezTo>
                <a:cubicBezTo>
                  <a:pt x="2820561" y="111475"/>
                  <a:pt x="2818650" y="117785"/>
                  <a:pt x="2814827" y="123815"/>
                </a:cubicBezTo>
                <a:cubicBezTo>
                  <a:pt x="2811003" y="129845"/>
                  <a:pt x="2806298" y="133885"/>
                  <a:pt x="2800704" y="135937"/>
                </a:cubicBezTo>
                <a:cubicBezTo>
                  <a:pt x="2795109" y="137988"/>
                  <a:pt x="2786404" y="139015"/>
                  <a:pt x="2774596" y="139015"/>
                </a:cubicBezTo>
                <a:lnTo>
                  <a:pt x="2732455" y="139015"/>
                </a:lnTo>
                <a:close/>
                <a:moveTo>
                  <a:pt x="2751938" y="125587"/>
                </a:moveTo>
                <a:lnTo>
                  <a:pt x="2773477" y="125587"/>
                </a:lnTo>
                <a:cubicBezTo>
                  <a:pt x="2781933" y="125587"/>
                  <a:pt x="2787880" y="125026"/>
                  <a:pt x="2791334" y="123909"/>
                </a:cubicBezTo>
                <a:cubicBezTo>
                  <a:pt x="2794781" y="122790"/>
                  <a:pt x="2797684" y="120756"/>
                  <a:pt x="2800048" y="117804"/>
                </a:cubicBezTo>
                <a:cubicBezTo>
                  <a:pt x="2802410" y="114848"/>
                  <a:pt x="2803592" y="111259"/>
                  <a:pt x="2803592" y="107036"/>
                </a:cubicBezTo>
                <a:cubicBezTo>
                  <a:pt x="2803592" y="103306"/>
                  <a:pt x="2802550" y="100135"/>
                  <a:pt x="2800466" y="97525"/>
                </a:cubicBezTo>
                <a:cubicBezTo>
                  <a:pt x="2798386" y="94915"/>
                  <a:pt x="2795991" y="93310"/>
                  <a:pt x="2793292" y="92723"/>
                </a:cubicBezTo>
                <a:cubicBezTo>
                  <a:pt x="2790588" y="92133"/>
                  <a:pt x="2785631" y="91837"/>
                  <a:pt x="2778420" y="91837"/>
                </a:cubicBezTo>
                <a:lnTo>
                  <a:pt x="2759214" y="91837"/>
                </a:lnTo>
                <a:close/>
                <a:moveTo>
                  <a:pt x="2866040" y="139015"/>
                </a:moveTo>
                <a:lnTo>
                  <a:pt x="2909119" y="88763"/>
                </a:lnTo>
                <a:lnTo>
                  <a:pt x="2884410" y="39997"/>
                </a:lnTo>
                <a:lnTo>
                  <a:pt x="2903055" y="39997"/>
                </a:lnTo>
                <a:lnTo>
                  <a:pt x="2911447" y="57619"/>
                </a:lnTo>
                <a:cubicBezTo>
                  <a:pt x="2914558" y="64207"/>
                  <a:pt x="2917351" y="70515"/>
                  <a:pt x="2919838" y="76545"/>
                </a:cubicBezTo>
                <a:lnTo>
                  <a:pt x="2948365" y="39997"/>
                </a:lnTo>
                <a:lnTo>
                  <a:pt x="2968971" y="39997"/>
                </a:lnTo>
                <a:lnTo>
                  <a:pt x="2927391" y="90066"/>
                </a:lnTo>
                <a:lnTo>
                  <a:pt x="2952376" y="139015"/>
                </a:lnTo>
                <a:lnTo>
                  <a:pt x="2933727" y="139015"/>
                </a:lnTo>
                <a:lnTo>
                  <a:pt x="2923845" y="118872"/>
                </a:lnTo>
                <a:cubicBezTo>
                  <a:pt x="2921736" y="114582"/>
                  <a:pt x="2919342" y="109271"/>
                  <a:pt x="2916671" y="102933"/>
                </a:cubicBezTo>
                <a:lnTo>
                  <a:pt x="2887204" y="139015"/>
                </a:lnTo>
                <a:close/>
                <a:moveTo>
                  <a:pt x="3086296" y="121113"/>
                </a:moveTo>
                <a:cubicBezTo>
                  <a:pt x="3074422" y="134537"/>
                  <a:pt x="3062273" y="141251"/>
                  <a:pt x="3049842" y="141251"/>
                </a:cubicBezTo>
                <a:cubicBezTo>
                  <a:pt x="3042195" y="141251"/>
                  <a:pt x="3036028" y="139058"/>
                  <a:pt x="3031334" y="134678"/>
                </a:cubicBezTo>
                <a:cubicBezTo>
                  <a:pt x="3026642" y="130292"/>
                  <a:pt x="3024296" y="124935"/>
                  <a:pt x="3024296" y="118596"/>
                </a:cubicBezTo>
                <a:cubicBezTo>
                  <a:pt x="3024296" y="114431"/>
                  <a:pt x="3025351" y="107281"/>
                  <a:pt x="3027465" y="97150"/>
                </a:cubicBezTo>
                <a:lnTo>
                  <a:pt x="3039401" y="39997"/>
                </a:lnTo>
                <a:lnTo>
                  <a:pt x="3056275" y="39997"/>
                </a:lnTo>
                <a:lnTo>
                  <a:pt x="3043034" y="103304"/>
                </a:lnTo>
                <a:cubicBezTo>
                  <a:pt x="3041914" y="108588"/>
                  <a:pt x="3041357" y="112691"/>
                  <a:pt x="3041357" y="115611"/>
                </a:cubicBezTo>
                <a:cubicBezTo>
                  <a:pt x="3041357" y="119341"/>
                  <a:pt x="3042487" y="122247"/>
                  <a:pt x="3044758" y="124331"/>
                </a:cubicBezTo>
                <a:cubicBezTo>
                  <a:pt x="3047030" y="126411"/>
                  <a:pt x="3050367" y="127451"/>
                  <a:pt x="3054781" y="127451"/>
                </a:cubicBezTo>
                <a:cubicBezTo>
                  <a:pt x="3059504" y="127451"/>
                  <a:pt x="3064123" y="126303"/>
                  <a:pt x="3068631" y="124003"/>
                </a:cubicBezTo>
                <a:cubicBezTo>
                  <a:pt x="3073137" y="121700"/>
                  <a:pt x="3077018" y="118592"/>
                  <a:pt x="3080284" y="114675"/>
                </a:cubicBezTo>
                <a:cubicBezTo>
                  <a:pt x="3083545" y="110762"/>
                  <a:pt x="3086202" y="106133"/>
                  <a:pt x="3088254" y="100786"/>
                </a:cubicBezTo>
                <a:cubicBezTo>
                  <a:pt x="3089622" y="97366"/>
                  <a:pt x="3091206" y="91373"/>
                  <a:pt x="3093009" y="82794"/>
                </a:cubicBezTo>
                <a:lnTo>
                  <a:pt x="3101959" y="39997"/>
                </a:lnTo>
                <a:lnTo>
                  <a:pt x="3118836" y="39997"/>
                </a:lnTo>
                <a:lnTo>
                  <a:pt x="3098137" y="139015"/>
                </a:lnTo>
                <a:lnTo>
                  <a:pt x="3082566" y="139015"/>
                </a:lnTo>
                <a:close/>
                <a:moveTo>
                  <a:pt x="3193234" y="102933"/>
                </a:moveTo>
                <a:lnTo>
                  <a:pt x="3210110" y="104703"/>
                </a:lnTo>
                <a:cubicBezTo>
                  <a:pt x="3205884" y="117073"/>
                  <a:pt x="3199868" y="126256"/>
                  <a:pt x="3192070" y="132251"/>
                </a:cubicBezTo>
                <a:cubicBezTo>
                  <a:pt x="3184268" y="138249"/>
                  <a:pt x="3175395" y="141251"/>
                  <a:pt x="3165453" y="141251"/>
                </a:cubicBezTo>
                <a:cubicBezTo>
                  <a:pt x="3154700" y="141251"/>
                  <a:pt x="3145979" y="137770"/>
                  <a:pt x="3139298" y="130807"/>
                </a:cubicBezTo>
                <a:cubicBezTo>
                  <a:pt x="3132617" y="123848"/>
                  <a:pt x="3129275" y="114121"/>
                  <a:pt x="3129275" y="101626"/>
                </a:cubicBezTo>
                <a:cubicBezTo>
                  <a:pt x="3129275" y="90811"/>
                  <a:pt x="3131417" y="80184"/>
                  <a:pt x="3135709" y="69740"/>
                </a:cubicBezTo>
                <a:cubicBezTo>
                  <a:pt x="3140001" y="59297"/>
                  <a:pt x="3146138" y="51359"/>
                  <a:pt x="3154127" y="45919"/>
                </a:cubicBezTo>
                <a:cubicBezTo>
                  <a:pt x="3162107" y="40479"/>
                  <a:pt x="3171230" y="37761"/>
                  <a:pt x="3181490" y="37761"/>
                </a:cubicBezTo>
                <a:cubicBezTo>
                  <a:pt x="3192118" y="37761"/>
                  <a:pt x="3200537" y="40760"/>
                  <a:pt x="3206755" y="46758"/>
                </a:cubicBezTo>
                <a:cubicBezTo>
                  <a:pt x="3212968" y="52755"/>
                  <a:pt x="3216076" y="60697"/>
                  <a:pt x="3216076" y="70583"/>
                </a:cubicBezTo>
                <a:lnTo>
                  <a:pt x="3199480" y="71698"/>
                </a:lnTo>
                <a:cubicBezTo>
                  <a:pt x="3199419" y="65421"/>
                  <a:pt x="3197604" y="60506"/>
                  <a:pt x="3194029" y="56964"/>
                </a:cubicBezTo>
                <a:cubicBezTo>
                  <a:pt x="3190453" y="53422"/>
                  <a:pt x="3185746" y="51654"/>
                  <a:pt x="3179899" y="51654"/>
                </a:cubicBezTo>
                <a:cubicBezTo>
                  <a:pt x="3173127" y="51654"/>
                  <a:pt x="3167252" y="53796"/>
                  <a:pt x="3162280" y="58088"/>
                </a:cubicBezTo>
                <a:cubicBezTo>
                  <a:pt x="3157310" y="62378"/>
                  <a:pt x="3153407" y="68884"/>
                  <a:pt x="3150581" y="77617"/>
                </a:cubicBezTo>
                <a:cubicBezTo>
                  <a:pt x="3147751" y="86346"/>
                  <a:pt x="3146337" y="94756"/>
                  <a:pt x="3146337" y="102839"/>
                </a:cubicBezTo>
                <a:cubicBezTo>
                  <a:pt x="3146337" y="111292"/>
                  <a:pt x="3148205" y="117628"/>
                  <a:pt x="3151931" y="121857"/>
                </a:cubicBezTo>
                <a:cubicBezTo>
                  <a:pt x="3155659" y="126087"/>
                  <a:pt x="3160257" y="128201"/>
                  <a:pt x="3165729" y="128201"/>
                </a:cubicBezTo>
                <a:cubicBezTo>
                  <a:pt x="3171198" y="128201"/>
                  <a:pt x="3176439" y="126117"/>
                  <a:pt x="3181443" y="121951"/>
                </a:cubicBezTo>
                <a:cubicBezTo>
                  <a:pt x="3186444" y="117785"/>
                  <a:pt x="3190375" y="111449"/>
                  <a:pt x="3193234" y="102933"/>
                </a:cubicBezTo>
                <a:close/>
                <a:moveTo>
                  <a:pt x="3241625" y="39997"/>
                </a:moveTo>
                <a:lnTo>
                  <a:pt x="3258123" y="39997"/>
                </a:lnTo>
                <a:lnTo>
                  <a:pt x="3248710" y="82329"/>
                </a:lnTo>
                <a:lnTo>
                  <a:pt x="3251693" y="82420"/>
                </a:lnTo>
                <a:cubicBezTo>
                  <a:pt x="3256356" y="82420"/>
                  <a:pt x="3260142" y="81225"/>
                  <a:pt x="3263066" y="78831"/>
                </a:cubicBezTo>
                <a:cubicBezTo>
                  <a:pt x="3265990" y="76437"/>
                  <a:pt x="3270152" y="70799"/>
                  <a:pt x="3275561" y="61907"/>
                </a:cubicBezTo>
                <a:cubicBezTo>
                  <a:pt x="3281156" y="52770"/>
                  <a:pt x="3285894" y="46833"/>
                  <a:pt x="3289778" y="44101"/>
                </a:cubicBezTo>
                <a:cubicBezTo>
                  <a:pt x="3293663" y="41368"/>
                  <a:pt x="3298900" y="39997"/>
                  <a:pt x="3305489" y="39997"/>
                </a:cubicBezTo>
                <a:lnTo>
                  <a:pt x="3313323" y="39997"/>
                </a:lnTo>
                <a:lnTo>
                  <a:pt x="3310240" y="53518"/>
                </a:lnTo>
                <a:lnTo>
                  <a:pt x="3306237" y="53518"/>
                </a:lnTo>
                <a:cubicBezTo>
                  <a:pt x="3302069" y="53518"/>
                  <a:pt x="3299196" y="54077"/>
                  <a:pt x="3297611" y="55196"/>
                </a:cubicBezTo>
                <a:cubicBezTo>
                  <a:pt x="3296028" y="56312"/>
                  <a:pt x="3293680" y="59546"/>
                  <a:pt x="3290574" y="64891"/>
                </a:cubicBezTo>
                <a:cubicBezTo>
                  <a:pt x="3286344" y="72228"/>
                  <a:pt x="3282647" y="77463"/>
                  <a:pt x="3279478" y="80601"/>
                </a:cubicBezTo>
                <a:cubicBezTo>
                  <a:pt x="3276307" y="83744"/>
                  <a:pt x="3272235" y="86214"/>
                  <a:pt x="3267260" y="88014"/>
                </a:cubicBezTo>
                <a:cubicBezTo>
                  <a:pt x="3271429" y="89631"/>
                  <a:pt x="3274770" y="91964"/>
                  <a:pt x="3277290" y="95009"/>
                </a:cubicBezTo>
                <a:cubicBezTo>
                  <a:pt x="3279806" y="98055"/>
                  <a:pt x="3282243" y="102684"/>
                  <a:pt x="3284605" y="108898"/>
                </a:cubicBezTo>
                <a:lnTo>
                  <a:pt x="3296169" y="139015"/>
                </a:lnTo>
                <a:lnTo>
                  <a:pt x="3278730" y="139015"/>
                </a:lnTo>
                <a:lnTo>
                  <a:pt x="3269410" y="114214"/>
                </a:lnTo>
                <a:cubicBezTo>
                  <a:pt x="3265929" y="105017"/>
                  <a:pt x="3262692" y="99109"/>
                  <a:pt x="3259710" y="96499"/>
                </a:cubicBezTo>
                <a:cubicBezTo>
                  <a:pt x="3256730" y="93889"/>
                  <a:pt x="3252377" y="92582"/>
                  <a:pt x="3246662" y="92582"/>
                </a:cubicBezTo>
                <a:lnTo>
                  <a:pt x="3236588" y="139015"/>
                </a:lnTo>
                <a:lnTo>
                  <a:pt x="3219903" y="139015"/>
                </a:lnTo>
                <a:close/>
                <a:moveTo>
                  <a:pt x="3313502" y="101442"/>
                </a:moveTo>
                <a:cubicBezTo>
                  <a:pt x="3313502" y="82106"/>
                  <a:pt x="3319190" y="66104"/>
                  <a:pt x="3330567" y="53426"/>
                </a:cubicBezTo>
                <a:cubicBezTo>
                  <a:pt x="3339954" y="42981"/>
                  <a:pt x="3352259" y="37761"/>
                  <a:pt x="3367488" y="37761"/>
                </a:cubicBezTo>
                <a:cubicBezTo>
                  <a:pt x="3379422" y="37761"/>
                  <a:pt x="3389041" y="41491"/>
                  <a:pt x="3396345" y="48950"/>
                </a:cubicBezTo>
                <a:cubicBezTo>
                  <a:pt x="3403646" y="56410"/>
                  <a:pt x="3407296" y="66479"/>
                  <a:pt x="3407296" y="79158"/>
                </a:cubicBezTo>
                <a:cubicBezTo>
                  <a:pt x="3407296" y="90530"/>
                  <a:pt x="3405000" y="101114"/>
                  <a:pt x="3400403" y="110903"/>
                </a:cubicBezTo>
                <a:cubicBezTo>
                  <a:pt x="3395801" y="120691"/>
                  <a:pt x="3389261" y="128197"/>
                  <a:pt x="3380776" y="133416"/>
                </a:cubicBezTo>
                <a:cubicBezTo>
                  <a:pt x="3372290" y="138641"/>
                  <a:pt x="3363355" y="141251"/>
                  <a:pt x="3353970" y="141251"/>
                </a:cubicBezTo>
                <a:cubicBezTo>
                  <a:pt x="3346266" y="141251"/>
                  <a:pt x="3339257" y="139601"/>
                  <a:pt x="3332945" y="136308"/>
                </a:cubicBezTo>
                <a:cubicBezTo>
                  <a:pt x="3326634" y="133014"/>
                  <a:pt x="3321819" y="128356"/>
                  <a:pt x="3318491" y="122325"/>
                </a:cubicBezTo>
                <a:cubicBezTo>
                  <a:pt x="3315165" y="116296"/>
                  <a:pt x="3313502" y="109333"/>
                  <a:pt x="3313502" y="101442"/>
                </a:cubicBezTo>
                <a:close/>
                <a:moveTo>
                  <a:pt x="3330382" y="99760"/>
                </a:moveTo>
                <a:cubicBezTo>
                  <a:pt x="3330382" y="109085"/>
                  <a:pt x="3332618" y="116155"/>
                  <a:pt x="3337093" y="120972"/>
                </a:cubicBezTo>
                <a:cubicBezTo>
                  <a:pt x="3341567" y="125789"/>
                  <a:pt x="3347255" y="128201"/>
                  <a:pt x="3354157" y="128201"/>
                </a:cubicBezTo>
                <a:cubicBezTo>
                  <a:pt x="3357761" y="128201"/>
                  <a:pt x="3361338" y="127466"/>
                  <a:pt x="3364882" y="126005"/>
                </a:cubicBezTo>
                <a:cubicBezTo>
                  <a:pt x="3368424" y="124547"/>
                  <a:pt x="3371714" y="122325"/>
                  <a:pt x="3374760" y="119341"/>
                </a:cubicBezTo>
                <a:cubicBezTo>
                  <a:pt x="3377805" y="116357"/>
                  <a:pt x="3380401" y="112952"/>
                  <a:pt x="3382542" y="109128"/>
                </a:cubicBezTo>
                <a:cubicBezTo>
                  <a:pt x="3384689" y="105309"/>
                  <a:pt x="3386413" y="101190"/>
                  <a:pt x="3387720" y="96776"/>
                </a:cubicBezTo>
                <a:cubicBezTo>
                  <a:pt x="3389646" y="90624"/>
                  <a:pt x="3390611" y="84716"/>
                  <a:pt x="3390611" y="79060"/>
                </a:cubicBezTo>
                <a:cubicBezTo>
                  <a:pt x="3390611" y="70115"/>
                  <a:pt x="3388357" y="63167"/>
                  <a:pt x="3383849" y="58224"/>
                </a:cubicBezTo>
                <a:cubicBezTo>
                  <a:pt x="3379346" y="53285"/>
                  <a:pt x="3373669" y="50812"/>
                  <a:pt x="3366836" y="50812"/>
                </a:cubicBezTo>
                <a:cubicBezTo>
                  <a:pt x="3361548" y="50812"/>
                  <a:pt x="3356735" y="52068"/>
                  <a:pt x="3352386" y="54588"/>
                </a:cubicBezTo>
                <a:cubicBezTo>
                  <a:pt x="3348033" y="57105"/>
                  <a:pt x="3344106" y="60790"/>
                  <a:pt x="3340591" y="65637"/>
                </a:cubicBezTo>
                <a:cubicBezTo>
                  <a:pt x="3337082" y="70485"/>
                  <a:pt x="3334497" y="76123"/>
                  <a:pt x="3332852" y="82559"/>
                </a:cubicBezTo>
                <a:cubicBezTo>
                  <a:pt x="3331207" y="88993"/>
                  <a:pt x="3330382" y="94725"/>
                  <a:pt x="3330382" y="99760"/>
                </a:cubicBezTo>
                <a:close/>
                <a:moveTo>
                  <a:pt x="3437414" y="39997"/>
                </a:moveTo>
                <a:lnTo>
                  <a:pt x="3516384" y="39997"/>
                </a:lnTo>
                <a:lnTo>
                  <a:pt x="3495500" y="139015"/>
                </a:lnTo>
                <a:lnTo>
                  <a:pt x="3478713" y="139015"/>
                </a:lnTo>
                <a:lnTo>
                  <a:pt x="3496894" y="53612"/>
                </a:lnTo>
                <a:lnTo>
                  <a:pt x="3451120" y="53612"/>
                </a:lnTo>
                <a:lnTo>
                  <a:pt x="3432940" y="139015"/>
                </a:lnTo>
                <a:lnTo>
                  <a:pt x="3416250" y="139015"/>
                </a:lnTo>
                <a:close/>
                <a:moveTo>
                  <a:pt x="3588546" y="126707"/>
                </a:moveTo>
                <a:cubicBezTo>
                  <a:pt x="3582703" y="131743"/>
                  <a:pt x="3577077" y="135426"/>
                  <a:pt x="3571668" y="137751"/>
                </a:cubicBezTo>
                <a:cubicBezTo>
                  <a:pt x="3566262" y="140084"/>
                  <a:pt x="3560480" y="141251"/>
                  <a:pt x="3554328" y="141251"/>
                </a:cubicBezTo>
                <a:cubicBezTo>
                  <a:pt x="3545191" y="141251"/>
                  <a:pt x="3537829" y="138561"/>
                  <a:pt x="3532235" y="133183"/>
                </a:cubicBezTo>
                <a:cubicBezTo>
                  <a:pt x="3526641" y="127808"/>
                  <a:pt x="3523843" y="120925"/>
                  <a:pt x="3523843" y="112538"/>
                </a:cubicBezTo>
                <a:cubicBezTo>
                  <a:pt x="3523843" y="107004"/>
                  <a:pt x="3525103" y="102109"/>
                  <a:pt x="3527620" y="97849"/>
                </a:cubicBezTo>
                <a:cubicBezTo>
                  <a:pt x="3530140" y="93594"/>
                  <a:pt x="3533477" y="90174"/>
                  <a:pt x="3537638" y="87592"/>
                </a:cubicBezTo>
                <a:cubicBezTo>
                  <a:pt x="3541803" y="85016"/>
                  <a:pt x="3546901" y="83168"/>
                  <a:pt x="3552930" y="82045"/>
                </a:cubicBezTo>
                <a:cubicBezTo>
                  <a:pt x="3556718" y="81303"/>
                  <a:pt x="3563915" y="80709"/>
                  <a:pt x="3574513" y="80273"/>
                </a:cubicBezTo>
                <a:cubicBezTo>
                  <a:pt x="3585112" y="79838"/>
                  <a:pt x="3592711" y="78719"/>
                  <a:pt x="3597309" y="76919"/>
                </a:cubicBezTo>
                <a:cubicBezTo>
                  <a:pt x="3598616" y="72322"/>
                  <a:pt x="3599267" y="68494"/>
                  <a:pt x="3599267" y="65449"/>
                </a:cubicBezTo>
                <a:cubicBezTo>
                  <a:pt x="3599267" y="61536"/>
                  <a:pt x="3597838" y="58461"/>
                  <a:pt x="3594975" y="56222"/>
                </a:cubicBezTo>
                <a:cubicBezTo>
                  <a:pt x="3591066" y="53112"/>
                  <a:pt x="3585341" y="51560"/>
                  <a:pt x="3577821" y="51560"/>
                </a:cubicBezTo>
                <a:cubicBezTo>
                  <a:pt x="3570737" y="51560"/>
                  <a:pt x="3564942" y="53130"/>
                  <a:pt x="3560434" y="56265"/>
                </a:cubicBezTo>
                <a:cubicBezTo>
                  <a:pt x="3555929" y="59409"/>
                  <a:pt x="3552650" y="63869"/>
                  <a:pt x="3550602" y="69647"/>
                </a:cubicBezTo>
                <a:lnTo>
                  <a:pt x="3533538" y="68156"/>
                </a:lnTo>
                <a:cubicBezTo>
                  <a:pt x="3537019" y="58339"/>
                  <a:pt x="3542534" y="50816"/>
                  <a:pt x="3550087" y="45591"/>
                </a:cubicBezTo>
                <a:cubicBezTo>
                  <a:pt x="3557640" y="40371"/>
                  <a:pt x="3567162" y="37761"/>
                  <a:pt x="3578664" y="37761"/>
                </a:cubicBezTo>
                <a:cubicBezTo>
                  <a:pt x="3590907" y="37761"/>
                  <a:pt x="3600603" y="40685"/>
                  <a:pt x="3607752" y="46524"/>
                </a:cubicBezTo>
                <a:cubicBezTo>
                  <a:pt x="3613224" y="50877"/>
                  <a:pt x="3615956" y="56532"/>
                  <a:pt x="3615956" y="63490"/>
                </a:cubicBezTo>
                <a:cubicBezTo>
                  <a:pt x="3615956" y="68776"/>
                  <a:pt x="3615179" y="74899"/>
                  <a:pt x="3613623" y="81862"/>
                </a:cubicBezTo>
                <a:lnTo>
                  <a:pt x="3608123" y="106475"/>
                </a:lnTo>
                <a:cubicBezTo>
                  <a:pt x="3606384" y="114304"/>
                  <a:pt x="3605513" y="120677"/>
                  <a:pt x="3605513" y="125587"/>
                </a:cubicBezTo>
                <a:cubicBezTo>
                  <a:pt x="3605513" y="128697"/>
                  <a:pt x="3606197" y="133173"/>
                  <a:pt x="3607565" y="139015"/>
                </a:cubicBezTo>
                <a:lnTo>
                  <a:pt x="3590504" y="139015"/>
                </a:lnTo>
                <a:cubicBezTo>
                  <a:pt x="3589572" y="135779"/>
                  <a:pt x="3588920" y="131678"/>
                  <a:pt x="3588546" y="126707"/>
                </a:cubicBezTo>
                <a:close/>
                <a:moveTo>
                  <a:pt x="3594792" y="88852"/>
                </a:moveTo>
                <a:cubicBezTo>
                  <a:pt x="3592431" y="89786"/>
                  <a:pt x="3589896" y="90498"/>
                  <a:pt x="3587192" y="90995"/>
                </a:cubicBezTo>
                <a:cubicBezTo>
                  <a:pt x="3584492" y="91491"/>
                  <a:pt x="3579971" y="92025"/>
                  <a:pt x="3573628" y="92582"/>
                </a:cubicBezTo>
                <a:cubicBezTo>
                  <a:pt x="3563808" y="93453"/>
                  <a:pt x="3556877" y="94555"/>
                  <a:pt x="3552837" y="95894"/>
                </a:cubicBezTo>
                <a:cubicBezTo>
                  <a:pt x="3548798" y="97230"/>
                  <a:pt x="3545753" y="99361"/>
                  <a:pt x="3543701" y="102277"/>
                </a:cubicBezTo>
                <a:cubicBezTo>
                  <a:pt x="3541648" y="105201"/>
                  <a:pt x="3540622" y="108429"/>
                  <a:pt x="3540622" y="111971"/>
                </a:cubicBezTo>
                <a:cubicBezTo>
                  <a:pt x="3540622" y="116698"/>
                  <a:pt x="3542254" y="120587"/>
                  <a:pt x="3545519" y="123632"/>
                </a:cubicBezTo>
                <a:cubicBezTo>
                  <a:pt x="3548780" y="126678"/>
                  <a:pt x="3553427" y="128201"/>
                  <a:pt x="3559455" y="128201"/>
                </a:cubicBezTo>
                <a:cubicBezTo>
                  <a:pt x="3565049" y="128201"/>
                  <a:pt x="3570428" y="126725"/>
                  <a:pt x="3575587" y="123770"/>
                </a:cubicBezTo>
                <a:cubicBezTo>
                  <a:pt x="3580745" y="120817"/>
                  <a:pt x="3584817" y="116698"/>
                  <a:pt x="3587798" y="111414"/>
                </a:cubicBezTo>
                <a:cubicBezTo>
                  <a:pt x="3590782" y="106133"/>
                  <a:pt x="3593114" y="98612"/>
                  <a:pt x="3594792" y="88852"/>
                </a:cubicBezTo>
                <a:close/>
                <a:moveTo>
                  <a:pt x="3700709" y="105355"/>
                </a:moveTo>
                <a:lnTo>
                  <a:pt x="3717117" y="107036"/>
                </a:lnTo>
                <a:cubicBezTo>
                  <a:pt x="3714750" y="115176"/>
                  <a:pt x="3709333" y="122916"/>
                  <a:pt x="3700848" y="130245"/>
                </a:cubicBezTo>
                <a:cubicBezTo>
                  <a:pt x="3692363" y="137582"/>
                  <a:pt x="3682246" y="141251"/>
                  <a:pt x="3670500" y="141251"/>
                </a:cubicBezTo>
                <a:cubicBezTo>
                  <a:pt x="3663164" y="141251"/>
                  <a:pt x="3656434" y="139558"/>
                  <a:pt x="3650315" y="136167"/>
                </a:cubicBezTo>
                <a:cubicBezTo>
                  <a:pt x="3644191" y="132780"/>
                  <a:pt x="3639530" y="127855"/>
                  <a:pt x="3636332" y="121393"/>
                </a:cubicBezTo>
                <a:cubicBezTo>
                  <a:pt x="3633129" y="114928"/>
                  <a:pt x="3631526" y="107562"/>
                  <a:pt x="3631526" y="99293"/>
                </a:cubicBezTo>
                <a:cubicBezTo>
                  <a:pt x="3631526" y="88481"/>
                  <a:pt x="3634028" y="77991"/>
                  <a:pt x="3639032" y="67829"/>
                </a:cubicBezTo>
                <a:cubicBezTo>
                  <a:pt x="3644033" y="57666"/>
                  <a:pt x="3650513" y="50113"/>
                  <a:pt x="3658472" y="45171"/>
                </a:cubicBezTo>
                <a:cubicBezTo>
                  <a:pt x="3666428" y="40234"/>
                  <a:pt x="3675036" y="37761"/>
                  <a:pt x="3684295" y="37761"/>
                </a:cubicBezTo>
                <a:cubicBezTo>
                  <a:pt x="3696103" y="37761"/>
                  <a:pt x="3705539" y="41430"/>
                  <a:pt x="3712592" y="48760"/>
                </a:cubicBezTo>
                <a:cubicBezTo>
                  <a:pt x="3719648" y="56096"/>
                  <a:pt x="3723176" y="66104"/>
                  <a:pt x="3723176" y="78784"/>
                </a:cubicBezTo>
                <a:cubicBezTo>
                  <a:pt x="3723176" y="83629"/>
                  <a:pt x="3722740" y="88604"/>
                  <a:pt x="3721869" y="93702"/>
                </a:cubicBezTo>
                <a:lnTo>
                  <a:pt x="3648961" y="93702"/>
                </a:lnTo>
                <a:cubicBezTo>
                  <a:pt x="3648709" y="95628"/>
                  <a:pt x="3648588" y="97370"/>
                  <a:pt x="3648588" y="98926"/>
                </a:cubicBezTo>
                <a:cubicBezTo>
                  <a:pt x="3648588" y="108184"/>
                  <a:pt x="3650715" y="115256"/>
                  <a:pt x="3654973" y="120130"/>
                </a:cubicBezTo>
                <a:cubicBezTo>
                  <a:pt x="3659235" y="125012"/>
                  <a:pt x="3664437" y="127451"/>
                  <a:pt x="3670590" y="127451"/>
                </a:cubicBezTo>
                <a:cubicBezTo>
                  <a:pt x="3676371" y="127451"/>
                  <a:pt x="3682059" y="125555"/>
                  <a:pt x="3687654" y="121764"/>
                </a:cubicBezTo>
                <a:cubicBezTo>
                  <a:pt x="3693248" y="117977"/>
                  <a:pt x="3697597" y="112505"/>
                  <a:pt x="3700709" y="105355"/>
                </a:cubicBezTo>
                <a:close/>
                <a:moveTo>
                  <a:pt x="3651661" y="80836"/>
                </a:moveTo>
                <a:lnTo>
                  <a:pt x="3707231" y="80836"/>
                </a:lnTo>
                <a:cubicBezTo>
                  <a:pt x="3707296" y="79096"/>
                  <a:pt x="3707327" y="77851"/>
                  <a:pt x="3707327" y="77102"/>
                </a:cubicBezTo>
                <a:cubicBezTo>
                  <a:pt x="3707327" y="68649"/>
                  <a:pt x="3705214" y="62173"/>
                  <a:pt x="3700989" y="57666"/>
                </a:cubicBezTo>
                <a:cubicBezTo>
                  <a:pt x="3696758" y="53159"/>
                  <a:pt x="3691319" y="50908"/>
                  <a:pt x="3684669" y="50908"/>
                </a:cubicBezTo>
                <a:cubicBezTo>
                  <a:pt x="3677458" y="50908"/>
                  <a:pt x="3670885" y="53396"/>
                  <a:pt x="3664953" y="58364"/>
                </a:cubicBezTo>
                <a:cubicBezTo>
                  <a:pt x="3659016" y="63335"/>
                  <a:pt x="3654584" y="70827"/>
                  <a:pt x="3651661" y="80836"/>
                </a:cubicBezTo>
                <a:close/>
                <a:moveTo>
                  <a:pt x="3753249" y="39997"/>
                </a:moveTo>
                <a:lnTo>
                  <a:pt x="3778327" y="39997"/>
                </a:lnTo>
                <a:lnTo>
                  <a:pt x="3787651" y="118966"/>
                </a:lnTo>
                <a:lnTo>
                  <a:pt x="3833616" y="39997"/>
                </a:lnTo>
                <a:lnTo>
                  <a:pt x="3858233" y="39997"/>
                </a:lnTo>
                <a:lnTo>
                  <a:pt x="3837068" y="139015"/>
                </a:lnTo>
                <a:lnTo>
                  <a:pt x="3820379" y="139015"/>
                </a:lnTo>
                <a:lnTo>
                  <a:pt x="3837627" y="59203"/>
                </a:lnTo>
                <a:lnTo>
                  <a:pt x="3791193" y="139015"/>
                </a:lnTo>
                <a:lnTo>
                  <a:pt x="3776181" y="139015"/>
                </a:lnTo>
                <a:lnTo>
                  <a:pt x="3766393" y="56128"/>
                </a:lnTo>
                <a:lnTo>
                  <a:pt x="3748682" y="139015"/>
                </a:lnTo>
                <a:lnTo>
                  <a:pt x="3731992" y="139015"/>
                </a:lnTo>
                <a:close/>
                <a:moveTo>
                  <a:pt x="3981857" y="39997"/>
                </a:moveTo>
                <a:lnTo>
                  <a:pt x="3998921" y="39997"/>
                </a:lnTo>
                <a:lnTo>
                  <a:pt x="3977475" y="139015"/>
                </a:lnTo>
                <a:lnTo>
                  <a:pt x="3960508" y="139015"/>
                </a:lnTo>
                <a:close/>
                <a:moveTo>
                  <a:pt x="3884242" y="39997"/>
                </a:moveTo>
                <a:lnTo>
                  <a:pt x="3901116" y="39997"/>
                </a:lnTo>
                <a:lnTo>
                  <a:pt x="3892635" y="78319"/>
                </a:lnTo>
                <a:lnTo>
                  <a:pt x="3910627" y="78319"/>
                </a:lnTo>
                <a:cubicBezTo>
                  <a:pt x="3922125" y="78319"/>
                  <a:pt x="3930331" y="79158"/>
                  <a:pt x="3935241" y="80836"/>
                </a:cubicBezTo>
                <a:cubicBezTo>
                  <a:pt x="3940150" y="82514"/>
                  <a:pt x="3944004" y="85573"/>
                  <a:pt x="3946804" y="90019"/>
                </a:cubicBezTo>
                <a:cubicBezTo>
                  <a:pt x="3949598" y="94466"/>
                  <a:pt x="3950997" y="99419"/>
                  <a:pt x="3950997" y="104887"/>
                </a:cubicBezTo>
                <a:cubicBezTo>
                  <a:pt x="3950997" y="111475"/>
                  <a:pt x="3949086" y="117785"/>
                  <a:pt x="3945266" y="123815"/>
                </a:cubicBezTo>
                <a:cubicBezTo>
                  <a:pt x="3941440" y="129845"/>
                  <a:pt x="3936734" y="133885"/>
                  <a:pt x="3931139" y="135937"/>
                </a:cubicBezTo>
                <a:cubicBezTo>
                  <a:pt x="3925545" y="137988"/>
                  <a:pt x="3916840" y="139015"/>
                  <a:pt x="3905032" y="139015"/>
                </a:cubicBezTo>
                <a:lnTo>
                  <a:pt x="3862891" y="139015"/>
                </a:lnTo>
                <a:close/>
                <a:moveTo>
                  <a:pt x="3882378" y="125587"/>
                </a:moveTo>
                <a:lnTo>
                  <a:pt x="3903913" y="125587"/>
                </a:lnTo>
                <a:cubicBezTo>
                  <a:pt x="3912369" y="125587"/>
                  <a:pt x="3918316" y="125026"/>
                  <a:pt x="3921769" y="123909"/>
                </a:cubicBezTo>
                <a:cubicBezTo>
                  <a:pt x="3925217" y="122790"/>
                  <a:pt x="3928119" y="120756"/>
                  <a:pt x="3930484" y="117804"/>
                </a:cubicBezTo>
                <a:cubicBezTo>
                  <a:pt x="3932846" y="114848"/>
                  <a:pt x="3934028" y="111259"/>
                  <a:pt x="3934028" y="107036"/>
                </a:cubicBezTo>
                <a:cubicBezTo>
                  <a:pt x="3934028" y="103306"/>
                  <a:pt x="3932987" y="100135"/>
                  <a:pt x="3930906" y="97525"/>
                </a:cubicBezTo>
                <a:cubicBezTo>
                  <a:pt x="3928822" y="94915"/>
                  <a:pt x="3926428" y="93310"/>
                  <a:pt x="3923728" y="92723"/>
                </a:cubicBezTo>
                <a:cubicBezTo>
                  <a:pt x="3921024" y="92133"/>
                  <a:pt x="3916067" y="91837"/>
                  <a:pt x="3908856" y="91837"/>
                </a:cubicBezTo>
                <a:lnTo>
                  <a:pt x="3889650" y="91837"/>
                </a:lnTo>
                <a:close/>
                <a:moveTo>
                  <a:pt x="3997239" y="139015"/>
                </a:moveTo>
                <a:lnTo>
                  <a:pt x="4040318" y="88763"/>
                </a:lnTo>
                <a:lnTo>
                  <a:pt x="4015609" y="39997"/>
                </a:lnTo>
                <a:lnTo>
                  <a:pt x="4034255" y="39997"/>
                </a:lnTo>
                <a:lnTo>
                  <a:pt x="4042647" y="57619"/>
                </a:lnTo>
                <a:cubicBezTo>
                  <a:pt x="4045757" y="64207"/>
                  <a:pt x="4048550" y="70515"/>
                  <a:pt x="4051038" y="76545"/>
                </a:cubicBezTo>
                <a:lnTo>
                  <a:pt x="4079564" y="39997"/>
                </a:lnTo>
                <a:lnTo>
                  <a:pt x="4100170" y="39997"/>
                </a:lnTo>
                <a:lnTo>
                  <a:pt x="4058591" y="90066"/>
                </a:lnTo>
                <a:lnTo>
                  <a:pt x="4083575" y="139015"/>
                </a:lnTo>
                <a:lnTo>
                  <a:pt x="4064927" y="139015"/>
                </a:lnTo>
                <a:lnTo>
                  <a:pt x="4055048" y="118872"/>
                </a:lnTo>
                <a:cubicBezTo>
                  <a:pt x="4052935" y="114582"/>
                  <a:pt x="4050541" y="109271"/>
                  <a:pt x="4047870" y="102933"/>
                </a:cubicBezTo>
                <a:lnTo>
                  <a:pt x="4018404" y="139015"/>
                </a:lnTo>
                <a:close/>
                <a:moveTo>
                  <a:pt x="4215775" y="121113"/>
                </a:moveTo>
                <a:cubicBezTo>
                  <a:pt x="4203905" y="134537"/>
                  <a:pt x="4191755" y="141251"/>
                  <a:pt x="4179320" y="141251"/>
                </a:cubicBezTo>
                <a:cubicBezTo>
                  <a:pt x="4171677" y="141251"/>
                  <a:pt x="4165506" y="139058"/>
                  <a:pt x="4160817" y="134678"/>
                </a:cubicBezTo>
                <a:cubicBezTo>
                  <a:pt x="4156125" y="130292"/>
                  <a:pt x="4153775" y="124935"/>
                  <a:pt x="4153775" y="118596"/>
                </a:cubicBezTo>
                <a:cubicBezTo>
                  <a:pt x="4153775" y="114431"/>
                  <a:pt x="4154834" y="107281"/>
                  <a:pt x="4156947" y="97150"/>
                </a:cubicBezTo>
                <a:lnTo>
                  <a:pt x="4168881" y="39997"/>
                </a:lnTo>
                <a:lnTo>
                  <a:pt x="4185753" y="39997"/>
                </a:lnTo>
                <a:lnTo>
                  <a:pt x="4172516" y="103304"/>
                </a:lnTo>
                <a:cubicBezTo>
                  <a:pt x="4171393" y="108588"/>
                  <a:pt x="4170836" y="112691"/>
                  <a:pt x="4170836" y="115611"/>
                </a:cubicBezTo>
                <a:cubicBezTo>
                  <a:pt x="4170836" y="119341"/>
                  <a:pt x="4171970" y="122247"/>
                  <a:pt x="4174240" y="124331"/>
                </a:cubicBezTo>
                <a:cubicBezTo>
                  <a:pt x="4176509" y="126411"/>
                  <a:pt x="4179850" y="127451"/>
                  <a:pt x="4184263" y="127451"/>
                </a:cubicBezTo>
                <a:cubicBezTo>
                  <a:pt x="4188986" y="127451"/>
                  <a:pt x="4193606" y="126303"/>
                  <a:pt x="4198109" y="124003"/>
                </a:cubicBezTo>
                <a:cubicBezTo>
                  <a:pt x="4202616" y="121700"/>
                  <a:pt x="4206501" y="118592"/>
                  <a:pt x="4209766" y="114675"/>
                </a:cubicBezTo>
                <a:cubicBezTo>
                  <a:pt x="4213028" y="110762"/>
                  <a:pt x="4215680" y="106133"/>
                  <a:pt x="4217733" y="100786"/>
                </a:cubicBezTo>
                <a:cubicBezTo>
                  <a:pt x="4219101" y="97366"/>
                  <a:pt x="4220685" y="91373"/>
                  <a:pt x="4222491" y="82794"/>
                </a:cubicBezTo>
                <a:lnTo>
                  <a:pt x="4231437" y="39997"/>
                </a:lnTo>
                <a:lnTo>
                  <a:pt x="4248315" y="39997"/>
                </a:lnTo>
                <a:lnTo>
                  <a:pt x="4227618" y="139015"/>
                </a:lnTo>
                <a:lnTo>
                  <a:pt x="4212049" y="1390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818593" y="4789240"/>
            <a:ext cx="4119915" cy="179197"/>
          </a:xfrm>
          <a:custGeom>
            <a:avLst/>
            <a:gdLst/>
            <a:ahLst/>
            <a:cxnLst/>
            <a:rect l="l" t="t" r="r" b="b"/>
            <a:pathLst>
              <a:path w="4119915" h="179197">
                <a:moveTo>
                  <a:pt x="0" y="177238"/>
                </a:moveTo>
                <a:lnTo>
                  <a:pt x="1025" y="161387"/>
                </a:lnTo>
                <a:cubicBezTo>
                  <a:pt x="4507" y="162382"/>
                  <a:pt x="7890" y="162878"/>
                  <a:pt x="11189" y="162878"/>
                </a:cubicBezTo>
                <a:cubicBezTo>
                  <a:pt x="14609" y="162878"/>
                  <a:pt x="17370" y="162104"/>
                  <a:pt x="19486" y="160549"/>
                </a:cubicBezTo>
                <a:cubicBezTo>
                  <a:pt x="22219" y="158501"/>
                  <a:pt x="25203" y="154645"/>
                  <a:pt x="28435" y="148990"/>
                </a:cubicBezTo>
                <a:lnTo>
                  <a:pt x="33843" y="139294"/>
                </a:lnTo>
                <a:lnTo>
                  <a:pt x="17341" y="39996"/>
                </a:lnTo>
                <a:lnTo>
                  <a:pt x="33937" y="39996"/>
                </a:lnTo>
                <a:lnTo>
                  <a:pt x="41396" y="90064"/>
                </a:lnTo>
                <a:cubicBezTo>
                  <a:pt x="42887" y="99943"/>
                  <a:pt x="44161" y="109828"/>
                  <a:pt x="45220" y="119714"/>
                </a:cubicBezTo>
                <a:lnTo>
                  <a:pt x="89503" y="39996"/>
                </a:lnTo>
                <a:lnTo>
                  <a:pt x="107125" y="39996"/>
                </a:lnTo>
                <a:lnTo>
                  <a:pt x="44006" y="152157"/>
                </a:lnTo>
                <a:cubicBezTo>
                  <a:pt x="37915" y="163098"/>
                  <a:pt x="32507" y="170341"/>
                  <a:pt x="27784" y="173887"/>
                </a:cubicBezTo>
                <a:cubicBezTo>
                  <a:pt x="23061" y="177429"/>
                  <a:pt x="17621" y="179197"/>
                  <a:pt x="11469" y="179197"/>
                </a:cubicBezTo>
                <a:cubicBezTo>
                  <a:pt x="7553" y="179197"/>
                  <a:pt x="3729" y="178545"/>
                  <a:pt x="0" y="177238"/>
                </a:cubicBezTo>
                <a:close/>
                <a:moveTo>
                  <a:pt x="128383" y="64612"/>
                </a:moveTo>
                <a:lnTo>
                  <a:pt x="113000" y="63489"/>
                </a:lnTo>
                <a:cubicBezTo>
                  <a:pt x="119897" y="46339"/>
                  <a:pt x="132610" y="37760"/>
                  <a:pt x="151131" y="37760"/>
                </a:cubicBezTo>
                <a:cubicBezTo>
                  <a:pt x="162939" y="37760"/>
                  <a:pt x="171907" y="40370"/>
                  <a:pt x="178034" y="45590"/>
                </a:cubicBezTo>
                <a:cubicBezTo>
                  <a:pt x="184154" y="50813"/>
                  <a:pt x="187213" y="57243"/>
                  <a:pt x="187213" y="64890"/>
                </a:cubicBezTo>
                <a:cubicBezTo>
                  <a:pt x="187213" y="70051"/>
                  <a:pt x="185785" y="74541"/>
                  <a:pt x="182930" y="78365"/>
                </a:cubicBezTo>
                <a:cubicBezTo>
                  <a:pt x="180068" y="82184"/>
                  <a:pt x="176338" y="85168"/>
                  <a:pt x="171737" y="87311"/>
                </a:cubicBezTo>
                <a:cubicBezTo>
                  <a:pt x="167137" y="89460"/>
                  <a:pt x="159803" y="91771"/>
                  <a:pt x="149731" y="94259"/>
                </a:cubicBezTo>
                <a:cubicBezTo>
                  <a:pt x="137739" y="97116"/>
                  <a:pt x="129722" y="99918"/>
                  <a:pt x="125679" y="102650"/>
                </a:cubicBezTo>
                <a:cubicBezTo>
                  <a:pt x="121639" y="105383"/>
                  <a:pt x="119620" y="108958"/>
                  <a:pt x="119620" y="113371"/>
                </a:cubicBezTo>
                <a:cubicBezTo>
                  <a:pt x="119620" y="117910"/>
                  <a:pt x="121921" y="121518"/>
                  <a:pt x="126521" y="124189"/>
                </a:cubicBezTo>
                <a:cubicBezTo>
                  <a:pt x="131119" y="126860"/>
                  <a:pt x="136587" y="128200"/>
                  <a:pt x="142927" y="128200"/>
                </a:cubicBezTo>
                <a:cubicBezTo>
                  <a:pt x="150818" y="128200"/>
                  <a:pt x="156650" y="126658"/>
                  <a:pt x="160413" y="123581"/>
                </a:cubicBezTo>
                <a:cubicBezTo>
                  <a:pt x="164170" y="120502"/>
                  <a:pt x="167422" y="115391"/>
                  <a:pt x="170153" y="108244"/>
                </a:cubicBezTo>
                <a:lnTo>
                  <a:pt x="184417" y="109360"/>
                </a:lnTo>
                <a:cubicBezTo>
                  <a:pt x="178448" y="130619"/>
                  <a:pt x="164217" y="141249"/>
                  <a:pt x="141717" y="141249"/>
                </a:cubicBezTo>
                <a:cubicBezTo>
                  <a:pt x="128603" y="141249"/>
                  <a:pt x="118829" y="138639"/>
                  <a:pt x="112395" y="133416"/>
                </a:cubicBezTo>
                <a:cubicBezTo>
                  <a:pt x="105963" y="128196"/>
                  <a:pt x="102743" y="121827"/>
                  <a:pt x="102743" y="114303"/>
                </a:cubicBezTo>
                <a:cubicBezTo>
                  <a:pt x="102743" y="108958"/>
                  <a:pt x="104266" y="104051"/>
                  <a:pt x="107313" y="99575"/>
                </a:cubicBezTo>
                <a:cubicBezTo>
                  <a:pt x="110358" y="95097"/>
                  <a:pt x="114149" y="91714"/>
                  <a:pt x="118688" y="89413"/>
                </a:cubicBezTo>
                <a:cubicBezTo>
                  <a:pt x="123224" y="87109"/>
                  <a:pt x="130777" y="84751"/>
                  <a:pt x="141342" y="82325"/>
                </a:cubicBezTo>
                <a:cubicBezTo>
                  <a:pt x="155080" y="79217"/>
                  <a:pt x="163378" y="76172"/>
                  <a:pt x="166237" y="73191"/>
                </a:cubicBezTo>
                <a:cubicBezTo>
                  <a:pt x="169031" y="70206"/>
                  <a:pt x="170430" y="67251"/>
                  <a:pt x="170430" y="64331"/>
                </a:cubicBezTo>
                <a:cubicBezTo>
                  <a:pt x="170430" y="60850"/>
                  <a:pt x="168786" y="57805"/>
                  <a:pt x="165491" y="55195"/>
                </a:cubicBezTo>
                <a:cubicBezTo>
                  <a:pt x="162198" y="52585"/>
                  <a:pt x="157255" y="51278"/>
                  <a:pt x="150667" y="51278"/>
                </a:cubicBezTo>
                <a:cubicBezTo>
                  <a:pt x="144450" y="51278"/>
                  <a:pt x="139899" y="52258"/>
                  <a:pt x="137012" y="54216"/>
                </a:cubicBezTo>
                <a:cubicBezTo>
                  <a:pt x="134117" y="56174"/>
                  <a:pt x="131245" y="59638"/>
                  <a:pt x="128383" y="64612"/>
                </a:cubicBezTo>
                <a:close/>
                <a:moveTo>
                  <a:pt x="223854" y="39996"/>
                </a:moveTo>
                <a:lnTo>
                  <a:pt x="298440" y="39996"/>
                </a:lnTo>
                <a:lnTo>
                  <a:pt x="277372" y="139010"/>
                </a:lnTo>
                <a:lnTo>
                  <a:pt x="260585" y="139010"/>
                </a:lnTo>
                <a:lnTo>
                  <a:pt x="279049" y="54075"/>
                </a:lnTo>
                <a:lnTo>
                  <a:pt x="237466" y="54075"/>
                </a:lnTo>
                <a:lnTo>
                  <a:pt x="224690" y="113094"/>
                </a:lnTo>
                <a:cubicBezTo>
                  <a:pt x="222516" y="123224"/>
                  <a:pt x="219596" y="130294"/>
                  <a:pt x="215928" y="134304"/>
                </a:cubicBezTo>
                <a:cubicBezTo>
                  <a:pt x="212263" y="138315"/>
                  <a:pt x="207198" y="140317"/>
                  <a:pt x="200733" y="140317"/>
                </a:cubicBezTo>
                <a:cubicBezTo>
                  <a:pt x="197003" y="140317"/>
                  <a:pt x="192063" y="139881"/>
                  <a:pt x="185907" y="139010"/>
                </a:cubicBezTo>
                <a:lnTo>
                  <a:pt x="188985" y="125025"/>
                </a:lnTo>
                <a:cubicBezTo>
                  <a:pt x="191595" y="125215"/>
                  <a:pt x="193953" y="125308"/>
                  <a:pt x="196070" y="125308"/>
                </a:cubicBezTo>
                <a:cubicBezTo>
                  <a:pt x="200358" y="125308"/>
                  <a:pt x="203170" y="124236"/>
                  <a:pt x="204504" y="122086"/>
                </a:cubicBezTo>
                <a:cubicBezTo>
                  <a:pt x="205844" y="119945"/>
                  <a:pt x="207756" y="113403"/>
                  <a:pt x="210244" y="102467"/>
                </a:cubicBezTo>
                <a:close/>
                <a:moveTo>
                  <a:pt x="376386" y="105354"/>
                </a:moveTo>
                <a:lnTo>
                  <a:pt x="392792" y="107035"/>
                </a:lnTo>
                <a:cubicBezTo>
                  <a:pt x="390430" y="115175"/>
                  <a:pt x="385008" y="122914"/>
                  <a:pt x="376523" y="130244"/>
                </a:cubicBezTo>
                <a:cubicBezTo>
                  <a:pt x="368039" y="137581"/>
                  <a:pt x="357926" y="141249"/>
                  <a:pt x="346179" y="141249"/>
                </a:cubicBezTo>
                <a:cubicBezTo>
                  <a:pt x="338842" y="141249"/>
                  <a:pt x="332114" y="139553"/>
                  <a:pt x="325994" y="136166"/>
                </a:cubicBezTo>
                <a:cubicBezTo>
                  <a:pt x="319870" y="132778"/>
                  <a:pt x="315208" y="127854"/>
                  <a:pt x="312008" y="121391"/>
                </a:cubicBezTo>
                <a:cubicBezTo>
                  <a:pt x="308807" y="114926"/>
                  <a:pt x="307206" y="107561"/>
                  <a:pt x="307206" y="99291"/>
                </a:cubicBezTo>
                <a:cubicBezTo>
                  <a:pt x="307206" y="88480"/>
                  <a:pt x="309707" y="77990"/>
                  <a:pt x="314711" y="67828"/>
                </a:cubicBezTo>
                <a:cubicBezTo>
                  <a:pt x="319712" y="57664"/>
                  <a:pt x="326192" y="50111"/>
                  <a:pt x="334148" y="45168"/>
                </a:cubicBezTo>
                <a:cubicBezTo>
                  <a:pt x="342108" y="40233"/>
                  <a:pt x="350716" y="37760"/>
                  <a:pt x="359974" y="37760"/>
                </a:cubicBezTo>
                <a:cubicBezTo>
                  <a:pt x="371783" y="37760"/>
                  <a:pt x="381218" y="41428"/>
                  <a:pt x="388271" y="48759"/>
                </a:cubicBezTo>
                <a:cubicBezTo>
                  <a:pt x="395327" y="56095"/>
                  <a:pt x="398854" y="66103"/>
                  <a:pt x="398854" y="78783"/>
                </a:cubicBezTo>
                <a:cubicBezTo>
                  <a:pt x="398854" y="83628"/>
                  <a:pt x="398418" y="88602"/>
                  <a:pt x="397547" y="93700"/>
                </a:cubicBezTo>
                <a:lnTo>
                  <a:pt x="324640" y="93700"/>
                </a:lnTo>
                <a:cubicBezTo>
                  <a:pt x="324389" y="95627"/>
                  <a:pt x="324265" y="97369"/>
                  <a:pt x="324265" y="98924"/>
                </a:cubicBezTo>
                <a:cubicBezTo>
                  <a:pt x="324265" y="108183"/>
                  <a:pt x="326394" y="115253"/>
                  <a:pt x="330652" y="120128"/>
                </a:cubicBezTo>
                <a:cubicBezTo>
                  <a:pt x="334914" y="125010"/>
                  <a:pt x="340116" y="127450"/>
                  <a:pt x="346269" y="127450"/>
                </a:cubicBezTo>
                <a:cubicBezTo>
                  <a:pt x="352050" y="127450"/>
                  <a:pt x="357739" y="125553"/>
                  <a:pt x="363333" y="121762"/>
                </a:cubicBezTo>
                <a:cubicBezTo>
                  <a:pt x="368927" y="117975"/>
                  <a:pt x="373276" y="112504"/>
                  <a:pt x="376386" y="105354"/>
                </a:cubicBezTo>
                <a:close/>
                <a:moveTo>
                  <a:pt x="327340" y="80834"/>
                </a:moveTo>
                <a:lnTo>
                  <a:pt x="382910" y="80834"/>
                </a:lnTo>
                <a:cubicBezTo>
                  <a:pt x="382975" y="79095"/>
                  <a:pt x="383007" y="77849"/>
                  <a:pt x="383007" y="77101"/>
                </a:cubicBezTo>
                <a:cubicBezTo>
                  <a:pt x="383007" y="68648"/>
                  <a:pt x="380893" y="62171"/>
                  <a:pt x="376668" y="57664"/>
                </a:cubicBezTo>
                <a:cubicBezTo>
                  <a:pt x="372438" y="53157"/>
                  <a:pt x="366998" y="50907"/>
                  <a:pt x="360349" y="50907"/>
                </a:cubicBezTo>
                <a:cubicBezTo>
                  <a:pt x="353134" y="50907"/>
                  <a:pt x="346564" y="53395"/>
                  <a:pt x="340632" y="58362"/>
                </a:cubicBezTo>
                <a:cubicBezTo>
                  <a:pt x="334692" y="63334"/>
                  <a:pt x="330264" y="70826"/>
                  <a:pt x="327340" y="80834"/>
                </a:cubicBezTo>
                <a:close/>
                <a:moveTo>
                  <a:pt x="475865" y="87174"/>
                </a:moveTo>
                <a:cubicBezTo>
                  <a:pt x="482144" y="89352"/>
                  <a:pt x="486834" y="92350"/>
                  <a:pt x="489942" y="96170"/>
                </a:cubicBezTo>
                <a:cubicBezTo>
                  <a:pt x="493048" y="99993"/>
                  <a:pt x="494604" y="104641"/>
                  <a:pt x="494604" y="110110"/>
                </a:cubicBezTo>
                <a:cubicBezTo>
                  <a:pt x="494604" y="117694"/>
                  <a:pt x="491245" y="124776"/>
                  <a:pt x="484534" y="131363"/>
                </a:cubicBezTo>
                <a:cubicBezTo>
                  <a:pt x="477824" y="137952"/>
                  <a:pt x="467938" y="141249"/>
                  <a:pt x="454889" y="141249"/>
                </a:cubicBezTo>
                <a:cubicBezTo>
                  <a:pt x="445068" y="141249"/>
                  <a:pt x="437299" y="139600"/>
                  <a:pt x="431578" y="136306"/>
                </a:cubicBezTo>
                <a:cubicBezTo>
                  <a:pt x="425861" y="133013"/>
                  <a:pt x="421311" y="128308"/>
                  <a:pt x="417920" y="122184"/>
                </a:cubicBezTo>
                <a:cubicBezTo>
                  <a:pt x="414532" y="116064"/>
                  <a:pt x="412837" y="109239"/>
                  <a:pt x="412837" y="101718"/>
                </a:cubicBezTo>
                <a:cubicBezTo>
                  <a:pt x="412837" y="84128"/>
                  <a:pt x="417903" y="69072"/>
                  <a:pt x="428036" y="56549"/>
                </a:cubicBezTo>
                <a:cubicBezTo>
                  <a:pt x="438170" y="44020"/>
                  <a:pt x="451810" y="37760"/>
                  <a:pt x="468968" y="37760"/>
                </a:cubicBezTo>
                <a:cubicBezTo>
                  <a:pt x="479281" y="37760"/>
                  <a:pt x="487144" y="40139"/>
                  <a:pt x="492552" y="44892"/>
                </a:cubicBezTo>
                <a:cubicBezTo>
                  <a:pt x="497962" y="49648"/>
                  <a:pt x="500662" y="55476"/>
                  <a:pt x="500662" y="62373"/>
                </a:cubicBezTo>
                <a:cubicBezTo>
                  <a:pt x="500662" y="68652"/>
                  <a:pt x="498596" y="73858"/>
                  <a:pt x="494463" y="77990"/>
                </a:cubicBezTo>
                <a:cubicBezTo>
                  <a:pt x="490331" y="82123"/>
                  <a:pt x="484134" y="85183"/>
                  <a:pt x="475865" y="87174"/>
                </a:cubicBezTo>
                <a:close/>
                <a:moveTo>
                  <a:pt x="433349" y="80182"/>
                </a:moveTo>
                <a:cubicBezTo>
                  <a:pt x="437886" y="80557"/>
                  <a:pt x="441803" y="80741"/>
                  <a:pt x="445096" y="80741"/>
                </a:cubicBezTo>
                <a:cubicBezTo>
                  <a:pt x="457897" y="80741"/>
                  <a:pt x="467488" y="79326"/>
                  <a:pt x="473860" y="76497"/>
                </a:cubicBezTo>
                <a:cubicBezTo>
                  <a:pt x="480233" y="73670"/>
                  <a:pt x="483414" y="69458"/>
                  <a:pt x="483414" y="63864"/>
                </a:cubicBezTo>
                <a:cubicBezTo>
                  <a:pt x="483414" y="60199"/>
                  <a:pt x="482032" y="57153"/>
                  <a:pt x="479267" y="54726"/>
                </a:cubicBezTo>
                <a:cubicBezTo>
                  <a:pt x="476503" y="52304"/>
                  <a:pt x="472881" y="51090"/>
                  <a:pt x="468403" y="51090"/>
                </a:cubicBezTo>
                <a:cubicBezTo>
                  <a:pt x="460699" y="51090"/>
                  <a:pt x="453586" y="53686"/>
                  <a:pt x="447058" y="58874"/>
                </a:cubicBezTo>
                <a:cubicBezTo>
                  <a:pt x="440531" y="64068"/>
                  <a:pt x="435959" y="71168"/>
                  <a:pt x="433349" y="80182"/>
                </a:cubicBezTo>
                <a:close/>
                <a:moveTo>
                  <a:pt x="430646" y="93329"/>
                </a:moveTo>
                <a:cubicBezTo>
                  <a:pt x="430210" y="96001"/>
                  <a:pt x="429990" y="98639"/>
                  <a:pt x="429990" y="101250"/>
                </a:cubicBezTo>
                <a:cubicBezTo>
                  <a:pt x="429990" y="109084"/>
                  <a:pt x="432229" y="115502"/>
                  <a:pt x="436709" y="120502"/>
                </a:cubicBezTo>
                <a:cubicBezTo>
                  <a:pt x="441183" y="125506"/>
                  <a:pt x="447613" y="128008"/>
                  <a:pt x="456004" y="128008"/>
                </a:cubicBezTo>
                <a:cubicBezTo>
                  <a:pt x="462532" y="128008"/>
                  <a:pt x="467737" y="126287"/>
                  <a:pt x="471625" y="122835"/>
                </a:cubicBezTo>
                <a:cubicBezTo>
                  <a:pt x="475506" y="119386"/>
                  <a:pt x="477449" y="115175"/>
                  <a:pt x="477449" y="110202"/>
                </a:cubicBezTo>
                <a:cubicBezTo>
                  <a:pt x="477449" y="103366"/>
                  <a:pt x="474746" y="98831"/>
                  <a:pt x="469339" y="96591"/>
                </a:cubicBezTo>
                <a:cubicBezTo>
                  <a:pt x="463928" y="94349"/>
                  <a:pt x="454017" y="93233"/>
                  <a:pt x="439595" y="93233"/>
                </a:cubicBezTo>
                <a:cubicBezTo>
                  <a:pt x="438228" y="93233"/>
                  <a:pt x="435247" y="93265"/>
                  <a:pt x="430646" y="93329"/>
                </a:cubicBezTo>
                <a:close/>
                <a:moveTo>
                  <a:pt x="507347" y="101441"/>
                </a:moveTo>
                <a:cubicBezTo>
                  <a:pt x="507347" y="82105"/>
                  <a:pt x="513036" y="66103"/>
                  <a:pt x="524411" y="53423"/>
                </a:cubicBezTo>
                <a:cubicBezTo>
                  <a:pt x="533796" y="42980"/>
                  <a:pt x="546105" y="37760"/>
                  <a:pt x="561334" y="37760"/>
                </a:cubicBezTo>
                <a:cubicBezTo>
                  <a:pt x="573267" y="37760"/>
                  <a:pt x="582887" y="41489"/>
                  <a:pt x="590191" y="48949"/>
                </a:cubicBezTo>
                <a:cubicBezTo>
                  <a:pt x="597492" y="56408"/>
                  <a:pt x="601142" y="66478"/>
                  <a:pt x="601142" y="79156"/>
                </a:cubicBezTo>
                <a:cubicBezTo>
                  <a:pt x="601142" y="90529"/>
                  <a:pt x="598846" y="101113"/>
                  <a:pt x="594248" y="110901"/>
                </a:cubicBezTo>
                <a:cubicBezTo>
                  <a:pt x="589647" y="120690"/>
                  <a:pt x="583105" y="128196"/>
                  <a:pt x="574621" y="133416"/>
                </a:cubicBezTo>
                <a:cubicBezTo>
                  <a:pt x="566135" y="138639"/>
                  <a:pt x="557200" y="141249"/>
                  <a:pt x="547814" y="141249"/>
                </a:cubicBezTo>
                <a:cubicBezTo>
                  <a:pt x="540111" y="141249"/>
                  <a:pt x="533102" y="139600"/>
                  <a:pt x="526791" y="136306"/>
                </a:cubicBezTo>
                <a:cubicBezTo>
                  <a:pt x="520480" y="133013"/>
                  <a:pt x="515663" y="128355"/>
                  <a:pt x="512337" y="122325"/>
                </a:cubicBezTo>
                <a:cubicBezTo>
                  <a:pt x="509011" y="116295"/>
                  <a:pt x="507347" y="109331"/>
                  <a:pt x="507347" y="101441"/>
                </a:cubicBezTo>
                <a:close/>
                <a:moveTo>
                  <a:pt x="524228" y="99759"/>
                </a:moveTo>
                <a:cubicBezTo>
                  <a:pt x="524228" y="109084"/>
                  <a:pt x="526463" y="116154"/>
                  <a:pt x="530939" y="120971"/>
                </a:cubicBezTo>
                <a:cubicBezTo>
                  <a:pt x="535413" y="125787"/>
                  <a:pt x="541101" y="128200"/>
                  <a:pt x="548002" y="128200"/>
                </a:cubicBezTo>
                <a:cubicBezTo>
                  <a:pt x="551606" y="128200"/>
                  <a:pt x="555185" y="127464"/>
                  <a:pt x="558727" y="126004"/>
                </a:cubicBezTo>
                <a:cubicBezTo>
                  <a:pt x="562270" y="124546"/>
                  <a:pt x="565559" y="122325"/>
                  <a:pt x="568606" y="119340"/>
                </a:cubicBezTo>
                <a:cubicBezTo>
                  <a:pt x="571651" y="116356"/>
                  <a:pt x="574246" y="112950"/>
                  <a:pt x="576388" y="109127"/>
                </a:cubicBezTo>
                <a:cubicBezTo>
                  <a:pt x="578534" y="105307"/>
                  <a:pt x="580258" y="101188"/>
                  <a:pt x="581565" y="96775"/>
                </a:cubicBezTo>
                <a:cubicBezTo>
                  <a:pt x="583491" y="90623"/>
                  <a:pt x="584455" y="84715"/>
                  <a:pt x="584455" y="79060"/>
                </a:cubicBezTo>
                <a:cubicBezTo>
                  <a:pt x="584455" y="70114"/>
                  <a:pt x="582202" y="63166"/>
                  <a:pt x="577695" y="58223"/>
                </a:cubicBezTo>
                <a:cubicBezTo>
                  <a:pt x="573192" y="53284"/>
                  <a:pt x="567515" y="50810"/>
                  <a:pt x="560681" y="50810"/>
                </a:cubicBezTo>
                <a:cubicBezTo>
                  <a:pt x="555393" y="50810"/>
                  <a:pt x="550579" y="52067"/>
                  <a:pt x="546231" y="54587"/>
                </a:cubicBezTo>
                <a:cubicBezTo>
                  <a:pt x="541879" y="57103"/>
                  <a:pt x="537950" y="60789"/>
                  <a:pt x="534438" y="65634"/>
                </a:cubicBezTo>
                <a:cubicBezTo>
                  <a:pt x="530928" y="70485"/>
                  <a:pt x="528343" y="76122"/>
                  <a:pt x="526697" y="82558"/>
                </a:cubicBezTo>
                <a:cubicBezTo>
                  <a:pt x="525052" y="88992"/>
                  <a:pt x="524228" y="94722"/>
                  <a:pt x="524228" y="99759"/>
                </a:cubicBezTo>
                <a:close/>
                <a:moveTo>
                  <a:pt x="646736" y="14638"/>
                </a:moveTo>
                <a:lnTo>
                  <a:pt x="649904" y="0"/>
                </a:lnTo>
                <a:lnTo>
                  <a:pt x="662118" y="0"/>
                </a:lnTo>
                <a:cubicBezTo>
                  <a:pt x="677722" y="0"/>
                  <a:pt x="689393" y="4071"/>
                  <a:pt x="697129" y="12214"/>
                </a:cubicBezTo>
                <a:cubicBezTo>
                  <a:pt x="704865" y="20354"/>
                  <a:pt x="708735" y="33159"/>
                  <a:pt x="708735" y="50627"/>
                </a:cubicBezTo>
                <a:cubicBezTo>
                  <a:pt x="708735" y="78844"/>
                  <a:pt x="703998" y="101005"/>
                  <a:pt x="694519" y="117100"/>
                </a:cubicBezTo>
                <a:cubicBezTo>
                  <a:pt x="685039" y="133200"/>
                  <a:pt x="671443" y="141249"/>
                  <a:pt x="653727" y="141249"/>
                </a:cubicBezTo>
                <a:cubicBezTo>
                  <a:pt x="642229" y="141249"/>
                  <a:pt x="632657" y="137768"/>
                  <a:pt x="625010" y="130806"/>
                </a:cubicBezTo>
                <a:cubicBezTo>
                  <a:pt x="617368" y="123847"/>
                  <a:pt x="613541" y="113562"/>
                  <a:pt x="613541" y="99946"/>
                </a:cubicBezTo>
                <a:cubicBezTo>
                  <a:pt x="613541" y="82541"/>
                  <a:pt x="618761" y="67828"/>
                  <a:pt x="629204" y="55800"/>
                </a:cubicBezTo>
                <a:cubicBezTo>
                  <a:pt x="639647" y="43775"/>
                  <a:pt x="652143" y="37760"/>
                  <a:pt x="666687" y="37760"/>
                </a:cubicBezTo>
                <a:cubicBezTo>
                  <a:pt x="673027" y="37760"/>
                  <a:pt x="678466" y="39175"/>
                  <a:pt x="683002" y="42001"/>
                </a:cubicBezTo>
                <a:cubicBezTo>
                  <a:pt x="687542" y="44827"/>
                  <a:pt x="691175" y="49104"/>
                  <a:pt x="693914" y="54820"/>
                </a:cubicBezTo>
                <a:cubicBezTo>
                  <a:pt x="693914" y="46181"/>
                  <a:pt x="693492" y="39780"/>
                  <a:pt x="692658" y="35614"/>
                </a:cubicBezTo>
                <a:cubicBezTo>
                  <a:pt x="691815" y="31450"/>
                  <a:pt x="689964" y="27626"/>
                  <a:pt x="687109" y="24145"/>
                </a:cubicBezTo>
                <a:cubicBezTo>
                  <a:pt x="684248" y="20664"/>
                  <a:pt x="680612" y="18197"/>
                  <a:pt x="676199" y="16735"/>
                </a:cubicBezTo>
                <a:cubicBezTo>
                  <a:pt x="671784" y="15275"/>
                  <a:pt x="665597" y="14544"/>
                  <a:pt x="657644" y="14544"/>
                </a:cubicBezTo>
                <a:close/>
                <a:moveTo>
                  <a:pt x="630421" y="100691"/>
                </a:moveTo>
                <a:cubicBezTo>
                  <a:pt x="630421" y="108709"/>
                  <a:pt x="632502" y="115206"/>
                  <a:pt x="636666" y="120175"/>
                </a:cubicBezTo>
                <a:cubicBezTo>
                  <a:pt x="640832" y="125150"/>
                  <a:pt x="646671" y="127635"/>
                  <a:pt x="654195" y="127635"/>
                </a:cubicBezTo>
                <a:cubicBezTo>
                  <a:pt x="665071" y="127635"/>
                  <a:pt x="673805" y="122400"/>
                  <a:pt x="680392" y="111927"/>
                </a:cubicBezTo>
                <a:cubicBezTo>
                  <a:pt x="686980" y="101451"/>
                  <a:pt x="690274" y="90187"/>
                  <a:pt x="690274" y="78127"/>
                </a:cubicBezTo>
                <a:cubicBezTo>
                  <a:pt x="690274" y="70422"/>
                  <a:pt x="688222" y="63990"/>
                  <a:pt x="684122" y="58831"/>
                </a:cubicBezTo>
                <a:cubicBezTo>
                  <a:pt x="680018" y="53672"/>
                  <a:pt x="674302" y="51090"/>
                  <a:pt x="666965" y="51090"/>
                </a:cubicBezTo>
                <a:cubicBezTo>
                  <a:pt x="655778" y="51090"/>
                  <a:pt x="646891" y="56249"/>
                  <a:pt x="640302" y="66568"/>
                </a:cubicBezTo>
                <a:cubicBezTo>
                  <a:pt x="633715" y="76885"/>
                  <a:pt x="630421" y="88261"/>
                  <a:pt x="630421" y="100691"/>
                </a:cubicBezTo>
                <a:close/>
                <a:moveTo>
                  <a:pt x="719082" y="101441"/>
                </a:moveTo>
                <a:cubicBezTo>
                  <a:pt x="719082" y="82105"/>
                  <a:pt x="724770" y="66103"/>
                  <a:pt x="736146" y="53423"/>
                </a:cubicBezTo>
                <a:cubicBezTo>
                  <a:pt x="745535" y="42980"/>
                  <a:pt x="757840" y="37760"/>
                  <a:pt x="773067" y="37760"/>
                </a:cubicBezTo>
                <a:cubicBezTo>
                  <a:pt x="785001" y="37760"/>
                  <a:pt x="794620" y="41489"/>
                  <a:pt x="801925" y="48949"/>
                </a:cubicBezTo>
                <a:cubicBezTo>
                  <a:pt x="809229" y="56408"/>
                  <a:pt x="812880" y="66478"/>
                  <a:pt x="812880" y="79156"/>
                </a:cubicBezTo>
                <a:cubicBezTo>
                  <a:pt x="812880" y="90529"/>
                  <a:pt x="810579" y="101113"/>
                  <a:pt x="805982" y="110901"/>
                </a:cubicBezTo>
                <a:cubicBezTo>
                  <a:pt x="801382" y="120690"/>
                  <a:pt x="794840" y="128196"/>
                  <a:pt x="786355" y="133416"/>
                </a:cubicBezTo>
                <a:cubicBezTo>
                  <a:pt x="777870" y="138639"/>
                  <a:pt x="768934" y="141249"/>
                  <a:pt x="759549" y="141249"/>
                </a:cubicBezTo>
                <a:cubicBezTo>
                  <a:pt x="751845" y="141249"/>
                  <a:pt x="744836" y="139600"/>
                  <a:pt x="738525" y="136306"/>
                </a:cubicBezTo>
                <a:cubicBezTo>
                  <a:pt x="732215" y="133013"/>
                  <a:pt x="727398" y="128355"/>
                  <a:pt x="724072" y="122325"/>
                </a:cubicBezTo>
                <a:cubicBezTo>
                  <a:pt x="720744" y="116295"/>
                  <a:pt x="719082" y="109331"/>
                  <a:pt x="719082" y="101441"/>
                </a:cubicBezTo>
                <a:close/>
                <a:moveTo>
                  <a:pt x="735963" y="99759"/>
                </a:moveTo>
                <a:cubicBezTo>
                  <a:pt x="735963" y="109084"/>
                  <a:pt x="738198" y="116154"/>
                  <a:pt x="742672" y="120971"/>
                </a:cubicBezTo>
                <a:cubicBezTo>
                  <a:pt x="747148" y="125787"/>
                  <a:pt x="752835" y="128200"/>
                  <a:pt x="759737" y="128200"/>
                </a:cubicBezTo>
                <a:cubicBezTo>
                  <a:pt x="763340" y="128200"/>
                  <a:pt x="766919" y="127464"/>
                  <a:pt x="770461" y="126004"/>
                </a:cubicBezTo>
                <a:cubicBezTo>
                  <a:pt x="774003" y="124546"/>
                  <a:pt x="777297" y="122325"/>
                  <a:pt x="780343" y="119340"/>
                </a:cubicBezTo>
                <a:cubicBezTo>
                  <a:pt x="783388" y="116356"/>
                  <a:pt x="785980" y="112950"/>
                  <a:pt x="788127" y="109127"/>
                </a:cubicBezTo>
                <a:cubicBezTo>
                  <a:pt x="790268" y="105307"/>
                  <a:pt x="791993" y="101188"/>
                  <a:pt x="793299" y="96775"/>
                </a:cubicBezTo>
                <a:cubicBezTo>
                  <a:pt x="795225" y="90623"/>
                  <a:pt x="796190" y="84715"/>
                  <a:pt x="796190" y="79060"/>
                </a:cubicBezTo>
                <a:cubicBezTo>
                  <a:pt x="796190" y="70114"/>
                  <a:pt x="793937" y="63166"/>
                  <a:pt x="789433" y="58223"/>
                </a:cubicBezTo>
                <a:cubicBezTo>
                  <a:pt x="784926" y="53284"/>
                  <a:pt x="779248" y="50810"/>
                  <a:pt x="772415" y="50810"/>
                </a:cubicBezTo>
                <a:cubicBezTo>
                  <a:pt x="767131" y="50810"/>
                  <a:pt x="762314" y="52067"/>
                  <a:pt x="757965" y="54587"/>
                </a:cubicBezTo>
                <a:cubicBezTo>
                  <a:pt x="753613" y="57103"/>
                  <a:pt x="749685" y="60789"/>
                  <a:pt x="746172" y="65634"/>
                </a:cubicBezTo>
                <a:cubicBezTo>
                  <a:pt x="742662" y="70485"/>
                  <a:pt x="740078" y="76122"/>
                  <a:pt x="738432" y="82558"/>
                </a:cubicBezTo>
                <a:cubicBezTo>
                  <a:pt x="736787" y="88992"/>
                  <a:pt x="735963" y="94722"/>
                  <a:pt x="735963" y="99759"/>
                </a:cubicBezTo>
                <a:close/>
                <a:moveTo>
                  <a:pt x="812660" y="176958"/>
                </a:moveTo>
                <a:lnTo>
                  <a:pt x="841284" y="39996"/>
                </a:lnTo>
                <a:lnTo>
                  <a:pt x="856854" y="39996"/>
                </a:lnTo>
                <a:lnTo>
                  <a:pt x="853963" y="53794"/>
                </a:lnTo>
                <a:cubicBezTo>
                  <a:pt x="859741" y="47764"/>
                  <a:pt x="864917" y="43585"/>
                  <a:pt x="869487" y="41252"/>
                </a:cubicBezTo>
                <a:cubicBezTo>
                  <a:pt x="874055" y="38926"/>
                  <a:pt x="878886" y="37760"/>
                  <a:pt x="883983" y="37760"/>
                </a:cubicBezTo>
                <a:cubicBezTo>
                  <a:pt x="893430" y="37760"/>
                  <a:pt x="901260" y="41194"/>
                  <a:pt x="907480" y="48063"/>
                </a:cubicBezTo>
                <a:cubicBezTo>
                  <a:pt x="913694" y="54928"/>
                  <a:pt x="916800" y="64767"/>
                  <a:pt x="916800" y="77569"/>
                </a:cubicBezTo>
                <a:cubicBezTo>
                  <a:pt x="916800" y="87890"/>
                  <a:pt x="915095" y="97287"/>
                  <a:pt x="911675" y="105772"/>
                </a:cubicBezTo>
                <a:cubicBezTo>
                  <a:pt x="908254" y="114256"/>
                  <a:pt x="904060" y="121079"/>
                  <a:pt x="899085" y="126238"/>
                </a:cubicBezTo>
                <a:cubicBezTo>
                  <a:pt x="894113" y="131400"/>
                  <a:pt x="889078" y="135187"/>
                  <a:pt x="883983" y="137613"/>
                </a:cubicBezTo>
                <a:cubicBezTo>
                  <a:pt x="878886" y="140036"/>
                  <a:pt x="873666" y="141249"/>
                  <a:pt x="868319" y="141249"/>
                </a:cubicBezTo>
                <a:cubicBezTo>
                  <a:pt x="856450" y="141249"/>
                  <a:pt x="847249" y="135219"/>
                  <a:pt x="840726" y="123163"/>
                </a:cubicBezTo>
                <a:lnTo>
                  <a:pt x="829536" y="176958"/>
                </a:lnTo>
                <a:close/>
                <a:moveTo>
                  <a:pt x="846036" y="98550"/>
                </a:moveTo>
                <a:cubicBezTo>
                  <a:pt x="846036" y="105948"/>
                  <a:pt x="846564" y="111074"/>
                  <a:pt x="847620" y="113929"/>
                </a:cubicBezTo>
                <a:cubicBezTo>
                  <a:pt x="849174" y="117971"/>
                  <a:pt x="851727" y="121234"/>
                  <a:pt x="855270" y="123718"/>
                </a:cubicBezTo>
                <a:cubicBezTo>
                  <a:pt x="858812" y="126205"/>
                  <a:pt x="862912" y="127450"/>
                  <a:pt x="867574" y="127450"/>
                </a:cubicBezTo>
                <a:cubicBezTo>
                  <a:pt x="877269" y="127450"/>
                  <a:pt x="885102" y="121997"/>
                  <a:pt x="891071" y="111085"/>
                </a:cubicBezTo>
                <a:cubicBezTo>
                  <a:pt x="897037" y="100181"/>
                  <a:pt x="900017" y="89038"/>
                  <a:pt x="900017" y="77666"/>
                </a:cubicBezTo>
                <a:cubicBezTo>
                  <a:pt x="900017" y="69274"/>
                  <a:pt x="898016" y="62791"/>
                  <a:pt x="894005" y="58223"/>
                </a:cubicBezTo>
                <a:cubicBezTo>
                  <a:pt x="889994" y="53655"/>
                  <a:pt x="885010" y="51372"/>
                  <a:pt x="879045" y="51372"/>
                </a:cubicBezTo>
                <a:cubicBezTo>
                  <a:pt x="874753" y="51372"/>
                  <a:pt x="870774" y="52505"/>
                  <a:pt x="867110" y="54773"/>
                </a:cubicBezTo>
                <a:cubicBezTo>
                  <a:pt x="863441" y="57045"/>
                  <a:pt x="860039" y="60429"/>
                  <a:pt x="856901" y="64936"/>
                </a:cubicBezTo>
                <a:cubicBezTo>
                  <a:pt x="853758" y="69443"/>
                  <a:pt x="851162" y="74959"/>
                  <a:pt x="849113" y="81485"/>
                </a:cubicBezTo>
                <a:cubicBezTo>
                  <a:pt x="847062" y="88013"/>
                  <a:pt x="846036" y="93700"/>
                  <a:pt x="846036" y="98550"/>
                </a:cubicBezTo>
                <a:close/>
                <a:moveTo>
                  <a:pt x="930131" y="101441"/>
                </a:moveTo>
                <a:cubicBezTo>
                  <a:pt x="930131" y="82105"/>
                  <a:pt x="935820" y="66103"/>
                  <a:pt x="947196" y="53423"/>
                </a:cubicBezTo>
                <a:cubicBezTo>
                  <a:pt x="956581" y="42980"/>
                  <a:pt x="968886" y="37760"/>
                  <a:pt x="984113" y="37760"/>
                </a:cubicBezTo>
                <a:cubicBezTo>
                  <a:pt x="996051" y="37760"/>
                  <a:pt x="1005670" y="41489"/>
                  <a:pt x="1012975" y="48949"/>
                </a:cubicBezTo>
                <a:cubicBezTo>
                  <a:pt x="1020275" y="56408"/>
                  <a:pt x="1023926" y="66478"/>
                  <a:pt x="1023926" y="79156"/>
                </a:cubicBezTo>
                <a:cubicBezTo>
                  <a:pt x="1023926" y="90529"/>
                  <a:pt x="1021629" y="101113"/>
                  <a:pt x="1017029" y="110901"/>
                </a:cubicBezTo>
                <a:cubicBezTo>
                  <a:pt x="1012431" y="120690"/>
                  <a:pt x="1005890" y="128196"/>
                  <a:pt x="997405" y="133416"/>
                </a:cubicBezTo>
                <a:cubicBezTo>
                  <a:pt x="988920" y="138639"/>
                  <a:pt x="979980" y="141249"/>
                  <a:pt x="970599" y="141249"/>
                </a:cubicBezTo>
                <a:cubicBezTo>
                  <a:pt x="962891" y="141249"/>
                  <a:pt x="955882" y="139600"/>
                  <a:pt x="949571" y="136306"/>
                </a:cubicBezTo>
                <a:cubicBezTo>
                  <a:pt x="943261" y="133013"/>
                  <a:pt x="938448" y="128355"/>
                  <a:pt x="935121" y="122325"/>
                </a:cubicBezTo>
                <a:cubicBezTo>
                  <a:pt x="931795" y="116295"/>
                  <a:pt x="930131" y="109331"/>
                  <a:pt x="930131" y="101441"/>
                </a:cubicBezTo>
                <a:close/>
                <a:moveTo>
                  <a:pt x="947009" y="99759"/>
                </a:moveTo>
                <a:cubicBezTo>
                  <a:pt x="947009" y="109084"/>
                  <a:pt x="949244" y="116154"/>
                  <a:pt x="953722" y="120971"/>
                </a:cubicBezTo>
                <a:cubicBezTo>
                  <a:pt x="958197" y="125787"/>
                  <a:pt x="963882" y="128200"/>
                  <a:pt x="970783" y="128200"/>
                </a:cubicBezTo>
                <a:cubicBezTo>
                  <a:pt x="974390" y="128200"/>
                  <a:pt x="977965" y="127464"/>
                  <a:pt x="981507" y="126004"/>
                </a:cubicBezTo>
                <a:cubicBezTo>
                  <a:pt x="985053" y="124546"/>
                  <a:pt x="988343" y="122325"/>
                  <a:pt x="991389" y="119340"/>
                </a:cubicBezTo>
                <a:cubicBezTo>
                  <a:pt x="994434" y="116356"/>
                  <a:pt x="997030" y="112950"/>
                  <a:pt x="999173" y="109127"/>
                </a:cubicBezTo>
                <a:cubicBezTo>
                  <a:pt x="1001318" y="105307"/>
                  <a:pt x="1003039" y="101188"/>
                  <a:pt x="1004346" y="96775"/>
                </a:cubicBezTo>
                <a:cubicBezTo>
                  <a:pt x="1006276" y="90623"/>
                  <a:pt x="1007236" y="84715"/>
                  <a:pt x="1007236" y="79060"/>
                </a:cubicBezTo>
                <a:cubicBezTo>
                  <a:pt x="1007236" y="70114"/>
                  <a:pt x="1004987" y="63166"/>
                  <a:pt x="1000479" y="58223"/>
                </a:cubicBezTo>
                <a:cubicBezTo>
                  <a:pt x="995972" y="53284"/>
                  <a:pt x="990298" y="50810"/>
                  <a:pt x="983462" y="50810"/>
                </a:cubicBezTo>
                <a:cubicBezTo>
                  <a:pt x="978177" y="50810"/>
                  <a:pt x="973364" y="52067"/>
                  <a:pt x="969015" y="54587"/>
                </a:cubicBezTo>
                <a:cubicBezTo>
                  <a:pt x="964663" y="57103"/>
                  <a:pt x="960735" y="60789"/>
                  <a:pt x="957222" y="65634"/>
                </a:cubicBezTo>
                <a:cubicBezTo>
                  <a:pt x="953708" y="70485"/>
                  <a:pt x="951127" y="76122"/>
                  <a:pt x="949481" y="82558"/>
                </a:cubicBezTo>
                <a:cubicBezTo>
                  <a:pt x="947833" y="88992"/>
                  <a:pt x="947009" y="94722"/>
                  <a:pt x="947009" y="99759"/>
                </a:cubicBezTo>
                <a:close/>
                <a:moveTo>
                  <a:pt x="1067800" y="14638"/>
                </a:moveTo>
                <a:lnTo>
                  <a:pt x="1070967" y="0"/>
                </a:lnTo>
                <a:lnTo>
                  <a:pt x="1083182" y="0"/>
                </a:lnTo>
                <a:cubicBezTo>
                  <a:pt x="1098784" y="0"/>
                  <a:pt x="1110455" y="4071"/>
                  <a:pt x="1118192" y="12214"/>
                </a:cubicBezTo>
                <a:cubicBezTo>
                  <a:pt x="1125929" y="20354"/>
                  <a:pt x="1129798" y="33159"/>
                  <a:pt x="1129798" y="50627"/>
                </a:cubicBezTo>
                <a:cubicBezTo>
                  <a:pt x="1129798" y="78844"/>
                  <a:pt x="1125061" y="101005"/>
                  <a:pt x="1115582" y="117100"/>
                </a:cubicBezTo>
                <a:cubicBezTo>
                  <a:pt x="1106103" y="133200"/>
                  <a:pt x="1092506" y="141249"/>
                  <a:pt x="1074791" y="141249"/>
                </a:cubicBezTo>
                <a:cubicBezTo>
                  <a:pt x="1063292" y="141249"/>
                  <a:pt x="1053719" y="137768"/>
                  <a:pt x="1046074" y="130806"/>
                </a:cubicBezTo>
                <a:cubicBezTo>
                  <a:pt x="1038431" y="123847"/>
                  <a:pt x="1034603" y="113562"/>
                  <a:pt x="1034603" y="99946"/>
                </a:cubicBezTo>
                <a:cubicBezTo>
                  <a:pt x="1034603" y="82541"/>
                  <a:pt x="1039824" y="67828"/>
                  <a:pt x="1050267" y="55800"/>
                </a:cubicBezTo>
                <a:cubicBezTo>
                  <a:pt x="1060710" y="43775"/>
                  <a:pt x="1073206" y="37760"/>
                  <a:pt x="1087750" y="37760"/>
                </a:cubicBezTo>
                <a:cubicBezTo>
                  <a:pt x="1094090" y="37760"/>
                  <a:pt x="1099529" y="39175"/>
                  <a:pt x="1104066" y="42001"/>
                </a:cubicBezTo>
                <a:cubicBezTo>
                  <a:pt x="1108605" y="44827"/>
                  <a:pt x="1112241" y="49104"/>
                  <a:pt x="1114978" y="54820"/>
                </a:cubicBezTo>
                <a:cubicBezTo>
                  <a:pt x="1114978" y="46181"/>
                  <a:pt x="1114556" y="39780"/>
                  <a:pt x="1113720" y="35614"/>
                </a:cubicBezTo>
                <a:cubicBezTo>
                  <a:pt x="1112878" y="31450"/>
                  <a:pt x="1111028" y="27626"/>
                  <a:pt x="1108173" y="24145"/>
                </a:cubicBezTo>
                <a:cubicBezTo>
                  <a:pt x="1105311" y="20664"/>
                  <a:pt x="1101676" y="18197"/>
                  <a:pt x="1097261" y="16735"/>
                </a:cubicBezTo>
                <a:cubicBezTo>
                  <a:pt x="1092848" y="15275"/>
                  <a:pt x="1086659" y="14544"/>
                  <a:pt x="1078708" y="14544"/>
                </a:cubicBezTo>
                <a:close/>
                <a:moveTo>
                  <a:pt x="1051484" y="100691"/>
                </a:moveTo>
                <a:cubicBezTo>
                  <a:pt x="1051484" y="108709"/>
                  <a:pt x="1053564" y="115206"/>
                  <a:pt x="1057734" y="120175"/>
                </a:cubicBezTo>
                <a:cubicBezTo>
                  <a:pt x="1061895" y="125150"/>
                  <a:pt x="1067737" y="127635"/>
                  <a:pt x="1075258" y="127635"/>
                </a:cubicBezTo>
                <a:cubicBezTo>
                  <a:pt x="1086133" y="127635"/>
                  <a:pt x="1094867" y="122400"/>
                  <a:pt x="1101456" y="111927"/>
                </a:cubicBezTo>
                <a:cubicBezTo>
                  <a:pt x="1108043" y="101451"/>
                  <a:pt x="1111338" y="90187"/>
                  <a:pt x="1111338" y="78127"/>
                </a:cubicBezTo>
                <a:cubicBezTo>
                  <a:pt x="1111338" y="70422"/>
                  <a:pt x="1109285" y="63990"/>
                  <a:pt x="1105185" y="58831"/>
                </a:cubicBezTo>
                <a:cubicBezTo>
                  <a:pt x="1101085" y="53672"/>
                  <a:pt x="1095365" y="51090"/>
                  <a:pt x="1088031" y="51090"/>
                </a:cubicBezTo>
                <a:cubicBezTo>
                  <a:pt x="1076842" y="51090"/>
                  <a:pt x="1067957" y="56249"/>
                  <a:pt x="1061366" y="66568"/>
                </a:cubicBezTo>
                <a:cubicBezTo>
                  <a:pt x="1054778" y="76885"/>
                  <a:pt x="1051484" y="88261"/>
                  <a:pt x="1051484" y="100691"/>
                </a:cubicBezTo>
                <a:close/>
                <a:moveTo>
                  <a:pt x="1140149" y="101441"/>
                </a:moveTo>
                <a:cubicBezTo>
                  <a:pt x="1140149" y="82105"/>
                  <a:pt x="1145832" y="66103"/>
                  <a:pt x="1157209" y="53423"/>
                </a:cubicBezTo>
                <a:cubicBezTo>
                  <a:pt x="1166598" y="42980"/>
                  <a:pt x="1178902" y="37760"/>
                  <a:pt x="1194130" y="37760"/>
                </a:cubicBezTo>
                <a:cubicBezTo>
                  <a:pt x="1206065" y="37760"/>
                  <a:pt x="1215683" y="41489"/>
                  <a:pt x="1222988" y="48949"/>
                </a:cubicBezTo>
                <a:cubicBezTo>
                  <a:pt x="1230292" y="56408"/>
                  <a:pt x="1233942" y="66478"/>
                  <a:pt x="1233942" y="79156"/>
                </a:cubicBezTo>
                <a:cubicBezTo>
                  <a:pt x="1233942" y="90529"/>
                  <a:pt x="1231646" y="101113"/>
                  <a:pt x="1227045" y="110901"/>
                </a:cubicBezTo>
                <a:cubicBezTo>
                  <a:pt x="1222445" y="120690"/>
                  <a:pt x="1215903" y="128196"/>
                  <a:pt x="1207418" y="133416"/>
                </a:cubicBezTo>
                <a:cubicBezTo>
                  <a:pt x="1198932" y="138639"/>
                  <a:pt x="1189998" y="141249"/>
                  <a:pt x="1180612" y="141249"/>
                </a:cubicBezTo>
                <a:cubicBezTo>
                  <a:pt x="1172908" y="141249"/>
                  <a:pt x="1165900" y="139600"/>
                  <a:pt x="1159589" y="136306"/>
                </a:cubicBezTo>
                <a:cubicBezTo>
                  <a:pt x="1153277" y="133013"/>
                  <a:pt x="1148461" y="128355"/>
                  <a:pt x="1145135" y="122325"/>
                </a:cubicBezTo>
                <a:cubicBezTo>
                  <a:pt x="1141808" y="116295"/>
                  <a:pt x="1140149" y="109331"/>
                  <a:pt x="1140149" y="101441"/>
                </a:cubicBezTo>
                <a:close/>
                <a:moveTo>
                  <a:pt x="1157025" y="99759"/>
                </a:moveTo>
                <a:cubicBezTo>
                  <a:pt x="1157025" y="109084"/>
                  <a:pt x="1159261" y="116154"/>
                  <a:pt x="1163735" y="120971"/>
                </a:cubicBezTo>
                <a:cubicBezTo>
                  <a:pt x="1168213" y="125787"/>
                  <a:pt x="1173898" y="128200"/>
                  <a:pt x="1180799" y="128200"/>
                </a:cubicBezTo>
                <a:cubicBezTo>
                  <a:pt x="1184404" y="128200"/>
                  <a:pt x="1187981" y="127464"/>
                  <a:pt x="1191524" y="126004"/>
                </a:cubicBezTo>
                <a:cubicBezTo>
                  <a:pt x="1195066" y="124546"/>
                  <a:pt x="1198361" y="122325"/>
                  <a:pt x="1201406" y="119340"/>
                </a:cubicBezTo>
                <a:cubicBezTo>
                  <a:pt x="1204452" y="116356"/>
                  <a:pt x="1207044" y="112950"/>
                  <a:pt x="1209189" y="109127"/>
                </a:cubicBezTo>
                <a:cubicBezTo>
                  <a:pt x="1211331" y="105307"/>
                  <a:pt x="1213056" y="101188"/>
                  <a:pt x="1214363" y="96775"/>
                </a:cubicBezTo>
                <a:cubicBezTo>
                  <a:pt x="1216288" y="90623"/>
                  <a:pt x="1217253" y="84715"/>
                  <a:pt x="1217253" y="79060"/>
                </a:cubicBezTo>
                <a:cubicBezTo>
                  <a:pt x="1217253" y="70114"/>
                  <a:pt x="1215003" y="63166"/>
                  <a:pt x="1210496" y="58223"/>
                </a:cubicBezTo>
                <a:cubicBezTo>
                  <a:pt x="1205988" y="53284"/>
                  <a:pt x="1200315" y="50810"/>
                  <a:pt x="1193479" y="50810"/>
                </a:cubicBezTo>
                <a:cubicBezTo>
                  <a:pt x="1188194" y="50810"/>
                  <a:pt x="1183377" y="52067"/>
                  <a:pt x="1179029" y="54587"/>
                </a:cubicBezTo>
                <a:cubicBezTo>
                  <a:pt x="1174677" y="57103"/>
                  <a:pt x="1170749" y="60789"/>
                  <a:pt x="1167238" y="65634"/>
                </a:cubicBezTo>
                <a:cubicBezTo>
                  <a:pt x="1163725" y="70485"/>
                  <a:pt x="1161143" y="76122"/>
                  <a:pt x="1159495" y="82558"/>
                </a:cubicBezTo>
                <a:cubicBezTo>
                  <a:pt x="1157849" y="88992"/>
                  <a:pt x="1157025" y="94722"/>
                  <a:pt x="1157025" y="99759"/>
                </a:cubicBezTo>
                <a:close/>
                <a:moveTo>
                  <a:pt x="1309366" y="87174"/>
                </a:moveTo>
                <a:cubicBezTo>
                  <a:pt x="1315648" y="89352"/>
                  <a:pt x="1320339" y="92350"/>
                  <a:pt x="1323445" y="96170"/>
                </a:cubicBezTo>
                <a:cubicBezTo>
                  <a:pt x="1326553" y="99993"/>
                  <a:pt x="1328108" y="104641"/>
                  <a:pt x="1328108" y="110110"/>
                </a:cubicBezTo>
                <a:cubicBezTo>
                  <a:pt x="1328108" y="117694"/>
                  <a:pt x="1324748" y="124776"/>
                  <a:pt x="1318039" y="131363"/>
                </a:cubicBezTo>
                <a:cubicBezTo>
                  <a:pt x="1311324" y="137952"/>
                  <a:pt x="1301443" y="141249"/>
                  <a:pt x="1288392" y="141249"/>
                </a:cubicBezTo>
                <a:cubicBezTo>
                  <a:pt x="1278571" y="141249"/>
                  <a:pt x="1270799" y="139600"/>
                  <a:pt x="1265083" y="136306"/>
                </a:cubicBezTo>
                <a:cubicBezTo>
                  <a:pt x="1259366" y="133013"/>
                  <a:pt x="1254812" y="128308"/>
                  <a:pt x="1251424" y="122184"/>
                </a:cubicBezTo>
                <a:cubicBezTo>
                  <a:pt x="1248037" y="116064"/>
                  <a:pt x="1246341" y="109239"/>
                  <a:pt x="1246341" y="101718"/>
                </a:cubicBezTo>
                <a:cubicBezTo>
                  <a:pt x="1246341" y="84128"/>
                  <a:pt x="1251406" y="69072"/>
                  <a:pt x="1261541" y="56549"/>
                </a:cubicBezTo>
                <a:cubicBezTo>
                  <a:pt x="1271670" y="44020"/>
                  <a:pt x="1285315" y="37760"/>
                  <a:pt x="1302469" y="37760"/>
                </a:cubicBezTo>
                <a:cubicBezTo>
                  <a:pt x="1312786" y="37760"/>
                  <a:pt x="1320649" y="40139"/>
                  <a:pt x="1326055" y="44892"/>
                </a:cubicBezTo>
                <a:cubicBezTo>
                  <a:pt x="1331463" y="49648"/>
                  <a:pt x="1334167" y="55476"/>
                  <a:pt x="1334167" y="62373"/>
                </a:cubicBezTo>
                <a:cubicBezTo>
                  <a:pt x="1334167" y="68652"/>
                  <a:pt x="1332101" y="73858"/>
                  <a:pt x="1327968" y="77990"/>
                </a:cubicBezTo>
                <a:cubicBezTo>
                  <a:pt x="1323834" y="82123"/>
                  <a:pt x="1317635" y="85183"/>
                  <a:pt x="1309366" y="87174"/>
                </a:cubicBezTo>
                <a:close/>
                <a:moveTo>
                  <a:pt x="1266854" y="80182"/>
                </a:moveTo>
                <a:cubicBezTo>
                  <a:pt x="1271390" y="80557"/>
                  <a:pt x="1275306" y="80741"/>
                  <a:pt x="1278600" y="80741"/>
                </a:cubicBezTo>
                <a:cubicBezTo>
                  <a:pt x="1291402" y="80741"/>
                  <a:pt x="1300989" y="79326"/>
                  <a:pt x="1307361" y="76497"/>
                </a:cubicBezTo>
                <a:cubicBezTo>
                  <a:pt x="1313736" y="73670"/>
                  <a:pt x="1316919" y="69458"/>
                  <a:pt x="1316919" y="63864"/>
                </a:cubicBezTo>
                <a:cubicBezTo>
                  <a:pt x="1316919" y="60199"/>
                  <a:pt x="1315537" y="57153"/>
                  <a:pt x="1312772" y="54726"/>
                </a:cubicBezTo>
                <a:cubicBezTo>
                  <a:pt x="1310007" y="52304"/>
                  <a:pt x="1306382" y="51090"/>
                  <a:pt x="1301908" y="51090"/>
                </a:cubicBezTo>
                <a:cubicBezTo>
                  <a:pt x="1294200" y="51090"/>
                  <a:pt x="1287089" y="53686"/>
                  <a:pt x="1280563" y="58874"/>
                </a:cubicBezTo>
                <a:cubicBezTo>
                  <a:pt x="1274036" y="64068"/>
                  <a:pt x="1269464" y="71168"/>
                  <a:pt x="1266854" y="80182"/>
                </a:cubicBezTo>
                <a:close/>
                <a:moveTo>
                  <a:pt x="1264151" y="93329"/>
                </a:moveTo>
                <a:cubicBezTo>
                  <a:pt x="1263715" y="96001"/>
                  <a:pt x="1263495" y="98639"/>
                  <a:pt x="1263495" y="101250"/>
                </a:cubicBezTo>
                <a:cubicBezTo>
                  <a:pt x="1263495" y="109084"/>
                  <a:pt x="1265734" y="115502"/>
                  <a:pt x="1270210" y="120502"/>
                </a:cubicBezTo>
                <a:cubicBezTo>
                  <a:pt x="1274688" y="125506"/>
                  <a:pt x="1281118" y="128008"/>
                  <a:pt x="1289509" y="128008"/>
                </a:cubicBezTo>
                <a:cubicBezTo>
                  <a:pt x="1296035" y="128008"/>
                  <a:pt x="1301241" y="126287"/>
                  <a:pt x="1305126" y="122835"/>
                </a:cubicBezTo>
                <a:cubicBezTo>
                  <a:pt x="1309009" y="119386"/>
                  <a:pt x="1310950" y="115175"/>
                  <a:pt x="1310950" y="110202"/>
                </a:cubicBezTo>
                <a:cubicBezTo>
                  <a:pt x="1310950" y="103366"/>
                  <a:pt x="1308250" y="98831"/>
                  <a:pt x="1302840" y="96591"/>
                </a:cubicBezTo>
                <a:cubicBezTo>
                  <a:pt x="1297432" y="94349"/>
                  <a:pt x="1287521" y="93233"/>
                  <a:pt x="1273100" y="93233"/>
                </a:cubicBezTo>
                <a:cubicBezTo>
                  <a:pt x="1271728" y="93233"/>
                  <a:pt x="1268752" y="93265"/>
                  <a:pt x="1264151" y="93329"/>
                </a:cubicBezTo>
                <a:close/>
                <a:moveTo>
                  <a:pt x="1456167" y="87174"/>
                </a:moveTo>
                <a:cubicBezTo>
                  <a:pt x="1462446" y="89352"/>
                  <a:pt x="1467136" y="92350"/>
                  <a:pt x="1470247" y="96170"/>
                </a:cubicBezTo>
                <a:cubicBezTo>
                  <a:pt x="1473354" y="99993"/>
                  <a:pt x="1474906" y="104641"/>
                  <a:pt x="1474906" y="110110"/>
                </a:cubicBezTo>
                <a:cubicBezTo>
                  <a:pt x="1474906" y="117694"/>
                  <a:pt x="1471550" y="124776"/>
                  <a:pt x="1464836" y="131363"/>
                </a:cubicBezTo>
                <a:cubicBezTo>
                  <a:pt x="1458125" y="137952"/>
                  <a:pt x="1448239" y="141249"/>
                  <a:pt x="1435190" y="141249"/>
                </a:cubicBezTo>
                <a:cubicBezTo>
                  <a:pt x="1425373" y="141249"/>
                  <a:pt x="1417601" y="139600"/>
                  <a:pt x="1411883" y="136306"/>
                </a:cubicBezTo>
                <a:cubicBezTo>
                  <a:pt x="1406167" y="133013"/>
                  <a:pt x="1401613" y="128308"/>
                  <a:pt x="1398226" y="122184"/>
                </a:cubicBezTo>
                <a:cubicBezTo>
                  <a:pt x="1394833" y="116064"/>
                  <a:pt x="1393138" y="109239"/>
                  <a:pt x="1393138" y="101718"/>
                </a:cubicBezTo>
                <a:cubicBezTo>
                  <a:pt x="1393138" y="84128"/>
                  <a:pt x="1398204" y="69072"/>
                  <a:pt x="1408341" y="56549"/>
                </a:cubicBezTo>
                <a:cubicBezTo>
                  <a:pt x="1418472" y="44020"/>
                  <a:pt x="1432116" y="37760"/>
                  <a:pt x="1449270" y="37760"/>
                </a:cubicBezTo>
                <a:cubicBezTo>
                  <a:pt x="1459587" y="37760"/>
                  <a:pt x="1467446" y="40139"/>
                  <a:pt x="1472857" y="44892"/>
                </a:cubicBezTo>
                <a:cubicBezTo>
                  <a:pt x="1478263" y="49648"/>
                  <a:pt x="1480968" y="55476"/>
                  <a:pt x="1480968" y="62373"/>
                </a:cubicBezTo>
                <a:cubicBezTo>
                  <a:pt x="1480968" y="68652"/>
                  <a:pt x="1478901" y="73858"/>
                  <a:pt x="1474769" y="77990"/>
                </a:cubicBezTo>
                <a:cubicBezTo>
                  <a:pt x="1470636" y="82123"/>
                  <a:pt x="1464436" y="85183"/>
                  <a:pt x="1456167" y="87174"/>
                </a:cubicBezTo>
                <a:close/>
                <a:moveTo>
                  <a:pt x="1413651" y="80182"/>
                </a:moveTo>
                <a:cubicBezTo>
                  <a:pt x="1418191" y="80557"/>
                  <a:pt x="1422108" y="80741"/>
                  <a:pt x="1425398" y="80741"/>
                </a:cubicBezTo>
                <a:cubicBezTo>
                  <a:pt x="1438203" y="80741"/>
                  <a:pt x="1447790" y="79326"/>
                  <a:pt x="1454161" y="76497"/>
                </a:cubicBezTo>
                <a:cubicBezTo>
                  <a:pt x="1460534" y="73670"/>
                  <a:pt x="1463719" y="69458"/>
                  <a:pt x="1463719" y="63864"/>
                </a:cubicBezTo>
                <a:cubicBezTo>
                  <a:pt x="1463719" y="60199"/>
                  <a:pt x="1462334" y="57153"/>
                  <a:pt x="1459569" y="54726"/>
                </a:cubicBezTo>
                <a:cubicBezTo>
                  <a:pt x="1456808" y="52304"/>
                  <a:pt x="1453182" y="51090"/>
                  <a:pt x="1448708" y="51090"/>
                </a:cubicBezTo>
                <a:cubicBezTo>
                  <a:pt x="1441001" y="51090"/>
                  <a:pt x="1433887" y="53686"/>
                  <a:pt x="1427360" y="58874"/>
                </a:cubicBezTo>
                <a:cubicBezTo>
                  <a:pt x="1420833" y="64068"/>
                  <a:pt x="1416261" y="71168"/>
                  <a:pt x="1413651" y="80182"/>
                </a:cubicBezTo>
                <a:close/>
                <a:moveTo>
                  <a:pt x="1410951" y="93329"/>
                </a:moveTo>
                <a:cubicBezTo>
                  <a:pt x="1410515" y="96001"/>
                  <a:pt x="1410296" y="98639"/>
                  <a:pt x="1410296" y="101250"/>
                </a:cubicBezTo>
                <a:cubicBezTo>
                  <a:pt x="1410296" y="109084"/>
                  <a:pt x="1412535" y="115502"/>
                  <a:pt x="1417010" y="120502"/>
                </a:cubicBezTo>
                <a:cubicBezTo>
                  <a:pt x="1421484" y="125506"/>
                  <a:pt x="1427915" y="128008"/>
                  <a:pt x="1436309" y="128008"/>
                </a:cubicBezTo>
                <a:cubicBezTo>
                  <a:pt x="1442837" y="128008"/>
                  <a:pt x="1448039" y="126287"/>
                  <a:pt x="1451926" y="122835"/>
                </a:cubicBezTo>
                <a:cubicBezTo>
                  <a:pt x="1455807" y="119386"/>
                  <a:pt x="1457750" y="115175"/>
                  <a:pt x="1457750" y="110202"/>
                </a:cubicBezTo>
                <a:cubicBezTo>
                  <a:pt x="1457750" y="103366"/>
                  <a:pt x="1455048" y="98831"/>
                  <a:pt x="1449640" y="96591"/>
                </a:cubicBezTo>
                <a:cubicBezTo>
                  <a:pt x="1444230" y="94349"/>
                  <a:pt x="1434319" y="93233"/>
                  <a:pt x="1419897" y="93233"/>
                </a:cubicBezTo>
                <a:cubicBezTo>
                  <a:pt x="1418529" y="93233"/>
                  <a:pt x="1415548" y="93265"/>
                  <a:pt x="1410951" y="93329"/>
                </a:cubicBezTo>
                <a:close/>
                <a:moveTo>
                  <a:pt x="1531752" y="139010"/>
                </a:moveTo>
                <a:lnTo>
                  <a:pt x="1609236" y="2329"/>
                </a:lnTo>
                <a:lnTo>
                  <a:pt x="1630768" y="2329"/>
                </a:lnTo>
                <a:lnTo>
                  <a:pt x="1653332" y="139010"/>
                </a:lnTo>
                <a:lnTo>
                  <a:pt x="1635621" y="139010"/>
                </a:lnTo>
                <a:lnTo>
                  <a:pt x="1629000" y="99665"/>
                </a:lnTo>
                <a:lnTo>
                  <a:pt x="1573706" y="99665"/>
                </a:lnTo>
                <a:lnTo>
                  <a:pt x="1551802" y="139010"/>
                </a:lnTo>
                <a:close/>
                <a:moveTo>
                  <a:pt x="1581541" y="85586"/>
                </a:moveTo>
                <a:lnTo>
                  <a:pt x="1626763" y="85586"/>
                </a:lnTo>
                <a:lnTo>
                  <a:pt x="1621447" y="51278"/>
                </a:lnTo>
                <a:cubicBezTo>
                  <a:pt x="1619395" y="37663"/>
                  <a:pt x="1618120" y="26323"/>
                  <a:pt x="1617623" y="17247"/>
                </a:cubicBezTo>
                <a:cubicBezTo>
                  <a:pt x="1614517" y="25077"/>
                  <a:pt x="1609977" y="34372"/>
                  <a:pt x="1604009" y="45125"/>
                </a:cubicBezTo>
                <a:close/>
                <a:moveTo>
                  <a:pt x="1660979" y="176958"/>
                </a:moveTo>
                <a:lnTo>
                  <a:pt x="1689602" y="39996"/>
                </a:lnTo>
                <a:lnTo>
                  <a:pt x="1705172" y="39996"/>
                </a:lnTo>
                <a:lnTo>
                  <a:pt x="1702282" y="53794"/>
                </a:lnTo>
                <a:cubicBezTo>
                  <a:pt x="1708059" y="47764"/>
                  <a:pt x="1713237" y="43585"/>
                  <a:pt x="1717805" y="41252"/>
                </a:cubicBezTo>
                <a:cubicBezTo>
                  <a:pt x="1722373" y="38926"/>
                  <a:pt x="1727204" y="37760"/>
                  <a:pt x="1732301" y="37760"/>
                </a:cubicBezTo>
                <a:cubicBezTo>
                  <a:pt x="1741748" y="37760"/>
                  <a:pt x="1749577" y="41194"/>
                  <a:pt x="1755799" y="48063"/>
                </a:cubicBezTo>
                <a:cubicBezTo>
                  <a:pt x="1762012" y="54928"/>
                  <a:pt x="1765120" y="64767"/>
                  <a:pt x="1765120" y="77569"/>
                </a:cubicBezTo>
                <a:cubicBezTo>
                  <a:pt x="1765120" y="87890"/>
                  <a:pt x="1763413" y="97287"/>
                  <a:pt x="1759993" y="105772"/>
                </a:cubicBezTo>
                <a:cubicBezTo>
                  <a:pt x="1756573" y="114256"/>
                  <a:pt x="1752379" y="121079"/>
                  <a:pt x="1747404" y="126238"/>
                </a:cubicBezTo>
                <a:cubicBezTo>
                  <a:pt x="1742433" y="131400"/>
                  <a:pt x="1737396" y="135187"/>
                  <a:pt x="1732301" y="137613"/>
                </a:cubicBezTo>
                <a:cubicBezTo>
                  <a:pt x="1727204" y="140036"/>
                  <a:pt x="1721984" y="141249"/>
                  <a:pt x="1716637" y="141249"/>
                </a:cubicBezTo>
                <a:cubicBezTo>
                  <a:pt x="1704769" y="141249"/>
                  <a:pt x="1695570" y="135219"/>
                  <a:pt x="1689044" y="123163"/>
                </a:cubicBezTo>
                <a:lnTo>
                  <a:pt x="1677856" y="176958"/>
                </a:lnTo>
                <a:close/>
                <a:moveTo>
                  <a:pt x="1694354" y="98550"/>
                </a:moveTo>
                <a:cubicBezTo>
                  <a:pt x="1694354" y="105948"/>
                  <a:pt x="1694884" y="111074"/>
                  <a:pt x="1695938" y="113929"/>
                </a:cubicBezTo>
                <a:cubicBezTo>
                  <a:pt x="1697494" y="117971"/>
                  <a:pt x="1700045" y="121234"/>
                  <a:pt x="1703588" y="123718"/>
                </a:cubicBezTo>
                <a:cubicBezTo>
                  <a:pt x="1707130" y="126205"/>
                  <a:pt x="1711231" y="127450"/>
                  <a:pt x="1715893" y="127450"/>
                </a:cubicBezTo>
                <a:cubicBezTo>
                  <a:pt x="1725587" y="127450"/>
                  <a:pt x="1733421" y="121997"/>
                  <a:pt x="1739389" y="111085"/>
                </a:cubicBezTo>
                <a:cubicBezTo>
                  <a:pt x="1745355" y="100181"/>
                  <a:pt x="1748339" y="89038"/>
                  <a:pt x="1748339" y="77666"/>
                </a:cubicBezTo>
                <a:cubicBezTo>
                  <a:pt x="1748339" y="69274"/>
                  <a:pt x="1746334" y="62791"/>
                  <a:pt x="1742325" y="58223"/>
                </a:cubicBezTo>
                <a:cubicBezTo>
                  <a:pt x="1738314" y="53655"/>
                  <a:pt x="1733328" y="51372"/>
                  <a:pt x="1727363" y="51372"/>
                </a:cubicBezTo>
                <a:cubicBezTo>
                  <a:pt x="1723071" y="51372"/>
                  <a:pt x="1719094" y="52505"/>
                  <a:pt x="1715429" y="54773"/>
                </a:cubicBezTo>
                <a:cubicBezTo>
                  <a:pt x="1711759" y="57045"/>
                  <a:pt x="1708359" y="60429"/>
                  <a:pt x="1705219" y="64936"/>
                </a:cubicBezTo>
                <a:cubicBezTo>
                  <a:pt x="1702075" y="69443"/>
                  <a:pt x="1699479" y="74959"/>
                  <a:pt x="1697432" y="81485"/>
                </a:cubicBezTo>
                <a:cubicBezTo>
                  <a:pt x="1695380" y="88013"/>
                  <a:pt x="1694354" y="93700"/>
                  <a:pt x="1694354" y="98550"/>
                </a:cubicBezTo>
                <a:close/>
                <a:moveTo>
                  <a:pt x="1796728" y="39996"/>
                </a:moveTo>
                <a:lnTo>
                  <a:pt x="1813226" y="39996"/>
                </a:lnTo>
                <a:lnTo>
                  <a:pt x="1803812" y="82325"/>
                </a:lnTo>
                <a:lnTo>
                  <a:pt x="1806796" y="82418"/>
                </a:lnTo>
                <a:cubicBezTo>
                  <a:pt x="1811458" y="82418"/>
                  <a:pt x="1815249" y="81222"/>
                  <a:pt x="1818169" y="78828"/>
                </a:cubicBezTo>
                <a:cubicBezTo>
                  <a:pt x="1821092" y="76435"/>
                  <a:pt x="1825257" y="70793"/>
                  <a:pt x="1830664" y="61906"/>
                </a:cubicBezTo>
                <a:cubicBezTo>
                  <a:pt x="1836259" y="52768"/>
                  <a:pt x="1840996" y="46832"/>
                  <a:pt x="1844881" y="44100"/>
                </a:cubicBezTo>
                <a:cubicBezTo>
                  <a:pt x="1848766" y="41367"/>
                  <a:pt x="1854003" y="39996"/>
                  <a:pt x="1860591" y="39996"/>
                </a:cubicBezTo>
                <a:lnTo>
                  <a:pt x="1868426" y="39996"/>
                </a:lnTo>
                <a:lnTo>
                  <a:pt x="1865343" y="53517"/>
                </a:lnTo>
                <a:lnTo>
                  <a:pt x="1861340" y="53517"/>
                </a:lnTo>
                <a:cubicBezTo>
                  <a:pt x="1857171" y="53517"/>
                  <a:pt x="1854298" y="54075"/>
                  <a:pt x="1852714" y="55195"/>
                </a:cubicBezTo>
                <a:cubicBezTo>
                  <a:pt x="1851131" y="56311"/>
                  <a:pt x="1848784" y="59544"/>
                  <a:pt x="1845676" y="64890"/>
                </a:cubicBezTo>
                <a:cubicBezTo>
                  <a:pt x="1841447" y="72227"/>
                  <a:pt x="1837749" y="77461"/>
                  <a:pt x="1834581" y="80600"/>
                </a:cubicBezTo>
                <a:cubicBezTo>
                  <a:pt x="1831410" y="83740"/>
                  <a:pt x="1827338" y="86212"/>
                  <a:pt x="1822363" y="88013"/>
                </a:cubicBezTo>
                <a:cubicBezTo>
                  <a:pt x="1826532" y="89629"/>
                  <a:pt x="1829872" y="91962"/>
                  <a:pt x="1832393" y="95007"/>
                </a:cubicBezTo>
                <a:cubicBezTo>
                  <a:pt x="1834909" y="98052"/>
                  <a:pt x="1837346" y="102683"/>
                  <a:pt x="1839708" y="108896"/>
                </a:cubicBezTo>
                <a:lnTo>
                  <a:pt x="1851270" y="139010"/>
                </a:lnTo>
                <a:lnTo>
                  <a:pt x="1833832" y="139010"/>
                </a:lnTo>
                <a:lnTo>
                  <a:pt x="1824511" y="114213"/>
                </a:lnTo>
                <a:cubicBezTo>
                  <a:pt x="1821030" y="105016"/>
                  <a:pt x="1817794" y="99108"/>
                  <a:pt x="1814817" y="96498"/>
                </a:cubicBezTo>
                <a:cubicBezTo>
                  <a:pt x="1811833" y="93888"/>
                  <a:pt x="1807481" y="92581"/>
                  <a:pt x="1801763" y="92581"/>
                </a:cubicBezTo>
                <a:lnTo>
                  <a:pt x="1791695" y="139010"/>
                </a:lnTo>
                <a:lnTo>
                  <a:pt x="1775004" y="139010"/>
                </a:lnTo>
                <a:close/>
                <a:moveTo>
                  <a:pt x="1866485" y="139010"/>
                </a:moveTo>
                <a:lnTo>
                  <a:pt x="1887184" y="39996"/>
                </a:lnTo>
                <a:lnTo>
                  <a:pt x="1904062" y="39996"/>
                </a:lnTo>
                <a:lnTo>
                  <a:pt x="1900612" y="56311"/>
                </a:lnTo>
                <a:cubicBezTo>
                  <a:pt x="1906891" y="49287"/>
                  <a:pt x="1912500" y="44438"/>
                  <a:pt x="1917442" y="41767"/>
                </a:cubicBezTo>
                <a:cubicBezTo>
                  <a:pt x="1922381" y="39095"/>
                  <a:pt x="1927742" y="37760"/>
                  <a:pt x="1933523" y="37760"/>
                </a:cubicBezTo>
                <a:cubicBezTo>
                  <a:pt x="1939676" y="37760"/>
                  <a:pt x="1944817" y="39391"/>
                  <a:pt x="1948953" y="42653"/>
                </a:cubicBezTo>
                <a:cubicBezTo>
                  <a:pt x="1953086" y="45918"/>
                  <a:pt x="1955804" y="50472"/>
                  <a:pt x="1957111" y="56311"/>
                </a:cubicBezTo>
                <a:cubicBezTo>
                  <a:pt x="1962148" y="50097"/>
                  <a:pt x="1967446" y="45453"/>
                  <a:pt x="1973012" y="42376"/>
                </a:cubicBezTo>
                <a:cubicBezTo>
                  <a:pt x="1978574" y="39301"/>
                  <a:pt x="1984427" y="37760"/>
                  <a:pt x="1990584" y="37760"/>
                </a:cubicBezTo>
                <a:cubicBezTo>
                  <a:pt x="1998853" y="37760"/>
                  <a:pt x="2005052" y="39719"/>
                  <a:pt x="2009185" y="43632"/>
                </a:cubicBezTo>
                <a:cubicBezTo>
                  <a:pt x="2013313" y="47548"/>
                  <a:pt x="2015381" y="53049"/>
                  <a:pt x="2015381" y="60138"/>
                </a:cubicBezTo>
                <a:cubicBezTo>
                  <a:pt x="2015381" y="63183"/>
                  <a:pt x="2014667" y="68216"/>
                  <a:pt x="2013239" y="75239"/>
                </a:cubicBezTo>
                <a:lnTo>
                  <a:pt x="1999904" y="139010"/>
                </a:lnTo>
                <a:lnTo>
                  <a:pt x="1983030" y="139010"/>
                </a:lnTo>
                <a:lnTo>
                  <a:pt x="1996642" y="73558"/>
                </a:lnTo>
                <a:cubicBezTo>
                  <a:pt x="1997827" y="68216"/>
                  <a:pt x="1998418" y="64396"/>
                  <a:pt x="1998418" y="62096"/>
                </a:cubicBezTo>
                <a:cubicBezTo>
                  <a:pt x="1998418" y="58860"/>
                  <a:pt x="1997391" y="56311"/>
                  <a:pt x="1995339" y="54446"/>
                </a:cubicBezTo>
                <a:cubicBezTo>
                  <a:pt x="1993284" y="52585"/>
                  <a:pt x="1990393" y="51653"/>
                  <a:pt x="1986667" y="51653"/>
                </a:cubicBezTo>
                <a:cubicBezTo>
                  <a:pt x="1981630" y="51653"/>
                  <a:pt x="1976504" y="53176"/>
                  <a:pt x="1971284" y="56221"/>
                </a:cubicBezTo>
                <a:cubicBezTo>
                  <a:pt x="1966060" y="59267"/>
                  <a:pt x="1962003" y="63259"/>
                  <a:pt x="1959116" y="68198"/>
                </a:cubicBezTo>
                <a:cubicBezTo>
                  <a:pt x="1956226" y="73141"/>
                  <a:pt x="1953690" y="80737"/>
                  <a:pt x="1951520" y="90996"/>
                </a:cubicBezTo>
                <a:lnTo>
                  <a:pt x="1941447" y="139010"/>
                </a:lnTo>
                <a:lnTo>
                  <a:pt x="1924571" y="139010"/>
                </a:lnTo>
                <a:lnTo>
                  <a:pt x="1938556" y="72165"/>
                </a:lnTo>
                <a:cubicBezTo>
                  <a:pt x="1939553" y="67626"/>
                  <a:pt x="1940051" y="64392"/>
                  <a:pt x="1940051" y="62463"/>
                </a:cubicBezTo>
                <a:cubicBezTo>
                  <a:pt x="1940051" y="59234"/>
                  <a:pt x="1939038" y="56624"/>
                  <a:pt x="1937019" y="54634"/>
                </a:cubicBezTo>
                <a:cubicBezTo>
                  <a:pt x="1935000" y="52646"/>
                  <a:pt x="1932375" y="51653"/>
                  <a:pt x="1929139" y="51653"/>
                </a:cubicBezTo>
                <a:cubicBezTo>
                  <a:pt x="1924355" y="51653"/>
                  <a:pt x="1919336" y="53176"/>
                  <a:pt x="1914083" y="56221"/>
                </a:cubicBezTo>
                <a:cubicBezTo>
                  <a:pt x="1908832" y="59267"/>
                  <a:pt x="1904558" y="63503"/>
                  <a:pt x="1901264" y="68943"/>
                </a:cubicBezTo>
                <a:cubicBezTo>
                  <a:pt x="1897967" y="74383"/>
                  <a:pt x="1895263" y="82137"/>
                  <a:pt x="1893154" y="92207"/>
                </a:cubicBezTo>
                <a:lnTo>
                  <a:pt x="1883364" y="139010"/>
                </a:lnTo>
                <a:close/>
                <a:moveTo>
                  <a:pt x="2092471" y="121111"/>
                </a:moveTo>
                <a:cubicBezTo>
                  <a:pt x="2080598" y="134536"/>
                  <a:pt x="2068448" y="141249"/>
                  <a:pt x="2056013" y="141249"/>
                </a:cubicBezTo>
                <a:cubicBezTo>
                  <a:pt x="2048371" y="141249"/>
                  <a:pt x="2042200" y="139057"/>
                  <a:pt x="2037509" y="134675"/>
                </a:cubicBezTo>
                <a:cubicBezTo>
                  <a:pt x="2032820" y="130291"/>
                  <a:pt x="2030471" y="124935"/>
                  <a:pt x="2030471" y="118595"/>
                </a:cubicBezTo>
                <a:cubicBezTo>
                  <a:pt x="2030471" y="114429"/>
                  <a:pt x="2031527" y="107280"/>
                  <a:pt x="2033640" y="97149"/>
                </a:cubicBezTo>
                <a:lnTo>
                  <a:pt x="2045574" y="39996"/>
                </a:lnTo>
                <a:lnTo>
                  <a:pt x="2062451" y="39996"/>
                </a:lnTo>
                <a:lnTo>
                  <a:pt x="2049210" y="103301"/>
                </a:lnTo>
                <a:cubicBezTo>
                  <a:pt x="2048090" y="108587"/>
                  <a:pt x="2047529" y="112690"/>
                  <a:pt x="2047529" y="115610"/>
                </a:cubicBezTo>
                <a:cubicBezTo>
                  <a:pt x="2047529" y="119340"/>
                  <a:pt x="2048663" y="122245"/>
                  <a:pt x="2050935" y="124329"/>
                </a:cubicBezTo>
                <a:cubicBezTo>
                  <a:pt x="2053205" y="126410"/>
                  <a:pt x="2056543" y="127450"/>
                  <a:pt x="2060956" y="127450"/>
                </a:cubicBezTo>
                <a:cubicBezTo>
                  <a:pt x="2065680" y="127450"/>
                  <a:pt x="2070298" y="126302"/>
                  <a:pt x="2074805" y="124001"/>
                </a:cubicBezTo>
                <a:cubicBezTo>
                  <a:pt x="2079313" y="121697"/>
                  <a:pt x="2083194" y="118591"/>
                  <a:pt x="2086459" y="114674"/>
                </a:cubicBezTo>
                <a:cubicBezTo>
                  <a:pt x="2089720" y="110761"/>
                  <a:pt x="2092377" y="106131"/>
                  <a:pt x="2094430" y="100785"/>
                </a:cubicBezTo>
                <a:cubicBezTo>
                  <a:pt x="2095797" y="97365"/>
                  <a:pt x="2097381" y="91371"/>
                  <a:pt x="2099184" y="82792"/>
                </a:cubicBezTo>
                <a:lnTo>
                  <a:pt x="2108130" y="39996"/>
                </a:lnTo>
                <a:lnTo>
                  <a:pt x="2125011" y="39996"/>
                </a:lnTo>
                <a:lnTo>
                  <a:pt x="2104311" y="139010"/>
                </a:lnTo>
                <a:lnTo>
                  <a:pt x="2088741" y="139010"/>
                </a:lnTo>
                <a:close/>
                <a:moveTo>
                  <a:pt x="2152328" y="39996"/>
                </a:moveTo>
                <a:lnTo>
                  <a:pt x="2168828" y="39996"/>
                </a:lnTo>
                <a:lnTo>
                  <a:pt x="2159413" y="82325"/>
                </a:lnTo>
                <a:lnTo>
                  <a:pt x="2162398" y="82418"/>
                </a:lnTo>
                <a:cubicBezTo>
                  <a:pt x="2167059" y="82418"/>
                  <a:pt x="2170847" y="81222"/>
                  <a:pt x="2173769" y="78828"/>
                </a:cubicBezTo>
                <a:cubicBezTo>
                  <a:pt x="2176692" y="76435"/>
                  <a:pt x="2180854" y="70793"/>
                  <a:pt x="2186266" y="61906"/>
                </a:cubicBezTo>
                <a:cubicBezTo>
                  <a:pt x="2191860" y="52768"/>
                  <a:pt x="2196597" y="46832"/>
                  <a:pt x="2200482" y="44100"/>
                </a:cubicBezTo>
                <a:cubicBezTo>
                  <a:pt x="2204362" y="41367"/>
                  <a:pt x="2209605" y="39996"/>
                  <a:pt x="2216192" y="39996"/>
                </a:cubicBezTo>
                <a:lnTo>
                  <a:pt x="2224026" y="39996"/>
                </a:lnTo>
                <a:lnTo>
                  <a:pt x="2220945" y="53517"/>
                </a:lnTo>
                <a:lnTo>
                  <a:pt x="2216942" y="53517"/>
                </a:lnTo>
                <a:cubicBezTo>
                  <a:pt x="2212772" y="53517"/>
                  <a:pt x="2209899" y="54075"/>
                  <a:pt x="2208316" y="55195"/>
                </a:cubicBezTo>
                <a:cubicBezTo>
                  <a:pt x="2206731" y="56311"/>
                  <a:pt x="2204384" y="59544"/>
                  <a:pt x="2201277" y="64890"/>
                </a:cubicBezTo>
                <a:cubicBezTo>
                  <a:pt x="2197047" y="72227"/>
                  <a:pt x="2193350" y="77461"/>
                  <a:pt x="2190182" y="80600"/>
                </a:cubicBezTo>
                <a:cubicBezTo>
                  <a:pt x="2187006" y="83740"/>
                  <a:pt x="2182938" y="86212"/>
                  <a:pt x="2177963" y="88013"/>
                </a:cubicBezTo>
                <a:cubicBezTo>
                  <a:pt x="2182132" y="89629"/>
                  <a:pt x="2185473" y="91962"/>
                  <a:pt x="2187989" y="95007"/>
                </a:cubicBezTo>
                <a:cubicBezTo>
                  <a:pt x="2190510" y="98052"/>
                  <a:pt x="2192943" y="102683"/>
                  <a:pt x="2195308" y="108896"/>
                </a:cubicBezTo>
                <a:lnTo>
                  <a:pt x="2206868" y="139010"/>
                </a:lnTo>
                <a:lnTo>
                  <a:pt x="2189433" y="139010"/>
                </a:lnTo>
                <a:lnTo>
                  <a:pt x="2180113" y="114213"/>
                </a:lnTo>
                <a:cubicBezTo>
                  <a:pt x="2176632" y="105016"/>
                  <a:pt x="2173395" y="99108"/>
                  <a:pt x="2170415" y="96498"/>
                </a:cubicBezTo>
                <a:cubicBezTo>
                  <a:pt x="2167434" y="93888"/>
                  <a:pt x="2163078" y="92581"/>
                  <a:pt x="2157361" y="92581"/>
                </a:cubicBezTo>
                <a:lnTo>
                  <a:pt x="2147292" y="139010"/>
                </a:lnTo>
                <a:lnTo>
                  <a:pt x="2130606" y="139010"/>
                </a:lnTo>
                <a:close/>
                <a:moveTo>
                  <a:pt x="2293948" y="105354"/>
                </a:moveTo>
                <a:lnTo>
                  <a:pt x="2310358" y="107035"/>
                </a:lnTo>
                <a:cubicBezTo>
                  <a:pt x="2307991" y="115175"/>
                  <a:pt x="2302574" y="122914"/>
                  <a:pt x="2294089" y="130244"/>
                </a:cubicBezTo>
                <a:cubicBezTo>
                  <a:pt x="2285604" y="137581"/>
                  <a:pt x="2275487" y="141249"/>
                  <a:pt x="2263741" y="141249"/>
                </a:cubicBezTo>
                <a:cubicBezTo>
                  <a:pt x="2256404" y="141249"/>
                  <a:pt x="2249675" y="139553"/>
                  <a:pt x="2243556" y="136166"/>
                </a:cubicBezTo>
                <a:cubicBezTo>
                  <a:pt x="2237432" y="132778"/>
                  <a:pt x="2232773" y="127854"/>
                  <a:pt x="2229573" y="121391"/>
                </a:cubicBezTo>
                <a:cubicBezTo>
                  <a:pt x="2226368" y="114926"/>
                  <a:pt x="2224767" y="107561"/>
                  <a:pt x="2224767" y="99291"/>
                </a:cubicBezTo>
                <a:cubicBezTo>
                  <a:pt x="2224767" y="88480"/>
                  <a:pt x="2227269" y="77990"/>
                  <a:pt x="2232272" y="67828"/>
                </a:cubicBezTo>
                <a:cubicBezTo>
                  <a:pt x="2237274" y="57664"/>
                  <a:pt x="2243757" y="50111"/>
                  <a:pt x="2251712" y="45168"/>
                </a:cubicBezTo>
                <a:cubicBezTo>
                  <a:pt x="2259669" y="40233"/>
                  <a:pt x="2268277" y="37760"/>
                  <a:pt x="2277540" y="37760"/>
                </a:cubicBezTo>
                <a:cubicBezTo>
                  <a:pt x="2289348" y="37760"/>
                  <a:pt x="2298780" y="41428"/>
                  <a:pt x="2305835" y="48759"/>
                </a:cubicBezTo>
                <a:cubicBezTo>
                  <a:pt x="2312889" y="56095"/>
                  <a:pt x="2316415" y="66103"/>
                  <a:pt x="2316415" y="78783"/>
                </a:cubicBezTo>
                <a:cubicBezTo>
                  <a:pt x="2316415" y="83628"/>
                  <a:pt x="2315980" y="88602"/>
                  <a:pt x="2315110" y="93700"/>
                </a:cubicBezTo>
                <a:lnTo>
                  <a:pt x="2242201" y="93700"/>
                </a:lnTo>
                <a:cubicBezTo>
                  <a:pt x="2241950" y="95627"/>
                  <a:pt x="2241827" y="97369"/>
                  <a:pt x="2241827" y="98924"/>
                </a:cubicBezTo>
                <a:cubicBezTo>
                  <a:pt x="2241827" y="108183"/>
                  <a:pt x="2243956" y="115253"/>
                  <a:pt x="2248217" y="120128"/>
                </a:cubicBezTo>
                <a:cubicBezTo>
                  <a:pt x="2252476" y="125010"/>
                  <a:pt x="2257678" y="127450"/>
                  <a:pt x="2263835" y="127450"/>
                </a:cubicBezTo>
                <a:cubicBezTo>
                  <a:pt x="2269612" y="127450"/>
                  <a:pt x="2275300" y="125553"/>
                  <a:pt x="2280894" y="121762"/>
                </a:cubicBezTo>
                <a:cubicBezTo>
                  <a:pt x="2286489" y="117975"/>
                  <a:pt x="2290838" y="112504"/>
                  <a:pt x="2293948" y="105354"/>
                </a:cubicBezTo>
                <a:close/>
                <a:moveTo>
                  <a:pt x="2244906" y="80834"/>
                </a:moveTo>
                <a:lnTo>
                  <a:pt x="2300471" y="80834"/>
                </a:lnTo>
                <a:cubicBezTo>
                  <a:pt x="2300537" y="79095"/>
                  <a:pt x="2300568" y="77849"/>
                  <a:pt x="2300568" y="77101"/>
                </a:cubicBezTo>
                <a:cubicBezTo>
                  <a:pt x="2300568" y="68648"/>
                  <a:pt x="2298455" y="62171"/>
                  <a:pt x="2294230" y="57664"/>
                </a:cubicBezTo>
                <a:cubicBezTo>
                  <a:pt x="2290003" y="53157"/>
                  <a:pt x="2284564" y="50907"/>
                  <a:pt x="2277910" y="50907"/>
                </a:cubicBezTo>
                <a:cubicBezTo>
                  <a:pt x="2270699" y="50907"/>
                  <a:pt x="2264126" y="53395"/>
                  <a:pt x="2258193" y="58362"/>
                </a:cubicBezTo>
                <a:cubicBezTo>
                  <a:pt x="2252257" y="63334"/>
                  <a:pt x="2247825" y="70826"/>
                  <a:pt x="2244906" y="80834"/>
                </a:cubicBezTo>
                <a:close/>
                <a:moveTo>
                  <a:pt x="2363032" y="90439"/>
                </a:moveTo>
                <a:lnTo>
                  <a:pt x="2349234" y="47642"/>
                </a:lnTo>
                <a:lnTo>
                  <a:pt x="2362658" y="47642"/>
                </a:lnTo>
                <a:lnTo>
                  <a:pt x="2380560" y="92674"/>
                </a:lnTo>
                <a:lnTo>
                  <a:pt x="2344010" y="132299"/>
                </a:lnTo>
                <a:lnTo>
                  <a:pt x="2328815" y="132299"/>
                </a:lnTo>
                <a:close/>
                <a:moveTo>
                  <a:pt x="2399486" y="91180"/>
                </a:moveTo>
                <a:lnTo>
                  <a:pt x="2385597" y="47642"/>
                </a:lnTo>
                <a:lnTo>
                  <a:pt x="2398276" y="47642"/>
                </a:lnTo>
                <a:lnTo>
                  <a:pt x="2417482" y="92862"/>
                </a:lnTo>
                <a:lnTo>
                  <a:pt x="2379534" y="132299"/>
                </a:lnTo>
                <a:lnTo>
                  <a:pt x="2366110" y="132299"/>
                </a:lnTo>
                <a:close/>
                <a:moveTo>
                  <a:pt x="2504880" y="39996"/>
                </a:moveTo>
                <a:lnTo>
                  <a:pt x="2583846" y="39996"/>
                </a:lnTo>
                <a:lnTo>
                  <a:pt x="2562962" y="139010"/>
                </a:lnTo>
                <a:lnTo>
                  <a:pt x="2546179" y="139010"/>
                </a:lnTo>
                <a:lnTo>
                  <a:pt x="2564358" y="53611"/>
                </a:lnTo>
                <a:lnTo>
                  <a:pt x="2518581" y="53611"/>
                </a:lnTo>
                <a:lnTo>
                  <a:pt x="2500402" y="139010"/>
                </a:lnTo>
                <a:lnTo>
                  <a:pt x="2483715" y="139010"/>
                </a:lnTo>
                <a:close/>
                <a:moveTo>
                  <a:pt x="2580955" y="176958"/>
                </a:moveTo>
                <a:lnTo>
                  <a:pt x="2609578" y="39996"/>
                </a:lnTo>
                <a:lnTo>
                  <a:pt x="2625149" y="39996"/>
                </a:lnTo>
                <a:lnTo>
                  <a:pt x="2622258" y="53794"/>
                </a:lnTo>
                <a:cubicBezTo>
                  <a:pt x="2628039" y="47764"/>
                  <a:pt x="2633215" y="43585"/>
                  <a:pt x="2637783" y="41252"/>
                </a:cubicBezTo>
                <a:cubicBezTo>
                  <a:pt x="2642353" y="38926"/>
                  <a:pt x="2647181" y="37760"/>
                  <a:pt x="2652279" y="37760"/>
                </a:cubicBezTo>
                <a:cubicBezTo>
                  <a:pt x="2661728" y="37760"/>
                  <a:pt x="2669558" y="41194"/>
                  <a:pt x="2675775" y="48063"/>
                </a:cubicBezTo>
                <a:cubicBezTo>
                  <a:pt x="2681988" y="54928"/>
                  <a:pt x="2685095" y="64767"/>
                  <a:pt x="2685095" y="77569"/>
                </a:cubicBezTo>
                <a:cubicBezTo>
                  <a:pt x="2685095" y="87890"/>
                  <a:pt x="2683389" y="97287"/>
                  <a:pt x="2679969" y="105772"/>
                </a:cubicBezTo>
                <a:cubicBezTo>
                  <a:pt x="2676549" y="114256"/>
                  <a:pt x="2672356" y="121079"/>
                  <a:pt x="2667384" y="126238"/>
                </a:cubicBezTo>
                <a:cubicBezTo>
                  <a:pt x="2662407" y="131400"/>
                  <a:pt x="2657376" y="135187"/>
                  <a:pt x="2652279" y="137613"/>
                </a:cubicBezTo>
                <a:cubicBezTo>
                  <a:pt x="2647181" y="140036"/>
                  <a:pt x="2641961" y="141249"/>
                  <a:pt x="2636614" y="141249"/>
                </a:cubicBezTo>
                <a:cubicBezTo>
                  <a:pt x="2624745" y="141249"/>
                  <a:pt x="2615548" y="135219"/>
                  <a:pt x="2609021" y="123163"/>
                </a:cubicBezTo>
                <a:lnTo>
                  <a:pt x="2597832" y="176958"/>
                </a:lnTo>
                <a:close/>
                <a:moveTo>
                  <a:pt x="2614334" y="98550"/>
                </a:moveTo>
                <a:cubicBezTo>
                  <a:pt x="2614334" y="105948"/>
                  <a:pt x="2614859" y="111074"/>
                  <a:pt x="2615918" y="113929"/>
                </a:cubicBezTo>
                <a:cubicBezTo>
                  <a:pt x="2617470" y="117971"/>
                  <a:pt x="2620022" y="121234"/>
                  <a:pt x="2623565" y="123718"/>
                </a:cubicBezTo>
                <a:cubicBezTo>
                  <a:pt x="2627107" y="126205"/>
                  <a:pt x="2631210" y="127450"/>
                  <a:pt x="2635873" y="127450"/>
                </a:cubicBezTo>
                <a:cubicBezTo>
                  <a:pt x="2645567" y="127450"/>
                  <a:pt x="2653401" y="121997"/>
                  <a:pt x="2659366" y="111085"/>
                </a:cubicBezTo>
                <a:cubicBezTo>
                  <a:pt x="2665331" y="100181"/>
                  <a:pt x="2668316" y="89038"/>
                  <a:pt x="2668316" y="77666"/>
                </a:cubicBezTo>
                <a:cubicBezTo>
                  <a:pt x="2668316" y="69274"/>
                  <a:pt x="2666310" y="62791"/>
                  <a:pt x="2662300" y="58223"/>
                </a:cubicBezTo>
                <a:cubicBezTo>
                  <a:pt x="2658293" y="53655"/>
                  <a:pt x="2653304" y="51372"/>
                  <a:pt x="2647339" y="51372"/>
                </a:cubicBezTo>
                <a:cubicBezTo>
                  <a:pt x="2643048" y="51372"/>
                  <a:pt x="2639069" y="52505"/>
                  <a:pt x="2635405" y="54773"/>
                </a:cubicBezTo>
                <a:cubicBezTo>
                  <a:pt x="2631740" y="57045"/>
                  <a:pt x="2628335" y="60429"/>
                  <a:pt x="2625196" y="64936"/>
                </a:cubicBezTo>
                <a:cubicBezTo>
                  <a:pt x="2622056" y="69443"/>
                  <a:pt x="2619460" y="74959"/>
                  <a:pt x="2617408" y="81485"/>
                </a:cubicBezTo>
                <a:cubicBezTo>
                  <a:pt x="2615357" y="88013"/>
                  <a:pt x="2614334" y="93700"/>
                  <a:pt x="2614334" y="98550"/>
                </a:cubicBezTo>
                <a:close/>
                <a:moveTo>
                  <a:pt x="2762467" y="121111"/>
                </a:moveTo>
                <a:cubicBezTo>
                  <a:pt x="2750594" y="134536"/>
                  <a:pt x="2738444" y="141249"/>
                  <a:pt x="2726013" y="141249"/>
                </a:cubicBezTo>
                <a:cubicBezTo>
                  <a:pt x="2718367" y="141249"/>
                  <a:pt x="2712200" y="139057"/>
                  <a:pt x="2707506" y="134675"/>
                </a:cubicBezTo>
                <a:cubicBezTo>
                  <a:pt x="2702815" y="130291"/>
                  <a:pt x="2700467" y="124935"/>
                  <a:pt x="2700467" y="118595"/>
                </a:cubicBezTo>
                <a:cubicBezTo>
                  <a:pt x="2700467" y="114429"/>
                  <a:pt x="2701522" y="107280"/>
                  <a:pt x="2703636" y="97149"/>
                </a:cubicBezTo>
                <a:lnTo>
                  <a:pt x="2715572" y="39996"/>
                </a:lnTo>
                <a:lnTo>
                  <a:pt x="2732446" y="39996"/>
                </a:lnTo>
                <a:lnTo>
                  <a:pt x="2719206" y="103301"/>
                </a:lnTo>
                <a:cubicBezTo>
                  <a:pt x="2718085" y="108587"/>
                  <a:pt x="2717528" y="112690"/>
                  <a:pt x="2717528" y="115610"/>
                </a:cubicBezTo>
                <a:cubicBezTo>
                  <a:pt x="2717528" y="119340"/>
                  <a:pt x="2718658" y="122245"/>
                  <a:pt x="2720929" y="124329"/>
                </a:cubicBezTo>
                <a:cubicBezTo>
                  <a:pt x="2723201" y="126410"/>
                  <a:pt x="2726539" y="127450"/>
                  <a:pt x="2730952" y="127450"/>
                </a:cubicBezTo>
                <a:cubicBezTo>
                  <a:pt x="2735675" y="127450"/>
                  <a:pt x="2740294" y="126302"/>
                  <a:pt x="2744802" y="124001"/>
                </a:cubicBezTo>
                <a:cubicBezTo>
                  <a:pt x="2749309" y="121697"/>
                  <a:pt x="2753190" y="118591"/>
                  <a:pt x="2756455" y="114674"/>
                </a:cubicBezTo>
                <a:cubicBezTo>
                  <a:pt x="2759716" y="110761"/>
                  <a:pt x="2762373" y="106131"/>
                  <a:pt x="2764425" y="100785"/>
                </a:cubicBezTo>
                <a:cubicBezTo>
                  <a:pt x="2765793" y="97365"/>
                  <a:pt x="2767377" y="91371"/>
                  <a:pt x="2769181" y="82792"/>
                </a:cubicBezTo>
                <a:lnTo>
                  <a:pt x="2778130" y="39996"/>
                </a:lnTo>
                <a:lnTo>
                  <a:pt x="2795007" y="39996"/>
                </a:lnTo>
                <a:lnTo>
                  <a:pt x="2774308" y="139010"/>
                </a:lnTo>
                <a:lnTo>
                  <a:pt x="2758737" y="139010"/>
                </a:lnTo>
                <a:close/>
                <a:moveTo>
                  <a:pt x="2880500" y="65638"/>
                </a:moveTo>
                <a:lnTo>
                  <a:pt x="2864929" y="63864"/>
                </a:lnTo>
                <a:cubicBezTo>
                  <a:pt x="2868969" y="53982"/>
                  <a:pt x="2873991" y="47160"/>
                  <a:pt x="2879990" y="43402"/>
                </a:cubicBezTo>
                <a:cubicBezTo>
                  <a:pt x="2885986" y="39643"/>
                  <a:pt x="2893586" y="37760"/>
                  <a:pt x="2902784" y="37760"/>
                </a:cubicBezTo>
                <a:cubicBezTo>
                  <a:pt x="2912667" y="37760"/>
                  <a:pt x="2920435" y="40043"/>
                  <a:pt x="2926091" y="44611"/>
                </a:cubicBezTo>
                <a:cubicBezTo>
                  <a:pt x="2931745" y="49179"/>
                  <a:pt x="2934575" y="55224"/>
                  <a:pt x="2934575" y="62748"/>
                </a:cubicBezTo>
                <a:cubicBezTo>
                  <a:pt x="2934575" y="68587"/>
                  <a:pt x="2933086" y="73620"/>
                  <a:pt x="2930101" y="77846"/>
                </a:cubicBezTo>
                <a:cubicBezTo>
                  <a:pt x="2927116" y="82076"/>
                  <a:pt x="2922641" y="85525"/>
                  <a:pt x="2916673" y="88196"/>
                </a:cubicBezTo>
                <a:cubicBezTo>
                  <a:pt x="2924506" y="93172"/>
                  <a:pt x="2928423" y="100040"/>
                  <a:pt x="2928423" y="108803"/>
                </a:cubicBezTo>
                <a:cubicBezTo>
                  <a:pt x="2928423" y="117320"/>
                  <a:pt x="2925097" y="124851"/>
                  <a:pt x="2918448" y="131410"/>
                </a:cubicBezTo>
                <a:cubicBezTo>
                  <a:pt x="2911799" y="137966"/>
                  <a:pt x="2902067" y="141249"/>
                  <a:pt x="2889263" y="141249"/>
                </a:cubicBezTo>
                <a:cubicBezTo>
                  <a:pt x="2867385" y="141249"/>
                  <a:pt x="2854518" y="131271"/>
                  <a:pt x="2850667" y="111319"/>
                </a:cubicBezTo>
                <a:lnTo>
                  <a:pt x="2866701" y="110110"/>
                </a:lnTo>
                <a:cubicBezTo>
                  <a:pt x="2869250" y="122292"/>
                  <a:pt x="2877052" y="128383"/>
                  <a:pt x="2890104" y="128383"/>
                </a:cubicBezTo>
                <a:cubicBezTo>
                  <a:pt x="2896380" y="128383"/>
                  <a:pt x="2901539" y="126691"/>
                  <a:pt x="2905577" y="123304"/>
                </a:cubicBezTo>
                <a:cubicBezTo>
                  <a:pt x="2909621" y="119912"/>
                  <a:pt x="2911640" y="115488"/>
                  <a:pt x="2911640" y="110016"/>
                </a:cubicBezTo>
                <a:cubicBezTo>
                  <a:pt x="2911640" y="105911"/>
                  <a:pt x="2910538" y="102636"/>
                  <a:pt x="2908332" y="100181"/>
                </a:cubicBezTo>
                <a:cubicBezTo>
                  <a:pt x="2906121" y="97722"/>
                  <a:pt x="2903342" y="96184"/>
                  <a:pt x="2899987" y="95566"/>
                </a:cubicBezTo>
                <a:cubicBezTo>
                  <a:pt x="2896627" y="94942"/>
                  <a:pt x="2891502" y="94632"/>
                  <a:pt x="2884605" y="94632"/>
                </a:cubicBezTo>
                <a:lnTo>
                  <a:pt x="2887495" y="81393"/>
                </a:lnTo>
                <a:cubicBezTo>
                  <a:pt x="2888924" y="81518"/>
                  <a:pt x="2890321" y="81579"/>
                  <a:pt x="2891689" y="81579"/>
                </a:cubicBezTo>
                <a:cubicBezTo>
                  <a:pt x="2900452" y="81579"/>
                  <a:pt x="2907025" y="80104"/>
                  <a:pt x="2911409" y="77148"/>
                </a:cubicBezTo>
                <a:cubicBezTo>
                  <a:pt x="2915790" y="74199"/>
                  <a:pt x="2917980" y="69800"/>
                  <a:pt x="2917980" y="63957"/>
                </a:cubicBezTo>
                <a:cubicBezTo>
                  <a:pt x="2917980" y="59418"/>
                  <a:pt x="2916566" y="56019"/>
                  <a:pt x="2913738" y="53747"/>
                </a:cubicBezTo>
                <a:cubicBezTo>
                  <a:pt x="2910909" y="51476"/>
                  <a:pt x="2906637" y="50346"/>
                  <a:pt x="2900919" y="50346"/>
                </a:cubicBezTo>
                <a:cubicBezTo>
                  <a:pt x="2897251" y="50346"/>
                  <a:pt x="2893708" y="51088"/>
                  <a:pt x="2890289" y="52581"/>
                </a:cubicBezTo>
                <a:cubicBezTo>
                  <a:pt x="2886869" y="54071"/>
                  <a:pt x="2883610" y="58425"/>
                  <a:pt x="2880500" y="65638"/>
                </a:cubicBezTo>
                <a:close/>
                <a:moveTo>
                  <a:pt x="3007342" y="126705"/>
                </a:moveTo>
                <a:cubicBezTo>
                  <a:pt x="3001499" y="131742"/>
                  <a:pt x="2995873" y="135421"/>
                  <a:pt x="2990465" y="137750"/>
                </a:cubicBezTo>
                <a:cubicBezTo>
                  <a:pt x="2985055" y="140083"/>
                  <a:pt x="2979277" y="141249"/>
                  <a:pt x="2973125" y="141249"/>
                </a:cubicBezTo>
                <a:cubicBezTo>
                  <a:pt x="2963987" y="141249"/>
                  <a:pt x="2956626" y="138560"/>
                  <a:pt x="2951030" y="133182"/>
                </a:cubicBezTo>
                <a:cubicBezTo>
                  <a:pt x="2945436" y="127804"/>
                  <a:pt x="2942640" y="120924"/>
                  <a:pt x="2942640" y="112535"/>
                </a:cubicBezTo>
                <a:cubicBezTo>
                  <a:pt x="2942640" y="107002"/>
                  <a:pt x="2943900" y="102106"/>
                  <a:pt x="2946416" y="97848"/>
                </a:cubicBezTo>
                <a:cubicBezTo>
                  <a:pt x="2948933" y="93592"/>
                  <a:pt x="2952273" y="90172"/>
                  <a:pt x="2956434" y="87591"/>
                </a:cubicBezTo>
                <a:cubicBezTo>
                  <a:pt x="2960600" y="85013"/>
                  <a:pt x="2965694" y="83167"/>
                  <a:pt x="2971724" y="82044"/>
                </a:cubicBezTo>
                <a:cubicBezTo>
                  <a:pt x="2975515" y="81302"/>
                  <a:pt x="2982710" y="80708"/>
                  <a:pt x="2993310" y="80273"/>
                </a:cubicBezTo>
                <a:cubicBezTo>
                  <a:pt x="3003908" y="79837"/>
                  <a:pt x="3011508" y="78717"/>
                  <a:pt x="3016105" y="76917"/>
                </a:cubicBezTo>
                <a:cubicBezTo>
                  <a:pt x="3017412" y="72316"/>
                  <a:pt x="3018063" y="68493"/>
                  <a:pt x="3018063" y="65448"/>
                </a:cubicBezTo>
                <a:cubicBezTo>
                  <a:pt x="3018063" y="61535"/>
                  <a:pt x="3016634" y="58460"/>
                  <a:pt x="3013772" y="56221"/>
                </a:cubicBezTo>
                <a:cubicBezTo>
                  <a:pt x="3009858" y="53111"/>
                  <a:pt x="3004138" y="51559"/>
                  <a:pt x="2996618" y="51559"/>
                </a:cubicBezTo>
                <a:cubicBezTo>
                  <a:pt x="2989533" y="51559"/>
                  <a:pt x="2983737" y="53129"/>
                  <a:pt x="2979229" y="56264"/>
                </a:cubicBezTo>
                <a:cubicBezTo>
                  <a:pt x="2974723" y="59406"/>
                  <a:pt x="2971447" y="63868"/>
                  <a:pt x="2969395" y="69645"/>
                </a:cubicBezTo>
                <a:lnTo>
                  <a:pt x="2952335" y="68155"/>
                </a:lnTo>
                <a:cubicBezTo>
                  <a:pt x="2955816" y="58335"/>
                  <a:pt x="2961330" y="50813"/>
                  <a:pt x="2968883" y="45590"/>
                </a:cubicBezTo>
                <a:cubicBezTo>
                  <a:pt x="2976437" y="40370"/>
                  <a:pt x="2985958" y="37760"/>
                  <a:pt x="2997457" y="37760"/>
                </a:cubicBezTo>
                <a:cubicBezTo>
                  <a:pt x="3009701" y="37760"/>
                  <a:pt x="3019398" y="40683"/>
                  <a:pt x="3026549" y="46522"/>
                </a:cubicBezTo>
                <a:cubicBezTo>
                  <a:pt x="3032021" y="50874"/>
                  <a:pt x="3034753" y="56531"/>
                  <a:pt x="3034753" y="63489"/>
                </a:cubicBezTo>
                <a:cubicBezTo>
                  <a:pt x="3034753" y="68774"/>
                  <a:pt x="3033976" y="74898"/>
                  <a:pt x="3032420" y="81860"/>
                </a:cubicBezTo>
                <a:lnTo>
                  <a:pt x="3026919" y="106474"/>
                </a:lnTo>
                <a:cubicBezTo>
                  <a:pt x="3025181" y="114303"/>
                  <a:pt x="3024309" y="120675"/>
                  <a:pt x="3024309" y="125586"/>
                </a:cubicBezTo>
                <a:cubicBezTo>
                  <a:pt x="3024309" y="128696"/>
                  <a:pt x="3024989" y="133170"/>
                  <a:pt x="3026360" y="139010"/>
                </a:cubicBezTo>
                <a:lnTo>
                  <a:pt x="3009301" y="139010"/>
                </a:lnTo>
                <a:cubicBezTo>
                  <a:pt x="3008369" y="135778"/>
                  <a:pt x="3007717" y="131677"/>
                  <a:pt x="3007342" y="126705"/>
                </a:cubicBezTo>
                <a:close/>
                <a:moveTo>
                  <a:pt x="3013588" y="88851"/>
                </a:moveTo>
                <a:cubicBezTo>
                  <a:pt x="3011223" y="89783"/>
                  <a:pt x="3008693" y="90496"/>
                  <a:pt x="3005989" y="90994"/>
                </a:cubicBezTo>
                <a:cubicBezTo>
                  <a:pt x="3003284" y="91490"/>
                  <a:pt x="2998764" y="92022"/>
                  <a:pt x="2992424" y="92581"/>
                </a:cubicBezTo>
                <a:cubicBezTo>
                  <a:pt x="2982603" y="93453"/>
                  <a:pt x="2975674" y="94554"/>
                  <a:pt x="2971634" y="95893"/>
                </a:cubicBezTo>
                <a:cubicBezTo>
                  <a:pt x="2967591" y="97228"/>
                  <a:pt x="2964546" y="99359"/>
                  <a:pt x="2962498" y="102275"/>
                </a:cubicBezTo>
                <a:cubicBezTo>
                  <a:pt x="2960445" y="105199"/>
                  <a:pt x="2959419" y="108428"/>
                  <a:pt x="2959419" y="111970"/>
                </a:cubicBezTo>
                <a:cubicBezTo>
                  <a:pt x="2959419" y="116697"/>
                  <a:pt x="2961050" y="120585"/>
                  <a:pt x="2964315" y="123631"/>
                </a:cubicBezTo>
                <a:cubicBezTo>
                  <a:pt x="2967577" y="126677"/>
                  <a:pt x="2972220" y="128200"/>
                  <a:pt x="2978250" y="128200"/>
                </a:cubicBezTo>
                <a:cubicBezTo>
                  <a:pt x="2983844" y="128200"/>
                  <a:pt x="2989223" y="126723"/>
                  <a:pt x="2994382" y="123767"/>
                </a:cubicBezTo>
                <a:cubicBezTo>
                  <a:pt x="2999540" y="120816"/>
                  <a:pt x="3003608" y="116697"/>
                  <a:pt x="3006593" y="111413"/>
                </a:cubicBezTo>
                <a:cubicBezTo>
                  <a:pt x="3009578" y="106131"/>
                  <a:pt x="3011910" y="98611"/>
                  <a:pt x="3013588" y="88851"/>
                </a:cubicBezTo>
                <a:close/>
                <a:moveTo>
                  <a:pt x="3115119" y="102930"/>
                </a:moveTo>
                <a:lnTo>
                  <a:pt x="3131993" y="104702"/>
                </a:lnTo>
                <a:cubicBezTo>
                  <a:pt x="3127770" y="117072"/>
                  <a:pt x="3121754" y="126255"/>
                  <a:pt x="3113957" y="132250"/>
                </a:cubicBezTo>
                <a:cubicBezTo>
                  <a:pt x="3106152" y="138247"/>
                  <a:pt x="3097277" y="141249"/>
                  <a:pt x="3087338" y="141249"/>
                </a:cubicBezTo>
                <a:cubicBezTo>
                  <a:pt x="3076585" y="141249"/>
                  <a:pt x="3067866" y="137768"/>
                  <a:pt x="3061184" y="130806"/>
                </a:cubicBezTo>
                <a:cubicBezTo>
                  <a:pt x="3054502" y="123847"/>
                  <a:pt x="3051157" y="114119"/>
                  <a:pt x="3051157" y="101624"/>
                </a:cubicBezTo>
                <a:cubicBezTo>
                  <a:pt x="3051157" y="90810"/>
                  <a:pt x="3053304" y="80182"/>
                  <a:pt x="3057595" y="69739"/>
                </a:cubicBezTo>
                <a:cubicBezTo>
                  <a:pt x="3061886" y="59296"/>
                  <a:pt x="3068021" y="51357"/>
                  <a:pt x="3076009" y="45918"/>
                </a:cubicBezTo>
                <a:cubicBezTo>
                  <a:pt x="3083993" y="40478"/>
                  <a:pt x="3093115" y="37760"/>
                  <a:pt x="3103372" y="37760"/>
                </a:cubicBezTo>
                <a:cubicBezTo>
                  <a:pt x="3114003" y="37760"/>
                  <a:pt x="3122420" y="40759"/>
                  <a:pt x="3128641" y="46756"/>
                </a:cubicBezTo>
                <a:cubicBezTo>
                  <a:pt x="3134854" y="52754"/>
                  <a:pt x="3137961" y="60695"/>
                  <a:pt x="3137961" y="70581"/>
                </a:cubicBezTo>
                <a:lnTo>
                  <a:pt x="3121366" y="71697"/>
                </a:lnTo>
                <a:cubicBezTo>
                  <a:pt x="3121304" y="65419"/>
                  <a:pt x="3119490" y="60505"/>
                  <a:pt x="3115915" y="56963"/>
                </a:cubicBezTo>
                <a:cubicBezTo>
                  <a:pt x="3112340" y="53419"/>
                  <a:pt x="3107631" y="51653"/>
                  <a:pt x="3101785" y="51653"/>
                </a:cubicBezTo>
                <a:cubicBezTo>
                  <a:pt x="3095013" y="51653"/>
                  <a:pt x="3089138" y="53794"/>
                  <a:pt x="3084166" y="58085"/>
                </a:cubicBezTo>
                <a:cubicBezTo>
                  <a:pt x="3079195" y="62377"/>
                  <a:pt x="3075292" y="68882"/>
                  <a:pt x="3072467" y="77616"/>
                </a:cubicBezTo>
                <a:cubicBezTo>
                  <a:pt x="3069637" y="86346"/>
                  <a:pt x="3068222" y="94756"/>
                  <a:pt x="3068222" y="102834"/>
                </a:cubicBezTo>
                <a:cubicBezTo>
                  <a:pt x="3068222" y="111290"/>
                  <a:pt x="3070086" y="117626"/>
                  <a:pt x="3073816" y="121856"/>
                </a:cubicBezTo>
                <a:cubicBezTo>
                  <a:pt x="3077546" y="126086"/>
                  <a:pt x="3082143" y="128200"/>
                  <a:pt x="3087615" y="128200"/>
                </a:cubicBezTo>
                <a:cubicBezTo>
                  <a:pt x="3093084" y="128200"/>
                  <a:pt x="3098321" y="126114"/>
                  <a:pt x="3103325" y="121950"/>
                </a:cubicBezTo>
                <a:cubicBezTo>
                  <a:pt x="3108326" y="117784"/>
                  <a:pt x="3112261" y="111448"/>
                  <a:pt x="3115119" y="102930"/>
                </a:cubicBezTo>
                <a:close/>
                <a:moveTo>
                  <a:pt x="3170127" y="39996"/>
                </a:moveTo>
                <a:lnTo>
                  <a:pt x="3244711" y="39996"/>
                </a:lnTo>
                <a:lnTo>
                  <a:pt x="3223645" y="139010"/>
                </a:lnTo>
                <a:lnTo>
                  <a:pt x="3206862" y="139010"/>
                </a:lnTo>
                <a:lnTo>
                  <a:pt x="3225323" y="54075"/>
                </a:lnTo>
                <a:lnTo>
                  <a:pt x="3183743" y="54075"/>
                </a:lnTo>
                <a:lnTo>
                  <a:pt x="3170966" y="113094"/>
                </a:lnTo>
                <a:cubicBezTo>
                  <a:pt x="3168791" y="123224"/>
                  <a:pt x="3165869" y="130294"/>
                  <a:pt x="3162203" y="134304"/>
                </a:cubicBezTo>
                <a:cubicBezTo>
                  <a:pt x="3158535" y="138315"/>
                  <a:pt x="3153470" y="140317"/>
                  <a:pt x="3147004" y="140317"/>
                </a:cubicBezTo>
                <a:cubicBezTo>
                  <a:pt x="3143278" y="140317"/>
                  <a:pt x="3138335" y="139881"/>
                  <a:pt x="3132183" y="139010"/>
                </a:cubicBezTo>
                <a:lnTo>
                  <a:pt x="3135258" y="125025"/>
                </a:lnTo>
                <a:cubicBezTo>
                  <a:pt x="3137868" y="125215"/>
                  <a:pt x="3140229" y="125308"/>
                  <a:pt x="3142346" y="125308"/>
                </a:cubicBezTo>
                <a:cubicBezTo>
                  <a:pt x="3146630" y="125308"/>
                  <a:pt x="3149441" y="124236"/>
                  <a:pt x="3150782" y="122086"/>
                </a:cubicBezTo>
                <a:cubicBezTo>
                  <a:pt x="3152116" y="119945"/>
                  <a:pt x="3154027" y="113403"/>
                  <a:pt x="3156515" y="102467"/>
                </a:cubicBezTo>
                <a:close/>
                <a:moveTo>
                  <a:pt x="3242070" y="177238"/>
                </a:moveTo>
                <a:lnTo>
                  <a:pt x="3243095" y="161387"/>
                </a:lnTo>
                <a:cubicBezTo>
                  <a:pt x="3246577" y="162382"/>
                  <a:pt x="3249961" y="162878"/>
                  <a:pt x="3253259" y="162878"/>
                </a:cubicBezTo>
                <a:cubicBezTo>
                  <a:pt x="3256675" y="162878"/>
                  <a:pt x="3259440" y="162104"/>
                  <a:pt x="3261557" y="160549"/>
                </a:cubicBezTo>
                <a:cubicBezTo>
                  <a:pt x="3264289" y="158501"/>
                  <a:pt x="3267273" y="154645"/>
                  <a:pt x="3270505" y="148990"/>
                </a:cubicBezTo>
                <a:lnTo>
                  <a:pt x="3275913" y="139294"/>
                </a:lnTo>
                <a:lnTo>
                  <a:pt x="3259411" y="39996"/>
                </a:lnTo>
                <a:lnTo>
                  <a:pt x="3276007" y="39996"/>
                </a:lnTo>
                <a:lnTo>
                  <a:pt x="3283466" y="90064"/>
                </a:lnTo>
                <a:cubicBezTo>
                  <a:pt x="3284957" y="99943"/>
                  <a:pt x="3286231" y="109828"/>
                  <a:pt x="3287289" y="119714"/>
                </a:cubicBezTo>
                <a:lnTo>
                  <a:pt x="3331574" y="39996"/>
                </a:lnTo>
                <a:lnTo>
                  <a:pt x="3349194" y="39996"/>
                </a:lnTo>
                <a:lnTo>
                  <a:pt x="3286076" y="152157"/>
                </a:lnTo>
                <a:cubicBezTo>
                  <a:pt x="3279985" y="163098"/>
                  <a:pt x="3274575" y="170341"/>
                  <a:pt x="3269854" y="173887"/>
                </a:cubicBezTo>
                <a:cubicBezTo>
                  <a:pt x="3265130" y="177429"/>
                  <a:pt x="3259691" y="179197"/>
                  <a:pt x="3253540" y="179197"/>
                </a:cubicBezTo>
                <a:cubicBezTo>
                  <a:pt x="3249623" y="179197"/>
                  <a:pt x="3245795" y="178545"/>
                  <a:pt x="3242070" y="177238"/>
                </a:cubicBezTo>
                <a:close/>
                <a:moveTo>
                  <a:pt x="3364858" y="39996"/>
                </a:moveTo>
                <a:lnTo>
                  <a:pt x="3381548" y="39996"/>
                </a:lnTo>
                <a:lnTo>
                  <a:pt x="3367749" y="103209"/>
                </a:lnTo>
                <a:cubicBezTo>
                  <a:pt x="3366503" y="109051"/>
                  <a:pt x="3365885" y="113342"/>
                  <a:pt x="3365885" y="116077"/>
                </a:cubicBezTo>
                <a:cubicBezTo>
                  <a:pt x="3365885" y="119682"/>
                  <a:pt x="3366817" y="122386"/>
                  <a:pt x="3368681" y="124185"/>
                </a:cubicBezTo>
                <a:cubicBezTo>
                  <a:pt x="3370546" y="125989"/>
                  <a:pt x="3373344" y="126893"/>
                  <a:pt x="3377074" y="126893"/>
                </a:cubicBezTo>
                <a:cubicBezTo>
                  <a:pt x="3382790" y="126893"/>
                  <a:pt x="3388056" y="125262"/>
                  <a:pt x="3392878" y="121997"/>
                </a:cubicBezTo>
                <a:cubicBezTo>
                  <a:pt x="3397694" y="118734"/>
                  <a:pt x="3401517" y="114879"/>
                  <a:pt x="3404347" y="110434"/>
                </a:cubicBezTo>
                <a:cubicBezTo>
                  <a:pt x="3407173" y="105987"/>
                  <a:pt x="3409580" y="99291"/>
                  <a:pt x="3411572" y="90345"/>
                </a:cubicBezTo>
                <a:lnTo>
                  <a:pt x="3422667" y="39996"/>
                </a:lnTo>
                <a:lnTo>
                  <a:pt x="3439353" y="39996"/>
                </a:lnTo>
                <a:lnTo>
                  <a:pt x="3425180" y="104608"/>
                </a:lnTo>
                <a:cubicBezTo>
                  <a:pt x="3424122" y="109580"/>
                  <a:pt x="3423596" y="113436"/>
                  <a:pt x="3423596" y="116171"/>
                </a:cubicBezTo>
                <a:cubicBezTo>
                  <a:pt x="3423596" y="119714"/>
                  <a:pt x="3424481" y="122386"/>
                  <a:pt x="3426257" y="124185"/>
                </a:cubicBezTo>
                <a:cubicBezTo>
                  <a:pt x="3428024" y="125989"/>
                  <a:pt x="3430648" y="126893"/>
                  <a:pt x="3434129" y="126893"/>
                </a:cubicBezTo>
                <a:cubicBezTo>
                  <a:pt x="3441406" y="126893"/>
                  <a:pt x="3448554" y="123753"/>
                  <a:pt x="3455578" y="117475"/>
                </a:cubicBezTo>
                <a:cubicBezTo>
                  <a:pt x="3462602" y="111197"/>
                  <a:pt x="3467385" y="101408"/>
                  <a:pt x="3469935" y="88106"/>
                </a:cubicBezTo>
                <a:cubicBezTo>
                  <a:pt x="3470058" y="87484"/>
                  <a:pt x="3470180" y="86799"/>
                  <a:pt x="3470305" y="86053"/>
                </a:cubicBezTo>
                <a:lnTo>
                  <a:pt x="3480562" y="39996"/>
                </a:lnTo>
                <a:lnTo>
                  <a:pt x="3497064" y="39996"/>
                </a:lnTo>
                <a:lnTo>
                  <a:pt x="3475527" y="139010"/>
                </a:lnTo>
                <a:lnTo>
                  <a:pt x="3458930" y="139010"/>
                </a:lnTo>
                <a:lnTo>
                  <a:pt x="3462473" y="122414"/>
                </a:lnTo>
                <a:cubicBezTo>
                  <a:pt x="3453213" y="134971"/>
                  <a:pt x="3442464" y="141249"/>
                  <a:pt x="3430213" y="141249"/>
                </a:cubicBezTo>
                <a:cubicBezTo>
                  <a:pt x="3423442" y="141249"/>
                  <a:pt x="3417878" y="139306"/>
                  <a:pt x="3413531" y="135417"/>
                </a:cubicBezTo>
                <a:cubicBezTo>
                  <a:pt x="3409178" y="131536"/>
                  <a:pt x="3406849" y="127199"/>
                  <a:pt x="3406535" y="122414"/>
                </a:cubicBezTo>
                <a:cubicBezTo>
                  <a:pt x="3401311" y="128696"/>
                  <a:pt x="3395890" y="133402"/>
                  <a:pt x="3390268" y="136541"/>
                </a:cubicBezTo>
                <a:cubicBezTo>
                  <a:pt x="3384644" y="139679"/>
                  <a:pt x="3378816" y="141249"/>
                  <a:pt x="3372786" y="141249"/>
                </a:cubicBezTo>
                <a:cubicBezTo>
                  <a:pt x="3366010" y="141249"/>
                  <a:pt x="3360322" y="139320"/>
                  <a:pt x="3355721" y="135468"/>
                </a:cubicBezTo>
                <a:cubicBezTo>
                  <a:pt x="3351125" y="131620"/>
                  <a:pt x="3348820" y="126550"/>
                  <a:pt x="3348820" y="120272"/>
                </a:cubicBezTo>
                <a:cubicBezTo>
                  <a:pt x="3348820" y="115920"/>
                  <a:pt x="3349907" y="108680"/>
                  <a:pt x="3352085" y="98550"/>
                </a:cubicBezTo>
                <a:close/>
                <a:moveTo>
                  <a:pt x="3569975" y="121111"/>
                </a:moveTo>
                <a:cubicBezTo>
                  <a:pt x="3558103" y="134536"/>
                  <a:pt x="3545953" y="141249"/>
                  <a:pt x="3533519" y="141249"/>
                </a:cubicBezTo>
                <a:cubicBezTo>
                  <a:pt x="3525876" y="141249"/>
                  <a:pt x="3519705" y="139057"/>
                  <a:pt x="3515014" y="134675"/>
                </a:cubicBezTo>
                <a:cubicBezTo>
                  <a:pt x="3510323" y="130291"/>
                  <a:pt x="3507976" y="124935"/>
                  <a:pt x="3507976" y="118595"/>
                </a:cubicBezTo>
                <a:cubicBezTo>
                  <a:pt x="3507976" y="114429"/>
                  <a:pt x="3509032" y="107280"/>
                  <a:pt x="3511145" y="97149"/>
                </a:cubicBezTo>
                <a:lnTo>
                  <a:pt x="3523082" y="39996"/>
                </a:lnTo>
                <a:lnTo>
                  <a:pt x="3539955" y="39996"/>
                </a:lnTo>
                <a:lnTo>
                  <a:pt x="3526714" y="103301"/>
                </a:lnTo>
                <a:cubicBezTo>
                  <a:pt x="3525595" y="108587"/>
                  <a:pt x="3525034" y="112690"/>
                  <a:pt x="3525034" y="115610"/>
                </a:cubicBezTo>
                <a:cubicBezTo>
                  <a:pt x="3525034" y="119340"/>
                  <a:pt x="3526166" y="122245"/>
                  <a:pt x="3528438" y="124329"/>
                </a:cubicBezTo>
                <a:cubicBezTo>
                  <a:pt x="3530710" y="126410"/>
                  <a:pt x="3534048" y="127450"/>
                  <a:pt x="3538462" y="127450"/>
                </a:cubicBezTo>
                <a:cubicBezTo>
                  <a:pt x="3543185" y="127450"/>
                  <a:pt x="3547804" y="126302"/>
                  <a:pt x="3552311" y="124001"/>
                </a:cubicBezTo>
                <a:cubicBezTo>
                  <a:pt x="3556818" y="121697"/>
                  <a:pt x="3560698" y="118591"/>
                  <a:pt x="3563963" y="114674"/>
                </a:cubicBezTo>
                <a:cubicBezTo>
                  <a:pt x="3567226" y="110761"/>
                  <a:pt x="3569882" y="106131"/>
                  <a:pt x="3571934" y="100785"/>
                </a:cubicBezTo>
                <a:cubicBezTo>
                  <a:pt x="3573302" y="97365"/>
                  <a:pt x="3574886" y="91371"/>
                  <a:pt x="3576690" y="82792"/>
                </a:cubicBezTo>
                <a:lnTo>
                  <a:pt x="3585636" y="39996"/>
                </a:lnTo>
                <a:lnTo>
                  <a:pt x="3602517" y="39996"/>
                </a:lnTo>
                <a:lnTo>
                  <a:pt x="3581816" y="139010"/>
                </a:lnTo>
                <a:lnTo>
                  <a:pt x="3566246" y="139010"/>
                </a:lnTo>
                <a:close/>
                <a:moveTo>
                  <a:pt x="3674582" y="87174"/>
                </a:moveTo>
                <a:cubicBezTo>
                  <a:pt x="3680863" y="89352"/>
                  <a:pt x="3685555" y="92350"/>
                  <a:pt x="3688661" y="96170"/>
                </a:cubicBezTo>
                <a:cubicBezTo>
                  <a:pt x="3691767" y="99993"/>
                  <a:pt x="3693323" y="104641"/>
                  <a:pt x="3693323" y="110110"/>
                </a:cubicBezTo>
                <a:cubicBezTo>
                  <a:pt x="3693323" y="117694"/>
                  <a:pt x="3689964" y="124776"/>
                  <a:pt x="3683253" y="131363"/>
                </a:cubicBezTo>
                <a:cubicBezTo>
                  <a:pt x="3676540" y="137952"/>
                  <a:pt x="3666658" y="141249"/>
                  <a:pt x="3653608" y="141249"/>
                </a:cubicBezTo>
                <a:cubicBezTo>
                  <a:pt x="3643787" y="141249"/>
                  <a:pt x="3636018" y="139600"/>
                  <a:pt x="3630298" y="136306"/>
                </a:cubicBezTo>
                <a:cubicBezTo>
                  <a:pt x="3624580" y="133013"/>
                  <a:pt x="3620030" y="128308"/>
                  <a:pt x="3616639" y="122184"/>
                </a:cubicBezTo>
                <a:cubicBezTo>
                  <a:pt x="3613252" y="116064"/>
                  <a:pt x="3611555" y="109239"/>
                  <a:pt x="3611555" y="101718"/>
                </a:cubicBezTo>
                <a:cubicBezTo>
                  <a:pt x="3611555" y="84128"/>
                  <a:pt x="3616622" y="69072"/>
                  <a:pt x="3626754" y="56549"/>
                </a:cubicBezTo>
                <a:cubicBezTo>
                  <a:pt x="3636889" y="44020"/>
                  <a:pt x="3650529" y="37760"/>
                  <a:pt x="3667687" y="37760"/>
                </a:cubicBezTo>
                <a:cubicBezTo>
                  <a:pt x="3678000" y="37760"/>
                  <a:pt x="3685863" y="40139"/>
                  <a:pt x="3691271" y="44892"/>
                </a:cubicBezTo>
                <a:cubicBezTo>
                  <a:pt x="3696681" y="49648"/>
                  <a:pt x="3699381" y="55476"/>
                  <a:pt x="3699381" y="62373"/>
                </a:cubicBezTo>
                <a:cubicBezTo>
                  <a:pt x="3699381" y="68652"/>
                  <a:pt x="3697314" y="73858"/>
                  <a:pt x="3693182" y="77990"/>
                </a:cubicBezTo>
                <a:cubicBezTo>
                  <a:pt x="3689050" y="82123"/>
                  <a:pt x="3682851" y="85183"/>
                  <a:pt x="3674582" y="87174"/>
                </a:cubicBezTo>
                <a:close/>
                <a:moveTo>
                  <a:pt x="3632068" y="80182"/>
                </a:moveTo>
                <a:cubicBezTo>
                  <a:pt x="3636605" y="80557"/>
                  <a:pt x="3640522" y="80741"/>
                  <a:pt x="3643816" y="80741"/>
                </a:cubicBezTo>
                <a:cubicBezTo>
                  <a:pt x="3656618" y="80741"/>
                  <a:pt x="3666203" y="79326"/>
                  <a:pt x="3672580" y="76497"/>
                </a:cubicBezTo>
                <a:cubicBezTo>
                  <a:pt x="3678952" y="73670"/>
                  <a:pt x="3682134" y="69458"/>
                  <a:pt x="3682134" y="63864"/>
                </a:cubicBezTo>
                <a:cubicBezTo>
                  <a:pt x="3682134" y="60199"/>
                  <a:pt x="3680751" y="57153"/>
                  <a:pt x="3677986" y="54726"/>
                </a:cubicBezTo>
                <a:cubicBezTo>
                  <a:pt x="3675222" y="52304"/>
                  <a:pt x="3671600" y="51090"/>
                  <a:pt x="3667122" y="51090"/>
                </a:cubicBezTo>
                <a:cubicBezTo>
                  <a:pt x="3659417" y="51090"/>
                  <a:pt x="3652305" y="53686"/>
                  <a:pt x="3645778" y="58874"/>
                </a:cubicBezTo>
                <a:cubicBezTo>
                  <a:pt x="3639250" y="64068"/>
                  <a:pt x="3634678" y="71168"/>
                  <a:pt x="3632068" y="80182"/>
                </a:cubicBezTo>
                <a:close/>
                <a:moveTo>
                  <a:pt x="3629364" y="93329"/>
                </a:moveTo>
                <a:cubicBezTo>
                  <a:pt x="3628929" y="96001"/>
                  <a:pt x="3628711" y="98639"/>
                  <a:pt x="3628711" y="101250"/>
                </a:cubicBezTo>
                <a:cubicBezTo>
                  <a:pt x="3628711" y="109084"/>
                  <a:pt x="3630949" y="115502"/>
                  <a:pt x="3635427" y="120502"/>
                </a:cubicBezTo>
                <a:cubicBezTo>
                  <a:pt x="3639902" y="125506"/>
                  <a:pt x="3646331" y="128008"/>
                  <a:pt x="3654724" y="128008"/>
                </a:cubicBezTo>
                <a:cubicBezTo>
                  <a:pt x="3661251" y="128008"/>
                  <a:pt x="3666456" y="126287"/>
                  <a:pt x="3670344" y="122835"/>
                </a:cubicBezTo>
                <a:cubicBezTo>
                  <a:pt x="3674225" y="119386"/>
                  <a:pt x="3676169" y="115175"/>
                  <a:pt x="3676169" y="110202"/>
                </a:cubicBezTo>
                <a:cubicBezTo>
                  <a:pt x="3676169" y="103366"/>
                  <a:pt x="3673465" y="98831"/>
                  <a:pt x="3668054" y="96591"/>
                </a:cubicBezTo>
                <a:cubicBezTo>
                  <a:pt x="3662647" y="94349"/>
                  <a:pt x="3652736" y="93233"/>
                  <a:pt x="3638314" y="93233"/>
                </a:cubicBezTo>
                <a:cubicBezTo>
                  <a:pt x="3636947" y="93233"/>
                  <a:pt x="3633965" y="93265"/>
                  <a:pt x="3629364" y="93329"/>
                </a:cubicBezTo>
                <a:close/>
                <a:moveTo>
                  <a:pt x="3769650" y="126705"/>
                </a:moveTo>
                <a:cubicBezTo>
                  <a:pt x="3763806" y="131742"/>
                  <a:pt x="3758180" y="135421"/>
                  <a:pt x="3752773" y="137750"/>
                </a:cubicBezTo>
                <a:cubicBezTo>
                  <a:pt x="3747362" y="140083"/>
                  <a:pt x="3741584" y="141249"/>
                  <a:pt x="3735432" y="141249"/>
                </a:cubicBezTo>
                <a:cubicBezTo>
                  <a:pt x="3726295" y="141249"/>
                  <a:pt x="3718932" y="138560"/>
                  <a:pt x="3713338" y="133182"/>
                </a:cubicBezTo>
                <a:cubicBezTo>
                  <a:pt x="3707744" y="127804"/>
                  <a:pt x="3704947" y="120924"/>
                  <a:pt x="3704947" y="112535"/>
                </a:cubicBezTo>
                <a:cubicBezTo>
                  <a:pt x="3704947" y="107002"/>
                  <a:pt x="3706207" y="102106"/>
                  <a:pt x="3708723" y="97848"/>
                </a:cubicBezTo>
                <a:cubicBezTo>
                  <a:pt x="3711240" y="93592"/>
                  <a:pt x="3714580" y="90172"/>
                  <a:pt x="3718742" y="87591"/>
                </a:cubicBezTo>
                <a:cubicBezTo>
                  <a:pt x="3722907" y="85013"/>
                  <a:pt x="3728002" y="83167"/>
                  <a:pt x="3734031" y="82044"/>
                </a:cubicBezTo>
                <a:cubicBezTo>
                  <a:pt x="3737823" y="81302"/>
                  <a:pt x="3745018" y="80708"/>
                  <a:pt x="3755616" y="80273"/>
                </a:cubicBezTo>
                <a:cubicBezTo>
                  <a:pt x="3766216" y="79837"/>
                  <a:pt x="3773816" y="78717"/>
                  <a:pt x="3778412" y="76917"/>
                </a:cubicBezTo>
                <a:cubicBezTo>
                  <a:pt x="3779719" y="72316"/>
                  <a:pt x="3780370" y="68493"/>
                  <a:pt x="3780370" y="65448"/>
                </a:cubicBezTo>
                <a:cubicBezTo>
                  <a:pt x="3780370" y="61535"/>
                  <a:pt x="3778941" y="58460"/>
                  <a:pt x="3776080" y="56221"/>
                </a:cubicBezTo>
                <a:cubicBezTo>
                  <a:pt x="3772166" y="53111"/>
                  <a:pt x="3766446" y="51559"/>
                  <a:pt x="3758925" y="51559"/>
                </a:cubicBezTo>
                <a:cubicBezTo>
                  <a:pt x="3751840" y="51559"/>
                  <a:pt x="3746045" y="53129"/>
                  <a:pt x="3741537" y="56264"/>
                </a:cubicBezTo>
                <a:cubicBezTo>
                  <a:pt x="3737030" y="59406"/>
                  <a:pt x="3733755" y="63868"/>
                  <a:pt x="3731702" y="69645"/>
                </a:cubicBezTo>
                <a:lnTo>
                  <a:pt x="3714643" y="68155"/>
                </a:lnTo>
                <a:cubicBezTo>
                  <a:pt x="3718123" y="58335"/>
                  <a:pt x="3723638" y="50813"/>
                  <a:pt x="3731191" y="45590"/>
                </a:cubicBezTo>
                <a:cubicBezTo>
                  <a:pt x="3738744" y="40370"/>
                  <a:pt x="3748265" y="37760"/>
                  <a:pt x="3759764" y="37760"/>
                </a:cubicBezTo>
                <a:cubicBezTo>
                  <a:pt x="3772008" y="37760"/>
                  <a:pt x="3781706" y="40683"/>
                  <a:pt x="3788856" y="46522"/>
                </a:cubicBezTo>
                <a:cubicBezTo>
                  <a:pt x="3794327" y="50874"/>
                  <a:pt x="3797060" y="56531"/>
                  <a:pt x="3797060" y="63489"/>
                </a:cubicBezTo>
                <a:cubicBezTo>
                  <a:pt x="3797060" y="68774"/>
                  <a:pt x="3796283" y="74898"/>
                  <a:pt x="3794727" y="81860"/>
                </a:cubicBezTo>
                <a:lnTo>
                  <a:pt x="3789227" y="106474"/>
                </a:lnTo>
                <a:cubicBezTo>
                  <a:pt x="3787489" y="114303"/>
                  <a:pt x="3786617" y="120675"/>
                  <a:pt x="3786617" y="125586"/>
                </a:cubicBezTo>
                <a:cubicBezTo>
                  <a:pt x="3786617" y="128696"/>
                  <a:pt x="3787296" y="133170"/>
                  <a:pt x="3788668" y="139010"/>
                </a:cubicBezTo>
                <a:lnTo>
                  <a:pt x="3771608" y="139010"/>
                </a:lnTo>
                <a:cubicBezTo>
                  <a:pt x="3770676" y="135778"/>
                  <a:pt x="3770025" y="131677"/>
                  <a:pt x="3769650" y="126705"/>
                </a:cubicBezTo>
                <a:close/>
                <a:moveTo>
                  <a:pt x="3775896" y="88851"/>
                </a:moveTo>
                <a:cubicBezTo>
                  <a:pt x="3773531" y="89783"/>
                  <a:pt x="3771000" y="90496"/>
                  <a:pt x="3768296" y="90994"/>
                </a:cubicBezTo>
                <a:cubicBezTo>
                  <a:pt x="3765592" y="91490"/>
                  <a:pt x="3761071" y="92022"/>
                  <a:pt x="3754731" y="92581"/>
                </a:cubicBezTo>
                <a:cubicBezTo>
                  <a:pt x="3744911" y="93453"/>
                  <a:pt x="3737981" y="94554"/>
                  <a:pt x="3733942" y="95893"/>
                </a:cubicBezTo>
                <a:cubicBezTo>
                  <a:pt x="3729899" y="97228"/>
                  <a:pt x="3726854" y="99359"/>
                  <a:pt x="3724805" y="102275"/>
                </a:cubicBezTo>
                <a:cubicBezTo>
                  <a:pt x="3722752" y="105199"/>
                  <a:pt x="3721727" y="108428"/>
                  <a:pt x="3721727" y="111970"/>
                </a:cubicBezTo>
                <a:cubicBezTo>
                  <a:pt x="3721727" y="116697"/>
                  <a:pt x="3723357" y="120585"/>
                  <a:pt x="3726623" y="123631"/>
                </a:cubicBezTo>
                <a:cubicBezTo>
                  <a:pt x="3729884" y="126677"/>
                  <a:pt x="3734528" y="128200"/>
                  <a:pt x="3740558" y="128200"/>
                </a:cubicBezTo>
                <a:cubicBezTo>
                  <a:pt x="3746152" y="128200"/>
                  <a:pt x="3751531" y="126723"/>
                  <a:pt x="3756690" y="123767"/>
                </a:cubicBezTo>
                <a:cubicBezTo>
                  <a:pt x="3761848" y="120816"/>
                  <a:pt x="3765916" y="116697"/>
                  <a:pt x="3768901" y="111413"/>
                </a:cubicBezTo>
                <a:cubicBezTo>
                  <a:pt x="3771885" y="106131"/>
                  <a:pt x="3774218" y="98611"/>
                  <a:pt x="3775896" y="88851"/>
                </a:cubicBezTo>
                <a:close/>
                <a:moveTo>
                  <a:pt x="3829785" y="39996"/>
                </a:moveTo>
                <a:lnTo>
                  <a:pt x="3846473" y="39996"/>
                </a:lnTo>
                <a:lnTo>
                  <a:pt x="3837524" y="81302"/>
                </a:lnTo>
                <a:lnTo>
                  <a:pt x="3883489" y="81302"/>
                </a:lnTo>
                <a:lnTo>
                  <a:pt x="3892252" y="39996"/>
                </a:lnTo>
                <a:lnTo>
                  <a:pt x="3908754" y="39996"/>
                </a:lnTo>
                <a:lnTo>
                  <a:pt x="3887870" y="139010"/>
                </a:lnTo>
                <a:lnTo>
                  <a:pt x="3871087" y="139010"/>
                </a:lnTo>
                <a:lnTo>
                  <a:pt x="3880595" y="94722"/>
                </a:lnTo>
                <a:lnTo>
                  <a:pt x="3834818" y="94722"/>
                </a:lnTo>
                <a:lnTo>
                  <a:pt x="3825309" y="139010"/>
                </a:lnTo>
                <a:lnTo>
                  <a:pt x="3808620" y="139010"/>
                </a:lnTo>
                <a:close/>
                <a:moveTo>
                  <a:pt x="3981178" y="121111"/>
                </a:moveTo>
                <a:cubicBezTo>
                  <a:pt x="3969309" y="134536"/>
                  <a:pt x="3957159" y="141249"/>
                  <a:pt x="3944725" y="141249"/>
                </a:cubicBezTo>
                <a:cubicBezTo>
                  <a:pt x="3937082" y="141249"/>
                  <a:pt x="3930912" y="139057"/>
                  <a:pt x="3926221" y="134675"/>
                </a:cubicBezTo>
                <a:cubicBezTo>
                  <a:pt x="3921531" y="130291"/>
                  <a:pt x="3919184" y="124935"/>
                  <a:pt x="3919184" y="118595"/>
                </a:cubicBezTo>
                <a:cubicBezTo>
                  <a:pt x="3919184" y="114429"/>
                  <a:pt x="3920238" y="107280"/>
                  <a:pt x="3922351" y="97149"/>
                </a:cubicBezTo>
                <a:lnTo>
                  <a:pt x="3934285" y="39996"/>
                </a:lnTo>
                <a:lnTo>
                  <a:pt x="3951162" y="39996"/>
                </a:lnTo>
                <a:lnTo>
                  <a:pt x="3937921" y="103301"/>
                </a:lnTo>
                <a:cubicBezTo>
                  <a:pt x="3936801" y="108587"/>
                  <a:pt x="3936239" y="112690"/>
                  <a:pt x="3936239" y="115610"/>
                </a:cubicBezTo>
                <a:cubicBezTo>
                  <a:pt x="3936239" y="119340"/>
                  <a:pt x="3937374" y="122245"/>
                  <a:pt x="3939646" y="124329"/>
                </a:cubicBezTo>
                <a:cubicBezTo>
                  <a:pt x="3941916" y="126410"/>
                  <a:pt x="3945254" y="127450"/>
                  <a:pt x="3949667" y="127450"/>
                </a:cubicBezTo>
                <a:cubicBezTo>
                  <a:pt x="3954390" y="127450"/>
                  <a:pt x="3959009" y="126302"/>
                  <a:pt x="3963517" y="124001"/>
                </a:cubicBezTo>
                <a:cubicBezTo>
                  <a:pt x="3968024" y="121697"/>
                  <a:pt x="3971905" y="118591"/>
                  <a:pt x="3975170" y="114674"/>
                </a:cubicBezTo>
                <a:cubicBezTo>
                  <a:pt x="3978431" y="110761"/>
                  <a:pt x="3981088" y="106131"/>
                  <a:pt x="3983137" y="100785"/>
                </a:cubicBezTo>
                <a:cubicBezTo>
                  <a:pt x="3984508" y="97365"/>
                  <a:pt x="3986092" y="91371"/>
                  <a:pt x="3987896" y="82792"/>
                </a:cubicBezTo>
                <a:lnTo>
                  <a:pt x="3996843" y="39996"/>
                </a:lnTo>
                <a:lnTo>
                  <a:pt x="4013722" y="39996"/>
                </a:lnTo>
                <a:lnTo>
                  <a:pt x="3993023" y="139010"/>
                </a:lnTo>
                <a:lnTo>
                  <a:pt x="3977452" y="139010"/>
                </a:lnTo>
                <a:close/>
                <a:moveTo>
                  <a:pt x="4087375" y="121111"/>
                </a:moveTo>
                <a:cubicBezTo>
                  <a:pt x="4075503" y="134536"/>
                  <a:pt x="4063352" y="141249"/>
                  <a:pt x="4050918" y="141249"/>
                </a:cubicBezTo>
                <a:cubicBezTo>
                  <a:pt x="4043275" y="141249"/>
                  <a:pt x="4037108" y="139057"/>
                  <a:pt x="4032414" y="134675"/>
                </a:cubicBezTo>
                <a:cubicBezTo>
                  <a:pt x="4027723" y="130291"/>
                  <a:pt x="4025376" y="124935"/>
                  <a:pt x="4025376" y="118595"/>
                </a:cubicBezTo>
                <a:cubicBezTo>
                  <a:pt x="4025376" y="114429"/>
                  <a:pt x="4026431" y="107280"/>
                  <a:pt x="4028543" y="97149"/>
                </a:cubicBezTo>
                <a:lnTo>
                  <a:pt x="4040481" y="39996"/>
                </a:lnTo>
                <a:lnTo>
                  <a:pt x="4057354" y="39996"/>
                </a:lnTo>
                <a:lnTo>
                  <a:pt x="4044113" y="103301"/>
                </a:lnTo>
                <a:cubicBezTo>
                  <a:pt x="4042995" y="108587"/>
                  <a:pt x="4042434" y="112690"/>
                  <a:pt x="4042434" y="115610"/>
                </a:cubicBezTo>
                <a:cubicBezTo>
                  <a:pt x="4042434" y="119340"/>
                  <a:pt x="4043566" y="122245"/>
                  <a:pt x="4045838" y="124329"/>
                </a:cubicBezTo>
                <a:cubicBezTo>
                  <a:pt x="4048110" y="126410"/>
                  <a:pt x="4051446" y="127450"/>
                  <a:pt x="4055861" y="127450"/>
                </a:cubicBezTo>
                <a:cubicBezTo>
                  <a:pt x="4060584" y="127450"/>
                  <a:pt x="4065203" y="126302"/>
                  <a:pt x="4069710" y="124001"/>
                </a:cubicBezTo>
                <a:cubicBezTo>
                  <a:pt x="4074218" y="121697"/>
                  <a:pt x="4078097" y="118591"/>
                  <a:pt x="4081362" y="114674"/>
                </a:cubicBezTo>
                <a:cubicBezTo>
                  <a:pt x="4084625" y="110761"/>
                  <a:pt x="4087282" y="106131"/>
                  <a:pt x="4089333" y="100785"/>
                </a:cubicBezTo>
                <a:cubicBezTo>
                  <a:pt x="4090701" y="97365"/>
                  <a:pt x="4092286" y="91371"/>
                  <a:pt x="4094089" y="82792"/>
                </a:cubicBezTo>
                <a:lnTo>
                  <a:pt x="4103035" y="39996"/>
                </a:lnTo>
                <a:lnTo>
                  <a:pt x="4119916" y="39996"/>
                </a:lnTo>
                <a:lnTo>
                  <a:pt x="4099215" y="139010"/>
                </a:lnTo>
                <a:lnTo>
                  <a:pt x="4083646" y="1390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824468" y="5017721"/>
            <a:ext cx="3292664" cy="176958"/>
          </a:xfrm>
          <a:custGeom>
            <a:avLst/>
            <a:gdLst/>
            <a:ahLst/>
            <a:cxnLst/>
            <a:rect l="l" t="t" r="r" b="b"/>
            <a:pathLst>
              <a:path w="3292664" h="176958">
                <a:moveTo>
                  <a:pt x="21165" y="39995"/>
                </a:moveTo>
                <a:lnTo>
                  <a:pt x="100133" y="39995"/>
                </a:lnTo>
                <a:lnTo>
                  <a:pt x="79251" y="139011"/>
                </a:lnTo>
                <a:lnTo>
                  <a:pt x="62464" y="139011"/>
                </a:lnTo>
                <a:lnTo>
                  <a:pt x="80644" y="53611"/>
                </a:lnTo>
                <a:lnTo>
                  <a:pt x="34869" y="53611"/>
                </a:lnTo>
                <a:lnTo>
                  <a:pt x="16689" y="139011"/>
                </a:lnTo>
                <a:lnTo>
                  <a:pt x="0" y="139011"/>
                </a:lnTo>
                <a:close/>
                <a:moveTo>
                  <a:pt x="97243" y="176958"/>
                </a:moveTo>
                <a:lnTo>
                  <a:pt x="125866" y="39995"/>
                </a:lnTo>
                <a:lnTo>
                  <a:pt x="141436" y="39995"/>
                </a:lnTo>
                <a:lnTo>
                  <a:pt x="138546" y="53795"/>
                </a:lnTo>
                <a:cubicBezTo>
                  <a:pt x="144324" y="47765"/>
                  <a:pt x="149501" y="43586"/>
                  <a:pt x="154069" y="41253"/>
                </a:cubicBezTo>
                <a:cubicBezTo>
                  <a:pt x="158637" y="38927"/>
                  <a:pt x="163468" y="37760"/>
                  <a:pt x="168566" y="37760"/>
                </a:cubicBezTo>
                <a:cubicBezTo>
                  <a:pt x="178012" y="37760"/>
                  <a:pt x="185843" y="41194"/>
                  <a:pt x="192064" y="48064"/>
                </a:cubicBezTo>
                <a:cubicBezTo>
                  <a:pt x="198276" y="54929"/>
                  <a:pt x="201384" y="64768"/>
                  <a:pt x="201384" y="77569"/>
                </a:cubicBezTo>
                <a:cubicBezTo>
                  <a:pt x="201384" y="87891"/>
                  <a:pt x="199677" y="97290"/>
                  <a:pt x="196257" y="105771"/>
                </a:cubicBezTo>
                <a:cubicBezTo>
                  <a:pt x="192837" y="114257"/>
                  <a:pt x="188643" y="121078"/>
                  <a:pt x="183668" y="126237"/>
                </a:cubicBezTo>
                <a:cubicBezTo>
                  <a:pt x="178697" y="131400"/>
                  <a:pt x="173660" y="135187"/>
                  <a:pt x="168566" y="137614"/>
                </a:cubicBezTo>
                <a:cubicBezTo>
                  <a:pt x="163468" y="140036"/>
                  <a:pt x="158249" y="141250"/>
                  <a:pt x="152903" y="141250"/>
                </a:cubicBezTo>
                <a:cubicBezTo>
                  <a:pt x="141034" y="141250"/>
                  <a:pt x="131831" y="135220"/>
                  <a:pt x="125305" y="123163"/>
                </a:cubicBezTo>
                <a:lnTo>
                  <a:pt x="114120" y="176958"/>
                </a:lnTo>
                <a:close/>
                <a:moveTo>
                  <a:pt x="130618" y="98550"/>
                </a:moveTo>
                <a:cubicBezTo>
                  <a:pt x="130618" y="105948"/>
                  <a:pt x="131148" y="111075"/>
                  <a:pt x="132202" y="113930"/>
                </a:cubicBezTo>
                <a:cubicBezTo>
                  <a:pt x="133758" y="117972"/>
                  <a:pt x="136310" y="121233"/>
                  <a:pt x="139852" y="123718"/>
                </a:cubicBezTo>
                <a:cubicBezTo>
                  <a:pt x="143394" y="126205"/>
                  <a:pt x="147495" y="127451"/>
                  <a:pt x="152157" y="127451"/>
                </a:cubicBezTo>
                <a:cubicBezTo>
                  <a:pt x="161853" y="127451"/>
                  <a:pt x="169686" y="121997"/>
                  <a:pt x="175655" y="111085"/>
                </a:cubicBezTo>
                <a:cubicBezTo>
                  <a:pt x="181620" y="100181"/>
                  <a:pt x="184601" y="89039"/>
                  <a:pt x="184601" y="77666"/>
                </a:cubicBezTo>
                <a:cubicBezTo>
                  <a:pt x="184601" y="69275"/>
                  <a:pt x="182599" y="62790"/>
                  <a:pt x="178589" y="58222"/>
                </a:cubicBezTo>
                <a:cubicBezTo>
                  <a:pt x="174578" y="53654"/>
                  <a:pt x="169588" y="51372"/>
                  <a:pt x="163627" y="51372"/>
                </a:cubicBezTo>
                <a:cubicBezTo>
                  <a:pt x="159336" y="51372"/>
                  <a:pt x="155358" y="52506"/>
                  <a:pt x="151689" y="54774"/>
                </a:cubicBezTo>
                <a:cubicBezTo>
                  <a:pt x="148025" y="57045"/>
                  <a:pt x="144619" y="60430"/>
                  <a:pt x="141483" y="64937"/>
                </a:cubicBezTo>
                <a:cubicBezTo>
                  <a:pt x="138340" y="69444"/>
                  <a:pt x="135745" y="74960"/>
                  <a:pt x="133697" y="81486"/>
                </a:cubicBezTo>
                <a:cubicBezTo>
                  <a:pt x="131644" y="88013"/>
                  <a:pt x="130618" y="93701"/>
                  <a:pt x="130618" y="98550"/>
                </a:cubicBezTo>
                <a:close/>
                <a:moveTo>
                  <a:pt x="284457" y="105353"/>
                </a:moveTo>
                <a:lnTo>
                  <a:pt x="300866" y="107035"/>
                </a:lnTo>
                <a:cubicBezTo>
                  <a:pt x="298501" y="115174"/>
                  <a:pt x="293083" y="122915"/>
                  <a:pt x="284598" y="130244"/>
                </a:cubicBezTo>
                <a:cubicBezTo>
                  <a:pt x="276112" y="137581"/>
                  <a:pt x="265997" y="141250"/>
                  <a:pt x="254250" y="141250"/>
                </a:cubicBezTo>
                <a:cubicBezTo>
                  <a:pt x="246914" y="141250"/>
                  <a:pt x="240185" y="139554"/>
                  <a:pt x="234065" y="136166"/>
                </a:cubicBezTo>
                <a:cubicBezTo>
                  <a:pt x="227941" y="132779"/>
                  <a:pt x="223279" y="127854"/>
                  <a:pt x="220082" y="121392"/>
                </a:cubicBezTo>
                <a:cubicBezTo>
                  <a:pt x="216878" y="114927"/>
                  <a:pt x="215276" y="107561"/>
                  <a:pt x="215276" y="99292"/>
                </a:cubicBezTo>
                <a:cubicBezTo>
                  <a:pt x="215276" y="88480"/>
                  <a:pt x="217779" y="77990"/>
                  <a:pt x="222782" y="67827"/>
                </a:cubicBezTo>
                <a:cubicBezTo>
                  <a:pt x="227782" y="57665"/>
                  <a:pt x="234263" y="50112"/>
                  <a:pt x="242222" y="45169"/>
                </a:cubicBezTo>
                <a:cubicBezTo>
                  <a:pt x="250179" y="40234"/>
                  <a:pt x="258785" y="37760"/>
                  <a:pt x="268045" y="37760"/>
                </a:cubicBezTo>
                <a:cubicBezTo>
                  <a:pt x="279854" y="37760"/>
                  <a:pt x="289288" y="41429"/>
                  <a:pt x="296340" y="48758"/>
                </a:cubicBezTo>
                <a:cubicBezTo>
                  <a:pt x="303397" y="56095"/>
                  <a:pt x="306925" y="66103"/>
                  <a:pt x="306925" y="78782"/>
                </a:cubicBezTo>
                <a:cubicBezTo>
                  <a:pt x="306925" y="83627"/>
                  <a:pt x="306489" y="88603"/>
                  <a:pt x="305618" y="93701"/>
                </a:cubicBezTo>
                <a:lnTo>
                  <a:pt x="232711" y="93701"/>
                </a:lnTo>
                <a:cubicBezTo>
                  <a:pt x="232458" y="95626"/>
                  <a:pt x="232337" y="97369"/>
                  <a:pt x="232337" y="98924"/>
                </a:cubicBezTo>
                <a:cubicBezTo>
                  <a:pt x="232337" y="108184"/>
                  <a:pt x="234464" y="115254"/>
                  <a:pt x="238723" y="120128"/>
                </a:cubicBezTo>
                <a:cubicBezTo>
                  <a:pt x="242985" y="125010"/>
                  <a:pt x="248187" y="127451"/>
                  <a:pt x="254339" y="127451"/>
                </a:cubicBezTo>
                <a:cubicBezTo>
                  <a:pt x="260121" y="127451"/>
                  <a:pt x="265810" y="125554"/>
                  <a:pt x="271404" y="121763"/>
                </a:cubicBezTo>
                <a:cubicBezTo>
                  <a:pt x="276999" y="117976"/>
                  <a:pt x="281347" y="112503"/>
                  <a:pt x="284457" y="105353"/>
                </a:cubicBezTo>
                <a:close/>
                <a:moveTo>
                  <a:pt x="235411" y="80835"/>
                </a:moveTo>
                <a:lnTo>
                  <a:pt x="290980" y="80835"/>
                </a:lnTo>
                <a:cubicBezTo>
                  <a:pt x="291045" y="79096"/>
                  <a:pt x="291078" y="77850"/>
                  <a:pt x="291078" y="77101"/>
                </a:cubicBezTo>
                <a:cubicBezTo>
                  <a:pt x="291078" y="68648"/>
                  <a:pt x="288965" y="62172"/>
                  <a:pt x="284738" y="57665"/>
                </a:cubicBezTo>
                <a:cubicBezTo>
                  <a:pt x="280508" y="53158"/>
                  <a:pt x="275068" y="50907"/>
                  <a:pt x="268420" y="50907"/>
                </a:cubicBezTo>
                <a:cubicBezTo>
                  <a:pt x="261209" y="50907"/>
                  <a:pt x="254635" y="53395"/>
                  <a:pt x="248702" y="58363"/>
                </a:cubicBezTo>
                <a:cubicBezTo>
                  <a:pt x="242766" y="63334"/>
                  <a:pt x="238335" y="70826"/>
                  <a:pt x="235411" y="80835"/>
                </a:cubicBezTo>
                <a:close/>
                <a:moveTo>
                  <a:pt x="342594" y="65639"/>
                </a:moveTo>
                <a:lnTo>
                  <a:pt x="327020" y="63864"/>
                </a:lnTo>
                <a:cubicBezTo>
                  <a:pt x="331062" y="53982"/>
                  <a:pt x="336081" y="47159"/>
                  <a:pt x="342078" y="43401"/>
                </a:cubicBezTo>
                <a:cubicBezTo>
                  <a:pt x="348080" y="39643"/>
                  <a:pt x="355676" y="37760"/>
                  <a:pt x="364874" y="37760"/>
                </a:cubicBezTo>
                <a:cubicBezTo>
                  <a:pt x="374755" y="37760"/>
                  <a:pt x="382528" y="40042"/>
                  <a:pt x="388185" y="44612"/>
                </a:cubicBezTo>
                <a:cubicBezTo>
                  <a:pt x="393840" y="49180"/>
                  <a:pt x="396669" y="55224"/>
                  <a:pt x="396669" y="62747"/>
                </a:cubicBezTo>
                <a:cubicBezTo>
                  <a:pt x="396669" y="68587"/>
                  <a:pt x="395176" y="73620"/>
                  <a:pt x="392191" y="77846"/>
                </a:cubicBezTo>
                <a:cubicBezTo>
                  <a:pt x="389211" y="82077"/>
                  <a:pt x="384731" y="85525"/>
                  <a:pt x="378766" y="88197"/>
                </a:cubicBezTo>
                <a:cubicBezTo>
                  <a:pt x="386600" y="93171"/>
                  <a:pt x="390518" y="100041"/>
                  <a:pt x="390518" y="108803"/>
                </a:cubicBezTo>
                <a:cubicBezTo>
                  <a:pt x="390518" y="117320"/>
                  <a:pt x="387188" y="124852"/>
                  <a:pt x="380538" y="131411"/>
                </a:cubicBezTo>
                <a:cubicBezTo>
                  <a:pt x="373888" y="137967"/>
                  <a:pt x="364157" y="141250"/>
                  <a:pt x="351356" y="141250"/>
                </a:cubicBezTo>
                <a:cubicBezTo>
                  <a:pt x="329479" y="141250"/>
                  <a:pt x="316609" y="131270"/>
                  <a:pt x="312757" y="111318"/>
                </a:cubicBezTo>
                <a:lnTo>
                  <a:pt x="328792" y="110109"/>
                </a:lnTo>
                <a:cubicBezTo>
                  <a:pt x="331341" y="122291"/>
                  <a:pt x="339141" y="128383"/>
                  <a:pt x="352195" y="128383"/>
                </a:cubicBezTo>
                <a:cubicBezTo>
                  <a:pt x="358473" y="128383"/>
                  <a:pt x="363629" y="126691"/>
                  <a:pt x="367671" y="123303"/>
                </a:cubicBezTo>
                <a:cubicBezTo>
                  <a:pt x="371710" y="119913"/>
                  <a:pt x="373731" y="115488"/>
                  <a:pt x="373731" y="110019"/>
                </a:cubicBezTo>
                <a:cubicBezTo>
                  <a:pt x="373731" y="105912"/>
                  <a:pt x="372628" y="102636"/>
                  <a:pt x="370422" y="100181"/>
                </a:cubicBezTo>
                <a:cubicBezTo>
                  <a:pt x="368215" y="97726"/>
                  <a:pt x="365436" y="96185"/>
                  <a:pt x="362077" y="95565"/>
                </a:cubicBezTo>
                <a:cubicBezTo>
                  <a:pt x="358718" y="94943"/>
                  <a:pt x="353592" y="94633"/>
                  <a:pt x="346694" y="94633"/>
                </a:cubicBezTo>
                <a:lnTo>
                  <a:pt x="349585" y="81392"/>
                </a:lnTo>
                <a:cubicBezTo>
                  <a:pt x="351018" y="81518"/>
                  <a:pt x="352411" y="81579"/>
                  <a:pt x="353779" y="81579"/>
                </a:cubicBezTo>
                <a:cubicBezTo>
                  <a:pt x="362542" y="81579"/>
                  <a:pt x="369116" y="80103"/>
                  <a:pt x="373499" y="77148"/>
                </a:cubicBezTo>
                <a:cubicBezTo>
                  <a:pt x="377881" y="74199"/>
                  <a:pt x="380073" y="69801"/>
                  <a:pt x="380073" y="63958"/>
                </a:cubicBezTo>
                <a:cubicBezTo>
                  <a:pt x="380073" y="59417"/>
                  <a:pt x="378658" y="56019"/>
                  <a:pt x="375833" y="53748"/>
                </a:cubicBezTo>
                <a:cubicBezTo>
                  <a:pt x="373003" y="51476"/>
                  <a:pt x="368726" y="50346"/>
                  <a:pt x="363009" y="50346"/>
                </a:cubicBezTo>
                <a:cubicBezTo>
                  <a:pt x="359344" y="50346"/>
                  <a:pt x="355798" y="51087"/>
                  <a:pt x="352382" y="52581"/>
                </a:cubicBezTo>
                <a:cubicBezTo>
                  <a:pt x="348962" y="54072"/>
                  <a:pt x="345701" y="58424"/>
                  <a:pt x="342594" y="65639"/>
                </a:cubicBezTo>
                <a:close/>
                <a:moveTo>
                  <a:pt x="475402" y="105353"/>
                </a:moveTo>
                <a:lnTo>
                  <a:pt x="491810" y="107035"/>
                </a:lnTo>
                <a:cubicBezTo>
                  <a:pt x="489445" y="115174"/>
                  <a:pt x="484026" y="122915"/>
                  <a:pt x="475542" y="130244"/>
                </a:cubicBezTo>
                <a:cubicBezTo>
                  <a:pt x="467056" y="137581"/>
                  <a:pt x="456941" y="141250"/>
                  <a:pt x="445193" y="141250"/>
                </a:cubicBezTo>
                <a:cubicBezTo>
                  <a:pt x="437857" y="141250"/>
                  <a:pt x="431128" y="139554"/>
                  <a:pt x="425008" y="136166"/>
                </a:cubicBezTo>
                <a:cubicBezTo>
                  <a:pt x="418885" y="132779"/>
                  <a:pt x="414223" y="127854"/>
                  <a:pt x="411027" y="121392"/>
                </a:cubicBezTo>
                <a:cubicBezTo>
                  <a:pt x="407822" y="114927"/>
                  <a:pt x="406220" y="107561"/>
                  <a:pt x="406220" y="99292"/>
                </a:cubicBezTo>
                <a:cubicBezTo>
                  <a:pt x="406220" y="88480"/>
                  <a:pt x="408722" y="77990"/>
                  <a:pt x="413727" y="67827"/>
                </a:cubicBezTo>
                <a:cubicBezTo>
                  <a:pt x="418727" y="57665"/>
                  <a:pt x="425206" y="50112"/>
                  <a:pt x="433167" y="45169"/>
                </a:cubicBezTo>
                <a:cubicBezTo>
                  <a:pt x="441122" y="40234"/>
                  <a:pt x="449730" y="37760"/>
                  <a:pt x="458989" y="37760"/>
                </a:cubicBezTo>
                <a:cubicBezTo>
                  <a:pt x="470797" y="37760"/>
                  <a:pt x="480233" y="41429"/>
                  <a:pt x="487285" y="48758"/>
                </a:cubicBezTo>
                <a:cubicBezTo>
                  <a:pt x="494341" y="56095"/>
                  <a:pt x="497869" y="66103"/>
                  <a:pt x="497869" y="78782"/>
                </a:cubicBezTo>
                <a:cubicBezTo>
                  <a:pt x="497869" y="83627"/>
                  <a:pt x="497434" y="88603"/>
                  <a:pt x="496562" y="93701"/>
                </a:cubicBezTo>
                <a:lnTo>
                  <a:pt x="423654" y="93701"/>
                </a:lnTo>
                <a:cubicBezTo>
                  <a:pt x="423403" y="95626"/>
                  <a:pt x="423281" y="97369"/>
                  <a:pt x="423281" y="98924"/>
                </a:cubicBezTo>
                <a:cubicBezTo>
                  <a:pt x="423281" y="108184"/>
                  <a:pt x="425408" y="115254"/>
                  <a:pt x="429666" y="120128"/>
                </a:cubicBezTo>
                <a:cubicBezTo>
                  <a:pt x="433930" y="125010"/>
                  <a:pt x="439132" y="127451"/>
                  <a:pt x="445284" y="127451"/>
                </a:cubicBezTo>
                <a:cubicBezTo>
                  <a:pt x="451065" y="127451"/>
                  <a:pt x="456753" y="125554"/>
                  <a:pt x="462347" y="121763"/>
                </a:cubicBezTo>
                <a:cubicBezTo>
                  <a:pt x="467942" y="117976"/>
                  <a:pt x="472291" y="112503"/>
                  <a:pt x="475402" y="105353"/>
                </a:cubicBezTo>
                <a:close/>
                <a:moveTo>
                  <a:pt x="426354" y="80835"/>
                </a:moveTo>
                <a:lnTo>
                  <a:pt x="481925" y="80835"/>
                </a:lnTo>
                <a:cubicBezTo>
                  <a:pt x="481989" y="79096"/>
                  <a:pt x="482022" y="77850"/>
                  <a:pt x="482022" y="77101"/>
                </a:cubicBezTo>
                <a:cubicBezTo>
                  <a:pt x="482022" y="68648"/>
                  <a:pt x="479909" y="62172"/>
                  <a:pt x="475682" y="57665"/>
                </a:cubicBezTo>
                <a:cubicBezTo>
                  <a:pt x="471452" y="53158"/>
                  <a:pt x="466013" y="50907"/>
                  <a:pt x="459363" y="50907"/>
                </a:cubicBezTo>
                <a:cubicBezTo>
                  <a:pt x="452153" y="50907"/>
                  <a:pt x="445578" y="53395"/>
                  <a:pt x="439646" y="58363"/>
                </a:cubicBezTo>
                <a:cubicBezTo>
                  <a:pt x="433710" y="63334"/>
                  <a:pt x="429278" y="70826"/>
                  <a:pt x="426354" y="80835"/>
                </a:cubicBezTo>
                <a:close/>
                <a:moveTo>
                  <a:pt x="529571" y="39995"/>
                </a:moveTo>
                <a:lnTo>
                  <a:pt x="546260" y="39995"/>
                </a:lnTo>
                <a:lnTo>
                  <a:pt x="537307" y="81302"/>
                </a:lnTo>
                <a:lnTo>
                  <a:pt x="583272" y="81302"/>
                </a:lnTo>
                <a:lnTo>
                  <a:pt x="592035" y="39995"/>
                </a:lnTo>
                <a:lnTo>
                  <a:pt x="608537" y="39995"/>
                </a:lnTo>
                <a:lnTo>
                  <a:pt x="587653" y="139011"/>
                </a:lnTo>
                <a:lnTo>
                  <a:pt x="570870" y="139011"/>
                </a:lnTo>
                <a:lnTo>
                  <a:pt x="580381" y="94723"/>
                </a:lnTo>
                <a:lnTo>
                  <a:pt x="534600" y="94723"/>
                </a:lnTo>
                <a:lnTo>
                  <a:pt x="525092" y="139011"/>
                </a:lnTo>
                <a:lnTo>
                  <a:pt x="508407" y="139011"/>
                </a:lnTo>
                <a:close/>
                <a:moveTo>
                  <a:pt x="613274" y="139011"/>
                </a:moveTo>
                <a:lnTo>
                  <a:pt x="633974" y="39995"/>
                </a:lnTo>
                <a:lnTo>
                  <a:pt x="650851" y="39995"/>
                </a:lnTo>
                <a:lnTo>
                  <a:pt x="647402" y="56311"/>
                </a:lnTo>
                <a:cubicBezTo>
                  <a:pt x="653681" y="49288"/>
                  <a:pt x="659289" y="44438"/>
                  <a:pt x="664232" y="41767"/>
                </a:cubicBezTo>
                <a:cubicBezTo>
                  <a:pt x="669171" y="39096"/>
                  <a:pt x="674535" y="37760"/>
                  <a:pt x="680314" y="37760"/>
                </a:cubicBezTo>
                <a:cubicBezTo>
                  <a:pt x="686466" y="37760"/>
                  <a:pt x="691607" y="39391"/>
                  <a:pt x="695743" y="42652"/>
                </a:cubicBezTo>
                <a:cubicBezTo>
                  <a:pt x="699876" y="45917"/>
                  <a:pt x="702593" y="50471"/>
                  <a:pt x="703900" y="56311"/>
                </a:cubicBezTo>
                <a:cubicBezTo>
                  <a:pt x="708937" y="50098"/>
                  <a:pt x="714237" y="45454"/>
                  <a:pt x="719802" y="42375"/>
                </a:cubicBezTo>
                <a:cubicBezTo>
                  <a:pt x="725363" y="39301"/>
                  <a:pt x="731221" y="37760"/>
                  <a:pt x="737374" y="37760"/>
                </a:cubicBezTo>
                <a:cubicBezTo>
                  <a:pt x="745643" y="37760"/>
                  <a:pt x="751841" y="39718"/>
                  <a:pt x="755974" y="43631"/>
                </a:cubicBezTo>
                <a:cubicBezTo>
                  <a:pt x="760108" y="47549"/>
                  <a:pt x="762174" y="53050"/>
                  <a:pt x="762174" y="60138"/>
                </a:cubicBezTo>
                <a:cubicBezTo>
                  <a:pt x="762174" y="63183"/>
                  <a:pt x="761458" y="68216"/>
                  <a:pt x="760028" y="75240"/>
                </a:cubicBezTo>
                <a:lnTo>
                  <a:pt x="746694" y="139011"/>
                </a:lnTo>
                <a:lnTo>
                  <a:pt x="729821" y="139011"/>
                </a:lnTo>
                <a:lnTo>
                  <a:pt x="743433" y="73559"/>
                </a:lnTo>
                <a:cubicBezTo>
                  <a:pt x="744616" y="68216"/>
                  <a:pt x="745207" y="64397"/>
                  <a:pt x="745207" y="62096"/>
                </a:cubicBezTo>
                <a:cubicBezTo>
                  <a:pt x="745207" y="58860"/>
                  <a:pt x="744181" y="56311"/>
                  <a:pt x="742128" y="54447"/>
                </a:cubicBezTo>
                <a:cubicBezTo>
                  <a:pt x="740073" y="52585"/>
                  <a:pt x="737183" y="51653"/>
                  <a:pt x="733457" y="51653"/>
                </a:cubicBezTo>
                <a:cubicBezTo>
                  <a:pt x="728420" y="51653"/>
                  <a:pt x="723294" y="53175"/>
                  <a:pt x="718073" y="56221"/>
                </a:cubicBezTo>
                <a:cubicBezTo>
                  <a:pt x="712850" y="59266"/>
                  <a:pt x="708794" y="63259"/>
                  <a:pt x="705905" y="68198"/>
                </a:cubicBezTo>
                <a:cubicBezTo>
                  <a:pt x="703015" y="73141"/>
                  <a:pt x="700484" y="80737"/>
                  <a:pt x="698310" y="90997"/>
                </a:cubicBezTo>
                <a:lnTo>
                  <a:pt x="688237" y="139011"/>
                </a:lnTo>
                <a:lnTo>
                  <a:pt x="671360" y="139011"/>
                </a:lnTo>
                <a:lnTo>
                  <a:pt x="685347" y="72166"/>
                </a:lnTo>
                <a:cubicBezTo>
                  <a:pt x="686344" y="67625"/>
                  <a:pt x="686840" y="64393"/>
                  <a:pt x="686840" y="62464"/>
                </a:cubicBezTo>
                <a:cubicBezTo>
                  <a:pt x="686840" y="59234"/>
                  <a:pt x="685828" y="56625"/>
                  <a:pt x="683809" y="54633"/>
                </a:cubicBezTo>
                <a:cubicBezTo>
                  <a:pt x="681789" y="52646"/>
                  <a:pt x="679164" y="51653"/>
                  <a:pt x="675929" y="51653"/>
                </a:cubicBezTo>
                <a:cubicBezTo>
                  <a:pt x="671144" y="51653"/>
                  <a:pt x="666125" y="53175"/>
                  <a:pt x="660874" y="56221"/>
                </a:cubicBezTo>
                <a:cubicBezTo>
                  <a:pt x="655621" y="59266"/>
                  <a:pt x="651348" y="63508"/>
                  <a:pt x="648053" y="68947"/>
                </a:cubicBezTo>
                <a:cubicBezTo>
                  <a:pt x="644756" y="74383"/>
                  <a:pt x="642052" y="82138"/>
                  <a:pt x="639943" y="92206"/>
                </a:cubicBezTo>
                <a:lnTo>
                  <a:pt x="630155" y="139011"/>
                </a:lnTo>
                <a:close/>
                <a:moveTo>
                  <a:pt x="836896" y="126706"/>
                </a:moveTo>
                <a:cubicBezTo>
                  <a:pt x="831052" y="131741"/>
                  <a:pt x="825425" y="135424"/>
                  <a:pt x="820019" y="137750"/>
                </a:cubicBezTo>
                <a:cubicBezTo>
                  <a:pt x="814607" y="140083"/>
                  <a:pt x="808830" y="141250"/>
                  <a:pt x="802677" y="141250"/>
                </a:cubicBezTo>
                <a:cubicBezTo>
                  <a:pt x="793541" y="141250"/>
                  <a:pt x="786178" y="138560"/>
                  <a:pt x="780584" y="133182"/>
                </a:cubicBezTo>
                <a:cubicBezTo>
                  <a:pt x="774990" y="127803"/>
                  <a:pt x="772193" y="120924"/>
                  <a:pt x="772193" y="112536"/>
                </a:cubicBezTo>
                <a:cubicBezTo>
                  <a:pt x="772193" y="107003"/>
                  <a:pt x="773453" y="102107"/>
                  <a:pt x="775969" y="97848"/>
                </a:cubicBezTo>
                <a:cubicBezTo>
                  <a:pt x="778485" y="93593"/>
                  <a:pt x="781826" y="90173"/>
                  <a:pt x="785988" y="87591"/>
                </a:cubicBezTo>
                <a:cubicBezTo>
                  <a:pt x="790153" y="85014"/>
                  <a:pt x="795250" y="83168"/>
                  <a:pt x="801278" y="82044"/>
                </a:cubicBezTo>
                <a:cubicBezTo>
                  <a:pt x="805068" y="81302"/>
                  <a:pt x="812264" y="80708"/>
                  <a:pt x="822862" y="80273"/>
                </a:cubicBezTo>
                <a:cubicBezTo>
                  <a:pt x="833460" y="79838"/>
                  <a:pt x="841060" y="78718"/>
                  <a:pt x="845658" y="76918"/>
                </a:cubicBezTo>
                <a:cubicBezTo>
                  <a:pt x="846964" y="72320"/>
                  <a:pt x="847616" y="68494"/>
                  <a:pt x="847616" y="65447"/>
                </a:cubicBezTo>
                <a:cubicBezTo>
                  <a:pt x="847616" y="61535"/>
                  <a:pt x="846187" y="58460"/>
                  <a:pt x="843325" y="56221"/>
                </a:cubicBezTo>
                <a:cubicBezTo>
                  <a:pt x="839412" y="53111"/>
                  <a:pt x="833692" y="51559"/>
                  <a:pt x="826171" y="51559"/>
                </a:cubicBezTo>
                <a:cubicBezTo>
                  <a:pt x="819086" y="51559"/>
                  <a:pt x="813290" y="53128"/>
                  <a:pt x="808783" y="56264"/>
                </a:cubicBezTo>
                <a:cubicBezTo>
                  <a:pt x="804280" y="59407"/>
                  <a:pt x="800999" y="63868"/>
                  <a:pt x="798951" y="69646"/>
                </a:cubicBezTo>
                <a:lnTo>
                  <a:pt x="781887" y="68155"/>
                </a:lnTo>
                <a:cubicBezTo>
                  <a:pt x="785368" y="58334"/>
                  <a:pt x="790884" y="50814"/>
                  <a:pt x="798437" y="45591"/>
                </a:cubicBezTo>
                <a:cubicBezTo>
                  <a:pt x="805989" y="40370"/>
                  <a:pt x="815512" y="37760"/>
                  <a:pt x="827010" y="37760"/>
                </a:cubicBezTo>
                <a:cubicBezTo>
                  <a:pt x="839257" y="37760"/>
                  <a:pt x="848952" y="40684"/>
                  <a:pt x="856101" y="46523"/>
                </a:cubicBezTo>
                <a:cubicBezTo>
                  <a:pt x="861573" y="50875"/>
                  <a:pt x="864306" y="56531"/>
                  <a:pt x="864306" y="63489"/>
                </a:cubicBezTo>
                <a:cubicBezTo>
                  <a:pt x="864306" y="68775"/>
                  <a:pt x="863528" y="74897"/>
                  <a:pt x="861973" y="81861"/>
                </a:cubicBezTo>
                <a:lnTo>
                  <a:pt x="856472" y="106473"/>
                </a:lnTo>
                <a:cubicBezTo>
                  <a:pt x="854733" y="114303"/>
                  <a:pt x="853862" y="120676"/>
                  <a:pt x="853862" y="125586"/>
                </a:cubicBezTo>
                <a:cubicBezTo>
                  <a:pt x="853862" y="128696"/>
                  <a:pt x="854546" y="133171"/>
                  <a:pt x="855914" y="139011"/>
                </a:cubicBezTo>
                <a:lnTo>
                  <a:pt x="838854" y="139011"/>
                </a:lnTo>
                <a:cubicBezTo>
                  <a:pt x="837921" y="135777"/>
                  <a:pt x="837269" y="131677"/>
                  <a:pt x="836896" y="126706"/>
                </a:cubicBezTo>
                <a:close/>
                <a:moveTo>
                  <a:pt x="843142" y="88851"/>
                </a:moveTo>
                <a:cubicBezTo>
                  <a:pt x="840776" y="89784"/>
                  <a:pt x="838246" y="90497"/>
                  <a:pt x="835542" y="90993"/>
                </a:cubicBezTo>
                <a:cubicBezTo>
                  <a:pt x="832842" y="91490"/>
                  <a:pt x="828317" y="92023"/>
                  <a:pt x="821977" y="92581"/>
                </a:cubicBezTo>
                <a:cubicBezTo>
                  <a:pt x="812156" y="93452"/>
                  <a:pt x="805226" y="94554"/>
                  <a:pt x="801187" y="95893"/>
                </a:cubicBezTo>
                <a:cubicBezTo>
                  <a:pt x="797144" y="97229"/>
                  <a:pt x="794098" y="99360"/>
                  <a:pt x="792050" y="102276"/>
                </a:cubicBezTo>
                <a:cubicBezTo>
                  <a:pt x="789999" y="105200"/>
                  <a:pt x="788972" y="108428"/>
                  <a:pt x="788972" y="111971"/>
                </a:cubicBezTo>
                <a:cubicBezTo>
                  <a:pt x="788972" y="116697"/>
                  <a:pt x="790603" y="120586"/>
                  <a:pt x="793868" y="123631"/>
                </a:cubicBezTo>
                <a:cubicBezTo>
                  <a:pt x="797130" y="126676"/>
                  <a:pt x="801778" y="128199"/>
                  <a:pt x="807804" y="128199"/>
                </a:cubicBezTo>
                <a:cubicBezTo>
                  <a:pt x="813398" y="128199"/>
                  <a:pt x="818777" y="126724"/>
                  <a:pt x="823935" y="123768"/>
                </a:cubicBezTo>
                <a:cubicBezTo>
                  <a:pt x="829094" y="120816"/>
                  <a:pt x="833166" y="116697"/>
                  <a:pt x="836147" y="111412"/>
                </a:cubicBezTo>
                <a:cubicBezTo>
                  <a:pt x="839131" y="106132"/>
                  <a:pt x="841464" y="98611"/>
                  <a:pt x="843142" y="88851"/>
                </a:cubicBezTo>
                <a:close/>
                <a:moveTo>
                  <a:pt x="896936" y="39995"/>
                </a:moveTo>
                <a:lnTo>
                  <a:pt x="913625" y="39995"/>
                </a:lnTo>
                <a:lnTo>
                  <a:pt x="900384" y="101440"/>
                </a:lnTo>
                <a:cubicBezTo>
                  <a:pt x="899017" y="107776"/>
                  <a:pt x="898337" y="112658"/>
                  <a:pt x="898337" y="116078"/>
                </a:cubicBezTo>
                <a:cubicBezTo>
                  <a:pt x="898337" y="119805"/>
                  <a:pt x="899468" y="122619"/>
                  <a:pt x="901738" y="124512"/>
                </a:cubicBezTo>
                <a:cubicBezTo>
                  <a:pt x="904010" y="126410"/>
                  <a:pt x="907409" y="127357"/>
                  <a:pt x="911948" y="127357"/>
                </a:cubicBezTo>
                <a:cubicBezTo>
                  <a:pt x="917106" y="127357"/>
                  <a:pt x="922281" y="125927"/>
                  <a:pt x="927471" y="123066"/>
                </a:cubicBezTo>
                <a:cubicBezTo>
                  <a:pt x="932663" y="120211"/>
                  <a:pt x="936886" y="116449"/>
                  <a:pt x="940151" y="111787"/>
                </a:cubicBezTo>
                <a:cubicBezTo>
                  <a:pt x="943416" y="107125"/>
                  <a:pt x="946569" y="97834"/>
                  <a:pt x="949615" y="83912"/>
                </a:cubicBezTo>
                <a:lnTo>
                  <a:pt x="959123" y="39995"/>
                </a:lnTo>
                <a:lnTo>
                  <a:pt x="976093" y="39995"/>
                </a:lnTo>
                <a:lnTo>
                  <a:pt x="960897" y="110296"/>
                </a:lnTo>
                <a:cubicBezTo>
                  <a:pt x="959342" y="117442"/>
                  <a:pt x="958564" y="121392"/>
                  <a:pt x="958564" y="122138"/>
                </a:cubicBezTo>
                <a:cubicBezTo>
                  <a:pt x="958564" y="125558"/>
                  <a:pt x="960646" y="127267"/>
                  <a:pt x="964814" y="127267"/>
                </a:cubicBezTo>
                <a:lnTo>
                  <a:pt x="976093" y="127267"/>
                </a:lnTo>
                <a:lnTo>
                  <a:pt x="967049" y="167821"/>
                </a:lnTo>
                <a:lnTo>
                  <a:pt x="952970" y="167821"/>
                </a:lnTo>
                <a:lnTo>
                  <a:pt x="959123" y="140785"/>
                </a:lnTo>
                <a:cubicBezTo>
                  <a:pt x="954277" y="140785"/>
                  <a:pt x="950299" y="139539"/>
                  <a:pt x="947191" y="137052"/>
                </a:cubicBezTo>
                <a:cubicBezTo>
                  <a:pt x="944081" y="134568"/>
                  <a:pt x="942531" y="131054"/>
                  <a:pt x="942531" y="126518"/>
                </a:cubicBezTo>
                <a:cubicBezTo>
                  <a:pt x="942531" y="125525"/>
                  <a:pt x="942562" y="124222"/>
                  <a:pt x="942624" y="122605"/>
                </a:cubicBezTo>
                <a:lnTo>
                  <a:pt x="939729" y="125309"/>
                </a:lnTo>
                <a:cubicBezTo>
                  <a:pt x="928544" y="135936"/>
                  <a:pt x="917417" y="141250"/>
                  <a:pt x="906353" y="141250"/>
                </a:cubicBezTo>
                <a:cubicBezTo>
                  <a:pt x="899207" y="141250"/>
                  <a:pt x="893300" y="139164"/>
                  <a:pt x="888638" y="135004"/>
                </a:cubicBezTo>
                <a:cubicBezTo>
                  <a:pt x="883980" y="130838"/>
                  <a:pt x="881647" y="124995"/>
                  <a:pt x="881647" y="117475"/>
                </a:cubicBezTo>
                <a:cubicBezTo>
                  <a:pt x="881647" y="113930"/>
                  <a:pt x="882328" y="108932"/>
                  <a:pt x="883695" y="102467"/>
                </a:cubicBezTo>
                <a:close/>
                <a:moveTo>
                  <a:pt x="1053104" y="121112"/>
                </a:moveTo>
                <a:cubicBezTo>
                  <a:pt x="1041231" y="134535"/>
                  <a:pt x="1029081" y="141250"/>
                  <a:pt x="1016647" y="141250"/>
                </a:cubicBezTo>
                <a:cubicBezTo>
                  <a:pt x="1009004" y="141250"/>
                  <a:pt x="1002834" y="139057"/>
                  <a:pt x="998143" y="134676"/>
                </a:cubicBezTo>
                <a:cubicBezTo>
                  <a:pt x="993453" y="130291"/>
                  <a:pt x="991104" y="124934"/>
                  <a:pt x="991104" y="118594"/>
                </a:cubicBezTo>
                <a:cubicBezTo>
                  <a:pt x="991104" y="114430"/>
                  <a:pt x="992160" y="107280"/>
                  <a:pt x="994273" y="97149"/>
                </a:cubicBezTo>
                <a:lnTo>
                  <a:pt x="1006207" y="39995"/>
                </a:lnTo>
                <a:lnTo>
                  <a:pt x="1023084" y="39995"/>
                </a:lnTo>
                <a:lnTo>
                  <a:pt x="1009843" y="103302"/>
                </a:lnTo>
                <a:cubicBezTo>
                  <a:pt x="1008723" y="108587"/>
                  <a:pt x="1008162" y="112690"/>
                  <a:pt x="1008162" y="115610"/>
                </a:cubicBezTo>
                <a:cubicBezTo>
                  <a:pt x="1008162" y="119340"/>
                  <a:pt x="1009296" y="122246"/>
                  <a:pt x="1011568" y="124330"/>
                </a:cubicBezTo>
                <a:cubicBezTo>
                  <a:pt x="1013839" y="126410"/>
                  <a:pt x="1017176" y="127451"/>
                  <a:pt x="1021589" y="127451"/>
                </a:cubicBezTo>
                <a:cubicBezTo>
                  <a:pt x="1026313" y="127451"/>
                  <a:pt x="1030932" y="126302"/>
                  <a:pt x="1035439" y="124002"/>
                </a:cubicBezTo>
                <a:cubicBezTo>
                  <a:pt x="1039946" y="121698"/>
                  <a:pt x="1043827" y="118591"/>
                  <a:pt x="1047092" y="114674"/>
                </a:cubicBezTo>
                <a:cubicBezTo>
                  <a:pt x="1050354" y="110761"/>
                  <a:pt x="1053011" y="106132"/>
                  <a:pt x="1055063" y="100785"/>
                </a:cubicBezTo>
                <a:cubicBezTo>
                  <a:pt x="1056431" y="97365"/>
                  <a:pt x="1058014" y="91372"/>
                  <a:pt x="1059818" y="82793"/>
                </a:cubicBezTo>
                <a:lnTo>
                  <a:pt x="1068764" y="39995"/>
                </a:lnTo>
                <a:lnTo>
                  <a:pt x="1085644" y="39995"/>
                </a:lnTo>
                <a:lnTo>
                  <a:pt x="1064945" y="139011"/>
                </a:lnTo>
                <a:lnTo>
                  <a:pt x="1049374" y="139011"/>
                </a:lnTo>
                <a:close/>
                <a:moveTo>
                  <a:pt x="1159297" y="121112"/>
                </a:moveTo>
                <a:cubicBezTo>
                  <a:pt x="1147423" y="134535"/>
                  <a:pt x="1135275" y="141250"/>
                  <a:pt x="1122840" y="141250"/>
                </a:cubicBezTo>
                <a:cubicBezTo>
                  <a:pt x="1115197" y="141250"/>
                  <a:pt x="1109030" y="139057"/>
                  <a:pt x="1104336" y="134676"/>
                </a:cubicBezTo>
                <a:cubicBezTo>
                  <a:pt x="1099645" y="130291"/>
                  <a:pt x="1097298" y="124934"/>
                  <a:pt x="1097298" y="118594"/>
                </a:cubicBezTo>
                <a:cubicBezTo>
                  <a:pt x="1097298" y="114430"/>
                  <a:pt x="1098352" y="107280"/>
                  <a:pt x="1100465" y="97149"/>
                </a:cubicBezTo>
                <a:lnTo>
                  <a:pt x="1112403" y="39995"/>
                </a:lnTo>
                <a:lnTo>
                  <a:pt x="1129276" y="39995"/>
                </a:lnTo>
                <a:lnTo>
                  <a:pt x="1116035" y="103302"/>
                </a:lnTo>
                <a:cubicBezTo>
                  <a:pt x="1114917" y="108587"/>
                  <a:pt x="1114358" y="112690"/>
                  <a:pt x="1114358" y="115610"/>
                </a:cubicBezTo>
                <a:cubicBezTo>
                  <a:pt x="1114358" y="119340"/>
                  <a:pt x="1115488" y="122246"/>
                  <a:pt x="1117760" y="124330"/>
                </a:cubicBezTo>
                <a:cubicBezTo>
                  <a:pt x="1120032" y="126410"/>
                  <a:pt x="1123368" y="127451"/>
                  <a:pt x="1127783" y="127451"/>
                </a:cubicBezTo>
                <a:cubicBezTo>
                  <a:pt x="1132506" y="127451"/>
                  <a:pt x="1137125" y="126302"/>
                  <a:pt x="1141632" y="124002"/>
                </a:cubicBezTo>
                <a:cubicBezTo>
                  <a:pt x="1146139" y="121698"/>
                  <a:pt x="1150019" y="118591"/>
                  <a:pt x="1153285" y="114674"/>
                </a:cubicBezTo>
                <a:cubicBezTo>
                  <a:pt x="1156546" y="110761"/>
                  <a:pt x="1159203" y="106132"/>
                  <a:pt x="1161255" y="100785"/>
                </a:cubicBezTo>
                <a:cubicBezTo>
                  <a:pt x="1162623" y="97365"/>
                  <a:pt x="1164208" y="91372"/>
                  <a:pt x="1166011" y="82793"/>
                </a:cubicBezTo>
                <a:lnTo>
                  <a:pt x="1174961" y="39995"/>
                </a:lnTo>
                <a:lnTo>
                  <a:pt x="1191838" y="39995"/>
                </a:lnTo>
                <a:lnTo>
                  <a:pt x="1171137" y="139011"/>
                </a:lnTo>
                <a:lnTo>
                  <a:pt x="1155567" y="139011"/>
                </a:lnTo>
                <a:close/>
                <a:moveTo>
                  <a:pt x="1267445" y="39995"/>
                </a:moveTo>
                <a:lnTo>
                  <a:pt x="1346411" y="39995"/>
                </a:lnTo>
                <a:lnTo>
                  <a:pt x="1325527" y="139011"/>
                </a:lnTo>
                <a:lnTo>
                  <a:pt x="1308744" y="139011"/>
                </a:lnTo>
                <a:lnTo>
                  <a:pt x="1326924" y="53611"/>
                </a:lnTo>
                <a:lnTo>
                  <a:pt x="1281149" y="53611"/>
                </a:lnTo>
                <a:lnTo>
                  <a:pt x="1262966" y="139011"/>
                </a:lnTo>
                <a:lnTo>
                  <a:pt x="1246280" y="139011"/>
                </a:lnTo>
                <a:close/>
                <a:moveTo>
                  <a:pt x="1343519" y="176958"/>
                </a:moveTo>
                <a:lnTo>
                  <a:pt x="1372144" y="39995"/>
                </a:lnTo>
                <a:lnTo>
                  <a:pt x="1387714" y="39995"/>
                </a:lnTo>
                <a:lnTo>
                  <a:pt x="1384822" y="53795"/>
                </a:lnTo>
                <a:cubicBezTo>
                  <a:pt x="1390604" y="47765"/>
                  <a:pt x="1395781" y="43586"/>
                  <a:pt x="1400349" y="41253"/>
                </a:cubicBezTo>
                <a:cubicBezTo>
                  <a:pt x="1404917" y="38927"/>
                  <a:pt x="1409746" y="37760"/>
                  <a:pt x="1414842" y="37760"/>
                </a:cubicBezTo>
                <a:cubicBezTo>
                  <a:pt x="1424293" y="37760"/>
                  <a:pt x="1432123" y="41194"/>
                  <a:pt x="1438340" y="48064"/>
                </a:cubicBezTo>
                <a:cubicBezTo>
                  <a:pt x="1444554" y="54929"/>
                  <a:pt x="1447661" y="64768"/>
                  <a:pt x="1447661" y="77569"/>
                </a:cubicBezTo>
                <a:cubicBezTo>
                  <a:pt x="1447661" y="87891"/>
                  <a:pt x="1445954" y="97290"/>
                  <a:pt x="1442535" y="105771"/>
                </a:cubicBezTo>
                <a:cubicBezTo>
                  <a:pt x="1439115" y="114257"/>
                  <a:pt x="1434920" y="121078"/>
                  <a:pt x="1429949" y="126237"/>
                </a:cubicBezTo>
                <a:cubicBezTo>
                  <a:pt x="1424973" y="131400"/>
                  <a:pt x="1419940" y="135187"/>
                  <a:pt x="1414842" y="137614"/>
                </a:cubicBezTo>
                <a:cubicBezTo>
                  <a:pt x="1409746" y="140036"/>
                  <a:pt x="1404529" y="141250"/>
                  <a:pt x="1399179" y="141250"/>
                </a:cubicBezTo>
                <a:cubicBezTo>
                  <a:pt x="1387310" y="141250"/>
                  <a:pt x="1378113" y="135220"/>
                  <a:pt x="1371585" y="123163"/>
                </a:cubicBezTo>
                <a:lnTo>
                  <a:pt x="1360396" y="176958"/>
                </a:lnTo>
                <a:close/>
                <a:moveTo>
                  <a:pt x="1376899" y="98550"/>
                </a:moveTo>
                <a:cubicBezTo>
                  <a:pt x="1376899" y="105948"/>
                  <a:pt x="1377425" y="111075"/>
                  <a:pt x="1378483" y="113930"/>
                </a:cubicBezTo>
                <a:cubicBezTo>
                  <a:pt x="1380034" y="117972"/>
                  <a:pt x="1382587" y="121233"/>
                  <a:pt x="1386129" y="123718"/>
                </a:cubicBezTo>
                <a:cubicBezTo>
                  <a:pt x="1389672" y="126205"/>
                  <a:pt x="1393775" y="127451"/>
                  <a:pt x="1398438" y="127451"/>
                </a:cubicBezTo>
                <a:cubicBezTo>
                  <a:pt x="1408133" y="127451"/>
                  <a:pt x="1415966" y="121997"/>
                  <a:pt x="1421931" y="111085"/>
                </a:cubicBezTo>
                <a:cubicBezTo>
                  <a:pt x="1427897" y="100181"/>
                  <a:pt x="1430881" y="89039"/>
                  <a:pt x="1430881" y="77666"/>
                </a:cubicBezTo>
                <a:cubicBezTo>
                  <a:pt x="1430881" y="69275"/>
                  <a:pt x="1428876" y="62790"/>
                  <a:pt x="1424865" y="58222"/>
                </a:cubicBezTo>
                <a:cubicBezTo>
                  <a:pt x="1420858" y="53654"/>
                  <a:pt x="1415869" y="51372"/>
                  <a:pt x="1409903" y="51372"/>
                </a:cubicBezTo>
                <a:cubicBezTo>
                  <a:pt x="1405616" y="51372"/>
                  <a:pt x="1401634" y="52506"/>
                  <a:pt x="1397969" y="54774"/>
                </a:cubicBezTo>
                <a:cubicBezTo>
                  <a:pt x="1394305" y="57045"/>
                  <a:pt x="1390899" y="60430"/>
                  <a:pt x="1387760" y="64937"/>
                </a:cubicBezTo>
                <a:cubicBezTo>
                  <a:pt x="1384621" y="69444"/>
                  <a:pt x="1382025" y="74960"/>
                  <a:pt x="1379973" y="81486"/>
                </a:cubicBezTo>
                <a:cubicBezTo>
                  <a:pt x="1377921" y="88013"/>
                  <a:pt x="1376899" y="93701"/>
                  <a:pt x="1376899" y="98550"/>
                </a:cubicBezTo>
                <a:close/>
                <a:moveTo>
                  <a:pt x="1530738" y="105353"/>
                </a:moveTo>
                <a:lnTo>
                  <a:pt x="1547143" y="107035"/>
                </a:lnTo>
                <a:cubicBezTo>
                  <a:pt x="1544781" y="115174"/>
                  <a:pt x="1539360" y="122915"/>
                  <a:pt x="1530874" y="130244"/>
                </a:cubicBezTo>
                <a:cubicBezTo>
                  <a:pt x="1522390" y="137581"/>
                  <a:pt x="1512273" y="141250"/>
                  <a:pt x="1500527" y="141250"/>
                </a:cubicBezTo>
                <a:cubicBezTo>
                  <a:pt x="1493190" y="141250"/>
                  <a:pt x="1486465" y="139554"/>
                  <a:pt x="1480341" y="136166"/>
                </a:cubicBezTo>
                <a:cubicBezTo>
                  <a:pt x="1474221" y="132779"/>
                  <a:pt x="1469559" y="127854"/>
                  <a:pt x="1466359" y="121392"/>
                </a:cubicBezTo>
                <a:cubicBezTo>
                  <a:pt x="1463155" y="114927"/>
                  <a:pt x="1461557" y="107561"/>
                  <a:pt x="1461557" y="99292"/>
                </a:cubicBezTo>
                <a:cubicBezTo>
                  <a:pt x="1461557" y="88480"/>
                  <a:pt x="1464059" y="77990"/>
                  <a:pt x="1469062" y="67827"/>
                </a:cubicBezTo>
                <a:cubicBezTo>
                  <a:pt x="1474062" y="57665"/>
                  <a:pt x="1480543" y="50112"/>
                  <a:pt x="1488499" y="45169"/>
                </a:cubicBezTo>
                <a:cubicBezTo>
                  <a:pt x="1496455" y="40234"/>
                  <a:pt x="1505066" y="37760"/>
                  <a:pt x="1514325" y="37760"/>
                </a:cubicBezTo>
                <a:cubicBezTo>
                  <a:pt x="1526134" y="37760"/>
                  <a:pt x="1535565" y="41429"/>
                  <a:pt x="1542621" y="48758"/>
                </a:cubicBezTo>
                <a:cubicBezTo>
                  <a:pt x="1549677" y="56095"/>
                  <a:pt x="1553205" y="66103"/>
                  <a:pt x="1553205" y="78782"/>
                </a:cubicBezTo>
                <a:cubicBezTo>
                  <a:pt x="1553205" y="83627"/>
                  <a:pt x="1552770" y="88603"/>
                  <a:pt x="1551898" y="93701"/>
                </a:cubicBezTo>
                <a:lnTo>
                  <a:pt x="1478988" y="93701"/>
                </a:lnTo>
                <a:cubicBezTo>
                  <a:pt x="1478740" y="95626"/>
                  <a:pt x="1478613" y="97369"/>
                  <a:pt x="1478613" y="98924"/>
                </a:cubicBezTo>
                <a:cubicBezTo>
                  <a:pt x="1478613" y="108184"/>
                  <a:pt x="1480744" y="115254"/>
                  <a:pt x="1485004" y="120128"/>
                </a:cubicBezTo>
                <a:cubicBezTo>
                  <a:pt x="1489262" y="125010"/>
                  <a:pt x="1494467" y="127451"/>
                  <a:pt x="1500621" y="127451"/>
                </a:cubicBezTo>
                <a:cubicBezTo>
                  <a:pt x="1506398" y="127451"/>
                  <a:pt x="1512090" y="125554"/>
                  <a:pt x="1517685" y="121763"/>
                </a:cubicBezTo>
                <a:cubicBezTo>
                  <a:pt x="1523275" y="117976"/>
                  <a:pt x="1527623" y="112503"/>
                  <a:pt x="1530738" y="105353"/>
                </a:cubicBezTo>
                <a:close/>
                <a:moveTo>
                  <a:pt x="1481691" y="80835"/>
                </a:moveTo>
                <a:lnTo>
                  <a:pt x="1537258" y="80835"/>
                </a:lnTo>
                <a:cubicBezTo>
                  <a:pt x="1537326" y="79096"/>
                  <a:pt x="1537354" y="77850"/>
                  <a:pt x="1537354" y="77101"/>
                </a:cubicBezTo>
                <a:cubicBezTo>
                  <a:pt x="1537354" y="68648"/>
                  <a:pt x="1535241" y="62172"/>
                  <a:pt x="1531018" y="57665"/>
                </a:cubicBezTo>
                <a:cubicBezTo>
                  <a:pt x="1526789" y="53158"/>
                  <a:pt x="1521348" y="50907"/>
                  <a:pt x="1514700" y="50907"/>
                </a:cubicBezTo>
                <a:cubicBezTo>
                  <a:pt x="1507485" y="50907"/>
                  <a:pt x="1500912" y="53395"/>
                  <a:pt x="1494979" y="58363"/>
                </a:cubicBezTo>
                <a:cubicBezTo>
                  <a:pt x="1489042" y="63334"/>
                  <a:pt x="1484615" y="70826"/>
                  <a:pt x="1481691" y="80835"/>
                </a:cubicBezTo>
                <a:close/>
                <a:moveTo>
                  <a:pt x="1598658" y="14637"/>
                </a:moveTo>
                <a:lnTo>
                  <a:pt x="1601827" y="0"/>
                </a:lnTo>
                <a:lnTo>
                  <a:pt x="1614046" y="0"/>
                </a:lnTo>
                <a:cubicBezTo>
                  <a:pt x="1629647" y="0"/>
                  <a:pt x="1641315" y="4072"/>
                  <a:pt x="1649052" y="12215"/>
                </a:cubicBezTo>
                <a:cubicBezTo>
                  <a:pt x="1656791" y="20355"/>
                  <a:pt x="1660662" y="33159"/>
                  <a:pt x="1660662" y="50626"/>
                </a:cubicBezTo>
                <a:cubicBezTo>
                  <a:pt x="1660662" y="78843"/>
                  <a:pt x="1655924" y="101005"/>
                  <a:pt x="1646446" y="117101"/>
                </a:cubicBezTo>
                <a:cubicBezTo>
                  <a:pt x="1636963" y="133199"/>
                  <a:pt x="1623366" y="141250"/>
                  <a:pt x="1605654" y="141250"/>
                </a:cubicBezTo>
                <a:cubicBezTo>
                  <a:pt x="1594151" y="141250"/>
                  <a:pt x="1584579" y="137769"/>
                  <a:pt x="1576936" y="130805"/>
                </a:cubicBezTo>
                <a:cubicBezTo>
                  <a:pt x="1569290" y="123847"/>
                  <a:pt x="1565467" y="113561"/>
                  <a:pt x="1565467" y="99947"/>
                </a:cubicBezTo>
                <a:cubicBezTo>
                  <a:pt x="1565467" y="82540"/>
                  <a:pt x="1570687" y="67827"/>
                  <a:pt x="1581131" y="55800"/>
                </a:cubicBezTo>
                <a:cubicBezTo>
                  <a:pt x="1591574" y="43776"/>
                  <a:pt x="1604070" y="37760"/>
                  <a:pt x="1618614" y="37760"/>
                </a:cubicBezTo>
                <a:cubicBezTo>
                  <a:pt x="1624950" y="37760"/>
                  <a:pt x="1630389" y="39175"/>
                  <a:pt x="1634930" y="42001"/>
                </a:cubicBezTo>
                <a:cubicBezTo>
                  <a:pt x="1639465" y="44828"/>
                  <a:pt x="1643101" y="49104"/>
                  <a:pt x="1645838" y="54821"/>
                </a:cubicBezTo>
                <a:cubicBezTo>
                  <a:pt x="1645838" y="46180"/>
                  <a:pt x="1645420" y="39779"/>
                  <a:pt x="1644580" y="35615"/>
                </a:cubicBezTo>
                <a:cubicBezTo>
                  <a:pt x="1643742" y="31449"/>
                  <a:pt x="1641892" y="27627"/>
                  <a:pt x="1639033" y="24146"/>
                </a:cubicBezTo>
                <a:cubicBezTo>
                  <a:pt x="1636174" y="20663"/>
                  <a:pt x="1632538" y="18198"/>
                  <a:pt x="1628125" y="16736"/>
                </a:cubicBezTo>
                <a:cubicBezTo>
                  <a:pt x="1623712" y="15275"/>
                  <a:pt x="1617523" y="14547"/>
                  <a:pt x="1609570" y="14547"/>
                </a:cubicBezTo>
                <a:close/>
                <a:moveTo>
                  <a:pt x="1582344" y="100692"/>
                </a:moveTo>
                <a:cubicBezTo>
                  <a:pt x="1582344" y="108709"/>
                  <a:pt x="1584424" y="115207"/>
                  <a:pt x="1588594" y="120176"/>
                </a:cubicBezTo>
                <a:cubicBezTo>
                  <a:pt x="1592758" y="125150"/>
                  <a:pt x="1598597" y="127634"/>
                  <a:pt x="1606118" y="127634"/>
                </a:cubicBezTo>
                <a:cubicBezTo>
                  <a:pt x="1616993" y="127634"/>
                  <a:pt x="1625731" y="122400"/>
                  <a:pt x="1632318" y="111928"/>
                </a:cubicBezTo>
                <a:cubicBezTo>
                  <a:pt x="1638907" y="101452"/>
                  <a:pt x="1642198" y="90187"/>
                  <a:pt x="1642198" y="78127"/>
                </a:cubicBezTo>
                <a:cubicBezTo>
                  <a:pt x="1642198" y="70423"/>
                  <a:pt x="1640149" y="63989"/>
                  <a:pt x="1636045" y="58831"/>
                </a:cubicBezTo>
                <a:cubicBezTo>
                  <a:pt x="1631945" y="53672"/>
                  <a:pt x="1626228" y="51091"/>
                  <a:pt x="1618891" y="51091"/>
                </a:cubicBezTo>
                <a:cubicBezTo>
                  <a:pt x="1607702" y="51091"/>
                  <a:pt x="1598817" y="56250"/>
                  <a:pt x="1592230" y="66568"/>
                </a:cubicBezTo>
                <a:cubicBezTo>
                  <a:pt x="1585641" y="76885"/>
                  <a:pt x="1582344" y="88262"/>
                  <a:pt x="1582344" y="100692"/>
                </a:cubicBezTo>
                <a:close/>
                <a:moveTo>
                  <a:pt x="1736369" y="102931"/>
                </a:moveTo>
                <a:lnTo>
                  <a:pt x="1753243" y="104702"/>
                </a:lnTo>
                <a:cubicBezTo>
                  <a:pt x="1749017" y="117072"/>
                  <a:pt x="1743004" y="126255"/>
                  <a:pt x="1735203" y="132249"/>
                </a:cubicBezTo>
                <a:cubicBezTo>
                  <a:pt x="1727402" y="138247"/>
                  <a:pt x="1718528" y="141250"/>
                  <a:pt x="1708584" y="141250"/>
                </a:cubicBezTo>
                <a:cubicBezTo>
                  <a:pt x="1697831" y="141250"/>
                  <a:pt x="1689112" y="137769"/>
                  <a:pt x="1682431" y="130805"/>
                </a:cubicBezTo>
                <a:cubicBezTo>
                  <a:pt x="1675750" y="123847"/>
                  <a:pt x="1672408" y="114120"/>
                  <a:pt x="1672408" y="101625"/>
                </a:cubicBezTo>
                <a:cubicBezTo>
                  <a:pt x="1672408" y="90810"/>
                  <a:pt x="1674551" y="80183"/>
                  <a:pt x="1678843" y="69739"/>
                </a:cubicBezTo>
                <a:cubicBezTo>
                  <a:pt x="1683132" y="59296"/>
                  <a:pt x="1689271" y="51358"/>
                  <a:pt x="1697260" y="45917"/>
                </a:cubicBezTo>
                <a:cubicBezTo>
                  <a:pt x="1705241" y="40478"/>
                  <a:pt x="1714363" y="37760"/>
                  <a:pt x="1724623" y="37760"/>
                </a:cubicBezTo>
                <a:cubicBezTo>
                  <a:pt x="1735251" y="37760"/>
                  <a:pt x="1743670" y="40758"/>
                  <a:pt x="1749887" y="46757"/>
                </a:cubicBezTo>
                <a:cubicBezTo>
                  <a:pt x="1756101" y="52754"/>
                  <a:pt x="1759208" y="60696"/>
                  <a:pt x="1759208" y="70582"/>
                </a:cubicBezTo>
                <a:lnTo>
                  <a:pt x="1742612" y="71697"/>
                </a:lnTo>
                <a:cubicBezTo>
                  <a:pt x="1742550" y="65419"/>
                  <a:pt x="1740737" y="60505"/>
                  <a:pt x="1737162" y="56963"/>
                </a:cubicBezTo>
                <a:cubicBezTo>
                  <a:pt x="1733587" y="53420"/>
                  <a:pt x="1728877" y="51653"/>
                  <a:pt x="1723032" y="51653"/>
                </a:cubicBezTo>
                <a:cubicBezTo>
                  <a:pt x="1716260" y="51653"/>
                  <a:pt x="1710386" y="53795"/>
                  <a:pt x="1705417" y="58086"/>
                </a:cubicBezTo>
                <a:cubicBezTo>
                  <a:pt x="1700441" y="62377"/>
                  <a:pt x="1696540" y="68883"/>
                  <a:pt x="1693713" y="77616"/>
                </a:cubicBezTo>
                <a:cubicBezTo>
                  <a:pt x="1690883" y="86346"/>
                  <a:pt x="1689468" y="94755"/>
                  <a:pt x="1689468" y="102834"/>
                </a:cubicBezTo>
                <a:cubicBezTo>
                  <a:pt x="1689468" y="111291"/>
                  <a:pt x="1691338" y="117627"/>
                  <a:pt x="1695062" y="121856"/>
                </a:cubicBezTo>
                <a:cubicBezTo>
                  <a:pt x="1698792" y="126086"/>
                  <a:pt x="1703390" y="128199"/>
                  <a:pt x="1708862" y="128199"/>
                </a:cubicBezTo>
                <a:cubicBezTo>
                  <a:pt x="1714330" y="128199"/>
                  <a:pt x="1719573" y="126115"/>
                  <a:pt x="1724576" y="121950"/>
                </a:cubicBezTo>
                <a:cubicBezTo>
                  <a:pt x="1729577" y="117785"/>
                  <a:pt x="1733508" y="111449"/>
                  <a:pt x="1736369" y="102931"/>
                </a:cubicBezTo>
                <a:close/>
                <a:moveTo>
                  <a:pt x="1763406" y="139011"/>
                </a:moveTo>
                <a:lnTo>
                  <a:pt x="1784103" y="39995"/>
                </a:lnTo>
                <a:lnTo>
                  <a:pt x="1800979" y="39995"/>
                </a:lnTo>
                <a:lnTo>
                  <a:pt x="1797530" y="56311"/>
                </a:lnTo>
                <a:cubicBezTo>
                  <a:pt x="1803809" y="49288"/>
                  <a:pt x="1809418" y="44438"/>
                  <a:pt x="1814360" y="41767"/>
                </a:cubicBezTo>
                <a:cubicBezTo>
                  <a:pt x="1819299" y="39096"/>
                  <a:pt x="1824664" y="37760"/>
                  <a:pt x="1830441" y="37760"/>
                </a:cubicBezTo>
                <a:cubicBezTo>
                  <a:pt x="1836594" y="37760"/>
                  <a:pt x="1841735" y="39391"/>
                  <a:pt x="1845871" y="42652"/>
                </a:cubicBezTo>
                <a:cubicBezTo>
                  <a:pt x="1850004" y="45917"/>
                  <a:pt x="1852722" y="50471"/>
                  <a:pt x="1854029" y="56311"/>
                </a:cubicBezTo>
                <a:cubicBezTo>
                  <a:pt x="1859066" y="50098"/>
                  <a:pt x="1864364" y="45454"/>
                  <a:pt x="1869930" y="42375"/>
                </a:cubicBezTo>
                <a:cubicBezTo>
                  <a:pt x="1875492" y="39301"/>
                  <a:pt x="1881349" y="37760"/>
                  <a:pt x="1887501" y="37760"/>
                </a:cubicBezTo>
                <a:cubicBezTo>
                  <a:pt x="1895771" y="37760"/>
                  <a:pt x="1901970" y="39718"/>
                  <a:pt x="1906102" y="43631"/>
                </a:cubicBezTo>
                <a:cubicBezTo>
                  <a:pt x="1910235" y="47549"/>
                  <a:pt x="1912301" y="53050"/>
                  <a:pt x="1912301" y="60138"/>
                </a:cubicBezTo>
                <a:cubicBezTo>
                  <a:pt x="1912301" y="63183"/>
                  <a:pt x="1911585" y="68216"/>
                  <a:pt x="1910156" y="75240"/>
                </a:cubicBezTo>
                <a:lnTo>
                  <a:pt x="1896821" y="139011"/>
                </a:lnTo>
                <a:lnTo>
                  <a:pt x="1879948" y="139011"/>
                </a:lnTo>
                <a:lnTo>
                  <a:pt x="1893560" y="73559"/>
                </a:lnTo>
                <a:cubicBezTo>
                  <a:pt x="1894745" y="68216"/>
                  <a:pt x="1895336" y="64397"/>
                  <a:pt x="1895336" y="62096"/>
                </a:cubicBezTo>
                <a:cubicBezTo>
                  <a:pt x="1895336" y="58860"/>
                  <a:pt x="1894309" y="56311"/>
                  <a:pt x="1892257" y="54447"/>
                </a:cubicBezTo>
                <a:cubicBezTo>
                  <a:pt x="1890201" y="52585"/>
                  <a:pt x="1887310" y="51653"/>
                  <a:pt x="1883584" y="51653"/>
                </a:cubicBezTo>
                <a:cubicBezTo>
                  <a:pt x="1878548" y="51653"/>
                  <a:pt x="1873421" y="53175"/>
                  <a:pt x="1868202" y="56221"/>
                </a:cubicBezTo>
                <a:cubicBezTo>
                  <a:pt x="1862979" y="59266"/>
                  <a:pt x="1858921" y="63259"/>
                  <a:pt x="1856034" y="68198"/>
                </a:cubicBezTo>
                <a:cubicBezTo>
                  <a:pt x="1853144" y="73141"/>
                  <a:pt x="1850613" y="80737"/>
                  <a:pt x="1848438" y="90997"/>
                </a:cubicBezTo>
                <a:lnTo>
                  <a:pt x="1838368" y="139011"/>
                </a:lnTo>
                <a:lnTo>
                  <a:pt x="1821489" y="139011"/>
                </a:lnTo>
                <a:lnTo>
                  <a:pt x="1835474" y="72166"/>
                </a:lnTo>
                <a:cubicBezTo>
                  <a:pt x="1836471" y="67625"/>
                  <a:pt x="1836969" y="64393"/>
                  <a:pt x="1836969" y="62464"/>
                </a:cubicBezTo>
                <a:cubicBezTo>
                  <a:pt x="1836969" y="59234"/>
                  <a:pt x="1835956" y="56625"/>
                  <a:pt x="1833937" y="54633"/>
                </a:cubicBezTo>
                <a:cubicBezTo>
                  <a:pt x="1831918" y="52646"/>
                  <a:pt x="1829293" y="51653"/>
                  <a:pt x="1826057" y="51653"/>
                </a:cubicBezTo>
                <a:cubicBezTo>
                  <a:pt x="1821272" y="51653"/>
                  <a:pt x="1816254" y="53175"/>
                  <a:pt x="1811005" y="56221"/>
                </a:cubicBezTo>
                <a:cubicBezTo>
                  <a:pt x="1805748" y="59266"/>
                  <a:pt x="1801476" y="63508"/>
                  <a:pt x="1798182" y="68947"/>
                </a:cubicBezTo>
                <a:cubicBezTo>
                  <a:pt x="1794885" y="74383"/>
                  <a:pt x="1792184" y="82138"/>
                  <a:pt x="1790071" y="92206"/>
                </a:cubicBezTo>
                <a:lnTo>
                  <a:pt x="1780282" y="139011"/>
                </a:lnTo>
                <a:close/>
                <a:moveTo>
                  <a:pt x="1987023" y="126706"/>
                </a:moveTo>
                <a:cubicBezTo>
                  <a:pt x="1981181" y="131741"/>
                  <a:pt x="1975554" y="135424"/>
                  <a:pt x="1970146" y="137750"/>
                </a:cubicBezTo>
                <a:cubicBezTo>
                  <a:pt x="1964740" y="140083"/>
                  <a:pt x="1958957" y="141250"/>
                  <a:pt x="1952806" y="141250"/>
                </a:cubicBezTo>
                <a:cubicBezTo>
                  <a:pt x="1943669" y="141250"/>
                  <a:pt x="1936307" y="138560"/>
                  <a:pt x="1930712" y="133182"/>
                </a:cubicBezTo>
                <a:cubicBezTo>
                  <a:pt x="1925118" y="127803"/>
                  <a:pt x="1922321" y="120924"/>
                  <a:pt x="1922321" y="112536"/>
                </a:cubicBezTo>
                <a:cubicBezTo>
                  <a:pt x="1922321" y="107003"/>
                  <a:pt x="1923580" y="102107"/>
                  <a:pt x="1926097" y="97848"/>
                </a:cubicBezTo>
                <a:cubicBezTo>
                  <a:pt x="1928613" y="93593"/>
                  <a:pt x="1931954" y="90173"/>
                  <a:pt x="1936115" y="87591"/>
                </a:cubicBezTo>
                <a:cubicBezTo>
                  <a:pt x="1940281" y="85014"/>
                  <a:pt x="1945378" y="83168"/>
                  <a:pt x="1951405" y="82044"/>
                </a:cubicBezTo>
                <a:cubicBezTo>
                  <a:pt x="1955195" y="81302"/>
                  <a:pt x="1962393" y="80708"/>
                  <a:pt x="1972990" y="80273"/>
                </a:cubicBezTo>
                <a:cubicBezTo>
                  <a:pt x="1983589" y="79838"/>
                  <a:pt x="1991189" y="78718"/>
                  <a:pt x="1995786" y="76918"/>
                </a:cubicBezTo>
                <a:cubicBezTo>
                  <a:pt x="1997093" y="72320"/>
                  <a:pt x="1997745" y="68494"/>
                  <a:pt x="1997745" y="65447"/>
                </a:cubicBezTo>
                <a:cubicBezTo>
                  <a:pt x="1997745" y="61535"/>
                  <a:pt x="1996315" y="58460"/>
                  <a:pt x="1993453" y="56221"/>
                </a:cubicBezTo>
                <a:cubicBezTo>
                  <a:pt x="1989540" y="53111"/>
                  <a:pt x="1983819" y="51559"/>
                  <a:pt x="1976300" y="51559"/>
                </a:cubicBezTo>
                <a:cubicBezTo>
                  <a:pt x="1969214" y="51559"/>
                  <a:pt x="1963417" y="53128"/>
                  <a:pt x="1958911" y="56264"/>
                </a:cubicBezTo>
                <a:cubicBezTo>
                  <a:pt x="1954407" y="59407"/>
                  <a:pt x="1951127" y="63868"/>
                  <a:pt x="1949080" y="69646"/>
                </a:cubicBezTo>
                <a:lnTo>
                  <a:pt x="1932015" y="68155"/>
                </a:lnTo>
                <a:cubicBezTo>
                  <a:pt x="1935497" y="58334"/>
                  <a:pt x="1941013" y="50814"/>
                  <a:pt x="1948565" y="45591"/>
                </a:cubicBezTo>
                <a:cubicBezTo>
                  <a:pt x="1956118" y="40370"/>
                  <a:pt x="1965639" y="37760"/>
                  <a:pt x="1977138" y="37760"/>
                </a:cubicBezTo>
                <a:cubicBezTo>
                  <a:pt x="1989386" y="37760"/>
                  <a:pt x="1999079" y="40684"/>
                  <a:pt x="2006230" y="46523"/>
                </a:cubicBezTo>
                <a:cubicBezTo>
                  <a:pt x="2011702" y="50875"/>
                  <a:pt x="2014434" y="56531"/>
                  <a:pt x="2014434" y="63489"/>
                </a:cubicBezTo>
                <a:cubicBezTo>
                  <a:pt x="2014434" y="68775"/>
                  <a:pt x="2013656" y="74897"/>
                  <a:pt x="2012101" y="81861"/>
                </a:cubicBezTo>
                <a:lnTo>
                  <a:pt x="2006600" y="106473"/>
                </a:lnTo>
                <a:cubicBezTo>
                  <a:pt x="2004861" y="114303"/>
                  <a:pt x="2003990" y="120676"/>
                  <a:pt x="2003990" y="125586"/>
                </a:cubicBezTo>
                <a:cubicBezTo>
                  <a:pt x="2003990" y="128696"/>
                  <a:pt x="2004674" y="133171"/>
                  <a:pt x="2006043" y="139011"/>
                </a:cubicBezTo>
                <a:lnTo>
                  <a:pt x="1988982" y="139011"/>
                </a:lnTo>
                <a:cubicBezTo>
                  <a:pt x="1988049" y="135777"/>
                  <a:pt x="1987397" y="131677"/>
                  <a:pt x="1987023" y="126706"/>
                </a:cubicBezTo>
                <a:close/>
                <a:moveTo>
                  <a:pt x="1993269" y="88851"/>
                </a:moveTo>
                <a:cubicBezTo>
                  <a:pt x="1990908" y="89784"/>
                  <a:pt x="1988373" y="90497"/>
                  <a:pt x="1985670" y="90993"/>
                </a:cubicBezTo>
                <a:cubicBezTo>
                  <a:pt x="1982969" y="91490"/>
                  <a:pt x="1978448" y="92023"/>
                  <a:pt x="1972104" y="92581"/>
                </a:cubicBezTo>
                <a:cubicBezTo>
                  <a:pt x="1962285" y="93452"/>
                  <a:pt x="1955354" y="94554"/>
                  <a:pt x="1951314" y="95893"/>
                </a:cubicBezTo>
                <a:cubicBezTo>
                  <a:pt x="1947272" y="97229"/>
                  <a:pt x="1944226" y="99360"/>
                  <a:pt x="1942178" y="102276"/>
                </a:cubicBezTo>
                <a:cubicBezTo>
                  <a:pt x="1940126" y="105200"/>
                  <a:pt x="1939100" y="108428"/>
                  <a:pt x="1939100" y="111971"/>
                </a:cubicBezTo>
                <a:cubicBezTo>
                  <a:pt x="1939100" y="116697"/>
                  <a:pt x="1940731" y="120586"/>
                  <a:pt x="1943997" y="123631"/>
                </a:cubicBezTo>
                <a:cubicBezTo>
                  <a:pt x="1947258" y="126676"/>
                  <a:pt x="1951905" y="128199"/>
                  <a:pt x="1957931" y="128199"/>
                </a:cubicBezTo>
                <a:cubicBezTo>
                  <a:pt x="1963525" y="128199"/>
                  <a:pt x="1968904" y="126724"/>
                  <a:pt x="1974063" y="123768"/>
                </a:cubicBezTo>
                <a:cubicBezTo>
                  <a:pt x="1979223" y="120816"/>
                  <a:pt x="1983295" y="116697"/>
                  <a:pt x="1986275" y="111412"/>
                </a:cubicBezTo>
                <a:cubicBezTo>
                  <a:pt x="1989259" y="106132"/>
                  <a:pt x="1991591" y="98611"/>
                  <a:pt x="1993269" y="88851"/>
                </a:cubicBezTo>
                <a:close/>
                <a:moveTo>
                  <a:pt x="2092472" y="87174"/>
                </a:moveTo>
                <a:cubicBezTo>
                  <a:pt x="2098749" y="89351"/>
                  <a:pt x="2103440" y="92351"/>
                  <a:pt x="2106547" y="96170"/>
                </a:cubicBezTo>
                <a:cubicBezTo>
                  <a:pt x="2109654" y="99994"/>
                  <a:pt x="2111208" y="104641"/>
                  <a:pt x="2111208" y="110109"/>
                </a:cubicBezTo>
                <a:cubicBezTo>
                  <a:pt x="2111208" y="117695"/>
                  <a:pt x="2107850" y="124775"/>
                  <a:pt x="2101140" y="131364"/>
                </a:cubicBezTo>
                <a:cubicBezTo>
                  <a:pt x="2094430" y="137952"/>
                  <a:pt x="2084544" y="141250"/>
                  <a:pt x="2071493" y="141250"/>
                </a:cubicBezTo>
                <a:cubicBezTo>
                  <a:pt x="2061673" y="141250"/>
                  <a:pt x="2053904" y="139600"/>
                  <a:pt x="2048184" y="136307"/>
                </a:cubicBezTo>
                <a:cubicBezTo>
                  <a:pt x="2042468" y="133013"/>
                  <a:pt x="2037917" y="128307"/>
                  <a:pt x="2034525" y="122183"/>
                </a:cubicBezTo>
                <a:cubicBezTo>
                  <a:pt x="2031138" y="116065"/>
                  <a:pt x="2029442" y="109238"/>
                  <a:pt x="2029442" y="101717"/>
                </a:cubicBezTo>
                <a:cubicBezTo>
                  <a:pt x="2029442" y="84128"/>
                  <a:pt x="2034507" y="69073"/>
                  <a:pt x="2044642" y="56548"/>
                </a:cubicBezTo>
                <a:cubicBezTo>
                  <a:pt x="2054775" y="44021"/>
                  <a:pt x="2068416" y="37760"/>
                  <a:pt x="2085574" y="37760"/>
                </a:cubicBezTo>
                <a:cubicBezTo>
                  <a:pt x="2095888" y="37760"/>
                  <a:pt x="2103750" y="40140"/>
                  <a:pt x="2109157" y="44892"/>
                </a:cubicBezTo>
                <a:cubicBezTo>
                  <a:pt x="2114568" y="49647"/>
                  <a:pt x="2117268" y="55475"/>
                  <a:pt x="2117268" y="62374"/>
                </a:cubicBezTo>
                <a:cubicBezTo>
                  <a:pt x="2117268" y="68652"/>
                  <a:pt x="2115202" y="73857"/>
                  <a:pt x="2111069" y="77990"/>
                </a:cubicBezTo>
                <a:cubicBezTo>
                  <a:pt x="2106935" y="82124"/>
                  <a:pt x="2100740" y="85183"/>
                  <a:pt x="2092472" y="87174"/>
                </a:cubicBezTo>
                <a:close/>
                <a:moveTo>
                  <a:pt x="2049956" y="80183"/>
                </a:moveTo>
                <a:cubicBezTo>
                  <a:pt x="2054491" y="80556"/>
                  <a:pt x="2058407" y="80741"/>
                  <a:pt x="2061701" y="80741"/>
                </a:cubicBezTo>
                <a:cubicBezTo>
                  <a:pt x="2074503" y="80741"/>
                  <a:pt x="2084095" y="79326"/>
                  <a:pt x="2090465" y="76496"/>
                </a:cubicBezTo>
                <a:cubicBezTo>
                  <a:pt x="2096837" y="73671"/>
                  <a:pt x="2100020" y="69458"/>
                  <a:pt x="2100020" y="63864"/>
                </a:cubicBezTo>
                <a:cubicBezTo>
                  <a:pt x="2100020" y="60200"/>
                  <a:pt x="2098639" y="57153"/>
                  <a:pt x="2095874" y="54727"/>
                </a:cubicBezTo>
                <a:cubicBezTo>
                  <a:pt x="2093109" y="52304"/>
                  <a:pt x="2089486" y="51091"/>
                  <a:pt x="2085008" y="51091"/>
                </a:cubicBezTo>
                <a:cubicBezTo>
                  <a:pt x="2077303" y="51091"/>
                  <a:pt x="2070190" y="53687"/>
                  <a:pt x="2063664" y="58874"/>
                </a:cubicBezTo>
                <a:cubicBezTo>
                  <a:pt x="2057137" y="64069"/>
                  <a:pt x="2052565" y="71169"/>
                  <a:pt x="2049956" y="80183"/>
                </a:cubicBezTo>
                <a:close/>
                <a:moveTo>
                  <a:pt x="2047252" y="93330"/>
                </a:moveTo>
                <a:cubicBezTo>
                  <a:pt x="2046816" y="96001"/>
                  <a:pt x="2046596" y="98640"/>
                  <a:pt x="2046596" y="101250"/>
                </a:cubicBezTo>
                <a:cubicBezTo>
                  <a:pt x="2046596" y="109083"/>
                  <a:pt x="2048835" y="115502"/>
                  <a:pt x="2053313" y="120503"/>
                </a:cubicBezTo>
                <a:cubicBezTo>
                  <a:pt x="2057788" y="125507"/>
                  <a:pt x="2064219" y="128009"/>
                  <a:pt x="2072610" y="128009"/>
                </a:cubicBezTo>
                <a:cubicBezTo>
                  <a:pt x="2079136" y="128009"/>
                  <a:pt x="2084342" y="126288"/>
                  <a:pt x="2088231" y="122836"/>
                </a:cubicBezTo>
                <a:cubicBezTo>
                  <a:pt x="2092110" y="119387"/>
                  <a:pt x="2094055" y="115174"/>
                  <a:pt x="2094055" y="110203"/>
                </a:cubicBezTo>
                <a:cubicBezTo>
                  <a:pt x="2094055" y="103367"/>
                  <a:pt x="2091351" y="98831"/>
                  <a:pt x="2085945" y="96591"/>
                </a:cubicBezTo>
                <a:cubicBezTo>
                  <a:pt x="2080534" y="94352"/>
                  <a:pt x="2070622" y="93232"/>
                  <a:pt x="2056201" y="93232"/>
                </a:cubicBezTo>
                <a:cubicBezTo>
                  <a:pt x="2054834" y="93232"/>
                  <a:pt x="2051853" y="93265"/>
                  <a:pt x="2047252" y="93330"/>
                </a:cubicBezTo>
                <a:close/>
                <a:moveTo>
                  <a:pt x="2193720" y="121112"/>
                </a:moveTo>
                <a:cubicBezTo>
                  <a:pt x="2181851" y="134535"/>
                  <a:pt x="2169699" y="141250"/>
                  <a:pt x="2157268" y="141250"/>
                </a:cubicBezTo>
                <a:cubicBezTo>
                  <a:pt x="2149622" y="141250"/>
                  <a:pt x="2143454" y="139057"/>
                  <a:pt x="2138760" y="134676"/>
                </a:cubicBezTo>
                <a:cubicBezTo>
                  <a:pt x="2134069" y="130291"/>
                  <a:pt x="2131722" y="124934"/>
                  <a:pt x="2131722" y="118594"/>
                </a:cubicBezTo>
                <a:cubicBezTo>
                  <a:pt x="2131722" y="114430"/>
                  <a:pt x="2132777" y="107280"/>
                  <a:pt x="2134889" y="97149"/>
                </a:cubicBezTo>
                <a:lnTo>
                  <a:pt x="2146827" y="39995"/>
                </a:lnTo>
                <a:lnTo>
                  <a:pt x="2163701" y="39995"/>
                </a:lnTo>
                <a:lnTo>
                  <a:pt x="2150463" y="103302"/>
                </a:lnTo>
                <a:cubicBezTo>
                  <a:pt x="2149340" y="108587"/>
                  <a:pt x="2148782" y="112690"/>
                  <a:pt x="2148782" y="115610"/>
                </a:cubicBezTo>
                <a:cubicBezTo>
                  <a:pt x="2148782" y="119340"/>
                  <a:pt x="2149912" y="122246"/>
                  <a:pt x="2152184" y="124330"/>
                </a:cubicBezTo>
                <a:cubicBezTo>
                  <a:pt x="2154456" y="126410"/>
                  <a:pt x="2157792" y="127451"/>
                  <a:pt x="2162207" y="127451"/>
                </a:cubicBezTo>
                <a:cubicBezTo>
                  <a:pt x="2166930" y="127451"/>
                  <a:pt x="2171549" y="126302"/>
                  <a:pt x="2176056" y="124002"/>
                </a:cubicBezTo>
                <a:cubicBezTo>
                  <a:pt x="2180563" y="121698"/>
                  <a:pt x="2184443" y="118591"/>
                  <a:pt x="2187708" y="114674"/>
                </a:cubicBezTo>
                <a:cubicBezTo>
                  <a:pt x="2190971" y="110761"/>
                  <a:pt x="2193628" y="106132"/>
                  <a:pt x="2195679" y="100785"/>
                </a:cubicBezTo>
                <a:cubicBezTo>
                  <a:pt x="2197047" y="97365"/>
                  <a:pt x="2198632" y="91372"/>
                  <a:pt x="2200436" y="82793"/>
                </a:cubicBezTo>
                <a:lnTo>
                  <a:pt x="2209385" y="39995"/>
                </a:lnTo>
                <a:lnTo>
                  <a:pt x="2226262" y="39995"/>
                </a:lnTo>
                <a:lnTo>
                  <a:pt x="2205561" y="139011"/>
                </a:lnTo>
                <a:lnTo>
                  <a:pt x="2189992" y="139011"/>
                </a:lnTo>
                <a:close/>
                <a:moveTo>
                  <a:pt x="2230314" y="139011"/>
                </a:moveTo>
                <a:lnTo>
                  <a:pt x="2251015" y="39995"/>
                </a:lnTo>
                <a:lnTo>
                  <a:pt x="2267891" y="39995"/>
                </a:lnTo>
                <a:lnTo>
                  <a:pt x="2264443" y="56311"/>
                </a:lnTo>
                <a:cubicBezTo>
                  <a:pt x="2270720" y="49288"/>
                  <a:pt x="2276330" y="44438"/>
                  <a:pt x="2281273" y="41767"/>
                </a:cubicBezTo>
                <a:cubicBezTo>
                  <a:pt x="2286212" y="39096"/>
                  <a:pt x="2291576" y="37760"/>
                  <a:pt x="2297354" y="37760"/>
                </a:cubicBezTo>
                <a:cubicBezTo>
                  <a:pt x="2303507" y="37760"/>
                  <a:pt x="2308647" y="39391"/>
                  <a:pt x="2312783" y="42652"/>
                </a:cubicBezTo>
                <a:cubicBezTo>
                  <a:pt x="2316917" y="45917"/>
                  <a:pt x="2319634" y="50471"/>
                  <a:pt x="2320941" y="56311"/>
                </a:cubicBezTo>
                <a:cubicBezTo>
                  <a:pt x="2325977" y="50098"/>
                  <a:pt x="2331277" y="45454"/>
                  <a:pt x="2336842" y="42375"/>
                </a:cubicBezTo>
                <a:cubicBezTo>
                  <a:pt x="2342404" y="39301"/>
                  <a:pt x="2348262" y="37760"/>
                  <a:pt x="2354414" y="37760"/>
                </a:cubicBezTo>
                <a:cubicBezTo>
                  <a:pt x="2362683" y="37760"/>
                  <a:pt x="2368883" y="39718"/>
                  <a:pt x="2373016" y="43631"/>
                </a:cubicBezTo>
                <a:cubicBezTo>
                  <a:pt x="2377148" y="47549"/>
                  <a:pt x="2379215" y="53050"/>
                  <a:pt x="2379215" y="60138"/>
                </a:cubicBezTo>
                <a:cubicBezTo>
                  <a:pt x="2379215" y="63183"/>
                  <a:pt x="2378498" y="68216"/>
                  <a:pt x="2377069" y="75240"/>
                </a:cubicBezTo>
                <a:lnTo>
                  <a:pt x="2363734" y="139011"/>
                </a:lnTo>
                <a:lnTo>
                  <a:pt x="2346861" y="139011"/>
                </a:lnTo>
                <a:lnTo>
                  <a:pt x="2360473" y="73559"/>
                </a:lnTo>
                <a:cubicBezTo>
                  <a:pt x="2361657" y="68216"/>
                  <a:pt x="2362247" y="64397"/>
                  <a:pt x="2362247" y="62096"/>
                </a:cubicBezTo>
                <a:cubicBezTo>
                  <a:pt x="2362247" y="58860"/>
                  <a:pt x="2361223" y="56311"/>
                  <a:pt x="2359170" y="54447"/>
                </a:cubicBezTo>
                <a:cubicBezTo>
                  <a:pt x="2357114" y="52585"/>
                  <a:pt x="2354223" y="51653"/>
                  <a:pt x="2350497" y="51653"/>
                </a:cubicBezTo>
                <a:cubicBezTo>
                  <a:pt x="2345462" y="51653"/>
                  <a:pt x="2340335" y="53175"/>
                  <a:pt x="2335115" y="56221"/>
                </a:cubicBezTo>
                <a:cubicBezTo>
                  <a:pt x="2329891" y="59266"/>
                  <a:pt x="2325834" y="63259"/>
                  <a:pt x="2322947" y="68198"/>
                </a:cubicBezTo>
                <a:cubicBezTo>
                  <a:pt x="2320055" y="73141"/>
                  <a:pt x="2317525" y="80737"/>
                  <a:pt x="2315351" y="90997"/>
                </a:cubicBezTo>
                <a:lnTo>
                  <a:pt x="2305277" y="139011"/>
                </a:lnTo>
                <a:lnTo>
                  <a:pt x="2288401" y="139011"/>
                </a:lnTo>
                <a:lnTo>
                  <a:pt x="2302387" y="72166"/>
                </a:lnTo>
                <a:cubicBezTo>
                  <a:pt x="2303384" y="67625"/>
                  <a:pt x="2303880" y="64393"/>
                  <a:pt x="2303880" y="62464"/>
                </a:cubicBezTo>
                <a:cubicBezTo>
                  <a:pt x="2303880" y="59234"/>
                  <a:pt x="2302870" y="56625"/>
                  <a:pt x="2300850" y="54633"/>
                </a:cubicBezTo>
                <a:cubicBezTo>
                  <a:pt x="2298830" y="52646"/>
                  <a:pt x="2296206" y="51653"/>
                  <a:pt x="2292970" y="51653"/>
                </a:cubicBezTo>
                <a:cubicBezTo>
                  <a:pt x="2288184" y="51653"/>
                  <a:pt x="2283167" y="53175"/>
                  <a:pt x="2277914" y="56221"/>
                </a:cubicBezTo>
                <a:cubicBezTo>
                  <a:pt x="2272661" y="59266"/>
                  <a:pt x="2268389" y="63508"/>
                  <a:pt x="2265094" y="68947"/>
                </a:cubicBezTo>
                <a:cubicBezTo>
                  <a:pt x="2261796" y="74383"/>
                  <a:pt x="2259094" y="82138"/>
                  <a:pt x="2256983" y="92206"/>
                </a:cubicBezTo>
                <a:lnTo>
                  <a:pt x="2247195" y="139011"/>
                </a:lnTo>
                <a:close/>
                <a:moveTo>
                  <a:pt x="2462195" y="105353"/>
                </a:moveTo>
                <a:lnTo>
                  <a:pt x="2478603" y="107035"/>
                </a:lnTo>
                <a:cubicBezTo>
                  <a:pt x="2476239" y="115174"/>
                  <a:pt x="2470817" y="122915"/>
                  <a:pt x="2462330" y="130244"/>
                </a:cubicBezTo>
                <a:cubicBezTo>
                  <a:pt x="2453850" y="137581"/>
                  <a:pt x="2443734" y="141250"/>
                  <a:pt x="2431986" y="141250"/>
                </a:cubicBezTo>
                <a:cubicBezTo>
                  <a:pt x="2424650" y="141250"/>
                  <a:pt x="2417921" y="139554"/>
                  <a:pt x="2411801" y="136166"/>
                </a:cubicBezTo>
                <a:cubicBezTo>
                  <a:pt x="2405679" y="132779"/>
                  <a:pt x="2401016" y="127854"/>
                  <a:pt x="2397820" y="121392"/>
                </a:cubicBezTo>
                <a:cubicBezTo>
                  <a:pt x="2394616" y="114927"/>
                  <a:pt x="2393013" y="107561"/>
                  <a:pt x="2393013" y="99292"/>
                </a:cubicBezTo>
                <a:cubicBezTo>
                  <a:pt x="2393013" y="88480"/>
                  <a:pt x="2395515" y="77990"/>
                  <a:pt x="2400520" y="67827"/>
                </a:cubicBezTo>
                <a:cubicBezTo>
                  <a:pt x="2405520" y="57665"/>
                  <a:pt x="2411999" y="50112"/>
                  <a:pt x="2419960" y="45169"/>
                </a:cubicBezTo>
                <a:cubicBezTo>
                  <a:pt x="2427915" y="40234"/>
                  <a:pt x="2436523" y="37760"/>
                  <a:pt x="2445783" y="37760"/>
                </a:cubicBezTo>
                <a:cubicBezTo>
                  <a:pt x="2457590" y="37760"/>
                  <a:pt x="2467026" y="41429"/>
                  <a:pt x="2474079" y="48758"/>
                </a:cubicBezTo>
                <a:cubicBezTo>
                  <a:pt x="2481135" y="56095"/>
                  <a:pt x="2484662" y="66103"/>
                  <a:pt x="2484662" y="78782"/>
                </a:cubicBezTo>
                <a:cubicBezTo>
                  <a:pt x="2484662" y="83627"/>
                  <a:pt x="2484227" y="88603"/>
                  <a:pt x="2483355" y="93701"/>
                </a:cubicBezTo>
                <a:lnTo>
                  <a:pt x="2410449" y="93701"/>
                </a:lnTo>
                <a:cubicBezTo>
                  <a:pt x="2410196" y="95626"/>
                  <a:pt x="2410074" y="97369"/>
                  <a:pt x="2410074" y="98924"/>
                </a:cubicBezTo>
                <a:cubicBezTo>
                  <a:pt x="2410074" y="108184"/>
                  <a:pt x="2412202" y="115254"/>
                  <a:pt x="2416460" y="120128"/>
                </a:cubicBezTo>
                <a:cubicBezTo>
                  <a:pt x="2420723" y="125010"/>
                  <a:pt x="2425925" y="127451"/>
                  <a:pt x="2432076" y="127451"/>
                </a:cubicBezTo>
                <a:cubicBezTo>
                  <a:pt x="2437859" y="127451"/>
                  <a:pt x="2443546" y="125554"/>
                  <a:pt x="2449140" y="121763"/>
                </a:cubicBezTo>
                <a:cubicBezTo>
                  <a:pt x="2454735" y="117976"/>
                  <a:pt x="2459085" y="112503"/>
                  <a:pt x="2462195" y="105353"/>
                </a:cubicBezTo>
                <a:close/>
                <a:moveTo>
                  <a:pt x="2413149" y="80835"/>
                </a:moveTo>
                <a:lnTo>
                  <a:pt x="2468718" y="80835"/>
                </a:lnTo>
                <a:cubicBezTo>
                  <a:pt x="2468783" y="79096"/>
                  <a:pt x="2468815" y="77850"/>
                  <a:pt x="2468815" y="77101"/>
                </a:cubicBezTo>
                <a:cubicBezTo>
                  <a:pt x="2468815" y="68648"/>
                  <a:pt x="2466702" y="62172"/>
                  <a:pt x="2462475" y="57665"/>
                </a:cubicBezTo>
                <a:cubicBezTo>
                  <a:pt x="2458245" y="53158"/>
                  <a:pt x="2452805" y="50907"/>
                  <a:pt x="2446156" y="50907"/>
                </a:cubicBezTo>
                <a:cubicBezTo>
                  <a:pt x="2438947" y="50907"/>
                  <a:pt x="2432373" y="53395"/>
                  <a:pt x="2426440" y="58363"/>
                </a:cubicBezTo>
                <a:cubicBezTo>
                  <a:pt x="2420503" y="63334"/>
                  <a:pt x="2416071" y="70826"/>
                  <a:pt x="2413149" y="80835"/>
                </a:cubicBezTo>
                <a:close/>
                <a:moveTo>
                  <a:pt x="2516857" y="39995"/>
                </a:moveTo>
                <a:lnTo>
                  <a:pt x="2591441" y="39995"/>
                </a:lnTo>
                <a:lnTo>
                  <a:pt x="2570375" y="139011"/>
                </a:lnTo>
                <a:lnTo>
                  <a:pt x="2553588" y="139011"/>
                </a:lnTo>
                <a:lnTo>
                  <a:pt x="2572048" y="54076"/>
                </a:lnTo>
                <a:lnTo>
                  <a:pt x="2530469" y="54076"/>
                </a:lnTo>
                <a:lnTo>
                  <a:pt x="2517693" y="113094"/>
                </a:lnTo>
                <a:cubicBezTo>
                  <a:pt x="2515519" y="123225"/>
                  <a:pt x="2512595" y="130295"/>
                  <a:pt x="2508930" y="134305"/>
                </a:cubicBezTo>
                <a:cubicBezTo>
                  <a:pt x="2505264" y="138315"/>
                  <a:pt x="2500199" y="140320"/>
                  <a:pt x="2493734" y="140320"/>
                </a:cubicBezTo>
                <a:cubicBezTo>
                  <a:pt x="2490004" y="140320"/>
                  <a:pt x="2485062" y="139885"/>
                  <a:pt x="2478909" y="139011"/>
                </a:cubicBezTo>
                <a:lnTo>
                  <a:pt x="2481988" y="125024"/>
                </a:lnTo>
                <a:cubicBezTo>
                  <a:pt x="2484598" y="125215"/>
                  <a:pt x="2486954" y="125309"/>
                  <a:pt x="2489072" y="125309"/>
                </a:cubicBezTo>
                <a:cubicBezTo>
                  <a:pt x="2493359" y="125309"/>
                  <a:pt x="2496167" y="124236"/>
                  <a:pt x="2497507" y="122087"/>
                </a:cubicBezTo>
                <a:cubicBezTo>
                  <a:pt x="2498846" y="119944"/>
                  <a:pt x="2500757" y="113404"/>
                  <a:pt x="2503245" y="102467"/>
                </a:cubicBezTo>
                <a:close/>
                <a:moveTo>
                  <a:pt x="2669389" y="105353"/>
                </a:moveTo>
                <a:lnTo>
                  <a:pt x="2685793" y="107035"/>
                </a:lnTo>
                <a:cubicBezTo>
                  <a:pt x="2683432" y="115174"/>
                  <a:pt x="2678011" y="122915"/>
                  <a:pt x="2669526" y="130244"/>
                </a:cubicBezTo>
                <a:cubicBezTo>
                  <a:pt x="2661040" y="137581"/>
                  <a:pt x="2650924" y="141250"/>
                  <a:pt x="2639179" y="141250"/>
                </a:cubicBezTo>
                <a:cubicBezTo>
                  <a:pt x="2631842" y="141250"/>
                  <a:pt x="2625116" y="139554"/>
                  <a:pt x="2618993" y="136166"/>
                </a:cubicBezTo>
                <a:cubicBezTo>
                  <a:pt x="2612872" y="132779"/>
                  <a:pt x="2608211" y="127854"/>
                  <a:pt x="2605010" y="121392"/>
                </a:cubicBezTo>
                <a:cubicBezTo>
                  <a:pt x="2601806" y="114927"/>
                  <a:pt x="2600208" y="107561"/>
                  <a:pt x="2600208" y="99292"/>
                </a:cubicBezTo>
                <a:cubicBezTo>
                  <a:pt x="2600208" y="88480"/>
                  <a:pt x="2602710" y="77990"/>
                  <a:pt x="2607714" y="67827"/>
                </a:cubicBezTo>
                <a:cubicBezTo>
                  <a:pt x="2612714" y="57665"/>
                  <a:pt x="2619194" y="50112"/>
                  <a:pt x="2627150" y="45169"/>
                </a:cubicBezTo>
                <a:cubicBezTo>
                  <a:pt x="2635107" y="40234"/>
                  <a:pt x="2643717" y="37760"/>
                  <a:pt x="2652977" y="37760"/>
                </a:cubicBezTo>
                <a:cubicBezTo>
                  <a:pt x="2664784" y="37760"/>
                  <a:pt x="2674216" y="41429"/>
                  <a:pt x="2681272" y="48758"/>
                </a:cubicBezTo>
                <a:cubicBezTo>
                  <a:pt x="2688328" y="56095"/>
                  <a:pt x="2691857" y="66103"/>
                  <a:pt x="2691857" y="78782"/>
                </a:cubicBezTo>
                <a:cubicBezTo>
                  <a:pt x="2691857" y="83627"/>
                  <a:pt x="2691421" y="88603"/>
                  <a:pt x="2690550" y="93701"/>
                </a:cubicBezTo>
                <a:lnTo>
                  <a:pt x="2617639" y="93701"/>
                </a:lnTo>
                <a:cubicBezTo>
                  <a:pt x="2617390" y="95626"/>
                  <a:pt x="2617268" y="97369"/>
                  <a:pt x="2617268" y="98924"/>
                </a:cubicBezTo>
                <a:cubicBezTo>
                  <a:pt x="2617268" y="108184"/>
                  <a:pt x="2619395" y="115254"/>
                  <a:pt x="2623655" y="120128"/>
                </a:cubicBezTo>
                <a:cubicBezTo>
                  <a:pt x="2627913" y="125010"/>
                  <a:pt x="2633119" y="127451"/>
                  <a:pt x="2639271" y="127451"/>
                </a:cubicBezTo>
                <a:cubicBezTo>
                  <a:pt x="2645049" y="127451"/>
                  <a:pt x="2650741" y="125554"/>
                  <a:pt x="2656336" y="121763"/>
                </a:cubicBezTo>
                <a:cubicBezTo>
                  <a:pt x="2661931" y="117976"/>
                  <a:pt x="2666275" y="112503"/>
                  <a:pt x="2669389" y="105353"/>
                </a:cubicBezTo>
                <a:close/>
                <a:moveTo>
                  <a:pt x="2620343" y="80835"/>
                </a:moveTo>
                <a:lnTo>
                  <a:pt x="2675912" y="80835"/>
                </a:lnTo>
                <a:cubicBezTo>
                  <a:pt x="2675976" y="79096"/>
                  <a:pt x="2676006" y="77850"/>
                  <a:pt x="2676006" y="77101"/>
                </a:cubicBezTo>
                <a:cubicBezTo>
                  <a:pt x="2676006" y="68648"/>
                  <a:pt x="2673893" y="62172"/>
                  <a:pt x="2669670" y="57665"/>
                </a:cubicBezTo>
                <a:cubicBezTo>
                  <a:pt x="2665439" y="53158"/>
                  <a:pt x="2660000" y="50907"/>
                  <a:pt x="2653351" y="50907"/>
                </a:cubicBezTo>
                <a:cubicBezTo>
                  <a:pt x="2646136" y="50907"/>
                  <a:pt x="2639563" y="53395"/>
                  <a:pt x="2633629" y="58363"/>
                </a:cubicBezTo>
                <a:cubicBezTo>
                  <a:pt x="2627694" y="63334"/>
                  <a:pt x="2623266" y="70826"/>
                  <a:pt x="2620343" y="80835"/>
                </a:cubicBezTo>
                <a:close/>
                <a:moveTo>
                  <a:pt x="2768731" y="121112"/>
                </a:moveTo>
                <a:cubicBezTo>
                  <a:pt x="2756861" y="134535"/>
                  <a:pt x="2744708" y="141250"/>
                  <a:pt x="2732277" y="141250"/>
                </a:cubicBezTo>
                <a:cubicBezTo>
                  <a:pt x="2724631" y="141250"/>
                  <a:pt x="2718464" y="139057"/>
                  <a:pt x="2713773" y="134676"/>
                </a:cubicBezTo>
                <a:cubicBezTo>
                  <a:pt x="2709079" y="130291"/>
                  <a:pt x="2706732" y="124934"/>
                  <a:pt x="2706732" y="118594"/>
                </a:cubicBezTo>
                <a:cubicBezTo>
                  <a:pt x="2706732" y="114430"/>
                  <a:pt x="2707790" y="107280"/>
                  <a:pt x="2709900" y="97149"/>
                </a:cubicBezTo>
                <a:lnTo>
                  <a:pt x="2721838" y="39995"/>
                </a:lnTo>
                <a:lnTo>
                  <a:pt x="2738710" y="39995"/>
                </a:lnTo>
                <a:lnTo>
                  <a:pt x="2725473" y="103302"/>
                </a:lnTo>
                <a:cubicBezTo>
                  <a:pt x="2724349" y="108587"/>
                  <a:pt x="2723792" y="112690"/>
                  <a:pt x="2723792" y="115610"/>
                </a:cubicBezTo>
                <a:cubicBezTo>
                  <a:pt x="2723792" y="119340"/>
                  <a:pt x="2724926" y="122246"/>
                  <a:pt x="2727194" y="124330"/>
                </a:cubicBezTo>
                <a:cubicBezTo>
                  <a:pt x="2729466" y="126410"/>
                  <a:pt x="2732803" y="127451"/>
                  <a:pt x="2737220" y="127451"/>
                </a:cubicBezTo>
                <a:cubicBezTo>
                  <a:pt x="2741940" y="127451"/>
                  <a:pt x="2746558" y="126302"/>
                  <a:pt x="2751065" y="124002"/>
                </a:cubicBezTo>
                <a:cubicBezTo>
                  <a:pt x="2755572" y="121698"/>
                  <a:pt x="2759453" y="118591"/>
                  <a:pt x="2762719" y="114674"/>
                </a:cubicBezTo>
                <a:cubicBezTo>
                  <a:pt x="2765980" y="110761"/>
                  <a:pt x="2768637" y="106132"/>
                  <a:pt x="2770689" y="100785"/>
                </a:cubicBezTo>
                <a:cubicBezTo>
                  <a:pt x="2772057" y="97365"/>
                  <a:pt x="2773641" y="91372"/>
                  <a:pt x="2775445" y="82793"/>
                </a:cubicBezTo>
                <a:lnTo>
                  <a:pt x="2784395" y="39995"/>
                </a:lnTo>
                <a:lnTo>
                  <a:pt x="2801271" y="39995"/>
                </a:lnTo>
                <a:lnTo>
                  <a:pt x="2780571" y="139011"/>
                </a:lnTo>
                <a:lnTo>
                  <a:pt x="2765001" y="139011"/>
                </a:lnTo>
                <a:close/>
                <a:moveTo>
                  <a:pt x="2738153" y="1304"/>
                </a:moveTo>
                <a:lnTo>
                  <a:pt x="2749154" y="1304"/>
                </a:lnTo>
                <a:cubicBezTo>
                  <a:pt x="2749835" y="5839"/>
                  <a:pt x="2751358" y="9151"/>
                  <a:pt x="2753722" y="11236"/>
                </a:cubicBezTo>
                <a:cubicBezTo>
                  <a:pt x="2756085" y="13316"/>
                  <a:pt x="2759407" y="14357"/>
                  <a:pt x="2763694" y="14357"/>
                </a:cubicBezTo>
                <a:cubicBezTo>
                  <a:pt x="2768170" y="14357"/>
                  <a:pt x="2772043" y="13208"/>
                  <a:pt x="2775308" y="10908"/>
                </a:cubicBezTo>
                <a:cubicBezTo>
                  <a:pt x="2778570" y="8607"/>
                  <a:pt x="2781071" y="5411"/>
                  <a:pt x="2782810" y="1304"/>
                </a:cubicBezTo>
                <a:lnTo>
                  <a:pt x="2793996" y="1304"/>
                </a:lnTo>
                <a:cubicBezTo>
                  <a:pt x="2791883" y="8762"/>
                  <a:pt x="2788049" y="14670"/>
                  <a:pt x="2782486" y="19019"/>
                </a:cubicBezTo>
                <a:cubicBezTo>
                  <a:pt x="2776921" y="23371"/>
                  <a:pt x="2770474" y="25545"/>
                  <a:pt x="2763137" y="25545"/>
                </a:cubicBezTo>
                <a:cubicBezTo>
                  <a:pt x="2755926" y="25545"/>
                  <a:pt x="2750058" y="23353"/>
                  <a:pt x="2745518" y="18972"/>
                </a:cubicBezTo>
                <a:cubicBezTo>
                  <a:pt x="2740982" y="14588"/>
                  <a:pt x="2738527" y="8701"/>
                  <a:pt x="2738153" y="1304"/>
                </a:cubicBezTo>
                <a:close/>
                <a:moveTo>
                  <a:pt x="2865559" y="81767"/>
                </a:moveTo>
                <a:cubicBezTo>
                  <a:pt x="2865559" y="57398"/>
                  <a:pt x="2872598" y="37681"/>
                  <a:pt x="2886678" y="22608"/>
                </a:cubicBezTo>
                <a:cubicBezTo>
                  <a:pt x="2900754" y="7538"/>
                  <a:pt x="2917833" y="0"/>
                  <a:pt x="2937909" y="0"/>
                </a:cubicBezTo>
                <a:cubicBezTo>
                  <a:pt x="2954937" y="0"/>
                  <a:pt x="2968816" y="5548"/>
                  <a:pt x="2979536" y="16642"/>
                </a:cubicBezTo>
                <a:cubicBezTo>
                  <a:pt x="2990257" y="27739"/>
                  <a:pt x="2995622" y="42606"/>
                  <a:pt x="2995622" y="61254"/>
                </a:cubicBezTo>
                <a:cubicBezTo>
                  <a:pt x="2995622" y="74560"/>
                  <a:pt x="2992917" y="86892"/>
                  <a:pt x="2987506" y="98269"/>
                </a:cubicBezTo>
                <a:cubicBezTo>
                  <a:pt x="2983468" y="106783"/>
                  <a:pt x="2978370" y="114134"/>
                  <a:pt x="2972218" y="120319"/>
                </a:cubicBezTo>
                <a:cubicBezTo>
                  <a:pt x="2966061" y="126504"/>
                  <a:pt x="2959474" y="131270"/>
                  <a:pt x="2952453" y="134629"/>
                </a:cubicBezTo>
                <a:cubicBezTo>
                  <a:pt x="2943130" y="139103"/>
                  <a:pt x="2933247" y="141342"/>
                  <a:pt x="2922804" y="141342"/>
                </a:cubicBezTo>
                <a:cubicBezTo>
                  <a:pt x="2911863" y="141342"/>
                  <a:pt x="2901902" y="138733"/>
                  <a:pt x="2892924" y="133509"/>
                </a:cubicBezTo>
                <a:cubicBezTo>
                  <a:pt x="2883942" y="128290"/>
                  <a:pt x="2877138" y="121004"/>
                  <a:pt x="2872505" y="111646"/>
                </a:cubicBezTo>
                <a:cubicBezTo>
                  <a:pt x="2867875" y="102290"/>
                  <a:pt x="2865559" y="92333"/>
                  <a:pt x="2865559" y="81767"/>
                </a:cubicBezTo>
                <a:close/>
                <a:moveTo>
                  <a:pt x="2883549" y="82699"/>
                </a:moveTo>
                <a:cubicBezTo>
                  <a:pt x="2883549" y="90716"/>
                  <a:pt x="2885213" y="98081"/>
                  <a:pt x="2888539" y="104792"/>
                </a:cubicBezTo>
                <a:cubicBezTo>
                  <a:pt x="2891865" y="111506"/>
                  <a:pt x="2896823" y="116759"/>
                  <a:pt x="2903414" y="120550"/>
                </a:cubicBezTo>
                <a:cubicBezTo>
                  <a:pt x="2910002" y="124343"/>
                  <a:pt x="2916928" y="126241"/>
                  <a:pt x="2924205" y="126241"/>
                </a:cubicBezTo>
                <a:cubicBezTo>
                  <a:pt x="2931223" y="126241"/>
                  <a:pt x="2937906" y="124577"/>
                  <a:pt x="2944245" y="121251"/>
                </a:cubicBezTo>
                <a:cubicBezTo>
                  <a:pt x="2950589" y="117925"/>
                  <a:pt x="2956259" y="113296"/>
                  <a:pt x="2961263" y="107359"/>
                </a:cubicBezTo>
                <a:cubicBezTo>
                  <a:pt x="2966267" y="101426"/>
                  <a:pt x="2970215" y="94119"/>
                  <a:pt x="2973107" y="85450"/>
                </a:cubicBezTo>
                <a:cubicBezTo>
                  <a:pt x="2975994" y="76781"/>
                  <a:pt x="2977438" y="68249"/>
                  <a:pt x="2977438" y="59853"/>
                </a:cubicBezTo>
                <a:cubicBezTo>
                  <a:pt x="2977438" y="46242"/>
                  <a:pt x="2973633" y="35399"/>
                  <a:pt x="2966017" y="27317"/>
                </a:cubicBezTo>
                <a:cubicBezTo>
                  <a:pt x="2958404" y="19238"/>
                  <a:pt x="2949005" y="15196"/>
                  <a:pt x="2937816" y="15196"/>
                </a:cubicBezTo>
                <a:cubicBezTo>
                  <a:pt x="2923516" y="15196"/>
                  <a:pt x="2910898" y="21305"/>
                  <a:pt x="2899961" y="33516"/>
                </a:cubicBezTo>
                <a:cubicBezTo>
                  <a:pt x="2889021" y="45731"/>
                  <a:pt x="2883549" y="62125"/>
                  <a:pt x="2883549" y="82699"/>
                </a:cubicBezTo>
                <a:close/>
                <a:moveTo>
                  <a:pt x="3014082" y="81767"/>
                </a:moveTo>
                <a:cubicBezTo>
                  <a:pt x="3014082" y="57398"/>
                  <a:pt x="3021120" y="37681"/>
                  <a:pt x="3035200" y="22608"/>
                </a:cubicBezTo>
                <a:cubicBezTo>
                  <a:pt x="3049275" y="7538"/>
                  <a:pt x="3066354" y="0"/>
                  <a:pt x="3086430" y="0"/>
                </a:cubicBezTo>
                <a:cubicBezTo>
                  <a:pt x="3103459" y="0"/>
                  <a:pt x="3117337" y="5548"/>
                  <a:pt x="3128057" y="16642"/>
                </a:cubicBezTo>
                <a:cubicBezTo>
                  <a:pt x="3138778" y="27739"/>
                  <a:pt x="3144143" y="42606"/>
                  <a:pt x="3144143" y="61254"/>
                </a:cubicBezTo>
                <a:cubicBezTo>
                  <a:pt x="3144143" y="74560"/>
                  <a:pt x="3141439" y="86892"/>
                  <a:pt x="3136031" y="98269"/>
                </a:cubicBezTo>
                <a:cubicBezTo>
                  <a:pt x="3131989" y="106783"/>
                  <a:pt x="3126895" y="114134"/>
                  <a:pt x="3120742" y="120319"/>
                </a:cubicBezTo>
                <a:cubicBezTo>
                  <a:pt x="3114582" y="126504"/>
                  <a:pt x="3107995" y="131270"/>
                  <a:pt x="3100974" y="134629"/>
                </a:cubicBezTo>
                <a:cubicBezTo>
                  <a:pt x="3091652" y="139103"/>
                  <a:pt x="3081769" y="141342"/>
                  <a:pt x="3071325" y="141342"/>
                </a:cubicBezTo>
                <a:cubicBezTo>
                  <a:pt x="3060385" y="141342"/>
                  <a:pt x="3050423" y="138733"/>
                  <a:pt x="3041445" y="133509"/>
                </a:cubicBezTo>
                <a:cubicBezTo>
                  <a:pt x="3032463" y="128290"/>
                  <a:pt x="3025660" y="121004"/>
                  <a:pt x="3021029" y="111646"/>
                </a:cubicBezTo>
                <a:cubicBezTo>
                  <a:pt x="3016397" y="102290"/>
                  <a:pt x="3014082" y="92333"/>
                  <a:pt x="3014082" y="81767"/>
                </a:cubicBezTo>
                <a:close/>
                <a:moveTo>
                  <a:pt x="3032075" y="82699"/>
                </a:moveTo>
                <a:cubicBezTo>
                  <a:pt x="3032075" y="90716"/>
                  <a:pt x="3033734" y="98081"/>
                  <a:pt x="3037060" y="104792"/>
                </a:cubicBezTo>
                <a:cubicBezTo>
                  <a:pt x="3040387" y="111506"/>
                  <a:pt x="3045348" y="116759"/>
                  <a:pt x="3051935" y="120550"/>
                </a:cubicBezTo>
                <a:cubicBezTo>
                  <a:pt x="3058523" y="124343"/>
                  <a:pt x="3065450" y="126241"/>
                  <a:pt x="3072726" y="126241"/>
                </a:cubicBezTo>
                <a:cubicBezTo>
                  <a:pt x="3079746" y="126241"/>
                  <a:pt x="3086428" y="124577"/>
                  <a:pt x="3092766" y="121251"/>
                </a:cubicBezTo>
                <a:cubicBezTo>
                  <a:pt x="3099110" y="117925"/>
                  <a:pt x="3104780" y="113296"/>
                  <a:pt x="3109785" y="107359"/>
                </a:cubicBezTo>
                <a:cubicBezTo>
                  <a:pt x="3114788" y="101426"/>
                  <a:pt x="3118738" y="94119"/>
                  <a:pt x="3121628" y="85450"/>
                </a:cubicBezTo>
                <a:cubicBezTo>
                  <a:pt x="3124515" y="76781"/>
                  <a:pt x="3125963" y="68249"/>
                  <a:pt x="3125963" y="59853"/>
                </a:cubicBezTo>
                <a:cubicBezTo>
                  <a:pt x="3125963" y="46242"/>
                  <a:pt x="3122158" y="35399"/>
                  <a:pt x="3114543" y="27317"/>
                </a:cubicBezTo>
                <a:cubicBezTo>
                  <a:pt x="3106929" y="19238"/>
                  <a:pt x="3097526" y="15196"/>
                  <a:pt x="3086337" y="15196"/>
                </a:cubicBezTo>
                <a:cubicBezTo>
                  <a:pt x="3072039" y="15196"/>
                  <a:pt x="3059420" y="21305"/>
                  <a:pt x="3048483" y="33516"/>
                </a:cubicBezTo>
                <a:cubicBezTo>
                  <a:pt x="3037543" y="45731"/>
                  <a:pt x="3032075" y="62125"/>
                  <a:pt x="3032075" y="82699"/>
                </a:cubicBezTo>
                <a:close/>
                <a:moveTo>
                  <a:pt x="3162604" y="81767"/>
                </a:moveTo>
                <a:cubicBezTo>
                  <a:pt x="3162604" y="57398"/>
                  <a:pt x="3169641" y="37681"/>
                  <a:pt x="3183721" y="22608"/>
                </a:cubicBezTo>
                <a:cubicBezTo>
                  <a:pt x="3197796" y="7538"/>
                  <a:pt x="3214876" y="0"/>
                  <a:pt x="3234953" y="0"/>
                </a:cubicBezTo>
                <a:cubicBezTo>
                  <a:pt x="3251981" y="0"/>
                  <a:pt x="3265859" y="5548"/>
                  <a:pt x="3276580" y="16642"/>
                </a:cubicBezTo>
                <a:cubicBezTo>
                  <a:pt x="3287300" y="27739"/>
                  <a:pt x="3292664" y="42606"/>
                  <a:pt x="3292664" y="61254"/>
                </a:cubicBezTo>
                <a:cubicBezTo>
                  <a:pt x="3292664" y="74560"/>
                  <a:pt x="3289960" y="86892"/>
                  <a:pt x="3284553" y="98269"/>
                </a:cubicBezTo>
                <a:cubicBezTo>
                  <a:pt x="3280515" y="106783"/>
                  <a:pt x="3275416" y="114134"/>
                  <a:pt x="3269265" y="120319"/>
                </a:cubicBezTo>
                <a:cubicBezTo>
                  <a:pt x="3263108" y="126504"/>
                  <a:pt x="3256516" y="131270"/>
                  <a:pt x="3249497" y="134629"/>
                </a:cubicBezTo>
                <a:cubicBezTo>
                  <a:pt x="3240173" y="139103"/>
                  <a:pt x="3230290" y="141342"/>
                  <a:pt x="3219846" y="141342"/>
                </a:cubicBezTo>
                <a:cubicBezTo>
                  <a:pt x="3208907" y="141342"/>
                  <a:pt x="3198946" y="138733"/>
                  <a:pt x="3189967" y="133509"/>
                </a:cubicBezTo>
                <a:cubicBezTo>
                  <a:pt x="3180984" y="128290"/>
                  <a:pt x="3174181" y="121004"/>
                  <a:pt x="3169552" y="111646"/>
                </a:cubicBezTo>
                <a:cubicBezTo>
                  <a:pt x="3164922" y="102290"/>
                  <a:pt x="3162604" y="92333"/>
                  <a:pt x="3162604" y="81767"/>
                </a:cubicBezTo>
                <a:close/>
                <a:moveTo>
                  <a:pt x="3180596" y="82699"/>
                </a:moveTo>
                <a:cubicBezTo>
                  <a:pt x="3180596" y="90716"/>
                  <a:pt x="3182255" y="98081"/>
                  <a:pt x="3185585" y="104792"/>
                </a:cubicBezTo>
                <a:cubicBezTo>
                  <a:pt x="3188912" y="111506"/>
                  <a:pt x="3193869" y="116759"/>
                  <a:pt x="3200457" y="120550"/>
                </a:cubicBezTo>
                <a:cubicBezTo>
                  <a:pt x="3207045" y="124343"/>
                  <a:pt x="3213971" y="126241"/>
                  <a:pt x="3221247" y="126241"/>
                </a:cubicBezTo>
                <a:cubicBezTo>
                  <a:pt x="3228268" y="126241"/>
                  <a:pt x="3234949" y="124577"/>
                  <a:pt x="3241291" y="121251"/>
                </a:cubicBezTo>
                <a:cubicBezTo>
                  <a:pt x="3247631" y="117925"/>
                  <a:pt x="3253302" y="113296"/>
                  <a:pt x="3258306" y="107359"/>
                </a:cubicBezTo>
                <a:cubicBezTo>
                  <a:pt x="3263309" y="101426"/>
                  <a:pt x="3267260" y="94119"/>
                  <a:pt x="3270150" y="85450"/>
                </a:cubicBezTo>
                <a:cubicBezTo>
                  <a:pt x="3273037" y="76781"/>
                  <a:pt x="3274485" y="68249"/>
                  <a:pt x="3274485" y="59853"/>
                </a:cubicBezTo>
                <a:cubicBezTo>
                  <a:pt x="3274485" y="46242"/>
                  <a:pt x="3270679" y="35399"/>
                  <a:pt x="3263064" y="27317"/>
                </a:cubicBezTo>
                <a:cubicBezTo>
                  <a:pt x="3255451" y="19238"/>
                  <a:pt x="3246048" y="15196"/>
                  <a:pt x="3234859" y="15196"/>
                </a:cubicBezTo>
                <a:cubicBezTo>
                  <a:pt x="3220560" y="15196"/>
                  <a:pt x="3207945" y="21305"/>
                  <a:pt x="3197008" y="33516"/>
                </a:cubicBezTo>
                <a:cubicBezTo>
                  <a:pt x="3186065" y="45731"/>
                  <a:pt x="3180596" y="62125"/>
                  <a:pt x="3180596" y="8269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833604" y="5293845"/>
            <a:ext cx="87545" cy="84657"/>
          </a:xfrm>
          <a:custGeom>
            <a:avLst/>
            <a:gdLst/>
            <a:ahLst/>
            <a:cxnLst/>
            <a:rect l="l" t="t" r="r" b="b"/>
            <a:pathLst>
              <a:path w="87545" h="84657">
                <a:moveTo>
                  <a:pt x="17623" y="42235"/>
                </a:moveTo>
                <a:lnTo>
                  <a:pt x="32444" y="84657"/>
                </a:lnTo>
                <a:lnTo>
                  <a:pt x="19764" y="84657"/>
                </a:lnTo>
                <a:lnTo>
                  <a:pt x="0" y="40186"/>
                </a:lnTo>
                <a:lnTo>
                  <a:pt x="37387" y="0"/>
                </a:lnTo>
                <a:lnTo>
                  <a:pt x="50718" y="0"/>
                </a:lnTo>
                <a:close/>
                <a:moveTo>
                  <a:pt x="54450" y="42235"/>
                </a:moveTo>
                <a:lnTo>
                  <a:pt x="68991" y="84657"/>
                </a:lnTo>
                <a:lnTo>
                  <a:pt x="55379" y="84657"/>
                </a:lnTo>
                <a:lnTo>
                  <a:pt x="36922" y="39996"/>
                </a:lnTo>
                <a:lnTo>
                  <a:pt x="73095" y="0"/>
                </a:lnTo>
                <a:lnTo>
                  <a:pt x="8754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942012" y="5246202"/>
            <a:ext cx="1372626" cy="179197"/>
          </a:xfrm>
          <a:custGeom>
            <a:avLst/>
            <a:gdLst/>
            <a:ahLst/>
            <a:cxnLst/>
            <a:rect l="l" t="t" r="r" b="b"/>
            <a:pathLst>
              <a:path w="1372626" h="179197">
                <a:moveTo>
                  <a:pt x="97804" y="90904"/>
                </a:moveTo>
                <a:lnTo>
                  <a:pt x="115891" y="93420"/>
                </a:lnTo>
                <a:cubicBezTo>
                  <a:pt x="110174" y="109210"/>
                  <a:pt x="101843" y="121144"/>
                  <a:pt x="90906" y="129225"/>
                </a:cubicBezTo>
                <a:cubicBezTo>
                  <a:pt x="79966" y="137304"/>
                  <a:pt x="67687" y="141343"/>
                  <a:pt x="54075" y="141343"/>
                </a:cubicBezTo>
                <a:cubicBezTo>
                  <a:pt x="37479" y="141343"/>
                  <a:pt x="24318" y="136279"/>
                  <a:pt x="14591" y="126144"/>
                </a:cubicBezTo>
                <a:cubicBezTo>
                  <a:pt x="4863" y="116013"/>
                  <a:pt x="0" y="101498"/>
                  <a:pt x="0" y="82606"/>
                </a:cubicBezTo>
                <a:cubicBezTo>
                  <a:pt x="0" y="57990"/>
                  <a:pt x="7397" y="37634"/>
                  <a:pt x="22189" y="21535"/>
                </a:cubicBezTo>
                <a:cubicBezTo>
                  <a:pt x="35365" y="7178"/>
                  <a:pt x="51746" y="0"/>
                  <a:pt x="71327" y="0"/>
                </a:cubicBezTo>
                <a:cubicBezTo>
                  <a:pt x="85808" y="0"/>
                  <a:pt x="97541" y="3887"/>
                  <a:pt x="106523" y="11653"/>
                </a:cubicBezTo>
                <a:cubicBezTo>
                  <a:pt x="115501" y="19422"/>
                  <a:pt x="120707" y="29865"/>
                  <a:pt x="122137" y="42981"/>
                </a:cubicBezTo>
                <a:lnTo>
                  <a:pt x="105073" y="44564"/>
                </a:lnTo>
                <a:cubicBezTo>
                  <a:pt x="103272" y="34686"/>
                  <a:pt x="99561" y="27303"/>
                  <a:pt x="93938" y="22421"/>
                </a:cubicBezTo>
                <a:cubicBezTo>
                  <a:pt x="88311" y="17546"/>
                  <a:pt x="81054" y="15105"/>
                  <a:pt x="72161" y="15105"/>
                </a:cubicBezTo>
                <a:cubicBezTo>
                  <a:pt x="55443" y="15105"/>
                  <a:pt x="41925" y="22532"/>
                  <a:pt x="31607" y="37386"/>
                </a:cubicBezTo>
                <a:cubicBezTo>
                  <a:pt x="22654" y="50192"/>
                  <a:pt x="18180" y="65387"/>
                  <a:pt x="18180" y="82977"/>
                </a:cubicBezTo>
                <a:cubicBezTo>
                  <a:pt x="18180" y="97027"/>
                  <a:pt x="21628" y="107748"/>
                  <a:pt x="28529" y="115146"/>
                </a:cubicBezTo>
                <a:cubicBezTo>
                  <a:pt x="35426" y="122544"/>
                  <a:pt x="44409" y="126242"/>
                  <a:pt x="55472" y="126242"/>
                </a:cubicBezTo>
                <a:cubicBezTo>
                  <a:pt x="64922" y="126242"/>
                  <a:pt x="73468" y="123163"/>
                  <a:pt x="81114" y="117008"/>
                </a:cubicBezTo>
                <a:cubicBezTo>
                  <a:pt x="88757" y="110855"/>
                  <a:pt x="94323" y="102154"/>
                  <a:pt x="97804" y="90904"/>
                </a:cubicBezTo>
                <a:close/>
                <a:moveTo>
                  <a:pt x="118069" y="177239"/>
                </a:moveTo>
                <a:lnTo>
                  <a:pt x="119094" y="161388"/>
                </a:lnTo>
                <a:cubicBezTo>
                  <a:pt x="122576" y="162382"/>
                  <a:pt x="125959" y="162879"/>
                  <a:pt x="129258" y="162879"/>
                </a:cubicBezTo>
                <a:cubicBezTo>
                  <a:pt x="132678" y="162879"/>
                  <a:pt x="135439" y="162104"/>
                  <a:pt x="137556" y="160550"/>
                </a:cubicBezTo>
                <a:cubicBezTo>
                  <a:pt x="140291" y="158501"/>
                  <a:pt x="143272" y="154645"/>
                  <a:pt x="146504" y="148990"/>
                </a:cubicBezTo>
                <a:lnTo>
                  <a:pt x="151912" y="139295"/>
                </a:lnTo>
                <a:lnTo>
                  <a:pt x="135410" y="39996"/>
                </a:lnTo>
                <a:lnTo>
                  <a:pt x="152006" y="39996"/>
                </a:lnTo>
                <a:lnTo>
                  <a:pt x="159465" y="90065"/>
                </a:lnTo>
                <a:cubicBezTo>
                  <a:pt x="160960" y="99943"/>
                  <a:pt x="162230" y="109828"/>
                  <a:pt x="163289" y="119714"/>
                </a:cubicBezTo>
                <a:lnTo>
                  <a:pt x="207572" y="39996"/>
                </a:lnTo>
                <a:lnTo>
                  <a:pt x="225194" y="39996"/>
                </a:lnTo>
                <a:lnTo>
                  <a:pt x="162075" y="152157"/>
                </a:lnTo>
                <a:cubicBezTo>
                  <a:pt x="155984" y="163098"/>
                  <a:pt x="150576" y="170341"/>
                  <a:pt x="145853" y="173887"/>
                </a:cubicBezTo>
                <a:cubicBezTo>
                  <a:pt x="141130" y="177429"/>
                  <a:pt x="135690" y="179197"/>
                  <a:pt x="129538" y="179197"/>
                </a:cubicBezTo>
                <a:cubicBezTo>
                  <a:pt x="125622" y="179197"/>
                  <a:pt x="121798" y="178546"/>
                  <a:pt x="118069" y="177239"/>
                </a:cubicBezTo>
                <a:close/>
                <a:moveTo>
                  <a:pt x="240580" y="39996"/>
                </a:moveTo>
                <a:lnTo>
                  <a:pt x="257270" y="39996"/>
                </a:lnTo>
                <a:lnTo>
                  <a:pt x="248316" y="81303"/>
                </a:lnTo>
                <a:lnTo>
                  <a:pt x="294282" y="81303"/>
                </a:lnTo>
                <a:lnTo>
                  <a:pt x="303043" y="39996"/>
                </a:lnTo>
                <a:lnTo>
                  <a:pt x="319550" y="39996"/>
                </a:lnTo>
                <a:lnTo>
                  <a:pt x="298666" y="139014"/>
                </a:lnTo>
                <a:lnTo>
                  <a:pt x="281879" y="139014"/>
                </a:lnTo>
                <a:lnTo>
                  <a:pt x="291391" y="94723"/>
                </a:lnTo>
                <a:lnTo>
                  <a:pt x="245613" y="94723"/>
                </a:lnTo>
                <a:lnTo>
                  <a:pt x="236105" y="139014"/>
                </a:lnTo>
                <a:lnTo>
                  <a:pt x="219417" y="139014"/>
                </a:lnTo>
                <a:close/>
                <a:moveTo>
                  <a:pt x="324859" y="139014"/>
                </a:moveTo>
                <a:lnTo>
                  <a:pt x="345560" y="39996"/>
                </a:lnTo>
                <a:lnTo>
                  <a:pt x="362436" y="39996"/>
                </a:lnTo>
                <a:lnTo>
                  <a:pt x="358988" y="56312"/>
                </a:lnTo>
                <a:cubicBezTo>
                  <a:pt x="365266" y="49287"/>
                  <a:pt x="370875" y="44439"/>
                  <a:pt x="375818" y="41768"/>
                </a:cubicBezTo>
                <a:cubicBezTo>
                  <a:pt x="380757" y="39096"/>
                  <a:pt x="386120" y="37761"/>
                  <a:pt x="391899" y="37761"/>
                </a:cubicBezTo>
                <a:cubicBezTo>
                  <a:pt x="398051" y="37761"/>
                  <a:pt x="403192" y="39392"/>
                  <a:pt x="407328" y="42653"/>
                </a:cubicBezTo>
                <a:cubicBezTo>
                  <a:pt x="411462" y="45918"/>
                  <a:pt x="414180" y="50472"/>
                  <a:pt x="415487" y="56312"/>
                </a:cubicBezTo>
                <a:cubicBezTo>
                  <a:pt x="420522" y="50098"/>
                  <a:pt x="425822" y="45453"/>
                  <a:pt x="431387" y="42376"/>
                </a:cubicBezTo>
                <a:cubicBezTo>
                  <a:pt x="436950" y="39301"/>
                  <a:pt x="442807" y="37761"/>
                  <a:pt x="448959" y="37761"/>
                </a:cubicBezTo>
                <a:cubicBezTo>
                  <a:pt x="457228" y="37761"/>
                  <a:pt x="463428" y="39719"/>
                  <a:pt x="467560" y="43632"/>
                </a:cubicBezTo>
                <a:cubicBezTo>
                  <a:pt x="471693" y="47549"/>
                  <a:pt x="473759" y="53049"/>
                  <a:pt x="473759" y="60138"/>
                </a:cubicBezTo>
                <a:cubicBezTo>
                  <a:pt x="473759" y="63184"/>
                  <a:pt x="473043" y="68217"/>
                  <a:pt x="471614" y="75240"/>
                </a:cubicBezTo>
                <a:lnTo>
                  <a:pt x="458279" y="139014"/>
                </a:lnTo>
                <a:lnTo>
                  <a:pt x="441406" y="139014"/>
                </a:lnTo>
                <a:lnTo>
                  <a:pt x="455018" y="73558"/>
                </a:lnTo>
                <a:cubicBezTo>
                  <a:pt x="456203" y="68217"/>
                  <a:pt x="456792" y="64397"/>
                  <a:pt x="456792" y="62097"/>
                </a:cubicBezTo>
                <a:cubicBezTo>
                  <a:pt x="456792" y="58860"/>
                  <a:pt x="455767" y="56312"/>
                  <a:pt x="453715" y="54446"/>
                </a:cubicBezTo>
                <a:cubicBezTo>
                  <a:pt x="451659" y="52586"/>
                  <a:pt x="448768" y="51654"/>
                  <a:pt x="445042" y="51654"/>
                </a:cubicBezTo>
                <a:cubicBezTo>
                  <a:pt x="440005" y="51654"/>
                  <a:pt x="434879" y="53176"/>
                  <a:pt x="429660" y="56222"/>
                </a:cubicBezTo>
                <a:cubicBezTo>
                  <a:pt x="424436" y="59267"/>
                  <a:pt x="420379" y="63259"/>
                  <a:pt x="417492" y="68199"/>
                </a:cubicBezTo>
                <a:cubicBezTo>
                  <a:pt x="414600" y="73142"/>
                  <a:pt x="412070" y="80738"/>
                  <a:pt x="409895" y="90997"/>
                </a:cubicBezTo>
                <a:lnTo>
                  <a:pt x="399823" y="139014"/>
                </a:lnTo>
                <a:lnTo>
                  <a:pt x="382945" y="139014"/>
                </a:lnTo>
                <a:lnTo>
                  <a:pt x="396932" y="72165"/>
                </a:lnTo>
                <a:cubicBezTo>
                  <a:pt x="397929" y="67626"/>
                  <a:pt x="398425" y="64393"/>
                  <a:pt x="398425" y="62464"/>
                </a:cubicBezTo>
                <a:cubicBezTo>
                  <a:pt x="398425" y="59234"/>
                  <a:pt x="397415" y="56624"/>
                  <a:pt x="395395" y="54634"/>
                </a:cubicBezTo>
                <a:cubicBezTo>
                  <a:pt x="393374" y="52647"/>
                  <a:pt x="390751" y="51654"/>
                  <a:pt x="387514" y="51654"/>
                </a:cubicBezTo>
                <a:cubicBezTo>
                  <a:pt x="382729" y="51654"/>
                  <a:pt x="377711" y="53176"/>
                  <a:pt x="372459" y="56222"/>
                </a:cubicBezTo>
                <a:cubicBezTo>
                  <a:pt x="367206" y="59267"/>
                  <a:pt x="362934" y="63508"/>
                  <a:pt x="359640" y="68947"/>
                </a:cubicBezTo>
                <a:cubicBezTo>
                  <a:pt x="356341" y="74386"/>
                  <a:pt x="353637" y="82137"/>
                  <a:pt x="351528" y="92207"/>
                </a:cubicBezTo>
                <a:lnTo>
                  <a:pt x="341740" y="139014"/>
                </a:lnTo>
                <a:close/>
                <a:moveTo>
                  <a:pt x="547908" y="126705"/>
                </a:moveTo>
                <a:cubicBezTo>
                  <a:pt x="542062" y="131742"/>
                  <a:pt x="536439" y="135425"/>
                  <a:pt x="531028" y="137751"/>
                </a:cubicBezTo>
                <a:cubicBezTo>
                  <a:pt x="525621" y="140084"/>
                  <a:pt x="519842" y="141249"/>
                  <a:pt x="513690" y="141249"/>
                </a:cubicBezTo>
                <a:cubicBezTo>
                  <a:pt x="504554" y="141249"/>
                  <a:pt x="497188" y="138561"/>
                  <a:pt x="491594" y="133182"/>
                </a:cubicBezTo>
                <a:cubicBezTo>
                  <a:pt x="486003" y="127808"/>
                  <a:pt x="483202" y="120924"/>
                  <a:pt x="483202" y="112536"/>
                </a:cubicBezTo>
                <a:cubicBezTo>
                  <a:pt x="483202" y="107003"/>
                  <a:pt x="484462" y="102107"/>
                  <a:pt x="486982" y="97848"/>
                </a:cubicBezTo>
                <a:cubicBezTo>
                  <a:pt x="489498" y="93593"/>
                  <a:pt x="492836" y="90173"/>
                  <a:pt x="497001" y="87592"/>
                </a:cubicBezTo>
                <a:cubicBezTo>
                  <a:pt x="501162" y="85014"/>
                  <a:pt x="506260" y="83167"/>
                  <a:pt x="512290" y="82045"/>
                </a:cubicBezTo>
                <a:cubicBezTo>
                  <a:pt x="516081" y="81303"/>
                  <a:pt x="523278" y="80709"/>
                  <a:pt x="533876" y="80273"/>
                </a:cubicBezTo>
                <a:cubicBezTo>
                  <a:pt x="544470" y="79837"/>
                  <a:pt x="552070" y="78717"/>
                  <a:pt x="556671" y="76918"/>
                </a:cubicBezTo>
                <a:cubicBezTo>
                  <a:pt x="557978" y="72320"/>
                  <a:pt x="558630" y="68494"/>
                  <a:pt x="558630" y="65448"/>
                </a:cubicBezTo>
                <a:cubicBezTo>
                  <a:pt x="558630" y="61535"/>
                  <a:pt x="557197" y="58461"/>
                  <a:pt x="554338" y="56222"/>
                </a:cubicBezTo>
                <a:cubicBezTo>
                  <a:pt x="550425" y="53111"/>
                  <a:pt x="544704" y="51560"/>
                  <a:pt x="537180" y="51560"/>
                </a:cubicBezTo>
                <a:cubicBezTo>
                  <a:pt x="530095" y="51560"/>
                  <a:pt x="524304" y="53129"/>
                  <a:pt x="519797" y="56265"/>
                </a:cubicBezTo>
                <a:cubicBezTo>
                  <a:pt x="515290" y="59407"/>
                  <a:pt x="512013" y="63867"/>
                  <a:pt x="509961" y="69645"/>
                </a:cubicBezTo>
                <a:lnTo>
                  <a:pt x="492897" y="68156"/>
                </a:lnTo>
                <a:cubicBezTo>
                  <a:pt x="496378" y="58335"/>
                  <a:pt x="501897" y="50814"/>
                  <a:pt x="509450" y="45591"/>
                </a:cubicBezTo>
                <a:cubicBezTo>
                  <a:pt x="516999" y="40371"/>
                  <a:pt x="526521" y="37761"/>
                  <a:pt x="538023" y="37761"/>
                </a:cubicBezTo>
                <a:cubicBezTo>
                  <a:pt x="550266" y="37761"/>
                  <a:pt x="559962" y="40683"/>
                  <a:pt x="567114" y="46523"/>
                </a:cubicBezTo>
                <a:cubicBezTo>
                  <a:pt x="572583" y="50875"/>
                  <a:pt x="575315" y="56530"/>
                  <a:pt x="575315" y="63490"/>
                </a:cubicBezTo>
                <a:cubicBezTo>
                  <a:pt x="575315" y="68774"/>
                  <a:pt x="574537" y="74898"/>
                  <a:pt x="572986" y="81860"/>
                </a:cubicBezTo>
                <a:lnTo>
                  <a:pt x="567481" y="106474"/>
                </a:lnTo>
                <a:cubicBezTo>
                  <a:pt x="565743" y="114304"/>
                  <a:pt x="564872" y="120676"/>
                  <a:pt x="564872" y="125586"/>
                </a:cubicBezTo>
                <a:cubicBezTo>
                  <a:pt x="564872" y="128697"/>
                  <a:pt x="565556" y="133171"/>
                  <a:pt x="566924" y="139014"/>
                </a:cubicBezTo>
                <a:lnTo>
                  <a:pt x="549866" y="139014"/>
                </a:lnTo>
                <a:cubicBezTo>
                  <a:pt x="548930" y="135778"/>
                  <a:pt x="548279" y="131677"/>
                  <a:pt x="547908" y="126705"/>
                </a:cubicBezTo>
                <a:close/>
                <a:moveTo>
                  <a:pt x="554151" y="88852"/>
                </a:moveTo>
                <a:cubicBezTo>
                  <a:pt x="551789" y="89784"/>
                  <a:pt x="549255" y="90496"/>
                  <a:pt x="546554" y="90994"/>
                </a:cubicBezTo>
                <a:cubicBezTo>
                  <a:pt x="543852" y="91491"/>
                  <a:pt x="539330" y="92023"/>
                  <a:pt x="532987" y="92582"/>
                </a:cubicBezTo>
                <a:cubicBezTo>
                  <a:pt x="523170" y="93453"/>
                  <a:pt x="516236" y="94554"/>
                  <a:pt x="512197" y="95893"/>
                </a:cubicBezTo>
                <a:cubicBezTo>
                  <a:pt x="508157" y="97229"/>
                  <a:pt x="505112" y="99360"/>
                  <a:pt x="503059" y="102276"/>
                </a:cubicBezTo>
                <a:cubicBezTo>
                  <a:pt x="501008" y="105199"/>
                  <a:pt x="499985" y="108429"/>
                  <a:pt x="499985" y="111971"/>
                </a:cubicBezTo>
                <a:cubicBezTo>
                  <a:pt x="499985" y="116698"/>
                  <a:pt x="501617" y="120585"/>
                  <a:pt x="504882" y="123631"/>
                </a:cubicBezTo>
                <a:cubicBezTo>
                  <a:pt x="508143" y="126677"/>
                  <a:pt x="512786" y="128200"/>
                  <a:pt x="518818" y="128200"/>
                </a:cubicBezTo>
                <a:cubicBezTo>
                  <a:pt x="524412" y="128200"/>
                  <a:pt x="529790" y="126723"/>
                  <a:pt x="534945" y="123768"/>
                </a:cubicBezTo>
                <a:cubicBezTo>
                  <a:pt x="540104" y="120816"/>
                  <a:pt x="544176" y="116698"/>
                  <a:pt x="547160" y="111413"/>
                </a:cubicBezTo>
                <a:cubicBezTo>
                  <a:pt x="550145" y="106131"/>
                  <a:pt x="552476" y="98612"/>
                  <a:pt x="554151" y="88852"/>
                </a:cubicBezTo>
                <a:close/>
                <a:moveTo>
                  <a:pt x="579045" y="176958"/>
                </a:moveTo>
                <a:lnTo>
                  <a:pt x="607668" y="39996"/>
                </a:lnTo>
                <a:lnTo>
                  <a:pt x="623238" y="39996"/>
                </a:lnTo>
                <a:lnTo>
                  <a:pt x="620348" y="53795"/>
                </a:lnTo>
                <a:cubicBezTo>
                  <a:pt x="626126" y="47765"/>
                  <a:pt x="631306" y="43585"/>
                  <a:pt x="635875" y="41252"/>
                </a:cubicBezTo>
                <a:cubicBezTo>
                  <a:pt x="640443" y="38927"/>
                  <a:pt x="645270" y="37761"/>
                  <a:pt x="650368" y="37761"/>
                </a:cubicBezTo>
                <a:cubicBezTo>
                  <a:pt x="659818" y="37761"/>
                  <a:pt x="667648" y="41195"/>
                  <a:pt x="673866" y="48063"/>
                </a:cubicBezTo>
                <a:cubicBezTo>
                  <a:pt x="680078" y="54929"/>
                  <a:pt x="683186" y="64767"/>
                  <a:pt x="683186" y="77569"/>
                </a:cubicBezTo>
                <a:cubicBezTo>
                  <a:pt x="683186" y="87890"/>
                  <a:pt x="681479" y="97290"/>
                  <a:pt x="678059" y="105776"/>
                </a:cubicBezTo>
                <a:cubicBezTo>
                  <a:pt x="674639" y="114257"/>
                  <a:pt x="670446" y="121079"/>
                  <a:pt x="665473" y="126238"/>
                </a:cubicBezTo>
                <a:cubicBezTo>
                  <a:pt x="660499" y="131401"/>
                  <a:pt x="655466" y="135188"/>
                  <a:pt x="650368" y="137613"/>
                </a:cubicBezTo>
                <a:cubicBezTo>
                  <a:pt x="645270" y="140037"/>
                  <a:pt x="640051" y="141249"/>
                  <a:pt x="634705" y="141249"/>
                </a:cubicBezTo>
                <a:cubicBezTo>
                  <a:pt x="622836" y="141249"/>
                  <a:pt x="613637" y="135219"/>
                  <a:pt x="607111" y="123163"/>
                </a:cubicBezTo>
                <a:lnTo>
                  <a:pt x="595922" y="176958"/>
                </a:lnTo>
                <a:close/>
                <a:moveTo>
                  <a:pt x="612424" y="98550"/>
                </a:moveTo>
                <a:cubicBezTo>
                  <a:pt x="612424" y="105948"/>
                  <a:pt x="612950" y="111074"/>
                  <a:pt x="614008" y="113929"/>
                </a:cubicBezTo>
                <a:cubicBezTo>
                  <a:pt x="615560" y="117972"/>
                  <a:pt x="618113" y="121234"/>
                  <a:pt x="621655" y="123717"/>
                </a:cubicBezTo>
                <a:cubicBezTo>
                  <a:pt x="625197" y="126205"/>
                  <a:pt x="629301" y="127451"/>
                  <a:pt x="633959" y="127451"/>
                </a:cubicBezTo>
                <a:cubicBezTo>
                  <a:pt x="643657" y="127451"/>
                  <a:pt x="651492" y="121998"/>
                  <a:pt x="657457" y="111086"/>
                </a:cubicBezTo>
                <a:cubicBezTo>
                  <a:pt x="663422" y="100181"/>
                  <a:pt x="666405" y="89038"/>
                  <a:pt x="666405" y="77667"/>
                </a:cubicBezTo>
                <a:cubicBezTo>
                  <a:pt x="666405" y="69275"/>
                  <a:pt x="664401" y="62791"/>
                  <a:pt x="660391" y="58223"/>
                </a:cubicBezTo>
                <a:cubicBezTo>
                  <a:pt x="656384" y="53655"/>
                  <a:pt x="651394" y="51375"/>
                  <a:pt x="645429" y="51375"/>
                </a:cubicBezTo>
                <a:cubicBezTo>
                  <a:pt x="641138" y="51375"/>
                  <a:pt x="637160" y="52506"/>
                  <a:pt x="633495" y="54774"/>
                </a:cubicBezTo>
                <a:cubicBezTo>
                  <a:pt x="629827" y="57046"/>
                  <a:pt x="626425" y="60429"/>
                  <a:pt x="623285" y="64936"/>
                </a:cubicBezTo>
                <a:cubicBezTo>
                  <a:pt x="620142" y="69444"/>
                  <a:pt x="617551" y="74959"/>
                  <a:pt x="615499" y="81486"/>
                </a:cubicBezTo>
                <a:cubicBezTo>
                  <a:pt x="613447" y="88012"/>
                  <a:pt x="612424" y="93701"/>
                  <a:pt x="612424" y="98550"/>
                </a:cubicBezTo>
                <a:close/>
                <a:moveTo>
                  <a:pt x="714139" y="39996"/>
                </a:moveTo>
                <a:lnTo>
                  <a:pt x="730828" y="39996"/>
                </a:lnTo>
                <a:lnTo>
                  <a:pt x="717590" y="101441"/>
                </a:lnTo>
                <a:cubicBezTo>
                  <a:pt x="716223" y="107777"/>
                  <a:pt x="715539" y="112658"/>
                  <a:pt x="715539" y="116078"/>
                </a:cubicBezTo>
                <a:cubicBezTo>
                  <a:pt x="715539" y="119804"/>
                  <a:pt x="716673" y="122620"/>
                  <a:pt x="718944" y="124513"/>
                </a:cubicBezTo>
                <a:cubicBezTo>
                  <a:pt x="721212" y="126411"/>
                  <a:pt x="724615" y="127357"/>
                  <a:pt x="729151" y="127357"/>
                </a:cubicBezTo>
                <a:cubicBezTo>
                  <a:pt x="734310" y="127357"/>
                  <a:pt x="739482" y="125928"/>
                  <a:pt x="744677" y="123066"/>
                </a:cubicBezTo>
                <a:cubicBezTo>
                  <a:pt x="749865" y="120212"/>
                  <a:pt x="754091" y="116449"/>
                  <a:pt x="757357" y="111787"/>
                </a:cubicBezTo>
                <a:cubicBezTo>
                  <a:pt x="760622" y="107126"/>
                  <a:pt x="763775" y="97833"/>
                  <a:pt x="766821" y="83913"/>
                </a:cubicBezTo>
                <a:lnTo>
                  <a:pt x="776325" y="39996"/>
                </a:lnTo>
                <a:lnTo>
                  <a:pt x="793295" y="39996"/>
                </a:lnTo>
                <a:lnTo>
                  <a:pt x="778099" y="110297"/>
                </a:lnTo>
                <a:cubicBezTo>
                  <a:pt x="776548" y="117443"/>
                  <a:pt x="775767" y="121392"/>
                  <a:pt x="775767" y="122137"/>
                </a:cubicBezTo>
                <a:cubicBezTo>
                  <a:pt x="775767" y="125557"/>
                  <a:pt x="777848" y="127267"/>
                  <a:pt x="782016" y="127267"/>
                </a:cubicBezTo>
                <a:lnTo>
                  <a:pt x="793295" y="127267"/>
                </a:lnTo>
                <a:lnTo>
                  <a:pt x="784253" y="167822"/>
                </a:lnTo>
                <a:lnTo>
                  <a:pt x="770172" y="167822"/>
                </a:lnTo>
                <a:lnTo>
                  <a:pt x="776325" y="140786"/>
                </a:lnTo>
                <a:cubicBezTo>
                  <a:pt x="771479" y="140786"/>
                  <a:pt x="767501" y="139540"/>
                  <a:pt x="764395" y="137056"/>
                </a:cubicBezTo>
                <a:cubicBezTo>
                  <a:pt x="761287" y="134568"/>
                  <a:pt x="759733" y="131054"/>
                  <a:pt x="759733" y="126519"/>
                </a:cubicBezTo>
                <a:cubicBezTo>
                  <a:pt x="759733" y="125524"/>
                  <a:pt x="759765" y="124221"/>
                  <a:pt x="759827" y="122606"/>
                </a:cubicBezTo>
                <a:lnTo>
                  <a:pt x="756935" y="125308"/>
                </a:lnTo>
                <a:cubicBezTo>
                  <a:pt x="745746" y="135936"/>
                  <a:pt x="734622" y="141249"/>
                  <a:pt x="723555" y="141249"/>
                </a:cubicBezTo>
                <a:cubicBezTo>
                  <a:pt x="716411" y="141249"/>
                  <a:pt x="710502" y="139165"/>
                  <a:pt x="705844" y="135004"/>
                </a:cubicBezTo>
                <a:cubicBezTo>
                  <a:pt x="701182" y="130838"/>
                  <a:pt x="698849" y="124996"/>
                  <a:pt x="698849" y="117475"/>
                </a:cubicBezTo>
                <a:cubicBezTo>
                  <a:pt x="698849" y="113929"/>
                  <a:pt x="699533" y="108933"/>
                  <a:pt x="700901" y="102468"/>
                </a:cubicBezTo>
                <a:close/>
                <a:moveTo>
                  <a:pt x="875436" y="105354"/>
                </a:moveTo>
                <a:lnTo>
                  <a:pt x="891846" y="107036"/>
                </a:lnTo>
                <a:cubicBezTo>
                  <a:pt x="889484" y="115175"/>
                  <a:pt x="884062" y="122915"/>
                  <a:pt x="875577" y="130245"/>
                </a:cubicBezTo>
                <a:cubicBezTo>
                  <a:pt x="867092" y="137582"/>
                  <a:pt x="856975" y="141249"/>
                  <a:pt x="845229" y="141249"/>
                </a:cubicBezTo>
                <a:cubicBezTo>
                  <a:pt x="837892" y="141249"/>
                  <a:pt x="831168" y="139558"/>
                  <a:pt x="825044" y="136167"/>
                </a:cubicBezTo>
                <a:cubicBezTo>
                  <a:pt x="818920" y="132778"/>
                  <a:pt x="814262" y="127854"/>
                  <a:pt x="811061" y="121392"/>
                </a:cubicBezTo>
                <a:cubicBezTo>
                  <a:pt x="807857" y="114926"/>
                  <a:pt x="806259" y="107561"/>
                  <a:pt x="806259" y="99291"/>
                </a:cubicBezTo>
                <a:cubicBezTo>
                  <a:pt x="806259" y="88481"/>
                  <a:pt x="808761" y="77991"/>
                  <a:pt x="813765" y="67828"/>
                </a:cubicBezTo>
                <a:cubicBezTo>
                  <a:pt x="818765" y="57664"/>
                  <a:pt x="825246" y="50112"/>
                  <a:pt x="833201" y="45169"/>
                </a:cubicBezTo>
                <a:cubicBezTo>
                  <a:pt x="841158" y="40234"/>
                  <a:pt x="849764" y="37761"/>
                  <a:pt x="859028" y="37761"/>
                </a:cubicBezTo>
                <a:cubicBezTo>
                  <a:pt x="870836" y="37761"/>
                  <a:pt x="880267" y="41429"/>
                  <a:pt x="887323" y="48758"/>
                </a:cubicBezTo>
                <a:cubicBezTo>
                  <a:pt x="894380" y="56095"/>
                  <a:pt x="897904" y="66103"/>
                  <a:pt x="897904" y="78782"/>
                </a:cubicBezTo>
                <a:cubicBezTo>
                  <a:pt x="897904" y="83628"/>
                  <a:pt x="897468" y="88603"/>
                  <a:pt x="896597" y="93701"/>
                </a:cubicBezTo>
                <a:lnTo>
                  <a:pt x="823690" y="93701"/>
                </a:lnTo>
                <a:cubicBezTo>
                  <a:pt x="823442" y="95627"/>
                  <a:pt x="823315" y="97370"/>
                  <a:pt x="823315" y="98924"/>
                </a:cubicBezTo>
                <a:cubicBezTo>
                  <a:pt x="823315" y="108184"/>
                  <a:pt x="825444" y="115254"/>
                  <a:pt x="829706" y="120128"/>
                </a:cubicBezTo>
                <a:cubicBezTo>
                  <a:pt x="833964" y="125010"/>
                  <a:pt x="839170" y="127451"/>
                  <a:pt x="845323" y="127451"/>
                </a:cubicBezTo>
                <a:cubicBezTo>
                  <a:pt x="851100" y="127451"/>
                  <a:pt x="856792" y="125553"/>
                  <a:pt x="862383" y="121763"/>
                </a:cubicBezTo>
                <a:cubicBezTo>
                  <a:pt x="867977" y="117975"/>
                  <a:pt x="872326" y="112504"/>
                  <a:pt x="875436" y="105354"/>
                </a:cubicBezTo>
                <a:close/>
                <a:moveTo>
                  <a:pt x="826394" y="80834"/>
                </a:moveTo>
                <a:lnTo>
                  <a:pt x="881960" y="80834"/>
                </a:lnTo>
                <a:cubicBezTo>
                  <a:pt x="882025" y="79096"/>
                  <a:pt x="882057" y="77850"/>
                  <a:pt x="882057" y="77102"/>
                </a:cubicBezTo>
                <a:cubicBezTo>
                  <a:pt x="882057" y="68649"/>
                  <a:pt x="879943" y="62172"/>
                  <a:pt x="875721" y="57664"/>
                </a:cubicBezTo>
                <a:cubicBezTo>
                  <a:pt x="871491" y="53157"/>
                  <a:pt x="866051" y="50908"/>
                  <a:pt x="859402" y="50908"/>
                </a:cubicBezTo>
                <a:cubicBezTo>
                  <a:pt x="852188" y="50908"/>
                  <a:pt x="845614" y="53395"/>
                  <a:pt x="839682" y="58363"/>
                </a:cubicBezTo>
                <a:cubicBezTo>
                  <a:pt x="833745" y="63335"/>
                  <a:pt x="829317" y="70827"/>
                  <a:pt x="826394" y="80834"/>
                </a:cubicBezTo>
                <a:close/>
                <a:moveTo>
                  <a:pt x="911886" y="101441"/>
                </a:moveTo>
                <a:cubicBezTo>
                  <a:pt x="911886" y="82106"/>
                  <a:pt x="917575" y="66103"/>
                  <a:pt x="928950" y="53424"/>
                </a:cubicBezTo>
                <a:cubicBezTo>
                  <a:pt x="938339" y="42981"/>
                  <a:pt x="950644" y="37761"/>
                  <a:pt x="965872" y="37761"/>
                </a:cubicBezTo>
                <a:cubicBezTo>
                  <a:pt x="977806" y="37761"/>
                  <a:pt x="987426" y="41490"/>
                  <a:pt x="994730" y="48950"/>
                </a:cubicBezTo>
                <a:cubicBezTo>
                  <a:pt x="1002031" y="56408"/>
                  <a:pt x="1005685" y="66478"/>
                  <a:pt x="1005685" y="79157"/>
                </a:cubicBezTo>
                <a:cubicBezTo>
                  <a:pt x="1005685" y="90529"/>
                  <a:pt x="1003383" y="101114"/>
                  <a:pt x="998788" y="110901"/>
                </a:cubicBezTo>
                <a:cubicBezTo>
                  <a:pt x="994186" y="120691"/>
                  <a:pt x="987644" y="128196"/>
                  <a:pt x="979160" y="133416"/>
                </a:cubicBezTo>
                <a:cubicBezTo>
                  <a:pt x="970675" y="138640"/>
                  <a:pt x="961739" y="141249"/>
                  <a:pt x="952354" y="141249"/>
                </a:cubicBezTo>
                <a:cubicBezTo>
                  <a:pt x="944650" y="141249"/>
                  <a:pt x="937641" y="139601"/>
                  <a:pt x="931330" y="136307"/>
                </a:cubicBezTo>
                <a:cubicBezTo>
                  <a:pt x="925020" y="133014"/>
                  <a:pt x="920202" y="128354"/>
                  <a:pt x="916876" y="122324"/>
                </a:cubicBezTo>
                <a:cubicBezTo>
                  <a:pt x="913550" y="116294"/>
                  <a:pt x="911886" y="109332"/>
                  <a:pt x="911886" y="101441"/>
                </a:cubicBezTo>
                <a:close/>
                <a:moveTo>
                  <a:pt x="928767" y="99760"/>
                </a:moveTo>
                <a:cubicBezTo>
                  <a:pt x="928767" y="109084"/>
                  <a:pt x="931003" y="116154"/>
                  <a:pt x="935478" y="120971"/>
                </a:cubicBezTo>
                <a:cubicBezTo>
                  <a:pt x="939952" y="125787"/>
                  <a:pt x="945640" y="128200"/>
                  <a:pt x="952542" y="128200"/>
                </a:cubicBezTo>
                <a:cubicBezTo>
                  <a:pt x="956145" y="128200"/>
                  <a:pt x="959724" y="127465"/>
                  <a:pt x="963266" y="126003"/>
                </a:cubicBezTo>
                <a:cubicBezTo>
                  <a:pt x="966808" y="124545"/>
                  <a:pt x="970098" y="122324"/>
                  <a:pt x="973144" y="119341"/>
                </a:cubicBezTo>
                <a:cubicBezTo>
                  <a:pt x="976190" y="116356"/>
                  <a:pt x="978785" y="112950"/>
                  <a:pt x="980931" y="109127"/>
                </a:cubicBezTo>
                <a:cubicBezTo>
                  <a:pt x="983073" y="105307"/>
                  <a:pt x="984797" y="101189"/>
                  <a:pt x="986104" y="96775"/>
                </a:cubicBezTo>
                <a:cubicBezTo>
                  <a:pt x="988030" y="90623"/>
                  <a:pt x="988994" y="84715"/>
                  <a:pt x="988994" y="79060"/>
                </a:cubicBezTo>
                <a:cubicBezTo>
                  <a:pt x="988994" y="70114"/>
                  <a:pt x="986741" y="63166"/>
                  <a:pt x="982238" y="58223"/>
                </a:cubicBezTo>
                <a:cubicBezTo>
                  <a:pt x="977731" y="53284"/>
                  <a:pt x="972054" y="50810"/>
                  <a:pt x="965220" y="50810"/>
                </a:cubicBezTo>
                <a:cubicBezTo>
                  <a:pt x="959936" y="50810"/>
                  <a:pt x="955118" y="52067"/>
                  <a:pt x="950770" y="54587"/>
                </a:cubicBezTo>
                <a:cubicBezTo>
                  <a:pt x="946418" y="57103"/>
                  <a:pt x="942489" y="60790"/>
                  <a:pt x="938977" y="65635"/>
                </a:cubicBezTo>
                <a:cubicBezTo>
                  <a:pt x="935467" y="70485"/>
                  <a:pt x="932882" y="76123"/>
                  <a:pt x="931236" y="82559"/>
                </a:cubicBezTo>
                <a:cubicBezTo>
                  <a:pt x="929591" y="88991"/>
                  <a:pt x="928767" y="94723"/>
                  <a:pt x="928767" y="99760"/>
                </a:cubicBezTo>
                <a:close/>
                <a:moveTo>
                  <a:pt x="1037822" y="39996"/>
                </a:moveTo>
                <a:lnTo>
                  <a:pt x="1112407" y="39996"/>
                </a:lnTo>
                <a:lnTo>
                  <a:pt x="1091340" y="139014"/>
                </a:lnTo>
                <a:lnTo>
                  <a:pt x="1074556" y="139014"/>
                </a:lnTo>
                <a:lnTo>
                  <a:pt x="1093016" y="54075"/>
                </a:lnTo>
                <a:lnTo>
                  <a:pt x="1051437" y="54075"/>
                </a:lnTo>
                <a:lnTo>
                  <a:pt x="1038660" y="113094"/>
                </a:lnTo>
                <a:cubicBezTo>
                  <a:pt x="1036486" y="123224"/>
                  <a:pt x="1033563" y="130294"/>
                  <a:pt x="1029898" y="134305"/>
                </a:cubicBezTo>
                <a:cubicBezTo>
                  <a:pt x="1026230" y="138316"/>
                  <a:pt x="1021165" y="140321"/>
                  <a:pt x="1014699" y="140321"/>
                </a:cubicBezTo>
                <a:cubicBezTo>
                  <a:pt x="1010973" y="140321"/>
                  <a:pt x="1006030" y="139885"/>
                  <a:pt x="999878" y="139014"/>
                </a:cubicBezTo>
                <a:lnTo>
                  <a:pt x="1002952" y="125024"/>
                </a:lnTo>
                <a:cubicBezTo>
                  <a:pt x="1005562" y="125216"/>
                  <a:pt x="1007924" y="125308"/>
                  <a:pt x="1010041" y="125308"/>
                </a:cubicBezTo>
                <a:cubicBezTo>
                  <a:pt x="1014325" y="125308"/>
                  <a:pt x="1017136" y="124237"/>
                  <a:pt x="1018475" y="122086"/>
                </a:cubicBezTo>
                <a:cubicBezTo>
                  <a:pt x="1019811" y="119945"/>
                  <a:pt x="1021722" y="113403"/>
                  <a:pt x="1024210" y="102468"/>
                </a:cubicBezTo>
                <a:close/>
                <a:moveTo>
                  <a:pt x="1185223" y="121111"/>
                </a:moveTo>
                <a:cubicBezTo>
                  <a:pt x="1173354" y="134536"/>
                  <a:pt x="1161201" y="141249"/>
                  <a:pt x="1148771" y="141249"/>
                </a:cubicBezTo>
                <a:cubicBezTo>
                  <a:pt x="1141124" y="141249"/>
                  <a:pt x="1134957" y="139057"/>
                  <a:pt x="1130267" y="134676"/>
                </a:cubicBezTo>
                <a:cubicBezTo>
                  <a:pt x="1125572" y="130292"/>
                  <a:pt x="1123225" y="124935"/>
                  <a:pt x="1123225" y="118595"/>
                </a:cubicBezTo>
                <a:cubicBezTo>
                  <a:pt x="1123225" y="114430"/>
                  <a:pt x="1124283" y="107279"/>
                  <a:pt x="1126396" y="97150"/>
                </a:cubicBezTo>
                <a:lnTo>
                  <a:pt x="1138330" y="39996"/>
                </a:lnTo>
                <a:lnTo>
                  <a:pt x="1155203" y="39996"/>
                </a:lnTo>
                <a:lnTo>
                  <a:pt x="1141966" y="103302"/>
                </a:lnTo>
                <a:cubicBezTo>
                  <a:pt x="1140843" y="108586"/>
                  <a:pt x="1140284" y="112691"/>
                  <a:pt x="1140284" y="115611"/>
                </a:cubicBezTo>
                <a:cubicBezTo>
                  <a:pt x="1140284" y="119341"/>
                  <a:pt x="1141419" y="122245"/>
                  <a:pt x="1143687" y="124329"/>
                </a:cubicBezTo>
                <a:cubicBezTo>
                  <a:pt x="1145959" y="126411"/>
                  <a:pt x="1149299" y="127451"/>
                  <a:pt x="1153713" y="127451"/>
                </a:cubicBezTo>
                <a:cubicBezTo>
                  <a:pt x="1158433" y="127451"/>
                  <a:pt x="1163052" y="126303"/>
                  <a:pt x="1167559" y="124002"/>
                </a:cubicBezTo>
                <a:cubicBezTo>
                  <a:pt x="1172066" y="121698"/>
                  <a:pt x="1175946" y="118591"/>
                  <a:pt x="1179211" y="114675"/>
                </a:cubicBezTo>
                <a:cubicBezTo>
                  <a:pt x="1182474" y="110762"/>
                  <a:pt x="1185131" y="106131"/>
                  <a:pt x="1187182" y="100786"/>
                </a:cubicBezTo>
                <a:cubicBezTo>
                  <a:pt x="1188550" y="97366"/>
                  <a:pt x="1190134" y="91371"/>
                  <a:pt x="1191938" y="82793"/>
                </a:cubicBezTo>
                <a:lnTo>
                  <a:pt x="1200888" y="39996"/>
                </a:lnTo>
                <a:lnTo>
                  <a:pt x="1217764" y="39996"/>
                </a:lnTo>
                <a:lnTo>
                  <a:pt x="1197067" y="139014"/>
                </a:lnTo>
                <a:lnTo>
                  <a:pt x="1181495" y="139014"/>
                </a:lnTo>
                <a:close/>
                <a:moveTo>
                  <a:pt x="1223730" y="139014"/>
                </a:moveTo>
                <a:lnTo>
                  <a:pt x="1244426" y="39996"/>
                </a:lnTo>
                <a:lnTo>
                  <a:pt x="1261303" y="39996"/>
                </a:lnTo>
                <a:lnTo>
                  <a:pt x="1257854" y="56312"/>
                </a:lnTo>
                <a:cubicBezTo>
                  <a:pt x="1264136" y="49287"/>
                  <a:pt x="1269744" y="44439"/>
                  <a:pt x="1274683" y="41768"/>
                </a:cubicBezTo>
                <a:cubicBezTo>
                  <a:pt x="1279622" y="39096"/>
                  <a:pt x="1284987" y="37761"/>
                  <a:pt x="1290765" y="37761"/>
                </a:cubicBezTo>
                <a:cubicBezTo>
                  <a:pt x="1296917" y="37761"/>
                  <a:pt x="1302062" y="39392"/>
                  <a:pt x="1306199" y="42653"/>
                </a:cubicBezTo>
                <a:cubicBezTo>
                  <a:pt x="1310331" y="45918"/>
                  <a:pt x="1313049" y="50472"/>
                  <a:pt x="1314356" y="56312"/>
                </a:cubicBezTo>
                <a:cubicBezTo>
                  <a:pt x="1319389" y="50098"/>
                  <a:pt x="1324691" y="45453"/>
                  <a:pt x="1330254" y="42376"/>
                </a:cubicBezTo>
                <a:cubicBezTo>
                  <a:pt x="1335815" y="39301"/>
                  <a:pt x="1341672" y="37761"/>
                  <a:pt x="1347825" y="37761"/>
                </a:cubicBezTo>
                <a:cubicBezTo>
                  <a:pt x="1356094" y="37761"/>
                  <a:pt x="1362293" y="39719"/>
                  <a:pt x="1366426" y="43632"/>
                </a:cubicBezTo>
                <a:cubicBezTo>
                  <a:pt x="1370559" y="47549"/>
                  <a:pt x="1372626" y="53049"/>
                  <a:pt x="1372626" y="60138"/>
                </a:cubicBezTo>
                <a:cubicBezTo>
                  <a:pt x="1372626" y="63184"/>
                  <a:pt x="1371912" y="68217"/>
                  <a:pt x="1370480" y="75240"/>
                </a:cubicBezTo>
                <a:lnTo>
                  <a:pt x="1357146" y="139014"/>
                </a:lnTo>
                <a:lnTo>
                  <a:pt x="1340273" y="139014"/>
                </a:lnTo>
                <a:lnTo>
                  <a:pt x="1353883" y="73558"/>
                </a:lnTo>
                <a:cubicBezTo>
                  <a:pt x="1355068" y="68217"/>
                  <a:pt x="1355659" y="64397"/>
                  <a:pt x="1355659" y="62097"/>
                </a:cubicBezTo>
                <a:cubicBezTo>
                  <a:pt x="1355659" y="58860"/>
                  <a:pt x="1354632" y="56312"/>
                  <a:pt x="1352580" y="54446"/>
                </a:cubicBezTo>
                <a:cubicBezTo>
                  <a:pt x="1350529" y="52586"/>
                  <a:pt x="1347634" y="51654"/>
                  <a:pt x="1343909" y="51654"/>
                </a:cubicBezTo>
                <a:cubicBezTo>
                  <a:pt x="1338872" y="51654"/>
                  <a:pt x="1333745" y="53176"/>
                  <a:pt x="1328525" y="56222"/>
                </a:cubicBezTo>
                <a:cubicBezTo>
                  <a:pt x="1323301" y="59267"/>
                  <a:pt x="1319248" y="63259"/>
                  <a:pt x="1316361" y="68199"/>
                </a:cubicBezTo>
                <a:cubicBezTo>
                  <a:pt x="1313467" y="73142"/>
                  <a:pt x="1310936" y="80738"/>
                  <a:pt x="1308761" y="90997"/>
                </a:cubicBezTo>
                <a:lnTo>
                  <a:pt x="1298692" y="139014"/>
                </a:lnTo>
                <a:lnTo>
                  <a:pt x="1281812" y="139014"/>
                </a:lnTo>
                <a:lnTo>
                  <a:pt x="1295801" y="72165"/>
                </a:lnTo>
                <a:cubicBezTo>
                  <a:pt x="1296795" y="67626"/>
                  <a:pt x="1297292" y="64393"/>
                  <a:pt x="1297292" y="62464"/>
                </a:cubicBezTo>
                <a:cubicBezTo>
                  <a:pt x="1297292" y="59234"/>
                  <a:pt x="1296280" y="56624"/>
                  <a:pt x="1294261" y="54634"/>
                </a:cubicBezTo>
                <a:cubicBezTo>
                  <a:pt x="1292241" y="52647"/>
                  <a:pt x="1289616" y="51654"/>
                  <a:pt x="1286380" y="51654"/>
                </a:cubicBezTo>
                <a:cubicBezTo>
                  <a:pt x="1281600" y="51654"/>
                  <a:pt x="1276577" y="53176"/>
                  <a:pt x="1271328" y="56222"/>
                </a:cubicBezTo>
                <a:cubicBezTo>
                  <a:pt x="1266073" y="59267"/>
                  <a:pt x="1261803" y="63508"/>
                  <a:pt x="1258505" y="68947"/>
                </a:cubicBezTo>
                <a:cubicBezTo>
                  <a:pt x="1255208" y="74386"/>
                  <a:pt x="1252508" y="82137"/>
                  <a:pt x="1250395" y="92207"/>
                </a:cubicBezTo>
                <a:lnTo>
                  <a:pt x="1240606" y="13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326409" y="5293845"/>
            <a:ext cx="88668" cy="84657"/>
          </a:xfrm>
          <a:custGeom>
            <a:avLst/>
            <a:gdLst/>
            <a:ahLst/>
            <a:cxnLst/>
            <a:rect l="l" t="t" r="r" b="b"/>
            <a:pathLst>
              <a:path w="88668" h="84657">
                <a:moveTo>
                  <a:pt x="34218" y="42796"/>
                </a:moveTo>
                <a:lnTo>
                  <a:pt x="20424" y="0"/>
                </a:lnTo>
                <a:lnTo>
                  <a:pt x="33844" y="0"/>
                </a:lnTo>
                <a:lnTo>
                  <a:pt x="51747" y="45031"/>
                </a:lnTo>
                <a:lnTo>
                  <a:pt x="15200" y="84657"/>
                </a:lnTo>
                <a:lnTo>
                  <a:pt x="0" y="84657"/>
                </a:lnTo>
                <a:close/>
                <a:moveTo>
                  <a:pt x="70672" y="43538"/>
                </a:moveTo>
                <a:lnTo>
                  <a:pt x="56783" y="0"/>
                </a:lnTo>
                <a:lnTo>
                  <a:pt x="69462" y="0"/>
                </a:lnTo>
                <a:lnTo>
                  <a:pt x="88668" y="45219"/>
                </a:lnTo>
                <a:lnTo>
                  <a:pt x="50724" y="84657"/>
                </a:lnTo>
                <a:lnTo>
                  <a:pt x="37297" y="8465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480190" y="5246202"/>
            <a:ext cx="2188981" cy="141343"/>
          </a:xfrm>
          <a:custGeom>
            <a:avLst/>
            <a:gdLst/>
            <a:ahLst/>
            <a:cxnLst/>
            <a:rect l="l" t="t" r="r" b="b"/>
            <a:pathLst>
              <a:path w="2188981" h="141343">
                <a:moveTo>
                  <a:pt x="29186" y="2329"/>
                </a:moveTo>
                <a:lnTo>
                  <a:pt x="47549" y="2329"/>
                </a:lnTo>
                <a:lnTo>
                  <a:pt x="34776" y="62561"/>
                </a:lnTo>
                <a:cubicBezTo>
                  <a:pt x="40371" y="62561"/>
                  <a:pt x="44942" y="61798"/>
                  <a:pt x="48485" y="60276"/>
                </a:cubicBezTo>
                <a:cubicBezTo>
                  <a:pt x="52032" y="58752"/>
                  <a:pt x="55757" y="55721"/>
                  <a:pt x="59675" y="51185"/>
                </a:cubicBezTo>
                <a:cubicBezTo>
                  <a:pt x="63588" y="46648"/>
                  <a:pt x="67626" y="40745"/>
                  <a:pt x="71792" y="33470"/>
                </a:cubicBezTo>
                <a:cubicBezTo>
                  <a:pt x="78441" y="21722"/>
                  <a:pt x="83275" y="14187"/>
                  <a:pt x="86289" y="10861"/>
                </a:cubicBezTo>
                <a:cubicBezTo>
                  <a:pt x="89305" y="7535"/>
                  <a:pt x="92957" y="5108"/>
                  <a:pt x="97248" y="3585"/>
                </a:cubicBezTo>
                <a:cubicBezTo>
                  <a:pt x="101531" y="2063"/>
                  <a:pt x="105758" y="1303"/>
                  <a:pt x="109926" y="1303"/>
                </a:cubicBezTo>
                <a:cubicBezTo>
                  <a:pt x="110485" y="1303"/>
                  <a:pt x="114060" y="1556"/>
                  <a:pt x="120647" y="2052"/>
                </a:cubicBezTo>
                <a:lnTo>
                  <a:pt x="117479" y="17248"/>
                </a:lnTo>
                <a:cubicBezTo>
                  <a:pt x="116857" y="17248"/>
                  <a:pt x="115705" y="17158"/>
                  <a:pt x="114027" y="16967"/>
                </a:cubicBezTo>
                <a:cubicBezTo>
                  <a:pt x="111478" y="16654"/>
                  <a:pt x="109769" y="16499"/>
                  <a:pt x="108900" y="16499"/>
                </a:cubicBezTo>
                <a:cubicBezTo>
                  <a:pt x="105664" y="16499"/>
                  <a:pt x="102809" y="17715"/>
                  <a:pt x="100322" y="20138"/>
                </a:cubicBezTo>
                <a:cubicBezTo>
                  <a:pt x="97773" y="22565"/>
                  <a:pt x="94573" y="27036"/>
                  <a:pt x="90721" y="33562"/>
                </a:cubicBezTo>
                <a:cubicBezTo>
                  <a:pt x="83197" y="46364"/>
                  <a:pt x="77152" y="55116"/>
                  <a:pt x="72584" y="59811"/>
                </a:cubicBezTo>
                <a:cubicBezTo>
                  <a:pt x="68015" y="64501"/>
                  <a:pt x="62593" y="67597"/>
                  <a:pt x="56315" y="69088"/>
                </a:cubicBezTo>
                <a:cubicBezTo>
                  <a:pt x="65578" y="72630"/>
                  <a:pt x="73779" y="83163"/>
                  <a:pt x="80928" y="100692"/>
                </a:cubicBezTo>
                <a:lnTo>
                  <a:pt x="96404" y="139014"/>
                </a:lnTo>
                <a:lnTo>
                  <a:pt x="76360" y="139014"/>
                </a:lnTo>
                <a:lnTo>
                  <a:pt x="63403" y="107036"/>
                </a:lnTo>
                <a:cubicBezTo>
                  <a:pt x="58241" y="94356"/>
                  <a:pt x="53612" y="85885"/>
                  <a:pt x="49507" y="81627"/>
                </a:cubicBezTo>
                <a:cubicBezTo>
                  <a:pt x="45408" y="77367"/>
                  <a:pt x="39597" y="75085"/>
                  <a:pt x="32077" y="74775"/>
                </a:cubicBezTo>
                <a:lnTo>
                  <a:pt x="18368" y="139014"/>
                </a:lnTo>
                <a:lnTo>
                  <a:pt x="0" y="139014"/>
                </a:lnTo>
                <a:close/>
                <a:moveTo>
                  <a:pt x="113746" y="101441"/>
                </a:moveTo>
                <a:cubicBezTo>
                  <a:pt x="113746" y="82106"/>
                  <a:pt x="119435" y="66103"/>
                  <a:pt x="130810" y="53424"/>
                </a:cubicBezTo>
                <a:cubicBezTo>
                  <a:pt x="140196" y="42981"/>
                  <a:pt x="152500" y="37761"/>
                  <a:pt x="167728" y="37761"/>
                </a:cubicBezTo>
                <a:cubicBezTo>
                  <a:pt x="179665" y="37761"/>
                  <a:pt x="189285" y="41490"/>
                  <a:pt x="196590" y="48950"/>
                </a:cubicBezTo>
                <a:cubicBezTo>
                  <a:pt x="203889" y="56408"/>
                  <a:pt x="207541" y="66478"/>
                  <a:pt x="207541" y="79157"/>
                </a:cubicBezTo>
                <a:cubicBezTo>
                  <a:pt x="207541" y="90529"/>
                  <a:pt x="205244" y="101114"/>
                  <a:pt x="200644" y="110901"/>
                </a:cubicBezTo>
                <a:cubicBezTo>
                  <a:pt x="196046" y="120691"/>
                  <a:pt x="189504" y="128196"/>
                  <a:pt x="181019" y="133416"/>
                </a:cubicBezTo>
                <a:cubicBezTo>
                  <a:pt x="172535" y="138640"/>
                  <a:pt x="163595" y="141249"/>
                  <a:pt x="154213" y="141249"/>
                </a:cubicBezTo>
                <a:cubicBezTo>
                  <a:pt x="146506" y="141249"/>
                  <a:pt x="139497" y="139601"/>
                  <a:pt x="133186" y="136307"/>
                </a:cubicBezTo>
                <a:cubicBezTo>
                  <a:pt x="126875" y="133014"/>
                  <a:pt x="122063" y="128354"/>
                  <a:pt x="118736" y="122324"/>
                </a:cubicBezTo>
                <a:cubicBezTo>
                  <a:pt x="115410" y="116294"/>
                  <a:pt x="113746" y="109332"/>
                  <a:pt x="113746" y="101441"/>
                </a:cubicBezTo>
                <a:close/>
                <a:moveTo>
                  <a:pt x="130623" y="99760"/>
                </a:moveTo>
                <a:cubicBezTo>
                  <a:pt x="130623" y="109084"/>
                  <a:pt x="132859" y="116154"/>
                  <a:pt x="137337" y="120971"/>
                </a:cubicBezTo>
                <a:cubicBezTo>
                  <a:pt x="141812" y="125787"/>
                  <a:pt x="147497" y="128200"/>
                  <a:pt x="154398" y="128200"/>
                </a:cubicBezTo>
                <a:cubicBezTo>
                  <a:pt x="158005" y="128200"/>
                  <a:pt x="161580" y="127465"/>
                  <a:pt x="165122" y="126003"/>
                </a:cubicBezTo>
                <a:cubicBezTo>
                  <a:pt x="168667" y="124545"/>
                  <a:pt x="171958" y="122324"/>
                  <a:pt x="175004" y="119341"/>
                </a:cubicBezTo>
                <a:cubicBezTo>
                  <a:pt x="178049" y="116356"/>
                  <a:pt x="180645" y="112950"/>
                  <a:pt x="182788" y="109127"/>
                </a:cubicBezTo>
                <a:cubicBezTo>
                  <a:pt x="184932" y="105307"/>
                  <a:pt x="186653" y="101189"/>
                  <a:pt x="187960" y="96775"/>
                </a:cubicBezTo>
                <a:cubicBezTo>
                  <a:pt x="189889" y="90623"/>
                  <a:pt x="190851" y="84715"/>
                  <a:pt x="190851" y="79060"/>
                </a:cubicBezTo>
                <a:cubicBezTo>
                  <a:pt x="190851" y="70114"/>
                  <a:pt x="188601" y="63166"/>
                  <a:pt x="184094" y="58223"/>
                </a:cubicBezTo>
                <a:cubicBezTo>
                  <a:pt x="179587" y="53284"/>
                  <a:pt x="173913" y="50810"/>
                  <a:pt x="167076" y="50810"/>
                </a:cubicBezTo>
                <a:cubicBezTo>
                  <a:pt x="161792" y="50810"/>
                  <a:pt x="156978" y="52067"/>
                  <a:pt x="152630" y="54587"/>
                </a:cubicBezTo>
                <a:cubicBezTo>
                  <a:pt x="148277" y="57103"/>
                  <a:pt x="144350" y="60790"/>
                  <a:pt x="140837" y="65635"/>
                </a:cubicBezTo>
                <a:cubicBezTo>
                  <a:pt x="137323" y="70485"/>
                  <a:pt x="134742" y="76123"/>
                  <a:pt x="133096" y="82559"/>
                </a:cubicBezTo>
                <a:cubicBezTo>
                  <a:pt x="131447" y="88991"/>
                  <a:pt x="130623" y="94723"/>
                  <a:pt x="130623" y="99760"/>
                </a:cubicBezTo>
                <a:close/>
                <a:moveTo>
                  <a:pt x="237658" y="39996"/>
                </a:moveTo>
                <a:lnTo>
                  <a:pt x="254348" y="39996"/>
                </a:lnTo>
                <a:lnTo>
                  <a:pt x="245395" y="81303"/>
                </a:lnTo>
                <a:lnTo>
                  <a:pt x="291359" y="81303"/>
                </a:lnTo>
                <a:lnTo>
                  <a:pt x="300121" y="39996"/>
                </a:lnTo>
                <a:lnTo>
                  <a:pt x="316624" y="39996"/>
                </a:lnTo>
                <a:lnTo>
                  <a:pt x="295743" y="139014"/>
                </a:lnTo>
                <a:lnTo>
                  <a:pt x="278957" y="139014"/>
                </a:lnTo>
                <a:lnTo>
                  <a:pt x="288469" y="94723"/>
                </a:lnTo>
                <a:lnTo>
                  <a:pt x="242687" y="94723"/>
                </a:lnTo>
                <a:lnTo>
                  <a:pt x="233180" y="139014"/>
                </a:lnTo>
                <a:lnTo>
                  <a:pt x="216494" y="139014"/>
                </a:lnTo>
                <a:close/>
                <a:moveTo>
                  <a:pt x="390374" y="102931"/>
                </a:moveTo>
                <a:lnTo>
                  <a:pt x="407247" y="104703"/>
                </a:lnTo>
                <a:cubicBezTo>
                  <a:pt x="403024" y="117072"/>
                  <a:pt x="397009" y="126256"/>
                  <a:pt x="389211" y="132250"/>
                </a:cubicBezTo>
                <a:cubicBezTo>
                  <a:pt x="381406" y="138247"/>
                  <a:pt x="372532" y="141249"/>
                  <a:pt x="362589" y="141249"/>
                </a:cubicBezTo>
                <a:cubicBezTo>
                  <a:pt x="351839" y="141249"/>
                  <a:pt x="343117" y="137768"/>
                  <a:pt x="336438" y="130806"/>
                </a:cubicBezTo>
                <a:cubicBezTo>
                  <a:pt x="329757" y="123848"/>
                  <a:pt x="326413" y="114120"/>
                  <a:pt x="326413" y="101624"/>
                </a:cubicBezTo>
                <a:cubicBezTo>
                  <a:pt x="326413" y="90810"/>
                  <a:pt x="328558" y="80183"/>
                  <a:pt x="332849" y="69739"/>
                </a:cubicBezTo>
                <a:cubicBezTo>
                  <a:pt x="337137" y="59295"/>
                  <a:pt x="343275" y="51358"/>
                  <a:pt x="351263" y="45918"/>
                </a:cubicBezTo>
                <a:cubicBezTo>
                  <a:pt x="359249" y="40479"/>
                  <a:pt x="368371" y="37761"/>
                  <a:pt x="378626" y="37761"/>
                </a:cubicBezTo>
                <a:cubicBezTo>
                  <a:pt x="389258" y="37761"/>
                  <a:pt x="397675" y="40759"/>
                  <a:pt x="403896" y="46756"/>
                </a:cubicBezTo>
                <a:cubicBezTo>
                  <a:pt x="410109" y="52755"/>
                  <a:pt x="413216" y="60696"/>
                  <a:pt x="413216" y="70581"/>
                </a:cubicBezTo>
                <a:lnTo>
                  <a:pt x="396619" y="71698"/>
                </a:lnTo>
                <a:cubicBezTo>
                  <a:pt x="396559" y="65419"/>
                  <a:pt x="394740" y="60505"/>
                  <a:pt x="391169" y="56963"/>
                </a:cubicBezTo>
                <a:cubicBezTo>
                  <a:pt x="387595" y="53420"/>
                  <a:pt x="382882" y="51654"/>
                  <a:pt x="377038" y="51654"/>
                </a:cubicBezTo>
                <a:cubicBezTo>
                  <a:pt x="370264" y="51654"/>
                  <a:pt x="364388" y="53795"/>
                  <a:pt x="359422" y="58086"/>
                </a:cubicBezTo>
                <a:cubicBezTo>
                  <a:pt x="354449" y="62377"/>
                  <a:pt x="350546" y="68882"/>
                  <a:pt x="347721" y="77616"/>
                </a:cubicBezTo>
                <a:cubicBezTo>
                  <a:pt x="344892" y="86346"/>
                  <a:pt x="343476" y="94756"/>
                  <a:pt x="343476" y="102838"/>
                </a:cubicBezTo>
                <a:cubicBezTo>
                  <a:pt x="343476" y="111290"/>
                  <a:pt x="345341" y="117626"/>
                  <a:pt x="349071" y="121857"/>
                </a:cubicBezTo>
                <a:cubicBezTo>
                  <a:pt x="352797" y="126087"/>
                  <a:pt x="357399" y="128200"/>
                  <a:pt x="362866" y="128200"/>
                </a:cubicBezTo>
                <a:cubicBezTo>
                  <a:pt x="368338" y="128200"/>
                  <a:pt x="373576" y="126115"/>
                  <a:pt x="378581" y="121950"/>
                </a:cubicBezTo>
                <a:cubicBezTo>
                  <a:pt x="383581" y="117785"/>
                  <a:pt x="387511" y="111449"/>
                  <a:pt x="390374" y="102931"/>
                </a:cubicBezTo>
                <a:close/>
                <a:moveTo>
                  <a:pt x="417410" y="139014"/>
                </a:moveTo>
                <a:lnTo>
                  <a:pt x="438109" y="39996"/>
                </a:lnTo>
                <a:lnTo>
                  <a:pt x="454986" y="39996"/>
                </a:lnTo>
                <a:lnTo>
                  <a:pt x="451535" y="56312"/>
                </a:lnTo>
                <a:cubicBezTo>
                  <a:pt x="457816" y="49287"/>
                  <a:pt x="463425" y="44439"/>
                  <a:pt x="468369" y="41768"/>
                </a:cubicBezTo>
                <a:cubicBezTo>
                  <a:pt x="473307" y="39096"/>
                  <a:pt x="478667" y="37761"/>
                  <a:pt x="484445" y="37761"/>
                </a:cubicBezTo>
                <a:cubicBezTo>
                  <a:pt x="490597" y="37761"/>
                  <a:pt x="495742" y="39392"/>
                  <a:pt x="499878" y="42653"/>
                </a:cubicBezTo>
                <a:cubicBezTo>
                  <a:pt x="504011" y="45918"/>
                  <a:pt x="506729" y="50472"/>
                  <a:pt x="508036" y="56312"/>
                </a:cubicBezTo>
                <a:cubicBezTo>
                  <a:pt x="513072" y="50098"/>
                  <a:pt x="518372" y="45453"/>
                  <a:pt x="523933" y="42376"/>
                </a:cubicBezTo>
                <a:cubicBezTo>
                  <a:pt x="529496" y="39301"/>
                  <a:pt x="535354" y="37761"/>
                  <a:pt x="541505" y="37761"/>
                </a:cubicBezTo>
                <a:cubicBezTo>
                  <a:pt x="549774" y="37761"/>
                  <a:pt x="555974" y="39719"/>
                  <a:pt x="560107" y="43632"/>
                </a:cubicBezTo>
                <a:cubicBezTo>
                  <a:pt x="564239" y="47549"/>
                  <a:pt x="566306" y="53049"/>
                  <a:pt x="566306" y="60138"/>
                </a:cubicBezTo>
                <a:cubicBezTo>
                  <a:pt x="566306" y="63184"/>
                  <a:pt x="565593" y="68217"/>
                  <a:pt x="564163" y="75240"/>
                </a:cubicBezTo>
                <a:lnTo>
                  <a:pt x="550829" y="139014"/>
                </a:lnTo>
                <a:lnTo>
                  <a:pt x="533952" y="139014"/>
                </a:lnTo>
                <a:lnTo>
                  <a:pt x="547568" y="73558"/>
                </a:lnTo>
                <a:cubicBezTo>
                  <a:pt x="548748" y="68217"/>
                  <a:pt x="549339" y="64397"/>
                  <a:pt x="549339" y="62097"/>
                </a:cubicBezTo>
                <a:cubicBezTo>
                  <a:pt x="549339" y="58860"/>
                  <a:pt x="548313" y="56312"/>
                  <a:pt x="546265" y="54446"/>
                </a:cubicBezTo>
                <a:cubicBezTo>
                  <a:pt x="544209" y="52586"/>
                  <a:pt x="541318" y="51654"/>
                  <a:pt x="537588" y="51654"/>
                </a:cubicBezTo>
                <a:cubicBezTo>
                  <a:pt x="532555" y="51654"/>
                  <a:pt x="527426" y="53176"/>
                  <a:pt x="522206" y="56222"/>
                </a:cubicBezTo>
                <a:cubicBezTo>
                  <a:pt x="516983" y="59267"/>
                  <a:pt x="512929" y="63259"/>
                  <a:pt x="510041" y="68199"/>
                </a:cubicBezTo>
                <a:cubicBezTo>
                  <a:pt x="507151" y="73142"/>
                  <a:pt x="504617" y="80738"/>
                  <a:pt x="502441" y="90997"/>
                </a:cubicBezTo>
                <a:lnTo>
                  <a:pt x="492373" y="139014"/>
                </a:lnTo>
                <a:lnTo>
                  <a:pt x="475495" y="139014"/>
                </a:lnTo>
                <a:lnTo>
                  <a:pt x="489482" y="72165"/>
                </a:lnTo>
                <a:cubicBezTo>
                  <a:pt x="490475" y="67626"/>
                  <a:pt x="490972" y="64393"/>
                  <a:pt x="490972" y="62464"/>
                </a:cubicBezTo>
                <a:cubicBezTo>
                  <a:pt x="490972" y="59234"/>
                  <a:pt x="489965" y="56624"/>
                  <a:pt x="487944" y="54634"/>
                </a:cubicBezTo>
                <a:cubicBezTo>
                  <a:pt x="485921" y="52647"/>
                  <a:pt x="483297" y="51654"/>
                  <a:pt x="480064" y="51654"/>
                </a:cubicBezTo>
                <a:cubicBezTo>
                  <a:pt x="475280" y="51654"/>
                  <a:pt x="470262" y="53176"/>
                  <a:pt x="465009" y="56222"/>
                </a:cubicBezTo>
                <a:cubicBezTo>
                  <a:pt x="459753" y="59267"/>
                  <a:pt x="455483" y="63508"/>
                  <a:pt x="452186" y="68947"/>
                </a:cubicBezTo>
                <a:cubicBezTo>
                  <a:pt x="448891" y="74386"/>
                  <a:pt x="446188" y="82137"/>
                  <a:pt x="444075" y="92207"/>
                </a:cubicBezTo>
                <a:lnTo>
                  <a:pt x="434287" y="139014"/>
                </a:lnTo>
                <a:close/>
                <a:moveTo>
                  <a:pt x="641218" y="126705"/>
                </a:moveTo>
                <a:cubicBezTo>
                  <a:pt x="635376" y="131742"/>
                  <a:pt x="629749" y="135425"/>
                  <a:pt x="624341" y="137751"/>
                </a:cubicBezTo>
                <a:cubicBezTo>
                  <a:pt x="618935" y="140084"/>
                  <a:pt x="613152" y="141249"/>
                  <a:pt x="607000" y="141249"/>
                </a:cubicBezTo>
                <a:cubicBezTo>
                  <a:pt x="597864" y="141249"/>
                  <a:pt x="590501" y="138561"/>
                  <a:pt x="584907" y="133182"/>
                </a:cubicBezTo>
                <a:cubicBezTo>
                  <a:pt x="579313" y="127808"/>
                  <a:pt x="576515" y="120924"/>
                  <a:pt x="576515" y="112536"/>
                </a:cubicBezTo>
                <a:cubicBezTo>
                  <a:pt x="576515" y="107003"/>
                  <a:pt x="577775" y="102107"/>
                  <a:pt x="580292" y="97848"/>
                </a:cubicBezTo>
                <a:cubicBezTo>
                  <a:pt x="582808" y="93593"/>
                  <a:pt x="586150" y="90173"/>
                  <a:pt x="590310" y="87592"/>
                </a:cubicBezTo>
                <a:cubicBezTo>
                  <a:pt x="594476" y="85014"/>
                  <a:pt x="599573" y="83167"/>
                  <a:pt x="605600" y="82045"/>
                </a:cubicBezTo>
                <a:cubicBezTo>
                  <a:pt x="609390" y="81303"/>
                  <a:pt x="616587" y="80709"/>
                  <a:pt x="627186" y="80273"/>
                </a:cubicBezTo>
                <a:cubicBezTo>
                  <a:pt x="637784" y="79837"/>
                  <a:pt x="645383" y="78717"/>
                  <a:pt x="649981" y="76918"/>
                </a:cubicBezTo>
                <a:cubicBezTo>
                  <a:pt x="651288" y="72320"/>
                  <a:pt x="651940" y="68494"/>
                  <a:pt x="651940" y="65448"/>
                </a:cubicBezTo>
                <a:cubicBezTo>
                  <a:pt x="651940" y="61535"/>
                  <a:pt x="650509" y="58461"/>
                  <a:pt x="647648" y="56222"/>
                </a:cubicBezTo>
                <a:cubicBezTo>
                  <a:pt x="643735" y="53111"/>
                  <a:pt x="638014" y="51560"/>
                  <a:pt x="630494" y="51560"/>
                </a:cubicBezTo>
                <a:cubicBezTo>
                  <a:pt x="623409" y="51560"/>
                  <a:pt x="617612" y="53129"/>
                  <a:pt x="613105" y="56265"/>
                </a:cubicBezTo>
                <a:cubicBezTo>
                  <a:pt x="608602" y="59407"/>
                  <a:pt x="605323" y="63867"/>
                  <a:pt x="603274" y="69645"/>
                </a:cubicBezTo>
                <a:lnTo>
                  <a:pt x="586210" y="68156"/>
                </a:lnTo>
                <a:cubicBezTo>
                  <a:pt x="589691" y="58335"/>
                  <a:pt x="595207" y="50814"/>
                  <a:pt x="602760" y="45591"/>
                </a:cubicBezTo>
                <a:cubicBezTo>
                  <a:pt x="610313" y="40371"/>
                  <a:pt x="619834" y="37761"/>
                  <a:pt x="631332" y="37761"/>
                </a:cubicBezTo>
                <a:cubicBezTo>
                  <a:pt x="643580" y="37761"/>
                  <a:pt x="653274" y="40683"/>
                  <a:pt x="660424" y="46523"/>
                </a:cubicBezTo>
                <a:cubicBezTo>
                  <a:pt x="665897" y="50875"/>
                  <a:pt x="668628" y="56530"/>
                  <a:pt x="668628" y="63490"/>
                </a:cubicBezTo>
                <a:cubicBezTo>
                  <a:pt x="668628" y="68774"/>
                  <a:pt x="667851" y="74898"/>
                  <a:pt x="666295" y="81860"/>
                </a:cubicBezTo>
                <a:lnTo>
                  <a:pt x="660795" y="106474"/>
                </a:lnTo>
                <a:cubicBezTo>
                  <a:pt x="659056" y="114304"/>
                  <a:pt x="658185" y="120676"/>
                  <a:pt x="658185" y="125586"/>
                </a:cubicBezTo>
                <a:cubicBezTo>
                  <a:pt x="658185" y="128697"/>
                  <a:pt x="658869" y="133171"/>
                  <a:pt x="660237" y="139014"/>
                </a:cubicBezTo>
                <a:lnTo>
                  <a:pt x="643176" y="139014"/>
                </a:lnTo>
                <a:cubicBezTo>
                  <a:pt x="642244" y="135778"/>
                  <a:pt x="641593" y="131677"/>
                  <a:pt x="641218" y="126705"/>
                </a:cubicBezTo>
                <a:close/>
                <a:moveTo>
                  <a:pt x="647464" y="88852"/>
                </a:moveTo>
                <a:cubicBezTo>
                  <a:pt x="645103" y="89784"/>
                  <a:pt x="642568" y="90496"/>
                  <a:pt x="639864" y="90994"/>
                </a:cubicBezTo>
                <a:cubicBezTo>
                  <a:pt x="637164" y="91491"/>
                  <a:pt x="632643" y="92023"/>
                  <a:pt x="626299" y="92582"/>
                </a:cubicBezTo>
                <a:cubicBezTo>
                  <a:pt x="616480" y="93453"/>
                  <a:pt x="609549" y="94554"/>
                  <a:pt x="605509" y="95893"/>
                </a:cubicBezTo>
                <a:cubicBezTo>
                  <a:pt x="601467" y="97229"/>
                  <a:pt x="598421" y="99360"/>
                  <a:pt x="596373" y="102276"/>
                </a:cubicBezTo>
                <a:cubicBezTo>
                  <a:pt x="594321" y="105199"/>
                  <a:pt x="593294" y="108429"/>
                  <a:pt x="593294" y="111971"/>
                </a:cubicBezTo>
                <a:cubicBezTo>
                  <a:pt x="593294" y="116698"/>
                  <a:pt x="594925" y="120585"/>
                  <a:pt x="598192" y="123631"/>
                </a:cubicBezTo>
                <a:cubicBezTo>
                  <a:pt x="601453" y="126677"/>
                  <a:pt x="606100" y="128200"/>
                  <a:pt x="612126" y="128200"/>
                </a:cubicBezTo>
                <a:cubicBezTo>
                  <a:pt x="617721" y="128200"/>
                  <a:pt x="623099" y="126723"/>
                  <a:pt x="628257" y="123768"/>
                </a:cubicBezTo>
                <a:cubicBezTo>
                  <a:pt x="633417" y="120816"/>
                  <a:pt x="637488" y="116698"/>
                  <a:pt x="640470" y="111413"/>
                </a:cubicBezTo>
                <a:cubicBezTo>
                  <a:pt x="643454" y="106131"/>
                  <a:pt x="645786" y="98612"/>
                  <a:pt x="647464" y="88852"/>
                </a:cubicBezTo>
                <a:close/>
                <a:moveTo>
                  <a:pt x="701356" y="39996"/>
                </a:moveTo>
                <a:lnTo>
                  <a:pt x="718042" y="39996"/>
                </a:lnTo>
                <a:lnTo>
                  <a:pt x="709093" y="81303"/>
                </a:lnTo>
                <a:lnTo>
                  <a:pt x="755057" y="81303"/>
                </a:lnTo>
                <a:lnTo>
                  <a:pt x="763820" y="39996"/>
                </a:lnTo>
                <a:lnTo>
                  <a:pt x="780322" y="39996"/>
                </a:lnTo>
                <a:lnTo>
                  <a:pt x="759438" y="139014"/>
                </a:lnTo>
                <a:lnTo>
                  <a:pt x="742656" y="139014"/>
                </a:lnTo>
                <a:lnTo>
                  <a:pt x="752167" y="94723"/>
                </a:lnTo>
                <a:lnTo>
                  <a:pt x="706385" y="94723"/>
                </a:lnTo>
                <a:lnTo>
                  <a:pt x="696878" y="139014"/>
                </a:lnTo>
                <a:lnTo>
                  <a:pt x="680191" y="139014"/>
                </a:lnTo>
                <a:close/>
                <a:moveTo>
                  <a:pt x="785636" y="139014"/>
                </a:moveTo>
                <a:lnTo>
                  <a:pt x="806332" y="39996"/>
                </a:lnTo>
                <a:lnTo>
                  <a:pt x="823213" y="39996"/>
                </a:lnTo>
                <a:lnTo>
                  <a:pt x="819760" y="56312"/>
                </a:lnTo>
                <a:cubicBezTo>
                  <a:pt x="826042" y="49287"/>
                  <a:pt x="831650" y="44439"/>
                  <a:pt x="836593" y="41768"/>
                </a:cubicBezTo>
                <a:cubicBezTo>
                  <a:pt x="841530" y="39096"/>
                  <a:pt x="846894" y="37761"/>
                  <a:pt x="852671" y="37761"/>
                </a:cubicBezTo>
                <a:cubicBezTo>
                  <a:pt x="858824" y="37761"/>
                  <a:pt x="863968" y="39392"/>
                  <a:pt x="868105" y="42653"/>
                </a:cubicBezTo>
                <a:cubicBezTo>
                  <a:pt x="872237" y="45918"/>
                  <a:pt x="874955" y="50472"/>
                  <a:pt x="876262" y="56312"/>
                </a:cubicBezTo>
                <a:cubicBezTo>
                  <a:pt x="881295" y="50098"/>
                  <a:pt x="886597" y="45453"/>
                  <a:pt x="892160" y="42376"/>
                </a:cubicBezTo>
                <a:cubicBezTo>
                  <a:pt x="897722" y="39301"/>
                  <a:pt x="903578" y="37761"/>
                  <a:pt x="909732" y="37761"/>
                </a:cubicBezTo>
                <a:cubicBezTo>
                  <a:pt x="918001" y="37761"/>
                  <a:pt x="924200" y="39719"/>
                  <a:pt x="928334" y="43632"/>
                </a:cubicBezTo>
                <a:cubicBezTo>
                  <a:pt x="932466" y="47549"/>
                  <a:pt x="934532" y="53049"/>
                  <a:pt x="934532" y="60138"/>
                </a:cubicBezTo>
                <a:cubicBezTo>
                  <a:pt x="934532" y="63184"/>
                  <a:pt x="933819" y="68217"/>
                  <a:pt x="932390" y="75240"/>
                </a:cubicBezTo>
                <a:lnTo>
                  <a:pt x="919052" y="139014"/>
                </a:lnTo>
                <a:lnTo>
                  <a:pt x="902179" y="139014"/>
                </a:lnTo>
                <a:lnTo>
                  <a:pt x="915791" y="73558"/>
                </a:lnTo>
                <a:cubicBezTo>
                  <a:pt x="916975" y="68217"/>
                  <a:pt x="917565" y="64397"/>
                  <a:pt x="917565" y="62097"/>
                </a:cubicBezTo>
                <a:cubicBezTo>
                  <a:pt x="917565" y="58860"/>
                  <a:pt x="916539" y="56312"/>
                  <a:pt x="914490" y="54446"/>
                </a:cubicBezTo>
                <a:cubicBezTo>
                  <a:pt x="912435" y="52586"/>
                  <a:pt x="909545" y="51654"/>
                  <a:pt x="905815" y="51654"/>
                </a:cubicBezTo>
                <a:cubicBezTo>
                  <a:pt x="900782" y="51654"/>
                  <a:pt x="895653" y="53176"/>
                  <a:pt x="890431" y="56222"/>
                </a:cubicBezTo>
                <a:cubicBezTo>
                  <a:pt x="885207" y="59267"/>
                  <a:pt x="881154" y="63259"/>
                  <a:pt x="878268" y="68199"/>
                </a:cubicBezTo>
                <a:cubicBezTo>
                  <a:pt x="875377" y="73142"/>
                  <a:pt x="872842" y="80738"/>
                  <a:pt x="870667" y="90997"/>
                </a:cubicBezTo>
                <a:lnTo>
                  <a:pt x="860599" y="139014"/>
                </a:lnTo>
                <a:lnTo>
                  <a:pt x="843722" y="139014"/>
                </a:lnTo>
                <a:lnTo>
                  <a:pt x="857707" y="72165"/>
                </a:lnTo>
                <a:cubicBezTo>
                  <a:pt x="858701" y="67626"/>
                  <a:pt x="859198" y="64393"/>
                  <a:pt x="859198" y="62464"/>
                </a:cubicBezTo>
                <a:cubicBezTo>
                  <a:pt x="859198" y="59234"/>
                  <a:pt x="858190" y="56624"/>
                  <a:pt x="856167" y="54634"/>
                </a:cubicBezTo>
                <a:cubicBezTo>
                  <a:pt x="854147" y="52647"/>
                  <a:pt x="851523" y="51654"/>
                  <a:pt x="848290" y="51654"/>
                </a:cubicBezTo>
                <a:cubicBezTo>
                  <a:pt x="843506" y="51654"/>
                  <a:pt x="838483" y="53176"/>
                  <a:pt x="833235" y="56222"/>
                </a:cubicBezTo>
                <a:cubicBezTo>
                  <a:pt x="827979" y="59267"/>
                  <a:pt x="823710" y="63508"/>
                  <a:pt x="820412" y="68947"/>
                </a:cubicBezTo>
                <a:cubicBezTo>
                  <a:pt x="817118" y="74386"/>
                  <a:pt x="814414" y="82137"/>
                  <a:pt x="812301" y="92207"/>
                </a:cubicBezTo>
                <a:lnTo>
                  <a:pt x="802513" y="139014"/>
                </a:lnTo>
                <a:close/>
                <a:moveTo>
                  <a:pt x="1011618" y="121111"/>
                </a:moveTo>
                <a:cubicBezTo>
                  <a:pt x="999749" y="134536"/>
                  <a:pt x="987595" y="141249"/>
                  <a:pt x="975165" y="141249"/>
                </a:cubicBezTo>
                <a:cubicBezTo>
                  <a:pt x="967519" y="141249"/>
                  <a:pt x="961352" y="139057"/>
                  <a:pt x="956660" y="134676"/>
                </a:cubicBezTo>
                <a:cubicBezTo>
                  <a:pt x="951967" y="130292"/>
                  <a:pt x="949620" y="124935"/>
                  <a:pt x="949620" y="118595"/>
                </a:cubicBezTo>
                <a:cubicBezTo>
                  <a:pt x="949620" y="114430"/>
                  <a:pt x="950678" y="107279"/>
                  <a:pt x="952791" y="97150"/>
                </a:cubicBezTo>
                <a:lnTo>
                  <a:pt x="964725" y="39996"/>
                </a:lnTo>
                <a:lnTo>
                  <a:pt x="981598" y="39996"/>
                </a:lnTo>
                <a:lnTo>
                  <a:pt x="968361" y="103302"/>
                </a:lnTo>
                <a:cubicBezTo>
                  <a:pt x="967238" y="108586"/>
                  <a:pt x="966679" y="112691"/>
                  <a:pt x="966679" y="115611"/>
                </a:cubicBezTo>
                <a:cubicBezTo>
                  <a:pt x="966679" y="119341"/>
                  <a:pt x="967813" y="122245"/>
                  <a:pt x="970082" y="124329"/>
                </a:cubicBezTo>
                <a:cubicBezTo>
                  <a:pt x="972354" y="126411"/>
                  <a:pt x="975694" y="127451"/>
                  <a:pt x="980107" y="127451"/>
                </a:cubicBezTo>
                <a:cubicBezTo>
                  <a:pt x="984830" y="127451"/>
                  <a:pt x="989445" y="126303"/>
                  <a:pt x="993953" y="124002"/>
                </a:cubicBezTo>
                <a:cubicBezTo>
                  <a:pt x="998460" y="121698"/>
                  <a:pt x="1002341" y="118591"/>
                  <a:pt x="1005610" y="114675"/>
                </a:cubicBezTo>
                <a:cubicBezTo>
                  <a:pt x="1008867" y="110762"/>
                  <a:pt x="1011525" y="106131"/>
                  <a:pt x="1013577" y="100786"/>
                </a:cubicBezTo>
                <a:cubicBezTo>
                  <a:pt x="1014945" y="97366"/>
                  <a:pt x="1016530" y="91371"/>
                  <a:pt x="1018333" y="82793"/>
                </a:cubicBezTo>
                <a:lnTo>
                  <a:pt x="1027283" y="39996"/>
                </a:lnTo>
                <a:lnTo>
                  <a:pt x="1044158" y="39996"/>
                </a:lnTo>
                <a:lnTo>
                  <a:pt x="1023463" y="139014"/>
                </a:lnTo>
                <a:lnTo>
                  <a:pt x="1007888" y="139014"/>
                </a:lnTo>
                <a:close/>
                <a:moveTo>
                  <a:pt x="1070917" y="39996"/>
                </a:moveTo>
                <a:lnTo>
                  <a:pt x="1087608" y="39996"/>
                </a:lnTo>
                <a:lnTo>
                  <a:pt x="1078654" y="81303"/>
                </a:lnTo>
                <a:lnTo>
                  <a:pt x="1124619" y="81303"/>
                </a:lnTo>
                <a:lnTo>
                  <a:pt x="1133381" y="39996"/>
                </a:lnTo>
                <a:lnTo>
                  <a:pt x="1149887" y="39996"/>
                </a:lnTo>
                <a:lnTo>
                  <a:pt x="1129003" y="139014"/>
                </a:lnTo>
                <a:lnTo>
                  <a:pt x="1112216" y="139014"/>
                </a:lnTo>
                <a:lnTo>
                  <a:pt x="1121729" y="94723"/>
                </a:lnTo>
                <a:lnTo>
                  <a:pt x="1075950" y="94723"/>
                </a:lnTo>
                <a:lnTo>
                  <a:pt x="1066443" y="139014"/>
                </a:lnTo>
                <a:lnTo>
                  <a:pt x="1049752" y="139014"/>
                </a:lnTo>
                <a:close/>
                <a:moveTo>
                  <a:pt x="1222050" y="126705"/>
                </a:moveTo>
                <a:cubicBezTo>
                  <a:pt x="1216207" y="131742"/>
                  <a:pt x="1210579" y="135425"/>
                  <a:pt x="1205173" y="137751"/>
                </a:cubicBezTo>
                <a:cubicBezTo>
                  <a:pt x="1199765" y="140084"/>
                  <a:pt x="1193984" y="141249"/>
                  <a:pt x="1187831" y="141249"/>
                </a:cubicBezTo>
                <a:cubicBezTo>
                  <a:pt x="1178695" y="141249"/>
                  <a:pt x="1171333" y="138561"/>
                  <a:pt x="1165738" y="133182"/>
                </a:cubicBezTo>
                <a:cubicBezTo>
                  <a:pt x="1160143" y="127808"/>
                  <a:pt x="1157347" y="120924"/>
                  <a:pt x="1157347" y="112536"/>
                </a:cubicBezTo>
                <a:cubicBezTo>
                  <a:pt x="1157347" y="107003"/>
                  <a:pt x="1158607" y="102107"/>
                  <a:pt x="1161123" y="97848"/>
                </a:cubicBezTo>
                <a:cubicBezTo>
                  <a:pt x="1163642" y="93593"/>
                  <a:pt x="1166980" y="90173"/>
                  <a:pt x="1171142" y="87592"/>
                </a:cubicBezTo>
                <a:cubicBezTo>
                  <a:pt x="1175308" y="85014"/>
                  <a:pt x="1180404" y="83167"/>
                  <a:pt x="1186432" y="82045"/>
                </a:cubicBezTo>
                <a:cubicBezTo>
                  <a:pt x="1190221" y="81303"/>
                  <a:pt x="1197418" y="80709"/>
                  <a:pt x="1208016" y="80273"/>
                </a:cubicBezTo>
                <a:cubicBezTo>
                  <a:pt x="1218614" y="79837"/>
                  <a:pt x="1226215" y="78717"/>
                  <a:pt x="1230812" y="76918"/>
                </a:cubicBezTo>
                <a:cubicBezTo>
                  <a:pt x="1232118" y="72320"/>
                  <a:pt x="1232770" y="68494"/>
                  <a:pt x="1232770" y="65448"/>
                </a:cubicBezTo>
                <a:cubicBezTo>
                  <a:pt x="1232770" y="61535"/>
                  <a:pt x="1231341" y="58461"/>
                  <a:pt x="1228479" y="56222"/>
                </a:cubicBezTo>
                <a:cubicBezTo>
                  <a:pt x="1224566" y="53111"/>
                  <a:pt x="1218846" y="51560"/>
                  <a:pt x="1211325" y="51560"/>
                </a:cubicBezTo>
                <a:cubicBezTo>
                  <a:pt x="1204241" y="51560"/>
                  <a:pt x="1198444" y="53129"/>
                  <a:pt x="1193937" y="56265"/>
                </a:cubicBezTo>
                <a:cubicBezTo>
                  <a:pt x="1189434" y="59407"/>
                  <a:pt x="1186153" y="63867"/>
                  <a:pt x="1184105" y="69645"/>
                </a:cubicBezTo>
                <a:lnTo>
                  <a:pt x="1167041" y="68156"/>
                </a:lnTo>
                <a:cubicBezTo>
                  <a:pt x="1170522" y="58335"/>
                  <a:pt x="1176038" y="50814"/>
                  <a:pt x="1183591" y="45591"/>
                </a:cubicBezTo>
                <a:cubicBezTo>
                  <a:pt x="1191143" y="40371"/>
                  <a:pt x="1200666" y="37761"/>
                  <a:pt x="1212167" y="37761"/>
                </a:cubicBezTo>
                <a:cubicBezTo>
                  <a:pt x="1224411" y="37761"/>
                  <a:pt x="1234106" y="40683"/>
                  <a:pt x="1241255" y="46523"/>
                </a:cubicBezTo>
                <a:cubicBezTo>
                  <a:pt x="1246727" y="50875"/>
                  <a:pt x="1249460" y="56530"/>
                  <a:pt x="1249460" y="63490"/>
                </a:cubicBezTo>
                <a:cubicBezTo>
                  <a:pt x="1249460" y="68774"/>
                  <a:pt x="1248681" y="74898"/>
                  <a:pt x="1247127" y="81860"/>
                </a:cubicBezTo>
                <a:lnTo>
                  <a:pt x="1241626" y="106474"/>
                </a:lnTo>
                <a:cubicBezTo>
                  <a:pt x="1239887" y="114304"/>
                  <a:pt x="1239016" y="120676"/>
                  <a:pt x="1239016" y="125586"/>
                </a:cubicBezTo>
                <a:cubicBezTo>
                  <a:pt x="1239016" y="128697"/>
                  <a:pt x="1239701" y="133171"/>
                  <a:pt x="1241068" y="139014"/>
                </a:cubicBezTo>
                <a:lnTo>
                  <a:pt x="1224008" y="139014"/>
                </a:lnTo>
                <a:cubicBezTo>
                  <a:pt x="1223074" y="135778"/>
                  <a:pt x="1222423" y="131677"/>
                  <a:pt x="1222050" y="126705"/>
                </a:cubicBezTo>
                <a:close/>
                <a:moveTo>
                  <a:pt x="1228296" y="88852"/>
                </a:moveTo>
                <a:cubicBezTo>
                  <a:pt x="1225933" y="89784"/>
                  <a:pt x="1223400" y="90496"/>
                  <a:pt x="1220696" y="90994"/>
                </a:cubicBezTo>
                <a:cubicBezTo>
                  <a:pt x="1217996" y="91491"/>
                  <a:pt x="1213473" y="92023"/>
                  <a:pt x="1207131" y="92582"/>
                </a:cubicBezTo>
                <a:cubicBezTo>
                  <a:pt x="1197310" y="93453"/>
                  <a:pt x="1190380" y="94554"/>
                  <a:pt x="1186341" y="95893"/>
                </a:cubicBezTo>
                <a:cubicBezTo>
                  <a:pt x="1182302" y="97229"/>
                  <a:pt x="1179256" y="99360"/>
                  <a:pt x="1177204" y="102276"/>
                </a:cubicBezTo>
                <a:cubicBezTo>
                  <a:pt x="1175153" y="105199"/>
                  <a:pt x="1174126" y="108429"/>
                  <a:pt x="1174126" y="111971"/>
                </a:cubicBezTo>
                <a:cubicBezTo>
                  <a:pt x="1174126" y="116698"/>
                  <a:pt x="1175757" y="120585"/>
                  <a:pt x="1179022" y="123631"/>
                </a:cubicBezTo>
                <a:cubicBezTo>
                  <a:pt x="1182284" y="126677"/>
                  <a:pt x="1186932" y="128200"/>
                  <a:pt x="1192958" y="128200"/>
                </a:cubicBezTo>
                <a:cubicBezTo>
                  <a:pt x="1198553" y="128200"/>
                  <a:pt x="1203931" y="126723"/>
                  <a:pt x="1209089" y="123768"/>
                </a:cubicBezTo>
                <a:cubicBezTo>
                  <a:pt x="1214249" y="120816"/>
                  <a:pt x="1218320" y="116698"/>
                  <a:pt x="1221301" y="111413"/>
                </a:cubicBezTo>
                <a:cubicBezTo>
                  <a:pt x="1224285" y="106131"/>
                  <a:pt x="1226618" y="98612"/>
                  <a:pt x="1228296" y="88852"/>
                </a:cubicBezTo>
                <a:close/>
                <a:moveTo>
                  <a:pt x="1419138" y="90904"/>
                </a:moveTo>
                <a:lnTo>
                  <a:pt x="1437229" y="93420"/>
                </a:lnTo>
                <a:cubicBezTo>
                  <a:pt x="1431512" y="109210"/>
                  <a:pt x="1423177" y="121144"/>
                  <a:pt x="1412241" y="129225"/>
                </a:cubicBezTo>
                <a:cubicBezTo>
                  <a:pt x="1401300" y="137304"/>
                  <a:pt x="1389025" y="141343"/>
                  <a:pt x="1375409" y="141343"/>
                </a:cubicBezTo>
                <a:cubicBezTo>
                  <a:pt x="1358813" y="141343"/>
                  <a:pt x="1345651" y="136279"/>
                  <a:pt x="1335928" y="126144"/>
                </a:cubicBezTo>
                <a:cubicBezTo>
                  <a:pt x="1326201" y="116013"/>
                  <a:pt x="1321334" y="101498"/>
                  <a:pt x="1321334" y="82606"/>
                </a:cubicBezTo>
                <a:cubicBezTo>
                  <a:pt x="1321334" y="57990"/>
                  <a:pt x="1328731" y="37634"/>
                  <a:pt x="1343524" y="21535"/>
                </a:cubicBezTo>
                <a:cubicBezTo>
                  <a:pt x="1356700" y="7178"/>
                  <a:pt x="1373083" y="0"/>
                  <a:pt x="1392660" y="0"/>
                </a:cubicBezTo>
                <a:cubicBezTo>
                  <a:pt x="1407147" y="0"/>
                  <a:pt x="1418876" y="3887"/>
                  <a:pt x="1427857" y="11653"/>
                </a:cubicBezTo>
                <a:cubicBezTo>
                  <a:pt x="1436840" y="19422"/>
                  <a:pt x="1442042" y="29865"/>
                  <a:pt x="1443470" y="42981"/>
                </a:cubicBezTo>
                <a:lnTo>
                  <a:pt x="1426411" y="44564"/>
                </a:lnTo>
                <a:cubicBezTo>
                  <a:pt x="1424611" y="34686"/>
                  <a:pt x="1420895" y="27303"/>
                  <a:pt x="1415273" y="22421"/>
                </a:cubicBezTo>
                <a:cubicBezTo>
                  <a:pt x="1409649" y="17546"/>
                  <a:pt x="1402388" y="15105"/>
                  <a:pt x="1393500" y="15105"/>
                </a:cubicBezTo>
                <a:cubicBezTo>
                  <a:pt x="1376781" y="15105"/>
                  <a:pt x="1363263" y="22532"/>
                  <a:pt x="1352941" y="37386"/>
                </a:cubicBezTo>
                <a:cubicBezTo>
                  <a:pt x="1343993" y="50192"/>
                  <a:pt x="1339517" y="65387"/>
                  <a:pt x="1339517" y="82977"/>
                </a:cubicBezTo>
                <a:cubicBezTo>
                  <a:pt x="1339517" y="97027"/>
                  <a:pt x="1342966" y="107748"/>
                  <a:pt x="1349867" y="115146"/>
                </a:cubicBezTo>
                <a:cubicBezTo>
                  <a:pt x="1356765" y="122544"/>
                  <a:pt x="1365746" y="126242"/>
                  <a:pt x="1376809" y="126242"/>
                </a:cubicBezTo>
                <a:cubicBezTo>
                  <a:pt x="1386260" y="126242"/>
                  <a:pt x="1394807" y="123163"/>
                  <a:pt x="1402450" y="117008"/>
                </a:cubicBezTo>
                <a:cubicBezTo>
                  <a:pt x="1410095" y="110855"/>
                  <a:pt x="1415657" y="102154"/>
                  <a:pt x="1419138" y="90904"/>
                </a:cubicBezTo>
                <a:close/>
                <a:moveTo>
                  <a:pt x="1520190" y="105354"/>
                </a:moveTo>
                <a:lnTo>
                  <a:pt x="1536596" y="107036"/>
                </a:lnTo>
                <a:cubicBezTo>
                  <a:pt x="1534234" y="115175"/>
                  <a:pt x="1528812" y="122915"/>
                  <a:pt x="1520327" y="130245"/>
                </a:cubicBezTo>
                <a:cubicBezTo>
                  <a:pt x="1511842" y="137582"/>
                  <a:pt x="1501726" y="141249"/>
                  <a:pt x="1489979" y="141249"/>
                </a:cubicBezTo>
                <a:cubicBezTo>
                  <a:pt x="1482646" y="141249"/>
                  <a:pt x="1475918" y="139558"/>
                  <a:pt x="1469793" y="136167"/>
                </a:cubicBezTo>
                <a:cubicBezTo>
                  <a:pt x="1463674" y="132778"/>
                  <a:pt x="1459011" y="127854"/>
                  <a:pt x="1455811" y="121392"/>
                </a:cubicBezTo>
                <a:cubicBezTo>
                  <a:pt x="1452608" y="114926"/>
                  <a:pt x="1451009" y="107561"/>
                  <a:pt x="1451009" y="99291"/>
                </a:cubicBezTo>
                <a:cubicBezTo>
                  <a:pt x="1451009" y="88481"/>
                  <a:pt x="1453512" y="77991"/>
                  <a:pt x="1458515" y="67828"/>
                </a:cubicBezTo>
                <a:cubicBezTo>
                  <a:pt x="1463516" y="57664"/>
                  <a:pt x="1469996" y="50112"/>
                  <a:pt x="1477953" y="45169"/>
                </a:cubicBezTo>
                <a:cubicBezTo>
                  <a:pt x="1485911" y="40234"/>
                  <a:pt x="1494519" y="37761"/>
                  <a:pt x="1503777" y="37761"/>
                </a:cubicBezTo>
                <a:cubicBezTo>
                  <a:pt x="1515586" y="37761"/>
                  <a:pt x="1525023" y="41429"/>
                  <a:pt x="1532075" y="48758"/>
                </a:cubicBezTo>
                <a:cubicBezTo>
                  <a:pt x="1539131" y="56095"/>
                  <a:pt x="1542657" y="66103"/>
                  <a:pt x="1542657" y="78782"/>
                </a:cubicBezTo>
                <a:cubicBezTo>
                  <a:pt x="1542657" y="83628"/>
                  <a:pt x="1542222" y="88603"/>
                  <a:pt x="1541350" y="93701"/>
                </a:cubicBezTo>
                <a:lnTo>
                  <a:pt x="1468440" y="93701"/>
                </a:lnTo>
                <a:cubicBezTo>
                  <a:pt x="1468192" y="95627"/>
                  <a:pt x="1468070" y="97370"/>
                  <a:pt x="1468070" y="98924"/>
                </a:cubicBezTo>
                <a:cubicBezTo>
                  <a:pt x="1468070" y="108184"/>
                  <a:pt x="1470197" y="115254"/>
                  <a:pt x="1474456" y="120128"/>
                </a:cubicBezTo>
                <a:cubicBezTo>
                  <a:pt x="1478715" y="125010"/>
                  <a:pt x="1483920" y="127451"/>
                  <a:pt x="1490073" y="127451"/>
                </a:cubicBezTo>
                <a:cubicBezTo>
                  <a:pt x="1495851" y="127451"/>
                  <a:pt x="1501543" y="125553"/>
                  <a:pt x="1507137" y="121763"/>
                </a:cubicBezTo>
                <a:cubicBezTo>
                  <a:pt x="1512731" y="117975"/>
                  <a:pt x="1517080" y="112504"/>
                  <a:pt x="1520190" y="105354"/>
                </a:cubicBezTo>
                <a:close/>
                <a:moveTo>
                  <a:pt x="1471144" y="80834"/>
                </a:moveTo>
                <a:lnTo>
                  <a:pt x="1526714" y="80834"/>
                </a:lnTo>
                <a:cubicBezTo>
                  <a:pt x="1526778" y="79096"/>
                  <a:pt x="1526808" y="77850"/>
                  <a:pt x="1526808" y="77102"/>
                </a:cubicBezTo>
                <a:cubicBezTo>
                  <a:pt x="1526808" y="68649"/>
                  <a:pt x="1524697" y="62172"/>
                  <a:pt x="1520472" y="57664"/>
                </a:cubicBezTo>
                <a:cubicBezTo>
                  <a:pt x="1516242" y="53157"/>
                  <a:pt x="1510802" y="50908"/>
                  <a:pt x="1504153" y="50908"/>
                </a:cubicBezTo>
                <a:cubicBezTo>
                  <a:pt x="1496938" y="50908"/>
                  <a:pt x="1490368" y="53395"/>
                  <a:pt x="1484432" y="58363"/>
                </a:cubicBezTo>
                <a:cubicBezTo>
                  <a:pt x="1478496" y="63335"/>
                  <a:pt x="1474068" y="70827"/>
                  <a:pt x="1471144" y="80834"/>
                </a:cubicBezTo>
                <a:close/>
                <a:moveTo>
                  <a:pt x="1572732" y="39996"/>
                </a:moveTo>
                <a:lnTo>
                  <a:pt x="1597810" y="39996"/>
                </a:lnTo>
                <a:lnTo>
                  <a:pt x="1607134" y="118966"/>
                </a:lnTo>
                <a:lnTo>
                  <a:pt x="1653099" y="39996"/>
                </a:lnTo>
                <a:lnTo>
                  <a:pt x="1677712" y="39996"/>
                </a:lnTo>
                <a:lnTo>
                  <a:pt x="1656547" y="139014"/>
                </a:lnTo>
                <a:lnTo>
                  <a:pt x="1639862" y="139014"/>
                </a:lnTo>
                <a:lnTo>
                  <a:pt x="1657110" y="59202"/>
                </a:lnTo>
                <a:lnTo>
                  <a:pt x="1610676" y="139014"/>
                </a:lnTo>
                <a:lnTo>
                  <a:pt x="1595665" y="139014"/>
                </a:lnTo>
                <a:lnTo>
                  <a:pt x="1585876" y="56128"/>
                </a:lnTo>
                <a:lnTo>
                  <a:pt x="1568164" y="139014"/>
                </a:lnTo>
                <a:lnTo>
                  <a:pt x="1551475" y="139014"/>
                </a:lnTo>
                <a:close/>
                <a:moveTo>
                  <a:pt x="1755561" y="105354"/>
                </a:moveTo>
                <a:lnTo>
                  <a:pt x="1771971" y="107036"/>
                </a:lnTo>
                <a:cubicBezTo>
                  <a:pt x="1769609" y="115175"/>
                  <a:pt x="1764187" y="122915"/>
                  <a:pt x="1755702" y="130245"/>
                </a:cubicBezTo>
                <a:cubicBezTo>
                  <a:pt x="1747218" y="137582"/>
                  <a:pt x="1737101" y="141249"/>
                  <a:pt x="1725355" y="141249"/>
                </a:cubicBezTo>
                <a:cubicBezTo>
                  <a:pt x="1718018" y="141249"/>
                  <a:pt x="1711293" y="139558"/>
                  <a:pt x="1705169" y="136167"/>
                </a:cubicBezTo>
                <a:cubicBezTo>
                  <a:pt x="1699049" y="132778"/>
                  <a:pt x="1694387" y="127854"/>
                  <a:pt x="1691187" y="121392"/>
                </a:cubicBezTo>
                <a:cubicBezTo>
                  <a:pt x="1687982" y="114926"/>
                  <a:pt x="1686385" y="107561"/>
                  <a:pt x="1686385" y="99291"/>
                </a:cubicBezTo>
                <a:cubicBezTo>
                  <a:pt x="1686385" y="88481"/>
                  <a:pt x="1688886" y="77991"/>
                  <a:pt x="1693891" y="67828"/>
                </a:cubicBezTo>
                <a:cubicBezTo>
                  <a:pt x="1698890" y="57664"/>
                  <a:pt x="1705371" y="50112"/>
                  <a:pt x="1713327" y="45169"/>
                </a:cubicBezTo>
                <a:cubicBezTo>
                  <a:pt x="1721283" y="40234"/>
                  <a:pt x="1729894" y="37761"/>
                  <a:pt x="1739153" y="37761"/>
                </a:cubicBezTo>
                <a:cubicBezTo>
                  <a:pt x="1750962" y="37761"/>
                  <a:pt x="1760394" y="41429"/>
                  <a:pt x="1767449" y="48758"/>
                </a:cubicBezTo>
                <a:cubicBezTo>
                  <a:pt x="1774505" y="56095"/>
                  <a:pt x="1778029" y="66103"/>
                  <a:pt x="1778029" y="78782"/>
                </a:cubicBezTo>
                <a:cubicBezTo>
                  <a:pt x="1778029" y="83628"/>
                  <a:pt x="1777593" y="88603"/>
                  <a:pt x="1776722" y="93701"/>
                </a:cubicBezTo>
                <a:lnTo>
                  <a:pt x="1703816" y="93701"/>
                </a:lnTo>
                <a:cubicBezTo>
                  <a:pt x="1703568" y="95627"/>
                  <a:pt x="1703440" y="97370"/>
                  <a:pt x="1703440" y="98924"/>
                </a:cubicBezTo>
                <a:cubicBezTo>
                  <a:pt x="1703440" y="108184"/>
                  <a:pt x="1705569" y="115254"/>
                  <a:pt x="1709832" y="120128"/>
                </a:cubicBezTo>
                <a:cubicBezTo>
                  <a:pt x="1714089" y="125010"/>
                  <a:pt x="1719295" y="127451"/>
                  <a:pt x="1725448" y="127451"/>
                </a:cubicBezTo>
                <a:cubicBezTo>
                  <a:pt x="1731226" y="127451"/>
                  <a:pt x="1736918" y="125553"/>
                  <a:pt x="1742512" y="121763"/>
                </a:cubicBezTo>
                <a:cubicBezTo>
                  <a:pt x="1748103" y="117975"/>
                  <a:pt x="1752451" y="112504"/>
                  <a:pt x="1755561" y="105354"/>
                </a:cubicBezTo>
                <a:close/>
                <a:moveTo>
                  <a:pt x="1706519" y="80834"/>
                </a:moveTo>
                <a:lnTo>
                  <a:pt x="1762086" y="80834"/>
                </a:lnTo>
                <a:cubicBezTo>
                  <a:pt x="1762154" y="79096"/>
                  <a:pt x="1762182" y="77850"/>
                  <a:pt x="1762182" y="77102"/>
                </a:cubicBezTo>
                <a:cubicBezTo>
                  <a:pt x="1762182" y="68649"/>
                  <a:pt x="1760069" y="62172"/>
                  <a:pt x="1755846" y="57664"/>
                </a:cubicBezTo>
                <a:cubicBezTo>
                  <a:pt x="1751617" y="53157"/>
                  <a:pt x="1746177" y="50908"/>
                  <a:pt x="1739528" y="50908"/>
                </a:cubicBezTo>
                <a:cubicBezTo>
                  <a:pt x="1732313" y="50908"/>
                  <a:pt x="1725740" y="53395"/>
                  <a:pt x="1719808" y="58363"/>
                </a:cubicBezTo>
                <a:cubicBezTo>
                  <a:pt x="1713870" y="63335"/>
                  <a:pt x="1709443" y="70827"/>
                  <a:pt x="1706519" y="80834"/>
                </a:cubicBezTo>
                <a:close/>
                <a:moveTo>
                  <a:pt x="1809731" y="39996"/>
                </a:moveTo>
                <a:lnTo>
                  <a:pt x="1826421" y="39996"/>
                </a:lnTo>
                <a:lnTo>
                  <a:pt x="1817468" y="81303"/>
                </a:lnTo>
                <a:lnTo>
                  <a:pt x="1863433" y="81303"/>
                </a:lnTo>
                <a:lnTo>
                  <a:pt x="1872195" y="39996"/>
                </a:lnTo>
                <a:lnTo>
                  <a:pt x="1888700" y="39996"/>
                </a:lnTo>
                <a:lnTo>
                  <a:pt x="1867817" y="139014"/>
                </a:lnTo>
                <a:lnTo>
                  <a:pt x="1851030" y="139014"/>
                </a:lnTo>
                <a:lnTo>
                  <a:pt x="1860543" y="94723"/>
                </a:lnTo>
                <a:lnTo>
                  <a:pt x="1814764" y="94723"/>
                </a:lnTo>
                <a:lnTo>
                  <a:pt x="1805257" y="139014"/>
                </a:lnTo>
                <a:lnTo>
                  <a:pt x="1788566" y="139014"/>
                </a:lnTo>
                <a:close/>
                <a:moveTo>
                  <a:pt x="1897089" y="101441"/>
                </a:moveTo>
                <a:cubicBezTo>
                  <a:pt x="1897089" y="82106"/>
                  <a:pt x="1902777" y="66103"/>
                  <a:pt x="1914153" y="53424"/>
                </a:cubicBezTo>
                <a:cubicBezTo>
                  <a:pt x="1923538" y="42981"/>
                  <a:pt x="1935844" y="37761"/>
                  <a:pt x="1951071" y="37761"/>
                </a:cubicBezTo>
                <a:cubicBezTo>
                  <a:pt x="1963009" y="37761"/>
                  <a:pt x="1972627" y="41490"/>
                  <a:pt x="1979933" y="48950"/>
                </a:cubicBezTo>
                <a:cubicBezTo>
                  <a:pt x="1987233" y="56408"/>
                  <a:pt x="1990884" y="66478"/>
                  <a:pt x="1990884" y="79157"/>
                </a:cubicBezTo>
                <a:cubicBezTo>
                  <a:pt x="1990884" y="90529"/>
                  <a:pt x="1988587" y="101114"/>
                  <a:pt x="1983986" y="110901"/>
                </a:cubicBezTo>
                <a:cubicBezTo>
                  <a:pt x="1979389" y="120691"/>
                  <a:pt x="1972848" y="128196"/>
                  <a:pt x="1964363" y="133416"/>
                </a:cubicBezTo>
                <a:cubicBezTo>
                  <a:pt x="1955878" y="138640"/>
                  <a:pt x="1946938" y="141249"/>
                  <a:pt x="1937557" y="141249"/>
                </a:cubicBezTo>
                <a:cubicBezTo>
                  <a:pt x="1929849" y="141249"/>
                  <a:pt x="1922840" y="139601"/>
                  <a:pt x="1916529" y="136307"/>
                </a:cubicBezTo>
                <a:cubicBezTo>
                  <a:pt x="1910219" y="133014"/>
                  <a:pt x="1905405" y="128354"/>
                  <a:pt x="1902079" y="122324"/>
                </a:cubicBezTo>
                <a:cubicBezTo>
                  <a:pt x="1898752" y="116294"/>
                  <a:pt x="1897089" y="109332"/>
                  <a:pt x="1897089" y="101441"/>
                </a:cubicBezTo>
                <a:close/>
                <a:moveTo>
                  <a:pt x="1913967" y="99760"/>
                </a:moveTo>
                <a:cubicBezTo>
                  <a:pt x="1913967" y="109084"/>
                  <a:pt x="1916201" y="116154"/>
                  <a:pt x="1920679" y="120971"/>
                </a:cubicBezTo>
                <a:cubicBezTo>
                  <a:pt x="1925155" y="125787"/>
                  <a:pt x="1930840" y="128200"/>
                  <a:pt x="1937741" y="128200"/>
                </a:cubicBezTo>
                <a:cubicBezTo>
                  <a:pt x="1941348" y="128200"/>
                  <a:pt x="1944923" y="127465"/>
                  <a:pt x="1948465" y="126003"/>
                </a:cubicBezTo>
                <a:cubicBezTo>
                  <a:pt x="1952011" y="124545"/>
                  <a:pt x="1955301" y="122324"/>
                  <a:pt x="1958347" y="119341"/>
                </a:cubicBezTo>
                <a:cubicBezTo>
                  <a:pt x="1961392" y="116356"/>
                  <a:pt x="1963988" y="112950"/>
                  <a:pt x="1966130" y="109127"/>
                </a:cubicBezTo>
                <a:cubicBezTo>
                  <a:pt x="1968276" y="105307"/>
                  <a:pt x="1969997" y="101189"/>
                  <a:pt x="1971303" y="96775"/>
                </a:cubicBezTo>
                <a:cubicBezTo>
                  <a:pt x="1973232" y="90623"/>
                  <a:pt x="1974194" y="84715"/>
                  <a:pt x="1974194" y="79060"/>
                </a:cubicBezTo>
                <a:cubicBezTo>
                  <a:pt x="1974194" y="70114"/>
                  <a:pt x="1971944" y="63166"/>
                  <a:pt x="1967437" y="58223"/>
                </a:cubicBezTo>
                <a:cubicBezTo>
                  <a:pt x="1962930" y="53284"/>
                  <a:pt x="1957255" y="50810"/>
                  <a:pt x="1950419" y="50810"/>
                </a:cubicBezTo>
                <a:cubicBezTo>
                  <a:pt x="1945134" y="50810"/>
                  <a:pt x="1940322" y="52067"/>
                  <a:pt x="1935973" y="54587"/>
                </a:cubicBezTo>
                <a:cubicBezTo>
                  <a:pt x="1931621" y="57103"/>
                  <a:pt x="1927693" y="60790"/>
                  <a:pt x="1924180" y="65635"/>
                </a:cubicBezTo>
                <a:cubicBezTo>
                  <a:pt x="1920665" y="70485"/>
                  <a:pt x="1918083" y="76123"/>
                  <a:pt x="1916439" y="82559"/>
                </a:cubicBezTo>
                <a:cubicBezTo>
                  <a:pt x="1914791" y="88991"/>
                  <a:pt x="1913967" y="94723"/>
                  <a:pt x="1913967" y="99760"/>
                </a:cubicBezTo>
                <a:close/>
                <a:moveTo>
                  <a:pt x="2066311" y="87174"/>
                </a:moveTo>
                <a:cubicBezTo>
                  <a:pt x="2072589" y="89352"/>
                  <a:pt x="2077280" y="92351"/>
                  <a:pt x="2080387" y="96171"/>
                </a:cubicBezTo>
                <a:cubicBezTo>
                  <a:pt x="2083497" y="99993"/>
                  <a:pt x="2085049" y="104642"/>
                  <a:pt x="2085049" y="110110"/>
                </a:cubicBezTo>
                <a:cubicBezTo>
                  <a:pt x="2085049" y="117695"/>
                  <a:pt x="2081690" y="124776"/>
                  <a:pt x="2074979" y="131364"/>
                </a:cubicBezTo>
                <a:cubicBezTo>
                  <a:pt x="2068269" y="137953"/>
                  <a:pt x="2058383" y="141249"/>
                  <a:pt x="2045334" y="141249"/>
                </a:cubicBezTo>
                <a:cubicBezTo>
                  <a:pt x="2035517" y="141249"/>
                  <a:pt x="2027744" y="139601"/>
                  <a:pt x="2022027" y="136307"/>
                </a:cubicBezTo>
                <a:cubicBezTo>
                  <a:pt x="2016311" y="133014"/>
                  <a:pt x="2011757" y="128308"/>
                  <a:pt x="2008369" y="122184"/>
                </a:cubicBezTo>
                <a:cubicBezTo>
                  <a:pt x="2004977" y="116064"/>
                  <a:pt x="2003282" y="109239"/>
                  <a:pt x="2003282" y="101718"/>
                </a:cubicBezTo>
                <a:cubicBezTo>
                  <a:pt x="2003282" y="84129"/>
                  <a:pt x="2008348" y="69073"/>
                  <a:pt x="2018485" y="56549"/>
                </a:cubicBezTo>
                <a:cubicBezTo>
                  <a:pt x="2028615" y="44021"/>
                  <a:pt x="2042260" y="37761"/>
                  <a:pt x="2059414" y="37761"/>
                </a:cubicBezTo>
                <a:cubicBezTo>
                  <a:pt x="2069731" y="37761"/>
                  <a:pt x="2077589" y="40140"/>
                  <a:pt x="2082997" y="44892"/>
                </a:cubicBezTo>
                <a:cubicBezTo>
                  <a:pt x="2088407" y="49648"/>
                  <a:pt x="2091111" y="55476"/>
                  <a:pt x="2091111" y="62374"/>
                </a:cubicBezTo>
                <a:cubicBezTo>
                  <a:pt x="2091111" y="68653"/>
                  <a:pt x="2089045" y="73858"/>
                  <a:pt x="2084912" y="77991"/>
                </a:cubicBezTo>
                <a:cubicBezTo>
                  <a:pt x="2080780" y="82123"/>
                  <a:pt x="2074579" y="85183"/>
                  <a:pt x="2066311" y="87174"/>
                </a:cubicBezTo>
                <a:close/>
                <a:moveTo>
                  <a:pt x="2023795" y="80183"/>
                </a:moveTo>
                <a:cubicBezTo>
                  <a:pt x="2028335" y="80557"/>
                  <a:pt x="2032252" y="80740"/>
                  <a:pt x="2035541" y="80740"/>
                </a:cubicBezTo>
                <a:cubicBezTo>
                  <a:pt x="2048343" y="80740"/>
                  <a:pt x="2057934" y="79326"/>
                  <a:pt x="2064306" y="76496"/>
                </a:cubicBezTo>
                <a:cubicBezTo>
                  <a:pt x="2070678" y="73670"/>
                  <a:pt x="2073863" y="69459"/>
                  <a:pt x="2073863" y="63864"/>
                </a:cubicBezTo>
                <a:cubicBezTo>
                  <a:pt x="2073863" y="60199"/>
                  <a:pt x="2072478" y="57154"/>
                  <a:pt x="2069713" y="54727"/>
                </a:cubicBezTo>
                <a:cubicBezTo>
                  <a:pt x="2066948" y="52305"/>
                  <a:pt x="2063326" y="51091"/>
                  <a:pt x="2058852" y="51091"/>
                </a:cubicBezTo>
                <a:cubicBezTo>
                  <a:pt x="2051144" y="51091"/>
                  <a:pt x="2044031" y="53687"/>
                  <a:pt x="2037503" y="58875"/>
                </a:cubicBezTo>
                <a:cubicBezTo>
                  <a:pt x="2030977" y="64069"/>
                  <a:pt x="2026405" y="71168"/>
                  <a:pt x="2023795" y="80183"/>
                </a:cubicBezTo>
                <a:close/>
                <a:moveTo>
                  <a:pt x="2021091" y="93330"/>
                </a:moveTo>
                <a:cubicBezTo>
                  <a:pt x="2020655" y="96002"/>
                  <a:pt x="2020435" y="98640"/>
                  <a:pt x="2020435" y="101250"/>
                </a:cubicBezTo>
                <a:cubicBezTo>
                  <a:pt x="2020435" y="109084"/>
                  <a:pt x="2022679" y="115503"/>
                  <a:pt x="2027154" y="120503"/>
                </a:cubicBezTo>
                <a:cubicBezTo>
                  <a:pt x="2031628" y="125507"/>
                  <a:pt x="2038058" y="128008"/>
                  <a:pt x="2046453" y="128008"/>
                </a:cubicBezTo>
                <a:cubicBezTo>
                  <a:pt x="2052979" y="128008"/>
                  <a:pt x="2058183" y="126288"/>
                  <a:pt x="2062070" y="122836"/>
                </a:cubicBezTo>
                <a:cubicBezTo>
                  <a:pt x="2065951" y="119386"/>
                  <a:pt x="2067894" y="115175"/>
                  <a:pt x="2067894" y="110203"/>
                </a:cubicBezTo>
                <a:cubicBezTo>
                  <a:pt x="2067894" y="103367"/>
                  <a:pt x="2065192" y="98831"/>
                  <a:pt x="2059784" y="96591"/>
                </a:cubicBezTo>
                <a:cubicBezTo>
                  <a:pt x="2054374" y="94352"/>
                  <a:pt x="2044463" y="93233"/>
                  <a:pt x="2030041" y="93233"/>
                </a:cubicBezTo>
                <a:cubicBezTo>
                  <a:pt x="2028673" y="93233"/>
                  <a:pt x="2025692" y="93265"/>
                  <a:pt x="2021091" y="93330"/>
                </a:cubicBezTo>
                <a:close/>
                <a:moveTo>
                  <a:pt x="2161571" y="126705"/>
                </a:moveTo>
                <a:cubicBezTo>
                  <a:pt x="2155724" y="131742"/>
                  <a:pt x="2150101" y="135425"/>
                  <a:pt x="2144694" y="137751"/>
                </a:cubicBezTo>
                <a:cubicBezTo>
                  <a:pt x="2139282" y="140084"/>
                  <a:pt x="2133505" y="141249"/>
                  <a:pt x="2127352" y="141249"/>
                </a:cubicBezTo>
                <a:cubicBezTo>
                  <a:pt x="2118215" y="141249"/>
                  <a:pt x="2110849" y="138561"/>
                  <a:pt x="2105259" y="133182"/>
                </a:cubicBezTo>
                <a:cubicBezTo>
                  <a:pt x="2099665" y="127808"/>
                  <a:pt x="2096864" y="120924"/>
                  <a:pt x="2096864" y="112536"/>
                </a:cubicBezTo>
                <a:cubicBezTo>
                  <a:pt x="2096864" y="107003"/>
                  <a:pt x="2098128" y="102107"/>
                  <a:pt x="2100644" y="97848"/>
                </a:cubicBezTo>
                <a:cubicBezTo>
                  <a:pt x="2103161" y="93593"/>
                  <a:pt x="2106498" y="90173"/>
                  <a:pt x="2110663" y="87592"/>
                </a:cubicBezTo>
                <a:cubicBezTo>
                  <a:pt x="2114828" y="85014"/>
                  <a:pt x="2119922" y="83167"/>
                  <a:pt x="2125952" y="82045"/>
                </a:cubicBezTo>
                <a:cubicBezTo>
                  <a:pt x="2129743" y="81303"/>
                  <a:pt x="2136939" y="80709"/>
                  <a:pt x="2147537" y="80273"/>
                </a:cubicBezTo>
                <a:cubicBezTo>
                  <a:pt x="2158135" y="79837"/>
                  <a:pt x="2165733" y="78717"/>
                  <a:pt x="2170332" y="76918"/>
                </a:cubicBezTo>
                <a:cubicBezTo>
                  <a:pt x="2171639" y="72320"/>
                  <a:pt x="2172291" y="68494"/>
                  <a:pt x="2172291" y="65448"/>
                </a:cubicBezTo>
                <a:cubicBezTo>
                  <a:pt x="2172291" y="61535"/>
                  <a:pt x="2170862" y="58461"/>
                  <a:pt x="2167999" y="56222"/>
                </a:cubicBezTo>
                <a:cubicBezTo>
                  <a:pt x="2164086" y="53111"/>
                  <a:pt x="2158366" y="51560"/>
                  <a:pt x="2150845" y="51560"/>
                </a:cubicBezTo>
                <a:cubicBezTo>
                  <a:pt x="2143758" y="51560"/>
                  <a:pt x="2137965" y="53129"/>
                  <a:pt x="2133458" y="56265"/>
                </a:cubicBezTo>
                <a:cubicBezTo>
                  <a:pt x="2128950" y="59407"/>
                  <a:pt x="2125674" y="63867"/>
                  <a:pt x="2123623" y="69645"/>
                </a:cubicBezTo>
                <a:lnTo>
                  <a:pt x="2106562" y="68156"/>
                </a:lnTo>
                <a:cubicBezTo>
                  <a:pt x="2110043" y="58335"/>
                  <a:pt x="2115559" y="50814"/>
                  <a:pt x="2123111" y="45591"/>
                </a:cubicBezTo>
                <a:cubicBezTo>
                  <a:pt x="2130664" y="40371"/>
                  <a:pt x="2140186" y="37761"/>
                  <a:pt x="2151685" y="37761"/>
                </a:cubicBezTo>
                <a:cubicBezTo>
                  <a:pt x="2163928" y="37761"/>
                  <a:pt x="2173623" y="40683"/>
                  <a:pt x="2180777" y="46523"/>
                </a:cubicBezTo>
                <a:cubicBezTo>
                  <a:pt x="2186245" y="50875"/>
                  <a:pt x="2188981" y="56530"/>
                  <a:pt x="2188981" y="63490"/>
                </a:cubicBezTo>
                <a:cubicBezTo>
                  <a:pt x="2188981" y="68774"/>
                  <a:pt x="2188200" y="74898"/>
                  <a:pt x="2186648" y="81860"/>
                </a:cubicBezTo>
                <a:lnTo>
                  <a:pt x="2181148" y="106474"/>
                </a:lnTo>
                <a:cubicBezTo>
                  <a:pt x="2179408" y="114304"/>
                  <a:pt x="2178537" y="120676"/>
                  <a:pt x="2178537" y="125586"/>
                </a:cubicBezTo>
                <a:cubicBezTo>
                  <a:pt x="2178537" y="128697"/>
                  <a:pt x="2179217" y="133171"/>
                  <a:pt x="2180585" y="139014"/>
                </a:cubicBezTo>
                <a:lnTo>
                  <a:pt x="2163529" y="139014"/>
                </a:lnTo>
                <a:cubicBezTo>
                  <a:pt x="2162597" y="135778"/>
                  <a:pt x="2161945" y="131677"/>
                  <a:pt x="2161571" y="126705"/>
                </a:cubicBezTo>
                <a:close/>
                <a:moveTo>
                  <a:pt x="2167816" y="88852"/>
                </a:moveTo>
                <a:cubicBezTo>
                  <a:pt x="2165450" y="89784"/>
                  <a:pt x="2162920" y="90496"/>
                  <a:pt x="2160217" y="90994"/>
                </a:cubicBezTo>
                <a:cubicBezTo>
                  <a:pt x="2157513" y="91491"/>
                  <a:pt x="2152992" y="92023"/>
                  <a:pt x="2146652" y="92582"/>
                </a:cubicBezTo>
                <a:cubicBezTo>
                  <a:pt x="2136831" y="93453"/>
                  <a:pt x="2129901" y="94554"/>
                  <a:pt x="2125858" y="95893"/>
                </a:cubicBezTo>
                <a:cubicBezTo>
                  <a:pt x="2121820" y="97229"/>
                  <a:pt x="2118773" y="99360"/>
                  <a:pt x="2116722" y="102276"/>
                </a:cubicBezTo>
                <a:cubicBezTo>
                  <a:pt x="2114674" y="105199"/>
                  <a:pt x="2113647" y="108429"/>
                  <a:pt x="2113647" y="111971"/>
                </a:cubicBezTo>
                <a:cubicBezTo>
                  <a:pt x="2113647" y="116698"/>
                  <a:pt x="2115278" y="120585"/>
                  <a:pt x="2118543" y="123631"/>
                </a:cubicBezTo>
                <a:cubicBezTo>
                  <a:pt x="2121804" y="126677"/>
                  <a:pt x="2126449" y="128200"/>
                  <a:pt x="2132479" y="128200"/>
                </a:cubicBezTo>
                <a:cubicBezTo>
                  <a:pt x="2138073" y="128200"/>
                  <a:pt x="2143452" y="126723"/>
                  <a:pt x="2148610" y="123768"/>
                </a:cubicBezTo>
                <a:cubicBezTo>
                  <a:pt x="2153765" y="120816"/>
                  <a:pt x="2157837" y="116698"/>
                  <a:pt x="2160821" y="111413"/>
                </a:cubicBezTo>
                <a:cubicBezTo>
                  <a:pt x="2163806" y="106131"/>
                  <a:pt x="2166139" y="98612"/>
                  <a:pt x="2167816" y="8885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736448" y="5286198"/>
            <a:ext cx="94539" cy="101253"/>
          </a:xfrm>
          <a:custGeom>
            <a:avLst/>
            <a:gdLst/>
            <a:ahLst/>
            <a:cxnLst/>
            <a:rect l="l" t="t" r="r" b="b"/>
            <a:pathLst>
              <a:path w="94539" h="101253">
                <a:moveTo>
                  <a:pt x="61999" y="81115"/>
                </a:moveTo>
                <a:cubicBezTo>
                  <a:pt x="50130" y="94540"/>
                  <a:pt x="37979" y="101253"/>
                  <a:pt x="25545" y="101253"/>
                </a:cubicBezTo>
                <a:cubicBezTo>
                  <a:pt x="17898" y="101253"/>
                  <a:pt x="11733" y="99061"/>
                  <a:pt x="7041" y="94680"/>
                </a:cubicBezTo>
                <a:cubicBezTo>
                  <a:pt x="2351" y="90296"/>
                  <a:pt x="0" y="84939"/>
                  <a:pt x="0" y="78599"/>
                </a:cubicBezTo>
                <a:cubicBezTo>
                  <a:pt x="0" y="74434"/>
                  <a:pt x="1058" y="67283"/>
                  <a:pt x="3171" y="57154"/>
                </a:cubicBezTo>
                <a:lnTo>
                  <a:pt x="15105" y="0"/>
                </a:lnTo>
                <a:lnTo>
                  <a:pt x="31979" y="0"/>
                </a:lnTo>
                <a:lnTo>
                  <a:pt x="18742" y="63306"/>
                </a:lnTo>
                <a:cubicBezTo>
                  <a:pt x="17618" y="68590"/>
                  <a:pt x="17060" y="72695"/>
                  <a:pt x="17060" y="75615"/>
                </a:cubicBezTo>
                <a:cubicBezTo>
                  <a:pt x="17060" y="79345"/>
                  <a:pt x="18194" y="82249"/>
                  <a:pt x="20466" y="84333"/>
                </a:cubicBezTo>
                <a:cubicBezTo>
                  <a:pt x="22733" y="86415"/>
                  <a:pt x="26075" y="87455"/>
                  <a:pt x="30487" y="87455"/>
                </a:cubicBezTo>
                <a:cubicBezTo>
                  <a:pt x="35211" y="87455"/>
                  <a:pt x="39829" y="86307"/>
                  <a:pt x="44333" y="84006"/>
                </a:cubicBezTo>
                <a:cubicBezTo>
                  <a:pt x="48841" y="81702"/>
                  <a:pt x="52726" y="78595"/>
                  <a:pt x="55991" y="74679"/>
                </a:cubicBezTo>
                <a:cubicBezTo>
                  <a:pt x="59252" y="70766"/>
                  <a:pt x="61905" y="66135"/>
                  <a:pt x="63957" y="60790"/>
                </a:cubicBezTo>
                <a:cubicBezTo>
                  <a:pt x="65325" y="57370"/>
                  <a:pt x="66908" y="51375"/>
                  <a:pt x="68716" y="42797"/>
                </a:cubicBezTo>
                <a:lnTo>
                  <a:pt x="77662" y="0"/>
                </a:lnTo>
                <a:lnTo>
                  <a:pt x="94539" y="0"/>
                </a:lnTo>
                <a:lnTo>
                  <a:pt x="73843" y="99018"/>
                </a:lnTo>
                <a:lnTo>
                  <a:pt x="58273" y="990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890927" y="5248531"/>
            <a:ext cx="598573" cy="174629"/>
          </a:xfrm>
          <a:custGeom>
            <a:avLst/>
            <a:gdLst/>
            <a:ahLst/>
            <a:cxnLst/>
            <a:rect l="l" t="t" r="r" b="b"/>
            <a:pathLst>
              <a:path w="598573" h="174629">
                <a:moveTo>
                  <a:pt x="0" y="136685"/>
                </a:moveTo>
                <a:lnTo>
                  <a:pt x="28623" y="0"/>
                </a:lnTo>
                <a:lnTo>
                  <a:pt x="135936" y="0"/>
                </a:lnTo>
                <a:lnTo>
                  <a:pt x="107407" y="136685"/>
                </a:lnTo>
                <a:lnTo>
                  <a:pt x="89136" y="136685"/>
                </a:lnTo>
                <a:lnTo>
                  <a:pt x="114959" y="15570"/>
                </a:lnTo>
                <a:lnTo>
                  <a:pt x="44100" y="15570"/>
                </a:lnTo>
                <a:lnTo>
                  <a:pt x="18274" y="136685"/>
                </a:lnTo>
                <a:close/>
                <a:moveTo>
                  <a:pt x="209315" y="103025"/>
                </a:moveTo>
                <a:lnTo>
                  <a:pt x="225720" y="104707"/>
                </a:lnTo>
                <a:cubicBezTo>
                  <a:pt x="223359" y="112846"/>
                  <a:pt x="217937" y="120586"/>
                  <a:pt x="209452" y="127916"/>
                </a:cubicBezTo>
                <a:cubicBezTo>
                  <a:pt x="200966" y="135253"/>
                  <a:pt x="190850" y="138920"/>
                  <a:pt x="179105" y="138920"/>
                </a:cubicBezTo>
                <a:cubicBezTo>
                  <a:pt x="171770" y="138920"/>
                  <a:pt x="165042" y="137229"/>
                  <a:pt x="158919" y="133838"/>
                </a:cubicBezTo>
                <a:cubicBezTo>
                  <a:pt x="152799" y="130449"/>
                  <a:pt x="148137" y="125525"/>
                  <a:pt x="144936" y="119063"/>
                </a:cubicBezTo>
                <a:cubicBezTo>
                  <a:pt x="141732" y="112597"/>
                  <a:pt x="140133" y="105232"/>
                  <a:pt x="140133" y="96962"/>
                </a:cubicBezTo>
                <a:cubicBezTo>
                  <a:pt x="140133" y="86152"/>
                  <a:pt x="142636" y="75662"/>
                  <a:pt x="147640" y="65499"/>
                </a:cubicBezTo>
                <a:cubicBezTo>
                  <a:pt x="152640" y="55335"/>
                  <a:pt x="159120" y="47783"/>
                  <a:pt x="167076" y="42840"/>
                </a:cubicBezTo>
                <a:cubicBezTo>
                  <a:pt x="175035" y="37905"/>
                  <a:pt x="183643" y="35432"/>
                  <a:pt x="192903" y="35432"/>
                </a:cubicBezTo>
                <a:cubicBezTo>
                  <a:pt x="204710" y="35432"/>
                  <a:pt x="214146" y="39100"/>
                  <a:pt x="221198" y="46429"/>
                </a:cubicBezTo>
                <a:cubicBezTo>
                  <a:pt x="228254" y="53766"/>
                  <a:pt x="231783" y="63774"/>
                  <a:pt x="231783" y="76453"/>
                </a:cubicBezTo>
                <a:cubicBezTo>
                  <a:pt x="231783" y="81299"/>
                  <a:pt x="231347" y="86274"/>
                  <a:pt x="230476" y="91372"/>
                </a:cubicBezTo>
                <a:lnTo>
                  <a:pt x="157569" y="91372"/>
                </a:lnTo>
                <a:cubicBezTo>
                  <a:pt x="157316" y="93298"/>
                  <a:pt x="157194" y="95041"/>
                  <a:pt x="157194" y="96595"/>
                </a:cubicBezTo>
                <a:cubicBezTo>
                  <a:pt x="157194" y="105855"/>
                  <a:pt x="159321" y="112925"/>
                  <a:pt x="163582" y="117799"/>
                </a:cubicBezTo>
                <a:cubicBezTo>
                  <a:pt x="167839" y="122681"/>
                  <a:pt x="173045" y="125122"/>
                  <a:pt x="179197" y="125122"/>
                </a:cubicBezTo>
                <a:cubicBezTo>
                  <a:pt x="184976" y="125122"/>
                  <a:pt x="190667" y="123224"/>
                  <a:pt x="196261" y="119434"/>
                </a:cubicBezTo>
                <a:cubicBezTo>
                  <a:pt x="201855" y="115646"/>
                  <a:pt x="206205" y="110175"/>
                  <a:pt x="209315" y="103025"/>
                </a:cubicBezTo>
                <a:close/>
                <a:moveTo>
                  <a:pt x="160269" y="78505"/>
                </a:moveTo>
                <a:lnTo>
                  <a:pt x="215838" y="78505"/>
                </a:lnTo>
                <a:cubicBezTo>
                  <a:pt x="215902" y="76767"/>
                  <a:pt x="215932" y="75521"/>
                  <a:pt x="215932" y="74773"/>
                </a:cubicBezTo>
                <a:cubicBezTo>
                  <a:pt x="215932" y="66320"/>
                  <a:pt x="213823" y="59843"/>
                  <a:pt x="209596" y="55335"/>
                </a:cubicBezTo>
                <a:cubicBezTo>
                  <a:pt x="205366" y="50828"/>
                  <a:pt x="199926" y="48579"/>
                  <a:pt x="193277" y="48579"/>
                </a:cubicBezTo>
                <a:cubicBezTo>
                  <a:pt x="186062" y="48579"/>
                  <a:pt x="179493" y="51066"/>
                  <a:pt x="173555" y="56034"/>
                </a:cubicBezTo>
                <a:cubicBezTo>
                  <a:pt x="167620" y="61006"/>
                  <a:pt x="163192" y="68498"/>
                  <a:pt x="160269" y="78505"/>
                </a:cubicBezTo>
                <a:close/>
                <a:moveTo>
                  <a:pt x="241351" y="136685"/>
                </a:moveTo>
                <a:lnTo>
                  <a:pt x="262048" y="37667"/>
                </a:lnTo>
                <a:lnTo>
                  <a:pt x="278925" y="37667"/>
                </a:lnTo>
                <a:lnTo>
                  <a:pt x="275476" y="53983"/>
                </a:lnTo>
                <a:cubicBezTo>
                  <a:pt x="281755" y="46958"/>
                  <a:pt x="287367" y="42110"/>
                  <a:pt x="292305" y="39439"/>
                </a:cubicBezTo>
                <a:cubicBezTo>
                  <a:pt x="297245" y="36767"/>
                  <a:pt x="302610" y="35432"/>
                  <a:pt x="308387" y="35432"/>
                </a:cubicBezTo>
                <a:cubicBezTo>
                  <a:pt x="314540" y="35432"/>
                  <a:pt x="319683" y="37063"/>
                  <a:pt x="323820" y="40324"/>
                </a:cubicBezTo>
                <a:cubicBezTo>
                  <a:pt x="327954" y="43589"/>
                  <a:pt x="330671" y="48143"/>
                  <a:pt x="331978" y="53983"/>
                </a:cubicBezTo>
                <a:cubicBezTo>
                  <a:pt x="337011" y="47769"/>
                  <a:pt x="342313" y="43124"/>
                  <a:pt x="347876" y="40047"/>
                </a:cubicBezTo>
                <a:cubicBezTo>
                  <a:pt x="353437" y="36972"/>
                  <a:pt x="359294" y="35432"/>
                  <a:pt x="365447" y="35432"/>
                </a:cubicBezTo>
                <a:cubicBezTo>
                  <a:pt x="373717" y="35432"/>
                  <a:pt x="379916" y="37390"/>
                  <a:pt x="384048" y="41303"/>
                </a:cubicBezTo>
                <a:cubicBezTo>
                  <a:pt x="388181" y="45220"/>
                  <a:pt x="390247" y="50720"/>
                  <a:pt x="390247" y="57809"/>
                </a:cubicBezTo>
                <a:cubicBezTo>
                  <a:pt x="390247" y="60855"/>
                  <a:pt x="389534" y="65888"/>
                  <a:pt x="388102" y="72911"/>
                </a:cubicBezTo>
                <a:lnTo>
                  <a:pt x="374767" y="136685"/>
                </a:lnTo>
                <a:lnTo>
                  <a:pt x="357894" y="136685"/>
                </a:lnTo>
                <a:lnTo>
                  <a:pt x="371505" y="71229"/>
                </a:lnTo>
                <a:cubicBezTo>
                  <a:pt x="372691" y="65888"/>
                  <a:pt x="373281" y="62068"/>
                  <a:pt x="373281" y="59768"/>
                </a:cubicBezTo>
                <a:cubicBezTo>
                  <a:pt x="373281" y="56531"/>
                  <a:pt x="372255" y="53983"/>
                  <a:pt x="370202" y="52117"/>
                </a:cubicBezTo>
                <a:cubicBezTo>
                  <a:pt x="368150" y="50257"/>
                  <a:pt x="365256" y="49325"/>
                  <a:pt x="361530" y="49325"/>
                </a:cubicBezTo>
                <a:cubicBezTo>
                  <a:pt x="356494" y="49325"/>
                  <a:pt x="351367" y="50847"/>
                  <a:pt x="346147" y="53893"/>
                </a:cubicBezTo>
                <a:cubicBezTo>
                  <a:pt x="340924" y="56938"/>
                  <a:pt x="336870" y="60930"/>
                  <a:pt x="333980" y="65870"/>
                </a:cubicBezTo>
                <a:cubicBezTo>
                  <a:pt x="331089" y="70813"/>
                  <a:pt x="328558" y="78409"/>
                  <a:pt x="326384" y="88668"/>
                </a:cubicBezTo>
                <a:lnTo>
                  <a:pt x="316314" y="136685"/>
                </a:lnTo>
                <a:lnTo>
                  <a:pt x="299435" y="136685"/>
                </a:lnTo>
                <a:lnTo>
                  <a:pt x="313420" y="69836"/>
                </a:lnTo>
                <a:cubicBezTo>
                  <a:pt x="314417" y="65297"/>
                  <a:pt x="314914" y="62064"/>
                  <a:pt x="314914" y="60135"/>
                </a:cubicBezTo>
                <a:cubicBezTo>
                  <a:pt x="314914" y="56905"/>
                  <a:pt x="313902" y="54295"/>
                  <a:pt x="311883" y="52305"/>
                </a:cubicBezTo>
                <a:cubicBezTo>
                  <a:pt x="309863" y="50318"/>
                  <a:pt x="307239" y="49325"/>
                  <a:pt x="304002" y="49325"/>
                </a:cubicBezTo>
                <a:cubicBezTo>
                  <a:pt x="299217" y="49325"/>
                  <a:pt x="294199" y="50847"/>
                  <a:pt x="288951" y="53893"/>
                </a:cubicBezTo>
                <a:cubicBezTo>
                  <a:pt x="283694" y="56938"/>
                  <a:pt x="279426" y="61179"/>
                  <a:pt x="276127" y="66618"/>
                </a:cubicBezTo>
                <a:cubicBezTo>
                  <a:pt x="272831" y="72057"/>
                  <a:pt x="270130" y="79808"/>
                  <a:pt x="268017" y="89878"/>
                </a:cubicBezTo>
                <a:lnTo>
                  <a:pt x="258228" y="136685"/>
                </a:lnTo>
                <a:close/>
                <a:moveTo>
                  <a:pt x="389917" y="174629"/>
                </a:moveTo>
                <a:lnTo>
                  <a:pt x="418540" y="37667"/>
                </a:lnTo>
                <a:lnTo>
                  <a:pt x="434110" y="37667"/>
                </a:lnTo>
                <a:lnTo>
                  <a:pt x="431219" y="51466"/>
                </a:lnTo>
                <a:cubicBezTo>
                  <a:pt x="436997" y="45436"/>
                  <a:pt x="442173" y="41256"/>
                  <a:pt x="446742" y="38923"/>
                </a:cubicBezTo>
                <a:cubicBezTo>
                  <a:pt x="451311" y="36598"/>
                  <a:pt x="456142" y="35432"/>
                  <a:pt x="461240" y="35432"/>
                </a:cubicBezTo>
                <a:cubicBezTo>
                  <a:pt x="470686" y="35432"/>
                  <a:pt x="478516" y="38866"/>
                  <a:pt x="484736" y="45734"/>
                </a:cubicBezTo>
                <a:cubicBezTo>
                  <a:pt x="490951" y="52600"/>
                  <a:pt x="494057" y="62438"/>
                  <a:pt x="494057" y="75240"/>
                </a:cubicBezTo>
                <a:cubicBezTo>
                  <a:pt x="494057" y="85561"/>
                  <a:pt x="492351" y="94961"/>
                  <a:pt x="488931" y="103447"/>
                </a:cubicBezTo>
                <a:cubicBezTo>
                  <a:pt x="485511" y="111928"/>
                  <a:pt x="481316" y="118750"/>
                  <a:pt x="476342" y="123909"/>
                </a:cubicBezTo>
                <a:cubicBezTo>
                  <a:pt x="471370" y="129072"/>
                  <a:pt x="466334" y="132859"/>
                  <a:pt x="461240" y="135284"/>
                </a:cubicBezTo>
                <a:cubicBezTo>
                  <a:pt x="456142" y="137708"/>
                  <a:pt x="450921" y="138920"/>
                  <a:pt x="445576" y="138920"/>
                </a:cubicBezTo>
                <a:cubicBezTo>
                  <a:pt x="433706" y="138920"/>
                  <a:pt x="424509" y="132890"/>
                  <a:pt x="417982" y="120834"/>
                </a:cubicBezTo>
                <a:lnTo>
                  <a:pt x="406792" y="174629"/>
                </a:lnTo>
                <a:close/>
                <a:moveTo>
                  <a:pt x="423292" y="96221"/>
                </a:moveTo>
                <a:cubicBezTo>
                  <a:pt x="423292" y="103619"/>
                  <a:pt x="423821" y="108745"/>
                  <a:pt x="424876" y="111600"/>
                </a:cubicBezTo>
                <a:cubicBezTo>
                  <a:pt x="426431" y="115643"/>
                  <a:pt x="428983" y="118905"/>
                  <a:pt x="432526" y="121388"/>
                </a:cubicBezTo>
                <a:cubicBezTo>
                  <a:pt x="436069" y="123876"/>
                  <a:pt x="440168" y="125122"/>
                  <a:pt x="444830" y="125122"/>
                </a:cubicBezTo>
                <a:cubicBezTo>
                  <a:pt x="454526" y="125122"/>
                  <a:pt x="462359" y="119669"/>
                  <a:pt x="468328" y="108757"/>
                </a:cubicBezTo>
                <a:cubicBezTo>
                  <a:pt x="474293" y="97852"/>
                  <a:pt x="477277" y="86709"/>
                  <a:pt x="477277" y="75338"/>
                </a:cubicBezTo>
                <a:cubicBezTo>
                  <a:pt x="477277" y="66946"/>
                  <a:pt x="475272" y="60462"/>
                  <a:pt x="471261" y="55894"/>
                </a:cubicBezTo>
                <a:cubicBezTo>
                  <a:pt x="467251" y="51326"/>
                  <a:pt x="462265" y="49046"/>
                  <a:pt x="456299" y="49046"/>
                </a:cubicBezTo>
                <a:cubicBezTo>
                  <a:pt x="452010" y="49046"/>
                  <a:pt x="448031" y="50177"/>
                  <a:pt x="444367" y="52445"/>
                </a:cubicBezTo>
                <a:cubicBezTo>
                  <a:pt x="440698" y="54717"/>
                  <a:pt x="437295" y="58100"/>
                  <a:pt x="434157" y="62607"/>
                </a:cubicBezTo>
                <a:cubicBezTo>
                  <a:pt x="431014" y="67115"/>
                  <a:pt x="428418" y="72630"/>
                  <a:pt x="426369" y="79157"/>
                </a:cubicBezTo>
                <a:cubicBezTo>
                  <a:pt x="424318" y="85683"/>
                  <a:pt x="423292" y="91372"/>
                  <a:pt x="423292" y="96221"/>
                </a:cubicBezTo>
                <a:close/>
                <a:moveTo>
                  <a:pt x="571162" y="124376"/>
                </a:moveTo>
                <a:cubicBezTo>
                  <a:pt x="565319" y="129413"/>
                  <a:pt x="559695" y="133096"/>
                  <a:pt x="554286" y="135422"/>
                </a:cubicBezTo>
                <a:cubicBezTo>
                  <a:pt x="548877" y="137755"/>
                  <a:pt x="543096" y="138920"/>
                  <a:pt x="536943" y="138920"/>
                </a:cubicBezTo>
                <a:cubicBezTo>
                  <a:pt x="527807" y="138920"/>
                  <a:pt x="520445" y="136232"/>
                  <a:pt x="514851" y="130853"/>
                </a:cubicBezTo>
                <a:cubicBezTo>
                  <a:pt x="509256" y="125479"/>
                  <a:pt x="506460" y="118595"/>
                  <a:pt x="506460" y="110207"/>
                </a:cubicBezTo>
                <a:cubicBezTo>
                  <a:pt x="506460" y="104674"/>
                  <a:pt x="507719" y="99778"/>
                  <a:pt x="510236" y="95519"/>
                </a:cubicBezTo>
                <a:cubicBezTo>
                  <a:pt x="512755" y="91264"/>
                  <a:pt x="516093" y="87844"/>
                  <a:pt x="520258" y="85263"/>
                </a:cubicBezTo>
                <a:cubicBezTo>
                  <a:pt x="524420" y="82685"/>
                  <a:pt x="529517" y="80838"/>
                  <a:pt x="535546" y="79716"/>
                </a:cubicBezTo>
                <a:cubicBezTo>
                  <a:pt x="539335" y="78974"/>
                  <a:pt x="546534" y="78380"/>
                  <a:pt x="557129" y="77944"/>
                </a:cubicBezTo>
                <a:cubicBezTo>
                  <a:pt x="567727" y="77508"/>
                  <a:pt x="575327" y="76388"/>
                  <a:pt x="579924" y="74589"/>
                </a:cubicBezTo>
                <a:cubicBezTo>
                  <a:pt x="581230" y="69991"/>
                  <a:pt x="581882" y="66165"/>
                  <a:pt x="581882" y="63119"/>
                </a:cubicBezTo>
                <a:cubicBezTo>
                  <a:pt x="581882" y="59206"/>
                  <a:pt x="580454" y="56132"/>
                  <a:pt x="577595" y="53893"/>
                </a:cubicBezTo>
                <a:cubicBezTo>
                  <a:pt x="573682" y="50782"/>
                  <a:pt x="567958" y="49231"/>
                  <a:pt x="560437" y="49231"/>
                </a:cubicBezTo>
                <a:cubicBezTo>
                  <a:pt x="553353" y="49231"/>
                  <a:pt x="547557" y="50800"/>
                  <a:pt x="543054" y="53936"/>
                </a:cubicBezTo>
                <a:cubicBezTo>
                  <a:pt x="538546" y="57078"/>
                  <a:pt x="535270" y="61538"/>
                  <a:pt x="533217" y="67316"/>
                </a:cubicBezTo>
                <a:lnTo>
                  <a:pt x="516154" y="65827"/>
                </a:lnTo>
                <a:cubicBezTo>
                  <a:pt x="519634" y="56006"/>
                  <a:pt x="525154" y="48485"/>
                  <a:pt x="532703" y="43262"/>
                </a:cubicBezTo>
                <a:cubicBezTo>
                  <a:pt x="540255" y="38042"/>
                  <a:pt x="549778" y="35432"/>
                  <a:pt x="561281" y="35432"/>
                </a:cubicBezTo>
                <a:cubicBezTo>
                  <a:pt x="573523" y="35432"/>
                  <a:pt x="583219" y="38354"/>
                  <a:pt x="590367" y="44194"/>
                </a:cubicBezTo>
                <a:cubicBezTo>
                  <a:pt x="595840" y="48546"/>
                  <a:pt x="598573" y="54201"/>
                  <a:pt x="598573" y="61161"/>
                </a:cubicBezTo>
                <a:cubicBezTo>
                  <a:pt x="598573" y="66445"/>
                  <a:pt x="597794" y="72569"/>
                  <a:pt x="596240" y="79531"/>
                </a:cubicBezTo>
                <a:lnTo>
                  <a:pt x="590738" y="104145"/>
                </a:lnTo>
                <a:cubicBezTo>
                  <a:pt x="589000" y="111975"/>
                  <a:pt x="588129" y="118347"/>
                  <a:pt x="588129" y="123257"/>
                </a:cubicBezTo>
                <a:cubicBezTo>
                  <a:pt x="588129" y="126368"/>
                  <a:pt x="588813" y="130842"/>
                  <a:pt x="590180" y="136685"/>
                </a:cubicBezTo>
                <a:lnTo>
                  <a:pt x="573121" y="136685"/>
                </a:lnTo>
                <a:cubicBezTo>
                  <a:pt x="572187" y="133449"/>
                  <a:pt x="571536" y="129348"/>
                  <a:pt x="571162" y="124376"/>
                </a:cubicBezTo>
                <a:close/>
                <a:moveTo>
                  <a:pt x="577408" y="86523"/>
                </a:moveTo>
                <a:cubicBezTo>
                  <a:pt x="575046" y="87455"/>
                  <a:pt x="572512" y="88167"/>
                  <a:pt x="569813" y="88665"/>
                </a:cubicBezTo>
                <a:cubicBezTo>
                  <a:pt x="567108" y="89162"/>
                  <a:pt x="562586" y="89694"/>
                  <a:pt x="556244" y="90253"/>
                </a:cubicBezTo>
                <a:cubicBezTo>
                  <a:pt x="546426" y="91124"/>
                  <a:pt x="539492" y="92225"/>
                  <a:pt x="535453" y="93564"/>
                </a:cubicBezTo>
                <a:cubicBezTo>
                  <a:pt x="531414" y="94900"/>
                  <a:pt x="528369" y="97031"/>
                  <a:pt x="526316" y="99947"/>
                </a:cubicBezTo>
                <a:cubicBezTo>
                  <a:pt x="524265" y="102870"/>
                  <a:pt x="523239" y="106100"/>
                  <a:pt x="523239" y="109642"/>
                </a:cubicBezTo>
                <a:cubicBezTo>
                  <a:pt x="523239" y="114369"/>
                  <a:pt x="524870" y="118256"/>
                  <a:pt x="528135" y="121302"/>
                </a:cubicBezTo>
                <a:cubicBezTo>
                  <a:pt x="531396" y="124348"/>
                  <a:pt x="536044" y="125871"/>
                  <a:pt x="542074" y="125871"/>
                </a:cubicBezTo>
                <a:cubicBezTo>
                  <a:pt x="547665" y="125871"/>
                  <a:pt x="553043" y="124394"/>
                  <a:pt x="558202" y="121439"/>
                </a:cubicBezTo>
                <a:cubicBezTo>
                  <a:pt x="563361" y="118487"/>
                  <a:pt x="567432" y="114369"/>
                  <a:pt x="570416" y="109084"/>
                </a:cubicBezTo>
                <a:cubicBezTo>
                  <a:pt x="573398" y="103802"/>
                  <a:pt x="575731" y="96283"/>
                  <a:pt x="577408" y="8652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827172" y="5477009"/>
            <a:ext cx="725206" cy="174628"/>
          </a:xfrm>
          <a:custGeom>
            <a:avLst/>
            <a:gdLst/>
            <a:ahLst/>
            <a:cxnLst/>
            <a:rect l="l" t="t" r="r" b="b"/>
            <a:pathLst>
              <a:path w="725206" h="174628">
                <a:moveTo>
                  <a:pt x="0" y="136681"/>
                </a:moveTo>
                <a:lnTo>
                  <a:pt x="28623" y="0"/>
                </a:lnTo>
                <a:lnTo>
                  <a:pt x="127263" y="0"/>
                </a:lnTo>
                <a:lnTo>
                  <a:pt x="123998" y="15570"/>
                </a:lnTo>
                <a:lnTo>
                  <a:pt x="43631" y="15570"/>
                </a:lnTo>
                <a:lnTo>
                  <a:pt x="34681" y="58086"/>
                </a:lnTo>
                <a:lnTo>
                  <a:pt x="112999" y="58086"/>
                </a:lnTo>
                <a:lnTo>
                  <a:pt x="109734" y="73656"/>
                </a:lnTo>
                <a:lnTo>
                  <a:pt x="31416" y="73656"/>
                </a:lnTo>
                <a:lnTo>
                  <a:pt x="21538" y="121205"/>
                </a:lnTo>
                <a:lnTo>
                  <a:pt x="107589" y="121205"/>
                </a:lnTo>
                <a:lnTo>
                  <a:pt x="104331" y="136681"/>
                </a:lnTo>
                <a:close/>
                <a:moveTo>
                  <a:pt x="151689" y="62283"/>
                </a:moveTo>
                <a:lnTo>
                  <a:pt x="136307" y="61160"/>
                </a:lnTo>
                <a:cubicBezTo>
                  <a:pt x="143204" y="44010"/>
                  <a:pt x="155915" y="35431"/>
                  <a:pt x="174437" y="35431"/>
                </a:cubicBezTo>
                <a:cubicBezTo>
                  <a:pt x="186245" y="35431"/>
                  <a:pt x="195213" y="38041"/>
                  <a:pt x="201341" y="43262"/>
                </a:cubicBezTo>
                <a:cubicBezTo>
                  <a:pt x="207460" y="48485"/>
                  <a:pt x="210524" y="54914"/>
                  <a:pt x="210524" y="62560"/>
                </a:cubicBezTo>
                <a:cubicBezTo>
                  <a:pt x="210524" y="67723"/>
                  <a:pt x="209092" y="72212"/>
                  <a:pt x="206236" y="76035"/>
                </a:cubicBezTo>
                <a:cubicBezTo>
                  <a:pt x="203374" y="79855"/>
                  <a:pt x="199644" y="82840"/>
                  <a:pt x="195044" y="84981"/>
                </a:cubicBezTo>
                <a:cubicBezTo>
                  <a:pt x="190447" y="87131"/>
                  <a:pt x="183110" y="89441"/>
                  <a:pt x="173040" y="91929"/>
                </a:cubicBezTo>
                <a:cubicBezTo>
                  <a:pt x="161045" y="94788"/>
                  <a:pt x="153029" y="97588"/>
                  <a:pt x="148985" y="100321"/>
                </a:cubicBezTo>
                <a:cubicBezTo>
                  <a:pt x="144946" y="103053"/>
                  <a:pt x="142927" y="106628"/>
                  <a:pt x="142927" y="111041"/>
                </a:cubicBezTo>
                <a:cubicBezTo>
                  <a:pt x="142927" y="115582"/>
                  <a:pt x="145227" y="119189"/>
                  <a:pt x="149828" y="121859"/>
                </a:cubicBezTo>
                <a:cubicBezTo>
                  <a:pt x="154424" y="124531"/>
                  <a:pt x="159893" y="125870"/>
                  <a:pt x="166237" y="125870"/>
                </a:cubicBezTo>
                <a:cubicBezTo>
                  <a:pt x="174127" y="125870"/>
                  <a:pt x="179956" y="124330"/>
                  <a:pt x="183718" y="121251"/>
                </a:cubicBezTo>
                <a:cubicBezTo>
                  <a:pt x="187476" y="118174"/>
                  <a:pt x="190727" y="113062"/>
                  <a:pt x="193460" y="105916"/>
                </a:cubicBezTo>
                <a:lnTo>
                  <a:pt x="207722" y="107032"/>
                </a:lnTo>
                <a:cubicBezTo>
                  <a:pt x="201755" y="128289"/>
                  <a:pt x="187523" y="138920"/>
                  <a:pt x="165024" y="138920"/>
                </a:cubicBezTo>
                <a:cubicBezTo>
                  <a:pt x="151908" y="138920"/>
                  <a:pt x="142138" y="136311"/>
                  <a:pt x="135701" y="131087"/>
                </a:cubicBezTo>
                <a:cubicBezTo>
                  <a:pt x="129268" y="125866"/>
                  <a:pt x="126050" y="119498"/>
                  <a:pt x="126050" y="111974"/>
                </a:cubicBezTo>
                <a:cubicBezTo>
                  <a:pt x="126050" y="106628"/>
                  <a:pt x="127573" y="101721"/>
                  <a:pt x="130618" y="97247"/>
                </a:cubicBezTo>
                <a:cubicBezTo>
                  <a:pt x="133664" y="92769"/>
                  <a:pt x="137455" y="89384"/>
                  <a:pt x="141993" y="87084"/>
                </a:cubicBezTo>
                <a:cubicBezTo>
                  <a:pt x="146530" y="84780"/>
                  <a:pt x="154083" y="82422"/>
                  <a:pt x="164649" y="79995"/>
                </a:cubicBezTo>
                <a:cubicBezTo>
                  <a:pt x="178387" y="76889"/>
                  <a:pt x="186685" y="73843"/>
                  <a:pt x="189542" y="70859"/>
                </a:cubicBezTo>
                <a:cubicBezTo>
                  <a:pt x="192336" y="67878"/>
                  <a:pt x="193737" y="64923"/>
                  <a:pt x="193737" y="62003"/>
                </a:cubicBezTo>
                <a:cubicBezTo>
                  <a:pt x="193737" y="58522"/>
                  <a:pt x="192091" y="55476"/>
                  <a:pt x="188798" y="52865"/>
                </a:cubicBezTo>
                <a:cubicBezTo>
                  <a:pt x="185504" y="50255"/>
                  <a:pt x="180561" y="48949"/>
                  <a:pt x="173973" y="48949"/>
                </a:cubicBezTo>
                <a:cubicBezTo>
                  <a:pt x="167759" y="48949"/>
                  <a:pt x="163205" y="49928"/>
                  <a:pt x="160318" y="51886"/>
                </a:cubicBezTo>
                <a:cubicBezTo>
                  <a:pt x="157428" y="53844"/>
                  <a:pt x="154551" y="57308"/>
                  <a:pt x="151689" y="62283"/>
                </a:cubicBezTo>
                <a:close/>
                <a:moveTo>
                  <a:pt x="221118" y="99111"/>
                </a:moveTo>
                <a:cubicBezTo>
                  <a:pt x="221118" y="79775"/>
                  <a:pt x="226807" y="63773"/>
                  <a:pt x="238182" y="51095"/>
                </a:cubicBezTo>
                <a:cubicBezTo>
                  <a:pt x="247571" y="40650"/>
                  <a:pt x="259876" y="35431"/>
                  <a:pt x="275104" y="35431"/>
                </a:cubicBezTo>
                <a:cubicBezTo>
                  <a:pt x="287038" y="35431"/>
                  <a:pt x="296657" y="39161"/>
                  <a:pt x="303962" y="46619"/>
                </a:cubicBezTo>
                <a:cubicBezTo>
                  <a:pt x="311263" y="54079"/>
                  <a:pt x="314917" y="64148"/>
                  <a:pt x="314917" y="76828"/>
                </a:cubicBezTo>
                <a:cubicBezTo>
                  <a:pt x="314917" y="88199"/>
                  <a:pt x="312616" y="98783"/>
                  <a:pt x="308019" y="108573"/>
                </a:cubicBezTo>
                <a:cubicBezTo>
                  <a:pt x="303418" y="118360"/>
                  <a:pt x="296877" y="125866"/>
                  <a:pt x="288391" y="131087"/>
                </a:cubicBezTo>
                <a:cubicBezTo>
                  <a:pt x="279907" y="136311"/>
                  <a:pt x="270971" y="138920"/>
                  <a:pt x="261586" y="138920"/>
                </a:cubicBezTo>
                <a:cubicBezTo>
                  <a:pt x="253882" y="138920"/>
                  <a:pt x="246873" y="137272"/>
                  <a:pt x="240562" y="133978"/>
                </a:cubicBezTo>
                <a:cubicBezTo>
                  <a:pt x="234251" y="130683"/>
                  <a:pt x="229434" y="126025"/>
                  <a:pt x="226108" y="119995"/>
                </a:cubicBezTo>
                <a:cubicBezTo>
                  <a:pt x="222782" y="113965"/>
                  <a:pt x="221118" y="107003"/>
                  <a:pt x="221118" y="99111"/>
                </a:cubicBezTo>
                <a:close/>
                <a:moveTo>
                  <a:pt x="237999" y="97431"/>
                </a:moveTo>
                <a:cubicBezTo>
                  <a:pt x="237999" y="106754"/>
                  <a:pt x="240234" y="113824"/>
                  <a:pt x="244710" y="118641"/>
                </a:cubicBezTo>
                <a:cubicBezTo>
                  <a:pt x="249184" y="123458"/>
                  <a:pt x="254873" y="125870"/>
                  <a:pt x="261774" y="125870"/>
                </a:cubicBezTo>
                <a:cubicBezTo>
                  <a:pt x="265377" y="125870"/>
                  <a:pt x="268955" y="125136"/>
                  <a:pt x="272497" y="123674"/>
                </a:cubicBezTo>
                <a:cubicBezTo>
                  <a:pt x="276040" y="122216"/>
                  <a:pt x="279334" y="119995"/>
                  <a:pt x="282376" y="117010"/>
                </a:cubicBezTo>
                <a:cubicBezTo>
                  <a:pt x="285422" y="114026"/>
                  <a:pt x="288017" y="110621"/>
                  <a:pt x="290163" y="106797"/>
                </a:cubicBezTo>
                <a:cubicBezTo>
                  <a:pt x="292304" y="102978"/>
                  <a:pt x="294029" y="98860"/>
                  <a:pt x="295336" y="94446"/>
                </a:cubicBezTo>
                <a:cubicBezTo>
                  <a:pt x="297263" y="88293"/>
                  <a:pt x="298227" y="82386"/>
                  <a:pt x="298227" y="76730"/>
                </a:cubicBezTo>
                <a:cubicBezTo>
                  <a:pt x="298227" y="67784"/>
                  <a:pt x="295974" y="60836"/>
                  <a:pt x="291470" y="55893"/>
                </a:cubicBezTo>
                <a:cubicBezTo>
                  <a:pt x="286963" y="50954"/>
                  <a:pt x="281286" y="48481"/>
                  <a:pt x="274452" y="48481"/>
                </a:cubicBezTo>
                <a:cubicBezTo>
                  <a:pt x="269167" y="48481"/>
                  <a:pt x="264350" y="49737"/>
                  <a:pt x="260002" y="52254"/>
                </a:cubicBezTo>
                <a:cubicBezTo>
                  <a:pt x="255650" y="54774"/>
                  <a:pt x="251722" y="58460"/>
                  <a:pt x="248209" y="63306"/>
                </a:cubicBezTo>
                <a:cubicBezTo>
                  <a:pt x="244698" y="68155"/>
                  <a:pt x="242114" y="73792"/>
                  <a:pt x="240468" y="80230"/>
                </a:cubicBezTo>
                <a:cubicBezTo>
                  <a:pt x="238824" y="86662"/>
                  <a:pt x="237999" y="92394"/>
                  <a:pt x="237999" y="97431"/>
                </a:cubicBezTo>
                <a:close/>
                <a:moveTo>
                  <a:pt x="316033" y="174629"/>
                </a:moveTo>
                <a:lnTo>
                  <a:pt x="344656" y="37667"/>
                </a:lnTo>
                <a:lnTo>
                  <a:pt x="360230" y="37667"/>
                </a:lnTo>
                <a:lnTo>
                  <a:pt x="357335" y="51466"/>
                </a:lnTo>
                <a:cubicBezTo>
                  <a:pt x="363117" y="45436"/>
                  <a:pt x="368294" y="41256"/>
                  <a:pt x="372862" y="38923"/>
                </a:cubicBezTo>
                <a:cubicBezTo>
                  <a:pt x="377430" y="36598"/>
                  <a:pt x="382262" y="35431"/>
                  <a:pt x="387356" y="35431"/>
                </a:cubicBezTo>
                <a:cubicBezTo>
                  <a:pt x="396807" y="35431"/>
                  <a:pt x="404636" y="38866"/>
                  <a:pt x="410853" y="45734"/>
                </a:cubicBezTo>
                <a:cubicBezTo>
                  <a:pt x="417067" y="52600"/>
                  <a:pt x="420177" y="62439"/>
                  <a:pt x="420177" y="75240"/>
                </a:cubicBezTo>
                <a:cubicBezTo>
                  <a:pt x="420177" y="85561"/>
                  <a:pt x="418468" y="94957"/>
                  <a:pt x="415047" y="103442"/>
                </a:cubicBezTo>
                <a:cubicBezTo>
                  <a:pt x="411627" y="111928"/>
                  <a:pt x="407433" y="118749"/>
                  <a:pt x="402462" y="123908"/>
                </a:cubicBezTo>
                <a:cubicBezTo>
                  <a:pt x="397486" y="129070"/>
                  <a:pt x="392453" y="132857"/>
                  <a:pt x="387356" y="135284"/>
                </a:cubicBezTo>
                <a:cubicBezTo>
                  <a:pt x="382262" y="137708"/>
                  <a:pt x="377041" y="138920"/>
                  <a:pt x="371692" y="138920"/>
                </a:cubicBezTo>
                <a:cubicBezTo>
                  <a:pt x="359823" y="138920"/>
                  <a:pt x="350625" y="132890"/>
                  <a:pt x="344098" y="120834"/>
                </a:cubicBezTo>
                <a:lnTo>
                  <a:pt x="332909" y="174629"/>
                </a:lnTo>
                <a:close/>
                <a:moveTo>
                  <a:pt x="349411" y="96221"/>
                </a:moveTo>
                <a:cubicBezTo>
                  <a:pt x="349411" y="103618"/>
                  <a:pt x="349937" y="108745"/>
                  <a:pt x="350996" y="111600"/>
                </a:cubicBezTo>
                <a:cubicBezTo>
                  <a:pt x="352547" y="115643"/>
                  <a:pt x="355099" y="118904"/>
                  <a:pt x="358641" y="121388"/>
                </a:cubicBezTo>
                <a:cubicBezTo>
                  <a:pt x="362189" y="123876"/>
                  <a:pt x="366288" y="125122"/>
                  <a:pt x="370950" y="125122"/>
                </a:cubicBezTo>
                <a:cubicBezTo>
                  <a:pt x="380646" y="125122"/>
                  <a:pt x="388479" y="119667"/>
                  <a:pt x="394448" y="108755"/>
                </a:cubicBezTo>
                <a:cubicBezTo>
                  <a:pt x="400409" y="97851"/>
                  <a:pt x="403394" y="86710"/>
                  <a:pt x="403394" y="75337"/>
                </a:cubicBezTo>
                <a:cubicBezTo>
                  <a:pt x="403394" y="66942"/>
                  <a:pt x="401388" y="60462"/>
                  <a:pt x="397382" y="55893"/>
                </a:cubicBezTo>
                <a:cubicBezTo>
                  <a:pt x="393371" y="51325"/>
                  <a:pt x="388381" y="49043"/>
                  <a:pt x="382416" y="49043"/>
                </a:cubicBezTo>
                <a:cubicBezTo>
                  <a:pt x="378129" y="49043"/>
                  <a:pt x="374147" y="50177"/>
                  <a:pt x="370483" y="52445"/>
                </a:cubicBezTo>
                <a:cubicBezTo>
                  <a:pt x="366818" y="54716"/>
                  <a:pt x="363412" y="58100"/>
                  <a:pt x="360274" y="62608"/>
                </a:cubicBezTo>
                <a:cubicBezTo>
                  <a:pt x="357134" y="67115"/>
                  <a:pt x="354538" y="72630"/>
                  <a:pt x="352486" y="79157"/>
                </a:cubicBezTo>
                <a:cubicBezTo>
                  <a:pt x="350437" y="85683"/>
                  <a:pt x="349411" y="91372"/>
                  <a:pt x="349411" y="96221"/>
                </a:cubicBezTo>
                <a:close/>
                <a:moveTo>
                  <a:pt x="433508" y="99111"/>
                </a:moveTo>
                <a:cubicBezTo>
                  <a:pt x="433508" y="79775"/>
                  <a:pt x="439193" y="63773"/>
                  <a:pt x="450568" y="51095"/>
                </a:cubicBezTo>
                <a:cubicBezTo>
                  <a:pt x="459957" y="40650"/>
                  <a:pt x="472262" y="35431"/>
                  <a:pt x="487489" y="35431"/>
                </a:cubicBezTo>
                <a:cubicBezTo>
                  <a:pt x="499424" y="35431"/>
                  <a:pt x="509043" y="39161"/>
                  <a:pt x="516348" y="46619"/>
                </a:cubicBezTo>
                <a:cubicBezTo>
                  <a:pt x="523652" y="54079"/>
                  <a:pt x="527303" y="64148"/>
                  <a:pt x="527303" y="76828"/>
                </a:cubicBezTo>
                <a:cubicBezTo>
                  <a:pt x="527303" y="88199"/>
                  <a:pt x="525005" y="98783"/>
                  <a:pt x="520404" y="108573"/>
                </a:cubicBezTo>
                <a:cubicBezTo>
                  <a:pt x="515804" y="118360"/>
                  <a:pt x="509262" y="125866"/>
                  <a:pt x="500777" y="131087"/>
                </a:cubicBezTo>
                <a:cubicBezTo>
                  <a:pt x="492293" y="136311"/>
                  <a:pt x="483357" y="138920"/>
                  <a:pt x="473972" y="138920"/>
                </a:cubicBezTo>
                <a:cubicBezTo>
                  <a:pt x="466268" y="138920"/>
                  <a:pt x="459259" y="137272"/>
                  <a:pt x="452948" y="133978"/>
                </a:cubicBezTo>
                <a:cubicBezTo>
                  <a:pt x="446637" y="130683"/>
                  <a:pt x="441820" y="126025"/>
                  <a:pt x="438494" y="119995"/>
                </a:cubicBezTo>
                <a:cubicBezTo>
                  <a:pt x="435167" y="113965"/>
                  <a:pt x="433508" y="107003"/>
                  <a:pt x="433508" y="99111"/>
                </a:cubicBezTo>
                <a:close/>
                <a:moveTo>
                  <a:pt x="450385" y="97431"/>
                </a:moveTo>
                <a:cubicBezTo>
                  <a:pt x="450385" y="106754"/>
                  <a:pt x="452620" y="113824"/>
                  <a:pt x="457095" y="118641"/>
                </a:cubicBezTo>
                <a:cubicBezTo>
                  <a:pt x="461570" y="123458"/>
                  <a:pt x="467258" y="125870"/>
                  <a:pt x="474160" y="125870"/>
                </a:cubicBezTo>
                <a:cubicBezTo>
                  <a:pt x="477762" y="125870"/>
                  <a:pt x="481341" y="125136"/>
                  <a:pt x="484883" y="123674"/>
                </a:cubicBezTo>
                <a:cubicBezTo>
                  <a:pt x="488425" y="122216"/>
                  <a:pt x="491720" y="119995"/>
                  <a:pt x="494765" y="117010"/>
                </a:cubicBezTo>
                <a:cubicBezTo>
                  <a:pt x="497811" y="114026"/>
                  <a:pt x="500403" y="110621"/>
                  <a:pt x="502549" y="106797"/>
                </a:cubicBezTo>
                <a:cubicBezTo>
                  <a:pt x="504690" y="102978"/>
                  <a:pt x="506415" y="98860"/>
                  <a:pt x="507722" y="94446"/>
                </a:cubicBezTo>
                <a:cubicBezTo>
                  <a:pt x="509647" y="88293"/>
                  <a:pt x="510612" y="82386"/>
                  <a:pt x="510612" y="76730"/>
                </a:cubicBezTo>
                <a:cubicBezTo>
                  <a:pt x="510612" y="67784"/>
                  <a:pt x="508363" y="60836"/>
                  <a:pt x="503856" y="55893"/>
                </a:cubicBezTo>
                <a:cubicBezTo>
                  <a:pt x="499349" y="50954"/>
                  <a:pt x="493674" y="48481"/>
                  <a:pt x="486838" y="48481"/>
                </a:cubicBezTo>
                <a:cubicBezTo>
                  <a:pt x="481553" y="48481"/>
                  <a:pt x="476737" y="49737"/>
                  <a:pt x="472388" y="52254"/>
                </a:cubicBezTo>
                <a:cubicBezTo>
                  <a:pt x="468036" y="54774"/>
                  <a:pt x="464107" y="58460"/>
                  <a:pt x="460597" y="63306"/>
                </a:cubicBezTo>
                <a:cubicBezTo>
                  <a:pt x="457084" y="68155"/>
                  <a:pt x="454503" y="73792"/>
                  <a:pt x="452854" y="80230"/>
                </a:cubicBezTo>
                <a:cubicBezTo>
                  <a:pt x="451209" y="86662"/>
                  <a:pt x="450385" y="92394"/>
                  <a:pt x="450385" y="97431"/>
                </a:cubicBezTo>
                <a:close/>
                <a:moveTo>
                  <a:pt x="602725" y="84845"/>
                </a:moveTo>
                <a:cubicBezTo>
                  <a:pt x="609008" y="87023"/>
                  <a:pt x="613698" y="90022"/>
                  <a:pt x="616806" y="93840"/>
                </a:cubicBezTo>
                <a:cubicBezTo>
                  <a:pt x="619912" y="97664"/>
                  <a:pt x="621467" y="102311"/>
                  <a:pt x="621467" y="107780"/>
                </a:cubicBezTo>
                <a:cubicBezTo>
                  <a:pt x="621467" y="115366"/>
                  <a:pt x="618109" y="122446"/>
                  <a:pt x="611398" y="129035"/>
                </a:cubicBezTo>
                <a:cubicBezTo>
                  <a:pt x="604684" y="135622"/>
                  <a:pt x="594802" y="138920"/>
                  <a:pt x="581753" y="138920"/>
                </a:cubicBezTo>
                <a:cubicBezTo>
                  <a:pt x="571932" y="138920"/>
                  <a:pt x="564160" y="137272"/>
                  <a:pt x="558442" y="133978"/>
                </a:cubicBezTo>
                <a:cubicBezTo>
                  <a:pt x="552726" y="130683"/>
                  <a:pt x="548171" y="125978"/>
                  <a:pt x="544784" y="119855"/>
                </a:cubicBezTo>
                <a:cubicBezTo>
                  <a:pt x="541396" y="113735"/>
                  <a:pt x="539701" y="106909"/>
                  <a:pt x="539701" y="99389"/>
                </a:cubicBezTo>
                <a:cubicBezTo>
                  <a:pt x="539701" y="81798"/>
                  <a:pt x="544765" y="66744"/>
                  <a:pt x="554900" y="54219"/>
                </a:cubicBezTo>
                <a:cubicBezTo>
                  <a:pt x="565030" y="41692"/>
                  <a:pt x="578674" y="35431"/>
                  <a:pt x="595828" y="35431"/>
                </a:cubicBezTo>
                <a:cubicBezTo>
                  <a:pt x="606146" y="35431"/>
                  <a:pt x="614008" y="37811"/>
                  <a:pt x="619416" y="42563"/>
                </a:cubicBezTo>
                <a:cubicBezTo>
                  <a:pt x="624822" y="47318"/>
                  <a:pt x="627526" y="53147"/>
                  <a:pt x="627526" y="60044"/>
                </a:cubicBezTo>
                <a:cubicBezTo>
                  <a:pt x="627526" y="66322"/>
                  <a:pt x="625460" y="71528"/>
                  <a:pt x="621327" y="75660"/>
                </a:cubicBezTo>
                <a:cubicBezTo>
                  <a:pt x="617195" y="79794"/>
                  <a:pt x="610994" y="82854"/>
                  <a:pt x="602725" y="84845"/>
                </a:cubicBezTo>
                <a:close/>
                <a:moveTo>
                  <a:pt x="560214" y="77854"/>
                </a:moveTo>
                <a:cubicBezTo>
                  <a:pt x="564750" y="78228"/>
                  <a:pt x="568667" y="78411"/>
                  <a:pt x="571960" y="78411"/>
                </a:cubicBezTo>
                <a:cubicBezTo>
                  <a:pt x="584761" y="78411"/>
                  <a:pt x="594348" y="76997"/>
                  <a:pt x="600720" y="74167"/>
                </a:cubicBezTo>
                <a:cubicBezTo>
                  <a:pt x="607096" y="71341"/>
                  <a:pt x="610278" y="67129"/>
                  <a:pt x="610278" y="61534"/>
                </a:cubicBezTo>
                <a:cubicBezTo>
                  <a:pt x="610278" y="57870"/>
                  <a:pt x="608896" y="54824"/>
                  <a:pt x="606132" y="52398"/>
                </a:cubicBezTo>
                <a:cubicBezTo>
                  <a:pt x="603367" y="49975"/>
                  <a:pt x="599741" y="48762"/>
                  <a:pt x="595267" y="48762"/>
                </a:cubicBezTo>
                <a:cubicBezTo>
                  <a:pt x="587559" y="48762"/>
                  <a:pt x="580448" y="51358"/>
                  <a:pt x="573922" y="56545"/>
                </a:cubicBezTo>
                <a:cubicBezTo>
                  <a:pt x="567395" y="61740"/>
                  <a:pt x="562823" y="68839"/>
                  <a:pt x="560214" y="77854"/>
                </a:cubicBezTo>
                <a:close/>
                <a:moveTo>
                  <a:pt x="557510" y="91001"/>
                </a:moveTo>
                <a:cubicBezTo>
                  <a:pt x="557074" y="93672"/>
                  <a:pt x="556854" y="96311"/>
                  <a:pt x="556854" y="98921"/>
                </a:cubicBezTo>
                <a:cubicBezTo>
                  <a:pt x="556854" y="106754"/>
                  <a:pt x="559093" y="113172"/>
                  <a:pt x="563569" y="118174"/>
                </a:cubicBezTo>
                <a:cubicBezTo>
                  <a:pt x="568047" y="123177"/>
                  <a:pt x="574477" y="125679"/>
                  <a:pt x="582868" y="125679"/>
                </a:cubicBezTo>
                <a:cubicBezTo>
                  <a:pt x="589396" y="125679"/>
                  <a:pt x="594600" y="123959"/>
                  <a:pt x="598485" y="120507"/>
                </a:cubicBezTo>
                <a:cubicBezTo>
                  <a:pt x="602370" y="117057"/>
                  <a:pt x="604309" y="112845"/>
                  <a:pt x="604309" y="107874"/>
                </a:cubicBezTo>
                <a:cubicBezTo>
                  <a:pt x="604309" y="101038"/>
                  <a:pt x="601609" y="96501"/>
                  <a:pt x="596199" y="94262"/>
                </a:cubicBezTo>
                <a:cubicBezTo>
                  <a:pt x="590791" y="92019"/>
                  <a:pt x="580881" y="90903"/>
                  <a:pt x="566459" y="90903"/>
                </a:cubicBezTo>
                <a:cubicBezTo>
                  <a:pt x="565088" y="90903"/>
                  <a:pt x="562111" y="90932"/>
                  <a:pt x="557510" y="91001"/>
                </a:cubicBezTo>
                <a:close/>
                <a:moveTo>
                  <a:pt x="697795" y="124376"/>
                </a:moveTo>
                <a:cubicBezTo>
                  <a:pt x="691948" y="129413"/>
                  <a:pt x="686325" y="133092"/>
                  <a:pt x="680918" y="135422"/>
                </a:cubicBezTo>
                <a:cubicBezTo>
                  <a:pt x="675507" y="137753"/>
                  <a:pt x="669729" y="138920"/>
                  <a:pt x="663576" y="138920"/>
                </a:cubicBezTo>
                <a:cubicBezTo>
                  <a:pt x="654440" y="138920"/>
                  <a:pt x="647078" y="136231"/>
                  <a:pt x="641483" y="130852"/>
                </a:cubicBezTo>
                <a:cubicBezTo>
                  <a:pt x="635889" y="125474"/>
                  <a:pt x="633089" y="118594"/>
                  <a:pt x="633089" y="110207"/>
                </a:cubicBezTo>
                <a:cubicBezTo>
                  <a:pt x="633089" y="104674"/>
                  <a:pt x="634352" y="99778"/>
                  <a:pt x="636868" y="95518"/>
                </a:cubicBezTo>
                <a:cubicBezTo>
                  <a:pt x="639384" y="91264"/>
                  <a:pt x="642721" y="87844"/>
                  <a:pt x="646887" y="85262"/>
                </a:cubicBezTo>
                <a:cubicBezTo>
                  <a:pt x="651053" y="82685"/>
                  <a:pt x="656147" y="80838"/>
                  <a:pt x="662177" y="79714"/>
                </a:cubicBezTo>
                <a:cubicBezTo>
                  <a:pt x="665966" y="78973"/>
                  <a:pt x="673163" y="78380"/>
                  <a:pt x="683762" y="77944"/>
                </a:cubicBezTo>
                <a:cubicBezTo>
                  <a:pt x="694360" y="77508"/>
                  <a:pt x="701956" y="76388"/>
                  <a:pt x="706557" y="74589"/>
                </a:cubicBezTo>
                <a:cubicBezTo>
                  <a:pt x="707864" y="69987"/>
                  <a:pt x="708515" y="66165"/>
                  <a:pt x="708515" y="63119"/>
                </a:cubicBezTo>
                <a:cubicBezTo>
                  <a:pt x="708515" y="59205"/>
                  <a:pt x="707086" y="56130"/>
                  <a:pt x="704224" y="53891"/>
                </a:cubicBezTo>
                <a:cubicBezTo>
                  <a:pt x="700311" y="50781"/>
                  <a:pt x="694591" y="49229"/>
                  <a:pt x="687070" y="49229"/>
                </a:cubicBezTo>
                <a:cubicBezTo>
                  <a:pt x="679982" y="49229"/>
                  <a:pt x="674190" y="50799"/>
                  <a:pt x="669683" y="53935"/>
                </a:cubicBezTo>
                <a:cubicBezTo>
                  <a:pt x="665175" y="57078"/>
                  <a:pt x="661899" y="61538"/>
                  <a:pt x="659847" y="67317"/>
                </a:cubicBezTo>
                <a:lnTo>
                  <a:pt x="642787" y="65826"/>
                </a:lnTo>
                <a:cubicBezTo>
                  <a:pt x="646267" y="56005"/>
                  <a:pt x="651783" y="48485"/>
                  <a:pt x="659336" y="43262"/>
                </a:cubicBezTo>
                <a:cubicBezTo>
                  <a:pt x="666889" y="38041"/>
                  <a:pt x="676411" y="35431"/>
                  <a:pt x="687909" y="35431"/>
                </a:cubicBezTo>
                <a:cubicBezTo>
                  <a:pt x="700152" y="35431"/>
                  <a:pt x="709848" y="38354"/>
                  <a:pt x="717000" y="44194"/>
                </a:cubicBezTo>
                <a:cubicBezTo>
                  <a:pt x="722469" y="48546"/>
                  <a:pt x="725206" y="54201"/>
                  <a:pt x="725206" y="61160"/>
                </a:cubicBezTo>
                <a:cubicBezTo>
                  <a:pt x="725206" y="66445"/>
                  <a:pt x="724423" y="72568"/>
                  <a:pt x="722873" y="79531"/>
                </a:cubicBezTo>
                <a:lnTo>
                  <a:pt x="717371" y="104144"/>
                </a:lnTo>
                <a:cubicBezTo>
                  <a:pt x="715632" y="111974"/>
                  <a:pt x="714761" y="118347"/>
                  <a:pt x="714761" y="123256"/>
                </a:cubicBezTo>
                <a:cubicBezTo>
                  <a:pt x="714761" y="126366"/>
                  <a:pt x="715442" y="130842"/>
                  <a:pt x="716810" y="136681"/>
                </a:cubicBezTo>
                <a:lnTo>
                  <a:pt x="699754" y="136681"/>
                </a:lnTo>
                <a:cubicBezTo>
                  <a:pt x="698820" y="133448"/>
                  <a:pt x="698168" y="129347"/>
                  <a:pt x="697795" y="124376"/>
                </a:cubicBezTo>
                <a:close/>
                <a:moveTo>
                  <a:pt x="704041" y="86523"/>
                </a:moveTo>
                <a:cubicBezTo>
                  <a:pt x="701675" y="87455"/>
                  <a:pt x="699145" y="88167"/>
                  <a:pt x="696441" y="88664"/>
                </a:cubicBezTo>
                <a:cubicBezTo>
                  <a:pt x="693737" y="89161"/>
                  <a:pt x="689216" y="89694"/>
                  <a:pt x="682876" y="90252"/>
                </a:cubicBezTo>
                <a:cubicBezTo>
                  <a:pt x="673056" y="91123"/>
                  <a:pt x="666125" y="92225"/>
                  <a:pt x="662083" y="93564"/>
                </a:cubicBezTo>
                <a:cubicBezTo>
                  <a:pt x="658043" y="94900"/>
                  <a:pt x="654997" y="97031"/>
                  <a:pt x="652946" y="99947"/>
                </a:cubicBezTo>
                <a:cubicBezTo>
                  <a:pt x="650898" y="102870"/>
                  <a:pt x="649872" y="106099"/>
                  <a:pt x="649872" y="109642"/>
                </a:cubicBezTo>
                <a:cubicBezTo>
                  <a:pt x="649872" y="114369"/>
                  <a:pt x="651502" y="118256"/>
                  <a:pt x="654768" y="121302"/>
                </a:cubicBezTo>
                <a:cubicBezTo>
                  <a:pt x="658029" y="124347"/>
                  <a:pt x="662673" y="125870"/>
                  <a:pt x="668703" y="125870"/>
                </a:cubicBezTo>
                <a:cubicBezTo>
                  <a:pt x="674298" y="125870"/>
                  <a:pt x="679676" y="124394"/>
                  <a:pt x="684835" y="121439"/>
                </a:cubicBezTo>
                <a:cubicBezTo>
                  <a:pt x="689990" y="118486"/>
                  <a:pt x="694061" y="114369"/>
                  <a:pt x="697046" y="109083"/>
                </a:cubicBezTo>
                <a:cubicBezTo>
                  <a:pt x="700030" y="103802"/>
                  <a:pt x="702363" y="96281"/>
                  <a:pt x="704041" y="8652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5612993" y="5474680"/>
            <a:ext cx="1292779" cy="179197"/>
          </a:xfrm>
          <a:custGeom>
            <a:avLst/>
            <a:gdLst/>
            <a:ahLst/>
            <a:cxnLst/>
            <a:rect l="l" t="t" r="r" b="b"/>
            <a:pathLst>
              <a:path w="1292779" h="179197">
                <a:moveTo>
                  <a:pt x="21165" y="39996"/>
                </a:moveTo>
                <a:lnTo>
                  <a:pt x="37855" y="39996"/>
                </a:lnTo>
                <a:lnTo>
                  <a:pt x="28902" y="81302"/>
                </a:lnTo>
                <a:lnTo>
                  <a:pt x="74867" y="81302"/>
                </a:lnTo>
                <a:lnTo>
                  <a:pt x="83628" y="39996"/>
                </a:lnTo>
                <a:lnTo>
                  <a:pt x="100135" y="39996"/>
                </a:lnTo>
                <a:lnTo>
                  <a:pt x="79251" y="139010"/>
                </a:lnTo>
                <a:lnTo>
                  <a:pt x="62464" y="139010"/>
                </a:lnTo>
                <a:lnTo>
                  <a:pt x="71975" y="94723"/>
                </a:lnTo>
                <a:lnTo>
                  <a:pt x="26198" y="94723"/>
                </a:lnTo>
                <a:lnTo>
                  <a:pt x="16691" y="139010"/>
                </a:lnTo>
                <a:lnTo>
                  <a:pt x="0" y="139010"/>
                </a:lnTo>
                <a:close/>
                <a:moveTo>
                  <a:pt x="172296" y="126705"/>
                </a:moveTo>
                <a:cubicBezTo>
                  <a:pt x="166454" y="131742"/>
                  <a:pt x="160827" y="135421"/>
                  <a:pt x="155421" y="137751"/>
                </a:cubicBezTo>
                <a:cubicBezTo>
                  <a:pt x="150013" y="140082"/>
                  <a:pt x="144232" y="141249"/>
                  <a:pt x="138079" y="141249"/>
                </a:cubicBezTo>
                <a:cubicBezTo>
                  <a:pt x="128942" y="141249"/>
                  <a:pt x="121580" y="138560"/>
                  <a:pt x="115986" y="133181"/>
                </a:cubicBezTo>
                <a:cubicBezTo>
                  <a:pt x="110391" y="127803"/>
                  <a:pt x="107594" y="120923"/>
                  <a:pt x="107594" y="112536"/>
                </a:cubicBezTo>
                <a:cubicBezTo>
                  <a:pt x="107594" y="107003"/>
                  <a:pt x="108853" y="102107"/>
                  <a:pt x="111371" y="97847"/>
                </a:cubicBezTo>
                <a:cubicBezTo>
                  <a:pt x="113890" y="93593"/>
                  <a:pt x="117228" y="90173"/>
                  <a:pt x="121390" y="87591"/>
                </a:cubicBezTo>
                <a:cubicBezTo>
                  <a:pt x="125554" y="85014"/>
                  <a:pt x="130652" y="83167"/>
                  <a:pt x="136678" y="82043"/>
                </a:cubicBezTo>
                <a:cubicBezTo>
                  <a:pt x="140469" y="81302"/>
                  <a:pt x="147666" y="80709"/>
                  <a:pt x="158264" y="80273"/>
                </a:cubicBezTo>
                <a:cubicBezTo>
                  <a:pt x="168862" y="79837"/>
                  <a:pt x="176462" y="78717"/>
                  <a:pt x="181059" y="76918"/>
                </a:cubicBezTo>
                <a:cubicBezTo>
                  <a:pt x="182366" y="72316"/>
                  <a:pt x="183018" y="68494"/>
                  <a:pt x="183018" y="65448"/>
                </a:cubicBezTo>
                <a:cubicBezTo>
                  <a:pt x="183018" y="61534"/>
                  <a:pt x="181589" y="58459"/>
                  <a:pt x="178726" y="56220"/>
                </a:cubicBezTo>
                <a:cubicBezTo>
                  <a:pt x="174813" y="53110"/>
                  <a:pt x="169093" y="51558"/>
                  <a:pt x="161572" y="51558"/>
                </a:cubicBezTo>
                <a:cubicBezTo>
                  <a:pt x="154487" y="51558"/>
                  <a:pt x="148692" y="53128"/>
                  <a:pt x="144185" y="56264"/>
                </a:cubicBezTo>
                <a:cubicBezTo>
                  <a:pt x="139681" y="59407"/>
                  <a:pt x="136401" y="63867"/>
                  <a:pt x="134352" y="69646"/>
                </a:cubicBezTo>
                <a:lnTo>
                  <a:pt x="117289" y="68155"/>
                </a:lnTo>
                <a:cubicBezTo>
                  <a:pt x="120770" y="58334"/>
                  <a:pt x="126286" y="50814"/>
                  <a:pt x="133838" y="45591"/>
                </a:cubicBezTo>
                <a:cubicBezTo>
                  <a:pt x="141391" y="40370"/>
                  <a:pt x="150913" y="37760"/>
                  <a:pt x="162412" y="37760"/>
                </a:cubicBezTo>
                <a:cubicBezTo>
                  <a:pt x="174659" y="37760"/>
                  <a:pt x="184354" y="40683"/>
                  <a:pt x="191502" y="46523"/>
                </a:cubicBezTo>
                <a:cubicBezTo>
                  <a:pt x="196975" y="50875"/>
                  <a:pt x="199707" y="56530"/>
                  <a:pt x="199707" y="63489"/>
                </a:cubicBezTo>
                <a:cubicBezTo>
                  <a:pt x="199707" y="68774"/>
                  <a:pt x="198930" y="74897"/>
                  <a:pt x="197375" y="81860"/>
                </a:cubicBezTo>
                <a:lnTo>
                  <a:pt x="191873" y="106473"/>
                </a:lnTo>
                <a:cubicBezTo>
                  <a:pt x="190135" y="114303"/>
                  <a:pt x="189263" y="120676"/>
                  <a:pt x="189263" y="125585"/>
                </a:cubicBezTo>
                <a:cubicBezTo>
                  <a:pt x="189263" y="128695"/>
                  <a:pt x="189948" y="133171"/>
                  <a:pt x="191316" y="139010"/>
                </a:cubicBezTo>
                <a:lnTo>
                  <a:pt x="174256" y="139010"/>
                </a:lnTo>
                <a:cubicBezTo>
                  <a:pt x="173322" y="135777"/>
                  <a:pt x="172671" y="131676"/>
                  <a:pt x="172296" y="126705"/>
                </a:cubicBezTo>
                <a:close/>
                <a:moveTo>
                  <a:pt x="178543" y="88852"/>
                </a:moveTo>
                <a:cubicBezTo>
                  <a:pt x="176181" y="89784"/>
                  <a:pt x="173646" y="90496"/>
                  <a:pt x="170944" y="90993"/>
                </a:cubicBezTo>
                <a:cubicBezTo>
                  <a:pt x="168244" y="91490"/>
                  <a:pt x="163721" y="92023"/>
                  <a:pt x="157379" y="92581"/>
                </a:cubicBezTo>
                <a:cubicBezTo>
                  <a:pt x="147558" y="93452"/>
                  <a:pt x="140627" y="94554"/>
                  <a:pt x="136589" y="95893"/>
                </a:cubicBezTo>
                <a:cubicBezTo>
                  <a:pt x="132545" y="97229"/>
                  <a:pt x="129504" y="99360"/>
                  <a:pt x="127451" y="102276"/>
                </a:cubicBezTo>
                <a:cubicBezTo>
                  <a:pt x="125400" y="105199"/>
                  <a:pt x="124374" y="108428"/>
                  <a:pt x="124374" y="111971"/>
                </a:cubicBezTo>
                <a:cubicBezTo>
                  <a:pt x="124374" y="116698"/>
                  <a:pt x="126005" y="120585"/>
                  <a:pt x="129270" y="123631"/>
                </a:cubicBezTo>
                <a:cubicBezTo>
                  <a:pt x="132531" y="126676"/>
                  <a:pt x="137178" y="128199"/>
                  <a:pt x="143205" y="128199"/>
                </a:cubicBezTo>
                <a:cubicBezTo>
                  <a:pt x="148800" y="128199"/>
                  <a:pt x="154178" y="126723"/>
                  <a:pt x="159337" y="123768"/>
                </a:cubicBezTo>
                <a:cubicBezTo>
                  <a:pt x="164496" y="120815"/>
                  <a:pt x="168567" y="116698"/>
                  <a:pt x="171548" y="111412"/>
                </a:cubicBezTo>
                <a:cubicBezTo>
                  <a:pt x="174533" y="106131"/>
                  <a:pt x="176866" y="98610"/>
                  <a:pt x="178543" y="88852"/>
                </a:cubicBezTo>
                <a:close/>
                <a:moveTo>
                  <a:pt x="263928" y="139010"/>
                </a:moveTo>
                <a:lnTo>
                  <a:pt x="284624" y="39996"/>
                </a:lnTo>
                <a:lnTo>
                  <a:pt x="301501" y="39996"/>
                </a:lnTo>
                <a:lnTo>
                  <a:pt x="298052" y="56311"/>
                </a:lnTo>
                <a:cubicBezTo>
                  <a:pt x="304330" y="49287"/>
                  <a:pt x="309939" y="44439"/>
                  <a:pt x="314882" y="41767"/>
                </a:cubicBezTo>
                <a:cubicBezTo>
                  <a:pt x="319821" y="39096"/>
                  <a:pt x="325185" y="37760"/>
                  <a:pt x="330964" y="37760"/>
                </a:cubicBezTo>
                <a:cubicBezTo>
                  <a:pt x="337116" y="37760"/>
                  <a:pt x="342256" y="39390"/>
                  <a:pt x="346396" y="42653"/>
                </a:cubicBezTo>
                <a:cubicBezTo>
                  <a:pt x="350525" y="45918"/>
                  <a:pt x="353243" y="50471"/>
                  <a:pt x="354550" y="56311"/>
                </a:cubicBezTo>
                <a:cubicBezTo>
                  <a:pt x="359587" y="50098"/>
                  <a:pt x="364885" y="45453"/>
                  <a:pt x="370452" y="42375"/>
                </a:cubicBezTo>
                <a:cubicBezTo>
                  <a:pt x="376013" y="39300"/>
                  <a:pt x="381870" y="37760"/>
                  <a:pt x="388023" y="37760"/>
                </a:cubicBezTo>
                <a:cubicBezTo>
                  <a:pt x="396292" y="37760"/>
                  <a:pt x="402491" y="39718"/>
                  <a:pt x="406624" y="43632"/>
                </a:cubicBezTo>
                <a:cubicBezTo>
                  <a:pt x="410758" y="47549"/>
                  <a:pt x="412824" y="53049"/>
                  <a:pt x="412824" y="60137"/>
                </a:cubicBezTo>
                <a:cubicBezTo>
                  <a:pt x="412824" y="63184"/>
                  <a:pt x="412108" y="68216"/>
                  <a:pt x="410678" y="75240"/>
                </a:cubicBezTo>
                <a:lnTo>
                  <a:pt x="397344" y="139010"/>
                </a:lnTo>
                <a:lnTo>
                  <a:pt x="380471" y="139010"/>
                </a:lnTo>
                <a:lnTo>
                  <a:pt x="394081" y="73558"/>
                </a:lnTo>
                <a:cubicBezTo>
                  <a:pt x="395266" y="68216"/>
                  <a:pt x="395857" y="64397"/>
                  <a:pt x="395857" y="62095"/>
                </a:cubicBezTo>
                <a:cubicBezTo>
                  <a:pt x="395857" y="58860"/>
                  <a:pt x="394831" y="56311"/>
                  <a:pt x="392778" y="54446"/>
                </a:cubicBezTo>
                <a:cubicBezTo>
                  <a:pt x="390724" y="52584"/>
                  <a:pt x="387833" y="51652"/>
                  <a:pt x="384107" y="51652"/>
                </a:cubicBezTo>
                <a:cubicBezTo>
                  <a:pt x="379070" y="51652"/>
                  <a:pt x="373943" y="53175"/>
                  <a:pt x="368723" y="56220"/>
                </a:cubicBezTo>
                <a:cubicBezTo>
                  <a:pt x="363500" y="59266"/>
                  <a:pt x="359443" y="63259"/>
                  <a:pt x="356556" y="68198"/>
                </a:cubicBezTo>
                <a:cubicBezTo>
                  <a:pt x="353665" y="73141"/>
                  <a:pt x="351134" y="80737"/>
                  <a:pt x="348960" y="90997"/>
                </a:cubicBezTo>
                <a:lnTo>
                  <a:pt x="338891" y="139010"/>
                </a:lnTo>
                <a:lnTo>
                  <a:pt x="322010" y="139010"/>
                </a:lnTo>
                <a:lnTo>
                  <a:pt x="335995" y="72165"/>
                </a:lnTo>
                <a:cubicBezTo>
                  <a:pt x="336994" y="67625"/>
                  <a:pt x="337490" y="64393"/>
                  <a:pt x="337490" y="62464"/>
                </a:cubicBezTo>
                <a:cubicBezTo>
                  <a:pt x="337490" y="59234"/>
                  <a:pt x="336478" y="56624"/>
                  <a:pt x="334459" y="54633"/>
                </a:cubicBezTo>
                <a:cubicBezTo>
                  <a:pt x="332439" y="52647"/>
                  <a:pt x="329814" y="51652"/>
                  <a:pt x="326578" y="51652"/>
                </a:cubicBezTo>
                <a:cubicBezTo>
                  <a:pt x="321794" y="51652"/>
                  <a:pt x="316775" y="53175"/>
                  <a:pt x="311526" y="56220"/>
                </a:cubicBezTo>
                <a:cubicBezTo>
                  <a:pt x="306271" y="59266"/>
                  <a:pt x="301998" y="63504"/>
                  <a:pt x="298703" y="68943"/>
                </a:cubicBezTo>
                <a:cubicBezTo>
                  <a:pt x="295406" y="74383"/>
                  <a:pt x="292706" y="82137"/>
                  <a:pt x="290593" y="92206"/>
                </a:cubicBezTo>
                <a:lnTo>
                  <a:pt x="280805" y="139010"/>
                </a:lnTo>
                <a:close/>
                <a:moveTo>
                  <a:pt x="495803" y="105354"/>
                </a:moveTo>
                <a:lnTo>
                  <a:pt x="512213" y="107034"/>
                </a:lnTo>
                <a:cubicBezTo>
                  <a:pt x="509847" y="115174"/>
                  <a:pt x="504429" y="122915"/>
                  <a:pt x="495944" y="130244"/>
                </a:cubicBezTo>
                <a:cubicBezTo>
                  <a:pt x="487459" y="137580"/>
                  <a:pt x="477342" y="141249"/>
                  <a:pt x="465596" y="141249"/>
                </a:cubicBezTo>
                <a:cubicBezTo>
                  <a:pt x="458259" y="141249"/>
                  <a:pt x="451531" y="139554"/>
                  <a:pt x="445411" y="136166"/>
                </a:cubicBezTo>
                <a:cubicBezTo>
                  <a:pt x="439287" y="132778"/>
                  <a:pt x="434625" y="127853"/>
                  <a:pt x="431428" y="121392"/>
                </a:cubicBezTo>
                <a:cubicBezTo>
                  <a:pt x="428224" y="114926"/>
                  <a:pt x="426623" y="107560"/>
                  <a:pt x="426623" y="99291"/>
                </a:cubicBezTo>
                <a:cubicBezTo>
                  <a:pt x="426623" y="88481"/>
                  <a:pt x="429124" y="77989"/>
                  <a:pt x="434128" y="67827"/>
                </a:cubicBezTo>
                <a:cubicBezTo>
                  <a:pt x="439128" y="57664"/>
                  <a:pt x="445609" y="50112"/>
                  <a:pt x="453568" y="45169"/>
                </a:cubicBezTo>
                <a:cubicBezTo>
                  <a:pt x="461525" y="40234"/>
                  <a:pt x="470132" y="37760"/>
                  <a:pt x="479391" y="37760"/>
                </a:cubicBezTo>
                <a:cubicBezTo>
                  <a:pt x="491200" y="37760"/>
                  <a:pt x="500634" y="41429"/>
                  <a:pt x="507687" y="48758"/>
                </a:cubicBezTo>
                <a:cubicBezTo>
                  <a:pt x="514743" y="56095"/>
                  <a:pt x="518271" y="66102"/>
                  <a:pt x="518271" y="78782"/>
                </a:cubicBezTo>
                <a:cubicBezTo>
                  <a:pt x="518271" y="83627"/>
                  <a:pt x="517835" y="88603"/>
                  <a:pt x="516964" y="93701"/>
                </a:cubicBezTo>
                <a:lnTo>
                  <a:pt x="444057" y="93701"/>
                </a:lnTo>
                <a:cubicBezTo>
                  <a:pt x="443806" y="95626"/>
                  <a:pt x="443682" y="97368"/>
                  <a:pt x="443682" y="98924"/>
                </a:cubicBezTo>
                <a:cubicBezTo>
                  <a:pt x="443682" y="108184"/>
                  <a:pt x="445810" y="115254"/>
                  <a:pt x="450069" y="120128"/>
                </a:cubicBezTo>
                <a:cubicBezTo>
                  <a:pt x="454331" y="125010"/>
                  <a:pt x="459533" y="127451"/>
                  <a:pt x="465686" y="127451"/>
                </a:cubicBezTo>
                <a:cubicBezTo>
                  <a:pt x="471468" y="127451"/>
                  <a:pt x="477156" y="125554"/>
                  <a:pt x="482750" y="121762"/>
                </a:cubicBezTo>
                <a:cubicBezTo>
                  <a:pt x="488344" y="117976"/>
                  <a:pt x="492693" y="112503"/>
                  <a:pt x="495803" y="105354"/>
                </a:cubicBezTo>
                <a:close/>
                <a:moveTo>
                  <a:pt x="446757" y="80834"/>
                </a:moveTo>
                <a:lnTo>
                  <a:pt x="502327" y="80834"/>
                </a:lnTo>
                <a:cubicBezTo>
                  <a:pt x="502392" y="79096"/>
                  <a:pt x="502424" y="77850"/>
                  <a:pt x="502424" y="77100"/>
                </a:cubicBezTo>
                <a:cubicBezTo>
                  <a:pt x="502424" y="68649"/>
                  <a:pt x="500310" y="62172"/>
                  <a:pt x="496084" y="57664"/>
                </a:cubicBezTo>
                <a:cubicBezTo>
                  <a:pt x="491855" y="53157"/>
                  <a:pt x="486414" y="50907"/>
                  <a:pt x="479766" y="50907"/>
                </a:cubicBezTo>
                <a:cubicBezTo>
                  <a:pt x="472555" y="50907"/>
                  <a:pt x="465981" y="53395"/>
                  <a:pt x="460049" y="58363"/>
                </a:cubicBezTo>
                <a:cubicBezTo>
                  <a:pt x="454112" y="63335"/>
                  <a:pt x="449680" y="70825"/>
                  <a:pt x="446757" y="80834"/>
                </a:cubicBezTo>
                <a:close/>
                <a:moveTo>
                  <a:pt x="548346" y="39996"/>
                </a:moveTo>
                <a:lnTo>
                  <a:pt x="573423" y="39996"/>
                </a:lnTo>
                <a:lnTo>
                  <a:pt x="582748" y="118965"/>
                </a:lnTo>
                <a:lnTo>
                  <a:pt x="628713" y="39996"/>
                </a:lnTo>
                <a:lnTo>
                  <a:pt x="653329" y="39996"/>
                </a:lnTo>
                <a:lnTo>
                  <a:pt x="632164" y="139010"/>
                </a:lnTo>
                <a:lnTo>
                  <a:pt x="615475" y="139010"/>
                </a:lnTo>
                <a:lnTo>
                  <a:pt x="632722" y="59201"/>
                </a:lnTo>
                <a:lnTo>
                  <a:pt x="586290" y="139010"/>
                </a:lnTo>
                <a:lnTo>
                  <a:pt x="571278" y="139010"/>
                </a:lnTo>
                <a:lnTo>
                  <a:pt x="561489" y="56128"/>
                </a:lnTo>
                <a:lnTo>
                  <a:pt x="543777" y="139010"/>
                </a:lnTo>
                <a:lnTo>
                  <a:pt x="527087" y="139010"/>
                </a:lnTo>
                <a:close/>
                <a:moveTo>
                  <a:pt x="650013" y="177239"/>
                </a:moveTo>
                <a:lnTo>
                  <a:pt x="651039" y="161388"/>
                </a:lnTo>
                <a:cubicBezTo>
                  <a:pt x="654520" y="162381"/>
                  <a:pt x="657905" y="162878"/>
                  <a:pt x="661198" y="162878"/>
                </a:cubicBezTo>
                <a:cubicBezTo>
                  <a:pt x="664618" y="162878"/>
                  <a:pt x="667383" y="162104"/>
                  <a:pt x="669500" y="160548"/>
                </a:cubicBezTo>
                <a:cubicBezTo>
                  <a:pt x="672233" y="158500"/>
                  <a:pt x="675216" y="154645"/>
                  <a:pt x="678446" y="148989"/>
                </a:cubicBezTo>
                <a:lnTo>
                  <a:pt x="683857" y="139295"/>
                </a:lnTo>
                <a:lnTo>
                  <a:pt x="667351" y="39996"/>
                </a:lnTo>
                <a:lnTo>
                  <a:pt x="683950" y="39996"/>
                </a:lnTo>
                <a:lnTo>
                  <a:pt x="691410" y="90065"/>
                </a:lnTo>
                <a:cubicBezTo>
                  <a:pt x="692900" y="99943"/>
                  <a:pt x="694171" y="109828"/>
                  <a:pt x="695233" y="119714"/>
                </a:cubicBezTo>
                <a:lnTo>
                  <a:pt x="739516" y="39996"/>
                </a:lnTo>
                <a:lnTo>
                  <a:pt x="757139" y="39996"/>
                </a:lnTo>
                <a:lnTo>
                  <a:pt x="694020" y="152158"/>
                </a:lnTo>
                <a:cubicBezTo>
                  <a:pt x="687929" y="163097"/>
                  <a:pt x="682517" y="170341"/>
                  <a:pt x="677794" y="173887"/>
                </a:cubicBezTo>
                <a:cubicBezTo>
                  <a:pt x="673075" y="177429"/>
                  <a:pt x="667635" y="179197"/>
                  <a:pt x="661482" y="179197"/>
                </a:cubicBezTo>
                <a:cubicBezTo>
                  <a:pt x="657566" y="179197"/>
                  <a:pt x="653739" y="178545"/>
                  <a:pt x="650013" y="177239"/>
                </a:cubicBezTo>
                <a:close/>
                <a:moveTo>
                  <a:pt x="828684" y="89877"/>
                </a:moveTo>
                <a:lnTo>
                  <a:pt x="843509" y="132300"/>
                </a:lnTo>
                <a:lnTo>
                  <a:pt x="830830" y="132300"/>
                </a:lnTo>
                <a:lnTo>
                  <a:pt x="811063" y="87829"/>
                </a:lnTo>
                <a:lnTo>
                  <a:pt x="848449" y="47642"/>
                </a:lnTo>
                <a:lnTo>
                  <a:pt x="861783" y="47642"/>
                </a:lnTo>
                <a:close/>
                <a:moveTo>
                  <a:pt x="865513" y="89877"/>
                </a:moveTo>
                <a:lnTo>
                  <a:pt x="880053" y="132300"/>
                </a:lnTo>
                <a:lnTo>
                  <a:pt x="866441" y="132300"/>
                </a:lnTo>
                <a:lnTo>
                  <a:pt x="847984" y="87638"/>
                </a:lnTo>
                <a:lnTo>
                  <a:pt x="884157" y="47642"/>
                </a:lnTo>
                <a:lnTo>
                  <a:pt x="898612" y="47642"/>
                </a:lnTo>
                <a:close/>
                <a:moveTo>
                  <a:pt x="906906" y="139010"/>
                </a:moveTo>
                <a:lnTo>
                  <a:pt x="908680" y="125308"/>
                </a:lnTo>
                <a:lnTo>
                  <a:pt x="977113" y="43538"/>
                </a:lnTo>
                <a:lnTo>
                  <a:pt x="991283" y="26384"/>
                </a:lnTo>
                <a:cubicBezTo>
                  <a:pt x="994145" y="22903"/>
                  <a:pt x="996913" y="19703"/>
                  <a:pt x="999585" y="16783"/>
                </a:cubicBezTo>
                <a:cubicBezTo>
                  <a:pt x="993802" y="17464"/>
                  <a:pt x="989763" y="17805"/>
                  <a:pt x="987462" y="17805"/>
                </a:cubicBezTo>
                <a:lnTo>
                  <a:pt x="982988" y="17715"/>
                </a:lnTo>
                <a:lnTo>
                  <a:pt x="977578" y="17805"/>
                </a:lnTo>
                <a:lnTo>
                  <a:pt x="972264" y="17899"/>
                </a:lnTo>
                <a:lnTo>
                  <a:pt x="926303" y="17899"/>
                </a:lnTo>
                <a:lnTo>
                  <a:pt x="929560" y="2329"/>
                </a:lnTo>
                <a:lnTo>
                  <a:pt x="1023823" y="2329"/>
                </a:lnTo>
                <a:lnTo>
                  <a:pt x="1022239" y="16595"/>
                </a:lnTo>
                <a:lnTo>
                  <a:pt x="948860" y="103769"/>
                </a:lnTo>
                <a:cubicBezTo>
                  <a:pt x="939853" y="114520"/>
                  <a:pt x="934129" y="121266"/>
                  <a:pt x="931706" y="124002"/>
                </a:cubicBezTo>
                <a:cubicBezTo>
                  <a:pt x="934438" y="123627"/>
                  <a:pt x="936212" y="123440"/>
                  <a:pt x="937023" y="123440"/>
                </a:cubicBezTo>
                <a:lnTo>
                  <a:pt x="1011515" y="123440"/>
                </a:lnTo>
                <a:lnTo>
                  <a:pt x="1008253" y="139010"/>
                </a:lnTo>
                <a:close/>
                <a:moveTo>
                  <a:pt x="1026501" y="139010"/>
                </a:moveTo>
                <a:lnTo>
                  <a:pt x="1055128" y="2329"/>
                </a:lnTo>
                <a:lnTo>
                  <a:pt x="1153769" y="2329"/>
                </a:lnTo>
                <a:lnTo>
                  <a:pt x="1150503" y="17899"/>
                </a:lnTo>
                <a:lnTo>
                  <a:pt x="1070137" y="17899"/>
                </a:lnTo>
                <a:lnTo>
                  <a:pt x="1061187" y="60415"/>
                </a:lnTo>
                <a:lnTo>
                  <a:pt x="1139505" y="60415"/>
                </a:lnTo>
                <a:lnTo>
                  <a:pt x="1136241" y="75985"/>
                </a:lnTo>
                <a:lnTo>
                  <a:pt x="1057922" y="75985"/>
                </a:lnTo>
                <a:lnTo>
                  <a:pt x="1048040" y="123534"/>
                </a:lnTo>
                <a:lnTo>
                  <a:pt x="1134094" y="123534"/>
                </a:lnTo>
                <a:lnTo>
                  <a:pt x="1130832" y="139010"/>
                </a:lnTo>
                <a:close/>
                <a:moveTo>
                  <a:pt x="1162719" y="81766"/>
                </a:moveTo>
                <a:cubicBezTo>
                  <a:pt x="1162719" y="57398"/>
                  <a:pt x="1169759" y="37681"/>
                  <a:pt x="1183840" y="22607"/>
                </a:cubicBezTo>
                <a:cubicBezTo>
                  <a:pt x="1197911" y="7537"/>
                  <a:pt x="1214990" y="0"/>
                  <a:pt x="1235068" y="0"/>
                </a:cubicBezTo>
                <a:cubicBezTo>
                  <a:pt x="1252095" y="0"/>
                  <a:pt x="1265977" y="5547"/>
                  <a:pt x="1276697" y="16642"/>
                </a:cubicBezTo>
                <a:cubicBezTo>
                  <a:pt x="1287418" y="27738"/>
                  <a:pt x="1292779" y="42606"/>
                  <a:pt x="1292779" y="61253"/>
                </a:cubicBezTo>
                <a:cubicBezTo>
                  <a:pt x="1292779" y="74559"/>
                  <a:pt x="1290079" y="86892"/>
                  <a:pt x="1284668" y="98265"/>
                </a:cubicBezTo>
                <a:cubicBezTo>
                  <a:pt x="1280629" y="106783"/>
                  <a:pt x="1275531" y="114134"/>
                  <a:pt x="1269380" y="120319"/>
                </a:cubicBezTo>
                <a:cubicBezTo>
                  <a:pt x="1263223" y="126503"/>
                  <a:pt x="1256635" y="131270"/>
                  <a:pt x="1249614" y="134629"/>
                </a:cubicBezTo>
                <a:cubicBezTo>
                  <a:pt x="1240288" y="139103"/>
                  <a:pt x="1230409" y="141343"/>
                  <a:pt x="1219965" y="141343"/>
                </a:cubicBezTo>
                <a:cubicBezTo>
                  <a:pt x="1209025" y="141343"/>
                  <a:pt x="1199063" y="138732"/>
                  <a:pt x="1190081" y="133509"/>
                </a:cubicBezTo>
                <a:cubicBezTo>
                  <a:pt x="1181099" y="128289"/>
                  <a:pt x="1174296" y="121003"/>
                  <a:pt x="1169666" y="111647"/>
                </a:cubicBezTo>
                <a:cubicBezTo>
                  <a:pt x="1165036" y="102290"/>
                  <a:pt x="1162719" y="92333"/>
                  <a:pt x="1162719" y="81766"/>
                </a:cubicBezTo>
                <a:close/>
                <a:moveTo>
                  <a:pt x="1180711" y="82699"/>
                </a:moveTo>
                <a:cubicBezTo>
                  <a:pt x="1180711" y="90716"/>
                  <a:pt x="1182374" y="98082"/>
                  <a:pt x="1185700" y="104792"/>
                </a:cubicBezTo>
                <a:cubicBezTo>
                  <a:pt x="1189026" y="111506"/>
                  <a:pt x="1193984" y="116759"/>
                  <a:pt x="1200572" y="120550"/>
                </a:cubicBezTo>
                <a:cubicBezTo>
                  <a:pt x="1207159" y="124343"/>
                  <a:pt x="1214090" y="126241"/>
                  <a:pt x="1221362" y="126241"/>
                </a:cubicBezTo>
                <a:cubicBezTo>
                  <a:pt x="1228385" y="126241"/>
                  <a:pt x="1235064" y="124578"/>
                  <a:pt x="1241406" y="121251"/>
                </a:cubicBezTo>
                <a:cubicBezTo>
                  <a:pt x="1247746" y="117925"/>
                  <a:pt x="1253420" y="113296"/>
                  <a:pt x="1258425" y="107358"/>
                </a:cubicBezTo>
                <a:cubicBezTo>
                  <a:pt x="1263428" y="101426"/>
                  <a:pt x="1267374" y="94118"/>
                  <a:pt x="1270264" y="85449"/>
                </a:cubicBezTo>
                <a:cubicBezTo>
                  <a:pt x="1273155" y="76777"/>
                  <a:pt x="1274599" y="68249"/>
                  <a:pt x="1274599" y="59853"/>
                </a:cubicBezTo>
                <a:cubicBezTo>
                  <a:pt x="1274599" y="46242"/>
                  <a:pt x="1270794" y="35399"/>
                  <a:pt x="1263179" y="27317"/>
                </a:cubicBezTo>
                <a:cubicBezTo>
                  <a:pt x="1255566" y="19238"/>
                  <a:pt x="1246162" y="15196"/>
                  <a:pt x="1234978" y="15196"/>
                </a:cubicBezTo>
                <a:cubicBezTo>
                  <a:pt x="1220677" y="15196"/>
                  <a:pt x="1208060" y="21304"/>
                  <a:pt x="1197123" y="33515"/>
                </a:cubicBezTo>
                <a:cubicBezTo>
                  <a:pt x="1186183" y="45730"/>
                  <a:pt x="1180711" y="62125"/>
                  <a:pt x="1180711" y="8269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914973" y="5555838"/>
            <a:ext cx="54993" cy="16800"/>
          </a:xfrm>
          <a:custGeom>
            <a:avLst/>
            <a:gdLst/>
            <a:ahLst/>
            <a:cxnLst/>
            <a:rect l="l" t="t" r="r" b="b"/>
            <a:pathLst>
              <a:path w="54993" h="16800">
                <a:moveTo>
                  <a:pt x="0" y="16801"/>
                </a:moveTo>
                <a:lnTo>
                  <a:pt x="3628" y="0"/>
                </a:lnTo>
                <a:lnTo>
                  <a:pt x="54994" y="0"/>
                </a:lnTo>
                <a:lnTo>
                  <a:pt x="51556" y="1680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975093" y="5476976"/>
            <a:ext cx="140969" cy="138435"/>
          </a:xfrm>
          <a:custGeom>
            <a:avLst/>
            <a:gdLst/>
            <a:ahLst/>
            <a:cxnLst/>
            <a:rect l="l" t="t" r="r" b="b"/>
            <a:pathLst>
              <a:path w="140969" h="138435">
                <a:moveTo>
                  <a:pt x="0" y="136714"/>
                </a:moveTo>
                <a:lnTo>
                  <a:pt x="28545" y="0"/>
                </a:lnTo>
                <a:lnTo>
                  <a:pt x="45317" y="0"/>
                </a:lnTo>
                <a:lnTo>
                  <a:pt x="16768" y="136714"/>
                </a:lnTo>
                <a:close/>
                <a:moveTo>
                  <a:pt x="67954" y="19095"/>
                </a:moveTo>
                <a:lnTo>
                  <a:pt x="71960" y="0"/>
                </a:lnTo>
                <a:lnTo>
                  <a:pt x="88737" y="0"/>
                </a:lnTo>
                <a:lnTo>
                  <a:pt x="84722" y="19095"/>
                </a:lnTo>
                <a:close/>
                <a:moveTo>
                  <a:pt x="43323" y="136714"/>
                </a:moveTo>
                <a:lnTo>
                  <a:pt x="64069" y="37616"/>
                </a:lnTo>
                <a:lnTo>
                  <a:pt x="80841" y="37616"/>
                </a:lnTo>
                <a:lnTo>
                  <a:pt x="60092" y="136714"/>
                </a:lnTo>
                <a:close/>
                <a:moveTo>
                  <a:pt x="125435" y="123030"/>
                </a:moveTo>
                <a:lnTo>
                  <a:pt x="122639" y="136844"/>
                </a:lnTo>
                <a:cubicBezTo>
                  <a:pt x="118599" y="137892"/>
                  <a:pt x="114682" y="138435"/>
                  <a:pt x="110894" y="138435"/>
                </a:cubicBezTo>
                <a:cubicBezTo>
                  <a:pt x="104180" y="138435"/>
                  <a:pt x="98868" y="136783"/>
                  <a:pt x="94889" y="133471"/>
                </a:cubicBezTo>
                <a:cubicBezTo>
                  <a:pt x="91926" y="130987"/>
                  <a:pt x="90432" y="127584"/>
                  <a:pt x="90432" y="123285"/>
                </a:cubicBezTo>
                <a:cubicBezTo>
                  <a:pt x="90432" y="121123"/>
                  <a:pt x="91231" y="116093"/>
                  <a:pt x="92852" y="108263"/>
                </a:cubicBezTo>
                <a:lnTo>
                  <a:pt x="104882" y="50598"/>
                </a:lnTo>
                <a:lnTo>
                  <a:pt x="91516" y="50598"/>
                </a:lnTo>
                <a:lnTo>
                  <a:pt x="94188" y="37616"/>
                </a:lnTo>
                <a:lnTo>
                  <a:pt x="107554" y="37616"/>
                </a:lnTo>
                <a:lnTo>
                  <a:pt x="112676" y="13335"/>
                </a:lnTo>
                <a:lnTo>
                  <a:pt x="131995" y="1721"/>
                </a:lnTo>
                <a:lnTo>
                  <a:pt x="124359" y="37616"/>
                </a:lnTo>
                <a:lnTo>
                  <a:pt x="140969" y="37616"/>
                </a:lnTo>
                <a:lnTo>
                  <a:pt x="138103" y="50598"/>
                </a:lnTo>
                <a:lnTo>
                  <a:pt x="121681" y="50598"/>
                </a:lnTo>
                <a:lnTo>
                  <a:pt x="110229" y="105431"/>
                </a:lnTo>
                <a:cubicBezTo>
                  <a:pt x="108793" y="112403"/>
                  <a:pt x="108098" y="116572"/>
                  <a:pt x="108098" y="117940"/>
                </a:cubicBezTo>
                <a:cubicBezTo>
                  <a:pt x="108098" y="119945"/>
                  <a:pt x="108666" y="121472"/>
                  <a:pt x="109812" y="122522"/>
                </a:cubicBezTo>
                <a:cubicBezTo>
                  <a:pt x="110959" y="123574"/>
                  <a:pt x="112839" y="124113"/>
                  <a:pt x="115445" y="124113"/>
                </a:cubicBezTo>
                <a:cubicBezTo>
                  <a:pt x="119168" y="124113"/>
                  <a:pt x="122512" y="123762"/>
                  <a:pt x="125435" y="12303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116569" y="5522322"/>
            <a:ext cx="131934" cy="118969"/>
          </a:xfrm>
          <a:custGeom>
            <a:avLst/>
            <a:gdLst/>
            <a:ahLst/>
            <a:cxnLst/>
            <a:rect l="l" t="t" r="r" b="b"/>
            <a:pathLst>
              <a:path w="131934" h="118969">
                <a:moveTo>
                  <a:pt x="34219" y="42797"/>
                </a:moveTo>
                <a:lnTo>
                  <a:pt x="20423" y="0"/>
                </a:lnTo>
                <a:lnTo>
                  <a:pt x="33845" y="0"/>
                </a:lnTo>
                <a:lnTo>
                  <a:pt x="51747" y="45033"/>
                </a:lnTo>
                <a:lnTo>
                  <a:pt x="15199" y="84658"/>
                </a:lnTo>
                <a:lnTo>
                  <a:pt x="0" y="84658"/>
                </a:lnTo>
                <a:close/>
                <a:moveTo>
                  <a:pt x="70672" y="43539"/>
                </a:moveTo>
                <a:lnTo>
                  <a:pt x="56783" y="0"/>
                </a:lnTo>
                <a:lnTo>
                  <a:pt x="69463" y="0"/>
                </a:lnTo>
                <a:lnTo>
                  <a:pt x="88669" y="45219"/>
                </a:lnTo>
                <a:lnTo>
                  <a:pt x="50725" y="84658"/>
                </a:lnTo>
                <a:lnTo>
                  <a:pt x="37296" y="84658"/>
                </a:lnTo>
                <a:close/>
                <a:moveTo>
                  <a:pt x="108721" y="91368"/>
                </a:moveTo>
                <a:lnTo>
                  <a:pt x="112728" y="72256"/>
                </a:lnTo>
                <a:lnTo>
                  <a:pt x="131934" y="72256"/>
                </a:lnTo>
                <a:lnTo>
                  <a:pt x="128489" y="88945"/>
                </a:lnTo>
                <a:cubicBezTo>
                  <a:pt x="126372" y="98953"/>
                  <a:pt x="123095" y="106290"/>
                  <a:pt x="118650" y="110948"/>
                </a:cubicBezTo>
                <a:cubicBezTo>
                  <a:pt x="114207" y="115610"/>
                  <a:pt x="108969" y="118285"/>
                  <a:pt x="102943" y="118969"/>
                </a:cubicBezTo>
                <a:lnTo>
                  <a:pt x="104526" y="111600"/>
                </a:lnTo>
                <a:cubicBezTo>
                  <a:pt x="111925" y="109551"/>
                  <a:pt x="116799" y="102809"/>
                  <a:pt x="119164" y="9136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324301" y="5474680"/>
            <a:ext cx="1454263" cy="176958"/>
          </a:xfrm>
          <a:custGeom>
            <a:avLst/>
            <a:gdLst/>
            <a:ahLst/>
            <a:cxnLst/>
            <a:rect l="l" t="t" r="r" b="b"/>
            <a:pathLst>
              <a:path w="1454263" h="176958">
                <a:moveTo>
                  <a:pt x="0" y="139010"/>
                </a:moveTo>
                <a:lnTo>
                  <a:pt x="28623" y="2329"/>
                </a:lnTo>
                <a:lnTo>
                  <a:pt x="85683" y="2329"/>
                </a:lnTo>
                <a:cubicBezTo>
                  <a:pt x="95562" y="2329"/>
                  <a:pt x="102977" y="3463"/>
                  <a:pt x="107920" y="5730"/>
                </a:cubicBezTo>
                <a:cubicBezTo>
                  <a:pt x="112860" y="8002"/>
                  <a:pt x="116948" y="11887"/>
                  <a:pt x="120182" y="17388"/>
                </a:cubicBezTo>
                <a:cubicBezTo>
                  <a:pt x="123411" y="22888"/>
                  <a:pt x="125027" y="29059"/>
                  <a:pt x="125027" y="35895"/>
                </a:cubicBezTo>
                <a:cubicBezTo>
                  <a:pt x="125027" y="41551"/>
                  <a:pt x="123879" y="47304"/>
                  <a:pt x="121579" y="53143"/>
                </a:cubicBezTo>
                <a:cubicBezTo>
                  <a:pt x="119274" y="58981"/>
                  <a:pt x="116373" y="63802"/>
                  <a:pt x="112860" y="67593"/>
                </a:cubicBezTo>
                <a:cubicBezTo>
                  <a:pt x="109349" y="71384"/>
                  <a:pt x="105793" y="74245"/>
                  <a:pt x="102185" y="76168"/>
                </a:cubicBezTo>
                <a:cubicBezTo>
                  <a:pt x="98582" y="78098"/>
                  <a:pt x="94727" y="79527"/>
                  <a:pt x="90625" y="80460"/>
                </a:cubicBezTo>
                <a:cubicBezTo>
                  <a:pt x="81864" y="82512"/>
                  <a:pt x="73005" y="83538"/>
                  <a:pt x="64051" y="83538"/>
                </a:cubicBezTo>
                <a:lnTo>
                  <a:pt x="29833" y="83538"/>
                </a:lnTo>
                <a:lnTo>
                  <a:pt x="18274" y="139010"/>
                </a:lnTo>
                <a:close/>
                <a:moveTo>
                  <a:pt x="33098" y="68061"/>
                </a:moveTo>
                <a:lnTo>
                  <a:pt x="63212" y="68061"/>
                </a:lnTo>
                <a:cubicBezTo>
                  <a:pt x="74897" y="68061"/>
                  <a:pt x="83477" y="66801"/>
                  <a:pt x="88948" y="64285"/>
                </a:cubicBezTo>
                <a:cubicBezTo>
                  <a:pt x="94416" y="61769"/>
                  <a:pt x="98798" y="57931"/>
                  <a:pt x="102096" y="52769"/>
                </a:cubicBezTo>
                <a:cubicBezTo>
                  <a:pt x="105386" y="47610"/>
                  <a:pt x="107031" y="42141"/>
                  <a:pt x="107031" y="36363"/>
                </a:cubicBezTo>
                <a:cubicBezTo>
                  <a:pt x="107031" y="31885"/>
                  <a:pt x="106160" y="28231"/>
                  <a:pt x="104421" y="25405"/>
                </a:cubicBezTo>
                <a:cubicBezTo>
                  <a:pt x="102683" y="22579"/>
                  <a:pt x="100227" y="20498"/>
                  <a:pt x="97059" y="19159"/>
                </a:cubicBezTo>
                <a:cubicBezTo>
                  <a:pt x="93888" y="17823"/>
                  <a:pt x="87796" y="17154"/>
                  <a:pt x="78782" y="17154"/>
                </a:cubicBezTo>
                <a:lnTo>
                  <a:pt x="43728" y="17154"/>
                </a:lnTo>
                <a:close/>
                <a:moveTo>
                  <a:pt x="192251" y="126705"/>
                </a:moveTo>
                <a:cubicBezTo>
                  <a:pt x="186404" y="131742"/>
                  <a:pt x="180780" y="135421"/>
                  <a:pt x="175374" y="137751"/>
                </a:cubicBezTo>
                <a:cubicBezTo>
                  <a:pt x="169962" y="140082"/>
                  <a:pt x="164185" y="141249"/>
                  <a:pt x="158032" y="141249"/>
                </a:cubicBezTo>
                <a:cubicBezTo>
                  <a:pt x="148895" y="141249"/>
                  <a:pt x="141534" y="138560"/>
                  <a:pt x="135939" y="133181"/>
                </a:cubicBezTo>
                <a:cubicBezTo>
                  <a:pt x="130345" y="127803"/>
                  <a:pt x="127545" y="120923"/>
                  <a:pt x="127545" y="112536"/>
                </a:cubicBezTo>
                <a:cubicBezTo>
                  <a:pt x="127545" y="107003"/>
                  <a:pt x="128808" y="102107"/>
                  <a:pt x="131324" y="97847"/>
                </a:cubicBezTo>
                <a:cubicBezTo>
                  <a:pt x="133840" y="93593"/>
                  <a:pt x="137177" y="90173"/>
                  <a:pt x="141343" y="87591"/>
                </a:cubicBezTo>
                <a:cubicBezTo>
                  <a:pt x="145509" y="85014"/>
                  <a:pt x="150602" y="83167"/>
                  <a:pt x="156633" y="82043"/>
                </a:cubicBezTo>
                <a:cubicBezTo>
                  <a:pt x="160423" y="81302"/>
                  <a:pt x="167619" y="80709"/>
                  <a:pt x="178218" y="80273"/>
                </a:cubicBezTo>
                <a:cubicBezTo>
                  <a:pt x="188815" y="79837"/>
                  <a:pt x="196412" y="78717"/>
                  <a:pt x="201012" y="76918"/>
                </a:cubicBezTo>
                <a:cubicBezTo>
                  <a:pt x="202319" y="72316"/>
                  <a:pt x="202971" y="68494"/>
                  <a:pt x="202971" y="65448"/>
                </a:cubicBezTo>
                <a:cubicBezTo>
                  <a:pt x="202971" y="61534"/>
                  <a:pt x="201542" y="58459"/>
                  <a:pt x="198680" y="56220"/>
                </a:cubicBezTo>
                <a:cubicBezTo>
                  <a:pt x="194767" y="53110"/>
                  <a:pt x="189046" y="51558"/>
                  <a:pt x="181526" y="51558"/>
                </a:cubicBezTo>
                <a:cubicBezTo>
                  <a:pt x="174438" y="51558"/>
                  <a:pt x="168645" y="53128"/>
                  <a:pt x="164139" y="56264"/>
                </a:cubicBezTo>
                <a:cubicBezTo>
                  <a:pt x="159631" y="59407"/>
                  <a:pt x="156355" y="63867"/>
                  <a:pt x="154304" y="69646"/>
                </a:cubicBezTo>
                <a:lnTo>
                  <a:pt x="137242" y="68155"/>
                </a:lnTo>
                <a:cubicBezTo>
                  <a:pt x="140723" y="58334"/>
                  <a:pt x="146239" y="50814"/>
                  <a:pt x="153791" y="45591"/>
                </a:cubicBezTo>
                <a:cubicBezTo>
                  <a:pt x="161344" y="40370"/>
                  <a:pt x="170867" y="37760"/>
                  <a:pt x="182365" y="37760"/>
                </a:cubicBezTo>
                <a:cubicBezTo>
                  <a:pt x="194608" y="37760"/>
                  <a:pt x="204304" y="40683"/>
                  <a:pt x="211456" y="46523"/>
                </a:cubicBezTo>
                <a:cubicBezTo>
                  <a:pt x="216924" y="50875"/>
                  <a:pt x="219662" y="56530"/>
                  <a:pt x="219662" y="63489"/>
                </a:cubicBezTo>
                <a:cubicBezTo>
                  <a:pt x="219662" y="68774"/>
                  <a:pt x="218879" y="74897"/>
                  <a:pt x="217328" y="81860"/>
                </a:cubicBezTo>
                <a:lnTo>
                  <a:pt x="211826" y="106473"/>
                </a:lnTo>
                <a:cubicBezTo>
                  <a:pt x="210088" y="114303"/>
                  <a:pt x="209217" y="120676"/>
                  <a:pt x="209217" y="125585"/>
                </a:cubicBezTo>
                <a:cubicBezTo>
                  <a:pt x="209217" y="128695"/>
                  <a:pt x="209898" y="133171"/>
                  <a:pt x="211265" y="139010"/>
                </a:cubicBezTo>
                <a:lnTo>
                  <a:pt x="194210" y="139010"/>
                </a:lnTo>
                <a:cubicBezTo>
                  <a:pt x="193276" y="135777"/>
                  <a:pt x="192624" y="131676"/>
                  <a:pt x="192251" y="126705"/>
                </a:cubicBezTo>
                <a:close/>
                <a:moveTo>
                  <a:pt x="198497" y="88852"/>
                </a:moveTo>
                <a:cubicBezTo>
                  <a:pt x="196130" y="89784"/>
                  <a:pt x="193601" y="90496"/>
                  <a:pt x="190897" y="90993"/>
                </a:cubicBezTo>
                <a:cubicBezTo>
                  <a:pt x="188193" y="91490"/>
                  <a:pt x="183672" y="92023"/>
                  <a:pt x="177332" y="92581"/>
                </a:cubicBezTo>
                <a:cubicBezTo>
                  <a:pt x="167511" y="93452"/>
                  <a:pt x="160581" y="94554"/>
                  <a:pt x="156538" y="95893"/>
                </a:cubicBezTo>
                <a:cubicBezTo>
                  <a:pt x="152499" y="97229"/>
                  <a:pt x="149453" y="99360"/>
                  <a:pt x="147402" y="102276"/>
                </a:cubicBezTo>
                <a:cubicBezTo>
                  <a:pt x="145354" y="105199"/>
                  <a:pt x="144327" y="108428"/>
                  <a:pt x="144327" y="111971"/>
                </a:cubicBezTo>
                <a:cubicBezTo>
                  <a:pt x="144327" y="116698"/>
                  <a:pt x="145958" y="120585"/>
                  <a:pt x="149223" y="123631"/>
                </a:cubicBezTo>
                <a:cubicBezTo>
                  <a:pt x="152485" y="126676"/>
                  <a:pt x="157129" y="128199"/>
                  <a:pt x="163159" y="128199"/>
                </a:cubicBezTo>
                <a:cubicBezTo>
                  <a:pt x="168753" y="128199"/>
                  <a:pt x="174132" y="126723"/>
                  <a:pt x="179290" y="123768"/>
                </a:cubicBezTo>
                <a:cubicBezTo>
                  <a:pt x="184446" y="120815"/>
                  <a:pt x="188517" y="116698"/>
                  <a:pt x="191501" y="111412"/>
                </a:cubicBezTo>
                <a:cubicBezTo>
                  <a:pt x="194486" y="106131"/>
                  <a:pt x="196819" y="98610"/>
                  <a:pt x="198497" y="88852"/>
                </a:cubicBezTo>
                <a:close/>
                <a:moveTo>
                  <a:pt x="253108" y="65639"/>
                </a:moveTo>
                <a:lnTo>
                  <a:pt x="237536" y="63863"/>
                </a:lnTo>
                <a:cubicBezTo>
                  <a:pt x="241578" y="53981"/>
                  <a:pt x="246596" y="47160"/>
                  <a:pt x="252594" y="43401"/>
                </a:cubicBezTo>
                <a:cubicBezTo>
                  <a:pt x="258591" y="39643"/>
                  <a:pt x="266190" y="37760"/>
                  <a:pt x="275389" y="37760"/>
                </a:cubicBezTo>
                <a:cubicBezTo>
                  <a:pt x="285271" y="37760"/>
                  <a:pt x="293043" y="40042"/>
                  <a:pt x="298699" y="44611"/>
                </a:cubicBezTo>
                <a:cubicBezTo>
                  <a:pt x="304354" y="49180"/>
                  <a:pt x="307183" y="55224"/>
                  <a:pt x="307183" y="62748"/>
                </a:cubicBezTo>
                <a:cubicBezTo>
                  <a:pt x="307183" y="68586"/>
                  <a:pt x="305690" y="73620"/>
                  <a:pt x="302705" y="77846"/>
                </a:cubicBezTo>
                <a:cubicBezTo>
                  <a:pt x="299721" y="82076"/>
                  <a:pt x="295247" y="85524"/>
                  <a:pt x="289277" y="88197"/>
                </a:cubicBezTo>
                <a:cubicBezTo>
                  <a:pt x="297111" y="93171"/>
                  <a:pt x="301028" y="100041"/>
                  <a:pt x="301028" y="108802"/>
                </a:cubicBezTo>
                <a:cubicBezTo>
                  <a:pt x="301028" y="117320"/>
                  <a:pt x="297702" y="124851"/>
                  <a:pt x="291052" y="131411"/>
                </a:cubicBezTo>
                <a:cubicBezTo>
                  <a:pt x="284403" y="137967"/>
                  <a:pt x="274673" y="141249"/>
                  <a:pt x="261871" y="141249"/>
                </a:cubicBezTo>
                <a:cubicBezTo>
                  <a:pt x="239991" y="141249"/>
                  <a:pt x="227124" y="131270"/>
                  <a:pt x="223272" y="111319"/>
                </a:cubicBezTo>
                <a:lnTo>
                  <a:pt x="239305" y="110109"/>
                </a:lnTo>
                <a:cubicBezTo>
                  <a:pt x="241855" y="122292"/>
                  <a:pt x="249656" y="128383"/>
                  <a:pt x="262709" y="128383"/>
                </a:cubicBezTo>
                <a:cubicBezTo>
                  <a:pt x="268984" y="128383"/>
                  <a:pt x="274143" y="126691"/>
                  <a:pt x="278183" y="123303"/>
                </a:cubicBezTo>
                <a:cubicBezTo>
                  <a:pt x="282225" y="119912"/>
                  <a:pt x="284244" y="115487"/>
                  <a:pt x="284244" y="110015"/>
                </a:cubicBezTo>
                <a:cubicBezTo>
                  <a:pt x="284244" y="105912"/>
                  <a:pt x="283144" y="102635"/>
                  <a:pt x="280936" y="100180"/>
                </a:cubicBezTo>
                <a:cubicBezTo>
                  <a:pt x="278726" y="97722"/>
                  <a:pt x="275946" y="96185"/>
                  <a:pt x="272591" y="95565"/>
                </a:cubicBezTo>
                <a:cubicBezTo>
                  <a:pt x="269233" y="94943"/>
                  <a:pt x="264106" y="94633"/>
                  <a:pt x="257209" y="94633"/>
                </a:cubicBezTo>
                <a:lnTo>
                  <a:pt x="260099" y="81392"/>
                </a:lnTo>
                <a:cubicBezTo>
                  <a:pt x="261528" y="81517"/>
                  <a:pt x="262925" y="81580"/>
                  <a:pt x="264293" y="81580"/>
                </a:cubicBezTo>
                <a:cubicBezTo>
                  <a:pt x="273056" y="81580"/>
                  <a:pt x="279629" y="80103"/>
                  <a:pt x="284015" y="77147"/>
                </a:cubicBezTo>
                <a:cubicBezTo>
                  <a:pt x="288395" y="74200"/>
                  <a:pt x="290584" y="69801"/>
                  <a:pt x="290584" y="63957"/>
                </a:cubicBezTo>
                <a:cubicBezTo>
                  <a:pt x="290584" y="59417"/>
                  <a:pt x="289170" y="56020"/>
                  <a:pt x="286347" y="53748"/>
                </a:cubicBezTo>
                <a:cubicBezTo>
                  <a:pt x="283514" y="51476"/>
                  <a:pt x="279241" y="50345"/>
                  <a:pt x="273525" y="50345"/>
                </a:cubicBezTo>
                <a:cubicBezTo>
                  <a:pt x="269855" y="50345"/>
                  <a:pt x="266314" y="51087"/>
                  <a:pt x="262893" y="52581"/>
                </a:cubicBezTo>
                <a:cubicBezTo>
                  <a:pt x="259477" y="54072"/>
                  <a:pt x="256216" y="58424"/>
                  <a:pt x="253108" y="65639"/>
                </a:cubicBezTo>
                <a:close/>
                <a:moveTo>
                  <a:pt x="307183" y="176958"/>
                </a:moveTo>
                <a:lnTo>
                  <a:pt x="335808" y="39996"/>
                </a:lnTo>
                <a:lnTo>
                  <a:pt x="351378" y="39996"/>
                </a:lnTo>
                <a:lnTo>
                  <a:pt x="348486" y="53795"/>
                </a:lnTo>
                <a:cubicBezTo>
                  <a:pt x="354265" y="47765"/>
                  <a:pt x="359441" y="43585"/>
                  <a:pt x="364009" y="41252"/>
                </a:cubicBezTo>
                <a:cubicBezTo>
                  <a:pt x="368579" y="38927"/>
                  <a:pt x="373410" y="37760"/>
                  <a:pt x="378507" y="37760"/>
                </a:cubicBezTo>
                <a:cubicBezTo>
                  <a:pt x="387954" y="37760"/>
                  <a:pt x="395783" y="41195"/>
                  <a:pt x="402004" y="48063"/>
                </a:cubicBezTo>
                <a:cubicBezTo>
                  <a:pt x="408218" y="54929"/>
                  <a:pt x="411324" y="64768"/>
                  <a:pt x="411324" y="77569"/>
                </a:cubicBezTo>
                <a:cubicBezTo>
                  <a:pt x="411324" y="87890"/>
                  <a:pt x="409617" y="97286"/>
                  <a:pt x="406199" y="105771"/>
                </a:cubicBezTo>
                <a:cubicBezTo>
                  <a:pt x="402779" y="114257"/>
                  <a:pt x="398584" y="121078"/>
                  <a:pt x="393609" y="126237"/>
                </a:cubicBezTo>
                <a:cubicBezTo>
                  <a:pt x="388637" y="131399"/>
                  <a:pt x="383600" y="135186"/>
                  <a:pt x="378507" y="137613"/>
                </a:cubicBezTo>
                <a:cubicBezTo>
                  <a:pt x="373410" y="140037"/>
                  <a:pt x="368189" y="141249"/>
                  <a:pt x="362843" y="141249"/>
                </a:cubicBezTo>
                <a:cubicBezTo>
                  <a:pt x="350974" y="141249"/>
                  <a:pt x="341773" y="135219"/>
                  <a:pt x="335247" y="123163"/>
                </a:cubicBezTo>
                <a:lnTo>
                  <a:pt x="324061" y="176958"/>
                </a:lnTo>
                <a:close/>
                <a:moveTo>
                  <a:pt x="340559" y="98550"/>
                </a:moveTo>
                <a:cubicBezTo>
                  <a:pt x="340559" y="105947"/>
                  <a:pt x="341088" y="111074"/>
                  <a:pt x="342144" y="113929"/>
                </a:cubicBezTo>
                <a:cubicBezTo>
                  <a:pt x="343698" y="117972"/>
                  <a:pt x="346251" y="121233"/>
                  <a:pt x="349793" y="123717"/>
                </a:cubicBezTo>
                <a:cubicBezTo>
                  <a:pt x="353336" y="126205"/>
                  <a:pt x="357436" y="127451"/>
                  <a:pt x="362098" y="127451"/>
                </a:cubicBezTo>
                <a:cubicBezTo>
                  <a:pt x="371793" y="127451"/>
                  <a:pt x="379627" y="121996"/>
                  <a:pt x="385596" y="111084"/>
                </a:cubicBezTo>
                <a:cubicBezTo>
                  <a:pt x="391561" y="100180"/>
                  <a:pt x="394542" y="89039"/>
                  <a:pt x="394542" y="77666"/>
                </a:cubicBezTo>
                <a:cubicBezTo>
                  <a:pt x="394542" y="69271"/>
                  <a:pt x="392540" y="62791"/>
                  <a:pt x="388530" y="58222"/>
                </a:cubicBezTo>
                <a:cubicBezTo>
                  <a:pt x="384519" y="53654"/>
                  <a:pt x="379530" y="51372"/>
                  <a:pt x="373568" y="51372"/>
                </a:cubicBezTo>
                <a:cubicBezTo>
                  <a:pt x="369276" y="51372"/>
                  <a:pt x="365298" y="52506"/>
                  <a:pt x="361631" y="54774"/>
                </a:cubicBezTo>
                <a:cubicBezTo>
                  <a:pt x="357965" y="57045"/>
                  <a:pt x="354559" y="60429"/>
                  <a:pt x="351424" y="64937"/>
                </a:cubicBezTo>
                <a:cubicBezTo>
                  <a:pt x="348282" y="69444"/>
                  <a:pt x="345686" y="74959"/>
                  <a:pt x="343638" y="81486"/>
                </a:cubicBezTo>
                <a:cubicBezTo>
                  <a:pt x="341585" y="88012"/>
                  <a:pt x="340559" y="93701"/>
                  <a:pt x="340559" y="98550"/>
                </a:cubicBezTo>
                <a:close/>
                <a:moveTo>
                  <a:pt x="488430" y="126705"/>
                </a:moveTo>
                <a:cubicBezTo>
                  <a:pt x="482587" y="131742"/>
                  <a:pt x="476960" y="135421"/>
                  <a:pt x="471553" y="137751"/>
                </a:cubicBezTo>
                <a:cubicBezTo>
                  <a:pt x="466146" y="140082"/>
                  <a:pt x="460365" y="141249"/>
                  <a:pt x="454212" y="141249"/>
                </a:cubicBezTo>
                <a:cubicBezTo>
                  <a:pt x="445075" y="141249"/>
                  <a:pt x="437713" y="138560"/>
                  <a:pt x="432118" y="133181"/>
                </a:cubicBezTo>
                <a:cubicBezTo>
                  <a:pt x="426524" y="127803"/>
                  <a:pt x="423726" y="120923"/>
                  <a:pt x="423726" y="112536"/>
                </a:cubicBezTo>
                <a:cubicBezTo>
                  <a:pt x="423726" y="107003"/>
                  <a:pt x="424987" y="102107"/>
                  <a:pt x="427503" y="97847"/>
                </a:cubicBezTo>
                <a:cubicBezTo>
                  <a:pt x="430023" y="93593"/>
                  <a:pt x="433360" y="90173"/>
                  <a:pt x="437526" y="87591"/>
                </a:cubicBezTo>
                <a:cubicBezTo>
                  <a:pt x="441687" y="85014"/>
                  <a:pt x="446784" y="83167"/>
                  <a:pt x="452814" y="82043"/>
                </a:cubicBezTo>
                <a:cubicBezTo>
                  <a:pt x="456601" y="81302"/>
                  <a:pt x="463802" y="80709"/>
                  <a:pt x="474396" y="80273"/>
                </a:cubicBezTo>
                <a:cubicBezTo>
                  <a:pt x="484995" y="79837"/>
                  <a:pt x="492594" y="78717"/>
                  <a:pt x="497192" y="76918"/>
                </a:cubicBezTo>
                <a:cubicBezTo>
                  <a:pt x="498499" y="72316"/>
                  <a:pt x="499150" y="68494"/>
                  <a:pt x="499150" y="65448"/>
                </a:cubicBezTo>
                <a:cubicBezTo>
                  <a:pt x="499150" y="61534"/>
                  <a:pt x="497721" y="58459"/>
                  <a:pt x="494863" y="56220"/>
                </a:cubicBezTo>
                <a:cubicBezTo>
                  <a:pt x="490950" y="53110"/>
                  <a:pt x="485226" y="51558"/>
                  <a:pt x="477705" y="51558"/>
                </a:cubicBezTo>
                <a:cubicBezTo>
                  <a:pt x="470621" y="51558"/>
                  <a:pt x="464825" y="53128"/>
                  <a:pt x="460321" y="56264"/>
                </a:cubicBezTo>
                <a:cubicBezTo>
                  <a:pt x="455814" y="59407"/>
                  <a:pt x="452533" y="63867"/>
                  <a:pt x="450485" y="69646"/>
                </a:cubicBezTo>
                <a:lnTo>
                  <a:pt x="433421" y="68155"/>
                </a:lnTo>
                <a:cubicBezTo>
                  <a:pt x="436903" y="58334"/>
                  <a:pt x="442422" y="50814"/>
                  <a:pt x="449971" y="45591"/>
                </a:cubicBezTo>
                <a:cubicBezTo>
                  <a:pt x="457524" y="40370"/>
                  <a:pt x="467046" y="37760"/>
                  <a:pt x="478547" y="37760"/>
                </a:cubicBezTo>
                <a:cubicBezTo>
                  <a:pt x="490791" y="37760"/>
                  <a:pt x="500486" y="40683"/>
                  <a:pt x="507635" y="46523"/>
                </a:cubicBezTo>
                <a:cubicBezTo>
                  <a:pt x="513107" y="50875"/>
                  <a:pt x="515840" y="56530"/>
                  <a:pt x="515840" y="63489"/>
                </a:cubicBezTo>
                <a:cubicBezTo>
                  <a:pt x="515840" y="68774"/>
                  <a:pt x="515062" y="74897"/>
                  <a:pt x="513508" y="81860"/>
                </a:cubicBezTo>
                <a:lnTo>
                  <a:pt x="508006" y="106473"/>
                </a:lnTo>
                <a:cubicBezTo>
                  <a:pt x="506267" y="114303"/>
                  <a:pt x="505396" y="120676"/>
                  <a:pt x="505396" y="125585"/>
                </a:cubicBezTo>
                <a:cubicBezTo>
                  <a:pt x="505396" y="128695"/>
                  <a:pt x="506080" y="133171"/>
                  <a:pt x="507449" y="139010"/>
                </a:cubicBezTo>
                <a:lnTo>
                  <a:pt x="490388" y="139010"/>
                </a:lnTo>
                <a:cubicBezTo>
                  <a:pt x="489455" y="135777"/>
                  <a:pt x="488803" y="131676"/>
                  <a:pt x="488430" y="126705"/>
                </a:cubicBezTo>
                <a:close/>
                <a:moveTo>
                  <a:pt x="494676" y="88852"/>
                </a:moveTo>
                <a:cubicBezTo>
                  <a:pt x="492314" y="89784"/>
                  <a:pt x="489780" y="90496"/>
                  <a:pt x="487076" y="90993"/>
                </a:cubicBezTo>
                <a:cubicBezTo>
                  <a:pt x="484376" y="91490"/>
                  <a:pt x="479854" y="92023"/>
                  <a:pt x="473511" y="92581"/>
                </a:cubicBezTo>
                <a:cubicBezTo>
                  <a:pt x="463695" y="93452"/>
                  <a:pt x="456760" y="94554"/>
                  <a:pt x="452722" y="95893"/>
                </a:cubicBezTo>
                <a:cubicBezTo>
                  <a:pt x="448682" y="97229"/>
                  <a:pt x="445636" y="99360"/>
                  <a:pt x="443584" y="102276"/>
                </a:cubicBezTo>
                <a:cubicBezTo>
                  <a:pt x="441532" y="105199"/>
                  <a:pt x="440507" y="108428"/>
                  <a:pt x="440507" y="111971"/>
                </a:cubicBezTo>
                <a:cubicBezTo>
                  <a:pt x="440507" y="116698"/>
                  <a:pt x="442137" y="120585"/>
                  <a:pt x="445403" y="123631"/>
                </a:cubicBezTo>
                <a:cubicBezTo>
                  <a:pt x="448664" y="126676"/>
                  <a:pt x="453312" y="128199"/>
                  <a:pt x="459342" y="128199"/>
                </a:cubicBezTo>
                <a:cubicBezTo>
                  <a:pt x="464933" y="128199"/>
                  <a:pt x="470311" y="126723"/>
                  <a:pt x="475470" y="123768"/>
                </a:cubicBezTo>
                <a:cubicBezTo>
                  <a:pt x="480629" y="120815"/>
                  <a:pt x="484700" y="116698"/>
                  <a:pt x="487685" y="111412"/>
                </a:cubicBezTo>
                <a:cubicBezTo>
                  <a:pt x="490665" y="106131"/>
                  <a:pt x="492998" y="98610"/>
                  <a:pt x="494676" y="88852"/>
                </a:cubicBezTo>
                <a:close/>
                <a:moveTo>
                  <a:pt x="618677" y="0"/>
                </a:moveTo>
                <a:lnTo>
                  <a:pt x="635274" y="0"/>
                </a:lnTo>
                <a:cubicBezTo>
                  <a:pt x="633408" y="9450"/>
                  <a:pt x="629899" y="15274"/>
                  <a:pt x="624741" y="17478"/>
                </a:cubicBezTo>
                <a:cubicBezTo>
                  <a:pt x="619578" y="19688"/>
                  <a:pt x="613425" y="20790"/>
                  <a:pt x="606278" y="20790"/>
                </a:cubicBezTo>
                <a:lnTo>
                  <a:pt x="589122" y="20415"/>
                </a:lnTo>
                <a:cubicBezTo>
                  <a:pt x="583030" y="20415"/>
                  <a:pt x="578325" y="21365"/>
                  <a:pt x="574999" y="23259"/>
                </a:cubicBezTo>
                <a:cubicBezTo>
                  <a:pt x="571669" y="25156"/>
                  <a:pt x="568951" y="27687"/>
                  <a:pt x="566841" y="30855"/>
                </a:cubicBezTo>
                <a:cubicBezTo>
                  <a:pt x="564724" y="34031"/>
                  <a:pt x="561341" y="41176"/>
                  <a:pt x="556679" y="52304"/>
                </a:cubicBezTo>
                <a:cubicBezTo>
                  <a:pt x="563266" y="46213"/>
                  <a:pt x="569433" y="42638"/>
                  <a:pt x="575182" y="41580"/>
                </a:cubicBezTo>
                <a:cubicBezTo>
                  <a:pt x="580932" y="40524"/>
                  <a:pt x="585176" y="39996"/>
                  <a:pt x="587908" y="39996"/>
                </a:cubicBezTo>
                <a:cubicBezTo>
                  <a:pt x="597048" y="39996"/>
                  <a:pt x="605627" y="43415"/>
                  <a:pt x="613644" y="50251"/>
                </a:cubicBezTo>
                <a:cubicBezTo>
                  <a:pt x="621658" y="57092"/>
                  <a:pt x="625669" y="67377"/>
                  <a:pt x="625669" y="81111"/>
                </a:cubicBezTo>
                <a:cubicBezTo>
                  <a:pt x="625669" y="97149"/>
                  <a:pt x="620758" y="111182"/>
                  <a:pt x="610938" y="123207"/>
                </a:cubicBezTo>
                <a:cubicBezTo>
                  <a:pt x="601120" y="135233"/>
                  <a:pt x="588251" y="141249"/>
                  <a:pt x="572342" y="141249"/>
                </a:cubicBezTo>
                <a:cubicBezTo>
                  <a:pt x="559785" y="141249"/>
                  <a:pt x="550007" y="137408"/>
                  <a:pt x="543020" y="129733"/>
                </a:cubicBezTo>
                <a:cubicBezTo>
                  <a:pt x="536024" y="122057"/>
                  <a:pt x="532529" y="112067"/>
                  <a:pt x="532529" y="99760"/>
                </a:cubicBezTo>
                <a:cubicBezTo>
                  <a:pt x="532529" y="86209"/>
                  <a:pt x="535889" y="69663"/>
                  <a:pt x="542598" y="50112"/>
                </a:cubicBezTo>
                <a:cubicBezTo>
                  <a:pt x="549309" y="30564"/>
                  <a:pt x="556663" y="17992"/>
                  <a:pt x="564649" y="12398"/>
                </a:cubicBezTo>
                <a:cubicBezTo>
                  <a:pt x="572634" y="6803"/>
                  <a:pt x="582782" y="4009"/>
                  <a:pt x="595090" y="4009"/>
                </a:cubicBezTo>
                <a:lnTo>
                  <a:pt x="610004" y="4287"/>
                </a:lnTo>
                <a:cubicBezTo>
                  <a:pt x="614916" y="4287"/>
                  <a:pt x="617810" y="2858"/>
                  <a:pt x="618677" y="0"/>
                </a:cubicBezTo>
                <a:close/>
                <a:moveTo>
                  <a:pt x="608890" y="80366"/>
                </a:moveTo>
                <a:cubicBezTo>
                  <a:pt x="608890" y="72287"/>
                  <a:pt x="606884" y="65761"/>
                  <a:pt x="602874" y="60789"/>
                </a:cubicBezTo>
                <a:cubicBezTo>
                  <a:pt x="598863" y="55814"/>
                  <a:pt x="593255" y="53326"/>
                  <a:pt x="586048" y="53326"/>
                </a:cubicBezTo>
                <a:cubicBezTo>
                  <a:pt x="575041" y="53326"/>
                  <a:pt x="566154" y="58161"/>
                  <a:pt x="559383" y="67827"/>
                </a:cubicBezTo>
                <a:cubicBezTo>
                  <a:pt x="552607" y="77493"/>
                  <a:pt x="549219" y="88603"/>
                  <a:pt x="549219" y="101159"/>
                </a:cubicBezTo>
                <a:cubicBezTo>
                  <a:pt x="549219" y="108184"/>
                  <a:pt x="551332" y="114336"/>
                  <a:pt x="555559" y="119616"/>
                </a:cubicBezTo>
                <a:cubicBezTo>
                  <a:pt x="559785" y="124902"/>
                  <a:pt x="565502" y="127544"/>
                  <a:pt x="572712" y="127544"/>
                </a:cubicBezTo>
                <a:cubicBezTo>
                  <a:pt x="583524" y="127544"/>
                  <a:pt x="592260" y="122338"/>
                  <a:pt x="598910" y="111928"/>
                </a:cubicBezTo>
                <a:cubicBezTo>
                  <a:pt x="605560" y="101512"/>
                  <a:pt x="608890" y="90997"/>
                  <a:pt x="608890" y="80366"/>
                </a:cubicBezTo>
                <a:close/>
                <a:moveTo>
                  <a:pt x="638255" y="101440"/>
                </a:moveTo>
                <a:cubicBezTo>
                  <a:pt x="638255" y="82104"/>
                  <a:pt x="643943" y="66102"/>
                  <a:pt x="655319" y="53424"/>
                </a:cubicBezTo>
                <a:cubicBezTo>
                  <a:pt x="664707" y="42979"/>
                  <a:pt x="677013" y="37760"/>
                  <a:pt x="692240" y="37760"/>
                </a:cubicBezTo>
                <a:cubicBezTo>
                  <a:pt x="704174" y="37760"/>
                  <a:pt x="713793" y="41490"/>
                  <a:pt x="721098" y="48948"/>
                </a:cubicBezTo>
                <a:cubicBezTo>
                  <a:pt x="728402" y="56408"/>
                  <a:pt x="732053" y="66477"/>
                  <a:pt x="732053" y="79157"/>
                </a:cubicBezTo>
                <a:cubicBezTo>
                  <a:pt x="732053" y="90528"/>
                  <a:pt x="729752" y="101112"/>
                  <a:pt x="725155" y="110902"/>
                </a:cubicBezTo>
                <a:cubicBezTo>
                  <a:pt x="720554" y="120689"/>
                  <a:pt x="714013" y="128195"/>
                  <a:pt x="705528" y="133416"/>
                </a:cubicBezTo>
                <a:cubicBezTo>
                  <a:pt x="697043" y="138640"/>
                  <a:pt x="688107" y="141249"/>
                  <a:pt x="678722" y="141249"/>
                </a:cubicBezTo>
                <a:cubicBezTo>
                  <a:pt x="671018" y="141249"/>
                  <a:pt x="664009" y="139601"/>
                  <a:pt x="657698" y="136307"/>
                </a:cubicBezTo>
                <a:cubicBezTo>
                  <a:pt x="651388" y="133012"/>
                  <a:pt x="646570" y="128354"/>
                  <a:pt x="643244" y="122324"/>
                </a:cubicBezTo>
                <a:cubicBezTo>
                  <a:pt x="639917" y="116294"/>
                  <a:pt x="638255" y="109332"/>
                  <a:pt x="638255" y="101440"/>
                </a:cubicBezTo>
                <a:close/>
                <a:moveTo>
                  <a:pt x="655134" y="99760"/>
                </a:moveTo>
                <a:cubicBezTo>
                  <a:pt x="655134" y="109083"/>
                  <a:pt x="657370" y="116153"/>
                  <a:pt x="661845" y="120970"/>
                </a:cubicBezTo>
                <a:cubicBezTo>
                  <a:pt x="666320" y="125787"/>
                  <a:pt x="672008" y="128199"/>
                  <a:pt x="678909" y="128199"/>
                </a:cubicBezTo>
                <a:cubicBezTo>
                  <a:pt x="682513" y="128199"/>
                  <a:pt x="686092" y="127465"/>
                  <a:pt x="689634" y="126003"/>
                </a:cubicBezTo>
                <a:cubicBezTo>
                  <a:pt x="693176" y="124545"/>
                  <a:pt x="696470" y="122324"/>
                  <a:pt x="699515" y="119339"/>
                </a:cubicBezTo>
                <a:cubicBezTo>
                  <a:pt x="702561" y="116355"/>
                  <a:pt x="705153" y="112950"/>
                  <a:pt x="707298" y="109126"/>
                </a:cubicBezTo>
                <a:cubicBezTo>
                  <a:pt x="709441" y="105307"/>
                  <a:pt x="711166" y="101189"/>
                  <a:pt x="712472" y="96775"/>
                </a:cubicBezTo>
                <a:cubicBezTo>
                  <a:pt x="714397" y="90622"/>
                  <a:pt x="715362" y="84715"/>
                  <a:pt x="715362" y="79059"/>
                </a:cubicBezTo>
                <a:cubicBezTo>
                  <a:pt x="715362" y="70113"/>
                  <a:pt x="713110" y="63165"/>
                  <a:pt x="708605" y="58222"/>
                </a:cubicBezTo>
                <a:cubicBezTo>
                  <a:pt x="704098" y="53283"/>
                  <a:pt x="698421" y="50810"/>
                  <a:pt x="691589" y="50810"/>
                </a:cubicBezTo>
                <a:cubicBezTo>
                  <a:pt x="686304" y="50810"/>
                  <a:pt x="681487" y="52066"/>
                  <a:pt x="677138" y="54583"/>
                </a:cubicBezTo>
                <a:cubicBezTo>
                  <a:pt x="672786" y="57103"/>
                  <a:pt x="668858" y="60789"/>
                  <a:pt x="665345" y="65635"/>
                </a:cubicBezTo>
                <a:cubicBezTo>
                  <a:pt x="661835" y="70484"/>
                  <a:pt x="659249" y="76121"/>
                  <a:pt x="657605" y="82559"/>
                </a:cubicBezTo>
                <a:cubicBezTo>
                  <a:pt x="655960" y="88991"/>
                  <a:pt x="655134" y="94723"/>
                  <a:pt x="655134" y="99760"/>
                </a:cubicBezTo>
                <a:close/>
                <a:moveTo>
                  <a:pt x="741372" y="139010"/>
                </a:moveTo>
                <a:lnTo>
                  <a:pt x="762070" y="39996"/>
                </a:lnTo>
                <a:lnTo>
                  <a:pt x="778949" y="39996"/>
                </a:lnTo>
                <a:lnTo>
                  <a:pt x="775497" y="56311"/>
                </a:lnTo>
                <a:cubicBezTo>
                  <a:pt x="781778" y="49287"/>
                  <a:pt x="787388" y="44439"/>
                  <a:pt x="792331" y="41767"/>
                </a:cubicBezTo>
                <a:cubicBezTo>
                  <a:pt x="797267" y="39096"/>
                  <a:pt x="802631" y="37760"/>
                  <a:pt x="808408" y="37760"/>
                </a:cubicBezTo>
                <a:cubicBezTo>
                  <a:pt x="814561" y="37760"/>
                  <a:pt x="819705" y="39390"/>
                  <a:pt x="823841" y="42653"/>
                </a:cubicBezTo>
                <a:cubicBezTo>
                  <a:pt x="827975" y="45918"/>
                  <a:pt x="830692" y="50471"/>
                  <a:pt x="831999" y="56311"/>
                </a:cubicBezTo>
                <a:cubicBezTo>
                  <a:pt x="837032" y="50098"/>
                  <a:pt x="842334" y="45453"/>
                  <a:pt x="847898" y="42375"/>
                </a:cubicBezTo>
                <a:cubicBezTo>
                  <a:pt x="853459" y="39300"/>
                  <a:pt x="859316" y="37760"/>
                  <a:pt x="865468" y="37760"/>
                </a:cubicBezTo>
                <a:cubicBezTo>
                  <a:pt x="873738" y="37760"/>
                  <a:pt x="879937" y="39718"/>
                  <a:pt x="884070" y="43632"/>
                </a:cubicBezTo>
                <a:cubicBezTo>
                  <a:pt x="888202" y="47549"/>
                  <a:pt x="890269" y="53049"/>
                  <a:pt x="890269" y="60137"/>
                </a:cubicBezTo>
                <a:cubicBezTo>
                  <a:pt x="890269" y="63184"/>
                  <a:pt x="889556" y="68216"/>
                  <a:pt x="888127" y="75240"/>
                </a:cubicBezTo>
                <a:lnTo>
                  <a:pt x="874792" y="139010"/>
                </a:lnTo>
                <a:lnTo>
                  <a:pt x="857915" y="139010"/>
                </a:lnTo>
                <a:lnTo>
                  <a:pt x="871531" y="73558"/>
                </a:lnTo>
                <a:cubicBezTo>
                  <a:pt x="872712" y="68216"/>
                  <a:pt x="873302" y="64397"/>
                  <a:pt x="873302" y="62095"/>
                </a:cubicBezTo>
                <a:cubicBezTo>
                  <a:pt x="873302" y="58860"/>
                  <a:pt x="872276" y="56311"/>
                  <a:pt x="870228" y="54446"/>
                </a:cubicBezTo>
                <a:cubicBezTo>
                  <a:pt x="868172" y="52584"/>
                  <a:pt x="865281" y="51652"/>
                  <a:pt x="861551" y="51652"/>
                </a:cubicBezTo>
                <a:cubicBezTo>
                  <a:pt x="856520" y="51652"/>
                  <a:pt x="851389" y="53175"/>
                  <a:pt x="846169" y="56220"/>
                </a:cubicBezTo>
                <a:cubicBezTo>
                  <a:pt x="840945" y="59266"/>
                  <a:pt x="836891" y="63259"/>
                  <a:pt x="834005" y="68198"/>
                </a:cubicBezTo>
                <a:cubicBezTo>
                  <a:pt x="831113" y="73141"/>
                  <a:pt x="828579" y="80737"/>
                  <a:pt x="826405" y="90997"/>
                </a:cubicBezTo>
                <a:lnTo>
                  <a:pt x="816335" y="139010"/>
                </a:lnTo>
                <a:lnTo>
                  <a:pt x="799458" y="139010"/>
                </a:lnTo>
                <a:lnTo>
                  <a:pt x="813445" y="72165"/>
                </a:lnTo>
                <a:cubicBezTo>
                  <a:pt x="814438" y="67625"/>
                  <a:pt x="814936" y="64393"/>
                  <a:pt x="814936" y="62464"/>
                </a:cubicBezTo>
                <a:cubicBezTo>
                  <a:pt x="814936" y="59234"/>
                  <a:pt x="813928" y="56624"/>
                  <a:pt x="811908" y="54633"/>
                </a:cubicBezTo>
                <a:cubicBezTo>
                  <a:pt x="809885" y="52647"/>
                  <a:pt x="807260" y="51652"/>
                  <a:pt x="804027" y="51652"/>
                </a:cubicBezTo>
                <a:cubicBezTo>
                  <a:pt x="799242" y="51652"/>
                  <a:pt x="794221" y="53175"/>
                  <a:pt x="788972" y="56220"/>
                </a:cubicBezTo>
                <a:cubicBezTo>
                  <a:pt x="783716" y="59266"/>
                  <a:pt x="779447" y="63504"/>
                  <a:pt x="776148" y="68943"/>
                </a:cubicBezTo>
                <a:cubicBezTo>
                  <a:pt x="772854" y="74383"/>
                  <a:pt x="770152" y="82137"/>
                  <a:pt x="768038" y="92206"/>
                </a:cubicBezTo>
                <a:lnTo>
                  <a:pt x="758250" y="139010"/>
                </a:lnTo>
                <a:close/>
                <a:moveTo>
                  <a:pt x="964800" y="126705"/>
                </a:moveTo>
                <a:cubicBezTo>
                  <a:pt x="958956" y="131742"/>
                  <a:pt x="953330" y="135421"/>
                  <a:pt x="947923" y="137751"/>
                </a:cubicBezTo>
                <a:cubicBezTo>
                  <a:pt x="942512" y="140082"/>
                  <a:pt x="936734" y="141249"/>
                  <a:pt x="930582" y="141249"/>
                </a:cubicBezTo>
                <a:cubicBezTo>
                  <a:pt x="921444" y="141249"/>
                  <a:pt x="914083" y="138560"/>
                  <a:pt x="908488" y="133181"/>
                </a:cubicBezTo>
                <a:cubicBezTo>
                  <a:pt x="902893" y="127803"/>
                  <a:pt x="900097" y="120923"/>
                  <a:pt x="900097" y="112536"/>
                </a:cubicBezTo>
                <a:cubicBezTo>
                  <a:pt x="900097" y="107003"/>
                  <a:pt x="901356" y="102107"/>
                  <a:pt x="903872" y="97847"/>
                </a:cubicBezTo>
                <a:cubicBezTo>
                  <a:pt x="906389" y="93593"/>
                  <a:pt x="909729" y="90173"/>
                  <a:pt x="913891" y="87591"/>
                </a:cubicBezTo>
                <a:cubicBezTo>
                  <a:pt x="918057" y="85014"/>
                  <a:pt x="923155" y="83167"/>
                  <a:pt x="929181" y="82043"/>
                </a:cubicBezTo>
                <a:cubicBezTo>
                  <a:pt x="932972" y="81302"/>
                  <a:pt x="940168" y="80709"/>
                  <a:pt x="950767" y="80273"/>
                </a:cubicBezTo>
                <a:cubicBezTo>
                  <a:pt x="961365" y="79837"/>
                  <a:pt x="968965" y="78717"/>
                  <a:pt x="973563" y="76918"/>
                </a:cubicBezTo>
                <a:cubicBezTo>
                  <a:pt x="974870" y="72316"/>
                  <a:pt x="975521" y="68494"/>
                  <a:pt x="975521" y="65448"/>
                </a:cubicBezTo>
                <a:cubicBezTo>
                  <a:pt x="975521" y="61534"/>
                  <a:pt x="974091" y="58459"/>
                  <a:pt x="971230" y="56220"/>
                </a:cubicBezTo>
                <a:cubicBezTo>
                  <a:pt x="967315" y="53110"/>
                  <a:pt x="961595" y="51558"/>
                  <a:pt x="954076" y="51558"/>
                </a:cubicBezTo>
                <a:cubicBezTo>
                  <a:pt x="946990" y="51558"/>
                  <a:pt x="941194" y="53128"/>
                  <a:pt x="936687" y="56264"/>
                </a:cubicBezTo>
                <a:cubicBezTo>
                  <a:pt x="932183" y="59407"/>
                  <a:pt x="928904" y="63867"/>
                  <a:pt x="926856" y="69646"/>
                </a:cubicBezTo>
                <a:lnTo>
                  <a:pt x="909792" y="68155"/>
                </a:lnTo>
                <a:cubicBezTo>
                  <a:pt x="913273" y="58334"/>
                  <a:pt x="918787" y="50814"/>
                  <a:pt x="926342" y="45591"/>
                </a:cubicBezTo>
                <a:cubicBezTo>
                  <a:pt x="933894" y="40370"/>
                  <a:pt x="943415" y="37760"/>
                  <a:pt x="954914" y="37760"/>
                </a:cubicBezTo>
                <a:cubicBezTo>
                  <a:pt x="967158" y="37760"/>
                  <a:pt x="976856" y="40683"/>
                  <a:pt x="984006" y="46523"/>
                </a:cubicBezTo>
                <a:cubicBezTo>
                  <a:pt x="989478" y="50875"/>
                  <a:pt x="992210" y="56530"/>
                  <a:pt x="992210" y="63489"/>
                </a:cubicBezTo>
                <a:cubicBezTo>
                  <a:pt x="992210" y="68774"/>
                  <a:pt x="991433" y="74897"/>
                  <a:pt x="989877" y="81860"/>
                </a:cubicBezTo>
                <a:lnTo>
                  <a:pt x="984377" y="106473"/>
                </a:lnTo>
                <a:cubicBezTo>
                  <a:pt x="982638" y="114303"/>
                  <a:pt x="981767" y="120676"/>
                  <a:pt x="981767" y="125585"/>
                </a:cubicBezTo>
                <a:cubicBezTo>
                  <a:pt x="981767" y="128695"/>
                  <a:pt x="982450" y="133171"/>
                  <a:pt x="983818" y="139010"/>
                </a:cubicBezTo>
                <a:lnTo>
                  <a:pt x="966758" y="139010"/>
                </a:lnTo>
                <a:cubicBezTo>
                  <a:pt x="965826" y="135777"/>
                  <a:pt x="965174" y="131676"/>
                  <a:pt x="964800" y="126705"/>
                </a:cubicBezTo>
                <a:close/>
                <a:moveTo>
                  <a:pt x="971045" y="88852"/>
                </a:moveTo>
                <a:cubicBezTo>
                  <a:pt x="968681" y="89784"/>
                  <a:pt x="966149" y="90496"/>
                  <a:pt x="963446" y="90993"/>
                </a:cubicBezTo>
                <a:cubicBezTo>
                  <a:pt x="960746" y="91490"/>
                  <a:pt x="956220" y="92023"/>
                  <a:pt x="949881" y="92581"/>
                </a:cubicBezTo>
                <a:cubicBezTo>
                  <a:pt x="940060" y="93452"/>
                  <a:pt x="933131" y="94554"/>
                  <a:pt x="929091" y="95893"/>
                </a:cubicBezTo>
                <a:cubicBezTo>
                  <a:pt x="925049" y="97229"/>
                  <a:pt x="922003" y="99360"/>
                  <a:pt x="919954" y="102276"/>
                </a:cubicBezTo>
                <a:cubicBezTo>
                  <a:pt x="917902" y="105199"/>
                  <a:pt x="916876" y="108428"/>
                  <a:pt x="916876" y="111971"/>
                </a:cubicBezTo>
                <a:cubicBezTo>
                  <a:pt x="916876" y="116698"/>
                  <a:pt x="918506" y="120585"/>
                  <a:pt x="921772" y="123631"/>
                </a:cubicBezTo>
                <a:cubicBezTo>
                  <a:pt x="925035" y="126676"/>
                  <a:pt x="929682" y="128199"/>
                  <a:pt x="935708" y="128199"/>
                </a:cubicBezTo>
                <a:cubicBezTo>
                  <a:pt x="941302" y="128199"/>
                  <a:pt x="946681" y="126723"/>
                  <a:pt x="951839" y="123768"/>
                </a:cubicBezTo>
                <a:cubicBezTo>
                  <a:pt x="956998" y="120815"/>
                  <a:pt x="961070" y="116698"/>
                  <a:pt x="964050" y="111412"/>
                </a:cubicBezTo>
                <a:cubicBezTo>
                  <a:pt x="967035" y="106131"/>
                  <a:pt x="969368" y="98610"/>
                  <a:pt x="971045" y="88852"/>
                </a:cubicBezTo>
                <a:close/>
                <a:moveTo>
                  <a:pt x="1024938" y="39996"/>
                </a:moveTo>
                <a:lnTo>
                  <a:pt x="1041623" y="39996"/>
                </a:lnTo>
                <a:lnTo>
                  <a:pt x="1032673" y="81302"/>
                </a:lnTo>
                <a:lnTo>
                  <a:pt x="1078639" y="81302"/>
                </a:lnTo>
                <a:lnTo>
                  <a:pt x="1087402" y="39996"/>
                </a:lnTo>
                <a:lnTo>
                  <a:pt x="1103904" y="39996"/>
                </a:lnTo>
                <a:lnTo>
                  <a:pt x="1083020" y="139010"/>
                </a:lnTo>
                <a:lnTo>
                  <a:pt x="1066237" y="139010"/>
                </a:lnTo>
                <a:lnTo>
                  <a:pt x="1075748" y="94723"/>
                </a:lnTo>
                <a:lnTo>
                  <a:pt x="1029967" y="94723"/>
                </a:lnTo>
                <a:lnTo>
                  <a:pt x="1020458" y="139010"/>
                </a:lnTo>
                <a:lnTo>
                  <a:pt x="1003769" y="139010"/>
                </a:lnTo>
                <a:close/>
                <a:moveTo>
                  <a:pt x="1130012" y="39996"/>
                </a:moveTo>
                <a:lnTo>
                  <a:pt x="1146701" y="39996"/>
                </a:lnTo>
                <a:lnTo>
                  <a:pt x="1137747" y="81302"/>
                </a:lnTo>
                <a:lnTo>
                  <a:pt x="1183712" y="81302"/>
                </a:lnTo>
                <a:lnTo>
                  <a:pt x="1192475" y="39996"/>
                </a:lnTo>
                <a:lnTo>
                  <a:pt x="1208980" y="39996"/>
                </a:lnTo>
                <a:lnTo>
                  <a:pt x="1188097" y="139010"/>
                </a:lnTo>
                <a:lnTo>
                  <a:pt x="1171311" y="139010"/>
                </a:lnTo>
                <a:lnTo>
                  <a:pt x="1180822" y="94723"/>
                </a:lnTo>
                <a:lnTo>
                  <a:pt x="1135043" y="94723"/>
                </a:lnTo>
                <a:lnTo>
                  <a:pt x="1125536" y="139010"/>
                </a:lnTo>
                <a:lnTo>
                  <a:pt x="1108847" y="139010"/>
                </a:lnTo>
                <a:close/>
                <a:moveTo>
                  <a:pt x="1332885" y="39996"/>
                </a:moveTo>
                <a:lnTo>
                  <a:pt x="1349949" y="39996"/>
                </a:lnTo>
                <a:lnTo>
                  <a:pt x="1328503" y="139010"/>
                </a:lnTo>
                <a:lnTo>
                  <a:pt x="1311538" y="139010"/>
                </a:lnTo>
                <a:close/>
                <a:moveTo>
                  <a:pt x="1235272" y="39996"/>
                </a:moveTo>
                <a:lnTo>
                  <a:pt x="1252145" y="39996"/>
                </a:lnTo>
                <a:lnTo>
                  <a:pt x="1243663" y="78317"/>
                </a:lnTo>
                <a:lnTo>
                  <a:pt x="1261656" y="78317"/>
                </a:lnTo>
                <a:cubicBezTo>
                  <a:pt x="1273155" y="78317"/>
                  <a:pt x="1281359" y="79157"/>
                  <a:pt x="1286269" y="80834"/>
                </a:cubicBezTo>
                <a:cubicBezTo>
                  <a:pt x="1291179" y="82512"/>
                  <a:pt x="1295036" y="85571"/>
                  <a:pt x="1297832" y="90018"/>
                </a:cubicBezTo>
                <a:cubicBezTo>
                  <a:pt x="1300626" y="94464"/>
                  <a:pt x="1302027" y="99417"/>
                  <a:pt x="1302027" y="104886"/>
                </a:cubicBezTo>
                <a:cubicBezTo>
                  <a:pt x="1302027" y="111473"/>
                  <a:pt x="1300114" y="117785"/>
                  <a:pt x="1296295" y="123815"/>
                </a:cubicBezTo>
                <a:cubicBezTo>
                  <a:pt x="1292468" y="129845"/>
                  <a:pt x="1287763" y="133883"/>
                  <a:pt x="1282169" y="135936"/>
                </a:cubicBezTo>
                <a:cubicBezTo>
                  <a:pt x="1276575" y="137988"/>
                  <a:pt x="1267870" y="139010"/>
                  <a:pt x="1256061" y="139010"/>
                </a:cubicBezTo>
                <a:lnTo>
                  <a:pt x="1213923" y="139010"/>
                </a:lnTo>
                <a:close/>
                <a:moveTo>
                  <a:pt x="1233406" y="125585"/>
                </a:moveTo>
                <a:lnTo>
                  <a:pt x="1254945" y="125585"/>
                </a:lnTo>
                <a:cubicBezTo>
                  <a:pt x="1263398" y="125585"/>
                  <a:pt x="1269346" y="125024"/>
                  <a:pt x="1272797" y="123908"/>
                </a:cubicBezTo>
                <a:cubicBezTo>
                  <a:pt x="1276247" y="122789"/>
                  <a:pt x="1279151" y="120754"/>
                  <a:pt x="1281514" y="117803"/>
                </a:cubicBezTo>
                <a:cubicBezTo>
                  <a:pt x="1283874" y="114847"/>
                  <a:pt x="1285056" y="111257"/>
                  <a:pt x="1285056" y="107034"/>
                </a:cubicBezTo>
                <a:cubicBezTo>
                  <a:pt x="1285056" y="103306"/>
                  <a:pt x="1284015" y="100133"/>
                  <a:pt x="1281934" y="97523"/>
                </a:cubicBezTo>
                <a:cubicBezTo>
                  <a:pt x="1279850" y="94914"/>
                  <a:pt x="1277456" y="93308"/>
                  <a:pt x="1274756" y="92721"/>
                </a:cubicBezTo>
                <a:cubicBezTo>
                  <a:pt x="1272052" y="92131"/>
                  <a:pt x="1267096" y="91835"/>
                  <a:pt x="1259884" y="91835"/>
                </a:cubicBezTo>
                <a:lnTo>
                  <a:pt x="1240678" y="91835"/>
                </a:lnTo>
                <a:close/>
                <a:moveTo>
                  <a:pt x="1421719" y="121111"/>
                </a:moveTo>
                <a:cubicBezTo>
                  <a:pt x="1409850" y="134535"/>
                  <a:pt x="1397700" y="141249"/>
                  <a:pt x="1385265" y="141249"/>
                </a:cubicBezTo>
                <a:cubicBezTo>
                  <a:pt x="1377622" y="141249"/>
                  <a:pt x="1371453" y="139057"/>
                  <a:pt x="1366761" y="134676"/>
                </a:cubicBezTo>
                <a:cubicBezTo>
                  <a:pt x="1362071" y="130291"/>
                  <a:pt x="1359722" y="124934"/>
                  <a:pt x="1359722" y="118594"/>
                </a:cubicBezTo>
                <a:cubicBezTo>
                  <a:pt x="1359722" y="114430"/>
                  <a:pt x="1360778" y="107279"/>
                  <a:pt x="1362891" y="97149"/>
                </a:cubicBezTo>
                <a:lnTo>
                  <a:pt x="1374825" y="39996"/>
                </a:lnTo>
                <a:lnTo>
                  <a:pt x="1391703" y="39996"/>
                </a:lnTo>
                <a:lnTo>
                  <a:pt x="1378462" y="103302"/>
                </a:lnTo>
                <a:cubicBezTo>
                  <a:pt x="1377342" y="108586"/>
                  <a:pt x="1376780" y="112691"/>
                  <a:pt x="1376780" y="115609"/>
                </a:cubicBezTo>
                <a:cubicBezTo>
                  <a:pt x="1376780" y="119339"/>
                  <a:pt x="1377914" y="122245"/>
                  <a:pt x="1380186" y="124329"/>
                </a:cubicBezTo>
                <a:cubicBezTo>
                  <a:pt x="1382457" y="126409"/>
                  <a:pt x="1385794" y="127451"/>
                  <a:pt x="1390208" y="127451"/>
                </a:cubicBezTo>
                <a:cubicBezTo>
                  <a:pt x="1394931" y="127451"/>
                  <a:pt x="1399550" y="126302"/>
                  <a:pt x="1404057" y="124002"/>
                </a:cubicBezTo>
                <a:cubicBezTo>
                  <a:pt x="1408561" y="121698"/>
                  <a:pt x="1412446" y="118591"/>
                  <a:pt x="1415710" y="114673"/>
                </a:cubicBezTo>
                <a:cubicBezTo>
                  <a:pt x="1418972" y="110761"/>
                  <a:pt x="1421629" y="106131"/>
                  <a:pt x="1423677" y="100785"/>
                </a:cubicBezTo>
                <a:cubicBezTo>
                  <a:pt x="1425049" y="97365"/>
                  <a:pt x="1426633" y="91372"/>
                  <a:pt x="1428436" y="82793"/>
                </a:cubicBezTo>
                <a:lnTo>
                  <a:pt x="1437382" y="39996"/>
                </a:lnTo>
                <a:lnTo>
                  <a:pt x="1454263" y="39996"/>
                </a:lnTo>
                <a:lnTo>
                  <a:pt x="1433563" y="139010"/>
                </a:lnTo>
                <a:lnTo>
                  <a:pt x="1417993" y="139010"/>
                </a:lnTo>
                <a:close/>
                <a:moveTo>
                  <a:pt x="1391140" y="1303"/>
                </a:moveTo>
                <a:lnTo>
                  <a:pt x="1402146" y="1303"/>
                </a:lnTo>
                <a:cubicBezTo>
                  <a:pt x="1402827" y="5838"/>
                  <a:pt x="1404349" y="9150"/>
                  <a:pt x="1406710" y="11236"/>
                </a:cubicBezTo>
                <a:cubicBezTo>
                  <a:pt x="1409076" y="13316"/>
                  <a:pt x="1412398" y="14356"/>
                  <a:pt x="1416686" y="14356"/>
                </a:cubicBezTo>
                <a:cubicBezTo>
                  <a:pt x="1421161" y="14356"/>
                  <a:pt x="1425032" y="13208"/>
                  <a:pt x="1428297" y="10908"/>
                </a:cubicBezTo>
                <a:cubicBezTo>
                  <a:pt x="1431558" y="8607"/>
                  <a:pt x="1434060" y="5410"/>
                  <a:pt x="1435798" y="1303"/>
                </a:cubicBezTo>
                <a:lnTo>
                  <a:pt x="1446987" y="1303"/>
                </a:lnTo>
                <a:cubicBezTo>
                  <a:pt x="1444874" y="8762"/>
                  <a:pt x="1441037" y="14670"/>
                  <a:pt x="1435474" y="19018"/>
                </a:cubicBezTo>
                <a:cubicBezTo>
                  <a:pt x="1429913" y="23371"/>
                  <a:pt x="1423461" y="25545"/>
                  <a:pt x="1416128" y="25545"/>
                </a:cubicBezTo>
                <a:cubicBezTo>
                  <a:pt x="1408918" y="25545"/>
                  <a:pt x="1403046" y="23353"/>
                  <a:pt x="1398510" y="18971"/>
                </a:cubicBezTo>
                <a:cubicBezTo>
                  <a:pt x="1393970" y="14587"/>
                  <a:pt x="1391515" y="8701"/>
                  <a:pt x="1391140" y="130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8831569" y="5512440"/>
            <a:ext cx="920607" cy="139198"/>
          </a:xfrm>
          <a:custGeom>
            <a:avLst/>
            <a:gdLst/>
            <a:ahLst/>
            <a:cxnLst/>
            <a:rect l="l" t="t" r="r" b="b"/>
            <a:pathLst>
              <a:path w="920607" h="139198">
                <a:moveTo>
                  <a:pt x="21260" y="2236"/>
                </a:moveTo>
                <a:lnTo>
                  <a:pt x="46337" y="2236"/>
                </a:lnTo>
                <a:lnTo>
                  <a:pt x="55661" y="81205"/>
                </a:lnTo>
                <a:lnTo>
                  <a:pt x="101626" y="2236"/>
                </a:lnTo>
                <a:lnTo>
                  <a:pt x="126242" y="2236"/>
                </a:lnTo>
                <a:lnTo>
                  <a:pt x="105075" y="101250"/>
                </a:lnTo>
                <a:lnTo>
                  <a:pt x="88389" y="101250"/>
                </a:lnTo>
                <a:lnTo>
                  <a:pt x="105636" y="21441"/>
                </a:lnTo>
                <a:lnTo>
                  <a:pt x="59203" y="101250"/>
                </a:lnTo>
                <a:lnTo>
                  <a:pt x="44192" y="101250"/>
                </a:lnTo>
                <a:lnTo>
                  <a:pt x="34402" y="18368"/>
                </a:lnTo>
                <a:lnTo>
                  <a:pt x="16691" y="101250"/>
                </a:lnTo>
                <a:lnTo>
                  <a:pt x="0" y="101250"/>
                </a:lnTo>
                <a:close/>
                <a:moveTo>
                  <a:pt x="198123" y="88945"/>
                </a:moveTo>
                <a:cubicBezTo>
                  <a:pt x="192278" y="93982"/>
                  <a:pt x="186654" y="97661"/>
                  <a:pt x="181248" y="99991"/>
                </a:cubicBezTo>
                <a:cubicBezTo>
                  <a:pt x="175836" y="102322"/>
                  <a:pt x="170058" y="103489"/>
                  <a:pt x="163906" y="103489"/>
                </a:cubicBezTo>
                <a:cubicBezTo>
                  <a:pt x="154769" y="103489"/>
                  <a:pt x="147407" y="100800"/>
                  <a:pt x="141813" y="95421"/>
                </a:cubicBezTo>
                <a:cubicBezTo>
                  <a:pt x="136219" y="90043"/>
                  <a:pt x="133417" y="83163"/>
                  <a:pt x="133417" y="74776"/>
                </a:cubicBezTo>
                <a:cubicBezTo>
                  <a:pt x="133417" y="69243"/>
                  <a:pt x="134681" y="64347"/>
                  <a:pt x="137198" y="60087"/>
                </a:cubicBezTo>
                <a:cubicBezTo>
                  <a:pt x="139714" y="55833"/>
                  <a:pt x="143055" y="52413"/>
                  <a:pt x="147217" y="49831"/>
                </a:cubicBezTo>
                <a:cubicBezTo>
                  <a:pt x="151381" y="47254"/>
                  <a:pt x="156475" y="45407"/>
                  <a:pt x="162505" y="44283"/>
                </a:cubicBezTo>
                <a:cubicBezTo>
                  <a:pt x="166296" y="43542"/>
                  <a:pt x="173493" y="42949"/>
                  <a:pt x="184091" y="42513"/>
                </a:cubicBezTo>
                <a:cubicBezTo>
                  <a:pt x="194689" y="42077"/>
                  <a:pt x="202285" y="40957"/>
                  <a:pt x="206886" y="39158"/>
                </a:cubicBezTo>
                <a:cubicBezTo>
                  <a:pt x="208193" y="34556"/>
                  <a:pt x="208845" y="30734"/>
                  <a:pt x="208845" y="27688"/>
                </a:cubicBezTo>
                <a:cubicBezTo>
                  <a:pt x="208845" y="23774"/>
                  <a:pt x="207416" y="20699"/>
                  <a:pt x="204553" y="18460"/>
                </a:cubicBezTo>
                <a:cubicBezTo>
                  <a:pt x="200640" y="15350"/>
                  <a:pt x="194919" y="13798"/>
                  <a:pt x="187400" y="13798"/>
                </a:cubicBezTo>
                <a:cubicBezTo>
                  <a:pt x="180314" y="13798"/>
                  <a:pt x="174519" y="15368"/>
                  <a:pt x="170012" y="18504"/>
                </a:cubicBezTo>
                <a:cubicBezTo>
                  <a:pt x="165505" y="21647"/>
                  <a:pt x="162228" y="26107"/>
                  <a:pt x="160176" y="31886"/>
                </a:cubicBezTo>
                <a:lnTo>
                  <a:pt x="143116" y="30395"/>
                </a:lnTo>
                <a:cubicBezTo>
                  <a:pt x="146597" y="20574"/>
                  <a:pt x="152113" y="13054"/>
                  <a:pt x="159665" y="7831"/>
                </a:cubicBezTo>
                <a:cubicBezTo>
                  <a:pt x="167218" y="2610"/>
                  <a:pt x="176740" y="0"/>
                  <a:pt x="188238" y="0"/>
                </a:cubicBezTo>
                <a:cubicBezTo>
                  <a:pt x="200482" y="0"/>
                  <a:pt x="210181" y="2923"/>
                  <a:pt x="217330" y="8763"/>
                </a:cubicBezTo>
                <a:cubicBezTo>
                  <a:pt x="222802" y="13115"/>
                  <a:pt x="225534" y="18770"/>
                  <a:pt x="225534" y="25729"/>
                </a:cubicBezTo>
                <a:cubicBezTo>
                  <a:pt x="225534" y="31014"/>
                  <a:pt x="224753" y="37137"/>
                  <a:pt x="223201" y="44100"/>
                </a:cubicBezTo>
                <a:lnTo>
                  <a:pt x="217700" y="68713"/>
                </a:lnTo>
                <a:cubicBezTo>
                  <a:pt x="215962" y="76543"/>
                  <a:pt x="215090" y="82916"/>
                  <a:pt x="215090" y="87825"/>
                </a:cubicBezTo>
                <a:cubicBezTo>
                  <a:pt x="215090" y="90935"/>
                  <a:pt x="215771" y="95411"/>
                  <a:pt x="217139" y="101250"/>
                </a:cubicBezTo>
                <a:lnTo>
                  <a:pt x="200082" y="101250"/>
                </a:lnTo>
                <a:cubicBezTo>
                  <a:pt x="199150" y="98017"/>
                  <a:pt x="198498" y="93916"/>
                  <a:pt x="198123" y="88945"/>
                </a:cubicBezTo>
                <a:close/>
                <a:moveTo>
                  <a:pt x="204369" y="51092"/>
                </a:moveTo>
                <a:cubicBezTo>
                  <a:pt x="202004" y="52024"/>
                  <a:pt x="199474" y="52736"/>
                  <a:pt x="196771" y="53233"/>
                </a:cubicBezTo>
                <a:cubicBezTo>
                  <a:pt x="194067" y="53730"/>
                  <a:pt x="189545" y="54263"/>
                  <a:pt x="183206" y="54821"/>
                </a:cubicBezTo>
                <a:cubicBezTo>
                  <a:pt x="173385" y="55692"/>
                  <a:pt x="166455" y="56794"/>
                  <a:pt x="162412" y="58133"/>
                </a:cubicBezTo>
                <a:cubicBezTo>
                  <a:pt x="158372" y="59469"/>
                  <a:pt x="155327" y="61600"/>
                  <a:pt x="153279" y="64516"/>
                </a:cubicBezTo>
                <a:cubicBezTo>
                  <a:pt x="151226" y="67439"/>
                  <a:pt x="150201" y="70668"/>
                  <a:pt x="150201" y="74211"/>
                </a:cubicBezTo>
                <a:cubicBezTo>
                  <a:pt x="150201" y="78938"/>
                  <a:pt x="151832" y="82825"/>
                  <a:pt x="155097" y="85871"/>
                </a:cubicBezTo>
                <a:cubicBezTo>
                  <a:pt x="158358" y="88916"/>
                  <a:pt x="163003" y="90439"/>
                  <a:pt x="169033" y="90439"/>
                </a:cubicBezTo>
                <a:cubicBezTo>
                  <a:pt x="174627" y="90439"/>
                  <a:pt x="180006" y="88963"/>
                  <a:pt x="185164" y="86008"/>
                </a:cubicBezTo>
                <a:cubicBezTo>
                  <a:pt x="190319" y="83055"/>
                  <a:pt x="194391" y="78938"/>
                  <a:pt x="197375" y="73652"/>
                </a:cubicBezTo>
                <a:cubicBezTo>
                  <a:pt x="200360" y="68371"/>
                  <a:pt x="202691" y="60850"/>
                  <a:pt x="204369" y="51092"/>
                </a:cubicBezTo>
                <a:close/>
                <a:moveTo>
                  <a:pt x="237464" y="101250"/>
                </a:moveTo>
                <a:lnTo>
                  <a:pt x="258165" y="2236"/>
                </a:lnTo>
                <a:lnTo>
                  <a:pt x="275041" y="2236"/>
                </a:lnTo>
                <a:lnTo>
                  <a:pt x="271589" y="18551"/>
                </a:lnTo>
                <a:cubicBezTo>
                  <a:pt x="277870" y="11527"/>
                  <a:pt x="283480" y="6679"/>
                  <a:pt x="288423" y="4007"/>
                </a:cubicBezTo>
                <a:cubicBezTo>
                  <a:pt x="293362" y="1336"/>
                  <a:pt x="298723" y="0"/>
                  <a:pt x="304500" y="0"/>
                </a:cubicBezTo>
                <a:cubicBezTo>
                  <a:pt x="310653" y="0"/>
                  <a:pt x="315797" y="1630"/>
                  <a:pt x="319933" y="4893"/>
                </a:cubicBezTo>
                <a:cubicBezTo>
                  <a:pt x="324067" y="8158"/>
                  <a:pt x="326784" y="12711"/>
                  <a:pt x="328091" y="18551"/>
                </a:cubicBezTo>
                <a:cubicBezTo>
                  <a:pt x="333127" y="12338"/>
                  <a:pt x="338426" y="7693"/>
                  <a:pt x="343990" y="4615"/>
                </a:cubicBezTo>
                <a:cubicBezTo>
                  <a:pt x="349554" y="1540"/>
                  <a:pt x="355407" y="0"/>
                  <a:pt x="361560" y="0"/>
                </a:cubicBezTo>
                <a:cubicBezTo>
                  <a:pt x="369830" y="0"/>
                  <a:pt x="376029" y="1958"/>
                  <a:pt x="380162" y="5872"/>
                </a:cubicBezTo>
                <a:cubicBezTo>
                  <a:pt x="384294" y="9789"/>
                  <a:pt x="386361" y="15289"/>
                  <a:pt x="386361" y="22377"/>
                </a:cubicBezTo>
                <a:cubicBezTo>
                  <a:pt x="386361" y="25424"/>
                  <a:pt x="385647" y="30456"/>
                  <a:pt x="384219" y="37480"/>
                </a:cubicBezTo>
                <a:lnTo>
                  <a:pt x="370884" y="101250"/>
                </a:lnTo>
                <a:lnTo>
                  <a:pt x="354007" y="101250"/>
                </a:lnTo>
                <a:lnTo>
                  <a:pt x="367623" y="35798"/>
                </a:lnTo>
                <a:cubicBezTo>
                  <a:pt x="368804" y="30456"/>
                  <a:pt x="369394" y="26637"/>
                  <a:pt x="369394" y="24335"/>
                </a:cubicBezTo>
                <a:cubicBezTo>
                  <a:pt x="369394" y="21100"/>
                  <a:pt x="368368" y="18551"/>
                  <a:pt x="366320" y="16686"/>
                </a:cubicBezTo>
                <a:cubicBezTo>
                  <a:pt x="364263" y="14824"/>
                  <a:pt x="361373" y="13892"/>
                  <a:pt x="357643" y="13892"/>
                </a:cubicBezTo>
                <a:cubicBezTo>
                  <a:pt x="352610" y="13892"/>
                  <a:pt x="347481" y="15415"/>
                  <a:pt x="342265" y="18460"/>
                </a:cubicBezTo>
                <a:cubicBezTo>
                  <a:pt x="337037" y="21506"/>
                  <a:pt x="332983" y="25499"/>
                  <a:pt x="330097" y="30438"/>
                </a:cubicBezTo>
                <a:cubicBezTo>
                  <a:pt x="327205" y="35381"/>
                  <a:pt x="324671" y="42977"/>
                  <a:pt x="322497" y="53237"/>
                </a:cubicBezTo>
                <a:lnTo>
                  <a:pt x="312427" y="101250"/>
                </a:lnTo>
                <a:lnTo>
                  <a:pt x="295550" y="101250"/>
                </a:lnTo>
                <a:lnTo>
                  <a:pt x="309537" y="34405"/>
                </a:lnTo>
                <a:cubicBezTo>
                  <a:pt x="310530" y="29865"/>
                  <a:pt x="311026" y="26633"/>
                  <a:pt x="311026" y="24704"/>
                </a:cubicBezTo>
                <a:cubicBezTo>
                  <a:pt x="311026" y="21474"/>
                  <a:pt x="310020" y="18864"/>
                  <a:pt x="308000" y="16873"/>
                </a:cubicBezTo>
                <a:cubicBezTo>
                  <a:pt x="305979" y="14887"/>
                  <a:pt x="303352" y="13892"/>
                  <a:pt x="300119" y="13892"/>
                </a:cubicBezTo>
                <a:cubicBezTo>
                  <a:pt x="295334" y="13892"/>
                  <a:pt x="290317" y="15415"/>
                  <a:pt x="285064" y="18460"/>
                </a:cubicBezTo>
                <a:cubicBezTo>
                  <a:pt x="279807" y="21506"/>
                  <a:pt x="275539" y="25744"/>
                  <a:pt x="272240" y="31183"/>
                </a:cubicBezTo>
                <a:cubicBezTo>
                  <a:pt x="268946" y="36623"/>
                  <a:pt x="266242" y="44377"/>
                  <a:pt x="264130" y="54446"/>
                </a:cubicBezTo>
                <a:lnTo>
                  <a:pt x="254342" y="101250"/>
                </a:lnTo>
                <a:close/>
                <a:moveTo>
                  <a:pt x="468004" y="67594"/>
                </a:moveTo>
                <a:lnTo>
                  <a:pt x="484414" y="69274"/>
                </a:lnTo>
                <a:cubicBezTo>
                  <a:pt x="482049" y="77414"/>
                  <a:pt x="476626" y="85155"/>
                  <a:pt x="468146" y="92484"/>
                </a:cubicBezTo>
                <a:cubicBezTo>
                  <a:pt x="459661" y="99820"/>
                  <a:pt x="449544" y="103489"/>
                  <a:pt x="437798" y="103489"/>
                </a:cubicBezTo>
                <a:cubicBezTo>
                  <a:pt x="430461" y="103489"/>
                  <a:pt x="423733" y="101794"/>
                  <a:pt x="417612" y="98406"/>
                </a:cubicBezTo>
                <a:cubicBezTo>
                  <a:pt x="411489" y="95018"/>
                  <a:pt x="406826" y="90093"/>
                  <a:pt x="403630" y="83632"/>
                </a:cubicBezTo>
                <a:cubicBezTo>
                  <a:pt x="400426" y="77166"/>
                  <a:pt x="398824" y="69800"/>
                  <a:pt x="398824" y="61531"/>
                </a:cubicBezTo>
                <a:cubicBezTo>
                  <a:pt x="398824" y="50721"/>
                  <a:pt x="401326" y="40229"/>
                  <a:pt x="406330" y="30067"/>
                </a:cubicBezTo>
                <a:cubicBezTo>
                  <a:pt x="411330" y="19904"/>
                  <a:pt x="417811" y="12352"/>
                  <a:pt x="425770" y="7409"/>
                </a:cubicBezTo>
                <a:cubicBezTo>
                  <a:pt x="433726" y="2474"/>
                  <a:pt x="442333" y="0"/>
                  <a:pt x="451592" y="0"/>
                </a:cubicBezTo>
                <a:cubicBezTo>
                  <a:pt x="463401" y="0"/>
                  <a:pt x="472836" y="3669"/>
                  <a:pt x="479888" y="10998"/>
                </a:cubicBezTo>
                <a:cubicBezTo>
                  <a:pt x="486944" y="18335"/>
                  <a:pt x="490472" y="28342"/>
                  <a:pt x="490472" y="41022"/>
                </a:cubicBezTo>
                <a:cubicBezTo>
                  <a:pt x="490472" y="45867"/>
                  <a:pt x="490036" y="50843"/>
                  <a:pt x="489165" y="55941"/>
                </a:cubicBezTo>
                <a:lnTo>
                  <a:pt x="416259" y="55941"/>
                </a:lnTo>
                <a:cubicBezTo>
                  <a:pt x="416007" y="57866"/>
                  <a:pt x="415884" y="59608"/>
                  <a:pt x="415884" y="61164"/>
                </a:cubicBezTo>
                <a:cubicBezTo>
                  <a:pt x="415884" y="70424"/>
                  <a:pt x="418011" y="77494"/>
                  <a:pt x="422271" y="82368"/>
                </a:cubicBezTo>
                <a:cubicBezTo>
                  <a:pt x="426533" y="87250"/>
                  <a:pt x="431735" y="89691"/>
                  <a:pt x="437888" y="89691"/>
                </a:cubicBezTo>
                <a:cubicBezTo>
                  <a:pt x="443669" y="89691"/>
                  <a:pt x="449358" y="87794"/>
                  <a:pt x="454952" y="84002"/>
                </a:cubicBezTo>
                <a:cubicBezTo>
                  <a:pt x="460546" y="80216"/>
                  <a:pt x="464895" y="74743"/>
                  <a:pt x="468004" y="67594"/>
                </a:cubicBezTo>
                <a:close/>
                <a:moveTo>
                  <a:pt x="418959" y="43074"/>
                </a:moveTo>
                <a:lnTo>
                  <a:pt x="474529" y="43074"/>
                </a:lnTo>
                <a:cubicBezTo>
                  <a:pt x="474593" y="41336"/>
                  <a:pt x="474625" y="40090"/>
                  <a:pt x="474625" y="39340"/>
                </a:cubicBezTo>
                <a:cubicBezTo>
                  <a:pt x="474625" y="30889"/>
                  <a:pt x="472512" y="24412"/>
                  <a:pt x="468285" y="19904"/>
                </a:cubicBezTo>
                <a:cubicBezTo>
                  <a:pt x="464057" y="15397"/>
                  <a:pt x="458616" y="13147"/>
                  <a:pt x="451967" y="13147"/>
                </a:cubicBezTo>
                <a:cubicBezTo>
                  <a:pt x="444756" y="13147"/>
                  <a:pt x="438182" y="15635"/>
                  <a:pt x="432250" y="20603"/>
                </a:cubicBezTo>
                <a:cubicBezTo>
                  <a:pt x="426313" y="25575"/>
                  <a:pt x="421882" y="33065"/>
                  <a:pt x="418959" y="43074"/>
                </a:cubicBezTo>
                <a:close/>
                <a:moveTo>
                  <a:pt x="493176" y="139198"/>
                </a:moveTo>
                <a:lnTo>
                  <a:pt x="521800" y="2236"/>
                </a:lnTo>
                <a:lnTo>
                  <a:pt x="537369" y="2236"/>
                </a:lnTo>
                <a:lnTo>
                  <a:pt x="534479" y="16035"/>
                </a:lnTo>
                <a:cubicBezTo>
                  <a:pt x="540257" y="10005"/>
                  <a:pt x="545434" y="5825"/>
                  <a:pt x="550003" y="3492"/>
                </a:cubicBezTo>
                <a:cubicBezTo>
                  <a:pt x="554570" y="1167"/>
                  <a:pt x="559401" y="0"/>
                  <a:pt x="564499" y="0"/>
                </a:cubicBezTo>
                <a:cubicBezTo>
                  <a:pt x="573945" y="0"/>
                  <a:pt x="581777" y="3435"/>
                  <a:pt x="587997" y="10303"/>
                </a:cubicBezTo>
                <a:cubicBezTo>
                  <a:pt x="594210" y="17169"/>
                  <a:pt x="597317" y="27008"/>
                  <a:pt x="597317" y="39809"/>
                </a:cubicBezTo>
                <a:cubicBezTo>
                  <a:pt x="597317" y="50130"/>
                  <a:pt x="595611" y="59526"/>
                  <a:pt x="592191" y="68011"/>
                </a:cubicBezTo>
                <a:cubicBezTo>
                  <a:pt x="588770" y="76497"/>
                  <a:pt x="584576" y="83318"/>
                  <a:pt x="579601" y="88477"/>
                </a:cubicBezTo>
                <a:cubicBezTo>
                  <a:pt x="574630" y="93639"/>
                  <a:pt x="569594" y="97426"/>
                  <a:pt x="564499" y="99853"/>
                </a:cubicBezTo>
                <a:cubicBezTo>
                  <a:pt x="559401" y="102277"/>
                  <a:pt x="554182" y="103489"/>
                  <a:pt x="548837" y="103489"/>
                </a:cubicBezTo>
                <a:cubicBezTo>
                  <a:pt x="536967" y="103489"/>
                  <a:pt x="527768" y="97459"/>
                  <a:pt x="521242" y="85403"/>
                </a:cubicBezTo>
                <a:lnTo>
                  <a:pt x="510053" y="139198"/>
                </a:lnTo>
                <a:close/>
                <a:moveTo>
                  <a:pt x="526552" y="60790"/>
                </a:moveTo>
                <a:cubicBezTo>
                  <a:pt x="526552" y="68187"/>
                  <a:pt x="527081" y="73314"/>
                  <a:pt x="528136" y="76169"/>
                </a:cubicBezTo>
                <a:cubicBezTo>
                  <a:pt x="529691" y="80212"/>
                  <a:pt x="532244" y="83473"/>
                  <a:pt x="535786" y="85957"/>
                </a:cubicBezTo>
                <a:cubicBezTo>
                  <a:pt x="539328" y="88445"/>
                  <a:pt x="543429" y="89691"/>
                  <a:pt x="548091" y="89691"/>
                </a:cubicBezTo>
                <a:cubicBezTo>
                  <a:pt x="557785" y="89691"/>
                  <a:pt x="565619" y="84236"/>
                  <a:pt x="571587" y="73324"/>
                </a:cubicBezTo>
                <a:cubicBezTo>
                  <a:pt x="577552" y="62420"/>
                  <a:pt x="580537" y="51279"/>
                  <a:pt x="580537" y="39906"/>
                </a:cubicBezTo>
                <a:cubicBezTo>
                  <a:pt x="580537" y="31511"/>
                  <a:pt x="578533" y="25031"/>
                  <a:pt x="574522" y="20462"/>
                </a:cubicBezTo>
                <a:cubicBezTo>
                  <a:pt x="570511" y="15894"/>
                  <a:pt x="565526" y="13612"/>
                  <a:pt x="559560" y="13612"/>
                </a:cubicBezTo>
                <a:cubicBezTo>
                  <a:pt x="555269" y="13612"/>
                  <a:pt x="551292" y="14746"/>
                  <a:pt x="547626" y="17014"/>
                </a:cubicBezTo>
                <a:cubicBezTo>
                  <a:pt x="543959" y="19285"/>
                  <a:pt x="540556" y="22669"/>
                  <a:pt x="537416" y="27177"/>
                </a:cubicBezTo>
                <a:cubicBezTo>
                  <a:pt x="534273" y="31684"/>
                  <a:pt x="531679" y="37199"/>
                  <a:pt x="529630" y="43726"/>
                </a:cubicBezTo>
                <a:cubicBezTo>
                  <a:pt x="527578" y="50252"/>
                  <a:pt x="526552" y="55941"/>
                  <a:pt x="526552" y="60790"/>
                </a:cubicBezTo>
                <a:close/>
                <a:moveTo>
                  <a:pt x="675261" y="83351"/>
                </a:moveTo>
                <a:cubicBezTo>
                  <a:pt x="663392" y="96775"/>
                  <a:pt x="651237" y="103489"/>
                  <a:pt x="638807" y="103489"/>
                </a:cubicBezTo>
                <a:cubicBezTo>
                  <a:pt x="631160" y="103489"/>
                  <a:pt x="624993" y="101297"/>
                  <a:pt x="620303" y="96916"/>
                </a:cubicBezTo>
                <a:cubicBezTo>
                  <a:pt x="615609" y="92531"/>
                  <a:pt x="613261" y="87174"/>
                  <a:pt x="613261" y="80834"/>
                </a:cubicBezTo>
                <a:cubicBezTo>
                  <a:pt x="613261" y="76670"/>
                  <a:pt x="614320" y="69519"/>
                  <a:pt x="616429" y="59389"/>
                </a:cubicBezTo>
                <a:lnTo>
                  <a:pt x="628368" y="2236"/>
                </a:lnTo>
                <a:lnTo>
                  <a:pt x="645239" y="2236"/>
                </a:lnTo>
                <a:lnTo>
                  <a:pt x="632002" y="65542"/>
                </a:lnTo>
                <a:cubicBezTo>
                  <a:pt x="630880" y="70826"/>
                  <a:pt x="630322" y="74931"/>
                  <a:pt x="630322" y="77849"/>
                </a:cubicBezTo>
                <a:cubicBezTo>
                  <a:pt x="630322" y="81579"/>
                  <a:pt x="631456" y="84485"/>
                  <a:pt x="633723" y="86569"/>
                </a:cubicBezTo>
                <a:cubicBezTo>
                  <a:pt x="635995" y="88649"/>
                  <a:pt x="639333" y="89691"/>
                  <a:pt x="643750" y="89691"/>
                </a:cubicBezTo>
                <a:cubicBezTo>
                  <a:pt x="648469" y="89691"/>
                  <a:pt x="653089" y="88542"/>
                  <a:pt x="657595" y="86242"/>
                </a:cubicBezTo>
                <a:cubicBezTo>
                  <a:pt x="662103" y="83938"/>
                  <a:pt x="665984" y="80831"/>
                  <a:pt x="669249" y="76913"/>
                </a:cubicBezTo>
                <a:cubicBezTo>
                  <a:pt x="672511" y="73001"/>
                  <a:pt x="675167" y="68371"/>
                  <a:pt x="677220" y="63025"/>
                </a:cubicBezTo>
                <a:cubicBezTo>
                  <a:pt x="678587" y="59605"/>
                  <a:pt x="680171" y="53612"/>
                  <a:pt x="681974" y="45033"/>
                </a:cubicBezTo>
                <a:lnTo>
                  <a:pt x="690924" y="2236"/>
                </a:lnTo>
                <a:lnTo>
                  <a:pt x="707801" y="2236"/>
                </a:lnTo>
                <a:lnTo>
                  <a:pt x="687101" y="101250"/>
                </a:lnTo>
                <a:lnTo>
                  <a:pt x="671531" y="101250"/>
                </a:lnTo>
                <a:close/>
                <a:moveTo>
                  <a:pt x="780616" y="88945"/>
                </a:moveTo>
                <a:cubicBezTo>
                  <a:pt x="774772" y="93982"/>
                  <a:pt x="769148" y="97661"/>
                  <a:pt x="763738" y="99991"/>
                </a:cubicBezTo>
                <a:cubicBezTo>
                  <a:pt x="758331" y="102322"/>
                  <a:pt x="752552" y="103489"/>
                  <a:pt x="746396" y="103489"/>
                </a:cubicBezTo>
                <a:cubicBezTo>
                  <a:pt x="737264" y="103489"/>
                  <a:pt x="729898" y="100800"/>
                  <a:pt x="724304" y="95421"/>
                </a:cubicBezTo>
                <a:cubicBezTo>
                  <a:pt x="718713" y="90043"/>
                  <a:pt x="715911" y="83163"/>
                  <a:pt x="715911" y="74776"/>
                </a:cubicBezTo>
                <a:cubicBezTo>
                  <a:pt x="715911" y="69243"/>
                  <a:pt x="717172" y="64347"/>
                  <a:pt x="719692" y="60087"/>
                </a:cubicBezTo>
                <a:cubicBezTo>
                  <a:pt x="722208" y="55833"/>
                  <a:pt x="725545" y="52413"/>
                  <a:pt x="729711" y="49831"/>
                </a:cubicBezTo>
                <a:cubicBezTo>
                  <a:pt x="733872" y="47254"/>
                  <a:pt x="738969" y="45407"/>
                  <a:pt x="744999" y="44283"/>
                </a:cubicBezTo>
                <a:cubicBezTo>
                  <a:pt x="748787" y="43542"/>
                  <a:pt x="755988" y="42949"/>
                  <a:pt x="766585" y="42513"/>
                </a:cubicBezTo>
                <a:cubicBezTo>
                  <a:pt x="777180" y="42077"/>
                  <a:pt x="784780" y="40957"/>
                  <a:pt x="789381" y="39158"/>
                </a:cubicBezTo>
                <a:cubicBezTo>
                  <a:pt x="790688" y="34556"/>
                  <a:pt x="791339" y="30734"/>
                  <a:pt x="791339" y="27688"/>
                </a:cubicBezTo>
                <a:cubicBezTo>
                  <a:pt x="791339" y="23774"/>
                  <a:pt x="789907" y="20699"/>
                  <a:pt x="787048" y="18460"/>
                </a:cubicBezTo>
                <a:cubicBezTo>
                  <a:pt x="783135" y="15350"/>
                  <a:pt x="777415" y="13798"/>
                  <a:pt x="769890" y="13798"/>
                </a:cubicBezTo>
                <a:cubicBezTo>
                  <a:pt x="762806" y="13798"/>
                  <a:pt x="757013" y="15368"/>
                  <a:pt x="752506" y="18504"/>
                </a:cubicBezTo>
                <a:cubicBezTo>
                  <a:pt x="747999" y="21647"/>
                  <a:pt x="744722" y="26107"/>
                  <a:pt x="742670" y="31886"/>
                </a:cubicBezTo>
                <a:lnTo>
                  <a:pt x="725607" y="30395"/>
                </a:lnTo>
                <a:cubicBezTo>
                  <a:pt x="729088" y="20574"/>
                  <a:pt x="734607" y="13054"/>
                  <a:pt x="742160" y="7831"/>
                </a:cubicBezTo>
                <a:cubicBezTo>
                  <a:pt x="749708" y="2610"/>
                  <a:pt x="759231" y="0"/>
                  <a:pt x="770732" y="0"/>
                </a:cubicBezTo>
                <a:cubicBezTo>
                  <a:pt x="782976" y="0"/>
                  <a:pt x="792671" y="2923"/>
                  <a:pt x="799824" y="8763"/>
                </a:cubicBezTo>
                <a:cubicBezTo>
                  <a:pt x="805292" y="13115"/>
                  <a:pt x="808024" y="18770"/>
                  <a:pt x="808024" y="25729"/>
                </a:cubicBezTo>
                <a:cubicBezTo>
                  <a:pt x="808024" y="31014"/>
                  <a:pt x="807247" y="37137"/>
                  <a:pt x="805692" y="44100"/>
                </a:cubicBezTo>
                <a:lnTo>
                  <a:pt x="800191" y="68713"/>
                </a:lnTo>
                <a:cubicBezTo>
                  <a:pt x="798452" y="76543"/>
                  <a:pt x="797581" y="82916"/>
                  <a:pt x="797581" y="87825"/>
                </a:cubicBezTo>
                <a:cubicBezTo>
                  <a:pt x="797581" y="90935"/>
                  <a:pt x="798266" y="95411"/>
                  <a:pt x="799634" y="101250"/>
                </a:cubicBezTo>
                <a:lnTo>
                  <a:pt x="782574" y="101250"/>
                </a:lnTo>
                <a:cubicBezTo>
                  <a:pt x="781640" y="98017"/>
                  <a:pt x="780988" y="93916"/>
                  <a:pt x="780616" y="88945"/>
                </a:cubicBezTo>
                <a:close/>
                <a:moveTo>
                  <a:pt x="786861" y="51092"/>
                </a:moveTo>
                <a:cubicBezTo>
                  <a:pt x="784499" y="52024"/>
                  <a:pt x="781964" y="52736"/>
                  <a:pt x="779265" y="53233"/>
                </a:cubicBezTo>
                <a:cubicBezTo>
                  <a:pt x="776562" y="53730"/>
                  <a:pt x="772039" y="54263"/>
                  <a:pt x="765696" y="54821"/>
                </a:cubicBezTo>
                <a:cubicBezTo>
                  <a:pt x="755879" y="55692"/>
                  <a:pt x="748945" y="56794"/>
                  <a:pt x="744907" y="58133"/>
                </a:cubicBezTo>
                <a:cubicBezTo>
                  <a:pt x="740867" y="59469"/>
                  <a:pt x="737821" y="61600"/>
                  <a:pt x="735769" y="64516"/>
                </a:cubicBezTo>
                <a:cubicBezTo>
                  <a:pt x="733718" y="67439"/>
                  <a:pt x="732695" y="70668"/>
                  <a:pt x="732695" y="74211"/>
                </a:cubicBezTo>
                <a:cubicBezTo>
                  <a:pt x="732695" y="78938"/>
                  <a:pt x="734326" y="82825"/>
                  <a:pt x="737591" y="85871"/>
                </a:cubicBezTo>
                <a:cubicBezTo>
                  <a:pt x="740853" y="88916"/>
                  <a:pt x="745497" y="90439"/>
                  <a:pt x="751527" y="90439"/>
                </a:cubicBezTo>
                <a:cubicBezTo>
                  <a:pt x="757122" y="90439"/>
                  <a:pt x="762496" y="88963"/>
                  <a:pt x="767655" y="86008"/>
                </a:cubicBezTo>
                <a:cubicBezTo>
                  <a:pt x="772814" y="83055"/>
                  <a:pt x="776886" y="78938"/>
                  <a:pt x="779870" y="73652"/>
                </a:cubicBezTo>
                <a:cubicBezTo>
                  <a:pt x="782854" y="68371"/>
                  <a:pt x="785184" y="60850"/>
                  <a:pt x="786861" y="51092"/>
                </a:cubicBezTo>
                <a:close/>
                <a:moveTo>
                  <a:pt x="846022" y="2236"/>
                </a:moveTo>
                <a:lnTo>
                  <a:pt x="920607" y="2236"/>
                </a:lnTo>
                <a:lnTo>
                  <a:pt x="899541" y="101250"/>
                </a:lnTo>
                <a:lnTo>
                  <a:pt x="882754" y="101250"/>
                </a:lnTo>
                <a:lnTo>
                  <a:pt x="901214" y="16315"/>
                </a:lnTo>
                <a:lnTo>
                  <a:pt x="859635" y="16315"/>
                </a:lnTo>
                <a:lnTo>
                  <a:pt x="846858" y="75334"/>
                </a:lnTo>
                <a:cubicBezTo>
                  <a:pt x="844685" y="85464"/>
                  <a:pt x="841761" y="92534"/>
                  <a:pt x="838096" y="96545"/>
                </a:cubicBezTo>
                <a:cubicBezTo>
                  <a:pt x="834432" y="100556"/>
                  <a:pt x="829365" y="102557"/>
                  <a:pt x="822900" y="102557"/>
                </a:cubicBezTo>
                <a:cubicBezTo>
                  <a:pt x="819171" y="102557"/>
                  <a:pt x="814228" y="102122"/>
                  <a:pt x="808075" y="101250"/>
                </a:cubicBezTo>
                <a:lnTo>
                  <a:pt x="811153" y="87264"/>
                </a:lnTo>
                <a:cubicBezTo>
                  <a:pt x="813763" y="87454"/>
                  <a:pt x="816122" y="87548"/>
                  <a:pt x="818237" y="87548"/>
                </a:cubicBezTo>
                <a:cubicBezTo>
                  <a:pt x="822525" y="87548"/>
                  <a:pt x="825337" y="86475"/>
                  <a:pt x="826673" y="84327"/>
                </a:cubicBezTo>
                <a:cubicBezTo>
                  <a:pt x="828012" y="82184"/>
                  <a:pt x="829924" y="75644"/>
                  <a:pt x="832411" y="6470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267547" y="5632324"/>
            <a:ext cx="2482269" cy="14688"/>
          </a:xfrm>
          <a:custGeom>
            <a:avLst/>
            <a:gdLst/>
            <a:ahLst/>
            <a:cxnLst/>
            <a:rect l="l" t="t" r="r" b="b"/>
            <a:pathLst>
              <a:path w="2482269" h="14688">
                <a:moveTo>
                  <a:pt x="0" y="0"/>
                </a:moveTo>
                <a:lnTo>
                  <a:pt x="1241131" y="0"/>
                </a:lnTo>
                <a:lnTo>
                  <a:pt x="2482269" y="0"/>
                </a:lnTo>
                <a:lnTo>
                  <a:pt x="2482269" y="14688"/>
                </a:lnTo>
                <a:lnTo>
                  <a:pt x="1241131" y="14688"/>
                </a:lnTo>
                <a:lnTo>
                  <a:pt x="0" y="146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821484" y="5703571"/>
            <a:ext cx="1729241" cy="141343"/>
          </a:xfrm>
          <a:custGeom>
            <a:avLst/>
            <a:gdLst/>
            <a:ahLst/>
            <a:cxnLst/>
            <a:rect l="l" t="t" r="r" b="b"/>
            <a:pathLst>
              <a:path w="1729241" h="141343">
                <a:moveTo>
                  <a:pt x="29836" y="65636"/>
                </a:moveTo>
                <a:lnTo>
                  <a:pt x="14263" y="63864"/>
                </a:lnTo>
                <a:cubicBezTo>
                  <a:pt x="18305" y="53983"/>
                  <a:pt x="23323" y="47160"/>
                  <a:pt x="29321" y="43398"/>
                </a:cubicBezTo>
                <a:cubicBezTo>
                  <a:pt x="35319" y="39640"/>
                  <a:pt x="42918" y="37761"/>
                  <a:pt x="52117" y="37761"/>
                </a:cubicBezTo>
                <a:cubicBezTo>
                  <a:pt x="61999" y="37761"/>
                  <a:pt x="69771" y="40043"/>
                  <a:pt x="75426" y="44611"/>
                </a:cubicBezTo>
                <a:cubicBezTo>
                  <a:pt x="81083" y="49179"/>
                  <a:pt x="83912" y="55225"/>
                  <a:pt x="83912" y="62744"/>
                </a:cubicBezTo>
                <a:cubicBezTo>
                  <a:pt x="83912" y="68584"/>
                  <a:pt x="82418" y="73621"/>
                  <a:pt x="79433" y="77847"/>
                </a:cubicBezTo>
                <a:cubicBezTo>
                  <a:pt x="76452" y="82074"/>
                  <a:pt x="71974" y="85525"/>
                  <a:pt x="66009" y="88196"/>
                </a:cubicBezTo>
                <a:cubicBezTo>
                  <a:pt x="73843" y="93168"/>
                  <a:pt x="77759" y="100040"/>
                  <a:pt x="77759" y="108803"/>
                </a:cubicBezTo>
                <a:cubicBezTo>
                  <a:pt x="77759" y="117317"/>
                  <a:pt x="74429" y="124852"/>
                  <a:pt x="67780" y="131407"/>
                </a:cubicBezTo>
                <a:cubicBezTo>
                  <a:pt x="61131" y="137966"/>
                  <a:pt x="51400" y="141247"/>
                  <a:pt x="38599" y="141247"/>
                </a:cubicBezTo>
                <a:cubicBezTo>
                  <a:pt x="16722" y="141247"/>
                  <a:pt x="3851" y="131271"/>
                  <a:pt x="0" y="111319"/>
                </a:cubicBezTo>
                <a:lnTo>
                  <a:pt x="16033" y="110110"/>
                </a:lnTo>
                <a:cubicBezTo>
                  <a:pt x="18582" y="122292"/>
                  <a:pt x="26384" y="128383"/>
                  <a:pt x="39437" y="128383"/>
                </a:cubicBezTo>
                <a:cubicBezTo>
                  <a:pt x="45716" y="128383"/>
                  <a:pt x="50871" y="126691"/>
                  <a:pt x="54913" y="123300"/>
                </a:cubicBezTo>
                <a:cubicBezTo>
                  <a:pt x="58953" y="119912"/>
                  <a:pt x="60972" y="115489"/>
                  <a:pt x="60972" y="110016"/>
                </a:cubicBezTo>
                <a:cubicBezTo>
                  <a:pt x="60972" y="105913"/>
                  <a:pt x="59871" y="102632"/>
                  <a:pt x="57664" y="100177"/>
                </a:cubicBezTo>
                <a:cubicBezTo>
                  <a:pt x="55457" y="97723"/>
                  <a:pt x="52674" y="96185"/>
                  <a:pt x="49319" y="95562"/>
                </a:cubicBezTo>
                <a:cubicBezTo>
                  <a:pt x="45961" y="94942"/>
                  <a:pt x="40834" y="94630"/>
                  <a:pt x="33936" y="94630"/>
                </a:cubicBezTo>
                <a:lnTo>
                  <a:pt x="36827" y="81393"/>
                </a:lnTo>
                <a:cubicBezTo>
                  <a:pt x="38257" y="81515"/>
                  <a:pt x="39653" y="81576"/>
                  <a:pt x="41022" y="81576"/>
                </a:cubicBezTo>
                <a:cubicBezTo>
                  <a:pt x="49784" y="81576"/>
                  <a:pt x="56357" y="80100"/>
                  <a:pt x="60743" y="77149"/>
                </a:cubicBezTo>
                <a:cubicBezTo>
                  <a:pt x="65124" y="74200"/>
                  <a:pt x="67316" y="69800"/>
                  <a:pt x="67316" y="63954"/>
                </a:cubicBezTo>
                <a:cubicBezTo>
                  <a:pt x="67316" y="59418"/>
                  <a:pt x="65901" y="56016"/>
                  <a:pt x="63075" y="53749"/>
                </a:cubicBezTo>
                <a:cubicBezTo>
                  <a:pt x="60246" y="51477"/>
                  <a:pt x="55968" y="50343"/>
                  <a:pt x="50252" y="50343"/>
                </a:cubicBezTo>
                <a:cubicBezTo>
                  <a:pt x="46587" y="50343"/>
                  <a:pt x="43041" y="51088"/>
                  <a:pt x="39625" y="52578"/>
                </a:cubicBezTo>
                <a:cubicBezTo>
                  <a:pt x="36205" y="54073"/>
                  <a:pt x="32943" y="58425"/>
                  <a:pt x="29836" y="65636"/>
                </a:cubicBezTo>
                <a:close/>
                <a:moveTo>
                  <a:pt x="156674" y="126705"/>
                </a:moveTo>
                <a:cubicBezTo>
                  <a:pt x="150832" y="131738"/>
                  <a:pt x="145205" y="135421"/>
                  <a:pt x="139799" y="137750"/>
                </a:cubicBezTo>
                <a:cubicBezTo>
                  <a:pt x="134391" y="140083"/>
                  <a:pt x="128609" y="141247"/>
                  <a:pt x="122457" y="141247"/>
                </a:cubicBezTo>
                <a:cubicBezTo>
                  <a:pt x="113320" y="141247"/>
                  <a:pt x="105958" y="138561"/>
                  <a:pt x="100364" y="133182"/>
                </a:cubicBezTo>
                <a:cubicBezTo>
                  <a:pt x="94770" y="127804"/>
                  <a:pt x="91972" y="120920"/>
                  <a:pt x="91972" y="112532"/>
                </a:cubicBezTo>
                <a:cubicBezTo>
                  <a:pt x="91972" y="107002"/>
                  <a:pt x="93232" y="102107"/>
                  <a:pt x="95749" y="97844"/>
                </a:cubicBezTo>
                <a:cubicBezTo>
                  <a:pt x="98269" y="93590"/>
                  <a:pt x="101606" y="90170"/>
                  <a:pt x="105768" y="87592"/>
                </a:cubicBezTo>
                <a:cubicBezTo>
                  <a:pt x="109932" y="85011"/>
                  <a:pt x="115030" y="83163"/>
                  <a:pt x="121060" y="82044"/>
                </a:cubicBezTo>
                <a:cubicBezTo>
                  <a:pt x="124847" y="81299"/>
                  <a:pt x="132044" y="80705"/>
                  <a:pt x="142642" y="80269"/>
                </a:cubicBezTo>
                <a:cubicBezTo>
                  <a:pt x="153240" y="79833"/>
                  <a:pt x="160840" y="78718"/>
                  <a:pt x="165437" y="76917"/>
                </a:cubicBezTo>
                <a:cubicBezTo>
                  <a:pt x="166744" y="72318"/>
                  <a:pt x="167396" y="68494"/>
                  <a:pt x="167396" y="65448"/>
                </a:cubicBezTo>
                <a:cubicBezTo>
                  <a:pt x="167396" y="61535"/>
                  <a:pt x="165967" y="58457"/>
                  <a:pt x="163105" y="56218"/>
                </a:cubicBezTo>
                <a:cubicBezTo>
                  <a:pt x="159195" y="53111"/>
                  <a:pt x="153471" y="51556"/>
                  <a:pt x="145951" y="51556"/>
                </a:cubicBezTo>
                <a:cubicBezTo>
                  <a:pt x="138865" y="51556"/>
                  <a:pt x="133070" y="53125"/>
                  <a:pt x="128563" y="56265"/>
                </a:cubicBezTo>
                <a:cubicBezTo>
                  <a:pt x="124060" y="59408"/>
                  <a:pt x="120779" y="63868"/>
                  <a:pt x="118730" y="69645"/>
                </a:cubicBezTo>
                <a:lnTo>
                  <a:pt x="101667" y="68152"/>
                </a:lnTo>
                <a:cubicBezTo>
                  <a:pt x="105148" y="58335"/>
                  <a:pt x="110664" y="50814"/>
                  <a:pt x="118216" y="45590"/>
                </a:cubicBezTo>
                <a:cubicBezTo>
                  <a:pt x="125769" y="40371"/>
                  <a:pt x="135291" y="37761"/>
                  <a:pt x="146793" y="37761"/>
                </a:cubicBezTo>
                <a:cubicBezTo>
                  <a:pt x="159037" y="37761"/>
                  <a:pt x="168732" y="40680"/>
                  <a:pt x="175880" y="46523"/>
                </a:cubicBezTo>
                <a:cubicBezTo>
                  <a:pt x="181353" y="50875"/>
                  <a:pt x="184085" y="56531"/>
                  <a:pt x="184085" y="63490"/>
                </a:cubicBezTo>
                <a:cubicBezTo>
                  <a:pt x="184085" y="68774"/>
                  <a:pt x="183308" y="74894"/>
                  <a:pt x="181753" y="81856"/>
                </a:cubicBezTo>
                <a:lnTo>
                  <a:pt x="176251" y="106474"/>
                </a:lnTo>
                <a:cubicBezTo>
                  <a:pt x="174513" y="114304"/>
                  <a:pt x="173641" y="120675"/>
                  <a:pt x="173641" y="125582"/>
                </a:cubicBezTo>
                <a:cubicBezTo>
                  <a:pt x="173641" y="128693"/>
                  <a:pt x="174326" y="133171"/>
                  <a:pt x="175694" y="139010"/>
                </a:cubicBezTo>
                <a:lnTo>
                  <a:pt x="158633" y="139010"/>
                </a:lnTo>
                <a:cubicBezTo>
                  <a:pt x="157701" y="135778"/>
                  <a:pt x="157049" y="131673"/>
                  <a:pt x="156674" y="126705"/>
                </a:cubicBezTo>
                <a:close/>
                <a:moveTo>
                  <a:pt x="162922" y="88852"/>
                </a:moveTo>
                <a:cubicBezTo>
                  <a:pt x="160559" y="89780"/>
                  <a:pt x="158025" y="90494"/>
                  <a:pt x="155322" y="90990"/>
                </a:cubicBezTo>
                <a:cubicBezTo>
                  <a:pt x="152622" y="91487"/>
                  <a:pt x="148099" y="92020"/>
                  <a:pt x="141757" y="92578"/>
                </a:cubicBezTo>
                <a:cubicBezTo>
                  <a:pt x="131936" y="93453"/>
                  <a:pt x="125006" y="94554"/>
                  <a:pt x="120967" y="95890"/>
                </a:cubicBezTo>
                <a:cubicBezTo>
                  <a:pt x="116927" y="97229"/>
                  <a:pt x="113882" y="99357"/>
                  <a:pt x="111829" y="102277"/>
                </a:cubicBezTo>
                <a:cubicBezTo>
                  <a:pt x="109777" y="105195"/>
                  <a:pt x="108752" y="108429"/>
                  <a:pt x="108752" y="111971"/>
                </a:cubicBezTo>
                <a:cubicBezTo>
                  <a:pt x="108752" y="116698"/>
                  <a:pt x="110383" y="120583"/>
                  <a:pt x="113648" y="123628"/>
                </a:cubicBezTo>
                <a:cubicBezTo>
                  <a:pt x="116910" y="126674"/>
                  <a:pt x="121556" y="128196"/>
                  <a:pt x="127584" y="128196"/>
                </a:cubicBezTo>
                <a:cubicBezTo>
                  <a:pt x="133178" y="128196"/>
                  <a:pt x="138557" y="126720"/>
                  <a:pt x="143715" y="123768"/>
                </a:cubicBezTo>
                <a:cubicBezTo>
                  <a:pt x="148874" y="120816"/>
                  <a:pt x="152946" y="116698"/>
                  <a:pt x="155926" y="111413"/>
                </a:cubicBezTo>
                <a:cubicBezTo>
                  <a:pt x="158911" y="106131"/>
                  <a:pt x="161244" y="98608"/>
                  <a:pt x="162922" y="88852"/>
                </a:cubicBezTo>
                <a:close/>
                <a:moveTo>
                  <a:pt x="215092" y="39996"/>
                </a:moveTo>
                <a:lnTo>
                  <a:pt x="294062" y="39996"/>
                </a:lnTo>
                <a:lnTo>
                  <a:pt x="273178" y="139010"/>
                </a:lnTo>
                <a:lnTo>
                  <a:pt x="256391" y="139010"/>
                </a:lnTo>
                <a:lnTo>
                  <a:pt x="274571" y="53608"/>
                </a:lnTo>
                <a:lnTo>
                  <a:pt x="228798" y="53608"/>
                </a:lnTo>
                <a:lnTo>
                  <a:pt x="210618" y="139010"/>
                </a:lnTo>
                <a:lnTo>
                  <a:pt x="193927" y="139010"/>
                </a:lnTo>
                <a:close/>
                <a:moveTo>
                  <a:pt x="302450" y="101437"/>
                </a:moveTo>
                <a:cubicBezTo>
                  <a:pt x="302450" y="82105"/>
                  <a:pt x="308135" y="66103"/>
                  <a:pt x="319514" y="53424"/>
                </a:cubicBezTo>
                <a:cubicBezTo>
                  <a:pt x="328899" y="42981"/>
                  <a:pt x="341204" y="37761"/>
                  <a:pt x="356431" y="37761"/>
                </a:cubicBezTo>
                <a:cubicBezTo>
                  <a:pt x="368370" y="37761"/>
                  <a:pt x="377985" y="41487"/>
                  <a:pt x="385294" y="48946"/>
                </a:cubicBezTo>
                <a:cubicBezTo>
                  <a:pt x="392594" y="56408"/>
                  <a:pt x="396245" y="66478"/>
                  <a:pt x="396245" y="79156"/>
                </a:cubicBezTo>
                <a:cubicBezTo>
                  <a:pt x="396245" y="90529"/>
                  <a:pt x="393947" y="101110"/>
                  <a:pt x="389346" y="110899"/>
                </a:cubicBezTo>
                <a:cubicBezTo>
                  <a:pt x="384750" y="120687"/>
                  <a:pt x="378204" y="128192"/>
                  <a:pt x="369723" y="133412"/>
                </a:cubicBezTo>
                <a:cubicBezTo>
                  <a:pt x="361237" y="138636"/>
                  <a:pt x="352299" y="141247"/>
                  <a:pt x="342918" y="141247"/>
                </a:cubicBezTo>
                <a:cubicBezTo>
                  <a:pt x="335210" y="141247"/>
                  <a:pt x="328201" y="139601"/>
                  <a:pt x="321890" y="136304"/>
                </a:cubicBezTo>
                <a:cubicBezTo>
                  <a:pt x="315579" y="133013"/>
                  <a:pt x="310766" y="128351"/>
                  <a:pt x="307440" y="122321"/>
                </a:cubicBezTo>
                <a:cubicBezTo>
                  <a:pt x="304109" y="116291"/>
                  <a:pt x="302450" y="109329"/>
                  <a:pt x="302450" y="101437"/>
                </a:cubicBezTo>
                <a:close/>
                <a:moveTo>
                  <a:pt x="319327" y="99756"/>
                </a:moveTo>
                <a:cubicBezTo>
                  <a:pt x="319327" y="109084"/>
                  <a:pt x="321562" y="116154"/>
                  <a:pt x="326040" y="120967"/>
                </a:cubicBezTo>
                <a:cubicBezTo>
                  <a:pt x="330516" y="125788"/>
                  <a:pt x="336201" y="128196"/>
                  <a:pt x="343102" y="128196"/>
                </a:cubicBezTo>
                <a:cubicBezTo>
                  <a:pt x="346705" y="128196"/>
                  <a:pt x="350283" y="127466"/>
                  <a:pt x="353825" y="126004"/>
                </a:cubicBezTo>
                <a:cubicBezTo>
                  <a:pt x="357367" y="124542"/>
                  <a:pt x="360662" y="122321"/>
                  <a:pt x="363707" y="119337"/>
                </a:cubicBezTo>
                <a:cubicBezTo>
                  <a:pt x="366753" y="116356"/>
                  <a:pt x="369349" y="112950"/>
                  <a:pt x="371491" y="109127"/>
                </a:cubicBezTo>
                <a:cubicBezTo>
                  <a:pt x="373632" y="105303"/>
                  <a:pt x="375357" y="101188"/>
                  <a:pt x="376664" y="96775"/>
                </a:cubicBezTo>
                <a:cubicBezTo>
                  <a:pt x="378593" y="90620"/>
                  <a:pt x="379554" y="84715"/>
                  <a:pt x="379554" y="79060"/>
                </a:cubicBezTo>
                <a:cubicBezTo>
                  <a:pt x="379554" y="70110"/>
                  <a:pt x="377304" y="63166"/>
                  <a:pt x="372798" y="58223"/>
                </a:cubicBezTo>
                <a:cubicBezTo>
                  <a:pt x="368291" y="53280"/>
                  <a:pt x="362616" y="50810"/>
                  <a:pt x="355780" y="50810"/>
                </a:cubicBezTo>
                <a:cubicBezTo>
                  <a:pt x="350495" y="50810"/>
                  <a:pt x="345682" y="52067"/>
                  <a:pt x="341334" y="54583"/>
                </a:cubicBezTo>
                <a:cubicBezTo>
                  <a:pt x="336982" y="57100"/>
                  <a:pt x="333050" y="60786"/>
                  <a:pt x="329539" y="65632"/>
                </a:cubicBezTo>
                <a:cubicBezTo>
                  <a:pt x="326026" y="70481"/>
                  <a:pt x="323444" y="76122"/>
                  <a:pt x="321800" y="82555"/>
                </a:cubicBezTo>
                <a:cubicBezTo>
                  <a:pt x="320152" y="88993"/>
                  <a:pt x="319327" y="94723"/>
                  <a:pt x="319327" y="99756"/>
                </a:cubicBezTo>
                <a:close/>
                <a:moveTo>
                  <a:pt x="428003" y="39996"/>
                </a:moveTo>
                <a:lnTo>
                  <a:pt x="502588" y="39996"/>
                </a:lnTo>
                <a:lnTo>
                  <a:pt x="481522" y="139010"/>
                </a:lnTo>
                <a:lnTo>
                  <a:pt x="464735" y="139010"/>
                </a:lnTo>
                <a:lnTo>
                  <a:pt x="483195" y="54075"/>
                </a:lnTo>
                <a:lnTo>
                  <a:pt x="441615" y="54075"/>
                </a:lnTo>
                <a:lnTo>
                  <a:pt x="428838" y="113095"/>
                </a:lnTo>
                <a:cubicBezTo>
                  <a:pt x="426664" y="123224"/>
                  <a:pt x="423744" y="130296"/>
                  <a:pt x="420076" y="134302"/>
                </a:cubicBezTo>
                <a:cubicBezTo>
                  <a:pt x="416411" y="138312"/>
                  <a:pt x="411346" y="140317"/>
                  <a:pt x="404881" y="140317"/>
                </a:cubicBezTo>
                <a:cubicBezTo>
                  <a:pt x="401151" y="140317"/>
                  <a:pt x="396208" y="139881"/>
                  <a:pt x="390056" y="139010"/>
                </a:cubicBezTo>
                <a:lnTo>
                  <a:pt x="393133" y="125025"/>
                </a:lnTo>
                <a:cubicBezTo>
                  <a:pt x="395744" y="125212"/>
                  <a:pt x="398101" y="125306"/>
                  <a:pt x="400219" y="125306"/>
                </a:cubicBezTo>
                <a:cubicBezTo>
                  <a:pt x="404506" y="125306"/>
                  <a:pt x="407318" y="124233"/>
                  <a:pt x="408654" y="122088"/>
                </a:cubicBezTo>
                <a:cubicBezTo>
                  <a:pt x="409993" y="119941"/>
                  <a:pt x="411904" y="113401"/>
                  <a:pt x="414392" y="102464"/>
                </a:cubicBezTo>
                <a:close/>
                <a:moveTo>
                  <a:pt x="528507" y="39996"/>
                </a:moveTo>
                <a:lnTo>
                  <a:pt x="545198" y="39996"/>
                </a:lnTo>
                <a:lnTo>
                  <a:pt x="536248" y="81299"/>
                </a:lnTo>
                <a:lnTo>
                  <a:pt x="582213" y="81299"/>
                </a:lnTo>
                <a:lnTo>
                  <a:pt x="590975" y="39996"/>
                </a:lnTo>
                <a:lnTo>
                  <a:pt x="607477" y="39996"/>
                </a:lnTo>
                <a:lnTo>
                  <a:pt x="586593" y="139010"/>
                </a:lnTo>
                <a:lnTo>
                  <a:pt x="569811" y="139010"/>
                </a:lnTo>
                <a:lnTo>
                  <a:pt x="579319" y="94723"/>
                </a:lnTo>
                <a:lnTo>
                  <a:pt x="533540" y="94723"/>
                </a:lnTo>
                <a:lnTo>
                  <a:pt x="524033" y="139010"/>
                </a:lnTo>
                <a:lnTo>
                  <a:pt x="507344" y="139010"/>
                </a:lnTo>
                <a:close/>
                <a:moveTo>
                  <a:pt x="680478" y="121111"/>
                </a:moveTo>
                <a:cubicBezTo>
                  <a:pt x="668609" y="134536"/>
                  <a:pt x="656456" y="141247"/>
                  <a:pt x="644026" y="141247"/>
                </a:cubicBezTo>
                <a:cubicBezTo>
                  <a:pt x="636379" y="141247"/>
                  <a:pt x="630212" y="139057"/>
                  <a:pt x="625520" y="134673"/>
                </a:cubicBezTo>
                <a:cubicBezTo>
                  <a:pt x="620827" y="130292"/>
                  <a:pt x="618479" y="124931"/>
                  <a:pt x="618479" y="118595"/>
                </a:cubicBezTo>
                <a:cubicBezTo>
                  <a:pt x="618479" y="114426"/>
                  <a:pt x="619538" y="107281"/>
                  <a:pt x="621651" y="97146"/>
                </a:cubicBezTo>
                <a:lnTo>
                  <a:pt x="633585" y="39996"/>
                </a:lnTo>
                <a:lnTo>
                  <a:pt x="650458" y="39996"/>
                </a:lnTo>
                <a:lnTo>
                  <a:pt x="637221" y="103302"/>
                </a:lnTo>
                <a:cubicBezTo>
                  <a:pt x="636098" y="108587"/>
                  <a:pt x="635539" y="112687"/>
                  <a:pt x="635539" y="115611"/>
                </a:cubicBezTo>
                <a:cubicBezTo>
                  <a:pt x="635539" y="119337"/>
                  <a:pt x="636674" y="122245"/>
                  <a:pt x="638942" y="124327"/>
                </a:cubicBezTo>
                <a:cubicBezTo>
                  <a:pt x="641214" y="126407"/>
                  <a:pt x="644554" y="127447"/>
                  <a:pt x="648968" y="127447"/>
                </a:cubicBezTo>
                <a:cubicBezTo>
                  <a:pt x="653692" y="127447"/>
                  <a:pt x="658307" y="126299"/>
                  <a:pt x="662814" y="123999"/>
                </a:cubicBezTo>
                <a:cubicBezTo>
                  <a:pt x="667321" y="121698"/>
                  <a:pt x="671201" y="118591"/>
                  <a:pt x="674466" y="114675"/>
                </a:cubicBezTo>
                <a:cubicBezTo>
                  <a:pt x="677729" y="110762"/>
                  <a:pt x="680384" y="106131"/>
                  <a:pt x="682437" y="100782"/>
                </a:cubicBezTo>
                <a:cubicBezTo>
                  <a:pt x="683805" y="97362"/>
                  <a:pt x="685389" y="91369"/>
                  <a:pt x="687193" y="82792"/>
                </a:cubicBezTo>
                <a:lnTo>
                  <a:pt x="696143" y="39996"/>
                </a:lnTo>
                <a:lnTo>
                  <a:pt x="713019" y="39996"/>
                </a:lnTo>
                <a:lnTo>
                  <a:pt x="692322" y="139010"/>
                </a:lnTo>
                <a:lnTo>
                  <a:pt x="676748" y="139010"/>
                </a:lnTo>
                <a:close/>
                <a:moveTo>
                  <a:pt x="718985" y="139010"/>
                </a:moveTo>
                <a:lnTo>
                  <a:pt x="739681" y="39996"/>
                </a:lnTo>
                <a:lnTo>
                  <a:pt x="756561" y="39996"/>
                </a:lnTo>
                <a:lnTo>
                  <a:pt x="753108" y="56312"/>
                </a:lnTo>
                <a:cubicBezTo>
                  <a:pt x="759391" y="49287"/>
                  <a:pt x="765000" y="44438"/>
                  <a:pt x="769938" y="41764"/>
                </a:cubicBezTo>
                <a:cubicBezTo>
                  <a:pt x="774877" y="39093"/>
                  <a:pt x="780242" y="37761"/>
                  <a:pt x="786019" y="37761"/>
                </a:cubicBezTo>
                <a:cubicBezTo>
                  <a:pt x="792172" y="37761"/>
                  <a:pt x="797317" y="39391"/>
                  <a:pt x="801454" y="42653"/>
                </a:cubicBezTo>
                <a:cubicBezTo>
                  <a:pt x="805586" y="45918"/>
                  <a:pt x="808304" y="50468"/>
                  <a:pt x="809611" y="56312"/>
                </a:cubicBezTo>
                <a:cubicBezTo>
                  <a:pt x="814644" y="50098"/>
                  <a:pt x="819946" y="45451"/>
                  <a:pt x="825509" y="42376"/>
                </a:cubicBezTo>
                <a:cubicBezTo>
                  <a:pt x="831070" y="39297"/>
                  <a:pt x="836927" y="37761"/>
                  <a:pt x="843080" y="37761"/>
                </a:cubicBezTo>
                <a:cubicBezTo>
                  <a:pt x="851349" y="37761"/>
                  <a:pt x="857548" y="39719"/>
                  <a:pt x="861680" y="43632"/>
                </a:cubicBezTo>
                <a:cubicBezTo>
                  <a:pt x="865813" y="47549"/>
                  <a:pt x="867880" y="53050"/>
                  <a:pt x="867880" y="60134"/>
                </a:cubicBezTo>
                <a:cubicBezTo>
                  <a:pt x="867880" y="63180"/>
                  <a:pt x="867167" y="68217"/>
                  <a:pt x="865735" y="75240"/>
                </a:cubicBezTo>
                <a:lnTo>
                  <a:pt x="852401" y="139010"/>
                </a:lnTo>
                <a:lnTo>
                  <a:pt x="835527" y="139010"/>
                </a:lnTo>
                <a:lnTo>
                  <a:pt x="849138" y="73559"/>
                </a:lnTo>
                <a:cubicBezTo>
                  <a:pt x="850323" y="68217"/>
                  <a:pt x="850914" y="64394"/>
                  <a:pt x="850914" y="62093"/>
                </a:cubicBezTo>
                <a:cubicBezTo>
                  <a:pt x="850914" y="58861"/>
                  <a:pt x="849887" y="56312"/>
                  <a:pt x="847835" y="54443"/>
                </a:cubicBezTo>
                <a:cubicBezTo>
                  <a:pt x="845783" y="52582"/>
                  <a:pt x="842889" y="51650"/>
                  <a:pt x="839164" y="51650"/>
                </a:cubicBezTo>
                <a:cubicBezTo>
                  <a:pt x="834127" y="51650"/>
                  <a:pt x="829000" y="53172"/>
                  <a:pt x="823780" y="56218"/>
                </a:cubicBezTo>
                <a:cubicBezTo>
                  <a:pt x="818556" y="59263"/>
                  <a:pt x="814503" y="63256"/>
                  <a:pt x="811616" y="68195"/>
                </a:cubicBezTo>
                <a:cubicBezTo>
                  <a:pt x="808722" y="73138"/>
                  <a:pt x="806190" y="80738"/>
                  <a:pt x="804016" y="90994"/>
                </a:cubicBezTo>
                <a:lnTo>
                  <a:pt x="793947" y="139010"/>
                </a:lnTo>
                <a:lnTo>
                  <a:pt x="777071" y="139010"/>
                </a:lnTo>
                <a:lnTo>
                  <a:pt x="791056" y="72162"/>
                </a:lnTo>
                <a:cubicBezTo>
                  <a:pt x="792050" y="67626"/>
                  <a:pt x="792547" y="64390"/>
                  <a:pt x="792547" y="62463"/>
                </a:cubicBezTo>
                <a:cubicBezTo>
                  <a:pt x="792547" y="59231"/>
                  <a:pt x="791535" y="56624"/>
                  <a:pt x="789516" y="54634"/>
                </a:cubicBezTo>
                <a:cubicBezTo>
                  <a:pt x="787496" y="52643"/>
                  <a:pt x="784871" y="51650"/>
                  <a:pt x="781635" y="51650"/>
                </a:cubicBezTo>
                <a:cubicBezTo>
                  <a:pt x="776853" y="51650"/>
                  <a:pt x="771832" y="53172"/>
                  <a:pt x="766583" y="56218"/>
                </a:cubicBezTo>
                <a:cubicBezTo>
                  <a:pt x="761328" y="59263"/>
                  <a:pt x="757058" y="63504"/>
                  <a:pt x="753760" y="68944"/>
                </a:cubicBezTo>
                <a:cubicBezTo>
                  <a:pt x="750463" y="74384"/>
                  <a:pt x="747763" y="82138"/>
                  <a:pt x="745650" y="92207"/>
                </a:cubicBezTo>
                <a:lnTo>
                  <a:pt x="735861" y="139010"/>
                </a:lnTo>
                <a:close/>
                <a:moveTo>
                  <a:pt x="950097" y="105350"/>
                </a:moveTo>
                <a:lnTo>
                  <a:pt x="966505" y="107032"/>
                </a:lnTo>
                <a:cubicBezTo>
                  <a:pt x="964141" y="115175"/>
                  <a:pt x="958723" y="122912"/>
                  <a:pt x="950238" y="130245"/>
                </a:cubicBezTo>
                <a:cubicBezTo>
                  <a:pt x="941752" y="137582"/>
                  <a:pt x="931636" y="141247"/>
                  <a:pt x="919890" y="141247"/>
                </a:cubicBezTo>
                <a:cubicBezTo>
                  <a:pt x="912553" y="141247"/>
                  <a:pt x="905825" y="139554"/>
                  <a:pt x="899705" y="136167"/>
                </a:cubicBezTo>
                <a:cubicBezTo>
                  <a:pt x="893580" y="132776"/>
                  <a:pt x="888922" y="127855"/>
                  <a:pt x="885722" y="121389"/>
                </a:cubicBezTo>
                <a:cubicBezTo>
                  <a:pt x="882518" y="114923"/>
                  <a:pt x="880920" y="107561"/>
                  <a:pt x="880920" y="99292"/>
                </a:cubicBezTo>
                <a:cubicBezTo>
                  <a:pt x="880920" y="88477"/>
                  <a:pt x="883418" y="77987"/>
                  <a:pt x="888422" y="67824"/>
                </a:cubicBezTo>
                <a:cubicBezTo>
                  <a:pt x="893422" y="57666"/>
                  <a:pt x="899905" y="50113"/>
                  <a:pt x="907862" y="45170"/>
                </a:cubicBezTo>
                <a:cubicBezTo>
                  <a:pt x="915818" y="40230"/>
                  <a:pt x="924425" y="37761"/>
                  <a:pt x="933688" y="37761"/>
                </a:cubicBezTo>
                <a:cubicBezTo>
                  <a:pt x="945496" y="37761"/>
                  <a:pt x="954928" y="41426"/>
                  <a:pt x="961984" y="48759"/>
                </a:cubicBezTo>
                <a:cubicBezTo>
                  <a:pt x="969036" y="56096"/>
                  <a:pt x="972564" y="66103"/>
                  <a:pt x="972564" y="78783"/>
                </a:cubicBezTo>
                <a:cubicBezTo>
                  <a:pt x="972564" y="83628"/>
                  <a:pt x="972129" y="88600"/>
                  <a:pt x="971258" y="93698"/>
                </a:cubicBezTo>
                <a:lnTo>
                  <a:pt x="898351" y="93698"/>
                </a:lnTo>
                <a:cubicBezTo>
                  <a:pt x="898099" y="95623"/>
                  <a:pt x="897976" y="97369"/>
                  <a:pt x="897976" y="98922"/>
                </a:cubicBezTo>
                <a:cubicBezTo>
                  <a:pt x="897976" y="108180"/>
                  <a:pt x="900103" y="115251"/>
                  <a:pt x="904367" y="120129"/>
                </a:cubicBezTo>
                <a:cubicBezTo>
                  <a:pt x="908625" y="125010"/>
                  <a:pt x="913827" y="127447"/>
                  <a:pt x="919983" y="127447"/>
                </a:cubicBezTo>
                <a:cubicBezTo>
                  <a:pt x="925761" y="127447"/>
                  <a:pt x="931449" y="125553"/>
                  <a:pt x="937044" y="121762"/>
                </a:cubicBezTo>
                <a:cubicBezTo>
                  <a:pt x="942638" y="117973"/>
                  <a:pt x="946987" y="112504"/>
                  <a:pt x="950097" y="105350"/>
                </a:cubicBezTo>
                <a:close/>
                <a:moveTo>
                  <a:pt x="901054" y="80834"/>
                </a:moveTo>
                <a:lnTo>
                  <a:pt x="956621" y="80834"/>
                </a:lnTo>
                <a:cubicBezTo>
                  <a:pt x="956686" y="79095"/>
                  <a:pt x="956717" y="77850"/>
                  <a:pt x="956717" y="77102"/>
                </a:cubicBezTo>
                <a:cubicBezTo>
                  <a:pt x="956717" y="68649"/>
                  <a:pt x="954604" y="62169"/>
                  <a:pt x="950377" y="57666"/>
                </a:cubicBezTo>
                <a:cubicBezTo>
                  <a:pt x="946151" y="53158"/>
                  <a:pt x="940711" y="50904"/>
                  <a:pt x="934059" y="50904"/>
                </a:cubicBezTo>
                <a:cubicBezTo>
                  <a:pt x="926848" y="50904"/>
                  <a:pt x="920275" y="53392"/>
                  <a:pt x="914341" y="58360"/>
                </a:cubicBezTo>
                <a:cubicBezTo>
                  <a:pt x="908405" y="63335"/>
                  <a:pt x="903974" y="70827"/>
                  <a:pt x="901054" y="80834"/>
                </a:cubicBezTo>
                <a:close/>
                <a:moveTo>
                  <a:pt x="1004759" y="39996"/>
                </a:moveTo>
                <a:lnTo>
                  <a:pt x="1079345" y="39996"/>
                </a:lnTo>
                <a:lnTo>
                  <a:pt x="1058277" y="139010"/>
                </a:lnTo>
                <a:lnTo>
                  <a:pt x="1041490" y="139010"/>
                </a:lnTo>
                <a:lnTo>
                  <a:pt x="1059954" y="54075"/>
                </a:lnTo>
                <a:lnTo>
                  <a:pt x="1018371" y="54075"/>
                </a:lnTo>
                <a:lnTo>
                  <a:pt x="1005595" y="113095"/>
                </a:lnTo>
                <a:cubicBezTo>
                  <a:pt x="1003420" y="123224"/>
                  <a:pt x="1000501" y="130296"/>
                  <a:pt x="996832" y="134302"/>
                </a:cubicBezTo>
                <a:cubicBezTo>
                  <a:pt x="993167" y="138312"/>
                  <a:pt x="988101" y="140317"/>
                  <a:pt x="981636" y="140317"/>
                </a:cubicBezTo>
                <a:cubicBezTo>
                  <a:pt x="977907" y="140317"/>
                  <a:pt x="972968" y="139881"/>
                  <a:pt x="966811" y="139010"/>
                </a:cubicBezTo>
                <a:lnTo>
                  <a:pt x="969890" y="125025"/>
                </a:lnTo>
                <a:cubicBezTo>
                  <a:pt x="972500" y="125212"/>
                  <a:pt x="974858" y="125306"/>
                  <a:pt x="976975" y="125306"/>
                </a:cubicBezTo>
                <a:cubicBezTo>
                  <a:pt x="981263" y="125306"/>
                  <a:pt x="984075" y="124233"/>
                  <a:pt x="985409" y="122088"/>
                </a:cubicBezTo>
                <a:cubicBezTo>
                  <a:pt x="986749" y="119941"/>
                  <a:pt x="988660" y="113401"/>
                  <a:pt x="991148" y="102464"/>
                </a:cubicBezTo>
                <a:close/>
                <a:moveTo>
                  <a:pt x="1181811" y="39996"/>
                </a:moveTo>
                <a:lnTo>
                  <a:pt x="1160179" y="139010"/>
                </a:lnTo>
                <a:lnTo>
                  <a:pt x="1143583" y="139010"/>
                </a:lnTo>
                <a:lnTo>
                  <a:pt x="1152348" y="97798"/>
                </a:lnTo>
                <a:lnTo>
                  <a:pt x="1146754" y="97798"/>
                </a:lnTo>
                <a:cubicBezTo>
                  <a:pt x="1139731" y="97798"/>
                  <a:pt x="1135101" y="98013"/>
                  <a:pt x="1132865" y="98449"/>
                </a:cubicBezTo>
                <a:cubicBezTo>
                  <a:pt x="1130626" y="98885"/>
                  <a:pt x="1127829" y="100346"/>
                  <a:pt x="1124474" y="102834"/>
                </a:cubicBezTo>
                <a:cubicBezTo>
                  <a:pt x="1121115" y="105322"/>
                  <a:pt x="1118037" y="108525"/>
                  <a:pt x="1115240" y="112439"/>
                </a:cubicBezTo>
                <a:lnTo>
                  <a:pt x="1096499" y="139010"/>
                </a:lnTo>
                <a:lnTo>
                  <a:pt x="1075989" y="139010"/>
                </a:lnTo>
                <a:lnTo>
                  <a:pt x="1094825" y="113836"/>
                </a:lnTo>
                <a:cubicBezTo>
                  <a:pt x="1101286" y="105134"/>
                  <a:pt x="1108090" y="99320"/>
                  <a:pt x="1115240" y="96404"/>
                </a:cubicBezTo>
                <a:cubicBezTo>
                  <a:pt x="1108215" y="94536"/>
                  <a:pt x="1102935" y="91508"/>
                  <a:pt x="1099393" y="87311"/>
                </a:cubicBezTo>
                <a:cubicBezTo>
                  <a:pt x="1095847" y="83118"/>
                  <a:pt x="1094076" y="77724"/>
                  <a:pt x="1094076" y="71136"/>
                </a:cubicBezTo>
                <a:cubicBezTo>
                  <a:pt x="1094076" y="65481"/>
                  <a:pt x="1095706" y="60087"/>
                  <a:pt x="1098971" y="54958"/>
                </a:cubicBezTo>
                <a:cubicBezTo>
                  <a:pt x="1102236" y="49831"/>
                  <a:pt x="1106683" y="46055"/>
                  <a:pt x="1112306" y="43632"/>
                </a:cubicBezTo>
                <a:cubicBezTo>
                  <a:pt x="1117928" y="41206"/>
                  <a:pt x="1126648" y="39996"/>
                  <a:pt x="1138455" y="39996"/>
                </a:cubicBezTo>
                <a:close/>
                <a:moveTo>
                  <a:pt x="1162230" y="53327"/>
                </a:moveTo>
                <a:lnTo>
                  <a:pt x="1138921" y="53327"/>
                </a:lnTo>
                <a:cubicBezTo>
                  <a:pt x="1126119" y="53327"/>
                  <a:pt x="1118271" y="55080"/>
                  <a:pt x="1115384" y="58594"/>
                </a:cubicBezTo>
                <a:cubicBezTo>
                  <a:pt x="1112489" y="62104"/>
                  <a:pt x="1111045" y="65945"/>
                  <a:pt x="1111045" y="70110"/>
                </a:cubicBezTo>
                <a:cubicBezTo>
                  <a:pt x="1111045" y="73717"/>
                  <a:pt x="1111945" y="76741"/>
                  <a:pt x="1113753" y="79200"/>
                </a:cubicBezTo>
                <a:cubicBezTo>
                  <a:pt x="1115552" y="81656"/>
                  <a:pt x="1117663" y="83161"/>
                  <a:pt x="1120089" y="83722"/>
                </a:cubicBezTo>
                <a:cubicBezTo>
                  <a:pt x="1122516" y="84280"/>
                  <a:pt x="1126676" y="84560"/>
                  <a:pt x="1132584" y="84560"/>
                </a:cubicBezTo>
                <a:lnTo>
                  <a:pt x="1155333" y="84560"/>
                </a:lnTo>
                <a:close/>
                <a:moveTo>
                  <a:pt x="1265147" y="89878"/>
                </a:moveTo>
                <a:lnTo>
                  <a:pt x="1279969" y="132300"/>
                </a:lnTo>
                <a:lnTo>
                  <a:pt x="1267289" y="132300"/>
                </a:lnTo>
                <a:lnTo>
                  <a:pt x="1247526" y="87825"/>
                </a:lnTo>
                <a:lnTo>
                  <a:pt x="1284912" y="47639"/>
                </a:lnTo>
                <a:lnTo>
                  <a:pt x="1298242" y="47639"/>
                </a:lnTo>
                <a:close/>
                <a:moveTo>
                  <a:pt x="1301972" y="89878"/>
                </a:moveTo>
                <a:lnTo>
                  <a:pt x="1316516" y="132300"/>
                </a:lnTo>
                <a:lnTo>
                  <a:pt x="1302904" y="132300"/>
                </a:lnTo>
                <a:lnTo>
                  <a:pt x="1284443" y="87639"/>
                </a:lnTo>
                <a:lnTo>
                  <a:pt x="1320617" y="47639"/>
                </a:lnTo>
                <a:lnTo>
                  <a:pt x="1335071" y="47639"/>
                </a:lnTo>
                <a:close/>
                <a:moveTo>
                  <a:pt x="1343365" y="139010"/>
                </a:moveTo>
                <a:lnTo>
                  <a:pt x="1345139" y="125306"/>
                </a:lnTo>
                <a:lnTo>
                  <a:pt x="1413572" y="43538"/>
                </a:lnTo>
                <a:lnTo>
                  <a:pt x="1427741" y="26384"/>
                </a:lnTo>
                <a:cubicBezTo>
                  <a:pt x="1430604" y="22903"/>
                  <a:pt x="1433371" y="19703"/>
                  <a:pt x="1436043" y="16780"/>
                </a:cubicBezTo>
                <a:cubicBezTo>
                  <a:pt x="1430265" y="17464"/>
                  <a:pt x="1426226" y="17805"/>
                  <a:pt x="1423923" y="17805"/>
                </a:cubicBezTo>
                <a:lnTo>
                  <a:pt x="1419447" y="17713"/>
                </a:lnTo>
                <a:lnTo>
                  <a:pt x="1414039" y="17805"/>
                </a:lnTo>
                <a:lnTo>
                  <a:pt x="1408725" y="17899"/>
                </a:lnTo>
                <a:lnTo>
                  <a:pt x="1362762" y="17899"/>
                </a:lnTo>
                <a:lnTo>
                  <a:pt x="1366023" y="2325"/>
                </a:lnTo>
                <a:lnTo>
                  <a:pt x="1460285" y="2325"/>
                </a:lnTo>
                <a:lnTo>
                  <a:pt x="1458698" y="16596"/>
                </a:lnTo>
                <a:lnTo>
                  <a:pt x="1385322" y="103767"/>
                </a:lnTo>
                <a:cubicBezTo>
                  <a:pt x="1376311" y="114520"/>
                  <a:pt x="1370591" y="121266"/>
                  <a:pt x="1368165" y="123999"/>
                </a:cubicBezTo>
                <a:cubicBezTo>
                  <a:pt x="1370901" y="123624"/>
                  <a:pt x="1372673" y="123440"/>
                  <a:pt x="1373482" y="123440"/>
                </a:cubicBezTo>
                <a:lnTo>
                  <a:pt x="1447974" y="123440"/>
                </a:lnTo>
                <a:lnTo>
                  <a:pt x="1444712" y="139010"/>
                </a:lnTo>
                <a:close/>
                <a:moveTo>
                  <a:pt x="1462964" y="139010"/>
                </a:moveTo>
                <a:lnTo>
                  <a:pt x="1491588" y="2325"/>
                </a:lnTo>
                <a:lnTo>
                  <a:pt x="1590227" y="2325"/>
                </a:lnTo>
                <a:lnTo>
                  <a:pt x="1586963" y="17899"/>
                </a:lnTo>
                <a:lnTo>
                  <a:pt x="1506595" y="17899"/>
                </a:lnTo>
                <a:lnTo>
                  <a:pt x="1497646" y="60411"/>
                </a:lnTo>
                <a:lnTo>
                  <a:pt x="1575964" y="60411"/>
                </a:lnTo>
                <a:lnTo>
                  <a:pt x="1572699" y="75981"/>
                </a:lnTo>
                <a:lnTo>
                  <a:pt x="1494381" y="75981"/>
                </a:lnTo>
                <a:lnTo>
                  <a:pt x="1484503" y="123530"/>
                </a:lnTo>
                <a:lnTo>
                  <a:pt x="1570557" y="123530"/>
                </a:lnTo>
                <a:lnTo>
                  <a:pt x="1567295" y="139010"/>
                </a:lnTo>
                <a:close/>
                <a:moveTo>
                  <a:pt x="1599181" y="81768"/>
                </a:moveTo>
                <a:cubicBezTo>
                  <a:pt x="1599181" y="57399"/>
                  <a:pt x="1606218" y="37678"/>
                  <a:pt x="1620299" y="22605"/>
                </a:cubicBezTo>
                <a:cubicBezTo>
                  <a:pt x="1634374" y="7535"/>
                  <a:pt x="1651453" y="0"/>
                  <a:pt x="1671529" y="0"/>
                </a:cubicBezTo>
                <a:cubicBezTo>
                  <a:pt x="1688557" y="0"/>
                  <a:pt x="1702436" y="5547"/>
                  <a:pt x="1713156" y="16643"/>
                </a:cubicBezTo>
                <a:cubicBezTo>
                  <a:pt x="1723877" y="27738"/>
                  <a:pt x="1729241" y="42606"/>
                  <a:pt x="1729241" y="61254"/>
                </a:cubicBezTo>
                <a:cubicBezTo>
                  <a:pt x="1729241" y="74557"/>
                  <a:pt x="1726538" y="86893"/>
                  <a:pt x="1721130" y="98266"/>
                </a:cubicBezTo>
                <a:cubicBezTo>
                  <a:pt x="1717088" y="106784"/>
                  <a:pt x="1711994" y="114135"/>
                  <a:pt x="1705841" y="120316"/>
                </a:cubicBezTo>
                <a:cubicBezTo>
                  <a:pt x="1699681" y="126501"/>
                  <a:pt x="1693094" y="131271"/>
                  <a:pt x="1686074" y="134626"/>
                </a:cubicBezTo>
                <a:cubicBezTo>
                  <a:pt x="1676750" y="139104"/>
                  <a:pt x="1666868" y="141343"/>
                  <a:pt x="1656424" y="141343"/>
                </a:cubicBezTo>
                <a:cubicBezTo>
                  <a:pt x="1645484" y="141343"/>
                  <a:pt x="1635522" y="138733"/>
                  <a:pt x="1626545" y="133510"/>
                </a:cubicBezTo>
                <a:cubicBezTo>
                  <a:pt x="1617562" y="128290"/>
                  <a:pt x="1610758" y="121003"/>
                  <a:pt x="1606128" y="111647"/>
                </a:cubicBezTo>
                <a:cubicBezTo>
                  <a:pt x="1601495" y="102291"/>
                  <a:pt x="1599181" y="92333"/>
                  <a:pt x="1599181" y="81768"/>
                </a:cubicBezTo>
                <a:close/>
                <a:moveTo>
                  <a:pt x="1617173" y="82700"/>
                </a:moveTo>
                <a:cubicBezTo>
                  <a:pt x="1617173" y="90713"/>
                  <a:pt x="1618833" y="98082"/>
                  <a:pt x="1622159" y="104793"/>
                </a:cubicBezTo>
                <a:cubicBezTo>
                  <a:pt x="1625485" y="111503"/>
                  <a:pt x="1630446" y="116759"/>
                  <a:pt x="1637035" y="120549"/>
                </a:cubicBezTo>
                <a:cubicBezTo>
                  <a:pt x="1643622" y="124341"/>
                  <a:pt x="1650549" y="126238"/>
                  <a:pt x="1657825" y="126238"/>
                </a:cubicBezTo>
                <a:cubicBezTo>
                  <a:pt x="1664845" y="126238"/>
                  <a:pt x="1671527" y="124578"/>
                  <a:pt x="1677865" y="121252"/>
                </a:cubicBezTo>
                <a:cubicBezTo>
                  <a:pt x="1684209" y="117922"/>
                  <a:pt x="1689880" y="113293"/>
                  <a:pt x="1694883" y="107355"/>
                </a:cubicBezTo>
                <a:cubicBezTo>
                  <a:pt x="1699887" y="101423"/>
                  <a:pt x="1703837" y="94118"/>
                  <a:pt x="1706727" y="85447"/>
                </a:cubicBezTo>
                <a:cubicBezTo>
                  <a:pt x="1709614" y="76778"/>
                  <a:pt x="1711058" y="68246"/>
                  <a:pt x="1711058" y="59854"/>
                </a:cubicBezTo>
                <a:cubicBezTo>
                  <a:pt x="1711058" y="46242"/>
                  <a:pt x="1707255" y="35395"/>
                  <a:pt x="1699642" y="27318"/>
                </a:cubicBezTo>
                <a:cubicBezTo>
                  <a:pt x="1692028" y="19235"/>
                  <a:pt x="1682625" y="15195"/>
                  <a:pt x="1671436" y="15195"/>
                </a:cubicBezTo>
                <a:cubicBezTo>
                  <a:pt x="1657137" y="15195"/>
                  <a:pt x="1644519" y="21302"/>
                  <a:pt x="1633581" y="33516"/>
                </a:cubicBezTo>
                <a:cubicBezTo>
                  <a:pt x="1622642" y="45727"/>
                  <a:pt x="1617173" y="62126"/>
                  <a:pt x="1617173" y="8270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559197" y="5784730"/>
            <a:ext cx="54993" cy="16797"/>
          </a:xfrm>
          <a:custGeom>
            <a:avLst/>
            <a:gdLst/>
            <a:ahLst/>
            <a:cxnLst/>
            <a:rect l="l" t="t" r="r" b="b"/>
            <a:pathLst>
              <a:path w="54993" h="16797">
                <a:moveTo>
                  <a:pt x="0" y="16797"/>
                </a:moveTo>
                <a:lnTo>
                  <a:pt x="3628" y="0"/>
                </a:lnTo>
                <a:lnTo>
                  <a:pt x="54994" y="0"/>
                </a:lnTo>
                <a:lnTo>
                  <a:pt x="51555" y="167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619316" y="5705868"/>
            <a:ext cx="140969" cy="138434"/>
          </a:xfrm>
          <a:custGeom>
            <a:avLst/>
            <a:gdLst/>
            <a:ahLst/>
            <a:cxnLst/>
            <a:rect l="l" t="t" r="r" b="b"/>
            <a:pathLst>
              <a:path w="140969" h="138434">
                <a:moveTo>
                  <a:pt x="0" y="136713"/>
                </a:moveTo>
                <a:lnTo>
                  <a:pt x="28545" y="0"/>
                </a:lnTo>
                <a:lnTo>
                  <a:pt x="45317" y="0"/>
                </a:lnTo>
                <a:lnTo>
                  <a:pt x="16769" y="136713"/>
                </a:lnTo>
                <a:close/>
                <a:moveTo>
                  <a:pt x="67954" y="19095"/>
                </a:moveTo>
                <a:lnTo>
                  <a:pt x="71961" y="0"/>
                </a:lnTo>
                <a:lnTo>
                  <a:pt x="88736" y="0"/>
                </a:lnTo>
                <a:lnTo>
                  <a:pt x="84723" y="19095"/>
                </a:lnTo>
                <a:close/>
                <a:moveTo>
                  <a:pt x="43322" y="136713"/>
                </a:moveTo>
                <a:lnTo>
                  <a:pt x="64069" y="37613"/>
                </a:lnTo>
                <a:lnTo>
                  <a:pt x="80841" y="37613"/>
                </a:lnTo>
                <a:lnTo>
                  <a:pt x="60092" y="136713"/>
                </a:lnTo>
                <a:close/>
                <a:moveTo>
                  <a:pt x="125436" y="123026"/>
                </a:moveTo>
                <a:lnTo>
                  <a:pt x="122637" y="136839"/>
                </a:lnTo>
                <a:cubicBezTo>
                  <a:pt x="118599" y="137891"/>
                  <a:pt x="114682" y="138434"/>
                  <a:pt x="110895" y="138434"/>
                </a:cubicBezTo>
                <a:cubicBezTo>
                  <a:pt x="104180" y="138434"/>
                  <a:pt x="98867" y="136778"/>
                  <a:pt x="94889" y="133466"/>
                </a:cubicBezTo>
                <a:cubicBezTo>
                  <a:pt x="91926" y="130986"/>
                  <a:pt x="90432" y="127581"/>
                  <a:pt x="90432" y="123282"/>
                </a:cubicBezTo>
                <a:cubicBezTo>
                  <a:pt x="90432" y="121119"/>
                  <a:pt x="91232" y="116092"/>
                  <a:pt x="92851" y="108263"/>
                </a:cubicBezTo>
                <a:lnTo>
                  <a:pt x="104879" y="50598"/>
                </a:lnTo>
                <a:lnTo>
                  <a:pt x="91516" y="50598"/>
                </a:lnTo>
                <a:lnTo>
                  <a:pt x="94187" y="37613"/>
                </a:lnTo>
                <a:lnTo>
                  <a:pt x="107554" y="37613"/>
                </a:lnTo>
                <a:lnTo>
                  <a:pt x="112677" y="13334"/>
                </a:lnTo>
                <a:lnTo>
                  <a:pt x="131993" y="1717"/>
                </a:lnTo>
                <a:lnTo>
                  <a:pt x="124358" y="37613"/>
                </a:lnTo>
                <a:lnTo>
                  <a:pt x="140969" y="37613"/>
                </a:lnTo>
                <a:lnTo>
                  <a:pt x="138104" y="50598"/>
                </a:lnTo>
                <a:lnTo>
                  <a:pt x="121680" y="50598"/>
                </a:lnTo>
                <a:lnTo>
                  <a:pt x="110228" y="105429"/>
                </a:lnTo>
                <a:cubicBezTo>
                  <a:pt x="108792" y="112399"/>
                  <a:pt x="108097" y="116571"/>
                  <a:pt x="108097" y="117940"/>
                </a:cubicBezTo>
                <a:cubicBezTo>
                  <a:pt x="108097" y="119944"/>
                  <a:pt x="108666" y="121471"/>
                  <a:pt x="109810" y="122518"/>
                </a:cubicBezTo>
                <a:cubicBezTo>
                  <a:pt x="110960" y="123570"/>
                  <a:pt x="112838" y="124110"/>
                  <a:pt x="115446" y="124110"/>
                </a:cubicBezTo>
                <a:cubicBezTo>
                  <a:pt x="119168" y="124110"/>
                  <a:pt x="122512" y="123760"/>
                  <a:pt x="125436" y="12302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760518" y="5741332"/>
            <a:ext cx="2849040" cy="139197"/>
          </a:xfrm>
          <a:custGeom>
            <a:avLst/>
            <a:gdLst/>
            <a:ahLst/>
            <a:cxnLst/>
            <a:rect l="l" t="t" r="r" b="b"/>
            <a:pathLst>
              <a:path w="2849040" h="139197">
                <a:moveTo>
                  <a:pt x="34219" y="52674"/>
                </a:moveTo>
                <a:lnTo>
                  <a:pt x="20423" y="9878"/>
                </a:lnTo>
                <a:lnTo>
                  <a:pt x="33845" y="9878"/>
                </a:lnTo>
                <a:lnTo>
                  <a:pt x="51748" y="54911"/>
                </a:lnTo>
                <a:lnTo>
                  <a:pt x="15200" y="94539"/>
                </a:lnTo>
                <a:lnTo>
                  <a:pt x="0" y="94539"/>
                </a:lnTo>
                <a:close/>
                <a:moveTo>
                  <a:pt x="70672" y="53420"/>
                </a:moveTo>
                <a:lnTo>
                  <a:pt x="56783" y="9878"/>
                </a:lnTo>
                <a:lnTo>
                  <a:pt x="69463" y="9878"/>
                </a:lnTo>
                <a:lnTo>
                  <a:pt x="88669" y="55101"/>
                </a:lnTo>
                <a:lnTo>
                  <a:pt x="50726" y="94539"/>
                </a:lnTo>
                <a:lnTo>
                  <a:pt x="37296" y="94539"/>
                </a:lnTo>
                <a:close/>
                <a:moveTo>
                  <a:pt x="219654" y="49409"/>
                </a:moveTo>
                <a:cubicBezTo>
                  <a:pt x="225934" y="51587"/>
                  <a:pt x="230627" y="54587"/>
                  <a:pt x="233735" y="58406"/>
                </a:cubicBezTo>
                <a:cubicBezTo>
                  <a:pt x="236841" y="62232"/>
                  <a:pt x="238393" y="66877"/>
                  <a:pt x="238393" y="72349"/>
                </a:cubicBezTo>
                <a:cubicBezTo>
                  <a:pt x="238393" y="79930"/>
                  <a:pt x="235038" y="87011"/>
                  <a:pt x="228323" y="93600"/>
                </a:cubicBezTo>
                <a:cubicBezTo>
                  <a:pt x="221613" y="100191"/>
                  <a:pt x="211727" y="103486"/>
                  <a:pt x="198678" y="103486"/>
                </a:cubicBezTo>
                <a:cubicBezTo>
                  <a:pt x="188861" y="103486"/>
                  <a:pt x="181088" y="101840"/>
                  <a:pt x="175371" y="98543"/>
                </a:cubicBezTo>
                <a:cubicBezTo>
                  <a:pt x="169655" y="95252"/>
                  <a:pt x="165100" y="90543"/>
                  <a:pt x="161713" y="84423"/>
                </a:cubicBezTo>
                <a:cubicBezTo>
                  <a:pt x="158325" y="78299"/>
                  <a:pt x="156625" y="71478"/>
                  <a:pt x="156625" y="63953"/>
                </a:cubicBezTo>
                <a:cubicBezTo>
                  <a:pt x="156625" y="46364"/>
                  <a:pt x="161692" y="31309"/>
                  <a:pt x="171829" y="18784"/>
                </a:cubicBezTo>
                <a:cubicBezTo>
                  <a:pt x="181960" y="6260"/>
                  <a:pt x="195603" y="0"/>
                  <a:pt x="212757" y="0"/>
                </a:cubicBezTo>
                <a:cubicBezTo>
                  <a:pt x="223075" y="0"/>
                  <a:pt x="230933" y="2376"/>
                  <a:pt x="236345" y="7131"/>
                </a:cubicBezTo>
                <a:cubicBezTo>
                  <a:pt x="241751" y="11883"/>
                  <a:pt x="244455" y="17711"/>
                  <a:pt x="244455" y="24609"/>
                </a:cubicBezTo>
                <a:cubicBezTo>
                  <a:pt x="244455" y="30891"/>
                  <a:pt x="242388" y="36093"/>
                  <a:pt x="238256" y="40226"/>
                </a:cubicBezTo>
                <a:cubicBezTo>
                  <a:pt x="234124" y="44358"/>
                  <a:pt x="227925" y="47419"/>
                  <a:pt x="219654" y="49409"/>
                </a:cubicBezTo>
                <a:close/>
                <a:moveTo>
                  <a:pt x="177139" y="42422"/>
                </a:moveTo>
                <a:cubicBezTo>
                  <a:pt x="181679" y="42792"/>
                  <a:pt x="185596" y="42980"/>
                  <a:pt x="188886" y="42980"/>
                </a:cubicBezTo>
                <a:cubicBezTo>
                  <a:pt x="201690" y="42980"/>
                  <a:pt x="211278" y="41566"/>
                  <a:pt x="217649" y="38736"/>
                </a:cubicBezTo>
                <a:cubicBezTo>
                  <a:pt x="224022" y="35909"/>
                  <a:pt x="227207" y="31694"/>
                  <a:pt x="227207" y="26103"/>
                </a:cubicBezTo>
                <a:cubicBezTo>
                  <a:pt x="227207" y="22434"/>
                  <a:pt x="225822" y="19389"/>
                  <a:pt x="223061" y="16967"/>
                </a:cubicBezTo>
                <a:cubicBezTo>
                  <a:pt x="220296" y="14540"/>
                  <a:pt x="216670" y="13331"/>
                  <a:pt x="212196" y="13331"/>
                </a:cubicBezTo>
                <a:cubicBezTo>
                  <a:pt x="204488" y="13331"/>
                  <a:pt x="197375" y="15926"/>
                  <a:pt x="190848" y="21114"/>
                </a:cubicBezTo>
                <a:cubicBezTo>
                  <a:pt x="184321" y="26305"/>
                  <a:pt x="179749" y="33407"/>
                  <a:pt x="177139" y="42422"/>
                </a:cubicBezTo>
                <a:close/>
                <a:moveTo>
                  <a:pt x="174438" y="55566"/>
                </a:moveTo>
                <a:cubicBezTo>
                  <a:pt x="174003" y="58237"/>
                  <a:pt x="173783" y="60880"/>
                  <a:pt x="173783" y="63490"/>
                </a:cubicBezTo>
                <a:cubicBezTo>
                  <a:pt x="173783" y="71323"/>
                  <a:pt x="176023" y="77741"/>
                  <a:pt x="180498" y="82742"/>
                </a:cubicBezTo>
                <a:cubicBezTo>
                  <a:pt x="184972" y="87747"/>
                  <a:pt x="191406" y="90248"/>
                  <a:pt x="199796" y="90248"/>
                </a:cubicBezTo>
                <a:cubicBezTo>
                  <a:pt x="206325" y="90248"/>
                  <a:pt x="211531" y="88524"/>
                  <a:pt x="215414" y="85075"/>
                </a:cubicBezTo>
                <a:cubicBezTo>
                  <a:pt x="219295" y="81623"/>
                  <a:pt x="221239" y="77414"/>
                  <a:pt x="221239" y="72439"/>
                </a:cubicBezTo>
                <a:cubicBezTo>
                  <a:pt x="221239" y="65605"/>
                  <a:pt x="218536" y="61067"/>
                  <a:pt x="213128" y="58828"/>
                </a:cubicBezTo>
                <a:cubicBezTo>
                  <a:pt x="207722" y="56589"/>
                  <a:pt x="197807" y="55468"/>
                  <a:pt x="183384" y="55468"/>
                </a:cubicBezTo>
                <a:cubicBezTo>
                  <a:pt x="182017" y="55468"/>
                  <a:pt x="179036" y="55501"/>
                  <a:pt x="174438" y="55566"/>
                </a:cubicBezTo>
                <a:close/>
                <a:moveTo>
                  <a:pt x="324390" y="2235"/>
                </a:moveTo>
                <a:lnTo>
                  <a:pt x="341079" y="2235"/>
                </a:lnTo>
                <a:lnTo>
                  <a:pt x="332126" y="43538"/>
                </a:lnTo>
                <a:lnTo>
                  <a:pt x="378091" y="43538"/>
                </a:lnTo>
                <a:lnTo>
                  <a:pt x="386854" y="2235"/>
                </a:lnTo>
                <a:lnTo>
                  <a:pt x="403360" y="2235"/>
                </a:lnTo>
                <a:lnTo>
                  <a:pt x="382476" y="101249"/>
                </a:lnTo>
                <a:lnTo>
                  <a:pt x="365689" y="101249"/>
                </a:lnTo>
                <a:lnTo>
                  <a:pt x="375200" y="56962"/>
                </a:lnTo>
                <a:lnTo>
                  <a:pt x="329423" y="56962"/>
                </a:lnTo>
                <a:lnTo>
                  <a:pt x="319915" y="101249"/>
                </a:lnTo>
                <a:lnTo>
                  <a:pt x="303226" y="101249"/>
                </a:lnTo>
                <a:close/>
                <a:moveTo>
                  <a:pt x="475521" y="88944"/>
                </a:moveTo>
                <a:cubicBezTo>
                  <a:pt x="469678" y="93977"/>
                  <a:pt x="464055" y="97660"/>
                  <a:pt x="458644" y="99989"/>
                </a:cubicBezTo>
                <a:cubicBezTo>
                  <a:pt x="453238" y="102322"/>
                  <a:pt x="447456" y="103486"/>
                  <a:pt x="441303" y="103486"/>
                </a:cubicBezTo>
                <a:cubicBezTo>
                  <a:pt x="432166" y="103486"/>
                  <a:pt x="424804" y="100800"/>
                  <a:pt x="419209" y="95421"/>
                </a:cubicBezTo>
                <a:cubicBezTo>
                  <a:pt x="413615" y="90043"/>
                  <a:pt x="410818" y="83159"/>
                  <a:pt x="410818" y="74771"/>
                </a:cubicBezTo>
                <a:cubicBezTo>
                  <a:pt x="410818" y="69241"/>
                  <a:pt x="412079" y="64346"/>
                  <a:pt x="414594" y="60083"/>
                </a:cubicBezTo>
                <a:cubicBezTo>
                  <a:pt x="417116" y="55829"/>
                  <a:pt x="420452" y="52409"/>
                  <a:pt x="424618" y="49831"/>
                </a:cubicBezTo>
                <a:cubicBezTo>
                  <a:pt x="428779" y="47250"/>
                  <a:pt x="433877" y="45402"/>
                  <a:pt x="439907" y="44283"/>
                </a:cubicBezTo>
                <a:cubicBezTo>
                  <a:pt x="443694" y="43538"/>
                  <a:pt x="450894" y="42944"/>
                  <a:pt x="461489" y="42508"/>
                </a:cubicBezTo>
                <a:cubicBezTo>
                  <a:pt x="472088" y="42072"/>
                  <a:pt x="479687" y="40957"/>
                  <a:pt x="484284" y="39156"/>
                </a:cubicBezTo>
                <a:cubicBezTo>
                  <a:pt x="485590" y="34557"/>
                  <a:pt x="486243" y="30733"/>
                  <a:pt x="486243" y="27687"/>
                </a:cubicBezTo>
                <a:cubicBezTo>
                  <a:pt x="486243" y="23774"/>
                  <a:pt x="484812" y="20696"/>
                  <a:pt x="481954" y="18457"/>
                </a:cubicBezTo>
                <a:cubicBezTo>
                  <a:pt x="478041" y="15350"/>
                  <a:pt x="472317" y="13795"/>
                  <a:pt x="464797" y="13795"/>
                </a:cubicBezTo>
                <a:cubicBezTo>
                  <a:pt x="457712" y="13795"/>
                  <a:pt x="451916" y="15364"/>
                  <a:pt x="447412" y="18504"/>
                </a:cubicBezTo>
                <a:cubicBezTo>
                  <a:pt x="442906" y="21647"/>
                  <a:pt x="439630" y="26107"/>
                  <a:pt x="437577" y="31884"/>
                </a:cubicBezTo>
                <a:lnTo>
                  <a:pt x="420514" y="30391"/>
                </a:lnTo>
                <a:cubicBezTo>
                  <a:pt x="423995" y="20574"/>
                  <a:pt x="429513" y="13053"/>
                  <a:pt x="437062" y="7829"/>
                </a:cubicBezTo>
                <a:cubicBezTo>
                  <a:pt x="444616" y="2610"/>
                  <a:pt x="454137" y="0"/>
                  <a:pt x="465639" y="0"/>
                </a:cubicBezTo>
                <a:cubicBezTo>
                  <a:pt x="477883" y="0"/>
                  <a:pt x="487577" y="2919"/>
                  <a:pt x="494727" y="8762"/>
                </a:cubicBezTo>
                <a:cubicBezTo>
                  <a:pt x="500199" y="13114"/>
                  <a:pt x="502931" y="18770"/>
                  <a:pt x="502931" y="25729"/>
                </a:cubicBezTo>
                <a:cubicBezTo>
                  <a:pt x="502931" y="31013"/>
                  <a:pt x="502155" y="37133"/>
                  <a:pt x="500599" y="44095"/>
                </a:cubicBezTo>
                <a:lnTo>
                  <a:pt x="495099" y="68713"/>
                </a:lnTo>
                <a:cubicBezTo>
                  <a:pt x="493360" y="76543"/>
                  <a:pt x="492489" y="82914"/>
                  <a:pt x="492489" y="87821"/>
                </a:cubicBezTo>
                <a:cubicBezTo>
                  <a:pt x="492489" y="90932"/>
                  <a:pt x="493172" y="95410"/>
                  <a:pt x="494540" y="101249"/>
                </a:cubicBezTo>
                <a:lnTo>
                  <a:pt x="477479" y="101249"/>
                </a:lnTo>
                <a:cubicBezTo>
                  <a:pt x="476548" y="98017"/>
                  <a:pt x="475896" y="93912"/>
                  <a:pt x="475521" y="88944"/>
                </a:cubicBezTo>
                <a:close/>
                <a:moveTo>
                  <a:pt x="481768" y="51091"/>
                </a:moveTo>
                <a:cubicBezTo>
                  <a:pt x="479406" y="52019"/>
                  <a:pt x="476872" y="52733"/>
                  <a:pt x="474171" y="53229"/>
                </a:cubicBezTo>
                <a:cubicBezTo>
                  <a:pt x="471467" y="53726"/>
                  <a:pt x="466946" y="54259"/>
                  <a:pt x="460603" y="54817"/>
                </a:cubicBezTo>
                <a:cubicBezTo>
                  <a:pt x="450786" y="55692"/>
                  <a:pt x="443853" y="56793"/>
                  <a:pt x="439813" y="58129"/>
                </a:cubicBezTo>
                <a:cubicBezTo>
                  <a:pt x="435774" y="59468"/>
                  <a:pt x="432729" y="61596"/>
                  <a:pt x="430676" y="64516"/>
                </a:cubicBezTo>
                <a:cubicBezTo>
                  <a:pt x="428624" y="67434"/>
                  <a:pt x="427598" y="70668"/>
                  <a:pt x="427598" y="74210"/>
                </a:cubicBezTo>
                <a:cubicBezTo>
                  <a:pt x="427598" y="78937"/>
                  <a:pt x="429229" y="82822"/>
                  <a:pt x="432494" y="85867"/>
                </a:cubicBezTo>
                <a:cubicBezTo>
                  <a:pt x="435755" y="88913"/>
                  <a:pt x="440403" y="90435"/>
                  <a:pt x="446433" y="90435"/>
                </a:cubicBezTo>
                <a:cubicBezTo>
                  <a:pt x="452024" y="90435"/>
                  <a:pt x="457402" y="88959"/>
                  <a:pt x="462561" y="86007"/>
                </a:cubicBezTo>
                <a:cubicBezTo>
                  <a:pt x="467720" y="83055"/>
                  <a:pt x="471791" y="78937"/>
                  <a:pt x="474776" y="73652"/>
                </a:cubicBezTo>
                <a:cubicBezTo>
                  <a:pt x="477756" y="68370"/>
                  <a:pt x="480089" y="60847"/>
                  <a:pt x="481768" y="51091"/>
                </a:cubicBezTo>
                <a:close/>
                <a:moveTo>
                  <a:pt x="583301" y="65170"/>
                </a:moveTo>
                <a:lnTo>
                  <a:pt x="600174" y="66938"/>
                </a:lnTo>
                <a:cubicBezTo>
                  <a:pt x="595949" y="79311"/>
                  <a:pt x="589937" y="88495"/>
                  <a:pt x="582135" y="94489"/>
                </a:cubicBezTo>
                <a:cubicBezTo>
                  <a:pt x="574334" y="100486"/>
                  <a:pt x="565460" y="103486"/>
                  <a:pt x="555517" y="103486"/>
                </a:cubicBezTo>
                <a:cubicBezTo>
                  <a:pt x="544765" y="103486"/>
                  <a:pt x="536044" y="100003"/>
                  <a:pt x="529363" y="93041"/>
                </a:cubicBezTo>
                <a:cubicBezTo>
                  <a:pt x="522681" y="86083"/>
                  <a:pt x="519340" y="76356"/>
                  <a:pt x="519340" y="63863"/>
                </a:cubicBezTo>
                <a:cubicBezTo>
                  <a:pt x="519340" y="53049"/>
                  <a:pt x="521483" y="42422"/>
                  <a:pt x="525774" y="31978"/>
                </a:cubicBezTo>
                <a:cubicBezTo>
                  <a:pt x="530065" y="21535"/>
                  <a:pt x="536203" y="13596"/>
                  <a:pt x="544192" y="8157"/>
                </a:cubicBezTo>
                <a:cubicBezTo>
                  <a:pt x="552173" y="2718"/>
                  <a:pt x="561295" y="0"/>
                  <a:pt x="571555" y="0"/>
                </a:cubicBezTo>
                <a:cubicBezTo>
                  <a:pt x="582182" y="0"/>
                  <a:pt x="590603" y="2998"/>
                  <a:pt x="596820" y="8993"/>
                </a:cubicBezTo>
                <a:cubicBezTo>
                  <a:pt x="603033" y="14990"/>
                  <a:pt x="606140" y="22932"/>
                  <a:pt x="606140" y="32817"/>
                </a:cubicBezTo>
                <a:lnTo>
                  <a:pt x="589545" y="33937"/>
                </a:lnTo>
                <a:cubicBezTo>
                  <a:pt x="589484" y="27655"/>
                  <a:pt x="587669" y="22744"/>
                  <a:pt x="584094" y="19202"/>
                </a:cubicBezTo>
                <a:cubicBezTo>
                  <a:pt x="580519" y="15660"/>
                  <a:pt x="575811" y="13889"/>
                  <a:pt x="569964" y="13889"/>
                </a:cubicBezTo>
                <a:cubicBezTo>
                  <a:pt x="563192" y="13889"/>
                  <a:pt x="557317" y="16034"/>
                  <a:pt x="552349" y="20321"/>
                </a:cubicBezTo>
                <a:cubicBezTo>
                  <a:pt x="547374" y="24612"/>
                  <a:pt x="543472" y="31121"/>
                  <a:pt x="540649" y="39851"/>
                </a:cubicBezTo>
                <a:cubicBezTo>
                  <a:pt x="537820" y="48585"/>
                  <a:pt x="536405" y="56991"/>
                  <a:pt x="536405" y="65073"/>
                </a:cubicBezTo>
                <a:cubicBezTo>
                  <a:pt x="536405" y="73526"/>
                  <a:pt x="538270" y="79865"/>
                  <a:pt x="541996" y="84095"/>
                </a:cubicBezTo>
                <a:cubicBezTo>
                  <a:pt x="545724" y="88322"/>
                  <a:pt x="550322" y="90435"/>
                  <a:pt x="555794" y="90435"/>
                </a:cubicBezTo>
                <a:cubicBezTo>
                  <a:pt x="561267" y="90435"/>
                  <a:pt x="566504" y="88355"/>
                  <a:pt x="571508" y="84185"/>
                </a:cubicBezTo>
                <a:cubicBezTo>
                  <a:pt x="576508" y="80024"/>
                  <a:pt x="580440" y="73684"/>
                  <a:pt x="583301" y="65170"/>
                </a:cubicBezTo>
                <a:close/>
                <a:moveTo>
                  <a:pt x="610338" y="101249"/>
                </a:moveTo>
                <a:lnTo>
                  <a:pt x="631034" y="2235"/>
                </a:lnTo>
                <a:lnTo>
                  <a:pt x="647911" y="2235"/>
                </a:lnTo>
                <a:lnTo>
                  <a:pt x="644462" y="18551"/>
                </a:lnTo>
                <a:cubicBezTo>
                  <a:pt x="650741" y="11526"/>
                  <a:pt x="656349" y="6677"/>
                  <a:pt x="661292" y="4003"/>
                </a:cubicBezTo>
                <a:cubicBezTo>
                  <a:pt x="666231" y="1332"/>
                  <a:pt x="671596" y="0"/>
                  <a:pt x="677374" y="0"/>
                </a:cubicBezTo>
                <a:cubicBezTo>
                  <a:pt x="683526" y="0"/>
                  <a:pt x="688670" y="1630"/>
                  <a:pt x="692807" y="4892"/>
                </a:cubicBezTo>
                <a:cubicBezTo>
                  <a:pt x="696940" y="8157"/>
                  <a:pt x="699654" y="12707"/>
                  <a:pt x="700960" y="18551"/>
                </a:cubicBezTo>
                <a:cubicBezTo>
                  <a:pt x="705997" y="12337"/>
                  <a:pt x="711295" y="7690"/>
                  <a:pt x="716862" y="4615"/>
                </a:cubicBezTo>
                <a:cubicBezTo>
                  <a:pt x="722423" y="1536"/>
                  <a:pt x="728280" y="0"/>
                  <a:pt x="734434" y="0"/>
                </a:cubicBezTo>
                <a:cubicBezTo>
                  <a:pt x="742703" y="0"/>
                  <a:pt x="748902" y="1958"/>
                  <a:pt x="753034" y="5871"/>
                </a:cubicBezTo>
                <a:cubicBezTo>
                  <a:pt x="757167" y="9788"/>
                  <a:pt x="759234" y="15289"/>
                  <a:pt x="759234" y="22373"/>
                </a:cubicBezTo>
                <a:cubicBezTo>
                  <a:pt x="759234" y="25419"/>
                  <a:pt x="758520" y="30456"/>
                  <a:pt x="757088" y="37479"/>
                </a:cubicBezTo>
                <a:lnTo>
                  <a:pt x="743754" y="101249"/>
                </a:lnTo>
                <a:lnTo>
                  <a:pt x="726881" y="101249"/>
                </a:lnTo>
                <a:lnTo>
                  <a:pt x="740491" y="35798"/>
                </a:lnTo>
                <a:cubicBezTo>
                  <a:pt x="741677" y="30456"/>
                  <a:pt x="742267" y="26633"/>
                  <a:pt x="742267" y="24332"/>
                </a:cubicBezTo>
                <a:cubicBezTo>
                  <a:pt x="742267" y="21100"/>
                  <a:pt x="741241" y="18551"/>
                  <a:pt x="739188" y="16682"/>
                </a:cubicBezTo>
                <a:cubicBezTo>
                  <a:pt x="737133" y="14821"/>
                  <a:pt x="734242" y="13889"/>
                  <a:pt x="730517" y="13889"/>
                </a:cubicBezTo>
                <a:cubicBezTo>
                  <a:pt x="725481" y="13889"/>
                  <a:pt x="720353" y="15411"/>
                  <a:pt x="715133" y="18457"/>
                </a:cubicBezTo>
                <a:cubicBezTo>
                  <a:pt x="709910" y="21502"/>
                  <a:pt x="705852" y="25495"/>
                  <a:pt x="702966" y="30434"/>
                </a:cubicBezTo>
                <a:cubicBezTo>
                  <a:pt x="700075" y="35377"/>
                  <a:pt x="697544" y="42977"/>
                  <a:pt x="695370" y="53233"/>
                </a:cubicBezTo>
                <a:lnTo>
                  <a:pt x="685300" y="101249"/>
                </a:lnTo>
                <a:lnTo>
                  <a:pt x="668421" y="101249"/>
                </a:lnTo>
                <a:lnTo>
                  <a:pt x="682406" y="34401"/>
                </a:lnTo>
                <a:cubicBezTo>
                  <a:pt x="683404" y="29865"/>
                  <a:pt x="683900" y="26629"/>
                  <a:pt x="683900" y="24702"/>
                </a:cubicBezTo>
                <a:cubicBezTo>
                  <a:pt x="683900" y="21470"/>
                  <a:pt x="682888" y="18863"/>
                  <a:pt x="680869" y="16873"/>
                </a:cubicBezTo>
                <a:cubicBezTo>
                  <a:pt x="678849" y="14882"/>
                  <a:pt x="676225" y="13889"/>
                  <a:pt x="672988" y="13889"/>
                </a:cubicBezTo>
                <a:cubicBezTo>
                  <a:pt x="668204" y="13889"/>
                  <a:pt x="663185" y="15411"/>
                  <a:pt x="657937" y="18457"/>
                </a:cubicBezTo>
                <a:cubicBezTo>
                  <a:pt x="652681" y="21502"/>
                  <a:pt x="648408" y="25743"/>
                  <a:pt x="645113" y="31183"/>
                </a:cubicBezTo>
                <a:cubicBezTo>
                  <a:pt x="641817" y="36623"/>
                  <a:pt x="639116" y="44377"/>
                  <a:pt x="637003" y="54446"/>
                </a:cubicBezTo>
                <a:lnTo>
                  <a:pt x="627214" y="101249"/>
                </a:lnTo>
                <a:close/>
                <a:moveTo>
                  <a:pt x="770182" y="63676"/>
                </a:moveTo>
                <a:cubicBezTo>
                  <a:pt x="770182" y="44344"/>
                  <a:pt x="775866" y="28342"/>
                  <a:pt x="787245" y="15663"/>
                </a:cubicBezTo>
                <a:cubicBezTo>
                  <a:pt x="796631" y="5220"/>
                  <a:pt x="808936" y="0"/>
                  <a:pt x="824163" y="0"/>
                </a:cubicBezTo>
                <a:cubicBezTo>
                  <a:pt x="836101" y="0"/>
                  <a:pt x="845716" y="3726"/>
                  <a:pt x="853025" y="11185"/>
                </a:cubicBezTo>
                <a:cubicBezTo>
                  <a:pt x="860325" y="18647"/>
                  <a:pt x="863976" y="28717"/>
                  <a:pt x="863976" y="41395"/>
                </a:cubicBezTo>
                <a:cubicBezTo>
                  <a:pt x="863976" y="52768"/>
                  <a:pt x="861679" y="63349"/>
                  <a:pt x="857078" y="73138"/>
                </a:cubicBezTo>
                <a:cubicBezTo>
                  <a:pt x="852481" y="82926"/>
                  <a:pt x="845936" y="90431"/>
                  <a:pt x="837455" y="95651"/>
                </a:cubicBezTo>
                <a:cubicBezTo>
                  <a:pt x="828969" y="100875"/>
                  <a:pt x="820031" y="103486"/>
                  <a:pt x="810649" y="103486"/>
                </a:cubicBezTo>
                <a:cubicBezTo>
                  <a:pt x="802941" y="103486"/>
                  <a:pt x="795932" y="101840"/>
                  <a:pt x="789622" y="98543"/>
                </a:cubicBezTo>
                <a:cubicBezTo>
                  <a:pt x="783311" y="95252"/>
                  <a:pt x="778498" y="90590"/>
                  <a:pt x="775171" y="84560"/>
                </a:cubicBezTo>
                <a:cubicBezTo>
                  <a:pt x="771841" y="78530"/>
                  <a:pt x="770182" y="71568"/>
                  <a:pt x="770182" y="63676"/>
                </a:cubicBezTo>
                <a:close/>
                <a:moveTo>
                  <a:pt x="787059" y="61995"/>
                </a:moveTo>
                <a:cubicBezTo>
                  <a:pt x="787059" y="71323"/>
                  <a:pt x="789294" y="78393"/>
                  <a:pt x="793772" y="83206"/>
                </a:cubicBezTo>
                <a:cubicBezTo>
                  <a:pt x="798248" y="88027"/>
                  <a:pt x="803932" y="90435"/>
                  <a:pt x="810833" y="90435"/>
                </a:cubicBezTo>
                <a:cubicBezTo>
                  <a:pt x="814436" y="90435"/>
                  <a:pt x="818015" y="89705"/>
                  <a:pt x="821557" y="88243"/>
                </a:cubicBezTo>
                <a:cubicBezTo>
                  <a:pt x="825099" y="86781"/>
                  <a:pt x="828394" y="84560"/>
                  <a:pt x="831439" y="81576"/>
                </a:cubicBezTo>
                <a:cubicBezTo>
                  <a:pt x="834484" y="78595"/>
                  <a:pt x="837080" y="75189"/>
                  <a:pt x="839223" y="71366"/>
                </a:cubicBezTo>
                <a:cubicBezTo>
                  <a:pt x="841364" y="67542"/>
                  <a:pt x="843089" y="63427"/>
                  <a:pt x="844395" y="59014"/>
                </a:cubicBezTo>
                <a:cubicBezTo>
                  <a:pt x="846324" y="52859"/>
                  <a:pt x="847286" y="46954"/>
                  <a:pt x="847286" y="41299"/>
                </a:cubicBezTo>
                <a:cubicBezTo>
                  <a:pt x="847286" y="32349"/>
                  <a:pt x="845037" y="25405"/>
                  <a:pt x="840529" y="20462"/>
                </a:cubicBezTo>
                <a:cubicBezTo>
                  <a:pt x="836022" y="15519"/>
                  <a:pt x="830348" y="13049"/>
                  <a:pt x="823512" y="13049"/>
                </a:cubicBezTo>
                <a:cubicBezTo>
                  <a:pt x="818227" y="13049"/>
                  <a:pt x="813414" y="14306"/>
                  <a:pt x="809065" y="16822"/>
                </a:cubicBezTo>
                <a:cubicBezTo>
                  <a:pt x="804713" y="19339"/>
                  <a:pt x="800781" y="23025"/>
                  <a:pt x="797271" y="27871"/>
                </a:cubicBezTo>
                <a:cubicBezTo>
                  <a:pt x="793758" y="32720"/>
                  <a:pt x="791176" y="38361"/>
                  <a:pt x="789532" y="44794"/>
                </a:cubicBezTo>
                <a:cubicBezTo>
                  <a:pt x="787883" y="51232"/>
                  <a:pt x="787059" y="56962"/>
                  <a:pt x="787059" y="61995"/>
                </a:cubicBezTo>
                <a:close/>
                <a:moveTo>
                  <a:pt x="965669" y="2235"/>
                </a:moveTo>
                <a:lnTo>
                  <a:pt x="944039" y="101249"/>
                </a:lnTo>
                <a:lnTo>
                  <a:pt x="927443" y="101249"/>
                </a:lnTo>
                <a:lnTo>
                  <a:pt x="936210" y="60037"/>
                </a:lnTo>
                <a:lnTo>
                  <a:pt x="930615" y="60037"/>
                </a:lnTo>
                <a:cubicBezTo>
                  <a:pt x="923591" y="60037"/>
                  <a:pt x="918962" y="60252"/>
                  <a:pt x="916727" y="60688"/>
                </a:cubicBezTo>
                <a:cubicBezTo>
                  <a:pt x="914487" y="61124"/>
                  <a:pt x="911690" y="62585"/>
                  <a:pt x="908331" y="65073"/>
                </a:cubicBezTo>
                <a:cubicBezTo>
                  <a:pt x="904976" y="67561"/>
                  <a:pt x="901899" y="70764"/>
                  <a:pt x="899101" y="74678"/>
                </a:cubicBezTo>
                <a:lnTo>
                  <a:pt x="880360" y="101249"/>
                </a:lnTo>
                <a:lnTo>
                  <a:pt x="859850" y="101249"/>
                </a:lnTo>
                <a:lnTo>
                  <a:pt x="878681" y="76075"/>
                </a:lnTo>
                <a:cubicBezTo>
                  <a:pt x="885147" y="67373"/>
                  <a:pt x="891952" y="61559"/>
                  <a:pt x="899101" y="58643"/>
                </a:cubicBezTo>
                <a:cubicBezTo>
                  <a:pt x="892077" y="56775"/>
                  <a:pt x="886796" y="53747"/>
                  <a:pt x="883250" y="49550"/>
                </a:cubicBezTo>
                <a:cubicBezTo>
                  <a:pt x="879708" y="45357"/>
                  <a:pt x="877936" y="39963"/>
                  <a:pt x="877936" y="33375"/>
                </a:cubicBezTo>
                <a:cubicBezTo>
                  <a:pt x="877936" y="27720"/>
                  <a:pt x="879567" y="22326"/>
                  <a:pt x="882832" y="17197"/>
                </a:cubicBezTo>
                <a:cubicBezTo>
                  <a:pt x="886097" y="12070"/>
                  <a:pt x="890540" y="8294"/>
                  <a:pt x="896167" y="5871"/>
                </a:cubicBezTo>
                <a:cubicBezTo>
                  <a:pt x="901791" y="3445"/>
                  <a:pt x="910505" y="2235"/>
                  <a:pt x="922314" y="2235"/>
                </a:cubicBezTo>
                <a:close/>
                <a:moveTo>
                  <a:pt x="946092" y="15566"/>
                </a:moveTo>
                <a:lnTo>
                  <a:pt x="922783" y="15566"/>
                </a:lnTo>
                <a:cubicBezTo>
                  <a:pt x="909981" y="15566"/>
                  <a:pt x="902128" y="17319"/>
                  <a:pt x="899241" y="20833"/>
                </a:cubicBezTo>
                <a:cubicBezTo>
                  <a:pt x="896351" y="24343"/>
                  <a:pt x="894907" y="28184"/>
                  <a:pt x="894907" y="32349"/>
                </a:cubicBezTo>
                <a:cubicBezTo>
                  <a:pt x="894907" y="35956"/>
                  <a:pt x="895807" y="38980"/>
                  <a:pt x="897611" y="41439"/>
                </a:cubicBezTo>
                <a:cubicBezTo>
                  <a:pt x="899410" y="43895"/>
                  <a:pt x="901524" y="45400"/>
                  <a:pt x="903950" y="45961"/>
                </a:cubicBezTo>
                <a:cubicBezTo>
                  <a:pt x="906373" y="46519"/>
                  <a:pt x="910538" y="46799"/>
                  <a:pt x="916446" y="46799"/>
                </a:cubicBezTo>
                <a:lnTo>
                  <a:pt x="939195" y="46799"/>
                </a:lnTo>
                <a:close/>
                <a:moveTo>
                  <a:pt x="1032318" y="84654"/>
                </a:moveTo>
                <a:cubicBezTo>
                  <a:pt x="1027095" y="90932"/>
                  <a:pt x="1021673" y="95641"/>
                  <a:pt x="1016051" y="98780"/>
                </a:cubicBezTo>
                <a:cubicBezTo>
                  <a:pt x="1010424" y="101916"/>
                  <a:pt x="1004595" y="103486"/>
                  <a:pt x="998566" y="103486"/>
                </a:cubicBezTo>
                <a:cubicBezTo>
                  <a:pt x="991794" y="103486"/>
                  <a:pt x="986102" y="101559"/>
                  <a:pt x="981501" y="97707"/>
                </a:cubicBezTo>
                <a:cubicBezTo>
                  <a:pt x="976905" y="93855"/>
                  <a:pt x="974603" y="88791"/>
                  <a:pt x="974603" y="82512"/>
                </a:cubicBezTo>
                <a:cubicBezTo>
                  <a:pt x="974603" y="78159"/>
                  <a:pt x="975691" y="70917"/>
                  <a:pt x="977868" y="60786"/>
                </a:cubicBezTo>
                <a:lnTo>
                  <a:pt x="990638" y="2235"/>
                </a:lnTo>
                <a:lnTo>
                  <a:pt x="1007328" y="2235"/>
                </a:lnTo>
                <a:lnTo>
                  <a:pt x="993532" y="65448"/>
                </a:lnTo>
                <a:cubicBezTo>
                  <a:pt x="992287" y="71287"/>
                  <a:pt x="991664" y="75577"/>
                  <a:pt x="991664" y="78314"/>
                </a:cubicBezTo>
                <a:cubicBezTo>
                  <a:pt x="991664" y="81921"/>
                  <a:pt x="992597" y="84621"/>
                  <a:pt x="994465" y="86421"/>
                </a:cubicBezTo>
                <a:cubicBezTo>
                  <a:pt x="996325" y="88228"/>
                  <a:pt x="999124" y="89128"/>
                  <a:pt x="1002854" y="89128"/>
                </a:cubicBezTo>
                <a:cubicBezTo>
                  <a:pt x="1008570" y="89128"/>
                  <a:pt x="1013840" y="87498"/>
                  <a:pt x="1018657" y="84233"/>
                </a:cubicBezTo>
                <a:cubicBezTo>
                  <a:pt x="1023474" y="80971"/>
                  <a:pt x="1027297" y="77116"/>
                  <a:pt x="1030126" y="72673"/>
                </a:cubicBezTo>
                <a:cubicBezTo>
                  <a:pt x="1032953" y="68227"/>
                  <a:pt x="1035364" y="61531"/>
                  <a:pt x="1037352" y="52582"/>
                </a:cubicBezTo>
                <a:lnTo>
                  <a:pt x="1048446" y="2235"/>
                </a:lnTo>
                <a:lnTo>
                  <a:pt x="1065137" y="2235"/>
                </a:lnTo>
                <a:lnTo>
                  <a:pt x="1050960" y="66848"/>
                </a:lnTo>
                <a:cubicBezTo>
                  <a:pt x="1049906" y="71820"/>
                  <a:pt x="1049376" y="75830"/>
                  <a:pt x="1049376" y="78876"/>
                </a:cubicBezTo>
                <a:cubicBezTo>
                  <a:pt x="1049376" y="82296"/>
                  <a:pt x="1050261" y="84859"/>
                  <a:pt x="1052037" y="86566"/>
                </a:cubicBezTo>
                <a:cubicBezTo>
                  <a:pt x="1053807" y="88271"/>
                  <a:pt x="1056432" y="89128"/>
                  <a:pt x="1059913" y="89128"/>
                </a:cubicBezTo>
                <a:cubicBezTo>
                  <a:pt x="1067433" y="89128"/>
                  <a:pt x="1074648" y="85928"/>
                  <a:pt x="1081549" y="79527"/>
                </a:cubicBezTo>
                <a:cubicBezTo>
                  <a:pt x="1088442" y="73123"/>
                  <a:pt x="1093166" y="63396"/>
                  <a:pt x="1095715" y="50343"/>
                </a:cubicBezTo>
                <a:cubicBezTo>
                  <a:pt x="1095838" y="49723"/>
                  <a:pt x="1095963" y="49036"/>
                  <a:pt x="1096089" y="48294"/>
                </a:cubicBezTo>
                <a:lnTo>
                  <a:pt x="1106342" y="2235"/>
                </a:lnTo>
                <a:lnTo>
                  <a:pt x="1122939" y="2235"/>
                </a:lnTo>
                <a:lnTo>
                  <a:pt x="1106342" y="77382"/>
                </a:lnTo>
                <a:cubicBezTo>
                  <a:pt x="1105845" y="79617"/>
                  <a:pt x="1105600" y="82043"/>
                  <a:pt x="1105600" y="84654"/>
                </a:cubicBezTo>
                <a:cubicBezTo>
                  <a:pt x="1105600" y="87886"/>
                  <a:pt x="1107649" y="89503"/>
                  <a:pt x="1111753" y="89503"/>
                </a:cubicBezTo>
                <a:lnTo>
                  <a:pt x="1122939" y="89503"/>
                </a:lnTo>
                <a:lnTo>
                  <a:pt x="1113989" y="130061"/>
                </a:lnTo>
                <a:lnTo>
                  <a:pt x="1099909" y="130061"/>
                </a:lnTo>
                <a:lnTo>
                  <a:pt x="1106342" y="103025"/>
                </a:lnTo>
                <a:cubicBezTo>
                  <a:pt x="1094843" y="103025"/>
                  <a:pt x="1089094" y="98330"/>
                  <a:pt x="1089094" y="88944"/>
                </a:cubicBezTo>
                <a:cubicBezTo>
                  <a:pt x="1089094" y="88012"/>
                  <a:pt x="1089127" y="86795"/>
                  <a:pt x="1089188" y="85306"/>
                </a:cubicBezTo>
                <a:cubicBezTo>
                  <a:pt x="1082601" y="94446"/>
                  <a:pt x="1076416" y="99760"/>
                  <a:pt x="1070637" y="101249"/>
                </a:cubicBezTo>
                <a:cubicBezTo>
                  <a:pt x="1064856" y="102740"/>
                  <a:pt x="1059758" y="103486"/>
                  <a:pt x="1055345" y="103486"/>
                </a:cubicBezTo>
                <a:cubicBezTo>
                  <a:pt x="1049253" y="103486"/>
                  <a:pt x="1043986" y="101606"/>
                  <a:pt x="1039541" y="97844"/>
                </a:cubicBezTo>
                <a:cubicBezTo>
                  <a:pt x="1035099" y="94085"/>
                  <a:pt x="1032690" y="89686"/>
                  <a:pt x="1032318" y="84654"/>
                </a:cubicBezTo>
                <a:close/>
                <a:moveTo>
                  <a:pt x="1204896" y="67589"/>
                </a:moveTo>
                <a:lnTo>
                  <a:pt x="1221305" y="69271"/>
                </a:lnTo>
                <a:cubicBezTo>
                  <a:pt x="1218939" y="77414"/>
                  <a:pt x="1213518" y="85151"/>
                  <a:pt x="1205036" y="92484"/>
                </a:cubicBezTo>
                <a:cubicBezTo>
                  <a:pt x="1196551" y="99821"/>
                  <a:pt x="1186435" y="103486"/>
                  <a:pt x="1174688" y="103486"/>
                </a:cubicBezTo>
                <a:cubicBezTo>
                  <a:pt x="1167351" y="103486"/>
                  <a:pt x="1160623" y="101793"/>
                  <a:pt x="1154503" y="98406"/>
                </a:cubicBezTo>
                <a:cubicBezTo>
                  <a:pt x="1148379" y="95015"/>
                  <a:pt x="1143718" y="90094"/>
                  <a:pt x="1140520" y="83628"/>
                </a:cubicBezTo>
                <a:cubicBezTo>
                  <a:pt x="1137317" y="77162"/>
                  <a:pt x="1135715" y="69800"/>
                  <a:pt x="1135715" y="61531"/>
                </a:cubicBezTo>
                <a:cubicBezTo>
                  <a:pt x="1135715" y="50716"/>
                  <a:pt x="1138216" y="40226"/>
                  <a:pt x="1143220" y="30063"/>
                </a:cubicBezTo>
                <a:cubicBezTo>
                  <a:pt x="1148221" y="19905"/>
                  <a:pt x="1154701" y="12352"/>
                  <a:pt x="1162660" y="7409"/>
                </a:cubicBezTo>
                <a:cubicBezTo>
                  <a:pt x="1170616" y="2469"/>
                  <a:pt x="1179224" y="0"/>
                  <a:pt x="1188483" y="0"/>
                </a:cubicBezTo>
                <a:cubicBezTo>
                  <a:pt x="1200291" y="0"/>
                  <a:pt x="1209728" y="3665"/>
                  <a:pt x="1216780" y="10998"/>
                </a:cubicBezTo>
                <a:cubicBezTo>
                  <a:pt x="1223835" y="18335"/>
                  <a:pt x="1227364" y="28342"/>
                  <a:pt x="1227364" y="41022"/>
                </a:cubicBezTo>
                <a:cubicBezTo>
                  <a:pt x="1227364" y="45867"/>
                  <a:pt x="1226928" y="50839"/>
                  <a:pt x="1226057" y="55937"/>
                </a:cubicBezTo>
                <a:lnTo>
                  <a:pt x="1153149" y="55937"/>
                </a:lnTo>
                <a:cubicBezTo>
                  <a:pt x="1152897" y="57862"/>
                  <a:pt x="1152775" y="59608"/>
                  <a:pt x="1152775" y="61161"/>
                </a:cubicBezTo>
                <a:cubicBezTo>
                  <a:pt x="1152775" y="70419"/>
                  <a:pt x="1154902" y="77490"/>
                  <a:pt x="1159161" y="82368"/>
                </a:cubicBezTo>
                <a:cubicBezTo>
                  <a:pt x="1163423" y="87249"/>
                  <a:pt x="1168625" y="89686"/>
                  <a:pt x="1174778" y="89686"/>
                </a:cubicBezTo>
                <a:cubicBezTo>
                  <a:pt x="1180559" y="89686"/>
                  <a:pt x="1186248" y="87792"/>
                  <a:pt x="1191842" y="84001"/>
                </a:cubicBezTo>
                <a:cubicBezTo>
                  <a:pt x="1197436" y="80212"/>
                  <a:pt x="1201785" y="74743"/>
                  <a:pt x="1204896" y="67589"/>
                </a:cubicBezTo>
                <a:close/>
                <a:moveTo>
                  <a:pt x="1155849" y="43073"/>
                </a:moveTo>
                <a:lnTo>
                  <a:pt x="1211419" y="43073"/>
                </a:lnTo>
                <a:cubicBezTo>
                  <a:pt x="1211484" y="41334"/>
                  <a:pt x="1211515" y="40089"/>
                  <a:pt x="1211515" y="39341"/>
                </a:cubicBezTo>
                <a:cubicBezTo>
                  <a:pt x="1211515" y="30888"/>
                  <a:pt x="1209404" y="24408"/>
                  <a:pt x="1205177" y="19905"/>
                </a:cubicBezTo>
                <a:cubicBezTo>
                  <a:pt x="1200947" y="15397"/>
                  <a:pt x="1195507" y="13143"/>
                  <a:pt x="1188858" y="13143"/>
                </a:cubicBezTo>
                <a:cubicBezTo>
                  <a:pt x="1181647" y="13143"/>
                  <a:pt x="1175073" y="15631"/>
                  <a:pt x="1169141" y="20599"/>
                </a:cubicBezTo>
                <a:cubicBezTo>
                  <a:pt x="1163204" y="25574"/>
                  <a:pt x="1158773" y="33066"/>
                  <a:pt x="1155849" y="43073"/>
                </a:cubicBezTo>
                <a:close/>
                <a:moveTo>
                  <a:pt x="1311088" y="67589"/>
                </a:moveTo>
                <a:lnTo>
                  <a:pt x="1327497" y="69271"/>
                </a:lnTo>
                <a:cubicBezTo>
                  <a:pt x="1325132" y="77414"/>
                  <a:pt x="1319714" y="85151"/>
                  <a:pt x="1311229" y="92484"/>
                </a:cubicBezTo>
                <a:cubicBezTo>
                  <a:pt x="1302744" y="99821"/>
                  <a:pt x="1292628" y="103486"/>
                  <a:pt x="1280881" y="103486"/>
                </a:cubicBezTo>
                <a:cubicBezTo>
                  <a:pt x="1273543" y="103486"/>
                  <a:pt x="1266815" y="101793"/>
                  <a:pt x="1260696" y="98406"/>
                </a:cubicBezTo>
                <a:cubicBezTo>
                  <a:pt x="1254572" y="95015"/>
                  <a:pt x="1249910" y="90094"/>
                  <a:pt x="1246714" y="83628"/>
                </a:cubicBezTo>
                <a:cubicBezTo>
                  <a:pt x="1243509" y="77162"/>
                  <a:pt x="1241908" y="69800"/>
                  <a:pt x="1241908" y="61531"/>
                </a:cubicBezTo>
                <a:cubicBezTo>
                  <a:pt x="1241908" y="50716"/>
                  <a:pt x="1244410" y="40226"/>
                  <a:pt x="1249414" y="30063"/>
                </a:cubicBezTo>
                <a:cubicBezTo>
                  <a:pt x="1254413" y="19905"/>
                  <a:pt x="1260893" y="12352"/>
                  <a:pt x="1268854" y="7409"/>
                </a:cubicBezTo>
                <a:cubicBezTo>
                  <a:pt x="1276809" y="2469"/>
                  <a:pt x="1285417" y="0"/>
                  <a:pt x="1294676" y="0"/>
                </a:cubicBezTo>
                <a:cubicBezTo>
                  <a:pt x="1306484" y="0"/>
                  <a:pt x="1315920" y="3665"/>
                  <a:pt x="1322976" y="10998"/>
                </a:cubicBezTo>
                <a:cubicBezTo>
                  <a:pt x="1330028" y="18335"/>
                  <a:pt x="1333556" y="28342"/>
                  <a:pt x="1333556" y="41022"/>
                </a:cubicBezTo>
                <a:cubicBezTo>
                  <a:pt x="1333556" y="45867"/>
                  <a:pt x="1333120" y="50839"/>
                  <a:pt x="1332250" y="55937"/>
                </a:cubicBezTo>
                <a:lnTo>
                  <a:pt x="1259343" y="55937"/>
                </a:lnTo>
                <a:cubicBezTo>
                  <a:pt x="1259090" y="57862"/>
                  <a:pt x="1258968" y="59608"/>
                  <a:pt x="1258968" y="61161"/>
                </a:cubicBezTo>
                <a:cubicBezTo>
                  <a:pt x="1258968" y="70419"/>
                  <a:pt x="1261095" y="77490"/>
                  <a:pt x="1265355" y="82368"/>
                </a:cubicBezTo>
                <a:cubicBezTo>
                  <a:pt x="1269617" y="87249"/>
                  <a:pt x="1274818" y="89686"/>
                  <a:pt x="1280971" y="89686"/>
                </a:cubicBezTo>
                <a:cubicBezTo>
                  <a:pt x="1286753" y="89686"/>
                  <a:pt x="1292440" y="87792"/>
                  <a:pt x="1298034" y="84001"/>
                </a:cubicBezTo>
                <a:cubicBezTo>
                  <a:pt x="1303630" y="80212"/>
                  <a:pt x="1307978" y="74743"/>
                  <a:pt x="1311088" y="67589"/>
                </a:cubicBezTo>
                <a:close/>
                <a:moveTo>
                  <a:pt x="1262042" y="43073"/>
                </a:moveTo>
                <a:lnTo>
                  <a:pt x="1317611" y="43073"/>
                </a:lnTo>
                <a:cubicBezTo>
                  <a:pt x="1317676" y="41334"/>
                  <a:pt x="1317709" y="40089"/>
                  <a:pt x="1317709" y="39341"/>
                </a:cubicBezTo>
                <a:cubicBezTo>
                  <a:pt x="1317709" y="30888"/>
                  <a:pt x="1315596" y="24408"/>
                  <a:pt x="1311370" y="19905"/>
                </a:cubicBezTo>
                <a:cubicBezTo>
                  <a:pt x="1307139" y="15397"/>
                  <a:pt x="1301700" y="13143"/>
                  <a:pt x="1295051" y="13143"/>
                </a:cubicBezTo>
                <a:cubicBezTo>
                  <a:pt x="1287840" y="13143"/>
                  <a:pt x="1281267" y="15631"/>
                  <a:pt x="1275333" y="20599"/>
                </a:cubicBezTo>
                <a:cubicBezTo>
                  <a:pt x="1269397" y="25574"/>
                  <a:pt x="1264965" y="33066"/>
                  <a:pt x="1262042" y="43073"/>
                </a:cubicBezTo>
                <a:close/>
                <a:moveTo>
                  <a:pt x="1459416" y="49409"/>
                </a:moveTo>
                <a:cubicBezTo>
                  <a:pt x="1465694" y="51587"/>
                  <a:pt x="1470385" y="54587"/>
                  <a:pt x="1473492" y="58406"/>
                </a:cubicBezTo>
                <a:cubicBezTo>
                  <a:pt x="1476603" y="62232"/>
                  <a:pt x="1478153" y="66877"/>
                  <a:pt x="1478153" y="72349"/>
                </a:cubicBezTo>
                <a:cubicBezTo>
                  <a:pt x="1478153" y="79930"/>
                  <a:pt x="1474795" y="87011"/>
                  <a:pt x="1468085" y="93600"/>
                </a:cubicBezTo>
                <a:cubicBezTo>
                  <a:pt x="1461374" y="100191"/>
                  <a:pt x="1451488" y="103486"/>
                  <a:pt x="1438438" y="103486"/>
                </a:cubicBezTo>
                <a:cubicBezTo>
                  <a:pt x="1428621" y="103486"/>
                  <a:pt x="1420848" y="101840"/>
                  <a:pt x="1415132" y="98543"/>
                </a:cubicBezTo>
                <a:cubicBezTo>
                  <a:pt x="1409412" y="95252"/>
                  <a:pt x="1404862" y="90543"/>
                  <a:pt x="1401473" y="84423"/>
                </a:cubicBezTo>
                <a:cubicBezTo>
                  <a:pt x="1398082" y="78299"/>
                  <a:pt x="1396387" y="71478"/>
                  <a:pt x="1396387" y="63953"/>
                </a:cubicBezTo>
                <a:cubicBezTo>
                  <a:pt x="1396387" y="46364"/>
                  <a:pt x="1401452" y="31309"/>
                  <a:pt x="1411586" y="18784"/>
                </a:cubicBezTo>
                <a:cubicBezTo>
                  <a:pt x="1421720" y="6260"/>
                  <a:pt x="1435361" y="0"/>
                  <a:pt x="1452518" y="0"/>
                </a:cubicBezTo>
                <a:cubicBezTo>
                  <a:pt x="1462832" y="0"/>
                  <a:pt x="1470695" y="2376"/>
                  <a:pt x="1476102" y="7131"/>
                </a:cubicBezTo>
                <a:cubicBezTo>
                  <a:pt x="1481513" y="11883"/>
                  <a:pt x="1484216" y="17711"/>
                  <a:pt x="1484216" y="24609"/>
                </a:cubicBezTo>
                <a:cubicBezTo>
                  <a:pt x="1484216" y="30891"/>
                  <a:pt x="1482150" y="36093"/>
                  <a:pt x="1478018" y="40226"/>
                </a:cubicBezTo>
                <a:cubicBezTo>
                  <a:pt x="1473884" y="44358"/>
                  <a:pt x="1467685" y="47419"/>
                  <a:pt x="1459416" y="49409"/>
                </a:cubicBezTo>
                <a:close/>
                <a:moveTo>
                  <a:pt x="1416900" y="42422"/>
                </a:moveTo>
                <a:cubicBezTo>
                  <a:pt x="1421439" y="42792"/>
                  <a:pt x="1425356" y="42980"/>
                  <a:pt x="1428646" y="42980"/>
                </a:cubicBezTo>
                <a:cubicBezTo>
                  <a:pt x="1441448" y="42980"/>
                  <a:pt x="1451039" y="41566"/>
                  <a:pt x="1457410" y="38736"/>
                </a:cubicBezTo>
                <a:cubicBezTo>
                  <a:pt x="1463782" y="35909"/>
                  <a:pt x="1466965" y="31694"/>
                  <a:pt x="1466965" y="26103"/>
                </a:cubicBezTo>
                <a:cubicBezTo>
                  <a:pt x="1466965" y="22434"/>
                  <a:pt x="1465583" y="19389"/>
                  <a:pt x="1462818" y="16967"/>
                </a:cubicBezTo>
                <a:cubicBezTo>
                  <a:pt x="1460054" y="14540"/>
                  <a:pt x="1456431" y="13331"/>
                  <a:pt x="1451953" y="13331"/>
                </a:cubicBezTo>
                <a:cubicBezTo>
                  <a:pt x="1444249" y="13331"/>
                  <a:pt x="1437135" y="15926"/>
                  <a:pt x="1430608" y="21114"/>
                </a:cubicBezTo>
                <a:cubicBezTo>
                  <a:pt x="1424082" y="26305"/>
                  <a:pt x="1419510" y="33407"/>
                  <a:pt x="1416900" y="42422"/>
                </a:cubicBezTo>
                <a:close/>
                <a:moveTo>
                  <a:pt x="1414196" y="55566"/>
                </a:moveTo>
                <a:cubicBezTo>
                  <a:pt x="1413760" y="58237"/>
                  <a:pt x="1413541" y="60880"/>
                  <a:pt x="1413541" y="63490"/>
                </a:cubicBezTo>
                <a:cubicBezTo>
                  <a:pt x="1413541" y="71323"/>
                  <a:pt x="1415783" y="77741"/>
                  <a:pt x="1420259" y="82742"/>
                </a:cubicBezTo>
                <a:cubicBezTo>
                  <a:pt x="1424733" y="87747"/>
                  <a:pt x="1431163" y="90248"/>
                  <a:pt x="1439558" y="90248"/>
                </a:cubicBezTo>
                <a:cubicBezTo>
                  <a:pt x="1446085" y="90248"/>
                  <a:pt x="1451287" y="88524"/>
                  <a:pt x="1455176" y="85075"/>
                </a:cubicBezTo>
                <a:cubicBezTo>
                  <a:pt x="1459056" y="81623"/>
                  <a:pt x="1460999" y="77414"/>
                  <a:pt x="1460999" y="72439"/>
                </a:cubicBezTo>
                <a:cubicBezTo>
                  <a:pt x="1460999" y="65605"/>
                  <a:pt x="1458296" y="61067"/>
                  <a:pt x="1452889" y="58828"/>
                </a:cubicBezTo>
                <a:cubicBezTo>
                  <a:pt x="1447478" y="56589"/>
                  <a:pt x="1437568" y="55468"/>
                  <a:pt x="1423146" y="55468"/>
                </a:cubicBezTo>
                <a:cubicBezTo>
                  <a:pt x="1421778" y="55468"/>
                  <a:pt x="1418797" y="55501"/>
                  <a:pt x="1414196" y="55566"/>
                </a:cubicBezTo>
                <a:close/>
                <a:moveTo>
                  <a:pt x="1484774" y="139197"/>
                </a:moveTo>
                <a:lnTo>
                  <a:pt x="1513397" y="2235"/>
                </a:lnTo>
                <a:lnTo>
                  <a:pt x="1528967" y="2235"/>
                </a:lnTo>
                <a:lnTo>
                  <a:pt x="1526077" y="16034"/>
                </a:lnTo>
                <a:cubicBezTo>
                  <a:pt x="1531855" y="10004"/>
                  <a:pt x="1537032" y="5824"/>
                  <a:pt x="1541600" y="3491"/>
                </a:cubicBezTo>
                <a:cubicBezTo>
                  <a:pt x="1546169" y="1162"/>
                  <a:pt x="1550999" y="0"/>
                  <a:pt x="1556097" y="0"/>
                </a:cubicBezTo>
                <a:cubicBezTo>
                  <a:pt x="1565547" y="0"/>
                  <a:pt x="1573374" y="3434"/>
                  <a:pt x="1579594" y="10299"/>
                </a:cubicBezTo>
                <a:cubicBezTo>
                  <a:pt x="1585809" y="17164"/>
                  <a:pt x="1588916" y="27004"/>
                  <a:pt x="1588916" y="39808"/>
                </a:cubicBezTo>
                <a:cubicBezTo>
                  <a:pt x="1588916" y="50125"/>
                  <a:pt x="1587208" y="59526"/>
                  <a:pt x="1583788" y="68011"/>
                </a:cubicBezTo>
                <a:cubicBezTo>
                  <a:pt x="1580368" y="76496"/>
                  <a:pt x="1576174" y="83314"/>
                  <a:pt x="1571203" y="88473"/>
                </a:cubicBezTo>
                <a:cubicBezTo>
                  <a:pt x="1566228" y="93636"/>
                  <a:pt x="1561195" y="97427"/>
                  <a:pt x="1556097" y="99850"/>
                </a:cubicBezTo>
                <a:cubicBezTo>
                  <a:pt x="1550999" y="102275"/>
                  <a:pt x="1545779" y="103486"/>
                  <a:pt x="1540434" y="103486"/>
                </a:cubicBezTo>
                <a:cubicBezTo>
                  <a:pt x="1528565" y="103486"/>
                  <a:pt x="1519366" y="97456"/>
                  <a:pt x="1512840" y="85402"/>
                </a:cubicBezTo>
                <a:lnTo>
                  <a:pt x="1501651" y="139197"/>
                </a:lnTo>
                <a:close/>
                <a:moveTo>
                  <a:pt x="1518149" y="60786"/>
                </a:moveTo>
                <a:cubicBezTo>
                  <a:pt x="1518149" y="68184"/>
                  <a:pt x="1518679" y="73311"/>
                  <a:pt x="1519733" y="76168"/>
                </a:cubicBezTo>
                <a:cubicBezTo>
                  <a:pt x="1521289" y="80208"/>
                  <a:pt x="1523842" y="83469"/>
                  <a:pt x="1527384" y="85957"/>
                </a:cubicBezTo>
                <a:cubicBezTo>
                  <a:pt x="1530926" y="88444"/>
                  <a:pt x="1535030" y="89686"/>
                  <a:pt x="1539688" y="89686"/>
                </a:cubicBezTo>
                <a:cubicBezTo>
                  <a:pt x="1549384" y="89686"/>
                  <a:pt x="1557217" y="84233"/>
                  <a:pt x="1563186" y="73325"/>
                </a:cubicBezTo>
                <a:cubicBezTo>
                  <a:pt x="1569152" y="62416"/>
                  <a:pt x="1572136" y="51275"/>
                  <a:pt x="1572136" y="39902"/>
                </a:cubicBezTo>
                <a:cubicBezTo>
                  <a:pt x="1572136" y="31511"/>
                  <a:pt x="1570131" y="25030"/>
                  <a:pt x="1566120" y="20462"/>
                </a:cubicBezTo>
                <a:cubicBezTo>
                  <a:pt x="1562109" y="15894"/>
                  <a:pt x="1557123" y="13612"/>
                  <a:pt x="1551158" y="13612"/>
                </a:cubicBezTo>
                <a:cubicBezTo>
                  <a:pt x="1546867" y="13612"/>
                  <a:pt x="1542889" y="14746"/>
                  <a:pt x="1539224" y="17013"/>
                </a:cubicBezTo>
                <a:cubicBezTo>
                  <a:pt x="1535556" y="19281"/>
                  <a:pt x="1532154" y="22666"/>
                  <a:pt x="1529015" y="27173"/>
                </a:cubicBezTo>
                <a:cubicBezTo>
                  <a:pt x="1525872" y="31680"/>
                  <a:pt x="1523280" y="37198"/>
                  <a:pt x="1521228" y="43725"/>
                </a:cubicBezTo>
                <a:cubicBezTo>
                  <a:pt x="1519176" y="50252"/>
                  <a:pt x="1518149" y="55937"/>
                  <a:pt x="1518149" y="60786"/>
                </a:cubicBezTo>
                <a:close/>
                <a:moveTo>
                  <a:pt x="1671989" y="67589"/>
                </a:moveTo>
                <a:lnTo>
                  <a:pt x="1688397" y="69271"/>
                </a:lnTo>
                <a:cubicBezTo>
                  <a:pt x="1686032" y="77414"/>
                  <a:pt x="1680615" y="85151"/>
                  <a:pt x="1672129" y="92484"/>
                </a:cubicBezTo>
                <a:cubicBezTo>
                  <a:pt x="1663644" y="99821"/>
                  <a:pt x="1653528" y="103486"/>
                  <a:pt x="1641782" y="103486"/>
                </a:cubicBezTo>
                <a:cubicBezTo>
                  <a:pt x="1634445" y="103486"/>
                  <a:pt x="1627716" y="101793"/>
                  <a:pt x="1621596" y="98406"/>
                </a:cubicBezTo>
                <a:cubicBezTo>
                  <a:pt x="1615472" y="95015"/>
                  <a:pt x="1610813" y="90094"/>
                  <a:pt x="1607614" y="83628"/>
                </a:cubicBezTo>
                <a:cubicBezTo>
                  <a:pt x="1604409" y="77162"/>
                  <a:pt x="1602812" y="69800"/>
                  <a:pt x="1602812" y="61531"/>
                </a:cubicBezTo>
                <a:cubicBezTo>
                  <a:pt x="1602812" y="50716"/>
                  <a:pt x="1605314" y="40226"/>
                  <a:pt x="1610317" y="30063"/>
                </a:cubicBezTo>
                <a:cubicBezTo>
                  <a:pt x="1615313" y="19905"/>
                  <a:pt x="1621798" y="12352"/>
                  <a:pt x="1629754" y="7409"/>
                </a:cubicBezTo>
                <a:cubicBezTo>
                  <a:pt x="1637710" y="2469"/>
                  <a:pt x="1646317" y="0"/>
                  <a:pt x="1655580" y="0"/>
                </a:cubicBezTo>
                <a:cubicBezTo>
                  <a:pt x="1667388" y="0"/>
                  <a:pt x="1676820" y="3665"/>
                  <a:pt x="1683876" y="10998"/>
                </a:cubicBezTo>
                <a:cubicBezTo>
                  <a:pt x="1690928" y="18335"/>
                  <a:pt x="1694456" y="28342"/>
                  <a:pt x="1694456" y="41022"/>
                </a:cubicBezTo>
                <a:cubicBezTo>
                  <a:pt x="1694456" y="45867"/>
                  <a:pt x="1694020" y="50839"/>
                  <a:pt x="1693150" y="55937"/>
                </a:cubicBezTo>
                <a:lnTo>
                  <a:pt x="1620242" y="55937"/>
                </a:lnTo>
                <a:cubicBezTo>
                  <a:pt x="1619991" y="57862"/>
                  <a:pt x="1619868" y="59608"/>
                  <a:pt x="1619868" y="61161"/>
                </a:cubicBezTo>
                <a:cubicBezTo>
                  <a:pt x="1619868" y="70419"/>
                  <a:pt x="1621995" y="77490"/>
                  <a:pt x="1626258" y="82368"/>
                </a:cubicBezTo>
                <a:cubicBezTo>
                  <a:pt x="1630517" y="87249"/>
                  <a:pt x="1635722" y="89686"/>
                  <a:pt x="1641875" y="89686"/>
                </a:cubicBezTo>
                <a:cubicBezTo>
                  <a:pt x="1647653" y="89686"/>
                  <a:pt x="1653341" y="87792"/>
                  <a:pt x="1658936" y="84001"/>
                </a:cubicBezTo>
                <a:cubicBezTo>
                  <a:pt x="1664530" y="80212"/>
                  <a:pt x="1668878" y="74743"/>
                  <a:pt x="1671989" y="67589"/>
                </a:cubicBezTo>
                <a:close/>
                <a:moveTo>
                  <a:pt x="1622946" y="43073"/>
                </a:moveTo>
                <a:lnTo>
                  <a:pt x="1678513" y="43073"/>
                </a:lnTo>
                <a:cubicBezTo>
                  <a:pt x="1678578" y="41334"/>
                  <a:pt x="1678610" y="40089"/>
                  <a:pt x="1678610" y="39341"/>
                </a:cubicBezTo>
                <a:cubicBezTo>
                  <a:pt x="1678610" y="30888"/>
                  <a:pt x="1676496" y="24408"/>
                  <a:pt x="1672270" y="19905"/>
                </a:cubicBezTo>
                <a:cubicBezTo>
                  <a:pt x="1668043" y="15397"/>
                  <a:pt x="1662604" y="13143"/>
                  <a:pt x="1655951" y="13143"/>
                </a:cubicBezTo>
                <a:cubicBezTo>
                  <a:pt x="1648740" y="13143"/>
                  <a:pt x="1642167" y="15631"/>
                  <a:pt x="1636233" y="20599"/>
                </a:cubicBezTo>
                <a:cubicBezTo>
                  <a:pt x="1630297" y="25574"/>
                  <a:pt x="1625866" y="33066"/>
                  <a:pt x="1622946" y="43073"/>
                </a:cubicBezTo>
                <a:close/>
                <a:moveTo>
                  <a:pt x="1724343" y="2235"/>
                </a:moveTo>
                <a:lnTo>
                  <a:pt x="1749421" y="2235"/>
                </a:lnTo>
                <a:lnTo>
                  <a:pt x="1758745" y="81201"/>
                </a:lnTo>
                <a:lnTo>
                  <a:pt x="1804710" y="2235"/>
                </a:lnTo>
                <a:lnTo>
                  <a:pt x="1829323" y="2235"/>
                </a:lnTo>
                <a:lnTo>
                  <a:pt x="1808159" y="101249"/>
                </a:lnTo>
                <a:lnTo>
                  <a:pt x="1791472" y="101249"/>
                </a:lnTo>
                <a:lnTo>
                  <a:pt x="1808721" y="21441"/>
                </a:lnTo>
                <a:lnTo>
                  <a:pt x="1762288" y="101249"/>
                </a:lnTo>
                <a:lnTo>
                  <a:pt x="1747276" y="101249"/>
                </a:lnTo>
                <a:lnTo>
                  <a:pt x="1737487" y="18363"/>
                </a:lnTo>
                <a:lnTo>
                  <a:pt x="1719775" y="101249"/>
                </a:lnTo>
                <a:lnTo>
                  <a:pt x="1703086" y="101249"/>
                </a:lnTo>
                <a:close/>
                <a:moveTo>
                  <a:pt x="1931693" y="2235"/>
                </a:moveTo>
                <a:lnTo>
                  <a:pt x="1910064" y="101249"/>
                </a:lnTo>
                <a:lnTo>
                  <a:pt x="1893468" y="101249"/>
                </a:lnTo>
                <a:lnTo>
                  <a:pt x="1902235" y="60037"/>
                </a:lnTo>
                <a:lnTo>
                  <a:pt x="1896640" y="60037"/>
                </a:lnTo>
                <a:cubicBezTo>
                  <a:pt x="1889616" y="60037"/>
                  <a:pt x="1884987" y="60252"/>
                  <a:pt x="1882747" y="60688"/>
                </a:cubicBezTo>
                <a:cubicBezTo>
                  <a:pt x="1880507" y="61124"/>
                  <a:pt x="1877714" y="62585"/>
                  <a:pt x="1874356" y="65073"/>
                </a:cubicBezTo>
                <a:cubicBezTo>
                  <a:pt x="1870996" y="67561"/>
                  <a:pt x="1867923" y="70764"/>
                  <a:pt x="1865121" y="74678"/>
                </a:cubicBezTo>
                <a:lnTo>
                  <a:pt x="1846384" y="101249"/>
                </a:lnTo>
                <a:lnTo>
                  <a:pt x="1825874" y="101249"/>
                </a:lnTo>
                <a:lnTo>
                  <a:pt x="1844706" y="76075"/>
                </a:lnTo>
                <a:cubicBezTo>
                  <a:pt x="1851172" y="67373"/>
                  <a:pt x="1857975" y="61559"/>
                  <a:pt x="1865121" y="58643"/>
                </a:cubicBezTo>
                <a:cubicBezTo>
                  <a:pt x="1858099" y="56775"/>
                  <a:pt x="1852816" y="53747"/>
                  <a:pt x="1849274" y="49550"/>
                </a:cubicBezTo>
                <a:cubicBezTo>
                  <a:pt x="1845732" y="45357"/>
                  <a:pt x="1843957" y="39963"/>
                  <a:pt x="1843957" y="33375"/>
                </a:cubicBezTo>
                <a:cubicBezTo>
                  <a:pt x="1843957" y="27720"/>
                  <a:pt x="1845588" y="22326"/>
                  <a:pt x="1848853" y="17197"/>
                </a:cubicBezTo>
                <a:cubicBezTo>
                  <a:pt x="1852118" y="12070"/>
                  <a:pt x="1856564" y="8294"/>
                  <a:pt x="1862191" y="5871"/>
                </a:cubicBezTo>
                <a:cubicBezTo>
                  <a:pt x="1867815" y="3445"/>
                  <a:pt x="1876530" y="2235"/>
                  <a:pt x="1888339" y="2235"/>
                </a:cubicBezTo>
                <a:close/>
                <a:moveTo>
                  <a:pt x="1912112" y="15566"/>
                </a:moveTo>
                <a:lnTo>
                  <a:pt x="1888805" y="15566"/>
                </a:lnTo>
                <a:cubicBezTo>
                  <a:pt x="1876001" y="15566"/>
                  <a:pt x="1868153" y="17319"/>
                  <a:pt x="1865266" y="20833"/>
                </a:cubicBezTo>
                <a:cubicBezTo>
                  <a:pt x="1862374" y="24343"/>
                  <a:pt x="1860928" y="28184"/>
                  <a:pt x="1860928" y="32349"/>
                </a:cubicBezTo>
                <a:cubicBezTo>
                  <a:pt x="1860928" y="35956"/>
                  <a:pt x="1861831" y="38980"/>
                  <a:pt x="1863634" y="41439"/>
                </a:cubicBezTo>
                <a:cubicBezTo>
                  <a:pt x="1865435" y="43895"/>
                  <a:pt x="1867548" y="45400"/>
                  <a:pt x="1869974" y="45961"/>
                </a:cubicBezTo>
                <a:cubicBezTo>
                  <a:pt x="1872397" y="46519"/>
                  <a:pt x="1876563" y="46799"/>
                  <a:pt x="1882467" y="46799"/>
                </a:cubicBezTo>
                <a:lnTo>
                  <a:pt x="1905217" y="46799"/>
                </a:lnTo>
                <a:close/>
                <a:moveTo>
                  <a:pt x="2009435" y="2235"/>
                </a:moveTo>
                <a:lnTo>
                  <a:pt x="2026124" y="2235"/>
                </a:lnTo>
                <a:lnTo>
                  <a:pt x="2017175" y="43538"/>
                </a:lnTo>
                <a:lnTo>
                  <a:pt x="2063136" y="43538"/>
                </a:lnTo>
                <a:lnTo>
                  <a:pt x="2071902" y="2235"/>
                </a:lnTo>
                <a:lnTo>
                  <a:pt x="2088404" y="2235"/>
                </a:lnTo>
                <a:lnTo>
                  <a:pt x="2067521" y="101249"/>
                </a:lnTo>
                <a:lnTo>
                  <a:pt x="2050734" y="101249"/>
                </a:lnTo>
                <a:lnTo>
                  <a:pt x="2060245" y="56962"/>
                </a:lnTo>
                <a:lnTo>
                  <a:pt x="2014467" y="56962"/>
                </a:lnTo>
                <a:lnTo>
                  <a:pt x="2004960" y="101249"/>
                </a:lnTo>
                <a:lnTo>
                  <a:pt x="1988270" y="101249"/>
                </a:lnTo>
                <a:close/>
                <a:moveTo>
                  <a:pt x="2166536" y="67589"/>
                </a:moveTo>
                <a:lnTo>
                  <a:pt x="2182944" y="69271"/>
                </a:lnTo>
                <a:cubicBezTo>
                  <a:pt x="2180579" y="77414"/>
                  <a:pt x="2175161" y="85151"/>
                  <a:pt x="2166675" y="92484"/>
                </a:cubicBezTo>
                <a:cubicBezTo>
                  <a:pt x="2158190" y="99821"/>
                  <a:pt x="2148075" y="103486"/>
                  <a:pt x="2136327" y="103486"/>
                </a:cubicBezTo>
                <a:cubicBezTo>
                  <a:pt x="2128991" y="103486"/>
                  <a:pt x="2122262" y="101793"/>
                  <a:pt x="2116142" y="98406"/>
                </a:cubicBezTo>
                <a:cubicBezTo>
                  <a:pt x="2110020" y="95015"/>
                  <a:pt x="2105361" y="90094"/>
                  <a:pt x="2102160" y="83628"/>
                </a:cubicBezTo>
                <a:cubicBezTo>
                  <a:pt x="2098956" y="77162"/>
                  <a:pt x="2097354" y="69800"/>
                  <a:pt x="2097354" y="61531"/>
                </a:cubicBezTo>
                <a:cubicBezTo>
                  <a:pt x="2097354" y="50716"/>
                  <a:pt x="2099855" y="40226"/>
                  <a:pt x="2104860" y="30063"/>
                </a:cubicBezTo>
                <a:cubicBezTo>
                  <a:pt x="2109861" y="19905"/>
                  <a:pt x="2116340" y="12352"/>
                  <a:pt x="2124300" y="7409"/>
                </a:cubicBezTo>
                <a:cubicBezTo>
                  <a:pt x="2132255" y="2469"/>
                  <a:pt x="2140863" y="0"/>
                  <a:pt x="2150123" y="0"/>
                </a:cubicBezTo>
                <a:cubicBezTo>
                  <a:pt x="2161934" y="0"/>
                  <a:pt x="2171366" y="3665"/>
                  <a:pt x="2178422" y="10998"/>
                </a:cubicBezTo>
                <a:cubicBezTo>
                  <a:pt x="2185475" y="18335"/>
                  <a:pt x="2189003" y="28342"/>
                  <a:pt x="2189003" y="41022"/>
                </a:cubicBezTo>
                <a:cubicBezTo>
                  <a:pt x="2189003" y="45867"/>
                  <a:pt x="2188568" y="50839"/>
                  <a:pt x="2187696" y="55937"/>
                </a:cubicBezTo>
                <a:lnTo>
                  <a:pt x="2114789" y="55937"/>
                </a:lnTo>
                <a:cubicBezTo>
                  <a:pt x="2114536" y="57862"/>
                  <a:pt x="2114415" y="59608"/>
                  <a:pt x="2114415" y="61161"/>
                </a:cubicBezTo>
                <a:cubicBezTo>
                  <a:pt x="2114415" y="70419"/>
                  <a:pt x="2116542" y="77490"/>
                  <a:pt x="2120800" y="82368"/>
                </a:cubicBezTo>
                <a:cubicBezTo>
                  <a:pt x="2125064" y="87249"/>
                  <a:pt x="2130266" y="89686"/>
                  <a:pt x="2136421" y="89686"/>
                </a:cubicBezTo>
                <a:cubicBezTo>
                  <a:pt x="2142200" y="89686"/>
                  <a:pt x="2147887" y="87792"/>
                  <a:pt x="2153481" y="84001"/>
                </a:cubicBezTo>
                <a:cubicBezTo>
                  <a:pt x="2159076" y="80212"/>
                  <a:pt x="2163426" y="74743"/>
                  <a:pt x="2166536" y="67589"/>
                </a:cubicBezTo>
                <a:close/>
                <a:moveTo>
                  <a:pt x="2117492" y="43073"/>
                </a:moveTo>
                <a:lnTo>
                  <a:pt x="2173058" y="43073"/>
                </a:lnTo>
                <a:cubicBezTo>
                  <a:pt x="2173123" y="41334"/>
                  <a:pt x="2173156" y="40089"/>
                  <a:pt x="2173156" y="39341"/>
                </a:cubicBezTo>
                <a:cubicBezTo>
                  <a:pt x="2173156" y="30888"/>
                  <a:pt x="2171043" y="24408"/>
                  <a:pt x="2166816" y="19905"/>
                </a:cubicBezTo>
                <a:cubicBezTo>
                  <a:pt x="2162589" y="15397"/>
                  <a:pt x="2157150" y="13143"/>
                  <a:pt x="2150497" y="13143"/>
                </a:cubicBezTo>
                <a:cubicBezTo>
                  <a:pt x="2143287" y="13143"/>
                  <a:pt x="2136713" y="15631"/>
                  <a:pt x="2130780" y="20599"/>
                </a:cubicBezTo>
                <a:cubicBezTo>
                  <a:pt x="2124844" y="25574"/>
                  <a:pt x="2120412" y="33066"/>
                  <a:pt x="2117492" y="43073"/>
                </a:cubicBezTo>
                <a:close/>
                <a:moveTo>
                  <a:pt x="2320648" y="83350"/>
                </a:moveTo>
                <a:cubicBezTo>
                  <a:pt x="2308778" y="96775"/>
                  <a:pt x="2296628" y="103486"/>
                  <a:pt x="2284193" y="103486"/>
                </a:cubicBezTo>
                <a:cubicBezTo>
                  <a:pt x="2276548" y="103486"/>
                  <a:pt x="2270381" y="101296"/>
                  <a:pt x="2265689" y="96912"/>
                </a:cubicBezTo>
                <a:cubicBezTo>
                  <a:pt x="2261000" y="92531"/>
                  <a:pt x="2258649" y="87170"/>
                  <a:pt x="2258649" y="80834"/>
                </a:cubicBezTo>
                <a:cubicBezTo>
                  <a:pt x="2258649" y="76665"/>
                  <a:pt x="2259707" y="69520"/>
                  <a:pt x="2261820" y="59385"/>
                </a:cubicBezTo>
                <a:lnTo>
                  <a:pt x="2273754" y="2235"/>
                </a:lnTo>
                <a:lnTo>
                  <a:pt x="2290627" y="2235"/>
                </a:lnTo>
                <a:lnTo>
                  <a:pt x="2277390" y="65541"/>
                </a:lnTo>
                <a:cubicBezTo>
                  <a:pt x="2276268" y="70826"/>
                  <a:pt x="2275709" y="74926"/>
                  <a:pt x="2275709" y="77850"/>
                </a:cubicBezTo>
                <a:cubicBezTo>
                  <a:pt x="2275709" y="81576"/>
                  <a:pt x="2276843" y="84484"/>
                  <a:pt x="2279115" y="86566"/>
                </a:cubicBezTo>
                <a:cubicBezTo>
                  <a:pt x="2281383" y="88646"/>
                  <a:pt x="2284723" y="89686"/>
                  <a:pt x="2289137" y="89686"/>
                </a:cubicBezTo>
                <a:cubicBezTo>
                  <a:pt x="2293860" y="89686"/>
                  <a:pt x="2298479" y="88538"/>
                  <a:pt x="2302981" y="86238"/>
                </a:cubicBezTo>
                <a:cubicBezTo>
                  <a:pt x="2307489" y="83937"/>
                  <a:pt x="2311374" y="80830"/>
                  <a:pt x="2314639" y="76914"/>
                </a:cubicBezTo>
                <a:cubicBezTo>
                  <a:pt x="2317901" y="73001"/>
                  <a:pt x="2320553" y="68370"/>
                  <a:pt x="2322606" y="63021"/>
                </a:cubicBezTo>
                <a:cubicBezTo>
                  <a:pt x="2323973" y="59601"/>
                  <a:pt x="2325558" y="53608"/>
                  <a:pt x="2327366" y="45031"/>
                </a:cubicBezTo>
                <a:lnTo>
                  <a:pt x="2336312" y="2235"/>
                </a:lnTo>
                <a:lnTo>
                  <a:pt x="2353188" y="2235"/>
                </a:lnTo>
                <a:lnTo>
                  <a:pt x="2332491" y="101249"/>
                </a:lnTo>
                <a:lnTo>
                  <a:pt x="2316921" y="101249"/>
                </a:lnTo>
                <a:close/>
                <a:moveTo>
                  <a:pt x="2380040" y="2235"/>
                </a:moveTo>
                <a:lnTo>
                  <a:pt x="2405118" y="2235"/>
                </a:lnTo>
                <a:lnTo>
                  <a:pt x="2414442" y="81201"/>
                </a:lnTo>
                <a:lnTo>
                  <a:pt x="2460408" y="2235"/>
                </a:lnTo>
                <a:lnTo>
                  <a:pt x="2485024" y="2235"/>
                </a:lnTo>
                <a:lnTo>
                  <a:pt x="2463859" y="101249"/>
                </a:lnTo>
                <a:lnTo>
                  <a:pt x="2447170" y="101249"/>
                </a:lnTo>
                <a:lnTo>
                  <a:pt x="2464418" y="21441"/>
                </a:lnTo>
                <a:lnTo>
                  <a:pt x="2417984" y="101249"/>
                </a:lnTo>
                <a:lnTo>
                  <a:pt x="2402973" y="101249"/>
                </a:lnTo>
                <a:lnTo>
                  <a:pt x="2393188" y="18363"/>
                </a:lnTo>
                <a:lnTo>
                  <a:pt x="2375472" y="101249"/>
                </a:lnTo>
                <a:lnTo>
                  <a:pt x="2358782" y="101249"/>
                </a:lnTo>
                <a:close/>
                <a:moveTo>
                  <a:pt x="2562873" y="67589"/>
                </a:moveTo>
                <a:lnTo>
                  <a:pt x="2579279" y="69271"/>
                </a:lnTo>
                <a:cubicBezTo>
                  <a:pt x="2576917" y="77414"/>
                  <a:pt x="2571495" y="85151"/>
                  <a:pt x="2563011" y="92484"/>
                </a:cubicBezTo>
                <a:cubicBezTo>
                  <a:pt x="2554526" y="99821"/>
                  <a:pt x="2544409" y="103486"/>
                  <a:pt x="2532663" y="103486"/>
                </a:cubicBezTo>
                <a:cubicBezTo>
                  <a:pt x="2525330" y="103486"/>
                  <a:pt x="2518601" y="101793"/>
                  <a:pt x="2512477" y="98406"/>
                </a:cubicBezTo>
                <a:cubicBezTo>
                  <a:pt x="2506357" y="95015"/>
                  <a:pt x="2501695" y="90094"/>
                  <a:pt x="2498494" y="83628"/>
                </a:cubicBezTo>
                <a:cubicBezTo>
                  <a:pt x="2495290" y="77162"/>
                  <a:pt x="2493692" y="69800"/>
                  <a:pt x="2493692" y="61531"/>
                </a:cubicBezTo>
                <a:cubicBezTo>
                  <a:pt x="2493692" y="50716"/>
                  <a:pt x="2496194" y="40226"/>
                  <a:pt x="2501198" y="30063"/>
                </a:cubicBezTo>
                <a:cubicBezTo>
                  <a:pt x="2506199" y="19905"/>
                  <a:pt x="2512679" y="12352"/>
                  <a:pt x="2520634" y="7409"/>
                </a:cubicBezTo>
                <a:cubicBezTo>
                  <a:pt x="2528595" y="2469"/>
                  <a:pt x="2537201" y="0"/>
                  <a:pt x="2546461" y="0"/>
                </a:cubicBezTo>
                <a:cubicBezTo>
                  <a:pt x="2558270" y="0"/>
                  <a:pt x="2567704" y="3665"/>
                  <a:pt x="2574756" y="10998"/>
                </a:cubicBezTo>
                <a:cubicBezTo>
                  <a:pt x="2581813" y="18335"/>
                  <a:pt x="2585341" y="28342"/>
                  <a:pt x="2585341" y="41022"/>
                </a:cubicBezTo>
                <a:cubicBezTo>
                  <a:pt x="2585341" y="45867"/>
                  <a:pt x="2584905" y="50839"/>
                  <a:pt x="2584034" y="55937"/>
                </a:cubicBezTo>
                <a:lnTo>
                  <a:pt x="2511127" y="55937"/>
                </a:lnTo>
                <a:cubicBezTo>
                  <a:pt x="2510876" y="57862"/>
                  <a:pt x="2510753" y="59608"/>
                  <a:pt x="2510753" y="61161"/>
                </a:cubicBezTo>
                <a:cubicBezTo>
                  <a:pt x="2510753" y="70419"/>
                  <a:pt x="2512881" y="77490"/>
                  <a:pt x="2517139" y="82368"/>
                </a:cubicBezTo>
                <a:cubicBezTo>
                  <a:pt x="2521398" y="87249"/>
                  <a:pt x="2526603" y="89686"/>
                  <a:pt x="2532757" y="89686"/>
                </a:cubicBezTo>
                <a:cubicBezTo>
                  <a:pt x="2538534" y="89686"/>
                  <a:pt x="2544226" y="87792"/>
                  <a:pt x="2549820" y="84001"/>
                </a:cubicBezTo>
                <a:cubicBezTo>
                  <a:pt x="2555415" y="80212"/>
                  <a:pt x="2559763" y="74743"/>
                  <a:pt x="2562873" y="67589"/>
                </a:cubicBezTo>
                <a:close/>
                <a:moveTo>
                  <a:pt x="2513828" y="43073"/>
                </a:moveTo>
                <a:lnTo>
                  <a:pt x="2569397" y="43073"/>
                </a:lnTo>
                <a:cubicBezTo>
                  <a:pt x="2569462" y="41334"/>
                  <a:pt x="2569490" y="40089"/>
                  <a:pt x="2569490" y="39341"/>
                </a:cubicBezTo>
                <a:cubicBezTo>
                  <a:pt x="2569490" y="30888"/>
                  <a:pt x="2567381" y="24408"/>
                  <a:pt x="2563154" y="19905"/>
                </a:cubicBezTo>
                <a:cubicBezTo>
                  <a:pt x="2558925" y="15397"/>
                  <a:pt x="2553484" y="13143"/>
                  <a:pt x="2546836" y="13143"/>
                </a:cubicBezTo>
                <a:cubicBezTo>
                  <a:pt x="2539621" y="13143"/>
                  <a:pt x="2533051" y="15631"/>
                  <a:pt x="2527115" y="20599"/>
                </a:cubicBezTo>
                <a:cubicBezTo>
                  <a:pt x="2521178" y="25574"/>
                  <a:pt x="2516751" y="33066"/>
                  <a:pt x="2513828" y="43073"/>
                </a:cubicBezTo>
                <a:close/>
                <a:moveTo>
                  <a:pt x="2668490" y="67589"/>
                </a:moveTo>
                <a:lnTo>
                  <a:pt x="2684898" y="69271"/>
                </a:lnTo>
                <a:cubicBezTo>
                  <a:pt x="2682534" y="77414"/>
                  <a:pt x="2677116" y="85151"/>
                  <a:pt x="2668631" y="92484"/>
                </a:cubicBezTo>
                <a:cubicBezTo>
                  <a:pt x="2660145" y="99821"/>
                  <a:pt x="2650029" y="103486"/>
                  <a:pt x="2638284" y="103486"/>
                </a:cubicBezTo>
                <a:cubicBezTo>
                  <a:pt x="2630947" y="103486"/>
                  <a:pt x="2624218" y="101793"/>
                  <a:pt x="2618098" y="98406"/>
                </a:cubicBezTo>
                <a:cubicBezTo>
                  <a:pt x="2611974" y="95015"/>
                  <a:pt x="2607316" y="90094"/>
                  <a:pt x="2604115" y="83628"/>
                </a:cubicBezTo>
                <a:cubicBezTo>
                  <a:pt x="2600911" y="77162"/>
                  <a:pt x="2599314" y="69800"/>
                  <a:pt x="2599314" y="61531"/>
                </a:cubicBezTo>
                <a:cubicBezTo>
                  <a:pt x="2599314" y="50716"/>
                  <a:pt x="2601815" y="40226"/>
                  <a:pt x="2606819" y="30063"/>
                </a:cubicBezTo>
                <a:cubicBezTo>
                  <a:pt x="2611815" y="19905"/>
                  <a:pt x="2618299" y="12352"/>
                  <a:pt x="2626256" y="7409"/>
                </a:cubicBezTo>
                <a:cubicBezTo>
                  <a:pt x="2634212" y="2469"/>
                  <a:pt x="2642819" y="0"/>
                  <a:pt x="2652082" y="0"/>
                </a:cubicBezTo>
                <a:cubicBezTo>
                  <a:pt x="2663889" y="0"/>
                  <a:pt x="2673322" y="3665"/>
                  <a:pt x="2680378" y="10998"/>
                </a:cubicBezTo>
                <a:cubicBezTo>
                  <a:pt x="2687430" y="18335"/>
                  <a:pt x="2690958" y="28342"/>
                  <a:pt x="2690958" y="41022"/>
                </a:cubicBezTo>
                <a:cubicBezTo>
                  <a:pt x="2690958" y="45867"/>
                  <a:pt x="2690522" y="50839"/>
                  <a:pt x="2689651" y="55937"/>
                </a:cubicBezTo>
                <a:lnTo>
                  <a:pt x="2616745" y="55937"/>
                </a:lnTo>
                <a:cubicBezTo>
                  <a:pt x="2616492" y="57862"/>
                  <a:pt x="2616369" y="59608"/>
                  <a:pt x="2616369" y="61161"/>
                </a:cubicBezTo>
                <a:cubicBezTo>
                  <a:pt x="2616369" y="70419"/>
                  <a:pt x="2618497" y="77490"/>
                  <a:pt x="2622760" y="82368"/>
                </a:cubicBezTo>
                <a:cubicBezTo>
                  <a:pt x="2627018" y="87249"/>
                  <a:pt x="2632224" y="89686"/>
                  <a:pt x="2638376" y="89686"/>
                </a:cubicBezTo>
                <a:cubicBezTo>
                  <a:pt x="2644154" y="89686"/>
                  <a:pt x="2649846" y="87792"/>
                  <a:pt x="2655437" y="84001"/>
                </a:cubicBezTo>
                <a:cubicBezTo>
                  <a:pt x="2661032" y="80212"/>
                  <a:pt x="2665380" y="74743"/>
                  <a:pt x="2668490" y="67589"/>
                </a:cubicBezTo>
                <a:close/>
                <a:moveTo>
                  <a:pt x="2619448" y="43073"/>
                </a:moveTo>
                <a:lnTo>
                  <a:pt x="2675013" y="43073"/>
                </a:lnTo>
                <a:cubicBezTo>
                  <a:pt x="2675078" y="41334"/>
                  <a:pt x="2675111" y="40089"/>
                  <a:pt x="2675111" y="39341"/>
                </a:cubicBezTo>
                <a:cubicBezTo>
                  <a:pt x="2675111" y="30888"/>
                  <a:pt x="2672998" y="24408"/>
                  <a:pt x="2668771" y="19905"/>
                </a:cubicBezTo>
                <a:cubicBezTo>
                  <a:pt x="2664545" y="15397"/>
                  <a:pt x="2659105" y="13143"/>
                  <a:pt x="2652452" y="13143"/>
                </a:cubicBezTo>
                <a:cubicBezTo>
                  <a:pt x="2645242" y="13143"/>
                  <a:pt x="2638668" y="15631"/>
                  <a:pt x="2632735" y="20599"/>
                </a:cubicBezTo>
                <a:cubicBezTo>
                  <a:pt x="2626799" y="25574"/>
                  <a:pt x="2622367" y="33066"/>
                  <a:pt x="2619448" y="43073"/>
                </a:cubicBezTo>
                <a:close/>
                <a:moveTo>
                  <a:pt x="2700145" y="101249"/>
                </a:moveTo>
                <a:lnTo>
                  <a:pt x="2720845" y="2235"/>
                </a:lnTo>
                <a:lnTo>
                  <a:pt x="2737722" y="2235"/>
                </a:lnTo>
                <a:lnTo>
                  <a:pt x="2734270" y="18551"/>
                </a:lnTo>
                <a:cubicBezTo>
                  <a:pt x="2740552" y="11526"/>
                  <a:pt x="2746161" y="6677"/>
                  <a:pt x="2751104" y="4003"/>
                </a:cubicBezTo>
                <a:cubicBezTo>
                  <a:pt x="2756043" y="1332"/>
                  <a:pt x="2761402" y="0"/>
                  <a:pt x="2767181" y="0"/>
                </a:cubicBezTo>
                <a:cubicBezTo>
                  <a:pt x="2773336" y="0"/>
                  <a:pt x="2778477" y="1630"/>
                  <a:pt x="2782613" y="4892"/>
                </a:cubicBezTo>
                <a:cubicBezTo>
                  <a:pt x="2786747" y="8157"/>
                  <a:pt x="2789464" y="12707"/>
                  <a:pt x="2790771" y="18551"/>
                </a:cubicBezTo>
                <a:cubicBezTo>
                  <a:pt x="2795808" y="12337"/>
                  <a:pt x="2801108" y="7690"/>
                  <a:pt x="2806669" y="4615"/>
                </a:cubicBezTo>
                <a:cubicBezTo>
                  <a:pt x="2812235" y="1536"/>
                  <a:pt x="2818089" y="0"/>
                  <a:pt x="2824240" y="0"/>
                </a:cubicBezTo>
                <a:cubicBezTo>
                  <a:pt x="2832510" y="0"/>
                  <a:pt x="2838710" y="1958"/>
                  <a:pt x="2842842" y="5871"/>
                </a:cubicBezTo>
                <a:cubicBezTo>
                  <a:pt x="2846975" y="9788"/>
                  <a:pt x="2849041" y="15289"/>
                  <a:pt x="2849041" y="22373"/>
                </a:cubicBezTo>
                <a:cubicBezTo>
                  <a:pt x="2849041" y="25419"/>
                  <a:pt x="2848329" y="30456"/>
                  <a:pt x="2846899" y="37479"/>
                </a:cubicBezTo>
                <a:lnTo>
                  <a:pt x="2833565" y="101249"/>
                </a:lnTo>
                <a:lnTo>
                  <a:pt x="2816692" y="101249"/>
                </a:lnTo>
                <a:lnTo>
                  <a:pt x="2830304" y="35798"/>
                </a:lnTo>
                <a:cubicBezTo>
                  <a:pt x="2831487" y="30456"/>
                  <a:pt x="2832074" y="26633"/>
                  <a:pt x="2832074" y="24332"/>
                </a:cubicBezTo>
                <a:cubicBezTo>
                  <a:pt x="2832074" y="21100"/>
                  <a:pt x="2831048" y="18551"/>
                  <a:pt x="2829001" y="16682"/>
                </a:cubicBezTo>
                <a:cubicBezTo>
                  <a:pt x="2826944" y="14821"/>
                  <a:pt x="2824054" y="13889"/>
                  <a:pt x="2820324" y="13889"/>
                </a:cubicBezTo>
                <a:cubicBezTo>
                  <a:pt x="2815291" y="13889"/>
                  <a:pt x="2810165" y="15411"/>
                  <a:pt x="2804944" y="18457"/>
                </a:cubicBezTo>
                <a:cubicBezTo>
                  <a:pt x="2799721" y="21502"/>
                  <a:pt x="2795665" y="25495"/>
                  <a:pt x="2792776" y="30434"/>
                </a:cubicBezTo>
                <a:cubicBezTo>
                  <a:pt x="2789886" y="35377"/>
                  <a:pt x="2787352" y="42977"/>
                  <a:pt x="2785177" y="53233"/>
                </a:cubicBezTo>
                <a:lnTo>
                  <a:pt x="2775108" y="101249"/>
                </a:lnTo>
                <a:lnTo>
                  <a:pt x="2758231" y="101249"/>
                </a:lnTo>
                <a:lnTo>
                  <a:pt x="2772217" y="34401"/>
                </a:lnTo>
                <a:cubicBezTo>
                  <a:pt x="2773211" y="29865"/>
                  <a:pt x="2773707" y="26629"/>
                  <a:pt x="2773707" y="24702"/>
                </a:cubicBezTo>
                <a:cubicBezTo>
                  <a:pt x="2773707" y="21470"/>
                  <a:pt x="2772700" y="18863"/>
                  <a:pt x="2770679" y="16873"/>
                </a:cubicBezTo>
                <a:cubicBezTo>
                  <a:pt x="2768660" y="14882"/>
                  <a:pt x="2766032" y="13889"/>
                  <a:pt x="2762799" y="13889"/>
                </a:cubicBezTo>
                <a:cubicBezTo>
                  <a:pt x="2758015" y="13889"/>
                  <a:pt x="2752997" y="15411"/>
                  <a:pt x="2747745" y="18457"/>
                </a:cubicBezTo>
                <a:cubicBezTo>
                  <a:pt x="2742492" y="21502"/>
                  <a:pt x="2738218" y="25743"/>
                  <a:pt x="2734922" y="31183"/>
                </a:cubicBezTo>
                <a:cubicBezTo>
                  <a:pt x="2731627" y="36623"/>
                  <a:pt x="2728923" y="44377"/>
                  <a:pt x="2726810" y="54446"/>
                </a:cubicBezTo>
                <a:lnTo>
                  <a:pt x="2717022" y="1012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817909" y="5860804"/>
            <a:ext cx="4791553" cy="14689"/>
          </a:xfrm>
          <a:custGeom>
            <a:avLst/>
            <a:gdLst/>
            <a:ahLst/>
            <a:cxnLst/>
            <a:rect l="l" t="t" r="r" b="b"/>
            <a:pathLst>
              <a:path w="4791553" h="14689">
                <a:moveTo>
                  <a:pt x="0" y="0"/>
                </a:moveTo>
                <a:lnTo>
                  <a:pt x="1197889" y="0"/>
                </a:lnTo>
                <a:lnTo>
                  <a:pt x="2395781" y="0"/>
                </a:lnTo>
                <a:lnTo>
                  <a:pt x="3593664" y="0"/>
                </a:lnTo>
                <a:lnTo>
                  <a:pt x="4791553" y="0"/>
                </a:lnTo>
                <a:lnTo>
                  <a:pt x="4791553" y="14689"/>
                </a:lnTo>
                <a:lnTo>
                  <a:pt x="3593664" y="14689"/>
                </a:lnTo>
                <a:lnTo>
                  <a:pt x="2395781" y="14689"/>
                </a:lnTo>
                <a:lnTo>
                  <a:pt x="1197889" y="14689"/>
                </a:lnTo>
                <a:lnTo>
                  <a:pt x="0" y="146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826984" y="5932049"/>
            <a:ext cx="4789360" cy="176954"/>
          </a:xfrm>
          <a:custGeom>
            <a:avLst/>
            <a:gdLst/>
            <a:ahLst/>
            <a:cxnLst/>
            <a:rect l="l" t="t" r="r" b="b"/>
            <a:pathLst>
              <a:path w="4789360" h="176954">
                <a:moveTo>
                  <a:pt x="64706" y="126705"/>
                </a:moveTo>
                <a:cubicBezTo>
                  <a:pt x="58861" y="131738"/>
                  <a:pt x="53237" y="135421"/>
                  <a:pt x="47826" y="137751"/>
                </a:cubicBezTo>
                <a:cubicBezTo>
                  <a:pt x="42419" y="140084"/>
                  <a:pt x="36641" y="141246"/>
                  <a:pt x="30489" y="141246"/>
                </a:cubicBezTo>
                <a:cubicBezTo>
                  <a:pt x="21351" y="141246"/>
                  <a:pt x="13987" y="138561"/>
                  <a:pt x="8396" y="133182"/>
                </a:cubicBezTo>
                <a:cubicBezTo>
                  <a:pt x="2800" y="127804"/>
                  <a:pt x="0" y="120920"/>
                  <a:pt x="0" y="112532"/>
                </a:cubicBezTo>
                <a:cubicBezTo>
                  <a:pt x="0" y="107003"/>
                  <a:pt x="1260" y="102107"/>
                  <a:pt x="3779" y="97845"/>
                </a:cubicBezTo>
                <a:cubicBezTo>
                  <a:pt x="6297" y="93589"/>
                  <a:pt x="9634" y="90169"/>
                  <a:pt x="13799" y="87592"/>
                </a:cubicBezTo>
                <a:cubicBezTo>
                  <a:pt x="17960" y="85010"/>
                  <a:pt x="23058" y="83163"/>
                  <a:pt x="29088" y="82043"/>
                </a:cubicBezTo>
                <a:cubicBezTo>
                  <a:pt x="32879" y="81299"/>
                  <a:pt x="40075" y="80705"/>
                  <a:pt x="50674" y="80269"/>
                </a:cubicBezTo>
                <a:cubicBezTo>
                  <a:pt x="61272" y="79833"/>
                  <a:pt x="68868" y="78717"/>
                  <a:pt x="73469" y="76918"/>
                </a:cubicBezTo>
                <a:cubicBezTo>
                  <a:pt x="74776" y="72316"/>
                  <a:pt x="75428" y="68494"/>
                  <a:pt x="75428" y="65448"/>
                </a:cubicBezTo>
                <a:cubicBezTo>
                  <a:pt x="75428" y="61534"/>
                  <a:pt x="73994" y="58457"/>
                  <a:pt x="71137" y="56218"/>
                </a:cubicBezTo>
                <a:cubicBezTo>
                  <a:pt x="67222" y="53110"/>
                  <a:pt x="61502" y="51556"/>
                  <a:pt x="53983" y="51556"/>
                </a:cubicBezTo>
                <a:cubicBezTo>
                  <a:pt x="46893" y="51556"/>
                  <a:pt x="41101" y="53125"/>
                  <a:pt x="36594" y="56265"/>
                </a:cubicBezTo>
                <a:cubicBezTo>
                  <a:pt x="32087" y="59407"/>
                  <a:pt x="28811" y="63867"/>
                  <a:pt x="26759" y="69646"/>
                </a:cubicBezTo>
                <a:lnTo>
                  <a:pt x="9699" y="68152"/>
                </a:lnTo>
                <a:cubicBezTo>
                  <a:pt x="13180" y="58334"/>
                  <a:pt x="18694" y="50814"/>
                  <a:pt x="26248" y="45590"/>
                </a:cubicBezTo>
                <a:cubicBezTo>
                  <a:pt x="33801" y="40371"/>
                  <a:pt x="43322" y="37760"/>
                  <a:pt x="54821" y="37760"/>
                </a:cubicBezTo>
                <a:cubicBezTo>
                  <a:pt x="67065" y="37760"/>
                  <a:pt x="76759" y="40679"/>
                  <a:pt x="83913" y="46523"/>
                </a:cubicBezTo>
                <a:cubicBezTo>
                  <a:pt x="89381" y="50875"/>
                  <a:pt x="92117" y="56530"/>
                  <a:pt x="92117" y="63490"/>
                </a:cubicBezTo>
                <a:cubicBezTo>
                  <a:pt x="92117" y="68774"/>
                  <a:pt x="91336" y="74894"/>
                  <a:pt x="89784" y="81857"/>
                </a:cubicBezTo>
                <a:lnTo>
                  <a:pt x="84283" y="106473"/>
                </a:lnTo>
                <a:cubicBezTo>
                  <a:pt x="82545" y="114304"/>
                  <a:pt x="81674" y="120675"/>
                  <a:pt x="81674" y="125583"/>
                </a:cubicBezTo>
                <a:cubicBezTo>
                  <a:pt x="81674" y="128693"/>
                  <a:pt x="82353" y="133171"/>
                  <a:pt x="83722" y="139010"/>
                </a:cubicBezTo>
                <a:lnTo>
                  <a:pt x="66665" y="139010"/>
                </a:lnTo>
                <a:cubicBezTo>
                  <a:pt x="65733" y="135774"/>
                  <a:pt x="65081" y="131674"/>
                  <a:pt x="64706" y="126705"/>
                </a:cubicBezTo>
                <a:close/>
                <a:moveTo>
                  <a:pt x="70952" y="88852"/>
                </a:moveTo>
                <a:cubicBezTo>
                  <a:pt x="68587" y="89780"/>
                  <a:pt x="66057" y="90493"/>
                  <a:pt x="63353" y="90990"/>
                </a:cubicBezTo>
                <a:cubicBezTo>
                  <a:pt x="60649" y="91487"/>
                  <a:pt x="56128" y="92019"/>
                  <a:pt x="49784" y="92578"/>
                </a:cubicBezTo>
                <a:cubicBezTo>
                  <a:pt x="39967" y="93449"/>
                  <a:pt x="33038" y="94554"/>
                  <a:pt x="28994" y="95890"/>
                </a:cubicBezTo>
                <a:cubicBezTo>
                  <a:pt x="24956" y="97229"/>
                  <a:pt x="21910" y="99356"/>
                  <a:pt x="19858" y="102276"/>
                </a:cubicBezTo>
                <a:cubicBezTo>
                  <a:pt x="17809" y="105195"/>
                  <a:pt x="16783" y="108429"/>
                  <a:pt x="16783" y="111971"/>
                </a:cubicBezTo>
                <a:cubicBezTo>
                  <a:pt x="16783" y="116698"/>
                  <a:pt x="18414" y="120581"/>
                  <a:pt x="21679" y="123627"/>
                </a:cubicBezTo>
                <a:cubicBezTo>
                  <a:pt x="24942" y="126674"/>
                  <a:pt x="29585" y="128196"/>
                  <a:pt x="35615" y="128196"/>
                </a:cubicBezTo>
                <a:cubicBezTo>
                  <a:pt x="41209" y="128196"/>
                  <a:pt x="46587" y="126719"/>
                  <a:pt x="51742" y="123768"/>
                </a:cubicBezTo>
                <a:cubicBezTo>
                  <a:pt x="56903" y="120813"/>
                  <a:pt x="60974" y="116698"/>
                  <a:pt x="63957" y="111412"/>
                </a:cubicBezTo>
                <a:cubicBezTo>
                  <a:pt x="66942" y="106131"/>
                  <a:pt x="69275" y="98608"/>
                  <a:pt x="70952" y="88852"/>
                </a:cubicBezTo>
                <a:close/>
                <a:moveTo>
                  <a:pt x="124841" y="39996"/>
                </a:moveTo>
                <a:lnTo>
                  <a:pt x="141530" y="39996"/>
                </a:lnTo>
                <a:lnTo>
                  <a:pt x="132578" y="81299"/>
                </a:lnTo>
                <a:lnTo>
                  <a:pt x="178542" y="81299"/>
                </a:lnTo>
                <a:lnTo>
                  <a:pt x="187305" y="39996"/>
                </a:lnTo>
                <a:lnTo>
                  <a:pt x="203811" y="39996"/>
                </a:lnTo>
                <a:lnTo>
                  <a:pt x="182927" y="139010"/>
                </a:lnTo>
                <a:lnTo>
                  <a:pt x="166140" y="139010"/>
                </a:lnTo>
                <a:lnTo>
                  <a:pt x="175651" y="94723"/>
                </a:lnTo>
                <a:lnTo>
                  <a:pt x="129874" y="94723"/>
                </a:lnTo>
                <a:lnTo>
                  <a:pt x="120366" y="139010"/>
                </a:lnTo>
                <a:lnTo>
                  <a:pt x="103676" y="139010"/>
                </a:lnTo>
                <a:close/>
                <a:moveTo>
                  <a:pt x="275972" y="126705"/>
                </a:moveTo>
                <a:cubicBezTo>
                  <a:pt x="270130" y="131738"/>
                  <a:pt x="264503" y="135421"/>
                  <a:pt x="259095" y="137751"/>
                </a:cubicBezTo>
                <a:cubicBezTo>
                  <a:pt x="253689" y="140084"/>
                  <a:pt x="247906" y="141246"/>
                  <a:pt x="241755" y="141246"/>
                </a:cubicBezTo>
                <a:cubicBezTo>
                  <a:pt x="232618" y="141246"/>
                  <a:pt x="225256" y="138561"/>
                  <a:pt x="219662" y="133182"/>
                </a:cubicBezTo>
                <a:cubicBezTo>
                  <a:pt x="214067" y="127804"/>
                  <a:pt x="211269" y="120920"/>
                  <a:pt x="211269" y="112532"/>
                </a:cubicBezTo>
                <a:cubicBezTo>
                  <a:pt x="211269" y="107003"/>
                  <a:pt x="212529" y="102107"/>
                  <a:pt x="215047" y="97845"/>
                </a:cubicBezTo>
                <a:cubicBezTo>
                  <a:pt x="217566" y="93589"/>
                  <a:pt x="220904" y="90169"/>
                  <a:pt x="225068" y="87592"/>
                </a:cubicBezTo>
                <a:cubicBezTo>
                  <a:pt x="229230" y="85010"/>
                  <a:pt x="234328" y="83163"/>
                  <a:pt x="240358" y="82043"/>
                </a:cubicBezTo>
                <a:cubicBezTo>
                  <a:pt x="244145" y="81299"/>
                  <a:pt x="251345" y="80705"/>
                  <a:pt x="261940" y="80269"/>
                </a:cubicBezTo>
                <a:cubicBezTo>
                  <a:pt x="272538" y="79833"/>
                  <a:pt x="280138" y="78717"/>
                  <a:pt x="284735" y="76918"/>
                </a:cubicBezTo>
                <a:cubicBezTo>
                  <a:pt x="286042" y="72316"/>
                  <a:pt x="286694" y="68494"/>
                  <a:pt x="286694" y="65448"/>
                </a:cubicBezTo>
                <a:cubicBezTo>
                  <a:pt x="286694" y="61534"/>
                  <a:pt x="285264" y="58457"/>
                  <a:pt x="282406" y="56218"/>
                </a:cubicBezTo>
                <a:cubicBezTo>
                  <a:pt x="278492" y="53110"/>
                  <a:pt x="272768" y="51556"/>
                  <a:pt x="265248" y="51556"/>
                </a:cubicBezTo>
                <a:cubicBezTo>
                  <a:pt x="258163" y="51556"/>
                  <a:pt x="252367" y="53125"/>
                  <a:pt x="247863" y="56265"/>
                </a:cubicBezTo>
                <a:cubicBezTo>
                  <a:pt x="243356" y="59407"/>
                  <a:pt x="240077" y="63867"/>
                  <a:pt x="238028" y="69646"/>
                </a:cubicBezTo>
                <a:lnTo>
                  <a:pt x="220965" y="68152"/>
                </a:lnTo>
                <a:cubicBezTo>
                  <a:pt x="224446" y="58334"/>
                  <a:pt x="229964" y="50814"/>
                  <a:pt x="237514" y="45590"/>
                </a:cubicBezTo>
                <a:cubicBezTo>
                  <a:pt x="245067" y="40371"/>
                  <a:pt x="254588" y="37760"/>
                  <a:pt x="266091" y="37760"/>
                </a:cubicBezTo>
                <a:cubicBezTo>
                  <a:pt x="278334" y="37760"/>
                  <a:pt x="288028" y="40679"/>
                  <a:pt x="295178" y="46523"/>
                </a:cubicBezTo>
                <a:cubicBezTo>
                  <a:pt x="300651" y="50875"/>
                  <a:pt x="303383" y="56530"/>
                  <a:pt x="303383" y="63490"/>
                </a:cubicBezTo>
                <a:cubicBezTo>
                  <a:pt x="303383" y="68774"/>
                  <a:pt x="302605" y="74894"/>
                  <a:pt x="301050" y="81857"/>
                </a:cubicBezTo>
                <a:lnTo>
                  <a:pt x="295549" y="106473"/>
                </a:lnTo>
                <a:cubicBezTo>
                  <a:pt x="293811" y="114304"/>
                  <a:pt x="292939" y="120675"/>
                  <a:pt x="292939" y="125583"/>
                </a:cubicBezTo>
                <a:cubicBezTo>
                  <a:pt x="292939" y="128693"/>
                  <a:pt x="293623" y="133171"/>
                  <a:pt x="294992" y="139010"/>
                </a:cubicBezTo>
                <a:lnTo>
                  <a:pt x="277931" y="139010"/>
                </a:lnTo>
                <a:cubicBezTo>
                  <a:pt x="276998" y="135774"/>
                  <a:pt x="276347" y="131674"/>
                  <a:pt x="275972" y="126705"/>
                </a:cubicBezTo>
                <a:close/>
                <a:moveTo>
                  <a:pt x="282218" y="88852"/>
                </a:moveTo>
                <a:cubicBezTo>
                  <a:pt x="279857" y="89780"/>
                  <a:pt x="277322" y="90493"/>
                  <a:pt x="274618" y="90990"/>
                </a:cubicBezTo>
                <a:cubicBezTo>
                  <a:pt x="271918" y="91487"/>
                  <a:pt x="267397" y="92019"/>
                  <a:pt x="261054" y="92578"/>
                </a:cubicBezTo>
                <a:cubicBezTo>
                  <a:pt x="251236" y="93449"/>
                  <a:pt x="244303" y="94554"/>
                  <a:pt x="240264" y="95890"/>
                </a:cubicBezTo>
                <a:cubicBezTo>
                  <a:pt x="236225" y="97229"/>
                  <a:pt x="233180" y="99356"/>
                  <a:pt x="231127" y="102276"/>
                </a:cubicBezTo>
                <a:cubicBezTo>
                  <a:pt x="229075" y="105195"/>
                  <a:pt x="228049" y="108429"/>
                  <a:pt x="228049" y="111971"/>
                </a:cubicBezTo>
                <a:cubicBezTo>
                  <a:pt x="228049" y="116698"/>
                  <a:pt x="229681" y="120581"/>
                  <a:pt x="232946" y="123627"/>
                </a:cubicBezTo>
                <a:cubicBezTo>
                  <a:pt x="236207" y="126674"/>
                  <a:pt x="240854" y="128196"/>
                  <a:pt x="246884" y="128196"/>
                </a:cubicBezTo>
                <a:cubicBezTo>
                  <a:pt x="252475" y="128196"/>
                  <a:pt x="257853" y="126719"/>
                  <a:pt x="263012" y="123768"/>
                </a:cubicBezTo>
                <a:cubicBezTo>
                  <a:pt x="268172" y="120813"/>
                  <a:pt x="272244" y="116698"/>
                  <a:pt x="275227" y="111412"/>
                </a:cubicBezTo>
                <a:cubicBezTo>
                  <a:pt x="278209" y="106131"/>
                  <a:pt x="280540" y="98608"/>
                  <a:pt x="282218" y="88852"/>
                </a:cubicBezTo>
                <a:close/>
                <a:moveTo>
                  <a:pt x="341568" y="39996"/>
                </a:moveTo>
                <a:lnTo>
                  <a:pt x="416152" y="39996"/>
                </a:lnTo>
                <a:lnTo>
                  <a:pt x="395086" y="139010"/>
                </a:lnTo>
                <a:lnTo>
                  <a:pt x="378299" y="139010"/>
                </a:lnTo>
                <a:lnTo>
                  <a:pt x="396763" y="54075"/>
                </a:lnTo>
                <a:lnTo>
                  <a:pt x="355180" y="54075"/>
                </a:lnTo>
                <a:lnTo>
                  <a:pt x="342403" y="113093"/>
                </a:lnTo>
                <a:cubicBezTo>
                  <a:pt x="340233" y="123224"/>
                  <a:pt x="337309" y="130294"/>
                  <a:pt x="333640" y="134301"/>
                </a:cubicBezTo>
                <a:cubicBezTo>
                  <a:pt x="329977" y="138312"/>
                  <a:pt x="324911" y="140317"/>
                  <a:pt x="318445" y="140317"/>
                </a:cubicBezTo>
                <a:cubicBezTo>
                  <a:pt x="314720" y="140317"/>
                  <a:pt x="309777" y="139882"/>
                  <a:pt x="303624" y="139010"/>
                </a:cubicBezTo>
                <a:lnTo>
                  <a:pt x="306699" y="125024"/>
                </a:lnTo>
                <a:cubicBezTo>
                  <a:pt x="309308" y="125212"/>
                  <a:pt x="311667" y="125305"/>
                  <a:pt x="313784" y="125305"/>
                </a:cubicBezTo>
                <a:cubicBezTo>
                  <a:pt x="318071" y="125305"/>
                  <a:pt x="320882" y="124233"/>
                  <a:pt x="322218" y="122086"/>
                </a:cubicBezTo>
                <a:cubicBezTo>
                  <a:pt x="323558" y="119941"/>
                  <a:pt x="325469" y="113400"/>
                  <a:pt x="327957" y="102464"/>
                </a:cubicBezTo>
                <a:close/>
                <a:moveTo>
                  <a:pt x="424358" y="101437"/>
                </a:moveTo>
                <a:cubicBezTo>
                  <a:pt x="424358" y="82105"/>
                  <a:pt x="430042" y="66103"/>
                  <a:pt x="441422" y="53424"/>
                </a:cubicBezTo>
                <a:cubicBezTo>
                  <a:pt x="450807" y="42981"/>
                  <a:pt x="463112" y="37760"/>
                  <a:pt x="478339" y="37760"/>
                </a:cubicBezTo>
                <a:cubicBezTo>
                  <a:pt x="490277" y="37760"/>
                  <a:pt x="499896" y="41486"/>
                  <a:pt x="507201" y="48946"/>
                </a:cubicBezTo>
                <a:cubicBezTo>
                  <a:pt x="514501" y="56408"/>
                  <a:pt x="518152" y="66477"/>
                  <a:pt x="518152" y="79157"/>
                </a:cubicBezTo>
                <a:cubicBezTo>
                  <a:pt x="518152" y="90529"/>
                  <a:pt x="515855" y="101110"/>
                  <a:pt x="511254" y="110898"/>
                </a:cubicBezTo>
                <a:cubicBezTo>
                  <a:pt x="506656" y="120687"/>
                  <a:pt x="500116" y="128193"/>
                  <a:pt x="491631" y="133412"/>
                </a:cubicBezTo>
                <a:cubicBezTo>
                  <a:pt x="483145" y="138636"/>
                  <a:pt x="474207" y="141246"/>
                  <a:pt x="464825" y="141246"/>
                </a:cubicBezTo>
                <a:cubicBezTo>
                  <a:pt x="457118" y="141246"/>
                  <a:pt x="450108" y="139601"/>
                  <a:pt x="443798" y="136303"/>
                </a:cubicBezTo>
                <a:cubicBezTo>
                  <a:pt x="437487" y="133012"/>
                  <a:pt x="432674" y="128351"/>
                  <a:pt x="429346" y="122320"/>
                </a:cubicBezTo>
                <a:cubicBezTo>
                  <a:pt x="426016" y="116290"/>
                  <a:pt x="424358" y="109328"/>
                  <a:pt x="424358" y="101437"/>
                </a:cubicBezTo>
                <a:close/>
                <a:moveTo>
                  <a:pt x="441234" y="99756"/>
                </a:moveTo>
                <a:cubicBezTo>
                  <a:pt x="441234" y="109083"/>
                  <a:pt x="443470" y="116154"/>
                  <a:pt x="447948" y="120967"/>
                </a:cubicBezTo>
                <a:cubicBezTo>
                  <a:pt x="452423" y="125787"/>
                  <a:pt x="458107" y="128196"/>
                  <a:pt x="465008" y="128196"/>
                </a:cubicBezTo>
                <a:cubicBezTo>
                  <a:pt x="468612" y="128196"/>
                  <a:pt x="472191" y="127465"/>
                  <a:pt x="475733" y="126003"/>
                </a:cubicBezTo>
                <a:cubicBezTo>
                  <a:pt x="479279" y="124541"/>
                  <a:pt x="482570" y="122320"/>
                  <a:pt x="485615" y="119337"/>
                </a:cubicBezTo>
                <a:cubicBezTo>
                  <a:pt x="488660" y="116352"/>
                  <a:pt x="491256" y="112950"/>
                  <a:pt x="493398" y="109126"/>
                </a:cubicBezTo>
                <a:cubicBezTo>
                  <a:pt x="495540" y="105303"/>
                  <a:pt x="497265" y="101188"/>
                  <a:pt x="498572" y="96775"/>
                </a:cubicBezTo>
                <a:cubicBezTo>
                  <a:pt x="500501" y="90620"/>
                  <a:pt x="501462" y="84715"/>
                  <a:pt x="501462" y="79060"/>
                </a:cubicBezTo>
                <a:cubicBezTo>
                  <a:pt x="501462" y="70110"/>
                  <a:pt x="499212" y="63166"/>
                  <a:pt x="494704" y="58223"/>
                </a:cubicBezTo>
                <a:cubicBezTo>
                  <a:pt x="490197" y="53280"/>
                  <a:pt x="484524" y="50810"/>
                  <a:pt x="477688" y="50810"/>
                </a:cubicBezTo>
                <a:cubicBezTo>
                  <a:pt x="472403" y="50810"/>
                  <a:pt x="467590" y="52066"/>
                  <a:pt x="463241" y="54583"/>
                </a:cubicBezTo>
                <a:cubicBezTo>
                  <a:pt x="458889" y="57099"/>
                  <a:pt x="454957" y="60786"/>
                  <a:pt x="451447" y="65631"/>
                </a:cubicBezTo>
                <a:cubicBezTo>
                  <a:pt x="447934" y="70481"/>
                  <a:pt x="445352" y="76121"/>
                  <a:pt x="443708" y="82555"/>
                </a:cubicBezTo>
                <a:cubicBezTo>
                  <a:pt x="442059" y="88988"/>
                  <a:pt x="441234" y="94723"/>
                  <a:pt x="441234" y="99756"/>
                </a:cubicBezTo>
                <a:close/>
                <a:moveTo>
                  <a:pt x="554140" y="64609"/>
                </a:moveTo>
                <a:lnTo>
                  <a:pt x="538758" y="63490"/>
                </a:lnTo>
                <a:cubicBezTo>
                  <a:pt x="545656" y="46336"/>
                  <a:pt x="558363" y="37760"/>
                  <a:pt x="576890" y="37760"/>
                </a:cubicBezTo>
                <a:cubicBezTo>
                  <a:pt x="588697" y="37760"/>
                  <a:pt x="597664" y="40371"/>
                  <a:pt x="603789" y="45590"/>
                </a:cubicBezTo>
                <a:cubicBezTo>
                  <a:pt x="609913" y="50814"/>
                  <a:pt x="612972" y="57244"/>
                  <a:pt x="612972" y="64887"/>
                </a:cubicBezTo>
                <a:cubicBezTo>
                  <a:pt x="612972" y="70048"/>
                  <a:pt x="611543" y="74541"/>
                  <a:pt x="608684" y="78362"/>
                </a:cubicBezTo>
                <a:cubicBezTo>
                  <a:pt x="605826" y="82180"/>
                  <a:pt x="602093" y="85165"/>
                  <a:pt x="597495" y="87311"/>
                </a:cubicBezTo>
                <a:cubicBezTo>
                  <a:pt x="592894" y="89456"/>
                  <a:pt x="585557" y="91771"/>
                  <a:pt x="575489" y="94256"/>
                </a:cubicBezTo>
                <a:cubicBezTo>
                  <a:pt x="563498" y="97117"/>
                  <a:pt x="555476" y="99915"/>
                  <a:pt x="551438" y="102650"/>
                </a:cubicBezTo>
                <a:cubicBezTo>
                  <a:pt x="547398" y="105382"/>
                  <a:pt x="545379" y="108953"/>
                  <a:pt x="545379" y="113372"/>
                </a:cubicBezTo>
                <a:cubicBezTo>
                  <a:pt x="545379" y="117907"/>
                  <a:pt x="547679" y="121515"/>
                  <a:pt x="552276" y="124186"/>
                </a:cubicBezTo>
                <a:cubicBezTo>
                  <a:pt x="556877" y="126860"/>
                  <a:pt x="562342" y="128196"/>
                  <a:pt x="568684" y="128196"/>
                </a:cubicBezTo>
                <a:cubicBezTo>
                  <a:pt x="576576" y="128196"/>
                  <a:pt x="582404" y="126658"/>
                  <a:pt x="586166" y="123577"/>
                </a:cubicBezTo>
                <a:cubicBezTo>
                  <a:pt x="589929" y="120503"/>
                  <a:pt x="593176" y="115391"/>
                  <a:pt x="595908" y="108241"/>
                </a:cubicBezTo>
                <a:lnTo>
                  <a:pt x="610175" y="109361"/>
                </a:lnTo>
                <a:cubicBezTo>
                  <a:pt x="604206" y="130618"/>
                  <a:pt x="589972" y="141246"/>
                  <a:pt x="567475" y="141246"/>
                </a:cubicBezTo>
                <a:cubicBezTo>
                  <a:pt x="554360" y="141246"/>
                  <a:pt x="544586" y="138636"/>
                  <a:pt x="538154" y="133412"/>
                </a:cubicBezTo>
                <a:cubicBezTo>
                  <a:pt x="531720" y="128193"/>
                  <a:pt x="528498" y="121823"/>
                  <a:pt x="528498" y="114304"/>
                </a:cubicBezTo>
                <a:cubicBezTo>
                  <a:pt x="528498" y="108953"/>
                  <a:pt x="530021" y="104047"/>
                  <a:pt x="533066" y="99572"/>
                </a:cubicBezTo>
                <a:cubicBezTo>
                  <a:pt x="536113" y="95098"/>
                  <a:pt x="539906" y="91709"/>
                  <a:pt x="544443" y="89409"/>
                </a:cubicBezTo>
                <a:cubicBezTo>
                  <a:pt x="548982" y="87109"/>
                  <a:pt x="556534" y="84751"/>
                  <a:pt x="567101" y="82325"/>
                </a:cubicBezTo>
                <a:cubicBezTo>
                  <a:pt x="580835" y="79217"/>
                  <a:pt x="589136" y="76172"/>
                  <a:pt x="591992" y="73188"/>
                </a:cubicBezTo>
                <a:cubicBezTo>
                  <a:pt x="594788" y="70203"/>
                  <a:pt x="596189" y="67252"/>
                  <a:pt x="596189" y="64328"/>
                </a:cubicBezTo>
                <a:cubicBezTo>
                  <a:pt x="596189" y="60847"/>
                  <a:pt x="594540" y="57801"/>
                  <a:pt x="591250" y="55192"/>
                </a:cubicBezTo>
                <a:cubicBezTo>
                  <a:pt x="587952" y="52582"/>
                  <a:pt x="583009" y="51275"/>
                  <a:pt x="576421" y="51275"/>
                </a:cubicBezTo>
                <a:cubicBezTo>
                  <a:pt x="570207" y="51275"/>
                  <a:pt x="565654" y="52254"/>
                  <a:pt x="562766" y="54212"/>
                </a:cubicBezTo>
                <a:cubicBezTo>
                  <a:pt x="559876" y="56171"/>
                  <a:pt x="556999" y="59638"/>
                  <a:pt x="554140" y="64609"/>
                </a:cubicBezTo>
                <a:close/>
                <a:moveTo>
                  <a:pt x="623570" y="101437"/>
                </a:moveTo>
                <a:cubicBezTo>
                  <a:pt x="623570" y="82105"/>
                  <a:pt x="629254" y="66103"/>
                  <a:pt x="640635" y="53424"/>
                </a:cubicBezTo>
                <a:cubicBezTo>
                  <a:pt x="650020" y="42981"/>
                  <a:pt x="662324" y="37760"/>
                  <a:pt x="677553" y="37760"/>
                </a:cubicBezTo>
                <a:cubicBezTo>
                  <a:pt x="689491" y="37760"/>
                  <a:pt x="699109" y="41486"/>
                  <a:pt x="706413" y="48946"/>
                </a:cubicBezTo>
                <a:cubicBezTo>
                  <a:pt x="713715" y="56408"/>
                  <a:pt x="717365" y="66477"/>
                  <a:pt x="717365" y="79157"/>
                </a:cubicBezTo>
                <a:cubicBezTo>
                  <a:pt x="717365" y="90529"/>
                  <a:pt x="715069" y="101110"/>
                  <a:pt x="710467" y="110898"/>
                </a:cubicBezTo>
                <a:cubicBezTo>
                  <a:pt x="705870" y="120687"/>
                  <a:pt x="699329" y="128193"/>
                  <a:pt x="690843" y="133412"/>
                </a:cubicBezTo>
                <a:cubicBezTo>
                  <a:pt x="682358" y="138636"/>
                  <a:pt x="673420" y="141246"/>
                  <a:pt x="664039" y="141246"/>
                </a:cubicBezTo>
                <a:cubicBezTo>
                  <a:pt x="656331" y="141246"/>
                  <a:pt x="649322" y="139601"/>
                  <a:pt x="643011" y="136303"/>
                </a:cubicBezTo>
                <a:cubicBezTo>
                  <a:pt x="636699" y="133012"/>
                  <a:pt x="631886" y="128351"/>
                  <a:pt x="628560" y="122320"/>
                </a:cubicBezTo>
                <a:cubicBezTo>
                  <a:pt x="625234" y="116290"/>
                  <a:pt x="623570" y="109328"/>
                  <a:pt x="623570" y="101437"/>
                </a:cubicBezTo>
                <a:close/>
                <a:moveTo>
                  <a:pt x="640447" y="99756"/>
                </a:moveTo>
                <a:cubicBezTo>
                  <a:pt x="640447" y="109083"/>
                  <a:pt x="642683" y="116154"/>
                  <a:pt x="647161" y="120967"/>
                </a:cubicBezTo>
                <a:cubicBezTo>
                  <a:pt x="651636" y="125787"/>
                  <a:pt x="657320" y="128196"/>
                  <a:pt x="664221" y="128196"/>
                </a:cubicBezTo>
                <a:cubicBezTo>
                  <a:pt x="667830" y="128196"/>
                  <a:pt x="671403" y="127465"/>
                  <a:pt x="674947" y="126003"/>
                </a:cubicBezTo>
                <a:cubicBezTo>
                  <a:pt x="678492" y="124541"/>
                  <a:pt x="681783" y="122320"/>
                  <a:pt x="684829" y="119337"/>
                </a:cubicBezTo>
                <a:cubicBezTo>
                  <a:pt x="687874" y="116352"/>
                  <a:pt x="690470" y="112950"/>
                  <a:pt x="692611" y="109126"/>
                </a:cubicBezTo>
                <a:cubicBezTo>
                  <a:pt x="694757" y="105303"/>
                  <a:pt x="696478" y="101188"/>
                  <a:pt x="697785" y="96775"/>
                </a:cubicBezTo>
                <a:cubicBezTo>
                  <a:pt x="699714" y="90620"/>
                  <a:pt x="700676" y="84715"/>
                  <a:pt x="700676" y="79060"/>
                </a:cubicBezTo>
                <a:cubicBezTo>
                  <a:pt x="700676" y="70110"/>
                  <a:pt x="698425" y="63166"/>
                  <a:pt x="693918" y="58223"/>
                </a:cubicBezTo>
                <a:cubicBezTo>
                  <a:pt x="689410" y="53280"/>
                  <a:pt x="683738" y="50810"/>
                  <a:pt x="676901" y="50810"/>
                </a:cubicBezTo>
                <a:cubicBezTo>
                  <a:pt x="671617" y="50810"/>
                  <a:pt x="666803" y="52066"/>
                  <a:pt x="662454" y="54583"/>
                </a:cubicBezTo>
                <a:cubicBezTo>
                  <a:pt x="658101" y="57099"/>
                  <a:pt x="654171" y="60786"/>
                  <a:pt x="650660" y="65631"/>
                </a:cubicBezTo>
                <a:cubicBezTo>
                  <a:pt x="647148" y="70481"/>
                  <a:pt x="644565" y="76121"/>
                  <a:pt x="642921" y="82555"/>
                </a:cubicBezTo>
                <a:cubicBezTo>
                  <a:pt x="641271" y="88988"/>
                  <a:pt x="640447" y="94723"/>
                  <a:pt x="640447" y="99756"/>
                </a:cubicBezTo>
                <a:close/>
                <a:moveTo>
                  <a:pt x="792792" y="87170"/>
                </a:moveTo>
                <a:cubicBezTo>
                  <a:pt x="799070" y="89348"/>
                  <a:pt x="803762" y="92347"/>
                  <a:pt x="806868" y="96167"/>
                </a:cubicBezTo>
                <a:cubicBezTo>
                  <a:pt x="809978" y="99993"/>
                  <a:pt x="811530" y="104638"/>
                  <a:pt x="811530" y="110109"/>
                </a:cubicBezTo>
                <a:cubicBezTo>
                  <a:pt x="811530" y="117691"/>
                  <a:pt x="808171" y="124772"/>
                  <a:pt x="801461" y="131360"/>
                </a:cubicBezTo>
                <a:cubicBezTo>
                  <a:pt x="794751" y="137949"/>
                  <a:pt x="784865" y="141246"/>
                  <a:pt x="771815" y="141246"/>
                </a:cubicBezTo>
                <a:cubicBezTo>
                  <a:pt x="761997" y="141246"/>
                  <a:pt x="754225" y="139601"/>
                  <a:pt x="748509" y="136303"/>
                </a:cubicBezTo>
                <a:cubicBezTo>
                  <a:pt x="742789" y="133012"/>
                  <a:pt x="738238" y="128304"/>
                  <a:pt x="734850" y="122184"/>
                </a:cubicBezTo>
                <a:cubicBezTo>
                  <a:pt x="731459" y="116060"/>
                  <a:pt x="729764" y="109238"/>
                  <a:pt x="729764" y="101714"/>
                </a:cubicBezTo>
                <a:cubicBezTo>
                  <a:pt x="729764" y="84125"/>
                  <a:pt x="734828" y="69069"/>
                  <a:pt x="744963" y="56545"/>
                </a:cubicBezTo>
                <a:cubicBezTo>
                  <a:pt x="755096" y="44021"/>
                  <a:pt x="768737" y="37760"/>
                  <a:pt x="785895" y="37760"/>
                </a:cubicBezTo>
                <a:cubicBezTo>
                  <a:pt x="796209" y="37760"/>
                  <a:pt x="804071" y="40136"/>
                  <a:pt x="809478" y="44892"/>
                </a:cubicBezTo>
                <a:cubicBezTo>
                  <a:pt x="814889" y="49644"/>
                  <a:pt x="817593" y="55472"/>
                  <a:pt x="817593" y="62370"/>
                </a:cubicBezTo>
                <a:cubicBezTo>
                  <a:pt x="817593" y="68652"/>
                  <a:pt x="815527" y="73854"/>
                  <a:pt x="811393" y="77987"/>
                </a:cubicBezTo>
                <a:cubicBezTo>
                  <a:pt x="807260" y="82119"/>
                  <a:pt x="801061" y="85179"/>
                  <a:pt x="792792" y="87170"/>
                </a:cubicBezTo>
                <a:close/>
                <a:moveTo>
                  <a:pt x="750276" y="80183"/>
                </a:moveTo>
                <a:cubicBezTo>
                  <a:pt x="754816" y="80554"/>
                  <a:pt x="758732" y="80740"/>
                  <a:pt x="762023" y="80740"/>
                </a:cubicBezTo>
                <a:cubicBezTo>
                  <a:pt x="774825" y="80740"/>
                  <a:pt x="784415" y="79325"/>
                  <a:pt x="790787" y="76496"/>
                </a:cubicBezTo>
                <a:cubicBezTo>
                  <a:pt x="797159" y="73670"/>
                  <a:pt x="800341" y="69455"/>
                  <a:pt x="800341" y="63863"/>
                </a:cubicBezTo>
                <a:cubicBezTo>
                  <a:pt x="800341" y="60195"/>
                  <a:pt x="798960" y="57150"/>
                  <a:pt x="796195" y="54727"/>
                </a:cubicBezTo>
                <a:cubicBezTo>
                  <a:pt x="793430" y="52301"/>
                  <a:pt x="789808" y="51091"/>
                  <a:pt x="785332" y="51091"/>
                </a:cubicBezTo>
                <a:cubicBezTo>
                  <a:pt x="777625" y="51091"/>
                  <a:pt x="770512" y="53683"/>
                  <a:pt x="763985" y="58875"/>
                </a:cubicBezTo>
                <a:cubicBezTo>
                  <a:pt x="757459" y="64065"/>
                  <a:pt x="752886" y="71168"/>
                  <a:pt x="750276" y="80183"/>
                </a:cubicBezTo>
                <a:close/>
                <a:moveTo>
                  <a:pt x="747573" y="93326"/>
                </a:moveTo>
                <a:cubicBezTo>
                  <a:pt x="747137" y="95998"/>
                  <a:pt x="746917" y="98640"/>
                  <a:pt x="746917" y="101249"/>
                </a:cubicBezTo>
                <a:cubicBezTo>
                  <a:pt x="746917" y="109083"/>
                  <a:pt x="749160" y="115503"/>
                  <a:pt x="753634" y="120503"/>
                </a:cubicBezTo>
                <a:cubicBezTo>
                  <a:pt x="758110" y="125506"/>
                  <a:pt x="764539" y="128008"/>
                  <a:pt x="772935" y="128008"/>
                </a:cubicBezTo>
                <a:cubicBezTo>
                  <a:pt x="779461" y="128008"/>
                  <a:pt x="784663" y="126284"/>
                  <a:pt x="788552" y="122836"/>
                </a:cubicBezTo>
                <a:cubicBezTo>
                  <a:pt x="792432" y="119382"/>
                  <a:pt x="794376" y="115175"/>
                  <a:pt x="794376" y="110199"/>
                </a:cubicBezTo>
                <a:cubicBezTo>
                  <a:pt x="794376" y="103367"/>
                  <a:pt x="791672" y="98828"/>
                  <a:pt x="786266" y="96587"/>
                </a:cubicBezTo>
                <a:cubicBezTo>
                  <a:pt x="780854" y="94348"/>
                  <a:pt x="770943" y="93229"/>
                  <a:pt x="756523" y="93229"/>
                </a:cubicBezTo>
                <a:cubicBezTo>
                  <a:pt x="755155" y="93229"/>
                  <a:pt x="752173" y="93261"/>
                  <a:pt x="747573" y="93326"/>
                </a:cubicBezTo>
                <a:close/>
                <a:moveTo>
                  <a:pt x="939589" y="87170"/>
                </a:moveTo>
                <a:cubicBezTo>
                  <a:pt x="945872" y="89348"/>
                  <a:pt x="950562" y="92347"/>
                  <a:pt x="953668" y="96167"/>
                </a:cubicBezTo>
                <a:cubicBezTo>
                  <a:pt x="956776" y="99993"/>
                  <a:pt x="958330" y="104638"/>
                  <a:pt x="958330" y="110109"/>
                </a:cubicBezTo>
                <a:cubicBezTo>
                  <a:pt x="958330" y="117691"/>
                  <a:pt x="954973" y="124772"/>
                  <a:pt x="948262" y="131360"/>
                </a:cubicBezTo>
                <a:cubicBezTo>
                  <a:pt x="941547" y="137949"/>
                  <a:pt x="931662" y="141246"/>
                  <a:pt x="918615" y="141246"/>
                </a:cubicBezTo>
                <a:cubicBezTo>
                  <a:pt x="908795" y="141246"/>
                  <a:pt x="901023" y="139601"/>
                  <a:pt x="895306" y="136303"/>
                </a:cubicBezTo>
                <a:cubicBezTo>
                  <a:pt x="889589" y="133012"/>
                  <a:pt x="885035" y="128304"/>
                  <a:pt x="881648" y="122184"/>
                </a:cubicBezTo>
                <a:cubicBezTo>
                  <a:pt x="878260" y="116060"/>
                  <a:pt x="876564" y="109238"/>
                  <a:pt x="876564" y="101714"/>
                </a:cubicBezTo>
                <a:cubicBezTo>
                  <a:pt x="876564" y="84125"/>
                  <a:pt x="881629" y="69069"/>
                  <a:pt x="891764" y="56545"/>
                </a:cubicBezTo>
                <a:cubicBezTo>
                  <a:pt x="901894" y="44021"/>
                  <a:pt x="915538" y="37760"/>
                  <a:pt x="932692" y="37760"/>
                </a:cubicBezTo>
                <a:cubicBezTo>
                  <a:pt x="943009" y="37760"/>
                  <a:pt x="950868" y="40136"/>
                  <a:pt x="956279" y="44892"/>
                </a:cubicBezTo>
                <a:cubicBezTo>
                  <a:pt x="961686" y="49644"/>
                  <a:pt x="964390" y="55472"/>
                  <a:pt x="964390" y="62370"/>
                </a:cubicBezTo>
                <a:cubicBezTo>
                  <a:pt x="964390" y="68652"/>
                  <a:pt x="962324" y="73854"/>
                  <a:pt x="958191" y="77987"/>
                </a:cubicBezTo>
                <a:cubicBezTo>
                  <a:pt x="954058" y="82119"/>
                  <a:pt x="947858" y="85179"/>
                  <a:pt x="939589" y="87170"/>
                </a:cubicBezTo>
                <a:close/>
                <a:moveTo>
                  <a:pt x="897077" y="80183"/>
                </a:moveTo>
                <a:cubicBezTo>
                  <a:pt x="901612" y="80554"/>
                  <a:pt x="905530" y="80740"/>
                  <a:pt x="908823" y="80740"/>
                </a:cubicBezTo>
                <a:cubicBezTo>
                  <a:pt x="921625" y="80740"/>
                  <a:pt x="931212" y="79325"/>
                  <a:pt x="937584" y="76496"/>
                </a:cubicBezTo>
                <a:cubicBezTo>
                  <a:pt x="943957" y="73670"/>
                  <a:pt x="947142" y="69455"/>
                  <a:pt x="947142" y="63863"/>
                </a:cubicBezTo>
                <a:cubicBezTo>
                  <a:pt x="947142" y="60195"/>
                  <a:pt x="945760" y="57150"/>
                  <a:pt x="942995" y="54727"/>
                </a:cubicBezTo>
                <a:cubicBezTo>
                  <a:pt x="940230" y="52301"/>
                  <a:pt x="936605" y="51091"/>
                  <a:pt x="932130" y="51091"/>
                </a:cubicBezTo>
                <a:cubicBezTo>
                  <a:pt x="924423" y="51091"/>
                  <a:pt x="917312" y="53683"/>
                  <a:pt x="910786" y="58875"/>
                </a:cubicBezTo>
                <a:cubicBezTo>
                  <a:pt x="904259" y="64065"/>
                  <a:pt x="899687" y="71168"/>
                  <a:pt x="897077" y="80183"/>
                </a:cubicBezTo>
                <a:close/>
                <a:moveTo>
                  <a:pt x="894374" y="93326"/>
                </a:moveTo>
                <a:cubicBezTo>
                  <a:pt x="893938" y="95998"/>
                  <a:pt x="893718" y="98640"/>
                  <a:pt x="893718" y="101249"/>
                </a:cubicBezTo>
                <a:cubicBezTo>
                  <a:pt x="893718" y="109083"/>
                  <a:pt x="895957" y="115503"/>
                  <a:pt x="900432" y="120503"/>
                </a:cubicBezTo>
                <a:cubicBezTo>
                  <a:pt x="904910" y="125506"/>
                  <a:pt x="911341" y="128008"/>
                  <a:pt x="919732" y="128008"/>
                </a:cubicBezTo>
                <a:cubicBezTo>
                  <a:pt x="926258" y="128008"/>
                  <a:pt x="931464" y="126284"/>
                  <a:pt x="935349" y="122836"/>
                </a:cubicBezTo>
                <a:cubicBezTo>
                  <a:pt x="939234" y="119382"/>
                  <a:pt x="941173" y="115175"/>
                  <a:pt x="941173" y="110199"/>
                </a:cubicBezTo>
                <a:cubicBezTo>
                  <a:pt x="941173" y="103367"/>
                  <a:pt x="938473" y="98828"/>
                  <a:pt x="933063" y="96587"/>
                </a:cubicBezTo>
                <a:cubicBezTo>
                  <a:pt x="927655" y="94348"/>
                  <a:pt x="917745" y="93229"/>
                  <a:pt x="903319" y="93229"/>
                </a:cubicBezTo>
                <a:cubicBezTo>
                  <a:pt x="901951" y="93229"/>
                  <a:pt x="898971" y="93261"/>
                  <a:pt x="894374" y="93326"/>
                </a:cubicBezTo>
                <a:close/>
                <a:moveTo>
                  <a:pt x="1028160" y="139010"/>
                </a:moveTo>
                <a:lnTo>
                  <a:pt x="1056783" y="2325"/>
                </a:lnTo>
                <a:lnTo>
                  <a:pt x="1113843" y="2325"/>
                </a:lnTo>
                <a:cubicBezTo>
                  <a:pt x="1123725" y="2325"/>
                  <a:pt x="1131138" y="3459"/>
                  <a:pt x="1136081" y="5731"/>
                </a:cubicBezTo>
                <a:cubicBezTo>
                  <a:pt x="1141024" y="8002"/>
                  <a:pt x="1145109" y="11883"/>
                  <a:pt x="1148347" y="17384"/>
                </a:cubicBezTo>
                <a:cubicBezTo>
                  <a:pt x="1151575" y="22885"/>
                  <a:pt x="1153192" y="29059"/>
                  <a:pt x="1153192" y="35891"/>
                </a:cubicBezTo>
                <a:cubicBezTo>
                  <a:pt x="1153192" y="41548"/>
                  <a:pt x="1152040" y="47300"/>
                  <a:pt x="1149740" y="53139"/>
                </a:cubicBezTo>
                <a:cubicBezTo>
                  <a:pt x="1147439" y="58983"/>
                  <a:pt x="1144538" y="63798"/>
                  <a:pt x="1141024" y="67589"/>
                </a:cubicBezTo>
                <a:cubicBezTo>
                  <a:pt x="1137510" y="71384"/>
                  <a:pt x="1133954" y="74243"/>
                  <a:pt x="1130349" y="76168"/>
                </a:cubicBezTo>
                <a:cubicBezTo>
                  <a:pt x="1126743" y="78095"/>
                  <a:pt x="1122891" y="79524"/>
                  <a:pt x="1118786" y="80460"/>
                </a:cubicBezTo>
                <a:cubicBezTo>
                  <a:pt x="1110024" y="82508"/>
                  <a:pt x="1101165" y="83534"/>
                  <a:pt x="1092215" y="83534"/>
                </a:cubicBezTo>
                <a:lnTo>
                  <a:pt x="1057996" y="83534"/>
                </a:lnTo>
                <a:lnTo>
                  <a:pt x="1046434" y="139010"/>
                </a:lnTo>
                <a:close/>
                <a:moveTo>
                  <a:pt x="1061261" y="68062"/>
                </a:moveTo>
                <a:lnTo>
                  <a:pt x="1091372" y="68062"/>
                </a:lnTo>
                <a:cubicBezTo>
                  <a:pt x="1103058" y="68062"/>
                  <a:pt x="1111641" y="66802"/>
                  <a:pt x="1117108" y="64281"/>
                </a:cubicBezTo>
                <a:cubicBezTo>
                  <a:pt x="1122581" y="61765"/>
                  <a:pt x="1126959" y="57927"/>
                  <a:pt x="1130256" y="52768"/>
                </a:cubicBezTo>
                <a:cubicBezTo>
                  <a:pt x="1133550" y="47610"/>
                  <a:pt x="1135196" y="42137"/>
                  <a:pt x="1135196" y="36360"/>
                </a:cubicBezTo>
                <a:cubicBezTo>
                  <a:pt x="1135196" y="31885"/>
                  <a:pt x="1134325" y="28231"/>
                  <a:pt x="1132585" y="25405"/>
                </a:cubicBezTo>
                <a:cubicBezTo>
                  <a:pt x="1130846" y="22579"/>
                  <a:pt x="1128391" y="20495"/>
                  <a:pt x="1125220" y="19159"/>
                </a:cubicBezTo>
                <a:cubicBezTo>
                  <a:pt x="1122048" y="17819"/>
                  <a:pt x="1115956" y="17154"/>
                  <a:pt x="1106946" y="17154"/>
                </a:cubicBezTo>
                <a:lnTo>
                  <a:pt x="1071889" y="17154"/>
                </a:lnTo>
                <a:close/>
                <a:moveTo>
                  <a:pt x="1154917" y="101437"/>
                </a:moveTo>
                <a:cubicBezTo>
                  <a:pt x="1154917" y="82105"/>
                  <a:pt x="1160605" y="66103"/>
                  <a:pt x="1171980" y="53424"/>
                </a:cubicBezTo>
                <a:cubicBezTo>
                  <a:pt x="1181369" y="42981"/>
                  <a:pt x="1193674" y="37760"/>
                  <a:pt x="1208902" y="37760"/>
                </a:cubicBezTo>
                <a:cubicBezTo>
                  <a:pt x="1220836" y="37760"/>
                  <a:pt x="1230455" y="41486"/>
                  <a:pt x="1237760" y="48946"/>
                </a:cubicBezTo>
                <a:cubicBezTo>
                  <a:pt x="1245060" y="56408"/>
                  <a:pt x="1248714" y="66477"/>
                  <a:pt x="1248714" y="79157"/>
                </a:cubicBezTo>
                <a:cubicBezTo>
                  <a:pt x="1248714" y="90529"/>
                  <a:pt x="1246414" y="101110"/>
                  <a:pt x="1241816" y="110898"/>
                </a:cubicBezTo>
                <a:cubicBezTo>
                  <a:pt x="1237216" y="120687"/>
                  <a:pt x="1230674" y="128193"/>
                  <a:pt x="1222190" y="133412"/>
                </a:cubicBezTo>
                <a:cubicBezTo>
                  <a:pt x="1213705" y="138636"/>
                  <a:pt x="1204769" y="141246"/>
                  <a:pt x="1195384" y="141246"/>
                </a:cubicBezTo>
                <a:cubicBezTo>
                  <a:pt x="1187680" y="141246"/>
                  <a:pt x="1180671" y="139601"/>
                  <a:pt x="1174360" y="136303"/>
                </a:cubicBezTo>
                <a:cubicBezTo>
                  <a:pt x="1168049" y="133012"/>
                  <a:pt x="1163232" y="128351"/>
                  <a:pt x="1159906" y="122320"/>
                </a:cubicBezTo>
                <a:cubicBezTo>
                  <a:pt x="1156579" y="116290"/>
                  <a:pt x="1154917" y="109328"/>
                  <a:pt x="1154917" y="101437"/>
                </a:cubicBezTo>
                <a:close/>
                <a:moveTo>
                  <a:pt x="1171796" y="99756"/>
                </a:moveTo>
                <a:cubicBezTo>
                  <a:pt x="1171796" y="109083"/>
                  <a:pt x="1174032" y="116154"/>
                  <a:pt x="1178507" y="120967"/>
                </a:cubicBezTo>
                <a:cubicBezTo>
                  <a:pt x="1182982" y="125787"/>
                  <a:pt x="1188669" y="128196"/>
                  <a:pt x="1195570" y="128196"/>
                </a:cubicBezTo>
                <a:cubicBezTo>
                  <a:pt x="1199175" y="128196"/>
                  <a:pt x="1202754" y="127465"/>
                  <a:pt x="1206296" y="126003"/>
                </a:cubicBezTo>
                <a:cubicBezTo>
                  <a:pt x="1209838" y="124541"/>
                  <a:pt x="1213128" y="122320"/>
                  <a:pt x="1216174" y="119337"/>
                </a:cubicBezTo>
                <a:cubicBezTo>
                  <a:pt x="1219219" y="116352"/>
                  <a:pt x="1221815" y="112950"/>
                  <a:pt x="1223960" y="109126"/>
                </a:cubicBezTo>
                <a:cubicBezTo>
                  <a:pt x="1226102" y="105303"/>
                  <a:pt x="1227827" y="101188"/>
                  <a:pt x="1229134" y="96775"/>
                </a:cubicBezTo>
                <a:cubicBezTo>
                  <a:pt x="1231059" y="90620"/>
                  <a:pt x="1232025" y="84715"/>
                  <a:pt x="1232025" y="79060"/>
                </a:cubicBezTo>
                <a:cubicBezTo>
                  <a:pt x="1232025" y="70110"/>
                  <a:pt x="1229772" y="63166"/>
                  <a:pt x="1225267" y="58223"/>
                </a:cubicBezTo>
                <a:cubicBezTo>
                  <a:pt x="1220759" y="53280"/>
                  <a:pt x="1215083" y="50810"/>
                  <a:pt x="1208250" y="50810"/>
                </a:cubicBezTo>
                <a:cubicBezTo>
                  <a:pt x="1202966" y="50810"/>
                  <a:pt x="1198148" y="52066"/>
                  <a:pt x="1193800" y="54583"/>
                </a:cubicBezTo>
                <a:cubicBezTo>
                  <a:pt x="1189448" y="57099"/>
                  <a:pt x="1185520" y="60786"/>
                  <a:pt x="1182007" y="65631"/>
                </a:cubicBezTo>
                <a:cubicBezTo>
                  <a:pt x="1178496" y="70481"/>
                  <a:pt x="1175911" y="76121"/>
                  <a:pt x="1174266" y="82555"/>
                </a:cubicBezTo>
                <a:cubicBezTo>
                  <a:pt x="1172622" y="88988"/>
                  <a:pt x="1171796" y="94723"/>
                  <a:pt x="1171796" y="99756"/>
                </a:cubicBezTo>
                <a:close/>
                <a:moveTo>
                  <a:pt x="1326470" y="102931"/>
                </a:moveTo>
                <a:lnTo>
                  <a:pt x="1343344" y="104699"/>
                </a:lnTo>
                <a:cubicBezTo>
                  <a:pt x="1339117" y="117072"/>
                  <a:pt x="1333105" y="126252"/>
                  <a:pt x="1325307" y="132249"/>
                </a:cubicBezTo>
                <a:cubicBezTo>
                  <a:pt x="1317503" y="138247"/>
                  <a:pt x="1308628" y="141246"/>
                  <a:pt x="1298686" y="141246"/>
                </a:cubicBezTo>
                <a:cubicBezTo>
                  <a:pt x="1287936" y="141246"/>
                  <a:pt x="1279214" y="137765"/>
                  <a:pt x="1272532" y="130802"/>
                </a:cubicBezTo>
                <a:cubicBezTo>
                  <a:pt x="1265854" y="123844"/>
                  <a:pt x="1262510" y="114116"/>
                  <a:pt x="1262510" y="101624"/>
                </a:cubicBezTo>
                <a:cubicBezTo>
                  <a:pt x="1262510" y="90810"/>
                  <a:pt x="1264654" y="80183"/>
                  <a:pt x="1268942" y="69739"/>
                </a:cubicBezTo>
                <a:cubicBezTo>
                  <a:pt x="1273233" y="59295"/>
                  <a:pt x="1279371" y="51357"/>
                  <a:pt x="1287360" y="45918"/>
                </a:cubicBezTo>
                <a:cubicBezTo>
                  <a:pt x="1295346" y="40479"/>
                  <a:pt x="1304464" y="37760"/>
                  <a:pt x="1314724" y="37760"/>
                </a:cubicBezTo>
                <a:cubicBezTo>
                  <a:pt x="1325350" y="37760"/>
                  <a:pt x="1333772" y="40759"/>
                  <a:pt x="1339989" y="46752"/>
                </a:cubicBezTo>
                <a:cubicBezTo>
                  <a:pt x="1346206" y="52751"/>
                  <a:pt x="1349313" y="60692"/>
                  <a:pt x="1349313" y="70578"/>
                </a:cubicBezTo>
                <a:lnTo>
                  <a:pt x="1332717" y="71698"/>
                </a:lnTo>
                <a:cubicBezTo>
                  <a:pt x="1332655" y="65415"/>
                  <a:pt x="1330837" y="60505"/>
                  <a:pt x="1327266" y="56962"/>
                </a:cubicBezTo>
                <a:cubicBezTo>
                  <a:pt x="1323692" y="53420"/>
                  <a:pt x="1318979" y="51650"/>
                  <a:pt x="1313136" y="51650"/>
                </a:cubicBezTo>
                <a:cubicBezTo>
                  <a:pt x="1306362" y="51650"/>
                  <a:pt x="1300486" y="53791"/>
                  <a:pt x="1295518" y="58082"/>
                </a:cubicBezTo>
                <a:cubicBezTo>
                  <a:pt x="1290546" y="62373"/>
                  <a:pt x="1286643" y="68882"/>
                  <a:pt x="1283818" y="77612"/>
                </a:cubicBezTo>
                <a:cubicBezTo>
                  <a:pt x="1280988" y="86346"/>
                  <a:pt x="1279573" y="94752"/>
                  <a:pt x="1279573" y="102834"/>
                </a:cubicBezTo>
                <a:cubicBezTo>
                  <a:pt x="1279573" y="111286"/>
                  <a:pt x="1281437" y="117626"/>
                  <a:pt x="1285167" y="121856"/>
                </a:cubicBezTo>
                <a:cubicBezTo>
                  <a:pt x="1288894" y="126083"/>
                  <a:pt x="1293495" y="128196"/>
                  <a:pt x="1298962" y="128196"/>
                </a:cubicBezTo>
                <a:cubicBezTo>
                  <a:pt x="1304435" y="128196"/>
                  <a:pt x="1309673" y="126115"/>
                  <a:pt x="1314677" y="121947"/>
                </a:cubicBezTo>
                <a:cubicBezTo>
                  <a:pt x="1319677" y="117785"/>
                  <a:pt x="1323608" y="111445"/>
                  <a:pt x="1326470" y="102931"/>
                </a:cubicBezTo>
                <a:close/>
                <a:moveTo>
                  <a:pt x="1421943" y="102931"/>
                </a:moveTo>
                <a:lnTo>
                  <a:pt x="1438816" y="104699"/>
                </a:lnTo>
                <a:cubicBezTo>
                  <a:pt x="1434589" y="117072"/>
                  <a:pt x="1428577" y="126252"/>
                  <a:pt x="1420779" y="132249"/>
                </a:cubicBezTo>
                <a:cubicBezTo>
                  <a:pt x="1412975" y="138247"/>
                  <a:pt x="1404101" y="141246"/>
                  <a:pt x="1394158" y="141246"/>
                </a:cubicBezTo>
                <a:cubicBezTo>
                  <a:pt x="1383408" y="141246"/>
                  <a:pt x="1374685" y="137765"/>
                  <a:pt x="1368004" y="130802"/>
                </a:cubicBezTo>
                <a:cubicBezTo>
                  <a:pt x="1361326" y="123844"/>
                  <a:pt x="1357982" y="114116"/>
                  <a:pt x="1357982" y="101624"/>
                </a:cubicBezTo>
                <a:cubicBezTo>
                  <a:pt x="1357982" y="90810"/>
                  <a:pt x="1360127" y="80183"/>
                  <a:pt x="1364414" y="69739"/>
                </a:cubicBezTo>
                <a:cubicBezTo>
                  <a:pt x="1368706" y="59295"/>
                  <a:pt x="1374843" y="51357"/>
                  <a:pt x="1382832" y="45918"/>
                </a:cubicBezTo>
                <a:cubicBezTo>
                  <a:pt x="1390816" y="40479"/>
                  <a:pt x="1399936" y="37760"/>
                  <a:pt x="1410195" y="37760"/>
                </a:cubicBezTo>
                <a:cubicBezTo>
                  <a:pt x="1420823" y="37760"/>
                  <a:pt x="1429243" y="40759"/>
                  <a:pt x="1435461" y="46752"/>
                </a:cubicBezTo>
                <a:cubicBezTo>
                  <a:pt x="1441677" y="52751"/>
                  <a:pt x="1444785" y="60692"/>
                  <a:pt x="1444785" y="70578"/>
                </a:cubicBezTo>
                <a:lnTo>
                  <a:pt x="1428189" y="71698"/>
                </a:lnTo>
                <a:cubicBezTo>
                  <a:pt x="1428128" y="65415"/>
                  <a:pt x="1426309" y="60505"/>
                  <a:pt x="1422738" y="56962"/>
                </a:cubicBezTo>
                <a:cubicBezTo>
                  <a:pt x="1419163" y="53420"/>
                  <a:pt x="1414451" y="51650"/>
                  <a:pt x="1408608" y="51650"/>
                </a:cubicBezTo>
                <a:cubicBezTo>
                  <a:pt x="1401832" y="51650"/>
                  <a:pt x="1395957" y="53791"/>
                  <a:pt x="1390990" y="58082"/>
                </a:cubicBezTo>
                <a:cubicBezTo>
                  <a:pt x="1386018" y="62373"/>
                  <a:pt x="1382115" y="68882"/>
                  <a:pt x="1379290" y="77612"/>
                </a:cubicBezTo>
                <a:cubicBezTo>
                  <a:pt x="1376460" y="86346"/>
                  <a:pt x="1375045" y="94752"/>
                  <a:pt x="1375045" y="102834"/>
                </a:cubicBezTo>
                <a:cubicBezTo>
                  <a:pt x="1375045" y="111286"/>
                  <a:pt x="1376910" y="117626"/>
                  <a:pt x="1380640" y="121856"/>
                </a:cubicBezTo>
                <a:cubicBezTo>
                  <a:pt x="1384366" y="126083"/>
                  <a:pt x="1388966" y="128196"/>
                  <a:pt x="1394434" y="128196"/>
                </a:cubicBezTo>
                <a:cubicBezTo>
                  <a:pt x="1399907" y="128196"/>
                  <a:pt x="1405145" y="126115"/>
                  <a:pt x="1410150" y="121947"/>
                </a:cubicBezTo>
                <a:cubicBezTo>
                  <a:pt x="1415149" y="117785"/>
                  <a:pt x="1419080" y="111445"/>
                  <a:pt x="1421943" y="102931"/>
                </a:cubicBezTo>
                <a:close/>
                <a:moveTo>
                  <a:pt x="1516666" y="121111"/>
                </a:moveTo>
                <a:cubicBezTo>
                  <a:pt x="1504796" y="134535"/>
                  <a:pt x="1492646" y="141246"/>
                  <a:pt x="1480212" y="141246"/>
                </a:cubicBezTo>
                <a:cubicBezTo>
                  <a:pt x="1472569" y="141246"/>
                  <a:pt x="1466399" y="139057"/>
                  <a:pt x="1461708" y="134672"/>
                </a:cubicBezTo>
                <a:cubicBezTo>
                  <a:pt x="1457018" y="130291"/>
                  <a:pt x="1454667" y="124931"/>
                  <a:pt x="1454667" y="118595"/>
                </a:cubicBezTo>
                <a:cubicBezTo>
                  <a:pt x="1454667" y="114426"/>
                  <a:pt x="1455725" y="107279"/>
                  <a:pt x="1457838" y="97146"/>
                </a:cubicBezTo>
                <a:lnTo>
                  <a:pt x="1469772" y="39996"/>
                </a:lnTo>
                <a:lnTo>
                  <a:pt x="1486645" y="39996"/>
                </a:lnTo>
                <a:lnTo>
                  <a:pt x="1473408" y="103302"/>
                </a:lnTo>
                <a:cubicBezTo>
                  <a:pt x="1472284" y="108586"/>
                  <a:pt x="1471727" y="112687"/>
                  <a:pt x="1471727" y="115611"/>
                </a:cubicBezTo>
                <a:cubicBezTo>
                  <a:pt x="1471727" y="119337"/>
                  <a:pt x="1472861" y="122245"/>
                  <a:pt x="1475133" y="124325"/>
                </a:cubicBezTo>
                <a:cubicBezTo>
                  <a:pt x="1477401" y="126407"/>
                  <a:pt x="1480741" y="127447"/>
                  <a:pt x="1485154" y="127447"/>
                </a:cubicBezTo>
                <a:cubicBezTo>
                  <a:pt x="1489877" y="127447"/>
                  <a:pt x="1494497" y="126299"/>
                  <a:pt x="1499000" y="123998"/>
                </a:cubicBezTo>
                <a:cubicBezTo>
                  <a:pt x="1503507" y="121698"/>
                  <a:pt x="1507392" y="118591"/>
                  <a:pt x="1510657" y="114675"/>
                </a:cubicBezTo>
                <a:cubicBezTo>
                  <a:pt x="1513919" y="110760"/>
                  <a:pt x="1516572" y="106131"/>
                  <a:pt x="1518624" y="100782"/>
                </a:cubicBezTo>
                <a:cubicBezTo>
                  <a:pt x="1519992" y="97362"/>
                  <a:pt x="1521576" y="91368"/>
                  <a:pt x="1523383" y="82793"/>
                </a:cubicBezTo>
                <a:lnTo>
                  <a:pt x="1532330" y="39996"/>
                </a:lnTo>
                <a:lnTo>
                  <a:pt x="1549206" y="39996"/>
                </a:lnTo>
                <a:lnTo>
                  <a:pt x="1528510" y="139010"/>
                </a:lnTo>
                <a:lnTo>
                  <a:pt x="1512940" y="139010"/>
                </a:lnTo>
                <a:close/>
                <a:moveTo>
                  <a:pt x="1622858" y="121111"/>
                </a:moveTo>
                <a:cubicBezTo>
                  <a:pt x="1610990" y="134535"/>
                  <a:pt x="1598840" y="141246"/>
                  <a:pt x="1586405" y="141246"/>
                </a:cubicBezTo>
                <a:cubicBezTo>
                  <a:pt x="1578762" y="141246"/>
                  <a:pt x="1572591" y="139057"/>
                  <a:pt x="1567901" y="134672"/>
                </a:cubicBezTo>
                <a:cubicBezTo>
                  <a:pt x="1563210" y="130291"/>
                  <a:pt x="1560863" y="124931"/>
                  <a:pt x="1560863" y="118595"/>
                </a:cubicBezTo>
                <a:cubicBezTo>
                  <a:pt x="1560863" y="114426"/>
                  <a:pt x="1561917" y="107279"/>
                  <a:pt x="1564030" y="97146"/>
                </a:cubicBezTo>
                <a:lnTo>
                  <a:pt x="1575964" y="39996"/>
                </a:lnTo>
                <a:lnTo>
                  <a:pt x="1592838" y="39996"/>
                </a:lnTo>
                <a:lnTo>
                  <a:pt x="1579601" y="103302"/>
                </a:lnTo>
                <a:cubicBezTo>
                  <a:pt x="1578478" y="108586"/>
                  <a:pt x="1577919" y="112687"/>
                  <a:pt x="1577919" y="115611"/>
                </a:cubicBezTo>
                <a:cubicBezTo>
                  <a:pt x="1577919" y="119337"/>
                  <a:pt x="1579053" y="122245"/>
                  <a:pt x="1581325" y="124325"/>
                </a:cubicBezTo>
                <a:cubicBezTo>
                  <a:pt x="1583593" y="126407"/>
                  <a:pt x="1586934" y="127447"/>
                  <a:pt x="1591348" y="127447"/>
                </a:cubicBezTo>
                <a:cubicBezTo>
                  <a:pt x="1596071" y="127447"/>
                  <a:pt x="1600690" y="126299"/>
                  <a:pt x="1605198" y="123998"/>
                </a:cubicBezTo>
                <a:cubicBezTo>
                  <a:pt x="1609701" y="121698"/>
                  <a:pt x="1613585" y="118591"/>
                  <a:pt x="1616850" y="114675"/>
                </a:cubicBezTo>
                <a:cubicBezTo>
                  <a:pt x="1620112" y="110760"/>
                  <a:pt x="1622769" y="106131"/>
                  <a:pt x="1624817" y="100782"/>
                </a:cubicBezTo>
                <a:cubicBezTo>
                  <a:pt x="1626185" y="97362"/>
                  <a:pt x="1627773" y="91368"/>
                  <a:pt x="1629576" y="82793"/>
                </a:cubicBezTo>
                <a:lnTo>
                  <a:pt x="1638522" y="39996"/>
                </a:lnTo>
                <a:lnTo>
                  <a:pt x="1655399" y="39996"/>
                </a:lnTo>
                <a:lnTo>
                  <a:pt x="1634702" y="139010"/>
                </a:lnTo>
                <a:lnTo>
                  <a:pt x="1619133" y="139010"/>
                </a:lnTo>
                <a:close/>
                <a:moveTo>
                  <a:pt x="1776186" y="121111"/>
                </a:moveTo>
                <a:cubicBezTo>
                  <a:pt x="1764317" y="134535"/>
                  <a:pt x="1752163" y="141246"/>
                  <a:pt x="1739732" y="141246"/>
                </a:cubicBezTo>
                <a:cubicBezTo>
                  <a:pt x="1732086" y="141246"/>
                  <a:pt x="1725920" y="139057"/>
                  <a:pt x="1721225" y="134672"/>
                </a:cubicBezTo>
                <a:cubicBezTo>
                  <a:pt x="1716534" y="130291"/>
                  <a:pt x="1714188" y="124931"/>
                  <a:pt x="1714188" y="118595"/>
                </a:cubicBezTo>
                <a:cubicBezTo>
                  <a:pt x="1714188" y="114426"/>
                  <a:pt x="1715242" y="107279"/>
                  <a:pt x="1717355" y="97146"/>
                </a:cubicBezTo>
                <a:lnTo>
                  <a:pt x="1729293" y="39996"/>
                </a:lnTo>
                <a:lnTo>
                  <a:pt x="1746166" y="39996"/>
                </a:lnTo>
                <a:lnTo>
                  <a:pt x="1732929" y="103302"/>
                </a:lnTo>
                <a:cubicBezTo>
                  <a:pt x="1731805" y="108586"/>
                  <a:pt x="1731247" y="112687"/>
                  <a:pt x="1731247" y="115611"/>
                </a:cubicBezTo>
                <a:cubicBezTo>
                  <a:pt x="1731247" y="119337"/>
                  <a:pt x="1732378" y="122245"/>
                  <a:pt x="1734650" y="124325"/>
                </a:cubicBezTo>
                <a:cubicBezTo>
                  <a:pt x="1736921" y="126407"/>
                  <a:pt x="1740258" y="127447"/>
                  <a:pt x="1744671" y="127447"/>
                </a:cubicBezTo>
                <a:cubicBezTo>
                  <a:pt x="1749394" y="127447"/>
                  <a:pt x="1754013" y="126299"/>
                  <a:pt x="1758521" y="123998"/>
                </a:cubicBezTo>
                <a:cubicBezTo>
                  <a:pt x="1763028" y="121698"/>
                  <a:pt x="1766909" y="118591"/>
                  <a:pt x="1770174" y="114675"/>
                </a:cubicBezTo>
                <a:cubicBezTo>
                  <a:pt x="1773435" y="110760"/>
                  <a:pt x="1776093" y="106131"/>
                  <a:pt x="1778145" y="100782"/>
                </a:cubicBezTo>
                <a:cubicBezTo>
                  <a:pt x="1779512" y="97362"/>
                  <a:pt x="1781096" y="91368"/>
                  <a:pt x="1782900" y="82793"/>
                </a:cubicBezTo>
                <a:lnTo>
                  <a:pt x="1791850" y="39996"/>
                </a:lnTo>
                <a:lnTo>
                  <a:pt x="1808726" y="39996"/>
                </a:lnTo>
                <a:lnTo>
                  <a:pt x="1788027" y="139010"/>
                </a:lnTo>
                <a:lnTo>
                  <a:pt x="1772456" y="139010"/>
                </a:lnTo>
                <a:close/>
                <a:moveTo>
                  <a:pt x="1894219" y="65635"/>
                </a:moveTo>
                <a:lnTo>
                  <a:pt x="1878649" y="63863"/>
                </a:lnTo>
                <a:cubicBezTo>
                  <a:pt x="1882692" y="53981"/>
                  <a:pt x="1887711" y="47156"/>
                  <a:pt x="1893709" y="43398"/>
                </a:cubicBezTo>
                <a:cubicBezTo>
                  <a:pt x="1899705" y="39639"/>
                  <a:pt x="1907305" y="37760"/>
                  <a:pt x="1916503" y="37760"/>
                </a:cubicBezTo>
                <a:cubicBezTo>
                  <a:pt x="1926386" y="37760"/>
                  <a:pt x="1934158" y="40043"/>
                  <a:pt x="1939814" y="44611"/>
                </a:cubicBezTo>
                <a:cubicBezTo>
                  <a:pt x="1945468" y="49179"/>
                  <a:pt x="1948298" y="55223"/>
                  <a:pt x="1948298" y="62744"/>
                </a:cubicBezTo>
                <a:cubicBezTo>
                  <a:pt x="1948298" y="68584"/>
                  <a:pt x="1946805" y="73619"/>
                  <a:pt x="1943820" y="77846"/>
                </a:cubicBezTo>
                <a:cubicBezTo>
                  <a:pt x="1940835" y="82072"/>
                  <a:pt x="1936361" y="85526"/>
                  <a:pt x="1930392" y="88196"/>
                </a:cubicBezTo>
                <a:cubicBezTo>
                  <a:pt x="1938226" y="93168"/>
                  <a:pt x="1942142" y="100040"/>
                  <a:pt x="1942142" y="108802"/>
                </a:cubicBezTo>
                <a:cubicBezTo>
                  <a:pt x="1942142" y="117316"/>
                  <a:pt x="1938816" y="124851"/>
                  <a:pt x="1932167" y="131407"/>
                </a:cubicBezTo>
                <a:cubicBezTo>
                  <a:pt x="1925518" y="137966"/>
                  <a:pt x="1915787" y="141246"/>
                  <a:pt x="1902986" y="141246"/>
                </a:cubicBezTo>
                <a:cubicBezTo>
                  <a:pt x="1881105" y="141246"/>
                  <a:pt x="1868239" y="131270"/>
                  <a:pt x="1864386" y="111319"/>
                </a:cubicBezTo>
                <a:lnTo>
                  <a:pt x="1880420" y="110109"/>
                </a:lnTo>
                <a:cubicBezTo>
                  <a:pt x="1882969" y="122292"/>
                  <a:pt x="1890771" y="128383"/>
                  <a:pt x="1903824" y="128383"/>
                </a:cubicBezTo>
                <a:cubicBezTo>
                  <a:pt x="1910099" y="128383"/>
                  <a:pt x="1915258" y="126688"/>
                  <a:pt x="1919296" y="123299"/>
                </a:cubicBezTo>
                <a:cubicBezTo>
                  <a:pt x="1923340" y="119912"/>
                  <a:pt x="1925359" y="115487"/>
                  <a:pt x="1925359" y="110016"/>
                </a:cubicBezTo>
                <a:cubicBezTo>
                  <a:pt x="1925359" y="105908"/>
                  <a:pt x="1924258" y="102632"/>
                  <a:pt x="1922051" y="100178"/>
                </a:cubicBezTo>
                <a:cubicBezTo>
                  <a:pt x="1919840" y="97721"/>
                  <a:pt x="1917061" y="96185"/>
                  <a:pt x="1913706" y="95562"/>
                </a:cubicBezTo>
                <a:cubicBezTo>
                  <a:pt x="1910348" y="94943"/>
                  <a:pt x="1905221" y="94629"/>
                  <a:pt x="1898324" y="94629"/>
                </a:cubicBezTo>
                <a:lnTo>
                  <a:pt x="1901214" y="81392"/>
                </a:lnTo>
                <a:cubicBezTo>
                  <a:pt x="1902643" y="81515"/>
                  <a:pt x="1904040" y="81576"/>
                  <a:pt x="1905408" y="81576"/>
                </a:cubicBezTo>
                <a:cubicBezTo>
                  <a:pt x="1914171" y="81576"/>
                  <a:pt x="1920744" y="80100"/>
                  <a:pt x="1925129" y="77147"/>
                </a:cubicBezTo>
                <a:cubicBezTo>
                  <a:pt x="1929510" y="74200"/>
                  <a:pt x="1931699" y="69800"/>
                  <a:pt x="1931699" y="63953"/>
                </a:cubicBezTo>
                <a:cubicBezTo>
                  <a:pt x="1931699" y="59418"/>
                  <a:pt x="1930285" y="56016"/>
                  <a:pt x="1927462" y="53748"/>
                </a:cubicBezTo>
                <a:cubicBezTo>
                  <a:pt x="1924629" y="51476"/>
                  <a:pt x="1920356" y="50343"/>
                  <a:pt x="1914638" y="50343"/>
                </a:cubicBezTo>
                <a:cubicBezTo>
                  <a:pt x="1910970" y="50343"/>
                  <a:pt x="1907428" y="51087"/>
                  <a:pt x="1904008" y="52578"/>
                </a:cubicBezTo>
                <a:cubicBezTo>
                  <a:pt x="1900592" y="54071"/>
                  <a:pt x="1897329" y="58424"/>
                  <a:pt x="1894219" y="65635"/>
                </a:cubicBezTo>
                <a:close/>
                <a:moveTo>
                  <a:pt x="2021061" y="126705"/>
                </a:moveTo>
                <a:cubicBezTo>
                  <a:pt x="2015220" y="131738"/>
                  <a:pt x="2009592" y="135421"/>
                  <a:pt x="2004185" y="137751"/>
                </a:cubicBezTo>
                <a:cubicBezTo>
                  <a:pt x="1998774" y="140084"/>
                  <a:pt x="1992996" y="141246"/>
                  <a:pt x="1986844" y="141246"/>
                </a:cubicBezTo>
                <a:cubicBezTo>
                  <a:pt x="1977707" y="141246"/>
                  <a:pt x="1970345" y="138561"/>
                  <a:pt x="1964751" y="133182"/>
                </a:cubicBezTo>
                <a:cubicBezTo>
                  <a:pt x="1959157" y="127804"/>
                  <a:pt x="1956359" y="120920"/>
                  <a:pt x="1956359" y="112532"/>
                </a:cubicBezTo>
                <a:cubicBezTo>
                  <a:pt x="1956359" y="107003"/>
                  <a:pt x="1957619" y="102107"/>
                  <a:pt x="1960136" y="97845"/>
                </a:cubicBezTo>
                <a:cubicBezTo>
                  <a:pt x="1962652" y="93589"/>
                  <a:pt x="1965993" y="90169"/>
                  <a:pt x="1970154" y="87592"/>
                </a:cubicBezTo>
                <a:cubicBezTo>
                  <a:pt x="1974319" y="85010"/>
                  <a:pt x="1979417" y="83163"/>
                  <a:pt x="1985443" y="82043"/>
                </a:cubicBezTo>
                <a:cubicBezTo>
                  <a:pt x="1989234" y="81299"/>
                  <a:pt x="1996431" y="80705"/>
                  <a:pt x="2007030" y="80269"/>
                </a:cubicBezTo>
                <a:cubicBezTo>
                  <a:pt x="2017627" y="79833"/>
                  <a:pt x="2025227" y="78717"/>
                  <a:pt x="2029824" y="76918"/>
                </a:cubicBezTo>
                <a:cubicBezTo>
                  <a:pt x="2031131" y="72316"/>
                  <a:pt x="2031783" y="68494"/>
                  <a:pt x="2031783" y="65448"/>
                </a:cubicBezTo>
                <a:cubicBezTo>
                  <a:pt x="2031783" y="61534"/>
                  <a:pt x="2030353" y="58457"/>
                  <a:pt x="2027491" y="56218"/>
                </a:cubicBezTo>
                <a:cubicBezTo>
                  <a:pt x="2023579" y="53110"/>
                  <a:pt x="2017858" y="51556"/>
                  <a:pt x="2010338" y="51556"/>
                </a:cubicBezTo>
                <a:cubicBezTo>
                  <a:pt x="2003252" y="51556"/>
                  <a:pt x="1997456" y="53125"/>
                  <a:pt x="1992949" y="56265"/>
                </a:cubicBezTo>
                <a:cubicBezTo>
                  <a:pt x="1988445" y="59407"/>
                  <a:pt x="1985166" y="63867"/>
                  <a:pt x="1983118" y="69646"/>
                </a:cubicBezTo>
                <a:lnTo>
                  <a:pt x="1966054" y="68152"/>
                </a:lnTo>
                <a:cubicBezTo>
                  <a:pt x="1969535" y="58334"/>
                  <a:pt x="1975051" y="50814"/>
                  <a:pt x="1982603" y="45590"/>
                </a:cubicBezTo>
                <a:cubicBezTo>
                  <a:pt x="1990156" y="40371"/>
                  <a:pt x="1999677" y="37760"/>
                  <a:pt x="2011176" y="37760"/>
                </a:cubicBezTo>
                <a:cubicBezTo>
                  <a:pt x="2023424" y="37760"/>
                  <a:pt x="2033118" y="40679"/>
                  <a:pt x="2040268" y="46523"/>
                </a:cubicBezTo>
                <a:cubicBezTo>
                  <a:pt x="2045740" y="50875"/>
                  <a:pt x="2048472" y="56530"/>
                  <a:pt x="2048472" y="63490"/>
                </a:cubicBezTo>
                <a:cubicBezTo>
                  <a:pt x="2048472" y="68774"/>
                  <a:pt x="2047695" y="74894"/>
                  <a:pt x="2046139" y="81857"/>
                </a:cubicBezTo>
                <a:lnTo>
                  <a:pt x="2040638" y="106473"/>
                </a:lnTo>
                <a:cubicBezTo>
                  <a:pt x="2038900" y="114304"/>
                  <a:pt x="2038029" y="120675"/>
                  <a:pt x="2038029" y="125583"/>
                </a:cubicBezTo>
                <a:cubicBezTo>
                  <a:pt x="2038029" y="128693"/>
                  <a:pt x="2038712" y="133171"/>
                  <a:pt x="2040081" y="139010"/>
                </a:cubicBezTo>
                <a:lnTo>
                  <a:pt x="2023020" y="139010"/>
                </a:lnTo>
                <a:cubicBezTo>
                  <a:pt x="2022088" y="135774"/>
                  <a:pt x="2021436" y="131674"/>
                  <a:pt x="2021061" y="126705"/>
                </a:cubicBezTo>
                <a:close/>
                <a:moveTo>
                  <a:pt x="2027307" y="88852"/>
                </a:moveTo>
                <a:cubicBezTo>
                  <a:pt x="2024942" y="89780"/>
                  <a:pt x="2022412" y="90493"/>
                  <a:pt x="2019708" y="90990"/>
                </a:cubicBezTo>
                <a:cubicBezTo>
                  <a:pt x="2017007" y="91487"/>
                  <a:pt x="2012483" y="92019"/>
                  <a:pt x="2006143" y="92578"/>
                </a:cubicBezTo>
                <a:cubicBezTo>
                  <a:pt x="1996323" y="93449"/>
                  <a:pt x="1989393" y="94554"/>
                  <a:pt x="1985353" y="95890"/>
                </a:cubicBezTo>
                <a:cubicBezTo>
                  <a:pt x="1981310" y="97229"/>
                  <a:pt x="1978265" y="99356"/>
                  <a:pt x="1976217" y="102276"/>
                </a:cubicBezTo>
                <a:cubicBezTo>
                  <a:pt x="1974164" y="105195"/>
                  <a:pt x="1973138" y="108429"/>
                  <a:pt x="1973138" y="111971"/>
                </a:cubicBezTo>
                <a:cubicBezTo>
                  <a:pt x="1973138" y="116698"/>
                  <a:pt x="1974769" y="120581"/>
                  <a:pt x="1978035" y="123627"/>
                </a:cubicBezTo>
                <a:cubicBezTo>
                  <a:pt x="1981296" y="126674"/>
                  <a:pt x="1985943" y="128196"/>
                  <a:pt x="1991969" y="128196"/>
                </a:cubicBezTo>
                <a:cubicBezTo>
                  <a:pt x="1997564" y="128196"/>
                  <a:pt x="2002942" y="126719"/>
                  <a:pt x="2008101" y="123768"/>
                </a:cubicBezTo>
                <a:cubicBezTo>
                  <a:pt x="2013261" y="120813"/>
                  <a:pt x="2017333" y="116698"/>
                  <a:pt x="2020313" y="111412"/>
                </a:cubicBezTo>
                <a:cubicBezTo>
                  <a:pt x="2023298" y="106131"/>
                  <a:pt x="2025630" y="98608"/>
                  <a:pt x="2027307" y="88852"/>
                </a:cubicBezTo>
                <a:close/>
                <a:moveTo>
                  <a:pt x="2126506" y="87170"/>
                </a:moveTo>
                <a:cubicBezTo>
                  <a:pt x="2132787" y="89348"/>
                  <a:pt x="2137478" y="92347"/>
                  <a:pt x="2140585" y="96167"/>
                </a:cubicBezTo>
                <a:cubicBezTo>
                  <a:pt x="2143693" y="99993"/>
                  <a:pt x="2145248" y="104638"/>
                  <a:pt x="2145248" y="110109"/>
                </a:cubicBezTo>
                <a:cubicBezTo>
                  <a:pt x="2145248" y="117691"/>
                  <a:pt x="2141888" y="124772"/>
                  <a:pt x="2135178" y="131360"/>
                </a:cubicBezTo>
                <a:cubicBezTo>
                  <a:pt x="2128464" y="137949"/>
                  <a:pt x="2118582" y="141246"/>
                  <a:pt x="2105531" y="141246"/>
                </a:cubicBezTo>
                <a:cubicBezTo>
                  <a:pt x="2095711" y="141246"/>
                  <a:pt x="2087943" y="139601"/>
                  <a:pt x="2082222" y="136303"/>
                </a:cubicBezTo>
                <a:cubicBezTo>
                  <a:pt x="2076506" y="133012"/>
                  <a:pt x="2071955" y="128304"/>
                  <a:pt x="2068563" y="122184"/>
                </a:cubicBezTo>
                <a:cubicBezTo>
                  <a:pt x="2065176" y="116060"/>
                  <a:pt x="2063480" y="109238"/>
                  <a:pt x="2063480" y="101714"/>
                </a:cubicBezTo>
                <a:cubicBezTo>
                  <a:pt x="2063480" y="84125"/>
                  <a:pt x="2068545" y="69069"/>
                  <a:pt x="2078680" y="56545"/>
                </a:cubicBezTo>
                <a:cubicBezTo>
                  <a:pt x="2088814" y="44021"/>
                  <a:pt x="2102455" y="37760"/>
                  <a:pt x="2119612" y="37760"/>
                </a:cubicBezTo>
                <a:cubicBezTo>
                  <a:pt x="2129926" y="37760"/>
                  <a:pt x="2137788" y="40136"/>
                  <a:pt x="2143195" y="44892"/>
                </a:cubicBezTo>
                <a:cubicBezTo>
                  <a:pt x="2148606" y="49644"/>
                  <a:pt x="2151306" y="55472"/>
                  <a:pt x="2151306" y="62370"/>
                </a:cubicBezTo>
                <a:cubicBezTo>
                  <a:pt x="2151306" y="68652"/>
                  <a:pt x="2149240" y="73854"/>
                  <a:pt x="2145107" y="77987"/>
                </a:cubicBezTo>
                <a:cubicBezTo>
                  <a:pt x="2140973" y="82119"/>
                  <a:pt x="2134775" y="85179"/>
                  <a:pt x="2126506" y="87170"/>
                </a:cubicBezTo>
                <a:close/>
                <a:moveTo>
                  <a:pt x="2083994" y="80183"/>
                </a:moveTo>
                <a:cubicBezTo>
                  <a:pt x="2088529" y="80554"/>
                  <a:pt x="2092445" y="80740"/>
                  <a:pt x="2095740" y="80740"/>
                </a:cubicBezTo>
                <a:cubicBezTo>
                  <a:pt x="2108541" y="80740"/>
                  <a:pt x="2118129" y="79325"/>
                  <a:pt x="2124505" y="76496"/>
                </a:cubicBezTo>
                <a:cubicBezTo>
                  <a:pt x="2130876" y="73670"/>
                  <a:pt x="2134058" y="69455"/>
                  <a:pt x="2134058" y="63863"/>
                </a:cubicBezTo>
                <a:cubicBezTo>
                  <a:pt x="2134058" y="60195"/>
                  <a:pt x="2132677" y="57150"/>
                  <a:pt x="2129912" y="54727"/>
                </a:cubicBezTo>
                <a:cubicBezTo>
                  <a:pt x="2127147" y="52301"/>
                  <a:pt x="2123525" y="51091"/>
                  <a:pt x="2119047" y="51091"/>
                </a:cubicBezTo>
                <a:cubicBezTo>
                  <a:pt x="2111342" y="51091"/>
                  <a:pt x="2104228" y="53683"/>
                  <a:pt x="2097702" y="58875"/>
                </a:cubicBezTo>
                <a:cubicBezTo>
                  <a:pt x="2091176" y="64065"/>
                  <a:pt x="2086604" y="71168"/>
                  <a:pt x="2083994" y="80183"/>
                </a:cubicBezTo>
                <a:close/>
                <a:moveTo>
                  <a:pt x="2081290" y="93326"/>
                </a:moveTo>
                <a:cubicBezTo>
                  <a:pt x="2080855" y="95998"/>
                  <a:pt x="2080634" y="98640"/>
                  <a:pt x="2080634" y="101249"/>
                </a:cubicBezTo>
                <a:cubicBezTo>
                  <a:pt x="2080634" y="109083"/>
                  <a:pt x="2082874" y="115503"/>
                  <a:pt x="2087352" y="120503"/>
                </a:cubicBezTo>
                <a:cubicBezTo>
                  <a:pt x="2091828" y="125506"/>
                  <a:pt x="2098257" y="128008"/>
                  <a:pt x="2106648" y="128008"/>
                </a:cubicBezTo>
                <a:cubicBezTo>
                  <a:pt x="2113174" y="128008"/>
                  <a:pt x="2118380" y="126284"/>
                  <a:pt x="2122269" y="122836"/>
                </a:cubicBezTo>
                <a:cubicBezTo>
                  <a:pt x="2126149" y="119382"/>
                  <a:pt x="2128094" y="115175"/>
                  <a:pt x="2128094" y="110199"/>
                </a:cubicBezTo>
                <a:cubicBezTo>
                  <a:pt x="2128094" y="103367"/>
                  <a:pt x="2125390" y="98828"/>
                  <a:pt x="2119979" y="96587"/>
                </a:cubicBezTo>
                <a:cubicBezTo>
                  <a:pt x="2114572" y="94348"/>
                  <a:pt x="2104661" y="93229"/>
                  <a:pt x="2090240" y="93229"/>
                </a:cubicBezTo>
                <a:cubicBezTo>
                  <a:pt x="2088872" y="93229"/>
                  <a:pt x="2085891" y="93261"/>
                  <a:pt x="2081290" y="93326"/>
                </a:cubicBezTo>
                <a:close/>
                <a:moveTo>
                  <a:pt x="2157992" y="101437"/>
                </a:moveTo>
                <a:cubicBezTo>
                  <a:pt x="2157992" y="82105"/>
                  <a:pt x="2163680" y="66103"/>
                  <a:pt x="2175055" y="53424"/>
                </a:cubicBezTo>
                <a:cubicBezTo>
                  <a:pt x="2184440" y="42981"/>
                  <a:pt x="2196750" y="37760"/>
                  <a:pt x="2211977" y="37760"/>
                </a:cubicBezTo>
                <a:cubicBezTo>
                  <a:pt x="2223911" y="37760"/>
                  <a:pt x="2233530" y="41486"/>
                  <a:pt x="2240835" y="48946"/>
                </a:cubicBezTo>
                <a:cubicBezTo>
                  <a:pt x="2248135" y="56408"/>
                  <a:pt x="2251786" y="66477"/>
                  <a:pt x="2251786" y="79157"/>
                </a:cubicBezTo>
                <a:cubicBezTo>
                  <a:pt x="2251786" y="90529"/>
                  <a:pt x="2249488" y="101110"/>
                  <a:pt x="2244891" y="110898"/>
                </a:cubicBezTo>
                <a:cubicBezTo>
                  <a:pt x="2240291" y="120687"/>
                  <a:pt x="2233750" y="128193"/>
                  <a:pt x="2225265" y="133412"/>
                </a:cubicBezTo>
                <a:cubicBezTo>
                  <a:pt x="2216780" y="138636"/>
                  <a:pt x="2207844" y="141246"/>
                  <a:pt x="2198459" y="141246"/>
                </a:cubicBezTo>
                <a:cubicBezTo>
                  <a:pt x="2190751" y="141246"/>
                  <a:pt x="2183746" y="139601"/>
                  <a:pt x="2177435" y="136303"/>
                </a:cubicBezTo>
                <a:cubicBezTo>
                  <a:pt x="2171125" y="133012"/>
                  <a:pt x="2166307" y="128351"/>
                  <a:pt x="2162981" y="122320"/>
                </a:cubicBezTo>
                <a:cubicBezTo>
                  <a:pt x="2159654" y="116290"/>
                  <a:pt x="2157992" y="109328"/>
                  <a:pt x="2157992" y="101437"/>
                </a:cubicBezTo>
                <a:close/>
                <a:moveTo>
                  <a:pt x="2174869" y="99756"/>
                </a:moveTo>
                <a:cubicBezTo>
                  <a:pt x="2174869" y="109083"/>
                  <a:pt x="2177108" y="116154"/>
                  <a:pt x="2181582" y="120967"/>
                </a:cubicBezTo>
                <a:cubicBezTo>
                  <a:pt x="2186057" y="125787"/>
                  <a:pt x="2191745" y="128196"/>
                  <a:pt x="2198646" y="128196"/>
                </a:cubicBezTo>
                <a:cubicBezTo>
                  <a:pt x="2202249" y="128196"/>
                  <a:pt x="2205828" y="127465"/>
                  <a:pt x="2209371" y="126003"/>
                </a:cubicBezTo>
                <a:cubicBezTo>
                  <a:pt x="2212912" y="124541"/>
                  <a:pt x="2216204" y="122320"/>
                  <a:pt x="2219248" y="119337"/>
                </a:cubicBezTo>
                <a:cubicBezTo>
                  <a:pt x="2222294" y="116352"/>
                  <a:pt x="2224890" y="112950"/>
                  <a:pt x="2227032" y="109126"/>
                </a:cubicBezTo>
                <a:cubicBezTo>
                  <a:pt x="2229177" y="105303"/>
                  <a:pt x="2230898" y="101188"/>
                  <a:pt x="2232205" y="96775"/>
                </a:cubicBezTo>
                <a:cubicBezTo>
                  <a:pt x="2234134" y="90620"/>
                  <a:pt x="2235099" y="84715"/>
                  <a:pt x="2235099" y="79060"/>
                </a:cubicBezTo>
                <a:cubicBezTo>
                  <a:pt x="2235099" y="70110"/>
                  <a:pt x="2232847" y="63166"/>
                  <a:pt x="2228339" y="58223"/>
                </a:cubicBezTo>
                <a:cubicBezTo>
                  <a:pt x="2223835" y="53280"/>
                  <a:pt x="2218158" y="50810"/>
                  <a:pt x="2211325" y="50810"/>
                </a:cubicBezTo>
                <a:cubicBezTo>
                  <a:pt x="2206037" y="50810"/>
                  <a:pt x="2201224" y="52066"/>
                  <a:pt x="2196875" y="54583"/>
                </a:cubicBezTo>
                <a:cubicBezTo>
                  <a:pt x="2192523" y="57099"/>
                  <a:pt x="2188595" y="60786"/>
                  <a:pt x="2185081" y="65631"/>
                </a:cubicBezTo>
                <a:cubicBezTo>
                  <a:pt x="2181572" y="70481"/>
                  <a:pt x="2178986" y="76121"/>
                  <a:pt x="2177342" y="82555"/>
                </a:cubicBezTo>
                <a:cubicBezTo>
                  <a:pt x="2175697" y="88988"/>
                  <a:pt x="2174869" y="94723"/>
                  <a:pt x="2174869" y="99756"/>
                </a:cubicBezTo>
                <a:close/>
                <a:moveTo>
                  <a:pt x="2285871" y="65635"/>
                </a:moveTo>
                <a:lnTo>
                  <a:pt x="2270300" y="63863"/>
                </a:lnTo>
                <a:cubicBezTo>
                  <a:pt x="2274340" y="53981"/>
                  <a:pt x="2279358" y="47156"/>
                  <a:pt x="2285360" y="43398"/>
                </a:cubicBezTo>
                <a:cubicBezTo>
                  <a:pt x="2291357" y="39639"/>
                  <a:pt x="2298953" y="37760"/>
                  <a:pt x="2308155" y="37760"/>
                </a:cubicBezTo>
                <a:cubicBezTo>
                  <a:pt x="2318033" y="37760"/>
                  <a:pt x="2325806" y="40043"/>
                  <a:pt x="2331461" y="44611"/>
                </a:cubicBezTo>
                <a:cubicBezTo>
                  <a:pt x="2337116" y="49179"/>
                  <a:pt x="2339946" y="55223"/>
                  <a:pt x="2339946" y="62744"/>
                </a:cubicBezTo>
                <a:cubicBezTo>
                  <a:pt x="2339946" y="68584"/>
                  <a:pt x="2338456" y="73619"/>
                  <a:pt x="2335472" y="77846"/>
                </a:cubicBezTo>
                <a:cubicBezTo>
                  <a:pt x="2332487" y="82072"/>
                  <a:pt x="2328012" y="85526"/>
                  <a:pt x="2322044" y="88196"/>
                </a:cubicBezTo>
                <a:cubicBezTo>
                  <a:pt x="2329877" y="93168"/>
                  <a:pt x="2333794" y="100040"/>
                  <a:pt x="2333794" y="108802"/>
                </a:cubicBezTo>
                <a:cubicBezTo>
                  <a:pt x="2333794" y="117316"/>
                  <a:pt x="2330468" y="124851"/>
                  <a:pt x="2323814" y="131407"/>
                </a:cubicBezTo>
                <a:cubicBezTo>
                  <a:pt x="2317166" y="137966"/>
                  <a:pt x="2307435" y="141246"/>
                  <a:pt x="2294634" y="141246"/>
                </a:cubicBezTo>
                <a:cubicBezTo>
                  <a:pt x="2272755" y="141246"/>
                  <a:pt x="2259886" y="131270"/>
                  <a:pt x="2256035" y="111319"/>
                </a:cubicBezTo>
                <a:lnTo>
                  <a:pt x="2272068" y="110109"/>
                </a:lnTo>
                <a:cubicBezTo>
                  <a:pt x="2274617" y="122292"/>
                  <a:pt x="2282421" y="128383"/>
                  <a:pt x="2295472" y="128383"/>
                </a:cubicBezTo>
                <a:cubicBezTo>
                  <a:pt x="2301750" y="128383"/>
                  <a:pt x="2306909" y="126688"/>
                  <a:pt x="2310948" y="123299"/>
                </a:cubicBezTo>
                <a:cubicBezTo>
                  <a:pt x="2314988" y="119912"/>
                  <a:pt x="2317007" y="115487"/>
                  <a:pt x="2317007" y="110016"/>
                </a:cubicBezTo>
                <a:cubicBezTo>
                  <a:pt x="2317007" y="105908"/>
                  <a:pt x="2315906" y="102632"/>
                  <a:pt x="2313702" y="100178"/>
                </a:cubicBezTo>
                <a:cubicBezTo>
                  <a:pt x="2311492" y="97721"/>
                  <a:pt x="2308713" y="96185"/>
                  <a:pt x="2305353" y="95562"/>
                </a:cubicBezTo>
                <a:cubicBezTo>
                  <a:pt x="2301995" y="94943"/>
                  <a:pt x="2296869" y="94629"/>
                  <a:pt x="2289971" y="94629"/>
                </a:cubicBezTo>
                <a:lnTo>
                  <a:pt x="2292862" y="81392"/>
                </a:lnTo>
                <a:cubicBezTo>
                  <a:pt x="2294294" y="81515"/>
                  <a:pt x="2295687" y="81576"/>
                  <a:pt x="2297059" y="81576"/>
                </a:cubicBezTo>
                <a:cubicBezTo>
                  <a:pt x="2305822" y="81576"/>
                  <a:pt x="2312392" y="80100"/>
                  <a:pt x="2316777" y="77147"/>
                </a:cubicBezTo>
                <a:cubicBezTo>
                  <a:pt x="2321162" y="74200"/>
                  <a:pt x="2323351" y="69800"/>
                  <a:pt x="2323351" y="63953"/>
                </a:cubicBezTo>
                <a:cubicBezTo>
                  <a:pt x="2323351" y="59418"/>
                  <a:pt x="2321936" y="56016"/>
                  <a:pt x="2319109" y="53748"/>
                </a:cubicBezTo>
                <a:cubicBezTo>
                  <a:pt x="2316279" y="51476"/>
                  <a:pt x="2312003" y="50343"/>
                  <a:pt x="2306286" y="50343"/>
                </a:cubicBezTo>
                <a:cubicBezTo>
                  <a:pt x="2302622" y="50343"/>
                  <a:pt x="2299078" y="51087"/>
                  <a:pt x="2295659" y="52578"/>
                </a:cubicBezTo>
                <a:cubicBezTo>
                  <a:pt x="2292239" y="54071"/>
                  <a:pt x="2288977" y="58424"/>
                  <a:pt x="2285871" y="65635"/>
                </a:cubicBezTo>
                <a:close/>
                <a:moveTo>
                  <a:pt x="2415837" y="121111"/>
                </a:moveTo>
                <a:cubicBezTo>
                  <a:pt x="2403969" y="134535"/>
                  <a:pt x="2391815" y="141246"/>
                  <a:pt x="2379384" y="141246"/>
                </a:cubicBezTo>
                <a:cubicBezTo>
                  <a:pt x="2371738" y="141246"/>
                  <a:pt x="2365571" y="139057"/>
                  <a:pt x="2360880" y="134672"/>
                </a:cubicBezTo>
                <a:cubicBezTo>
                  <a:pt x="2356189" y="130291"/>
                  <a:pt x="2353839" y="124931"/>
                  <a:pt x="2353839" y="118595"/>
                </a:cubicBezTo>
                <a:cubicBezTo>
                  <a:pt x="2353839" y="114426"/>
                  <a:pt x="2354898" y="107279"/>
                  <a:pt x="2357011" y="97146"/>
                </a:cubicBezTo>
                <a:lnTo>
                  <a:pt x="2368944" y="39996"/>
                </a:lnTo>
                <a:lnTo>
                  <a:pt x="2385817" y="39996"/>
                </a:lnTo>
                <a:lnTo>
                  <a:pt x="2372579" y="103302"/>
                </a:lnTo>
                <a:cubicBezTo>
                  <a:pt x="2371457" y="108586"/>
                  <a:pt x="2370900" y="112687"/>
                  <a:pt x="2370900" y="115611"/>
                </a:cubicBezTo>
                <a:cubicBezTo>
                  <a:pt x="2370900" y="119337"/>
                  <a:pt x="2372032" y="122245"/>
                  <a:pt x="2374304" y="124325"/>
                </a:cubicBezTo>
                <a:cubicBezTo>
                  <a:pt x="2376573" y="126407"/>
                  <a:pt x="2379914" y="127447"/>
                  <a:pt x="2384328" y="127447"/>
                </a:cubicBezTo>
                <a:cubicBezTo>
                  <a:pt x="2389050" y="127447"/>
                  <a:pt x="2393666" y="126299"/>
                  <a:pt x="2398172" y="123998"/>
                </a:cubicBezTo>
                <a:cubicBezTo>
                  <a:pt x="2402680" y="121698"/>
                  <a:pt x="2406563" y="118591"/>
                  <a:pt x="2409829" y="114675"/>
                </a:cubicBezTo>
                <a:cubicBezTo>
                  <a:pt x="2413092" y="110760"/>
                  <a:pt x="2415744" y="106131"/>
                  <a:pt x="2417795" y="100782"/>
                </a:cubicBezTo>
                <a:cubicBezTo>
                  <a:pt x="2419165" y="97362"/>
                  <a:pt x="2420749" y="91368"/>
                  <a:pt x="2422552" y="82793"/>
                </a:cubicBezTo>
                <a:lnTo>
                  <a:pt x="2431501" y="39996"/>
                </a:lnTo>
                <a:lnTo>
                  <a:pt x="2448379" y="39996"/>
                </a:lnTo>
                <a:lnTo>
                  <a:pt x="2427681" y="139010"/>
                </a:lnTo>
                <a:lnTo>
                  <a:pt x="2412113" y="139010"/>
                </a:lnTo>
                <a:close/>
                <a:moveTo>
                  <a:pt x="2454343" y="139010"/>
                </a:moveTo>
                <a:lnTo>
                  <a:pt x="2475040" y="39996"/>
                </a:lnTo>
                <a:lnTo>
                  <a:pt x="2491920" y="39996"/>
                </a:lnTo>
                <a:lnTo>
                  <a:pt x="2488467" y="56310"/>
                </a:lnTo>
                <a:cubicBezTo>
                  <a:pt x="2494750" y="49287"/>
                  <a:pt x="2500358" y="44435"/>
                  <a:pt x="2505301" y="41764"/>
                </a:cubicBezTo>
                <a:cubicBezTo>
                  <a:pt x="2510238" y="39092"/>
                  <a:pt x="2515601" y="37760"/>
                  <a:pt x="2521380" y="37760"/>
                </a:cubicBezTo>
                <a:cubicBezTo>
                  <a:pt x="2527531" y="37760"/>
                  <a:pt x="2532676" y="39392"/>
                  <a:pt x="2536812" y="42653"/>
                </a:cubicBezTo>
                <a:cubicBezTo>
                  <a:pt x="2540945" y="45918"/>
                  <a:pt x="2543663" y="50468"/>
                  <a:pt x="2544970" y="56310"/>
                </a:cubicBezTo>
                <a:cubicBezTo>
                  <a:pt x="2550003" y="50094"/>
                  <a:pt x="2555305" y="45449"/>
                  <a:pt x="2560867" y="42375"/>
                </a:cubicBezTo>
                <a:cubicBezTo>
                  <a:pt x="2566430" y="39298"/>
                  <a:pt x="2572286" y="37760"/>
                  <a:pt x="2578439" y="37760"/>
                </a:cubicBezTo>
                <a:cubicBezTo>
                  <a:pt x="2586708" y="37760"/>
                  <a:pt x="2592907" y="39719"/>
                  <a:pt x="2597041" y="43632"/>
                </a:cubicBezTo>
                <a:cubicBezTo>
                  <a:pt x="2601173" y="47549"/>
                  <a:pt x="2603240" y="53049"/>
                  <a:pt x="2603240" y="60134"/>
                </a:cubicBezTo>
                <a:cubicBezTo>
                  <a:pt x="2603240" y="63180"/>
                  <a:pt x="2602527" y="68217"/>
                  <a:pt x="2601097" y="75240"/>
                </a:cubicBezTo>
                <a:lnTo>
                  <a:pt x="2587759" y="139010"/>
                </a:lnTo>
                <a:lnTo>
                  <a:pt x="2570887" y="139010"/>
                </a:lnTo>
                <a:lnTo>
                  <a:pt x="2584498" y="73558"/>
                </a:lnTo>
                <a:cubicBezTo>
                  <a:pt x="2585682" y="68217"/>
                  <a:pt x="2586273" y="64393"/>
                  <a:pt x="2586273" y="62093"/>
                </a:cubicBezTo>
                <a:cubicBezTo>
                  <a:pt x="2586273" y="58859"/>
                  <a:pt x="2585246" y="56310"/>
                  <a:pt x="2583194" y="54442"/>
                </a:cubicBezTo>
                <a:cubicBezTo>
                  <a:pt x="2581143" y="52582"/>
                  <a:pt x="2578251" y="51650"/>
                  <a:pt x="2574522" y="51650"/>
                </a:cubicBezTo>
                <a:cubicBezTo>
                  <a:pt x="2569485" y="51650"/>
                  <a:pt x="2564360" y="53172"/>
                  <a:pt x="2559139" y="56218"/>
                </a:cubicBezTo>
                <a:cubicBezTo>
                  <a:pt x="2553916" y="59263"/>
                  <a:pt x="2549862" y="63255"/>
                  <a:pt x="2546975" y="68195"/>
                </a:cubicBezTo>
                <a:cubicBezTo>
                  <a:pt x="2544081" y="73138"/>
                  <a:pt x="2541550" y="80736"/>
                  <a:pt x="2539375" y="90993"/>
                </a:cubicBezTo>
                <a:lnTo>
                  <a:pt x="2529306" y="139010"/>
                </a:lnTo>
                <a:lnTo>
                  <a:pt x="2512430" y="139010"/>
                </a:lnTo>
                <a:lnTo>
                  <a:pt x="2526415" y="72161"/>
                </a:lnTo>
                <a:cubicBezTo>
                  <a:pt x="2527409" y="67626"/>
                  <a:pt x="2527906" y="64389"/>
                  <a:pt x="2527906" y="62464"/>
                </a:cubicBezTo>
                <a:cubicBezTo>
                  <a:pt x="2527906" y="59230"/>
                  <a:pt x="2526897" y="56620"/>
                  <a:pt x="2524874" y="54633"/>
                </a:cubicBezTo>
                <a:cubicBezTo>
                  <a:pt x="2522855" y="52643"/>
                  <a:pt x="2520231" y="51650"/>
                  <a:pt x="2516998" y="51650"/>
                </a:cubicBezTo>
                <a:cubicBezTo>
                  <a:pt x="2512214" y="51650"/>
                  <a:pt x="2507191" y="53172"/>
                  <a:pt x="2501943" y="56218"/>
                </a:cubicBezTo>
                <a:cubicBezTo>
                  <a:pt x="2496687" y="59263"/>
                  <a:pt x="2492417" y="63504"/>
                  <a:pt x="2489119" y="68943"/>
                </a:cubicBezTo>
                <a:cubicBezTo>
                  <a:pt x="2485826" y="74383"/>
                  <a:pt x="2483121" y="82133"/>
                  <a:pt x="2481008" y="92207"/>
                </a:cubicBezTo>
                <a:lnTo>
                  <a:pt x="2471221" y="139010"/>
                </a:lnTo>
                <a:close/>
                <a:moveTo>
                  <a:pt x="2679354" y="102931"/>
                </a:moveTo>
                <a:lnTo>
                  <a:pt x="2696228" y="104699"/>
                </a:lnTo>
                <a:cubicBezTo>
                  <a:pt x="2692005" y="117072"/>
                  <a:pt x="2685989" y="126252"/>
                  <a:pt x="2678191" y="132249"/>
                </a:cubicBezTo>
                <a:cubicBezTo>
                  <a:pt x="2670387" y="138247"/>
                  <a:pt x="2661512" y="141246"/>
                  <a:pt x="2651569" y="141246"/>
                </a:cubicBezTo>
                <a:cubicBezTo>
                  <a:pt x="2640820" y="141246"/>
                  <a:pt x="2632097" y="137765"/>
                  <a:pt x="2625419" y="130802"/>
                </a:cubicBezTo>
                <a:cubicBezTo>
                  <a:pt x="2618737" y="123844"/>
                  <a:pt x="2615393" y="114116"/>
                  <a:pt x="2615393" y="101624"/>
                </a:cubicBezTo>
                <a:cubicBezTo>
                  <a:pt x="2615393" y="90810"/>
                  <a:pt x="2617539" y="80183"/>
                  <a:pt x="2621830" y="69739"/>
                </a:cubicBezTo>
                <a:cubicBezTo>
                  <a:pt x="2626121" y="59295"/>
                  <a:pt x="2632255" y="51357"/>
                  <a:pt x="2640244" y="45918"/>
                </a:cubicBezTo>
                <a:cubicBezTo>
                  <a:pt x="2648228" y="40479"/>
                  <a:pt x="2657350" y="37760"/>
                  <a:pt x="2667607" y="37760"/>
                </a:cubicBezTo>
                <a:cubicBezTo>
                  <a:pt x="2678238" y="37760"/>
                  <a:pt x="2686655" y="40759"/>
                  <a:pt x="2692876" y="46752"/>
                </a:cubicBezTo>
                <a:cubicBezTo>
                  <a:pt x="2699089" y="52751"/>
                  <a:pt x="2702196" y="60692"/>
                  <a:pt x="2702196" y="70578"/>
                </a:cubicBezTo>
                <a:lnTo>
                  <a:pt x="2685601" y="71698"/>
                </a:lnTo>
                <a:cubicBezTo>
                  <a:pt x="2685539" y="65415"/>
                  <a:pt x="2683721" y="60505"/>
                  <a:pt x="2680150" y="56962"/>
                </a:cubicBezTo>
                <a:cubicBezTo>
                  <a:pt x="2676575" y="53420"/>
                  <a:pt x="2671863" y="51650"/>
                  <a:pt x="2666020" y="51650"/>
                </a:cubicBezTo>
                <a:cubicBezTo>
                  <a:pt x="2659244" y="51650"/>
                  <a:pt x="2653369" y="53791"/>
                  <a:pt x="2648401" y="58082"/>
                </a:cubicBezTo>
                <a:cubicBezTo>
                  <a:pt x="2643430" y="62373"/>
                  <a:pt x="2639527" y="68882"/>
                  <a:pt x="2636701" y="77612"/>
                </a:cubicBezTo>
                <a:cubicBezTo>
                  <a:pt x="2633872" y="86346"/>
                  <a:pt x="2632457" y="94752"/>
                  <a:pt x="2632457" y="102834"/>
                </a:cubicBezTo>
                <a:cubicBezTo>
                  <a:pt x="2632457" y="111286"/>
                  <a:pt x="2634322" y="117626"/>
                  <a:pt x="2638052" y="121856"/>
                </a:cubicBezTo>
                <a:cubicBezTo>
                  <a:pt x="2641778" y="126083"/>
                  <a:pt x="2646377" y="128196"/>
                  <a:pt x="2651846" y="128196"/>
                </a:cubicBezTo>
                <a:cubicBezTo>
                  <a:pt x="2657319" y="128196"/>
                  <a:pt x="2662556" y="126115"/>
                  <a:pt x="2667560" y="121947"/>
                </a:cubicBezTo>
                <a:cubicBezTo>
                  <a:pt x="2672561" y="117785"/>
                  <a:pt x="2676496" y="111445"/>
                  <a:pt x="2679354" y="102931"/>
                </a:cubicBezTo>
                <a:close/>
                <a:moveTo>
                  <a:pt x="2804303" y="39996"/>
                </a:moveTo>
                <a:lnTo>
                  <a:pt x="2782671" y="139010"/>
                </a:lnTo>
                <a:lnTo>
                  <a:pt x="2766074" y="139010"/>
                </a:lnTo>
                <a:lnTo>
                  <a:pt x="2774841" y="97798"/>
                </a:lnTo>
                <a:lnTo>
                  <a:pt x="2769251" y="97798"/>
                </a:lnTo>
                <a:cubicBezTo>
                  <a:pt x="2762222" y="97798"/>
                  <a:pt x="2757593" y="98013"/>
                  <a:pt x="2755358" y="98449"/>
                </a:cubicBezTo>
                <a:cubicBezTo>
                  <a:pt x="2753119" y="98885"/>
                  <a:pt x="2750325" y="100346"/>
                  <a:pt x="2746966" y="102834"/>
                </a:cubicBezTo>
                <a:cubicBezTo>
                  <a:pt x="2743606" y="105321"/>
                  <a:pt x="2740533" y="108525"/>
                  <a:pt x="2737732" y="112436"/>
                </a:cubicBezTo>
                <a:lnTo>
                  <a:pt x="2718994" y="139010"/>
                </a:lnTo>
                <a:lnTo>
                  <a:pt x="2698484" y="139010"/>
                </a:lnTo>
                <a:lnTo>
                  <a:pt x="2717316" y="113835"/>
                </a:lnTo>
                <a:cubicBezTo>
                  <a:pt x="2723782" y="105134"/>
                  <a:pt x="2730586" y="99320"/>
                  <a:pt x="2737732" y="96404"/>
                </a:cubicBezTo>
                <a:cubicBezTo>
                  <a:pt x="2730708" y="94536"/>
                  <a:pt x="2725426" y="91509"/>
                  <a:pt x="2721884" y="87311"/>
                </a:cubicBezTo>
                <a:cubicBezTo>
                  <a:pt x="2718342" y="83113"/>
                  <a:pt x="2716567" y="77724"/>
                  <a:pt x="2716567" y="71135"/>
                </a:cubicBezTo>
                <a:cubicBezTo>
                  <a:pt x="2716567" y="65480"/>
                  <a:pt x="2718199" y="60087"/>
                  <a:pt x="2721464" y="54958"/>
                </a:cubicBezTo>
                <a:cubicBezTo>
                  <a:pt x="2724729" y="49831"/>
                  <a:pt x="2729174" y="46055"/>
                  <a:pt x="2734798" y="43632"/>
                </a:cubicBezTo>
                <a:cubicBezTo>
                  <a:pt x="2740425" y="41205"/>
                  <a:pt x="2749140" y="39996"/>
                  <a:pt x="2760948" y="39996"/>
                </a:cubicBezTo>
                <a:close/>
                <a:moveTo>
                  <a:pt x="2784722" y="53326"/>
                </a:moveTo>
                <a:lnTo>
                  <a:pt x="2761415" y="53326"/>
                </a:lnTo>
                <a:cubicBezTo>
                  <a:pt x="2748611" y="53326"/>
                  <a:pt x="2740763" y="55080"/>
                  <a:pt x="2737876" y="58594"/>
                </a:cubicBezTo>
                <a:cubicBezTo>
                  <a:pt x="2734984" y="62103"/>
                  <a:pt x="2733538" y="65945"/>
                  <a:pt x="2733538" y="70110"/>
                </a:cubicBezTo>
                <a:cubicBezTo>
                  <a:pt x="2733538" y="73717"/>
                  <a:pt x="2734441" y="76741"/>
                  <a:pt x="2736246" y="79196"/>
                </a:cubicBezTo>
                <a:cubicBezTo>
                  <a:pt x="2738045" y="81655"/>
                  <a:pt x="2740159" y="83160"/>
                  <a:pt x="2742582" y="83721"/>
                </a:cubicBezTo>
                <a:cubicBezTo>
                  <a:pt x="2745007" y="84280"/>
                  <a:pt x="2749169" y="84560"/>
                  <a:pt x="2755077" y="84560"/>
                </a:cubicBezTo>
                <a:lnTo>
                  <a:pt x="2777825" y="84560"/>
                </a:lnTo>
                <a:close/>
                <a:moveTo>
                  <a:pt x="2877844" y="39996"/>
                </a:moveTo>
                <a:lnTo>
                  <a:pt x="2956810" y="39996"/>
                </a:lnTo>
                <a:lnTo>
                  <a:pt x="2935930" y="139010"/>
                </a:lnTo>
                <a:lnTo>
                  <a:pt x="2919143" y="139010"/>
                </a:lnTo>
                <a:lnTo>
                  <a:pt x="2937323" y="53608"/>
                </a:lnTo>
                <a:lnTo>
                  <a:pt x="2891548" y="53608"/>
                </a:lnTo>
                <a:lnTo>
                  <a:pt x="2873365" y="139010"/>
                </a:lnTo>
                <a:lnTo>
                  <a:pt x="2856679" y="139010"/>
                </a:lnTo>
                <a:close/>
                <a:moveTo>
                  <a:pt x="2965201" y="101437"/>
                </a:moveTo>
                <a:cubicBezTo>
                  <a:pt x="2965201" y="82105"/>
                  <a:pt x="2970886" y="66103"/>
                  <a:pt x="2982262" y="53424"/>
                </a:cubicBezTo>
                <a:cubicBezTo>
                  <a:pt x="2991650" y="42981"/>
                  <a:pt x="3003955" y="37760"/>
                  <a:pt x="3019183" y="37760"/>
                </a:cubicBezTo>
                <a:cubicBezTo>
                  <a:pt x="3031118" y="37760"/>
                  <a:pt x="3040737" y="41486"/>
                  <a:pt x="3048040" y="48946"/>
                </a:cubicBezTo>
                <a:cubicBezTo>
                  <a:pt x="3055345" y="56408"/>
                  <a:pt x="3058996" y="66477"/>
                  <a:pt x="3058996" y="79157"/>
                </a:cubicBezTo>
                <a:cubicBezTo>
                  <a:pt x="3058996" y="90529"/>
                  <a:pt x="3056700" y="101110"/>
                  <a:pt x="3052098" y="110898"/>
                </a:cubicBezTo>
                <a:cubicBezTo>
                  <a:pt x="3047497" y="120687"/>
                  <a:pt x="3040956" y="128193"/>
                  <a:pt x="3032470" y="133412"/>
                </a:cubicBezTo>
                <a:cubicBezTo>
                  <a:pt x="3023985" y="138636"/>
                  <a:pt x="3015051" y="141246"/>
                  <a:pt x="3005666" y="141246"/>
                </a:cubicBezTo>
                <a:cubicBezTo>
                  <a:pt x="2997961" y="141246"/>
                  <a:pt x="2990952" y="139601"/>
                  <a:pt x="2984641" y="136303"/>
                </a:cubicBezTo>
                <a:cubicBezTo>
                  <a:pt x="2978330" y="133012"/>
                  <a:pt x="2973513" y="128351"/>
                  <a:pt x="2970187" y="122320"/>
                </a:cubicBezTo>
                <a:cubicBezTo>
                  <a:pt x="2966861" y="116290"/>
                  <a:pt x="2965201" y="109328"/>
                  <a:pt x="2965201" y="101437"/>
                </a:cubicBezTo>
                <a:close/>
                <a:moveTo>
                  <a:pt x="2982078" y="99756"/>
                </a:moveTo>
                <a:cubicBezTo>
                  <a:pt x="2982078" y="109083"/>
                  <a:pt x="2984313" y="116154"/>
                  <a:pt x="2988789" y="120967"/>
                </a:cubicBezTo>
                <a:cubicBezTo>
                  <a:pt x="2993267" y="125787"/>
                  <a:pt x="2998951" y="128196"/>
                  <a:pt x="3005852" y="128196"/>
                </a:cubicBezTo>
                <a:cubicBezTo>
                  <a:pt x="3009457" y="128196"/>
                  <a:pt x="3013034" y="127465"/>
                  <a:pt x="3016577" y="126003"/>
                </a:cubicBezTo>
                <a:cubicBezTo>
                  <a:pt x="3020120" y="124541"/>
                  <a:pt x="3023413" y="122320"/>
                  <a:pt x="3026460" y="119337"/>
                </a:cubicBezTo>
                <a:cubicBezTo>
                  <a:pt x="3029505" y="116352"/>
                  <a:pt x="3032097" y="112950"/>
                  <a:pt x="3034242" y="109126"/>
                </a:cubicBezTo>
                <a:cubicBezTo>
                  <a:pt x="3036385" y="105303"/>
                  <a:pt x="3038108" y="101188"/>
                  <a:pt x="3039415" y="96775"/>
                </a:cubicBezTo>
                <a:cubicBezTo>
                  <a:pt x="3041342" y="90620"/>
                  <a:pt x="3042307" y="84715"/>
                  <a:pt x="3042307" y="79060"/>
                </a:cubicBezTo>
                <a:cubicBezTo>
                  <a:pt x="3042307" y="70110"/>
                  <a:pt x="3040056" y="63166"/>
                  <a:pt x="3035549" y="58223"/>
                </a:cubicBezTo>
                <a:cubicBezTo>
                  <a:pt x="3031042" y="53280"/>
                  <a:pt x="3025368" y="50810"/>
                  <a:pt x="3018532" y="50810"/>
                </a:cubicBezTo>
                <a:cubicBezTo>
                  <a:pt x="3013246" y="50810"/>
                  <a:pt x="3008431" y="52066"/>
                  <a:pt x="3004081" y="54583"/>
                </a:cubicBezTo>
                <a:cubicBezTo>
                  <a:pt x="2999729" y="57099"/>
                  <a:pt x="2995802" y="60786"/>
                  <a:pt x="2992291" y="65631"/>
                </a:cubicBezTo>
                <a:cubicBezTo>
                  <a:pt x="2988777" y="70481"/>
                  <a:pt x="2986197" y="76121"/>
                  <a:pt x="2984548" y="82555"/>
                </a:cubicBezTo>
                <a:cubicBezTo>
                  <a:pt x="2982903" y="88988"/>
                  <a:pt x="2982078" y="94723"/>
                  <a:pt x="2982078" y="99756"/>
                </a:cubicBezTo>
                <a:close/>
                <a:moveTo>
                  <a:pt x="3104586" y="14638"/>
                </a:moveTo>
                <a:lnTo>
                  <a:pt x="3107755" y="0"/>
                </a:lnTo>
                <a:lnTo>
                  <a:pt x="3119973" y="0"/>
                </a:lnTo>
                <a:cubicBezTo>
                  <a:pt x="3135572" y="0"/>
                  <a:pt x="3147243" y="4068"/>
                  <a:pt x="3154978" y="12211"/>
                </a:cubicBezTo>
                <a:cubicBezTo>
                  <a:pt x="3162716" y="20354"/>
                  <a:pt x="3166589" y="33156"/>
                  <a:pt x="3166589" y="50623"/>
                </a:cubicBezTo>
                <a:cubicBezTo>
                  <a:pt x="3166589" y="78843"/>
                  <a:pt x="3161848" y="101002"/>
                  <a:pt x="3152368" y="117096"/>
                </a:cubicBezTo>
                <a:cubicBezTo>
                  <a:pt x="3142891" y="133196"/>
                  <a:pt x="3129293" y="141246"/>
                  <a:pt x="3111578" y="141246"/>
                </a:cubicBezTo>
                <a:cubicBezTo>
                  <a:pt x="3100079" y="141246"/>
                  <a:pt x="3090507" y="137765"/>
                  <a:pt x="3082864" y="130802"/>
                </a:cubicBezTo>
                <a:cubicBezTo>
                  <a:pt x="3075217" y="123844"/>
                  <a:pt x="3071395" y="113558"/>
                  <a:pt x="3071395" y="99946"/>
                </a:cubicBezTo>
                <a:cubicBezTo>
                  <a:pt x="3071395" y="82541"/>
                  <a:pt x="3076615" y="67824"/>
                  <a:pt x="3087057" y="55796"/>
                </a:cubicBezTo>
                <a:cubicBezTo>
                  <a:pt x="3097501" y="43772"/>
                  <a:pt x="3109994" y="37760"/>
                  <a:pt x="3124540" y="37760"/>
                </a:cubicBezTo>
                <a:cubicBezTo>
                  <a:pt x="3130877" y="37760"/>
                  <a:pt x="3136317" y="39174"/>
                  <a:pt x="3140856" y="42001"/>
                </a:cubicBezTo>
                <a:cubicBezTo>
                  <a:pt x="3145393" y="44827"/>
                  <a:pt x="3149028" y="49101"/>
                  <a:pt x="3151764" y="54817"/>
                </a:cubicBezTo>
                <a:cubicBezTo>
                  <a:pt x="3151764" y="46177"/>
                  <a:pt x="3151343" y="39780"/>
                  <a:pt x="3150508" y="35611"/>
                </a:cubicBezTo>
                <a:cubicBezTo>
                  <a:pt x="3149668" y="31449"/>
                  <a:pt x="3147818" y="27622"/>
                  <a:pt x="3144961" y="24141"/>
                </a:cubicBezTo>
                <a:cubicBezTo>
                  <a:pt x="3142098" y="20660"/>
                  <a:pt x="3138466" y="18194"/>
                  <a:pt x="3134049" y="16732"/>
                </a:cubicBezTo>
                <a:cubicBezTo>
                  <a:pt x="3129634" y="15270"/>
                  <a:pt x="3123451" y="14544"/>
                  <a:pt x="3115495" y="14544"/>
                </a:cubicBezTo>
                <a:close/>
                <a:moveTo>
                  <a:pt x="3088271" y="100692"/>
                </a:moveTo>
                <a:cubicBezTo>
                  <a:pt x="3088271" y="108709"/>
                  <a:pt x="3090352" y="115203"/>
                  <a:pt x="3094520" y="120175"/>
                </a:cubicBezTo>
                <a:cubicBezTo>
                  <a:pt x="3098682" y="125147"/>
                  <a:pt x="3104525" y="127634"/>
                  <a:pt x="3112045" y="127634"/>
                </a:cubicBezTo>
                <a:cubicBezTo>
                  <a:pt x="3122921" y="127634"/>
                  <a:pt x="3131655" y="122400"/>
                  <a:pt x="3138246" y="111924"/>
                </a:cubicBezTo>
                <a:cubicBezTo>
                  <a:pt x="3144834" y="101448"/>
                  <a:pt x="3148124" y="90184"/>
                  <a:pt x="3148124" y="78127"/>
                </a:cubicBezTo>
                <a:cubicBezTo>
                  <a:pt x="3148124" y="70419"/>
                  <a:pt x="3146072" y="63990"/>
                  <a:pt x="3141973" y="58828"/>
                </a:cubicBezTo>
                <a:cubicBezTo>
                  <a:pt x="3137871" y="53669"/>
                  <a:pt x="3132156" y="51091"/>
                  <a:pt x="3124819" y="51091"/>
                </a:cubicBezTo>
                <a:cubicBezTo>
                  <a:pt x="3113630" y="51091"/>
                  <a:pt x="3104745" y="56250"/>
                  <a:pt x="3098156" y="66563"/>
                </a:cubicBezTo>
                <a:cubicBezTo>
                  <a:pt x="3091569" y="76884"/>
                  <a:pt x="3088271" y="88257"/>
                  <a:pt x="3088271" y="100692"/>
                </a:cubicBezTo>
                <a:close/>
                <a:moveTo>
                  <a:pt x="3226907" y="139010"/>
                </a:moveTo>
                <a:lnTo>
                  <a:pt x="3247607" y="39996"/>
                </a:lnTo>
                <a:lnTo>
                  <a:pt x="3264484" y="39996"/>
                </a:lnTo>
                <a:lnTo>
                  <a:pt x="3261035" y="56310"/>
                </a:lnTo>
                <a:cubicBezTo>
                  <a:pt x="3267314" y="49287"/>
                  <a:pt x="3272922" y="44435"/>
                  <a:pt x="3277865" y="41764"/>
                </a:cubicBezTo>
                <a:cubicBezTo>
                  <a:pt x="3282804" y="39092"/>
                  <a:pt x="3288165" y="37760"/>
                  <a:pt x="3293946" y="37760"/>
                </a:cubicBezTo>
                <a:cubicBezTo>
                  <a:pt x="3300099" y="37760"/>
                  <a:pt x="3305240" y="39392"/>
                  <a:pt x="3309376" y="42653"/>
                </a:cubicBezTo>
                <a:cubicBezTo>
                  <a:pt x="3313509" y="45918"/>
                  <a:pt x="3316226" y="50468"/>
                  <a:pt x="3317533" y="56310"/>
                </a:cubicBezTo>
                <a:cubicBezTo>
                  <a:pt x="3322570" y="50094"/>
                  <a:pt x="3327868" y="45449"/>
                  <a:pt x="3333435" y="42375"/>
                </a:cubicBezTo>
                <a:cubicBezTo>
                  <a:pt x="3338996" y="39298"/>
                  <a:pt x="3344850" y="37760"/>
                  <a:pt x="3351006" y="37760"/>
                </a:cubicBezTo>
                <a:cubicBezTo>
                  <a:pt x="3359276" y="37760"/>
                  <a:pt x="3365475" y="39719"/>
                  <a:pt x="3369607" y="43632"/>
                </a:cubicBezTo>
                <a:cubicBezTo>
                  <a:pt x="3373736" y="47549"/>
                  <a:pt x="3375803" y="53049"/>
                  <a:pt x="3375803" y="60134"/>
                </a:cubicBezTo>
                <a:cubicBezTo>
                  <a:pt x="3375803" y="63180"/>
                  <a:pt x="3375090" y="68217"/>
                  <a:pt x="3373661" y="75240"/>
                </a:cubicBezTo>
                <a:lnTo>
                  <a:pt x="3360326" y="139010"/>
                </a:lnTo>
                <a:lnTo>
                  <a:pt x="3343453" y="139010"/>
                </a:lnTo>
                <a:lnTo>
                  <a:pt x="3357065" y="73558"/>
                </a:lnTo>
                <a:cubicBezTo>
                  <a:pt x="3358249" y="68217"/>
                  <a:pt x="3358840" y="64393"/>
                  <a:pt x="3358840" y="62093"/>
                </a:cubicBezTo>
                <a:cubicBezTo>
                  <a:pt x="3358840" y="58859"/>
                  <a:pt x="3357814" y="56310"/>
                  <a:pt x="3355762" y="54442"/>
                </a:cubicBezTo>
                <a:cubicBezTo>
                  <a:pt x="3353707" y="52582"/>
                  <a:pt x="3350815" y="51650"/>
                  <a:pt x="3347089" y="51650"/>
                </a:cubicBezTo>
                <a:cubicBezTo>
                  <a:pt x="3342054" y="51650"/>
                  <a:pt x="3336926" y="53172"/>
                  <a:pt x="3331707" y="56218"/>
                </a:cubicBezTo>
                <a:cubicBezTo>
                  <a:pt x="3326483" y="59263"/>
                  <a:pt x="3322425" y="63255"/>
                  <a:pt x="3319539" y="68195"/>
                </a:cubicBezTo>
                <a:cubicBezTo>
                  <a:pt x="3316648" y="73138"/>
                  <a:pt x="3314113" y="80736"/>
                  <a:pt x="3311943" y="90993"/>
                </a:cubicBezTo>
                <a:lnTo>
                  <a:pt x="3301869" y="139010"/>
                </a:lnTo>
                <a:lnTo>
                  <a:pt x="3284993" y="139010"/>
                </a:lnTo>
                <a:lnTo>
                  <a:pt x="3298979" y="72161"/>
                </a:lnTo>
                <a:cubicBezTo>
                  <a:pt x="3299976" y="67626"/>
                  <a:pt x="3300473" y="64389"/>
                  <a:pt x="3300473" y="62464"/>
                </a:cubicBezTo>
                <a:cubicBezTo>
                  <a:pt x="3300473" y="59230"/>
                  <a:pt x="3299462" y="56620"/>
                  <a:pt x="3297442" y="54633"/>
                </a:cubicBezTo>
                <a:cubicBezTo>
                  <a:pt x="3295422" y="52643"/>
                  <a:pt x="3292798" y="51650"/>
                  <a:pt x="3289561" y="51650"/>
                </a:cubicBezTo>
                <a:cubicBezTo>
                  <a:pt x="3284777" y="51650"/>
                  <a:pt x="3279758" y="53172"/>
                  <a:pt x="3274506" y="56218"/>
                </a:cubicBezTo>
                <a:cubicBezTo>
                  <a:pt x="3269254" y="59263"/>
                  <a:pt x="3264981" y="63504"/>
                  <a:pt x="3261686" y="68943"/>
                </a:cubicBezTo>
                <a:cubicBezTo>
                  <a:pt x="3258390" y="74383"/>
                  <a:pt x="3255686" y="82133"/>
                  <a:pt x="3253576" y="92207"/>
                </a:cubicBezTo>
                <a:lnTo>
                  <a:pt x="3243787" y="139010"/>
                </a:lnTo>
                <a:close/>
                <a:moveTo>
                  <a:pt x="3386373" y="101437"/>
                </a:moveTo>
                <a:cubicBezTo>
                  <a:pt x="3386373" y="82105"/>
                  <a:pt x="3392057" y="66103"/>
                  <a:pt x="3403432" y="53424"/>
                </a:cubicBezTo>
                <a:cubicBezTo>
                  <a:pt x="3412821" y="42981"/>
                  <a:pt x="3425127" y="37760"/>
                  <a:pt x="3440355" y="37760"/>
                </a:cubicBezTo>
                <a:cubicBezTo>
                  <a:pt x="3452288" y="37760"/>
                  <a:pt x="3461908" y="41486"/>
                  <a:pt x="3469216" y="48946"/>
                </a:cubicBezTo>
                <a:cubicBezTo>
                  <a:pt x="3476517" y="56408"/>
                  <a:pt x="3480167" y="66477"/>
                  <a:pt x="3480167" y="79157"/>
                </a:cubicBezTo>
                <a:cubicBezTo>
                  <a:pt x="3480167" y="90529"/>
                  <a:pt x="3477869" y="101110"/>
                  <a:pt x="3473270" y="110898"/>
                </a:cubicBezTo>
                <a:cubicBezTo>
                  <a:pt x="3468672" y="120687"/>
                  <a:pt x="3462128" y="128193"/>
                  <a:pt x="3453642" y="133412"/>
                </a:cubicBezTo>
                <a:cubicBezTo>
                  <a:pt x="3445157" y="138636"/>
                  <a:pt x="3436221" y="141246"/>
                  <a:pt x="3426840" y="141246"/>
                </a:cubicBezTo>
                <a:cubicBezTo>
                  <a:pt x="3419132" y="141246"/>
                  <a:pt x="3412123" y="139601"/>
                  <a:pt x="3405812" y="136303"/>
                </a:cubicBezTo>
                <a:cubicBezTo>
                  <a:pt x="3399502" y="133012"/>
                  <a:pt x="3394688" y="128351"/>
                  <a:pt x="3391358" y="122320"/>
                </a:cubicBezTo>
                <a:cubicBezTo>
                  <a:pt x="3388032" y="116290"/>
                  <a:pt x="3386373" y="109328"/>
                  <a:pt x="3386373" y="101437"/>
                </a:cubicBezTo>
                <a:close/>
                <a:moveTo>
                  <a:pt x="3403250" y="99756"/>
                </a:moveTo>
                <a:cubicBezTo>
                  <a:pt x="3403250" y="109083"/>
                  <a:pt x="3405485" y="116154"/>
                  <a:pt x="3409960" y="120967"/>
                </a:cubicBezTo>
                <a:cubicBezTo>
                  <a:pt x="3414438" y="125787"/>
                  <a:pt x="3420122" y="128196"/>
                  <a:pt x="3427024" y="128196"/>
                </a:cubicBezTo>
                <a:cubicBezTo>
                  <a:pt x="3430627" y="128196"/>
                  <a:pt x="3434206" y="127465"/>
                  <a:pt x="3437748" y="126003"/>
                </a:cubicBezTo>
                <a:cubicBezTo>
                  <a:pt x="3441291" y="124541"/>
                  <a:pt x="3444585" y="122320"/>
                  <a:pt x="3447629" y="119337"/>
                </a:cubicBezTo>
                <a:cubicBezTo>
                  <a:pt x="3450676" y="116352"/>
                  <a:pt x="3453267" y="112950"/>
                  <a:pt x="3455413" y="109126"/>
                </a:cubicBezTo>
                <a:cubicBezTo>
                  <a:pt x="3457556" y="105303"/>
                  <a:pt x="3459279" y="101188"/>
                  <a:pt x="3460586" y="96775"/>
                </a:cubicBezTo>
                <a:cubicBezTo>
                  <a:pt x="3462513" y="90620"/>
                  <a:pt x="3463478" y="84715"/>
                  <a:pt x="3463478" y="79060"/>
                </a:cubicBezTo>
                <a:cubicBezTo>
                  <a:pt x="3463478" y="70110"/>
                  <a:pt x="3461228" y="63166"/>
                  <a:pt x="3456720" y="58223"/>
                </a:cubicBezTo>
                <a:cubicBezTo>
                  <a:pt x="3452213" y="53280"/>
                  <a:pt x="3446540" y="50810"/>
                  <a:pt x="3439703" y="50810"/>
                </a:cubicBezTo>
                <a:cubicBezTo>
                  <a:pt x="3434418" y="50810"/>
                  <a:pt x="3429602" y="52066"/>
                  <a:pt x="3425252" y="54583"/>
                </a:cubicBezTo>
                <a:cubicBezTo>
                  <a:pt x="3420900" y="57099"/>
                  <a:pt x="3416973" y="60786"/>
                  <a:pt x="3413463" y="65631"/>
                </a:cubicBezTo>
                <a:cubicBezTo>
                  <a:pt x="3409949" y="70481"/>
                  <a:pt x="3407368" y="76121"/>
                  <a:pt x="3405719" y="82555"/>
                </a:cubicBezTo>
                <a:cubicBezTo>
                  <a:pt x="3404074" y="88988"/>
                  <a:pt x="3403250" y="94723"/>
                  <a:pt x="3403250" y="99756"/>
                </a:cubicBezTo>
                <a:close/>
                <a:moveTo>
                  <a:pt x="3481283" y="176954"/>
                </a:moveTo>
                <a:lnTo>
                  <a:pt x="3509911" y="39996"/>
                </a:lnTo>
                <a:lnTo>
                  <a:pt x="3525480" y="39996"/>
                </a:lnTo>
                <a:lnTo>
                  <a:pt x="3522589" y="53791"/>
                </a:lnTo>
                <a:cubicBezTo>
                  <a:pt x="3528367" y="47765"/>
                  <a:pt x="3533544" y="43585"/>
                  <a:pt x="3538112" y="41252"/>
                </a:cubicBezTo>
                <a:cubicBezTo>
                  <a:pt x="3542682" y="38923"/>
                  <a:pt x="3547512" y="37760"/>
                  <a:pt x="3552610" y="37760"/>
                </a:cubicBezTo>
                <a:cubicBezTo>
                  <a:pt x="3562057" y="37760"/>
                  <a:pt x="3569886" y="41195"/>
                  <a:pt x="3576103" y="48059"/>
                </a:cubicBezTo>
                <a:cubicBezTo>
                  <a:pt x="3582321" y="54925"/>
                  <a:pt x="3585427" y="64764"/>
                  <a:pt x="3585427" y="77565"/>
                </a:cubicBezTo>
                <a:cubicBezTo>
                  <a:pt x="3585427" y="87887"/>
                  <a:pt x="3583718" y="97286"/>
                  <a:pt x="3580302" y="105772"/>
                </a:cubicBezTo>
                <a:cubicBezTo>
                  <a:pt x="3576881" y="114257"/>
                  <a:pt x="3572687" y="121075"/>
                  <a:pt x="3567712" y="126234"/>
                </a:cubicBezTo>
                <a:cubicBezTo>
                  <a:pt x="3562740" y="131397"/>
                  <a:pt x="3557704" y="135186"/>
                  <a:pt x="3552610" y="137610"/>
                </a:cubicBezTo>
                <a:cubicBezTo>
                  <a:pt x="3547512" y="140037"/>
                  <a:pt x="3542292" y="141246"/>
                  <a:pt x="3536946" y="141246"/>
                </a:cubicBezTo>
                <a:cubicBezTo>
                  <a:pt x="3525073" y="141246"/>
                  <a:pt x="3515876" y="135216"/>
                  <a:pt x="3509349" y="123163"/>
                </a:cubicBezTo>
                <a:lnTo>
                  <a:pt x="3498163" y="176954"/>
                </a:lnTo>
                <a:close/>
                <a:moveTo>
                  <a:pt x="3514662" y="98546"/>
                </a:moveTo>
                <a:cubicBezTo>
                  <a:pt x="3514662" y="105945"/>
                  <a:pt x="3515191" y="111070"/>
                  <a:pt x="3516247" y="113929"/>
                </a:cubicBezTo>
                <a:cubicBezTo>
                  <a:pt x="3517801" y="117968"/>
                  <a:pt x="3520354" y="121230"/>
                  <a:pt x="3523896" y="123717"/>
                </a:cubicBezTo>
                <a:cubicBezTo>
                  <a:pt x="3527439" y="126205"/>
                  <a:pt x="3531539" y="127447"/>
                  <a:pt x="3536201" y="127447"/>
                </a:cubicBezTo>
                <a:cubicBezTo>
                  <a:pt x="3545896" y="127447"/>
                  <a:pt x="3553729" y="121994"/>
                  <a:pt x="3559698" y="111086"/>
                </a:cubicBezTo>
                <a:cubicBezTo>
                  <a:pt x="3565660" y="100178"/>
                  <a:pt x="3568645" y="89035"/>
                  <a:pt x="3568645" y="77663"/>
                </a:cubicBezTo>
                <a:cubicBezTo>
                  <a:pt x="3568645" y="69271"/>
                  <a:pt x="3566639" y="62791"/>
                  <a:pt x="3562632" y="58223"/>
                </a:cubicBezTo>
                <a:cubicBezTo>
                  <a:pt x="3558621" y="53654"/>
                  <a:pt x="3553633" y="51371"/>
                  <a:pt x="3547670" y="51371"/>
                </a:cubicBezTo>
                <a:cubicBezTo>
                  <a:pt x="3543378" y="51371"/>
                  <a:pt x="3539401" y="52506"/>
                  <a:pt x="3535733" y="54770"/>
                </a:cubicBezTo>
                <a:cubicBezTo>
                  <a:pt x="3532068" y="57042"/>
                  <a:pt x="3528662" y="60425"/>
                  <a:pt x="3525526" y="64933"/>
                </a:cubicBezTo>
                <a:cubicBezTo>
                  <a:pt x="3522384" y="69440"/>
                  <a:pt x="3519788" y="74959"/>
                  <a:pt x="3517740" y="81482"/>
                </a:cubicBezTo>
                <a:cubicBezTo>
                  <a:pt x="3515688" y="88008"/>
                  <a:pt x="3514662" y="93697"/>
                  <a:pt x="3514662" y="98546"/>
                </a:cubicBezTo>
                <a:close/>
                <a:moveTo>
                  <a:pt x="3622349" y="64609"/>
                </a:moveTo>
                <a:lnTo>
                  <a:pt x="3606966" y="63490"/>
                </a:lnTo>
                <a:cubicBezTo>
                  <a:pt x="3613864" y="46336"/>
                  <a:pt x="3626571" y="37760"/>
                  <a:pt x="3645097" y="37760"/>
                </a:cubicBezTo>
                <a:cubicBezTo>
                  <a:pt x="3656906" y="37760"/>
                  <a:pt x="3665873" y="40371"/>
                  <a:pt x="3671997" y="45590"/>
                </a:cubicBezTo>
                <a:cubicBezTo>
                  <a:pt x="3678121" y="50814"/>
                  <a:pt x="3681180" y="57244"/>
                  <a:pt x="3681180" y="64887"/>
                </a:cubicBezTo>
                <a:cubicBezTo>
                  <a:pt x="3681180" y="70048"/>
                  <a:pt x="3679752" y="74541"/>
                  <a:pt x="3676893" y="78362"/>
                </a:cubicBezTo>
                <a:cubicBezTo>
                  <a:pt x="3674034" y="82180"/>
                  <a:pt x="3670301" y="85165"/>
                  <a:pt x="3665700" y="87311"/>
                </a:cubicBezTo>
                <a:cubicBezTo>
                  <a:pt x="3661103" y="89456"/>
                  <a:pt x="3653766" y="91771"/>
                  <a:pt x="3643697" y="94256"/>
                </a:cubicBezTo>
                <a:cubicBezTo>
                  <a:pt x="3631706" y="97117"/>
                  <a:pt x="3623685" y="99915"/>
                  <a:pt x="3619645" y="102650"/>
                </a:cubicBezTo>
                <a:cubicBezTo>
                  <a:pt x="3615606" y="105382"/>
                  <a:pt x="3613583" y="108953"/>
                  <a:pt x="3613583" y="113372"/>
                </a:cubicBezTo>
                <a:cubicBezTo>
                  <a:pt x="3613583" y="117907"/>
                  <a:pt x="3615887" y="121515"/>
                  <a:pt x="3620485" y="124186"/>
                </a:cubicBezTo>
                <a:cubicBezTo>
                  <a:pt x="3625085" y="126860"/>
                  <a:pt x="3630550" y="128196"/>
                  <a:pt x="3636893" y="128196"/>
                </a:cubicBezTo>
                <a:cubicBezTo>
                  <a:pt x="3644785" y="128196"/>
                  <a:pt x="3650612" y="126658"/>
                  <a:pt x="3654374" y="123577"/>
                </a:cubicBezTo>
                <a:cubicBezTo>
                  <a:pt x="3658134" y="120503"/>
                  <a:pt x="3661384" y="115391"/>
                  <a:pt x="3664116" y="108241"/>
                </a:cubicBezTo>
                <a:lnTo>
                  <a:pt x="3678384" y="109361"/>
                </a:lnTo>
                <a:cubicBezTo>
                  <a:pt x="3672415" y="130618"/>
                  <a:pt x="3658179" y="141246"/>
                  <a:pt x="3635684" y="141246"/>
                </a:cubicBezTo>
                <a:cubicBezTo>
                  <a:pt x="3622568" y="141246"/>
                  <a:pt x="3612795" y="138636"/>
                  <a:pt x="3606362" y="133412"/>
                </a:cubicBezTo>
                <a:cubicBezTo>
                  <a:pt x="3599924" y="128193"/>
                  <a:pt x="3596706" y="121823"/>
                  <a:pt x="3596706" y="114304"/>
                </a:cubicBezTo>
                <a:cubicBezTo>
                  <a:pt x="3596706" y="108953"/>
                  <a:pt x="3598229" y="104047"/>
                  <a:pt x="3601274" y="99572"/>
                </a:cubicBezTo>
                <a:cubicBezTo>
                  <a:pt x="3604320" y="95098"/>
                  <a:pt x="3608115" y="91709"/>
                  <a:pt x="3612651" y="89409"/>
                </a:cubicBezTo>
                <a:cubicBezTo>
                  <a:pt x="3617190" y="87109"/>
                  <a:pt x="3624743" y="84751"/>
                  <a:pt x="3635310" y="82325"/>
                </a:cubicBezTo>
                <a:cubicBezTo>
                  <a:pt x="3649043" y="79217"/>
                  <a:pt x="3657345" y="76172"/>
                  <a:pt x="3660200" y="73188"/>
                </a:cubicBezTo>
                <a:cubicBezTo>
                  <a:pt x="3662996" y="70203"/>
                  <a:pt x="3664394" y="67252"/>
                  <a:pt x="3664394" y="64328"/>
                </a:cubicBezTo>
                <a:cubicBezTo>
                  <a:pt x="3664394" y="60847"/>
                  <a:pt x="3662749" y="57801"/>
                  <a:pt x="3659458" y="55192"/>
                </a:cubicBezTo>
                <a:cubicBezTo>
                  <a:pt x="3656160" y="52582"/>
                  <a:pt x="3651217" y="51275"/>
                  <a:pt x="3644630" y="51275"/>
                </a:cubicBezTo>
                <a:cubicBezTo>
                  <a:pt x="3638416" y="51275"/>
                  <a:pt x="3633862" y="52254"/>
                  <a:pt x="3630975" y="54212"/>
                </a:cubicBezTo>
                <a:cubicBezTo>
                  <a:pt x="3628084" y="56171"/>
                  <a:pt x="3625208" y="59638"/>
                  <a:pt x="3622349" y="64609"/>
                </a:cubicBezTo>
                <a:close/>
                <a:moveTo>
                  <a:pt x="3692924" y="101437"/>
                </a:moveTo>
                <a:cubicBezTo>
                  <a:pt x="3692924" y="82105"/>
                  <a:pt x="3698609" y="66103"/>
                  <a:pt x="3709988" y="53424"/>
                </a:cubicBezTo>
                <a:cubicBezTo>
                  <a:pt x="3719373" y="42981"/>
                  <a:pt x="3731678" y="37760"/>
                  <a:pt x="3746905" y="37760"/>
                </a:cubicBezTo>
                <a:cubicBezTo>
                  <a:pt x="3758843" y="37760"/>
                  <a:pt x="3768459" y="41486"/>
                  <a:pt x="3775768" y="48946"/>
                </a:cubicBezTo>
                <a:cubicBezTo>
                  <a:pt x="3783067" y="56408"/>
                  <a:pt x="3786719" y="66477"/>
                  <a:pt x="3786719" y="79157"/>
                </a:cubicBezTo>
                <a:cubicBezTo>
                  <a:pt x="3786719" y="90529"/>
                  <a:pt x="3784421" y="101110"/>
                  <a:pt x="3779820" y="110898"/>
                </a:cubicBezTo>
                <a:cubicBezTo>
                  <a:pt x="3775223" y="120687"/>
                  <a:pt x="3768678" y="128193"/>
                  <a:pt x="3760193" y="133412"/>
                </a:cubicBezTo>
                <a:cubicBezTo>
                  <a:pt x="3751709" y="138636"/>
                  <a:pt x="3742773" y="141246"/>
                  <a:pt x="3733391" y="141246"/>
                </a:cubicBezTo>
                <a:cubicBezTo>
                  <a:pt x="3725684" y="141246"/>
                  <a:pt x="3718674" y="139601"/>
                  <a:pt x="3712364" y="136303"/>
                </a:cubicBezTo>
                <a:cubicBezTo>
                  <a:pt x="3706053" y="133012"/>
                  <a:pt x="3701240" y="128351"/>
                  <a:pt x="3697913" y="122320"/>
                </a:cubicBezTo>
                <a:cubicBezTo>
                  <a:pt x="3694583" y="116290"/>
                  <a:pt x="3692924" y="109328"/>
                  <a:pt x="3692924" y="101437"/>
                </a:cubicBezTo>
                <a:close/>
                <a:moveTo>
                  <a:pt x="3709800" y="99756"/>
                </a:moveTo>
                <a:cubicBezTo>
                  <a:pt x="3709800" y="109083"/>
                  <a:pt x="3712036" y="116154"/>
                  <a:pt x="3716511" y="120967"/>
                </a:cubicBezTo>
                <a:cubicBezTo>
                  <a:pt x="3720990" y="125787"/>
                  <a:pt x="3726673" y="128196"/>
                  <a:pt x="3733574" y="128196"/>
                </a:cubicBezTo>
                <a:cubicBezTo>
                  <a:pt x="3737179" y="128196"/>
                  <a:pt x="3740757" y="127465"/>
                  <a:pt x="3744299" y="126003"/>
                </a:cubicBezTo>
                <a:cubicBezTo>
                  <a:pt x="3747841" y="124541"/>
                  <a:pt x="3751136" y="122320"/>
                  <a:pt x="3754181" y="119337"/>
                </a:cubicBezTo>
                <a:cubicBezTo>
                  <a:pt x="3757227" y="116352"/>
                  <a:pt x="3759823" y="112950"/>
                  <a:pt x="3761964" y="109126"/>
                </a:cubicBezTo>
                <a:cubicBezTo>
                  <a:pt x="3764106" y="105303"/>
                  <a:pt x="3765831" y="101188"/>
                  <a:pt x="3767138" y="96775"/>
                </a:cubicBezTo>
                <a:cubicBezTo>
                  <a:pt x="3769067" y="90620"/>
                  <a:pt x="3770028" y="84715"/>
                  <a:pt x="3770028" y="79060"/>
                </a:cubicBezTo>
                <a:cubicBezTo>
                  <a:pt x="3770028" y="70110"/>
                  <a:pt x="3767778" y="63166"/>
                  <a:pt x="3763271" y="58223"/>
                </a:cubicBezTo>
                <a:cubicBezTo>
                  <a:pt x="3758763" y="53280"/>
                  <a:pt x="3753090" y="50810"/>
                  <a:pt x="3746254" y="50810"/>
                </a:cubicBezTo>
                <a:cubicBezTo>
                  <a:pt x="3740970" y="50810"/>
                  <a:pt x="3736156" y="52066"/>
                  <a:pt x="3731808" y="54583"/>
                </a:cubicBezTo>
                <a:cubicBezTo>
                  <a:pt x="3727455" y="57099"/>
                  <a:pt x="3723524" y="60786"/>
                  <a:pt x="3720013" y="65631"/>
                </a:cubicBezTo>
                <a:cubicBezTo>
                  <a:pt x="3716500" y="70481"/>
                  <a:pt x="3713919" y="76121"/>
                  <a:pt x="3712274" y="82555"/>
                </a:cubicBezTo>
                <a:cubicBezTo>
                  <a:pt x="3710625" y="88988"/>
                  <a:pt x="3709800" y="94723"/>
                  <a:pt x="3709800" y="99756"/>
                </a:cubicBezTo>
                <a:close/>
                <a:moveTo>
                  <a:pt x="3862145" y="87170"/>
                </a:moveTo>
                <a:cubicBezTo>
                  <a:pt x="3868424" y="89348"/>
                  <a:pt x="3873114" y="92347"/>
                  <a:pt x="3876220" y="96167"/>
                </a:cubicBezTo>
                <a:cubicBezTo>
                  <a:pt x="3879328" y="99993"/>
                  <a:pt x="3880883" y="104638"/>
                  <a:pt x="3880883" y="110109"/>
                </a:cubicBezTo>
                <a:cubicBezTo>
                  <a:pt x="3880883" y="117691"/>
                  <a:pt x="3877525" y="124772"/>
                  <a:pt x="3870815" y="131360"/>
                </a:cubicBezTo>
                <a:cubicBezTo>
                  <a:pt x="3864103" y="137949"/>
                  <a:pt x="3854218" y="141246"/>
                  <a:pt x="3841168" y="141246"/>
                </a:cubicBezTo>
                <a:cubicBezTo>
                  <a:pt x="3831348" y="141246"/>
                  <a:pt x="3823578" y="139601"/>
                  <a:pt x="3817858" y="136303"/>
                </a:cubicBezTo>
                <a:cubicBezTo>
                  <a:pt x="3812141" y="133012"/>
                  <a:pt x="3807591" y="128304"/>
                  <a:pt x="3804200" y="122184"/>
                </a:cubicBezTo>
                <a:cubicBezTo>
                  <a:pt x="3800812" y="116060"/>
                  <a:pt x="3799117" y="109238"/>
                  <a:pt x="3799117" y="101714"/>
                </a:cubicBezTo>
                <a:cubicBezTo>
                  <a:pt x="3799117" y="84125"/>
                  <a:pt x="3804181" y="69069"/>
                  <a:pt x="3814316" y="56545"/>
                </a:cubicBezTo>
                <a:cubicBezTo>
                  <a:pt x="3824449" y="44021"/>
                  <a:pt x="3838090" y="37760"/>
                  <a:pt x="3855248" y="37760"/>
                </a:cubicBezTo>
                <a:cubicBezTo>
                  <a:pt x="3865561" y="37760"/>
                  <a:pt x="3873424" y="40136"/>
                  <a:pt x="3878832" y="44892"/>
                </a:cubicBezTo>
                <a:cubicBezTo>
                  <a:pt x="3884242" y="49644"/>
                  <a:pt x="3886942" y="55472"/>
                  <a:pt x="3886942" y="62370"/>
                </a:cubicBezTo>
                <a:cubicBezTo>
                  <a:pt x="3886942" y="68652"/>
                  <a:pt x="3884876" y="73854"/>
                  <a:pt x="3880743" y="77987"/>
                </a:cubicBezTo>
                <a:cubicBezTo>
                  <a:pt x="3876610" y="82119"/>
                  <a:pt x="3870414" y="85179"/>
                  <a:pt x="3862145" y="87170"/>
                </a:cubicBezTo>
                <a:close/>
                <a:moveTo>
                  <a:pt x="3819629" y="80183"/>
                </a:moveTo>
                <a:cubicBezTo>
                  <a:pt x="3824165" y="80554"/>
                  <a:pt x="3828082" y="80740"/>
                  <a:pt x="3831376" y="80740"/>
                </a:cubicBezTo>
                <a:cubicBezTo>
                  <a:pt x="3844177" y="80740"/>
                  <a:pt x="3853768" y="79325"/>
                  <a:pt x="3860140" y="76496"/>
                </a:cubicBezTo>
                <a:cubicBezTo>
                  <a:pt x="3866512" y="73670"/>
                  <a:pt x="3869694" y="69455"/>
                  <a:pt x="3869694" y="63863"/>
                </a:cubicBezTo>
                <a:cubicBezTo>
                  <a:pt x="3869694" y="60195"/>
                  <a:pt x="3868312" y="57150"/>
                  <a:pt x="3865547" y="54727"/>
                </a:cubicBezTo>
                <a:cubicBezTo>
                  <a:pt x="3862782" y="52301"/>
                  <a:pt x="3859161" y="51091"/>
                  <a:pt x="3854683" y="51091"/>
                </a:cubicBezTo>
                <a:cubicBezTo>
                  <a:pt x="3846979" y="51091"/>
                  <a:pt x="3839865" y="53683"/>
                  <a:pt x="3833338" y="58875"/>
                </a:cubicBezTo>
                <a:cubicBezTo>
                  <a:pt x="3826811" y="64065"/>
                  <a:pt x="3822239" y="71168"/>
                  <a:pt x="3819629" y="80183"/>
                </a:cubicBezTo>
                <a:close/>
                <a:moveTo>
                  <a:pt x="3816926" y="93326"/>
                </a:moveTo>
                <a:cubicBezTo>
                  <a:pt x="3816490" y="95998"/>
                  <a:pt x="3816271" y="98640"/>
                  <a:pt x="3816271" y="101249"/>
                </a:cubicBezTo>
                <a:cubicBezTo>
                  <a:pt x="3816271" y="109083"/>
                  <a:pt x="3818509" y="115503"/>
                  <a:pt x="3822989" y="120503"/>
                </a:cubicBezTo>
                <a:cubicBezTo>
                  <a:pt x="3827463" y="125506"/>
                  <a:pt x="3833893" y="128008"/>
                  <a:pt x="3842284" y="128008"/>
                </a:cubicBezTo>
                <a:cubicBezTo>
                  <a:pt x="3848810" y="128008"/>
                  <a:pt x="3854016" y="126284"/>
                  <a:pt x="3857904" y="122836"/>
                </a:cubicBezTo>
                <a:cubicBezTo>
                  <a:pt x="3861786" y="119382"/>
                  <a:pt x="3863729" y="115175"/>
                  <a:pt x="3863729" y="110199"/>
                </a:cubicBezTo>
                <a:cubicBezTo>
                  <a:pt x="3863729" y="103367"/>
                  <a:pt x="3861025" y="98828"/>
                  <a:pt x="3855619" y="96587"/>
                </a:cubicBezTo>
                <a:cubicBezTo>
                  <a:pt x="3850207" y="94348"/>
                  <a:pt x="3840297" y="93229"/>
                  <a:pt x="3825875" y="93229"/>
                </a:cubicBezTo>
                <a:cubicBezTo>
                  <a:pt x="3824507" y="93229"/>
                  <a:pt x="3821527" y="93261"/>
                  <a:pt x="3816926" y="93326"/>
                </a:cubicBezTo>
                <a:close/>
                <a:moveTo>
                  <a:pt x="3893627" y="101437"/>
                </a:moveTo>
                <a:cubicBezTo>
                  <a:pt x="3893627" y="82105"/>
                  <a:pt x="3899316" y="66103"/>
                  <a:pt x="3910691" y="53424"/>
                </a:cubicBezTo>
                <a:cubicBezTo>
                  <a:pt x="3920076" y="42981"/>
                  <a:pt x="3932385" y="37760"/>
                  <a:pt x="3947612" y="37760"/>
                </a:cubicBezTo>
                <a:cubicBezTo>
                  <a:pt x="3959546" y="37760"/>
                  <a:pt x="3969166" y="41486"/>
                  <a:pt x="3976471" y="48946"/>
                </a:cubicBezTo>
                <a:cubicBezTo>
                  <a:pt x="3983772" y="56408"/>
                  <a:pt x="3987422" y="66477"/>
                  <a:pt x="3987422" y="79157"/>
                </a:cubicBezTo>
                <a:cubicBezTo>
                  <a:pt x="3987422" y="90529"/>
                  <a:pt x="3985125" y="101110"/>
                  <a:pt x="3980528" y="110898"/>
                </a:cubicBezTo>
                <a:cubicBezTo>
                  <a:pt x="3975927" y="120687"/>
                  <a:pt x="3969385" y="128193"/>
                  <a:pt x="3960901" y="133412"/>
                </a:cubicBezTo>
                <a:cubicBezTo>
                  <a:pt x="3952416" y="138636"/>
                  <a:pt x="3943480" y="141246"/>
                  <a:pt x="3934094" y="141246"/>
                </a:cubicBezTo>
                <a:cubicBezTo>
                  <a:pt x="3926391" y="141246"/>
                  <a:pt x="3919381" y="139601"/>
                  <a:pt x="3913071" y="136303"/>
                </a:cubicBezTo>
                <a:cubicBezTo>
                  <a:pt x="3906760" y="133012"/>
                  <a:pt x="3901943" y="128351"/>
                  <a:pt x="3898617" y="122320"/>
                </a:cubicBezTo>
                <a:cubicBezTo>
                  <a:pt x="3895291" y="116290"/>
                  <a:pt x="3893627" y="109328"/>
                  <a:pt x="3893627" y="101437"/>
                </a:cubicBezTo>
                <a:close/>
                <a:moveTo>
                  <a:pt x="3910508" y="99756"/>
                </a:moveTo>
                <a:cubicBezTo>
                  <a:pt x="3910508" y="109083"/>
                  <a:pt x="3912743" y="116154"/>
                  <a:pt x="3917217" y="120967"/>
                </a:cubicBezTo>
                <a:cubicBezTo>
                  <a:pt x="3921693" y="125787"/>
                  <a:pt x="3927382" y="128196"/>
                  <a:pt x="3934283" y="128196"/>
                </a:cubicBezTo>
                <a:cubicBezTo>
                  <a:pt x="3937886" y="128196"/>
                  <a:pt x="3941465" y="127465"/>
                  <a:pt x="3945006" y="126003"/>
                </a:cubicBezTo>
                <a:cubicBezTo>
                  <a:pt x="3948549" y="124541"/>
                  <a:pt x="3951839" y="122320"/>
                  <a:pt x="3954885" y="119337"/>
                </a:cubicBezTo>
                <a:cubicBezTo>
                  <a:pt x="3957930" y="116352"/>
                  <a:pt x="3960525" y="112950"/>
                  <a:pt x="3962668" y="109126"/>
                </a:cubicBezTo>
                <a:cubicBezTo>
                  <a:pt x="3964813" y="105303"/>
                  <a:pt x="3966538" y="101188"/>
                  <a:pt x="3967845" y="96775"/>
                </a:cubicBezTo>
                <a:cubicBezTo>
                  <a:pt x="3969771" y="90620"/>
                  <a:pt x="3970736" y="84715"/>
                  <a:pt x="3970736" y="79060"/>
                </a:cubicBezTo>
                <a:cubicBezTo>
                  <a:pt x="3970736" y="70110"/>
                  <a:pt x="3968482" y="63166"/>
                  <a:pt x="3963975" y="58223"/>
                </a:cubicBezTo>
                <a:cubicBezTo>
                  <a:pt x="3959472" y="53280"/>
                  <a:pt x="3953793" y="50810"/>
                  <a:pt x="3946961" y="50810"/>
                </a:cubicBezTo>
                <a:cubicBezTo>
                  <a:pt x="3941672" y="50810"/>
                  <a:pt x="3936859" y="52066"/>
                  <a:pt x="3932511" y="54583"/>
                </a:cubicBezTo>
                <a:cubicBezTo>
                  <a:pt x="3928158" y="57099"/>
                  <a:pt x="3924231" y="60786"/>
                  <a:pt x="3920718" y="65631"/>
                </a:cubicBezTo>
                <a:cubicBezTo>
                  <a:pt x="3917207" y="70481"/>
                  <a:pt x="3914623" y="76121"/>
                  <a:pt x="3912977" y="82555"/>
                </a:cubicBezTo>
                <a:cubicBezTo>
                  <a:pt x="3911332" y="88988"/>
                  <a:pt x="3910508" y="94723"/>
                  <a:pt x="3910508" y="99756"/>
                </a:cubicBezTo>
                <a:close/>
                <a:moveTo>
                  <a:pt x="4064433" y="121111"/>
                </a:moveTo>
                <a:cubicBezTo>
                  <a:pt x="4052564" y="134535"/>
                  <a:pt x="4040414" y="141246"/>
                  <a:pt x="4027979" y="141246"/>
                </a:cubicBezTo>
                <a:cubicBezTo>
                  <a:pt x="4020333" y="141246"/>
                  <a:pt x="4014165" y="139057"/>
                  <a:pt x="4009475" y="134672"/>
                </a:cubicBezTo>
                <a:cubicBezTo>
                  <a:pt x="4004784" y="130291"/>
                  <a:pt x="4002433" y="124931"/>
                  <a:pt x="4002433" y="118595"/>
                </a:cubicBezTo>
                <a:cubicBezTo>
                  <a:pt x="4002433" y="114426"/>
                  <a:pt x="4003493" y="107279"/>
                  <a:pt x="4005606" y="97146"/>
                </a:cubicBezTo>
                <a:lnTo>
                  <a:pt x="4017539" y="39996"/>
                </a:lnTo>
                <a:lnTo>
                  <a:pt x="4034412" y="39996"/>
                </a:lnTo>
                <a:lnTo>
                  <a:pt x="4021174" y="103302"/>
                </a:lnTo>
                <a:cubicBezTo>
                  <a:pt x="4020052" y="108586"/>
                  <a:pt x="4019495" y="112687"/>
                  <a:pt x="4019495" y="115611"/>
                </a:cubicBezTo>
                <a:cubicBezTo>
                  <a:pt x="4019495" y="119337"/>
                  <a:pt x="4020629" y="122245"/>
                  <a:pt x="4022899" y="124325"/>
                </a:cubicBezTo>
                <a:cubicBezTo>
                  <a:pt x="4025167" y="126407"/>
                  <a:pt x="4028509" y="127447"/>
                  <a:pt x="4032922" y="127447"/>
                </a:cubicBezTo>
                <a:cubicBezTo>
                  <a:pt x="4037645" y="127447"/>
                  <a:pt x="4042265" y="126299"/>
                  <a:pt x="4046767" y="123998"/>
                </a:cubicBezTo>
                <a:cubicBezTo>
                  <a:pt x="4051275" y="121698"/>
                  <a:pt x="4055160" y="118591"/>
                  <a:pt x="4058425" y="114675"/>
                </a:cubicBezTo>
                <a:cubicBezTo>
                  <a:pt x="4061687" y="110760"/>
                  <a:pt x="4064339" y="106131"/>
                  <a:pt x="4066392" y="100782"/>
                </a:cubicBezTo>
                <a:cubicBezTo>
                  <a:pt x="4067759" y="97362"/>
                  <a:pt x="4069344" y="91368"/>
                  <a:pt x="4071150" y="82793"/>
                </a:cubicBezTo>
                <a:lnTo>
                  <a:pt x="4080096" y="39996"/>
                </a:lnTo>
                <a:lnTo>
                  <a:pt x="4096974" y="39996"/>
                </a:lnTo>
                <a:lnTo>
                  <a:pt x="4076277" y="139010"/>
                </a:lnTo>
                <a:lnTo>
                  <a:pt x="4060707" y="139010"/>
                </a:lnTo>
                <a:close/>
                <a:moveTo>
                  <a:pt x="4033854" y="1303"/>
                </a:moveTo>
                <a:lnTo>
                  <a:pt x="4044857" y="1303"/>
                </a:lnTo>
                <a:cubicBezTo>
                  <a:pt x="4045540" y="5839"/>
                  <a:pt x="4047062" y="9152"/>
                  <a:pt x="4049425" y="11232"/>
                </a:cubicBezTo>
                <a:cubicBezTo>
                  <a:pt x="4051790" y="13312"/>
                  <a:pt x="4055113" y="14354"/>
                  <a:pt x="4059400" y="14354"/>
                </a:cubicBezTo>
                <a:cubicBezTo>
                  <a:pt x="4063875" y="14354"/>
                  <a:pt x="4067744" y="13204"/>
                  <a:pt x="4071009" y="10904"/>
                </a:cubicBezTo>
                <a:cubicBezTo>
                  <a:pt x="4074272" y="8608"/>
                  <a:pt x="4076774" y="5408"/>
                  <a:pt x="4078513" y="1303"/>
                </a:cubicBezTo>
                <a:lnTo>
                  <a:pt x="4089701" y="1303"/>
                </a:lnTo>
                <a:cubicBezTo>
                  <a:pt x="4087588" y="8762"/>
                  <a:pt x="4083750" y="14666"/>
                  <a:pt x="4078189" y="19014"/>
                </a:cubicBezTo>
                <a:cubicBezTo>
                  <a:pt x="4072626" y="23368"/>
                  <a:pt x="4066175" y="25542"/>
                  <a:pt x="4058839" y="25542"/>
                </a:cubicBezTo>
                <a:cubicBezTo>
                  <a:pt x="4051631" y="25542"/>
                  <a:pt x="4045759" y="23353"/>
                  <a:pt x="4041220" y="18969"/>
                </a:cubicBezTo>
                <a:cubicBezTo>
                  <a:pt x="4036683" y="14587"/>
                  <a:pt x="4034229" y="8701"/>
                  <a:pt x="4033854" y="1303"/>
                </a:cubicBezTo>
                <a:close/>
                <a:moveTo>
                  <a:pt x="4170957" y="39996"/>
                </a:moveTo>
                <a:lnTo>
                  <a:pt x="4196034" y="39996"/>
                </a:lnTo>
                <a:lnTo>
                  <a:pt x="4205362" y="118962"/>
                </a:lnTo>
                <a:lnTo>
                  <a:pt x="4251326" y="39996"/>
                </a:lnTo>
                <a:lnTo>
                  <a:pt x="4275940" y="39996"/>
                </a:lnTo>
                <a:lnTo>
                  <a:pt x="4254776" y="139010"/>
                </a:lnTo>
                <a:lnTo>
                  <a:pt x="4238085" y="139010"/>
                </a:lnTo>
                <a:lnTo>
                  <a:pt x="4255334" y="59202"/>
                </a:lnTo>
                <a:lnTo>
                  <a:pt x="4208905" y="139010"/>
                </a:lnTo>
                <a:lnTo>
                  <a:pt x="4193892" y="139010"/>
                </a:lnTo>
                <a:lnTo>
                  <a:pt x="4184104" y="56124"/>
                </a:lnTo>
                <a:lnTo>
                  <a:pt x="4166389" y="139010"/>
                </a:lnTo>
                <a:lnTo>
                  <a:pt x="4149698" y="139010"/>
                </a:lnTo>
                <a:close/>
                <a:moveTo>
                  <a:pt x="4347821" y="126705"/>
                </a:moveTo>
                <a:cubicBezTo>
                  <a:pt x="4341978" y="131738"/>
                  <a:pt x="4336356" y="135421"/>
                  <a:pt x="4330944" y="137751"/>
                </a:cubicBezTo>
                <a:cubicBezTo>
                  <a:pt x="4325538" y="140084"/>
                  <a:pt x="4319759" y="141246"/>
                  <a:pt x="4313604" y="141246"/>
                </a:cubicBezTo>
                <a:cubicBezTo>
                  <a:pt x="4304466" y="141246"/>
                  <a:pt x="4297105" y="138561"/>
                  <a:pt x="4291511" y="133182"/>
                </a:cubicBezTo>
                <a:cubicBezTo>
                  <a:pt x="4285915" y="127804"/>
                  <a:pt x="4283118" y="120920"/>
                  <a:pt x="4283118" y="112532"/>
                </a:cubicBezTo>
                <a:cubicBezTo>
                  <a:pt x="4283118" y="107003"/>
                  <a:pt x="4284378" y="102107"/>
                  <a:pt x="4286895" y="97845"/>
                </a:cubicBezTo>
                <a:cubicBezTo>
                  <a:pt x="4289415" y="93589"/>
                  <a:pt x="4292752" y="90169"/>
                  <a:pt x="4296917" y="87592"/>
                </a:cubicBezTo>
                <a:cubicBezTo>
                  <a:pt x="4301079" y="85010"/>
                  <a:pt x="4306176" y="83163"/>
                  <a:pt x="4312206" y="82043"/>
                </a:cubicBezTo>
                <a:cubicBezTo>
                  <a:pt x="4315994" y="81299"/>
                  <a:pt x="4323193" y="80705"/>
                  <a:pt x="4333789" y="80269"/>
                </a:cubicBezTo>
                <a:cubicBezTo>
                  <a:pt x="4344387" y="79833"/>
                  <a:pt x="4351987" y="78717"/>
                  <a:pt x="4356586" y="76918"/>
                </a:cubicBezTo>
                <a:cubicBezTo>
                  <a:pt x="4357893" y="72316"/>
                  <a:pt x="4358545" y="68494"/>
                  <a:pt x="4358545" y="65448"/>
                </a:cubicBezTo>
                <a:cubicBezTo>
                  <a:pt x="4358545" y="61534"/>
                  <a:pt x="4357113" y="58457"/>
                  <a:pt x="4354255" y="56218"/>
                </a:cubicBezTo>
                <a:cubicBezTo>
                  <a:pt x="4350341" y="53110"/>
                  <a:pt x="4344621" y="51556"/>
                  <a:pt x="4337097" y="51556"/>
                </a:cubicBezTo>
                <a:cubicBezTo>
                  <a:pt x="4330012" y="51556"/>
                  <a:pt x="4324219" y="53125"/>
                  <a:pt x="4319712" y="56265"/>
                </a:cubicBezTo>
                <a:cubicBezTo>
                  <a:pt x="4315205" y="59407"/>
                  <a:pt x="4311929" y="63867"/>
                  <a:pt x="4309878" y="69646"/>
                </a:cubicBezTo>
                <a:lnTo>
                  <a:pt x="4292814" y="68152"/>
                </a:lnTo>
                <a:cubicBezTo>
                  <a:pt x="4296295" y="58334"/>
                  <a:pt x="4301813" y="50814"/>
                  <a:pt x="4309363" y="45590"/>
                </a:cubicBezTo>
                <a:cubicBezTo>
                  <a:pt x="4316916" y="40371"/>
                  <a:pt x="4326437" y="37760"/>
                  <a:pt x="4337940" y="37760"/>
                </a:cubicBezTo>
                <a:cubicBezTo>
                  <a:pt x="4350183" y="37760"/>
                  <a:pt x="4359877" y="40679"/>
                  <a:pt x="4367031" y="46523"/>
                </a:cubicBezTo>
                <a:cubicBezTo>
                  <a:pt x="4372499" y="50875"/>
                  <a:pt x="4375232" y="56530"/>
                  <a:pt x="4375232" y="63490"/>
                </a:cubicBezTo>
                <a:cubicBezTo>
                  <a:pt x="4375232" y="68774"/>
                  <a:pt x="4374454" y="74894"/>
                  <a:pt x="4372899" y="81857"/>
                </a:cubicBezTo>
                <a:lnTo>
                  <a:pt x="4367398" y="106473"/>
                </a:lnTo>
                <a:cubicBezTo>
                  <a:pt x="4365660" y="114304"/>
                  <a:pt x="4364788" y="120675"/>
                  <a:pt x="4364788" y="125583"/>
                </a:cubicBezTo>
                <a:cubicBezTo>
                  <a:pt x="4364788" y="128693"/>
                  <a:pt x="4365472" y="133171"/>
                  <a:pt x="4366839" y="139010"/>
                </a:cubicBezTo>
                <a:lnTo>
                  <a:pt x="4349779" y="139010"/>
                </a:lnTo>
                <a:cubicBezTo>
                  <a:pt x="4348847" y="135774"/>
                  <a:pt x="4348195" y="131674"/>
                  <a:pt x="4347821" y="126705"/>
                </a:cubicBezTo>
                <a:close/>
                <a:moveTo>
                  <a:pt x="4354067" y="88852"/>
                </a:moveTo>
                <a:cubicBezTo>
                  <a:pt x="4351706" y="89780"/>
                  <a:pt x="4349171" y="90493"/>
                  <a:pt x="4346471" y="90990"/>
                </a:cubicBezTo>
                <a:cubicBezTo>
                  <a:pt x="4343767" y="91487"/>
                  <a:pt x="4339246" y="92019"/>
                  <a:pt x="4332903" y="92578"/>
                </a:cubicBezTo>
                <a:cubicBezTo>
                  <a:pt x="4323085" y="93449"/>
                  <a:pt x="4316152" y="94554"/>
                  <a:pt x="4312112" y="95890"/>
                </a:cubicBezTo>
                <a:cubicBezTo>
                  <a:pt x="4308074" y="97229"/>
                  <a:pt x="4305028" y="99356"/>
                  <a:pt x="4302976" y="102276"/>
                </a:cubicBezTo>
                <a:cubicBezTo>
                  <a:pt x="4300924" y="105195"/>
                  <a:pt x="4299902" y="108429"/>
                  <a:pt x="4299902" y="111971"/>
                </a:cubicBezTo>
                <a:cubicBezTo>
                  <a:pt x="4299902" y="116698"/>
                  <a:pt x="4301529" y="120581"/>
                  <a:pt x="4304797" y="123627"/>
                </a:cubicBezTo>
                <a:cubicBezTo>
                  <a:pt x="4308056" y="126674"/>
                  <a:pt x="4312703" y="128196"/>
                  <a:pt x="4318733" y="128196"/>
                </a:cubicBezTo>
                <a:cubicBezTo>
                  <a:pt x="4324327" y="128196"/>
                  <a:pt x="4329702" y="126719"/>
                  <a:pt x="4334861" y="123768"/>
                </a:cubicBezTo>
                <a:cubicBezTo>
                  <a:pt x="4340019" y="120813"/>
                  <a:pt x="4344091" y="116698"/>
                  <a:pt x="4347075" y="111412"/>
                </a:cubicBezTo>
                <a:cubicBezTo>
                  <a:pt x="4350060" y="106131"/>
                  <a:pt x="4352389" y="98608"/>
                  <a:pt x="4354067" y="88852"/>
                </a:cubicBezTo>
                <a:close/>
                <a:moveTo>
                  <a:pt x="4378962" y="176954"/>
                </a:moveTo>
                <a:lnTo>
                  <a:pt x="4407585" y="39996"/>
                </a:lnTo>
                <a:lnTo>
                  <a:pt x="4423155" y="39996"/>
                </a:lnTo>
                <a:lnTo>
                  <a:pt x="4420265" y="53791"/>
                </a:lnTo>
                <a:cubicBezTo>
                  <a:pt x="4426042" y="47765"/>
                  <a:pt x="4431218" y="43585"/>
                  <a:pt x="4435788" y="41252"/>
                </a:cubicBezTo>
                <a:cubicBezTo>
                  <a:pt x="4440356" y="38923"/>
                  <a:pt x="4445187" y="37760"/>
                  <a:pt x="4450285" y="37760"/>
                </a:cubicBezTo>
                <a:cubicBezTo>
                  <a:pt x="4459734" y="37760"/>
                  <a:pt x="4467564" y="41195"/>
                  <a:pt x="4473781" y="48059"/>
                </a:cubicBezTo>
                <a:cubicBezTo>
                  <a:pt x="4479995" y="54925"/>
                  <a:pt x="4483101" y="64764"/>
                  <a:pt x="4483101" y="77565"/>
                </a:cubicBezTo>
                <a:cubicBezTo>
                  <a:pt x="4483101" y="87887"/>
                  <a:pt x="4481396" y="97286"/>
                  <a:pt x="4477976" y="105772"/>
                </a:cubicBezTo>
                <a:cubicBezTo>
                  <a:pt x="4474556" y="114257"/>
                  <a:pt x="4470362" y="121075"/>
                  <a:pt x="4465390" y="126234"/>
                </a:cubicBezTo>
                <a:cubicBezTo>
                  <a:pt x="4460414" y="131397"/>
                  <a:pt x="4455383" y="135186"/>
                  <a:pt x="4450285" y="137610"/>
                </a:cubicBezTo>
                <a:cubicBezTo>
                  <a:pt x="4445187" y="140037"/>
                  <a:pt x="4439967" y="141246"/>
                  <a:pt x="4434620" y="141246"/>
                </a:cubicBezTo>
                <a:cubicBezTo>
                  <a:pt x="4422751" y="141246"/>
                  <a:pt x="4413554" y="135216"/>
                  <a:pt x="4407028" y="123163"/>
                </a:cubicBezTo>
                <a:lnTo>
                  <a:pt x="4395838" y="176954"/>
                </a:lnTo>
                <a:close/>
                <a:moveTo>
                  <a:pt x="4412337" y="98546"/>
                </a:moveTo>
                <a:cubicBezTo>
                  <a:pt x="4412337" y="105945"/>
                  <a:pt x="4412865" y="111070"/>
                  <a:pt x="4413925" y="113929"/>
                </a:cubicBezTo>
                <a:cubicBezTo>
                  <a:pt x="4415477" y="117968"/>
                  <a:pt x="4418028" y="121230"/>
                  <a:pt x="4421572" y="123717"/>
                </a:cubicBezTo>
                <a:cubicBezTo>
                  <a:pt x="4425113" y="126205"/>
                  <a:pt x="4429217" y="127447"/>
                  <a:pt x="4433875" y="127447"/>
                </a:cubicBezTo>
                <a:cubicBezTo>
                  <a:pt x="4443574" y="127447"/>
                  <a:pt x="4451407" y="121994"/>
                  <a:pt x="4457373" y="111086"/>
                </a:cubicBezTo>
                <a:cubicBezTo>
                  <a:pt x="4463338" y="100178"/>
                  <a:pt x="4466322" y="89035"/>
                  <a:pt x="4466322" y="77663"/>
                </a:cubicBezTo>
                <a:cubicBezTo>
                  <a:pt x="4466322" y="69271"/>
                  <a:pt x="4464317" y="62791"/>
                  <a:pt x="4460306" y="58223"/>
                </a:cubicBezTo>
                <a:cubicBezTo>
                  <a:pt x="4456297" y="53654"/>
                  <a:pt x="4451311" y="51371"/>
                  <a:pt x="4445345" y="51371"/>
                </a:cubicBezTo>
                <a:cubicBezTo>
                  <a:pt x="4441054" y="51371"/>
                  <a:pt x="4437075" y="52506"/>
                  <a:pt x="4433411" y="54770"/>
                </a:cubicBezTo>
                <a:cubicBezTo>
                  <a:pt x="4429742" y="57042"/>
                  <a:pt x="4426341" y="60425"/>
                  <a:pt x="4423202" y="64933"/>
                </a:cubicBezTo>
                <a:cubicBezTo>
                  <a:pt x="4420059" y="69440"/>
                  <a:pt x="4417466" y="74959"/>
                  <a:pt x="4415415" y="81482"/>
                </a:cubicBezTo>
                <a:cubicBezTo>
                  <a:pt x="4413364" y="88008"/>
                  <a:pt x="4412337" y="93697"/>
                  <a:pt x="4412337" y="98546"/>
                </a:cubicBezTo>
                <a:close/>
                <a:moveTo>
                  <a:pt x="4514138" y="39996"/>
                </a:moveTo>
                <a:lnTo>
                  <a:pt x="4530636" y="39996"/>
                </a:lnTo>
                <a:lnTo>
                  <a:pt x="4521222" y="82325"/>
                </a:lnTo>
                <a:lnTo>
                  <a:pt x="4524206" y="82418"/>
                </a:lnTo>
                <a:cubicBezTo>
                  <a:pt x="4528865" y="82418"/>
                  <a:pt x="4532656" y="81223"/>
                  <a:pt x="4535579" y="78829"/>
                </a:cubicBezTo>
                <a:cubicBezTo>
                  <a:pt x="4538502" y="76435"/>
                  <a:pt x="4542664" y="70794"/>
                  <a:pt x="4548075" y="61905"/>
                </a:cubicBezTo>
                <a:cubicBezTo>
                  <a:pt x="4553665" y="52768"/>
                  <a:pt x="4558404" y="46829"/>
                  <a:pt x="4562291" y="44096"/>
                </a:cubicBezTo>
                <a:cubicBezTo>
                  <a:pt x="4566172" y="41364"/>
                  <a:pt x="4571414" y="39996"/>
                  <a:pt x="4578001" y="39996"/>
                </a:cubicBezTo>
                <a:lnTo>
                  <a:pt x="4585835" y="39996"/>
                </a:lnTo>
                <a:lnTo>
                  <a:pt x="4582753" y="53514"/>
                </a:lnTo>
                <a:lnTo>
                  <a:pt x="4578747" y="53514"/>
                </a:lnTo>
                <a:cubicBezTo>
                  <a:pt x="4574582" y="53514"/>
                  <a:pt x="4571710" y="54075"/>
                  <a:pt x="4570125" y="55192"/>
                </a:cubicBezTo>
                <a:cubicBezTo>
                  <a:pt x="4568541" y="56310"/>
                  <a:pt x="4566194" y="59540"/>
                  <a:pt x="4563084" y="64887"/>
                </a:cubicBezTo>
                <a:cubicBezTo>
                  <a:pt x="4558857" y="72224"/>
                  <a:pt x="4555160" y="77461"/>
                  <a:pt x="4551992" y="80597"/>
                </a:cubicBezTo>
                <a:cubicBezTo>
                  <a:pt x="4548817" y="83740"/>
                  <a:pt x="4544745" y="86209"/>
                  <a:pt x="4539773" y="88008"/>
                </a:cubicBezTo>
                <a:cubicBezTo>
                  <a:pt x="4543942" y="89625"/>
                  <a:pt x="4547283" y="91958"/>
                  <a:pt x="4549799" y="95004"/>
                </a:cubicBezTo>
                <a:cubicBezTo>
                  <a:pt x="4552319" y="98049"/>
                  <a:pt x="4554753" y="102679"/>
                  <a:pt x="4557118" y="108892"/>
                </a:cubicBezTo>
                <a:lnTo>
                  <a:pt x="4568678" y="139010"/>
                </a:lnTo>
                <a:lnTo>
                  <a:pt x="4551244" y="139010"/>
                </a:lnTo>
                <a:lnTo>
                  <a:pt x="4541919" y="114210"/>
                </a:lnTo>
                <a:cubicBezTo>
                  <a:pt x="4538438" y="105011"/>
                  <a:pt x="4535204" y="99104"/>
                  <a:pt x="4532224" y="96495"/>
                </a:cubicBezTo>
                <a:cubicBezTo>
                  <a:pt x="4529239" y="93885"/>
                  <a:pt x="4524887" y="92578"/>
                  <a:pt x="4519171" y="92578"/>
                </a:cubicBezTo>
                <a:lnTo>
                  <a:pt x="4509101" y="139010"/>
                </a:lnTo>
                <a:lnTo>
                  <a:pt x="4492412" y="139010"/>
                </a:lnTo>
                <a:close/>
                <a:moveTo>
                  <a:pt x="4586015" y="101437"/>
                </a:moveTo>
                <a:cubicBezTo>
                  <a:pt x="4586015" y="82105"/>
                  <a:pt x="4591703" y="66103"/>
                  <a:pt x="4603080" y="53424"/>
                </a:cubicBezTo>
                <a:cubicBezTo>
                  <a:pt x="4612465" y="42981"/>
                  <a:pt x="4624769" y="37760"/>
                  <a:pt x="4639997" y="37760"/>
                </a:cubicBezTo>
                <a:cubicBezTo>
                  <a:pt x="4651935" y="37760"/>
                  <a:pt x="4661555" y="41486"/>
                  <a:pt x="4668858" y="48946"/>
                </a:cubicBezTo>
                <a:cubicBezTo>
                  <a:pt x="4676159" y="56408"/>
                  <a:pt x="4679809" y="66477"/>
                  <a:pt x="4679809" y="79157"/>
                </a:cubicBezTo>
                <a:cubicBezTo>
                  <a:pt x="4679809" y="90529"/>
                  <a:pt x="4677513" y="101110"/>
                  <a:pt x="4672912" y="110898"/>
                </a:cubicBezTo>
                <a:cubicBezTo>
                  <a:pt x="4668315" y="120687"/>
                  <a:pt x="4661774" y="128193"/>
                  <a:pt x="4653288" y="133412"/>
                </a:cubicBezTo>
                <a:cubicBezTo>
                  <a:pt x="4644803" y="138636"/>
                  <a:pt x="4635865" y="141246"/>
                  <a:pt x="4626483" y="141246"/>
                </a:cubicBezTo>
                <a:cubicBezTo>
                  <a:pt x="4618776" y="141246"/>
                  <a:pt x="4611766" y="139601"/>
                  <a:pt x="4605454" y="136303"/>
                </a:cubicBezTo>
                <a:cubicBezTo>
                  <a:pt x="4599144" y="133012"/>
                  <a:pt x="4594331" y="128351"/>
                  <a:pt x="4591005" y="122320"/>
                </a:cubicBezTo>
                <a:cubicBezTo>
                  <a:pt x="4587679" y="116290"/>
                  <a:pt x="4586015" y="109328"/>
                  <a:pt x="4586015" y="101437"/>
                </a:cubicBezTo>
                <a:close/>
                <a:moveTo>
                  <a:pt x="4602892" y="99756"/>
                </a:moveTo>
                <a:cubicBezTo>
                  <a:pt x="4602892" y="109083"/>
                  <a:pt x="4605128" y="116154"/>
                  <a:pt x="4609606" y="120967"/>
                </a:cubicBezTo>
                <a:cubicBezTo>
                  <a:pt x="4614081" y="125787"/>
                  <a:pt x="4619765" y="128196"/>
                  <a:pt x="4626666" y="128196"/>
                </a:cubicBezTo>
                <a:cubicBezTo>
                  <a:pt x="4630274" y="128196"/>
                  <a:pt x="4633848" y="127465"/>
                  <a:pt x="4637391" y="126003"/>
                </a:cubicBezTo>
                <a:cubicBezTo>
                  <a:pt x="4640937" y="124541"/>
                  <a:pt x="4644228" y="122320"/>
                  <a:pt x="4647273" y="119337"/>
                </a:cubicBezTo>
                <a:cubicBezTo>
                  <a:pt x="4650319" y="116352"/>
                  <a:pt x="4652915" y="112950"/>
                  <a:pt x="4655056" y="109126"/>
                </a:cubicBezTo>
                <a:cubicBezTo>
                  <a:pt x="4657202" y="105303"/>
                  <a:pt x="4658923" y="101188"/>
                  <a:pt x="4660230" y="96775"/>
                </a:cubicBezTo>
                <a:cubicBezTo>
                  <a:pt x="4662158" y="90620"/>
                  <a:pt x="4663120" y="84715"/>
                  <a:pt x="4663120" y="79060"/>
                </a:cubicBezTo>
                <a:cubicBezTo>
                  <a:pt x="4663120" y="70110"/>
                  <a:pt x="4660869" y="63166"/>
                  <a:pt x="4656363" y="58223"/>
                </a:cubicBezTo>
                <a:cubicBezTo>
                  <a:pt x="4651855" y="53280"/>
                  <a:pt x="4646182" y="50810"/>
                  <a:pt x="4639346" y="50810"/>
                </a:cubicBezTo>
                <a:cubicBezTo>
                  <a:pt x="4634061" y="50810"/>
                  <a:pt x="4629248" y="52066"/>
                  <a:pt x="4624898" y="54583"/>
                </a:cubicBezTo>
                <a:cubicBezTo>
                  <a:pt x="4620546" y="57099"/>
                  <a:pt x="4616619" y="60786"/>
                  <a:pt x="4613105" y="65631"/>
                </a:cubicBezTo>
                <a:cubicBezTo>
                  <a:pt x="4609591" y="70481"/>
                  <a:pt x="4607011" y="76121"/>
                  <a:pt x="4605366" y="82555"/>
                </a:cubicBezTo>
                <a:cubicBezTo>
                  <a:pt x="4603716" y="88988"/>
                  <a:pt x="4602892" y="94723"/>
                  <a:pt x="4602892" y="99756"/>
                </a:cubicBezTo>
                <a:close/>
                <a:moveTo>
                  <a:pt x="4756821" y="121111"/>
                </a:moveTo>
                <a:cubicBezTo>
                  <a:pt x="4744951" y="134535"/>
                  <a:pt x="4732798" y="141246"/>
                  <a:pt x="4720367" y="141246"/>
                </a:cubicBezTo>
                <a:cubicBezTo>
                  <a:pt x="4712721" y="141246"/>
                  <a:pt x="4706554" y="139057"/>
                  <a:pt x="4701863" y="134672"/>
                </a:cubicBezTo>
                <a:cubicBezTo>
                  <a:pt x="4697169" y="130291"/>
                  <a:pt x="4694822" y="124931"/>
                  <a:pt x="4694822" y="118595"/>
                </a:cubicBezTo>
                <a:cubicBezTo>
                  <a:pt x="4694822" y="114426"/>
                  <a:pt x="4695880" y="107279"/>
                  <a:pt x="4697990" y="97146"/>
                </a:cubicBezTo>
                <a:lnTo>
                  <a:pt x="4709928" y="39996"/>
                </a:lnTo>
                <a:lnTo>
                  <a:pt x="4726800" y="39996"/>
                </a:lnTo>
                <a:lnTo>
                  <a:pt x="4713563" y="103302"/>
                </a:lnTo>
                <a:cubicBezTo>
                  <a:pt x="4712439" y="108586"/>
                  <a:pt x="4711882" y="112687"/>
                  <a:pt x="4711882" y="115611"/>
                </a:cubicBezTo>
                <a:cubicBezTo>
                  <a:pt x="4711882" y="119337"/>
                  <a:pt x="4713016" y="122245"/>
                  <a:pt x="4715284" y="124325"/>
                </a:cubicBezTo>
                <a:cubicBezTo>
                  <a:pt x="4717556" y="126407"/>
                  <a:pt x="4720892" y="127447"/>
                  <a:pt x="4725310" y="127447"/>
                </a:cubicBezTo>
                <a:cubicBezTo>
                  <a:pt x="4730030" y="127447"/>
                  <a:pt x="4734648" y="126299"/>
                  <a:pt x="4739155" y="123998"/>
                </a:cubicBezTo>
                <a:cubicBezTo>
                  <a:pt x="4743662" y="121698"/>
                  <a:pt x="4747543" y="118591"/>
                  <a:pt x="4750809" y="114675"/>
                </a:cubicBezTo>
                <a:cubicBezTo>
                  <a:pt x="4754070" y="110760"/>
                  <a:pt x="4756727" y="106131"/>
                  <a:pt x="4758779" y="100782"/>
                </a:cubicBezTo>
                <a:cubicBezTo>
                  <a:pt x="4760147" y="97362"/>
                  <a:pt x="4761731" y="91368"/>
                  <a:pt x="4763535" y="82793"/>
                </a:cubicBezTo>
                <a:lnTo>
                  <a:pt x="4772485" y="39996"/>
                </a:lnTo>
                <a:lnTo>
                  <a:pt x="4789361" y="39996"/>
                </a:lnTo>
                <a:lnTo>
                  <a:pt x="4768661" y="139010"/>
                </a:lnTo>
                <a:lnTo>
                  <a:pt x="4753091" y="139010"/>
                </a:lnTo>
                <a:close/>
                <a:moveTo>
                  <a:pt x="4726243" y="1303"/>
                </a:moveTo>
                <a:lnTo>
                  <a:pt x="4737244" y="1303"/>
                </a:lnTo>
                <a:cubicBezTo>
                  <a:pt x="4737924" y="5839"/>
                  <a:pt x="4739448" y="9152"/>
                  <a:pt x="4741812" y="11232"/>
                </a:cubicBezTo>
                <a:cubicBezTo>
                  <a:pt x="4744174" y="13312"/>
                  <a:pt x="4747497" y="14354"/>
                  <a:pt x="4751784" y="14354"/>
                </a:cubicBezTo>
                <a:cubicBezTo>
                  <a:pt x="4756260" y="14354"/>
                  <a:pt x="4760133" y="13204"/>
                  <a:pt x="4763398" y="10904"/>
                </a:cubicBezTo>
                <a:cubicBezTo>
                  <a:pt x="4766660" y="8608"/>
                  <a:pt x="4769161" y="5408"/>
                  <a:pt x="4770900" y="1303"/>
                </a:cubicBezTo>
                <a:lnTo>
                  <a:pt x="4782086" y="1303"/>
                </a:lnTo>
                <a:cubicBezTo>
                  <a:pt x="4779973" y="8762"/>
                  <a:pt x="4776139" y="14666"/>
                  <a:pt x="4770576" y="19014"/>
                </a:cubicBezTo>
                <a:cubicBezTo>
                  <a:pt x="4765011" y="23368"/>
                  <a:pt x="4758563" y="25542"/>
                  <a:pt x="4751227" y="25542"/>
                </a:cubicBezTo>
                <a:cubicBezTo>
                  <a:pt x="4744016" y="25542"/>
                  <a:pt x="4738145" y="23353"/>
                  <a:pt x="4733608" y="18969"/>
                </a:cubicBezTo>
                <a:cubicBezTo>
                  <a:pt x="4729072" y="14587"/>
                  <a:pt x="4726617" y="8701"/>
                  <a:pt x="4726243" y="130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817909" y="6089286"/>
            <a:ext cx="4793184" cy="14687"/>
          </a:xfrm>
          <a:custGeom>
            <a:avLst/>
            <a:gdLst/>
            <a:ahLst/>
            <a:cxnLst/>
            <a:rect l="l" t="t" r="r" b="b"/>
            <a:pathLst>
              <a:path w="4793184" h="14687">
                <a:moveTo>
                  <a:pt x="0" y="0"/>
                </a:moveTo>
                <a:lnTo>
                  <a:pt x="1198299" y="0"/>
                </a:lnTo>
                <a:lnTo>
                  <a:pt x="2396591" y="0"/>
                </a:lnTo>
                <a:lnTo>
                  <a:pt x="3594891" y="0"/>
                </a:lnTo>
                <a:lnTo>
                  <a:pt x="4793184" y="0"/>
                </a:lnTo>
                <a:lnTo>
                  <a:pt x="4793184" y="14688"/>
                </a:lnTo>
                <a:lnTo>
                  <a:pt x="3594891" y="14688"/>
                </a:lnTo>
                <a:lnTo>
                  <a:pt x="2396591" y="14688"/>
                </a:lnTo>
                <a:lnTo>
                  <a:pt x="1198299" y="14688"/>
                </a:lnTo>
                <a:lnTo>
                  <a:pt x="0" y="146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833604" y="6208115"/>
            <a:ext cx="87545" cy="84660"/>
          </a:xfrm>
          <a:custGeom>
            <a:avLst/>
            <a:gdLst/>
            <a:ahLst/>
            <a:cxnLst/>
            <a:rect l="l" t="t" r="r" b="b"/>
            <a:pathLst>
              <a:path w="87545" h="84660">
                <a:moveTo>
                  <a:pt x="17623" y="42239"/>
                </a:moveTo>
                <a:lnTo>
                  <a:pt x="32444" y="84661"/>
                </a:lnTo>
                <a:lnTo>
                  <a:pt x="19764" y="84661"/>
                </a:lnTo>
                <a:lnTo>
                  <a:pt x="0" y="40187"/>
                </a:lnTo>
                <a:lnTo>
                  <a:pt x="37387" y="0"/>
                </a:lnTo>
                <a:lnTo>
                  <a:pt x="50718" y="0"/>
                </a:lnTo>
                <a:close/>
                <a:moveTo>
                  <a:pt x="54450" y="42239"/>
                </a:moveTo>
                <a:lnTo>
                  <a:pt x="68991" y="84661"/>
                </a:lnTo>
                <a:lnTo>
                  <a:pt x="55379" y="84661"/>
                </a:lnTo>
                <a:lnTo>
                  <a:pt x="36922" y="39999"/>
                </a:lnTo>
                <a:lnTo>
                  <a:pt x="73095" y="0"/>
                </a:lnTo>
                <a:lnTo>
                  <a:pt x="8754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938037" y="6160480"/>
            <a:ext cx="513482" cy="141296"/>
          </a:xfrm>
          <a:custGeom>
            <a:avLst/>
            <a:gdLst/>
            <a:ahLst/>
            <a:cxnLst/>
            <a:rect l="l" t="t" r="r" b="b"/>
            <a:pathLst>
              <a:path w="513482" h="141296">
                <a:moveTo>
                  <a:pt x="0" y="94900"/>
                </a:moveTo>
                <a:lnTo>
                  <a:pt x="17950" y="93182"/>
                </a:lnTo>
                <a:lnTo>
                  <a:pt x="17756" y="97953"/>
                </a:lnTo>
                <a:cubicBezTo>
                  <a:pt x="17756" y="103233"/>
                  <a:pt x="18964" y="108072"/>
                  <a:pt x="21384" y="112464"/>
                </a:cubicBezTo>
                <a:cubicBezTo>
                  <a:pt x="23803" y="116824"/>
                  <a:pt x="27814" y="120232"/>
                  <a:pt x="33383" y="122620"/>
                </a:cubicBezTo>
                <a:cubicBezTo>
                  <a:pt x="38981" y="125006"/>
                  <a:pt x="45605" y="126211"/>
                  <a:pt x="53305" y="126211"/>
                </a:cubicBezTo>
                <a:cubicBezTo>
                  <a:pt x="64221" y="126211"/>
                  <a:pt x="72526" y="123825"/>
                  <a:pt x="78285" y="119023"/>
                </a:cubicBezTo>
                <a:cubicBezTo>
                  <a:pt x="84013" y="114214"/>
                  <a:pt x="86879" y="108741"/>
                  <a:pt x="86879" y="102568"/>
                </a:cubicBezTo>
                <a:cubicBezTo>
                  <a:pt x="86879" y="98273"/>
                  <a:pt x="85353" y="94327"/>
                  <a:pt x="82329" y="90795"/>
                </a:cubicBezTo>
                <a:cubicBezTo>
                  <a:pt x="79211" y="87292"/>
                  <a:pt x="70744" y="82583"/>
                  <a:pt x="56902" y="76600"/>
                </a:cubicBezTo>
                <a:cubicBezTo>
                  <a:pt x="46173" y="71953"/>
                  <a:pt x="38855" y="68388"/>
                  <a:pt x="34941" y="65905"/>
                </a:cubicBezTo>
                <a:cubicBezTo>
                  <a:pt x="28800" y="61866"/>
                  <a:pt x="24282" y="57474"/>
                  <a:pt x="21352" y="52696"/>
                </a:cubicBezTo>
                <a:cubicBezTo>
                  <a:pt x="18456" y="47955"/>
                  <a:pt x="16992" y="42548"/>
                  <a:pt x="16992" y="36439"/>
                </a:cubicBezTo>
                <a:cubicBezTo>
                  <a:pt x="16992" y="29437"/>
                  <a:pt x="18937" y="23072"/>
                  <a:pt x="22789" y="17438"/>
                </a:cubicBezTo>
                <a:cubicBezTo>
                  <a:pt x="26636" y="11776"/>
                  <a:pt x="32270" y="7449"/>
                  <a:pt x="39683" y="4486"/>
                </a:cubicBezTo>
                <a:cubicBezTo>
                  <a:pt x="47095" y="1494"/>
                  <a:pt x="55468" y="0"/>
                  <a:pt x="64793" y="0"/>
                </a:cubicBezTo>
                <a:cubicBezTo>
                  <a:pt x="75934" y="0"/>
                  <a:pt x="85319" y="1847"/>
                  <a:pt x="92956" y="5569"/>
                </a:cubicBezTo>
                <a:cubicBezTo>
                  <a:pt x="100595" y="9295"/>
                  <a:pt x="106135" y="14256"/>
                  <a:pt x="109570" y="20462"/>
                </a:cubicBezTo>
                <a:cubicBezTo>
                  <a:pt x="113040" y="26669"/>
                  <a:pt x="114757" y="32619"/>
                  <a:pt x="114757" y="38254"/>
                </a:cubicBezTo>
                <a:cubicBezTo>
                  <a:pt x="114757" y="38821"/>
                  <a:pt x="114757" y="39747"/>
                  <a:pt x="114757" y="41050"/>
                </a:cubicBezTo>
                <a:lnTo>
                  <a:pt x="96998" y="42451"/>
                </a:lnTo>
                <a:cubicBezTo>
                  <a:pt x="96998" y="38570"/>
                  <a:pt x="96649" y="35578"/>
                  <a:pt x="95980" y="33382"/>
                </a:cubicBezTo>
                <a:cubicBezTo>
                  <a:pt x="94738" y="29595"/>
                  <a:pt x="92829" y="26384"/>
                  <a:pt x="90219" y="23774"/>
                </a:cubicBezTo>
                <a:cubicBezTo>
                  <a:pt x="87609" y="21165"/>
                  <a:pt x="84050" y="19061"/>
                  <a:pt x="79495" y="17470"/>
                </a:cubicBezTo>
                <a:cubicBezTo>
                  <a:pt x="74945" y="15879"/>
                  <a:pt x="69855" y="15084"/>
                  <a:pt x="64188" y="15084"/>
                </a:cubicBezTo>
                <a:cubicBezTo>
                  <a:pt x="54292" y="15084"/>
                  <a:pt x="46587" y="17311"/>
                  <a:pt x="41083" y="21797"/>
                </a:cubicBezTo>
                <a:cubicBezTo>
                  <a:pt x="36850" y="25236"/>
                  <a:pt x="34755" y="29787"/>
                  <a:pt x="34755" y="35448"/>
                </a:cubicBezTo>
                <a:cubicBezTo>
                  <a:pt x="34755" y="38821"/>
                  <a:pt x="35608" y="41847"/>
                  <a:pt x="37357" y="44492"/>
                </a:cubicBezTo>
                <a:cubicBezTo>
                  <a:pt x="39078" y="47131"/>
                  <a:pt x="42229" y="49741"/>
                  <a:pt x="46750" y="52286"/>
                </a:cubicBezTo>
                <a:cubicBezTo>
                  <a:pt x="49960" y="54101"/>
                  <a:pt x="57632" y="57664"/>
                  <a:pt x="69696" y="63010"/>
                </a:cubicBezTo>
                <a:cubicBezTo>
                  <a:pt x="79495" y="67342"/>
                  <a:pt x="86241" y="70776"/>
                  <a:pt x="89964" y="73256"/>
                </a:cubicBezTo>
                <a:cubicBezTo>
                  <a:pt x="94932" y="76568"/>
                  <a:pt x="98748" y="80546"/>
                  <a:pt x="101394" y="85222"/>
                </a:cubicBezTo>
                <a:cubicBezTo>
                  <a:pt x="104065" y="89935"/>
                  <a:pt x="105401" y="95249"/>
                  <a:pt x="105401" y="101232"/>
                </a:cubicBezTo>
                <a:cubicBezTo>
                  <a:pt x="105401" y="108612"/>
                  <a:pt x="103144" y="115423"/>
                  <a:pt x="98655" y="121662"/>
                </a:cubicBezTo>
                <a:cubicBezTo>
                  <a:pt x="94133" y="127930"/>
                  <a:pt x="87894" y="132767"/>
                  <a:pt x="79974" y="136173"/>
                </a:cubicBezTo>
                <a:cubicBezTo>
                  <a:pt x="72017" y="139582"/>
                  <a:pt x="62914" y="141296"/>
                  <a:pt x="52668" y="141296"/>
                </a:cubicBezTo>
                <a:cubicBezTo>
                  <a:pt x="37170" y="141296"/>
                  <a:pt x="24566" y="137923"/>
                  <a:pt x="14764" y="131213"/>
                </a:cubicBezTo>
                <a:cubicBezTo>
                  <a:pt x="4997" y="124494"/>
                  <a:pt x="64" y="112370"/>
                  <a:pt x="0" y="94900"/>
                </a:cubicBezTo>
                <a:close/>
                <a:moveTo>
                  <a:pt x="159757" y="125320"/>
                </a:moveTo>
                <a:lnTo>
                  <a:pt x="156956" y="139132"/>
                </a:lnTo>
                <a:cubicBezTo>
                  <a:pt x="152918" y="140184"/>
                  <a:pt x="149000" y="140728"/>
                  <a:pt x="145213" y="140728"/>
                </a:cubicBezTo>
                <a:cubicBezTo>
                  <a:pt x="138499" y="140728"/>
                  <a:pt x="133186" y="139071"/>
                  <a:pt x="129208" y="135759"/>
                </a:cubicBezTo>
                <a:cubicBezTo>
                  <a:pt x="126245" y="133279"/>
                  <a:pt x="124751" y="129873"/>
                  <a:pt x="124751" y="125575"/>
                </a:cubicBezTo>
                <a:cubicBezTo>
                  <a:pt x="124751" y="123411"/>
                  <a:pt x="125551" y="118386"/>
                  <a:pt x="127170" y="110556"/>
                </a:cubicBezTo>
                <a:lnTo>
                  <a:pt x="139198" y="52890"/>
                </a:lnTo>
                <a:lnTo>
                  <a:pt x="125834" y="52890"/>
                </a:lnTo>
                <a:lnTo>
                  <a:pt x="128506" y="39906"/>
                </a:lnTo>
                <a:lnTo>
                  <a:pt x="141872" y="39906"/>
                </a:lnTo>
                <a:lnTo>
                  <a:pt x="146996" y="15624"/>
                </a:lnTo>
                <a:lnTo>
                  <a:pt x="166312" y="4007"/>
                </a:lnTo>
                <a:lnTo>
                  <a:pt x="158677" y="39906"/>
                </a:lnTo>
                <a:lnTo>
                  <a:pt x="175287" y="39906"/>
                </a:lnTo>
                <a:lnTo>
                  <a:pt x="172423" y="52890"/>
                </a:lnTo>
                <a:lnTo>
                  <a:pt x="156003" y="52890"/>
                </a:lnTo>
                <a:lnTo>
                  <a:pt x="144547" y="107723"/>
                </a:lnTo>
                <a:cubicBezTo>
                  <a:pt x="143111" y="114692"/>
                  <a:pt x="142416" y="118864"/>
                  <a:pt x="142416" y="120232"/>
                </a:cubicBezTo>
                <a:cubicBezTo>
                  <a:pt x="142416" y="122238"/>
                  <a:pt x="142985" y="123764"/>
                  <a:pt x="144129" y="124812"/>
                </a:cubicBezTo>
                <a:cubicBezTo>
                  <a:pt x="145277" y="125863"/>
                  <a:pt x="147157" y="126403"/>
                  <a:pt x="149767" y="126403"/>
                </a:cubicBezTo>
                <a:cubicBezTo>
                  <a:pt x="153485" y="126403"/>
                  <a:pt x="156830" y="126054"/>
                  <a:pt x="159757" y="125320"/>
                </a:cubicBezTo>
                <a:close/>
                <a:moveTo>
                  <a:pt x="240177" y="126691"/>
                </a:moveTo>
                <a:cubicBezTo>
                  <a:pt x="234321" y="131721"/>
                  <a:pt x="228690" y="135378"/>
                  <a:pt x="223311" y="137667"/>
                </a:cubicBezTo>
                <a:cubicBezTo>
                  <a:pt x="217897" y="139964"/>
                  <a:pt x="212108" y="141109"/>
                  <a:pt x="205934" y="141109"/>
                </a:cubicBezTo>
                <a:cubicBezTo>
                  <a:pt x="196797" y="141109"/>
                  <a:pt x="189449" y="138430"/>
                  <a:pt x="183849" y="133055"/>
                </a:cubicBezTo>
                <a:cubicBezTo>
                  <a:pt x="178247" y="127706"/>
                  <a:pt x="175446" y="120834"/>
                  <a:pt x="175446" y="112464"/>
                </a:cubicBezTo>
                <a:cubicBezTo>
                  <a:pt x="175446" y="106926"/>
                  <a:pt x="176720" y="102060"/>
                  <a:pt x="179233" y="97794"/>
                </a:cubicBezTo>
                <a:cubicBezTo>
                  <a:pt x="181749" y="93564"/>
                  <a:pt x="185091" y="90159"/>
                  <a:pt x="189227" y="87581"/>
                </a:cubicBezTo>
                <a:cubicBezTo>
                  <a:pt x="193395" y="84999"/>
                  <a:pt x="198485" y="83152"/>
                  <a:pt x="204531" y="82043"/>
                </a:cubicBezTo>
                <a:cubicBezTo>
                  <a:pt x="208353" y="81276"/>
                  <a:pt x="215576" y="80705"/>
                  <a:pt x="226206" y="80258"/>
                </a:cubicBezTo>
                <a:cubicBezTo>
                  <a:pt x="236833" y="79816"/>
                  <a:pt x="244472" y="78699"/>
                  <a:pt x="249083" y="76918"/>
                </a:cubicBezTo>
                <a:cubicBezTo>
                  <a:pt x="250390" y="72306"/>
                  <a:pt x="251061" y="68486"/>
                  <a:pt x="251061" y="65427"/>
                </a:cubicBezTo>
                <a:cubicBezTo>
                  <a:pt x="251061" y="61512"/>
                  <a:pt x="249627" y="58459"/>
                  <a:pt x="246766" y="56199"/>
                </a:cubicBezTo>
                <a:cubicBezTo>
                  <a:pt x="242816" y="53114"/>
                  <a:pt x="237088" y="51552"/>
                  <a:pt x="229518" y="51552"/>
                </a:cubicBezTo>
                <a:cubicBezTo>
                  <a:pt x="222419" y="51552"/>
                  <a:pt x="216594" y="53114"/>
                  <a:pt x="212048" y="56264"/>
                </a:cubicBezTo>
                <a:cubicBezTo>
                  <a:pt x="207522" y="59414"/>
                  <a:pt x="204246" y="63900"/>
                  <a:pt x="202180" y="69695"/>
                </a:cubicBezTo>
                <a:lnTo>
                  <a:pt x="185183" y="68166"/>
                </a:lnTo>
                <a:cubicBezTo>
                  <a:pt x="188654" y="58367"/>
                  <a:pt x="194158" y="50857"/>
                  <a:pt x="201701" y="45636"/>
                </a:cubicBezTo>
                <a:cubicBezTo>
                  <a:pt x="209242" y="40416"/>
                  <a:pt x="218757" y="37807"/>
                  <a:pt x="230245" y="37807"/>
                </a:cubicBezTo>
                <a:cubicBezTo>
                  <a:pt x="242467" y="37807"/>
                  <a:pt x="252144" y="40738"/>
                  <a:pt x="259301" y="46558"/>
                </a:cubicBezTo>
                <a:cubicBezTo>
                  <a:pt x="264744" y="50918"/>
                  <a:pt x="267483" y="56585"/>
                  <a:pt x="267483" y="63518"/>
                </a:cubicBezTo>
                <a:cubicBezTo>
                  <a:pt x="267483" y="68800"/>
                  <a:pt x="266720" y="74912"/>
                  <a:pt x="265187" y="81882"/>
                </a:cubicBezTo>
                <a:lnTo>
                  <a:pt x="259748" y="106481"/>
                </a:lnTo>
                <a:cubicBezTo>
                  <a:pt x="258029" y="114310"/>
                  <a:pt x="257170" y="120675"/>
                  <a:pt x="257170" y="125575"/>
                </a:cubicBezTo>
                <a:cubicBezTo>
                  <a:pt x="257170" y="128693"/>
                  <a:pt x="257839" y="133149"/>
                  <a:pt x="259204" y="139007"/>
                </a:cubicBezTo>
                <a:lnTo>
                  <a:pt x="242150" y="139007"/>
                </a:lnTo>
                <a:cubicBezTo>
                  <a:pt x="241225" y="135759"/>
                  <a:pt x="240559" y="131684"/>
                  <a:pt x="240177" y="126691"/>
                </a:cubicBezTo>
                <a:close/>
                <a:moveTo>
                  <a:pt x="246510" y="88790"/>
                </a:moveTo>
                <a:cubicBezTo>
                  <a:pt x="244123" y="89712"/>
                  <a:pt x="241574" y="90442"/>
                  <a:pt x="238874" y="90921"/>
                </a:cubicBezTo>
                <a:cubicBezTo>
                  <a:pt x="236135" y="91429"/>
                  <a:pt x="231584" y="91968"/>
                  <a:pt x="225248" y="92509"/>
                </a:cubicBezTo>
                <a:cubicBezTo>
                  <a:pt x="215421" y="93369"/>
                  <a:pt x="208512" y="94485"/>
                  <a:pt x="204470" y="95820"/>
                </a:cubicBezTo>
                <a:cubicBezTo>
                  <a:pt x="200426" y="97160"/>
                  <a:pt x="197374" y="99291"/>
                  <a:pt x="195336" y="102219"/>
                </a:cubicBezTo>
                <a:cubicBezTo>
                  <a:pt x="193266" y="105148"/>
                  <a:pt x="192251" y="108359"/>
                  <a:pt x="192251" y="111895"/>
                </a:cubicBezTo>
                <a:cubicBezTo>
                  <a:pt x="192251" y="116636"/>
                  <a:pt x="193874" y="120517"/>
                  <a:pt x="197150" y="123541"/>
                </a:cubicBezTo>
                <a:cubicBezTo>
                  <a:pt x="200394" y="126597"/>
                  <a:pt x="205041" y="128124"/>
                  <a:pt x="211090" y="128124"/>
                </a:cubicBezTo>
                <a:cubicBezTo>
                  <a:pt x="216691" y="128124"/>
                  <a:pt x="222069" y="126658"/>
                  <a:pt x="227224" y="123699"/>
                </a:cubicBezTo>
                <a:cubicBezTo>
                  <a:pt x="232380" y="120740"/>
                  <a:pt x="236452" y="116636"/>
                  <a:pt x="239476" y="111351"/>
                </a:cubicBezTo>
                <a:cubicBezTo>
                  <a:pt x="242467" y="106067"/>
                  <a:pt x="244821" y="98557"/>
                  <a:pt x="246510" y="88790"/>
                </a:cubicBezTo>
                <a:close/>
                <a:moveTo>
                  <a:pt x="278493" y="139007"/>
                </a:moveTo>
                <a:lnTo>
                  <a:pt x="307040" y="2292"/>
                </a:lnTo>
                <a:lnTo>
                  <a:pt x="323809" y="2292"/>
                </a:lnTo>
                <a:lnTo>
                  <a:pt x="295261" y="139007"/>
                </a:lnTo>
                <a:close/>
                <a:moveTo>
                  <a:pt x="346402" y="21387"/>
                </a:moveTo>
                <a:lnTo>
                  <a:pt x="350413" y="2292"/>
                </a:lnTo>
                <a:lnTo>
                  <a:pt x="367186" y="2292"/>
                </a:lnTo>
                <a:lnTo>
                  <a:pt x="363179" y="21387"/>
                </a:lnTo>
                <a:close/>
                <a:moveTo>
                  <a:pt x="321776" y="139007"/>
                </a:moveTo>
                <a:lnTo>
                  <a:pt x="342523" y="39906"/>
                </a:lnTo>
                <a:lnTo>
                  <a:pt x="359294" y="39906"/>
                </a:lnTo>
                <a:lnTo>
                  <a:pt x="338543" y="139007"/>
                </a:lnTo>
                <a:close/>
                <a:moveTo>
                  <a:pt x="403848" y="125320"/>
                </a:moveTo>
                <a:lnTo>
                  <a:pt x="401047" y="139132"/>
                </a:lnTo>
                <a:cubicBezTo>
                  <a:pt x="397008" y="140184"/>
                  <a:pt x="393091" y="140728"/>
                  <a:pt x="389304" y="140728"/>
                </a:cubicBezTo>
                <a:cubicBezTo>
                  <a:pt x="382590" y="140728"/>
                  <a:pt x="377276" y="139071"/>
                  <a:pt x="373298" y="135759"/>
                </a:cubicBezTo>
                <a:cubicBezTo>
                  <a:pt x="370335" y="133279"/>
                  <a:pt x="368842" y="129873"/>
                  <a:pt x="368842" y="125575"/>
                </a:cubicBezTo>
                <a:cubicBezTo>
                  <a:pt x="368842" y="123411"/>
                  <a:pt x="369641" y="118386"/>
                  <a:pt x="371261" y="110556"/>
                </a:cubicBezTo>
                <a:lnTo>
                  <a:pt x="383288" y="52890"/>
                </a:lnTo>
                <a:lnTo>
                  <a:pt x="369925" y="52890"/>
                </a:lnTo>
                <a:lnTo>
                  <a:pt x="372596" y="39906"/>
                </a:lnTo>
                <a:lnTo>
                  <a:pt x="385963" y="39906"/>
                </a:lnTo>
                <a:lnTo>
                  <a:pt x="391086" y="15624"/>
                </a:lnTo>
                <a:lnTo>
                  <a:pt x="410404" y="4007"/>
                </a:lnTo>
                <a:lnTo>
                  <a:pt x="402765" y="39906"/>
                </a:lnTo>
                <a:lnTo>
                  <a:pt x="419378" y="39906"/>
                </a:lnTo>
                <a:lnTo>
                  <a:pt x="416513" y="52890"/>
                </a:lnTo>
                <a:lnTo>
                  <a:pt x="400093" y="52890"/>
                </a:lnTo>
                <a:lnTo>
                  <a:pt x="388637" y="107723"/>
                </a:lnTo>
                <a:cubicBezTo>
                  <a:pt x="387201" y="114692"/>
                  <a:pt x="386506" y="118864"/>
                  <a:pt x="386506" y="120232"/>
                </a:cubicBezTo>
                <a:cubicBezTo>
                  <a:pt x="386506" y="122238"/>
                  <a:pt x="387075" y="123764"/>
                  <a:pt x="388221" y="124812"/>
                </a:cubicBezTo>
                <a:cubicBezTo>
                  <a:pt x="389369" y="125863"/>
                  <a:pt x="391249" y="126403"/>
                  <a:pt x="393858" y="126403"/>
                </a:cubicBezTo>
                <a:cubicBezTo>
                  <a:pt x="397577" y="126403"/>
                  <a:pt x="400921" y="126054"/>
                  <a:pt x="403848" y="125320"/>
                </a:cubicBezTo>
                <a:close/>
                <a:moveTo>
                  <a:pt x="491015" y="105400"/>
                </a:moveTo>
                <a:lnTo>
                  <a:pt x="507438" y="106926"/>
                </a:lnTo>
                <a:cubicBezTo>
                  <a:pt x="505051" y="115073"/>
                  <a:pt x="499608" y="122777"/>
                  <a:pt x="491108" y="130129"/>
                </a:cubicBezTo>
                <a:cubicBezTo>
                  <a:pt x="482612" y="137447"/>
                  <a:pt x="472464" y="141109"/>
                  <a:pt x="460684" y="141109"/>
                </a:cubicBezTo>
                <a:cubicBezTo>
                  <a:pt x="453338" y="141109"/>
                  <a:pt x="446588" y="139421"/>
                  <a:pt x="440481" y="136048"/>
                </a:cubicBezTo>
                <a:cubicBezTo>
                  <a:pt x="434336" y="132641"/>
                  <a:pt x="429660" y="127742"/>
                  <a:pt x="426445" y="121280"/>
                </a:cubicBezTo>
                <a:cubicBezTo>
                  <a:pt x="423231" y="114818"/>
                  <a:pt x="421639" y="107466"/>
                  <a:pt x="421639" y="99226"/>
                </a:cubicBezTo>
                <a:cubicBezTo>
                  <a:pt x="421639" y="88438"/>
                  <a:pt x="424156" y="77968"/>
                  <a:pt x="429149" y="67817"/>
                </a:cubicBezTo>
                <a:cubicBezTo>
                  <a:pt x="434178" y="57664"/>
                  <a:pt x="440669" y="50122"/>
                  <a:pt x="448625" y="45187"/>
                </a:cubicBezTo>
                <a:cubicBezTo>
                  <a:pt x="456613" y="40258"/>
                  <a:pt x="465239" y="37807"/>
                  <a:pt x="474530" y="37807"/>
                </a:cubicBezTo>
                <a:cubicBezTo>
                  <a:pt x="486368" y="37807"/>
                  <a:pt x="495820" y="41464"/>
                  <a:pt x="502888" y="48783"/>
                </a:cubicBezTo>
                <a:cubicBezTo>
                  <a:pt x="509950" y="56069"/>
                  <a:pt x="513482" y="66067"/>
                  <a:pt x="513482" y="78699"/>
                </a:cubicBezTo>
                <a:cubicBezTo>
                  <a:pt x="513482" y="83538"/>
                  <a:pt x="513039" y="88470"/>
                  <a:pt x="512179" y="93564"/>
                </a:cubicBezTo>
                <a:lnTo>
                  <a:pt x="439016" y="93564"/>
                </a:lnTo>
                <a:cubicBezTo>
                  <a:pt x="438761" y="95500"/>
                  <a:pt x="438635" y="97221"/>
                  <a:pt x="438635" y="98783"/>
                </a:cubicBezTo>
                <a:cubicBezTo>
                  <a:pt x="438635" y="108072"/>
                  <a:pt x="440766" y="115138"/>
                  <a:pt x="445061" y="120038"/>
                </a:cubicBezTo>
                <a:cubicBezTo>
                  <a:pt x="449323" y="124908"/>
                  <a:pt x="454576" y="127361"/>
                  <a:pt x="460749" y="127361"/>
                </a:cubicBezTo>
                <a:cubicBezTo>
                  <a:pt x="466542" y="127361"/>
                  <a:pt x="472269" y="125481"/>
                  <a:pt x="477903" y="121694"/>
                </a:cubicBezTo>
                <a:cubicBezTo>
                  <a:pt x="483505" y="117939"/>
                  <a:pt x="487893" y="112499"/>
                  <a:pt x="491015" y="105400"/>
                </a:cubicBezTo>
                <a:close/>
                <a:moveTo>
                  <a:pt x="441720" y="80579"/>
                </a:moveTo>
                <a:lnTo>
                  <a:pt x="497541" y="80579"/>
                </a:lnTo>
                <a:cubicBezTo>
                  <a:pt x="497602" y="78858"/>
                  <a:pt x="497631" y="77619"/>
                  <a:pt x="497631" y="76853"/>
                </a:cubicBezTo>
                <a:cubicBezTo>
                  <a:pt x="497631" y="68453"/>
                  <a:pt x="495500" y="61991"/>
                  <a:pt x="491267" y="57506"/>
                </a:cubicBezTo>
                <a:cubicBezTo>
                  <a:pt x="487004" y="53016"/>
                  <a:pt x="481565" y="50789"/>
                  <a:pt x="474879" y="50789"/>
                </a:cubicBezTo>
                <a:cubicBezTo>
                  <a:pt x="467625" y="50789"/>
                  <a:pt x="461037" y="53273"/>
                  <a:pt x="455086" y="58208"/>
                </a:cubicBezTo>
                <a:cubicBezTo>
                  <a:pt x="449103" y="63169"/>
                  <a:pt x="444679" y="70617"/>
                  <a:pt x="441720" y="8057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464713" y="6160476"/>
            <a:ext cx="867952" cy="141343"/>
          </a:xfrm>
          <a:custGeom>
            <a:avLst/>
            <a:gdLst/>
            <a:ahLst/>
            <a:cxnLst/>
            <a:rect l="l" t="t" r="r" b="b"/>
            <a:pathLst>
              <a:path w="867952" h="141343">
                <a:moveTo>
                  <a:pt x="34218" y="90436"/>
                </a:moveTo>
                <a:lnTo>
                  <a:pt x="20423" y="47639"/>
                </a:lnTo>
                <a:lnTo>
                  <a:pt x="33845" y="47639"/>
                </a:lnTo>
                <a:lnTo>
                  <a:pt x="51747" y="92671"/>
                </a:lnTo>
                <a:lnTo>
                  <a:pt x="15200" y="132300"/>
                </a:lnTo>
                <a:lnTo>
                  <a:pt x="0" y="132300"/>
                </a:lnTo>
                <a:close/>
                <a:moveTo>
                  <a:pt x="70672" y="91181"/>
                </a:moveTo>
                <a:lnTo>
                  <a:pt x="56783" y="47639"/>
                </a:lnTo>
                <a:lnTo>
                  <a:pt x="69463" y="47639"/>
                </a:lnTo>
                <a:lnTo>
                  <a:pt x="88668" y="92863"/>
                </a:lnTo>
                <a:lnTo>
                  <a:pt x="50724" y="132300"/>
                </a:lnTo>
                <a:lnTo>
                  <a:pt x="37296" y="132300"/>
                </a:lnTo>
                <a:close/>
                <a:moveTo>
                  <a:pt x="219525" y="121111"/>
                </a:moveTo>
                <a:cubicBezTo>
                  <a:pt x="207652" y="134535"/>
                  <a:pt x="195501" y="141246"/>
                  <a:pt x="183067" y="141246"/>
                </a:cubicBezTo>
                <a:cubicBezTo>
                  <a:pt x="175425" y="141246"/>
                  <a:pt x="169258" y="139058"/>
                  <a:pt x="164563" y="134672"/>
                </a:cubicBezTo>
                <a:cubicBezTo>
                  <a:pt x="159873" y="130291"/>
                  <a:pt x="157526" y="124931"/>
                  <a:pt x="157526" y="118595"/>
                </a:cubicBezTo>
                <a:cubicBezTo>
                  <a:pt x="157526" y="114426"/>
                  <a:pt x="158580" y="107280"/>
                  <a:pt x="160693" y="97146"/>
                </a:cubicBezTo>
                <a:lnTo>
                  <a:pt x="172631" y="39996"/>
                </a:lnTo>
                <a:lnTo>
                  <a:pt x="189504" y="39996"/>
                </a:lnTo>
                <a:lnTo>
                  <a:pt x="176263" y="103302"/>
                </a:lnTo>
                <a:cubicBezTo>
                  <a:pt x="175143" y="108586"/>
                  <a:pt x="174582" y="112687"/>
                  <a:pt x="174582" y="115611"/>
                </a:cubicBezTo>
                <a:cubicBezTo>
                  <a:pt x="174582" y="119336"/>
                  <a:pt x="175716" y="122245"/>
                  <a:pt x="177988" y="124326"/>
                </a:cubicBezTo>
                <a:cubicBezTo>
                  <a:pt x="180259" y="126407"/>
                  <a:pt x="183597" y="127447"/>
                  <a:pt x="188010" y="127447"/>
                </a:cubicBezTo>
                <a:cubicBezTo>
                  <a:pt x="192734" y="127447"/>
                  <a:pt x="197352" y="126299"/>
                  <a:pt x="201859" y="123998"/>
                </a:cubicBezTo>
                <a:cubicBezTo>
                  <a:pt x="206366" y="121698"/>
                  <a:pt x="210247" y="118592"/>
                  <a:pt x="213513" y="114675"/>
                </a:cubicBezTo>
                <a:cubicBezTo>
                  <a:pt x="216774" y="110761"/>
                  <a:pt x="219431" y="106132"/>
                  <a:pt x="221483" y="100782"/>
                </a:cubicBezTo>
                <a:cubicBezTo>
                  <a:pt x="222851" y="97362"/>
                  <a:pt x="224434" y="91368"/>
                  <a:pt x="226239" y="82793"/>
                </a:cubicBezTo>
                <a:lnTo>
                  <a:pt x="235188" y="39996"/>
                </a:lnTo>
                <a:lnTo>
                  <a:pt x="252065" y="39996"/>
                </a:lnTo>
                <a:lnTo>
                  <a:pt x="231365" y="139011"/>
                </a:lnTo>
                <a:lnTo>
                  <a:pt x="215795" y="139011"/>
                </a:lnTo>
                <a:close/>
                <a:moveTo>
                  <a:pt x="284508" y="65635"/>
                </a:moveTo>
                <a:lnTo>
                  <a:pt x="268938" y="63863"/>
                </a:lnTo>
                <a:cubicBezTo>
                  <a:pt x="272978" y="53982"/>
                  <a:pt x="277996" y="47160"/>
                  <a:pt x="283997" y="43397"/>
                </a:cubicBezTo>
                <a:cubicBezTo>
                  <a:pt x="289994" y="39639"/>
                  <a:pt x="297594" y="37760"/>
                  <a:pt x="306793" y="37760"/>
                </a:cubicBezTo>
                <a:cubicBezTo>
                  <a:pt x="316671" y="37760"/>
                  <a:pt x="324443" y="40043"/>
                  <a:pt x="330099" y="44612"/>
                </a:cubicBezTo>
                <a:cubicBezTo>
                  <a:pt x="335754" y="49180"/>
                  <a:pt x="338584" y="55224"/>
                  <a:pt x="338584" y="62745"/>
                </a:cubicBezTo>
                <a:cubicBezTo>
                  <a:pt x="338584" y="68584"/>
                  <a:pt x="337094" y="73620"/>
                  <a:pt x="334109" y="77846"/>
                </a:cubicBezTo>
                <a:cubicBezTo>
                  <a:pt x="331125" y="82073"/>
                  <a:pt x="326651" y="85525"/>
                  <a:pt x="320682" y="88197"/>
                </a:cubicBezTo>
                <a:cubicBezTo>
                  <a:pt x="328515" y="93167"/>
                  <a:pt x="332432" y="100041"/>
                  <a:pt x="332432" y="108802"/>
                </a:cubicBezTo>
                <a:cubicBezTo>
                  <a:pt x="332432" y="117316"/>
                  <a:pt x="329106" y="124851"/>
                  <a:pt x="322456" y="131407"/>
                </a:cubicBezTo>
                <a:cubicBezTo>
                  <a:pt x="315804" y="137967"/>
                  <a:pt x="306077" y="141246"/>
                  <a:pt x="293271" y="141246"/>
                </a:cubicBezTo>
                <a:cubicBezTo>
                  <a:pt x="271394" y="141246"/>
                  <a:pt x="258528" y="131270"/>
                  <a:pt x="254674" y="111320"/>
                </a:cubicBezTo>
                <a:lnTo>
                  <a:pt x="270706" y="110109"/>
                </a:lnTo>
                <a:cubicBezTo>
                  <a:pt x="273255" y="122292"/>
                  <a:pt x="281060" y="128383"/>
                  <a:pt x="294113" y="128383"/>
                </a:cubicBezTo>
                <a:cubicBezTo>
                  <a:pt x="300388" y="128383"/>
                  <a:pt x="305547" y="126688"/>
                  <a:pt x="309585" y="123299"/>
                </a:cubicBezTo>
                <a:cubicBezTo>
                  <a:pt x="313626" y="119912"/>
                  <a:pt x="315649" y="115488"/>
                  <a:pt x="315649" y="110017"/>
                </a:cubicBezTo>
                <a:cubicBezTo>
                  <a:pt x="315649" y="105912"/>
                  <a:pt x="314544" y="102633"/>
                  <a:pt x="312340" y="100178"/>
                </a:cubicBezTo>
                <a:cubicBezTo>
                  <a:pt x="310129" y="97722"/>
                  <a:pt x="307350" y="96185"/>
                  <a:pt x="303991" y="95561"/>
                </a:cubicBezTo>
                <a:cubicBezTo>
                  <a:pt x="300636" y="94943"/>
                  <a:pt x="295506" y="94629"/>
                  <a:pt x="288613" y="94629"/>
                </a:cubicBezTo>
                <a:lnTo>
                  <a:pt x="291503" y="81392"/>
                </a:lnTo>
                <a:cubicBezTo>
                  <a:pt x="292932" y="81515"/>
                  <a:pt x="294329" y="81576"/>
                  <a:pt x="295697" y="81576"/>
                </a:cubicBezTo>
                <a:cubicBezTo>
                  <a:pt x="304460" y="81576"/>
                  <a:pt x="311033" y="80100"/>
                  <a:pt x="315415" y="77148"/>
                </a:cubicBezTo>
                <a:cubicBezTo>
                  <a:pt x="319799" y="74200"/>
                  <a:pt x="321989" y="69801"/>
                  <a:pt x="321989" y="63954"/>
                </a:cubicBezTo>
                <a:cubicBezTo>
                  <a:pt x="321989" y="59418"/>
                  <a:pt x="320574" y="56016"/>
                  <a:pt x="317747" y="53748"/>
                </a:cubicBezTo>
                <a:cubicBezTo>
                  <a:pt x="314917" y="51476"/>
                  <a:pt x="310645" y="50343"/>
                  <a:pt x="304923" y="50343"/>
                </a:cubicBezTo>
                <a:cubicBezTo>
                  <a:pt x="301260" y="50343"/>
                  <a:pt x="297716" y="51087"/>
                  <a:pt x="294297" y="52578"/>
                </a:cubicBezTo>
                <a:cubicBezTo>
                  <a:pt x="290877" y="54072"/>
                  <a:pt x="287615" y="58424"/>
                  <a:pt x="284508" y="65635"/>
                </a:cubicBezTo>
                <a:close/>
                <a:moveTo>
                  <a:pt x="507975" y="90903"/>
                </a:moveTo>
                <a:lnTo>
                  <a:pt x="526061" y="93420"/>
                </a:lnTo>
                <a:cubicBezTo>
                  <a:pt x="520345" y="109206"/>
                  <a:pt x="512013" y="121143"/>
                  <a:pt x="501078" y="129221"/>
                </a:cubicBezTo>
                <a:cubicBezTo>
                  <a:pt x="490136" y="137304"/>
                  <a:pt x="477857" y="141344"/>
                  <a:pt x="464245" y="141344"/>
                </a:cubicBezTo>
                <a:cubicBezTo>
                  <a:pt x="447650" y="141344"/>
                  <a:pt x="434488" y="136278"/>
                  <a:pt x="424761" y="126140"/>
                </a:cubicBezTo>
                <a:cubicBezTo>
                  <a:pt x="415038" y="116010"/>
                  <a:pt x="410170" y="101495"/>
                  <a:pt x="410170" y="82602"/>
                </a:cubicBezTo>
                <a:cubicBezTo>
                  <a:pt x="410170" y="57988"/>
                  <a:pt x="417567" y="37630"/>
                  <a:pt x="432360" y="21532"/>
                </a:cubicBezTo>
                <a:cubicBezTo>
                  <a:pt x="445536" y="7178"/>
                  <a:pt x="461916" y="0"/>
                  <a:pt x="481497" y="0"/>
                </a:cubicBezTo>
                <a:cubicBezTo>
                  <a:pt x="495983" y="0"/>
                  <a:pt x="507712" y="3884"/>
                  <a:pt x="516693" y="11654"/>
                </a:cubicBezTo>
                <a:cubicBezTo>
                  <a:pt x="525672" y="19422"/>
                  <a:pt x="530878" y="29866"/>
                  <a:pt x="532307" y="42981"/>
                </a:cubicBezTo>
                <a:lnTo>
                  <a:pt x="515247" y="44565"/>
                </a:lnTo>
                <a:cubicBezTo>
                  <a:pt x="513447" y="34683"/>
                  <a:pt x="509731" y="27299"/>
                  <a:pt x="504109" y="22421"/>
                </a:cubicBezTo>
                <a:cubicBezTo>
                  <a:pt x="498486" y="17543"/>
                  <a:pt x="491224" y="15102"/>
                  <a:pt x="482336" y="15102"/>
                </a:cubicBezTo>
                <a:cubicBezTo>
                  <a:pt x="465614" y="15102"/>
                  <a:pt x="452098" y="22533"/>
                  <a:pt x="441777" y="37386"/>
                </a:cubicBezTo>
                <a:cubicBezTo>
                  <a:pt x="432829" y="50188"/>
                  <a:pt x="428350" y="65386"/>
                  <a:pt x="428350" y="82977"/>
                </a:cubicBezTo>
                <a:cubicBezTo>
                  <a:pt x="428350" y="97023"/>
                  <a:pt x="431803" y="107744"/>
                  <a:pt x="438704" y="115142"/>
                </a:cubicBezTo>
                <a:cubicBezTo>
                  <a:pt x="445598" y="122540"/>
                  <a:pt x="454579" y="126238"/>
                  <a:pt x="465646" y="126238"/>
                </a:cubicBezTo>
                <a:cubicBezTo>
                  <a:pt x="475096" y="126238"/>
                  <a:pt x="483643" y="123164"/>
                  <a:pt x="491286" y="117004"/>
                </a:cubicBezTo>
                <a:cubicBezTo>
                  <a:pt x="498931" y="110851"/>
                  <a:pt x="504494" y="102150"/>
                  <a:pt x="507975" y="90903"/>
                </a:cubicBezTo>
                <a:close/>
                <a:moveTo>
                  <a:pt x="568394" y="2326"/>
                </a:moveTo>
                <a:lnTo>
                  <a:pt x="586667" y="2326"/>
                </a:lnTo>
                <a:lnTo>
                  <a:pt x="560282" y="123531"/>
                </a:lnTo>
                <a:lnTo>
                  <a:pt x="605873" y="123531"/>
                </a:lnTo>
                <a:lnTo>
                  <a:pt x="631790" y="2326"/>
                </a:lnTo>
                <a:lnTo>
                  <a:pt x="649970" y="2326"/>
                </a:lnTo>
                <a:lnTo>
                  <a:pt x="624053" y="123531"/>
                </a:lnTo>
                <a:lnTo>
                  <a:pt x="669176" y="123531"/>
                </a:lnTo>
                <a:lnTo>
                  <a:pt x="695283" y="2326"/>
                </a:lnTo>
                <a:lnTo>
                  <a:pt x="713276" y="2326"/>
                </a:lnTo>
                <a:lnTo>
                  <a:pt x="684097" y="139011"/>
                </a:lnTo>
                <a:lnTo>
                  <a:pt x="538835" y="139011"/>
                </a:lnTo>
                <a:close/>
                <a:moveTo>
                  <a:pt x="702648" y="139011"/>
                </a:moveTo>
                <a:lnTo>
                  <a:pt x="780127" y="2326"/>
                </a:lnTo>
                <a:lnTo>
                  <a:pt x="801662" y="2326"/>
                </a:lnTo>
                <a:lnTo>
                  <a:pt x="824224" y="139011"/>
                </a:lnTo>
                <a:lnTo>
                  <a:pt x="806512" y="139011"/>
                </a:lnTo>
                <a:lnTo>
                  <a:pt x="799892" y="99666"/>
                </a:lnTo>
                <a:lnTo>
                  <a:pt x="744602" y="99666"/>
                </a:lnTo>
                <a:lnTo>
                  <a:pt x="722694" y="139011"/>
                </a:lnTo>
                <a:close/>
                <a:moveTo>
                  <a:pt x="752436" y="85587"/>
                </a:moveTo>
                <a:lnTo>
                  <a:pt x="797656" y="85587"/>
                </a:lnTo>
                <a:lnTo>
                  <a:pt x="792339" y="51275"/>
                </a:lnTo>
                <a:cubicBezTo>
                  <a:pt x="790291" y="37663"/>
                  <a:pt x="789012" y="26320"/>
                  <a:pt x="788515" y="17248"/>
                </a:cubicBezTo>
                <a:cubicBezTo>
                  <a:pt x="785409" y="25078"/>
                  <a:pt x="780869" y="34369"/>
                  <a:pt x="774904" y="45122"/>
                </a:cubicBezTo>
                <a:close/>
                <a:moveTo>
                  <a:pt x="844831" y="139011"/>
                </a:moveTo>
                <a:lnTo>
                  <a:pt x="848840" y="119898"/>
                </a:lnTo>
                <a:lnTo>
                  <a:pt x="867953" y="119898"/>
                </a:lnTo>
                <a:lnTo>
                  <a:pt x="863849" y="13901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817909" y="6317763"/>
            <a:ext cx="1532448" cy="14688"/>
          </a:xfrm>
          <a:custGeom>
            <a:avLst/>
            <a:gdLst/>
            <a:ahLst/>
            <a:cxnLst/>
            <a:rect l="l" t="t" r="r" b="b"/>
            <a:pathLst>
              <a:path w="1532448" h="14688">
                <a:moveTo>
                  <a:pt x="0" y="0"/>
                </a:moveTo>
                <a:lnTo>
                  <a:pt x="766224" y="0"/>
                </a:lnTo>
                <a:lnTo>
                  <a:pt x="1532448" y="0"/>
                </a:lnTo>
                <a:lnTo>
                  <a:pt x="1532448" y="14689"/>
                </a:lnTo>
                <a:lnTo>
                  <a:pt x="766224" y="14689"/>
                </a:lnTo>
                <a:lnTo>
                  <a:pt x="0" y="146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405144" y="5117747"/>
            <a:ext cx="2584479" cy="3175"/>
          </a:xfrm>
          <a:custGeom>
            <a:avLst/>
            <a:gdLst/>
            <a:ahLst/>
            <a:cxnLst/>
            <a:rect l="l" t="t" r="r" b="b"/>
            <a:pathLst>
              <a:path w="2584479" h="3175">
                <a:moveTo>
                  <a:pt x="1588" y="1587"/>
                </a:moveTo>
                <a:lnTo>
                  <a:pt x="2582892" y="1587"/>
                </a:lnTo>
              </a:path>
            </a:pathLst>
          </a:custGeom>
          <a:ln w="3175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11672" y="5179080"/>
            <a:ext cx="2584485" cy="3175"/>
          </a:xfrm>
          <a:custGeom>
            <a:avLst/>
            <a:gdLst/>
            <a:ahLst/>
            <a:cxnLst/>
            <a:rect l="l" t="t" r="r" b="b"/>
            <a:pathLst>
              <a:path w="2584485" h="3175">
                <a:moveTo>
                  <a:pt x="1587" y="1588"/>
                </a:moveTo>
                <a:lnTo>
                  <a:pt x="2582898" y="1588"/>
                </a:lnTo>
              </a:path>
            </a:pathLst>
          </a:custGeom>
          <a:ln w="3175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03837" y="5273191"/>
            <a:ext cx="2584567" cy="3175"/>
          </a:xfrm>
          <a:custGeom>
            <a:avLst/>
            <a:gdLst/>
            <a:ahLst/>
            <a:cxnLst/>
            <a:rect l="l" t="t" r="r" b="b"/>
            <a:pathLst>
              <a:path w="2584567" h="3175">
                <a:moveTo>
                  <a:pt x="1588" y="1587"/>
                </a:moveTo>
                <a:lnTo>
                  <a:pt x="2582980" y="1587"/>
                </a:lnTo>
              </a:path>
            </a:pathLst>
          </a:custGeom>
          <a:ln w="3175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03837" y="5343640"/>
            <a:ext cx="2584567" cy="3175"/>
          </a:xfrm>
          <a:custGeom>
            <a:avLst/>
            <a:gdLst/>
            <a:ahLst/>
            <a:cxnLst/>
            <a:rect l="l" t="t" r="r" b="b"/>
            <a:pathLst>
              <a:path w="2584567" h="3175">
                <a:moveTo>
                  <a:pt x="1588" y="1588"/>
                </a:moveTo>
                <a:lnTo>
                  <a:pt x="2582980" y="1588"/>
                </a:lnTo>
              </a:path>
            </a:pathLst>
          </a:custGeom>
          <a:ln w="3175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object 589"/>
          <p:cNvSpPr/>
          <p:nvPr/>
        </p:nvSpPr>
        <p:spPr>
          <a:xfrm>
            <a:off x="450112" y="108047"/>
            <a:ext cx="9790981" cy="7343238"/>
          </a:xfrm>
          <a:custGeom>
            <a:avLst/>
            <a:gdLst/>
            <a:ahLst/>
            <a:cxnLst/>
            <a:rect l="l" t="t" r="r" b="b"/>
            <a:pathLst>
              <a:path w="9790981" h="7343238">
                <a:moveTo>
                  <a:pt x="0" y="7343238"/>
                </a:moveTo>
                <a:lnTo>
                  <a:pt x="9790981" y="7343238"/>
                </a:lnTo>
                <a:lnTo>
                  <a:pt x="97909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0088111" y="108047"/>
            <a:ext cx="152982" cy="1468646"/>
          </a:xfrm>
          <a:custGeom>
            <a:avLst/>
            <a:gdLst/>
            <a:ahLst/>
            <a:cxnLst/>
            <a:rect l="l" t="t" r="r" b="b"/>
            <a:pathLst>
              <a:path w="152982" h="1468646">
                <a:moveTo>
                  <a:pt x="0" y="1468646"/>
                </a:moveTo>
                <a:lnTo>
                  <a:pt x="152982" y="1468646"/>
                </a:lnTo>
                <a:lnTo>
                  <a:pt x="152982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0088111" y="1576693"/>
            <a:ext cx="152982" cy="5874588"/>
          </a:xfrm>
          <a:custGeom>
            <a:avLst/>
            <a:gdLst/>
            <a:ahLst/>
            <a:cxnLst/>
            <a:rect l="l" t="t" r="r" b="b"/>
            <a:pathLst>
              <a:path w="152982" h="5874588">
                <a:moveTo>
                  <a:pt x="152982" y="5874588"/>
                </a:moveTo>
                <a:lnTo>
                  <a:pt x="152982" y="0"/>
                </a:lnTo>
                <a:lnTo>
                  <a:pt x="0" y="0"/>
                </a:lnTo>
                <a:lnTo>
                  <a:pt x="0" y="58745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2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6730" y="500581"/>
            <a:ext cx="1912911" cy="683522"/>
          </a:xfrm>
          <a:prstGeom prst="rect">
            <a:avLst/>
          </a:prstGeom>
        </p:spPr>
      </p:pic>
      <p:sp>
        <p:nvSpPr>
          <p:cNvPr id="592" name="object 592"/>
          <p:cNvSpPr/>
          <p:nvPr/>
        </p:nvSpPr>
        <p:spPr>
          <a:xfrm>
            <a:off x="464040" y="6951644"/>
            <a:ext cx="9749913" cy="157828"/>
          </a:xfrm>
          <a:custGeom>
            <a:avLst/>
            <a:gdLst/>
            <a:ahLst/>
            <a:cxnLst/>
            <a:rect l="l" t="t" r="r" b="b"/>
            <a:pathLst>
              <a:path w="9749913" h="157828">
                <a:moveTo>
                  <a:pt x="0" y="157828"/>
                </a:moveTo>
                <a:lnTo>
                  <a:pt x="9749913" y="157828"/>
                </a:lnTo>
                <a:lnTo>
                  <a:pt x="9749913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49752" y="6937356"/>
            <a:ext cx="9778489" cy="186404"/>
          </a:xfrm>
          <a:custGeom>
            <a:avLst/>
            <a:gdLst/>
            <a:ahLst/>
            <a:cxnLst/>
            <a:rect l="l" t="t" r="r" b="b"/>
            <a:pathLst>
              <a:path w="9778489" h="186404">
                <a:moveTo>
                  <a:pt x="14288" y="172116"/>
                </a:moveTo>
                <a:lnTo>
                  <a:pt x="9764201" y="172116"/>
                </a:lnTo>
                <a:lnTo>
                  <a:pt x="9764201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3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4038" y="7282614"/>
            <a:ext cx="9779884" cy="169104"/>
          </a:xfrm>
          <a:prstGeom prst="rect">
            <a:avLst/>
          </a:prstGeom>
        </p:spPr>
      </p:pic>
      <p:sp>
        <p:nvSpPr>
          <p:cNvPr id="594" name="object 594"/>
          <p:cNvSpPr/>
          <p:nvPr/>
        </p:nvSpPr>
        <p:spPr>
          <a:xfrm>
            <a:off x="1555056" y="6990997"/>
            <a:ext cx="1033735" cy="139059"/>
          </a:xfrm>
          <a:custGeom>
            <a:avLst/>
            <a:gdLst/>
            <a:ahLst/>
            <a:cxnLst/>
            <a:rect l="l" t="t" r="r" b="b"/>
            <a:pathLst>
              <a:path w="1033735" h="139059">
                <a:moveTo>
                  <a:pt x="0" y="1976"/>
                </a:moveTo>
                <a:lnTo>
                  <a:pt x="21697" y="1976"/>
                </a:lnTo>
                <a:lnTo>
                  <a:pt x="21697" y="47721"/>
                </a:lnTo>
                <a:cubicBezTo>
                  <a:pt x="26535" y="47231"/>
                  <a:pt x="29807" y="45985"/>
                  <a:pt x="31518" y="43980"/>
                </a:cubicBezTo>
                <a:cubicBezTo>
                  <a:pt x="33227" y="41978"/>
                  <a:pt x="35866" y="36405"/>
                  <a:pt x="39437" y="27269"/>
                </a:cubicBezTo>
                <a:cubicBezTo>
                  <a:pt x="43931" y="15637"/>
                  <a:pt x="48452" y="8402"/>
                  <a:pt x="52995" y="5568"/>
                </a:cubicBezTo>
                <a:cubicBezTo>
                  <a:pt x="57492" y="2735"/>
                  <a:pt x="64749" y="1317"/>
                  <a:pt x="74768" y="1317"/>
                </a:cubicBezTo>
                <a:cubicBezTo>
                  <a:pt x="75258" y="1317"/>
                  <a:pt x="76306" y="1295"/>
                  <a:pt x="77921" y="1244"/>
                </a:cubicBezTo>
                <a:lnTo>
                  <a:pt x="77921" y="17301"/>
                </a:lnTo>
                <a:lnTo>
                  <a:pt x="74840" y="17225"/>
                </a:lnTo>
                <a:cubicBezTo>
                  <a:pt x="70394" y="17225"/>
                  <a:pt x="67144" y="17772"/>
                  <a:pt x="65095" y="18870"/>
                </a:cubicBezTo>
                <a:cubicBezTo>
                  <a:pt x="63039" y="19972"/>
                  <a:pt x="61375" y="21645"/>
                  <a:pt x="60109" y="23896"/>
                </a:cubicBezTo>
                <a:cubicBezTo>
                  <a:pt x="58838" y="26142"/>
                  <a:pt x="56955" y="30761"/>
                  <a:pt x="54460" y="37749"/>
                </a:cubicBezTo>
                <a:cubicBezTo>
                  <a:pt x="53143" y="41464"/>
                  <a:pt x="51713" y="44566"/>
                  <a:pt x="50177" y="47058"/>
                </a:cubicBezTo>
                <a:cubicBezTo>
                  <a:pt x="48636" y="49552"/>
                  <a:pt x="45911" y="51897"/>
                  <a:pt x="42000" y="54096"/>
                </a:cubicBezTo>
                <a:cubicBezTo>
                  <a:pt x="46835" y="55464"/>
                  <a:pt x="50836" y="58229"/>
                  <a:pt x="53989" y="62379"/>
                </a:cubicBezTo>
                <a:cubicBezTo>
                  <a:pt x="57135" y="66534"/>
                  <a:pt x="60594" y="72398"/>
                  <a:pt x="64357" y="79973"/>
                </a:cubicBezTo>
                <a:lnTo>
                  <a:pt x="79020" y="109443"/>
                </a:lnTo>
                <a:lnTo>
                  <a:pt x="53510" y="109443"/>
                </a:lnTo>
                <a:lnTo>
                  <a:pt x="40679" y="81662"/>
                </a:lnTo>
                <a:cubicBezTo>
                  <a:pt x="40485" y="81269"/>
                  <a:pt x="40071" y="80510"/>
                  <a:pt x="39437" y="79386"/>
                </a:cubicBezTo>
                <a:cubicBezTo>
                  <a:pt x="39192" y="78997"/>
                  <a:pt x="38286" y="77309"/>
                  <a:pt x="36723" y="74329"/>
                </a:cubicBezTo>
                <a:cubicBezTo>
                  <a:pt x="33937" y="69054"/>
                  <a:pt x="31655" y="65752"/>
                  <a:pt x="29869" y="64432"/>
                </a:cubicBezTo>
                <a:cubicBezTo>
                  <a:pt x="28084" y="63115"/>
                  <a:pt x="25362" y="62430"/>
                  <a:pt x="21697" y="62379"/>
                </a:cubicBezTo>
                <a:lnTo>
                  <a:pt x="21697" y="109443"/>
                </a:lnTo>
                <a:lnTo>
                  <a:pt x="0" y="109443"/>
                </a:lnTo>
                <a:close/>
                <a:moveTo>
                  <a:pt x="90526" y="31592"/>
                </a:moveTo>
                <a:lnTo>
                  <a:pt x="109735" y="31592"/>
                </a:lnTo>
                <a:lnTo>
                  <a:pt x="109735" y="43030"/>
                </a:lnTo>
                <a:cubicBezTo>
                  <a:pt x="112230" y="39117"/>
                  <a:pt x="115603" y="35942"/>
                  <a:pt x="119854" y="33497"/>
                </a:cubicBezTo>
                <a:cubicBezTo>
                  <a:pt x="124106" y="31056"/>
                  <a:pt x="128819" y="29836"/>
                  <a:pt x="133995" y="29836"/>
                </a:cubicBezTo>
                <a:cubicBezTo>
                  <a:pt x="143039" y="29836"/>
                  <a:pt x="150714" y="33378"/>
                  <a:pt x="157017" y="40463"/>
                </a:cubicBezTo>
                <a:cubicBezTo>
                  <a:pt x="163317" y="47551"/>
                  <a:pt x="166470" y="57423"/>
                  <a:pt x="166470" y="70077"/>
                </a:cubicBezTo>
                <a:cubicBezTo>
                  <a:pt x="166470" y="83077"/>
                  <a:pt x="163295" y="93178"/>
                  <a:pt x="156942" y="100389"/>
                </a:cubicBezTo>
                <a:cubicBezTo>
                  <a:pt x="150588" y="107595"/>
                  <a:pt x="142887" y="111199"/>
                  <a:pt x="133852" y="111199"/>
                </a:cubicBezTo>
                <a:cubicBezTo>
                  <a:pt x="129553" y="111199"/>
                  <a:pt x="125654" y="110342"/>
                  <a:pt x="122159" y="108633"/>
                </a:cubicBezTo>
                <a:cubicBezTo>
                  <a:pt x="118663" y="106926"/>
                  <a:pt x="114983" y="103992"/>
                  <a:pt x="111124" y="99842"/>
                </a:cubicBezTo>
                <a:lnTo>
                  <a:pt x="111124" y="139059"/>
                </a:lnTo>
                <a:lnTo>
                  <a:pt x="90526" y="139059"/>
                </a:lnTo>
                <a:close/>
                <a:moveTo>
                  <a:pt x="110904" y="69198"/>
                </a:moveTo>
                <a:cubicBezTo>
                  <a:pt x="110904" y="77946"/>
                  <a:pt x="112640" y="84409"/>
                  <a:pt x="116110" y="88588"/>
                </a:cubicBezTo>
                <a:cubicBezTo>
                  <a:pt x="119581" y="92768"/>
                  <a:pt x="123807" y="94856"/>
                  <a:pt x="128793" y="94856"/>
                </a:cubicBezTo>
                <a:cubicBezTo>
                  <a:pt x="133585" y="94856"/>
                  <a:pt x="137567" y="92937"/>
                  <a:pt x="140742" y="89103"/>
                </a:cubicBezTo>
                <a:cubicBezTo>
                  <a:pt x="143917" y="85265"/>
                  <a:pt x="145508" y="78972"/>
                  <a:pt x="145508" y="70224"/>
                </a:cubicBezTo>
                <a:cubicBezTo>
                  <a:pt x="145508" y="62063"/>
                  <a:pt x="143866" y="56000"/>
                  <a:pt x="140594" y="52040"/>
                </a:cubicBezTo>
                <a:cubicBezTo>
                  <a:pt x="137321" y="48084"/>
                  <a:pt x="133264" y="46104"/>
                  <a:pt x="128426" y="46104"/>
                </a:cubicBezTo>
                <a:cubicBezTo>
                  <a:pt x="123393" y="46104"/>
                  <a:pt x="119214" y="48049"/>
                  <a:pt x="115890" y="51932"/>
                </a:cubicBezTo>
                <a:cubicBezTo>
                  <a:pt x="112568" y="55821"/>
                  <a:pt x="110904" y="61573"/>
                  <a:pt x="110904" y="69198"/>
                </a:cubicBezTo>
                <a:close/>
                <a:moveTo>
                  <a:pt x="198212" y="55345"/>
                </a:moveTo>
                <a:lnTo>
                  <a:pt x="179521" y="51972"/>
                </a:lnTo>
                <a:cubicBezTo>
                  <a:pt x="181619" y="44444"/>
                  <a:pt x="185237" y="38876"/>
                  <a:pt x="190368" y="35257"/>
                </a:cubicBezTo>
                <a:cubicBezTo>
                  <a:pt x="195498" y="31643"/>
                  <a:pt x="203123" y="29836"/>
                  <a:pt x="213242" y="29836"/>
                </a:cubicBezTo>
                <a:cubicBezTo>
                  <a:pt x="222425" y="29836"/>
                  <a:pt x="229269" y="30923"/>
                  <a:pt x="233769" y="33097"/>
                </a:cubicBezTo>
                <a:cubicBezTo>
                  <a:pt x="238262" y="35269"/>
                  <a:pt x="241426" y="38030"/>
                  <a:pt x="243258" y="41377"/>
                </a:cubicBezTo>
                <a:cubicBezTo>
                  <a:pt x="245087" y="44725"/>
                  <a:pt x="246006" y="50871"/>
                  <a:pt x="246006" y="59817"/>
                </a:cubicBezTo>
                <a:lnTo>
                  <a:pt x="245786" y="83858"/>
                </a:lnTo>
                <a:cubicBezTo>
                  <a:pt x="245786" y="90700"/>
                  <a:pt x="246117" y="95749"/>
                  <a:pt x="246776" y="98995"/>
                </a:cubicBezTo>
                <a:cubicBezTo>
                  <a:pt x="247438" y="102246"/>
                  <a:pt x="248670" y="105731"/>
                  <a:pt x="250477" y="109443"/>
                </a:cubicBezTo>
                <a:lnTo>
                  <a:pt x="230097" y="109443"/>
                </a:lnTo>
                <a:cubicBezTo>
                  <a:pt x="229560" y="108074"/>
                  <a:pt x="228902" y="106048"/>
                  <a:pt x="228121" y="103358"/>
                </a:cubicBezTo>
                <a:cubicBezTo>
                  <a:pt x="227779" y="102138"/>
                  <a:pt x="227533" y="101328"/>
                  <a:pt x="227390" y="100939"/>
                </a:cubicBezTo>
                <a:cubicBezTo>
                  <a:pt x="223869" y="104359"/>
                  <a:pt x="220108" y="106926"/>
                  <a:pt x="216101" y="108633"/>
                </a:cubicBezTo>
                <a:cubicBezTo>
                  <a:pt x="212094" y="110342"/>
                  <a:pt x="207813" y="111199"/>
                  <a:pt x="203270" y="111199"/>
                </a:cubicBezTo>
                <a:cubicBezTo>
                  <a:pt x="195256" y="111199"/>
                  <a:pt x="188938" y="109025"/>
                  <a:pt x="184319" y="104673"/>
                </a:cubicBezTo>
                <a:cubicBezTo>
                  <a:pt x="179701" y="100327"/>
                  <a:pt x="177394" y="94830"/>
                  <a:pt x="177394" y="88184"/>
                </a:cubicBezTo>
                <a:cubicBezTo>
                  <a:pt x="177394" y="83785"/>
                  <a:pt x="178444" y="79865"/>
                  <a:pt x="180547" y="76419"/>
                </a:cubicBezTo>
                <a:cubicBezTo>
                  <a:pt x="182645" y="72971"/>
                  <a:pt x="185590" y="70332"/>
                  <a:pt x="189381" y="68500"/>
                </a:cubicBezTo>
                <a:cubicBezTo>
                  <a:pt x="193165" y="66671"/>
                  <a:pt x="198629" y="65065"/>
                  <a:pt x="205764" y="63698"/>
                </a:cubicBezTo>
                <a:cubicBezTo>
                  <a:pt x="215387" y="61890"/>
                  <a:pt x="222062" y="60205"/>
                  <a:pt x="225773" y="58639"/>
                </a:cubicBezTo>
                <a:lnTo>
                  <a:pt x="225773" y="56591"/>
                </a:lnTo>
                <a:cubicBezTo>
                  <a:pt x="225773" y="52631"/>
                  <a:pt x="224798" y="49805"/>
                  <a:pt x="222843" y="48120"/>
                </a:cubicBezTo>
                <a:cubicBezTo>
                  <a:pt x="220889" y="46436"/>
                  <a:pt x="217194" y="45593"/>
                  <a:pt x="211773" y="45593"/>
                </a:cubicBezTo>
                <a:cubicBezTo>
                  <a:pt x="208109" y="45593"/>
                  <a:pt x="205250" y="46313"/>
                  <a:pt x="203194" y="47757"/>
                </a:cubicBezTo>
                <a:cubicBezTo>
                  <a:pt x="201143" y="49197"/>
                  <a:pt x="199479" y="51724"/>
                  <a:pt x="198212" y="55345"/>
                </a:cubicBezTo>
                <a:close/>
                <a:moveTo>
                  <a:pt x="225773" y="72057"/>
                </a:moveTo>
                <a:cubicBezTo>
                  <a:pt x="223132" y="72938"/>
                  <a:pt x="218958" y="73986"/>
                  <a:pt x="213242" y="75210"/>
                </a:cubicBezTo>
                <a:cubicBezTo>
                  <a:pt x="207526" y="76431"/>
                  <a:pt x="203784" y="77630"/>
                  <a:pt x="202024" y="78799"/>
                </a:cubicBezTo>
                <a:cubicBezTo>
                  <a:pt x="199339" y="80707"/>
                  <a:pt x="197992" y="83126"/>
                  <a:pt x="197992" y="86061"/>
                </a:cubicBezTo>
                <a:cubicBezTo>
                  <a:pt x="197992" y="88944"/>
                  <a:pt x="199069" y="91432"/>
                  <a:pt x="201218" y="93534"/>
                </a:cubicBezTo>
                <a:cubicBezTo>
                  <a:pt x="203368" y="95633"/>
                  <a:pt x="206103" y="96687"/>
                  <a:pt x="209429" y="96687"/>
                </a:cubicBezTo>
                <a:cubicBezTo>
                  <a:pt x="213142" y="96687"/>
                  <a:pt x="216684" y="95464"/>
                  <a:pt x="220057" y="93019"/>
                </a:cubicBezTo>
                <a:cubicBezTo>
                  <a:pt x="222551" y="91165"/>
                  <a:pt x="224186" y="88893"/>
                  <a:pt x="224967" y="86205"/>
                </a:cubicBezTo>
                <a:cubicBezTo>
                  <a:pt x="225504" y="84444"/>
                  <a:pt x="225773" y="81099"/>
                  <a:pt x="225773" y="76160"/>
                </a:cubicBezTo>
                <a:close/>
                <a:moveTo>
                  <a:pt x="334192" y="54607"/>
                </a:moveTo>
                <a:lnTo>
                  <a:pt x="313883" y="58276"/>
                </a:lnTo>
                <a:cubicBezTo>
                  <a:pt x="313204" y="54218"/>
                  <a:pt x="311648" y="51165"/>
                  <a:pt x="309232" y="49114"/>
                </a:cubicBezTo>
                <a:cubicBezTo>
                  <a:pt x="306813" y="47058"/>
                  <a:pt x="303674" y="46032"/>
                  <a:pt x="299812" y="46032"/>
                </a:cubicBezTo>
                <a:cubicBezTo>
                  <a:pt x="294681" y="46032"/>
                  <a:pt x="290587" y="47807"/>
                  <a:pt x="287536" y="51349"/>
                </a:cubicBezTo>
                <a:cubicBezTo>
                  <a:pt x="284475" y="54891"/>
                  <a:pt x="282948" y="60817"/>
                  <a:pt x="282948" y="69126"/>
                </a:cubicBezTo>
                <a:cubicBezTo>
                  <a:pt x="282948" y="78360"/>
                  <a:pt x="284504" y="84884"/>
                  <a:pt x="287607" y="88696"/>
                </a:cubicBezTo>
                <a:cubicBezTo>
                  <a:pt x="290711" y="92508"/>
                  <a:pt x="294873" y="94416"/>
                  <a:pt x="300102" y="94416"/>
                </a:cubicBezTo>
                <a:cubicBezTo>
                  <a:pt x="304017" y="94416"/>
                  <a:pt x="307217" y="93304"/>
                  <a:pt x="309711" y="91079"/>
                </a:cubicBezTo>
                <a:cubicBezTo>
                  <a:pt x="312199" y="88854"/>
                  <a:pt x="313959" y="85031"/>
                  <a:pt x="314986" y="79606"/>
                </a:cubicBezTo>
                <a:lnTo>
                  <a:pt x="335217" y="83055"/>
                </a:lnTo>
                <a:cubicBezTo>
                  <a:pt x="333115" y="92339"/>
                  <a:pt x="329086" y="99352"/>
                  <a:pt x="323125" y="104090"/>
                </a:cubicBezTo>
                <a:cubicBezTo>
                  <a:pt x="317160" y="108831"/>
                  <a:pt x="309171" y="111199"/>
                  <a:pt x="299152" y="111199"/>
                </a:cubicBezTo>
                <a:cubicBezTo>
                  <a:pt x="287766" y="111199"/>
                  <a:pt x="278686" y="107607"/>
                  <a:pt x="271918" y="100421"/>
                </a:cubicBezTo>
                <a:cubicBezTo>
                  <a:pt x="265151" y="93243"/>
                  <a:pt x="261766" y="83296"/>
                  <a:pt x="261766" y="70591"/>
                </a:cubicBezTo>
                <a:cubicBezTo>
                  <a:pt x="261766" y="57739"/>
                  <a:pt x="265161" y="47731"/>
                  <a:pt x="271958" y="40575"/>
                </a:cubicBezTo>
                <a:cubicBezTo>
                  <a:pt x="278747" y="33415"/>
                  <a:pt x="287935" y="29836"/>
                  <a:pt x="299516" y="29836"/>
                </a:cubicBezTo>
                <a:cubicBezTo>
                  <a:pt x="308995" y="29836"/>
                  <a:pt x="316536" y="31874"/>
                  <a:pt x="322134" y="35952"/>
                </a:cubicBezTo>
                <a:cubicBezTo>
                  <a:pt x="327726" y="40035"/>
                  <a:pt x="331747" y="46252"/>
                  <a:pt x="334192" y="54607"/>
                </a:cubicBezTo>
                <a:close/>
                <a:moveTo>
                  <a:pt x="348544" y="31592"/>
                </a:moveTo>
                <a:lnTo>
                  <a:pt x="369147" y="31592"/>
                </a:lnTo>
                <a:lnTo>
                  <a:pt x="369147" y="60109"/>
                </a:lnTo>
                <a:lnTo>
                  <a:pt x="398614" y="60109"/>
                </a:lnTo>
                <a:lnTo>
                  <a:pt x="398614" y="31592"/>
                </a:lnTo>
                <a:lnTo>
                  <a:pt x="419288" y="31592"/>
                </a:lnTo>
                <a:lnTo>
                  <a:pt x="419288" y="109443"/>
                </a:lnTo>
                <a:lnTo>
                  <a:pt x="398614" y="109443"/>
                </a:lnTo>
                <a:lnTo>
                  <a:pt x="398614" y="76747"/>
                </a:lnTo>
                <a:lnTo>
                  <a:pt x="369147" y="76747"/>
                </a:lnTo>
                <a:lnTo>
                  <a:pt x="369147" y="109443"/>
                </a:lnTo>
                <a:lnTo>
                  <a:pt x="348544" y="109443"/>
                </a:lnTo>
                <a:close/>
                <a:moveTo>
                  <a:pt x="435865" y="69418"/>
                </a:moveTo>
                <a:cubicBezTo>
                  <a:pt x="435865" y="62577"/>
                  <a:pt x="437554" y="55953"/>
                  <a:pt x="440928" y="49552"/>
                </a:cubicBezTo>
                <a:cubicBezTo>
                  <a:pt x="444301" y="43149"/>
                  <a:pt x="449078" y="38263"/>
                  <a:pt x="455260" y="34894"/>
                </a:cubicBezTo>
                <a:cubicBezTo>
                  <a:pt x="461441" y="31521"/>
                  <a:pt x="468342" y="29836"/>
                  <a:pt x="475967" y="29836"/>
                </a:cubicBezTo>
                <a:cubicBezTo>
                  <a:pt x="487742" y="29836"/>
                  <a:pt x="497397" y="33660"/>
                  <a:pt x="504924" y="41305"/>
                </a:cubicBezTo>
                <a:cubicBezTo>
                  <a:pt x="512449" y="48955"/>
                  <a:pt x="516211" y="58618"/>
                  <a:pt x="516211" y="70297"/>
                </a:cubicBezTo>
                <a:cubicBezTo>
                  <a:pt x="516211" y="82076"/>
                  <a:pt x="512410" y="91838"/>
                  <a:pt x="504814" y="99583"/>
                </a:cubicBezTo>
                <a:cubicBezTo>
                  <a:pt x="497214" y="107326"/>
                  <a:pt x="487648" y="111199"/>
                  <a:pt x="476114" y="111199"/>
                </a:cubicBezTo>
                <a:cubicBezTo>
                  <a:pt x="468979" y="111199"/>
                  <a:pt x="462171" y="109590"/>
                  <a:pt x="455698" y="106361"/>
                </a:cubicBezTo>
                <a:cubicBezTo>
                  <a:pt x="449222" y="103135"/>
                  <a:pt x="444301" y="98408"/>
                  <a:pt x="440928" y="92177"/>
                </a:cubicBezTo>
                <a:cubicBezTo>
                  <a:pt x="437554" y="85949"/>
                  <a:pt x="435865" y="78360"/>
                  <a:pt x="435865" y="69418"/>
                </a:cubicBezTo>
                <a:close/>
                <a:moveTo>
                  <a:pt x="456980" y="70516"/>
                </a:moveTo>
                <a:cubicBezTo>
                  <a:pt x="456980" y="78238"/>
                  <a:pt x="458812" y="84152"/>
                  <a:pt x="462481" y="88257"/>
                </a:cubicBezTo>
                <a:cubicBezTo>
                  <a:pt x="466146" y="92360"/>
                  <a:pt x="470663" y="94416"/>
                  <a:pt x="476042" y="94416"/>
                </a:cubicBezTo>
                <a:cubicBezTo>
                  <a:pt x="481417" y="94416"/>
                  <a:pt x="485924" y="92360"/>
                  <a:pt x="489567" y="88257"/>
                </a:cubicBezTo>
                <a:cubicBezTo>
                  <a:pt x="493207" y="84152"/>
                  <a:pt x="495025" y="78191"/>
                  <a:pt x="495025" y="70371"/>
                </a:cubicBezTo>
                <a:cubicBezTo>
                  <a:pt x="495025" y="62746"/>
                  <a:pt x="493207" y="56879"/>
                  <a:pt x="489567" y="52774"/>
                </a:cubicBezTo>
                <a:cubicBezTo>
                  <a:pt x="485924" y="48667"/>
                  <a:pt x="481417" y="46619"/>
                  <a:pt x="476042" y="46619"/>
                </a:cubicBezTo>
                <a:cubicBezTo>
                  <a:pt x="470663" y="46619"/>
                  <a:pt x="466146" y="48667"/>
                  <a:pt x="462481" y="52774"/>
                </a:cubicBezTo>
                <a:cubicBezTo>
                  <a:pt x="458812" y="56879"/>
                  <a:pt x="456980" y="62797"/>
                  <a:pt x="456980" y="70516"/>
                </a:cubicBezTo>
                <a:close/>
                <a:moveTo>
                  <a:pt x="599043" y="31592"/>
                </a:moveTo>
                <a:lnTo>
                  <a:pt x="599043" y="109443"/>
                </a:lnTo>
                <a:lnTo>
                  <a:pt x="578592" y="109443"/>
                </a:lnTo>
                <a:lnTo>
                  <a:pt x="578592" y="77118"/>
                </a:lnTo>
                <a:lnTo>
                  <a:pt x="576687" y="77118"/>
                </a:lnTo>
                <a:cubicBezTo>
                  <a:pt x="572238" y="77118"/>
                  <a:pt x="568979" y="77690"/>
                  <a:pt x="566899" y="78835"/>
                </a:cubicBezTo>
                <a:cubicBezTo>
                  <a:pt x="564821" y="79984"/>
                  <a:pt x="562514" y="82417"/>
                  <a:pt x="559972" y="86132"/>
                </a:cubicBezTo>
                <a:lnTo>
                  <a:pt x="558727" y="87670"/>
                </a:lnTo>
                <a:lnTo>
                  <a:pt x="545162" y="109443"/>
                </a:lnTo>
                <a:lnTo>
                  <a:pt x="521193" y="109443"/>
                </a:lnTo>
                <a:lnTo>
                  <a:pt x="535927" y="86864"/>
                </a:lnTo>
                <a:cubicBezTo>
                  <a:pt x="540132" y="80416"/>
                  <a:pt x="543945" y="76701"/>
                  <a:pt x="547365" y="75722"/>
                </a:cubicBezTo>
                <a:cubicBezTo>
                  <a:pt x="541598" y="75379"/>
                  <a:pt x="536918" y="73195"/>
                  <a:pt x="533325" y="69162"/>
                </a:cubicBezTo>
                <a:cubicBezTo>
                  <a:pt x="529732" y="65130"/>
                  <a:pt x="527935" y="59985"/>
                  <a:pt x="527935" y="53729"/>
                </a:cubicBezTo>
                <a:cubicBezTo>
                  <a:pt x="527935" y="48696"/>
                  <a:pt x="529124" y="44394"/>
                  <a:pt x="531496" y="40826"/>
                </a:cubicBezTo>
                <a:cubicBezTo>
                  <a:pt x="533865" y="37263"/>
                  <a:pt x="537015" y="34829"/>
                  <a:pt x="540950" y="33536"/>
                </a:cubicBezTo>
                <a:cubicBezTo>
                  <a:pt x="544885" y="32241"/>
                  <a:pt x="550738" y="31592"/>
                  <a:pt x="558507" y="31592"/>
                </a:cubicBezTo>
                <a:close/>
                <a:moveTo>
                  <a:pt x="578592" y="44858"/>
                </a:moveTo>
                <a:lnTo>
                  <a:pt x="563860" y="44858"/>
                </a:lnTo>
                <a:cubicBezTo>
                  <a:pt x="558436" y="44858"/>
                  <a:pt x="554623" y="45633"/>
                  <a:pt x="552424" y="47170"/>
                </a:cubicBezTo>
                <a:cubicBezTo>
                  <a:pt x="550220" y="48707"/>
                  <a:pt x="549122" y="51263"/>
                  <a:pt x="549122" y="54827"/>
                </a:cubicBezTo>
                <a:cubicBezTo>
                  <a:pt x="549122" y="58398"/>
                  <a:pt x="550367" y="60965"/>
                  <a:pt x="552863" y="62528"/>
                </a:cubicBezTo>
                <a:cubicBezTo>
                  <a:pt x="555353" y="64090"/>
                  <a:pt x="559433" y="64875"/>
                  <a:pt x="565102" y="64875"/>
                </a:cubicBezTo>
                <a:lnTo>
                  <a:pt x="578592" y="64875"/>
                </a:lnTo>
                <a:close/>
                <a:moveTo>
                  <a:pt x="619348" y="31592"/>
                </a:moveTo>
                <a:lnTo>
                  <a:pt x="638556" y="31592"/>
                </a:lnTo>
                <a:lnTo>
                  <a:pt x="638556" y="43030"/>
                </a:lnTo>
                <a:cubicBezTo>
                  <a:pt x="641048" y="39117"/>
                  <a:pt x="644421" y="35942"/>
                  <a:pt x="648673" y="33497"/>
                </a:cubicBezTo>
                <a:cubicBezTo>
                  <a:pt x="652925" y="31056"/>
                  <a:pt x="657641" y="29836"/>
                  <a:pt x="662817" y="29836"/>
                </a:cubicBezTo>
                <a:cubicBezTo>
                  <a:pt x="671861" y="29836"/>
                  <a:pt x="679535" y="33378"/>
                  <a:pt x="685840" y="40463"/>
                </a:cubicBezTo>
                <a:cubicBezTo>
                  <a:pt x="692139" y="47551"/>
                  <a:pt x="695293" y="57423"/>
                  <a:pt x="695293" y="70077"/>
                </a:cubicBezTo>
                <a:cubicBezTo>
                  <a:pt x="695293" y="83077"/>
                  <a:pt x="692117" y="93178"/>
                  <a:pt x="685763" y="100389"/>
                </a:cubicBezTo>
                <a:cubicBezTo>
                  <a:pt x="679410" y="107595"/>
                  <a:pt x="671710" y="111199"/>
                  <a:pt x="662670" y="111199"/>
                </a:cubicBezTo>
                <a:cubicBezTo>
                  <a:pt x="658371" y="111199"/>
                  <a:pt x="654476" y="110342"/>
                  <a:pt x="650981" y="108633"/>
                </a:cubicBezTo>
                <a:cubicBezTo>
                  <a:pt x="647484" y="106926"/>
                  <a:pt x="643805" y="103992"/>
                  <a:pt x="639947" y="99842"/>
                </a:cubicBezTo>
                <a:lnTo>
                  <a:pt x="639947" y="139059"/>
                </a:lnTo>
                <a:lnTo>
                  <a:pt x="619348" y="139059"/>
                </a:lnTo>
                <a:close/>
                <a:moveTo>
                  <a:pt x="639727" y="69198"/>
                </a:moveTo>
                <a:cubicBezTo>
                  <a:pt x="639727" y="77946"/>
                  <a:pt x="641462" y="84409"/>
                  <a:pt x="644933" y="88588"/>
                </a:cubicBezTo>
                <a:cubicBezTo>
                  <a:pt x="648399" y="92768"/>
                  <a:pt x="652629" y="94856"/>
                  <a:pt x="657611" y="94856"/>
                </a:cubicBezTo>
                <a:cubicBezTo>
                  <a:pt x="662403" y="94856"/>
                  <a:pt x="666388" y="92937"/>
                  <a:pt x="669563" y="89103"/>
                </a:cubicBezTo>
                <a:cubicBezTo>
                  <a:pt x="672738" y="85265"/>
                  <a:pt x="674327" y="78972"/>
                  <a:pt x="674327" y="70224"/>
                </a:cubicBezTo>
                <a:cubicBezTo>
                  <a:pt x="674327" y="62063"/>
                  <a:pt x="672689" y="56000"/>
                  <a:pt x="669416" y="52040"/>
                </a:cubicBezTo>
                <a:cubicBezTo>
                  <a:pt x="666143" y="48084"/>
                  <a:pt x="662087" y="46104"/>
                  <a:pt x="657248" y="46104"/>
                </a:cubicBezTo>
                <a:cubicBezTo>
                  <a:pt x="652211" y="46104"/>
                  <a:pt x="648036" y="48049"/>
                  <a:pt x="644713" y="51932"/>
                </a:cubicBezTo>
                <a:cubicBezTo>
                  <a:pt x="641390" y="55821"/>
                  <a:pt x="639727" y="61573"/>
                  <a:pt x="639727" y="69198"/>
                </a:cubicBezTo>
                <a:close/>
                <a:moveTo>
                  <a:pt x="779519" y="54607"/>
                </a:moveTo>
                <a:lnTo>
                  <a:pt x="759211" y="58276"/>
                </a:lnTo>
                <a:cubicBezTo>
                  <a:pt x="758531" y="54218"/>
                  <a:pt x="756975" y="51165"/>
                  <a:pt x="754559" y="49114"/>
                </a:cubicBezTo>
                <a:cubicBezTo>
                  <a:pt x="752144" y="47058"/>
                  <a:pt x="749002" y="46032"/>
                  <a:pt x="745138" y="46032"/>
                </a:cubicBezTo>
                <a:cubicBezTo>
                  <a:pt x="740009" y="46032"/>
                  <a:pt x="735916" y="47807"/>
                  <a:pt x="732863" y="51349"/>
                </a:cubicBezTo>
                <a:cubicBezTo>
                  <a:pt x="729806" y="54891"/>
                  <a:pt x="728279" y="60817"/>
                  <a:pt x="728279" y="69126"/>
                </a:cubicBezTo>
                <a:cubicBezTo>
                  <a:pt x="728279" y="78360"/>
                  <a:pt x="729831" y="84884"/>
                  <a:pt x="732935" y="88696"/>
                </a:cubicBezTo>
                <a:cubicBezTo>
                  <a:pt x="736038" y="92508"/>
                  <a:pt x="740199" y="94416"/>
                  <a:pt x="745431" y="94416"/>
                </a:cubicBezTo>
                <a:cubicBezTo>
                  <a:pt x="749343" y="94416"/>
                  <a:pt x="752544" y="93304"/>
                  <a:pt x="755038" y="91079"/>
                </a:cubicBezTo>
                <a:cubicBezTo>
                  <a:pt x="757526" y="88854"/>
                  <a:pt x="759286" y="85031"/>
                  <a:pt x="760316" y="79606"/>
                </a:cubicBezTo>
                <a:lnTo>
                  <a:pt x="780545" y="83055"/>
                </a:lnTo>
                <a:cubicBezTo>
                  <a:pt x="778442" y="92339"/>
                  <a:pt x="774413" y="99352"/>
                  <a:pt x="768452" y="104090"/>
                </a:cubicBezTo>
                <a:cubicBezTo>
                  <a:pt x="762487" y="108831"/>
                  <a:pt x="754498" y="111199"/>
                  <a:pt x="744479" y="111199"/>
                </a:cubicBezTo>
                <a:cubicBezTo>
                  <a:pt x="733093" y="111199"/>
                  <a:pt x="724013" y="107607"/>
                  <a:pt x="717245" y="100421"/>
                </a:cubicBezTo>
                <a:cubicBezTo>
                  <a:pt x="710478" y="93243"/>
                  <a:pt x="707093" y="83296"/>
                  <a:pt x="707093" y="70591"/>
                </a:cubicBezTo>
                <a:cubicBezTo>
                  <a:pt x="707093" y="57739"/>
                  <a:pt x="710489" y="47731"/>
                  <a:pt x="717285" y="40575"/>
                </a:cubicBezTo>
                <a:cubicBezTo>
                  <a:pt x="724074" y="33415"/>
                  <a:pt x="733263" y="29836"/>
                  <a:pt x="744846" y="29836"/>
                </a:cubicBezTo>
                <a:cubicBezTo>
                  <a:pt x="754326" y="29836"/>
                  <a:pt x="761864" y="31874"/>
                  <a:pt x="767463" y="35952"/>
                </a:cubicBezTo>
                <a:cubicBezTo>
                  <a:pt x="773053" y="40035"/>
                  <a:pt x="777074" y="46252"/>
                  <a:pt x="779519" y="54607"/>
                </a:cubicBezTo>
                <a:close/>
                <a:moveTo>
                  <a:pt x="794326" y="31592"/>
                </a:moveTo>
                <a:lnTo>
                  <a:pt x="814852" y="31592"/>
                </a:lnTo>
                <a:lnTo>
                  <a:pt x="814852" y="63406"/>
                </a:lnTo>
                <a:cubicBezTo>
                  <a:pt x="818269" y="63017"/>
                  <a:pt x="820692" y="61962"/>
                  <a:pt x="822111" y="60252"/>
                </a:cubicBezTo>
                <a:cubicBezTo>
                  <a:pt x="823525" y="58545"/>
                  <a:pt x="825235" y="54805"/>
                  <a:pt x="827240" y="49038"/>
                </a:cubicBezTo>
                <a:cubicBezTo>
                  <a:pt x="829883" y="41363"/>
                  <a:pt x="832762" y="36452"/>
                  <a:pt x="835891" y="34307"/>
                </a:cubicBezTo>
                <a:cubicBezTo>
                  <a:pt x="839016" y="32155"/>
                  <a:pt x="843123" y="31082"/>
                  <a:pt x="848207" y="31082"/>
                </a:cubicBezTo>
                <a:cubicBezTo>
                  <a:pt x="849769" y="31082"/>
                  <a:pt x="852480" y="31203"/>
                  <a:pt x="856342" y="31445"/>
                </a:cubicBezTo>
                <a:lnTo>
                  <a:pt x="856418" y="45082"/>
                </a:lnTo>
                <a:cubicBezTo>
                  <a:pt x="850993" y="45082"/>
                  <a:pt x="847518" y="45593"/>
                  <a:pt x="846003" y="46619"/>
                </a:cubicBezTo>
                <a:cubicBezTo>
                  <a:pt x="844492" y="47692"/>
                  <a:pt x="842857" y="50896"/>
                  <a:pt x="841093" y="56224"/>
                </a:cubicBezTo>
                <a:cubicBezTo>
                  <a:pt x="838699" y="63406"/>
                  <a:pt x="835254" y="67830"/>
                  <a:pt x="830761" y="69494"/>
                </a:cubicBezTo>
                <a:cubicBezTo>
                  <a:pt x="837259" y="71301"/>
                  <a:pt x="842756" y="76941"/>
                  <a:pt x="847253" y="86424"/>
                </a:cubicBezTo>
                <a:cubicBezTo>
                  <a:pt x="847497" y="86913"/>
                  <a:pt x="847767" y="87429"/>
                  <a:pt x="848059" y="87965"/>
                </a:cubicBezTo>
                <a:lnTo>
                  <a:pt x="859564" y="109443"/>
                </a:lnTo>
                <a:lnTo>
                  <a:pt x="837428" y="109443"/>
                </a:lnTo>
                <a:lnTo>
                  <a:pt x="827168" y="86939"/>
                </a:lnTo>
                <a:cubicBezTo>
                  <a:pt x="825066" y="82392"/>
                  <a:pt x="823243" y="79472"/>
                  <a:pt x="821703" y="78177"/>
                </a:cubicBezTo>
                <a:cubicBezTo>
                  <a:pt x="820166" y="76880"/>
                  <a:pt x="817880" y="76233"/>
                  <a:pt x="814852" y="76233"/>
                </a:cubicBezTo>
                <a:lnTo>
                  <a:pt x="814852" y="109443"/>
                </a:lnTo>
                <a:lnTo>
                  <a:pt x="794326" y="109443"/>
                </a:lnTo>
                <a:close/>
                <a:moveTo>
                  <a:pt x="869752" y="31592"/>
                </a:moveTo>
                <a:lnTo>
                  <a:pt x="889549" y="31592"/>
                </a:lnTo>
                <a:lnTo>
                  <a:pt x="889549" y="80484"/>
                </a:lnTo>
                <a:lnTo>
                  <a:pt x="921215" y="31592"/>
                </a:lnTo>
                <a:lnTo>
                  <a:pt x="941446" y="31592"/>
                </a:lnTo>
                <a:lnTo>
                  <a:pt x="941446" y="109443"/>
                </a:lnTo>
                <a:lnTo>
                  <a:pt x="921653" y="109443"/>
                </a:lnTo>
                <a:lnTo>
                  <a:pt x="921653" y="59669"/>
                </a:lnTo>
                <a:lnTo>
                  <a:pt x="889549" y="109443"/>
                </a:lnTo>
                <a:lnTo>
                  <a:pt x="869752" y="109443"/>
                </a:lnTo>
                <a:close/>
                <a:moveTo>
                  <a:pt x="962042" y="31592"/>
                </a:moveTo>
                <a:lnTo>
                  <a:pt x="981838" y="31592"/>
                </a:lnTo>
                <a:lnTo>
                  <a:pt x="981838" y="80484"/>
                </a:lnTo>
                <a:lnTo>
                  <a:pt x="1013505" y="31592"/>
                </a:lnTo>
                <a:lnTo>
                  <a:pt x="1033736" y="31592"/>
                </a:lnTo>
                <a:lnTo>
                  <a:pt x="1033736" y="109443"/>
                </a:lnTo>
                <a:lnTo>
                  <a:pt x="1013943" y="109443"/>
                </a:lnTo>
                <a:lnTo>
                  <a:pt x="1013943" y="59669"/>
                </a:lnTo>
                <a:lnTo>
                  <a:pt x="981838" y="109443"/>
                </a:lnTo>
                <a:lnTo>
                  <a:pt x="962042" y="109443"/>
                </a:lnTo>
                <a:close/>
                <a:moveTo>
                  <a:pt x="1011380" y="0"/>
                </a:moveTo>
                <a:lnTo>
                  <a:pt x="1021420" y="0"/>
                </a:lnTo>
                <a:cubicBezTo>
                  <a:pt x="1020838" y="6644"/>
                  <a:pt x="1018505" y="11861"/>
                  <a:pt x="1014422" y="15648"/>
                </a:cubicBezTo>
                <a:cubicBezTo>
                  <a:pt x="1010340" y="19439"/>
                  <a:pt x="1005052" y="21333"/>
                  <a:pt x="998553" y="21333"/>
                </a:cubicBezTo>
                <a:cubicBezTo>
                  <a:pt x="992052" y="21333"/>
                  <a:pt x="986763" y="19439"/>
                  <a:pt x="982680" y="15648"/>
                </a:cubicBezTo>
                <a:cubicBezTo>
                  <a:pt x="978599" y="11861"/>
                  <a:pt x="976266" y="6644"/>
                  <a:pt x="975683" y="0"/>
                </a:cubicBezTo>
                <a:lnTo>
                  <a:pt x="985723" y="0"/>
                </a:lnTo>
                <a:cubicBezTo>
                  <a:pt x="986065" y="3469"/>
                  <a:pt x="987289" y="6094"/>
                  <a:pt x="989387" y="7880"/>
                </a:cubicBezTo>
                <a:cubicBezTo>
                  <a:pt x="991491" y="9662"/>
                  <a:pt x="994542" y="10555"/>
                  <a:pt x="998553" y="10555"/>
                </a:cubicBezTo>
                <a:cubicBezTo>
                  <a:pt x="1002556" y="10555"/>
                  <a:pt x="1005613" y="9662"/>
                  <a:pt x="1007715" y="7880"/>
                </a:cubicBezTo>
                <a:cubicBezTo>
                  <a:pt x="1009814" y="6094"/>
                  <a:pt x="1011038" y="3469"/>
                  <a:pt x="1011380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555056" y="7170500"/>
            <a:ext cx="1084686" cy="139057"/>
          </a:xfrm>
          <a:custGeom>
            <a:avLst/>
            <a:gdLst/>
            <a:ahLst/>
            <a:cxnLst/>
            <a:rect l="l" t="t" r="r" b="b"/>
            <a:pathLst>
              <a:path w="1084686" h="139057">
                <a:moveTo>
                  <a:pt x="0" y="1976"/>
                </a:moveTo>
                <a:lnTo>
                  <a:pt x="21697" y="1976"/>
                </a:lnTo>
                <a:lnTo>
                  <a:pt x="21697" y="47721"/>
                </a:lnTo>
                <a:cubicBezTo>
                  <a:pt x="26535" y="47231"/>
                  <a:pt x="29807" y="45985"/>
                  <a:pt x="31518" y="43981"/>
                </a:cubicBezTo>
                <a:cubicBezTo>
                  <a:pt x="33227" y="41976"/>
                  <a:pt x="35866" y="36405"/>
                  <a:pt x="39437" y="27265"/>
                </a:cubicBezTo>
                <a:cubicBezTo>
                  <a:pt x="43931" y="15637"/>
                  <a:pt x="48452" y="8402"/>
                  <a:pt x="52995" y="5569"/>
                </a:cubicBezTo>
                <a:cubicBezTo>
                  <a:pt x="57492" y="2735"/>
                  <a:pt x="64749" y="1317"/>
                  <a:pt x="74768" y="1317"/>
                </a:cubicBezTo>
                <a:cubicBezTo>
                  <a:pt x="75258" y="1317"/>
                  <a:pt x="76306" y="1295"/>
                  <a:pt x="77921" y="1244"/>
                </a:cubicBezTo>
                <a:lnTo>
                  <a:pt x="77921" y="17297"/>
                </a:lnTo>
                <a:lnTo>
                  <a:pt x="74840" y="17225"/>
                </a:lnTo>
                <a:cubicBezTo>
                  <a:pt x="70394" y="17225"/>
                  <a:pt x="67144" y="17772"/>
                  <a:pt x="65095" y="18871"/>
                </a:cubicBezTo>
                <a:cubicBezTo>
                  <a:pt x="63039" y="19968"/>
                  <a:pt x="61375" y="21645"/>
                  <a:pt x="60109" y="23892"/>
                </a:cubicBezTo>
                <a:cubicBezTo>
                  <a:pt x="58838" y="26143"/>
                  <a:pt x="56955" y="30758"/>
                  <a:pt x="54460" y="37749"/>
                </a:cubicBezTo>
                <a:cubicBezTo>
                  <a:pt x="53143" y="41464"/>
                  <a:pt x="51713" y="44568"/>
                  <a:pt x="50177" y="47058"/>
                </a:cubicBezTo>
                <a:cubicBezTo>
                  <a:pt x="48636" y="49550"/>
                  <a:pt x="45911" y="51893"/>
                  <a:pt x="42000" y="54096"/>
                </a:cubicBezTo>
                <a:cubicBezTo>
                  <a:pt x="46835" y="55464"/>
                  <a:pt x="50836" y="58229"/>
                  <a:pt x="53989" y="62379"/>
                </a:cubicBezTo>
                <a:cubicBezTo>
                  <a:pt x="57135" y="66535"/>
                  <a:pt x="60594" y="72398"/>
                  <a:pt x="64357" y="79973"/>
                </a:cubicBezTo>
                <a:lnTo>
                  <a:pt x="79020" y="109443"/>
                </a:lnTo>
                <a:lnTo>
                  <a:pt x="53510" y="109443"/>
                </a:lnTo>
                <a:lnTo>
                  <a:pt x="40679" y="81662"/>
                </a:lnTo>
                <a:cubicBezTo>
                  <a:pt x="40485" y="81269"/>
                  <a:pt x="40071" y="80510"/>
                  <a:pt x="39437" y="79386"/>
                </a:cubicBezTo>
                <a:cubicBezTo>
                  <a:pt x="39192" y="78997"/>
                  <a:pt x="38286" y="77310"/>
                  <a:pt x="36723" y="74329"/>
                </a:cubicBezTo>
                <a:cubicBezTo>
                  <a:pt x="33937" y="69051"/>
                  <a:pt x="31655" y="65753"/>
                  <a:pt x="29869" y="64432"/>
                </a:cubicBezTo>
                <a:cubicBezTo>
                  <a:pt x="28084" y="63111"/>
                  <a:pt x="25362" y="62430"/>
                  <a:pt x="21697" y="62379"/>
                </a:cubicBezTo>
                <a:lnTo>
                  <a:pt x="21697" y="109443"/>
                </a:lnTo>
                <a:lnTo>
                  <a:pt x="0" y="109443"/>
                </a:lnTo>
                <a:close/>
                <a:moveTo>
                  <a:pt x="136199" y="84664"/>
                </a:moveTo>
                <a:lnTo>
                  <a:pt x="156722" y="88110"/>
                </a:lnTo>
                <a:cubicBezTo>
                  <a:pt x="154083" y="95637"/>
                  <a:pt x="149921" y="101368"/>
                  <a:pt x="144226" y="105299"/>
                </a:cubicBezTo>
                <a:cubicBezTo>
                  <a:pt x="138534" y="109234"/>
                  <a:pt x="131411" y="111200"/>
                  <a:pt x="122856" y="111200"/>
                </a:cubicBezTo>
                <a:cubicBezTo>
                  <a:pt x="109317" y="111200"/>
                  <a:pt x="99299" y="106779"/>
                  <a:pt x="92800" y="97931"/>
                </a:cubicBezTo>
                <a:cubicBezTo>
                  <a:pt x="87671" y="90845"/>
                  <a:pt x="85104" y="81903"/>
                  <a:pt x="85104" y="71103"/>
                </a:cubicBezTo>
                <a:cubicBezTo>
                  <a:pt x="85104" y="58200"/>
                  <a:pt x="88477" y="48098"/>
                  <a:pt x="95223" y="40795"/>
                </a:cubicBezTo>
                <a:cubicBezTo>
                  <a:pt x="101962" y="33489"/>
                  <a:pt x="110490" y="29836"/>
                  <a:pt x="120801" y="29836"/>
                </a:cubicBezTo>
                <a:cubicBezTo>
                  <a:pt x="132386" y="29836"/>
                  <a:pt x="141523" y="33660"/>
                  <a:pt x="148219" y="41305"/>
                </a:cubicBezTo>
                <a:cubicBezTo>
                  <a:pt x="154915" y="48952"/>
                  <a:pt x="158115" y="60666"/>
                  <a:pt x="157823" y="76452"/>
                </a:cubicBezTo>
                <a:lnTo>
                  <a:pt x="106214" y="76452"/>
                </a:lnTo>
                <a:cubicBezTo>
                  <a:pt x="106361" y="82561"/>
                  <a:pt x="108025" y="87317"/>
                  <a:pt x="111200" y="90712"/>
                </a:cubicBezTo>
                <a:cubicBezTo>
                  <a:pt x="114375" y="94107"/>
                  <a:pt x="118335" y="95806"/>
                  <a:pt x="123076" y="95806"/>
                </a:cubicBezTo>
                <a:cubicBezTo>
                  <a:pt x="126302" y="95806"/>
                  <a:pt x="129013" y="94927"/>
                  <a:pt x="131213" y="93167"/>
                </a:cubicBezTo>
                <a:cubicBezTo>
                  <a:pt x="133416" y="91410"/>
                  <a:pt x="135075" y="88577"/>
                  <a:pt x="136199" y="84664"/>
                </a:cubicBezTo>
                <a:close/>
                <a:moveTo>
                  <a:pt x="137368" y="63845"/>
                </a:moveTo>
                <a:cubicBezTo>
                  <a:pt x="137221" y="57880"/>
                  <a:pt x="135683" y="53347"/>
                  <a:pt x="132749" y="50245"/>
                </a:cubicBezTo>
                <a:cubicBezTo>
                  <a:pt x="129820" y="47141"/>
                  <a:pt x="126252" y="45593"/>
                  <a:pt x="122051" y="45593"/>
                </a:cubicBezTo>
                <a:cubicBezTo>
                  <a:pt x="117550" y="45593"/>
                  <a:pt x="113839" y="47231"/>
                  <a:pt x="110904" y="50504"/>
                </a:cubicBezTo>
                <a:cubicBezTo>
                  <a:pt x="107974" y="53779"/>
                  <a:pt x="106530" y="58229"/>
                  <a:pt x="106581" y="63845"/>
                </a:cubicBezTo>
                <a:close/>
                <a:moveTo>
                  <a:pt x="174019" y="31593"/>
                </a:moveTo>
                <a:lnTo>
                  <a:pt x="193226" y="31593"/>
                </a:lnTo>
                <a:lnTo>
                  <a:pt x="193226" y="43030"/>
                </a:lnTo>
                <a:cubicBezTo>
                  <a:pt x="195721" y="39117"/>
                  <a:pt x="199094" y="35942"/>
                  <a:pt x="203346" y="33497"/>
                </a:cubicBezTo>
                <a:cubicBezTo>
                  <a:pt x="207597" y="31056"/>
                  <a:pt x="212314" y="29836"/>
                  <a:pt x="217490" y="29836"/>
                </a:cubicBezTo>
                <a:cubicBezTo>
                  <a:pt x="226532" y="29836"/>
                  <a:pt x="234208" y="33379"/>
                  <a:pt x="240509" y="40463"/>
                </a:cubicBezTo>
                <a:cubicBezTo>
                  <a:pt x="246812" y="47552"/>
                  <a:pt x="249965" y="57423"/>
                  <a:pt x="249965" y="70077"/>
                </a:cubicBezTo>
                <a:cubicBezTo>
                  <a:pt x="249965" y="83077"/>
                  <a:pt x="246790" y="93178"/>
                  <a:pt x="240436" y="100389"/>
                </a:cubicBezTo>
                <a:cubicBezTo>
                  <a:pt x="234079" y="107597"/>
                  <a:pt x="226382" y="111200"/>
                  <a:pt x="217343" y="111200"/>
                </a:cubicBezTo>
                <a:cubicBezTo>
                  <a:pt x="213044" y="111200"/>
                  <a:pt x="209149" y="110342"/>
                  <a:pt x="205654" y="108633"/>
                </a:cubicBezTo>
                <a:cubicBezTo>
                  <a:pt x="202154" y="106926"/>
                  <a:pt x="198478" y="103992"/>
                  <a:pt x="194619" y="99838"/>
                </a:cubicBezTo>
                <a:lnTo>
                  <a:pt x="194619" y="139057"/>
                </a:lnTo>
                <a:lnTo>
                  <a:pt x="174019" y="139057"/>
                </a:lnTo>
                <a:close/>
                <a:moveTo>
                  <a:pt x="194399" y="69198"/>
                </a:moveTo>
                <a:cubicBezTo>
                  <a:pt x="194399" y="77946"/>
                  <a:pt x="196135" y="84409"/>
                  <a:pt x="199605" y="88588"/>
                </a:cubicBezTo>
                <a:cubicBezTo>
                  <a:pt x="203072" y="92768"/>
                  <a:pt x="207302" y="94856"/>
                  <a:pt x="212285" y="94856"/>
                </a:cubicBezTo>
                <a:cubicBezTo>
                  <a:pt x="217076" y="94856"/>
                  <a:pt x="221058" y="92937"/>
                  <a:pt x="224237" y="89099"/>
                </a:cubicBezTo>
                <a:cubicBezTo>
                  <a:pt x="227412" y="85265"/>
                  <a:pt x="228999" y="78968"/>
                  <a:pt x="228999" y="70224"/>
                </a:cubicBezTo>
                <a:cubicBezTo>
                  <a:pt x="228999" y="62063"/>
                  <a:pt x="227361" y="56000"/>
                  <a:pt x="224089" y="52040"/>
                </a:cubicBezTo>
                <a:cubicBezTo>
                  <a:pt x="220816" y="48080"/>
                  <a:pt x="216756" y="46104"/>
                  <a:pt x="211921" y="46104"/>
                </a:cubicBezTo>
                <a:cubicBezTo>
                  <a:pt x="206884" y="46104"/>
                  <a:pt x="202705" y="48049"/>
                  <a:pt x="199383" y="51932"/>
                </a:cubicBezTo>
                <a:cubicBezTo>
                  <a:pt x="196059" y="55817"/>
                  <a:pt x="194399" y="61573"/>
                  <a:pt x="194399" y="69198"/>
                </a:cubicBezTo>
                <a:close/>
                <a:moveTo>
                  <a:pt x="281706" y="55346"/>
                </a:moveTo>
                <a:lnTo>
                  <a:pt x="263012" y="51972"/>
                </a:lnTo>
                <a:cubicBezTo>
                  <a:pt x="265114" y="44445"/>
                  <a:pt x="268728" y="38872"/>
                  <a:pt x="273863" y="35257"/>
                </a:cubicBezTo>
                <a:cubicBezTo>
                  <a:pt x="278992" y="31643"/>
                  <a:pt x="286618" y="29836"/>
                  <a:pt x="296733" y="29836"/>
                </a:cubicBezTo>
                <a:cubicBezTo>
                  <a:pt x="305920" y="29836"/>
                  <a:pt x="312764" y="30919"/>
                  <a:pt x="317260" y="33094"/>
                </a:cubicBezTo>
                <a:cubicBezTo>
                  <a:pt x="321757" y="35269"/>
                  <a:pt x="324921" y="38030"/>
                  <a:pt x="326750" y="41374"/>
                </a:cubicBezTo>
                <a:cubicBezTo>
                  <a:pt x="328582" y="44725"/>
                  <a:pt x="329500" y="50871"/>
                  <a:pt x="329500" y="59817"/>
                </a:cubicBezTo>
                <a:lnTo>
                  <a:pt x="329281" y="83858"/>
                </a:lnTo>
                <a:cubicBezTo>
                  <a:pt x="329281" y="90702"/>
                  <a:pt x="329612" y="95745"/>
                  <a:pt x="330271" y="98996"/>
                </a:cubicBezTo>
                <a:cubicBezTo>
                  <a:pt x="330929" y="102246"/>
                  <a:pt x="332165" y="105731"/>
                  <a:pt x="333972" y="109443"/>
                </a:cubicBezTo>
                <a:lnTo>
                  <a:pt x="313592" y="109443"/>
                </a:lnTo>
                <a:cubicBezTo>
                  <a:pt x="313055" y="108075"/>
                  <a:pt x="312397" y="106045"/>
                  <a:pt x="311615" y="103359"/>
                </a:cubicBezTo>
                <a:cubicBezTo>
                  <a:pt x="311270" y="102138"/>
                  <a:pt x="311028" y="101328"/>
                  <a:pt x="310881" y="100939"/>
                </a:cubicBezTo>
                <a:cubicBezTo>
                  <a:pt x="307361" y="104355"/>
                  <a:pt x="303599" y="106926"/>
                  <a:pt x="299596" y="108633"/>
                </a:cubicBezTo>
                <a:cubicBezTo>
                  <a:pt x="295585" y="110342"/>
                  <a:pt x="291308" y="111200"/>
                  <a:pt x="286761" y="111200"/>
                </a:cubicBezTo>
                <a:cubicBezTo>
                  <a:pt x="278747" y="111200"/>
                  <a:pt x="272429" y="109025"/>
                  <a:pt x="267814" y="104673"/>
                </a:cubicBezTo>
                <a:cubicBezTo>
                  <a:pt x="263195" y="100325"/>
                  <a:pt x="260885" y="94830"/>
                  <a:pt x="260885" y="88185"/>
                </a:cubicBezTo>
                <a:cubicBezTo>
                  <a:pt x="260885" y="83785"/>
                  <a:pt x="261939" y="79865"/>
                  <a:pt x="264038" y="76421"/>
                </a:cubicBezTo>
                <a:cubicBezTo>
                  <a:pt x="266140" y="72971"/>
                  <a:pt x="269085" y="70332"/>
                  <a:pt x="272872" y="68500"/>
                </a:cubicBezTo>
                <a:cubicBezTo>
                  <a:pt x="276659" y="66671"/>
                  <a:pt x="282121" y="65065"/>
                  <a:pt x="289255" y="63698"/>
                </a:cubicBezTo>
                <a:cubicBezTo>
                  <a:pt x="298882" y="61890"/>
                  <a:pt x="305553" y="60205"/>
                  <a:pt x="309264" y="58639"/>
                </a:cubicBezTo>
                <a:lnTo>
                  <a:pt x="309264" y="56591"/>
                </a:lnTo>
                <a:cubicBezTo>
                  <a:pt x="309264" y="52631"/>
                  <a:pt x="308293" y="49805"/>
                  <a:pt x="306338" y="48120"/>
                </a:cubicBezTo>
                <a:cubicBezTo>
                  <a:pt x="304384" y="46436"/>
                  <a:pt x="300689" y="45593"/>
                  <a:pt x="295265" y="45593"/>
                </a:cubicBezTo>
                <a:cubicBezTo>
                  <a:pt x="291600" y="45593"/>
                  <a:pt x="288745" y="46313"/>
                  <a:pt x="286689" y="47753"/>
                </a:cubicBezTo>
                <a:cubicBezTo>
                  <a:pt x="284634" y="49197"/>
                  <a:pt x="282974" y="51724"/>
                  <a:pt x="281706" y="55346"/>
                </a:cubicBezTo>
                <a:close/>
                <a:moveTo>
                  <a:pt x="309264" y="72053"/>
                </a:moveTo>
                <a:cubicBezTo>
                  <a:pt x="306626" y="72938"/>
                  <a:pt x="302449" y="73986"/>
                  <a:pt x="296733" y="75206"/>
                </a:cubicBezTo>
                <a:cubicBezTo>
                  <a:pt x="291017" y="76431"/>
                  <a:pt x="287279" y="77630"/>
                  <a:pt x="285515" y="78799"/>
                </a:cubicBezTo>
                <a:cubicBezTo>
                  <a:pt x="282830" y="80708"/>
                  <a:pt x="281483" y="83126"/>
                  <a:pt x="281483" y="86061"/>
                </a:cubicBezTo>
                <a:cubicBezTo>
                  <a:pt x="281483" y="88940"/>
                  <a:pt x="282560" y="91432"/>
                  <a:pt x="284712" y="93534"/>
                </a:cubicBezTo>
                <a:cubicBezTo>
                  <a:pt x="286859" y="95633"/>
                  <a:pt x="289594" y="96688"/>
                  <a:pt x="292920" y="96688"/>
                </a:cubicBezTo>
                <a:cubicBezTo>
                  <a:pt x="296637" y="96688"/>
                  <a:pt x="300179" y="95464"/>
                  <a:pt x="303548" y="93019"/>
                </a:cubicBezTo>
                <a:cubicBezTo>
                  <a:pt x="306042" y="91165"/>
                  <a:pt x="307677" y="88895"/>
                  <a:pt x="308462" y="86205"/>
                </a:cubicBezTo>
                <a:cubicBezTo>
                  <a:pt x="308995" y="84444"/>
                  <a:pt x="309264" y="81097"/>
                  <a:pt x="309264" y="76160"/>
                </a:cubicBezTo>
                <a:close/>
                <a:moveTo>
                  <a:pt x="350391" y="31593"/>
                </a:moveTo>
                <a:lnTo>
                  <a:pt x="375905" y="31593"/>
                </a:lnTo>
                <a:lnTo>
                  <a:pt x="395255" y="85841"/>
                </a:lnTo>
                <a:lnTo>
                  <a:pt x="414752" y="31593"/>
                </a:lnTo>
                <a:lnTo>
                  <a:pt x="440190" y="31593"/>
                </a:lnTo>
                <a:lnTo>
                  <a:pt x="440190" y="109443"/>
                </a:lnTo>
                <a:lnTo>
                  <a:pt x="422669" y="109443"/>
                </a:lnTo>
                <a:lnTo>
                  <a:pt x="422669" y="58200"/>
                </a:lnTo>
                <a:lnTo>
                  <a:pt x="403682" y="109443"/>
                </a:lnTo>
                <a:lnTo>
                  <a:pt x="386093" y="109443"/>
                </a:lnTo>
                <a:lnTo>
                  <a:pt x="367984" y="58200"/>
                </a:lnTo>
                <a:lnTo>
                  <a:pt x="367984" y="109443"/>
                </a:lnTo>
                <a:lnTo>
                  <a:pt x="350391" y="109443"/>
                </a:lnTo>
                <a:close/>
                <a:moveTo>
                  <a:pt x="481827" y="77482"/>
                </a:moveTo>
                <a:lnTo>
                  <a:pt x="481827" y="64069"/>
                </a:lnTo>
                <a:cubicBezTo>
                  <a:pt x="485394" y="64069"/>
                  <a:pt x="487986" y="63837"/>
                  <a:pt x="489603" y="63370"/>
                </a:cubicBezTo>
                <a:cubicBezTo>
                  <a:pt x="491212" y="62905"/>
                  <a:pt x="492739" y="61783"/>
                  <a:pt x="494183" y="59997"/>
                </a:cubicBezTo>
                <a:cubicBezTo>
                  <a:pt x="495623" y="58211"/>
                  <a:pt x="496343" y="56173"/>
                  <a:pt x="496343" y="53877"/>
                </a:cubicBezTo>
                <a:cubicBezTo>
                  <a:pt x="496343" y="51432"/>
                  <a:pt x="495453" y="49171"/>
                  <a:pt x="493668" y="47095"/>
                </a:cubicBezTo>
                <a:cubicBezTo>
                  <a:pt x="491883" y="45017"/>
                  <a:pt x="489204" y="43981"/>
                  <a:pt x="485639" y="43981"/>
                </a:cubicBezTo>
                <a:cubicBezTo>
                  <a:pt x="482904" y="43981"/>
                  <a:pt x="480459" y="44568"/>
                  <a:pt x="478310" y="45737"/>
                </a:cubicBezTo>
                <a:cubicBezTo>
                  <a:pt x="476161" y="46915"/>
                  <a:pt x="474205" y="49697"/>
                  <a:pt x="472445" y="54096"/>
                </a:cubicBezTo>
                <a:lnTo>
                  <a:pt x="454997" y="50356"/>
                </a:lnTo>
                <a:cubicBezTo>
                  <a:pt x="456761" y="43516"/>
                  <a:pt x="460522" y="38383"/>
                  <a:pt x="466290" y="34966"/>
                </a:cubicBezTo>
                <a:cubicBezTo>
                  <a:pt x="472053" y="31546"/>
                  <a:pt x="478626" y="29836"/>
                  <a:pt x="486006" y="29836"/>
                </a:cubicBezTo>
                <a:cubicBezTo>
                  <a:pt x="495392" y="29836"/>
                  <a:pt x="502660" y="31986"/>
                  <a:pt x="507816" y="36283"/>
                </a:cubicBezTo>
                <a:cubicBezTo>
                  <a:pt x="512967" y="40585"/>
                  <a:pt x="515548" y="45985"/>
                  <a:pt x="515548" y="52484"/>
                </a:cubicBezTo>
                <a:cubicBezTo>
                  <a:pt x="515548" y="56541"/>
                  <a:pt x="514436" y="59897"/>
                  <a:pt x="512215" y="62560"/>
                </a:cubicBezTo>
                <a:cubicBezTo>
                  <a:pt x="509990" y="65224"/>
                  <a:pt x="506484" y="67708"/>
                  <a:pt x="501696" y="70005"/>
                </a:cubicBezTo>
                <a:cubicBezTo>
                  <a:pt x="507459" y="71567"/>
                  <a:pt x="511776" y="73936"/>
                  <a:pt x="514633" y="77111"/>
                </a:cubicBezTo>
                <a:cubicBezTo>
                  <a:pt x="517488" y="80294"/>
                  <a:pt x="518922" y="84250"/>
                  <a:pt x="518922" y="88987"/>
                </a:cubicBezTo>
                <a:cubicBezTo>
                  <a:pt x="518922" y="95050"/>
                  <a:pt x="516089" y="100262"/>
                  <a:pt x="510418" y="104640"/>
                </a:cubicBezTo>
                <a:cubicBezTo>
                  <a:pt x="504749" y="109014"/>
                  <a:pt x="496587" y="111200"/>
                  <a:pt x="485931" y="111200"/>
                </a:cubicBezTo>
                <a:cubicBezTo>
                  <a:pt x="467363" y="111200"/>
                  <a:pt x="456001" y="103941"/>
                  <a:pt x="451846" y="89427"/>
                </a:cubicBezTo>
                <a:lnTo>
                  <a:pt x="470685" y="85985"/>
                </a:lnTo>
                <a:cubicBezTo>
                  <a:pt x="473716" y="93606"/>
                  <a:pt x="478724" y="97419"/>
                  <a:pt x="485712" y="97419"/>
                </a:cubicBezTo>
                <a:cubicBezTo>
                  <a:pt x="489575" y="97419"/>
                  <a:pt x="492666" y="96404"/>
                  <a:pt x="494985" y="94377"/>
                </a:cubicBezTo>
                <a:cubicBezTo>
                  <a:pt x="497307" y="92350"/>
                  <a:pt x="498466" y="89966"/>
                  <a:pt x="498466" y="87231"/>
                </a:cubicBezTo>
                <a:cubicBezTo>
                  <a:pt x="498466" y="84199"/>
                  <a:pt x="497257" y="81821"/>
                  <a:pt x="494842" y="80085"/>
                </a:cubicBezTo>
                <a:cubicBezTo>
                  <a:pt x="492419" y="78350"/>
                  <a:pt x="489254" y="77482"/>
                  <a:pt x="485345" y="77482"/>
                </a:cubicBezTo>
                <a:close/>
                <a:moveTo>
                  <a:pt x="534970" y="31593"/>
                </a:moveTo>
                <a:lnTo>
                  <a:pt x="554767" y="31593"/>
                </a:lnTo>
                <a:lnTo>
                  <a:pt x="554767" y="80485"/>
                </a:lnTo>
                <a:lnTo>
                  <a:pt x="586433" y="31593"/>
                </a:lnTo>
                <a:lnTo>
                  <a:pt x="606664" y="31593"/>
                </a:lnTo>
                <a:lnTo>
                  <a:pt x="606664" y="109443"/>
                </a:lnTo>
                <a:lnTo>
                  <a:pt x="586871" y="109443"/>
                </a:lnTo>
                <a:lnTo>
                  <a:pt x="586871" y="59669"/>
                </a:lnTo>
                <a:lnTo>
                  <a:pt x="554767" y="109443"/>
                </a:lnTo>
                <a:lnTo>
                  <a:pt x="534970" y="109443"/>
                </a:lnTo>
                <a:close/>
                <a:moveTo>
                  <a:pt x="618537" y="31593"/>
                </a:moveTo>
                <a:lnTo>
                  <a:pt x="688985" y="31593"/>
                </a:lnTo>
                <a:lnTo>
                  <a:pt x="688985" y="48232"/>
                </a:lnTo>
                <a:lnTo>
                  <a:pt x="664063" y="48232"/>
                </a:lnTo>
                <a:lnTo>
                  <a:pt x="664063" y="109443"/>
                </a:lnTo>
                <a:lnTo>
                  <a:pt x="643463" y="109443"/>
                </a:lnTo>
                <a:lnTo>
                  <a:pt x="643463" y="48232"/>
                </a:lnTo>
                <a:lnTo>
                  <a:pt x="618537" y="48232"/>
                </a:lnTo>
                <a:close/>
                <a:moveTo>
                  <a:pt x="696534" y="69418"/>
                </a:moveTo>
                <a:cubicBezTo>
                  <a:pt x="696534" y="62578"/>
                  <a:pt x="698223" y="55955"/>
                  <a:pt x="701596" y="49550"/>
                </a:cubicBezTo>
                <a:cubicBezTo>
                  <a:pt x="704970" y="43149"/>
                  <a:pt x="709744" y="38263"/>
                  <a:pt x="715928" y="34890"/>
                </a:cubicBezTo>
                <a:cubicBezTo>
                  <a:pt x="722106" y="31517"/>
                  <a:pt x="729011" y="29836"/>
                  <a:pt x="736636" y="29836"/>
                </a:cubicBezTo>
                <a:cubicBezTo>
                  <a:pt x="748411" y="29836"/>
                  <a:pt x="758062" y="33660"/>
                  <a:pt x="765591" y="41305"/>
                </a:cubicBezTo>
                <a:cubicBezTo>
                  <a:pt x="773118" y="48952"/>
                  <a:pt x="776880" y="58618"/>
                  <a:pt x="776880" y="70297"/>
                </a:cubicBezTo>
                <a:cubicBezTo>
                  <a:pt x="776880" y="82072"/>
                  <a:pt x="773078" y="91838"/>
                  <a:pt x="765479" y="99583"/>
                </a:cubicBezTo>
                <a:cubicBezTo>
                  <a:pt x="757883" y="107326"/>
                  <a:pt x="748313" y="111200"/>
                  <a:pt x="736783" y="111200"/>
                </a:cubicBezTo>
                <a:cubicBezTo>
                  <a:pt x="729648" y="111200"/>
                  <a:pt x="722840" y="109587"/>
                  <a:pt x="716368" y="106361"/>
                </a:cubicBezTo>
                <a:cubicBezTo>
                  <a:pt x="709891" y="103135"/>
                  <a:pt x="704970" y="98409"/>
                  <a:pt x="701596" y="92177"/>
                </a:cubicBezTo>
                <a:cubicBezTo>
                  <a:pt x="698223" y="85946"/>
                  <a:pt x="696534" y="78360"/>
                  <a:pt x="696534" y="69418"/>
                </a:cubicBezTo>
                <a:close/>
                <a:moveTo>
                  <a:pt x="717645" y="70516"/>
                </a:moveTo>
                <a:cubicBezTo>
                  <a:pt x="717645" y="78238"/>
                  <a:pt x="719481" y="84152"/>
                  <a:pt x="723146" y="88257"/>
                </a:cubicBezTo>
                <a:cubicBezTo>
                  <a:pt x="726815" y="92360"/>
                  <a:pt x="731332" y="94416"/>
                  <a:pt x="736707" y="94416"/>
                </a:cubicBezTo>
                <a:cubicBezTo>
                  <a:pt x="742085" y="94416"/>
                  <a:pt x="746592" y="92360"/>
                  <a:pt x="750236" y="88257"/>
                </a:cubicBezTo>
                <a:cubicBezTo>
                  <a:pt x="753872" y="84152"/>
                  <a:pt x="755693" y="78191"/>
                  <a:pt x="755693" y="70372"/>
                </a:cubicBezTo>
                <a:cubicBezTo>
                  <a:pt x="755693" y="62748"/>
                  <a:pt x="753872" y="56879"/>
                  <a:pt x="750236" y="52776"/>
                </a:cubicBezTo>
                <a:cubicBezTo>
                  <a:pt x="746592" y="48667"/>
                  <a:pt x="742085" y="46619"/>
                  <a:pt x="736707" y="46619"/>
                </a:cubicBezTo>
                <a:cubicBezTo>
                  <a:pt x="731332" y="46619"/>
                  <a:pt x="726815" y="48667"/>
                  <a:pt x="723146" y="52776"/>
                </a:cubicBezTo>
                <a:cubicBezTo>
                  <a:pt x="719481" y="56879"/>
                  <a:pt x="717645" y="62797"/>
                  <a:pt x="717645" y="70516"/>
                </a:cubicBezTo>
                <a:close/>
                <a:moveTo>
                  <a:pt x="793227" y="31593"/>
                </a:moveTo>
                <a:lnTo>
                  <a:pt x="838307" y="31593"/>
                </a:lnTo>
                <a:cubicBezTo>
                  <a:pt x="847544" y="31593"/>
                  <a:pt x="854460" y="33277"/>
                  <a:pt x="859054" y="36651"/>
                </a:cubicBezTo>
                <a:cubicBezTo>
                  <a:pt x="863643" y="40024"/>
                  <a:pt x="865939" y="45104"/>
                  <a:pt x="865939" y="51901"/>
                </a:cubicBezTo>
                <a:cubicBezTo>
                  <a:pt x="865939" y="56245"/>
                  <a:pt x="864684" y="60032"/>
                  <a:pt x="862168" y="63258"/>
                </a:cubicBezTo>
                <a:cubicBezTo>
                  <a:pt x="859650" y="66484"/>
                  <a:pt x="856487" y="68637"/>
                  <a:pt x="852674" y="69710"/>
                </a:cubicBezTo>
                <a:cubicBezTo>
                  <a:pt x="858053" y="71031"/>
                  <a:pt x="862056" y="73497"/>
                  <a:pt x="864697" y="77111"/>
                </a:cubicBezTo>
                <a:cubicBezTo>
                  <a:pt x="867336" y="80732"/>
                  <a:pt x="868655" y="84690"/>
                  <a:pt x="868655" y="88987"/>
                </a:cubicBezTo>
                <a:cubicBezTo>
                  <a:pt x="868655" y="95050"/>
                  <a:pt x="866430" y="99971"/>
                  <a:pt x="861987" y="103759"/>
                </a:cubicBezTo>
                <a:cubicBezTo>
                  <a:pt x="857537" y="107550"/>
                  <a:pt x="850968" y="109443"/>
                  <a:pt x="842267" y="109443"/>
                </a:cubicBezTo>
                <a:lnTo>
                  <a:pt x="793227" y="109443"/>
                </a:lnTo>
                <a:close/>
                <a:moveTo>
                  <a:pt x="813967" y="63917"/>
                </a:moveTo>
                <a:lnTo>
                  <a:pt x="827236" y="63917"/>
                </a:lnTo>
                <a:cubicBezTo>
                  <a:pt x="833637" y="63917"/>
                  <a:pt x="838274" y="63111"/>
                  <a:pt x="841133" y="61498"/>
                </a:cubicBezTo>
                <a:cubicBezTo>
                  <a:pt x="843988" y="59885"/>
                  <a:pt x="845420" y="57344"/>
                  <a:pt x="845420" y="53877"/>
                </a:cubicBezTo>
                <a:cubicBezTo>
                  <a:pt x="845420" y="50604"/>
                  <a:pt x="844088" y="48268"/>
                  <a:pt x="841424" y="46875"/>
                </a:cubicBezTo>
                <a:cubicBezTo>
                  <a:pt x="838764" y="45485"/>
                  <a:pt x="834033" y="44787"/>
                  <a:pt x="827236" y="44787"/>
                </a:cubicBezTo>
                <a:lnTo>
                  <a:pt x="813967" y="44787"/>
                </a:lnTo>
                <a:close/>
                <a:moveTo>
                  <a:pt x="813967" y="96249"/>
                </a:moveTo>
                <a:lnTo>
                  <a:pt x="830242" y="96249"/>
                </a:lnTo>
                <a:cubicBezTo>
                  <a:pt x="836107" y="96249"/>
                  <a:pt x="840383" y="95539"/>
                  <a:pt x="843073" y="94118"/>
                </a:cubicBezTo>
                <a:cubicBezTo>
                  <a:pt x="845758" y="92706"/>
                  <a:pt x="847106" y="90164"/>
                  <a:pt x="847106" y="86501"/>
                </a:cubicBezTo>
                <a:cubicBezTo>
                  <a:pt x="847106" y="82688"/>
                  <a:pt x="845564" y="80057"/>
                  <a:pt x="842486" y="78616"/>
                </a:cubicBezTo>
                <a:cubicBezTo>
                  <a:pt x="839404" y="77172"/>
                  <a:pt x="833417" y="76452"/>
                  <a:pt x="824526" y="76452"/>
                </a:cubicBezTo>
                <a:lnTo>
                  <a:pt x="813967" y="76452"/>
                </a:lnTo>
                <a:close/>
                <a:moveTo>
                  <a:pt x="885442" y="31593"/>
                </a:moveTo>
                <a:lnTo>
                  <a:pt x="906037" y="31593"/>
                </a:lnTo>
                <a:lnTo>
                  <a:pt x="906037" y="63917"/>
                </a:lnTo>
                <a:lnTo>
                  <a:pt x="926712" y="63917"/>
                </a:lnTo>
                <a:cubicBezTo>
                  <a:pt x="934826" y="63917"/>
                  <a:pt x="941022" y="64493"/>
                  <a:pt x="945294" y="65642"/>
                </a:cubicBezTo>
                <a:cubicBezTo>
                  <a:pt x="949568" y="66790"/>
                  <a:pt x="953190" y="69296"/>
                  <a:pt x="956145" y="73155"/>
                </a:cubicBezTo>
                <a:cubicBezTo>
                  <a:pt x="959100" y="77017"/>
                  <a:pt x="960580" y="81560"/>
                  <a:pt x="960580" y="86791"/>
                </a:cubicBezTo>
                <a:cubicBezTo>
                  <a:pt x="960580" y="94316"/>
                  <a:pt x="957988" y="99971"/>
                  <a:pt x="952808" y="103759"/>
                </a:cubicBezTo>
                <a:cubicBezTo>
                  <a:pt x="947627" y="107550"/>
                  <a:pt x="939855" y="109443"/>
                  <a:pt x="929498" y="109443"/>
                </a:cubicBezTo>
                <a:lnTo>
                  <a:pt x="885442" y="109443"/>
                </a:lnTo>
                <a:close/>
                <a:moveTo>
                  <a:pt x="906037" y="96393"/>
                </a:moveTo>
                <a:lnTo>
                  <a:pt x="925175" y="96393"/>
                </a:lnTo>
                <a:cubicBezTo>
                  <a:pt x="930157" y="96393"/>
                  <a:pt x="933772" y="95612"/>
                  <a:pt x="936021" y="94046"/>
                </a:cubicBezTo>
                <a:cubicBezTo>
                  <a:pt x="938267" y="92484"/>
                  <a:pt x="939394" y="89945"/>
                  <a:pt x="939394" y="86424"/>
                </a:cubicBezTo>
                <a:cubicBezTo>
                  <a:pt x="939394" y="82659"/>
                  <a:pt x="937940" y="80081"/>
                  <a:pt x="935035" y="78687"/>
                </a:cubicBezTo>
                <a:cubicBezTo>
                  <a:pt x="932123" y="77298"/>
                  <a:pt x="926906" y="76600"/>
                  <a:pt x="919379" y="76600"/>
                </a:cubicBezTo>
                <a:lnTo>
                  <a:pt x="906037" y="76600"/>
                </a:lnTo>
                <a:close/>
                <a:moveTo>
                  <a:pt x="972310" y="31593"/>
                </a:moveTo>
                <a:lnTo>
                  <a:pt x="992905" y="31593"/>
                </a:lnTo>
                <a:lnTo>
                  <a:pt x="992905" y="109443"/>
                </a:lnTo>
                <a:lnTo>
                  <a:pt x="972310" y="109443"/>
                </a:lnTo>
                <a:close/>
                <a:moveTo>
                  <a:pt x="1012993" y="31593"/>
                </a:moveTo>
                <a:lnTo>
                  <a:pt x="1032786" y="31593"/>
                </a:lnTo>
                <a:lnTo>
                  <a:pt x="1032786" y="80485"/>
                </a:lnTo>
                <a:lnTo>
                  <a:pt x="1064451" y="31593"/>
                </a:lnTo>
                <a:lnTo>
                  <a:pt x="1084687" y="31593"/>
                </a:lnTo>
                <a:lnTo>
                  <a:pt x="1084687" y="109443"/>
                </a:lnTo>
                <a:lnTo>
                  <a:pt x="1064890" y="109443"/>
                </a:lnTo>
                <a:lnTo>
                  <a:pt x="1064890" y="59669"/>
                </a:lnTo>
                <a:lnTo>
                  <a:pt x="1032786" y="109443"/>
                </a:lnTo>
                <a:lnTo>
                  <a:pt x="1012993" y="109443"/>
                </a:lnTo>
                <a:close/>
                <a:moveTo>
                  <a:pt x="1062327" y="0"/>
                </a:moveTo>
                <a:lnTo>
                  <a:pt x="1072368" y="0"/>
                </a:lnTo>
                <a:cubicBezTo>
                  <a:pt x="1071785" y="6644"/>
                  <a:pt x="1069452" y="11861"/>
                  <a:pt x="1065369" y="15649"/>
                </a:cubicBezTo>
                <a:cubicBezTo>
                  <a:pt x="1061287" y="19439"/>
                  <a:pt x="1055999" y="21329"/>
                  <a:pt x="1049500" y="21329"/>
                </a:cubicBezTo>
                <a:cubicBezTo>
                  <a:pt x="1042999" y="21329"/>
                  <a:pt x="1037711" y="19439"/>
                  <a:pt x="1033628" y="15649"/>
                </a:cubicBezTo>
                <a:cubicBezTo>
                  <a:pt x="1029546" y="11861"/>
                  <a:pt x="1027217" y="6644"/>
                  <a:pt x="1026630" y="0"/>
                </a:cubicBezTo>
                <a:lnTo>
                  <a:pt x="1036670" y="0"/>
                </a:lnTo>
                <a:cubicBezTo>
                  <a:pt x="1037016" y="3469"/>
                  <a:pt x="1038237" y="6094"/>
                  <a:pt x="1040338" y="7876"/>
                </a:cubicBezTo>
                <a:cubicBezTo>
                  <a:pt x="1042438" y="9662"/>
                  <a:pt x="1045490" y="10555"/>
                  <a:pt x="1049500" y="10555"/>
                </a:cubicBezTo>
                <a:cubicBezTo>
                  <a:pt x="1053503" y="10555"/>
                  <a:pt x="1056560" y="9662"/>
                  <a:pt x="1058662" y="7876"/>
                </a:cubicBezTo>
                <a:cubicBezTo>
                  <a:pt x="1060761" y="6094"/>
                  <a:pt x="1061986" y="3469"/>
                  <a:pt x="1062327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555056" y="7349487"/>
            <a:ext cx="714278" cy="101798"/>
          </a:xfrm>
          <a:custGeom>
            <a:avLst/>
            <a:gdLst/>
            <a:ahLst/>
            <a:cxnLst/>
            <a:rect l="l" t="t" r="r" b="b"/>
            <a:pathLst>
              <a:path w="714278" h="101798">
                <a:moveTo>
                  <a:pt x="0" y="2492"/>
                </a:moveTo>
                <a:lnTo>
                  <a:pt x="21697" y="2492"/>
                </a:lnTo>
                <a:lnTo>
                  <a:pt x="21697" y="48237"/>
                </a:lnTo>
                <a:cubicBezTo>
                  <a:pt x="26535" y="47747"/>
                  <a:pt x="29807" y="46502"/>
                  <a:pt x="31518" y="44497"/>
                </a:cubicBezTo>
                <a:cubicBezTo>
                  <a:pt x="33227" y="42492"/>
                  <a:pt x="35866" y="36923"/>
                  <a:pt x="39437" y="27781"/>
                </a:cubicBezTo>
                <a:cubicBezTo>
                  <a:pt x="43931" y="16153"/>
                  <a:pt x="48452" y="8918"/>
                  <a:pt x="52995" y="6085"/>
                </a:cubicBezTo>
                <a:cubicBezTo>
                  <a:pt x="57492" y="3251"/>
                  <a:pt x="64749" y="1833"/>
                  <a:pt x="74768" y="1833"/>
                </a:cubicBezTo>
                <a:cubicBezTo>
                  <a:pt x="75258" y="1833"/>
                  <a:pt x="76306" y="1807"/>
                  <a:pt x="77921" y="1762"/>
                </a:cubicBezTo>
                <a:lnTo>
                  <a:pt x="77921" y="17813"/>
                </a:lnTo>
                <a:lnTo>
                  <a:pt x="74840" y="17742"/>
                </a:lnTo>
                <a:cubicBezTo>
                  <a:pt x="70394" y="17742"/>
                  <a:pt x="67144" y="18288"/>
                  <a:pt x="65095" y="19387"/>
                </a:cubicBezTo>
                <a:cubicBezTo>
                  <a:pt x="63039" y="20485"/>
                  <a:pt x="61375" y="22163"/>
                  <a:pt x="60109" y="24408"/>
                </a:cubicBezTo>
                <a:cubicBezTo>
                  <a:pt x="58838" y="26659"/>
                  <a:pt x="56955" y="31274"/>
                  <a:pt x="54460" y="38265"/>
                </a:cubicBezTo>
                <a:cubicBezTo>
                  <a:pt x="53143" y="41980"/>
                  <a:pt x="51713" y="45084"/>
                  <a:pt x="50177" y="47570"/>
                </a:cubicBezTo>
                <a:cubicBezTo>
                  <a:pt x="48636" y="50066"/>
                  <a:pt x="45911" y="52409"/>
                  <a:pt x="42000" y="54613"/>
                </a:cubicBezTo>
                <a:cubicBezTo>
                  <a:pt x="46835" y="55980"/>
                  <a:pt x="50836" y="58745"/>
                  <a:pt x="53989" y="62897"/>
                </a:cubicBezTo>
                <a:cubicBezTo>
                  <a:pt x="57135" y="67051"/>
                  <a:pt x="60594" y="72915"/>
                  <a:pt x="64357" y="80489"/>
                </a:cubicBezTo>
                <a:lnTo>
                  <a:pt x="74962" y="101798"/>
                </a:lnTo>
                <a:lnTo>
                  <a:pt x="49741" y="101798"/>
                </a:lnTo>
                <a:lnTo>
                  <a:pt x="40679" y="82178"/>
                </a:lnTo>
                <a:cubicBezTo>
                  <a:pt x="40485" y="81782"/>
                  <a:pt x="40071" y="81026"/>
                  <a:pt x="39437" y="79902"/>
                </a:cubicBezTo>
                <a:cubicBezTo>
                  <a:pt x="39192" y="79513"/>
                  <a:pt x="38286" y="77826"/>
                  <a:pt x="36723" y="74845"/>
                </a:cubicBezTo>
                <a:cubicBezTo>
                  <a:pt x="33937" y="69567"/>
                  <a:pt x="31655" y="66270"/>
                  <a:pt x="29869" y="64944"/>
                </a:cubicBezTo>
                <a:cubicBezTo>
                  <a:pt x="28084" y="63627"/>
                  <a:pt x="25362" y="62946"/>
                  <a:pt x="21697" y="62897"/>
                </a:cubicBezTo>
                <a:lnTo>
                  <a:pt x="21697" y="101798"/>
                </a:lnTo>
                <a:lnTo>
                  <a:pt x="0" y="101798"/>
                </a:lnTo>
                <a:close/>
                <a:moveTo>
                  <a:pt x="98589" y="101798"/>
                </a:moveTo>
                <a:lnTo>
                  <a:pt x="153525" y="101798"/>
                </a:lnTo>
                <a:cubicBezTo>
                  <a:pt x="154126" y="101255"/>
                  <a:pt x="154717" y="100686"/>
                  <a:pt x="155293" y="100099"/>
                </a:cubicBezTo>
                <a:cubicBezTo>
                  <a:pt x="162893" y="92352"/>
                  <a:pt x="166690" y="82588"/>
                  <a:pt x="166690" y="70813"/>
                </a:cubicBezTo>
                <a:cubicBezTo>
                  <a:pt x="166690" y="59134"/>
                  <a:pt x="162928" y="49468"/>
                  <a:pt x="155405" y="41822"/>
                </a:cubicBezTo>
                <a:cubicBezTo>
                  <a:pt x="147876" y="34176"/>
                  <a:pt x="138226" y="30348"/>
                  <a:pt x="126449" y="30348"/>
                </a:cubicBezTo>
                <a:cubicBezTo>
                  <a:pt x="118825" y="30348"/>
                  <a:pt x="111920" y="32033"/>
                  <a:pt x="105743" y="35406"/>
                </a:cubicBezTo>
                <a:cubicBezTo>
                  <a:pt x="99558" y="38779"/>
                  <a:pt x="94780" y="43665"/>
                  <a:pt x="91411" y="50066"/>
                </a:cubicBezTo>
                <a:cubicBezTo>
                  <a:pt x="88038" y="56471"/>
                  <a:pt x="86349" y="63091"/>
                  <a:pt x="86349" y="69934"/>
                </a:cubicBezTo>
                <a:cubicBezTo>
                  <a:pt x="86349" y="78877"/>
                  <a:pt x="88038" y="86462"/>
                  <a:pt x="91411" y="92694"/>
                </a:cubicBezTo>
                <a:cubicBezTo>
                  <a:pt x="93308" y="96204"/>
                  <a:pt x="95702" y="99242"/>
                  <a:pt x="98589" y="101798"/>
                </a:cubicBezTo>
                <a:close/>
                <a:moveTo>
                  <a:pt x="183405" y="101798"/>
                </a:moveTo>
                <a:lnTo>
                  <a:pt x="200998" y="101798"/>
                </a:lnTo>
                <a:lnTo>
                  <a:pt x="200998" y="58716"/>
                </a:lnTo>
                <a:lnTo>
                  <a:pt x="216223" y="101798"/>
                </a:lnTo>
                <a:lnTo>
                  <a:pt x="239720" y="101798"/>
                </a:lnTo>
                <a:lnTo>
                  <a:pt x="255683" y="58716"/>
                </a:lnTo>
                <a:lnTo>
                  <a:pt x="255683" y="101798"/>
                </a:lnTo>
                <a:lnTo>
                  <a:pt x="273200" y="101798"/>
                </a:lnTo>
                <a:lnTo>
                  <a:pt x="273200" y="32109"/>
                </a:lnTo>
                <a:lnTo>
                  <a:pt x="247766" y="32109"/>
                </a:lnTo>
                <a:lnTo>
                  <a:pt x="228269" y="86354"/>
                </a:lnTo>
                <a:lnTo>
                  <a:pt x="208915" y="32109"/>
                </a:lnTo>
                <a:lnTo>
                  <a:pt x="183405" y="32109"/>
                </a:lnTo>
                <a:close/>
                <a:moveTo>
                  <a:pt x="302115" y="101798"/>
                </a:moveTo>
                <a:lnTo>
                  <a:pt x="356432" y="101798"/>
                </a:lnTo>
                <a:cubicBezTo>
                  <a:pt x="357062" y="101218"/>
                  <a:pt x="357674" y="100613"/>
                  <a:pt x="358275" y="99987"/>
                </a:cubicBezTo>
                <a:cubicBezTo>
                  <a:pt x="365727" y="92168"/>
                  <a:pt x="369453" y="82808"/>
                  <a:pt x="369453" y="71910"/>
                </a:cubicBezTo>
                <a:cubicBezTo>
                  <a:pt x="369453" y="61453"/>
                  <a:pt x="365911" y="52254"/>
                  <a:pt x="358826" y="44313"/>
                </a:cubicBezTo>
                <a:cubicBezTo>
                  <a:pt x="351738" y="36372"/>
                  <a:pt x="343087" y="32400"/>
                  <a:pt x="332873" y="32400"/>
                </a:cubicBezTo>
                <a:cubicBezTo>
                  <a:pt x="326228" y="32400"/>
                  <a:pt x="320500" y="33819"/>
                  <a:pt x="315684" y="36652"/>
                </a:cubicBezTo>
                <a:cubicBezTo>
                  <a:pt x="310871" y="39486"/>
                  <a:pt x="306950" y="43765"/>
                  <a:pt x="303919" y="49483"/>
                </a:cubicBezTo>
                <a:cubicBezTo>
                  <a:pt x="304017" y="40245"/>
                  <a:pt x="305373" y="33548"/>
                  <a:pt x="307990" y="29394"/>
                </a:cubicBezTo>
                <a:cubicBezTo>
                  <a:pt x="310604" y="25244"/>
                  <a:pt x="313963" y="22443"/>
                  <a:pt x="318067" y="21003"/>
                </a:cubicBezTo>
                <a:cubicBezTo>
                  <a:pt x="322171" y="19559"/>
                  <a:pt x="327499" y="18839"/>
                  <a:pt x="334047" y="18839"/>
                </a:cubicBezTo>
                <a:lnTo>
                  <a:pt x="336686" y="18839"/>
                </a:lnTo>
                <a:cubicBezTo>
                  <a:pt x="338007" y="18890"/>
                  <a:pt x="339325" y="18912"/>
                  <a:pt x="340642" y="18912"/>
                </a:cubicBezTo>
                <a:cubicBezTo>
                  <a:pt x="351687" y="18912"/>
                  <a:pt x="358618" y="17313"/>
                  <a:pt x="361428" y="14108"/>
                </a:cubicBezTo>
                <a:cubicBezTo>
                  <a:pt x="364236" y="10912"/>
                  <a:pt x="365860" y="6207"/>
                  <a:pt x="366300" y="0"/>
                </a:cubicBezTo>
                <a:lnTo>
                  <a:pt x="352299" y="0"/>
                </a:lnTo>
                <a:cubicBezTo>
                  <a:pt x="351324" y="1956"/>
                  <a:pt x="349394" y="2931"/>
                  <a:pt x="346511" y="2931"/>
                </a:cubicBezTo>
                <a:lnTo>
                  <a:pt x="336099" y="2931"/>
                </a:lnTo>
                <a:cubicBezTo>
                  <a:pt x="318995" y="2931"/>
                  <a:pt x="307011" y="7013"/>
                  <a:pt x="300146" y="15174"/>
                </a:cubicBezTo>
                <a:cubicBezTo>
                  <a:pt x="293281" y="23336"/>
                  <a:pt x="289846" y="36749"/>
                  <a:pt x="289846" y="55415"/>
                </a:cubicBezTo>
                <a:cubicBezTo>
                  <a:pt x="289846" y="71302"/>
                  <a:pt x="291193" y="82678"/>
                  <a:pt x="293878" y="89544"/>
                </a:cubicBezTo>
                <a:cubicBezTo>
                  <a:pt x="295754" y="94334"/>
                  <a:pt x="298501" y="98421"/>
                  <a:pt x="302115" y="101798"/>
                </a:cubicBezTo>
                <a:close/>
                <a:moveTo>
                  <a:pt x="386093" y="101798"/>
                </a:moveTo>
                <a:lnTo>
                  <a:pt x="411152" y="101798"/>
                </a:lnTo>
                <a:lnTo>
                  <a:pt x="437990" y="60185"/>
                </a:lnTo>
                <a:lnTo>
                  <a:pt x="437990" y="101798"/>
                </a:lnTo>
                <a:lnTo>
                  <a:pt x="457787" y="101798"/>
                </a:lnTo>
                <a:lnTo>
                  <a:pt x="457787" y="32109"/>
                </a:lnTo>
                <a:lnTo>
                  <a:pt x="437551" y="32109"/>
                </a:lnTo>
                <a:lnTo>
                  <a:pt x="405886" y="81001"/>
                </a:lnTo>
                <a:lnTo>
                  <a:pt x="405886" y="32109"/>
                </a:lnTo>
                <a:lnTo>
                  <a:pt x="386093" y="32109"/>
                </a:lnTo>
                <a:close/>
                <a:moveTo>
                  <a:pt x="478087" y="101798"/>
                </a:moveTo>
                <a:lnTo>
                  <a:pt x="498686" y="101798"/>
                </a:lnTo>
                <a:lnTo>
                  <a:pt x="498686" y="77260"/>
                </a:lnTo>
                <a:lnTo>
                  <a:pt x="528155" y="77260"/>
                </a:lnTo>
                <a:lnTo>
                  <a:pt x="528155" y="101798"/>
                </a:lnTo>
                <a:lnTo>
                  <a:pt x="548831" y="101798"/>
                </a:lnTo>
                <a:lnTo>
                  <a:pt x="548831" y="32109"/>
                </a:lnTo>
                <a:lnTo>
                  <a:pt x="528155" y="32109"/>
                </a:lnTo>
                <a:lnTo>
                  <a:pt x="528155" y="60625"/>
                </a:lnTo>
                <a:lnTo>
                  <a:pt x="498686" y="60625"/>
                </a:lnTo>
                <a:lnTo>
                  <a:pt x="498686" y="32109"/>
                </a:lnTo>
                <a:lnTo>
                  <a:pt x="478087" y="32109"/>
                </a:lnTo>
                <a:close/>
                <a:moveTo>
                  <a:pt x="568102" y="101798"/>
                </a:moveTo>
                <a:lnTo>
                  <a:pt x="613789" y="101798"/>
                </a:lnTo>
                <a:lnTo>
                  <a:pt x="614146" y="101455"/>
                </a:lnTo>
                <a:lnTo>
                  <a:pt x="614264" y="101798"/>
                </a:lnTo>
                <a:lnTo>
                  <a:pt x="634082" y="101798"/>
                </a:lnTo>
                <a:cubicBezTo>
                  <a:pt x="633870" y="101023"/>
                  <a:pt x="633682" y="100260"/>
                  <a:pt x="633531" y="99512"/>
                </a:cubicBezTo>
                <a:cubicBezTo>
                  <a:pt x="632873" y="96261"/>
                  <a:pt x="632541" y="91218"/>
                  <a:pt x="632541" y="84374"/>
                </a:cubicBezTo>
                <a:lnTo>
                  <a:pt x="632761" y="60333"/>
                </a:lnTo>
                <a:cubicBezTo>
                  <a:pt x="632761" y="51383"/>
                  <a:pt x="631843" y="45241"/>
                  <a:pt x="630014" y="41890"/>
                </a:cubicBezTo>
                <a:cubicBezTo>
                  <a:pt x="628181" y="38546"/>
                  <a:pt x="625017" y="35785"/>
                  <a:pt x="620525" y="33611"/>
                </a:cubicBezTo>
                <a:cubicBezTo>
                  <a:pt x="616024" y="31436"/>
                  <a:pt x="609185" y="30348"/>
                  <a:pt x="599998" y="30348"/>
                </a:cubicBezTo>
                <a:cubicBezTo>
                  <a:pt x="589877" y="30348"/>
                  <a:pt x="582253" y="32159"/>
                  <a:pt x="577123" y="35773"/>
                </a:cubicBezTo>
                <a:cubicBezTo>
                  <a:pt x="571993" y="39388"/>
                  <a:pt x="568375" y="44961"/>
                  <a:pt x="566275" y="52489"/>
                </a:cubicBezTo>
                <a:lnTo>
                  <a:pt x="584967" y="55862"/>
                </a:lnTo>
                <a:cubicBezTo>
                  <a:pt x="586235" y="52240"/>
                  <a:pt x="587897" y="49713"/>
                  <a:pt x="589953" y="48269"/>
                </a:cubicBezTo>
                <a:cubicBezTo>
                  <a:pt x="592006" y="46829"/>
                  <a:pt x="594863" y="46110"/>
                  <a:pt x="598528" y="46110"/>
                </a:cubicBezTo>
                <a:cubicBezTo>
                  <a:pt x="603950" y="46110"/>
                  <a:pt x="607643" y="46952"/>
                  <a:pt x="609599" y="48636"/>
                </a:cubicBezTo>
                <a:cubicBezTo>
                  <a:pt x="611553" y="50321"/>
                  <a:pt x="612529" y="53147"/>
                  <a:pt x="612529" y="57104"/>
                </a:cubicBezTo>
                <a:lnTo>
                  <a:pt x="612529" y="59155"/>
                </a:lnTo>
                <a:cubicBezTo>
                  <a:pt x="608817" y="60721"/>
                  <a:pt x="602143" y="62407"/>
                  <a:pt x="592520" y="64214"/>
                </a:cubicBezTo>
                <a:cubicBezTo>
                  <a:pt x="585385" y="65582"/>
                  <a:pt x="579920" y="67184"/>
                  <a:pt x="576137" y="69016"/>
                </a:cubicBezTo>
                <a:cubicBezTo>
                  <a:pt x="572346" y="70848"/>
                  <a:pt x="569401" y="73487"/>
                  <a:pt x="567302" y="76933"/>
                </a:cubicBezTo>
                <a:cubicBezTo>
                  <a:pt x="565200" y="80381"/>
                  <a:pt x="564148" y="84301"/>
                  <a:pt x="564148" y="88697"/>
                </a:cubicBezTo>
                <a:cubicBezTo>
                  <a:pt x="564148" y="93723"/>
                  <a:pt x="565467" y="98090"/>
                  <a:pt x="568102" y="101798"/>
                </a:cubicBezTo>
                <a:close/>
                <a:moveTo>
                  <a:pt x="668753" y="101798"/>
                </a:moveTo>
                <a:lnTo>
                  <a:pt x="689352" y="101798"/>
                </a:lnTo>
                <a:lnTo>
                  <a:pt x="689352" y="48748"/>
                </a:lnTo>
                <a:lnTo>
                  <a:pt x="714279" y="48748"/>
                </a:lnTo>
                <a:lnTo>
                  <a:pt x="714279" y="32109"/>
                </a:lnTo>
                <a:lnTo>
                  <a:pt x="643827" y="32109"/>
                </a:lnTo>
                <a:lnTo>
                  <a:pt x="643827" y="48748"/>
                </a:lnTo>
                <a:lnTo>
                  <a:pt x="668753" y="48748"/>
                </a:lnTo>
                <a:close/>
                <a:moveTo>
                  <a:pt x="107460" y="71032"/>
                </a:moveTo>
                <a:cubicBezTo>
                  <a:pt x="107460" y="78754"/>
                  <a:pt x="109295" y="84666"/>
                  <a:pt x="112960" y="88773"/>
                </a:cubicBezTo>
                <a:cubicBezTo>
                  <a:pt x="116625" y="92876"/>
                  <a:pt x="121143" y="94933"/>
                  <a:pt x="126521" y="94933"/>
                </a:cubicBezTo>
                <a:cubicBezTo>
                  <a:pt x="131900" y="94933"/>
                  <a:pt x="136403" y="92876"/>
                  <a:pt x="140047" y="88773"/>
                </a:cubicBezTo>
                <a:cubicBezTo>
                  <a:pt x="143687" y="84666"/>
                  <a:pt x="145508" y="78707"/>
                  <a:pt x="145508" y="70885"/>
                </a:cubicBezTo>
                <a:cubicBezTo>
                  <a:pt x="145508" y="63260"/>
                  <a:pt x="143687" y="57395"/>
                  <a:pt x="140047" y="53288"/>
                </a:cubicBezTo>
                <a:cubicBezTo>
                  <a:pt x="136403" y="49183"/>
                  <a:pt x="131900" y="47132"/>
                  <a:pt x="126521" y="47132"/>
                </a:cubicBezTo>
                <a:cubicBezTo>
                  <a:pt x="121143" y="47132"/>
                  <a:pt x="116625" y="49183"/>
                  <a:pt x="112960" y="53288"/>
                </a:cubicBezTo>
                <a:cubicBezTo>
                  <a:pt x="109295" y="57395"/>
                  <a:pt x="107460" y="63311"/>
                  <a:pt x="107460" y="71032"/>
                </a:cubicBezTo>
                <a:close/>
                <a:moveTo>
                  <a:pt x="310810" y="71619"/>
                </a:moveTo>
                <a:cubicBezTo>
                  <a:pt x="310810" y="78707"/>
                  <a:pt x="312580" y="84313"/>
                  <a:pt x="316122" y="88442"/>
                </a:cubicBezTo>
                <a:cubicBezTo>
                  <a:pt x="319666" y="92568"/>
                  <a:pt x="324006" y="94634"/>
                  <a:pt x="329137" y="94634"/>
                </a:cubicBezTo>
                <a:cubicBezTo>
                  <a:pt x="334663" y="94634"/>
                  <a:pt x="339196" y="92495"/>
                  <a:pt x="342738" y="88222"/>
                </a:cubicBezTo>
                <a:cubicBezTo>
                  <a:pt x="346280" y="83946"/>
                  <a:pt x="348047" y="78434"/>
                  <a:pt x="348047" y="71692"/>
                </a:cubicBezTo>
                <a:cubicBezTo>
                  <a:pt x="348047" y="64804"/>
                  <a:pt x="346252" y="59246"/>
                  <a:pt x="342661" y="55015"/>
                </a:cubicBezTo>
                <a:cubicBezTo>
                  <a:pt x="339069" y="50790"/>
                  <a:pt x="334634" y="48677"/>
                  <a:pt x="329357" y="48677"/>
                </a:cubicBezTo>
                <a:cubicBezTo>
                  <a:pt x="324226" y="48677"/>
                  <a:pt x="319852" y="50753"/>
                  <a:pt x="316234" y="54905"/>
                </a:cubicBezTo>
                <a:cubicBezTo>
                  <a:pt x="312617" y="59059"/>
                  <a:pt x="310810" y="64632"/>
                  <a:pt x="310810" y="71619"/>
                </a:cubicBezTo>
                <a:close/>
                <a:moveTo>
                  <a:pt x="612529" y="72569"/>
                </a:moveTo>
                <a:cubicBezTo>
                  <a:pt x="609886" y="73456"/>
                  <a:pt x="605714" y="74502"/>
                  <a:pt x="599998" y="75722"/>
                </a:cubicBezTo>
                <a:cubicBezTo>
                  <a:pt x="594280" y="76947"/>
                  <a:pt x="590540" y="78146"/>
                  <a:pt x="588780" y="79315"/>
                </a:cubicBezTo>
                <a:cubicBezTo>
                  <a:pt x="586094" y="81224"/>
                  <a:pt x="584748" y="83643"/>
                  <a:pt x="584748" y="86573"/>
                </a:cubicBezTo>
                <a:cubicBezTo>
                  <a:pt x="584748" y="89458"/>
                  <a:pt x="585825" y="91948"/>
                  <a:pt x="587973" y="94051"/>
                </a:cubicBezTo>
                <a:cubicBezTo>
                  <a:pt x="590122" y="96149"/>
                  <a:pt x="592858" y="97201"/>
                  <a:pt x="596185" y="97201"/>
                </a:cubicBezTo>
                <a:cubicBezTo>
                  <a:pt x="599896" y="97201"/>
                  <a:pt x="603439" y="95980"/>
                  <a:pt x="606813" y="93536"/>
                </a:cubicBezTo>
                <a:cubicBezTo>
                  <a:pt x="609307" y="91681"/>
                  <a:pt x="610941" y="89407"/>
                  <a:pt x="611722" y="86721"/>
                </a:cubicBezTo>
                <a:cubicBezTo>
                  <a:pt x="612258" y="84960"/>
                  <a:pt x="612529" y="81613"/>
                  <a:pt x="612529" y="76678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4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50112" y="6937694"/>
            <a:ext cx="873208" cy="514182"/>
          </a:xfrm>
          <a:prstGeom prst="rect">
            <a:avLst/>
          </a:prstGeom>
        </p:spPr>
      </p:pic>
      <p:pic>
        <p:nvPicPr>
          <p:cNvPr id="35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50112" y="106092"/>
            <a:ext cx="9628081" cy="6798773"/>
          </a:xfrm>
          <a:prstGeom prst="rect">
            <a:avLst/>
          </a:prstGeom>
        </p:spPr>
      </p:pic>
      <p:pic>
        <p:nvPicPr>
          <p:cNvPr id="36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062464" y="107753"/>
            <a:ext cx="1960384" cy="8961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object 597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7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600" name="object 600"/>
          <p:cNvSpPr/>
          <p:nvPr/>
        </p:nvSpPr>
        <p:spPr>
          <a:xfrm>
            <a:off x="894175" y="1456785"/>
            <a:ext cx="1478343" cy="201984"/>
          </a:xfrm>
          <a:custGeom>
            <a:avLst/>
            <a:gdLst/>
            <a:ahLst/>
            <a:cxnLst/>
            <a:rect l="l" t="t" r="r" b="b"/>
            <a:pathLst>
              <a:path w="1478343" h="201984">
                <a:moveTo>
                  <a:pt x="0" y="143496"/>
                </a:moveTo>
                <a:lnTo>
                  <a:pt x="24649" y="137101"/>
                </a:lnTo>
                <a:cubicBezTo>
                  <a:pt x="26510" y="146602"/>
                  <a:pt x="31507" y="156109"/>
                  <a:pt x="39635" y="165614"/>
                </a:cubicBezTo>
                <a:cubicBezTo>
                  <a:pt x="47765" y="175118"/>
                  <a:pt x="58535" y="179870"/>
                  <a:pt x="71945" y="179870"/>
                </a:cubicBezTo>
                <a:cubicBezTo>
                  <a:pt x="85626" y="179870"/>
                  <a:pt x="96414" y="176360"/>
                  <a:pt x="104320" y="169340"/>
                </a:cubicBezTo>
                <a:cubicBezTo>
                  <a:pt x="112230" y="162323"/>
                  <a:pt x="116179" y="153845"/>
                  <a:pt x="116179" y="143895"/>
                </a:cubicBezTo>
                <a:cubicBezTo>
                  <a:pt x="116179" y="133145"/>
                  <a:pt x="112006" y="124596"/>
                  <a:pt x="103658" y="118244"/>
                </a:cubicBezTo>
                <a:cubicBezTo>
                  <a:pt x="95309" y="111894"/>
                  <a:pt x="83940" y="108719"/>
                  <a:pt x="69547" y="108719"/>
                </a:cubicBezTo>
                <a:lnTo>
                  <a:pt x="57160" y="108719"/>
                </a:lnTo>
                <a:lnTo>
                  <a:pt x="57160" y="86201"/>
                </a:lnTo>
                <a:cubicBezTo>
                  <a:pt x="69059" y="86201"/>
                  <a:pt x="78167" y="85514"/>
                  <a:pt x="84474" y="84135"/>
                </a:cubicBezTo>
                <a:cubicBezTo>
                  <a:pt x="90774" y="82759"/>
                  <a:pt x="96350" y="79250"/>
                  <a:pt x="101192" y="73611"/>
                </a:cubicBezTo>
                <a:cubicBezTo>
                  <a:pt x="106035" y="67971"/>
                  <a:pt x="108453" y="61556"/>
                  <a:pt x="108453" y="54360"/>
                </a:cubicBezTo>
                <a:cubicBezTo>
                  <a:pt x="108453" y="45832"/>
                  <a:pt x="105148" y="38415"/>
                  <a:pt x="98528" y="32108"/>
                </a:cubicBezTo>
                <a:cubicBezTo>
                  <a:pt x="91907" y="25803"/>
                  <a:pt x="82961" y="22650"/>
                  <a:pt x="71680" y="22650"/>
                </a:cubicBezTo>
                <a:cubicBezTo>
                  <a:pt x="61818" y="22650"/>
                  <a:pt x="53402" y="25113"/>
                  <a:pt x="46428" y="30045"/>
                </a:cubicBezTo>
                <a:cubicBezTo>
                  <a:pt x="39456" y="34977"/>
                  <a:pt x="34643" y="41503"/>
                  <a:pt x="31978" y="49629"/>
                </a:cubicBezTo>
                <a:cubicBezTo>
                  <a:pt x="29314" y="57758"/>
                  <a:pt x="27979" y="63820"/>
                  <a:pt x="27979" y="67816"/>
                </a:cubicBezTo>
                <a:lnTo>
                  <a:pt x="3196" y="62218"/>
                </a:lnTo>
                <a:cubicBezTo>
                  <a:pt x="9324" y="20739"/>
                  <a:pt x="32245" y="0"/>
                  <a:pt x="71945" y="0"/>
                </a:cubicBezTo>
                <a:cubicBezTo>
                  <a:pt x="91040" y="0"/>
                  <a:pt x="106190" y="5306"/>
                  <a:pt x="117378" y="15918"/>
                </a:cubicBezTo>
                <a:cubicBezTo>
                  <a:pt x="128569" y="26531"/>
                  <a:pt x="134168" y="38948"/>
                  <a:pt x="134168" y="53161"/>
                </a:cubicBezTo>
                <a:cubicBezTo>
                  <a:pt x="134168" y="71369"/>
                  <a:pt x="125553" y="85492"/>
                  <a:pt x="108321" y="95533"/>
                </a:cubicBezTo>
                <a:cubicBezTo>
                  <a:pt x="118271" y="98282"/>
                  <a:pt x="126597" y="103902"/>
                  <a:pt x="133304" y="112381"/>
                </a:cubicBezTo>
                <a:cubicBezTo>
                  <a:pt x="140007" y="120866"/>
                  <a:pt x="143362" y="131014"/>
                  <a:pt x="143362" y="142829"/>
                </a:cubicBezTo>
                <a:cubicBezTo>
                  <a:pt x="143362" y="159620"/>
                  <a:pt x="136854" y="173674"/>
                  <a:pt x="123844" y="184996"/>
                </a:cubicBezTo>
                <a:cubicBezTo>
                  <a:pt x="110829" y="196321"/>
                  <a:pt x="93575" y="201984"/>
                  <a:pt x="72079" y="201984"/>
                </a:cubicBezTo>
                <a:cubicBezTo>
                  <a:pt x="35128" y="201984"/>
                  <a:pt x="11102" y="182491"/>
                  <a:pt x="0" y="143496"/>
                </a:cubicBezTo>
                <a:close/>
                <a:moveTo>
                  <a:pt x="172537" y="57156"/>
                </a:moveTo>
                <a:lnTo>
                  <a:pt x="196520" y="57156"/>
                </a:lnTo>
                <a:lnTo>
                  <a:pt x="196520" y="116049"/>
                </a:lnTo>
                <a:lnTo>
                  <a:pt x="263005" y="116049"/>
                </a:lnTo>
                <a:lnTo>
                  <a:pt x="263005" y="57156"/>
                </a:lnTo>
                <a:lnTo>
                  <a:pt x="286988" y="57156"/>
                </a:lnTo>
                <a:lnTo>
                  <a:pt x="286988" y="198655"/>
                </a:lnTo>
                <a:lnTo>
                  <a:pt x="263005" y="198655"/>
                </a:lnTo>
                <a:lnTo>
                  <a:pt x="263005" y="135903"/>
                </a:lnTo>
                <a:lnTo>
                  <a:pt x="196520" y="135903"/>
                </a:lnTo>
                <a:lnTo>
                  <a:pt x="196520" y="198655"/>
                </a:lnTo>
                <a:lnTo>
                  <a:pt x="172537" y="198655"/>
                </a:lnTo>
                <a:close/>
                <a:moveTo>
                  <a:pt x="415432" y="181198"/>
                </a:moveTo>
                <a:cubicBezTo>
                  <a:pt x="406551" y="188751"/>
                  <a:pt x="397998" y="194078"/>
                  <a:pt x="389783" y="197186"/>
                </a:cubicBezTo>
                <a:cubicBezTo>
                  <a:pt x="381568" y="200297"/>
                  <a:pt x="372751" y="201851"/>
                  <a:pt x="363333" y="201851"/>
                </a:cubicBezTo>
                <a:cubicBezTo>
                  <a:pt x="347792" y="201851"/>
                  <a:pt x="335844" y="198054"/>
                  <a:pt x="327499" y="190461"/>
                </a:cubicBezTo>
                <a:cubicBezTo>
                  <a:pt x="319147" y="182868"/>
                  <a:pt x="314971" y="173167"/>
                  <a:pt x="314971" y="161348"/>
                </a:cubicBezTo>
                <a:cubicBezTo>
                  <a:pt x="314971" y="154422"/>
                  <a:pt x="316547" y="148092"/>
                  <a:pt x="319702" y="142362"/>
                </a:cubicBezTo>
                <a:cubicBezTo>
                  <a:pt x="322852" y="136634"/>
                  <a:pt x="326984" y="132040"/>
                  <a:pt x="332092" y="128573"/>
                </a:cubicBezTo>
                <a:cubicBezTo>
                  <a:pt x="337201" y="125106"/>
                  <a:pt x="342951" y="122489"/>
                  <a:pt x="349344" y="120715"/>
                </a:cubicBezTo>
                <a:cubicBezTo>
                  <a:pt x="354053" y="119469"/>
                  <a:pt x="361159" y="118270"/>
                  <a:pt x="370663" y="117114"/>
                </a:cubicBezTo>
                <a:cubicBezTo>
                  <a:pt x="390027" y="114807"/>
                  <a:pt x="404284" y="112049"/>
                  <a:pt x="413431" y="108857"/>
                </a:cubicBezTo>
                <a:cubicBezTo>
                  <a:pt x="413521" y="105566"/>
                  <a:pt x="413568" y="103482"/>
                  <a:pt x="413568" y="102589"/>
                </a:cubicBezTo>
                <a:cubicBezTo>
                  <a:pt x="413568" y="92822"/>
                  <a:pt x="411299" y="85934"/>
                  <a:pt x="406771" y="81939"/>
                </a:cubicBezTo>
                <a:cubicBezTo>
                  <a:pt x="400640" y="76521"/>
                  <a:pt x="391536" y="73809"/>
                  <a:pt x="379458" y="73809"/>
                </a:cubicBezTo>
                <a:cubicBezTo>
                  <a:pt x="368175" y="73809"/>
                  <a:pt x="359848" y="75790"/>
                  <a:pt x="354473" y="79739"/>
                </a:cubicBezTo>
                <a:cubicBezTo>
                  <a:pt x="349102" y="83691"/>
                  <a:pt x="345129" y="90691"/>
                  <a:pt x="342551" y="100727"/>
                </a:cubicBezTo>
                <a:lnTo>
                  <a:pt x="319100" y="97527"/>
                </a:lnTo>
                <a:cubicBezTo>
                  <a:pt x="321231" y="87494"/>
                  <a:pt x="324741" y="79386"/>
                  <a:pt x="329627" y="73213"/>
                </a:cubicBezTo>
                <a:cubicBezTo>
                  <a:pt x="334508" y="67042"/>
                  <a:pt x="341571" y="62291"/>
                  <a:pt x="350813" y="58957"/>
                </a:cubicBezTo>
                <a:cubicBezTo>
                  <a:pt x="360050" y="55627"/>
                  <a:pt x="370753" y="53963"/>
                  <a:pt x="382921" y="53963"/>
                </a:cubicBezTo>
                <a:cubicBezTo>
                  <a:pt x="394999" y="53963"/>
                  <a:pt x="404816" y="55382"/>
                  <a:pt x="412369" y="58222"/>
                </a:cubicBezTo>
                <a:cubicBezTo>
                  <a:pt x="419915" y="61063"/>
                  <a:pt x="425466" y="64641"/>
                  <a:pt x="429022" y="68947"/>
                </a:cubicBezTo>
                <a:cubicBezTo>
                  <a:pt x="432572" y="73256"/>
                  <a:pt x="435060" y="78695"/>
                  <a:pt x="436482" y="85269"/>
                </a:cubicBezTo>
                <a:cubicBezTo>
                  <a:pt x="437277" y="89354"/>
                  <a:pt x="437681" y="96732"/>
                  <a:pt x="437681" y="107391"/>
                </a:cubicBezTo>
                <a:lnTo>
                  <a:pt x="437681" y="139362"/>
                </a:lnTo>
                <a:cubicBezTo>
                  <a:pt x="437681" y="161657"/>
                  <a:pt x="438192" y="175759"/>
                  <a:pt x="439214" y="181666"/>
                </a:cubicBezTo>
                <a:cubicBezTo>
                  <a:pt x="440236" y="187577"/>
                  <a:pt x="442256" y="193241"/>
                  <a:pt x="445273" y="198655"/>
                </a:cubicBezTo>
                <a:lnTo>
                  <a:pt x="420228" y="198655"/>
                </a:lnTo>
                <a:cubicBezTo>
                  <a:pt x="417740" y="193682"/>
                  <a:pt x="416142" y="187866"/>
                  <a:pt x="415432" y="181198"/>
                </a:cubicBezTo>
                <a:close/>
                <a:moveTo>
                  <a:pt x="413431" y="127641"/>
                </a:moveTo>
                <a:cubicBezTo>
                  <a:pt x="404726" y="131191"/>
                  <a:pt x="391669" y="134215"/>
                  <a:pt x="374260" y="136699"/>
                </a:cubicBezTo>
                <a:cubicBezTo>
                  <a:pt x="364402" y="138124"/>
                  <a:pt x="357430" y="139719"/>
                  <a:pt x="353343" y="141497"/>
                </a:cubicBezTo>
                <a:cubicBezTo>
                  <a:pt x="349257" y="143272"/>
                  <a:pt x="346104" y="145871"/>
                  <a:pt x="343883" y="149291"/>
                </a:cubicBezTo>
                <a:cubicBezTo>
                  <a:pt x="341662" y="152711"/>
                  <a:pt x="340549" y="156506"/>
                  <a:pt x="340549" y="160681"/>
                </a:cubicBezTo>
                <a:cubicBezTo>
                  <a:pt x="340549" y="167079"/>
                  <a:pt x="342972" y="172407"/>
                  <a:pt x="347813" y="176669"/>
                </a:cubicBezTo>
                <a:cubicBezTo>
                  <a:pt x="352652" y="180932"/>
                  <a:pt x="359737" y="183066"/>
                  <a:pt x="369064" y="183066"/>
                </a:cubicBezTo>
                <a:cubicBezTo>
                  <a:pt x="378302" y="183066"/>
                  <a:pt x="386518" y="181047"/>
                  <a:pt x="393718" y="177001"/>
                </a:cubicBezTo>
                <a:cubicBezTo>
                  <a:pt x="400910" y="172961"/>
                  <a:pt x="406195" y="167432"/>
                  <a:pt x="409568" y="160415"/>
                </a:cubicBezTo>
                <a:cubicBezTo>
                  <a:pt x="412143" y="155001"/>
                  <a:pt x="413431" y="147005"/>
                  <a:pt x="413431" y="136436"/>
                </a:cubicBezTo>
                <a:close/>
                <a:moveTo>
                  <a:pt x="459237" y="57156"/>
                </a:moveTo>
                <a:lnTo>
                  <a:pt x="483221" y="57156"/>
                </a:lnTo>
                <a:lnTo>
                  <a:pt x="483221" y="83940"/>
                </a:lnTo>
                <a:cubicBezTo>
                  <a:pt x="483221" y="95486"/>
                  <a:pt x="483912" y="103859"/>
                  <a:pt x="485287" y="109051"/>
                </a:cubicBezTo>
                <a:cubicBezTo>
                  <a:pt x="486663" y="114249"/>
                  <a:pt x="489971" y="118778"/>
                  <a:pt x="495208" y="122641"/>
                </a:cubicBezTo>
                <a:cubicBezTo>
                  <a:pt x="500450" y="126507"/>
                  <a:pt x="507021" y="128440"/>
                  <a:pt x="514929" y="128440"/>
                </a:cubicBezTo>
                <a:cubicBezTo>
                  <a:pt x="523990" y="128440"/>
                  <a:pt x="535716" y="126038"/>
                  <a:pt x="550102" y="121244"/>
                </a:cubicBezTo>
                <a:lnTo>
                  <a:pt x="550102" y="57156"/>
                </a:lnTo>
                <a:lnTo>
                  <a:pt x="574084" y="57156"/>
                </a:lnTo>
                <a:lnTo>
                  <a:pt x="574084" y="198655"/>
                </a:lnTo>
                <a:lnTo>
                  <a:pt x="550102" y="198655"/>
                </a:lnTo>
                <a:lnTo>
                  <a:pt x="550102" y="141630"/>
                </a:lnTo>
                <a:cubicBezTo>
                  <a:pt x="535356" y="146249"/>
                  <a:pt x="521589" y="148557"/>
                  <a:pt x="508799" y="148557"/>
                </a:cubicBezTo>
                <a:cubicBezTo>
                  <a:pt x="498056" y="148557"/>
                  <a:pt x="488570" y="145825"/>
                  <a:pt x="480354" y="140363"/>
                </a:cubicBezTo>
                <a:cubicBezTo>
                  <a:pt x="472140" y="134898"/>
                  <a:pt x="466567" y="128220"/>
                  <a:pt x="463636" y="120312"/>
                </a:cubicBezTo>
                <a:cubicBezTo>
                  <a:pt x="460702" y="112406"/>
                  <a:pt x="459237" y="103700"/>
                  <a:pt x="459237" y="94197"/>
                </a:cubicBezTo>
                <a:close/>
                <a:moveTo>
                  <a:pt x="610197" y="57156"/>
                </a:moveTo>
                <a:lnTo>
                  <a:pt x="634179" y="57156"/>
                </a:lnTo>
                <a:lnTo>
                  <a:pt x="634179" y="165081"/>
                </a:lnTo>
                <a:lnTo>
                  <a:pt x="700664" y="57156"/>
                </a:lnTo>
                <a:lnTo>
                  <a:pt x="726512" y="57156"/>
                </a:lnTo>
                <a:lnTo>
                  <a:pt x="726512" y="198655"/>
                </a:lnTo>
                <a:lnTo>
                  <a:pt x="702530" y="198655"/>
                </a:lnTo>
                <a:lnTo>
                  <a:pt x="702530" y="91399"/>
                </a:lnTo>
                <a:lnTo>
                  <a:pt x="636044" y="198655"/>
                </a:lnTo>
                <a:lnTo>
                  <a:pt x="610197" y="198655"/>
                </a:lnTo>
                <a:close/>
                <a:moveTo>
                  <a:pt x="762468" y="57156"/>
                </a:moveTo>
                <a:lnTo>
                  <a:pt x="799772" y="57156"/>
                </a:lnTo>
                <a:lnTo>
                  <a:pt x="836946" y="170408"/>
                </a:lnTo>
                <a:lnTo>
                  <a:pt x="878248" y="57156"/>
                </a:lnTo>
                <a:lnTo>
                  <a:pt x="912758" y="57156"/>
                </a:lnTo>
                <a:lnTo>
                  <a:pt x="912758" y="198655"/>
                </a:lnTo>
                <a:lnTo>
                  <a:pt x="888775" y="198655"/>
                </a:lnTo>
                <a:lnTo>
                  <a:pt x="888775" y="84737"/>
                </a:lnTo>
                <a:lnTo>
                  <a:pt x="846936" y="198655"/>
                </a:lnTo>
                <a:lnTo>
                  <a:pt x="825487" y="198655"/>
                </a:lnTo>
                <a:lnTo>
                  <a:pt x="785915" y="79275"/>
                </a:lnTo>
                <a:lnTo>
                  <a:pt x="785915" y="198655"/>
                </a:lnTo>
                <a:lnTo>
                  <a:pt x="762468" y="198655"/>
                </a:lnTo>
                <a:close/>
                <a:moveTo>
                  <a:pt x="940470" y="127908"/>
                </a:moveTo>
                <a:cubicBezTo>
                  <a:pt x="940470" y="101703"/>
                  <a:pt x="947750" y="82292"/>
                  <a:pt x="962319" y="69685"/>
                </a:cubicBezTo>
                <a:cubicBezTo>
                  <a:pt x="974491" y="59201"/>
                  <a:pt x="989326" y="53963"/>
                  <a:pt x="1006823" y="53963"/>
                </a:cubicBezTo>
                <a:cubicBezTo>
                  <a:pt x="1026277" y="53963"/>
                  <a:pt x="1042175" y="60335"/>
                  <a:pt x="1054523" y="73079"/>
                </a:cubicBezTo>
                <a:cubicBezTo>
                  <a:pt x="1066871" y="85827"/>
                  <a:pt x="1073041" y="103439"/>
                  <a:pt x="1073041" y="125909"/>
                </a:cubicBezTo>
                <a:cubicBezTo>
                  <a:pt x="1073041" y="144118"/>
                  <a:pt x="1070313" y="158442"/>
                  <a:pt x="1064850" y="168879"/>
                </a:cubicBezTo>
                <a:cubicBezTo>
                  <a:pt x="1059386" y="179315"/>
                  <a:pt x="1051434" y="187423"/>
                  <a:pt x="1040997" y="193193"/>
                </a:cubicBezTo>
                <a:cubicBezTo>
                  <a:pt x="1030564" y="198964"/>
                  <a:pt x="1019171" y="201851"/>
                  <a:pt x="1006823" y="201851"/>
                </a:cubicBezTo>
                <a:cubicBezTo>
                  <a:pt x="987012" y="201851"/>
                  <a:pt x="971002" y="195501"/>
                  <a:pt x="958788" y="182800"/>
                </a:cubicBezTo>
                <a:cubicBezTo>
                  <a:pt x="946577" y="170096"/>
                  <a:pt x="940470" y="151800"/>
                  <a:pt x="940470" y="127908"/>
                </a:cubicBezTo>
                <a:close/>
                <a:moveTo>
                  <a:pt x="965120" y="127908"/>
                </a:moveTo>
                <a:cubicBezTo>
                  <a:pt x="965120" y="146026"/>
                  <a:pt x="969070" y="159591"/>
                  <a:pt x="976979" y="168609"/>
                </a:cubicBezTo>
                <a:cubicBezTo>
                  <a:pt x="984884" y="177627"/>
                  <a:pt x="994832" y="182130"/>
                  <a:pt x="1006823" y="182130"/>
                </a:cubicBezTo>
                <a:cubicBezTo>
                  <a:pt x="1018724" y="182130"/>
                  <a:pt x="1028627" y="177602"/>
                  <a:pt x="1036533" y="168544"/>
                </a:cubicBezTo>
                <a:cubicBezTo>
                  <a:pt x="1044443" y="159483"/>
                  <a:pt x="1048391" y="145670"/>
                  <a:pt x="1048391" y="127108"/>
                </a:cubicBezTo>
                <a:cubicBezTo>
                  <a:pt x="1048391" y="109608"/>
                  <a:pt x="1044417" y="96353"/>
                  <a:pt x="1036468" y="87335"/>
                </a:cubicBezTo>
                <a:cubicBezTo>
                  <a:pt x="1028516" y="78317"/>
                  <a:pt x="1018634" y="73809"/>
                  <a:pt x="1006823" y="73809"/>
                </a:cubicBezTo>
                <a:cubicBezTo>
                  <a:pt x="994832" y="73809"/>
                  <a:pt x="984884" y="78299"/>
                  <a:pt x="976979" y="87270"/>
                </a:cubicBezTo>
                <a:cubicBezTo>
                  <a:pt x="969070" y="96242"/>
                  <a:pt x="965120" y="109789"/>
                  <a:pt x="965120" y="127908"/>
                </a:cubicBezTo>
                <a:close/>
                <a:moveTo>
                  <a:pt x="1193486" y="146829"/>
                </a:moveTo>
                <a:lnTo>
                  <a:pt x="1217070" y="149893"/>
                </a:lnTo>
                <a:cubicBezTo>
                  <a:pt x="1214492" y="166146"/>
                  <a:pt x="1207897" y="178865"/>
                  <a:pt x="1197285" y="188060"/>
                </a:cubicBezTo>
                <a:cubicBezTo>
                  <a:pt x="1186671" y="197253"/>
                  <a:pt x="1173632" y="201851"/>
                  <a:pt x="1158178" y="201851"/>
                </a:cubicBezTo>
                <a:cubicBezTo>
                  <a:pt x="1138813" y="201851"/>
                  <a:pt x="1123250" y="195523"/>
                  <a:pt x="1111482" y="182864"/>
                </a:cubicBezTo>
                <a:cubicBezTo>
                  <a:pt x="1099713" y="170208"/>
                  <a:pt x="1093824" y="152067"/>
                  <a:pt x="1093824" y="128440"/>
                </a:cubicBezTo>
                <a:cubicBezTo>
                  <a:pt x="1093824" y="113162"/>
                  <a:pt x="1096358" y="99795"/>
                  <a:pt x="1101420" y="88332"/>
                </a:cubicBezTo>
                <a:cubicBezTo>
                  <a:pt x="1106481" y="76878"/>
                  <a:pt x="1114189" y="68284"/>
                  <a:pt x="1124539" y="62556"/>
                </a:cubicBezTo>
                <a:cubicBezTo>
                  <a:pt x="1134886" y="56826"/>
                  <a:pt x="1146143" y="53963"/>
                  <a:pt x="1158315" y="53963"/>
                </a:cubicBezTo>
                <a:cubicBezTo>
                  <a:pt x="1173679" y="53963"/>
                  <a:pt x="1186247" y="57848"/>
                  <a:pt x="1196021" y="65621"/>
                </a:cubicBezTo>
                <a:cubicBezTo>
                  <a:pt x="1205787" y="73393"/>
                  <a:pt x="1212047" y="84431"/>
                  <a:pt x="1214802" y="98726"/>
                </a:cubicBezTo>
                <a:lnTo>
                  <a:pt x="1191485" y="102326"/>
                </a:lnTo>
                <a:cubicBezTo>
                  <a:pt x="1189267" y="92822"/>
                  <a:pt x="1185335" y="85669"/>
                  <a:pt x="1179698" y="80873"/>
                </a:cubicBezTo>
                <a:cubicBezTo>
                  <a:pt x="1174056" y="76078"/>
                  <a:pt x="1167239" y="73680"/>
                  <a:pt x="1159243" y="73680"/>
                </a:cubicBezTo>
                <a:cubicBezTo>
                  <a:pt x="1147165" y="73680"/>
                  <a:pt x="1137348" y="78011"/>
                  <a:pt x="1129802" y="86670"/>
                </a:cubicBezTo>
                <a:cubicBezTo>
                  <a:pt x="1122249" y="95331"/>
                  <a:pt x="1118474" y="109033"/>
                  <a:pt x="1118474" y="127771"/>
                </a:cubicBezTo>
                <a:cubicBezTo>
                  <a:pt x="1118474" y="146783"/>
                  <a:pt x="1122116" y="160595"/>
                  <a:pt x="1129399" y="169209"/>
                </a:cubicBezTo>
                <a:cubicBezTo>
                  <a:pt x="1136682" y="177825"/>
                  <a:pt x="1146189" y="182130"/>
                  <a:pt x="1157911" y="182130"/>
                </a:cubicBezTo>
                <a:cubicBezTo>
                  <a:pt x="1167325" y="182130"/>
                  <a:pt x="1175188" y="179244"/>
                  <a:pt x="1181495" y="173469"/>
                </a:cubicBezTo>
                <a:cubicBezTo>
                  <a:pt x="1187802" y="167698"/>
                  <a:pt x="1191798" y="158817"/>
                  <a:pt x="1193486" y="146829"/>
                </a:cubicBezTo>
                <a:close/>
                <a:moveTo>
                  <a:pt x="1224662" y="57156"/>
                </a:moveTo>
                <a:lnTo>
                  <a:pt x="1339649" y="57156"/>
                </a:lnTo>
                <a:lnTo>
                  <a:pt x="1339649" y="77010"/>
                </a:lnTo>
                <a:lnTo>
                  <a:pt x="1294082" y="77010"/>
                </a:lnTo>
                <a:lnTo>
                  <a:pt x="1294082" y="198655"/>
                </a:lnTo>
                <a:lnTo>
                  <a:pt x="1270231" y="198655"/>
                </a:lnTo>
                <a:lnTo>
                  <a:pt x="1270231" y="77010"/>
                </a:lnTo>
                <a:lnTo>
                  <a:pt x="1224662" y="77010"/>
                </a:lnTo>
                <a:close/>
                <a:moveTo>
                  <a:pt x="1362164" y="57156"/>
                </a:moveTo>
                <a:lnTo>
                  <a:pt x="1386144" y="57156"/>
                </a:lnTo>
                <a:lnTo>
                  <a:pt x="1386144" y="112452"/>
                </a:lnTo>
                <a:lnTo>
                  <a:pt x="1416525" y="112452"/>
                </a:lnTo>
                <a:cubicBezTo>
                  <a:pt x="1436332" y="112452"/>
                  <a:pt x="1451585" y="116290"/>
                  <a:pt x="1462290" y="123972"/>
                </a:cubicBezTo>
                <a:cubicBezTo>
                  <a:pt x="1472994" y="131658"/>
                  <a:pt x="1478343" y="142250"/>
                  <a:pt x="1478343" y="155754"/>
                </a:cubicBezTo>
                <a:cubicBezTo>
                  <a:pt x="1478343" y="167568"/>
                  <a:pt x="1473879" y="177674"/>
                  <a:pt x="1464955" y="186065"/>
                </a:cubicBezTo>
                <a:cubicBezTo>
                  <a:pt x="1456031" y="194457"/>
                  <a:pt x="1441753" y="198655"/>
                  <a:pt x="1422122" y="198655"/>
                </a:cubicBezTo>
                <a:lnTo>
                  <a:pt x="1362164" y="198655"/>
                </a:lnTo>
                <a:close/>
                <a:moveTo>
                  <a:pt x="1386144" y="178938"/>
                </a:moveTo>
                <a:lnTo>
                  <a:pt x="1411326" y="178938"/>
                </a:lnTo>
                <a:cubicBezTo>
                  <a:pt x="1426515" y="178938"/>
                  <a:pt x="1437354" y="177069"/>
                  <a:pt x="1443838" y="173339"/>
                </a:cubicBezTo>
                <a:cubicBezTo>
                  <a:pt x="1450321" y="169609"/>
                  <a:pt x="1453564" y="163792"/>
                  <a:pt x="1453564" y="155886"/>
                </a:cubicBezTo>
                <a:cubicBezTo>
                  <a:pt x="1453564" y="149756"/>
                  <a:pt x="1451167" y="144295"/>
                  <a:pt x="1446369" y="139499"/>
                </a:cubicBezTo>
                <a:cubicBezTo>
                  <a:pt x="1441569" y="134703"/>
                  <a:pt x="1430957" y="132307"/>
                  <a:pt x="1414526" y="132307"/>
                </a:cubicBezTo>
                <a:lnTo>
                  <a:pt x="1386144" y="13230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459879" y="1455453"/>
            <a:ext cx="5726265" cy="254213"/>
          </a:xfrm>
          <a:custGeom>
            <a:avLst/>
            <a:gdLst/>
            <a:ahLst/>
            <a:cxnLst/>
            <a:rect l="l" t="t" r="r" b="b"/>
            <a:pathLst>
              <a:path w="5726265" h="254213">
                <a:moveTo>
                  <a:pt x="0" y="129240"/>
                </a:moveTo>
                <a:cubicBezTo>
                  <a:pt x="0" y="103035"/>
                  <a:pt x="7284" y="83624"/>
                  <a:pt x="21853" y="71017"/>
                </a:cubicBezTo>
                <a:cubicBezTo>
                  <a:pt x="34021" y="60533"/>
                  <a:pt x="48856" y="55295"/>
                  <a:pt x="66356" y="55295"/>
                </a:cubicBezTo>
                <a:cubicBezTo>
                  <a:pt x="85806" y="55295"/>
                  <a:pt x="101704" y="61667"/>
                  <a:pt x="114052" y="74411"/>
                </a:cubicBezTo>
                <a:cubicBezTo>
                  <a:pt x="126401" y="87159"/>
                  <a:pt x="132574" y="104771"/>
                  <a:pt x="132574" y="127241"/>
                </a:cubicBezTo>
                <a:cubicBezTo>
                  <a:pt x="132574" y="145450"/>
                  <a:pt x="129845" y="159774"/>
                  <a:pt x="124380" y="170211"/>
                </a:cubicBezTo>
                <a:cubicBezTo>
                  <a:pt x="118919" y="180647"/>
                  <a:pt x="110968" y="188755"/>
                  <a:pt x="100531" y="194525"/>
                </a:cubicBezTo>
                <a:cubicBezTo>
                  <a:pt x="90094" y="200296"/>
                  <a:pt x="78703" y="203183"/>
                  <a:pt x="66356" y="203183"/>
                </a:cubicBezTo>
                <a:cubicBezTo>
                  <a:pt x="46542" y="203183"/>
                  <a:pt x="30532" y="196833"/>
                  <a:pt x="18321" y="184132"/>
                </a:cubicBezTo>
                <a:cubicBezTo>
                  <a:pt x="6106" y="171428"/>
                  <a:pt x="0" y="153132"/>
                  <a:pt x="0" y="129240"/>
                </a:cubicBezTo>
                <a:close/>
                <a:moveTo>
                  <a:pt x="24650" y="129240"/>
                </a:moveTo>
                <a:cubicBezTo>
                  <a:pt x="24650" y="147358"/>
                  <a:pt x="28603" y="160923"/>
                  <a:pt x="36509" y="169941"/>
                </a:cubicBezTo>
                <a:cubicBezTo>
                  <a:pt x="44413" y="178959"/>
                  <a:pt x="54361" y="183462"/>
                  <a:pt x="66356" y="183462"/>
                </a:cubicBezTo>
                <a:cubicBezTo>
                  <a:pt x="78254" y="183462"/>
                  <a:pt x="88157" y="178934"/>
                  <a:pt x="96067" y="169876"/>
                </a:cubicBezTo>
                <a:cubicBezTo>
                  <a:pt x="103972" y="160815"/>
                  <a:pt x="107925" y="147002"/>
                  <a:pt x="107925" y="128440"/>
                </a:cubicBezTo>
                <a:cubicBezTo>
                  <a:pt x="107925" y="110940"/>
                  <a:pt x="103951" y="97685"/>
                  <a:pt x="95998" y="88667"/>
                </a:cubicBezTo>
                <a:cubicBezTo>
                  <a:pt x="88045" y="79649"/>
                  <a:pt x="78167" y="75141"/>
                  <a:pt x="66356" y="75141"/>
                </a:cubicBezTo>
                <a:cubicBezTo>
                  <a:pt x="54361" y="75141"/>
                  <a:pt x="44413" y="79631"/>
                  <a:pt x="36509" y="88602"/>
                </a:cubicBezTo>
                <a:cubicBezTo>
                  <a:pt x="28603" y="97574"/>
                  <a:pt x="24650" y="111121"/>
                  <a:pt x="24650" y="129240"/>
                </a:cubicBezTo>
                <a:close/>
                <a:moveTo>
                  <a:pt x="253020" y="148161"/>
                </a:moveTo>
                <a:lnTo>
                  <a:pt x="276600" y="151225"/>
                </a:lnTo>
                <a:cubicBezTo>
                  <a:pt x="274025" y="167478"/>
                  <a:pt x="267427" y="180197"/>
                  <a:pt x="256814" y="189392"/>
                </a:cubicBezTo>
                <a:cubicBezTo>
                  <a:pt x="246201" y="198585"/>
                  <a:pt x="233166" y="203183"/>
                  <a:pt x="217711" y="203183"/>
                </a:cubicBezTo>
                <a:cubicBezTo>
                  <a:pt x="198346" y="203183"/>
                  <a:pt x="182784" y="196855"/>
                  <a:pt x="171012" y="184196"/>
                </a:cubicBezTo>
                <a:cubicBezTo>
                  <a:pt x="159243" y="171540"/>
                  <a:pt x="153356" y="153399"/>
                  <a:pt x="153356" y="129772"/>
                </a:cubicBezTo>
                <a:cubicBezTo>
                  <a:pt x="153356" y="114494"/>
                  <a:pt x="155888" y="101127"/>
                  <a:pt x="160950" y="89664"/>
                </a:cubicBezTo>
                <a:cubicBezTo>
                  <a:pt x="166011" y="78210"/>
                  <a:pt x="173718" y="69616"/>
                  <a:pt x="184069" y="63888"/>
                </a:cubicBezTo>
                <a:cubicBezTo>
                  <a:pt x="194416" y="58158"/>
                  <a:pt x="205673" y="55295"/>
                  <a:pt x="217843" y="55295"/>
                </a:cubicBezTo>
                <a:cubicBezTo>
                  <a:pt x="233213" y="55295"/>
                  <a:pt x="245780" y="59180"/>
                  <a:pt x="255551" y="66953"/>
                </a:cubicBezTo>
                <a:cubicBezTo>
                  <a:pt x="265321" y="74725"/>
                  <a:pt x="271581" y="85763"/>
                  <a:pt x="274332" y="100058"/>
                </a:cubicBezTo>
                <a:lnTo>
                  <a:pt x="251018" y="103658"/>
                </a:lnTo>
                <a:cubicBezTo>
                  <a:pt x="248797" y="94154"/>
                  <a:pt x="244869" y="87001"/>
                  <a:pt x="239228" y="82205"/>
                </a:cubicBezTo>
                <a:cubicBezTo>
                  <a:pt x="233586" y="77410"/>
                  <a:pt x="226769" y="75012"/>
                  <a:pt x="218773" y="75012"/>
                </a:cubicBezTo>
                <a:cubicBezTo>
                  <a:pt x="206695" y="75012"/>
                  <a:pt x="196881" y="79343"/>
                  <a:pt x="189332" y="88002"/>
                </a:cubicBezTo>
                <a:cubicBezTo>
                  <a:pt x="181779" y="96663"/>
                  <a:pt x="178006" y="110365"/>
                  <a:pt x="178006" y="129103"/>
                </a:cubicBezTo>
                <a:cubicBezTo>
                  <a:pt x="178006" y="148115"/>
                  <a:pt x="181650" y="161927"/>
                  <a:pt x="188932" y="170541"/>
                </a:cubicBezTo>
                <a:cubicBezTo>
                  <a:pt x="196211" y="179157"/>
                  <a:pt x="205719" y="183462"/>
                  <a:pt x="217444" y="183462"/>
                </a:cubicBezTo>
                <a:cubicBezTo>
                  <a:pt x="226858" y="183462"/>
                  <a:pt x="234716" y="180576"/>
                  <a:pt x="241025" y="174801"/>
                </a:cubicBezTo>
                <a:cubicBezTo>
                  <a:pt x="247331" y="169030"/>
                  <a:pt x="251331" y="160149"/>
                  <a:pt x="253020" y="148161"/>
                </a:cubicBezTo>
                <a:close/>
                <a:moveTo>
                  <a:pt x="297253" y="58488"/>
                </a:moveTo>
                <a:lnTo>
                  <a:pt x="352545" y="58488"/>
                </a:lnTo>
                <a:cubicBezTo>
                  <a:pt x="366135" y="58488"/>
                  <a:pt x="376236" y="59622"/>
                  <a:pt x="382857" y="61886"/>
                </a:cubicBezTo>
                <a:cubicBezTo>
                  <a:pt x="389477" y="64151"/>
                  <a:pt x="395158" y="68305"/>
                  <a:pt x="399914" y="74347"/>
                </a:cubicBezTo>
                <a:cubicBezTo>
                  <a:pt x="404665" y="80387"/>
                  <a:pt x="407042" y="87623"/>
                  <a:pt x="407042" y="96062"/>
                </a:cubicBezTo>
                <a:cubicBezTo>
                  <a:pt x="407042" y="102811"/>
                  <a:pt x="405642" y="108698"/>
                  <a:pt x="402840" y="113713"/>
                </a:cubicBezTo>
                <a:cubicBezTo>
                  <a:pt x="400044" y="118735"/>
                  <a:pt x="395847" y="122932"/>
                  <a:pt x="390251" y="126309"/>
                </a:cubicBezTo>
                <a:cubicBezTo>
                  <a:pt x="396914" y="128530"/>
                  <a:pt x="402441" y="132681"/>
                  <a:pt x="406841" y="138765"/>
                </a:cubicBezTo>
                <a:cubicBezTo>
                  <a:pt x="411239" y="144852"/>
                  <a:pt x="413436" y="152067"/>
                  <a:pt x="413436" y="160416"/>
                </a:cubicBezTo>
                <a:cubicBezTo>
                  <a:pt x="412546" y="173826"/>
                  <a:pt x="407751" y="183776"/>
                  <a:pt x="399047" y="190260"/>
                </a:cubicBezTo>
                <a:cubicBezTo>
                  <a:pt x="390341" y="196747"/>
                  <a:pt x="377684" y="199987"/>
                  <a:pt x="361074" y="199987"/>
                </a:cubicBezTo>
                <a:lnTo>
                  <a:pt x="297253" y="199987"/>
                </a:lnTo>
                <a:close/>
                <a:moveTo>
                  <a:pt x="321233" y="118047"/>
                </a:moveTo>
                <a:lnTo>
                  <a:pt x="346817" y="118047"/>
                </a:lnTo>
                <a:cubicBezTo>
                  <a:pt x="357030" y="118047"/>
                  <a:pt x="364047" y="117514"/>
                  <a:pt x="367870" y="116448"/>
                </a:cubicBezTo>
                <a:cubicBezTo>
                  <a:pt x="371690" y="115379"/>
                  <a:pt x="375110" y="113222"/>
                  <a:pt x="378126" y="109983"/>
                </a:cubicBezTo>
                <a:cubicBezTo>
                  <a:pt x="381147" y="106739"/>
                  <a:pt x="382655" y="102858"/>
                  <a:pt x="382655" y="98329"/>
                </a:cubicBezTo>
                <a:cubicBezTo>
                  <a:pt x="382655" y="90871"/>
                  <a:pt x="380017" y="85673"/>
                  <a:pt x="374731" y="82738"/>
                </a:cubicBezTo>
                <a:cubicBezTo>
                  <a:pt x="369447" y="79807"/>
                  <a:pt x="360403" y="78342"/>
                  <a:pt x="347613" y="78342"/>
                </a:cubicBezTo>
                <a:lnTo>
                  <a:pt x="321233" y="78342"/>
                </a:lnTo>
                <a:close/>
                <a:moveTo>
                  <a:pt x="321233" y="180270"/>
                </a:moveTo>
                <a:lnTo>
                  <a:pt x="352811" y="180270"/>
                </a:lnTo>
                <a:cubicBezTo>
                  <a:pt x="366401" y="180270"/>
                  <a:pt x="375730" y="178693"/>
                  <a:pt x="380791" y="175539"/>
                </a:cubicBezTo>
                <a:cubicBezTo>
                  <a:pt x="385853" y="172386"/>
                  <a:pt x="388520" y="166946"/>
                  <a:pt x="388786" y="159217"/>
                </a:cubicBezTo>
                <a:cubicBezTo>
                  <a:pt x="388786" y="154688"/>
                  <a:pt x="387321" y="150491"/>
                  <a:pt x="384391" y="146624"/>
                </a:cubicBezTo>
                <a:cubicBezTo>
                  <a:pt x="381456" y="142761"/>
                  <a:pt x="377637" y="140317"/>
                  <a:pt x="372932" y="139298"/>
                </a:cubicBezTo>
                <a:cubicBezTo>
                  <a:pt x="368223" y="138276"/>
                  <a:pt x="360670" y="137768"/>
                  <a:pt x="350280" y="137768"/>
                </a:cubicBezTo>
                <a:lnTo>
                  <a:pt x="321233" y="137768"/>
                </a:lnTo>
                <a:close/>
                <a:moveTo>
                  <a:pt x="430975" y="129240"/>
                </a:moveTo>
                <a:cubicBezTo>
                  <a:pt x="430975" y="103035"/>
                  <a:pt x="438254" y="83624"/>
                  <a:pt x="452822" y="71017"/>
                </a:cubicBezTo>
                <a:cubicBezTo>
                  <a:pt x="464994" y="60533"/>
                  <a:pt x="479830" y="55295"/>
                  <a:pt x="497326" y="55295"/>
                </a:cubicBezTo>
                <a:cubicBezTo>
                  <a:pt x="516781" y="55295"/>
                  <a:pt x="532679" y="61667"/>
                  <a:pt x="545026" y="74411"/>
                </a:cubicBezTo>
                <a:cubicBezTo>
                  <a:pt x="557374" y="87159"/>
                  <a:pt x="563545" y="104771"/>
                  <a:pt x="563545" y="127241"/>
                </a:cubicBezTo>
                <a:cubicBezTo>
                  <a:pt x="563545" y="145450"/>
                  <a:pt x="560816" y="159774"/>
                  <a:pt x="555355" y="170211"/>
                </a:cubicBezTo>
                <a:cubicBezTo>
                  <a:pt x="549890" y="180647"/>
                  <a:pt x="541937" y="188755"/>
                  <a:pt x="531501" y="194525"/>
                </a:cubicBezTo>
                <a:cubicBezTo>
                  <a:pt x="521069" y="200296"/>
                  <a:pt x="509674" y="203183"/>
                  <a:pt x="497326" y="203183"/>
                </a:cubicBezTo>
                <a:cubicBezTo>
                  <a:pt x="477515" y="203183"/>
                  <a:pt x="461507" y="196833"/>
                  <a:pt x="449292" y="184132"/>
                </a:cubicBezTo>
                <a:cubicBezTo>
                  <a:pt x="437081" y="171428"/>
                  <a:pt x="430975" y="153132"/>
                  <a:pt x="430975" y="129240"/>
                </a:cubicBezTo>
                <a:close/>
                <a:moveTo>
                  <a:pt x="455624" y="129240"/>
                </a:moveTo>
                <a:cubicBezTo>
                  <a:pt x="455624" y="147358"/>
                  <a:pt x="459572" y="160923"/>
                  <a:pt x="467482" y="169941"/>
                </a:cubicBezTo>
                <a:cubicBezTo>
                  <a:pt x="475388" y="178959"/>
                  <a:pt x="485334" y="183462"/>
                  <a:pt x="497326" y="183462"/>
                </a:cubicBezTo>
                <a:cubicBezTo>
                  <a:pt x="509228" y="183462"/>
                  <a:pt x="519132" y="178934"/>
                  <a:pt x="527038" y="169876"/>
                </a:cubicBezTo>
                <a:cubicBezTo>
                  <a:pt x="534946" y="160815"/>
                  <a:pt x="538895" y="147002"/>
                  <a:pt x="538895" y="128440"/>
                </a:cubicBezTo>
                <a:cubicBezTo>
                  <a:pt x="538895" y="110940"/>
                  <a:pt x="534922" y="97685"/>
                  <a:pt x="526973" y="88667"/>
                </a:cubicBezTo>
                <a:cubicBezTo>
                  <a:pt x="519020" y="79649"/>
                  <a:pt x="509138" y="75141"/>
                  <a:pt x="497326" y="75141"/>
                </a:cubicBezTo>
                <a:cubicBezTo>
                  <a:pt x="485334" y="75141"/>
                  <a:pt x="475388" y="79631"/>
                  <a:pt x="467482" y="88602"/>
                </a:cubicBezTo>
                <a:cubicBezTo>
                  <a:pt x="459572" y="97574"/>
                  <a:pt x="455624" y="111121"/>
                  <a:pt x="455624" y="129240"/>
                </a:cubicBezTo>
                <a:close/>
                <a:moveTo>
                  <a:pt x="688519" y="154422"/>
                </a:moveTo>
                <a:lnTo>
                  <a:pt x="713301" y="157485"/>
                </a:lnTo>
                <a:cubicBezTo>
                  <a:pt x="709392" y="171960"/>
                  <a:pt x="702151" y="183200"/>
                  <a:pt x="691586" y="191188"/>
                </a:cubicBezTo>
                <a:cubicBezTo>
                  <a:pt x="681016" y="199184"/>
                  <a:pt x="667512" y="203183"/>
                  <a:pt x="651078" y="203183"/>
                </a:cubicBezTo>
                <a:cubicBezTo>
                  <a:pt x="630382" y="203183"/>
                  <a:pt x="613974" y="196812"/>
                  <a:pt x="601848" y="184061"/>
                </a:cubicBezTo>
                <a:cubicBezTo>
                  <a:pt x="589727" y="171316"/>
                  <a:pt x="583662" y="153442"/>
                  <a:pt x="583662" y="130439"/>
                </a:cubicBezTo>
                <a:cubicBezTo>
                  <a:pt x="583662" y="106631"/>
                  <a:pt x="589792" y="88159"/>
                  <a:pt x="602050" y="75012"/>
                </a:cubicBezTo>
                <a:cubicBezTo>
                  <a:pt x="614304" y="61865"/>
                  <a:pt x="630206" y="55295"/>
                  <a:pt x="649746" y="55295"/>
                </a:cubicBezTo>
                <a:cubicBezTo>
                  <a:pt x="668668" y="55295"/>
                  <a:pt x="684123" y="61732"/>
                  <a:pt x="696115" y="74613"/>
                </a:cubicBezTo>
                <a:cubicBezTo>
                  <a:pt x="708110" y="87490"/>
                  <a:pt x="714103" y="105609"/>
                  <a:pt x="714103" y="128973"/>
                </a:cubicBezTo>
                <a:cubicBezTo>
                  <a:pt x="714103" y="130395"/>
                  <a:pt x="714058" y="132527"/>
                  <a:pt x="713967" y="135366"/>
                </a:cubicBezTo>
                <a:lnTo>
                  <a:pt x="608444" y="135366"/>
                </a:lnTo>
                <a:cubicBezTo>
                  <a:pt x="609333" y="150911"/>
                  <a:pt x="613729" y="162814"/>
                  <a:pt x="621635" y="171075"/>
                </a:cubicBezTo>
                <a:cubicBezTo>
                  <a:pt x="629540" y="179337"/>
                  <a:pt x="639401" y="183462"/>
                  <a:pt x="651215" y="183462"/>
                </a:cubicBezTo>
                <a:cubicBezTo>
                  <a:pt x="660006" y="183462"/>
                  <a:pt x="667512" y="181155"/>
                  <a:pt x="673734" y="176536"/>
                </a:cubicBezTo>
                <a:cubicBezTo>
                  <a:pt x="679950" y="171917"/>
                  <a:pt x="684879" y="164548"/>
                  <a:pt x="688519" y="154422"/>
                </a:cubicBezTo>
                <a:close/>
                <a:moveTo>
                  <a:pt x="609775" y="115649"/>
                </a:moveTo>
                <a:lnTo>
                  <a:pt x="688785" y="115649"/>
                </a:lnTo>
                <a:cubicBezTo>
                  <a:pt x="687719" y="103747"/>
                  <a:pt x="684699" y="94820"/>
                  <a:pt x="679727" y="88869"/>
                </a:cubicBezTo>
                <a:cubicBezTo>
                  <a:pt x="672084" y="79631"/>
                  <a:pt x="662181" y="75012"/>
                  <a:pt x="650017" y="75012"/>
                </a:cubicBezTo>
                <a:cubicBezTo>
                  <a:pt x="639001" y="75012"/>
                  <a:pt x="629741" y="78699"/>
                  <a:pt x="622235" y="86069"/>
                </a:cubicBezTo>
                <a:cubicBezTo>
                  <a:pt x="614730" y="93445"/>
                  <a:pt x="610575" y="103301"/>
                  <a:pt x="609775" y="115649"/>
                </a:cubicBezTo>
                <a:close/>
                <a:moveTo>
                  <a:pt x="743544" y="58488"/>
                </a:moveTo>
                <a:lnTo>
                  <a:pt x="767528" y="58488"/>
                </a:lnTo>
                <a:lnTo>
                  <a:pt x="767528" y="117381"/>
                </a:lnTo>
                <a:lnTo>
                  <a:pt x="834013" y="117381"/>
                </a:lnTo>
                <a:lnTo>
                  <a:pt x="834013" y="58488"/>
                </a:lnTo>
                <a:lnTo>
                  <a:pt x="857996" y="58488"/>
                </a:lnTo>
                <a:lnTo>
                  <a:pt x="857996" y="199987"/>
                </a:lnTo>
                <a:lnTo>
                  <a:pt x="834013" y="199987"/>
                </a:lnTo>
                <a:lnTo>
                  <a:pt x="834013" y="137235"/>
                </a:lnTo>
                <a:lnTo>
                  <a:pt x="767528" y="137235"/>
                </a:lnTo>
                <a:lnTo>
                  <a:pt x="767528" y="199987"/>
                </a:lnTo>
                <a:lnTo>
                  <a:pt x="743544" y="199987"/>
                </a:lnTo>
                <a:close/>
                <a:moveTo>
                  <a:pt x="894104" y="58488"/>
                </a:moveTo>
                <a:lnTo>
                  <a:pt x="918087" y="58488"/>
                </a:lnTo>
                <a:lnTo>
                  <a:pt x="918087" y="166413"/>
                </a:lnTo>
                <a:lnTo>
                  <a:pt x="984572" y="58488"/>
                </a:lnTo>
                <a:lnTo>
                  <a:pt x="1010420" y="58488"/>
                </a:lnTo>
                <a:lnTo>
                  <a:pt x="1010420" y="199987"/>
                </a:lnTo>
                <a:lnTo>
                  <a:pt x="986437" y="199987"/>
                </a:lnTo>
                <a:lnTo>
                  <a:pt x="986437" y="92731"/>
                </a:lnTo>
                <a:lnTo>
                  <a:pt x="919951" y="199987"/>
                </a:lnTo>
                <a:lnTo>
                  <a:pt x="894104" y="199987"/>
                </a:lnTo>
                <a:close/>
                <a:moveTo>
                  <a:pt x="1157911" y="58488"/>
                </a:moveTo>
                <a:lnTo>
                  <a:pt x="1157911" y="199987"/>
                </a:lnTo>
                <a:lnTo>
                  <a:pt x="1134062" y="199987"/>
                </a:lnTo>
                <a:lnTo>
                  <a:pt x="1134062" y="144828"/>
                </a:lnTo>
                <a:lnTo>
                  <a:pt x="1120205" y="144828"/>
                </a:lnTo>
                <a:cubicBezTo>
                  <a:pt x="1111767" y="144828"/>
                  <a:pt x="1105486" y="145915"/>
                  <a:pt x="1101356" y="148089"/>
                </a:cubicBezTo>
                <a:cubicBezTo>
                  <a:pt x="1097227" y="150267"/>
                  <a:pt x="1091207" y="157261"/>
                  <a:pt x="1083301" y="169077"/>
                </a:cubicBezTo>
                <a:lnTo>
                  <a:pt x="1062382" y="199987"/>
                </a:lnTo>
                <a:lnTo>
                  <a:pt x="1032668" y="199987"/>
                </a:lnTo>
                <a:lnTo>
                  <a:pt x="1058516" y="161880"/>
                </a:lnTo>
                <a:cubicBezTo>
                  <a:pt x="1066426" y="150246"/>
                  <a:pt x="1074284" y="143672"/>
                  <a:pt x="1082104" y="142159"/>
                </a:cubicBezTo>
                <a:cubicBezTo>
                  <a:pt x="1068419" y="140299"/>
                  <a:pt x="1058274" y="135366"/>
                  <a:pt x="1051658" y="127370"/>
                </a:cubicBezTo>
                <a:cubicBezTo>
                  <a:pt x="1045041" y="119382"/>
                  <a:pt x="1041733" y="110189"/>
                  <a:pt x="1041733" y="99795"/>
                </a:cubicBezTo>
                <a:cubicBezTo>
                  <a:pt x="1041733" y="87537"/>
                  <a:pt x="1046060" y="77586"/>
                  <a:pt x="1054725" y="69947"/>
                </a:cubicBezTo>
                <a:cubicBezTo>
                  <a:pt x="1063383" y="62312"/>
                  <a:pt x="1075925" y="58488"/>
                  <a:pt x="1092359" y="58488"/>
                </a:cubicBezTo>
                <a:close/>
                <a:moveTo>
                  <a:pt x="1134062" y="78342"/>
                </a:moveTo>
                <a:lnTo>
                  <a:pt x="1099956" y="78342"/>
                </a:lnTo>
                <a:cubicBezTo>
                  <a:pt x="1085652" y="78342"/>
                  <a:pt x="1076437" y="80563"/>
                  <a:pt x="1072307" y="85006"/>
                </a:cubicBezTo>
                <a:cubicBezTo>
                  <a:pt x="1068178" y="89444"/>
                  <a:pt x="1066112" y="94644"/>
                  <a:pt x="1066112" y="100590"/>
                </a:cubicBezTo>
                <a:cubicBezTo>
                  <a:pt x="1066112" y="109029"/>
                  <a:pt x="1069153" y="115228"/>
                  <a:pt x="1075242" y="119181"/>
                </a:cubicBezTo>
                <a:cubicBezTo>
                  <a:pt x="1081325" y="123134"/>
                  <a:pt x="1092096" y="125110"/>
                  <a:pt x="1107552" y="125110"/>
                </a:cubicBezTo>
                <a:lnTo>
                  <a:pt x="1134062" y="125110"/>
                </a:lnTo>
                <a:close/>
                <a:moveTo>
                  <a:pt x="1265041" y="58488"/>
                </a:moveTo>
                <a:lnTo>
                  <a:pt x="1320336" y="58488"/>
                </a:lnTo>
                <a:cubicBezTo>
                  <a:pt x="1333927" y="58488"/>
                  <a:pt x="1344028" y="59622"/>
                  <a:pt x="1350649" y="61886"/>
                </a:cubicBezTo>
                <a:cubicBezTo>
                  <a:pt x="1357269" y="64151"/>
                  <a:pt x="1362950" y="68305"/>
                  <a:pt x="1367701" y="74347"/>
                </a:cubicBezTo>
                <a:cubicBezTo>
                  <a:pt x="1372457" y="80387"/>
                  <a:pt x="1374833" y="87623"/>
                  <a:pt x="1374833" y="96062"/>
                </a:cubicBezTo>
                <a:cubicBezTo>
                  <a:pt x="1374833" y="102811"/>
                  <a:pt x="1373433" y="108698"/>
                  <a:pt x="1370633" y="113713"/>
                </a:cubicBezTo>
                <a:cubicBezTo>
                  <a:pt x="1367835" y="118735"/>
                  <a:pt x="1363637" y="122932"/>
                  <a:pt x="1358043" y="126309"/>
                </a:cubicBezTo>
                <a:cubicBezTo>
                  <a:pt x="1364703" y="128530"/>
                  <a:pt x="1370232" y="132681"/>
                  <a:pt x="1374632" y="138765"/>
                </a:cubicBezTo>
                <a:cubicBezTo>
                  <a:pt x="1379031" y="144852"/>
                  <a:pt x="1381227" y="152067"/>
                  <a:pt x="1381227" y="160416"/>
                </a:cubicBezTo>
                <a:cubicBezTo>
                  <a:pt x="1380338" y="173826"/>
                  <a:pt x="1375542" y="183776"/>
                  <a:pt x="1366838" y="190260"/>
                </a:cubicBezTo>
                <a:cubicBezTo>
                  <a:pt x="1358133" y="196747"/>
                  <a:pt x="1345475" y="199987"/>
                  <a:pt x="1328865" y="199987"/>
                </a:cubicBezTo>
                <a:lnTo>
                  <a:pt x="1265041" y="199987"/>
                </a:lnTo>
                <a:close/>
                <a:moveTo>
                  <a:pt x="1289024" y="118047"/>
                </a:moveTo>
                <a:lnTo>
                  <a:pt x="1314609" y="118047"/>
                </a:lnTo>
                <a:cubicBezTo>
                  <a:pt x="1324822" y="118047"/>
                  <a:pt x="1331839" y="117514"/>
                  <a:pt x="1335658" y="116448"/>
                </a:cubicBezTo>
                <a:cubicBezTo>
                  <a:pt x="1339482" y="115379"/>
                  <a:pt x="1342902" y="113222"/>
                  <a:pt x="1345918" y="109983"/>
                </a:cubicBezTo>
                <a:cubicBezTo>
                  <a:pt x="1348938" y="106739"/>
                  <a:pt x="1350447" y="102858"/>
                  <a:pt x="1350447" y="98329"/>
                </a:cubicBezTo>
                <a:cubicBezTo>
                  <a:pt x="1350447" y="90871"/>
                  <a:pt x="1347808" y="85673"/>
                  <a:pt x="1342523" y="82738"/>
                </a:cubicBezTo>
                <a:cubicBezTo>
                  <a:pt x="1337235" y="79807"/>
                  <a:pt x="1328195" y="78342"/>
                  <a:pt x="1315405" y="78342"/>
                </a:cubicBezTo>
                <a:lnTo>
                  <a:pt x="1289024" y="78342"/>
                </a:lnTo>
                <a:close/>
                <a:moveTo>
                  <a:pt x="1289024" y="180270"/>
                </a:moveTo>
                <a:lnTo>
                  <a:pt x="1320603" y="180270"/>
                </a:lnTo>
                <a:cubicBezTo>
                  <a:pt x="1334190" y="180270"/>
                  <a:pt x="1343520" y="178693"/>
                  <a:pt x="1348583" y="175539"/>
                </a:cubicBezTo>
                <a:cubicBezTo>
                  <a:pt x="1353644" y="172386"/>
                  <a:pt x="1356312" y="166946"/>
                  <a:pt x="1356577" y="159217"/>
                </a:cubicBezTo>
                <a:cubicBezTo>
                  <a:pt x="1356577" y="154688"/>
                  <a:pt x="1355113" y="150491"/>
                  <a:pt x="1352182" y="146624"/>
                </a:cubicBezTo>
                <a:cubicBezTo>
                  <a:pt x="1349248" y="142761"/>
                  <a:pt x="1345429" y="140317"/>
                  <a:pt x="1340724" y="139298"/>
                </a:cubicBezTo>
                <a:cubicBezTo>
                  <a:pt x="1336015" y="138276"/>
                  <a:pt x="1328462" y="137768"/>
                  <a:pt x="1318072" y="137768"/>
                </a:cubicBezTo>
                <a:lnTo>
                  <a:pt x="1289024" y="137768"/>
                </a:lnTo>
                <a:close/>
                <a:moveTo>
                  <a:pt x="1397941" y="129240"/>
                </a:moveTo>
                <a:cubicBezTo>
                  <a:pt x="1397941" y="103035"/>
                  <a:pt x="1405225" y="83624"/>
                  <a:pt x="1419794" y="71017"/>
                </a:cubicBezTo>
                <a:cubicBezTo>
                  <a:pt x="1431966" y="60533"/>
                  <a:pt x="1446797" y="55295"/>
                  <a:pt x="1464297" y="55295"/>
                </a:cubicBezTo>
                <a:cubicBezTo>
                  <a:pt x="1483751" y="55295"/>
                  <a:pt x="1499649" y="61667"/>
                  <a:pt x="1511997" y="74411"/>
                </a:cubicBezTo>
                <a:cubicBezTo>
                  <a:pt x="1524346" y="87159"/>
                  <a:pt x="1530515" y="104771"/>
                  <a:pt x="1530515" y="127241"/>
                </a:cubicBezTo>
                <a:cubicBezTo>
                  <a:pt x="1530515" y="145450"/>
                  <a:pt x="1527786" y="159774"/>
                  <a:pt x="1522325" y="170211"/>
                </a:cubicBezTo>
                <a:cubicBezTo>
                  <a:pt x="1516860" y="180647"/>
                  <a:pt x="1508909" y="188755"/>
                  <a:pt x="1498472" y="194525"/>
                </a:cubicBezTo>
                <a:cubicBezTo>
                  <a:pt x="1488035" y="200296"/>
                  <a:pt x="1476645" y="203183"/>
                  <a:pt x="1464297" y="203183"/>
                </a:cubicBezTo>
                <a:cubicBezTo>
                  <a:pt x="1444487" y="203183"/>
                  <a:pt x="1428477" y="196833"/>
                  <a:pt x="1416262" y="184132"/>
                </a:cubicBezTo>
                <a:cubicBezTo>
                  <a:pt x="1404051" y="171428"/>
                  <a:pt x="1397941" y="153132"/>
                  <a:pt x="1397941" y="129240"/>
                </a:cubicBezTo>
                <a:close/>
                <a:moveTo>
                  <a:pt x="1422591" y="129240"/>
                </a:moveTo>
                <a:cubicBezTo>
                  <a:pt x="1422591" y="147358"/>
                  <a:pt x="1426544" y="160923"/>
                  <a:pt x="1434450" y="169941"/>
                </a:cubicBezTo>
                <a:cubicBezTo>
                  <a:pt x="1442358" y="178959"/>
                  <a:pt x="1452305" y="183462"/>
                  <a:pt x="1464297" y="183462"/>
                </a:cubicBezTo>
                <a:cubicBezTo>
                  <a:pt x="1476199" y="183462"/>
                  <a:pt x="1486102" y="178934"/>
                  <a:pt x="1494008" y="169876"/>
                </a:cubicBezTo>
                <a:cubicBezTo>
                  <a:pt x="1501914" y="160815"/>
                  <a:pt x="1505866" y="147002"/>
                  <a:pt x="1505866" y="128440"/>
                </a:cubicBezTo>
                <a:cubicBezTo>
                  <a:pt x="1505866" y="110940"/>
                  <a:pt x="1501892" y="97685"/>
                  <a:pt x="1493943" y="88667"/>
                </a:cubicBezTo>
                <a:cubicBezTo>
                  <a:pt x="1485990" y="79649"/>
                  <a:pt x="1476108" y="75141"/>
                  <a:pt x="1464297" y="75141"/>
                </a:cubicBezTo>
                <a:cubicBezTo>
                  <a:pt x="1452305" y="75141"/>
                  <a:pt x="1442358" y="79631"/>
                  <a:pt x="1434450" y="88602"/>
                </a:cubicBezTo>
                <a:cubicBezTo>
                  <a:pt x="1426544" y="97574"/>
                  <a:pt x="1422591" y="111121"/>
                  <a:pt x="1422591" y="129240"/>
                </a:cubicBezTo>
                <a:close/>
                <a:moveTo>
                  <a:pt x="1650961" y="148161"/>
                </a:moveTo>
                <a:lnTo>
                  <a:pt x="1674541" y="151225"/>
                </a:lnTo>
                <a:cubicBezTo>
                  <a:pt x="1671966" y="167478"/>
                  <a:pt x="1665372" y="180197"/>
                  <a:pt x="1654758" y="189392"/>
                </a:cubicBezTo>
                <a:cubicBezTo>
                  <a:pt x="1644146" y="198585"/>
                  <a:pt x="1631107" y="203183"/>
                  <a:pt x="1615652" y="203183"/>
                </a:cubicBezTo>
                <a:cubicBezTo>
                  <a:pt x="1596287" y="203183"/>
                  <a:pt x="1580725" y="196855"/>
                  <a:pt x="1568956" y="184196"/>
                </a:cubicBezTo>
                <a:cubicBezTo>
                  <a:pt x="1557184" y="171540"/>
                  <a:pt x="1551299" y="153399"/>
                  <a:pt x="1551299" y="129772"/>
                </a:cubicBezTo>
                <a:cubicBezTo>
                  <a:pt x="1551299" y="114494"/>
                  <a:pt x="1553833" y="101127"/>
                  <a:pt x="1558895" y="89664"/>
                </a:cubicBezTo>
                <a:cubicBezTo>
                  <a:pt x="1563956" y="78210"/>
                  <a:pt x="1571659" y="69616"/>
                  <a:pt x="1582014" y="63888"/>
                </a:cubicBezTo>
                <a:cubicBezTo>
                  <a:pt x="1592360" y="58158"/>
                  <a:pt x="1603616" y="55295"/>
                  <a:pt x="1615785" y="55295"/>
                </a:cubicBezTo>
                <a:cubicBezTo>
                  <a:pt x="1631154" y="55295"/>
                  <a:pt x="1643721" y="59180"/>
                  <a:pt x="1653494" y="66953"/>
                </a:cubicBezTo>
                <a:cubicBezTo>
                  <a:pt x="1663262" y="74725"/>
                  <a:pt x="1669522" y="85763"/>
                  <a:pt x="1672277" y="100058"/>
                </a:cubicBezTo>
                <a:lnTo>
                  <a:pt x="1648959" y="103658"/>
                </a:lnTo>
                <a:cubicBezTo>
                  <a:pt x="1646738" y="94154"/>
                  <a:pt x="1642810" y="87001"/>
                  <a:pt x="1637172" y="82205"/>
                </a:cubicBezTo>
                <a:cubicBezTo>
                  <a:pt x="1631531" y="77410"/>
                  <a:pt x="1624712" y="75012"/>
                  <a:pt x="1616718" y="75012"/>
                </a:cubicBezTo>
                <a:cubicBezTo>
                  <a:pt x="1604640" y="75012"/>
                  <a:pt x="1594822" y="79343"/>
                  <a:pt x="1587273" y="88002"/>
                </a:cubicBezTo>
                <a:cubicBezTo>
                  <a:pt x="1579724" y="96663"/>
                  <a:pt x="1575947" y="110365"/>
                  <a:pt x="1575947" y="129103"/>
                </a:cubicBezTo>
                <a:cubicBezTo>
                  <a:pt x="1575947" y="148115"/>
                  <a:pt x="1579591" y="161927"/>
                  <a:pt x="1586874" y="170541"/>
                </a:cubicBezTo>
                <a:cubicBezTo>
                  <a:pt x="1594156" y="179157"/>
                  <a:pt x="1603663" y="183462"/>
                  <a:pt x="1615385" y="183462"/>
                </a:cubicBezTo>
                <a:cubicBezTo>
                  <a:pt x="1624800" y="183462"/>
                  <a:pt x="1632662" y="180576"/>
                  <a:pt x="1638969" y="174801"/>
                </a:cubicBezTo>
                <a:cubicBezTo>
                  <a:pt x="1645272" y="169030"/>
                  <a:pt x="1649272" y="160149"/>
                  <a:pt x="1650961" y="148161"/>
                </a:cubicBezTo>
                <a:close/>
                <a:moveTo>
                  <a:pt x="1682137" y="58488"/>
                </a:moveTo>
                <a:lnTo>
                  <a:pt x="1797124" y="58488"/>
                </a:lnTo>
                <a:lnTo>
                  <a:pt x="1797124" y="78342"/>
                </a:lnTo>
                <a:lnTo>
                  <a:pt x="1751555" y="78342"/>
                </a:lnTo>
                <a:lnTo>
                  <a:pt x="1751555" y="199987"/>
                </a:lnTo>
                <a:lnTo>
                  <a:pt x="1727706" y="199987"/>
                </a:lnTo>
                <a:lnTo>
                  <a:pt x="1727706" y="78342"/>
                </a:lnTo>
                <a:lnTo>
                  <a:pt x="1682137" y="78342"/>
                </a:lnTo>
                <a:close/>
                <a:moveTo>
                  <a:pt x="1807561" y="129240"/>
                </a:moveTo>
                <a:cubicBezTo>
                  <a:pt x="1807561" y="103035"/>
                  <a:pt x="1814843" y="83624"/>
                  <a:pt x="1829412" y="71017"/>
                </a:cubicBezTo>
                <a:cubicBezTo>
                  <a:pt x="1841584" y="60533"/>
                  <a:pt x="1856417" y="55295"/>
                  <a:pt x="1873916" y="55295"/>
                </a:cubicBezTo>
                <a:cubicBezTo>
                  <a:pt x="1893371" y="55295"/>
                  <a:pt x="1909268" y="61667"/>
                  <a:pt x="1921616" y="74411"/>
                </a:cubicBezTo>
                <a:cubicBezTo>
                  <a:pt x="1933964" y="87159"/>
                  <a:pt x="1940135" y="104771"/>
                  <a:pt x="1940135" y="127241"/>
                </a:cubicBezTo>
                <a:cubicBezTo>
                  <a:pt x="1940135" y="145450"/>
                  <a:pt x="1937405" y="159774"/>
                  <a:pt x="1931945" y="170211"/>
                </a:cubicBezTo>
                <a:cubicBezTo>
                  <a:pt x="1926480" y="180647"/>
                  <a:pt x="1918527" y="188755"/>
                  <a:pt x="1908090" y="194525"/>
                </a:cubicBezTo>
                <a:cubicBezTo>
                  <a:pt x="1897655" y="200296"/>
                  <a:pt x="1886264" y="203183"/>
                  <a:pt x="1873916" y="203183"/>
                </a:cubicBezTo>
                <a:cubicBezTo>
                  <a:pt x="1854105" y="203183"/>
                  <a:pt x="1838095" y="196833"/>
                  <a:pt x="1825880" y="184132"/>
                </a:cubicBezTo>
                <a:cubicBezTo>
                  <a:pt x="1813670" y="171428"/>
                  <a:pt x="1807561" y="153132"/>
                  <a:pt x="1807561" y="129240"/>
                </a:cubicBezTo>
                <a:close/>
                <a:moveTo>
                  <a:pt x="1832214" y="129240"/>
                </a:moveTo>
                <a:cubicBezTo>
                  <a:pt x="1832214" y="147358"/>
                  <a:pt x="1836162" y="160923"/>
                  <a:pt x="1844072" y="169941"/>
                </a:cubicBezTo>
                <a:cubicBezTo>
                  <a:pt x="1851978" y="178959"/>
                  <a:pt x="1861924" y="183462"/>
                  <a:pt x="1873916" y="183462"/>
                </a:cubicBezTo>
                <a:cubicBezTo>
                  <a:pt x="1885818" y="183462"/>
                  <a:pt x="1895722" y="178934"/>
                  <a:pt x="1903626" y="169876"/>
                </a:cubicBezTo>
                <a:cubicBezTo>
                  <a:pt x="1911536" y="160815"/>
                  <a:pt x="1915485" y="147002"/>
                  <a:pt x="1915485" y="128440"/>
                </a:cubicBezTo>
                <a:cubicBezTo>
                  <a:pt x="1915485" y="110940"/>
                  <a:pt x="1911510" y="97685"/>
                  <a:pt x="1903561" y="88667"/>
                </a:cubicBezTo>
                <a:cubicBezTo>
                  <a:pt x="1895610" y="79649"/>
                  <a:pt x="1885728" y="75141"/>
                  <a:pt x="1873916" y="75141"/>
                </a:cubicBezTo>
                <a:cubicBezTo>
                  <a:pt x="1861924" y="75141"/>
                  <a:pt x="1851978" y="79631"/>
                  <a:pt x="1844072" y="88602"/>
                </a:cubicBezTo>
                <a:cubicBezTo>
                  <a:pt x="1836162" y="97574"/>
                  <a:pt x="1832214" y="111121"/>
                  <a:pt x="1832214" y="129240"/>
                </a:cubicBezTo>
                <a:close/>
                <a:moveTo>
                  <a:pt x="1952903" y="58488"/>
                </a:moveTo>
                <a:lnTo>
                  <a:pt x="1976888" y="58488"/>
                </a:lnTo>
                <a:lnTo>
                  <a:pt x="1976888" y="85272"/>
                </a:lnTo>
                <a:cubicBezTo>
                  <a:pt x="1976888" y="96818"/>
                  <a:pt x="1977574" y="105191"/>
                  <a:pt x="1978954" y="110383"/>
                </a:cubicBezTo>
                <a:cubicBezTo>
                  <a:pt x="1980328" y="115581"/>
                  <a:pt x="1983636" y="120110"/>
                  <a:pt x="1988875" y="123973"/>
                </a:cubicBezTo>
                <a:cubicBezTo>
                  <a:pt x="1994112" y="127839"/>
                  <a:pt x="2000686" y="129772"/>
                  <a:pt x="2008595" y="129772"/>
                </a:cubicBezTo>
                <a:cubicBezTo>
                  <a:pt x="2017657" y="129772"/>
                  <a:pt x="2029382" y="127370"/>
                  <a:pt x="2043768" y="122576"/>
                </a:cubicBezTo>
                <a:lnTo>
                  <a:pt x="2043768" y="58488"/>
                </a:lnTo>
                <a:lnTo>
                  <a:pt x="2067751" y="58488"/>
                </a:lnTo>
                <a:lnTo>
                  <a:pt x="2067751" y="199987"/>
                </a:lnTo>
                <a:lnTo>
                  <a:pt x="2043768" y="199987"/>
                </a:lnTo>
                <a:lnTo>
                  <a:pt x="2043768" y="142962"/>
                </a:lnTo>
                <a:cubicBezTo>
                  <a:pt x="2029022" y="147581"/>
                  <a:pt x="2015255" y="149889"/>
                  <a:pt x="2002465" y="149889"/>
                </a:cubicBezTo>
                <a:cubicBezTo>
                  <a:pt x="1991718" y="149889"/>
                  <a:pt x="1982236" y="147157"/>
                  <a:pt x="1974021" y="141695"/>
                </a:cubicBezTo>
                <a:cubicBezTo>
                  <a:pt x="1965805" y="136230"/>
                  <a:pt x="1960233" y="129552"/>
                  <a:pt x="1957303" y="121644"/>
                </a:cubicBezTo>
                <a:cubicBezTo>
                  <a:pt x="1954369" y="113738"/>
                  <a:pt x="1952903" y="105032"/>
                  <a:pt x="1952903" y="95529"/>
                </a:cubicBezTo>
                <a:close/>
                <a:moveTo>
                  <a:pt x="2103991" y="58488"/>
                </a:moveTo>
                <a:lnTo>
                  <a:pt x="2127976" y="58488"/>
                </a:lnTo>
                <a:lnTo>
                  <a:pt x="2127976" y="117381"/>
                </a:lnTo>
                <a:lnTo>
                  <a:pt x="2194460" y="117381"/>
                </a:lnTo>
                <a:lnTo>
                  <a:pt x="2194460" y="58488"/>
                </a:lnTo>
                <a:lnTo>
                  <a:pt x="2218443" y="58488"/>
                </a:lnTo>
                <a:lnTo>
                  <a:pt x="2218443" y="199987"/>
                </a:lnTo>
                <a:lnTo>
                  <a:pt x="2194460" y="199987"/>
                </a:lnTo>
                <a:lnTo>
                  <a:pt x="2194460" y="137235"/>
                </a:lnTo>
                <a:lnTo>
                  <a:pt x="2127976" y="137235"/>
                </a:lnTo>
                <a:lnTo>
                  <a:pt x="2127976" y="199987"/>
                </a:lnTo>
                <a:lnTo>
                  <a:pt x="2103991" y="199987"/>
                </a:lnTo>
                <a:close/>
                <a:moveTo>
                  <a:pt x="2245623" y="129240"/>
                </a:moveTo>
                <a:cubicBezTo>
                  <a:pt x="2245623" y="103035"/>
                  <a:pt x="2252905" y="83624"/>
                  <a:pt x="2267475" y="71017"/>
                </a:cubicBezTo>
                <a:cubicBezTo>
                  <a:pt x="2279647" y="60533"/>
                  <a:pt x="2294479" y="55295"/>
                  <a:pt x="2311978" y="55295"/>
                </a:cubicBezTo>
                <a:cubicBezTo>
                  <a:pt x="2331433" y="55295"/>
                  <a:pt x="2347330" y="61667"/>
                  <a:pt x="2359678" y="74411"/>
                </a:cubicBezTo>
                <a:cubicBezTo>
                  <a:pt x="2372026" y="87159"/>
                  <a:pt x="2378197" y="104771"/>
                  <a:pt x="2378197" y="127241"/>
                </a:cubicBezTo>
                <a:cubicBezTo>
                  <a:pt x="2378197" y="145450"/>
                  <a:pt x="2375468" y="159774"/>
                  <a:pt x="2370007" y="170211"/>
                </a:cubicBezTo>
                <a:cubicBezTo>
                  <a:pt x="2364542" y="180647"/>
                  <a:pt x="2356590" y="188755"/>
                  <a:pt x="2346153" y="194525"/>
                </a:cubicBezTo>
                <a:cubicBezTo>
                  <a:pt x="2335717" y="200296"/>
                  <a:pt x="2324326" y="203183"/>
                  <a:pt x="2311978" y="203183"/>
                </a:cubicBezTo>
                <a:cubicBezTo>
                  <a:pt x="2292168" y="203183"/>
                  <a:pt x="2276158" y="196833"/>
                  <a:pt x="2263944" y="184132"/>
                </a:cubicBezTo>
                <a:cubicBezTo>
                  <a:pt x="2251732" y="171428"/>
                  <a:pt x="2245623" y="153132"/>
                  <a:pt x="2245623" y="129240"/>
                </a:cubicBezTo>
                <a:close/>
                <a:moveTo>
                  <a:pt x="2270276" y="129240"/>
                </a:moveTo>
                <a:cubicBezTo>
                  <a:pt x="2270276" y="147358"/>
                  <a:pt x="2274225" y="160923"/>
                  <a:pt x="2282131" y="169941"/>
                </a:cubicBezTo>
                <a:cubicBezTo>
                  <a:pt x="2290040" y="178959"/>
                  <a:pt x="2299987" y="183462"/>
                  <a:pt x="2311978" y="183462"/>
                </a:cubicBezTo>
                <a:cubicBezTo>
                  <a:pt x="2323881" y="183462"/>
                  <a:pt x="2333784" y="178934"/>
                  <a:pt x="2341690" y="169876"/>
                </a:cubicBezTo>
                <a:cubicBezTo>
                  <a:pt x="2349598" y="160815"/>
                  <a:pt x="2353548" y="147002"/>
                  <a:pt x="2353548" y="128440"/>
                </a:cubicBezTo>
                <a:cubicBezTo>
                  <a:pt x="2353548" y="110940"/>
                  <a:pt x="2349573" y="97685"/>
                  <a:pt x="2341624" y="88667"/>
                </a:cubicBezTo>
                <a:cubicBezTo>
                  <a:pt x="2333672" y="79649"/>
                  <a:pt x="2323790" y="75141"/>
                  <a:pt x="2311978" y="75141"/>
                </a:cubicBezTo>
                <a:cubicBezTo>
                  <a:pt x="2299987" y="75141"/>
                  <a:pt x="2290040" y="79631"/>
                  <a:pt x="2282131" y="88602"/>
                </a:cubicBezTo>
                <a:cubicBezTo>
                  <a:pt x="2274225" y="97574"/>
                  <a:pt x="2270276" y="111121"/>
                  <a:pt x="2270276" y="129240"/>
                </a:cubicBezTo>
                <a:close/>
                <a:moveTo>
                  <a:pt x="2498641" y="148161"/>
                </a:moveTo>
                <a:lnTo>
                  <a:pt x="2522225" y="151225"/>
                </a:lnTo>
                <a:cubicBezTo>
                  <a:pt x="2519649" y="167478"/>
                  <a:pt x="2513052" y="180197"/>
                  <a:pt x="2502440" y="189392"/>
                </a:cubicBezTo>
                <a:cubicBezTo>
                  <a:pt x="2491827" y="198585"/>
                  <a:pt x="2478788" y="203183"/>
                  <a:pt x="2463333" y="203183"/>
                </a:cubicBezTo>
                <a:cubicBezTo>
                  <a:pt x="2443969" y="203183"/>
                  <a:pt x="2428405" y="196855"/>
                  <a:pt x="2416637" y="184196"/>
                </a:cubicBezTo>
                <a:cubicBezTo>
                  <a:pt x="2404866" y="171540"/>
                  <a:pt x="2398980" y="153399"/>
                  <a:pt x="2398980" y="129772"/>
                </a:cubicBezTo>
                <a:cubicBezTo>
                  <a:pt x="2398980" y="114494"/>
                  <a:pt x="2401514" y="101127"/>
                  <a:pt x="2406575" y="89664"/>
                </a:cubicBezTo>
                <a:cubicBezTo>
                  <a:pt x="2411638" y="78210"/>
                  <a:pt x="2419345" y="69616"/>
                  <a:pt x="2429694" y="63888"/>
                </a:cubicBezTo>
                <a:cubicBezTo>
                  <a:pt x="2440041" y="58158"/>
                  <a:pt x="2451298" y="55295"/>
                  <a:pt x="2463470" y="55295"/>
                </a:cubicBezTo>
                <a:cubicBezTo>
                  <a:pt x="2478834" y="55295"/>
                  <a:pt x="2491402" y="59180"/>
                  <a:pt x="2501176" y="66953"/>
                </a:cubicBezTo>
                <a:cubicBezTo>
                  <a:pt x="2510943" y="74725"/>
                  <a:pt x="2517204" y="85763"/>
                  <a:pt x="2519957" y="100058"/>
                </a:cubicBezTo>
                <a:lnTo>
                  <a:pt x="2496640" y="103658"/>
                </a:lnTo>
                <a:cubicBezTo>
                  <a:pt x="2494423" y="94154"/>
                  <a:pt x="2490492" y="87001"/>
                  <a:pt x="2484854" y="82205"/>
                </a:cubicBezTo>
                <a:cubicBezTo>
                  <a:pt x="2479213" y="77410"/>
                  <a:pt x="2472394" y="75012"/>
                  <a:pt x="2464398" y="75012"/>
                </a:cubicBezTo>
                <a:cubicBezTo>
                  <a:pt x="2452321" y="75012"/>
                  <a:pt x="2442504" y="79343"/>
                  <a:pt x="2434958" y="88002"/>
                </a:cubicBezTo>
                <a:cubicBezTo>
                  <a:pt x="2427405" y="96663"/>
                  <a:pt x="2423629" y="110365"/>
                  <a:pt x="2423629" y="129103"/>
                </a:cubicBezTo>
                <a:cubicBezTo>
                  <a:pt x="2423629" y="148115"/>
                  <a:pt x="2427272" y="161927"/>
                  <a:pt x="2434555" y="170541"/>
                </a:cubicBezTo>
                <a:cubicBezTo>
                  <a:pt x="2441838" y="179157"/>
                  <a:pt x="2451345" y="183462"/>
                  <a:pt x="2463066" y="183462"/>
                </a:cubicBezTo>
                <a:cubicBezTo>
                  <a:pt x="2472481" y="183462"/>
                  <a:pt x="2480343" y="180576"/>
                  <a:pt x="2486650" y="174801"/>
                </a:cubicBezTo>
                <a:cubicBezTo>
                  <a:pt x="2492957" y="169030"/>
                  <a:pt x="2496953" y="160149"/>
                  <a:pt x="2498641" y="148161"/>
                </a:cubicBezTo>
                <a:close/>
                <a:moveTo>
                  <a:pt x="2542746" y="58488"/>
                </a:moveTo>
                <a:lnTo>
                  <a:pt x="2566729" y="58488"/>
                </a:lnTo>
                <a:lnTo>
                  <a:pt x="2566729" y="166413"/>
                </a:lnTo>
                <a:lnTo>
                  <a:pt x="2633213" y="58488"/>
                </a:lnTo>
                <a:lnTo>
                  <a:pt x="2659061" y="58488"/>
                </a:lnTo>
                <a:lnTo>
                  <a:pt x="2659061" y="199987"/>
                </a:lnTo>
                <a:lnTo>
                  <a:pt x="2635079" y="199987"/>
                </a:lnTo>
                <a:lnTo>
                  <a:pt x="2635079" y="92731"/>
                </a:lnTo>
                <a:lnTo>
                  <a:pt x="2568593" y="199987"/>
                </a:lnTo>
                <a:lnTo>
                  <a:pt x="2542746" y="199987"/>
                </a:lnTo>
                <a:close/>
                <a:moveTo>
                  <a:pt x="2798824" y="0"/>
                </a:moveTo>
                <a:lnTo>
                  <a:pt x="2820010" y="266"/>
                </a:lnTo>
                <a:cubicBezTo>
                  <a:pt x="2819031" y="9770"/>
                  <a:pt x="2816921" y="16387"/>
                  <a:pt x="2813681" y="20117"/>
                </a:cubicBezTo>
                <a:cubicBezTo>
                  <a:pt x="2810438" y="23849"/>
                  <a:pt x="2806262" y="26247"/>
                  <a:pt x="2801157" y="27308"/>
                </a:cubicBezTo>
                <a:cubicBezTo>
                  <a:pt x="2796049" y="28378"/>
                  <a:pt x="2786037" y="28911"/>
                  <a:pt x="2771111" y="28911"/>
                </a:cubicBezTo>
                <a:cubicBezTo>
                  <a:pt x="2751300" y="28911"/>
                  <a:pt x="2737800" y="30819"/>
                  <a:pt x="2730608" y="34639"/>
                </a:cubicBezTo>
                <a:cubicBezTo>
                  <a:pt x="2723415" y="38458"/>
                  <a:pt x="2718242" y="44568"/>
                  <a:pt x="2715089" y="52962"/>
                </a:cubicBezTo>
                <a:cubicBezTo>
                  <a:pt x="2711934" y="61355"/>
                  <a:pt x="2710178" y="72168"/>
                  <a:pt x="2709822" y="85402"/>
                </a:cubicBezTo>
                <a:cubicBezTo>
                  <a:pt x="2715862" y="76431"/>
                  <a:pt x="2722926" y="69702"/>
                  <a:pt x="2731007" y="65217"/>
                </a:cubicBezTo>
                <a:cubicBezTo>
                  <a:pt x="2739093" y="60735"/>
                  <a:pt x="2748194" y="58488"/>
                  <a:pt x="2758321" y="58488"/>
                </a:cubicBezTo>
                <a:cubicBezTo>
                  <a:pt x="2776882" y="58488"/>
                  <a:pt x="2792250" y="64861"/>
                  <a:pt x="2804422" y="77608"/>
                </a:cubicBezTo>
                <a:cubicBezTo>
                  <a:pt x="2816590" y="90356"/>
                  <a:pt x="2822674" y="107610"/>
                  <a:pt x="2822674" y="129372"/>
                </a:cubicBezTo>
                <a:cubicBezTo>
                  <a:pt x="2822674" y="145893"/>
                  <a:pt x="2819611" y="159439"/>
                  <a:pt x="2813479" y="170009"/>
                </a:cubicBezTo>
                <a:cubicBezTo>
                  <a:pt x="2807349" y="180578"/>
                  <a:pt x="2800087" y="188755"/>
                  <a:pt x="2791696" y="194525"/>
                </a:cubicBezTo>
                <a:cubicBezTo>
                  <a:pt x="2783302" y="200296"/>
                  <a:pt x="2771864" y="203183"/>
                  <a:pt x="2757389" y="203183"/>
                </a:cubicBezTo>
                <a:cubicBezTo>
                  <a:pt x="2740602" y="203183"/>
                  <a:pt x="2727545" y="199339"/>
                  <a:pt x="2718217" y="191656"/>
                </a:cubicBezTo>
                <a:cubicBezTo>
                  <a:pt x="2708892" y="183974"/>
                  <a:pt x="2701740" y="174138"/>
                  <a:pt x="2696768" y="162147"/>
                </a:cubicBezTo>
                <a:cubicBezTo>
                  <a:pt x="2691789" y="150156"/>
                  <a:pt x="2689305" y="129285"/>
                  <a:pt x="2689305" y="99528"/>
                </a:cubicBezTo>
                <a:cubicBezTo>
                  <a:pt x="2689305" y="62132"/>
                  <a:pt x="2695634" y="36950"/>
                  <a:pt x="2708292" y="23982"/>
                </a:cubicBezTo>
                <a:cubicBezTo>
                  <a:pt x="2720946" y="11016"/>
                  <a:pt x="2740422" y="4532"/>
                  <a:pt x="2766716" y="4532"/>
                </a:cubicBezTo>
                <a:cubicBezTo>
                  <a:pt x="2783057" y="4532"/>
                  <a:pt x="2792340" y="4266"/>
                  <a:pt x="2794558" y="3730"/>
                </a:cubicBezTo>
                <a:cubicBezTo>
                  <a:pt x="2796779" y="3196"/>
                  <a:pt x="2798201" y="1954"/>
                  <a:pt x="2798824" y="0"/>
                </a:cubicBezTo>
                <a:close/>
                <a:moveTo>
                  <a:pt x="2797626" y="128706"/>
                </a:moveTo>
                <a:cubicBezTo>
                  <a:pt x="2797626" y="113960"/>
                  <a:pt x="2794141" y="101883"/>
                  <a:pt x="2787164" y="92466"/>
                </a:cubicBezTo>
                <a:cubicBezTo>
                  <a:pt x="2780190" y="83051"/>
                  <a:pt x="2770355" y="78342"/>
                  <a:pt x="2757654" y="78342"/>
                </a:cubicBezTo>
                <a:cubicBezTo>
                  <a:pt x="2744421" y="78342"/>
                  <a:pt x="2734205" y="83318"/>
                  <a:pt x="2727012" y="93264"/>
                </a:cubicBezTo>
                <a:cubicBezTo>
                  <a:pt x="2719812" y="103211"/>
                  <a:pt x="2716215" y="116488"/>
                  <a:pt x="2716215" y="133102"/>
                </a:cubicBezTo>
                <a:cubicBezTo>
                  <a:pt x="2716215" y="149536"/>
                  <a:pt x="2720189" y="162104"/>
                  <a:pt x="2728146" y="170808"/>
                </a:cubicBezTo>
                <a:cubicBezTo>
                  <a:pt x="2736095" y="179513"/>
                  <a:pt x="2745886" y="183866"/>
                  <a:pt x="2757522" y="183866"/>
                </a:cubicBezTo>
                <a:cubicBezTo>
                  <a:pt x="2769423" y="183866"/>
                  <a:pt x="2779085" y="178822"/>
                  <a:pt x="2786502" y="168742"/>
                </a:cubicBezTo>
                <a:cubicBezTo>
                  <a:pt x="2793918" y="158662"/>
                  <a:pt x="2797626" y="145317"/>
                  <a:pt x="2797626" y="128706"/>
                </a:cubicBezTo>
                <a:close/>
                <a:moveTo>
                  <a:pt x="2849545" y="58488"/>
                </a:moveTo>
                <a:lnTo>
                  <a:pt x="2873528" y="58488"/>
                </a:lnTo>
                <a:lnTo>
                  <a:pt x="2873528" y="166413"/>
                </a:lnTo>
                <a:lnTo>
                  <a:pt x="2940012" y="58488"/>
                </a:lnTo>
                <a:lnTo>
                  <a:pt x="2965860" y="58488"/>
                </a:lnTo>
                <a:lnTo>
                  <a:pt x="2965860" y="199987"/>
                </a:lnTo>
                <a:lnTo>
                  <a:pt x="2941878" y="199987"/>
                </a:lnTo>
                <a:lnTo>
                  <a:pt x="2941878" y="92731"/>
                </a:lnTo>
                <a:lnTo>
                  <a:pt x="2875393" y="199987"/>
                </a:lnTo>
                <a:lnTo>
                  <a:pt x="2849545" y="199987"/>
                </a:lnTo>
                <a:close/>
                <a:moveTo>
                  <a:pt x="3001969" y="254213"/>
                </a:moveTo>
                <a:lnTo>
                  <a:pt x="3001969" y="58488"/>
                </a:lnTo>
                <a:lnTo>
                  <a:pt x="3023817" y="58488"/>
                </a:lnTo>
                <a:lnTo>
                  <a:pt x="3023817" y="76874"/>
                </a:lnTo>
                <a:cubicBezTo>
                  <a:pt x="3028969" y="69681"/>
                  <a:pt x="3034786" y="64284"/>
                  <a:pt x="3041271" y="60688"/>
                </a:cubicBezTo>
                <a:cubicBezTo>
                  <a:pt x="3047754" y="57091"/>
                  <a:pt x="3055616" y="55295"/>
                  <a:pt x="3064857" y="55295"/>
                </a:cubicBezTo>
                <a:cubicBezTo>
                  <a:pt x="3076935" y="55295"/>
                  <a:pt x="3087595" y="58402"/>
                  <a:pt x="3096832" y="64620"/>
                </a:cubicBezTo>
                <a:cubicBezTo>
                  <a:pt x="3106070" y="70836"/>
                  <a:pt x="3113043" y="79609"/>
                  <a:pt x="3117752" y="90932"/>
                </a:cubicBezTo>
                <a:cubicBezTo>
                  <a:pt x="3122456" y="102257"/>
                  <a:pt x="3124811" y="114670"/>
                  <a:pt x="3124811" y="128174"/>
                </a:cubicBezTo>
                <a:cubicBezTo>
                  <a:pt x="3124811" y="142650"/>
                  <a:pt x="3122213" y="155685"/>
                  <a:pt x="3117017" y="167276"/>
                </a:cubicBezTo>
                <a:cubicBezTo>
                  <a:pt x="3111823" y="178869"/>
                  <a:pt x="3104270" y="187750"/>
                  <a:pt x="3094367" y="193925"/>
                </a:cubicBezTo>
                <a:cubicBezTo>
                  <a:pt x="3084463" y="200094"/>
                  <a:pt x="3074048" y="203183"/>
                  <a:pt x="3063122" y="203183"/>
                </a:cubicBezTo>
                <a:cubicBezTo>
                  <a:pt x="3055130" y="203183"/>
                  <a:pt x="3047955" y="201495"/>
                  <a:pt x="3041605" y="198122"/>
                </a:cubicBezTo>
                <a:cubicBezTo>
                  <a:pt x="3035258" y="194749"/>
                  <a:pt x="3030037" y="190486"/>
                  <a:pt x="3025952" y="185330"/>
                </a:cubicBezTo>
                <a:lnTo>
                  <a:pt x="3025952" y="254213"/>
                </a:lnTo>
                <a:close/>
                <a:moveTo>
                  <a:pt x="3023684" y="130035"/>
                </a:moveTo>
                <a:cubicBezTo>
                  <a:pt x="3023684" y="148244"/>
                  <a:pt x="3027370" y="161701"/>
                  <a:pt x="3034743" y="170405"/>
                </a:cubicBezTo>
                <a:cubicBezTo>
                  <a:pt x="3042116" y="179110"/>
                  <a:pt x="3051044" y="183462"/>
                  <a:pt x="3061523" y="183462"/>
                </a:cubicBezTo>
                <a:cubicBezTo>
                  <a:pt x="3072183" y="183462"/>
                  <a:pt x="3081308" y="178959"/>
                  <a:pt x="3088906" y="169941"/>
                </a:cubicBezTo>
                <a:cubicBezTo>
                  <a:pt x="3096498" y="160923"/>
                  <a:pt x="3100295" y="146955"/>
                  <a:pt x="3100295" y="128041"/>
                </a:cubicBezTo>
                <a:cubicBezTo>
                  <a:pt x="3100295" y="110008"/>
                  <a:pt x="3096588" y="96505"/>
                  <a:pt x="3089171" y="87533"/>
                </a:cubicBezTo>
                <a:cubicBezTo>
                  <a:pt x="3081752" y="78562"/>
                  <a:pt x="3072892" y="74080"/>
                  <a:pt x="3062589" y="74080"/>
                </a:cubicBezTo>
                <a:cubicBezTo>
                  <a:pt x="3052375" y="74080"/>
                  <a:pt x="3043337" y="78854"/>
                  <a:pt x="3035478" y="88400"/>
                </a:cubicBezTo>
                <a:cubicBezTo>
                  <a:pt x="3027616" y="97952"/>
                  <a:pt x="3023684" y="111830"/>
                  <a:pt x="3023684" y="130035"/>
                </a:cubicBezTo>
                <a:close/>
                <a:moveTo>
                  <a:pt x="3246055" y="148161"/>
                </a:moveTo>
                <a:lnTo>
                  <a:pt x="3269639" y="151225"/>
                </a:lnTo>
                <a:cubicBezTo>
                  <a:pt x="3267063" y="167478"/>
                  <a:pt x="3260466" y="180197"/>
                  <a:pt x="3249854" y="189392"/>
                </a:cubicBezTo>
                <a:cubicBezTo>
                  <a:pt x="3239241" y="198585"/>
                  <a:pt x="3226202" y="203183"/>
                  <a:pt x="3210747" y="203183"/>
                </a:cubicBezTo>
                <a:cubicBezTo>
                  <a:pt x="3191383" y="203183"/>
                  <a:pt x="3175819" y="196855"/>
                  <a:pt x="3164052" y="184196"/>
                </a:cubicBezTo>
                <a:cubicBezTo>
                  <a:pt x="3152284" y="171540"/>
                  <a:pt x="3146394" y="153399"/>
                  <a:pt x="3146394" y="129772"/>
                </a:cubicBezTo>
                <a:cubicBezTo>
                  <a:pt x="3146394" y="114494"/>
                  <a:pt x="3148928" y="101127"/>
                  <a:pt x="3153989" y="89664"/>
                </a:cubicBezTo>
                <a:cubicBezTo>
                  <a:pt x="3159051" y="78210"/>
                  <a:pt x="3166759" y="69616"/>
                  <a:pt x="3177108" y="63888"/>
                </a:cubicBezTo>
                <a:cubicBezTo>
                  <a:pt x="3187455" y="58158"/>
                  <a:pt x="3198713" y="55295"/>
                  <a:pt x="3210884" y="55295"/>
                </a:cubicBezTo>
                <a:cubicBezTo>
                  <a:pt x="3226248" y="55295"/>
                  <a:pt x="3238816" y="59180"/>
                  <a:pt x="3248591" y="66953"/>
                </a:cubicBezTo>
                <a:cubicBezTo>
                  <a:pt x="3258357" y="74725"/>
                  <a:pt x="3264618" y="85763"/>
                  <a:pt x="3267371" y="100058"/>
                </a:cubicBezTo>
                <a:lnTo>
                  <a:pt x="3244054" y="103658"/>
                </a:lnTo>
                <a:cubicBezTo>
                  <a:pt x="3241837" y="94154"/>
                  <a:pt x="3237906" y="87001"/>
                  <a:pt x="3232268" y="82205"/>
                </a:cubicBezTo>
                <a:cubicBezTo>
                  <a:pt x="3226627" y="77410"/>
                  <a:pt x="3219809" y="75012"/>
                  <a:pt x="3211813" y="75012"/>
                </a:cubicBezTo>
                <a:cubicBezTo>
                  <a:pt x="3199735" y="75012"/>
                  <a:pt x="3189918" y="79343"/>
                  <a:pt x="3182371" y="88002"/>
                </a:cubicBezTo>
                <a:cubicBezTo>
                  <a:pt x="3174819" y="96663"/>
                  <a:pt x="3171043" y="110365"/>
                  <a:pt x="3171043" y="129103"/>
                </a:cubicBezTo>
                <a:cubicBezTo>
                  <a:pt x="3171043" y="148115"/>
                  <a:pt x="3174687" y="161927"/>
                  <a:pt x="3181969" y="170541"/>
                </a:cubicBezTo>
                <a:cubicBezTo>
                  <a:pt x="3189251" y="179157"/>
                  <a:pt x="3198759" y="183462"/>
                  <a:pt x="3210480" y="183462"/>
                </a:cubicBezTo>
                <a:cubicBezTo>
                  <a:pt x="3219895" y="183462"/>
                  <a:pt x="3227757" y="180576"/>
                  <a:pt x="3234064" y="174801"/>
                </a:cubicBezTo>
                <a:cubicBezTo>
                  <a:pt x="3240371" y="169030"/>
                  <a:pt x="3244368" y="160149"/>
                  <a:pt x="3246055" y="148161"/>
                </a:cubicBezTo>
                <a:close/>
                <a:moveTo>
                  <a:pt x="3290023" y="58488"/>
                </a:moveTo>
                <a:lnTo>
                  <a:pt x="3314006" y="58488"/>
                </a:lnTo>
                <a:lnTo>
                  <a:pt x="3314006" y="119645"/>
                </a:lnTo>
                <a:cubicBezTo>
                  <a:pt x="3321645" y="119645"/>
                  <a:pt x="3326999" y="118183"/>
                  <a:pt x="3330062" y="115250"/>
                </a:cubicBezTo>
                <a:cubicBezTo>
                  <a:pt x="3333129" y="112319"/>
                  <a:pt x="3337637" y="103791"/>
                  <a:pt x="3343588" y="89664"/>
                </a:cubicBezTo>
                <a:cubicBezTo>
                  <a:pt x="3348292" y="78475"/>
                  <a:pt x="3352116" y="71103"/>
                  <a:pt x="3355050" y="67550"/>
                </a:cubicBezTo>
                <a:cubicBezTo>
                  <a:pt x="3357977" y="64000"/>
                  <a:pt x="3361350" y="61602"/>
                  <a:pt x="3365173" y="60356"/>
                </a:cubicBezTo>
                <a:cubicBezTo>
                  <a:pt x="3368993" y="59112"/>
                  <a:pt x="3375119" y="58488"/>
                  <a:pt x="3383558" y="58488"/>
                </a:cubicBezTo>
                <a:lnTo>
                  <a:pt x="3388353" y="58488"/>
                </a:lnTo>
                <a:lnTo>
                  <a:pt x="3388353" y="78342"/>
                </a:lnTo>
                <a:lnTo>
                  <a:pt x="3381689" y="78210"/>
                </a:lnTo>
                <a:cubicBezTo>
                  <a:pt x="3375382" y="78210"/>
                  <a:pt x="3371344" y="79142"/>
                  <a:pt x="3369564" y="81007"/>
                </a:cubicBezTo>
                <a:cubicBezTo>
                  <a:pt x="3367700" y="82961"/>
                  <a:pt x="3364860" y="88779"/>
                  <a:pt x="3361040" y="98459"/>
                </a:cubicBezTo>
                <a:cubicBezTo>
                  <a:pt x="3357396" y="107701"/>
                  <a:pt x="3354066" y="114094"/>
                  <a:pt x="3351046" y="117647"/>
                </a:cubicBezTo>
                <a:cubicBezTo>
                  <a:pt x="3348030" y="121201"/>
                  <a:pt x="3343364" y="124444"/>
                  <a:pt x="3337057" y="127370"/>
                </a:cubicBezTo>
                <a:cubicBezTo>
                  <a:pt x="3347360" y="130129"/>
                  <a:pt x="3357483" y="139719"/>
                  <a:pt x="3367433" y="156150"/>
                </a:cubicBezTo>
                <a:lnTo>
                  <a:pt x="3393686" y="199987"/>
                </a:lnTo>
                <a:lnTo>
                  <a:pt x="3367304" y="199987"/>
                </a:lnTo>
                <a:lnTo>
                  <a:pt x="3341722" y="156150"/>
                </a:lnTo>
                <a:cubicBezTo>
                  <a:pt x="3336481" y="147358"/>
                  <a:pt x="3331905" y="141563"/>
                  <a:pt x="3327996" y="138765"/>
                </a:cubicBezTo>
                <a:cubicBezTo>
                  <a:pt x="3324089" y="135965"/>
                  <a:pt x="3319423" y="134567"/>
                  <a:pt x="3314006" y="134567"/>
                </a:cubicBezTo>
                <a:lnTo>
                  <a:pt x="3314006" y="199987"/>
                </a:lnTo>
                <a:lnTo>
                  <a:pt x="3290023" y="199987"/>
                </a:lnTo>
                <a:close/>
                <a:moveTo>
                  <a:pt x="3409539" y="58488"/>
                </a:moveTo>
                <a:lnTo>
                  <a:pt x="3433523" y="58488"/>
                </a:lnTo>
                <a:lnTo>
                  <a:pt x="3433523" y="166413"/>
                </a:lnTo>
                <a:lnTo>
                  <a:pt x="3500007" y="58488"/>
                </a:lnTo>
                <a:lnTo>
                  <a:pt x="3525855" y="58488"/>
                </a:lnTo>
                <a:lnTo>
                  <a:pt x="3525855" y="199987"/>
                </a:lnTo>
                <a:lnTo>
                  <a:pt x="3501872" y="199987"/>
                </a:lnTo>
                <a:lnTo>
                  <a:pt x="3501872" y="92731"/>
                </a:lnTo>
                <a:lnTo>
                  <a:pt x="3435387" y="199987"/>
                </a:lnTo>
                <a:lnTo>
                  <a:pt x="3409539" y="199987"/>
                </a:lnTo>
                <a:close/>
                <a:moveTo>
                  <a:pt x="3544881" y="199987"/>
                </a:moveTo>
                <a:lnTo>
                  <a:pt x="3596577" y="126438"/>
                </a:lnTo>
                <a:lnTo>
                  <a:pt x="3548747" y="58488"/>
                </a:lnTo>
                <a:lnTo>
                  <a:pt x="3578724" y="58488"/>
                </a:lnTo>
                <a:lnTo>
                  <a:pt x="3600440" y="91666"/>
                </a:lnTo>
                <a:cubicBezTo>
                  <a:pt x="3604526" y="97974"/>
                  <a:pt x="3607816" y="103258"/>
                  <a:pt x="3610300" y="107524"/>
                </a:cubicBezTo>
                <a:cubicBezTo>
                  <a:pt x="3614209" y="101659"/>
                  <a:pt x="3617806" y="96461"/>
                  <a:pt x="3621093" y="91932"/>
                </a:cubicBezTo>
                <a:lnTo>
                  <a:pt x="3644943" y="58488"/>
                </a:lnTo>
                <a:lnTo>
                  <a:pt x="3673592" y="58488"/>
                </a:lnTo>
                <a:lnTo>
                  <a:pt x="3624693" y="125110"/>
                </a:lnTo>
                <a:lnTo>
                  <a:pt x="3677318" y="199987"/>
                </a:lnTo>
                <a:lnTo>
                  <a:pt x="3647874" y="199987"/>
                </a:lnTo>
                <a:lnTo>
                  <a:pt x="3618828" y="156020"/>
                </a:lnTo>
                <a:lnTo>
                  <a:pt x="3611099" y="144161"/>
                </a:lnTo>
                <a:lnTo>
                  <a:pt x="3573930" y="199987"/>
                </a:lnTo>
                <a:close/>
                <a:moveTo>
                  <a:pt x="3768056" y="58488"/>
                </a:moveTo>
                <a:lnTo>
                  <a:pt x="3805362" y="58488"/>
                </a:lnTo>
                <a:lnTo>
                  <a:pt x="3842533" y="171740"/>
                </a:lnTo>
                <a:lnTo>
                  <a:pt x="3883835" y="58488"/>
                </a:lnTo>
                <a:lnTo>
                  <a:pt x="3918349" y="58488"/>
                </a:lnTo>
                <a:lnTo>
                  <a:pt x="3918349" y="199987"/>
                </a:lnTo>
                <a:lnTo>
                  <a:pt x="3894365" y="199987"/>
                </a:lnTo>
                <a:lnTo>
                  <a:pt x="3894365" y="86069"/>
                </a:lnTo>
                <a:lnTo>
                  <a:pt x="3852526" y="199987"/>
                </a:lnTo>
                <a:lnTo>
                  <a:pt x="3831073" y="199987"/>
                </a:lnTo>
                <a:lnTo>
                  <a:pt x="3791503" y="80607"/>
                </a:lnTo>
                <a:lnTo>
                  <a:pt x="3791503" y="199987"/>
                </a:lnTo>
                <a:lnTo>
                  <a:pt x="3768056" y="199987"/>
                </a:lnTo>
                <a:close/>
                <a:moveTo>
                  <a:pt x="4051847" y="154422"/>
                </a:moveTo>
                <a:lnTo>
                  <a:pt x="4076630" y="157485"/>
                </a:lnTo>
                <a:cubicBezTo>
                  <a:pt x="4072720" y="171960"/>
                  <a:pt x="4065481" y="183200"/>
                  <a:pt x="4054915" y="191188"/>
                </a:cubicBezTo>
                <a:cubicBezTo>
                  <a:pt x="4044342" y="199184"/>
                  <a:pt x="4030842" y="203183"/>
                  <a:pt x="4014408" y="203183"/>
                </a:cubicBezTo>
                <a:cubicBezTo>
                  <a:pt x="3993711" y="203183"/>
                  <a:pt x="3977302" y="196812"/>
                  <a:pt x="3965178" y="184061"/>
                </a:cubicBezTo>
                <a:cubicBezTo>
                  <a:pt x="3953053" y="171316"/>
                  <a:pt x="3946990" y="153442"/>
                  <a:pt x="3946990" y="130439"/>
                </a:cubicBezTo>
                <a:cubicBezTo>
                  <a:pt x="3946990" y="106631"/>
                  <a:pt x="3953122" y="88159"/>
                  <a:pt x="3965380" y="75012"/>
                </a:cubicBezTo>
                <a:cubicBezTo>
                  <a:pt x="3977634" y="61865"/>
                  <a:pt x="3993534" y="55295"/>
                  <a:pt x="4013076" y="55295"/>
                </a:cubicBezTo>
                <a:cubicBezTo>
                  <a:pt x="4031994" y="55295"/>
                  <a:pt x="4047452" y="61732"/>
                  <a:pt x="4059444" y="74613"/>
                </a:cubicBezTo>
                <a:cubicBezTo>
                  <a:pt x="4071434" y="87490"/>
                  <a:pt x="4077433" y="105609"/>
                  <a:pt x="4077433" y="128973"/>
                </a:cubicBezTo>
                <a:cubicBezTo>
                  <a:pt x="4077433" y="130395"/>
                  <a:pt x="4077386" y="132527"/>
                  <a:pt x="4077296" y="135366"/>
                </a:cubicBezTo>
                <a:lnTo>
                  <a:pt x="3971773" y="135366"/>
                </a:lnTo>
                <a:cubicBezTo>
                  <a:pt x="3972662" y="150911"/>
                  <a:pt x="3977057" y="162814"/>
                  <a:pt x="3984963" y="171075"/>
                </a:cubicBezTo>
                <a:cubicBezTo>
                  <a:pt x="3992869" y="179337"/>
                  <a:pt x="4002729" y="183462"/>
                  <a:pt x="4014544" y="183462"/>
                </a:cubicBezTo>
                <a:cubicBezTo>
                  <a:pt x="4023336" y="183462"/>
                  <a:pt x="4030842" y="181155"/>
                  <a:pt x="4037062" y="176536"/>
                </a:cubicBezTo>
                <a:cubicBezTo>
                  <a:pt x="4043279" y="171917"/>
                  <a:pt x="4048204" y="164548"/>
                  <a:pt x="4051847" y="154422"/>
                </a:cubicBezTo>
                <a:close/>
                <a:moveTo>
                  <a:pt x="3973105" y="115649"/>
                </a:moveTo>
                <a:lnTo>
                  <a:pt x="4052114" y="115649"/>
                </a:lnTo>
                <a:cubicBezTo>
                  <a:pt x="4051049" y="103747"/>
                  <a:pt x="4048027" y="94820"/>
                  <a:pt x="4043056" y="88869"/>
                </a:cubicBezTo>
                <a:cubicBezTo>
                  <a:pt x="4035414" y="79631"/>
                  <a:pt x="4025511" y="75012"/>
                  <a:pt x="4013345" y="75012"/>
                </a:cubicBezTo>
                <a:cubicBezTo>
                  <a:pt x="4002329" y="75012"/>
                  <a:pt x="3993071" y="78699"/>
                  <a:pt x="3985564" y="86069"/>
                </a:cubicBezTo>
                <a:cubicBezTo>
                  <a:pt x="3978058" y="93445"/>
                  <a:pt x="3973904" y="103301"/>
                  <a:pt x="3973105" y="115649"/>
                </a:cubicBezTo>
                <a:close/>
                <a:moveTo>
                  <a:pt x="4199076" y="148161"/>
                </a:moveTo>
                <a:lnTo>
                  <a:pt x="4222656" y="151225"/>
                </a:lnTo>
                <a:cubicBezTo>
                  <a:pt x="4220084" y="167478"/>
                  <a:pt x="4213484" y="180197"/>
                  <a:pt x="4202871" y="189392"/>
                </a:cubicBezTo>
                <a:cubicBezTo>
                  <a:pt x="4192259" y="198585"/>
                  <a:pt x="4179222" y="203183"/>
                  <a:pt x="4163768" y="203183"/>
                </a:cubicBezTo>
                <a:cubicBezTo>
                  <a:pt x="4144404" y="203183"/>
                  <a:pt x="4128841" y="196855"/>
                  <a:pt x="4117068" y="184196"/>
                </a:cubicBezTo>
                <a:cubicBezTo>
                  <a:pt x="4105301" y="171540"/>
                  <a:pt x="4099414" y="153399"/>
                  <a:pt x="4099414" y="129772"/>
                </a:cubicBezTo>
                <a:cubicBezTo>
                  <a:pt x="4099414" y="114494"/>
                  <a:pt x="4101945" y="101127"/>
                  <a:pt x="4107006" y="89664"/>
                </a:cubicBezTo>
                <a:cubicBezTo>
                  <a:pt x="4112068" y="78210"/>
                  <a:pt x="4119776" y="69616"/>
                  <a:pt x="4130125" y="63888"/>
                </a:cubicBezTo>
                <a:cubicBezTo>
                  <a:pt x="4140472" y="58158"/>
                  <a:pt x="4151730" y="55295"/>
                  <a:pt x="4163901" y="55295"/>
                </a:cubicBezTo>
                <a:cubicBezTo>
                  <a:pt x="4179265" y="55295"/>
                  <a:pt x="4191833" y="59180"/>
                  <a:pt x="4201607" y="66953"/>
                </a:cubicBezTo>
                <a:cubicBezTo>
                  <a:pt x="4211377" y="74725"/>
                  <a:pt x="4217639" y="85763"/>
                  <a:pt x="4220389" y="100058"/>
                </a:cubicBezTo>
                <a:lnTo>
                  <a:pt x="4197075" y="103658"/>
                </a:lnTo>
                <a:cubicBezTo>
                  <a:pt x="4194853" y="94154"/>
                  <a:pt x="4190926" y="87001"/>
                  <a:pt x="4185285" y="82205"/>
                </a:cubicBezTo>
                <a:cubicBezTo>
                  <a:pt x="4179644" y="77410"/>
                  <a:pt x="4172825" y="75012"/>
                  <a:pt x="4164830" y="75012"/>
                </a:cubicBezTo>
                <a:cubicBezTo>
                  <a:pt x="4152752" y="75012"/>
                  <a:pt x="4142939" y="79343"/>
                  <a:pt x="4135390" y="88002"/>
                </a:cubicBezTo>
                <a:cubicBezTo>
                  <a:pt x="4127836" y="96663"/>
                  <a:pt x="4124064" y="110365"/>
                  <a:pt x="4124064" y="129103"/>
                </a:cubicBezTo>
                <a:cubicBezTo>
                  <a:pt x="4124064" y="148115"/>
                  <a:pt x="4127707" y="161927"/>
                  <a:pt x="4134990" y="170541"/>
                </a:cubicBezTo>
                <a:cubicBezTo>
                  <a:pt x="4142269" y="179157"/>
                  <a:pt x="4151776" y="183462"/>
                  <a:pt x="4163501" y="183462"/>
                </a:cubicBezTo>
                <a:cubicBezTo>
                  <a:pt x="4172915" y="183462"/>
                  <a:pt x="4180774" y="180576"/>
                  <a:pt x="4187081" y="174801"/>
                </a:cubicBezTo>
                <a:cubicBezTo>
                  <a:pt x="4193389" y="169030"/>
                  <a:pt x="4197388" y="160149"/>
                  <a:pt x="4199076" y="148161"/>
                </a:cubicBezTo>
                <a:close/>
                <a:moveTo>
                  <a:pt x="4230252" y="58488"/>
                </a:moveTo>
                <a:lnTo>
                  <a:pt x="4345236" y="58488"/>
                </a:lnTo>
                <a:lnTo>
                  <a:pt x="4345236" y="78342"/>
                </a:lnTo>
                <a:lnTo>
                  <a:pt x="4299672" y="78342"/>
                </a:lnTo>
                <a:lnTo>
                  <a:pt x="4299672" y="199987"/>
                </a:lnTo>
                <a:lnTo>
                  <a:pt x="4275818" y="199987"/>
                </a:lnTo>
                <a:lnTo>
                  <a:pt x="4275818" y="78342"/>
                </a:lnTo>
                <a:lnTo>
                  <a:pt x="4230252" y="78342"/>
                </a:lnTo>
                <a:close/>
                <a:moveTo>
                  <a:pt x="4355678" y="129240"/>
                </a:moveTo>
                <a:cubicBezTo>
                  <a:pt x="4355678" y="103035"/>
                  <a:pt x="4362959" y="83624"/>
                  <a:pt x="4377529" y="71017"/>
                </a:cubicBezTo>
                <a:cubicBezTo>
                  <a:pt x="4389696" y="60533"/>
                  <a:pt x="4404533" y="55295"/>
                  <a:pt x="4422032" y="55295"/>
                </a:cubicBezTo>
                <a:cubicBezTo>
                  <a:pt x="4441482" y="55295"/>
                  <a:pt x="4457380" y="61667"/>
                  <a:pt x="4469729" y="74411"/>
                </a:cubicBezTo>
                <a:cubicBezTo>
                  <a:pt x="4482077" y="87159"/>
                  <a:pt x="4488250" y="104771"/>
                  <a:pt x="4488250" y="127241"/>
                </a:cubicBezTo>
                <a:cubicBezTo>
                  <a:pt x="4488250" y="145450"/>
                  <a:pt x="4485522" y="159774"/>
                  <a:pt x="4480058" y="170211"/>
                </a:cubicBezTo>
                <a:cubicBezTo>
                  <a:pt x="4474595" y="180647"/>
                  <a:pt x="4466644" y="188755"/>
                  <a:pt x="4456207" y="194525"/>
                </a:cubicBezTo>
                <a:cubicBezTo>
                  <a:pt x="4445770" y="200296"/>
                  <a:pt x="4434381" y="203183"/>
                  <a:pt x="4422032" y="203183"/>
                </a:cubicBezTo>
                <a:cubicBezTo>
                  <a:pt x="4402221" y="203183"/>
                  <a:pt x="4386208" y="196833"/>
                  <a:pt x="4373997" y="184132"/>
                </a:cubicBezTo>
                <a:cubicBezTo>
                  <a:pt x="4361782" y="171428"/>
                  <a:pt x="4355678" y="153132"/>
                  <a:pt x="4355678" y="129240"/>
                </a:cubicBezTo>
                <a:close/>
                <a:moveTo>
                  <a:pt x="4380326" y="129240"/>
                </a:moveTo>
                <a:cubicBezTo>
                  <a:pt x="4380326" y="147358"/>
                  <a:pt x="4384279" y="160923"/>
                  <a:pt x="4392185" y="169941"/>
                </a:cubicBezTo>
                <a:cubicBezTo>
                  <a:pt x="4400090" y="178959"/>
                  <a:pt x="4410037" y="183462"/>
                  <a:pt x="4422032" y="183462"/>
                </a:cubicBezTo>
                <a:cubicBezTo>
                  <a:pt x="4433929" y="183462"/>
                  <a:pt x="4443833" y="178934"/>
                  <a:pt x="4451743" y="169876"/>
                </a:cubicBezTo>
                <a:cubicBezTo>
                  <a:pt x="4459649" y="160815"/>
                  <a:pt x="4463600" y="147002"/>
                  <a:pt x="4463600" y="128440"/>
                </a:cubicBezTo>
                <a:cubicBezTo>
                  <a:pt x="4463600" y="110940"/>
                  <a:pt x="4459627" y="97685"/>
                  <a:pt x="4451678" y="88667"/>
                </a:cubicBezTo>
                <a:cubicBezTo>
                  <a:pt x="4443721" y="79649"/>
                  <a:pt x="4433843" y="75141"/>
                  <a:pt x="4422032" y="75141"/>
                </a:cubicBezTo>
                <a:cubicBezTo>
                  <a:pt x="4410037" y="75141"/>
                  <a:pt x="4400090" y="79631"/>
                  <a:pt x="4392185" y="88602"/>
                </a:cubicBezTo>
                <a:cubicBezTo>
                  <a:pt x="4384279" y="97574"/>
                  <a:pt x="4380326" y="111121"/>
                  <a:pt x="4380326" y="129240"/>
                </a:cubicBezTo>
                <a:close/>
                <a:moveTo>
                  <a:pt x="4516363" y="254213"/>
                </a:moveTo>
                <a:lnTo>
                  <a:pt x="4516363" y="58488"/>
                </a:lnTo>
                <a:lnTo>
                  <a:pt x="4538211" y="58488"/>
                </a:lnTo>
                <a:lnTo>
                  <a:pt x="4538211" y="76874"/>
                </a:lnTo>
                <a:cubicBezTo>
                  <a:pt x="4543363" y="69681"/>
                  <a:pt x="4549181" y="64284"/>
                  <a:pt x="4555665" y="60688"/>
                </a:cubicBezTo>
                <a:cubicBezTo>
                  <a:pt x="4562148" y="57091"/>
                  <a:pt x="4570010" y="55295"/>
                  <a:pt x="4579251" y="55295"/>
                </a:cubicBezTo>
                <a:cubicBezTo>
                  <a:pt x="4591330" y="55295"/>
                  <a:pt x="4601985" y="58402"/>
                  <a:pt x="4611227" y="64620"/>
                </a:cubicBezTo>
                <a:cubicBezTo>
                  <a:pt x="4620464" y="70836"/>
                  <a:pt x="4627437" y="79609"/>
                  <a:pt x="4632146" y="90932"/>
                </a:cubicBezTo>
                <a:cubicBezTo>
                  <a:pt x="4636852" y="102257"/>
                  <a:pt x="4639206" y="114670"/>
                  <a:pt x="4639206" y="128174"/>
                </a:cubicBezTo>
                <a:cubicBezTo>
                  <a:pt x="4639206" y="142650"/>
                  <a:pt x="4636606" y="155685"/>
                  <a:pt x="4631412" y="167276"/>
                </a:cubicBezTo>
                <a:cubicBezTo>
                  <a:pt x="4626217" y="178869"/>
                  <a:pt x="4618664" y="187750"/>
                  <a:pt x="4608761" y="193925"/>
                </a:cubicBezTo>
                <a:cubicBezTo>
                  <a:pt x="4598857" y="200094"/>
                  <a:pt x="4588438" y="203183"/>
                  <a:pt x="4577516" y="203183"/>
                </a:cubicBezTo>
                <a:cubicBezTo>
                  <a:pt x="4569523" y="203183"/>
                  <a:pt x="4562349" y="201495"/>
                  <a:pt x="4555998" y="198122"/>
                </a:cubicBezTo>
                <a:cubicBezTo>
                  <a:pt x="4549648" y="194749"/>
                  <a:pt x="4544433" y="190486"/>
                  <a:pt x="4540343" y="185330"/>
                </a:cubicBezTo>
                <a:lnTo>
                  <a:pt x="4540343" y="254213"/>
                </a:lnTo>
                <a:close/>
                <a:moveTo>
                  <a:pt x="4538079" y="130035"/>
                </a:moveTo>
                <a:cubicBezTo>
                  <a:pt x="4538079" y="148244"/>
                  <a:pt x="4541760" y="161701"/>
                  <a:pt x="4549138" y="170405"/>
                </a:cubicBezTo>
                <a:cubicBezTo>
                  <a:pt x="4556510" y="179110"/>
                  <a:pt x="4565438" y="183462"/>
                  <a:pt x="4575917" y="183462"/>
                </a:cubicBezTo>
                <a:cubicBezTo>
                  <a:pt x="4586577" y="183462"/>
                  <a:pt x="4595703" y="178959"/>
                  <a:pt x="4603300" y="169941"/>
                </a:cubicBezTo>
                <a:cubicBezTo>
                  <a:pt x="4610891" y="160923"/>
                  <a:pt x="4614690" y="146955"/>
                  <a:pt x="4614690" y="128041"/>
                </a:cubicBezTo>
                <a:cubicBezTo>
                  <a:pt x="4614690" y="110008"/>
                  <a:pt x="4610981" y="96505"/>
                  <a:pt x="4603562" y="87533"/>
                </a:cubicBezTo>
                <a:cubicBezTo>
                  <a:pt x="4596146" y="78562"/>
                  <a:pt x="4587286" y="74080"/>
                  <a:pt x="4576983" y="74080"/>
                </a:cubicBezTo>
                <a:cubicBezTo>
                  <a:pt x="4566770" y="74080"/>
                  <a:pt x="4557730" y="78854"/>
                  <a:pt x="4549868" y="88400"/>
                </a:cubicBezTo>
                <a:cubicBezTo>
                  <a:pt x="4542009" y="97952"/>
                  <a:pt x="4538079" y="111830"/>
                  <a:pt x="4538079" y="130035"/>
                </a:cubicBezTo>
                <a:close/>
                <a:moveTo>
                  <a:pt x="4659189" y="129240"/>
                </a:moveTo>
                <a:cubicBezTo>
                  <a:pt x="4659189" y="103035"/>
                  <a:pt x="4666472" y="83624"/>
                  <a:pt x="4681038" y="71017"/>
                </a:cubicBezTo>
                <a:cubicBezTo>
                  <a:pt x="4693209" y="60533"/>
                  <a:pt x="4708045" y="55295"/>
                  <a:pt x="4725544" y="55295"/>
                </a:cubicBezTo>
                <a:cubicBezTo>
                  <a:pt x="4744995" y="55295"/>
                  <a:pt x="4760892" y="61667"/>
                  <a:pt x="4773240" y="74411"/>
                </a:cubicBezTo>
                <a:cubicBezTo>
                  <a:pt x="4785589" y="87159"/>
                  <a:pt x="4791763" y="104771"/>
                  <a:pt x="4791763" y="127241"/>
                </a:cubicBezTo>
                <a:cubicBezTo>
                  <a:pt x="4791763" y="145450"/>
                  <a:pt x="4789030" y="159774"/>
                  <a:pt x="4783569" y="170211"/>
                </a:cubicBezTo>
                <a:cubicBezTo>
                  <a:pt x="4778108" y="180647"/>
                  <a:pt x="4770152" y="188755"/>
                  <a:pt x="4759719" y="194525"/>
                </a:cubicBezTo>
                <a:cubicBezTo>
                  <a:pt x="4749283" y="200296"/>
                  <a:pt x="4737889" y="203183"/>
                  <a:pt x="4725544" y="203183"/>
                </a:cubicBezTo>
                <a:cubicBezTo>
                  <a:pt x="4705730" y="203183"/>
                  <a:pt x="4689720" y="196833"/>
                  <a:pt x="4677509" y="184132"/>
                </a:cubicBezTo>
                <a:cubicBezTo>
                  <a:pt x="4665294" y="171428"/>
                  <a:pt x="4659189" y="153132"/>
                  <a:pt x="4659189" y="129240"/>
                </a:cubicBezTo>
                <a:close/>
                <a:moveTo>
                  <a:pt x="4683837" y="129240"/>
                </a:moveTo>
                <a:cubicBezTo>
                  <a:pt x="4683837" y="147358"/>
                  <a:pt x="4687791" y="160923"/>
                  <a:pt x="4695697" y="169941"/>
                </a:cubicBezTo>
                <a:cubicBezTo>
                  <a:pt x="4703603" y="178959"/>
                  <a:pt x="4713550" y="183462"/>
                  <a:pt x="4725544" y="183462"/>
                </a:cubicBezTo>
                <a:cubicBezTo>
                  <a:pt x="4737442" y="183462"/>
                  <a:pt x="4747345" y="178934"/>
                  <a:pt x="4755255" y="169876"/>
                </a:cubicBezTo>
                <a:cubicBezTo>
                  <a:pt x="4763160" y="160815"/>
                  <a:pt x="4767115" y="147002"/>
                  <a:pt x="4767115" y="128440"/>
                </a:cubicBezTo>
                <a:cubicBezTo>
                  <a:pt x="4767115" y="110940"/>
                  <a:pt x="4763139" y="97685"/>
                  <a:pt x="4755187" y="88667"/>
                </a:cubicBezTo>
                <a:cubicBezTo>
                  <a:pt x="4747235" y="79649"/>
                  <a:pt x="4737356" y="75141"/>
                  <a:pt x="4725544" y="75141"/>
                </a:cubicBezTo>
                <a:cubicBezTo>
                  <a:pt x="4713550" y="75141"/>
                  <a:pt x="4703603" y="79631"/>
                  <a:pt x="4695697" y="88602"/>
                </a:cubicBezTo>
                <a:cubicBezTo>
                  <a:pt x="4687791" y="97574"/>
                  <a:pt x="4683837" y="111121"/>
                  <a:pt x="4683837" y="129240"/>
                </a:cubicBezTo>
                <a:close/>
                <a:moveTo>
                  <a:pt x="4902405" y="58488"/>
                </a:moveTo>
                <a:lnTo>
                  <a:pt x="4902405" y="119645"/>
                </a:lnTo>
                <a:cubicBezTo>
                  <a:pt x="4910044" y="119645"/>
                  <a:pt x="4915419" y="118183"/>
                  <a:pt x="4918530" y="115250"/>
                </a:cubicBezTo>
                <a:cubicBezTo>
                  <a:pt x="4921640" y="112319"/>
                  <a:pt x="4926169" y="103791"/>
                  <a:pt x="4932119" y="89664"/>
                </a:cubicBezTo>
                <a:cubicBezTo>
                  <a:pt x="4937714" y="76254"/>
                  <a:pt x="4942736" y="67683"/>
                  <a:pt x="4947175" y="63953"/>
                </a:cubicBezTo>
                <a:cubicBezTo>
                  <a:pt x="4951527" y="60311"/>
                  <a:pt x="4958457" y="58488"/>
                  <a:pt x="4967957" y="58488"/>
                </a:cubicBezTo>
                <a:lnTo>
                  <a:pt x="4976752" y="58488"/>
                </a:lnTo>
                <a:lnTo>
                  <a:pt x="4976752" y="78342"/>
                </a:lnTo>
                <a:lnTo>
                  <a:pt x="4970225" y="78210"/>
                </a:lnTo>
                <a:cubicBezTo>
                  <a:pt x="4963828" y="78210"/>
                  <a:pt x="4959743" y="79142"/>
                  <a:pt x="4957967" y="81007"/>
                </a:cubicBezTo>
                <a:cubicBezTo>
                  <a:pt x="4956099" y="82961"/>
                  <a:pt x="4953259" y="88779"/>
                  <a:pt x="4949439" y="98459"/>
                </a:cubicBezTo>
                <a:cubicBezTo>
                  <a:pt x="4945890" y="107701"/>
                  <a:pt x="4942599" y="114094"/>
                  <a:pt x="4939583" y="117647"/>
                </a:cubicBezTo>
                <a:cubicBezTo>
                  <a:pt x="4936562" y="121201"/>
                  <a:pt x="4931853" y="124444"/>
                  <a:pt x="4925457" y="127370"/>
                </a:cubicBezTo>
                <a:cubicBezTo>
                  <a:pt x="4935849" y="130129"/>
                  <a:pt x="4945976" y="139719"/>
                  <a:pt x="4955832" y="156150"/>
                </a:cubicBezTo>
                <a:lnTo>
                  <a:pt x="4982214" y="199987"/>
                </a:lnTo>
                <a:lnTo>
                  <a:pt x="4955832" y="199987"/>
                </a:lnTo>
                <a:lnTo>
                  <a:pt x="4930121" y="156150"/>
                </a:lnTo>
                <a:cubicBezTo>
                  <a:pt x="4924884" y="147269"/>
                  <a:pt x="4920304" y="141451"/>
                  <a:pt x="4916399" y="138696"/>
                </a:cubicBezTo>
                <a:cubicBezTo>
                  <a:pt x="4912489" y="135943"/>
                  <a:pt x="4907822" y="134567"/>
                  <a:pt x="4902405" y="134567"/>
                </a:cubicBezTo>
                <a:lnTo>
                  <a:pt x="4902405" y="199987"/>
                </a:lnTo>
                <a:lnTo>
                  <a:pt x="4877892" y="199987"/>
                </a:lnTo>
                <a:lnTo>
                  <a:pt x="4877892" y="134567"/>
                </a:lnTo>
                <a:cubicBezTo>
                  <a:pt x="4872561" y="134567"/>
                  <a:pt x="4867942" y="135921"/>
                  <a:pt x="4864036" y="138628"/>
                </a:cubicBezTo>
                <a:cubicBezTo>
                  <a:pt x="4860127" y="141339"/>
                  <a:pt x="4855551" y="147181"/>
                  <a:pt x="4850313" y="156150"/>
                </a:cubicBezTo>
                <a:lnTo>
                  <a:pt x="4824595" y="199987"/>
                </a:lnTo>
                <a:lnTo>
                  <a:pt x="4798214" y="199987"/>
                </a:lnTo>
                <a:lnTo>
                  <a:pt x="4824464" y="156150"/>
                </a:lnTo>
                <a:cubicBezTo>
                  <a:pt x="4834415" y="139719"/>
                  <a:pt x="4844586" y="130129"/>
                  <a:pt x="4854975" y="127370"/>
                </a:cubicBezTo>
                <a:cubicBezTo>
                  <a:pt x="4847868" y="124083"/>
                  <a:pt x="4842890" y="120510"/>
                  <a:pt x="4840049" y="116647"/>
                </a:cubicBezTo>
                <a:cubicBezTo>
                  <a:pt x="4837209" y="112783"/>
                  <a:pt x="4832947" y="103572"/>
                  <a:pt x="4827263" y="89002"/>
                </a:cubicBezTo>
                <a:cubicBezTo>
                  <a:pt x="4825308" y="84117"/>
                  <a:pt x="4823219" y="81097"/>
                  <a:pt x="4820998" y="79941"/>
                </a:cubicBezTo>
                <a:cubicBezTo>
                  <a:pt x="4818690" y="78785"/>
                  <a:pt x="4815271" y="78210"/>
                  <a:pt x="4810743" y="78210"/>
                </a:cubicBezTo>
                <a:cubicBezTo>
                  <a:pt x="4809587" y="78210"/>
                  <a:pt x="4807232" y="78256"/>
                  <a:pt x="4803679" y="78342"/>
                </a:cubicBezTo>
                <a:lnTo>
                  <a:pt x="4803679" y="58488"/>
                </a:lnTo>
                <a:lnTo>
                  <a:pt x="4807009" y="58488"/>
                </a:lnTo>
                <a:cubicBezTo>
                  <a:pt x="4816250" y="58488"/>
                  <a:pt x="4822755" y="59047"/>
                  <a:pt x="4826531" y="60156"/>
                </a:cubicBezTo>
                <a:cubicBezTo>
                  <a:pt x="4830304" y="61264"/>
                  <a:pt x="4833677" y="63619"/>
                  <a:pt x="4836654" y="67214"/>
                </a:cubicBezTo>
                <a:cubicBezTo>
                  <a:pt x="4839633" y="70811"/>
                  <a:pt x="4843516" y="78296"/>
                  <a:pt x="4848312" y="89664"/>
                </a:cubicBezTo>
                <a:cubicBezTo>
                  <a:pt x="4854177" y="103611"/>
                  <a:pt x="4858641" y="112096"/>
                  <a:pt x="4861704" y="115112"/>
                </a:cubicBezTo>
                <a:cubicBezTo>
                  <a:pt x="4864771" y="118138"/>
                  <a:pt x="4870163" y="119645"/>
                  <a:pt x="4877892" y="119645"/>
                </a:cubicBezTo>
                <a:lnTo>
                  <a:pt x="4877892" y="58488"/>
                </a:lnTo>
                <a:close/>
                <a:moveTo>
                  <a:pt x="5018322" y="58488"/>
                </a:moveTo>
                <a:lnTo>
                  <a:pt x="5116918" y="58488"/>
                </a:lnTo>
                <a:lnTo>
                  <a:pt x="5116918" y="180270"/>
                </a:lnTo>
                <a:lnTo>
                  <a:pt x="5132240" y="180270"/>
                </a:lnTo>
                <a:lnTo>
                  <a:pt x="5132240" y="240091"/>
                </a:lnTo>
                <a:lnTo>
                  <a:pt x="5112522" y="240091"/>
                </a:lnTo>
                <a:lnTo>
                  <a:pt x="5112522" y="199987"/>
                </a:lnTo>
                <a:lnTo>
                  <a:pt x="5001134" y="199987"/>
                </a:lnTo>
                <a:lnTo>
                  <a:pt x="5001134" y="240091"/>
                </a:lnTo>
                <a:lnTo>
                  <a:pt x="4981418" y="240091"/>
                </a:lnTo>
                <a:lnTo>
                  <a:pt x="4981418" y="180270"/>
                </a:lnTo>
                <a:lnTo>
                  <a:pt x="4994072" y="180270"/>
                </a:lnTo>
                <a:cubicBezTo>
                  <a:pt x="5010953" y="157349"/>
                  <a:pt x="5019034" y="116758"/>
                  <a:pt x="5018322" y="58488"/>
                </a:cubicBezTo>
                <a:close/>
                <a:moveTo>
                  <a:pt x="5038309" y="78342"/>
                </a:moveTo>
                <a:cubicBezTo>
                  <a:pt x="5036534" y="124264"/>
                  <a:pt x="5029424" y="158241"/>
                  <a:pt x="5016993" y="180270"/>
                </a:cubicBezTo>
                <a:lnTo>
                  <a:pt x="5093068" y="180270"/>
                </a:lnTo>
                <a:lnTo>
                  <a:pt x="5093068" y="78342"/>
                </a:lnTo>
                <a:close/>
                <a:moveTo>
                  <a:pt x="5255486" y="154422"/>
                </a:moveTo>
                <a:lnTo>
                  <a:pt x="5280268" y="157485"/>
                </a:lnTo>
                <a:cubicBezTo>
                  <a:pt x="5276359" y="171960"/>
                  <a:pt x="5269120" y="183200"/>
                  <a:pt x="5258554" y="191188"/>
                </a:cubicBezTo>
                <a:cubicBezTo>
                  <a:pt x="5247980" y="199184"/>
                  <a:pt x="5234481" y="203183"/>
                  <a:pt x="5218045" y="203183"/>
                </a:cubicBezTo>
                <a:cubicBezTo>
                  <a:pt x="5197349" y="203183"/>
                  <a:pt x="5180941" y="196812"/>
                  <a:pt x="5168816" y="184061"/>
                </a:cubicBezTo>
                <a:cubicBezTo>
                  <a:pt x="5156692" y="171316"/>
                  <a:pt x="5150629" y="153442"/>
                  <a:pt x="5150629" y="130439"/>
                </a:cubicBezTo>
                <a:cubicBezTo>
                  <a:pt x="5150629" y="106631"/>
                  <a:pt x="5156759" y="88159"/>
                  <a:pt x="5169017" y="75012"/>
                </a:cubicBezTo>
                <a:cubicBezTo>
                  <a:pt x="5181271" y="61865"/>
                  <a:pt x="5197169" y="55295"/>
                  <a:pt x="5216714" y="55295"/>
                </a:cubicBezTo>
                <a:cubicBezTo>
                  <a:pt x="5235632" y="55295"/>
                  <a:pt x="5251091" y="61732"/>
                  <a:pt x="5263082" y="74613"/>
                </a:cubicBezTo>
                <a:cubicBezTo>
                  <a:pt x="5275073" y="87490"/>
                  <a:pt x="5281072" y="105609"/>
                  <a:pt x="5281072" y="128973"/>
                </a:cubicBezTo>
                <a:cubicBezTo>
                  <a:pt x="5281072" y="130395"/>
                  <a:pt x="5281025" y="132527"/>
                  <a:pt x="5280934" y="135366"/>
                </a:cubicBezTo>
                <a:lnTo>
                  <a:pt x="5175407" y="135366"/>
                </a:lnTo>
                <a:cubicBezTo>
                  <a:pt x="5176300" y="150911"/>
                  <a:pt x="5180696" y="162814"/>
                  <a:pt x="5188602" y="171075"/>
                </a:cubicBezTo>
                <a:cubicBezTo>
                  <a:pt x="5196508" y="179337"/>
                  <a:pt x="5206364" y="183462"/>
                  <a:pt x="5218182" y="183462"/>
                </a:cubicBezTo>
                <a:cubicBezTo>
                  <a:pt x="5226973" y="183462"/>
                  <a:pt x="5234481" y="181155"/>
                  <a:pt x="5240701" y="176536"/>
                </a:cubicBezTo>
                <a:cubicBezTo>
                  <a:pt x="5246918" y="171917"/>
                  <a:pt x="5251843" y="164548"/>
                  <a:pt x="5255486" y="154422"/>
                </a:cubicBezTo>
                <a:close/>
                <a:moveTo>
                  <a:pt x="5176744" y="115649"/>
                </a:moveTo>
                <a:lnTo>
                  <a:pt x="5255752" y="115649"/>
                </a:lnTo>
                <a:cubicBezTo>
                  <a:pt x="5254686" y="103747"/>
                  <a:pt x="5251666" y="94820"/>
                  <a:pt x="5246695" y="88869"/>
                </a:cubicBezTo>
                <a:cubicBezTo>
                  <a:pt x="5239052" y="79631"/>
                  <a:pt x="5229148" y="75012"/>
                  <a:pt x="5216984" y="75012"/>
                </a:cubicBezTo>
                <a:cubicBezTo>
                  <a:pt x="5205968" y="75012"/>
                  <a:pt x="5196708" y="78699"/>
                  <a:pt x="5189203" y="86069"/>
                </a:cubicBezTo>
                <a:cubicBezTo>
                  <a:pt x="5181697" y="93445"/>
                  <a:pt x="5177543" y="103301"/>
                  <a:pt x="5176744" y="115649"/>
                </a:cubicBezTo>
                <a:close/>
                <a:moveTo>
                  <a:pt x="5310512" y="58488"/>
                </a:moveTo>
                <a:lnTo>
                  <a:pt x="5334495" y="58488"/>
                </a:lnTo>
                <a:lnTo>
                  <a:pt x="5334495" y="117381"/>
                </a:lnTo>
                <a:lnTo>
                  <a:pt x="5400980" y="117381"/>
                </a:lnTo>
                <a:lnTo>
                  <a:pt x="5400980" y="58488"/>
                </a:lnTo>
                <a:lnTo>
                  <a:pt x="5424959" y="58488"/>
                </a:lnTo>
                <a:lnTo>
                  <a:pt x="5424959" y="199987"/>
                </a:lnTo>
                <a:lnTo>
                  <a:pt x="5400980" y="199987"/>
                </a:lnTo>
                <a:lnTo>
                  <a:pt x="5400980" y="137235"/>
                </a:lnTo>
                <a:lnTo>
                  <a:pt x="5334495" y="137235"/>
                </a:lnTo>
                <a:lnTo>
                  <a:pt x="5334495" y="199987"/>
                </a:lnTo>
                <a:lnTo>
                  <a:pt x="5310512" y="199987"/>
                </a:lnTo>
                <a:close/>
                <a:moveTo>
                  <a:pt x="5459981" y="58488"/>
                </a:moveTo>
                <a:lnTo>
                  <a:pt x="5483963" y="58488"/>
                </a:lnTo>
                <a:lnTo>
                  <a:pt x="5483963" y="166413"/>
                </a:lnTo>
                <a:lnTo>
                  <a:pt x="5550449" y="58488"/>
                </a:lnTo>
                <a:lnTo>
                  <a:pt x="5576296" y="58488"/>
                </a:lnTo>
                <a:lnTo>
                  <a:pt x="5576296" y="199987"/>
                </a:lnTo>
                <a:lnTo>
                  <a:pt x="5552313" y="199987"/>
                </a:lnTo>
                <a:lnTo>
                  <a:pt x="5552313" y="92731"/>
                </a:lnTo>
                <a:lnTo>
                  <a:pt x="5485829" y="199987"/>
                </a:lnTo>
                <a:lnTo>
                  <a:pt x="5459981" y="199987"/>
                </a:lnTo>
                <a:close/>
                <a:moveTo>
                  <a:pt x="5609950" y="58488"/>
                </a:moveTo>
                <a:lnTo>
                  <a:pt x="5633928" y="58488"/>
                </a:lnTo>
                <a:lnTo>
                  <a:pt x="5633928" y="166413"/>
                </a:lnTo>
                <a:lnTo>
                  <a:pt x="5700417" y="58488"/>
                </a:lnTo>
                <a:lnTo>
                  <a:pt x="5726265" y="58488"/>
                </a:lnTo>
                <a:lnTo>
                  <a:pt x="5726265" y="199987"/>
                </a:lnTo>
                <a:lnTo>
                  <a:pt x="5702282" y="199987"/>
                </a:lnTo>
                <a:lnTo>
                  <a:pt x="5702282" y="92731"/>
                </a:lnTo>
                <a:lnTo>
                  <a:pt x="5635796" y="199987"/>
                </a:lnTo>
                <a:lnTo>
                  <a:pt x="5609950" y="199987"/>
                </a:lnTo>
                <a:close/>
                <a:moveTo>
                  <a:pt x="5693221" y="4927"/>
                </a:moveTo>
                <a:lnTo>
                  <a:pt x="5709612" y="4927"/>
                </a:lnTo>
                <a:cubicBezTo>
                  <a:pt x="5708276" y="16033"/>
                  <a:pt x="5704212" y="24563"/>
                  <a:pt x="5697414" y="30509"/>
                </a:cubicBezTo>
                <a:cubicBezTo>
                  <a:pt x="5690618" y="36460"/>
                  <a:pt x="5681581" y="39437"/>
                  <a:pt x="5670303" y="39437"/>
                </a:cubicBezTo>
                <a:cubicBezTo>
                  <a:pt x="5658934" y="39437"/>
                  <a:pt x="5649852" y="36485"/>
                  <a:pt x="5643055" y="30574"/>
                </a:cubicBezTo>
                <a:cubicBezTo>
                  <a:pt x="5636258" y="24671"/>
                  <a:pt x="5632197" y="16120"/>
                  <a:pt x="5630866" y="4927"/>
                </a:cubicBezTo>
                <a:lnTo>
                  <a:pt x="5647252" y="4927"/>
                </a:lnTo>
                <a:cubicBezTo>
                  <a:pt x="5648498" y="10969"/>
                  <a:pt x="5650964" y="15480"/>
                  <a:pt x="5654647" y="18449"/>
                </a:cubicBezTo>
                <a:cubicBezTo>
                  <a:pt x="5658333" y="21427"/>
                  <a:pt x="5663287" y="22913"/>
                  <a:pt x="5669504" y="22913"/>
                </a:cubicBezTo>
                <a:cubicBezTo>
                  <a:pt x="5676701" y="22913"/>
                  <a:pt x="5682140" y="21473"/>
                  <a:pt x="5685826" y="18586"/>
                </a:cubicBezTo>
                <a:cubicBezTo>
                  <a:pt x="5689512" y="15699"/>
                  <a:pt x="5691975" y="11145"/>
                  <a:pt x="5693221" y="492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888174" y="1837311"/>
            <a:ext cx="2959332" cy="201881"/>
          </a:xfrm>
          <a:custGeom>
            <a:avLst/>
            <a:gdLst/>
            <a:ahLst/>
            <a:cxnLst/>
            <a:rect l="l" t="t" r="r" b="b"/>
            <a:pathLst>
              <a:path w="2959332" h="201881">
                <a:moveTo>
                  <a:pt x="12506" y="198955"/>
                </a:moveTo>
                <a:lnTo>
                  <a:pt x="9849" y="176465"/>
                </a:lnTo>
                <a:cubicBezTo>
                  <a:pt x="15080" y="177884"/>
                  <a:pt x="19648" y="178593"/>
                  <a:pt x="23551" y="178593"/>
                </a:cubicBezTo>
                <a:cubicBezTo>
                  <a:pt x="28875" y="178593"/>
                  <a:pt x="33134" y="177707"/>
                  <a:pt x="36327" y="175932"/>
                </a:cubicBezTo>
                <a:cubicBezTo>
                  <a:pt x="39524" y="174154"/>
                  <a:pt x="42141" y="171674"/>
                  <a:pt x="44182" y="168481"/>
                </a:cubicBezTo>
                <a:cubicBezTo>
                  <a:pt x="45687" y="166087"/>
                  <a:pt x="48128" y="160143"/>
                  <a:pt x="51497" y="150646"/>
                </a:cubicBezTo>
                <a:cubicBezTo>
                  <a:pt x="51941" y="149318"/>
                  <a:pt x="52653" y="147363"/>
                  <a:pt x="53628" y="144793"/>
                </a:cubicBezTo>
                <a:lnTo>
                  <a:pt x="0" y="3198"/>
                </a:lnTo>
                <a:lnTo>
                  <a:pt x="25815" y="3198"/>
                </a:lnTo>
                <a:lnTo>
                  <a:pt x="55227" y="85039"/>
                </a:lnTo>
                <a:cubicBezTo>
                  <a:pt x="59040" y="95419"/>
                  <a:pt x="62456" y="106333"/>
                  <a:pt x="65472" y="117779"/>
                </a:cubicBezTo>
                <a:cubicBezTo>
                  <a:pt x="68223" y="106776"/>
                  <a:pt x="71506" y="96038"/>
                  <a:pt x="75319" y="85573"/>
                </a:cubicBezTo>
                <a:lnTo>
                  <a:pt x="105527" y="3198"/>
                </a:lnTo>
                <a:lnTo>
                  <a:pt x="129484" y="3198"/>
                </a:lnTo>
                <a:lnTo>
                  <a:pt x="75719" y="146920"/>
                </a:lnTo>
                <a:cubicBezTo>
                  <a:pt x="69952" y="162443"/>
                  <a:pt x="65472" y="173139"/>
                  <a:pt x="62276" y="178993"/>
                </a:cubicBezTo>
                <a:cubicBezTo>
                  <a:pt x="58017" y="186887"/>
                  <a:pt x="53139" y="192679"/>
                  <a:pt x="47638" y="196359"/>
                </a:cubicBezTo>
                <a:cubicBezTo>
                  <a:pt x="42137" y="200042"/>
                  <a:pt x="35571" y="201882"/>
                  <a:pt x="27943" y="201882"/>
                </a:cubicBezTo>
                <a:cubicBezTo>
                  <a:pt x="23327" y="201882"/>
                  <a:pt x="18186" y="200905"/>
                  <a:pt x="12506" y="198955"/>
                </a:cubicBezTo>
                <a:close/>
                <a:moveTo>
                  <a:pt x="149976" y="3198"/>
                </a:moveTo>
                <a:lnTo>
                  <a:pt x="231285" y="3198"/>
                </a:lnTo>
                <a:lnTo>
                  <a:pt x="231285" y="23023"/>
                </a:lnTo>
                <a:lnTo>
                  <a:pt x="173930" y="23023"/>
                </a:lnTo>
                <a:lnTo>
                  <a:pt x="173930" y="144526"/>
                </a:lnTo>
                <a:lnTo>
                  <a:pt x="149976" y="144526"/>
                </a:lnTo>
                <a:close/>
                <a:moveTo>
                  <a:pt x="253601" y="3198"/>
                </a:moveTo>
                <a:lnTo>
                  <a:pt x="364856" y="3198"/>
                </a:lnTo>
                <a:lnTo>
                  <a:pt x="364856" y="144526"/>
                </a:lnTo>
                <a:lnTo>
                  <a:pt x="341031" y="144526"/>
                </a:lnTo>
                <a:lnTo>
                  <a:pt x="341031" y="23023"/>
                </a:lnTo>
                <a:lnTo>
                  <a:pt x="277556" y="23023"/>
                </a:lnTo>
                <a:lnTo>
                  <a:pt x="277556" y="93420"/>
                </a:lnTo>
                <a:cubicBezTo>
                  <a:pt x="277556" y="109836"/>
                  <a:pt x="277026" y="120662"/>
                  <a:pt x="275961" y="125893"/>
                </a:cubicBezTo>
                <a:cubicBezTo>
                  <a:pt x="274892" y="131126"/>
                  <a:pt x="271969" y="135696"/>
                  <a:pt x="267174" y="139601"/>
                </a:cubicBezTo>
                <a:cubicBezTo>
                  <a:pt x="262382" y="143508"/>
                  <a:pt x="255463" y="145458"/>
                  <a:pt x="246416" y="145458"/>
                </a:cubicBezTo>
                <a:cubicBezTo>
                  <a:pt x="240825" y="145458"/>
                  <a:pt x="234393" y="145103"/>
                  <a:pt x="227117" y="144389"/>
                </a:cubicBezTo>
                <a:lnTo>
                  <a:pt x="227117" y="124431"/>
                </a:lnTo>
                <a:lnTo>
                  <a:pt x="237632" y="124431"/>
                </a:lnTo>
                <a:cubicBezTo>
                  <a:pt x="242603" y="124431"/>
                  <a:pt x="246150" y="123923"/>
                  <a:pt x="248281" y="122901"/>
                </a:cubicBezTo>
                <a:cubicBezTo>
                  <a:pt x="250408" y="121878"/>
                  <a:pt x="251827" y="120263"/>
                  <a:pt x="252536" y="118044"/>
                </a:cubicBezTo>
                <a:cubicBezTo>
                  <a:pt x="253246" y="115827"/>
                  <a:pt x="253601" y="108594"/>
                  <a:pt x="253601" y="96351"/>
                </a:cubicBezTo>
                <a:close/>
                <a:moveTo>
                  <a:pt x="497664" y="99012"/>
                </a:moveTo>
                <a:lnTo>
                  <a:pt x="522417" y="102071"/>
                </a:lnTo>
                <a:cubicBezTo>
                  <a:pt x="518511" y="116533"/>
                  <a:pt x="511282" y="127753"/>
                  <a:pt x="500723" y="135739"/>
                </a:cubicBezTo>
                <a:cubicBezTo>
                  <a:pt x="490164" y="143723"/>
                  <a:pt x="476679" y="147716"/>
                  <a:pt x="460271" y="147716"/>
                </a:cubicBezTo>
                <a:cubicBezTo>
                  <a:pt x="439599" y="147716"/>
                  <a:pt x="423205" y="141351"/>
                  <a:pt x="411098" y="128618"/>
                </a:cubicBezTo>
                <a:cubicBezTo>
                  <a:pt x="398987" y="115888"/>
                  <a:pt x="392933" y="98035"/>
                  <a:pt x="392933" y="75061"/>
                </a:cubicBezTo>
                <a:cubicBezTo>
                  <a:pt x="392933" y="51283"/>
                  <a:pt x="399056" y="32828"/>
                  <a:pt x="411300" y="19697"/>
                </a:cubicBezTo>
                <a:cubicBezTo>
                  <a:pt x="423540" y="6567"/>
                  <a:pt x="439423" y="0"/>
                  <a:pt x="458939" y="0"/>
                </a:cubicBezTo>
                <a:cubicBezTo>
                  <a:pt x="477839" y="0"/>
                  <a:pt x="493272" y="6430"/>
                  <a:pt x="505252" y="19297"/>
                </a:cubicBezTo>
                <a:cubicBezTo>
                  <a:pt x="517229" y="32159"/>
                  <a:pt x="523216" y="50261"/>
                  <a:pt x="523216" y="73595"/>
                </a:cubicBezTo>
                <a:cubicBezTo>
                  <a:pt x="523216" y="75014"/>
                  <a:pt x="523169" y="77141"/>
                  <a:pt x="523080" y="79982"/>
                </a:cubicBezTo>
                <a:lnTo>
                  <a:pt x="417687" y="79982"/>
                </a:lnTo>
                <a:cubicBezTo>
                  <a:pt x="418572" y="95509"/>
                  <a:pt x="422963" y="107396"/>
                  <a:pt x="430859" y="115648"/>
                </a:cubicBezTo>
                <a:cubicBezTo>
                  <a:pt x="438753" y="123901"/>
                  <a:pt x="448602" y="128024"/>
                  <a:pt x="460403" y="128024"/>
                </a:cubicBezTo>
                <a:cubicBezTo>
                  <a:pt x="469188" y="128024"/>
                  <a:pt x="476683" y="125716"/>
                  <a:pt x="482896" y="121101"/>
                </a:cubicBezTo>
                <a:cubicBezTo>
                  <a:pt x="489106" y="116486"/>
                  <a:pt x="494028" y="109124"/>
                  <a:pt x="497664" y="99012"/>
                </a:cubicBezTo>
                <a:close/>
                <a:moveTo>
                  <a:pt x="419015" y="60286"/>
                </a:moveTo>
                <a:lnTo>
                  <a:pt x="497930" y="60286"/>
                </a:lnTo>
                <a:cubicBezTo>
                  <a:pt x="496865" y="48399"/>
                  <a:pt x="493851" y="39482"/>
                  <a:pt x="488883" y="33538"/>
                </a:cubicBezTo>
                <a:cubicBezTo>
                  <a:pt x="481251" y="24312"/>
                  <a:pt x="471362" y="19697"/>
                  <a:pt x="459205" y="19697"/>
                </a:cubicBezTo>
                <a:cubicBezTo>
                  <a:pt x="448203" y="19697"/>
                  <a:pt x="438955" y="23380"/>
                  <a:pt x="431460" y="30740"/>
                </a:cubicBezTo>
                <a:cubicBezTo>
                  <a:pt x="423960" y="38110"/>
                  <a:pt x="419814" y="47956"/>
                  <a:pt x="419015" y="60286"/>
                </a:cubicBezTo>
                <a:close/>
                <a:moveTo>
                  <a:pt x="552625" y="3198"/>
                </a:moveTo>
                <a:lnTo>
                  <a:pt x="607849" y="3198"/>
                </a:lnTo>
                <a:cubicBezTo>
                  <a:pt x="621424" y="3198"/>
                  <a:pt x="631515" y="4328"/>
                  <a:pt x="638128" y="6589"/>
                </a:cubicBezTo>
                <a:cubicBezTo>
                  <a:pt x="644735" y="8853"/>
                  <a:pt x="650415" y="12996"/>
                  <a:pt x="655160" y="19030"/>
                </a:cubicBezTo>
                <a:cubicBezTo>
                  <a:pt x="659905" y="25064"/>
                  <a:pt x="662281" y="32296"/>
                  <a:pt x="662281" y="40728"/>
                </a:cubicBezTo>
                <a:cubicBezTo>
                  <a:pt x="662281" y="47470"/>
                  <a:pt x="660884" y="53345"/>
                  <a:pt x="658090" y="58357"/>
                </a:cubicBezTo>
                <a:cubicBezTo>
                  <a:pt x="655293" y="63372"/>
                  <a:pt x="651099" y="67561"/>
                  <a:pt x="645516" y="70935"/>
                </a:cubicBezTo>
                <a:cubicBezTo>
                  <a:pt x="652168" y="73152"/>
                  <a:pt x="657695" y="77300"/>
                  <a:pt x="662083" y="83377"/>
                </a:cubicBezTo>
                <a:cubicBezTo>
                  <a:pt x="666474" y="89454"/>
                  <a:pt x="668668" y="96664"/>
                  <a:pt x="668668" y="105001"/>
                </a:cubicBezTo>
                <a:cubicBezTo>
                  <a:pt x="667781" y="118397"/>
                  <a:pt x="662990" y="128334"/>
                  <a:pt x="654296" y="134809"/>
                </a:cubicBezTo>
                <a:cubicBezTo>
                  <a:pt x="645602" y="141286"/>
                  <a:pt x="632959" y="144526"/>
                  <a:pt x="616370" y="144526"/>
                </a:cubicBezTo>
                <a:lnTo>
                  <a:pt x="552625" y="144526"/>
                </a:lnTo>
                <a:close/>
                <a:moveTo>
                  <a:pt x="576579" y="62680"/>
                </a:moveTo>
                <a:lnTo>
                  <a:pt x="602129" y="62680"/>
                </a:lnTo>
                <a:cubicBezTo>
                  <a:pt x="612334" y="62680"/>
                  <a:pt x="619344" y="62147"/>
                  <a:pt x="623160" y="61086"/>
                </a:cubicBezTo>
                <a:cubicBezTo>
                  <a:pt x="626972" y="60020"/>
                  <a:pt x="630389" y="57870"/>
                  <a:pt x="633405" y="54630"/>
                </a:cubicBezTo>
                <a:cubicBezTo>
                  <a:pt x="636422" y="51395"/>
                  <a:pt x="637926" y="47510"/>
                  <a:pt x="637926" y="42985"/>
                </a:cubicBezTo>
                <a:cubicBezTo>
                  <a:pt x="637926" y="35532"/>
                  <a:pt x="635288" y="30345"/>
                  <a:pt x="630010" y="27414"/>
                </a:cubicBezTo>
                <a:cubicBezTo>
                  <a:pt x="624733" y="24488"/>
                  <a:pt x="615704" y="23023"/>
                  <a:pt x="602927" y="23023"/>
                </a:cubicBezTo>
                <a:lnTo>
                  <a:pt x="576579" y="23023"/>
                </a:lnTo>
                <a:close/>
                <a:moveTo>
                  <a:pt x="576579" y="124831"/>
                </a:moveTo>
                <a:lnTo>
                  <a:pt x="608115" y="124831"/>
                </a:lnTo>
                <a:cubicBezTo>
                  <a:pt x="621690" y="124831"/>
                  <a:pt x="631007" y="123254"/>
                  <a:pt x="636066" y="120104"/>
                </a:cubicBezTo>
                <a:cubicBezTo>
                  <a:pt x="641120" y="116953"/>
                  <a:pt x="643783" y="111522"/>
                  <a:pt x="644050" y="103803"/>
                </a:cubicBezTo>
                <a:cubicBezTo>
                  <a:pt x="644050" y="99277"/>
                  <a:pt x="642586" y="95084"/>
                  <a:pt x="639658" y="91224"/>
                </a:cubicBezTo>
                <a:cubicBezTo>
                  <a:pt x="636731" y="87366"/>
                  <a:pt x="632916" y="84927"/>
                  <a:pt x="628214" y="83905"/>
                </a:cubicBezTo>
                <a:cubicBezTo>
                  <a:pt x="623509" y="82886"/>
                  <a:pt x="615970" y="82376"/>
                  <a:pt x="605592" y="82376"/>
                </a:cubicBezTo>
                <a:lnTo>
                  <a:pt x="576579" y="82376"/>
                </a:lnTo>
                <a:close/>
                <a:moveTo>
                  <a:pt x="685364" y="73862"/>
                </a:moveTo>
                <a:cubicBezTo>
                  <a:pt x="685364" y="47690"/>
                  <a:pt x="692639" y="28303"/>
                  <a:pt x="707191" y="15708"/>
                </a:cubicBezTo>
                <a:cubicBezTo>
                  <a:pt x="719348" y="5235"/>
                  <a:pt x="734162" y="0"/>
                  <a:pt x="751637" y="0"/>
                </a:cubicBezTo>
                <a:cubicBezTo>
                  <a:pt x="771065" y="0"/>
                  <a:pt x="786949" y="6365"/>
                  <a:pt x="799282" y="19098"/>
                </a:cubicBezTo>
                <a:cubicBezTo>
                  <a:pt x="811616" y="31831"/>
                  <a:pt x="817780" y="49421"/>
                  <a:pt x="817780" y="71864"/>
                </a:cubicBezTo>
                <a:cubicBezTo>
                  <a:pt x="817780" y="90051"/>
                  <a:pt x="815050" y="104357"/>
                  <a:pt x="809596" y="114783"/>
                </a:cubicBezTo>
                <a:cubicBezTo>
                  <a:pt x="804139" y="125208"/>
                  <a:pt x="796197" y="133302"/>
                  <a:pt x="785776" y="139065"/>
                </a:cubicBezTo>
                <a:cubicBezTo>
                  <a:pt x="775347" y="144832"/>
                  <a:pt x="763970" y="147716"/>
                  <a:pt x="751637" y="147716"/>
                </a:cubicBezTo>
                <a:cubicBezTo>
                  <a:pt x="731854" y="147716"/>
                  <a:pt x="715864" y="141377"/>
                  <a:pt x="703666" y="128689"/>
                </a:cubicBezTo>
                <a:cubicBezTo>
                  <a:pt x="691463" y="116000"/>
                  <a:pt x="685364" y="97727"/>
                  <a:pt x="685364" y="73862"/>
                </a:cubicBezTo>
                <a:close/>
                <a:moveTo>
                  <a:pt x="709988" y="73862"/>
                </a:moveTo>
                <a:cubicBezTo>
                  <a:pt x="709988" y="91960"/>
                  <a:pt x="713933" y="105513"/>
                  <a:pt x="721829" y="114516"/>
                </a:cubicBezTo>
                <a:cubicBezTo>
                  <a:pt x="729727" y="123524"/>
                  <a:pt x="739660" y="128024"/>
                  <a:pt x="751637" y="128024"/>
                </a:cubicBezTo>
                <a:cubicBezTo>
                  <a:pt x="763527" y="128024"/>
                  <a:pt x="773420" y="123499"/>
                  <a:pt x="781314" y="114449"/>
                </a:cubicBezTo>
                <a:cubicBezTo>
                  <a:pt x="789210" y="105397"/>
                  <a:pt x="793156" y="91603"/>
                  <a:pt x="793156" y="73062"/>
                </a:cubicBezTo>
                <a:cubicBezTo>
                  <a:pt x="793156" y="55584"/>
                  <a:pt x="789188" y="42340"/>
                  <a:pt x="781249" y="33336"/>
                </a:cubicBezTo>
                <a:cubicBezTo>
                  <a:pt x="773308" y="24333"/>
                  <a:pt x="763438" y="19833"/>
                  <a:pt x="751637" y="19833"/>
                </a:cubicBezTo>
                <a:cubicBezTo>
                  <a:pt x="739660" y="19833"/>
                  <a:pt x="729727" y="24312"/>
                  <a:pt x="721829" y="33272"/>
                </a:cubicBezTo>
                <a:cubicBezTo>
                  <a:pt x="713933" y="42233"/>
                  <a:pt x="709988" y="55761"/>
                  <a:pt x="709988" y="73862"/>
                </a:cubicBezTo>
                <a:close/>
                <a:moveTo>
                  <a:pt x="858484" y="3198"/>
                </a:moveTo>
                <a:lnTo>
                  <a:pt x="956963" y="3198"/>
                </a:lnTo>
                <a:lnTo>
                  <a:pt x="956963" y="124831"/>
                </a:lnTo>
                <a:lnTo>
                  <a:pt x="972266" y="124831"/>
                </a:lnTo>
                <a:lnTo>
                  <a:pt x="972266" y="184579"/>
                </a:lnTo>
                <a:lnTo>
                  <a:pt x="952574" y="184579"/>
                </a:lnTo>
                <a:lnTo>
                  <a:pt x="952574" y="144526"/>
                </a:lnTo>
                <a:lnTo>
                  <a:pt x="841319" y="144526"/>
                </a:lnTo>
                <a:lnTo>
                  <a:pt x="841319" y="184579"/>
                </a:lnTo>
                <a:lnTo>
                  <a:pt x="821624" y="184579"/>
                </a:lnTo>
                <a:lnTo>
                  <a:pt x="821624" y="124831"/>
                </a:lnTo>
                <a:lnTo>
                  <a:pt x="834263" y="124831"/>
                </a:lnTo>
                <a:cubicBezTo>
                  <a:pt x="851122" y="101942"/>
                  <a:pt x="859193" y="61398"/>
                  <a:pt x="858484" y="3198"/>
                </a:cubicBezTo>
                <a:close/>
                <a:moveTo>
                  <a:pt x="878446" y="23023"/>
                </a:moveTo>
                <a:cubicBezTo>
                  <a:pt x="876675" y="68890"/>
                  <a:pt x="869575" y="102827"/>
                  <a:pt x="857156" y="124831"/>
                </a:cubicBezTo>
                <a:lnTo>
                  <a:pt x="933145" y="124831"/>
                </a:lnTo>
                <a:lnTo>
                  <a:pt x="933145" y="23023"/>
                </a:lnTo>
                <a:close/>
                <a:moveTo>
                  <a:pt x="989697" y="73862"/>
                </a:moveTo>
                <a:cubicBezTo>
                  <a:pt x="989697" y="47690"/>
                  <a:pt x="996973" y="28303"/>
                  <a:pt x="1011525" y="15708"/>
                </a:cubicBezTo>
                <a:cubicBezTo>
                  <a:pt x="1023681" y="5235"/>
                  <a:pt x="1038496" y="0"/>
                  <a:pt x="1055969" y="0"/>
                </a:cubicBezTo>
                <a:cubicBezTo>
                  <a:pt x="1075399" y="0"/>
                  <a:pt x="1091282" y="6365"/>
                  <a:pt x="1103616" y="19098"/>
                </a:cubicBezTo>
                <a:cubicBezTo>
                  <a:pt x="1115949" y="31831"/>
                  <a:pt x="1122112" y="49421"/>
                  <a:pt x="1122112" y="71864"/>
                </a:cubicBezTo>
                <a:cubicBezTo>
                  <a:pt x="1122112" y="90051"/>
                  <a:pt x="1119383" y="104357"/>
                  <a:pt x="1113930" y="114783"/>
                </a:cubicBezTo>
                <a:cubicBezTo>
                  <a:pt x="1108472" y="125208"/>
                  <a:pt x="1100530" y="133302"/>
                  <a:pt x="1090108" y="139065"/>
                </a:cubicBezTo>
                <a:cubicBezTo>
                  <a:pt x="1079679" y="144832"/>
                  <a:pt x="1068304" y="147716"/>
                  <a:pt x="1055969" y="147716"/>
                </a:cubicBezTo>
                <a:cubicBezTo>
                  <a:pt x="1036188" y="147716"/>
                  <a:pt x="1020196" y="141377"/>
                  <a:pt x="1007996" y="128689"/>
                </a:cubicBezTo>
                <a:cubicBezTo>
                  <a:pt x="995796" y="116000"/>
                  <a:pt x="989697" y="97727"/>
                  <a:pt x="989697" y="73862"/>
                </a:cubicBezTo>
                <a:close/>
                <a:moveTo>
                  <a:pt x="1014321" y="73862"/>
                </a:moveTo>
                <a:cubicBezTo>
                  <a:pt x="1014321" y="91960"/>
                  <a:pt x="1018267" y="105513"/>
                  <a:pt x="1026161" y="114516"/>
                </a:cubicBezTo>
                <a:cubicBezTo>
                  <a:pt x="1034057" y="123524"/>
                  <a:pt x="1043992" y="128024"/>
                  <a:pt x="1055969" y="128024"/>
                </a:cubicBezTo>
                <a:cubicBezTo>
                  <a:pt x="1067860" y="128024"/>
                  <a:pt x="1077752" y="123499"/>
                  <a:pt x="1085648" y="114449"/>
                </a:cubicBezTo>
                <a:cubicBezTo>
                  <a:pt x="1093542" y="105397"/>
                  <a:pt x="1097488" y="91603"/>
                  <a:pt x="1097488" y="73062"/>
                </a:cubicBezTo>
                <a:cubicBezTo>
                  <a:pt x="1097488" y="55584"/>
                  <a:pt x="1093517" y="42340"/>
                  <a:pt x="1085583" y="33336"/>
                </a:cubicBezTo>
                <a:cubicBezTo>
                  <a:pt x="1077642" y="24333"/>
                  <a:pt x="1067770" y="19833"/>
                  <a:pt x="1055969" y="19833"/>
                </a:cubicBezTo>
                <a:cubicBezTo>
                  <a:pt x="1043992" y="19833"/>
                  <a:pt x="1034057" y="24312"/>
                  <a:pt x="1026161" y="33272"/>
                </a:cubicBezTo>
                <a:cubicBezTo>
                  <a:pt x="1018267" y="42233"/>
                  <a:pt x="1014321" y="55761"/>
                  <a:pt x="1014321" y="73862"/>
                </a:cubicBezTo>
                <a:close/>
                <a:moveTo>
                  <a:pt x="1150188" y="198688"/>
                </a:moveTo>
                <a:lnTo>
                  <a:pt x="1150188" y="3198"/>
                </a:lnTo>
                <a:lnTo>
                  <a:pt x="1172012" y="3198"/>
                </a:lnTo>
                <a:lnTo>
                  <a:pt x="1172012" y="21561"/>
                </a:lnTo>
                <a:cubicBezTo>
                  <a:pt x="1177161" y="14375"/>
                  <a:pt x="1182975" y="8987"/>
                  <a:pt x="1189450" y="5390"/>
                </a:cubicBezTo>
                <a:cubicBezTo>
                  <a:pt x="1195924" y="1797"/>
                  <a:pt x="1203775" y="0"/>
                  <a:pt x="1213005" y="0"/>
                </a:cubicBezTo>
                <a:cubicBezTo>
                  <a:pt x="1225065" y="0"/>
                  <a:pt x="1235714" y="3104"/>
                  <a:pt x="1244941" y="9314"/>
                </a:cubicBezTo>
                <a:cubicBezTo>
                  <a:pt x="1254164" y="15527"/>
                  <a:pt x="1261130" y="24290"/>
                  <a:pt x="1265836" y="35597"/>
                </a:cubicBezTo>
                <a:cubicBezTo>
                  <a:pt x="1270534" y="46913"/>
                  <a:pt x="1272884" y="59310"/>
                  <a:pt x="1272884" y="72796"/>
                </a:cubicBezTo>
                <a:cubicBezTo>
                  <a:pt x="1272884" y="87258"/>
                  <a:pt x="1270292" y="100275"/>
                  <a:pt x="1265100" y="111853"/>
                </a:cubicBezTo>
                <a:cubicBezTo>
                  <a:pt x="1259914" y="123430"/>
                  <a:pt x="1252371" y="132304"/>
                  <a:pt x="1242478" y="138467"/>
                </a:cubicBezTo>
                <a:cubicBezTo>
                  <a:pt x="1232590" y="144634"/>
                  <a:pt x="1222185" y="147716"/>
                  <a:pt x="1211274" y="147716"/>
                </a:cubicBezTo>
                <a:cubicBezTo>
                  <a:pt x="1203288" y="147716"/>
                  <a:pt x="1196122" y="146031"/>
                  <a:pt x="1189782" y="142658"/>
                </a:cubicBezTo>
                <a:cubicBezTo>
                  <a:pt x="1183438" y="139288"/>
                  <a:pt x="1178226" y="135033"/>
                  <a:pt x="1174143" y="129888"/>
                </a:cubicBezTo>
                <a:lnTo>
                  <a:pt x="1174143" y="198688"/>
                </a:lnTo>
                <a:close/>
                <a:moveTo>
                  <a:pt x="1171882" y="74657"/>
                </a:moveTo>
                <a:cubicBezTo>
                  <a:pt x="1171882" y="92849"/>
                  <a:pt x="1175562" y="106290"/>
                  <a:pt x="1182928" y="114984"/>
                </a:cubicBezTo>
                <a:cubicBezTo>
                  <a:pt x="1190290" y="123675"/>
                  <a:pt x="1199206" y="128024"/>
                  <a:pt x="1209675" y="128024"/>
                </a:cubicBezTo>
                <a:cubicBezTo>
                  <a:pt x="1220320" y="128024"/>
                  <a:pt x="1229439" y="123524"/>
                  <a:pt x="1237025" y="114516"/>
                </a:cubicBezTo>
                <a:cubicBezTo>
                  <a:pt x="1244609" y="105513"/>
                  <a:pt x="1248400" y="91560"/>
                  <a:pt x="1248400" y="72663"/>
                </a:cubicBezTo>
                <a:cubicBezTo>
                  <a:pt x="1248400" y="54656"/>
                  <a:pt x="1244697" y="41170"/>
                  <a:pt x="1237291" y="32206"/>
                </a:cubicBezTo>
                <a:cubicBezTo>
                  <a:pt x="1229882" y="23246"/>
                  <a:pt x="1221030" y="18767"/>
                  <a:pt x="1210741" y="18767"/>
                </a:cubicBezTo>
                <a:cubicBezTo>
                  <a:pt x="1200535" y="18767"/>
                  <a:pt x="1191513" y="23537"/>
                  <a:pt x="1183658" y="33074"/>
                </a:cubicBezTo>
                <a:cubicBezTo>
                  <a:pt x="1175807" y="42610"/>
                  <a:pt x="1171882" y="56473"/>
                  <a:pt x="1171882" y="74657"/>
                </a:cubicBezTo>
                <a:close/>
                <a:moveTo>
                  <a:pt x="1292846" y="73862"/>
                </a:moveTo>
                <a:cubicBezTo>
                  <a:pt x="1292846" y="47690"/>
                  <a:pt x="1300122" y="28303"/>
                  <a:pt x="1314672" y="15708"/>
                </a:cubicBezTo>
                <a:cubicBezTo>
                  <a:pt x="1326830" y="5235"/>
                  <a:pt x="1341645" y="0"/>
                  <a:pt x="1359118" y="0"/>
                </a:cubicBezTo>
                <a:cubicBezTo>
                  <a:pt x="1378551" y="0"/>
                  <a:pt x="1394431" y="6365"/>
                  <a:pt x="1406764" y="19098"/>
                </a:cubicBezTo>
                <a:cubicBezTo>
                  <a:pt x="1419098" y="31831"/>
                  <a:pt x="1425261" y="49421"/>
                  <a:pt x="1425261" y="71864"/>
                </a:cubicBezTo>
                <a:cubicBezTo>
                  <a:pt x="1425261" y="90051"/>
                  <a:pt x="1422532" y="104357"/>
                  <a:pt x="1417079" y="114783"/>
                </a:cubicBezTo>
                <a:cubicBezTo>
                  <a:pt x="1411620" y="125208"/>
                  <a:pt x="1403679" y="133302"/>
                  <a:pt x="1393257" y="139065"/>
                </a:cubicBezTo>
                <a:cubicBezTo>
                  <a:pt x="1382828" y="144832"/>
                  <a:pt x="1371451" y="147716"/>
                  <a:pt x="1359118" y="147716"/>
                </a:cubicBezTo>
                <a:cubicBezTo>
                  <a:pt x="1339337" y="147716"/>
                  <a:pt x="1323345" y="141377"/>
                  <a:pt x="1311148" y="128689"/>
                </a:cubicBezTo>
                <a:cubicBezTo>
                  <a:pt x="1298945" y="116000"/>
                  <a:pt x="1292846" y="97727"/>
                  <a:pt x="1292846" y="73862"/>
                </a:cubicBezTo>
                <a:close/>
                <a:moveTo>
                  <a:pt x="1317470" y="73862"/>
                </a:moveTo>
                <a:cubicBezTo>
                  <a:pt x="1317470" y="91960"/>
                  <a:pt x="1321416" y="105513"/>
                  <a:pt x="1329310" y="114516"/>
                </a:cubicBezTo>
                <a:cubicBezTo>
                  <a:pt x="1337209" y="123524"/>
                  <a:pt x="1347141" y="128024"/>
                  <a:pt x="1359118" y="128024"/>
                </a:cubicBezTo>
                <a:cubicBezTo>
                  <a:pt x="1371010" y="128024"/>
                  <a:pt x="1380902" y="123499"/>
                  <a:pt x="1388797" y="114449"/>
                </a:cubicBezTo>
                <a:cubicBezTo>
                  <a:pt x="1396692" y="105397"/>
                  <a:pt x="1400641" y="91603"/>
                  <a:pt x="1400641" y="73062"/>
                </a:cubicBezTo>
                <a:cubicBezTo>
                  <a:pt x="1400641" y="55584"/>
                  <a:pt x="1396670" y="42340"/>
                  <a:pt x="1388732" y="33336"/>
                </a:cubicBezTo>
                <a:cubicBezTo>
                  <a:pt x="1380790" y="24333"/>
                  <a:pt x="1370919" y="19833"/>
                  <a:pt x="1359118" y="19833"/>
                </a:cubicBezTo>
                <a:cubicBezTo>
                  <a:pt x="1347141" y="19833"/>
                  <a:pt x="1337209" y="24312"/>
                  <a:pt x="1329310" y="33272"/>
                </a:cubicBezTo>
                <a:cubicBezTo>
                  <a:pt x="1321416" y="42233"/>
                  <a:pt x="1317470" y="55761"/>
                  <a:pt x="1317470" y="73862"/>
                </a:cubicBezTo>
                <a:close/>
                <a:moveTo>
                  <a:pt x="1465966" y="3198"/>
                </a:moveTo>
                <a:lnTo>
                  <a:pt x="1564445" y="3198"/>
                </a:lnTo>
                <a:lnTo>
                  <a:pt x="1564445" y="124831"/>
                </a:lnTo>
                <a:lnTo>
                  <a:pt x="1579748" y="124831"/>
                </a:lnTo>
                <a:lnTo>
                  <a:pt x="1579748" y="184579"/>
                </a:lnTo>
                <a:lnTo>
                  <a:pt x="1560055" y="184579"/>
                </a:lnTo>
                <a:lnTo>
                  <a:pt x="1560055" y="144526"/>
                </a:lnTo>
                <a:lnTo>
                  <a:pt x="1448802" y="144526"/>
                </a:lnTo>
                <a:lnTo>
                  <a:pt x="1448802" y="184579"/>
                </a:lnTo>
                <a:lnTo>
                  <a:pt x="1429106" y="184579"/>
                </a:lnTo>
                <a:lnTo>
                  <a:pt x="1429106" y="124831"/>
                </a:lnTo>
                <a:lnTo>
                  <a:pt x="1441746" y="124831"/>
                </a:lnTo>
                <a:cubicBezTo>
                  <a:pt x="1458604" y="101942"/>
                  <a:pt x="1466676" y="61398"/>
                  <a:pt x="1465966" y="3198"/>
                </a:cubicBezTo>
                <a:close/>
                <a:moveTo>
                  <a:pt x="1485928" y="23023"/>
                </a:moveTo>
                <a:cubicBezTo>
                  <a:pt x="1484158" y="68890"/>
                  <a:pt x="1477058" y="102827"/>
                  <a:pt x="1464638" y="124831"/>
                </a:cubicBezTo>
                <a:lnTo>
                  <a:pt x="1540627" y="124831"/>
                </a:lnTo>
                <a:lnTo>
                  <a:pt x="1540627" y="23023"/>
                </a:lnTo>
                <a:close/>
                <a:moveTo>
                  <a:pt x="1606233" y="3198"/>
                </a:moveTo>
                <a:lnTo>
                  <a:pt x="1630184" y="3198"/>
                </a:lnTo>
                <a:lnTo>
                  <a:pt x="1630184" y="62018"/>
                </a:lnTo>
                <a:lnTo>
                  <a:pt x="1696589" y="62018"/>
                </a:lnTo>
                <a:lnTo>
                  <a:pt x="1696589" y="3198"/>
                </a:lnTo>
                <a:lnTo>
                  <a:pt x="1720544" y="3198"/>
                </a:lnTo>
                <a:lnTo>
                  <a:pt x="1720544" y="144526"/>
                </a:lnTo>
                <a:lnTo>
                  <a:pt x="1696589" y="144526"/>
                </a:lnTo>
                <a:lnTo>
                  <a:pt x="1696589" y="81847"/>
                </a:lnTo>
                <a:lnTo>
                  <a:pt x="1630184" y="81847"/>
                </a:lnTo>
                <a:lnTo>
                  <a:pt x="1630184" y="144526"/>
                </a:lnTo>
                <a:lnTo>
                  <a:pt x="1606233" y="144526"/>
                </a:lnTo>
                <a:close/>
                <a:moveTo>
                  <a:pt x="1746875" y="73862"/>
                </a:moveTo>
                <a:cubicBezTo>
                  <a:pt x="1746875" y="47690"/>
                  <a:pt x="1754147" y="28303"/>
                  <a:pt x="1768701" y="15708"/>
                </a:cubicBezTo>
                <a:cubicBezTo>
                  <a:pt x="1780855" y="5235"/>
                  <a:pt x="1795672" y="0"/>
                  <a:pt x="1813147" y="0"/>
                </a:cubicBezTo>
                <a:cubicBezTo>
                  <a:pt x="1832576" y="0"/>
                  <a:pt x="1848460" y="6365"/>
                  <a:pt x="1860793" y="19098"/>
                </a:cubicBezTo>
                <a:cubicBezTo>
                  <a:pt x="1873123" y="31831"/>
                  <a:pt x="1879290" y="49421"/>
                  <a:pt x="1879290" y="71864"/>
                </a:cubicBezTo>
                <a:cubicBezTo>
                  <a:pt x="1879290" y="90051"/>
                  <a:pt x="1876557" y="104357"/>
                  <a:pt x="1871104" y="114783"/>
                </a:cubicBezTo>
                <a:cubicBezTo>
                  <a:pt x="1865649" y="125208"/>
                  <a:pt x="1857708" y="133302"/>
                  <a:pt x="1847282" y="139065"/>
                </a:cubicBezTo>
                <a:cubicBezTo>
                  <a:pt x="1836857" y="144832"/>
                  <a:pt x="1825476" y="147716"/>
                  <a:pt x="1813147" y="147716"/>
                </a:cubicBezTo>
                <a:cubicBezTo>
                  <a:pt x="1793361" y="147716"/>
                  <a:pt x="1777370" y="141377"/>
                  <a:pt x="1765173" y="128689"/>
                </a:cubicBezTo>
                <a:cubicBezTo>
                  <a:pt x="1752972" y="116000"/>
                  <a:pt x="1746875" y="97727"/>
                  <a:pt x="1746875" y="73862"/>
                </a:cubicBezTo>
                <a:close/>
                <a:moveTo>
                  <a:pt x="1771495" y="73862"/>
                </a:moveTo>
                <a:cubicBezTo>
                  <a:pt x="1771495" y="91960"/>
                  <a:pt x="1775444" y="105513"/>
                  <a:pt x="1783339" y="114516"/>
                </a:cubicBezTo>
                <a:cubicBezTo>
                  <a:pt x="1791234" y="123524"/>
                  <a:pt x="1801170" y="128024"/>
                  <a:pt x="1813147" y="128024"/>
                </a:cubicBezTo>
                <a:cubicBezTo>
                  <a:pt x="1825035" y="128024"/>
                  <a:pt x="1834927" y="123499"/>
                  <a:pt x="1842822" y="114449"/>
                </a:cubicBezTo>
                <a:cubicBezTo>
                  <a:pt x="1850717" y="105397"/>
                  <a:pt x="1854666" y="91603"/>
                  <a:pt x="1854666" y="73062"/>
                </a:cubicBezTo>
                <a:cubicBezTo>
                  <a:pt x="1854666" y="55584"/>
                  <a:pt x="1850695" y="42340"/>
                  <a:pt x="1842757" y="33336"/>
                </a:cubicBezTo>
                <a:cubicBezTo>
                  <a:pt x="1834815" y="24333"/>
                  <a:pt x="1824948" y="19833"/>
                  <a:pt x="1813147" y="19833"/>
                </a:cubicBezTo>
                <a:cubicBezTo>
                  <a:pt x="1801170" y="19833"/>
                  <a:pt x="1791234" y="24312"/>
                  <a:pt x="1783339" y="33272"/>
                </a:cubicBezTo>
                <a:cubicBezTo>
                  <a:pt x="1775444" y="42233"/>
                  <a:pt x="1771495" y="55761"/>
                  <a:pt x="1771495" y="73862"/>
                </a:cubicBezTo>
                <a:close/>
                <a:moveTo>
                  <a:pt x="1907500" y="3198"/>
                </a:moveTo>
                <a:lnTo>
                  <a:pt x="1988809" y="3198"/>
                </a:lnTo>
                <a:lnTo>
                  <a:pt x="1988809" y="23023"/>
                </a:lnTo>
                <a:lnTo>
                  <a:pt x="1931450" y="23023"/>
                </a:lnTo>
                <a:lnTo>
                  <a:pt x="1931450" y="144526"/>
                </a:lnTo>
                <a:lnTo>
                  <a:pt x="1907500" y="144526"/>
                </a:lnTo>
                <a:close/>
                <a:moveTo>
                  <a:pt x="1991587" y="73862"/>
                </a:moveTo>
                <a:cubicBezTo>
                  <a:pt x="1991587" y="47690"/>
                  <a:pt x="1998859" y="28303"/>
                  <a:pt x="2013415" y="15708"/>
                </a:cubicBezTo>
                <a:cubicBezTo>
                  <a:pt x="2025569" y="5235"/>
                  <a:pt x="2040386" y="0"/>
                  <a:pt x="2057860" y="0"/>
                </a:cubicBezTo>
                <a:cubicBezTo>
                  <a:pt x="2077290" y="0"/>
                  <a:pt x="2093172" y="6365"/>
                  <a:pt x="2105506" y="19098"/>
                </a:cubicBezTo>
                <a:cubicBezTo>
                  <a:pt x="2117837" y="31831"/>
                  <a:pt x="2124003" y="49421"/>
                  <a:pt x="2124003" y="71864"/>
                </a:cubicBezTo>
                <a:cubicBezTo>
                  <a:pt x="2124003" y="90051"/>
                  <a:pt x="2121271" y="104357"/>
                  <a:pt x="2115816" y="114783"/>
                </a:cubicBezTo>
                <a:cubicBezTo>
                  <a:pt x="2110363" y="125208"/>
                  <a:pt x="2102422" y="133302"/>
                  <a:pt x="2091996" y="139065"/>
                </a:cubicBezTo>
                <a:cubicBezTo>
                  <a:pt x="2081570" y="144832"/>
                  <a:pt x="2070194" y="147716"/>
                  <a:pt x="2057860" y="147716"/>
                </a:cubicBezTo>
                <a:cubicBezTo>
                  <a:pt x="2038075" y="147716"/>
                  <a:pt x="2022084" y="141377"/>
                  <a:pt x="2009887" y="128689"/>
                </a:cubicBezTo>
                <a:cubicBezTo>
                  <a:pt x="1997686" y="116000"/>
                  <a:pt x="1991587" y="97727"/>
                  <a:pt x="1991587" y="73862"/>
                </a:cubicBezTo>
                <a:close/>
                <a:moveTo>
                  <a:pt x="2016209" y="73862"/>
                </a:moveTo>
                <a:cubicBezTo>
                  <a:pt x="2016209" y="91960"/>
                  <a:pt x="2020157" y="105513"/>
                  <a:pt x="2028053" y="114516"/>
                </a:cubicBezTo>
                <a:cubicBezTo>
                  <a:pt x="2035947" y="123524"/>
                  <a:pt x="2045884" y="128024"/>
                  <a:pt x="2057860" y="128024"/>
                </a:cubicBezTo>
                <a:cubicBezTo>
                  <a:pt x="2069747" y="128024"/>
                  <a:pt x="2079640" y="123499"/>
                  <a:pt x="2087535" y="114449"/>
                </a:cubicBezTo>
                <a:cubicBezTo>
                  <a:pt x="2095430" y="105397"/>
                  <a:pt x="2099379" y="91603"/>
                  <a:pt x="2099379" y="73062"/>
                </a:cubicBezTo>
                <a:cubicBezTo>
                  <a:pt x="2099379" y="55584"/>
                  <a:pt x="2095409" y="42340"/>
                  <a:pt x="2087470" y="33336"/>
                </a:cubicBezTo>
                <a:cubicBezTo>
                  <a:pt x="2079529" y="24333"/>
                  <a:pt x="2069661" y="19833"/>
                  <a:pt x="2057860" y="19833"/>
                </a:cubicBezTo>
                <a:cubicBezTo>
                  <a:pt x="2045884" y="19833"/>
                  <a:pt x="2035947" y="24312"/>
                  <a:pt x="2028053" y="33272"/>
                </a:cubicBezTo>
                <a:cubicBezTo>
                  <a:pt x="2020157" y="42233"/>
                  <a:pt x="2016209" y="55761"/>
                  <a:pt x="2016209" y="73862"/>
                </a:cubicBezTo>
                <a:close/>
                <a:moveTo>
                  <a:pt x="2314569" y="92758"/>
                </a:moveTo>
                <a:lnTo>
                  <a:pt x="2338123" y="95818"/>
                </a:lnTo>
                <a:cubicBezTo>
                  <a:pt x="2335554" y="112055"/>
                  <a:pt x="2328965" y="124762"/>
                  <a:pt x="2318364" y="133942"/>
                </a:cubicBezTo>
                <a:cubicBezTo>
                  <a:pt x="2307762" y="143125"/>
                  <a:pt x="2294744" y="147716"/>
                  <a:pt x="2279307" y="147716"/>
                </a:cubicBezTo>
                <a:cubicBezTo>
                  <a:pt x="2259968" y="147716"/>
                  <a:pt x="2244419" y="141394"/>
                  <a:pt x="2232665" y="128754"/>
                </a:cubicBezTo>
                <a:cubicBezTo>
                  <a:pt x="2220911" y="116111"/>
                  <a:pt x="2215033" y="97989"/>
                  <a:pt x="2215033" y="74394"/>
                </a:cubicBezTo>
                <a:cubicBezTo>
                  <a:pt x="2215033" y="59134"/>
                  <a:pt x="2217560" y="45783"/>
                  <a:pt x="2222618" y="34333"/>
                </a:cubicBezTo>
                <a:cubicBezTo>
                  <a:pt x="2227673" y="22889"/>
                  <a:pt x="2235373" y="14307"/>
                  <a:pt x="2245708" y="8583"/>
                </a:cubicBezTo>
                <a:cubicBezTo>
                  <a:pt x="2256045" y="2863"/>
                  <a:pt x="2267283" y="0"/>
                  <a:pt x="2279441" y="0"/>
                </a:cubicBezTo>
                <a:cubicBezTo>
                  <a:pt x="2294787" y="0"/>
                  <a:pt x="2307344" y="3885"/>
                  <a:pt x="2317104" y="11644"/>
                </a:cubicBezTo>
                <a:cubicBezTo>
                  <a:pt x="2326860" y="19408"/>
                  <a:pt x="2333116" y="30434"/>
                  <a:pt x="2335867" y="44716"/>
                </a:cubicBezTo>
                <a:lnTo>
                  <a:pt x="2312579" y="48308"/>
                </a:lnTo>
                <a:cubicBezTo>
                  <a:pt x="2310361" y="38819"/>
                  <a:pt x="2306433" y="31674"/>
                  <a:pt x="2300799" y="26882"/>
                </a:cubicBezTo>
                <a:cubicBezTo>
                  <a:pt x="2295168" y="22091"/>
                  <a:pt x="2288357" y="19697"/>
                  <a:pt x="2280373" y="19697"/>
                </a:cubicBezTo>
                <a:cubicBezTo>
                  <a:pt x="2268305" y="19697"/>
                  <a:pt x="2258503" y="24023"/>
                  <a:pt x="2250961" y="32675"/>
                </a:cubicBezTo>
                <a:cubicBezTo>
                  <a:pt x="2243422" y="41325"/>
                  <a:pt x="2239650" y="55009"/>
                  <a:pt x="2239650" y="73725"/>
                </a:cubicBezTo>
                <a:cubicBezTo>
                  <a:pt x="2239650" y="92711"/>
                  <a:pt x="2243289" y="106510"/>
                  <a:pt x="2250565" y="115114"/>
                </a:cubicBezTo>
                <a:cubicBezTo>
                  <a:pt x="2257840" y="123722"/>
                  <a:pt x="2267330" y="128024"/>
                  <a:pt x="2279040" y="128024"/>
                </a:cubicBezTo>
                <a:cubicBezTo>
                  <a:pt x="2288444" y="128024"/>
                  <a:pt x="2296300" y="125140"/>
                  <a:pt x="2302595" y="119373"/>
                </a:cubicBezTo>
                <a:cubicBezTo>
                  <a:pt x="2308896" y="113606"/>
                  <a:pt x="2312885" y="104736"/>
                  <a:pt x="2314569" y="92758"/>
                </a:cubicBezTo>
                <a:close/>
                <a:moveTo>
                  <a:pt x="2493161" y="3198"/>
                </a:moveTo>
                <a:lnTo>
                  <a:pt x="2517112" y="3198"/>
                </a:lnTo>
                <a:lnTo>
                  <a:pt x="2517112" y="144526"/>
                </a:lnTo>
                <a:lnTo>
                  <a:pt x="2493161" y="144526"/>
                </a:lnTo>
                <a:close/>
                <a:moveTo>
                  <a:pt x="2359152" y="3198"/>
                </a:moveTo>
                <a:lnTo>
                  <a:pt x="2383105" y="3198"/>
                </a:lnTo>
                <a:lnTo>
                  <a:pt x="2383105" y="58425"/>
                </a:lnTo>
                <a:lnTo>
                  <a:pt x="2413447" y="58425"/>
                </a:lnTo>
                <a:cubicBezTo>
                  <a:pt x="2433229" y="58425"/>
                  <a:pt x="2448471" y="62263"/>
                  <a:pt x="2459160" y="69938"/>
                </a:cubicBezTo>
                <a:cubicBezTo>
                  <a:pt x="2469852" y="77612"/>
                  <a:pt x="2475197" y="88190"/>
                  <a:pt x="2475197" y="101675"/>
                </a:cubicBezTo>
                <a:cubicBezTo>
                  <a:pt x="2475197" y="113476"/>
                  <a:pt x="2470741" y="123563"/>
                  <a:pt x="2461824" y="131948"/>
                </a:cubicBezTo>
                <a:cubicBezTo>
                  <a:pt x="2452906" y="140336"/>
                  <a:pt x="2438643" y="144526"/>
                  <a:pt x="2419038" y="144526"/>
                </a:cubicBezTo>
                <a:lnTo>
                  <a:pt x="2359152" y="144526"/>
                </a:lnTo>
                <a:close/>
                <a:moveTo>
                  <a:pt x="2383105" y="124831"/>
                </a:moveTo>
                <a:lnTo>
                  <a:pt x="2408255" y="124831"/>
                </a:lnTo>
                <a:cubicBezTo>
                  <a:pt x="2423425" y="124831"/>
                  <a:pt x="2434251" y="122965"/>
                  <a:pt x="2440728" y="119239"/>
                </a:cubicBezTo>
                <a:cubicBezTo>
                  <a:pt x="2447204" y="115510"/>
                  <a:pt x="2450444" y="109704"/>
                  <a:pt x="2450444" y="101805"/>
                </a:cubicBezTo>
                <a:cubicBezTo>
                  <a:pt x="2450444" y="95685"/>
                  <a:pt x="2448050" y="90231"/>
                  <a:pt x="2443258" y="85439"/>
                </a:cubicBezTo>
                <a:cubicBezTo>
                  <a:pt x="2438468" y="80644"/>
                  <a:pt x="2427864" y="78250"/>
                  <a:pt x="2411452" y="78250"/>
                </a:cubicBezTo>
                <a:lnTo>
                  <a:pt x="2383105" y="78250"/>
                </a:lnTo>
                <a:close/>
                <a:moveTo>
                  <a:pt x="2554509" y="198688"/>
                </a:moveTo>
                <a:lnTo>
                  <a:pt x="2554509" y="3198"/>
                </a:lnTo>
                <a:lnTo>
                  <a:pt x="2576332" y="3198"/>
                </a:lnTo>
                <a:lnTo>
                  <a:pt x="2576332" y="21561"/>
                </a:lnTo>
                <a:cubicBezTo>
                  <a:pt x="2581477" y="14375"/>
                  <a:pt x="2587291" y="8987"/>
                  <a:pt x="2593767" y="5390"/>
                </a:cubicBezTo>
                <a:cubicBezTo>
                  <a:pt x="2600240" y="1797"/>
                  <a:pt x="2608095" y="0"/>
                  <a:pt x="2617321" y="0"/>
                </a:cubicBezTo>
                <a:cubicBezTo>
                  <a:pt x="2629385" y="0"/>
                  <a:pt x="2640034" y="3104"/>
                  <a:pt x="2649258" y="9314"/>
                </a:cubicBezTo>
                <a:cubicBezTo>
                  <a:pt x="2658485" y="15527"/>
                  <a:pt x="2665451" y="24290"/>
                  <a:pt x="2670152" y="35597"/>
                </a:cubicBezTo>
                <a:cubicBezTo>
                  <a:pt x="2674854" y="46913"/>
                  <a:pt x="2677205" y="59310"/>
                  <a:pt x="2677205" y="72796"/>
                </a:cubicBezTo>
                <a:cubicBezTo>
                  <a:pt x="2677205" y="87258"/>
                  <a:pt x="2674609" y="100275"/>
                  <a:pt x="2669421" y="111853"/>
                </a:cubicBezTo>
                <a:cubicBezTo>
                  <a:pt x="2664230" y="123430"/>
                  <a:pt x="2656691" y="132304"/>
                  <a:pt x="2646798" y="138467"/>
                </a:cubicBezTo>
                <a:cubicBezTo>
                  <a:pt x="2636906" y="144634"/>
                  <a:pt x="2626506" y="147716"/>
                  <a:pt x="2615590" y="147716"/>
                </a:cubicBezTo>
                <a:cubicBezTo>
                  <a:pt x="2607610" y="147716"/>
                  <a:pt x="2600442" y="146031"/>
                  <a:pt x="2594098" y="142658"/>
                </a:cubicBezTo>
                <a:cubicBezTo>
                  <a:pt x="2587758" y="139288"/>
                  <a:pt x="2582546" y="135033"/>
                  <a:pt x="2578463" y="129888"/>
                </a:cubicBezTo>
                <a:lnTo>
                  <a:pt x="2578463" y="198688"/>
                </a:lnTo>
                <a:close/>
                <a:moveTo>
                  <a:pt x="2576199" y="74657"/>
                </a:moveTo>
                <a:cubicBezTo>
                  <a:pt x="2576199" y="92849"/>
                  <a:pt x="2579882" y="106290"/>
                  <a:pt x="2587244" y="114984"/>
                </a:cubicBezTo>
                <a:cubicBezTo>
                  <a:pt x="2594610" y="123675"/>
                  <a:pt x="2603527" y="128024"/>
                  <a:pt x="2613996" y="128024"/>
                </a:cubicBezTo>
                <a:cubicBezTo>
                  <a:pt x="2624641" y="128024"/>
                  <a:pt x="2633757" y="123524"/>
                  <a:pt x="2641345" y="114516"/>
                </a:cubicBezTo>
                <a:cubicBezTo>
                  <a:pt x="2648927" y="105513"/>
                  <a:pt x="2652720" y="91560"/>
                  <a:pt x="2652720" y="72663"/>
                </a:cubicBezTo>
                <a:cubicBezTo>
                  <a:pt x="2652720" y="54656"/>
                  <a:pt x="2649017" y="41170"/>
                  <a:pt x="2641612" y="32206"/>
                </a:cubicBezTo>
                <a:cubicBezTo>
                  <a:pt x="2634199" y="23246"/>
                  <a:pt x="2625350" y="18767"/>
                  <a:pt x="2615061" y="18767"/>
                </a:cubicBezTo>
                <a:cubicBezTo>
                  <a:pt x="2604855" y="18767"/>
                  <a:pt x="2595830" y="23537"/>
                  <a:pt x="2587978" y="33074"/>
                </a:cubicBezTo>
                <a:cubicBezTo>
                  <a:pt x="2580127" y="42610"/>
                  <a:pt x="2576199" y="56473"/>
                  <a:pt x="2576199" y="74657"/>
                </a:cubicBezTo>
                <a:close/>
                <a:moveTo>
                  <a:pt x="2705684" y="3198"/>
                </a:moveTo>
                <a:lnTo>
                  <a:pt x="2729638" y="3198"/>
                </a:lnTo>
                <a:lnTo>
                  <a:pt x="2729638" y="58425"/>
                </a:lnTo>
                <a:lnTo>
                  <a:pt x="2759979" y="58425"/>
                </a:lnTo>
                <a:cubicBezTo>
                  <a:pt x="2779765" y="58425"/>
                  <a:pt x="2795004" y="62263"/>
                  <a:pt x="2805696" y="69938"/>
                </a:cubicBezTo>
                <a:cubicBezTo>
                  <a:pt x="2816384" y="77612"/>
                  <a:pt x="2821727" y="88190"/>
                  <a:pt x="2821727" y="101675"/>
                </a:cubicBezTo>
                <a:cubicBezTo>
                  <a:pt x="2821727" y="113476"/>
                  <a:pt x="2817269" y="123563"/>
                  <a:pt x="2808356" y="131948"/>
                </a:cubicBezTo>
                <a:cubicBezTo>
                  <a:pt x="2799438" y="140336"/>
                  <a:pt x="2785176" y="144526"/>
                  <a:pt x="2765570" y="144526"/>
                </a:cubicBezTo>
                <a:lnTo>
                  <a:pt x="2705684" y="144526"/>
                </a:lnTo>
                <a:close/>
                <a:moveTo>
                  <a:pt x="2729638" y="124831"/>
                </a:moveTo>
                <a:lnTo>
                  <a:pt x="2754788" y="124831"/>
                </a:lnTo>
                <a:cubicBezTo>
                  <a:pt x="2769959" y="124831"/>
                  <a:pt x="2780783" y="122965"/>
                  <a:pt x="2787260" y="119239"/>
                </a:cubicBezTo>
                <a:cubicBezTo>
                  <a:pt x="2793736" y="115510"/>
                  <a:pt x="2796973" y="109704"/>
                  <a:pt x="2796973" y="101805"/>
                </a:cubicBezTo>
                <a:cubicBezTo>
                  <a:pt x="2796973" y="95685"/>
                  <a:pt x="2794579" y="90231"/>
                  <a:pt x="2789788" y="85439"/>
                </a:cubicBezTo>
                <a:cubicBezTo>
                  <a:pt x="2784996" y="80644"/>
                  <a:pt x="2774394" y="78250"/>
                  <a:pt x="2757984" y="78250"/>
                </a:cubicBezTo>
                <a:lnTo>
                  <a:pt x="2729638" y="78250"/>
                </a:lnTo>
                <a:close/>
                <a:moveTo>
                  <a:pt x="2959333" y="3198"/>
                </a:moveTo>
                <a:lnTo>
                  <a:pt x="2959333" y="144526"/>
                </a:lnTo>
                <a:lnTo>
                  <a:pt x="2935511" y="144526"/>
                </a:lnTo>
                <a:lnTo>
                  <a:pt x="2935511" y="89432"/>
                </a:lnTo>
                <a:lnTo>
                  <a:pt x="2921669" y="89432"/>
                </a:lnTo>
                <a:cubicBezTo>
                  <a:pt x="2913238" y="89432"/>
                  <a:pt x="2906964" y="90519"/>
                  <a:pt x="2902838" y="92690"/>
                </a:cubicBezTo>
                <a:cubicBezTo>
                  <a:pt x="2898713" y="94864"/>
                  <a:pt x="2892705" y="101848"/>
                  <a:pt x="2884809" y="113649"/>
                </a:cubicBezTo>
                <a:lnTo>
                  <a:pt x="2863915" y="144526"/>
                </a:lnTo>
                <a:lnTo>
                  <a:pt x="2834236" y="144526"/>
                </a:lnTo>
                <a:lnTo>
                  <a:pt x="2860055" y="106463"/>
                </a:lnTo>
                <a:cubicBezTo>
                  <a:pt x="2867951" y="94838"/>
                  <a:pt x="2875802" y="88276"/>
                  <a:pt x="2883610" y="86768"/>
                </a:cubicBezTo>
                <a:cubicBezTo>
                  <a:pt x="2869949" y="84906"/>
                  <a:pt x="2859810" y="79978"/>
                  <a:pt x="2853201" y="71994"/>
                </a:cubicBezTo>
                <a:cubicBezTo>
                  <a:pt x="2846588" y="64012"/>
                  <a:pt x="2843286" y="54832"/>
                  <a:pt x="2843286" y="44450"/>
                </a:cubicBezTo>
                <a:cubicBezTo>
                  <a:pt x="2843286" y="32206"/>
                  <a:pt x="2847611" y="22267"/>
                  <a:pt x="2856261" y="14638"/>
                </a:cubicBezTo>
                <a:cubicBezTo>
                  <a:pt x="2864912" y="7009"/>
                  <a:pt x="2877447" y="3198"/>
                  <a:pt x="2893856" y="3198"/>
                </a:cubicBezTo>
                <a:close/>
                <a:moveTo>
                  <a:pt x="2935511" y="23023"/>
                </a:moveTo>
                <a:lnTo>
                  <a:pt x="2901445" y="23023"/>
                </a:lnTo>
                <a:cubicBezTo>
                  <a:pt x="2887160" y="23023"/>
                  <a:pt x="2877955" y="25240"/>
                  <a:pt x="2873830" y="29679"/>
                </a:cubicBezTo>
                <a:cubicBezTo>
                  <a:pt x="2869704" y="34113"/>
                  <a:pt x="2867641" y="39305"/>
                  <a:pt x="2867641" y="45249"/>
                </a:cubicBezTo>
                <a:cubicBezTo>
                  <a:pt x="2867641" y="53680"/>
                  <a:pt x="2870679" y="59869"/>
                  <a:pt x="2876760" y="63814"/>
                </a:cubicBezTo>
                <a:cubicBezTo>
                  <a:pt x="2882837" y="67763"/>
                  <a:pt x="2893590" y="69736"/>
                  <a:pt x="2909026" y="69736"/>
                </a:cubicBezTo>
                <a:lnTo>
                  <a:pt x="2935511" y="697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949845" y="1837311"/>
            <a:ext cx="1350074" cy="198687"/>
          </a:xfrm>
          <a:custGeom>
            <a:avLst/>
            <a:gdLst/>
            <a:ahLst/>
            <a:cxnLst/>
            <a:rect l="l" t="t" r="r" b="b"/>
            <a:pathLst>
              <a:path w="1350074" h="198687">
                <a:moveTo>
                  <a:pt x="99536" y="92758"/>
                </a:moveTo>
                <a:lnTo>
                  <a:pt x="123091" y="95818"/>
                </a:lnTo>
                <a:cubicBezTo>
                  <a:pt x="120520" y="112055"/>
                  <a:pt x="113933" y="124762"/>
                  <a:pt x="103330" y="133942"/>
                </a:cubicBezTo>
                <a:cubicBezTo>
                  <a:pt x="92728" y="143125"/>
                  <a:pt x="79710" y="147716"/>
                  <a:pt x="64273" y="147716"/>
                </a:cubicBezTo>
                <a:cubicBezTo>
                  <a:pt x="44934" y="147716"/>
                  <a:pt x="29386" y="141394"/>
                  <a:pt x="17632" y="128754"/>
                </a:cubicBezTo>
                <a:cubicBezTo>
                  <a:pt x="5878" y="116111"/>
                  <a:pt x="0" y="97989"/>
                  <a:pt x="0" y="74394"/>
                </a:cubicBezTo>
                <a:cubicBezTo>
                  <a:pt x="0" y="59134"/>
                  <a:pt x="2527" y="45783"/>
                  <a:pt x="7584" y="34333"/>
                </a:cubicBezTo>
                <a:cubicBezTo>
                  <a:pt x="12638" y="22889"/>
                  <a:pt x="20339" y="14307"/>
                  <a:pt x="30675" y="8583"/>
                </a:cubicBezTo>
                <a:cubicBezTo>
                  <a:pt x="41010" y="2863"/>
                  <a:pt x="52250" y="0"/>
                  <a:pt x="64406" y="0"/>
                </a:cubicBezTo>
                <a:cubicBezTo>
                  <a:pt x="79753" y="0"/>
                  <a:pt x="92307" y="3885"/>
                  <a:pt x="102069" y="11644"/>
                </a:cubicBezTo>
                <a:cubicBezTo>
                  <a:pt x="111825" y="19408"/>
                  <a:pt x="118083" y="30434"/>
                  <a:pt x="120834" y="44716"/>
                </a:cubicBezTo>
                <a:lnTo>
                  <a:pt x="97544" y="48308"/>
                </a:lnTo>
                <a:cubicBezTo>
                  <a:pt x="95327" y="38819"/>
                  <a:pt x="91400" y="31674"/>
                  <a:pt x="85765" y="26882"/>
                </a:cubicBezTo>
                <a:cubicBezTo>
                  <a:pt x="80135" y="22091"/>
                  <a:pt x="73320" y="19697"/>
                  <a:pt x="65340" y="19697"/>
                </a:cubicBezTo>
                <a:cubicBezTo>
                  <a:pt x="53272" y="19697"/>
                  <a:pt x="43469" y="24023"/>
                  <a:pt x="35926" y="32675"/>
                </a:cubicBezTo>
                <a:cubicBezTo>
                  <a:pt x="28389" y="41325"/>
                  <a:pt x="24616" y="55009"/>
                  <a:pt x="24616" y="73725"/>
                </a:cubicBezTo>
                <a:cubicBezTo>
                  <a:pt x="24616" y="92711"/>
                  <a:pt x="28256" y="106510"/>
                  <a:pt x="35532" y="115114"/>
                </a:cubicBezTo>
                <a:cubicBezTo>
                  <a:pt x="42806" y="123722"/>
                  <a:pt x="52297" y="128024"/>
                  <a:pt x="64007" y="128024"/>
                </a:cubicBezTo>
                <a:cubicBezTo>
                  <a:pt x="73411" y="128024"/>
                  <a:pt x="81262" y="125140"/>
                  <a:pt x="87562" y="119373"/>
                </a:cubicBezTo>
                <a:cubicBezTo>
                  <a:pt x="93861" y="113606"/>
                  <a:pt x="97850" y="104736"/>
                  <a:pt x="99536" y="92758"/>
                </a:cubicBezTo>
                <a:close/>
                <a:moveTo>
                  <a:pt x="138484" y="73862"/>
                </a:moveTo>
                <a:cubicBezTo>
                  <a:pt x="138484" y="47690"/>
                  <a:pt x="145760" y="28303"/>
                  <a:pt x="160310" y="15708"/>
                </a:cubicBezTo>
                <a:cubicBezTo>
                  <a:pt x="172468" y="5235"/>
                  <a:pt x="187281" y="0"/>
                  <a:pt x="204756" y="0"/>
                </a:cubicBezTo>
                <a:cubicBezTo>
                  <a:pt x="224189" y="0"/>
                  <a:pt x="240069" y="6365"/>
                  <a:pt x="252402" y="19098"/>
                </a:cubicBezTo>
                <a:cubicBezTo>
                  <a:pt x="264736" y="31831"/>
                  <a:pt x="270899" y="49421"/>
                  <a:pt x="270899" y="71864"/>
                </a:cubicBezTo>
                <a:cubicBezTo>
                  <a:pt x="270899" y="90051"/>
                  <a:pt x="268170" y="104357"/>
                  <a:pt x="262717" y="114783"/>
                </a:cubicBezTo>
                <a:cubicBezTo>
                  <a:pt x="257258" y="125208"/>
                  <a:pt x="249317" y="133302"/>
                  <a:pt x="238895" y="139065"/>
                </a:cubicBezTo>
                <a:cubicBezTo>
                  <a:pt x="228466" y="144832"/>
                  <a:pt x="217089" y="147716"/>
                  <a:pt x="204756" y="147716"/>
                </a:cubicBezTo>
                <a:cubicBezTo>
                  <a:pt x="184974" y="147716"/>
                  <a:pt x="168983" y="141377"/>
                  <a:pt x="156786" y="128689"/>
                </a:cubicBezTo>
                <a:cubicBezTo>
                  <a:pt x="144583" y="116000"/>
                  <a:pt x="138484" y="97727"/>
                  <a:pt x="138484" y="73862"/>
                </a:cubicBezTo>
                <a:close/>
                <a:moveTo>
                  <a:pt x="163108" y="73862"/>
                </a:moveTo>
                <a:cubicBezTo>
                  <a:pt x="163108" y="91960"/>
                  <a:pt x="167054" y="105513"/>
                  <a:pt x="174952" y="114516"/>
                </a:cubicBezTo>
                <a:cubicBezTo>
                  <a:pt x="182847" y="123524"/>
                  <a:pt x="192779" y="128024"/>
                  <a:pt x="204756" y="128024"/>
                </a:cubicBezTo>
                <a:cubicBezTo>
                  <a:pt x="216648" y="128024"/>
                  <a:pt x="226540" y="123499"/>
                  <a:pt x="234435" y="114449"/>
                </a:cubicBezTo>
                <a:cubicBezTo>
                  <a:pt x="242329" y="105397"/>
                  <a:pt x="246279" y="91603"/>
                  <a:pt x="246279" y="73062"/>
                </a:cubicBezTo>
                <a:cubicBezTo>
                  <a:pt x="246279" y="55584"/>
                  <a:pt x="242308" y="42340"/>
                  <a:pt x="234370" y="33336"/>
                </a:cubicBezTo>
                <a:cubicBezTo>
                  <a:pt x="226428" y="24333"/>
                  <a:pt x="216557" y="19833"/>
                  <a:pt x="204756" y="19833"/>
                </a:cubicBezTo>
                <a:cubicBezTo>
                  <a:pt x="192779" y="19833"/>
                  <a:pt x="182847" y="24312"/>
                  <a:pt x="174952" y="33272"/>
                </a:cubicBezTo>
                <a:cubicBezTo>
                  <a:pt x="167054" y="42233"/>
                  <a:pt x="163108" y="55761"/>
                  <a:pt x="163108" y="73862"/>
                </a:cubicBezTo>
                <a:close/>
                <a:moveTo>
                  <a:pt x="299112" y="3198"/>
                </a:moveTo>
                <a:lnTo>
                  <a:pt x="410626" y="3198"/>
                </a:lnTo>
                <a:lnTo>
                  <a:pt x="410626" y="144526"/>
                </a:lnTo>
                <a:lnTo>
                  <a:pt x="386675" y="144526"/>
                </a:lnTo>
                <a:lnTo>
                  <a:pt x="386675" y="23023"/>
                </a:lnTo>
                <a:lnTo>
                  <a:pt x="323063" y="23023"/>
                </a:lnTo>
                <a:lnTo>
                  <a:pt x="323063" y="144526"/>
                </a:lnTo>
                <a:lnTo>
                  <a:pt x="299112" y="144526"/>
                </a:lnTo>
                <a:close/>
                <a:moveTo>
                  <a:pt x="446561" y="198688"/>
                </a:moveTo>
                <a:lnTo>
                  <a:pt x="446561" y="3198"/>
                </a:lnTo>
                <a:lnTo>
                  <a:pt x="468384" y="3198"/>
                </a:lnTo>
                <a:lnTo>
                  <a:pt x="468384" y="21561"/>
                </a:lnTo>
                <a:cubicBezTo>
                  <a:pt x="473532" y="14375"/>
                  <a:pt x="479346" y="8987"/>
                  <a:pt x="485823" y="5390"/>
                </a:cubicBezTo>
                <a:cubicBezTo>
                  <a:pt x="492296" y="1797"/>
                  <a:pt x="500147" y="0"/>
                  <a:pt x="509378" y="0"/>
                </a:cubicBezTo>
                <a:cubicBezTo>
                  <a:pt x="521437" y="0"/>
                  <a:pt x="532086" y="3104"/>
                  <a:pt x="541313" y="9314"/>
                </a:cubicBezTo>
                <a:cubicBezTo>
                  <a:pt x="550537" y="15527"/>
                  <a:pt x="557503" y="24290"/>
                  <a:pt x="562207" y="35597"/>
                </a:cubicBezTo>
                <a:cubicBezTo>
                  <a:pt x="566906" y="46913"/>
                  <a:pt x="569257" y="59310"/>
                  <a:pt x="569257" y="72796"/>
                </a:cubicBezTo>
                <a:cubicBezTo>
                  <a:pt x="569257" y="87258"/>
                  <a:pt x="566665" y="100275"/>
                  <a:pt x="561473" y="111853"/>
                </a:cubicBezTo>
                <a:cubicBezTo>
                  <a:pt x="556285" y="123430"/>
                  <a:pt x="548744" y="132304"/>
                  <a:pt x="538851" y="138467"/>
                </a:cubicBezTo>
                <a:cubicBezTo>
                  <a:pt x="528962" y="144634"/>
                  <a:pt x="518557" y="147716"/>
                  <a:pt x="507647" y="147716"/>
                </a:cubicBezTo>
                <a:cubicBezTo>
                  <a:pt x="499661" y="147716"/>
                  <a:pt x="492494" y="146031"/>
                  <a:pt x="486154" y="142658"/>
                </a:cubicBezTo>
                <a:cubicBezTo>
                  <a:pt x="479811" y="139288"/>
                  <a:pt x="474599" y="135033"/>
                  <a:pt x="470516" y="129888"/>
                </a:cubicBezTo>
                <a:lnTo>
                  <a:pt x="470516" y="198688"/>
                </a:lnTo>
                <a:close/>
                <a:moveTo>
                  <a:pt x="468255" y="74657"/>
                </a:moveTo>
                <a:cubicBezTo>
                  <a:pt x="468255" y="92849"/>
                  <a:pt x="471934" y="106290"/>
                  <a:pt x="479300" y="114984"/>
                </a:cubicBezTo>
                <a:cubicBezTo>
                  <a:pt x="486661" y="123675"/>
                  <a:pt x="495579" y="128024"/>
                  <a:pt x="506047" y="128024"/>
                </a:cubicBezTo>
                <a:cubicBezTo>
                  <a:pt x="516693" y="128024"/>
                  <a:pt x="525811" y="123524"/>
                  <a:pt x="533397" y="114516"/>
                </a:cubicBezTo>
                <a:cubicBezTo>
                  <a:pt x="540979" y="105513"/>
                  <a:pt x="544772" y="91560"/>
                  <a:pt x="544772" y="72663"/>
                </a:cubicBezTo>
                <a:cubicBezTo>
                  <a:pt x="544772" y="54656"/>
                  <a:pt x="541068" y="41170"/>
                  <a:pt x="533664" y="32206"/>
                </a:cubicBezTo>
                <a:cubicBezTo>
                  <a:pt x="526254" y="23246"/>
                  <a:pt x="517401" y="18767"/>
                  <a:pt x="507113" y="18767"/>
                </a:cubicBezTo>
                <a:cubicBezTo>
                  <a:pt x="496907" y="18767"/>
                  <a:pt x="487885" y="23537"/>
                  <a:pt x="480030" y="33074"/>
                </a:cubicBezTo>
                <a:cubicBezTo>
                  <a:pt x="472179" y="42610"/>
                  <a:pt x="468255" y="56473"/>
                  <a:pt x="468255" y="74657"/>
                </a:cubicBezTo>
                <a:close/>
                <a:moveTo>
                  <a:pt x="705848" y="3198"/>
                </a:moveTo>
                <a:lnTo>
                  <a:pt x="705848" y="144526"/>
                </a:lnTo>
                <a:lnTo>
                  <a:pt x="682026" y="144526"/>
                </a:lnTo>
                <a:lnTo>
                  <a:pt x="682026" y="89432"/>
                </a:lnTo>
                <a:lnTo>
                  <a:pt x="668188" y="89432"/>
                </a:lnTo>
                <a:cubicBezTo>
                  <a:pt x="659757" y="89432"/>
                  <a:pt x="653478" y="90519"/>
                  <a:pt x="649353" y="92690"/>
                </a:cubicBezTo>
                <a:cubicBezTo>
                  <a:pt x="645230" y="94864"/>
                  <a:pt x="639218" y="101848"/>
                  <a:pt x="631324" y="113649"/>
                </a:cubicBezTo>
                <a:lnTo>
                  <a:pt x="610430" y="144526"/>
                </a:lnTo>
                <a:lnTo>
                  <a:pt x="580755" y="144526"/>
                </a:lnTo>
                <a:lnTo>
                  <a:pt x="606570" y="106463"/>
                </a:lnTo>
                <a:cubicBezTo>
                  <a:pt x="614465" y="94838"/>
                  <a:pt x="622320" y="88276"/>
                  <a:pt x="630125" y="86768"/>
                </a:cubicBezTo>
                <a:cubicBezTo>
                  <a:pt x="616462" y="84906"/>
                  <a:pt x="606329" y="79978"/>
                  <a:pt x="599716" y="71994"/>
                </a:cubicBezTo>
                <a:cubicBezTo>
                  <a:pt x="593106" y="64012"/>
                  <a:pt x="589802" y="54832"/>
                  <a:pt x="589802" y="44450"/>
                </a:cubicBezTo>
                <a:cubicBezTo>
                  <a:pt x="589802" y="32206"/>
                  <a:pt x="594125" y="22267"/>
                  <a:pt x="602776" y="14638"/>
                </a:cubicBezTo>
                <a:cubicBezTo>
                  <a:pt x="611427" y="7009"/>
                  <a:pt x="623962" y="3198"/>
                  <a:pt x="640370" y="3198"/>
                </a:cubicBezTo>
                <a:close/>
                <a:moveTo>
                  <a:pt x="682026" y="23023"/>
                </a:moveTo>
                <a:lnTo>
                  <a:pt x="647960" y="23023"/>
                </a:lnTo>
                <a:cubicBezTo>
                  <a:pt x="633675" y="23023"/>
                  <a:pt x="624470" y="25240"/>
                  <a:pt x="620344" y="29679"/>
                </a:cubicBezTo>
                <a:cubicBezTo>
                  <a:pt x="616219" y="34113"/>
                  <a:pt x="614159" y="39305"/>
                  <a:pt x="614159" y="45249"/>
                </a:cubicBezTo>
                <a:cubicBezTo>
                  <a:pt x="614159" y="53680"/>
                  <a:pt x="617194" y="59869"/>
                  <a:pt x="623275" y="63814"/>
                </a:cubicBezTo>
                <a:cubicBezTo>
                  <a:pt x="629350" y="67763"/>
                  <a:pt x="640105" y="69736"/>
                  <a:pt x="655542" y="69736"/>
                </a:cubicBezTo>
                <a:lnTo>
                  <a:pt x="682026" y="69736"/>
                </a:lnTo>
                <a:close/>
                <a:moveTo>
                  <a:pt x="827614" y="3198"/>
                </a:moveTo>
                <a:lnTo>
                  <a:pt x="827614" y="64283"/>
                </a:lnTo>
                <a:cubicBezTo>
                  <a:pt x="835243" y="64283"/>
                  <a:pt x="840614" y="62817"/>
                  <a:pt x="843716" y="59887"/>
                </a:cubicBezTo>
                <a:cubicBezTo>
                  <a:pt x="846820" y="56960"/>
                  <a:pt x="851345" y="48446"/>
                  <a:pt x="857293" y="34337"/>
                </a:cubicBezTo>
                <a:cubicBezTo>
                  <a:pt x="862880" y="20941"/>
                  <a:pt x="867891" y="12381"/>
                  <a:pt x="872329" y="8651"/>
                </a:cubicBezTo>
                <a:cubicBezTo>
                  <a:pt x="876674" y="5015"/>
                  <a:pt x="883594" y="3198"/>
                  <a:pt x="893090" y="3198"/>
                </a:cubicBezTo>
                <a:lnTo>
                  <a:pt x="901871" y="3198"/>
                </a:lnTo>
                <a:lnTo>
                  <a:pt x="901871" y="23023"/>
                </a:lnTo>
                <a:lnTo>
                  <a:pt x="895352" y="22893"/>
                </a:lnTo>
                <a:cubicBezTo>
                  <a:pt x="888965" y="22893"/>
                  <a:pt x="884882" y="23825"/>
                  <a:pt x="883108" y="25687"/>
                </a:cubicBezTo>
                <a:cubicBezTo>
                  <a:pt x="881246" y="27638"/>
                  <a:pt x="878407" y="33448"/>
                  <a:pt x="874586" y="43122"/>
                </a:cubicBezTo>
                <a:cubicBezTo>
                  <a:pt x="871040" y="52345"/>
                  <a:pt x="867761" y="58735"/>
                  <a:pt x="864741" y="62285"/>
                </a:cubicBezTo>
                <a:cubicBezTo>
                  <a:pt x="861724" y="65834"/>
                  <a:pt x="857026" y="69074"/>
                  <a:pt x="850635" y="72000"/>
                </a:cubicBezTo>
                <a:cubicBezTo>
                  <a:pt x="861019" y="74747"/>
                  <a:pt x="871131" y="84331"/>
                  <a:pt x="880977" y="100743"/>
                </a:cubicBezTo>
                <a:lnTo>
                  <a:pt x="907326" y="144526"/>
                </a:lnTo>
                <a:lnTo>
                  <a:pt x="880977" y="144526"/>
                </a:lnTo>
                <a:lnTo>
                  <a:pt x="855294" y="100743"/>
                </a:lnTo>
                <a:cubicBezTo>
                  <a:pt x="850060" y="91873"/>
                  <a:pt x="845492" y="86059"/>
                  <a:pt x="841589" y="83308"/>
                </a:cubicBezTo>
                <a:cubicBezTo>
                  <a:pt x="837683" y="80561"/>
                  <a:pt x="833028" y="79186"/>
                  <a:pt x="827614" y="79186"/>
                </a:cubicBezTo>
                <a:lnTo>
                  <a:pt x="827614" y="144526"/>
                </a:lnTo>
                <a:lnTo>
                  <a:pt x="803127" y="144526"/>
                </a:lnTo>
                <a:lnTo>
                  <a:pt x="803127" y="79186"/>
                </a:lnTo>
                <a:cubicBezTo>
                  <a:pt x="797802" y="79186"/>
                  <a:pt x="793191" y="80536"/>
                  <a:pt x="789288" y="83240"/>
                </a:cubicBezTo>
                <a:cubicBezTo>
                  <a:pt x="785383" y="85948"/>
                  <a:pt x="780814" y="91779"/>
                  <a:pt x="775583" y="100743"/>
                </a:cubicBezTo>
                <a:lnTo>
                  <a:pt x="749898" y="144526"/>
                </a:lnTo>
                <a:lnTo>
                  <a:pt x="723545" y="144526"/>
                </a:lnTo>
                <a:lnTo>
                  <a:pt x="749764" y="100743"/>
                </a:lnTo>
                <a:cubicBezTo>
                  <a:pt x="759699" y="84331"/>
                  <a:pt x="769856" y="74747"/>
                  <a:pt x="780238" y="72000"/>
                </a:cubicBezTo>
                <a:cubicBezTo>
                  <a:pt x="773142" y="68713"/>
                  <a:pt x="768171" y="65138"/>
                  <a:pt x="765334" y="61284"/>
                </a:cubicBezTo>
                <a:cubicBezTo>
                  <a:pt x="762493" y="57424"/>
                  <a:pt x="758238" y="48220"/>
                  <a:pt x="752557" y="33672"/>
                </a:cubicBezTo>
                <a:cubicBezTo>
                  <a:pt x="750606" y="28790"/>
                  <a:pt x="748518" y="25776"/>
                  <a:pt x="746301" y="24624"/>
                </a:cubicBezTo>
                <a:cubicBezTo>
                  <a:pt x="743997" y="23472"/>
                  <a:pt x="740581" y="22893"/>
                  <a:pt x="736055" y="22893"/>
                </a:cubicBezTo>
                <a:cubicBezTo>
                  <a:pt x="734903" y="22893"/>
                  <a:pt x="732556" y="22936"/>
                  <a:pt x="729006" y="23023"/>
                </a:cubicBezTo>
                <a:lnTo>
                  <a:pt x="729006" y="3198"/>
                </a:lnTo>
                <a:lnTo>
                  <a:pt x="732333" y="3198"/>
                </a:lnTo>
                <a:cubicBezTo>
                  <a:pt x="741556" y="3198"/>
                  <a:pt x="748058" y="3752"/>
                  <a:pt x="751827" y="4857"/>
                </a:cubicBezTo>
                <a:cubicBezTo>
                  <a:pt x="755596" y="5969"/>
                  <a:pt x="758969" y="8320"/>
                  <a:pt x="761942" y="11913"/>
                </a:cubicBezTo>
                <a:cubicBezTo>
                  <a:pt x="764917" y="15506"/>
                  <a:pt x="768794" y="22983"/>
                  <a:pt x="773586" y="34337"/>
                </a:cubicBezTo>
                <a:cubicBezTo>
                  <a:pt x="779443" y="48265"/>
                  <a:pt x="783896" y="56736"/>
                  <a:pt x="786959" y="59754"/>
                </a:cubicBezTo>
                <a:cubicBezTo>
                  <a:pt x="790020" y="62774"/>
                  <a:pt x="795408" y="64283"/>
                  <a:pt x="803127" y="64283"/>
                </a:cubicBezTo>
                <a:lnTo>
                  <a:pt x="803127" y="3198"/>
                </a:lnTo>
                <a:close/>
                <a:moveTo>
                  <a:pt x="1021240" y="99012"/>
                </a:moveTo>
                <a:lnTo>
                  <a:pt x="1045993" y="102071"/>
                </a:lnTo>
                <a:cubicBezTo>
                  <a:pt x="1042088" y="116533"/>
                  <a:pt x="1034859" y="127753"/>
                  <a:pt x="1024300" y="135739"/>
                </a:cubicBezTo>
                <a:cubicBezTo>
                  <a:pt x="1013741" y="143723"/>
                  <a:pt x="1000255" y="147716"/>
                  <a:pt x="983847" y="147716"/>
                </a:cubicBezTo>
                <a:cubicBezTo>
                  <a:pt x="963175" y="147716"/>
                  <a:pt x="946781" y="141351"/>
                  <a:pt x="934674" y="128618"/>
                </a:cubicBezTo>
                <a:cubicBezTo>
                  <a:pt x="922564" y="115888"/>
                  <a:pt x="916509" y="98035"/>
                  <a:pt x="916509" y="75061"/>
                </a:cubicBezTo>
                <a:cubicBezTo>
                  <a:pt x="916509" y="51283"/>
                  <a:pt x="922633" y="32828"/>
                  <a:pt x="934876" y="19697"/>
                </a:cubicBezTo>
                <a:cubicBezTo>
                  <a:pt x="947116" y="6567"/>
                  <a:pt x="962999" y="0"/>
                  <a:pt x="982515" y="0"/>
                </a:cubicBezTo>
                <a:cubicBezTo>
                  <a:pt x="1001415" y="0"/>
                  <a:pt x="1016848" y="6430"/>
                  <a:pt x="1028829" y="19297"/>
                </a:cubicBezTo>
                <a:cubicBezTo>
                  <a:pt x="1040806" y="32159"/>
                  <a:pt x="1046793" y="50261"/>
                  <a:pt x="1046793" y="73595"/>
                </a:cubicBezTo>
                <a:cubicBezTo>
                  <a:pt x="1046793" y="75014"/>
                  <a:pt x="1046746" y="77141"/>
                  <a:pt x="1046656" y="79982"/>
                </a:cubicBezTo>
                <a:lnTo>
                  <a:pt x="941262" y="79982"/>
                </a:lnTo>
                <a:cubicBezTo>
                  <a:pt x="942148" y="95509"/>
                  <a:pt x="946540" y="107396"/>
                  <a:pt x="954435" y="115648"/>
                </a:cubicBezTo>
                <a:cubicBezTo>
                  <a:pt x="962329" y="123901"/>
                  <a:pt x="972180" y="128024"/>
                  <a:pt x="983980" y="128024"/>
                </a:cubicBezTo>
                <a:cubicBezTo>
                  <a:pt x="992764" y="128024"/>
                  <a:pt x="1000259" y="125716"/>
                  <a:pt x="1006473" y="121101"/>
                </a:cubicBezTo>
                <a:cubicBezTo>
                  <a:pt x="1012682" y="116486"/>
                  <a:pt x="1017603" y="109124"/>
                  <a:pt x="1021240" y="99012"/>
                </a:cubicBezTo>
                <a:close/>
                <a:moveTo>
                  <a:pt x="942591" y="60286"/>
                </a:moveTo>
                <a:lnTo>
                  <a:pt x="1021506" y="60286"/>
                </a:lnTo>
                <a:cubicBezTo>
                  <a:pt x="1020441" y="48399"/>
                  <a:pt x="1017427" y="39482"/>
                  <a:pt x="1012460" y="33538"/>
                </a:cubicBezTo>
                <a:cubicBezTo>
                  <a:pt x="1004828" y="24312"/>
                  <a:pt x="994938" y="19697"/>
                  <a:pt x="982782" y="19697"/>
                </a:cubicBezTo>
                <a:cubicBezTo>
                  <a:pt x="971780" y="19697"/>
                  <a:pt x="962531" y="23380"/>
                  <a:pt x="955036" y="30740"/>
                </a:cubicBezTo>
                <a:cubicBezTo>
                  <a:pt x="947538" y="38110"/>
                  <a:pt x="943390" y="47956"/>
                  <a:pt x="942591" y="60286"/>
                </a:cubicBezTo>
                <a:close/>
                <a:moveTo>
                  <a:pt x="1076201" y="3198"/>
                </a:moveTo>
                <a:lnTo>
                  <a:pt x="1100156" y="3198"/>
                </a:lnTo>
                <a:lnTo>
                  <a:pt x="1100156" y="62018"/>
                </a:lnTo>
                <a:lnTo>
                  <a:pt x="1166561" y="62018"/>
                </a:lnTo>
                <a:lnTo>
                  <a:pt x="1166561" y="3198"/>
                </a:lnTo>
                <a:lnTo>
                  <a:pt x="1190512" y="3198"/>
                </a:lnTo>
                <a:lnTo>
                  <a:pt x="1190512" y="144526"/>
                </a:lnTo>
                <a:lnTo>
                  <a:pt x="1166561" y="144526"/>
                </a:lnTo>
                <a:lnTo>
                  <a:pt x="1166561" y="81847"/>
                </a:lnTo>
                <a:lnTo>
                  <a:pt x="1100156" y="81847"/>
                </a:lnTo>
                <a:lnTo>
                  <a:pt x="1100156" y="144526"/>
                </a:lnTo>
                <a:lnTo>
                  <a:pt x="1076201" y="144526"/>
                </a:lnTo>
                <a:close/>
                <a:moveTo>
                  <a:pt x="1217659" y="73862"/>
                </a:moveTo>
                <a:cubicBezTo>
                  <a:pt x="1217659" y="47690"/>
                  <a:pt x="1224935" y="28303"/>
                  <a:pt x="1239490" y="15708"/>
                </a:cubicBezTo>
                <a:cubicBezTo>
                  <a:pt x="1251643" y="5235"/>
                  <a:pt x="1266458" y="0"/>
                  <a:pt x="1283935" y="0"/>
                </a:cubicBezTo>
                <a:cubicBezTo>
                  <a:pt x="1303365" y="0"/>
                  <a:pt x="1319247" y="6365"/>
                  <a:pt x="1331578" y="19098"/>
                </a:cubicBezTo>
                <a:cubicBezTo>
                  <a:pt x="1343911" y="31831"/>
                  <a:pt x="1350074" y="49421"/>
                  <a:pt x="1350074" y="71864"/>
                </a:cubicBezTo>
                <a:cubicBezTo>
                  <a:pt x="1350074" y="90051"/>
                  <a:pt x="1347347" y="104357"/>
                  <a:pt x="1341892" y="114783"/>
                </a:cubicBezTo>
                <a:cubicBezTo>
                  <a:pt x="1336438" y="125208"/>
                  <a:pt x="1328496" y="133302"/>
                  <a:pt x="1318070" y="139065"/>
                </a:cubicBezTo>
                <a:cubicBezTo>
                  <a:pt x="1307641" y="144832"/>
                  <a:pt x="1296266" y="147716"/>
                  <a:pt x="1283935" y="147716"/>
                </a:cubicBezTo>
                <a:cubicBezTo>
                  <a:pt x="1264150" y="147716"/>
                  <a:pt x="1248159" y="141377"/>
                  <a:pt x="1235962" y="128689"/>
                </a:cubicBezTo>
                <a:cubicBezTo>
                  <a:pt x="1223761" y="116000"/>
                  <a:pt x="1217659" y="97727"/>
                  <a:pt x="1217659" y="73862"/>
                </a:cubicBezTo>
                <a:close/>
                <a:moveTo>
                  <a:pt x="1242283" y="73862"/>
                </a:moveTo>
                <a:cubicBezTo>
                  <a:pt x="1242283" y="91960"/>
                  <a:pt x="1246233" y="105513"/>
                  <a:pt x="1254127" y="114516"/>
                </a:cubicBezTo>
                <a:cubicBezTo>
                  <a:pt x="1262023" y="123524"/>
                  <a:pt x="1271955" y="128024"/>
                  <a:pt x="1283935" y="128024"/>
                </a:cubicBezTo>
                <a:cubicBezTo>
                  <a:pt x="1295823" y="128024"/>
                  <a:pt x="1305716" y="123499"/>
                  <a:pt x="1313610" y="114449"/>
                </a:cubicBezTo>
                <a:cubicBezTo>
                  <a:pt x="1321505" y="105397"/>
                  <a:pt x="1325454" y="91603"/>
                  <a:pt x="1325454" y="73062"/>
                </a:cubicBezTo>
                <a:cubicBezTo>
                  <a:pt x="1325454" y="55584"/>
                  <a:pt x="1321484" y="42340"/>
                  <a:pt x="1313545" y="33336"/>
                </a:cubicBezTo>
                <a:cubicBezTo>
                  <a:pt x="1305604" y="24333"/>
                  <a:pt x="1295736" y="19833"/>
                  <a:pt x="1283935" y="19833"/>
                </a:cubicBezTo>
                <a:cubicBezTo>
                  <a:pt x="1271955" y="19833"/>
                  <a:pt x="1262023" y="24312"/>
                  <a:pt x="1254127" y="33272"/>
                </a:cubicBezTo>
                <a:cubicBezTo>
                  <a:pt x="1246233" y="42233"/>
                  <a:pt x="1242283" y="55761"/>
                  <a:pt x="1242283" y="738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392793" y="1837311"/>
            <a:ext cx="2857459" cy="147716"/>
          </a:xfrm>
          <a:custGeom>
            <a:avLst/>
            <a:gdLst/>
            <a:ahLst/>
            <a:cxnLst/>
            <a:rect l="l" t="t" r="r" b="b"/>
            <a:pathLst>
              <a:path w="2857459" h="147716">
                <a:moveTo>
                  <a:pt x="99539" y="92758"/>
                </a:moveTo>
                <a:lnTo>
                  <a:pt x="123095" y="95818"/>
                </a:lnTo>
                <a:cubicBezTo>
                  <a:pt x="120524" y="112055"/>
                  <a:pt x="113936" y="124762"/>
                  <a:pt x="103334" y="133942"/>
                </a:cubicBezTo>
                <a:cubicBezTo>
                  <a:pt x="92732" y="143125"/>
                  <a:pt x="79714" y="147716"/>
                  <a:pt x="64278" y="147716"/>
                </a:cubicBezTo>
                <a:cubicBezTo>
                  <a:pt x="44935" y="147716"/>
                  <a:pt x="29391" y="141394"/>
                  <a:pt x="17635" y="128754"/>
                </a:cubicBezTo>
                <a:cubicBezTo>
                  <a:pt x="5881" y="116111"/>
                  <a:pt x="0" y="97989"/>
                  <a:pt x="0" y="74394"/>
                </a:cubicBezTo>
                <a:cubicBezTo>
                  <a:pt x="0" y="59134"/>
                  <a:pt x="2530" y="45783"/>
                  <a:pt x="7588" y="34333"/>
                </a:cubicBezTo>
                <a:cubicBezTo>
                  <a:pt x="12643" y="22889"/>
                  <a:pt x="20339" y="14307"/>
                  <a:pt x="30676" y="8583"/>
                </a:cubicBezTo>
                <a:cubicBezTo>
                  <a:pt x="41011" y="2863"/>
                  <a:pt x="52253" y="0"/>
                  <a:pt x="64407" y="0"/>
                </a:cubicBezTo>
                <a:cubicBezTo>
                  <a:pt x="79754" y="0"/>
                  <a:pt x="92311" y="3885"/>
                  <a:pt x="102074" y="11644"/>
                </a:cubicBezTo>
                <a:cubicBezTo>
                  <a:pt x="111830" y="19408"/>
                  <a:pt x="118087" y="30434"/>
                  <a:pt x="120833" y="44716"/>
                </a:cubicBezTo>
                <a:lnTo>
                  <a:pt x="97545" y="48308"/>
                </a:lnTo>
                <a:cubicBezTo>
                  <a:pt x="95331" y="38819"/>
                  <a:pt x="91400" y="31674"/>
                  <a:pt x="85770" y="26882"/>
                </a:cubicBezTo>
                <a:cubicBezTo>
                  <a:pt x="80136" y="22091"/>
                  <a:pt x="73325" y="19697"/>
                  <a:pt x="65339" y="19697"/>
                </a:cubicBezTo>
                <a:cubicBezTo>
                  <a:pt x="53275" y="19697"/>
                  <a:pt x="43470" y="24023"/>
                  <a:pt x="35931" y="32675"/>
                </a:cubicBezTo>
                <a:cubicBezTo>
                  <a:pt x="28390" y="41325"/>
                  <a:pt x="24620" y="55009"/>
                  <a:pt x="24620" y="73725"/>
                </a:cubicBezTo>
                <a:cubicBezTo>
                  <a:pt x="24620" y="92711"/>
                  <a:pt x="28260" y="106510"/>
                  <a:pt x="35535" y="115114"/>
                </a:cubicBezTo>
                <a:cubicBezTo>
                  <a:pt x="42807" y="123722"/>
                  <a:pt x="52300" y="128024"/>
                  <a:pt x="64010" y="128024"/>
                </a:cubicBezTo>
                <a:cubicBezTo>
                  <a:pt x="73414" y="128024"/>
                  <a:pt x="81266" y="125140"/>
                  <a:pt x="87565" y="119373"/>
                </a:cubicBezTo>
                <a:cubicBezTo>
                  <a:pt x="93866" y="113606"/>
                  <a:pt x="97855" y="104736"/>
                  <a:pt x="99539" y="92758"/>
                </a:cubicBezTo>
                <a:close/>
                <a:moveTo>
                  <a:pt x="311532" y="127092"/>
                </a:moveTo>
                <a:cubicBezTo>
                  <a:pt x="302663" y="134633"/>
                  <a:pt x="294123" y="139958"/>
                  <a:pt x="285915" y="143061"/>
                </a:cubicBezTo>
                <a:cubicBezTo>
                  <a:pt x="277707" y="146164"/>
                  <a:pt x="268901" y="147716"/>
                  <a:pt x="259498" y="147716"/>
                </a:cubicBezTo>
                <a:cubicBezTo>
                  <a:pt x="243975" y="147716"/>
                  <a:pt x="232041" y="143925"/>
                  <a:pt x="223700" y="136340"/>
                </a:cubicBezTo>
                <a:cubicBezTo>
                  <a:pt x="215363" y="128758"/>
                  <a:pt x="211190" y="119064"/>
                  <a:pt x="211190" y="107263"/>
                </a:cubicBezTo>
                <a:cubicBezTo>
                  <a:pt x="211190" y="100340"/>
                  <a:pt x="212767" y="94022"/>
                  <a:pt x="215917" y="88298"/>
                </a:cubicBezTo>
                <a:cubicBezTo>
                  <a:pt x="219066" y="82577"/>
                  <a:pt x="223193" y="77987"/>
                  <a:pt x="228294" y="74524"/>
                </a:cubicBezTo>
                <a:cubicBezTo>
                  <a:pt x="233390" y="71064"/>
                  <a:pt x="239140" y="68447"/>
                  <a:pt x="245527" y="66676"/>
                </a:cubicBezTo>
                <a:cubicBezTo>
                  <a:pt x="250228" y="65434"/>
                  <a:pt x="257324" y="64235"/>
                  <a:pt x="266821" y="63083"/>
                </a:cubicBezTo>
                <a:cubicBezTo>
                  <a:pt x="286161" y="60772"/>
                  <a:pt x="300398" y="58025"/>
                  <a:pt x="309539" y="54832"/>
                </a:cubicBezTo>
                <a:cubicBezTo>
                  <a:pt x="309629" y="51549"/>
                  <a:pt x="309668" y="49461"/>
                  <a:pt x="309668" y="48575"/>
                </a:cubicBezTo>
                <a:cubicBezTo>
                  <a:pt x="309668" y="38819"/>
                  <a:pt x="307407" y="31939"/>
                  <a:pt x="302885" y="27951"/>
                </a:cubicBezTo>
                <a:cubicBezTo>
                  <a:pt x="296762" y="22536"/>
                  <a:pt x="287668" y="19833"/>
                  <a:pt x="275601" y="19833"/>
                </a:cubicBezTo>
                <a:cubicBezTo>
                  <a:pt x="264333" y="19833"/>
                  <a:pt x="256017" y="21806"/>
                  <a:pt x="250654" y="25752"/>
                </a:cubicBezTo>
                <a:cubicBezTo>
                  <a:pt x="245282" y="29700"/>
                  <a:pt x="241312" y="36684"/>
                  <a:pt x="238741" y="46715"/>
                </a:cubicBezTo>
                <a:lnTo>
                  <a:pt x="215320" y="43518"/>
                </a:lnTo>
                <a:cubicBezTo>
                  <a:pt x="217447" y="33495"/>
                  <a:pt x="220954" y="25399"/>
                  <a:pt x="225832" y="19232"/>
                </a:cubicBezTo>
                <a:cubicBezTo>
                  <a:pt x="230710" y="13065"/>
                  <a:pt x="237766" y="8316"/>
                  <a:pt x="246988" y="4990"/>
                </a:cubicBezTo>
                <a:cubicBezTo>
                  <a:pt x="256215" y="1664"/>
                  <a:pt x="266907" y="0"/>
                  <a:pt x="279065" y="0"/>
                </a:cubicBezTo>
                <a:cubicBezTo>
                  <a:pt x="291128" y="0"/>
                  <a:pt x="300931" y="1419"/>
                  <a:pt x="308473" y="4260"/>
                </a:cubicBezTo>
                <a:cubicBezTo>
                  <a:pt x="316014" y="7103"/>
                  <a:pt x="321559" y="10671"/>
                  <a:pt x="325109" y="14974"/>
                </a:cubicBezTo>
                <a:cubicBezTo>
                  <a:pt x="328654" y="19275"/>
                  <a:pt x="331139" y="24711"/>
                  <a:pt x="332560" y="31278"/>
                </a:cubicBezTo>
                <a:cubicBezTo>
                  <a:pt x="333360" y="35360"/>
                  <a:pt x="333756" y="42721"/>
                  <a:pt x="333756" y="53367"/>
                </a:cubicBezTo>
                <a:lnTo>
                  <a:pt x="333756" y="85306"/>
                </a:lnTo>
                <a:cubicBezTo>
                  <a:pt x="333756" y="107572"/>
                  <a:pt x="334266" y="121656"/>
                  <a:pt x="335285" y="127556"/>
                </a:cubicBezTo>
                <a:cubicBezTo>
                  <a:pt x="336307" y="133457"/>
                  <a:pt x="338324" y="139112"/>
                  <a:pt x="341344" y="144526"/>
                </a:cubicBezTo>
                <a:lnTo>
                  <a:pt x="316324" y="144526"/>
                </a:lnTo>
                <a:cubicBezTo>
                  <a:pt x="313840" y="139554"/>
                  <a:pt x="312246" y="133744"/>
                  <a:pt x="311532" y="127092"/>
                </a:cubicBezTo>
                <a:close/>
                <a:moveTo>
                  <a:pt x="309539" y="73595"/>
                </a:moveTo>
                <a:cubicBezTo>
                  <a:pt x="300844" y="77145"/>
                  <a:pt x="287801" y="80161"/>
                  <a:pt x="270414" y="82642"/>
                </a:cubicBezTo>
                <a:cubicBezTo>
                  <a:pt x="260564" y="84064"/>
                  <a:pt x="253601" y="85663"/>
                  <a:pt x="249520" y="87433"/>
                </a:cubicBezTo>
                <a:cubicBezTo>
                  <a:pt x="245437" y="89209"/>
                  <a:pt x="242287" y="91805"/>
                  <a:pt x="240070" y="95217"/>
                </a:cubicBezTo>
                <a:cubicBezTo>
                  <a:pt x="237852" y="98634"/>
                  <a:pt x="236743" y="102428"/>
                  <a:pt x="236743" y="106596"/>
                </a:cubicBezTo>
                <a:cubicBezTo>
                  <a:pt x="236743" y="112987"/>
                  <a:pt x="239159" y="118307"/>
                  <a:pt x="243996" y="122567"/>
                </a:cubicBezTo>
                <a:cubicBezTo>
                  <a:pt x="248831" y="126825"/>
                  <a:pt x="255905" y="128952"/>
                  <a:pt x="265222" y="128952"/>
                </a:cubicBezTo>
                <a:cubicBezTo>
                  <a:pt x="274450" y="128952"/>
                  <a:pt x="282658" y="126933"/>
                  <a:pt x="289843" y="122897"/>
                </a:cubicBezTo>
                <a:cubicBezTo>
                  <a:pt x="297028" y="118862"/>
                  <a:pt x="302306" y="113340"/>
                  <a:pt x="305679" y="106333"/>
                </a:cubicBezTo>
                <a:cubicBezTo>
                  <a:pt x="308249" y="100919"/>
                  <a:pt x="309539" y="92935"/>
                  <a:pt x="309539" y="82376"/>
                </a:cubicBezTo>
                <a:close/>
                <a:moveTo>
                  <a:pt x="370753" y="3198"/>
                </a:moveTo>
                <a:lnTo>
                  <a:pt x="394703" y="3198"/>
                </a:lnTo>
                <a:lnTo>
                  <a:pt x="394703" y="64283"/>
                </a:lnTo>
                <a:cubicBezTo>
                  <a:pt x="402336" y="64283"/>
                  <a:pt x="407681" y="62817"/>
                  <a:pt x="410741" y="59887"/>
                </a:cubicBezTo>
                <a:cubicBezTo>
                  <a:pt x="413802" y="56960"/>
                  <a:pt x="418305" y="48446"/>
                  <a:pt x="424252" y="34337"/>
                </a:cubicBezTo>
                <a:cubicBezTo>
                  <a:pt x="428950" y="23160"/>
                  <a:pt x="432767" y="15794"/>
                  <a:pt x="435696" y="12244"/>
                </a:cubicBezTo>
                <a:cubicBezTo>
                  <a:pt x="438624" y="8694"/>
                  <a:pt x="441997" y="6300"/>
                  <a:pt x="445810" y="5059"/>
                </a:cubicBezTo>
                <a:cubicBezTo>
                  <a:pt x="449622" y="3816"/>
                  <a:pt x="455742" y="3198"/>
                  <a:pt x="464173" y="3198"/>
                </a:cubicBezTo>
                <a:lnTo>
                  <a:pt x="468960" y="3198"/>
                </a:lnTo>
                <a:lnTo>
                  <a:pt x="468960" y="23023"/>
                </a:lnTo>
                <a:lnTo>
                  <a:pt x="462308" y="22893"/>
                </a:lnTo>
                <a:cubicBezTo>
                  <a:pt x="456007" y="22893"/>
                  <a:pt x="451973" y="23825"/>
                  <a:pt x="450197" y="25687"/>
                </a:cubicBezTo>
                <a:cubicBezTo>
                  <a:pt x="448337" y="27638"/>
                  <a:pt x="445496" y="33448"/>
                  <a:pt x="441683" y="43122"/>
                </a:cubicBezTo>
                <a:cubicBezTo>
                  <a:pt x="438043" y="52345"/>
                  <a:pt x="434717" y="58735"/>
                  <a:pt x="431701" y="62285"/>
                </a:cubicBezTo>
                <a:cubicBezTo>
                  <a:pt x="428684" y="65834"/>
                  <a:pt x="424025" y="69074"/>
                  <a:pt x="417728" y="72000"/>
                </a:cubicBezTo>
                <a:cubicBezTo>
                  <a:pt x="428018" y="74747"/>
                  <a:pt x="438134" y="84331"/>
                  <a:pt x="448070" y="100743"/>
                </a:cubicBezTo>
                <a:lnTo>
                  <a:pt x="474285" y="144526"/>
                </a:lnTo>
                <a:lnTo>
                  <a:pt x="447937" y="144526"/>
                </a:lnTo>
                <a:lnTo>
                  <a:pt x="422384" y="100743"/>
                </a:lnTo>
                <a:cubicBezTo>
                  <a:pt x="417153" y="91960"/>
                  <a:pt x="412585" y="86170"/>
                  <a:pt x="408679" y="83377"/>
                </a:cubicBezTo>
                <a:cubicBezTo>
                  <a:pt x="404776" y="80579"/>
                  <a:pt x="400117" y="79186"/>
                  <a:pt x="394703" y="79186"/>
                </a:cubicBezTo>
                <a:lnTo>
                  <a:pt x="394703" y="144526"/>
                </a:lnTo>
                <a:lnTo>
                  <a:pt x="370753" y="144526"/>
                </a:lnTo>
                <a:close/>
                <a:moveTo>
                  <a:pt x="480214" y="3198"/>
                </a:moveTo>
                <a:lnTo>
                  <a:pt x="595058" y="3198"/>
                </a:lnTo>
                <a:lnTo>
                  <a:pt x="595058" y="23023"/>
                </a:lnTo>
                <a:lnTo>
                  <a:pt x="549551" y="23023"/>
                </a:lnTo>
                <a:lnTo>
                  <a:pt x="549551" y="144526"/>
                </a:lnTo>
                <a:lnTo>
                  <a:pt x="525729" y="144526"/>
                </a:lnTo>
                <a:lnTo>
                  <a:pt x="525729" y="23023"/>
                </a:lnTo>
                <a:lnTo>
                  <a:pt x="480214" y="23023"/>
                </a:lnTo>
                <a:close/>
                <a:moveTo>
                  <a:pt x="617950" y="3198"/>
                </a:moveTo>
                <a:lnTo>
                  <a:pt x="641905" y="3198"/>
                </a:lnTo>
                <a:lnTo>
                  <a:pt x="641905" y="110988"/>
                </a:lnTo>
                <a:lnTo>
                  <a:pt x="708311" y="3198"/>
                </a:lnTo>
                <a:lnTo>
                  <a:pt x="734126" y="3198"/>
                </a:lnTo>
                <a:lnTo>
                  <a:pt x="734126" y="144526"/>
                </a:lnTo>
                <a:lnTo>
                  <a:pt x="710171" y="144526"/>
                </a:lnTo>
                <a:lnTo>
                  <a:pt x="710171" y="37400"/>
                </a:lnTo>
                <a:lnTo>
                  <a:pt x="643766" y="144526"/>
                </a:lnTo>
                <a:lnTo>
                  <a:pt x="617950" y="144526"/>
                </a:lnTo>
                <a:close/>
                <a:moveTo>
                  <a:pt x="770327" y="3198"/>
                </a:moveTo>
                <a:lnTo>
                  <a:pt x="825551" y="3198"/>
                </a:lnTo>
                <a:cubicBezTo>
                  <a:pt x="839123" y="3198"/>
                  <a:pt x="849217" y="4328"/>
                  <a:pt x="855828" y="6589"/>
                </a:cubicBezTo>
                <a:cubicBezTo>
                  <a:pt x="862437" y="8853"/>
                  <a:pt x="868115" y="12996"/>
                  <a:pt x="872860" y="19030"/>
                </a:cubicBezTo>
                <a:cubicBezTo>
                  <a:pt x="877607" y="25064"/>
                  <a:pt x="879979" y="32296"/>
                  <a:pt x="879979" y="40728"/>
                </a:cubicBezTo>
                <a:cubicBezTo>
                  <a:pt x="879979" y="47470"/>
                  <a:pt x="878586" y="53345"/>
                  <a:pt x="875790" y="58357"/>
                </a:cubicBezTo>
                <a:cubicBezTo>
                  <a:pt x="872996" y="63372"/>
                  <a:pt x="868802" y="67561"/>
                  <a:pt x="863215" y="70935"/>
                </a:cubicBezTo>
                <a:cubicBezTo>
                  <a:pt x="869868" y="73152"/>
                  <a:pt x="875394" y="77300"/>
                  <a:pt x="879785" y="83377"/>
                </a:cubicBezTo>
                <a:cubicBezTo>
                  <a:pt x="884174" y="89454"/>
                  <a:pt x="886370" y="96664"/>
                  <a:pt x="886370" y="105001"/>
                </a:cubicBezTo>
                <a:cubicBezTo>
                  <a:pt x="885481" y="118397"/>
                  <a:pt x="880689" y="128334"/>
                  <a:pt x="871995" y="134809"/>
                </a:cubicBezTo>
                <a:cubicBezTo>
                  <a:pt x="863304" y="141286"/>
                  <a:pt x="850657" y="144526"/>
                  <a:pt x="834069" y="144526"/>
                </a:cubicBezTo>
                <a:lnTo>
                  <a:pt x="770327" y="144526"/>
                </a:lnTo>
                <a:close/>
                <a:moveTo>
                  <a:pt x="794278" y="62680"/>
                </a:moveTo>
                <a:lnTo>
                  <a:pt x="819831" y="62680"/>
                </a:lnTo>
                <a:cubicBezTo>
                  <a:pt x="830034" y="62680"/>
                  <a:pt x="837043" y="62147"/>
                  <a:pt x="840858" y="61086"/>
                </a:cubicBezTo>
                <a:cubicBezTo>
                  <a:pt x="844671" y="60020"/>
                  <a:pt x="848087" y="57870"/>
                  <a:pt x="851105" y="54630"/>
                </a:cubicBezTo>
                <a:cubicBezTo>
                  <a:pt x="854121" y="51395"/>
                  <a:pt x="855630" y="47510"/>
                  <a:pt x="855630" y="42985"/>
                </a:cubicBezTo>
                <a:cubicBezTo>
                  <a:pt x="855630" y="35532"/>
                  <a:pt x="852987" y="30345"/>
                  <a:pt x="847710" y="27414"/>
                </a:cubicBezTo>
                <a:cubicBezTo>
                  <a:pt x="842432" y="24488"/>
                  <a:pt x="833403" y="23023"/>
                  <a:pt x="820627" y="23023"/>
                </a:cubicBezTo>
                <a:lnTo>
                  <a:pt x="794278" y="23023"/>
                </a:lnTo>
                <a:close/>
                <a:moveTo>
                  <a:pt x="794278" y="124831"/>
                </a:moveTo>
                <a:lnTo>
                  <a:pt x="825817" y="124831"/>
                </a:lnTo>
                <a:cubicBezTo>
                  <a:pt x="839390" y="124831"/>
                  <a:pt x="848707" y="123254"/>
                  <a:pt x="853765" y="120104"/>
                </a:cubicBezTo>
                <a:cubicBezTo>
                  <a:pt x="858819" y="116953"/>
                  <a:pt x="861483" y="111522"/>
                  <a:pt x="861750" y="103803"/>
                </a:cubicBezTo>
                <a:cubicBezTo>
                  <a:pt x="861750" y="99277"/>
                  <a:pt x="860284" y="95084"/>
                  <a:pt x="857358" y="91224"/>
                </a:cubicBezTo>
                <a:cubicBezTo>
                  <a:pt x="854435" y="87366"/>
                  <a:pt x="850614" y="84927"/>
                  <a:pt x="845913" y="83905"/>
                </a:cubicBezTo>
                <a:cubicBezTo>
                  <a:pt x="841211" y="82886"/>
                  <a:pt x="833670" y="82376"/>
                  <a:pt x="823291" y="82376"/>
                </a:cubicBezTo>
                <a:lnTo>
                  <a:pt x="794278" y="82376"/>
                </a:lnTo>
                <a:close/>
                <a:moveTo>
                  <a:pt x="915116" y="3198"/>
                </a:moveTo>
                <a:lnTo>
                  <a:pt x="939067" y="3198"/>
                </a:lnTo>
                <a:lnTo>
                  <a:pt x="939067" y="62018"/>
                </a:lnTo>
                <a:lnTo>
                  <a:pt x="1005476" y="62018"/>
                </a:lnTo>
                <a:lnTo>
                  <a:pt x="1005476" y="3198"/>
                </a:lnTo>
                <a:lnTo>
                  <a:pt x="1029427" y="3198"/>
                </a:lnTo>
                <a:lnTo>
                  <a:pt x="1029427" y="144526"/>
                </a:lnTo>
                <a:lnTo>
                  <a:pt x="1005476" y="144526"/>
                </a:lnTo>
                <a:lnTo>
                  <a:pt x="1005476" y="81847"/>
                </a:lnTo>
                <a:lnTo>
                  <a:pt x="939067" y="81847"/>
                </a:lnTo>
                <a:lnTo>
                  <a:pt x="939067" y="144526"/>
                </a:lnTo>
                <a:lnTo>
                  <a:pt x="915116" y="144526"/>
                </a:lnTo>
                <a:close/>
                <a:moveTo>
                  <a:pt x="1200035" y="3198"/>
                </a:moveTo>
                <a:lnTo>
                  <a:pt x="1223986" y="3198"/>
                </a:lnTo>
                <a:lnTo>
                  <a:pt x="1223986" y="144526"/>
                </a:lnTo>
                <a:lnTo>
                  <a:pt x="1200035" y="144526"/>
                </a:lnTo>
                <a:close/>
                <a:moveTo>
                  <a:pt x="1066024" y="3198"/>
                </a:moveTo>
                <a:lnTo>
                  <a:pt x="1089979" y="3198"/>
                </a:lnTo>
                <a:lnTo>
                  <a:pt x="1089979" y="58425"/>
                </a:lnTo>
                <a:lnTo>
                  <a:pt x="1120319" y="58425"/>
                </a:lnTo>
                <a:cubicBezTo>
                  <a:pt x="1140105" y="58425"/>
                  <a:pt x="1155344" y="62263"/>
                  <a:pt x="1166033" y="69938"/>
                </a:cubicBezTo>
                <a:cubicBezTo>
                  <a:pt x="1176725" y="77612"/>
                  <a:pt x="1182071" y="88190"/>
                  <a:pt x="1182071" y="101675"/>
                </a:cubicBezTo>
                <a:cubicBezTo>
                  <a:pt x="1182071" y="113476"/>
                  <a:pt x="1177614" y="123563"/>
                  <a:pt x="1168696" y="131948"/>
                </a:cubicBezTo>
                <a:cubicBezTo>
                  <a:pt x="1159780" y="140336"/>
                  <a:pt x="1145516" y="144526"/>
                  <a:pt x="1125910" y="144526"/>
                </a:cubicBezTo>
                <a:lnTo>
                  <a:pt x="1066024" y="144526"/>
                </a:lnTo>
                <a:close/>
                <a:moveTo>
                  <a:pt x="1089979" y="124831"/>
                </a:moveTo>
                <a:lnTo>
                  <a:pt x="1115129" y="124831"/>
                </a:lnTo>
                <a:cubicBezTo>
                  <a:pt x="1130299" y="124831"/>
                  <a:pt x="1141124" y="122965"/>
                  <a:pt x="1147600" y="119239"/>
                </a:cubicBezTo>
                <a:cubicBezTo>
                  <a:pt x="1154077" y="115510"/>
                  <a:pt x="1157317" y="109704"/>
                  <a:pt x="1157317" y="101805"/>
                </a:cubicBezTo>
                <a:cubicBezTo>
                  <a:pt x="1157317" y="95685"/>
                  <a:pt x="1154923" y="90231"/>
                  <a:pt x="1150131" y="85439"/>
                </a:cubicBezTo>
                <a:cubicBezTo>
                  <a:pt x="1145339" y="80644"/>
                  <a:pt x="1134738" y="78250"/>
                  <a:pt x="1118326" y="78250"/>
                </a:cubicBezTo>
                <a:lnTo>
                  <a:pt x="1089979" y="78250"/>
                </a:lnTo>
                <a:close/>
                <a:moveTo>
                  <a:pt x="1262047" y="3198"/>
                </a:moveTo>
                <a:lnTo>
                  <a:pt x="1299308" y="3198"/>
                </a:lnTo>
                <a:lnTo>
                  <a:pt x="1336435" y="116313"/>
                </a:lnTo>
                <a:lnTo>
                  <a:pt x="1377695" y="3198"/>
                </a:lnTo>
                <a:lnTo>
                  <a:pt x="1412157" y="3198"/>
                </a:lnTo>
                <a:lnTo>
                  <a:pt x="1412157" y="144526"/>
                </a:lnTo>
                <a:lnTo>
                  <a:pt x="1388207" y="144526"/>
                </a:lnTo>
                <a:lnTo>
                  <a:pt x="1388207" y="30744"/>
                </a:lnTo>
                <a:lnTo>
                  <a:pt x="1346417" y="144526"/>
                </a:lnTo>
                <a:lnTo>
                  <a:pt x="1324994" y="144526"/>
                </a:lnTo>
                <a:lnTo>
                  <a:pt x="1285467" y="25287"/>
                </a:lnTo>
                <a:lnTo>
                  <a:pt x="1285467" y="144526"/>
                </a:lnTo>
                <a:lnTo>
                  <a:pt x="1262047" y="144526"/>
                </a:lnTo>
                <a:close/>
                <a:moveTo>
                  <a:pt x="1510383" y="73862"/>
                </a:moveTo>
                <a:cubicBezTo>
                  <a:pt x="1510383" y="47690"/>
                  <a:pt x="1517655" y="28303"/>
                  <a:pt x="1532210" y="15708"/>
                </a:cubicBezTo>
                <a:cubicBezTo>
                  <a:pt x="1544363" y="5235"/>
                  <a:pt x="1559182" y="0"/>
                  <a:pt x="1576656" y="0"/>
                </a:cubicBezTo>
                <a:cubicBezTo>
                  <a:pt x="1596086" y="0"/>
                  <a:pt x="1611968" y="6365"/>
                  <a:pt x="1624299" y="19098"/>
                </a:cubicBezTo>
                <a:cubicBezTo>
                  <a:pt x="1636631" y="31831"/>
                  <a:pt x="1642794" y="49421"/>
                  <a:pt x="1642794" y="71864"/>
                </a:cubicBezTo>
                <a:cubicBezTo>
                  <a:pt x="1642794" y="90051"/>
                  <a:pt x="1640065" y="104357"/>
                  <a:pt x="1634612" y="114783"/>
                </a:cubicBezTo>
                <a:cubicBezTo>
                  <a:pt x="1629157" y="125208"/>
                  <a:pt x="1621216" y="133302"/>
                  <a:pt x="1610791" y="139065"/>
                </a:cubicBezTo>
                <a:cubicBezTo>
                  <a:pt x="1600365" y="144832"/>
                  <a:pt x="1588986" y="147716"/>
                  <a:pt x="1576656" y="147716"/>
                </a:cubicBezTo>
                <a:cubicBezTo>
                  <a:pt x="1556870" y="147716"/>
                  <a:pt x="1540878" y="141377"/>
                  <a:pt x="1528681" y="128689"/>
                </a:cubicBezTo>
                <a:cubicBezTo>
                  <a:pt x="1516482" y="116000"/>
                  <a:pt x="1510383" y="97727"/>
                  <a:pt x="1510383" y="73862"/>
                </a:cubicBezTo>
                <a:close/>
                <a:moveTo>
                  <a:pt x="1535003" y="73862"/>
                </a:moveTo>
                <a:cubicBezTo>
                  <a:pt x="1535003" y="91960"/>
                  <a:pt x="1538953" y="105513"/>
                  <a:pt x="1546848" y="114516"/>
                </a:cubicBezTo>
                <a:cubicBezTo>
                  <a:pt x="1554742" y="123524"/>
                  <a:pt x="1564678" y="128024"/>
                  <a:pt x="1576656" y="128024"/>
                </a:cubicBezTo>
                <a:cubicBezTo>
                  <a:pt x="1588543" y="128024"/>
                  <a:pt x="1598436" y="123499"/>
                  <a:pt x="1606331" y="114449"/>
                </a:cubicBezTo>
                <a:cubicBezTo>
                  <a:pt x="1614225" y="105397"/>
                  <a:pt x="1618174" y="91603"/>
                  <a:pt x="1618174" y="73062"/>
                </a:cubicBezTo>
                <a:cubicBezTo>
                  <a:pt x="1618174" y="55584"/>
                  <a:pt x="1614203" y="42340"/>
                  <a:pt x="1606266" y="33336"/>
                </a:cubicBezTo>
                <a:cubicBezTo>
                  <a:pt x="1598324" y="24333"/>
                  <a:pt x="1588457" y="19833"/>
                  <a:pt x="1576656" y="19833"/>
                </a:cubicBezTo>
                <a:cubicBezTo>
                  <a:pt x="1564678" y="19833"/>
                  <a:pt x="1554742" y="24312"/>
                  <a:pt x="1546848" y="33272"/>
                </a:cubicBezTo>
                <a:cubicBezTo>
                  <a:pt x="1538953" y="42233"/>
                  <a:pt x="1535003" y="55761"/>
                  <a:pt x="1535003" y="73862"/>
                </a:cubicBezTo>
                <a:close/>
                <a:moveTo>
                  <a:pt x="1763096" y="92758"/>
                </a:moveTo>
                <a:lnTo>
                  <a:pt x="1786651" y="95818"/>
                </a:lnTo>
                <a:cubicBezTo>
                  <a:pt x="1784077" y="112055"/>
                  <a:pt x="1777488" y="124762"/>
                  <a:pt x="1766886" y="133942"/>
                </a:cubicBezTo>
                <a:cubicBezTo>
                  <a:pt x="1756288" y="143125"/>
                  <a:pt x="1743267" y="147716"/>
                  <a:pt x="1727830" y="147716"/>
                </a:cubicBezTo>
                <a:cubicBezTo>
                  <a:pt x="1708492" y="147716"/>
                  <a:pt x="1692943" y="141394"/>
                  <a:pt x="1681189" y="128754"/>
                </a:cubicBezTo>
                <a:cubicBezTo>
                  <a:pt x="1669434" y="116111"/>
                  <a:pt x="1663555" y="97989"/>
                  <a:pt x="1663555" y="74394"/>
                </a:cubicBezTo>
                <a:cubicBezTo>
                  <a:pt x="1663555" y="59134"/>
                  <a:pt x="1666087" y="45783"/>
                  <a:pt x="1671141" y="34333"/>
                </a:cubicBezTo>
                <a:cubicBezTo>
                  <a:pt x="1676195" y="22889"/>
                  <a:pt x="1683896" y="14307"/>
                  <a:pt x="1694231" y="8583"/>
                </a:cubicBezTo>
                <a:cubicBezTo>
                  <a:pt x="1704567" y="2863"/>
                  <a:pt x="1715807" y="0"/>
                  <a:pt x="1727964" y="0"/>
                </a:cubicBezTo>
                <a:cubicBezTo>
                  <a:pt x="1743310" y="0"/>
                  <a:pt x="1755867" y="3885"/>
                  <a:pt x="1765626" y="11644"/>
                </a:cubicBezTo>
                <a:cubicBezTo>
                  <a:pt x="1775386" y="19408"/>
                  <a:pt x="1781644" y="30434"/>
                  <a:pt x="1784390" y="44716"/>
                </a:cubicBezTo>
                <a:lnTo>
                  <a:pt x="1761102" y="48308"/>
                </a:lnTo>
                <a:cubicBezTo>
                  <a:pt x="1758884" y="38819"/>
                  <a:pt x="1754956" y="31674"/>
                  <a:pt x="1749326" y="26882"/>
                </a:cubicBezTo>
                <a:cubicBezTo>
                  <a:pt x="1743692" y="22091"/>
                  <a:pt x="1736882" y="19697"/>
                  <a:pt x="1728895" y="19697"/>
                </a:cubicBezTo>
                <a:cubicBezTo>
                  <a:pt x="1716829" y="19697"/>
                  <a:pt x="1707026" y="24023"/>
                  <a:pt x="1699484" y="32675"/>
                </a:cubicBezTo>
                <a:cubicBezTo>
                  <a:pt x="1691945" y="41325"/>
                  <a:pt x="1688177" y="55009"/>
                  <a:pt x="1688177" y="73725"/>
                </a:cubicBezTo>
                <a:cubicBezTo>
                  <a:pt x="1688177" y="92711"/>
                  <a:pt x="1691813" y="106510"/>
                  <a:pt x="1699087" y="115114"/>
                </a:cubicBezTo>
                <a:cubicBezTo>
                  <a:pt x="1706363" y="123722"/>
                  <a:pt x="1715853" y="128024"/>
                  <a:pt x="1727567" y="128024"/>
                </a:cubicBezTo>
                <a:cubicBezTo>
                  <a:pt x="1736968" y="128024"/>
                  <a:pt x="1744823" y="125140"/>
                  <a:pt x="1751122" y="119373"/>
                </a:cubicBezTo>
                <a:cubicBezTo>
                  <a:pt x="1757418" y="113606"/>
                  <a:pt x="1761411" y="104736"/>
                  <a:pt x="1763096" y="92758"/>
                </a:cubicBezTo>
                <a:close/>
                <a:moveTo>
                  <a:pt x="1807279" y="3198"/>
                </a:moveTo>
                <a:lnTo>
                  <a:pt x="1862502" y="3198"/>
                </a:lnTo>
                <a:cubicBezTo>
                  <a:pt x="1876075" y="3198"/>
                  <a:pt x="1886169" y="4328"/>
                  <a:pt x="1892779" y="6589"/>
                </a:cubicBezTo>
                <a:cubicBezTo>
                  <a:pt x="1899388" y="8853"/>
                  <a:pt x="1905066" y="12996"/>
                  <a:pt x="1909811" y="19030"/>
                </a:cubicBezTo>
                <a:cubicBezTo>
                  <a:pt x="1914558" y="25064"/>
                  <a:pt x="1916932" y="32296"/>
                  <a:pt x="1916932" y="40728"/>
                </a:cubicBezTo>
                <a:cubicBezTo>
                  <a:pt x="1916932" y="47470"/>
                  <a:pt x="1915537" y="53345"/>
                  <a:pt x="1912741" y="58357"/>
                </a:cubicBezTo>
                <a:cubicBezTo>
                  <a:pt x="1909947" y="63372"/>
                  <a:pt x="1905754" y="67561"/>
                  <a:pt x="1900166" y="70935"/>
                </a:cubicBezTo>
                <a:cubicBezTo>
                  <a:pt x="1906819" y="73152"/>
                  <a:pt x="1912345" y="77300"/>
                  <a:pt x="1916737" y="83377"/>
                </a:cubicBezTo>
                <a:cubicBezTo>
                  <a:pt x="1921125" y="89454"/>
                  <a:pt x="1923321" y="96664"/>
                  <a:pt x="1923321" y="105001"/>
                </a:cubicBezTo>
                <a:cubicBezTo>
                  <a:pt x="1922432" y="118397"/>
                  <a:pt x="1917640" y="128334"/>
                  <a:pt x="1908950" y="134809"/>
                </a:cubicBezTo>
                <a:cubicBezTo>
                  <a:pt x="1900255" y="141286"/>
                  <a:pt x="1887609" y="144526"/>
                  <a:pt x="1871020" y="144526"/>
                </a:cubicBezTo>
                <a:lnTo>
                  <a:pt x="1807279" y="144526"/>
                </a:lnTo>
                <a:close/>
                <a:moveTo>
                  <a:pt x="1831229" y="62680"/>
                </a:moveTo>
                <a:lnTo>
                  <a:pt x="1856782" y="62680"/>
                </a:lnTo>
                <a:cubicBezTo>
                  <a:pt x="1866985" y="62680"/>
                  <a:pt x="1873994" y="62147"/>
                  <a:pt x="1877809" y="61086"/>
                </a:cubicBezTo>
                <a:cubicBezTo>
                  <a:pt x="1881622" y="60020"/>
                  <a:pt x="1885038" y="57870"/>
                  <a:pt x="1888059" y="54630"/>
                </a:cubicBezTo>
                <a:cubicBezTo>
                  <a:pt x="1891072" y="51395"/>
                  <a:pt x="1892581" y="47510"/>
                  <a:pt x="1892581" y="42985"/>
                </a:cubicBezTo>
                <a:cubicBezTo>
                  <a:pt x="1892581" y="35532"/>
                  <a:pt x="1889938" y="30345"/>
                  <a:pt x="1884661" y="27414"/>
                </a:cubicBezTo>
                <a:cubicBezTo>
                  <a:pt x="1879383" y="24488"/>
                  <a:pt x="1870355" y="23023"/>
                  <a:pt x="1857578" y="23023"/>
                </a:cubicBezTo>
                <a:lnTo>
                  <a:pt x="1831229" y="23023"/>
                </a:lnTo>
                <a:close/>
                <a:moveTo>
                  <a:pt x="1831229" y="124831"/>
                </a:moveTo>
                <a:lnTo>
                  <a:pt x="1862769" y="124831"/>
                </a:lnTo>
                <a:cubicBezTo>
                  <a:pt x="1876341" y="124831"/>
                  <a:pt x="1885662" y="123254"/>
                  <a:pt x="1890716" y="120104"/>
                </a:cubicBezTo>
                <a:cubicBezTo>
                  <a:pt x="1895770" y="116953"/>
                  <a:pt x="1898435" y="111522"/>
                  <a:pt x="1898701" y="103803"/>
                </a:cubicBezTo>
                <a:cubicBezTo>
                  <a:pt x="1898701" y="99277"/>
                  <a:pt x="1897235" y="95084"/>
                  <a:pt x="1894312" y="91224"/>
                </a:cubicBezTo>
                <a:cubicBezTo>
                  <a:pt x="1891385" y="87366"/>
                  <a:pt x="1887569" y="84927"/>
                  <a:pt x="1882864" y="83905"/>
                </a:cubicBezTo>
                <a:cubicBezTo>
                  <a:pt x="1878162" y="82886"/>
                  <a:pt x="1870622" y="82376"/>
                  <a:pt x="1860242" y="82376"/>
                </a:cubicBezTo>
                <a:lnTo>
                  <a:pt x="1831229" y="82376"/>
                </a:lnTo>
                <a:close/>
                <a:moveTo>
                  <a:pt x="1940292" y="73862"/>
                </a:moveTo>
                <a:cubicBezTo>
                  <a:pt x="1940292" y="47690"/>
                  <a:pt x="1947564" y="28303"/>
                  <a:pt x="1962118" y="15708"/>
                </a:cubicBezTo>
                <a:cubicBezTo>
                  <a:pt x="1974273" y="5235"/>
                  <a:pt x="1989090" y="0"/>
                  <a:pt x="2006564" y="0"/>
                </a:cubicBezTo>
                <a:cubicBezTo>
                  <a:pt x="2025993" y="0"/>
                  <a:pt x="2041877" y="6365"/>
                  <a:pt x="2054210" y="19098"/>
                </a:cubicBezTo>
                <a:cubicBezTo>
                  <a:pt x="2066541" y="31831"/>
                  <a:pt x="2072706" y="49421"/>
                  <a:pt x="2072706" y="71864"/>
                </a:cubicBezTo>
                <a:cubicBezTo>
                  <a:pt x="2072706" y="90051"/>
                  <a:pt x="2069974" y="104357"/>
                  <a:pt x="2064520" y="114783"/>
                </a:cubicBezTo>
                <a:cubicBezTo>
                  <a:pt x="2059067" y="125208"/>
                  <a:pt x="2051125" y="133302"/>
                  <a:pt x="2040700" y="139065"/>
                </a:cubicBezTo>
                <a:cubicBezTo>
                  <a:pt x="2030273" y="144832"/>
                  <a:pt x="2018894" y="147716"/>
                  <a:pt x="2006564" y="147716"/>
                </a:cubicBezTo>
                <a:cubicBezTo>
                  <a:pt x="1986778" y="147716"/>
                  <a:pt x="1970788" y="141377"/>
                  <a:pt x="1958591" y="128689"/>
                </a:cubicBezTo>
                <a:cubicBezTo>
                  <a:pt x="1946390" y="116000"/>
                  <a:pt x="1940292" y="97727"/>
                  <a:pt x="1940292" y="73862"/>
                </a:cubicBezTo>
                <a:close/>
                <a:moveTo>
                  <a:pt x="1964913" y="73862"/>
                </a:moveTo>
                <a:cubicBezTo>
                  <a:pt x="1964913" y="91960"/>
                  <a:pt x="1968861" y="105513"/>
                  <a:pt x="1976756" y="114516"/>
                </a:cubicBezTo>
                <a:cubicBezTo>
                  <a:pt x="1984651" y="123524"/>
                  <a:pt x="1994587" y="128024"/>
                  <a:pt x="2006564" y="128024"/>
                </a:cubicBezTo>
                <a:cubicBezTo>
                  <a:pt x="2018452" y="128024"/>
                  <a:pt x="2028344" y="123499"/>
                  <a:pt x="2036238" y="114449"/>
                </a:cubicBezTo>
                <a:cubicBezTo>
                  <a:pt x="2044133" y="105397"/>
                  <a:pt x="2048082" y="91603"/>
                  <a:pt x="2048082" y="73062"/>
                </a:cubicBezTo>
                <a:cubicBezTo>
                  <a:pt x="2048082" y="55584"/>
                  <a:pt x="2044112" y="42340"/>
                  <a:pt x="2036173" y="33336"/>
                </a:cubicBezTo>
                <a:cubicBezTo>
                  <a:pt x="2028232" y="24333"/>
                  <a:pt x="2018364" y="19833"/>
                  <a:pt x="2006564" y="19833"/>
                </a:cubicBezTo>
                <a:cubicBezTo>
                  <a:pt x="1994587" y="19833"/>
                  <a:pt x="1984651" y="24312"/>
                  <a:pt x="1976756" y="33272"/>
                </a:cubicBezTo>
                <a:cubicBezTo>
                  <a:pt x="1968861" y="42233"/>
                  <a:pt x="1964913" y="55761"/>
                  <a:pt x="1964913" y="73862"/>
                </a:cubicBezTo>
                <a:close/>
                <a:moveTo>
                  <a:pt x="2197529" y="99012"/>
                </a:moveTo>
                <a:lnTo>
                  <a:pt x="2222283" y="102071"/>
                </a:lnTo>
                <a:cubicBezTo>
                  <a:pt x="2218378" y="116533"/>
                  <a:pt x="2211149" y="127753"/>
                  <a:pt x="2200590" y="135739"/>
                </a:cubicBezTo>
                <a:cubicBezTo>
                  <a:pt x="2190031" y="143723"/>
                  <a:pt x="2176546" y="147716"/>
                  <a:pt x="2160136" y="147716"/>
                </a:cubicBezTo>
                <a:cubicBezTo>
                  <a:pt x="2139465" y="147716"/>
                  <a:pt x="2123070" y="141351"/>
                  <a:pt x="2110963" y="128618"/>
                </a:cubicBezTo>
                <a:cubicBezTo>
                  <a:pt x="2098853" y="115888"/>
                  <a:pt x="2092799" y="98035"/>
                  <a:pt x="2092799" y="75061"/>
                </a:cubicBezTo>
                <a:cubicBezTo>
                  <a:pt x="2092799" y="51283"/>
                  <a:pt x="2098919" y="32828"/>
                  <a:pt x="2111162" y="19697"/>
                </a:cubicBezTo>
                <a:cubicBezTo>
                  <a:pt x="2123402" y="6567"/>
                  <a:pt x="2139285" y="0"/>
                  <a:pt x="2158805" y="0"/>
                </a:cubicBezTo>
                <a:cubicBezTo>
                  <a:pt x="2177704" y="0"/>
                  <a:pt x="2193138" y="6430"/>
                  <a:pt x="2205115" y="19297"/>
                </a:cubicBezTo>
                <a:cubicBezTo>
                  <a:pt x="2217095" y="32159"/>
                  <a:pt x="2223081" y="50261"/>
                  <a:pt x="2223081" y="73595"/>
                </a:cubicBezTo>
                <a:cubicBezTo>
                  <a:pt x="2223081" y="75014"/>
                  <a:pt x="2223036" y="77141"/>
                  <a:pt x="2222946" y="79982"/>
                </a:cubicBezTo>
                <a:lnTo>
                  <a:pt x="2117552" y="79982"/>
                </a:lnTo>
                <a:cubicBezTo>
                  <a:pt x="2118437" y="95509"/>
                  <a:pt x="2122829" y="107396"/>
                  <a:pt x="2130725" y="115648"/>
                </a:cubicBezTo>
                <a:cubicBezTo>
                  <a:pt x="2138619" y="123901"/>
                  <a:pt x="2148469" y="128024"/>
                  <a:pt x="2160270" y="128024"/>
                </a:cubicBezTo>
                <a:cubicBezTo>
                  <a:pt x="2169050" y="128024"/>
                  <a:pt x="2176549" y="125716"/>
                  <a:pt x="2182759" y="121101"/>
                </a:cubicBezTo>
                <a:cubicBezTo>
                  <a:pt x="2188972" y="116486"/>
                  <a:pt x="2193893" y="109124"/>
                  <a:pt x="2197529" y="99012"/>
                </a:cubicBezTo>
                <a:close/>
                <a:moveTo>
                  <a:pt x="2118881" y="60286"/>
                </a:moveTo>
                <a:lnTo>
                  <a:pt x="2197796" y="60286"/>
                </a:lnTo>
                <a:cubicBezTo>
                  <a:pt x="2196730" y="48399"/>
                  <a:pt x="2193717" y="39482"/>
                  <a:pt x="2188749" y="33538"/>
                </a:cubicBezTo>
                <a:cubicBezTo>
                  <a:pt x="2181117" y="24312"/>
                  <a:pt x="2171224" y="19697"/>
                  <a:pt x="2159071" y="19697"/>
                </a:cubicBezTo>
                <a:cubicBezTo>
                  <a:pt x="2148069" y="19697"/>
                  <a:pt x="2138821" y="23380"/>
                  <a:pt x="2131326" y="30740"/>
                </a:cubicBezTo>
                <a:cubicBezTo>
                  <a:pt x="2123826" y="38110"/>
                  <a:pt x="2119680" y="47956"/>
                  <a:pt x="2118881" y="60286"/>
                </a:cubicBezTo>
                <a:close/>
                <a:moveTo>
                  <a:pt x="2252491" y="3198"/>
                </a:moveTo>
                <a:lnTo>
                  <a:pt x="2276442" y="3198"/>
                </a:lnTo>
                <a:lnTo>
                  <a:pt x="2276442" y="62018"/>
                </a:lnTo>
                <a:lnTo>
                  <a:pt x="2342850" y="62018"/>
                </a:lnTo>
                <a:lnTo>
                  <a:pt x="2342850" y="3198"/>
                </a:lnTo>
                <a:lnTo>
                  <a:pt x="2366801" y="3198"/>
                </a:lnTo>
                <a:lnTo>
                  <a:pt x="2366801" y="144526"/>
                </a:lnTo>
                <a:lnTo>
                  <a:pt x="2342850" y="144526"/>
                </a:lnTo>
                <a:lnTo>
                  <a:pt x="2342850" y="81847"/>
                </a:lnTo>
                <a:lnTo>
                  <a:pt x="2276442" y="81847"/>
                </a:lnTo>
                <a:lnTo>
                  <a:pt x="2276442" y="144526"/>
                </a:lnTo>
                <a:lnTo>
                  <a:pt x="2252491" y="144526"/>
                </a:lnTo>
                <a:close/>
                <a:moveTo>
                  <a:pt x="2402867" y="3198"/>
                </a:moveTo>
                <a:lnTo>
                  <a:pt x="2426824" y="3198"/>
                </a:lnTo>
                <a:lnTo>
                  <a:pt x="2426824" y="110988"/>
                </a:lnTo>
                <a:lnTo>
                  <a:pt x="2493226" y="3198"/>
                </a:lnTo>
                <a:lnTo>
                  <a:pt x="2519045" y="3198"/>
                </a:lnTo>
                <a:lnTo>
                  <a:pt x="2519045" y="144526"/>
                </a:lnTo>
                <a:lnTo>
                  <a:pt x="2495088" y="144526"/>
                </a:lnTo>
                <a:lnTo>
                  <a:pt x="2495088" y="37400"/>
                </a:lnTo>
                <a:lnTo>
                  <a:pt x="2428686" y="144526"/>
                </a:lnTo>
                <a:lnTo>
                  <a:pt x="2402867" y="144526"/>
                </a:lnTo>
                <a:close/>
                <a:moveTo>
                  <a:pt x="2651857" y="99012"/>
                </a:moveTo>
                <a:lnTo>
                  <a:pt x="2676610" y="102071"/>
                </a:lnTo>
                <a:cubicBezTo>
                  <a:pt x="2672705" y="116533"/>
                  <a:pt x="2665476" y="127753"/>
                  <a:pt x="2654917" y="135739"/>
                </a:cubicBezTo>
                <a:cubicBezTo>
                  <a:pt x="2644359" y="143723"/>
                  <a:pt x="2630873" y="147716"/>
                  <a:pt x="2614464" y="147716"/>
                </a:cubicBezTo>
                <a:cubicBezTo>
                  <a:pt x="2593792" y="147716"/>
                  <a:pt x="2577398" y="141351"/>
                  <a:pt x="2565291" y="128618"/>
                </a:cubicBezTo>
                <a:cubicBezTo>
                  <a:pt x="2553180" y="115888"/>
                  <a:pt x="2547126" y="98035"/>
                  <a:pt x="2547126" y="75061"/>
                </a:cubicBezTo>
                <a:cubicBezTo>
                  <a:pt x="2547126" y="51283"/>
                  <a:pt x="2553245" y="32828"/>
                  <a:pt x="2565489" y="19697"/>
                </a:cubicBezTo>
                <a:cubicBezTo>
                  <a:pt x="2577730" y="6567"/>
                  <a:pt x="2593612" y="0"/>
                  <a:pt x="2613132" y="0"/>
                </a:cubicBezTo>
                <a:cubicBezTo>
                  <a:pt x="2632028" y="0"/>
                  <a:pt x="2647465" y="6430"/>
                  <a:pt x="2659442" y="19297"/>
                </a:cubicBezTo>
                <a:cubicBezTo>
                  <a:pt x="2671420" y="32159"/>
                  <a:pt x="2677409" y="50261"/>
                  <a:pt x="2677409" y="73595"/>
                </a:cubicBezTo>
                <a:cubicBezTo>
                  <a:pt x="2677409" y="75014"/>
                  <a:pt x="2677363" y="77141"/>
                  <a:pt x="2677273" y="79982"/>
                </a:cubicBezTo>
                <a:lnTo>
                  <a:pt x="2571880" y="79982"/>
                </a:lnTo>
                <a:cubicBezTo>
                  <a:pt x="2572765" y="95509"/>
                  <a:pt x="2577157" y="107396"/>
                  <a:pt x="2585052" y="115648"/>
                </a:cubicBezTo>
                <a:cubicBezTo>
                  <a:pt x="2592946" y="123901"/>
                  <a:pt x="2602796" y="128024"/>
                  <a:pt x="2614596" y="128024"/>
                </a:cubicBezTo>
                <a:cubicBezTo>
                  <a:pt x="2623377" y="128024"/>
                  <a:pt x="2630876" y="125716"/>
                  <a:pt x="2637086" y="121101"/>
                </a:cubicBezTo>
                <a:cubicBezTo>
                  <a:pt x="2643299" y="116486"/>
                  <a:pt x="2648221" y="109124"/>
                  <a:pt x="2651857" y="99012"/>
                </a:cubicBezTo>
                <a:close/>
                <a:moveTo>
                  <a:pt x="2573208" y="60286"/>
                </a:moveTo>
                <a:lnTo>
                  <a:pt x="2652123" y="60286"/>
                </a:lnTo>
                <a:cubicBezTo>
                  <a:pt x="2651058" y="48399"/>
                  <a:pt x="2648044" y="39482"/>
                  <a:pt x="2643074" y="33538"/>
                </a:cubicBezTo>
                <a:cubicBezTo>
                  <a:pt x="2635445" y="24312"/>
                  <a:pt x="2625551" y="19697"/>
                  <a:pt x="2613399" y="19697"/>
                </a:cubicBezTo>
                <a:cubicBezTo>
                  <a:pt x="2602396" y="19697"/>
                  <a:pt x="2593148" y="23380"/>
                  <a:pt x="2585653" y="30740"/>
                </a:cubicBezTo>
                <a:cubicBezTo>
                  <a:pt x="2578154" y="38110"/>
                  <a:pt x="2574007" y="47956"/>
                  <a:pt x="2573208" y="60286"/>
                </a:cubicBezTo>
                <a:close/>
                <a:moveTo>
                  <a:pt x="2707350" y="3198"/>
                </a:moveTo>
                <a:lnTo>
                  <a:pt x="2744611" y="3198"/>
                </a:lnTo>
                <a:lnTo>
                  <a:pt x="2781737" y="116313"/>
                </a:lnTo>
                <a:lnTo>
                  <a:pt x="2822997" y="3198"/>
                </a:lnTo>
                <a:lnTo>
                  <a:pt x="2857460" y="3198"/>
                </a:lnTo>
                <a:lnTo>
                  <a:pt x="2857460" y="144526"/>
                </a:lnTo>
                <a:lnTo>
                  <a:pt x="2833509" y="144526"/>
                </a:lnTo>
                <a:lnTo>
                  <a:pt x="2833509" y="30744"/>
                </a:lnTo>
                <a:lnTo>
                  <a:pt x="2791720" y="144526"/>
                </a:lnTo>
                <a:lnTo>
                  <a:pt x="2770297" y="144526"/>
                </a:lnTo>
                <a:lnTo>
                  <a:pt x="2730769" y="25287"/>
                </a:lnTo>
                <a:lnTo>
                  <a:pt x="2730769" y="144526"/>
                </a:lnTo>
                <a:lnTo>
                  <a:pt x="2707350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903743" y="2109818"/>
            <a:ext cx="5854867" cy="255772"/>
          </a:xfrm>
          <a:custGeom>
            <a:avLst/>
            <a:gdLst/>
            <a:ahLst/>
            <a:cxnLst/>
            <a:rect l="l" t="t" r="r" b="b"/>
            <a:pathLst>
              <a:path w="5854867" h="255772">
                <a:moveTo>
                  <a:pt x="0" y="198417"/>
                </a:moveTo>
                <a:lnTo>
                  <a:pt x="0" y="3326"/>
                </a:lnTo>
                <a:lnTo>
                  <a:pt x="73193" y="3326"/>
                </a:lnTo>
                <a:cubicBezTo>
                  <a:pt x="88096" y="3326"/>
                  <a:pt x="100052" y="5298"/>
                  <a:pt x="109055" y="9248"/>
                </a:cubicBezTo>
                <a:cubicBezTo>
                  <a:pt x="118063" y="13197"/>
                  <a:pt x="125119" y="19271"/>
                  <a:pt x="130216" y="27479"/>
                </a:cubicBezTo>
                <a:cubicBezTo>
                  <a:pt x="135317" y="35687"/>
                  <a:pt x="137870" y="44268"/>
                  <a:pt x="137870" y="53229"/>
                </a:cubicBezTo>
                <a:cubicBezTo>
                  <a:pt x="137870" y="61570"/>
                  <a:pt x="135605" y="69421"/>
                  <a:pt x="131084" y="76784"/>
                </a:cubicBezTo>
                <a:cubicBezTo>
                  <a:pt x="126558" y="84150"/>
                  <a:pt x="119725" y="90093"/>
                  <a:pt x="110585" y="94618"/>
                </a:cubicBezTo>
                <a:cubicBezTo>
                  <a:pt x="122386" y="98078"/>
                  <a:pt x="131458" y="103978"/>
                  <a:pt x="137801" y="112320"/>
                </a:cubicBezTo>
                <a:cubicBezTo>
                  <a:pt x="144141" y="120657"/>
                  <a:pt x="147316" y="130506"/>
                  <a:pt x="147316" y="141861"/>
                </a:cubicBezTo>
                <a:cubicBezTo>
                  <a:pt x="147316" y="151001"/>
                  <a:pt x="145387" y="159494"/>
                  <a:pt x="141528" y="167345"/>
                </a:cubicBezTo>
                <a:cubicBezTo>
                  <a:pt x="137668" y="175197"/>
                  <a:pt x="132902" y="181251"/>
                  <a:pt x="127221" y="185511"/>
                </a:cubicBezTo>
                <a:cubicBezTo>
                  <a:pt x="121544" y="189769"/>
                  <a:pt x="114427" y="192985"/>
                  <a:pt x="105866" y="195155"/>
                </a:cubicBezTo>
                <a:cubicBezTo>
                  <a:pt x="97301" y="197329"/>
                  <a:pt x="86807" y="198417"/>
                  <a:pt x="74391" y="198417"/>
                </a:cubicBezTo>
                <a:close/>
                <a:moveTo>
                  <a:pt x="25817" y="85302"/>
                </a:moveTo>
                <a:lnTo>
                  <a:pt x="68005" y="85302"/>
                </a:lnTo>
                <a:cubicBezTo>
                  <a:pt x="79449" y="85302"/>
                  <a:pt x="87653" y="84545"/>
                  <a:pt x="92621" y="83037"/>
                </a:cubicBezTo>
                <a:cubicBezTo>
                  <a:pt x="99188" y="81085"/>
                  <a:pt x="104134" y="77849"/>
                  <a:pt x="107461" y="73324"/>
                </a:cubicBezTo>
                <a:cubicBezTo>
                  <a:pt x="110787" y="68802"/>
                  <a:pt x="112450" y="63121"/>
                  <a:pt x="112450" y="56292"/>
                </a:cubicBezTo>
                <a:cubicBezTo>
                  <a:pt x="112450" y="49816"/>
                  <a:pt x="110895" y="44113"/>
                  <a:pt x="107791" y="39189"/>
                </a:cubicBezTo>
                <a:cubicBezTo>
                  <a:pt x="104689" y="34268"/>
                  <a:pt x="100250" y="30895"/>
                  <a:pt x="94483" y="29072"/>
                </a:cubicBezTo>
                <a:cubicBezTo>
                  <a:pt x="88716" y="27259"/>
                  <a:pt x="78826" y="26347"/>
                  <a:pt x="64808" y="26347"/>
                </a:cubicBezTo>
                <a:lnTo>
                  <a:pt x="25817" y="26347"/>
                </a:lnTo>
                <a:close/>
                <a:moveTo>
                  <a:pt x="25817" y="175394"/>
                </a:moveTo>
                <a:lnTo>
                  <a:pt x="74391" y="175394"/>
                </a:lnTo>
                <a:cubicBezTo>
                  <a:pt x="82729" y="175394"/>
                  <a:pt x="88582" y="175082"/>
                  <a:pt x="91956" y="174462"/>
                </a:cubicBezTo>
                <a:cubicBezTo>
                  <a:pt x="97899" y="173396"/>
                  <a:pt x="102870" y="171626"/>
                  <a:pt x="106863" y="169138"/>
                </a:cubicBezTo>
                <a:cubicBezTo>
                  <a:pt x="110852" y="166654"/>
                  <a:pt x="114139" y="163040"/>
                  <a:pt x="116709" y="158295"/>
                </a:cubicBezTo>
                <a:cubicBezTo>
                  <a:pt x="119280" y="153546"/>
                  <a:pt x="120569" y="148071"/>
                  <a:pt x="120569" y="141861"/>
                </a:cubicBezTo>
                <a:cubicBezTo>
                  <a:pt x="120569" y="134585"/>
                  <a:pt x="118707" y="128263"/>
                  <a:pt x="114977" y="122896"/>
                </a:cubicBezTo>
                <a:cubicBezTo>
                  <a:pt x="111252" y="117528"/>
                  <a:pt x="106086" y="113760"/>
                  <a:pt x="99475" y="111584"/>
                </a:cubicBezTo>
                <a:cubicBezTo>
                  <a:pt x="92866" y="109410"/>
                  <a:pt x="83351" y="108323"/>
                  <a:pt x="70928" y="108323"/>
                </a:cubicBezTo>
                <a:lnTo>
                  <a:pt x="25817" y="108323"/>
                </a:lnTo>
                <a:close/>
                <a:moveTo>
                  <a:pt x="170867" y="127753"/>
                </a:moveTo>
                <a:cubicBezTo>
                  <a:pt x="170867" y="101581"/>
                  <a:pt x="178143" y="82198"/>
                  <a:pt x="192698" y="69598"/>
                </a:cubicBezTo>
                <a:cubicBezTo>
                  <a:pt x="204851" y="59129"/>
                  <a:pt x="219666" y="53894"/>
                  <a:pt x="237143" y="53894"/>
                </a:cubicBezTo>
                <a:cubicBezTo>
                  <a:pt x="256573" y="53894"/>
                  <a:pt x="272456" y="60260"/>
                  <a:pt x="284786" y="72993"/>
                </a:cubicBezTo>
                <a:cubicBezTo>
                  <a:pt x="297119" y="85726"/>
                  <a:pt x="303282" y="103312"/>
                  <a:pt x="303282" y="125757"/>
                </a:cubicBezTo>
                <a:cubicBezTo>
                  <a:pt x="303282" y="143945"/>
                  <a:pt x="300554" y="158252"/>
                  <a:pt x="295100" y="168673"/>
                </a:cubicBezTo>
                <a:cubicBezTo>
                  <a:pt x="289646" y="179099"/>
                  <a:pt x="281704" y="187195"/>
                  <a:pt x="271278" y="192960"/>
                </a:cubicBezTo>
                <a:cubicBezTo>
                  <a:pt x="260849" y="198727"/>
                  <a:pt x="249474" y="201609"/>
                  <a:pt x="237143" y="201609"/>
                </a:cubicBezTo>
                <a:cubicBezTo>
                  <a:pt x="217358" y="201609"/>
                  <a:pt x="201366" y="195267"/>
                  <a:pt x="189170" y="182580"/>
                </a:cubicBezTo>
                <a:cubicBezTo>
                  <a:pt x="176969" y="169894"/>
                  <a:pt x="170867" y="151620"/>
                  <a:pt x="170867" y="127753"/>
                </a:cubicBezTo>
                <a:close/>
                <a:moveTo>
                  <a:pt x="195491" y="127753"/>
                </a:moveTo>
                <a:cubicBezTo>
                  <a:pt x="195491" y="145853"/>
                  <a:pt x="199441" y="159403"/>
                  <a:pt x="207335" y="168410"/>
                </a:cubicBezTo>
                <a:cubicBezTo>
                  <a:pt x="215231" y="177415"/>
                  <a:pt x="225162" y="181918"/>
                  <a:pt x="237143" y="181918"/>
                </a:cubicBezTo>
                <a:cubicBezTo>
                  <a:pt x="249030" y="181918"/>
                  <a:pt x="258924" y="177393"/>
                  <a:pt x="266818" y="168339"/>
                </a:cubicBezTo>
                <a:cubicBezTo>
                  <a:pt x="274712" y="159292"/>
                  <a:pt x="278662" y="145493"/>
                  <a:pt x="278662" y="126956"/>
                </a:cubicBezTo>
                <a:cubicBezTo>
                  <a:pt x="278662" y="109475"/>
                  <a:pt x="274691" y="96234"/>
                  <a:pt x="266753" y="87227"/>
                </a:cubicBezTo>
                <a:cubicBezTo>
                  <a:pt x="258812" y="78228"/>
                  <a:pt x="248944" y="73723"/>
                  <a:pt x="237143" y="73723"/>
                </a:cubicBezTo>
                <a:cubicBezTo>
                  <a:pt x="225162" y="73723"/>
                  <a:pt x="215231" y="78202"/>
                  <a:pt x="207335" y="87162"/>
                </a:cubicBezTo>
                <a:cubicBezTo>
                  <a:pt x="199441" y="96126"/>
                  <a:pt x="195491" y="109655"/>
                  <a:pt x="195491" y="127753"/>
                </a:cubicBezTo>
                <a:close/>
                <a:moveTo>
                  <a:pt x="423584" y="146653"/>
                </a:moveTo>
                <a:lnTo>
                  <a:pt x="447139" y="149712"/>
                </a:lnTo>
                <a:cubicBezTo>
                  <a:pt x="444565" y="165945"/>
                  <a:pt x="437976" y="178657"/>
                  <a:pt x="427374" y="187836"/>
                </a:cubicBezTo>
                <a:cubicBezTo>
                  <a:pt x="416772" y="197016"/>
                  <a:pt x="403755" y="201609"/>
                  <a:pt x="388318" y="201609"/>
                </a:cubicBezTo>
                <a:cubicBezTo>
                  <a:pt x="368979" y="201609"/>
                  <a:pt x="353431" y="195289"/>
                  <a:pt x="341677" y="182645"/>
                </a:cubicBezTo>
                <a:cubicBezTo>
                  <a:pt x="329923" y="170006"/>
                  <a:pt x="324044" y="151883"/>
                  <a:pt x="324044" y="128285"/>
                </a:cubicBezTo>
                <a:cubicBezTo>
                  <a:pt x="324044" y="113028"/>
                  <a:pt x="326570" y="99673"/>
                  <a:pt x="331629" y="88228"/>
                </a:cubicBezTo>
                <a:cubicBezTo>
                  <a:pt x="336683" y="76780"/>
                  <a:pt x="344383" y="68201"/>
                  <a:pt x="354720" y="62473"/>
                </a:cubicBezTo>
                <a:cubicBezTo>
                  <a:pt x="365055" y="56753"/>
                  <a:pt x="376295" y="53894"/>
                  <a:pt x="388451" y="53894"/>
                </a:cubicBezTo>
                <a:cubicBezTo>
                  <a:pt x="403798" y="53894"/>
                  <a:pt x="416356" y="57776"/>
                  <a:pt x="426114" y="65537"/>
                </a:cubicBezTo>
                <a:cubicBezTo>
                  <a:pt x="435870" y="73299"/>
                  <a:pt x="442128" y="84325"/>
                  <a:pt x="444877" y="98610"/>
                </a:cubicBezTo>
                <a:lnTo>
                  <a:pt x="421589" y="102203"/>
                </a:lnTo>
                <a:cubicBezTo>
                  <a:pt x="419372" y="92710"/>
                  <a:pt x="415444" y="85567"/>
                  <a:pt x="409810" y="80775"/>
                </a:cubicBezTo>
                <a:cubicBezTo>
                  <a:pt x="404180" y="75985"/>
                  <a:pt x="397369" y="73591"/>
                  <a:pt x="389383" y="73591"/>
                </a:cubicBezTo>
                <a:cubicBezTo>
                  <a:pt x="377317" y="73591"/>
                  <a:pt x="367514" y="77914"/>
                  <a:pt x="359971" y="86565"/>
                </a:cubicBezTo>
                <a:cubicBezTo>
                  <a:pt x="352434" y="95215"/>
                  <a:pt x="348661" y="108903"/>
                  <a:pt x="348661" y="127619"/>
                </a:cubicBezTo>
                <a:cubicBezTo>
                  <a:pt x="348661" y="146606"/>
                  <a:pt x="352301" y="160401"/>
                  <a:pt x="359576" y="169009"/>
                </a:cubicBezTo>
                <a:cubicBezTo>
                  <a:pt x="366851" y="177616"/>
                  <a:pt x="376340" y="181918"/>
                  <a:pt x="388055" y="181918"/>
                </a:cubicBezTo>
                <a:cubicBezTo>
                  <a:pt x="397455" y="181918"/>
                  <a:pt x="405310" y="179034"/>
                  <a:pt x="411607" y="173267"/>
                </a:cubicBezTo>
                <a:cubicBezTo>
                  <a:pt x="417906" y="167500"/>
                  <a:pt x="421899" y="158630"/>
                  <a:pt x="423584" y="146653"/>
                </a:cubicBezTo>
                <a:close/>
                <a:moveTo>
                  <a:pt x="454723" y="57088"/>
                </a:moveTo>
                <a:lnTo>
                  <a:pt x="569567" y="57088"/>
                </a:lnTo>
                <a:lnTo>
                  <a:pt x="569567" y="76917"/>
                </a:lnTo>
                <a:lnTo>
                  <a:pt x="524057" y="76917"/>
                </a:lnTo>
                <a:lnTo>
                  <a:pt x="524057" y="198417"/>
                </a:lnTo>
                <a:lnTo>
                  <a:pt x="500239" y="198417"/>
                </a:lnTo>
                <a:lnTo>
                  <a:pt x="500239" y="76917"/>
                </a:lnTo>
                <a:lnTo>
                  <a:pt x="454723" y="76917"/>
                </a:lnTo>
                <a:close/>
                <a:moveTo>
                  <a:pt x="580000" y="127753"/>
                </a:moveTo>
                <a:cubicBezTo>
                  <a:pt x="580000" y="101581"/>
                  <a:pt x="587272" y="82198"/>
                  <a:pt x="601828" y="69598"/>
                </a:cubicBezTo>
                <a:cubicBezTo>
                  <a:pt x="613980" y="59129"/>
                  <a:pt x="628799" y="53894"/>
                  <a:pt x="646273" y="53894"/>
                </a:cubicBezTo>
                <a:cubicBezTo>
                  <a:pt x="665702" y="53894"/>
                  <a:pt x="681585" y="60260"/>
                  <a:pt x="693919" y="72993"/>
                </a:cubicBezTo>
                <a:cubicBezTo>
                  <a:pt x="706248" y="85726"/>
                  <a:pt x="712415" y="103312"/>
                  <a:pt x="712415" y="125757"/>
                </a:cubicBezTo>
                <a:cubicBezTo>
                  <a:pt x="712415" y="143945"/>
                  <a:pt x="709682" y="158252"/>
                  <a:pt x="704229" y="168673"/>
                </a:cubicBezTo>
                <a:cubicBezTo>
                  <a:pt x="698776" y="179099"/>
                  <a:pt x="690833" y="187195"/>
                  <a:pt x="680408" y="192960"/>
                </a:cubicBezTo>
                <a:cubicBezTo>
                  <a:pt x="669982" y="198727"/>
                  <a:pt x="658603" y="201609"/>
                  <a:pt x="646273" y="201609"/>
                </a:cubicBezTo>
                <a:cubicBezTo>
                  <a:pt x="626487" y="201609"/>
                  <a:pt x="610495" y="195267"/>
                  <a:pt x="598300" y="182580"/>
                </a:cubicBezTo>
                <a:cubicBezTo>
                  <a:pt x="586099" y="169894"/>
                  <a:pt x="580000" y="151620"/>
                  <a:pt x="580000" y="127753"/>
                </a:cubicBezTo>
                <a:close/>
                <a:moveTo>
                  <a:pt x="604620" y="127753"/>
                </a:moveTo>
                <a:cubicBezTo>
                  <a:pt x="604620" y="145853"/>
                  <a:pt x="608570" y="159403"/>
                  <a:pt x="616464" y="168410"/>
                </a:cubicBezTo>
                <a:cubicBezTo>
                  <a:pt x="624360" y="177415"/>
                  <a:pt x="634295" y="181918"/>
                  <a:pt x="646273" y="181918"/>
                </a:cubicBezTo>
                <a:cubicBezTo>
                  <a:pt x="658160" y="181918"/>
                  <a:pt x="668053" y="177393"/>
                  <a:pt x="675947" y="168339"/>
                </a:cubicBezTo>
                <a:cubicBezTo>
                  <a:pt x="683842" y="159292"/>
                  <a:pt x="687791" y="145493"/>
                  <a:pt x="687791" y="126956"/>
                </a:cubicBezTo>
                <a:cubicBezTo>
                  <a:pt x="687791" y="109475"/>
                  <a:pt x="683820" y="96234"/>
                  <a:pt x="675883" y="87227"/>
                </a:cubicBezTo>
                <a:cubicBezTo>
                  <a:pt x="667941" y="78228"/>
                  <a:pt x="658073" y="73723"/>
                  <a:pt x="646273" y="73723"/>
                </a:cubicBezTo>
                <a:cubicBezTo>
                  <a:pt x="634295" y="73723"/>
                  <a:pt x="624360" y="78202"/>
                  <a:pt x="616464" y="87162"/>
                </a:cubicBezTo>
                <a:cubicBezTo>
                  <a:pt x="608570" y="96126"/>
                  <a:pt x="604620" y="109655"/>
                  <a:pt x="604620" y="127753"/>
                </a:cubicBezTo>
                <a:close/>
                <a:moveTo>
                  <a:pt x="725440" y="57088"/>
                </a:moveTo>
                <a:lnTo>
                  <a:pt x="749392" y="57088"/>
                </a:lnTo>
                <a:lnTo>
                  <a:pt x="749392" y="83836"/>
                </a:lnTo>
                <a:cubicBezTo>
                  <a:pt x="749392" y="95370"/>
                  <a:pt x="750082" y="103733"/>
                  <a:pt x="751458" y="108921"/>
                </a:cubicBezTo>
                <a:cubicBezTo>
                  <a:pt x="752836" y="114116"/>
                  <a:pt x="756138" y="118637"/>
                  <a:pt x="761371" y="122496"/>
                </a:cubicBezTo>
                <a:cubicBezTo>
                  <a:pt x="766606" y="126356"/>
                  <a:pt x="773168" y="128285"/>
                  <a:pt x="781064" y="128285"/>
                </a:cubicBezTo>
                <a:cubicBezTo>
                  <a:pt x="790114" y="128285"/>
                  <a:pt x="801825" y="125891"/>
                  <a:pt x="816196" y="121099"/>
                </a:cubicBezTo>
                <a:lnTo>
                  <a:pt x="816196" y="57088"/>
                </a:lnTo>
                <a:lnTo>
                  <a:pt x="840151" y="57088"/>
                </a:lnTo>
                <a:lnTo>
                  <a:pt x="840151" y="198417"/>
                </a:lnTo>
                <a:lnTo>
                  <a:pt x="816196" y="198417"/>
                </a:lnTo>
                <a:lnTo>
                  <a:pt x="816196" y="141461"/>
                </a:lnTo>
                <a:cubicBezTo>
                  <a:pt x="801469" y="146076"/>
                  <a:pt x="787720" y="148380"/>
                  <a:pt x="774944" y="148380"/>
                </a:cubicBezTo>
                <a:cubicBezTo>
                  <a:pt x="764208" y="148380"/>
                  <a:pt x="754741" y="145652"/>
                  <a:pt x="746533" y="140197"/>
                </a:cubicBezTo>
                <a:cubicBezTo>
                  <a:pt x="738325" y="134744"/>
                  <a:pt x="732756" y="128065"/>
                  <a:pt x="729832" y="120167"/>
                </a:cubicBezTo>
                <a:cubicBezTo>
                  <a:pt x="726905" y="112273"/>
                  <a:pt x="725440" y="103578"/>
                  <a:pt x="725440" y="94081"/>
                </a:cubicBezTo>
                <a:close/>
                <a:moveTo>
                  <a:pt x="876352" y="57088"/>
                </a:moveTo>
                <a:lnTo>
                  <a:pt x="900303" y="57088"/>
                </a:lnTo>
                <a:lnTo>
                  <a:pt x="900303" y="115912"/>
                </a:lnTo>
                <a:lnTo>
                  <a:pt x="966713" y="115912"/>
                </a:lnTo>
                <a:lnTo>
                  <a:pt x="966713" y="57088"/>
                </a:lnTo>
                <a:lnTo>
                  <a:pt x="990663" y="57088"/>
                </a:lnTo>
                <a:lnTo>
                  <a:pt x="990663" y="198417"/>
                </a:lnTo>
                <a:lnTo>
                  <a:pt x="966713" y="198417"/>
                </a:lnTo>
                <a:lnTo>
                  <a:pt x="966713" y="135737"/>
                </a:lnTo>
                <a:lnTo>
                  <a:pt x="900303" y="135737"/>
                </a:lnTo>
                <a:lnTo>
                  <a:pt x="900303" y="198417"/>
                </a:lnTo>
                <a:lnTo>
                  <a:pt x="876352" y="198417"/>
                </a:lnTo>
                <a:close/>
                <a:moveTo>
                  <a:pt x="1017811" y="127753"/>
                </a:moveTo>
                <a:cubicBezTo>
                  <a:pt x="1017811" y="101581"/>
                  <a:pt x="1025086" y="82198"/>
                  <a:pt x="1039637" y="69598"/>
                </a:cubicBezTo>
                <a:cubicBezTo>
                  <a:pt x="1051795" y="59129"/>
                  <a:pt x="1066608" y="53894"/>
                  <a:pt x="1084083" y="53894"/>
                </a:cubicBezTo>
                <a:cubicBezTo>
                  <a:pt x="1103512" y="53894"/>
                  <a:pt x="1119396" y="60260"/>
                  <a:pt x="1131729" y="72993"/>
                </a:cubicBezTo>
                <a:cubicBezTo>
                  <a:pt x="1144063" y="85726"/>
                  <a:pt x="1150226" y="103312"/>
                  <a:pt x="1150226" y="125757"/>
                </a:cubicBezTo>
                <a:cubicBezTo>
                  <a:pt x="1150226" y="143945"/>
                  <a:pt x="1147497" y="158252"/>
                  <a:pt x="1142040" y="168673"/>
                </a:cubicBezTo>
                <a:cubicBezTo>
                  <a:pt x="1136585" y="179099"/>
                  <a:pt x="1128644" y="187195"/>
                  <a:pt x="1118222" y="192960"/>
                </a:cubicBezTo>
                <a:cubicBezTo>
                  <a:pt x="1107793" y="198727"/>
                  <a:pt x="1096416" y="201609"/>
                  <a:pt x="1084083" y="201609"/>
                </a:cubicBezTo>
                <a:cubicBezTo>
                  <a:pt x="1064297" y="201609"/>
                  <a:pt x="1048310" y="195267"/>
                  <a:pt x="1036109" y="182580"/>
                </a:cubicBezTo>
                <a:cubicBezTo>
                  <a:pt x="1023910" y="169894"/>
                  <a:pt x="1017811" y="151620"/>
                  <a:pt x="1017811" y="127753"/>
                </a:cubicBezTo>
                <a:close/>
                <a:moveTo>
                  <a:pt x="1042435" y="127753"/>
                </a:moveTo>
                <a:cubicBezTo>
                  <a:pt x="1042435" y="145853"/>
                  <a:pt x="1046380" y="159403"/>
                  <a:pt x="1054275" y="168410"/>
                </a:cubicBezTo>
                <a:cubicBezTo>
                  <a:pt x="1062170" y="177415"/>
                  <a:pt x="1072106" y="181918"/>
                  <a:pt x="1084083" y="181918"/>
                </a:cubicBezTo>
                <a:cubicBezTo>
                  <a:pt x="1095973" y="181918"/>
                  <a:pt x="1105866" y="177393"/>
                  <a:pt x="1113761" y="168339"/>
                </a:cubicBezTo>
                <a:cubicBezTo>
                  <a:pt x="1121656" y="159292"/>
                  <a:pt x="1125602" y="145493"/>
                  <a:pt x="1125602" y="126956"/>
                </a:cubicBezTo>
                <a:cubicBezTo>
                  <a:pt x="1125602" y="109475"/>
                  <a:pt x="1121631" y="96234"/>
                  <a:pt x="1113693" y="87227"/>
                </a:cubicBezTo>
                <a:cubicBezTo>
                  <a:pt x="1105751" y="78228"/>
                  <a:pt x="1095884" y="73723"/>
                  <a:pt x="1084083" y="73723"/>
                </a:cubicBezTo>
                <a:cubicBezTo>
                  <a:pt x="1072106" y="73723"/>
                  <a:pt x="1062170" y="78202"/>
                  <a:pt x="1054275" y="87162"/>
                </a:cubicBezTo>
                <a:cubicBezTo>
                  <a:pt x="1046380" y="96126"/>
                  <a:pt x="1042435" y="109655"/>
                  <a:pt x="1042435" y="127753"/>
                </a:cubicBezTo>
                <a:close/>
                <a:moveTo>
                  <a:pt x="1178302" y="57088"/>
                </a:moveTo>
                <a:lnTo>
                  <a:pt x="1202257" y="57088"/>
                </a:lnTo>
                <a:lnTo>
                  <a:pt x="1202257" y="164882"/>
                </a:lnTo>
                <a:lnTo>
                  <a:pt x="1268663" y="57088"/>
                </a:lnTo>
                <a:lnTo>
                  <a:pt x="1294478" y="57088"/>
                </a:lnTo>
                <a:lnTo>
                  <a:pt x="1294478" y="198417"/>
                </a:lnTo>
                <a:lnTo>
                  <a:pt x="1270523" y="198417"/>
                </a:lnTo>
                <a:lnTo>
                  <a:pt x="1270523" y="91291"/>
                </a:lnTo>
                <a:lnTo>
                  <a:pt x="1204121" y="198417"/>
                </a:lnTo>
                <a:lnTo>
                  <a:pt x="1178302" y="198417"/>
                </a:lnTo>
                <a:close/>
                <a:moveTo>
                  <a:pt x="1261477" y="3592"/>
                </a:moveTo>
                <a:lnTo>
                  <a:pt x="1277846" y="3592"/>
                </a:lnTo>
                <a:cubicBezTo>
                  <a:pt x="1276514" y="14683"/>
                  <a:pt x="1272456" y="23197"/>
                  <a:pt x="1265671" y="29145"/>
                </a:cubicBezTo>
                <a:cubicBezTo>
                  <a:pt x="1258881" y="35088"/>
                  <a:pt x="1249855" y="38061"/>
                  <a:pt x="1238588" y="38061"/>
                </a:cubicBezTo>
                <a:cubicBezTo>
                  <a:pt x="1227230" y="38061"/>
                  <a:pt x="1218161" y="35110"/>
                  <a:pt x="1211376" y="29210"/>
                </a:cubicBezTo>
                <a:cubicBezTo>
                  <a:pt x="1204586" y="23305"/>
                  <a:pt x="1200525" y="14766"/>
                  <a:pt x="1199196" y="3592"/>
                </a:cubicBezTo>
                <a:lnTo>
                  <a:pt x="1215565" y="3592"/>
                </a:lnTo>
                <a:cubicBezTo>
                  <a:pt x="1216807" y="9626"/>
                  <a:pt x="1219270" y="14126"/>
                  <a:pt x="1222953" y="17095"/>
                </a:cubicBezTo>
                <a:cubicBezTo>
                  <a:pt x="1226632" y="20069"/>
                  <a:pt x="1231579" y="21556"/>
                  <a:pt x="1237789" y="21556"/>
                </a:cubicBezTo>
                <a:cubicBezTo>
                  <a:pt x="1244975" y="21556"/>
                  <a:pt x="1250410" y="20116"/>
                  <a:pt x="1254093" y="17232"/>
                </a:cubicBezTo>
                <a:cubicBezTo>
                  <a:pt x="1257776" y="14349"/>
                  <a:pt x="1260235" y="9801"/>
                  <a:pt x="1261477" y="3592"/>
                </a:cubicBezTo>
                <a:close/>
                <a:moveTo>
                  <a:pt x="1383265" y="198417"/>
                </a:moveTo>
                <a:lnTo>
                  <a:pt x="1458191" y="3326"/>
                </a:lnTo>
                <a:lnTo>
                  <a:pt x="1486006" y="3326"/>
                </a:lnTo>
                <a:lnTo>
                  <a:pt x="1565849" y="198417"/>
                </a:lnTo>
                <a:lnTo>
                  <a:pt x="1536441" y="198417"/>
                </a:lnTo>
                <a:lnTo>
                  <a:pt x="1513685" y="139330"/>
                </a:lnTo>
                <a:lnTo>
                  <a:pt x="1432105" y="139330"/>
                </a:lnTo>
                <a:lnTo>
                  <a:pt x="1410682" y="198417"/>
                </a:lnTo>
                <a:close/>
                <a:moveTo>
                  <a:pt x="1439558" y="118306"/>
                </a:moveTo>
                <a:lnTo>
                  <a:pt x="1505701" y="118306"/>
                </a:lnTo>
                <a:lnTo>
                  <a:pt x="1485339" y="64273"/>
                </a:lnTo>
                <a:cubicBezTo>
                  <a:pt x="1479126" y="47865"/>
                  <a:pt x="1474517" y="34380"/>
                  <a:pt x="1471497" y="23821"/>
                </a:cubicBezTo>
                <a:cubicBezTo>
                  <a:pt x="1469017" y="36330"/>
                  <a:pt x="1465510" y="48750"/>
                  <a:pt x="1460985" y="61084"/>
                </a:cubicBezTo>
                <a:close/>
                <a:moveTo>
                  <a:pt x="1583413" y="252582"/>
                </a:moveTo>
                <a:lnTo>
                  <a:pt x="1583413" y="57088"/>
                </a:lnTo>
                <a:lnTo>
                  <a:pt x="1605237" y="57088"/>
                </a:lnTo>
                <a:lnTo>
                  <a:pt x="1605237" y="75455"/>
                </a:lnTo>
                <a:cubicBezTo>
                  <a:pt x="1610386" y="68270"/>
                  <a:pt x="1616200" y="62880"/>
                  <a:pt x="1622675" y="59284"/>
                </a:cubicBezTo>
                <a:cubicBezTo>
                  <a:pt x="1629149" y="55692"/>
                  <a:pt x="1637000" y="53894"/>
                  <a:pt x="1646230" y="53894"/>
                </a:cubicBezTo>
                <a:cubicBezTo>
                  <a:pt x="1658294" y="53894"/>
                  <a:pt x="1668939" y="56999"/>
                  <a:pt x="1678165" y="63207"/>
                </a:cubicBezTo>
                <a:cubicBezTo>
                  <a:pt x="1687389" y="69418"/>
                  <a:pt x="1694359" y="78181"/>
                  <a:pt x="1699061" y="89491"/>
                </a:cubicBezTo>
                <a:cubicBezTo>
                  <a:pt x="1703758" y="100806"/>
                  <a:pt x="1706113" y="113205"/>
                  <a:pt x="1706113" y="126691"/>
                </a:cubicBezTo>
                <a:cubicBezTo>
                  <a:pt x="1706113" y="141147"/>
                  <a:pt x="1703517" y="154169"/>
                  <a:pt x="1698325" y="165747"/>
                </a:cubicBezTo>
                <a:cubicBezTo>
                  <a:pt x="1693139" y="177321"/>
                  <a:pt x="1685600" y="186194"/>
                  <a:pt x="1675707" y="192361"/>
                </a:cubicBezTo>
                <a:cubicBezTo>
                  <a:pt x="1665815" y="198525"/>
                  <a:pt x="1655413" y="201609"/>
                  <a:pt x="1644499" y="201609"/>
                </a:cubicBezTo>
                <a:cubicBezTo>
                  <a:pt x="1636514" y="201609"/>
                  <a:pt x="1629350" y="199925"/>
                  <a:pt x="1623007" y="196552"/>
                </a:cubicBezTo>
                <a:cubicBezTo>
                  <a:pt x="1616663" y="193182"/>
                  <a:pt x="1611455" y="188927"/>
                  <a:pt x="1607372" y="183779"/>
                </a:cubicBezTo>
                <a:lnTo>
                  <a:pt x="1607372" y="252582"/>
                </a:lnTo>
                <a:close/>
                <a:moveTo>
                  <a:pt x="1605107" y="128551"/>
                </a:moveTo>
                <a:cubicBezTo>
                  <a:pt x="1605107" y="146739"/>
                  <a:pt x="1608790" y="160181"/>
                  <a:pt x="1616153" y="168875"/>
                </a:cubicBezTo>
                <a:cubicBezTo>
                  <a:pt x="1623515" y="177570"/>
                  <a:pt x="1632431" y="181918"/>
                  <a:pt x="1642904" y="181918"/>
                </a:cubicBezTo>
                <a:cubicBezTo>
                  <a:pt x="1653545" y="181918"/>
                  <a:pt x="1662664" y="177415"/>
                  <a:pt x="1670250" y="168410"/>
                </a:cubicBezTo>
                <a:cubicBezTo>
                  <a:pt x="1677835" y="159403"/>
                  <a:pt x="1681629" y="145454"/>
                  <a:pt x="1681629" y="126554"/>
                </a:cubicBezTo>
                <a:cubicBezTo>
                  <a:pt x="1681629" y="108547"/>
                  <a:pt x="1677922" y="95060"/>
                  <a:pt x="1670516" y="86101"/>
                </a:cubicBezTo>
                <a:cubicBezTo>
                  <a:pt x="1663107" y="77140"/>
                  <a:pt x="1654255" y="72661"/>
                  <a:pt x="1643965" y="72661"/>
                </a:cubicBezTo>
                <a:cubicBezTo>
                  <a:pt x="1633764" y="72661"/>
                  <a:pt x="1624738" y="77427"/>
                  <a:pt x="1616886" y="86968"/>
                </a:cubicBezTo>
                <a:cubicBezTo>
                  <a:pt x="1609032" y="96504"/>
                  <a:pt x="1605107" y="110368"/>
                  <a:pt x="1605107" y="128551"/>
                </a:cubicBezTo>
                <a:close/>
                <a:moveTo>
                  <a:pt x="1734858" y="57088"/>
                </a:moveTo>
                <a:lnTo>
                  <a:pt x="1758809" y="57088"/>
                </a:lnTo>
                <a:lnTo>
                  <a:pt x="1758809" y="118173"/>
                </a:lnTo>
                <a:cubicBezTo>
                  <a:pt x="1766438" y="118173"/>
                  <a:pt x="1771787" y="116707"/>
                  <a:pt x="1774848" y="113778"/>
                </a:cubicBezTo>
                <a:cubicBezTo>
                  <a:pt x="1777907" y="110854"/>
                  <a:pt x="1782411" y="102336"/>
                  <a:pt x="1788354" y="88231"/>
                </a:cubicBezTo>
                <a:cubicBezTo>
                  <a:pt x="1793056" y="77050"/>
                  <a:pt x="1796872" y="69688"/>
                  <a:pt x="1799802" y="66139"/>
                </a:cubicBezTo>
                <a:cubicBezTo>
                  <a:pt x="1802726" y="62585"/>
                  <a:pt x="1806099" y="60191"/>
                  <a:pt x="1809915" y="58953"/>
                </a:cubicBezTo>
                <a:cubicBezTo>
                  <a:pt x="1813728" y="57711"/>
                  <a:pt x="1819848" y="57088"/>
                  <a:pt x="1828278" y="57088"/>
                </a:cubicBezTo>
                <a:lnTo>
                  <a:pt x="1833067" y="57088"/>
                </a:lnTo>
                <a:lnTo>
                  <a:pt x="1833067" y="76917"/>
                </a:lnTo>
                <a:lnTo>
                  <a:pt x="1826414" y="76784"/>
                </a:lnTo>
                <a:cubicBezTo>
                  <a:pt x="1820113" y="76784"/>
                  <a:pt x="1816078" y="77720"/>
                  <a:pt x="1814303" y="79580"/>
                </a:cubicBezTo>
                <a:cubicBezTo>
                  <a:pt x="1812442" y="81532"/>
                  <a:pt x="1809601" y="87339"/>
                  <a:pt x="1805789" y="97012"/>
                </a:cubicBezTo>
                <a:cubicBezTo>
                  <a:pt x="1802150" y="106239"/>
                  <a:pt x="1798823" y="112626"/>
                  <a:pt x="1795807" y="116176"/>
                </a:cubicBezTo>
                <a:cubicBezTo>
                  <a:pt x="1792789" y="119728"/>
                  <a:pt x="1788131" y="122965"/>
                  <a:pt x="1781832" y="125891"/>
                </a:cubicBezTo>
                <a:cubicBezTo>
                  <a:pt x="1792124" y="128642"/>
                  <a:pt x="1802237" y="138225"/>
                  <a:pt x="1812176" y="154634"/>
                </a:cubicBezTo>
                <a:lnTo>
                  <a:pt x="1838391" y="198417"/>
                </a:lnTo>
                <a:lnTo>
                  <a:pt x="1812042" y="198417"/>
                </a:lnTo>
                <a:lnTo>
                  <a:pt x="1786490" y="154634"/>
                </a:lnTo>
                <a:cubicBezTo>
                  <a:pt x="1781259" y="145853"/>
                  <a:pt x="1776691" y="140064"/>
                  <a:pt x="1772784" y="137268"/>
                </a:cubicBezTo>
                <a:cubicBezTo>
                  <a:pt x="1768879" y="134474"/>
                  <a:pt x="1764224" y="133076"/>
                  <a:pt x="1758809" y="133076"/>
                </a:cubicBezTo>
                <a:lnTo>
                  <a:pt x="1758809" y="198417"/>
                </a:lnTo>
                <a:lnTo>
                  <a:pt x="1734858" y="198417"/>
                </a:lnTo>
                <a:close/>
                <a:moveTo>
                  <a:pt x="1843773" y="57088"/>
                </a:moveTo>
                <a:lnTo>
                  <a:pt x="1958617" y="57088"/>
                </a:lnTo>
                <a:lnTo>
                  <a:pt x="1958617" y="76917"/>
                </a:lnTo>
                <a:lnTo>
                  <a:pt x="1913105" y="76917"/>
                </a:lnTo>
                <a:lnTo>
                  <a:pt x="1913105" y="198417"/>
                </a:lnTo>
                <a:lnTo>
                  <a:pt x="1889284" y="198417"/>
                </a:lnTo>
                <a:lnTo>
                  <a:pt x="1889284" y="76917"/>
                </a:lnTo>
                <a:lnTo>
                  <a:pt x="1843773" y="76917"/>
                </a:lnTo>
                <a:close/>
                <a:moveTo>
                  <a:pt x="1981509" y="57088"/>
                </a:moveTo>
                <a:lnTo>
                  <a:pt x="2005463" y="57088"/>
                </a:lnTo>
                <a:lnTo>
                  <a:pt x="2005463" y="164882"/>
                </a:lnTo>
                <a:lnTo>
                  <a:pt x="2071865" y="57088"/>
                </a:lnTo>
                <a:lnTo>
                  <a:pt x="2097684" y="57088"/>
                </a:lnTo>
                <a:lnTo>
                  <a:pt x="2097684" y="198417"/>
                </a:lnTo>
                <a:lnTo>
                  <a:pt x="2073730" y="198417"/>
                </a:lnTo>
                <a:lnTo>
                  <a:pt x="2073730" y="91291"/>
                </a:lnTo>
                <a:lnTo>
                  <a:pt x="2007325" y="198417"/>
                </a:lnTo>
                <a:lnTo>
                  <a:pt x="1981509" y="198417"/>
                </a:lnTo>
                <a:close/>
                <a:moveTo>
                  <a:pt x="2132259" y="57088"/>
                </a:moveTo>
                <a:lnTo>
                  <a:pt x="2156210" y="57088"/>
                </a:lnTo>
                <a:lnTo>
                  <a:pt x="2156210" y="118173"/>
                </a:lnTo>
                <a:cubicBezTo>
                  <a:pt x="2163839" y="118173"/>
                  <a:pt x="2169184" y="116707"/>
                  <a:pt x="2172247" y="113778"/>
                </a:cubicBezTo>
                <a:cubicBezTo>
                  <a:pt x="2175308" y="110854"/>
                  <a:pt x="2179812" y="102336"/>
                  <a:pt x="2185755" y="88231"/>
                </a:cubicBezTo>
                <a:cubicBezTo>
                  <a:pt x="2190453" y="77050"/>
                  <a:pt x="2194269" y="69688"/>
                  <a:pt x="2197199" y="66139"/>
                </a:cubicBezTo>
                <a:cubicBezTo>
                  <a:pt x="2200126" y="62585"/>
                  <a:pt x="2203500" y="60191"/>
                  <a:pt x="2207312" y="58953"/>
                </a:cubicBezTo>
                <a:cubicBezTo>
                  <a:pt x="2211125" y="57711"/>
                  <a:pt x="2217247" y="57088"/>
                  <a:pt x="2225679" y="57088"/>
                </a:cubicBezTo>
                <a:lnTo>
                  <a:pt x="2230467" y="57088"/>
                </a:lnTo>
                <a:lnTo>
                  <a:pt x="2230467" y="76917"/>
                </a:lnTo>
                <a:lnTo>
                  <a:pt x="2223811" y="76784"/>
                </a:lnTo>
                <a:cubicBezTo>
                  <a:pt x="2217514" y="76784"/>
                  <a:pt x="2213475" y="77720"/>
                  <a:pt x="2211704" y="79580"/>
                </a:cubicBezTo>
                <a:cubicBezTo>
                  <a:pt x="2209843" y="81532"/>
                  <a:pt x="2206999" y="87339"/>
                  <a:pt x="2203186" y="97012"/>
                </a:cubicBezTo>
                <a:cubicBezTo>
                  <a:pt x="2199546" y="106239"/>
                  <a:pt x="2196220" y="112626"/>
                  <a:pt x="2193208" y="116176"/>
                </a:cubicBezTo>
                <a:cubicBezTo>
                  <a:pt x="2190186" y="119728"/>
                  <a:pt x="2185532" y="122965"/>
                  <a:pt x="2179232" y="125891"/>
                </a:cubicBezTo>
                <a:cubicBezTo>
                  <a:pt x="2189521" y="128642"/>
                  <a:pt x="2199636" y="138225"/>
                  <a:pt x="2209576" y="154634"/>
                </a:cubicBezTo>
                <a:lnTo>
                  <a:pt x="2235792" y="198417"/>
                </a:lnTo>
                <a:lnTo>
                  <a:pt x="2209439" y="198417"/>
                </a:lnTo>
                <a:lnTo>
                  <a:pt x="2183891" y="154634"/>
                </a:lnTo>
                <a:cubicBezTo>
                  <a:pt x="2178656" y="145853"/>
                  <a:pt x="2174088" y="140064"/>
                  <a:pt x="2170185" y="137268"/>
                </a:cubicBezTo>
                <a:cubicBezTo>
                  <a:pt x="2166278" y="134474"/>
                  <a:pt x="2161620" y="133076"/>
                  <a:pt x="2156210" y="133076"/>
                </a:cubicBezTo>
                <a:lnTo>
                  <a:pt x="2156210" y="198417"/>
                </a:lnTo>
                <a:lnTo>
                  <a:pt x="2132259" y="198417"/>
                </a:lnTo>
                <a:close/>
                <a:moveTo>
                  <a:pt x="2251628" y="57088"/>
                </a:moveTo>
                <a:lnTo>
                  <a:pt x="2275582" y="57088"/>
                </a:lnTo>
                <a:lnTo>
                  <a:pt x="2275582" y="164882"/>
                </a:lnTo>
                <a:lnTo>
                  <a:pt x="2341988" y="57088"/>
                </a:lnTo>
                <a:lnTo>
                  <a:pt x="2367803" y="57088"/>
                </a:lnTo>
                <a:lnTo>
                  <a:pt x="2367803" y="198417"/>
                </a:lnTo>
                <a:lnTo>
                  <a:pt x="2343849" y="198417"/>
                </a:lnTo>
                <a:lnTo>
                  <a:pt x="2343849" y="91291"/>
                </a:lnTo>
                <a:lnTo>
                  <a:pt x="2277443" y="198417"/>
                </a:lnTo>
                <a:lnTo>
                  <a:pt x="2251628" y="198417"/>
                </a:lnTo>
                <a:close/>
                <a:moveTo>
                  <a:pt x="2476322" y="57088"/>
                </a:moveTo>
                <a:lnTo>
                  <a:pt x="2500276" y="57088"/>
                </a:lnTo>
                <a:lnTo>
                  <a:pt x="2500276" y="164882"/>
                </a:lnTo>
                <a:lnTo>
                  <a:pt x="2566682" y="57088"/>
                </a:lnTo>
                <a:lnTo>
                  <a:pt x="2592498" y="57088"/>
                </a:lnTo>
                <a:lnTo>
                  <a:pt x="2592498" y="198417"/>
                </a:lnTo>
                <a:lnTo>
                  <a:pt x="2568543" y="198417"/>
                </a:lnTo>
                <a:lnTo>
                  <a:pt x="2568543" y="91291"/>
                </a:lnTo>
                <a:lnTo>
                  <a:pt x="2502137" y="198417"/>
                </a:lnTo>
                <a:lnTo>
                  <a:pt x="2476322" y="198417"/>
                </a:lnTo>
                <a:close/>
                <a:moveTo>
                  <a:pt x="2845185" y="130017"/>
                </a:moveTo>
                <a:lnTo>
                  <a:pt x="2871000" y="136536"/>
                </a:lnTo>
                <a:cubicBezTo>
                  <a:pt x="2865590" y="157740"/>
                  <a:pt x="2855852" y="173912"/>
                  <a:pt x="2841790" y="185042"/>
                </a:cubicBezTo>
                <a:cubicBezTo>
                  <a:pt x="2827729" y="196178"/>
                  <a:pt x="2810538" y="201743"/>
                  <a:pt x="2790221" y="201743"/>
                </a:cubicBezTo>
                <a:cubicBezTo>
                  <a:pt x="2769196" y="201743"/>
                  <a:pt x="2752096" y="197467"/>
                  <a:pt x="2738924" y="188902"/>
                </a:cubicBezTo>
                <a:cubicBezTo>
                  <a:pt x="2725748" y="180341"/>
                  <a:pt x="2715723" y="167943"/>
                  <a:pt x="2708849" y="151707"/>
                </a:cubicBezTo>
                <a:cubicBezTo>
                  <a:pt x="2701969" y="135470"/>
                  <a:pt x="2698532" y="118040"/>
                  <a:pt x="2698532" y="99406"/>
                </a:cubicBezTo>
                <a:cubicBezTo>
                  <a:pt x="2698532" y="79091"/>
                  <a:pt x="2702413" y="61368"/>
                  <a:pt x="2710178" y="46241"/>
                </a:cubicBezTo>
                <a:cubicBezTo>
                  <a:pt x="2717940" y="31117"/>
                  <a:pt x="2728984" y="19630"/>
                  <a:pt x="2743312" y="11779"/>
                </a:cubicBezTo>
                <a:cubicBezTo>
                  <a:pt x="2757644" y="3923"/>
                  <a:pt x="2773408" y="0"/>
                  <a:pt x="2790623" y="0"/>
                </a:cubicBezTo>
                <a:cubicBezTo>
                  <a:pt x="2810143" y="0"/>
                  <a:pt x="2826551" y="4968"/>
                  <a:pt x="2839861" y="14903"/>
                </a:cubicBezTo>
                <a:cubicBezTo>
                  <a:pt x="2853167" y="24840"/>
                  <a:pt x="2862440" y="38811"/>
                  <a:pt x="2867674" y="56826"/>
                </a:cubicBezTo>
                <a:lnTo>
                  <a:pt x="2842255" y="62812"/>
                </a:lnTo>
                <a:cubicBezTo>
                  <a:pt x="2837733" y="48618"/>
                  <a:pt x="2831167" y="38281"/>
                  <a:pt x="2822563" y="31805"/>
                </a:cubicBezTo>
                <a:cubicBezTo>
                  <a:pt x="2813956" y="25328"/>
                  <a:pt x="2803134" y="22089"/>
                  <a:pt x="2790091" y="22089"/>
                </a:cubicBezTo>
                <a:cubicBezTo>
                  <a:pt x="2775096" y="22089"/>
                  <a:pt x="2762565" y="25681"/>
                  <a:pt x="2752497" y="32867"/>
                </a:cubicBezTo>
                <a:cubicBezTo>
                  <a:pt x="2742427" y="40053"/>
                  <a:pt x="2735353" y="49705"/>
                  <a:pt x="2731270" y="61812"/>
                </a:cubicBezTo>
                <a:cubicBezTo>
                  <a:pt x="2727188" y="73921"/>
                  <a:pt x="2725147" y="86410"/>
                  <a:pt x="2725147" y="99277"/>
                </a:cubicBezTo>
                <a:cubicBezTo>
                  <a:pt x="2725147" y="115865"/>
                  <a:pt x="2727566" y="130349"/>
                  <a:pt x="2732404" y="142721"/>
                </a:cubicBezTo>
                <a:cubicBezTo>
                  <a:pt x="2737239" y="155102"/>
                  <a:pt x="2744756" y="164350"/>
                  <a:pt x="2754958" y="170470"/>
                </a:cubicBezTo>
                <a:cubicBezTo>
                  <a:pt x="2765161" y="176593"/>
                  <a:pt x="2776205" y="179654"/>
                  <a:pt x="2788092" y="179654"/>
                </a:cubicBezTo>
                <a:cubicBezTo>
                  <a:pt x="2802554" y="179654"/>
                  <a:pt x="2814797" y="175484"/>
                  <a:pt x="2824827" y="167143"/>
                </a:cubicBezTo>
                <a:cubicBezTo>
                  <a:pt x="2834850" y="158805"/>
                  <a:pt x="2841631" y="146426"/>
                  <a:pt x="2845185" y="130017"/>
                </a:cubicBezTo>
                <a:close/>
                <a:moveTo>
                  <a:pt x="2996493" y="152905"/>
                </a:moveTo>
                <a:lnTo>
                  <a:pt x="3021246" y="155966"/>
                </a:lnTo>
                <a:cubicBezTo>
                  <a:pt x="3017341" y="170427"/>
                  <a:pt x="3010112" y="181647"/>
                  <a:pt x="2999553" y="189632"/>
                </a:cubicBezTo>
                <a:cubicBezTo>
                  <a:pt x="2988995" y="197614"/>
                  <a:pt x="2975509" y="201609"/>
                  <a:pt x="2959100" y="201609"/>
                </a:cubicBezTo>
                <a:cubicBezTo>
                  <a:pt x="2938428" y="201609"/>
                  <a:pt x="2922034" y="195245"/>
                  <a:pt x="2909927" y="182513"/>
                </a:cubicBezTo>
                <a:cubicBezTo>
                  <a:pt x="2897818" y="169782"/>
                  <a:pt x="2891762" y="151930"/>
                  <a:pt x="2891762" y="128951"/>
                </a:cubicBezTo>
                <a:cubicBezTo>
                  <a:pt x="2891762" y="105173"/>
                  <a:pt x="2897882" y="86719"/>
                  <a:pt x="2910125" y="73591"/>
                </a:cubicBezTo>
                <a:cubicBezTo>
                  <a:pt x="2922365" y="60458"/>
                  <a:pt x="2938249" y="53894"/>
                  <a:pt x="2957768" y="53894"/>
                </a:cubicBezTo>
                <a:cubicBezTo>
                  <a:pt x="2976664" y="53894"/>
                  <a:pt x="2992101" y="60325"/>
                  <a:pt x="3004079" y="73187"/>
                </a:cubicBezTo>
                <a:cubicBezTo>
                  <a:pt x="3016060" y="86053"/>
                  <a:pt x="3022046" y="104151"/>
                  <a:pt x="3022046" y="127486"/>
                </a:cubicBezTo>
                <a:cubicBezTo>
                  <a:pt x="3022046" y="128905"/>
                  <a:pt x="3021999" y="131035"/>
                  <a:pt x="3021909" y="133877"/>
                </a:cubicBezTo>
                <a:lnTo>
                  <a:pt x="2916516" y="133877"/>
                </a:lnTo>
                <a:cubicBezTo>
                  <a:pt x="2917401" y="149399"/>
                  <a:pt x="2921792" y="161289"/>
                  <a:pt x="2929688" y="169538"/>
                </a:cubicBezTo>
                <a:cubicBezTo>
                  <a:pt x="2937583" y="177792"/>
                  <a:pt x="2947432" y="181918"/>
                  <a:pt x="2959233" y="181918"/>
                </a:cubicBezTo>
                <a:cubicBezTo>
                  <a:pt x="2968013" y="181918"/>
                  <a:pt x="2975512" y="179607"/>
                  <a:pt x="2981723" y="174996"/>
                </a:cubicBezTo>
                <a:cubicBezTo>
                  <a:pt x="2987935" y="170380"/>
                  <a:pt x="2992857" y="163014"/>
                  <a:pt x="2996493" y="152905"/>
                </a:cubicBezTo>
                <a:close/>
                <a:moveTo>
                  <a:pt x="2917844" y="114180"/>
                </a:moveTo>
                <a:lnTo>
                  <a:pt x="2996759" y="114180"/>
                </a:lnTo>
                <a:cubicBezTo>
                  <a:pt x="2995694" y="102289"/>
                  <a:pt x="2992680" y="93373"/>
                  <a:pt x="2987709" y="87429"/>
                </a:cubicBezTo>
                <a:cubicBezTo>
                  <a:pt x="2980080" y="78202"/>
                  <a:pt x="2970188" y="73591"/>
                  <a:pt x="2958034" y="73591"/>
                </a:cubicBezTo>
                <a:cubicBezTo>
                  <a:pt x="2947032" y="73591"/>
                  <a:pt x="2937785" y="77270"/>
                  <a:pt x="2930289" y="84635"/>
                </a:cubicBezTo>
                <a:cubicBezTo>
                  <a:pt x="2922791" y="92001"/>
                  <a:pt x="2918643" y="101847"/>
                  <a:pt x="2917844" y="114180"/>
                </a:cubicBezTo>
                <a:close/>
                <a:moveTo>
                  <a:pt x="3051998" y="57088"/>
                </a:moveTo>
                <a:lnTo>
                  <a:pt x="3107221" y="57088"/>
                </a:lnTo>
                <a:cubicBezTo>
                  <a:pt x="3120798" y="57088"/>
                  <a:pt x="3130888" y="58219"/>
                  <a:pt x="3137502" y="60483"/>
                </a:cubicBezTo>
                <a:cubicBezTo>
                  <a:pt x="3144107" y="62744"/>
                  <a:pt x="3149788" y="66891"/>
                  <a:pt x="3154533" y="72920"/>
                </a:cubicBezTo>
                <a:cubicBezTo>
                  <a:pt x="3159278" y="78954"/>
                  <a:pt x="3161653" y="86187"/>
                  <a:pt x="3161653" y="94618"/>
                </a:cubicBezTo>
                <a:cubicBezTo>
                  <a:pt x="3161653" y="101361"/>
                  <a:pt x="3160257" y="107236"/>
                  <a:pt x="3157464" y="112247"/>
                </a:cubicBezTo>
                <a:cubicBezTo>
                  <a:pt x="3154666" y="117262"/>
                  <a:pt x="3150473" y="121452"/>
                  <a:pt x="3144888" y="124825"/>
                </a:cubicBezTo>
                <a:cubicBezTo>
                  <a:pt x="3151542" y="127043"/>
                  <a:pt x="3157064" y="131190"/>
                  <a:pt x="3161455" y="137268"/>
                </a:cubicBezTo>
                <a:cubicBezTo>
                  <a:pt x="3165849" y="143347"/>
                  <a:pt x="3168041" y="150554"/>
                  <a:pt x="3168041" y="158896"/>
                </a:cubicBezTo>
                <a:cubicBezTo>
                  <a:pt x="3167154" y="172291"/>
                  <a:pt x="3162363" y="182228"/>
                  <a:pt x="3153669" y="188704"/>
                </a:cubicBezTo>
                <a:cubicBezTo>
                  <a:pt x="3144975" y="195181"/>
                  <a:pt x="3132332" y="198417"/>
                  <a:pt x="3115743" y="198417"/>
                </a:cubicBezTo>
                <a:lnTo>
                  <a:pt x="3051998" y="198417"/>
                </a:lnTo>
                <a:close/>
                <a:moveTo>
                  <a:pt x="3075949" y="116574"/>
                </a:moveTo>
                <a:lnTo>
                  <a:pt x="3101501" y="116574"/>
                </a:lnTo>
                <a:cubicBezTo>
                  <a:pt x="3111707" y="116574"/>
                  <a:pt x="3118714" y="116042"/>
                  <a:pt x="3122533" y="114976"/>
                </a:cubicBezTo>
                <a:cubicBezTo>
                  <a:pt x="3126345" y="113914"/>
                  <a:pt x="3129758" y="111761"/>
                  <a:pt x="3132778" y="108525"/>
                </a:cubicBezTo>
                <a:cubicBezTo>
                  <a:pt x="3135791" y="105285"/>
                  <a:pt x="3137300" y="101404"/>
                  <a:pt x="3137300" y="96879"/>
                </a:cubicBezTo>
                <a:cubicBezTo>
                  <a:pt x="3137300" y="89427"/>
                  <a:pt x="3134661" y="84236"/>
                  <a:pt x="3129383" y="81309"/>
                </a:cubicBezTo>
                <a:cubicBezTo>
                  <a:pt x="3124106" y="78381"/>
                  <a:pt x="3115078" y="76917"/>
                  <a:pt x="3102300" y="76917"/>
                </a:cubicBezTo>
                <a:lnTo>
                  <a:pt x="3075949" y="76917"/>
                </a:lnTo>
                <a:close/>
                <a:moveTo>
                  <a:pt x="3075949" y="178722"/>
                </a:moveTo>
                <a:lnTo>
                  <a:pt x="3107488" y="178722"/>
                </a:lnTo>
                <a:cubicBezTo>
                  <a:pt x="3121064" y="178722"/>
                  <a:pt x="3130381" y="177144"/>
                  <a:pt x="3135438" y="173994"/>
                </a:cubicBezTo>
                <a:cubicBezTo>
                  <a:pt x="3140493" y="170844"/>
                  <a:pt x="3143157" y="165412"/>
                  <a:pt x="3143424" y="157697"/>
                </a:cubicBezTo>
                <a:cubicBezTo>
                  <a:pt x="3143424" y="153168"/>
                  <a:pt x="3141959" y="148974"/>
                  <a:pt x="3139031" y="145115"/>
                </a:cubicBezTo>
                <a:cubicBezTo>
                  <a:pt x="3136105" y="141257"/>
                  <a:pt x="3132289" y="138822"/>
                  <a:pt x="3127587" y="137800"/>
                </a:cubicBezTo>
                <a:cubicBezTo>
                  <a:pt x="3122882" y="136777"/>
                  <a:pt x="3115339" y="136270"/>
                  <a:pt x="3104965" y="136270"/>
                </a:cubicBezTo>
                <a:lnTo>
                  <a:pt x="3075949" y="136270"/>
                </a:lnTo>
                <a:close/>
                <a:moveTo>
                  <a:pt x="3290674" y="152905"/>
                </a:moveTo>
                <a:lnTo>
                  <a:pt x="3315428" y="155966"/>
                </a:lnTo>
                <a:cubicBezTo>
                  <a:pt x="3311522" y="170427"/>
                  <a:pt x="3304296" y="181647"/>
                  <a:pt x="3293738" y="189632"/>
                </a:cubicBezTo>
                <a:cubicBezTo>
                  <a:pt x="3283175" y="197614"/>
                  <a:pt x="3269694" y="201609"/>
                  <a:pt x="3253282" y="201609"/>
                </a:cubicBezTo>
                <a:cubicBezTo>
                  <a:pt x="3232610" y="201609"/>
                  <a:pt x="3216219" y="195245"/>
                  <a:pt x="3204109" y="182513"/>
                </a:cubicBezTo>
                <a:cubicBezTo>
                  <a:pt x="3192002" y="169782"/>
                  <a:pt x="3185944" y="151930"/>
                  <a:pt x="3185944" y="128951"/>
                </a:cubicBezTo>
                <a:cubicBezTo>
                  <a:pt x="3185944" y="105173"/>
                  <a:pt x="3192066" y="86719"/>
                  <a:pt x="3204311" y="73591"/>
                </a:cubicBezTo>
                <a:cubicBezTo>
                  <a:pt x="3216550" y="60458"/>
                  <a:pt x="3232433" y="53894"/>
                  <a:pt x="3251949" y="53894"/>
                </a:cubicBezTo>
                <a:cubicBezTo>
                  <a:pt x="3270849" y="53894"/>
                  <a:pt x="3286287" y="60325"/>
                  <a:pt x="3298263" y="73187"/>
                </a:cubicBezTo>
                <a:cubicBezTo>
                  <a:pt x="3310240" y="86053"/>
                  <a:pt x="3316227" y="104151"/>
                  <a:pt x="3316227" y="127486"/>
                </a:cubicBezTo>
                <a:cubicBezTo>
                  <a:pt x="3316227" y="128905"/>
                  <a:pt x="3316180" y="131035"/>
                  <a:pt x="3316091" y="133877"/>
                </a:cubicBezTo>
                <a:lnTo>
                  <a:pt x="3210697" y="133877"/>
                </a:lnTo>
                <a:cubicBezTo>
                  <a:pt x="3211583" y="149399"/>
                  <a:pt x="3215974" y="161289"/>
                  <a:pt x="3223870" y="169538"/>
                </a:cubicBezTo>
                <a:cubicBezTo>
                  <a:pt x="3231764" y="177792"/>
                  <a:pt x="3241613" y="181918"/>
                  <a:pt x="3253414" y="181918"/>
                </a:cubicBezTo>
                <a:cubicBezTo>
                  <a:pt x="3262198" y="181918"/>
                  <a:pt x="3269698" y="179607"/>
                  <a:pt x="3275907" y="174996"/>
                </a:cubicBezTo>
                <a:cubicBezTo>
                  <a:pt x="3282117" y="170380"/>
                  <a:pt x="3287038" y="163014"/>
                  <a:pt x="3290674" y="152905"/>
                </a:cubicBezTo>
                <a:close/>
                <a:moveTo>
                  <a:pt x="3212028" y="114180"/>
                </a:moveTo>
                <a:lnTo>
                  <a:pt x="3290941" y="114180"/>
                </a:lnTo>
                <a:cubicBezTo>
                  <a:pt x="3289879" y="102289"/>
                  <a:pt x="3286862" y="93373"/>
                  <a:pt x="3281893" y="87429"/>
                </a:cubicBezTo>
                <a:cubicBezTo>
                  <a:pt x="3274266" y="78202"/>
                  <a:pt x="3264372" y="73591"/>
                  <a:pt x="3252216" y="73591"/>
                </a:cubicBezTo>
                <a:cubicBezTo>
                  <a:pt x="3241214" y="73591"/>
                  <a:pt x="3231966" y="77270"/>
                  <a:pt x="3224471" y="84635"/>
                </a:cubicBezTo>
                <a:cubicBezTo>
                  <a:pt x="3216975" y="92001"/>
                  <a:pt x="3212824" y="101847"/>
                  <a:pt x="3212028" y="114180"/>
                </a:cubicBezTo>
                <a:close/>
                <a:moveTo>
                  <a:pt x="3345503" y="252582"/>
                </a:moveTo>
                <a:lnTo>
                  <a:pt x="3345503" y="57088"/>
                </a:lnTo>
                <a:lnTo>
                  <a:pt x="3367325" y="57088"/>
                </a:lnTo>
                <a:lnTo>
                  <a:pt x="3367325" y="75455"/>
                </a:lnTo>
                <a:cubicBezTo>
                  <a:pt x="3372474" y="68270"/>
                  <a:pt x="3378288" y="62880"/>
                  <a:pt x="3384764" y="59284"/>
                </a:cubicBezTo>
                <a:cubicBezTo>
                  <a:pt x="3391237" y="55692"/>
                  <a:pt x="3399088" y="53894"/>
                  <a:pt x="3408318" y="53894"/>
                </a:cubicBezTo>
                <a:cubicBezTo>
                  <a:pt x="3420378" y="53894"/>
                  <a:pt x="3431027" y="56999"/>
                  <a:pt x="3440255" y="63207"/>
                </a:cubicBezTo>
                <a:cubicBezTo>
                  <a:pt x="3449477" y="69418"/>
                  <a:pt x="3456444" y="78181"/>
                  <a:pt x="3461149" y="89491"/>
                </a:cubicBezTo>
                <a:cubicBezTo>
                  <a:pt x="3465847" y="100806"/>
                  <a:pt x="3468198" y="113205"/>
                  <a:pt x="3468198" y="126691"/>
                </a:cubicBezTo>
                <a:cubicBezTo>
                  <a:pt x="3468198" y="141147"/>
                  <a:pt x="3465606" y="154169"/>
                  <a:pt x="3460415" y="165747"/>
                </a:cubicBezTo>
                <a:cubicBezTo>
                  <a:pt x="3455227" y="177321"/>
                  <a:pt x="3447685" y="186194"/>
                  <a:pt x="3437793" y="192361"/>
                </a:cubicBezTo>
                <a:cubicBezTo>
                  <a:pt x="3427903" y="198525"/>
                  <a:pt x="3417499" y="201609"/>
                  <a:pt x="3406587" y="201609"/>
                </a:cubicBezTo>
                <a:cubicBezTo>
                  <a:pt x="3398603" y="201609"/>
                  <a:pt x="3391435" y="199925"/>
                  <a:pt x="3385095" y="196552"/>
                </a:cubicBezTo>
                <a:cubicBezTo>
                  <a:pt x="3378752" y="193182"/>
                  <a:pt x="3373539" y="188927"/>
                  <a:pt x="3369456" y="183779"/>
                </a:cubicBezTo>
                <a:lnTo>
                  <a:pt x="3369456" y="252582"/>
                </a:lnTo>
                <a:close/>
                <a:moveTo>
                  <a:pt x="3367196" y="128551"/>
                </a:moveTo>
                <a:cubicBezTo>
                  <a:pt x="3367196" y="146739"/>
                  <a:pt x="3370875" y="160181"/>
                  <a:pt x="3378241" y="168875"/>
                </a:cubicBezTo>
                <a:cubicBezTo>
                  <a:pt x="3385603" y="177570"/>
                  <a:pt x="3394520" y="181918"/>
                  <a:pt x="3404988" y="181918"/>
                </a:cubicBezTo>
                <a:cubicBezTo>
                  <a:pt x="3415633" y="181918"/>
                  <a:pt x="3424753" y="177415"/>
                  <a:pt x="3432338" y="168410"/>
                </a:cubicBezTo>
                <a:cubicBezTo>
                  <a:pt x="3439923" y="159403"/>
                  <a:pt x="3443714" y="145454"/>
                  <a:pt x="3443714" y="126554"/>
                </a:cubicBezTo>
                <a:cubicBezTo>
                  <a:pt x="3443714" y="108547"/>
                  <a:pt x="3440010" y="95060"/>
                  <a:pt x="3432604" y="86101"/>
                </a:cubicBezTo>
                <a:cubicBezTo>
                  <a:pt x="3425195" y="77140"/>
                  <a:pt x="3416343" y="72661"/>
                  <a:pt x="3406054" y="72661"/>
                </a:cubicBezTo>
                <a:cubicBezTo>
                  <a:pt x="3395848" y="72661"/>
                  <a:pt x="3386827" y="77427"/>
                  <a:pt x="3378971" y="86968"/>
                </a:cubicBezTo>
                <a:cubicBezTo>
                  <a:pt x="3371120" y="96504"/>
                  <a:pt x="3367196" y="110368"/>
                  <a:pt x="3367196" y="128551"/>
                </a:cubicBezTo>
                <a:close/>
                <a:moveTo>
                  <a:pt x="3497213" y="57088"/>
                </a:moveTo>
                <a:lnTo>
                  <a:pt x="3521164" y="57088"/>
                </a:lnTo>
                <a:lnTo>
                  <a:pt x="3521164" y="115912"/>
                </a:lnTo>
                <a:lnTo>
                  <a:pt x="3587570" y="115912"/>
                </a:lnTo>
                <a:lnTo>
                  <a:pt x="3587570" y="57088"/>
                </a:lnTo>
                <a:lnTo>
                  <a:pt x="3611525" y="57088"/>
                </a:lnTo>
                <a:lnTo>
                  <a:pt x="3611525" y="198417"/>
                </a:lnTo>
                <a:lnTo>
                  <a:pt x="3587570" y="198417"/>
                </a:lnTo>
                <a:lnTo>
                  <a:pt x="3587570" y="135737"/>
                </a:lnTo>
                <a:lnTo>
                  <a:pt x="3521164" y="135737"/>
                </a:lnTo>
                <a:lnTo>
                  <a:pt x="3521164" y="198417"/>
                </a:lnTo>
                <a:lnTo>
                  <a:pt x="3497213" y="198417"/>
                </a:lnTo>
                <a:close/>
                <a:moveTo>
                  <a:pt x="3638672" y="127753"/>
                </a:moveTo>
                <a:cubicBezTo>
                  <a:pt x="3638672" y="101581"/>
                  <a:pt x="3645944" y="82198"/>
                  <a:pt x="3660498" y="69598"/>
                </a:cubicBezTo>
                <a:cubicBezTo>
                  <a:pt x="3672652" y="59129"/>
                  <a:pt x="3687471" y="53894"/>
                  <a:pt x="3704944" y="53894"/>
                </a:cubicBezTo>
                <a:cubicBezTo>
                  <a:pt x="3724373" y="53894"/>
                  <a:pt x="3740257" y="60260"/>
                  <a:pt x="3752590" y="72993"/>
                </a:cubicBezTo>
                <a:cubicBezTo>
                  <a:pt x="3764920" y="85726"/>
                  <a:pt x="3771087" y="103312"/>
                  <a:pt x="3771087" y="125757"/>
                </a:cubicBezTo>
                <a:cubicBezTo>
                  <a:pt x="3771087" y="143945"/>
                  <a:pt x="3768355" y="158252"/>
                  <a:pt x="3762901" y="168673"/>
                </a:cubicBezTo>
                <a:cubicBezTo>
                  <a:pt x="3757446" y="179099"/>
                  <a:pt x="3749505" y="187195"/>
                  <a:pt x="3739080" y="192960"/>
                </a:cubicBezTo>
                <a:cubicBezTo>
                  <a:pt x="3728654" y="198727"/>
                  <a:pt x="3717277" y="201609"/>
                  <a:pt x="3704944" y="201609"/>
                </a:cubicBezTo>
                <a:cubicBezTo>
                  <a:pt x="3685159" y="201609"/>
                  <a:pt x="3669167" y="195267"/>
                  <a:pt x="3656970" y="182580"/>
                </a:cubicBezTo>
                <a:cubicBezTo>
                  <a:pt x="3644771" y="169894"/>
                  <a:pt x="3638672" y="151620"/>
                  <a:pt x="3638672" y="127753"/>
                </a:cubicBezTo>
                <a:close/>
                <a:moveTo>
                  <a:pt x="3663292" y="127753"/>
                </a:moveTo>
                <a:cubicBezTo>
                  <a:pt x="3663292" y="145853"/>
                  <a:pt x="3667242" y="159403"/>
                  <a:pt x="3675136" y="168410"/>
                </a:cubicBezTo>
                <a:cubicBezTo>
                  <a:pt x="3683031" y="177415"/>
                  <a:pt x="3692967" y="181918"/>
                  <a:pt x="3704944" y="181918"/>
                </a:cubicBezTo>
                <a:cubicBezTo>
                  <a:pt x="3716832" y="181918"/>
                  <a:pt x="3726724" y="177393"/>
                  <a:pt x="3734619" y="168339"/>
                </a:cubicBezTo>
                <a:cubicBezTo>
                  <a:pt x="3742513" y="159292"/>
                  <a:pt x="3746463" y="145493"/>
                  <a:pt x="3746463" y="126956"/>
                </a:cubicBezTo>
                <a:cubicBezTo>
                  <a:pt x="3746463" y="109475"/>
                  <a:pt x="3742492" y="96234"/>
                  <a:pt x="3734555" y="87227"/>
                </a:cubicBezTo>
                <a:cubicBezTo>
                  <a:pt x="3726613" y="78228"/>
                  <a:pt x="3716745" y="73723"/>
                  <a:pt x="3704944" y="73723"/>
                </a:cubicBezTo>
                <a:cubicBezTo>
                  <a:pt x="3692967" y="73723"/>
                  <a:pt x="3683031" y="78202"/>
                  <a:pt x="3675136" y="87162"/>
                </a:cubicBezTo>
                <a:cubicBezTo>
                  <a:pt x="3667242" y="96126"/>
                  <a:pt x="3663292" y="109655"/>
                  <a:pt x="3663292" y="127753"/>
                </a:cubicBezTo>
                <a:close/>
                <a:moveTo>
                  <a:pt x="3799297" y="57088"/>
                </a:moveTo>
                <a:lnTo>
                  <a:pt x="3880606" y="57088"/>
                </a:lnTo>
                <a:lnTo>
                  <a:pt x="3880606" y="76917"/>
                </a:lnTo>
                <a:lnTo>
                  <a:pt x="3823248" y="76917"/>
                </a:lnTo>
                <a:lnTo>
                  <a:pt x="3823248" y="198417"/>
                </a:lnTo>
                <a:lnTo>
                  <a:pt x="3799297" y="198417"/>
                </a:lnTo>
                <a:close/>
                <a:moveTo>
                  <a:pt x="3883659" y="127753"/>
                </a:moveTo>
                <a:cubicBezTo>
                  <a:pt x="3883659" y="101581"/>
                  <a:pt x="3890935" y="82198"/>
                  <a:pt x="3905486" y="69598"/>
                </a:cubicBezTo>
                <a:cubicBezTo>
                  <a:pt x="3917639" y="59129"/>
                  <a:pt x="3932457" y="53894"/>
                  <a:pt x="3949931" y="53894"/>
                </a:cubicBezTo>
                <a:cubicBezTo>
                  <a:pt x="3969361" y="53894"/>
                  <a:pt x="3985244" y="60260"/>
                  <a:pt x="3997578" y="72993"/>
                </a:cubicBezTo>
                <a:cubicBezTo>
                  <a:pt x="4009907" y="85726"/>
                  <a:pt x="4016074" y="103312"/>
                  <a:pt x="4016074" y="125757"/>
                </a:cubicBezTo>
                <a:cubicBezTo>
                  <a:pt x="4016074" y="143945"/>
                  <a:pt x="4013345" y="158252"/>
                  <a:pt x="4007888" y="168673"/>
                </a:cubicBezTo>
                <a:cubicBezTo>
                  <a:pt x="4002434" y="179099"/>
                  <a:pt x="3994492" y="187195"/>
                  <a:pt x="3984067" y="192960"/>
                </a:cubicBezTo>
                <a:cubicBezTo>
                  <a:pt x="3973641" y="198727"/>
                  <a:pt x="3962266" y="201609"/>
                  <a:pt x="3949931" y="201609"/>
                </a:cubicBezTo>
                <a:cubicBezTo>
                  <a:pt x="3930146" y="201609"/>
                  <a:pt x="3914154" y="195267"/>
                  <a:pt x="3901958" y="182580"/>
                </a:cubicBezTo>
                <a:cubicBezTo>
                  <a:pt x="3889758" y="169894"/>
                  <a:pt x="3883659" y="151620"/>
                  <a:pt x="3883659" y="127753"/>
                </a:cubicBezTo>
                <a:close/>
                <a:moveTo>
                  <a:pt x="3908279" y="127753"/>
                </a:moveTo>
                <a:cubicBezTo>
                  <a:pt x="3908279" y="145853"/>
                  <a:pt x="3912229" y="159403"/>
                  <a:pt x="3920123" y="168410"/>
                </a:cubicBezTo>
                <a:cubicBezTo>
                  <a:pt x="3928019" y="177415"/>
                  <a:pt x="3937954" y="181918"/>
                  <a:pt x="3949931" y="181918"/>
                </a:cubicBezTo>
                <a:cubicBezTo>
                  <a:pt x="3961819" y="181918"/>
                  <a:pt x="3971712" y="177393"/>
                  <a:pt x="3979606" y="168339"/>
                </a:cubicBezTo>
                <a:cubicBezTo>
                  <a:pt x="3987504" y="159292"/>
                  <a:pt x="3991450" y="145493"/>
                  <a:pt x="3991450" y="126956"/>
                </a:cubicBezTo>
                <a:cubicBezTo>
                  <a:pt x="3991450" y="109475"/>
                  <a:pt x="3987480" y="96234"/>
                  <a:pt x="3979541" y="87227"/>
                </a:cubicBezTo>
                <a:cubicBezTo>
                  <a:pt x="3971600" y="78228"/>
                  <a:pt x="3961732" y="73723"/>
                  <a:pt x="3949931" y="73723"/>
                </a:cubicBezTo>
                <a:cubicBezTo>
                  <a:pt x="3937954" y="73723"/>
                  <a:pt x="3928019" y="78202"/>
                  <a:pt x="3920123" y="87162"/>
                </a:cubicBezTo>
                <a:cubicBezTo>
                  <a:pt x="3912229" y="96126"/>
                  <a:pt x="3908279" y="109655"/>
                  <a:pt x="3908279" y="127753"/>
                </a:cubicBezTo>
                <a:close/>
                <a:moveTo>
                  <a:pt x="4115088" y="57088"/>
                </a:moveTo>
                <a:lnTo>
                  <a:pt x="4152349" y="57088"/>
                </a:lnTo>
                <a:lnTo>
                  <a:pt x="4189476" y="170207"/>
                </a:lnTo>
                <a:lnTo>
                  <a:pt x="4230732" y="57088"/>
                </a:lnTo>
                <a:lnTo>
                  <a:pt x="4265197" y="57088"/>
                </a:lnTo>
                <a:lnTo>
                  <a:pt x="4265197" y="198417"/>
                </a:lnTo>
                <a:lnTo>
                  <a:pt x="4241248" y="198417"/>
                </a:lnTo>
                <a:lnTo>
                  <a:pt x="4241248" y="84639"/>
                </a:lnTo>
                <a:lnTo>
                  <a:pt x="4199455" y="198417"/>
                </a:lnTo>
                <a:lnTo>
                  <a:pt x="4178035" y="198417"/>
                </a:lnTo>
                <a:lnTo>
                  <a:pt x="4138507" y="79178"/>
                </a:lnTo>
                <a:lnTo>
                  <a:pt x="4138507" y="198417"/>
                </a:lnTo>
                <a:lnTo>
                  <a:pt x="4115088" y="198417"/>
                </a:lnTo>
                <a:close/>
                <a:moveTo>
                  <a:pt x="4292878" y="127753"/>
                </a:moveTo>
                <a:cubicBezTo>
                  <a:pt x="4292878" y="101581"/>
                  <a:pt x="4300150" y="82198"/>
                  <a:pt x="4314705" y="69598"/>
                </a:cubicBezTo>
                <a:cubicBezTo>
                  <a:pt x="4326858" y="59129"/>
                  <a:pt x="4341677" y="53894"/>
                  <a:pt x="4359151" y="53894"/>
                </a:cubicBezTo>
                <a:cubicBezTo>
                  <a:pt x="4378580" y="53894"/>
                  <a:pt x="4394463" y="60260"/>
                  <a:pt x="4406793" y="72993"/>
                </a:cubicBezTo>
                <a:cubicBezTo>
                  <a:pt x="4419126" y="85726"/>
                  <a:pt x="4425290" y="103312"/>
                  <a:pt x="4425290" y="125757"/>
                </a:cubicBezTo>
                <a:cubicBezTo>
                  <a:pt x="4425290" y="143945"/>
                  <a:pt x="4422561" y="158252"/>
                  <a:pt x="4417107" y="168673"/>
                </a:cubicBezTo>
                <a:cubicBezTo>
                  <a:pt x="4411652" y="179099"/>
                  <a:pt x="4403711" y="187195"/>
                  <a:pt x="4393286" y="192960"/>
                </a:cubicBezTo>
                <a:cubicBezTo>
                  <a:pt x="4382860" y="198727"/>
                  <a:pt x="4371481" y="201609"/>
                  <a:pt x="4359151" y="201609"/>
                </a:cubicBezTo>
                <a:cubicBezTo>
                  <a:pt x="4339365" y="201609"/>
                  <a:pt x="4323374" y="195267"/>
                  <a:pt x="4311178" y="182580"/>
                </a:cubicBezTo>
                <a:cubicBezTo>
                  <a:pt x="4298977" y="169894"/>
                  <a:pt x="4292878" y="151620"/>
                  <a:pt x="4292878" y="127753"/>
                </a:cubicBezTo>
                <a:close/>
                <a:moveTo>
                  <a:pt x="4317499" y="127753"/>
                </a:moveTo>
                <a:cubicBezTo>
                  <a:pt x="4317499" y="145853"/>
                  <a:pt x="4321448" y="159403"/>
                  <a:pt x="4329342" y="168410"/>
                </a:cubicBezTo>
                <a:cubicBezTo>
                  <a:pt x="4337238" y="177415"/>
                  <a:pt x="4347173" y="181918"/>
                  <a:pt x="4359151" y="181918"/>
                </a:cubicBezTo>
                <a:cubicBezTo>
                  <a:pt x="4371038" y="181918"/>
                  <a:pt x="4380931" y="177393"/>
                  <a:pt x="4388826" y="168339"/>
                </a:cubicBezTo>
                <a:cubicBezTo>
                  <a:pt x="4396720" y="159292"/>
                  <a:pt x="4400669" y="145493"/>
                  <a:pt x="4400669" y="126956"/>
                </a:cubicBezTo>
                <a:cubicBezTo>
                  <a:pt x="4400669" y="109475"/>
                  <a:pt x="4396698" y="96234"/>
                  <a:pt x="4388761" y="87227"/>
                </a:cubicBezTo>
                <a:cubicBezTo>
                  <a:pt x="4380819" y="78228"/>
                  <a:pt x="4370951" y="73723"/>
                  <a:pt x="4359151" y="73723"/>
                </a:cubicBezTo>
                <a:cubicBezTo>
                  <a:pt x="4347173" y="73723"/>
                  <a:pt x="4337238" y="78202"/>
                  <a:pt x="4329342" y="87162"/>
                </a:cubicBezTo>
                <a:cubicBezTo>
                  <a:pt x="4321448" y="96126"/>
                  <a:pt x="4317499" y="109655"/>
                  <a:pt x="4317499" y="127753"/>
                </a:cubicBezTo>
                <a:close/>
                <a:moveTo>
                  <a:pt x="4453369" y="252582"/>
                </a:moveTo>
                <a:lnTo>
                  <a:pt x="4453369" y="57088"/>
                </a:lnTo>
                <a:lnTo>
                  <a:pt x="4475193" y="57088"/>
                </a:lnTo>
                <a:lnTo>
                  <a:pt x="4475193" y="75455"/>
                </a:lnTo>
                <a:cubicBezTo>
                  <a:pt x="4480338" y="68270"/>
                  <a:pt x="4486152" y="62880"/>
                  <a:pt x="4492628" y="59284"/>
                </a:cubicBezTo>
                <a:cubicBezTo>
                  <a:pt x="4499101" y="55692"/>
                  <a:pt x="4506956" y="53894"/>
                  <a:pt x="4516183" y="53894"/>
                </a:cubicBezTo>
                <a:cubicBezTo>
                  <a:pt x="4528246" y="53894"/>
                  <a:pt x="4538895" y="56999"/>
                  <a:pt x="4548118" y="63207"/>
                </a:cubicBezTo>
                <a:cubicBezTo>
                  <a:pt x="4557346" y="69418"/>
                  <a:pt x="4564312" y="78181"/>
                  <a:pt x="4569013" y="89491"/>
                </a:cubicBezTo>
                <a:cubicBezTo>
                  <a:pt x="4573715" y="100806"/>
                  <a:pt x="4576065" y="113205"/>
                  <a:pt x="4576065" y="126691"/>
                </a:cubicBezTo>
                <a:cubicBezTo>
                  <a:pt x="4576065" y="141147"/>
                  <a:pt x="4573470" y="154169"/>
                  <a:pt x="4568282" y="165747"/>
                </a:cubicBezTo>
                <a:cubicBezTo>
                  <a:pt x="4563091" y="177321"/>
                  <a:pt x="4555553" y="186194"/>
                  <a:pt x="4545659" y="192361"/>
                </a:cubicBezTo>
                <a:cubicBezTo>
                  <a:pt x="4535767" y="198525"/>
                  <a:pt x="4525366" y="201609"/>
                  <a:pt x="4514451" y="201609"/>
                </a:cubicBezTo>
                <a:cubicBezTo>
                  <a:pt x="4506470" y="201609"/>
                  <a:pt x="4499303" y="199925"/>
                  <a:pt x="4492959" y="196552"/>
                </a:cubicBezTo>
                <a:cubicBezTo>
                  <a:pt x="4486619" y="193182"/>
                  <a:pt x="4481407" y="188927"/>
                  <a:pt x="4477324" y="183779"/>
                </a:cubicBezTo>
                <a:lnTo>
                  <a:pt x="4477324" y="252582"/>
                </a:lnTo>
                <a:close/>
                <a:moveTo>
                  <a:pt x="4475060" y="128551"/>
                </a:moveTo>
                <a:cubicBezTo>
                  <a:pt x="4475060" y="146739"/>
                  <a:pt x="4478743" y="160181"/>
                  <a:pt x="4486105" y="168875"/>
                </a:cubicBezTo>
                <a:cubicBezTo>
                  <a:pt x="4493470" y="177570"/>
                  <a:pt x="4502388" y="181918"/>
                  <a:pt x="4512856" y="181918"/>
                </a:cubicBezTo>
                <a:cubicBezTo>
                  <a:pt x="4523501" y="181918"/>
                  <a:pt x="4532616" y="177415"/>
                  <a:pt x="4540206" y="168410"/>
                </a:cubicBezTo>
                <a:cubicBezTo>
                  <a:pt x="4547788" y="159403"/>
                  <a:pt x="4551581" y="145454"/>
                  <a:pt x="4551581" y="126554"/>
                </a:cubicBezTo>
                <a:cubicBezTo>
                  <a:pt x="4551581" y="108547"/>
                  <a:pt x="4547877" y="95060"/>
                  <a:pt x="4540473" y="86101"/>
                </a:cubicBezTo>
                <a:cubicBezTo>
                  <a:pt x="4533059" y="77140"/>
                  <a:pt x="4524211" y="72661"/>
                  <a:pt x="4513922" y="72661"/>
                </a:cubicBezTo>
                <a:cubicBezTo>
                  <a:pt x="4503716" y="72661"/>
                  <a:pt x="4494690" y="77427"/>
                  <a:pt x="4486839" y="86968"/>
                </a:cubicBezTo>
                <a:cubicBezTo>
                  <a:pt x="4478984" y="96504"/>
                  <a:pt x="4475060" y="110368"/>
                  <a:pt x="4475060" y="128551"/>
                </a:cubicBezTo>
                <a:close/>
                <a:moveTo>
                  <a:pt x="4697165" y="146653"/>
                </a:moveTo>
                <a:lnTo>
                  <a:pt x="4720720" y="149712"/>
                </a:lnTo>
                <a:cubicBezTo>
                  <a:pt x="4718147" y="165945"/>
                  <a:pt x="4711558" y="178657"/>
                  <a:pt x="4700956" y="187836"/>
                </a:cubicBezTo>
                <a:cubicBezTo>
                  <a:pt x="4690358" y="197016"/>
                  <a:pt x="4677337" y="201609"/>
                  <a:pt x="4661903" y="201609"/>
                </a:cubicBezTo>
                <a:cubicBezTo>
                  <a:pt x="4642561" y="201609"/>
                  <a:pt x="4627013" y="195289"/>
                  <a:pt x="4615259" y="182645"/>
                </a:cubicBezTo>
                <a:cubicBezTo>
                  <a:pt x="4603504" y="170006"/>
                  <a:pt x="4597625" y="151883"/>
                  <a:pt x="4597625" y="128285"/>
                </a:cubicBezTo>
                <a:cubicBezTo>
                  <a:pt x="4597625" y="113028"/>
                  <a:pt x="4600156" y="99673"/>
                  <a:pt x="4605215" y="88228"/>
                </a:cubicBezTo>
                <a:cubicBezTo>
                  <a:pt x="4610265" y="76780"/>
                  <a:pt x="4617965" y="68201"/>
                  <a:pt x="4628300" y="62473"/>
                </a:cubicBezTo>
                <a:cubicBezTo>
                  <a:pt x="4638637" y="56753"/>
                  <a:pt x="4649879" y="53894"/>
                  <a:pt x="4662033" y="53894"/>
                </a:cubicBezTo>
                <a:cubicBezTo>
                  <a:pt x="4677380" y="53894"/>
                  <a:pt x="4689936" y="57776"/>
                  <a:pt x="4699696" y="65537"/>
                </a:cubicBezTo>
                <a:cubicBezTo>
                  <a:pt x="4709456" y="73299"/>
                  <a:pt x="4715713" y="84325"/>
                  <a:pt x="4718459" y="98610"/>
                </a:cubicBezTo>
                <a:lnTo>
                  <a:pt x="4695171" y="102203"/>
                </a:lnTo>
                <a:cubicBezTo>
                  <a:pt x="4692954" y="92710"/>
                  <a:pt x="4689025" y="85567"/>
                  <a:pt x="4683396" y="80775"/>
                </a:cubicBezTo>
                <a:cubicBezTo>
                  <a:pt x="4677762" y="75985"/>
                  <a:pt x="4670951" y="73591"/>
                  <a:pt x="4662965" y="73591"/>
                </a:cubicBezTo>
                <a:cubicBezTo>
                  <a:pt x="4650899" y="73591"/>
                  <a:pt x="4641096" y="77914"/>
                  <a:pt x="4633557" y="86565"/>
                </a:cubicBezTo>
                <a:cubicBezTo>
                  <a:pt x="4626015" y="95215"/>
                  <a:pt x="4622247" y="108903"/>
                  <a:pt x="4622247" y="127619"/>
                </a:cubicBezTo>
                <a:cubicBezTo>
                  <a:pt x="4622247" y="146606"/>
                  <a:pt x="4625885" y="160401"/>
                  <a:pt x="4633157" y="169009"/>
                </a:cubicBezTo>
                <a:cubicBezTo>
                  <a:pt x="4640433" y="177616"/>
                  <a:pt x="4649922" y="181918"/>
                  <a:pt x="4661637" y="181918"/>
                </a:cubicBezTo>
                <a:cubicBezTo>
                  <a:pt x="4671040" y="181918"/>
                  <a:pt x="4678892" y="179034"/>
                  <a:pt x="4685192" y="173267"/>
                </a:cubicBezTo>
                <a:cubicBezTo>
                  <a:pt x="4691488" y="167500"/>
                  <a:pt x="4695481" y="158630"/>
                  <a:pt x="4697165" y="146653"/>
                </a:cubicBezTo>
                <a:close/>
                <a:moveTo>
                  <a:pt x="4742173" y="57088"/>
                </a:moveTo>
                <a:lnTo>
                  <a:pt x="4766123" y="57088"/>
                </a:lnTo>
                <a:lnTo>
                  <a:pt x="4766123" y="118173"/>
                </a:lnTo>
                <a:cubicBezTo>
                  <a:pt x="4773755" y="118173"/>
                  <a:pt x="4779102" y="116707"/>
                  <a:pt x="4782161" y="113778"/>
                </a:cubicBezTo>
                <a:cubicBezTo>
                  <a:pt x="4785222" y="110854"/>
                  <a:pt x="4789725" y="102336"/>
                  <a:pt x="4795669" y="88231"/>
                </a:cubicBezTo>
                <a:cubicBezTo>
                  <a:pt x="4800370" y="77050"/>
                  <a:pt x="4804187" y="69688"/>
                  <a:pt x="4807117" y="66139"/>
                </a:cubicBezTo>
                <a:cubicBezTo>
                  <a:pt x="4810044" y="62585"/>
                  <a:pt x="4813417" y="60191"/>
                  <a:pt x="4817230" y="58953"/>
                </a:cubicBezTo>
                <a:cubicBezTo>
                  <a:pt x="4821042" y="57711"/>
                  <a:pt x="4827161" y="57088"/>
                  <a:pt x="4835592" y="57088"/>
                </a:cubicBezTo>
                <a:lnTo>
                  <a:pt x="4840381" y="57088"/>
                </a:lnTo>
                <a:lnTo>
                  <a:pt x="4840381" y="76917"/>
                </a:lnTo>
                <a:lnTo>
                  <a:pt x="4833728" y="76784"/>
                </a:lnTo>
                <a:cubicBezTo>
                  <a:pt x="4827427" y="76784"/>
                  <a:pt x="4823393" y="77720"/>
                  <a:pt x="4821617" y="79580"/>
                </a:cubicBezTo>
                <a:cubicBezTo>
                  <a:pt x="4819757" y="81532"/>
                  <a:pt x="4816916" y="87339"/>
                  <a:pt x="4813103" y="97012"/>
                </a:cubicBezTo>
                <a:cubicBezTo>
                  <a:pt x="4809463" y="106239"/>
                  <a:pt x="4806137" y="112626"/>
                  <a:pt x="4803121" y="116176"/>
                </a:cubicBezTo>
                <a:cubicBezTo>
                  <a:pt x="4800104" y="119728"/>
                  <a:pt x="4795445" y="122965"/>
                  <a:pt x="4789146" y="125891"/>
                </a:cubicBezTo>
                <a:cubicBezTo>
                  <a:pt x="4799438" y="128642"/>
                  <a:pt x="4809554" y="138225"/>
                  <a:pt x="4819490" y="154634"/>
                </a:cubicBezTo>
                <a:lnTo>
                  <a:pt x="4845705" y="198417"/>
                </a:lnTo>
                <a:lnTo>
                  <a:pt x="4819357" y="198417"/>
                </a:lnTo>
                <a:lnTo>
                  <a:pt x="4793804" y="154634"/>
                </a:lnTo>
                <a:cubicBezTo>
                  <a:pt x="4788573" y="145853"/>
                  <a:pt x="4784005" y="140064"/>
                  <a:pt x="4780099" y="137268"/>
                </a:cubicBezTo>
                <a:cubicBezTo>
                  <a:pt x="4776193" y="134474"/>
                  <a:pt x="4771537" y="133076"/>
                  <a:pt x="4766123" y="133076"/>
                </a:cubicBezTo>
                <a:lnTo>
                  <a:pt x="4766123" y="198417"/>
                </a:lnTo>
                <a:lnTo>
                  <a:pt x="4742173" y="198417"/>
                </a:lnTo>
                <a:close/>
                <a:moveTo>
                  <a:pt x="4855350" y="127753"/>
                </a:moveTo>
                <a:cubicBezTo>
                  <a:pt x="4855350" y="101581"/>
                  <a:pt x="4862626" y="82198"/>
                  <a:pt x="4877180" y="69598"/>
                </a:cubicBezTo>
                <a:cubicBezTo>
                  <a:pt x="4889334" y="59129"/>
                  <a:pt x="4904147" y="53894"/>
                  <a:pt x="4921626" y="53894"/>
                </a:cubicBezTo>
                <a:cubicBezTo>
                  <a:pt x="4941055" y="53894"/>
                  <a:pt x="4956939" y="60260"/>
                  <a:pt x="4969268" y="72993"/>
                </a:cubicBezTo>
                <a:cubicBezTo>
                  <a:pt x="4981602" y="85726"/>
                  <a:pt x="4987765" y="103312"/>
                  <a:pt x="4987765" y="125757"/>
                </a:cubicBezTo>
                <a:cubicBezTo>
                  <a:pt x="4987765" y="143945"/>
                  <a:pt x="4985036" y="158252"/>
                  <a:pt x="4979583" y="168673"/>
                </a:cubicBezTo>
                <a:cubicBezTo>
                  <a:pt x="4974128" y="179099"/>
                  <a:pt x="4966186" y="187195"/>
                  <a:pt x="4955761" y="192960"/>
                </a:cubicBezTo>
                <a:cubicBezTo>
                  <a:pt x="4945332" y="198727"/>
                  <a:pt x="4933955" y="201609"/>
                  <a:pt x="4921626" y="201609"/>
                </a:cubicBezTo>
                <a:cubicBezTo>
                  <a:pt x="4901840" y="201609"/>
                  <a:pt x="4885849" y="195267"/>
                  <a:pt x="4873652" y="182580"/>
                </a:cubicBezTo>
                <a:cubicBezTo>
                  <a:pt x="4861448" y="169894"/>
                  <a:pt x="4855350" y="151620"/>
                  <a:pt x="4855350" y="127753"/>
                </a:cubicBezTo>
                <a:close/>
                <a:moveTo>
                  <a:pt x="4879974" y="127753"/>
                </a:moveTo>
                <a:cubicBezTo>
                  <a:pt x="4879974" y="145853"/>
                  <a:pt x="4883919" y="159403"/>
                  <a:pt x="4891818" y="168410"/>
                </a:cubicBezTo>
                <a:cubicBezTo>
                  <a:pt x="4899712" y="177415"/>
                  <a:pt x="4909645" y="181918"/>
                  <a:pt x="4921626" y="181918"/>
                </a:cubicBezTo>
                <a:cubicBezTo>
                  <a:pt x="4933513" y="181918"/>
                  <a:pt x="4943405" y="177393"/>
                  <a:pt x="4951301" y="168339"/>
                </a:cubicBezTo>
                <a:cubicBezTo>
                  <a:pt x="4959195" y="159292"/>
                  <a:pt x="4963145" y="145493"/>
                  <a:pt x="4963145" y="126956"/>
                </a:cubicBezTo>
                <a:cubicBezTo>
                  <a:pt x="4963145" y="109475"/>
                  <a:pt x="4959174" y="96234"/>
                  <a:pt x="4951236" y="87227"/>
                </a:cubicBezTo>
                <a:cubicBezTo>
                  <a:pt x="4943294" y="78228"/>
                  <a:pt x="4933423" y="73723"/>
                  <a:pt x="4921626" y="73723"/>
                </a:cubicBezTo>
                <a:cubicBezTo>
                  <a:pt x="4909645" y="73723"/>
                  <a:pt x="4899712" y="78202"/>
                  <a:pt x="4891818" y="87162"/>
                </a:cubicBezTo>
                <a:cubicBezTo>
                  <a:pt x="4883919" y="96126"/>
                  <a:pt x="4879974" y="109655"/>
                  <a:pt x="4879974" y="127753"/>
                </a:cubicBezTo>
                <a:close/>
                <a:moveTo>
                  <a:pt x="5015978" y="57088"/>
                </a:moveTo>
                <a:lnTo>
                  <a:pt x="5097283" y="57088"/>
                </a:lnTo>
                <a:lnTo>
                  <a:pt x="5097283" y="76917"/>
                </a:lnTo>
                <a:lnTo>
                  <a:pt x="5039929" y="76917"/>
                </a:lnTo>
                <a:lnTo>
                  <a:pt x="5039929" y="198417"/>
                </a:lnTo>
                <a:lnTo>
                  <a:pt x="5015978" y="198417"/>
                </a:lnTo>
                <a:close/>
                <a:moveTo>
                  <a:pt x="5100064" y="127753"/>
                </a:moveTo>
                <a:cubicBezTo>
                  <a:pt x="5100064" y="101581"/>
                  <a:pt x="5107338" y="82198"/>
                  <a:pt x="5121894" y="69598"/>
                </a:cubicBezTo>
                <a:cubicBezTo>
                  <a:pt x="5134048" y="59129"/>
                  <a:pt x="5148861" y="53894"/>
                  <a:pt x="5166339" y="53894"/>
                </a:cubicBezTo>
                <a:cubicBezTo>
                  <a:pt x="5185768" y="53894"/>
                  <a:pt x="5201651" y="60260"/>
                  <a:pt x="5213981" y="72993"/>
                </a:cubicBezTo>
                <a:cubicBezTo>
                  <a:pt x="5226316" y="85726"/>
                  <a:pt x="5232479" y="103312"/>
                  <a:pt x="5232479" y="125757"/>
                </a:cubicBezTo>
                <a:cubicBezTo>
                  <a:pt x="5232479" y="143945"/>
                  <a:pt x="5229750" y="158252"/>
                  <a:pt x="5224295" y="168673"/>
                </a:cubicBezTo>
                <a:cubicBezTo>
                  <a:pt x="5218842" y="179099"/>
                  <a:pt x="5210900" y="187195"/>
                  <a:pt x="5200475" y="192960"/>
                </a:cubicBezTo>
                <a:cubicBezTo>
                  <a:pt x="5190046" y="198727"/>
                  <a:pt x="5178669" y="201609"/>
                  <a:pt x="5166339" y="201609"/>
                </a:cubicBezTo>
                <a:cubicBezTo>
                  <a:pt x="5146553" y="201609"/>
                  <a:pt x="5130563" y="195267"/>
                  <a:pt x="5118366" y="182580"/>
                </a:cubicBezTo>
                <a:cubicBezTo>
                  <a:pt x="5106165" y="169894"/>
                  <a:pt x="5100064" y="151620"/>
                  <a:pt x="5100064" y="127753"/>
                </a:cubicBezTo>
                <a:close/>
                <a:moveTo>
                  <a:pt x="5124688" y="127753"/>
                </a:moveTo>
                <a:cubicBezTo>
                  <a:pt x="5124688" y="145853"/>
                  <a:pt x="5128636" y="159403"/>
                  <a:pt x="5136532" y="168410"/>
                </a:cubicBezTo>
                <a:cubicBezTo>
                  <a:pt x="5144426" y="177415"/>
                  <a:pt x="5154359" y="181918"/>
                  <a:pt x="5166339" y="181918"/>
                </a:cubicBezTo>
                <a:cubicBezTo>
                  <a:pt x="5178226" y="181918"/>
                  <a:pt x="5188119" y="177393"/>
                  <a:pt x="5196013" y="168339"/>
                </a:cubicBezTo>
                <a:cubicBezTo>
                  <a:pt x="5203909" y="159292"/>
                  <a:pt x="5207857" y="145493"/>
                  <a:pt x="5207857" y="126956"/>
                </a:cubicBezTo>
                <a:cubicBezTo>
                  <a:pt x="5207857" y="109475"/>
                  <a:pt x="5203887" y="96234"/>
                  <a:pt x="5195949" y="87227"/>
                </a:cubicBezTo>
                <a:cubicBezTo>
                  <a:pt x="5188007" y="78228"/>
                  <a:pt x="5178137" y="73723"/>
                  <a:pt x="5166339" y="73723"/>
                </a:cubicBezTo>
                <a:cubicBezTo>
                  <a:pt x="5154359" y="73723"/>
                  <a:pt x="5144426" y="78202"/>
                  <a:pt x="5136532" y="87162"/>
                </a:cubicBezTo>
                <a:cubicBezTo>
                  <a:pt x="5128636" y="96126"/>
                  <a:pt x="5124688" y="109655"/>
                  <a:pt x="5124688" y="127753"/>
                </a:cubicBezTo>
                <a:close/>
                <a:moveTo>
                  <a:pt x="5330960" y="57088"/>
                </a:moveTo>
                <a:lnTo>
                  <a:pt x="5442477" y="57088"/>
                </a:lnTo>
                <a:lnTo>
                  <a:pt x="5442477" y="198417"/>
                </a:lnTo>
                <a:lnTo>
                  <a:pt x="5418526" y="198417"/>
                </a:lnTo>
                <a:lnTo>
                  <a:pt x="5418526" y="76917"/>
                </a:lnTo>
                <a:lnTo>
                  <a:pt x="5354915" y="76917"/>
                </a:lnTo>
                <a:lnTo>
                  <a:pt x="5354915" y="198417"/>
                </a:lnTo>
                <a:lnTo>
                  <a:pt x="5330960" y="198417"/>
                </a:lnTo>
                <a:close/>
                <a:moveTo>
                  <a:pt x="5476530" y="252849"/>
                </a:moveTo>
                <a:lnTo>
                  <a:pt x="5473869" y="230356"/>
                </a:lnTo>
                <a:cubicBezTo>
                  <a:pt x="5479100" y="231775"/>
                  <a:pt x="5483668" y="232483"/>
                  <a:pt x="5487575" y="232483"/>
                </a:cubicBezTo>
                <a:cubicBezTo>
                  <a:pt x="5492899" y="232483"/>
                  <a:pt x="5497154" y="231598"/>
                  <a:pt x="5500351" y="229822"/>
                </a:cubicBezTo>
                <a:cubicBezTo>
                  <a:pt x="5503548" y="228049"/>
                  <a:pt x="5506165" y="225564"/>
                  <a:pt x="5508202" y="222371"/>
                </a:cubicBezTo>
                <a:cubicBezTo>
                  <a:pt x="5509711" y="219977"/>
                  <a:pt x="5512152" y="214034"/>
                  <a:pt x="5515521" y="204541"/>
                </a:cubicBezTo>
                <a:cubicBezTo>
                  <a:pt x="5515965" y="203209"/>
                  <a:pt x="5516677" y="201254"/>
                  <a:pt x="5517652" y="198683"/>
                </a:cubicBezTo>
                <a:lnTo>
                  <a:pt x="5464019" y="57088"/>
                </a:lnTo>
                <a:lnTo>
                  <a:pt x="5489839" y="57088"/>
                </a:lnTo>
                <a:lnTo>
                  <a:pt x="5519248" y="138934"/>
                </a:lnTo>
                <a:cubicBezTo>
                  <a:pt x="5523060" y="149312"/>
                  <a:pt x="5526476" y="160224"/>
                  <a:pt x="5529496" y="171669"/>
                </a:cubicBezTo>
                <a:cubicBezTo>
                  <a:pt x="5532243" y="160667"/>
                  <a:pt x="5535530" y="149932"/>
                  <a:pt x="5539343" y="139467"/>
                </a:cubicBezTo>
                <a:lnTo>
                  <a:pt x="5569550" y="57088"/>
                </a:lnTo>
                <a:lnTo>
                  <a:pt x="5593504" y="57088"/>
                </a:lnTo>
                <a:lnTo>
                  <a:pt x="5539741" y="200811"/>
                </a:lnTo>
                <a:cubicBezTo>
                  <a:pt x="5533974" y="216334"/>
                  <a:pt x="5529496" y="227030"/>
                  <a:pt x="5526300" y="232887"/>
                </a:cubicBezTo>
                <a:cubicBezTo>
                  <a:pt x="5522040" y="240781"/>
                  <a:pt x="5517162" y="246570"/>
                  <a:pt x="5511662" y="250253"/>
                </a:cubicBezTo>
                <a:cubicBezTo>
                  <a:pt x="5506161" y="253936"/>
                  <a:pt x="5499594" y="255772"/>
                  <a:pt x="5491967" y="255772"/>
                </a:cubicBezTo>
                <a:cubicBezTo>
                  <a:pt x="5487352" y="255772"/>
                  <a:pt x="5482210" y="254796"/>
                  <a:pt x="5476530" y="252849"/>
                </a:cubicBezTo>
                <a:close/>
                <a:moveTo>
                  <a:pt x="5600957" y="57088"/>
                </a:moveTo>
                <a:lnTo>
                  <a:pt x="5715800" y="57088"/>
                </a:lnTo>
                <a:lnTo>
                  <a:pt x="5715800" y="76917"/>
                </a:lnTo>
                <a:lnTo>
                  <a:pt x="5670293" y="76917"/>
                </a:lnTo>
                <a:lnTo>
                  <a:pt x="5670293" y="198417"/>
                </a:lnTo>
                <a:lnTo>
                  <a:pt x="5646471" y="198417"/>
                </a:lnTo>
                <a:lnTo>
                  <a:pt x="5646471" y="76917"/>
                </a:lnTo>
                <a:lnTo>
                  <a:pt x="5600957" y="76917"/>
                </a:lnTo>
                <a:close/>
                <a:moveTo>
                  <a:pt x="5738692" y="57088"/>
                </a:moveTo>
                <a:lnTo>
                  <a:pt x="5762647" y="57088"/>
                </a:lnTo>
                <a:lnTo>
                  <a:pt x="5762647" y="164882"/>
                </a:lnTo>
                <a:lnTo>
                  <a:pt x="5829053" y="57088"/>
                </a:lnTo>
                <a:lnTo>
                  <a:pt x="5854867" y="57088"/>
                </a:lnTo>
                <a:lnTo>
                  <a:pt x="5854867" y="198417"/>
                </a:lnTo>
                <a:lnTo>
                  <a:pt x="5830913" y="198417"/>
                </a:lnTo>
                <a:lnTo>
                  <a:pt x="5830913" y="91291"/>
                </a:lnTo>
                <a:lnTo>
                  <a:pt x="5764507" y="198417"/>
                </a:lnTo>
                <a:lnTo>
                  <a:pt x="5738692" y="1984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02708" y="2280979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6"/>
                </a:moveTo>
                <a:lnTo>
                  <a:pt x="0" y="0"/>
                </a:lnTo>
                <a:lnTo>
                  <a:pt x="27255" y="0"/>
                </a:lnTo>
                <a:lnTo>
                  <a:pt x="27255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903743" y="2581766"/>
            <a:ext cx="2323782" cy="253912"/>
          </a:xfrm>
          <a:custGeom>
            <a:avLst/>
            <a:gdLst/>
            <a:ahLst/>
            <a:cxnLst/>
            <a:rect l="l" t="t" r="r" b="b"/>
            <a:pathLst>
              <a:path w="2323782" h="253912">
                <a:moveTo>
                  <a:pt x="0" y="199747"/>
                </a:moveTo>
                <a:lnTo>
                  <a:pt x="0" y="4655"/>
                </a:lnTo>
                <a:lnTo>
                  <a:pt x="73193" y="4655"/>
                </a:lnTo>
                <a:cubicBezTo>
                  <a:pt x="88096" y="4655"/>
                  <a:pt x="100052" y="6632"/>
                  <a:pt x="109055" y="10576"/>
                </a:cubicBezTo>
                <a:cubicBezTo>
                  <a:pt x="118063" y="14526"/>
                  <a:pt x="125119" y="20603"/>
                  <a:pt x="130216" y="28808"/>
                </a:cubicBezTo>
                <a:cubicBezTo>
                  <a:pt x="135317" y="37016"/>
                  <a:pt x="137870" y="45598"/>
                  <a:pt x="137870" y="54562"/>
                </a:cubicBezTo>
                <a:cubicBezTo>
                  <a:pt x="137870" y="62899"/>
                  <a:pt x="135605" y="70752"/>
                  <a:pt x="131084" y="78117"/>
                </a:cubicBezTo>
                <a:cubicBezTo>
                  <a:pt x="126558" y="85478"/>
                  <a:pt x="119725" y="91422"/>
                  <a:pt x="110585" y="95947"/>
                </a:cubicBezTo>
                <a:cubicBezTo>
                  <a:pt x="122386" y="99407"/>
                  <a:pt x="131458" y="105311"/>
                  <a:pt x="137801" y="113648"/>
                </a:cubicBezTo>
                <a:cubicBezTo>
                  <a:pt x="144141" y="121986"/>
                  <a:pt x="147316" y="131836"/>
                  <a:pt x="147316" y="143190"/>
                </a:cubicBezTo>
                <a:cubicBezTo>
                  <a:pt x="147316" y="152330"/>
                  <a:pt x="145387" y="160823"/>
                  <a:pt x="141528" y="168675"/>
                </a:cubicBezTo>
                <a:cubicBezTo>
                  <a:pt x="137668" y="176530"/>
                  <a:pt x="132902" y="182581"/>
                  <a:pt x="127221" y="186840"/>
                </a:cubicBezTo>
                <a:cubicBezTo>
                  <a:pt x="121544" y="191100"/>
                  <a:pt x="114427" y="194318"/>
                  <a:pt x="105866" y="196484"/>
                </a:cubicBezTo>
                <a:cubicBezTo>
                  <a:pt x="97301" y="198658"/>
                  <a:pt x="86807" y="199747"/>
                  <a:pt x="74391" y="199747"/>
                </a:cubicBezTo>
                <a:close/>
                <a:moveTo>
                  <a:pt x="25817" y="86631"/>
                </a:moveTo>
                <a:lnTo>
                  <a:pt x="68005" y="86631"/>
                </a:lnTo>
                <a:cubicBezTo>
                  <a:pt x="79449" y="86631"/>
                  <a:pt x="87653" y="85875"/>
                  <a:pt x="92621" y="84370"/>
                </a:cubicBezTo>
                <a:cubicBezTo>
                  <a:pt x="99188" y="82419"/>
                  <a:pt x="104134" y="79178"/>
                  <a:pt x="107461" y="74653"/>
                </a:cubicBezTo>
                <a:cubicBezTo>
                  <a:pt x="110787" y="70132"/>
                  <a:pt x="112450" y="64455"/>
                  <a:pt x="112450" y="57622"/>
                </a:cubicBezTo>
                <a:cubicBezTo>
                  <a:pt x="112450" y="51145"/>
                  <a:pt x="110895" y="45443"/>
                  <a:pt x="107791" y="40522"/>
                </a:cubicBezTo>
                <a:cubicBezTo>
                  <a:pt x="104689" y="35597"/>
                  <a:pt x="100250" y="32224"/>
                  <a:pt x="94483" y="30406"/>
                </a:cubicBezTo>
                <a:cubicBezTo>
                  <a:pt x="88716" y="28588"/>
                  <a:pt x="78826" y="27681"/>
                  <a:pt x="64808" y="27681"/>
                </a:cubicBezTo>
                <a:lnTo>
                  <a:pt x="25817" y="27681"/>
                </a:lnTo>
                <a:close/>
                <a:moveTo>
                  <a:pt x="25817" y="176724"/>
                </a:moveTo>
                <a:lnTo>
                  <a:pt x="74391" y="176724"/>
                </a:lnTo>
                <a:cubicBezTo>
                  <a:pt x="82729" y="176724"/>
                  <a:pt x="88582" y="176411"/>
                  <a:pt x="91956" y="175792"/>
                </a:cubicBezTo>
                <a:cubicBezTo>
                  <a:pt x="97899" y="174727"/>
                  <a:pt x="102870" y="172955"/>
                  <a:pt x="106863" y="170467"/>
                </a:cubicBezTo>
                <a:cubicBezTo>
                  <a:pt x="110852" y="167987"/>
                  <a:pt x="114139" y="164369"/>
                  <a:pt x="116709" y="159624"/>
                </a:cubicBezTo>
                <a:cubicBezTo>
                  <a:pt x="119280" y="154879"/>
                  <a:pt x="120569" y="149400"/>
                  <a:pt x="120569" y="143190"/>
                </a:cubicBezTo>
                <a:cubicBezTo>
                  <a:pt x="120569" y="135914"/>
                  <a:pt x="118707" y="129593"/>
                  <a:pt x="114977" y="124225"/>
                </a:cubicBezTo>
                <a:cubicBezTo>
                  <a:pt x="111252" y="118862"/>
                  <a:pt x="106086" y="115089"/>
                  <a:pt x="99475" y="112914"/>
                </a:cubicBezTo>
                <a:cubicBezTo>
                  <a:pt x="92866" y="110740"/>
                  <a:pt x="83351" y="109653"/>
                  <a:pt x="70928" y="109653"/>
                </a:cubicBezTo>
                <a:lnTo>
                  <a:pt x="25817" y="109653"/>
                </a:lnTo>
                <a:close/>
                <a:moveTo>
                  <a:pt x="170867" y="129086"/>
                </a:moveTo>
                <a:cubicBezTo>
                  <a:pt x="170867" y="102910"/>
                  <a:pt x="178143" y="83528"/>
                  <a:pt x="192698" y="70931"/>
                </a:cubicBezTo>
                <a:cubicBezTo>
                  <a:pt x="204851" y="60458"/>
                  <a:pt x="219666" y="55225"/>
                  <a:pt x="237143" y="55225"/>
                </a:cubicBezTo>
                <a:cubicBezTo>
                  <a:pt x="256573" y="55225"/>
                  <a:pt x="272456" y="61589"/>
                  <a:pt x="284786" y="74323"/>
                </a:cubicBezTo>
                <a:cubicBezTo>
                  <a:pt x="297119" y="87056"/>
                  <a:pt x="303282" y="104642"/>
                  <a:pt x="303282" y="127088"/>
                </a:cubicBezTo>
                <a:cubicBezTo>
                  <a:pt x="303282" y="145275"/>
                  <a:pt x="300554" y="159581"/>
                  <a:pt x="295100" y="170007"/>
                </a:cubicBezTo>
                <a:cubicBezTo>
                  <a:pt x="289646" y="180429"/>
                  <a:pt x="281704" y="188525"/>
                  <a:pt x="271278" y="194289"/>
                </a:cubicBezTo>
                <a:cubicBezTo>
                  <a:pt x="260849" y="200056"/>
                  <a:pt x="249474" y="202940"/>
                  <a:pt x="237143" y="202940"/>
                </a:cubicBezTo>
                <a:cubicBezTo>
                  <a:pt x="217358" y="202940"/>
                  <a:pt x="201366" y="196596"/>
                  <a:pt x="189170" y="183910"/>
                </a:cubicBezTo>
                <a:cubicBezTo>
                  <a:pt x="176969" y="171224"/>
                  <a:pt x="170867" y="152950"/>
                  <a:pt x="170867" y="129086"/>
                </a:cubicBezTo>
                <a:close/>
                <a:moveTo>
                  <a:pt x="195491" y="129086"/>
                </a:moveTo>
                <a:cubicBezTo>
                  <a:pt x="195491" y="147183"/>
                  <a:pt x="199441" y="160734"/>
                  <a:pt x="207335" y="169741"/>
                </a:cubicBezTo>
                <a:cubicBezTo>
                  <a:pt x="215231" y="178744"/>
                  <a:pt x="225162" y="183247"/>
                  <a:pt x="237143" y="183247"/>
                </a:cubicBezTo>
                <a:cubicBezTo>
                  <a:pt x="249030" y="183247"/>
                  <a:pt x="258924" y="178722"/>
                  <a:pt x="266818" y="169672"/>
                </a:cubicBezTo>
                <a:cubicBezTo>
                  <a:pt x="274712" y="160622"/>
                  <a:pt x="278662" y="146826"/>
                  <a:pt x="278662" y="128287"/>
                </a:cubicBezTo>
                <a:cubicBezTo>
                  <a:pt x="278662" y="110809"/>
                  <a:pt x="274691" y="97564"/>
                  <a:pt x="266753" y="88561"/>
                </a:cubicBezTo>
                <a:cubicBezTo>
                  <a:pt x="258812" y="79557"/>
                  <a:pt x="248944" y="75053"/>
                  <a:pt x="237143" y="75053"/>
                </a:cubicBezTo>
                <a:cubicBezTo>
                  <a:pt x="225162" y="75053"/>
                  <a:pt x="215231" y="79535"/>
                  <a:pt x="207335" y="88492"/>
                </a:cubicBezTo>
                <a:cubicBezTo>
                  <a:pt x="199441" y="97456"/>
                  <a:pt x="195491" y="110985"/>
                  <a:pt x="195491" y="129086"/>
                </a:cubicBezTo>
                <a:close/>
                <a:moveTo>
                  <a:pt x="423584" y="147982"/>
                </a:moveTo>
                <a:lnTo>
                  <a:pt x="447139" y="151042"/>
                </a:lnTo>
                <a:cubicBezTo>
                  <a:pt x="444565" y="167278"/>
                  <a:pt x="437976" y="179986"/>
                  <a:pt x="427374" y="189167"/>
                </a:cubicBezTo>
                <a:cubicBezTo>
                  <a:pt x="416772" y="198350"/>
                  <a:pt x="403755" y="202940"/>
                  <a:pt x="388318" y="202940"/>
                </a:cubicBezTo>
                <a:cubicBezTo>
                  <a:pt x="368979" y="202940"/>
                  <a:pt x="353431" y="196617"/>
                  <a:pt x="341677" y="183975"/>
                </a:cubicBezTo>
                <a:cubicBezTo>
                  <a:pt x="329923" y="171336"/>
                  <a:pt x="324044" y="153213"/>
                  <a:pt x="324044" y="129615"/>
                </a:cubicBezTo>
                <a:cubicBezTo>
                  <a:pt x="324044" y="114359"/>
                  <a:pt x="326570" y="101002"/>
                  <a:pt x="331629" y="89558"/>
                </a:cubicBezTo>
                <a:cubicBezTo>
                  <a:pt x="336683" y="78113"/>
                  <a:pt x="344383" y="69531"/>
                  <a:pt x="354720" y="63807"/>
                </a:cubicBezTo>
                <a:cubicBezTo>
                  <a:pt x="365055" y="58082"/>
                  <a:pt x="376295" y="55225"/>
                  <a:pt x="388451" y="55225"/>
                </a:cubicBezTo>
                <a:cubicBezTo>
                  <a:pt x="403798" y="55225"/>
                  <a:pt x="416356" y="59105"/>
                  <a:pt x="426114" y="66867"/>
                </a:cubicBezTo>
                <a:cubicBezTo>
                  <a:pt x="435870" y="74631"/>
                  <a:pt x="442128" y="85655"/>
                  <a:pt x="444877" y="99940"/>
                </a:cubicBezTo>
                <a:lnTo>
                  <a:pt x="421589" y="103533"/>
                </a:lnTo>
                <a:cubicBezTo>
                  <a:pt x="419372" y="94040"/>
                  <a:pt x="415444" y="86897"/>
                  <a:pt x="409810" y="82105"/>
                </a:cubicBezTo>
                <a:cubicBezTo>
                  <a:pt x="404180" y="77314"/>
                  <a:pt x="397369" y="74920"/>
                  <a:pt x="389383" y="74920"/>
                </a:cubicBezTo>
                <a:cubicBezTo>
                  <a:pt x="377317" y="74920"/>
                  <a:pt x="367514" y="79243"/>
                  <a:pt x="359971" y="87894"/>
                </a:cubicBezTo>
                <a:cubicBezTo>
                  <a:pt x="352434" y="96545"/>
                  <a:pt x="348661" y="110232"/>
                  <a:pt x="348661" y="128948"/>
                </a:cubicBezTo>
                <a:cubicBezTo>
                  <a:pt x="348661" y="147935"/>
                  <a:pt x="352301" y="161735"/>
                  <a:pt x="359576" y="170338"/>
                </a:cubicBezTo>
                <a:cubicBezTo>
                  <a:pt x="366851" y="178946"/>
                  <a:pt x="376340" y="183247"/>
                  <a:pt x="388055" y="183247"/>
                </a:cubicBezTo>
                <a:cubicBezTo>
                  <a:pt x="397455" y="183247"/>
                  <a:pt x="405310" y="180364"/>
                  <a:pt x="411607" y="174597"/>
                </a:cubicBezTo>
                <a:cubicBezTo>
                  <a:pt x="417906" y="168830"/>
                  <a:pt x="421899" y="159959"/>
                  <a:pt x="423584" y="147982"/>
                </a:cubicBezTo>
                <a:close/>
                <a:moveTo>
                  <a:pt x="454723" y="58421"/>
                </a:moveTo>
                <a:lnTo>
                  <a:pt x="569567" y="58421"/>
                </a:lnTo>
                <a:lnTo>
                  <a:pt x="569567" y="78246"/>
                </a:lnTo>
                <a:lnTo>
                  <a:pt x="524057" y="78246"/>
                </a:lnTo>
                <a:lnTo>
                  <a:pt x="524057" y="199747"/>
                </a:lnTo>
                <a:lnTo>
                  <a:pt x="500239" y="199747"/>
                </a:lnTo>
                <a:lnTo>
                  <a:pt x="500239" y="78246"/>
                </a:lnTo>
                <a:lnTo>
                  <a:pt x="454723" y="78246"/>
                </a:lnTo>
                <a:close/>
                <a:moveTo>
                  <a:pt x="580000" y="129086"/>
                </a:moveTo>
                <a:cubicBezTo>
                  <a:pt x="580000" y="102910"/>
                  <a:pt x="587272" y="83528"/>
                  <a:pt x="601828" y="70931"/>
                </a:cubicBezTo>
                <a:cubicBezTo>
                  <a:pt x="613980" y="60458"/>
                  <a:pt x="628799" y="55225"/>
                  <a:pt x="646273" y="55225"/>
                </a:cubicBezTo>
                <a:cubicBezTo>
                  <a:pt x="665702" y="55225"/>
                  <a:pt x="681585" y="61589"/>
                  <a:pt x="693919" y="74323"/>
                </a:cubicBezTo>
                <a:cubicBezTo>
                  <a:pt x="706248" y="87056"/>
                  <a:pt x="712415" y="104642"/>
                  <a:pt x="712415" y="127088"/>
                </a:cubicBezTo>
                <a:cubicBezTo>
                  <a:pt x="712415" y="145275"/>
                  <a:pt x="709682" y="159581"/>
                  <a:pt x="704229" y="170007"/>
                </a:cubicBezTo>
                <a:cubicBezTo>
                  <a:pt x="698776" y="180429"/>
                  <a:pt x="690833" y="188525"/>
                  <a:pt x="680408" y="194289"/>
                </a:cubicBezTo>
                <a:cubicBezTo>
                  <a:pt x="669982" y="200056"/>
                  <a:pt x="658603" y="202940"/>
                  <a:pt x="646273" y="202940"/>
                </a:cubicBezTo>
                <a:cubicBezTo>
                  <a:pt x="626487" y="202940"/>
                  <a:pt x="610495" y="196596"/>
                  <a:pt x="598300" y="183910"/>
                </a:cubicBezTo>
                <a:cubicBezTo>
                  <a:pt x="586099" y="171224"/>
                  <a:pt x="580000" y="152950"/>
                  <a:pt x="580000" y="129086"/>
                </a:cubicBezTo>
                <a:close/>
                <a:moveTo>
                  <a:pt x="604620" y="129086"/>
                </a:moveTo>
                <a:cubicBezTo>
                  <a:pt x="604620" y="147183"/>
                  <a:pt x="608570" y="160734"/>
                  <a:pt x="616464" y="169741"/>
                </a:cubicBezTo>
                <a:cubicBezTo>
                  <a:pt x="624360" y="178744"/>
                  <a:pt x="634295" y="183247"/>
                  <a:pt x="646273" y="183247"/>
                </a:cubicBezTo>
                <a:cubicBezTo>
                  <a:pt x="658160" y="183247"/>
                  <a:pt x="668053" y="178722"/>
                  <a:pt x="675947" y="169672"/>
                </a:cubicBezTo>
                <a:cubicBezTo>
                  <a:pt x="683842" y="160622"/>
                  <a:pt x="687791" y="146826"/>
                  <a:pt x="687791" y="128287"/>
                </a:cubicBezTo>
                <a:cubicBezTo>
                  <a:pt x="687791" y="110809"/>
                  <a:pt x="683820" y="97564"/>
                  <a:pt x="675883" y="88561"/>
                </a:cubicBezTo>
                <a:cubicBezTo>
                  <a:pt x="667941" y="79557"/>
                  <a:pt x="658073" y="75053"/>
                  <a:pt x="646273" y="75053"/>
                </a:cubicBezTo>
                <a:cubicBezTo>
                  <a:pt x="634295" y="75053"/>
                  <a:pt x="624360" y="79535"/>
                  <a:pt x="616464" y="88492"/>
                </a:cubicBezTo>
                <a:cubicBezTo>
                  <a:pt x="608570" y="97456"/>
                  <a:pt x="604620" y="110985"/>
                  <a:pt x="604620" y="129086"/>
                </a:cubicBezTo>
                <a:close/>
                <a:moveTo>
                  <a:pt x="725440" y="58421"/>
                </a:moveTo>
                <a:lnTo>
                  <a:pt x="749392" y="58421"/>
                </a:lnTo>
                <a:lnTo>
                  <a:pt x="749392" y="85165"/>
                </a:lnTo>
                <a:cubicBezTo>
                  <a:pt x="749392" y="96700"/>
                  <a:pt x="750082" y="105063"/>
                  <a:pt x="751458" y="110250"/>
                </a:cubicBezTo>
                <a:cubicBezTo>
                  <a:pt x="752836" y="115446"/>
                  <a:pt x="756138" y="119967"/>
                  <a:pt x="761371" y="123826"/>
                </a:cubicBezTo>
                <a:cubicBezTo>
                  <a:pt x="766606" y="127684"/>
                  <a:pt x="773168" y="129615"/>
                  <a:pt x="781064" y="129615"/>
                </a:cubicBezTo>
                <a:cubicBezTo>
                  <a:pt x="790114" y="129615"/>
                  <a:pt x="801825" y="127221"/>
                  <a:pt x="816196" y="122429"/>
                </a:cubicBezTo>
                <a:lnTo>
                  <a:pt x="816196" y="58421"/>
                </a:lnTo>
                <a:lnTo>
                  <a:pt x="840151" y="58421"/>
                </a:lnTo>
                <a:lnTo>
                  <a:pt x="840151" y="199747"/>
                </a:lnTo>
                <a:lnTo>
                  <a:pt x="816196" y="199747"/>
                </a:lnTo>
                <a:lnTo>
                  <a:pt x="816196" y="142791"/>
                </a:lnTo>
                <a:cubicBezTo>
                  <a:pt x="801469" y="147406"/>
                  <a:pt x="787720" y="149714"/>
                  <a:pt x="774944" y="149714"/>
                </a:cubicBezTo>
                <a:cubicBezTo>
                  <a:pt x="764208" y="149714"/>
                  <a:pt x="754741" y="146985"/>
                  <a:pt x="746533" y="141527"/>
                </a:cubicBezTo>
                <a:cubicBezTo>
                  <a:pt x="738325" y="136073"/>
                  <a:pt x="732756" y="129395"/>
                  <a:pt x="729832" y="121497"/>
                </a:cubicBezTo>
                <a:cubicBezTo>
                  <a:pt x="726905" y="113602"/>
                  <a:pt x="725440" y="104908"/>
                  <a:pt x="725440" y="95415"/>
                </a:cubicBezTo>
                <a:close/>
                <a:moveTo>
                  <a:pt x="876352" y="58421"/>
                </a:moveTo>
                <a:lnTo>
                  <a:pt x="900303" y="58421"/>
                </a:lnTo>
                <a:lnTo>
                  <a:pt x="900303" y="117241"/>
                </a:lnTo>
                <a:lnTo>
                  <a:pt x="966713" y="117241"/>
                </a:lnTo>
                <a:lnTo>
                  <a:pt x="966713" y="58421"/>
                </a:lnTo>
                <a:lnTo>
                  <a:pt x="990663" y="58421"/>
                </a:lnTo>
                <a:lnTo>
                  <a:pt x="990663" y="199747"/>
                </a:lnTo>
                <a:lnTo>
                  <a:pt x="966713" y="199747"/>
                </a:lnTo>
                <a:lnTo>
                  <a:pt x="966713" y="137067"/>
                </a:lnTo>
                <a:lnTo>
                  <a:pt x="900303" y="137067"/>
                </a:lnTo>
                <a:lnTo>
                  <a:pt x="900303" y="199747"/>
                </a:lnTo>
                <a:lnTo>
                  <a:pt x="876352" y="199747"/>
                </a:lnTo>
                <a:close/>
                <a:moveTo>
                  <a:pt x="1118949" y="182315"/>
                </a:moveTo>
                <a:cubicBezTo>
                  <a:pt x="1110079" y="189857"/>
                  <a:pt x="1101540" y="195178"/>
                  <a:pt x="1093332" y="198281"/>
                </a:cubicBezTo>
                <a:cubicBezTo>
                  <a:pt x="1085124" y="201384"/>
                  <a:pt x="1076317" y="202940"/>
                  <a:pt x="1066918" y="202940"/>
                </a:cubicBezTo>
                <a:cubicBezTo>
                  <a:pt x="1051391" y="202940"/>
                  <a:pt x="1039457" y="199145"/>
                  <a:pt x="1031119" y="191563"/>
                </a:cubicBezTo>
                <a:cubicBezTo>
                  <a:pt x="1022778" y="183983"/>
                  <a:pt x="1018610" y="174284"/>
                  <a:pt x="1018610" y="162483"/>
                </a:cubicBezTo>
                <a:cubicBezTo>
                  <a:pt x="1018610" y="155564"/>
                  <a:pt x="1020187" y="149246"/>
                  <a:pt x="1023337" y="143521"/>
                </a:cubicBezTo>
                <a:cubicBezTo>
                  <a:pt x="1026483" y="137801"/>
                  <a:pt x="1030609" y="133208"/>
                  <a:pt x="1035710" y="129748"/>
                </a:cubicBezTo>
                <a:cubicBezTo>
                  <a:pt x="1040811" y="126289"/>
                  <a:pt x="1046556" y="123672"/>
                  <a:pt x="1052947" y="121896"/>
                </a:cubicBezTo>
                <a:cubicBezTo>
                  <a:pt x="1057645" y="120658"/>
                  <a:pt x="1064744" y="119459"/>
                  <a:pt x="1074237" y="118303"/>
                </a:cubicBezTo>
                <a:cubicBezTo>
                  <a:pt x="1093579" y="115996"/>
                  <a:pt x="1107815" y="113246"/>
                  <a:pt x="1116955" y="110056"/>
                </a:cubicBezTo>
                <a:cubicBezTo>
                  <a:pt x="1117045" y="106769"/>
                  <a:pt x="1117088" y="104685"/>
                  <a:pt x="1117088" y="103800"/>
                </a:cubicBezTo>
                <a:cubicBezTo>
                  <a:pt x="1117088" y="94040"/>
                  <a:pt x="1114824" y="87164"/>
                  <a:pt x="1110301" y="83175"/>
                </a:cubicBezTo>
                <a:cubicBezTo>
                  <a:pt x="1104181" y="77761"/>
                  <a:pt x="1095084" y="75053"/>
                  <a:pt x="1083020" y="75053"/>
                </a:cubicBezTo>
                <a:cubicBezTo>
                  <a:pt x="1071749" y="75053"/>
                  <a:pt x="1063437" y="77029"/>
                  <a:pt x="1058069" y="80975"/>
                </a:cubicBezTo>
                <a:cubicBezTo>
                  <a:pt x="1052698" y="84925"/>
                  <a:pt x="1048728" y="91909"/>
                  <a:pt x="1046158" y="101938"/>
                </a:cubicBezTo>
                <a:lnTo>
                  <a:pt x="1022739" y="98741"/>
                </a:lnTo>
                <a:cubicBezTo>
                  <a:pt x="1024867" y="88719"/>
                  <a:pt x="1028370" y="80622"/>
                  <a:pt x="1033250" y="74452"/>
                </a:cubicBezTo>
                <a:cubicBezTo>
                  <a:pt x="1038126" y="68289"/>
                  <a:pt x="1045181" y="63541"/>
                  <a:pt x="1054409" y="60215"/>
                </a:cubicBezTo>
                <a:cubicBezTo>
                  <a:pt x="1063631" y="56883"/>
                  <a:pt x="1074327" y="55225"/>
                  <a:pt x="1086481" y="55225"/>
                </a:cubicBezTo>
                <a:cubicBezTo>
                  <a:pt x="1098544" y="55225"/>
                  <a:pt x="1108347" y="56643"/>
                  <a:pt x="1115893" y="59483"/>
                </a:cubicBezTo>
                <a:cubicBezTo>
                  <a:pt x="1123431" y="62324"/>
                  <a:pt x="1128975" y="65895"/>
                  <a:pt x="1132528" y="70197"/>
                </a:cubicBezTo>
                <a:cubicBezTo>
                  <a:pt x="1136075" y="74498"/>
                  <a:pt x="1138555" y="79935"/>
                  <a:pt x="1139980" y="86501"/>
                </a:cubicBezTo>
                <a:cubicBezTo>
                  <a:pt x="1140776" y="90584"/>
                  <a:pt x="1141175" y="97945"/>
                  <a:pt x="1141175" y="108590"/>
                </a:cubicBezTo>
                <a:lnTo>
                  <a:pt x="1141175" y="140529"/>
                </a:lnTo>
                <a:cubicBezTo>
                  <a:pt x="1141175" y="162796"/>
                  <a:pt x="1141683" y="176879"/>
                  <a:pt x="1142705" y="182776"/>
                </a:cubicBezTo>
                <a:cubicBezTo>
                  <a:pt x="1143724" y="188680"/>
                  <a:pt x="1145741" y="194335"/>
                  <a:pt x="1148761" y="199747"/>
                </a:cubicBezTo>
                <a:lnTo>
                  <a:pt x="1123740" y="199747"/>
                </a:lnTo>
                <a:cubicBezTo>
                  <a:pt x="1121256" y="194779"/>
                  <a:pt x="1119661" y="188968"/>
                  <a:pt x="1118949" y="182315"/>
                </a:cubicBezTo>
                <a:close/>
                <a:moveTo>
                  <a:pt x="1116955" y="128819"/>
                </a:moveTo>
                <a:cubicBezTo>
                  <a:pt x="1108264" y="132368"/>
                  <a:pt x="1095221" y="135382"/>
                  <a:pt x="1077830" y="137866"/>
                </a:cubicBezTo>
                <a:cubicBezTo>
                  <a:pt x="1067980" y="139288"/>
                  <a:pt x="1061018" y="140882"/>
                  <a:pt x="1056936" y="142658"/>
                </a:cubicBezTo>
                <a:cubicBezTo>
                  <a:pt x="1052853" y="144432"/>
                  <a:pt x="1049703" y="147024"/>
                  <a:pt x="1047486" y="150440"/>
                </a:cubicBezTo>
                <a:cubicBezTo>
                  <a:pt x="1045271" y="153857"/>
                  <a:pt x="1044158" y="157652"/>
                  <a:pt x="1044158" y="161821"/>
                </a:cubicBezTo>
                <a:cubicBezTo>
                  <a:pt x="1044158" y="168210"/>
                  <a:pt x="1046578" y="173528"/>
                  <a:pt x="1051416" y="177790"/>
                </a:cubicBezTo>
                <a:cubicBezTo>
                  <a:pt x="1056251" y="182048"/>
                  <a:pt x="1063325" y="184177"/>
                  <a:pt x="1072642" y="184177"/>
                </a:cubicBezTo>
                <a:cubicBezTo>
                  <a:pt x="1081865" y="184177"/>
                  <a:pt x="1090073" y="182156"/>
                  <a:pt x="1097258" y="178121"/>
                </a:cubicBezTo>
                <a:cubicBezTo>
                  <a:pt x="1104444" y="174085"/>
                  <a:pt x="1109722" y="168563"/>
                  <a:pt x="1113095" y="161554"/>
                </a:cubicBezTo>
                <a:cubicBezTo>
                  <a:pt x="1115670" y="156143"/>
                  <a:pt x="1116955" y="148158"/>
                  <a:pt x="1116955" y="137599"/>
                </a:cubicBezTo>
                <a:close/>
                <a:moveTo>
                  <a:pt x="1289557" y="58421"/>
                </a:moveTo>
                <a:lnTo>
                  <a:pt x="1289557" y="199747"/>
                </a:lnTo>
                <a:lnTo>
                  <a:pt x="1265735" y="199747"/>
                </a:lnTo>
                <a:lnTo>
                  <a:pt x="1265735" y="144655"/>
                </a:lnTo>
                <a:lnTo>
                  <a:pt x="1251898" y="144655"/>
                </a:lnTo>
                <a:cubicBezTo>
                  <a:pt x="1243466" y="144655"/>
                  <a:pt x="1237187" y="145743"/>
                  <a:pt x="1233066" y="147913"/>
                </a:cubicBezTo>
                <a:cubicBezTo>
                  <a:pt x="1228940" y="150087"/>
                  <a:pt x="1222928" y="157073"/>
                  <a:pt x="1215033" y="168873"/>
                </a:cubicBezTo>
                <a:lnTo>
                  <a:pt x="1194139" y="199747"/>
                </a:lnTo>
                <a:lnTo>
                  <a:pt x="1164464" y="199747"/>
                </a:lnTo>
                <a:lnTo>
                  <a:pt x="1190280" y="161687"/>
                </a:lnTo>
                <a:cubicBezTo>
                  <a:pt x="1198174" y="150063"/>
                  <a:pt x="1206029" y="143496"/>
                  <a:pt x="1213834" y="141991"/>
                </a:cubicBezTo>
                <a:cubicBezTo>
                  <a:pt x="1200172" y="140131"/>
                  <a:pt x="1190038" y="135202"/>
                  <a:pt x="1183425" y="127217"/>
                </a:cubicBezTo>
                <a:cubicBezTo>
                  <a:pt x="1176815" y="119233"/>
                  <a:pt x="1173510" y="110056"/>
                  <a:pt x="1173510" y="99673"/>
                </a:cubicBezTo>
                <a:cubicBezTo>
                  <a:pt x="1173510" y="87430"/>
                  <a:pt x="1177834" y="77490"/>
                  <a:pt x="1186485" y="69862"/>
                </a:cubicBezTo>
                <a:cubicBezTo>
                  <a:pt x="1195136" y="62234"/>
                  <a:pt x="1207671" y="58421"/>
                  <a:pt x="1224079" y="58421"/>
                </a:cubicBezTo>
                <a:close/>
                <a:moveTo>
                  <a:pt x="1265735" y="78246"/>
                </a:moveTo>
                <a:lnTo>
                  <a:pt x="1231669" y="78246"/>
                </a:lnTo>
                <a:cubicBezTo>
                  <a:pt x="1217384" y="78246"/>
                  <a:pt x="1208179" y="80463"/>
                  <a:pt x="1204053" y="84899"/>
                </a:cubicBezTo>
                <a:cubicBezTo>
                  <a:pt x="1199928" y="89338"/>
                  <a:pt x="1197868" y="94526"/>
                  <a:pt x="1197868" y="100472"/>
                </a:cubicBezTo>
                <a:cubicBezTo>
                  <a:pt x="1197868" y="108904"/>
                  <a:pt x="1200903" y="115089"/>
                  <a:pt x="1206984" y="119038"/>
                </a:cubicBezTo>
                <a:cubicBezTo>
                  <a:pt x="1213060" y="122983"/>
                  <a:pt x="1223816" y="124961"/>
                  <a:pt x="1239251" y="124961"/>
                </a:cubicBezTo>
                <a:lnTo>
                  <a:pt x="1265735" y="124961"/>
                </a:lnTo>
                <a:close/>
                <a:moveTo>
                  <a:pt x="1541417" y="131346"/>
                </a:moveTo>
                <a:lnTo>
                  <a:pt x="1567236" y="137866"/>
                </a:lnTo>
                <a:cubicBezTo>
                  <a:pt x="1561821" y="159074"/>
                  <a:pt x="1552083" y="175241"/>
                  <a:pt x="1538025" y="186376"/>
                </a:cubicBezTo>
                <a:cubicBezTo>
                  <a:pt x="1523959" y="197507"/>
                  <a:pt x="1506774" y="203077"/>
                  <a:pt x="1486455" y="203077"/>
                </a:cubicBezTo>
                <a:cubicBezTo>
                  <a:pt x="1465431" y="203077"/>
                  <a:pt x="1448327" y="198796"/>
                  <a:pt x="1435155" y="190232"/>
                </a:cubicBezTo>
                <a:cubicBezTo>
                  <a:pt x="1421982" y="181671"/>
                  <a:pt x="1411957" y="169272"/>
                  <a:pt x="1405081" y="153036"/>
                </a:cubicBezTo>
                <a:cubicBezTo>
                  <a:pt x="1398204" y="136801"/>
                  <a:pt x="1394766" y="119369"/>
                  <a:pt x="1394766" y="100735"/>
                </a:cubicBezTo>
                <a:cubicBezTo>
                  <a:pt x="1394766" y="80420"/>
                  <a:pt x="1398647" y="62697"/>
                  <a:pt x="1406412" y="47570"/>
                </a:cubicBezTo>
                <a:cubicBezTo>
                  <a:pt x="1414170" y="32447"/>
                  <a:pt x="1425216" y="20960"/>
                  <a:pt x="1439548" y="13108"/>
                </a:cubicBezTo>
                <a:cubicBezTo>
                  <a:pt x="1453875" y="5253"/>
                  <a:pt x="1469643" y="1329"/>
                  <a:pt x="1486855" y="1329"/>
                </a:cubicBezTo>
                <a:cubicBezTo>
                  <a:pt x="1506374" y="1329"/>
                  <a:pt x="1522786" y="6300"/>
                  <a:pt x="1536092" y="16233"/>
                </a:cubicBezTo>
                <a:cubicBezTo>
                  <a:pt x="1549401" y="26169"/>
                  <a:pt x="1558675" y="40144"/>
                  <a:pt x="1563909" y="58155"/>
                </a:cubicBezTo>
                <a:lnTo>
                  <a:pt x="1538486" y="64141"/>
                </a:lnTo>
                <a:cubicBezTo>
                  <a:pt x="1533964" y="49947"/>
                  <a:pt x="1527401" y="39612"/>
                  <a:pt x="1518797" y="33134"/>
                </a:cubicBezTo>
                <a:cubicBezTo>
                  <a:pt x="1510186" y="26658"/>
                  <a:pt x="1499365" y="23419"/>
                  <a:pt x="1486325" y="23419"/>
                </a:cubicBezTo>
                <a:cubicBezTo>
                  <a:pt x="1471332" y="23419"/>
                  <a:pt x="1458799" y="27012"/>
                  <a:pt x="1448731" y="34198"/>
                </a:cubicBezTo>
                <a:cubicBezTo>
                  <a:pt x="1438661" y="41385"/>
                  <a:pt x="1431587" y="51034"/>
                  <a:pt x="1427505" y="63141"/>
                </a:cubicBezTo>
                <a:cubicBezTo>
                  <a:pt x="1423419" y="75251"/>
                  <a:pt x="1421382" y="87743"/>
                  <a:pt x="1421382" y="100605"/>
                </a:cubicBezTo>
                <a:cubicBezTo>
                  <a:pt x="1421382" y="117194"/>
                  <a:pt x="1423797" y="131678"/>
                  <a:pt x="1428636" y="144055"/>
                </a:cubicBezTo>
                <a:cubicBezTo>
                  <a:pt x="1433471" y="156431"/>
                  <a:pt x="1440987" y="165679"/>
                  <a:pt x="1451194" y="171803"/>
                </a:cubicBezTo>
                <a:cubicBezTo>
                  <a:pt x="1461392" y="177923"/>
                  <a:pt x="1472437" y="180987"/>
                  <a:pt x="1484328" y="180987"/>
                </a:cubicBezTo>
                <a:cubicBezTo>
                  <a:pt x="1498788" y="180987"/>
                  <a:pt x="1511032" y="176814"/>
                  <a:pt x="1521059" y="168477"/>
                </a:cubicBezTo>
                <a:cubicBezTo>
                  <a:pt x="1531080" y="160136"/>
                  <a:pt x="1537867" y="147758"/>
                  <a:pt x="1541417" y="131346"/>
                </a:cubicBezTo>
                <a:close/>
                <a:moveTo>
                  <a:pt x="1595977" y="58421"/>
                </a:moveTo>
                <a:lnTo>
                  <a:pt x="1619936" y="58421"/>
                </a:lnTo>
                <a:lnTo>
                  <a:pt x="1619936" y="166213"/>
                </a:lnTo>
                <a:lnTo>
                  <a:pt x="1686338" y="58421"/>
                </a:lnTo>
                <a:lnTo>
                  <a:pt x="1712157" y="58421"/>
                </a:lnTo>
                <a:lnTo>
                  <a:pt x="1712157" y="199747"/>
                </a:lnTo>
                <a:lnTo>
                  <a:pt x="1688200" y="199747"/>
                </a:lnTo>
                <a:lnTo>
                  <a:pt x="1688200" y="92621"/>
                </a:lnTo>
                <a:lnTo>
                  <a:pt x="1621796" y="199747"/>
                </a:lnTo>
                <a:lnTo>
                  <a:pt x="1595977" y="199747"/>
                </a:lnTo>
                <a:close/>
                <a:moveTo>
                  <a:pt x="1851758" y="0"/>
                </a:moveTo>
                <a:lnTo>
                  <a:pt x="1872915" y="267"/>
                </a:lnTo>
                <a:cubicBezTo>
                  <a:pt x="1871939" y="9756"/>
                  <a:pt x="1869834" y="16366"/>
                  <a:pt x="1866594" y="20091"/>
                </a:cubicBezTo>
                <a:cubicBezTo>
                  <a:pt x="1863357" y="23821"/>
                  <a:pt x="1859185" y="26215"/>
                  <a:pt x="1854083" y="27277"/>
                </a:cubicBezTo>
                <a:cubicBezTo>
                  <a:pt x="1848986" y="28346"/>
                  <a:pt x="1838982" y="28880"/>
                  <a:pt x="1824074" y="28880"/>
                </a:cubicBezTo>
                <a:cubicBezTo>
                  <a:pt x="1804292" y="28880"/>
                  <a:pt x="1790807" y="30787"/>
                  <a:pt x="1783621" y="34600"/>
                </a:cubicBezTo>
                <a:cubicBezTo>
                  <a:pt x="1776432" y="38412"/>
                  <a:pt x="1771265" y="44511"/>
                  <a:pt x="1768116" y="52896"/>
                </a:cubicBezTo>
                <a:cubicBezTo>
                  <a:pt x="1764966" y="61280"/>
                  <a:pt x="1763212" y="72083"/>
                  <a:pt x="1762859" y="85302"/>
                </a:cubicBezTo>
                <a:cubicBezTo>
                  <a:pt x="1768893" y="76338"/>
                  <a:pt x="1775945" y="69617"/>
                  <a:pt x="1784020" y="65138"/>
                </a:cubicBezTo>
                <a:cubicBezTo>
                  <a:pt x="1792092" y="60660"/>
                  <a:pt x="1801185" y="58421"/>
                  <a:pt x="1811301" y="58421"/>
                </a:cubicBezTo>
                <a:cubicBezTo>
                  <a:pt x="1829842" y="58421"/>
                  <a:pt x="1845192" y="64787"/>
                  <a:pt x="1857344" y="77516"/>
                </a:cubicBezTo>
                <a:cubicBezTo>
                  <a:pt x="1869502" y="90249"/>
                  <a:pt x="1875575" y="107479"/>
                  <a:pt x="1875575" y="129215"/>
                </a:cubicBezTo>
                <a:cubicBezTo>
                  <a:pt x="1875575" y="145717"/>
                  <a:pt x="1872516" y="159246"/>
                  <a:pt x="1866396" y="169806"/>
                </a:cubicBezTo>
                <a:cubicBezTo>
                  <a:pt x="1860272" y="180364"/>
                  <a:pt x="1853021" y="188525"/>
                  <a:pt x="1844637" y="194289"/>
                </a:cubicBezTo>
                <a:cubicBezTo>
                  <a:pt x="1836252" y="200056"/>
                  <a:pt x="1824830" y="202940"/>
                  <a:pt x="1810368" y="202940"/>
                </a:cubicBezTo>
                <a:cubicBezTo>
                  <a:pt x="1793603" y="202940"/>
                  <a:pt x="1780560" y="199106"/>
                  <a:pt x="1771247" y="191427"/>
                </a:cubicBezTo>
                <a:cubicBezTo>
                  <a:pt x="1761931" y="183755"/>
                  <a:pt x="1754788" y="173930"/>
                  <a:pt x="1749820" y="161953"/>
                </a:cubicBezTo>
                <a:cubicBezTo>
                  <a:pt x="1744852" y="149977"/>
                  <a:pt x="1742365" y="129125"/>
                  <a:pt x="1742365" y="99407"/>
                </a:cubicBezTo>
                <a:cubicBezTo>
                  <a:pt x="1742365" y="62054"/>
                  <a:pt x="1748686" y="36904"/>
                  <a:pt x="1761326" y="23951"/>
                </a:cubicBezTo>
                <a:cubicBezTo>
                  <a:pt x="1773969" y="10998"/>
                  <a:pt x="1793420" y="4523"/>
                  <a:pt x="1819681" y="4523"/>
                </a:cubicBezTo>
                <a:cubicBezTo>
                  <a:pt x="1836007" y="4523"/>
                  <a:pt x="1845281" y="4256"/>
                  <a:pt x="1847496" y="3722"/>
                </a:cubicBezTo>
                <a:cubicBezTo>
                  <a:pt x="1849713" y="3194"/>
                  <a:pt x="1851136" y="1952"/>
                  <a:pt x="1851758" y="0"/>
                </a:cubicBezTo>
                <a:close/>
                <a:moveTo>
                  <a:pt x="1850559" y="128553"/>
                </a:moveTo>
                <a:cubicBezTo>
                  <a:pt x="1850559" y="113825"/>
                  <a:pt x="1847078" y="101757"/>
                  <a:pt x="1840112" y="92351"/>
                </a:cubicBezTo>
                <a:cubicBezTo>
                  <a:pt x="1833146" y="82952"/>
                  <a:pt x="1823321" y="78246"/>
                  <a:pt x="1810635" y="78246"/>
                </a:cubicBezTo>
                <a:cubicBezTo>
                  <a:pt x="1797416" y="78246"/>
                  <a:pt x="1787214" y="83214"/>
                  <a:pt x="1780028" y="93151"/>
                </a:cubicBezTo>
                <a:cubicBezTo>
                  <a:pt x="1772839" y="103090"/>
                  <a:pt x="1769246" y="116356"/>
                  <a:pt x="1769246" y="132941"/>
                </a:cubicBezTo>
                <a:cubicBezTo>
                  <a:pt x="1769246" y="149353"/>
                  <a:pt x="1773217" y="161910"/>
                  <a:pt x="1781159" y="170604"/>
                </a:cubicBezTo>
                <a:cubicBezTo>
                  <a:pt x="1789096" y="179295"/>
                  <a:pt x="1798878" y="183643"/>
                  <a:pt x="1810498" y="183643"/>
                </a:cubicBezTo>
                <a:cubicBezTo>
                  <a:pt x="1822389" y="183643"/>
                  <a:pt x="1832037" y="178610"/>
                  <a:pt x="1839445" y="168542"/>
                </a:cubicBezTo>
                <a:cubicBezTo>
                  <a:pt x="1846854" y="158472"/>
                  <a:pt x="1850559" y="145142"/>
                  <a:pt x="1850559" y="128553"/>
                </a:cubicBezTo>
                <a:close/>
                <a:moveTo>
                  <a:pt x="1904322" y="58421"/>
                </a:moveTo>
                <a:lnTo>
                  <a:pt x="1928275" y="58421"/>
                </a:lnTo>
                <a:lnTo>
                  <a:pt x="1928275" y="166213"/>
                </a:lnTo>
                <a:lnTo>
                  <a:pt x="1994681" y="58421"/>
                </a:lnTo>
                <a:lnTo>
                  <a:pt x="2020496" y="58421"/>
                </a:lnTo>
                <a:lnTo>
                  <a:pt x="2020496" y="199747"/>
                </a:lnTo>
                <a:lnTo>
                  <a:pt x="1996543" y="199747"/>
                </a:lnTo>
                <a:lnTo>
                  <a:pt x="1996543" y="92621"/>
                </a:lnTo>
                <a:lnTo>
                  <a:pt x="1930137" y="199747"/>
                </a:lnTo>
                <a:lnTo>
                  <a:pt x="1904322" y="199747"/>
                </a:lnTo>
                <a:close/>
                <a:moveTo>
                  <a:pt x="2056562" y="253912"/>
                </a:moveTo>
                <a:lnTo>
                  <a:pt x="2056562" y="58421"/>
                </a:lnTo>
                <a:lnTo>
                  <a:pt x="2078385" y="58421"/>
                </a:lnTo>
                <a:lnTo>
                  <a:pt x="2078385" y="76784"/>
                </a:lnTo>
                <a:cubicBezTo>
                  <a:pt x="2083533" y="69598"/>
                  <a:pt x="2089347" y="64210"/>
                  <a:pt x="2095824" y="60613"/>
                </a:cubicBezTo>
                <a:cubicBezTo>
                  <a:pt x="2102296" y="57021"/>
                  <a:pt x="2110148" y="55225"/>
                  <a:pt x="2119379" y="55225"/>
                </a:cubicBezTo>
                <a:cubicBezTo>
                  <a:pt x="2131439" y="55225"/>
                  <a:pt x="2142087" y="58327"/>
                  <a:pt x="2151314" y="64538"/>
                </a:cubicBezTo>
                <a:cubicBezTo>
                  <a:pt x="2160537" y="70748"/>
                  <a:pt x="2167503" y="79509"/>
                  <a:pt x="2172208" y="90822"/>
                </a:cubicBezTo>
                <a:cubicBezTo>
                  <a:pt x="2176906" y="102136"/>
                  <a:pt x="2179257" y="114534"/>
                  <a:pt x="2179257" y="128020"/>
                </a:cubicBezTo>
                <a:cubicBezTo>
                  <a:pt x="2179257" y="142481"/>
                  <a:pt x="2176665" y="155499"/>
                  <a:pt x="2171474" y="167076"/>
                </a:cubicBezTo>
                <a:cubicBezTo>
                  <a:pt x="2166286" y="178653"/>
                  <a:pt x="2158745" y="187528"/>
                  <a:pt x="2148855" y="193692"/>
                </a:cubicBezTo>
                <a:cubicBezTo>
                  <a:pt x="2138962" y="199855"/>
                  <a:pt x="2128562" y="202940"/>
                  <a:pt x="2117646" y="202940"/>
                </a:cubicBezTo>
                <a:cubicBezTo>
                  <a:pt x="2109662" y="202940"/>
                  <a:pt x="2102494" y="201254"/>
                  <a:pt x="2096154" y="197881"/>
                </a:cubicBezTo>
                <a:cubicBezTo>
                  <a:pt x="2089812" y="194512"/>
                  <a:pt x="2084602" y="190256"/>
                  <a:pt x="2080517" y="185109"/>
                </a:cubicBezTo>
                <a:lnTo>
                  <a:pt x="2080517" y="253912"/>
                </a:lnTo>
                <a:close/>
                <a:moveTo>
                  <a:pt x="2078256" y="129882"/>
                </a:moveTo>
                <a:cubicBezTo>
                  <a:pt x="2078256" y="148068"/>
                  <a:pt x="2081938" y="161515"/>
                  <a:pt x="2089300" y="170204"/>
                </a:cubicBezTo>
                <a:cubicBezTo>
                  <a:pt x="2096662" y="178899"/>
                  <a:pt x="2105580" y="183247"/>
                  <a:pt x="2116051" y="183247"/>
                </a:cubicBezTo>
                <a:cubicBezTo>
                  <a:pt x="2126694" y="183247"/>
                  <a:pt x="2135812" y="178744"/>
                  <a:pt x="2143397" y="169741"/>
                </a:cubicBezTo>
                <a:cubicBezTo>
                  <a:pt x="2150983" y="160734"/>
                  <a:pt x="2154773" y="146783"/>
                  <a:pt x="2154773" y="127883"/>
                </a:cubicBezTo>
                <a:cubicBezTo>
                  <a:pt x="2154773" y="109875"/>
                  <a:pt x="2151069" y="96394"/>
                  <a:pt x="2143663" y="87430"/>
                </a:cubicBezTo>
                <a:cubicBezTo>
                  <a:pt x="2136256" y="78470"/>
                  <a:pt x="2127402" y="73992"/>
                  <a:pt x="2117114" y="73992"/>
                </a:cubicBezTo>
                <a:cubicBezTo>
                  <a:pt x="2106911" y="73992"/>
                  <a:pt x="2097886" y="78761"/>
                  <a:pt x="2090031" y="88298"/>
                </a:cubicBezTo>
                <a:cubicBezTo>
                  <a:pt x="2082179" y="97834"/>
                  <a:pt x="2078256" y="111698"/>
                  <a:pt x="2078256" y="129882"/>
                </a:cubicBezTo>
                <a:close/>
                <a:moveTo>
                  <a:pt x="2207740" y="58421"/>
                </a:moveTo>
                <a:lnTo>
                  <a:pt x="2231691" y="58421"/>
                </a:lnTo>
                <a:lnTo>
                  <a:pt x="2231691" y="113648"/>
                </a:lnTo>
                <a:lnTo>
                  <a:pt x="2262035" y="113648"/>
                </a:lnTo>
                <a:cubicBezTo>
                  <a:pt x="2281821" y="113648"/>
                  <a:pt x="2297059" y="117483"/>
                  <a:pt x="2307749" y="125159"/>
                </a:cubicBezTo>
                <a:cubicBezTo>
                  <a:pt x="2318440" y="132833"/>
                  <a:pt x="2323782" y="143414"/>
                  <a:pt x="2323782" y="156900"/>
                </a:cubicBezTo>
                <a:cubicBezTo>
                  <a:pt x="2323782" y="168701"/>
                  <a:pt x="2319326" y="178787"/>
                  <a:pt x="2310408" y="187172"/>
                </a:cubicBezTo>
                <a:cubicBezTo>
                  <a:pt x="2301492" y="195556"/>
                  <a:pt x="2287228" y="199747"/>
                  <a:pt x="2267626" y="199747"/>
                </a:cubicBezTo>
                <a:lnTo>
                  <a:pt x="2207740" y="199747"/>
                </a:lnTo>
                <a:close/>
                <a:moveTo>
                  <a:pt x="2231691" y="180051"/>
                </a:moveTo>
                <a:lnTo>
                  <a:pt x="2256841" y="180051"/>
                </a:lnTo>
                <a:cubicBezTo>
                  <a:pt x="2272011" y="180051"/>
                  <a:pt x="2282837" y="178190"/>
                  <a:pt x="2289312" y="174464"/>
                </a:cubicBezTo>
                <a:cubicBezTo>
                  <a:pt x="2295789" y="170734"/>
                  <a:pt x="2299029" y="164924"/>
                  <a:pt x="2299029" y="157029"/>
                </a:cubicBezTo>
                <a:cubicBezTo>
                  <a:pt x="2299029" y="150909"/>
                  <a:pt x="2296635" y="145451"/>
                  <a:pt x="2291843" y="140660"/>
                </a:cubicBezTo>
                <a:cubicBezTo>
                  <a:pt x="2287052" y="135868"/>
                  <a:pt x="2276450" y="133474"/>
                  <a:pt x="2260037" y="133474"/>
                </a:cubicBezTo>
                <a:lnTo>
                  <a:pt x="2231691" y="13347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307082" y="2701268"/>
            <a:ext cx="151574" cy="19296"/>
          </a:xfrm>
          <a:custGeom>
            <a:avLst/>
            <a:gdLst/>
            <a:ahLst/>
            <a:cxnLst/>
            <a:rect l="l" t="t" r="r" b="b"/>
            <a:pathLst>
              <a:path w="151574" h="19296">
                <a:moveTo>
                  <a:pt x="0" y="19296"/>
                </a:moveTo>
                <a:lnTo>
                  <a:pt x="0" y="0"/>
                </a:lnTo>
                <a:lnTo>
                  <a:pt x="151575" y="0"/>
                </a:lnTo>
                <a:lnTo>
                  <a:pt x="151575" y="192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43508" y="2581766"/>
            <a:ext cx="5830381" cy="257105"/>
          </a:xfrm>
          <a:custGeom>
            <a:avLst/>
            <a:gdLst/>
            <a:ahLst/>
            <a:cxnLst/>
            <a:rect l="l" t="t" r="r" b="b"/>
            <a:pathLst>
              <a:path w="5830381" h="257105">
                <a:moveTo>
                  <a:pt x="0" y="129086"/>
                </a:moveTo>
                <a:cubicBezTo>
                  <a:pt x="0" y="102910"/>
                  <a:pt x="7276" y="83528"/>
                  <a:pt x="21827" y="70931"/>
                </a:cubicBezTo>
                <a:cubicBezTo>
                  <a:pt x="33984" y="60458"/>
                  <a:pt x="48798" y="55225"/>
                  <a:pt x="66272" y="55225"/>
                </a:cubicBezTo>
                <a:cubicBezTo>
                  <a:pt x="85702" y="55225"/>
                  <a:pt x="101585" y="61589"/>
                  <a:pt x="113919" y="74323"/>
                </a:cubicBezTo>
                <a:cubicBezTo>
                  <a:pt x="126252" y="87056"/>
                  <a:pt x="132415" y="104642"/>
                  <a:pt x="132415" y="127088"/>
                </a:cubicBezTo>
                <a:cubicBezTo>
                  <a:pt x="132415" y="145275"/>
                  <a:pt x="129687" y="159581"/>
                  <a:pt x="124229" y="170007"/>
                </a:cubicBezTo>
                <a:cubicBezTo>
                  <a:pt x="118775" y="180429"/>
                  <a:pt x="110834" y="188525"/>
                  <a:pt x="100411" y="194289"/>
                </a:cubicBezTo>
                <a:cubicBezTo>
                  <a:pt x="89982" y="200056"/>
                  <a:pt x="78607" y="202940"/>
                  <a:pt x="66272" y="202940"/>
                </a:cubicBezTo>
                <a:cubicBezTo>
                  <a:pt x="46487" y="202940"/>
                  <a:pt x="30500" y="196596"/>
                  <a:pt x="18299" y="183910"/>
                </a:cubicBezTo>
                <a:cubicBezTo>
                  <a:pt x="6099" y="171224"/>
                  <a:pt x="0" y="152950"/>
                  <a:pt x="0" y="129086"/>
                </a:cubicBezTo>
                <a:close/>
                <a:moveTo>
                  <a:pt x="24624" y="129086"/>
                </a:moveTo>
                <a:cubicBezTo>
                  <a:pt x="24624" y="147183"/>
                  <a:pt x="28570" y="160734"/>
                  <a:pt x="36465" y="169741"/>
                </a:cubicBezTo>
                <a:cubicBezTo>
                  <a:pt x="44360" y="178744"/>
                  <a:pt x="54296" y="183247"/>
                  <a:pt x="66272" y="183247"/>
                </a:cubicBezTo>
                <a:cubicBezTo>
                  <a:pt x="78163" y="183247"/>
                  <a:pt x="88053" y="178722"/>
                  <a:pt x="95951" y="169672"/>
                </a:cubicBezTo>
                <a:cubicBezTo>
                  <a:pt x="103847" y="160622"/>
                  <a:pt x="107791" y="146826"/>
                  <a:pt x="107791" y="128287"/>
                </a:cubicBezTo>
                <a:cubicBezTo>
                  <a:pt x="107791" y="110809"/>
                  <a:pt x="103821" y="97564"/>
                  <a:pt x="95882" y="88561"/>
                </a:cubicBezTo>
                <a:cubicBezTo>
                  <a:pt x="87941" y="79557"/>
                  <a:pt x="78073" y="75053"/>
                  <a:pt x="66272" y="75053"/>
                </a:cubicBezTo>
                <a:cubicBezTo>
                  <a:pt x="54296" y="75053"/>
                  <a:pt x="44360" y="79535"/>
                  <a:pt x="36465" y="88492"/>
                </a:cubicBezTo>
                <a:cubicBezTo>
                  <a:pt x="28570" y="97456"/>
                  <a:pt x="24624" y="110985"/>
                  <a:pt x="24624" y="129086"/>
                </a:cubicBezTo>
                <a:close/>
                <a:moveTo>
                  <a:pt x="173121" y="58421"/>
                </a:moveTo>
                <a:lnTo>
                  <a:pt x="271598" y="58421"/>
                </a:lnTo>
                <a:lnTo>
                  <a:pt x="271598" y="180051"/>
                </a:lnTo>
                <a:lnTo>
                  <a:pt x="286899" y="180051"/>
                </a:lnTo>
                <a:lnTo>
                  <a:pt x="286899" y="239804"/>
                </a:lnTo>
                <a:lnTo>
                  <a:pt x="267207" y="239804"/>
                </a:lnTo>
                <a:lnTo>
                  <a:pt x="267207" y="199747"/>
                </a:lnTo>
                <a:lnTo>
                  <a:pt x="155956" y="199747"/>
                </a:lnTo>
                <a:lnTo>
                  <a:pt x="155956" y="239804"/>
                </a:lnTo>
                <a:lnTo>
                  <a:pt x="136257" y="239804"/>
                </a:lnTo>
                <a:lnTo>
                  <a:pt x="136257" y="180051"/>
                </a:lnTo>
                <a:lnTo>
                  <a:pt x="148900" y="180051"/>
                </a:lnTo>
                <a:cubicBezTo>
                  <a:pt x="165759" y="157165"/>
                  <a:pt x="173830" y="116619"/>
                  <a:pt x="173121" y="58421"/>
                </a:cubicBezTo>
                <a:close/>
                <a:moveTo>
                  <a:pt x="193083" y="78246"/>
                </a:moveTo>
                <a:cubicBezTo>
                  <a:pt x="191307" y="124113"/>
                  <a:pt x="184212" y="158052"/>
                  <a:pt x="171793" y="180051"/>
                </a:cubicBezTo>
                <a:lnTo>
                  <a:pt x="247778" y="180051"/>
                </a:lnTo>
                <a:lnTo>
                  <a:pt x="247778" y="78246"/>
                </a:lnTo>
                <a:close/>
                <a:moveTo>
                  <a:pt x="313250" y="58421"/>
                </a:moveTo>
                <a:lnTo>
                  <a:pt x="337205" y="58421"/>
                </a:lnTo>
                <a:lnTo>
                  <a:pt x="337205" y="166213"/>
                </a:lnTo>
                <a:lnTo>
                  <a:pt x="403611" y="58421"/>
                </a:lnTo>
                <a:lnTo>
                  <a:pt x="429426" y="58421"/>
                </a:lnTo>
                <a:lnTo>
                  <a:pt x="429426" y="199747"/>
                </a:lnTo>
                <a:lnTo>
                  <a:pt x="405472" y="199747"/>
                </a:lnTo>
                <a:lnTo>
                  <a:pt x="405472" y="92621"/>
                </a:lnTo>
                <a:lnTo>
                  <a:pt x="339067" y="199747"/>
                </a:lnTo>
                <a:lnTo>
                  <a:pt x="313250" y="199747"/>
                </a:lnTo>
                <a:close/>
                <a:moveTo>
                  <a:pt x="464537" y="58421"/>
                </a:moveTo>
                <a:lnTo>
                  <a:pt x="488488" y="58421"/>
                </a:lnTo>
                <a:lnTo>
                  <a:pt x="488488" y="117241"/>
                </a:lnTo>
                <a:lnTo>
                  <a:pt x="554893" y="117241"/>
                </a:lnTo>
                <a:lnTo>
                  <a:pt x="554893" y="58421"/>
                </a:lnTo>
                <a:lnTo>
                  <a:pt x="578848" y="58421"/>
                </a:lnTo>
                <a:lnTo>
                  <a:pt x="578848" y="199747"/>
                </a:lnTo>
                <a:lnTo>
                  <a:pt x="554893" y="199747"/>
                </a:lnTo>
                <a:lnTo>
                  <a:pt x="554893" y="137067"/>
                </a:lnTo>
                <a:lnTo>
                  <a:pt x="488488" y="137067"/>
                </a:lnTo>
                <a:lnTo>
                  <a:pt x="488488" y="199747"/>
                </a:lnTo>
                <a:lnTo>
                  <a:pt x="464537" y="199747"/>
                </a:lnTo>
                <a:close/>
                <a:moveTo>
                  <a:pt x="687907" y="58421"/>
                </a:moveTo>
                <a:lnTo>
                  <a:pt x="711864" y="58421"/>
                </a:lnTo>
                <a:lnTo>
                  <a:pt x="711864" y="166213"/>
                </a:lnTo>
                <a:lnTo>
                  <a:pt x="778266" y="58421"/>
                </a:lnTo>
                <a:lnTo>
                  <a:pt x="804085" y="58421"/>
                </a:lnTo>
                <a:lnTo>
                  <a:pt x="804085" y="199747"/>
                </a:lnTo>
                <a:lnTo>
                  <a:pt x="780128" y="199747"/>
                </a:lnTo>
                <a:lnTo>
                  <a:pt x="780128" y="92621"/>
                </a:lnTo>
                <a:lnTo>
                  <a:pt x="713726" y="199747"/>
                </a:lnTo>
                <a:lnTo>
                  <a:pt x="687907" y="199747"/>
                </a:lnTo>
                <a:close/>
                <a:moveTo>
                  <a:pt x="871421" y="135868"/>
                </a:moveTo>
                <a:lnTo>
                  <a:pt x="871421" y="117104"/>
                </a:lnTo>
                <a:cubicBezTo>
                  <a:pt x="881536" y="117018"/>
                  <a:pt x="888438" y="116619"/>
                  <a:pt x="892120" y="115905"/>
                </a:cubicBezTo>
                <a:cubicBezTo>
                  <a:pt x="895803" y="115197"/>
                  <a:pt x="899285" y="113069"/>
                  <a:pt x="902564" y="109520"/>
                </a:cubicBezTo>
                <a:cubicBezTo>
                  <a:pt x="905843" y="105974"/>
                  <a:pt x="907485" y="101538"/>
                  <a:pt x="907485" y="96214"/>
                </a:cubicBezTo>
                <a:cubicBezTo>
                  <a:pt x="907485" y="89737"/>
                  <a:pt x="905336" y="84568"/>
                  <a:pt x="901033" y="80709"/>
                </a:cubicBezTo>
                <a:cubicBezTo>
                  <a:pt x="896732" y="76849"/>
                  <a:pt x="891163" y="74920"/>
                  <a:pt x="884333" y="74920"/>
                </a:cubicBezTo>
                <a:cubicBezTo>
                  <a:pt x="870848" y="74920"/>
                  <a:pt x="861398" y="82861"/>
                  <a:pt x="855986" y="98741"/>
                </a:cubicBezTo>
                <a:lnTo>
                  <a:pt x="833228" y="95015"/>
                </a:lnTo>
                <a:cubicBezTo>
                  <a:pt x="840327" y="68490"/>
                  <a:pt x="857452" y="55225"/>
                  <a:pt x="884599" y="55225"/>
                </a:cubicBezTo>
                <a:cubicBezTo>
                  <a:pt x="899681" y="55225"/>
                  <a:pt x="911503" y="59350"/>
                  <a:pt x="920067" y="67597"/>
                </a:cubicBezTo>
                <a:cubicBezTo>
                  <a:pt x="928628" y="75852"/>
                  <a:pt x="932908" y="85698"/>
                  <a:pt x="932908" y="97143"/>
                </a:cubicBezTo>
                <a:cubicBezTo>
                  <a:pt x="932908" y="108678"/>
                  <a:pt x="927317" y="117861"/>
                  <a:pt x="916136" y="124694"/>
                </a:cubicBezTo>
                <a:cubicBezTo>
                  <a:pt x="923235" y="128506"/>
                  <a:pt x="928559" y="133363"/>
                  <a:pt x="932109" y="139263"/>
                </a:cubicBezTo>
                <a:cubicBezTo>
                  <a:pt x="935655" y="145164"/>
                  <a:pt x="937430" y="152147"/>
                  <a:pt x="937430" y="160226"/>
                </a:cubicBezTo>
                <a:cubicBezTo>
                  <a:pt x="937430" y="172912"/>
                  <a:pt x="932815" y="183201"/>
                  <a:pt x="923587" y="191096"/>
                </a:cubicBezTo>
                <a:cubicBezTo>
                  <a:pt x="914365" y="198990"/>
                  <a:pt x="901451" y="202940"/>
                  <a:pt x="884866" y="202940"/>
                </a:cubicBezTo>
                <a:cubicBezTo>
                  <a:pt x="852660" y="202940"/>
                  <a:pt x="833983" y="188615"/>
                  <a:pt x="828839" y="159959"/>
                </a:cubicBezTo>
                <a:lnTo>
                  <a:pt x="851328" y="155167"/>
                </a:lnTo>
                <a:cubicBezTo>
                  <a:pt x="853370" y="164215"/>
                  <a:pt x="857517" y="171224"/>
                  <a:pt x="863774" y="176191"/>
                </a:cubicBezTo>
                <a:cubicBezTo>
                  <a:pt x="870027" y="181163"/>
                  <a:pt x="877188" y="183643"/>
                  <a:pt x="885263" y="183643"/>
                </a:cubicBezTo>
                <a:cubicBezTo>
                  <a:pt x="893337" y="183643"/>
                  <a:pt x="900058" y="181357"/>
                  <a:pt x="905426" y="176789"/>
                </a:cubicBezTo>
                <a:cubicBezTo>
                  <a:pt x="910793" y="172221"/>
                  <a:pt x="913476" y="166389"/>
                  <a:pt x="913476" y="159294"/>
                </a:cubicBezTo>
                <a:cubicBezTo>
                  <a:pt x="913476" y="153792"/>
                  <a:pt x="911790" y="149004"/>
                  <a:pt x="908417" y="144922"/>
                </a:cubicBezTo>
                <a:cubicBezTo>
                  <a:pt x="905044" y="140839"/>
                  <a:pt x="901451" y="138290"/>
                  <a:pt x="897638" y="137268"/>
                </a:cubicBezTo>
                <a:cubicBezTo>
                  <a:pt x="893824" y="136246"/>
                  <a:pt x="886903" y="135739"/>
                  <a:pt x="876882" y="135739"/>
                </a:cubicBezTo>
                <a:cubicBezTo>
                  <a:pt x="876082" y="135739"/>
                  <a:pt x="874264" y="135782"/>
                  <a:pt x="871421" y="135868"/>
                </a:cubicBezTo>
                <a:close/>
                <a:moveTo>
                  <a:pt x="1037149" y="58421"/>
                </a:moveTo>
                <a:lnTo>
                  <a:pt x="1061100" y="58421"/>
                </a:lnTo>
                <a:lnTo>
                  <a:pt x="1061100" y="117241"/>
                </a:lnTo>
                <a:lnTo>
                  <a:pt x="1127510" y="117241"/>
                </a:lnTo>
                <a:lnTo>
                  <a:pt x="1127510" y="58421"/>
                </a:lnTo>
                <a:lnTo>
                  <a:pt x="1151461" y="58421"/>
                </a:lnTo>
                <a:lnTo>
                  <a:pt x="1151461" y="199747"/>
                </a:lnTo>
                <a:lnTo>
                  <a:pt x="1127510" y="199747"/>
                </a:lnTo>
                <a:lnTo>
                  <a:pt x="1127510" y="137067"/>
                </a:lnTo>
                <a:lnTo>
                  <a:pt x="1061100" y="137067"/>
                </a:lnTo>
                <a:lnTo>
                  <a:pt x="1061100" y="199747"/>
                </a:lnTo>
                <a:lnTo>
                  <a:pt x="1037149" y="199747"/>
                </a:lnTo>
                <a:close/>
                <a:moveTo>
                  <a:pt x="1279746" y="182315"/>
                </a:moveTo>
                <a:cubicBezTo>
                  <a:pt x="1270876" y="189857"/>
                  <a:pt x="1262337" y="195178"/>
                  <a:pt x="1254129" y="198281"/>
                </a:cubicBezTo>
                <a:cubicBezTo>
                  <a:pt x="1245921" y="201384"/>
                  <a:pt x="1237116" y="202940"/>
                  <a:pt x="1227712" y="202940"/>
                </a:cubicBezTo>
                <a:cubicBezTo>
                  <a:pt x="1212188" y="202940"/>
                  <a:pt x="1200255" y="199145"/>
                  <a:pt x="1191914" y="191563"/>
                </a:cubicBezTo>
                <a:cubicBezTo>
                  <a:pt x="1183576" y="183983"/>
                  <a:pt x="1179403" y="174284"/>
                  <a:pt x="1179403" y="162483"/>
                </a:cubicBezTo>
                <a:cubicBezTo>
                  <a:pt x="1179403" y="155564"/>
                  <a:pt x="1180981" y="149246"/>
                  <a:pt x="1184130" y="143521"/>
                </a:cubicBezTo>
                <a:cubicBezTo>
                  <a:pt x="1187281" y="137801"/>
                  <a:pt x="1191406" y="133208"/>
                  <a:pt x="1196508" y="129748"/>
                </a:cubicBezTo>
                <a:cubicBezTo>
                  <a:pt x="1201608" y="126289"/>
                  <a:pt x="1207355" y="123672"/>
                  <a:pt x="1213744" y="121896"/>
                </a:cubicBezTo>
                <a:cubicBezTo>
                  <a:pt x="1218442" y="120658"/>
                  <a:pt x="1225537" y="119459"/>
                  <a:pt x="1235035" y="118303"/>
                </a:cubicBezTo>
                <a:cubicBezTo>
                  <a:pt x="1254374" y="115996"/>
                  <a:pt x="1268612" y="113246"/>
                  <a:pt x="1277752" y="110056"/>
                </a:cubicBezTo>
                <a:cubicBezTo>
                  <a:pt x="1277842" y="106769"/>
                  <a:pt x="1277885" y="104685"/>
                  <a:pt x="1277885" y="103800"/>
                </a:cubicBezTo>
                <a:cubicBezTo>
                  <a:pt x="1277885" y="94040"/>
                  <a:pt x="1275621" y="87164"/>
                  <a:pt x="1271100" y="83175"/>
                </a:cubicBezTo>
                <a:cubicBezTo>
                  <a:pt x="1264976" y="77761"/>
                  <a:pt x="1255883" y="75053"/>
                  <a:pt x="1243815" y="75053"/>
                </a:cubicBezTo>
                <a:cubicBezTo>
                  <a:pt x="1232546" y="75053"/>
                  <a:pt x="1224231" y="77029"/>
                  <a:pt x="1218867" y="80975"/>
                </a:cubicBezTo>
                <a:cubicBezTo>
                  <a:pt x="1213495" y="84925"/>
                  <a:pt x="1209525" y="91909"/>
                  <a:pt x="1206955" y="101938"/>
                </a:cubicBezTo>
                <a:lnTo>
                  <a:pt x="1183533" y="98741"/>
                </a:lnTo>
                <a:cubicBezTo>
                  <a:pt x="1185660" y="88719"/>
                  <a:pt x="1189167" y="80622"/>
                  <a:pt x="1194049" y="74452"/>
                </a:cubicBezTo>
                <a:cubicBezTo>
                  <a:pt x="1198923" y="68289"/>
                  <a:pt x="1205979" y="63541"/>
                  <a:pt x="1215202" y="60215"/>
                </a:cubicBezTo>
                <a:cubicBezTo>
                  <a:pt x="1224429" y="56883"/>
                  <a:pt x="1235124" y="55225"/>
                  <a:pt x="1247278" y="55225"/>
                </a:cubicBezTo>
                <a:cubicBezTo>
                  <a:pt x="1259342" y="55225"/>
                  <a:pt x="1269144" y="56643"/>
                  <a:pt x="1276691" y="59483"/>
                </a:cubicBezTo>
                <a:cubicBezTo>
                  <a:pt x="1284229" y="62324"/>
                  <a:pt x="1289773" y="65895"/>
                  <a:pt x="1293322" y="70197"/>
                </a:cubicBezTo>
                <a:cubicBezTo>
                  <a:pt x="1296872" y="74498"/>
                  <a:pt x="1299352" y="79935"/>
                  <a:pt x="1300775" y="86501"/>
                </a:cubicBezTo>
                <a:cubicBezTo>
                  <a:pt x="1301574" y="90584"/>
                  <a:pt x="1301970" y="97945"/>
                  <a:pt x="1301970" y="108590"/>
                </a:cubicBezTo>
                <a:lnTo>
                  <a:pt x="1301970" y="140529"/>
                </a:lnTo>
                <a:cubicBezTo>
                  <a:pt x="1301970" y="162796"/>
                  <a:pt x="1302480" y="176879"/>
                  <a:pt x="1303499" y="182776"/>
                </a:cubicBezTo>
                <a:cubicBezTo>
                  <a:pt x="1304521" y="188680"/>
                  <a:pt x="1306538" y="194335"/>
                  <a:pt x="1309558" y="199747"/>
                </a:cubicBezTo>
                <a:lnTo>
                  <a:pt x="1284538" y="199747"/>
                </a:lnTo>
                <a:cubicBezTo>
                  <a:pt x="1282054" y="194779"/>
                  <a:pt x="1280460" y="188968"/>
                  <a:pt x="1279746" y="182315"/>
                </a:cubicBezTo>
                <a:close/>
                <a:moveTo>
                  <a:pt x="1277752" y="128819"/>
                </a:moveTo>
                <a:cubicBezTo>
                  <a:pt x="1269058" y="132368"/>
                  <a:pt x="1256019" y="135382"/>
                  <a:pt x="1238627" y="137866"/>
                </a:cubicBezTo>
                <a:cubicBezTo>
                  <a:pt x="1228778" y="139288"/>
                  <a:pt x="1221815" y="140882"/>
                  <a:pt x="1217733" y="142658"/>
                </a:cubicBezTo>
                <a:cubicBezTo>
                  <a:pt x="1213650" y="144432"/>
                  <a:pt x="1210500" y="147024"/>
                  <a:pt x="1208283" y="150440"/>
                </a:cubicBezTo>
                <a:cubicBezTo>
                  <a:pt x="1206070" y="153857"/>
                  <a:pt x="1204957" y="157652"/>
                  <a:pt x="1204957" y="161821"/>
                </a:cubicBezTo>
                <a:cubicBezTo>
                  <a:pt x="1204957" y="168210"/>
                  <a:pt x="1207376" y="173528"/>
                  <a:pt x="1212210" y="177790"/>
                </a:cubicBezTo>
                <a:cubicBezTo>
                  <a:pt x="1217045" y="182048"/>
                  <a:pt x="1224119" y="184177"/>
                  <a:pt x="1233439" y="184177"/>
                </a:cubicBezTo>
                <a:cubicBezTo>
                  <a:pt x="1242663" y="184177"/>
                  <a:pt x="1250871" y="182156"/>
                  <a:pt x="1258057" y="178121"/>
                </a:cubicBezTo>
                <a:cubicBezTo>
                  <a:pt x="1265243" y="174085"/>
                  <a:pt x="1270520" y="168563"/>
                  <a:pt x="1273893" y="161554"/>
                </a:cubicBezTo>
                <a:cubicBezTo>
                  <a:pt x="1276463" y="156143"/>
                  <a:pt x="1277752" y="148158"/>
                  <a:pt x="1277752" y="137599"/>
                </a:cubicBezTo>
                <a:close/>
                <a:moveTo>
                  <a:pt x="1339100" y="58421"/>
                </a:moveTo>
                <a:lnTo>
                  <a:pt x="1363054" y="58421"/>
                </a:lnTo>
                <a:lnTo>
                  <a:pt x="1363054" y="166213"/>
                </a:lnTo>
                <a:lnTo>
                  <a:pt x="1429460" y="58421"/>
                </a:lnTo>
                <a:lnTo>
                  <a:pt x="1455275" y="58421"/>
                </a:lnTo>
                <a:lnTo>
                  <a:pt x="1455275" y="199747"/>
                </a:lnTo>
                <a:lnTo>
                  <a:pt x="1431321" y="199747"/>
                </a:lnTo>
                <a:lnTo>
                  <a:pt x="1431321" y="92621"/>
                </a:lnTo>
                <a:lnTo>
                  <a:pt x="1364915" y="199747"/>
                </a:lnTo>
                <a:lnTo>
                  <a:pt x="1339100" y="199747"/>
                </a:lnTo>
                <a:close/>
                <a:moveTo>
                  <a:pt x="1594876" y="0"/>
                </a:moveTo>
                <a:lnTo>
                  <a:pt x="1616033" y="267"/>
                </a:lnTo>
                <a:cubicBezTo>
                  <a:pt x="1615058" y="9756"/>
                  <a:pt x="1612952" y="16366"/>
                  <a:pt x="1609715" y="20091"/>
                </a:cubicBezTo>
                <a:cubicBezTo>
                  <a:pt x="1606475" y="23821"/>
                  <a:pt x="1602307" y="26215"/>
                  <a:pt x="1597205" y="27277"/>
                </a:cubicBezTo>
                <a:cubicBezTo>
                  <a:pt x="1592104" y="28346"/>
                  <a:pt x="1582100" y="28880"/>
                  <a:pt x="1567193" y="28880"/>
                </a:cubicBezTo>
                <a:cubicBezTo>
                  <a:pt x="1547414" y="28880"/>
                  <a:pt x="1533928" y="30787"/>
                  <a:pt x="1526742" y="34600"/>
                </a:cubicBezTo>
                <a:cubicBezTo>
                  <a:pt x="1519554" y="38412"/>
                  <a:pt x="1514387" y="44511"/>
                  <a:pt x="1511238" y="52896"/>
                </a:cubicBezTo>
                <a:cubicBezTo>
                  <a:pt x="1508087" y="61280"/>
                  <a:pt x="1506334" y="72083"/>
                  <a:pt x="1505977" y="85302"/>
                </a:cubicBezTo>
                <a:cubicBezTo>
                  <a:pt x="1512011" y="76338"/>
                  <a:pt x="1519067" y="69617"/>
                  <a:pt x="1527138" y="65138"/>
                </a:cubicBezTo>
                <a:cubicBezTo>
                  <a:pt x="1535210" y="60660"/>
                  <a:pt x="1544307" y="58421"/>
                  <a:pt x="1554423" y="58421"/>
                </a:cubicBezTo>
                <a:cubicBezTo>
                  <a:pt x="1572960" y="58421"/>
                  <a:pt x="1588310" y="64787"/>
                  <a:pt x="1600467" y="77516"/>
                </a:cubicBezTo>
                <a:cubicBezTo>
                  <a:pt x="1612620" y="90249"/>
                  <a:pt x="1618698" y="107479"/>
                  <a:pt x="1618698" y="129215"/>
                </a:cubicBezTo>
                <a:cubicBezTo>
                  <a:pt x="1618698" y="145717"/>
                  <a:pt x="1615637" y="159246"/>
                  <a:pt x="1609514" y="169806"/>
                </a:cubicBezTo>
                <a:cubicBezTo>
                  <a:pt x="1603394" y="180364"/>
                  <a:pt x="1596140" y="188525"/>
                  <a:pt x="1587755" y="194289"/>
                </a:cubicBezTo>
                <a:cubicBezTo>
                  <a:pt x="1579371" y="200056"/>
                  <a:pt x="1567948" y="202940"/>
                  <a:pt x="1553487" y="202940"/>
                </a:cubicBezTo>
                <a:cubicBezTo>
                  <a:pt x="1536722" y="202940"/>
                  <a:pt x="1523682" y="199106"/>
                  <a:pt x="1514366" y="191427"/>
                </a:cubicBezTo>
                <a:cubicBezTo>
                  <a:pt x="1505049" y="183755"/>
                  <a:pt x="1497910" y="173930"/>
                  <a:pt x="1492938" y="161953"/>
                </a:cubicBezTo>
                <a:cubicBezTo>
                  <a:pt x="1487970" y="149977"/>
                  <a:pt x="1485484" y="129125"/>
                  <a:pt x="1485484" y="99407"/>
                </a:cubicBezTo>
                <a:cubicBezTo>
                  <a:pt x="1485484" y="62054"/>
                  <a:pt x="1491808" y="36904"/>
                  <a:pt x="1504448" y="23951"/>
                </a:cubicBezTo>
                <a:cubicBezTo>
                  <a:pt x="1517088" y="10998"/>
                  <a:pt x="1536541" y="4523"/>
                  <a:pt x="1562804" y="4523"/>
                </a:cubicBezTo>
                <a:cubicBezTo>
                  <a:pt x="1579129" y="4523"/>
                  <a:pt x="1588399" y="4256"/>
                  <a:pt x="1590618" y="3722"/>
                </a:cubicBezTo>
                <a:cubicBezTo>
                  <a:pt x="1592835" y="3194"/>
                  <a:pt x="1594256" y="1952"/>
                  <a:pt x="1594876" y="0"/>
                </a:cubicBezTo>
                <a:close/>
                <a:moveTo>
                  <a:pt x="1593677" y="128553"/>
                </a:moveTo>
                <a:cubicBezTo>
                  <a:pt x="1593677" y="113825"/>
                  <a:pt x="1590196" y="101757"/>
                  <a:pt x="1583230" y="92351"/>
                </a:cubicBezTo>
                <a:cubicBezTo>
                  <a:pt x="1576265" y="82952"/>
                  <a:pt x="1566443" y="78246"/>
                  <a:pt x="1553753" y="78246"/>
                </a:cubicBezTo>
                <a:cubicBezTo>
                  <a:pt x="1540534" y="78246"/>
                  <a:pt x="1530335" y="83214"/>
                  <a:pt x="1523149" y="93151"/>
                </a:cubicBezTo>
                <a:cubicBezTo>
                  <a:pt x="1515961" y="103090"/>
                  <a:pt x="1512368" y="116356"/>
                  <a:pt x="1512368" y="132941"/>
                </a:cubicBezTo>
                <a:cubicBezTo>
                  <a:pt x="1512368" y="149353"/>
                  <a:pt x="1516338" y="161910"/>
                  <a:pt x="1524281" y="170604"/>
                </a:cubicBezTo>
                <a:cubicBezTo>
                  <a:pt x="1532214" y="179295"/>
                  <a:pt x="1541996" y="183643"/>
                  <a:pt x="1553620" y="183643"/>
                </a:cubicBezTo>
                <a:cubicBezTo>
                  <a:pt x="1565507" y="183643"/>
                  <a:pt x="1575160" y="178610"/>
                  <a:pt x="1582567" y="168542"/>
                </a:cubicBezTo>
                <a:cubicBezTo>
                  <a:pt x="1589973" y="158472"/>
                  <a:pt x="1593677" y="145142"/>
                  <a:pt x="1593677" y="128553"/>
                </a:cubicBezTo>
                <a:close/>
                <a:moveTo>
                  <a:pt x="1638522" y="129086"/>
                </a:moveTo>
                <a:cubicBezTo>
                  <a:pt x="1638522" y="102910"/>
                  <a:pt x="1645798" y="83528"/>
                  <a:pt x="1660354" y="70931"/>
                </a:cubicBezTo>
                <a:cubicBezTo>
                  <a:pt x="1672506" y="60458"/>
                  <a:pt x="1687321" y="55225"/>
                  <a:pt x="1704799" y="55225"/>
                </a:cubicBezTo>
                <a:cubicBezTo>
                  <a:pt x="1724228" y="55225"/>
                  <a:pt x="1740111" y="61589"/>
                  <a:pt x="1752441" y="74323"/>
                </a:cubicBezTo>
                <a:cubicBezTo>
                  <a:pt x="1764774" y="87056"/>
                  <a:pt x="1770938" y="104642"/>
                  <a:pt x="1770938" y="127088"/>
                </a:cubicBezTo>
                <a:cubicBezTo>
                  <a:pt x="1770938" y="145275"/>
                  <a:pt x="1768208" y="159581"/>
                  <a:pt x="1762755" y="170007"/>
                </a:cubicBezTo>
                <a:cubicBezTo>
                  <a:pt x="1757302" y="180429"/>
                  <a:pt x="1749359" y="188525"/>
                  <a:pt x="1738934" y="194289"/>
                </a:cubicBezTo>
                <a:cubicBezTo>
                  <a:pt x="1728504" y="200056"/>
                  <a:pt x="1717129" y="202940"/>
                  <a:pt x="1704799" y="202940"/>
                </a:cubicBezTo>
                <a:cubicBezTo>
                  <a:pt x="1685013" y="202940"/>
                  <a:pt x="1669021" y="196596"/>
                  <a:pt x="1656825" y="183910"/>
                </a:cubicBezTo>
                <a:cubicBezTo>
                  <a:pt x="1644625" y="171224"/>
                  <a:pt x="1638522" y="152950"/>
                  <a:pt x="1638522" y="129086"/>
                </a:cubicBezTo>
                <a:close/>
                <a:moveTo>
                  <a:pt x="1663146" y="129086"/>
                </a:moveTo>
                <a:cubicBezTo>
                  <a:pt x="1663146" y="147183"/>
                  <a:pt x="1667096" y="160734"/>
                  <a:pt x="1674990" y="169741"/>
                </a:cubicBezTo>
                <a:cubicBezTo>
                  <a:pt x="1682886" y="178744"/>
                  <a:pt x="1692817" y="183247"/>
                  <a:pt x="1704799" y="183247"/>
                </a:cubicBezTo>
                <a:cubicBezTo>
                  <a:pt x="1716686" y="183247"/>
                  <a:pt x="1726579" y="178722"/>
                  <a:pt x="1734473" y="169672"/>
                </a:cubicBezTo>
                <a:cubicBezTo>
                  <a:pt x="1742368" y="160622"/>
                  <a:pt x="1746317" y="146826"/>
                  <a:pt x="1746317" y="128287"/>
                </a:cubicBezTo>
                <a:cubicBezTo>
                  <a:pt x="1746317" y="110809"/>
                  <a:pt x="1742346" y="97564"/>
                  <a:pt x="1734409" y="88561"/>
                </a:cubicBezTo>
                <a:cubicBezTo>
                  <a:pt x="1726467" y="79557"/>
                  <a:pt x="1716599" y="75053"/>
                  <a:pt x="1704799" y="75053"/>
                </a:cubicBezTo>
                <a:cubicBezTo>
                  <a:pt x="1692817" y="75053"/>
                  <a:pt x="1682886" y="79535"/>
                  <a:pt x="1674990" y="88492"/>
                </a:cubicBezTo>
                <a:cubicBezTo>
                  <a:pt x="1667096" y="97456"/>
                  <a:pt x="1663146" y="110985"/>
                  <a:pt x="1663146" y="129086"/>
                </a:cubicBezTo>
                <a:close/>
                <a:moveTo>
                  <a:pt x="1804184" y="58421"/>
                </a:moveTo>
                <a:lnTo>
                  <a:pt x="1915438" y="58421"/>
                </a:lnTo>
                <a:lnTo>
                  <a:pt x="1915438" y="199747"/>
                </a:lnTo>
                <a:lnTo>
                  <a:pt x="1891613" y="199747"/>
                </a:lnTo>
                <a:lnTo>
                  <a:pt x="1891613" y="78246"/>
                </a:lnTo>
                <a:lnTo>
                  <a:pt x="1828142" y="78246"/>
                </a:lnTo>
                <a:lnTo>
                  <a:pt x="1828142" y="148645"/>
                </a:lnTo>
                <a:cubicBezTo>
                  <a:pt x="1828142" y="165061"/>
                  <a:pt x="1827609" y="175886"/>
                  <a:pt x="1826543" y="181116"/>
                </a:cubicBezTo>
                <a:cubicBezTo>
                  <a:pt x="1825478" y="186351"/>
                  <a:pt x="1822550" y="190919"/>
                  <a:pt x="1817760" y="194826"/>
                </a:cubicBezTo>
                <a:cubicBezTo>
                  <a:pt x="1812968" y="198731"/>
                  <a:pt x="1806048" y="200683"/>
                  <a:pt x="1796998" y="200683"/>
                </a:cubicBezTo>
                <a:cubicBezTo>
                  <a:pt x="1791411" y="200683"/>
                  <a:pt x="1784973" y="200326"/>
                  <a:pt x="1777701" y="199613"/>
                </a:cubicBezTo>
                <a:lnTo>
                  <a:pt x="1777701" y="179654"/>
                </a:lnTo>
                <a:lnTo>
                  <a:pt x="1788217" y="179654"/>
                </a:lnTo>
                <a:cubicBezTo>
                  <a:pt x="1793185" y="179654"/>
                  <a:pt x="1796731" y="179148"/>
                  <a:pt x="1798866" y="178125"/>
                </a:cubicBezTo>
                <a:cubicBezTo>
                  <a:pt x="1800995" y="177103"/>
                  <a:pt x="1802412" y="175482"/>
                  <a:pt x="1803122" y="173269"/>
                </a:cubicBezTo>
                <a:cubicBezTo>
                  <a:pt x="1803830" y="171051"/>
                  <a:pt x="1804184" y="163819"/>
                  <a:pt x="1804184" y="151574"/>
                </a:cubicBezTo>
                <a:close/>
                <a:moveTo>
                  <a:pt x="2048250" y="154235"/>
                </a:moveTo>
                <a:lnTo>
                  <a:pt x="2073003" y="157295"/>
                </a:lnTo>
                <a:cubicBezTo>
                  <a:pt x="2069097" y="171756"/>
                  <a:pt x="2061868" y="182978"/>
                  <a:pt x="2051309" y="190962"/>
                </a:cubicBezTo>
                <a:cubicBezTo>
                  <a:pt x="2040751" y="198947"/>
                  <a:pt x="2027265" y="202940"/>
                  <a:pt x="2010852" y="202940"/>
                </a:cubicBezTo>
                <a:cubicBezTo>
                  <a:pt x="1990181" y="202940"/>
                  <a:pt x="1973791" y="196574"/>
                  <a:pt x="1961680" y="183841"/>
                </a:cubicBezTo>
                <a:cubicBezTo>
                  <a:pt x="1949573" y="171112"/>
                  <a:pt x="1943514" y="153260"/>
                  <a:pt x="1943514" y="130284"/>
                </a:cubicBezTo>
                <a:cubicBezTo>
                  <a:pt x="1943514" y="106502"/>
                  <a:pt x="1949638" y="88049"/>
                  <a:pt x="1961882" y="74920"/>
                </a:cubicBezTo>
                <a:cubicBezTo>
                  <a:pt x="1974122" y="61791"/>
                  <a:pt x="1990005" y="55225"/>
                  <a:pt x="2009524" y="55225"/>
                </a:cubicBezTo>
                <a:cubicBezTo>
                  <a:pt x="2028421" y="55225"/>
                  <a:pt x="2043857" y="61654"/>
                  <a:pt x="2055834" y="74520"/>
                </a:cubicBezTo>
                <a:cubicBezTo>
                  <a:pt x="2067812" y="87384"/>
                  <a:pt x="2073798" y="105484"/>
                  <a:pt x="2073798" y="128819"/>
                </a:cubicBezTo>
                <a:cubicBezTo>
                  <a:pt x="2073798" y="130237"/>
                  <a:pt x="2073751" y="132364"/>
                  <a:pt x="2073665" y="135206"/>
                </a:cubicBezTo>
                <a:lnTo>
                  <a:pt x="1968268" y="135206"/>
                </a:lnTo>
                <a:cubicBezTo>
                  <a:pt x="1969158" y="150729"/>
                  <a:pt x="1973546" y="162620"/>
                  <a:pt x="1981444" y="170871"/>
                </a:cubicBezTo>
                <a:cubicBezTo>
                  <a:pt x="1989339" y="179122"/>
                  <a:pt x="1999188" y="183247"/>
                  <a:pt x="2010989" y="183247"/>
                </a:cubicBezTo>
                <a:cubicBezTo>
                  <a:pt x="2019770" y="183247"/>
                  <a:pt x="2027268" y="180939"/>
                  <a:pt x="2033478" y="176324"/>
                </a:cubicBezTo>
                <a:cubicBezTo>
                  <a:pt x="2039689" y="171709"/>
                  <a:pt x="2044614" y="164347"/>
                  <a:pt x="2048250" y="154235"/>
                </a:cubicBezTo>
                <a:close/>
                <a:moveTo>
                  <a:pt x="1969600" y="115510"/>
                </a:moveTo>
                <a:lnTo>
                  <a:pt x="2048512" y="115510"/>
                </a:lnTo>
                <a:cubicBezTo>
                  <a:pt x="2047450" y="103619"/>
                  <a:pt x="2044433" y="94705"/>
                  <a:pt x="2039465" y="88758"/>
                </a:cubicBezTo>
                <a:cubicBezTo>
                  <a:pt x="2031837" y="79535"/>
                  <a:pt x="2021944" y="74920"/>
                  <a:pt x="2009790" y="74920"/>
                </a:cubicBezTo>
                <a:cubicBezTo>
                  <a:pt x="1998786" y="74920"/>
                  <a:pt x="1989538" y="78603"/>
                  <a:pt x="1982046" y="85965"/>
                </a:cubicBezTo>
                <a:cubicBezTo>
                  <a:pt x="1974546" y="93330"/>
                  <a:pt x="1970400" y="103176"/>
                  <a:pt x="1969600" y="115510"/>
                </a:cubicBezTo>
                <a:close/>
                <a:moveTo>
                  <a:pt x="2199824" y="154235"/>
                </a:moveTo>
                <a:lnTo>
                  <a:pt x="2224578" y="157295"/>
                </a:lnTo>
                <a:cubicBezTo>
                  <a:pt x="2220671" y="171756"/>
                  <a:pt x="2213442" y="182978"/>
                  <a:pt x="2202884" y="190962"/>
                </a:cubicBezTo>
                <a:cubicBezTo>
                  <a:pt x="2192325" y="198947"/>
                  <a:pt x="2178840" y="202940"/>
                  <a:pt x="2162426" y="202940"/>
                </a:cubicBezTo>
                <a:cubicBezTo>
                  <a:pt x="2141756" y="202940"/>
                  <a:pt x="2125365" y="196574"/>
                  <a:pt x="2113255" y="183841"/>
                </a:cubicBezTo>
                <a:cubicBezTo>
                  <a:pt x="2101148" y="171112"/>
                  <a:pt x="2095093" y="153260"/>
                  <a:pt x="2095093" y="130284"/>
                </a:cubicBezTo>
                <a:cubicBezTo>
                  <a:pt x="2095093" y="106502"/>
                  <a:pt x="2101212" y="88049"/>
                  <a:pt x="2113457" y="74920"/>
                </a:cubicBezTo>
                <a:cubicBezTo>
                  <a:pt x="2125696" y="61791"/>
                  <a:pt x="2141580" y="55225"/>
                  <a:pt x="2161098" y="55225"/>
                </a:cubicBezTo>
                <a:cubicBezTo>
                  <a:pt x="2179994" y="55225"/>
                  <a:pt x="2195431" y="61654"/>
                  <a:pt x="2207409" y="74520"/>
                </a:cubicBezTo>
                <a:cubicBezTo>
                  <a:pt x="2219386" y="87384"/>
                  <a:pt x="2225373" y="105484"/>
                  <a:pt x="2225373" y="128819"/>
                </a:cubicBezTo>
                <a:cubicBezTo>
                  <a:pt x="2225373" y="130237"/>
                  <a:pt x="2225326" y="132364"/>
                  <a:pt x="2225239" y="135206"/>
                </a:cubicBezTo>
                <a:lnTo>
                  <a:pt x="2119846" y="135206"/>
                </a:lnTo>
                <a:cubicBezTo>
                  <a:pt x="2120731" y="150729"/>
                  <a:pt x="2125124" y="162620"/>
                  <a:pt x="2133019" y="170871"/>
                </a:cubicBezTo>
                <a:cubicBezTo>
                  <a:pt x="2140914" y="179122"/>
                  <a:pt x="2150763" y="183247"/>
                  <a:pt x="2162564" y="183247"/>
                </a:cubicBezTo>
                <a:cubicBezTo>
                  <a:pt x="2171344" y="183247"/>
                  <a:pt x="2178842" y="180939"/>
                  <a:pt x="2185053" y="176324"/>
                </a:cubicBezTo>
                <a:cubicBezTo>
                  <a:pt x="2191263" y="171709"/>
                  <a:pt x="2196188" y="164347"/>
                  <a:pt x="2199824" y="154235"/>
                </a:cubicBezTo>
                <a:close/>
                <a:moveTo>
                  <a:pt x="2121174" y="115510"/>
                </a:moveTo>
                <a:lnTo>
                  <a:pt x="2200087" y="115510"/>
                </a:lnTo>
                <a:cubicBezTo>
                  <a:pt x="2199024" y="103619"/>
                  <a:pt x="2196012" y="94705"/>
                  <a:pt x="2191040" y="88758"/>
                </a:cubicBezTo>
                <a:cubicBezTo>
                  <a:pt x="2183412" y="79535"/>
                  <a:pt x="2173519" y="74920"/>
                  <a:pt x="2161365" y="74920"/>
                </a:cubicBezTo>
                <a:cubicBezTo>
                  <a:pt x="2150360" y="74920"/>
                  <a:pt x="2141111" y="78603"/>
                  <a:pt x="2133620" y="85965"/>
                </a:cubicBezTo>
                <a:cubicBezTo>
                  <a:pt x="2126121" y="93330"/>
                  <a:pt x="2121973" y="103176"/>
                  <a:pt x="2121174" y="115510"/>
                </a:cubicBezTo>
                <a:close/>
                <a:moveTo>
                  <a:pt x="2418505" y="147982"/>
                </a:moveTo>
                <a:lnTo>
                  <a:pt x="2442060" y="151042"/>
                </a:lnTo>
                <a:cubicBezTo>
                  <a:pt x="2439490" y="167278"/>
                  <a:pt x="2432902" y="179986"/>
                  <a:pt x="2422300" y="189167"/>
                </a:cubicBezTo>
                <a:cubicBezTo>
                  <a:pt x="2411698" y="198350"/>
                  <a:pt x="2398681" y="202940"/>
                  <a:pt x="2383244" y="202940"/>
                </a:cubicBezTo>
                <a:cubicBezTo>
                  <a:pt x="2363904" y="202940"/>
                  <a:pt x="2348356" y="196617"/>
                  <a:pt x="2336602" y="183975"/>
                </a:cubicBezTo>
                <a:cubicBezTo>
                  <a:pt x="2324848" y="171336"/>
                  <a:pt x="2318969" y="153213"/>
                  <a:pt x="2318969" y="129615"/>
                </a:cubicBezTo>
                <a:cubicBezTo>
                  <a:pt x="2318969" y="114359"/>
                  <a:pt x="2321497" y="101002"/>
                  <a:pt x="2326555" y="89558"/>
                </a:cubicBezTo>
                <a:cubicBezTo>
                  <a:pt x="2331609" y="78113"/>
                  <a:pt x="2339306" y="69531"/>
                  <a:pt x="2349641" y="63807"/>
                </a:cubicBezTo>
                <a:cubicBezTo>
                  <a:pt x="2359978" y="58082"/>
                  <a:pt x="2371219" y="55225"/>
                  <a:pt x="2383373" y="55225"/>
                </a:cubicBezTo>
                <a:cubicBezTo>
                  <a:pt x="2398724" y="55225"/>
                  <a:pt x="2411277" y="59105"/>
                  <a:pt x="2421040" y="66867"/>
                </a:cubicBezTo>
                <a:cubicBezTo>
                  <a:pt x="2430796" y="74631"/>
                  <a:pt x="2437053" y="85655"/>
                  <a:pt x="2439803" y="99940"/>
                </a:cubicBezTo>
                <a:lnTo>
                  <a:pt x="2416516" y="103533"/>
                </a:lnTo>
                <a:cubicBezTo>
                  <a:pt x="2414298" y="94040"/>
                  <a:pt x="2410370" y="86897"/>
                  <a:pt x="2404736" y="82105"/>
                </a:cubicBezTo>
                <a:cubicBezTo>
                  <a:pt x="2399105" y="77314"/>
                  <a:pt x="2392290" y="74920"/>
                  <a:pt x="2384309" y="74920"/>
                </a:cubicBezTo>
                <a:cubicBezTo>
                  <a:pt x="2372242" y="74920"/>
                  <a:pt x="2362439" y="79243"/>
                  <a:pt x="2354898" y="87894"/>
                </a:cubicBezTo>
                <a:cubicBezTo>
                  <a:pt x="2347355" y="96545"/>
                  <a:pt x="2343586" y="110232"/>
                  <a:pt x="2343586" y="128948"/>
                </a:cubicBezTo>
                <a:cubicBezTo>
                  <a:pt x="2343586" y="147935"/>
                  <a:pt x="2347226" y="161735"/>
                  <a:pt x="2354501" y="170338"/>
                </a:cubicBezTo>
                <a:cubicBezTo>
                  <a:pt x="2361773" y="178946"/>
                  <a:pt x="2371266" y="183247"/>
                  <a:pt x="2382977" y="183247"/>
                </a:cubicBezTo>
                <a:cubicBezTo>
                  <a:pt x="2392380" y="183247"/>
                  <a:pt x="2400233" y="180364"/>
                  <a:pt x="2406532" y="174597"/>
                </a:cubicBezTo>
                <a:cubicBezTo>
                  <a:pt x="2412832" y="168830"/>
                  <a:pt x="2416821" y="159959"/>
                  <a:pt x="2418505" y="147982"/>
                </a:cubicBezTo>
                <a:close/>
                <a:moveTo>
                  <a:pt x="2461490" y="254178"/>
                </a:moveTo>
                <a:lnTo>
                  <a:pt x="2458829" y="231686"/>
                </a:lnTo>
                <a:cubicBezTo>
                  <a:pt x="2464064" y="233107"/>
                  <a:pt x="2468633" y="233817"/>
                  <a:pt x="2472535" y="233817"/>
                </a:cubicBezTo>
                <a:cubicBezTo>
                  <a:pt x="2477859" y="233817"/>
                  <a:pt x="2482115" y="232927"/>
                  <a:pt x="2485311" y="231156"/>
                </a:cubicBezTo>
                <a:cubicBezTo>
                  <a:pt x="2488508" y="229379"/>
                  <a:pt x="2491125" y="226894"/>
                  <a:pt x="2493162" y="223704"/>
                </a:cubicBezTo>
                <a:cubicBezTo>
                  <a:pt x="2494671" y="221310"/>
                  <a:pt x="2497112" y="215363"/>
                  <a:pt x="2500481" y="205870"/>
                </a:cubicBezTo>
                <a:cubicBezTo>
                  <a:pt x="2500925" y="204537"/>
                  <a:pt x="2501637" y="202586"/>
                  <a:pt x="2502613" y="200012"/>
                </a:cubicBezTo>
                <a:lnTo>
                  <a:pt x="2448979" y="58421"/>
                </a:lnTo>
                <a:lnTo>
                  <a:pt x="2474800" y="58421"/>
                </a:lnTo>
                <a:lnTo>
                  <a:pt x="2504211" y="140264"/>
                </a:lnTo>
                <a:cubicBezTo>
                  <a:pt x="2508024" y="150642"/>
                  <a:pt x="2511437" y="161554"/>
                  <a:pt x="2514456" y="173002"/>
                </a:cubicBezTo>
                <a:cubicBezTo>
                  <a:pt x="2517204" y="162000"/>
                  <a:pt x="2520490" y="151262"/>
                  <a:pt x="2524303" y="140796"/>
                </a:cubicBezTo>
                <a:lnTo>
                  <a:pt x="2554510" y="58421"/>
                </a:lnTo>
                <a:lnTo>
                  <a:pt x="2578465" y="58421"/>
                </a:lnTo>
                <a:lnTo>
                  <a:pt x="2524702" y="202141"/>
                </a:lnTo>
                <a:cubicBezTo>
                  <a:pt x="2518934" y="217667"/>
                  <a:pt x="2514456" y="228359"/>
                  <a:pt x="2511260" y="234216"/>
                </a:cubicBezTo>
                <a:cubicBezTo>
                  <a:pt x="2507000" y="242112"/>
                  <a:pt x="2502124" y="247900"/>
                  <a:pt x="2496622" y="251583"/>
                </a:cubicBezTo>
                <a:cubicBezTo>
                  <a:pt x="2491121" y="255265"/>
                  <a:pt x="2484554" y="257105"/>
                  <a:pt x="2476927" y="257105"/>
                </a:cubicBezTo>
                <a:cubicBezTo>
                  <a:pt x="2472312" y="257105"/>
                  <a:pt x="2467171" y="256130"/>
                  <a:pt x="2461490" y="254178"/>
                </a:cubicBezTo>
                <a:close/>
                <a:moveTo>
                  <a:pt x="2595557" y="253912"/>
                </a:moveTo>
                <a:lnTo>
                  <a:pt x="2595557" y="58421"/>
                </a:lnTo>
                <a:lnTo>
                  <a:pt x="2617381" y="58421"/>
                </a:lnTo>
                <a:lnTo>
                  <a:pt x="2617381" y="76784"/>
                </a:lnTo>
                <a:cubicBezTo>
                  <a:pt x="2622525" y="69598"/>
                  <a:pt x="2628339" y="64210"/>
                  <a:pt x="2634816" y="60613"/>
                </a:cubicBezTo>
                <a:cubicBezTo>
                  <a:pt x="2641287" y="57021"/>
                  <a:pt x="2649140" y="55225"/>
                  <a:pt x="2658371" y="55225"/>
                </a:cubicBezTo>
                <a:cubicBezTo>
                  <a:pt x="2670434" y="55225"/>
                  <a:pt x="2681083" y="58327"/>
                  <a:pt x="2690306" y="64538"/>
                </a:cubicBezTo>
                <a:cubicBezTo>
                  <a:pt x="2699532" y="70748"/>
                  <a:pt x="2706498" y="79509"/>
                  <a:pt x="2711200" y="90822"/>
                </a:cubicBezTo>
                <a:cubicBezTo>
                  <a:pt x="2715902" y="102136"/>
                  <a:pt x="2718252" y="114534"/>
                  <a:pt x="2718252" y="128020"/>
                </a:cubicBezTo>
                <a:cubicBezTo>
                  <a:pt x="2718252" y="142481"/>
                  <a:pt x="2715657" y="155499"/>
                  <a:pt x="2710470" y="167076"/>
                </a:cubicBezTo>
                <a:cubicBezTo>
                  <a:pt x="2705278" y="178653"/>
                  <a:pt x="2697740" y="187528"/>
                  <a:pt x="2687847" y="193692"/>
                </a:cubicBezTo>
                <a:cubicBezTo>
                  <a:pt x="2677954" y="199855"/>
                  <a:pt x="2667554" y="202940"/>
                  <a:pt x="2656638" y="202940"/>
                </a:cubicBezTo>
                <a:cubicBezTo>
                  <a:pt x="2648658" y="202940"/>
                  <a:pt x="2641489" y="201254"/>
                  <a:pt x="2635147" y="197881"/>
                </a:cubicBezTo>
                <a:cubicBezTo>
                  <a:pt x="2628807" y="194512"/>
                  <a:pt x="2623594" y="190256"/>
                  <a:pt x="2619512" y="185109"/>
                </a:cubicBezTo>
                <a:lnTo>
                  <a:pt x="2619512" y="253912"/>
                </a:lnTo>
                <a:close/>
                <a:moveTo>
                  <a:pt x="2617248" y="129882"/>
                </a:moveTo>
                <a:cubicBezTo>
                  <a:pt x="2617248" y="148068"/>
                  <a:pt x="2620931" y="161515"/>
                  <a:pt x="2628292" y="170204"/>
                </a:cubicBezTo>
                <a:cubicBezTo>
                  <a:pt x="2635658" y="178899"/>
                  <a:pt x="2644575" y="183247"/>
                  <a:pt x="2655044" y="183247"/>
                </a:cubicBezTo>
                <a:cubicBezTo>
                  <a:pt x="2665689" y="183247"/>
                  <a:pt x="2674804" y="178744"/>
                  <a:pt x="2682392" y="169741"/>
                </a:cubicBezTo>
                <a:cubicBezTo>
                  <a:pt x="2689974" y="160734"/>
                  <a:pt x="2693769" y="146783"/>
                  <a:pt x="2693769" y="127883"/>
                </a:cubicBezTo>
                <a:cubicBezTo>
                  <a:pt x="2693769" y="109875"/>
                  <a:pt x="2690064" y="96394"/>
                  <a:pt x="2682659" y="87430"/>
                </a:cubicBezTo>
                <a:cubicBezTo>
                  <a:pt x="2675247" y="78470"/>
                  <a:pt x="2666398" y="73992"/>
                  <a:pt x="2656110" y="73992"/>
                </a:cubicBezTo>
                <a:cubicBezTo>
                  <a:pt x="2645903" y="73992"/>
                  <a:pt x="2636878" y="78761"/>
                  <a:pt x="2629027" y="88298"/>
                </a:cubicBezTo>
                <a:cubicBezTo>
                  <a:pt x="2621171" y="97834"/>
                  <a:pt x="2617248" y="111698"/>
                  <a:pt x="2617248" y="129882"/>
                </a:cubicBezTo>
                <a:close/>
                <a:moveTo>
                  <a:pt x="2738214" y="129086"/>
                </a:moveTo>
                <a:cubicBezTo>
                  <a:pt x="2738214" y="102910"/>
                  <a:pt x="2745486" y="83528"/>
                  <a:pt x="2760041" y="70931"/>
                </a:cubicBezTo>
                <a:cubicBezTo>
                  <a:pt x="2772195" y="60458"/>
                  <a:pt x="2787012" y="55225"/>
                  <a:pt x="2804486" y="55225"/>
                </a:cubicBezTo>
                <a:cubicBezTo>
                  <a:pt x="2823916" y="55225"/>
                  <a:pt x="2839799" y="61589"/>
                  <a:pt x="2852133" y="74323"/>
                </a:cubicBezTo>
                <a:cubicBezTo>
                  <a:pt x="2864463" y="87056"/>
                  <a:pt x="2870629" y="104642"/>
                  <a:pt x="2870629" y="127088"/>
                </a:cubicBezTo>
                <a:cubicBezTo>
                  <a:pt x="2870629" y="145275"/>
                  <a:pt x="2867898" y="159581"/>
                  <a:pt x="2862443" y="170007"/>
                </a:cubicBezTo>
                <a:cubicBezTo>
                  <a:pt x="2856989" y="180429"/>
                  <a:pt x="2849048" y="188525"/>
                  <a:pt x="2838623" y="194289"/>
                </a:cubicBezTo>
                <a:cubicBezTo>
                  <a:pt x="2828196" y="200056"/>
                  <a:pt x="2816821" y="202940"/>
                  <a:pt x="2804486" y="202940"/>
                </a:cubicBezTo>
                <a:cubicBezTo>
                  <a:pt x="2784701" y="202940"/>
                  <a:pt x="2768710" y="196596"/>
                  <a:pt x="2756513" y="183910"/>
                </a:cubicBezTo>
                <a:cubicBezTo>
                  <a:pt x="2744313" y="171224"/>
                  <a:pt x="2738214" y="152950"/>
                  <a:pt x="2738214" y="129086"/>
                </a:cubicBezTo>
                <a:close/>
                <a:moveTo>
                  <a:pt x="2762836" y="129086"/>
                </a:moveTo>
                <a:cubicBezTo>
                  <a:pt x="2762836" y="147183"/>
                  <a:pt x="2766784" y="160734"/>
                  <a:pt x="2774679" y="169741"/>
                </a:cubicBezTo>
                <a:cubicBezTo>
                  <a:pt x="2782574" y="178744"/>
                  <a:pt x="2792510" y="183247"/>
                  <a:pt x="2804486" y="183247"/>
                </a:cubicBezTo>
                <a:cubicBezTo>
                  <a:pt x="2816374" y="183247"/>
                  <a:pt x="2826267" y="178722"/>
                  <a:pt x="2834161" y="169672"/>
                </a:cubicBezTo>
                <a:cubicBezTo>
                  <a:pt x="2842057" y="160622"/>
                  <a:pt x="2846005" y="146826"/>
                  <a:pt x="2846005" y="128287"/>
                </a:cubicBezTo>
                <a:cubicBezTo>
                  <a:pt x="2846005" y="110809"/>
                  <a:pt x="2842035" y="97564"/>
                  <a:pt x="2834097" y="88561"/>
                </a:cubicBezTo>
                <a:cubicBezTo>
                  <a:pt x="2826155" y="79557"/>
                  <a:pt x="2816287" y="75053"/>
                  <a:pt x="2804486" y="75053"/>
                </a:cubicBezTo>
                <a:cubicBezTo>
                  <a:pt x="2792510" y="75053"/>
                  <a:pt x="2782574" y="79535"/>
                  <a:pt x="2774679" y="88492"/>
                </a:cubicBezTo>
                <a:cubicBezTo>
                  <a:pt x="2766784" y="97456"/>
                  <a:pt x="2762836" y="110985"/>
                  <a:pt x="2762836" y="129086"/>
                </a:cubicBezTo>
                <a:close/>
                <a:moveTo>
                  <a:pt x="2898840" y="58421"/>
                </a:moveTo>
                <a:lnTo>
                  <a:pt x="2954063" y="58421"/>
                </a:lnTo>
                <a:cubicBezTo>
                  <a:pt x="2967639" y="58421"/>
                  <a:pt x="2977729" y="59548"/>
                  <a:pt x="2984343" y="61812"/>
                </a:cubicBezTo>
                <a:cubicBezTo>
                  <a:pt x="2990949" y="64077"/>
                  <a:pt x="2996630" y="68221"/>
                  <a:pt x="3001374" y="74254"/>
                </a:cubicBezTo>
                <a:cubicBezTo>
                  <a:pt x="3006119" y="80288"/>
                  <a:pt x="3008496" y="87519"/>
                  <a:pt x="3008496" y="95947"/>
                </a:cubicBezTo>
                <a:cubicBezTo>
                  <a:pt x="3008496" y="102691"/>
                  <a:pt x="3007098" y="108566"/>
                  <a:pt x="3004304" y="113580"/>
                </a:cubicBezTo>
                <a:cubicBezTo>
                  <a:pt x="3001508" y="118595"/>
                  <a:pt x="2997314" y="122786"/>
                  <a:pt x="2991730" y="126159"/>
                </a:cubicBezTo>
                <a:cubicBezTo>
                  <a:pt x="2998382" y="128373"/>
                  <a:pt x="3003905" y="132523"/>
                  <a:pt x="3008297" y="138597"/>
                </a:cubicBezTo>
                <a:cubicBezTo>
                  <a:pt x="3012689" y="144677"/>
                  <a:pt x="3014882" y="151888"/>
                  <a:pt x="3014882" y="160226"/>
                </a:cubicBezTo>
                <a:cubicBezTo>
                  <a:pt x="3013996" y="173622"/>
                  <a:pt x="3009204" y="183557"/>
                  <a:pt x="3000511" y="190034"/>
                </a:cubicBezTo>
                <a:cubicBezTo>
                  <a:pt x="2991817" y="196510"/>
                  <a:pt x="2979173" y="199747"/>
                  <a:pt x="2962585" y="199747"/>
                </a:cubicBezTo>
                <a:lnTo>
                  <a:pt x="2898840" y="199747"/>
                </a:lnTo>
                <a:close/>
                <a:moveTo>
                  <a:pt x="2922791" y="117904"/>
                </a:moveTo>
                <a:lnTo>
                  <a:pt x="2948343" y="117904"/>
                </a:lnTo>
                <a:cubicBezTo>
                  <a:pt x="2958549" y="117904"/>
                  <a:pt x="2965554" y="117371"/>
                  <a:pt x="2969374" y="116309"/>
                </a:cubicBezTo>
                <a:cubicBezTo>
                  <a:pt x="2973187" y="115244"/>
                  <a:pt x="2976599" y="113095"/>
                  <a:pt x="2979619" y="109854"/>
                </a:cubicBezTo>
                <a:cubicBezTo>
                  <a:pt x="2982633" y="106618"/>
                  <a:pt x="2984142" y="102734"/>
                  <a:pt x="2984142" y="98208"/>
                </a:cubicBezTo>
                <a:cubicBezTo>
                  <a:pt x="2984142" y="90757"/>
                  <a:pt x="2981503" y="85569"/>
                  <a:pt x="2976225" y="82639"/>
                </a:cubicBezTo>
                <a:cubicBezTo>
                  <a:pt x="2970948" y="79712"/>
                  <a:pt x="2961918" y="78246"/>
                  <a:pt x="2949142" y="78246"/>
                </a:cubicBezTo>
                <a:lnTo>
                  <a:pt x="2922791" y="78246"/>
                </a:lnTo>
                <a:close/>
                <a:moveTo>
                  <a:pt x="2922791" y="180051"/>
                </a:moveTo>
                <a:lnTo>
                  <a:pt x="2954330" y="180051"/>
                </a:lnTo>
                <a:cubicBezTo>
                  <a:pt x="2967905" y="180051"/>
                  <a:pt x="2977222" y="178474"/>
                  <a:pt x="2982280" y="175323"/>
                </a:cubicBezTo>
                <a:cubicBezTo>
                  <a:pt x="2987335" y="172178"/>
                  <a:pt x="2989999" y="166745"/>
                  <a:pt x="2990264" y="159027"/>
                </a:cubicBezTo>
                <a:cubicBezTo>
                  <a:pt x="2990264" y="154502"/>
                  <a:pt x="2988800" y="150307"/>
                  <a:pt x="2985873" y="146449"/>
                </a:cubicBezTo>
                <a:cubicBezTo>
                  <a:pt x="2982945" y="142589"/>
                  <a:pt x="2979131" y="140152"/>
                  <a:pt x="2974429" y="139130"/>
                </a:cubicBezTo>
                <a:cubicBezTo>
                  <a:pt x="2969724" y="138107"/>
                  <a:pt x="2962181" y="137599"/>
                  <a:pt x="2951807" y="137599"/>
                </a:cubicBezTo>
                <a:lnTo>
                  <a:pt x="2922791" y="137599"/>
                </a:lnTo>
                <a:close/>
                <a:moveTo>
                  <a:pt x="3178038" y="58421"/>
                </a:moveTo>
                <a:lnTo>
                  <a:pt x="3201988" y="58421"/>
                </a:lnTo>
                <a:lnTo>
                  <a:pt x="3201988" y="199747"/>
                </a:lnTo>
                <a:lnTo>
                  <a:pt x="3178038" y="199747"/>
                </a:lnTo>
                <a:close/>
                <a:moveTo>
                  <a:pt x="3044028" y="58421"/>
                </a:moveTo>
                <a:lnTo>
                  <a:pt x="3067982" y="58421"/>
                </a:lnTo>
                <a:lnTo>
                  <a:pt x="3067982" y="113648"/>
                </a:lnTo>
                <a:lnTo>
                  <a:pt x="3098323" y="113648"/>
                </a:lnTo>
                <a:cubicBezTo>
                  <a:pt x="3118104" y="113648"/>
                  <a:pt x="3133346" y="117483"/>
                  <a:pt x="3144035" y="125159"/>
                </a:cubicBezTo>
                <a:cubicBezTo>
                  <a:pt x="3154727" y="132833"/>
                  <a:pt x="3160074" y="143414"/>
                  <a:pt x="3160074" y="156900"/>
                </a:cubicBezTo>
                <a:cubicBezTo>
                  <a:pt x="3160074" y="168701"/>
                  <a:pt x="3155616" y="178787"/>
                  <a:pt x="3146700" y="187172"/>
                </a:cubicBezTo>
                <a:cubicBezTo>
                  <a:pt x="3137782" y="195556"/>
                  <a:pt x="3123520" y="199747"/>
                  <a:pt x="3103913" y="199747"/>
                </a:cubicBezTo>
                <a:lnTo>
                  <a:pt x="3044028" y="199747"/>
                </a:lnTo>
                <a:close/>
                <a:moveTo>
                  <a:pt x="3067982" y="180051"/>
                </a:moveTo>
                <a:lnTo>
                  <a:pt x="3093131" y="180051"/>
                </a:lnTo>
                <a:cubicBezTo>
                  <a:pt x="3108302" y="180051"/>
                  <a:pt x="3119126" y="178190"/>
                  <a:pt x="3125603" y="174464"/>
                </a:cubicBezTo>
                <a:cubicBezTo>
                  <a:pt x="3132080" y="170734"/>
                  <a:pt x="3135321" y="164924"/>
                  <a:pt x="3135321" y="157029"/>
                </a:cubicBezTo>
                <a:cubicBezTo>
                  <a:pt x="3135321" y="150909"/>
                  <a:pt x="3132926" y="145451"/>
                  <a:pt x="3128134" y="140660"/>
                </a:cubicBezTo>
                <a:cubicBezTo>
                  <a:pt x="3123343" y="135868"/>
                  <a:pt x="3112740" y="133474"/>
                  <a:pt x="3096328" y="133474"/>
                </a:cubicBezTo>
                <a:lnTo>
                  <a:pt x="3067982" y="133474"/>
                </a:lnTo>
                <a:close/>
                <a:moveTo>
                  <a:pt x="3223415" y="199747"/>
                </a:moveTo>
                <a:lnTo>
                  <a:pt x="3275051" y="126289"/>
                </a:lnTo>
                <a:lnTo>
                  <a:pt x="3227275" y="58421"/>
                </a:lnTo>
                <a:lnTo>
                  <a:pt x="3257216" y="58421"/>
                </a:lnTo>
                <a:lnTo>
                  <a:pt x="3278909" y="91556"/>
                </a:lnTo>
                <a:cubicBezTo>
                  <a:pt x="3282988" y="97852"/>
                  <a:pt x="3286267" y="103129"/>
                  <a:pt x="3288755" y="107393"/>
                </a:cubicBezTo>
                <a:cubicBezTo>
                  <a:pt x="3292662" y="101535"/>
                  <a:pt x="3296255" y="96347"/>
                  <a:pt x="3299534" y="91822"/>
                </a:cubicBezTo>
                <a:lnTo>
                  <a:pt x="3323355" y="58421"/>
                </a:lnTo>
                <a:lnTo>
                  <a:pt x="3351969" y="58421"/>
                </a:lnTo>
                <a:lnTo>
                  <a:pt x="3303127" y="124961"/>
                </a:lnTo>
                <a:lnTo>
                  <a:pt x="3355697" y="199747"/>
                </a:lnTo>
                <a:lnTo>
                  <a:pt x="3326285" y="199747"/>
                </a:lnTo>
                <a:lnTo>
                  <a:pt x="3297273" y="155830"/>
                </a:lnTo>
                <a:lnTo>
                  <a:pt x="3289554" y="143986"/>
                </a:lnTo>
                <a:lnTo>
                  <a:pt x="3252424" y="199747"/>
                </a:lnTo>
                <a:close/>
                <a:moveTo>
                  <a:pt x="3448922" y="58421"/>
                </a:moveTo>
                <a:lnTo>
                  <a:pt x="3472881" y="58421"/>
                </a:lnTo>
                <a:lnTo>
                  <a:pt x="3472881" y="166213"/>
                </a:lnTo>
                <a:lnTo>
                  <a:pt x="3539283" y="58421"/>
                </a:lnTo>
                <a:lnTo>
                  <a:pt x="3565102" y="58421"/>
                </a:lnTo>
                <a:lnTo>
                  <a:pt x="3565102" y="199747"/>
                </a:lnTo>
                <a:lnTo>
                  <a:pt x="3541144" y="199747"/>
                </a:lnTo>
                <a:lnTo>
                  <a:pt x="3541144" y="92621"/>
                </a:lnTo>
                <a:lnTo>
                  <a:pt x="3474742" y="199747"/>
                </a:lnTo>
                <a:lnTo>
                  <a:pt x="3448922" y="199747"/>
                </a:lnTo>
                <a:close/>
                <a:moveTo>
                  <a:pt x="3676194" y="58421"/>
                </a:moveTo>
                <a:lnTo>
                  <a:pt x="3713451" y="58421"/>
                </a:lnTo>
                <a:lnTo>
                  <a:pt x="3750582" y="171536"/>
                </a:lnTo>
                <a:lnTo>
                  <a:pt x="3791838" y="58421"/>
                </a:lnTo>
                <a:lnTo>
                  <a:pt x="3826304" y="58421"/>
                </a:lnTo>
                <a:lnTo>
                  <a:pt x="3826304" y="199747"/>
                </a:lnTo>
                <a:lnTo>
                  <a:pt x="3802350" y="199747"/>
                </a:lnTo>
                <a:lnTo>
                  <a:pt x="3802350" y="85969"/>
                </a:lnTo>
                <a:lnTo>
                  <a:pt x="3760560" y="199747"/>
                </a:lnTo>
                <a:lnTo>
                  <a:pt x="3739140" y="199747"/>
                </a:lnTo>
                <a:lnTo>
                  <a:pt x="3699613" y="80511"/>
                </a:lnTo>
                <a:lnTo>
                  <a:pt x="3699613" y="199747"/>
                </a:lnTo>
                <a:lnTo>
                  <a:pt x="3676194" y="199747"/>
                </a:lnTo>
                <a:close/>
                <a:moveTo>
                  <a:pt x="3955123" y="182315"/>
                </a:moveTo>
                <a:cubicBezTo>
                  <a:pt x="3946249" y="189857"/>
                  <a:pt x="3937713" y="195178"/>
                  <a:pt x="3929505" y="198281"/>
                </a:cubicBezTo>
                <a:cubicBezTo>
                  <a:pt x="3921297" y="201384"/>
                  <a:pt x="3912492" y="202940"/>
                  <a:pt x="3903088" y="202940"/>
                </a:cubicBezTo>
                <a:cubicBezTo>
                  <a:pt x="3887565" y="202940"/>
                  <a:pt x="3875627" y="199145"/>
                  <a:pt x="3867290" y="191563"/>
                </a:cubicBezTo>
                <a:cubicBezTo>
                  <a:pt x="3858952" y="183983"/>
                  <a:pt x="3854780" y="174284"/>
                  <a:pt x="3854780" y="162483"/>
                </a:cubicBezTo>
                <a:cubicBezTo>
                  <a:pt x="3854780" y="155564"/>
                  <a:pt x="3856356" y="149246"/>
                  <a:pt x="3859507" y="143521"/>
                </a:cubicBezTo>
                <a:cubicBezTo>
                  <a:pt x="3862657" y="137801"/>
                  <a:pt x="3866782" y="133208"/>
                  <a:pt x="3871883" y="129748"/>
                </a:cubicBezTo>
                <a:cubicBezTo>
                  <a:pt x="3876981" y="126289"/>
                  <a:pt x="3882731" y="123672"/>
                  <a:pt x="3889116" y="121896"/>
                </a:cubicBezTo>
                <a:cubicBezTo>
                  <a:pt x="3893818" y="120658"/>
                  <a:pt x="3900914" y="119459"/>
                  <a:pt x="3910410" y="118303"/>
                </a:cubicBezTo>
                <a:cubicBezTo>
                  <a:pt x="3929750" y="115996"/>
                  <a:pt x="3943987" y="113246"/>
                  <a:pt x="3953128" y="110056"/>
                </a:cubicBezTo>
                <a:cubicBezTo>
                  <a:pt x="3953218" y="106769"/>
                  <a:pt x="3953257" y="104685"/>
                  <a:pt x="3953257" y="103800"/>
                </a:cubicBezTo>
                <a:cubicBezTo>
                  <a:pt x="3953257" y="94040"/>
                  <a:pt x="3950997" y="87164"/>
                  <a:pt x="3946476" y="83175"/>
                </a:cubicBezTo>
                <a:cubicBezTo>
                  <a:pt x="3940351" y="77761"/>
                  <a:pt x="3931258" y="75053"/>
                  <a:pt x="3919190" y="75053"/>
                </a:cubicBezTo>
                <a:cubicBezTo>
                  <a:pt x="3907924" y="75053"/>
                  <a:pt x="3899607" y="77029"/>
                  <a:pt x="3894243" y="80975"/>
                </a:cubicBezTo>
                <a:cubicBezTo>
                  <a:pt x="3888872" y="84925"/>
                  <a:pt x="3884901" y="91909"/>
                  <a:pt x="3882330" y="101938"/>
                </a:cubicBezTo>
                <a:lnTo>
                  <a:pt x="3858909" y="98741"/>
                </a:lnTo>
                <a:cubicBezTo>
                  <a:pt x="3861036" y="88719"/>
                  <a:pt x="3864543" y="80622"/>
                  <a:pt x="3869421" y="74452"/>
                </a:cubicBezTo>
                <a:cubicBezTo>
                  <a:pt x="3874299" y="68289"/>
                  <a:pt x="3881355" y="63541"/>
                  <a:pt x="3890578" y="60215"/>
                </a:cubicBezTo>
                <a:cubicBezTo>
                  <a:pt x="3899806" y="56883"/>
                  <a:pt x="3910496" y="55225"/>
                  <a:pt x="3922654" y="55225"/>
                </a:cubicBezTo>
                <a:cubicBezTo>
                  <a:pt x="3934714" y="55225"/>
                  <a:pt x="3944521" y="56643"/>
                  <a:pt x="3952062" y="59483"/>
                </a:cubicBezTo>
                <a:cubicBezTo>
                  <a:pt x="3959605" y="62324"/>
                  <a:pt x="3965148" y="65895"/>
                  <a:pt x="3968698" y="70197"/>
                </a:cubicBezTo>
                <a:cubicBezTo>
                  <a:pt x="3972244" y="74498"/>
                  <a:pt x="3974728" y="79935"/>
                  <a:pt x="3976151" y="86501"/>
                </a:cubicBezTo>
                <a:cubicBezTo>
                  <a:pt x="3976949" y="90584"/>
                  <a:pt x="3977345" y="97945"/>
                  <a:pt x="3977345" y="108590"/>
                </a:cubicBezTo>
                <a:lnTo>
                  <a:pt x="3977345" y="140529"/>
                </a:lnTo>
                <a:cubicBezTo>
                  <a:pt x="3977345" y="162796"/>
                  <a:pt x="3977854" y="176879"/>
                  <a:pt x="3978876" y="182776"/>
                </a:cubicBezTo>
                <a:cubicBezTo>
                  <a:pt x="3979898" y="188680"/>
                  <a:pt x="3981914" y="194335"/>
                  <a:pt x="3984931" y="199747"/>
                </a:cubicBezTo>
                <a:lnTo>
                  <a:pt x="3959914" y="199747"/>
                </a:lnTo>
                <a:cubicBezTo>
                  <a:pt x="3957431" y="194779"/>
                  <a:pt x="3955836" y="188968"/>
                  <a:pt x="3955123" y="182315"/>
                </a:cubicBezTo>
                <a:close/>
                <a:moveTo>
                  <a:pt x="3953128" y="128819"/>
                </a:moveTo>
                <a:cubicBezTo>
                  <a:pt x="3944435" y="132368"/>
                  <a:pt x="3931392" y="135382"/>
                  <a:pt x="3914003" y="137866"/>
                </a:cubicBezTo>
                <a:cubicBezTo>
                  <a:pt x="3904154" y="139288"/>
                  <a:pt x="3897192" y="140882"/>
                  <a:pt x="3893109" y="142658"/>
                </a:cubicBezTo>
                <a:cubicBezTo>
                  <a:pt x="3889027" y="144432"/>
                  <a:pt x="3885876" y="147024"/>
                  <a:pt x="3883659" y="150440"/>
                </a:cubicBezTo>
                <a:cubicBezTo>
                  <a:pt x="3881442" y="153857"/>
                  <a:pt x="3880332" y="157652"/>
                  <a:pt x="3880332" y="161821"/>
                </a:cubicBezTo>
                <a:cubicBezTo>
                  <a:pt x="3880332" y="168210"/>
                  <a:pt x="3882749" y="173528"/>
                  <a:pt x="3887587" y="177790"/>
                </a:cubicBezTo>
                <a:cubicBezTo>
                  <a:pt x="3892422" y="182048"/>
                  <a:pt x="3899496" y="184177"/>
                  <a:pt x="3908812" y="184177"/>
                </a:cubicBezTo>
                <a:cubicBezTo>
                  <a:pt x="3918039" y="184177"/>
                  <a:pt x="3926247" y="182156"/>
                  <a:pt x="3933432" y="178121"/>
                </a:cubicBezTo>
                <a:cubicBezTo>
                  <a:pt x="3940618" y="174085"/>
                  <a:pt x="3945897" y="168563"/>
                  <a:pt x="3949269" y="161554"/>
                </a:cubicBezTo>
                <a:cubicBezTo>
                  <a:pt x="3951840" y="156143"/>
                  <a:pt x="3953128" y="148158"/>
                  <a:pt x="3953128" y="137599"/>
                </a:cubicBezTo>
                <a:close/>
                <a:moveTo>
                  <a:pt x="4026187" y="58421"/>
                </a:moveTo>
                <a:lnTo>
                  <a:pt x="4137440" y="58421"/>
                </a:lnTo>
                <a:lnTo>
                  <a:pt x="4137440" y="199747"/>
                </a:lnTo>
                <a:lnTo>
                  <a:pt x="4113617" y="199747"/>
                </a:lnTo>
                <a:lnTo>
                  <a:pt x="4113617" y="78246"/>
                </a:lnTo>
                <a:lnTo>
                  <a:pt x="4050141" y="78246"/>
                </a:lnTo>
                <a:lnTo>
                  <a:pt x="4050141" y="148645"/>
                </a:lnTo>
                <a:cubicBezTo>
                  <a:pt x="4050141" y="165061"/>
                  <a:pt x="4049608" y="175886"/>
                  <a:pt x="4048547" y="181116"/>
                </a:cubicBezTo>
                <a:cubicBezTo>
                  <a:pt x="4047477" y="186351"/>
                  <a:pt x="4044550" y="190919"/>
                  <a:pt x="4039758" y="194826"/>
                </a:cubicBezTo>
                <a:cubicBezTo>
                  <a:pt x="4034966" y="198731"/>
                  <a:pt x="4028047" y="200683"/>
                  <a:pt x="4019001" y="200683"/>
                </a:cubicBezTo>
                <a:cubicBezTo>
                  <a:pt x="4013410" y="200683"/>
                  <a:pt x="4006977" y="200326"/>
                  <a:pt x="3999701" y="199613"/>
                </a:cubicBezTo>
                <a:lnTo>
                  <a:pt x="3999701" y="179654"/>
                </a:lnTo>
                <a:lnTo>
                  <a:pt x="4010217" y="179654"/>
                </a:lnTo>
                <a:cubicBezTo>
                  <a:pt x="4015189" y="179654"/>
                  <a:pt x="4018735" y="179148"/>
                  <a:pt x="4020866" y="178125"/>
                </a:cubicBezTo>
                <a:cubicBezTo>
                  <a:pt x="4022993" y="177103"/>
                  <a:pt x="4024411" y="175482"/>
                  <a:pt x="4025121" y="173269"/>
                </a:cubicBezTo>
                <a:cubicBezTo>
                  <a:pt x="4025831" y="171051"/>
                  <a:pt x="4026187" y="163819"/>
                  <a:pt x="4026187" y="151574"/>
                </a:cubicBezTo>
                <a:close/>
                <a:moveTo>
                  <a:pt x="4167311" y="129086"/>
                </a:moveTo>
                <a:cubicBezTo>
                  <a:pt x="4167311" y="102910"/>
                  <a:pt x="4174583" y="83528"/>
                  <a:pt x="4189137" y="70931"/>
                </a:cubicBezTo>
                <a:cubicBezTo>
                  <a:pt x="4201291" y="60458"/>
                  <a:pt x="4216108" y="55225"/>
                  <a:pt x="4233583" y="55225"/>
                </a:cubicBezTo>
                <a:cubicBezTo>
                  <a:pt x="4253011" y="55225"/>
                  <a:pt x="4268896" y="61589"/>
                  <a:pt x="4281228" y="74323"/>
                </a:cubicBezTo>
                <a:cubicBezTo>
                  <a:pt x="4293559" y="87056"/>
                  <a:pt x="4299725" y="104642"/>
                  <a:pt x="4299725" y="127088"/>
                </a:cubicBezTo>
                <a:cubicBezTo>
                  <a:pt x="4299725" y="145275"/>
                  <a:pt x="4296993" y="159581"/>
                  <a:pt x="4291540" y="170007"/>
                </a:cubicBezTo>
                <a:cubicBezTo>
                  <a:pt x="4286085" y="180429"/>
                  <a:pt x="4278144" y="188525"/>
                  <a:pt x="4267718" y="194289"/>
                </a:cubicBezTo>
                <a:cubicBezTo>
                  <a:pt x="4257293" y="200056"/>
                  <a:pt x="4245916" y="202940"/>
                  <a:pt x="4233583" y="202940"/>
                </a:cubicBezTo>
                <a:cubicBezTo>
                  <a:pt x="4213797" y="202940"/>
                  <a:pt x="4197806" y="196596"/>
                  <a:pt x="4185609" y="183910"/>
                </a:cubicBezTo>
                <a:cubicBezTo>
                  <a:pt x="4173408" y="171224"/>
                  <a:pt x="4167311" y="152950"/>
                  <a:pt x="4167311" y="129086"/>
                </a:cubicBezTo>
                <a:close/>
                <a:moveTo>
                  <a:pt x="4191931" y="129086"/>
                </a:moveTo>
                <a:cubicBezTo>
                  <a:pt x="4191931" y="147183"/>
                  <a:pt x="4195879" y="160734"/>
                  <a:pt x="4203775" y="169741"/>
                </a:cubicBezTo>
                <a:cubicBezTo>
                  <a:pt x="4211670" y="178744"/>
                  <a:pt x="4221605" y="183247"/>
                  <a:pt x="4233583" y="183247"/>
                </a:cubicBezTo>
                <a:cubicBezTo>
                  <a:pt x="4245471" y="183247"/>
                  <a:pt x="4255362" y="178722"/>
                  <a:pt x="4263258" y="169672"/>
                </a:cubicBezTo>
                <a:cubicBezTo>
                  <a:pt x="4271152" y="160622"/>
                  <a:pt x="4275102" y="146826"/>
                  <a:pt x="4275102" y="128287"/>
                </a:cubicBezTo>
                <a:cubicBezTo>
                  <a:pt x="4275102" y="110809"/>
                  <a:pt x="4271131" y="97564"/>
                  <a:pt x="4263194" y="88561"/>
                </a:cubicBezTo>
                <a:cubicBezTo>
                  <a:pt x="4255251" y="79557"/>
                  <a:pt x="4245384" y="75053"/>
                  <a:pt x="4233583" y="75053"/>
                </a:cubicBezTo>
                <a:cubicBezTo>
                  <a:pt x="4221605" y="75053"/>
                  <a:pt x="4211670" y="79535"/>
                  <a:pt x="4203775" y="88492"/>
                </a:cubicBezTo>
                <a:cubicBezTo>
                  <a:pt x="4195879" y="97456"/>
                  <a:pt x="4191931" y="110985"/>
                  <a:pt x="4191931" y="129086"/>
                </a:cubicBezTo>
                <a:close/>
                <a:moveTo>
                  <a:pt x="4327935" y="58421"/>
                </a:moveTo>
                <a:lnTo>
                  <a:pt x="4351886" y="58421"/>
                </a:lnTo>
                <a:lnTo>
                  <a:pt x="4351886" y="117241"/>
                </a:lnTo>
                <a:lnTo>
                  <a:pt x="4418294" y="117241"/>
                </a:lnTo>
                <a:lnTo>
                  <a:pt x="4418294" y="58421"/>
                </a:lnTo>
                <a:lnTo>
                  <a:pt x="4442245" y="58421"/>
                </a:lnTo>
                <a:lnTo>
                  <a:pt x="4442245" y="199747"/>
                </a:lnTo>
                <a:lnTo>
                  <a:pt x="4418294" y="199747"/>
                </a:lnTo>
                <a:lnTo>
                  <a:pt x="4418294" y="137067"/>
                </a:lnTo>
                <a:lnTo>
                  <a:pt x="4351886" y="137067"/>
                </a:lnTo>
                <a:lnTo>
                  <a:pt x="4351886" y="199747"/>
                </a:lnTo>
                <a:lnTo>
                  <a:pt x="4327935" y="199747"/>
                </a:lnTo>
                <a:close/>
                <a:moveTo>
                  <a:pt x="4570532" y="182315"/>
                </a:moveTo>
                <a:cubicBezTo>
                  <a:pt x="4561661" y="189857"/>
                  <a:pt x="4553123" y="195178"/>
                  <a:pt x="4544915" y="198281"/>
                </a:cubicBezTo>
                <a:cubicBezTo>
                  <a:pt x="4536709" y="201384"/>
                  <a:pt x="4527905" y="202940"/>
                  <a:pt x="4518501" y="202940"/>
                </a:cubicBezTo>
                <a:cubicBezTo>
                  <a:pt x="4502978" y="202940"/>
                  <a:pt x="4491040" y="199145"/>
                  <a:pt x="4482703" y="191563"/>
                </a:cubicBezTo>
                <a:cubicBezTo>
                  <a:pt x="4474365" y="183983"/>
                  <a:pt x="4470193" y="174284"/>
                  <a:pt x="4470193" y="162483"/>
                </a:cubicBezTo>
                <a:cubicBezTo>
                  <a:pt x="4470193" y="155564"/>
                  <a:pt x="4471769" y="149246"/>
                  <a:pt x="4474920" y="143521"/>
                </a:cubicBezTo>
                <a:cubicBezTo>
                  <a:pt x="4478070" y="137801"/>
                  <a:pt x="4482195" y="133208"/>
                  <a:pt x="4487292" y="129748"/>
                </a:cubicBezTo>
                <a:cubicBezTo>
                  <a:pt x="4492394" y="126289"/>
                  <a:pt x="4498144" y="123672"/>
                  <a:pt x="4504528" y="121896"/>
                </a:cubicBezTo>
                <a:cubicBezTo>
                  <a:pt x="4509231" y="120658"/>
                  <a:pt x="4516327" y="119459"/>
                  <a:pt x="4525822" y="118303"/>
                </a:cubicBezTo>
                <a:cubicBezTo>
                  <a:pt x="4545162" y="115996"/>
                  <a:pt x="4559400" y="113246"/>
                  <a:pt x="4568541" y="110056"/>
                </a:cubicBezTo>
                <a:cubicBezTo>
                  <a:pt x="4568627" y="106769"/>
                  <a:pt x="4568670" y="104685"/>
                  <a:pt x="4568670" y="103800"/>
                </a:cubicBezTo>
                <a:cubicBezTo>
                  <a:pt x="4568670" y="94040"/>
                  <a:pt x="4566409" y="87164"/>
                  <a:pt x="4561885" y="83175"/>
                </a:cubicBezTo>
                <a:cubicBezTo>
                  <a:pt x="4555764" y="77761"/>
                  <a:pt x="4546671" y="75053"/>
                  <a:pt x="4534603" y="75053"/>
                </a:cubicBezTo>
                <a:cubicBezTo>
                  <a:pt x="4523336" y="75053"/>
                  <a:pt x="4515020" y="77029"/>
                  <a:pt x="4509652" y="80975"/>
                </a:cubicBezTo>
                <a:cubicBezTo>
                  <a:pt x="4504285" y="84925"/>
                  <a:pt x="4500314" y="91909"/>
                  <a:pt x="4497740" y="101938"/>
                </a:cubicBezTo>
                <a:lnTo>
                  <a:pt x="4474322" y="98741"/>
                </a:lnTo>
                <a:cubicBezTo>
                  <a:pt x="4476449" y="88719"/>
                  <a:pt x="4479952" y="80622"/>
                  <a:pt x="4484833" y="74452"/>
                </a:cubicBezTo>
                <a:cubicBezTo>
                  <a:pt x="4489711" y="68289"/>
                  <a:pt x="4496764" y="63541"/>
                  <a:pt x="4505990" y="60215"/>
                </a:cubicBezTo>
                <a:cubicBezTo>
                  <a:pt x="4515218" y="56883"/>
                  <a:pt x="4525909" y="55225"/>
                  <a:pt x="4538067" y="55225"/>
                </a:cubicBezTo>
                <a:cubicBezTo>
                  <a:pt x="4550127" y="55225"/>
                  <a:pt x="4559930" y="56643"/>
                  <a:pt x="4567475" y="59483"/>
                </a:cubicBezTo>
                <a:cubicBezTo>
                  <a:pt x="4575018" y="62324"/>
                  <a:pt x="4580561" y="65895"/>
                  <a:pt x="4584110" y="70197"/>
                </a:cubicBezTo>
                <a:cubicBezTo>
                  <a:pt x="4587657" y="74498"/>
                  <a:pt x="4590141" y="79935"/>
                  <a:pt x="4591563" y="86501"/>
                </a:cubicBezTo>
                <a:cubicBezTo>
                  <a:pt x="4592362" y="90584"/>
                  <a:pt x="4592758" y="97945"/>
                  <a:pt x="4592758" y="108590"/>
                </a:cubicBezTo>
                <a:lnTo>
                  <a:pt x="4592758" y="140529"/>
                </a:lnTo>
                <a:cubicBezTo>
                  <a:pt x="4592758" y="162796"/>
                  <a:pt x="4593266" y="176879"/>
                  <a:pt x="4594289" y="182776"/>
                </a:cubicBezTo>
                <a:cubicBezTo>
                  <a:pt x="4595311" y="188680"/>
                  <a:pt x="4597327" y="194335"/>
                  <a:pt x="4600344" y="199747"/>
                </a:cubicBezTo>
                <a:lnTo>
                  <a:pt x="4575323" y="199747"/>
                </a:lnTo>
                <a:cubicBezTo>
                  <a:pt x="4572844" y="194779"/>
                  <a:pt x="4571244" y="188968"/>
                  <a:pt x="4570532" y="182315"/>
                </a:cubicBezTo>
                <a:close/>
                <a:moveTo>
                  <a:pt x="4568541" y="128819"/>
                </a:moveTo>
                <a:cubicBezTo>
                  <a:pt x="4559848" y="132368"/>
                  <a:pt x="4546804" y="135382"/>
                  <a:pt x="4529416" y="137866"/>
                </a:cubicBezTo>
                <a:cubicBezTo>
                  <a:pt x="4519567" y="139288"/>
                  <a:pt x="4512605" y="140882"/>
                  <a:pt x="4508518" y="142658"/>
                </a:cubicBezTo>
                <a:cubicBezTo>
                  <a:pt x="4504436" y="144432"/>
                  <a:pt x="4501289" y="147024"/>
                  <a:pt x="4499071" y="150440"/>
                </a:cubicBezTo>
                <a:cubicBezTo>
                  <a:pt x="4496854" y="153857"/>
                  <a:pt x="4495745" y="157652"/>
                  <a:pt x="4495745" y="161821"/>
                </a:cubicBezTo>
                <a:cubicBezTo>
                  <a:pt x="4495745" y="168210"/>
                  <a:pt x="4498161" y="173528"/>
                  <a:pt x="4503000" y="177790"/>
                </a:cubicBezTo>
                <a:cubicBezTo>
                  <a:pt x="4507834" y="182048"/>
                  <a:pt x="4514908" y="184177"/>
                  <a:pt x="4524225" y="184177"/>
                </a:cubicBezTo>
                <a:cubicBezTo>
                  <a:pt x="4533451" y="184177"/>
                  <a:pt x="4541659" y="182156"/>
                  <a:pt x="4548845" y="178121"/>
                </a:cubicBezTo>
                <a:cubicBezTo>
                  <a:pt x="4556031" y="174085"/>
                  <a:pt x="4561309" y="168563"/>
                  <a:pt x="4564682" y="161554"/>
                </a:cubicBezTo>
                <a:cubicBezTo>
                  <a:pt x="4567252" y="156143"/>
                  <a:pt x="4568541" y="148158"/>
                  <a:pt x="4568541" y="137599"/>
                </a:cubicBezTo>
                <a:close/>
                <a:moveTo>
                  <a:pt x="4722107" y="147982"/>
                </a:moveTo>
                <a:lnTo>
                  <a:pt x="4745661" y="151042"/>
                </a:lnTo>
                <a:cubicBezTo>
                  <a:pt x="4743091" y="167278"/>
                  <a:pt x="4736503" y="179986"/>
                  <a:pt x="4725901" y="189167"/>
                </a:cubicBezTo>
                <a:cubicBezTo>
                  <a:pt x="4715298" y="198350"/>
                  <a:pt x="4702281" y="202940"/>
                  <a:pt x="4686844" y="202940"/>
                </a:cubicBezTo>
                <a:cubicBezTo>
                  <a:pt x="4667505" y="202940"/>
                  <a:pt x="4651957" y="196617"/>
                  <a:pt x="4640203" y="183975"/>
                </a:cubicBezTo>
                <a:cubicBezTo>
                  <a:pt x="4628449" y="171336"/>
                  <a:pt x="4622570" y="153213"/>
                  <a:pt x="4622570" y="129615"/>
                </a:cubicBezTo>
                <a:cubicBezTo>
                  <a:pt x="4622570" y="114359"/>
                  <a:pt x="4625098" y="101002"/>
                  <a:pt x="4630155" y="89558"/>
                </a:cubicBezTo>
                <a:cubicBezTo>
                  <a:pt x="4635210" y="78113"/>
                  <a:pt x="4642909" y="69531"/>
                  <a:pt x="4653246" y="63807"/>
                </a:cubicBezTo>
                <a:cubicBezTo>
                  <a:pt x="4663581" y="58082"/>
                  <a:pt x="4674820" y="55225"/>
                  <a:pt x="4686977" y="55225"/>
                </a:cubicBezTo>
                <a:cubicBezTo>
                  <a:pt x="4702323" y="55225"/>
                  <a:pt x="4714881" y="59105"/>
                  <a:pt x="4724640" y="66867"/>
                </a:cubicBezTo>
                <a:cubicBezTo>
                  <a:pt x="4734397" y="74631"/>
                  <a:pt x="4740654" y="85655"/>
                  <a:pt x="4743405" y="99940"/>
                </a:cubicBezTo>
                <a:lnTo>
                  <a:pt x="4720115" y="103533"/>
                </a:lnTo>
                <a:cubicBezTo>
                  <a:pt x="4717898" y="94040"/>
                  <a:pt x="4713970" y="86897"/>
                  <a:pt x="4708336" y="82105"/>
                </a:cubicBezTo>
                <a:cubicBezTo>
                  <a:pt x="4702706" y="77314"/>
                  <a:pt x="4695895" y="74920"/>
                  <a:pt x="4687909" y="74920"/>
                </a:cubicBezTo>
                <a:cubicBezTo>
                  <a:pt x="4675843" y="74920"/>
                  <a:pt x="4666039" y="79243"/>
                  <a:pt x="4658497" y="87894"/>
                </a:cubicBezTo>
                <a:cubicBezTo>
                  <a:pt x="4650960" y="96545"/>
                  <a:pt x="4647186" y="110232"/>
                  <a:pt x="4647186" y="128948"/>
                </a:cubicBezTo>
                <a:cubicBezTo>
                  <a:pt x="4647186" y="147935"/>
                  <a:pt x="4650826" y="161735"/>
                  <a:pt x="4658102" y="170338"/>
                </a:cubicBezTo>
                <a:cubicBezTo>
                  <a:pt x="4665377" y="178946"/>
                  <a:pt x="4674868" y="183247"/>
                  <a:pt x="4686579" y="183247"/>
                </a:cubicBezTo>
                <a:cubicBezTo>
                  <a:pt x="4695981" y="183247"/>
                  <a:pt x="4703836" y="180364"/>
                  <a:pt x="4710133" y="174597"/>
                </a:cubicBezTo>
                <a:cubicBezTo>
                  <a:pt x="4716432" y="168830"/>
                  <a:pt x="4720421" y="159959"/>
                  <a:pt x="4722107" y="147982"/>
                </a:cubicBezTo>
                <a:close/>
                <a:moveTo>
                  <a:pt x="4863719" y="154235"/>
                </a:moveTo>
                <a:lnTo>
                  <a:pt x="4888473" y="157295"/>
                </a:lnTo>
                <a:cubicBezTo>
                  <a:pt x="4884571" y="171756"/>
                  <a:pt x="4877342" y="182978"/>
                  <a:pt x="4866784" y="190962"/>
                </a:cubicBezTo>
                <a:cubicBezTo>
                  <a:pt x="4856225" y="198947"/>
                  <a:pt x="4842739" y="202940"/>
                  <a:pt x="4826327" y="202940"/>
                </a:cubicBezTo>
                <a:cubicBezTo>
                  <a:pt x="4805655" y="202940"/>
                  <a:pt x="4789264" y="196574"/>
                  <a:pt x="4777154" y="183841"/>
                </a:cubicBezTo>
                <a:cubicBezTo>
                  <a:pt x="4765047" y="171112"/>
                  <a:pt x="4758989" y="153260"/>
                  <a:pt x="4758989" y="130284"/>
                </a:cubicBezTo>
                <a:cubicBezTo>
                  <a:pt x="4758989" y="106502"/>
                  <a:pt x="4765111" y="88049"/>
                  <a:pt x="4777355" y="74920"/>
                </a:cubicBezTo>
                <a:cubicBezTo>
                  <a:pt x="4789596" y="61791"/>
                  <a:pt x="4805478" y="55225"/>
                  <a:pt x="4824998" y="55225"/>
                </a:cubicBezTo>
                <a:cubicBezTo>
                  <a:pt x="4843895" y="55225"/>
                  <a:pt x="4859332" y="61654"/>
                  <a:pt x="4871309" y="74520"/>
                </a:cubicBezTo>
                <a:cubicBezTo>
                  <a:pt x="4883286" y="87384"/>
                  <a:pt x="4889273" y="105484"/>
                  <a:pt x="4889273" y="128819"/>
                </a:cubicBezTo>
                <a:cubicBezTo>
                  <a:pt x="4889273" y="130237"/>
                  <a:pt x="4889226" y="132364"/>
                  <a:pt x="4889139" y="135206"/>
                </a:cubicBezTo>
                <a:lnTo>
                  <a:pt x="4783742" y="135206"/>
                </a:lnTo>
                <a:cubicBezTo>
                  <a:pt x="4784631" y="150729"/>
                  <a:pt x="4789019" y="162620"/>
                  <a:pt x="4796914" y="170871"/>
                </a:cubicBezTo>
                <a:cubicBezTo>
                  <a:pt x="4804812" y="179122"/>
                  <a:pt x="4814663" y="183247"/>
                  <a:pt x="4826464" y="183247"/>
                </a:cubicBezTo>
                <a:cubicBezTo>
                  <a:pt x="4835243" y="183247"/>
                  <a:pt x="4842743" y="180939"/>
                  <a:pt x="4848953" y="176324"/>
                </a:cubicBezTo>
                <a:cubicBezTo>
                  <a:pt x="4855162" y="171709"/>
                  <a:pt x="4860087" y="164347"/>
                  <a:pt x="4863719" y="154235"/>
                </a:cubicBezTo>
                <a:close/>
                <a:moveTo>
                  <a:pt x="4785074" y="115510"/>
                </a:moveTo>
                <a:lnTo>
                  <a:pt x="4863986" y="115510"/>
                </a:lnTo>
                <a:cubicBezTo>
                  <a:pt x="4862925" y="103619"/>
                  <a:pt x="4859907" y="94705"/>
                  <a:pt x="4854940" y="88758"/>
                </a:cubicBezTo>
                <a:cubicBezTo>
                  <a:pt x="4847311" y="79535"/>
                  <a:pt x="4837417" y="74920"/>
                  <a:pt x="4825261" y="74920"/>
                </a:cubicBezTo>
                <a:cubicBezTo>
                  <a:pt x="4814259" y="74920"/>
                  <a:pt x="4805011" y="78603"/>
                  <a:pt x="4797519" y="85965"/>
                </a:cubicBezTo>
                <a:cubicBezTo>
                  <a:pt x="4790020" y="93330"/>
                  <a:pt x="4785869" y="103176"/>
                  <a:pt x="4785074" y="115510"/>
                </a:cubicBezTo>
                <a:close/>
                <a:moveTo>
                  <a:pt x="4920722" y="58421"/>
                </a:moveTo>
                <a:lnTo>
                  <a:pt x="5031976" y="58421"/>
                </a:lnTo>
                <a:lnTo>
                  <a:pt x="5031976" y="199747"/>
                </a:lnTo>
                <a:lnTo>
                  <a:pt x="5008151" y="199747"/>
                </a:lnTo>
                <a:lnTo>
                  <a:pt x="5008151" y="78246"/>
                </a:lnTo>
                <a:lnTo>
                  <a:pt x="4944677" y="78246"/>
                </a:lnTo>
                <a:lnTo>
                  <a:pt x="4944677" y="148645"/>
                </a:lnTo>
                <a:cubicBezTo>
                  <a:pt x="4944677" y="165061"/>
                  <a:pt x="4944147" y="175886"/>
                  <a:pt x="4943082" y="181116"/>
                </a:cubicBezTo>
                <a:cubicBezTo>
                  <a:pt x="4942012" y="186351"/>
                  <a:pt x="4939089" y="190919"/>
                  <a:pt x="4934297" y="194826"/>
                </a:cubicBezTo>
                <a:cubicBezTo>
                  <a:pt x="4929507" y="198731"/>
                  <a:pt x="4922584" y="200683"/>
                  <a:pt x="4913536" y="200683"/>
                </a:cubicBezTo>
                <a:cubicBezTo>
                  <a:pt x="4907946" y="200683"/>
                  <a:pt x="4901512" y="200326"/>
                  <a:pt x="4894237" y="199613"/>
                </a:cubicBezTo>
                <a:lnTo>
                  <a:pt x="4894237" y="179654"/>
                </a:lnTo>
                <a:lnTo>
                  <a:pt x="4904755" y="179654"/>
                </a:lnTo>
                <a:cubicBezTo>
                  <a:pt x="4909724" y="179654"/>
                  <a:pt x="4913270" y="179148"/>
                  <a:pt x="4915400" y="178125"/>
                </a:cubicBezTo>
                <a:cubicBezTo>
                  <a:pt x="4917529" y="177103"/>
                  <a:pt x="4918951" y="175482"/>
                  <a:pt x="4919660" y="173269"/>
                </a:cubicBezTo>
                <a:cubicBezTo>
                  <a:pt x="4920369" y="171051"/>
                  <a:pt x="4920722" y="163819"/>
                  <a:pt x="4920722" y="151574"/>
                </a:cubicBezTo>
                <a:close/>
                <a:moveTo>
                  <a:pt x="5164784" y="154235"/>
                </a:moveTo>
                <a:lnTo>
                  <a:pt x="5189538" y="157295"/>
                </a:lnTo>
                <a:cubicBezTo>
                  <a:pt x="5185631" y="171756"/>
                  <a:pt x="5178406" y="182978"/>
                  <a:pt x="5167844" y="190962"/>
                </a:cubicBezTo>
                <a:cubicBezTo>
                  <a:pt x="5157285" y="198947"/>
                  <a:pt x="5143804" y="202940"/>
                  <a:pt x="5127391" y="202940"/>
                </a:cubicBezTo>
                <a:cubicBezTo>
                  <a:pt x="5106720" y="202940"/>
                  <a:pt x="5090329" y="196574"/>
                  <a:pt x="5078218" y="183841"/>
                </a:cubicBezTo>
                <a:cubicBezTo>
                  <a:pt x="5066108" y="171112"/>
                  <a:pt x="5060052" y="153260"/>
                  <a:pt x="5060052" y="130284"/>
                </a:cubicBezTo>
                <a:cubicBezTo>
                  <a:pt x="5060052" y="106502"/>
                  <a:pt x="5066177" y="88049"/>
                  <a:pt x="5078421" y="74920"/>
                </a:cubicBezTo>
                <a:cubicBezTo>
                  <a:pt x="5090660" y="61791"/>
                  <a:pt x="5106543" y="55225"/>
                  <a:pt x="5126060" y="55225"/>
                </a:cubicBezTo>
                <a:cubicBezTo>
                  <a:pt x="5144959" y="55225"/>
                  <a:pt x="5160393" y="61654"/>
                  <a:pt x="5172372" y="74520"/>
                </a:cubicBezTo>
                <a:cubicBezTo>
                  <a:pt x="5184350" y="87384"/>
                  <a:pt x="5190336" y="105484"/>
                  <a:pt x="5190336" y="128819"/>
                </a:cubicBezTo>
                <a:cubicBezTo>
                  <a:pt x="5190336" y="130237"/>
                  <a:pt x="5190290" y="132364"/>
                  <a:pt x="5190199" y="135206"/>
                </a:cubicBezTo>
                <a:lnTo>
                  <a:pt x="5084806" y="135206"/>
                </a:lnTo>
                <a:cubicBezTo>
                  <a:pt x="5085692" y="150729"/>
                  <a:pt x="5090084" y="162620"/>
                  <a:pt x="5097978" y="170871"/>
                </a:cubicBezTo>
                <a:cubicBezTo>
                  <a:pt x="5105874" y="179122"/>
                  <a:pt x="5115723" y="183247"/>
                  <a:pt x="5127524" y="183247"/>
                </a:cubicBezTo>
                <a:cubicBezTo>
                  <a:pt x="5136308" y="183247"/>
                  <a:pt x="5143807" y="180939"/>
                  <a:pt x="5150016" y="176324"/>
                </a:cubicBezTo>
                <a:cubicBezTo>
                  <a:pt x="5156227" y="171709"/>
                  <a:pt x="5161148" y="164347"/>
                  <a:pt x="5164784" y="154235"/>
                </a:cubicBezTo>
                <a:close/>
                <a:moveTo>
                  <a:pt x="5086138" y="115510"/>
                </a:moveTo>
                <a:lnTo>
                  <a:pt x="5165051" y="115510"/>
                </a:lnTo>
                <a:cubicBezTo>
                  <a:pt x="5163988" y="103619"/>
                  <a:pt x="5160972" y="94705"/>
                  <a:pt x="5156004" y="88758"/>
                </a:cubicBezTo>
                <a:cubicBezTo>
                  <a:pt x="5148376" y="79535"/>
                  <a:pt x="5138482" y="74920"/>
                  <a:pt x="5126325" y="74920"/>
                </a:cubicBezTo>
                <a:cubicBezTo>
                  <a:pt x="5115324" y="74920"/>
                  <a:pt x="5106075" y="78603"/>
                  <a:pt x="5098580" y="85965"/>
                </a:cubicBezTo>
                <a:cubicBezTo>
                  <a:pt x="5091085" y="93330"/>
                  <a:pt x="5086934" y="103176"/>
                  <a:pt x="5086138" y="115510"/>
                </a:cubicBezTo>
                <a:close/>
                <a:moveTo>
                  <a:pt x="5219745" y="58421"/>
                </a:moveTo>
                <a:lnTo>
                  <a:pt x="5243700" y="58421"/>
                </a:lnTo>
                <a:lnTo>
                  <a:pt x="5243700" y="117241"/>
                </a:lnTo>
                <a:lnTo>
                  <a:pt x="5310105" y="117241"/>
                </a:lnTo>
                <a:lnTo>
                  <a:pt x="5310105" y="58421"/>
                </a:lnTo>
                <a:lnTo>
                  <a:pt x="5334060" y="58421"/>
                </a:lnTo>
                <a:lnTo>
                  <a:pt x="5334060" y="199747"/>
                </a:lnTo>
                <a:lnTo>
                  <a:pt x="5310105" y="199747"/>
                </a:lnTo>
                <a:lnTo>
                  <a:pt x="5310105" y="137067"/>
                </a:lnTo>
                <a:lnTo>
                  <a:pt x="5243700" y="137067"/>
                </a:lnTo>
                <a:lnTo>
                  <a:pt x="5243700" y="199747"/>
                </a:lnTo>
                <a:lnTo>
                  <a:pt x="5219745" y="199747"/>
                </a:lnTo>
                <a:close/>
                <a:moveTo>
                  <a:pt x="5370257" y="58421"/>
                </a:moveTo>
                <a:lnTo>
                  <a:pt x="5394208" y="58421"/>
                </a:lnTo>
                <a:lnTo>
                  <a:pt x="5394208" y="117241"/>
                </a:lnTo>
                <a:lnTo>
                  <a:pt x="5460618" y="117241"/>
                </a:lnTo>
                <a:lnTo>
                  <a:pt x="5460618" y="58421"/>
                </a:lnTo>
                <a:lnTo>
                  <a:pt x="5484569" y="58421"/>
                </a:lnTo>
                <a:lnTo>
                  <a:pt x="5484569" y="199747"/>
                </a:lnTo>
                <a:lnTo>
                  <a:pt x="5460618" y="199747"/>
                </a:lnTo>
                <a:lnTo>
                  <a:pt x="5460618" y="137067"/>
                </a:lnTo>
                <a:lnTo>
                  <a:pt x="5394208" y="137067"/>
                </a:lnTo>
                <a:lnTo>
                  <a:pt x="5394208" y="199747"/>
                </a:lnTo>
                <a:lnTo>
                  <a:pt x="5370257" y="199747"/>
                </a:lnTo>
                <a:close/>
                <a:moveTo>
                  <a:pt x="5652724" y="58421"/>
                </a:moveTo>
                <a:lnTo>
                  <a:pt x="5676676" y="58421"/>
                </a:lnTo>
                <a:lnTo>
                  <a:pt x="5676676" y="199747"/>
                </a:lnTo>
                <a:lnTo>
                  <a:pt x="5652724" y="199747"/>
                </a:lnTo>
                <a:close/>
                <a:moveTo>
                  <a:pt x="5518714" y="58421"/>
                </a:moveTo>
                <a:lnTo>
                  <a:pt x="5542669" y="58421"/>
                </a:lnTo>
                <a:lnTo>
                  <a:pt x="5542669" y="113648"/>
                </a:lnTo>
                <a:lnTo>
                  <a:pt x="5573009" y="113648"/>
                </a:lnTo>
                <a:cubicBezTo>
                  <a:pt x="5592792" y="113648"/>
                  <a:pt x="5608031" y="117483"/>
                  <a:pt x="5618723" y="125159"/>
                </a:cubicBezTo>
                <a:cubicBezTo>
                  <a:pt x="5629411" y="132833"/>
                  <a:pt x="5634760" y="143414"/>
                  <a:pt x="5634760" y="156900"/>
                </a:cubicBezTo>
                <a:cubicBezTo>
                  <a:pt x="5634760" y="168701"/>
                  <a:pt x="5630304" y="178787"/>
                  <a:pt x="5621386" y="187172"/>
                </a:cubicBezTo>
                <a:cubicBezTo>
                  <a:pt x="5612470" y="195556"/>
                  <a:pt x="5598206" y="199747"/>
                  <a:pt x="5578597" y="199747"/>
                </a:cubicBezTo>
                <a:lnTo>
                  <a:pt x="5518714" y="199747"/>
                </a:lnTo>
                <a:close/>
                <a:moveTo>
                  <a:pt x="5542669" y="180051"/>
                </a:moveTo>
                <a:lnTo>
                  <a:pt x="5567819" y="180051"/>
                </a:lnTo>
                <a:cubicBezTo>
                  <a:pt x="5582989" y="180051"/>
                  <a:pt x="5593814" y="178190"/>
                  <a:pt x="5600290" y="174464"/>
                </a:cubicBezTo>
                <a:cubicBezTo>
                  <a:pt x="5606767" y="170734"/>
                  <a:pt x="5610007" y="164924"/>
                  <a:pt x="5610007" y="157029"/>
                </a:cubicBezTo>
                <a:cubicBezTo>
                  <a:pt x="5610007" y="150909"/>
                  <a:pt x="5607613" y="145451"/>
                  <a:pt x="5602821" y="140660"/>
                </a:cubicBezTo>
                <a:cubicBezTo>
                  <a:pt x="5598029" y="135868"/>
                  <a:pt x="5587428" y="133474"/>
                  <a:pt x="5571016" y="133474"/>
                </a:cubicBezTo>
                <a:lnTo>
                  <a:pt x="5542669" y="133474"/>
                </a:lnTo>
                <a:close/>
                <a:moveTo>
                  <a:pt x="5698103" y="199747"/>
                </a:moveTo>
                <a:lnTo>
                  <a:pt x="5749737" y="126289"/>
                </a:lnTo>
                <a:lnTo>
                  <a:pt x="5701961" y="58421"/>
                </a:lnTo>
                <a:lnTo>
                  <a:pt x="5731903" y="58421"/>
                </a:lnTo>
                <a:lnTo>
                  <a:pt x="5753597" y="91556"/>
                </a:lnTo>
                <a:cubicBezTo>
                  <a:pt x="5757675" y="97852"/>
                  <a:pt x="5760955" y="103129"/>
                  <a:pt x="5763442" y="107393"/>
                </a:cubicBezTo>
                <a:cubicBezTo>
                  <a:pt x="5767348" y="101535"/>
                  <a:pt x="5770941" y="96347"/>
                  <a:pt x="5774220" y="91822"/>
                </a:cubicBezTo>
                <a:lnTo>
                  <a:pt x="5798042" y="58421"/>
                </a:lnTo>
                <a:lnTo>
                  <a:pt x="5826655" y="58421"/>
                </a:lnTo>
                <a:lnTo>
                  <a:pt x="5777813" y="124961"/>
                </a:lnTo>
                <a:lnTo>
                  <a:pt x="5830381" y="199747"/>
                </a:lnTo>
                <a:lnTo>
                  <a:pt x="5800973" y="199747"/>
                </a:lnTo>
                <a:lnTo>
                  <a:pt x="5771960" y="155830"/>
                </a:lnTo>
                <a:lnTo>
                  <a:pt x="5764242" y="143986"/>
                </a:lnTo>
                <a:lnTo>
                  <a:pt x="5727111" y="1997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901767" y="2913258"/>
            <a:ext cx="3131180" cy="249285"/>
          </a:xfrm>
          <a:custGeom>
            <a:avLst/>
            <a:gdLst/>
            <a:ahLst/>
            <a:cxnLst/>
            <a:rect l="l" t="t" r="r" b="b"/>
            <a:pathLst>
              <a:path w="3131180" h="249285">
                <a:moveTo>
                  <a:pt x="0" y="249285"/>
                </a:moveTo>
                <a:lnTo>
                  <a:pt x="0" y="53560"/>
                </a:lnTo>
                <a:lnTo>
                  <a:pt x="21853" y="53560"/>
                </a:lnTo>
                <a:lnTo>
                  <a:pt x="21853" y="71947"/>
                </a:lnTo>
                <a:cubicBezTo>
                  <a:pt x="27004" y="64753"/>
                  <a:pt x="32822" y="59357"/>
                  <a:pt x="39305" y="55760"/>
                </a:cubicBezTo>
                <a:cubicBezTo>
                  <a:pt x="45788" y="52164"/>
                  <a:pt x="53651" y="50368"/>
                  <a:pt x="62889" y="50368"/>
                </a:cubicBezTo>
                <a:cubicBezTo>
                  <a:pt x="74967" y="50368"/>
                  <a:pt x="85626" y="53474"/>
                  <a:pt x="94868" y="59692"/>
                </a:cubicBezTo>
                <a:cubicBezTo>
                  <a:pt x="104106" y="65909"/>
                  <a:pt x="111078" y="74682"/>
                  <a:pt x="115787" y="86004"/>
                </a:cubicBezTo>
                <a:cubicBezTo>
                  <a:pt x="120492" y="97330"/>
                  <a:pt x="122843" y="109743"/>
                  <a:pt x="122843" y="123245"/>
                </a:cubicBezTo>
                <a:cubicBezTo>
                  <a:pt x="122843" y="137721"/>
                  <a:pt x="120247" y="150758"/>
                  <a:pt x="115053" y="162349"/>
                </a:cubicBezTo>
                <a:cubicBezTo>
                  <a:pt x="109857" y="173941"/>
                  <a:pt x="102305" y="182822"/>
                  <a:pt x="92401" y="188996"/>
                </a:cubicBezTo>
                <a:cubicBezTo>
                  <a:pt x="82498" y="195167"/>
                  <a:pt x="72080" y="198255"/>
                  <a:pt x="61157" y="198255"/>
                </a:cubicBezTo>
                <a:cubicBezTo>
                  <a:pt x="53165" y="198255"/>
                  <a:pt x="45990" y="196568"/>
                  <a:pt x="39640" y="193195"/>
                </a:cubicBezTo>
                <a:cubicBezTo>
                  <a:pt x="33289" y="189820"/>
                  <a:pt x="28069" y="185558"/>
                  <a:pt x="23984" y="180403"/>
                </a:cubicBezTo>
                <a:lnTo>
                  <a:pt x="23984" y="249285"/>
                </a:lnTo>
                <a:close/>
                <a:moveTo>
                  <a:pt x="21719" y="125111"/>
                </a:moveTo>
                <a:cubicBezTo>
                  <a:pt x="21719" y="143315"/>
                  <a:pt x="25401" y="156776"/>
                  <a:pt x="32779" y="165481"/>
                </a:cubicBezTo>
                <a:cubicBezTo>
                  <a:pt x="40147" y="174186"/>
                  <a:pt x="49079" y="178539"/>
                  <a:pt x="59559" y="178539"/>
                </a:cubicBezTo>
                <a:cubicBezTo>
                  <a:pt x="70218" y="178539"/>
                  <a:pt x="79344" y="174031"/>
                  <a:pt x="86936" y="165013"/>
                </a:cubicBezTo>
                <a:cubicBezTo>
                  <a:pt x="94532" y="155995"/>
                  <a:pt x="98331" y="142031"/>
                  <a:pt x="98331" y="123112"/>
                </a:cubicBezTo>
                <a:cubicBezTo>
                  <a:pt x="98331" y="105081"/>
                  <a:pt x="94622" y="91577"/>
                  <a:pt x="87203" y="82606"/>
                </a:cubicBezTo>
                <a:cubicBezTo>
                  <a:pt x="79786" y="73634"/>
                  <a:pt x="70927" y="69153"/>
                  <a:pt x="60625" y="69153"/>
                </a:cubicBezTo>
                <a:cubicBezTo>
                  <a:pt x="50411" y="69153"/>
                  <a:pt x="41371" y="73926"/>
                  <a:pt x="33509" y="83473"/>
                </a:cubicBezTo>
                <a:cubicBezTo>
                  <a:pt x="25650" y="93023"/>
                  <a:pt x="21719" y="106902"/>
                  <a:pt x="21719" y="125111"/>
                </a:cubicBezTo>
                <a:close/>
                <a:moveTo>
                  <a:pt x="244091" y="177603"/>
                </a:moveTo>
                <a:cubicBezTo>
                  <a:pt x="235210" y="185156"/>
                  <a:pt x="226659" y="190483"/>
                  <a:pt x="218445" y="193589"/>
                </a:cubicBezTo>
                <a:cubicBezTo>
                  <a:pt x="210229" y="196704"/>
                  <a:pt x="201413" y="198255"/>
                  <a:pt x="191992" y="198255"/>
                </a:cubicBezTo>
                <a:cubicBezTo>
                  <a:pt x="176451" y="198255"/>
                  <a:pt x="164502" y="194457"/>
                  <a:pt x="156158" y="186865"/>
                </a:cubicBezTo>
                <a:cubicBezTo>
                  <a:pt x="147805" y="179273"/>
                  <a:pt x="143629" y="169571"/>
                  <a:pt x="143629" y="157755"/>
                </a:cubicBezTo>
                <a:cubicBezTo>
                  <a:pt x="143629" y="150826"/>
                  <a:pt x="145207" y="144496"/>
                  <a:pt x="148360" y="138769"/>
                </a:cubicBezTo>
                <a:cubicBezTo>
                  <a:pt x="151510" y="133039"/>
                  <a:pt x="155642" y="128445"/>
                  <a:pt x="160751" y="124978"/>
                </a:cubicBezTo>
                <a:cubicBezTo>
                  <a:pt x="165859" y="121511"/>
                  <a:pt x="171609" y="118893"/>
                  <a:pt x="178002" y="117119"/>
                </a:cubicBezTo>
                <a:cubicBezTo>
                  <a:pt x="182711" y="115873"/>
                  <a:pt x="189818" y="114674"/>
                  <a:pt x="199321" y="113522"/>
                </a:cubicBezTo>
                <a:cubicBezTo>
                  <a:pt x="218686" y="111211"/>
                  <a:pt x="232942" y="108454"/>
                  <a:pt x="242090" y="105260"/>
                </a:cubicBezTo>
                <a:cubicBezTo>
                  <a:pt x="242180" y="101970"/>
                  <a:pt x="242226" y="99885"/>
                  <a:pt x="242226" y="98996"/>
                </a:cubicBezTo>
                <a:cubicBezTo>
                  <a:pt x="242226" y="89226"/>
                  <a:pt x="239959" y="82339"/>
                  <a:pt x="235430" y="78343"/>
                </a:cubicBezTo>
                <a:cubicBezTo>
                  <a:pt x="229298" y="72926"/>
                  <a:pt x="220194" y="70218"/>
                  <a:pt x="208116" y="70218"/>
                </a:cubicBezTo>
                <a:cubicBezTo>
                  <a:pt x="196833" y="70218"/>
                  <a:pt x="188507" y="72194"/>
                  <a:pt x="183135" y="76147"/>
                </a:cubicBezTo>
                <a:cubicBezTo>
                  <a:pt x="177760" y="80096"/>
                  <a:pt x="173787" y="87095"/>
                  <a:pt x="171209" y="97132"/>
                </a:cubicBezTo>
                <a:lnTo>
                  <a:pt x="147758" y="93935"/>
                </a:lnTo>
                <a:cubicBezTo>
                  <a:pt x="149893" y="83899"/>
                  <a:pt x="153399" y="75791"/>
                  <a:pt x="158285" y="69620"/>
                </a:cubicBezTo>
                <a:cubicBezTo>
                  <a:pt x="163171" y="63446"/>
                  <a:pt x="170229" y="58694"/>
                  <a:pt x="179471" y="55364"/>
                </a:cubicBezTo>
                <a:cubicBezTo>
                  <a:pt x="188709" y="52030"/>
                  <a:pt x="199411" y="50368"/>
                  <a:pt x="211579" y="50368"/>
                </a:cubicBezTo>
                <a:cubicBezTo>
                  <a:pt x="223657" y="50368"/>
                  <a:pt x="233474" y="51787"/>
                  <a:pt x="241027" y="54626"/>
                </a:cubicBezTo>
                <a:cubicBezTo>
                  <a:pt x="248573" y="57467"/>
                  <a:pt x="254124" y="61045"/>
                  <a:pt x="257680" y="65351"/>
                </a:cubicBezTo>
                <a:cubicBezTo>
                  <a:pt x="261230" y="69660"/>
                  <a:pt x="263718" y="75100"/>
                  <a:pt x="265140" y="81673"/>
                </a:cubicBezTo>
                <a:cubicBezTo>
                  <a:pt x="265939" y="85759"/>
                  <a:pt x="266339" y="93135"/>
                  <a:pt x="266339" y="103795"/>
                </a:cubicBezTo>
                <a:lnTo>
                  <a:pt x="266339" y="135766"/>
                </a:lnTo>
                <a:cubicBezTo>
                  <a:pt x="266339" y="158061"/>
                  <a:pt x="266850" y="172163"/>
                  <a:pt x="267872" y="178070"/>
                </a:cubicBezTo>
                <a:cubicBezTo>
                  <a:pt x="268894" y="183982"/>
                  <a:pt x="270915" y="189645"/>
                  <a:pt x="273935" y="195059"/>
                </a:cubicBezTo>
                <a:lnTo>
                  <a:pt x="248886" y="195059"/>
                </a:lnTo>
                <a:cubicBezTo>
                  <a:pt x="246399" y="190087"/>
                  <a:pt x="244800" y="184269"/>
                  <a:pt x="244091" y="177603"/>
                </a:cubicBezTo>
                <a:close/>
                <a:moveTo>
                  <a:pt x="242090" y="124046"/>
                </a:moveTo>
                <a:cubicBezTo>
                  <a:pt x="233384" y="127595"/>
                  <a:pt x="220327" y="130619"/>
                  <a:pt x="202918" y="133106"/>
                </a:cubicBezTo>
                <a:cubicBezTo>
                  <a:pt x="193061" y="134528"/>
                  <a:pt x="186088" y="136123"/>
                  <a:pt x="182002" y="137901"/>
                </a:cubicBezTo>
                <a:cubicBezTo>
                  <a:pt x="177915" y="139677"/>
                  <a:pt x="174762" y="142275"/>
                  <a:pt x="172541" y="145695"/>
                </a:cubicBezTo>
                <a:cubicBezTo>
                  <a:pt x="170320" y="149115"/>
                  <a:pt x="169211" y="152914"/>
                  <a:pt x="169211" y="157086"/>
                </a:cubicBezTo>
                <a:cubicBezTo>
                  <a:pt x="169211" y="163483"/>
                  <a:pt x="171630" y="168810"/>
                  <a:pt x="176473" y="173074"/>
                </a:cubicBezTo>
                <a:cubicBezTo>
                  <a:pt x="181310" y="177340"/>
                  <a:pt x="188395" y="179471"/>
                  <a:pt x="197722" y="179471"/>
                </a:cubicBezTo>
                <a:cubicBezTo>
                  <a:pt x="206964" y="179471"/>
                  <a:pt x="215180" y="177452"/>
                  <a:pt x="222376" y="173404"/>
                </a:cubicBezTo>
                <a:cubicBezTo>
                  <a:pt x="229569" y="169365"/>
                  <a:pt x="234853" y="163836"/>
                  <a:pt x="238226" y="156819"/>
                </a:cubicBezTo>
                <a:cubicBezTo>
                  <a:pt x="240805" y="151405"/>
                  <a:pt x="242090" y="143409"/>
                  <a:pt x="242090" y="132840"/>
                </a:cubicBezTo>
                <a:close/>
                <a:moveTo>
                  <a:pt x="303512" y="53560"/>
                </a:moveTo>
                <a:lnTo>
                  <a:pt x="327496" y="53560"/>
                </a:lnTo>
                <a:lnTo>
                  <a:pt x="327496" y="161485"/>
                </a:lnTo>
                <a:lnTo>
                  <a:pt x="393981" y="53560"/>
                </a:lnTo>
                <a:lnTo>
                  <a:pt x="419829" y="53560"/>
                </a:lnTo>
                <a:lnTo>
                  <a:pt x="419829" y="195059"/>
                </a:lnTo>
                <a:lnTo>
                  <a:pt x="395845" y="195059"/>
                </a:lnTo>
                <a:lnTo>
                  <a:pt x="395845" y="87804"/>
                </a:lnTo>
                <a:lnTo>
                  <a:pt x="329360" y="195059"/>
                </a:lnTo>
                <a:lnTo>
                  <a:pt x="303512" y="195059"/>
                </a:lnTo>
                <a:close/>
                <a:moveTo>
                  <a:pt x="386787" y="0"/>
                </a:moveTo>
                <a:lnTo>
                  <a:pt x="403175" y="0"/>
                </a:lnTo>
                <a:cubicBezTo>
                  <a:pt x="401843" y="11106"/>
                  <a:pt x="397779" y="19634"/>
                  <a:pt x="390982" y="25581"/>
                </a:cubicBezTo>
                <a:cubicBezTo>
                  <a:pt x="384185" y="31536"/>
                  <a:pt x="375149" y="34509"/>
                  <a:pt x="363870" y="34509"/>
                </a:cubicBezTo>
                <a:cubicBezTo>
                  <a:pt x="352501" y="34509"/>
                  <a:pt x="343418" y="31558"/>
                  <a:pt x="336622" y="25646"/>
                </a:cubicBezTo>
                <a:cubicBezTo>
                  <a:pt x="329825" y="19742"/>
                  <a:pt x="325760" y="11192"/>
                  <a:pt x="324432" y="0"/>
                </a:cubicBezTo>
                <a:lnTo>
                  <a:pt x="340820" y="0"/>
                </a:lnTo>
                <a:cubicBezTo>
                  <a:pt x="342065" y="6041"/>
                  <a:pt x="344527" y="10552"/>
                  <a:pt x="348214" y="13525"/>
                </a:cubicBezTo>
                <a:cubicBezTo>
                  <a:pt x="351900" y="16498"/>
                  <a:pt x="356853" y="17989"/>
                  <a:pt x="363071" y="17989"/>
                </a:cubicBezTo>
                <a:cubicBezTo>
                  <a:pt x="370263" y="17989"/>
                  <a:pt x="375704" y="16545"/>
                  <a:pt x="379393" y="13659"/>
                </a:cubicBezTo>
                <a:cubicBezTo>
                  <a:pt x="383080" y="10772"/>
                  <a:pt x="385543" y="6218"/>
                  <a:pt x="386787" y="0"/>
                </a:cubicBezTo>
                <a:close/>
                <a:moveTo>
                  <a:pt x="447008" y="124311"/>
                </a:moveTo>
                <a:cubicBezTo>
                  <a:pt x="447008" y="98107"/>
                  <a:pt x="454292" y="78697"/>
                  <a:pt x="468857" y="66089"/>
                </a:cubicBezTo>
                <a:cubicBezTo>
                  <a:pt x="481029" y="55605"/>
                  <a:pt x="495864" y="50368"/>
                  <a:pt x="513361" y="50368"/>
                </a:cubicBezTo>
                <a:cubicBezTo>
                  <a:pt x="532814" y="50368"/>
                  <a:pt x="548712" y="56739"/>
                  <a:pt x="561060" y="69484"/>
                </a:cubicBezTo>
                <a:cubicBezTo>
                  <a:pt x="573409" y="82231"/>
                  <a:pt x="579582" y="99842"/>
                  <a:pt x="579582" y="122313"/>
                </a:cubicBezTo>
                <a:cubicBezTo>
                  <a:pt x="579582" y="140523"/>
                  <a:pt x="576850" y="154847"/>
                  <a:pt x="571388" y="165284"/>
                </a:cubicBezTo>
                <a:cubicBezTo>
                  <a:pt x="565927" y="175719"/>
                  <a:pt x="557972" y="183827"/>
                  <a:pt x="547539" y="189598"/>
                </a:cubicBezTo>
                <a:cubicBezTo>
                  <a:pt x="537102" y="195369"/>
                  <a:pt x="525709" y="198255"/>
                  <a:pt x="513361" y="198255"/>
                </a:cubicBezTo>
                <a:cubicBezTo>
                  <a:pt x="493550" y="198255"/>
                  <a:pt x="477540" y="191905"/>
                  <a:pt x="465329" y="179204"/>
                </a:cubicBezTo>
                <a:cubicBezTo>
                  <a:pt x="453114" y="166500"/>
                  <a:pt x="447008" y="148205"/>
                  <a:pt x="447008" y="124311"/>
                </a:cubicBezTo>
                <a:close/>
                <a:moveTo>
                  <a:pt x="471658" y="124311"/>
                </a:moveTo>
                <a:cubicBezTo>
                  <a:pt x="471658" y="142430"/>
                  <a:pt x="475611" y="155995"/>
                  <a:pt x="483516" y="165013"/>
                </a:cubicBezTo>
                <a:cubicBezTo>
                  <a:pt x="491421" y="174031"/>
                  <a:pt x="501368" y="178539"/>
                  <a:pt x="513361" y="178539"/>
                </a:cubicBezTo>
                <a:cubicBezTo>
                  <a:pt x="525262" y="178539"/>
                  <a:pt x="535165" y="174006"/>
                  <a:pt x="543075" y="164949"/>
                </a:cubicBezTo>
                <a:cubicBezTo>
                  <a:pt x="550981" y="155887"/>
                  <a:pt x="554933" y="142074"/>
                  <a:pt x="554933" y="123512"/>
                </a:cubicBezTo>
                <a:cubicBezTo>
                  <a:pt x="554933" y="106017"/>
                  <a:pt x="550955" y="92758"/>
                  <a:pt x="543006" y="83740"/>
                </a:cubicBezTo>
                <a:cubicBezTo>
                  <a:pt x="535053" y="74721"/>
                  <a:pt x="525175" y="70218"/>
                  <a:pt x="513361" y="70218"/>
                </a:cubicBezTo>
                <a:cubicBezTo>
                  <a:pt x="501368" y="70218"/>
                  <a:pt x="491421" y="74704"/>
                  <a:pt x="483516" y="83675"/>
                </a:cubicBezTo>
                <a:cubicBezTo>
                  <a:pt x="475611" y="92646"/>
                  <a:pt x="471658" y="106193"/>
                  <a:pt x="471658" y="124311"/>
                </a:cubicBezTo>
                <a:close/>
                <a:moveTo>
                  <a:pt x="607824" y="53560"/>
                </a:moveTo>
                <a:lnTo>
                  <a:pt x="631807" y="53560"/>
                </a:lnTo>
                <a:lnTo>
                  <a:pt x="631807" y="112453"/>
                </a:lnTo>
                <a:lnTo>
                  <a:pt x="698292" y="112453"/>
                </a:lnTo>
                <a:lnTo>
                  <a:pt x="698292" y="53560"/>
                </a:lnTo>
                <a:lnTo>
                  <a:pt x="722272" y="53560"/>
                </a:lnTo>
                <a:lnTo>
                  <a:pt x="722272" y="195059"/>
                </a:lnTo>
                <a:lnTo>
                  <a:pt x="698292" y="195059"/>
                </a:lnTo>
                <a:lnTo>
                  <a:pt x="698292" y="132307"/>
                </a:lnTo>
                <a:lnTo>
                  <a:pt x="631807" y="132307"/>
                </a:lnTo>
                <a:lnTo>
                  <a:pt x="631807" y="195059"/>
                </a:lnTo>
                <a:lnTo>
                  <a:pt x="607824" y="195059"/>
                </a:lnTo>
                <a:close/>
                <a:moveTo>
                  <a:pt x="749455" y="124311"/>
                </a:moveTo>
                <a:cubicBezTo>
                  <a:pt x="749455" y="98107"/>
                  <a:pt x="756738" y="78697"/>
                  <a:pt x="771308" y="66089"/>
                </a:cubicBezTo>
                <a:cubicBezTo>
                  <a:pt x="783476" y="55605"/>
                  <a:pt x="798310" y="50368"/>
                  <a:pt x="815811" y="50368"/>
                </a:cubicBezTo>
                <a:cubicBezTo>
                  <a:pt x="835261" y="50368"/>
                  <a:pt x="851163" y="56739"/>
                  <a:pt x="863507" y="69484"/>
                </a:cubicBezTo>
                <a:cubicBezTo>
                  <a:pt x="875855" y="82231"/>
                  <a:pt x="882029" y="99842"/>
                  <a:pt x="882029" y="122313"/>
                </a:cubicBezTo>
                <a:cubicBezTo>
                  <a:pt x="882029" y="140523"/>
                  <a:pt x="879300" y="154847"/>
                  <a:pt x="873835" y="165284"/>
                </a:cubicBezTo>
                <a:cubicBezTo>
                  <a:pt x="868374" y="175719"/>
                  <a:pt x="860422" y="183827"/>
                  <a:pt x="849986" y="189598"/>
                </a:cubicBezTo>
                <a:cubicBezTo>
                  <a:pt x="839549" y="195369"/>
                  <a:pt x="828158" y="198255"/>
                  <a:pt x="815811" y="198255"/>
                </a:cubicBezTo>
                <a:cubicBezTo>
                  <a:pt x="796000" y="198255"/>
                  <a:pt x="779987" y="191905"/>
                  <a:pt x="767776" y="179204"/>
                </a:cubicBezTo>
                <a:cubicBezTo>
                  <a:pt x="755561" y="166500"/>
                  <a:pt x="749455" y="148205"/>
                  <a:pt x="749455" y="124311"/>
                </a:cubicBezTo>
                <a:close/>
                <a:moveTo>
                  <a:pt x="774104" y="124311"/>
                </a:moveTo>
                <a:cubicBezTo>
                  <a:pt x="774104" y="142430"/>
                  <a:pt x="778058" y="155995"/>
                  <a:pt x="785963" y="165013"/>
                </a:cubicBezTo>
                <a:cubicBezTo>
                  <a:pt x="793868" y="174031"/>
                  <a:pt x="803816" y="178539"/>
                  <a:pt x="815811" y="178539"/>
                </a:cubicBezTo>
                <a:cubicBezTo>
                  <a:pt x="827708" y="178539"/>
                  <a:pt x="837616" y="174006"/>
                  <a:pt x="845521" y="164949"/>
                </a:cubicBezTo>
                <a:cubicBezTo>
                  <a:pt x="853427" y="155887"/>
                  <a:pt x="857379" y="142074"/>
                  <a:pt x="857379" y="123512"/>
                </a:cubicBezTo>
                <a:cubicBezTo>
                  <a:pt x="857379" y="106017"/>
                  <a:pt x="853406" y="92758"/>
                  <a:pt x="845457" y="83740"/>
                </a:cubicBezTo>
                <a:cubicBezTo>
                  <a:pt x="837500" y="74721"/>
                  <a:pt x="827622" y="70218"/>
                  <a:pt x="815811" y="70218"/>
                </a:cubicBezTo>
                <a:cubicBezTo>
                  <a:pt x="803816" y="70218"/>
                  <a:pt x="793868" y="74704"/>
                  <a:pt x="785963" y="83675"/>
                </a:cubicBezTo>
                <a:cubicBezTo>
                  <a:pt x="778058" y="92646"/>
                  <a:pt x="774104" y="106193"/>
                  <a:pt x="774104" y="124311"/>
                </a:cubicBezTo>
                <a:close/>
                <a:moveTo>
                  <a:pt x="910271" y="53560"/>
                </a:moveTo>
                <a:lnTo>
                  <a:pt x="965563" y="53560"/>
                </a:lnTo>
                <a:cubicBezTo>
                  <a:pt x="979153" y="53560"/>
                  <a:pt x="989259" y="54695"/>
                  <a:pt x="995879" y="56959"/>
                </a:cubicBezTo>
                <a:cubicBezTo>
                  <a:pt x="1002496" y="59228"/>
                  <a:pt x="1008181" y="63378"/>
                  <a:pt x="1012932" y="69419"/>
                </a:cubicBezTo>
                <a:cubicBezTo>
                  <a:pt x="1017684" y="75459"/>
                  <a:pt x="1020060" y="82695"/>
                  <a:pt x="1020060" y="91134"/>
                </a:cubicBezTo>
                <a:cubicBezTo>
                  <a:pt x="1020060" y="97884"/>
                  <a:pt x="1018659" y="103770"/>
                  <a:pt x="1015863" y="108788"/>
                </a:cubicBezTo>
                <a:cubicBezTo>
                  <a:pt x="1013062" y="113807"/>
                  <a:pt x="1008864" y="118004"/>
                  <a:pt x="1003269" y="121381"/>
                </a:cubicBezTo>
                <a:cubicBezTo>
                  <a:pt x="1009933" y="123602"/>
                  <a:pt x="1015459" y="127753"/>
                  <a:pt x="1019858" y="133837"/>
                </a:cubicBezTo>
                <a:cubicBezTo>
                  <a:pt x="1024257" y="139925"/>
                  <a:pt x="1026457" y="147143"/>
                  <a:pt x="1026457" y="155487"/>
                </a:cubicBezTo>
                <a:cubicBezTo>
                  <a:pt x="1025564" y="168897"/>
                  <a:pt x="1020770" y="178847"/>
                  <a:pt x="1012064" y="185335"/>
                </a:cubicBezTo>
                <a:cubicBezTo>
                  <a:pt x="1003359" y="191819"/>
                  <a:pt x="990703" y="195059"/>
                  <a:pt x="974091" y="195059"/>
                </a:cubicBezTo>
                <a:lnTo>
                  <a:pt x="910271" y="195059"/>
                </a:lnTo>
                <a:close/>
                <a:moveTo>
                  <a:pt x="934254" y="113118"/>
                </a:moveTo>
                <a:lnTo>
                  <a:pt x="959835" y="113118"/>
                </a:lnTo>
                <a:cubicBezTo>
                  <a:pt x="970053" y="113118"/>
                  <a:pt x="977069" y="112586"/>
                  <a:pt x="980888" y="111521"/>
                </a:cubicBezTo>
                <a:cubicBezTo>
                  <a:pt x="984708" y="110452"/>
                  <a:pt x="988128" y="108299"/>
                  <a:pt x="991148" y="105055"/>
                </a:cubicBezTo>
                <a:cubicBezTo>
                  <a:pt x="994165" y="101812"/>
                  <a:pt x="995677" y="97931"/>
                  <a:pt x="995677" y="93402"/>
                </a:cubicBezTo>
                <a:cubicBezTo>
                  <a:pt x="995677" y="85943"/>
                  <a:pt x="993035" y="80745"/>
                  <a:pt x="987750" y="77810"/>
                </a:cubicBezTo>
                <a:cubicBezTo>
                  <a:pt x="982466" y="74880"/>
                  <a:pt x="973426" y="73415"/>
                  <a:pt x="960636" y="73415"/>
                </a:cubicBezTo>
                <a:lnTo>
                  <a:pt x="934254" y="73415"/>
                </a:lnTo>
                <a:close/>
                <a:moveTo>
                  <a:pt x="934254" y="175342"/>
                </a:moveTo>
                <a:lnTo>
                  <a:pt x="965830" y="175342"/>
                </a:lnTo>
                <a:cubicBezTo>
                  <a:pt x="979420" y="175342"/>
                  <a:pt x="988751" y="173765"/>
                  <a:pt x="993813" y="170611"/>
                </a:cubicBezTo>
                <a:cubicBezTo>
                  <a:pt x="998874" y="167458"/>
                  <a:pt x="1001542" y="162017"/>
                  <a:pt x="1001808" y="154288"/>
                </a:cubicBezTo>
                <a:cubicBezTo>
                  <a:pt x="1001808" y="149760"/>
                  <a:pt x="1000343" y="145566"/>
                  <a:pt x="997412" y="141696"/>
                </a:cubicBezTo>
                <a:cubicBezTo>
                  <a:pt x="994478" y="137833"/>
                  <a:pt x="990659" y="135392"/>
                  <a:pt x="985950" y="134369"/>
                </a:cubicBezTo>
                <a:cubicBezTo>
                  <a:pt x="981245" y="133347"/>
                  <a:pt x="973692" y="132840"/>
                  <a:pt x="963302" y="132840"/>
                </a:cubicBezTo>
                <a:lnTo>
                  <a:pt x="934254" y="132840"/>
                </a:lnTo>
                <a:close/>
                <a:moveTo>
                  <a:pt x="1127498" y="53560"/>
                </a:moveTo>
                <a:lnTo>
                  <a:pt x="1151482" y="53560"/>
                </a:lnTo>
                <a:lnTo>
                  <a:pt x="1151482" y="112453"/>
                </a:lnTo>
                <a:lnTo>
                  <a:pt x="1217967" y="112453"/>
                </a:lnTo>
                <a:lnTo>
                  <a:pt x="1217967" y="53560"/>
                </a:lnTo>
                <a:lnTo>
                  <a:pt x="1241949" y="53560"/>
                </a:lnTo>
                <a:lnTo>
                  <a:pt x="1241949" y="195059"/>
                </a:lnTo>
                <a:lnTo>
                  <a:pt x="1217967" y="195059"/>
                </a:lnTo>
                <a:lnTo>
                  <a:pt x="1217967" y="132307"/>
                </a:lnTo>
                <a:lnTo>
                  <a:pt x="1151482" y="132307"/>
                </a:lnTo>
                <a:lnTo>
                  <a:pt x="1151482" y="195059"/>
                </a:lnTo>
                <a:lnTo>
                  <a:pt x="1127498" y="195059"/>
                </a:lnTo>
                <a:close/>
                <a:moveTo>
                  <a:pt x="1370391" y="177603"/>
                </a:moveTo>
                <a:cubicBezTo>
                  <a:pt x="1361510" y="185156"/>
                  <a:pt x="1352959" y="190483"/>
                  <a:pt x="1344745" y="193589"/>
                </a:cubicBezTo>
                <a:cubicBezTo>
                  <a:pt x="1336529" y="196704"/>
                  <a:pt x="1327713" y="198255"/>
                  <a:pt x="1318296" y="198255"/>
                </a:cubicBezTo>
                <a:cubicBezTo>
                  <a:pt x="1302751" y="198255"/>
                  <a:pt x="1290805" y="194457"/>
                  <a:pt x="1282457" y="186865"/>
                </a:cubicBezTo>
                <a:cubicBezTo>
                  <a:pt x="1274108" y="179273"/>
                  <a:pt x="1269933" y="169571"/>
                  <a:pt x="1269933" y="157755"/>
                </a:cubicBezTo>
                <a:cubicBezTo>
                  <a:pt x="1269933" y="150826"/>
                  <a:pt x="1271510" y="144496"/>
                  <a:pt x="1274663" y="138769"/>
                </a:cubicBezTo>
                <a:cubicBezTo>
                  <a:pt x="1277813" y="133039"/>
                  <a:pt x="1281946" y="128445"/>
                  <a:pt x="1287055" y="124978"/>
                </a:cubicBezTo>
                <a:cubicBezTo>
                  <a:pt x="1292159" y="121511"/>
                  <a:pt x="1297908" y="118893"/>
                  <a:pt x="1304305" y="117119"/>
                </a:cubicBezTo>
                <a:cubicBezTo>
                  <a:pt x="1309010" y="115873"/>
                  <a:pt x="1316121" y="114674"/>
                  <a:pt x="1325625" y="113522"/>
                </a:cubicBezTo>
                <a:cubicBezTo>
                  <a:pt x="1344986" y="111211"/>
                  <a:pt x="1359245" y="108454"/>
                  <a:pt x="1368393" y="105260"/>
                </a:cubicBezTo>
                <a:cubicBezTo>
                  <a:pt x="1368480" y="101970"/>
                  <a:pt x="1368525" y="99885"/>
                  <a:pt x="1368525" y="98996"/>
                </a:cubicBezTo>
                <a:cubicBezTo>
                  <a:pt x="1368525" y="89226"/>
                  <a:pt x="1366258" y="82339"/>
                  <a:pt x="1361730" y="78343"/>
                </a:cubicBezTo>
                <a:cubicBezTo>
                  <a:pt x="1355602" y="72926"/>
                  <a:pt x="1346493" y="70218"/>
                  <a:pt x="1334416" y="70218"/>
                </a:cubicBezTo>
                <a:cubicBezTo>
                  <a:pt x="1323137" y="70218"/>
                  <a:pt x="1314811" y="72194"/>
                  <a:pt x="1309436" y="76147"/>
                </a:cubicBezTo>
                <a:cubicBezTo>
                  <a:pt x="1304060" y="80096"/>
                  <a:pt x="1300086" y="87095"/>
                  <a:pt x="1297512" y="97132"/>
                </a:cubicBezTo>
                <a:lnTo>
                  <a:pt x="1274061" y="93935"/>
                </a:lnTo>
                <a:cubicBezTo>
                  <a:pt x="1276193" y="83899"/>
                  <a:pt x="1279699" y="75791"/>
                  <a:pt x="1284585" y="69620"/>
                </a:cubicBezTo>
                <a:cubicBezTo>
                  <a:pt x="1289470" y="63446"/>
                  <a:pt x="1296533" y="58694"/>
                  <a:pt x="1305775" y="55364"/>
                </a:cubicBezTo>
                <a:cubicBezTo>
                  <a:pt x="1315009" y="52030"/>
                  <a:pt x="1325711" y="50368"/>
                  <a:pt x="1337883" y="50368"/>
                </a:cubicBezTo>
                <a:cubicBezTo>
                  <a:pt x="1349960" y="50368"/>
                  <a:pt x="1359774" y="51787"/>
                  <a:pt x="1367328" y="54626"/>
                </a:cubicBezTo>
                <a:cubicBezTo>
                  <a:pt x="1374877" y="57467"/>
                  <a:pt x="1380428" y="61045"/>
                  <a:pt x="1383981" y="65351"/>
                </a:cubicBezTo>
                <a:cubicBezTo>
                  <a:pt x="1387531" y="69660"/>
                  <a:pt x="1390018" y="75100"/>
                  <a:pt x="1391440" y="81673"/>
                </a:cubicBezTo>
                <a:cubicBezTo>
                  <a:pt x="1392239" y="85759"/>
                  <a:pt x="1392639" y="93135"/>
                  <a:pt x="1392639" y="103795"/>
                </a:cubicBezTo>
                <a:lnTo>
                  <a:pt x="1392639" y="135766"/>
                </a:lnTo>
                <a:cubicBezTo>
                  <a:pt x="1392639" y="158061"/>
                  <a:pt x="1393153" y="172163"/>
                  <a:pt x="1394175" y="178070"/>
                </a:cubicBezTo>
                <a:cubicBezTo>
                  <a:pt x="1395194" y="183982"/>
                  <a:pt x="1397215" y="189645"/>
                  <a:pt x="1400235" y="195059"/>
                </a:cubicBezTo>
                <a:lnTo>
                  <a:pt x="1375189" y="195059"/>
                </a:lnTo>
                <a:cubicBezTo>
                  <a:pt x="1372702" y="190087"/>
                  <a:pt x="1371100" y="184269"/>
                  <a:pt x="1370391" y="177603"/>
                </a:cubicBezTo>
                <a:close/>
                <a:moveTo>
                  <a:pt x="1368393" y="124046"/>
                </a:moveTo>
                <a:cubicBezTo>
                  <a:pt x="1359687" y="127595"/>
                  <a:pt x="1346630" y="130619"/>
                  <a:pt x="1329221" y="133106"/>
                </a:cubicBezTo>
                <a:cubicBezTo>
                  <a:pt x="1319361" y="134528"/>
                  <a:pt x="1312387" y="136123"/>
                  <a:pt x="1308302" y="137901"/>
                </a:cubicBezTo>
                <a:cubicBezTo>
                  <a:pt x="1304215" y="139677"/>
                  <a:pt x="1301062" y="142275"/>
                  <a:pt x="1298840" y="145695"/>
                </a:cubicBezTo>
                <a:cubicBezTo>
                  <a:pt x="1296619" y="149115"/>
                  <a:pt x="1295511" y="152914"/>
                  <a:pt x="1295511" y="157086"/>
                </a:cubicBezTo>
                <a:cubicBezTo>
                  <a:pt x="1295511" y="163483"/>
                  <a:pt x="1297934" y="168810"/>
                  <a:pt x="1302775" y="173074"/>
                </a:cubicBezTo>
                <a:cubicBezTo>
                  <a:pt x="1307610" y="177340"/>
                  <a:pt x="1314699" y="179471"/>
                  <a:pt x="1324023" y="179471"/>
                </a:cubicBezTo>
                <a:cubicBezTo>
                  <a:pt x="1333264" y="179471"/>
                  <a:pt x="1341479" y="177452"/>
                  <a:pt x="1348675" y="173404"/>
                </a:cubicBezTo>
                <a:cubicBezTo>
                  <a:pt x="1355872" y="169365"/>
                  <a:pt x="1361157" y="163836"/>
                  <a:pt x="1364530" y="156819"/>
                </a:cubicBezTo>
                <a:cubicBezTo>
                  <a:pt x="1367104" y="151405"/>
                  <a:pt x="1368393" y="143409"/>
                  <a:pt x="1368393" y="132840"/>
                </a:cubicBezTo>
                <a:close/>
                <a:moveTo>
                  <a:pt x="1430612" y="53560"/>
                </a:moveTo>
                <a:lnTo>
                  <a:pt x="1454594" y="53560"/>
                </a:lnTo>
                <a:lnTo>
                  <a:pt x="1454594" y="175205"/>
                </a:lnTo>
                <a:lnTo>
                  <a:pt x="1509221" y="175205"/>
                </a:lnTo>
                <a:lnTo>
                  <a:pt x="1509221" y="53560"/>
                </a:lnTo>
                <a:lnTo>
                  <a:pt x="1533204" y="53560"/>
                </a:lnTo>
                <a:lnTo>
                  <a:pt x="1533204" y="175205"/>
                </a:lnTo>
                <a:lnTo>
                  <a:pt x="1587967" y="175205"/>
                </a:lnTo>
                <a:lnTo>
                  <a:pt x="1587967" y="53560"/>
                </a:lnTo>
                <a:lnTo>
                  <a:pt x="1611814" y="53560"/>
                </a:lnTo>
                <a:lnTo>
                  <a:pt x="1611814" y="195059"/>
                </a:lnTo>
                <a:lnTo>
                  <a:pt x="1430612" y="195059"/>
                </a:lnTo>
                <a:close/>
                <a:moveTo>
                  <a:pt x="1745586" y="149494"/>
                </a:moveTo>
                <a:lnTo>
                  <a:pt x="1770365" y="152557"/>
                </a:lnTo>
                <a:cubicBezTo>
                  <a:pt x="1766456" y="167033"/>
                  <a:pt x="1759215" y="178272"/>
                  <a:pt x="1748650" y="186264"/>
                </a:cubicBezTo>
                <a:cubicBezTo>
                  <a:pt x="1738080" y="194260"/>
                  <a:pt x="1724580" y="198255"/>
                  <a:pt x="1708146" y="198255"/>
                </a:cubicBezTo>
                <a:cubicBezTo>
                  <a:pt x="1687446" y="198255"/>
                  <a:pt x="1671041" y="191884"/>
                  <a:pt x="1658916" y="179136"/>
                </a:cubicBezTo>
                <a:cubicBezTo>
                  <a:pt x="1646791" y="166389"/>
                  <a:pt x="1640726" y="148515"/>
                  <a:pt x="1640726" y="125510"/>
                </a:cubicBezTo>
                <a:cubicBezTo>
                  <a:pt x="1640726" y="101704"/>
                  <a:pt x="1646856" y="83232"/>
                  <a:pt x="1659114" y="70085"/>
                </a:cubicBezTo>
                <a:cubicBezTo>
                  <a:pt x="1671372" y="56941"/>
                  <a:pt x="1687270" y="50368"/>
                  <a:pt x="1706810" y="50368"/>
                </a:cubicBezTo>
                <a:cubicBezTo>
                  <a:pt x="1725732" y="50368"/>
                  <a:pt x="1741186" y="56804"/>
                  <a:pt x="1753179" y="69685"/>
                </a:cubicBezTo>
                <a:cubicBezTo>
                  <a:pt x="1765174" y="82566"/>
                  <a:pt x="1771167" y="100685"/>
                  <a:pt x="1771167" y="124046"/>
                </a:cubicBezTo>
                <a:cubicBezTo>
                  <a:pt x="1771167" y="125467"/>
                  <a:pt x="1771122" y="127598"/>
                  <a:pt x="1771035" y="130443"/>
                </a:cubicBezTo>
                <a:lnTo>
                  <a:pt x="1665508" y="130443"/>
                </a:lnTo>
                <a:cubicBezTo>
                  <a:pt x="1666397" y="145983"/>
                  <a:pt x="1670793" y="157885"/>
                  <a:pt x="1678699" y="166147"/>
                </a:cubicBezTo>
                <a:cubicBezTo>
                  <a:pt x="1686607" y="174409"/>
                  <a:pt x="1696465" y="178539"/>
                  <a:pt x="1708280" y="178539"/>
                </a:cubicBezTo>
                <a:cubicBezTo>
                  <a:pt x="1717074" y="178539"/>
                  <a:pt x="1724580" y="176227"/>
                  <a:pt x="1730798" y="171608"/>
                </a:cubicBezTo>
                <a:cubicBezTo>
                  <a:pt x="1737015" y="166990"/>
                  <a:pt x="1741943" y="159621"/>
                  <a:pt x="1745586" y="149494"/>
                </a:cubicBezTo>
                <a:close/>
                <a:moveTo>
                  <a:pt x="1666839" y="110722"/>
                </a:moveTo>
                <a:lnTo>
                  <a:pt x="1745852" y="110722"/>
                </a:lnTo>
                <a:cubicBezTo>
                  <a:pt x="1744783" y="98820"/>
                  <a:pt x="1741767" y="89892"/>
                  <a:pt x="1736791" y="83942"/>
                </a:cubicBezTo>
                <a:cubicBezTo>
                  <a:pt x="1729152" y="74704"/>
                  <a:pt x="1719248" y="70085"/>
                  <a:pt x="1707081" y="70085"/>
                </a:cubicBezTo>
                <a:cubicBezTo>
                  <a:pt x="1696068" y="70085"/>
                  <a:pt x="1686805" y="73771"/>
                  <a:pt x="1679299" y="81140"/>
                </a:cubicBezTo>
                <a:cubicBezTo>
                  <a:pt x="1671794" y="88517"/>
                  <a:pt x="1667640" y="98374"/>
                  <a:pt x="1666839" y="110722"/>
                </a:cubicBezTo>
                <a:close/>
                <a:moveTo>
                  <a:pt x="1800479" y="53560"/>
                </a:moveTo>
                <a:lnTo>
                  <a:pt x="1824462" y="53560"/>
                </a:lnTo>
                <a:lnTo>
                  <a:pt x="1824462" y="161485"/>
                </a:lnTo>
                <a:lnTo>
                  <a:pt x="1890947" y="53560"/>
                </a:lnTo>
                <a:lnTo>
                  <a:pt x="1916794" y="53560"/>
                </a:lnTo>
                <a:lnTo>
                  <a:pt x="1916794" y="195059"/>
                </a:lnTo>
                <a:lnTo>
                  <a:pt x="1892812" y="195059"/>
                </a:lnTo>
                <a:lnTo>
                  <a:pt x="1892812" y="87804"/>
                </a:lnTo>
                <a:lnTo>
                  <a:pt x="1826327" y="195059"/>
                </a:lnTo>
                <a:lnTo>
                  <a:pt x="1800479" y="195059"/>
                </a:lnTo>
                <a:close/>
                <a:moveTo>
                  <a:pt x="1883750" y="0"/>
                </a:moveTo>
                <a:lnTo>
                  <a:pt x="1900141" y="0"/>
                </a:lnTo>
                <a:cubicBezTo>
                  <a:pt x="1898806" y="11106"/>
                  <a:pt x="1894741" y="19634"/>
                  <a:pt x="1887948" y="25581"/>
                </a:cubicBezTo>
                <a:cubicBezTo>
                  <a:pt x="1881152" y="31536"/>
                  <a:pt x="1872116" y="34509"/>
                  <a:pt x="1860833" y="34509"/>
                </a:cubicBezTo>
                <a:cubicBezTo>
                  <a:pt x="1849464" y="34509"/>
                  <a:pt x="1840381" y="31558"/>
                  <a:pt x="1833584" y="25646"/>
                </a:cubicBezTo>
                <a:cubicBezTo>
                  <a:pt x="1826788" y="19742"/>
                  <a:pt x="1822727" y="11192"/>
                  <a:pt x="1821395" y="0"/>
                </a:cubicBezTo>
                <a:lnTo>
                  <a:pt x="1837787" y="0"/>
                </a:lnTo>
                <a:cubicBezTo>
                  <a:pt x="1839027" y="6041"/>
                  <a:pt x="1841494" y="10552"/>
                  <a:pt x="1845177" y="13525"/>
                </a:cubicBezTo>
                <a:cubicBezTo>
                  <a:pt x="1848863" y="16498"/>
                  <a:pt x="1853816" y="17989"/>
                  <a:pt x="1860037" y="17989"/>
                </a:cubicBezTo>
                <a:cubicBezTo>
                  <a:pt x="1867230" y="17989"/>
                  <a:pt x="1872669" y="16545"/>
                  <a:pt x="1876360" y="13659"/>
                </a:cubicBezTo>
                <a:cubicBezTo>
                  <a:pt x="1880043" y="10772"/>
                  <a:pt x="1882508" y="6218"/>
                  <a:pt x="1883750" y="0"/>
                </a:cubicBezTo>
                <a:close/>
                <a:moveTo>
                  <a:pt x="2024748" y="53560"/>
                </a:moveTo>
                <a:lnTo>
                  <a:pt x="2136403" y="53560"/>
                </a:lnTo>
                <a:lnTo>
                  <a:pt x="2136403" y="195059"/>
                </a:lnTo>
                <a:lnTo>
                  <a:pt x="2112423" y="195059"/>
                </a:lnTo>
                <a:lnTo>
                  <a:pt x="2112423" y="73415"/>
                </a:lnTo>
                <a:lnTo>
                  <a:pt x="2048731" y="73415"/>
                </a:lnTo>
                <a:lnTo>
                  <a:pt x="2048731" y="195059"/>
                </a:lnTo>
                <a:lnTo>
                  <a:pt x="2024748" y="195059"/>
                </a:lnTo>
                <a:close/>
                <a:moveTo>
                  <a:pt x="2184099" y="53560"/>
                </a:moveTo>
                <a:lnTo>
                  <a:pt x="2295483" y="53560"/>
                </a:lnTo>
                <a:lnTo>
                  <a:pt x="2295483" y="195059"/>
                </a:lnTo>
                <a:lnTo>
                  <a:pt x="2271636" y="195059"/>
                </a:lnTo>
                <a:lnTo>
                  <a:pt x="2271636" y="73415"/>
                </a:lnTo>
                <a:lnTo>
                  <a:pt x="2208082" y="73415"/>
                </a:lnTo>
                <a:lnTo>
                  <a:pt x="2208082" y="143896"/>
                </a:lnTo>
                <a:cubicBezTo>
                  <a:pt x="2208082" y="160330"/>
                  <a:pt x="2207549" y="171165"/>
                  <a:pt x="2206487" y="176404"/>
                </a:cubicBezTo>
                <a:cubicBezTo>
                  <a:pt x="2205418" y="181649"/>
                  <a:pt x="2202487" y="186225"/>
                  <a:pt x="2197692" y="190130"/>
                </a:cubicBezTo>
                <a:cubicBezTo>
                  <a:pt x="2192894" y="194040"/>
                  <a:pt x="2185963" y="195991"/>
                  <a:pt x="2176906" y="195991"/>
                </a:cubicBezTo>
                <a:cubicBezTo>
                  <a:pt x="2171307" y="195991"/>
                  <a:pt x="2164867" y="195638"/>
                  <a:pt x="2157585" y="194925"/>
                </a:cubicBezTo>
                <a:lnTo>
                  <a:pt x="2157585" y="174938"/>
                </a:lnTo>
                <a:lnTo>
                  <a:pt x="2168111" y="174938"/>
                </a:lnTo>
                <a:cubicBezTo>
                  <a:pt x="2173087" y="174938"/>
                  <a:pt x="2176639" y="174428"/>
                  <a:pt x="2178770" y="173404"/>
                </a:cubicBezTo>
                <a:cubicBezTo>
                  <a:pt x="2180902" y="172386"/>
                  <a:pt x="2182320" y="170766"/>
                  <a:pt x="2183037" y="168545"/>
                </a:cubicBezTo>
                <a:cubicBezTo>
                  <a:pt x="2183746" y="166324"/>
                  <a:pt x="2184099" y="159083"/>
                  <a:pt x="2184099" y="146830"/>
                </a:cubicBezTo>
                <a:close/>
                <a:moveTo>
                  <a:pt x="2423927" y="177603"/>
                </a:moveTo>
                <a:cubicBezTo>
                  <a:pt x="2415046" y="185156"/>
                  <a:pt x="2406496" y="190483"/>
                  <a:pt x="2398281" y="193589"/>
                </a:cubicBezTo>
                <a:cubicBezTo>
                  <a:pt x="2390065" y="196704"/>
                  <a:pt x="2381249" y="198255"/>
                  <a:pt x="2371832" y="198255"/>
                </a:cubicBezTo>
                <a:cubicBezTo>
                  <a:pt x="2356287" y="198255"/>
                  <a:pt x="2344339" y="194457"/>
                  <a:pt x="2335994" y="186865"/>
                </a:cubicBezTo>
                <a:cubicBezTo>
                  <a:pt x="2327644" y="179273"/>
                  <a:pt x="2323469" y="169571"/>
                  <a:pt x="2323469" y="157755"/>
                </a:cubicBezTo>
                <a:cubicBezTo>
                  <a:pt x="2323469" y="150826"/>
                  <a:pt x="2325046" y="144496"/>
                  <a:pt x="2328199" y="138769"/>
                </a:cubicBezTo>
                <a:cubicBezTo>
                  <a:pt x="2331349" y="133039"/>
                  <a:pt x="2335482" y="128445"/>
                  <a:pt x="2340591" y="124978"/>
                </a:cubicBezTo>
                <a:cubicBezTo>
                  <a:pt x="2345695" y="121511"/>
                  <a:pt x="2351444" y="118893"/>
                  <a:pt x="2357841" y="117119"/>
                </a:cubicBezTo>
                <a:cubicBezTo>
                  <a:pt x="2362547" y="115873"/>
                  <a:pt x="2369657" y="114674"/>
                  <a:pt x="2379157" y="113522"/>
                </a:cubicBezTo>
                <a:cubicBezTo>
                  <a:pt x="2398522" y="111211"/>
                  <a:pt x="2412778" y="108454"/>
                  <a:pt x="2421929" y="105260"/>
                </a:cubicBezTo>
                <a:cubicBezTo>
                  <a:pt x="2422016" y="101970"/>
                  <a:pt x="2422063" y="99885"/>
                  <a:pt x="2422063" y="98996"/>
                </a:cubicBezTo>
                <a:cubicBezTo>
                  <a:pt x="2422063" y="89226"/>
                  <a:pt x="2419795" y="82339"/>
                  <a:pt x="2415265" y="78343"/>
                </a:cubicBezTo>
                <a:cubicBezTo>
                  <a:pt x="2409134" y="72926"/>
                  <a:pt x="2400031" y="70218"/>
                  <a:pt x="2387952" y="70218"/>
                </a:cubicBezTo>
                <a:cubicBezTo>
                  <a:pt x="2376673" y="70218"/>
                  <a:pt x="2368347" y="72194"/>
                  <a:pt x="2362972" y="76147"/>
                </a:cubicBezTo>
                <a:cubicBezTo>
                  <a:pt x="2357598" y="80096"/>
                  <a:pt x="2353622" y="87095"/>
                  <a:pt x="2351048" y="97132"/>
                </a:cubicBezTo>
                <a:lnTo>
                  <a:pt x="2327599" y="93935"/>
                </a:lnTo>
                <a:cubicBezTo>
                  <a:pt x="2329730" y="83899"/>
                  <a:pt x="2333236" y="75791"/>
                  <a:pt x="2338121" y="69620"/>
                </a:cubicBezTo>
                <a:cubicBezTo>
                  <a:pt x="2343006" y="63446"/>
                  <a:pt x="2350069" y="58694"/>
                  <a:pt x="2359311" y="55364"/>
                </a:cubicBezTo>
                <a:cubicBezTo>
                  <a:pt x="2368545" y="52030"/>
                  <a:pt x="2379247" y="50368"/>
                  <a:pt x="2391419" y="50368"/>
                </a:cubicBezTo>
                <a:cubicBezTo>
                  <a:pt x="2403496" y="50368"/>
                  <a:pt x="2413311" y="51787"/>
                  <a:pt x="2420864" y="54626"/>
                </a:cubicBezTo>
                <a:cubicBezTo>
                  <a:pt x="2428413" y="57467"/>
                  <a:pt x="2433964" y="61045"/>
                  <a:pt x="2437517" y="65351"/>
                </a:cubicBezTo>
                <a:cubicBezTo>
                  <a:pt x="2441067" y="69660"/>
                  <a:pt x="2443554" y="75100"/>
                  <a:pt x="2444976" y="81673"/>
                </a:cubicBezTo>
                <a:cubicBezTo>
                  <a:pt x="2445775" y="85759"/>
                  <a:pt x="2446175" y="93135"/>
                  <a:pt x="2446175" y="103795"/>
                </a:cubicBezTo>
                <a:lnTo>
                  <a:pt x="2446175" y="135766"/>
                </a:lnTo>
                <a:cubicBezTo>
                  <a:pt x="2446175" y="158061"/>
                  <a:pt x="2446689" y="172163"/>
                  <a:pt x="2447709" y="178070"/>
                </a:cubicBezTo>
                <a:cubicBezTo>
                  <a:pt x="2448731" y="183982"/>
                  <a:pt x="2450751" y="189645"/>
                  <a:pt x="2453771" y="195059"/>
                </a:cubicBezTo>
                <a:lnTo>
                  <a:pt x="2428726" y="195059"/>
                </a:lnTo>
                <a:cubicBezTo>
                  <a:pt x="2426238" y="190087"/>
                  <a:pt x="2424636" y="184269"/>
                  <a:pt x="2423927" y="177603"/>
                </a:cubicBezTo>
                <a:close/>
                <a:moveTo>
                  <a:pt x="2421929" y="124046"/>
                </a:moveTo>
                <a:cubicBezTo>
                  <a:pt x="2413225" y="127595"/>
                  <a:pt x="2400167" y="130619"/>
                  <a:pt x="2382757" y="133106"/>
                </a:cubicBezTo>
                <a:cubicBezTo>
                  <a:pt x="2372897" y="134528"/>
                  <a:pt x="2365923" y="136123"/>
                  <a:pt x="2361838" y="137901"/>
                </a:cubicBezTo>
                <a:cubicBezTo>
                  <a:pt x="2357752" y="139677"/>
                  <a:pt x="2354598" y="142275"/>
                  <a:pt x="2352377" y="145695"/>
                </a:cubicBezTo>
                <a:cubicBezTo>
                  <a:pt x="2350155" y="149115"/>
                  <a:pt x="2349047" y="152914"/>
                  <a:pt x="2349047" y="157086"/>
                </a:cubicBezTo>
                <a:cubicBezTo>
                  <a:pt x="2349047" y="163483"/>
                  <a:pt x="2351466" y="168810"/>
                  <a:pt x="2356309" y="173074"/>
                </a:cubicBezTo>
                <a:cubicBezTo>
                  <a:pt x="2361147" y="177340"/>
                  <a:pt x="2368235" y="179471"/>
                  <a:pt x="2377559" y="179471"/>
                </a:cubicBezTo>
                <a:cubicBezTo>
                  <a:pt x="2386800" y="179471"/>
                  <a:pt x="2395016" y="177452"/>
                  <a:pt x="2402211" y="173404"/>
                </a:cubicBezTo>
                <a:cubicBezTo>
                  <a:pt x="2409405" y="169365"/>
                  <a:pt x="2414693" y="163836"/>
                  <a:pt x="2418066" y="156819"/>
                </a:cubicBezTo>
                <a:cubicBezTo>
                  <a:pt x="2420640" y="151405"/>
                  <a:pt x="2421929" y="143409"/>
                  <a:pt x="2421929" y="132840"/>
                </a:cubicBezTo>
                <a:close/>
                <a:moveTo>
                  <a:pt x="2483483" y="53560"/>
                </a:moveTo>
                <a:lnTo>
                  <a:pt x="2507465" y="53560"/>
                </a:lnTo>
                <a:lnTo>
                  <a:pt x="2507465" y="112453"/>
                </a:lnTo>
                <a:lnTo>
                  <a:pt x="2573950" y="112453"/>
                </a:lnTo>
                <a:lnTo>
                  <a:pt x="2573950" y="53560"/>
                </a:lnTo>
                <a:lnTo>
                  <a:pt x="2597933" y="53560"/>
                </a:lnTo>
                <a:lnTo>
                  <a:pt x="2597933" y="195059"/>
                </a:lnTo>
                <a:lnTo>
                  <a:pt x="2573950" y="195059"/>
                </a:lnTo>
                <a:lnTo>
                  <a:pt x="2573950" y="132307"/>
                </a:lnTo>
                <a:lnTo>
                  <a:pt x="2507465" y="132307"/>
                </a:lnTo>
                <a:lnTo>
                  <a:pt x="2507465" y="195059"/>
                </a:lnTo>
                <a:lnTo>
                  <a:pt x="2483483" y="195059"/>
                </a:lnTo>
                <a:close/>
                <a:moveTo>
                  <a:pt x="2730906" y="149494"/>
                </a:moveTo>
                <a:lnTo>
                  <a:pt x="2755685" y="152557"/>
                </a:lnTo>
                <a:cubicBezTo>
                  <a:pt x="2751779" y="167033"/>
                  <a:pt x="2744536" y="178272"/>
                  <a:pt x="2733970" y="186264"/>
                </a:cubicBezTo>
                <a:cubicBezTo>
                  <a:pt x="2723400" y="194260"/>
                  <a:pt x="2709901" y="198255"/>
                  <a:pt x="2693467" y="198255"/>
                </a:cubicBezTo>
                <a:cubicBezTo>
                  <a:pt x="2672766" y="198255"/>
                  <a:pt x="2656361" y="191884"/>
                  <a:pt x="2644236" y="179136"/>
                </a:cubicBezTo>
                <a:cubicBezTo>
                  <a:pt x="2632112" y="166389"/>
                  <a:pt x="2626045" y="148515"/>
                  <a:pt x="2626045" y="125510"/>
                </a:cubicBezTo>
                <a:cubicBezTo>
                  <a:pt x="2626045" y="101704"/>
                  <a:pt x="2632177" y="83232"/>
                  <a:pt x="2644434" y="70085"/>
                </a:cubicBezTo>
                <a:cubicBezTo>
                  <a:pt x="2656693" y="56941"/>
                  <a:pt x="2672589" y="50368"/>
                  <a:pt x="2692131" y="50368"/>
                </a:cubicBezTo>
                <a:cubicBezTo>
                  <a:pt x="2711052" y="50368"/>
                  <a:pt x="2726507" y="56804"/>
                  <a:pt x="2738498" y="69685"/>
                </a:cubicBezTo>
                <a:cubicBezTo>
                  <a:pt x="2750493" y="82566"/>
                  <a:pt x="2756488" y="100685"/>
                  <a:pt x="2756488" y="124046"/>
                </a:cubicBezTo>
                <a:cubicBezTo>
                  <a:pt x="2756488" y="125467"/>
                  <a:pt x="2756441" y="127598"/>
                  <a:pt x="2756355" y="130443"/>
                </a:cubicBezTo>
                <a:lnTo>
                  <a:pt x="2650828" y="130443"/>
                </a:lnTo>
                <a:cubicBezTo>
                  <a:pt x="2651717" y="145983"/>
                  <a:pt x="2656112" y="157885"/>
                  <a:pt x="2664018" y="166147"/>
                </a:cubicBezTo>
                <a:cubicBezTo>
                  <a:pt x="2671928" y="174409"/>
                  <a:pt x="2681784" y="178539"/>
                  <a:pt x="2693599" y="178539"/>
                </a:cubicBezTo>
                <a:cubicBezTo>
                  <a:pt x="2702395" y="178539"/>
                  <a:pt x="2709901" y="176227"/>
                  <a:pt x="2716117" y="171608"/>
                </a:cubicBezTo>
                <a:cubicBezTo>
                  <a:pt x="2722335" y="166990"/>
                  <a:pt x="2727263" y="159621"/>
                  <a:pt x="2730906" y="149494"/>
                </a:cubicBezTo>
                <a:close/>
                <a:moveTo>
                  <a:pt x="2652160" y="110722"/>
                </a:moveTo>
                <a:lnTo>
                  <a:pt x="2731173" y="110722"/>
                </a:lnTo>
                <a:cubicBezTo>
                  <a:pt x="2730104" y="98820"/>
                  <a:pt x="2727086" y="89892"/>
                  <a:pt x="2722111" y="83942"/>
                </a:cubicBezTo>
                <a:cubicBezTo>
                  <a:pt x="2714472" y="74704"/>
                  <a:pt x="2704569" y="70085"/>
                  <a:pt x="2692401" y="70085"/>
                </a:cubicBezTo>
                <a:cubicBezTo>
                  <a:pt x="2681388" y="70085"/>
                  <a:pt x="2672126" y="73771"/>
                  <a:pt x="2664620" y="81140"/>
                </a:cubicBezTo>
                <a:cubicBezTo>
                  <a:pt x="2657117" y="88517"/>
                  <a:pt x="2652959" y="98374"/>
                  <a:pt x="2652160" y="110722"/>
                </a:cubicBezTo>
                <a:close/>
                <a:moveTo>
                  <a:pt x="2763050" y="53560"/>
                </a:moveTo>
                <a:lnTo>
                  <a:pt x="2878034" y="53560"/>
                </a:lnTo>
                <a:lnTo>
                  <a:pt x="2878034" y="73415"/>
                </a:lnTo>
                <a:lnTo>
                  <a:pt x="2832469" y="73415"/>
                </a:lnTo>
                <a:lnTo>
                  <a:pt x="2832469" y="195059"/>
                </a:lnTo>
                <a:lnTo>
                  <a:pt x="2808616" y="195059"/>
                </a:lnTo>
                <a:lnTo>
                  <a:pt x="2808616" y="73415"/>
                </a:lnTo>
                <a:lnTo>
                  <a:pt x="2763050" y="73415"/>
                </a:lnTo>
                <a:close/>
                <a:moveTo>
                  <a:pt x="3035650" y="53560"/>
                </a:moveTo>
                <a:lnTo>
                  <a:pt x="3059633" y="53560"/>
                </a:lnTo>
                <a:lnTo>
                  <a:pt x="3059633" y="195059"/>
                </a:lnTo>
                <a:lnTo>
                  <a:pt x="3035650" y="195059"/>
                </a:lnTo>
                <a:close/>
                <a:moveTo>
                  <a:pt x="2901481" y="53560"/>
                </a:moveTo>
                <a:lnTo>
                  <a:pt x="2925465" y="53560"/>
                </a:lnTo>
                <a:lnTo>
                  <a:pt x="2925465" y="108856"/>
                </a:lnTo>
                <a:lnTo>
                  <a:pt x="2955841" y="108856"/>
                </a:lnTo>
                <a:cubicBezTo>
                  <a:pt x="2975648" y="108856"/>
                  <a:pt x="2990906" y="112694"/>
                  <a:pt x="3001612" y="120380"/>
                </a:cubicBezTo>
                <a:cubicBezTo>
                  <a:pt x="3012310" y="128062"/>
                  <a:pt x="3017665" y="138657"/>
                  <a:pt x="3017665" y="152157"/>
                </a:cubicBezTo>
                <a:cubicBezTo>
                  <a:pt x="3017665" y="163973"/>
                  <a:pt x="3013201" y="174079"/>
                  <a:pt x="3004276" y="182469"/>
                </a:cubicBezTo>
                <a:cubicBezTo>
                  <a:pt x="2995351" y="190862"/>
                  <a:pt x="2981070" y="195059"/>
                  <a:pt x="2961439" y="195059"/>
                </a:cubicBezTo>
                <a:lnTo>
                  <a:pt x="2901481" y="195059"/>
                </a:lnTo>
                <a:close/>
                <a:moveTo>
                  <a:pt x="2925465" y="175342"/>
                </a:moveTo>
                <a:lnTo>
                  <a:pt x="2950647" y="175342"/>
                </a:lnTo>
                <a:cubicBezTo>
                  <a:pt x="2965835" y="175342"/>
                  <a:pt x="2976671" y="173476"/>
                  <a:pt x="2983155" y="169744"/>
                </a:cubicBezTo>
                <a:cubicBezTo>
                  <a:pt x="2989642" y="166014"/>
                  <a:pt x="2992882" y="160200"/>
                  <a:pt x="2992882" y="152290"/>
                </a:cubicBezTo>
                <a:cubicBezTo>
                  <a:pt x="2992882" y="146164"/>
                  <a:pt x="2990484" y="140699"/>
                  <a:pt x="2985689" y="135903"/>
                </a:cubicBezTo>
                <a:cubicBezTo>
                  <a:pt x="2980891" y="131108"/>
                  <a:pt x="2970277" y="128711"/>
                  <a:pt x="2953847" y="128711"/>
                </a:cubicBezTo>
                <a:lnTo>
                  <a:pt x="2925465" y="128711"/>
                </a:lnTo>
                <a:close/>
                <a:moveTo>
                  <a:pt x="3103866" y="195059"/>
                </a:moveTo>
                <a:lnTo>
                  <a:pt x="3103866" y="167745"/>
                </a:lnTo>
                <a:lnTo>
                  <a:pt x="3131180" y="167745"/>
                </a:lnTo>
                <a:lnTo>
                  <a:pt x="3131180" y="19505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145457" y="2912991"/>
            <a:ext cx="1303542" cy="249552"/>
          </a:xfrm>
          <a:custGeom>
            <a:avLst/>
            <a:gdLst/>
            <a:ahLst/>
            <a:cxnLst/>
            <a:rect l="l" t="t" r="r" b="b"/>
            <a:pathLst>
              <a:path w="1303542" h="249552">
                <a:moveTo>
                  <a:pt x="0" y="195326"/>
                </a:moveTo>
                <a:lnTo>
                  <a:pt x="0" y="0"/>
                </a:lnTo>
                <a:lnTo>
                  <a:pt x="25849" y="0"/>
                </a:lnTo>
                <a:lnTo>
                  <a:pt x="25849" y="80208"/>
                </a:lnTo>
                <a:lnTo>
                  <a:pt x="127379" y="80208"/>
                </a:lnTo>
                <a:lnTo>
                  <a:pt x="127379" y="0"/>
                </a:lnTo>
                <a:lnTo>
                  <a:pt x="153223" y="0"/>
                </a:lnTo>
                <a:lnTo>
                  <a:pt x="153223" y="195326"/>
                </a:lnTo>
                <a:lnTo>
                  <a:pt x="127379" y="195326"/>
                </a:lnTo>
                <a:lnTo>
                  <a:pt x="127379" y="103260"/>
                </a:lnTo>
                <a:lnTo>
                  <a:pt x="25849" y="103260"/>
                </a:lnTo>
                <a:lnTo>
                  <a:pt x="25849" y="195326"/>
                </a:lnTo>
                <a:close/>
                <a:moveTo>
                  <a:pt x="290060" y="149761"/>
                </a:moveTo>
                <a:lnTo>
                  <a:pt x="314839" y="152824"/>
                </a:lnTo>
                <a:cubicBezTo>
                  <a:pt x="310928" y="167300"/>
                  <a:pt x="303689" y="178539"/>
                  <a:pt x="293123" y="186531"/>
                </a:cubicBezTo>
                <a:cubicBezTo>
                  <a:pt x="282554" y="194527"/>
                  <a:pt x="269054" y="198522"/>
                  <a:pt x="252620" y="198522"/>
                </a:cubicBezTo>
                <a:cubicBezTo>
                  <a:pt x="231919" y="198522"/>
                  <a:pt x="215515" y="192151"/>
                  <a:pt x="203390" y="179403"/>
                </a:cubicBezTo>
                <a:cubicBezTo>
                  <a:pt x="191265" y="166656"/>
                  <a:pt x="185198" y="148782"/>
                  <a:pt x="185198" y="125777"/>
                </a:cubicBezTo>
                <a:cubicBezTo>
                  <a:pt x="185198" y="101971"/>
                  <a:pt x="191330" y="83499"/>
                  <a:pt x="203588" y="70352"/>
                </a:cubicBezTo>
                <a:cubicBezTo>
                  <a:pt x="215846" y="57208"/>
                  <a:pt x="231743" y="50635"/>
                  <a:pt x="251284" y="50635"/>
                </a:cubicBezTo>
                <a:cubicBezTo>
                  <a:pt x="270206" y="50635"/>
                  <a:pt x="285660" y="57071"/>
                  <a:pt x="297652" y="69952"/>
                </a:cubicBezTo>
                <a:cubicBezTo>
                  <a:pt x="309647" y="82833"/>
                  <a:pt x="315641" y="100952"/>
                  <a:pt x="315641" y="124313"/>
                </a:cubicBezTo>
                <a:cubicBezTo>
                  <a:pt x="315641" y="125734"/>
                  <a:pt x="315594" y="127865"/>
                  <a:pt x="315508" y="130710"/>
                </a:cubicBezTo>
                <a:lnTo>
                  <a:pt x="209981" y="130710"/>
                </a:lnTo>
                <a:cubicBezTo>
                  <a:pt x="210870" y="146250"/>
                  <a:pt x="215266" y="158152"/>
                  <a:pt x="223171" y="166414"/>
                </a:cubicBezTo>
                <a:cubicBezTo>
                  <a:pt x="231081" y="174676"/>
                  <a:pt x="240937" y="178806"/>
                  <a:pt x="252752" y="178806"/>
                </a:cubicBezTo>
                <a:cubicBezTo>
                  <a:pt x="261548" y="178806"/>
                  <a:pt x="269054" y="176494"/>
                  <a:pt x="275271" y="171875"/>
                </a:cubicBezTo>
                <a:cubicBezTo>
                  <a:pt x="281488" y="167257"/>
                  <a:pt x="286416" y="159888"/>
                  <a:pt x="290060" y="149761"/>
                </a:cubicBezTo>
                <a:close/>
                <a:moveTo>
                  <a:pt x="211313" y="110989"/>
                </a:moveTo>
                <a:lnTo>
                  <a:pt x="290326" y="110989"/>
                </a:lnTo>
                <a:cubicBezTo>
                  <a:pt x="289257" y="99087"/>
                  <a:pt x="286240" y="90159"/>
                  <a:pt x="281265" y="84209"/>
                </a:cubicBezTo>
                <a:cubicBezTo>
                  <a:pt x="273626" y="74971"/>
                  <a:pt x="263722" y="70352"/>
                  <a:pt x="251555" y="70352"/>
                </a:cubicBezTo>
                <a:cubicBezTo>
                  <a:pt x="240541" y="70352"/>
                  <a:pt x="231279" y="74038"/>
                  <a:pt x="223773" y="81407"/>
                </a:cubicBezTo>
                <a:cubicBezTo>
                  <a:pt x="216266" y="88784"/>
                  <a:pt x="212112" y="98641"/>
                  <a:pt x="211313" y="110989"/>
                </a:cubicBezTo>
                <a:close/>
                <a:moveTo>
                  <a:pt x="427292" y="0"/>
                </a:moveTo>
                <a:lnTo>
                  <a:pt x="451275" y="0"/>
                </a:lnTo>
                <a:lnTo>
                  <a:pt x="451275" y="67555"/>
                </a:lnTo>
                <a:cubicBezTo>
                  <a:pt x="456249" y="61867"/>
                  <a:pt x="461712" y="57626"/>
                  <a:pt x="467662" y="54829"/>
                </a:cubicBezTo>
                <a:cubicBezTo>
                  <a:pt x="473613" y="52032"/>
                  <a:pt x="480006" y="50635"/>
                  <a:pt x="486846" y="50635"/>
                </a:cubicBezTo>
                <a:cubicBezTo>
                  <a:pt x="503637" y="50635"/>
                  <a:pt x="516939" y="57626"/>
                  <a:pt x="526752" y="71615"/>
                </a:cubicBezTo>
                <a:cubicBezTo>
                  <a:pt x="536569" y="85608"/>
                  <a:pt x="541476" y="103213"/>
                  <a:pt x="541476" y="124442"/>
                </a:cubicBezTo>
                <a:cubicBezTo>
                  <a:pt x="541476" y="146561"/>
                  <a:pt x="536192" y="164438"/>
                  <a:pt x="525622" y="178070"/>
                </a:cubicBezTo>
                <a:cubicBezTo>
                  <a:pt x="515049" y="191708"/>
                  <a:pt x="501904" y="198522"/>
                  <a:pt x="486184" y="198522"/>
                </a:cubicBezTo>
                <a:cubicBezTo>
                  <a:pt x="481028" y="198522"/>
                  <a:pt x="475791" y="197724"/>
                  <a:pt x="470463" y="196125"/>
                </a:cubicBezTo>
                <a:cubicBezTo>
                  <a:pt x="465132" y="194527"/>
                  <a:pt x="458733" y="190173"/>
                  <a:pt x="451275" y="183068"/>
                </a:cubicBezTo>
                <a:lnTo>
                  <a:pt x="451275" y="249552"/>
                </a:lnTo>
                <a:lnTo>
                  <a:pt x="427292" y="249552"/>
                </a:lnTo>
                <a:lnTo>
                  <a:pt x="427292" y="183068"/>
                </a:lnTo>
                <a:cubicBezTo>
                  <a:pt x="422493" y="188223"/>
                  <a:pt x="417191" y="192086"/>
                  <a:pt x="411373" y="194659"/>
                </a:cubicBezTo>
                <a:cubicBezTo>
                  <a:pt x="405555" y="197233"/>
                  <a:pt x="399266" y="198522"/>
                  <a:pt x="392516" y="198522"/>
                </a:cubicBezTo>
                <a:cubicBezTo>
                  <a:pt x="377679" y="198522"/>
                  <a:pt x="364713" y="192014"/>
                  <a:pt x="353610" y="179004"/>
                </a:cubicBezTo>
                <a:cubicBezTo>
                  <a:pt x="342508" y="165993"/>
                  <a:pt x="336957" y="147363"/>
                  <a:pt x="336957" y="123114"/>
                </a:cubicBezTo>
                <a:cubicBezTo>
                  <a:pt x="336957" y="102593"/>
                  <a:pt x="341975" y="85382"/>
                  <a:pt x="352016" y="71482"/>
                </a:cubicBezTo>
                <a:cubicBezTo>
                  <a:pt x="362048" y="57583"/>
                  <a:pt x="375549" y="50635"/>
                  <a:pt x="392516" y="50635"/>
                </a:cubicBezTo>
                <a:cubicBezTo>
                  <a:pt x="399623" y="50635"/>
                  <a:pt x="406063" y="52032"/>
                  <a:pt x="411836" y="54829"/>
                </a:cubicBezTo>
                <a:cubicBezTo>
                  <a:pt x="417607" y="57626"/>
                  <a:pt x="422763" y="61867"/>
                  <a:pt x="427292" y="67555"/>
                </a:cubicBezTo>
                <a:close/>
                <a:moveTo>
                  <a:pt x="451141" y="125111"/>
                </a:moveTo>
                <a:cubicBezTo>
                  <a:pt x="451141" y="146431"/>
                  <a:pt x="454069" y="160752"/>
                  <a:pt x="459932" y="168077"/>
                </a:cubicBezTo>
                <a:cubicBezTo>
                  <a:pt x="465797" y="175407"/>
                  <a:pt x="473126" y="179075"/>
                  <a:pt x="481918" y="179075"/>
                </a:cubicBezTo>
                <a:cubicBezTo>
                  <a:pt x="491689" y="179075"/>
                  <a:pt x="500015" y="174568"/>
                  <a:pt x="506902" y="165551"/>
                </a:cubicBezTo>
                <a:cubicBezTo>
                  <a:pt x="513782" y="156532"/>
                  <a:pt x="517223" y="142524"/>
                  <a:pt x="517223" y="123512"/>
                </a:cubicBezTo>
                <a:cubicBezTo>
                  <a:pt x="517223" y="105567"/>
                  <a:pt x="514048" y="92201"/>
                  <a:pt x="507697" y="83406"/>
                </a:cubicBezTo>
                <a:cubicBezTo>
                  <a:pt x="501351" y="74611"/>
                  <a:pt x="493200" y="70218"/>
                  <a:pt x="483249" y="70218"/>
                </a:cubicBezTo>
                <a:cubicBezTo>
                  <a:pt x="472590" y="70218"/>
                  <a:pt x="464577" y="74794"/>
                  <a:pt x="459202" y="83942"/>
                </a:cubicBezTo>
                <a:cubicBezTo>
                  <a:pt x="453828" y="93090"/>
                  <a:pt x="451141" y="106812"/>
                  <a:pt x="451141" y="125111"/>
                </a:cubicBezTo>
                <a:close/>
                <a:moveTo>
                  <a:pt x="361340" y="122447"/>
                </a:moveTo>
                <a:cubicBezTo>
                  <a:pt x="361340" y="142431"/>
                  <a:pt x="364695" y="156817"/>
                  <a:pt x="371402" y="165612"/>
                </a:cubicBezTo>
                <a:cubicBezTo>
                  <a:pt x="378105" y="174407"/>
                  <a:pt x="386431" y="178806"/>
                  <a:pt x="396379" y="178806"/>
                </a:cubicBezTo>
                <a:cubicBezTo>
                  <a:pt x="406771" y="178806"/>
                  <a:pt x="414544" y="174428"/>
                  <a:pt x="419699" y="165680"/>
                </a:cubicBezTo>
                <a:cubicBezTo>
                  <a:pt x="424847" y="156935"/>
                  <a:pt x="427424" y="143806"/>
                  <a:pt x="427424" y="126310"/>
                </a:cubicBezTo>
                <a:cubicBezTo>
                  <a:pt x="427424" y="107655"/>
                  <a:pt x="424714" y="93665"/>
                  <a:pt x="419296" y="84338"/>
                </a:cubicBezTo>
                <a:cubicBezTo>
                  <a:pt x="413882" y="75014"/>
                  <a:pt x="405710" y="70352"/>
                  <a:pt x="394784" y="70352"/>
                </a:cubicBezTo>
                <a:cubicBezTo>
                  <a:pt x="384920" y="70352"/>
                  <a:pt x="376885" y="74906"/>
                  <a:pt x="370664" y="84007"/>
                </a:cubicBezTo>
                <a:cubicBezTo>
                  <a:pt x="364446" y="93115"/>
                  <a:pt x="361340" y="105927"/>
                  <a:pt x="361340" y="122447"/>
                </a:cubicBezTo>
                <a:close/>
                <a:moveTo>
                  <a:pt x="549436" y="53827"/>
                </a:moveTo>
                <a:lnTo>
                  <a:pt x="664424" y="53827"/>
                </a:lnTo>
                <a:lnTo>
                  <a:pt x="664424" y="73682"/>
                </a:lnTo>
                <a:lnTo>
                  <a:pt x="618855" y="73682"/>
                </a:lnTo>
                <a:lnTo>
                  <a:pt x="618855" y="195326"/>
                </a:lnTo>
                <a:lnTo>
                  <a:pt x="595005" y="195326"/>
                </a:lnTo>
                <a:lnTo>
                  <a:pt x="595005" y="73682"/>
                </a:lnTo>
                <a:lnTo>
                  <a:pt x="549436" y="73682"/>
                </a:lnTo>
                <a:close/>
                <a:moveTo>
                  <a:pt x="798725" y="53827"/>
                </a:moveTo>
                <a:lnTo>
                  <a:pt x="798725" y="195326"/>
                </a:lnTo>
                <a:lnTo>
                  <a:pt x="774872" y="195326"/>
                </a:lnTo>
                <a:lnTo>
                  <a:pt x="774872" y="140166"/>
                </a:lnTo>
                <a:lnTo>
                  <a:pt x="761015" y="140166"/>
                </a:lnTo>
                <a:cubicBezTo>
                  <a:pt x="752577" y="140166"/>
                  <a:pt x="746295" y="141253"/>
                  <a:pt x="742166" y="143429"/>
                </a:cubicBezTo>
                <a:cubicBezTo>
                  <a:pt x="738037" y="145607"/>
                  <a:pt x="732017" y="152600"/>
                  <a:pt x="724111" y="164417"/>
                </a:cubicBezTo>
                <a:lnTo>
                  <a:pt x="703196" y="195326"/>
                </a:lnTo>
                <a:lnTo>
                  <a:pt x="673478" y="195326"/>
                </a:lnTo>
                <a:lnTo>
                  <a:pt x="699328" y="157220"/>
                </a:lnTo>
                <a:cubicBezTo>
                  <a:pt x="707235" y="145585"/>
                  <a:pt x="715093" y="139010"/>
                  <a:pt x="722913" y="137499"/>
                </a:cubicBezTo>
                <a:cubicBezTo>
                  <a:pt x="709233" y="135637"/>
                  <a:pt x="699085" y="130710"/>
                  <a:pt x="692468" y="122714"/>
                </a:cubicBezTo>
                <a:cubicBezTo>
                  <a:pt x="685851" y="114721"/>
                  <a:pt x="682542" y="105527"/>
                  <a:pt x="682542" y="95134"/>
                </a:cubicBezTo>
                <a:cubicBezTo>
                  <a:pt x="682542" y="82876"/>
                  <a:pt x="686874" y="72930"/>
                  <a:pt x="695535" y="65287"/>
                </a:cubicBezTo>
                <a:cubicBezTo>
                  <a:pt x="704193" y="57652"/>
                  <a:pt x="716739" y="53827"/>
                  <a:pt x="733173" y="53827"/>
                </a:cubicBezTo>
                <a:close/>
                <a:moveTo>
                  <a:pt x="774872" y="73682"/>
                </a:moveTo>
                <a:lnTo>
                  <a:pt x="740765" y="73682"/>
                </a:lnTo>
                <a:cubicBezTo>
                  <a:pt x="726462" y="73682"/>
                  <a:pt x="717246" y="75903"/>
                  <a:pt x="713117" y="80345"/>
                </a:cubicBezTo>
                <a:cubicBezTo>
                  <a:pt x="708988" y="84784"/>
                  <a:pt x="706922" y="89982"/>
                  <a:pt x="706922" y="95930"/>
                </a:cubicBezTo>
                <a:cubicBezTo>
                  <a:pt x="706922" y="104369"/>
                  <a:pt x="709963" y="110567"/>
                  <a:pt x="716051" y="114519"/>
                </a:cubicBezTo>
                <a:cubicBezTo>
                  <a:pt x="722135" y="118473"/>
                  <a:pt x="732906" y="120449"/>
                  <a:pt x="748361" y="120449"/>
                </a:cubicBezTo>
                <a:lnTo>
                  <a:pt x="774872" y="120449"/>
                </a:lnTo>
                <a:close/>
                <a:moveTo>
                  <a:pt x="835229" y="53827"/>
                </a:moveTo>
                <a:lnTo>
                  <a:pt x="859209" y="53827"/>
                </a:lnTo>
                <a:lnTo>
                  <a:pt x="859209" y="112720"/>
                </a:lnTo>
                <a:lnTo>
                  <a:pt x="925693" y="112720"/>
                </a:lnTo>
                <a:lnTo>
                  <a:pt x="925693" y="53827"/>
                </a:lnTo>
                <a:lnTo>
                  <a:pt x="949677" y="53827"/>
                </a:lnTo>
                <a:lnTo>
                  <a:pt x="949677" y="195326"/>
                </a:lnTo>
                <a:lnTo>
                  <a:pt x="925693" y="195326"/>
                </a:lnTo>
                <a:lnTo>
                  <a:pt x="925693" y="132574"/>
                </a:lnTo>
                <a:lnTo>
                  <a:pt x="859209" y="132574"/>
                </a:lnTo>
                <a:lnTo>
                  <a:pt x="859209" y="195326"/>
                </a:lnTo>
                <a:lnTo>
                  <a:pt x="835229" y="195326"/>
                </a:lnTo>
                <a:close/>
                <a:moveTo>
                  <a:pt x="1120490" y="53827"/>
                </a:moveTo>
                <a:lnTo>
                  <a:pt x="1144473" y="53827"/>
                </a:lnTo>
                <a:lnTo>
                  <a:pt x="1144473" y="195326"/>
                </a:lnTo>
                <a:lnTo>
                  <a:pt x="1120490" y="195326"/>
                </a:lnTo>
                <a:close/>
                <a:moveTo>
                  <a:pt x="986321" y="53827"/>
                </a:moveTo>
                <a:lnTo>
                  <a:pt x="1010305" y="53827"/>
                </a:lnTo>
                <a:lnTo>
                  <a:pt x="1010305" y="109123"/>
                </a:lnTo>
                <a:lnTo>
                  <a:pt x="1040682" y="109123"/>
                </a:lnTo>
                <a:cubicBezTo>
                  <a:pt x="1060489" y="109123"/>
                  <a:pt x="1075741" y="112961"/>
                  <a:pt x="1086447" y="120647"/>
                </a:cubicBezTo>
                <a:cubicBezTo>
                  <a:pt x="1097151" y="128329"/>
                  <a:pt x="1102500" y="138924"/>
                  <a:pt x="1102500" y="152424"/>
                </a:cubicBezTo>
                <a:cubicBezTo>
                  <a:pt x="1102500" y="164240"/>
                  <a:pt x="1098036" y="174346"/>
                  <a:pt x="1089112" y="182736"/>
                </a:cubicBezTo>
                <a:cubicBezTo>
                  <a:pt x="1080188" y="191129"/>
                  <a:pt x="1065910" y="195326"/>
                  <a:pt x="1046279" y="195326"/>
                </a:cubicBezTo>
                <a:lnTo>
                  <a:pt x="986321" y="195326"/>
                </a:lnTo>
                <a:close/>
                <a:moveTo>
                  <a:pt x="1010305" y="175609"/>
                </a:moveTo>
                <a:lnTo>
                  <a:pt x="1035482" y="175609"/>
                </a:lnTo>
                <a:cubicBezTo>
                  <a:pt x="1050675" y="175609"/>
                  <a:pt x="1061511" y="173743"/>
                  <a:pt x="1067994" y="170011"/>
                </a:cubicBezTo>
                <a:cubicBezTo>
                  <a:pt x="1074478" y="166281"/>
                  <a:pt x="1077721" y="160467"/>
                  <a:pt x="1077721" y="152557"/>
                </a:cubicBezTo>
                <a:cubicBezTo>
                  <a:pt x="1077721" y="146431"/>
                  <a:pt x="1075324" y="140966"/>
                  <a:pt x="1070529" y="136170"/>
                </a:cubicBezTo>
                <a:cubicBezTo>
                  <a:pt x="1065726" y="131375"/>
                  <a:pt x="1055114" y="128978"/>
                  <a:pt x="1038683" y="128978"/>
                </a:cubicBezTo>
                <a:lnTo>
                  <a:pt x="1010305" y="128978"/>
                </a:lnTo>
                <a:close/>
                <a:moveTo>
                  <a:pt x="1277957" y="149761"/>
                </a:moveTo>
                <a:lnTo>
                  <a:pt x="1302740" y="152824"/>
                </a:lnTo>
                <a:cubicBezTo>
                  <a:pt x="1298829" y="167300"/>
                  <a:pt x="1291591" y="178539"/>
                  <a:pt x="1281024" y="186531"/>
                </a:cubicBezTo>
                <a:cubicBezTo>
                  <a:pt x="1270451" y="194527"/>
                  <a:pt x="1256951" y="198522"/>
                  <a:pt x="1240517" y="198522"/>
                </a:cubicBezTo>
                <a:cubicBezTo>
                  <a:pt x="1219820" y="198522"/>
                  <a:pt x="1203412" y="192151"/>
                  <a:pt x="1191287" y="179403"/>
                </a:cubicBezTo>
                <a:cubicBezTo>
                  <a:pt x="1179163" y="166656"/>
                  <a:pt x="1173100" y="148782"/>
                  <a:pt x="1173100" y="125777"/>
                </a:cubicBezTo>
                <a:cubicBezTo>
                  <a:pt x="1173100" y="101971"/>
                  <a:pt x="1179231" y="83499"/>
                  <a:pt x="1191489" y="70352"/>
                </a:cubicBezTo>
                <a:cubicBezTo>
                  <a:pt x="1203743" y="57208"/>
                  <a:pt x="1219641" y="50635"/>
                  <a:pt x="1239185" y="50635"/>
                </a:cubicBezTo>
                <a:cubicBezTo>
                  <a:pt x="1258103" y="50635"/>
                  <a:pt x="1273558" y="57071"/>
                  <a:pt x="1285553" y="69952"/>
                </a:cubicBezTo>
                <a:cubicBezTo>
                  <a:pt x="1297544" y="82833"/>
                  <a:pt x="1303543" y="100952"/>
                  <a:pt x="1303543" y="124313"/>
                </a:cubicBezTo>
                <a:cubicBezTo>
                  <a:pt x="1303543" y="125734"/>
                  <a:pt x="1303495" y="127865"/>
                  <a:pt x="1303406" y="130710"/>
                </a:cubicBezTo>
                <a:lnTo>
                  <a:pt x="1197879" y="130710"/>
                </a:lnTo>
                <a:cubicBezTo>
                  <a:pt x="1198771" y="146250"/>
                  <a:pt x="1203167" y="158152"/>
                  <a:pt x="1211072" y="166414"/>
                </a:cubicBezTo>
                <a:cubicBezTo>
                  <a:pt x="1218978" y="174676"/>
                  <a:pt x="1228835" y="178806"/>
                  <a:pt x="1240654" y="178806"/>
                </a:cubicBezTo>
                <a:cubicBezTo>
                  <a:pt x="1249446" y="178806"/>
                  <a:pt x="1256951" y="176494"/>
                  <a:pt x="1263168" y="171875"/>
                </a:cubicBezTo>
                <a:cubicBezTo>
                  <a:pt x="1269390" y="167257"/>
                  <a:pt x="1274313" y="159888"/>
                  <a:pt x="1277957" y="149761"/>
                </a:cubicBezTo>
                <a:close/>
                <a:moveTo>
                  <a:pt x="1199215" y="110989"/>
                </a:moveTo>
                <a:lnTo>
                  <a:pt x="1278224" y="110989"/>
                </a:lnTo>
                <a:cubicBezTo>
                  <a:pt x="1277158" y="99087"/>
                  <a:pt x="1274137" y="90159"/>
                  <a:pt x="1269166" y="84209"/>
                </a:cubicBezTo>
                <a:cubicBezTo>
                  <a:pt x="1261523" y="74971"/>
                  <a:pt x="1251620" y="70352"/>
                  <a:pt x="1239456" y="70352"/>
                </a:cubicBezTo>
                <a:cubicBezTo>
                  <a:pt x="1228438" y="70352"/>
                  <a:pt x="1219180" y="74038"/>
                  <a:pt x="1211675" y="81407"/>
                </a:cubicBezTo>
                <a:cubicBezTo>
                  <a:pt x="1204167" y="88784"/>
                  <a:pt x="1200013" y="98641"/>
                  <a:pt x="1199215" y="11098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551776" y="2963626"/>
            <a:ext cx="3330778" cy="202117"/>
          </a:xfrm>
          <a:custGeom>
            <a:avLst/>
            <a:gdLst/>
            <a:ahLst/>
            <a:cxnLst/>
            <a:rect l="l" t="t" r="r" b="b"/>
            <a:pathLst>
              <a:path w="3330778" h="202117">
                <a:moveTo>
                  <a:pt x="0" y="3192"/>
                </a:moveTo>
                <a:lnTo>
                  <a:pt x="23980" y="3192"/>
                </a:lnTo>
                <a:lnTo>
                  <a:pt x="23980" y="64353"/>
                </a:lnTo>
                <a:cubicBezTo>
                  <a:pt x="31619" y="64353"/>
                  <a:pt x="36972" y="62888"/>
                  <a:pt x="40039" y="59954"/>
                </a:cubicBezTo>
                <a:cubicBezTo>
                  <a:pt x="43102" y="57024"/>
                  <a:pt x="47609" y="48495"/>
                  <a:pt x="53561" y="34372"/>
                </a:cubicBezTo>
                <a:cubicBezTo>
                  <a:pt x="58270" y="23180"/>
                  <a:pt x="62088" y="15808"/>
                  <a:pt x="65024" y="12254"/>
                </a:cubicBezTo>
                <a:cubicBezTo>
                  <a:pt x="67954" y="8705"/>
                  <a:pt x="71327" y="6307"/>
                  <a:pt x="75147" y="5061"/>
                </a:cubicBezTo>
                <a:cubicBezTo>
                  <a:pt x="78966" y="3816"/>
                  <a:pt x="85093" y="3192"/>
                  <a:pt x="93531" y="3192"/>
                </a:cubicBezTo>
                <a:lnTo>
                  <a:pt x="98327" y="3192"/>
                </a:lnTo>
                <a:lnTo>
                  <a:pt x="98327" y="23047"/>
                </a:lnTo>
                <a:lnTo>
                  <a:pt x="91667" y="22913"/>
                </a:lnTo>
                <a:cubicBezTo>
                  <a:pt x="85359" y="22913"/>
                  <a:pt x="81316" y="23845"/>
                  <a:pt x="79542" y="25711"/>
                </a:cubicBezTo>
                <a:cubicBezTo>
                  <a:pt x="77673" y="27665"/>
                  <a:pt x="74833" y="33483"/>
                  <a:pt x="71013" y="43163"/>
                </a:cubicBezTo>
                <a:cubicBezTo>
                  <a:pt x="67371" y="52405"/>
                  <a:pt x="64041" y="58802"/>
                  <a:pt x="61019" y="62352"/>
                </a:cubicBezTo>
                <a:cubicBezTo>
                  <a:pt x="58003" y="65905"/>
                  <a:pt x="53337" y="69149"/>
                  <a:pt x="47030" y="72079"/>
                </a:cubicBezTo>
                <a:cubicBezTo>
                  <a:pt x="57338" y="74833"/>
                  <a:pt x="67461" y="84427"/>
                  <a:pt x="77411" y="100857"/>
                </a:cubicBezTo>
                <a:lnTo>
                  <a:pt x="103658" y="144691"/>
                </a:lnTo>
                <a:lnTo>
                  <a:pt x="77278" y="144691"/>
                </a:lnTo>
                <a:lnTo>
                  <a:pt x="51696" y="100857"/>
                </a:lnTo>
                <a:cubicBezTo>
                  <a:pt x="46457" y="92062"/>
                  <a:pt x="41879" y="86266"/>
                  <a:pt x="37972" y="83469"/>
                </a:cubicBezTo>
                <a:cubicBezTo>
                  <a:pt x="34063" y="80671"/>
                  <a:pt x="29397" y="79272"/>
                  <a:pt x="23980" y="79272"/>
                </a:cubicBezTo>
                <a:lnTo>
                  <a:pt x="23980" y="144691"/>
                </a:lnTo>
                <a:lnTo>
                  <a:pt x="0" y="144691"/>
                </a:lnTo>
                <a:close/>
                <a:moveTo>
                  <a:pt x="113313" y="73943"/>
                </a:moveTo>
                <a:cubicBezTo>
                  <a:pt x="113313" y="47739"/>
                  <a:pt x="120596" y="28329"/>
                  <a:pt x="135166" y="15721"/>
                </a:cubicBezTo>
                <a:cubicBezTo>
                  <a:pt x="147338" y="5237"/>
                  <a:pt x="162172" y="0"/>
                  <a:pt x="179669" y="0"/>
                </a:cubicBezTo>
                <a:cubicBezTo>
                  <a:pt x="199123" y="0"/>
                  <a:pt x="215021" y="6371"/>
                  <a:pt x="227369" y="19116"/>
                </a:cubicBezTo>
                <a:cubicBezTo>
                  <a:pt x="239717" y="31863"/>
                  <a:pt x="245887" y="49474"/>
                  <a:pt x="245887" y="71945"/>
                </a:cubicBezTo>
                <a:cubicBezTo>
                  <a:pt x="245887" y="90155"/>
                  <a:pt x="243158" y="104479"/>
                  <a:pt x="237697" y="114916"/>
                </a:cubicBezTo>
                <a:cubicBezTo>
                  <a:pt x="232232" y="125351"/>
                  <a:pt x="224280" y="133459"/>
                  <a:pt x="213844" y="139230"/>
                </a:cubicBezTo>
                <a:cubicBezTo>
                  <a:pt x="203407" y="145001"/>
                  <a:pt x="192016" y="147887"/>
                  <a:pt x="179669" y="147887"/>
                </a:cubicBezTo>
                <a:cubicBezTo>
                  <a:pt x="159858" y="147887"/>
                  <a:pt x="143849" y="141537"/>
                  <a:pt x="131634" y="128836"/>
                </a:cubicBezTo>
                <a:cubicBezTo>
                  <a:pt x="119423" y="116132"/>
                  <a:pt x="113313" y="97837"/>
                  <a:pt x="113313" y="73943"/>
                </a:cubicBezTo>
                <a:close/>
                <a:moveTo>
                  <a:pt x="137966" y="73943"/>
                </a:moveTo>
                <a:cubicBezTo>
                  <a:pt x="137966" y="92062"/>
                  <a:pt x="141916" y="105627"/>
                  <a:pt x="149824" y="114645"/>
                </a:cubicBezTo>
                <a:cubicBezTo>
                  <a:pt x="157730" y="123663"/>
                  <a:pt x="167676" y="128171"/>
                  <a:pt x="179669" y="128171"/>
                </a:cubicBezTo>
                <a:cubicBezTo>
                  <a:pt x="191570" y="128171"/>
                  <a:pt x="201474" y="123638"/>
                  <a:pt x="209379" y="114581"/>
                </a:cubicBezTo>
                <a:cubicBezTo>
                  <a:pt x="217289" y="105519"/>
                  <a:pt x="221237" y="91706"/>
                  <a:pt x="221237" y="73144"/>
                </a:cubicBezTo>
                <a:cubicBezTo>
                  <a:pt x="221237" y="55649"/>
                  <a:pt x="217263" y="42390"/>
                  <a:pt x="209315" y="33372"/>
                </a:cubicBezTo>
                <a:cubicBezTo>
                  <a:pt x="201362" y="24353"/>
                  <a:pt x="191480" y="19850"/>
                  <a:pt x="179669" y="19850"/>
                </a:cubicBezTo>
                <a:cubicBezTo>
                  <a:pt x="167676" y="19850"/>
                  <a:pt x="157730" y="24336"/>
                  <a:pt x="149824" y="33307"/>
                </a:cubicBezTo>
                <a:cubicBezTo>
                  <a:pt x="141916" y="42278"/>
                  <a:pt x="137966" y="55825"/>
                  <a:pt x="137966" y="73943"/>
                </a:cubicBezTo>
                <a:close/>
                <a:moveTo>
                  <a:pt x="274665" y="3192"/>
                </a:moveTo>
                <a:lnTo>
                  <a:pt x="311972" y="3192"/>
                </a:lnTo>
                <a:lnTo>
                  <a:pt x="349141" y="116445"/>
                </a:lnTo>
                <a:lnTo>
                  <a:pt x="390444" y="3192"/>
                </a:lnTo>
                <a:lnTo>
                  <a:pt x="424958" y="3192"/>
                </a:lnTo>
                <a:lnTo>
                  <a:pt x="424958" y="144691"/>
                </a:lnTo>
                <a:lnTo>
                  <a:pt x="400976" y="144691"/>
                </a:lnTo>
                <a:lnTo>
                  <a:pt x="400976" y="30772"/>
                </a:lnTo>
                <a:lnTo>
                  <a:pt x="359135" y="144691"/>
                </a:lnTo>
                <a:lnTo>
                  <a:pt x="337688" y="144691"/>
                </a:lnTo>
                <a:lnTo>
                  <a:pt x="298112" y="25311"/>
                </a:lnTo>
                <a:lnTo>
                  <a:pt x="298112" y="144691"/>
                </a:lnTo>
                <a:lnTo>
                  <a:pt x="274665" y="144691"/>
                </a:lnTo>
                <a:close/>
                <a:moveTo>
                  <a:pt x="461728" y="3192"/>
                </a:moveTo>
                <a:lnTo>
                  <a:pt x="573383" y="3192"/>
                </a:lnTo>
                <a:lnTo>
                  <a:pt x="573383" y="144691"/>
                </a:lnTo>
                <a:lnTo>
                  <a:pt x="549399" y="144691"/>
                </a:lnTo>
                <a:lnTo>
                  <a:pt x="549399" y="23047"/>
                </a:lnTo>
                <a:lnTo>
                  <a:pt x="485708" y="23047"/>
                </a:lnTo>
                <a:lnTo>
                  <a:pt x="485708" y="144691"/>
                </a:lnTo>
                <a:lnTo>
                  <a:pt x="461728" y="144691"/>
                </a:lnTo>
                <a:close/>
                <a:moveTo>
                  <a:pt x="701686" y="127235"/>
                </a:moveTo>
                <a:cubicBezTo>
                  <a:pt x="692805" y="134788"/>
                  <a:pt x="684255" y="140115"/>
                  <a:pt x="676040" y="143221"/>
                </a:cubicBezTo>
                <a:cubicBezTo>
                  <a:pt x="667825" y="146336"/>
                  <a:pt x="659009" y="147887"/>
                  <a:pt x="649591" y="147887"/>
                </a:cubicBezTo>
                <a:cubicBezTo>
                  <a:pt x="634046" y="147887"/>
                  <a:pt x="622098" y="144089"/>
                  <a:pt x="613752" y="136497"/>
                </a:cubicBezTo>
                <a:cubicBezTo>
                  <a:pt x="605405" y="128905"/>
                  <a:pt x="601229" y="119203"/>
                  <a:pt x="601229" y="107387"/>
                </a:cubicBezTo>
                <a:cubicBezTo>
                  <a:pt x="601229" y="100458"/>
                  <a:pt x="602805" y="94128"/>
                  <a:pt x="605958" y="88401"/>
                </a:cubicBezTo>
                <a:cubicBezTo>
                  <a:pt x="609109" y="82671"/>
                  <a:pt x="613242" y="78077"/>
                  <a:pt x="618346" y="74610"/>
                </a:cubicBezTo>
                <a:cubicBezTo>
                  <a:pt x="623455" y="71143"/>
                  <a:pt x="629205" y="68525"/>
                  <a:pt x="635602" y="66751"/>
                </a:cubicBezTo>
                <a:cubicBezTo>
                  <a:pt x="640307" y="65505"/>
                  <a:pt x="647416" y="64306"/>
                  <a:pt x="656917" y="63154"/>
                </a:cubicBezTo>
                <a:cubicBezTo>
                  <a:pt x="676281" y="60843"/>
                  <a:pt x="690538" y="58086"/>
                  <a:pt x="699688" y="54892"/>
                </a:cubicBezTo>
                <a:cubicBezTo>
                  <a:pt x="699775" y="51602"/>
                  <a:pt x="699822" y="49517"/>
                  <a:pt x="699822" y="48628"/>
                </a:cubicBezTo>
                <a:cubicBezTo>
                  <a:pt x="699822" y="38858"/>
                  <a:pt x="697554" y="31971"/>
                  <a:pt x="693025" y="27975"/>
                </a:cubicBezTo>
                <a:cubicBezTo>
                  <a:pt x="686894" y="22558"/>
                  <a:pt x="677790" y="19850"/>
                  <a:pt x="665712" y="19850"/>
                </a:cubicBezTo>
                <a:cubicBezTo>
                  <a:pt x="654433" y="19850"/>
                  <a:pt x="646106" y="21826"/>
                  <a:pt x="640731" y="25779"/>
                </a:cubicBezTo>
                <a:cubicBezTo>
                  <a:pt x="635357" y="29728"/>
                  <a:pt x="631383" y="36727"/>
                  <a:pt x="628808" y="46764"/>
                </a:cubicBezTo>
                <a:lnTo>
                  <a:pt x="605358" y="43567"/>
                </a:lnTo>
                <a:cubicBezTo>
                  <a:pt x="607489" y="33531"/>
                  <a:pt x="610995" y="25423"/>
                  <a:pt x="615881" y="19252"/>
                </a:cubicBezTo>
                <a:cubicBezTo>
                  <a:pt x="620765" y="13078"/>
                  <a:pt x="627829" y="8326"/>
                  <a:pt x="637070" y="4996"/>
                </a:cubicBezTo>
                <a:cubicBezTo>
                  <a:pt x="646304" y="1662"/>
                  <a:pt x="657008" y="0"/>
                  <a:pt x="669179" y="0"/>
                </a:cubicBezTo>
                <a:cubicBezTo>
                  <a:pt x="681257" y="0"/>
                  <a:pt x="691070" y="1419"/>
                  <a:pt x="698623" y="4258"/>
                </a:cubicBezTo>
                <a:cubicBezTo>
                  <a:pt x="706172" y="7099"/>
                  <a:pt x="711723" y="10677"/>
                  <a:pt x="715276" y="14983"/>
                </a:cubicBezTo>
                <a:cubicBezTo>
                  <a:pt x="718826" y="19292"/>
                  <a:pt x="721314" y="24732"/>
                  <a:pt x="722736" y="31305"/>
                </a:cubicBezTo>
                <a:cubicBezTo>
                  <a:pt x="723535" y="35391"/>
                  <a:pt x="723935" y="42767"/>
                  <a:pt x="723935" y="53427"/>
                </a:cubicBezTo>
                <a:lnTo>
                  <a:pt x="723935" y="85398"/>
                </a:lnTo>
                <a:cubicBezTo>
                  <a:pt x="723935" y="107693"/>
                  <a:pt x="724450" y="121795"/>
                  <a:pt x="725468" y="127702"/>
                </a:cubicBezTo>
                <a:cubicBezTo>
                  <a:pt x="726491" y="133614"/>
                  <a:pt x="728510" y="139277"/>
                  <a:pt x="731531" y="144691"/>
                </a:cubicBezTo>
                <a:lnTo>
                  <a:pt x="706482" y="144691"/>
                </a:lnTo>
                <a:cubicBezTo>
                  <a:pt x="703997" y="139719"/>
                  <a:pt x="702396" y="133901"/>
                  <a:pt x="701686" y="127235"/>
                </a:cubicBezTo>
                <a:close/>
                <a:moveTo>
                  <a:pt x="699688" y="73678"/>
                </a:moveTo>
                <a:cubicBezTo>
                  <a:pt x="690984" y="77227"/>
                  <a:pt x="677927" y="80251"/>
                  <a:pt x="660516" y="82738"/>
                </a:cubicBezTo>
                <a:cubicBezTo>
                  <a:pt x="650656" y="84160"/>
                  <a:pt x="643684" y="85755"/>
                  <a:pt x="639597" y="87533"/>
                </a:cubicBezTo>
                <a:cubicBezTo>
                  <a:pt x="635511" y="89309"/>
                  <a:pt x="632358" y="91907"/>
                  <a:pt x="630137" y="95327"/>
                </a:cubicBezTo>
                <a:cubicBezTo>
                  <a:pt x="627916" y="98747"/>
                  <a:pt x="626807" y="102546"/>
                  <a:pt x="626807" y="106718"/>
                </a:cubicBezTo>
                <a:cubicBezTo>
                  <a:pt x="626807" y="113115"/>
                  <a:pt x="629226" y="118442"/>
                  <a:pt x="634067" y="122706"/>
                </a:cubicBezTo>
                <a:cubicBezTo>
                  <a:pt x="638906" y="126972"/>
                  <a:pt x="645994" y="129103"/>
                  <a:pt x="655318" y="129103"/>
                </a:cubicBezTo>
                <a:cubicBezTo>
                  <a:pt x="664560" y="129103"/>
                  <a:pt x="672774" y="127084"/>
                  <a:pt x="679972" y="123036"/>
                </a:cubicBezTo>
                <a:cubicBezTo>
                  <a:pt x="687163" y="118997"/>
                  <a:pt x="692453" y="113468"/>
                  <a:pt x="695826" y="106451"/>
                </a:cubicBezTo>
                <a:cubicBezTo>
                  <a:pt x="698399" y="101037"/>
                  <a:pt x="699688" y="93041"/>
                  <a:pt x="699688" y="82472"/>
                </a:cubicBezTo>
                <a:close/>
                <a:moveTo>
                  <a:pt x="761242" y="3192"/>
                </a:moveTo>
                <a:lnTo>
                  <a:pt x="785224" y="3192"/>
                </a:lnTo>
                <a:lnTo>
                  <a:pt x="785224" y="62085"/>
                </a:lnTo>
                <a:lnTo>
                  <a:pt x="851710" y="62085"/>
                </a:lnTo>
                <a:lnTo>
                  <a:pt x="851710" y="3192"/>
                </a:lnTo>
                <a:lnTo>
                  <a:pt x="875693" y="3192"/>
                </a:lnTo>
                <a:lnTo>
                  <a:pt x="875693" y="144691"/>
                </a:lnTo>
                <a:lnTo>
                  <a:pt x="851710" y="144691"/>
                </a:lnTo>
                <a:lnTo>
                  <a:pt x="851710" y="81939"/>
                </a:lnTo>
                <a:lnTo>
                  <a:pt x="785224" y="81939"/>
                </a:lnTo>
                <a:lnTo>
                  <a:pt x="785224" y="144691"/>
                </a:lnTo>
                <a:lnTo>
                  <a:pt x="761242" y="144691"/>
                </a:lnTo>
                <a:close/>
                <a:moveTo>
                  <a:pt x="911801" y="3192"/>
                </a:moveTo>
                <a:lnTo>
                  <a:pt x="935784" y="3192"/>
                </a:lnTo>
                <a:lnTo>
                  <a:pt x="935784" y="111117"/>
                </a:lnTo>
                <a:lnTo>
                  <a:pt x="1002269" y="3192"/>
                </a:lnTo>
                <a:lnTo>
                  <a:pt x="1028117" y="3192"/>
                </a:lnTo>
                <a:lnTo>
                  <a:pt x="1028117" y="144691"/>
                </a:lnTo>
                <a:lnTo>
                  <a:pt x="1004137" y="144691"/>
                </a:lnTo>
                <a:lnTo>
                  <a:pt x="1004137" y="37436"/>
                </a:lnTo>
                <a:lnTo>
                  <a:pt x="937652" y="144691"/>
                </a:lnTo>
                <a:lnTo>
                  <a:pt x="911801" y="144691"/>
                </a:lnTo>
                <a:close/>
                <a:moveTo>
                  <a:pt x="1063134" y="3192"/>
                </a:moveTo>
                <a:lnTo>
                  <a:pt x="1087117" y="3192"/>
                </a:lnTo>
                <a:lnTo>
                  <a:pt x="1087117" y="111117"/>
                </a:lnTo>
                <a:lnTo>
                  <a:pt x="1153601" y="3192"/>
                </a:lnTo>
                <a:lnTo>
                  <a:pt x="1179450" y="3192"/>
                </a:lnTo>
                <a:lnTo>
                  <a:pt x="1179450" y="144691"/>
                </a:lnTo>
                <a:lnTo>
                  <a:pt x="1155467" y="144691"/>
                </a:lnTo>
                <a:lnTo>
                  <a:pt x="1155467" y="37436"/>
                </a:lnTo>
                <a:lnTo>
                  <a:pt x="1088981" y="144691"/>
                </a:lnTo>
                <a:lnTo>
                  <a:pt x="1063134" y="144691"/>
                </a:lnTo>
                <a:close/>
                <a:moveTo>
                  <a:pt x="1286585" y="3192"/>
                </a:moveTo>
                <a:lnTo>
                  <a:pt x="1341881" y="3192"/>
                </a:lnTo>
                <a:cubicBezTo>
                  <a:pt x="1355468" y="3192"/>
                  <a:pt x="1365574" y="4327"/>
                  <a:pt x="1372194" y="6591"/>
                </a:cubicBezTo>
                <a:cubicBezTo>
                  <a:pt x="1378811" y="8860"/>
                  <a:pt x="1384495" y="13010"/>
                  <a:pt x="1389247" y="19051"/>
                </a:cubicBezTo>
                <a:cubicBezTo>
                  <a:pt x="1394002" y="25091"/>
                  <a:pt x="1396375" y="32327"/>
                  <a:pt x="1396375" y="40766"/>
                </a:cubicBezTo>
                <a:cubicBezTo>
                  <a:pt x="1396375" y="47516"/>
                  <a:pt x="1394978" y="53402"/>
                  <a:pt x="1392177" y="58420"/>
                </a:cubicBezTo>
                <a:cubicBezTo>
                  <a:pt x="1389380" y="63439"/>
                  <a:pt x="1385182" y="67636"/>
                  <a:pt x="1379587" y="71013"/>
                </a:cubicBezTo>
                <a:cubicBezTo>
                  <a:pt x="1386248" y="73234"/>
                  <a:pt x="1391777" y="77385"/>
                  <a:pt x="1396176" y="83469"/>
                </a:cubicBezTo>
                <a:cubicBezTo>
                  <a:pt x="1400572" y="89557"/>
                  <a:pt x="1402771" y="96775"/>
                  <a:pt x="1402771" y="105119"/>
                </a:cubicBezTo>
                <a:cubicBezTo>
                  <a:pt x="1401879" y="118529"/>
                  <a:pt x="1397085" y="128479"/>
                  <a:pt x="1388378" y="134967"/>
                </a:cubicBezTo>
                <a:cubicBezTo>
                  <a:pt x="1379674" y="141451"/>
                  <a:pt x="1367020" y="144691"/>
                  <a:pt x="1350407" y="144691"/>
                </a:cubicBezTo>
                <a:lnTo>
                  <a:pt x="1286585" y="144691"/>
                </a:lnTo>
                <a:close/>
                <a:moveTo>
                  <a:pt x="1310568" y="62750"/>
                </a:moveTo>
                <a:lnTo>
                  <a:pt x="1336150" y="62750"/>
                </a:lnTo>
                <a:cubicBezTo>
                  <a:pt x="1346367" y="62750"/>
                  <a:pt x="1353384" y="62218"/>
                  <a:pt x="1357203" y="61153"/>
                </a:cubicBezTo>
                <a:cubicBezTo>
                  <a:pt x="1361023" y="60084"/>
                  <a:pt x="1364443" y="57931"/>
                  <a:pt x="1367463" y="54687"/>
                </a:cubicBezTo>
                <a:cubicBezTo>
                  <a:pt x="1370480" y="51444"/>
                  <a:pt x="1371992" y="47563"/>
                  <a:pt x="1371992" y="43034"/>
                </a:cubicBezTo>
                <a:cubicBezTo>
                  <a:pt x="1371992" y="35575"/>
                  <a:pt x="1369353" y="30377"/>
                  <a:pt x="1364064" y="27442"/>
                </a:cubicBezTo>
                <a:cubicBezTo>
                  <a:pt x="1358780" y="24512"/>
                  <a:pt x="1349740" y="23047"/>
                  <a:pt x="1336950" y="23047"/>
                </a:cubicBezTo>
                <a:lnTo>
                  <a:pt x="1310568" y="23047"/>
                </a:lnTo>
                <a:close/>
                <a:moveTo>
                  <a:pt x="1310568" y="124974"/>
                </a:moveTo>
                <a:lnTo>
                  <a:pt x="1342145" y="124974"/>
                </a:lnTo>
                <a:cubicBezTo>
                  <a:pt x="1355735" y="124974"/>
                  <a:pt x="1365065" y="123397"/>
                  <a:pt x="1370128" y="120243"/>
                </a:cubicBezTo>
                <a:cubicBezTo>
                  <a:pt x="1375189" y="117090"/>
                  <a:pt x="1377857" y="111649"/>
                  <a:pt x="1378123" y="103920"/>
                </a:cubicBezTo>
                <a:cubicBezTo>
                  <a:pt x="1378123" y="99392"/>
                  <a:pt x="1376658" y="95198"/>
                  <a:pt x="1373727" y="91328"/>
                </a:cubicBezTo>
                <a:cubicBezTo>
                  <a:pt x="1370793" y="87465"/>
                  <a:pt x="1366974" y="85024"/>
                  <a:pt x="1362265" y="84001"/>
                </a:cubicBezTo>
                <a:cubicBezTo>
                  <a:pt x="1357559" y="82979"/>
                  <a:pt x="1350007" y="82472"/>
                  <a:pt x="1339617" y="82472"/>
                </a:cubicBezTo>
                <a:lnTo>
                  <a:pt x="1310568" y="82472"/>
                </a:lnTo>
                <a:close/>
                <a:moveTo>
                  <a:pt x="1566119" y="3192"/>
                </a:moveTo>
                <a:lnTo>
                  <a:pt x="1590102" y="3192"/>
                </a:lnTo>
                <a:lnTo>
                  <a:pt x="1590102" y="144691"/>
                </a:lnTo>
                <a:lnTo>
                  <a:pt x="1566119" y="144691"/>
                </a:lnTo>
                <a:close/>
                <a:moveTo>
                  <a:pt x="1431950" y="3192"/>
                </a:moveTo>
                <a:lnTo>
                  <a:pt x="1455934" y="3192"/>
                </a:lnTo>
                <a:lnTo>
                  <a:pt x="1455934" y="58488"/>
                </a:lnTo>
                <a:lnTo>
                  <a:pt x="1486310" y="58488"/>
                </a:lnTo>
                <a:cubicBezTo>
                  <a:pt x="1506118" y="58488"/>
                  <a:pt x="1521374" y="62326"/>
                  <a:pt x="1532081" y="70012"/>
                </a:cubicBezTo>
                <a:cubicBezTo>
                  <a:pt x="1542781" y="77694"/>
                  <a:pt x="1548133" y="88289"/>
                  <a:pt x="1548133" y="101789"/>
                </a:cubicBezTo>
                <a:cubicBezTo>
                  <a:pt x="1548133" y="113605"/>
                  <a:pt x="1543669" y="123711"/>
                  <a:pt x="1534745" y="132101"/>
                </a:cubicBezTo>
                <a:cubicBezTo>
                  <a:pt x="1525820" y="140494"/>
                  <a:pt x="1511540" y="144691"/>
                  <a:pt x="1491908" y="144691"/>
                </a:cubicBezTo>
                <a:lnTo>
                  <a:pt x="1431950" y="144691"/>
                </a:lnTo>
                <a:close/>
                <a:moveTo>
                  <a:pt x="1455934" y="124974"/>
                </a:moveTo>
                <a:lnTo>
                  <a:pt x="1481115" y="124974"/>
                </a:lnTo>
                <a:cubicBezTo>
                  <a:pt x="1496304" y="124974"/>
                  <a:pt x="1507140" y="123108"/>
                  <a:pt x="1513623" y="119376"/>
                </a:cubicBezTo>
                <a:cubicBezTo>
                  <a:pt x="1520111" y="115646"/>
                  <a:pt x="1523351" y="109832"/>
                  <a:pt x="1523351" y="101922"/>
                </a:cubicBezTo>
                <a:cubicBezTo>
                  <a:pt x="1523351" y="95796"/>
                  <a:pt x="1520953" y="90331"/>
                  <a:pt x="1516157" y="85535"/>
                </a:cubicBezTo>
                <a:cubicBezTo>
                  <a:pt x="1511359" y="80740"/>
                  <a:pt x="1500746" y="78343"/>
                  <a:pt x="1484316" y="78343"/>
                </a:cubicBezTo>
                <a:lnTo>
                  <a:pt x="1455934" y="78343"/>
                </a:lnTo>
                <a:close/>
                <a:moveTo>
                  <a:pt x="1719878" y="92865"/>
                </a:moveTo>
                <a:lnTo>
                  <a:pt x="1743458" y="95929"/>
                </a:lnTo>
                <a:cubicBezTo>
                  <a:pt x="1740884" y="112183"/>
                  <a:pt x="1734285" y="124906"/>
                  <a:pt x="1723673" y="134099"/>
                </a:cubicBezTo>
                <a:cubicBezTo>
                  <a:pt x="1713059" y="143294"/>
                  <a:pt x="1700024" y="147887"/>
                  <a:pt x="1684566" y="147887"/>
                </a:cubicBezTo>
                <a:cubicBezTo>
                  <a:pt x="1665204" y="147887"/>
                  <a:pt x="1649642" y="141559"/>
                  <a:pt x="1637870" y="128901"/>
                </a:cubicBezTo>
                <a:cubicBezTo>
                  <a:pt x="1626101" y="116243"/>
                  <a:pt x="1620216" y="98104"/>
                  <a:pt x="1620216" y="74476"/>
                </a:cubicBezTo>
                <a:cubicBezTo>
                  <a:pt x="1620216" y="59198"/>
                  <a:pt x="1622747" y="45832"/>
                  <a:pt x="1627808" y="34372"/>
                </a:cubicBezTo>
                <a:cubicBezTo>
                  <a:pt x="1632870" y="22913"/>
                  <a:pt x="1640578" y="14320"/>
                  <a:pt x="1650928" y="8593"/>
                </a:cubicBezTo>
                <a:cubicBezTo>
                  <a:pt x="1661274" y="2861"/>
                  <a:pt x="1672531" y="0"/>
                  <a:pt x="1684703" y="0"/>
                </a:cubicBezTo>
                <a:cubicBezTo>
                  <a:pt x="1700067" y="0"/>
                  <a:pt x="1712635" y="3883"/>
                  <a:pt x="1722409" y="11656"/>
                </a:cubicBezTo>
                <a:cubicBezTo>
                  <a:pt x="1732179" y="19428"/>
                  <a:pt x="1738440" y="30466"/>
                  <a:pt x="1741190" y="44766"/>
                </a:cubicBezTo>
                <a:lnTo>
                  <a:pt x="1717876" y="48361"/>
                </a:lnTo>
                <a:cubicBezTo>
                  <a:pt x="1715655" y="38858"/>
                  <a:pt x="1711727" y="31708"/>
                  <a:pt x="1706087" y="26910"/>
                </a:cubicBezTo>
                <a:cubicBezTo>
                  <a:pt x="1700445" y="22114"/>
                  <a:pt x="1693627" y="19717"/>
                  <a:pt x="1685631" y="19717"/>
                </a:cubicBezTo>
                <a:cubicBezTo>
                  <a:pt x="1673553" y="19717"/>
                  <a:pt x="1663740" y="24047"/>
                  <a:pt x="1656190" y="32706"/>
                </a:cubicBezTo>
                <a:cubicBezTo>
                  <a:pt x="1648637" y="41368"/>
                  <a:pt x="1644865" y="55068"/>
                  <a:pt x="1644865" y="73807"/>
                </a:cubicBezTo>
                <a:cubicBezTo>
                  <a:pt x="1644865" y="92818"/>
                  <a:pt x="1648508" y="106631"/>
                  <a:pt x="1655792" y="115246"/>
                </a:cubicBezTo>
                <a:cubicBezTo>
                  <a:pt x="1663069" y="123862"/>
                  <a:pt x="1672578" y="128171"/>
                  <a:pt x="1684303" y="128171"/>
                </a:cubicBezTo>
                <a:cubicBezTo>
                  <a:pt x="1693717" y="128171"/>
                  <a:pt x="1701576" y="125283"/>
                  <a:pt x="1707883" y="119506"/>
                </a:cubicBezTo>
                <a:cubicBezTo>
                  <a:pt x="1714190" y="113735"/>
                  <a:pt x="1718186" y="104854"/>
                  <a:pt x="1719878" y="92865"/>
                </a:cubicBezTo>
                <a:close/>
                <a:moveTo>
                  <a:pt x="1751054" y="3192"/>
                </a:moveTo>
                <a:lnTo>
                  <a:pt x="1866038" y="3192"/>
                </a:lnTo>
                <a:lnTo>
                  <a:pt x="1866038" y="23047"/>
                </a:lnTo>
                <a:lnTo>
                  <a:pt x="1820474" y="23047"/>
                </a:lnTo>
                <a:lnTo>
                  <a:pt x="1820474" y="144691"/>
                </a:lnTo>
                <a:lnTo>
                  <a:pt x="1796619" y="144691"/>
                </a:lnTo>
                <a:lnTo>
                  <a:pt x="1796619" y="23047"/>
                </a:lnTo>
                <a:lnTo>
                  <a:pt x="1751054" y="23047"/>
                </a:lnTo>
                <a:close/>
                <a:moveTo>
                  <a:pt x="1890615" y="199188"/>
                </a:moveTo>
                <a:lnTo>
                  <a:pt x="1887951" y="176669"/>
                </a:lnTo>
                <a:cubicBezTo>
                  <a:pt x="1893189" y="178092"/>
                  <a:pt x="1897764" y="178801"/>
                  <a:pt x="1901675" y="178801"/>
                </a:cubicBezTo>
                <a:cubicBezTo>
                  <a:pt x="1907006" y="178801"/>
                  <a:pt x="1911268" y="177916"/>
                  <a:pt x="1914465" y="176136"/>
                </a:cubicBezTo>
                <a:cubicBezTo>
                  <a:pt x="1917662" y="174362"/>
                  <a:pt x="1920282" y="171870"/>
                  <a:pt x="1922327" y="168673"/>
                </a:cubicBezTo>
                <a:cubicBezTo>
                  <a:pt x="1923833" y="166276"/>
                  <a:pt x="1926277" y="160326"/>
                  <a:pt x="1929654" y="150821"/>
                </a:cubicBezTo>
                <a:cubicBezTo>
                  <a:pt x="1930100" y="149487"/>
                  <a:pt x="1930814" y="147534"/>
                  <a:pt x="1931789" y="144957"/>
                </a:cubicBezTo>
                <a:lnTo>
                  <a:pt x="1878094" y="3192"/>
                </a:lnTo>
                <a:lnTo>
                  <a:pt x="1903939" y="3192"/>
                </a:lnTo>
                <a:lnTo>
                  <a:pt x="1933383" y="85136"/>
                </a:lnTo>
                <a:cubicBezTo>
                  <a:pt x="1937203" y="95529"/>
                  <a:pt x="1940627" y="106451"/>
                  <a:pt x="1943647" y="117910"/>
                </a:cubicBezTo>
                <a:cubicBezTo>
                  <a:pt x="1946398" y="106898"/>
                  <a:pt x="1949684" y="96148"/>
                  <a:pt x="1953504" y="85665"/>
                </a:cubicBezTo>
                <a:lnTo>
                  <a:pt x="1983751" y="3192"/>
                </a:lnTo>
                <a:lnTo>
                  <a:pt x="2007734" y="3192"/>
                </a:lnTo>
                <a:lnTo>
                  <a:pt x="1953904" y="147089"/>
                </a:lnTo>
                <a:cubicBezTo>
                  <a:pt x="1948129" y="162633"/>
                  <a:pt x="1943643" y="173336"/>
                  <a:pt x="1940446" y="179201"/>
                </a:cubicBezTo>
                <a:cubicBezTo>
                  <a:pt x="1936181" y="187106"/>
                  <a:pt x="1931299" y="192899"/>
                  <a:pt x="1925791" y="196588"/>
                </a:cubicBezTo>
                <a:cubicBezTo>
                  <a:pt x="1920282" y="200275"/>
                  <a:pt x="1913709" y="202118"/>
                  <a:pt x="1906070" y="202118"/>
                </a:cubicBezTo>
                <a:cubicBezTo>
                  <a:pt x="1901451" y="202118"/>
                  <a:pt x="1896300" y="201142"/>
                  <a:pt x="1890615" y="199188"/>
                </a:cubicBezTo>
                <a:close/>
                <a:moveTo>
                  <a:pt x="2028250" y="3192"/>
                </a:moveTo>
                <a:lnTo>
                  <a:pt x="2139905" y="3192"/>
                </a:lnTo>
                <a:lnTo>
                  <a:pt x="2139905" y="144691"/>
                </a:lnTo>
                <a:lnTo>
                  <a:pt x="2115921" y="144691"/>
                </a:lnTo>
                <a:lnTo>
                  <a:pt x="2115921" y="23047"/>
                </a:lnTo>
                <a:lnTo>
                  <a:pt x="2052231" y="23047"/>
                </a:lnTo>
                <a:lnTo>
                  <a:pt x="2052231" y="144691"/>
                </a:lnTo>
                <a:lnTo>
                  <a:pt x="2028250" y="144691"/>
                </a:lnTo>
                <a:close/>
                <a:moveTo>
                  <a:pt x="2268208" y="127235"/>
                </a:moveTo>
                <a:cubicBezTo>
                  <a:pt x="2259327" y="134788"/>
                  <a:pt x="2250778" y="140115"/>
                  <a:pt x="2242562" y="143221"/>
                </a:cubicBezTo>
                <a:cubicBezTo>
                  <a:pt x="2234348" y="146336"/>
                  <a:pt x="2225531" y="147887"/>
                  <a:pt x="2216112" y="147887"/>
                </a:cubicBezTo>
                <a:cubicBezTo>
                  <a:pt x="2200568" y="147887"/>
                  <a:pt x="2188620" y="144089"/>
                  <a:pt x="2180274" y="136497"/>
                </a:cubicBezTo>
                <a:cubicBezTo>
                  <a:pt x="2171927" y="128905"/>
                  <a:pt x="2167751" y="119203"/>
                  <a:pt x="2167751" y="107387"/>
                </a:cubicBezTo>
                <a:cubicBezTo>
                  <a:pt x="2167751" y="100458"/>
                  <a:pt x="2169327" y="94128"/>
                  <a:pt x="2172481" y="88401"/>
                </a:cubicBezTo>
                <a:cubicBezTo>
                  <a:pt x="2175631" y="82671"/>
                  <a:pt x="2179764" y="78077"/>
                  <a:pt x="2184872" y="74610"/>
                </a:cubicBezTo>
                <a:cubicBezTo>
                  <a:pt x="2189978" y="71143"/>
                  <a:pt x="2195727" y="68525"/>
                  <a:pt x="2202123" y="66751"/>
                </a:cubicBezTo>
                <a:cubicBezTo>
                  <a:pt x="2206829" y="65505"/>
                  <a:pt x="2213938" y="64306"/>
                  <a:pt x="2223439" y="63154"/>
                </a:cubicBezTo>
                <a:cubicBezTo>
                  <a:pt x="2242803" y="60843"/>
                  <a:pt x="2257059" y="58086"/>
                  <a:pt x="2266210" y="54892"/>
                </a:cubicBezTo>
                <a:cubicBezTo>
                  <a:pt x="2266297" y="51602"/>
                  <a:pt x="2266343" y="49517"/>
                  <a:pt x="2266343" y="48628"/>
                </a:cubicBezTo>
                <a:cubicBezTo>
                  <a:pt x="2266343" y="38858"/>
                  <a:pt x="2264075" y="31971"/>
                  <a:pt x="2259547" y="27975"/>
                </a:cubicBezTo>
                <a:cubicBezTo>
                  <a:pt x="2253416" y="22558"/>
                  <a:pt x="2244311" y="19850"/>
                  <a:pt x="2232234" y="19850"/>
                </a:cubicBezTo>
                <a:cubicBezTo>
                  <a:pt x="2220956" y="19850"/>
                  <a:pt x="2212628" y="21826"/>
                  <a:pt x="2207253" y="25779"/>
                </a:cubicBezTo>
                <a:cubicBezTo>
                  <a:pt x="2201878" y="29728"/>
                  <a:pt x="2197905" y="36727"/>
                  <a:pt x="2195331" y="46764"/>
                </a:cubicBezTo>
                <a:lnTo>
                  <a:pt x="2171880" y="43567"/>
                </a:lnTo>
                <a:cubicBezTo>
                  <a:pt x="2174011" y="33531"/>
                  <a:pt x="2177517" y="25423"/>
                  <a:pt x="2182403" y="19252"/>
                </a:cubicBezTo>
                <a:cubicBezTo>
                  <a:pt x="2187288" y="13078"/>
                  <a:pt x="2194351" y="8326"/>
                  <a:pt x="2203591" y="4996"/>
                </a:cubicBezTo>
                <a:cubicBezTo>
                  <a:pt x="2212826" y="1662"/>
                  <a:pt x="2223530" y="0"/>
                  <a:pt x="2235700" y="0"/>
                </a:cubicBezTo>
                <a:cubicBezTo>
                  <a:pt x="2247779" y="0"/>
                  <a:pt x="2257592" y="1419"/>
                  <a:pt x="2265145" y="4258"/>
                </a:cubicBezTo>
                <a:cubicBezTo>
                  <a:pt x="2272693" y="7099"/>
                  <a:pt x="2278245" y="10677"/>
                  <a:pt x="2281798" y="14983"/>
                </a:cubicBezTo>
                <a:cubicBezTo>
                  <a:pt x="2285348" y="19292"/>
                  <a:pt x="2287836" y="24732"/>
                  <a:pt x="2289258" y="31305"/>
                </a:cubicBezTo>
                <a:cubicBezTo>
                  <a:pt x="2290057" y="35391"/>
                  <a:pt x="2290456" y="42767"/>
                  <a:pt x="2290456" y="53427"/>
                </a:cubicBezTo>
                <a:lnTo>
                  <a:pt x="2290456" y="85398"/>
                </a:lnTo>
                <a:cubicBezTo>
                  <a:pt x="2290456" y="107693"/>
                  <a:pt x="2290971" y="121795"/>
                  <a:pt x="2291990" y="127702"/>
                </a:cubicBezTo>
                <a:cubicBezTo>
                  <a:pt x="2293012" y="133614"/>
                  <a:pt x="2295032" y="139277"/>
                  <a:pt x="2298053" y="144691"/>
                </a:cubicBezTo>
                <a:lnTo>
                  <a:pt x="2273007" y="144691"/>
                </a:lnTo>
                <a:cubicBezTo>
                  <a:pt x="2270519" y="139719"/>
                  <a:pt x="2268918" y="133901"/>
                  <a:pt x="2268208" y="127235"/>
                </a:cubicBezTo>
                <a:close/>
                <a:moveTo>
                  <a:pt x="2266210" y="73678"/>
                </a:moveTo>
                <a:cubicBezTo>
                  <a:pt x="2257506" y="77227"/>
                  <a:pt x="2244449" y="80251"/>
                  <a:pt x="2227039" y="82738"/>
                </a:cubicBezTo>
                <a:cubicBezTo>
                  <a:pt x="2217178" y="84160"/>
                  <a:pt x="2210206" y="85755"/>
                  <a:pt x="2206119" y="87533"/>
                </a:cubicBezTo>
                <a:cubicBezTo>
                  <a:pt x="2202033" y="89309"/>
                  <a:pt x="2198880" y="91907"/>
                  <a:pt x="2196659" y="95327"/>
                </a:cubicBezTo>
                <a:cubicBezTo>
                  <a:pt x="2194438" y="98747"/>
                  <a:pt x="2193329" y="102546"/>
                  <a:pt x="2193329" y="106718"/>
                </a:cubicBezTo>
                <a:cubicBezTo>
                  <a:pt x="2193329" y="113115"/>
                  <a:pt x="2195749" y="118442"/>
                  <a:pt x="2200589" y="122706"/>
                </a:cubicBezTo>
                <a:cubicBezTo>
                  <a:pt x="2205429" y="126972"/>
                  <a:pt x="2212516" y="129103"/>
                  <a:pt x="2221841" y="129103"/>
                </a:cubicBezTo>
                <a:cubicBezTo>
                  <a:pt x="2231082" y="129103"/>
                  <a:pt x="2239296" y="127084"/>
                  <a:pt x="2246493" y="123036"/>
                </a:cubicBezTo>
                <a:cubicBezTo>
                  <a:pt x="2253685" y="118997"/>
                  <a:pt x="2258974" y="113468"/>
                  <a:pt x="2262348" y="106451"/>
                </a:cubicBezTo>
                <a:cubicBezTo>
                  <a:pt x="2264921" y="101037"/>
                  <a:pt x="2266210" y="93041"/>
                  <a:pt x="2266210" y="82472"/>
                </a:cubicBezTo>
                <a:close/>
                <a:moveTo>
                  <a:pt x="2327897" y="3192"/>
                </a:moveTo>
                <a:lnTo>
                  <a:pt x="2351879" y="3192"/>
                </a:lnTo>
                <a:lnTo>
                  <a:pt x="2351879" y="62352"/>
                </a:lnTo>
                <a:lnTo>
                  <a:pt x="2380924" y="62352"/>
                </a:lnTo>
                <a:cubicBezTo>
                  <a:pt x="2383056" y="42102"/>
                  <a:pt x="2389388" y="26647"/>
                  <a:pt x="2399914" y="15987"/>
                </a:cubicBezTo>
                <a:cubicBezTo>
                  <a:pt x="2410441" y="5328"/>
                  <a:pt x="2424096" y="0"/>
                  <a:pt x="2440882" y="0"/>
                </a:cubicBezTo>
                <a:cubicBezTo>
                  <a:pt x="2455182" y="0"/>
                  <a:pt x="2466464" y="2887"/>
                  <a:pt x="2474727" y="8657"/>
                </a:cubicBezTo>
                <a:cubicBezTo>
                  <a:pt x="2482988" y="14428"/>
                  <a:pt x="2489803" y="22377"/>
                  <a:pt x="2495178" y="32504"/>
                </a:cubicBezTo>
                <a:cubicBezTo>
                  <a:pt x="2500549" y="42631"/>
                  <a:pt x="2503234" y="56267"/>
                  <a:pt x="2503234" y="73411"/>
                </a:cubicBezTo>
                <a:cubicBezTo>
                  <a:pt x="2503234" y="97837"/>
                  <a:pt x="2497683" y="116355"/>
                  <a:pt x="2486581" y="128966"/>
                </a:cubicBezTo>
                <a:cubicBezTo>
                  <a:pt x="2475479" y="141581"/>
                  <a:pt x="2460424" y="147887"/>
                  <a:pt x="2441416" y="147887"/>
                </a:cubicBezTo>
                <a:cubicBezTo>
                  <a:pt x="2423740" y="147887"/>
                  <a:pt x="2409573" y="142023"/>
                  <a:pt x="2398914" y="130302"/>
                </a:cubicBezTo>
                <a:cubicBezTo>
                  <a:pt x="2388254" y="118576"/>
                  <a:pt x="2382260" y="102499"/>
                  <a:pt x="2380924" y="82069"/>
                </a:cubicBezTo>
                <a:lnTo>
                  <a:pt x="2351879" y="82069"/>
                </a:lnTo>
                <a:lnTo>
                  <a:pt x="2351879" y="144691"/>
                </a:lnTo>
                <a:lnTo>
                  <a:pt x="2327897" y="144691"/>
                </a:lnTo>
                <a:close/>
                <a:moveTo>
                  <a:pt x="2442215" y="20379"/>
                </a:moveTo>
                <a:cubicBezTo>
                  <a:pt x="2430490" y="20379"/>
                  <a:pt x="2421360" y="24887"/>
                  <a:pt x="2414834" y="33904"/>
                </a:cubicBezTo>
                <a:cubicBezTo>
                  <a:pt x="2408305" y="42922"/>
                  <a:pt x="2405040" y="55555"/>
                  <a:pt x="2405040" y="71812"/>
                </a:cubicBezTo>
                <a:cubicBezTo>
                  <a:pt x="2405040" y="91263"/>
                  <a:pt x="2408331" y="105519"/>
                  <a:pt x="2414905" y="114581"/>
                </a:cubicBezTo>
                <a:cubicBezTo>
                  <a:pt x="2421478" y="123638"/>
                  <a:pt x="2430267" y="128171"/>
                  <a:pt x="2441282" y="128171"/>
                </a:cubicBezTo>
                <a:cubicBezTo>
                  <a:pt x="2452204" y="128171"/>
                  <a:pt x="2461158" y="123970"/>
                  <a:pt x="2468131" y="115577"/>
                </a:cubicBezTo>
                <a:cubicBezTo>
                  <a:pt x="2475104" y="107186"/>
                  <a:pt x="2478589" y="93661"/>
                  <a:pt x="2478589" y="75006"/>
                </a:cubicBezTo>
                <a:cubicBezTo>
                  <a:pt x="2478589" y="56800"/>
                  <a:pt x="2475573" y="43142"/>
                  <a:pt x="2469531" y="34035"/>
                </a:cubicBezTo>
                <a:cubicBezTo>
                  <a:pt x="2463491" y="24934"/>
                  <a:pt x="2454382" y="20379"/>
                  <a:pt x="2442215" y="20379"/>
                </a:cubicBezTo>
                <a:close/>
                <a:moveTo>
                  <a:pt x="2512263" y="3192"/>
                </a:moveTo>
                <a:lnTo>
                  <a:pt x="2627251" y="3192"/>
                </a:lnTo>
                <a:lnTo>
                  <a:pt x="2627251" y="23047"/>
                </a:lnTo>
                <a:lnTo>
                  <a:pt x="2581682" y="23047"/>
                </a:lnTo>
                <a:lnTo>
                  <a:pt x="2581682" y="144691"/>
                </a:lnTo>
                <a:lnTo>
                  <a:pt x="2557832" y="144691"/>
                </a:lnTo>
                <a:lnTo>
                  <a:pt x="2557832" y="23047"/>
                </a:lnTo>
                <a:lnTo>
                  <a:pt x="2512263" y="23047"/>
                </a:lnTo>
                <a:close/>
                <a:moveTo>
                  <a:pt x="2725974" y="3192"/>
                </a:moveTo>
                <a:lnTo>
                  <a:pt x="2749957" y="3192"/>
                </a:lnTo>
                <a:lnTo>
                  <a:pt x="2749957" y="111117"/>
                </a:lnTo>
                <a:lnTo>
                  <a:pt x="2816442" y="3192"/>
                </a:lnTo>
                <a:lnTo>
                  <a:pt x="2842290" y="3192"/>
                </a:lnTo>
                <a:lnTo>
                  <a:pt x="2842290" y="144691"/>
                </a:lnTo>
                <a:lnTo>
                  <a:pt x="2818310" y="144691"/>
                </a:lnTo>
                <a:lnTo>
                  <a:pt x="2818310" y="37436"/>
                </a:lnTo>
                <a:lnTo>
                  <a:pt x="2751825" y="144691"/>
                </a:lnTo>
                <a:lnTo>
                  <a:pt x="2725974" y="144691"/>
                </a:lnTo>
                <a:close/>
                <a:moveTo>
                  <a:pt x="2949980" y="3192"/>
                </a:moveTo>
                <a:lnTo>
                  <a:pt x="2973964" y="3192"/>
                </a:lnTo>
                <a:lnTo>
                  <a:pt x="2973964" y="64353"/>
                </a:lnTo>
                <a:cubicBezTo>
                  <a:pt x="2981599" y="64353"/>
                  <a:pt x="2986956" y="62888"/>
                  <a:pt x="2990019" y="59954"/>
                </a:cubicBezTo>
                <a:cubicBezTo>
                  <a:pt x="2993084" y="57024"/>
                  <a:pt x="2997591" y="48495"/>
                  <a:pt x="3003541" y="34372"/>
                </a:cubicBezTo>
                <a:cubicBezTo>
                  <a:pt x="3008250" y="23180"/>
                  <a:pt x="3012070" y="15808"/>
                  <a:pt x="3015004" y="12254"/>
                </a:cubicBezTo>
                <a:cubicBezTo>
                  <a:pt x="3017933" y="8705"/>
                  <a:pt x="3021307" y="6307"/>
                  <a:pt x="3025127" y="5061"/>
                </a:cubicBezTo>
                <a:cubicBezTo>
                  <a:pt x="3028946" y="3816"/>
                  <a:pt x="3035074" y="3192"/>
                  <a:pt x="3043512" y="3192"/>
                </a:cubicBezTo>
                <a:lnTo>
                  <a:pt x="3048307" y="3192"/>
                </a:lnTo>
                <a:lnTo>
                  <a:pt x="3048307" y="23047"/>
                </a:lnTo>
                <a:lnTo>
                  <a:pt x="3041648" y="22913"/>
                </a:lnTo>
                <a:cubicBezTo>
                  <a:pt x="3035340" y="22913"/>
                  <a:pt x="3031301" y="23845"/>
                  <a:pt x="3029523" y="25711"/>
                </a:cubicBezTo>
                <a:cubicBezTo>
                  <a:pt x="3027658" y="27665"/>
                  <a:pt x="3024814" y="33483"/>
                  <a:pt x="3020995" y="43163"/>
                </a:cubicBezTo>
                <a:cubicBezTo>
                  <a:pt x="3017351" y="52405"/>
                  <a:pt x="3014021" y="58802"/>
                  <a:pt x="3011004" y="62352"/>
                </a:cubicBezTo>
                <a:cubicBezTo>
                  <a:pt x="3007984" y="65905"/>
                  <a:pt x="3003317" y="69149"/>
                  <a:pt x="2997011" y="72079"/>
                </a:cubicBezTo>
                <a:cubicBezTo>
                  <a:pt x="3007318" y="74833"/>
                  <a:pt x="3017441" y="84427"/>
                  <a:pt x="3027392" y="100857"/>
                </a:cubicBezTo>
                <a:lnTo>
                  <a:pt x="3053638" y="144691"/>
                </a:lnTo>
                <a:lnTo>
                  <a:pt x="3027258" y="144691"/>
                </a:lnTo>
                <a:lnTo>
                  <a:pt x="3001676" y="100857"/>
                </a:lnTo>
                <a:cubicBezTo>
                  <a:pt x="2996438" y="92062"/>
                  <a:pt x="2991863" y="86266"/>
                  <a:pt x="2987953" y="83469"/>
                </a:cubicBezTo>
                <a:cubicBezTo>
                  <a:pt x="2984044" y="80671"/>
                  <a:pt x="2979378" y="79272"/>
                  <a:pt x="2973964" y="79272"/>
                </a:cubicBezTo>
                <a:lnTo>
                  <a:pt x="2973964" y="144691"/>
                </a:lnTo>
                <a:lnTo>
                  <a:pt x="2949980" y="144691"/>
                </a:lnTo>
                <a:close/>
                <a:moveTo>
                  <a:pt x="3167831" y="127235"/>
                </a:moveTo>
                <a:cubicBezTo>
                  <a:pt x="3158950" y="134788"/>
                  <a:pt x="3150400" y="140115"/>
                  <a:pt x="3142184" y="143221"/>
                </a:cubicBezTo>
                <a:cubicBezTo>
                  <a:pt x="3133968" y="146336"/>
                  <a:pt x="3125153" y="147887"/>
                  <a:pt x="3115735" y="147887"/>
                </a:cubicBezTo>
                <a:cubicBezTo>
                  <a:pt x="3100190" y="147887"/>
                  <a:pt x="3088242" y="144089"/>
                  <a:pt x="3079897" y="136497"/>
                </a:cubicBezTo>
                <a:cubicBezTo>
                  <a:pt x="3071546" y="128905"/>
                  <a:pt x="3067372" y="119203"/>
                  <a:pt x="3067372" y="107387"/>
                </a:cubicBezTo>
                <a:cubicBezTo>
                  <a:pt x="3067372" y="100458"/>
                  <a:pt x="3068950" y="94128"/>
                  <a:pt x="3072103" y="88401"/>
                </a:cubicBezTo>
                <a:cubicBezTo>
                  <a:pt x="3075250" y="82671"/>
                  <a:pt x="3079382" y="78077"/>
                  <a:pt x="3084491" y="74610"/>
                </a:cubicBezTo>
                <a:cubicBezTo>
                  <a:pt x="3089599" y="71143"/>
                  <a:pt x="3095348" y="68525"/>
                  <a:pt x="3101742" y="66751"/>
                </a:cubicBezTo>
                <a:cubicBezTo>
                  <a:pt x="3106451" y="65505"/>
                  <a:pt x="3113561" y="64306"/>
                  <a:pt x="3123060" y="63154"/>
                </a:cubicBezTo>
                <a:cubicBezTo>
                  <a:pt x="3142426" y="60843"/>
                  <a:pt x="3156682" y="58086"/>
                  <a:pt x="3165829" y="54892"/>
                </a:cubicBezTo>
                <a:cubicBezTo>
                  <a:pt x="3165919" y="51602"/>
                  <a:pt x="3165966" y="49517"/>
                  <a:pt x="3165966" y="48628"/>
                </a:cubicBezTo>
                <a:cubicBezTo>
                  <a:pt x="3165966" y="38858"/>
                  <a:pt x="3163698" y="31971"/>
                  <a:pt x="3159169" y="27975"/>
                </a:cubicBezTo>
                <a:cubicBezTo>
                  <a:pt x="3153039" y="22558"/>
                  <a:pt x="3143934" y="19850"/>
                  <a:pt x="3131857" y="19850"/>
                </a:cubicBezTo>
                <a:cubicBezTo>
                  <a:pt x="3120578" y="19850"/>
                  <a:pt x="3112250" y="21826"/>
                  <a:pt x="3106876" y="25779"/>
                </a:cubicBezTo>
                <a:cubicBezTo>
                  <a:pt x="3101501" y="29728"/>
                  <a:pt x="3097526" y="36727"/>
                  <a:pt x="3094953" y="46764"/>
                </a:cubicBezTo>
                <a:lnTo>
                  <a:pt x="3071502" y="43567"/>
                </a:lnTo>
                <a:cubicBezTo>
                  <a:pt x="3073633" y="33531"/>
                  <a:pt x="3077140" y="25423"/>
                  <a:pt x="3082024" y="19252"/>
                </a:cubicBezTo>
                <a:cubicBezTo>
                  <a:pt x="3086910" y="13078"/>
                  <a:pt x="3093974" y="8326"/>
                  <a:pt x="3103210" y="4996"/>
                </a:cubicBezTo>
                <a:cubicBezTo>
                  <a:pt x="3112449" y="1662"/>
                  <a:pt x="3123151" y="0"/>
                  <a:pt x="3135322" y="0"/>
                </a:cubicBezTo>
                <a:cubicBezTo>
                  <a:pt x="3147402" y="0"/>
                  <a:pt x="3157215" y="1419"/>
                  <a:pt x="3164767" y="4258"/>
                </a:cubicBezTo>
                <a:cubicBezTo>
                  <a:pt x="3172316" y="7099"/>
                  <a:pt x="3177867" y="10677"/>
                  <a:pt x="3181421" y="14983"/>
                </a:cubicBezTo>
                <a:cubicBezTo>
                  <a:pt x="3184971" y="19292"/>
                  <a:pt x="3187459" y="24732"/>
                  <a:pt x="3188880" y="31305"/>
                </a:cubicBezTo>
                <a:cubicBezTo>
                  <a:pt x="3189680" y="35391"/>
                  <a:pt x="3190079" y="42767"/>
                  <a:pt x="3190079" y="53427"/>
                </a:cubicBezTo>
                <a:lnTo>
                  <a:pt x="3190079" y="85398"/>
                </a:lnTo>
                <a:cubicBezTo>
                  <a:pt x="3190079" y="107693"/>
                  <a:pt x="3190594" y="121795"/>
                  <a:pt x="3191613" y="127702"/>
                </a:cubicBezTo>
                <a:cubicBezTo>
                  <a:pt x="3192635" y="133614"/>
                  <a:pt x="3194654" y="139277"/>
                  <a:pt x="3197674" y="144691"/>
                </a:cubicBezTo>
                <a:lnTo>
                  <a:pt x="3172626" y="144691"/>
                </a:lnTo>
                <a:cubicBezTo>
                  <a:pt x="3170142" y="139719"/>
                  <a:pt x="3168541" y="133901"/>
                  <a:pt x="3167831" y="127235"/>
                </a:cubicBezTo>
                <a:close/>
                <a:moveTo>
                  <a:pt x="3165829" y="73678"/>
                </a:moveTo>
                <a:cubicBezTo>
                  <a:pt x="3157124" y="77227"/>
                  <a:pt x="3144068" y="80251"/>
                  <a:pt x="3126657" y="82738"/>
                </a:cubicBezTo>
                <a:cubicBezTo>
                  <a:pt x="3116801" y="84160"/>
                  <a:pt x="3109827" y="85755"/>
                  <a:pt x="3105741" y="87533"/>
                </a:cubicBezTo>
                <a:cubicBezTo>
                  <a:pt x="3101656" y="89309"/>
                  <a:pt x="3098503" y="91907"/>
                  <a:pt x="3096281" y="95327"/>
                </a:cubicBezTo>
                <a:cubicBezTo>
                  <a:pt x="3094060" y="98747"/>
                  <a:pt x="3092950" y="102546"/>
                  <a:pt x="3092950" y="106718"/>
                </a:cubicBezTo>
                <a:cubicBezTo>
                  <a:pt x="3092950" y="113115"/>
                  <a:pt x="3095370" y="118442"/>
                  <a:pt x="3100212" y="122706"/>
                </a:cubicBezTo>
                <a:cubicBezTo>
                  <a:pt x="3105051" y="126972"/>
                  <a:pt x="3112135" y="129103"/>
                  <a:pt x="3121463" y="129103"/>
                </a:cubicBezTo>
                <a:cubicBezTo>
                  <a:pt x="3130703" y="129103"/>
                  <a:pt x="3138919" y="127084"/>
                  <a:pt x="3146116" y="123036"/>
                </a:cubicBezTo>
                <a:cubicBezTo>
                  <a:pt x="3153308" y="118997"/>
                  <a:pt x="3158592" y="113468"/>
                  <a:pt x="3161966" y="106451"/>
                </a:cubicBezTo>
                <a:cubicBezTo>
                  <a:pt x="3164544" y="101037"/>
                  <a:pt x="3165829" y="93041"/>
                  <a:pt x="3165829" y="82472"/>
                </a:cubicBezTo>
                <a:close/>
                <a:moveTo>
                  <a:pt x="3227119" y="3192"/>
                </a:moveTo>
                <a:lnTo>
                  <a:pt x="3251102" y="3192"/>
                </a:lnTo>
                <a:lnTo>
                  <a:pt x="3251102" y="64353"/>
                </a:lnTo>
                <a:cubicBezTo>
                  <a:pt x="3258738" y="64353"/>
                  <a:pt x="3264095" y="62888"/>
                  <a:pt x="3267159" y="59954"/>
                </a:cubicBezTo>
                <a:cubicBezTo>
                  <a:pt x="3270222" y="57024"/>
                  <a:pt x="3274729" y="48495"/>
                  <a:pt x="3280680" y="34372"/>
                </a:cubicBezTo>
                <a:cubicBezTo>
                  <a:pt x="3285388" y="23180"/>
                  <a:pt x="3289208" y="15808"/>
                  <a:pt x="3292142" y="12254"/>
                </a:cubicBezTo>
                <a:cubicBezTo>
                  <a:pt x="3295073" y="8705"/>
                  <a:pt x="3298447" y="6307"/>
                  <a:pt x="3302265" y="5061"/>
                </a:cubicBezTo>
                <a:cubicBezTo>
                  <a:pt x="3306086" y="3816"/>
                  <a:pt x="3312212" y="3192"/>
                  <a:pt x="3320651" y="3192"/>
                </a:cubicBezTo>
                <a:lnTo>
                  <a:pt x="3325446" y="3192"/>
                </a:lnTo>
                <a:lnTo>
                  <a:pt x="3325446" y="23047"/>
                </a:lnTo>
                <a:lnTo>
                  <a:pt x="3318786" y="22913"/>
                </a:lnTo>
                <a:cubicBezTo>
                  <a:pt x="3312478" y="22913"/>
                  <a:pt x="3308440" y="23845"/>
                  <a:pt x="3306661" y="25711"/>
                </a:cubicBezTo>
                <a:cubicBezTo>
                  <a:pt x="3304797" y="27665"/>
                  <a:pt x="3301953" y="33483"/>
                  <a:pt x="3298133" y="43163"/>
                </a:cubicBezTo>
                <a:cubicBezTo>
                  <a:pt x="3294489" y="52405"/>
                  <a:pt x="3291159" y="58802"/>
                  <a:pt x="3288143" y="62352"/>
                </a:cubicBezTo>
                <a:cubicBezTo>
                  <a:pt x="3285123" y="65905"/>
                  <a:pt x="3280457" y="69149"/>
                  <a:pt x="3274150" y="72079"/>
                </a:cubicBezTo>
                <a:cubicBezTo>
                  <a:pt x="3284456" y="74833"/>
                  <a:pt x="3294579" y="84427"/>
                  <a:pt x="3304530" y="100857"/>
                </a:cubicBezTo>
                <a:lnTo>
                  <a:pt x="3330778" y="144691"/>
                </a:lnTo>
                <a:lnTo>
                  <a:pt x="3304397" y="144691"/>
                </a:lnTo>
                <a:lnTo>
                  <a:pt x="3278814" y="100857"/>
                </a:lnTo>
                <a:cubicBezTo>
                  <a:pt x="3273578" y="92062"/>
                  <a:pt x="3269001" y="86266"/>
                  <a:pt x="3265092" y="83469"/>
                </a:cubicBezTo>
                <a:cubicBezTo>
                  <a:pt x="3261182" y="80671"/>
                  <a:pt x="3256517" y="79272"/>
                  <a:pt x="3251102" y="79272"/>
                </a:cubicBezTo>
                <a:lnTo>
                  <a:pt x="3251102" y="144691"/>
                </a:lnTo>
                <a:lnTo>
                  <a:pt x="3227119" y="1446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892829" y="3239627"/>
            <a:ext cx="5257317" cy="252445"/>
          </a:xfrm>
          <a:custGeom>
            <a:avLst/>
            <a:gdLst/>
            <a:ahLst/>
            <a:cxnLst/>
            <a:rect l="l" t="t" r="r" b="b"/>
            <a:pathLst>
              <a:path w="5257317" h="252445">
                <a:moveTo>
                  <a:pt x="0" y="124426"/>
                </a:moveTo>
                <a:cubicBezTo>
                  <a:pt x="0" y="98255"/>
                  <a:pt x="7275" y="78872"/>
                  <a:pt x="21826" y="66273"/>
                </a:cubicBezTo>
                <a:cubicBezTo>
                  <a:pt x="33984" y="55803"/>
                  <a:pt x="48797" y="50566"/>
                  <a:pt x="66272" y="50566"/>
                </a:cubicBezTo>
                <a:cubicBezTo>
                  <a:pt x="85700" y="50566"/>
                  <a:pt x="101584" y="56931"/>
                  <a:pt x="113917" y="69664"/>
                </a:cubicBezTo>
                <a:cubicBezTo>
                  <a:pt x="126252" y="82397"/>
                  <a:pt x="132415" y="99986"/>
                  <a:pt x="132415" y="122428"/>
                </a:cubicBezTo>
                <a:cubicBezTo>
                  <a:pt x="132415" y="140620"/>
                  <a:pt x="129686" y="154926"/>
                  <a:pt x="124232" y="165348"/>
                </a:cubicBezTo>
                <a:cubicBezTo>
                  <a:pt x="118774" y="175773"/>
                  <a:pt x="110833" y="183870"/>
                  <a:pt x="100411" y="189630"/>
                </a:cubicBezTo>
                <a:cubicBezTo>
                  <a:pt x="89982" y="195397"/>
                  <a:pt x="78605" y="198280"/>
                  <a:pt x="66272" y="198280"/>
                </a:cubicBezTo>
                <a:cubicBezTo>
                  <a:pt x="46489" y="198280"/>
                  <a:pt x="30499" y="191940"/>
                  <a:pt x="18302" y="179254"/>
                </a:cubicBezTo>
                <a:cubicBezTo>
                  <a:pt x="6098" y="166568"/>
                  <a:pt x="0" y="148294"/>
                  <a:pt x="0" y="124426"/>
                </a:cubicBezTo>
                <a:close/>
                <a:moveTo>
                  <a:pt x="24624" y="124426"/>
                </a:moveTo>
                <a:cubicBezTo>
                  <a:pt x="24624" y="142527"/>
                  <a:pt x="28570" y="156078"/>
                  <a:pt x="36464" y="165081"/>
                </a:cubicBezTo>
                <a:cubicBezTo>
                  <a:pt x="44362" y="174088"/>
                  <a:pt x="54295" y="178591"/>
                  <a:pt x="66272" y="178591"/>
                </a:cubicBezTo>
                <a:cubicBezTo>
                  <a:pt x="78163" y="178591"/>
                  <a:pt x="88055" y="174064"/>
                  <a:pt x="95951" y="165013"/>
                </a:cubicBezTo>
                <a:cubicBezTo>
                  <a:pt x="103845" y="155966"/>
                  <a:pt x="107791" y="142168"/>
                  <a:pt x="107791" y="123627"/>
                </a:cubicBezTo>
                <a:cubicBezTo>
                  <a:pt x="107791" y="106149"/>
                  <a:pt x="103820" y="92908"/>
                  <a:pt x="95886" y="83901"/>
                </a:cubicBezTo>
                <a:cubicBezTo>
                  <a:pt x="87943" y="74901"/>
                  <a:pt x="78073" y="70398"/>
                  <a:pt x="66272" y="70398"/>
                </a:cubicBezTo>
                <a:cubicBezTo>
                  <a:pt x="54295" y="70398"/>
                  <a:pt x="44362" y="74876"/>
                  <a:pt x="36464" y="83837"/>
                </a:cubicBezTo>
                <a:cubicBezTo>
                  <a:pt x="28570" y="92801"/>
                  <a:pt x="24624" y="106326"/>
                  <a:pt x="24624" y="124426"/>
                </a:cubicBezTo>
                <a:close/>
                <a:moveTo>
                  <a:pt x="160491" y="249253"/>
                </a:moveTo>
                <a:lnTo>
                  <a:pt x="160491" y="53762"/>
                </a:lnTo>
                <a:lnTo>
                  <a:pt x="182314" y="53762"/>
                </a:lnTo>
                <a:lnTo>
                  <a:pt x="182314" y="72130"/>
                </a:lnTo>
                <a:cubicBezTo>
                  <a:pt x="187462" y="64944"/>
                  <a:pt x="193276" y="59554"/>
                  <a:pt x="199753" y="55954"/>
                </a:cubicBezTo>
                <a:cubicBezTo>
                  <a:pt x="206225" y="52361"/>
                  <a:pt x="214077" y="50566"/>
                  <a:pt x="223308" y="50566"/>
                </a:cubicBezTo>
                <a:cubicBezTo>
                  <a:pt x="235367" y="50566"/>
                  <a:pt x="246016" y="53668"/>
                  <a:pt x="255243" y="59882"/>
                </a:cubicBezTo>
                <a:cubicBezTo>
                  <a:pt x="264466" y="66092"/>
                  <a:pt x="271432" y="74854"/>
                  <a:pt x="276137" y="86166"/>
                </a:cubicBezTo>
                <a:cubicBezTo>
                  <a:pt x="280836" y="97480"/>
                  <a:pt x="283187" y="109879"/>
                  <a:pt x="283187" y="123361"/>
                </a:cubicBezTo>
                <a:cubicBezTo>
                  <a:pt x="283187" y="137822"/>
                  <a:pt x="280595" y="150839"/>
                  <a:pt x="275403" y="162417"/>
                </a:cubicBezTo>
                <a:cubicBezTo>
                  <a:pt x="270215" y="173995"/>
                  <a:pt x="262674" y="182869"/>
                  <a:pt x="252780" y="189032"/>
                </a:cubicBezTo>
                <a:cubicBezTo>
                  <a:pt x="242891" y="195199"/>
                  <a:pt x="232487" y="198280"/>
                  <a:pt x="221575" y="198280"/>
                </a:cubicBezTo>
                <a:cubicBezTo>
                  <a:pt x="213591" y="198280"/>
                  <a:pt x="206423" y="196599"/>
                  <a:pt x="200084" y="193226"/>
                </a:cubicBezTo>
                <a:cubicBezTo>
                  <a:pt x="193741" y="189856"/>
                  <a:pt x="188527" y="185598"/>
                  <a:pt x="184446" y="180453"/>
                </a:cubicBezTo>
                <a:lnTo>
                  <a:pt x="184446" y="249253"/>
                </a:lnTo>
                <a:close/>
                <a:moveTo>
                  <a:pt x="182185" y="125226"/>
                </a:moveTo>
                <a:cubicBezTo>
                  <a:pt x="182185" y="143412"/>
                  <a:pt x="185868" y="156855"/>
                  <a:pt x="193229" y="165550"/>
                </a:cubicBezTo>
                <a:cubicBezTo>
                  <a:pt x="200591" y="174243"/>
                  <a:pt x="209509" y="178591"/>
                  <a:pt x="219981" y="178591"/>
                </a:cubicBezTo>
                <a:cubicBezTo>
                  <a:pt x="230623" y="178591"/>
                  <a:pt x="239741" y="174088"/>
                  <a:pt x="247327" y="165081"/>
                </a:cubicBezTo>
                <a:cubicBezTo>
                  <a:pt x="254911" y="156078"/>
                  <a:pt x="258702" y="142125"/>
                  <a:pt x="258702" y="123227"/>
                </a:cubicBezTo>
                <a:cubicBezTo>
                  <a:pt x="258702" y="105221"/>
                  <a:pt x="254998" y="91735"/>
                  <a:pt x="247592" y="82771"/>
                </a:cubicBezTo>
                <a:cubicBezTo>
                  <a:pt x="240185" y="73814"/>
                  <a:pt x="231331" y="69332"/>
                  <a:pt x="221043" y="69332"/>
                </a:cubicBezTo>
                <a:cubicBezTo>
                  <a:pt x="210840" y="69332"/>
                  <a:pt x="201815" y="74102"/>
                  <a:pt x="193960" y="83639"/>
                </a:cubicBezTo>
                <a:cubicBezTo>
                  <a:pt x="186108" y="93179"/>
                  <a:pt x="182185" y="107038"/>
                  <a:pt x="182185" y="125226"/>
                </a:cubicBezTo>
                <a:close/>
                <a:moveTo>
                  <a:pt x="312202" y="53762"/>
                </a:moveTo>
                <a:lnTo>
                  <a:pt x="393508" y="53762"/>
                </a:lnTo>
                <a:lnTo>
                  <a:pt x="393508" y="73590"/>
                </a:lnTo>
                <a:lnTo>
                  <a:pt x="336153" y="73590"/>
                </a:lnTo>
                <a:lnTo>
                  <a:pt x="336153" y="195091"/>
                </a:lnTo>
                <a:lnTo>
                  <a:pt x="312202" y="195091"/>
                </a:lnTo>
                <a:close/>
                <a:moveTo>
                  <a:pt x="497700" y="177655"/>
                </a:moveTo>
                <a:cubicBezTo>
                  <a:pt x="488829" y="185198"/>
                  <a:pt x="480289" y="190523"/>
                  <a:pt x="472081" y="193626"/>
                </a:cubicBezTo>
                <a:cubicBezTo>
                  <a:pt x="463877" y="196728"/>
                  <a:pt x="455072" y="198280"/>
                  <a:pt x="445668" y="198280"/>
                </a:cubicBezTo>
                <a:cubicBezTo>
                  <a:pt x="430145" y="198280"/>
                  <a:pt x="418208" y="194489"/>
                  <a:pt x="409871" y="186905"/>
                </a:cubicBezTo>
                <a:cubicBezTo>
                  <a:pt x="401533" y="179323"/>
                  <a:pt x="397360" y="169628"/>
                  <a:pt x="397360" y="157827"/>
                </a:cubicBezTo>
                <a:cubicBezTo>
                  <a:pt x="397360" y="150908"/>
                  <a:pt x="398937" y="144590"/>
                  <a:pt x="402087" y="138862"/>
                </a:cubicBezTo>
                <a:cubicBezTo>
                  <a:pt x="405238" y="133142"/>
                  <a:pt x="409362" y="128552"/>
                  <a:pt x="414460" y="125089"/>
                </a:cubicBezTo>
                <a:cubicBezTo>
                  <a:pt x="419562" y="121633"/>
                  <a:pt x="425311" y="119012"/>
                  <a:pt x="431697" y="117241"/>
                </a:cubicBezTo>
                <a:cubicBezTo>
                  <a:pt x="436394" y="115999"/>
                  <a:pt x="443494" y="114801"/>
                  <a:pt x="452987" y="113648"/>
                </a:cubicBezTo>
                <a:cubicBezTo>
                  <a:pt x="472330" y="111337"/>
                  <a:pt x="486568" y="108590"/>
                  <a:pt x="495709" y="105396"/>
                </a:cubicBezTo>
                <a:cubicBezTo>
                  <a:pt x="495795" y="102114"/>
                  <a:pt x="495838" y="100026"/>
                  <a:pt x="495838" y="99140"/>
                </a:cubicBezTo>
                <a:cubicBezTo>
                  <a:pt x="495838" y="89384"/>
                  <a:pt x="493574" y="82505"/>
                  <a:pt x="489052" y="78515"/>
                </a:cubicBezTo>
                <a:cubicBezTo>
                  <a:pt x="482932" y="73105"/>
                  <a:pt x="473839" y="70398"/>
                  <a:pt x="461772" y="70398"/>
                </a:cubicBezTo>
                <a:cubicBezTo>
                  <a:pt x="450503" y="70398"/>
                  <a:pt x="442187" y="72370"/>
                  <a:pt x="436820" y="76320"/>
                </a:cubicBezTo>
                <a:cubicBezTo>
                  <a:pt x="431452" y="80266"/>
                  <a:pt x="427482" y="87253"/>
                  <a:pt x="424907" y="97279"/>
                </a:cubicBezTo>
                <a:lnTo>
                  <a:pt x="401490" y="94082"/>
                </a:lnTo>
                <a:cubicBezTo>
                  <a:pt x="403617" y="84060"/>
                  <a:pt x="407120" y="75963"/>
                  <a:pt x="412002" y="69797"/>
                </a:cubicBezTo>
                <a:cubicBezTo>
                  <a:pt x="416880" y="63630"/>
                  <a:pt x="423932" y="58881"/>
                  <a:pt x="433159" y="55555"/>
                </a:cubicBezTo>
                <a:cubicBezTo>
                  <a:pt x="442385" y="52229"/>
                  <a:pt x="453077" y="50566"/>
                  <a:pt x="465235" y="50566"/>
                </a:cubicBezTo>
                <a:cubicBezTo>
                  <a:pt x="477295" y="50566"/>
                  <a:pt x="487098" y="51984"/>
                  <a:pt x="494643" y="54828"/>
                </a:cubicBezTo>
                <a:cubicBezTo>
                  <a:pt x="502186" y="57669"/>
                  <a:pt x="507729" y="61236"/>
                  <a:pt x="511279" y="65541"/>
                </a:cubicBezTo>
                <a:cubicBezTo>
                  <a:pt x="514825" y="69844"/>
                  <a:pt x="517309" y="75280"/>
                  <a:pt x="518731" y="81842"/>
                </a:cubicBezTo>
                <a:cubicBezTo>
                  <a:pt x="519530" y="85925"/>
                  <a:pt x="519926" y="93291"/>
                  <a:pt x="519926" y="103932"/>
                </a:cubicBezTo>
                <a:lnTo>
                  <a:pt x="519926" y="135871"/>
                </a:lnTo>
                <a:cubicBezTo>
                  <a:pt x="519926" y="158141"/>
                  <a:pt x="520433" y="172220"/>
                  <a:pt x="521455" y="178120"/>
                </a:cubicBezTo>
                <a:cubicBezTo>
                  <a:pt x="522478" y="184021"/>
                  <a:pt x="524494" y="189676"/>
                  <a:pt x="527511" y="195091"/>
                </a:cubicBezTo>
                <a:lnTo>
                  <a:pt x="502490" y="195091"/>
                </a:lnTo>
                <a:cubicBezTo>
                  <a:pt x="500010" y="190119"/>
                  <a:pt x="498412" y="184313"/>
                  <a:pt x="497700" y="177655"/>
                </a:cubicBezTo>
                <a:close/>
                <a:moveTo>
                  <a:pt x="495709" y="124161"/>
                </a:moveTo>
                <a:cubicBezTo>
                  <a:pt x="487014" y="127710"/>
                  <a:pt x="473971" y="130726"/>
                  <a:pt x="456584" y="133207"/>
                </a:cubicBezTo>
                <a:cubicBezTo>
                  <a:pt x="446731" y="134633"/>
                  <a:pt x="439768" y="136227"/>
                  <a:pt x="435686" y="137998"/>
                </a:cubicBezTo>
                <a:cubicBezTo>
                  <a:pt x="431603" y="139774"/>
                  <a:pt x="428457" y="142368"/>
                  <a:pt x="426240" y="145785"/>
                </a:cubicBezTo>
                <a:cubicBezTo>
                  <a:pt x="424022" y="149199"/>
                  <a:pt x="422913" y="152992"/>
                  <a:pt x="422913" y="157165"/>
                </a:cubicBezTo>
                <a:cubicBezTo>
                  <a:pt x="422913" y="163551"/>
                  <a:pt x="425329" y="168872"/>
                  <a:pt x="430166" y="173130"/>
                </a:cubicBezTo>
                <a:cubicBezTo>
                  <a:pt x="435001" y="177390"/>
                  <a:pt x="442075" y="179521"/>
                  <a:pt x="451393" y="179521"/>
                </a:cubicBezTo>
                <a:cubicBezTo>
                  <a:pt x="460620" y="179521"/>
                  <a:pt x="468828" y="177498"/>
                  <a:pt x="476013" y="173462"/>
                </a:cubicBezTo>
                <a:cubicBezTo>
                  <a:pt x="483199" y="169426"/>
                  <a:pt x="488476" y="163908"/>
                  <a:pt x="491849" y="156898"/>
                </a:cubicBezTo>
                <a:cubicBezTo>
                  <a:pt x="494420" y="151484"/>
                  <a:pt x="495709" y="143503"/>
                  <a:pt x="495709" y="132940"/>
                </a:cubicBezTo>
                <a:close/>
                <a:moveTo>
                  <a:pt x="557189" y="53762"/>
                </a:moveTo>
                <a:lnTo>
                  <a:pt x="581140" y="53762"/>
                </a:lnTo>
                <a:lnTo>
                  <a:pt x="581140" y="112582"/>
                </a:lnTo>
                <a:lnTo>
                  <a:pt x="647550" y="112582"/>
                </a:lnTo>
                <a:lnTo>
                  <a:pt x="647550" y="53762"/>
                </a:lnTo>
                <a:lnTo>
                  <a:pt x="671501" y="53762"/>
                </a:lnTo>
                <a:lnTo>
                  <a:pt x="671501" y="195091"/>
                </a:lnTo>
                <a:lnTo>
                  <a:pt x="647550" y="195091"/>
                </a:lnTo>
                <a:lnTo>
                  <a:pt x="647550" y="132412"/>
                </a:lnTo>
                <a:lnTo>
                  <a:pt x="581140" y="132412"/>
                </a:lnTo>
                <a:lnTo>
                  <a:pt x="581140" y="195091"/>
                </a:lnTo>
                <a:lnTo>
                  <a:pt x="557189" y="195091"/>
                </a:lnTo>
                <a:close/>
                <a:moveTo>
                  <a:pt x="707565" y="53762"/>
                </a:moveTo>
                <a:lnTo>
                  <a:pt x="731520" y="53762"/>
                </a:lnTo>
                <a:lnTo>
                  <a:pt x="731520" y="161553"/>
                </a:lnTo>
                <a:lnTo>
                  <a:pt x="797925" y="53762"/>
                </a:lnTo>
                <a:lnTo>
                  <a:pt x="823741" y="53762"/>
                </a:lnTo>
                <a:lnTo>
                  <a:pt x="823741" y="195091"/>
                </a:lnTo>
                <a:lnTo>
                  <a:pt x="799786" y="195091"/>
                </a:lnTo>
                <a:lnTo>
                  <a:pt x="799786" y="87966"/>
                </a:lnTo>
                <a:lnTo>
                  <a:pt x="733380" y="195091"/>
                </a:lnTo>
                <a:lnTo>
                  <a:pt x="707565" y="195091"/>
                </a:lnTo>
                <a:close/>
                <a:moveTo>
                  <a:pt x="891079" y="131213"/>
                </a:moveTo>
                <a:lnTo>
                  <a:pt x="891079" y="112450"/>
                </a:lnTo>
                <a:cubicBezTo>
                  <a:pt x="901194" y="112360"/>
                  <a:pt x="908095" y="111964"/>
                  <a:pt x="911775" y="111251"/>
                </a:cubicBezTo>
                <a:cubicBezTo>
                  <a:pt x="915457" y="110541"/>
                  <a:pt x="918939" y="108414"/>
                  <a:pt x="922219" y="104860"/>
                </a:cubicBezTo>
                <a:cubicBezTo>
                  <a:pt x="925502" y="101315"/>
                  <a:pt x="927143" y="96884"/>
                  <a:pt x="927143" y="91558"/>
                </a:cubicBezTo>
                <a:cubicBezTo>
                  <a:pt x="927143" y="85083"/>
                  <a:pt x="924990" y="79913"/>
                  <a:pt x="920689" y="76053"/>
                </a:cubicBezTo>
                <a:cubicBezTo>
                  <a:pt x="916387" y="72195"/>
                  <a:pt x="910821" y="70260"/>
                  <a:pt x="903988" y="70260"/>
                </a:cubicBezTo>
                <a:cubicBezTo>
                  <a:pt x="890502" y="70260"/>
                  <a:pt x="881056" y="78203"/>
                  <a:pt x="875642" y="94082"/>
                </a:cubicBezTo>
                <a:lnTo>
                  <a:pt x="852886" y="90360"/>
                </a:lnTo>
                <a:cubicBezTo>
                  <a:pt x="859981" y="63832"/>
                  <a:pt x="877107" y="50566"/>
                  <a:pt x="904255" y="50566"/>
                </a:cubicBezTo>
                <a:cubicBezTo>
                  <a:pt x="919335" y="50566"/>
                  <a:pt x="931161" y="54690"/>
                  <a:pt x="939722" y="62943"/>
                </a:cubicBezTo>
                <a:cubicBezTo>
                  <a:pt x="948282" y="71196"/>
                  <a:pt x="952563" y="81039"/>
                  <a:pt x="952563" y="92487"/>
                </a:cubicBezTo>
                <a:cubicBezTo>
                  <a:pt x="952563" y="104022"/>
                  <a:pt x="946973" y="113205"/>
                  <a:pt x="935794" y="120035"/>
                </a:cubicBezTo>
                <a:cubicBezTo>
                  <a:pt x="942890" y="123847"/>
                  <a:pt x="948215" y="128707"/>
                  <a:pt x="951764" y="134604"/>
                </a:cubicBezTo>
                <a:cubicBezTo>
                  <a:pt x="955314" y="140508"/>
                  <a:pt x="957084" y="147492"/>
                  <a:pt x="957084" y="155566"/>
                </a:cubicBezTo>
                <a:cubicBezTo>
                  <a:pt x="957084" y="168256"/>
                  <a:pt x="952469" y="178546"/>
                  <a:pt x="943246" y="186440"/>
                </a:cubicBezTo>
                <a:cubicBezTo>
                  <a:pt x="934020" y="194334"/>
                  <a:pt x="921110" y="198280"/>
                  <a:pt x="904522" y="198280"/>
                </a:cubicBezTo>
                <a:cubicBezTo>
                  <a:pt x="872316" y="198280"/>
                  <a:pt x="853641" y="183956"/>
                  <a:pt x="848494" y="155300"/>
                </a:cubicBezTo>
                <a:lnTo>
                  <a:pt x="870987" y="150508"/>
                </a:lnTo>
                <a:cubicBezTo>
                  <a:pt x="873024" y="159559"/>
                  <a:pt x="877172" y="166568"/>
                  <a:pt x="883428" y="171537"/>
                </a:cubicBezTo>
                <a:cubicBezTo>
                  <a:pt x="889682" y="176503"/>
                  <a:pt x="896846" y="178988"/>
                  <a:pt x="904916" y="178988"/>
                </a:cubicBezTo>
                <a:cubicBezTo>
                  <a:pt x="912995" y="178988"/>
                  <a:pt x="919713" y="176701"/>
                  <a:pt x="925084" y="172134"/>
                </a:cubicBezTo>
                <a:cubicBezTo>
                  <a:pt x="930451" y="167565"/>
                  <a:pt x="933133" y="161733"/>
                  <a:pt x="933133" y="154634"/>
                </a:cubicBezTo>
                <a:cubicBezTo>
                  <a:pt x="933133" y="149134"/>
                  <a:pt x="931449" y="144346"/>
                  <a:pt x="928076" y="140263"/>
                </a:cubicBezTo>
                <a:cubicBezTo>
                  <a:pt x="924703" y="136181"/>
                  <a:pt x="921110" y="133632"/>
                  <a:pt x="917298" y="132610"/>
                </a:cubicBezTo>
                <a:cubicBezTo>
                  <a:pt x="913481" y="131590"/>
                  <a:pt x="906562" y="131079"/>
                  <a:pt x="896536" y="131079"/>
                </a:cubicBezTo>
                <a:cubicBezTo>
                  <a:pt x="895741" y="131079"/>
                  <a:pt x="893920" y="131122"/>
                  <a:pt x="891079" y="131213"/>
                </a:cubicBezTo>
                <a:close/>
                <a:moveTo>
                  <a:pt x="1076986" y="177655"/>
                </a:moveTo>
                <a:cubicBezTo>
                  <a:pt x="1068115" y="185198"/>
                  <a:pt x="1059577" y="190523"/>
                  <a:pt x="1051369" y="193626"/>
                </a:cubicBezTo>
                <a:cubicBezTo>
                  <a:pt x="1043161" y="196728"/>
                  <a:pt x="1034359" y="198280"/>
                  <a:pt x="1024956" y="198280"/>
                </a:cubicBezTo>
                <a:cubicBezTo>
                  <a:pt x="1009429" y="198280"/>
                  <a:pt x="997495" y="194489"/>
                  <a:pt x="989157" y="186905"/>
                </a:cubicBezTo>
                <a:cubicBezTo>
                  <a:pt x="980815" y="179323"/>
                  <a:pt x="976647" y="169628"/>
                  <a:pt x="976647" y="157827"/>
                </a:cubicBezTo>
                <a:cubicBezTo>
                  <a:pt x="976647" y="150908"/>
                  <a:pt x="978223" y="144590"/>
                  <a:pt x="981374" y="138862"/>
                </a:cubicBezTo>
                <a:cubicBezTo>
                  <a:pt x="984524" y="133142"/>
                  <a:pt x="988646" y="128552"/>
                  <a:pt x="993747" y="125089"/>
                </a:cubicBezTo>
                <a:cubicBezTo>
                  <a:pt x="998848" y="121633"/>
                  <a:pt x="1004594" y="119012"/>
                  <a:pt x="1010984" y="117241"/>
                </a:cubicBezTo>
                <a:cubicBezTo>
                  <a:pt x="1015682" y="115999"/>
                  <a:pt x="1022781" y="114801"/>
                  <a:pt x="1032275" y="113648"/>
                </a:cubicBezTo>
                <a:cubicBezTo>
                  <a:pt x="1051617" y="111337"/>
                  <a:pt x="1065851" y="108590"/>
                  <a:pt x="1074992" y="105396"/>
                </a:cubicBezTo>
                <a:cubicBezTo>
                  <a:pt x="1075081" y="102114"/>
                  <a:pt x="1075124" y="100026"/>
                  <a:pt x="1075124" y="99140"/>
                </a:cubicBezTo>
                <a:cubicBezTo>
                  <a:pt x="1075124" y="89384"/>
                  <a:pt x="1072860" y="82505"/>
                  <a:pt x="1068339" y="78515"/>
                </a:cubicBezTo>
                <a:cubicBezTo>
                  <a:pt x="1062219" y="73105"/>
                  <a:pt x="1053122" y="70398"/>
                  <a:pt x="1041058" y="70398"/>
                </a:cubicBezTo>
                <a:cubicBezTo>
                  <a:pt x="1029791" y="70398"/>
                  <a:pt x="1021475" y="72370"/>
                  <a:pt x="1016106" y="76320"/>
                </a:cubicBezTo>
                <a:cubicBezTo>
                  <a:pt x="1010735" y="80266"/>
                  <a:pt x="1006764" y="87253"/>
                  <a:pt x="1004194" y="97279"/>
                </a:cubicBezTo>
                <a:lnTo>
                  <a:pt x="980776" y="94082"/>
                </a:lnTo>
                <a:cubicBezTo>
                  <a:pt x="982903" y="84060"/>
                  <a:pt x="986406" y="75963"/>
                  <a:pt x="991288" y="69797"/>
                </a:cubicBezTo>
                <a:cubicBezTo>
                  <a:pt x="996166" y="63630"/>
                  <a:pt x="1003218" y="58881"/>
                  <a:pt x="1012445" y="55555"/>
                </a:cubicBezTo>
                <a:cubicBezTo>
                  <a:pt x="1021669" y="52229"/>
                  <a:pt x="1032364" y="50566"/>
                  <a:pt x="1044517" y="50566"/>
                </a:cubicBezTo>
                <a:cubicBezTo>
                  <a:pt x="1056581" y="50566"/>
                  <a:pt x="1066384" y="51984"/>
                  <a:pt x="1073929" y="54828"/>
                </a:cubicBezTo>
                <a:cubicBezTo>
                  <a:pt x="1081472" y="57669"/>
                  <a:pt x="1087012" y="61236"/>
                  <a:pt x="1090565" y="65541"/>
                </a:cubicBezTo>
                <a:cubicBezTo>
                  <a:pt x="1094111" y="69844"/>
                  <a:pt x="1096591" y="75280"/>
                  <a:pt x="1098017" y="81842"/>
                </a:cubicBezTo>
                <a:cubicBezTo>
                  <a:pt x="1098813" y="85925"/>
                  <a:pt x="1099213" y="93291"/>
                  <a:pt x="1099213" y="103932"/>
                </a:cubicBezTo>
                <a:lnTo>
                  <a:pt x="1099213" y="135871"/>
                </a:lnTo>
                <a:cubicBezTo>
                  <a:pt x="1099213" y="158141"/>
                  <a:pt x="1099721" y="172220"/>
                  <a:pt x="1100743" y="178120"/>
                </a:cubicBezTo>
                <a:cubicBezTo>
                  <a:pt x="1101765" y="184021"/>
                  <a:pt x="1103781" y="189676"/>
                  <a:pt x="1106798" y="195091"/>
                </a:cubicBezTo>
                <a:lnTo>
                  <a:pt x="1081778" y="195091"/>
                </a:lnTo>
                <a:cubicBezTo>
                  <a:pt x="1079298" y="190119"/>
                  <a:pt x="1077699" y="184313"/>
                  <a:pt x="1076986" y="177655"/>
                </a:cubicBezTo>
                <a:close/>
                <a:moveTo>
                  <a:pt x="1074992" y="124161"/>
                </a:moveTo>
                <a:cubicBezTo>
                  <a:pt x="1066302" y="127710"/>
                  <a:pt x="1053259" y="130726"/>
                  <a:pt x="1035868" y="133207"/>
                </a:cubicBezTo>
                <a:cubicBezTo>
                  <a:pt x="1026017" y="134633"/>
                  <a:pt x="1019055" y="136227"/>
                  <a:pt x="1014972" y="137998"/>
                </a:cubicBezTo>
                <a:cubicBezTo>
                  <a:pt x="1010890" y="139774"/>
                  <a:pt x="1007739" y="142368"/>
                  <a:pt x="1005526" y="145785"/>
                </a:cubicBezTo>
                <a:cubicBezTo>
                  <a:pt x="1003309" y="149199"/>
                  <a:pt x="1002196" y="152992"/>
                  <a:pt x="1002196" y="157165"/>
                </a:cubicBezTo>
                <a:cubicBezTo>
                  <a:pt x="1002196" y="163551"/>
                  <a:pt x="1004615" y="168872"/>
                  <a:pt x="1009454" y="173130"/>
                </a:cubicBezTo>
                <a:cubicBezTo>
                  <a:pt x="1014289" y="177390"/>
                  <a:pt x="1021363" y="179521"/>
                  <a:pt x="1030680" y="179521"/>
                </a:cubicBezTo>
                <a:cubicBezTo>
                  <a:pt x="1039902" y="179521"/>
                  <a:pt x="1048110" y="177498"/>
                  <a:pt x="1055296" y="173462"/>
                </a:cubicBezTo>
                <a:cubicBezTo>
                  <a:pt x="1062486" y="169426"/>
                  <a:pt x="1067763" y="163908"/>
                  <a:pt x="1071137" y="156898"/>
                </a:cubicBezTo>
                <a:cubicBezTo>
                  <a:pt x="1073707" y="151484"/>
                  <a:pt x="1074992" y="143503"/>
                  <a:pt x="1074992" y="132940"/>
                </a:cubicBezTo>
                <a:close/>
                <a:moveTo>
                  <a:pt x="1117440" y="53762"/>
                </a:moveTo>
                <a:lnTo>
                  <a:pt x="1232283" y="53762"/>
                </a:lnTo>
                <a:lnTo>
                  <a:pt x="1232283" y="73590"/>
                </a:lnTo>
                <a:lnTo>
                  <a:pt x="1186771" y="73590"/>
                </a:lnTo>
                <a:lnTo>
                  <a:pt x="1186771" y="195091"/>
                </a:lnTo>
                <a:lnTo>
                  <a:pt x="1162950" y="195091"/>
                </a:lnTo>
                <a:lnTo>
                  <a:pt x="1162950" y="73590"/>
                </a:lnTo>
                <a:lnTo>
                  <a:pt x="1117440" y="73590"/>
                </a:lnTo>
                <a:close/>
                <a:moveTo>
                  <a:pt x="1242169" y="124426"/>
                </a:moveTo>
                <a:cubicBezTo>
                  <a:pt x="1242169" y="98255"/>
                  <a:pt x="1249445" y="78872"/>
                  <a:pt x="1263999" y="66273"/>
                </a:cubicBezTo>
                <a:cubicBezTo>
                  <a:pt x="1276153" y="55803"/>
                  <a:pt x="1290966" y="50566"/>
                  <a:pt x="1308441" y="50566"/>
                </a:cubicBezTo>
                <a:cubicBezTo>
                  <a:pt x="1327874" y="50566"/>
                  <a:pt x="1343758" y="56931"/>
                  <a:pt x="1356087" y="69664"/>
                </a:cubicBezTo>
                <a:cubicBezTo>
                  <a:pt x="1368421" y="82397"/>
                  <a:pt x="1374584" y="99986"/>
                  <a:pt x="1374584" y="122428"/>
                </a:cubicBezTo>
                <a:cubicBezTo>
                  <a:pt x="1374584" y="140620"/>
                  <a:pt x="1371855" y="154926"/>
                  <a:pt x="1366402" y="165348"/>
                </a:cubicBezTo>
                <a:cubicBezTo>
                  <a:pt x="1360947" y="175773"/>
                  <a:pt x="1353006" y="183870"/>
                  <a:pt x="1342580" y="189630"/>
                </a:cubicBezTo>
                <a:cubicBezTo>
                  <a:pt x="1332151" y="195397"/>
                  <a:pt x="1320774" y="198280"/>
                  <a:pt x="1308441" y="198280"/>
                </a:cubicBezTo>
                <a:cubicBezTo>
                  <a:pt x="1288659" y="198280"/>
                  <a:pt x="1272668" y="191940"/>
                  <a:pt x="1260471" y="179254"/>
                </a:cubicBezTo>
                <a:cubicBezTo>
                  <a:pt x="1248267" y="166568"/>
                  <a:pt x="1242169" y="148294"/>
                  <a:pt x="1242169" y="124426"/>
                </a:cubicBezTo>
                <a:close/>
                <a:moveTo>
                  <a:pt x="1266793" y="124426"/>
                </a:moveTo>
                <a:cubicBezTo>
                  <a:pt x="1266793" y="142527"/>
                  <a:pt x="1270739" y="156078"/>
                  <a:pt x="1278637" y="165081"/>
                </a:cubicBezTo>
                <a:cubicBezTo>
                  <a:pt x="1286531" y="174088"/>
                  <a:pt x="1296464" y="178591"/>
                  <a:pt x="1308441" y="178591"/>
                </a:cubicBezTo>
                <a:cubicBezTo>
                  <a:pt x="1320332" y="178591"/>
                  <a:pt x="1330224" y="174064"/>
                  <a:pt x="1338120" y="165013"/>
                </a:cubicBezTo>
                <a:cubicBezTo>
                  <a:pt x="1346014" y="155966"/>
                  <a:pt x="1349964" y="142168"/>
                  <a:pt x="1349964" y="123627"/>
                </a:cubicBezTo>
                <a:cubicBezTo>
                  <a:pt x="1349964" y="106149"/>
                  <a:pt x="1345993" y="92908"/>
                  <a:pt x="1338055" y="83901"/>
                </a:cubicBezTo>
                <a:cubicBezTo>
                  <a:pt x="1330113" y="74901"/>
                  <a:pt x="1320242" y="70398"/>
                  <a:pt x="1308441" y="70398"/>
                </a:cubicBezTo>
                <a:cubicBezTo>
                  <a:pt x="1296464" y="70398"/>
                  <a:pt x="1286531" y="74876"/>
                  <a:pt x="1278637" y="83837"/>
                </a:cubicBezTo>
                <a:cubicBezTo>
                  <a:pt x="1270739" y="92801"/>
                  <a:pt x="1266793" y="106326"/>
                  <a:pt x="1266793" y="124426"/>
                </a:cubicBezTo>
                <a:close/>
                <a:moveTo>
                  <a:pt x="1402660" y="249253"/>
                </a:moveTo>
                <a:lnTo>
                  <a:pt x="1402660" y="53762"/>
                </a:lnTo>
                <a:lnTo>
                  <a:pt x="1424484" y="53762"/>
                </a:lnTo>
                <a:lnTo>
                  <a:pt x="1424484" y="72130"/>
                </a:lnTo>
                <a:cubicBezTo>
                  <a:pt x="1429631" y="64944"/>
                  <a:pt x="1435445" y="59554"/>
                  <a:pt x="1441922" y="55954"/>
                </a:cubicBezTo>
                <a:cubicBezTo>
                  <a:pt x="1448394" y="52361"/>
                  <a:pt x="1456246" y="50566"/>
                  <a:pt x="1465477" y="50566"/>
                </a:cubicBezTo>
                <a:cubicBezTo>
                  <a:pt x="1477540" y="50566"/>
                  <a:pt x="1488186" y="53668"/>
                  <a:pt x="1497412" y="59882"/>
                </a:cubicBezTo>
                <a:cubicBezTo>
                  <a:pt x="1506635" y="66092"/>
                  <a:pt x="1513601" y="74854"/>
                  <a:pt x="1518306" y="86166"/>
                </a:cubicBezTo>
                <a:cubicBezTo>
                  <a:pt x="1523004" y="97480"/>
                  <a:pt x="1525358" y="109879"/>
                  <a:pt x="1525358" y="123361"/>
                </a:cubicBezTo>
                <a:cubicBezTo>
                  <a:pt x="1525358" y="137822"/>
                  <a:pt x="1522764" y="150839"/>
                  <a:pt x="1517572" y="162417"/>
                </a:cubicBezTo>
                <a:cubicBezTo>
                  <a:pt x="1512384" y="173995"/>
                  <a:pt x="1504843" y="182869"/>
                  <a:pt x="1494954" y="189032"/>
                </a:cubicBezTo>
                <a:cubicBezTo>
                  <a:pt x="1485060" y="195199"/>
                  <a:pt x="1474660" y="198280"/>
                  <a:pt x="1463745" y="198280"/>
                </a:cubicBezTo>
                <a:cubicBezTo>
                  <a:pt x="1455760" y="198280"/>
                  <a:pt x="1448596" y="196599"/>
                  <a:pt x="1442254" y="193226"/>
                </a:cubicBezTo>
                <a:cubicBezTo>
                  <a:pt x="1435910" y="189856"/>
                  <a:pt x="1430700" y="185598"/>
                  <a:pt x="1426619" y="180453"/>
                </a:cubicBezTo>
                <a:lnTo>
                  <a:pt x="1426619" y="249253"/>
                </a:lnTo>
                <a:close/>
                <a:moveTo>
                  <a:pt x="1424354" y="125226"/>
                </a:moveTo>
                <a:cubicBezTo>
                  <a:pt x="1424354" y="143412"/>
                  <a:pt x="1428037" y="156855"/>
                  <a:pt x="1435398" y="165550"/>
                </a:cubicBezTo>
                <a:cubicBezTo>
                  <a:pt x="1442760" y="174243"/>
                  <a:pt x="1451678" y="178591"/>
                  <a:pt x="1462151" y="178591"/>
                </a:cubicBezTo>
                <a:cubicBezTo>
                  <a:pt x="1472792" y="178591"/>
                  <a:pt x="1481911" y="174088"/>
                  <a:pt x="1489496" y="165081"/>
                </a:cubicBezTo>
                <a:cubicBezTo>
                  <a:pt x="1497081" y="156078"/>
                  <a:pt x="1500875" y="142125"/>
                  <a:pt x="1500875" y="123227"/>
                </a:cubicBezTo>
                <a:cubicBezTo>
                  <a:pt x="1500875" y="105221"/>
                  <a:pt x="1497167" y="91735"/>
                  <a:pt x="1489762" y="82771"/>
                </a:cubicBezTo>
                <a:cubicBezTo>
                  <a:pt x="1482354" y="73814"/>
                  <a:pt x="1473501" y="69332"/>
                  <a:pt x="1463212" y="69332"/>
                </a:cubicBezTo>
                <a:cubicBezTo>
                  <a:pt x="1453009" y="69332"/>
                  <a:pt x="1443985" y="74102"/>
                  <a:pt x="1436130" y="83639"/>
                </a:cubicBezTo>
                <a:cubicBezTo>
                  <a:pt x="1428277" y="93179"/>
                  <a:pt x="1424354" y="107038"/>
                  <a:pt x="1424354" y="125226"/>
                </a:cubicBezTo>
                <a:close/>
                <a:moveTo>
                  <a:pt x="1688777" y="53762"/>
                </a:moveTo>
                <a:lnTo>
                  <a:pt x="1712732" y="53762"/>
                </a:lnTo>
                <a:lnTo>
                  <a:pt x="1712732" y="195091"/>
                </a:lnTo>
                <a:lnTo>
                  <a:pt x="1688777" y="195091"/>
                </a:lnTo>
                <a:close/>
                <a:moveTo>
                  <a:pt x="1554768" y="53762"/>
                </a:moveTo>
                <a:lnTo>
                  <a:pt x="1578722" y="53762"/>
                </a:lnTo>
                <a:lnTo>
                  <a:pt x="1578722" y="108989"/>
                </a:lnTo>
                <a:lnTo>
                  <a:pt x="1609063" y="108989"/>
                </a:lnTo>
                <a:cubicBezTo>
                  <a:pt x="1628848" y="108989"/>
                  <a:pt x="1644087" y="112827"/>
                  <a:pt x="1654775" y="120503"/>
                </a:cubicBezTo>
                <a:cubicBezTo>
                  <a:pt x="1665468" y="128177"/>
                  <a:pt x="1670813" y="138754"/>
                  <a:pt x="1670813" y="152240"/>
                </a:cubicBezTo>
                <a:cubicBezTo>
                  <a:pt x="1670813" y="164041"/>
                  <a:pt x="1666356" y="174131"/>
                  <a:pt x="1657440" y="182516"/>
                </a:cubicBezTo>
                <a:cubicBezTo>
                  <a:pt x="1648522" y="190900"/>
                  <a:pt x="1634259" y="195091"/>
                  <a:pt x="1614654" y="195091"/>
                </a:cubicBezTo>
                <a:lnTo>
                  <a:pt x="1554768" y="195091"/>
                </a:lnTo>
                <a:close/>
                <a:moveTo>
                  <a:pt x="1578722" y="175395"/>
                </a:moveTo>
                <a:lnTo>
                  <a:pt x="1603875" y="175395"/>
                </a:lnTo>
                <a:cubicBezTo>
                  <a:pt x="1619045" y="175395"/>
                  <a:pt x="1629871" y="173534"/>
                  <a:pt x="1636346" y="169804"/>
                </a:cubicBezTo>
                <a:cubicBezTo>
                  <a:pt x="1642823" y="166078"/>
                  <a:pt x="1646059" y="160268"/>
                  <a:pt x="1646059" y="152374"/>
                </a:cubicBezTo>
                <a:cubicBezTo>
                  <a:pt x="1646059" y="146249"/>
                  <a:pt x="1643665" y="140796"/>
                  <a:pt x="1638874" y="136004"/>
                </a:cubicBezTo>
                <a:cubicBezTo>
                  <a:pt x="1634082" y="131213"/>
                  <a:pt x="1623480" y="128819"/>
                  <a:pt x="1607068" y="128819"/>
                </a:cubicBezTo>
                <a:lnTo>
                  <a:pt x="1578722" y="128819"/>
                </a:lnTo>
                <a:close/>
                <a:moveTo>
                  <a:pt x="1820670" y="53762"/>
                </a:moveTo>
                <a:lnTo>
                  <a:pt x="1844625" y="53762"/>
                </a:lnTo>
                <a:lnTo>
                  <a:pt x="1844625" y="161553"/>
                </a:lnTo>
                <a:lnTo>
                  <a:pt x="1911031" y="53762"/>
                </a:lnTo>
                <a:lnTo>
                  <a:pt x="1936846" y="53762"/>
                </a:lnTo>
                <a:lnTo>
                  <a:pt x="1936846" y="195091"/>
                </a:lnTo>
                <a:lnTo>
                  <a:pt x="1912891" y="195091"/>
                </a:lnTo>
                <a:lnTo>
                  <a:pt x="1912891" y="87966"/>
                </a:lnTo>
                <a:lnTo>
                  <a:pt x="1846486" y="195091"/>
                </a:lnTo>
                <a:lnTo>
                  <a:pt x="1820670" y="195091"/>
                </a:lnTo>
                <a:close/>
                <a:moveTo>
                  <a:pt x="1973044" y="53762"/>
                </a:moveTo>
                <a:lnTo>
                  <a:pt x="1996998" y="53762"/>
                </a:lnTo>
                <a:lnTo>
                  <a:pt x="1996998" y="112582"/>
                </a:lnTo>
                <a:lnTo>
                  <a:pt x="2063404" y="112582"/>
                </a:lnTo>
                <a:lnTo>
                  <a:pt x="2063404" y="53762"/>
                </a:lnTo>
                <a:lnTo>
                  <a:pt x="2087359" y="53762"/>
                </a:lnTo>
                <a:lnTo>
                  <a:pt x="2087359" y="195091"/>
                </a:lnTo>
                <a:lnTo>
                  <a:pt x="2063404" y="195091"/>
                </a:lnTo>
                <a:lnTo>
                  <a:pt x="2063404" y="132412"/>
                </a:lnTo>
                <a:lnTo>
                  <a:pt x="1996998" y="132412"/>
                </a:lnTo>
                <a:lnTo>
                  <a:pt x="1996998" y="195091"/>
                </a:lnTo>
                <a:lnTo>
                  <a:pt x="1973044" y="195091"/>
                </a:lnTo>
                <a:close/>
                <a:moveTo>
                  <a:pt x="2205662" y="0"/>
                </a:moveTo>
                <a:lnTo>
                  <a:pt x="2229617" y="0"/>
                </a:lnTo>
                <a:lnTo>
                  <a:pt x="2229617" y="67468"/>
                </a:lnTo>
                <a:cubicBezTo>
                  <a:pt x="2234587" y="61790"/>
                  <a:pt x="2240042" y="57553"/>
                  <a:pt x="2245986" y="54756"/>
                </a:cubicBezTo>
                <a:cubicBezTo>
                  <a:pt x="2251933" y="51962"/>
                  <a:pt x="2258319" y="50566"/>
                  <a:pt x="2265151" y="50566"/>
                </a:cubicBezTo>
                <a:cubicBezTo>
                  <a:pt x="2281917" y="50566"/>
                  <a:pt x="2295205" y="57553"/>
                  <a:pt x="2305008" y="71528"/>
                </a:cubicBezTo>
                <a:cubicBezTo>
                  <a:pt x="2314810" y="85499"/>
                  <a:pt x="2319709" y="103089"/>
                  <a:pt x="2319709" y="124290"/>
                </a:cubicBezTo>
                <a:cubicBezTo>
                  <a:pt x="2319709" y="146387"/>
                  <a:pt x="2314432" y="164239"/>
                  <a:pt x="2303874" y="177853"/>
                </a:cubicBezTo>
                <a:cubicBezTo>
                  <a:pt x="2293315" y="191473"/>
                  <a:pt x="2280186" y="198280"/>
                  <a:pt x="2264482" y="198280"/>
                </a:cubicBezTo>
                <a:cubicBezTo>
                  <a:pt x="2259337" y="198280"/>
                  <a:pt x="2254107" y="197485"/>
                  <a:pt x="2248782" y="195886"/>
                </a:cubicBezTo>
                <a:cubicBezTo>
                  <a:pt x="2243458" y="194291"/>
                  <a:pt x="2237068" y="189943"/>
                  <a:pt x="2229617" y="182847"/>
                </a:cubicBezTo>
                <a:lnTo>
                  <a:pt x="2229617" y="249253"/>
                </a:lnTo>
                <a:lnTo>
                  <a:pt x="2205662" y="249253"/>
                </a:lnTo>
                <a:lnTo>
                  <a:pt x="2205662" y="182847"/>
                </a:lnTo>
                <a:cubicBezTo>
                  <a:pt x="2200870" y="187992"/>
                  <a:pt x="2195571" y="191850"/>
                  <a:pt x="2189760" y="194424"/>
                </a:cubicBezTo>
                <a:cubicBezTo>
                  <a:pt x="2183950" y="196995"/>
                  <a:pt x="2177675" y="198280"/>
                  <a:pt x="2170933" y="198280"/>
                </a:cubicBezTo>
                <a:cubicBezTo>
                  <a:pt x="2156116" y="198280"/>
                  <a:pt x="2143163" y="191783"/>
                  <a:pt x="2132071" y="178787"/>
                </a:cubicBezTo>
                <a:cubicBezTo>
                  <a:pt x="2120982" y="165790"/>
                  <a:pt x="2115439" y="147182"/>
                  <a:pt x="2115439" y="122962"/>
                </a:cubicBezTo>
                <a:cubicBezTo>
                  <a:pt x="2115439" y="102467"/>
                  <a:pt x="2120450" y="85277"/>
                  <a:pt x="2130475" y="71391"/>
                </a:cubicBezTo>
                <a:cubicBezTo>
                  <a:pt x="2140498" y="57510"/>
                  <a:pt x="2153984" y="50566"/>
                  <a:pt x="2170933" y="50566"/>
                </a:cubicBezTo>
                <a:cubicBezTo>
                  <a:pt x="2178028" y="50566"/>
                  <a:pt x="2184458" y="51962"/>
                  <a:pt x="2190225" y="54756"/>
                </a:cubicBezTo>
                <a:cubicBezTo>
                  <a:pt x="2195992" y="57553"/>
                  <a:pt x="2201141" y="61790"/>
                  <a:pt x="2205662" y="67468"/>
                </a:cubicBezTo>
                <a:close/>
                <a:moveTo>
                  <a:pt x="2229487" y="124959"/>
                </a:moveTo>
                <a:cubicBezTo>
                  <a:pt x="2229487" y="146249"/>
                  <a:pt x="2232413" y="160556"/>
                  <a:pt x="2238267" y="167879"/>
                </a:cubicBezTo>
                <a:cubicBezTo>
                  <a:pt x="2244124" y="175197"/>
                  <a:pt x="2251443" y="178854"/>
                  <a:pt x="2260228" y="178854"/>
                </a:cubicBezTo>
                <a:cubicBezTo>
                  <a:pt x="2269982" y="178854"/>
                  <a:pt x="2278302" y="174355"/>
                  <a:pt x="2285179" y="165348"/>
                </a:cubicBezTo>
                <a:cubicBezTo>
                  <a:pt x="2292051" y="156343"/>
                  <a:pt x="2295489" y="142347"/>
                  <a:pt x="2295489" y="123361"/>
                </a:cubicBezTo>
                <a:cubicBezTo>
                  <a:pt x="2295489" y="105440"/>
                  <a:pt x="2292318" y="92092"/>
                  <a:pt x="2285974" y="83303"/>
                </a:cubicBezTo>
                <a:cubicBezTo>
                  <a:pt x="2279634" y="74524"/>
                  <a:pt x="2271491" y="70131"/>
                  <a:pt x="2261559" y="70131"/>
                </a:cubicBezTo>
                <a:cubicBezTo>
                  <a:pt x="2250911" y="70131"/>
                  <a:pt x="2242903" y="74699"/>
                  <a:pt x="2237537" y="83837"/>
                </a:cubicBezTo>
                <a:cubicBezTo>
                  <a:pt x="2232168" y="92977"/>
                  <a:pt x="2229487" y="106681"/>
                  <a:pt x="2229487" y="124959"/>
                </a:cubicBezTo>
                <a:close/>
                <a:moveTo>
                  <a:pt x="2139790" y="122299"/>
                </a:moveTo>
                <a:cubicBezTo>
                  <a:pt x="2139790" y="142261"/>
                  <a:pt x="2143141" y="156632"/>
                  <a:pt x="2149841" y="165413"/>
                </a:cubicBezTo>
                <a:cubicBezTo>
                  <a:pt x="2156536" y="174200"/>
                  <a:pt x="2164856" y="178591"/>
                  <a:pt x="2174792" y="178591"/>
                </a:cubicBezTo>
                <a:cubicBezTo>
                  <a:pt x="2185174" y="178591"/>
                  <a:pt x="2192933" y="174218"/>
                  <a:pt x="2198080" y="165481"/>
                </a:cubicBezTo>
                <a:cubicBezTo>
                  <a:pt x="2203225" y="156740"/>
                  <a:pt x="2205799" y="143632"/>
                  <a:pt x="2205799" y="126158"/>
                </a:cubicBezTo>
                <a:cubicBezTo>
                  <a:pt x="2205799" y="107525"/>
                  <a:pt x="2203092" y="93556"/>
                  <a:pt x="2197680" y="84236"/>
                </a:cubicBezTo>
                <a:cubicBezTo>
                  <a:pt x="2192270" y="74919"/>
                  <a:pt x="2184109" y="70260"/>
                  <a:pt x="2173193" y="70260"/>
                </a:cubicBezTo>
                <a:cubicBezTo>
                  <a:pt x="2163344" y="70260"/>
                  <a:pt x="2155319" y="74807"/>
                  <a:pt x="2149109" y="83901"/>
                </a:cubicBezTo>
                <a:cubicBezTo>
                  <a:pt x="2142896" y="92995"/>
                  <a:pt x="2139790" y="105793"/>
                  <a:pt x="2139790" y="122299"/>
                </a:cubicBezTo>
                <a:close/>
                <a:moveTo>
                  <a:pt x="2347657" y="249253"/>
                </a:moveTo>
                <a:lnTo>
                  <a:pt x="2347657" y="53762"/>
                </a:lnTo>
                <a:lnTo>
                  <a:pt x="2369479" y="53762"/>
                </a:lnTo>
                <a:lnTo>
                  <a:pt x="2369479" y="72130"/>
                </a:lnTo>
                <a:cubicBezTo>
                  <a:pt x="2374628" y="64944"/>
                  <a:pt x="2380442" y="59554"/>
                  <a:pt x="2386918" y="55954"/>
                </a:cubicBezTo>
                <a:cubicBezTo>
                  <a:pt x="2393391" y="52361"/>
                  <a:pt x="2401242" y="50566"/>
                  <a:pt x="2410474" y="50566"/>
                </a:cubicBezTo>
                <a:cubicBezTo>
                  <a:pt x="2422533" y="50566"/>
                  <a:pt x="2433181" y="53668"/>
                  <a:pt x="2442409" y="59882"/>
                </a:cubicBezTo>
                <a:cubicBezTo>
                  <a:pt x="2451632" y="66092"/>
                  <a:pt x="2458598" y="74854"/>
                  <a:pt x="2463303" y="86166"/>
                </a:cubicBezTo>
                <a:cubicBezTo>
                  <a:pt x="2468001" y="97480"/>
                  <a:pt x="2470352" y="109879"/>
                  <a:pt x="2470352" y="123361"/>
                </a:cubicBezTo>
                <a:cubicBezTo>
                  <a:pt x="2470352" y="137822"/>
                  <a:pt x="2467760" y="150839"/>
                  <a:pt x="2462569" y="162417"/>
                </a:cubicBezTo>
                <a:cubicBezTo>
                  <a:pt x="2457381" y="173995"/>
                  <a:pt x="2449839" y="182869"/>
                  <a:pt x="2439951" y="189032"/>
                </a:cubicBezTo>
                <a:cubicBezTo>
                  <a:pt x="2430057" y="195199"/>
                  <a:pt x="2419657" y="198280"/>
                  <a:pt x="2408741" y="198280"/>
                </a:cubicBezTo>
                <a:cubicBezTo>
                  <a:pt x="2400757" y="198280"/>
                  <a:pt x="2393589" y="196599"/>
                  <a:pt x="2387249" y="193226"/>
                </a:cubicBezTo>
                <a:cubicBezTo>
                  <a:pt x="2380907" y="189856"/>
                  <a:pt x="2375694" y="185598"/>
                  <a:pt x="2371612" y="180453"/>
                </a:cubicBezTo>
                <a:lnTo>
                  <a:pt x="2371612" y="249253"/>
                </a:lnTo>
                <a:close/>
                <a:moveTo>
                  <a:pt x="2369350" y="125226"/>
                </a:moveTo>
                <a:cubicBezTo>
                  <a:pt x="2369350" y="143412"/>
                  <a:pt x="2373033" y="156855"/>
                  <a:pt x="2380395" y="165550"/>
                </a:cubicBezTo>
                <a:cubicBezTo>
                  <a:pt x="2387757" y="174243"/>
                  <a:pt x="2396674" y="178591"/>
                  <a:pt x="2407146" y="178591"/>
                </a:cubicBezTo>
                <a:cubicBezTo>
                  <a:pt x="2417789" y="178591"/>
                  <a:pt x="2426908" y="174088"/>
                  <a:pt x="2434492" y="165081"/>
                </a:cubicBezTo>
                <a:cubicBezTo>
                  <a:pt x="2442078" y="156078"/>
                  <a:pt x="2445868" y="142125"/>
                  <a:pt x="2445868" y="123227"/>
                </a:cubicBezTo>
                <a:cubicBezTo>
                  <a:pt x="2445868" y="105221"/>
                  <a:pt x="2442164" y="91735"/>
                  <a:pt x="2434759" y="82771"/>
                </a:cubicBezTo>
                <a:cubicBezTo>
                  <a:pt x="2427349" y="73814"/>
                  <a:pt x="2418498" y="69332"/>
                  <a:pt x="2408209" y="69332"/>
                </a:cubicBezTo>
                <a:cubicBezTo>
                  <a:pt x="2398006" y="69332"/>
                  <a:pt x="2388982" y="74102"/>
                  <a:pt x="2381125" y="83639"/>
                </a:cubicBezTo>
                <a:cubicBezTo>
                  <a:pt x="2373274" y="93179"/>
                  <a:pt x="2369350" y="107038"/>
                  <a:pt x="2369350" y="125226"/>
                </a:cubicBezTo>
                <a:close/>
                <a:moveTo>
                  <a:pt x="2591453" y="177655"/>
                </a:moveTo>
                <a:cubicBezTo>
                  <a:pt x="2582581" y="185198"/>
                  <a:pt x="2574042" y="190523"/>
                  <a:pt x="2565834" y="193626"/>
                </a:cubicBezTo>
                <a:cubicBezTo>
                  <a:pt x="2557630" y="196728"/>
                  <a:pt x="2548825" y="198280"/>
                  <a:pt x="2539422" y="198280"/>
                </a:cubicBezTo>
                <a:cubicBezTo>
                  <a:pt x="2523899" y="198280"/>
                  <a:pt x="2511960" y="194489"/>
                  <a:pt x="2503623" y="186905"/>
                </a:cubicBezTo>
                <a:cubicBezTo>
                  <a:pt x="2495286" y="179323"/>
                  <a:pt x="2491114" y="169628"/>
                  <a:pt x="2491114" y="157827"/>
                </a:cubicBezTo>
                <a:cubicBezTo>
                  <a:pt x="2491114" y="150908"/>
                  <a:pt x="2492690" y="144590"/>
                  <a:pt x="2495839" y="138862"/>
                </a:cubicBezTo>
                <a:cubicBezTo>
                  <a:pt x="2498990" y="133142"/>
                  <a:pt x="2503115" y="128552"/>
                  <a:pt x="2508213" y="125089"/>
                </a:cubicBezTo>
                <a:cubicBezTo>
                  <a:pt x="2513314" y="121633"/>
                  <a:pt x="2519064" y="119012"/>
                  <a:pt x="2525449" y="117241"/>
                </a:cubicBezTo>
                <a:cubicBezTo>
                  <a:pt x="2530151" y="115999"/>
                  <a:pt x="2537248" y="114801"/>
                  <a:pt x="2546741" y="113648"/>
                </a:cubicBezTo>
                <a:cubicBezTo>
                  <a:pt x="2566083" y="111337"/>
                  <a:pt x="2580321" y="108590"/>
                  <a:pt x="2589461" y="105396"/>
                </a:cubicBezTo>
                <a:cubicBezTo>
                  <a:pt x="2589548" y="102114"/>
                  <a:pt x="2589591" y="100026"/>
                  <a:pt x="2589591" y="99140"/>
                </a:cubicBezTo>
                <a:cubicBezTo>
                  <a:pt x="2589591" y="89384"/>
                  <a:pt x="2587330" y="82505"/>
                  <a:pt x="2582805" y="78515"/>
                </a:cubicBezTo>
                <a:cubicBezTo>
                  <a:pt x="2576685" y="73105"/>
                  <a:pt x="2567592" y="70398"/>
                  <a:pt x="2555524" y="70398"/>
                </a:cubicBezTo>
                <a:cubicBezTo>
                  <a:pt x="2544257" y="70398"/>
                  <a:pt x="2535941" y="72370"/>
                  <a:pt x="2530573" y="76320"/>
                </a:cubicBezTo>
                <a:cubicBezTo>
                  <a:pt x="2525205" y="80266"/>
                  <a:pt x="2521234" y="87253"/>
                  <a:pt x="2518660" y="97279"/>
                </a:cubicBezTo>
                <a:lnTo>
                  <a:pt x="2495243" y="94082"/>
                </a:lnTo>
                <a:cubicBezTo>
                  <a:pt x="2497370" y="84060"/>
                  <a:pt x="2500872" y="75963"/>
                  <a:pt x="2505754" y="69797"/>
                </a:cubicBezTo>
                <a:cubicBezTo>
                  <a:pt x="2510632" y="63630"/>
                  <a:pt x="2517685" y="58881"/>
                  <a:pt x="2526911" y="55555"/>
                </a:cubicBezTo>
                <a:cubicBezTo>
                  <a:pt x="2536138" y="52229"/>
                  <a:pt x="2546830" y="50566"/>
                  <a:pt x="2558987" y="50566"/>
                </a:cubicBezTo>
                <a:cubicBezTo>
                  <a:pt x="2571047" y="50566"/>
                  <a:pt x="2580850" y="51984"/>
                  <a:pt x="2588396" y="54828"/>
                </a:cubicBezTo>
                <a:cubicBezTo>
                  <a:pt x="2595938" y="57669"/>
                  <a:pt x="2601482" y="61236"/>
                  <a:pt x="2605031" y="65541"/>
                </a:cubicBezTo>
                <a:cubicBezTo>
                  <a:pt x="2608577" y="69844"/>
                  <a:pt x="2611061" y="75280"/>
                  <a:pt x="2612484" y="81842"/>
                </a:cubicBezTo>
                <a:cubicBezTo>
                  <a:pt x="2613283" y="85925"/>
                  <a:pt x="2613679" y="93291"/>
                  <a:pt x="2613679" y="103932"/>
                </a:cubicBezTo>
                <a:lnTo>
                  <a:pt x="2613679" y="135871"/>
                </a:lnTo>
                <a:cubicBezTo>
                  <a:pt x="2613679" y="158141"/>
                  <a:pt x="2614187" y="172220"/>
                  <a:pt x="2615209" y="178120"/>
                </a:cubicBezTo>
                <a:cubicBezTo>
                  <a:pt x="2616231" y="184021"/>
                  <a:pt x="2618247" y="189676"/>
                  <a:pt x="2621264" y="195091"/>
                </a:cubicBezTo>
                <a:lnTo>
                  <a:pt x="2596244" y="195091"/>
                </a:lnTo>
                <a:cubicBezTo>
                  <a:pt x="2593764" y="190119"/>
                  <a:pt x="2592165" y="184313"/>
                  <a:pt x="2591453" y="177655"/>
                </a:cubicBezTo>
                <a:close/>
                <a:moveTo>
                  <a:pt x="2589461" y="124161"/>
                </a:moveTo>
                <a:cubicBezTo>
                  <a:pt x="2580768" y="127710"/>
                  <a:pt x="2567725" y="130726"/>
                  <a:pt x="2550336" y="133207"/>
                </a:cubicBezTo>
                <a:cubicBezTo>
                  <a:pt x="2540484" y="134633"/>
                  <a:pt x="2533525" y="136227"/>
                  <a:pt x="2529438" y="137998"/>
                </a:cubicBezTo>
                <a:cubicBezTo>
                  <a:pt x="2525357" y="139774"/>
                  <a:pt x="2522209" y="142368"/>
                  <a:pt x="2519992" y="145785"/>
                </a:cubicBezTo>
                <a:cubicBezTo>
                  <a:pt x="2517775" y="149199"/>
                  <a:pt x="2516666" y="152992"/>
                  <a:pt x="2516666" y="157165"/>
                </a:cubicBezTo>
                <a:cubicBezTo>
                  <a:pt x="2516666" y="163551"/>
                  <a:pt x="2519081" y="168872"/>
                  <a:pt x="2523920" y="173130"/>
                </a:cubicBezTo>
                <a:cubicBezTo>
                  <a:pt x="2528755" y="177390"/>
                  <a:pt x="2535829" y="179521"/>
                  <a:pt x="2545146" y="179521"/>
                </a:cubicBezTo>
                <a:cubicBezTo>
                  <a:pt x="2554372" y="179521"/>
                  <a:pt x="2562580" y="177498"/>
                  <a:pt x="2569766" y="173462"/>
                </a:cubicBezTo>
                <a:cubicBezTo>
                  <a:pt x="2576951" y="169426"/>
                  <a:pt x="2582228" y="163908"/>
                  <a:pt x="2585603" y="156898"/>
                </a:cubicBezTo>
                <a:cubicBezTo>
                  <a:pt x="2588172" y="151484"/>
                  <a:pt x="2589461" y="143503"/>
                  <a:pt x="2589461" y="132940"/>
                </a:cubicBezTo>
                <a:close/>
                <a:moveTo>
                  <a:pt x="2743027" y="143322"/>
                </a:moveTo>
                <a:lnTo>
                  <a:pt x="2766582" y="146387"/>
                </a:lnTo>
                <a:cubicBezTo>
                  <a:pt x="2764011" y="162619"/>
                  <a:pt x="2757422" y="175330"/>
                  <a:pt x="2746821" y="184507"/>
                </a:cubicBezTo>
                <a:cubicBezTo>
                  <a:pt x="2736218" y="193690"/>
                  <a:pt x="2723201" y="198280"/>
                  <a:pt x="2707764" y="198280"/>
                </a:cubicBezTo>
                <a:cubicBezTo>
                  <a:pt x="2688426" y="198280"/>
                  <a:pt x="2672877" y="191959"/>
                  <a:pt x="2661123" y="179319"/>
                </a:cubicBezTo>
                <a:cubicBezTo>
                  <a:pt x="2649370" y="166680"/>
                  <a:pt x="2643491" y="148553"/>
                  <a:pt x="2643491" y="124959"/>
                </a:cubicBezTo>
                <a:cubicBezTo>
                  <a:pt x="2643491" y="109699"/>
                  <a:pt x="2646018" y="96346"/>
                  <a:pt x="2651075" y="84899"/>
                </a:cubicBezTo>
                <a:cubicBezTo>
                  <a:pt x="2656130" y="73454"/>
                  <a:pt x="2663830" y="64872"/>
                  <a:pt x="2674166" y="59148"/>
                </a:cubicBezTo>
                <a:cubicBezTo>
                  <a:pt x="2684501" y="53428"/>
                  <a:pt x="2695741" y="50566"/>
                  <a:pt x="2707897" y="50566"/>
                </a:cubicBezTo>
                <a:cubicBezTo>
                  <a:pt x="2723244" y="50566"/>
                  <a:pt x="2735802" y="54450"/>
                  <a:pt x="2745561" y="62207"/>
                </a:cubicBezTo>
                <a:cubicBezTo>
                  <a:pt x="2755317" y="69974"/>
                  <a:pt x="2761574" y="81000"/>
                  <a:pt x="2764325" y="95281"/>
                </a:cubicBezTo>
                <a:lnTo>
                  <a:pt x="2741036" y="98874"/>
                </a:lnTo>
                <a:cubicBezTo>
                  <a:pt x="2738818" y="89384"/>
                  <a:pt x="2734890" y="82242"/>
                  <a:pt x="2729257" y="77446"/>
                </a:cubicBezTo>
                <a:cubicBezTo>
                  <a:pt x="2723627" y="72654"/>
                  <a:pt x="2716815" y="70260"/>
                  <a:pt x="2708830" y="70260"/>
                </a:cubicBezTo>
                <a:cubicBezTo>
                  <a:pt x="2696764" y="70260"/>
                  <a:pt x="2686960" y="74589"/>
                  <a:pt x="2679418" y="83239"/>
                </a:cubicBezTo>
                <a:cubicBezTo>
                  <a:pt x="2671880" y="91890"/>
                  <a:pt x="2668107" y="105573"/>
                  <a:pt x="2668107" y="124290"/>
                </a:cubicBezTo>
                <a:cubicBezTo>
                  <a:pt x="2668107" y="143276"/>
                  <a:pt x="2671747" y="157075"/>
                  <a:pt x="2679023" y="165679"/>
                </a:cubicBezTo>
                <a:cubicBezTo>
                  <a:pt x="2686298" y="174286"/>
                  <a:pt x="2695788" y="178591"/>
                  <a:pt x="2707499" y="178591"/>
                </a:cubicBezTo>
                <a:cubicBezTo>
                  <a:pt x="2716902" y="178591"/>
                  <a:pt x="2724757" y="175709"/>
                  <a:pt x="2731053" y="169941"/>
                </a:cubicBezTo>
                <a:cubicBezTo>
                  <a:pt x="2737353" y="164174"/>
                  <a:pt x="2741342" y="155300"/>
                  <a:pt x="2743027" y="143322"/>
                </a:cubicBezTo>
                <a:close/>
                <a:moveTo>
                  <a:pt x="2774170" y="53762"/>
                </a:moveTo>
                <a:lnTo>
                  <a:pt x="2889013" y="53762"/>
                </a:lnTo>
                <a:lnTo>
                  <a:pt x="2889013" y="73590"/>
                </a:lnTo>
                <a:lnTo>
                  <a:pt x="2843503" y="73590"/>
                </a:lnTo>
                <a:lnTo>
                  <a:pt x="2843503" y="195091"/>
                </a:lnTo>
                <a:lnTo>
                  <a:pt x="2819682" y="195091"/>
                </a:lnTo>
                <a:lnTo>
                  <a:pt x="2819682" y="73590"/>
                </a:lnTo>
                <a:lnTo>
                  <a:pt x="2774170" y="73590"/>
                </a:lnTo>
                <a:close/>
                <a:moveTo>
                  <a:pt x="2911903" y="249253"/>
                </a:moveTo>
                <a:lnTo>
                  <a:pt x="2911903" y="53762"/>
                </a:lnTo>
                <a:lnTo>
                  <a:pt x="2933729" y="53762"/>
                </a:lnTo>
                <a:lnTo>
                  <a:pt x="2933729" y="72130"/>
                </a:lnTo>
                <a:cubicBezTo>
                  <a:pt x="2938874" y="64944"/>
                  <a:pt x="2944688" y="59554"/>
                  <a:pt x="2951165" y="55954"/>
                </a:cubicBezTo>
                <a:cubicBezTo>
                  <a:pt x="2957637" y="52361"/>
                  <a:pt x="2965489" y="50566"/>
                  <a:pt x="2974719" y="50566"/>
                </a:cubicBezTo>
                <a:cubicBezTo>
                  <a:pt x="2986783" y="50566"/>
                  <a:pt x="2997431" y="53668"/>
                  <a:pt x="3006655" y="59882"/>
                </a:cubicBezTo>
                <a:cubicBezTo>
                  <a:pt x="3015881" y="66092"/>
                  <a:pt x="3022848" y="74854"/>
                  <a:pt x="3027549" y="86166"/>
                </a:cubicBezTo>
                <a:cubicBezTo>
                  <a:pt x="3032250" y="97480"/>
                  <a:pt x="3034601" y="109879"/>
                  <a:pt x="3034601" y="123361"/>
                </a:cubicBezTo>
                <a:cubicBezTo>
                  <a:pt x="3034601" y="137822"/>
                  <a:pt x="3032005" y="150839"/>
                  <a:pt x="3026819" y="162417"/>
                </a:cubicBezTo>
                <a:cubicBezTo>
                  <a:pt x="3021627" y="173995"/>
                  <a:pt x="3014088" y="182869"/>
                  <a:pt x="3004196" y="189032"/>
                </a:cubicBezTo>
                <a:cubicBezTo>
                  <a:pt x="2994303" y="195199"/>
                  <a:pt x="2983903" y="198280"/>
                  <a:pt x="2972987" y="198280"/>
                </a:cubicBezTo>
                <a:cubicBezTo>
                  <a:pt x="2965006" y="198280"/>
                  <a:pt x="2957839" y="196599"/>
                  <a:pt x="2951495" y="193226"/>
                </a:cubicBezTo>
                <a:cubicBezTo>
                  <a:pt x="2945157" y="189856"/>
                  <a:pt x="2939943" y="185598"/>
                  <a:pt x="2935861" y="180453"/>
                </a:cubicBezTo>
                <a:lnTo>
                  <a:pt x="2935861" y="249253"/>
                </a:lnTo>
                <a:close/>
                <a:moveTo>
                  <a:pt x="2933597" y="125226"/>
                </a:moveTo>
                <a:cubicBezTo>
                  <a:pt x="2933597" y="143412"/>
                  <a:pt x="2937279" y="156855"/>
                  <a:pt x="2944641" y="165550"/>
                </a:cubicBezTo>
                <a:cubicBezTo>
                  <a:pt x="2952007" y="174243"/>
                  <a:pt x="2960921" y="178591"/>
                  <a:pt x="2971392" y="178591"/>
                </a:cubicBezTo>
                <a:cubicBezTo>
                  <a:pt x="2982038" y="178591"/>
                  <a:pt x="2991153" y="174088"/>
                  <a:pt x="2998742" y="165081"/>
                </a:cubicBezTo>
                <a:cubicBezTo>
                  <a:pt x="3006323" y="156078"/>
                  <a:pt x="3010118" y="142125"/>
                  <a:pt x="3010118" y="123227"/>
                </a:cubicBezTo>
                <a:cubicBezTo>
                  <a:pt x="3010118" y="105221"/>
                  <a:pt x="3006414" y="91735"/>
                  <a:pt x="2999008" y="82771"/>
                </a:cubicBezTo>
                <a:cubicBezTo>
                  <a:pt x="2991596" y="73814"/>
                  <a:pt x="2982747" y="69332"/>
                  <a:pt x="2972455" y="69332"/>
                </a:cubicBezTo>
                <a:cubicBezTo>
                  <a:pt x="2962252" y="69332"/>
                  <a:pt x="2953227" y="74102"/>
                  <a:pt x="2945376" y="83639"/>
                </a:cubicBezTo>
                <a:cubicBezTo>
                  <a:pt x="2937520" y="93179"/>
                  <a:pt x="2933597" y="107038"/>
                  <a:pt x="2933597" y="125226"/>
                </a:cubicBezTo>
                <a:close/>
                <a:moveTo>
                  <a:pt x="3059146" y="249520"/>
                </a:moveTo>
                <a:lnTo>
                  <a:pt x="3056486" y="227031"/>
                </a:lnTo>
                <a:cubicBezTo>
                  <a:pt x="3061717" y="228449"/>
                  <a:pt x="3066285" y="229158"/>
                  <a:pt x="3070192" y="229158"/>
                </a:cubicBezTo>
                <a:cubicBezTo>
                  <a:pt x="3075516" y="229158"/>
                  <a:pt x="3079770" y="228272"/>
                  <a:pt x="3082968" y="226497"/>
                </a:cubicBezTo>
                <a:cubicBezTo>
                  <a:pt x="3086165" y="224719"/>
                  <a:pt x="3088782" y="222239"/>
                  <a:pt x="3090819" y="219045"/>
                </a:cubicBezTo>
                <a:cubicBezTo>
                  <a:pt x="3092328" y="216651"/>
                  <a:pt x="3094769" y="210707"/>
                  <a:pt x="3098138" y="201211"/>
                </a:cubicBezTo>
                <a:cubicBezTo>
                  <a:pt x="3098581" y="199883"/>
                  <a:pt x="3099294" y="197927"/>
                  <a:pt x="3100269" y="195357"/>
                </a:cubicBezTo>
                <a:lnTo>
                  <a:pt x="3046636" y="53762"/>
                </a:lnTo>
                <a:lnTo>
                  <a:pt x="3072455" y="53762"/>
                </a:lnTo>
                <a:lnTo>
                  <a:pt x="3101864" y="135604"/>
                </a:lnTo>
                <a:cubicBezTo>
                  <a:pt x="3105677" y="145983"/>
                  <a:pt x="3109093" y="156898"/>
                  <a:pt x="3112109" y="168343"/>
                </a:cubicBezTo>
                <a:cubicBezTo>
                  <a:pt x="3114860" y="157342"/>
                  <a:pt x="3118143" y="146606"/>
                  <a:pt x="3121955" y="136138"/>
                </a:cubicBezTo>
                <a:lnTo>
                  <a:pt x="3152166" y="53762"/>
                </a:lnTo>
                <a:lnTo>
                  <a:pt x="3176121" y="53762"/>
                </a:lnTo>
                <a:lnTo>
                  <a:pt x="3122358" y="197485"/>
                </a:lnTo>
                <a:cubicBezTo>
                  <a:pt x="3116591" y="213009"/>
                  <a:pt x="3112109" y="223703"/>
                  <a:pt x="3108917" y="229558"/>
                </a:cubicBezTo>
                <a:cubicBezTo>
                  <a:pt x="3104655" y="237452"/>
                  <a:pt x="3099779" y="243245"/>
                  <a:pt x="3094278" y="246927"/>
                </a:cubicBezTo>
                <a:cubicBezTo>
                  <a:pt x="3088778" y="250607"/>
                  <a:pt x="3082211" y="252446"/>
                  <a:pt x="3074583" y="252446"/>
                </a:cubicBezTo>
                <a:cubicBezTo>
                  <a:pt x="3069968" y="252446"/>
                  <a:pt x="3064823" y="251470"/>
                  <a:pt x="3059146" y="249520"/>
                </a:cubicBezTo>
                <a:close/>
                <a:moveTo>
                  <a:pt x="3196350" y="53762"/>
                </a:moveTo>
                <a:lnTo>
                  <a:pt x="3220301" y="53762"/>
                </a:lnTo>
                <a:lnTo>
                  <a:pt x="3220301" y="114846"/>
                </a:lnTo>
                <a:cubicBezTo>
                  <a:pt x="3227928" y="114846"/>
                  <a:pt x="3233279" y="113382"/>
                  <a:pt x="3236338" y="110451"/>
                </a:cubicBezTo>
                <a:cubicBezTo>
                  <a:pt x="3239399" y="107525"/>
                  <a:pt x="3243902" y="99011"/>
                  <a:pt x="3249846" y="84902"/>
                </a:cubicBezTo>
                <a:cubicBezTo>
                  <a:pt x="3254547" y="73724"/>
                  <a:pt x="3258363" y="66361"/>
                  <a:pt x="3261294" y="62809"/>
                </a:cubicBezTo>
                <a:cubicBezTo>
                  <a:pt x="3264217" y="59260"/>
                  <a:pt x="3267590" y="56866"/>
                  <a:pt x="3271403" y="55624"/>
                </a:cubicBezTo>
                <a:cubicBezTo>
                  <a:pt x="3275214" y="54382"/>
                  <a:pt x="3281338" y="53762"/>
                  <a:pt x="3289770" y="53762"/>
                </a:cubicBezTo>
                <a:lnTo>
                  <a:pt x="3294558" y="53762"/>
                </a:lnTo>
                <a:lnTo>
                  <a:pt x="3294558" y="73590"/>
                </a:lnTo>
                <a:lnTo>
                  <a:pt x="3287905" y="73458"/>
                </a:lnTo>
                <a:cubicBezTo>
                  <a:pt x="3281605" y="73458"/>
                  <a:pt x="3277569" y="74390"/>
                  <a:pt x="3275794" y="76251"/>
                </a:cubicBezTo>
                <a:cubicBezTo>
                  <a:pt x="3273933" y="78203"/>
                  <a:pt x="3271093" y="84013"/>
                  <a:pt x="3267280" y="93686"/>
                </a:cubicBezTo>
                <a:cubicBezTo>
                  <a:pt x="3263641" y="102910"/>
                  <a:pt x="3260314" y="109299"/>
                  <a:pt x="3257297" y="112849"/>
                </a:cubicBezTo>
                <a:cubicBezTo>
                  <a:pt x="3254281" y="116398"/>
                  <a:pt x="3249622" y="119638"/>
                  <a:pt x="3243322" y="122565"/>
                </a:cubicBezTo>
                <a:cubicBezTo>
                  <a:pt x="3253611" y="125312"/>
                  <a:pt x="3263727" y="134896"/>
                  <a:pt x="3273667" y="151308"/>
                </a:cubicBezTo>
                <a:lnTo>
                  <a:pt x="3299881" y="195091"/>
                </a:lnTo>
                <a:lnTo>
                  <a:pt x="3273534" y="195091"/>
                </a:lnTo>
                <a:lnTo>
                  <a:pt x="3247980" y="151308"/>
                </a:lnTo>
                <a:cubicBezTo>
                  <a:pt x="3242750" y="142527"/>
                  <a:pt x="3238181" y="136735"/>
                  <a:pt x="3234276" y="133941"/>
                </a:cubicBezTo>
                <a:cubicBezTo>
                  <a:pt x="3230369" y="131144"/>
                  <a:pt x="3225715" y="129751"/>
                  <a:pt x="3220301" y="129751"/>
                </a:cubicBezTo>
                <a:lnTo>
                  <a:pt x="3220301" y="195091"/>
                </a:lnTo>
                <a:lnTo>
                  <a:pt x="3196350" y="195091"/>
                </a:lnTo>
                <a:close/>
                <a:moveTo>
                  <a:pt x="3302813" y="53762"/>
                </a:moveTo>
                <a:lnTo>
                  <a:pt x="3417656" y="53762"/>
                </a:lnTo>
                <a:lnTo>
                  <a:pt x="3417656" y="73590"/>
                </a:lnTo>
                <a:lnTo>
                  <a:pt x="3372145" y="73590"/>
                </a:lnTo>
                <a:lnTo>
                  <a:pt x="3372145" y="195091"/>
                </a:lnTo>
                <a:lnTo>
                  <a:pt x="3348323" y="195091"/>
                </a:lnTo>
                <a:lnTo>
                  <a:pt x="3348323" y="73590"/>
                </a:lnTo>
                <a:lnTo>
                  <a:pt x="3302813" y="73590"/>
                </a:lnTo>
                <a:close/>
                <a:moveTo>
                  <a:pt x="3441664" y="249520"/>
                </a:moveTo>
                <a:lnTo>
                  <a:pt x="3439004" y="227031"/>
                </a:lnTo>
                <a:cubicBezTo>
                  <a:pt x="3444235" y="228449"/>
                  <a:pt x="3448803" y="229158"/>
                  <a:pt x="3452709" y="229158"/>
                </a:cubicBezTo>
                <a:cubicBezTo>
                  <a:pt x="3458033" y="229158"/>
                  <a:pt x="3462289" y="228272"/>
                  <a:pt x="3465486" y="226497"/>
                </a:cubicBezTo>
                <a:cubicBezTo>
                  <a:pt x="3468682" y="224719"/>
                  <a:pt x="3471300" y="222239"/>
                  <a:pt x="3473337" y="219045"/>
                </a:cubicBezTo>
                <a:cubicBezTo>
                  <a:pt x="3474846" y="216651"/>
                  <a:pt x="3477287" y="210707"/>
                  <a:pt x="3480656" y="201211"/>
                </a:cubicBezTo>
                <a:cubicBezTo>
                  <a:pt x="3481099" y="199883"/>
                  <a:pt x="3481811" y="197927"/>
                  <a:pt x="3482787" y="195357"/>
                </a:cubicBezTo>
                <a:lnTo>
                  <a:pt x="3429155" y="53762"/>
                </a:lnTo>
                <a:lnTo>
                  <a:pt x="3454974" y="53762"/>
                </a:lnTo>
                <a:lnTo>
                  <a:pt x="3484382" y="135604"/>
                </a:lnTo>
                <a:cubicBezTo>
                  <a:pt x="3488194" y="145983"/>
                  <a:pt x="3491611" y="156898"/>
                  <a:pt x="3494627" y="168343"/>
                </a:cubicBezTo>
                <a:cubicBezTo>
                  <a:pt x="3497378" y="157342"/>
                  <a:pt x="3500661" y="146606"/>
                  <a:pt x="3504473" y="136138"/>
                </a:cubicBezTo>
                <a:lnTo>
                  <a:pt x="3534684" y="53762"/>
                </a:lnTo>
                <a:lnTo>
                  <a:pt x="3558639" y="53762"/>
                </a:lnTo>
                <a:lnTo>
                  <a:pt x="3504877" y="197485"/>
                </a:lnTo>
                <a:cubicBezTo>
                  <a:pt x="3499110" y="213009"/>
                  <a:pt x="3494627" y="223703"/>
                  <a:pt x="3491434" y="229558"/>
                </a:cubicBezTo>
                <a:cubicBezTo>
                  <a:pt x="3487172" y="237452"/>
                  <a:pt x="3482298" y="243245"/>
                  <a:pt x="3476796" y="246927"/>
                </a:cubicBezTo>
                <a:cubicBezTo>
                  <a:pt x="3471296" y="250607"/>
                  <a:pt x="3464730" y="252446"/>
                  <a:pt x="3457101" y="252446"/>
                </a:cubicBezTo>
                <a:cubicBezTo>
                  <a:pt x="3452486" y="252446"/>
                  <a:pt x="3447341" y="251470"/>
                  <a:pt x="3441664" y="249520"/>
                </a:cubicBezTo>
                <a:close/>
                <a:moveTo>
                  <a:pt x="3574911" y="249253"/>
                </a:moveTo>
                <a:lnTo>
                  <a:pt x="3574911" y="53762"/>
                </a:lnTo>
                <a:lnTo>
                  <a:pt x="3596734" y="53762"/>
                </a:lnTo>
                <a:lnTo>
                  <a:pt x="3596734" y="72130"/>
                </a:lnTo>
                <a:cubicBezTo>
                  <a:pt x="3601882" y="64944"/>
                  <a:pt x="3607696" y="59554"/>
                  <a:pt x="3614172" y="55954"/>
                </a:cubicBezTo>
                <a:cubicBezTo>
                  <a:pt x="3620645" y="52361"/>
                  <a:pt x="3628498" y="50566"/>
                  <a:pt x="3637728" y="50566"/>
                </a:cubicBezTo>
                <a:cubicBezTo>
                  <a:pt x="3649788" y="50566"/>
                  <a:pt x="3660437" y="53668"/>
                  <a:pt x="3669664" y="59882"/>
                </a:cubicBezTo>
                <a:cubicBezTo>
                  <a:pt x="3678886" y="66092"/>
                  <a:pt x="3685852" y="74854"/>
                  <a:pt x="3690558" y="86166"/>
                </a:cubicBezTo>
                <a:cubicBezTo>
                  <a:pt x="3695255" y="97480"/>
                  <a:pt x="3697606" y="109879"/>
                  <a:pt x="3697606" y="123361"/>
                </a:cubicBezTo>
                <a:cubicBezTo>
                  <a:pt x="3697606" y="137822"/>
                  <a:pt x="3695014" y="150839"/>
                  <a:pt x="3689824" y="162417"/>
                </a:cubicBezTo>
                <a:cubicBezTo>
                  <a:pt x="3684636" y="173995"/>
                  <a:pt x="3677093" y="182869"/>
                  <a:pt x="3667205" y="189032"/>
                </a:cubicBezTo>
                <a:cubicBezTo>
                  <a:pt x="3657312" y="195199"/>
                  <a:pt x="3646911" y="198280"/>
                  <a:pt x="3635996" y="198280"/>
                </a:cubicBezTo>
                <a:cubicBezTo>
                  <a:pt x="3628011" y="198280"/>
                  <a:pt x="3620843" y="196599"/>
                  <a:pt x="3614504" y="193226"/>
                </a:cubicBezTo>
                <a:cubicBezTo>
                  <a:pt x="3608161" y="189856"/>
                  <a:pt x="3602952" y="185598"/>
                  <a:pt x="3598866" y="180453"/>
                </a:cubicBezTo>
                <a:lnTo>
                  <a:pt x="3598866" y="249253"/>
                </a:lnTo>
                <a:close/>
                <a:moveTo>
                  <a:pt x="3596604" y="125226"/>
                </a:moveTo>
                <a:cubicBezTo>
                  <a:pt x="3596604" y="143412"/>
                  <a:pt x="3600287" y="156855"/>
                  <a:pt x="3607650" y="165550"/>
                </a:cubicBezTo>
                <a:cubicBezTo>
                  <a:pt x="3615011" y="174243"/>
                  <a:pt x="3623928" y="178591"/>
                  <a:pt x="3634401" y="178591"/>
                </a:cubicBezTo>
                <a:cubicBezTo>
                  <a:pt x="3645043" y="178591"/>
                  <a:pt x="3654162" y="174088"/>
                  <a:pt x="3661746" y="165081"/>
                </a:cubicBezTo>
                <a:cubicBezTo>
                  <a:pt x="3669332" y="156078"/>
                  <a:pt x="3673123" y="142125"/>
                  <a:pt x="3673123" y="123227"/>
                </a:cubicBezTo>
                <a:cubicBezTo>
                  <a:pt x="3673123" y="105221"/>
                  <a:pt x="3669418" y="91735"/>
                  <a:pt x="3662013" y="82771"/>
                </a:cubicBezTo>
                <a:cubicBezTo>
                  <a:pt x="3654604" y="73814"/>
                  <a:pt x="3645752" y="69332"/>
                  <a:pt x="3635464" y="69332"/>
                </a:cubicBezTo>
                <a:cubicBezTo>
                  <a:pt x="3625260" y="69332"/>
                  <a:pt x="3616236" y="74102"/>
                  <a:pt x="3608381" y="83639"/>
                </a:cubicBezTo>
                <a:cubicBezTo>
                  <a:pt x="3600529" y="93179"/>
                  <a:pt x="3596604" y="107038"/>
                  <a:pt x="3596604" y="125226"/>
                </a:cubicBezTo>
                <a:close/>
                <a:moveTo>
                  <a:pt x="3861028" y="53762"/>
                </a:moveTo>
                <a:lnTo>
                  <a:pt x="3884980" y="53762"/>
                </a:lnTo>
                <a:lnTo>
                  <a:pt x="3884980" y="195091"/>
                </a:lnTo>
                <a:lnTo>
                  <a:pt x="3861028" y="195091"/>
                </a:lnTo>
                <a:close/>
                <a:moveTo>
                  <a:pt x="3727018" y="53762"/>
                </a:moveTo>
                <a:lnTo>
                  <a:pt x="3750973" y="53762"/>
                </a:lnTo>
                <a:lnTo>
                  <a:pt x="3750973" y="108989"/>
                </a:lnTo>
                <a:lnTo>
                  <a:pt x="3781313" y="108989"/>
                </a:lnTo>
                <a:cubicBezTo>
                  <a:pt x="3801100" y="108989"/>
                  <a:pt x="3816338" y="112827"/>
                  <a:pt x="3827027" y="120503"/>
                </a:cubicBezTo>
                <a:cubicBezTo>
                  <a:pt x="3837719" y="128177"/>
                  <a:pt x="3843064" y="138754"/>
                  <a:pt x="3843064" y="152240"/>
                </a:cubicBezTo>
                <a:cubicBezTo>
                  <a:pt x="3843064" y="164041"/>
                  <a:pt x="3838608" y="174131"/>
                  <a:pt x="3829690" y="182516"/>
                </a:cubicBezTo>
                <a:cubicBezTo>
                  <a:pt x="3820773" y="190900"/>
                  <a:pt x="3806510" y="195091"/>
                  <a:pt x="3786905" y="195091"/>
                </a:cubicBezTo>
                <a:lnTo>
                  <a:pt x="3727018" y="195091"/>
                </a:lnTo>
                <a:close/>
                <a:moveTo>
                  <a:pt x="3750973" y="175395"/>
                </a:moveTo>
                <a:lnTo>
                  <a:pt x="3776126" y="175395"/>
                </a:lnTo>
                <a:cubicBezTo>
                  <a:pt x="3791293" y="175395"/>
                  <a:pt x="3802118" y="173534"/>
                  <a:pt x="3808594" y="169804"/>
                </a:cubicBezTo>
                <a:cubicBezTo>
                  <a:pt x="3815075" y="166078"/>
                  <a:pt x="3818311" y="160268"/>
                  <a:pt x="3818311" y="152374"/>
                </a:cubicBezTo>
                <a:cubicBezTo>
                  <a:pt x="3818311" y="146249"/>
                  <a:pt x="3815917" y="140796"/>
                  <a:pt x="3811125" y="136004"/>
                </a:cubicBezTo>
                <a:cubicBezTo>
                  <a:pt x="3806333" y="131213"/>
                  <a:pt x="3795731" y="128819"/>
                  <a:pt x="3779319" y="128819"/>
                </a:cubicBezTo>
                <a:lnTo>
                  <a:pt x="3750973" y="128819"/>
                </a:lnTo>
                <a:close/>
                <a:moveTo>
                  <a:pt x="3994415" y="53762"/>
                </a:moveTo>
                <a:lnTo>
                  <a:pt x="4049640" y="53762"/>
                </a:lnTo>
                <a:cubicBezTo>
                  <a:pt x="4063215" y="53762"/>
                  <a:pt x="4073306" y="54892"/>
                  <a:pt x="4079919" y="57153"/>
                </a:cubicBezTo>
                <a:cubicBezTo>
                  <a:pt x="4086525" y="59417"/>
                  <a:pt x="4092203" y="63561"/>
                  <a:pt x="4096951" y="69595"/>
                </a:cubicBezTo>
                <a:cubicBezTo>
                  <a:pt x="4101696" y="75629"/>
                  <a:pt x="4104072" y="82862"/>
                  <a:pt x="4104072" y="91292"/>
                </a:cubicBezTo>
                <a:cubicBezTo>
                  <a:pt x="4104072" y="98035"/>
                  <a:pt x="4102675" y="103910"/>
                  <a:pt x="4099881" y="108922"/>
                </a:cubicBezTo>
                <a:cubicBezTo>
                  <a:pt x="4097084" y="113936"/>
                  <a:pt x="4092890" y="118127"/>
                  <a:pt x="4087303" y="121500"/>
                </a:cubicBezTo>
                <a:cubicBezTo>
                  <a:pt x="4093959" y="123717"/>
                  <a:pt x="4099481" y="127865"/>
                  <a:pt x="4103874" y="133941"/>
                </a:cubicBezTo>
                <a:cubicBezTo>
                  <a:pt x="4108265" y="140022"/>
                  <a:pt x="4110458" y="147229"/>
                  <a:pt x="4110458" y="155566"/>
                </a:cubicBezTo>
                <a:cubicBezTo>
                  <a:pt x="4109572" y="168966"/>
                  <a:pt x="4104781" y="178897"/>
                  <a:pt x="4096086" y="185375"/>
                </a:cubicBezTo>
                <a:cubicBezTo>
                  <a:pt x="4087393" y="191850"/>
                  <a:pt x="4074749" y="195091"/>
                  <a:pt x="4058160" y="195091"/>
                </a:cubicBezTo>
                <a:lnTo>
                  <a:pt x="3994415" y="195091"/>
                </a:lnTo>
                <a:close/>
                <a:moveTo>
                  <a:pt x="4018366" y="113245"/>
                </a:moveTo>
                <a:lnTo>
                  <a:pt x="4043919" y="113245"/>
                </a:lnTo>
                <a:cubicBezTo>
                  <a:pt x="4054122" y="113245"/>
                  <a:pt x="4061131" y="112715"/>
                  <a:pt x="4064947" y="111650"/>
                </a:cubicBezTo>
                <a:cubicBezTo>
                  <a:pt x="4068762" y="110588"/>
                  <a:pt x="4072176" y="108436"/>
                  <a:pt x="4075196" y="105199"/>
                </a:cubicBezTo>
                <a:cubicBezTo>
                  <a:pt x="4078208" y="101958"/>
                  <a:pt x="4079717" y="98078"/>
                  <a:pt x="4079717" y="93550"/>
                </a:cubicBezTo>
                <a:cubicBezTo>
                  <a:pt x="4079717" y="86097"/>
                  <a:pt x="4077076" y="80909"/>
                  <a:pt x="4071798" y="77980"/>
                </a:cubicBezTo>
                <a:cubicBezTo>
                  <a:pt x="4066520" y="75052"/>
                  <a:pt x="4057491" y="73590"/>
                  <a:pt x="4044719" y="73590"/>
                </a:cubicBezTo>
                <a:lnTo>
                  <a:pt x="4018366" y="73590"/>
                </a:lnTo>
                <a:close/>
                <a:moveTo>
                  <a:pt x="4018366" y="175395"/>
                </a:moveTo>
                <a:lnTo>
                  <a:pt x="4049905" y="175395"/>
                </a:lnTo>
                <a:cubicBezTo>
                  <a:pt x="4063478" y="175395"/>
                  <a:pt x="4072798" y="173819"/>
                  <a:pt x="4077857" y="170668"/>
                </a:cubicBezTo>
                <a:cubicBezTo>
                  <a:pt x="4082911" y="167518"/>
                  <a:pt x="4085575" y="162086"/>
                  <a:pt x="4085837" y="154368"/>
                </a:cubicBezTo>
                <a:cubicBezTo>
                  <a:pt x="4085837" y="149842"/>
                  <a:pt x="4084376" y="145649"/>
                  <a:pt x="4081450" y="141789"/>
                </a:cubicBezTo>
                <a:cubicBezTo>
                  <a:pt x="4078522" y="137930"/>
                  <a:pt x="4074706" y="135493"/>
                  <a:pt x="4070000" y="134474"/>
                </a:cubicBezTo>
                <a:cubicBezTo>
                  <a:pt x="4065299" y="133452"/>
                  <a:pt x="4057758" y="132940"/>
                  <a:pt x="4047382" y="132940"/>
                </a:cubicBezTo>
                <a:lnTo>
                  <a:pt x="4018366" y="132940"/>
                </a:lnTo>
                <a:close/>
                <a:moveTo>
                  <a:pt x="4214793" y="249253"/>
                </a:moveTo>
                <a:lnTo>
                  <a:pt x="4214793" y="53762"/>
                </a:lnTo>
                <a:lnTo>
                  <a:pt x="4236617" y="53762"/>
                </a:lnTo>
                <a:lnTo>
                  <a:pt x="4236617" y="72130"/>
                </a:lnTo>
                <a:cubicBezTo>
                  <a:pt x="4241760" y="64944"/>
                  <a:pt x="4247574" y="59554"/>
                  <a:pt x="4254052" y="55954"/>
                </a:cubicBezTo>
                <a:cubicBezTo>
                  <a:pt x="4260523" y="52361"/>
                  <a:pt x="4268380" y="50566"/>
                  <a:pt x="4277606" y="50566"/>
                </a:cubicBezTo>
                <a:cubicBezTo>
                  <a:pt x="4289670" y="50566"/>
                  <a:pt x="4300319" y="53668"/>
                  <a:pt x="4309542" y="59882"/>
                </a:cubicBezTo>
                <a:cubicBezTo>
                  <a:pt x="4318768" y="66092"/>
                  <a:pt x="4325734" y="74854"/>
                  <a:pt x="4330436" y="86166"/>
                </a:cubicBezTo>
                <a:cubicBezTo>
                  <a:pt x="4335137" y="97480"/>
                  <a:pt x="4337488" y="109879"/>
                  <a:pt x="4337488" y="123361"/>
                </a:cubicBezTo>
                <a:cubicBezTo>
                  <a:pt x="4337488" y="137822"/>
                  <a:pt x="4334894" y="150839"/>
                  <a:pt x="4329705" y="162417"/>
                </a:cubicBezTo>
                <a:cubicBezTo>
                  <a:pt x="4324517" y="173995"/>
                  <a:pt x="4316976" y="182869"/>
                  <a:pt x="4307083" y="189032"/>
                </a:cubicBezTo>
                <a:cubicBezTo>
                  <a:pt x="4297190" y="195199"/>
                  <a:pt x="4286789" y="198280"/>
                  <a:pt x="4275874" y="198280"/>
                </a:cubicBezTo>
                <a:cubicBezTo>
                  <a:pt x="4267893" y="198280"/>
                  <a:pt x="4260725" y="196599"/>
                  <a:pt x="4254383" y="193226"/>
                </a:cubicBezTo>
                <a:cubicBezTo>
                  <a:pt x="4248043" y="189856"/>
                  <a:pt x="4242830" y="185598"/>
                  <a:pt x="4238748" y="180453"/>
                </a:cubicBezTo>
                <a:lnTo>
                  <a:pt x="4238748" y="249253"/>
                </a:lnTo>
                <a:close/>
                <a:moveTo>
                  <a:pt x="4236484" y="125226"/>
                </a:moveTo>
                <a:cubicBezTo>
                  <a:pt x="4236484" y="143412"/>
                  <a:pt x="4240167" y="156855"/>
                  <a:pt x="4247528" y="165550"/>
                </a:cubicBezTo>
                <a:cubicBezTo>
                  <a:pt x="4254893" y="174243"/>
                  <a:pt x="4263810" y="178591"/>
                  <a:pt x="4274280" y="178591"/>
                </a:cubicBezTo>
                <a:cubicBezTo>
                  <a:pt x="4284925" y="178591"/>
                  <a:pt x="4294040" y="174088"/>
                  <a:pt x="4301628" y="165081"/>
                </a:cubicBezTo>
                <a:cubicBezTo>
                  <a:pt x="4309210" y="156078"/>
                  <a:pt x="4313005" y="142125"/>
                  <a:pt x="4313005" y="123227"/>
                </a:cubicBezTo>
                <a:cubicBezTo>
                  <a:pt x="4313005" y="105221"/>
                  <a:pt x="4309300" y="91735"/>
                  <a:pt x="4301895" y="82771"/>
                </a:cubicBezTo>
                <a:cubicBezTo>
                  <a:pt x="4294486" y="73814"/>
                  <a:pt x="4285634" y="69332"/>
                  <a:pt x="4275346" y="69332"/>
                </a:cubicBezTo>
                <a:cubicBezTo>
                  <a:pt x="4265138" y="69332"/>
                  <a:pt x="4256114" y="74102"/>
                  <a:pt x="4248263" y="83639"/>
                </a:cubicBezTo>
                <a:cubicBezTo>
                  <a:pt x="4240411" y="93179"/>
                  <a:pt x="4236484" y="107038"/>
                  <a:pt x="4236484" y="125226"/>
                </a:cubicBezTo>
                <a:close/>
                <a:moveTo>
                  <a:pt x="4463114" y="149576"/>
                </a:moveTo>
                <a:lnTo>
                  <a:pt x="4487868" y="152640"/>
                </a:lnTo>
                <a:cubicBezTo>
                  <a:pt x="4483962" y="167097"/>
                  <a:pt x="4476733" y="178322"/>
                  <a:pt x="4466175" y="186303"/>
                </a:cubicBezTo>
                <a:cubicBezTo>
                  <a:pt x="4455616" y="194289"/>
                  <a:pt x="4442130" y="198280"/>
                  <a:pt x="4425721" y="198280"/>
                </a:cubicBezTo>
                <a:cubicBezTo>
                  <a:pt x="4405049" y="198280"/>
                  <a:pt x="4388655" y="191916"/>
                  <a:pt x="4376548" y="179182"/>
                </a:cubicBezTo>
                <a:cubicBezTo>
                  <a:pt x="4364437" y="166453"/>
                  <a:pt x="4358383" y="148600"/>
                  <a:pt x="4358383" y="125625"/>
                </a:cubicBezTo>
                <a:cubicBezTo>
                  <a:pt x="4358383" y="101848"/>
                  <a:pt x="4364506" y="83394"/>
                  <a:pt x="4376750" y="70260"/>
                </a:cubicBezTo>
                <a:cubicBezTo>
                  <a:pt x="4388990" y="57131"/>
                  <a:pt x="4404873" y="50566"/>
                  <a:pt x="4424389" y="50566"/>
                </a:cubicBezTo>
                <a:cubicBezTo>
                  <a:pt x="4443289" y="50566"/>
                  <a:pt x="4458722" y="56999"/>
                  <a:pt x="4470703" y="69862"/>
                </a:cubicBezTo>
                <a:cubicBezTo>
                  <a:pt x="4482679" y="82724"/>
                  <a:pt x="4488666" y="100824"/>
                  <a:pt x="4488666" y="124161"/>
                </a:cubicBezTo>
                <a:cubicBezTo>
                  <a:pt x="4488666" y="125579"/>
                  <a:pt x="4488621" y="127706"/>
                  <a:pt x="4488530" y="130546"/>
                </a:cubicBezTo>
                <a:lnTo>
                  <a:pt x="4383137" y="130546"/>
                </a:lnTo>
                <a:cubicBezTo>
                  <a:pt x="4384022" y="146073"/>
                  <a:pt x="4388414" y="157960"/>
                  <a:pt x="4396309" y="166211"/>
                </a:cubicBezTo>
                <a:cubicBezTo>
                  <a:pt x="4404204" y="174466"/>
                  <a:pt x="4414054" y="178591"/>
                  <a:pt x="4425855" y="178591"/>
                </a:cubicBezTo>
                <a:cubicBezTo>
                  <a:pt x="4434638" y="178591"/>
                  <a:pt x="4442133" y="176281"/>
                  <a:pt x="4448346" y="171666"/>
                </a:cubicBezTo>
                <a:cubicBezTo>
                  <a:pt x="4454556" y="167051"/>
                  <a:pt x="4459478" y="159689"/>
                  <a:pt x="4463114" y="149576"/>
                </a:cubicBezTo>
                <a:close/>
                <a:moveTo>
                  <a:pt x="4384465" y="110851"/>
                </a:moveTo>
                <a:lnTo>
                  <a:pt x="4463381" y="110851"/>
                </a:lnTo>
                <a:cubicBezTo>
                  <a:pt x="4462315" y="98964"/>
                  <a:pt x="4459301" y="90047"/>
                  <a:pt x="4454333" y="84103"/>
                </a:cubicBezTo>
                <a:cubicBezTo>
                  <a:pt x="4446701" y="74876"/>
                  <a:pt x="4436812" y="70260"/>
                  <a:pt x="4424655" y="70260"/>
                </a:cubicBezTo>
                <a:cubicBezTo>
                  <a:pt x="4413654" y="70260"/>
                  <a:pt x="4404406" y="73944"/>
                  <a:pt x="4396910" y="81306"/>
                </a:cubicBezTo>
                <a:cubicBezTo>
                  <a:pt x="4389411" y="88676"/>
                  <a:pt x="4385264" y="98521"/>
                  <a:pt x="4384465" y="110851"/>
                </a:cubicBezTo>
                <a:close/>
                <a:moveTo>
                  <a:pt x="4518076" y="53762"/>
                </a:moveTo>
                <a:lnTo>
                  <a:pt x="4599385" y="53762"/>
                </a:lnTo>
                <a:lnTo>
                  <a:pt x="4599385" y="73590"/>
                </a:lnTo>
                <a:lnTo>
                  <a:pt x="4542029" y="73590"/>
                </a:lnTo>
                <a:lnTo>
                  <a:pt x="4542029" y="195091"/>
                </a:lnTo>
                <a:lnTo>
                  <a:pt x="4518076" y="195091"/>
                </a:lnTo>
                <a:close/>
                <a:moveTo>
                  <a:pt x="4617349" y="53762"/>
                </a:moveTo>
                <a:lnTo>
                  <a:pt x="4641304" y="53762"/>
                </a:lnTo>
                <a:lnTo>
                  <a:pt x="4641304" y="161553"/>
                </a:lnTo>
                <a:lnTo>
                  <a:pt x="4707708" y="53762"/>
                </a:lnTo>
                <a:lnTo>
                  <a:pt x="4733525" y="53762"/>
                </a:lnTo>
                <a:lnTo>
                  <a:pt x="4733525" y="195091"/>
                </a:lnTo>
                <a:lnTo>
                  <a:pt x="4709570" y="195091"/>
                </a:lnTo>
                <a:lnTo>
                  <a:pt x="4709570" y="87966"/>
                </a:lnTo>
                <a:lnTo>
                  <a:pt x="4643168" y="195091"/>
                </a:lnTo>
                <a:lnTo>
                  <a:pt x="4617349" y="195091"/>
                </a:lnTo>
                <a:close/>
                <a:moveTo>
                  <a:pt x="4760672" y="124426"/>
                </a:moveTo>
                <a:cubicBezTo>
                  <a:pt x="4760672" y="98255"/>
                  <a:pt x="4767948" y="78872"/>
                  <a:pt x="4782502" y="66273"/>
                </a:cubicBezTo>
                <a:cubicBezTo>
                  <a:pt x="4794656" y="55803"/>
                  <a:pt x="4809470" y="50566"/>
                  <a:pt x="4826948" y="50566"/>
                </a:cubicBezTo>
                <a:cubicBezTo>
                  <a:pt x="4846377" y="50566"/>
                  <a:pt x="4862261" y="56931"/>
                  <a:pt x="4874590" y="69664"/>
                </a:cubicBezTo>
                <a:cubicBezTo>
                  <a:pt x="4886924" y="82397"/>
                  <a:pt x="4893088" y="99986"/>
                  <a:pt x="4893088" y="122428"/>
                </a:cubicBezTo>
                <a:cubicBezTo>
                  <a:pt x="4893088" y="140620"/>
                  <a:pt x="4890358" y="154926"/>
                  <a:pt x="4884905" y="165348"/>
                </a:cubicBezTo>
                <a:cubicBezTo>
                  <a:pt x="4879450" y="175773"/>
                  <a:pt x="4871509" y="183870"/>
                  <a:pt x="4861083" y="189630"/>
                </a:cubicBezTo>
                <a:cubicBezTo>
                  <a:pt x="4850654" y="195397"/>
                  <a:pt x="4839277" y="198280"/>
                  <a:pt x="4826948" y="198280"/>
                </a:cubicBezTo>
                <a:cubicBezTo>
                  <a:pt x="4807162" y="198280"/>
                  <a:pt x="4791171" y="191940"/>
                  <a:pt x="4778974" y="179254"/>
                </a:cubicBezTo>
                <a:cubicBezTo>
                  <a:pt x="4766773" y="166568"/>
                  <a:pt x="4760672" y="148294"/>
                  <a:pt x="4760672" y="124426"/>
                </a:cubicBezTo>
                <a:close/>
                <a:moveTo>
                  <a:pt x="4785296" y="124426"/>
                </a:moveTo>
                <a:cubicBezTo>
                  <a:pt x="4785296" y="142527"/>
                  <a:pt x="4789245" y="156078"/>
                  <a:pt x="4797140" y="165081"/>
                </a:cubicBezTo>
                <a:cubicBezTo>
                  <a:pt x="4805035" y="174088"/>
                  <a:pt x="4814967" y="178591"/>
                  <a:pt x="4826948" y="178591"/>
                </a:cubicBezTo>
                <a:cubicBezTo>
                  <a:pt x="4838836" y="178591"/>
                  <a:pt x="4848728" y="174064"/>
                  <a:pt x="4856623" y="165013"/>
                </a:cubicBezTo>
                <a:cubicBezTo>
                  <a:pt x="4864518" y="155966"/>
                  <a:pt x="4868467" y="142168"/>
                  <a:pt x="4868467" y="123627"/>
                </a:cubicBezTo>
                <a:cubicBezTo>
                  <a:pt x="4868467" y="106149"/>
                  <a:pt x="4864496" y="92908"/>
                  <a:pt x="4856559" y="83901"/>
                </a:cubicBezTo>
                <a:cubicBezTo>
                  <a:pt x="4848616" y="74901"/>
                  <a:pt x="4838749" y="70398"/>
                  <a:pt x="4826948" y="70398"/>
                </a:cubicBezTo>
                <a:cubicBezTo>
                  <a:pt x="4814967" y="70398"/>
                  <a:pt x="4805035" y="74876"/>
                  <a:pt x="4797140" y="83837"/>
                </a:cubicBezTo>
                <a:cubicBezTo>
                  <a:pt x="4789245" y="92801"/>
                  <a:pt x="4785296" y="106326"/>
                  <a:pt x="4785296" y="124426"/>
                </a:cubicBezTo>
                <a:close/>
                <a:moveTo>
                  <a:pt x="4921301" y="53762"/>
                </a:moveTo>
                <a:lnTo>
                  <a:pt x="4945252" y="53762"/>
                </a:lnTo>
                <a:lnTo>
                  <a:pt x="4945252" y="112582"/>
                </a:lnTo>
                <a:lnTo>
                  <a:pt x="5011660" y="112582"/>
                </a:lnTo>
                <a:lnTo>
                  <a:pt x="5011660" y="53762"/>
                </a:lnTo>
                <a:lnTo>
                  <a:pt x="5035611" y="53762"/>
                </a:lnTo>
                <a:lnTo>
                  <a:pt x="5035611" y="195091"/>
                </a:lnTo>
                <a:lnTo>
                  <a:pt x="5011660" y="195091"/>
                </a:lnTo>
                <a:lnTo>
                  <a:pt x="5011660" y="132412"/>
                </a:lnTo>
                <a:lnTo>
                  <a:pt x="4945252" y="132412"/>
                </a:lnTo>
                <a:lnTo>
                  <a:pt x="4945252" y="195091"/>
                </a:lnTo>
                <a:lnTo>
                  <a:pt x="4921301" y="195091"/>
                </a:lnTo>
                <a:close/>
                <a:moveTo>
                  <a:pt x="5168422" y="149576"/>
                </a:moveTo>
                <a:lnTo>
                  <a:pt x="5193176" y="152640"/>
                </a:lnTo>
                <a:cubicBezTo>
                  <a:pt x="5189273" y="167097"/>
                  <a:pt x="5182044" y="178322"/>
                  <a:pt x="5171485" y="186303"/>
                </a:cubicBezTo>
                <a:cubicBezTo>
                  <a:pt x="5160923" y="194289"/>
                  <a:pt x="5147442" y="198280"/>
                  <a:pt x="5131030" y="198280"/>
                </a:cubicBezTo>
                <a:cubicBezTo>
                  <a:pt x="5110358" y="198280"/>
                  <a:pt x="5093967" y="191916"/>
                  <a:pt x="5081856" y="179182"/>
                </a:cubicBezTo>
                <a:cubicBezTo>
                  <a:pt x="5069749" y="166453"/>
                  <a:pt x="5063692" y="148600"/>
                  <a:pt x="5063692" y="125625"/>
                </a:cubicBezTo>
                <a:cubicBezTo>
                  <a:pt x="5063692" y="101848"/>
                  <a:pt x="5069815" y="83394"/>
                  <a:pt x="5082058" y="70260"/>
                </a:cubicBezTo>
                <a:cubicBezTo>
                  <a:pt x="5094299" y="57131"/>
                  <a:pt x="5110181" y="50566"/>
                  <a:pt x="5129701" y="50566"/>
                </a:cubicBezTo>
                <a:cubicBezTo>
                  <a:pt x="5148598" y="50566"/>
                  <a:pt x="5164034" y="56999"/>
                  <a:pt x="5176010" y="69862"/>
                </a:cubicBezTo>
                <a:cubicBezTo>
                  <a:pt x="5187988" y="82724"/>
                  <a:pt x="5193975" y="100824"/>
                  <a:pt x="5193975" y="124161"/>
                </a:cubicBezTo>
                <a:cubicBezTo>
                  <a:pt x="5193975" y="125579"/>
                  <a:pt x="5193929" y="127706"/>
                  <a:pt x="5193839" y="130546"/>
                </a:cubicBezTo>
                <a:lnTo>
                  <a:pt x="5088445" y="130546"/>
                </a:lnTo>
                <a:cubicBezTo>
                  <a:pt x="5089334" y="146073"/>
                  <a:pt x="5093722" y="157960"/>
                  <a:pt x="5101618" y="166211"/>
                </a:cubicBezTo>
                <a:cubicBezTo>
                  <a:pt x="5109512" y="174466"/>
                  <a:pt x="5119365" y="178591"/>
                  <a:pt x="5131162" y="178591"/>
                </a:cubicBezTo>
                <a:cubicBezTo>
                  <a:pt x="5139946" y="178591"/>
                  <a:pt x="5147446" y="176281"/>
                  <a:pt x="5153655" y="171666"/>
                </a:cubicBezTo>
                <a:cubicBezTo>
                  <a:pt x="5159865" y="167051"/>
                  <a:pt x="5164786" y="159689"/>
                  <a:pt x="5168422" y="149576"/>
                </a:cubicBezTo>
                <a:close/>
                <a:moveTo>
                  <a:pt x="5089776" y="110851"/>
                </a:moveTo>
                <a:lnTo>
                  <a:pt x="5168689" y="110851"/>
                </a:lnTo>
                <a:cubicBezTo>
                  <a:pt x="5167627" y="98964"/>
                  <a:pt x="5164610" y="90047"/>
                  <a:pt x="5159642" y="84103"/>
                </a:cubicBezTo>
                <a:cubicBezTo>
                  <a:pt x="5152014" y="74876"/>
                  <a:pt x="5142121" y="70260"/>
                  <a:pt x="5129964" y="70260"/>
                </a:cubicBezTo>
                <a:cubicBezTo>
                  <a:pt x="5118962" y="70260"/>
                  <a:pt x="5109714" y="73944"/>
                  <a:pt x="5102218" y="81306"/>
                </a:cubicBezTo>
                <a:cubicBezTo>
                  <a:pt x="5094723" y="88676"/>
                  <a:pt x="5090573" y="98521"/>
                  <a:pt x="5089776" y="110851"/>
                </a:cubicBezTo>
                <a:close/>
                <a:moveTo>
                  <a:pt x="5230040" y="195091"/>
                </a:moveTo>
                <a:lnTo>
                  <a:pt x="5230040" y="167807"/>
                </a:lnTo>
                <a:lnTo>
                  <a:pt x="5257317" y="167807"/>
                </a:lnTo>
                <a:lnTo>
                  <a:pt x="5257317" y="195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903743" y="3712900"/>
            <a:ext cx="147316" cy="195091"/>
          </a:xfrm>
          <a:custGeom>
            <a:avLst/>
            <a:gdLst/>
            <a:ahLst/>
            <a:cxnLst/>
            <a:rect l="l" t="t" r="r" b="b"/>
            <a:pathLst>
              <a:path w="147316" h="195091">
                <a:moveTo>
                  <a:pt x="0" y="195091"/>
                </a:moveTo>
                <a:lnTo>
                  <a:pt x="0" y="0"/>
                </a:lnTo>
                <a:lnTo>
                  <a:pt x="73193" y="0"/>
                </a:lnTo>
                <a:cubicBezTo>
                  <a:pt x="88096" y="0"/>
                  <a:pt x="100052" y="1974"/>
                  <a:pt x="109055" y="5922"/>
                </a:cubicBezTo>
                <a:cubicBezTo>
                  <a:pt x="118063" y="9868"/>
                  <a:pt x="125119" y="15945"/>
                  <a:pt x="130216" y="24153"/>
                </a:cubicBezTo>
                <a:cubicBezTo>
                  <a:pt x="135317" y="32361"/>
                  <a:pt x="137870" y="40944"/>
                  <a:pt x="137870" y="49904"/>
                </a:cubicBezTo>
                <a:cubicBezTo>
                  <a:pt x="137870" y="58245"/>
                  <a:pt x="135605" y="66096"/>
                  <a:pt x="131084" y="73458"/>
                </a:cubicBezTo>
                <a:cubicBezTo>
                  <a:pt x="126558" y="80824"/>
                  <a:pt x="119725" y="86768"/>
                  <a:pt x="110585" y="91293"/>
                </a:cubicBezTo>
                <a:cubicBezTo>
                  <a:pt x="122386" y="94753"/>
                  <a:pt x="131458" y="100653"/>
                  <a:pt x="137801" y="108991"/>
                </a:cubicBezTo>
                <a:cubicBezTo>
                  <a:pt x="144141" y="117332"/>
                  <a:pt x="147316" y="127182"/>
                  <a:pt x="147316" y="138532"/>
                </a:cubicBezTo>
                <a:cubicBezTo>
                  <a:pt x="147316" y="147672"/>
                  <a:pt x="145387" y="156168"/>
                  <a:pt x="141528" y="164021"/>
                </a:cubicBezTo>
                <a:cubicBezTo>
                  <a:pt x="137668" y="171872"/>
                  <a:pt x="132902" y="177924"/>
                  <a:pt x="127221" y="182186"/>
                </a:cubicBezTo>
                <a:cubicBezTo>
                  <a:pt x="121544" y="186445"/>
                  <a:pt x="114427" y="189660"/>
                  <a:pt x="105866" y="191830"/>
                </a:cubicBezTo>
                <a:cubicBezTo>
                  <a:pt x="97301" y="194004"/>
                  <a:pt x="86807" y="195091"/>
                  <a:pt x="74391" y="195091"/>
                </a:cubicBezTo>
                <a:close/>
                <a:moveTo>
                  <a:pt x="25817" y="81976"/>
                </a:moveTo>
                <a:lnTo>
                  <a:pt x="68005" y="81976"/>
                </a:lnTo>
                <a:cubicBezTo>
                  <a:pt x="79449" y="81976"/>
                  <a:pt x="87653" y="81221"/>
                  <a:pt x="92621" y="79712"/>
                </a:cubicBezTo>
                <a:cubicBezTo>
                  <a:pt x="99188" y="77761"/>
                  <a:pt x="104134" y="74524"/>
                  <a:pt x="107461" y="69999"/>
                </a:cubicBezTo>
                <a:cubicBezTo>
                  <a:pt x="110787" y="65478"/>
                  <a:pt x="112450" y="59797"/>
                  <a:pt x="112450" y="52967"/>
                </a:cubicBezTo>
                <a:cubicBezTo>
                  <a:pt x="112450" y="46491"/>
                  <a:pt x="110895" y="40789"/>
                  <a:pt x="107791" y="35864"/>
                </a:cubicBezTo>
                <a:cubicBezTo>
                  <a:pt x="104689" y="30943"/>
                  <a:pt x="100250" y="27570"/>
                  <a:pt x="94483" y="25748"/>
                </a:cubicBezTo>
                <a:cubicBezTo>
                  <a:pt x="88716" y="23933"/>
                  <a:pt x="78826" y="23023"/>
                  <a:pt x="64808" y="23023"/>
                </a:cubicBezTo>
                <a:lnTo>
                  <a:pt x="25817" y="23023"/>
                </a:lnTo>
                <a:close/>
                <a:moveTo>
                  <a:pt x="25817" y="172070"/>
                </a:moveTo>
                <a:lnTo>
                  <a:pt x="74391" y="172070"/>
                </a:lnTo>
                <a:cubicBezTo>
                  <a:pt x="82729" y="172070"/>
                  <a:pt x="88582" y="171756"/>
                  <a:pt x="91956" y="171138"/>
                </a:cubicBezTo>
                <a:cubicBezTo>
                  <a:pt x="97899" y="170072"/>
                  <a:pt x="102870" y="168301"/>
                  <a:pt x="106863" y="165813"/>
                </a:cubicBezTo>
                <a:cubicBezTo>
                  <a:pt x="110852" y="163329"/>
                  <a:pt x="114139" y="159714"/>
                  <a:pt x="116709" y="154966"/>
                </a:cubicBezTo>
                <a:cubicBezTo>
                  <a:pt x="119280" y="150221"/>
                  <a:pt x="120569" y="144746"/>
                  <a:pt x="120569" y="138532"/>
                </a:cubicBezTo>
                <a:cubicBezTo>
                  <a:pt x="120569" y="131260"/>
                  <a:pt x="118707" y="124935"/>
                  <a:pt x="114977" y="119571"/>
                </a:cubicBezTo>
                <a:cubicBezTo>
                  <a:pt x="111252" y="114204"/>
                  <a:pt x="106086" y="110434"/>
                  <a:pt x="99475" y="108260"/>
                </a:cubicBezTo>
                <a:cubicBezTo>
                  <a:pt x="92866" y="106086"/>
                  <a:pt x="83351" y="104999"/>
                  <a:pt x="70928" y="104999"/>
                </a:cubicBezTo>
                <a:lnTo>
                  <a:pt x="25817" y="10499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158101" y="3708242"/>
            <a:ext cx="6829337" cy="253914"/>
          </a:xfrm>
          <a:custGeom>
            <a:avLst/>
            <a:gdLst/>
            <a:ahLst/>
            <a:cxnLst/>
            <a:rect l="l" t="t" r="r" b="b"/>
            <a:pathLst>
              <a:path w="6829337" h="253914">
                <a:moveTo>
                  <a:pt x="0" y="58421"/>
                </a:moveTo>
                <a:lnTo>
                  <a:pt x="23951" y="58421"/>
                </a:lnTo>
                <a:lnTo>
                  <a:pt x="23951" y="117241"/>
                </a:lnTo>
                <a:lnTo>
                  <a:pt x="90361" y="117241"/>
                </a:lnTo>
                <a:lnTo>
                  <a:pt x="90361" y="58421"/>
                </a:lnTo>
                <a:lnTo>
                  <a:pt x="114312" y="58421"/>
                </a:lnTo>
                <a:lnTo>
                  <a:pt x="114312" y="199749"/>
                </a:lnTo>
                <a:lnTo>
                  <a:pt x="90361" y="199749"/>
                </a:lnTo>
                <a:lnTo>
                  <a:pt x="90361" y="137070"/>
                </a:lnTo>
                <a:lnTo>
                  <a:pt x="23951" y="137070"/>
                </a:lnTo>
                <a:lnTo>
                  <a:pt x="23951" y="199749"/>
                </a:lnTo>
                <a:lnTo>
                  <a:pt x="0" y="199749"/>
                </a:lnTo>
                <a:close/>
                <a:moveTo>
                  <a:pt x="242597" y="182319"/>
                </a:moveTo>
                <a:cubicBezTo>
                  <a:pt x="233727" y="189857"/>
                  <a:pt x="225188" y="195181"/>
                  <a:pt x="216980" y="198285"/>
                </a:cubicBezTo>
                <a:cubicBezTo>
                  <a:pt x="208775" y="201388"/>
                  <a:pt x="199969" y="202943"/>
                  <a:pt x="190566" y="202943"/>
                </a:cubicBezTo>
                <a:cubicBezTo>
                  <a:pt x="175039" y="202943"/>
                  <a:pt x="163106" y="199149"/>
                  <a:pt x="154769" y="191567"/>
                </a:cubicBezTo>
                <a:cubicBezTo>
                  <a:pt x="146431" y="183982"/>
                  <a:pt x="142258" y="174287"/>
                  <a:pt x="142258" y="162486"/>
                </a:cubicBezTo>
                <a:cubicBezTo>
                  <a:pt x="142258" y="155567"/>
                  <a:pt x="143835" y="149249"/>
                  <a:pt x="146985" y="143525"/>
                </a:cubicBezTo>
                <a:cubicBezTo>
                  <a:pt x="150134" y="137801"/>
                  <a:pt x="154257" y="133212"/>
                  <a:pt x="159358" y="129748"/>
                </a:cubicBezTo>
                <a:cubicBezTo>
                  <a:pt x="164459" y="126291"/>
                  <a:pt x="170208" y="123675"/>
                  <a:pt x="176595" y="121900"/>
                </a:cubicBezTo>
                <a:cubicBezTo>
                  <a:pt x="181293" y="120657"/>
                  <a:pt x="188392" y="119459"/>
                  <a:pt x="197885" y="118307"/>
                </a:cubicBezTo>
                <a:cubicBezTo>
                  <a:pt x="217229" y="115999"/>
                  <a:pt x="231467" y="113250"/>
                  <a:pt x="240607" y="110056"/>
                </a:cubicBezTo>
                <a:cubicBezTo>
                  <a:pt x="240693" y="106773"/>
                  <a:pt x="240736" y="104689"/>
                  <a:pt x="240736" y="103800"/>
                </a:cubicBezTo>
                <a:cubicBezTo>
                  <a:pt x="240736" y="94044"/>
                  <a:pt x="238472" y="87166"/>
                  <a:pt x="233951" y="83175"/>
                </a:cubicBezTo>
                <a:cubicBezTo>
                  <a:pt x="227831" y="77763"/>
                  <a:pt x="218736" y="75057"/>
                  <a:pt x="206670" y="75057"/>
                </a:cubicBezTo>
                <a:cubicBezTo>
                  <a:pt x="195401" y="75057"/>
                  <a:pt x="187085" y="77029"/>
                  <a:pt x="181718" y="80979"/>
                </a:cubicBezTo>
                <a:cubicBezTo>
                  <a:pt x="176350" y="84925"/>
                  <a:pt x="172380" y="91912"/>
                  <a:pt x="169805" y="101938"/>
                </a:cubicBezTo>
                <a:lnTo>
                  <a:pt x="146388" y="98741"/>
                </a:lnTo>
                <a:cubicBezTo>
                  <a:pt x="148515" y="88718"/>
                  <a:pt x="152018" y="80622"/>
                  <a:pt x="156900" y="74455"/>
                </a:cubicBezTo>
                <a:cubicBezTo>
                  <a:pt x="161778" y="68292"/>
                  <a:pt x="168830" y="63541"/>
                  <a:pt x="178057" y="60215"/>
                </a:cubicBezTo>
                <a:cubicBezTo>
                  <a:pt x="187279" y="56887"/>
                  <a:pt x="197975" y="55228"/>
                  <a:pt x="210129" y="55228"/>
                </a:cubicBezTo>
                <a:cubicBezTo>
                  <a:pt x="222193" y="55228"/>
                  <a:pt x="231995" y="56646"/>
                  <a:pt x="239541" y="59487"/>
                </a:cubicBezTo>
                <a:cubicBezTo>
                  <a:pt x="247082" y="62326"/>
                  <a:pt x="252627" y="65898"/>
                  <a:pt x="256177" y="70200"/>
                </a:cubicBezTo>
                <a:cubicBezTo>
                  <a:pt x="259723" y="74502"/>
                  <a:pt x="262207" y="79939"/>
                  <a:pt x="263628" y="86501"/>
                </a:cubicBezTo>
                <a:cubicBezTo>
                  <a:pt x="264424" y="90584"/>
                  <a:pt x="264824" y="97949"/>
                  <a:pt x="264824" y="108590"/>
                </a:cubicBezTo>
                <a:lnTo>
                  <a:pt x="264824" y="140533"/>
                </a:lnTo>
                <a:cubicBezTo>
                  <a:pt x="264824" y="162800"/>
                  <a:pt x="265331" y="176883"/>
                  <a:pt x="266353" y="182780"/>
                </a:cubicBezTo>
                <a:cubicBezTo>
                  <a:pt x="267376" y="188684"/>
                  <a:pt x="269393" y="194339"/>
                  <a:pt x="272409" y="199749"/>
                </a:cubicBezTo>
                <a:lnTo>
                  <a:pt x="247389" y="199749"/>
                </a:lnTo>
                <a:cubicBezTo>
                  <a:pt x="244908" y="194782"/>
                  <a:pt x="243311" y="188971"/>
                  <a:pt x="242597" y="182319"/>
                </a:cubicBezTo>
                <a:close/>
                <a:moveTo>
                  <a:pt x="240607" y="128819"/>
                </a:moveTo>
                <a:cubicBezTo>
                  <a:pt x="231912" y="132372"/>
                  <a:pt x="218869" y="135386"/>
                  <a:pt x="201478" y="137870"/>
                </a:cubicBezTo>
                <a:cubicBezTo>
                  <a:pt x="191629" y="139291"/>
                  <a:pt x="184666" y="140886"/>
                  <a:pt x="180584" y="142662"/>
                </a:cubicBezTo>
                <a:cubicBezTo>
                  <a:pt x="176501" y="144432"/>
                  <a:pt x="173351" y="147028"/>
                  <a:pt x="171138" y="150444"/>
                </a:cubicBezTo>
                <a:cubicBezTo>
                  <a:pt x="168920" y="153857"/>
                  <a:pt x="167812" y="157651"/>
                  <a:pt x="167812" y="161824"/>
                </a:cubicBezTo>
                <a:cubicBezTo>
                  <a:pt x="167812" y="168210"/>
                  <a:pt x="170227" y="173531"/>
                  <a:pt x="175065" y="177790"/>
                </a:cubicBezTo>
                <a:cubicBezTo>
                  <a:pt x="179899" y="182052"/>
                  <a:pt x="186973" y="184180"/>
                  <a:pt x="196290" y="184180"/>
                </a:cubicBezTo>
                <a:cubicBezTo>
                  <a:pt x="205518" y="184180"/>
                  <a:pt x="213722" y="182160"/>
                  <a:pt x="220912" y="178121"/>
                </a:cubicBezTo>
                <a:cubicBezTo>
                  <a:pt x="228096" y="174085"/>
                  <a:pt x="233374" y="168567"/>
                  <a:pt x="236747" y="161558"/>
                </a:cubicBezTo>
                <a:cubicBezTo>
                  <a:pt x="239318" y="156146"/>
                  <a:pt x="240607" y="148162"/>
                  <a:pt x="240607" y="137603"/>
                </a:cubicBezTo>
                <a:close/>
                <a:moveTo>
                  <a:pt x="394171" y="147982"/>
                </a:moveTo>
                <a:lnTo>
                  <a:pt x="417726" y="151045"/>
                </a:lnTo>
                <a:cubicBezTo>
                  <a:pt x="415157" y="167278"/>
                  <a:pt x="408568" y="179989"/>
                  <a:pt x="397966" y="189166"/>
                </a:cubicBezTo>
                <a:cubicBezTo>
                  <a:pt x="387364" y="198350"/>
                  <a:pt x="374347" y="202943"/>
                  <a:pt x="358910" y="202943"/>
                </a:cubicBezTo>
                <a:cubicBezTo>
                  <a:pt x="339570" y="202943"/>
                  <a:pt x="324022" y="196618"/>
                  <a:pt x="312268" y="183978"/>
                </a:cubicBezTo>
                <a:cubicBezTo>
                  <a:pt x="300514" y="171338"/>
                  <a:pt x="294635" y="153217"/>
                  <a:pt x="294635" y="129619"/>
                </a:cubicBezTo>
                <a:cubicBezTo>
                  <a:pt x="294635" y="114358"/>
                  <a:pt x="297162" y="101006"/>
                  <a:pt x="302221" y="89562"/>
                </a:cubicBezTo>
                <a:cubicBezTo>
                  <a:pt x="307275" y="78113"/>
                  <a:pt x="314975" y="69531"/>
                  <a:pt x="325311" y="63806"/>
                </a:cubicBezTo>
                <a:cubicBezTo>
                  <a:pt x="335647" y="58086"/>
                  <a:pt x="346885" y="55228"/>
                  <a:pt x="359043" y="55228"/>
                </a:cubicBezTo>
                <a:cubicBezTo>
                  <a:pt x="374390" y="55228"/>
                  <a:pt x="386942" y="59108"/>
                  <a:pt x="396706" y="66870"/>
                </a:cubicBezTo>
                <a:cubicBezTo>
                  <a:pt x="406462" y="74632"/>
                  <a:pt x="412718" y="85659"/>
                  <a:pt x="415469" y="99940"/>
                </a:cubicBezTo>
                <a:lnTo>
                  <a:pt x="392181" y="103533"/>
                </a:lnTo>
                <a:cubicBezTo>
                  <a:pt x="389964" y="94044"/>
                  <a:pt x="386036" y="86901"/>
                  <a:pt x="380402" y="82109"/>
                </a:cubicBezTo>
                <a:cubicBezTo>
                  <a:pt x="374771" y="77317"/>
                  <a:pt x="367956" y="74924"/>
                  <a:pt x="359975" y="74924"/>
                </a:cubicBezTo>
                <a:cubicBezTo>
                  <a:pt x="347908" y="74924"/>
                  <a:pt x="338106" y="79247"/>
                  <a:pt x="330563" y="87898"/>
                </a:cubicBezTo>
                <a:cubicBezTo>
                  <a:pt x="323025" y="96549"/>
                  <a:pt x="319253" y="110236"/>
                  <a:pt x="319253" y="128952"/>
                </a:cubicBezTo>
                <a:cubicBezTo>
                  <a:pt x="319253" y="147938"/>
                  <a:pt x="322891" y="161734"/>
                  <a:pt x="330167" y="170337"/>
                </a:cubicBezTo>
                <a:cubicBezTo>
                  <a:pt x="337443" y="178949"/>
                  <a:pt x="346932" y="183251"/>
                  <a:pt x="358643" y="183251"/>
                </a:cubicBezTo>
                <a:cubicBezTo>
                  <a:pt x="368046" y="183251"/>
                  <a:pt x="375899" y="180368"/>
                  <a:pt x="382198" y="174601"/>
                </a:cubicBezTo>
                <a:cubicBezTo>
                  <a:pt x="388498" y="168832"/>
                  <a:pt x="392487" y="159963"/>
                  <a:pt x="394171" y="147982"/>
                </a:cubicBezTo>
                <a:close/>
                <a:moveTo>
                  <a:pt x="425315" y="58421"/>
                </a:moveTo>
                <a:lnTo>
                  <a:pt x="540159" y="58421"/>
                </a:lnTo>
                <a:lnTo>
                  <a:pt x="540159" y="78250"/>
                </a:lnTo>
                <a:lnTo>
                  <a:pt x="494647" y="78250"/>
                </a:lnTo>
                <a:lnTo>
                  <a:pt x="494647" y="199749"/>
                </a:lnTo>
                <a:lnTo>
                  <a:pt x="470826" y="199749"/>
                </a:lnTo>
                <a:lnTo>
                  <a:pt x="470826" y="78250"/>
                </a:lnTo>
                <a:lnTo>
                  <a:pt x="425315" y="78250"/>
                </a:lnTo>
                <a:close/>
                <a:moveTo>
                  <a:pt x="550861" y="129085"/>
                </a:moveTo>
                <a:cubicBezTo>
                  <a:pt x="550861" y="102913"/>
                  <a:pt x="558137" y="83532"/>
                  <a:pt x="572693" y="70931"/>
                </a:cubicBezTo>
                <a:cubicBezTo>
                  <a:pt x="584845" y="60462"/>
                  <a:pt x="599660" y="55228"/>
                  <a:pt x="617137" y="55228"/>
                </a:cubicBezTo>
                <a:cubicBezTo>
                  <a:pt x="636567" y="55228"/>
                  <a:pt x="652450" y="61592"/>
                  <a:pt x="664780" y="74325"/>
                </a:cubicBezTo>
                <a:cubicBezTo>
                  <a:pt x="677113" y="87058"/>
                  <a:pt x="683277" y="104645"/>
                  <a:pt x="683277" y="127088"/>
                </a:cubicBezTo>
                <a:cubicBezTo>
                  <a:pt x="683277" y="145278"/>
                  <a:pt x="680549" y="159585"/>
                  <a:pt x="675094" y="170007"/>
                </a:cubicBezTo>
                <a:cubicBezTo>
                  <a:pt x="669641" y="180433"/>
                  <a:pt x="661698" y="188529"/>
                  <a:pt x="651273" y="194292"/>
                </a:cubicBezTo>
                <a:cubicBezTo>
                  <a:pt x="640843" y="200059"/>
                  <a:pt x="629468" y="202943"/>
                  <a:pt x="617137" y="202943"/>
                </a:cubicBezTo>
                <a:cubicBezTo>
                  <a:pt x="597352" y="202943"/>
                  <a:pt x="581360" y="196600"/>
                  <a:pt x="569165" y="183914"/>
                </a:cubicBezTo>
                <a:cubicBezTo>
                  <a:pt x="556964" y="171226"/>
                  <a:pt x="550861" y="152954"/>
                  <a:pt x="550861" y="129085"/>
                </a:cubicBezTo>
                <a:close/>
                <a:moveTo>
                  <a:pt x="575485" y="129085"/>
                </a:moveTo>
                <a:cubicBezTo>
                  <a:pt x="575485" y="147186"/>
                  <a:pt x="579435" y="160736"/>
                  <a:pt x="587329" y="169740"/>
                </a:cubicBezTo>
                <a:cubicBezTo>
                  <a:pt x="595225" y="178747"/>
                  <a:pt x="605156" y="183251"/>
                  <a:pt x="617137" y="183251"/>
                </a:cubicBezTo>
                <a:cubicBezTo>
                  <a:pt x="629025" y="183251"/>
                  <a:pt x="638918" y="178726"/>
                  <a:pt x="646812" y="169672"/>
                </a:cubicBezTo>
                <a:cubicBezTo>
                  <a:pt x="654708" y="160624"/>
                  <a:pt x="658656" y="146826"/>
                  <a:pt x="658656" y="128286"/>
                </a:cubicBezTo>
                <a:cubicBezTo>
                  <a:pt x="658656" y="110809"/>
                  <a:pt x="654685" y="97568"/>
                  <a:pt x="646748" y="88561"/>
                </a:cubicBezTo>
                <a:cubicBezTo>
                  <a:pt x="638806" y="79560"/>
                  <a:pt x="628935" y="75057"/>
                  <a:pt x="617137" y="75057"/>
                </a:cubicBezTo>
                <a:cubicBezTo>
                  <a:pt x="605156" y="75057"/>
                  <a:pt x="595225" y="79535"/>
                  <a:pt x="587329" y="88495"/>
                </a:cubicBezTo>
                <a:cubicBezTo>
                  <a:pt x="579435" y="97460"/>
                  <a:pt x="575485" y="110985"/>
                  <a:pt x="575485" y="129085"/>
                </a:cubicBezTo>
                <a:close/>
                <a:moveTo>
                  <a:pt x="822608" y="58421"/>
                </a:moveTo>
                <a:lnTo>
                  <a:pt x="822608" y="199749"/>
                </a:lnTo>
                <a:lnTo>
                  <a:pt x="798787" y="199749"/>
                </a:lnTo>
                <a:lnTo>
                  <a:pt x="798787" y="144656"/>
                </a:lnTo>
                <a:lnTo>
                  <a:pt x="784948" y="144656"/>
                </a:lnTo>
                <a:cubicBezTo>
                  <a:pt x="776517" y="144656"/>
                  <a:pt x="770242" y="145743"/>
                  <a:pt x="766116" y="147913"/>
                </a:cubicBezTo>
                <a:cubicBezTo>
                  <a:pt x="761991" y="150087"/>
                  <a:pt x="755983" y="157075"/>
                  <a:pt x="748087" y="168873"/>
                </a:cubicBezTo>
                <a:lnTo>
                  <a:pt x="727189" y="199749"/>
                </a:lnTo>
                <a:lnTo>
                  <a:pt x="697515" y="199749"/>
                </a:lnTo>
                <a:lnTo>
                  <a:pt x="723334" y="161687"/>
                </a:lnTo>
                <a:cubicBezTo>
                  <a:pt x="731229" y="150066"/>
                  <a:pt x="739080" y="143500"/>
                  <a:pt x="746888" y="141991"/>
                </a:cubicBezTo>
                <a:cubicBezTo>
                  <a:pt x="733223" y="140131"/>
                  <a:pt x="723090" y="135205"/>
                  <a:pt x="716479" y="127221"/>
                </a:cubicBezTo>
                <a:cubicBezTo>
                  <a:pt x="709867" y="119237"/>
                  <a:pt x="706562" y="110056"/>
                  <a:pt x="706562" y="99677"/>
                </a:cubicBezTo>
                <a:cubicBezTo>
                  <a:pt x="706562" y="87429"/>
                  <a:pt x="710889" y="77494"/>
                  <a:pt x="719540" y="69865"/>
                </a:cubicBezTo>
                <a:cubicBezTo>
                  <a:pt x="728190" y="62234"/>
                  <a:pt x="740723" y="58421"/>
                  <a:pt x="757135" y="58421"/>
                </a:cubicBezTo>
                <a:close/>
                <a:moveTo>
                  <a:pt x="798787" y="78250"/>
                </a:moveTo>
                <a:lnTo>
                  <a:pt x="764719" y="78250"/>
                </a:lnTo>
                <a:cubicBezTo>
                  <a:pt x="750438" y="78250"/>
                  <a:pt x="741233" y="80463"/>
                  <a:pt x="737108" y="84903"/>
                </a:cubicBezTo>
                <a:cubicBezTo>
                  <a:pt x="732982" y="89342"/>
                  <a:pt x="730919" y="94528"/>
                  <a:pt x="730919" y="100472"/>
                </a:cubicBezTo>
                <a:cubicBezTo>
                  <a:pt x="730919" y="108904"/>
                  <a:pt x="733957" y="115092"/>
                  <a:pt x="740038" y="119038"/>
                </a:cubicBezTo>
                <a:cubicBezTo>
                  <a:pt x="746111" y="122987"/>
                  <a:pt x="756868" y="124960"/>
                  <a:pt x="772305" y="124960"/>
                </a:cubicBezTo>
                <a:lnTo>
                  <a:pt x="798787" y="124960"/>
                </a:lnTo>
                <a:close/>
                <a:moveTo>
                  <a:pt x="859738" y="58421"/>
                </a:moveTo>
                <a:lnTo>
                  <a:pt x="883693" y="58421"/>
                </a:lnTo>
                <a:lnTo>
                  <a:pt x="883693" y="180054"/>
                </a:lnTo>
                <a:lnTo>
                  <a:pt x="938255" y="180054"/>
                </a:lnTo>
                <a:lnTo>
                  <a:pt x="938255" y="58421"/>
                </a:lnTo>
                <a:lnTo>
                  <a:pt x="962208" y="58421"/>
                </a:lnTo>
                <a:lnTo>
                  <a:pt x="962208" y="180054"/>
                </a:lnTo>
                <a:lnTo>
                  <a:pt x="1016903" y="180054"/>
                </a:lnTo>
                <a:lnTo>
                  <a:pt x="1016903" y="58421"/>
                </a:lnTo>
                <a:lnTo>
                  <a:pt x="1040721" y="58421"/>
                </a:lnTo>
                <a:lnTo>
                  <a:pt x="1040721" y="180054"/>
                </a:lnTo>
                <a:lnTo>
                  <a:pt x="1056562" y="180054"/>
                </a:lnTo>
                <a:lnTo>
                  <a:pt x="1056562" y="239804"/>
                </a:lnTo>
                <a:lnTo>
                  <a:pt x="1036732" y="239804"/>
                </a:lnTo>
                <a:lnTo>
                  <a:pt x="1036732" y="199749"/>
                </a:lnTo>
                <a:lnTo>
                  <a:pt x="859738" y="199749"/>
                </a:lnTo>
                <a:close/>
                <a:moveTo>
                  <a:pt x="1175289" y="154235"/>
                </a:moveTo>
                <a:lnTo>
                  <a:pt x="1200042" y="157298"/>
                </a:lnTo>
                <a:cubicBezTo>
                  <a:pt x="1196137" y="171756"/>
                  <a:pt x="1188908" y="182982"/>
                  <a:pt x="1178349" y="190966"/>
                </a:cubicBezTo>
                <a:cubicBezTo>
                  <a:pt x="1167791" y="198947"/>
                  <a:pt x="1154304" y="202943"/>
                  <a:pt x="1137896" y="202943"/>
                </a:cubicBezTo>
                <a:cubicBezTo>
                  <a:pt x="1117224" y="202943"/>
                  <a:pt x="1100830" y="196578"/>
                  <a:pt x="1088723" y="183845"/>
                </a:cubicBezTo>
                <a:cubicBezTo>
                  <a:pt x="1076614" y="171116"/>
                  <a:pt x="1070558" y="153264"/>
                  <a:pt x="1070558" y="130284"/>
                </a:cubicBezTo>
                <a:cubicBezTo>
                  <a:pt x="1070558" y="106506"/>
                  <a:pt x="1076678" y="88053"/>
                  <a:pt x="1088921" y="74924"/>
                </a:cubicBezTo>
                <a:cubicBezTo>
                  <a:pt x="1101161" y="61790"/>
                  <a:pt x="1117045" y="55228"/>
                  <a:pt x="1136564" y="55228"/>
                </a:cubicBezTo>
                <a:cubicBezTo>
                  <a:pt x="1155460" y="55228"/>
                  <a:pt x="1170897" y="61657"/>
                  <a:pt x="1182874" y="74520"/>
                </a:cubicBezTo>
                <a:cubicBezTo>
                  <a:pt x="1194856" y="87386"/>
                  <a:pt x="1200842" y="105484"/>
                  <a:pt x="1200842" y="128819"/>
                </a:cubicBezTo>
                <a:cubicBezTo>
                  <a:pt x="1200842" y="130237"/>
                  <a:pt x="1200795" y="132364"/>
                  <a:pt x="1200705" y="135209"/>
                </a:cubicBezTo>
                <a:lnTo>
                  <a:pt x="1095312" y="135209"/>
                </a:lnTo>
                <a:cubicBezTo>
                  <a:pt x="1096197" y="150732"/>
                  <a:pt x="1100588" y="162623"/>
                  <a:pt x="1108484" y="170871"/>
                </a:cubicBezTo>
                <a:cubicBezTo>
                  <a:pt x="1116378" y="179126"/>
                  <a:pt x="1126229" y="183251"/>
                  <a:pt x="1138029" y="183251"/>
                </a:cubicBezTo>
                <a:cubicBezTo>
                  <a:pt x="1146809" y="183251"/>
                  <a:pt x="1154308" y="180939"/>
                  <a:pt x="1160519" y="176324"/>
                </a:cubicBezTo>
                <a:cubicBezTo>
                  <a:pt x="1166731" y="171713"/>
                  <a:pt x="1171653" y="164347"/>
                  <a:pt x="1175289" y="154235"/>
                </a:cubicBezTo>
                <a:close/>
                <a:moveTo>
                  <a:pt x="1096640" y="115513"/>
                </a:moveTo>
                <a:lnTo>
                  <a:pt x="1175555" y="115513"/>
                </a:lnTo>
                <a:cubicBezTo>
                  <a:pt x="1174490" y="103623"/>
                  <a:pt x="1171476" y="94705"/>
                  <a:pt x="1166505" y="88762"/>
                </a:cubicBezTo>
                <a:cubicBezTo>
                  <a:pt x="1158876" y="79535"/>
                  <a:pt x="1148984" y="74924"/>
                  <a:pt x="1136830" y="74924"/>
                </a:cubicBezTo>
                <a:cubicBezTo>
                  <a:pt x="1125829" y="74924"/>
                  <a:pt x="1116580" y="78603"/>
                  <a:pt x="1109085" y="85969"/>
                </a:cubicBezTo>
                <a:cubicBezTo>
                  <a:pt x="1101587" y="93334"/>
                  <a:pt x="1097439" y="103180"/>
                  <a:pt x="1096640" y="115513"/>
                </a:cubicBezTo>
                <a:close/>
                <a:moveTo>
                  <a:pt x="1326863" y="154235"/>
                </a:moveTo>
                <a:lnTo>
                  <a:pt x="1351617" y="157298"/>
                </a:lnTo>
                <a:cubicBezTo>
                  <a:pt x="1347712" y="171756"/>
                  <a:pt x="1340483" y="182982"/>
                  <a:pt x="1329924" y="190966"/>
                </a:cubicBezTo>
                <a:cubicBezTo>
                  <a:pt x="1319365" y="198947"/>
                  <a:pt x="1305879" y="202943"/>
                  <a:pt x="1289471" y="202943"/>
                </a:cubicBezTo>
                <a:cubicBezTo>
                  <a:pt x="1268799" y="202943"/>
                  <a:pt x="1252404" y="196578"/>
                  <a:pt x="1240297" y="183845"/>
                </a:cubicBezTo>
                <a:cubicBezTo>
                  <a:pt x="1228188" y="171116"/>
                  <a:pt x="1222133" y="153264"/>
                  <a:pt x="1222133" y="130284"/>
                </a:cubicBezTo>
                <a:cubicBezTo>
                  <a:pt x="1222133" y="106506"/>
                  <a:pt x="1228253" y="88053"/>
                  <a:pt x="1240499" y="74924"/>
                </a:cubicBezTo>
                <a:cubicBezTo>
                  <a:pt x="1252736" y="61790"/>
                  <a:pt x="1268619" y="55228"/>
                  <a:pt x="1288138" y="55228"/>
                </a:cubicBezTo>
                <a:cubicBezTo>
                  <a:pt x="1307038" y="55228"/>
                  <a:pt x="1322471" y="61657"/>
                  <a:pt x="1334449" y="74520"/>
                </a:cubicBezTo>
                <a:cubicBezTo>
                  <a:pt x="1346429" y="87386"/>
                  <a:pt x="1352417" y="105484"/>
                  <a:pt x="1352417" y="128819"/>
                </a:cubicBezTo>
                <a:cubicBezTo>
                  <a:pt x="1352417" y="130237"/>
                  <a:pt x="1352370" y="132364"/>
                  <a:pt x="1352280" y="135209"/>
                </a:cubicBezTo>
                <a:lnTo>
                  <a:pt x="1246886" y="135209"/>
                </a:lnTo>
                <a:cubicBezTo>
                  <a:pt x="1247771" y="150732"/>
                  <a:pt x="1252163" y="162623"/>
                  <a:pt x="1260059" y="170871"/>
                </a:cubicBezTo>
                <a:cubicBezTo>
                  <a:pt x="1267953" y="179126"/>
                  <a:pt x="1277803" y="183251"/>
                  <a:pt x="1289604" y="183251"/>
                </a:cubicBezTo>
                <a:cubicBezTo>
                  <a:pt x="1298387" y="183251"/>
                  <a:pt x="1305883" y="180939"/>
                  <a:pt x="1312096" y="176324"/>
                </a:cubicBezTo>
                <a:cubicBezTo>
                  <a:pt x="1318306" y="171713"/>
                  <a:pt x="1323227" y="164347"/>
                  <a:pt x="1326863" y="154235"/>
                </a:cubicBezTo>
                <a:close/>
                <a:moveTo>
                  <a:pt x="1248215" y="115513"/>
                </a:moveTo>
                <a:lnTo>
                  <a:pt x="1327130" y="115513"/>
                </a:lnTo>
                <a:cubicBezTo>
                  <a:pt x="1326064" y="103623"/>
                  <a:pt x="1323051" y="94705"/>
                  <a:pt x="1318082" y="88762"/>
                </a:cubicBezTo>
                <a:cubicBezTo>
                  <a:pt x="1310451" y="79535"/>
                  <a:pt x="1300562" y="74924"/>
                  <a:pt x="1288405" y="74924"/>
                </a:cubicBezTo>
                <a:cubicBezTo>
                  <a:pt x="1277403" y="74924"/>
                  <a:pt x="1268155" y="78603"/>
                  <a:pt x="1260659" y="85969"/>
                </a:cubicBezTo>
                <a:cubicBezTo>
                  <a:pt x="1253160" y="93334"/>
                  <a:pt x="1249014" y="103180"/>
                  <a:pt x="1248215" y="115513"/>
                </a:cubicBezTo>
                <a:close/>
                <a:moveTo>
                  <a:pt x="1455639" y="58421"/>
                </a:moveTo>
                <a:lnTo>
                  <a:pt x="1510863" y="58421"/>
                </a:lnTo>
                <a:cubicBezTo>
                  <a:pt x="1524438" y="58421"/>
                  <a:pt x="1534530" y="59551"/>
                  <a:pt x="1541143" y="61816"/>
                </a:cubicBezTo>
                <a:cubicBezTo>
                  <a:pt x="1547749" y="64076"/>
                  <a:pt x="1553426" y="68221"/>
                  <a:pt x="1558175" y="74254"/>
                </a:cubicBezTo>
                <a:cubicBezTo>
                  <a:pt x="1562919" y="80287"/>
                  <a:pt x="1565296" y="87520"/>
                  <a:pt x="1565296" y="95951"/>
                </a:cubicBezTo>
                <a:cubicBezTo>
                  <a:pt x="1565296" y="102693"/>
                  <a:pt x="1563899" y="108569"/>
                  <a:pt x="1561105" y="113580"/>
                </a:cubicBezTo>
                <a:cubicBezTo>
                  <a:pt x="1558308" y="118595"/>
                  <a:pt x="1554113" y="122785"/>
                  <a:pt x="1548526" y="126159"/>
                </a:cubicBezTo>
                <a:cubicBezTo>
                  <a:pt x="1555182" y="128377"/>
                  <a:pt x="1560704" y="132523"/>
                  <a:pt x="1565097" y="138600"/>
                </a:cubicBezTo>
                <a:cubicBezTo>
                  <a:pt x="1569489" y="144681"/>
                  <a:pt x="1571681" y="151888"/>
                  <a:pt x="1571681" y="160229"/>
                </a:cubicBezTo>
                <a:cubicBezTo>
                  <a:pt x="1570796" y="173624"/>
                  <a:pt x="1566004" y="183557"/>
                  <a:pt x="1557310" y="190034"/>
                </a:cubicBezTo>
                <a:cubicBezTo>
                  <a:pt x="1548617" y="196510"/>
                  <a:pt x="1535973" y="199749"/>
                  <a:pt x="1519384" y="199749"/>
                </a:cubicBezTo>
                <a:lnTo>
                  <a:pt x="1455639" y="199749"/>
                </a:lnTo>
                <a:close/>
                <a:moveTo>
                  <a:pt x="1479590" y="117908"/>
                </a:moveTo>
                <a:lnTo>
                  <a:pt x="1505143" y="117908"/>
                </a:lnTo>
                <a:cubicBezTo>
                  <a:pt x="1515345" y="117908"/>
                  <a:pt x="1522354" y="117375"/>
                  <a:pt x="1526171" y="116309"/>
                </a:cubicBezTo>
                <a:cubicBezTo>
                  <a:pt x="1529986" y="115247"/>
                  <a:pt x="1533399" y="113095"/>
                  <a:pt x="1536420" y="109857"/>
                </a:cubicBezTo>
                <a:cubicBezTo>
                  <a:pt x="1539433" y="106618"/>
                  <a:pt x="1540941" y="102736"/>
                  <a:pt x="1540941" y="98212"/>
                </a:cubicBezTo>
                <a:cubicBezTo>
                  <a:pt x="1540941" y="90759"/>
                  <a:pt x="1538299" y="85569"/>
                  <a:pt x="1533021" y="82639"/>
                </a:cubicBezTo>
                <a:cubicBezTo>
                  <a:pt x="1527743" y="79715"/>
                  <a:pt x="1518714" y="78250"/>
                  <a:pt x="1505942" y="78250"/>
                </a:cubicBezTo>
                <a:lnTo>
                  <a:pt x="1479590" y="78250"/>
                </a:lnTo>
                <a:close/>
                <a:moveTo>
                  <a:pt x="1479590" y="180054"/>
                </a:moveTo>
                <a:lnTo>
                  <a:pt x="1511130" y="180054"/>
                </a:lnTo>
                <a:cubicBezTo>
                  <a:pt x="1524701" y="180054"/>
                  <a:pt x="1534022" y="178477"/>
                  <a:pt x="1539080" y="175327"/>
                </a:cubicBezTo>
                <a:cubicBezTo>
                  <a:pt x="1544135" y="172178"/>
                  <a:pt x="1546798" y="166745"/>
                  <a:pt x="1547061" y="159031"/>
                </a:cubicBezTo>
                <a:cubicBezTo>
                  <a:pt x="1547061" y="154502"/>
                  <a:pt x="1545599" y="150307"/>
                  <a:pt x="1542673" y="146449"/>
                </a:cubicBezTo>
                <a:cubicBezTo>
                  <a:pt x="1539746" y="142589"/>
                  <a:pt x="1535929" y="140156"/>
                  <a:pt x="1531225" y="139133"/>
                </a:cubicBezTo>
                <a:cubicBezTo>
                  <a:pt x="1526522" y="138111"/>
                  <a:pt x="1518981" y="137603"/>
                  <a:pt x="1508605" y="137603"/>
                </a:cubicBezTo>
                <a:lnTo>
                  <a:pt x="1479590" y="137603"/>
                </a:lnTo>
                <a:close/>
                <a:moveTo>
                  <a:pt x="1600294" y="253915"/>
                </a:moveTo>
                <a:lnTo>
                  <a:pt x="1600294" y="58421"/>
                </a:lnTo>
                <a:lnTo>
                  <a:pt x="1622118" y="58421"/>
                </a:lnTo>
                <a:lnTo>
                  <a:pt x="1622118" y="76788"/>
                </a:lnTo>
                <a:cubicBezTo>
                  <a:pt x="1627265" y="69602"/>
                  <a:pt x="1633075" y="64214"/>
                  <a:pt x="1639556" y="60617"/>
                </a:cubicBezTo>
                <a:cubicBezTo>
                  <a:pt x="1646026" y="57024"/>
                  <a:pt x="1653880" y="55228"/>
                  <a:pt x="1663107" y="55228"/>
                </a:cubicBezTo>
                <a:cubicBezTo>
                  <a:pt x="1675171" y="55228"/>
                  <a:pt x="1685820" y="58331"/>
                  <a:pt x="1695042" y="64541"/>
                </a:cubicBezTo>
                <a:cubicBezTo>
                  <a:pt x="1704269" y="70752"/>
                  <a:pt x="1711235" y="79513"/>
                  <a:pt x="1715940" y="90824"/>
                </a:cubicBezTo>
                <a:cubicBezTo>
                  <a:pt x="1720638" y="102140"/>
                  <a:pt x="1722989" y="114537"/>
                  <a:pt x="1722989" y="128024"/>
                </a:cubicBezTo>
                <a:cubicBezTo>
                  <a:pt x="1722989" y="142481"/>
                  <a:pt x="1720394" y="155503"/>
                  <a:pt x="1715206" y="167076"/>
                </a:cubicBezTo>
                <a:cubicBezTo>
                  <a:pt x="1710018" y="178653"/>
                  <a:pt x="1702477" y="187528"/>
                  <a:pt x="1692584" y="193694"/>
                </a:cubicBezTo>
                <a:cubicBezTo>
                  <a:pt x="1682691" y="199857"/>
                  <a:pt x="1672290" y="202943"/>
                  <a:pt x="1661379" y="202943"/>
                </a:cubicBezTo>
                <a:cubicBezTo>
                  <a:pt x="1653394" y="202943"/>
                  <a:pt x="1646226" y="201258"/>
                  <a:pt x="1639886" y="197885"/>
                </a:cubicBezTo>
                <a:cubicBezTo>
                  <a:pt x="1633544" y="194516"/>
                  <a:pt x="1628331" y="190260"/>
                  <a:pt x="1624249" y="185113"/>
                </a:cubicBezTo>
                <a:lnTo>
                  <a:pt x="1624249" y="253915"/>
                </a:lnTo>
                <a:close/>
                <a:moveTo>
                  <a:pt x="1621988" y="129884"/>
                </a:moveTo>
                <a:cubicBezTo>
                  <a:pt x="1621988" y="148072"/>
                  <a:pt x="1625667" y="161515"/>
                  <a:pt x="1633032" y="170208"/>
                </a:cubicBezTo>
                <a:cubicBezTo>
                  <a:pt x="1640394" y="178902"/>
                  <a:pt x="1649312" y="183251"/>
                  <a:pt x="1659781" y="183251"/>
                </a:cubicBezTo>
                <a:cubicBezTo>
                  <a:pt x="1670426" y="183251"/>
                  <a:pt x="1679545" y="178747"/>
                  <a:pt x="1687130" y="169740"/>
                </a:cubicBezTo>
                <a:cubicBezTo>
                  <a:pt x="1694711" y="160736"/>
                  <a:pt x="1698506" y="146783"/>
                  <a:pt x="1698506" y="127886"/>
                </a:cubicBezTo>
                <a:cubicBezTo>
                  <a:pt x="1698506" y="109879"/>
                  <a:pt x="1694801" y="96394"/>
                  <a:pt x="1687396" y="87429"/>
                </a:cubicBezTo>
                <a:cubicBezTo>
                  <a:pt x="1679988" y="78473"/>
                  <a:pt x="1671135" y="73991"/>
                  <a:pt x="1660847" y="73991"/>
                </a:cubicBezTo>
                <a:cubicBezTo>
                  <a:pt x="1650641" y="73991"/>
                  <a:pt x="1641615" y="78762"/>
                  <a:pt x="1633764" y="88298"/>
                </a:cubicBezTo>
                <a:cubicBezTo>
                  <a:pt x="1625911" y="97837"/>
                  <a:pt x="1621988" y="111701"/>
                  <a:pt x="1621988" y="129884"/>
                </a:cubicBezTo>
                <a:close/>
                <a:moveTo>
                  <a:pt x="1848615" y="154235"/>
                </a:moveTo>
                <a:lnTo>
                  <a:pt x="1873368" y="157298"/>
                </a:lnTo>
                <a:cubicBezTo>
                  <a:pt x="1869463" y="171756"/>
                  <a:pt x="1862238" y="182982"/>
                  <a:pt x="1851679" y="190966"/>
                </a:cubicBezTo>
                <a:cubicBezTo>
                  <a:pt x="1841117" y="198947"/>
                  <a:pt x="1827634" y="202943"/>
                  <a:pt x="1811222" y="202943"/>
                </a:cubicBezTo>
                <a:cubicBezTo>
                  <a:pt x="1790550" y="202943"/>
                  <a:pt x="1774160" y="196578"/>
                  <a:pt x="1762049" y="183845"/>
                </a:cubicBezTo>
                <a:cubicBezTo>
                  <a:pt x="1749942" y="171116"/>
                  <a:pt x="1743884" y="153264"/>
                  <a:pt x="1743884" y="130284"/>
                </a:cubicBezTo>
                <a:cubicBezTo>
                  <a:pt x="1743884" y="106506"/>
                  <a:pt x="1750007" y="88053"/>
                  <a:pt x="1762251" y="74924"/>
                </a:cubicBezTo>
                <a:cubicBezTo>
                  <a:pt x="1774491" y="61790"/>
                  <a:pt x="1790374" y="55228"/>
                  <a:pt x="1809890" y="55228"/>
                </a:cubicBezTo>
                <a:cubicBezTo>
                  <a:pt x="1828790" y="55228"/>
                  <a:pt x="1844227" y="61657"/>
                  <a:pt x="1856204" y="74520"/>
                </a:cubicBezTo>
                <a:cubicBezTo>
                  <a:pt x="1868182" y="87386"/>
                  <a:pt x="1874168" y="105484"/>
                  <a:pt x="1874168" y="128819"/>
                </a:cubicBezTo>
                <a:cubicBezTo>
                  <a:pt x="1874168" y="130237"/>
                  <a:pt x="1874121" y="132364"/>
                  <a:pt x="1874031" y="135209"/>
                </a:cubicBezTo>
                <a:lnTo>
                  <a:pt x="1768638" y="135209"/>
                </a:lnTo>
                <a:cubicBezTo>
                  <a:pt x="1769523" y="150732"/>
                  <a:pt x="1773915" y="162623"/>
                  <a:pt x="1781810" y="170871"/>
                </a:cubicBezTo>
                <a:cubicBezTo>
                  <a:pt x="1789705" y="179126"/>
                  <a:pt x="1799555" y="183251"/>
                  <a:pt x="1811356" y="183251"/>
                </a:cubicBezTo>
                <a:cubicBezTo>
                  <a:pt x="1820139" y="183251"/>
                  <a:pt x="1827638" y="180939"/>
                  <a:pt x="1833848" y="176324"/>
                </a:cubicBezTo>
                <a:cubicBezTo>
                  <a:pt x="1840057" y="171713"/>
                  <a:pt x="1844979" y="164347"/>
                  <a:pt x="1848615" y="154235"/>
                </a:cubicBezTo>
                <a:close/>
                <a:moveTo>
                  <a:pt x="1769970" y="115513"/>
                </a:moveTo>
                <a:lnTo>
                  <a:pt x="1848881" y="115513"/>
                </a:lnTo>
                <a:cubicBezTo>
                  <a:pt x="1847820" y="103623"/>
                  <a:pt x="1844802" y="94705"/>
                  <a:pt x="1839835" y="88762"/>
                </a:cubicBezTo>
                <a:cubicBezTo>
                  <a:pt x="1832206" y="79535"/>
                  <a:pt x="1822313" y="74924"/>
                  <a:pt x="1810157" y="74924"/>
                </a:cubicBezTo>
                <a:cubicBezTo>
                  <a:pt x="1799155" y="74924"/>
                  <a:pt x="1789906" y="78603"/>
                  <a:pt x="1782411" y="85969"/>
                </a:cubicBezTo>
                <a:cubicBezTo>
                  <a:pt x="1774915" y="93334"/>
                  <a:pt x="1770765" y="103180"/>
                  <a:pt x="1769970" y="115513"/>
                </a:cubicBezTo>
                <a:close/>
                <a:moveTo>
                  <a:pt x="1904927" y="58421"/>
                </a:moveTo>
                <a:lnTo>
                  <a:pt x="1942186" y="58421"/>
                </a:lnTo>
                <a:lnTo>
                  <a:pt x="1979317" y="171536"/>
                </a:lnTo>
                <a:lnTo>
                  <a:pt x="2020573" y="58421"/>
                </a:lnTo>
                <a:lnTo>
                  <a:pt x="2055035" y="58421"/>
                </a:lnTo>
                <a:lnTo>
                  <a:pt x="2055035" y="199749"/>
                </a:lnTo>
                <a:lnTo>
                  <a:pt x="2031085" y="199749"/>
                </a:lnTo>
                <a:lnTo>
                  <a:pt x="2031085" y="85971"/>
                </a:lnTo>
                <a:lnTo>
                  <a:pt x="1989296" y="199749"/>
                </a:lnTo>
                <a:lnTo>
                  <a:pt x="1967873" y="199749"/>
                </a:lnTo>
                <a:lnTo>
                  <a:pt x="1928348" y="80510"/>
                </a:lnTo>
                <a:lnTo>
                  <a:pt x="1928348" y="199749"/>
                </a:lnTo>
                <a:lnTo>
                  <a:pt x="1904927" y="199749"/>
                </a:lnTo>
                <a:close/>
                <a:moveTo>
                  <a:pt x="2202888" y="58421"/>
                </a:moveTo>
                <a:lnTo>
                  <a:pt x="2202888" y="199749"/>
                </a:lnTo>
                <a:lnTo>
                  <a:pt x="2179066" y="199749"/>
                </a:lnTo>
                <a:lnTo>
                  <a:pt x="2179066" y="144656"/>
                </a:lnTo>
                <a:lnTo>
                  <a:pt x="2165228" y="144656"/>
                </a:lnTo>
                <a:cubicBezTo>
                  <a:pt x="2156797" y="144656"/>
                  <a:pt x="2150522" y="145743"/>
                  <a:pt x="2146397" y="147913"/>
                </a:cubicBezTo>
                <a:cubicBezTo>
                  <a:pt x="2142270" y="150087"/>
                  <a:pt x="2136258" y="157075"/>
                  <a:pt x="2128364" y="168873"/>
                </a:cubicBezTo>
                <a:lnTo>
                  <a:pt x="2107470" y="199749"/>
                </a:lnTo>
                <a:lnTo>
                  <a:pt x="2077795" y="199749"/>
                </a:lnTo>
                <a:lnTo>
                  <a:pt x="2103610" y="161687"/>
                </a:lnTo>
                <a:cubicBezTo>
                  <a:pt x="2111505" y="150066"/>
                  <a:pt x="2119360" y="143500"/>
                  <a:pt x="2127165" y="141991"/>
                </a:cubicBezTo>
                <a:cubicBezTo>
                  <a:pt x="2113502" y="140131"/>
                  <a:pt x="2103369" y="135205"/>
                  <a:pt x="2096756" y="127221"/>
                </a:cubicBezTo>
                <a:cubicBezTo>
                  <a:pt x="2090146" y="119237"/>
                  <a:pt x="2086841" y="110056"/>
                  <a:pt x="2086841" y="99677"/>
                </a:cubicBezTo>
                <a:cubicBezTo>
                  <a:pt x="2086841" y="87429"/>
                  <a:pt x="2091168" y="77494"/>
                  <a:pt x="2099820" y="69865"/>
                </a:cubicBezTo>
                <a:cubicBezTo>
                  <a:pt x="2108471" y="62234"/>
                  <a:pt x="2121002" y="58421"/>
                  <a:pt x="2137414" y="58421"/>
                </a:cubicBezTo>
                <a:close/>
                <a:moveTo>
                  <a:pt x="2179066" y="78250"/>
                </a:moveTo>
                <a:lnTo>
                  <a:pt x="2145000" y="78250"/>
                </a:lnTo>
                <a:cubicBezTo>
                  <a:pt x="2130718" y="78250"/>
                  <a:pt x="2121510" y="80463"/>
                  <a:pt x="2117384" y="84903"/>
                </a:cubicBezTo>
                <a:cubicBezTo>
                  <a:pt x="2113263" y="89342"/>
                  <a:pt x="2111199" y="94528"/>
                  <a:pt x="2111199" y="100472"/>
                </a:cubicBezTo>
                <a:cubicBezTo>
                  <a:pt x="2111199" y="108904"/>
                  <a:pt x="2114238" y="115092"/>
                  <a:pt x="2120315" y="119038"/>
                </a:cubicBezTo>
                <a:cubicBezTo>
                  <a:pt x="2126390" y="122987"/>
                  <a:pt x="2137147" y="124960"/>
                  <a:pt x="2152581" y="124960"/>
                </a:cubicBezTo>
                <a:lnTo>
                  <a:pt x="2179066" y="124960"/>
                </a:lnTo>
                <a:close/>
                <a:moveTo>
                  <a:pt x="2303025" y="129085"/>
                </a:moveTo>
                <a:cubicBezTo>
                  <a:pt x="2303025" y="102913"/>
                  <a:pt x="2310297" y="83532"/>
                  <a:pt x="2324852" y="70931"/>
                </a:cubicBezTo>
                <a:cubicBezTo>
                  <a:pt x="2337006" y="60462"/>
                  <a:pt x="2351823" y="55228"/>
                  <a:pt x="2369297" y="55228"/>
                </a:cubicBezTo>
                <a:cubicBezTo>
                  <a:pt x="2388727" y="55228"/>
                  <a:pt x="2404609" y="61592"/>
                  <a:pt x="2416944" y="74325"/>
                </a:cubicBezTo>
                <a:cubicBezTo>
                  <a:pt x="2429274" y="87058"/>
                  <a:pt x="2435440" y="104645"/>
                  <a:pt x="2435440" y="127088"/>
                </a:cubicBezTo>
                <a:cubicBezTo>
                  <a:pt x="2435440" y="145278"/>
                  <a:pt x="2432708" y="159585"/>
                  <a:pt x="2427253" y="170007"/>
                </a:cubicBezTo>
                <a:cubicBezTo>
                  <a:pt x="2421800" y="180433"/>
                  <a:pt x="2413859" y="188529"/>
                  <a:pt x="2403432" y="194292"/>
                </a:cubicBezTo>
                <a:cubicBezTo>
                  <a:pt x="2393007" y="200059"/>
                  <a:pt x="2381631" y="202943"/>
                  <a:pt x="2369297" y="202943"/>
                </a:cubicBezTo>
                <a:cubicBezTo>
                  <a:pt x="2349512" y="202943"/>
                  <a:pt x="2333521" y="196600"/>
                  <a:pt x="2321324" y="183914"/>
                </a:cubicBezTo>
                <a:cubicBezTo>
                  <a:pt x="2309123" y="171226"/>
                  <a:pt x="2303025" y="152954"/>
                  <a:pt x="2303025" y="129085"/>
                </a:cubicBezTo>
                <a:close/>
                <a:moveTo>
                  <a:pt x="2327646" y="129085"/>
                </a:moveTo>
                <a:cubicBezTo>
                  <a:pt x="2327646" y="147186"/>
                  <a:pt x="2331595" y="160736"/>
                  <a:pt x="2339490" y="169740"/>
                </a:cubicBezTo>
                <a:cubicBezTo>
                  <a:pt x="2347384" y="178747"/>
                  <a:pt x="2357321" y="183251"/>
                  <a:pt x="2369297" y="183251"/>
                </a:cubicBezTo>
                <a:cubicBezTo>
                  <a:pt x="2381184" y="183251"/>
                  <a:pt x="2391077" y="178726"/>
                  <a:pt x="2398972" y="169672"/>
                </a:cubicBezTo>
                <a:cubicBezTo>
                  <a:pt x="2406867" y="160624"/>
                  <a:pt x="2410816" y="146826"/>
                  <a:pt x="2410816" y="128286"/>
                </a:cubicBezTo>
                <a:cubicBezTo>
                  <a:pt x="2410816" y="110809"/>
                  <a:pt x="2406846" y="97568"/>
                  <a:pt x="2398907" y="88561"/>
                </a:cubicBezTo>
                <a:cubicBezTo>
                  <a:pt x="2390966" y="79560"/>
                  <a:pt x="2381098" y="75057"/>
                  <a:pt x="2369297" y="75057"/>
                </a:cubicBezTo>
                <a:cubicBezTo>
                  <a:pt x="2357321" y="75057"/>
                  <a:pt x="2347384" y="79535"/>
                  <a:pt x="2339490" y="88495"/>
                </a:cubicBezTo>
                <a:cubicBezTo>
                  <a:pt x="2331595" y="97460"/>
                  <a:pt x="2327646" y="110985"/>
                  <a:pt x="2327646" y="129085"/>
                </a:cubicBezTo>
                <a:close/>
                <a:moveTo>
                  <a:pt x="2476146" y="58421"/>
                </a:moveTo>
                <a:lnTo>
                  <a:pt x="2574623" y="58421"/>
                </a:lnTo>
                <a:lnTo>
                  <a:pt x="2574623" y="180054"/>
                </a:lnTo>
                <a:lnTo>
                  <a:pt x="2589924" y="180054"/>
                </a:lnTo>
                <a:lnTo>
                  <a:pt x="2589924" y="239804"/>
                </a:lnTo>
                <a:lnTo>
                  <a:pt x="2570231" y="239804"/>
                </a:lnTo>
                <a:lnTo>
                  <a:pt x="2570231" y="199749"/>
                </a:lnTo>
                <a:lnTo>
                  <a:pt x="2458977" y="199749"/>
                </a:lnTo>
                <a:lnTo>
                  <a:pt x="2458977" y="239804"/>
                </a:lnTo>
                <a:lnTo>
                  <a:pt x="2439282" y="239804"/>
                </a:lnTo>
                <a:lnTo>
                  <a:pt x="2439282" y="180054"/>
                </a:lnTo>
                <a:lnTo>
                  <a:pt x="2451924" y="180054"/>
                </a:lnTo>
                <a:cubicBezTo>
                  <a:pt x="2468780" y="157165"/>
                  <a:pt x="2476855" y="116623"/>
                  <a:pt x="2476146" y="58421"/>
                </a:cubicBezTo>
                <a:close/>
                <a:moveTo>
                  <a:pt x="2496108" y="78250"/>
                </a:moveTo>
                <a:cubicBezTo>
                  <a:pt x="2494332" y="124117"/>
                  <a:pt x="2487237" y="158055"/>
                  <a:pt x="2474814" y="180054"/>
                </a:cubicBezTo>
                <a:lnTo>
                  <a:pt x="2550803" y="180054"/>
                </a:lnTo>
                <a:lnTo>
                  <a:pt x="2550803" y="78250"/>
                </a:lnTo>
                <a:close/>
                <a:moveTo>
                  <a:pt x="2616271" y="58421"/>
                </a:moveTo>
                <a:lnTo>
                  <a:pt x="2640230" y="58421"/>
                </a:lnTo>
                <a:lnTo>
                  <a:pt x="2640230" y="166216"/>
                </a:lnTo>
                <a:lnTo>
                  <a:pt x="2706632" y="58421"/>
                </a:lnTo>
                <a:lnTo>
                  <a:pt x="2732451" y="58421"/>
                </a:lnTo>
                <a:lnTo>
                  <a:pt x="2732451" y="199749"/>
                </a:lnTo>
                <a:lnTo>
                  <a:pt x="2708496" y="199749"/>
                </a:lnTo>
                <a:lnTo>
                  <a:pt x="2708496" y="92625"/>
                </a:lnTo>
                <a:lnTo>
                  <a:pt x="2642090" y="199749"/>
                </a:lnTo>
                <a:lnTo>
                  <a:pt x="2616271" y="199749"/>
                </a:lnTo>
                <a:close/>
                <a:moveTo>
                  <a:pt x="2768648" y="58421"/>
                </a:moveTo>
                <a:lnTo>
                  <a:pt x="2792603" y="58421"/>
                </a:lnTo>
                <a:lnTo>
                  <a:pt x="2792603" y="117241"/>
                </a:lnTo>
                <a:lnTo>
                  <a:pt x="2859009" y="117241"/>
                </a:lnTo>
                <a:lnTo>
                  <a:pt x="2859009" y="58421"/>
                </a:lnTo>
                <a:lnTo>
                  <a:pt x="2882960" y="58421"/>
                </a:lnTo>
                <a:lnTo>
                  <a:pt x="2882960" y="199749"/>
                </a:lnTo>
                <a:lnTo>
                  <a:pt x="2859009" y="199749"/>
                </a:lnTo>
                <a:lnTo>
                  <a:pt x="2859009" y="137070"/>
                </a:lnTo>
                <a:lnTo>
                  <a:pt x="2792603" y="137070"/>
                </a:lnTo>
                <a:lnTo>
                  <a:pt x="2792603" y="199749"/>
                </a:lnTo>
                <a:lnTo>
                  <a:pt x="2768648" y="199749"/>
                </a:lnTo>
                <a:close/>
                <a:moveTo>
                  <a:pt x="2993656" y="58421"/>
                </a:moveTo>
                <a:lnTo>
                  <a:pt x="3017610" y="58421"/>
                </a:lnTo>
                <a:lnTo>
                  <a:pt x="3017610" y="166216"/>
                </a:lnTo>
                <a:lnTo>
                  <a:pt x="3084016" y="58421"/>
                </a:lnTo>
                <a:lnTo>
                  <a:pt x="3109836" y="58421"/>
                </a:lnTo>
                <a:lnTo>
                  <a:pt x="3109836" y="199749"/>
                </a:lnTo>
                <a:lnTo>
                  <a:pt x="3085878" y="199749"/>
                </a:lnTo>
                <a:lnTo>
                  <a:pt x="3085878" y="92625"/>
                </a:lnTo>
                <a:lnTo>
                  <a:pt x="3019476" y="199749"/>
                </a:lnTo>
                <a:lnTo>
                  <a:pt x="2993656" y="199749"/>
                </a:lnTo>
                <a:close/>
                <a:moveTo>
                  <a:pt x="3177169" y="135871"/>
                </a:moveTo>
                <a:lnTo>
                  <a:pt x="3177169" y="117108"/>
                </a:lnTo>
                <a:cubicBezTo>
                  <a:pt x="3187286" y="117018"/>
                  <a:pt x="3194187" y="116623"/>
                  <a:pt x="3197870" y="115909"/>
                </a:cubicBezTo>
                <a:cubicBezTo>
                  <a:pt x="3201550" y="115200"/>
                  <a:pt x="3205031" y="113073"/>
                  <a:pt x="3208314" y="109524"/>
                </a:cubicBezTo>
                <a:cubicBezTo>
                  <a:pt x="3211593" y="105974"/>
                  <a:pt x="3213235" y="101542"/>
                  <a:pt x="3213235" y="96218"/>
                </a:cubicBezTo>
                <a:cubicBezTo>
                  <a:pt x="3213235" y="89741"/>
                  <a:pt x="3211086" y="84572"/>
                  <a:pt x="3206783" y="80712"/>
                </a:cubicBezTo>
                <a:cubicBezTo>
                  <a:pt x="3202478" y="76853"/>
                  <a:pt x="3196913" y="74924"/>
                  <a:pt x="3190083" y="74924"/>
                </a:cubicBezTo>
                <a:cubicBezTo>
                  <a:pt x="3176598" y="74924"/>
                  <a:pt x="3167148" y="82865"/>
                  <a:pt x="3161737" y="98741"/>
                </a:cubicBezTo>
                <a:lnTo>
                  <a:pt x="3138978" y="95019"/>
                </a:lnTo>
                <a:cubicBezTo>
                  <a:pt x="3146078" y="68490"/>
                  <a:pt x="3163198" y="55228"/>
                  <a:pt x="3190346" y="55228"/>
                </a:cubicBezTo>
                <a:cubicBezTo>
                  <a:pt x="3205430" y="55228"/>
                  <a:pt x="3217252" y="59350"/>
                  <a:pt x="3225813" y="67601"/>
                </a:cubicBezTo>
                <a:cubicBezTo>
                  <a:pt x="3234378" y="75856"/>
                  <a:pt x="3238654" y="85702"/>
                  <a:pt x="3238654" y="97146"/>
                </a:cubicBezTo>
                <a:cubicBezTo>
                  <a:pt x="3238654" y="108680"/>
                  <a:pt x="3233067" y="117865"/>
                  <a:pt x="3221886" y="124694"/>
                </a:cubicBezTo>
                <a:cubicBezTo>
                  <a:pt x="3228984" y="128510"/>
                  <a:pt x="3234305" y="133366"/>
                  <a:pt x="3237859" y="139263"/>
                </a:cubicBezTo>
                <a:cubicBezTo>
                  <a:pt x="3241405" y="145166"/>
                  <a:pt x="3243179" y="152151"/>
                  <a:pt x="3243179" y="160229"/>
                </a:cubicBezTo>
                <a:cubicBezTo>
                  <a:pt x="3243179" y="172915"/>
                  <a:pt x="3238564" y="183204"/>
                  <a:pt x="3229337" y="191099"/>
                </a:cubicBezTo>
                <a:cubicBezTo>
                  <a:pt x="3220114" y="198994"/>
                  <a:pt x="3207201" y="202943"/>
                  <a:pt x="3190612" y="202943"/>
                </a:cubicBezTo>
                <a:cubicBezTo>
                  <a:pt x="3158407" y="202943"/>
                  <a:pt x="3139734" y="188615"/>
                  <a:pt x="3134589" y="159963"/>
                </a:cubicBezTo>
                <a:lnTo>
                  <a:pt x="3157078" y="155171"/>
                </a:lnTo>
                <a:cubicBezTo>
                  <a:pt x="3159116" y="164217"/>
                  <a:pt x="3163267" y="171226"/>
                  <a:pt x="3169524" y="176195"/>
                </a:cubicBezTo>
                <a:cubicBezTo>
                  <a:pt x="3175776" y="181163"/>
                  <a:pt x="3182936" y="183647"/>
                  <a:pt x="3191012" y="183647"/>
                </a:cubicBezTo>
                <a:cubicBezTo>
                  <a:pt x="3199087" y="183647"/>
                  <a:pt x="3205808" y="181361"/>
                  <a:pt x="3211175" y="176793"/>
                </a:cubicBezTo>
                <a:cubicBezTo>
                  <a:pt x="3216543" y="172225"/>
                  <a:pt x="3219225" y="166393"/>
                  <a:pt x="3219225" y="159293"/>
                </a:cubicBezTo>
                <a:cubicBezTo>
                  <a:pt x="3219225" y="153792"/>
                  <a:pt x="3217540" y="149004"/>
                  <a:pt x="3214167" y="144922"/>
                </a:cubicBezTo>
                <a:cubicBezTo>
                  <a:pt x="3210794" y="140839"/>
                  <a:pt x="3207201" y="138290"/>
                  <a:pt x="3203389" y="137272"/>
                </a:cubicBezTo>
                <a:cubicBezTo>
                  <a:pt x="3199572" y="136249"/>
                  <a:pt x="3192653" y="135739"/>
                  <a:pt x="3182632" y="135739"/>
                </a:cubicBezTo>
                <a:cubicBezTo>
                  <a:pt x="3181832" y="135739"/>
                  <a:pt x="3180010" y="135782"/>
                  <a:pt x="3177169" y="135871"/>
                </a:cubicBezTo>
                <a:close/>
                <a:moveTo>
                  <a:pt x="3342896" y="58421"/>
                </a:moveTo>
                <a:lnTo>
                  <a:pt x="3366850" y="58421"/>
                </a:lnTo>
                <a:lnTo>
                  <a:pt x="3366850" y="117241"/>
                </a:lnTo>
                <a:lnTo>
                  <a:pt x="3433256" y="117241"/>
                </a:lnTo>
                <a:lnTo>
                  <a:pt x="3433256" y="58421"/>
                </a:lnTo>
                <a:lnTo>
                  <a:pt x="3457211" y="58421"/>
                </a:lnTo>
                <a:lnTo>
                  <a:pt x="3457211" y="199749"/>
                </a:lnTo>
                <a:lnTo>
                  <a:pt x="3433256" y="199749"/>
                </a:lnTo>
                <a:lnTo>
                  <a:pt x="3433256" y="137070"/>
                </a:lnTo>
                <a:lnTo>
                  <a:pt x="3366850" y="137070"/>
                </a:lnTo>
                <a:lnTo>
                  <a:pt x="3366850" y="199749"/>
                </a:lnTo>
                <a:lnTo>
                  <a:pt x="3342896" y="199749"/>
                </a:lnTo>
                <a:close/>
                <a:moveTo>
                  <a:pt x="3585496" y="182319"/>
                </a:moveTo>
                <a:cubicBezTo>
                  <a:pt x="3576626" y="189857"/>
                  <a:pt x="3568087" y="195181"/>
                  <a:pt x="3559879" y="198285"/>
                </a:cubicBezTo>
                <a:cubicBezTo>
                  <a:pt x="3551671" y="201388"/>
                  <a:pt x="3542865" y="202943"/>
                  <a:pt x="3533462" y="202943"/>
                </a:cubicBezTo>
                <a:cubicBezTo>
                  <a:pt x="3517939" y="202943"/>
                  <a:pt x="3506002" y="199149"/>
                  <a:pt x="3497664" y="191567"/>
                </a:cubicBezTo>
                <a:cubicBezTo>
                  <a:pt x="3489325" y="183982"/>
                  <a:pt x="3485153" y="174287"/>
                  <a:pt x="3485153" y="162486"/>
                </a:cubicBezTo>
                <a:cubicBezTo>
                  <a:pt x="3485153" y="155567"/>
                  <a:pt x="3486731" y="149249"/>
                  <a:pt x="3489880" y="143525"/>
                </a:cubicBezTo>
                <a:cubicBezTo>
                  <a:pt x="3493030" y="137801"/>
                  <a:pt x="3497156" y="133212"/>
                  <a:pt x="3502258" y="129748"/>
                </a:cubicBezTo>
                <a:cubicBezTo>
                  <a:pt x="3507354" y="126291"/>
                  <a:pt x="3513104" y="123675"/>
                  <a:pt x="3519490" y="121900"/>
                </a:cubicBezTo>
                <a:cubicBezTo>
                  <a:pt x="3524192" y="120657"/>
                  <a:pt x="3531287" y="119459"/>
                  <a:pt x="3540784" y="118307"/>
                </a:cubicBezTo>
                <a:cubicBezTo>
                  <a:pt x="3560124" y="115999"/>
                  <a:pt x="3574362" y="113250"/>
                  <a:pt x="3583502" y="110056"/>
                </a:cubicBezTo>
                <a:cubicBezTo>
                  <a:pt x="3583592" y="106773"/>
                  <a:pt x="3583632" y="104689"/>
                  <a:pt x="3583632" y="103800"/>
                </a:cubicBezTo>
                <a:cubicBezTo>
                  <a:pt x="3583632" y="94044"/>
                  <a:pt x="3581371" y="87166"/>
                  <a:pt x="3576848" y="83175"/>
                </a:cubicBezTo>
                <a:cubicBezTo>
                  <a:pt x="3570726" y="77763"/>
                  <a:pt x="3561632" y="75057"/>
                  <a:pt x="3549565" y="75057"/>
                </a:cubicBezTo>
                <a:cubicBezTo>
                  <a:pt x="3538297" y="75057"/>
                  <a:pt x="3529980" y="77029"/>
                  <a:pt x="3524617" y="80979"/>
                </a:cubicBezTo>
                <a:cubicBezTo>
                  <a:pt x="3519245" y="84925"/>
                  <a:pt x="3515275" y="91912"/>
                  <a:pt x="3512705" y="101938"/>
                </a:cubicBezTo>
                <a:lnTo>
                  <a:pt x="3489282" y="98741"/>
                </a:lnTo>
                <a:cubicBezTo>
                  <a:pt x="3491411" y="88718"/>
                  <a:pt x="3494917" y="80622"/>
                  <a:pt x="3499795" y="74455"/>
                </a:cubicBezTo>
                <a:cubicBezTo>
                  <a:pt x="3504673" y="68292"/>
                  <a:pt x="3511728" y="63541"/>
                  <a:pt x="3520952" y="60215"/>
                </a:cubicBezTo>
                <a:cubicBezTo>
                  <a:pt x="3530179" y="56887"/>
                  <a:pt x="3540871" y="55228"/>
                  <a:pt x="3553029" y="55228"/>
                </a:cubicBezTo>
                <a:cubicBezTo>
                  <a:pt x="3565091" y="55228"/>
                  <a:pt x="3574894" y="56646"/>
                  <a:pt x="3582437" y="59487"/>
                </a:cubicBezTo>
                <a:cubicBezTo>
                  <a:pt x="3589978" y="62326"/>
                  <a:pt x="3595523" y="65898"/>
                  <a:pt x="3599072" y="70200"/>
                </a:cubicBezTo>
                <a:cubicBezTo>
                  <a:pt x="3602618" y="74502"/>
                  <a:pt x="3605102" y="79939"/>
                  <a:pt x="3606523" y="86501"/>
                </a:cubicBezTo>
                <a:cubicBezTo>
                  <a:pt x="3607323" y="90584"/>
                  <a:pt x="3607719" y="97949"/>
                  <a:pt x="3607719" y="108590"/>
                </a:cubicBezTo>
                <a:lnTo>
                  <a:pt x="3607719" y="140533"/>
                </a:lnTo>
                <a:cubicBezTo>
                  <a:pt x="3607719" y="162800"/>
                  <a:pt x="3608226" y="176883"/>
                  <a:pt x="3609249" y="182780"/>
                </a:cubicBezTo>
                <a:cubicBezTo>
                  <a:pt x="3610271" y="188684"/>
                  <a:pt x="3612288" y="194339"/>
                  <a:pt x="3615308" y="199749"/>
                </a:cubicBezTo>
                <a:lnTo>
                  <a:pt x="3590288" y="199749"/>
                </a:lnTo>
                <a:cubicBezTo>
                  <a:pt x="3587804" y="194782"/>
                  <a:pt x="3586208" y="188971"/>
                  <a:pt x="3585496" y="182319"/>
                </a:cubicBezTo>
                <a:close/>
                <a:moveTo>
                  <a:pt x="3583502" y="128819"/>
                </a:moveTo>
                <a:cubicBezTo>
                  <a:pt x="3574808" y="132372"/>
                  <a:pt x="3561765" y="135386"/>
                  <a:pt x="3544377" y="137870"/>
                </a:cubicBezTo>
                <a:cubicBezTo>
                  <a:pt x="3534527" y="139291"/>
                  <a:pt x="3527565" y="140886"/>
                  <a:pt x="3523483" y="142662"/>
                </a:cubicBezTo>
                <a:cubicBezTo>
                  <a:pt x="3519400" y="144432"/>
                  <a:pt x="3516251" y="147028"/>
                  <a:pt x="3514033" y="150444"/>
                </a:cubicBezTo>
                <a:cubicBezTo>
                  <a:pt x="3511816" y="153857"/>
                  <a:pt x="3510706" y="157651"/>
                  <a:pt x="3510706" y="161824"/>
                </a:cubicBezTo>
                <a:cubicBezTo>
                  <a:pt x="3510706" y="168210"/>
                  <a:pt x="3513123" y="173531"/>
                  <a:pt x="3517960" y="177790"/>
                </a:cubicBezTo>
                <a:cubicBezTo>
                  <a:pt x="3522795" y="182052"/>
                  <a:pt x="3529869" y="184180"/>
                  <a:pt x="3539186" y="184180"/>
                </a:cubicBezTo>
                <a:cubicBezTo>
                  <a:pt x="3548413" y="184180"/>
                  <a:pt x="3556621" y="182160"/>
                  <a:pt x="3563806" y="178121"/>
                </a:cubicBezTo>
                <a:cubicBezTo>
                  <a:pt x="3570991" y="174085"/>
                  <a:pt x="3576269" y="168567"/>
                  <a:pt x="3579643" y="161558"/>
                </a:cubicBezTo>
                <a:cubicBezTo>
                  <a:pt x="3582213" y="156146"/>
                  <a:pt x="3583502" y="148162"/>
                  <a:pt x="3583502" y="137603"/>
                </a:cubicBezTo>
                <a:close/>
                <a:moveTo>
                  <a:pt x="3644849" y="58421"/>
                </a:moveTo>
                <a:lnTo>
                  <a:pt x="3668804" y="58421"/>
                </a:lnTo>
                <a:lnTo>
                  <a:pt x="3668804" y="166216"/>
                </a:lnTo>
                <a:lnTo>
                  <a:pt x="3735206" y="58421"/>
                </a:lnTo>
                <a:lnTo>
                  <a:pt x="3761025" y="58421"/>
                </a:lnTo>
                <a:lnTo>
                  <a:pt x="3761025" y="199749"/>
                </a:lnTo>
                <a:lnTo>
                  <a:pt x="3737070" y="199749"/>
                </a:lnTo>
                <a:lnTo>
                  <a:pt x="3737070" y="92625"/>
                </a:lnTo>
                <a:lnTo>
                  <a:pt x="3670665" y="199749"/>
                </a:lnTo>
                <a:lnTo>
                  <a:pt x="3644849" y="199749"/>
                </a:lnTo>
                <a:close/>
                <a:moveTo>
                  <a:pt x="3900626" y="0"/>
                </a:moveTo>
                <a:lnTo>
                  <a:pt x="3921783" y="267"/>
                </a:lnTo>
                <a:cubicBezTo>
                  <a:pt x="3920808" y="9760"/>
                  <a:pt x="3918702" y="16367"/>
                  <a:pt x="3915465" y="20095"/>
                </a:cubicBezTo>
                <a:cubicBezTo>
                  <a:pt x="3912225" y="23821"/>
                  <a:pt x="3908056" y="26215"/>
                  <a:pt x="3902955" y="27281"/>
                </a:cubicBezTo>
                <a:cubicBezTo>
                  <a:pt x="3897854" y="28346"/>
                  <a:pt x="3887850" y="28880"/>
                  <a:pt x="3872942" y="28880"/>
                </a:cubicBezTo>
                <a:cubicBezTo>
                  <a:pt x="3853164" y="28880"/>
                  <a:pt x="3839678" y="30787"/>
                  <a:pt x="3832492" y="34600"/>
                </a:cubicBezTo>
                <a:cubicBezTo>
                  <a:pt x="3825300" y="38416"/>
                  <a:pt x="3820138" y="44515"/>
                  <a:pt x="3816987" y="52899"/>
                </a:cubicBezTo>
                <a:cubicBezTo>
                  <a:pt x="3813837" y="61282"/>
                  <a:pt x="3812081" y="72082"/>
                  <a:pt x="3811728" y="85302"/>
                </a:cubicBezTo>
                <a:cubicBezTo>
                  <a:pt x="3817761" y="76342"/>
                  <a:pt x="3824817" y="69620"/>
                  <a:pt x="3832888" y="65142"/>
                </a:cubicBezTo>
                <a:cubicBezTo>
                  <a:pt x="3840959" y="60660"/>
                  <a:pt x="3850054" y="58421"/>
                  <a:pt x="3860169" y="58421"/>
                </a:cubicBezTo>
                <a:cubicBezTo>
                  <a:pt x="3878709" y="58421"/>
                  <a:pt x="3894059" y="64786"/>
                  <a:pt x="3906217" y="77515"/>
                </a:cubicBezTo>
                <a:cubicBezTo>
                  <a:pt x="3918371" y="90249"/>
                  <a:pt x="3924448" y="107481"/>
                  <a:pt x="3924448" y="129219"/>
                </a:cubicBezTo>
                <a:cubicBezTo>
                  <a:pt x="3924448" y="145721"/>
                  <a:pt x="3921387" y="159250"/>
                  <a:pt x="3915263" y="169809"/>
                </a:cubicBezTo>
                <a:cubicBezTo>
                  <a:pt x="3909144" y="180368"/>
                  <a:pt x="3901890" y="188529"/>
                  <a:pt x="3893506" y="194292"/>
                </a:cubicBezTo>
                <a:cubicBezTo>
                  <a:pt x="3885121" y="200059"/>
                  <a:pt x="3873699" y="202943"/>
                  <a:pt x="3859237" y="202943"/>
                </a:cubicBezTo>
                <a:cubicBezTo>
                  <a:pt x="3842472" y="202943"/>
                  <a:pt x="3829429" y="199105"/>
                  <a:pt x="3820116" y="191431"/>
                </a:cubicBezTo>
                <a:cubicBezTo>
                  <a:pt x="3810799" y="183759"/>
                  <a:pt x="3803661" y="173930"/>
                  <a:pt x="3798688" y="161953"/>
                </a:cubicBezTo>
                <a:cubicBezTo>
                  <a:pt x="3793720" y="149977"/>
                  <a:pt x="3791232" y="129129"/>
                  <a:pt x="3791232" y="99411"/>
                </a:cubicBezTo>
                <a:cubicBezTo>
                  <a:pt x="3791232" y="62057"/>
                  <a:pt x="3797554" y="36907"/>
                  <a:pt x="3810197" y="23955"/>
                </a:cubicBezTo>
                <a:cubicBezTo>
                  <a:pt x="3822837" y="11002"/>
                  <a:pt x="3842291" y="4525"/>
                  <a:pt x="3868550" y="4525"/>
                </a:cubicBezTo>
                <a:cubicBezTo>
                  <a:pt x="3884880" y="4525"/>
                  <a:pt x="3894149" y="4259"/>
                  <a:pt x="3896367" y="3726"/>
                </a:cubicBezTo>
                <a:cubicBezTo>
                  <a:pt x="3898582" y="3194"/>
                  <a:pt x="3900007" y="1952"/>
                  <a:pt x="3900626" y="0"/>
                </a:cubicBezTo>
                <a:close/>
                <a:moveTo>
                  <a:pt x="3899427" y="128553"/>
                </a:moveTo>
                <a:cubicBezTo>
                  <a:pt x="3899427" y="113829"/>
                  <a:pt x="3895946" y="101761"/>
                  <a:pt x="3888980" y="92354"/>
                </a:cubicBezTo>
                <a:cubicBezTo>
                  <a:pt x="3882014" y="82951"/>
                  <a:pt x="3872190" y="78250"/>
                  <a:pt x="3859504" y="78250"/>
                </a:cubicBezTo>
                <a:cubicBezTo>
                  <a:pt x="3846284" y="78250"/>
                  <a:pt x="3836085" y="83218"/>
                  <a:pt x="3828899" y="93154"/>
                </a:cubicBezTo>
                <a:cubicBezTo>
                  <a:pt x="3821707" y="103090"/>
                  <a:pt x="3818114" y="116356"/>
                  <a:pt x="3818114" y="132945"/>
                </a:cubicBezTo>
                <a:cubicBezTo>
                  <a:pt x="3818114" y="149357"/>
                  <a:pt x="3822084" y="161913"/>
                  <a:pt x="3830027" y="170604"/>
                </a:cubicBezTo>
                <a:cubicBezTo>
                  <a:pt x="3837964" y="179298"/>
                  <a:pt x="3847746" y="183647"/>
                  <a:pt x="3859370" y="183647"/>
                </a:cubicBezTo>
                <a:cubicBezTo>
                  <a:pt x="3871258" y="183647"/>
                  <a:pt x="3880908" y="178610"/>
                  <a:pt x="3888317" y="168542"/>
                </a:cubicBezTo>
                <a:cubicBezTo>
                  <a:pt x="3895723" y="158472"/>
                  <a:pt x="3899427" y="145142"/>
                  <a:pt x="3899427" y="128553"/>
                </a:cubicBezTo>
                <a:close/>
                <a:moveTo>
                  <a:pt x="3944272" y="129085"/>
                </a:moveTo>
                <a:cubicBezTo>
                  <a:pt x="3944272" y="102913"/>
                  <a:pt x="3951548" y="83532"/>
                  <a:pt x="3966098" y="70931"/>
                </a:cubicBezTo>
                <a:cubicBezTo>
                  <a:pt x="3978256" y="60462"/>
                  <a:pt x="3993071" y="55228"/>
                  <a:pt x="4010545" y="55228"/>
                </a:cubicBezTo>
                <a:cubicBezTo>
                  <a:pt x="4029977" y="55228"/>
                  <a:pt x="4045861" y="61592"/>
                  <a:pt x="4058191" y="74325"/>
                </a:cubicBezTo>
                <a:cubicBezTo>
                  <a:pt x="4070524" y="87058"/>
                  <a:pt x="4076688" y="104645"/>
                  <a:pt x="4076688" y="127088"/>
                </a:cubicBezTo>
                <a:cubicBezTo>
                  <a:pt x="4076688" y="145278"/>
                  <a:pt x="4073958" y="159585"/>
                  <a:pt x="4068505" y="170007"/>
                </a:cubicBezTo>
                <a:cubicBezTo>
                  <a:pt x="4063047" y="180433"/>
                  <a:pt x="4055105" y="188529"/>
                  <a:pt x="4044684" y="194292"/>
                </a:cubicBezTo>
                <a:cubicBezTo>
                  <a:pt x="4034254" y="200059"/>
                  <a:pt x="4022878" y="202943"/>
                  <a:pt x="4010545" y="202943"/>
                </a:cubicBezTo>
                <a:cubicBezTo>
                  <a:pt x="3990763" y="202943"/>
                  <a:pt x="3974771" y="196600"/>
                  <a:pt x="3962574" y="183914"/>
                </a:cubicBezTo>
                <a:cubicBezTo>
                  <a:pt x="3950371" y="171226"/>
                  <a:pt x="3944272" y="152954"/>
                  <a:pt x="3944272" y="129085"/>
                </a:cubicBezTo>
                <a:close/>
                <a:moveTo>
                  <a:pt x="3968896" y="129085"/>
                </a:moveTo>
                <a:cubicBezTo>
                  <a:pt x="3968896" y="147186"/>
                  <a:pt x="3972842" y="160736"/>
                  <a:pt x="3980741" y="169740"/>
                </a:cubicBezTo>
                <a:cubicBezTo>
                  <a:pt x="3988635" y="178747"/>
                  <a:pt x="3998567" y="183251"/>
                  <a:pt x="4010545" y="183251"/>
                </a:cubicBezTo>
                <a:cubicBezTo>
                  <a:pt x="4022436" y="183251"/>
                  <a:pt x="4032328" y="178726"/>
                  <a:pt x="4040223" y="169672"/>
                </a:cubicBezTo>
                <a:cubicBezTo>
                  <a:pt x="4048118" y="160624"/>
                  <a:pt x="4052068" y="146826"/>
                  <a:pt x="4052068" y="128286"/>
                </a:cubicBezTo>
                <a:cubicBezTo>
                  <a:pt x="4052068" y="110809"/>
                  <a:pt x="4048096" y="97568"/>
                  <a:pt x="4040159" y="88561"/>
                </a:cubicBezTo>
                <a:cubicBezTo>
                  <a:pt x="4032217" y="79560"/>
                  <a:pt x="4022346" y="75057"/>
                  <a:pt x="4010545" y="75057"/>
                </a:cubicBezTo>
                <a:cubicBezTo>
                  <a:pt x="3998567" y="75057"/>
                  <a:pt x="3988635" y="79535"/>
                  <a:pt x="3980741" y="88495"/>
                </a:cubicBezTo>
                <a:cubicBezTo>
                  <a:pt x="3972842" y="97460"/>
                  <a:pt x="3968896" y="110985"/>
                  <a:pt x="3968896" y="129085"/>
                </a:cubicBezTo>
                <a:close/>
                <a:moveTo>
                  <a:pt x="4109934" y="58421"/>
                </a:moveTo>
                <a:lnTo>
                  <a:pt x="4221188" y="58421"/>
                </a:lnTo>
                <a:lnTo>
                  <a:pt x="4221188" y="199749"/>
                </a:lnTo>
                <a:lnTo>
                  <a:pt x="4197363" y="199749"/>
                </a:lnTo>
                <a:lnTo>
                  <a:pt x="4197363" y="78250"/>
                </a:lnTo>
                <a:lnTo>
                  <a:pt x="4133891" y="78250"/>
                </a:lnTo>
                <a:lnTo>
                  <a:pt x="4133891" y="148648"/>
                </a:lnTo>
                <a:cubicBezTo>
                  <a:pt x="4133891" y="165061"/>
                  <a:pt x="4133359" y="175886"/>
                  <a:pt x="4132293" y="181120"/>
                </a:cubicBezTo>
                <a:cubicBezTo>
                  <a:pt x="4131228" y="186355"/>
                  <a:pt x="4128300" y="190923"/>
                  <a:pt x="4123509" y="194828"/>
                </a:cubicBezTo>
                <a:cubicBezTo>
                  <a:pt x="4118717" y="198731"/>
                  <a:pt x="4111794" y="200683"/>
                  <a:pt x="4102748" y="200683"/>
                </a:cubicBezTo>
                <a:cubicBezTo>
                  <a:pt x="4097157" y="200683"/>
                  <a:pt x="4090724" y="200330"/>
                  <a:pt x="4083448" y="199616"/>
                </a:cubicBezTo>
                <a:lnTo>
                  <a:pt x="4083448" y="179658"/>
                </a:lnTo>
                <a:lnTo>
                  <a:pt x="4093967" y="179658"/>
                </a:lnTo>
                <a:cubicBezTo>
                  <a:pt x="4098936" y="179658"/>
                  <a:pt x="4102481" y="179147"/>
                  <a:pt x="4104612" y="178128"/>
                </a:cubicBezTo>
                <a:cubicBezTo>
                  <a:pt x="4106743" y="177105"/>
                  <a:pt x="4108162" y="175486"/>
                  <a:pt x="4108872" y="173269"/>
                </a:cubicBezTo>
                <a:cubicBezTo>
                  <a:pt x="4109581" y="171054"/>
                  <a:pt x="4109934" y="163822"/>
                  <a:pt x="4109934" y="151578"/>
                </a:cubicBezTo>
                <a:close/>
                <a:moveTo>
                  <a:pt x="4353996" y="154235"/>
                </a:moveTo>
                <a:lnTo>
                  <a:pt x="4378750" y="157298"/>
                </a:lnTo>
                <a:cubicBezTo>
                  <a:pt x="4374847" y="171756"/>
                  <a:pt x="4367618" y="182982"/>
                  <a:pt x="4357059" y="190966"/>
                </a:cubicBezTo>
                <a:cubicBezTo>
                  <a:pt x="4346500" y="198947"/>
                  <a:pt x="4333014" y="202943"/>
                  <a:pt x="4316602" y="202943"/>
                </a:cubicBezTo>
                <a:cubicBezTo>
                  <a:pt x="4295931" y="202943"/>
                  <a:pt x="4279541" y="196578"/>
                  <a:pt x="4267430" y="183845"/>
                </a:cubicBezTo>
                <a:cubicBezTo>
                  <a:pt x="4255323" y="171116"/>
                  <a:pt x="4249264" y="153264"/>
                  <a:pt x="4249264" y="130284"/>
                </a:cubicBezTo>
                <a:cubicBezTo>
                  <a:pt x="4249264" y="106506"/>
                  <a:pt x="4255388" y="88053"/>
                  <a:pt x="4267632" y="74924"/>
                </a:cubicBezTo>
                <a:cubicBezTo>
                  <a:pt x="4279871" y="61790"/>
                  <a:pt x="4295755" y="55228"/>
                  <a:pt x="4315274" y="55228"/>
                </a:cubicBezTo>
                <a:cubicBezTo>
                  <a:pt x="4334170" y="55228"/>
                  <a:pt x="4349607" y="61657"/>
                  <a:pt x="4361584" y="74520"/>
                </a:cubicBezTo>
                <a:cubicBezTo>
                  <a:pt x="4373561" y="87386"/>
                  <a:pt x="4379548" y="105484"/>
                  <a:pt x="4379548" y="128819"/>
                </a:cubicBezTo>
                <a:cubicBezTo>
                  <a:pt x="4379548" y="130237"/>
                  <a:pt x="4379501" y="132364"/>
                  <a:pt x="4379415" y="135209"/>
                </a:cubicBezTo>
                <a:lnTo>
                  <a:pt x="4274018" y="135209"/>
                </a:lnTo>
                <a:cubicBezTo>
                  <a:pt x="4274907" y="150732"/>
                  <a:pt x="4279296" y="162623"/>
                  <a:pt x="4287190" y="170871"/>
                </a:cubicBezTo>
                <a:cubicBezTo>
                  <a:pt x="4295088" y="179126"/>
                  <a:pt x="4304939" y="183251"/>
                  <a:pt x="4316736" y="183251"/>
                </a:cubicBezTo>
                <a:cubicBezTo>
                  <a:pt x="4325520" y="183251"/>
                  <a:pt x="4333018" y="180939"/>
                  <a:pt x="4339228" y="176324"/>
                </a:cubicBezTo>
                <a:cubicBezTo>
                  <a:pt x="4345439" y="171713"/>
                  <a:pt x="4350364" y="164347"/>
                  <a:pt x="4353996" y="154235"/>
                </a:cubicBezTo>
                <a:close/>
                <a:moveTo>
                  <a:pt x="4275350" y="115513"/>
                </a:moveTo>
                <a:lnTo>
                  <a:pt x="4354262" y="115513"/>
                </a:lnTo>
                <a:cubicBezTo>
                  <a:pt x="4353200" y="103623"/>
                  <a:pt x="4350183" y="94705"/>
                  <a:pt x="4345215" y="88762"/>
                </a:cubicBezTo>
                <a:cubicBezTo>
                  <a:pt x="4337586" y="79535"/>
                  <a:pt x="4327694" y="74924"/>
                  <a:pt x="4315536" y="74924"/>
                </a:cubicBezTo>
                <a:cubicBezTo>
                  <a:pt x="4304536" y="74924"/>
                  <a:pt x="4295286" y="78603"/>
                  <a:pt x="4287792" y="85969"/>
                </a:cubicBezTo>
                <a:cubicBezTo>
                  <a:pt x="4280297" y="93334"/>
                  <a:pt x="4276145" y="103180"/>
                  <a:pt x="4275350" y="115513"/>
                </a:cubicBezTo>
                <a:close/>
                <a:moveTo>
                  <a:pt x="4505570" y="154235"/>
                </a:moveTo>
                <a:lnTo>
                  <a:pt x="4530324" y="157298"/>
                </a:lnTo>
                <a:cubicBezTo>
                  <a:pt x="4526421" y="171756"/>
                  <a:pt x="4519193" y="182982"/>
                  <a:pt x="4508633" y="190966"/>
                </a:cubicBezTo>
                <a:cubicBezTo>
                  <a:pt x="4498075" y="198947"/>
                  <a:pt x="4484589" y="202943"/>
                  <a:pt x="4468177" y="202943"/>
                </a:cubicBezTo>
                <a:cubicBezTo>
                  <a:pt x="4447506" y="202943"/>
                  <a:pt x="4431114" y="196578"/>
                  <a:pt x="4419005" y="183845"/>
                </a:cubicBezTo>
                <a:cubicBezTo>
                  <a:pt x="4406898" y="171116"/>
                  <a:pt x="4400839" y="153264"/>
                  <a:pt x="4400839" y="130284"/>
                </a:cubicBezTo>
                <a:cubicBezTo>
                  <a:pt x="4400839" y="106506"/>
                  <a:pt x="4406963" y="88053"/>
                  <a:pt x="4419205" y="74924"/>
                </a:cubicBezTo>
                <a:cubicBezTo>
                  <a:pt x="4431446" y="61790"/>
                  <a:pt x="4447329" y="55228"/>
                  <a:pt x="4466848" y="55228"/>
                </a:cubicBezTo>
                <a:cubicBezTo>
                  <a:pt x="4485745" y="55228"/>
                  <a:pt x="4501181" y="61657"/>
                  <a:pt x="4513159" y="74520"/>
                </a:cubicBezTo>
                <a:cubicBezTo>
                  <a:pt x="4525136" y="87386"/>
                  <a:pt x="4531123" y="105484"/>
                  <a:pt x="4531123" y="128819"/>
                </a:cubicBezTo>
                <a:cubicBezTo>
                  <a:pt x="4531123" y="130237"/>
                  <a:pt x="4531076" y="132364"/>
                  <a:pt x="4530989" y="135209"/>
                </a:cubicBezTo>
                <a:lnTo>
                  <a:pt x="4425592" y="135209"/>
                </a:lnTo>
                <a:cubicBezTo>
                  <a:pt x="4426481" y="150732"/>
                  <a:pt x="4430870" y="162623"/>
                  <a:pt x="4438764" y="170871"/>
                </a:cubicBezTo>
                <a:cubicBezTo>
                  <a:pt x="4446663" y="179126"/>
                  <a:pt x="4456513" y="183251"/>
                  <a:pt x="4468314" y="183251"/>
                </a:cubicBezTo>
                <a:cubicBezTo>
                  <a:pt x="4477094" y="183251"/>
                  <a:pt x="4484593" y="180939"/>
                  <a:pt x="4490803" y="176324"/>
                </a:cubicBezTo>
                <a:cubicBezTo>
                  <a:pt x="4497013" y="171713"/>
                  <a:pt x="4501937" y="164347"/>
                  <a:pt x="4505570" y="154235"/>
                </a:cubicBezTo>
                <a:close/>
                <a:moveTo>
                  <a:pt x="4426925" y="115513"/>
                </a:moveTo>
                <a:lnTo>
                  <a:pt x="4505836" y="115513"/>
                </a:lnTo>
                <a:cubicBezTo>
                  <a:pt x="4504774" y="103623"/>
                  <a:pt x="4501758" y="94705"/>
                  <a:pt x="4496790" y="88762"/>
                </a:cubicBezTo>
                <a:cubicBezTo>
                  <a:pt x="4489161" y="79535"/>
                  <a:pt x="4479269" y="74924"/>
                  <a:pt x="4467115" y="74924"/>
                </a:cubicBezTo>
                <a:cubicBezTo>
                  <a:pt x="4456109" y="74924"/>
                  <a:pt x="4446861" y="78603"/>
                  <a:pt x="4439369" y="85969"/>
                </a:cubicBezTo>
                <a:cubicBezTo>
                  <a:pt x="4431871" y="93334"/>
                  <a:pt x="4427719" y="103180"/>
                  <a:pt x="4426925" y="115513"/>
                </a:cubicBezTo>
                <a:close/>
                <a:moveTo>
                  <a:pt x="4632168" y="58421"/>
                </a:moveTo>
                <a:lnTo>
                  <a:pt x="4743685" y="58421"/>
                </a:lnTo>
                <a:lnTo>
                  <a:pt x="4743685" y="199749"/>
                </a:lnTo>
                <a:lnTo>
                  <a:pt x="4719734" y="199749"/>
                </a:lnTo>
                <a:lnTo>
                  <a:pt x="4719734" y="78250"/>
                </a:lnTo>
                <a:lnTo>
                  <a:pt x="4656123" y="78250"/>
                </a:lnTo>
                <a:lnTo>
                  <a:pt x="4656123" y="199749"/>
                </a:lnTo>
                <a:lnTo>
                  <a:pt x="4632168" y="199749"/>
                </a:lnTo>
                <a:close/>
                <a:moveTo>
                  <a:pt x="4779620" y="253915"/>
                </a:moveTo>
                <a:lnTo>
                  <a:pt x="4779620" y="58421"/>
                </a:lnTo>
                <a:lnTo>
                  <a:pt x="4801444" y="58421"/>
                </a:lnTo>
                <a:lnTo>
                  <a:pt x="4801444" y="76788"/>
                </a:lnTo>
                <a:cubicBezTo>
                  <a:pt x="4806587" y="69602"/>
                  <a:pt x="4812401" y="64214"/>
                  <a:pt x="4818878" y="60617"/>
                </a:cubicBezTo>
                <a:cubicBezTo>
                  <a:pt x="4825351" y="57024"/>
                  <a:pt x="4833206" y="55228"/>
                  <a:pt x="4842433" y="55228"/>
                </a:cubicBezTo>
                <a:cubicBezTo>
                  <a:pt x="4854496" y="55228"/>
                  <a:pt x="4865145" y="58331"/>
                  <a:pt x="4874368" y="64541"/>
                </a:cubicBezTo>
                <a:cubicBezTo>
                  <a:pt x="4883595" y="70752"/>
                  <a:pt x="4890561" y="79513"/>
                  <a:pt x="4895262" y="90824"/>
                </a:cubicBezTo>
                <a:cubicBezTo>
                  <a:pt x="4899964" y="102140"/>
                  <a:pt x="4902314" y="114537"/>
                  <a:pt x="4902314" y="128024"/>
                </a:cubicBezTo>
                <a:cubicBezTo>
                  <a:pt x="4902314" y="142481"/>
                  <a:pt x="4899720" y="155503"/>
                  <a:pt x="4894532" y="167076"/>
                </a:cubicBezTo>
                <a:cubicBezTo>
                  <a:pt x="4889340" y="178653"/>
                  <a:pt x="4881803" y="187528"/>
                  <a:pt x="4871909" y="193694"/>
                </a:cubicBezTo>
                <a:cubicBezTo>
                  <a:pt x="4862016" y="199857"/>
                  <a:pt x="4851616" y="202943"/>
                  <a:pt x="4840700" y="202943"/>
                </a:cubicBezTo>
                <a:cubicBezTo>
                  <a:pt x="4832720" y="202943"/>
                  <a:pt x="4825552" y="201258"/>
                  <a:pt x="4819209" y="197885"/>
                </a:cubicBezTo>
                <a:cubicBezTo>
                  <a:pt x="4812870" y="194516"/>
                  <a:pt x="4807656" y="190260"/>
                  <a:pt x="4803575" y="185113"/>
                </a:cubicBezTo>
                <a:lnTo>
                  <a:pt x="4803575" y="253915"/>
                </a:lnTo>
                <a:close/>
                <a:moveTo>
                  <a:pt x="4801310" y="129884"/>
                </a:moveTo>
                <a:cubicBezTo>
                  <a:pt x="4801310" y="148072"/>
                  <a:pt x="4804993" y="161515"/>
                  <a:pt x="4812354" y="170208"/>
                </a:cubicBezTo>
                <a:cubicBezTo>
                  <a:pt x="4819720" y="178902"/>
                  <a:pt x="4828638" y="183251"/>
                  <a:pt x="4839107" y="183251"/>
                </a:cubicBezTo>
                <a:cubicBezTo>
                  <a:pt x="4849752" y="183251"/>
                  <a:pt x="4858867" y="178747"/>
                  <a:pt x="4866456" y="169740"/>
                </a:cubicBezTo>
                <a:cubicBezTo>
                  <a:pt x="4874037" y="160736"/>
                  <a:pt x="4877831" y="146783"/>
                  <a:pt x="4877831" y="127886"/>
                </a:cubicBezTo>
                <a:cubicBezTo>
                  <a:pt x="4877831" y="109879"/>
                  <a:pt x="4874127" y="96394"/>
                  <a:pt x="4866722" y="87429"/>
                </a:cubicBezTo>
                <a:cubicBezTo>
                  <a:pt x="4859310" y="78473"/>
                  <a:pt x="4850461" y="73991"/>
                  <a:pt x="4840172" y="73991"/>
                </a:cubicBezTo>
                <a:cubicBezTo>
                  <a:pt x="4829967" y="73991"/>
                  <a:pt x="4820941" y="78762"/>
                  <a:pt x="4813089" y="88298"/>
                </a:cubicBezTo>
                <a:cubicBezTo>
                  <a:pt x="4805237" y="97837"/>
                  <a:pt x="4801310" y="111701"/>
                  <a:pt x="4801310" y="129884"/>
                </a:cubicBezTo>
                <a:close/>
                <a:moveTo>
                  <a:pt x="4931195" y="58421"/>
                </a:moveTo>
                <a:lnTo>
                  <a:pt x="4955149" y="58421"/>
                </a:lnTo>
                <a:lnTo>
                  <a:pt x="4955149" y="166216"/>
                </a:lnTo>
                <a:lnTo>
                  <a:pt x="5021555" y="58421"/>
                </a:lnTo>
                <a:lnTo>
                  <a:pt x="5047370" y="58421"/>
                </a:lnTo>
                <a:lnTo>
                  <a:pt x="5047370" y="199749"/>
                </a:lnTo>
                <a:lnTo>
                  <a:pt x="5023416" y="199749"/>
                </a:lnTo>
                <a:lnTo>
                  <a:pt x="5023416" y="92625"/>
                </a:lnTo>
                <a:lnTo>
                  <a:pt x="4957010" y="199749"/>
                </a:lnTo>
                <a:lnTo>
                  <a:pt x="4931195" y="199749"/>
                </a:lnTo>
                <a:close/>
                <a:moveTo>
                  <a:pt x="5083572" y="58421"/>
                </a:moveTo>
                <a:lnTo>
                  <a:pt x="5138795" y="58421"/>
                </a:lnTo>
                <a:cubicBezTo>
                  <a:pt x="5152367" y="58421"/>
                  <a:pt x="5162461" y="59551"/>
                  <a:pt x="5169072" y="61816"/>
                </a:cubicBezTo>
                <a:cubicBezTo>
                  <a:pt x="5175681" y="64076"/>
                  <a:pt x="5181358" y="68221"/>
                  <a:pt x="5186104" y="74254"/>
                </a:cubicBezTo>
                <a:cubicBezTo>
                  <a:pt x="5190848" y="80287"/>
                  <a:pt x="5193223" y="87520"/>
                  <a:pt x="5193223" y="95951"/>
                </a:cubicBezTo>
                <a:cubicBezTo>
                  <a:pt x="5193223" y="102693"/>
                  <a:pt x="5191827" y="108569"/>
                  <a:pt x="5189034" y="113580"/>
                </a:cubicBezTo>
                <a:cubicBezTo>
                  <a:pt x="5186240" y="118595"/>
                  <a:pt x="5182046" y="122785"/>
                  <a:pt x="5176459" y="126159"/>
                </a:cubicBezTo>
                <a:cubicBezTo>
                  <a:pt x="5183112" y="128377"/>
                  <a:pt x="5188637" y="132523"/>
                  <a:pt x="5193027" y="138600"/>
                </a:cubicBezTo>
                <a:cubicBezTo>
                  <a:pt x="5197418" y="144681"/>
                  <a:pt x="5199610" y="151888"/>
                  <a:pt x="5199610" y="160229"/>
                </a:cubicBezTo>
                <a:cubicBezTo>
                  <a:pt x="5198725" y="173624"/>
                  <a:pt x="5193933" y="183557"/>
                  <a:pt x="5185239" y="190034"/>
                </a:cubicBezTo>
                <a:cubicBezTo>
                  <a:pt x="5176548" y="196510"/>
                  <a:pt x="5163902" y="199749"/>
                  <a:pt x="5147313" y="199749"/>
                </a:cubicBezTo>
                <a:lnTo>
                  <a:pt x="5083572" y="199749"/>
                </a:lnTo>
                <a:close/>
                <a:moveTo>
                  <a:pt x="5107523" y="117908"/>
                </a:moveTo>
                <a:lnTo>
                  <a:pt x="5133071" y="117908"/>
                </a:lnTo>
                <a:cubicBezTo>
                  <a:pt x="5143278" y="117908"/>
                  <a:pt x="5150287" y="117375"/>
                  <a:pt x="5154102" y="116309"/>
                </a:cubicBezTo>
                <a:cubicBezTo>
                  <a:pt x="5157915" y="115247"/>
                  <a:pt x="5161331" y="113095"/>
                  <a:pt x="5164348" y="109857"/>
                </a:cubicBezTo>
                <a:cubicBezTo>
                  <a:pt x="5167365" y="106618"/>
                  <a:pt x="5168870" y="102736"/>
                  <a:pt x="5168870" y="98212"/>
                </a:cubicBezTo>
                <a:cubicBezTo>
                  <a:pt x="5168870" y="90759"/>
                  <a:pt x="5166231" y="85569"/>
                  <a:pt x="5160954" y="82639"/>
                </a:cubicBezTo>
                <a:cubicBezTo>
                  <a:pt x="5155676" y="79715"/>
                  <a:pt x="5146647" y="78250"/>
                  <a:pt x="5133871" y="78250"/>
                </a:cubicBezTo>
                <a:lnTo>
                  <a:pt x="5107523" y="78250"/>
                </a:lnTo>
                <a:close/>
                <a:moveTo>
                  <a:pt x="5107523" y="180054"/>
                </a:moveTo>
                <a:lnTo>
                  <a:pt x="5139058" y="180054"/>
                </a:lnTo>
                <a:cubicBezTo>
                  <a:pt x="5152634" y="180054"/>
                  <a:pt x="5161951" y="178477"/>
                  <a:pt x="5167009" y="175327"/>
                </a:cubicBezTo>
                <a:cubicBezTo>
                  <a:pt x="5172063" y="172178"/>
                  <a:pt x="5174727" y="166745"/>
                  <a:pt x="5174994" y="159031"/>
                </a:cubicBezTo>
                <a:cubicBezTo>
                  <a:pt x="5174994" y="154502"/>
                  <a:pt x="5173528" y="150307"/>
                  <a:pt x="5170602" y="146449"/>
                </a:cubicBezTo>
                <a:cubicBezTo>
                  <a:pt x="5167675" y="142589"/>
                  <a:pt x="5163859" y="140156"/>
                  <a:pt x="5159157" y="139133"/>
                </a:cubicBezTo>
                <a:cubicBezTo>
                  <a:pt x="5154451" y="138111"/>
                  <a:pt x="5146914" y="137603"/>
                  <a:pt x="5136534" y="137603"/>
                </a:cubicBezTo>
                <a:lnTo>
                  <a:pt x="5107523" y="137603"/>
                </a:lnTo>
                <a:close/>
                <a:moveTo>
                  <a:pt x="5233666" y="58421"/>
                </a:moveTo>
                <a:lnTo>
                  <a:pt x="5344921" y="58421"/>
                </a:lnTo>
                <a:lnTo>
                  <a:pt x="5344921" y="199749"/>
                </a:lnTo>
                <a:lnTo>
                  <a:pt x="5321100" y="199749"/>
                </a:lnTo>
                <a:lnTo>
                  <a:pt x="5321100" y="78250"/>
                </a:lnTo>
                <a:lnTo>
                  <a:pt x="5257624" y="78250"/>
                </a:lnTo>
                <a:lnTo>
                  <a:pt x="5257624" y="148648"/>
                </a:lnTo>
                <a:cubicBezTo>
                  <a:pt x="5257624" y="165061"/>
                  <a:pt x="5257092" y="175886"/>
                  <a:pt x="5256026" y="181120"/>
                </a:cubicBezTo>
                <a:cubicBezTo>
                  <a:pt x="5254961" y="186355"/>
                  <a:pt x="5252033" y="190923"/>
                  <a:pt x="5247241" y="194828"/>
                </a:cubicBezTo>
                <a:cubicBezTo>
                  <a:pt x="5242450" y="198731"/>
                  <a:pt x="5235531" y="200683"/>
                  <a:pt x="5226481" y="200683"/>
                </a:cubicBezTo>
                <a:cubicBezTo>
                  <a:pt x="5220894" y="200683"/>
                  <a:pt x="5214457" y="200330"/>
                  <a:pt x="5207185" y="199616"/>
                </a:cubicBezTo>
                <a:lnTo>
                  <a:pt x="5207185" y="179658"/>
                </a:lnTo>
                <a:lnTo>
                  <a:pt x="5217700" y="179658"/>
                </a:lnTo>
                <a:cubicBezTo>
                  <a:pt x="5222668" y="179658"/>
                  <a:pt x="5226218" y="179147"/>
                  <a:pt x="5228349" y="178128"/>
                </a:cubicBezTo>
                <a:cubicBezTo>
                  <a:pt x="5230476" y="177105"/>
                  <a:pt x="5231895" y="175486"/>
                  <a:pt x="5232605" y="173269"/>
                </a:cubicBezTo>
                <a:cubicBezTo>
                  <a:pt x="5233313" y="171054"/>
                  <a:pt x="5233666" y="163822"/>
                  <a:pt x="5233666" y="151578"/>
                </a:cubicBezTo>
                <a:close/>
                <a:moveTo>
                  <a:pt x="5477732" y="154235"/>
                </a:moveTo>
                <a:lnTo>
                  <a:pt x="5502486" y="157298"/>
                </a:lnTo>
                <a:cubicBezTo>
                  <a:pt x="5498579" y="171756"/>
                  <a:pt x="5491351" y="182982"/>
                  <a:pt x="5480792" y="190966"/>
                </a:cubicBezTo>
                <a:cubicBezTo>
                  <a:pt x="5470233" y="198947"/>
                  <a:pt x="5456747" y="202943"/>
                  <a:pt x="5440335" y="202943"/>
                </a:cubicBezTo>
                <a:cubicBezTo>
                  <a:pt x="5419665" y="202943"/>
                  <a:pt x="5403273" y="196578"/>
                  <a:pt x="5391163" y="183845"/>
                </a:cubicBezTo>
                <a:cubicBezTo>
                  <a:pt x="5379056" y="171116"/>
                  <a:pt x="5373001" y="153264"/>
                  <a:pt x="5373001" y="130284"/>
                </a:cubicBezTo>
                <a:cubicBezTo>
                  <a:pt x="5373001" y="106506"/>
                  <a:pt x="5379121" y="88053"/>
                  <a:pt x="5391365" y="74924"/>
                </a:cubicBezTo>
                <a:cubicBezTo>
                  <a:pt x="5403604" y="61790"/>
                  <a:pt x="5419488" y="55228"/>
                  <a:pt x="5439006" y="55228"/>
                </a:cubicBezTo>
                <a:cubicBezTo>
                  <a:pt x="5457903" y="55228"/>
                  <a:pt x="5473340" y="61657"/>
                  <a:pt x="5485317" y="74520"/>
                </a:cubicBezTo>
                <a:cubicBezTo>
                  <a:pt x="5497294" y="87386"/>
                  <a:pt x="5503281" y="105484"/>
                  <a:pt x="5503281" y="128819"/>
                </a:cubicBezTo>
                <a:cubicBezTo>
                  <a:pt x="5503281" y="130237"/>
                  <a:pt x="5503234" y="132364"/>
                  <a:pt x="5503148" y="135209"/>
                </a:cubicBezTo>
                <a:lnTo>
                  <a:pt x="5397751" y="135209"/>
                </a:lnTo>
                <a:cubicBezTo>
                  <a:pt x="5398640" y="150732"/>
                  <a:pt x="5403028" y="162623"/>
                  <a:pt x="5410926" y="170871"/>
                </a:cubicBezTo>
                <a:cubicBezTo>
                  <a:pt x="5418821" y="179126"/>
                  <a:pt x="5428671" y="183251"/>
                  <a:pt x="5440472" y="183251"/>
                </a:cubicBezTo>
                <a:cubicBezTo>
                  <a:pt x="5449253" y="183251"/>
                  <a:pt x="5456751" y="180939"/>
                  <a:pt x="5462961" y="176324"/>
                </a:cubicBezTo>
                <a:cubicBezTo>
                  <a:pt x="5469172" y="171713"/>
                  <a:pt x="5474096" y="164347"/>
                  <a:pt x="5477732" y="154235"/>
                </a:cubicBezTo>
                <a:close/>
                <a:moveTo>
                  <a:pt x="5399083" y="115513"/>
                </a:moveTo>
                <a:lnTo>
                  <a:pt x="5477994" y="115513"/>
                </a:lnTo>
                <a:cubicBezTo>
                  <a:pt x="5476933" y="103623"/>
                  <a:pt x="5473916" y="94705"/>
                  <a:pt x="5468948" y="88762"/>
                </a:cubicBezTo>
                <a:cubicBezTo>
                  <a:pt x="5461319" y="79535"/>
                  <a:pt x="5451427" y="74924"/>
                  <a:pt x="5439273" y="74924"/>
                </a:cubicBezTo>
                <a:cubicBezTo>
                  <a:pt x="5428267" y="74924"/>
                  <a:pt x="5419019" y="78603"/>
                  <a:pt x="5411527" y="85969"/>
                </a:cubicBezTo>
                <a:cubicBezTo>
                  <a:pt x="5404029" y="93334"/>
                  <a:pt x="5399881" y="103180"/>
                  <a:pt x="5399083" y="115513"/>
                </a:cubicBezTo>
                <a:close/>
                <a:moveTo>
                  <a:pt x="5532426" y="58421"/>
                </a:moveTo>
                <a:lnTo>
                  <a:pt x="5556377" y="58421"/>
                </a:lnTo>
                <a:lnTo>
                  <a:pt x="5556377" y="119506"/>
                </a:lnTo>
                <a:cubicBezTo>
                  <a:pt x="5564006" y="119506"/>
                  <a:pt x="5569356" y="118040"/>
                  <a:pt x="5572416" y="115110"/>
                </a:cubicBezTo>
                <a:cubicBezTo>
                  <a:pt x="5575475" y="112183"/>
                  <a:pt x="5579979" y="103670"/>
                  <a:pt x="5585923" y="89564"/>
                </a:cubicBezTo>
                <a:cubicBezTo>
                  <a:pt x="5590624" y="78383"/>
                  <a:pt x="5594441" y="71021"/>
                  <a:pt x="5597370" y="67471"/>
                </a:cubicBezTo>
                <a:cubicBezTo>
                  <a:pt x="5600294" y="63918"/>
                  <a:pt x="5603667" y="61524"/>
                  <a:pt x="5607480" y="60286"/>
                </a:cubicBezTo>
                <a:cubicBezTo>
                  <a:pt x="5611296" y="59043"/>
                  <a:pt x="5617416" y="58421"/>
                  <a:pt x="5625847" y="58421"/>
                </a:cubicBezTo>
                <a:lnTo>
                  <a:pt x="5630634" y="58421"/>
                </a:lnTo>
                <a:lnTo>
                  <a:pt x="5630634" y="78250"/>
                </a:lnTo>
                <a:lnTo>
                  <a:pt x="5623982" y="78116"/>
                </a:lnTo>
                <a:cubicBezTo>
                  <a:pt x="5617681" y="78116"/>
                  <a:pt x="5613647" y="79049"/>
                  <a:pt x="5611872" y="80914"/>
                </a:cubicBezTo>
                <a:cubicBezTo>
                  <a:pt x="5610010" y="82865"/>
                  <a:pt x="5607170" y="88671"/>
                  <a:pt x="5603357" y="98345"/>
                </a:cubicBezTo>
                <a:cubicBezTo>
                  <a:pt x="5599717" y="107571"/>
                  <a:pt x="5596391" y="113958"/>
                  <a:pt x="5593375" y="117508"/>
                </a:cubicBezTo>
                <a:cubicBezTo>
                  <a:pt x="5590357" y="121061"/>
                  <a:pt x="5585699" y="124298"/>
                  <a:pt x="5579400" y="127225"/>
                </a:cubicBezTo>
                <a:cubicBezTo>
                  <a:pt x="5589688" y="129970"/>
                  <a:pt x="5599805" y="139558"/>
                  <a:pt x="5609744" y="155966"/>
                </a:cubicBezTo>
                <a:lnTo>
                  <a:pt x="5635959" y="199749"/>
                </a:lnTo>
                <a:lnTo>
                  <a:pt x="5609610" y="199749"/>
                </a:lnTo>
                <a:lnTo>
                  <a:pt x="5584059" y="155966"/>
                </a:lnTo>
                <a:cubicBezTo>
                  <a:pt x="5578827" y="147186"/>
                  <a:pt x="5574259" y="141394"/>
                  <a:pt x="5570352" y="138600"/>
                </a:cubicBezTo>
                <a:cubicBezTo>
                  <a:pt x="5566447" y="135806"/>
                  <a:pt x="5561792" y="134410"/>
                  <a:pt x="5556377" y="134410"/>
                </a:cubicBezTo>
                <a:lnTo>
                  <a:pt x="5556377" y="199749"/>
                </a:lnTo>
                <a:lnTo>
                  <a:pt x="5532426" y="199749"/>
                </a:lnTo>
                <a:close/>
                <a:moveTo>
                  <a:pt x="5749741" y="182319"/>
                </a:moveTo>
                <a:cubicBezTo>
                  <a:pt x="5740870" y="189857"/>
                  <a:pt x="5732331" y="195181"/>
                  <a:pt x="5724127" y="198285"/>
                </a:cubicBezTo>
                <a:cubicBezTo>
                  <a:pt x="5715919" y="201388"/>
                  <a:pt x="5707114" y="202943"/>
                  <a:pt x="5697711" y="202943"/>
                </a:cubicBezTo>
                <a:cubicBezTo>
                  <a:pt x="5682187" y="202943"/>
                  <a:pt x="5670249" y="199149"/>
                  <a:pt x="5661912" y="191567"/>
                </a:cubicBezTo>
                <a:cubicBezTo>
                  <a:pt x="5653574" y="183982"/>
                  <a:pt x="5649401" y="174287"/>
                  <a:pt x="5649401" y="162486"/>
                </a:cubicBezTo>
                <a:cubicBezTo>
                  <a:pt x="5649401" y="155567"/>
                  <a:pt x="5650978" y="149249"/>
                  <a:pt x="5654128" y="143525"/>
                </a:cubicBezTo>
                <a:cubicBezTo>
                  <a:pt x="5657279" y="137801"/>
                  <a:pt x="5661403" y="133212"/>
                  <a:pt x="5666502" y="129748"/>
                </a:cubicBezTo>
                <a:cubicBezTo>
                  <a:pt x="5671603" y="126291"/>
                  <a:pt x="5677352" y="123675"/>
                  <a:pt x="5683738" y="121900"/>
                </a:cubicBezTo>
                <a:cubicBezTo>
                  <a:pt x="5688440" y="120657"/>
                  <a:pt x="5695535" y="119459"/>
                  <a:pt x="5705032" y="118307"/>
                </a:cubicBezTo>
                <a:cubicBezTo>
                  <a:pt x="5724372" y="115999"/>
                  <a:pt x="5738610" y="113250"/>
                  <a:pt x="5747750" y="110056"/>
                </a:cubicBezTo>
                <a:cubicBezTo>
                  <a:pt x="5747836" y="106773"/>
                  <a:pt x="5747880" y="104689"/>
                  <a:pt x="5747880" y="103800"/>
                </a:cubicBezTo>
                <a:cubicBezTo>
                  <a:pt x="5747880" y="94044"/>
                  <a:pt x="5745618" y="87166"/>
                  <a:pt x="5741094" y="83175"/>
                </a:cubicBezTo>
                <a:cubicBezTo>
                  <a:pt x="5734973" y="77763"/>
                  <a:pt x="5725880" y="75057"/>
                  <a:pt x="5713813" y="75057"/>
                </a:cubicBezTo>
                <a:cubicBezTo>
                  <a:pt x="5702544" y="75057"/>
                  <a:pt x="5694229" y="77029"/>
                  <a:pt x="5688861" y="80979"/>
                </a:cubicBezTo>
                <a:cubicBezTo>
                  <a:pt x="5683494" y="84925"/>
                  <a:pt x="5679523" y="91912"/>
                  <a:pt x="5676948" y="101938"/>
                </a:cubicBezTo>
                <a:lnTo>
                  <a:pt x="5653531" y="98741"/>
                </a:lnTo>
                <a:cubicBezTo>
                  <a:pt x="5655658" y="88718"/>
                  <a:pt x="5659161" y="80622"/>
                  <a:pt x="5664043" y="74455"/>
                </a:cubicBezTo>
                <a:cubicBezTo>
                  <a:pt x="5668921" y="68292"/>
                  <a:pt x="5675973" y="63541"/>
                  <a:pt x="5685200" y="60215"/>
                </a:cubicBezTo>
                <a:cubicBezTo>
                  <a:pt x="5694426" y="56887"/>
                  <a:pt x="5705119" y="55228"/>
                  <a:pt x="5717276" y="55228"/>
                </a:cubicBezTo>
                <a:cubicBezTo>
                  <a:pt x="5729336" y="55228"/>
                  <a:pt x="5739142" y="56646"/>
                  <a:pt x="5746684" y="59487"/>
                </a:cubicBezTo>
                <a:cubicBezTo>
                  <a:pt x="5754226" y="62326"/>
                  <a:pt x="5759770" y="65898"/>
                  <a:pt x="5763320" y="70200"/>
                </a:cubicBezTo>
                <a:cubicBezTo>
                  <a:pt x="5766866" y="74502"/>
                  <a:pt x="5769350" y="79939"/>
                  <a:pt x="5770773" y="86501"/>
                </a:cubicBezTo>
                <a:cubicBezTo>
                  <a:pt x="5771571" y="90584"/>
                  <a:pt x="5771967" y="97949"/>
                  <a:pt x="5771967" y="108590"/>
                </a:cubicBezTo>
                <a:lnTo>
                  <a:pt x="5771967" y="140533"/>
                </a:lnTo>
                <a:cubicBezTo>
                  <a:pt x="5771967" y="162800"/>
                  <a:pt x="5772474" y="176883"/>
                  <a:pt x="5773497" y="182780"/>
                </a:cubicBezTo>
                <a:cubicBezTo>
                  <a:pt x="5774520" y="188684"/>
                  <a:pt x="5776536" y="194339"/>
                  <a:pt x="5779552" y="199749"/>
                </a:cubicBezTo>
                <a:lnTo>
                  <a:pt x="5754533" y="199749"/>
                </a:lnTo>
                <a:cubicBezTo>
                  <a:pt x="5752053" y="194782"/>
                  <a:pt x="5750454" y="188971"/>
                  <a:pt x="5749741" y="182319"/>
                </a:cubicBezTo>
                <a:close/>
                <a:moveTo>
                  <a:pt x="5747750" y="128819"/>
                </a:moveTo>
                <a:cubicBezTo>
                  <a:pt x="5739055" y="132372"/>
                  <a:pt x="5726013" y="135386"/>
                  <a:pt x="5708625" y="137870"/>
                </a:cubicBezTo>
                <a:cubicBezTo>
                  <a:pt x="5698776" y="139291"/>
                  <a:pt x="5691812" y="140886"/>
                  <a:pt x="5687731" y="142662"/>
                </a:cubicBezTo>
                <a:cubicBezTo>
                  <a:pt x="5683645" y="144432"/>
                  <a:pt x="5680498" y="147028"/>
                  <a:pt x="5678281" y="150444"/>
                </a:cubicBezTo>
                <a:cubicBezTo>
                  <a:pt x="5676064" y="153857"/>
                  <a:pt x="5674955" y="157651"/>
                  <a:pt x="5674955" y="161824"/>
                </a:cubicBezTo>
                <a:cubicBezTo>
                  <a:pt x="5674955" y="168210"/>
                  <a:pt x="5677370" y="173531"/>
                  <a:pt x="5682209" y="177790"/>
                </a:cubicBezTo>
                <a:cubicBezTo>
                  <a:pt x="5687042" y="182052"/>
                  <a:pt x="5694118" y="184180"/>
                  <a:pt x="5703434" y="184180"/>
                </a:cubicBezTo>
                <a:cubicBezTo>
                  <a:pt x="5712661" y="184180"/>
                  <a:pt x="5720869" y="182160"/>
                  <a:pt x="5728054" y="178121"/>
                </a:cubicBezTo>
                <a:cubicBezTo>
                  <a:pt x="5735240" y="174085"/>
                  <a:pt x="5740517" y="168567"/>
                  <a:pt x="5743891" y="161558"/>
                </a:cubicBezTo>
                <a:cubicBezTo>
                  <a:pt x="5746461" y="156146"/>
                  <a:pt x="5747750" y="148162"/>
                  <a:pt x="5747750" y="137603"/>
                </a:cubicBezTo>
                <a:close/>
                <a:moveTo>
                  <a:pt x="5789920" y="58421"/>
                </a:moveTo>
                <a:lnTo>
                  <a:pt x="5904764" y="58421"/>
                </a:lnTo>
                <a:lnTo>
                  <a:pt x="5904764" y="78250"/>
                </a:lnTo>
                <a:lnTo>
                  <a:pt x="5859253" y="78250"/>
                </a:lnTo>
                <a:lnTo>
                  <a:pt x="5859253" y="199749"/>
                </a:lnTo>
                <a:lnTo>
                  <a:pt x="5835432" y="199749"/>
                </a:lnTo>
                <a:lnTo>
                  <a:pt x="5835432" y="78250"/>
                </a:lnTo>
                <a:lnTo>
                  <a:pt x="5789920" y="78250"/>
                </a:lnTo>
                <a:close/>
                <a:moveTo>
                  <a:pt x="6020317" y="154235"/>
                </a:moveTo>
                <a:lnTo>
                  <a:pt x="6045071" y="157298"/>
                </a:lnTo>
                <a:cubicBezTo>
                  <a:pt x="6041164" y="171756"/>
                  <a:pt x="6033936" y="182982"/>
                  <a:pt x="6023377" y="190966"/>
                </a:cubicBezTo>
                <a:cubicBezTo>
                  <a:pt x="6012818" y="198947"/>
                  <a:pt x="5999332" y="202943"/>
                  <a:pt x="5982919" y="202943"/>
                </a:cubicBezTo>
                <a:cubicBezTo>
                  <a:pt x="5962249" y="202943"/>
                  <a:pt x="5945858" y="196578"/>
                  <a:pt x="5933751" y="183845"/>
                </a:cubicBezTo>
                <a:cubicBezTo>
                  <a:pt x="5921641" y="171116"/>
                  <a:pt x="5915586" y="153264"/>
                  <a:pt x="5915586" y="130284"/>
                </a:cubicBezTo>
                <a:cubicBezTo>
                  <a:pt x="5915586" y="106506"/>
                  <a:pt x="5921705" y="88053"/>
                  <a:pt x="5933950" y="74924"/>
                </a:cubicBezTo>
                <a:cubicBezTo>
                  <a:pt x="5946188" y="61790"/>
                  <a:pt x="5962073" y="55228"/>
                  <a:pt x="5981591" y="55228"/>
                </a:cubicBezTo>
                <a:cubicBezTo>
                  <a:pt x="6000487" y="55228"/>
                  <a:pt x="6015924" y="61657"/>
                  <a:pt x="6027902" y="74520"/>
                </a:cubicBezTo>
                <a:cubicBezTo>
                  <a:pt x="6039879" y="87386"/>
                  <a:pt x="6045866" y="105484"/>
                  <a:pt x="6045866" y="128819"/>
                </a:cubicBezTo>
                <a:cubicBezTo>
                  <a:pt x="6045866" y="130237"/>
                  <a:pt x="6045823" y="132364"/>
                  <a:pt x="6045733" y="135209"/>
                </a:cubicBezTo>
                <a:lnTo>
                  <a:pt x="5940339" y="135209"/>
                </a:lnTo>
                <a:cubicBezTo>
                  <a:pt x="5941224" y="150732"/>
                  <a:pt x="5945617" y="162623"/>
                  <a:pt x="5953511" y="170871"/>
                </a:cubicBezTo>
                <a:cubicBezTo>
                  <a:pt x="5961406" y="179126"/>
                  <a:pt x="5971256" y="183251"/>
                  <a:pt x="5983057" y="183251"/>
                </a:cubicBezTo>
                <a:cubicBezTo>
                  <a:pt x="5991838" y="183251"/>
                  <a:pt x="5999336" y="180939"/>
                  <a:pt x="6005546" y="176324"/>
                </a:cubicBezTo>
                <a:cubicBezTo>
                  <a:pt x="6011756" y="171713"/>
                  <a:pt x="6016681" y="164347"/>
                  <a:pt x="6020317" y="154235"/>
                </a:cubicBezTo>
                <a:close/>
                <a:moveTo>
                  <a:pt x="5941668" y="115513"/>
                </a:moveTo>
                <a:lnTo>
                  <a:pt x="6020582" y="115513"/>
                </a:lnTo>
                <a:cubicBezTo>
                  <a:pt x="6019517" y="103623"/>
                  <a:pt x="6016505" y="94705"/>
                  <a:pt x="6011532" y="88762"/>
                </a:cubicBezTo>
                <a:cubicBezTo>
                  <a:pt x="6003903" y="79535"/>
                  <a:pt x="5994012" y="74924"/>
                  <a:pt x="5981858" y="74924"/>
                </a:cubicBezTo>
                <a:cubicBezTo>
                  <a:pt x="5970856" y="74924"/>
                  <a:pt x="5961608" y="78603"/>
                  <a:pt x="5954113" y="85969"/>
                </a:cubicBezTo>
                <a:cubicBezTo>
                  <a:pt x="5946614" y="93334"/>
                  <a:pt x="5942466" y="103180"/>
                  <a:pt x="5941668" y="115513"/>
                </a:cubicBezTo>
                <a:close/>
                <a:moveTo>
                  <a:pt x="6077316" y="58421"/>
                </a:moveTo>
                <a:lnTo>
                  <a:pt x="6188570" y="58421"/>
                </a:lnTo>
                <a:lnTo>
                  <a:pt x="6188570" y="199749"/>
                </a:lnTo>
                <a:lnTo>
                  <a:pt x="6164749" y="199749"/>
                </a:lnTo>
                <a:lnTo>
                  <a:pt x="6164749" y="78250"/>
                </a:lnTo>
                <a:lnTo>
                  <a:pt x="6101273" y="78250"/>
                </a:lnTo>
                <a:lnTo>
                  <a:pt x="6101273" y="148648"/>
                </a:lnTo>
                <a:cubicBezTo>
                  <a:pt x="6101273" y="165061"/>
                  <a:pt x="6100741" y="175886"/>
                  <a:pt x="6099676" y="181120"/>
                </a:cubicBezTo>
                <a:cubicBezTo>
                  <a:pt x="6098610" y="186355"/>
                  <a:pt x="6095683" y="190923"/>
                  <a:pt x="6090891" y="194828"/>
                </a:cubicBezTo>
                <a:cubicBezTo>
                  <a:pt x="6086099" y="198731"/>
                  <a:pt x="6079180" y="200683"/>
                  <a:pt x="6070130" y="200683"/>
                </a:cubicBezTo>
                <a:cubicBezTo>
                  <a:pt x="6064542" y="200683"/>
                  <a:pt x="6058106" y="200330"/>
                  <a:pt x="6050834" y="199616"/>
                </a:cubicBezTo>
                <a:lnTo>
                  <a:pt x="6050834" y="179658"/>
                </a:lnTo>
                <a:lnTo>
                  <a:pt x="6061350" y="179658"/>
                </a:lnTo>
                <a:cubicBezTo>
                  <a:pt x="6066318" y="179658"/>
                  <a:pt x="6069868" y="179147"/>
                  <a:pt x="6071999" y="178128"/>
                </a:cubicBezTo>
                <a:cubicBezTo>
                  <a:pt x="6074126" y="177105"/>
                  <a:pt x="6075545" y="175486"/>
                  <a:pt x="6076253" y="173269"/>
                </a:cubicBezTo>
                <a:cubicBezTo>
                  <a:pt x="6076963" y="171054"/>
                  <a:pt x="6077316" y="163822"/>
                  <a:pt x="6077316" y="151578"/>
                </a:cubicBezTo>
                <a:close/>
                <a:moveTo>
                  <a:pt x="6224235" y="58421"/>
                </a:moveTo>
                <a:lnTo>
                  <a:pt x="6248185" y="58421"/>
                </a:lnTo>
                <a:lnTo>
                  <a:pt x="6248185" y="113649"/>
                </a:lnTo>
                <a:lnTo>
                  <a:pt x="6278530" y="113649"/>
                </a:lnTo>
                <a:cubicBezTo>
                  <a:pt x="6298316" y="113649"/>
                  <a:pt x="6313555" y="117486"/>
                  <a:pt x="6324244" y="125161"/>
                </a:cubicBezTo>
                <a:cubicBezTo>
                  <a:pt x="6334936" y="132837"/>
                  <a:pt x="6340277" y="143417"/>
                  <a:pt x="6340277" y="156899"/>
                </a:cubicBezTo>
                <a:cubicBezTo>
                  <a:pt x="6340277" y="168700"/>
                  <a:pt x="6335820" y="178791"/>
                  <a:pt x="6326904" y="187175"/>
                </a:cubicBezTo>
                <a:cubicBezTo>
                  <a:pt x="6317986" y="195559"/>
                  <a:pt x="6303723" y="199749"/>
                  <a:pt x="6284121" y="199749"/>
                </a:cubicBezTo>
                <a:lnTo>
                  <a:pt x="6224235" y="199749"/>
                </a:lnTo>
                <a:close/>
                <a:moveTo>
                  <a:pt x="6248185" y="180054"/>
                </a:moveTo>
                <a:lnTo>
                  <a:pt x="6273339" y="180054"/>
                </a:lnTo>
                <a:cubicBezTo>
                  <a:pt x="6288505" y="180054"/>
                  <a:pt x="6299331" y="178194"/>
                  <a:pt x="6305808" y="174464"/>
                </a:cubicBezTo>
                <a:cubicBezTo>
                  <a:pt x="6312284" y="170737"/>
                  <a:pt x="6315524" y="164927"/>
                  <a:pt x="6315524" y="157032"/>
                </a:cubicBezTo>
                <a:cubicBezTo>
                  <a:pt x="6315524" y="150909"/>
                  <a:pt x="6313130" y="145454"/>
                  <a:pt x="6308338" y="140663"/>
                </a:cubicBezTo>
                <a:cubicBezTo>
                  <a:pt x="6303546" y="135871"/>
                  <a:pt x="6292944" y="133477"/>
                  <a:pt x="6276532" y="133477"/>
                </a:cubicBezTo>
                <a:lnTo>
                  <a:pt x="6248185" y="133477"/>
                </a:lnTo>
                <a:close/>
                <a:moveTo>
                  <a:pt x="6366763" y="58421"/>
                </a:moveTo>
                <a:lnTo>
                  <a:pt x="6390714" y="58421"/>
                </a:lnTo>
                <a:lnTo>
                  <a:pt x="6390714" y="117241"/>
                </a:lnTo>
                <a:lnTo>
                  <a:pt x="6457122" y="117241"/>
                </a:lnTo>
                <a:lnTo>
                  <a:pt x="6457122" y="58421"/>
                </a:lnTo>
                <a:lnTo>
                  <a:pt x="6481074" y="58421"/>
                </a:lnTo>
                <a:lnTo>
                  <a:pt x="6481074" y="199749"/>
                </a:lnTo>
                <a:lnTo>
                  <a:pt x="6457122" y="199749"/>
                </a:lnTo>
                <a:lnTo>
                  <a:pt x="6457122" y="137070"/>
                </a:lnTo>
                <a:lnTo>
                  <a:pt x="6390714" y="137070"/>
                </a:lnTo>
                <a:lnTo>
                  <a:pt x="6390714" y="199749"/>
                </a:lnTo>
                <a:lnTo>
                  <a:pt x="6366763" y="199749"/>
                </a:lnTo>
                <a:close/>
                <a:moveTo>
                  <a:pt x="6651681" y="58421"/>
                </a:moveTo>
                <a:lnTo>
                  <a:pt x="6675632" y="58421"/>
                </a:lnTo>
                <a:lnTo>
                  <a:pt x="6675632" y="199749"/>
                </a:lnTo>
                <a:lnTo>
                  <a:pt x="6651681" y="199749"/>
                </a:lnTo>
                <a:close/>
                <a:moveTo>
                  <a:pt x="6517671" y="58421"/>
                </a:moveTo>
                <a:lnTo>
                  <a:pt x="6541626" y="58421"/>
                </a:lnTo>
                <a:lnTo>
                  <a:pt x="6541626" y="113649"/>
                </a:lnTo>
                <a:lnTo>
                  <a:pt x="6571966" y="113649"/>
                </a:lnTo>
                <a:cubicBezTo>
                  <a:pt x="6591749" y="113649"/>
                  <a:pt x="6606988" y="117486"/>
                  <a:pt x="6617679" y="125161"/>
                </a:cubicBezTo>
                <a:cubicBezTo>
                  <a:pt x="6628368" y="132837"/>
                  <a:pt x="6633717" y="143417"/>
                  <a:pt x="6633717" y="156899"/>
                </a:cubicBezTo>
                <a:cubicBezTo>
                  <a:pt x="6633717" y="168700"/>
                  <a:pt x="6629261" y="178791"/>
                  <a:pt x="6620343" y="187175"/>
                </a:cubicBezTo>
                <a:cubicBezTo>
                  <a:pt x="6611426" y="195559"/>
                  <a:pt x="6597163" y="199749"/>
                  <a:pt x="6577554" y="199749"/>
                </a:cubicBezTo>
                <a:lnTo>
                  <a:pt x="6517671" y="199749"/>
                </a:lnTo>
                <a:close/>
                <a:moveTo>
                  <a:pt x="6541626" y="180054"/>
                </a:moveTo>
                <a:lnTo>
                  <a:pt x="6566775" y="180054"/>
                </a:lnTo>
                <a:cubicBezTo>
                  <a:pt x="6581946" y="180054"/>
                  <a:pt x="6592771" y="178194"/>
                  <a:pt x="6599247" y="174464"/>
                </a:cubicBezTo>
                <a:cubicBezTo>
                  <a:pt x="6605724" y="170737"/>
                  <a:pt x="6608963" y="164927"/>
                  <a:pt x="6608963" y="157032"/>
                </a:cubicBezTo>
                <a:cubicBezTo>
                  <a:pt x="6608963" y="150909"/>
                  <a:pt x="6606570" y="145454"/>
                  <a:pt x="6601778" y="140663"/>
                </a:cubicBezTo>
                <a:cubicBezTo>
                  <a:pt x="6596982" y="135871"/>
                  <a:pt x="6586384" y="133477"/>
                  <a:pt x="6569972" y="133477"/>
                </a:cubicBezTo>
                <a:lnTo>
                  <a:pt x="6541626" y="133477"/>
                </a:lnTo>
                <a:close/>
                <a:moveTo>
                  <a:pt x="6697060" y="199749"/>
                </a:moveTo>
                <a:lnTo>
                  <a:pt x="6748694" y="126291"/>
                </a:lnTo>
                <a:lnTo>
                  <a:pt x="6700917" y="58421"/>
                </a:lnTo>
                <a:lnTo>
                  <a:pt x="6730859" y="58421"/>
                </a:lnTo>
                <a:lnTo>
                  <a:pt x="6752554" y="91555"/>
                </a:lnTo>
                <a:cubicBezTo>
                  <a:pt x="6756631" y="97856"/>
                  <a:pt x="6759912" y="103133"/>
                  <a:pt x="6762398" y="107392"/>
                </a:cubicBezTo>
                <a:cubicBezTo>
                  <a:pt x="6766305" y="101538"/>
                  <a:pt x="6769898" y="96347"/>
                  <a:pt x="6773177" y="91822"/>
                </a:cubicBezTo>
                <a:lnTo>
                  <a:pt x="6796998" y="58421"/>
                </a:lnTo>
                <a:lnTo>
                  <a:pt x="6825611" y="58421"/>
                </a:lnTo>
                <a:lnTo>
                  <a:pt x="6776770" y="124960"/>
                </a:lnTo>
                <a:lnTo>
                  <a:pt x="6829338" y="199749"/>
                </a:lnTo>
                <a:lnTo>
                  <a:pt x="6799929" y="199749"/>
                </a:lnTo>
                <a:lnTo>
                  <a:pt x="6770912" y="155834"/>
                </a:lnTo>
                <a:lnTo>
                  <a:pt x="6763199" y="143990"/>
                </a:lnTo>
                <a:lnTo>
                  <a:pt x="6726068" y="1997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901882" y="4039302"/>
            <a:ext cx="4152143" cy="252447"/>
          </a:xfrm>
          <a:custGeom>
            <a:avLst/>
            <a:gdLst/>
            <a:ahLst/>
            <a:cxnLst/>
            <a:rect l="l" t="t" r="r" b="b"/>
            <a:pathLst>
              <a:path w="4152143" h="252447">
                <a:moveTo>
                  <a:pt x="0" y="53763"/>
                </a:moveTo>
                <a:lnTo>
                  <a:pt x="23951" y="53763"/>
                </a:lnTo>
                <a:lnTo>
                  <a:pt x="23951" y="112583"/>
                </a:lnTo>
                <a:lnTo>
                  <a:pt x="90357" y="112583"/>
                </a:lnTo>
                <a:lnTo>
                  <a:pt x="90357" y="53763"/>
                </a:lnTo>
                <a:lnTo>
                  <a:pt x="114311" y="53763"/>
                </a:lnTo>
                <a:lnTo>
                  <a:pt x="114311" y="195091"/>
                </a:lnTo>
                <a:lnTo>
                  <a:pt x="90357" y="195091"/>
                </a:lnTo>
                <a:lnTo>
                  <a:pt x="90357" y="132408"/>
                </a:lnTo>
                <a:lnTo>
                  <a:pt x="23951" y="132408"/>
                </a:lnTo>
                <a:lnTo>
                  <a:pt x="23951" y="195091"/>
                </a:lnTo>
                <a:lnTo>
                  <a:pt x="0" y="195091"/>
                </a:lnTo>
                <a:close/>
                <a:moveTo>
                  <a:pt x="247122" y="149577"/>
                </a:moveTo>
                <a:lnTo>
                  <a:pt x="271876" y="152636"/>
                </a:lnTo>
                <a:cubicBezTo>
                  <a:pt x="267970" y="167098"/>
                  <a:pt x="260742" y="178319"/>
                  <a:pt x="250183" y="186304"/>
                </a:cubicBezTo>
                <a:cubicBezTo>
                  <a:pt x="239624" y="194288"/>
                  <a:pt x="226138" y="198281"/>
                  <a:pt x="209730" y="198281"/>
                </a:cubicBezTo>
                <a:cubicBezTo>
                  <a:pt x="189058" y="198281"/>
                  <a:pt x="172663" y="191916"/>
                  <a:pt x="160556" y="179183"/>
                </a:cubicBezTo>
                <a:cubicBezTo>
                  <a:pt x="148447" y="166454"/>
                  <a:pt x="142392" y="148601"/>
                  <a:pt x="142392" y="125626"/>
                </a:cubicBezTo>
                <a:cubicBezTo>
                  <a:pt x="142392" y="101847"/>
                  <a:pt x="148512" y="83390"/>
                  <a:pt x="160755" y="70261"/>
                </a:cubicBezTo>
                <a:cubicBezTo>
                  <a:pt x="172995" y="57132"/>
                  <a:pt x="188877" y="50566"/>
                  <a:pt x="208397" y="50566"/>
                </a:cubicBezTo>
                <a:cubicBezTo>
                  <a:pt x="227294" y="50566"/>
                  <a:pt x="242730" y="56995"/>
                  <a:pt x="254708" y="69861"/>
                </a:cubicBezTo>
                <a:cubicBezTo>
                  <a:pt x="266685" y="82724"/>
                  <a:pt x="272676" y="100825"/>
                  <a:pt x="272676" y="124160"/>
                </a:cubicBezTo>
                <a:cubicBezTo>
                  <a:pt x="272676" y="125578"/>
                  <a:pt x="272629" y="127706"/>
                  <a:pt x="272539" y="130547"/>
                </a:cubicBezTo>
                <a:lnTo>
                  <a:pt x="167145" y="130547"/>
                </a:lnTo>
                <a:cubicBezTo>
                  <a:pt x="168030" y="146074"/>
                  <a:pt x="172422" y="157961"/>
                  <a:pt x="180318" y="166213"/>
                </a:cubicBezTo>
                <a:cubicBezTo>
                  <a:pt x="188212" y="174464"/>
                  <a:pt x="198062" y="178589"/>
                  <a:pt x="209863" y="178589"/>
                </a:cubicBezTo>
                <a:cubicBezTo>
                  <a:pt x="218642" y="178589"/>
                  <a:pt x="226142" y="176281"/>
                  <a:pt x="232352" y="171666"/>
                </a:cubicBezTo>
                <a:cubicBezTo>
                  <a:pt x="238565" y="167051"/>
                  <a:pt x="243486" y="159689"/>
                  <a:pt x="247122" y="149577"/>
                </a:cubicBezTo>
                <a:close/>
                <a:moveTo>
                  <a:pt x="168474" y="110850"/>
                </a:moveTo>
                <a:lnTo>
                  <a:pt x="247389" y="110850"/>
                </a:lnTo>
                <a:cubicBezTo>
                  <a:pt x="246323" y="98963"/>
                  <a:pt x="243310" y="90047"/>
                  <a:pt x="238339" y="84099"/>
                </a:cubicBezTo>
                <a:cubicBezTo>
                  <a:pt x="230710" y="74877"/>
                  <a:pt x="220817" y="70261"/>
                  <a:pt x="208664" y="70261"/>
                </a:cubicBezTo>
                <a:cubicBezTo>
                  <a:pt x="197662" y="70261"/>
                  <a:pt x="188414" y="73944"/>
                  <a:pt x="180918" y="81306"/>
                </a:cubicBezTo>
                <a:cubicBezTo>
                  <a:pt x="173419" y="88671"/>
                  <a:pt x="169272" y="98517"/>
                  <a:pt x="168474" y="110850"/>
                </a:cubicBezTo>
                <a:close/>
                <a:moveTo>
                  <a:pt x="384188" y="0"/>
                </a:moveTo>
                <a:lnTo>
                  <a:pt x="408147" y="0"/>
                </a:lnTo>
                <a:lnTo>
                  <a:pt x="408147" y="67467"/>
                </a:lnTo>
                <a:cubicBezTo>
                  <a:pt x="413115" y="61787"/>
                  <a:pt x="418568" y="57550"/>
                  <a:pt x="424512" y="54756"/>
                </a:cubicBezTo>
                <a:cubicBezTo>
                  <a:pt x="430459" y="51962"/>
                  <a:pt x="436846" y="50566"/>
                  <a:pt x="443679" y="50566"/>
                </a:cubicBezTo>
                <a:cubicBezTo>
                  <a:pt x="460444" y="50566"/>
                  <a:pt x="473732" y="57550"/>
                  <a:pt x="483534" y="71525"/>
                </a:cubicBezTo>
                <a:cubicBezTo>
                  <a:pt x="493341" y="85500"/>
                  <a:pt x="498241" y="103086"/>
                  <a:pt x="498241" y="124289"/>
                </a:cubicBezTo>
                <a:cubicBezTo>
                  <a:pt x="498241" y="146383"/>
                  <a:pt x="492962" y="164235"/>
                  <a:pt x="482404" y="177855"/>
                </a:cubicBezTo>
                <a:cubicBezTo>
                  <a:pt x="471841" y="191473"/>
                  <a:pt x="458712" y="198281"/>
                  <a:pt x="443010" y="198281"/>
                </a:cubicBezTo>
                <a:cubicBezTo>
                  <a:pt x="437865" y="198281"/>
                  <a:pt x="432634" y="197485"/>
                  <a:pt x="427310" y="195887"/>
                </a:cubicBezTo>
                <a:cubicBezTo>
                  <a:pt x="421985" y="194292"/>
                  <a:pt x="415599" y="189944"/>
                  <a:pt x="408147" y="182845"/>
                </a:cubicBezTo>
                <a:lnTo>
                  <a:pt x="408147" y="249253"/>
                </a:lnTo>
                <a:lnTo>
                  <a:pt x="384188" y="249253"/>
                </a:lnTo>
                <a:lnTo>
                  <a:pt x="384188" y="182845"/>
                </a:lnTo>
                <a:cubicBezTo>
                  <a:pt x="379398" y="187992"/>
                  <a:pt x="374098" y="191851"/>
                  <a:pt x="368288" y="194422"/>
                </a:cubicBezTo>
                <a:cubicBezTo>
                  <a:pt x="362477" y="196996"/>
                  <a:pt x="356202" y="198281"/>
                  <a:pt x="349460" y="198281"/>
                </a:cubicBezTo>
                <a:cubicBezTo>
                  <a:pt x="334645" y="198281"/>
                  <a:pt x="321693" y="191783"/>
                  <a:pt x="310601" y="178787"/>
                </a:cubicBezTo>
                <a:cubicBezTo>
                  <a:pt x="299510" y="165791"/>
                  <a:pt x="293966" y="147183"/>
                  <a:pt x="293966" y="122961"/>
                </a:cubicBezTo>
                <a:cubicBezTo>
                  <a:pt x="293966" y="102467"/>
                  <a:pt x="298976" y="85276"/>
                  <a:pt x="309003" y="71391"/>
                </a:cubicBezTo>
                <a:cubicBezTo>
                  <a:pt x="319028" y="57511"/>
                  <a:pt x="332511" y="50566"/>
                  <a:pt x="349460" y="50566"/>
                </a:cubicBezTo>
                <a:cubicBezTo>
                  <a:pt x="356555" y="50566"/>
                  <a:pt x="362988" y="51962"/>
                  <a:pt x="368755" y="54756"/>
                </a:cubicBezTo>
                <a:cubicBezTo>
                  <a:pt x="374522" y="57550"/>
                  <a:pt x="379667" y="61787"/>
                  <a:pt x="384188" y="67467"/>
                </a:cubicBezTo>
                <a:close/>
                <a:moveTo>
                  <a:pt x="408013" y="124956"/>
                </a:moveTo>
                <a:cubicBezTo>
                  <a:pt x="408013" y="146250"/>
                  <a:pt x="410941" y="160556"/>
                  <a:pt x="416798" y="167875"/>
                </a:cubicBezTo>
                <a:cubicBezTo>
                  <a:pt x="422651" y="175198"/>
                  <a:pt x="429970" y="178855"/>
                  <a:pt x="438754" y="178855"/>
                </a:cubicBezTo>
                <a:cubicBezTo>
                  <a:pt x="448514" y="178855"/>
                  <a:pt x="456833" y="174352"/>
                  <a:pt x="463705" y="165348"/>
                </a:cubicBezTo>
                <a:cubicBezTo>
                  <a:pt x="470577" y="156341"/>
                  <a:pt x="474017" y="142348"/>
                  <a:pt x="474017" y="123361"/>
                </a:cubicBezTo>
                <a:cubicBezTo>
                  <a:pt x="474017" y="105440"/>
                  <a:pt x="470844" y="92087"/>
                  <a:pt x="464504" y="83304"/>
                </a:cubicBezTo>
                <a:cubicBezTo>
                  <a:pt x="458162" y="74520"/>
                  <a:pt x="450019" y="70132"/>
                  <a:pt x="440086" y="70132"/>
                </a:cubicBezTo>
                <a:cubicBezTo>
                  <a:pt x="429437" y="70132"/>
                  <a:pt x="421431" y="74700"/>
                  <a:pt x="416063" y="83836"/>
                </a:cubicBezTo>
                <a:cubicBezTo>
                  <a:pt x="410699" y="92977"/>
                  <a:pt x="408013" y="106678"/>
                  <a:pt x="408013" y="124956"/>
                </a:cubicBezTo>
                <a:close/>
                <a:moveTo>
                  <a:pt x="318316" y="122300"/>
                </a:moveTo>
                <a:cubicBezTo>
                  <a:pt x="318316" y="142258"/>
                  <a:pt x="321667" y="156633"/>
                  <a:pt x="328367" y="165412"/>
                </a:cubicBezTo>
                <a:cubicBezTo>
                  <a:pt x="335063" y="174201"/>
                  <a:pt x="343383" y="178589"/>
                  <a:pt x="353318" y="178589"/>
                </a:cubicBezTo>
                <a:cubicBezTo>
                  <a:pt x="363702" y="178589"/>
                  <a:pt x="371459" y="174219"/>
                  <a:pt x="376608" y="165477"/>
                </a:cubicBezTo>
                <a:cubicBezTo>
                  <a:pt x="381755" y="156741"/>
                  <a:pt x="384325" y="143633"/>
                  <a:pt x="384325" y="126155"/>
                </a:cubicBezTo>
                <a:cubicBezTo>
                  <a:pt x="384325" y="107524"/>
                  <a:pt x="381619" y="93553"/>
                  <a:pt x="376211" y="84236"/>
                </a:cubicBezTo>
                <a:cubicBezTo>
                  <a:pt x="370797" y="74920"/>
                  <a:pt x="362635" y="70261"/>
                  <a:pt x="351724" y="70261"/>
                </a:cubicBezTo>
                <a:cubicBezTo>
                  <a:pt x="341870" y="70261"/>
                  <a:pt x="333847" y="74808"/>
                  <a:pt x="327636" y="83901"/>
                </a:cubicBezTo>
                <a:cubicBezTo>
                  <a:pt x="321426" y="92996"/>
                  <a:pt x="318316" y="105793"/>
                  <a:pt x="318316" y="122300"/>
                </a:cubicBezTo>
                <a:close/>
                <a:moveTo>
                  <a:pt x="505919" y="53763"/>
                </a:moveTo>
                <a:lnTo>
                  <a:pt x="620763" y="53763"/>
                </a:lnTo>
                <a:lnTo>
                  <a:pt x="620763" y="73587"/>
                </a:lnTo>
                <a:lnTo>
                  <a:pt x="575252" y="73587"/>
                </a:lnTo>
                <a:lnTo>
                  <a:pt x="575252" y="195091"/>
                </a:lnTo>
                <a:lnTo>
                  <a:pt x="551431" y="195091"/>
                </a:lnTo>
                <a:lnTo>
                  <a:pt x="551431" y="73587"/>
                </a:lnTo>
                <a:lnTo>
                  <a:pt x="505919" y="73587"/>
                </a:lnTo>
                <a:close/>
                <a:moveTo>
                  <a:pt x="736316" y="149577"/>
                </a:moveTo>
                <a:lnTo>
                  <a:pt x="761070" y="152636"/>
                </a:lnTo>
                <a:cubicBezTo>
                  <a:pt x="757163" y="167098"/>
                  <a:pt x="749934" y="178319"/>
                  <a:pt x="739375" y="186304"/>
                </a:cubicBezTo>
                <a:cubicBezTo>
                  <a:pt x="728817" y="194288"/>
                  <a:pt x="715332" y="198281"/>
                  <a:pt x="698918" y="198281"/>
                </a:cubicBezTo>
                <a:cubicBezTo>
                  <a:pt x="678248" y="198281"/>
                  <a:pt x="661857" y="191916"/>
                  <a:pt x="649746" y="179183"/>
                </a:cubicBezTo>
                <a:cubicBezTo>
                  <a:pt x="637639" y="166454"/>
                  <a:pt x="631584" y="148601"/>
                  <a:pt x="631584" y="125626"/>
                </a:cubicBezTo>
                <a:cubicBezTo>
                  <a:pt x="631584" y="101847"/>
                  <a:pt x="637704" y="83390"/>
                  <a:pt x="649948" y="70261"/>
                </a:cubicBezTo>
                <a:cubicBezTo>
                  <a:pt x="662187" y="57132"/>
                  <a:pt x="678071" y="50566"/>
                  <a:pt x="697590" y="50566"/>
                </a:cubicBezTo>
                <a:cubicBezTo>
                  <a:pt x="716486" y="50566"/>
                  <a:pt x="731923" y="56995"/>
                  <a:pt x="743900" y="69861"/>
                </a:cubicBezTo>
                <a:cubicBezTo>
                  <a:pt x="755878" y="82724"/>
                  <a:pt x="761864" y="100825"/>
                  <a:pt x="761864" y="124160"/>
                </a:cubicBezTo>
                <a:cubicBezTo>
                  <a:pt x="761864" y="125578"/>
                  <a:pt x="761818" y="127706"/>
                  <a:pt x="761731" y="130547"/>
                </a:cubicBezTo>
                <a:lnTo>
                  <a:pt x="656338" y="130547"/>
                </a:lnTo>
                <a:cubicBezTo>
                  <a:pt x="657224" y="146074"/>
                  <a:pt x="661616" y="157961"/>
                  <a:pt x="669510" y="166213"/>
                </a:cubicBezTo>
                <a:cubicBezTo>
                  <a:pt x="677406" y="174464"/>
                  <a:pt x="687255" y="178589"/>
                  <a:pt x="699055" y="178589"/>
                </a:cubicBezTo>
                <a:cubicBezTo>
                  <a:pt x="707836" y="178589"/>
                  <a:pt x="715334" y="176281"/>
                  <a:pt x="721545" y="171666"/>
                </a:cubicBezTo>
                <a:cubicBezTo>
                  <a:pt x="727755" y="167051"/>
                  <a:pt x="732680" y="159689"/>
                  <a:pt x="736316" y="149577"/>
                </a:cubicBezTo>
                <a:close/>
                <a:moveTo>
                  <a:pt x="657666" y="110850"/>
                </a:moveTo>
                <a:lnTo>
                  <a:pt x="736581" y="110850"/>
                </a:lnTo>
                <a:cubicBezTo>
                  <a:pt x="735516" y="98963"/>
                  <a:pt x="732503" y="90047"/>
                  <a:pt x="727531" y="84099"/>
                </a:cubicBezTo>
                <a:cubicBezTo>
                  <a:pt x="719904" y="74877"/>
                  <a:pt x="710010" y="70261"/>
                  <a:pt x="697857" y="70261"/>
                </a:cubicBezTo>
                <a:cubicBezTo>
                  <a:pt x="686855" y="70261"/>
                  <a:pt x="677606" y="73944"/>
                  <a:pt x="670112" y="81306"/>
                </a:cubicBezTo>
                <a:cubicBezTo>
                  <a:pt x="662613" y="88671"/>
                  <a:pt x="658465" y="98517"/>
                  <a:pt x="657666" y="110850"/>
                </a:cubicBezTo>
                <a:close/>
                <a:moveTo>
                  <a:pt x="791276" y="53763"/>
                </a:moveTo>
                <a:lnTo>
                  <a:pt x="872583" y="53763"/>
                </a:lnTo>
                <a:lnTo>
                  <a:pt x="872583" y="73587"/>
                </a:lnTo>
                <a:lnTo>
                  <a:pt x="815227" y="73587"/>
                </a:lnTo>
                <a:lnTo>
                  <a:pt x="815227" y="195091"/>
                </a:lnTo>
                <a:lnTo>
                  <a:pt x="791276" y="195091"/>
                </a:lnTo>
                <a:close/>
                <a:moveTo>
                  <a:pt x="976503" y="177657"/>
                </a:moveTo>
                <a:cubicBezTo>
                  <a:pt x="967630" y="185199"/>
                  <a:pt x="959094" y="190523"/>
                  <a:pt x="950886" y="193625"/>
                </a:cubicBezTo>
                <a:cubicBezTo>
                  <a:pt x="942678" y="196729"/>
                  <a:pt x="933873" y="198281"/>
                  <a:pt x="924469" y="198281"/>
                </a:cubicBezTo>
                <a:cubicBezTo>
                  <a:pt x="908946" y="198281"/>
                  <a:pt x="897009" y="194487"/>
                  <a:pt x="888671" y="186904"/>
                </a:cubicBezTo>
                <a:cubicBezTo>
                  <a:pt x="880334" y="179323"/>
                  <a:pt x="876161" y="169625"/>
                  <a:pt x="876161" y="157828"/>
                </a:cubicBezTo>
                <a:cubicBezTo>
                  <a:pt x="876161" y="150905"/>
                  <a:pt x="877738" y="144587"/>
                  <a:pt x="880888" y="138863"/>
                </a:cubicBezTo>
                <a:cubicBezTo>
                  <a:pt x="884039" y="133143"/>
                  <a:pt x="888164" y="128549"/>
                  <a:pt x="893261" y="125090"/>
                </a:cubicBezTo>
                <a:cubicBezTo>
                  <a:pt x="898363" y="121629"/>
                  <a:pt x="904112" y="119013"/>
                  <a:pt x="910498" y="117241"/>
                </a:cubicBezTo>
                <a:cubicBezTo>
                  <a:pt x="915199" y="115999"/>
                  <a:pt x="922295" y="114800"/>
                  <a:pt x="931792" y="113648"/>
                </a:cubicBezTo>
                <a:cubicBezTo>
                  <a:pt x="951131" y="111337"/>
                  <a:pt x="965369" y="108590"/>
                  <a:pt x="974510" y="105397"/>
                </a:cubicBezTo>
                <a:cubicBezTo>
                  <a:pt x="974600" y="102114"/>
                  <a:pt x="974639" y="100026"/>
                  <a:pt x="974639" y="99140"/>
                </a:cubicBezTo>
                <a:cubicBezTo>
                  <a:pt x="974639" y="89384"/>
                  <a:pt x="972379" y="82504"/>
                  <a:pt x="967857" y="78516"/>
                </a:cubicBezTo>
                <a:cubicBezTo>
                  <a:pt x="961733" y="73101"/>
                  <a:pt x="952640" y="70398"/>
                  <a:pt x="940573" y="70398"/>
                </a:cubicBezTo>
                <a:cubicBezTo>
                  <a:pt x="929304" y="70398"/>
                  <a:pt x="920988" y="72371"/>
                  <a:pt x="915621" y="76317"/>
                </a:cubicBezTo>
                <a:cubicBezTo>
                  <a:pt x="910253" y="80265"/>
                  <a:pt x="906283" y="87250"/>
                  <a:pt x="903712" y="97279"/>
                </a:cubicBezTo>
                <a:lnTo>
                  <a:pt x="880291" y="94083"/>
                </a:lnTo>
                <a:cubicBezTo>
                  <a:pt x="882418" y="84060"/>
                  <a:pt x="885925" y="75964"/>
                  <a:pt x="890803" y="69793"/>
                </a:cubicBezTo>
                <a:cubicBezTo>
                  <a:pt x="895681" y="63629"/>
                  <a:pt x="902737" y="58882"/>
                  <a:pt x="911960" y="55554"/>
                </a:cubicBezTo>
                <a:cubicBezTo>
                  <a:pt x="921186" y="52229"/>
                  <a:pt x="931878" y="50566"/>
                  <a:pt x="944036" y="50566"/>
                </a:cubicBezTo>
                <a:cubicBezTo>
                  <a:pt x="956096" y="50566"/>
                  <a:pt x="965901" y="51983"/>
                  <a:pt x="973444" y="54824"/>
                </a:cubicBezTo>
                <a:cubicBezTo>
                  <a:pt x="980987" y="57668"/>
                  <a:pt x="986530" y="61235"/>
                  <a:pt x="990080" y="65538"/>
                </a:cubicBezTo>
                <a:cubicBezTo>
                  <a:pt x="993626" y="69840"/>
                  <a:pt x="996110" y="75276"/>
                  <a:pt x="997532" y="81842"/>
                </a:cubicBezTo>
                <a:cubicBezTo>
                  <a:pt x="998331" y="85924"/>
                  <a:pt x="998727" y="93286"/>
                  <a:pt x="998727" y="103931"/>
                </a:cubicBezTo>
                <a:lnTo>
                  <a:pt x="998727" y="135871"/>
                </a:lnTo>
                <a:cubicBezTo>
                  <a:pt x="998727" y="158138"/>
                  <a:pt x="999234" y="172221"/>
                  <a:pt x="1000256" y="178121"/>
                </a:cubicBezTo>
                <a:cubicBezTo>
                  <a:pt x="1001279" y="184022"/>
                  <a:pt x="1003295" y="189677"/>
                  <a:pt x="1006312" y="195091"/>
                </a:cubicBezTo>
                <a:lnTo>
                  <a:pt x="981295" y="195091"/>
                </a:lnTo>
                <a:cubicBezTo>
                  <a:pt x="978811" y="190120"/>
                  <a:pt x="977217" y="184309"/>
                  <a:pt x="976503" y="177657"/>
                </a:cubicBezTo>
                <a:close/>
                <a:moveTo>
                  <a:pt x="974510" y="124160"/>
                </a:moveTo>
                <a:cubicBezTo>
                  <a:pt x="965815" y="127710"/>
                  <a:pt x="952772" y="130723"/>
                  <a:pt x="935385" y="133207"/>
                </a:cubicBezTo>
                <a:cubicBezTo>
                  <a:pt x="925535" y="134629"/>
                  <a:pt x="918572" y="136227"/>
                  <a:pt x="914491" y="137999"/>
                </a:cubicBezTo>
                <a:cubicBezTo>
                  <a:pt x="910408" y="139773"/>
                  <a:pt x="907258" y="142365"/>
                  <a:pt x="905041" y="145782"/>
                </a:cubicBezTo>
                <a:cubicBezTo>
                  <a:pt x="902823" y="149198"/>
                  <a:pt x="901714" y="152993"/>
                  <a:pt x="901714" y="157161"/>
                </a:cubicBezTo>
                <a:cubicBezTo>
                  <a:pt x="901714" y="163552"/>
                  <a:pt x="904130" y="168872"/>
                  <a:pt x="908967" y="173132"/>
                </a:cubicBezTo>
                <a:cubicBezTo>
                  <a:pt x="913802" y="177390"/>
                  <a:pt x="920876" y="179518"/>
                  <a:pt x="930194" y="179518"/>
                </a:cubicBezTo>
                <a:cubicBezTo>
                  <a:pt x="939421" y="179518"/>
                  <a:pt x="947629" y="177498"/>
                  <a:pt x="954814" y="173463"/>
                </a:cubicBezTo>
                <a:cubicBezTo>
                  <a:pt x="962000" y="169427"/>
                  <a:pt x="967277" y="163905"/>
                  <a:pt x="970650" y="156896"/>
                </a:cubicBezTo>
                <a:cubicBezTo>
                  <a:pt x="973221" y="151484"/>
                  <a:pt x="974510" y="143499"/>
                  <a:pt x="974510" y="132941"/>
                </a:cubicBezTo>
                <a:close/>
                <a:moveTo>
                  <a:pt x="1064128" y="131208"/>
                </a:moveTo>
                <a:lnTo>
                  <a:pt x="1064128" y="112446"/>
                </a:lnTo>
                <a:cubicBezTo>
                  <a:pt x="1074244" y="112359"/>
                  <a:pt x="1081145" y="111963"/>
                  <a:pt x="1084828" y="111247"/>
                </a:cubicBezTo>
                <a:cubicBezTo>
                  <a:pt x="1088507" y="110538"/>
                  <a:pt x="1091988" y="108411"/>
                  <a:pt x="1095271" y="104861"/>
                </a:cubicBezTo>
                <a:cubicBezTo>
                  <a:pt x="1098552" y="101315"/>
                  <a:pt x="1100193" y="96879"/>
                  <a:pt x="1100193" y="91555"/>
                </a:cubicBezTo>
                <a:cubicBezTo>
                  <a:pt x="1100193" y="85078"/>
                  <a:pt x="1098044" y="79910"/>
                  <a:pt x="1093738" y="76050"/>
                </a:cubicBezTo>
                <a:cubicBezTo>
                  <a:pt x="1089436" y="72194"/>
                  <a:pt x="1083871" y="70261"/>
                  <a:pt x="1077038" y="70261"/>
                </a:cubicBezTo>
                <a:cubicBezTo>
                  <a:pt x="1063556" y="70261"/>
                  <a:pt x="1054106" y="78203"/>
                  <a:pt x="1048692" y="94083"/>
                </a:cubicBezTo>
                <a:lnTo>
                  <a:pt x="1025936" y="90357"/>
                </a:lnTo>
                <a:cubicBezTo>
                  <a:pt x="1033035" y="63831"/>
                  <a:pt x="1050156" y="50566"/>
                  <a:pt x="1077303" y="50566"/>
                </a:cubicBezTo>
                <a:cubicBezTo>
                  <a:pt x="1092388" y="50566"/>
                  <a:pt x="1104211" y="54691"/>
                  <a:pt x="1112771" y="62938"/>
                </a:cubicBezTo>
                <a:cubicBezTo>
                  <a:pt x="1121336" y="71193"/>
                  <a:pt x="1125613" y="81040"/>
                  <a:pt x="1125613" y="92487"/>
                </a:cubicBezTo>
                <a:cubicBezTo>
                  <a:pt x="1125613" y="104022"/>
                  <a:pt x="1120025" y="113202"/>
                  <a:pt x="1108844" y="120035"/>
                </a:cubicBezTo>
                <a:cubicBezTo>
                  <a:pt x="1115943" y="123848"/>
                  <a:pt x="1121263" y="128703"/>
                  <a:pt x="1124817" y="134603"/>
                </a:cubicBezTo>
                <a:cubicBezTo>
                  <a:pt x="1128362" y="140504"/>
                  <a:pt x="1130134" y="147493"/>
                  <a:pt x="1130134" y="155567"/>
                </a:cubicBezTo>
                <a:cubicBezTo>
                  <a:pt x="1130134" y="168253"/>
                  <a:pt x="1125523" y="178542"/>
                  <a:pt x="1116296" y="186437"/>
                </a:cubicBezTo>
                <a:cubicBezTo>
                  <a:pt x="1107068" y="194335"/>
                  <a:pt x="1094159" y="198281"/>
                  <a:pt x="1077570" y="198281"/>
                </a:cubicBezTo>
                <a:cubicBezTo>
                  <a:pt x="1045365" y="198281"/>
                  <a:pt x="1026691" y="183957"/>
                  <a:pt x="1021544" y="155301"/>
                </a:cubicBezTo>
                <a:lnTo>
                  <a:pt x="1044037" y="150509"/>
                </a:lnTo>
                <a:cubicBezTo>
                  <a:pt x="1046074" y="159555"/>
                  <a:pt x="1050224" y="166564"/>
                  <a:pt x="1056482" y="171536"/>
                </a:cubicBezTo>
                <a:cubicBezTo>
                  <a:pt x="1062735" y="176505"/>
                  <a:pt x="1069895" y="178989"/>
                  <a:pt x="1077970" y="178989"/>
                </a:cubicBezTo>
                <a:cubicBezTo>
                  <a:pt x="1086045" y="178989"/>
                  <a:pt x="1092766" y="176699"/>
                  <a:pt x="1098134" y="172134"/>
                </a:cubicBezTo>
                <a:cubicBezTo>
                  <a:pt x="1103501" y="167565"/>
                  <a:pt x="1106183" y="161731"/>
                  <a:pt x="1106183" y="154634"/>
                </a:cubicBezTo>
                <a:cubicBezTo>
                  <a:pt x="1106183" y="149133"/>
                  <a:pt x="1104498" y="144346"/>
                  <a:pt x="1101125" y="140264"/>
                </a:cubicBezTo>
                <a:cubicBezTo>
                  <a:pt x="1097752" y="136181"/>
                  <a:pt x="1094159" y="133632"/>
                  <a:pt x="1090346" y="132609"/>
                </a:cubicBezTo>
                <a:cubicBezTo>
                  <a:pt x="1086531" y="131587"/>
                  <a:pt x="1079611" y="131079"/>
                  <a:pt x="1069586" y="131079"/>
                </a:cubicBezTo>
                <a:cubicBezTo>
                  <a:pt x="1068790" y="131079"/>
                  <a:pt x="1066968" y="131122"/>
                  <a:pt x="1064128" y="131208"/>
                </a:cubicBezTo>
                <a:close/>
                <a:moveTo>
                  <a:pt x="1146446" y="124427"/>
                </a:moveTo>
                <a:cubicBezTo>
                  <a:pt x="1146446" y="98255"/>
                  <a:pt x="1153722" y="78868"/>
                  <a:pt x="1168272" y="66272"/>
                </a:cubicBezTo>
                <a:cubicBezTo>
                  <a:pt x="1180430" y="55800"/>
                  <a:pt x="1195243" y="50566"/>
                  <a:pt x="1212718" y="50566"/>
                </a:cubicBezTo>
                <a:cubicBezTo>
                  <a:pt x="1232151" y="50566"/>
                  <a:pt x="1248031" y="56930"/>
                  <a:pt x="1260364" y="69663"/>
                </a:cubicBezTo>
                <a:cubicBezTo>
                  <a:pt x="1272698" y="82396"/>
                  <a:pt x="1278861" y="99983"/>
                  <a:pt x="1278861" y="122429"/>
                </a:cubicBezTo>
                <a:cubicBezTo>
                  <a:pt x="1278861" y="140616"/>
                  <a:pt x="1276132" y="154922"/>
                  <a:pt x="1270677" y="165348"/>
                </a:cubicBezTo>
                <a:cubicBezTo>
                  <a:pt x="1265220" y="175771"/>
                  <a:pt x="1257279" y="183867"/>
                  <a:pt x="1246857" y="189630"/>
                </a:cubicBezTo>
                <a:cubicBezTo>
                  <a:pt x="1236428" y="195397"/>
                  <a:pt x="1225051" y="198281"/>
                  <a:pt x="1212718" y="198281"/>
                </a:cubicBezTo>
                <a:cubicBezTo>
                  <a:pt x="1192936" y="198281"/>
                  <a:pt x="1176945" y="191941"/>
                  <a:pt x="1164748" y="179251"/>
                </a:cubicBezTo>
                <a:cubicBezTo>
                  <a:pt x="1152544" y="166564"/>
                  <a:pt x="1146446" y="148291"/>
                  <a:pt x="1146446" y="124427"/>
                </a:cubicBezTo>
                <a:close/>
                <a:moveTo>
                  <a:pt x="1171070" y="124427"/>
                </a:moveTo>
                <a:cubicBezTo>
                  <a:pt x="1171070" y="142524"/>
                  <a:pt x="1175015" y="156074"/>
                  <a:pt x="1182910" y="165082"/>
                </a:cubicBezTo>
                <a:cubicBezTo>
                  <a:pt x="1190808" y="174085"/>
                  <a:pt x="1200741" y="178589"/>
                  <a:pt x="1212718" y="178589"/>
                </a:cubicBezTo>
                <a:cubicBezTo>
                  <a:pt x="1224610" y="178589"/>
                  <a:pt x="1234501" y="174064"/>
                  <a:pt x="1242397" y="165014"/>
                </a:cubicBezTo>
                <a:cubicBezTo>
                  <a:pt x="1250291" y="155963"/>
                  <a:pt x="1254240" y="142167"/>
                  <a:pt x="1254240" y="123628"/>
                </a:cubicBezTo>
                <a:cubicBezTo>
                  <a:pt x="1254240" y="106149"/>
                  <a:pt x="1250270" y="92905"/>
                  <a:pt x="1242331" y="83901"/>
                </a:cubicBezTo>
                <a:cubicBezTo>
                  <a:pt x="1234390" y="74898"/>
                  <a:pt x="1224519" y="70398"/>
                  <a:pt x="1212718" y="70398"/>
                </a:cubicBezTo>
                <a:cubicBezTo>
                  <a:pt x="1200741" y="70398"/>
                  <a:pt x="1190808" y="74877"/>
                  <a:pt x="1182910" y="83836"/>
                </a:cubicBezTo>
                <a:cubicBezTo>
                  <a:pt x="1175015" y="92798"/>
                  <a:pt x="1171070" y="106325"/>
                  <a:pt x="1171070" y="124427"/>
                </a:cubicBezTo>
                <a:close/>
                <a:moveTo>
                  <a:pt x="1307074" y="53763"/>
                </a:moveTo>
                <a:lnTo>
                  <a:pt x="1362298" y="53763"/>
                </a:lnTo>
                <a:cubicBezTo>
                  <a:pt x="1375870" y="53763"/>
                  <a:pt x="1385964" y="54893"/>
                  <a:pt x="1392574" y="57154"/>
                </a:cubicBezTo>
                <a:cubicBezTo>
                  <a:pt x="1399184" y="59418"/>
                  <a:pt x="1404861" y="63562"/>
                  <a:pt x="1409605" y="69594"/>
                </a:cubicBezTo>
                <a:cubicBezTo>
                  <a:pt x="1414354" y="75628"/>
                  <a:pt x="1416726" y="82861"/>
                  <a:pt x="1416726" y="91293"/>
                </a:cubicBezTo>
                <a:cubicBezTo>
                  <a:pt x="1416726" y="98035"/>
                  <a:pt x="1415333" y="103910"/>
                  <a:pt x="1412536" y="108921"/>
                </a:cubicBezTo>
                <a:cubicBezTo>
                  <a:pt x="1409742" y="113937"/>
                  <a:pt x="1405549" y="118126"/>
                  <a:pt x="1399961" y="121499"/>
                </a:cubicBezTo>
                <a:cubicBezTo>
                  <a:pt x="1406614" y="123718"/>
                  <a:pt x="1412140" y="127865"/>
                  <a:pt x="1416532" y="133942"/>
                </a:cubicBezTo>
                <a:cubicBezTo>
                  <a:pt x="1420921" y="140019"/>
                  <a:pt x="1423117" y="147229"/>
                  <a:pt x="1423117" y="155567"/>
                </a:cubicBezTo>
                <a:cubicBezTo>
                  <a:pt x="1422228" y="168962"/>
                  <a:pt x="1417436" y="178899"/>
                  <a:pt x="1408742" y="185374"/>
                </a:cubicBezTo>
                <a:cubicBezTo>
                  <a:pt x="1400051" y="191851"/>
                  <a:pt x="1387404" y="195091"/>
                  <a:pt x="1370816" y="195091"/>
                </a:cubicBezTo>
                <a:lnTo>
                  <a:pt x="1307074" y="195091"/>
                </a:lnTo>
                <a:close/>
                <a:moveTo>
                  <a:pt x="1331025" y="113245"/>
                </a:moveTo>
                <a:lnTo>
                  <a:pt x="1356578" y="113245"/>
                </a:lnTo>
                <a:cubicBezTo>
                  <a:pt x="1366780" y="113245"/>
                  <a:pt x="1373789" y="112712"/>
                  <a:pt x="1377605" y="111651"/>
                </a:cubicBezTo>
                <a:cubicBezTo>
                  <a:pt x="1381418" y="110585"/>
                  <a:pt x="1384834" y="108435"/>
                  <a:pt x="1387852" y="105195"/>
                </a:cubicBezTo>
                <a:cubicBezTo>
                  <a:pt x="1390868" y="101959"/>
                  <a:pt x="1392376" y="98074"/>
                  <a:pt x="1392376" y="93549"/>
                </a:cubicBezTo>
                <a:cubicBezTo>
                  <a:pt x="1392376" y="86097"/>
                  <a:pt x="1389734" y="80910"/>
                  <a:pt x="1384455" y="77979"/>
                </a:cubicBezTo>
                <a:cubicBezTo>
                  <a:pt x="1379179" y="75053"/>
                  <a:pt x="1370150" y="73587"/>
                  <a:pt x="1357373" y="73587"/>
                </a:cubicBezTo>
                <a:lnTo>
                  <a:pt x="1331025" y="73587"/>
                </a:lnTo>
                <a:close/>
                <a:moveTo>
                  <a:pt x="1331025" y="175392"/>
                </a:moveTo>
                <a:lnTo>
                  <a:pt x="1362564" y="175392"/>
                </a:lnTo>
                <a:cubicBezTo>
                  <a:pt x="1376137" y="175392"/>
                  <a:pt x="1385454" y="173815"/>
                  <a:pt x="1390511" y="170669"/>
                </a:cubicBezTo>
                <a:cubicBezTo>
                  <a:pt x="1395565" y="167519"/>
                  <a:pt x="1398230" y="162086"/>
                  <a:pt x="1398497" y="154368"/>
                </a:cubicBezTo>
                <a:cubicBezTo>
                  <a:pt x="1398497" y="149843"/>
                  <a:pt x="1397031" y="145649"/>
                  <a:pt x="1394104" y="141789"/>
                </a:cubicBezTo>
                <a:cubicBezTo>
                  <a:pt x="1391181" y="137931"/>
                  <a:pt x="1387361" y="135493"/>
                  <a:pt x="1382660" y="134471"/>
                </a:cubicBezTo>
                <a:cubicBezTo>
                  <a:pt x="1377958" y="133451"/>
                  <a:pt x="1370416" y="132941"/>
                  <a:pt x="1360037" y="132941"/>
                </a:cubicBezTo>
                <a:lnTo>
                  <a:pt x="1331025" y="132941"/>
                </a:lnTo>
                <a:close/>
                <a:moveTo>
                  <a:pt x="1586272" y="53763"/>
                </a:moveTo>
                <a:lnTo>
                  <a:pt x="1610223" y="53763"/>
                </a:lnTo>
                <a:lnTo>
                  <a:pt x="1610223" y="195091"/>
                </a:lnTo>
                <a:lnTo>
                  <a:pt x="1586272" y="195091"/>
                </a:lnTo>
                <a:close/>
                <a:moveTo>
                  <a:pt x="1452258" y="53763"/>
                </a:moveTo>
                <a:lnTo>
                  <a:pt x="1476217" y="53763"/>
                </a:lnTo>
                <a:lnTo>
                  <a:pt x="1476217" y="108990"/>
                </a:lnTo>
                <a:lnTo>
                  <a:pt x="1506553" y="108990"/>
                </a:lnTo>
                <a:cubicBezTo>
                  <a:pt x="1526340" y="108990"/>
                  <a:pt x="1541579" y="112824"/>
                  <a:pt x="1552269" y="120502"/>
                </a:cubicBezTo>
                <a:cubicBezTo>
                  <a:pt x="1562959" y="128178"/>
                  <a:pt x="1568304" y="138755"/>
                  <a:pt x="1568304" y="152240"/>
                </a:cubicBezTo>
                <a:cubicBezTo>
                  <a:pt x="1568304" y="164041"/>
                  <a:pt x="1563848" y="174128"/>
                  <a:pt x="1554934" y="182513"/>
                </a:cubicBezTo>
                <a:cubicBezTo>
                  <a:pt x="1546017" y="190898"/>
                  <a:pt x="1531750" y="195091"/>
                  <a:pt x="1512145" y="195091"/>
                </a:cubicBezTo>
                <a:lnTo>
                  <a:pt x="1452258" y="195091"/>
                </a:lnTo>
                <a:close/>
                <a:moveTo>
                  <a:pt x="1476217" y="175392"/>
                </a:moveTo>
                <a:lnTo>
                  <a:pt x="1501366" y="175392"/>
                </a:lnTo>
                <a:cubicBezTo>
                  <a:pt x="1516537" y="175392"/>
                  <a:pt x="1527362" y="173530"/>
                  <a:pt x="1533838" y="169805"/>
                </a:cubicBezTo>
                <a:cubicBezTo>
                  <a:pt x="1540315" y="166075"/>
                  <a:pt x="1543551" y="160265"/>
                  <a:pt x="1543551" y="152369"/>
                </a:cubicBezTo>
                <a:cubicBezTo>
                  <a:pt x="1543551" y="146250"/>
                  <a:pt x="1541157" y="140796"/>
                  <a:pt x="1536365" y="136000"/>
                </a:cubicBezTo>
                <a:cubicBezTo>
                  <a:pt x="1531574" y="131208"/>
                  <a:pt x="1520971" y="128815"/>
                  <a:pt x="1504563" y="128815"/>
                </a:cubicBezTo>
                <a:lnTo>
                  <a:pt x="1476217" y="128815"/>
                </a:lnTo>
                <a:close/>
                <a:moveTo>
                  <a:pt x="1631650" y="195091"/>
                </a:moveTo>
                <a:lnTo>
                  <a:pt x="1683285" y="121629"/>
                </a:lnTo>
                <a:lnTo>
                  <a:pt x="1635509" y="53763"/>
                </a:lnTo>
                <a:lnTo>
                  <a:pt x="1665451" y="53763"/>
                </a:lnTo>
                <a:lnTo>
                  <a:pt x="1687144" y="86897"/>
                </a:lnTo>
                <a:cubicBezTo>
                  <a:pt x="1691223" y="93196"/>
                  <a:pt x="1694502" y="98474"/>
                  <a:pt x="1696990" y="102733"/>
                </a:cubicBezTo>
                <a:cubicBezTo>
                  <a:pt x="1700892" y="96875"/>
                  <a:pt x="1704489" y="91689"/>
                  <a:pt x="1707768" y="87164"/>
                </a:cubicBezTo>
                <a:lnTo>
                  <a:pt x="1731590" y="53763"/>
                </a:lnTo>
                <a:lnTo>
                  <a:pt x="1760203" y="53763"/>
                </a:lnTo>
                <a:lnTo>
                  <a:pt x="1711361" y="120300"/>
                </a:lnTo>
                <a:lnTo>
                  <a:pt x="1763929" y="195091"/>
                </a:lnTo>
                <a:lnTo>
                  <a:pt x="1734519" y="195091"/>
                </a:lnTo>
                <a:lnTo>
                  <a:pt x="1705504" y="151171"/>
                </a:lnTo>
                <a:lnTo>
                  <a:pt x="1697786" y="139330"/>
                </a:lnTo>
                <a:lnTo>
                  <a:pt x="1660659" y="195091"/>
                </a:lnTo>
                <a:close/>
                <a:moveTo>
                  <a:pt x="1854457" y="249520"/>
                </a:moveTo>
                <a:lnTo>
                  <a:pt x="1851798" y="227030"/>
                </a:lnTo>
                <a:cubicBezTo>
                  <a:pt x="1857028" y="228449"/>
                  <a:pt x="1861597" y="229158"/>
                  <a:pt x="1865502" y="229158"/>
                </a:cubicBezTo>
                <a:cubicBezTo>
                  <a:pt x="1870827" y="229158"/>
                  <a:pt x="1875082" y="228269"/>
                  <a:pt x="1878278" y="226498"/>
                </a:cubicBezTo>
                <a:cubicBezTo>
                  <a:pt x="1881475" y="224719"/>
                  <a:pt x="1884093" y="222235"/>
                  <a:pt x="1886131" y="219046"/>
                </a:cubicBezTo>
                <a:cubicBezTo>
                  <a:pt x="1887638" y="216652"/>
                  <a:pt x="1890079" y="210708"/>
                  <a:pt x="1893450" y="201211"/>
                </a:cubicBezTo>
                <a:cubicBezTo>
                  <a:pt x="1893892" y="199883"/>
                  <a:pt x="1894604" y="197928"/>
                  <a:pt x="1895581" y="195354"/>
                </a:cubicBezTo>
                <a:lnTo>
                  <a:pt x="1841948" y="53763"/>
                </a:lnTo>
                <a:lnTo>
                  <a:pt x="1867767" y="53763"/>
                </a:lnTo>
                <a:lnTo>
                  <a:pt x="1897175" y="135605"/>
                </a:lnTo>
                <a:cubicBezTo>
                  <a:pt x="1900987" y="145984"/>
                  <a:pt x="1904404" y="156896"/>
                  <a:pt x="1907425" y="168344"/>
                </a:cubicBezTo>
                <a:cubicBezTo>
                  <a:pt x="1910171" y="157342"/>
                  <a:pt x="1913457" y="146602"/>
                  <a:pt x="1917270" y="136138"/>
                </a:cubicBezTo>
                <a:lnTo>
                  <a:pt x="1947478" y="53763"/>
                </a:lnTo>
                <a:lnTo>
                  <a:pt x="1971433" y="53763"/>
                </a:lnTo>
                <a:lnTo>
                  <a:pt x="1917670" y="197485"/>
                </a:lnTo>
                <a:cubicBezTo>
                  <a:pt x="1911903" y="213008"/>
                  <a:pt x="1907425" y="223700"/>
                  <a:pt x="1904227" y="229558"/>
                </a:cubicBezTo>
                <a:cubicBezTo>
                  <a:pt x="1899969" y="237452"/>
                  <a:pt x="1895091" y="243244"/>
                  <a:pt x="1889590" y="246924"/>
                </a:cubicBezTo>
                <a:cubicBezTo>
                  <a:pt x="1884089" y="250606"/>
                  <a:pt x="1877523" y="252447"/>
                  <a:pt x="1869894" y="252447"/>
                </a:cubicBezTo>
                <a:cubicBezTo>
                  <a:pt x="1865279" y="252447"/>
                  <a:pt x="1860135" y="251471"/>
                  <a:pt x="1854457" y="249520"/>
                </a:cubicBezTo>
                <a:close/>
                <a:moveTo>
                  <a:pt x="1983010" y="53763"/>
                </a:moveTo>
                <a:lnTo>
                  <a:pt x="2006961" y="53763"/>
                </a:lnTo>
                <a:lnTo>
                  <a:pt x="2006961" y="80506"/>
                </a:lnTo>
                <a:cubicBezTo>
                  <a:pt x="2006961" y="92041"/>
                  <a:pt x="2007652" y="100403"/>
                  <a:pt x="2009028" y="105591"/>
                </a:cubicBezTo>
                <a:cubicBezTo>
                  <a:pt x="2010405" y="110786"/>
                  <a:pt x="2013707" y="115308"/>
                  <a:pt x="2018941" y="119168"/>
                </a:cubicBezTo>
                <a:cubicBezTo>
                  <a:pt x="2024176" y="123026"/>
                  <a:pt x="2030739" y="124956"/>
                  <a:pt x="2038634" y="124956"/>
                </a:cubicBezTo>
                <a:cubicBezTo>
                  <a:pt x="2047684" y="124956"/>
                  <a:pt x="2059394" y="122562"/>
                  <a:pt x="2073766" y="117771"/>
                </a:cubicBezTo>
                <a:lnTo>
                  <a:pt x="2073766" y="53763"/>
                </a:lnTo>
                <a:lnTo>
                  <a:pt x="2097724" y="53763"/>
                </a:lnTo>
                <a:lnTo>
                  <a:pt x="2097724" y="195091"/>
                </a:lnTo>
                <a:lnTo>
                  <a:pt x="2073766" y="195091"/>
                </a:lnTo>
                <a:lnTo>
                  <a:pt x="2073766" y="138135"/>
                </a:lnTo>
                <a:cubicBezTo>
                  <a:pt x="2059043" y="142746"/>
                  <a:pt x="2045290" y="145054"/>
                  <a:pt x="2032514" y="145054"/>
                </a:cubicBezTo>
                <a:cubicBezTo>
                  <a:pt x="2021778" y="145054"/>
                  <a:pt x="2012310" y="142326"/>
                  <a:pt x="2004102" y="136868"/>
                </a:cubicBezTo>
                <a:cubicBezTo>
                  <a:pt x="1995894" y="131414"/>
                  <a:pt x="1990325" y="124737"/>
                  <a:pt x="1987402" y="116837"/>
                </a:cubicBezTo>
                <a:cubicBezTo>
                  <a:pt x="1984476" y="108943"/>
                  <a:pt x="1983010" y="100249"/>
                  <a:pt x="1983010" y="90755"/>
                </a:cubicBezTo>
                <a:close/>
                <a:moveTo>
                  <a:pt x="2226009" y="177657"/>
                </a:moveTo>
                <a:cubicBezTo>
                  <a:pt x="2217136" y="185199"/>
                  <a:pt x="2208600" y="190523"/>
                  <a:pt x="2200392" y="193625"/>
                </a:cubicBezTo>
                <a:cubicBezTo>
                  <a:pt x="2192184" y="196729"/>
                  <a:pt x="2183379" y="198281"/>
                  <a:pt x="2173975" y="198281"/>
                </a:cubicBezTo>
                <a:cubicBezTo>
                  <a:pt x="2158452" y="198281"/>
                  <a:pt x="2146515" y="194487"/>
                  <a:pt x="2138178" y="186904"/>
                </a:cubicBezTo>
                <a:cubicBezTo>
                  <a:pt x="2129840" y="179323"/>
                  <a:pt x="2125667" y="169625"/>
                  <a:pt x="2125667" y="157828"/>
                </a:cubicBezTo>
                <a:cubicBezTo>
                  <a:pt x="2125667" y="150905"/>
                  <a:pt x="2127244" y="144587"/>
                  <a:pt x="2130394" y="138863"/>
                </a:cubicBezTo>
                <a:cubicBezTo>
                  <a:pt x="2133545" y="133143"/>
                  <a:pt x="2137669" y="128549"/>
                  <a:pt x="2142771" y="125090"/>
                </a:cubicBezTo>
                <a:cubicBezTo>
                  <a:pt x="2147869" y="121629"/>
                  <a:pt x="2153618" y="119013"/>
                  <a:pt x="2160004" y="117241"/>
                </a:cubicBezTo>
                <a:cubicBezTo>
                  <a:pt x="2164705" y="115999"/>
                  <a:pt x="2171801" y="114800"/>
                  <a:pt x="2181298" y="113648"/>
                </a:cubicBezTo>
                <a:cubicBezTo>
                  <a:pt x="2200637" y="111337"/>
                  <a:pt x="2214875" y="108590"/>
                  <a:pt x="2224016" y="105397"/>
                </a:cubicBezTo>
                <a:cubicBezTo>
                  <a:pt x="2224106" y="102114"/>
                  <a:pt x="2224145" y="100026"/>
                  <a:pt x="2224145" y="99140"/>
                </a:cubicBezTo>
                <a:cubicBezTo>
                  <a:pt x="2224145" y="89384"/>
                  <a:pt x="2221885" y="82504"/>
                  <a:pt x="2217363" y="78516"/>
                </a:cubicBezTo>
                <a:cubicBezTo>
                  <a:pt x="2211239" y="73101"/>
                  <a:pt x="2202146" y="70398"/>
                  <a:pt x="2190079" y="70398"/>
                </a:cubicBezTo>
                <a:cubicBezTo>
                  <a:pt x="2178810" y="70398"/>
                  <a:pt x="2170494" y="72371"/>
                  <a:pt x="2165131" y="76317"/>
                </a:cubicBezTo>
                <a:cubicBezTo>
                  <a:pt x="2159759" y="80265"/>
                  <a:pt x="2155789" y="87250"/>
                  <a:pt x="2153218" y="97279"/>
                </a:cubicBezTo>
                <a:lnTo>
                  <a:pt x="2129797" y="94083"/>
                </a:lnTo>
                <a:cubicBezTo>
                  <a:pt x="2131924" y="84060"/>
                  <a:pt x="2135430" y="75964"/>
                  <a:pt x="2140309" y="69793"/>
                </a:cubicBezTo>
                <a:cubicBezTo>
                  <a:pt x="2145187" y="63629"/>
                  <a:pt x="2152243" y="58882"/>
                  <a:pt x="2161466" y="55554"/>
                </a:cubicBezTo>
                <a:cubicBezTo>
                  <a:pt x="2170692" y="52229"/>
                  <a:pt x="2181384" y="50566"/>
                  <a:pt x="2193542" y="50566"/>
                </a:cubicBezTo>
                <a:cubicBezTo>
                  <a:pt x="2205602" y="50566"/>
                  <a:pt x="2215408" y="51983"/>
                  <a:pt x="2222950" y="54824"/>
                </a:cubicBezTo>
                <a:cubicBezTo>
                  <a:pt x="2230493" y="57668"/>
                  <a:pt x="2236036" y="61235"/>
                  <a:pt x="2239586" y="65538"/>
                </a:cubicBezTo>
                <a:cubicBezTo>
                  <a:pt x="2243132" y="69840"/>
                  <a:pt x="2245616" y="75276"/>
                  <a:pt x="2247038" y="81842"/>
                </a:cubicBezTo>
                <a:cubicBezTo>
                  <a:pt x="2247837" y="85924"/>
                  <a:pt x="2248233" y="93286"/>
                  <a:pt x="2248233" y="103931"/>
                </a:cubicBezTo>
                <a:lnTo>
                  <a:pt x="2248233" y="135871"/>
                </a:lnTo>
                <a:cubicBezTo>
                  <a:pt x="2248233" y="158138"/>
                  <a:pt x="2248740" y="172221"/>
                  <a:pt x="2249762" y="178121"/>
                </a:cubicBezTo>
                <a:cubicBezTo>
                  <a:pt x="2250785" y="184022"/>
                  <a:pt x="2252801" y="189677"/>
                  <a:pt x="2255818" y="195091"/>
                </a:cubicBezTo>
                <a:lnTo>
                  <a:pt x="2230801" y="195091"/>
                </a:lnTo>
                <a:cubicBezTo>
                  <a:pt x="2228317" y="190120"/>
                  <a:pt x="2226723" y="184309"/>
                  <a:pt x="2226009" y="177657"/>
                </a:cubicBezTo>
                <a:close/>
                <a:moveTo>
                  <a:pt x="2224016" y="124160"/>
                </a:moveTo>
                <a:cubicBezTo>
                  <a:pt x="2215321" y="127710"/>
                  <a:pt x="2202278" y="130723"/>
                  <a:pt x="2184891" y="133207"/>
                </a:cubicBezTo>
                <a:cubicBezTo>
                  <a:pt x="2175041" y="134629"/>
                  <a:pt x="2168078" y="136227"/>
                  <a:pt x="2163997" y="137999"/>
                </a:cubicBezTo>
                <a:cubicBezTo>
                  <a:pt x="2159914" y="139773"/>
                  <a:pt x="2156764" y="142365"/>
                  <a:pt x="2154547" y="145782"/>
                </a:cubicBezTo>
                <a:cubicBezTo>
                  <a:pt x="2152329" y="149198"/>
                  <a:pt x="2151220" y="152993"/>
                  <a:pt x="2151220" y="157161"/>
                </a:cubicBezTo>
                <a:cubicBezTo>
                  <a:pt x="2151220" y="163552"/>
                  <a:pt x="2153636" y="168872"/>
                  <a:pt x="2158473" y="173132"/>
                </a:cubicBezTo>
                <a:cubicBezTo>
                  <a:pt x="2163308" y="177390"/>
                  <a:pt x="2170382" y="179518"/>
                  <a:pt x="2179700" y="179518"/>
                </a:cubicBezTo>
                <a:cubicBezTo>
                  <a:pt x="2188927" y="179518"/>
                  <a:pt x="2197135" y="177498"/>
                  <a:pt x="2204320" y="173463"/>
                </a:cubicBezTo>
                <a:cubicBezTo>
                  <a:pt x="2211506" y="169427"/>
                  <a:pt x="2216783" y="163905"/>
                  <a:pt x="2220156" y="156896"/>
                </a:cubicBezTo>
                <a:cubicBezTo>
                  <a:pt x="2222727" y="151484"/>
                  <a:pt x="2224016" y="143499"/>
                  <a:pt x="2224016" y="132941"/>
                </a:cubicBezTo>
                <a:close/>
                <a:moveTo>
                  <a:pt x="2377584" y="143323"/>
                </a:moveTo>
                <a:lnTo>
                  <a:pt x="2401139" y="146383"/>
                </a:lnTo>
                <a:cubicBezTo>
                  <a:pt x="2398566" y="162620"/>
                  <a:pt x="2391977" y="175327"/>
                  <a:pt x="2381375" y="184507"/>
                </a:cubicBezTo>
                <a:cubicBezTo>
                  <a:pt x="2370773" y="193692"/>
                  <a:pt x="2357755" y="198281"/>
                  <a:pt x="2342319" y="198281"/>
                </a:cubicBezTo>
                <a:cubicBezTo>
                  <a:pt x="2322979" y="198281"/>
                  <a:pt x="2307432" y="191959"/>
                  <a:pt x="2295677" y="179320"/>
                </a:cubicBezTo>
                <a:cubicBezTo>
                  <a:pt x="2283923" y="166676"/>
                  <a:pt x="2278044" y="148554"/>
                  <a:pt x="2278044" y="124956"/>
                </a:cubicBezTo>
                <a:cubicBezTo>
                  <a:pt x="2278044" y="109698"/>
                  <a:pt x="2280571" y="96343"/>
                  <a:pt x="2285630" y="84899"/>
                </a:cubicBezTo>
                <a:cubicBezTo>
                  <a:pt x="2290684" y="73454"/>
                  <a:pt x="2298384" y="64871"/>
                  <a:pt x="2308720" y="59148"/>
                </a:cubicBezTo>
                <a:cubicBezTo>
                  <a:pt x="2319056" y="53427"/>
                  <a:pt x="2330294" y="50566"/>
                  <a:pt x="2342452" y="50566"/>
                </a:cubicBezTo>
                <a:cubicBezTo>
                  <a:pt x="2357799" y="50566"/>
                  <a:pt x="2370355" y="54446"/>
                  <a:pt x="2380115" y="62208"/>
                </a:cubicBezTo>
                <a:cubicBezTo>
                  <a:pt x="2389875" y="69973"/>
                  <a:pt x="2396131" y="80997"/>
                  <a:pt x="2398878" y="95281"/>
                </a:cubicBezTo>
                <a:lnTo>
                  <a:pt x="2375590" y="98874"/>
                </a:lnTo>
                <a:cubicBezTo>
                  <a:pt x="2373373" y="89384"/>
                  <a:pt x="2369445" y="82238"/>
                  <a:pt x="2363811" y="77447"/>
                </a:cubicBezTo>
                <a:cubicBezTo>
                  <a:pt x="2358181" y="72655"/>
                  <a:pt x="2351369" y="70261"/>
                  <a:pt x="2343384" y="70261"/>
                </a:cubicBezTo>
                <a:cubicBezTo>
                  <a:pt x="2331317" y="70261"/>
                  <a:pt x="2321515" y="74588"/>
                  <a:pt x="2313972" y="83239"/>
                </a:cubicBezTo>
                <a:cubicBezTo>
                  <a:pt x="2306434" y="91889"/>
                  <a:pt x="2302665" y="105573"/>
                  <a:pt x="2302665" y="124289"/>
                </a:cubicBezTo>
                <a:cubicBezTo>
                  <a:pt x="2302665" y="143276"/>
                  <a:pt x="2306301" y="157075"/>
                  <a:pt x="2313576" y="165679"/>
                </a:cubicBezTo>
                <a:cubicBezTo>
                  <a:pt x="2320852" y="174287"/>
                  <a:pt x="2330341" y="178589"/>
                  <a:pt x="2342056" y="178589"/>
                </a:cubicBezTo>
                <a:cubicBezTo>
                  <a:pt x="2351455" y="178589"/>
                  <a:pt x="2359311" y="175706"/>
                  <a:pt x="2365610" y="169939"/>
                </a:cubicBezTo>
                <a:cubicBezTo>
                  <a:pt x="2371907" y="164170"/>
                  <a:pt x="2375900" y="155301"/>
                  <a:pt x="2377584" y="143323"/>
                </a:cubicBezTo>
                <a:close/>
                <a:moveTo>
                  <a:pt x="2408724" y="53763"/>
                </a:moveTo>
                <a:lnTo>
                  <a:pt x="2523568" y="53763"/>
                </a:lnTo>
                <a:lnTo>
                  <a:pt x="2523568" y="73587"/>
                </a:lnTo>
                <a:lnTo>
                  <a:pt x="2478056" y="73587"/>
                </a:lnTo>
                <a:lnTo>
                  <a:pt x="2478056" y="195091"/>
                </a:lnTo>
                <a:lnTo>
                  <a:pt x="2454239" y="195091"/>
                </a:lnTo>
                <a:lnTo>
                  <a:pt x="2454239" y="73587"/>
                </a:lnTo>
                <a:lnTo>
                  <a:pt x="2408724" y="73587"/>
                </a:lnTo>
                <a:close/>
                <a:moveTo>
                  <a:pt x="2546328" y="53763"/>
                </a:moveTo>
                <a:lnTo>
                  <a:pt x="2570281" y="53763"/>
                </a:lnTo>
                <a:lnTo>
                  <a:pt x="2570281" y="114847"/>
                </a:lnTo>
                <a:cubicBezTo>
                  <a:pt x="2577910" y="114847"/>
                  <a:pt x="2583255" y="113382"/>
                  <a:pt x="2586316" y="110451"/>
                </a:cubicBezTo>
                <a:cubicBezTo>
                  <a:pt x="2589379" y="107524"/>
                  <a:pt x="2593880" y="99006"/>
                  <a:pt x="2599826" y="84902"/>
                </a:cubicBezTo>
                <a:cubicBezTo>
                  <a:pt x="2604525" y="73725"/>
                  <a:pt x="2608341" y="66358"/>
                  <a:pt x="2611272" y="62809"/>
                </a:cubicBezTo>
                <a:cubicBezTo>
                  <a:pt x="2614198" y="59259"/>
                  <a:pt x="2617571" y="56865"/>
                  <a:pt x="2621383" y="55623"/>
                </a:cubicBezTo>
                <a:cubicBezTo>
                  <a:pt x="2625196" y="54381"/>
                  <a:pt x="2631316" y="53763"/>
                  <a:pt x="2639748" y="53763"/>
                </a:cubicBezTo>
                <a:lnTo>
                  <a:pt x="2644536" y="53763"/>
                </a:lnTo>
                <a:lnTo>
                  <a:pt x="2644536" y="73587"/>
                </a:lnTo>
                <a:lnTo>
                  <a:pt x="2637882" y="73458"/>
                </a:lnTo>
                <a:cubicBezTo>
                  <a:pt x="2631583" y="73458"/>
                  <a:pt x="2627547" y="74390"/>
                  <a:pt x="2625775" y="76252"/>
                </a:cubicBezTo>
                <a:cubicBezTo>
                  <a:pt x="2623911" y="78203"/>
                  <a:pt x="2621071" y="84013"/>
                  <a:pt x="2617258" y="93686"/>
                </a:cubicBezTo>
                <a:cubicBezTo>
                  <a:pt x="2613619" y="102909"/>
                  <a:pt x="2610292" y="109300"/>
                  <a:pt x="2607279" y="112849"/>
                </a:cubicBezTo>
                <a:cubicBezTo>
                  <a:pt x="2604259" y="116399"/>
                  <a:pt x="2599604" y="119639"/>
                  <a:pt x="2593304" y="122562"/>
                </a:cubicBezTo>
                <a:cubicBezTo>
                  <a:pt x="2603592" y="125312"/>
                  <a:pt x="2613709" y="134895"/>
                  <a:pt x="2623644" y="151308"/>
                </a:cubicBezTo>
                <a:lnTo>
                  <a:pt x="2649859" y="195091"/>
                </a:lnTo>
                <a:lnTo>
                  <a:pt x="2623511" y="195091"/>
                </a:lnTo>
                <a:lnTo>
                  <a:pt x="2597958" y="151308"/>
                </a:lnTo>
                <a:cubicBezTo>
                  <a:pt x="2592727" y="142524"/>
                  <a:pt x="2588159" y="136736"/>
                  <a:pt x="2584254" y="133942"/>
                </a:cubicBezTo>
                <a:cubicBezTo>
                  <a:pt x="2580351" y="131144"/>
                  <a:pt x="2575693" y="129748"/>
                  <a:pt x="2570281" y="129748"/>
                </a:cubicBezTo>
                <a:lnTo>
                  <a:pt x="2570281" y="195091"/>
                </a:lnTo>
                <a:lnTo>
                  <a:pt x="2546328" y="195091"/>
                </a:lnTo>
                <a:close/>
                <a:moveTo>
                  <a:pt x="2658691" y="124427"/>
                </a:moveTo>
                <a:cubicBezTo>
                  <a:pt x="2658691" y="98255"/>
                  <a:pt x="2665963" y="78868"/>
                  <a:pt x="2680517" y="66272"/>
                </a:cubicBezTo>
                <a:cubicBezTo>
                  <a:pt x="2692671" y="55800"/>
                  <a:pt x="2707488" y="50566"/>
                  <a:pt x="2724963" y="50566"/>
                </a:cubicBezTo>
                <a:cubicBezTo>
                  <a:pt x="2744392" y="50566"/>
                  <a:pt x="2760275" y="56930"/>
                  <a:pt x="2772605" y="69663"/>
                </a:cubicBezTo>
                <a:cubicBezTo>
                  <a:pt x="2784939" y="82396"/>
                  <a:pt x="2791102" y="99983"/>
                  <a:pt x="2791102" y="122429"/>
                </a:cubicBezTo>
                <a:cubicBezTo>
                  <a:pt x="2791102" y="140616"/>
                  <a:pt x="2788373" y="154922"/>
                  <a:pt x="2782920" y="165348"/>
                </a:cubicBezTo>
                <a:cubicBezTo>
                  <a:pt x="2777465" y="175771"/>
                  <a:pt x="2769524" y="183867"/>
                  <a:pt x="2759098" y="189630"/>
                </a:cubicBezTo>
                <a:cubicBezTo>
                  <a:pt x="2748673" y="195397"/>
                  <a:pt x="2737292" y="198281"/>
                  <a:pt x="2724963" y="198281"/>
                </a:cubicBezTo>
                <a:cubicBezTo>
                  <a:pt x="2705177" y="198281"/>
                  <a:pt x="2689186" y="191941"/>
                  <a:pt x="2676989" y="179251"/>
                </a:cubicBezTo>
                <a:cubicBezTo>
                  <a:pt x="2664789" y="166564"/>
                  <a:pt x="2658691" y="148291"/>
                  <a:pt x="2658691" y="124427"/>
                </a:cubicBezTo>
                <a:close/>
                <a:moveTo>
                  <a:pt x="2683311" y="124427"/>
                </a:moveTo>
                <a:cubicBezTo>
                  <a:pt x="2683311" y="142524"/>
                  <a:pt x="2687259" y="156074"/>
                  <a:pt x="2695155" y="165082"/>
                </a:cubicBezTo>
                <a:cubicBezTo>
                  <a:pt x="2703050" y="174085"/>
                  <a:pt x="2712986" y="178589"/>
                  <a:pt x="2724963" y="178589"/>
                </a:cubicBezTo>
                <a:cubicBezTo>
                  <a:pt x="2736851" y="178589"/>
                  <a:pt x="2746743" y="174064"/>
                  <a:pt x="2754638" y="165014"/>
                </a:cubicBezTo>
                <a:cubicBezTo>
                  <a:pt x="2762532" y="155963"/>
                  <a:pt x="2766482" y="142167"/>
                  <a:pt x="2766482" y="123628"/>
                </a:cubicBezTo>
                <a:cubicBezTo>
                  <a:pt x="2766482" y="106149"/>
                  <a:pt x="2762511" y="92905"/>
                  <a:pt x="2754574" y="83901"/>
                </a:cubicBezTo>
                <a:cubicBezTo>
                  <a:pt x="2746631" y="74898"/>
                  <a:pt x="2736764" y="70398"/>
                  <a:pt x="2724963" y="70398"/>
                </a:cubicBezTo>
                <a:cubicBezTo>
                  <a:pt x="2712986" y="70398"/>
                  <a:pt x="2703050" y="74877"/>
                  <a:pt x="2695155" y="83836"/>
                </a:cubicBezTo>
                <a:cubicBezTo>
                  <a:pt x="2687259" y="92798"/>
                  <a:pt x="2683311" y="106325"/>
                  <a:pt x="2683311" y="124427"/>
                </a:cubicBezTo>
                <a:close/>
                <a:moveTo>
                  <a:pt x="2819315" y="53763"/>
                </a:moveTo>
                <a:lnTo>
                  <a:pt x="2874539" y="53763"/>
                </a:lnTo>
                <a:cubicBezTo>
                  <a:pt x="2888115" y="53763"/>
                  <a:pt x="2898205" y="54893"/>
                  <a:pt x="2904819" y="57154"/>
                </a:cubicBezTo>
                <a:cubicBezTo>
                  <a:pt x="2911425" y="59418"/>
                  <a:pt x="2917102" y="63562"/>
                  <a:pt x="2921850" y="69594"/>
                </a:cubicBezTo>
                <a:cubicBezTo>
                  <a:pt x="2926595" y="75628"/>
                  <a:pt x="2928971" y="82861"/>
                  <a:pt x="2928971" y="91293"/>
                </a:cubicBezTo>
                <a:cubicBezTo>
                  <a:pt x="2928971" y="98035"/>
                  <a:pt x="2927574" y="103910"/>
                  <a:pt x="2924781" y="108921"/>
                </a:cubicBezTo>
                <a:cubicBezTo>
                  <a:pt x="2921983" y="113937"/>
                  <a:pt x="2917790" y="118126"/>
                  <a:pt x="2912202" y="121499"/>
                </a:cubicBezTo>
                <a:cubicBezTo>
                  <a:pt x="2918859" y="123718"/>
                  <a:pt x="2924381" y="127865"/>
                  <a:pt x="2928773" y="133942"/>
                </a:cubicBezTo>
                <a:cubicBezTo>
                  <a:pt x="2933166" y="140019"/>
                  <a:pt x="2935358" y="147229"/>
                  <a:pt x="2935358" y="155567"/>
                </a:cubicBezTo>
                <a:cubicBezTo>
                  <a:pt x="2934471" y="168962"/>
                  <a:pt x="2929681" y="178899"/>
                  <a:pt x="2920987" y="185374"/>
                </a:cubicBezTo>
                <a:cubicBezTo>
                  <a:pt x="2912292" y="191851"/>
                  <a:pt x="2899649" y="195091"/>
                  <a:pt x="2883061" y="195091"/>
                </a:cubicBezTo>
                <a:lnTo>
                  <a:pt x="2819315" y="195091"/>
                </a:lnTo>
                <a:close/>
                <a:moveTo>
                  <a:pt x="2843266" y="113245"/>
                </a:moveTo>
                <a:lnTo>
                  <a:pt x="2868819" y="113245"/>
                </a:lnTo>
                <a:cubicBezTo>
                  <a:pt x="2879024" y="113245"/>
                  <a:pt x="2886031" y="112712"/>
                  <a:pt x="2889846" y="111651"/>
                </a:cubicBezTo>
                <a:cubicBezTo>
                  <a:pt x="2893662" y="110585"/>
                  <a:pt x="2897075" y="108435"/>
                  <a:pt x="2900095" y="105195"/>
                </a:cubicBezTo>
                <a:cubicBezTo>
                  <a:pt x="2903109" y="101959"/>
                  <a:pt x="2904617" y="98074"/>
                  <a:pt x="2904617" y="93549"/>
                </a:cubicBezTo>
                <a:cubicBezTo>
                  <a:pt x="2904617" y="86097"/>
                  <a:pt x="2901975" y="80910"/>
                  <a:pt x="2896698" y="77979"/>
                </a:cubicBezTo>
                <a:cubicBezTo>
                  <a:pt x="2891420" y="75053"/>
                  <a:pt x="2882391" y="73587"/>
                  <a:pt x="2869618" y="73587"/>
                </a:cubicBezTo>
                <a:lnTo>
                  <a:pt x="2843266" y="73587"/>
                </a:lnTo>
                <a:close/>
                <a:moveTo>
                  <a:pt x="2843266" y="175392"/>
                </a:moveTo>
                <a:lnTo>
                  <a:pt x="2874806" y="175392"/>
                </a:lnTo>
                <a:cubicBezTo>
                  <a:pt x="2888378" y="175392"/>
                  <a:pt x="2897698" y="173815"/>
                  <a:pt x="2902756" y="170669"/>
                </a:cubicBezTo>
                <a:cubicBezTo>
                  <a:pt x="2907810" y="167519"/>
                  <a:pt x="2910475" y="162086"/>
                  <a:pt x="2910738" y="154368"/>
                </a:cubicBezTo>
                <a:cubicBezTo>
                  <a:pt x="2910738" y="149843"/>
                  <a:pt x="2909276" y="145649"/>
                  <a:pt x="2906348" y="141789"/>
                </a:cubicBezTo>
                <a:cubicBezTo>
                  <a:pt x="2903423" y="137931"/>
                  <a:pt x="2899606" y="135493"/>
                  <a:pt x="2894901" y="134471"/>
                </a:cubicBezTo>
                <a:cubicBezTo>
                  <a:pt x="2890199" y="133451"/>
                  <a:pt x="2882657" y="132941"/>
                  <a:pt x="2872282" y="132941"/>
                </a:cubicBezTo>
                <a:lnTo>
                  <a:pt x="2843266" y="132941"/>
                </a:lnTo>
                <a:close/>
                <a:moveTo>
                  <a:pt x="3089121" y="195091"/>
                </a:moveTo>
                <a:lnTo>
                  <a:pt x="3089121" y="23022"/>
                </a:lnTo>
                <a:lnTo>
                  <a:pt x="3024846" y="23022"/>
                </a:lnTo>
                <a:lnTo>
                  <a:pt x="3024846" y="0"/>
                </a:lnTo>
                <a:lnTo>
                  <a:pt x="3179481" y="0"/>
                </a:lnTo>
                <a:lnTo>
                  <a:pt x="3179481" y="23022"/>
                </a:lnTo>
                <a:lnTo>
                  <a:pt x="3114939" y="23022"/>
                </a:lnTo>
                <a:lnTo>
                  <a:pt x="3114939" y="195091"/>
                </a:lnTo>
                <a:close/>
                <a:moveTo>
                  <a:pt x="3283676" y="177657"/>
                </a:moveTo>
                <a:cubicBezTo>
                  <a:pt x="3274805" y="185199"/>
                  <a:pt x="3266267" y="190523"/>
                  <a:pt x="3258061" y="193625"/>
                </a:cubicBezTo>
                <a:cubicBezTo>
                  <a:pt x="3249853" y="196729"/>
                  <a:pt x="3241048" y="198281"/>
                  <a:pt x="3231645" y="198281"/>
                </a:cubicBezTo>
                <a:cubicBezTo>
                  <a:pt x="3216122" y="198281"/>
                  <a:pt x="3204184" y="194487"/>
                  <a:pt x="3195846" y="186904"/>
                </a:cubicBezTo>
                <a:cubicBezTo>
                  <a:pt x="3187509" y="179323"/>
                  <a:pt x="3183337" y="169625"/>
                  <a:pt x="3183337" y="157828"/>
                </a:cubicBezTo>
                <a:cubicBezTo>
                  <a:pt x="3183337" y="150905"/>
                  <a:pt x="3184913" y="144587"/>
                  <a:pt x="3188064" y="138863"/>
                </a:cubicBezTo>
                <a:cubicBezTo>
                  <a:pt x="3191213" y="133143"/>
                  <a:pt x="3195338" y="128549"/>
                  <a:pt x="3200436" y="125090"/>
                </a:cubicBezTo>
                <a:cubicBezTo>
                  <a:pt x="3205538" y="121629"/>
                  <a:pt x="3211287" y="119013"/>
                  <a:pt x="3217674" y="117241"/>
                </a:cubicBezTo>
                <a:cubicBezTo>
                  <a:pt x="3222375" y="115999"/>
                  <a:pt x="3229471" y="114800"/>
                  <a:pt x="3238966" y="113648"/>
                </a:cubicBezTo>
                <a:cubicBezTo>
                  <a:pt x="3258306" y="111337"/>
                  <a:pt x="3272544" y="108590"/>
                  <a:pt x="3281684" y="105397"/>
                </a:cubicBezTo>
                <a:cubicBezTo>
                  <a:pt x="3281771" y="102114"/>
                  <a:pt x="3281814" y="100026"/>
                  <a:pt x="3281814" y="99140"/>
                </a:cubicBezTo>
                <a:cubicBezTo>
                  <a:pt x="3281814" y="89384"/>
                  <a:pt x="3279553" y="82504"/>
                  <a:pt x="3275028" y="78516"/>
                </a:cubicBezTo>
                <a:cubicBezTo>
                  <a:pt x="3268908" y="73101"/>
                  <a:pt x="3259815" y="70398"/>
                  <a:pt x="3247747" y="70398"/>
                </a:cubicBezTo>
                <a:cubicBezTo>
                  <a:pt x="3236480" y="70398"/>
                  <a:pt x="3228164" y="72371"/>
                  <a:pt x="3222796" y="76317"/>
                </a:cubicBezTo>
                <a:cubicBezTo>
                  <a:pt x="3217429" y="80265"/>
                  <a:pt x="3213458" y="87250"/>
                  <a:pt x="3210883" y="97279"/>
                </a:cubicBezTo>
                <a:lnTo>
                  <a:pt x="3187466" y="94083"/>
                </a:lnTo>
                <a:cubicBezTo>
                  <a:pt x="3189593" y="84060"/>
                  <a:pt x="3193096" y="75964"/>
                  <a:pt x="3197977" y="69793"/>
                </a:cubicBezTo>
                <a:cubicBezTo>
                  <a:pt x="3202855" y="63629"/>
                  <a:pt x="3209908" y="58882"/>
                  <a:pt x="3219134" y="55554"/>
                </a:cubicBezTo>
                <a:cubicBezTo>
                  <a:pt x="3228362" y="52229"/>
                  <a:pt x="3239054" y="50566"/>
                  <a:pt x="3251211" y="50566"/>
                </a:cubicBezTo>
                <a:cubicBezTo>
                  <a:pt x="3263271" y="50566"/>
                  <a:pt x="3273078" y="51983"/>
                  <a:pt x="3280619" y="54824"/>
                </a:cubicBezTo>
                <a:cubicBezTo>
                  <a:pt x="3288161" y="57668"/>
                  <a:pt x="3293705" y="61235"/>
                  <a:pt x="3297254" y="65538"/>
                </a:cubicBezTo>
                <a:cubicBezTo>
                  <a:pt x="3300800" y="69840"/>
                  <a:pt x="3303285" y="75276"/>
                  <a:pt x="3304707" y="81842"/>
                </a:cubicBezTo>
                <a:cubicBezTo>
                  <a:pt x="3305506" y="85924"/>
                  <a:pt x="3305902" y="93286"/>
                  <a:pt x="3305902" y="103931"/>
                </a:cubicBezTo>
                <a:lnTo>
                  <a:pt x="3305902" y="135871"/>
                </a:lnTo>
                <a:cubicBezTo>
                  <a:pt x="3305902" y="158138"/>
                  <a:pt x="3306410" y="172221"/>
                  <a:pt x="3307433" y="178121"/>
                </a:cubicBezTo>
                <a:cubicBezTo>
                  <a:pt x="3308455" y="184022"/>
                  <a:pt x="3310470" y="189677"/>
                  <a:pt x="3313488" y="195091"/>
                </a:cubicBezTo>
                <a:lnTo>
                  <a:pt x="3288467" y="195091"/>
                </a:lnTo>
                <a:cubicBezTo>
                  <a:pt x="3285987" y="190120"/>
                  <a:pt x="3284392" y="184309"/>
                  <a:pt x="3283676" y="177657"/>
                </a:cubicBezTo>
                <a:close/>
                <a:moveTo>
                  <a:pt x="3281684" y="124160"/>
                </a:moveTo>
                <a:cubicBezTo>
                  <a:pt x="3272991" y="127710"/>
                  <a:pt x="3259948" y="130723"/>
                  <a:pt x="3242560" y="133207"/>
                </a:cubicBezTo>
                <a:cubicBezTo>
                  <a:pt x="3232711" y="134629"/>
                  <a:pt x="3225749" y="136227"/>
                  <a:pt x="3221666" y="137999"/>
                </a:cubicBezTo>
                <a:cubicBezTo>
                  <a:pt x="3217584" y="139773"/>
                  <a:pt x="3214433" y="142365"/>
                  <a:pt x="3212215" y="145782"/>
                </a:cubicBezTo>
                <a:cubicBezTo>
                  <a:pt x="3209998" y="149198"/>
                  <a:pt x="3208889" y="152993"/>
                  <a:pt x="3208889" y="157161"/>
                </a:cubicBezTo>
                <a:cubicBezTo>
                  <a:pt x="3208889" y="163552"/>
                  <a:pt x="3211305" y="168872"/>
                  <a:pt x="3216143" y="173132"/>
                </a:cubicBezTo>
                <a:cubicBezTo>
                  <a:pt x="3220978" y="177390"/>
                  <a:pt x="3228052" y="179518"/>
                  <a:pt x="3237369" y="179518"/>
                </a:cubicBezTo>
                <a:cubicBezTo>
                  <a:pt x="3246595" y="179518"/>
                  <a:pt x="3254803" y="177498"/>
                  <a:pt x="3261989" y="173463"/>
                </a:cubicBezTo>
                <a:cubicBezTo>
                  <a:pt x="3269175" y="169427"/>
                  <a:pt x="3274453" y="163905"/>
                  <a:pt x="3277826" y="156896"/>
                </a:cubicBezTo>
                <a:cubicBezTo>
                  <a:pt x="3280396" y="151484"/>
                  <a:pt x="3281684" y="143499"/>
                  <a:pt x="3281684" y="132941"/>
                </a:cubicBezTo>
                <a:close/>
                <a:moveTo>
                  <a:pt x="3343029" y="53763"/>
                </a:moveTo>
                <a:lnTo>
                  <a:pt x="3366987" y="53763"/>
                </a:lnTo>
                <a:lnTo>
                  <a:pt x="3366987" y="161554"/>
                </a:lnTo>
                <a:lnTo>
                  <a:pt x="3433388" y="53763"/>
                </a:lnTo>
                <a:lnTo>
                  <a:pt x="3459208" y="53763"/>
                </a:lnTo>
                <a:lnTo>
                  <a:pt x="3459208" y="195091"/>
                </a:lnTo>
                <a:lnTo>
                  <a:pt x="3435250" y="195091"/>
                </a:lnTo>
                <a:lnTo>
                  <a:pt x="3435250" y="87963"/>
                </a:lnTo>
                <a:lnTo>
                  <a:pt x="3368849" y="195091"/>
                </a:lnTo>
                <a:lnTo>
                  <a:pt x="3343029" y="195091"/>
                </a:lnTo>
                <a:close/>
                <a:moveTo>
                  <a:pt x="3426203" y="262"/>
                </a:moveTo>
                <a:lnTo>
                  <a:pt x="3442573" y="262"/>
                </a:lnTo>
                <a:cubicBezTo>
                  <a:pt x="3441245" y="11355"/>
                  <a:pt x="3437183" y="19871"/>
                  <a:pt x="3430397" y="25815"/>
                </a:cubicBezTo>
                <a:cubicBezTo>
                  <a:pt x="3423608" y="31759"/>
                  <a:pt x="3414586" y="34733"/>
                  <a:pt x="3403315" y="34733"/>
                </a:cubicBezTo>
                <a:cubicBezTo>
                  <a:pt x="3391960" y="34733"/>
                  <a:pt x="3382888" y="31784"/>
                  <a:pt x="3376103" y="25880"/>
                </a:cubicBezTo>
                <a:cubicBezTo>
                  <a:pt x="3369313" y="19979"/>
                  <a:pt x="3365255" y="11441"/>
                  <a:pt x="3363923" y="262"/>
                </a:cubicBezTo>
                <a:lnTo>
                  <a:pt x="3380292" y="262"/>
                </a:lnTo>
                <a:cubicBezTo>
                  <a:pt x="3381534" y="6296"/>
                  <a:pt x="3383997" y="10796"/>
                  <a:pt x="3387680" y="13770"/>
                </a:cubicBezTo>
                <a:cubicBezTo>
                  <a:pt x="3391363" y="16740"/>
                  <a:pt x="3396310" y="18231"/>
                  <a:pt x="3402519" y="18231"/>
                </a:cubicBezTo>
                <a:cubicBezTo>
                  <a:pt x="3409704" y="18231"/>
                  <a:pt x="3415141" y="16787"/>
                  <a:pt x="3418820" y="13902"/>
                </a:cubicBezTo>
                <a:cubicBezTo>
                  <a:pt x="3422502" y="11020"/>
                  <a:pt x="3424961" y="6477"/>
                  <a:pt x="3426203" y="262"/>
                </a:cubicBezTo>
                <a:close/>
                <a:moveTo>
                  <a:pt x="3495938" y="53763"/>
                </a:moveTo>
                <a:lnTo>
                  <a:pt x="3533199" y="53763"/>
                </a:lnTo>
                <a:lnTo>
                  <a:pt x="3570326" y="166878"/>
                </a:lnTo>
                <a:lnTo>
                  <a:pt x="3611585" y="53763"/>
                </a:lnTo>
                <a:lnTo>
                  <a:pt x="3646049" y="53763"/>
                </a:lnTo>
                <a:lnTo>
                  <a:pt x="3646049" y="195091"/>
                </a:lnTo>
                <a:lnTo>
                  <a:pt x="3622098" y="195091"/>
                </a:lnTo>
                <a:lnTo>
                  <a:pt x="3622098" y="81309"/>
                </a:lnTo>
                <a:lnTo>
                  <a:pt x="3580309" y="195091"/>
                </a:lnTo>
                <a:lnTo>
                  <a:pt x="3558885" y="195091"/>
                </a:lnTo>
                <a:lnTo>
                  <a:pt x="3519357" y="75852"/>
                </a:lnTo>
                <a:lnTo>
                  <a:pt x="3519357" y="195091"/>
                </a:lnTo>
                <a:lnTo>
                  <a:pt x="3495938" y="195091"/>
                </a:lnTo>
                <a:close/>
                <a:moveTo>
                  <a:pt x="3817189" y="53763"/>
                </a:moveTo>
                <a:lnTo>
                  <a:pt x="3841140" y="53763"/>
                </a:lnTo>
                <a:lnTo>
                  <a:pt x="3841140" y="195091"/>
                </a:lnTo>
                <a:lnTo>
                  <a:pt x="3817189" y="195091"/>
                </a:lnTo>
                <a:close/>
                <a:moveTo>
                  <a:pt x="3683179" y="53763"/>
                </a:moveTo>
                <a:lnTo>
                  <a:pt x="3707133" y="53763"/>
                </a:lnTo>
                <a:lnTo>
                  <a:pt x="3707133" y="108990"/>
                </a:lnTo>
                <a:lnTo>
                  <a:pt x="3737473" y="108990"/>
                </a:lnTo>
                <a:cubicBezTo>
                  <a:pt x="3757256" y="108990"/>
                  <a:pt x="3772495" y="112824"/>
                  <a:pt x="3783187" y="120502"/>
                </a:cubicBezTo>
                <a:cubicBezTo>
                  <a:pt x="3793875" y="128178"/>
                  <a:pt x="3799225" y="138755"/>
                  <a:pt x="3799225" y="152240"/>
                </a:cubicBezTo>
                <a:cubicBezTo>
                  <a:pt x="3799225" y="164041"/>
                  <a:pt x="3794768" y="174128"/>
                  <a:pt x="3785850" y="182513"/>
                </a:cubicBezTo>
                <a:cubicBezTo>
                  <a:pt x="3776934" y="190898"/>
                  <a:pt x="3762670" y="195091"/>
                  <a:pt x="3743061" y="195091"/>
                </a:cubicBezTo>
                <a:lnTo>
                  <a:pt x="3683179" y="195091"/>
                </a:lnTo>
                <a:close/>
                <a:moveTo>
                  <a:pt x="3707133" y="175392"/>
                </a:moveTo>
                <a:lnTo>
                  <a:pt x="3732283" y="175392"/>
                </a:lnTo>
                <a:cubicBezTo>
                  <a:pt x="3747453" y="175392"/>
                  <a:pt x="3758279" y="173530"/>
                  <a:pt x="3764754" y="169805"/>
                </a:cubicBezTo>
                <a:cubicBezTo>
                  <a:pt x="3771231" y="166075"/>
                  <a:pt x="3774471" y="160265"/>
                  <a:pt x="3774471" y="152369"/>
                </a:cubicBezTo>
                <a:cubicBezTo>
                  <a:pt x="3774471" y="146250"/>
                  <a:pt x="3772077" y="140796"/>
                  <a:pt x="3767285" y="136000"/>
                </a:cubicBezTo>
                <a:cubicBezTo>
                  <a:pt x="3762490" y="131208"/>
                  <a:pt x="3751892" y="128815"/>
                  <a:pt x="3735480" y="128815"/>
                </a:cubicBezTo>
                <a:lnTo>
                  <a:pt x="3707133" y="128815"/>
                </a:lnTo>
                <a:close/>
                <a:moveTo>
                  <a:pt x="3878533" y="249253"/>
                </a:moveTo>
                <a:lnTo>
                  <a:pt x="3878533" y="53763"/>
                </a:lnTo>
                <a:lnTo>
                  <a:pt x="3900360" y="53763"/>
                </a:lnTo>
                <a:lnTo>
                  <a:pt x="3900360" y="72126"/>
                </a:lnTo>
                <a:cubicBezTo>
                  <a:pt x="3905503" y="64940"/>
                  <a:pt x="3911317" y="59551"/>
                  <a:pt x="3917794" y="55955"/>
                </a:cubicBezTo>
                <a:cubicBezTo>
                  <a:pt x="3924266" y="52362"/>
                  <a:pt x="3932119" y="50566"/>
                  <a:pt x="3941349" y="50566"/>
                </a:cubicBezTo>
                <a:cubicBezTo>
                  <a:pt x="3953413" y="50566"/>
                  <a:pt x="3964058" y="53669"/>
                  <a:pt x="3973285" y="59879"/>
                </a:cubicBezTo>
                <a:cubicBezTo>
                  <a:pt x="3982511" y="66088"/>
                  <a:pt x="3989477" y="74851"/>
                  <a:pt x="3994179" y="86161"/>
                </a:cubicBezTo>
                <a:cubicBezTo>
                  <a:pt x="3998878" y="97477"/>
                  <a:pt x="4001231" y="109875"/>
                  <a:pt x="4001231" y="123361"/>
                </a:cubicBezTo>
                <a:cubicBezTo>
                  <a:pt x="4001231" y="137823"/>
                  <a:pt x="3998636" y="150840"/>
                  <a:pt x="3993448" y="162418"/>
                </a:cubicBezTo>
                <a:cubicBezTo>
                  <a:pt x="3988256" y="173995"/>
                  <a:pt x="3980719" y="182870"/>
                  <a:pt x="3970826" y="189032"/>
                </a:cubicBezTo>
                <a:cubicBezTo>
                  <a:pt x="3960933" y="195195"/>
                  <a:pt x="3950532" y="198281"/>
                  <a:pt x="3939617" y="198281"/>
                </a:cubicBezTo>
                <a:cubicBezTo>
                  <a:pt x="3931632" y="198281"/>
                  <a:pt x="3924468" y="196596"/>
                  <a:pt x="3918126" y="193223"/>
                </a:cubicBezTo>
                <a:cubicBezTo>
                  <a:pt x="3911786" y="189853"/>
                  <a:pt x="3906573" y="185598"/>
                  <a:pt x="3902491" y="180451"/>
                </a:cubicBezTo>
                <a:lnTo>
                  <a:pt x="3902491" y="249253"/>
                </a:lnTo>
                <a:close/>
                <a:moveTo>
                  <a:pt x="3900227" y="125222"/>
                </a:moveTo>
                <a:cubicBezTo>
                  <a:pt x="3900227" y="143413"/>
                  <a:pt x="3903910" y="156855"/>
                  <a:pt x="3911270" y="165550"/>
                </a:cubicBezTo>
                <a:cubicBezTo>
                  <a:pt x="3918633" y="174240"/>
                  <a:pt x="3927550" y="178589"/>
                  <a:pt x="3938023" y="178589"/>
                </a:cubicBezTo>
                <a:cubicBezTo>
                  <a:pt x="3948664" y="178589"/>
                  <a:pt x="3957783" y="174085"/>
                  <a:pt x="3965371" y="165082"/>
                </a:cubicBezTo>
                <a:cubicBezTo>
                  <a:pt x="3972953" y="156074"/>
                  <a:pt x="3976748" y="142124"/>
                  <a:pt x="3976748" y="123228"/>
                </a:cubicBezTo>
                <a:cubicBezTo>
                  <a:pt x="3976748" y="105220"/>
                  <a:pt x="3973043" y="91736"/>
                  <a:pt x="3965634" y="82771"/>
                </a:cubicBezTo>
                <a:cubicBezTo>
                  <a:pt x="3958226" y="73811"/>
                  <a:pt x="3949377" y="69333"/>
                  <a:pt x="3939085" y="69333"/>
                </a:cubicBezTo>
                <a:cubicBezTo>
                  <a:pt x="3928881" y="69333"/>
                  <a:pt x="3919857" y="74102"/>
                  <a:pt x="3912006" y="83638"/>
                </a:cubicBezTo>
                <a:cubicBezTo>
                  <a:pt x="3904150" y="93175"/>
                  <a:pt x="3900227" y="107039"/>
                  <a:pt x="3900227" y="125222"/>
                </a:cubicBezTo>
                <a:close/>
                <a:moveTo>
                  <a:pt x="4122332" y="177657"/>
                </a:moveTo>
                <a:cubicBezTo>
                  <a:pt x="4113461" y="185199"/>
                  <a:pt x="4104923" y="190523"/>
                  <a:pt x="4096715" y="193625"/>
                </a:cubicBezTo>
                <a:cubicBezTo>
                  <a:pt x="4088507" y="196729"/>
                  <a:pt x="4079701" y="198281"/>
                  <a:pt x="4070297" y="198281"/>
                </a:cubicBezTo>
                <a:cubicBezTo>
                  <a:pt x="4054774" y="198281"/>
                  <a:pt x="4042836" y="194487"/>
                  <a:pt x="4034499" y="186904"/>
                </a:cubicBezTo>
                <a:cubicBezTo>
                  <a:pt x="4026161" y="179323"/>
                  <a:pt x="4021989" y="169625"/>
                  <a:pt x="4021989" y="157828"/>
                </a:cubicBezTo>
                <a:cubicBezTo>
                  <a:pt x="4021989" y="150905"/>
                  <a:pt x="4023566" y="144587"/>
                  <a:pt x="4026716" y="138863"/>
                </a:cubicBezTo>
                <a:cubicBezTo>
                  <a:pt x="4029866" y="133143"/>
                  <a:pt x="4033992" y="128549"/>
                  <a:pt x="4039092" y="125090"/>
                </a:cubicBezTo>
                <a:cubicBezTo>
                  <a:pt x="4044190" y="121629"/>
                  <a:pt x="4049939" y="119013"/>
                  <a:pt x="4056326" y="117241"/>
                </a:cubicBezTo>
                <a:cubicBezTo>
                  <a:pt x="4061028" y="115999"/>
                  <a:pt x="4068123" y="114800"/>
                  <a:pt x="4077620" y="113648"/>
                </a:cubicBezTo>
                <a:cubicBezTo>
                  <a:pt x="4096958" y="111337"/>
                  <a:pt x="4111196" y="108590"/>
                  <a:pt x="4120338" y="105397"/>
                </a:cubicBezTo>
                <a:cubicBezTo>
                  <a:pt x="4120427" y="102114"/>
                  <a:pt x="4120467" y="100026"/>
                  <a:pt x="4120467" y="99140"/>
                </a:cubicBezTo>
                <a:cubicBezTo>
                  <a:pt x="4120467" y="89384"/>
                  <a:pt x="4118207" y="82504"/>
                  <a:pt x="4113684" y="78516"/>
                </a:cubicBezTo>
                <a:cubicBezTo>
                  <a:pt x="4107560" y="73101"/>
                  <a:pt x="4098467" y="70398"/>
                  <a:pt x="4086400" y="70398"/>
                </a:cubicBezTo>
                <a:cubicBezTo>
                  <a:pt x="4075132" y="70398"/>
                  <a:pt x="4066816" y="72371"/>
                  <a:pt x="4061452" y="76317"/>
                </a:cubicBezTo>
                <a:cubicBezTo>
                  <a:pt x="4056081" y="80265"/>
                  <a:pt x="4052110" y="87250"/>
                  <a:pt x="4049539" y="97279"/>
                </a:cubicBezTo>
                <a:lnTo>
                  <a:pt x="4026118" y="94083"/>
                </a:lnTo>
                <a:cubicBezTo>
                  <a:pt x="4028246" y="84060"/>
                  <a:pt x="4031751" y="75964"/>
                  <a:pt x="4036629" y="69793"/>
                </a:cubicBezTo>
                <a:cubicBezTo>
                  <a:pt x="4041507" y="63629"/>
                  <a:pt x="4048564" y="58882"/>
                  <a:pt x="4057788" y="55554"/>
                </a:cubicBezTo>
                <a:cubicBezTo>
                  <a:pt x="4067014" y="52229"/>
                  <a:pt x="4077706" y="50566"/>
                  <a:pt x="4089863" y="50566"/>
                </a:cubicBezTo>
                <a:cubicBezTo>
                  <a:pt x="4101927" y="50566"/>
                  <a:pt x="4111730" y="51983"/>
                  <a:pt x="4119272" y="54824"/>
                </a:cubicBezTo>
                <a:cubicBezTo>
                  <a:pt x="4126814" y="57668"/>
                  <a:pt x="4132359" y="61235"/>
                  <a:pt x="4135907" y="65538"/>
                </a:cubicBezTo>
                <a:cubicBezTo>
                  <a:pt x="4139454" y="69840"/>
                  <a:pt x="4141937" y="75276"/>
                  <a:pt x="4143359" y="81842"/>
                </a:cubicBezTo>
                <a:cubicBezTo>
                  <a:pt x="4144158" y="85924"/>
                  <a:pt x="4144554" y="93286"/>
                  <a:pt x="4144554" y="103931"/>
                </a:cubicBezTo>
                <a:lnTo>
                  <a:pt x="4144554" y="135871"/>
                </a:lnTo>
                <a:cubicBezTo>
                  <a:pt x="4144554" y="158138"/>
                  <a:pt x="4145062" y="172221"/>
                  <a:pt x="4146084" y="178121"/>
                </a:cubicBezTo>
                <a:cubicBezTo>
                  <a:pt x="4147107" y="184022"/>
                  <a:pt x="4149122" y="189677"/>
                  <a:pt x="4152144" y="195091"/>
                </a:cubicBezTo>
                <a:lnTo>
                  <a:pt x="4127124" y="195091"/>
                </a:lnTo>
                <a:cubicBezTo>
                  <a:pt x="4124639" y="190120"/>
                  <a:pt x="4123044" y="184309"/>
                  <a:pt x="4122332" y="177657"/>
                </a:cubicBezTo>
                <a:close/>
                <a:moveTo>
                  <a:pt x="4120338" y="124160"/>
                </a:moveTo>
                <a:cubicBezTo>
                  <a:pt x="4111644" y="127710"/>
                  <a:pt x="4098601" y="130723"/>
                  <a:pt x="4081213" y="133207"/>
                </a:cubicBezTo>
                <a:cubicBezTo>
                  <a:pt x="4071363" y="134629"/>
                  <a:pt x="4064401" y="136227"/>
                  <a:pt x="4060318" y="137999"/>
                </a:cubicBezTo>
                <a:cubicBezTo>
                  <a:pt x="4056236" y="139773"/>
                  <a:pt x="4053086" y="142365"/>
                  <a:pt x="4050867" y="145782"/>
                </a:cubicBezTo>
                <a:cubicBezTo>
                  <a:pt x="4048650" y="149198"/>
                  <a:pt x="4047542" y="152993"/>
                  <a:pt x="4047542" y="157161"/>
                </a:cubicBezTo>
                <a:cubicBezTo>
                  <a:pt x="4047542" y="163552"/>
                  <a:pt x="4049957" y="168872"/>
                  <a:pt x="4054796" y="173132"/>
                </a:cubicBezTo>
                <a:cubicBezTo>
                  <a:pt x="4059630" y="177390"/>
                  <a:pt x="4066704" y="179518"/>
                  <a:pt x="4076021" y="179518"/>
                </a:cubicBezTo>
                <a:cubicBezTo>
                  <a:pt x="4085248" y="179518"/>
                  <a:pt x="4093456" y="177498"/>
                  <a:pt x="4100641" y="173463"/>
                </a:cubicBezTo>
                <a:cubicBezTo>
                  <a:pt x="4107827" y="169427"/>
                  <a:pt x="4113105" y="163905"/>
                  <a:pt x="4116478" y="156896"/>
                </a:cubicBezTo>
                <a:cubicBezTo>
                  <a:pt x="4119049" y="151484"/>
                  <a:pt x="4120338" y="143499"/>
                  <a:pt x="4120338" y="1329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136814" y="4154149"/>
            <a:ext cx="151574" cy="19292"/>
          </a:xfrm>
          <a:custGeom>
            <a:avLst/>
            <a:gdLst/>
            <a:ahLst/>
            <a:cxnLst/>
            <a:rect l="l" t="t" r="r" b="b"/>
            <a:pathLst>
              <a:path w="151574" h="19292">
                <a:moveTo>
                  <a:pt x="0" y="19293"/>
                </a:moveTo>
                <a:lnTo>
                  <a:pt x="0" y="0"/>
                </a:lnTo>
                <a:lnTo>
                  <a:pt x="151575" y="0"/>
                </a:lnTo>
                <a:lnTo>
                  <a:pt x="151575" y="192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382291" y="4089868"/>
            <a:ext cx="1036421" cy="198686"/>
          </a:xfrm>
          <a:custGeom>
            <a:avLst/>
            <a:gdLst/>
            <a:ahLst/>
            <a:cxnLst/>
            <a:rect l="l" t="t" r="r" b="b"/>
            <a:pathLst>
              <a:path w="1036421" h="198686">
                <a:moveTo>
                  <a:pt x="0" y="3197"/>
                </a:moveTo>
                <a:lnTo>
                  <a:pt x="111518" y="3197"/>
                </a:lnTo>
                <a:lnTo>
                  <a:pt x="111518" y="144525"/>
                </a:lnTo>
                <a:lnTo>
                  <a:pt x="87567" y="144525"/>
                </a:lnTo>
                <a:lnTo>
                  <a:pt x="87567" y="23021"/>
                </a:lnTo>
                <a:lnTo>
                  <a:pt x="23955" y="23021"/>
                </a:lnTo>
                <a:lnTo>
                  <a:pt x="23955" y="144525"/>
                </a:lnTo>
                <a:lnTo>
                  <a:pt x="0" y="144525"/>
                </a:lnTo>
                <a:close/>
                <a:moveTo>
                  <a:pt x="147453" y="198687"/>
                </a:moveTo>
                <a:lnTo>
                  <a:pt x="147453" y="3197"/>
                </a:lnTo>
                <a:lnTo>
                  <a:pt x="169276" y="3197"/>
                </a:lnTo>
                <a:lnTo>
                  <a:pt x="169276" y="21560"/>
                </a:lnTo>
                <a:cubicBezTo>
                  <a:pt x="174420" y="14374"/>
                  <a:pt x="180234" y="8985"/>
                  <a:pt x="186711" y="5389"/>
                </a:cubicBezTo>
                <a:cubicBezTo>
                  <a:pt x="193184" y="1796"/>
                  <a:pt x="201039" y="0"/>
                  <a:pt x="210265" y="0"/>
                </a:cubicBezTo>
                <a:cubicBezTo>
                  <a:pt x="222329" y="0"/>
                  <a:pt x="232978" y="3103"/>
                  <a:pt x="242201" y="9313"/>
                </a:cubicBezTo>
                <a:cubicBezTo>
                  <a:pt x="251428" y="15522"/>
                  <a:pt x="258394" y="24285"/>
                  <a:pt x="263095" y="35595"/>
                </a:cubicBezTo>
                <a:cubicBezTo>
                  <a:pt x="267798" y="46911"/>
                  <a:pt x="270149" y="59309"/>
                  <a:pt x="270149" y="72795"/>
                </a:cubicBezTo>
                <a:cubicBezTo>
                  <a:pt x="270149" y="87257"/>
                  <a:pt x="267553" y="100274"/>
                  <a:pt x="262365" y="111852"/>
                </a:cubicBezTo>
                <a:cubicBezTo>
                  <a:pt x="257173" y="123429"/>
                  <a:pt x="249636" y="132304"/>
                  <a:pt x="239742" y="138466"/>
                </a:cubicBezTo>
                <a:cubicBezTo>
                  <a:pt x="229850" y="144629"/>
                  <a:pt x="219449" y="147715"/>
                  <a:pt x="208535" y="147715"/>
                </a:cubicBezTo>
                <a:cubicBezTo>
                  <a:pt x="200552" y="147715"/>
                  <a:pt x="193385" y="146030"/>
                  <a:pt x="187042" y="142657"/>
                </a:cubicBezTo>
                <a:cubicBezTo>
                  <a:pt x="180703" y="139287"/>
                  <a:pt x="175489" y="135032"/>
                  <a:pt x="171407" y="129885"/>
                </a:cubicBezTo>
                <a:lnTo>
                  <a:pt x="171407" y="198687"/>
                </a:lnTo>
                <a:close/>
                <a:moveTo>
                  <a:pt x="169143" y="74656"/>
                </a:moveTo>
                <a:cubicBezTo>
                  <a:pt x="169143" y="92847"/>
                  <a:pt x="172826" y="106289"/>
                  <a:pt x="180188" y="114984"/>
                </a:cubicBezTo>
                <a:cubicBezTo>
                  <a:pt x="187553" y="123674"/>
                  <a:pt x="196471" y="128023"/>
                  <a:pt x="206939" y="128023"/>
                </a:cubicBezTo>
                <a:cubicBezTo>
                  <a:pt x="217584" y="128023"/>
                  <a:pt x="226699" y="123519"/>
                  <a:pt x="234289" y="114516"/>
                </a:cubicBezTo>
                <a:cubicBezTo>
                  <a:pt x="241869" y="105508"/>
                  <a:pt x="245664" y="91558"/>
                  <a:pt x="245664" y="72662"/>
                </a:cubicBezTo>
                <a:cubicBezTo>
                  <a:pt x="245664" y="54654"/>
                  <a:pt x="241960" y="41170"/>
                  <a:pt x="234554" y="32205"/>
                </a:cubicBezTo>
                <a:cubicBezTo>
                  <a:pt x="227143" y="23245"/>
                  <a:pt x="218293" y="18767"/>
                  <a:pt x="208005" y="18767"/>
                </a:cubicBezTo>
                <a:cubicBezTo>
                  <a:pt x="197799" y="18767"/>
                  <a:pt x="188773" y="23536"/>
                  <a:pt x="180922" y="33072"/>
                </a:cubicBezTo>
                <a:cubicBezTo>
                  <a:pt x="173070" y="42609"/>
                  <a:pt x="169143" y="56473"/>
                  <a:pt x="169143" y="74656"/>
                </a:cubicBezTo>
                <a:close/>
                <a:moveTo>
                  <a:pt x="290111" y="73861"/>
                </a:moveTo>
                <a:cubicBezTo>
                  <a:pt x="290111" y="47689"/>
                  <a:pt x="297385" y="28302"/>
                  <a:pt x="311937" y="15706"/>
                </a:cubicBezTo>
                <a:cubicBezTo>
                  <a:pt x="324091" y="5234"/>
                  <a:pt x="338908" y="0"/>
                  <a:pt x="356383" y="0"/>
                </a:cubicBezTo>
                <a:cubicBezTo>
                  <a:pt x="375811" y="0"/>
                  <a:pt x="391695" y="6364"/>
                  <a:pt x="404028" y="19097"/>
                </a:cubicBezTo>
                <a:cubicBezTo>
                  <a:pt x="416359" y="31830"/>
                  <a:pt x="422526" y="49417"/>
                  <a:pt x="422526" y="71863"/>
                </a:cubicBezTo>
                <a:cubicBezTo>
                  <a:pt x="422526" y="90050"/>
                  <a:pt x="419796" y="104356"/>
                  <a:pt x="414339" y="114782"/>
                </a:cubicBezTo>
                <a:cubicBezTo>
                  <a:pt x="408885" y="125205"/>
                  <a:pt x="400943" y="133301"/>
                  <a:pt x="390518" y="139064"/>
                </a:cubicBezTo>
                <a:cubicBezTo>
                  <a:pt x="380092" y="144831"/>
                  <a:pt x="368716" y="147715"/>
                  <a:pt x="356383" y="147715"/>
                </a:cubicBezTo>
                <a:cubicBezTo>
                  <a:pt x="336596" y="147715"/>
                  <a:pt x="320606" y="141375"/>
                  <a:pt x="308409" y="128685"/>
                </a:cubicBezTo>
                <a:cubicBezTo>
                  <a:pt x="296209" y="115998"/>
                  <a:pt x="290111" y="97725"/>
                  <a:pt x="290111" y="73861"/>
                </a:cubicBezTo>
                <a:close/>
                <a:moveTo>
                  <a:pt x="314731" y="73861"/>
                </a:moveTo>
                <a:cubicBezTo>
                  <a:pt x="314731" y="91958"/>
                  <a:pt x="318679" y="105508"/>
                  <a:pt x="326575" y="114516"/>
                </a:cubicBezTo>
                <a:cubicBezTo>
                  <a:pt x="334469" y="123519"/>
                  <a:pt x="344405" y="128023"/>
                  <a:pt x="356383" y="128023"/>
                </a:cubicBezTo>
                <a:cubicBezTo>
                  <a:pt x="368272" y="128023"/>
                  <a:pt x="378162" y="123498"/>
                  <a:pt x="386058" y="114448"/>
                </a:cubicBezTo>
                <a:cubicBezTo>
                  <a:pt x="393956" y="105397"/>
                  <a:pt x="397902" y="91601"/>
                  <a:pt x="397902" y="73062"/>
                </a:cubicBezTo>
                <a:cubicBezTo>
                  <a:pt x="397902" y="55583"/>
                  <a:pt x="393930" y="42339"/>
                  <a:pt x="385993" y="33335"/>
                </a:cubicBezTo>
                <a:cubicBezTo>
                  <a:pt x="378050" y="24332"/>
                  <a:pt x="368184" y="19832"/>
                  <a:pt x="356383" y="19832"/>
                </a:cubicBezTo>
                <a:cubicBezTo>
                  <a:pt x="344405" y="19832"/>
                  <a:pt x="334469" y="24311"/>
                  <a:pt x="326575" y="33270"/>
                </a:cubicBezTo>
                <a:cubicBezTo>
                  <a:pt x="318679" y="42232"/>
                  <a:pt x="314731" y="55759"/>
                  <a:pt x="314731" y="73861"/>
                </a:cubicBezTo>
                <a:close/>
                <a:moveTo>
                  <a:pt x="547348" y="99011"/>
                </a:moveTo>
                <a:lnTo>
                  <a:pt x="572101" y="102070"/>
                </a:lnTo>
                <a:cubicBezTo>
                  <a:pt x="568196" y="116532"/>
                  <a:pt x="560967" y="127753"/>
                  <a:pt x="550408" y="135738"/>
                </a:cubicBezTo>
                <a:cubicBezTo>
                  <a:pt x="539850" y="143722"/>
                  <a:pt x="526364" y="147715"/>
                  <a:pt x="509955" y="147715"/>
                </a:cubicBezTo>
                <a:cubicBezTo>
                  <a:pt x="489283" y="147715"/>
                  <a:pt x="472892" y="141350"/>
                  <a:pt x="460782" y="128617"/>
                </a:cubicBezTo>
                <a:cubicBezTo>
                  <a:pt x="448673" y="115888"/>
                  <a:pt x="442617" y="98035"/>
                  <a:pt x="442617" y="75060"/>
                </a:cubicBezTo>
                <a:cubicBezTo>
                  <a:pt x="442617" y="51281"/>
                  <a:pt x="448740" y="32824"/>
                  <a:pt x="460984" y="19695"/>
                </a:cubicBezTo>
                <a:cubicBezTo>
                  <a:pt x="473224" y="6566"/>
                  <a:pt x="489107" y="0"/>
                  <a:pt x="508623" y="0"/>
                </a:cubicBezTo>
                <a:cubicBezTo>
                  <a:pt x="527523" y="0"/>
                  <a:pt x="542956" y="6429"/>
                  <a:pt x="554937" y="19295"/>
                </a:cubicBezTo>
                <a:cubicBezTo>
                  <a:pt x="566915" y="32158"/>
                  <a:pt x="572901" y="50259"/>
                  <a:pt x="572901" y="73594"/>
                </a:cubicBezTo>
                <a:cubicBezTo>
                  <a:pt x="572901" y="75012"/>
                  <a:pt x="572854" y="77140"/>
                  <a:pt x="572764" y="79981"/>
                </a:cubicBezTo>
                <a:lnTo>
                  <a:pt x="467371" y="79981"/>
                </a:lnTo>
                <a:cubicBezTo>
                  <a:pt x="468256" y="95508"/>
                  <a:pt x="472647" y="107395"/>
                  <a:pt x="480543" y="115647"/>
                </a:cubicBezTo>
                <a:cubicBezTo>
                  <a:pt x="488437" y="123898"/>
                  <a:pt x="498287" y="128023"/>
                  <a:pt x="510088" y="128023"/>
                </a:cubicBezTo>
                <a:cubicBezTo>
                  <a:pt x="518872" y="128023"/>
                  <a:pt x="526371" y="125715"/>
                  <a:pt x="532581" y="121100"/>
                </a:cubicBezTo>
                <a:cubicBezTo>
                  <a:pt x="538790" y="116485"/>
                  <a:pt x="543712" y="109123"/>
                  <a:pt x="547348" y="99011"/>
                </a:cubicBezTo>
                <a:close/>
                <a:moveTo>
                  <a:pt x="468703" y="60284"/>
                </a:moveTo>
                <a:lnTo>
                  <a:pt x="547614" y="60284"/>
                </a:lnTo>
                <a:cubicBezTo>
                  <a:pt x="546549" y="48397"/>
                  <a:pt x="543535" y="39481"/>
                  <a:pt x="538568" y="33533"/>
                </a:cubicBezTo>
                <a:cubicBezTo>
                  <a:pt x="530935" y="24311"/>
                  <a:pt x="521046" y="19695"/>
                  <a:pt x="508889" y="19695"/>
                </a:cubicBezTo>
                <a:cubicBezTo>
                  <a:pt x="497887" y="19695"/>
                  <a:pt x="488640" y="23378"/>
                  <a:pt x="481144" y="30740"/>
                </a:cubicBezTo>
                <a:cubicBezTo>
                  <a:pt x="473646" y="38105"/>
                  <a:pt x="469498" y="47951"/>
                  <a:pt x="468703" y="60284"/>
                </a:cubicBezTo>
                <a:close/>
                <a:moveTo>
                  <a:pt x="602043" y="3197"/>
                </a:moveTo>
                <a:lnTo>
                  <a:pt x="625997" y="3197"/>
                </a:lnTo>
                <a:lnTo>
                  <a:pt x="625997" y="64281"/>
                </a:lnTo>
                <a:cubicBezTo>
                  <a:pt x="633625" y="64281"/>
                  <a:pt x="638972" y="62816"/>
                  <a:pt x="642035" y="59885"/>
                </a:cubicBezTo>
                <a:cubicBezTo>
                  <a:pt x="645096" y="56958"/>
                  <a:pt x="649599" y="48440"/>
                  <a:pt x="655543" y="34336"/>
                </a:cubicBezTo>
                <a:cubicBezTo>
                  <a:pt x="660240" y="23159"/>
                  <a:pt x="664057" y="15792"/>
                  <a:pt x="666987" y="12243"/>
                </a:cubicBezTo>
                <a:cubicBezTo>
                  <a:pt x="669914" y="8693"/>
                  <a:pt x="673287" y="6299"/>
                  <a:pt x="677100" y="5057"/>
                </a:cubicBezTo>
                <a:cubicBezTo>
                  <a:pt x="680911" y="3815"/>
                  <a:pt x="687035" y="3197"/>
                  <a:pt x="695466" y="3197"/>
                </a:cubicBezTo>
                <a:lnTo>
                  <a:pt x="700255" y="3197"/>
                </a:lnTo>
                <a:lnTo>
                  <a:pt x="700255" y="23021"/>
                </a:lnTo>
                <a:lnTo>
                  <a:pt x="693598" y="22892"/>
                </a:lnTo>
                <a:cubicBezTo>
                  <a:pt x="687301" y="22892"/>
                  <a:pt x="683262" y="23824"/>
                  <a:pt x="681491" y="25686"/>
                </a:cubicBezTo>
                <a:cubicBezTo>
                  <a:pt x="679629" y="27637"/>
                  <a:pt x="676786" y="33447"/>
                  <a:pt x="672974" y="43120"/>
                </a:cubicBezTo>
                <a:cubicBezTo>
                  <a:pt x="669334" y="52343"/>
                  <a:pt x="666007" y="58734"/>
                  <a:pt x="662994" y="62283"/>
                </a:cubicBezTo>
                <a:cubicBezTo>
                  <a:pt x="659974" y="65833"/>
                  <a:pt x="655319" y="69073"/>
                  <a:pt x="649019" y="71996"/>
                </a:cubicBezTo>
                <a:cubicBezTo>
                  <a:pt x="659308" y="74746"/>
                  <a:pt x="669424" y="84329"/>
                  <a:pt x="679364" y="100742"/>
                </a:cubicBezTo>
                <a:lnTo>
                  <a:pt x="705578" y="144525"/>
                </a:lnTo>
                <a:lnTo>
                  <a:pt x="679227" y="144525"/>
                </a:lnTo>
                <a:lnTo>
                  <a:pt x="653677" y="100742"/>
                </a:lnTo>
                <a:cubicBezTo>
                  <a:pt x="648443" y="91958"/>
                  <a:pt x="643875" y="86170"/>
                  <a:pt x="639973" y="83376"/>
                </a:cubicBezTo>
                <a:cubicBezTo>
                  <a:pt x="636066" y="80578"/>
                  <a:pt x="631408" y="79182"/>
                  <a:pt x="625997" y="79182"/>
                </a:cubicBezTo>
                <a:lnTo>
                  <a:pt x="625997" y="144525"/>
                </a:lnTo>
                <a:lnTo>
                  <a:pt x="602043" y="144525"/>
                </a:lnTo>
                <a:close/>
                <a:moveTo>
                  <a:pt x="712048" y="3197"/>
                </a:moveTo>
                <a:lnTo>
                  <a:pt x="826891" y="3197"/>
                </a:lnTo>
                <a:lnTo>
                  <a:pt x="826891" y="23021"/>
                </a:lnTo>
                <a:lnTo>
                  <a:pt x="781384" y="23021"/>
                </a:lnTo>
                <a:lnTo>
                  <a:pt x="781384" y="144525"/>
                </a:lnTo>
                <a:lnTo>
                  <a:pt x="757563" y="144525"/>
                </a:lnTo>
                <a:lnTo>
                  <a:pt x="757563" y="23021"/>
                </a:lnTo>
                <a:lnTo>
                  <a:pt x="712048" y="23021"/>
                </a:lnTo>
                <a:close/>
                <a:moveTo>
                  <a:pt x="949788" y="74261"/>
                </a:moveTo>
                <a:lnTo>
                  <a:pt x="984254" y="134942"/>
                </a:lnTo>
                <a:lnTo>
                  <a:pt x="964826" y="134942"/>
                </a:lnTo>
                <a:lnTo>
                  <a:pt x="922375" y="74261"/>
                </a:lnTo>
                <a:lnTo>
                  <a:pt x="964826" y="13575"/>
                </a:lnTo>
                <a:lnTo>
                  <a:pt x="984521" y="13575"/>
                </a:lnTo>
                <a:close/>
                <a:moveTo>
                  <a:pt x="1001290" y="74261"/>
                </a:moveTo>
                <a:lnTo>
                  <a:pt x="1036422" y="134942"/>
                </a:lnTo>
                <a:lnTo>
                  <a:pt x="1016193" y="134942"/>
                </a:lnTo>
                <a:lnTo>
                  <a:pt x="974539" y="74261"/>
                </a:lnTo>
                <a:lnTo>
                  <a:pt x="1016193" y="13575"/>
                </a:lnTo>
                <a:lnTo>
                  <a:pt x="1036422" y="1357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459743" y="4039302"/>
            <a:ext cx="896817" cy="198281"/>
          </a:xfrm>
          <a:custGeom>
            <a:avLst/>
            <a:gdLst/>
            <a:ahLst/>
            <a:cxnLst/>
            <a:rect l="l" t="t" r="r" b="b"/>
            <a:pathLst>
              <a:path w="896817" h="198281">
                <a:moveTo>
                  <a:pt x="0" y="0"/>
                </a:moveTo>
                <a:lnTo>
                  <a:pt x="153439" y="0"/>
                </a:lnTo>
                <a:lnTo>
                  <a:pt x="153439" y="195091"/>
                </a:lnTo>
                <a:lnTo>
                  <a:pt x="127486" y="195091"/>
                </a:lnTo>
                <a:lnTo>
                  <a:pt x="127486" y="23022"/>
                </a:lnTo>
                <a:lnTo>
                  <a:pt x="25815" y="23022"/>
                </a:lnTo>
                <a:lnTo>
                  <a:pt x="25815" y="195091"/>
                </a:lnTo>
                <a:lnTo>
                  <a:pt x="0" y="195091"/>
                </a:lnTo>
                <a:close/>
                <a:moveTo>
                  <a:pt x="284781" y="177657"/>
                </a:moveTo>
                <a:cubicBezTo>
                  <a:pt x="275912" y="185199"/>
                  <a:pt x="267372" y="190523"/>
                  <a:pt x="259168" y="193625"/>
                </a:cubicBezTo>
                <a:cubicBezTo>
                  <a:pt x="250960" y="196729"/>
                  <a:pt x="242153" y="198281"/>
                  <a:pt x="232751" y="198281"/>
                </a:cubicBezTo>
                <a:cubicBezTo>
                  <a:pt x="217227" y="198281"/>
                  <a:pt x="205289" y="194487"/>
                  <a:pt x="196951" y="186904"/>
                </a:cubicBezTo>
                <a:cubicBezTo>
                  <a:pt x="188614" y="179323"/>
                  <a:pt x="184442" y="169625"/>
                  <a:pt x="184442" y="157828"/>
                </a:cubicBezTo>
                <a:cubicBezTo>
                  <a:pt x="184442" y="150905"/>
                  <a:pt x="186019" y="144587"/>
                  <a:pt x="189169" y="138863"/>
                </a:cubicBezTo>
                <a:cubicBezTo>
                  <a:pt x="192319" y="133143"/>
                  <a:pt x="196445" y="128549"/>
                  <a:pt x="201542" y="125090"/>
                </a:cubicBezTo>
                <a:cubicBezTo>
                  <a:pt x="206643" y="121629"/>
                  <a:pt x="212392" y="119013"/>
                  <a:pt x="218779" y="117241"/>
                </a:cubicBezTo>
                <a:cubicBezTo>
                  <a:pt x="223481" y="115999"/>
                  <a:pt x="230576" y="114800"/>
                  <a:pt x="240073" y="113648"/>
                </a:cubicBezTo>
                <a:cubicBezTo>
                  <a:pt x="259412" y="111337"/>
                  <a:pt x="273650" y="108590"/>
                  <a:pt x="282791" y="105397"/>
                </a:cubicBezTo>
                <a:cubicBezTo>
                  <a:pt x="282877" y="102114"/>
                  <a:pt x="282920" y="100026"/>
                  <a:pt x="282920" y="99140"/>
                </a:cubicBezTo>
                <a:cubicBezTo>
                  <a:pt x="282920" y="89384"/>
                  <a:pt x="280659" y="82504"/>
                  <a:pt x="276137" y="78516"/>
                </a:cubicBezTo>
                <a:cubicBezTo>
                  <a:pt x="270013" y="73101"/>
                  <a:pt x="260920" y="70398"/>
                  <a:pt x="248853" y="70398"/>
                </a:cubicBezTo>
                <a:cubicBezTo>
                  <a:pt x="237585" y="70398"/>
                  <a:pt x="229269" y="72371"/>
                  <a:pt x="223901" y="76317"/>
                </a:cubicBezTo>
                <a:cubicBezTo>
                  <a:pt x="218534" y="80265"/>
                  <a:pt x="214563" y="87250"/>
                  <a:pt x="211990" y="97279"/>
                </a:cubicBezTo>
                <a:lnTo>
                  <a:pt x="188571" y="94083"/>
                </a:lnTo>
                <a:cubicBezTo>
                  <a:pt x="190700" y="84060"/>
                  <a:pt x="194205" y="75964"/>
                  <a:pt x="199083" y="69793"/>
                </a:cubicBezTo>
                <a:cubicBezTo>
                  <a:pt x="203961" y="63629"/>
                  <a:pt x="211017" y="58882"/>
                  <a:pt x="220240" y="55554"/>
                </a:cubicBezTo>
                <a:cubicBezTo>
                  <a:pt x="229467" y="52229"/>
                  <a:pt x="240159" y="50566"/>
                  <a:pt x="252316" y="50566"/>
                </a:cubicBezTo>
                <a:cubicBezTo>
                  <a:pt x="264376" y="50566"/>
                  <a:pt x="274183" y="51983"/>
                  <a:pt x="281725" y="54824"/>
                </a:cubicBezTo>
                <a:cubicBezTo>
                  <a:pt x="289267" y="57668"/>
                  <a:pt x="294810" y="61235"/>
                  <a:pt x="298360" y="65538"/>
                </a:cubicBezTo>
                <a:cubicBezTo>
                  <a:pt x="301907" y="69840"/>
                  <a:pt x="304390" y="75276"/>
                  <a:pt x="305812" y="81842"/>
                </a:cubicBezTo>
                <a:cubicBezTo>
                  <a:pt x="306611" y="85924"/>
                  <a:pt x="307007" y="93286"/>
                  <a:pt x="307007" y="103931"/>
                </a:cubicBezTo>
                <a:lnTo>
                  <a:pt x="307007" y="135871"/>
                </a:lnTo>
                <a:cubicBezTo>
                  <a:pt x="307007" y="158138"/>
                  <a:pt x="307515" y="172221"/>
                  <a:pt x="308537" y="178121"/>
                </a:cubicBezTo>
                <a:cubicBezTo>
                  <a:pt x="309560" y="184022"/>
                  <a:pt x="311575" y="189677"/>
                  <a:pt x="314593" y="195091"/>
                </a:cubicBezTo>
                <a:lnTo>
                  <a:pt x="289577" y="195091"/>
                </a:lnTo>
                <a:cubicBezTo>
                  <a:pt x="287092" y="190120"/>
                  <a:pt x="285497" y="184309"/>
                  <a:pt x="284781" y="177657"/>
                </a:cubicBezTo>
                <a:close/>
                <a:moveTo>
                  <a:pt x="282791" y="124160"/>
                </a:moveTo>
                <a:cubicBezTo>
                  <a:pt x="274096" y="127710"/>
                  <a:pt x="261053" y="130723"/>
                  <a:pt x="243666" y="133207"/>
                </a:cubicBezTo>
                <a:cubicBezTo>
                  <a:pt x="233816" y="134629"/>
                  <a:pt x="226854" y="136227"/>
                  <a:pt x="222771" y="137999"/>
                </a:cubicBezTo>
                <a:cubicBezTo>
                  <a:pt x="218689" y="139773"/>
                  <a:pt x="215539" y="142365"/>
                  <a:pt x="213321" y="145782"/>
                </a:cubicBezTo>
                <a:cubicBezTo>
                  <a:pt x="211103" y="149198"/>
                  <a:pt x="209995" y="152993"/>
                  <a:pt x="209995" y="157161"/>
                </a:cubicBezTo>
                <a:cubicBezTo>
                  <a:pt x="209995" y="163552"/>
                  <a:pt x="212410" y="168872"/>
                  <a:pt x="217248" y="173132"/>
                </a:cubicBezTo>
                <a:cubicBezTo>
                  <a:pt x="222084" y="177390"/>
                  <a:pt x="229158" y="179518"/>
                  <a:pt x="238474" y="179518"/>
                </a:cubicBezTo>
                <a:cubicBezTo>
                  <a:pt x="247701" y="179518"/>
                  <a:pt x="255909" y="177498"/>
                  <a:pt x="263094" y="173463"/>
                </a:cubicBezTo>
                <a:cubicBezTo>
                  <a:pt x="270280" y="169427"/>
                  <a:pt x="275558" y="163905"/>
                  <a:pt x="278931" y="156896"/>
                </a:cubicBezTo>
                <a:cubicBezTo>
                  <a:pt x="281502" y="151484"/>
                  <a:pt x="282791" y="143499"/>
                  <a:pt x="282791" y="132941"/>
                </a:cubicBezTo>
                <a:close/>
                <a:moveTo>
                  <a:pt x="344134" y="53763"/>
                </a:moveTo>
                <a:lnTo>
                  <a:pt x="368093" y="53763"/>
                </a:lnTo>
                <a:lnTo>
                  <a:pt x="368093" y="161554"/>
                </a:lnTo>
                <a:lnTo>
                  <a:pt x="434495" y="53763"/>
                </a:lnTo>
                <a:lnTo>
                  <a:pt x="460314" y="53763"/>
                </a:lnTo>
                <a:lnTo>
                  <a:pt x="460314" y="195091"/>
                </a:lnTo>
                <a:lnTo>
                  <a:pt x="436359" y="195091"/>
                </a:lnTo>
                <a:lnTo>
                  <a:pt x="436359" y="87963"/>
                </a:lnTo>
                <a:lnTo>
                  <a:pt x="369954" y="195091"/>
                </a:lnTo>
                <a:lnTo>
                  <a:pt x="344134" y="195091"/>
                </a:lnTo>
                <a:close/>
                <a:moveTo>
                  <a:pt x="427309" y="262"/>
                </a:moveTo>
                <a:lnTo>
                  <a:pt x="443678" y="262"/>
                </a:lnTo>
                <a:cubicBezTo>
                  <a:pt x="442350" y="11355"/>
                  <a:pt x="438288" y="19871"/>
                  <a:pt x="431503" y="25815"/>
                </a:cubicBezTo>
                <a:cubicBezTo>
                  <a:pt x="424717" y="31759"/>
                  <a:pt x="415691" y="34733"/>
                  <a:pt x="404424" y="34733"/>
                </a:cubicBezTo>
                <a:cubicBezTo>
                  <a:pt x="393065" y="34733"/>
                  <a:pt x="383993" y="31784"/>
                  <a:pt x="377208" y="25880"/>
                </a:cubicBezTo>
                <a:cubicBezTo>
                  <a:pt x="370422" y="19979"/>
                  <a:pt x="366361" y="11441"/>
                  <a:pt x="365029" y="262"/>
                </a:cubicBezTo>
                <a:lnTo>
                  <a:pt x="381397" y="262"/>
                </a:lnTo>
                <a:cubicBezTo>
                  <a:pt x="382640" y="6296"/>
                  <a:pt x="385102" y="10796"/>
                  <a:pt x="388785" y="13770"/>
                </a:cubicBezTo>
                <a:cubicBezTo>
                  <a:pt x="392468" y="16740"/>
                  <a:pt x="397415" y="18231"/>
                  <a:pt x="403624" y="18231"/>
                </a:cubicBezTo>
                <a:cubicBezTo>
                  <a:pt x="410809" y="18231"/>
                  <a:pt x="416246" y="16787"/>
                  <a:pt x="419929" y="13902"/>
                </a:cubicBezTo>
                <a:cubicBezTo>
                  <a:pt x="423609" y="11020"/>
                  <a:pt x="426067" y="6477"/>
                  <a:pt x="427309" y="262"/>
                </a:cubicBezTo>
                <a:close/>
                <a:moveTo>
                  <a:pt x="607633" y="53763"/>
                </a:moveTo>
                <a:lnTo>
                  <a:pt x="607633" y="195091"/>
                </a:lnTo>
                <a:lnTo>
                  <a:pt x="583811" y="195091"/>
                </a:lnTo>
                <a:lnTo>
                  <a:pt x="583811" y="139997"/>
                </a:lnTo>
                <a:lnTo>
                  <a:pt x="569970" y="139997"/>
                </a:lnTo>
                <a:cubicBezTo>
                  <a:pt x="561538" y="139997"/>
                  <a:pt x="555263" y="141084"/>
                  <a:pt x="551138" y="143255"/>
                </a:cubicBezTo>
                <a:cubicBezTo>
                  <a:pt x="547012" y="145429"/>
                  <a:pt x="541004" y="152412"/>
                  <a:pt x="533109" y="164214"/>
                </a:cubicBezTo>
                <a:lnTo>
                  <a:pt x="512215" y="195091"/>
                </a:lnTo>
                <a:lnTo>
                  <a:pt x="482537" y="195091"/>
                </a:lnTo>
                <a:lnTo>
                  <a:pt x="508355" y="157028"/>
                </a:lnTo>
                <a:cubicBezTo>
                  <a:pt x="516250" y="145403"/>
                  <a:pt x="524103" y="138841"/>
                  <a:pt x="531911" y="137332"/>
                </a:cubicBezTo>
                <a:cubicBezTo>
                  <a:pt x="518249" y="135472"/>
                  <a:pt x="508111" y="130543"/>
                  <a:pt x="501502" y="122558"/>
                </a:cubicBezTo>
                <a:cubicBezTo>
                  <a:pt x="494889" y="114576"/>
                  <a:pt x="491587" y="105397"/>
                  <a:pt x="491587" y="95015"/>
                </a:cubicBezTo>
                <a:cubicBezTo>
                  <a:pt x="491587" y="82771"/>
                  <a:pt x="495910" y="72832"/>
                  <a:pt x="504561" y="65203"/>
                </a:cubicBezTo>
                <a:cubicBezTo>
                  <a:pt x="513212" y="57575"/>
                  <a:pt x="525747" y="53763"/>
                  <a:pt x="542156" y="53763"/>
                </a:cubicBezTo>
                <a:close/>
                <a:moveTo>
                  <a:pt x="583811" y="73587"/>
                </a:moveTo>
                <a:lnTo>
                  <a:pt x="549745" y="73587"/>
                </a:lnTo>
                <a:cubicBezTo>
                  <a:pt x="535460" y="73587"/>
                  <a:pt x="526255" y="75805"/>
                  <a:pt x="522129" y="80243"/>
                </a:cubicBezTo>
                <a:cubicBezTo>
                  <a:pt x="518004" y="84679"/>
                  <a:pt x="515941" y="89866"/>
                  <a:pt x="515941" y="95814"/>
                </a:cubicBezTo>
                <a:cubicBezTo>
                  <a:pt x="515941" y="104245"/>
                  <a:pt x="518979" y="110430"/>
                  <a:pt x="525060" y="114378"/>
                </a:cubicBezTo>
                <a:cubicBezTo>
                  <a:pt x="531137" y="118328"/>
                  <a:pt x="541890" y="120300"/>
                  <a:pt x="557327" y="120300"/>
                </a:cubicBezTo>
                <a:lnTo>
                  <a:pt x="583811" y="120300"/>
                </a:lnTo>
                <a:close/>
                <a:moveTo>
                  <a:pt x="626634" y="195091"/>
                </a:moveTo>
                <a:lnTo>
                  <a:pt x="678269" y="121629"/>
                </a:lnTo>
                <a:lnTo>
                  <a:pt x="630493" y="53763"/>
                </a:lnTo>
                <a:lnTo>
                  <a:pt x="660435" y="53763"/>
                </a:lnTo>
                <a:lnTo>
                  <a:pt x="682127" y="86897"/>
                </a:lnTo>
                <a:cubicBezTo>
                  <a:pt x="686207" y="93196"/>
                  <a:pt x="689485" y="98474"/>
                  <a:pt x="691974" y="102733"/>
                </a:cubicBezTo>
                <a:cubicBezTo>
                  <a:pt x="695880" y="96875"/>
                  <a:pt x="699472" y="91689"/>
                  <a:pt x="702752" y="87164"/>
                </a:cubicBezTo>
                <a:lnTo>
                  <a:pt x="726573" y="53763"/>
                </a:lnTo>
                <a:lnTo>
                  <a:pt x="755186" y="53763"/>
                </a:lnTo>
                <a:lnTo>
                  <a:pt x="706345" y="120300"/>
                </a:lnTo>
                <a:lnTo>
                  <a:pt x="758911" y="195091"/>
                </a:lnTo>
                <a:lnTo>
                  <a:pt x="729503" y="195091"/>
                </a:lnTo>
                <a:lnTo>
                  <a:pt x="700491" y="151171"/>
                </a:lnTo>
                <a:lnTo>
                  <a:pt x="692772" y="139330"/>
                </a:lnTo>
                <a:lnTo>
                  <a:pt x="655643" y="195091"/>
                </a:lnTo>
                <a:close/>
                <a:moveTo>
                  <a:pt x="867006" y="177657"/>
                </a:moveTo>
                <a:cubicBezTo>
                  <a:pt x="858135" y="185199"/>
                  <a:pt x="849596" y="190523"/>
                  <a:pt x="841388" y="193625"/>
                </a:cubicBezTo>
                <a:cubicBezTo>
                  <a:pt x="833184" y="196729"/>
                  <a:pt x="824379" y="198281"/>
                  <a:pt x="814974" y="198281"/>
                </a:cubicBezTo>
                <a:cubicBezTo>
                  <a:pt x="799449" y="198281"/>
                  <a:pt x="787514" y="194487"/>
                  <a:pt x="779177" y="186904"/>
                </a:cubicBezTo>
                <a:cubicBezTo>
                  <a:pt x="770839" y="179323"/>
                  <a:pt x="766666" y="169625"/>
                  <a:pt x="766666" y="157828"/>
                </a:cubicBezTo>
                <a:cubicBezTo>
                  <a:pt x="766666" y="150905"/>
                  <a:pt x="768243" y="144587"/>
                  <a:pt x="771393" y="138863"/>
                </a:cubicBezTo>
                <a:cubicBezTo>
                  <a:pt x="774544" y="133143"/>
                  <a:pt x="778665" y="128549"/>
                  <a:pt x="783767" y="125090"/>
                </a:cubicBezTo>
                <a:cubicBezTo>
                  <a:pt x="788868" y="121629"/>
                  <a:pt x="794616" y="119013"/>
                  <a:pt x="801003" y="117241"/>
                </a:cubicBezTo>
                <a:cubicBezTo>
                  <a:pt x="805701" y="115999"/>
                  <a:pt x="812800" y="114800"/>
                  <a:pt x="822293" y="113648"/>
                </a:cubicBezTo>
                <a:cubicBezTo>
                  <a:pt x="841637" y="111337"/>
                  <a:pt x="855875" y="108590"/>
                  <a:pt x="865015" y="105397"/>
                </a:cubicBezTo>
                <a:cubicBezTo>
                  <a:pt x="865101" y="102114"/>
                  <a:pt x="865145" y="100026"/>
                  <a:pt x="865145" y="99140"/>
                </a:cubicBezTo>
                <a:cubicBezTo>
                  <a:pt x="865145" y="89384"/>
                  <a:pt x="862880" y="82504"/>
                  <a:pt x="858359" y="78516"/>
                </a:cubicBezTo>
                <a:cubicBezTo>
                  <a:pt x="852238" y="73101"/>
                  <a:pt x="843145" y="70398"/>
                  <a:pt x="831078" y="70398"/>
                </a:cubicBezTo>
                <a:cubicBezTo>
                  <a:pt x="819809" y="70398"/>
                  <a:pt x="811494" y="72371"/>
                  <a:pt x="806126" y="76317"/>
                </a:cubicBezTo>
                <a:cubicBezTo>
                  <a:pt x="800758" y="80265"/>
                  <a:pt x="796787" y="87250"/>
                  <a:pt x="794213" y="97279"/>
                </a:cubicBezTo>
                <a:lnTo>
                  <a:pt x="770796" y="94083"/>
                </a:lnTo>
                <a:cubicBezTo>
                  <a:pt x="772923" y="84060"/>
                  <a:pt x="776426" y="75964"/>
                  <a:pt x="781308" y="69793"/>
                </a:cubicBezTo>
                <a:cubicBezTo>
                  <a:pt x="786186" y="63629"/>
                  <a:pt x="793238" y="58882"/>
                  <a:pt x="802465" y="55554"/>
                </a:cubicBezTo>
                <a:cubicBezTo>
                  <a:pt x="811687" y="52229"/>
                  <a:pt x="822384" y="50566"/>
                  <a:pt x="834537" y="50566"/>
                </a:cubicBezTo>
                <a:cubicBezTo>
                  <a:pt x="846601" y="50566"/>
                  <a:pt x="856404" y="51983"/>
                  <a:pt x="863949" y="54824"/>
                </a:cubicBezTo>
                <a:cubicBezTo>
                  <a:pt x="871491" y="57668"/>
                  <a:pt x="877035" y="61235"/>
                  <a:pt x="880585" y="65538"/>
                </a:cubicBezTo>
                <a:cubicBezTo>
                  <a:pt x="884131" y="69840"/>
                  <a:pt x="886615" y="75276"/>
                  <a:pt x="888038" y="81842"/>
                </a:cubicBezTo>
                <a:cubicBezTo>
                  <a:pt x="888832" y="85924"/>
                  <a:pt x="889232" y="93286"/>
                  <a:pt x="889232" y="103931"/>
                </a:cubicBezTo>
                <a:lnTo>
                  <a:pt x="889232" y="135871"/>
                </a:lnTo>
                <a:cubicBezTo>
                  <a:pt x="889232" y="158138"/>
                  <a:pt x="889739" y="172221"/>
                  <a:pt x="890762" y="178121"/>
                </a:cubicBezTo>
                <a:cubicBezTo>
                  <a:pt x="891784" y="184022"/>
                  <a:pt x="893801" y="189677"/>
                  <a:pt x="896817" y="195091"/>
                </a:cubicBezTo>
                <a:lnTo>
                  <a:pt x="871797" y="195091"/>
                </a:lnTo>
                <a:cubicBezTo>
                  <a:pt x="869316" y="190120"/>
                  <a:pt x="867719" y="184309"/>
                  <a:pt x="867006" y="177657"/>
                </a:cubicBezTo>
                <a:close/>
                <a:moveTo>
                  <a:pt x="865015" y="124160"/>
                </a:moveTo>
                <a:cubicBezTo>
                  <a:pt x="856320" y="127710"/>
                  <a:pt x="843278" y="130723"/>
                  <a:pt x="825886" y="133207"/>
                </a:cubicBezTo>
                <a:cubicBezTo>
                  <a:pt x="816037" y="134629"/>
                  <a:pt x="809074" y="136227"/>
                  <a:pt x="804992" y="137999"/>
                </a:cubicBezTo>
                <a:cubicBezTo>
                  <a:pt x="800909" y="139773"/>
                  <a:pt x="797759" y="142365"/>
                  <a:pt x="795546" y="145782"/>
                </a:cubicBezTo>
                <a:cubicBezTo>
                  <a:pt x="793328" y="149198"/>
                  <a:pt x="792220" y="152993"/>
                  <a:pt x="792220" y="157161"/>
                </a:cubicBezTo>
                <a:cubicBezTo>
                  <a:pt x="792220" y="163552"/>
                  <a:pt x="794635" y="168872"/>
                  <a:pt x="799473" y="173132"/>
                </a:cubicBezTo>
                <a:cubicBezTo>
                  <a:pt x="804307" y="177390"/>
                  <a:pt x="811381" y="179518"/>
                  <a:pt x="820698" y="179518"/>
                </a:cubicBezTo>
                <a:cubicBezTo>
                  <a:pt x="829926" y="179518"/>
                  <a:pt x="838130" y="177498"/>
                  <a:pt x="845319" y="173463"/>
                </a:cubicBezTo>
                <a:cubicBezTo>
                  <a:pt x="852505" y="169427"/>
                  <a:pt x="857782" y="163905"/>
                  <a:pt x="861156" y="156896"/>
                </a:cubicBezTo>
                <a:cubicBezTo>
                  <a:pt x="863726" y="151484"/>
                  <a:pt x="865015" y="143499"/>
                  <a:pt x="865015" y="1329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387318" y="4103443"/>
            <a:ext cx="184975" cy="130949"/>
          </a:xfrm>
          <a:custGeom>
            <a:avLst/>
            <a:gdLst/>
            <a:ahLst/>
            <a:cxnLst/>
            <a:rect l="l" t="t" r="r" b="b"/>
            <a:pathLst>
              <a:path w="184975" h="130949">
                <a:moveTo>
                  <a:pt x="86630" y="60686"/>
                </a:moveTo>
                <a:lnTo>
                  <a:pt x="51902" y="0"/>
                </a:lnTo>
                <a:lnTo>
                  <a:pt x="71590" y="0"/>
                </a:lnTo>
                <a:lnTo>
                  <a:pt x="114045" y="60686"/>
                </a:lnTo>
                <a:lnTo>
                  <a:pt x="71590" y="121367"/>
                </a:lnTo>
                <a:lnTo>
                  <a:pt x="52032" y="121367"/>
                </a:lnTo>
                <a:close/>
                <a:moveTo>
                  <a:pt x="35129" y="60686"/>
                </a:moveTo>
                <a:lnTo>
                  <a:pt x="0" y="0"/>
                </a:lnTo>
                <a:lnTo>
                  <a:pt x="20092" y="0"/>
                </a:lnTo>
                <a:lnTo>
                  <a:pt x="61881" y="60686"/>
                </a:lnTo>
                <a:lnTo>
                  <a:pt x="20092" y="121367"/>
                </a:lnTo>
                <a:lnTo>
                  <a:pt x="0" y="121367"/>
                </a:lnTo>
                <a:close/>
                <a:moveTo>
                  <a:pt x="157695" y="130950"/>
                </a:moveTo>
                <a:lnTo>
                  <a:pt x="157695" y="103665"/>
                </a:lnTo>
                <a:lnTo>
                  <a:pt x="184975" y="103665"/>
                </a:lnTo>
                <a:lnTo>
                  <a:pt x="184975" y="13095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679354" y="4035972"/>
            <a:ext cx="842940" cy="255777"/>
          </a:xfrm>
          <a:custGeom>
            <a:avLst/>
            <a:gdLst/>
            <a:ahLst/>
            <a:cxnLst/>
            <a:rect l="l" t="t" r="r" b="b"/>
            <a:pathLst>
              <a:path w="842940" h="255777">
                <a:moveTo>
                  <a:pt x="0" y="143327"/>
                </a:moveTo>
                <a:lnTo>
                  <a:pt x="24620" y="136936"/>
                </a:lnTo>
                <a:cubicBezTo>
                  <a:pt x="26482" y="146429"/>
                  <a:pt x="31475" y="155919"/>
                  <a:pt x="39592" y="165416"/>
                </a:cubicBezTo>
                <a:cubicBezTo>
                  <a:pt x="47707" y="174909"/>
                  <a:pt x="58463" y="179658"/>
                  <a:pt x="71859" y="179658"/>
                </a:cubicBezTo>
                <a:cubicBezTo>
                  <a:pt x="85522" y="179658"/>
                  <a:pt x="96303" y="176152"/>
                  <a:pt x="104202" y="169142"/>
                </a:cubicBezTo>
                <a:cubicBezTo>
                  <a:pt x="112097" y="162137"/>
                  <a:pt x="116043" y="153662"/>
                  <a:pt x="116043" y="143723"/>
                </a:cubicBezTo>
                <a:cubicBezTo>
                  <a:pt x="116043" y="132988"/>
                  <a:pt x="111873" y="124448"/>
                  <a:pt x="103532" y="118105"/>
                </a:cubicBezTo>
                <a:cubicBezTo>
                  <a:pt x="95194" y="111765"/>
                  <a:pt x="83837" y="108590"/>
                  <a:pt x="69466" y="108590"/>
                </a:cubicBezTo>
                <a:lnTo>
                  <a:pt x="57092" y="108590"/>
                </a:lnTo>
                <a:lnTo>
                  <a:pt x="57092" y="86101"/>
                </a:lnTo>
                <a:cubicBezTo>
                  <a:pt x="68977" y="86101"/>
                  <a:pt x="78070" y="85414"/>
                  <a:pt x="84370" y="84038"/>
                </a:cubicBezTo>
                <a:cubicBezTo>
                  <a:pt x="90670" y="82663"/>
                  <a:pt x="96235" y="79156"/>
                  <a:pt x="101073" y="73527"/>
                </a:cubicBezTo>
                <a:cubicBezTo>
                  <a:pt x="105909" y="67893"/>
                  <a:pt x="108328" y="61480"/>
                  <a:pt x="108328" y="54295"/>
                </a:cubicBezTo>
                <a:cubicBezTo>
                  <a:pt x="108328" y="45781"/>
                  <a:pt x="105023" y="38373"/>
                  <a:pt x="98411" y="32073"/>
                </a:cubicBezTo>
                <a:cubicBezTo>
                  <a:pt x="91800" y="25772"/>
                  <a:pt x="82866" y="22622"/>
                  <a:pt x="71593" y="22622"/>
                </a:cubicBezTo>
                <a:cubicBezTo>
                  <a:pt x="61748" y="22622"/>
                  <a:pt x="53346" y="25085"/>
                  <a:pt x="46378" y="30010"/>
                </a:cubicBezTo>
                <a:cubicBezTo>
                  <a:pt x="39413" y="34931"/>
                  <a:pt x="34600" y="41454"/>
                  <a:pt x="31943" y="49572"/>
                </a:cubicBezTo>
                <a:cubicBezTo>
                  <a:pt x="29279" y="57690"/>
                  <a:pt x="27947" y="63745"/>
                  <a:pt x="27947" y="67738"/>
                </a:cubicBezTo>
                <a:lnTo>
                  <a:pt x="3193" y="62150"/>
                </a:lnTo>
                <a:cubicBezTo>
                  <a:pt x="9318" y="20717"/>
                  <a:pt x="32203" y="0"/>
                  <a:pt x="71859" y="0"/>
                </a:cubicBezTo>
                <a:cubicBezTo>
                  <a:pt x="90937" y="0"/>
                  <a:pt x="106064" y="5302"/>
                  <a:pt x="117242" y="15904"/>
                </a:cubicBezTo>
                <a:cubicBezTo>
                  <a:pt x="128419" y="26507"/>
                  <a:pt x="134010" y="38901"/>
                  <a:pt x="134010" y="53096"/>
                </a:cubicBezTo>
                <a:cubicBezTo>
                  <a:pt x="134010" y="71288"/>
                  <a:pt x="125403" y="85392"/>
                  <a:pt x="108191" y="95417"/>
                </a:cubicBezTo>
                <a:cubicBezTo>
                  <a:pt x="118127" y="98168"/>
                  <a:pt x="126447" y="103781"/>
                  <a:pt x="133146" y="112251"/>
                </a:cubicBezTo>
                <a:cubicBezTo>
                  <a:pt x="139843" y="120722"/>
                  <a:pt x="143191" y="130860"/>
                  <a:pt x="143191" y="142660"/>
                </a:cubicBezTo>
                <a:cubicBezTo>
                  <a:pt x="143191" y="159426"/>
                  <a:pt x="136692" y="173466"/>
                  <a:pt x="123696" y="184777"/>
                </a:cubicBezTo>
                <a:cubicBezTo>
                  <a:pt x="110700" y="196092"/>
                  <a:pt x="93464" y="201747"/>
                  <a:pt x="71997" y="201747"/>
                </a:cubicBezTo>
                <a:cubicBezTo>
                  <a:pt x="35090" y="201747"/>
                  <a:pt x="11091" y="182276"/>
                  <a:pt x="0" y="143327"/>
                </a:cubicBezTo>
                <a:close/>
                <a:moveTo>
                  <a:pt x="264424" y="180987"/>
                </a:moveTo>
                <a:cubicBezTo>
                  <a:pt x="255554" y="188529"/>
                  <a:pt x="247014" y="193853"/>
                  <a:pt x="238806" y="196955"/>
                </a:cubicBezTo>
                <a:cubicBezTo>
                  <a:pt x="230598" y="200059"/>
                  <a:pt x="221792" y="201611"/>
                  <a:pt x="212389" y="201611"/>
                </a:cubicBezTo>
                <a:cubicBezTo>
                  <a:pt x="196866" y="201611"/>
                  <a:pt x="184932" y="197817"/>
                  <a:pt x="176592" y="190234"/>
                </a:cubicBezTo>
                <a:cubicBezTo>
                  <a:pt x="168254" y="182653"/>
                  <a:pt x="164081" y="172955"/>
                  <a:pt x="164081" y="161158"/>
                </a:cubicBezTo>
                <a:cubicBezTo>
                  <a:pt x="164081" y="154235"/>
                  <a:pt x="165658" y="147917"/>
                  <a:pt x="168808" y="142193"/>
                </a:cubicBezTo>
                <a:cubicBezTo>
                  <a:pt x="171957" y="136473"/>
                  <a:pt x="176083" y="131879"/>
                  <a:pt x="181185" y="128420"/>
                </a:cubicBezTo>
                <a:cubicBezTo>
                  <a:pt x="186281" y="124959"/>
                  <a:pt x="192031" y="122343"/>
                  <a:pt x="198421" y="120571"/>
                </a:cubicBezTo>
                <a:cubicBezTo>
                  <a:pt x="203119" y="119329"/>
                  <a:pt x="210215" y="118130"/>
                  <a:pt x="219712" y="116978"/>
                </a:cubicBezTo>
                <a:cubicBezTo>
                  <a:pt x="239052" y="114667"/>
                  <a:pt x="253289" y="111920"/>
                  <a:pt x="262429" y="108727"/>
                </a:cubicBezTo>
                <a:cubicBezTo>
                  <a:pt x="262520" y="105444"/>
                  <a:pt x="262563" y="103356"/>
                  <a:pt x="262563" y="102470"/>
                </a:cubicBezTo>
                <a:cubicBezTo>
                  <a:pt x="262563" y="92714"/>
                  <a:pt x="260298" y="85834"/>
                  <a:pt x="255776" y="81846"/>
                </a:cubicBezTo>
                <a:cubicBezTo>
                  <a:pt x="249653" y="76431"/>
                  <a:pt x="240558" y="73728"/>
                  <a:pt x="228493" y="73728"/>
                </a:cubicBezTo>
                <a:cubicBezTo>
                  <a:pt x="217223" y="73728"/>
                  <a:pt x="208908" y="75701"/>
                  <a:pt x="203544" y="79647"/>
                </a:cubicBezTo>
                <a:cubicBezTo>
                  <a:pt x="198173" y="83595"/>
                  <a:pt x="194202" y="90580"/>
                  <a:pt x="191632" y="100609"/>
                </a:cubicBezTo>
                <a:lnTo>
                  <a:pt x="168211" y="97413"/>
                </a:lnTo>
                <a:cubicBezTo>
                  <a:pt x="170338" y="87390"/>
                  <a:pt x="173845" y="79294"/>
                  <a:pt x="178727" y="73123"/>
                </a:cubicBezTo>
                <a:cubicBezTo>
                  <a:pt x="183601" y="66959"/>
                  <a:pt x="190657" y="62212"/>
                  <a:pt x="199880" y="58884"/>
                </a:cubicBezTo>
                <a:cubicBezTo>
                  <a:pt x="209106" y="55559"/>
                  <a:pt x="219802" y="53896"/>
                  <a:pt x="231956" y="53896"/>
                </a:cubicBezTo>
                <a:cubicBezTo>
                  <a:pt x="244019" y="53896"/>
                  <a:pt x="253821" y="55313"/>
                  <a:pt x="261368" y="58154"/>
                </a:cubicBezTo>
                <a:cubicBezTo>
                  <a:pt x="268906" y="60998"/>
                  <a:pt x="274450" y="64565"/>
                  <a:pt x="278000" y="68868"/>
                </a:cubicBezTo>
                <a:cubicBezTo>
                  <a:pt x="281549" y="73170"/>
                  <a:pt x="284029" y="78606"/>
                  <a:pt x="285451" y="85172"/>
                </a:cubicBezTo>
                <a:cubicBezTo>
                  <a:pt x="286251" y="89254"/>
                  <a:pt x="286647" y="96616"/>
                  <a:pt x="286647" y="107261"/>
                </a:cubicBezTo>
                <a:lnTo>
                  <a:pt x="286647" y="139201"/>
                </a:lnTo>
                <a:cubicBezTo>
                  <a:pt x="286647" y="161468"/>
                  <a:pt x="287158" y="175551"/>
                  <a:pt x="288176" y="181451"/>
                </a:cubicBezTo>
                <a:cubicBezTo>
                  <a:pt x="289199" y="187352"/>
                  <a:pt x="291215" y="193007"/>
                  <a:pt x="294235" y="198421"/>
                </a:cubicBezTo>
                <a:lnTo>
                  <a:pt x="269215" y="198421"/>
                </a:lnTo>
                <a:cubicBezTo>
                  <a:pt x="266731" y="193450"/>
                  <a:pt x="265137" y="187639"/>
                  <a:pt x="264424" y="180987"/>
                </a:cubicBezTo>
                <a:close/>
                <a:moveTo>
                  <a:pt x="262429" y="127490"/>
                </a:moveTo>
                <a:cubicBezTo>
                  <a:pt x="253735" y="131040"/>
                  <a:pt x="240696" y="134053"/>
                  <a:pt x="223304" y="136537"/>
                </a:cubicBezTo>
                <a:cubicBezTo>
                  <a:pt x="213455" y="137959"/>
                  <a:pt x="206492" y="139557"/>
                  <a:pt x="202410" y="141329"/>
                </a:cubicBezTo>
                <a:cubicBezTo>
                  <a:pt x="198328" y="143103"/>
                  <a:pt x="195178" y="145695"/>
                  <a:pt x="192961" y="149112"/>
                </a:cubicBezTo>
                <a:cubicBezTo>
                  <a:pt x="190743" y="152528"/>
                  <a:pt x="189634" y="156323"/>
                  <a:pt x="189634" y="160491"/>
                </a:cubicBezTo>
                <a:cubicBezTo>
                  <a:pt x="189634" y="166882"/>
                  <a:pt x="192050" y="172202"/>
                  <a:pt x="196887" y="176462"/>
                </a:cubicBezTo>
                <a:cubicBezTo>
                  <a:pt x="201722" y="180720"/>
                  <a:pt x="208796" y="182848"/>
                  <a:pt x="218116" y="182848"/>
                </a:cubicBezTo>
                <a:cubicBezTo>
                  <a:pt x="227341" y="182848"/>
                  <a:pt x="235549" y="180828"/>
                  <a:pt x="242734" y="176793"/>
                </a:cubicBezTo>
                <a:cubicBezTo>
                  <a:pt x="249920" y="172757"/>
                  <a:pt x="255197" y="167235"/>
                  <a:pt x="258570" y="160226"/>
                </a:cubicBezTo>
                <a:cubicBezTo>
                  <a:pt x="261140" y="154814"/>
                  <a:pt x="262429" y="146829"/>
                  <a:pt x="262429" y="136271"/>
                </a:cubicBezTo>
                <a:close/>
                <a:moveTo>
                  <a:pt x="323910" y="57093"/>
                </a:moveTo>
                <a:lnTo>
                  <a:pt x="435428" y="57093"/>
                </a:lnTo>
                <a:lnTo>
                  <a:pt x="435428" y="198421"/>
                </a:lnTo>
                <a:lnTo>
                  <a:pt x="411477" y="198421"/>
                </a:lnTo>
                <a:lnTo>
                  <a:pt x="411477" y="76917"/>
                </a:lnTo>
                <a:lnTo>
                  <a:pt x="347861" y="76917"/>
                </a:lnTo>
                <a:lnTo>
                  <a:pt x="347861" y="198421"/>
                </a:lnTo>
                <a:lnTo>
                  <a:pt x="323910" y="198421"/>
                </a:lnTo>
                <a:close/>
                <a:moveTo>
                  <a:pt x="470296" y="252850"/>
                </a:moveTo>
                <a:lnTo>
                  <a:pt x="467636" y="230360"/>
                </a:lnTo>
                <a:cubicBezTo>
                  <a:pt x="472868" y="231779"/>
                  <a:pt x="477435" y="232488"/>
                  <a:pt x="481342" y="232488"/>
                </a:cubicBezTo>
                <a:cubicBezTo>
                  <a:pt x="486666" y="232488"/>
                  <a:pt x="490921" y="231599"/>
                  <a:pt x="494118" y="229828"/>
                </a:cubicBezTo>
                <a:cubicBezTo>
                  <a:pt x="497311" y="228049"/>
                  <a:pt x="499933" y="225565"/>
                  <a:pt x="501970" y="222376"/>
                </a:cubicBezTo>
                <a:cubicBezTo>
                  <a:pt x="503478" y="219982"/>
                  <a:pt x="505919" y="214038"/>
                  <a:pt x="509289" y="204541"/>
                </a:cubicBezTo>
                <a:cubicBezTo>
                  <a:pt x="509731" y="203213"/>
                  <a:pt x="510444" y="201258"/>
                  <a:pt x="511419" y="198684"/>
                </a:cubicBezTo>
                <a:lnTo>
                  <a:pt x="457787" y="57093"/>
                </a:lnTo>
                <a:lnTo>
                  <a:pt x="483603" y="57093"/>
                </a:lnTo>
                <a:lnTo>
                  <a:pt x="513015" y="138935"/>
                </a:lnTo>
                <a:cubicBezTo>
                  <a:pt x="516827" y="149314"/>
                  <a:pt x="520243" y="160226"/>
                  <a:pt x="523260" y="171674"/>
                </a:cubicBezTo>
                <a:cubicBezTo>
                  <a:pt x="526010" y="160672"/>
                  <a:pt x="529294" y="149932"/>
                  <a:pt x="533106" y="139468"/>
                </a:cubicBezTo>
                <a:lnTo>
                  <a:pt x="563318" y="57093"/>
                </a:lnTo>
                <a:lnTo>
                  <a:pt x="587271" y="57093"/>
                </a:lnTo>
                <a:lnTo>
                  <a:pt x="533510" y="200815"/>
                </a:lnTo>
                <a:cubicBezTo>
                  <a:pt x="527742" y="216338"/>
                  <a:pt x="523260" y="227030"/>
                  <a:pt x="520067" y="232888"/>
                </a:cubicBezTo>
                <a:cubicBezTo>
                  <a:pt x="515804" y="240782"/>
                  <a:pt x="510930" y="246574"/>
                  <a:pt x="505429" y="250254"/>
                </a:cubicBezTo>
                <a:cubicBezTo>
                  <a:pt x="499929" y="253936"/>
                  <a:pt x="493362" y="255777"/>
                  <a:pt x="485733" y="255777"/>
                </a:cubicBezTo>
                <a:cubicBezTo>
                  <a:pt x="481118" y="255777"/>
                  <a:pt x="475974" y="254801"/>
                  <a:pt x="470296" y="252850"/>
                </a:cubicBezTo>
                <a:close/>
                <a:moveTo>
                  <a:pt x="695492" y="146653"/>
                </a:moveTo>
                <a:lnTo>
                  <a:pt x="719047" y="149713"/>
                </a:lnTo>
                <a:cubicBezTo>
                  <a:pt x="716476" y="165950"/>
                  <a:pt x="709887" y="178657"/>
                  <a:pt x="699285" y="187837"/>
                </a:cubicBezTo>
                <a:cubicBezTo>
                  <a:pt x="688683" y="197022"/>
                  <a:pt x="675666" y="201611"/>
                  <a:pt x="660229" y="201611"/>
                </a:cubicBezTo>
                <a:cubicBezTo>
                  <a:pt x="640891" y="201611"/>
                  <a:pt x="625342" y="195289"/>
                  <a:pt x="613588" y="182650"/>
                </a:cubicBezTo>
                <a:cubicBezTo>
                  <a:pt x="601833" y="170006"/>
                  <a:pt x="595955" y="151884"/>
                  <a:pt x="595955" y="128286"/>
                </a:cubicBezTo>
                <a:cubicBezTo>
                  <a:pt x="595955" y="113028"/>
                  <a:pt x="598482" y="99673"/>
                  <a:pt x="603540" y="88229"/>
                </a:cubicBezTo>
                <a:cubicBezTo>
                  <a:pt x="608595" y="76784"/>
                  <a:pt x="616291" y="68201"/>
                  <a:pt x="626627" y="62478"/>
                </a:cubicBezTo>
                <a:cubicBezTo>
                  <a:pt x="636963" y="56757"/>
                  <a:pt x="648206" y="53896"/>
                  <a:pt x="660358" y="53896"/>
                </a:cubicBezTo>
                <a:cubicBezTo>
                  <a:pt x="675709" y="53896"/>
                  <a:pt x="688263" y="57776"/>
                  <a:pt x="698026" y="65538"/>
                </a:cubicBezTo>
                <a:cubicBezTo>
                  <a:pt x="707782" y="73303"/>
                  <a:pt x="714039" y="84327"/>
                  <a:pt x="716789" y="98611"/>
                </a:cubicBezTo>
                <a:lnTo>
                  <a:pt x="693501" y="102204"/>
                </a:lnTo>
                <a:cubicBezTo>
                  <a:pt x="691283" y="92714"/>
                  <a:pt x="687355" y="85568"/>
                  <a:pt x="681721" y="80777"/>
                </a:cubicBezTo>
                <a:cubicBezTo>
                  <a:pt x="676092" y="75985"/>
                  <a:pt x="669276" y="73591"/>
                  <a:pt x="661295" y="73591"/>
                </a:cubicBezTo>
                <a:cubicBezTo>
                  <a:pt x="649228" y="73591"/>
                  <a:pt x="639425" y="77918"/>
                  <a:pt x="631883" y="86569"/>
                </a:cubicBezTo>
                <a:cubicBezTo>
                  <a:pt x="624341" y="95219"/>
                  <a:pt x="620572" y="108903"/>
                  <a:pt x="620572" y="127619"/>
                </a:cubicBezTo>
                <a:cubicBezTo>
                  <a:pt x="620572" y="146606"/>
                  <a:pt x="624212" y="160405"/>
                  <a:pt x="631487" y="169009"/>
                </a:cubicBezTo>
                <a:cubicBezTo>
                  <a:pt x="638758" y="177617"/>
                  <a:pt x="648251" y="181919"/>
                  <a:pt x="659962" y="181919"/>
                </a:cubicBezTo>
                <a:cubicBezTo>
                  <a:pt x="669366" y="181919"/>
                  <a:pt x="677218" y="179036"/>
                  <a:pt x="683518" y="173269"/>
                </a:cubicBezTo>
                <a:cubicBezTo>
                  <a:pt x="689818" y="167500"/>
                  <a:pt x="693807" y="158631"/>
                  <a:pt x="695492" y="146653"/>
                </a:cubicBezTo>
                <a:close/>
                <a:moveTo>
                  <a:pt x="739407" y="57093"/>
                </a:moveTo>
                <a:lnTo>
                  <a:pt x="763362" y="57093"/>
                </a:lnTo>
                <a:lnTo>
                  <a:pt x="763362" y="118177"/>
                </a:lnTo>
                <a:cubicBezTo>
                  <a:pt x="770991" y="118177"/>
                  <a:pt x="776337" y="116712"/>
                  <a:pt x="779397" y="113781"/>
                </a:cubicBezTo>
                <a:cubicBezTo>
                  <a:pt x="782461" y="110854"/>
                  <a:pt x="786960" y="102336"/>
                  <a:pt x="792907" y="88232"/>
                </a:cubicBezTo>
                <a:cubicBezTo>
                  <a:pt x="797605" y="77055"/>
                  <a:pt x="801421" y="69688"/>
                  <a:pt x="804351" y="66139"/>
                </a:cubicBezTo>
                <a:cubicBezTo>
                  <a:pt x="807278" y="62589"/>
                  <a:pt x="810652" y="60195"/>
                  <a:pt x="814465" y="58953"/>
                </a:cubicBezTo>
                <a:cubicBezTo>
                  <a:pt x="818277" y="57711"/>
                  <a:pt x="824401" y="57093"/>
                  <a:pt x="832831" y="57093"/>
                </a:cubicBezTo>
                <a:lnTo>
                  <a:pt x="837619" y="57093"/>
                </a:lnTo>
                <a:lnTo>
                  <a:pt x="837619" y="76917"/>
                </a:lnTo>
                <a:lnTo>
                  <a:pt x="830963" y="76788"/>
                </a:lnTo>
                <a:cubicBezTo>
                  <a:pt x="824664" y="76788"/>
                  <a:pt x="820628" y="77720"/>
                  <a:pt x="818856" y="79582"/>
                </a:cubicBezTo>
                <a:cubicBezTo>
                  <a:pt x="816992" y="81533"/>
                  <a:pt x="814151" y="87343"/>
                  <a:pt x="810338" y="97016"/>
                </a:cubicBezTo>
                <a:cubicBezTo>
                  <a:pt x="806699" y="106239"/>
                  <a:pt x="803372" y="112630"/>
                  <a:pt x="800359" y="116179"/>
                </a:cubicBezTo>
                <a:cubicBezTo>
                  <a:pt x="797339" y="119729"/>
                  <a:pt x="792684" y="122969"/>
                  <a:pt x="786385" y="125892"/>
                </a:cubicBezTo>
                <a:cubicBezTo>
                  <a:pt x="796673" y="128642"/>
                  <a:pt x="806790" y="138225"/>
                  <a:pt x="816729" y="154638"/>
                </a:cubicBezTo>
                <a:lnTo>
                  <a:pt x="842941" y="198421"/>
                </a:lnTo>
                <a:lnTo>
                  <a:pt x="816592" y="198421"/>
                </a:lnTo>
                <a:lnTo>
                  <a:pt x="791039" y="154638"/>
                </a:lnTo>
                <a:cubicBezTo>
                  <a:pt x="785808" y="145854"/>
                  <a:pt x="781240" y="140066"/>
                  <a:pt x="777338" y="137272"/>
                </a:cubicBezTo>
                <a:cubicBezTo>
                  <a:pt x="773432" y="134474"/>
                  <a:pt x="768774" y="133078"/>
                  <a:pt x="763362" y="133078"/>
                </a:cubicBezTo>
                <a:lnTo>
                  <a:pt x="763362" y="198421"/>
                </a:lnTo>
                <a:lnTo>
                  <a:pt x="739407" y="1984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02412" y="4361041"/>
            <a:ext cx="7808187" cy="257105"/>
          </a:xfrm>
          <a:custGeom>
            <a:avLst/>
            <a:gdLst/>
            <a:ahLst/>
            <a:cxnLst/>
            <a:rect l="l" t="t" r="r" b="b"/>
            <a:pathLst>
              <a:path w="7808187" h="257105">
                <a:moveTo>
                  <a:pt x="0" y="58421"/>
                </a:moveTo>
                <a:lnTo>
                  <a:pt x="37259" y="58421"/>
                </a:lnTo>
                <a:lnTo>
                  <a:pt x="74390" y="171537"/>
                </a:lnTo>
                <a:lnTo>
                  <a:pt x="115646" y="58421"/>
                </a:lnTo>
                <a:lnTo>
                  <a:pt x="150109" y="58421"/>
                </a:lnTo>
                <a:lnTo>
                  <a:pt x="150109" y="199750"/>
                </a:lnTo>
                <a:lnTo>
                  <a:pt x="126158" y="199750"/>
                </a:lnTo>
                <a:lnTo>
                  <a:pt x="126158" y="85972"/>
                </a:lnTo>
                <a:lnTo>
                  <a:pt x="84369" y="199750"/>
                </a:lnTo>
                <a:lnTo>
                  <a:pt x="62945" y="199750"/>
                </a:lnTo>
                <a:lnTo>
                  <a:pt x="23421" y="80511"/>
                </a:lnTo>
                <a:lnTo>
                  <a:pt x="23421" y="199750"/>
                </a:lnTo>
                <a:lnTo>
                  <a:pt x="0" y="199750"/>
                </a:lnTo>
                <a:close/>
                <a:moveTo>
                  <a:pt x="283453" y="154235"/>
                </a:moveTo>
                <a:lnTo>
                  <a:pt x="308206" y="157299"/>
                </a:lnTo>
                <a:cubicBezTo>
                  <a:pt x="304303" y="171756"/>
                  <a:pt x="297075" y="182981"/>
                  <a:pt x="286516" y="190966"/>
                </a:cubicBezTo>
                <a:cubicBezTo>
                  <a:pt x="275957" y="198947"/>
                  <a:pt x="262472" y="202944"/>
                  <a:pt x="246060" y="202944"/>
                </a:cubicBezTo>
                <a:cubicBezTo>
                  <a:pt x="225388" y="202944"/>
                  <a:pt x="208998" y="196579"/>
                  <a:pt x="196887" y="183845"/>
                </a:cubicBezTo>
                <a:cubicBezTo>
                  <a:pt x="184780" y="171115"/>
                  <a:pt x="178722" y="153260"/>
                  <a:pt x="178722" y="130285"/>
                </a:cubicBezTo>
                <a:cubicBezTo>
                  <a:pt x="178722" y="106506"/>
                  <a:pt x="184845" y="88053"/>
                  <a:pt x="197089" y="74924"/>
                </a:cubicBezTo>
                <a:cubicBezTo>
                  <a:pt x="209329" y="61791"/>
                  <a:pt x="225212" y="55227"/>
                  <a:pt x="244732" y="55227"/>
                </a:cubicBezTo>
                <a:cubicBezTo>
                  <a:pt x="263628" y="55227"/>
                  <a:pt x="279065" y="61658"/>
                  <a:pt x="291042" y="74520"/>
                </a:cubicBezTo>
                <a:cubicBezTo>
                  <a:pt x="303018" y="87386"/>
                  <a:pt x="309005" y="105484"/>
                  <a:pt x="309005" y="128819"/>
                </a:cubicBezTo>
                <a:cubicBezTo>
                  <a:pt x="309005" y="130237"/>
                  <a:pt x="308959" y="132365"/>
                  <a:pt x="308873" y="135210"/>
                </a:cubicBezTo>
                <a:lnTo>
                  <a:pt x="203476" y="135210"/>
                </a:lnTo>
                <a:cubicBezTo>
                  <a:pt x="204365" y="150733"/>
                  <a:pt x="208752" y="162622"/>
                  <a:pt x="216648" y="170871"/>
                </a:cubicBezTo>
                <a:cubicBezTo>
                  <a:pt x="224546" y="179125"/>
                  <a:pt x="234395" y="183251"/>
                  <a:pt x="246196" y="183251"/>
                </a:cubicBezTo>
                <a:cubicBezTo>
                  <a:pt x="254977" y="183251"/>
                  <a:pt x="262476" y="180940"/>
                  <a:pt x="268685" y="176325"/>
                </a:cubicBezTo>
                <a:cubicBezTo>
                  <a:pt x="274895" y="171713"/>
                  <a:pt x="279820" y="164347"/>
                  <a:pt x="283453" y="154235"/>
                </a:cubicBezTo>
                <a:close/>
                <a:moveTo>
                  <a:pt x="204807" y="115513"/>
                </a:moveTo>
                <a:lnTo>
                  <a:pt x="283719" y="115513"/>
                </a:lnTo>
                <a:cubicBezTo>
                  <a:pt x="282658" y="103622"/>
                  <a:pt x="279640" y="94705"/>
                  <a:pt x="274672" y="88762"/>
                </a:cubicBezTo>
                <a:cubicBezTo>
                  <a:pt x="267044" y="79535"/>
                  <a:pt x="257151" y="74924"/>
                  <a:pt x="244997" y="74924"/>
                </a:cubicBezTo>
                <a:cubicBezTo>
                  <a:pt x="233992" y="74924"/>
                  <a:pt x="224744" y="78603"/>
                  <a:pt x="217253" y="85968"/>
                </a:cubicBezTo>
                <a:cubicBezTo>
                  <a:pt x="209753" y="93334"/>
                  <a:pt x="205603" y="103180"/>
                  <a:pt x="204807" y="115513"/>
                </a:cubicBezTo>
                <a:close/>
                <a:moveTo>
                  <a:pt x="430502" y="147982"/>
                </a:moveTo>
                <a:lnTo>
                  <a:pt x="454057" y="151045"/>
                </a:lnTo>
                <a:cubicBezTo>
                  <a:pt x="451486" y="167278"/>
                  <a:pt x="444899" y="179990"/>
                  <a:pt x="434297" y="189165"/>
                </a:cubicBezTo>
                <a:cubicBezTo>
                  <a:pt x="423695" y="198349"/>
                  <a:pt x="410677" y="202944"/>
                  <a:pt x="395241" y="202944"/>
                </a:cubicBezTo>
                <a:cubicBezTo>
                  <a:pt x="375901" y="202944"/>
                  <a:pt x="360352" y="196618"/>
                  <a:pt x="348599" y="183979"/>
                </a:cubicBezTo>
                <a:cubicBezTo>
                  <a:pt x="336845" y="171338"/>
                  <a:pt x="330966" y="153217"/>
                  <a:pt x="330966" y="129618"/>
                </a:cubicBezTo>
                <a:cubicBezTo>
                  <a:pt x="330966" y="114357"/>
                  <a:pt x="333493" y="101006"/>
                  <a:pt x="338550" y="89561"/>
                </a:cubicBezTo>
                <a:cubicBezTo>
                  <a:pt x="343605" y="78113"/>
                  <a:pt x="351306" y="69530"/>
                  <a:pt x="361641" y="63806"/>
                </a:cubicBezTo>
                <a:cubicBezTo>
                  <a:pt x="371977" y="58086"/>
                  <a:pt x="383216" y="55227"/>
                  <a:pt x="395373" y="55227"/>
                </a:cubicBezTo>
                <a:cubicBezTo>
                  <a:pt x="410721" y="55227"/>
                  <a:pt x="423273" y="59109"/>
                  <a:pt x="433036" y="66871"/>
                </a:cubicBezTo>
                <a:cubicBezTo>
                  <a:pt x="442792" y="74632"/>
                  <a:pt x="449049" y="85659"/>
                  <a:pt x="451800" y="99940"/>
                </a:cubicBezTo>
                <a:lnTo>
                  <a:pt x="428511" y="103533"/>
                </a:lnTo>
                <a:cubicBezTo>
                  <a:pt x="426293" y="94043"/>
                  <a:pt x="422366" y="86901"/>
                  <a:pt x="416731" y="82110"/>
                </a:cubicBezTo>
                <a:cubicBezTo>
                  <a:pt x="411102" y="77318"/>
                  <a:pt x="404287" y="74924"/>
                  <a:pt x="396306" y="74924"/>
                </a:cubicBezTo>
                <a:cubicBezTo>
                  <a:pt x="384238" y="74924"/>
                  <a:pt x="374435" y="79247"/>
                  <a:pt x="366894" y="87898"/>
                </a:cubicBezTo>
                <a:cubicBezTo>
                  <a:pt x="359355" y="96548"/>
                  <a:pt x="355582" y="110236"/>
                  <a:pt x="355582" y="128952"/>
                </a:cubicBezTo>
                <a:cubicBezTo>
                  <a:pt x="355582" y="147939"/>
                  <a:pt x="359222" y="161734"/>
                  <a:pt x="366498" y="170338"/>
                </a:cubicBezTo>
                <a:cubicBezTo>
                  <a:pt x="373774" y="178950"/>
                  <a:pt x="383263" y="183251"/>
                  <a:pt x="394974" y="183251"/>
                </a:cubicBezTo>
                <a:cubicBezTo>
                  <a:pt x="404377" y="183251"/>
                  <a:pt x="412228" y="180367"/>
                  <a:pt x="418529" y="174600"/>
                </a:cubicBezTo>
                <a:cubicBezTo>
                  <a:pt x="424828" y="168833"/>
                  <a:pt x="428817" y="159963"/>
                  <a:pt x="430502" y="147982"/>
                </a:cubicBezTo>
                <a:close/>
                <a:moveTo>
                  <a:pt x="461645" y="58421"/>
                </a:moveTo>
                <a:lnTo>
                  <a:pt x="576489" y="58421"/>
                </a:lnTo>
                <a:lnTo>
                  <a:pt x="576489" y="78250"/>
                </a:lnTo>
                <a:lnTo>
                  <a:pt x="530978" y="78250"/>
                </a:lnTo>
                <a:lnTo>
                  <a:pt x="530978" y="199750"/>
                </a:lnTo>
                <a:lnTo>
                  <a:pt x="507157" y="199750"/>
                </a:lnTo>
                <a:lnTo>
                  <a:pt x="507157" y="78250"/>
                </a:lnTo>
                <a:lnTo>
                  <a:pt x="461645" y="78250"/>
                </a:lnTo>
                <a:close/>
                <a:moveTo>
                  <a:pt x="586374" y="129086"/>
                </a:moveTo>
                <a:cubicBezTo>
                  <a:pt x="586374" y="102914"/>
                  <a:pt x="593650" y="83531"/>
                  <a:pt x="608206" y="70931"/>
                </a:cubicBezTo>
                <a:cubicBezTo>
                  <a:pt x="620358" y="60462"/>
                  <a:pt x="635173" y="55227"/>
                  <a:pt x="652650" y="55227"/>
                </a:cubicBezTo>
                <a:cubicBezTo>
                  <a:pt x="672080" y="55227"/>
                  <a:pt x="687963" y="61593"/>
                  <a:pt x="700293" y="74326"/>
                </a:cubicBezTo>
                <a:cubicBezTo>
                  <a:pt x="712626" y="87059"/>
                  <a:pt x="718790" y="104646"/>
                  <a:pt x="718790" y="127088"/>
                </a:cubicBezTo>
                <a:cubicBezTo>
                  <a:pt x="718790" y="145278"/>
                  <a:pt x="716062" y="159585"/>
                  <a:pt x="710607" y="170006"/>
                </a:cubicBezTo>
                <a:cubicBezTo>
                  <a:pt x="705154" y="180432"/>
                  <a:pt x="697211" y="188529"/>
                  <a:pt x="686786" y="194292"/>
                </a:cubicBezTo>
                <a:cubicBezTo>
                  <a:pt x="676356" y="200060"/>
                  <a:pt x="664981" y="202944"/>
                  <a:pt x="652650" y="202944"/>
                </a:cubicBezTo>
                <a:cubicBezTo>
                  <a:pt x="632865" y="202944"/>
                  <a:pt x="616875" y="196600"/>
                  <a:pt x="604678" y="183914"/>
                </a:cubicBezTo>
                <a:cubicBezTo>
                  <a:pt x="592473" y="171227"/>
                  <a:pt x="586374" y="152954"/>
                  <a:pt x="586374" y="129086"/>
                </a:cubicBezTo>
                <a:close/>
                <a:moveTo>
                  <a:pt x="610998" y="129086"/>
                </a:moveTo>
                <a:cubicBezTo>
                  <a:pt x="610998" y="147187"/>
                  <a:pt x="614948" y="160737"/>
                  <a:pt x="622842" y="169741"/>
                </a:cubicBezTo>
                <a:cubicBezTo>
                  <a:pt x="630738" y="178748"/>
                  <a:pt x="640671" y="183251"/>
                  <a:pt x="652650" y="183251"/>
                </a:cubicBezTo>
                <a:cubicBezTo>
                  <a:pt x="664538" y="183251"/>
                  <a:pt x="674431" y="178726"/>
                  <a:pt x="682325" y="169672"/>
                </a:cubicBezTo>
                <a:cubicBezTo>
                  <a:pt x="690221" y="160625"/>
                  <a:pt x="694169" y="146826"/>
                  <a:pt x="694169" y="128287"/>
                </a:cubicBezTo>
                <a:cubicBezTo>
                  <a:pt x="694169" y="110808"/>
                  <a:pt x="690199" y="97568"/>
                  <a:pt x="682261" y="88560"/>
                </a:cubicBezTo>
                <a:cubicBezTo>
                  <a:pt x="674319" y="79561"/>
                  <a:pt x="664448" y="75057"/>
                  <a:pt x="652650" y="75057"/>
                </a:cubicBezTo>
                <a:cubicBezTo>
                  <a:pt x="640671" y="75057"/>
                  <a:pt x="630738" y="79535"/>
                  <a:pt x="622842" y="88495"/>
                </a:cubicBezTo>
                <a:cubicBezTo>
                  <a:pt x="614948" y="97460"/>
                  <a:pt x="610998" y="110984"/>
                  <a:pt x="610998" y="129086"/>
                </a:cubicBezTo>
                <a:close/>
                <a:moveTo>
                  <a:pt x="746867" y="253915"/>
                </a:moveTo>
                <a:lnTo>
                  <a:pt x="746867" y="58421"/>
                </a:lnTo>
                <a:lnTo>
                  <a:pt x="768693" y="58421"/>
                </a:lnTo>
                <a:lnTo>
                  <a:pt x="768693" y="76788"/>
                </a:lnTo>
                <a:cubicBezTo>
                  <a:pt x="773838" y="69603"/>
                  <a:pt x="779652" y="64214"/>
                  <a:pt x="786128" y="60617"/>
                </a:cubicBezTo>
                <a:cubicBezTo>
                  <a:pt x="792601" y="57024"/>
                  <a:pt x="800452" y="55227"/>
                  <a:pt x="809682" y="55227"/>
                </a:cubicBezTo>
                <a:cubicBezTo>
                  <a:pt x="821746" y="55227"/>
                  <a:pt x="832391" y="58331"/>
                  <a:pt x="841619" y="64542"/>
                </a:cubicBezTo>
                <a:cubicBezTo>
                  <a:pt x="850845" y="70751"/>
                  <a:pt x="857811" y="79514"/>
                  <a:pt x="862513" y="90824"/>
                </a:cubicBezTo>
                <a:cubicBezTo>
                  <a:pt x="867211" y="102140"/>
                  <a:pt x="869565" y="114538"/>
                  <a:pt x="869565" y="128024"/>
                </a:cubicBezTo>
                <a:cubicBezTo>
                  <a:pt x="869565" y="142482"/>
                  <a:pt x="866969" y="155503"/>
                  <a:pt x="861781" y="167076"/>
                </a:cubicBezTo>
                <a:cubicBezTo>
                  <a:pt x="856591" y="178654"/>
                  <a:pt x="849052" y="187529"/>
                  <a:pt x="839160" y="193694"/>
                </a:cubicBezTo>
                <a:cubicBezTo>
                  <a:pt x="829267" y="199858"/>
                  <a:pt x="818867" y="202944"/>
                  <a:pt x="807951" y="202944"/>
                </a:cubicBezTo>
                <a:cubicBezTo>
                  <a:pt x="799967" y="202944"/>
                  <a:pt x="792803" y="201258"/>
                  <a:pt x="786459" y="197885"/>
                </a:cubicBezTo>
                <a:cubicBezTo>
                  <a:pt x="780119" y="194516"/>
                  <a:pt x="774907" y="190260"/>
                  <a:pt x="770824" y="185113"/>
                </a:cubicBezTo>
                <a:lnTo>
                  <a:pt x="770824" y="253915"/>
                </a:lnTo>
                <a:close/>
                <a:moveTo>
                  <a:pt x="768560" y="129884"/>
                </a:moveTo>
                <a:cubicBezTo>
                  <a:pt x="768560" y="148072"/>
                  <a:pt x="772243" y="161514"/>
                  <a:pt x="779605" y="170208"/>
                </a:cubicBezTo>
                <a:cubicBezTo>
                  <a:pt x="786967" y="178903"/>
                  <a:pt x="795884" y="183251"/>
                  <a:pt x="806356" y="183251"/>
                </a:cubicBezTo>
                <a:cubicBezTo>
                  <a:pt x="816997" y="183251"/>
                  <a:pt x="826117" y="178748"/>
                  <a:pt x="833702" y="169741"/>
                </a:cubicBezTo>
                <a:cubicBezTo>
                  <a:pt x="841287" y="160737"/>
                  <a:pt x="845082" y="146783"/>
                  <a:pt x="845082" y="127887"/>
                </a:cubicBezTo>
                <a:cubicBezTo>
                  <a:pt x="845082" y="109879"/>
                  <a:pt x="841374" y="96393"/>
                  <a:pt x="833968" y="87430"/>
                </a:cubicBezTo>
                <a:cubicBezTo>
                  <a:pt x="826559" y="78474"/>
                  <a:pt x="817707" y="73990"/>
                  <a:pt x="807418" y="73990"/>
                </a:cubicBezTo>
                <a:cubicBezTo>
                  <a:pt x="797216" y="73990"/>
                  <a:pt x="788191" y="78761"/>
                  <a:pt x="780339" y="88297"/>
                </a:cubicBezTo>
                <a:cubicBezTo>
                  <a:pt x="772484" y="97837"/>
                  <a:pt x="768560" y="111701"/>
                  <a:pt x="768560" y="129884"/>
                </a:cubicBezTo>
                <a:close/>
                <a:moveTo>
                  <a:pt x="889527" y="129086"/>
                </a:moveTo>
                <a:cubicBezTo>
                  <a:pt x="889527" y="102914"/>
                  <a:pt x="896799" y="83531"/>
                  <a:pt x="911355" y="70931"/>
                </a:cubicBezTo>
                <a:cubicBezTo>
                  <a:pt x="923507" y="60462"/>
                  <a:pt x="938322" y="55227"/>
                  <a:pt x="955800" y="55227"/>
                </a:cubicBezTo>
                <a:cubicBezTo>
                  <a:pt x="975229" y="55227"/>
                  <a:pt x="991112" y="61593"/>
                  <a:pt x="1003442" y="74326"/>
                </a:cubicBezTo>
                <a:cubicBezTo>
                  <a:pt x="1015775" y="87059"/>
                  <a:pt x="1021939" y="104646"/>
                  <a:pt x="1021939" y="127088"/>
                </a:cubicBezTo>
                <a:cubicBezTo>
                  <a:pt x="1021939" y="145278"/>
                  <a:pt x="1019211" y="159585"/>
                  <a:pt x="1013756" y="170006"/>
                </a:cubicBezTo>
                <a:cubicBezTo>
                  <a:pt x="1008303" y="180432"/>
                  <a:pt x="1000360" y="188529"/>
                  <a:pt x="989934" y="194292"/>
                </a:cubicBezTo>
                <a:cubicBezTo>
                  <a:pt x="979505" y="200060"/>
                  <a:pt x="968130" y="202944"/>
                  <a:pt x="955800" y="202944"/>
                </a:cubicBezTo>
                <a:cubicBezTo>
                  <a:pt x="936014" y="202944"/>
                  <a:pt x="920022" y="196600"/>
                  <a:pt x="907826" y="183914"/>
                </a:cubicBezTo>
                <a:cubicBezTo>
                  <a:pt x="895626" y="171227"/>
                  <a:pt x="889527" y="152954"/>
                  <a:pt x="889527" y="129086"/>
                </a:cubicBezTo>
                <a:close/>
                <a:moveTo>
                  <a:pt x="914147" y="129086"/>
                </a:moveTo>
                <a:cubicBezTo>
                  <a:pt x="914147" y="147187"/>
                  <a:pt x="918097" y="160737"/>
                  <a:pt x="925991" y="169741"/>
                </a:cubicBezTo>
                <a:cubicBezTo>
                  <a:pt x="933887" y="178748"/>
                  <a:pt x="943822" y="183251"/>
                  <a:pt x="955800" y="183251"/>
                </a:cubicBezTo>
                <a:cubicBezTo>
                  <a:pt x="967687" y="183251"/>
                  <a:pt x="977580" y="178726"/>
                  <a:pt x="985474" y="169672"/>
                </a:cubicBezTo>
                <a:cubicBezTo>
                  <a:pt x="993369" y="160625"/>
                  <a:pt x="997318" y="146826"/>
                  <a:pt x="997318" y="128287"/>
                </a:cubicBezTo>
                <a:cubicBezTo>
                  <a:pt x="997318" y="110808"/>
                  <a:pt x="993347" y="97568"/>
                  <a:pt x="985410" y="88560"/>
                </a:cubicBezTo>
                <a:cubicBezTo>
                  <a:pt x="977468" y="79561"/>
                  <a:pt x="967600" y="75057"/>
                  <a:pt x="955800" y="75057"/>
                </a:cubicBezTo>
                <a:cubicBezTo>
                  <a:pt x="943822" y="75057"/>
                  <a:pt x="933887" y="79535"/>
                  <a:pt x="925991" y="88495"/>
                </a:cubicBezTo>
                <a:cubicBezTo>
                  <a:pt x="918097" y="97460"/>
                  <a:pt x="914147" y="110984"/>
                  <a:pt x="914147" y="129086"/>
                </a:cubicBezTo>
                <a:close/>
                <a:moveTo>
                  <a:pt x="1133003" y="58421"/>
                </a:moveTo>
                <a:lnTo>
                  <a:pt x="1133003" y="119506"/>
                </a:lnTo>
                <a:cubicBezTo>
                  <a:pt x="1140630" y="119506"/>
                  <a:pt x="1146002" y="118040"/>
                  <a:pt x="1149105" y="115110"/>
                </a:cubicBezTo>
                <a:cubicBezTo>
                  <a:pt x="1152209" y="112183"/>
                  <a:pt x="1156734" y="103669"/>
                  <a:pt x="1162677" y="89565"/>
                </a:cubicBezTo>
                <a:cubicBezTo>
                  <a:pt x="1168268" y="76166"/>
                  <a:pt x="1173279" y="67605"/>
                  <a:pt x="1177718" y="63879"/>
                </a:cubicBezTo>
                <a:cubicBezTo>
                  <a:pt x="1182063" y="60243"/>
                  <a:pt x="1188983" y="58421"/>
                  <a:pt x="1198476" y="58421"/>
                </a:cubicBezTo>
                <a:lnTo>
                  <a:pt x="1207260" y="58421"/>
                </a:lnTo>
                <a:lnTo>
                  <a:pt x="1207260" y="78250"/>
                </a:lnTo>
                <a:lnTo>
                  <a:pt x="1200741" y="78117"/>
                </a:lnTo>
                <a:cubicBezTo>
                  <a:pt x="1194354" y="78117"/>
                  <a:pt x="1190268" y="79049"/>
                  <a:pt x="1188497" y="80914"/>
                </a:cubicBezTo>
                <a:cubicBezTo>
                  <a:pt x="1186635" y="82865"/>
                  <a:pt x="1183791" y="88672"/>
                  <a:pt x="1179975" y="98345"/>
                </a:cubicBezTo>
                <a:cubicBezTo>
                  <a:pt x="1176429" y="107572"/>
                  <a:pt x="1173150" y="113959"/>
                  <a:pt x="1170130" y="117508"/>
                </a:cubicBezTo>
                <a:cubicBezTo>
                  <a:pt x="1167112" y="121060"/>
                  <a:pt x="1162411" y="124298"/>
                  <a:pt x="1156024" y="127224"/>
                </a:cubicBezTo>
                <a:cubicBezTo>
                  <a:pt x="1166406" y="129971"/>
                  <a:pt x="1176519" y="139558"/>
                  <a:pt x="1186365" y="155966"/>
                </a:cubicBezTo>
                <a:lnTo>
                  <a:pt x="1212714" y="199750"/>
                </a:lnTo>
                <a:lnTo>
                  <a:pt x="1186365" y="199750"/>
                </a:lnTo>
                <a:lnTo>
                  <a:pt x="1160682" y="155966"/>
                </a:lnTo>
                <a:cubicBezTo>
                  <a:pt x="1155445" y="147097"/>
                  <a:pt x="1150877" y="141283"/>
                  <a:pt x="1146978" y="138536"/>
                </a:cubicBezTo>
                <a:cubicBezTo>
                  <a:pt x="1143071" y="135785"/>
                  <a:pt x="1138413" y="134409"/>
                  <a:pt x="1133003" y="134409"/>
                </a:cubicBezTo>
                <a:lnTo>
                  <a:pt x="1133003" y="199750"/>
                </a:lnTo>
                <a:lnTo>
                  <a:pt x="1108516" y="199750"/>
                </a:lnTo>
                <a:lnTo>
                  <a:pt x="1108516" y="134409"/>
                </a:lnTo>
                <a:cubicBezTo>
                  <a:pt x="1103191" y="134409"/>
                  <a:pt x="1098579" y="135763"/>
                  <a:pt x="1094673" y="138467"/>
                </a:cubicBezTo>
                <a:cubicBezTo>
                  <a:pt x="1090771" y="141171"/>
                  <a:pt x="1086202" y="147003"/>
                  <a:pt x="1080968" y="155966"/>
                </a:cubicBezTo>
                <a:lnTo>
                  <a:pt x="1055282" y="199750"/>
                </a:lnTo>
                <a:lnTo>
                  <a:pt x="1028934" y="199750"/>
                </a:lnTo>
                <a:lnTo>
                  <a:pt x="1055153" y="155966"/>
                </a:lnTo>
                <a:cubicBezTo>
                  <a:pt x="1065088" y="139558"/>
                  <a:pt x="1075244" y="129971"/>
                  <a:pt x="1085626" y="127224"/>
                </a:cubicBezTo>
                <a:cubicBezTo>
                  <a:pt x="1078531" y="123941"/>
                  <a:pt x="1073559" y="120366"/>
                  <a:pt x="1070722" y="116507"/>
                </a:cubicBezTo>
                <a:cubicBezTo>
                  <a:pt x="1067882" y="112648"/>
                  <a:pt x="1063626" y="103447"/>
                  <a:pt x="1057946" y="88895"/>
                </a:cubicBezTo>
                <a:cubicBezTo>
                  <a:pt x="1055991" y="84017"/>
                  <a:pt x="1053907" y="81001"/>
                  <a:pt x="1051690" y="79848"/>
                </a:cubicBezTo>
                <a:cubicBezTo>
                  <a:pt x="1049386" y="78696"/>
                  <a:pt x="1045968" y="78117"/>
                  <a:pt x="1041443" y="78117"/>
                </a:cubicBezTo>
                <a:cubicBezTo>
                  <a:pt x="1040291" y="78117"/>
                  <a:pt x="1037944" y="78160"/>
                  <a:pt x="1034391" y="78250"/>
                </a:cubicBezTo>
                <a:lnTo>
                  <a:pt x="1034391" y="58421"/>
                </a:lnTo>
                <a:lnTo>
                  <a:pt x="1037717" y="58421"/>
                </a:lnTo>
                <a:cubicBezTo>
                  <a:pt x="1046945" y="58421"/>
                  <a:pt x="1053446" y="58975"/>
                  <a:pt x="1057215" y="60084"/>
                </a:cubicBezTo>
                <a:cubicBezTo>
                  <a:pt x="1060985" y="61193"/>
                  <a:pt x="1064358" y="63543"/>
                  <a:pt x="1067331" y="67136"/>
                </a:cubicBezTo>
                <a:cubicBezTo>
                  <a:pt x="1070301" y="70733"/>
                  <a:pt x="1074183" y="78207"/>
                  <a:pt x="1078973" y="89565"/>
                </a:cubicBezTo>
                <a:cubicBezTo>
                  <a:pt x="1084828" y="103493"/>
                  <a:pt x="1089284" y="111961"/>
                  <a:pt x="1092347" y="114981"/>
                </a:cubicBezTo>
                <a:cubicBezTo>
                  <a:pt x="1095408" y="117997"/>
                  <a:pt x="1100797" y="119506"/>
                  <a:pt x="1108516" y="119506"/>
                </a:cubicBezTo>
                <a:lnTo>
                  <a:pt x="1108516" y="58421"/>
                </a:lnTo>
                <a:close/>
                <a:moveTo>
                  <a:pt x="1248778" y="58421"/>
                </a:moveTo>
                <a:lnTo>
                  <a:pt x="1347257" y="58421"/>
                </a:lnTo>
                <a:lnTo>
                  <a:pt x="1347257" y="180055"/>
                </a:lnTo>
                <a:lnTo>
                  <a:pt x="1362556" y="180055"/>
                </a:lnTo>
                <a:lnTo>
                  <a:pt x="1362556" y="239803"/>
                </a:lnTo>
                <a:lnTo>
                  <a:pt x="1342864" y="239803"/>
                </a:lnTo>
                <a:lnTo>
                  <a:pt x="1342864" y="199750"/>
                </a:lnTo>
                <a:lnTo>
                  <a:pt x="1231610" y="199750"/>
                </a:lnTo>
                <a:lnTo>
                  <a:pt x="1231610" y="239803"/>
                </a:lnTo>
                <a:lnTo>
                  <a:pt x="1211914" y="239803"/>
                </a:lnTo>
                <a:lnTo>
                  <a:pt x="1211914" y="180055"/>
                </a:lnTo>
                <a:lnTo>
                  <a:pt x="1224558" y="180055"/>
                </a:lnTo>
                <a:cubicBezTo>
                  <a:pt x="1241416" y="157165"/>
                  <a:pt x="1249487" y="116622"/>
                  <a:pt x="1248778" y="58421"/>
                </a:cubicBezTo>
                <a:close/>
                <a:moveTo>
                  <a:pt x="1268740" y="78250"/>
                </a:moveTo>
                <a:cubicBezTo>
                  <a:pt x="1266966" y="124117"/>
                  <a:pt x="1259871" y="158054"/>
                  <a:pt x="1247446" y="180055"/>
                </a:cubicBezTo>
                <a:lnTo>
                  <a:pt x="1323435" y="180055"/>
                </a:lnTo>
                <a:lnTo>
                  <a:pt x="1323435" y="78250"/>
                </a:lnTo>
                <a:close/>
                <a:moveTo>
                  <a:pt x="1485655" y="154235"/>
                </a:moveTo>
                <a:lnTo>
                  <a:pt x="1510409" y="157299"/>
                </a:lnTo>
                <a:cubicBezTo>
                  <a:pt x="1506502" y="171756"/>
                  <a:pt x="1499273" y="182981"/>
                  <a:pt x="1488714" y="190966"/>
                </a:cubicBezTo>
                <a:cubicBezTo>
                  <a:pt x="1478156" y="198947"/>
                  <a:pt x="1464671" y="202944"/>
                  <a:pt x="1448261" y="202944"/>
                </a:cubicBezTo>
                <a:cubicBezTo>
                  <a:pt x="1427591" y="202944"/>
                  <a:pt x="1411196" y="196579"/>
                  <a:pt x="1399089" y="183845"/>
                </a:cubicBezTo>
                <a:cubicBezTo>
                  <a:pt x="1386979" y="171115"/>
                  <a:pt x="1380923" y="153260"/>
                  <a:pt x="1380923" y="130285"/>
                </a:cubicBezTo>
                <a:cubicBezTo>
                  <a:pt x="1380923" y="106506"/>
                  <a:pt x="1387043" y="88053"/>
                  <a:pt x="1399287" y="74924"/>
                </a:cubicBezTo>
                <a:cubicBezTo>
                  <a:pt x="1411528" y="61791"/>
                  <a:pt x="1427410" y="55227"/>
                  <a:pt x="1446930" y="55227"/>
                </a:cubicBezTo>
                <a:cubicBezTo>
                  <a:pt x="1465826" y="55227"/>
                  <a:pt x="1481263" y="61658"/>
                  <a:pt x="1493239" y="74520"/>
                </a:cubicBezTo>
                <a:cubicBezTo>
                  <a:pt x="1505221" y="87386"/>
                  <a:pt x="1511207" y="105484"/>
                  <a:pt x="1511207" y="128819"/>
                </a:cubicBezTo>
                <a:cubicBezTo>
                  <a:pt x="1511207" y="130237"/>
                  <a:pt x="1511160" y="132365"/>
                  <a:pt x="1511070" y="135210"/>
                </a:cubicBezTo>
                <a:lnTo>
                  <a:pt x="1405677" y="135210"/>
                </a:lnTo>
                <a:cubicBezTo>
                  <a:pt x="1406563" y="150733"/>
                  <a:pt x="1410955" y="162622"/>
                  <a:pt x="1418849" y="170871"/>
                </a:cubicBezTo>
                <a:cubicBezTo>
                  <a:pt x="1426745" y="179125"/>
                  <a:pt x="1436594" y="183251"/>
                  <a:pt x="1448395" y="183251"/>
                </a:cubicBezTo>
                <a:cubicBezTo>
                  <a:pt x="1457175" y="183251"/>
                  <a:pt x="1464675" y="180940"/>
                  <a:pt x="1470884" y="176325"/>
                </a:cubicBezTo>
                <a:cubicBezTo>
                  <a:pt x="1477098" y="171713"/>
                  <a:pt x="1482019" y="164347"/>
                  <a:pt x="1485655" y="154235"/>
                </a:cubicBezTo>
                <a:close/>
                <a:moveTo>
                  <a:pt x="1407005" y="115513"/>
                </a:moveTo>
                <a:lnTo>
                  <a:pt x="1485922" y="115513"/>
                </a:lnTo>
                <a:cubicBezTo>
                  <a:pt x="1484856" y="103622"/>
                  <a:pt x="1481842" y="94705"/>
                  <a:pt x="1476870" y="88762"/>
                </a:cubicBezTo>
                <a:cubicBezTo>
                  <a:pt x="1469243" y="79535"/>
                  <a:pt x="1459349" y="74924"/>
                  <a:pt x="1447196" y="74924"/>
                </a:cubicBezTo>
                <a:cubicBezTo>
                  <a:pt x="1436195" y="74924"/>
                  <a:pt x="1426945" y="78603"/>
                  <a:pt x="1419451" y="85968"/>
                </a:cubicBezTo>
                <a:cubicBezTo>
                  <a:pt x="1411952" y="93334"/>
                  <a:pt x="1407805" y="103180"/>
                  <a:pt x="1407005" y="115513"/>
                </a:cubicBezTo>
                <a:close/>
                <a:moveTo>
                  <a:pt x="1540615" y="58421"/>
                </a:moveTo>
                <a:lnTo>
                  <a:pt x="1564567" y="58421"/>
                </a:lnTo>
                <a:lnTo>
                  <a:pt x="1564567" y="117242"/>
                </a:lnTo>
                <a:lnTo>
                  <a:pt x="1630976" y="117242"/>
                </a:lnTo>
                <a:lnTo>
                  <a:pt x="1630976" y="58421"/>
                </a:lnTo>
                <a:lnTo>
                  <a:pt x="1654927" y="58421"/>
                </a:lnTo>
                <a:lnTo>
                  <a:pt x="1654927" y="199750"/>
                </a:lnTo>
                <a:lnTo>
                  <a:pt x="1630976" y="199750"/>
                </a:lnTo>
                <a:lnTo>
                  <a:pt x="1630976" y="137070"/>
                </a:lnTo>
                <a:lnTo>
                  <a:pt x="1564567" y="137070"/>
                </a:lnTo>
                <a:lnTo>
                  <a:pt x="1564567" y="199750"/>
                </a:lnTo>
                <a:lnTo>
                  <a:pt x="1540615" y="199750"/>
                </a:lnTo>
                <a:close/>
                <a:moveTo>
                  <a:pt x="1690991" y="58421"/>
                </a:moveTo>
                <a:lnTo>
                  <a:pt x="1714950" y="58421"/>
                </a:lnTo>
                <a:lnTo>
                  <a:pt x="1714950" y="166215"/>
                </a:lnTo>
                <a:lnTo>
                  <a:pt x="1781352" y="58421"/>
                </a:lnTo>
                <a:lnTo>
                  <a:pt x="1807171" y="58421"/>
                </a:lnTo>
                <a:lnTo>
                  <a:pt x="1807171" y="199750"/>
                </a:lnTo>
                <a:lnTo>
                  <a:pt x="1783213" y="199750"/>
                </a:lnTo>
                <a:lnTo>
                  <a:pt x="1783213" y="92625"/>
                </a:lnTo>
                <a:lnTo>
                  <a:pt x="1716810" y="199750"/>
                </a:lnTo>
                <a:lnTo>
                  <a:pt x="1690991" y="199750"/>
                </a:lnTo>
                <a:close/>
                <a:moveTo>
                  <a:pt x="1952035" y="58421"/>
                </a:moveTo>
                <a:lnTo>
                  <a:pt x="1952035" y="199750"/>
                </a:lnTo>
                <a:lnTo>
                  <a:pt x="1928217" y="199750"/>
                </a:lnTo>
                <a:lnTo>
                  <a:pt x="1928217" y="144656"/>
                </a:lnTo>
                <a:lnTo>
                  <a:pt x="1914375" y="144656"/>
                </a:lnTo>
                <a:cubicBezTo>
                  <a:pt x="1905944" y="144656"/>
                  <a:pt x="1899669" y="145743"/>
                  <a:pt x="1895544" y="147913"/>
                </a:cubicBezTo>
                <a:cubicBezTo>
                  <a:pt x="1891417" y="150088"/>
                  <a:pt x="1885409" y="157075"/>
                  <a:pt x="1877515" y="168872"/>
                </a:cubicBezTo>
                <a:lnTo>
                  <a:pt x="1856621" y="199750"/>
                </a:lnTo>
                <a:lnTo>
                  <a:pt x="1826942" y="199750"/>
                </a:lnTo>
                <a:lnTo>
                  <a:pt x="1852761" y="161686"/>
                </a:lnTo>
                <a:cubicBezTo>
                  <a:pt x="1860656" y="150066"/>
                  <a:pt x="1868508" y="143500"/>
                  <a:pt x="1876316" y="141991"/>
                </a:cubicBezTo>
                <a:cubicBezTo>
                  <a:pt x="1862651" y="140131"/>
                  <a:pt x="1852516" y="135206"/>
                  <a:pt x="1845907" y="127221"/>
                </a:cubicBezTo>
                <a:cubicBezTo>
                  <a:pt x="1839294" y="119235"/>
                  <a:pt x="1835988" y="110056"/>
                  <a:pt x="1835988" y="99677"/>
                </a:cubicBezTo>
                <a:cubicBezTo>
                  <a:pt x="1835988" y="87430"/>
                  <a:pt x="1840317" y="77494"/>
                  <a:pt x="1848966" y="69866"/>
                </a:cubicBezTo>
                <a:cubicBezTo>
                  <a:pt x="1857618" y="62234"/>
                  <a:pt x="1870149" y="58421"/>
                  <a:pt x="1886562" y="58421"/>
                </a:cubicBezTo>
                <a:close/>
                <a:moveTo>
                  <a:pt x="1928217" y="78250"/>
                </a:moveTo>
                <a:lnTo>
                  <a:pt x="1894147" y="78250"/>
                </a:lnTo>
                <a:cubicBezTo>
                  <a:pt x="1879865" y="78250"/>
                  <a:pt x="1870661" y="80464"/>
                  <a:pt x="1866534" y="84902"/>
                </a:cubicBezTo>
                <a:cubicBezTo>
                  <a:pt x="1862409" y="89341"/>
                  <a:pt x="1860347" y="94529"/>
                  <a:pt x="1860347" y="100473"/>
                </a:cubicBezTo>
                <a:cubicBezTo>
                  <a:pt x="1860347" y="108904"/>
                  <a:pt x="1863385" y="115093"/>
                  <a:pt x="1869466" y="119037"/>
                </a:cubicBezTo>
                <a:cubicBezTo>
                  <a:pt x="1875539" y="122987"/>
                  <a:pt x="1886296" y="124959"/>
                  <a:pt x="1901732" y="124959"/>
                </a:cubicBezTo>
                <a:lnTo>
                  <a:pt x="1928217" y="124959"/>
                </a:lnTo>
                <a:close/>
                <a:moveTo>
                  <a:pt x="1994623" y="199750"/>
                </a:moveTo>
                <a:lnTo>
                  <a:pt x="1994623" y="172469"/>
                </a:lnTo>
                <a:lnTo>
                  <a:pt x="2021904" y="172469"/>
                </a:lnTo>
                <a:lnTo>
                  <a:pt x="2021904" y="199750"/>
                </a:lnTo>
                <a:cubicBezTo>
                  <a:pt x="2021904" y="209776"/>
                  <a:pt x="2020129" y="217873"/>
                  <a:pt x="2016582" y="224036"/>
                </a:cubicBezTo>
                <a:cubicBezTo>
                  <a:pt x="2013033" y="230202"/>
                  <a:pt x="2007399" y="234969"/>
                  <a:pt x="1999677" y="238342"/>
                </a:cubicBezTo>
                <a:lnTo>
                  <a:pt x="1993024" y="228096"/>
                </a:lnTo>
                <a:cubicBezTo>
                  <a:pt x="1998082" y="225879"/>
                  <a:pt x="2001808" y="222617"/>
                  <a:pt x="2004202" y="218315"/>
                </a:cubicBezTo>
                <a:cubicBezTo>
                  <a:pt x="2006596" y="214009"/>
                  <a:pt x="2007932" y="207820"/>
                  <a:pt x="2008199" y="199750"/>
                </a:cubicBezTo>
                <a:close/>
                <a:moveTo>
                  <a:pt x="2135311" y="58421"/>
                </a:moveTo>
                <a:lnTo>
                  <a:pt x="2246828" y="58421"/>
                </a:lnTo>
                <a:lnTo>
                  <a:pt x="2246828" y="199750"/>
                </a:lnTo>
                <a:lnTo>
                  <a:pt x="2222877" y="199750"/>
                </a:lnTo>
                <a:lnTo>
                  <a:pt x="2222877" y="78250"/>
                </a:lnTo>
                <a:lnTo>
                  <a:pt x="2159262" y="78250"/>
                </a:lnTo>
                <a:lnTo>
                  <a:pt x="2159262" y="199750"/>
                </a:lnTo>
                <a:lnTo>
                  <a:pt x="2135311" y="199750"/>
                </a:lnTo>
                <a:close/>
                <a:moveTo>
                  <a:pt x="2273846" y="129086"/>
                </a:moveTo>
                <a:cubicBezTo>
                  <a:pt x="2273846" y="102914"/>
                  <a:pt x="2281118" y="83531"/>
                  <a:pt x="2295672" y="70931"/>
                </a:cubicBezTo>
                <a:cubicBezTo>
                  <a:pt x="2307826" y="60462"/>
                  <a:pt x="2322641" y="55227"/>
                  <a:pt x="2340119" y="55227"/>
                </a:cubicBezTo>
                <a:cubicBezTo>
                  <a:pt x="2359547" y="55227"/>
                  <a:pt x="2375431" y="61593"/>
                  <a:pt x="2387761" y="74326"/>
                </a:cubicBezTo>
                <a:cubicBezTo>
                  <a:pt x="2400094" y="87059"/>
                  <a:pt x="2406258" y="104646"/>
                  <a:pt x="2406258" y="127088"/>
                </a:cubicBezTo>
                <a:cubicBezTo>
                  <a:pt x="2406258" y="145278"/>
                  <a:pt x="2403528" y="159585"/>
                  <a:pt x="2398075" y="170006"/>
                </a:cubicBezTo>
                <a:cubicBezTo>
                  <a:pt x="2392620" y="180432"/>
                  <a:pt x="2384679" y="188529"/>
                  <a:pt x="2374254" y="194292"/>
                </a:cubicBezTo>
                <a:cubicBezTo>
                  <a:pt x="2363824" y="200060"/>
                  <a:pt x="2352449" y="202944"/>
                  <a:pt x="2340119" y="202944"/>
                </a:cubicBezTo>
                <a:cubicBezTo>
                  <a:pt x="2320333" y="202944"/>
                  <a:pt x="2304342" y="196600"/>
                  <a:pt x="2292144" y="183914"/>
                </a:cubicBezTo>
                <a:cubicBezTo>
                  <a:pt x="2279945" y="171227"/>
                  <a:pt x="2273846" y="152954"/>
                  <a:pt x="2273846" y="129086"/>
                </a:cubicBezTo>
                <a:close/>
                <a:moveTo>
                  <a:pt x="2298466" y="129086"/>
                </a:moveTo>
                <a:cubicBezTo>
                  <a:pt x="2298466" y="147187"/>
                  <a:pt x="2302416" y="160737"/>
                  <a:pt x="2310311" y="169741"/>
                </a:cubicBezTo>
                <a:cubicBezTo>
                  <a:pt x="2318205" y="178748"/>
                  <a:pt x="2328141" y="183251"/>
                  <a:pt x="2340119" y="183251"/>
                </a:cubicBezTo>
                <a:cubicBezTo>
                  <a:pt x="2352006" y="183251"/>
                  <a:pt x="2361898" y="178726"/>
                  <a:pt x="2369793" y="169672"/>
                </a:cubicBezTo>
                <a:cubicBezTo>
                  <a:pt x="2377688" y="160625"/>
                  <a:pt x="2381638" y="146826"/>
                  <a:pt x="2381638" y="128287"/>
                </a:cubicBezTo>
                <a:cubicBezTo>
                  <a:pt x="2381638" y="110808"/>
                  <a:pt x="2377666" y="97568"/>
                  <a:pt x="2369729" y="88560"/>
                </a:cubicBezTo>
                <a:cubicBezTo>
                  <a:pt x="2361787" y="79561"/>
                  <a:pt x="2351920" y="75057"/>
                  <a:pt x="2340119" y="75057"/>
                </a:cubicBezTo>
                <a:cubicBezTo>
                  <a:pt x="2328141" y="75057"/>
                  <a:pt x="2318205" y="79535"/>
                  <a:pt x="2310311" y="88495"/>
                </a:cubicBezTo>
                <a:cubicBezTo>
                  <a:pt x="2302416" y="97460"/>
                  <a:pt x="2298466" y="110984"/>
                  <a:pt x="2298466" y="129086"/>
                </a:cubicBezTo>
                <a:close/>
                <a:moveTo>
                  <a:pt x="2462609" y="135871"/>
                </a:moveTo>
                <a:lnTo>
                  <a:pt x="2462609" y="117108"/>
                </a:lnTo>
                <a:cubicBezTo>
                  <a:pt x="2472724" y="117018"/>
                  <a:pt x="2479625" y="116622"/>
                  <a:pt x="2483308" y="115909"/>
                </a:cubicBezTo>
                <a:cubicBezTo>
                  <a:pt x="2486988" y="115201"/>
                  <a:pt x="2490469" y="113072"/>
                  <a:pt x="2493752" y="109522"/>
                </a:cubicBezTo>
                <a:cubicBezTo>
                  <a:pt x="2497032" y="105973"/>
                  <a:pt x="2498673" y="101542"/>
                  <a:pt x="2498673" y="96218"/>
                </a:cubicBezTo>
                <a:cubicBezTo>
                  <a:pt x="2498673" y="89741"/>
                  <a:pt x="2496524" y="84572"/>
                  <a:pt x="2492219" y="80713"/>
                </a:cubicBezTo>
                <a:cubicBezTo>
                  <a:pt x="2487916" y="76853"/>
                  <a:pt x="2482351" y="74924"/>
                  <a:pt x="2475522" y="74924"/>
                </a:cubicBezTo>
                <a:cubicBezTo>
                  <a:pt x="2462036" y="74924"/>
                  <a:pt x="2452586" y="82865"/>
                  <a:pt x="2447172" y="98741"/>
                </a:cubicBezTo>
                <a:lnTo>
                  <a:pt x="2424416" y="95019"/>
                </a:lnTo>
                <a:cubicBezTo>
                  <a:pt x="2431516" y="68490"/>
                  <a:pt x="2448636" y="55227"/>
                  <a:pt x="2475784" y="55227"/>
                </a:cubicBezTo>
                <a:cubicBezTo>
                  <a:pt x="2490869" y="55227"/>
                  <a:pt x="2502691" y="59350"/>
                  <a:pt x="2511251" y="67601"/>
                </a:cubicBezTo>
                <a:cubicBezTo>
                  <a:pt x="2519816" y="75856"/>
                  <a:pt x="2524093" y="85702"/>
                  <a:pt x="2524093" y="97146"/>
                </a:cubicBezTo>
                <a:cubicBezTo>
                  <a:pt x="2524093" y="108680"/>
                  <a:pt x="2518505" y="117864"/>
                  <a:pt x="2507324" y="124694"/>
                </a:cubicBezTo>
                <a:cubicBezTo>
                  <a:pt x="2514424" y="128509"/>
                  <a:pt x="2519743" y="133366"/>
                  <a:pt x="2523297" y="139262"/>
                </a:cubicBezTo>
                <a:cubicBezTo>
                  <a:pt x="2526843" y="145166"/>
                  <a:pt x="2528615" y="152150"/>
                  <a:pt x="2528615" y="160229"/>
                </a:cubicBezTo>
                <a:cubicBezTo>
                  <a:pt x="2528615" y="172916"/>
                  <a:pt x="2524003" y="183204"/>
                  <a:pt x="2514777" y="191100"/>
                </a:cubicBezTo>
                <a:cubicBezTo>
                  <a:pt x="2505552" y="198994"/>
                  <a:pt x="2492639" y="202944"/>
                  <a:pt x="2476050" y="202944"/>
                </a:cubicBezTo>
                <a:cubicBezTo>
                  <a:pt x="2443846" y="202944"/>
                  <a:pt x="2425172" y="188616"/>
                  <a:pt x="2420024" y="159963"/>
                </a:cubicBezTo>
                <a:lnTo>
                  <a:pt x="2442518" y="155171"/>
                </a:lnTo>
                <a:cubicBezTo>
                  <a:pt x="2444555" y="164218"/>
                  <a:pt x="2448705" y="171227"/>
                  <a:pt x="2454962" y="176195"/>
                </a:cubicBezTo>
                <a:cubicBezTo>
                  <a:pt x="2461216" y="181163"/>
                  <a:pt x="2468376" y="183647"/>
                  <a:pt x="2476450" y="183647"/>
                </a:cubicBezTo>
                <a:cubicBezTo>
                  <a:pt x="2484525" y="183647"/>
                  <a:pt x="2491246" y="181361"/>
                  <a:pt x="2496614" y="176793"/>
                </a:cubicBezTo>
                <a:cubicBezTo>
                  <a:pt x="2501981" y="172224"/>
                  <a:pt x="2504664" y="166392"/>
                  <a:pt x="2504664" y="159293"/>
                </a:cubicBezTo>
                <a:cubicBezTo>
                  <a:pt x="2504664" y="153792"/>
                  <a:pt x="2502978" y="149004"/>
                  <a:pt x="2499605" y="144923"/>
                </a:cubicBezTo>
                <a:cubicBezTo>
                  <a:pt x="2496232" y="140839"/>
                  <a:pt x="2492639" y="138291"/>
                  <a:pt x="2488827" y="137272"/>
                </a:cubicBezTo>
                <a:cubicBezTo>
                  <a:pt x="2485011" y="136250"/>
                  <a:pt x="2478091" y="135738"/>
                  <a:pt x="2468070" y="135738"/>
                </a:cubicBezTo>
                <a:cubicBezTo>
                  <a:pt x="2467271" y="135738"/>
                  <a:pt x="2465449" y="135781"/>
                  <a:pt x="2462609" y="135871"/>
                </a:cubicBezTo>
                <a:close/>
                <a:moveTo>
                  <a:pt x="2556432" y="58421"/>
                </a:moveTo>
                <a:lnTo>
                  <a:pt x="2611656" y="58421"/>
                </a:lnTo>
                <a:cubicBezTo>
                  <a:pt x="2625227" y="58421"/>
                  <a:pt x="2635322" y="59552"/>
                  <a:pt x="2641932" y="61816"/>
                </a:cubicBezTo>
                <a:cubicBezTo>
                  <a:pt x="2648541" y="64077"/>
                  <a:pt x="2654219" y="68221"/>
                  <a:pt x="2658964" y="74253"/>
                </a:cubicBezTo>
                <a:cubicBezTo>
                  <a:pt x="2663712" y="80287"/>
                  <a:pt x="2666085" y="87520"/>
                  <a:pt x="2666085" y="95951"/>
                </a:cubicBezTo>
                <a:cubicBezTo>
                  <a:pt x="2666085" y="102694"/>
                  <a:pt x="2664691" y="108569"/>
                  <a:pt x="2661893" y="113580"/>
                </a:cubicBezTo>
                <a:cubicBezTo>
                  <a:pt x="2659099" y="118595"/>
                  <a:pt x="2654906" y="122785"/>
                  <a:pt x="2649319" y="126158"/>
                </a:cubicBezTo>
                <a:cubicBezTo>
                  <a:pt x="2655972" y="128376"/>
                  <a:pt x="2661497" y="132524"/>
                  <a:pt x="2665890" y="138600"/>
                </a:cubicBezTo>
                <a:cubicBezTo>
                  <a:pt x="2670278" y="144681"/>
                  <a:pt x="2672474" y="151888"/>
                  <a:pt x="2672474" y="160229"/>
                </a:cubicBezTo>
                <a:cubicBezTo>
                  <a:pt x="2671585" y="173625"/>
                  <a:pt x="2666793" y="183557"/>
                  <a:pt x="2658102" y="190033"/>
                </a:cubicBezTo>
                <a:cubicBezTo>
                  <a:pt x="2649409" y="196510"/>
                  <a:pt x="2636762" y="199750"/>
                  <a:pt x="2620173" y="199750"/>
                </a:cubicBezTo>
                <a:lnTo>
                  <a:pt x="2556432" y="199750"/>
                </a:lnTo>
                <a:close/>
                <a:moveTo>
                  <a:pt x="2580382" y="117907"/>
                </a:moveTo>
                <a:lnTo>
                  <a:pt x="2605935" y="117907"/>
                </a:lnTo>
                <a:cubicBezTo>
                  <a:pt x="2616138" y="117907"/>
                  <a:pt x="2623147" y="117375"/>
                  <a:pt x="2626963" y="116309"/>
                </a:cubicBezTo>
                <a:cubicBezTo>
                  <a:pt x="2630775" y="115248"/>
                  <a:pt x="2634192" y="113094"/>
                  <a:pt x="2637212" y="109858"/>
                </a:cubicBezTo>
                <a:cubicBezTo>
                  <a:pt x="2640225" y="106618"/>
                  <a:pt x="2641733" y="102737"/>
                  <a:pt x="2641733" y="98212"/>
                </a:cubicBezTo>
                <a:cubicBezTo>
                  <a:pt x="2641733" y="90760"/>
                  <a:pt x="2639092" y="85569"/>
                  <a:pt x="2633814" y="82638"/>
                </a:cubicBezTo>
                <a:cubicBezTo>
                  <a:pt x="2628536" y="79716"/>
                  <a:pt x="2619507" y="78250"/>
                  <a:pt x="2606731" y="78250"/>
                </a:cubicBezTo>
                <a:lnTo>
                  <a:pt x="2580382" y="78250"/>
                </a:lnTo>
                <a:close/>
                <a:moveTo>
                  <a:pt x="2580382" y="180055"/>
                </a:moveTo>
                <a:lnTo>
                  <a:pt x="2611922" y="180055"/>
                </a:lnTo>
                <a:cubicBezTo>
                  <a:pt x="2625494" y="180055"/>
                  <a:pt x="2634811" y="178477"/>
                  <a:pt x="2639869" y="175328"/>
                </a:cubicBezTo>
                <a:cubicBezTo>
                  <a:pt x="2644924" y="172178"/>
                  <a:pt x="2647587" y="166745"/>
                  <a:pt x="2647853" y="159030"/>
                </a:cubicBezTo>
                <a:cubicBezTo>
                  <a:pt x="2647853" y="154502"/>
                  <a:pt x="2646388" y="150307"/>
                  <a:pt x="2643462" y="146448"/>
                </a:cubicBezTo>
                <a:cubicBezTo>
                  <a:pt x="2640538" y="142590"/>
                  <a:pt x="2636722" y="140155"/>
                  <a:pt x="2632017" y="139133"/>
                </a:cubicBezTo>
                <a:cubicBezTo>
                  <a:pt x="2627315" y="138110"/>
                  <a:pt x="2619774" y="137603"/>
                  <a:pt x="2609395" y="137603"/>
                </a:cubicBezTo>
                <a:lnTo>
                  <a:pt x="2580382" y="137603"/>
                </a:lnTo>
                <a:close/>
                <a:moveTo>
                  <a:pt x="2689445" y="129086"/>
                </a:moveTo>
                <a:cubicBezTo>
                  <a:pt x="2689445" y="102914"/>
                  <a:pt x="2696717" y="83531"/>
                  <a:pt x="2711271" y="70931"/>
                </a:cubicBezTo>
                <a:cubicBezTo>
                  <a:pt x="2723425" y="60462"/>
                  <a:pt x="2738242" y="55227"/>
                  <a:pt x="2755717" y="55227"/>
                </a:cubicBezTo>
                <a:cubicBezTo>
                  <a:pt x="2775146" y="55227"/>
                  <a:pt x="2791030" y="61593"/>
                  <a:pt x="2803363" y="74326"/>
                </a:cubicBezTo>
                <a:cubicBezTo>
                  <a:pt x="2815693" y="87059"/>
                  <a:pt x="2821860" y="104646"/>
                  <a:pt x="2821860" y="127088"/>
                </a:cubicBezTo>
                <a:cubicBezTo>
                  <a:pt x="2821860" y="145278"/>
                  <a:pt x="2819127" y="159585"/>
                  <a:pt x="2813674" y="170006"/>
                </a:cubicBezTo>
                <a:cubicBezTo>
                  <a:pt x="2808219" y="180432"/>
                  <a:pt x="2800278" y="188529"/>
                  <a:pt x="2789852" y="194292"/>
                </a:cubicBezTo>
                <a:cubicBezTo>
                  <a:pt x="2779427" y="200060"/>
                  <a:pt x="2768047" y="202944"/>
                  <a:pt x="2755717" y="202944"/>
                </a:cubicBezTo>
                <a:cubicBezTo>
                  <a:pt x="2735931" y="202944"/>
                  <a:pt x="2719940" y="196600"/>
                  <a:pt x="2707743" y="183914"/>
                </a:cubicBezTo>
                <a:cubicBezTo>
                  <a:pt x="2695543" y="171227"/>
                  <a:pt x="2689445" y="152954"/>
                  <a:pt x="2689445" y="129086"/>
                </a:cubicBezTo>
                <a:close/>
                <a:moveTo>
                  <a:pt x="2714065" y="129086"/>
                </a:moveTo>
                <a:cubicBezTo>
                  <a:pt x="2714065" y="147187"/>
                  <a:pt x="2718014" y="160737"/>
                  <a:pt x="2725909" y="169741"/>
                </a:cubicBezTo>
                <a:cubicBezTo>
                  <a:pt x="2733803" y="178748"/>
                  <a:pt x="2743740" y="183251"/>
                  <a:pt x="2755717" y="183251"/>
                </a:cubicBezTo>
                <a:cubicBezTo>
                  <a:pt x="2767604" y="183251"/>
                  <a:pt x="2777496" y="178726"/>
                  <a:pt x="2785392" y="169672"/>
                </a:cubicBezTo>
                <a:cubicBezTo>
                  <a:pt x="2793286" y="160625"/>
                  <a:pt x="2797236" y="146826"/>
                  <a:pt x="2797236" y="128287"/>
                </a:cubicBezTo>
                <a:cubicBezTo>
                  <a:pt x="2797236" y="110808"/>
                  <a:pt x="2793265" y="97568"/>
                  <a:pt x="2785327" y="88560"/>
                </a:cubicBezTo>
                <a:cubicBezTo>
                  <a:pt x="2777385" y="79561"/>
                  <a:pt x="2767518" y="75057"/>
                  <a:pt x="2755717" y="75057"/>
                </a:cubicBezTo>
                <a:cubicBezTo>
                  <a:pt x="2743740" y="75057"/>
                  <a:pt x="2733803" y="79535"/>
                  <a:pt x="2725909" y="88495"/>
                </a:cubicBezTo>
                <a:cubicBezTo>
                  <a:pt x="2718014" y="97460"/>
                  <a:pt x="2714065" y="110984"/>
                  <a:pt x="2714065" y="129086"/>
                </a:cubicBezTo>
                <a:close/>
                <a:moveTo>
                  <a:pt x="2855379" y="58421"/>
                </a:moveTo>
                <a:lnTo>
                  <a:pt x="2966634" y="58421"/>
                </a:lnTo>
                <a:lnTo>
                  <a:pt x="2966634" y="199750"/>
                </a:lnTo>
                <a:lnTo>
                  <a:pt x="2942808" y="199750"/>
                </a:lnTo>
                <a:lnTo>
                  <a:pt x="2942808" y="78250"/>
                </a:lnTo>
                <a:lnTo>
                  <a:pt x="2879334" y="78250"/>
                </a:lnTo>
                <a:lnTo>
                  <a:pt x="2879334" y="148647"/>
                </a:lnTo>
                <a:cubicBezTo>
                  <a:pt x="2879334" y="165061"/>
                  <a:pt x="2878801" y="175885"/>
                  <a:pt x="2877739" y="181120"/>
                </a:cubicBezTo>
                <a:cubicBezTo>
                  <a:pt x="2876669" y="186354"/>
                  <a:pt x="2873744" y="190923"/>
                  <a:pt x="2868952" y="194828"/>
                </a:cubicBezTo>
                <a:cubicBezTo>
                  <a:pt x="2864160" y="198731"/>
                  <a:pt x="2857241" y="200682"/>
                  <a:pt x="2848194" y="200682"/>
                </a:cubicBezTo>
                <a:cubicBezTo>
                  <a:pt x="2842603" y="200682"/>
                  <a:pt x="2836169" y="200330"/>
                  <a:pt x="2828895" y="199616"/>
                </a:cubicBezTo>
                <a:lnTo>
                  <a:pt x="2828895" y="179658"/>
                </a:lnTo>
                <a:lnTo>
                  <a:pt x="2839410" y="179658"/>
                </a:lnTo>
                <a:cubicBezTo>
                  <a:pt x="2844377" y="179658"/>
                  <a:pt x="2847927" y="179146"/>
                  <a:pt x="2850058" y="178128"/>
                </a:cubicBezTo>
                <a:cubicBezTo>
                  <a:pt x="2852186" y="177105"/>
                  <a:pt x="2853605" y="175486"/>
                  <a:pt x="2854314" y="173269"/>
                </a:cubicBezTo>
                <a:cubicBezTo>
                  <a:pt x="2855022" y="171054"/>
                  <a:pt x="2855379" y="163821"/>
                  <a:pt x="2855379" y="151579"/>
                </a:cubicBezTo>
                <a:close/>
                <a:moveTo>
                  <a:pt x="3002692" y="58421"/>
                </a:moveTo>
                <a:lnTo>
                  <a:pt x="3026649" y="58421"/>
                </a:lnTo>
                <a:lnTo>
                  <a:pt x="3026649" y="166215"/>
                </a:lnTo>
                <a:lnTo>
                  <a:pt x="3093051" y="58421"/>
                </a:lnTo>
                <a:lnTo>
                  <a:pt x="3118870" y="58421"/>
                </a:lnTo>
                <a:lnTo>
                  <a:pt x="3118870" y="199750"/>
                </a:lnTo>
                <a:lnTo>
                  <a:pt x="3094917" y="199750"/>
                </a:lnTo>
                <a:lnTo>
                  <a:pt x="3094917" y="92625"/>
                </a:lnTo>
                <a:lnTo>
                  <a:pt x="3028511" y="199750"/>
                </a:lnTo>
                <a:lnTo>
                  <a:pt x="3002692" y="199750"/>
                </a:lnTo>
                <a:close/>
                <a:moveTo>
                  <a:pt x="3140935" y="58421"/>
                </a:moveTo>
                <a:lnTo>
                  <a:pt x="3255778" y="58421"/>
                </a:lnTo>
                <a:lnTo>
                  <a:pt x="3255778" y="78250"/>
                </a:lnTo>
                <a:lnTo>
                  <a:pt x="3210271" y="78250"/>
                </a:lnTo>
                <a:lnTo>
                  <a:pt x="3210271" y="199750"/>
                </a:lnTo>
                <a:lnTo>
                  <a:pt x="3186449" y="199750"/>
                </a:lnTo>
                <a:lnTo>
                  <a:pt x="3186449" y="78250"/>
                </a:lnTo>
                <a:lnTo>
                  <a:pt x="3140935" y="78250"/>
                </a:lnTo>
                <a:close/>
                <a:moveTo>
                  <a:pt x="3348694" y="254178"/>
                </a:moveTo>
                <a:lnTo>
                  <a:pt x="3346033" y="231689"/>
                </a:lnTo>
                <a:cubicBezTo>
                  <a:pt x="3351268" y="233108"/>
                  <a:pt x="3355833" y="233816"/>
                  <a:pt x="3359740" y="233816"/>
                </a:cubicBezTo>
                <a:cubicBezTo>
                  <a:pt x="3365063" y="233816"/>
                  <a:pt x="3369319" y="232931"/>
                  <a:pt x="3372516" y="231157"/>
                </a:cubicBezTo>
                <a:cubicBezTo>
                  <a:pt x="3375712" y="229381"/>
                  <a:pt x="3378330" y="226897"/>
                  <a:pt x="3380367" y="223704"/>
                </a:cubicBezTo>
                <a:cubicBezTo>
                  <a:pt x="3381875" y="221310"/>
                  <a:pt x="3384316" y="215367"/>
                  <a:pt x="3387686" y="205874"/>
                </a:cubicBezTo>
                <a:cubicBezTo>
                  <a:pt x="3388129" y="204541"/>
                  <a:pt x="3388842" y="202587"/>
                  <a:pt x="3389817" y="200016"/>
                </a:cubicBezTo>
                <a:lnTo>
                  <a:pt x="3336185" y="58421"/>
                </a:lnTo>
                <a:lnTo>
                  <a:pt x="3362004" y="58421"/>
                </a:lnTo>
                <a:lnTo>
                  <a:pt x="3391412" y="140267"/>
                </a:lnTo>
                <a:cubicBezTo>
                  <a:pt x="3395229" y="150643"/>
                  <a:pt x="3398641" y="161557"/>
                  <a:pt x="3401661" y="173002"/>
                </a:cubicBezTo>
                <a:cubicBezTo>
                  <a:pt x="3404408" y="162000"/>
                  <a:pt x="3407695" y="151265"/>
                  <a:pt x="3411507" y="140796"/>
                </a:cubicBezTo>
                <a:lnTo>
                  <a:pt x="3441716" y="58421"/>
                </a:lnTo>
                <a:lnTo>
                  <a:pt x="3465669" y="58421"/>
                </a:lnTo>
                <a:lnTo>
                  <a:pt x="3411907" y="202144"/>
                </a:lnTo>
                <a:cubicBezTo>
                  <a:pt x="3406140" y="217667"/>
                  <a:pt x="3401661" y="228363"/>
                  <a:pt x="3398464" y="234220"/>
                </a:cubicBezTo>
                <a:cubicBezTo>
                  <a:pt x="3394206" y="242114"/>
                  <a:pt x="3389328" y="247903"/>
                  <a:pt x="3383827" y="251586"/>
                </a:cubicBezTo>
                <a:cubicBezTo>
                  <a:pt x="3378326" y="255265"/>
                  <a:pt x="3371760" y="257105"/>
                  <a:pt x="3364131" y="257105"/>
                </a:cubicBezTo>
                <a:cubicBezTo>
                  <a:pt x="3359516" y="257105"/>
                  <a:pt x="3354375" y="256130"/>
                  <a:pt x="3348694" y="254178"/>
                </a:cubicBezTo>
                <a:close/>
                <a:moveTo>
                  <a:pt x="3486164" y="58421"/>
                </a:moveTo>
                <a:lnTo>
                  <a:pt x="3541387" y="58421"/>
                </a:lnTo>
                <a:cubicBezTo>
                  <a:pt x="3554964" y="58421"/>
                  <a:pt x="3565054" y="59552"/>
                  <a:pt x="3571668" y="61816"/>
                </a:cubicBezTo>
                <a:cubicBezTo>
                  <a:pt x="3578274" y="64077"/>
                  <a:pt x="3583950" y="68221"/>
                  <a:pt x="3588699" y="74253"/>
                </a:cubicBezTo>
                <a:cubicBezTo>
                  <a:pt x="3593444" y="80287"/>
                  <a:pt x="3595820" y="87520"/>
                  <a:pt x="3595820" y="95951"/>
                </a:cubicBezTo>
                <a:cubicBezTo>
                  <a:pt x="3595820" y="102694"/>
                  <a:pt x="3594423" y="108569"/>
                  <a:pt x="3591630" y="113580"/>
                </a:cubicBezTo>
                <a:cubicBezTo>
                  <a:pt x="3588832" y="118595"/>
                  <a:pt x="3584639" y="122785"/>
                  <a:pt x="3579051" y="126158"/>
                </a:cubicBezTo>
                <a:cubicBezTo>
                  <a:pt x="3585708" y="128376"/>
                  <a:pt x="3591230" y="132524"/>
                  <a:pt x="3595622" y="138600"/>
                </a:cubicBezTo>
                <a:cubicBezTo>
                  <a:pt x="3600014" y="144681"/>
                  <a:pt x="3602207" y="151888"/>
                  <a:pt x="3602207" y="160229"/>
                </a:cubicBezTo>
                <a:cubicBezTo>
                  <a:pt x="3601321" y="173625"/>
                  <a:pt x="3596530" y="183557"/>
                  <a:pt x="3587835" y="190033"/>
                </a:cubicBezTo>
                <a:cubicBezTo>
                  <a:pt x="3579141" y="196510"/>
                  <a:pt x="3566498" y="199750"/>
                  <a:pt x="3549909" y="199750"/>
                </a:cubicBezTo>
                <a:lnTo>
                  <a:pt x="3486164" y="199750"/>
                </a:lnTo>
                <a:close/>
                <a:moveTo>
                  <a:pt x="3510115" y="117907"/>
                </a:moveTo>
                <a:lnTo>
                  <a:pt x="3535668" y="117907"/>
                </a:lnTo>
                <a:cubicBezTo>
                  <a:pt x="3545873" y="117907"/>
                  <a:pt x="3552880" y="117375"/>
                  <a:pt x="3556695" y="116309"/>
                </a:cubicBezTo>
                <a:cubicBezTo>
                  <a:pt x="3560511" y="115248"/>
                  <a:pt x="3563924" y="113094"/>
                  <a:pt x="3566945" y="109858"/>
                </a:cubicBezTo>
                <a:cubicBezTo>
                  <a:pt x="3569957" y="106618"/>
                  <a:pt x="3571466" y="102737"/>
                  <a:pt x="3571466" y="98212"/>
                </a:cubicBezTo>
                <a:cubicBezTo>
                  <a:pt x="3571466" y="90760"/>
                  <a:pt x="3568823" y="85569"/>
                  <a:pt x="3563547" y="82638"/>
                </a:cubicBezTo>
                <a:cubicBezTo>
                  <a:pt x="3558269" y="79716"/>
                  <a:pt x="3549240" y="78250"/>
                  <a:pt x="3536466" y="78250"/>
                </a:cubicBezTo>
                <a:lnTo>
                  <a:pt x="3510115" y="78250"/>
                </a:lnTo>
                <a:close/>
                <a:moveTo>
                  <a:pt x="3510115" y="180055"/>
                </a:moveTo>
                <a:lnTo>
                  <a:pt x="3541654" y="180055"/>
                </a:lnTo>
                <a:cubicBezTo>
                  <a:pt x="3555227" y="180055"/>
                  <a:pt x="3564547" y="178477"/>
                  <a:pt x="3569604" y="175328"/>
                </a:cubicBezTo>
                <a:cubicBezTo>
                  <a:pt x="3574659" y="172178"/>
                  <a:pt x="3577324" y="166745"/>
                  <a:pt x="3577586" y="159030"/>
                </a:cubicBezTo>
                <a:cubicBezTo>
                  <a:pt x="3577586" y="154502"/>
                  <a:pt x="3576124" y="150307"/>
                  <a:pt x="3573197" y="146448"/>
                </a:cubicBezTo>
                <a:cubicBezTo>
                  <a:pt x="3570271" y="142590"/>
                  <a:pt x="3566455" y="140155"/>
                  <a:pt x="3561749" y="139133"/>
                </a:cubicBezTo>
                <a:cubicBezTo>
                  <a:pt x="3557048" y="138110"/>
                  <a:pt x="3549507" y="137603"/>
                  <a:pt x="3539131" y="137603"/>
                </a:cubicBezTo>
                <a:lnTo>
                  <a:pt x="3510115" y="137603"/>
                </a:lnTo>
                <a:close/>
                <a:moveTo>
                  <a:pt x="3724024" y="154235"/>
                </a:moveTo>
                <a:lnTo>
                  <a:pt x="3748777" y="157299"/>
                </a:lnTo>
                <a:cubicBezTo>
                  <a:pt x="3744871" y="171756"/>
                  <a:pt x="3737642" y="182981"/>
                  <a:pt x="3727083" y="190966"/>
                </a:cubicBezTo>
                <a:cubicBezTo>
                  <a:pt x="3716524" y="198947"/>
                  <a:pt x="3703040" y="202944"/>
                  <a:pt x="3686630" y="202944"/>
                </a:cubicBezTo>
                <a:cubicBezTo>
                  <a:pt x="3665959" y="202944"/>
                  <a:pt x="3649569" y="196579"/>
                  <a:pt x="3637458" y="183845"/>
                </a:cubicBezTo>
                <a:cubicBezTo>
                  <a:pt x="3625347" y="171115"/>
                  <a:pt x="3619292" y="153260"/>
                  <a:pt x="3619292" y="130285"/>
                </a:cubicBezTo>
                <a:cubicBezTo>
                  <a:pt x="3619292" y="106506"/>
                  <a:pt x="3625416" y="88053"/>
                  <a:pt x="3637660" y="74924"/>
                </a:cubicBezTo>
                <a:cubicBezTo>
                  <a:pt x="3649899" y="61791"/>
                  <a:pt x="3665783" y="55227"/>
                  <a:pt x="3685298" y="55227"/>
                </a:cubicBezTo>
                <a:cubicBezTo>
                  <a:pt x="3704198" y="55227"/>
                  <a:pt x="3719631" y="61658"/>
                  <a:pt x="3731612" y="74520"/>
                </a:cubicBezTo>
                <a:cubicBezTo>
                  <a:pt x="3743589" y="87386"/>
                  <a:pt x="3749576" y="105484"/>
                  <a:pt x="3749576" y="128819"/>
                </a:cubicBezTo>
                <a:cubicBezTo>
                  <a:pt x="3749576" y="130237"/>
                  <a:pt x="3749529" y="132365"/>
                  <a:pt x="3749439" y="135210"/>
                </a:cubicBezTo>
                <a:lnTo>
                  <a:pt x="3644046" y="135210"/>
                </a:lnTo>
                <a:cubicBezTo>
                  <a:pt x="3644932" y="150733"/>
                  <a:pt x="3649323" y="162622"/>
                  <a:pt x="3657218" y="170871"/>
                </a:cubicBezTo>
                <a:cubicBezTo>
                  <a:pt x="3665114" y="179125"/>
                  <a:pt x="3674962" y="183251"/>
                  <a:pt x="3686763" y="183251"/>
                </a:cubicBezTo>
                <a:cubicBezTo>
                  <a:pt x="3695548" y="183251"/>
                  <a:pt x="3703042" y="180940"/>
                  <a:pt x="3709256" y="176325"/>
                </a:cubicBezTo>
                <a:cubicBezTo>
                  <a:pt x="3715466" y="171713"/>
                  <a:pt x="3720388" y="164347"/>
                  <a:pt x="3724024" y="154235"/>
                </a:cubicBezTo>
                <a:close/>
                <a:moveTo>
                  <a:pt x="3645374" y="115513"/>
                </a:moveTo>
                <a:lnTo>
                  <a:pt x="3724289" y="115513"/>
                </a:lnTo>
                <a:cubicBezTo>
                  <a:pt x="3723224" y="103622"/>
                  <a:pt x="3720211" y="94705"/>
                  <a:pt x="3715243" y="88762"/>
                </a:cubicBezTo>
                <a:cubicBezTo>
                  <a:pt x="3707611" y="79535"/>
                  <a:pt x="3697722" y="74924"/>
                  <a:pt x="3685564" y="74924"/>
                </a:cubicBezTo>
                <a:cubicBezTo>
                  <a:pt x="3674562" y="74924"/>
                  <a:pt x="3665314" y="78603"/>
                  <a:pt x="3657820" y="85968"/>
                </a:cubicBezTo>
                <a:cubicBezTo>
                  <a:pt x="3650321" y="93334"/>
                  <a:pt x="3646173" y="103180"/>
                  <a:pt x="3645374" y="115513"/>
                </a:cubicBezTo>
                <a:close/>
                <a:moveTo>
                  <a:pt x="3781025" y="58421"/>
                </a:moveTo>
                <a:lnTo>
                  <a:pt x="3892280" y="58421"/>
                </a:lnTo>
                <a:lnTo>
                  <a:pt x="3892280" y="199750"/>
                </a:lnTo>
                <a:lnTo>
                  <a:pt x="3868456" y="199750"/>
                </a:lnTo>
                <a:lnTo>
                  <a:pt x="3868456" y="78250"/>
                </a:lnTo>
                <a:lnTo>
                  <a:pt x="3804980" y="78250"/>
                </a:lnTo>
                <a:lnTo>
                  <a:pt x="3804980" y="148647"/>
                </a:lnTo>
                <a:cubicBezTo>
                  <a:pt x="3804980" y="165061"/>
                  <a:pt x="3804448" y="175885"/>
                  <a:pt x="3803385" y="181120"/>
                </a:cubicBezTo>
                <a:cubicBezTo>
                  <a:pt x="3802317" y="186354"/>
                  <a:pt x="3799390" y="190923"/>
                  <a:pt x="3794598" y="194828"/>
                </a:cubicBezTo>
                <a:cubicBezTo>
                  <a:pt x="3789806" y="198731"/>
                  <a:pt x="3782887" y="200682"/>
                  <a:pt x="3773841" y="200682"/>
                </a:cubicBezTo>
                <a:cubicBezTo>
                  <a:pt x="3768249" y="200682"/>
                  <a:pt x="3761816" y="200330"/>
                  <a:pt x="3754541" y="199616"/>
                </a:cubicBezTo>
                <a:lnTo>
                  <a:pt x="3754541" y="179658"/>
                </a:lnTo>
                <a:lnTo>
                  <a:pt x="3765056" y="179658"/>
                </a:lnTo>
                <a:cubicBezTo>
                  <a:pt x="3770028" y="179658"/>
                  <a:pt x="3773574" y="179146"/>
                  <a:pt x="3775705" y="178128"/>
                </a:cubicBezTo>
                <a:cubicBezTo>
                  <a:pt x="3777832" y="177105"/>
                  <a:pt x="3779251" y="175486"/>
                  <a:pt x="3779960" y="173269"/>
                </a:cubicBezTo>
                <a:cubicBezTo>
                  <a:pt x="3780670" y="171054"/>
                  <a:pt x="3781025" y="163821"/>
                  <a:pt x="3781025" y="151579"/>
                </a:cubicBezTo>
                <a:close/>
                <a:moveTo>
                  <a:pt x="3928341" y="58421"/>
                </a:moveTo>
                <a:lnTo>
                  <a:pt x="3952296" y="58421"/>
                </a:lnTo>
                <a:lnTo>
                  <a:pt x="3952296" y="166215"/>
                </a:lnTo>
                <a:lnTo>
                  <a:pt x="4018702" y="58421"/>
                </a:lnTo>
                <a:lnTo>
                  <a:pt x="4044517" y="58421"/>
                </a:lnTo>
                <a:lnTo>
                  <a:pt x="4044517" y="199750"/>
                </a:lnTo>
                <a:lnTo>
                  <a:pt x="4020562" y="199750"/>
                </a:lnTo>
                <a:lnTo>
                  <a:pt x="4020562" y="92625"/>
                </a:lnTo>
                <a:lnTo>
                  <a:pt x="3954157" y="199750"/>
                </a:lnTo>
                <a:lnTo>
                  <a:pt x="3928341" y="199750"/>
                </a:lnTo>
                <a:close/>
                <a:moveTo>
                  <a:pt x="4070707" y="58421"/>
                </a:moveTo>
                <a:lnTo>
                  <a:pt x="4094662" y="58421"/>
                </a:lnTo>
                <a:lnTo>
                  <a:pt x="4094662" y="85169"/>
                </a:lnTo>
                <a:cubicBezTo>
                  <a:pt x="4094662" y="96703"/>
                  <a:pt x="4095349" y="105066"/>
                  <a:pt x="4096728" y="110254"/>
                </a:cubicBezTo>
                <a:cubicBezTo>
                  <a:pt x="4098103" y="115445"/>
                  <a:pt x="4101408" y="119971"/>
                  <a:pt x="4106642" y="123825"/>
                </a:cubicBezTo>
                <a:cubicBezTo>
                  <a:pt x="4111873" y="127685"/>
                  <a:pt x="4118439" y="129618"/>
                  <a:pt x="4126334" y="129618"/>
                </a:cubicBezTo>
                <a:cubicBezTo>
                  <a:pt x="4135381" y="129618"/>
                  <a:pt x="4147091" y="127224"/>
                  <a:pt x="4161466" y="122432"/>
                </a:cubicBezTo>
                <a:lnTo>
                  <a:pt x="4161466" y="58421"/>
                </a:lnTo>
                <a:lnTo>
                  <a:pt x="4185421" y="58421"/>
                </a:lnTo>
                <a:lnTo>
                  <a:pt x="4185421" y="199750"/>
                </a:lnTo>
                <a:lnTo>
                  <a:pt x="4161466" y="199750"/>
                </a:lnTo>
                <a:lnTo>
                  <a:pt x="4161466" y="142794"/>
                </a:lnTo>
                <a:cubicBezTo>
                  <a:pt x="4146740" y="147409"/>
                  <a:pt x="4132987" y="149713"/>
                  <a:pt x="4120210" y="149713"/>
                </a:cubicBezTo>
                <a:cubicBezTo>
                  <a:pt x="4109475" y="149713"/>
                  <a:pt x="4100007" y="146985"/>
                  <a:pt x="4091799" y="141530"/>
                </a:cubicBezTo>
                <a:cubicBezTo>
                  <a:pt x="4083591" y="136077"/>
                  <a:pt x="4078026" y="129399"/>
                  <a:pt x="4075099" y="121500"/>
                </a:cubicBezTo>
                <a:cubicBezTo>
                  <a:pt x="4072172" y="113605"/>
                  <a:pt x="4070707" y="104911"/>
                  <a:pt x="4070707" y="95414"/>
                </a:cubicBezTo>
                <a:close/>
                <a:moveTo>
                  <a:pt x="4221485" y="58421"/>
                </a:moveTo>
                <a:lnTo>
                  <a:pt x="4245440" y="58421"/>
                </a:lnTo>
                <a:lnTo>
                  <a:pt x="4245440" y="166215"/>
                </a:lnTo>
                <a:lnTo>
                  <a:pt x="4311846" y="58421"/>
                </a:lnTo>
                <a:lnTo>
                  <a:pt x="4337661" y="58421"/>
                </a:lnTo>
                <a:lnTo>
                  <a:pt x="4337661" y="199750"/>
                </a:lnTo>
                <a:lnTo>
                  <a:pt x="4313706" y="199750"/>
                </a:lnTo>
                <a:lnTo>
                  <a:pt x="4313706" y="92625"/>
                </a:lnTo>
                <a:lnTo>
                  <a:pt x="4247302" y="199750"/>
                </a:lnTo>
                <a:lnTo>
                  <a:pt x="4221485" y="199750"/>
                </a:lnTo>
                <a:close/>
                <a:moveTo>
                  <a:pt x="4360820" y="58421"/>
                </a:moveTo>
                <a:lnTo>
                  <a:pt x="4475665" y="58421"/>
                </a:lnTo>
                <a:lnTo>
                  <a:pt x="4475665" y="78250"/>
                </a:lnTo>
                <a:lnTo>
                  <a:pt x="4430153" y="78250"/>
                </a:lnTo>
                <a:lnTo>
                  <a:pt x="4430153" y="199750"/>
                </a:lnTo>
                <a:lnTo>
                  <a:pt x="4406335" y="199750"/>
                </a:lnTo>
                <a:lnTo>
                  <a:pt x="4406335" y="78250"/>
                </a:lnTo>
                <a:lnTo>
                  <a:pt x="4360820" y="78250"/>
                </a:lnTo>
                <a:close/>
                <a:moveTo>
                  <a:pt x="4498156" y="58421"/>
                </a:moveTo>
                <a:lnTo>
                  <a:pt x="4522111" y="58421"/>
                </a:lnTo>
                <a:lnTo>
                  <a:pt x="4522111" y="113649"/>
                </a:lnTo>
                <a:lnTo>
                  <a:pt x="4552452" y="113649"/>
                </a:lnTo>
                <a:cubicBezTo>
                  <a:pt x="4572238" y="113649"/>
                  <a:pt x="4587476" y="117487"/>
                  <a:pt x="4598169" y="125161"/>
                </a:cubicBezTo>
                <a:cubicBezTo>
                  <a:pt x="4608857" y="132837"/>
                  <a:pt x="4614199" y="143418"/>
                  <a:pt x="4614199" y="156899"/>
                </a:cubicBezTo>
                <a:cubicBezTo>
                  <a:pt x="4614199" y="168699"/>
                  <a:pt x="4609742" y="178791"/>
                  <a:pt x="4600828" y="187175"/>
                </a:cubicBezTo>
                <a:cubicBezTo>
                  <a:pt x="4591911" y="195560"/>
                  <a:pt x="4577644" y="199750"/>
                  <a:pt x="4558043" y="199750"/>
                </a:cubicBezTo>
                <a:lnTo>
                  <a:pt x="4498156" y="199750"/>
                </a:lnTo>
                <a:close/>
                <a:moveTo>
                  <a:pt x="4522111" y="180055"/>
                </a:moveTo>
                <a:lnTo>
                  <a:pt x="4547261" y="180055"/>
                </a:lnTo>
                <a:cubicBezTo>
                  <a:pt x="4562431" y="180055"/>
                  <a:pt x="4573256" y="178193"/>
                  <a:pt x="4579732" y="174464"/>
                </a:cubicBezTo>
                <a:cubicBezTo>
                  <a:pt x="4586209" y="170738"/>
                  <a:pt x="4589445" y="164928"/>
                  <a:pt x="4589445" y="157032"/>
                </a:cubicBezTo>
                <a:cubicBezTo>
                  <a:pt x="4589445" y="150909"/>
                  <a:pt x="4587051" y="145455"/>
                  <a:pt x="4582259" y="140663"/>
                </a:cubicBezTo>
                <a:cubicBezTo>
                  <a:pt x="4577468" y="135871"/>
                  <a:pt x="4566866" y="133477"/>
                  <a:pt x="4550457" y="133477"/>
                </a:cubicBezTo>
                <a:lnTo>
                  <a:pt x="4522111" y="133477"/>
                </a:lnTo>
                <a:close/>
                <a:moveTo>
                  <a:pt x="4713955" y="58421"/>
                </a:moveTo>
                <a:lnTo>
                  <a:pt x="4769179" y="58421"/>
                </a:lnTo>
                <a:cubicBezTo>
                  <a:pt x="4782750" y="58421"/>
                  <a:pt x="4792846" y="59552"/>
                  <a:pt x="4799458" y="61816"/>
                </a:cubicBezTo>
                <a:cubicBezTo>
                  <a:pt x="4806065" y="64077"/>
                  <a:pt x="4811742" y="68221"/>
                  <a:pt x="4816491" y="74253"/>
                </a:cubicBezTo>
                <a:cubicBezTo>
                  <a:pt x="4821235" y="80287"/>
                  <a:pt x="4823608" y="87520"/>
                  <a:pt x="4823608" y="95951"/>
                </a:cubicBezTo>
                <a:cubicBezTo>
                  <a:pt x="4823608" y="102694"/>
                  <a:pt x="4822214" y="108569"/>
                  <a:pt x="4819416" y="113580"/>
                </a:cubicBezTo>
                <a:cubicBezTo>
                  <a:pt x="4816624" y="118595"/>
                  <a:pt x="4812429" y="122785"/>
                  <a:pt x="4806842" y="126158"/>
                </a:cubicBezTo>
                <a:cubicBezTo>
                  <a:pt x="4813498" y="128376"/>
                  <a:pt x="4819021" y="132524"/>
                  <a:pt x="4823413" y="138600"/>
                </a:cubicBezTo>
                <a:cubicBezTo>
                  <a:pt x="4827805" y="144681"/>
                  <a:pt x="4829997" y="151888"/>
                  <a:pt x="4829997" y="160229"/>
                </a:cubicBezTo>
                <a:cubicBezTo>
                  <a:pt x="4829112" y="173625"/>
                  <a:pt x="4824316" y="183557"/>
                  <a:pt x="4815626" y="190033"/>
                </a:cubicBezTo>
                <a:cubicBezTo>
                  <a:pt x="4806932" y="196510"/>
                  <a:pt x="4794286" y="199750"/>
                  <a:pt x="4777700" y="199750"/>
                </a:cubicBezTo>
                <a:lnTo>
                  <a:pt x="4713955" y="199750"/>
                </a:lnTo>
                <a:close/>
                <a:moveTo>
                  <a:pt x="4737905" y="117907"/>
                </a:moveTo>
                <a:lnTo>
                  <a:pt x="4763459" y="117907"/>
                </a:lnTo>
                <a:cubicBezTo>
                  <a:pt x="4773661" y="117907"/>
                  <a:pt x="4780670" y="117375"/>
                  <a:pt x="4784486" y="116309"/>
                </a:cubicBezTo>
                <a:cubicBezTo>
                  <a:pt x="4788299" y="115248"/>
                  <a:pt x="4791715" y="113094"/>
                  <a:pt x="4794735" y="109858"/>
                </a:cubicBezTo>
                <a:cubicBezTo>
                  <a:pt x="4797749" y="106618"/>
                  <a:pt x="4799256" y="102737"/>
                  <a:pt x="4799256" y="98212"/>
                </a:cubicBezTo>
                <a:cubicBezTo>
                  <a:pt x="4799256" y="90760"/>
                  <a:pt x="4796615" y="85569"/>
                  <a:pt x="4791337" y="82638"/>
                </a:cubicBezTo>
                <a:cubicBezTo>
                  <a:pt x="4786059" y="79716"/>
                  <a:pt x="4777030" y="78250"/>
                  <a:pt x="4764254" y="78250"/>
                </a:cubicBezTo>
                <a:lnTo>
                  <a:pt x="4737905" y="78250"/>
                </a:lnTo>
                <a:close/>
                <a:moveTo>
                  <a:pt x="4737905" y="180055"/>
                </a:moveTo>
                <a:lnTo>
                  <a:pt x="4769446" y="180055"/>
                </a:lnTo>
                <a:cubicBezTo>
                  <a:pt x="4783017" y="180055"/>
                  <a:pt x="4792337" y="178477"/>
                  <a:pt x="4797396" y="175328"/>
                </a:cubicBezTo>
                <a:cubicBezTo>
                  <a:pt x="4802447" y="172178"/>
                  <a:pt x="4805110" y="166745"/>
                  <a:pt x="4805377" y="159030"/>
                </a:cubicBezTo>
                <a:cubicBezTo>
                  <a:pt x="4805377" y="154502"/>
                  <a:pt x="4803912" y="150307"/>
                  <a:pt x="4800989" y="146448"/>
                </a:cubicBezTo>
                <a:cubicBezTo>
                  <a:pt x="4798062" y="142590"/>
                  <a:pt x="4794245" y="140155"/>
                  <a:pt x="4789541" y="139133"/>
                </a:cubicBezTo>
                <a:cubicBezTo>
                  <a:pt x="4784839" y="138110"/>
                  <a:pt x="4777297" y="137603"/>
                  <a:pt x="4766918" y="137603"/>
                </a:cubicBezTo>
                <a:lnTo>
                  <a:pt x="4737905" y="137603"/>
                </a:lnTo>
                <a:close/>
                <a:moveTo>
                  <a:pt x="5051660" y="176728"/>
                </a:moveTo>
                <a:lnTo>
                  <a:pt x="5051660" y="199750"/>
                </a:lnTo>
                <a:lnTo>
                  <a:pt x="4922708" y="199750"/>
                </a:lnTo>
                <a:cubicBezTo>
                  <a:pt x="4922532" y="193983"/>
                  <a:pt x="4923464" y="188439"/>
                  <a:pt x="4925502" y="183114"/>
                </a:cubicBezTo>
                <a:cubicBezTo>
                  <a:pt x="4928785" y="174334"/>
                  <a:pt x="4934040" y="165683"/>
                  <a:pt x="4941273" y="157165"/>
                </a:cubicBezTo>
                <a:cubicBezTo>
                  <a:pt x="4948502" y="148651"/>
                  <a:pt x="4958949" y="138802"/>
                  <a:pt x="4972612" y="127620"/>
                </a:cubicBezTo>
                <a:cubicBezTo>
                  <a:pt x="4993815" y="110232"/>
                  <a:pt x="5008144" y="96455"/>
                  <a:pt x="5015596" y="86299"/>
                </a:cubicBezTo>
                <a:cubicBezTo>
                  <a:pt x="5023047" y="76141"/>
                  <a:pt x="5026777" y="66536"/>
                  <a:pt x="5026777" y="57488"/>
                </a:cubicBezTo>
                <a:cubicBezTo>
                  <a:pt x="5026777" y="47999"/>
                  <a:pt x="5023382" y="39989"/>
                  <a:pt x="5016597" y="33470"/>
                </a:cubicBezTo>
                <a:cubicBezTo>
                  <a:pt x="5009806" y="26950"/>
                  <a:pt x="5000958" y="23688"/>
                  <a:pt x="4990046" y="23688"/>
                </a:cubicBezTo>
                <a:cubicBezTo>
                  <a:pt x="4978516" y="23688"/>
                  <a:pt x="4969288" y="27144"/>
                  <a:pt x="4962369" y="34067"/>
                </a:cubicBezTo>
                <a:cubicBezTo>
                  <a:pt x="4955450" y="40986"/>
                  <a:pt x="4951940" y="50569"/>
                  <a:pt x="4951853" y="62813"/>
                </a:cubicBezTo>
                <a:lnTo>
                  <a:pt x="4927233" y="60282"/>
                </a:lnTo>
                <a:cubicBezTo>
                  <a:pt x="4928919" y="41922"/>
                  <a:pt x="4935265" y="27925"/>
                  <a:pt x="4946267" y="18300"/>
                </a:cubicBezTo>
                <a:cubicBezTo>
                  <a:pt x="4957265" y="8673"/>
                  <a:pt x="4972039" y="3860"/>
                  <a:pt x="4990576" y="3860"/>
                </a:cubicBezTo>
                <a:cubicBezTo>
                  <a:pt x="5009299" y="3860"/>
                  <a:pt x="5024112" y="9050"/>
                  <a:pt x="5035025" y="19430"/>
                </a:cubicBezTo>
                <a:cubicBezTo>
                  <a:pt x="5045940" y="29808"/>
                  <a:pt x="5051393" y="42675"/>
                  <a:pt x="5051393" y="58021"/>
                </a:cubicBezTo>
                <a:cubicBezTo>
                  <a:pt x="5051393" y="65827"/>
                  <a:pt x="5049798" y="73502"/>
                  <a:pt x="5046606" y="81044"/>
                </a:cubicBezTo>
                <a:cubicBezTo>
                  <a:pt x="5043413" y="88585"/>
                  <a:pt x="5038109" y="96527"/>
                  <a:pt x="5030705" y="104864"/>
                </a:cubicBezTo>
                <a:cubicBezTo>
                  <a:pt x="5023296" y="113202"/>
                  <a:pt x="5010987" y="124651"/>
                  <a:pt x="4993772" y="139197"/>
                </a:cubicBezTo>
                <a:cubicBezTo>
                  <a:pt x="4979401" y="151265"/>
                  <a:pt x="4970174" y="159447"/>
                  <a:pt x="4966092" y="163750"/>
                </a:cubicBezTo>
                <a:cubicBezTo>
                  <a:pt x="4962010" y="168055"/>
                  <a:pt x="4958640" y="172382"/>
                  <a:pt x="4955976" y="176728"/>
                </a:cubicBezTo>
                <a:close/>
                <a:moveTo>
                  <a:pt x="5159718" y="253915"/>
                </a:moveTo>
                <a:lnTo>
                  <a:pt x="5159718" y="58421"/>
                </a:lnTo>
                <a:lnTo>
                  <a:pt x="5181544" y="58421"/>
                </a:lnTo>
                <a:lnTo>
                  <a:pt x="5181544" y="76788"/>
                </a:lnTo>
                <a:cubicBezTo>
                  <a:pt x="5186689" y="69603"/>
                  <a:pt x="5192503" y="64214"/>
                  <a:pt x="5198979" y="60617"/>
                </a:cubicBezTo>
                <a:cubicBezTo>
                  <a:pt x="5205452" y="57024"/>
                  <a:pt x="5213303" y="55227"/>
                  <a:pt x="5222534" y="55227"/>
                </a:cubicBezTo>
                <a:cubicBezTo>
                  <a:pt x="5234597" y="55227"/>
                  <a:pt x="5245242" y="58331"/>
                  <a:pt x="5254470" y="64542"/>
                </a:cubicBezTo>
                <a:cubicBezTo>
                  <a:pt x="5263697" y="70751"/>
                  <a:pt x="5270663" y="79514"/>
                  <a:pt x="5275364" y="90824"/>
                </a:cubicBezTo>
                <a:cubicBezTo>
                  <a:pt x="5280062" y="102140"/>
                  <a:pt x="5282416" y="114538"/>
                  <a:pt x="5282416" y="128024"/>
                </a:cubicBezTo>
                <a:cubicBezTo>
                  <a:pt x="5282416" y="142482"/>
                  <a:pt x="5279821" y="155503"/>
                  <a:pt x="5274633" y="167076"/>
                </a:cubicBezTo>
                <a:cubicBezTo>
                  <a:pt x="5269442" y="178654"/>
                  <a:pt x="5261904" y="187529"/>
                  <a:pt x="5252012" y="193694"/>
                </a:cubicBezTo>
                <a:cubicBezTo>
                  <a:pt x="5242118" y="199858"/>
                  <a:pt x="5231718" y="202944"/>
                  <a:pt x="5220803" y="202944"/>
                </a:cubicBezTo>
                <a:cubicBezTo>
                  <a:pt x="5212818" y="202944"/>
                  <a:pt x="5205654" y="201258"/>
                  <a:pt x="5199310" y="197885"/>
                </a:cubicBezTo>
                <a:cubicBezTo>
                  <a:pt x="5192970" y="194516"/>
                  <a:pt x="5187758" y="190260"/>
                  <a:pt x="5183676" y="185113"/>
                </a:cubicBezTo>
                <a:lnTo>
                  <a:pt x="5183676" y="253915"/>
                </a:lnTo>
                <a:close/>
                <a:moveTo>
                  <a:pt x="5181411" y="129884"/>
                </a:moveTo>
                <a:cubicBezTo>
                  <a:pt x="5181411" y="148072"/>
                  <a:pt x="5185094" y="161514"/>
                  <a:pt x="5192456" y="170208"/>
                </a:cubicBezTo>
                <a:cubicBezTo>
                  <a:pt x="5199822" y="178903"/>
                  <a:pt x="5208735" y="183251"/>
                  <a:pt x="5219208" y="183251"/>
                </a:cubicBezTo>
                <a:cubicBezTo>
                  <a:pt x="5229853" y="183251"/>
                  <a:pt x="5238969" y="178748"/>
                  <a:pt x="5246557" y="169741"/>
                </a:cubicBezTo>
                <a:cubicBezTo>
                  <a:pt x="5254139" y="160737"/>
                  <a:pt x="5257933" y="146783"/>
                  <a:pt x="5257933" y="127887"/>
                </a:cubicBezTo>
                <a:cubicBezTo>
                  <a:pt x="5257933" y="109879"/>
                  <a:pt x="5254229" y="96393"/>
                  <a:pt x="5246820" y="87430"/>
                </a:cubicBezTo>
                <a:cubicBezTo>
                  <a:pt x="5239411" y="78474"/>
                  <a:pt x="5230563" y="73990"/>
                  <a:pt x="5220269" y="73990"/>
                </a:cubicBezTo>
                <a:cubicBezTo>
                  <a:pt x="5210067" y="73990"/>
                  <a:pt x="5201043" y="78761"/>
                  <a:pt x="5193190" y="88297"/>
                </a:cubicBezTo>
                <a:cubicBezTo>
                  <a:pt x="5185335" y="97837"/>
                  <a:pt x="5181411" y="111701"/>
                  <a:pt x="5181411" y="129884"/>
                </a:cubicBezTo>
                <a:close/>
                <a:moveTo>
                  <a:pt x="5403518" y="182319"/>
                </a:moveTo>
                <a:cubicBezTo>
                  <a:pt x="5394646" y="189858"/>
                  <a:pt x="5386107" y="195182"/>
                  <a:pt x="5377899" y="198284"/>
                </a:cubicBezTo>
                <a:cubicBezTo>
                  <a:pt x="5369691" y="201388"/>
                  <a:pt x="5360886" y="202944"/>
                  <a:pt x="5351483" y="202944"/>
                </a:cubicBezTo>
                <a:cubicBezTo>
                  <a:pt x="5335960" y="202944"/>
                  <a:pt x="5324026" y="199149"/>
                  <a:pt x="5315684" y="191567"/>
                </a:cubicBezTo>
                <a:cubicBezTo>
                  <a:pt x="5307347" y="183981"/>
                  <a:pt x="5303175" y="174287"/>
                  <a:pt x="5303175" y="162487"/>
                </a:cubicBezTo>
                <a:cubicBezTo>
                  <a:pt x="5303175" y="155568"/>
                  <a:pt x="5304751" y="149249"/>
                  <a:pt x="5307901" y="143526"/>
                </a:cubicBezTo>
                <a:cubicBezTo>
                  <a:pt x="5311052" y="137802"/>
                  <a:pt x="5315176" y="133211"/>
                  <a:pt x="5320278" y="129747"/>
                </a:cubicBezTo>
                <a:cubicBezTo>
                  <a:pt x="5325376" y="126292"/>
                  <a:pt x="5331125" y="123674"/>
                  <a:pt x="5337510" y="121900"/>
                </a:cubicBezTo>
                <a:cubicBezTo>
                  <a:pt x="5342212" y="120658"/>
                  <a:pt x="5349308" y="119459"/>
                  <a:pt x="5358804" y="118307"/>
                </a:cubicBezTo>
                <a:cubicBezTo>
                  <a:pt x="5378144" y="116000"/>
                  <a:pt x="5392382" y="113249"/>
                  <a:pt x="5401522" y="110056"/>
                </a:cubicBezTo>
                <a:cubicBezTo>
                  <a:pt x="5401613" y="106773"/>
                  <a:pt x="5401652" y="104689"/>
                  <a:pt x="5401652" y="103799"/>
                </a:cubicBezTo>
                <a:cubicBezTo>
                  <a:pt x="5401652" y="94043"/>
                  <a:pt x="5399391" y="87167"/>
                  <a:pt x="5394870" y="83175"/>
                </a:cubicBezTo>
                <a:cubicBezTo>
                  <a:pt x="5388746" y="77764"/>
                  <a:pt x="5379653" y="75057"/>
                  <a:pt x="5367585" y="75057"/>
                </a:cubicBezTo>
                <a:cubicBezTo>
                  <a:pt x="5356318" y="75057"/>
                  <a:pt x="5348002" y="77030"/>
                  <a:pt x="5342638" y="80979"/>
                </a:cubicBezTo>
                <a:cubicBezTo>
                  <a:pt x="5337267" y="84924"/>
                  <a:pt x="5333296" y="91911"/>
                  <a:pt x="5330725" y="101938"/>
                </a:cubicBezTo>
                <a:lnTo>
                  <a:pt x="5307304" y="98741"/>
                </a:lnTo>
                <a:cubicBezTo>
                  <a:pt x="5309431" y="88719"/>
                  <a:pt x="5312937" y="80622"/>
                  <a:pt x="5317815" y="74455"/>
                </a:cubicBezTo>
                <a:cubicBezTo>
                  <a:pt x="5322693" y="68292"/>
                  <a:pt x="5329750" y="63541"/>
                  <a:pt x="5338972" y="60213"/>
                </a:cubicBezTo>
                <a:cubicBezTo>
                  <a:pt x="5348199" y="56887"/>
                  <a:pt x="5358891" y="55227"/>
                  <a:pt x="5371049" y="55227"/>
                </a:cubicBezTo>
                <a:cubicBezTo>
                  <a:pt x="5383112" y="55227"/>
                  <a:pt x="5392916" y="56646"/>
                  <a:pt x="5400457" y="59487"/>
                </a:cubicBezTo>
                <a:cubicBezTo>
                  <a:pt x="5407999" y="62327"/>
                  <a:pt x="5413543" y="65898"/>
                  <a:pt x="5417092" y="70201"/>
                </a:cubicBezTo>
                <a:cubicBezTo>
                  <a:pt x="5420638" y="74502"/>
                  <a:pt x="5423123" y="79938"/>
                  <a:pt x="5424545" y="86501"/>
                </a:cubicBezTo>
                <a:cubicBezTo>
                  <a:pt x="5425344" y="90583"/>
                  <a:pt x="5425740" y="97949"/>
                  <a:pt x="5425740" y="108590"/>
                </a:cubicBezTo>
                <a:lnTo>
                  <a:pt x="5425740" y="140533"/>
                </a:lnTo>
                <a:cubicBezTo>
                  <a:pt x="5425740" y="162799"/>
                  <a:pt x="5426248" y="176883"/>
                  <a:pt x="5427270" y="182780"/>
                </a:cubicBezTo>
                <a:cubicBezTo>
                  <a:pt x="5428293" y="188683"/>
                  <a:pt x="5430308" y="194340"/>
                  <a:pt x="5433328" y="199750"/>
                </a:cubicBezTo>
                <a:lnTo>
                  <a:pt x="5408308" y="199750"/>
                </a:lnTo>
                <a:cubicBezTo>
                  <a:pt x="5405825" y="194781"/>
                  <a:pt x="5404230" y="188971"/>
                  <a:pt x="5403518" y="182319"/>
                </a:cubicBezTo>
                <a:close/>
                <a:moveTo>
                  <a:pt x="5401522" y="128819"/>
                </a:moveTo>
                <a:cubicBezTo>
                  <a:pt x="5392829" y="132372"/>
                  <a:pt x="5379786" y="135386"/>
                  <a:pt x="5362398" y="137869"/>
                </a:cubicBezTo>
                <a:cubicBezTo>
                  <a:pt x="5352549" y="139291"/>
                  <a:pt x="5345585" y="140886"/>
                  <a:pt x="5341504" y="142661"/>
                </a:cubicBezTo>
                <a:cubicBezTo>
                  <a:pt x="5337420" y="144432"/>
                  <a:pt x="5334271" y="147028"/>
                  <a:pt x="5332053" y="150445"/>
                </a:cubicBezTo>
                <a:cubicBezTo>
                  <a:pt x="5329836" y="153857"/>
                  <a:pt x="5328727" y="157652"/>
                  <a:pt x="5328727" y="161824"/>
                </a:cubicBezTo>
                <a:cubicBezTo>
                  <a:pt x="5328727" y="168210"/>
                  <a:pt x="5331143" y="173531"/>
                  <a:pt x="5335981" y="177790"/>
                </a:cubicBezTo>
                <a:cubicBezTo>
                  <a:pt x="5340816" y="182052"/>
                  <a:pt x="5347890" y="184179"/>
                  <a:pt x="5357207" y="184179"/>
                </a:cubicBezTo>
                <a:cubicBezTo>
                  <a:pt x="5366433" y="184179"/>
                  <a:pt x="5374641" y="182160"/>
                  <a:pt x="5381827" y="178122"/>
                </a:cubicBezTo>
                <a:cubicBezTo>
                  <a:pt x="5389013" y="174086"/>
                  <a:pt x="5394290" y="168566"/>
                  <a:pt x="5397663" y="161557"/>
                </a:cubicBezTo>
                <a:cubicBezTo>
                  <a:pt x="5400233" y="156147"/>
                  <a:pt x="5401522" y="148162"/>
                  <a:pt x="5401522" y="137603"/>
                </a:cubicBezTo>
                <a:close/>
                <a:moveTo>
                  <a:pt x="5490871" y="135871"/>
                </a:moveTo>
                <a:lnTo>
                  <a:pt x="5490871" y="117108"/>
                </a:lnTo>
                <a:cubicBezTo>
                  <a:pt x="5500988" y="117018"/>
                  <a:pt x="5507889" y="116622"/>
                  <a:pt x="5511570" y="115909"/>
                </a:cubicBezTo>
                <a:cubicBezTo>
                  <a:pt x="5515250" y="115201"/>
                  <a:pt x="5518732" y="113072"/>
                  <a:pt x="5522015" y="109522"/>
                </a:cubicBezTo>
                <a:cubicBezTo>
                  <a:pt x="5525294" y="105973"/>
                  <a:pt x="5526936" y="101542"/>
                  <a:pt x="5526936" y="96218"/>
                </a:cubicBezTo>
                <a:cubicBezTo>
                  <a:pt x="5526936" y="89741"/>
                  <a:pt x="5524786" y="84572"/>
                  <a:pt x="5520484" y="80713"/>
                </a:cubicBezTo>
                <a:cubicBezTo>
                  <a:pt x="5516183" y="76853"/>
                  <a:pt x="5510613" y="74924"/>
                  <a:pt x="5503784" y="74924"/>
                </a:cubicBezTo>
                <a:cubicBezTo>
                  <a:pt x="5490299" y="74924"/>
                  <a:pt x="5480849" y="82865"/>
                  <a:pt x="5475438" y="98741"/>
                </a:cubicBezTo>
                <a:lnTo>
                  <a:pt x="5452679" y="95019"/>
                </a:lnTo>
                <a:cubicBezTo>
                  <a:pt x="5459777" y="68490"/>
                  <a:pt x="5476903" y="55227"/>
                  <a:pt x="5504051" y="55227"/>
                </a:cubicBezTo>
                <a:cubicBezTo>
                  <a:pt x="5519131" y="55227"/>
                  <a:pt x="5530953" y="59350"/>
                  <a:pt x="5539514" y="67601"/>
                </a:cubicBezTo>
                <a:cubicBezTo>
                  <a:pt x="5548079" y="75856"/>
                  <a:pt x="5552355" y="85702"/>
                  <a:pt x="5552355" y="97146"/>
                </a:cubicBezTo>
                <a:cubicBezTo>
                  <a:pt x="5552355" y="108680"/>
                  <a:pt x="5546769" y="117864"/>
                  <a:pt x="5535586" y="124694"/>
                </a:cubicBezTo>
                <a:cubicBezTo>
                  <a:pt x="5542685" y="128509"/>
                  <a:pt x="5548010" y="133366"/>
                  <a:pt x="5551560" y="139262"/>
                </a:cubicBezTo>
                <a:cubicBezTo>
                  <a:pt x="5555106" y="145166"/>
                  <a:pt x="5556880" y="152150"/>
                  <a:pt x="5556880" y="160229"/>
                </a:cubicBezTo>
                <a:cubicBezTo>
                  <a:pt x="5556880" y="172916"/>
                  <a:pt x="5552265" y="183204"/>
                  <a:pt x="5543039" y="191100"/>
                </a:cubicBezTo>
                <a:cubicBezTo>
                  <a:pt x="5533816" y="198994"/>
                  <a:pt x="5520902" y="202944"/>
                  <a:pt x="5504314" y="202944"/>
                </a:cubicBezTo>
                <a:cubicBezTo>
                  <a:pt x="5472108" y="202944"/>
                  <a:pt x="5453435" y="188616"/>
                  <a:pt x="5448290" y="159963"/>
                </a:cubicBezTo>
                <a:lnTo>
                  <a:pt x="5470779" y="155171"/>
                </a:lnTo>
                <a:cubicBezTo>
                  <a:pt x="5472818" y="164218"/>
                  <a:pt x="5476968" y="171227"/>
                  <a:pt x="5483224" y="176195"/>
                </a:cubicBezTo>
                <a:cubicBezTo>
                  <a:pt x="5489477" y="181163"/>
                  <a:pt x="5496638" y="183647"/>
                  <a:pt x="5504712" y="183647"/>
                </a:cubicBezTo>
                <a:cubicBezTo>
                  <a:pt x="5512788" y="183647"/>
                  <a:pt x="5519509" y="181361"/>
                  <a:pt x="5524876" y="176793"/>
                </a:cubicBezTo>
                <a:cubicBezTo>
                  <a:pt x="5530244" y="172224"/>
                  <a:pt x="5532927" y="166392"/>
                  <a:pt x="5532927" y="159293"/>
                </a:cubicBezTo>
                <a:cubicBezTo>
                  <a:pt x="5532927" y="153792"/>
                  <a:pt x="5531242" y="149004"/>
                  <a:pt x="5527868" y="144923"/>
                </a:cubicBezTo>
                <a:cubicBezTo>
                  <a:pt x="5524495" y="140839"/>
                  <a:pt x="5520902" y="138291"/>
                  <a:pt x="5517090" y="137272"/>
                </a:cubicBezTo>
                <a:cubicBezTo>
                  <a:pt x="5513273" y="136250"/>
                  <a:pt x="5506354" y="135738"/>
                  <a:pt x="5496332" y="135738"/>
                </a:cubicBezTo>
                <a:cubicBezTo>
                  <a:pt x="5495533" y="135738"/>
                  <a:pt x="5493716" y="135781"/>
                  <a:pt x="5490871" y="135871"/>
                </a:cubicBezTo>
                <a:close/>
                <a:moveTo>
                  <a:pt x="5676778" y="182319"/>
                </a:moveTo>
                <a:cubicBezTo>
                  <a:pt x="5667908" y="189858"/>
                  <a:pt x="5659369" y="195182"/>
                  <a:pt x="5651165" y="198284"/>
                </a:cubicBezTo>
                <a:cubicBezTo>
                  <a:pt x="5642957" y="201388"/>
                  <a:pt x="5634151" y="202944"/>
                  <a:pt x="5624747" y="202944"/>
                </a:cubicBezTo>
                <a:cubicBezTo>
                  <a:pt x="5609224" y="202944"/>
                  <a:pt x="5597286" y="199149"/>
                  <a:pt x="5588949" y="191567"/>
                </a:cubicBezTo>
                <a:cubicBezTo>
                  <a:pt x="5580611" y="183981"/>
                  <a:pt x="5576440" y="174287"/>
                  <a:pt x="5576440" y="162487"/>
                </a:cubicBezTo>
                <a:cubicBezTo>
                  <a:pt x="5576440" y="155568"/>
                  <a:pt x="5578017" y="149249"/>
                  <a:pt x="5581166" y="143526"/>
                </a:cubicBezTo>
                <a:cubicBezTo>
                  <a:pt x="5584316" y="137802"/>
                  <a:pt x="5588442" y="133211"/>
                  <a:pt x="5593540" y="129747"/>
                </a:cubicBezTo>
                <a:cubicBezTo>
                  <a:pt x="5598640" y="126292"/>
                  <a:pt x="5604390" y="123674"/>
                  <a:pt x="5610776" y="121900"/>
                </a:cubicBezTo>
                <a:cubicBezTo>
                  <a:pt x="5615478" y="120658"/>
                  <a:pt x="5622573" y="119459"/>
                  <a:pt x="5632070" y="118307"/>
                </a:cubicBezTo>
                <a:cubicBezTo>
                  <a:pt x="5651409" y="116000"/>
                  <a:pt x="5665647" y="113249"/>
                  <a:pt x="5674788" y="110056"/>
                </a:cubicBezTo>
                <a:cubicBezTo>
                  <a:pt x="5674875" y="106773"/>
                  <a:pt x="5674918" y="104689"/>
                  <a:pt x="5674918" y="103799"/>
                </a:cubicBezTo>
                <a:cubicBezTo>
                  <a:pt x="5674918" y="94043"/>
                  <a:pt x="5672657" y="87167"/>
                  <a:pt x="5668135" y="83175"/>
                </a:cubicBezTo>
                <a:cubicBezTo>
                  <a:pt x="5662011" y="77764"/>
                  <a:pt x="5652918" y="75057"/>
                  <a:pt x="5640850" y="75057"/>
                </a:cubicBezTo>
                <a:cubicBezTo>
                  <a:pt x="5629583" y="75057"/>
                  <a:pt x="5621266" y="77030"/>
                  <a:pt x="5615900" y="80979"/>
                </a:cubicBezTo>
                <a:cubicBezTo>
                  <a:pt x="5610531" y="84924"/>
                  <a:pt x="5606560" y="91911"/>
                  <a:pt x="5603987" y="101938"/>
                </a:cubicBezTo>
                <a:lnTo>
                  <a:pt x="5580568" y="98741"/>
                </a:lnTo>
                <a:cubicBezTo>
                  <a:pt x="5582697" y="88719"/>
                  <a:pt x="5586203" y="80622"/>
                  <a:pt x="5591080" y="74455"/>
                </a:cubicBezTo>
                <a:cubicBezTo>
                  <a:pt x="5595958" y="68292"/>
                  <a:pt x="5603014" y="63541"/>
                  <a:pt x="5612238" y="60213"/>
                </a:cubicBezTo>
                <a:cubicBezTo>
                  <a:pt x="5621465" y="56887"/>
                  <a:pt x="5632157" y="55227"/>
                  <a:pt x="5644313" y="55227"/>
                </a:cubicBezTo>
                <a:cubicBezTo>
                  <a:pt x="5656373" y="55227"/>
                  <a:pt x="5666180" y="56646"/>
                  <a:pt x="5673723" y="59487"/>
                </a:cubicBezTo>
                <a:cubicBezTo>
                  <a:pt x="5681264" y="62327"/>
                  <a:pt x="5686809" y="65898"/>
                  <a:pt x="5690357" y="70201"/>
                </a:cubicBezTo>
                <a:cubicBezTo>
                  <a:pt x="5693904" y="74502"/>
                  <a:pt x="5696388" y="79938"/>
                  <a:pt x="5697810" y="86501"/>
                </a:cubicBezTo>
                <a:cubicBezTo>
                  <a:pt x="5698608" y="90583"/>
                  <a:pt x="5699004" y="97949"/>
                  <a:pt x="5699004" y="108590"/>
                </a:cubicBezTo>
                <a:lnTo>
                  <a:pt x="5699004" y="140533"/>
                </a:lnTo>
                <a:cubicBezTo>
                  <a:pt x="5699004" y="162799"/>
                  <a:pt x="5699513" y="176883"/>
                  <a:pt x="5700535" y="182780"/>
                </a:cubicBezTo>
                <a:cubicBezTo>
                  <a:pt x="5701558" y="188683"/>
                  <a:pt x="5703573" y="194340"/>
                  <a:pt x="5706591" y="199750"/>
                </a:cubicBezTo>
                <a:lnTo>
                  <a:pt x="5681573" y="199750"/>
                </a:lnTo>
                <a:cubicBezTo>
                  <a:pt x="5679090" y="194781"/>
                  <a:pt x="5677495" y="188971"/>
                  <a:pt x="5676778" y="182319"/>
                </a:cubicBezTo>
                <a:close/>
                <a:moveTo>
                  <a:pt x="5674788" y="128819"/>
                </a:moveTo>
                <a:cubicBezTo>
                  <a:pt x="5666094" y="132372"/>
                  <a:pt x="5653051" y="135386"/>
                  <a:pt x="5635663" y="137869"/>
                </a:cubicBezTo>
                <a:cubicBezTo>
                  <a:pt x="5625813" y="139291"/>
                  <a:pt x="5618851" y="140886"/>
                  <a:pt x="5614768" y="142661"/>
                </a:cubicBezTo>
                <a:cubicBezTo>
                  <a:pt x="5610686" y="144432"/>
                  <a:pt x="5607537" y="147028"/>
                  <a:pt x="5605318" y="150445"/>
                </a:cubicBezTo>
                <a:cubicBezTo>
                  <a:pt x="5603101" y="153857"/>
                  <a:pt x="5601992" y="157652"/>
                  <a:pt x="5601992" y="161824"/>
                </a:cubicBezTo>
                <a:cubicBezTo>
                  <a:pt x="5601992" y="168210"/>
                  <a:pt x="5604408" y="173531"/>
                  <a:pt x="5609246" y="177790"/>
                </a:cubicBezTo>
                <a:cubicBezTo>
                  <a:pt x="5614081" y="182052"/>
                  <a:pt x="5621155" y="184179"/>
                  <a:pt x="5630472" y="184179"/>
                </a:cubicBezTo>
                <a:cubicBezTo>
                  <a:pt x="5639698" y="184179"/>
                  <a:pt x="5647906" y="182160"/>
                  <a:pt x="5655092" y="178122"/>
                </a:cubicBezTo>
                <a:cubicBezTo>
                  <a:pt x="5662278" y="174086"/>
                  <a:pt x="5667556" y="168566"/>
                  <a:pt x="5670928" y="161557"/>
                </a:cubicBezTo>
                <a:cubicBezTo>
                  <a:pt x="5673500" y="156147"/>
                  <a:pt x="5674788" y="148162"/>
                  <a:pt x="5674788" y="137603"/>
                </a:cubicBezTo>
                <a:close/>
                <a:moveTo>
                  <a:pt x="5826934" y="58421"/>
                </a:moveTo>
                <a:lnTo>
                  <a:pt x="5925417" y="58421"/>
                </a:lnTo>
                <a:lnTo>
                  <a:pt x="5925417" y="180055"/>
                </a:lnTo>
                <a:lnTo>
                  <a:pt x="5940716" y="180055"/>
                </a:lnTo>
                <a:lnTo>
                  <a:pt x="5940716" y="239803"/>
                </a:lnTo>
                <a:lnTo>
                  <a:pt x="5921025" y="239803"/>
                </a:lnTo>
                <a:lnTo>
                  <a:pt x="5921025" y="199750"/>
                </a:lnTo>
                <a:lnTo>
                  <a:pt x="5809770" y="199750"/>
                </a:lnTo>
                <a:lnTo>
                  <a:pt x="5809770" y="239803"/>
                </a:lnTo>
                <a:lnTo>
                  <a:pt x="5790074" y="239803"/>
                </a:lnTo>
                <a:lnTo>
                  <a:pt x="5790074" y="180055"/>
                </a:lnTo>
                <a:lnTo>
                  <a:pt x="5802714" y="180055"/>
                </a:lnTo>
                <a:cubicBezTo>
                  <a:pt x="5819572" y="157165"/>
                  <a:pt x="5827648" y="116622"/>
                  <a:pt x="5826934" y="58421"/>
                </a:cubicBezTo>
                <a:close/>
                <a:moveTo>
                  <a:pt x="5846896" y="78250"/>
                </a:moveTo>
                <a:cubicBezTo>
                  <a:pt x="5845126" y="124117"/>
                  <a:pt x="5838027" y="158054"/>
                  <a:pt x="5825606" y="180055"/>
                </a:cubicBezTo>
                <a:lnTo>
                  <a:pt x="5901595" y="180055"/>
                </a:lnTo>
                <a:lnTo>
                  <a:pt x="5901595" y="78250"/>
                </a:lnTo>
                <a:close/>
                <a:moveTo>
                  <a:pt x="5958147" y="129086"/>
                </a:moveTo>
                <a:cubicBezTo>
                  <a:pt x="5958147" y="102914"/>
                  <a:pt x="5965423" y="83531"/>
                  <a:pt x="5979975" y="70931"/>
                </a:cubicBezTo>
                <a:cubicBezTo>
                  <a:pt x="5992130" y="60462"/>
                  <a:pt x="6006945" y="55227"/>
                  <a:pt x="6024419" y="55227"/>
                </a:cubicBezTo>
                <a:cubicBezTo>
                  <a:pt x="6043853" y="55227"/>
                  <a:pt x="6059736" y="61593"/>
                  <a:pt x="6072066" y="74326"/>
                </a:cubicBezTo>
                <a:cubicBezTo>
                  <a:pt x="6084398" y="87059"/>
                  <a:pt x="6090562" y="104646"/>
                  <a:pt x="6090562" y="127088"/>
                </a:cubicBezTo>
                <a:cubicBezTo>
                  <a:pt x="6090562" y="145278"/>
                  <a:pt x="6087834" y="159585"/>
                  <a:pt x="6082379" y="170006"/>
                </a:cubicBezTo>
                <a:cubicBezTo>
                  <a:pt x="6076922" y="180432"/>
                  <a:pt x="6068981" y="188529"/>
                  <a:pt x="6058558" y="194292"/>
                </a:cubicBezTo>
                <a:cubicBezTo>
                  <a:pt x="6048129" y="200060"/>
                  <a:pt x="6036753" y="202944"/>
                  <a:pt x="6024419" y="202944"/>
                </a:cubicBezTo>
                <a:cubicBezTo>
                  <a:pt x="6004637" y="202944"/>
                  <a:pt x="5988647" y="196600"/>
                  <a:pt x="5976450" y="183914"/>
                </a:cubicBezTo>
                <a:cubicBezTo>
                  <a:pt x="5964245" y="171227"/>
                  <a:pt x="5958147" y="152954"/>
                  <a:pt x="5958147" y="129086"/>
                </a:cubicBezTo>
                <a:close/>
                <a:moveTo>
                  <a:pt x="5982771" y="129086"/>
                </a:moveTo>
                <a:cubicBezTo>
                  <a:pt x="5982771" y="147187"/>
                  <a:pt x="5986717" y="160737"/>
                  <a:pt x="5994615" y="169741"/>
                </a:cubicBezTo>
                <a:cubicBezTo>
                  <a:pt x="6002510" y="178748"/>
                  <a:pt x="6012443" y="183251"/>
                  <a:pt x="6024419" y="183251"/>
                </a:cubicBezTo>
                <a:cubicBezTo>
                  <a:pt x="6036310" y="183251"/>
                  <a:pt x="6046203" y="178726"/>
                  <a:pt x="6054098" y="169672"/>
                </a:cubicBezTo>
                <a:cubicBezTo>
                  <a:pt x="6061994" y="160625"/>
                  <a:pt x="6065941" y="146826"/>
                  <a:pt x="6065941" y="128287"/>
                </a:cubicBezTo>
                <a:cubicBezTo>
                  <a:pt x="6065941" y="110808"/>
                  <a:pt x="6061972" y="97568"/>
                  <a:pt x="6054033" y="88560"/>
                </a:cubicBezTo>
                <a:cubicBezTo>
                  <a:pt x="6046092" y="79561"/>
                  <a:pt x="6036220" y="75057"/>
                  <a:pt x="6024419" y="75057"/>
                </a:cubicBezTo>
                <a:cubicBezTo>
                  <a:pt x="6012443" y="75057"/>
                  <a:pt x="6002510" y="79535"/>
                  <a:pt x="5994615" y="88495"/>
                </a:cubicBezTo>
                <a:cubicBezTo>
                  <a:pt x="5986717" y="97460"/>
                  <a:pt x="5982771" y="110984"/>
                  <a:pt x="5982771" y="129086"/>
                </a:cubicBezTo>
                <a:close/>
                <a:moveTo>
                  <a:pt x="6222175" y="0"/>
                </a:moveTo>
                <a:lnTo>
                  <a:pt x="6243331" y="267"/>
                </a:lnTo>
                <a:cubicBezTo>
                  <a:pt x="6242356" y="9760"/>
                  <a:pt x="6240254" y="16366"/>
                  <a:pt x="6237015" y="20096"/>
                </a:cubicBezTo>
                <a:cubicBezTo>
                  <a:pt x="6233778" y="23822"/>
                  <a:pt x="6229605" y="26216"/>
                  <a:pt x="6224504" y="27281"/>
                </a:cubicBezTo>
                <a:cubicBezTo>
                  <a:pt x="6219403" y="28347"/>
                  <a:pt x="6209402" y="28880"/>
                  <a:pt x="6194491" y="28880"/>
                </a:cubicBezTo>
                <a:cubicBezTo>
                  <a:pt x="6174712" y="28880"/>
                  <a:pt x="6161227" y="30787"/>
                  <a:pt x="6154042" y="34600"/>
                </a:cubicBezTo>
                <a:cubicBezTo>
                  <a:pt x="6146852" y="38416"/>
                  <a:pt x="6141686" y="44514"/>
                  <a:pt x="6138536" y="52898"/>
                </a:cubicBezTo>
                <a:cubicBezTo>
                  <a:pt x="6135387" y="61283"/>
                  <a:pt x="6133633" y="72083"/>
                  <a:pt x="6133276" y="85302"/>
                </a:cubicBezTo>
                <a:cubicBezTo>
                  <a:pt x="6139310" y="76342"/>
                  <a:pt x="6146366" y="69620"/>
                  <a:pt x="6154437" y="65142"/>
                </a:cubicBezTo>
                <a:cubicBezTo>
                  <a:pt x="6162512" y="60660"/>
                  <a:pt x="6171606" y="58421"/>
                  <a:pt x="6181721" y="58421"/>
                </a:cubicBezTo>
                <a:cubicBezTo>
                  <a:pt x="6200258" y="58421"/>
                  <a:pt x="6215613" y="64785"/>
                  <a:pt x="6227765" y="77516"/>
                </a:cubicBezTo>
                <a:cubicBezTo>
                  <a:pt x="6239923" y="90249"/>
                  <a:pt x="6245996" y="107482"/>
                  <a:pt x="6245996" y="129219"/>
                </a:cubicBezTo>
                <a:cubicBezTo>
                  <a:pt x="6245996" y="145721"/>
                  <a:pt x="6242937" y="159249"/>
                  <a:pt x="6236812" y="169808"/>
                </a:cubicBezTo>
                <a:cubicBezTo>
                  <a:pt x="6230693" y="180367"/>
                  <a:pt x="6223442" y="188529"/>
                  <a:pt x="6215054" y="194292"/>
                </a:cubicBezTo>
                <a:cubicBezTo>
                  <a:pt x="6206669" y="200060"/>
                  <a:pt x="6195247" y="202944"/>
                  <a:pt x="6180790" y="202944"/>
                </a:cubicBezTo>
                <a:cubicBezTo>
                  <a:pt x="6164020" y="202944"/>
                  <a:pt x="6150981" y="199106"/>
                  <a:pt x="6141664" y="191430"/>
                </a:cubicBezTo>
                <a:cubicBezTo>
                  <a:pt x="6132348" y="183759"/>
                  <a:pt x="6125209" y="173930"/>
                  <a:pt x="6120240" y="161953"/>
                </a:cubicBezTo>
                <a:cubicBezTo>
                  <a:pt x="6115270" y="149976"/>
                  <a:pt x="6112786" y="129129"/>
                  <a:pt x="6112786" y="99411"/>
                </a:cubicBezTo>
                <a:cubicBezTo>
                  <a:pt x="6112786" y="62057"/>
                  <a:pt x="6119106" y="36908"/>
                  <a:pt x="6131747" y="23955"/>
                </a:cubicBezTo>
                <a:cubicBezTo>
                  <a:pt x="6144389" y="11002"/>
                  <a:pt x="6163841" y="4525"/>
                  <a:pt x="6190102" y="4525"/>
                </a:cubicBezTo>
                <a:cubicBezTo>
                  <a:pt x="6206428" y="4525"/>
                  <a:pt x="6215699" y="4258"/>
                  <a:pt x="6217917" y="3726"/>
                </a:cubicBezTo>
                <a:cubicBezTo>
                  <a:pt x="6220134" y="3193"/>
                  <a:pt x="6221556" y="1951"/>
                  <a:pt x="6222175" y="0"/>
                </a:cubicBezTo>
                <a:close/>
                <a:moveTo>
                  <a:pt x="6220976" y="128552"/>
                </a:moveTo>
                <a:cubicBezTo>
                  <a:pt x="6220976" y="113829"/>
                  <a:pt x="6217495" y="101761"/>
                  <a:pt x="6210529" y="92355"/>
                </a:cubicBezTo>
                <a:cubicBezTo>
                  <a:pt x="6203563" y="82952"/>
                  <a:pt x="6193742" y="78250"/>
                  <a:pt x="6181052" y="78250"/>
                </a:cubicBezTo>
                <a:cubicBezTo>
                  <a:pt x="6167833" y="78250"/>
                  <a:pt x="6157634" y="83218"/>
                  <a:pt x="6150449" y="93153"/>
                </a:cubicBezTo>
                <a:cubicBezTo>
                  <a:pt x="6143259" y="103090"/>
                  <a:pt x="6139666" y="116356"/>
                  <a:pt x="6139666" y="132945"/>
                </a:cubicBezTo>
                <a:cubicBezTo>
                  <a:pt x="6139666" y="149357"/>
                  <a:pt x="6143638" y="161914"/>
                  <a:pt x="6151579" y="170604"/>
                </a:cubicBezTo>
                <a:cubicBezTo>
                  <a:pt x="6159516" y="179299"/>
                  <a:pt x="6169294" y="183647"/>
                  <a:pt x="6180919" y="183647"/>
                </a:cubicBezTo>
                <a:cubicBezTo>
                  <a:pt x="6192810" y="183647"/>
                  <a:pt x="6202458" y="178610"/>
                  <a:pt x="6209867" y="168542"/>
                </a:cubicBezTo>
                <a:cubicBezTo>
                  <a:pt x="6217271" y="158472"/>
                  <a:pt x="6220976" y="145141"/>
                  <a:pt x="6220976" y="128552"/>
                </a:cubicBezTo>
                <a:close/>
                <a:moveTo>
                  <a:pt x="6409285" y="58421"/>
                </a:moveTo>
                <a:lnTo>
                  <a:pt x="6433236" y="58421"/>
                </a:lnTo>
                <a:lnTo>
                  <a:pt x="6433236" y="199750"/>
                </a:lnTo>
                <a:lnTo>
                  <a:pt x="6409285" y="199750"/>
                </a:lnTo>
                <a:close/>
                <a:moveTo>
                  <a:pt x="6275271" y="58421"/>
                </a:moveTo>
                <a:lnTo>
                  <a:pt x="6299230" y="58421"/>
                </a:lnTo>
                <a:lnTo>
                  <a:pt x="6299230" y="113649"/>
                </a:lnTo>
                <a:lnTo>
                  <a:pt x="6329566" y="113649"/>
                </a:lnTo>
                <a:cubicBezTo>
                  <a:pt x="6349353" y="113649"/>
                  <a:pt x="6364591" y="117487"/>
                  <a:pt x="6375283" y="125161"/>
                </a:cubicBezTo>
                <a:cubicBezTo>
                  <a:pt x="6385972" y="132837"/>
                  <a:pt x="6391317" y="143418"/>
                  <a:pt x="6391317" y="156899"/>
                </a:cubicBezTo>
                <a:cubicBezTo>
                  <a:pt x="6391317" y="168699"/>
                  <a:pt x="6386861" y="178791"/>
                  <a:pt x="6377946" y="187175"/>
                </a:cubicBezTo>
                <a:cubicBezTo>
                  <a:pt x="6369030" y="195560"/>
                  <a:pt x="6354763" y="199750"/>
                  <a:pt x="6335158" y="199750"/>
                </a:cubicBezTo>
                <a:lnTo>
                  <a:pt x="6275271" y="199750"/>
                </a:lnTo>
                <a:close/>
                <a:moveTo>
                  <a:pt x="6299230" y="180055"/>
                </a:moveTo>
                <a:lnTo>
                  <a:pt x="6324379" y="180055"/>
                </a:lnTo>
                <a:cubicBezTo>
                  <a:pt x="6339550" y="180055"/>
                  <a:pt x="6350375" y="178193"/>
                  <a:pt x="6356851" y="174464"/>
                </a:cubicBezTo>
                <a:cubicBezTo>
                  <a:pt x="6363328" y="170738"/>
                  <a:pt x="6366563" y="164928"/>
                  <a:pt x="6366563" y="157032"/>
                </a:cubicBezTo>
                <a:cubicBezTo>
                  <a:pt x="6366563" y="150909"/>
                  <a:pt x="6364170" y="145455"/>
                  <a:pt x="6359378" y="140663"/>
                </a:cubicBezTo>
                <a:cubicBezTo>
                  <a:pt x="6354586" y="135871"/>
                  <a:pt x="6343984" y="133477"/>
                  <a:pt x="6327576" y="133477"/>
                </a:cubicBezTo>
                <a:lnTo>
                  <a:pt x="6299230" y="133477"/>
                </a:lnTo>
                <a:close/>
                <a:moveTo>
                  <a:pt x="6461849" y="58421"/>
                </a:moveTo>
                <a:lnTo>
                  <a:pt x="6485799" y="58421"/>
                </a:lnTo>
                <a:lnTo>
                  <a:pt x="6485799" y="85169"/>
                </a:lnTo>
                <a:cubicBezTo>
                  <a:pt x="6485799" y="96703"/>
                  <a:pt x="6486491" y="105066"/>
                  <a:pt x="6487866" y="110254"/>
                </a:cubicBezTo>
                <a:cubicBezTo>
                  <a:pt x="6489240" y="115445"/>
                  <a:pt x="6492546" y="119971"/>
                  <a:pt x="6497780" y="123825"/>
                </a:cubicBezTo>
                <a:cubicBezTo>
                  <a:pt x="6503011" y="127685"/>
                  <a:pt x="6509577" y="129618"/>
                  <a:pt x="6517473" y="129618"/>
                </a:cubicBezTo>
                <a:cubicBezTo>
                  <a:pt x="6526519" y="129618"/>
                  <a:pt x="6538234" y="127224"/>
                  <a:pt x="6552605" y="122432"/>
                </a:cubicBezTo>
                <a:lnTo>
                  <a:pt x="6552605" y="58421"/>
                </a:lnTo>
                <a:lnTo>
                  <a:pt x="6576559" y="58421"/>
                </a:lnTo>
                <a:lnTo>
                  <a:pt x="6576559" y="199750"/>
                </a:lnTo>
                <a:lnTo>
                  <a:pt x="6552605" y="199750"/>
                </a:lnTo>
                <a:lnTo>
                  <a:pt x="6552605" y="142794"/>
                </a:lnTo>
                <a:cubicBezTo>
                  <a:pt x="6537876" y="147409"/>
                  <a:pt x="6524125" y="149713"/>
                  <a:pt x="6511352" y="149713"/>
                </a:cubicBezTo>
                <a:cubicBezTo>
                  <a:pt x="6500613" y="149713"/>
                  <a:pt x="6491146" y="146985"/>
                  <a:pt x="6482938" y="141530"/>
                </a:cubicBezTo>
                <a:cubicBezTo>
                  <a:pt x="6474734" y="136077"/>
                  <a:pt x="6469164" y="129399"/>
                  <a:pt x="6466237" y="121500"/>
                </a:cubicBezTo>
                <a:cubicBezTo>
                  <a:pt x="6463313" y="113605"/>
                  <a:pt x="6461849" y="104911"/>
                  <a:pt x="6461849" y="95414"/>
                </a:cubicBezTo>
                <a:close/>
                <a:moveTo>
                  <a:pt x="6611562" y="254178"/>
                </a:moveTo>
                <a:lnTo>
                  <a:pt x="6608901" y="231689"/>
                </a:lnTo>
                <a:cubicBezTo>
                  <a:pt x="6614132" y="233108"/>
                  <a:pt x="6618701" y="233816"/>
                  <a:pt x="6622607" y="233816"/>
                </a:cubicBezTo>
                <a:cubicBezTo>
                  <a:pt x="6627927" y="233816"/>
                  <a:pt x="6632187" y="232931"/>
                  <a:pt x="6635380" y="231157"/>
                </a:cubicBezTo>
                <a:cubicBezTo>
                  <a:pt x="6638576" y="229381"/>
                  <a:pt x="6641193" y="226897"/>
                  <a:pt x="6643234" y="223704"/>
                </a:cubicBezTo>
                <a:cubicBezTo>
                  <a:pt x="6644739" y="221310"/>
                  <a:pt x="6647180" y="215367"/>
                  <a:pt x="6650549" y="205874"/>
                </a:cubicBezTo>
                <a:cubicBezTo>
                  <a:pt x="6650993" y="204541"/>
                  <a:pt x="6651705" y="202587"/>
                  <a:pt x="6652681" y="200016"/>
                </a:cubicBezTo>
                <a:lnTo>
                  <a:pt x="6599052" y="58421"/>
                </a:lnTo>
                <a:lnTo>
                  <a:pt x="6624868" y="58421"/>
                </a:lnTo>
                <a:lnTo>
                  <a:pt x="6654279" y="140267"/>
                </a:lnTo>
                <a:cubicBezTo>
                  <a:pt x="6658092" y="150643"/>
                  <a:pt x="6661508" y="161557"/>
                  <a:pt x="6664524" y="173002"/>
                </a:cubicBezTo>
                <a:cubicBezTo>
                  <a:pt x="6667275" y="162000"/>
                  <a:pt x="6670558" y="151265"/>
                  <a:pt x="6674371" y="140796"/>
                </a:cubicBezTo>
                <a:lnTo>
                  <a:pt x="6704579" y="58421"/>
                </a:lnTo>
                <a:lnTo>
                  <a:pt x="6728537" y="58421"/>
                </a:lnTo>
                <a:lnTo>
                  <a:pt x="6674771" y="202144"/>
                </a:lnTo>
                <a:cubicBezTo>
                  <a:pt x="6669004" y="217667"/>
                  <a:pt x="6664524" y="228363"/>
                  <a:pt x="6661328" y="234220"/>
                </a:cubicBezTo>
                <a:cubicBezTo>
                  <a:pt x="6657070" y="242114"/>
                  <a:pt x="6652192" y="247903"/>
                  <a:pt x="6646690" y="251586"/>
                </a:cubicBezTo>
                <a:cubicBezTo>
                  <a:pt x="6641189" y="255265"/>
                  <a:pt x="6634628" y="257105"/>
                  <a:pt x="6626995" y="257105"/>
                </a:cubicBezTo>
                <a:cubicBezTo>
                  <a:pt x="6622380" y="257105"/>
                  <a:pt x="6617239" y="256130"/>
                  <a:pt x="6611562" y="254178"/>
                </a:cubicBezTo>
                <a:close/>
                <a:moveTo>
                  <a:pt x="6821752" y="58421"/>
                </a:moveTo>
                <a:lnTo>
                  <a:pt x="6845702" y="58421"/>
                </a:lnTo>
                <a:lnTo>
                  <a:pt x="6845702" y="117242"/>
                </a:lnTo>
                <a:lnTo>
                  <a:pt x="6912111" y="117242"/>
                </a:lnTo>
                <a:lnTo>
                  <a:pt x="6912111" y="58421"/>
                </a:lnTo>
                <a:lnTo>
                  <a:pt x="6936062" y="58421"/>
                </a:lnTo>
                <a:lnTo>
                  <a:pt x="6936062" y="199750"/>
                </a:lnTo>
                <a:lnTo>
                  <a:pt x="6912111" y="199750"/>
                </a:lnTo>
                <a:lnTo>
                  <a:pt x="6912111" y="137070"/>
                </a:lnTo>
                <a:lnTo>
                  <a:pt x="6845702" y="137070"/>
                </a:lnTo>
                <a:lnTo>
                  <a:pt x="6845702" y="199750"/>
                </a:lnTo>
                <a:lnTo>
                  <a:pt x="6821752" y="199750"/>
                </a:lnTo>
                <a:close/>
                <a:moveTo>
                  <a:pt x="7068873" y="154235"/>
                </a:moveTo>
                <a:lnTo>
                  <a:pt x="7093627" y="157299"/>
                </a:lnTo>
                <a:cubicBezTo>
                  <a:pt x="7089725" y="171756"/>
                  <a:pt x="7082496" y="182981"/>
                  <a:pt x="7071937" y="190966"/>
                </a:cubicBezTo>
                <a:cubicBezTo>
                  <a:pt x="7061378" y="198947"/>
                  <a:pt x="7047893" y="202944"/>
                  <a:pt x="7031479" y="202944"/>
                </a:cubicBezTo>
                <a:cubicBezTo>
                  <a:pt x="7010809" y="202944"/>
                  <a:pt x="6994419" y="196579"/>
                  <a:pt x="6982308" y="183845"/>
                </a:cubicBezTo>
                <a:cubicBezTo>
                  <a:pt x="6970201" y="171115"/>
                  <a:pt x="6964142" y="153260"/>
                  <a:pt x="6964142" y="130285"/>
                </a:cubicBezTo>
                <a:cubicBezTo>
                  <a:pt x="6964142" y="106506"/>
                  <a:pt x="6970265" y="88053"/>
                  <a:pt x="6982510" y="74924"/>
                </a:cubicBezTo>
                <a:cubicBezTo>
                  <a:pt x="6994749" y="61791"/>
                  <a:pt x="7010633" y="55227"/>
                  <a:pt x="7030152" y="55227"/>
                </a:cubicBezTo>
                <a:cubicBezTo>
                  <a:pt x="7049047" y="55227"/>
                  <a:pt x="7064484" y="61658"/>
                  <a:pt x="7076462" y="74520"/>
                </a:cubicBezTo>
                <a:cubicBezTo>
                  <a:pt x="7088440" y="87386"/>
                  <a:pt x="7094426" y="105484"/>
                  <a:pt x="7094426" y="128819"/>
                </a:cubicBezTo>
                <a:cubicBezTo>
                  <a:pt x="7094426" y="130237"/>
                  <a:pt x="7094379" y="132365"/>
                  <a:pt x="7094293" y="135210"/>
                </a:cubicBezTo>
                <a:lnTo>
                  <a:pt x="6988895" y="135210"/>
                </a:lnTo>
                <a:cubicBezTo>
                  <a:pt x="6989786" y="150733"/>
                  <a:pt x="6994173" y="162622"/>
                  <a:pt x="7002068" y="170871"/>
                </a:cubicBezTo>
                <a:cubicBezTo>
                  <a:pt x="7009967" y="179125"/>
                  <a:pt x="7019816" y="183251"/>
                  <a:pt x="7031617" y="183251"/>
                </a:cubicBezTo>
                <a:cubicBezTo>
                  <a:pt x="7040398" y="183251"/>
                  <a:pt x="7047895" y="180940"/>
                  <a:pt x="7054106" y="176325"/>
                </a:cubicBezTo>
                <a:cubicBezTo>
                  <a:pt x="7060316" y="171713"/>
                  <a:pt x="7065242" y="164347"/>
                  <a:pt x="7068873" y="154235"/>
                </a:cubicBezTo>
                <a:close/>
                <a:moveTo>
                  <a:pt x="6990228" y="115513"/>
                </a:moveTo>
                <a:lnTo>
                  <a:pt x="7069140" y="115513"/>
                </a:lnTo>
                <a:cubicBezTo>
                  <a:pt x="7068077" y="103622"/>
                  <a:pt x="7065061" y="94705"/>
                  <a:pt x="7060092" y="88762"/>
                </a:cubicBezTo>
                <a:cubicBezTo>
                  <a:pt x="7052465" y="79535"/>
                  <a:pt x="7042572" y="74924"/>
                  <a:pt x="7030414" y="74924"/>
                </a:cubicBezTo>
                <a:cubicBezTo>
                  <a:pt x="7019414" y="74924"/>
                  <a:pt x="7010164" y="78603"/>
                  <a:pt x="7002673" y="85968"/>
                </a:cubicBezTo>
                <a:cubicBezTo>
                  <a:pt x="6995174" y="93334"/>
                  <a:pt x="6991024" y="103180"/>
                  <a:pt x="6990228" y="115513"/>
                </a:cubicBezTo>
                <a:close/>
                <a:moveTo>
                  <a:pt x="7205943" y="4659"/>
                </a:moveTo>
                <a:lnTo>
                  <a:pt x="7229898" y="4659"/>
                </a:lnTo>
                <a:lnTo>
                  <a:pt x="7229898" y="72126"/>
                </a:lnTo>
                <a:cubicBezTo>
                  <a:pt x="7234866" y="66449"/>
                  <a:pt x="7240323" y="62213"/>
                  <a:pt x="7246267" y="59418"/>
                </a:cubicBezTo>
                <a:cubicBezTo>
                  <a:pt x="7252211" y="56621"/>
                  <a:pt x="7258600" y="55227"/>
                  <a:pt x="7265430" y="55227"/>
                </a:cubicBezTo>
                <a:cubicBezTo>
                  <a:pt x="7282195" y="55227"/>
                  <a:pt x="7295486" y="62213"/>
                  <a:pt x="7305289" y="76188"/>
                </a:cubicBezTo>
                <a:cubicBezTo>
                  <a:pt x="7315092" y="90163"/>
                  <a:pt x="7319992" y="107748"/>
                  <a:pt x="7319992" y="128952"/>
                </a:cubicBezTo>
                <a:cubicBezTo>
                  <a:pt x="7319992" y="151045"/>
                  <a:pt x="7314714" y="168897"/>
                  <a:pt x="7304155" y="182513"/>
                </a:cubicBezTo>
                <a:cubicBezTo>
                  <a:pt x="7293596" y="196135"/>
                  <a:pt x="7280467" y="202944"/>
                  <a:pt x="7264764" y="202944"/>
                </a:cubicBezTo>
                <a:cubicBezTo>
                  <a:pt x="7259616" y="202944"/>
                  <a:pt x="7254385" y="202144"/>
                  <a:pt x="7249062" y="200548"/>
                </a:cubicBezTo>
                <a:cubicBezTo>
                  <a:pt x="7243740" y="198951"/>
                  <a:pt x="7237349" y="194602"/>
                  <a:pt x="7229898" y="187507"/>
                </a:cubicBezTo>
                <a:lnTo>
                  <a:pt x="7229898" y="253915"/>
                </a:lnTo>
                <a:lnTo>
                  <a:pt x="7205943" y="253915"/>
                </a:lnTo>
                <a:lnTo>
                  <a:pt x="7205943" y="187507"/>
                </a:lnTo>
                <a:cubicBezTo>
                  <a:pt x="7201152" y="192654"/>
                  <a:pt x="7195849" y="196510"/>
                  <a:pt x="7190042" y="199084"/>
                </a:cubicBezTo>
                <a:cubicBezTo>
                  <a:pt x="7184231" y="201655"/>
                  <a:pt x="7177954" y="202944"/>
                  <a:pt x="7171210" y="202944"/>
                </a:cubicBezTo>
                <a:cubicBezTo>
                  <a:pt x="7156397" y="202944"/>
                  <a:pt x="7143444" y="196441"/>
                  <a:pt x="7132352" y="183445"/>
                </a:cubicBezTo>
                <a:cubicBezTo>
                  <a:pt x="7121261" y="170450"/>
                  <a:pt x="7115716" y="151842"/>
                  <a:pt x="7115716" y="127620"/>
                </a:cubicBezTo>
                <a:cubicBezTo>
                  <a:pt x="7115716" y="107129"/>
                  <a:pt x="7120731" y="89939"/>
                  <a:pt x="7130757" y="76050"/>
                </a:cubicBezTo>
                <a:cubicBezTo>
                  <a:pt x="7140780" y="62169"/>
                  <a:pt x="7154266" y="55227"/>
                  <a:pt x="7171210" y="55227"/>
                </a:cubicBezTo>
                <a:cubicBezTo>
                  <a:pt x="7178309" y="55227"/>
                  <a:pt x="7184740" y="56621"/>
                  <a:pt x="7190506" y="59418"/>
                </a:cubicBezTo>
                <a:cubicBezTo>
                  <a:pt x="7196273" y="62213"/>
                  <a:pt x="7201423" y="66449"/>
                  <a:pt x="7205943" y="72126"/>
                </a:cubicBezTo>
                <a:close/>
                <a:moveTo>
                  <a:pt x="7229769" y="129618"/>
                </a:moveTo>
                <a:cubicBezTo>
                  <a:pt x="7229769" y="150909"/>
                  <a:pt x="7232694" y="165215"/>
                  <a:pt x="7238548" y="172537"/>
                </a:cubicBezTo>
                <a:cubicBezTo>
                  <a:pt x="7244405" y="179856"/>
                  <a:pt x="7251720" y="183518"/>
                  <a:pt x="7260509" y="183518"/>
                </a:cubicBezTo>
                <a:cubicBezTo>
                  <a:pt x="7270265" y="183518"/>
                  <a:pt x="7278584" y="179014"/>
                  <a:pt x="7285457" y="170006"/>
                </a:cubicBezTo>
                <a:cubicBezTo>
                  <a:pt x="7292333" y="161003"/>
                  <a:pt x="7295770" y="147010"/>
                  <a:pt x="7295770" y="128024"/>
                </a:cubicBezTo>
                <a:cubicBezTo>
                  <a:pt x="7295770" y="110099"/>
                  <a:pt x="7292599" y="96750"/>
                  <a:pt x="7286255" y="87963"/>
                </a:cubicBezTo>
                <a:cubicBezTo>
                  <a:pt x="7279912" y="79182"/>
                  <a:pt x="7271773" y="74791"/>
                  <a:pt x="7261837" y="74791"/>
                </a:cubicBezTo>
                <a:cubicBezTo>
                  <a:pt x="7251192" y="74791"/>
                  <a:pt x="7243182" y="79359"/>
                  <a:pt x="7237818" y="88495"/>
                </a:cubicBezTo>
                <a:cubicBezTo>
                  <a:pt x="7232449" y="97635"/>
                  <a:pt x="7229769" y="111341"/>
                  <a:pt x="7229769" y="129618"/>
                </a:cubicBezTo>
                <a:close/>
                <a:moveTo>
                  <a:pt x="7140071" y="126958"/>
                </a:moveTo>
                <a:cubicBezTo>
                  <a:pt x="7140071" y="146920"/>
                  <a:pt x="7143422" y="161292"/>
                  <a:pt x="7150122" y="170075"/>
                </a:cubicBezTo>
                <a:cubicBezTo>
                  <a:pt x="7156818" y="178859"/>
                  <a:pt x="7165137" y="183251"/>
                  <a:pt x="7175070" y="183251"/>
                </a:cubicBezTo>
                <a:cubicBezTo>
                  <a:pt x="7185452" y="183251"/>
                  <a:pt x="7193215" y="178877"/>
                  <a:pt x="7198358" y="170140"/>
                </a:cubicBezTo>
                <a:cubicBezTo>
                  <a:pt x="7203506" y="161399"/>
                  <a:pt x="7206077" y="148292"/>
                  <a:pt x="7206077" y="130817"/>
                </a:cubicBezTo>
                <a:cubicBezTo>
                  <a:pt x="7206077" y="112183"/>
                  <a:pt x="7203373" y="98216"/>
                  <a:pt x="7197963" y="88895"/>
                </a:cubicBezTo>
                <a:cubicBezTo>
                  <a:pt x="7192551" y="79579"/>
                  <a:pt x="7184390" y="74924"/>
                  <a:pt x="7173475" y="74924"/>
                </a:cubicBezTo>
                <a:cubicBezTo>
                  <a:pt x="7163626" y="74924"/>
                  <a:pt x="7155597" y="79467"/>
                  <a:pt x="7149388" y="88560"/>
                </a:cubicBezTo>
                <a:cubicBezTo>
                  <a:pt x="7143177" y="97654"/>
                  <a:pt x="7140071" y="110456"/>
                  <a:pt x="7140071" y="126958"/>
                </a:cubicBezTo>
                <a:close/>
                <a:moveTo>
                  <a:pt x="7327671" y="58421"/>
                </a:moveTo>
                <a:lnTo>
                  <a:pt x="7442514" y="58421"/>
                </a:lnTo>
                <a:lnTo>
                  <a:pt x="7442514" y="78250"/>
                </a:lnTo>
                <a:lnTo>
                  <a:pt x="7397006" y="78250"/>
                </a:lnTo>
                <a:lnTo>
                  <a:pt x="7397006" y="199750"/>
                </a:lnTo>
                <a:lnTo>
                  <a:pt x="7373185" y="199750"/>
                </a:lnTo>
                <a:lnTo>
                  <a:pt x="7373185" y="78250"/>
                </a:lnTo>
                <a:lnTo>
                  <a:pt x="7327671" y="78250"/>
                </a:lnTo>
                <a:close/>
                <a:moveTo>
                  <a:pt x="7465406" y="58421"/>
                </a:moveTo>
                <a:lnTo>
                  <a:pt x="7489360" y="58421"/>
                </a:lnTo>
                <a:lnTo>
                  <a:pt x="7489360" y="166215"/>
                </a:lnTo>
                <a:lnTo>
                  <a:pt x="7555766" y="58421"/>
                </a:lnTo>
                <a:lnTo>
                  <a:pt x="7581582" y="58421"/>
                </a:lnTo>
                <a:lnTo>
                  <a:pt x="7581582" y="199750"/>
                </a:lnTo>
                <a:lnTo>
                  <a:pt x="7557628" y="199750"/>
                </a:lnTo>
                <a:lnTo>
                  <a:pt x="7557628" y="92625"/>
                </a:lnTo>
                <a:lnTo>
                  <a:pt x="7491225" y="199750"/>
                </a:lnTo>
                <a:lnTo>
                  <a:pt x="7465406" y="199750"/>
                </a:lnTo>
                <a:close/>
                <a:moveTo>
                  <a:pt x="7692146" y="58421"/>
                </a:moveTo>
                <a:lnTo>
                  <a:pt x="7747369" y="58421"/>
                </a:lnTo>
                <a:cubicBezTo>
                  <a:pt x="7760941" y="58421"/>
                  <a:pt x="7771035" y="59552"/>
                  <a:pt x="7777646" y="61816"/>
                </a:cubicBezTo>
                <a:cubicBezTo>
                  <a:pt x="7784255" y="64077"/>
                  <a:pt x="7789932" y="68221"/>
                  <a:pt x="7794677" y="74253"/>
                </a:cubicBezTo>
                <a:cubicBezTo>
                  <a:pt x="7799425" y="80287"/>
                  <a:pt x="7801797" y="87520"/>
                  <a:pt x="7801797" y="95951"/>
                </a:cubicBezTo>
                <a:cubicBezTo>
                  <a:pt x="7801797" y="102694"/>
                  <a:pt x="7800404" y="108569"/>
                  <a:pt x="7797607" y="113580"/>
                </a:cubicBezTo>
                <a:cubicBezTo>
                  <a:pt x="7794814" y="118595"/>
                  <a:pt x="7790620" y="122785"/>
                  <a:pt x="7785032" y="126158"/>
                </a:cubicBezTo>
                <a:cubicBezTo>
                  <a:pt x="7791685" y="128376"/>
                  <a:pt x="7797211" y="132524"/>
                  <a:pt x="7801603" y="138600"/>
                </a:cubicBezTo>
                <a:cubicBezTo>
                  <a:pt x="7805992" y="144681"/>
                  <a:pt x="7808188" y="151888"/>
                  <a:pt x="7808188" y="160229"/>
                </a:cubicBezTo>
                <a:cubicBezTo>
                  <a:pt x="7807299" y="173625"/>
                  <a:pt x="7802507" y="183557"/>
                  <a:pt x="7793813" y="190033"/>
                </a:cubicBezTo>
                <a:cubicBezTo>
                  <a:pt x="7785122" y="196510"/>
                  <a:pt x="7772476" y="199750"/>
                  <a:pt x="7755887" y="199750"/>
                </a:cubicBezTo>
                <a:lnTo>
                  <a:pt x="7692146" y="199750"/>
                </a:lnTo>
                <a:close/>
                <a:moveTo>
                  <a:pt x="7716096" y="117907"/>
                </a:moveTo>
                <a:lnTo>
                  <a:pt x="7741649" y="117907"/>
                </a:lnTo>
                <a:cubicBezTo>
                  <a:pt x="7751850" y="117907"/>
                  <a:pt x="7758861" y="117375"/>
                  <a:pt x="7762676" y="116309"/>
                </a:cubicBezTo>
                <a:cubicBezTo>
                  <a:pt x="7766488" y="115248"/>
                  <a:pt x="7769905" y="113094"/>
                  <a:pt x="7772923" y="109858"/>
                </a:cubicBezTo>
                <a:cubicBezTo>
                  <a:pt x="7775939" y="106618"/>
                  <a:pt x="7777447" y="102737"/>
                  <a:pt x="7777447" y="98212"/>
                </a:cubicBezTo>
                <a:cubicBezTo>
                  <a:pt x="7777447" y="90760"/>
                  <a:pt x="7774805" y="85569"/>
                  <a:pt x="7769528" y="82638"/>
                </a:cubicBezTo>
                <a:cubicBezTo>
                  <a:pt x="7764250" y="79716"/>
                  <a:pt x="7755222" y="78250"/>
                  <a:pt x="7742445" y="78250"/>
                </a:cubicBezTo>
                <a:lnTo>
                  <a:pt x="7716096" y="78250"/>
                </a:lnTo>
                <a:close/>
                <a:moveTo>
                  <a:pt x="7716096" y="180055"/>
                </a:moveTo>
                <a:lnTo>
                  <a:pt x="7747635" y="180055"/>
                </a:lnTo>
                <a:cubicBezTo>
                  <a:pt x="7761208" y="180055"/>
                  <a:pt x="7770525" y="178477"/>
                  <a:pt x="7775582" y="175328"/>
                </a:cubicBezTo>
                <a:cubicBezTo>
                  <a:pt x="7780636" y="172178"/>
                  <a:pt x="7783301" y="166745"/>
                  <a:pt x="7783568" y="159030"/>
                </a:cubicBezTo>
                <a:cubicBezTo>
                  <a:pt x="7783568" y="154502"/>
                  <a:pt x="7782102" y="150307"/>
                  <a:pt x="7779174" y="146448"/>
                </a:cubicBezTo>
                <a:cubicBezTo>
                  <a:pt x="7776252" y="142590"/>
                  <a:pt x="7772432" y="140155"/>
                  <a:pt x="7767731" y="139133"/>
                </a:cubicBezTo>
                <a:cubicBezTo>
                  <a:pt x="7763029" y="138110"/>
                  <a:pt x="7755487" y="137603"/>
                  <a:pt x="7745108" y="137603"/>
                </a:cubicBezTo>
                <a:lnTo>
                  <a:pt x="7716096" y="13760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05209" y="4692234"/>
            <a:ext cx="2471717" cy="249389"/>
          </a:xfrm>
          <a:custGeom>
            <a:avLst/>
            <a:gdLst/>
            <a:ahLst/>
            <a:cxnLst/>
            <a:rect l="l" t="t" r="r" b="b"/>
            <a:pathLst>
              <a:path w="2471717" h="249389">
                <a:moveTo>
                  <a:pt x="0" y="136"/>
                </a:moveTo>
                <a:lnTo>
                  <a:pt x="25815" y="136"/>
                </a:lnTo>
                <a:lnTo>
                  <a:pt x="25815" y="85572"/>
                </a:lnTo>
                <a:cubicBezTo>
                  <a:pt x="37616" y="85572"/>
                  <a:pt x="45910" y="83286"/>
                  <a:pt x="50702" y="78717"/>
                </a:cubicBezTo>
                <a:cubicBezTo>
                  <a:pt x="55493" y="74149"/>
                  <a:pt x="61614" y="63169"/>
                  <a:pt x="69066" y="45778"/>
                </a:cubicBezTo>
                <a:cubicBezTo>
                  <a:pt x="74476" y="33005"/>
                  <a:pt x="78936" y="23975"/>
                  <a:pt x="82440" y="18699"/>
                </a:cubicBezTo>
                <a:cubicBezTo>
                  <a:pt x="85943" y="13420"/>
                  <a:pt x="90932" y="8982"/>
                  <a:pt x="97408" y="5389"/>
                </a:cubicBezTo>
                <a:cubicBezTo>
                  <a:pt x="103886" y="1796"/>
                  <a:pt x="111031" y="0"/>
                  <a:pt x="118836" y="0"/>
                </a:cubicBezTo>
                <a:cubicBezTo>
                  <a:pt x="128771" y="0"/>
                  <a:pt x="134006" y="90"/>
                  <a:pt x="134540" y="267"/>
                </a:cubicBezTo>
                <a:lnTo>
                  <a:pt x="134540" y="22627"/>
                </a:lnTo>
                <a:cubicBezTo>
                  <a:pt x="133649" y="22627"/>
                  <a:pt x="131918" y="22580"/>
                  <a:pt x="129348" y="22490"/>
                </a:cubicBezTo>
                <a:cubicBezTo>
                  <a:pt x="126507" y="22403"/>
                  <a:pt x="124780" y="22360"/>
                  <a:pt x="124160" y="22360"/>
                </a:cubicBezTo>
                <a:cubicBezTo>
                  <a:pt x="115905" y="22360"/>
                  <a:pt x="109786" y="24358"/>
                  <a:pt x="105793" y="28347"/>
                </a:cubicBezTo>
                <a:cubicBezTo>
                  <a:pt x="101710" y="32336"/>
                  <a:pt x="97056" y="40856"/>
                  <a:pt x="91818" y="53899"/>
                </a:cubicBezTo>
                <a:cubicBezTo>
                  <a:pt x="85255" y="70402"/>
                  <a:pt x="79711" y="80802"/>
                  <a:pt x="75190" y="85104"/>
                </a:cubicBezTo>
                <a:cubicBezTo>
                  <a:pt x="70664" y="89406"/>
                  <a:pt x="65250" y="92848"/>
                  <a:pt x="58949" y="95418"/>
                </a:cubicBezTo>
                <a:cubicBezTo>
                  <a:pt x="71550" y="98874"/>
                  <a:pt x="83969" y="110498"/>
                  <a:pt x="96214" y="130285"/>
                </a:cubicBezTo>
                <a:lnTo>
                  <a:pt x="136404" y="195225"/>
                </a:lnTo>
                <a:lnTo>
                  <a:pt x="104327" y="195225"/>
                </a:lnTo>
                <a:lnTo>
                  <a:pt x="71727" y="142261"/>
                </a:lnTo>
                <a:cubicBezTo>
                  <a:pt x="62762" y="127624"/>
                  <a:pt x="55270" y="117572"/>
                  <a:pt x="49237" y="112119"/>
                </a:cubicBezTo>
                <a:cubicBezTo>
                  <a:pt x="43204" y="106664"/>
                  <a:pt x="35394" y="103932"/>
                  <a:pt x="25815" y="103932"/>
                </a:cubicBezTo>
                <a:lnTo>
                  <a:pt x="25815" y="195225"/>
                </a:lnTo>
                <a:lnTo>
                  <a:pt x="0" y="195225"/>
                </a:lnTo>
                <a:close/>
                <a:moveTo>
                  <a:pt x="155296" y="249390"/>
                </a:moveTo>
                <a:lnTo>
                  <a:pt x="155296" y="53899"/>
                </a:lnTo>
                <a:lnTo>
                  <a:pt x="177120" y="53899"/>
                </a:lnTo>
                <a:lnTo>
                  <a:pt x="177120" y="72263"/>
                </a:lnTo>
                <a:cubicBezTo>
                  <a:pt x="182267" y="65078"/>
                  <a:pt x="188081" y="59688"/>
                  <a:pt x="194559" y="56091"/>
                </a:cubicBezTo>
                <a:cubicBezTo>
                  <a:pt x="201030" y="52498"/>
                  <a:pt x="208883" y="50703"/>
                  <a:pt x="218113" y="50703"/>
                </a:cubicBezTo>
                <a:cubicBezTo>
                  <a:pt x="230177" y="50703"/>
                  <a:pt x="240822" y="53805"/>
                  <a:pt x="250049" y="60016"/>
                </a:cubicBezTo>
                <a:cubicBezTo>
                  <a:pt x="259271" y="66226"/>
                  <a:pt x="266237" y="74987"/>
                  <a:pt x="270943" y="86299"/>
                </a:cubicBezTo>
                <a:cubicBezTo>
                  <a:pt x="275640" y="97614"/>
                  <a:pt x="277991" y="110013"/>
                  <a:pt x="277991" y="123498"/>
                </a:cubicBezTo>
                <a:cubicBezTo>
                  <a:pt x="277991" y="137959"/>
                  <a:pt x="275400" y="150977"/>
                  <a:pt x="270209" y="162554"/>
                </a:cubicBezTo>
                <a:cubicBezTo>
                  <a:pt x="265021" y="174133"/>
                  <a:pt x="257479" y="183006"/>
                  <a:pt x="247590" y="189169"/>
                </a:cubicBezTo>
                <a:cubicBezTo>
                  <a:pt x="237697" y="195333"/>
                  <a:pt x="227297" y="198418"/>
                  <a:pt x="216381" y="198418"/>
                </a:cubicBezTo>
                <a:cubicBezTo>
                  <a:pt x="208396" y="198418"/>
                  <a:pt x="201229" y="196732"/>
                  <a:pt x="194890" y="193359"/>
                </a:cubicBezTo>
                <a:cubicBezTo>
                  <a:pt x="188546" y="189990"/>
                  <a:pt x="183337" y="185735"/>
                  <a:pt x="179255" y="180587"/>
                </a:cubicBezTo>
                <a:lnTo>
                  <a:pt x="179255" y="249390"/>
                </a:lnTo>
                <a:close/>
                <a:moveTo>
                  <a:pt x="176991" y="125360"/>
                </a:moveTo>
                <a:cubicBezTo>
                  <a:pt x="176991" y="143550"/>
                  <a:pt x="180674" y="156993"/>
                  <a:pt x="188034" y="165683"/>
                </a:cubicBezTo>
                <a:cubicBezTo>
                  <a:pt x="195397" y="174377"/>
                  <a:pt x="204315" y="178726"/>
                  <a:pt x="214787" y="178726"/>
                </a:cubicBezTo>
                <a:cubicBezTo>
                  <a:pt x="225428" y="178726"/>
                  <a:pt x="234547" y="174222"/>
                  <a:pt x="242133" y="165219"/>
                </a:cubicBezTo>
                <a:cubicBezTo>
                  <a:pt x="249717" y="156212"/>
                  <a:pt x="253508" y="142261"/>
                  <a:pt x="253508" y="123364"/>
                </a:cubicBezTo>
                <a:cubicBezTo>
                  <a:pt x="253508" y="105357"/>
                  <a:pt x="249803" y="91872"/>
                  <a:pt x="242398" y="82908"/>
                </a:cubicBezTo>
                <a:cubicBezTo>
                  <a:pt x="234990" y="73947"/>
                  <a:pt x="226137" y="69469"/>
                  <a:pt x="215849" y="69469"/>
                </a:cubicBezTo>
                <a:cubicBezTo>
                  <a:pt x="205646" y="69469"/>
                  <a:pt x="196621" y="74239"/>
                  <a:pt x="188766" y="83776"/>
                </a:cubicBezTo>
                <a:cubicBezTo>
                  <a:pt x="180914" y="93312"/>
                  <a:pt x="176991" y="107176"/>
                  <a:pt x="176991" y="125360"/>
                </a:cubicBezTo>
                <a:close/>
                <a:moveTo>
                  <a:pt x="399092" y="177793"/>
                </a:moveTo>
                <a:cubicBezTo>
                  <a:pt x="390222" y="185335"/>
                  <a:pt x="381683" y="190657"/>
                  <a:pt x="373479" y="193763"/>
                </a:cubicBezTo>
                <a:cubicBezTo>
                  <a:pt x="365271" y="196866"/>
                  <a:pt x="356464" y="198418"/>
                  <a:pt x="347061" y="198418"/>
                </a:cubicBezTo>
                <a:cubicBezTo>
                  <a:pt x="331538" y="198418"/>
                  <a:pt x="319600" y="194623"/>
                  <a:pt x="311263" y="187042"/>
                </a:cubicBezTo>
                <a:cubicBezTo>
                  <a:pt x="302925" y="179460"/>
                  <a:pt x="298753" y="169761"/>
                  <a:pt x="298753" y="157964"/>
                </a:cubicBezTo>
                <a:cubicBezTo>
                  <a:pt x="298753" y="151042"/>
                  <a:pt x="300329" y="144723"/>
                  <a:pt x="303480" y="138999"/>
                </a:cubicBezTo>
                <a:cubicBezTo>
                  <a:pt x="306630" y="133279"/>
                  <a:pt x="310756" y="128686"/>
                  <a:pt x="315852" y="125226"/>
                </a:cubicBezTo>
                <a:cubicBezTo>
                  <a:pt x="320954" y="121767"/>
                  <a:pt x="326703" y="119149"/>
                  <a:pt x="333090" y="117378"/>
                </a:cubicBezTo>
                <a:cubicBezTo>
                  <a:pt x="337792" y="116136"/>
                  <a:pt x="344887" y="114937"/>
                  <a:pt x="354384" y="113782"/>
                </a:cubicBezTo>
                <a:cubicBezTo>
                  <a:pt x="373722" y="111475"/>
                  <a:pt x="387960" y="108728"/>
                  <a:pt x="397102" y="105534"/>
                </a:cubicBezTo>
                <a:cubicBezTo>
                  <a:pt x="397188" y="102247"/>
                  <a:pt x="397231" y="100163"/>
                  <a:pt x="397231" y="99278"/>
                </a:cubicBezTo>
                <a:cubicBezTo>
                  <a:pt x="397231" y="89518"/>
                  <a:pt x="394970" y="82642"/>
                  <a:pt x="390445" y="78653"/>
                </a:cubicBezTo>
                <a:cubicBezTo>
                  <a:pt x="384324" y="73239"/>
                  <a:pt x="375231" y="70531"/>
                  <a:pt x="363164" y="70531"/>
                </a:cubicBezTo>
                <a:cubicBezTo>
                  <a:pt x="351896" y="70531"/>
                  <a:pt x="343580" y="72507"/>
                  <a:pt x="338212" y="76453"/>
                </a:cubicBezTo>
                <a:cubicBezTo>
                  <a:pt x="332845" y="80403"/>
                  <a:pt x="328874" y="87387"/>
                  <a:pt x="326301" y="97416"/>
                </a:cubicBezTo>
                <a:lnTo>
                  <a:pt x="302882" y="94219"/>
                </a:lnTo>
                <a:cubicBezTo>
                  <a:pt x="305010" y="84196"/>
                  <a:pt x="308513" y="76100"/>
                  <a:pt x="313394" y="69930"/>
                </a:cubicBezTo>
                <a:cubicBezTo>
                  <a:pt x="318272" y="63767"/>
                  <a:pt x="325324" y="59018"/>
                  <a:pt x="334552" y="55693"/>
                </a:cubicBezTo>
                <a:cubicBezTo>
                  <a:pt x="343778" y="52366"/>
                  <a:pt x="354471" y="50703"/>
                  <a:pt x="366627" y="50703"/>
                </a:cubicBezTo>
                <a:cubicBezTo>
                  <a:pt x="378687" y="50703"/>
                  <a:pt x="388494" y="52121"/>
                  <a:pt x="396036" y="54961"/>
                </a:cubicBezTo>
                <a:cubicBezTo>
                  <a:pt x="403578" y="57806"/>
                  <a:pt x="409121" y="61373"/>
                  <a:pt x="412671" y="65675"/>
                </a:cubicBezTo>
                <a:cubicBezTo>
                  <a:pt x="416218" y="69977"/>
                  <a:pt x="418701" y="75413"/>
                  <a:pt x="420123" y="81979"/>
                </a:cubicBezTo>
                <a:cubicBezTo>
                  <a:pt x="420922" y="86062"/>
                  <a:pt x="421318" y="93424"/>
                  <a:pt x="421318" y="104069"/>
                </a:cubicBezTo>
                <a:lnTo>
                  <a:pt x="421318" y="136009"/>
                </a:lnTo>
                <a:cubicBezTo>
                  <a:pt x="421318" y="158274"/>
                  <a:pt x="421826" y="172357"/>
                  <a:pt x="422849" y="178258"/>
                </a:cubicBezTo>
                <a:cubicBezTo>
                  <a:pt x="423871" y="184158"/>
                  <a:pt x="425886" y="189813"/>
                  <a:pt x="428904" y="195225"/>
                </a:cubicBezTo>
                <a:lnTo>
                  <a:pt x="403884" y="195225"/>
                </a:lnTo>
                <a:cubicBezTo>
                  <a:pt x="401403" y="190257"/>
                  <a:pt x="399805" y="184446"/>
                  <a:pt x="399092" y="177793"/>
                </a:cubicBezTo>
                <a:close/>
                <a:moveTo>
                  <a:pt x="397102" y="124298"/>
                </a:moveTo>
                <a:cubicBezTo>
                  <a:pt x="388407" y="127847"/>
                  <a:pt x="375365" y="130860"/>
                  <a:pt x="357977" y="133344"/>
                </a:cubicBezTo>
                <a:cubicBezTo>
                  <a:pt x="348127" y="134766"/>
                  <a:pt x="341165" y="136360"/>
                  <a:pt x="337082" y="138136"/>
                </a:cubicBezTo>
                <a:cubicBezTo>
                  <a:pt x="332996" y="139910"/>
                  <a:pt x="329850" y="142502"/>
                  <a:pt x="327632" y="145918"/>
                </a:cubicBezTo>
                <a:cubicBezTo>
                  <a:pt x="325414" y="149336"/>
                  <a:pt x="324306" y="153129"/>
                  <a:pt x="324306" y="157299"/>
                </a:cubicBezTo>
                <a:cubicBezTo>
                  <a:pt x="324306" y="163688"/>
                  <a:pt x="326721" y="169009"/>
                  <a:pt x="331560" y="173268"/>
                </a:cubicBezTo>
                <a:cubicBezTo>
                  <a:pt x="336395" y="177527"/>
                  <a:pt x="343469" y="179655"/>
                  <a:pt x="352785" y="179655"/>
                </a:cubicBezTo>
                <a:cubicBezTo>
                  <a:pt x="362012" y="179655"/>
                  <a:pt x="370220" y="177635"/>
                  <a:pt x="377405" y="173599"/>
                </a:cubicBezTo>
                <a:cubicBezTo>
                  <a:pt x="384591" y="169563"/>
                  <a:pt x="389869" y="164041"/>
                  <a:pt x="393242" y="157032"/>
                </a:cubicBezTo>
                <a:cubicBezTo>
                  <a:pt x="395813" y="151622"/>
                  <a:pt x="397102" y="143636"/>
                  <a:pt x="397102" y="133077"/>
                </a:cubicBezTo>
                <a:close/>
                <a:moveTo>
                  <a:pt x="550667" y="143460"/>
                </a:moveTo>
                <a:lnTo>
                  <a:pt x="574221" y="146520"/>
                </a:lnTo>
                <a:cubicBezTo>
                  <a:pt x="571651" y="162756"/>
                  <a:pt x="565063" y="175464"/>
                  <a:pt x="554461" y="184644"/>
                </a:cubicBezTo>
                <a:cubicBezTo>
                  <a:pt x="543859" y="193828"/>
                  <a:pt x="530842" y="198418"/>
                  <a:pt x="515405" y="198418"/>
                </a:cubicBezTo>
                <a:cubicBezTo>
                  <a:pt x="496065" y="198418"/>
                  <a:pt x="480517" y="192095"/>
                  <a:pt x="468763" y="179456"/>
                </a:cubicBezTo>
                <a:cubicBezTo>
                  <a:pt x="457009" y="166814"/>
                  <a:pt x="451130" y="148691"/>
                  <a:pt x="451130" y="125093"/>
                </a:cubicBezTo>
                <a:cubicBezTo>
                  <a:pt x="451130" y="109836"/>
                  <a:pt x="453658" y="96480"/>
                  <a:pt x="458716" y="85036"/>
                </a:cubicBezTo>
                <a:cubicBezTo>
                  <a:pt x="463769" y="73592"/>
                  <a:pt x="471471" y="65009"/>
                  <a:pt x="481806" y="59285"/>
                </a:cubicBezTo>
                <a:cubicBezTo>
                  <a:pt x="492141" y="53564"/>
                  <a:pt x="503381" y="50703"/>
                  <a:pt x="515538" y="50703"/>
                </a:cubicBezTo>
                <a:cubicBezTo>
                  <a:pt x="530885" y="50703"/>
                  <a:pt x="543441" y="54584"/>
                  <a:pt x="553201" y="62345"/>
                </a:cubicBezTo>
                <a:cubicBezTo>
                  <a:pt x="562958" y="70109"/>
                  <a:pt x="569214" y="81133"/>
                  <a:pt x="571964" y="95418"/>
                </a:cubicBezTo>
                <a:lnTo>
                  <a:pt x="548675" y="99011"/>
                </a:lnTo>
                <a:cubicBezTo>
                  <a:pt x="546458" y="89518"/>
                  <a:pt x="542531" y="82375"/>
                  <a:pt x="536897" y="77583"/>
                </a:cubicBezTo>
                <a:cubicBezTo>
                  <a:pt x="531266" y="72792"/>
                  <a:pt x="524455" y="70398"/>
                  <a:pt x="516470" y="70398"/>
                </a:cubicBezTo>
                <a:cubicBezTo>
                  <a:pt x="504403" y="70398"/>
                  <a:pt x="494600" y="74725"/>
                  <a:pt x="487059" y="83376"/>
                </a:cubicBezTo>
                <a:cubicBezTo>
                  <a:pt x="479520" y="92027"/>
                  <a:pt x="475747" y="105710"/>
                  <a:pt x="475747" y="124427"/>
                </a:cubicBezTo>
                <a:cubicBezTo>
                  <a:pt x="475747" y="143414"/>
                  <a:pt x="479386" y="157212"/>
                  <a:pt x="486662" y="165817"/>
                </a:cubicBezTo>
                <a:cubicBezTo>
                  <a:pt x="493938" y="174423"/>
                  <a:pt x="503428" y="178726"/>
                  <a:pt x="515138" y="178726"/>
                </a:cubicBezTo>
                <a:cubicBezTo>
                  <a:pt x="524541" y="178726"/>
                  <a:pt x="532396" y="175842"/>
                  <a:pt x="538693" y="170075"/>
                </a:cubicBezTo>
                <a:cubicBezTo>
                  <a:pt x="544993" y="164308"/>
                  <a:pt x="548981" y="155437"/>
                  <a:pt x="550667" y="143460"/>
                </a:cubicBezTo>
                <a:close/>
                <a:moveTo>
                  <a:pt x="594852" y="53899"/>
                </a:moveTo>
                <a:lnTo>
                  <a:pt x="618803" y="53899"/>
                </a:lnTo>
                <a:lnTo>
                  <a:pt x="618803" y="112719"/>
                </a:lnTo>
                <a:lnTo>
                  <a:pt x="685209" y="112719"/>
                </a:lnTo>
                <a:lnTo>
                  <a:pt x="685209" y="53899"/>
                </a:lnTo>
                <a:lnTo>
                  <a:pt x="709164" y="53899"/>
                </a:lnTo>
                <a:lnTo>
                  <a:pt x="709164" y="195225"/>
                </a:lnTo>
                <a:lnTo>
                  <a:pt x="685209" y="195225"/>
                </a:lnTo>
                <a:lnTo>
                  <a:pt x="685209" y="132545"/>
                </a:lnTo>
                <a:lnTo>
                  <a:pt x="618803" y="132545"/>
                </a:lnTo>
                <a:lnTo>
                  <a:pt x="618803" y="195225"/>
                </a:lnTo>
                <a:lnTo>
                  <a:pt x="594852" y="195225"/>
                </a:lnTo>
                <a:close/>
                <a:moveTo>
                  <a:pt x="736311" y="124563"/>
                </a:moveTo>
                <a:cubicBezTo>
                  <a:pt x="736311" y="98391"/>
                  <a:pt x="743583" y="79006"/>
                  <a:pt x="758139" y="66409"/>
                </a:cubicBezTo>
                <a:cubicBezTo>
                  <a:pt x="770291" y="55936"/>
                  <a:pt x="785110" y="50703"/>
                  <a:pt x="802584" y="50703"/>
                </a:cubicBezTo>
                <a:cubicBezTo>
                  <a:pt x="822013" y="50703"/>
                  <a:pt x="837896" y="57068"/>
                  <a:pt x="850230" y="69801"/>
                </a:cubicBezTo>
                <a:cubicBezTo>
                  <a:pt x="862559" y="82534"/>
                  <a:pt x="868726" y="100120"/>
                  <a:pt x="868726" y="122566"/>
                </a:cubicBezTo>
                <a:cubicBezTo>
                  <a:pt x="868726" y="140753"/>
                  <a:pt x="865995" y="155060"/>
                  <a:pt x="860540" y="165485"/>
                </a:cubicBezTo>
                <a:cubicBezTo>
                  <a:pt x="855087" y="175907"/>
                  <a:pt x="847144" y="184003"/>
                  <a:pt x="836719" y="189766"/>
                </a:cubicBezTo>
                <a:cubicBezTo>
                  <a:pt x="826293" y="195535"/>
                  <a:pt x="814918" y="198418"/>
                  <a:pt x="802584" y="198418"/>
                </a:cubicBezTo>
                <a:cubicBezTo>
                  <a:pt x="782798" y="198418"/>
                  <a:pt x="766807" y="192078"/>
                  <a:pt x="754611" y="179388"/>
                </a:cubicBezTo>
                <a:cubicBezTo>
                  <a:pt x="742410" y="166702"/>
                  <a:pt x="736311" y="148428"/>
                  <a:pt x="736311" y="124563"/>
                </a:cubicBezTo>
                <a:close/>
                <a:moveTo>
                  <a:pt x="760931" y="124563"/>
                </a:moveTo>
                <a:cubicBezTo>
                  <a:pt x="760931" y="142661"/>
                  <a:pt x="764881" y="156212"/>
                  <a:pt x="772776" y="165219"/>
                </a:cubicBezTo>
                <a:cubicBezTo>
                  <a:pt x="780671" y="174222"/>
                  <a:pt x="790606" y="178726"/>
                  <a:pt x="802584" y="178726"/>
                </a:cubicBezTo>
                <a:cubicBezTo>
                  <a:pt x="814471" y="178726"/>
                  <a:pt x="824364" y="174200"/>
                  <a:pt x="832259" y="165150"/>
                </a:cubicBezTo>
                <a:cubicBezTo>
                  <a:pt x="840153" y="156100"/>
                  <a:pt x="844103" y="142304"/>
                  <a:pt x="844103" y="123764"/>
                </a:cubicBezTo>
                <a:cubicBezTo>
                  <a:pt x="844103" y="106287"/>
                  <a:pt x="840131" y="93042"/>
                  <a:pt x="832194" y="84039"/>
                </a:cubicBezTo>
                <a:cubicBezTo>
                  <a:pt x="824252" y="75035"/>
                  <a:pt x="814384" y="70531"/>
                  <a:pt x="802584" y="70531"/>
                </a:cubicBezTo>
                <a:cubicBezTo>
                  <a:pt x="790606" y="70531"/>
                  <a:pt x="780671" y="75013"/>
                  <a:pt x="772776" y="83974"/>
                </a:cubicBezTo>
                <a:cubicBezTo>
                  <a:pt x="764881" y="92934"/>
                  <a:pt x="760931" y="106463"/>
                  <a:pt x="760931" y="124563"/>
                </a:cubicBezTo>
                <a:close/>
                <a:moveTo>
                  <a:pt x="1008057" y="53899"/>
                </a:moveTo>
                <a:lnTo>
                  <a:pt x="1008057" y="195225"/>
                </a:lnTo>
                <a:lnTo>
                  <a:pt x="984236" y="195225"/>
                </a:lnTo>
                <a:lnTo>
                  <a:pt x="984236" y="140133"/>
                </a:lnTo>
                <a:lnTo>
                  <a:pt x="970394" y="140133"/>
                </a:lnTo>
                <a:cubicBezTo>
                  <a:pt x="961962" y="140133"/>
                  <a:pt x="955689" y="141221"/>
                  <a:pt x="951562" y="143392"/>
                </a:cubicBezTo>
                <a:cubicBezTo>
                  <a:pt x="947437" y="145566"/>
                  <a:pt x="941429" y="152550"/>
                  <a:pt x="933533" y="164351"/>
                </a:cubicBezTo>
                <a:lnTo>
                  <a:pt x="912639" y="195225"/>
                </a:lnTo>
                <a:lnTo>
                  <a:pt x="882961" y="195225"/>
                </a:lnTo>
                <a:lnTo>
                  <a:pt x="908780" y="157165"/>
                </a:lnTo>
                <a:cubicBezTo>
                  <a:pt x="916675" y="145541"/>
                  <a:pt x="924527" y="138978"/>
                  <a:pt x="932335" y="137470"/>
                </a:cubicBezTo>
                <a:cubicBezTo>
                  <a:pt x="918673" y="135608"/>
                  <a:pt x="908536" y="130680"/>
                  <a:pt x="901926" y="122695"/>
                </a:cubicBezTo>
                <a:cubicBezTo>
                  <a:pt x="895313" y="114714"/>
                  <a:pt x="892011" y="105534"/>
                  <a:pt x="892011" y="95151"/>
                </a:cubicBezTo>
                <a:cubicBezTo>
                  <a:pt x="892011" y="82908"/>
                  <a:pt x="896335" y="72968"/>
                  <a:pt x="904986" y="65341"/>
                </a:cubicBezTo>
                <a:cubicBezTo>
                  <a:pt x="913636" y="57712"/>
                  <a:pt x="926171" y="53899"/>
                  <a:pt x="942581" y="53899"/>
                </a:cubicBezTo>
                <a:close/>
                <a:moveTo>
                  <a:pt x="984236" y="73724"/>
                </a:moveTo>
                <a:lnTo>
                  <a:pt x="950169" y="73724"/>
                </a:lnTo>
                <a:cubicBezTo>
                  <a:pt x="935884" y="73724"/>
                  <a:pt x="926679" y="75943"/>
                  <a:pt x="922554" y="80377"/>
                </a:cubicBezTo>
                <a:cubicBezTo>
                  <a:pt x="918428" y="84816"/>
                  <a:pt x="916366" y="90004"/>
                  <a:pt x="916366" y="95951"/>
                </a:cubicBezTo>
                <a:cubicBezTo>
                  <a:pt x="916366" y="104382"/>
                  <a:pt x="919403" y="110566"/>
                  <a:pt x="925484" y="114516"/>
                </a:cubicBezTo>
                <a:cubicBezTo>
                  <a:pt x="931561" y="118462"/>
                  <a:pt x="942314" y="120438"/>
                  <a:pt x="957751" y="120438"/>
                </a:cubicBezTo>
                <a:lnTo>
                  <a:pt x="984236" y="120438"/>
                </a:lnTo>
                <a:close/>
                <a:moveTo>
                  <a:pt x="1044385" y="249390"/>
                </a:moveTo>
                <a:lnTo>
                  <a:pt x="1044385" y="53899"/>
                </a:lnTo>
                <a:lnTo>
                  <a:pt x="1066212" y="53899"/>
                </a:lnTo>
                <a:lnTo>
                  <a:pt x="1066212" y="72263"/>
                </a:lnTo>
                <a:cubicBezTo>
                  <a:pt x="1071356" y="65078"/>
                  <a:pt x="1077170" y="59688"/>
                  <a:pt x="1083646" y="56091"/>
                </a:cubicBezTo>
                <a:cubicBezTo>
                  <a:pt x="1090119" y="52498"/>
                  <a:pt x="1097970" y="50703"/>
                  <a:pt x="1107201" y="50703"/>
                </a:cubicBezTo>
                <a:cubicBezTo>
                  <a:pt x="1119264" y="50703"/>
                  <a:pt x="1129910" y="53805"/>
                  <a:pt x="1139137" y="60016"/>
                </a:cubicBezTo>
                <a:cubicBezTo>
                  <a:pt x="1148364" y="66226"/>
                  <a:pt x="1155330" y="74987"/>
                  <a:pt x="1160032" y="86299"/>
                </a:cubicBezTo>
                <a:cubicBezTo>
                  <a:pt x="1164729" y="97614"/>
                  <a:pt x="1167084" y="110013"/>
                  <a:pt x="1167084" y="123498"/>
                </a:cubicBezTo>
                <a:cubicBezTo>
                  <a:pt x="1167084" y="137959"/>
                  <a:pt x="1164488" y="150977"/>
                  <a:pt x="1159300" y="162554"/>
                </a:cubicBezTo>
                <a:cubicBezTo>
                  <a:pt x="1154109" y="174133"/>
                  <a:pt x="1146571" y="183006"/>
                  <a:pt x="1136679" y="189169"/>
                </a:cubicBezTo>
                <a:cubicBezTo>
                  <a:pt x="1126786" y="195333"/>
                  <a:pt x="1116385" y="198418"/>
                  <a:pt x="1105470" y="198418"/>
                </a:cubicBezTo>
                <a:cubicBezTo>
                  <a:pt x="1097485" y="198418"/>
                  <a:pt x="1090321" y="196732"/>
                  <a:pt x="1083978" y="193359"/>
                </a:cubicBezTo>
                <a:cubicBezTo>
                  <a:pt x="1077638" y="189990"/>
                  <a:pt x="1072426" y="185735"/>
                  <a:pt x="1068343" y="180587"/>
                </a:cubicBezTo>
                <a:lnTo>
                  <a:pt x="1068343" y="249390"/>
                </a:lnTo>
                <a:close/>
                <a:moveTo>
                  <a:pt x="1066078" y="125360"/>
                </a:moveTo>
                <a:cubicBezTo>
                  <a:pt x="1066078" y="143550"/>
                  <a:pt x="1069761" y="156993"/>
                  <a:pt x="1077123" y="165683"/>
                </a:cubicBezTo>
                <a:cubicBezTo>
                  <a:pt x="1084489" y="174377"/>
                  <a:pt x="1093402" y="178726"/>
                  <a:pt x="1103875" y="178726"/>
                </a:cubicBezTo>
                <a:cubicBezTo>
                  <a:pt x="1114520" y="178726"/>
                  <a:pt x="1123636" y="174222"/>
                  <a:pt x="1131224" y="165219"/>
                </a:cubicBezTo>
                <a:cubicBezTo>
                  <a:pt x="1138806" y="156212"/>
                  <a:pt x="1142601" y="142261"/>
                  <a:pt x="1142601" y="123364"/>
                </a:cubicBezTo>
                <a:cubicBezTo>
                  <a:pt x="1142601" y="105357"/>
                  <a:pt x="1138896" y="91872"/>
                  <a:pt x="1131487" y="82908"/>
                </a:cubicBezTo>
                <a:cubicBezTo>
                  <a:pt x="1124078" y="73947"/>
                  <a:pt x="1115230" y="69469"/>
                  <a:pt x="1104936" y="69469"/>
                </a:cubicBezTo>
                <a:cubicBezTo>
                  <a:pt x="1094735" y="69469"/>
                  <a:pt x="1085710" y="74239"/>
                  <a:pt x="1077858" y="83776"/>
                </a:cubicBezTo>
                <a:cubicBezTo>
                  <a:pt x="1070003" y="93312"/>
                  <a:pt x="1066078" y="107176"/>
                  <a:pt x="1066078" y="125360"/>
                </a:cubicBezTo>
                <a:close/>
                <a:moveTo>
                  <a:pt x="1288185" y="143460"/>
                </a:moveTo>
                <a:lnTo>
                  <a:pt x="1311739" y="146520"/>
                </a:lnTo>
                <a:cubicBezTo>
                  <a:pt x="1309165" y="162756"/>
                  <a:pt x="1302576" y="175464"/>
                  <a:pt x="1291975" y="184644"/>
                </a:cubicBezTo>
                <a:cubicBezTo>
                  <a:pt x="1281372" y="193828"/>
                  <a:pt x="1268355" y="198418"/>
                  <a:pt x="1252918" y="198418"/>
                </a:cubicBezTo>
                <a:cubicBezTo>
                  <a:pt x="1233580" y="198418"/>
                  <a:pt x="1218031" y="192095"/>
                  <a:pt x="1206277" y="179456"/>
                </a:cubicBezTo>
                <a:cubicBezTo>
                  <a:pt x="1194524" y="166814"/>
                  <a:pt x="1188645" y="148691"/>
                  <a:pt x="1188645" y="125093"/>
                </a:cubicBezTo>
                <a:cubicBezTo>
                  <a:pt x="1188645" y="109836"/>
                  <a:pt x="1191174" y="96480"/>
                  <a:pt x="1196229" y="85036"/>
                </a:cubicBezTo>
                <a:cubicBezTo>
                  <a:pt x="1201284" y="73592"/>
                  <a:pt x="1208984" y="65009"/>
                  <a:pt x="1219320" y="59285"/>
                </a:cubicBezTo>
                <a:cubicBezTo>
                  <a:pt x="1229655" y="53564"/>
                  <a:pt x="1240895" y="50703"/>
                  <a:pt x="1253052" y="50703"/>
                </a:cubicBezTo>
                <a:cubicBezTo>
                  <a:pt x="1268398" y="50703"/>
                  <a:pt x="1280956" y="54584"/>
                  <a:pt x="1290715" y="62345"/>
                </a:cubicBezTo>
                <a:cubicBezTo>
                  <a:pt x="1300475" y="70109"/>
                  <a:pt x="1306732" y="81133"/>
                  <a:pt x="1309479" y="95418"/>
                </a:cubicBezTo>
                <a:lnTo>
                  <a:pt x="1286190" y="99011"/>
                </a:lnTo>
                <a:cubicBezTo>
                  <a:pt x="1283972" y="89518"/>
                  <a:pt x="1280044" y="82375"/>
                  <a:pt x="1274414" y="77583"/>
                </a:cubicBezTo>
                <a:cubicBezTo>
                  <a:pt x="1268780" y="72792"/>
                  <a:pt x="1261969" y="70398"/>
                  <a:pt x="1253984" y="70398"/>
                </a:cubicBezTo>
                <a:cubicBezTo>
                  <a:pt x="1241917" y="70398"/>
                  <a:pt x="1232114" y="74725"/>
                  <a:pt x="1224572" y="83376"/>
                </a:cubicBezTo>
                <a:cubicBezTo>
                  <a:pt x="1217034" y="92027"/>
                  <a:pt x="1213265" y="105710"/>
                  <a:pt x="1213265" y="124427"/>
                </a:cubicBezTo>
                <a:cubicBezTo>
                  <a:pt x="1213265" y="143414"/>
                  <a:pt x="1216901" y="157212"/>
                  <a:pt x="1224177" y="165817"/>
                </a:cubicBezTo>
                <a:cubicBezTo>
                  <a:pt x="1231451" y="174423"/>
                  <a:pt x="1240942" y="178726"/>
                  <a:pt x="1252655" y="178726"/>
                </a:cubicBezTo>
                <a:cubicBezTo>
                  <a:pt x="1262056" y="178726"/>
                  <a:pt x="1269911" y="175842"/>
                  <a:pt x="1276211" y="170075"/>
                </a:cubicBezTo>
                <a:cubicBezTo>
                  <a:pt x="1282507" y="164308"/>
                  <a:pt x="1286499" y="155437"/>
                  <a:pt x="1288185" y="143460"/>
                </a:cubicBezTo>
                <a:close/>
                <a:moveTo>
                  <a:pt x="1332100" y="53899"/>
                </a:moveTo>
                <a:lnTo>
                  <a:pt x="1356051" y="53899"/>
                </a:lnTo>
                <a:lnTo>
                  <a:pt x="1356051" y="114984"/>
                </a:lnTo>
                <a:cubicBezTo>
                  <a:pt x="1363680" y="114984"/>
                  <a:pt x="1369029" y="113519"/>
                  <a:pt x="1372090" y="110588"/>
                </a:cubicBezTo>
                <a:cubicBezTo>
                  <a:pt x="1375149" y="107662"/>
                  <a:pt x="1379653" y="99144"/>
                  <a:pt x="1385596" y="85040"/>
                </a:cubicBezTo>
                <a:cubicBezTo>
                  <a:pt x="1390298" y="73861"/>
                  <a:pt x="1394114" y="66495"/>
                  <a:pt x="1397044" y="62947"/>
                </a:cubicBezTo>
                <a:cubicBezTo>
                  <a:pt x="1399968" y="59397"/>
                  <a:pt x="1403341" y="57003"/>
                  <a:pt x="1407153" y="55761"/>
                </a:cubicBezTo>
                <a:cubicBezTo>
                  <a:pt x="1410970" y="54519"/>
                  <a:pt x="1417090" y="53899"/>
                  <a:pt x="1425520" y="53899"/>
                </a:cubicBezTo>
                <a:lnTo>
                  <a:pt x="1430309" y="53899"/>
                </a:lnTo>
                <a:lnTo>
                  <a:pt x="1430309" y="73724"/>
                </a:lnTo>
                <a:lnTo>
                  <a:pt x="1423656" y="73594"/>
                </a:lnTo>
                <a:cubicBezTo>
                  <a:pt x="1417355" y="73594"/>
                  <a:pt x="1413320" y="74528"/>
                  <a:pt x="1411545" y="76388"/>
                </a:cubicBezTo>
                <a:cubicBezTo>
                  <a:pt x="1409684" y="78339"/>
                  <a:pt x="1406843" y="84151"/>
                  <a:pt x="1403031" y="93823"/>
                </a:cubicBezTo>
                <a:cubicBezTo>
                  <a:pt x="1399392" y="103047"/>
                  <a:pt x="1396065" y="109436"/>
                  <a:pt x="1393049" y="112986"/>
                </a:cubicBezTo>
                <a:cubicBezTo>
                  <a:pt x="1390033" y="116536"/>
                  <a:pt x="1385374" y="119775"/>
                  <a:pt x="1379074" y="122699"/>
                </a:cubicBezTo>
                <a:cubicBezTo>
                  <a:pt x="1389362" y="125450"/>
                  <a:pt x="1399479" y="135032"/>
                  <a:pt x="1409418" y="151445"/>
                </a:cubicBezTo>
                <a:lnTo>
                  <a:pt x="1435633" y="195225"/>
                </a:lnTo>
                <a:lnTo>
                  <a:pt x="1409284" y="195225"/>
                </a:lnTo>
                <a:lnTo>
                  <a:pt x="1383732" y="151445"/>
                </a:lnTo>
                <a:cubicBezTo>
                  <a:pt x="1378501" y="142661"/>
                  <a:pt x="1373933" y="136872"/>
                  <a:pt x="1370026" y="134074"/>
                </a:cubicBezTo>
                <a:cubicBezTo>
                  <a:pt x="1366121" y="131282"/>
                  <a:pt x="1361466" y="129885"/>
                  <a:pt x="1356051" y="129885"/>
                </a:cubicBezTo>
                <a:lnTo>
                  <a:pt x="1356051" y="195225"/>
                </a:lnTo>
                <a:lnTo>
                  <a:pt x="1332100" y="195225"/>
                </a:lnTo>
                <a:close/>
                <a:moveTo>
                  <a:pt x="1445277" y="124563"/>
                </a:moveTo>
                <a:cubicBezTo>
                  <a:pt x="1445277" y="98391"/>
                  <a:pt x="1452553" y="79006"/>
                  <a:pt x="1467104" y="66409"/>
                </a:cubicBezTo>
                <a:cubicBezTo>
                  <a:pt x="1479261" y="55936"/>
                  <a:pt x="1494076" y="50703"/>
                  <a:pt x="1511550" y="50703"/>
                </a:cubicBezTo>
                <a:cubicBezTo>
                  <a:pt x="1530980" y="50703"/>
                  <a:pt x="1546862" y="57068"/>
                  <a:pt x="1559196" y="69801"/>
                </a:cubicBezTo>
                <a:cubicBezTo>
                  <a:pt x="1571529" y="82534"/>
                  <a:pt x="1577693" y="100120"/>
                  <a:pt x="1577693" y="122566"/>
                </a:cubicBezTo>
                <a:cubicBezTo>
                  <a:pt x="1577693" y="140753"/>
                  <a:pt x="1574963" y="155060"/>
                  <a:pt x="1569510" y="165485"/>
                </a:cubicBezTo>
                <a:cubicBezTo>
                  <a:pt x="1564052" y="175907"/>
                  <a:pt x="1556110" y="184003"/>
                  <a:pt x="1545689" y="189766"/>
                </a:cubicBezTo>
                <a:cubicBezTo>
                  <a:pt x="1535259" y="195535"/>
                  <a:pt x="1523883" y="198418"/>
                  <a:pt x="1511550" y="198418"/>
                </a:cubicBezTo>
                <a:cubicBezTo>
                  <a:pt x="1491768" y="198418"/>
                  <a:pt x="1475776" y="192078"/>
                  <a:pt x="1463579" y="179388"/>
                </a:cubicBezTo>
                <a:cubicBezTo>
                  <a:pt x="1451376" y="166702"/>
                  <a:pt x="1445277" y="148428"/>
                  <a:pt x="1445277" y="124563"/>
                </a:cubicBezTo>
                <a:close/>
                <a:moveTo>
                  <a:pt x="1469901" y="124563"/>
                </a:moveTo>
                <a:cubicBezTo>
                  <a:pt x="1469901" y="142661"/>
                  <a:pt x="1473847" y="156212"/>
                  <a:pt x="1481742" y="165219"/>
                </a:cubicBezTo>
                <a:cubicBezTo>
                  <a:pt x="1489640" y="174222"/>
                  <a:pt x="1499573" y="178726"/>
                  <a:pt x="1511550" y="178726"/>
                </a:cubicBezTo>
                <a:cubicBezTo>
                  <a:pt x="1523441" y="178726"/>
                  <a:pt x="1533333" y="174200"/>
                  <a:pt x="1541229" y="165150"/>
                </a:cubicBezTo>
                <a:cubicBezTo>
                  <a:pt x="1549123" y="156100"/>
                  <a:pt x="1553069" y="142304"/>
                  <a:pt x="1553069" y="123764"/>
                </a:cubicBezTo>
                <a:cubicBezTo>
                  <a:pt x="1553069" y="106287"/>
                  <a:pt x="1549101" y="93042"/>
                  <a:pt x="1541164" y="84039"/>
                </a:cubicBezTo>
                <a:cubicBezTo>
                  <a:pt x="1533222" y="75035"/>
                  <a:pt x="1523351" y="70531"/>
                  <a:pt x="1511550" y="70531"/>
                </a:cubicBezTo>
                <a:cubicBezTo>
                  <a:pt x="1499573" y="70531"/>
                  <a:pt x="1489640" y="75013"/>
                  <a:pt x="1481742" y="83974"/>
                </a:cubicBezTo>
                <a:cubicBezTo>
                  <a:pt x="1473847" y="92934"/>
                  <a:pt x="1469901" y="106463"/>
                  <a:pt x="1469901" y="124563"/>
                </a:cubicBezTo>
                <a:close/>
                <a:moveTo>
                  <a:pt x="1606435" y="53899"/>
                </a:moveTo>
                <a:lnTo>
                  <a:pt x="1643695" y="53899"/>
                </a:lnTo>
                <a:lnTo>
                  <a:pt x="1680826" y="167014"/>
                </a:lnTo>
                <a:lnTo>
                  <a:pt x="1722082" y="53899"/>
                </a:lnTo>
                <a:lnTo>
                  <a:pt x="1756548" y="53899"/>
                </a:lnTo>
                <a:lnTo>
                  <a:pt x="1756548" y="195225"/>
                </a:lnTo>
                <a:lnTo>
                  <a:pt x="1732593" y="195225"/>
                </a:lnTo>
                <a:lnTo>
                  <a:pt x="1732593" y="81447"/>
                </a:lnTo>
                <a:lnTo>
                  <a:pt x="1690805" y="195225"/>
                </a:lnTo>
                <a:lnTo>
                  <a:pt x="1669382" y="195225"/>
                </a:lnTo>
                <a:lnTo>
                  <a:pt x="1629857" y="75988"/>
                </a:lnTo>
                <a:lnTo>
                  <a:pt x="1629857" y="195225"/>
                </a:lnTo>
                <a:lnTo>
                  <a:pt x="1606435" y="195225"/>
                </a:lnTo>
                <a:close/>
                <a:moveTo>
                  <a:pt x="1863554" y="53899"/>
                </a:moveTo>
                <a:lnTo>
                  <a:pt x="1887509" y="53899"/>
                </a:lnTo>
                <a:lnTo>
                  <a:pt x="1887509" y="114984"/>
                </a:lnTo>
                <a:cubicBezTo>
                  <a:pt x="1895137" y="114984"/>
                  <a:pt x="1900484" y="113519"/>
                  <a:pt x="1903547" y="110588"/>
                </a:cubicBezTo>
                <a:cubicBezTo>
                  <a:pt x="1906606" y="107662"/>
                  <a:pt x="1911110" y="99144"/>
                  <a:pt x="1917053" y="85040"/>
                </a:cubicBezTo>
                <a:cubicBezTo>
                  <a:pt x="1921752" y="73861"/>
                  <a:pt x="1925567" y="66495"/>
                  <a:pt x="1928498" y="62947"/>
                </a:cubicBezTo>
                <a:cubicBezTo>
                  <a:pt x="1931424" y="59397"/>
                  <a:pt x="1934798" y="57003"/>
                  <a:pt x="1938610" y="55761"/>
                </a:cubicBezTo>
                <a:cubicBezTo>
                  <a:pt x="1942423" y="54519"/>
                  <a:pt x="1948547" y="53899"/>
                  <a:pt x="1956978" y="53899"/>
                </a:cubicBezTo>
                <a:lnTo>
                  <a:pt x="1961766" y="53899"/>
                </a:lnTo>
                <a:lnTo>
                  <a:pt x="1961766" y="73724"/>
                </a:lnTo>
                <a:lnTo>
                  <a:pt x="1955110" y="73594"/>
                </a:lnTo>
                <a:cubicBezTo>
                  <a:pt x="1948813" y="73594"/>
                  <a:pt x="1944773" y="74528"/>
                  <a:pt x="1943003" y="76388"/>
                </a:cubicBezTo>
                <a:cubicBezTo>
                  <a:pt x="1941141" y="78339"/>
                  <a:pt x="1938298" y="84151"/>
                  <a:pt x="1934485" y="93823"/>
                </a:cubicBezTo>
                <a:cubicBezTo>
                  <a:pt x="1930845" y="103047"/>
                  <a:pt x="1927519" y="109436"/>
                  <a:pt x="1924505" y="112986"/>
                </a:cubicBezTo>
                <a:cubicBezTo>
                  <a:pt x="1921486" y="116536"/>
                  <a:pt x="1916831" y="119775"/>
                  <a:pt x="1910531" y="122699"/>
                </a:cubicBezTo>
                <a:cubicBezTo>
                  <a:pt x="1920820" y="125450"/>
                  <a:pt x="1930936" y="135032"/>
                  <a:pt x="1940875" y="151445"/>
                </a:cubicBezTo>
                <a:lnTo>
                  <a:pt x="1967090" y="195225"/>
                </a:lnTo>
                <a:lnTo>
                  <a:pt x="1940739" y="195225"/>
                </a:lnTo>
                <a:lnTo>
                  <a:pt x="1915189" y="151445"/>
                </a:lnTo>
                <a:cubicBezTo>
                  <a:pt x="1909955" y="142661"/>
                  <a:pt x="1905386" y="136872"/>
                  <a:pt x="1901484" y="134074"/>
                </a:cubicBezTo>
                <a:cubicBezTo>
                  <a:pt x="1897578" y="131282"/>
                  <a:pt x="1892919" y="129885"/>
                  <a:pt x="1887509" y="129885"/>
                </a:cubicBezTo>
                <a:lnTo>
                  <a:pt x="1887509" y="195225"/>
                </a:lnTo>
                <a:lnTo>
                  <a:pt x="1863554" y="195225"/>
                </a:lnTo>
                <a:close/>
                <a:moveTo>
                  <a:pt x="1982927" y="249390"/>
                </a:moveTo>
                <a:lnTo>
                  <a:pt x="1982927" y="53899"/>
                </a:lnTo>
                <a:lnTo>
                  <a:pt x="2004749" y="53899"/>
                </a:lnTo>
                <a:lnTo>
                  <a:pt x="2004749" y="72263"/>
                </a:lnTo>
                <a:cubicBezTo>
                  <a:pt x="2009894" y="65078"/>
                  <a:pt x="2015708" y="59688"/>
                  <a:pt x="2022185" y="56091"/>
                </a:cubicBezTo>
                <a:cubicBezTo>
                  <a:pt x="2028657" y="52498"/>
                  <a:pt x="2036513" y="50703"/>
                  <a:pt x="2045740" y="50703"/>
                </a:cubicBezTo>
                <a:cubicBezTo>
                  <a:pt x="2057804" y="50703"/>
                  <a:pt x="2068453" y="53805"/>
                  <a:pt x="2077675" y="60016"/>
                </a:cubicBezTo>
                <a:cubicBezTo>
                  <a:pt x="2086902" y="66226"/>
                  <a:pt x="2093868" y="74987"/>
                  <a:pt x="2098569" y="86299"/>
                </a:cubicBezTo>
                <a:cubicBezTo>
                  <a:pt x="2103271" y="97614"/>
                  <a:pt x="2105622" y="110013"/>
                  <a:pt x="2105622" y="123498"/>
                </a:cubicBezTo>
                <a:cubicBezTo>
                  <a:pt x="2105622" y="137959"/>
                  <a:pt x="2103026" y="150977"/>
                  <a:pt x="2097839" y="162554"/>
                </a:cubicBezTo>
                <a:cubicBezTo>
                  <a:pt x="2092647" y="174133"/>
                  <a:pt x="2085108" y="183006"/>
                  <a:pt x="2075216" y="189169"/>
                </a:cubicBezTo>
                <a:cubicBezTo>
                  <a:pt x="2065323" y="195333"/>
                  <a:pt x="2054923" y="198418"/>
                  <a:pt x="2044008" y="198418"/>
                </a:cubicBezTo>
                <a:cubicBezTo>
                  <a:pt x="2036027" y="198418"/>
                  <a:pt x="2028859" y="196732"/>
                  <a:pt x="2022515" y="193359"/>
                </a:cubicBezTo>
                <a:cubicBezTo>
                  <a:pt x="2016177" y="189990"/>
                  <a:pt x="2010963" y="185735"/>
                  <a:pt x="2006881" y="180587"/>
                </a:cubicBezTo>
                <a:lnTo>
                  <a:pt x="2006881" y="249390"/>
                </a:lnTo>
                <a:close/>
                <a:moveTo>
                  <a:pt x="2004617" y="125360"/>
                </a:moveTo>
                <a:cubicBezTo>
                  <a:pt x="2004617" y="143550"/>
                  <a:pt x="2008299" y="156993"/>
                  <a:pt x="2015661" y="165683"/>
                </a:cubicBezTo>
                <a:cubicBezTo>
                  <a:pt x="2023027" y="174377"/>
                  <a:pt x="2031944" y="178726"/>
                  <a:pt x="2042414" y="178726"/>
                </a:cubicBezTo>
                <a:cubicBezTo>
                  <a:pt x="2053059" y="178726"/>
                  <a:pt x="2062174" y="174222"/>
                  <a:pt x="2069762" y="165219"/>
                </a:cubicBezTo>
                <a:cubicBezTo>
                  <a:pt x="2077344" y="156212"/>
                  <a:pt x="2081138" y="142261"/>
                  <a:pt x="2081138" y="123364"/>
                </a:cubicBezTo>
                <a:cubicBezTo>
                  <a:pt x="2081138" y="105357"/>
                  <a:pt x="2077434" y="91872"/>
                  <a:pt x="2070029" y="82908"/>
                </a:cubicBezTo>
                <a:cubicBezTo>
                  <a:pt x="2062617" y="73947"/>
                  <a:pt x="2053767" y="69469"/>
                  <a:pt x="2043479" y="69469"/>
                </a:cubicBezTo>
                <a:cubicBezTo>
                  <a:pt x="2033272" y="69469"/>
                  <a:pt x="2024247" y="74239"/>
                  <a:pt x="2016396" y="83776"/>
                </a:cubicBezTo>
                <a:cubicBezTo>
                  <a:pt x="2008540" y="93312"/>
                  <a:pt x="2004617" y="107176"/>
                  <a:pt x="2004617" y="125360"/>
                </a:cubicBezTo>
                <a:close/>
                <a:moveTo>
                  <a:pt x="2226722" y="177793"/>
                </a:moveTo>
                <a:cubicBezTo>
                  <a:pt x="2217851" y="185335"/>
                  <a:pt x="2209313" y="190657"/>
                  <a:pt x="2201105" y="193763"/>
                </a:cubicBezTo>
                <a:cubicBezTo>
                  <a:pt x="2192897" y="196866"/>
                  <a:pt x="2184091" y="198418"/>
                  <a:pt x="2174688" y="198418"/>
                </a:cubicBezTo>
                <a:cubicBezTo>
                  <a:pt x="2159165" y="198418"/>
                  <a:pt x="2147230" y="194623"/>
                  <a:pt x="2138889" y="187042"/>
                </a:cubicBezTo>
                <a:cubicBezTo>
                  <a:pt x="2130552" y="179460"/>
                  <a:pt x="2126380" y="169761"/>
                  <a:pt x="2126380" y="157964"/>
                </a:cubicBezTo>
                <a:cubicBezTo>
                  <a:pt x="2126380" y="151042"/>
                  <a:pt x="2127956" y="144723"/>
                  <a:pt x="2131107" y="138999"/>
                </a:cubicBezTo>
                <a:cubicBezTo>
                  <a:pt x="2134256" y="133279"/>
                  <a:pt x="2138382" y="128686"/>
                  <a:pt x="2143483" y="125226"/>
                </a:cubicBezTo>
                <a:cubicBezTo>
                  <a:pt x="2148584" y="121767"/>
                  <a:pt x="2154330" y="119149"/>
                  <a:pt x="2160719" y="117378"/>
                </a:cubicBezTo>
                <a:cubicBezTo>
                  <a:pt x="2165418" y="116136"/>
                  <a:pt x="2172514" y="114937"/>
                  <a:pt x="2182011" y="113782"/>
                </a:cubicBezTo>
                <a:cubicBezTo>
                  <a:pt x="2201349" y="111475"/>
                  <a:pt x="2215587" y="108728"/>
                  <a:pt x="2224727" y="105534"/>
                </a:cubicBezTo>
                <a:cubicBezTo>
                  <a:pt x="2224817" y="102247"/>
                  <a:pt x="2224861" y="100163"/>
                  <a:pt x="2224861" y="99278"/>
                </a:cubicBezTo>
                <a:cubicBezTo>
                  <a:pt x="2224861" y="89518"/>
                  <a:pt x="2222596" y="82642"/>
                  <a:pt x="2218075" y="78653"/>
                </a:cubicBezTo>
                <a:cubicBezTo>
                  <a:pt x="2211951" y="73239"/>
                  <a:pt x="2202858" y="70531"/>
                  <a:pt x="2190790" y="70531"/>
                </a:cubicBezTo>
                <a:cubicBezTo>
                  <a:pt x="2179523" y="70531"/>
                  <a:pt x="2171207" y="72507"/>
                  <a:pt x="2165842" y="76453"/>
                </a:cubicBezTo>
                <a:cubicBezTo>
                  <a:pt x="2160472" y="80403"/>
                  <a:pt x="2156500" y="87387"/>
                  <a:pt x="2153930" y="97416"/>
                </a:cubicBezTo>
                <a:lnTo>
                  <a:pt x="2130508" y="94219"/>
                </a:lnTo>
                <a:cubicBezTo>
                  <a:pt x="2132636" y="84196"/>
                  <a:pt x="2136142" y="76100"/>
                  <a:pt x="2141024" y="69930"/>
                </a:cubicBezTo>
                <a:cubicBezTo>
                  <a:pt x="2145898" y="63767"/>
                  <a:pt x="2152954" y="59018"/>
                  <a:pt x="2162178" y="55693"/>
                </a:cubicBezTo>
                <a:cubicBezTo>
                  <a:pt x="2171405" y="52366"/>
                  <a:pt x="2182100" y="50703"/>
                  <a:pt x="2194254" y="50703"/>
                </a:cubicBezTo>
                <a:cubicBezTo>
                  <a:pt x="2206317" y="50703"/>
                  <a:pt x="2216120" y="52121"/>
                  <a:pt x="2223666" y="54961"/>
                </a:cubicBezTo>
                <a:cubicBezTo>
                  <a:pt x="2231204" y="57806"/>
                  <a:pt x="2236748" y="61373"/>
                  <a:pt x="2240297" y="65675"/>
                </a:cubicBezTo>
                <a:cubicBezTo>
                  <a:pt x="2243847" y="69977"/>
                  <a:pt x="2246327" y="75413"/>
                  <a:pt x="2247750" y="81979"/>
                </a:cubicBezTo>
                <a:cubicBezTo>
                  <a:pt x="2248549" y="86062"/>
                  <a:pt x="2248945" y="93424"/>
                  <a:pt x="2248945" y="104069"/>
                </a:cubicBezTo>
                <a:lnTo>
                  <a:pt x="2248945" y="136009"/>
                </a:lnTo>
                <a:cubicBezTo>
                  <a:pt x="2248945" y="158274"/>
                  <a:pt x="2249457" y="172357"/>
                  <a:pt x="2250475" y="178258"/>
                </a:cubicBezTo>
                <a:cubicBezTo>
                  <a:pt x="2251498" y="184158"/>
                  <a:pt x="2253513" y="189813"/>
                  <a:pt x="2256534" y="195225"/>
                </a:cubicBezTo>
                <a:lnTo>
                  <a:pt x="2231514" y="195225"/>
                </a:lnTo>
                <a:cubicBezTo>
                  <a:pt x="2229030" y="190257"/>
                  <a:pt x="2227435" y="184446"/>
                  <a:pt x="2226722" y="177793"/>
                </a:cubicBezTo>
                <a:close/>
                <a:moveTo>
                  <a:pt x="2224727" y="124298"/>
                </a:moveTo>
                <a:cubicBezTo>
                  <a:pt x="2216034" y="127847"/>
                  <a:pt x="2202995" y="130860"/>
                  <a:pt x="2185604" y="133344"/>
                </a:cubicBezTo>
                <a:cubicBezTo>
                  <a:pt x="2175754" y="134766"/>
                  <a:pt x="2168791" y="136360"/>
                  <a:pt x="2164708" y="138136"/>
                </a:cubicBezTo>
                <a:cubicBezTo>
                  <a:pt x="2160627" y="139910"/>
                  <a:pt x="2157476" y="142502"/>
                  <a:pt x="2155258" y="145918"/>
                </a:cubicBezTo>
                <a:cubicBezTo>
                  <a:pt x="2153045" y="149336"/>
                  <a:pt x="2151932" y="153129"/>
                  <a:pt x="2151932" y="157299"/>
                </a:cubicBezTo>
                <a:cubicBezTo>
                  <a:pt x="2151932" y="163688"/>
                  <a:pt x="2154351" y="169009"/>
                  <a:pt x="2159186" y="173268"/>
                </a:cubicBezTo>
                <a:cubicBezTo>
                  <a:pt x="2164021" y="177527"/>
                  <a:pt x="2171095" y="179655"/>
                  <a:pt x="2180416" y="179655"/>
                </a:cubicBezTo>
                <a:cubicBezTo>
                  <a:pt x="2189638" y="179655"/>
                  <a:pt x="2197846" y="177635"/>
                  <a:pt x="2205032" y="173599"/>
                </a:cubicBezTo>
                <a:cubicBezTo>
                  <a:pt x="2212218" y="169563"/>
                  <a:pt x="2217496" y="164041"/>
                  <a:pt x="2220869" y="157032"/>
                </a:cubicBezTo>
                <a:cubicBezTo>
                  <a:pt x="2223439" y="151622"/>
                  <a:pt x="2224727" y="143636"/>
                  <a:pt x="2224727" y="133077"/>
                </a:cubicBezTo>
                <a:close/>
                <a:moveTo>
                  <a:pt x="2382822" y="149713"/>
                </a:moveTo>
                <a:lnTo>
                  <a:pt x="2407576" y="152774"/>
                </a:lnTo>
                <a:cubicBezTo>
                  <a:pt x="2403669" y="167234"/>
                  <a:pt x="2396440" y="178456"/>
                  <a:pt x="2385881" y="186440"/>
                </a:cubicBezTo>
                <a:cubicBezTo>
                  <a:pt x="2375323" y="194425"/>
                  <a:pt x="2361838" y="198418"/>
                  <a:pt x="2345428" y="198418"/>
                </a:cubicBezTo>
                <a:cubicBezTo>
                  <a:pt x="2324757" y="198418"/>
                  <a:pt x="2308363" y="192052"/>
                  <a:pt x="2296256" y="179319"/>
                </a:cubicBezTo>
                <a:cubicBezTo>
                  <a:pt x="2284145" y="166590"/>
                  <a:pt x="2278090" y="148738"/>
                  <a:pt x="2278090" y="125762"/>
                </a:cubicBezTo>
                <a:cubicBezTo>
                  <a:pt x="2278090" y="101984"/>
                  <a:pt x="2284214" y="83527"/>
                  <a:pt x="2296458" y="70398"/>
                </a:cubicBezTo>
                <a:cubicBezTo>
                  <a:pt x="2308698" y="57269"/>
                  <a:pt x="2324577" y="50703"/>
                  <a:pt x="2344097" y="50703"/>
                </a:cubicBezTo>
                <a:cubicBezTo>
                  <a:pt x="2362997" y="50703"/>
                  <a:pt x="2378430" y="57133"/>
                  <a:pt x="2390410" y="69999"/>
                </a:cubicBezTo>
                <a:cubicBezTo>
                  <a:pt x="2402388" y="82862"/>
                  <a:pt x="2408374" y="100962"/>
                  <a:pt x="2408374" y="124298"/>
                </a:cubicBezTo>
                <a:cubicBezTo>
                  <a:pt x="2408374" y="125715"/>
                  <a:pt x="2408327" y="127844"/>
                  <a:pt x="2408238" y="130683"/>
                </a:cubicBezTo>
                <a:lnTo>
                  <a:pt x="2302844" y="130683"/>
                </a:lnTo>
                <a:cubicBezTo>
                  <a:pt x="2303730" y="146207"/>
                  <a:pt x="2308122" y="158098"/>
                  <a:pt x="2316016" y="166349"/>
                </a:cubicBezTo>
                <a:cubicBezTo>
                  <a:pt x="2323912" y="174600"/>
                  <a:pt x="2333761" y="178726"/>
                  <a:pt x="2345561" y="178726"/>
                </a:cubicBezTo>
                <a:cubicBezTo>
                  <a:pt x="2354346" y="178726"/>
                  <a:pt x="2361842" y="176419"/>
                  <a:pt x="2368054" y="171803"/>
                </a:cubicBezTo>
                <a:cubicBezTo>
                  <a:pt x="2374264" y="167188"/>
                  <a:pt x="2379186" y="159826"/>
                  <a:pt x="2382822" y="149713"/>
                </a:cubicBezTo>
                <a:close/>
                <a:moveTo>
                  <a:pt x="2304172" y="110988"/>
                </a:moveTo>
                <a:lnTo>
                  <a:pt x="2383089" y="110988"/>
                </a:lnTo>
                <a:cubicBezTo>
                  <a:pt x="2382023" y="99101"/>
                  <a:pt x="2379010" y="90183"/>
                  <a:pt x="2374041" y="84237"/>
                </a:cubicBezTo>
                <a:cubicBezTo>
                  <a:pt x="2366410" y="75013"/>
                  <a:pt x="2356520" y="70398"/>
                  <a:pt x="2344362" y="70398"/>
                </a:cubicBezTo>
                <a:cubicBezTo>
                  <a:pt x="2333362" y="70398"/>
                  <a:pt x="2324114" y="74081"/>
                  <a:pt x="2316618" y="81443"/>
                </a:cubicBezTo>
                <a:cubicBezTo>
                  <a:pt x="2309119" y="88809"/>
                  <a:pt x="2304972" y="98654"/>
                  <a:pt x="2304172" y="110988"/>
                </a:cubicBezTo>
                <a:close/>
                <a:moveTo>
                  <a:pt x="2444440" y="195225"/>
                </a:moveTo>
                <a:lnTo>
                  <a:pt x="2444440" y="167944"/>
                </a:lnTo>
                <a:lnTo>
                  <a:pt x="2471717" y="167944"/>
                </a:lnTo>
                <a:lnTo>
                  <a:pt x="2471717" y="1952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905209" y="5165649"/>
            <a:ext cx="829814" cy="252446"/>
          </a:xfrm>
          <a:custGeom>
            <a:avLst/>
            <a:gdLst/>
            <a:ahLst/>
            <a:cxnLst/>
            <a:rect l="l" t="t" r="r" b="b"/>
            <a:pathLst>
              <a:path w="829814" h="252446">
                <a:moveTo>
                  <a:pt x="0" y="0"/>
                </a:moveTo>
                <a:lnTo>
                  <a:pt x="126158" y="0"/>
                </a:lnTo>
                <a:lnTo>
                  <a:pt x="126158" y="23022"/>
                </a:lnTo>
                <a:lnTo>
                  <a:pt x="25815" y="23022"/>
                </a:lnTo>
                <a:lnTo>
                  <a:pt x="25815" y="195091"/>
                </a:lnTo>
                <a:lnTo>
                  <a:pt x="0" y="195091"/>
                </a:lnTo>
                <a:close/>
                <a:moveTo>
                  <a:pt x="128585" y="249252"/>
                </a:moveTo>
                <a:lnTo>
                  <a:pt x="128585" y="53762"/>
                </a:lnTo>
                <a:lnTo>
                  <a:pt x="150408" y="53762"/>
                </a:lnTo>
                <a:lnTo>
                  <a:pt x="150408" y="72129"/>
                </a:lnTo>
                <a:cubicBezTo>
                  <a:pt x="155556" y="64940"/>
                  <a:pt x="161370" y="59551"/>
                  <a:pt x="167847" y="55954"/>
                </a:cubicBezTo>
                <a:cubicBezTo>
                  <a:pt x="174318" y="52362"/>
                  <a:pt x="182171" y="50564"/>
                  <a:pt x="191401" y="50564"/>
                </a:cubicBezTo>
                <a:cubicBezTo>
                  <a:pt x="203465" y="50564"/>
                  <a:pt x="214110" y="53668"/>
                  <a:pt x="223337" y="59879"/>
                </a:cubicBezTo>
                <a:cubicBezTo>
                  <a:pt x="232559" y="66092"/>
                  <a:pt x="239525" y="74855"/>
                  <a:pt x="244231" y="86165"/>
                </a:cubicBezTo>
                <a:cubicBezTo>
                  <a:pt x="248928" y="97481"/>
                  <a:pt x="251279" y="109875"/>
                  <a:pt x="251279" y="123361"/>
                </a:cubicBezTo>
                <a:cubicBezTo>
                  <a:pt x="251279" y="137822"/>
                  <a:pt x="248687" y="150840"/>
                  <a:pt x="243497" y="162417"/>
                </a:cubicBezTo>
                <a:cubicBezTo>
                  <a:pt x="238309" y="173995"/>
                  <a:pt x="230767" y="182868"/>
                  <a:pt x="220878" y="189031"/>
                </a:cubicBezTo>
                <a:cubicBezTo>
                  <a:pt x="210985" y="195198"/>
                  <a:pt x="200585" y="198281"/>
                  <a:pt x="189669" y="198281"/>
                </a:cubicBezTo>
                <a:cubicBezTo>
                  <a:pt x="181684" y="198281"/>
                  <a:pt x="174520" y="196595"/>
                  <a:pt x="168177" y="193222"/>
                </a:cubicBezTo>
                <a:cubicBezTo>
                  <a:pt x="161834" y="189853"/>
                  <a:pt x="156625" y="185597"/>
                  <a:pt x="152543" y="180452"/>
                </a:cubicBezTo>
                <a:lnTo>
                  <a:pt x="152543" y="249252"/>
                </a:lnTo>
                <a:close/>
                <a:moveTo>
                  <a:pt x="150279" y="125225"/>
                </a:moveTo>
                <a:cubicBezTo>
                  <a:pt x="150279" y="143413"/>
                  <a:pt x="153960" y="156855"/>
                  <a:pt x="161323" y="165549"/>
                </a:cubicBezTo>
                <a:cubicBezTo>
                  <a:pt x="168685" y="174244"/>
                  <a:pt x="177603" y="178588"/>
                  <a:pt x="188075" y="178588"/>
                </a:cubicBezTo>
                <a:cubicBezTo>
                  <a:pt x="198716" y="178588"/>
                  <a:pt x="207835" y="174088"/>
                  <a:pt x="215421" y="165082"/>
                </a:cubicBezTo>
                <a:cubicBezTo>
                  <a:pt x="223005" y="156077"/>
                  <a:pt x="226796" y="142124"/>
                  <a:pt x="226796" y="123228"/>
                </a:cubicBezTo>
                <a:cubicBezTo>
                  <a:pt x="226796" y="105220"/>
                  <a:pt x="223092" y="91734"/>
                  <a:pt x="215686" y="82770"/>
                </a:cubicBezTo>
                <a:cubicBezTo>
                  <a:pt x="208278" y="73814"/>
                  <a:pt x="199425" y="69331"/>
                  <a:pt x="189137" y="69331"/>
                </a:cubicBezTo>
                <a:cubicBezTo>
                  <a:pt x="178934" y="69331"/>
                  <a:pt x="169909" y="74101"/>
                  <a:pt x="162054" y="83638"/>
                </a:cubicBezTo>
                <a:cubicBezTo>
                  <a:pt x="154202" y="93174"/>
                  <a:pt x="150279" y="107039"/>
                  <a:pt x="150279" y="125225"/>
                </a:cubicBezTo>
                <a:close/>
                <a:moveTo>
                  <a:pt x="276098" y="249519"/>
                </a:moveTo>
                <a:lnTo>
                  <a:pt x="273438" y="227030"/>
                </a:lnTo>
                <a:cubicBezTo>
                  <a:pt x="278668" y="228448"/>
                  <a:pt x="283237" y="229157"/>
                  <a:pt x="287143" y="229157"/>
                </a:cubicBezTo>
                <a:cubicBezTo>
                  <a:pt x="292464" y="229157"/>
                  <a:pt x="296722" y="228272"/>
                  <a:pt x="299915" y="226498"/>
                </a:cubicBezTo>
                <a:cubicBezTo>
                  <a:pt x="303113" y="224718"/>
                  <a:pt x="305729" y="222238"/>
                  <a:pt x="307771" y="219045"/>
                </a:cubicBezTo>
                <a:cubicBezTo>
                  <a:pt x="309276" y="216651"/>
                  <a:pt x="311716" y="210708"/>
                  <a:pt x="315087" y="201211"/>
                </a:cubicBezTo>
                <a:cubicBezTo>
                  <a:pt x="315529" y="199882"/>
                  <a:pt x="316245" y="197928"/>
                  <a:pt x="317218" y="195357"/>
                </a:cubicBezTo>
                <a:lnTo>
                  <a:pt x="263588" y="53762"/>
                </a:lnTo>
                <a:lnTo>
                  <a:pt x="289403" y="53762"/>
                </a:lnTo>
                <a:lnTo>
                  <a:pt x="318815" y="135604"/>
                </a:lnTo>
                <a:cubicBezTo>
                  <a:pt x="322628" y="145983"/>
                  <a:pt x="326044" y="156898"/>
                  <a:pt x="329062" y="168343"/>
                </a:cubicBezTo>
                <a:cubicBezTo>
                  <a:pt x="331811" y="157341"/>
                  <a:pt x="335095" y="146606"/>
                  <a:pt x="338908" y="136137"/>
                </a:cubicBezTo>
                <a:lnTo>
                  <a:pt x="369115" y="53762"/>
                </a:lnTo>
                <a:lnTo>
                  <a:pt x="393073" y="53762"/>
                </a:lnTo>
                <a:lnTo>
                  <a:pt x="339307" y="197485"/>
                </a:lnTo>
                <a:cubicBezTo>
                  <a:pt x="333540" y="213008"/>
                  <a:pt x="329062" y="223704"/>
                  <a:pt x="325865" y="229557"/>
                </a:cubicBezTo>
                <a:cubicBezTo>
                  <a:pt x="321606" y="237451"/>
                  <a:pt x="316727" y="243244"/>
                  <a:pt x="311227" y="246923"/>
                </a:cubicBezTo>
                <a:cubicBezTo>
                  <a:pt x="305727" y="250606"/>
                  <a:pt x="299163" y="252446"/>
                  <a:pt x="291532" y="252446"/>
                </a:cubicBezTo>
                <a:cubicBezTo>
                  <a:pt x="286917" y="252446"/>
                  <a:pt x="281776" y="251471"/>
                  <a:pt x="276098" y="249519"/>
                </a:cubicBezTo>
                <a:close/>
                <a:moveTo>
                  <a:pt x="413564" y="53762"/>
                </a:moveTo>
                <a:lnTo>
                  <a:pt x="525081" y="53762"/>
                </a:lnTo>
                <a:lnTo>
                  <a:pt x="525081" y="195091"/>
                </a:lnTo>
                <a:lnTo>
                  <a:pt x="501130" y="195091"/>
                </a:lnTo>
                <a:lnTo>
                  <a:pt x="501130" y="73587"/>
                </a:lnTo>
                <a:lnTo>
                  <a:pt x="437518" y="73587"/>
                </a:lnTo>
                <a:lnTo>
                  <a:pt x="437518" y="195091"/>
                </a:lnTo>
                <a:lnTo>
                  <a:pt x="413564" y="195091"/>
                </a:lnTo>
                <a:close/>
                <a:moveTo>
                  <a:pt x="561150" y="53762"/>
                </a:moveTo>
                <a:lnTo>
                  <a:pt x="672667" y="53762"/>
                </a:lnTo>
                <a:lnTo>
                  <a:pt x="672667" y="195091"/>
                </a:lnTo>
                <a:lnTo>
                  <a:pt x="648716" y="195091"/>
                </a:lnTo>
                <a:lnTo>
                  <a:pt x="648716" y="73587"/>
                </a:lnTo>
                <a:lnTo>
                  <a:pt x="585100" y="73587"/>
                </a:lnTo>
                <a:lnTo>
                  <a:pt x="585100" y="195091"/>
                </a:lnTo>
                <a:lnTo>
                  <a:pt x="561150" y="195091"/>
                </a:lnTo>
                <a:close/>
                <a:moveTo>
                  <a:pt x="800003" y="177656"/>
                </a:moveTo>
                <a:cubicBezTo>
                  <a:pt x="791132" y="185198"/>
                  <a:pt x="782593" y="190522"/>
                  <a:pt x="774388" y="193625"/>
                </a:cubicBezTo>
                <a:cubicBezTo>
                  <a:pt x="766180" y="196729"/>
                  <a:pt x="757376" y="198281"/>
                  <a:pt x="747971" y="198281"/>
                </a:cubicBezTo>
                <a:cubicBezTo>
                  <a:pt x="732448" y="198281"/>
                  <a:pt x="720511" y="194490"/>
                  <a:pt x="712174" y="186904"/>
                </a:cubicBezTo>
                <a:cubicBezTo>
                  <a:pt x="703836" y="179322"/>
                  <a:pt x="699663" y="169628"/>
                  <a:pt x="699663" y="157827"/>
                </a:cubicBezTo>
                <a:cubicBezTo>
                  <a:pt x="699663" y="150909"/>
                  <a:pt x="701240" y="144586"/>
                  <a:pt x="704390" y="138863"/>
                </a:cubicBezTo>
                <a:cubicBezTo>
                  <a:pt x="707541" y="133143"/>
                  <a:pt x="711666" y="128551"/>
                  <a:pt x="716763" y="125088"/>
                </a:cubicBezTo>
                <a:cubicBezTo>
                  <a:pt x="721865" y="121629"/>
                  <a:pt x="727614" y="119012"/>
                  <a:pt x="734000" y="117241"/>
                </a:cubicBezTo>
                <a:cubicBezTo>
                  <a:pt x="738701" y="115999"/>
                  <a:pt x="745797" y="114800"/>
                  <a:pt x="755294" y="113648"/>
                </a:cubicBezTo>
                <a:cubicBezTo>
                  <a:pt x="774634" y="111337"/>
                  <a:pt x="788871" y="108590"/>
                  <a:pt x="798012" y="105397"/>
                </a:cubicBezTo>
                <a:cubicBezTo>
                  <a:pt x="798098" y="102114"/>
                  <a:pt x="798141" y="100026"/>
                  <a:pt x="798141" y="99140"/>
                </a:cubicBezTo>
                <a:cubicBezTo>
                  <a:pt x="798141" y="89383"/>
                  <a:pt x="795881" y="82504"/>
                  <a:pt x="791359" y="78516"/>
                </a:cubicBezTo>
                <a:cubicBezTo>
                  <a:pt x="785235" y="73101"/>
                  <a:pt x="776142" y="70397"/>
                  <a:pt x="764075" y="70397"/>
                </a:cubicBezTo>
                <a:cubicBezTo>
                  <a:pt x="752806" y="70397"/>
                  <a:pt x="744490" y="72370"/>
                  <a:pt x="739123" y="76319"/>
                </a:cubicBezTo>
                <a:cubicBezTo>
                  <a:pt x="733755" y="80265"/>
                  <a:pt x="729785" y="87252"/>
                  <a:pt x="727210" y="97279"/>
                </a:cubicBezTo>
                <a:lnTo>
                  <a:pt x="703793" y="94082"/>
                </a:lnTo>
                <a:cubicBezTo>
                  <a:pt x="705920" y="84059"/>
                  <a:pt x="709427" y="75963"/>
                  <a:pt x="714305" y="69796"/>
                </a:cubicBezTo>
                <a:cubicBezTo>
                  <a:pt x="719183" y="63629"/>
                  <a:pt x="726239" y="58880"/>
                  <a:pt x="735462" y="55554"/>
                </a:cubicBezTo>
                <a:cubicBezTo>
                  <a:pt x="744688" y="52228"/>
                  <a:pt x="755380" y="50564"/>
                  <a:pt x="767538" y="50564"/>
                </a:cubicBezTo>
                <a:cubicBezTo>
                  <a:pt x="779598" y="50564"/>
                  <a:pt x="789404" y="51983"/>
                  <a:pt x="796946" y="54828"/>
                </a:cubicBezTo>
                <a:cubicBezTo>
                  <a:pt x="804489" y="57668"/>
                  <a:pt x="810032" y="61235"/>
                  <a:pt x="813582" y="65538"/>
                </a:cubicBezTo>
                <a:cubicBezTo>
                  <a:pt x="817128" y="69843"/>
                  <a:pt x="819612" y="75275"/>
                  <a:pt x="821034" y="81842"/>
                </a:cubicBezTo>
                <a:cubicBezTo>
                  <a:pt x="821833" y="85924"/>
                  <a:pt x="822229" y="93290"/>
                  <a:pt x="822229" y="103931"/>
                </a:cubicBezTo>
                <a:lnTo>
                  <a:pt x="822229" y="135870"/>
                </a:lnTo>
                <a:cubicBezTo>
                  <a:pt x="822229" y="158140"/>
                  <a:pt x="822736" y="172220"/>
                  <a:pt x="823758" y="178121"/>
                </a:cubicBezTo>
                <a:cubicBezTo>
                  <a:pt x="824781" y="184021"/>
                  <a:pt x="826797" y="189676"/>
                  <a:pt x="829814" y="195091"/>
                </a:cubicBezTo>
                <a:lnTo>
                  <a:pt x="804797" y="195091"/>
                </a:lnTo>
                <a:cubicBezTo>
                  <a:pt x="802313" y="190119"/>
                  <a:pt x="800719" y="184312"/>
                  <a:pt x="800003" y="177656"/>
                </a:cubicBezTo>
                <a:close/>
                <a:moveTo>
                  <a:pt x="798012" y="124160"/>
                </a:moveTo>
                <a:cubicBezTo>
                  <a:pt x="789317" y="127709"/>
                  <a:pt x="776274" y="130726"/>
                  <a:pt x="758887" y="133207"/>
                </a:cubicBezTo>
                <a:cubicBezTo>
                  <a:pt x="749038" y="134628"/>
                  <a:pt x="742075" y="136227"/>
                  <a:pt x="737993" y="137998"/>
                </a:cubicBezTo>
                <a:cubicBezTo>
                  <a:pt x="733910" y="139773"/>
                  <a:pt x="730760" y="142369"/>
                  <a:pt x="728543" y="145781"/>
                </a:cubicBezTo>
                <a:cubicBezTo>
                  <a:pt x="726325" y="149198"/>
                  <a:pt x="725217" y="152992"/>
                  <a:pt x="725217" y="157165"/>
                </a:cubicBezTo>
                <a:cubicBezTo>
                  <a:pt x="725217" y="163551"/>
                  <a:pt x="727632" y="168871"/>
                  <a:pt x="732469" y="173131"/>
                </a:cubicBezTo>
                <a:cubicBezTo>
                  <a:pt x="737304" y="177389"/>
                  <a:pt x="744380" y="179520"/>
                  <a:pt x="753696" y="179520"/>
                </a:cubicBezTo>
                <a:cubicBezTo>
                  <a:pt x="762923" y="179520"/>
                  <a:pt x="771131" y="177497"/>
                  <a:pt x="778316" y="173462"/>
                </a:cubicBezTo>
                <a:cubicBezTo>
                  <a:pt x="785502" y="169426"/>
                  <a:pt x="790779" y="163907"/>
                  <a:pt x="794152" y="156898"/>
                </a:cubicBezTo>
                <a:cubicBezTo>
                  <a:pt x="796723" y="151484"/>
                  <a:pt x="798012" y="143499"/>
                  <a:pt x="798012" y="1329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843524" y="5165649"/>
            <a:ext cx="1300208" cy="198281"/>
          </a:xfrm>
          <a:custGeom>
            <a:avLst/>
            <a:gdLst/>
            <a:ahLst/>
            <a:cxnLst/>
            <a:rect l="l" t="t" r="r" b="b"/>
            <a:pathLst>
              <a:path w="1300208" h="198281">
                <a:moveTo>
                  <a:pt x="0" y="0"/>
                </a:moveTo>
                <a:lnTo>
                  <a:pt x="153439" y="0"/>
                </a:lnTo>
                <a:lnTo>
                  <a:pt x="153439" y="195091"/>
                </a:lnTo>
                <a:lnTo>
                  <a:pt x="127486" y="195091"/>
                </a:lnTo>
                <a:lnTo>
                  <a:pt x="127486" y="23022"/>
                </a:lnTo>
                <a:lnTo>
                  <a:pt x="25815" y="23022"/>
                </a:lnTo>
                <a:lnTo>
                  <a:pt x="25815" y="195091"/>
                </a:lnTo>
                <a:lnTo>
                  <a:pt x="0" y="195091"/>
                </a:lnTo>
                <a:close/>
                <a:moveTo>
                  <a:pt x="284781" y="177656"/>
                </a:moveTo>
                <a:cubicBezTo>
                  <a:pt x="275911" y="185198"/>
                  <a:pt x="267372" y="190522"/>
                  <a:pt x="259164" y="193625"/>
                </a:cubicBezTo>
                <a:cubicBezTo>
                  <a:pt x="250960" y="196729"/>
                  <a:pt x="242153" y="198281"/>
                  <a:pt x="232750" y="198281"/>
                </a:cubicBezTo>
                <a:cubicBezTo>
                  <a:pt x="217227" y="198281"/>
                  <a:pt x="205289" y="194490"/>
                  <a:pt x="196952" y="186904"/>
                </a:cubicBezTo>
                <a:cubicBezTo>
                  <a:pt x="188614" y="179322"/>
                  <a:pt x="184442" y="169628"/>
                  <a:pt x="184442" y="157827"/>
                </a:cubicBezTo>
                <a:cubicBezTo>
                  <a:pt x="184442" y="150909"/>
                  <a:pt x="186019" y="144586"/>
                  <a:pt x="189169" y="138863"/>
                </a:cubicBezTo>
                <a:cubicBezTo>
                  <a:pt x="192319" y="133143"/>
                  <a:pt x="196445" y="128551"/>
                  <a:pt x="201543" y="125088"/>
                </a:cubicBezTo>
                <a:cubicBezTo>
                  <a:pt x="206643" y="121629"/>
                  <a:pt x="212392" y="119012"/>
                  <a:pt x="218779" y="117241"/>
                </a:cubicBezTo>
                <a:cubicBezTo>
                  <a:pt x="223477" y="115999"/>
                  <a:pt x="230576" y="114800"/>
                  <a:pt x="240069" y="113648"/>
                </a:cubicBezTo>
                <a:cubicBezTo>
                  <a:pt x="259411" y="111337"/>
                  <a:pt x="273649" y="108590"/>
                  <a:pt x="282791" y="105397"/>
                </a:cubicBezTo>
                <a:cubicBezTo>
                  <a:pt x="282877" y="102114"/>
                  <a:pt x="282920" y="100026"/>
                  <a:pt x="282920" y="99140"/>
                </a:cubicBezTo>
                <a:cubicBezTo>
                  <a:pt x="282920" y="89383"/>
                  <a:pt x="280656" y="82504"/>
                  <a:pt x="276134" y="78516"/>
                </a:cubicBezTo>
                <a:cubicBezTo>
                  <a:pt x="270013" y="73101"/>
                  <a:pt x="260920" y="70397"/>
                  <a:pt x="248853" y="70397"/>
                </a:cubicBezTo>
                <a:cubicBezTo>
                  <a:pt x="237585" y="70397"/>
                  <a:pt x="229269" y="72370"/>
                  <a:pt x="223901" y="76319"/>
                </a:cubicBezTo>
                <a:cubicBezTo>
                  <a:pt x="218534" y="80265"/>
                  <a:pt x="214563" y="87252"/>
                  <a:pt x="211990" y="97279"/>
                </a:cubicBezTo>
                <a:lnTo>
                  <a:pt x="188571" y="94082"/>
                </a:lnTo>
                <a:cubicBezTo>
                  <a:pt x="190699" y="84059"/>
                  <a:pt x="194202" y="75963"/>
                  <a:pt x="199083" y="69796"/>
                </a:cubicBezTo>
                <a:cubicBezTo>
                  <a:pt x="203961" y="63629"/>
                  <a:pt x="211013" y="58880"/>
                  <a:pt x="220241" y="55554"/>
                </a:cubicBezTo>
                <a:cubicBezTo>
                  <a:pt x="229467" y="52228"/>
                  <a:pt x="240159" y="50564"/>
                  <a:pt x="252316" y="50564"/>
                </a:cubicBezTo>
                <a:cubicBezTo>
                  <a:pt x="264376" y="50564"/>
                  <a:pt x="274179" y="51983"/>
                  <a:pt x="281725" y="54828"/>
                </a:cubicBezTo>
                <a:cubicBezTo>
                  <a:pt x="289267" y="57668"/>
                  <a:pt x="294811" y="61235"/>
                  <a:pt x="298360" y="65538"/>
                </a:cubicBezTo>
                <a:cubicBezTo>
                  <a:pt x="301907" y="69843"/>
                  <a:pt x="304390" y="75275"/>
                  <a:pt x="305812" y="81842"/>
                </a:cubicBezTo>
                <a:cubicBezTo>
                  <a:pt x="306611" y="85924"/>
                  <a:pt x="307007" y="93290"/>
                  <a:pt x="307007" y="103931"/>
                </a:cubicBezTo>
                <a:lnTo>
                  <a:pt x="307007" y="135870"/>
                </a:lnTo>
                <a:cubicBezTo>
                  <a:pt x="307007" y="158140"/>
                  <a:pt x="307515" y="172220"/>
                  <a:pt x="308538" y="178121"/>
                </a:cubicBezTo>
                <a:cubicBezTo>
                  <a:pt x="309560" y="184021"/>
                  <a:pt x="311575" y="189676"/>
                  <a:pt x="314593" y="195091"/>
                </a:cubicBezTo>
                <a:lnTo>
                  <a:pt x="289573" y="195091"/>
                </a:lnTo>
                <a:cubicBezTo>
                  <a:pt x="287092" y="190119"/>
                  <a:pt x="285494" y="184312"/>
                  <a:pt x="284781" y="177656"/>
                </a:cubicBezTo>
                <a:close/>
                <a:moveTo>
                  <a:pt x="282791" y="124160"/>
                </a:moveTo>
                <a:cubicBezTo>
                  <a:pt x="274097" y="127709"/>
                  <a:pt x="261054" y="130726"/>
                  <a:pt x="243662" y="133207"/>
                </a:cubicBezTo>
                <a:cubicBezTo>
                  <a:pt x="233812" y="134628"/>
                  <a:pt x="226850" y="136227"/>
                  <a:pt x="222768" y="137998"/>
                </a:cubicBezTo>
                <a:cubicBezTo>
                  <a:pt x="218685" y="139773"/>
                  <a:pt x="215539" y="142369"/>
                  <a:pt x="213321" y="145781"/>
                </a:cubicBezTo>
                <a:cubicBezTo>
                  <a:pt x="211103" y="149198"/>
                  <a:pt x="209994" y="152992"/>
                  <a:pt x="209994" y="157165"/>
                </a:cubicBezTo>
                <a:cubicBezTo>
                  <a:pt x="209994" y="163551"/>
                  <a:pt x="212410" y="168871"/>
                  <a:pt x="217249" y="173131"/>
                </a:cubicBezTo>
                <a:cubicBezTo>
                  <a:pt x="222084" y="177389"/>
                  <a:pt x="229157" y="179520"/>
                  <a:pt x="238474" y="179520"/>
                </a:cubicBezTo>
                <a:cubicBezTo>
                  <a:pt x="247701" y="179520"/>
                  <a:pt x="255909" y="177497"/>
                  <a:pt x="263095" y="173462"/>
                </a:cubicBezTo>
                <a:cubicBezTo>
                  <a:pt x="270280" y="169426"/>
                  <a:pt x="275558" y="163907"/>
                  <a:pt x="278931" y="156898"/>
                </a:cubicBezTo>
                <a:cubicBezTo>
                  <a:pt x="281502" y="151484"/>
                  <a:pt x="282791" y="143499"/>
                  <a:pt x="282791" y="132941"/>
                </a:cubicBezTo>
                <a:close/>
                <a:moveTo>
                  <a:pt x="344135" y="53762"/>
                </a:moveTo>
                <a:lnTo>
                  <a:pt x="368093" y="53762"/>
                </a:lnTo>
                <a:lnTo>
                  <a:pt x="368093" y="161554"/>
                </a:lnTo>
                <a:lnTo>
                  <a:pt x="434495" y="53762"/>
                </a:lnTo>
                <a:lnTo>
                  <a:pt x="460314" y="53762"/>
                </a:lnTo>
                <a:lnTo>
                  <a:pt x="460314" y="195091"/>
                </a:lnTo>
                <a:lnTo>
                  <a:pt x="436355" y="195091"/>
                </a:lnTo>
                <a:lnTo>
                  <a:pt x="436355" y="87966"/>
                </a:lnTo>
                <a:lnTo>
                  <a:pt x="369954" y="195091"/>
                </a:lnTo>
                <a:lnTo>
                  <a:pt x="344135" y="195091"/>
                </a:lnTo>
                <a:close/>
                <a:moveTo>
                  <a:pt x="427309" y="266"/>
                </a:moveTo>
                <a:lnTo>
                  <a:pt x="443678" y="266"/>
                </a:lnTo>
                <a:cubicBezTo>
                  <a:pt x="442346" y="11357"/>
                  <a:pt x="438288" y="19871"/>
                  <a:pt x="431503" y="25815"/>
                </a:cubicBezTo>
                <a:cubicBezTo>
                  <a:pt x="424713" y="31762"/>
                  <a:pt x="415688" y="34733"/>
                  <a:pt x="404420" y="34733"/>
                </a:cubicBezTo>
                <a:cubicBezTo>
                  <a:pt x="393065" y="34733"/>
                  <a:pt x="383993" y="31784"/>
                  <a:pt x="377208" y="25883"/>
                </a:cubicBezTo>
                <a:cubicBezTo>
                  <a:pt x="370418" y="19979"/>
                  <a:pt x="366361" y="11441"/>
                  <a:pt x="365028" y="266"/>
                </a:cubicBezTo>
                <a:lnTo>
                  <a:pt x="381398" y="266"/>
                </a:lnTo>
                <a:cubicBezTo>
                  <a:pt x="382640" y="6300"/>
                  <a:pt x="385102" y="10796"/>
                  <a:pt x="388785" y="13770"/>
                </a:cubicBezTo>
                <a:cubicBezTo>
                  <a:pt x="392468" y="16743"/>
                  <a:pt x="397415" y="18230"/>
                  <a:pt x="403625" y="18230"/>
                </a:cubicBezTo>
                <a:cubicBezTo>
                  <a:pt x="410810" y="18230"/>
                  <a:pt x="416246" y="16786"/>
                  <a:pt x="419925" y="13902"/>
                </a:cubicBezTo>
                <a:cubicBezTo>
                  <a:pt x="423609" y="11019"/>
                  <a:pt x="426067" y="6476"/>
                  <a:pt x="427309" y="266"/>
                </a:cubicBezTo>
                <a:close/>
                <a:moveTo>
                  <a:pt x="607633" y="53762"/>
                </a:moveTo>
                <a:lnTo>
                  <a:pt x="607633" y="195091"/>
                </a:lnTo>
                <a:lnTo>
                  <a:pt x="583811" y="195091"/>
                </a:lnTo>
                <a:lnTo>
                  <a:pt x="583811" y="139997"/>
                </a:lnTo>
                <a:lnTo>
                  <a:pt x="569970" y="139997"/>
                </a:lnTo>
                <a:cubicBezTo>
                  <a:pt x="561538" y="139997"/>
                  <a:pt x="555263" y="141084"/>
                  <a:pt x="551138" y="143254"/>
                </a:cubicBezTo>
                <a:cubicBezTo>
                  <a:pt x="547012" y="145428"/>
                  <a:pt x="541004" y="152412"/>
                  <a:pt x="533109" y="164213"/>
                </a:cubicBezTo>
                <a:lnTo>
                  <a:pt x="512215" y="195091"/>
                </a:lnTo>
                <a:lnTo>
                  <a:pt x="482537" y="195091"/>
                </a:lnTo>
                <a:lnTo>
                  <a:pt x="508356" y="157027"/>
                </a:lnTo>
                <a:cubicBezTo>
                  <a:pt x="516250" y="145403"/>
                  <a:pt x="524102" y="138841"/>
                  <a:pt x="531910" y="137332"/>
                </a:cubicBezTo>
                <a:cubicBezTo>
                  <a:pt x="518249" y="135472"/>
                  <a:pt x="508111" y="130543"/>
                  <a:pt x="501501" y="122562"/>
                </a:cubicBezTo>
                <a:cubicBezTo>
                  <a:pt x="494889" y="114576"/>
                  <a:pt x="491587" y="105397"/>
                  <a:pt x="491587" y="95014"/>
                </a:cubicBezTo>
                <a:cubicBezTo>
                  <a:pt x="491587" y="82770"/>
                  <a:pt x="495911" y="72835"/>
                  <a:pt x="504561" y="65203"/>
                </a:cubicBezTo>
                <a:cubicBezTo>
                  <a:pt x="513212" y="57574"/>
                  <a:pt x="525743" y="53762"/>
                  <a:pt x="542157" y="53762"/>
                </a:cubicBezTo>
                <a:close/>
                <a:moveTo>
                  <a:pt x="583811" y="73587"/>
                </a:moveTo>
                <a:lnTo>
                  <a:pt x="549745" y="73587"/>
                </a:lnTo>
                <a:cubicBezTo>
                  <a:pt x="535460" y="73587"/>
                  <a:pt x="526255" y="75805"/>
                  <a:pt x="522129" y="80243"/>
                </a:cubicBezTo>
                <a:cubicBezTo>
                  <a:pt x="518004" y="84679"/>
                  <a:pt x="515941" y="89870"/>
                  <a:pt x="515941" y="95813"/>
                </a:cubicBezTo>
                <a:cubicBezTo>
                  <a:pt x="515941" y="104245"/>
                  <a:pt x="518979" y="110434"/>
                  <a:pt x="525060" y="114378"/>
                </a:cubicBezTo>
                <a:cubicBezTo>
                  <a:pt x="531133" y="118328"/>
                  <a:pt x="541890" y="120300"/>
                  <a:pt x="557327" y="120300"/>
                </a:cubicBezTo>
                <a:lnTo>
                  <a:pt x="583811" y="120300"/>
                </a:lnTo>
                <a:close/>
                <a:moveTo>
                  <a:pt x="627995" y="195091"/>
                </a:moveTo>
                <a:lnTo>
                  <a:pt x="679629" y="121629"/>
                </a:lnTo>
                <a:lnTo>
                  <a:pt x="631854" y="53762"/>
                </a:lnTo>
                <a:lnTo>
                  <a:pt x="661794" y="53762"/>
                </a:lnTo>
                <a:lnTo>
                  <a:pt x="683489" y="86897"/>
                </a:lnTo>
                <a:cubicBezTo>
                  <a:pt x="687568" y="93196"/>
                  <a:pt x="690847" y="98474"/>
                  <a:pt x="693335" y="102732"/>
                </a:cubicBezTo>
                <a:cubicBezTo>
                  <a:pt x="697240" y="96875"/>
                  <a:pt x="700833" y="91688"/>
                  <a:pt x="704113" y="87162"/>
                </a:cubicBezTo>
                <a:lnTo>
                  <a:pt x="727934" y="53762"/>
                </a:lnTo>
                <a:lnTo>
                  <a:pt x="756547" y="53762"/>
                </a:lnTo>
                <a:lnTo>
                  <a:pt x="707706" y="120300"/>
                </a:lnTo>
                <a:lnTo>
                  <a:pt x="760273" y="195091"/>
                </a:lnTo>
                <a:lnTo>
                  <a:pt x="730865" y="195091"/>
                </a:lnTo>
                <a:lnTo>
                  <a:pt x="701849" y="151170"/>
                </a:lnTo>
                <a:lnTo>
                  <a:pt x="694130" y="139330"/>
                </a:lnTo>
                <a:lnTo>
                  <a:pt x="657003" y="195091"/>
                </a:lnTo>
                <a:close/>
                <a:moveTo>
                  <a:pt x="868366" y="143323"/>
                </a:moveTo>
                <a:lnTo>
                  <a:pt x="891921" y="146382"/>
                </a:lnTo>
                <a:cubicBezTo>
                  <a:pt x="889350" y="162619"/>
                  <a:pt x="882763" y="175327"/>
                  <a:pt x="872161" y="184506"/>
                </a:cubicBezTo>
                <a:cubicBezTo>
                  <a:pt x="861559" y="193690"/>
                  <a:pt x="848542" y="198281"/>
                  <a:pt x="833105" y="198281"/>
                </a:cubicBezTo>
                <a:cubicBezTo>
                  <a:pt x="813761" y="198281"/>
                  <a:pt x="798217" y="191959"/>
                  <a:pt x="786463" y="179320"/>
                </a:cubicBezTo>
                <a:cubicBezTo>
                  <a:pt x="774709" y="166676"/>
                  <a:pt x="768826" y="148554"/>
                  <a:pt x="768826" y="124959"/>
                </a:cubicBezTo>
                <a:cubicBezTo>
                  <a:pt x="768826" y="109698"/>
                  <a:pt x="771357" y="96347"/>
                  <a:pt x="776416" y="84898"/>
                </a:cubicBezTo>
                <a:cubicBezTo>
                  <a:pt x="781469" y="73454"/>
                  <a:pt x="789166" y="64871"/>
                  <a:pt x="799502" y="59147"/>
                </a:cubicBezTo>
                <a:cubicBezTo>
                  <a:pt x="809837" y="53427"/>
                  <a:pt x="821080" y="50564"/>
                  <a:pt x="833234" y="50564"/>
                </a:cubicBezTo>
                <a:cubicBezTo>
                  <a:pt x="848581" y="50564"/>
                  <a:pt x="861137" y="54449"/>
                  <a:pt x="870901" y="62208"/>
                </a:cubicBezTo>
                <a:cubicBezTo>
                  <a:pt x="880657" y="69973"/>
                  <a:pt x="886913" y="81000"/>
                  <a:pt x="889664" y="95281"/>
                </a:cubicBezTo>
                <a:lnTo>
                  <a:pt x="866372" y="98874"/>
                </a:lnTo>
                <a:cubicBezTo>
                  <a:pt x="864157" y="89383"/>
                  <a:pt x="860231" y="82238"/>
                  <a:pt x="854597" y="77447"/>
                </a:cubicBezTo>
                <a:cubicBezTo>
                  <a:pt x="848962" y="72655"/>
                  <a:pt x="842151" y="70261"/>
                  <a:pt x="834166" y="70261"/>
                </a:cubicBezTo>
                <a:cubicBezTo>
                  <a:pt x="822103" y="70261"/>
                  <a:pt x="812296" y="74588"/>
                  <a:pt x="804758" y="83239"/>
                </a:cubicBezTo>
                <a:cubicBezTo>
                  <a:pt x="797216" y="91889"/>
                  <a:pt x="793446" y="105573"/>
                  <a:pt x="793446" y="124289"/>
                </a:cubicBezTo>
                <a:cubicBezTo>
                  <a:pt x="793446" y="143276"/>
                  <a:pt x="797086" y="157074"/>
                  <a:pt x="804362" y="165679"/>
                </a:cubicBezTo>
                <a:cubicBezTo>
                  <a:pt x="811634" y="174287"/>
                  <a:pt x="821127" y="178588"/>
                  <a:pt x="832838" y="178588"/>
                </a:cubicBezTo>
                <a:cubicBezTo>
                  <a:pt x="842241" y="178588"/>
                  <a:pt x="850092" y="175705"/>
                  <a:pt x="856393" y="169937"/>
                </a:cubicBezTo>
                <a:cubicBezTo>
                  <a:pt x="862693" y="164170"/>
                  <a:pt x="866681" y="155300"/>
                  <a:pt x="868366" y="143323"/>
                </a:cubicBezTo>
                <a:close/>
                <a:moveTo>
                  <a:pt x="912283" y="53762"/>
                </a:moveTo>
                <a:lnTo>
                  <a:pt x="936238" y="53762"/>
                </a:lnTo>
                <a:lnTo>
                  <a:pt x="936238" y="114847"/>
                </a:lnTo>
                <a:cubicBezTo>
                  <a:pt x="943865" y="114847"/>
                  <a:pt x="949212" y="113381"/>
                  <a:pt x="952271" y="110451"/>
                </a:cubicBezTo>
                <a:cubicBezTo>
                  <a:pt x="955335" y="107524"/>
                  <a:pt x="959836" y="99010"/>
                  <a:pt x="965783" y="84901"/>
                </a:cubicBezTo>
                <a:cubicBezTo>
                  <a:pt x="970481" y="73724"/>
                  <a:pt x="974297" y="66362"/>
                  <a:pt x="977227" y="62809"/>
                </a:cubicBezTo>
                <a:cubicBezTo>
                  <a:pt x="980154" y="59259"/>
                  <a:pt x="983527" y="56865"/>
                  <a:pt x="987339" y="55623"/>
                </a:cubicBezTo>
                <a:cubicBezTo>
                  <a:pt x="991151" y="54381"/>
                  <a:pt x="997275" y="53762"/>
                  <a:pt x="1005703" y="53762"/>
                </a:cubicBezTo>
                <a:lnTo>
                  <a:pt x="1010491" y="53762"/>
                </a:lnTo>
                <a:lnTo>
                  <a:pt x="1010491" y="73587"/>
                </a:lnTo>
                <a:lnTo>
                  <a:pt x="1003838" y="73458"/>
                </a:lnTo>
                <a:cubicBezTo>
                  <a:pt x="997538" y="73458"/>
                  <a:pt x="993502" y="74390"/>
                  <a:pt x="991732" y="76252"/>
                </a:cubicBezTo>
                <a:cubicBezTo>
                  <a:pt x="989866" y="78202"/>
                  <a:pt x="987026" y="84013"/>
                  <a:pt x="983214" y="93686"/>
                </a:cubicBezTo>
                <a:cubicBezTo>
                  <a:pt x="979574" y="102909"/>
                  <a:pt x="976248" y="109299"/>
                  <a:pt x="973234" y="112849"/>
                </a:cubicBezTo>
                <a:cubicBezTo>
                  <a:pt x="970214" y="116399"/>
                  <a:pt x="965559" y="119639"/>
                  <a:pt x="959259" y="122565"/>
                </a:cubicBezTo>
                <a:cubicBezTo>
                  <a:pt x="969548" y="125312"/>
                  <a:pt x="979664" y="134895"/>
                  <a:pt x="989601" y="151307"/>
                </a:cubicBezTo>
                <a:lnTo>
                  <a:pt x="1015816" y="195091"/>
                </a:lnTo>
                <a:lnTo>
                  <a:pt x="989467" y="195091"/>
                </a:lnTo>
                <a:lnTo>
                  <a:pt x="963914" y="151307"/>
                </a:lnTo>
                <a:cubicBezTo>
                  <a:pt x="958684" y="142526"/>
                  <a:pt x="954116" y="136735"/>
                  <a:pt x="950209" y="133941"/>
                </a:cubicBezTo>
                <a:cubicBezTo>
                  <a:pt x="946306" y="131143"/>
                  <a:pt x="941648" y="129750"/>
                  <a:pt x="936238" y="129750"/>
                </a:cubicBezTo>
                <a:lnTo>
                  <a:pt x="936238" y="195091"/>
                </a:lnTo>
                <a:lnTo>
                  <a:pt x="912283" y="195091"/>
                </a:lnTo>
                <a:close/>
                <a:moveTo>
                  <a:pt x="1031651" y="53762"/>
                </a:moveTo>
                <a:lnTo>
                  <a:pt x="1055610" y="53762"/>
                </a:lnTo>
                <a:lnTo>
                  <a:pt x="1055610" y="161554"/>
                </a:lnTo>
                <a:lnTo>
                  <a:pt x="1122012" y="53762"/>
                </a:lnTo>
                <a:lnTo>
                  <a:pt x="1147831" y="53762"/>
                </a:lnTo>
                <a:lnTo>
                  <a:pt x="1147831" y="195091"/>
                </a:lnTo>
                <a:lnTo>
                  <a:pt x="1123876" y="195091"/>
                </a:lnTo>
                <a:lnTo>
                  <a:pt x="1123876" y="87966"/>
                </a:lnTo>
                <a:lnTo>
                  <a:pt x="1057471" y="195091"/>
                </a:lnTo>
                <a:lnTo>
                  <a:pt x="1031651" y="195091"/>
                </a:lnTo>
                <a:close/>
                <a:moveTo>
                  <a:pt x="1167926" y="195091"/>
                </a:moveTo>
                <a:lnTo>
                  <a:pt x="1219561" y="121629"/>
                </a:lnTo>
                <a:lnTo>
                  <a:pt x="1171786" y="53762"/>
                </a:lnTo>
                <a:lnTo>
                  <a:pt x="1201730" y="53762"/>
                </a:lnTo>
                <a:lnTo>
                  <a:pt x="1223420" y="86897"/>
                </a:lnTo>
                <a:cubicBezTo>
                  <a:pt x="1227499" y="93196"/>
                  <a:pt x="1230782" y="98474"/>
                  <a:pt x="1233267" y="102732"/>
                </a:cubicBezTo>
                <a:cubicBezTo>
                  <a:pt x="1237172" y="96875"/>
                  <a:pt x="1240765" y="91688"/>
                  <a:pt x="1244045" y="87162"/>
                </a:cubicBezTo>
                <a:lnTo>
                  <a:pt x="1267865" y="53762"/>
                </a:lnTo>
                <a:lnTo>
                  <a:pt x="1296478" y="53762"/>
                </a:lnTo>
                <a:lnTo>
                  <a:pt x="1247638" y="120300"/>
                </a:lnTo>
                <a:lnTo>
                  <a:pt x="1300208" y="195091"/>
                </a:lnTo>
                <a:lnTo>
                  <a:pt x="1270796" y="195091"/>
                </a:lnTo>
                <a:lnTo>
                  <a:pt x="1241783" y="151170"/>
                </a:lnTo>
                <a:lnTo>
                  <a:pt x="1234065" y="139330"/>
                </a:lnTo>
                <a:lnTo>
                  <a:pt x="1196934" y="195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238120" y="5162322"/>
            <a:ext cx="2126509" cy="255773"/>
          </a:xfrm>
          <a:custGeom>
            <a:avLst/>
            <a:gdLst/>
            <a:ahLst/>
            <a:cxnLst/>
            <a:rect l="l" t="t" r="r" b="b"/>
            <a:pathLst>
              <a:path w="2126509" h="255773">
                <a:moveTo>
                  <a:pt x="0" y="57089"/>
                </a:moveTo>
                <a:lnTo>
                  <a:pt x="37256" y="57089"/>
                </a:lnTo>
                <a:lnTo>
                  <a:pt x="74388" y="170204"/>
                </a:lnTo>
                <a:lnTo>
                  <a:pt x="115644" y="57089"/>
                </a:lnTo>
                <a:lnTo>
                  <a:pt x="150110" y="57089"/>
                </a:lnTo>
                <a:lnTo>
                  <a:pt x="150110" y="198418"/>
                </a:lnTo>
                <a:lnTo>
                  <a:pt x="126159" y="198418"/>
                </a:lnTo>
                <a:lnTo>
                  <a:pt x="126159" y="84636"/>
                </a:lnTo>
                <a:lnTo>
                  <a:pt x="84366" y="198418"/>
                </a:lnTo>
                <a:lnTo>
                  <a:pt x="62946" y="198418"/>
                </a:lnTo>
                <a:lnTo>
                  <a:pt x="23419" y="79178"/>
                </a:lnTo>
                <a:lnTo>
                  <a:pt x="23419" y="198418"/>
                </a:lnTo>
                <a:lnTo>
                  <a:pt x="0" y="198418"/>
                </a:lnTo>
                <a:close/>
                <a:moveTo>
                  <a:pt x="283454" y="152903"/>
                </a:moveTo>
                <a:lnTo>
                  <a:pt x="308207" y="155963"/>
                </a:lnTo>
                <a:cubicBezTo>
                  <a:pt x="304301" y="170424"/>
                  <a:pt x="297072" y="181646"/>
                  <a:pt x="286513" y="189630"/>
                </a:cubicBezTo>
                <a:cubicBezTo>
                  <a:pt x="275954" y="197615"/>
                  <a:pt x="262469" y="201608"/>
                  <a:pt x="246057" y="201608"/>
                </a:cubicBezTo>
                <a:cubicBezTo>
                  <a:pt x="225386" y="201608"/>
                  <a:pt x="208995" y="195243"/>
                  <a:pt x="196888" y="182510"/>
                </a:cubicBezTo>
                <a:cubicBezTo>
                  <a:pt x="184777" y="169780"/>
                  <a:pt x="178722" y="151928"/>
                  <a:pt x="178722" y="128952"/>
                </a:cubicBezTo>
                <a:cubicBezTo>
                  <a:pt x="178722" y="105174"/>
                  <a:pt x="184842" y="86721"/>
                  <a:pt x="197086" y="73588"/>
                </a:cubicBezTo>
                <a:cubicBezTo>
                  <a:pt x="209327" y="60459"/>
                  <a:pt x="225209" y="53891"/>
                  <a:pt x="244729" y="53891"/>
                </a:cubicBezTo>
                <a:cubicBezTo>
                  <a:pt x="263625" y="53891"/>
                  <a:pt x="279062" y="60321"/>
                  <a:pt x="291039" y="73188"/>
                </a:cubicBezTo>
                <a:cubicBezTo>
                  <a:pt x="303015" y="86051"/>
                  <a:pt x="309002" y="104152"/>
                  <a:pt x="309002" y="127487"/>
                </a:cubicBezTo>
                <a:cubicBezTo>
                  <a:pt x="309002" y="128905"/>
                  <a:pt x="308959" y="131033"/>
                  <a:pt x="308870" y="133874"/>
                </a:cubicBezTo>
                <a:lnTo>
                  <a:pt x="203475" y="133874"/>
                </a:lnTo>
                <a:cubicBezTo>
                  <a:pt x="204362" y="149401"/>
                  <a:pt x="208754" y="161288"/>
                  <a:pt x="216648" y="169539"/>
                </a:cubicBezTo>
                <a:cubicBezTo>
                  <a:pt x="224543" y="177793"/>
                  <a:pt x="234392" y="181915"/>
                  <a:pt x="246193" y="181915"/>
                </a:cubicBezTo>
                <a:cubicBezTo>
                  <a:pt x="254974" y="181915"/>
                  <a:pt x="262473" y="179608"/>
                  <a:pt x="268682" y="174992"/>
                </a:cubicBezTo>
                <a:cubicBezTo>
                  <a:pt x="274893" y="170377"/>
                  <a:pt x="279818" y="163015"/>
                  <a:pt x="283454" y="152903"/>
                </a:cubicBezTo>
                <a:close/>
                <a:moveTo>
                  <a:pt x="204804" y="114177"/>
                </a:moveTo>
                <a:lnTo>
                  <a:pt x="283720" y="114177"/>
                </a:lnTo>
                <a:cubicBezTo>
                  <a:pt x="282655" y="102290"/>
                  <a:pt x="279641" y="93373"/>
                  <a:pt x="274669" y="87430"/>
                </a:cubicBezTo>
                <a:cubicBezTo>
                  <a:pt x="267042" y="78203"/>
                  <a:pt x="257148" y="73588"/>
                  <a:pt x="244994" y="73588"/>
                </a:cubicBezTo>
                <a:cubicBezTo>
                  <a:pt x="233994" y="73588"/>
                  <a:pt x="224745" y="77271"/>
                  <a:pt x="217250" y="84632"/>
                </a:cubicBezTo>
                <a:cubicBezTo>
                  <a:pt x="209751" y="92002"/>
                  <a:pt x="205604" y="101848"/>
                  <a:pt x="204804" y="114177"/>
                </a:cubicBezTo>
                <a:close/>
                <a:moveTo>
                  <a:pt x="430503" y="146650"/>
                </a:moveTo>
                <a:lnTo>
                  <a:pt x="454058" y="149709"/>
                </a:lnTo>
                <a:cubicBezTo>
                  <a:pt x="451483" y="165946"/>
                  <a:pt x="444896" y="178654"/>
                  <a:pt x="434294" y="187833"/>
                </a:cubicBezTo>
                <a:cubicBezTo>
                  <a:pt x="423692" y="197017"/>
                  <a:pt x="410674" y="201608"/>
                  <a:pt x="395237" y="201608"/>
                </a:cubicBezTo>
                <a:cubicBezTo>
                  <a:pt x="375898" y="201608"/>
                  <a:pt x="360350" y="195286"/>
                  <a:pt x="348596" y="182647"/>
                </a:cubicBezTo>
                <a:cubicBezTo>
                  <a:pt x="336842" y="170003"/>
                  <a:pt x="330963" y="151881"/>
                  <a:pt x="330963" y="128286"/>
                </a:cubicBezTo>
                <a:cubicBezTo>
                  <a:pt x="330963" y="113025"/>
                  <a:pt x="333493" y="99674"/>
                  <a:pt x="338548" y="88225"/>
                </a:cubicBezTo>
                <a:cubicBezTo>
                  <a:pt x="343602" y="76781"/>
                  <a:pt x="351302" y="68198"/>
                  <a:pt x="361639" y="62474"/>
                </a:cubicBezTo>
                <a:cubicBezTo>
                  <a:pt x="371974" y="56754"/>
                  <a:pt x="383214" y="53891"/>
                  <a:pt x="395370" y="53891"/>
                </a:cubicBezTo>
                <a:cubicBezTo>
                  <a:pt x="410717" y="53891"/>
                  <a:pt x="423274" y="57776"/>
                  <a:pt x="433033" y="65535"/>
                </a:cubicBezTo>
                <a:cubicBezTo>
                  <a:pt x="442793" y="73300"/>
                  <a:pt x="449050" y="84327"/>
                  <a:pt x="451797" y="98608"/>
                </a:cubicBezTo>
                <a:lnTo>
                  <a:pt x="428508" y="102201"/>
                </a:lnTo>
                <a:cubicBezTo>
                  <a:pt x="426290" y="92710"/>
                  <a:pt x="422364" y="85565"/>
                  <a:pt x="416733" y="80774"/>
                </a:cubicBezTo>
                <a:cubicBezTo>
                  <a:pt x="411099" y="75982"/>
                  <a:pt x="404288" y="73588"/>
                  <a:pt x="396304" y="73588"/>
                </a:cubicBezTo>
                <a:cubicBezTo>
                  <a:pt x="384236" y="73588"/>
                  <a:pt x="374433" y="77915"/>
                  <a:pt x="366890" y="86566"/>
                </a:cubicBezTo>
                <a:cubicBezTo>
                  <a:pt x="359353" y="95216"/>
                  <a:pt x="355584" y="108900"/>
                  <a:pt x="355584" y="127616"/>
                </a:cubicBezTo>
                <a:cubicBezTo>
                  <a:pt x="355584" y="146603"/>
                  <a:pt x="359219" y="160401"/>
                  <a:pt x="366495" y="169006"/>
                </a:cubicBezTo>
                <a:cubicBezTo>
                  <a:pt x="373771" y="177614"/>
                  <a:pt x="383261" y="181915"/>
                  <a:pt x="394975" y="181915"/>
                </a:cubicBezTo>
                <a:cubicBezTo>
                  <a:pt x="404374" y="181915"/>
                  <a:pt x="412229" y="179032"/>
                  <a:pt x="418530" y="173264"/>
                </a:cubicBezTo>
                <a:cubicBezTo>
                  <a:pt x="424825" y="167497"/>
                  <a:pt x="428818" y="158627"/>
                  <a:pt x="430503" y="146650"/>
                </a:cubicBezTo>
                <a:close/>
                <a:moveTo>
                  <a:pt x="461642" y="57089"/>
                </a:moveTo>
                <a:lnTo>
                  <a:pt x="576486" y="57089"/>
                </a:lnTo>
                <a:lnTo>
                  <a:pt x="576486" y="76914"/>
                </a:lnTo>
                <a:lnTo>
                  <a:pt x="530976" y="76914"/>
                </a:lnTo>
                <a:lnTo>
                  <a:pt x="530976" y="198418"/>
                </a:lnTo>
                <a:lnTo>
                  <a:pt x="507158" y="198418"/>
                </a:lnTo>
                <a:lnTo>
                  <a:pt x="507158" y="76914"/>
                </a:lnTo>
                <a:lnTo>
                  <a:pt x="461642" y="76914"/>
                </a:lnTo>
                <a:close/>
                <a:moveTo>
                  <a:pt x="586375" y="127753"/>
                </a:moveTo>
                <a:cubicBezTo>
                  <a:pt x="586375" y="101581"/>
                  <a:pt x="593647" y="82199"/>
                  <a:pt x="608203" y="69599"/>
                </a:cubicBezTo>
                <a:cubicBezTo>
                  <a:pt x="620355" y="59126"/>
                  <a:pt x="635174" y="53891"/>
                  <a:pt x="652648" y="53891"/>
                </a:cubicBezTo>
                <a:cubicBezTo>
                  <a:pt x="672077" y="53891"/>
                  <a:pt x="687960" y="60257"/>
                  <a:pt x="700294" y="72990"/>
                </a:cubicBezTo>
                <a:cubicBezTo>
                  <a:pt x="712624" y="85723"/>
                  <a:pt x="718791" y="103312"/>
                  <a:pt x="718791" y="125756"/>
                </a:cubicBezTo>
                <a:cubicBezTo>
                  <a:pt x="718791" y="143942"/>
                  <a:pt x="716059" y="158249"/>
                  <a:pt x="710604" y="168674"/>
                </a:cubicBezTo>
                <a:cubicBezTo>
                  <a:pt x="705151" y="179099"/>
                  <a:pt x="697208" y="187193"/>
                  <a:pt x="686783" y="192957"/>
                </a:cubicBezTo>
                <a:cubicBezTo>
                  <a:pt x="676357" y="198724"/>
                  <a:pt x="664982" y="201608"/>
                  <a:pt x="652648" y="201608"/>
                </a:cubicBezTo>
                <a:cubicBezTo>
                  <a:pt x="632862" y="201608"/>
                  <a:pt x="616871" y="195268"/>
                  <a:pt x="604675" y="182582"/>
                </a:cubicBezTo>
                <a:cubicBezTo>
                  <a:pt x="592474" y="169891"/>
                  <a:pt x="586375" y="151622"/>
                  <a:pt x="586375" y="127753"/>
                </a:cubicBezTo>
                <a:close/>
                <a:moveTo>
                  <a:pt x="610995" y="127753"/>
                </a:moveTo>
                <a:cubicBezTo>
                  <a:pt x="610995" y="145853"/>
                  <a:pt x="614945" y="159404"/>
                  <a:pt x="622840" y="168409"/>
                </a:cubicBezTo>
                <a:cubicBezTo>
                  <a:pt x="630735" y="177415"/>
                  <a:pt x="640670" y="181915"/>
                  <a:pt x="652648" y="181915"/>
                </a:cubicBezTo>
                <a:cubicBezTo>
                  <a:pt x="664535" y="181915"/>
                  <a:pt x="674428" y="177390"/>
                  <a:pt x="682322" y="168340"/>
                </a:cubicBezTo>
                <a:cubicBezTo>
                  <a:pt x="690218" y="159293"/>
                  <a:pt x="694167" y="145494"/>
                  <a:pt x="694167" y="126955"/>
                </a:cubicBezTo>
                <a:cubicBezTo>
                  <a:pt x="694167" y="109476"/>
                  <a:pt x="690197" y="96236"/>
                  <a:pt x="682258" y="87228"/>
                </a:cubicBezTo>
                <a:cubicBezTo>
                  <a:pt x="674316" y="78229"/>
                  <a:pt x="664449" y="73724"/>
                  <a:pt x="652648" y="73724"/>
                </a:cubicBezTo>
                <a:cubicBezTo>
                  <a:pt x="640670" y="73724"/>
                  <a:pt x="630735" y="78203"/>
                  <a:pt x="622840" y="87163"/>
                </a:cubicBezTo>
                <a:cubicBezTo>
                  <a:pt x="614945" y="96127"/>
                  <a:pt x="610995" y="109652"/>
                  <a:pt x="610995" y="127753"/>
                </a:cubicBezTo>
                <a:close/>
                <a:moveTo>
                  <a:pt x="746868" y="252579"/>
                </a:moveTo>
                <a:lnTo>
                  <a:pt x="746868" y="57089"/>
                </a:lnTo>
                <a:lnTo>
                  <a:pt x="768690" y="57089"/>
                </a:lnTo>
                <a:lnTo>
                  <a:pt x="768690" y="75456"/>
                </a:lnTo>
                <a:cubicBezTo>
                  <a:pt x="773835" y="68267"/>
                  <a:pt x="779649" y="62878"/>
                  <a:pt x="786125" y="59281"/>
                </a:cubicBezTo>
                <a:cubicBezTo>
                  <a:pt x="792598" y="55689"/>
                  <a:pt x="800453" y="53891"/>
                  <a:pt x="809679" y="53891"/>
                </a:cubicBezTo>
                <a:cubicBezTo>
                  <a:pt x="821743" y="53891"/>
                  <a:pt x="832392" y="56995"/>
                  <a:pt x="841616" y="63206"/>
                </a:cubicBezTo>
                <a:cubicBezTo>
                  <a:pt x="850843" y="69419"/>
                  <a:pt x="857809" y="78182"/>
                  <a:pt x="862510" y="89492"/>
                </a:cubicBezTo>
                <a:cubicBezTo>
                  <a:pt x="867212" y="100808"/>
                  <a:pt x="869563" y="113202"/>
                  <a:pt x="869563" y="126688"/>
                </a:cubicBezTo>
                <a:cubicBezTo>
                  <a:pt x="869563" y="141149"/>
                  <a:pt x="866967" y="154167"/>
                  <a:pt x="861779" y="165744"/>
                </a:cubicBezTo>
                <a:cubicBezTo>
                  <a:pt x="856592" y="177322"/>
                  <a:pt x="849050" y="186195"/>
                  <a:pt x="839156" y="192358"/>
                </a:cubicBezTo>
                <a:cubicBezTo>
                  <a:pt x="829264" y="198525"/>
                  <a:pt x="818864" y="201608"/>
                  <a:pt x="807949" y="201608"/>
                </a:cubicBezTo>
                <a:cubicBezTo>
                  <a:pt x="799968" y="201608"/>
                  <a:pt x="792800" y="199922"/>
                  <a:pt x="786456" y="196549"/>
                </a:cubicBezTo>
                <a:cubicBezTo>
                  <a:pt x="780117" y="193180"/>
                  <a:pt x="774904" y="188924"/>
                  <a:pt x="770821" y="183779"/>
                </a:cubicBezTo>
                <a:lnTo>
                  <a:pt x="770821" y="252579"/>
                </a:lnTo>
                <a:close/>
                <a:moveTo>
                  <a:pt x="768557" y="128552"/>
                </a:moveTo>
                <a:cubicBezTo>
                  <a:pt x="768557" y="146740"/>
                  <a:pt x="772240" y="160182"/>
                  <a:pt x="779602" y="168876"/>
                </a:cubicBezTo>
                <a:cubicBezTo>
                  <a:pt x="786968" y="177571"/>
                  <a:pt x="795885" y="181915"/>
                  <a:pt x="806353" y="181915"/>
                </a:cubicBezTo>
                <a:cubicBezTo>
                  <a:pt x="816998" y="181915"/>
                  <a:pt x="826114" y="177415"/>
                  <a:pt x="833703" y="168409"/>
                </a:cubicBezTo>
                <a:cubicBezTo>
                  <a:pt x="841285" y="159404"/>
                  <a:pt x="845078" y="145451"/>
                  <a:pt x="845078" y="126555"/>
                </a:cubicBezTo>
                <a:cubicBezTo>
                  <a:pt x="845078" y="108547"/>
                  <a:pt x="841375" y="95061"/>
                  <a:pt x="833969" y="86097"/>
                </a:cubicBezTo>
                <a:cubicBezTo>
                  <a:pt x="826560" y="77141"/>
                  <a:pt x="817708" y="72658"/>
                  <a:pt x="807419" y="72658"/>
                </a:cubicBezTo>
                <a:cubicBezTo>
                  <a:pt x="797213" y="72658"/>
                  <a:pt x="788189" y="77428"/>
                  <a:pt x="780336" y="86965"/>
                </a:cubicBezTo>
                <a:cubicBezTo>
                  <a:pt x="772485" y="96501"/>
                  <a:pt x="768557" y="110366"/>
                  <a:pt x="768557" y="128552"/>
                </a:cubicBezTo>
                <a:close/>
                <a:moveTo>
                  <a:pt x="889525" y="127753"/>
                </a:moveTo>
                <a:cubicBezTo>
                  <a:pt x="889525" y="101581"/>
                  <a:pt x="896800" y="82199"/>
                  <a:pt x="911351" y="69599"/>
                </a:cubicBezTo>
                <a:cubicBezTo>
                  <a:pt x="923508" y="59126"/>
                  <a:pt x="938323" y="53891"/>
                  <a:pt x="955797" y="53891"/>
                </a:cubicBezTo>
                <a:cubicBezTo>
                  <a:pt x="975227" y="53891"/>
                  <a:pt x="991109" y="60257"/>
                  <a:pt x="1003444" y="72990"/>
                </a:cubicBezTo>
                <a:cubicBezTo>
                  <a:pt x="1015773" y="85723"/>
                  <a:pt x="1021940" y="103312"/>
                  <a:pt x="1021940" y="125756"/>
                </a:cubicBezTo>
                <a:cubicBezTo>
                  <a:pt x="1021940" y="143942"/>
                  <a:pt x="1019211" y="158249"/>
                  <a:pt x="1013754" y="168674"/>
                </a:cubicBezTo>
                <a:cubicBezTo>
                  <a:pt x="1008299" y="179099"/>
                  <a:pt x="1000357" y="187193"/>
                  <a:pt x="989932" y="192957"/>
                </a:cubicBezTo>
                <a:cubicBezTo>
                  <a:pt x="979506" y="198724"/>
                  <a:pt x="968131" y="201608"/>
                  <a:pt x="955797" y="201608"/>
                </a:cubicBezTo>
                <a:cubicBezTo>
                  <a:pt x="936012" y="201608"/>
                  <a:pt x="920020" y="195268"/>
                  <a:pt x="907824" y="182582"/>
                </a:cubicBezTo>
                <a:cubicBezTo>
                  <a:pt x="895623" y="169891"/>
                  <a:pt x="889525" y="151622"/>
                  <a:pt x="889525" y="127753"/>
                </a:cubicBezTo>
                <a:close/>
                <a:moveTo>
                  <a:pt x="914145" y="127753"/>
                </a:moveTo>
                <a:cubicBezTo>
                  <a:pt x="914145" y="145853"/>
                  <a:pt x="918094" y="159404"/>
                  <a:pt x="925989" y="168409"/>
                </a:cubicBezTo>
                <a:cubicBezTo>
                  <a:pt x="933884" y="177415"/>
                  <a:pt x="943819" y="181915"/>
                  <a:pt x="955797" y="181915"/>
                </a:cubicBezTo>
                <a:cubicBezTo>
                  <a:pt x="967688" y="181915"/>
                  <a:pt x="977577" y="177390"/>
                  <a:pt x="985475" y="168340"/>
                </a:cubicBezTo>
                <a:cubicBezTo>
                  <a:pt x="993370" y="159293"/>
                  <a:pt x="997316" y="145494"/>
                  <a:pt x="997316" y="126955"/>
                </a:cubicBezTo>
                <a:cubicBezTo>
                  <a:pt x="997316" y="109476"/>
                  <a:pt x="993344" y="96236"/>
                  <a:pt x="985407" y="87228"/>
                </a:cubicBezTo>
                <a:cubicBezTo>
                  <a:pt x="977466" y="78229"/>
                  <a:pt x="967598" y="73724"/>
                  <a:pt x="955797" y="73724"/>
                </a:cubicBezTo>
                <a:cubicBezTo>
                  <a:pt x="943819" y="73724"/>
                  <a:pt x="933884" y="78203"/>
                  <a:pt x="925989" y="87163"/>
                </a:cubicBezTo>
                <a:cubicBezTo>
                  <a:pt x="918094" y="96127"/>
                  <a:pt x="914145" y="109652"/>
                  <a:pt x="914145" y="127753"/>
                </a:cubicBezTo>
                <a:close/>
                <a:moveTo>
                  <a:pt x="1133000" y="57089"/>
                </a:moveTo>
                <a:lnTo>
                  <a:pt x="1133000" y="118174"/>
                </a:lnTo>
                <a:cubicBezTo>
                  <a:pt x="1140628" y="118174"/>
                  <a:pt x="1146000" y="116708"/>
                  <a:pt x="1149102" y="113778"/>
                </a:cubicBezTo>
                <a:cubicBezTo>
                  <a:pt x="1152206" y="110851"/>
                  <a:pt x="1156731" y="102337"/>
                  <a:pt x="1162679" y="88228"/>
                </a:cubicBezTo>
                <a:cubicBezTo>
                  <a:pt x="1168265" y="74834"/>
                  <a:pt x="1173281" y="66273"/>
                  <a:pt x="1177716" y="62543"/>
                </a:cubicBezTo>
                <a:cubicBezTo>
                  <a:pt x="1182060" y="58907"/>
                  <a:pt x="1188980" y="57089"/>
                  <a:pt x="1198476" y="57089"/>
                </a:cubicBezTo>
                <a:lnTo>
                  <a:pt x="1207257" y="57089"/>
                </a:lnTo>
                <a:lnTo>
                  <a:pt x="1207257" y="76914"/>
                </a:lnTo>
                <a:lnTo>
                  <a:pt x="1200737" y="76785"/>
                </a:lnTo>
                <a:cubicBezTo>
                  <a:pt x="1194351" y="76785"/>
                  <a:pt x="1190268" y="77717"/>
                  <a:pt x="1188494" y="79579"/>
                </a:cubicBezTo>
                <a:cubicBezTo>
                  <a:pt x="1186632" y="81529"/>
                  <a:pt x="1183792" y="87340"/>
                  <a:pt x="1179976" y="97013"/>
                </a:cubicBezTo>
                <a:cubicBezTo>
                  <a:pt x="1176427" y="106236"/>
                  <a:pt x="1173147" y="112626"/>
                  <a:pt x="1170130" y="116176"/>
                </a:cubicBezTo>
                <a:cubicBezTo>
                  <a:pt x="1167110" y="119726"/>
                  <a:pt x="1162412" y="122966"/>
                  <a:pt x="1156021" y="125892"/>
                </a:cubicBezTo>
                <a:cubicBezTo>
                  <a:pt x="1166404" y="128639"/>
                  <a:pt x="1176516" y="138222"/>
                  <a:pt x="1186363" y="154634"/>
                </a:cubicBezTo>
                <a:lnTo>
                  <a:pt x="1212710" y="198418"/>
                </a:lnTo>
                <a:lnTo>
                  <a:pt x="1186363" y="198418"/>
                </a:lnTo>
                <a:lnTo>
                  <a:pt x="1160680" y="154634"/>
                </a:lnTo>
                <a:cubicBezTo>
                  <a:pt x="1155446" y="145765"/>
                  <a:pt x="1150878" y="139951"/>
                  <a:pt x="1146975" y="137204"/>
                </a:cubicBezTo>
                <a:cubicBezTo>
                  <a:pt x="1143069" y="134453"/>
                  <a:pt x="1138414" y="133077"/>
                  <a:pt x="1133000" y="133077"/>
                </a:cubicBezTo>
                <a:lnTo>
                  <a:pt x="1133000" y="198418"/>
                </a:lnTo>
                <a:lnTo>
                  <a:pt x="1108513" y="198418"/>
                </a:lnTo>
                <a:lnTo>
                  <a:pt x="1108513" y="133077"/>
                </a:lnTo>
                <a:cubicBezTo>
                  <a:pt x="1103188" y="133077"/>
                  <a:pt x="1098577" y="134431"/>
                  <a:pt x="1094674" y="137131"/>
                </a:cubicBezTo>
                <a:cubicBezTo>
                  <a:pt x="1090769" y="139839"/>
                  <a:pt x="1086199" y="145671"/>
                  <a:pt x="1080969" y="154634"/>
                </a:cubicBezTo>
                <a:lnTo>
                  <a:pt x="1055282" y="198418"/>
                </a:lnTo>
                <a:lnTo>
                  <a:pt x="1028931" y="198418"/>
                </a:lnTo>
                <a:lnTo>
                  <a:pt x="1055150" y="154634"/>
                </a:lnTo>
                <a:cubicBezTo>
                  <a:pt x="1065086" y="138222"/>
                  <a:pt x="1075246" y="128639"/>
                  <a:pt x="1085624" y="125892"/>
                </a:cubicBezTo>
                <a:cubicBezTo>
                  <a:pt x="1078528" y="122605"/>
                  <a:pt x="1073560" y="119034"/>
                  <a:pt x="1070719" y="115175"/>
                </a:cubicBezTo>
                <a:cubicBezTo>
                  <a:pt x="1067880" y="111316"/>
                  <a:pt x="1063624" y="102115"/>
                  <a:pt x="1057947" y="87563"/>
                </a:cubicBezTo>
                <a:cubicBezTo>
                  <a:pt x="1055992" y="82681"/>
                  <a:pt x="1053905" y="79667"/>
                  <a:pt x="1051690" y="78516"/>
                </a:cubicBezTo>
                <a:cubicBezTo>
                  <a:pt x="1049382" y="77364"/>
                  <a:pt x="1045966" y="76785"/>
                  <a:pt x="1041441" y="76785"/>
                </a:cubicBezTo>
                <a:cubicBezTo>
                  <a:pt x="1040289" y="76785"/>
                  <a:pt x="1037942" y="76828"/>
                  <a:pt x="1034392" y="76914"/>
                </a:cubicBezTo>
                <a:lnTo>
                  <a:pt x="1034392" y="57089"/>
                </a:lnTo>
                <a:lnTo>
                  <a:pt x="1037718" y="57089"/>
                </a:lnTo>
                <a:cubicBezTo>
                  <a:pt x="1046942" y="57089"/>
                  <a:pt x="1053443" y="57643"/>
                  <a:pt x="1057213" y="58752"/>
                </a:cubicBezTo>
                <a:cubicBezTo>
                  <a:pt x="1060982" y="59860"/>
                  <a:pt x="1064355" y="62211"/>
                  <a:pt x="1067328" y="65804"/>
                </a:cubicBezTo>
                <a:cubicBezTo>
                  <a:pt x="1070303" y="69397"/>
                  <a:pt x="1074179" y="76875"/>
                  <a:pt x="1078971" y="88228"/>
                </a:cubicBezTo>
                <a:cubicBezTo>
                  <a:pt x="1084828" y="102158"/>
                  <a:pt x="1089285" y="110628"/>
                  <a:pt x="1092345" y="113649"/>
                </a:cubicBezTo>
                <a:cubicBezTo>
                  <a:pt x="1095406" y="116665"/>
                  <a:pt x="1100794" y="118174"/>
                  <a:pt x="1108513" y="118174"/>
                </a:cubicBezTo>
                <a:lnTo>
                  <a:pt x="1108513" y="57089"/>
                </a:lnTo>
                <a:close/>
                <a:moveTo>
                  <a:pt x="1248776" y="57089"/>
                </a:moveTo>
                <a:lnTo>
                  <a:pt x="1347254" y="57089"/>
                </a:lnTo>
                <a:lnTo>
                  <a:pt x="1347254" y="178722"/>
                </a:lnTo>
                <a:lnTo>
                  <a:pt x="1362557" y="178722"/>
                </a:lnTo>
                <a:lnTo>
                  <a:pt x="1362557" y="238471"/>
                </a:lnTo>
                <a:lnTo>
                  <a:pt x="1342865" y="238471"/>
                </a:lnTo>
                <a:lnTo>
                  <a:pt x="1342865" y="198418"/>
                </a:lnTo>
                <a:lnTo>
                  <a:pt x="1231610" y="198418"/>
                </a:lnTo>
                <a:lnTo>
                  <a:pt x="1231610" y="238471"/>
                </a:lnTo>
                <a:lnTo>
                  <a:pt x="1211915" y="238471"/>
                </a:lnTo>
                <a:lnTo>
                  <a:pt x="1211915" y="178722"/>
                </a:lnTo>
                <a:lnTo>
                  <a:pt x="1224554" y="178722"/>
                </a:lnTo>
                <a:cubicBezTo>
                  <a:pt x="1241414" y="155833"/>
                  <a:pt x="1249485" y="115290"/>
                  <a:pt x="1248776" y="57089"/>
                </a:cubicBezTo>
                <a:close/>
                <a:moveTo>
                  <a:pt x="1268738" y="76914"/>
                </a:moveTo>
                <a:cubicBezTo>
                  <a:pt x="1266966" y="122785"/>
                  <a:pt x="1259868" y="156718"/>
                  <a:pt x="1247447" y="178722"/>
                </a:cubicBezTo>
                <a:lnTo>
                  <a:pt x="1323437" y="178722"/>
                </a:lnTo>
                <a:lnTo>
                  <a:pt x="1323437" y="76914"/>
                </a:lnTo>
                <a:close/>
                <a:moveTo>
                  <a:pt x="1485652" y="152903"/>
                </a:moveTo>
                <a:lnTo>
                  <a:pt x="1510406" y="155963"/>
                </a:lnTo>
                <a:cubicBezTo>
                  <a:pt x="1506499" y="170424"/>
                  <a:pt x="1499274" y="181646"/>
                  <a:pt x="1488716" y="189630"/>
                </a:cubicBezTo>
                <a:cubicBezTo>
                  <a:pt x="1478153" y="197615"/>
                  <a:pt x="1464672" y="201608"/>
                  <a:pt x="1448258" y="201608"/>
                </a:cubicBezTo>
                <a:cubicBezTo>
                  <a:pt x="1427588" y="201608"/>
                  <a:pt x="1411198" y="195243"/>
                  <a:pt x="1399087" y="182510"/>
                </a:cubicBezTo>
                <a:cubicBezTo>
                  <a:pt x="1386980" y="169780"/>
                  <a:pt x="1380921" y="151928"/>
                  <a:pt x="1380921" y="128952"/>
                </a:cubicBezTo>
                <a:cubicBezTo>
                  <a:pt x="1380921" y="105174"/>
                  <a:pt x="1387044" y="86721"/>
                  <a:pt x="1399289" y="73588"/>
                </a:cubicBezTo>
                <a:cubicBezTo>
                  <a:pt x="1411528" y="60459"/>
                  <a:pt x="1427411" y="53891"/>
                  <a:pt x="1446928" y="53891"/>
                </a:cubicBezTo>
                <a:cubicBezTo>
                  <a:pt x="1465826" y="53891"/>
                  <a:pt x="1481263" y="60321"/>
                  <a:pt x="1493241" y="73188"/>
                </a:cubicBezTo>
                <a:cubicBezTo>
                  <a:pt x="1505218" y="86051"/>
                  <a:pt x="1511205" y="104152"/>
                  <a:pt x="1511205" y="127487"/>
                </a:cubicBezTo>
                <a:cubicBezTo>
                  <a:pt x="1511205" y="128905"/>
                  <a:pt x="1511158" y="131033"/>
                  <a:pt x="1511068" y="133874"/>
                </a:cubicBezTo>
                <a:lnTo>
                  <a:pt x="1405674" y="133874"/>
                </a:lnTo>
                <a:cubicBezTo>
                  <a:pt x="1406561" y="149401"/>
                  <a:pt x="1410952" y="161288"/>
                  <a:pt x="1418847" y="169539"/>
                </a:cubicBezTo>
                <a:cubicBezTo>
                  <a:pt x="1426742" y="177793"/>
                  <a:pt x="1436591" y="181915"/>
                  <a:pt x="1448392" y="181915"/>
                </a:cubicBezTo>
                <a:cubicBezTo>
                  <a:pt x="1457176" y="181915"/>
                  <a:pt x="1464674" y="179608"/>
                  <a:pt x="1470885" y="174992"/>
                </a:cubicBezTo>
                <a:cubicBezTo>
                  <a:pt x="1477095" y="170377"/>
                  <a:pt x="1482016" y="163015"/>
                  <a:pt x="1485652" y="152903"/>
                </a:cubicBezTo>
                <a:close/>
                <a:moveTo>
                  <a:pt x="1407006" y="114177"/>
                </a:moveTo>
                <a:lnTo>
                  <a:pt x="1485919" y="114177"/>
                </a:lnTo>
                <a:cubicBezTo>
                  <a:pt x="1484856" y="102290"/>
                  <a:pt x="1481840" y="93373"/>
                  <a:pt x="1476871" y="87430"/>
                </a:cubicBezTo>
                <a:cubicBezTo>
                  <a:pt x="1469244" y="78203"/>
                  <a:pt x="1459351" y="73588"/>
                  <a:pt x="1447193" y="73588"/>
                </a:cubicBezTo>
                <a:cubicBezTo>
                  <a:pt x="1436192" y="73588"/>
                  <a:pt x="1426943" y="77271"/>
                  <a:pt x="1419449" y="84632"/>
                </a:cubicBezTo>
                <a:cubicBezTo>
                  <a:pt x="1411953" y="92002"/>
                  <a:pt x="1407803" y="101848"/>
                  <a:pt x="1407006" y="114177"/>
                </a:cubicBezTo>
                <a:close/>
                <a:moveTo>
                  <a:pt x="1540613" y="57089"/>
                </a:moveTo>
                <a:lnTo>
                  <a:pt x="1564568" y="57089"/>
                </a:lnTo>
                <a:lnTo>
                  <a:pt x="1564568" y="115909"/>
                </a:lnTo>
                <a:lnTo>
                  <a:pt x="1630973" y="115909"/>
                </a:lnTo>
                <a:lnTo>
                  <a:pt x="1630973" y="57089"/>
                </a:lnTo>
                <a:lnTo>
                  <a:pt x="1654928" y="57089"/>
                </a:lnTo>
                <a:lnTo>
                  <a:pt x="1654928" y="198418"/>
                </a:lnTo>
                <a:lnTo>
                  <a:pt x="1630973" y="198418"/>
                </a:lnTo>
                <a:lnTo>
                  <a:pt x="1630973" y="135738"/>
                </a:lnTo>
                <a:lnTo>
                  <a:pt x="1564568" y="135738"/>
                </a:lnTo>
                <a:lnTo>
                  <a:pt x="1564568" y="198418"/>
                </a:lnTo>
                <a:lnTo>
                  <a:pt x="1540613" y="198418"/>
                </a:lnTo>
                <a:close/>
                <a:moveTo>
                  <a:pt x="1689081" y="57089"/>
                </a:moveTo>
                <a:lnTo>
                  <a:pt x="1713040" y="57089"/>
                </a:lnTo>
                <a:lnTo>
                  <a:pt x="1713040" y="164881"/>
                </a:lnTo>
                <a:lnTo>
                  <a:pt x="1779441" y="57089"/>
                </a:lnTo>
                <a:lnTo>
                  <a:pt x="1805261" y="57089"/>
                </a:lnTo>
                <a:lnTo>
                  <a:pt x="1805261" y="198418"/>
                </a:lnTo>
                <a:lnTo>
                  <a:pt x="1781306" y="198418"/>
                </a:lnTo>
                <a:lnTo>
                  <a:pt x="1781306" y="91293"/>
                </a:lnTo>
                <a:lnTo>
                  <a:pt x="1714900" y="198418"/>
                </a:lnTo>
                <a:lnTo>
                  <a:pt x="1689081" y="198418"/>
                </a:lnTo>
                <a:close/>
                <a:moveTo>
                  <a:pt x="1841325" y="57089"/>
                </a:moveTo>
                <a:lnTo>
                  <a:pt x="1865279" y="57089"/>
                </a:lnTo>
                <a:lnTo>
                  <a:pt x="1865279" y="164881"/>
                </a:lnTo>
                <a:lnTo>
                  <a:pt x="1931685" y="57089"/>
                </a:lnTo>
                <a:lnTo>
                  <a:pt x="1957501" y="57089"/>
                </a:lnTo>
                <a:lnTo>
                  <a:pt x="1957501" y="198418"/>
                </a:lnTo>
                <a:lnTo>
                  <a:pt x="1933546" y="198418"/>
                </a:lnTo>
                <a:lnTo>
                  <a:pt x="1933546" y="91293"/>
                </a:lnTo>
                <a:lnTo>
                  <a:pt x="1867140" y="198418"/>
                </a:lnTo>
                <a:lnTo>
                  <a:pt x="1841325" y="198418"/>
                </a:lnTo>
                <a:close/>
                <a:moveTo>
                  <a:pt x="1924500" y="3593"/>
                </a:moveTo>
                <a:lnTo>
                  <a:pt x="1940865" y="3593"/>
                </a:lnTo>
                <a:cubicBezTo>
                  <a:pt x="1939537" y="14684"/>
                  <a:pt x="1935476" y="23198"/>
                  <a:pt x="1928693" y="29142"/>
                </a:cubicBezTo>
                <a:cubicBezTo>
                  <a:pt x="1921904" y="35089"/>
                  <a:pt x="1912879" y="38060"/>
                  <a:pt x="1901610" y="38060"/>
                </a:cubicBezTo>
                <a:cubicBezTo>
                  <a:pt x="1890253" y="38060"/>
                  <a:pt x="1881181" y="35111"/>
                  <a:pt x="1874398" y="29210"/>
                </a:cubicBezTo>
                <a:cubicBezTo>
                  <a:pt x="1867609" y="23306"/>
                  <a:pt x="1863547" y="14768"/>
                  <a:pt x="1862219" y="3593"/>
                </a:cubicBezTo>
                <a:lnTo>
                  <a:pt x="1878589" y="3593"/>
                </a:lnTo>
                <a:cubicBezTo>
                  <a:pt x="1879831" y="9627"/>
                  <a:pt x="1882292" y="14123"/>
                  <a:pt x="1885972" y="17097"/>
                </a:cubicBezTo>
                <a:cubicBezTo>
                  <a:pt x="1889655" y="20070"/>
                  <a:pt x="1894601" y="21557"/>
                  <a:pt x="1900811" y="21557"/>
                </a:cubicBezTo>
                <a:cubicBezTo>
                  <a:pt x="1907997" y="21557"/>
                  <a:pt x="1913433" y="20113"/>
                  <a:pt x="1917116" y="17229"/>
                </a:cubicBezTo>
                <a:cubicBezTo>
                  <a:pt x="1920799" y="14346"/>
                  <a:pt x="1923258" y="9803"/>
                  <a:pt x="1924500" y="3593"/>
                </a:cubicBezTo>
                <a:close/>
                <a:moveTo>
                  <a:pt x="2109342" y="255773"/>
                </a:moveTo>
                <a:cubicBezTo>
                  <a:pt x="2096122" y="239091"/>
                  <a:pt x="2084947" y="219575"/>
                  <a:pt x="2075807" y="197219"/>
                </a:cubicBezTo>
                <a:cubicBezTo>
                  <a:pt x="2066667" y="174863"/>
                  <a:pt x="2062099" y="151704"/>
                  <a:pt x="2062099" y="127753"/>
                </a:cubicBezTo>
                <a:cubicBezTo>
                  <a:pt x="2062099" y="106640"/>
                  <a:pt x="2065515" y="86411"/>
                  <a:pt x="2072344" y="67068"/>
                </a:cubicBezTo>
                <a:cubicBezTo>
                  <a:pt x="2080329" y="44622"/>
                  <a:pt x="2092663" y="22266"/>
                  <a:pt x="2109342" y="0"/>
                </a:cubicBezTo>
                <a:lnTo>
                  <a:pt x="2126510" y="0"/>
                </a:lnTo>
                <a:cubicBezTo>
                  <a:pt x="2115770" y="18453"/>
                  <a:pt x="2108675" y="31626"/>
                  <a:pt x="2105216" y="39521"/>
                </a:cubicBezTo>
                <a:cubicBezTo>
                  <a:pt x="2099805" y="51764"/>
                  <a:pt x="2095546" y="64540"/>
                  <a:pt x="2092443" y="77850"/>
                </a:cubicBezTo>
                <a:cubicBezTo>
                  <a:pt x="2088627" y="94435"/>
                  <a:pt x="2086719" y="111118"/>
                  <a:pt x="2086719" y="127883"/>
                </a:cubicBezTo>
                <a:cubicBezTo>
                  <a:pt x="2086719" y="170561"/>
                  <a:pt x="2099982" y="213189"/>
                  <a:pt x="2126510" y="25577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396911" y="5165649"/>
            <a:ext cx="1307711" cy="198281"/>
          </a:xfrm>
          <a:custGeom>
            <a:avLst/>
            <a:gdLst/>
            <a:ahLst/>
            <a:cxnLst/>
            <a:rect l="l" t="t" r="r" b="b"/>
            <a:pathLst>
              <a:path w="1307711" h="198281">
                <a:moveTo>
                  <a:pt x="0" y="0"/>
                </a:moveTo>
                <a:lnTo>
                  <a:pt x="153439" y="0"/>
                </a:lnTo>
                <a:lnTo>
                  <a:pt x="153439" y="195091"/>
                </a:lnTo>
                <a:lnTo>
                  <a:pt x="127487" y="195091"/>
                </a:lnTo>
                <a:lnTo>
                  <a:pt x="127487" y="23022"/>
                </a:lnTo>
                <a:lnTo>
                  <a:pt x="25819" y="23022"/>
                </a:lnTo>
                <a:lnTo>
                  <a:pt x="25819" y="195091"/>
                </a:lnTo>
                <a:lnTo>
                  <a:pt x="0" y="195091"/>
                </a:lnTo>
                <a:close/>
                <a:moveTo>
                  <a:pt x="284785" y="177656"/>
                </a:moveTo>
                <a:cubicBezTo>
                  <a:pt x="275915" y="185198"/>
                  <a:pt x="267375" y="190522"/>
                  <a:pt x="259167" y="193625"/>
                </a:cubicBezTo>
                <a:cubicBezTo>
                  <a:pt x="250959" y="196729"/>
                  <a:pt x="242154" y="198281"/>
                  <a:pt x="232751" y="198281"/>
                </a:cubicBezTo>
                <a:cubicBezTo>
                  <a:pt x="217228" y="198281"/>
                  <a:pt x="205294" y="194490"/>
                  <a:pt x="196952" y="186904"/>
                </a:cubicBezTo>
                <a:cubicBezTo>
                  <a:pt x="188615" y="179322"/>
                  <a:pt x="184443" y="169628"/>
                  <a:pt x="184443" y="157827"/>
                </a:cubicBezTo>
                <a:cubicBezTo>
                  <a:pt x="184443" y="150909"/>
                  <a:pt x="186019" y="144586"/>
                  <a:pt x="189170" y="138863"/>
                </a:cubicBezTo>
                <a:cubicBezTo>
                  <a:pt x="192319" y="133143"/>
                  <a:pt x="196444" y="128551"/>
                  <a:pt x="201546" y="125088"/>
                </a:cubicBezTo>
                <a:cubicBezTo>
                  <a:pt x="206644" y="121629"/>
                  <a:pt x="212393" y="119012"/>
                  <a:pt x="218779" y="117241"/>
                </a:cubicBezTo>
                <a:cubicBezTo>
                  <a:pt x="223481" y="115999"/>
                  <a:pt x="230577" y="114800"/>
                  <a:pt x="240073" y="113648"/>
                </a:cubicBezTo>
                <a:cubicBezTo>
                  <a:pt x="259412" y="111337"/>
                  <a:pt x="273650" y="108590"/>
                  <a:pt x="282791" y="105397"/>
                </a:cubicBezTo>
                <a:cubicBezTo>
                  <a:pt x="282880" y="102114"/>
                  <a:pt x="282920" y="100026"/>
                  <a:pt x="282920" y="99140"/>
                </a:cubicBezTo>
                <a:cubicBezTo>
                  <a:pt x="282920" y="89383"/>
                  <a:pt x="280659" y="82504"/>
                  <a:pt x="276138" y="78516"/>
                </a:cubicBezTo>
                <a:cubicBezTo>
                  <a:pt x="270014" y="73101"/>
                  <a:pt x="260921" y="70397"/>
                  <a:pt x="248853" y="70397"/>
                </a:cubicBezTo>
                <a:cubicBezTo>
                  <a:pt x="237586" y="70397"/>
                  <a:pt x="229270" y="72370"/>
                  <a:pt x="223906" y="76319"/>
                </a:cubicBezTo>
                <a:cubicBezTo>
                  <a:pt x="218535" y="80265"/>
                  <a:pt x="214563" y="87252"/>
                  <a:pt x="211993" y="97279"/>
                </a:cubicBezTo>
                <a:lnTo>
                  <a:pt x="188571" y="94082"/>
                </a:lnTo>
                <a:cubicBezTo>
                  <a:pt x="190699" y="84059"/>
                  <a:pt x="194205" y="75963"/>
                  <a:pt x="199083" y="69796"/>
                </a:cubicBezTo>
                <a:cubicBezTo>
                  <a:pt x="203962" y="63629"/>
                  <a:pt x="211018" y="58880"/>
                  <a:pt x="220240" y="55554"/>
                </a:cubicBezTo>
                <a:cubicBezTo>
                  <a:pt x="229468" y="52228"/>
                  <a:pt x="240159" y="50564"/>
                  <a:pt x="252317" y="50564"/>
                </a:cubicBezTo>
                <a:cubicBezTo>
                  <a:pt x="264380" y="50564"/>
                  <a:pt x="274184" y="51983"/>
                  <a:pt x="281729" y="54828"/>
                </a:cubicBezTo>
                <a:cubicBezTo>
                  <a:pt x="289267" y="57668"/>
                  <a:pt x="294811" y="61235"/>
                  <a:pt x="298360" y="65538"/>
                </a:cubicBezTo>
                <a:cubicBezTo>
                  <a:pt x="301906" y="69843"/>
                  <a:pt x="304390" y="75275"/>
                  <a:pt x="305813" y="81842"/>
                </a:cubicBezTo>
                <a:cubicBezTo>
                  <a:pt x="306612" y="85924"/>
                  <a:pt x="307008" y="93290"/>
                  <a:pt x="307008" y="103931"/>
                </a:cubicBezTo>
                <a:lnTo>
                  <a:pt x="307008" y="135870"/>
                </a:lnTo>
                <a:cubicBezTo>
                  <a:pt x="307008" y="158140"/>
                  <a:pt x="307518" y="172220"/>
                  <a:pt x="308538" y="178121"/>
                </a:cubicBezTo>
                <a:cubicBezTo>
                  <a:pt x="309561" y="184021"/>
                  <a:pt x="311576" y="189676"/>
                  <a:pt x="314596" y="195091"/>
                </a:cubicBezTo>
                <a:lnTo>
                  <a:pt x="289577" y="195091"/>
                </a:lnTo>
                <a:cubicBezTo>
                  <a:pt x="287093" y="190119"/>
                  <a:pt x="285498" y="184312"/>
                  <a:pt x="284785" y="177656"/>
                </a:cubicBezTo>
                <a:close/>
                <a:moveTo>
                  <a:pt x="282791" y="124160"/>
                </a:moveTo>
                <a:cubicBezTo>
                  <a:pt x="274097" y="127709"/>
                  <a:pt x="261058" y="130726"/>
                  <a:pt x="243665" y="133207"/>
                </a:cubicBezTo>
                <a:cubicBezTo>
                  <a:pt x="233817" y="134628"/>
                  <a:pt x="226854" y="136227"/>
                  <a:pt x="222771" y="137998"/>
                </a:cubicBezTo>
                <a:cubicBezTo>
                  <a:pt x="218690" y="139773"/>
                  <a:pt x="215539" y="142369"/>
                  <a:pt x="213322" y="145781"/>
                </a:cubicBezTo>
                <a:cubicBezTo>
                  <a:pt x="211104" y="149198"/>
                  <a:pt x="209995" y="152992"/>
                  <a:pt x="209995" y="157165"/>
                </a:cubicBezTo>
                <a:cubicBezTo>
                  <a:pt x="209995" y="163551"/>
                  <a:pt x="212411" y="168871"/>
                  <a:pt x="217250" y="173131"/>
                </a:cubicBezTo>
                <a:cubicBezTo>
                  <a:pt x="222085" y="177389"/>
                  <a:pt x="229158" y="179520"/>
                  <a:pt x="238479" y="179520"/>
                </a:cubicBezTo>
                <a:cubicBezTo>
                  <a:pt x="247702" y="179520"/>
                  <a:pt x="255910" y="177497"/>
                  <a:pt x="263095" y="173462"/>
                </a:cubicBezTo>
                <a:cubicBezTo>
                  <a:pt x="270281" y="169426"/>
                  <a:pt x="275558" y="163907"/>
                  <a:pt x="278932" y="156898"/>
                </a:cubicBezTo>
                <a:cubicBezTo>
                  <a:pt x="281501" y="151484"/>
                  <a:pt x="282791" y="143499"/>
                  <a:pt x="282791" y="132941"/>
                </a:cubicBezTo>
                <a:close/>
                <a:moveTo>
                  <a:pt x="344138" y="53762"/>
                </a:moveTo>
                <a:lnTo>
                  <a:pt x="368092" y="53762"/>
                </a:lnTo>
                <a:lnTo>
                  <a:pt x="368092" y="161554"/>
                </a:lnTo>
                <a:lnTo>
                  <a:pt x="434498" y="53762"/>
                </a:lnTo>
                <a:lnTo>
                  <a:pt x="460313" y="53762"/>
                </a:lnTo>
                <a:lnTo>
                  <a:pt x="460313" y="195091"/>
                </a:lnTo>
                <a:lnTo>
                  <a:pt x="436360" y="195091"/>
                </a:lnTo>
                <a:lnTo>
                  <a:pt x="436360" y="87966"/>
                </a:lnTo>
                <a:lnTo>
                  <a:pt x="369954" y="195091"/>
                </a:lnTo>
                <a:lnTo>
                  <a:pt x="344138" y="195091"/>
                </a:lnTo>
                <a:close/>
                <a:moveTo>
                  <a:pt x="427309" y="266"/>
                </a:moveTo>
                <a:lnTo>
                  <a:pt x="443678" y="266"/>
                </a:lnTo>
                <a:cubicBezTo>
                  <a:pt x="442349" y="11357"/>
                  <a:pt x="438289" y="19871"/>
                  <a:pt x="431507" y="25815"/>
                </a:cubicBezTo>
                <a:cubicBezTo>
                  <a:pt x="424717" y="31762"/>
                  <a:pt x="415692" y="34733"/>
                  <a:pt x="404423" y="34733"/>
                </a:cubicBezTo>
                <a:cubicBezTo>
                  <a:pt x="393066" y="34733"/>
                  <a:pt x="383994" y="31784"/>
                  <a:pt x="377211" y="25883"/>
                </a:cubicBezTo>
                <a:cubicBezTo>
                  <a:pt x="370422" y="19979"/>
                  <a:pt x="366361" y="11441"/>
                  <a:pt x="365033" y="266"/>
                </a:cubicBezTo>
                <a:lnTo>
                  <a:pt x="381402" y="266"/>
                </a:lnTo>
                <a:cubicBezTo>
                  <a:pt x="382640" y="6300"/>
                  <a:pt x="385107" y="10796"/>
                  <a:pt x="388786" y="13770"/>
                </a:cubicBezTo>
                <a:cubicBezTo>
                  <a:pt x="392469" y="16743"/>
                  <a:pt x="397414" y="18230"/>
                  <a:pt x="403625" y="18230"/>
                </a:cubicBezTo>
                <a:cubicBezTo>
                  <a:pt x="410810" y="18230"/>
                  <a:pt x="416246" y="16786"/>
                  <a:pt x="419929" y="13902"/>
                </a:cubicBezTo>
                <a:cubicBezTo>
                  <a:pt x="423608" y="11019"/>
                  <a:pt x="426071" y="6476"/>
                  <a:pt x="427309" y="266"/>
                </a:cubicBezTo>
                <a:close/>
                <a:moveTo>
                  <a:pt x="607633" y="53762"/>
                </a:moveTo>
                <a:lnTo>
                  <a:pt x="607633" y="195091"/>
                </a:lnTo>
                <a:lnTo>
                  <a:pt x="583812" y="195091"/>
                </a:lnTo>
                <a:lnTo>
                  <a:pt x="583812" y="139997"/>
                </a:lnTo>
                <a:lnTo>
                  <a:pt x="569973" y="139997"/>
                </a:lnTo>
                <a:cubicBezTo>
                  <a:pt x="561542" y="139997"/>
                  <a:pt x="555264" y="141084"/>
                  <a:pt x="551141" y="143254"/>
                </a:cubicBezTo>
                <a:cubicBezTo>
                  <a:pt x="547016" y="145428"/>
                  <a:pt x="541004" y="152412"/>
                  <a:pt x="533110" y="164213"/>
                </a:cubicBezTo>
                <a:lnTo>
                  <a:pt x="512214" y="195091"/>
                </a:lnTo>
                <a:lnTo>
                  <a:pt x="482540" y="195091"/>
                </a:lnTo>
                <a:lnTo>
                  <a:pt x="508356" y="157027"/>
                </a:lnTo>
                <a:cubicBezTo>
                  <a:pt x="516251" y="145403"/>
                  <a:pt x="524106" y="138841"/>
                  <a:pt x="531911" y="137332"/>
                </a:cubicBezTo>
                <a:cubicBezTo>
                  <a:pt x="518248" y="135472"/>
                  <a:pt x="508115" y="130543"/>
                  <a:pt x="501502" y="122562"/>
                </a:cubicBezTo>
                <a:cubicBezTo>
                  <a:pt x="494892" y="114576"/>
                  <a:pt x="491587" y="105397"/>
                  <a:pt x="491587" y="95014"/>
                </a:cubicBezTo>
                <a:cubicBezTo>
                  <a:pt x="491587" y="82770"/>
                  <a:pt x="495910" y="72835"/>
                  <a:pt x="504561" y="65203"/>
                </a:cubicBezTo>
                <a:cubicBezTo>
                  <a:pt x="513213" y="57574"/>
                  <a:pt x="525748" y="53762"/>
                  <a:pt x="542156" y="53762"/>
                </a:cubicBezTo>
                <a:close/>
                <a:moveTo>
                  <a:pt x="583812" y="73587"/>
                </a:moveTo>
                <a:lnTo>
                  <a:pt x="549746" y="73587"/>
                </a:lnTo>
                <a:cubicBezTo>
                  <a:pt x="535461" y="73587"/>
                  <a:pt x="526256" y="75805"/>
                  <a:pt x="522129" y="80243"/>
                </a:cubicBezTo>
                <a:cubicBezTo>
                  <a:pt x="518007" y="84679"/>
                  <a:pt x="515945" y="89870"/>
                  <a:pt x="515945" y="95813"/>
                </a:cubicBezTo>
                <a:cubicBezTo>
                  <a:pt x="515945" y="104245"/>
                  <a:pt x="518980" y="110434"/>
                  <a:pt x="525059" y="114378"/>
                </a:cubicBezTo>
                <a:cubicBezTo>
                  <a:pt x="531136" y="118328"/>
                  <a:pt x="541893" y="120300"/>
                  <a:pt x="557326" y="120300"/>
                </a:cubicBezTo>
                <a:lnTo>
                  <a:pt x="583812" y="120300"/>
                </a:lnTo>
                <a:close/>
                <a:moveTo>
                  <a:pt x="626634" y="195091"/>
                </a:moveTo>
                <a:lnTo>
                  <a:pt x="678268" y="121629"/>
                </a:lnTo>
                <a:lnTo>
                  <a:pt x="630493" y="53762"/>
                </a:lnTo>
                <a:lnTo>
                  <a:pt x="660438" y="53762"/>
                </a:lnTo>
                <a:lnTo>
                  <a:pt x="682128" y="86897"/>
                </a:lnTo>
                <a:cubicBezTo>
                  <a:pt x="686207" y="93196"/>
                  <a:pt x="689490" y="98474"/>
                  <a:pt x="691974" y="102732"/>
                </a:cubicBezTo>
                <a:cubicBezTo>
                  <a:pt x="695880" y="96875"/>
                  <a:pt x="699472" y="91688"/>
                  <a:pt x="702753" y="87162"/>
                </a:cubicBezTo>
                <a:lnTo>
                  <a:pt x="726574" y="53762"/>
                </a:lnTo>
                <a:lnTo>
                  <a:pt x="755186" y="53762"/>
                </a:lnTo>
                <a:lnTo>
                  <a:pt x="706346" y="120300"/>
                </a:lnTo>
                <a:lnTo>
                  <a:pt x="758916" y="195091"/>
                </a:lnTo>
                <a:lnTo>
                  <a:pt x="729504" y="195091"/>
                </a:lnTo>
                <a:lnTo>
                  <a:pt x="700492" y="151170"/>
                </a:lnTo>
                <a:lnTo>
                  <a:pt x="692773" y="139330"/>
                </a:lnTo>
                <a:lnTo>
                  <a:pt x="655643" y="195091"/>
                </a:lnTo>
                <a:close/>
                <a:moveTo>
                  <a:pt x="867006" y="143323"/>
                </a:moveTo>
                <a:lnTo>
                  <a:pt x="890560" y="146382"/>
                </a:lnTo>
                <a:cubicBezTo>
                  <a:pt x="887990" y="162619"/>
                  <a:pt x="881402" y="175327"/>
                  <a:pt x="870800" y="184506"/>
                </a:cubicBezTo>
                <a:cubicBezTo>
                  <a:pt x="860198" y="193690"/>
                  <a:pt x="847181" y="198281"/>
                  <a:pt x="831744" y="198281"/>
                </a:cubicBezTo>
                <a:cubicBezTo>
                  <a:pt x="812404" y="198281"/>
                  <a:pt x="796856" y="191959"/>
                  <a:pt x="785102" y="179320"/>
                </a:cubicBezTo>
                <a:cubicBezTo>
                  <a:pt x="773348" y="166676"/>
                  <a:pt x="767469" y="148554"/>
                  <a:pt x="767469" y="124959"/>
                </a:cubicBezTo>
                <a:cubicBezTo>
                  <a:pt x="767469" y="109698"/>
                  <a:pt x="769997" y="96347"/>
                  <a:pt x="775055" y="84898"/>
                </a:cubicBezTo>
                <a:cubicBezTo>
                  <a:pt x="780110" y="73454"/>
                  <a:pt x="787810" y="64871"/>
                  <a:pt x="798145" y="59147"/>
                </a:cubicBezTo>
                <a:cubicBezTo>
                  <a:pt x="808480" y="53427"/>
                  <a:pt x="819720" y="50564"/>
                  <a:pt x="831878" y="50564"/>
                </a:cubicBezTo>
                <a:cubicBezTo>
                  <a:pt x="847224" y="50564"/>
                  <a:pt x="859780" y="54449"/>
                  <a:pt x="869540" y="62208"/>
                </a:cubicBezTo>
                <a:cubicBezTo>
                  <a:pt x="879297" y="69973"/>
                  <a:pt x="885553" y="81000"/>
                  <a:pt x="888304" y="95281"/>
                </a:cubicBezTo>
                <a:lnTo>
                  <a:pt x="865015" y="98874"/>
                </a:lnTo>
                <a:cubicBezTo>
                  <a:pt x="862798" y="89383"/>
                  <a:pt x="858870" y="82238"/>
                  <a:pt x="853236" y="77447"/>
                </a:cubicBezTo>
                <a:cubicBezTo>
                  <a:pt x="847605" y="72655"/>
                  <a:pt x="840794" y="70261"/>
                  <a:pt x="832810" y="70261"/>
                </a:cubicBezTo>
                <a:cubicBezTo>
                  <a:pt x="820742" y="70261"/>
                  <a:pt x="810939" y="74588"/>
                  <a:pt x="803397" y="83239"/>
                </a:cubicBezTo>
                <a:cubicBezTo>
                  <a:pt x="795859" y="91889"/>
                  <a:pt x="792086" y="105573"/>
                  <a:pt x="792086" y="124289"/>
                </a:cubicBezTo>
                <a:cubicBezTo>
                  <a:pt x="792086" y="143276"/>
                  <a:pt x="795725" y="157074"/>
                  <a:pt x="803001" y="165679"/>
                </a:cubicBezTo>
                <a:cubicBezTo>
                  <a:pt x="810277" y="174287"/>
                  <a:pt x="819767" y="178588"/>
                  <a:pt x="831477" y="178588"/>
                </a:cubicBezTo>
                <a:cubicBezTo>
                  <a:pt x="840880" y="178588"/>
                  <a:pt x="848735" y="175705"/>
                  <a:pt x="855032" y="169937"/>
                </a:cubicBezTo>
                <a:cubicBezTo>
                  <a:pt x="861332" y="164170"/>
                  <a:pt x="865324" y="155300"/>
                  <a:pt x="867006" y="143323"/>
                </a:cubicBezTo>
                <a:close/>
                <a:moveTo>
                  <a:pt x="910926" y="53762"/>
                </a:moveTo>
                <a:lnTo>
                  <a:pt x="934877" y="53762"/>
                </a:lnTo>
                <a:lnTo>
                  <a:pt x="934877" y="114847"/>
                </a:lnTo>
                <a:cubicBezTo>
                  <a:pt x="942505" y="114847"/>
                  <a:pt x="947851" y="113381"/>
                  <a:pt x="950914" y="110451"/>
                </a:cubicBezTo>
                <a:cubicBezTo>
                  <a:pt x="953975" y="107524"/>
                  <a:pt x="958479" y="99010"/>
                  <a:pt x="964422" y="84901"/>
                </a:cubicBezTo>
                <a:cubicBezTo>
                  <a:pt x="969120" y="73724"/>
                  <a:pt x="972940" y="66362"/>
                  <a:pt x="975866" y="62809"/>
                </a:cubicBezTo>
                <a:cubicBezTo>
                  <a:pt x="978793" y="59259"/>
                  <a:pt x="982167" y="56865"/>
                  <a:pt x="985979" y="55623"/>
                </a:cubicBezTo>
                <a:cubicBezTo>
                  <a:pt x="989792" y="54381"/>
                  <a:pt x="995914" y="53762"/>
                  <a:pt x="1004346" y="53762"/>
                </a:cubicBezTo>
                <a:lnTo>
                  <a:pt x="1009134" y="53762"/>
                </a:lnTo>
                <a:lnTo>
                  <a:pt x="1009134" y="73587"/>
                </a:lnTo>
                <a:lnTo>
                  <a:pt x="1002481" y="73458"/>
                </a:lnTo>
                <a:cubicBezTo>
                  <a:pt x="996181" y="73458"/>
                  <a:pt x="992145" y="74390"/>
                  <a:pt x="990371" y="76252"/>
                </a:cubicBezTo>
                <a:cubicBezTo>
                  <a:pt x="988509" y="78202"/>
                  <a:pt x="985669" y="84013"/>
                  <a:pt x="981853" y="93686"/>
                </a:cubicBezTo>
                <a:cubicBezTo>
                  <a:pt x="978217" y="102909"/>
                  <a:pt x="974887" y="109299"/>
                  <a:pt x="971873" y="112849"/>
                </a:cubicBezTo>
                <a:cubicBezTo>
                  <a:pt x="968857" y="116399"/>
                  <a:pt x="964199" y="119639"/>
                  <a:pt x="957898" y="122565"/>
                </a:cubicBezTo>
                <a:cubicBezTo>
                  <a:pt x="968188" y="125312"/>
                  <a:pt x="978303" y="134895"/>
                  <a:pt x="988244" y="151307"/>
                </a:cubicBezTo>
                <a:lnTo>
                  <a:pt x="1014459" y="195091"/>
                </a:lnTo>
                <a:lnTo>
                  <a:pt x="988106" y="195091"/>
                </a:lnTo>
                <a:lnTo>
                  <a:pt x="962557" y="151307"/>
                </a:lnTo>
                <a:cubicBezTo>
                  <a:pt x="957327" y="142526"/>
                  <a:pt x="952759" y="136735"/>
                  <a:pt x="948852" y="133941"/>
                </a:cubicBezTo>
                <a:cubicBezTo>
                  <a:pt x="944945" y="131143"/>
                  <a:pt x="940287" y="129750"/>
                  <a:pt x="934877" y="129750"/>
                </a:cubicBezTo>
                <a:lnTo>
                  <a:pt x="934877" y="195091"/>
                </a:lnTo>
                <a:lnTo>
                  <a:pt x="910926" y="195091"/>
                </a:lnTo>
                <a:close/>
                <a:moveTo>
                  <a:pt x="1024920" y="124426"/>
                </a:moveTo>
                <a:cubicBezTo>
                  <a:pt x="1024920" y="98254"/>
                  <a:pt x="1032196" y="78872"/>
                  <a:pt x="1046746" y="66272"/>
                </a:cubicBezTo>
                <a:cubicBezTo>
                  <a:pt x="1058904" y="55799"/>
                  <a:pt x="1073719" y="50564"/>
                  <a:pt x="1091192" y="50564"/>
                </a:cubicBezTo>
                <a:cubicBezTo>
                  <a:pt x="1110622" y="50564"/>
                  <a:pt x="1126505" y="56930"/>
                  <a:pt x="1138839" y="69663"/>
                </a:cubicBezTo>
                <a:cubicBezTo>
                  <a:pt x="1151172" y="82396"/>
                  <a:pt x="1157335" y="99985"/>
                  <a:pt x="1157335" y="122429"/>
                </a:cubicBezTo>
                <a:cubicBezTo>
                  <a:pt x="1157335" y="140615"/>
                  <a:pt x="1154606" y="154922"/>
                  <a:pt x="1149153" y="165347"/>
                </a:cubicBezTo>
                <a:cubicBezTo>
                  <a:pt x="1143694" y="175772"/>
                  <a:pt x="1135753" y="183866"/>
                  <a:pt x="1125331" y="189630"/>
                </a:cubicBezTo>
                <a:cubicBezTo>
                  <a:pt x="1114902" y="195397"/>
                  <a:pt x="1103525" y="198281"/>
                  <a:pt x="1091192" y="198281"/>
                </a:cubicBezTo>
                <a:cubicBezTo>
                  <a:pt x="1071411" y="198281"/>
                  <a:pt x="1055419" y="191941"/>
                  <a:pt x="1043219" y="179255"/>
                </a:cubicBezTo>
                <a:cubicBezTo>
                  <a:pt x="1031018" y="166564"/>
                  <a:pt x="1024920" y="148295"/>
                  <a:pt x="1024920" y="124426"/>
                </a:cubicBezTo>
                <a:close/>
                <a:moveTo>
                  <a:pt x="1049544" y="124426"/>
                </a:moveTo>
                <a:cubicBezTo>
                  <a:pt x="1049544" y="142526"/>
                  <a:pt x="1053490" y="156077"/>
                  <a:pt x="1061384" y="165082"/>
                </a:cubicBezTo>
                <a:cubicBezTo>
                  <a:pt x="1069280" y="174088"/>
                  <a:pt x="1079215" y="178588"/>
                  <a:pt x="1091192" y="178588"/>
                </a:cubicBezTo>
                <a:cubicBezTo>
                  <a:pt x="1103083" y="178588"/>
                  <a:pt x="1112975" y="174063"/>
                  <a:pt x="1120871" y="165013"/>
                </a:cubicBezTo>
                <a:cubicBezTo>
                  <a:pt x="1128766" y="155966"/>
                  <a:pt x="1132711" y="142167"/>
                  <a:pt x="1132711" y="123628"/>
                </a:cubicBezTo>
                <a:cubicBezTo>
                  <a:pt x="1132711" y="106149"/>
                  <a:pt x="1128740" y="92909"/>
                  <a:pt x="1120803" y="83901"/>
                </a:cubicBezTo>
                <a:cubicBezTo>
                  <a:pt x="1112865" y="74902"/>
                  <a:pt x="1102993" y="70397"/>
                  <a:pt x="1091192" y="70397"/>
                </a:cubicBezTo>
                <a:cubicBezTo>
                  <a:pt x="1079215" y="70397"/>
                  <a:pt x="1069280" y="74876"/>
                  <a:pt x="1061384" y="83836"/>
                </a:cubicBezTo>
                <a:cubicBezTo>
                  <a:pt x="1053490" y="92800"/>
                  <a:pt x="1049544" y="106325"/>
                  <a:pt x="1049544" y="124426"/>
                </a:cubicBezTo>
                <a:close/>
                <a:moveTo>
                  <a:pt x="1282159" y="149576"/>
                </a:moveTo>
                <a:lnTo>
                  <a:pt x="1306912" y="152636"/>
                </a:lnTo>
                <a:cubicBezTo>
                  <a:pt x="1303009" y="167097"/>
                  <a:pt x="1295780" y="178319"/>
                  <a:pt x="1285222" y="186303"/>
                </a:cubicBezTo>
                <a:cubicBezTo>
                  <a:pt x="1274659" y="194288"/>
                  <a:pt x="1261177" y="198281"/>
                  <a:pt x="1244765" y="198281"/>
                </a:cubicBezTo>
                <a:cubicBezTo>
                  <a:pt x="1224094" y="198281"/>
                  <a:pt x="1207702" y="191916"/>
                  <a:pt x="1195593" y="179183"/>
                </a:cubicBezTo>
                <a:cubicBezTo>
                  <a:pt x="1183486" y="166453"/>
                  <a:pt x="1177427" y="148601"/>
                  <a:pt x="1177427" y="125625"/>
                </a:cubicBezTo>
                <a:cubicBezTo>
                  <a:pt x="1177427" y="101847"/>
                  <a:pt x="1183551" y="83394"/>
                  <a:pt x="1195793" y="70261"/>
                </a:cubicBezTo>
                <a:cubicBezTo>
                  <a:pt x="1208034" y="57132"/>
                  <a:pt x="1223917" y="50564"/>
                  <a:pt x="1243436" y="50564"/>
                </a:cubicBezTo>
                <a:cubicBezTo>
                  <a:pt x="1262333" y="50564"/>
                  <a:pt x="1277770" y="56994"/>
                  <a:pt x="1289746" y="69861"/>
                </a:cubicBezTo>
                <a:cubicBezTo>
                  <a:pt x="1301724" y="82724"/>
                  <a:pt x="1307711" y="100825"/>
                  <a:pt x="1307711" y="124160"/>
                </a:cubicBezTo>
                <a:cubicBezTo>
                  <a:pt x="1307711" y="125578"/>
                  <a:pt x="1307664" y="127706"/>
                  <a:pt x="1307577" y="130547"/>
                </a:cubicBezTo>
                <a:lnTo>
                  <a:pt x="1202181" y="130547"/>
                </a:lnTo>
                <a:cubicBezTo>
                  <a:pt x="1203069" y="146074"/>
                  <a:pt x="1207458" y="157961"/>
                  <a:pt x="1215353" y="166212"/>
                </a:cubicBezTo>
                <a:cubicBezTo>
                  <a:pt x="1223251" y="174466"/>
                  <a:pt x="1233101" y="178588"/>
                  <a:pt x="1244898" y="178588"/>
                </a:cubicBezTo>
                <a:cubicBezTo>
                  <a:pt x="1253683" y="178588"/>
                  <a:pt x="1261181" y="176281"/>
                  <a:pt x="1267391" y="171665"/>
                </a:cubicBezTo>
                <a:cubicBezTo>
                  <a:pt x="1273601" y="167050"/>
                  <a:pt x="1278525" y="159688"/>
                  <a:pt x="1282159" y="149576"/>
                </a:cubicBezTo>
                <a:close/>
                <a:moveTo>
                  <a:pt x="1203512" y="110850"/>
                </a:moveTo>
                <a:lnTo>
                  <a:pt x="1282424" y="110850"/>
                </a:lnTo>
                <a:cubicBezTo>
                  <a:pt x="1281363" y="98963"/>
                  <a:pt x="1278346" y="90046"/>
                  <a:pt x="1273378" y="84103"/>
                </a:cubicBezTo>
                <a:cubicBezTo>
                  <a:pt x="1265749" y="74876"/>
                  <a:pt x="1255857" y="70261"/>
                  <a:pt x="1243699" y="70261"/>
                </a:cubicBezTo>
                <a:cubicBezTo>
                  <a:pt x="1232697" y="70261"/>
                  <a:pt x="1223449" y="73944"/>
                  <a:pt x="1215953" y="81305"/>
                </a:cubicBezTo>
                <a:cubicBezTo>
                  <a:pt x="1208459" y="88675"/>
                  <a:pt x="1204308" y="98521"/>
                  <a:pt x="1203512" y="11085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807294" y="5219411"/>
            <a:ext cx="116179" cy="141328"/>
          </a:xfrm>
          <a:custGeom>
            <a:avLst/>
            <a:gdLst/>
            <a:ahLst/>
            <a:cxnLst/>
            <a:rect l="l" t="t" r="r" b="b"/>
            <a:pathLst>
              <a:path w="116179" h="141328">
                <a:moveTo>
                  <a:pt x="0" y="0"/>
                </a:moveTo>
                <a:lnTo>
                  <a:pt x="23959" y="0"/>
                </a:lnTo>
                <a:lnTo>
                  <a:pt x="23959" y="107792"/>
                </a:lnTo>
                <a:lnTo>
                  <a:pt x="90360" y="0"/>
                </a:lnTo>
                <a:lnTo>
                  <a:pt x="116179" y="0"/>
                </a:lnTo>
                <a:lnTo>
                  <a:pt x="116179" y="141329"/>
                </a:lnTo>
                <a:lnTo>
                  <a:pt x="92221" y="141329"/>
                </a:lnTo>
                <a:lnTo>
                  <a:pt x="92221" y="34204"/>
                </a:lnTo>
                <a:lnTo>
                  <a:pt x="25819" y="141329"/>
                </a:lnTo>
                <a:lnTo>
                  <a:pt x="0" y="14132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028117" y="5162322"/>
            <a:ext cx="921499" cy="252578"/>
          </a:xfrm>
          <a:custGeom>
            <a:avLst/>
            <a:gdLst/>
            <a:ahLst/>
            <a:cxnLst/>
            <a:rect l="l" t="t" r="r" b="b"/>
            <a:pathLst>
              <a:path w="921499" h="252578">
                <a:moveTo>
                  <a:pt x="146654" y="130014"/>
                </a:moveTo>
                <a:lnTo>
                  <a:pt x="172469" y="136534"/>
                </a:lnTo>
                <a:cubicBezTo>
                  <a:pt x="167059" y="157741"/>
                  <a:pt x="157320" y="173909"/>
                  <a:pt x="143259" y="185043"/>
                </a:cubicBezTo>
                <a:cubicBezTo>
                  <a:pt x="129198" y="196178"/>
                  <a:pt x="112008" y="201744"/>
                  <a:pt x="91689" y="201744"/>
                </a:cubicBezTo>
                <a:cubicBezTo>
                  <a:pt x="70665" y="201744"/>
                  <a:pt x="53565" y="197464"/>
                  <a:pt x="40393" y="188903"/>
                </a:cubicBezTo>
                <a:cubicBezTo>
                  <a:pt x="27216" y="180339"/>
                  <a:pt x="17191" y="167944"/>
                  <a:pt x="10318" y="151704"/>
                </a:cubicBezTo>
                <a:cubicBezTo>
                  <a:pt x="3438" y="135471"/>
                  <a:pt x="0" y="118037"/>
                  <a:pt x="0" y="99407"/>
                </a:cubicBezTo>
                <a:cubicBezTo>
                  <a:pt x="0" y="79088"/>
                  <a:pt x="3881" y="61369"/>
                  <a:pt x="11646" y="46242"/>
                </a:cubicBezTo>
                <a:cubicBezTo>
                  <a:pt x="19408" y="31118"/>
                  <a:pt x="30453" y="19627"/>
                  <a:pt x="44780" y="11776"/>
                </a:cubicBezTo>
                <a:cubicBezTo>
                  <a:pt x="59113" y="3925"/>
                  <a:pt x="74877" y="0"/>
                  <a:pt x="92092" y="0"/>
                </a:cubicBezTo>
                <a:cubicBezTo>
                  <a:pt x="111612" y="0"/>
                  <a:pt x="128020" y="4969"/>
                  <a:pt x="141330" y="14904"/>
                </a:cubicBezTo>
                <a:cubicBezTo>
                  <a:pt x="154636" y="24836"/>
                  <a:pt x="163909" y="38812"/>
                  <a:pt x="169143" y="56823"/>
                </a:cubicBezTo>
                <a:lnTo>
                  <a:pt x="143724" y="62810"/>
                </a:lnTo>
                <a:cubicBezTo>
                  <a:pt x="139201" y="48615"/>
                  <a:pt x="132636" y="38279"/>
                  <a:pt x="124031" y="31802"/>
                </a:cubicBezTo>
                <a:cubicBezTo>
                  <a:pt x="115424" y="25327"/>
                  <a:pt x="104602" y="22090"/>
                  <a:pt x="91560" y="22090"/>
                </a:cubicBezTo>
                <a:cubicBezTo>
                  <a:pt x="76565" y="22090"/>
                  <a:pt x="64034" y="25682"/>
                  <a:pt x="53965" y="32868"/>
                </a:cubicBezTo>
                <a:cubicBezTo>
                  <a:pt x="43895" y="40054"/>
                  <a:pt x="36821" y="49702"/>
                  <a:pt x="32739" y="61812"/>
                </a:cubicBezTo>
                <a:cubicBezTo>
                  <a:pt x="28657" y="73919"/>
                  <a:pt x="26616" y="86411"/>
                  <a:pt x="26616" y="99274"/>
                </a:cubicBezTo>
                <a:cubicBezTo>
                  <a:pt x="26616" y="115862"/>
                  <a:pt x="29035" y="130349"/>
                  <a:pt x="33873" y="142722"/>
                </a:cubicBezTo>
                <a:cubicBezTo>
                  <a:pt x="38707" y="155103"/>
                  <a:pt x="46225" y="164351"/>
                  <a:pt x="56426" y="170471"/>
                </a:cubicBezTo>
                <a:cubicBezTo>
                  <a:pt x="66630" y="176594"/>
                  <a:pt x="77674" y="179655"/>
                  <a:pt x="89561" y="179655"/>
                </a:cubicBezTo>
                <a:cubicBezTo>
                  <a:pt x="104023" y="179655"/>
                  <a:pt x="116267" y="175483"/>
                  <a:pt x="126296" y="167145"/>
                </a:cubicBezTo>
                <a:cubicBezTo>
                  <a:pt x="136318" y="158808"/>
                  <a:pt x="143100" y="146426"/>
                  <a:pt x="146654" y="130014"/>
                </a:cubicBezTo>
                <a:close/>
                <a:moveTo>
                  <a:pt x="297962" y="152903"/>
                </a:moveTo>
                <a:lnTo>
                  <a:pt x="322715" y="155963"/>
                </a:lnTo>
                <a:cubicBezTo>
                  <a:pt x="318810" y="170424"/>
                  <a:pt x="311581" y="181646"/>
                  <a:pt x="301022" y="189630"/>
                </a:cubicBezTo>
                <a:cubicBezTo>
                  <a:pt x="290463" y="197615"/>
                  <a:pt x="276977" y="201608"/>
                  <a:pt x="260569" y="201608"/>
                </a:cubicBezTo>
                <a:cubicBezTo>
                  <a:pt x="239897" y="201608"/>
                  <a:pt x="223503" y="195243"/>
                  <a:pt x="211396" y="182510"/>
                </a:cubicBezTo>
                <a:cubicBezTo>
                  <a:pt x="199287" y="169780"/>
                  <a:pt x="193231" y="151928"/>
                  <a:pt x="193231" y="128952"/>
                </a:cubicBezTo>
                <a:cubicBezTo>
                  <a:pt x="193231" y="105174"/>
                  <a:pt x="199351" y="86721"/>
                  <a:pt x="211594" y="73588"/>
                </a:cubicBezTo>
                <a:cubicBezTo>
                  <a:pt x="223834" y="60459"/>
                  <a:pt x="239718" y="53891"/>
                  <a:pt x="259236" y="53891"/>
                </a:cubicBezTo>
                <a:cubicBezTo>
                  <a:pt x="278133" y="53891"/>
                  <a:pt x="293570" y="60321"/>
                  <a:pt x="305548" y="73188"/>
                </a:cubicBezTo>
                <a:cubicBezTo>
                  <a:pt x="317528" y="86051"/>
                  <a:pt x="323515" y="104152"/>
                  <a:pt x="323515" y="127487"/>
                </a:cubicBezTo>
                <a:cubicBezTo>
                  <a:pt x="323515" y="128905"/>
                  <a:pt x="323468" y="131033"/>
                  <a:pt x="323378" y="133874"/>
                </a:cubicBezTo>
                <a:lnTo>
                  <a:pt x="217985" y="133874"/>
                </a:lnTo>
                <a:cubicBezTo>
                  <a:pt x="218870" y="149401"/>
                  <a:pt x="223261" y="161288"/>
                  <a:pt x="231157" y="169539"/>
                </a:cubicBezTo>
                <a:cubicBezTo>
                  <a:pt x="239052" y="177793"/>
                  <a:pt x="248901" y="181915"/>
                  <a:pt x="260702" y="181915"/>
                </a:cubicBezTo>
                <a:cubicBezTo>
                  <a:pt x="269481" y="181915"/>
                  <a:pt x="276981" y="179608"/>
                  <a:pt x="283192" y="174992"/>
                </a:cubicBezTo>
                <a:cubicBezTo>
                  <a:pt x="289404" y="170377"/>
                  <a:pt x="294326" y="163015"/>
                  <a:pt x="297962" y="152903"/>
                </a:cubicBezTo>
                <a:close/>
                <a:moveTo>
                  <a:pt x="219313" y="114177"/>
                </a:moveTo>
                <a:lnTo>
                  <a:pt x="298229" y="114177"/>
                </a:lnTo>
                <a:cubicBezTo>
                  <a:pt x="297163" y="102290"/>
                  <a:pt x="294149" y="93373"/>
                  <a:pt x="289178" y="87430"/>
                </a:cubicBezTo>
                <a:cubicBezTo>
                  <a:pt x="281549" y="78203"/>
                  <a:pt x="271657" y="73588"/>
                  <a:pt x="259504" y="73588"/>
                </a:cubicBezTo>
                <a:cubicBezTo>
                  <a:pt x="248501" y="73588"/>
                  <a:pt x="239253" y="77271"/>
                  <a:pt x="231757" y="84632"/>
                </a:cubicBezTo>
                <a:cubicBezTo>
                  <a:pt x="224259" y="92002"/>
                  <a:pt x="220112" y="101848"/>
                  <a:pt x="219313" y="114177"/>
                </a:cubicBezTo>
                <a:close/>
                <a:moveTo>
                  <a:pt x="352924" y="57089"/>
                </a:moveTo>
                <a:lnTo>
                  <a:pt x="408147" y="57089"/>
                </a:lnTo>
                <a:cubicBezTo>
                  <a:pt x="421723" y="57089"/>
                  <a:pt x="431813" y="58220"/>
                  <a:pt x="438427" y="60480"/>
                </a:cubicBezTo>
                <a:cubicBezTo>
                  <a:pt x="445033" y="62745"/>
                  <a:pt x="450713" y="66889"/>
                  <a:pt x="455458" y="72921"/>
                </a:cubicBezTo>
                <a:cubicBezTo>
                  <a:pt x="460202" y="78955"/>
                  <a:pt x="462579" y="86188"/>
                  <a:pt x="462579" y="94619"/>
                </a:cubicBezTo>
                <a:cubicBezTo>
                  <a:pt x="462579" y="101362"/>
                  <a:pt x="461182" y="107237"/>
                  <a:pt x="458389" y="112248"/>
                </a:cubicBezTo>
                <a:cubicBezTo>
                  <a:pt x="455591" y="117263"/>
                  <a:pt x="451398" y="121453"/>
                  <a:pt x="445813" y="124826"/>
                </a:cubicBezTo>
                <a:cubicBezTo>
                  <a:pt x="452467" y="127044"/>
                  <a:pt x="457989" y="131191"/>
                  <a:pt x="462381" y="137268"/>
                </a:cubicBezTo>
                <a:cubicBezTo>
                  <a:pt x="466774" y="143345"/>
                  <a:pt x="468965" y="150556"/>
                  <a:pt x="468965" y="158894"/>
                </a:cubicBezTo>
                <a:cubicBezTo>
                  <a:pt x="468079" y="172288"/>
                  <a:pt x="463289" y="182225"/>
                  <a:pt x="454594" y="188701"/>
                </a:cubicBezTo>
                <a:cubicBezTo>
                  <a:pt x="445900" y="195178"/>
                  <a:pt x="433258" y="198418"/>
                  <a:pt x="416669" y="198418"/>
                </a:cubicBezTo>
                <a:lnTo>
                  <a:pt x="352924" y="198418"/>
                </a:lnTo>
                <a:close/>
                <a:moveTo>
                  <a:pt x="376874" y="116571"/>
                </a:moveTo>
                <a:lnTo>
                  <a:pt x="402427" y="116571"/>
                </a:lnTo>
                <a:cubicBezTo>
                  <a:pt x="412632" y="116571"/>
                  <a:pt x="419637" y="116043"/>
                  <a:pt x="423458" y="114977"/>
                </a:cubicBezTo>
                <a:cubicBezTo>
                  <a:pt x="427270" y="113912"/>
                  <a:pt x="430683" y="111762"/>
                  <a:pt x="433703" y="108522"/>
                </a:cubicBezTo>
                <a:cubicBezTo>
                  <a:pt x="436717" y="105286"/>
                  <a:pt x="438225" y="101405"/>
                  <a:pt x="438225" y="96876"/>
                </a:cubicBezTo>
                <a:cubicBezTo>
                  <a:pt x="438225" y="89424"/>
                  <a:pt x="435586" y="84237"/>
                  <a:pt x="430308" y="81306"/>
                </a:cubicBezTo>
                <a:cubicBezTo>
                  <a:pt x="425032" y="78380"/>
                  <a:pt x="416002" y="76914"/>
                  <a:pt x="403225" y="76914"/>
                </a:cubicBezTo>
                <a:lnTo>
                  <a:pt x="376874" y="76914"/>
                </a:lnTo>
                <a:close/>
                <a:moveTo>
                  <a:pt x="376874" y="178722"/>
                </a:moveTo>
                <a:lnTo>
                  <a:pt x="408413" y="178722"/>
                </a:lnTo>
                <a:cubicBezTo>
                  <a:pt x="421990" y="178722"/>
                  <a:pt x="431307" y="177145"/>
                  <a:pt x="436364" y="173995"/>
                </a:cubicBezTo>
                <a:cubicBezTo>
                  <a:pt x="441418" y="170846"/>
                  <a:pt x="444082" y="165413"/>
                  <a:pt x="444348" y="157695"/>
                </a:cubicBezTo>
                <a:cubicBezTo>
                  <a:pt x="444348" y="153169"/>
                  <a:pt x="442884" y="148975"/>
                  <a:pt x="439956" y="145116"/>
                </a:cubicBezTo>
                <a:cubicBezTo>
                  <a:pt x="437030" y="141257"/>
                  <a:pt x="433214" y="138820"/>
                  <a:pt x="428513" y="137800"/>
                </a:cubicBezTo>
                <a:cubicBezTo>
                  <a:pt x="423807" y="136778"/>
                  <a:pt x="416265" y="136268"/>
                  <a:pt x="405890" y="136268"/>
                </a:cubicBezTo>
                <a:lnTo>
                  <a:pt x="376874" y="136268"/>
                </a:lnTo>
                <a:close/>
                <a:moveTo>
                  <a:pt x="591600" y="152903"/>
                </a:moveTo>
                <a:lnTo>
                  <a:pt x="616353" y="155963"/>
                </a:lnTo>
                <a:cubicBezTo>
                  <a:pt x="612447" y="170424"/>
                  <a:pt x="605221" y="181646"/>
                  <a:pt x="594662" y="189630"/>
                </a:cubicBezTo>
                <a:cubicBezTo>
                  <a:pt x="584100" y="197615"/>
                  <a:pt x="570619" y="201608"/>
                  <a:pt x="554207" y="201608"/>
                </a:cubicBezTo>
                <a:cubicBezTo>
                  <a:pt x="533535" y="201608"/>
                  <a:pt x="517145" y="195243"/>
                  <a:pt x="505034" y="182510"/>
                </a:cubicBezTo>
                <a:cubicBezTo>
                  <a:pt x="492927" y="169780"/>
                  <a:pt x="486867" y="151928"/>
                  <a:pt x="486867" y="128952"/>
                </a:cubicBezTo>
                <a:cubicBezTo>
                  <a:pt x="486867" y="105174"/>
                  <a:pt x="492992" y="86721"/>
                  <a:pt x="505236" y="73588"/>
                </a:cubicBezTo>
                <a:cubicBezTo>
                  <a:pt x="517476" y="60459"/>
                  <a:pt x="533358" y="53891"/>
                  <a:pt x="552875" y="53891"/>
                </a:cubicBezTo>
                <a:cubicBezTo>
                  <a:pt x="571775" y="53891"/>
                  <a:pt x="587212" y="60321"/>
                  <a:pt x="599188" y="73188"/>
                </a:cubicBezTo>
                <a:cubicBezTo>
                  <a:pt x="611165" y="86051"/>
                  <a:pt x="617152" y="104152"/>
                  <a:pt x="617152" y="127487"/>
                </a:cubicBezTo>
                <a:cubicBezTo>
                  <a:pt x="617152" y="128905"/>
                  <a:pt x="617105" y="131033"/>
                  <a:pt x="617016" y="133874"/>
                </a:cubicBezTo>
                <a:lnTo>
                  <a:pt x="511623" y="133874"/>
                </a:lnTo>
                <a:cubicBezTo>
                  <a:pt x="512508" y="149401"/>
                  <a:pt x="516900" y="161288"/>
                  <a:pt x="524794" y="169539"/>
                </a:cubicBezTo>
                <a:cubicBezTo>
                  <a:pt x="532689" y="177793"/>
                  <a:pt x="542538" y="181915"/>
                  <a:pt x="554339" y="181915"/>
                </a:cubicBezTo>
                <a:cubicBezTo>
                  <a:pt x="563123" y="181915"/>
                  <a:pt x="570623" y="179608"/>
                  <a:pt x="576832" y="174992"/>
                </a:cubicBezTo>
                <a:cubicBezTo>
                  <a:pt x="583042" y="170377"/>
                  <a:pt x="587964" y="163015"/>
                  <a:pt x="591600" y="152903"/>
                </a:cubicBezTo>
                <a:close/>
                <a:moveTo>
                  <a:pt x="512953" y="114177"/>
                </a:moveTo>
                <a:lnTo>
                  <a:pt x="591866" y="114177"/>
                </a:lnTo>
                <a:cubicBezTo>
                  <a:pt x="590805" y="102290"/>
                  <a:pt x="587787" y="93373"/>
                  <a:pt x="582819" y="87430"/>
                </a:cubicBezTo>
                <a:cubicBezTo>
                  <a:pt x="575192" y="78203"/>
                  <a:pt x="565298" y="73588"/>
                  <a:pt x="553140" y="73588"/>
                </a:cubicBezTo>
                <a:cubicBezTo>
                  <a:pt x="542139" y="73588"/>
                  <a:pt x="532891" y="77271"/>
                  <a:pt x="525395" y="84632"/>
                </a:cubicBezTo>
                <a:cubicBezTo>
                  <a:pt x="517900" y="92002"/>
                  <a:pt x="513750" y="101848"/>
                  <a:pt x="512953" y="114177"/>
                </a:cubicBezTo>
                <a:close/>
                <a:moveTo>
                  <a:pt x="646428" y="252579"/>
                </a:moveTo>
                <a:lnTo>
                  <a:pt x="646428" y="57089"/>
                </a:lnTo>
                <a:lnTo>
                  <a:pt x="668250" y="57089"/>
                </a:lnTo>
                <a:lnTo>
                  <a:pt x="668250" y="75456"/>
                </a:lnTo>
                <a:cubicBezTo>
                  <a:pt x="673399" y="68267"/>
                  <a:pt x="679213" y="62878"/>
                  <a:pt x="685689" y="59281"/>
                </a:cubicBezTo>
                <a:cubicBezTo>
                  <a:pt x="692162" y="55689"/>
                  <a:pt x="700013" y="53891"/>
                  <a:pt x="709244" y="53891"/>
                </a:cubicBezTo>
                <a:cubicBezTo>
                  <a:pt x="721304" y="53891"/>
                  <a:pt x="731952" y="56995"/>
                  <a:pt x="741180" y="63206"/>
                </a:cubicBezTo>
                <a:cubicBezTo>
                  <a:pt x="750403" y="69419"/>
                  <a:pt x="757369" y="78182"/>
                  <a:pt x="762074" y="89492"/>
                </a:cubicBezTo>
                <a:cubicBezTo>
                  <a:pt x="766772" y="100808"/>
                  <a:pt x="769122" y="113202"/>
                  <a:pt x="769122" y="126688"/>
                </a:cubicBezTo>
                <a:cubicBezTo>
                  <a:pt x="769122" y="141149"/>
                  <a:pt x="766530" y="154167"/>
                  <a:pt x="761340" y="165744"/>
                </a:cubicBezTo>
                <a:cubicBezTo>
                  <a:pt x="756152" y="177322"/>
                  <a:pt x="748610" y="186195"/>
                  <a:pt x="738718" y="192358"/>
                </a:cubicBezTo>
                <a:cubicBezTo>
                  <a:pt x="728828" y="198525"/>
                  <a:pt x="718425" y="201608"/>
                  <a:pt x="707512" y="201608"/>
                </a:cubicBezTo>
                <a:cubicBezTo>
                  <a:pt x="699528" y="201608"/>
                  <a:pt x="692360" y="199922"/>
                  <a:pt x="686020" y="196549"/>
                </a:cubicBezTo>
                <a:cubicBezTo>
                  <a:pt x="679677" y="193180"/>
                  <a:pt x="674465" y="188924"/>
                  <a:pt x="670382" y="183779"/>
                </a:cubicBezTo>
                <a:lnTo>
                  <a:pt x="670382" y="252579"/>
                </a:lnTo>
                <a:close/>
                <a:moveTo>
                  <a:pt x="668121" y="128552"/>
                </a:moveTo>
                <a:cubicBezTo>
                  <a:pt x="668121" y="146740"/>
                  <a:pt x="671800" y="160182"/>
                  <a:pt x="679166" y="168876"/>
                </a:cubicBezTo>
                <a:cubicBezTo>
                  <a:pt x="686528" y="177571"/>
                  <a:pt x="695445" y="181915"/>
                  <a:pt x="705914" y="181915"/>
                </a:cubicBezTo>
                <a:cubicBezTo>
                  <a:pt x="716559" y="181915"/>
                  <a:pt x="725678" y="177415"/>
                  <a:pt x="733263" y="168409"/>
                </a:cubicBezTo>
                <a:cubicBezTo>
                  <a:pt x="740849" y="159404"/>
                  <a:pt x="744639" y="145451"/>
                  <a:pt x="744639" y="126555"/>
                </a:cubicBezTo>
                <a:cubicBezTo>
                  <a:pt x="744639" y="108547"/>
                  <a:pt x="740935" y="95061"/>
                  <a:pt x="733530" y="86097"/>
                </a:cubicBezTo>
                <a:cubicBezTo>
                  <a:pt x="726120" y="77141"/>
                  <a:pt x="717269" y="72658"/>
                  <a:pt x="706979" y="72658"/>
                </a:cubicBezTo>
                <a:cubicBezTo>
                  <a:pt x="696773" y="72658"/>
                  <a:pt x="687753" y="77428"/>
                  <a:pt x="679896" y="86965"/>
                </a:cubicBezTo>
                <a:cubicBezTo>
                  <a:pt x="672045" y="96501"/>
                  <a:pt x="668121" y="110366"/>
                  <a:pt x="668121" y="128552"/>
                </a:cubicBezTo>
                <a:close/>
                <a:moveTo>
                  <a:pt x="789085" y="127753"/>
                </a:moveTo>
                <a:cubicBezTo>
                  <a:pt x="789085" y="101581"/>
                  <a:pt x="796360" y="82199"/>
                  <a:pt x="810912" y="69599"/>
                </a:cubicBezTo>
                <a:cubicBezTo>
                  <a:pt x="823069" y="59126"/>
                  <a:pt x="837883" y="53891"/>
                  <a:pt x="855357" y="53891"/>
                </a:cubicBezTo>
                <a:cubicBezTo>
                  <a:pt x="874786" y="53891"/>
                  <a:pt x="890669" y="60257"/>
                  <a:pt x="903003" y="72990"/>
                </a:cubicBezTo>
                <a:cubicBezTo>
                  <a:pt x="915337" y="85723"/>
                  <a:pt x="921500" y="103312"/>
                  <a:pt x="921500" y="125756"/>
                </a:cubicBezTo>
                <a:cubicBezTo>
                  <a:pt x="921500" y="143942"/>
                  <a:pt x="918771" y="158249"/>
                  <a:pt x="913317" y="168674"/>
                </a:cubicBezTo>
                <a:cubicBezTo>
                  <a:pt x="907860" y="179099"/>
                  <a:pt x="899917" y="187193"/>
                  <a:pt x="889496" y="192957"/>
                </a:cubicBezTo>
                <a:cubicBezTo>
                  <a:pt x="879067" y="198724"/>
                  <a:pt x="867691" y="201608"/>
                  <a:pt x="855357" y="201608"/>
                </a:cubicBezTo>
                <a:cubicBezTo>
                  <a:pt x="835576" y="201608"/>
                  <a:pt x="819584" y="195268"/>
                  <a:pt x="807387" y="182582"/>
                </a:cubicBezTo>
                <a:cubicBezTo>
                  <a:pt x="795183" y="169891"/>
                  <a:pt x="789085" y="151622"/>
                  <a:pt x="789085" y="127753"/>
                </a:cubicBezTo>
                <a:close/>
                <a:moveTo>
                  <a:pt x="813709" y="127753"/>
                </a:moveTo>
                <a:cubicBezTo>
                  <a:pt x="813709" y="145853"/>
                  <a:pt x="817654" y="159404"/>
                  <a:pt x="825549" y="168409"/>
                </a:cubicBezTo>
                <a:cubicBezTo>
                  <a:pt x="833448" y="177415"/>
                  <a:pt x="843380" y="181915"/>
                  <a:pt x="855357" y="181915"/>
                </a:cubicBezTo>
                <a:cubicBezTo>
                  <a:pt x="867248" y="181915"/>
                  <a:pt x="877141" y="177390"/>
                  <a:pt x="885035" y="168340"/>
                </a:cubicBezTo>
                <a:cubicBezTo>
                  <a:pt x="892930" y="159293"/>
                  <a:pt x="896880" y="145494"/>
                  <a:pt x="896880" y="126955"/>
                </a:cubicBezTo>
                <a:cubicBezTo>
                  <a:pt x="896880" y="109476"/>
                  <a:pt x="892909" y="96236"/>
                  <a:pt x="884971" y="87228"/>
                </a:cubicBezTo>
                <a:cubicBezTo>
                  <a:pt x="877030" y="78229"/>
                  <a:pt x="867157" y="73724"/>
                  <a:pt x="855357" y="73724"/>
                </a:cubicBezTo>
                <a:cubicBezTo>
                  <a:pt x="843380" y="73724"/>
                  <a:pt x="833448" y="78203"/>
                  <a:pt x="825549" y="87163"/>
                </a:cubicBezTo>
                <a:cubicBezTo>
                  <a:pt x="817654" y="96127"/>
                  <a:pt x="813709" y="109652"/>
                  <a:pt x="813709" y="1277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969547" y="5278159"/>
            <a:ext cx="74131" cy="23984"/>
          </a:xfrm>
          <a:custGeom>
            <a:avLst/>
            <a:gdLst/>
            <a:ahLst/>
            <a:cxnLst/>
            <a:rect l="l" t="t" r="r" b="b"/>
            <a:pathLst>
              <a:path w="74131" h="23984">
                <a:moveTo>
                  <a:pt x="0" y="23984"/>
                </a:moveTo>
                <a:lnTo>
                  <a:pt x="0" y="0"/>
                </a:lnTo>
                <a:lnTo>
                  <a:pt x="74131" y="0"/>
                </a:lnTo>
                <a:lnTo>
                  <a:pt x="74131" y="239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905071" y="5492042"/>
            <a:ext cx="1309071" cy="198285"/>
          </a:xfrm>
          <a:custGeom>
            <a:avLst/>
            <a:gdLst/>
            <a:ahLst/>
            <a:cxnLst/>
            <a:rect l="l" t="t" r="r" b="b"/>
            <a:pathLst>
              <a:path w="1309071" h="198285">
                <a:moveTo>
                  <a:pt x="0" y="0"/>
                </a:moveTo>
                <a:lnTo>
                  <a:pt x="153444" y="0"/>
                </a:lnTo>
                <a:lnTo>
                  <a:pt x="153444" y="195091"/>
                </a:lnTo>
                <a:lnTo>
                  <a:pt x="127492" y="195091"/>
                </a:lnTo>
                <a:lnTo>
                  <a:pt x="127492" y="23023"/>
                </a:lnTo>
                <a:lnTo>
                  <a:pt x="25821" y="23023"/>
                </a:lnTo>
                <a:lnTo>
                  <a:pt x="25821" y="195091"/>
                </a:lnTo>
                <a:lnTo>
                  <a:pt x="0" y="195091"/>
                </a:lnTo>
                <a:close/>
                <a:moveTo>
                  <a:pt x="284786" y="177661"/>
                </a:moveTo>
                <a:cubicBezTo>
                  <a:pt x="275915" y="185199"/>
                  <a:pt x="267376" y="190523"/>
                  <a:pt x="259168" y="193627"/>
                </a:cubicBezTo>
                <a:cubicBezTo>
                  <a:pt x="250960" y="196730"/>
                  <a:pt x="242155" y="198285"/>
                  <a:pt x="232752" y="198285"/>
                </a:cubicBezTo>
                <a:cubicBezTo>
                  <a:pt x="217229" y="198285"/>
                  <a:pt x="205295" y="194491"/>
                  <a:pt x="196953" y="186909"/>
                </a:cubicBezTo>
                <a:cubicBezTo>
                  <a:pt x="188616" y="179324"/>
                  <a:pt x="184444" y="169629"/>
                  <a:pt x="184444" y="157828"/>
                </a:cubicBezTo>
                <a:cubicBezTo>
                  <a:pt x="184444" y="150909"/>
                  <a:pt x="186020" y="144591"/>
                  <a:pt x="189171" y="138867"/>
                </a:cubicBezTo>
                <a:cubicBezTo>
                  <a:pt x="192320" y="133143"/>
                  <a:pt x="196445" y="128553"/>
                  <a:pt x="201547" y="125090"/>
                </a:cubicBezTo>
                <a:cubicBezTo>
                  <a:pt x="206645" y="121633"/>
                  <a:pt x="212394" y="119017"/>
                  <a:pt x="218783" y="117242"/>
                </a:cubicBezTo>
                <a:cubicBezTo>
                  <a:pt x="223482" y="115999"/>
                  <a:pt x="230578" y="114801"/>
                  <a:pt x="240074" y="113649"/>
                </a:cubicBezTo>
                <a:cubicBezTo>
                  <a:pt x="259413" y="111341"/>
                  <a:pt x="273651" y="108590"/>
                  <a:pt x="282791" y="105401"/>
                </a:cubicBezTo>
                <a:cubicBezTo>
                  <a:pt x="282881" y="102115"/>
                  <a:pt x="282925" y="100030"/>
                  <a:pt x="282925" y="99144"/>
                </a:cubicBezTo>
                <a:cubicBezTo>
                  <a:pt x="282925" y="89385"/>
                  <a:pt x="280660" y="82508"/>
                  <a:pt x="276139" y="78517"/>
                </a:cubicBezTo>
                <a:cubicBezTo>
                  <a:pt x="270015" y="73105"/>
                  <a:pt x="260922" y="70399"/>
                  <a:pt x="248854" y="70399"/>
                </a:cubicBezTo>
                <a:cubicBezTo>
                  <a:pt x="237587" y="70399"/>
                  <a:pt x="229271" y="72371"/>
                  <a:pt x="223906" y="76321"/>
                </a:cubicBezTo>
                <a:cubicBezTo>
                  <a:pt x="218536" y="80269"/>
                  <a:pt x="214564" y="87253"/>
                  <a:pt x="211994" y="97280"/>
                </a:cubicBezTo>
                <a:lnTo>
                  <a:pt x="188573" y="94087"/>
                </a:lnTo>
                <a:cubicBezTo>
                  <a:pt x="190700" y="84060"/>
                  <a:pt x="194206" y="75968"/>
                  <a:pt x="199088" y="69797"/>
                </a:cubicBezTo>
                <a:cubicBezTo>
                  <a:pt x="203962" y="63634"/>
                  <a:pt x="211019" y="58885"/>
                  <a:pt x="220241" y="55555"/>
                </a:cubicBezTo>
                <a:cubicBezTo>
                  <a:pt x="229469" y="52229"/>
                  <a:pt x="240164" y="50569"/>
                  <a:pt x="252318" y="50569"/>
                </a:cubicBezTo>
                <a:cubicBezTo>
                  <a:pt x="264381" y="50569"/>
                  <a:pt x="274184" y="51988"/>
                  <a:pt x="281730" y="54829"/>
                </a:cubicBezTo>
                <a:cubicBezTo>
                  <a:pt x="289268" y="57668"/>
                  <a:pt x="294812" y="61240"/>
                  <a:pt x="298362" y="65542"/>
                </a:cubicBezTo>
                <a:cubicBezTo>
                  <a:pt x="301911" y="69844"/>
                  <a:pt x="304391" y="75279"/>
                  <a:pt x="305814" y="81847"/>
                </a:cubicBezTo>
                <a:cubicBezTo>
                  <a:pt x="306613" y="85928"/>
                  <a:pt x="307009" y="93291"/>
                  <a:pt x="307009" y="103936"/>
                </a:cubicBezTo>
                <a:lnTo>
                  <a:pt x="307009" y="135875"/>
                </a:lnTo>
                <a:cubicBezTo>
                  <a:pt x="307009" y="158141"/>
                  <a:pt x="307521" y="172225"/>
                  <a:pt x="308539" y="178122"/>
                </a:cubicBezTo>
                <a:cubicBezTo>
                  <a:pt x="309562" y="184026"/>
                  <a:pt x="311577" y="189681"/>
                  <a:pt x="314597" y="195091"/>
                </a:cubicBezTo>
                <a:lnTo>
                  <a:pt x="289578" y="195091"/>
                </a:lnTo>
                <a:cubicBezTo>
                  <a:pt x="287094" y="190123"/>
                  <a:pt x="285499" y="184313"/>
                  <a:pt x="284786" y="177661"/>
                </a:cubicBezTo>
                <a:close/>
                <a:moveTo>
                  <a:pt x="282791" y="124161"/>
                </a:moveTo>
                <a:cubicBezTo>
                  <a:pt x="274098" y="127714"/>
                  <a:pt x="261059" y="130728"/>
                  <a:pt x="243666" y="133212"/>
                </a:cubicBezTo>
                <a:cubicBezTo>
                  <a:pt x="233818" y="134633"/>
                  <a:pt x="226855" y="136228"/>
                  <a:pt x="222772" y="138002"/>
                </a:cubicBezTo>
                <a:cubicBezTo>
                  <a:pt x="218691" y="139774"/>
                  <a:pt x="215540" y="142370"/>
                  <a:pt x="213322" y="145786"/>
                </a:cubicBezTo>
                <a:cubicBezTo>
                  <a:pt x="211105" y="149202"/>
                  <a:pt x="209996" y="152993"/>
                  <a:pt x="209996" y="157165"/>
                </a:cubicBezTo>
                <a:cubicBezTo>
                  <a:pt x="209996" y="163552"/>
                  <a:pt x="212415" y="168873"/>
                  <a:pt x="217250" y="173135"/>
                </a:cubicBezTo>
                <a:cubicBezTo>
                  <a:pt x="222085" y="177394"/>
                  <a:pt x="229159" y="179521"/>
                  <a:pt x="238480" y="179521"/>
                </a:cubicBezTo>
                <a:cubicBezTo>
                  <a:pt x="247702" y="179521"/>
                  <a:pt x="255911" y="177502"/>
                  <a:pt x="263096" y="173467"/>
                </a:cubicBezTo>
                <a:cubicBezTo>
                  <a:pt x="270282" y="169427"/>
                  <a:pt x="275560" y="163909"/>
                  <a:pt x="278933" y="156900"/>
                </a:cubicBezTo>
                <a:cubicBezTo>
                  <a:pt x="281504" y="151488"/>
                  <a:pt x="282791" y="143504"/>
                  <a:pt x="282791" y="132945"/>
                </a:cubicBezTo>
                <a:close/>
                <a:moveTo>
                  <a:pt x="344140" y="53763"/>
                </a:moveTo>
                <a:lnTo>
                  <a:pt x="368093" y="53763"/>
                </a:lnTo>
                <a:lnTo>
                  <a:pt x="368093" y="161558"/>
                </a:lnTo>
                <a:lnTo>
                  <a:pt x="434499" y="53763"/>
                </a:lnTo>
                <a:lnTo>
                  <a:pt x="460314" y="53763"/>
                </a:lnTo>
                <a:lnTo>
                  <a:pt x="460314" y="195091"/>
                </a:lnTo>
                <a:lnTo>
                  <a:pt x="436361" y="195091"/>
                </a:lnTo>
                <a:lnTo>
                  <a:pt x="436361" y="87967"/>
                </a:lnTo>
                <a:lnTo>
                  <a:pt x="369955" y="195091"/>
                </a:lnTo>
                <a:lnTo>
                  <a:pt x="344140" y="195091"/>
                </a:lnTo>
                <a:close/>
                <a:moveTo>
                  <a:pt x="427314" y="267"/>
                </a:moveTo>
                <a:lnTo>
                  <a:pt x="443680" y="267"/>
                </a:lnTo>
                <a:cubicBezTo>
                  <a:pt x="442352" y="11358"/>
                  <a:pt x="438290" y="19872"/>
                  <a:pt x="431508" y="25819"/>
                </a:cubicBezTo>
                <a:cubicBezTo>
                  <a:pt x="424718" y="31763"/>
                  <a:pt x="415693" y="34737"/>
                  <a:pt x="404426" y="34737"/>
                </a:cubicBezTo>
                <a:cubicBezTo>
                  <a:pt x="393067" y="34737"/>
                  <a:pt x="383995" y="31785"/>
                  <a:pt x="377212" y="25884"/>
                </a:cubicBezTo>
                <a:cubicBezTo>
                  <a:pt x="370423" y="19980"/>
                  <a:pt x="366362" y="11444"/>
                  <a:pt x="365034" y="267"/>
                </a:cubicBezTo>
                <a:lnTo>
                  <a:pt x="381403" y="267"/>
                </a:lnTo>
                <a:cubicBezTo>
                  <a:pt x="382641" y="6301"/>
                  <a:pt x="385108" y="10800"/>
                  <a:pt x="388787" y="13771"/>
                </a:cubicBezTo>
                <a:cubicBezTo>
                  <a:pt x="392470" y="16744"/>
                  <a:pt x="397415" y="18231"/>
                  <a:pt x="403625" y="18231"/>
                </a:cubicBezTo>
                <a:cubicBezTo>
                  <a:pt x="410811" y="18231"/>
                  <a:pt x="416248" y="16791"/>
                  <a:pt x="419930" y="13907"/>
                </a:cubicBezTo>
                <a:cubicBezTo>
                  <a:pt x="423613" y="11024"/>
                  <a:pt x="426071" y="6477"/>
                  <a:pt x="427314" y="267"/>
                </a:cubicBezTo>
                <a:close/>
                <a:moveTo>
                  <a:pt x="607634" y="53763"/>
                </a:moveTo>
                <a:lnTo>
                  <a:pt x="607634" y="195091"/>
                </a:lnTo>
                <a:lnTo>
                  <a:pt x="583813" y="195091"/>
                </a:lnTo>
                <a:lnTo>
                  <a:pt x="583813" y="139997"/>
                </a:lnTo>
                <a:lnTo>
                  <a:pt x="569975" y="139997"/>
                </a:lnTo>
                <a:cubicBezTo>
                  <a:pt x="561544" y="139997"/>
                  <a:pt x="555265" y="141084"/>
                  <a:pt x="551144" y="143255"/>
                </a:cubicBezTo>
                <a:cubicBezTo>
                  <a:pt x="547017" y="145429"/>
                  <a:pt x="541005" y="152417"/>
                  <a:pt x="533111" y="164218"/>
                </a:cubicBezTo>
                <a:lnTo>
                  <a:pt x="512216" y="195091"/>
                </a:lnTo>
                <a:lnTo>
                  <a:pt x="482542" y="195091"/>
                </a:lnTo>
                <a:lnTo>
                  <a:pt x="508357" y="157032"/>
                </a:lnTo>
                <a:cubicBezTo>
                  <a:pt x="516252" y="145408"/>
                  <a:pt x="524107" y="138842"/>
                  <a:pt x="531912" y="137337"/>
                </a:cubicBezTo>
                <a:cubicBezTo>
                  <a:pt x="518249" y="135472"/>
                  <a:pt x="508116" y="130547"/>
                  <a:pt x="501503" y="122563"/>
                </a:cubicBezTo>
                <a:cubicBezTo>
                  <a:pt x="494893" y="114577"/>
                  <a:pt x="491588" y="105401"/>
                  <a:pt x="491588" y="95019"/>
                </a:cubicBezTo>
                <a:cubicBezTo>
                  <a:pt x="491588" y="82775"/>
                  <a:pt x="495911" y="72836"/>
                  <a:pt x="504562" y="65207"/>
                </a:cubicBezTo>
                <a:cubicBezTo>
                  <a:pt x="513218" y="57576"/>
                  <a:pt x="525749" y="53763"/>
                  <a:pt x="542161" y="53763"/>
                </a:cubicBezTo>
                <a:close/>
                <a:moveTo>
                  <a:pt x="583813" y="73592"/>
                </a:moveTo>
                <a:lnTo>
                  <a:pt x="549747" y="73592"/>
                </a:lnTo>
                <a:cubicBezTo>
                  <a:pt x="535462" y="73592"/>
                  <a:pt x="526257" y="75809"/>
                  <a:pt x="522130" y="80244"/>
                </a:cubicBezTo>
                <a:cubicBezTo>
                  <a:pt x="518008" y="84684"/>
                  <a:pt x="515946" y="89871"/>
                  <a:pt x="515946" y="95814"/>
                </a:cubicBezTo>
                <a:cubicBezTo>
                  <a:pt x="515946" y="104246"/>
                  <a:pt x="518985" y="110434"/>
                  <a:pt x="525062" y="114383"/>
                </a:cubicBezTo>
                <a:cubicBezTo>
                  <a:pt x="531137" y="118329"/>
                  <a:pt x="541894" y="120302"/>
                  <a:pt x="557327" y="120302"/>
                </a:cubicBezTo>
                <a:lnTo>
                  <a:pt x="583813" y="120302"/>
                </a:lnTo>
                <a:close/>
                <a:moveTo>
                  <a:pt x="627996" y="195091"/>
                </a:moveTo>
                <a:lnTo>
                  <a:pt x="679631" y="121633"/>
                </a:lnTo>
                <a:lnTo>
                  <a:pt x="631855" y="53763"/>
                </a:lnTo>
                <a:lnTo>
                  <a:pt x="661800" y="53763"/>
                </a:lnTo>
                <a:lnTo>
                  <a:pt x="683490" y="86897"/>
                </a:lnTo>
                <a:cubicBezTo>
                  <a:pt x="687568" y="93197"/>
                  <a:pt x="690851" y="98475"/>
                  <a:pt x="693335" y="102737"/>
                </a:cubicBezTo>
                <a:cubicBezTo>
                  <a:pt x="697242" y="96880"/>
                  <a:pt x="700835" y="91693"/>
                  <a:pt x="704114" y="87164"/>
                </a:cubicBezTo>
                <a:lnTo>
                  <a:pt x="727935" y="53763"/>
                </a:lnTo>
                <a:lnTo>
                  <a:pt x="756548" y="53763"/>
                </a:lnTo>
                <a:lnTo>
                  <a:pt x="707707" y="120302"/>
                </a:lnTo>
                <a:lnTo>
                  <a:pt x="760278" y="195091"/>
                </a:lnTo>
                <a:lnTo>
                  <a:pt x="730866" y="195091"/>
                </a:lnTo>
                <a:lnTo>
                  <a:pt x="701853" y="151175"/>
                </a:lnTo>
                <a:lnTo>
                  <a:pt x="694135" y="139331"/>
                </a:lnTo>
                <a:lnTo>
                  <a:pt x="657008" y="195091"/>
                </a:lnTo>
                <a:close/>
                <a:moveTo>
                  <a:pt x="868372" y="143327"/>
                </a:moveTo>
                <a:lnTo>
                  <a:pt x="891926" y="146387"/>
                </a:lnTo>
                <a:cubicBezTo>
                  <a:pt x="889352" y="162620"/>
                  <a:pt x="882765" y="175331"/>
                  <a:pt x="872163" y="184511"/>
                </a:cubicBezTo>
                <a:cubicBezTo>
                  <a:pt x="861561" y="193692"/>
                  <a:pt x="848542" y="198285"/>
                  <a:pt x="833105" y="198285"/>
                </a:cubicBezTo>
                <a:cubicBezTo>
                  <a:pt x="813767" y="198285"/>
                  <a:pt x="798218" y="191963"/>
                  <a:pt x="786464" y="179320"/>
                </a:cubicBezTo>
                <a:cubicBezTo>
                  <a:pt x="774711" y="166680"/>
                  <a:pt x="768832" y="148558"/>
                  <a:pt x="768832" y="124961"/>
                </a:cubicBezTo>
                <a:cubicBezTo>
                  <a:pt x="768832" y="109703"/>
                  <a:pt x="771359" y="96347"/>
                  <a:pt x="776416" y="84902"/>
                </a:cubicBezTo>
                <a:cubicBezTo>
                  <a:pt x="781471" y="73455"/>
                  <a:pt x="789171" y="64876"/>
                  <a:pt x="799507" y="59148"/>
                </a:cubicBezTo>
                <a:cubicBezTo>
                  <a:pt x="809842" y="53428"/>
                  <a:pt x="821082" y="50569"/>
                  <a:pt x="833239" y="50569"/>
                </a:cubicBezTo>
                <a:cubicBezTo>
                  <a:pt x="848585" y="50569"/>
                  <a:pt x="861143" y="54450"/>
                  <a:pt x="870902" y="62212"/>
                </a:cubicBezTo>
                <a:cubicBezTo>
                  <a:pt x="880658" y="69973"/>
                  <a:pt x="886915" y="81001"/>
                  <a:pt x="889666" y="95286"/>
                </a:cubicBezTo>
                <a:lnTo>
                  <a:pt x="866377" y="98879"/>
                </a:lnTo>
                <a:cubicBezTo>
                  <a:pt x="864159" y="89385"/>
                  <a:pt x="860232" y="82243"/>
                  <a:pt x="854597" y="77451"/>
                </a:cubicBezTo>
                <a:cubicBezTo>
                  <a:pt x="848967" y="72659"/>
                  <a:pt x="842156" y="70266"/>
                  <a:pt x="834172" y="70266"/>
                </a:cubicBezTo>
                <a:cubicBezTo>
                  <a:pt x="822104" y="70266"/>
                  <a:pt x="812301" y="74589"/>
                  <a:pt x="804759" y="83240"/>
                </a:cubicBezTo>
                <a:cubicBezTo>
                  <a:pt x="797221" y="91890"/>
                  <a:pt x="793448" y="105578"/>
                  <a:pt x="793448" y="124294"/>
                </a:cubicBezTo>
                <a:cubicBezTo>
                  <a:pt x="793448" y="143280"/>
                  <a:pt x="797088" y="157075"/>
                  <a:pt x="804364" y="165683"/>
                </a:cubicBezTo>
                <a:cubicBezTo>
                  <a:pt x="811638" y="174291"/>
                  <a:pt x="821129" y="178593"/>
                  <a:pt x="832844" y="178593"/>
                </a:cubicBezTo>
                <a:cubicBezTo>
                  <a:pt x="842243" y="178593"/>
                  <a:pt x="850098" y="175710"/>
                  <a:pt x="856394" y="169941"/>
                </a:cubicBezTo>
                <a:cubicBezTo>
                  <a:pt x="862694" y="164174"/>
                  <a:pt x="866687" y="155305"/>
                  <a:pt x="868372" y="143327"/>
                </a:cubicBezTo>
                <a:close/>
                <a:moveTo>
                  <a:pt x="912287" y="53763"/>
                </a:moveTo>
                <a:lnTo>
                  <a:pt x="936238" y="53763"/>
                </a:lnTo>
                <a:lnTo>
                  <a:pt x="936238" y="114848"/>
                </a:lnTo>
                <a:cubicBezTo>
                  <a:pt x="943867" y="114848"/>
                  <a:pt x="949216" y="113382"/>
                  <a:pt x="952277" y="110452"/>
                </a:cubicBezTo>
                <a:cubicBezTo>
                  <a:pt x="955336" y="107529"/>
                  <a:pt x="959840" y="99011"/>
                  <a:pt x="965783" y="84906"/>
                </a:cubicBezTo>
                <a:cubicBezTo>
                  <a:pt x="970482" y="73725"/>
                  <a:pt x="974301" y="66363"/>
                  <a:pt x="977229" y="62813"/>
                </a:cubicBezTo>
                <a:cubicBezTo>
                  <a:pt x="980155" y="59260"/>
                  <a:pt x="983528" y="56866"/>
                  <a:pt x="987340" y="55628"/>
                </a:cubicBezTo>
                <a:cubicBezTo>
                  <a:pt x="991153" y="54386"/>
                  <a:pt x="997277" y="53763"/>
                  <a:pt x="1005708" y="53763"/>
                </a:cubicBezTo>
                <a:lnTo>
                  <a:pt x="1010496" y="53763"/>
                </a:lnTo>
                <a:lnTo>
                  <a:pt x="1010496" y="73592"/>
                </a:lnTo>
                <a:lnTo>
                  <a:pt x="1003843" y="73458"/>
                </a:lnTo>
                <a:cubicBezTo>
                  <a:pt x="997543" y="73458"/>
                  <a:pt x="993507" y="74394"/>
                  <a:pt x="991732" y="76256"/>
                </a:cubicBezTo>
                <a:cubicBezTo>
                  <a:pt x="989871" y="78207"/>
                  <a:pt x="987031" y="84013"/>
                  <a:pt x="983219" y="93687"/>
                </a:cubicBezTo>
                <a:cubicBezTo>
                  <a:pt x="979579" y="102913"/>
                  <a:pt x="976252" y="109300"/>
                  <a:pt x="973236" y="112850"/>
                </a:cubicBezTo>
                <a:cubicBezTo>
                  <a:pt x="970220" y="116403"/>
                  <a:pt x="965561" y="119639"/>
                  <a:pt x="959261" y="122565"/>
                </a:cubicBezTo>
                <a:cubicBezTo>
                  <a:pt x="969549" y="125316"/>
                  <a:pt x="979666" y="134900"/>
                  <a:pt x="989605" y="151308"/>
                </a:cubicBezTo>
                <a:lnTo>
                  <a:pt x="1015820" y="195091"/>
                </a:lnTo>
                <a:lnTo>
                  <a:pt x="989468" y="195091"/>
                </a:lnTo>
                <a:lnTo>
                  <a:pt x="963919" y="151308"/>
                </a:lnTo>
                <a:cubicBezTo>
                  <a:pt x="958688" y="142529"/>
                  <a:pt x="954120" y="136739"/>
                  <a:pt x="950213" y="133942"/>
                </a:cubicBezTo>
                <a:cubicBezTo>
                  <a:pt x="946308" y="131148"/>
                  <a:pt x="941653" y="129751"/>
                  <a:pt x="936238" y="129751"/>
                </a:cubicBezTo>
                <a:lnTo>
                  <a:pt x="936238" y="195091"/>
                </a:lnTo>
                <a:lnTo>
                  <a:pt x="912287" y="195091"/>
                </a:lnTo>
                <a:close/>
                <a:moveTo>
                  <a:pt x="1026282" y="124427"/>
                </a:moveTo>
                <a:cubicBezTo>
                  <a:pt x="1026282" y="98255"/>
                  <a:pt x="1033557" y="78872"/>
                  <a:pt x="1048109" y="66273"/>
                </a:cubicBezTo>
                <a:cubicBezTo>
                  <a:pt x="1060266" y="55804"/>
                  <a:pt x="1075080" y="50569"/>
                  <a:pt x="1092555" y="50569"/>
                </a:cubicBezTo>
                <a:cubicBezTo>
                  <a:pt x="1111983" y="50569"/>
                  <a:pt x="1127867" y="56934"/>
                  <a:pt x="1140200" y="69667"/>
                </a:cubicBezTo>
                <a:cubicBezTo>
                  <a:pt x="1152534" y="82400"/>
                  <a:pt x="1158696" y="99987"/>
                  <a:pt x="1158696" y="122433"/>
                </a:cubicBezTo>
                <a:cubicBezTo>
                  <a:pt x="1158696" y="140620"/>
                  <a:pt x="1155968" y="154926"/>
                  <a:pt x="1150514" y="165348"/>
                </a:cubicBezTo>
                <a:cubicBezTo>
                  <a:pt x="1145057" y="175775"/>
                  <a:pt x="1137115" y="183871"/>
                  <a:pt x="1126692" y="189634"/>
                </a:cubicBezTo>
                <a:cubicBezTo>
                  <a:pt x="1116264" y="195401"/>
                  <a:pt x="1104888" y="198285"/>
                  <a:pt x="1092555" y="198285"/>
                </a:cubicBezTo>
                <a:cubicBezTo>
                  <a:pt x="1072772" y="198285"/>
                  <a:pt x="1056781" y="191942"/>
                  <a:pt x="1044580" y="179256"/>
                </a:cubicBezTo>
                <a:cubicBezTo>
                  <a:pt x="1032380" y="166568"/>
                  <a:pt x="1026282" y="148295"/>
                  <a:pt x="1026282" y="124427"/>
                </a:cubicBezTo>
                <a:close/>
                <a:moveTo>
                  <a:pt x="1050906" y="124427"/>
                </a:moveTo>
                <a:cubicBezTo>
                  <a:pt x="1050906" y="142529"/>
                  <a:pt x="1054851" y="156078"/>
                  <a:pt x="1062747" y="165085"/>
                </a:cubicBezTo>
                <a:cubicBezTo>
                  <a:pt x="1070645" y="174089"/>
                  <a:pt x="1080577" y="178593"/>
                  <a:pt x="1092555" y="178593"/>
                </a:cubicBezTo>
                <a:cubicBezTo>
                  <a:pt x="1104444" y="178593"/>
                  <a:pt x="1114338" y="174068"/>
                  <a:pt x="1122232" y="165014"/>
                </a:cubicBezTo>
                <a:cubicBezTo>
                  <a:pt x="1130128" y="155966"/>
                  <a:pt x="1134074" y="142168"/>
                  <a:pt x="1134074" y="123632"/>
                </a:cubicBezTo>
                <a:cubicBezTo>
                  <a:pt x="1134074" y="106151"/>
                  <a:pt x="1130102" y="92910"/>
                  <a:pt x="1122167" y="83902"/>
                </a:cubicBezTo>
                <a:cubicBezTo>
                  <a:pt x="1114226" y="74902"/>
                  <a:pt x="1104356" y="70399"/>
                  <a:pt x="1092555" y="70399"/>
                </a:cubicBezTo>
                <a:cubicBezTo>
                  <a:pt x="1080577" y="70399"/>
                  <a:pt x="1070645" y="74881"/>
                  <a:pt x="1062747" y="83837"/>
                </a:cubicBezTo>
                <a:cubicBezTo>
                  <a:pt x="1054851" y="92802"/>
                  <a:pt x="1050906" y="106330"/>
                  <a:pt x="1050906" y="124427"/>
                </a:cubicBezTo>
                <a:close/>
                <a:moveTo>
                  <a:pt x="1283520" y="149581"/>
                </a:moveTo>
                <a:lnTo>
                  <a:pt x="1308273" y="152640"/>
                </a:lnTo>
                <a:cubicBezTo>
                  <a:pt x="1304371" y="167102"/>
                  <a:pt x="1297142" y="178322"/>
                  <a:pt x="1286583" y="186308"/>
                </a:cubicBezTo>
                <a:cubicBezTo>
                  <a:pt x="1276024" y="194289"/>
                  <a:pt x="1262539" y="198285"/>
                  <a:pt x="1246127" y="198285"/>
                </a:cubicBezTo>
                <a:cubicBezTo>
                  <a:pt x="1225455" y="198285"/>
                  <a:pt x="1209065" y="191920"/>
                  <a:pt x="1196954" y="179187"/>
                </a:cubicBezTo>
                <a:cubicBezTo>
                  <a:pt x="1184847" y="166457"/>
                  <a:pt x="1178789" y="148604"/>
                  <a:pt x="1178789" y="125626"/>
                </a:cubicBezTo>
                <a:cubicBezTo>
                  <a:pt x="1178789" y="101848"/>
                  <a:pt x="1184912" y="83395"/>
                  <a:pt x="1197156" y="70266"/>
                </a:cubicBezTo>
                <a:cubicBezTo>
                  <a:pt x="1209396" y="57132"/>
                  <a:pt x="1225279" y="50569"/>
                  <a:pt x="1244799" y="50569"/>
                </a:cubicBezTo>
                <a:cubicBezTo>
                  <a:pt x="1263695" y="50569"/>
                  <a:pt x="1279132" y="56999"/>
                  <a:pt x="1291109" y="69862"/>
                </a:cubicBezTo>
                <a:cubicBezTo>
                  <a:pt x="1303085" y="82728"/>
                  <a:pt x="1309072" y="100826"/>
                  <a:pt x="1309072" y="124161"/>
                </a:cubicBezTo>
                <a:cubicBezTo>
                  <a:pt x="1309072" y="125579"/>
                  <a:pt x="1309026" y="127710"/>
                  <a:pt x="1308940" y="130551"/>
                </a:cubicBezTo>
                <a:lnTo>
                  <a:pt x="1203543" y="130551"/>
                </a:lnTo>
                <a:cubicBezTo>
                  <a:pt x="1204432" y="146074"/>
                  <a:pt x="1208820" y="157965"/>
                  <a:pt x="1216715" y="166213"/>
                </a:cubicBezTo>
                <a:cubicBezTo>
                  <a:pt x="1224613" y="174468"/>
                  <a:pt x="1234462" y="178593"/>
                  <a:pt x="1246263" y="178593"/>
                </a:cubicBezTo>
                <a:cubicBezTo>
                  <a:pt x="1255044" y="178593"/>
                  <a:pt x="1262543" y="176281"/>
                  <a:pt x="1268752" y="171670"/>
                </a:cubicBezTo>
                <a:cubicBezTo>
                  <a:pt x="1274962" y="167055"/>
                  <a:pt x="1279888" y="159689"/>
                  <a:pt x="1283520" y="149581"/>
                </a:cubicBezTo>
                <a:close/>
                <a:moveTo>
                  <a:pt x="1204874" y="110855"/>
                </a:moveTo>
                <a:lnTo>
                  <a:pt x="1283786" y="110855"/>
                </a:lnTo>
                <a:cubicBezTo>
                  <a:pt x="1282725" y="98965"/>
                  <a:pt x="1279707" y="90047"/>
                  <a:pt x="1274739" y="84103"/>
                </a:cubicBezTo>
                <a:cubicBezTo>
                  <a:pt x="1267111" y="74881"/>
                  <a:pt x="1257218" y="70266"/>
                  <a:pt x="1245064" y="70266"/>
                </a:cubicBezTo>
                <a:cubicBezTo>
                  <a:pt x="1234059" y="70266"/>
                  <a:pt x="1224811" y="73945"/>
                  <a:pt x="1217320" y="81309"/>
                </a:cubicBezTo>
                <a:cubicBezTo>
                  <a:pt x="1209820" y="88675"/>
                  <a:pt x="1205670" y="98522"/>
                  <a:pt x="1204874" y="1108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41953" y="5488724"/>
            <a:ext cx="64325" cy="255642"/>
          </a:xfrm>
          <a:custGeom>
            <a:avLst/>
            <a:gdLst/>
            <a:ahLst/>
            <a:cxnLst/>
            <a:rect l="l" t="t" r="r" b="b"/>
            <a:pathLst>
              <a:path w="64325" h="255642">
                <a:moveTo>
                  <a:pt x="17172" y="255642"/>
                </a:moveTo>
                <a:lnTo>
                  <a:pt x="0" y="255642"/>
                </a:lnTo>
                <a:cubicBezTo>
                  <a:pt x="26532" y="213083"/>
                  <a:pt x="39795" y="170477"/>
                  <a:pt x="39795" y="127824"/>
                </a:cubicBezTo>
                <a:cubicBezTo>
                  <a:pt x="39795" y="111149"/>
                  <a:pt x="37887" y="94619"/>
                  <a:pt x="34067" y="78220"/>
                </a:cubicBezTo>
                <a:cubicBezTo>
                  <a:pt x="31072" y="64911"/>
                  <a:pt x="26850" y="52148"/>
                  <a:pt x="21442" y="39880"/>
                </a:cubicBezTo>
                <a:cubicBezTo>
                  <a:pt x="17990" y="31935"/>
                  <a:pt x="10815" y="18625"/>
                  <a:pt x="0" y="0"/>
                </a:cubicBezTo>
                <a:lnTo>
                  <a:pt x="17172" y="0"/>
                </a:lnTo>
                <a:cubicBezTo>
                  <a:pt x="33798" y="22258"/>
                  <a:pt x="46109" y="44607"/>
                  <a:pt x="54105" y="67049"/>
                </a:cubicBezTo>
                <a:cubicBezTo>
                  <a:pt x="60916" y="86348"/>
                  <a:pt x="64326" y="106563"/>
                  <a:pt x="64326" y="127684"/>
                </a:cubicBezTo>
                <a:cubicBezTo>
                  <a:pt x="64326" y="151624"/>
                  <a:pt x="59735" y="174790"/>
                  <a:pt x="50563" y="197139"/>
                </a:cubicBezTo>
                <a:cubicBezTo>
                  <a:pt x="41429" y="219487"/>
                  <a:pt x="30298" y="238974"/>
                  <a:pt x="17172" y="25564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406769" y="5492042"/>
            <a:ext cx="6087640" cy="252446"/>
          </a:xfrm>
          <a:custGeom>
            <a:avLst/>
            <a:gdLst/>
            <a:ahLst/>
            <a:cxnLst/>
            <a:rect l="l" t="t" r="r" b="b"/>
            <a:pathLst>
              <a:path w="6087640" h="252446">
                <a:moveTo>
                  <a:pt x="0" y="249257"/>
                </a:moveTo>
                <a:lnTo>
                  <a:pt x="0" y="53763"/>
                </a:lnTo>
                <a:lnTo>
                  <a:pt x="21823" y="53763"/>
                </a:lnTo>
                <a:lnTo>
                  <a:pt x="21823" y="72130"/>
                </a:lnTo>
                <a:cubicBezTo>
                  <a:pt x="26967" y="64944"/>
                  <a:pt x="32781" y="59556"/>
                  <a:pt x="39258" y="55959"/>
                </a:cubicBezTo>
                <a:cubicBezTo>
                  <a:pt x="45730" y="52366"/>
                  <a:pt x="53586" y="50569"/>
                  <a:pt x="62813" y="50569"/>
                </a:cubicBezTo>
                <a:cubicBezTo>
                  <a:pt x="74877" y="50569"/>
                  <a:pt x="85526" y="53673"/>
                  <a:pt x="94748" y="59883"/>
                </a:cubicBezTo>
                <a:cubicBezTo>
                  <a:pt x="103975" y="66092"/>
                  <a:pt x="110941" y="74855"/>
                  <a:pt x="115642" y="86166"/>
                </a:cubicBezTo>
                <a:cubicBezTo>
                  <a:pt x="120344" y="97482"/>
                  <a:pt x="122695" y="109879"/>
                  <a:pt x="122695" y="123365"/>
                </a:cubicBezTo>
                <a:cubicBezTo>
                  <a:pt x="122695" y="137827"/>
                  <a:pt x="120099" y="150845"/>
                  <a:pt x="114912" y="162422"/>
                </a:cubicBezTo>
                <a:cubicBezTo>
                  <a:pt x="109720" y="173995"/>
                  <a:pt x="102182" y="182873"/>
                  <a:pt x="92290" y="189036"/>
                </a:cubicBezTo>
                <a:cubicBezTo>
                  <a:pt x="82396" y="195199"/>
                  <a:pt x="71996" y="198285"/>
                  <a:pt x="61081" y="198285"/>
                </a:cubicBezTo>
                <a:cubicBezTo>
                  <a:pt x="53100" y="198285"/>
                  <a:pt x="45932" y="196600"/>
                  <a:pt x="39588" y="193227"/>
                </a:cubicBezTo>
                <a:cubicBezTo>
                  <a:pt x="33250" y="189858"/>
                  <a:pt x="28036" y="185602"/>
                  <a:pt x="23955" y="180455"/>
                </a:cubicBezTo>
                <a:lnTo>
                  <a:pt x="23955" y="249257"/>
                </a:lnTo>
                <a:close/>
                <a:moveTo>
                  <a:pt x="21690" y="125226"/>
                </a:moveTo>
                <a:cubicBezTo>
                  <a:pt x="21690" y="143414"/>
                  <a:pt x="25372" y="156855"/>
                  <a:pt x="32734" y="165550"/>
                </a:cubicBezTo>
                <a:cubicBezTo>
                  <a:pt x="40100" y="174244"/>
                  <a:pt x="49017" y="178593"/>
                  <a:pt x="59487" y="178593"/>
                </a:cubicBezTo>
                <a:cubicBezTo>
                  <a:pt x="70132" y="178593"/>
                  <a:pt x="79247" y="174089"/>
                  <a:pt x="86835" y="165085"/>
                </a:cubicBezTo>
                <a:cubicBezTo>
                  <a:pt x="94417" y="156078"/>
                  <a:pt x="98212" y="142128"/>
                  <a:pt x="98212" y="123228"/>
                </a:cubicBezTo>
                <a:cubicBezTo>
                  <a:pt x="98212" y="105221"/>
                  <a:pt x="94507" y="91736"/>
                  <a:pt x="87102" y="82775"/>
                </a:cubicBezTo>
                <a:cubicBezTo>
                  <a:pt x="79690" y="73815"/>
                  <a:pt x="70841" y="69336"/>
                  <a:pt x="60552" y="69336"/>
                </a:cubicBezTo>
                <a:cubicBezTo>
                  <a:pt x="50345" y="69336"/>
                  <a:pt x="41321" y="74102"/>
                  <a:pt x="33470" y="83642"/>
                </a:cubicBezTo>
                <a:cubicBezTo>
                  <a:pt x="25617" y="93179"/>
                  <a:pt x="21690" y="107043"/>
                  <a:pt x="21690" y="125226"/>
                </a:cubicBezTo>
                <a:close/>
                <a:moveTo>
                  <a:pt x="243796" y="177661"/>
                </a:moveTo>
                <a:cubicBezTo>
                  <a:pt x="234925" y="185199"/>
                  <a:pt x="226386" y="190523"/>
                  <a:pt x="218178" y="193627"/>
                </a:cubicBezTo>
                <a:cubicBezTo>
                  <a:pt x="209970" y="196730"/>
                  <a:pt x="201164" y="198285"/>
                  <a:pt x="191761" y="198285"/>
                </a:cubicBezTo>
                <a:cubicBezTo>
                  <a:pt x="176238" y="198285"/>
                  <a:pt x="164304" y="194491"/>
                  <a:pt x="155962" y="186909"/>
                </a:cubicBezTo>
                <a:cubicBezTo>
                  <a:pt x="147625" y="179324"/>
                  <a:pt x="143453" y="169629"/>
                  <a:pt x="143453" y="157828"/>
                </a:cubicBezTo>
                <a:cubicBezTo>
                  <a:pt x="143453" y="150909"/>
                  <a:pt x="145029" y="144591"/>
                  <a:pt x="148180" y="138867"/>
                </a:cubicBezTo>
                <a:cubicBezTo>
                  <a:pt x="151329" y="133143"/>
                  <a:pt x="155456" y="128553"/>
                  <a:pt x="160556" y="125090"/>
                </a:cubicBezTo>
                <a:cubicBezTo>
                  <a:pt x="165658" y="121633"/>
                  <a:pt x="171403" y="119017"/>
                  <a:pt x="177794" y="117242"/>
                </a:cubicBezTo>
                <a:cubicBezTo>
                  <a:pt x="182491" y="115999"/>
                  <a:pt x="189587" y="114801"/>
                  <a:pt x="199084" y="113649"/>
                </a:cubicBezTo>
                <a:cubicBezTo>
                  <a:pt x="218426" y="111341"/>
                  <a:pt x="232660" y="108590"/>
                  <a:pt x="241802" y="105401"/>
                </a:cubicBezTo>
                <a:cubicBezTo>
                  <a:pt x="241890" y="102115"/>
                  <a:pt x="241934" y="100030"/>
                  <a:pt x="241934" y="99144"/>
                </a:cubicBezTo>
                <a:cubicBezTo>
                  <a:pt x="241934" y="89385"/>
                  <a:pt x="239669" y="82508"/>
                  <a:pt x="235148" y="78517"/>
                </a:cubicBezTo>
                <a:cubicBezTo>
                  <a:pt x="229024" y="73105"/>
                  <a:pt x="219931" y="70399"/>
                  <a:pt x="207863" y="70399"/>
                </a:cubicBezTo>
                <a:cubicBezTo>
                  <a:pt x="196596" y="70399"/>
                  <a:pt x="188280" y="72371"/>
                  <a:pt x="182916" y="76321"/>
                </a:cubicBezTo>
                <a:cubicBezTo>
                  <a:pt x="177545" y="80269"/>
                  <a:pt x="173574" y="87253"/>
                  <a:pt x="171003" y="97280"/>
                </a:cubicBezTo>
                <a:lnTo>
                  <a:pt x="147582" y="94087"/>
                </a:lnTo>
                <a:cubicBezTo>
                  <a:pt x="149713" y="84060"/>
                  <a:pt x="153215" y="75968"/>
                  <a:pt x="158097" y="69797"/>
                </a:cubicBezTo>
                <a:cubicBezTo>
                  <a:pt x="162971" y="63634"/>
                  <a:pt x="170028" y="58885"/>
                  <a:pt x="179254" y="55555"/>
                </a:cubicBezTo>
                <a:cubicBezTo>
                  <a:pt x="188478" y="52229"/>
                  <a:pt x="199173" y="50569"/>
                  <a:pt x="211327" y="50569"/>
                </a:cubicBezTo>
                <a:cubicBezTo>
                  <a:pt x="223390" y="50569"/>
                  <a:pt x="233194" y="51988"/>
                  <a:pt x="240739" y="54829"/>
                </a:cubicBezTo>
                <a:cubicBezTo>
                  <a:pt x="248277" y="57668"/>
                  <a:pt x="253821" y="61240"/>
                  <a:pt x="257371" y="65542"/>
                </a:cubicBezTo>
                <a:cubicBezTo>
                  <a:pt x="260920" y="69844"/>
                  <a:pt x="263401" y="75279"/>
                  <a:pt x="264823" y="81847"/>
                </a:cubicBezTo>
                <a:cubicBezTo>
                  <a:pt x="265622" y="85928"/>
                  <a:pt x="266018" y="93291"/>
                  <a:pt x="266018" y="103936"/>
                </a:cubicBezTo>
                <a:lnTo>
                  <a:pt x="266018" y="135875"/>
                </a:lnTo>
                <a:cubicBezTo>
                  <a:pt x="266018" y="158141"/>
                  <a:pt x="266530" y="172225"/>
                  <a:pt x="267548" y="178122"/>
                </a:cubicBezTo>
                <a:cubicBezTo>
                  <a:pt x="268571" y="184026"/>
                  <a:pt x="270586" y="189681"/>
                  <a:pt x="273608" y="195091"/>
                </a:cubicBezTo>
                <a:lnTo>
                  <a:pt x="248587" y="195091"/>
                </a:lnTo>
                <a:cubicBezTo>
                  <a:pt x="246103" y="190123"/>
                  <a:pt x="244508" y="184313"/>
                  <a:pt x="243796" y="177661"/>
                </a:cubicBezTo>
                <a:close/>
                <a:moveTo>
                  <a:pt x="241802" y="124161"/>
                </a:moveTo>
                <a:cubicBezTo>
                  <a:pt x="233107" y="127714"/>
                  <a:pt x="220068" y="130728"/>
                  <a:pt x="202677" y="133212"/>
                </a:cubicBezTo>
                <a:cubicBezTo>
                  <a:pt x="192827" y="134633"/>
                  <a:pt x="185864" y="136228"/>
                  <a:pt x="181782" y="138002"/>
                </a:cubicBezTo>
                <a:cubicBezTo>
                  <a:pt x="177700" y="139774"/>
                  <a:pt x="174549" y="142370"/>
                  <a:pt x="172331" y="145786"/>
                </a:cubicBezTo>
                <a:cubicBezTo>
                  <a:pt x="170118" y="149202"/>
                  <a:pt x="169005" y="152993"/>
                  <a:pt x="169005" y="157165"/>
                </a:cubicBezTo>
                <a:cubicBezTo>
                  <a:pt x="169005" y="163552"/>
                  <a:pt x="171425" y="168873"/>
                  <a:pt x="176263" y="173135"/>
                </a:cubicBezTo>
                <a:cubicBezTo>
                  <a:pt x="181094" y="177394"/>
                  <a:pt x="188168" y="179521"/>
                  <a:pt x="197489" y="179521"/>
                </a:cubicBezTo>
                <a:cubicBezTo>
                  <a:pt x="206712" y="179521"/>
                  <a:pt x="214920" y="177502"/>
                  <a:pt x="222105" y="173467"/>
                </a:cubicBezTo>
                <a:cubicBezTo>
                  <a:pt x="229291" y="169427"/>
                  <a:pt x="234569" y="163909"/>
                  <a:pt x="237942" y="156900"/>
                </a:cubicBezTo>
                <a:cubicBezTo>
                  <a:pt x="240516" y="151488"/>
                  <a:pt x="241802" y="143504"/>
                  <a:pt x="241802" y="132945"/>
                </a:cubicBezTo>
                <a:close/>
                <a:moveTo>
                  <a:pt x="395370" y="143327"/>
                </a:moveTo>
                <a:lnTo>
                  <a:pt x="418925" y="146387"/>
                </a:lnTo>
                <a:cubicBezTo>
                  <a:pt x="416354" y="162620"/>
                  <a:pt x="409767" y="175331"/>
                  <a:pt x="399165" y="184511"/>
                </a:cubicBezTo>
                <a:cubicBezTo>
                  <a:pt x="388563" y="193692"/>
                  <a:pt x="375542" y="198285"/>
                  <a:pt x="360107" y="198285"/>
                </a:cubicBezTo>
                <a:cubicBezTo>
                  <a:pt x="340765" y="198285"/>
                  <a:pt x="325217" y="191963"/>
                  <a:pt x="313463" y="179320"/>
                </a:cubicBezTo>
                <a:cubicBezTo>
                  <a:pt x="301709" y="166680"/>
                  <a:pt x="295830" y="148558"/>
                  <a:pt x="295830" y="124961"/>
                </a:cubicBezTo>
                <a:cubicBezTo>
                  <a:pt x="295830" y="109703"/>
                  <a:pt x="298361" y="96347"/>
                  <a:pt x="303418" y="84902"/>
                </a:cubicBezTo>
                <a:cubicBezTo>
                  <a:pt x="308473" y="73455"/>
                  <a:pt x="316170" y="64876"/>
                  <a:pt x="326506" y="59148"/>
                </a:cubicBezTo>
                <a:cubicBezTo>
                  <a:pt x="336841" y="53428"/>
                  <a:pt x="348084" y="50569"/>
                  <a:pt x="360238" y="50569"/>
                </a:cubicBezTo>
                <a:cubicBezTo>
                  <a:pt x="375585" y="50569"/>
                  <a:pt x="388141" y="54450"/>
                  <a:pt x="397901" y="62212"/>
                </a:cubicBezTo>
                <a:cubicBezTo>
                  <a:pt x="407660" y="69973"/>
                  <a:pt x="413917" y="81001"/>
                  <a:pt x="416664" y="95286"/>
                </a:cubicBezTo>
                <a:lnTo>
                  <a:pt x="393375" y="98879"/>
                </a:lnTo>
                <a:cubicBezTo>
                  <a:pt x="391161" y="89385"/>
                  <a:pt x="387231" y="82243"/>
                  <a:pt x="381599" y="77451"/>
                </a:cubicBezTo>
                <a:cubicBezTo>
                  <a:pt x="375966" y="72659"/>
                  <a:pt x="369155" y="70266"/>
                  <a:pt x="361170" y="70266"/>
                </a:cubicBezTo>
                <a:cubicBezTo>
                  <a:pt x="349106" y="70266"/>
                  <a:pt x="339300" y="74589"/>
                  <a:pt x="331761" y="83240"/>
                </a:cubicBezTo>
                <a:cubicBezTo>
                  <a:pt x="324220" y="91890"/>
                  <a:pt x="320450" y="105578"/>
                  <a:pt x="320450" y="124294"/>
                </a:cubicBezTo>
                <a:cubicBezTo>
                  <a:pt x="320450" y="143280"/>
                  <a:pt x="324090" y="157075"/>
                  <a:pt x="331362" y="165683"/>
                </a:cubicBezTo>
                <a:cubicBezTo>
                  <a:pt x="338638" y="174291"/>
                  <a:pt x="348131" y="178593"/>
                  <a:pt x="359842" y="178593"/>
                </a:cubicBezTo>
                <a:cubicBezTo>
                  <a:pt x="369245" y="178593"/>
                  <a:pt x="377096" y="175710"/>
                  <a:pt x="383397" y="169941"/>
                </a:cubicBezTo>
                <a:cubicBezTo>
                  <a:pt x="389696" y="164174"/>
                  <a:pt x="393685" y="155305"/>
                  <a:pt x="395370" y="143327"/>
                </a:cubicBezTo>
                <a:close/>
                <a:moveTo>
                  <a:pt x="439552" y="53763"/>
                </a:moveTo>
                <a:lnTo>
                  <a:pt x="551069" y="53763"/>
                </a:lnTo>
                <a:lnTo>
                  <a:pt x="551069" y="195091"/>
                </a:lnTo>
                <a:lnTo>
                  <a:pt x="527119" y="195091"/>
                </a:lnTo>
                <a:lnTo>
                  <a:pt x="527119" y="73592"/>
                </a:lnTo>
                <a:lnTo>
                  <a:pt x="463503" y="73592"/>
                </a:lnTo>
                <a:lnTo>
                  <a:pt x="463503" y="195091"/>
                </a:lnTo>
                <a:lnTo>
                  <a:pt x="439552" y="195091"/>
                </a:lnTo>
                <a:close/>
                <a:moveTo>
                  <a:pt x="578084" y="124427"/>
                </a:moveTo>
                <a:cubicBezTo>
                  <a:pt x="578084" y="98255"/>
                  <a:pt x="585359" y="78872"/>
                  <a:pt x="599915" y="66273"/>
                </a:cubicBezTo>
                <a:cubicBezTo>
                  <a:pt x="612068" y="55804"/>
                  <a:pt x="626882" y="50569"/>
                  <a:pt x="644360" y="50569"/>
                </a:cubicBezTo>
                <a:cubicBezTo>
                  <a:pt x="663790" y="50569"/>
                  <a:pt x="679672" y="56934"/>
                  <a:pt x="692003" y="69667"/>
                </a:cubicBezTo>
                <a:cubicBezTo>
                  <a:pt x="704336" y="82400"/>
                  <a:pt x="710499" y="99987"/>
                  <a:pt x="710499" y="122433"/>
                </a:cubicBezTo>
                <a:cubicBezTo>
                  <a:pt x="710499" y="140620"/>
                  <a:pt x="707771" y="154926"/>
                  <a:pt x="702316" y="165348"/>
                </a:cubicBezTo>
                <a:cubicBezTo>
                  <a:pt x="696863" y="175775"/>
                  <a:pt x="688920" y="183871"/>
                  <a:pt x="678495" y="189634"/>
                </a:cubicBezTo>
                <a:cubicBezTo>
                  <a:pt x="668066" y="195401"/>
                  <a:pt x="656690" y="198285"/>
                  <a:pt x="644360" y="198285"/>
                </a:cubicBezTo>
                <a:cubicBezTo>
                  <a:pt x="624575" y="198285"/>
                  <a:pt x="608584" y="191942"/>
                  <a:pt x="596387" y="179256"/>
                </a:cubicBezTo>
                <a:cubicBezTo>
                  <a:pt x="584186" y="166568"/>
                  <a:pt x="578084" y="148295"/>
                  <a:pt x="578084" y="124427"/>
                </a:cubicBezTo>
                <a:close/>
                <a:moveTo>
                  <a:pt x="602708" y="124427"/>
                </a:moveTo>
                <a:cubicBezTo>
                  <a:pt x="602708" y="142529"/>
                  <a:pt x="606657" y="156078"/>
                  <a:pt x="614552" y="165085"/>
                </a:cubicBezTo>
                <a:cubicBezTo>
                  <a:pt x="622447" y="174089"/>
                  <a:pt x="632380" y="178593"/>
                  <a:pt x="644360" y="178593"/>
                </a:cubicBezTo>
                <a:cubicBezTo>
                  <a:pt x="656247" y="178593"/>
                  <a:pt x="666140" y="174068"/>
                  <a:pt x="674035" y="165014"/>
                </a:cubicBezTo>
                <a:cubicBezTo>
                  <a:pt x="681930" y="155966"/>
                  <a:pt x="685879" y="142168"/>
                  <a:pt x="685879" y="123632"/>
                </a:cubicBezTo>
                <a:cubicBezTo>
                  <a:pt x="685879" y="106151"/>
                  <a:pt x="681909" y="92910"/>
                  <a:pt x="673970" y="83902"/>
                </a:cubicBezTo>
                <a:cubicBezTo>
                  <a:pt x="666029" y="74902"/>
                  <a:pt x="656157" y="70399"/>
                  <a:pt x="644360" y="70399"/>
                </a:cubicBezTo>
                <a:cubicBezTo>
                  <a:pt x="632380" y="70399"/>
                  <a:pt x="622447" y="74881"/>
                  <a:pt x="614552" y="83837"/>
                </a:cubicBezTo>
                <a:cubicBezTo>
                  <a:pt x="606657" y="92802"/>
                  <a:pt x="602708" y="106330"/>
                  <a:pt x="602708" y="124427"/>
                </a:cubicBezTo>
                <a:close/>
                <a:moveTo>
                  <a:pt x="744019" y="53763"/>
                </a:moveTo>
                <a:lnTo>
                  <a:pt x="855274" y="53763"/>
                </a:lnTo>
                <a:lnTo>
                  <a:pt x="855274" y="195091"/>
                </a:lnTo>
                <a:lnTo>
                  <a:pt x="831449" y="195091"/>
                </a:lnTo>
                <a:lnTo>
                  <a:pt x="831449" y="73592"/>
                </a:lnTo>
                <a:lnTo>
                  <a:pt x="767977" y="73592"/>
                </a:lnTo>
                <a:lnTo>
                  <a:pt x="767977" y="143989"/>
                </a:lnTo>
                <a:cubicBezTo>
                  <a:pt x="767977" y="160405"/>
                  <a:pt x="767444" y="171231"/>
                  <a:pt x="766379" y="176462"/>
                </a:cubicBezTo>
                <a:cubicBezTo>
                  <a:pt x="765313" y="181697"/>
                  <a:pt x="762386" y="186265"/>
                  <a:pt x="757594" y="190170"/>
                </a:cubicBezTo>
                <a:cubicBezTo>
                  <a:pt x="752803" y="194073"/>
                  <a:pt x="745884" y="196023"/>
                  <a:pt x="736834" y="196023"/>
                </a:cubicBezTo>
                <a:cubicBezTo>
                  <a:pt x="731246" y="196023"/>
                  <a:pt x="724809" y="195672"/>
                  <a:pt x="717537" y="194958"/>
                </a:cubicBezTo>
                <a:lnTo>
                  <a:pt x="717537" y="175000"/>
                </a:lnTo>
                <a:lnTo>
                  <a:pt x="728053" y="175000"/>
                </a:lnTo>
                <a:cubicBezTo>
                  <a:pt x="733021" y="175000"/>
                  <a:pt x="736567" y="174489"/>
                  <a:pt x="738702" y="173470"/>
                </a:cubicBezTo>
                <a:cubicBezTo>
                  <a:pt x="740829" y="172447"/>
                  <a:pt x="742248" y="170828"/>
                  <a:pt x="742958" y="168611"/>
                </a:cubicBezTo>
                <a:cubicBezTo>
                  <a:pt x="743666" y="166396"/>
                  <a:pt x="744019" y="159164"/>
                  <a:pt x="744019" y="146920"/>
                </a:cubicBezTo>
                <a:close/>
                <a:moveTo>
                  <a:pt x="884869" y="124427"/>
                </a:moveTo>
                <a:cubicBezTo>
                  <a:pt x="884869" y="98255"/>
                  <a:pt x="892144" y="78872"/>
                  <a:pt x="906700" y="66273"/>
                </a:cubicBezTo>
                <a:cubicBezTo>
                  <a:pt x="918852" y="55804"/>
                  <a:pt x="933667" y="50569"/>
                  <a:pt x="951145" y="50569"/>
                </a:cubicBezTo>
                <a:cubicBezTo>
                  <a:pt x="970574" y="50569"/>
                  <a:pt x="986457" y="56934"/>
                  <a:pt x="998788" y="69667"/>
                </a:cubicBezTo>
                <a:cubicBezTo>
                  <a:pt x="1011121" y="82400"/>
                  <a:pt x="1017284" y="99987"/>
                  <a:pt x="1017284" y="122433"/>
                </a:cubicBezTo>
                <a:cubicBezTo>
                  <a:pt x="1017284" y="140620"/>
                  <a:pt x="1014556" y="154926"/>
                  <a:pt x="1009101" y="165348"/>
                </a:cubicBezTo>
                <a:cubicBezTo>
                  <a:pt x="1003648" y="175775"/>
                  <a:pt x="995705" y="183871"/>
                  <a:pt x="985280" y="189634"/>
                </a:cubicBezTo>
                <a:cubicBezTo>
                  <a:pt x="974851" y="195401"/>
                  <a:pt x="963475" y="198285"/>
                  <a:pt x="951145" y="198285"/>
                </a:cubicBezTo>
                <a:cubicBezTo>
                  <a:pt x="931359" y="198285"/>
                  <a:pt x="915368" y="191942"/>
                  <a:pt x="903172" y="179256"/>
                </a:cubicBezTo>
                <a:cubicBezTo>
                  <a:pt x="890967" y="166568"/>
                  <a:pt x="884869" y="148295"/>
                  <a:pt x="884869" y="124427"/>
                </a:cubicBezTo>
                <a:close/>
                <a:moveTo>
                  <a:pt x="909493" y="124427"/>
                </a:moveTo>
                <a:cubicBezTo>
                  <a:pt x="909493" y="142529"/>
                  <a:pt x="913442" y="156078"/>
                  <a:pt x="921337" y="165085"/>
                </a:cubicBezTo>
                <a:cubicBezTo>
                  <a:pt x="929232" y="174089"/>
                  <a:pt x="939164" y="178593"/>
                  <a:pt x="951145" y="178593"/>
                </a:cubicBezTo>
                <a:cubicBezTo>
                  <a:pt x="963032" y="178593"/>
                  <a:pt x="972925" y="174068"/>
                  <a:pt x="980820" y="165014"/>
                </a:cubicBezTo>
                <a:cubicBezTo>
                  <a:pt x="988714" y="155966"/>
                  <a:pt x="992664" y="142168"/>
                  <a:pt x="992664" y="123632"/>
                </a:cubicBezTo>
                <a:cubicBezTo>
                  <a:pt x="992664" y="106151"/>
                  <a:pt x="988692" y="92910"/>
                  <a:pt x="980755" y="83902"/>
                </a:cubicBezTo>
                <a:cubicBezTo>
                  <a:pt x="972813" y="74902"/>
                  <a:pt x="962942" y="70399"/>
                  <a:pt x="951145" y="70399"/>
                </a:cubicBezTo>
                <a:cubicBezTo>
                  <a:pt x="939164" y="70399"/>
                  <a:pt x="929232" y="74881"/>
                  <a:pt x="921337" y="83837"/>
                </a:cubicBezTo>
                <a:cubicBezTo>
                  <a:pt x="913442" y="92802"/>
                  <a:pt x="909493" y="106330"/>
                  <a:pt x="909493" y="124427"/>
                </a:cubicBezTo>
                <a:close/>
                <a:moveTo>
                  <a:pt x="1127801" y="53763"/>
                </a:moveTo>
                <a:lnTo>
                  <a:pt x="1127801" y="114848"/>
                </a:lnTo>
                <a:cubicBezTo>
                  <a:pt x="1135430" y="114848"/>
                  <a:pt x="1140801" y="113382"/>
                  <a:pt x="1143903" y="110452"/>
                </a:cubicBezTo>
                <a:cubicBezTo>
                  <a:pt x="1147007" y="107529"/>
                  <a:pt x="1151532" y="99011"/>
                  <a:pt x="1157475" y="84906"/>
                </a:cubicBezTo>
                <a:cubicBezTo>
                  <a:pt x="1163066" y="71511"/>
                  <a:pt x="1168078" y="62946"/>
                  <a:pt x="1172516" y="59220"/>
                </a:cubicBezTo>
                <a:cubicBezTo>
                  <a:pt x="1176858" y="55584"/>
                  <a:pt x="1183781" y="53763"/>
                  <a:pt x="1193274" y="53763"/>
                </a:cubicBezTo>
                <a:lnTo>
                  <a:pt x="1202058" y="53763"/>
                </a:lnTo>
                <a:lnTo>
                  <a:pt x="1202058" y="73592"/>
                </a:lnTo>
                <a:lnTo>
                  <a:pt x="1195539" y="73458"/>
                </a:lnTo>
                <a:cubicBezTo>
                  <a:pt x="1189148" y="73458"/>
                  <a:pt x="1185066" y="74394"/>
                  <a:pt x="1183294" y="76256"/>
                </a:cubicBezTo>
                <a:cubicBezTo>
                  <a:pt x="1181430" y="78207"/>
                  <a:pt x="1178589" y="84013"/>
                  <a:pt x="1174773" y="93687"/>
                </a:cubicBezTo>
                <a:cubicBezTo>
                  <a:pt x="1171227" y="102913"/>
                  <a:pt x="1167948" y="109300"/>
                  <a:pt x="1164928" y="112850"/>
                </a:cubicBezTo>
                <a:cubicBezTo>
                  <a:pt x="1161910" y="116403"/>
                  <a:pt x="1157209" y="119639"/>
                  <a:pt x="1150823" y="122565"/>
                </a:cubicBezTo>
                <a:cubicBezTo>
                  <a:pt x="1161205" y="125316"/>
                  <a:pt x="1171313" y="134900"/>
                  <a:pt x="1181160" y="151308"/>
                </a:cubicBezTo>
                <a:lnTo>
                  <a:pt x="1207512" y="195091"/>
                </a:lnTo>
                <a:lnTo>
                  <a:pt x="1181160" y="195091"/>
                </a:lnTo>
                <a:lnTo>
                  <a:pt x="1155478" y="151308"/>
                </a:lnTo>
                <a:cubicBezTo>
                  <a:pt x="1150243" y="142438"/>
                  <a:pt x="1145675" y="136624"/>
                  <a:pt x="1141772" y="133877"/>
                </a:cubicBezTo>
                <a:cubicBezTo>
                  <a:pt x="1137869" y="131126"/>
                  <a:pt x="1133211" y="129751"/>
                  <a:pt x="1127801" y="129751"/>
                </a:cubicBezTo>
                <a:lnTo>
                  <a:pt x="1127801" y="195091"/>
                </a:lnTo>
                <a:lnTo>
                  <a:pt x="1103314" y="195091"/>
                </a:lnTo>
                <a:lnTo>
                  <a:pt x="1103314" y="129751"/>
                </a:lnTo>
                <a:cubicBezTo>
                  <a:pt x="1097989" y="129751"/>
                  <a:pt x="1093377" y="131105"/>
                  <a:pt x="1089472" y="133809"/>
                </a:cubicBezTo>
                <a:cubicBezTo>
                  <a:pt x="1085566" y="136512"/>
                  <a:pt x="1080997" y="142348"/>
                  <a:pt x="1075766" y="151308"/>
                </a:cubicBezTo>
                <a:lnTo>
                  <a:pt x="1050080" y="195091"/>
                </a:lnTo>
                <a:lnTo>
                  <a:pt x="1023732" y="195091"/>
                </a:lnTo>
                <a:lnTo>
                  <a:pt x="1049951" y="151308"/>
                </a:lnTo>
                <a:cubicBezTo>
                  <a:pt x="1059884" y="134900"/>
                  <a:pt x="1070042" y="125316"/>
                  <a:pt x="1080425" y="122565"/>
                </a:cubicBezTo>
                <a:cubicBezTo>
                  <a:pt x="1073325" y="119282"/>
                  <a:pt x="1068357" y="115707"/>
                  <a:pt x="1065521" y="111849"/>
                </a:cubicBezTo>
                <a:cubicBezTo>
                  <a:pt x="1062680" y="107990"/>
                  <a:pt x="1058422" y="98788"/>
                  <a:pt x="1052743" y="84241"/>
                </a:cubicBezTo>
                <a:cubicBezTo>
                  <a:pt x="1050789" y="79359"/>
                  <a:pt x="1048705" y="76343"/>
                  <a:pt x="1046488" y="75191"/>
                </a:cubicBezTo>
                <a:cubicBezTo>
                  <a:pt x="1044184" y="74037"/>
                  <a:pt x="1040767" y="73458"/>
                  <a:pt x="1036241" y="73458"/>
                </a:cubicBezTo>
                <a:cubicBezTo>
                  <a:pt x="1035090" y="73458"/>
                  <a:pt x="1032739" y="73501"/>
                  <a:pt x="1029189" y="73592"/>
                </a:cubicBezTo>
                <a:lnTo>
                  <a:pt x="1029189" y="53763"/>
                </a:lnTo>
                <a:lnTo>
                  <a:pt x="1032516" y="53763"/>
                </a:lnTo>
                <a:cubicBezTo>
                  <a:pt x="1041743" y="53763"/>
                  <a:pt x="1048240" y="54321"/>
                  <a:pt x="1052013" y="55426"/>
                </a:cubicBezTo>
                <a:cubicBezTo>
                  <a:pt x="1055783" y="56534"/>
                  <a:pt x="1059156" y="58889"/>
                  <a:pt x="1062129" y="62482"/>
                </a:cubicBezTo>
                <a:cubicBezTo>
                  <a:pt x="1065099" y="66075"/>
                  <a:pt x="1068977" y="73549"/>
                  <a:pt x="1073772" y="84906"/>
                </a:cubicBezTo>
                <a:cubicBezTo>
                  <a:pt x="1079626" y="98836"/>
                  <a:pt x="1084082" y="107305"/>
                  <a:pt x="1087142" y="110323"/>
                </a:cubicBezTo>
                <a:cubicBezTo>
                  <a:pt x="1090206" y="113339"/>
                  <a:pt x="1095595" y="114848"/>
                  <a:pt x="1103314" y="114848"/>
                </a:cubicBezTo>
                <a:lnTo>
                  <a:pt x="1103314" y="53763"/>
                </a:lnTo>
                <a:close/>
                <a:moveTo>
                  <a:pt x="1321426" y="149581"/>
                </a:moveTo>
                <a:lnTo>
                  <a:pt x="1346180" y="152640"/>
                </a:lnTo>
                <a:cubicBezTo>
                  <a:pt x="1342274" y="167102"/>
                  <a:pt x="1335046" y="178322"/>
                  <a:pt x="1324487" y="186308"/>
                </a:cubicBezTo>
                <a:cubicBezTo>
                  <a:pt x="1313928" y="194289"/>
                  <a:pt x="1300442" y="198285"/>
                  <a:pt x="1284030" y="198285"/>
                </a:cubicBezTo>
                <a:cubicBezTo>
                  <a:pt x="1263359" y="198285"/>
                  <a:pt x="1246967" y="191920"/>
                  <a:pt x="1234858" y="179187"/>
                </a:cubicBezTo>
                <a:cubicBezTo>
                  <a:pt x="1222751" y="166457"/>
                  <a:pt x="1216695" y="148604"/>
                  <a:pt x="1216695" y="125626"/>
                </a:cubicBezTo>
                <a:cubicBezTo>
                  <a:pt x="1216695" y="101848"/>
                  <a:pt x="1222816" y="83395"/>
                  <a:pt x="1235058" y="70266"/>
                </a:cubicBezTo>
                <a:cubicBezTo>
                  <a:pt x="1247299" y="57132"/>
                  <a:pt x="1263183" y="50569"/>
                  <a:pt x="1282701" y="50569"/>
                </a:cubicBezTo>
                <a:cubicBezTo>
                  <a:pt x="1301598" y="50569"/>
                  <a:pt x="1317034" y="56999"/>
                  <a:pt x="1329012" y="69862"/>
                </a:cubicBezTo>
                <a:cubicBezTo>
                  <a:pt x="1340989" y="82728"/>
                  <a:pt x="1346976" y="100826"/>
                  <a:pt x="1346976" y="124161"/>
                </a:cubicBezTo>
                <a:cubicBezTo>
                  <a:pt x="1346976" y="125579"/>
                  <a:pt x="1346929" y="127710"/>
                  <a:pt x="1346843" y="130551"/>
                </a:cubicBezTo>
                <a:lnTo>
                  <a:pt x="1241449" y="130551"/>
                </a:lnTo>
                <a:cubicBezTo>
                  <a:pt x="1242334" y="146074"/>
                  <a:pt x="1246727" y="157965"/>
                  <a:pt x="1254621" y="166213"/>
                </a:cubicBezTo>
                <a:cubicBezTo>
                  <a:pt x="1262516" y="174468"/>
                  <a:pt x="1272366" y="178593"/>
                  <a:pt x="1284167" y="178593"/>
                </a:cubicBezTo>
                <a:cubicBezTo>
                  <a:pt x="1292948" y="178593"/>
                  <a:pt x="1300446" y="176281"/>
                  <a:pt x="1306656" y="171670"/>
                </a:cubicBezTo>
                <a:cubicBezTo>
                  <a:pt x="1312866" y="167055"/>
                  <a:pt x="1317790" y="159689"/>
                  <a:pt x="1321426" y="149581"/>
                </a:cubicBezTo>
                <a:close/>
                <a:moveTo>
                  <a:pt x="1242778" y="110855"/>
                </a:moveTo>
                <a:lnTo>
                  <a:pt x="1321693" y="110855"/>
                </a:lnTo>
                <a:cubicBezTo>
                  <a:pt x="1320627" y="98965"/>
                  <a:pt x="1317615" y="90047"/>
                  <a:pt x="1312643" y="84103"/>
                </a:cubicBezTo>
                <a:cubicBezTo>
                  <a:pt x="1305014" y="74881"/>
                  <a:pt x="1295122" y="70266"/>
                  <a:pt x="1282968" y="70266"/>
                </a:cubicBezTo>
                <a:cubicBezTo>
                  <a:pt x="1271966" y="70266"/>
                  <a:pt x="1262718" y="73945"/>
                  <a:pt x="1255222" y="81309"/>
                </a:cubicBezTo>
                <a:cubicBezTo>
                  <a:pt x="1247724" y="88675"/>
                  <a:pt x="1243576" y="98522"/>
                  <a:pt x="1242778" y="110855"/>
                </a:cubicBezTo>
                <a:close/>
                <a:moveTo>
                  <a:pt x="1376388" y="53763"/>
                </a:moveTo>
                <a:lnTo>
                  <a:pt x="1400339" y="53763"/>
                </a:lnTo>
                <a:lnTo>
                  <a:pt x="1400339" y="112587"/>
                </a:lnTo>
                <a:lnTo>
                  <a:pt x="1466748" y="112587"/>
                </a:lnTo>
                <a:lnTo>
                  <a:pt x="1466748" y="53763"/>
                </a:lnTo>
                <a:lnTo>
                  <a:pt x="1490698" y="53763"/>
                </a:lnTo>
                <a:lnTo>
                  <a:pt x="1490698" y="195091"/>
                </a:lnTo>
                <a:lnTo>
                  <a:pt x="1466748" y="195091"/>
                </a:lnTo>
                <a:lnTo>
                  <a:pt x="1466748" y="132412"/>
                </a:lnTo>
                <a:lnTo>
                  <a:pt x="1400339" y="132412"/>
                </a:lnTo>
                <a:lnTo>
                  <a:pt x="1400339" y="195091"/>
                </a:lnTo>
                <a:lnTo>
                  <a:pt x="1376388" y="195091"/>
                </a:lnTo>
                <a:close/>
                <a:moveTo>
                  <a:pt x="1618985" y="177661"/>
                </a:moveTo>
                <a:cubicBezTo>
                  <a:pt x="1610114" y="185199"/>
                  <a:pt x="1601575" y="190523"/>
                  <a:pt x="1593367" y="193627"/>
                </a:cubicBezTo>
                <a:cubicBezTo>
                  <a:pt x="1585159" y="196730"/>
                  <a:pt x="1576353" y="198285"/>
                  <a:pt x="1566954" y="198285"/>
                </a:cubicBezTo>
                <a:cubicBezTo>
                  <a:pt x="1551427" y="198285"/>
                  <a:pt x="1539493" y="194491"/>
                  <a:pt x="1531155" y="186909"/>
                </a:cubicBezTo>
                <a:cubicBezTo>
                  <a:pt x="1522814" y="179324"/>
                  <a:pt x="1518646" y="169629"/>
                  <a:pt x="1518646" y="157828"/>
                </a:cubicBezTo>
                <a:cubicBezTo>
                  <a:pt x="1518646" y="150909"/>
                  <a:pt x="1520222" y="144591"/>
                  <a:pt x="1523373" y="138867"/>
                </a:cubicBezTo>
                <a:cubicBezTo>
                  <a:pt x="1526518" y="133143"/>
                  <a:pt x="1530645" y="128553"/>
                  <a:pt x="1535745" y="125090"/>
                </a:cubicBezTo>
                <a:cubicBezTo>
                  <a:pt x="1540847" y="121633"/>
                  <a:pt x="1546592" y="119017"/>
                  <a:pt x="1552983" y="117242"/>
                </a:cubicBezTo>
                <a:cubicBezTo>
                  <a:pt x="1557680" y="115999"/>
                  <a:pt x="1564780" y="114801"/>
                  <a:pt x="1574273" y="113649"/>
                </a:cubicBezTo>
                <a:cubicBezTo>
                  <a:pt x="1593615" y="111341"/>
                  <a:pt x="1607849" y="108590"/>
                  <a:pt x="1616991" y="105401"/>
                </a:cubicBezTo>
                <a:cubicBezTo>
                  <a:pt x="1617081" y="102115"/>
                  <a:pt x="1617124" y="100030"/>
                  <a:pt x="1617124" y="99144"/>
                </a:cubicBezTo>
                <a:cubicBezTo>
                  <a:pt x="1617124" y="89385"/>
                  <a:pt x="1614860" y="82508"/>
                  <a:pt x="1610337" y="78517"/>
                </a:cubicBezTo>
                <a:cubicBezTo>
                  <a:pt x="1604217" y="73105"/>
                  <a:pt x="1595120" y="70399"/>
                  <a:pt x="1583056" y="70399"/>
                </a:cubicBezTo>
                <a:cubicBezTo>
                  <a:pt x="1571789" y="70399"/>
                  <a:pt x="1563473" y="72371"/>
                  <a:pt x="1558105" y="76321"/>
                </a:cubicBezTo>
                <a:cubicBezTo>
                  <a:pt x="1552734" y="80269"/>
                  <a:pt x="1548762" y="87253"/>
                  <a:pt x="1546193" y="97280"/>
                </a:cubicBezTo>
                <a:lnTo>
                  <a:pt x="1522774" y="94087"/>
                </a:lnTo>
                <a:cubicBezTo>
                  <a:pt x="1524902" y="84060"/>
                  <a:pt x="1528406" y="75968"/>
                  <a:pt x="1533286" y="69797"/>
                </a:cubicBezTo>
                <a:cubicBezTo>
                  <a:pt x="1538160" y="63634"/>
                  <a:pt x="1545217" y="58885"/>
                  <a:pt x="1554444" y="55555"/>
                </a:cubicBezTo>
                <a:cubicBezTo>
                  <a:pt x="1563667" y="52229"/>
                  <a:pt x="1574363" y="50569"/>
                  <a:pt x="1586516" y="50569"/>
                </a:cubicBezTo>
                <a:cubicBezTo>
                  <a:pt x="1598580" y="50569"/>
                  <a:pt x="1608382" y="51988"/>
                  <a:pt x="1615928" y="54829"/>
                </a:cubicBezTo>
                <a:cubicBezTo>
                  <a:pt x="1623466" y="57668"/>
                  <a:pt x="1629011" y="61240"/>
                  <a:pt x="1632564" y="65542"/>
                </a:cubicBezTo>
                <a:cubicBezTo>
                  <a:pt x="1636109" y="69844"/>
                  <a:pt x="1638591" y="75279"/>
                  <a:pt x="1640016" y="81847"/>
                </a:cubicBezTo>
                <a:cubicBezTo>
                  <a:pt x="1640811" y="85928"/>
                  <a:pt x="1641211" y="93291"/>
                  <a:pt x="1641211" y="103936"/>
                </a:cubicBezTo>
                <a:lnTo>
                  <a:pt x="1641211" y="135875"/>
                </a:lnTo>
                <a:cubicBezTo>
                  <a:pt x="1641211" y="158141"/>
                  <a:pt x="1641719" y="172225"/>
                  <a:pt x="1642741" y="178122"/>
                </a:cubicBezTo>
                <a:cubicBezTo>
                  <a:pt x="1643760" y="184026"/>
                  <a:pt x="1645779" y="189681"/>
                  <a:pt x="1648797" y="195091"/>
                </a:cubicBezTo>
                <a:lnTo>
                  <a:pt x="1623776" y="195091"/>
                </a:lnTo>
                <a:cubicBezTo>
                  <a:pt x="1621292" y="190123"/>
                  <a:pt x="1619697" y="184313"/>
                  <a:pt x="1618985" y="177661"/>
                </a:cubicBezTo>
                <a:close/>
                <a:moveTo>
                  <a:pt x="1616991" y="124161"/>
                </a:moveTo>
                <a:cubicBezTo>
                  <a:pt x="1608300" y="127714"/>
                  <a:pt x="1595257" y="130728"/>
                  <a:pt x="1577866" y="133212"/>
                </a:cubicBezTo>
                <a:cubicBezTo>
                  <a:pt x="1568016" y="134633"/>
                  <a:pt x="1561054" y="136228"/>
                  <a:pt x="1556970" y="138002"/>
                </a:cubicBezTo>
                <a:cubicBezTo>
                  <a:pt x="1552889" y="139774"/>
                  <a:pt x="1549739" y="142370"/>
                  <a:pt x="1547524" y="145786"/>
                </a:cubicBezTo>
                <a:cubicBezTo>
                  <a:pt x="1545307" y="149202"/>
                  <a:pt x="1544194" y="152993"/>
                  <a:pt x="1544194" y="157165"/>
                </a:cubicBezTo>
                <a:cubicBezTo>
                  <a:pt x="1544194" y="163552"/>
                  <a:pt x="1546614" y="168873"/>
                  <a:pt x="1551452" y="173135"/>
                </a:cubicBezTo>
                <a:cubicBezTo>
                  <a:pt x="1556287" y="177394"/>
                  <a:pt x="1563361" y="179521"/>
                  <a:pt x="1572678" y="179521"/>
                </a:cubicBezTo>
                <a:cubicBezTo>
                  <a:pt x="1581901" y="179521"/>
                  <a:pt x="1590109" y="177502"/>
                  <a:pt x="1597294" y="173467"/>
                </a:cubicBezTo>
                <a:cubicBezTo>
                  <a:pt x="1604480" y="169427"/>
                  <a:pt x="1609758" y="163909"/>
                  <a:pt x="1613131" y="156900"/>
                </a:cubicBezTo>
                <a:cubicBezTo>
                  <a:pt x="1615705" y="151488"/>
                  <a:pt x="1616991" y="143504"/>
                  <a:pt x="1616991" y="132945"/>
                </a:cubicBezTo>
                <a:close/>
                <a:moveTo>
                  <a:pt x="1749287" y="53763"/>
                </a:moveTo>
                <a:lnTo>
                  <a:pt x="1773237" y="53763"/>
                </a:lnTo>
                <a:lnTo>
                  <a:pt x="1773237" y="112587"/>
                </a:lnTo>
                <a:lnTo>
                  <a:pt x="1839647" y="112587"/>
                </a:lnTo>
                <a:lnTo>
                  <a:pt x="1839647" y="53763"/>
                </a:lnTo>
                <a:lnTo>
                  <a:pt x="1863598" y="53763"/>
                </a:lnTo>
                <a:lnTo>
                  <a:pt x="1863598" y="195091"/>
                </a:lnTo>
                <a:lnTo>
                  <a:pt x="1839647" y="195091"/>
                </a:lnTo>
                <a:lnTo>
                  <a:pt x="1839647" y="132412"/>
                </a:lnTo>
                <a:lnTo>
                  <a:pt x="1773237" y="132412"/>
                </a:lnTo>
                <a:lnTo>
                  <a:pt x="1773237" y="195091"/>
                </a:lnTo>
                <a:lnTo>
                  <a:pt x="1749287" y="195091"/>
                </a:lnTo>
                <a:close/>
                <a:moveTo>
                  <a:pt x="1991883" y="177661"/>
                </a:moveTo>
                <a:cubicBezTo>
                  <a:pt x="1983014" y="185199"/>
                  <a:pt x="1974474" y="190523"/>
                  <a:pt x="1966266" y="193627"/>
                </a:cubicBezTo>
                <a:cubicBezTo>
                  <a:pt x="1958062" y="196730"/>
                  <a:pt x="1949256" y="198285"/>
                  <a:pt x="1939853" y="198285"/>
                </a:cubicBezTo>
                <a:cubicBezTo>
                  <a:pt x="1924330" y="198285"/>
                  <a:pt x="1912392" y="194491"/>
                  <a:pt x="1904054" y="186909"/>
                </a:cubicBezTo>
                <a:cubicBezTo>
                  <a:pt x="1895717" y="179324"/>
                  <a:pt x="1891544" y="169629"/>
                  <a:pt x="1891544" y="157828"/>
                </a:cubicBezTo>
                <a:cubicBezTo>
                  <a:pt x="1891544" y="150909"/>
                  <a:pt x="1893121" y="144591"/>
                  <a:pt x="1896272" y="138867"/>
                </a:cubicBezTo>
                <a:cubicBezTo>
                  <a:pt x="1899421" y="133143"/>
                  <a:pt x="1903547" y="128553"/>
                  <a:pt x="1908644" y="125090"/>
                </a:cubicBezTo>
                <a:cubicBezTo>
                  <a:pt x="1913745" y="121633"/>
                  <a:pt x="1919495" y="119017"/>
                  <a:pt x="1925881" y="117242"/>
                </a:cubicBezTo>
                <a:cubicBezTo>
                  <a:pt x="1930579" y="115999"/>
                  <a:pt x="1937678" y="114801"/>
                  <a:pt x="1947172" y="113649"/>
                </a:cubicBezTo>
                <a:cubicBezTo>
                  <a:pt x="1966514" y="111341"/>
                  <a:pt x="1980752" y="108590"/>
                  <a:pt x="1989893" y="105401"/>
                </a:cubicBezTo>
                <a:cubicBezTo>
                  <a:pt x="1989980" y="102115"/>
                  <a:pt x="1990023" y="100030"/>
                  <a:pt x="1990023" y="99144"/>
                </a:cubicBezTo>
                <a:cubicBezTo>
                  <a:pt x="1990023" y="89385"/>
                  <a:pt x="1987758" y="82508"/>
                  <a:pt x="1983236" y="78517"/>
                </a:cubicBezTo>
                <a:cubicBezTo>
                  <a:pt x="1977116" y="73105"/>
                  <a:pt x="1968023" y="70399"/>
                  <a:pt x="1955955" y="70399"/>
                </a:cubicBezTo>
                <a:cubicBezTo>
                  <a:pt x="1944688" y="70399"/>
                  <a:pt x="1936372" y="72371"/>
                  <a:pt x="1931003" y="76321"/>
                </a:cubicBezTo>
                <a:cubicBezTo>
                  <a:pt x="1925636" y="80269"/>
                  <a:pt x="1921665" y="87253"/>
                  <a:pt x="1919092" y="97280"/>
                </a:cubicBezTo>
                <a:lnTo>
                  <a:pt x="1895673" y="94087"/>
                </a:lnTo>
                <a:cubicBezTo>
                  <a:pt x="1897802" y="84060"/>
                  <a:pt x="1901305" y="75968"/>
                  <a:pt x="1906185" y="69797"/>
                </a:cubicBezTo>
                <a:cubicBezTo>
                  <a:pt x="1911063" y="63634"/>
                  <a:pt x="1918116" y="58885"/>
                  <a:pt x="1927343" y="55555"/>
                </a:cubicBezTo>
                <a:cubicBezTo>
                  <a:pt x="1936566" y="52229"/>
                  <a:pt x="1947262" y="50569"/>
                  <a:pt x="1959415" y="50569"/>
                </a:cubicBezTo>
                <a:cubicBezTo>
                  <a:pt x="1971478" y="50569"/>
                  <a:pt x="1981282" y="51988"/>
                  <a:pt x="1988828" y="54829"/>
                </a:cubicBezTo>
                <a:cubicBezTo>
                  <a:pt x="1996369" y="57668"/>
                  <a:pt x="2001912" y="61240"/>
                  <a:pt x="2005462" y="65542"/>
                </a:cubicBezTo>
                <a:cubicBezTo>
                  <a:pt x="2009009" y="69844"/>
                  <a:pt x="2011492" y="75279"/>
                  <a:pt x="2012914" y="81847"/>
                </a:cubicBezTo>
                <a:cubicBezTo>
                  <a:pt x="2013711" y="85928"/>
                  <a:pt x="2014110" y="93291"/>
                  <a:pt x="2014110" y="103936"/>
                </a:cubicBezTo>
                <a:lnTo>
                  <a:pt x="2014110" y="135875"/>
                </a:lnTo>
                <a:cubicBezTo>
                  <a:pt x="2014110" y="158141"/>
                  <a:pt x="2014617" y="172225"/>
                  <a:pt x="2015640" y="178122"/>
                </a:cubicBezTo>
                <a:cubicBezTo>
                  <a:pt x="2016662" y="184026"/>
                  <a:pt x="2018678" y="189681"/>
                  <a:pt x="2021695" y="195091"/>
                </a:cubicBezTo>
                <a:lnTo>
                  <a:pt x="1996675" y="195091"/>
                </a:lnTo>
                <a:cubicBezTo>
                  <a:pt x="1994195" y="190123"/>
                  <a:pt x="1992596" y="184313"/>
                  <a:pt x="1991883" y="177661"/>
                </a:cubicBezTo>
                <a:close/>
                <a:moveTo>
                  <a:pt x="1989893" y="124161"/>
                </a:moveTo>
                <a:cubicBezTo>
                  <a:pt x="1981199" y="127714"/>
                  <a:pt x="1968156" y="130728"/>
                  <a:pt x="1950765" y="133212"/>
                </a:cubicBezTo>
                <a:cubicBezTo>
                  <a:pt x="1940915" y="134633"/>
                  <a:pt x="1933952" y="136228"/>
                  <a:pt x="1929871" y="138002"/>
                </a:cubicBezTo>
                <a:cubicBezTo>
                  <a:pt x="1925788" y="139774"/>
                  <a:pt x="1922638" y="142370"/>
                  <a:pt x="1920423" y="145786"/>
                </a:cubicBezTo>
                <a:cubicBezTo>
                  <a:pt x="1918206" y="149202"/>
                  <a:pt x="1917097" y="152993"/>
                  <a:pt x="1917097" y="157165"/>
                </a:cubicBezTo>
                <a:cubicBezTo>
                  <a:pt x="1917097" y="163552"/>
                  <a:pt x="1919512" y="168873"/>
                  <a:pt x="1924351" y="173135"/>
                </a:cubicBezTo>
                <a:cubicBezTo>
                  <a:pt x="1929186" y="177394"/>
                  <a:pt x="1936260" y="179521"/>
                  <a:pt x="1945577" y="179521"/>
                </a:cubicBezTo>
                <a:cubicBezTo>
                  <a:pt x="1954803" y="179521"/>
                  <a:pt x="1963011" y="177502"/>
                  <a:pt x="1970197" y="173467"/>
                </a:cubicBezTo>
                <a:cubicBezTo>
                  <a:pt x="1977383" y="169427"/>
                  <a:pt x="1982660" y="163909"/>
                  <a:pt x="1986034" y="156900"/>
                </a:cubicBezTo>
                <a:cubicBezTo>
                  <a:pt x="1988604" y="151488"/>
                  <a:pt x="1989893" y="143504"/>
                  <a:pt x="1989893" y="132945"/>
                </a:cubicBezTo>
                <a:close/>
                <a:moveTo>
                  <a:pt x="2124640" y="53763"/>
                </a:moveTo>
                <a:lnTo>
                  <a:pt x="2236158" y="53763"/>
                </a:lnTo>
                <a:lnTo>
                  <a:pt x="2236158" y="195091"/>
                </a:lnTo>
                <a:lnTo>
                  <a:pt x="2212207" y="195091"/>
                </a:lnTo>
                <a:lnTo>
                  <a:pt x="2212207" y="73592"/>
                </a:lnTo>
                <a:lnTo>
                  <a:pt x="2148595" y="73592"/>
                </a:lnTo>
                <a:lnTo>
                  <a:pt x="2148595" y="195091"/>
                </a:lnTo>
                <a:lnTo>
                  <a:pt x="2124640" y="195091"/>
                </a:lnTo>
                <a:close/>
                <a:moveTo>
                  <a:pt x="2263176" y="124427"/>
                </a:moveTo>
                <a:cubicBezTo>
                  <a:pt x="2263176" y="98255"/>
                  <a:pt x="2270451" y="78872"/>
                  <a:pt x="2285003" y="66273"/>
                </a:cubicBezTo>
                <a:cubicBezTo>
                  <a:pt x="2297156" y="55804"/>
                  <a:pt x="2311974" y="50569"/>
                  <a:pt x="2329448" y="50569"/>
                </a:cubicBezTo>
                <a:cubicBezTo>
                  <a:pt x="2348878" y="50569"/>
                  <a:pt x="2364760" y="56934"/>
                  <a:pt x="2377095" y="69667"/>
                </a:cubicBezTo>
                <a:cubicBezTo>
                  <a:pt x="2389424" y="82400"/>
                  <a:pt x="2395591" y="99987"/>
                  <a:pt x="2395591" y="122433"/>
                </a:cubicBezTo>
                <a:cubicBezTo>
                  <a:pt x="2395591" y="140620"/>
                  <a:pt x="2392862" y="154926"/>
                  <a:pt x="2387404" y="165348"/>
                </a:cubicBezTo>
                <a:cubicBezTo>
                  <a:pt x="2381951" y="175775"/>
                  <a:pt x="2374009" y="183871"/>
                  <a:pt x="2363583" y="189634"/>
                </a:cubicBezTo>
                <a:cubicBezTo>
                  <a:pt x="2353158" y="195401"/>
                  <a:pt x="2341782" y="198285"/>
                  <a:pt x="2329448" y="198285"/>
                </a:cubicBezTo>
                <a:cubicBezTo>
                  <a:pt x="2309663" y="198285"/>
                  <a:pt x="2293671" y="191942"/>
                  <a:pt x="2281475" y="179256"/>
                </a:cubicBezTo>
                <a:cubicBezTo>
                  <a:pt x="2269274" y="166568"/>
                  <a:pt x="2263176" y="148295"/>
                  <a:pt x="2263176" y="124427"/>
                </a:cubicBezTo>
                <a:close/>
                <a:moveTo>
                  <a:pt x="2287796" y="124427"/>
                </a:moveTo>
                <a:cubicBezTo>
                  <a:pt x="2287796" y="142529"/>
                  <a:pt x="2291746" y="156078"/>
                  <a:pt x="2299640" y="165085"/>
                </a:cubicBezTo>
                <a:cubicBezTo>
                  <a:pt x="2307536" y="174089"/>
                  <a:pt x="2317471" y="178593"/>
                  <a:pt x="2329448" y="178593"/>
                </a:cubicBezTo>
                <a:cubicBezTo>
                  <a:pt x="2341339" y="178593"/>
                  <a:pt x="2351229" y="174068"/>
                  <a:pt x="2359123" y="165014"/>
                </a:cubicBezTo>
                <a:cubicBezTo>
                  <a:pt x="2367021" y="155966"/>
                  <a:pt x="2370967" y="142168"/>
                  <a:pt x="2370967" y="123632"/>
                </a:cubicBezTo>
                <a:cubicBezTo>
                  <a:pt x="2370967" y="106151"/>
                  <a:pt x="2366997" y="92910"/>
                  <a:pt x="2359058" y="83902"/>
                </a:cubicBezTo>
                <a:cubicBezTo>
                  <a:pt x="2351117" y="74902"/>
                  <a:pt x="2341249" y="70399"/>
                  <a:pt x="2329448" y="70399"/>
                </a:cubicBezTo>
                <a:cubicBezTo>
                  <a:pt x="2317471" y="70399"/>
                  <a:pt x="2307536" y="74881"/>
                  <a:pt x="2299640" y="83837"/>
                </a:cubicBezTo>
                <a:cubicBezTo>
                  <a:pt x="2291746" y="92802"/>
                  <a:pt x="2287796" y="106330"/>
                  <a:pt x="2287796" y="124427"/>
                </a:cubicBezTo>
                <a:close/>
                <a:moveTo>
                  <a:pt x="2429112" y="53763"/>
                </a:moveTo>
                <a:lnTo>
                  <a:pt x="2540364" y="53763"/>
                </a:lnTo>
                <a:lnTo>
                  <a:pt x="2540364" y="195091"/>
                </a:lnTo>
                <a:lnTo>
                  <a:pt x="2516541" y="195091"/>
                </a:lnTo>
                <a:lnTo>
                  <a:pt x="2516541" y="73592"/>
                </a:lnTo>
                <a:lnTo>
                  <a:pt x="2453065" y="73592"/>
                </a:lnTo>
                <a:lnTo>
                  <a:pt x="2453065" y="143989"/>
                </a:lnTo>
                <a:cubicBezTo>
                  <a:pt x="2453065" y="160405"/>
                  <a:pt x="2452533" y="171231"/>
                  <a:pt x="2451471" y="176462"/>
                </a:cubicBezTo>
                <a:cubicBezTo>
                  <a:pt x="2450402" y="181697"/>
                  <a:pt x="2447474" y="186265"/>
                  <a:pt x="2442682" y="190170"/>
                </a:cubicBezTo>
                <a:cubicBezTo>
                  <a:pt x="2437891" y="194073"/>
                  <a:pt x="2430972" y="196023"/>
                  <a:pt x="2421926" y="196023"/>
                </a:cubicBezTo>
                <a:cubicBezTo>
                  <a:pt x="2416334" y="196023"/>
                  <a:pt x="2409901" y="195672"/>
                  <a:pt x="2402626" y="194958"/>
                </a:cubicBezTo>
                <a:lnTo>
                  <a:pt x="2402626" y="175000"/>
                </a:lnTo>
                <a:lnTo>
                  <a:pt x="2413141" y="175000"/>
                </a:lnTo>
                <a:cubicBezTo>
                  <a:pt x="2418113" y="175000"/>
                  <a:pt x="2421659" y="174489"/>
                  <a:pt x="2423790" y="173470"/>
                </a:cubicBezTo>
                <a:cubicBezTo>
                  <a:pt x="2425917" y="172447"/>
                  <a:pt x="2427336" y="170828"/>
                  <a:pt x="2428045" y="168611"/>
                </a:cubicBezTo>
                <a:cubicBezTo>
                  <a:pt x="2428755" y="166396"/>
                  <a:pt x="2429112" y="159164"/>
                  <a:pt x="2429112" y="146920"/>
                </a:cubicBezTo>
                <a:close/>
                <a:moveTo>
                  <a:pt x="2575361" y="249523"/>
                </a:moveTo>
                <a:lnTo>
                  <a:pt x="2572700" y="227030"/>
                </a:lnTo>
                <a:cubicBezTo>
                  <a:pt x="2577931" y="228449"/>
                  <a:pt x="2582499" y="229159"/>
                  <a:pt x="2586406" y="229159"/>
                </a:cubicBezTo>
                <a:cubicBezTo>
                  <a:pt x="2591730" y="229159"/>
                  <a:pt x="2595985" y="228273"/>
                  <a:pt x="2599182" y="226498"/>
                </a:cubicBezTo>
                <a:cubicBezTo>
                  <a:pt x="2602379" y="224723"/>
                  <a:pt x="2604996" y="222239"/>
                  <a:pt x="2607033" y="219046"/>
                </a:cubicBezTo>
                <a:cubicBezTo>
                  <a:pt x="2608542" y="216652"/>
                  <a:pt x="2610983" y="210709"/>
                  <a:pt x="2614352" y="201215"/>
                </a:cubicBezTo>
                <a:cubicBezTo>
                  <a:pt x="2614796" y="199883"/>
                  <a:pt x="2615508" y="197929"/>
                  <a:pt x="2616483" y="195358"/>
                </a:cubicBezTo>
                <a:lnTo>
                  <a:pt x="2562851" y="53763"/>
                </a:lnTo>
                <a:lnTo>
                  <a:pt x="2588670" y="53763"/>
                </a:lnTo>
                <a:lnTo>
                  <a:pt x="2618078" y="135608"/>
                </a:lnTo>
                <a:cubicBezTo>
                  <a:pt x="2621891" y="145988"/>
                  <a:pt x="2625307" y="156900"/>
                  <a:pt x="2628327" y="168348"/>
                </a:cubicBezTo>
                <a:cubicBezTo>
                  <a:pt x="2631074" y="157342"/>
                  <a:pt x="2634361" y="146606"/>
                  <a:pt x="2638174" y="136142"/>
                </a:cubicBezTo>
                <a:lnTo>
                  <a:pt x="2668381" y="53763"/>
                </a:lnTo>
                <a:lnTo>
                  <a:pt x="2692335" y="53763"/>
                </a:lnTo>
                <a:lnTo>
                  <a:pt x="2638574" y="197485"/>
                </a:lnTo>
                <a:cubicBezTo>
                  <a:pt x="2632805" y="213012"/>
                  <a:pt x="2628327" y="223704"/>
                  <a:pt x="2625131" y="229562"/>
                </a:cubicBezTo>
                <a:cubicBezTo>
                  <a:pt x="2620872" y="237456"/>
                  <a:pt x="2615994" y="243245"/>
                  <a:pt x="2610493" y="246928"/>
                </a:cubicBezTo>
                <a:cubicBezTo>
                  <a:pt x="2604992" y="250611"/>
                  <a:pt x="2598426" y="252447"/>
                  <a:pt x="2590797" y="252447"/>
                </a:cubicBezTo>
                <a:cubicBezTo>
                  <a:pt x="2586183" y="252447"/>
                  <a:pt x="2581038" y="251472"/>
                  <a:pt x="2575361" y="249523"/>
                </a:cubicBezTo>
                <a:close/>
                <a:moveTo>
                  <a:pt x="2699143" y="124427"/>
                </a:moveTo>
                <a:cubicBezTo>
                  <a:pt x="2699143" y="98255"/>
                  <a:pt x="2706418" y="78872"/>
                  <a:pt x="2720974" y="66273"/>
                </a:cubicBezTo>
                <a:cubicBezTo>
                  <a:pt x="2733128" y="55804"/>
                  <a:pt x="2747941" y="50569"/>
                  <a:pt x="2765415" y="50569"/>
                </a:cubicBezTo>
                <a:cubicBezTo>
                  <a:pt x="2784848" y="50569"/>
                  <a:pt x="2800731" y="56934"/>
                  <a:pt x="2813062" y="69667"/>
                </a:cubicBezTo>
                <a:cubicBezTo>
                  <a:pt x="2825395" y="82400"/>
                  <a:pt x="2831558" y="99987"/>
                  <a:pt x="2831558" y="122433"/>
                </a:cubicBezTo>
                <a:cubicBezTo>
                  <a:pt x="2831558" y="140620"/>
                  <a:pt x="2828830" y="154926"/>
                  <a:pt x="2823375" y="165348"/>
                </a:cubicBezTo>
                <a:cubicBezTo>
                  <a:pt x="2817922" y="175775"/>
                  <a:pt x="2809981" y="183871"/>
                  <a:pt x="2799554" y="189634"/>
                </a:cubicBezTo>
                <a:cubicBezTo>
                  <a:pt x="2789124" y="195401"/>
                  <a:pt x="2777749" y="198285"/>
                  <a:pt x="2765415" y="198285"/>
                </a:cubicBezTo>
                <a:cubicBezTo>
                  <a:pt x="2745633" y="198285"/>
                  <a:pt x="2729643" y="191942"/>
                  <a:pt x="2717446" y="179256"/>
                </a:cubicBezTo>
                <a:cubicBezTo>
                  <a:pt x="2705241" y="166568"/>
                  <a:pt x="2699143" y="148295"/>
                  <a:pt x="2699143" y="124427"/>
                </a:cubicBezTo>
                <a:close/>
                <a:moveTo>
                  <a:pt x="2723766" y="124427"/>
                </a:moveTo>
                <a:cubicBezTo>
                  <a:pt x="2723766" y="142529"/>
                  <a:pt x="2727712" y="156078"/>
                  <a:pt x="2735611" y="165085"/>
                </a:cubicBezTo>
                <a:cubicBezTo>
                  <a:pt x="2743506" y="174089"/>
                  <a:pt x="2753439" y="178593"/>
                  <a:pt x="2765415" y="178593"/>
                </a:cubicBezTo>
                <a:cubicBezTo>
                  <a:pt x="2777306" y="178593"/>
                  <a:pt x="2787199" y="174068"/>
                  <a:pt x="2795093" y="165014"/>
                </a:cubicBezTo>
                <a:cubicBezTo>
                  <a:pt x="2802989" y="155966"/>
                  <a:pt x="2806938" y="142168"/>
                  <a:pt x="2806938" y="123632"/>
                </a:cubicBezTo>
                <a:cubicBezTo>
                  <a:pt x="2806938" y="106151"/>
                  <a:pt x="2802968" y="92910"/>
                  <a:pt x="2795029" y="83902"/>
                </a:cubicBezTo>
                <a:cubicBezTo>
                  <a:pt x="2787087" y="74902"/>
                  <a:pt x="2777216" y="70399"/>
                  <a:pt x="2765415" y="70399"/>
                </a:cubicBezTo>
                <a:cubicBezTo>
                  <a:pt x="2753439" y="70399"/>
                  <a:pt x="2743506" y="74881"/>
                  <a:pt x="2735611" y="83837"/>
                </a:cubicBezTo>
                <a:cubicBezTo>
                  <a:pt x="2727712" y="92802"/>
                  <a:pt x="2723766" y="106330"/>
                  <a:pt x="2723766" y="124427"/>
                </a:cubicBezTo>
                <a:close/>
                <a:moveTo>
                  <a:pt x="2951856" y="143327"/>
                </a:moveTo>
                <a:lnTo>
                  <a:pt x="2975411" y="146387"/>
                </a:lnTo>
                <a:cubicBezTo>
                  <a:pt x="2972840" y="162620"/>
                  <a:pt x="2966253" y="175331"/>
                  <a:pt x="2955651" y="184511"/>
                </a:cubicBezTo>
                <a:cubicBezTo>
                  <a:pt x="2945049" y="193692"/>
                  <a:pt x="2932031" y="198285"/>
                  <a:pt x="2916595" y="198285"/>
                </a:cubicBezTo>
                <a:cubicBezTo>
                  <a:pt x="2897255" y="198285"/>
                  <a:pt x="2881706" y="191963"/>
                  <a:pt x="2869952" y="179320"/>
                </a:cubicBezTo>
                <a:cubicBezTo>
                  <a:pt x="2858199" y="166680"/>
                  <a:pt x="2852320" y="148558"/>
                  <a:pt x="2852320" y="124961"/>
                </a:cubicBezTo>
                <a:cubicBezTo>
                  <a:pt x="2852320" y="109703"/>
                  <a:pt x="2854847" y="96347"/>
                  <a:pt x="2859904" y="84902"/>
                </a:cubicBezTo>
                <a:cubicBezTo>
                  <a:pt x="2864959" y="73455"/>
                  <a:pt x="2872660" y="64876"/>
                  <a:pt x="2882995" y="59148"/>
                </a:cubicBezTo>
                <a:cubicBezTo>
                  <a:pt x="2893330" y="53428"/>
                  <a:pt x="2904570" y="50569"/>
                  <a:pt x="2916727" y="50569"/>
                </a:cubicBezTo>
                <a:cubicBezTo>
                  <a:pt x="2932075" y="50569"/>
                  <a:pt x="2944631" y="54450"/>
                  <a:pt x="2954391" y="62212"/>
                </a:cubicBezTo>
                <a:cubicBezTo>
                  <a:pt x="2964146" y="69973"/>
                  <a:pt x="2970403" y="81001"/>
                  <a:pt x="2973154" y="95286"/>
                </a:cubicBezTo>
                <a:lnTo>
                  <a:pt x="2949865" y="98879"/>
                </a:lnTo>
                <a:cubicBezTo>
                  <a:pt x="2947647" y="89385"/>
                  <a:pt x="2943720" y="82243"/>
                  <a:pt x="2938086" y="77451"/>
                </a:cubicBezTo>
                <a:cubicBezTo>
                  <a:pt x="2932456" y="72659"/>
                  <a:pt x="2925644" y="70266"/>
                  <a:pt x="2917660" y="70266"/>
                </a:cubicBezTo>
                <a:cubicBezTo>
                  <a:pt x="2905593" y="70266"/>
                  <a:pt x="2895789" y="74589"/>
                  <a:pt x="2888248" y="83240"/>
                </a:cubicBezTo>
                <a:cubicBezTo>
                  <a:pt x="2880710" y="91890"/>
                  <a:pt x="2876936" y="105578"/>
                  <a:pt x="2876936" y="124294"/>
                </a:cubicBezTo>
                <a:cubicBezTo>
                  <a:pt x="2876936" y="143280"/>
                  <a:pt x="2880576" y="157075"/>
                  <a:pt x="2887852" y="165683"/>
                </a:cubicBezTo>
                <a:cubicBezTo>
                  <a:pt x="2895128" y="174291"/>
                  <a:pt x="2904617" y="178593"/>
                  <a:pt x="2916328" y="178593"/>
                </a:cubicBezTo>
                <a:cubicBezTo>
                  <a:pt x="2925731" y="178593"/>
                  <a:pt x="2933586" y="175710"/>
                  <a:pt x="2939882" y="169941"/>
                </a:cubicBezTo>
                <a:cubicBezTo>
                  <a:pt x="2946183" y="164174"/>
                  <a:pt x="2950171" y="155305"/>
                  <a:pt x="2951856" y="143327"/>
                </a:cubicBezTo>
                <a:close/>
                <a:moveTo>
                  <a:pt x="2982999" y="53763"/>
                </a:moveTo>
                <a:lnTo>
                  <a:pt x="3097842" y="53763"/>
                </a:lnTo>
                <a:lnTo>
                  <a:pt x="3097842" y="73592"/>
                </a:lnTo>
                <a:lnTo>
                  <a:pt x="3052332" y="73592"/>
                </a:lnTo>
                <a:lnTo>
                  <a:pt x="3052332" y="195091"/>
                </a:lnTo>
                <a:lnTo>
                  <a:pt x="3028511" y="195091"/>
                </a:lnTo>
                <a:lnTo>
                  <a:pt x="3028511" y="73592"/>
                </a:lnTo>
                <a:lnTo>
                  <a:pt x="2982999" y="73592"/>
                </a:lnTo>
                <a:close/>
                <a:moveTo>
                  <a:pt x="3120736" y="249257"/>
                </a:moveTo>
                <a:lnTo>
                  <a:pt x="3120736" y="53763"/>
                </a:lnTo>
                <a:lnTo>
                  <a:pt x="3142559" y="53763"/>
                </a:lnTo>
                <a:lnTo>
                  <a:pt x="3142559" y="72130"/>
                </a:lnTo>
                <a:cubicBezTo>
                  <a:pt x="3147703" y="64944"/>
                  <a:pt x="3153517" y="59556"/>
                  <a:pt x="3159994" y="55959"/>
                </a:cubicBezTo>
                <a:cubicBezTo>
                  <a:pt x="3166466" y="52366"/>
                  <a:pt x="3174318" y="50569"/>
                  <a:pt x="3183548" y="50569"/>
                </a:cubicBezTo>
                <a:cubicBezTo>
                  <a:pt x="3195612" y="50569"/>
                  <a:pt x="3206261" y="53673"/>
                  <a:pt x="3215484" y="59883"/>
                </a:cubicBezTo>
                <a:cubicBezTo>
                  <a:pt x="3224711" y="66092"/>
                  <a:pt x="3231677" y="74855"/>
                  <a:pt x="3236378" y="86166"/>
                </a:cubicBezTo>
                <a:cubicBezTo>
                  <a:pt x="3241079" y="97482"/>
                  <a:pt x="3243430" y="109879"/>
                  <a:pt x="3243430" y="123365"/>
                </a:cubicBezTo>
                <a:cubicBezTo>
                  <a:pt x="3243430" y="137827"/>
                  <a:pt x="3240836" y="150845"/>
                  <a:pt x="3235648" y="162422"/>
                </a:cubicBezTo>
                <a:cubicBezTo>
                  <a:pt x="3230456" y="173995"/>
                  <a:pt x="3222919" y="182873"/>
                  <a:pt x="3213025" y="189036"/>
                </a:cubicBezTo>
                <a:cubicBezTo>
                  <a:pt x="3203132" y="195199"/>
                  <a:pt x="3192732" y="198285"/>
                  <a:pt x="3181816" y="198285"/>
                </a:cubicBezTo>
                <a:cubicBezTo>
                  <a:pt x="3173835" y="198285"/>
                  <a:pt x="3166668" y="196600"/>
                  <a:pt x="3160325" y="193227"/>
                </a:cubicBezTo>
                <a:cubicBezTo>
                  <a:pt x="3153986" y="189858"/>
                  <a:pt x="3148772" y="185602"/>
                  <a:pt x="3144690" y="180455"/>
                </a:cubicBezTo>
                <a:lnTo>
                  <a:pt x="3144690" y="249257"/>
                </a:lnTo>
                <a:close/>
                <a:moveTo>
                  <a:pt x="3142426" y="125226"/>
                </a:moveTo>
                <a:cubicBezTo>
                  <a:pt x="3142426" y="143414"/>
                  <a:pt x="3146109" y="156855"/>
                  <a:pt x="3153470" y="165550"/>
                </a:cubicBezTo>
                <a:cubicBezTo>
                  <a:pt x="3160836" y="174244"/>
                  <a:pt x="3169750" y="178593"/>
                  <a:pt x="3180222" y="178593"/>
                </a:cubicBezTo>
                <a:cubicBezTo>
                  <a:pt x="3190867" y="178593"/>
                  <a:pt x="3199982" y="174089"/>
                  <a:pt x="3207571" y="165085"/>
                </a:cubicBezTo>
                <a:cubicBezTo>
                  <a:pt x="3215152" y="156078"/>
                  <a:pt x="3218947" y="142128"/>
                  <a:pt x="3218947" y="123228"/>
                </a:cubicBezTo>
                <a:cubicBezTo>
                  <a:pt x="3218947" y="105221"/>
                  <a:pt x="3215243" y="91736"/>
                  <a:pt x="3207837" y="82775"/>
                </a:cubicBezTo>
                <a:cubicBezTo>
                  <a:pt x="3200426" y="73815"/>
                  <a:pt x="3191576" y="69336"/>
                  <a:pt x="3181288" y="69336"/>
                </a:cubicBezTo>
                <a:cubicBezTo>
                  <a:pt x="3171082" y="69336"/>
                  <a:pt x="3162056" y="74102"/>
                  <a:pt x="3154205" y="83642"/>
                </a:cubicBezTo>
                <a:cubicBezTo>
                  <a:pt x="3146349" y="93179"/>
                  <a:pt x="3142426" y="107043"/>
                  <a:pt x="3142426" y="125226"/>
                </a:cubicBezTo>
                <a:close/>
                <a:moveTo>
                  <a:pt x="3263392" y="124427"/>
                </a:moveTo>
                <a:cubicBezTo>
                  <a:pt x="3263392" y="98255"/>
                  <a:pt x="3270664" y="78872"/>
                  <a:pt x="3285220" y="66273"/>
                </a:cubicBezTo>
                <a:cubicBezTo>
                  <a:pt x="3297374" y="55804"/>
                  <a:pt x="3312191" y="50569"/>
                  <a:pt x="3329665" y="50569"/>
                </a:cubicBezTo>
                <a:cubicBezTo>
                  <a:pt x="3349094" y="50569"/>
                  <a:pt x="3364978" y="56934"/>
                  <a:pt x="3377311" y="69667"/>
                </a:cubicBezTo>
                <a:cubicBezTo>
                  <a:pt x="3389642" y="82400"/>
                  <a:pt x="3395808" y="99987"/>
                  <a:pt x="3395808" y="122433"/>
                </a:cubicBezTo>
                <a:cubicBezTo>
                  <a:pt x="3395808" y="140620"/>
                  <a:pt x="3393076" y="154926"/>
                  <a:pt x="3387621" y="165348"/>
                </a:cubicBezTo>
                <a:cubicBezTo>
                  <a:pt x="3382168" y="175775"/>
                  <a:pt x="3374226" y="183871"/>
                  <a:pt x="3363801" y="189634"/>
                </a:cubicBezTo>
                <a:cubicBezTo>
                  <a:pt x="3353374" y="195401"/>
                  <a:pt x="3341999" y="198285"/>
                  <a:pt x="3329665" y="198285"/>
                </a:cubicBezTo>
                <a:cubicBezTo>
                  <a:pt x="3309879" y="198285"/>
                  <a:pt x="3293889" y="191942"/>
                  <a:pt x="3281692" y="179256"/>
                </a:cubicBezTo>
                <a:cubicBezTo>
                  <a:pt x="3269490" y="166568"/>
                  <a:pt x="3263392" y="148295"/>
                  <a:pt x="3263392" y="124427"/>
                </a:cubicBezTo>
                <a:close/>
                <a:moveTo>
                  <a:pt x="3288014" y="124427"/>
                </a:moveTo>
                <a:cubicBezTo>
                  <a:pt x="3288014" y="142529"/>
                  <a:pt x="3291962" y="156078"/>
                  <a:pt x="3299858" y="165085"/>
                </a:cubicBezTo>
                <a:cubicBezTo>
                  <a:pt x="3307752" y="174089"/>
                  <a:pt x="3317688" y="178593"/>
                  <a:pt x="3329665" y="178593"/>
                </a:cubicBezTo>
                <a:cubicBezTo>
                  <a:pt x="3341552" y="178593"/>
                  <a:pt x="3351445" y="174068"/>
                  <a:pt x="3359339" y="165014"/>
                </a:cubicBezTo>
                <a:cubicBezTo>
                  <a:pt x="3367235" y="155966"/>
                  <a:pt x="3371183" y="142168"/>
                  <a:pt x="3371183" y="123632"/>
                </a:cubicBezTo>
                <a:cubicBezTo>
                  <a:pt x="3371183" y="106151"/>
                  <a:pt x="3367213" y="92910"/>
                  <a:pt x="3359275" y="83902"/>
                </a:cubicBezTo>
                <a:cubicBezTo>
                  <a:pt x="3351333" y="74902"/>
                  <a:pt x="3341466" y="70399"/>
                  <a:pt x="3329665" y="70399"/>
                </a:cubicBezTo>
                <a:cubicBezTo>
                  <a:pt x="3317688" y="70399"/>
                  <a:pt x="3307752" y="74881"/>
                  <a:pt x="3299858" y="83837"/>
                </a:cubicBezTo>
                <a:cubicBezTo>
                  <a:pt x="3291962" y="92802"/>
                  <a:pt x="3288014" y="106330"/>
                  <a:pt x="3288014" y="124427"/>
                </a:cubicBezTo>
                <a:close/>
                <a:moveTo>
                  <a:pt x="3424018" y="53763"/>
                </a:moveTo>
                <a:lnTo>
                  <a:pt x="3479241" y="53763"/>
                </a:lnTo>
                <a:cubicBezTo>
                  <a:pt x="3492818" y="53763"/>
                  <a:pt x="3502908" y="54893"/>
                  <a:pt x="3509521" y="57158"/>
                </a:cubicBezTo>
                <a:cubicBezTo>
                  <a:pt x="3516127" y="59418"/>
                  <a:pt x="3521808" y="63565"/>
                  <a:pt x="3526553" y="69596"/>
                </a:cubicBezTo>
                <a:cubicBezTo>
                  <a:pt x="3531297" y="75629"/>
                  <a:pt x="3533674" y="82861"/>
                  <a:pt x="3533674" y="91293"/>
                </a:cubicBezTo>
                <a:cubicBezTo>
                  <a:pt x="3533674" y="98035"/>
                  <a:pt x="3532276" y="103910"/>
                  <a:pt x="3529482" y="108922"/>
                </a:cubicBezTo>
                <a:cubicBezTo>
                  <a:pt x="3526686" y="113937"/>
                  <a:pt x="3522492" y="118127"/>
                  <a:pt x="3516908" y="121500"/>
                </a:cubicBezTo>
                <a:cubicBezTo>
                  <a:pt x="3523561" y="123719"/>
                  <a:pt x="3529084" y="127865"/>
                  <a:pt x="3533476" y="133942"/>
                </a:cubicBezTo>
                <a:cubicBezTo>
                  <a:pt x="3537867" y="140023"/>
                  <a:pt x="3540060" y="147230"/>
                  <a:pt x="3540060" y="155571"/>
                </a:cubicBezTo>
                <a:cubicBezTo>
                  <a:pt x="3539174" y="168966"/>
                  <a:pt x="3534382" y="178903"/>
                  <a:pt x="3525689" y="185378"/>
                </a:cubicBezTo>
                <a:cubicBezTo>
                  <a:pt x="3516995" y="191855"/>
                  <a:pt x="3504352" y="195091"/>
                  <a:pt x="3487763" y="195091"/>
                </a:cubicBezTo>
                <a:lnTo>
                  <a:pt x="3424018" y="195091"/>
                </a:lnTo>
                <a:close/>
                <a:moveTo>
                  <a:pt x="3447969" y="113249"/>
                </a:moveTo>
                <a:lnTo>
                  <a:pt x="3473521" y="113249"/>
                </a:lnTo>
                <a:cubicBezTo>
                  <a:pt x="3483727" y="113249"/>
                  <a:pt x="3490732" y="112716"/>
                  <a:pt x="3494552" y="111651"/>
                </a:cubicBezTo>
                <a:cubicBezTo>
                  <a:pt x="3498365" y="110589"/>
                  <a:pt x="3501777" y="108437"/>
                  <a:pt x="3504797" y="105199"/>
                </a:cubicBezTo>
                <a:cubicBezTo>
                  <a:pt x="3507811" y="101960"/>
                  <a:pt x="3509320" y="98079"/>
                  <a:pt x="3509320" y="93553"/>
                </a:cubicBezTo>
                <a:cubicBezTo>
                  <a:pt x="3509320" y="86101"/>
                  <a:pt x="3506681" y="80911"/>
                  <a:pt x="3501403" y="77983"/>
                </a:cubicBezTo>
                <a:cubicBezTo>
                  <a:pt x="3496126" y="75057"/>
                  <a:pt x="3487096" y="73592"/>
                  <a:pt x="3474320" y="73592"/>
                </a:cubicBezTo>
                <a:lnTo>
                  <a:pt x="3447969" y="73592"/>
                </a:lnTo>
                <a:close/>
                <a:moveTo>
                  <a:pt x="3447969" y="175396"/>
                </a:moveTo>
                <a:lnTo>
                  <a:pt x="3479508" y="175396"/>
                </a:lnTo>
                <a:cubicBezTo>
                  <a:pt x="3493083" y="175396"/>
                  <a:pt x="3502400" y="173819"/>
                  <a:pt x="3507458" y="170669"/>
                </a:cubicBezTo>
                <a:cubicBezTo>
                  <a:pt x="3512513" y="167520"/>
                  <a:pt x="3515177" y="162090"/>
                  <a:pt x="3515443" y="154372"/>
                </a:cubicBezTo>
                <a:cubicBezTo>
                  <a:pt x="3515443" y="149844"/>
                  <a:pt x="3513978" y="145649"/>
                  <a:pt x="3511051" y="141791"/>
                </a:cubicBezTo>
                <a:cubicBezTo>
                  <a:pt x="3508125" y="137935"/>
                  <a:pt x="3504309" y="135498"/>
                  <a:pt x="3499603" y="134475"/>
                </a:cubicBezTo>
                <a:cubicBezTo>
                  <a:pt x="3494902" y="133452"/>
                  <a:pt x="3487359" y="132945"/>
                  <a:pt x="3476984" y="132945"/>
                </a:cubicBezTo>
                <a:lnTo>
                  <a:pt x="3447969" y="132945"/>
                </a:lnTo>
                <a:close/>
                <a:moveTo>
                  <a:pt x="3662420" y="149581"/>
                </a:moveTo>
                <a:lnTo>
                  <a:pt x="3687174" y="152640"/>
                </a:lnTo>
                <a:cubicBezTo>
                  <a:pt x="3683268" y="167102"/>
                  <a:pt x="3676043" y="178322"/>
                  <a:pt x="3665481" y="186308"/>
                </a:cubicBezTo>
                <a:cubicBezTo>
                  <a:pt x="3654922" y="194289"/>
                  <a:pt x="3641436" y="198285"/>
                  <a:pt x="3625027" y="198285"/>
                </a:cubicBezTo>
                <a:cubicBezTo>
                  <a:pt x="3604355" y="198285"/>
                  <a:pt x="3587965" y="191920"/>
                  <a:pt x="3575855" y="179187"/>
                </a:cubicBezTo>
                <a:cubicBezTo>
                  <a:pt x="3563745" y="166457"/>
                  <a:pt x="3557689" y="148604"/>
                  <a:pt x="3557689" y="125626"/>
                </a:cubicBezTo>
                <a:cubicBezTo>
                  <a:pt x="3557689" y="101848"/>
                  <a:pt x="3563813" y="83395"/>
                  <a:pt x="3576056" y="70266"/>
                </a:cubicBezTo>
                <a:cubicBezTo>
                  <a:pt x="3588296" y="57132"/>
                  <a:pt x="3604180" y="50569"/>
                  <a:pt x="3623695" y="50569"/>
                </a:cubicBezTo>
                <a:cubicBezTo>
                  <a:pt x="3642595" y="50569"/>
                  <a:pt x="3658028" y="56999"/>
                  <a:pt x="3670009" y="69862"/>
                </a:cubicBezTo>
                <a:cubicBezTo>
                  <a:pt x="3681987" y="82728"/>
                  <a:pt x="3687973" y="100826"/>
                  <a:pt x="3687973" y="124161"/>
                </a:cubicBezTo>
                <a:cubicBezTo>
                  <a:pt x="3687973" y="125579"/>
                  <a:pt x="3687927" y="127710"/>
                  <a:pt x="3687836" y="130551"/>
                </a:cubicBezTo>
                <a:lnTo>
                  <a:pt x="3582443" y="130551"/>
                </a:lnTo>
                <a:cubicBezTo>
                  <a:pt x="3583328" y="146074"/>
                  <a:pt x="3587721" y="157965"/>
                  <a:pt x="3595615" y="166213"/>
                </a:cubicBezTo>
                <a:cubicBezTo>
                  <a:pt x="3603510" y="174468"/>
                  <a:pt x="3613360" y="178593"/>
                  <a:pt x="3625161" y="178593"/>
                </a:cubicBezTo>
                <a:cubicBezTo>
                  <a:pt x="3633944" y="178593"/>
                  <a:pt x="3641443" y="176281"/>
                  <a:pt x="3647653" y="171670"/>
                </a:cubicBezTo>
                <a:cubicBezTo>
                  <a:pt x="3653862" y="167055"/>
                  <a:pt x="3658784" y="159689"/>
                  <a:pt x="3662420" y="149581"/>
                </a:cubicBezTo>
                <a:close/>
                <a:moveTo>
                  <a:pt x="3583775" y="110855"/>
                </a:moveTo>
                <a:lnTo>
                  <a:pt x="3662687" y="110855"/>
                </a:lnTo>
                <a:cubicBezTo>
                  <a:pt x="3661625" y="98965"/>
                  <a:pt x="3658609" y="90047"/>
                  <a:pt x="3653640" y="84103"/>
                </a:cubicBezTo>
                <a:cubicBezTo>
                  <a:pt x="3646011" y="74881"/>
                  <a:pt x="3636119" y="70266"/>
                  <a:pt x="3623961" y="70266"/>
                </a:cubicBezTo>
                <a:cubicBezTo>
                  <a:pt x="3612959" y="70266"/>
                  <a:pt x="3603712" y="73945"/>
                  <a:pt x="3596216" y="81309"/>
                </a:cubicBezTo>
                <a:cubicBezTo>
                  <a:pt x="3588718" y="88675"/>
                  <a:pt x="3584570" y="98522"/>
                  <a:pt x="3583775" y="110855"/>
                </a:cubicBezTo>
                <a:close/>
                <a:moveTo>
                  <a:pt x="3843486" y="195091"/>
                </a:moveTo>
                <a:lnTo>
                  <a:pt x="3843486" y="23023"/>
                </a:lnTo>
                <a:lnTo>
                  <a:pt x="3779212" y="23023"/>
                </a:lnTo>
                <a:lnTo>
                  <a:pt x="3779212" y="0"/>
                </a:lnTo>
                <a:lnTo>
                  <a:pt x="3933845" y="0"/>
                </a:lnTo>
                <a:lnTo>
                  <a:pt x="3933845" y="23023"/>
                </a:lnTo>
                <a:lnTo>
                  <a:pt x="3869305" y="23023"/>
                </a:lnTo>
                <a:lnTo>
                  <a:pt x="3869305" y="195091"/>
                </a:lnTo>
                <a:close/>
                <a:moveTo>
                  <a:pt x="4038041" y="177661"/>
                </a:moveTo>
                <a:cubicBezTo>
                  <a:pt x="4029170" y="185199"/>
                  <a:pt x="4020631" y="190523"/>
                  <a:pt x="4012427" y="193627"/>
                </a:cubicBezTo>
                <a:cubicBezTo>
                  <a:pt x="4004219" y="196730"/>
                  <a:pt x="3995414" y="198285"/>
                  <a:pt x="3986010" y="198285"/>
                </a:cubicBezTo>
                <a:cubicBezTo>
                  <a:pt x="3970486" y="198285"/>
                  <a:pt x="3958550" y="194491"/>
                  <a:pt x="3950212" y="186909"/>
                </a:cubicBezTo>
                <a:cubicBezTo>
                  <a:pt x="3941874" y="179324"/>
                  <a:pt x="3937701" y="169629"/>
                  <a:pt x="3937701" y="157828"/>
                </a:cubicBezTo>
                <a:cubicBezTo>
                  <a:pt x="3937701" y="150909"/>
                  <a:pt x="3939279" y="144591"/>
                  <a:pt x="3942428" y="138867"/>
                </a:cubicBezTo>
                <a:cubicBezTo>
                  <a:pt x="3945579" y="133143"/>
                  <a:pt x="3949704" y="128553"/>
                  <a:pt x="3954802" y="125090"/>
                </a:cubicBezTo>
                <a:cubicBezTo>
                  <a:pt x="3959903" y="121633"/>
                  <a:pt x="3965651" y="119017"/>
                  <a:pt x="3972038" y="117242"/>
                </a:cubicBezTo>
                <a:cubicBezTo>
                  <a:pt x="3976740" y="115999"/>
                  <a:pt x="3983835" y="114801"/>
                  <a:pt x="3993332" y="113649"/>
                </a:cubicBezTo>
                <a:cubicBezTo>
                  <a:pt x="4012672" y="111341"/>
                  <a:pt x="4026910" y="108590"/>
                  <a:pt x="4036050" y="105401"/>
                </a:cubicBezTo>
                <a:cubicBezTo>
                  <a:pt x="4036136" y="102115"/>
                  <a:pt x="4036179" y="100030"/>
                  <a:pt x="4036179" y="99144"/>
                </a:cubicBezTo>
                <a:cubicBezTo>
                  <a:pt x="4036179" y="89385"/>
                  <a:pt x="4033919" y="82508"/>
                  <a:pt x="4029398" y="78517"/>
                </a:cubicBezTo>
                <a:cubicBezTo>
                  <a:pt x="4023274" y="73105"/>
                  <a:pt x="4014181" y="70399"/>
                  <a:pt x="4002113" y="70399"/>
                </a:cubicBezTo>
                <a:cubicBezTo>
                  <a:pt x="3990845" y="70399"/>
                  <a:pt x="3982528" y="72371"/>
                  <a:pt x="3977161" y="76321"/>
                </a:cubicBezTo>
                <a:cubicBezTo>
                  <a:pt x="3971793" y="80269"/>
                  <a:pt x="3967823" y="87253"/>
                  <a:pt x="3965249" y="97280"/>
                </a:cubicBezTo>
                <a:lnTo>
                  <a:pt x="3941831" y="94087"/>
                </a:lnTo>
                <a:cubicBezTo>
                  <a:pt x="3943959" y="84060"/>
                  <a:pt x="3947465" y="75968"/>
                  <a:pt x="3952343" y="69797"/>
                </a:cubicBezTo>
                <a:cubicBezTo>
                  <a:pt x="3957221" y="63634"/>
                  <a:pt x="3964277" y="58885"/>
                  <a:pt x="3973500" y="55555"/>
                </a:cubicBezTo>
                <a:cubicBezTo>
                  <a:pt x="3982726" y="52229"/>
                  <a:pt x="3993419" y="50569"/>
                  <a:pt x="4005576" y="50569"/>
                </a:cubicBezTo>
                <a:cubicBezTo>
                  <a:pt x="4017636" y="50569"/>
                  <a:pt x="4027442" y="51988"/>
                  <a:pt x="4034984" y="54829"/>
                </a:cubicBezTo>
                <a:cubicBezTo>
                  <a:pt x="4042527" y="57668"/>
                  <a:pt x="4048070" y="61240"/>
                  <a:pt x="4051620" y="65542"/>
                </a:cubicBezTo>
                <a:cubicBezTo>
                  <a:pt x="4055166" y="69844"/>
                  <a:pt x="4057650" y="75279"/>
                  <a:pt x="4059073" y="81847"/>
                </a:cubicBezTo>
                <a:cubicBezTo>
                  <a:pt x="4059871" y="85928"/>
                  <a:pt x="4060268" y="93291"/>
                  <a:pt x="4060268" y="103936"/>
                </a:cubicBezTo>
                <a:lnTo>
                  <a:pt x="4060268" y="135875"/>
                </a:lnTo>
                <a:cubicBezTo>
                  <a:pt x="4060268" y="158141"/>
                  <a:pt x="4060774" y="172225"/>
                  <a:pt x="4061797" y="178122"/>
                </a:cubicBezTo>
                <a:cubicBezTo>
                  <a:pt x="4062819" y="184026"/>
                  <a:pt x="4064836" y="189681"/>
                  <a:pt x="4067852" y="195091"/>
                </a:cubicBezTo>
                <a:lnTo>
                  <a:pt x="4042836" y="195091"/>
                </a:lnTo>
                <a:cubicBezTo>
                  <a:pt x="4040352" y="190123"/>
                  <a:pt x="4038757" y="184313"/>
                  <a:pt x="4038041" y="177661"/>
                </a:cubicBezTo>
                <a:close/>
                <a:moveTo>
                  <a:pt x="4036050" y="124161"/>
                </a:moveTo>
                <a:cubicBezTo>
                  <a:pt x="4027355" y="127714"/>
                  <a:pt x="4014312" y="130728"/>
                  <a:pt x="3996925" y="133212"/>
                </a:cubicBezTo>
                <a:cubicBezTo>
                  <a:pt x="3987075" y="134633"/>
                  <a:pt x="3980113" y="136228"/>
                  <a:pt x="3976031" y="138002"/>
                </a:cubicBezTo>
                <a:cubicBezTo>
                  <a:pt x="3971948" y="139774"/>
                  <a:pt x="3968799" y="142370"/>
                  <a:pt x="3966581" y="145786"/>
                </a:cubicBezTo>
                <a:cubicBezTo>
                  <a:pt x="3964364" y="149202"/>
                  <a:pt x="3963255" y="152993"/>
                  <a:pt x="3963255" y="157165"/>
                </a:cubicBezTo>
                <a:cubicBezTo>
                  <a:pt x="3963255" y="163552"/>
                  <a:pt x="3965670" y="168873"/>
                  <a:pt x="3970508" y="173135"/>
                </a:cubicBezTo>
                <a:cubicBezTo>
                  <a:pt x="3975343" y="177394"/>
                  <a:pt x="3982417" y="179521"/>
                  <a:pt x="3991733" y="179521"/>
                </a:cubicBezTo>
                <a:cubicBezTo>
                  <a:pt x="4000961" y="179521"/>
                  <a:pt x="4009169" y="177502"/>
                  <a:pt x="4016355" y="173467"/>
                </a:cubicBezTo>
                <a:cubicBezTo>
                  <a:pt x="4023541" y="169427"/>
                  <a:pt x="4028817" y="163909"/>
                  <a:pt x="4032190" y="156900"/>
                </a:cubicBezTo>
                <a:cubicBezTo>
                  <a:pt x="4034761" y="151488"/>
                  <a:pt x="4036050" y="143504"/>
                  <a:pt x="4036050" y="132945"/>
                </a:cubicBezTo>
                <a:close/>
                <a:moveTo>
                  <a:pt x="4097393" y="53763"/>
                </a:moveTo>
                <a:lnTo>
                  <a:pt x="4121352" y="53763"/>
                </a:lnTo>
                <a:lnTo>
                  <a:pt x="4121352" y="161558"/>
                </a:lnTo>
                <a:lnTo>
                  <a:pt x="4187754" y="53763"/>
                </a:lnTo>
                <a:lnTo>
                  <a:pt x="4213573" y="53763"/>
                </a:lnTo>
                <a:lnTo>
                  <a:pt x="4213573" y="195091"/>
                </a:lnTo>
                <a:lnTo>
                  <a:pt x="4189618" y="195091"/>
                </a:lnTo>
                <a:lnTo>
                  <a:pt x="4189618" y="87967"/>
                </a:lnTo>
                <a:lnTo>
                  <a:pt x="4123213" y="195091"/>
                </a:lnTo>
                <a:lnTo>
                  <a:pt x="4097393" y="195091"/>
                </a:lnTo>
                <a:close/>
                <a:moveTo>
                  <a:pt x="4180568" y="267"/>
                </a:moveTo>
                <a:lnTo>
                  <a:pt x="4196938" y="267"/>
                </a:lnTo>
                <a:cubicBezTo>
                  <a:pt x="4195609" y="11358"/>
                  <a:pt x="4191549" y="19872"/>
                  <a:pt x="4184762" y="25819"/>
                </a:cubicBezTo>
                <a:cubicBezTo>
                  <a:pt x="4177976" y="31763"/>
                  <a:pt x="4168952" y="34737"/>
                  <a:pt x="4157683" y="34737"/>
                </a:cubicBezTo>
                <a:cubicBezTo>
                  <a:pt x="4146325" y="34737"/>
                  <a:pt x="4137254" y="31785"/>
                  <a:pt x="4130467" y="25884"/>
                </a:cubicBezTo>
                <a:cubicBezTo>
                  <a:pt x="4123681" y="19980"/>
                  <a:pt x="4119620" y="11444"/>
                  <a:pt x="4118289" y="267"/>
                </a:cubicBezTo>
                <a:lnTo>
                  <a:pt x="4134658" y="267"/>
                </a:lnTo>
                <a:cubicBezTo>
                  <a:pt x="4135900" y="6301"/>
                  <a:pt x="4138362" y="10800"/>
                  <a:pt x="4142044" y="13771"/>
                </a:cubicBezTo>
                <a:cubicBezTo>
                  <a:pt x="4145727" y="16744"/>
                  <a:pt x="4150674" y="18231"/>
                  <a:pt x="4156884" y="18231"/>
                </a:cubicBezTo>
                <a:cubicBezTo>
                  <a:pt x="4164070" y="18231"/>
                  <a:pt x="4169505" y="16791"/>
                  <a:pt x="4173188" y="13907"/>
                </a:cubicBezTo>
                <a:cubicBezTo>
                  <a:pt x="4176868" y="11024"/>
                  <a:pt x="4179326" y="6477"/>
                  <a:pt x="4180568" y="267"/>
                </a:cubicBezTo>
                <a:close/>
                <a:moveTo>
                  <a:pt x="4250304" y="53763"/>
                </a:moveTo>
                <a:lnTo>
                  <a:pt x="4287565" y="53763"/>
                </a:lnTo>
                <a:lnTo>
                  <a:pt x="4324690" y="166882"/>
                </a:lnTo>
                <a:lnTo>
                  <a:pt x="4365950" y="53763"/>
                </a:lnTo>
                <a:lnTo>
                  <a:pt x="4400413" y="53763"/>
                </a:lnTo>
                <a:lnTo>
                  <a:pt x="4400413" y="195091"/>
                </a:lnTo>
                <a:lnTo>
                  <a:pt x="4376462" y="195091"/>
                </a:lnTo>
                <a:lnTo>
                  <a:pt x="4376462" y="81313"/>
                </a:lnTo>
                <a:lnTo>
                  <a:pt x="4334674" y="195091"/>
                </a:lnTo>
                <a:lnTo>
                  <a:pt x="4313250" y="195091"/>
                </a:lnTo>
                <a:lnTo>
                  <a:pt x="4273721" y="75852"/>
                </a:lnTo>
                <a:lnTo>
                  <a:pt x="4273721" y="195091"/>
                </a:lnTo>
                <a:lnTo>
                  <a:pt x="4250304" y="195091"/>
                </a:lnTo>
                <a:close/>
                <a:moveTo>
                  <a:pt x="4571553" y="53763"/>
                </a:moveTo>
                <a:lnTo>
                  <a:pt x="4595504" y="53763"/>
                </a:lnTo>
                <a:lnTo>
                  <a:pt x="4595504" y="195091"/>
                </a:lnTo>
                <a:lnTo>
                  <a:pt x="4571553" y="195091"/>
                </a:lnTo>
                <a:close/>
                <a:moveTo>
                  <a:pt x="4437544" y="53763"/>
                </a:moveTo>
                <a:lnTo>
                  <a:pt x="4461498" y="53763"/>
                </a:lnTo>
                <a:lnTo>
                  <a:pt x="4461498" y="108994"/>
                </a:lnTo>
                <a:lnTo>
                  <a:pt x="4491839" y="108994"/>
                </a:lnTo>
                <a:cubicBezTo>
                  <a:pt x="4511621" y="108994"/>
                  <a:pt x="4526859" y="112828"/>
                  <a:pt x="4537551" y="120503"/>
                </a:cubicBezTo>
                <a:cubicBezTo>
                  <a:pt x="4548240" y="128179"/>
                  <a:pt x="4553589" y="138759"/>
                  <a:pt x="4553589" y="152244"/>
                </a:cubicBezTo>
                <a:cubicBezTo>
                  <a:pt x="4553589" y="164041"/>
                  <a:pt x="4549133" y="174132"/>
                  <a:pt x="4540216" y="182517"/>
                </a:cubicBezTo>
                <a:cubicBezTo>
                  <a:pt x="4531298" y="190902"/>
                  <a:pt x="4517034" y="195091"/>
                  <a:pt x="4497426" y="195091"/>
                </a:cubicBezTo>
                <a:lnTo>
                  <a:pt x="4437544" y="195091"/>
                </a:lnTo>
                <a:close/>
                <a:moveTo>
                  <a:pt x="4461498" y="175396"/>
                </a:moveTo>
                <a:lnTo>
                  <a:pt x="4486647" y="175396"/>
                </a:lnTo>
                <a:cubicBezTo>
                  <a:pt x="4501818" y="175396"/>
                  <a:pt x="4512643" y="173534"/>
                  <a:pt x="4519120" y="169806"/>
                </a:cubicBezTo>
                <a:cubicBezTo>
                  <a:pt x="4525596" y="166079"/>
                  <a:pt x="4528835" y="160269"/>
                  <a:pt x="4528835" y="152374"/>
                </a:cubicBezTo>
                <a:cubicBezTo>
                  <a:pt x="4528835" y="146251"/>
                  <a:pt x="4526442" y="140796"/>
                  <a:pt x="4521651" y="136005"/>
                </a:cubicBezTo>
                <a:cubicBezTo>
                  <a:pt x="4516855" y="131213"/>
                  <a:pt x="4506258" y="128819"/>
                  <a:pt x="4489844" y="128819"/>
                </a:cubicBezTo>
                <a:lnTo>
                  <a:pt x="4461498" y="128819"/>
                </a:lnTo>
                <a:close/>
                <a:moveTo>
                  <a:pt x="4632898" y="249257"/>
                </a:moveTo>
                <a:lnTo>
                  <a:pt x="4632898" y="53763"/>
                </a:lnTo>
                <a:lnTo>
                  <a:pt x="4654724" y="53763"/>
                </a:lnTo>
                <a:lnTo>
                  <a:pt x="4654724" y="72130"/>
                </a:lnTo>
                <a:cubicBezTo>
                  <a:pt x="4659869" y="64944"/>
                  <a:pt x="4665683" y="59556"/>
                  <a:pt x="4672158" y="55959"/>
                </a:cubicBezTo>
                <a:cubicBezTo>
                  <a:pt x="4678632" y="52366"/>
                  <a:pt x="4686483" y="50569"/>
                  <a:pt x="4695714" y="50569"/>
                </a:cubicBezTo>
                <a:cubicBezTo>
                  <a:pt x="4707777" y="50569"/>
                  <a:pt x="4718422" y="53673"/>
                  <a:pt x="4727650" y="59883"/>
                </a:cubicBezTo>
                <a:cubicBezTo>
                  <a:pt x="4736877" y="66092"/>
                  <a:pt x="4743842" y="74855"/>
                  <a:pt x="4748544" y="86166"/>
                </a:cubicBezTo>
                <a:cubicBezTo>
                  <a:pt x="4753242" y="97482"/>
                  <a:pt x="4755597" y="109879"/>
                  <a:pt x="4755597" y="123365"/>
                </a:cubicBezTo>
                <a:cubicBezTo>
                  <a:pt x="4755597" y="137827"/>
                  <a:pt x="4753001" y="150845"/>
                  <a:pt x="4747813" y="162422"/>
                </a:cubicBezTo>
                <a:cubicBezTo>
                  <a:pt x="4742622" y="173995"/>
                  <a:pt x="4735083" y="182873"/>
                  <a:pt x="4725192" y="189036"/>
                </a:cubicBezTo>
                <a:cubicBezTo>
                  <a:pt x="4715298" y="195199"/>
                  <a:pt x="4704898" y="198285"/>
                  <a:pt x="4693983" y="198285"/>
                </a:cubicBezTo>
                <a:cubicBezTo>
                  <a:pt x="4685998" y="198285"/>
                  <a:pt x="4678834" y="196600"/>
                  <a:pt x="4672490" y="193227"/>
                </a:cubicBezTo>
                <a:cubicBezTo>
                  <a:pt x="4666150" y="189858"/>
                  <a:pt x="4660938" y="185602"/>
                  <a:pt x="4656855" y="180455"/>
                </a:cubicBezTo>
                <a:lnTo>
                  <a:pt x="4656855" y="249257"/>
                </a:lnTo>
                <a:close/>
                <a:moveTo>
                  <a:pt x="4654590" y="125226"/>
                </a:moveTo>
                <a:cubicBezTo>
                  <a:pt x="4654590" y="143414"/>
                  <a:pt x="4658274" y="156855"/>
                  <a:pt x="4665636" y="165550"/>
                </a:cubicBezTo>
                <a:cubicBezTo>
                  <a:pt x="4673002" y="174244"/>
                  <a:pt x="4681915" y="178593"/>
                  <a:pt x="4692387" y="178593"/>
                </a:cubicBezTo>
                <a:cubicBezTo>
                  <a:pt x="4703032" y="178593"/>
                  <a:pt x="4712148" y="174089"/>
                  <a:pt x="4719737" y="165085"/>
                </a:cubicBezTo>
                <a:cubicBezTo>
                  <a:pt x="4727319" y="156078"/>
                  <a:pt x="4731114" y="142128"/>
                  <a:pt x="4731114" y="123228"/>
                </a:cubicBezTo>
                <a:cubicBezTo>
                  <a:pt x="4731114" y="105221"/>
                  <a:pt x="4727408" y="91736"/>
                  <a:pt x="4720000" y="82775"/>
                </a:cubicBezTo>
                <a:cubicBezTo>
                  <a:pt x="4712591" y="73815"/>
                  <a:pt x="4703742" y="69336"/>
                  <a:pt x="4693449" y="69336"/>
                </a:cubicBezTo>
                <a:cubicBezTo>
                  <a:pt x="4683247" y="69336"/>
                  <a:pt x="4674223" y="74102"/>
                  <a:pt x="4666370" y="83642"/>
                </a:cubicBezTo>
                <a:cubicBezTo>
                  <a:pt x="4658515" y="93179"/>
                  <a:pt x="4654590" y="107043"/>
                  <a:pt x="4654590" y="125226"/>
                </a:cubicBezTo>
                <a:close/>
                <a:moveTo>
                  <a:pt x="4856246" y="53763"/>
                </a:moveTo>
                <a:lnTo>
                  <a:pt x="4880196" y="53763"/>
                </a:lnTo>
                <a:lnTo>
                  <a:pt x="4880196" y="112587"/>
                </a:lnTo>
                <a:lnTo>
                  <a:pt x="4946606" y="112587"/>
                </a:lnTo>
                <a:lnTo>
                  <a:pt x="4946606" y="53763"/>
                </a:lnTo>
                <a:lnTo>
                  <a:pt x="4970556" y="53763"/>
                </a:lnTo>
                <a:lnTo>
                  <a:pt x="4970556" y="195091"/>
                </a:lnTo>
                <a:lnTo>
                  <a:pt x="4946606" y="195091"/>
                </a:lnTo>
                <a:lnTo>
                  <a:pt x="4946606" y="132412"/>
                </a:lnTo>
                <a:lnTo>
                  <a:pt x="4880196" y="132412"/>
                </a:lnTo>
                <a:lnTo>
                  <a:pt x="4880196" y="195091"/>
                </a:lnTo>
                <a:lnTo>
                  <a:pt x="4856246" y="195091"/>
                </a:lnTo>
                <a:close/>
                <a:moveTo>
                  <a:pt x="5098842" y="177661"/>
                </a:moveTo>
                <a:cubicBezTo>
                  <a:pt x="5089972" y="185199"/>
                  <a:pt x="5081433" y="190523"/>
                  <a:pt x="5073225" y="193627"/>
                </a:cubicBezTo>
                <a:cubicBezTo>
                  <a:pt x="5065017" y="196730"/>
                  <a:pt x="5056211" y="198285"/>
                  <a:pt x="5046808" y="198285"/>
                </a:cubicBezTo>
                <a:cubicBezTo>
                  <a:pt x="5031284" y="198285"/>
                  <a:pt x="5019350" y="194491"/>
                  <a:pt x="5011009" y="186909"/>
                </a:cubicBezTo>
                <a:cubicBezTo>
                  <a:pt x="5002671" y="179324"/>
                  <a:pt x="4998503" y="169629"/>
                  <a:pt x="4998503" y="157828"/>
                </a:cubicBezTo>
                <a:cubicBezTo>
                  <a:pt x="4998503" y="150909"/>
                  <a:pt x="5000076" y="144591"/>
                  <a:pt x="5003226" y="138867"/>
                </a:cubicBezTo>
                <a:cubicBezTo>
                  <a:pt x="5006376" y="133143"/>
                  <a:pt x="5010502" y="128553"/>
                  <a:pt x="5015603" y="125090"/>
                </a:cubicBezTo>
                <a:cubicBezTo>
                  <a:pt x="5020704" y="121633"/>
                  <a:pt x="5026449" y="119017"/>
                  <a:pt x="5032840" y="117242"/>
                </a:cubicBezTo>
                <a:cubicBezTo>
                  <a:pt x="5037538" y="115999"/>
                  <a:pt x="5044633" y="114801"/>
                  <a:pt x="5054130" y="113649"/>
                </a:cubicBezTo>
                <a:cubicBezTo>
                  <a:pt x="5073473" y="111341"/>
                  <a:pt x="5087707" y="108590"/>
                  <a:pt x="5096848" y="105401"/>
                </a:cubicBezTo>
                <a:cubicBezTo>
                  <a:pt x="5096938" y="102115"/>
                  <a:pt x="5096981" y="100030"/>
                  <a:pt x="5096981" y="99144"/>
                </a:cubicBezTo>
                <a:cubicBezTo>
                  <a:pt x="5096981" y="89385"/>
                  <a:pt x="5094717" y="82508"/>
                  <a:pt x="5090194" y="78517"/>
                </a:cubicBezTo>
                <a:cubicBezTo>
                  <a:pt x="5084072" y="73105"/>
                  <a:pt x="5074977" y="70399"/>
                  <a:pt x="5062910" y="70399"/>
                </a:cubicBezTo>
                <a:cubicBezTo>
                  <a:pt x="5051642" y="70399"/>
                  <a:pt x="5043326" y="72371"/>
                  <a:pt x="5037962" y="76321"/>
                </a:cubicBezTo>
                <a:cubicBezTo>
                  <a:pt x="5032591" y="80269"/>
                  <a:pt x="5028620" y="87253"/>
                  <a:pt x="5026051" y="97280"/>
                </a:cubicBezTo>
                <a:lnTo>
                  <a:pt x="5002628" y="94087"/>
                </a:lnTo>
                <a:cubicBezTo>
                  <a:pt x="5004759" y="84060"/>
                  <a:pt x="5008263" y="75968"/>
                  <a:pt x="5013144" y="69797"/>
                </a:cubicBezTo>
                <a:cubicBezTo>
                  <a:pt x="5018018" y="63634"/>
                  <a:pt x="5025074" y="58885"/>
                  <a:pt x="5034301" y="55555"/>
                </a:cubicBezTo>
                <a:cubicBezTo>
                  <a:pt x="5043525" y="52229"/>
                  <a:pt x="5054220" y="50569"/>
                  <a:pt x="5066373" y="50569"/>
                </a:cubicBezTo>
                <a:cubicBezTo>
                  <a:pt x="5078437" y="50569"/>
                  <a:pt x="5088240" y="51988"/>
                  <a:pt x="5095785" y="54829"/>
                </a:cubicBezTo>
                <a:cubicBezTo>
                  <a:pt x="5103324" y="57668"/>
                  <a:pt x="5108868" y="61240"/>
                  <a:pt x="5112418" y="65542"/>
                </a:cubicBezTo>
                <a:cubicBezTo>
                  <a:pt x="5115966" y="69844"/>
                  <a:pt x="5118448" y="75279"/>
                  <a:pt x="5119869" y="81847"/>
                </a:cubicBezTo>
                <a:cubicBezTo>
                  <a:pt x="5120669" y="85928"/>
                  <a:pt x="5121064" y="93291"/>
                  <a:pt x="5121064" y="103936"/>
                </a:cubicBezTo>
                <a:lnTo>
                  <a:pt x="5121064" y="135875"/>
                </a:lnTo>
                <a:cubicBezTo>
                  <a:pt x="5121064" y="158141"/>
                  <a:pt x="5121576" y="172225"/>
                  <a:pt x="5122594" y="178122"/>
                </a:cubicBezTo>
                <a:cubicBezTo>
                  <a:pt x="5123617" y="184026"/>
                  <a:pt x="5125634" y="189681"/>
                  <a:pt x="5128654" y="195091"/>
                </a:cubicBezTo>
                <a:lnTo>
                  <a:pt x="5103634" y="195091"/>
                </a:lnTo>
                <a:cubicBezTo>
                  <a:pt x="5101149" y="190123"/>
                  <a:pt x="5099554" y="184313"/>
                  <a:pt x="5098842" y="177661"/>
                </a:cubicBezTo>
                <a:close/>
                <a:moveTo>
                  <a:pt x="5096848" y="124161"/>
                </a:moveTo>
                <a:cubicBezTo>
                  <a:pt x="5088154" y="127714"/>
                  <a:pt x="5075114" y="130728"/>
                  <a:pt x="5057723" y="133212"/>
                </a:cubicBezTo>
                <a:cubicBezTo>
                  <a:pt x="5047873" y="134633"/>
                  <a:pt x="5040911" y="136228"/>
                  <a:pt x="5036828" y="138002"/>
                </a:cubicBezTo>
                <a:cubicBezTo>
                  <a:pt x="5032746" y="139774"/>
                  <a:pt x="5029596" y="142370"/>
                  <a:pt x="5027379" y="145786"/>
                </a:cubicBezTo>
                <a:cubicBezTo>
                  <a:pt x="5025164" y="149202"/>
                  <a:pt x="5024052" y="152993"/>
                  <a:pt x="5024052" y="157165"/>
                </a:cubicBezTo>
                <a:cubicBezTo>
                  <a:pt x="5024052" y="163552"/>
                  <a:pt x="5026471" y="168873"/>
                  <a:pt x="5031309" y="173135"/>
                </a:cubicBezTo>
                <a:cubicBezTo>
                  <a:pt x="5036141" y="177394"/>
                  <a:pt x="5043215" y="179521"/>
                  <a:pt x="5052535" y="179521"/>
                </a:cubicBezTo>
                <a:cubicBezTo>
                  <a:pt x="5061758" y="179521"/>
                  <a:pt x="5069966" y="177502"/>
                  <a:pt x="5077151" y="173467"/>
                </a:cubicBezTo>
                <a:cubicBezTo>
                  <a:pt x="5084337" y="169427"/>
                  <a:pt x="5089615" y="163909"/>
                  <a:pt x="5092988" y="156900"/>
                </a:cubicBezTo>
                <a:cubicBezTo>
                  <a:pt x="5095563" y="151488"/>
                  <a:pt x="5096848" y="143504"/>
                  <a:pt x="5096848" y="132945"/>
                </a:cubicBezTo>
                <a:close/>
                <a:moveTo>
                  <a:pt x="5323688" y="143327"/>
                </a:moveTo>
                <a:lnTo>
                  <a:pt x="5347243" y="146387"/>
                </a:lnTo>
                <a:cubicBezTo>
                  <a:pt x="5344668" y="162620"/>
                  <a:pt x="5338080" y="175331"/>
                  <a:pt x="5327477" y="184511"/>
                </a:cubicBezTo>
                <a:cubicBezTo>
                  <a:pt x="5316879" y="193692"/>
                  <a:pt x="5303858" y="198285"/>
                  <a:pt x="5288425" y="198285"/>
                </a:cubicBezTo>
                <a:cubicBezTo>
                  <a:pt x="5269083" y="198285"/>
                  <a:pt x="5253534" y="191963"/>
                  <a:pt x="5241780" y="179320"/>
                </a:cubicBezTo>
                <a:cubicBezTo>
                  <a:pt x="5230027" y="166680"/>
                  <a:pt x="5224148" y="148558"/>
                  <a:pt x="5224148" y="124961"/>
                </a:cubicBezTo>
                <a:cubicBezTo>
                  <a:pt x="5224148" y="109703"/>
                  <a:pt x="5226677" y="96347"/>
                  <a:pt x="5231736" y="84902"/>
                </a:cubicBezTo>
                <a:cubicBezTo>
                  <a:pt x="5236787" y="73455"/>
                  <a:pt x="5244487" y="64876"/>
                  <a:pt x="5254824" y="59148"/>
                </a:cubicBezTo>
                <a:cubicBezTo>
                  <a:pt x="5265159" y="53428"/>
                  <a:pt x="5276401" y="50569"/>
                  <a:pt x="5288555" y="50569"/>
                </a:cubicBezTo>
                <a:cubicBezTo>
                  <a:pt x="5303901" y="50569"/>
                  <a:pt x="5316459" y="54450"/>
                  <a:pt x="5326218" y="62212"/>
                </a:cubicBezTo>
                <a:cubicBezTo>
                  <a:pt x="5335978" y="69973"/>
                  <a:pt x="5342235" y="81001"/>
                  <a:pt x="5344981" y="95286"/>
                </a:cubicBezTo>
                <a:lnTo>
                  <a:pt x="5321692" y="98879"/>
                </a:lnTo>
                <a:cubicBezTo>
                  <a:pt x="5319475" y="89385"/>
                  <a:pt x="5315547" y="82243"/>
                  <a:pt x="5309917" y="77451"/>
                </a:cubicBezTo>
                <a:cubicBezTo>
                  <a:pt x="5304283" y="72659"/>
                  <a:pt x="5297472" y="70266"/>
                  <a:pt x="5289487" y="70266"/>
                </a:cubicBezTo>
                <a:cubicBezTo>
                  <a:pt x="5277421" y="70266"/>
                  <a:pt x="5267617" y="74589"/>
                  <a:pt x="5260078" y="83240"/>
                </a:cubicBezTo>
                <a:cubicBezTo>
                  <a:pt x="5252537" y="91890"/>
                  <a:pt x="5248768" y="105578"/>
                  <a:pt x="5248768" y="124294"/>
                </a:cubicBezTo>
                <a:cubicBezTo>
                  <a:pt x="5248768" y="143280"/>
                  <a:pt x="5252404" y="157075"/>
                  <a:pt x="5259680" y="165683"/>
                </a:cubicBezTo>
                <a:cubicBezTo>
                  <a:pt x="5266955" y="174291"/>
                  <a:pt x="5276444" y="178593"/>
                  <a:pt x="5288158" y="178593"/>
                </a:cubicBezTo>
                <a:cubicBezTo>
                  <a:pt x="5297559" y="178593"/>
                  <a:pt x="5305413" y="175710"/>
                  <a:pt x="5311714" y="169941"/>
                </a:cubicBezTo>
                <a:cubicBezTo>
                  <a:pt x="5318010" y="164174"/>
                  <a:pt x="5322002" y="155305"/>
                  <a:pt x="5323688" y="143327"/>
                </a:cubicBezTo>
                <a:close/>
                <a:moveTo>
                  <a:pt x="5464484" y="149581"/>
                </a:moveTo>
                <a:lnTo>
                  <a:pt x="5489237" y="152640"/>
                </a:lnTo>
                <a:cubicBezTo>
                  <a:pt x="5485330" y="167102"/>
                  <a:pt x="5478102" y="178322"/>
                  <a:pt x="5467543" y="186308"/>
                </a:cubicBezTo>
                <a:cubicBezTo>
                  <a:pt x="5456984" y="194289"/>
                  <a:pt x="5443498" y="198285"/>
                  <a:pt x="5427086" y="198285"/>
                </a:cubicBezTo>
                <a:cubicBezTo>
                  <a:pt x="5406416" y="198285"/>
                  <a:pt x="5390025" y="191920"/>
                  <a:pt x="5377914" y="179187"/>
                </a:cubicBezTo>
                <a:cubicBezTo>
                  <a:pt x="5365807" y="166457"/>
                  <a:pt x="5359752" y="148604"/>
                  <a:pt x="5359752" y="125626"/>
                </a:cubicBezTo>
                <a:cubicBezTo>
                  <a:pt x="5359752" y="101848"/>
                  <a:pt x="5365872" y="83395"/>
                  <a:pt x="5378116" y="70266"/>
                </a:cubicBezTo>
                <a:cubicBezTo>
                  <a:pt x="5390355" y="57132"/>
                  <a:pt x="5406239" y="50569"/>
                  <a:pt x="5425757" y="50569"/>
                </a:cubicBezTo>
                <a:cubicBezTo>
                  <a:pt x="5444654" y="50569"/>
                  <a:pt x="5460091" y="56999"/>
                  <a:pt x="5472068" y="69862"/>
                </a:cubicBezTo>
                <a:cubicBezTo>
                  <a:pt x="5484045" y="82728"/>
                  <a:pt x="5490032" y="100826"/>
                  <a:pt x="5490032" y="124161"/>
                </a:cubicBezTo>
                <a:cubicBezTo>
                  <a:pt x="5490032" y="125579"/>
                  <a:pt x="5489985" y="127710"/>
                  <a:pt x="5489899" y="130551"/>
                </a:cubicBezTo>
                <a:lnTo>
                  <a:pt x="5384506" y="130551"/>
                </a:lnTo>
                <a:cubicBezTo>
                  <a:pt x="5385391" y="146074"/>
                  <a:pt x="5389784" y="157965"/>
                  <a:pt x="5397678" y="166213"/>
                </a:cubicBezTo>
                <a:cubicBezTo>
                  <a:pt x="5405572" y="174468"/>
                  <a:pt x="5415422" y="178593"/>
                  <a:pt x="5427223" y="178593"/>
                </a:cubicBezTo>
                <a:cubicBezTo>
                  <a:pt x="5436004" y="178593"/>
                  <a:pt x="5443502" y="176281"/>
                  <a:pt x="5449712" y="171670"/>
                </a:cubicBezTo>
                <a:cubicBezTo>
                  <a:pt x="5455923" y="167055"/>
                  <a:pt x="5460847" y="159689"/>
                  <a:pt x="5464484" y="149581"/>
                </a:cubicBezTo>
                <a:close/>
                <a:moveTo>
                  <a:pt x="5385834" y="110855"/>
                </a:moveTo>
                <a:lnTo>
                  <a:pt x="5464750" y="110855"/>
                </a:lnTo>
                <a:cubicBezTo>
                  <a:pt x="5463684" y="98965"/>
                  <a:pt x="5460671" y="90047"/>
                  <a:pt x="5455699" y="84103"/>
                </a:cubicBezTo>
                <a:cubicBezTo>
                  <a:pt x="5448070" y="74881"/>
                  <a:pt x="5438178" y="70266"/>
                  <a:pt x="5426024" y="70266"/>
                </a:cubicBezTo>
                <a:cubicBezTo>
                  <a:pt x="5415022" y="70266"/>
                  <a:pt x="5405774" y="73945"/>
                  <a:pt x="5398278" y="81309"/>
                </a:cubicBezTo>
                <a:cubicBezTo>
                  <a:pt x="5390780" y="88675"/>
                  <a:pt x="5386633" y="98522"/>
                  <a:pt x="5385834" y="110855"/>
                </a:cubicBezTo>
                <a:close/>
                <a:moveTo>
                  <a:pt x="5520262" y="53763"/>
                </a:moveTo>
                <a:lnTo>
                  <a:pt x="5575485" y="53763"/>
                </a:lnTo>
                <a:cubicBezTo>
                  <a:pt x="5589058" y="53763"/>
                  <a:pt x="5599152" y="54893"/>
                  <a:pt x="5605765" y="57158"/>
                </a:cubicBezTo>
                <a:cubicBezTo>
                  <a:pt x="5612372" y="59418"/>
                  <a:pt x="5618049" y="63565"/>
                  <a:pt x="5622797" y="69596"/>
                </a:cubicBezTo>
                <a:cubicBezTo>
                  <a:pt x="5627542" y="75629"/>
                  <a:pt x="5629914" y="82861"/>
                  <a:pt x="5629914" y="91293"/>
                </a:cubicBezTo>
                <a:cubicBezTo>
                  <a:pt x="5629914" y="98035"/>
                  <a:pt x="5628521" y="103910"/>
                  <a:pt x="5625723" y="108922"/>
                </a:cubicBezTo>
                <a:cubicBezTo>
                  <a:pt x="5622931" y="113937"/>
                  <a:pt x="5618735" y="118127"/>
                  <a:pt x="5613149" y="121500"/>
                </a:cubicBezTo>
                <a:cubicBezTo>
                  <a:pt x="5619804" y="123719"/>
                  <a:pt x="5625328" y="127865"/>
                  <a:pt x="5629719" y="133942"/>
                </a:cubicBezTo>
                <a:cubicBezTo>
                  <a:pt x="5634111" y="140023"/>
                  <a:pt x="5636305" y="147230"/>
                  <a:pt x="5636305" y="155571"/>
                </a:cubicBezTo>
                <a:cubicBezTo>
                  <a:pt x="5635418" y="168966"/>
                  <a:pt x="5630626" y="178903"/>
                  <a:pt x="5621933" y="185378"/>
                </a:cubicBezTo>
                <a:cubicBezTo>
                  <a:pt x="5613239" y="191855"/>
                  <a:pt x="5600596" y="195091"/>
                  <a:pt x="5584007" y="195091"/>
                </a:cubicBezTo>
                <a:lnTo>
                  <a:pt x="5520262" y="195091"/>
                </a:lnTo>
                <a:close/>
                <a:moveTo>
                  <a:pt x="5544212" y="113249"/>
                </a:moveTo>
                <a:lnTo>
                  <a:pt x="5569766" y="113249"/>
                </a:lnTo>
                <a:cubicBezTo>
                  <a:pt x="5579967" y="113249"/>
                  <a:pt x="5586976" y="112716"/>
                  <a:pt x="5590793" y="111651"/>
                </a:cubicBezTo>
                <a:cubicBezTo>
                  <a:pt x="5594605" y="110589"/>
                  <a:pt x="5598022" y="108437"/>
                  <a:pt x="5601042" y="105199"/>
                </a:cubicBezTo>
                <a:cubicBezTo>
                  <a:pt x="5604056" y="101960"/>
                  <a:pt x="5605563" y="98079"/>
                  <a:pt x="5605563" y="93553"/>
                </a:cubicBezTo>
                <a:cubicBezTo>
                  <a:pt x="5605563" y="86101"/>
                  <a:pt x="5602922" y="80911"/>
                  <a:pt x="5597643" y="77983"/>
                </a:cubicBezTo>
                <a:cubicBezTo>
                  <a:pt x="5592367" y="75057"/>
                  <a:pt x="5583337" y="73592"/>
                  <a:pt x="5570564" y="73592"/>
                </a:cubicBezTo>
                <a:lnTo>
                  <a:pt x="5544212" y="73592"/>
                </a:lnTo>
                <a:close/>
                <a:moveTo>
                  <a:pt x="5544212" y="175396"/>
                </a:moveTo>
                <a:lnTo>
                  <a:pt x="5575752" y="175396"/>
                </a:lnTo>
                <a:cubicBezTo>
                  <a:pt x="5589323" y="175396"/>
                  <a:pt x="5598644" y="173819"/>
                  <a:pt x="5603702" y="170669"/>
                </a:cubicBezTo>
                <a:cubicBezTo>
                  <a:pt x="5608757" y="167520"/>
                  <a:pt x="5611417" y="162090"/>
                  <a:pt x="5611683" y="154372"/>
                </a:cubicBezTo>
                <a:cubicBezTo>
                  <a:pt x="5611683" y="149844"/>
                  <a:pt x="5610219" y="145649"/>
                  <a:pt x="5607295" y="141791"/>
                </a:cubicBezTo>
                <a:cubicBezTo>
                  <a:pt x="5604368" y="137935"/>
                  <a:pt x="5600553" y="135498"/>
                  <a:pt x="5595848" y="134475"/>
                </a:cubicBezTo>
                <a:cubicBezTo>
                  <a:pt x="5591146" y="133452"/>
                  <a:pt x="5583603" y="132945"/>
                  <a:pt x="5573225" y="132945"/>
                </a:cubicBezTo>
                <a:lnTo>
                  <a:pt x="5544212" y="132945"/>
                </a:lnTo>
                <a:close/>
                <a:moveTo>
                  <a:pt x="5758939" y="149581"/>
                </a:moveTo>
                <a:lnTo>
                  <a:pt x="5783692" y="152640"/>
                </a:lnTo>
                <a:cubicBezTo>
                  <a:pt x="5779785" y="167102"/>
                  <a:pt x="5772556" y="178322"/>
                  <a:pt x="5761998" y="186308"/>
                </a:cubicBezTo>
                <a:cubicBezTo>
                  <a:pt x="5751439" y="194289"/>
                  <a:pt x="5737954" y="198285"/>
                  <a:pt x="5721545" y="198285"/>
                </a:cubicBezTo>
                <a:cubicBezTo>
                  <a:pt x="5700874" y="198285"/>
                  <a:pt x="5684480" y="191920"/>
                  <a:pt x="5672372" y="179187"/>
                </a:cubicBezTo>
                <a:cubicBezTo>
                  <a:pt x="5660262" y="166457"/>
                  <a:pt x="5654206" y="148604"/>
                  <a:pt x="5654206" y="125626"/>
                </a:cubicBezTo>
                <a:cubicBezTo>
                  <a:pt x="5654206" y="101848"/>
                  <a:pt x="5660327" y="83395"/>
                  <a:pt x="5672575" y="70266"/>
                </a:cubicBezTo>
                <a:cubicBezTo>
                  <a:pt x="5684814" y="57132"/>
                  <a:pt x="5700693" y="50569"/>
                  <a:pt x="5720212" y="50569"/>
                </a:cubicBezTo>
                <a:cubicBezTo>
                  <a:pt x="5739113" y="50569"/>
                  <a:pt x="5754546" y="56999"/>
                  <a:pt x="5766523" y="69862"/>
                </a:cubicBezTo>
                <a:cubicBezTo>
                  <a:pt x="5778504" y="82728"/>
                  <a:pt x="5784490" y="100826"/>
                  <a:pt x="5784490" y="124161"/>
                </a:cubicBezTo>
                <a:cubicBezTo>
                  <a:pt x="5784490" y="125579"/>
                  <a:pt x="5784444" y="127710"/>
                  <a:pt x="5784353" y="130551"/>
                </a:cubicBezTo>
                <a:lnTo>
                  <a:pt x="5678960" y="130551"/>
                </a:lnTo>
                <a:cubicBezTo>
                  <a:pt x="5679846" y="146074"/>
                  <a:pt x="5684238" y="157965"/>
                  <a:pt x="5692133" y="166213"/>
                </a:cubicBezTo>
                <a:cubicBezTo>
                  <a:pt x="5700028" y="174468"/>
                  <a:pt x="5709877" y="178593"/>
                  <a:pt x="5721678" y="178593"/>
                </a:cubicBezTo>
                <a:cubicBezTo>
                  <a:pt x="5730463" y="178593"/>
                  <a:pt x="5737957" y="176281"/>
                  <a:pt x="5744170" y="171670"/>
                </a:cubicBezTo>
                <a:cubicBezTo>
                  <a:pt x="5750381" y="167055"/>
                  <a:pt x="5755302" y="159689"/>
                  <a:pt x="5758939" y="149581"/>
                </a:cubicBezTo>
                <a:close/>
                <a:moveTo>
                  <a:pt x="5680288" y="110855"/>
                </a:moveTo>
                <a:lnTo>
                  <a:pt x="5759204" y="110855"/>
                </a:lnTo>
                <a:cubicBezTo>
                  <a:pt x="5758139" y="98965"/>
                  <a:pt x="5755126" y="90047"/>
                  <a:pt x="5750158" y="84103"/>
                </a:cubicBezTo>
                <a:cubicBezTo>
                  <a:pt x="5742526" y="74881"/>
                  <a:pt x="5732636" y="70266"/>
                  <a:pt x="5720479" y="70266"/>
                </a:cubicBezTo>
                <a:cubicBezTo>
                  <a:pt x="5709478" y="70266"/>
                  <a:pt x="5700229" y="73945"/>
                  <a:pt x="5692735" y="81309"/>
                </a:cubicBezTo>
                <a:cubicBezTo>
                  <a:pt x="5685235" y="88675"/>
                  <a:pt x="5681087" y="98522"/>
                  <a:pt x="5680288" y="110855"/>
                </a:cubicBezTo>
                <a:close/>
                <a:moveTo>
                  <a:pt x="5813765" y="249257"/>
                </a:moveTo>
                <a:lnTo>
                  <a:pt x="5813765" y="53763"/>
                </a:lnTo>
                <a:lnTo>
                  <a:pt x="5835589" y="53763"/>
                </a:lnTo>
                <a:lnTo>
                  <a:pt x="5835589" y="72130"/>
                </a:lnTo>
                <a:cubicBezTo>
                  <a:pt x="5840737" y="64944"/>
                  <a:pt x="5846548" y="59556"/>
                  <a:pt x="5853023" y="55959"/>
                </a:cubicBezTo>
                <a:cubicBezTo>
                  <a:pt x="5859497" y="52366"/>
                  <a:pt x="5867352" y="50569"/>
                  <a:pt x="5876579" y="50569"/>
                </a:cubicBezTo>
                <a:cubicBezTo>
                  <a:pt x="5888642" y="50569"/>
                  <a:pt x="5899291" y="53673"/>
                  <a:pt x="5908514" y="59883"/>
                </a:cubicBezTo>
                <a:cubicBezTo>
                  <a:pt x="5917742" y="66092"/>
                  <a:pt x="5924707" y="74855"/>
                  <a:pt x="5929410" y="86166"/>
                </a:cubicBezTo>
                <a:cubicBezTo>
                  <a:pt x="5934111" y="97482"/>
                  <a:pt x="5936462" y="109879"/>
                  <a:pt x="5936462" y="123365"/>
                </a:cubicBezTo>
                <a:cubicBezTo>
                  <a:pt x="5936462" y="137827"/>
                  <a:pt x="5933866" y="150845"/>
                  <a:pt x="5928678" y="162422"/>
                </a:cubicBezTo>
                <a:cubicBezTo>
                  <a:pt x="5923491" y="173995"/>
                  <a:pt x="5915948" y="182873"/>
                  <a:pt x="5906055" y="189036"/>
                </a:cubicBezTo>
                <a:cubicBezTo>
                  <a:pt x="5896163" y="195199"/>
                  <a:pt x="5885762" y="198285"/>
                  <a:pt x="5874852" y="198285"/>
                </a:cubicBezTo>
                <a:cubicBezTo>
                  <a:pt x="5866865" y="198285"/>
                  <a:pt x="5859699" y="196600"/>
                  <a:pt x="5853359" y="193227"/>
                </a:cubicBezTo>
                <a:cubicBezTo>
                  <a:pt x="5847015" y="189858"/>
                  <a:pt x="5841803" y="185602"/>
                  <a:pt x="5837721" y="180455"/>
                </a:cubicBezTo>
                <a:lnTo>
                  <a:pt x="5837721" y="249257"/>
                </a:lnTo>
                <a:close/>
                <a:moveTo>
                  <a:pt x="5835459" y="125226"/>
                </a:moveTo>
                <a:cubicBezTo>
                  <a:pt x="5835459" y="143414"/>
                  <a:pt x="5839139" y="156855"/>
                  <a:pt x="5846504" y="165550"/>
                </a:cubicBezTo>
                <a:cubicBezTo>
                  <a:pt x="5853866" y="174244"/>
                  <a:pt x="5862783" y="178593"/>
                  <a:pt x="5873252" y="178593"/>
                </a:cubicBezTo>
                <a:cubicBezTo>
                  <a:pt x="5883898" y="178593"/>
                  <a:pt x="5893013" y="174089"/>
                  <a:pt x="5900602" y="165085"/>
                </a:cubicBezTo>
                <a:cubicBezTo>
                  <a:pt x="5908184" y="156078"/>
                  <a:pt x="5911977" y="142128"/>
                  <a:pt x="5911977" y="123228"/>
                </a:cubicBezTo>
                <a:cubicBezTo>
                  <a:pt x="5911977" y="105221"/>
                  <a:pt x="5908273" y="91736"/>
                  <a:pt x="5900869" y="82775"/>
                </a:cubicBezTo>
                <a:cubicBezTo>
                  <a:pt x="5893459" y="73815"/>
                  <a:pt x="5884608" y="69336"/>
                  <a:pt x="5874318" y="69336"/>
                </a:cubicBezTo>
                <a:cubicBezTo>
                  <a:pt x="5864112" y="69336"/>
                  <a:pt x="5855086" y="74102"/>
                  <a:pt x="5847235" y="83642"/>
                </a:cubicBezTo>
                <a:cubicBezTo>
                  <a:pt x="5839384" y="93179"/>
                  <a:pt x="5835459" y="107043"/>
                  <a:pt x="5835459" y="125226"/>
                </a:cubicBezTo>
                <a:close/>
                <a:moveTo>
                  <a:pt x="6062088" y="149581"/>
                </a:moveTo>
                <a:lnTo>
                  <a:pt x="6086841" y="152640"/>
                </a:lnTo>
                <a:cubicBezTo>
                  <a:pt x="6082935" y="167102"/>
                  <a:pt x="6075709" y="178322"/>
                  <a:pt x="6065147" y="186308"/>
                </a:cubicBezTo>
                <a:cubicBezTo>
                  <a:pt x="6054588" y="194289"/>
                  <a:pt x="6041102" y="198285"/>
                  <a:pt x="6024694" y="198285"/>
                </a:cubicBezTo>
                <a:cubicBezTo>
                  <a:pt x="6004023" y="198285"/>
                  <a:pt x="5987631" y="191920"/>
                  <a:pt x="5975521" y="179187"/>
                </a:cubicBezTo>
                <a:cubicBezTo>
                  <a:pt x="5963411" y="166457"/>
                  <a:pt x="5957356" y="148604"/>
                  <a:pt x="5957356" y="125626"/>
                </a:cubicBezTo>
                <a:cubicBezTo>
                  <a:pt x="5957356" y="101848"/>
                  <a:pt x="5963480" y="83395"/>
                  <a:pt x="5975722" y="70266"/>
                </a:cubicBezTo>
                <a:cubicBezTo>
                  <a:pt x="5987963" y="57132"/>
                  <a:pt x="6003846" y="50569"/>
                  <a:pt x="6023361" y="50569"/>
                </a:cubicBezTo>
                <a:cubicBezTo>
                  <a:pt x="6042262" y="50569"/>
                  <a:pt x="6057695" y="56999"/>
                  <a:pt x="6069676" y="69862"/>
                </a:cubicBezTo>
                <a:cubicBezTo>
                  <a:pt x="6081653" y="82728"/>
                  <a:pt x="6087640" y="100826"/>
                  <a:pt x="6087640" y="124161"/>
                </a:cubicBezTo>
                <a:cubicBezTo>
                  <a:pt x="6087640" y="125579"/>
                  <a:pt x="6087593" y="127710"/>
                  <a:pt x="6087502" y="130551"/>
                </a:cubicBezTo>
                <a:lnTo>
                  <a:pt x="5982110" y="130551"/>
                </a:lnTo>
                <a:cubicBezTo>
                  <a:pt x="5982995" y="146074"/>
                  <a:pt x="5987388" y="157965"/>
                  <a:pt x="5995282" y="166213"/>
                </a:cubicBezTo>
                <a:cubicBezTo>
                  <a:pt x="6003176" y="174468"/>
                  <a:pt x="6013026" y="178593"/>
                  <a:pt x="6024827" y="178593"/>
                </a:cubicBezTo>
                <a:cubicBezTo>
                  <a:pt x="6033612" y="178593"/>
                  <a:pt x="6041110" y="176281"/>
                  <a:pt x="6047320" y="171670"/>
                </a:cubicBezTo>
                <a:cubicBezTo>
                  <a:pt x="6053530" y="167055"/>
                  <a:pt x="6058452" y="159689"/>
                  <a:pt x="6062088" y="149581"/>
                </a:cubicBezTo>
                <a:close/>
                <a:moveTo>
                  <a:pt x="5983441" y="110855"/>
                </a:moveTo>
                <a:lnTo>
                  <a:pt x="6062353" y="110855"/>
                </a:lnTo>
                <a:cubicBezTo>
                  <a:pt x="6061288" y="98965"/>
                  <a:pt x="6058275" y="90047"/>
                  <a:pt x="6053307" y="84103"/>
                </a:cubicBezTo>
                <a:cubicBezTo>
                  <a:pt x="6045678" y="74881"/>
                  <a:pt x="6035786" y="70266"/>
                  <a:pt x="6023628" y="70266"/>
                </a:cubicBezTo>
                <a:cubicBezTo>
                  <a:pt x="6012626" y="70266"/>
                  <a:pt x="6003378" y="73945"/>
                  <a:pt x="5995882" y="81309"/>
                </a:cubicBezTo>
                <a:cubicBezTo>
                  <a:pt x="5988384" y="88675"/>
                  <a:pt x="5984237" y="98522"/>
                  <a:pt x="5983441" y="1108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05209" y="5818306"/>
            <a:ext cx="2452762" cy="249390"/>
          </a:xfrm>
          <a:custGeom>
            <a:avLst/>
            <a:gdLst/>
            <a:ahLst/>
            <a:cxnLst/>
            <a:rect l="l" t="t" r="r" b="b"/>
            <a:pathLst>
              <a:path w="2452762" h="249390">
                <a:moveTo>
                  <a:pt x="0" y="138"/>
                </a:moveTo>
                <a:lnTo>
                  <a:pt x="25815" y="138"/>
                </a:lnTo>
                <a:lnTo>
                  <a:pt x="25815" y="85573"/>
                </a:lnTo>
                <a:cubicBezTo>
                  <a:pt x="37616" y="85573"/>
                  <a:pt x="45910" y="83287"/>
                  <a:pt x="50702" y="78719"/>
                </a:cubicBezTo>
                <a:cubicBezTo>
                  <a:pt x="55493" y="74149"/>
                  <a:pt x="61614" y="63170"/>
                  <a:pt x="69066" y="45781"/>
                </a:cubicBezTo>
                <a:cubicBezTo>
                  <a:pt x="74476" y="33005"/>
                  <a:pt x="78936" y="23977"/>
                  <a:pt x="82440" y="18699"/>
                </a:cubicBezTo>
                <a:cubicBezTo>
                  <a:pt x="85943" y="13422"/>
                  <a:pt x="90932" y="8983"/>
                  <a:pt x="97408" y="5390"/>
                </a:cubicBezTo>
                <a:cubicBezTo>
                  <a:pt x="103886" y="1797"/>
                  <a:pt x="111031" y="0"/>
                  <a:pt x="118836" y="0"/>
                </a:cubicBezTo>
                <a:cubicBezTo>
                  <a:pt x="128771" y="0"/>
                  <a:pt x="134006" y="91"/>
                  <a:pt x="134540" y="267"/>
                </a:cubicBezTo>
                <a:lnTo>
                  <a:pt x="134540" y="22627"/>
                </a:lnTo>
                <a:cubicBezTo>
                  <a:pt x="133649" y="22627"/>
                  <a:pt x="131918" y="22580"/>
                  <a:pt x="129348" y="22493"/>
                </a:cubicBezTo>
                <a:cubicBezTo>
                  <a:pt x="126507" y="22403"/>
                  <a:pt x="124780" y="22360"/>
                  <a:pt x="124160" y="22360"/>
                </a:cubicBezTo>
                <a:cubicBezTo>
                  <a:pt x="115905" y="22360"/>
                  <a:pt x="109786" y="24358"/>
                  <a:pt x="105793" y="28347"/>
                </a:cubicBezTo>
                <a:cubicBezTo>
                  <a:pt x="101710" y="32340"/>
                  <a:pt x="97056" y="40858"/>
                  <a:pt x="91818" y="53900"/>
                </a:cubicBezTo>
                <a:cubicBezTo>
                  <a:pt x="85255" y="70403"/>
                  <a:pt x="79711" y="80803"/>
                  <a:pt x="75190" y="85108"/>
                </a:cubicBezTo>
                <a:cubicBezTo>
                  <a:pt x="70664" y="89411"/>
                  <a:pt x="65250" y="92849"/>
                  <a:pt x="58949" y="95419"/>
                </a:cubicBezTo>
                <a:cubicBezTo>
                  <a:pt x="71550" y="98879"/>
                  <a:pt x="83969" y="110499"/>
                  <a:pt x="96214" y="130285"/>
                </a:cubicBezTo>
                <a:lnTo>
                  <a:pt x="136404" y="195229"/>
                </a:lnTo>
                <a:lnTo>
                  <a:pt x="104327" y="195229"/>
                </a:lnTo>
                <a:lnTo>
                  <a:pt x="71727" y="142262"/>
                </a:lnTo>
                <a:cubicBezTo>
                  <a:pt x="62762" y="127624"/>
                  <a:pt x="55270" y="117573"/>
                  <a:pt x="49237" y="112119"/>
                </a:cubicBezTo>
                <a:cubicBezTo>
                  <a:pt x="43204" y="106665"/>
                  <a:pt x="35394" y="103936"/>
                  <a:pt x="25815" y="103936"/>
                </a:cubicBezTo>
                <a:lnTo>
                  <a:pt x="25815" y="195229"/>
                </a:lnTo>
                <a:lnTo>
                  <a:pt x="0" y="195229"/>
                </a:lnTo>
                <a:close/>
                <a:moveTo>
                  <a:pt x="155296" y="249390"/>
                </a:moveTo>
                <a:lnTo>
                  <a:pt x="155296" y="53900"/>
                </a:lnTo>
                <a:lnTo>
                  <a:pt x="177120" y="53900"/>
                </a:lnTo>
                <a:lnTo>
                  <a:pt x="177120" y="72264"/>
                </a:lnTo>
                <a:cubicBezTo>
                  <a:pt x="182267" y="65078"/>
                  <a:pt x="188081" y="59689"/>
                  <a:pt x="194559" y="56093"/>
                </a:cubicBezTo>
                <a:cubicBezTo>
                  <a:pt x="201030" y="52500"/>
                  <a:pt x="208883" y="50703"/>
                  <a:pt x="218113" y="50703"/>
                </a:cubicBezTo>
                <a:cubicBezTo>
                  <a:pt x="230177" y="50703"/>
                  <a:pt x="240822" y="53806"/>
                  <a:pt x="250049" y="60017"/>
                </a:cubicBezTo>
                <a:cubicBezTo>
                  <a:pt x="259271" y="66230"/>
                  <a:pt x="266237" y="74993"/>
                  <a:pt x="270943" y="86299"/>
                </a:cubicBezTo>
                <a:cubicBezTo>
                  <a:pt x="275640" y="97615"/>
                  <a:pt x="277991" y="110013"/>
                  <a:pt x="277991" y="123499"/>
                </a:cubicBezTo>
                <a:cubicBezTo>
                  <a:pt x="277991" y="137961"/>
                  <a:pt x="275400" y="150978"/>
                  <a:pt x="270209" y="162555"/>
                </a:cubicBezTo>
                <a:cubicBezTo>
                  <a:pt x="265021" y="174133"/>
                  <a:pt x="257479" y="183006"/>
                  <a:pt x="247590" y="189170"/>
                </a:cubicBezTo>
                <a:cubicBezTo>
                  <a:pt x="237697" y="195337"/>
                  <a:pt x="227297" y="198419"/>
                  <a:pt x="216381" y="198419"/>
                </a:cubicBezTo>
                <a:cubicBezTo>
                  <a:pt x="208396" y="198419"/>
                  <a:pt x="201229" y="196734"/>
                  <a:pt x="194890" y="193361"/>
                </a:cubicBezTo>
                <a:cubicBezTo>
                  <a:pt x="188546" y="189991"/>
                  <a:pt x="183337" y="185735"/>
                  <a:pt x="179255" y="180591"/>
                </a:cubicBezTo>
                <a:lnTo>
                  <a:pt x="179255" y="249390"/>
                </a:lnTo>
                <a:close/>
                <a:moveTo>
                  <a:pt x="176991" y="125360"/>
                </a:moveTo>
                <a:cubicBezTo>
                  <a:pt x="176991" y="143551"/>
                  <a:pt x="180674" y="156993"/>
                  <a:pt x="188034" y="165687"/>
                </a:cubicBezTo>
                <a:cubicBezTo>
                  <a:pt x="195397" y="174378"/>
                  <a:pt x="204315" y="178726"/>
                  <a:pt x="214787" y="178726"/>
                </a:cubicBezTo>
                <a:cubicBezTo>
                  <a:pt x="225428" y="178726"/>
                  <a:pt x="234547" y="174227"/>
                  <a:pt x="242133" y="165219"/>
                </a:cubicBezTo>
                <a:cubicBezTo>
                  <a:pt x="249717" y="156216"/>
                  <a:pt x="253508" y="142262"/>
                  <a:pt x="253508" y="123366"/>
                </a:cubicBezTo>
                <a:cubicBezTo>
                  <a:pt x="253508" y="105358"/>
                  <a:pt x="249803" y="91872"/>
                  <a:pt x="242398" y="82909"/>
                </a:cubicBezTo>
                <a:cubicBezTo>
                  <a:pt x="234990" y="73949"/>
                  <a:pt x="226137" y="69469"/>
                  <a:pt x="215849" y="69469"/>
                </a:cubicBezTo>
                <a:cubicBezTo>
                  <a:pt x="205646" y="69469"/>
                  <a:pt x="196621" y="74240"/>
                  <a:pt x="188766" y="83776"/>
                </a:cubicBezTo>
                <a:cubicBezTo>
                  <a:pt x="180914" y="93312"/>
                  <a:pt x="176991" y="107176"/>
                  <a:pt x="176991" y="125360"/>
                </a:cubicBezTo>
                <a:close/>
                <a:moveTo>
                  <a:pt x="399092" y="177794"/>
                </a:moveTo>
                <a:cubicBezTo>
                  <a:pt x="390222" y="185335"/>
                  <a:pt x="381683" y="190661"/>
                  <a:pt x="373479" y="193763"/>
                </a:cubicBezTo>
                <a:cubicBezTo>
                  <a:pt x="365271" y="196867"/>
                  <a:pt x="356464" y="198419"/>
                  <a:pt x="347061" y="198419"/>
                </a:cubicBezTo>
                <a:cubicBezTo>
                  <a:pt x="331538" y="198419"/>
                  <a:pt x="319600" y="194628"/>
                  <a:pt x="311263" y="187042"/>
                </a:cubicBezTo>
                <a:cubicBezTo>
                  <a:pt x="302925" y="179460"/>
                  <a:pt x="298753" y="169766"/>
                  <a:pt x="298753" y="157966"/>
                </a:cubicBezTo>
                <a:cubicBezTo>
                  <a:pt x="298753" y="151045"/>
                  <a:pt x="300329" y="144725"/>
                  <a:pt x="303480" y="139001"/>
                </a:cubicBezTo>
                <a:cubicBezTo>
                  <a:pt x="306630" y="133281"/>
                  <a:pt x="310756" y="128690"/>
                  <a:pt x="315852" y="125226"/>
                </a:cubicBezTo>
                <a:cubicBezTo>
                  <a:pt x="320954" y="121767"/>
                  <a:pt x="326703" y="119151"/>
                  <a:pt x="333090" y="117379"/>
                </a:cubicBezTo>
                <a:cubicBezTo>
                  <a:pt x="337792" y="116137"/>
                  <a:pt x="344887" y="114938"/>
                  <a:pt x="354384" y="113786"/>
                </a:cubicBezTo>
                <a:cubicBezTo>
                  <a:pt x="373722" y="111475"/>
                  <a:pt x="387960" y="108728"/>
                  <a:pt x="397102" y="105535"/>
                </a:cubicBezTo>
                <a:cubicBezTo>
                  <a:pt x="397188" y="102252"/>
                  <a:pt x="397231" y="100164"/>
                  <a:pt x="397231" y="99278"/>
                </a:cubicBezTo>
                <a:cubicBezTo>
                  <a:pt x="397231" y="89522"/>
                  <a:pt x="394970" y="82642"/>
                  <a:pt x="390445" y="78654"/>
                </a:cubicBezTo>
                <a:cubicBezTo>
                  <a:pt x="384324" y="73239"/>
                  <a:pt x="375231" y="70535"/>
                  <a:pt x="363164" y="70535"/>
                </a:cubicBezTo>
                <a:cubicBezTo>
                  <a:pt x="351896" y="70535"/>
                  <a:pt x="343580" y="72509"/>
                  <a:pt x="338212" y="76457"/>
                </a:cubicBezTo>
                <a:cubicBezTo>
                  <a:pt x="332845" y="80403"/>
                  <a:pt x="328874" y="87387"/>
                  <a:pt x="326301" y="97417"/>
                </a:cubicBezTo>
                <a:lnTo>
                  <a:pt x="302882" y="94220"/>
                </a:lnTo>
                <a:cubicBezTo>
                  <a:pt x="305010" y="84198"/>
                  <a:pt x="308513" y="76101"/>
                  <a:pt x="313394" y="69934"/>
                </a:cubicBezTo>
                <a:cubicBezTo>
                  <a:pt x="318272" y="63767"/>
                  <a:pt x="325324" y="59019"/>
                  <a:pt x="334552" y="55693"/>
                </a:cubicBezTo>
                <a:cubicBezTo>
                  <a:pt x="343778" y="52366"/>
                  <a:pt x="354471" y="50703"/>
                  <a:pt x="366627" y="50703"/>
                </a:cubicBezTo>
                <a:cubicBezTo>
                  <a:pt x="378687" y="50703"/>
                  <a:pt x="388494" y="52121"/>
                  <a:pt x="396036" y="54962"/>
                </a:cubicBezTo>
                <a:cubicBezTo>
                  <a:pt x="403578" y="57806"/>
                  <a:pt x="409121" y="61373"/>
                  <a:pt x="412671" y="65676"/>
                </a:cubicBezTo>
                <a:cubicBezTo>
                  <a:pt x="416218" y="69977"/>
                  <a:pt x="418701" y="75413"/>
                  <a:pt x="420123" y="81980"/>
                </a:cubicBezTo>
                <a:cubicBezTo>
                  <a:pt x="420922" y="86062"/>
                  <a:pt x="421318" y="93424"/>
                  <a:pt x="421318" y="104069"/>
                </a:cubicBezTo>
                <a:lnTo>
                  <a:pt x="421318" y="136009"/>
                </a:lnTo>
                <a:cubicBezTo>
                  <a:pt x="421318" y="158274"/>
                  <a:pt x="421826" y="172359"/>
                  <a:pt x="422849" y="178259"/>
                </a:cubicBezTo>
                <a:cubicBezTo>
                  <a:pt x="423871" y="184159"/>
                  <a:pt x="425886" y="189815"/>
                  <a:pt x="428904" y="195229"/>
                </a:cubicBezTo>
                <a:lnTo>
                  <a:pt x="403884" y="195229"/>
                </a:lnTo>
                <a:cubicBezTo>
                  <a:pt x="401403" y="190257"/>
                  <a:pt x="399805" y="184450"/>
                  <a:pt x="399092" y="177794"/>
                </a:cubicBezTo>
                <a:close/>
                <a:moveTo>
                  <a:pt x="397102" y="124298"/>
                </a:moveTo>
                <a:cubicBezTo>
                  <a:pt x="388407" y="127848"/>
                  <a:pt x="375365" y="130864"/>
                  <a:pt x="357977" y="133345"/>
                </a:cubicBezTo>
                <a:cubicBezTo>
                  <a:pt x="348127" y="134767"/>
                  <a:pt x="341165" y="136366"/>
                  <a:pt x="337082" y="138136"/>
                </a:cubicBezTo>
                <a:cubicBezTo>
                  <a:pt x="332996" y="139911"/>
                  <a:pt x="329850" y="142507"/>
                  <a:pt x="327632" y="145920"/>
                </a:cubicBezTo>
                <a:cubicBezTo>
                  <a:pt x="325414" y="149336"/>
                  <a:pt x="324306" y="153131"/>
                  <a:pt x="324306" y="157303"/>
                </a:cubicBezTo>
                <a:cubicBezTo>
                  <a:pt x="324306" y="163690"/>
                  <a:pt x="326721" y="169010"/>
                  <a:pt x="331560" y="173269"/>
                </a:cubicBezTo>
                <a:cubicBezTo>
                  <a:pt x="336395" y="177527"/>
                  <a:pt x="343469" y="179655"/>
                  <a:pt x="352785" y="179655"/>
                </a:cubicBezTo>
                <a:cubicBezTo>
                  <a:pt x="362012" y="179655"/>
                  <a:pt x="370220" y="177635"/>
                  <a:pt x="377405" y="173601"/>
                </a:cubicBezTo>
                <a:cubicBezTo>
                  <a:pt x="384591" y="169565"/>
                  <a:pt x="389869" y="164043"/>
                  <a:pt x="393242" y="157036"/>
                </a:cubicBezTo>
                <a:cubicBezTo>
                  <a:pt x="395813" y="151622"/>
                  <a:pt x="397102" y="143638"/>
                  <a:pt x="397102" y="133079"/>
                </a:cubicBezTo>
                <a:close/>
                <a:moveTo>
                  <a:pt x="550667" y="143461"/>
                </a:moveTo>
                <a:lnTo>
                  <a:pt x="574221" y="146520"/>
                </a:lnTo>
                <a:cubicBezTo>
                  <a:pt x="571651" y="162757"/>
                  <a:pt x="565063" y="175465"/>
                  <a:pt x="554461" y="184645"/>
                </a:cubicBezTo>
                <a:cubicBezTo>
                  <a:pt x="543859" y="193828"/>
                  <a:pt x="530842" y="198419"/>
                  <a:pt x="515405" y="198419"/>
                </a:cubicBezTo>
                <a:cubicBezTo>
                  <a:pt x="496065" y="198419"/>
                  <a:pt x="480517" y="192097"/>
                  <a:pt x="468763" y="179458"/>
                </a:cubicBezTo>
                <a:cubicBezTo>
                  <a:pt x="457009" y="166814"/>
                  <a:pt x="451130" y="148692"/>
                  <a:pt x="451130" y="125097"/>
                </a:cubicBezTo>
                <a:cubicBezTo>
                  <a:pt x="451130" y="109836"/>
                  <a:pt x="453658" y="96485"/>
                  <a:pt x="458716" y="85036"/>
                </a:cubicBezTo>
                <a:cubicBezTo>
                  <a:pt x="463769" y="73592"/>
                  <a:pt x="471471" y="65009"/>
                  <a:pt x="481806" y="59285"/>
                </a:cubicBezTo>
                <a:cubicBezTo>
                  <a:pt x="492141" y="53565"/>
                  <a:pt x="503381" y="50703"/>
                  <a:pt x="515538" y="50703"/>
                </a:cubicBezTo>
                <a:cubicBezTo>
                  <a:pt x="530885" y="50703"/>
                  <a:pt x="543441" y="54588"/>
                  <a:pt x="553201" y="62346"/>
                </a:cubicBezTo>
                <a:cubicBezTo>
                  <a:pt x="562958" y="70111"/>
                  <a:pt x="569214" y="81137"/>
                  <a:pt x="571964" y="95419"/>
                </a:cubicBezTo>
                <a:lnTo>
                  <a:pt x="548675" y="99012"/>
                </a:lnTo>
                <a:cubicBezTo>
                  <a:pt x="546458" y="89522"/>
                  <a:pt x="542531" y="82376"/>
                  <a:pt x="536897" y="77585"/>
                </a:cubicBezTo>
                <a:cubicBezTo>
                  <a:pt x="531266" y="72793"/>
                  <a:pt x="524455" y="70399"/>
                  <a:pt x="516470" y="70399"/>
                </a:cubicBezTo>
                <a:cubicBezTo>
                  <a:pt x="504403" y="70399"/>
                  <a:pt x="494600" y="74726"/>
                  <a:pt x="487059" y="83377"/>
                </a:cubicBezTo>
                <a:cubicBezTo>
                  <a:pt x="479520" y="92027"/>
                  <a:pt x="475747" y="105711"/>
                  <a:pt x="475747" y="124427"/>
                </a:cubicBezTo>
                <a:cubicBezTo>
                  <a:pt x="475747" y="143414"/>
                  <a:pt x="479386" y="157212"/>
                  <a:pt x="486662" y="165817"/>
                </a:cubicBezTo>
                <a:cubicBezTo>
                  <a:pt x="493938" y="174425"/>
                  <a:pt x="503428" y="178726"/>
                  <a:pt x="515138" y="178726"/>
                </a:cubicBezTo>
                <a:cubicBezTo>
                  <a:pt x="524541" y="178726"/>
                  <a:pt x="532396" y="175843"/>
                  <a:pt x="538693" y="170075"/>
                </a:cubicBezTo>
                <a:cubicBezTo>
                  <a:pt x="544993" y="164308"/>
                  <a:pt x="548981" y="155438"/>
                  <a:pt x="550667" y="143461"/>
                </a:cubicBezTo>
                <a:close/>
                <a:moveTo>
                  <a:pt x="594852" y="53900"/>
                </a:moveTo>
                <a:lnTo>
                  <a:pt x="618803" y="53900"/>
                </a:lnTo>
                <a:lnTo>
                  <a:pt x="618803" y="112721"/>
                </a:lnTo>
                <a:lnTo>
                  <a:pt x="685209" y="112721"/>
                </a:lnTo>
                <a:lnTo>
                  <a:pt x="685209" y="53900"/>
                </a:lnTo>
                <a:lnTo>
                  <a:pt x="709164" y="53900"/>
                </a:lnTo>
                <a:lnTo>
                  <a:pt x="709164" y="195229"/>
                </a:lnTo>
                <a:lnTo>
                  <a:pt x="685209" y="195229"/>
                </a:lnTo>
                <a:lnTo>
                  <a:pt x="685209" y="132549"/>
                </a:lnTo>
                <a:lnTo>
                  <a:pt x="618803" y="132549"/>
                </a:lnTo>
                <a:lnTo>
                  <a:pt x="618803" y="195229"/>
                </a:lnTo>
                <a:lnTo>
                  <a:pt x="594852" y="195229"/>
                </a:lnTo>
                <a:close/>
                <a:moveTo>
                  <a:pt x="736311" y="124565"/>
                </a:moveTo>
                <a:cubicBezTo>
                  <a:pt x="736311" y="98393"/>
                  <a:pt x="743583" y="79006"/>
                  <a:pt x="758139" y="66410"/>
                </a:cubicBezTo>
                <a:cubicBezTo>
                  <a:pt x="770291" y="55938"/>
                  <a:pt x="785110" y="50703"/>
                  <a:pt x="802584" y="50703"/>
                </a:cubicBezTo>
                <a:cubicBezTo>
                  <a:pt x="822013" y="50703"/>
                  <a:pt x="837896" y="57068"/>
                  <a:pt x="850230" y="69801"/>
                </a:cubicBezTo>
                <a:cubicBezTo>
                  <a:pt x="862559" y="82534"/>
                  <a:pt x="868726" y="100123"/>
                  <a:pt x="868726" y="122567"/>
                </a:cubicBezTo>
                <a:cubicBezTo>
                  <a:pt x="868726" y="140753"/>
                  <a:pt x="865995" y="155060"/>
                  <a:pt x="860540" y="165485"/>
                </a:cubicBezTo>
                <a:cubicBezTo>
                  <a:pt x="855087" y="175911"/>
                  <a:pt x="847144" y="184004"/>
                  <a:pt x="836719" y="189768"/>
                </a:cubicBezTo>
                <a:cubicBezTo>
                  <a:pt x="826293" y="195535"/>
                  <a:pt x="814918" y="198419"/>
                  <a:pt x="802584" y="198419"/>
                </a:cubicBezTo>
                <a:cubicBezTo>
                  <a:pt x="782798" y="198419"/>
                  <a:pt x="766807" y="192079"/>
                  <a:pt x="754611" y="179392"/>
                </a:cubicBezTo>
                <a:cubicBezTo>
                  <a:pt x="742410" y="166702"/>
                  <a:pt x="736311" y="148429"/>
                  <a:pt x="736311" y="124565"/>
                </a:cubicBezTo>
                <a:close/>
                <a:moveTo>
                  <a:pt x="760931" y="124565"/>
                </a:moveTo>
                <a:cubicBezTo>
                  <a:pt x="760931" y="142662"/>
                  <a:pt x="764881" y="156216"/>
                  <a:pt x="772776" y="165219"/>
                </a:cubicBezTo>
                <a:cubicBezTo>
                  <a:pt x="780671" y="174227"/>
                  <a:pt x="790606" y="178726"/>
                  <a:pt x="802584" y="178726"/>
                </a:cubicBezTo>
                <a:cubicBezTo>
                  <a:pt x="814471" y="178726"/>
                  <a:pt x="824364" y="174201"/>
                  <a:pt x="832259" y="165151"/>
                </a:cubicBezTo>
                <a:cubicBezTo>
                  <a:pt x="840153" y="156100"/>
                  <a:pt x="844103" y="142305"/>
                  <a:pt x="844103" y="123766"/>
                </a:cubicBezTo>
                <a:cubicBezTo>
                  <a:pt x="844103" y="106287"/>
                  <a:pt x="840131" y="93043"/>
                  <a:pt x="832194" y="84039"/>
                </a:cubicBezTo>
                <a:cubicBezTo>
                  <a:pt x="824252" y="75036"/>
                  <a:pt x="814384" y="70535"/>
                  <a:pt x="802584" y="70535"/>
                </a:cubicBezTo>
                <a:cubicBezTo>
                  <a:pt x="790606" y="70535"/>
                  <a:pt x="780671" y="75014"/>
                  <a:pt x="772776" y="83974"/>
                </a:cubicBezTo>
                <a:cubicBezTo>
                  <a:pt x="764881" y="92935"/>
                  <a:pt x="760931" y="106463"/>
                  <a:pt x="760931" y="124565"/>
                </a:cubicBezTo>
                <a:close/>
                <a:moveTo>
                  <a:pt x="1008057" y="53900"/>
                </a:moveTo>
                <a:lnTo>
                  <a:pt x="1008057" y="195229"/>
                </a:lnTo>
                <a:lnTo>
                  <a:pt x="984236" y="195229"/>
                </a:lnTo>
                <a:lnTo>
                  <a:pt x="984236" y="140135"/>
                </a:lnTo>
                <a:lnTo>
                  <a:pt x="970394" y="140135"/>
                </a:lnTo>
                <a:cubicBezTo>
                  <a:pt x="961962" y="140135"/>
                  <a:pt x="955689" y="141222"/>
                  <a:pt x="951562" y="143392"/>
                </a:cubicBezTo>
                <a:cubicBezTo>
                  <a:pt x="947437" y="145567"/>
                  <a:pt x="941429" y="152550"/>
                  <a:pt x="933533" y="164351"/>
                </a:cubicBezTo>
                <a:lnTo>
                  <a:pt x="912639" y="195229"/>
                </a:lnTo>
                <a:lnTo>
                  <a:pt x="882961" y="195229"/>
                </a:lnTo>
                <a:lnTo>
                  <a:pt x="908780" y="157165"/>
                </a:lnTo>
                <a:cubicBezTo>
                  <a:pt x="916675" y="145541"/>
                  <a:pt x="924527" y="138979"/>
                  <a:pt x="932335" y="137470"/>
                </a:cubicBezTo>
                <a:cubicBezTo>
                  <a:pt x="918673" y="135610"/>
                  <a:pt x="908536" y="130681"/>
                  <a:pt x="901926" y="122696"/>
                </a:cubicBezTo>
                <a:cubicBezTo>
                  <a:pt x="895313" y="114715"/>
                  <a:pt x="892011" y="105535"/>
                  <a:pt x="892011" y="95153"/>
                </a:cubicBezTo>
                <a:cubicBezTo>
                  <a:pt x="892011" y="82909"/>
                  <a:pt x="896335" y="72970"/>
                  <a:pt x="904986" y="65341"/>
                </a:cubicBezTo>
                <a:cubicBezTo>
                  <a:pt x="913636" y="57712"/>
                  <a:pt x="926171" y="53900"/>
                  <a:pt x="942581" y="53900"/>
                </a:cubicBezTo>
                <a:close/>
                <a:moveTo>
                  <a:pt x="984236" y="73725"/>
                </a:moveTo>
                <a:lnTo>
                  <a:pt x="950169" y="73725"/>
                </a:lnTo>
                <a:cubicBezTo>
                  <a:pt x="935884" y="73725"/>
                  <a:pt x="926679" y="75943"/>
                  <a:pt x="922554" y="80381"/>
                </a:cubicBezTo>
                <a:cubicBezTo>
                  <a:pt x="918428" y="84817"/>
                  <a:pt x="916366" y="90008"/>
                  <a:pt x="916366" y="95952"/>
                </a:cubicBezTo>
                <a:cubicBezTo>
                  <a:pt x="916366" y="104383"/>
                  <a:pt x="919403" y="110572"/>
                  <a:pt x="925484" y="114516"/>
                </a:cubicBezTo>
                <a:cubicBezTo>
                  <a:pt x="931561" y="118466"/>
                  <a:pt x="942314" y="120438"/>
                  <a:pt x="957751" y="120438"/>
                </a:cubicBezTo>
                <a:lnTo>
                  <a:pt x="984236" y="120438"/>
                </a:lnTo>
                <a:close/>
                <a:moveTo>
                  <a:pt x="1044385" y="249390"/>
                </a:moveTo>
                <a:lnTo>
                  <a:pt x="1044385" y="53900"/>
                </a:lnTo>
                <a:lnTo>
                  <a:pt x="1066212" y="53900"/>
                </a:lnTo>
                <a:lnTo>
                  <a:pt x="1066212" y="72264"/>
                </a:lnTo>
                <a:cubicBezTo>
                  <a:pt x="1071356" y="65078"/>
                  <a:pt x="1077170" y="59689"/>
                  <a:pt x="1083646" y="56093"/>
                </a:cubicBezTo>
                <a:cubicBezTo>
                  <a:pt x="1090119" y="52500"/>
                  <a:pt x="1097970" y="50703"/>
                  <a:pt x="1107201" y="50703"/>
                </a:cubicBezTo>
                <a:cubicBezTo>
                  <a:pt x="1119264" y="50703"/>
                  <a:pt x="1129910" y="53806"/>
                  <a:pt x="1139137" y="60017"/>
                </a:cubicBezTo>
                <a:cubicBezTo>
                  <a:pt x="1148364" y="66230"/>
                  <a:pt x="1155330" y="74993"/>
                  <a:pt x="1160032" y="86299"/>
                </a:cubicBezTo>
                <a:cubicBezTo>
                  <a:pt x="1164729" y="97615"/>
                  <a:pt x="1167084" y="110013"/>
                  <a:pt x="1167084" y="123499"/>
                </a:cubicBezTo>
                <a:cubicBezTo>
                  <a:pt x="1167084" y="137961"/>
                  <a:pt x="1164488" y="150978"/>
                  <a:pt x="1159300" y="162555"/>
                </a:cubicBezTo>
                <a:cubicBezTo>
                  <a:pt x="1154109" y="174133"/>
                  <a:pt x="1146571" y="183006"/>
                  <a:pt x="1136679" y="189170"/>
                </a:cubicBezTo>
                <a:cubicBezTo>
                  <a:pt x="1126786" y="195337"/>
                  <a:pt x="1116385" y="198419"/>
                  <a:pt x="1105470" y="198419"/>
                </a:cubicBezTo>
                <a:cubicBezTo>
                  <a:pt x="1097485" y="198419"/>
                  <a:pt x="1090321" y="196734"/>
                  <a:pt x="1083978" y="193361"/>
                </a:cubicBezTo>
                <a:cubicBezTo>
                  <a:pt x="1077638" y="189991"/>
                  <a:pt x="1072426" y="185735"/>
                  <a:pt x="1068343" y="180591"/>
                </a:cubicBezTo>
                <a:lnTo>
                  <a:pt x="1068343" y="249390"/>
                </a:lnTo>
                <a:close/>
                <a:moveTo>
                  <a:pt x="1066078" y="125360"/>
                </a:moveTo>
                <a:cubicBezTo>
                  <a:pt x="1066078" y="143551"/>
                  <a:pt x="1069761" y="156993"/>
                  <a:pt x="1077123" y="165687"/>
                </a:cubicBezTo>
                <a:cubicBezTo>
                  <a:pt x="1084489" y="174378"/>
                  <a:pt x="1093402" y="178726"/>
                  <a:pt x="1103875" y="178726"/>
                </a:cubicBezTo>
                <a:cubicBezTo>
                  <a:pt x="1114520" y="178726"/>
                  <a:pt x="1123636" y="174227"/>
                  <a:pt x="1131224" y="165219"/>
                </a:cubicBezTo>
                <a:cubicBezTo>
                  <a:pt x="1138806" y="156216"/>
                  <a:pt x="1142601" y="142262"/>
                  <a:pt x="1142601" y="123366"/>
                </a:cubicBezTo>
                <a:cubicBezTo>
                  <a:pt x="1142601" y="105358"/>
                  <a:pt x="1138896" y="91872"/>
                  <a:pt x="1131487" y="82909"/>
                </a:cubicBezTo>
                <a:cubicBezTo>
                  <a:pt x="1124078" y="73949"/>
                  <a:pt x="1115230" y="69469"/>
                  <a:pt x="1104936" y="69469"/>
                </a:cubicBezTo>
                <a:cubicBezTo>
                  <a:pt x="1094735" y="69469"/>
                  <a:pt x="1085710" y="74240"/>
                  <a:pt x="1077858" y="83776"/>
                </a:cubicBezTo>
                <a:cubicBezTo>
                  <a:pt x="1070003" y="93312"/>
                  <a:pt x="1066078" y="107176"/>
                  <a:pt x="1066078" y="125360"/>
                </a:cubicBezTo>
                <a:close/>
                <a:moveTo>
                  <a:pt x="1288185" y="143461"/>
                </a:moveTo>
                <a:lnTo>
                  <a:pt x="1311739" y="146520"/>
                </a:lnTo>
                <a:cubicBezTo>
                  <a:pt x="1309165" y="162757"/>
                  <a:pt x="1302576" y="175465"/>
                  <a:pt x="1291975" y="184645"/>
                </a:cubicBezTo>
                <a:cubicBezTo>
                  <a:pt x="1281372" y="193828"/>
                  <a:pt x="1268355" y="198419"/>
                  <a:pt x="1252918" y="198419"/>
                </a:cubicBezTo>
                <a:cubicBezTo>
                  <a:pt x="1233580" y="198419"/>
                  <a:pt x="1218031" y="192097"/>
                  <a:pt x="1206277" y="179458"/>
                </a:cubicBezTo>
                <a:cubicBezTo>
                  <a:pt x="1194524" y="166814"/>
                  <a:pt x="1188645" y="148692"/>
                  <a:pt x="1188645" y="125097"/>
                </a:cubicBezTo>
                <a:cubicBezTo>
                  <a:pt x="1188645" y="109836"/>
                  <a:pt x="1191174" y="96485"/>
                  <a:pt x="1196229" y="85036"/>
                </a:cubicBezTo>
                <a:cubicBezTo>
                  <a:pt x="1201284" y="73592"/>
                  <a:pt x="1208984" y="65009"/>
                  <a:pt x="1219320" y="59285"/>
                </a:cubicBezTo>
                <a:cubicBezTo>
                  <a:pt x="1229655" y="53565"/>
                  <a:pt x="1240895" y="50703"/>
                  <a:pt x="1253052" y="50703"/>
                </a:cubicBezTo>
                <a:cubicBezTo>
                  <a:pt x="1268398" y="50703"/>
                  <a:pt x="1280956" y="54588"/>
                  <a:pt x="1290715" y="62346"/>
                </a:cubicBezTo>
                <a:cubicBezTo>
                  <a:pt x="1300475" y="70111"/>
                  <a:pt x="1306732" y="81137"/>
                  <a:pt x="1309479" y="95419"/>
                </a:cubicBezTo>
                <a:lnTo>
                  <a:pt x="1286190" y="99012"/>
                </a:lnTo>
                <a:cubicBezTo>
                  <a:pt x="1283972" y="89522"/>
                  <a:pt x="1280044" y="82376"/>
                  <a:pt x="1274414" y="77585"/>
                </a:cubicBezTo>
                <a:cubicBezTo>
                  <a:pt x="1268780" y="72793"/>
                  <a:pt x="1261969" y="70399"/>
                  <a:pt x="1253984" y="70399"/>
                </a:cubicBezTo>
                <a:cubicBezTo>
                  <a:pt x="1241917" y="70399"/>
                  <a:pt x="1232114" y="74726"/>
                  <a:pt x="1224572" y="83377"/>
                </a:cubicBezTo>
                <a:cubicBezTo>
                  <a:pt x="1217034" y="92027"/>
                  <a:pt x="1213265" y="105711"/>
                  <a:pt x="1213265" y="124427"/>
                </a:cubicBezTo>
                <a:cubicBezTo>
                  <a:pt x="1213265" y="143414"/>
                  <a:pt x="1216901" y="157212"/>
                  <a:pt x="1224177" y="165817"/>
                </a:cubicBezTo>
                <a:cubicBezTo>
                  <a:pt x="1231451" y="174425"/>
                  <a:pt x="1240942" y="178726"/>
                  <a:pt x="1252655" y="178726"/>
                </a:cubicBezTo>
                <a:cubicBezTo>
                  <a:pt x="1262056" y="178726"/>
                  <a:pt x="1269911" y="175843"/>
                  <a:pt x="1276211" y="170075"/>
                </a:cubicBezTo>
                <a:cubicBezTo>
                  <a:pt x="1282507" y="164308"/>
                  <a:pt x="1286499" y="155438"/>
                  <a:pt x="1288185" y="143461"/>
                </a:cubicBezTo>
                <a:close/>
                <a:moveTo>
                  <a:pt x="1332100" y="53900"/>
                </a:moveTo>
                <a:lnTo>
                  <a:pt x="1356051" y="53900"/>
                </a:lnTo>
                <a:lnTo>
                  <a:pt x="1356051" y="114985"/>
                </a:lnTo>
                <a:cubicBezTo>
                  <a:pt x="1363680" y="114985"/>
                  <a:pt x="1369029" y="113520"/>
                  <a:pt x="1372090" y="110589"/>
                </a:cubicBezTo>
                <a:cubicBezTo>
                  <a:pt x="1375149" y="107662"/>
                  <a:pt x="1379653" y="99148"/>
                  <a:pt x="1385596" y="85040"/>
                </a:cubicBezTo>
                <a:cubicBezTo>
                  <a:pt x="1390298" y="73862"/>
                  <a:pt x="1394114" y="66496"/>
                  <a:pt x="1397044" y="62947"/>
                </a:cubicBezTo>
                <a:cubicBezTo>
                  <a:pt x="1399968" y="59397"/>
                  <a:pt x="1403341" y="57003"/>
                  <a:pt x="1407153" y="55761"/>
                </a:cubicBezTo>
                <a:cubicBezTo>
                  <a:pt x="1410970" y="54519"/>
                  <a:pt x="1417090" y="53900"/>
                  <a:pt x="1425520" y="53900"/>
                </a:cubicBezTo>
                <a:lnTo>
                  <a:pt x="1430309" y="53900"/>
                </a:lnTo>
                <a:lnTo>
                  <a:pt x="1430309" y="73725"/>
                </a:lnTo>
                <a:lnTo>
                  <a:pt x="1423656" y="73596"/>
                </a:lnTo>
                <a:cubicBezTo>
                  <a:pt x="1417355" y="73596"/>
                  <a:pt x="1413320" y="74528"/>
                  <a:pt x="1411545" y="76390"/>
                </a:cubicBezTo>
                <a:cubicBezTo>
                  <a:pt x="1409684" y="78340"/>
                  <a:pt x="1406843" y="84151"/>
                  <a:pt x="1403031" y="93824"/>
                </a:cubicBezTo>
                <a:cubicBezTo>
                  <a:pt x="1399392" y="103047"/>
                  <a:pt x="1396065" y="109438"/>
                  <a:pt x="1393049" y="112987"/>
                </a:cubicBezTo>
                <a:cubicBezTo>
                  <a:pt x="1390033" y="116537"/>
                  <a:pt x="1385374" y="119777"/>
                  <a:pt x="1379074" y="122703"/>
                </a:cubicBezTo>
                <a:cubicBezTo>
                  <a:pt x="1389362" y="125450"/>
                  <a:pt x="1399479" y="135033"/>
                  <a:pt x="1409418" y="151445"/>
                </a:cubicBezTo>
                <a:lnTo>
                  <a:pt x="1435633" y="195229"/>
                </a:lnTo>
                <a:lnTo>
                  <a:pt x="1409284" y="195229"/>
                </a:lnTo>
                <a:lnTo>
                  <a:pt x="1383732" y="151445"/>
                </a:lnTo>
                <a:cubicBezTo>
                  <a:pt x="1378501" y="142662"/>
                  <a:pt x="1373933" y="136872"/>
                  <a:pt x="1370026" y="134079"/>
                </a:cubicBezTo>
                <a:cubicBezTo>
                  <a:pt x="1366121" y="131282"/>
                  <a:pt x="1361466" y="129888"/>
                  <a:pt x="1356051" y="129888"/>
                </a:cubicBezTo>
                <a:lnTo>
                  <a:pt x="1356051" y="195229"/>
                </a:lnTo>
                <a:lnTo>
                  <a:pt x="1332100" y="195229"/>
                </a:lnTo>
                <a:close/>
                <a:moveTo>
                  <a:pt x="1445277" y="124565"/>
                </a:moveTo>
                <a:cubicBezTo>
                  <a:pt x="1445277" y="98393"/>
                  <a:pt x="1452553" y="79006"/>
                  <a:pt x="1467104" y="66410"/>
                </a:cubicBezTo>
                <a:cubicBezTo>
                  <a:pt x="1479261" y="55938"/>
                  <a:pt x="1494076" y="50703"/>
                  <a:pt x="1511550" y="50703"/>
                </a:cubicBezTo>
                <a:cubicBezTo>
                  <a:pt x="1530980" y="50703"/>
                  <a:pt x="1546862" y="57068"/>
                  <a:pt x="1559196" y="69801"/>
                </a:cubicBezTo>
                <a:cubicBezTo>
                  <a:pt x="1571529" y="82534"/>
                  <a:pt x="1577693" y="100123"/>
                  <a:pt x="1577693" y="122567"/>
                </a:cubicBezTo>
                <a:cubicBezTo>
                  <a:pt x="1577693" y="140753"/>
                  <a:pt x="1574963" y="155060"/>
                  <a:pt x="1569510" y="165485"/>
                </a:cubicBezTo>
                <a:cubicBezTo>
                  <a:pt x="1564052" y="175911"/>
                  <a:pt x="1556110" y="184004"/>
                  <a:pt x="1545689" y="189768"/>
                </a:cubicBezTo>
                <a:cubicBezTo>
                  <a:pt x="1535259" y="195535"/>
                  <a:pt x="1523883" y="198419"/>
                  <a:pt x="1511550" y="198419"/>
                </a:cubicBezTo>
                <a:cubicBezTo>
                  <a:pt x="1491768" y="198419"/>
                  <a:pt x="1475776" y="192079"/>
                  <a:pt x="1463579" y="179392"/>
                </a:cubicBezTo>
                <a:cubicBezTo>
                  <a:pt x="1451376" y="166702"/>
                  <a:pt x="1445277" y="148429"/>
                  <a:pt x="1445277" y="124565"/>
                </a:cubicBezTo>
                <a:close/>
                <a:moveTo>
                  <a:pt x="1469901" y="124565"/>
                </a:moveTo>
                <a:cubicBezTo>
                  <a:pt x="1469901" y="142662"/>
                  <a:pt x="1473847" y="156216"/>
                  <a:pt x="1481742" y="165219"/>
                </a:cubicBezTo>
                <a:cubicBezTo>
                  <a:pt x="1489640" y="174227"/>
                  <a:pt x="1499573" y="178726"/>
                  <a:pt x="1511550" y="178726"/>
                </a:cubicBezTo>
                <a:cubicBezTo>
                  <a:pt x="1523441" y="178726"/>
                  <a:pt x="1533333" y="174201"/>
                  <a:pt x="1541229" y="165151"/>
                </a:cubicBezTo>
                <a:cubicBezTo>
                  <a:pt x="1549123" y="156100"/>
                  <a:pt x="1553069" y="142305"/>
                  <a:pt x="1553069" y="123766"/>
                </a:cubicBezTo>
                <a:cubicBezTo>
                  <a:pt x="1553069" y="106287"/>
                  <a:pt x="1549101" y="93043"/>
                  <a:pt x="1541164" y="84039"/>
                </a:cubicBezTo>
                <a:cubicBezTo>
                  <a:pt x="1533222" y="75036"/>
                  <a:pt x="1523351" y="70535"/>
                  <a:pt x="1511550" y="70535"/>
                </a:cubicBezTo>
                <a:cubicBezTo>
                  <a:pt x="1499573" y="70535"/>
                  <a:pt x="1489640" y="75014"/>
                  <a:pt x="1481742" y="83974"/>
                </a:cubicBezTo>
                <a:cubicBezTo>
                  <a:pt x="1473847" y="92935"/>
                  <a:pt x="1469901" y="106463"/>
                  <a:pt x="1469901" y="124565"/>
                </a:cubicBezTo>
                <a:close/>
                <a:moveTo>
                  <a:pt x="1605906" y="53900"/>
                </a:moveTo>
                <a:lnTo>
                  <a:pt x="1687212" y="53900"/>
                </a:lnTo>
                <a:lnTo>
                  <a:pt x="1687212" y="73725"/>
                </a:lnTo>
                <a:lnTo>
                  <a:pt x="1629857" y="73725"/>
                </a:lnTo>
                <a:lnTo>
                  <a:pt x="1629857" y="195229"/>
                </a:lnTo>
                <a:lnTo>
                  <a:pt x="1605906" y="195229"/>
                </a:lnTo>
                <a:close/>
                <a:moveTo>
                  <a:pt x="1689991" y="124565"/>
                </a:moveTo>
                <a:cubicBezTo>
                  <a:pt x="1689991" y="98393"/>
                  <a:pt x="1697267" y="79006"/>
                  <a:pt x="1711817" y="66410"/>
                </a:cubicBezTo>
                <a:cubicBezTo>
                  <a:pt x="1723975" y="55938"/>
                  <a:pt x="1738790" y="50703"/>
                  <a:pt x="1756264" y="50703"/>
                </a:cubicBezTo>
                <a:cubicBezTo>
                  <a:pt x="1775696" y="50703"/>
                  <a:pt x="1791576" y="57068"/>
                  <a:pt x="1803909" y="69801"/>
                </a:cubicBezTo>
                <a:cubicBezTo>
                  <a:pt x="1816243" y="82534"/>
                  <a:pt x="1822406" y="100123"/>
                  <a:pt x="1822406" y="122567"/>
                </a:cubicBezTo>
                <a:cubicBezTo>
                  <a:pt x="1822406" y="140753"/>
                  <a:pt x="1819677" y="155060"/>
                  <a:pt x="1814224" y="165485"/>
                </a:cubicBezTo>
                <a:cubicBezTo>
                  <a:pt x="1808765" y="175911"/>
                  <a:pt x="1800824" y="184004"/>
                  <a:pt x="1790402" y="189768"/>
                </a:cubicBezTo>
                <a:cubicBezTo>
                  <a:pt x="1779973" y="195535"/>
                  <a:pt x="1768597" y="198419"/>
                  <a:pt x="1756264" y="198419"/>
                </a:cubicBezTo>
                <a:cubicBezTo>
                  <a:pt x="1736481" y="198419"/>
                  <a:pt x="1720490" y="192079"/>
                  <a:pt x="1708293" y="179392"/>
                </a:cubicBezTo>
                <a:cubicBezTo>
                  <a:pt x="1696090" y="166702"/>
                  <a:pt x="1689991" y="148429"/>
                  <a:pt x="1689991" y="124565"/>
                </a:cubicBezTo>
                <a:close/>
                <a:moveTo>
                  <a:pt x="1714615" y="124565"/>
                </a:moveTo>
                <a:cubicBezTo>
                  <a:pt x="1714615" y="142662"/>
                  <a:pt x="1718561" y="156216"/>
                  <a:pt x="1726455" y="165219"/>
                </a:cubicBezTo>
                <a:cubicBezTo>
                  <a:pt x="1734354" y="174227"/>
                  <a:pt x="1744286" y="178726"/>
                  <a:pt x="1756264" y="178726"/>
                </a:cubicBezTo>
                <a:cubicBezTo>
                  <a:pt x="1768155" y="178726"/>
                  <a:pt x="1778047" y="174201"/>
                  <a:pt x="1785942" y="165151"/>
                </a:cubicBezTo>
                <a:cubicBezTo>
                  <a:pt x="1793837" y="156100"/>
                  <a:pt x="1797786" y="142305"/>
                  <a:pt x="1797786" y="123766"/>
                </a:cubicBezTo>
                <a:cubicBezTo>
                  <a:pt x="1797786" y="106287"/>
                  <a:pt x="1793815" y="93043"/>
                  <a:pt x="1785878" y="84039"/>
                </a:cubicBezTo>
                <a:cubicBezTo>
                  <a:pt x="1777935" y="75036"/>
                  <a:pt x="1768064" y="70535"/>
                  <a:pt x="1756264" y="70535"/>
                </a:cubicBezTo>
                <a:cubicBezTo>
                  <a:pt x="1744286" y="70535"/>
                  <a:pt x="1734354" y="75014"/>
                  <a:pt x="1726455" y="83974"/>
                </a:cubicBezTo>
                <a:cubicBezTo>
                  <a:pt x="1718561" y="92935"/>
                  <a:pt x="1714615" y="106463"/>
                  <a:pt x="1714615" y="124565"/>
                </a:cubicBezTo>
                <a:close/>
                <a:moveTo>
                  <a:pt x="1918987" y="53900"/>
                </a:moveTo>
                <a:lnTo>
                  <a:pt x="1942941" y="53900"/>
                </a:lnTo>
                <a:lnTo>
                  <a:pt x="1942941" y="114985"/>
                </a:lnTo>
                <a:cubicBezTo>
                  <a:pt x="1950570" y="114985"/>
                  <a:pt x="1955915" y="113520"/>
                  <a:pt x="1958976" y="110589"/>
                </a:cubicBezTo>
                <a:cubicBezTo>
                  <a:pt x="1962039" y="107662"/>
                  <a:pt x="1966540" y="99148"/>
                  <a:pt x="1972486" y="85040"/>
                </a:cubicBezTo>
                <a:cubicBezTo>
                  <a:pt x="1977185" y="73862"/>
                  <a:pt x="1981000" y="66496"/>
                  <a:pt x="1983931" y="62947"/>
                </a:cubicBezTo>
                <a:cubicBezTo>
                  <a:pt x="1986858" y="59397"/>
                  <a:pt x="1990231" y="57003"/>
                  <a:pt x="1994043" y="55761"/>
                </a:cubicBezTo>
                <a:cubicBezTo>
                  <a:pt x="1997856" y="54519"/>
                  <a:pt x="2003980" y="53900"/>
                  <a:pt x="2012411" y="53900"/>
                </a:cubicBezTo>
                <a:lnTo>
                  <a:pt x="2017199" y="53900"/>
                </a:lnTo>
                <a:lnTo>
                  <a:pt x="2017199" y="73725"/>
                </a:lnTo>
                <a:lnTo>
                  <a:pt x="2010542" y="73596"/>
                </a:lnTo>
                <a:cubicBezTo>
                  <a:pt x="2004242" y="73596"/>
                  <a:pt x="2000206" y="74528"/>
                  <a:pt x="1998435" y="76390"/>
                </a:cubicBezTo>
                <a:cubicBezTo>
                  <a:pt x="1996570" y="78340"/>
                  <a:pt x="1993731" y="84151"/>
                  <a:pt x="1989918" y="93824"/>
                </a:cubicBezTo>
                <a:cubicBezTo>
                  <a:pt x="1986278" y="103047"/>
                  <a:pt x="1982952" y="109438"/>
                  <a:pt x="1979939" y="112987"/>
                </a:cubicBezTo>
                <a:cubicBezTo>
                  <a:pt x="1976918" y="116537"/>
                  <a:pt x="1972264" y="119777"/>
                  <a:pt x="1965963" y="122703"/>
                </a:cubicBezTo>
                <a:cubicBezTo>
                  <a:pt x="1976252" y="125450"/>
                  <a:pt x="1986369" y="135033"/>
                  <a:pt x="1996308" y="151445"/>
                </a:cubicBezTo>
                <a:lnTo>
                  <a:pt x="2022519" y="195229"/>
                </a:lnTo>
                <a:lnTo>
                  <a:pt x="1996170" y="195229"/>
                </a:lnTo>
                <a:lnTo>
                  <a:pt x="1970618" y="151445"/>
                </a:lnTo>
                <a:cubicBezTo>
                  <a:pt x="1965387" y="142662"/>
                  <a:pt x="1960819" y="136872"/>
                  <a:pt x="1956917" y="134079"/>
                </a:cubicBezTo>
                <a:cubicBezTo>
                  <a:pt x="1953011" y="131282"/>
                  <a:pt x="1948352" y="129888"/>
                  <a:pt x="1942941" y="129888"/>
                </a:cubicBezTo>
                <a:lnTo>
                  <a:pt x="1942941" y="195229"/>
                </a:lnTo>
                <a:lnTo>
                  <a:pt x="1918987" y="195229"/>
                </a:lnTo>
                <a:close/>
                <a:moveTo>
                  <a:pt x="2038356" y="249390"/>
                </a:moveTo>
                <a:lnTo>
                  <a:pt x="2038356" y="53900"/>
                </a:lnTo>
                <a:lnTo>
                  <a:pt x="2060182" y="53900"/>
                </a:lnTo>
                <a:lnTo>
                  <a:pt x="2060182" y="72264"/>
                </a:lnTo>
                <a:cubicBezTo>
                  <a:pt x="2065327" y="65078"/>
                  <a:pt x="2071141" y="59689"/>
                  <a:pt x="2077618" y="56093"/>
                </a:cubicBezTo>
                <a:cubicBezTo>
                  <a:pt x="2084090" y="52500"/>
                  <a:pt x="2091942" y="50703"/>
                  <a:pt x="2101173" y="50703"/>
                </a:cubicBezTo>
                <a:cubicBezTo>
                  <a:pt x="2113236" y="50703"/>
                  <a:pt x="2123884" y="53806"/>
                  <a:pt x="2133108" y="60017"/>
                </a:cubicBezTo>
                <a:cubicBezTo>
                  <a:pt x="2142335" y="66230"/>
                  <a:pt x="2149301" y="74993"/>
                  <a:pt x="2154002" y="86299"/>
                </a:cubicBezTo>
                <a:cubicBezTo>
                  <a:pt x="2158704" y="97615"/>
                  <a:pt x="2161054" y="110013"/>
                  <a:pt x="2161054" y="123499"/>
                </a:cubicBezTo>
                <a:cubicBezTo>
                  <a:pt x="2161054" y="137961"/>
                  <a:pt x="2158459" y="150978"/>
                  <a:pt x="2153272" y="162555"/>
                </a:cubicBezTo>
                <a:cubicBezTo>
                  <a:pt x="2148080" y="174133"/>
                  <a:pt x="2140542" y="183006"/>
                  <a:pt x="2130650" y="189170"/>
                </a:cubicBezTo>
                <a:cubicBezTo>
                  <a:pt x="2120756" y="195337"/>
                  <a:pt x="2110356" y="198419"/>
                  <a:pt x="2099440" y="198419"/>
                </a:cubicBezTo>
                <a:cubicBezTo>
                  <a:pt x="2091460" y="198419"/>
                  <a:pt x="2084292" y="196734"/>
                  <a:pt x="2077948" y="193361"/>
                </a:cubicBezTo>
                <a:cubicBezTo>
                  <a:pt x="2071608" y="189991"/>
                  <a:pt x="2066396" y="185735"/>
                  <a:pt x="2062313" y="180591"/>
                </a:cubicBezTo>
                <a:lnTo>
                  <a:pt x="2062313" y="249390"/>
                </a:lnTo>
                <a:close/>
                <a:moveTo>
                  <a:pt x="2060049" y="125360"/>
                </a:moveTo>
                <a:cubicBezTo>
                  <a:pt x="2060049" y="143551"/>
                  <a:pt x="2063732" y="156993"/>
                  <a:pt x="2071094" y="165687"/>
                </a:cubicBezTo>
                <a:cubicBezTo>
                  <a:pt x="2078460" y="174378"/>
                  <a:pt x="2087373" y="178726"/>
                  <a:pt x="2097845" y="178726"/>
                </a:cubicBezTo>
                <a:cubicBezTo>
                  <a:pt x="2108490" y="178726"/>
                  <a:pt x="2117607" y="174227"/>
                  <a:pt x="2125195" y="165219"/>
                </a:cubicBezTo>
                <a:cubicBezTo>
                  <a:pt x="2132777" y="156216"/>
                  <a:pt x="2136571" y="142262"/>
                  <a:pt x="2136571" y="123366"/>
                </a:cubicBezTo>
                <a:cubicBezTo>
                  <a:pt x="2136571" y="105358"/>
                  <a:pt x="2132867" y="91872"/>
                  <a:pt x="2125461" y="82909"/>
                </a:cubicBezTo>
                <a:cubicBezTo>
                  <a:pt x="2118049" y="73949"/>
                  <a:pt x="2109200" y="69469"/>
                  <a:pt x="2098908" y="69469"/>
                </a:cubicBezTo>
                <a:cubicBezTo>
                  <a:pt x="2088705" y="69469"/>
                  <a:pt x="2079681" y="74240"/>
                  <a:pt x="2071828" y="83776"/>
                </a:cubicBezTo>
                <a:cubicBezTo>
                  <a:pt x="2063973" y="93312"/>
                  <a:pt x="2060049" y="107176"/>
                  <a:pt x="2060049" y="125360"/>
                </a:cubicBezTo>
                <a:close/>
                <a:moveTo>
                  <a:pt x="2282155" y="177794"/>
                </a:moveTo>
                <a:cubicBezTo>
                  <a:pt x="2273284" y="185335"/>
                  <a:pt x="2264745" y="190661"/>
                  <a:pt x="2256537" y="193763"/>
                </a:cubicBezTo>
                <a:cubicBezTo>
                  <a:pt x="2248329" y="196867"/>
                  <a:pt x="2239524" y="198419"/>
                  <a:pt x="2230121" y="198419"/>
                </a:cubicBezTo>
                <a:cubicBezTo>
                  <a:pt x="2214598" y="198419"/>
                  <a:pt x="2202664" y="194628"/>
                  <a:pt x="2194322" y="187042"/>
                </a:cubicBezTo>
                <a:cubicBezTo>
                  <a:pt x="2185985" y="179460"/>
                  <a:pt x="2181813" y="169766"/>
                  <a:pt x="2181813" y="157966"/>
                </a:cubicBezTo>
                <a:cubicBezTo>
                  <a:pt x="2181813" y="151045"/>
                  <a:pt x="2183389" y="144725"/>
                  <a:pt x="2186540" y="139001"/>
                </a:cubicBezTo>
                <a:cubicBezTo>
                  <a:pt x="2189689" y="133281"/>
                  <a:pt x="2193814" y="128690"/>
                  <a:pt x="2198916" y="125226"/>
                </a:cubicBezTo>
                <a:cubicBezTo>
                  <a:pt x="2204013" y="121767"/>
                  <a:pt x="2209763" y="119151"/>
                  <a:pt x="2216150" y="117379"/>
                </a:cubicBezTo>
                <a:cubicBezTo>
                  <a:pt x="2220851" y="116137"/>
                  <a:pt x="2227947" y="114938"/>
                  <a:pt x="2237442" y="113786"/>
                </a:cubicBezTo>
                <a:cubicBezTo>
                  <a:pt x="2256782" y="111475"/>
                  <a:pt x="2271020" y="108728"/>
                  <a:pt x="2280160" y="105535"/>
                </a:cubicBezTo>
                <a:cubicBezTo>
                  <a:pt x="2280250" y="102252"/>
                  <a:pt x="2280290" y="100164"/>
                  <a:pt x="2280290" y="99278"/>
                </a:cubicBezTo>
                <a:cubicBezTo>
                  <a:pt x="2280290" y="89522"/>
                  <a:pt x="2278029" y="82642"/>
                  <a:pt x="2273508" y="78654"/>
                </a:cubicBezTo>
                <a:cubicBezTo>
                  <a:pt x="2267384" y="73239"/>
                  <a:pt x="2258291" y="70535"/>
                  <a:pt x="2246223" y="70535"/>
                </a:cubicBezTo>
                <a:cubicBezTo>
                  <a:pt x="2234956" y="70535"/>
                  <a:pt x="2226640" y="72509"/>
                  <a:pt x="2221275" y="76457"/>
                </a:cubicBezTo>
                <a:cubicBezTo>
                  <a:pt x="2215905" y="80403"/>
                  <a:pt x="2211933" y="87387"/>
                  <a:pt x="2209363" y="97417"/>
                </a:cubicBezTo>
                <a:lnTo>
                  <a:pt x="2185941" y="94220"/>
                </a:lnTo>
                <a:cubicBezTo>
                  <a:pt x="2188069" y="84198"/>
                  <a:pt x="2191575" y="76101"/>
                  <a:pt x="2196453" y="69934"/>
                </a:cubicBezTo>
                <a:cubicBezTo>
                  <a:pt x="2201331" y="63767"/>
                  <a:pt x="2208387" y="59019"/>
                  <a:pt x="2217610" y="55693"/>
                </a:cubicBezTo>
                <a:cubicBezTo>
                  <a:pt x="2226838" y="52366"/>
                  <a:pt x="2237529" y="50703"/>
                  <a:pt x="2249687" y="50703"/>
                </a:cubicBezTo>
                <a:cubicBezTo>
                  <a:pt x="2261750" y="50703"/>
                  <a:pt x="2271553" y="52121"/>
                  <a:pt x="2279095" y="54962"/>
                </a:cubicBezTo>
                <a:cubicBezTo>
                  <a:pt x="2286637" y="57806"/>
                  <a:pt x="2292181" y="61373"/>
                  <a:pt x="2295730" y="65676"/>
                </a:cubicBezTo>
                <a:cubicBezTo>
                  <a:pt x="2299276" y="69977"/>
                  <a:pt x="2301760" y="75413"/>
                  <a:pt x="2303183" y="81980"/>
                </a:cubicBezTo>
                <a:cubicBezTo>
                  <a:pt x="2303982" y="86062"/>
                  <a:pt x="2304378" y="93424"/>
                  <a:pt x="2304378" y="104069"/>
                </a:cubicBezTo>
                <a:lnTo>
                  <a:pt x="2304378" y="136009"/>
                </a:lnTo>
                <a:cubicBezTo>
                  <a:pt x="2304378" y="158274"/>
                  <a:pt x="2304890" y="172359"/>
                  <a:pt x="2305908" y="178259"/>
                </a:cubicBezTo>
                <a:cubicBezTo>
                  <a:pt x="2306930" y="184159"/>
                  <a:pt x="2308946" y="189815"/>
                  <a:pt x="2311966" y="195229"/>
                </a:cubicBezTo>
                <a:lnTo>
                  <a:pt x="2286947" y="195229"/>
                </a:lnTo>
                <a:cubicBezTo>
                  <a:pt x="2284463" y="190257"/>
                  <a:pt x="2282868" y="184450"/>
                  <a:pt x="2282155" y="177794"/>
                </a:cubicBezTo>
                <a:close/>
                <a:moveTo>
                  <a:pt x="2280160" y="124298"/>
                </a:moveTo>
                <a:cubicBezTo>
                  <a:pt x="2271467" y="127848"/>
                  <a:pt x="2258428" y="130864"/>
                  <a:pt x="2241035" y="133345"/>
                </a:cubicBezTo>
                <a:cubicBezTo>
                  <a:pt x="2231186" y="134767"/>
                  <a:pt x="2224224" y="136366"/>
                  <a:pt x="2220141" y="138136"/>
                </a:cubicBezTo>
                <a:cubicBezTo>
                  <a:pt x="2216059" y="139911"/>
                  <a:pt x="2212909" y="142507"/>
                  <a:pt x="2210691" y="145920"/>
                </a:cubicBezTo>
                <a:cubicBezTo>
                  <a:pt x="2208474" y="149336"/>
                  <a:pt x="2207365" y="153131"/>
                  <a:pt x="2207365" y="157303"/>
                </a:cubicBezTo>
                <a:cubicBezTo>
                  <a:pt x="2207365" y="163690"/>
                  <a:pt x="2209781" y="169010"/>
                  <a:pt x="2214619" y="173269"/>
                </a:cubicBezTo>
                <a:cubicBezTo>
                  <a:pt x="2219454" y="177527"/>
                  <a:pt x="2226528" y="179655"/>
                  <a:pt x="2235849" y="179655"/>
                </a:cubicBezTo>
                <a:cubicBezTo>
                  <a:pt x="2245071" y="179655"/>
                  <a:pt x="2253279" y="177635"/>
                  <a:pt x="2260465" y="173601"/>
                </a:cubicBezTo>
                <a:cubicBezTo>
                  <a:pt x="2267651" y="169565"/>
                  <a:pt x="2272929" y="164043"/>
                  <a:pt x="2276302" y="157036"/>
                </a:cubicBezTo>
                <a:cubicBezTo>
                  <a:pt x="2278872" y="151622"/>
                  <a:pt x="2280160" y="143638"/>
                  <a:pt x="2280160" y="133079"/>
                </a:cubicBezTo>
                <a:close/>
                <a:moveTo>
                  <a:pt x="2452762" y="53900"/>
                </a:moveTo>
                <a:lnTo>
                  <a:pt x="2452762" y="195229"/>
                </a:lnTo>
                <a:lnTo>
                  <a:pt x="2428942" y="195229"/>
                </a:lnTo>
                <a:lnTo>
                  <a:pt x="2428942" y="140135"/>
                </a:lnTo>
                <a:lnTo>
                  <a:pt x="2415099" y="140135"/>
                </a:lnTo>
                <a:cubicBezTo>
                  <a:pt x="2406669" y="140135"/>
                  <a:pt x="2400394" y="141222"/>
                  <a:pt x="2396267" y="143392"/>
                </a:cubicBezTo>
                <a:cubicBezTo>
                  <a:pt x="2392142" y="145567"/>
                  <a:pt x="2386134" y="152550"/>
                  <a:pt x="2378239" y="164351"/>
                </a:cubicBezTo>
                <a:lnTo>
                  <a:pt x="2357345" y="195229"/>
                </a:lnTo>
                <a:lnTo>
                  <a:pt x="2327666" y="195229"/>
                </a:lnTo>
                <a:lnTo>
                  <a:pt x="2353485" y="157165"/>
                </a:lnTo>
                <a:cubicBezTo>
                  <a:pt x="2361380" y="145541"/>
                  <a:pt x="2369231" y="138979"/>
                  <a:pt x="2377041" y="137470"/>
                </a:cubicBezTo>
                <a:cubicBezTo>
                  <a:pt x="2363378" y="135610"/>
                  <a:pt x="2353241" y="130681"/>
                  <a:pt x="2346631" y="122696"/>
                </a:cubicBezTo>
                <a:cubicBezTo>
                  <a:pt x="2340018" y="114715"/>
                  <a:pt x="2336717" y="105535"/>
                  <a:pt x="2336717" y="95153"/>
                </a:cubicBezTo>
                <a:cubicBezTo>
                  <a:pt x="2336717" y="82909"/>
                  <a:pt x="2341040" y="72970"/>
                  <a:pt x="2349692" y="65341"/>
                </a:cubicBezTo>
                <a:cubicBezTo>
                  <a:pt x="2358341" y="57712"/>
                  <a:pt x="2370874" y="53900"/>
                  <a:pt x="2387286" y="53900"/>
                </a:cubicBezTo>
                <a:close/>
                <a:moveTo>
                  <a:pt x="2428942" y="73725"/>
                </a:moveTo>
                <a:lnTo>
                  <a:pt x="2394874" y="73725"/>
                </a:lnTo>
                <a:cubicBezTo>
                  <a:pt x="2380589" y="73725"/>
                  <a:pt x="2371384" y="75943"/>
                  <a:pt x="2367259" y="80381"/>
                </a:cubicBezTo>
                <a:cubicBezTo>
                  <a:pt x="2363133" y="84817"/>
                  <a:pt x="2361071" y="90008"/>
                  <a:pt x="2361071" y="95952"/>
                </a:cubicBezTo>
                <a:cubicBezTo>
                  <a:pt x="2361071" y="104383"/>
                  <a:pt x="2364109" y="110572"/>
                  <a:pt x="2370189" y="114516"/>
                </a:cubicBezTo>
                <a:cubicBezTo>
                  <a:pt x="2376266" y="118466"/>
                  <a:pt x="2387019" y="120438"/>
                  <a:pt x="2402456" y="120438"/>
                </a:cubicBezTo>
                <a:lnTo>
                  <a:pt x="2428942" y="12043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402590" y="5986279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6"/>
                </a:moveTo>
                <a:lnTo>
                  <a:pt x="0" y="0"/>
                </a:lnTo>
                <a:lnTo>
                  <a:pt x="27255" y="0"/>
                </a:lnTo>
                <a:lnTo>
                  <a:pt x="27255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980301" y="6291037"/>
            <a:ext cx="3890315" cy="250351"/>
          </a:xfrm>
          <a:custGeom>
            <a:avLst/>
            <a:gdLst/>
            <a:ahLst/>
            <a:cxnLst/>
            <a:rect l="l" t="t" r="r" b="b"/>
            <a:pathLst>
              <a:path w="3890315" h="250351">
                <a:moveTo>
                  <a:pt x="0" y="799"/>
                </a:moveTo>
                <a:lnTo>
                  <a:pt x="23451" y="799"/>
                </a:lnTo>
                <a:lnTo>
                  <a:pt x="23451" y="155488"/>
                </a:lnTo>
                <a:lnTo>
                  <a:pt x="127375" y="799"/>
                </a:lnTo>
                <a:lnTo>
                  <a:pt x="153356" y="799"/>
                </a:lnTo>
                <a:lnTo>
                  <a:pt x="153356" y="196125"/>
                </a:lnTo>
                <a:lnTo>
                  <a:pt x="129910" y="196125"/>
                </a:lnTo>
                <a:lnTo>
                  <a:pt x="129910" y="41835"/>
                </a:lnTo>
                <a:lnTo>
                  <a:pt x="25848" y="196125"/>
                </a:lnTo>
                <a:lnTo>
                  <a:pt x="0" y="196125"/>
                </a:lnTo>
                <a:close/>
                <a:moveTo>
                  <a:pt x="192795" y="54631"/>
                </a:moveTo>
                <a:lnTo>
                  <a:pt x="216774" y="54631"/>
                </a:lnTo>
                <a:lnTo>
                  <a:pt x="216774" y="113519"/>
                </a:lnTo>
                <a:lnTo>
                  <a:pt x="283262" y="113519"/>
                </a:lnTo>
                <a:lnTo>
                  <a:pt x="283262" y="54631"/>
                </a:lnTo>
                <a:lnTo>
                  <a:pt x="307242" y="54631"/>
                </a:lnTo>
                <a:lnTo>
                  <a:pt x="307242" y="196125"/>
                </a:lnTo>
                <a:lnTo>
                  <a:pt x="283262" y="196125"/>
                </a:lnTo>
                <a:lnTo>
                  <a:pt x="283262" y="133373"/>
                </a:lnTo>
                <a:lnTo>
                  <a:pt x="216774" y="133373"/>
                </a:lnTo>
                <a:lnTo>
                  <a:pt x="216774" y="196125"/>
                </a:lnTo>
                <a:lnTo>
                  <a:pt x="192795" y="196125"/>
                </a:lnTo>
                <a:close/>
                <a:moveTo>
                  <a:pt x="343487" y="54631"/>
                </a:moveTo>
                <a:lnTo>
                  <a:pt x="398779" y="54631"/>
                </a:lnTo>
                <a:cubicBezTo>
                  <a:pt x="412369" y="54631"/>
                  <a:pt x="422471" y="55761"/>
                  <a:pt x="429091" y="58025"/>
                </a:cubicBezTo>
                <a:cubicBezTo>
                  <a:pt x="435712" y="60294"/>
                  <a:pt x="441392" y="64444"/>
                  <a:pt x="446149" y="70484"/>
                </a:cubicBezTo>
                <a:cubicBezTo>
                  <a:pt x="450900" y="76525"/>
                  <a:pt x="453276" y="83762"/>
                  <a:pt x="453276" y="92200"/>
                </a:cubicBezTo>
                <a:cubicBezTo>
                  <a:pt x="453276" y="98950"/>
                  <a:pt x="451876" y="104836"/>
                  <a:pt x="449075" y="109854"/>
                </a:cubicBezTo>
                <a:cubicBezTo>
                  <a:pt x="446278" y="114873"/>
                  <a:pt x="442081" y="119070"/>
                  <a:pt x="436485" y="122447"/>
                </a:cubicBezTo>
                <a:cubicBezTo>
                  <a:pt x="443146" y="124669"/>
                  <a:pt x="448676" y="128819"/>
                  <a:pt x="453075" y="134904"/>
                </a:cubicBezTo>
                <a:cubicBezTo>
                  <a:pt x="457473" y="140991"/>
                  <a:pt x="459670" y="148208"/>
                  <a:pt x="459670" y="156553"/>
                </a:cubicBezTo>
                <a:cubicBezTo>
                  <a:pt x="458780" y="169963"/>
                  <a:pt x="453986" y="179914"/>
                  <a:pt x="445281" y="186401"/>
                </a:cubicBezTo>
                <a:cubicBezTo>
                  <a:pt x="436575" y="192884"/>
                  <a:pt x="423918" y="196125"/>
                  <a:pt x="407308" y="196125"/>
                </a:cubicBezTo>
                <a:lnTo>
                  <a:pt x="343487" y="196125"/>
                </a:lnTo>
                <a:close/>
                <a:moveTo>
                  <a:pt x="367467" y="114185"/>
                </a:moveTo>
                <a:lnTo>
                  <a:pt x="393051" y="114185"/>
                </a:lnTo>
                <a:cubicBezTo>
                  <a:pt x="403264" y="114185"/>
                  <a:pt x="410281" y="113653"/>
                  <a:pt x="414104" y="112587"/>
                </a:cubicBezTo>
                <a:cubicBezTo>
                  <a:pt x="417924" y="111518"/>
                  <a:pt x="421344" y="109365"/>
                  <a:pt x="424360" y="106122"/>
                </a:cubicBezTo>
                <a:cubicBezTo>
                  <a:pt x="427382" y="102878"/>
                  <a:pt x="428889" y="98997"/>
                  <a:pt x="428889" y="94468"/>
                </a:cubicBezTo>
                <a:cubicBezTo>
                  <a:pt x="428889" y="87008"/>
                  <a:pt x="426251" y="81810"/>
                  <a:pt x="420966" y="78876"/>
                </a:cubicBezTo>
                <a:cubicBezTo>
                  <a:pt x="415681" y="75946"/>
                  <a:pt x="406638" y="74481"/>
                  <a:pt x="393847" y="74481"/>
                </a:cubicBezTo>
                <a:lnTo>
                  <a:pt x="367467" y="74481"/>
                </a:lnTo>
                <a:close/>
                <a:moveTo>
                  <a:pt x="367467" y="176407"/>
                </a:moveTo>
                <a:lnTo>
                  <a:pt x="399046" y="176407"/>
                </a:lnTo>
                <a:cubicBezTo>
                  <a:pt x="412636" y="176407"/>
                  <a:pt x="421964" y="174831"/>
                  <a:pt x="427025" y="171676"/>
                </a:cubicBezTo>
                <a:cubicBezTo>
                  <a:pt x="432087" y="168523"/>
                  <a:pt x="434754" y="163084"/>
                  <a:pt x="435021" y="155354"/>
                </a:cubicBezTo>
                <a:cubicBezTo>
                  <a:pt x="435021" y="150826"/>
                  <a:pt x="433555" y="146632"/>
                  <a:pt x="430625" y="142765"/>
                </a:cubicBezTo>
                <a:cubicBezTo>
                  <a:pt x="427690" y="138903"/>
                  <a:pt x="423871" y="136458"/>
                  <a:pt x="419166" y="135436"/>
                </a:cubicBezTo>
                <a:cubicBezTo>
                  <a:pt x="414457" y="134413"/>
                  <a:pt x="406904" y="133905"/>
                  <a:pt x="396514" y="133905"/>
                </a:cubicBezTo>
                <a:lnTo>
                  <a:pt x="367467" y="133905"/>
                </a:lnTo>
                <a:close/>
                <a:moveTo>
                  <a:pt x="582178" y="150559"/>
                </a:moveTo>
                <a:lnTo>
                  <a:pt x="606956" y="153623"/>
                </a:lnTo>
                <a:cubicBezTo>
                  <a:pt x="603051" y="168099"/>
                  <a:pt x="595808" y="179338"/>
                  <a:pt x="585242" y="187330"/>
                </a:cubicBezTo>
                <a:cubicBezTo>
                  <a:pt x="574671" y="195325"/>
                  <a:pt x="561171" y="199322"/>
                  <a:pt x="544737" y="199322"/>
                </a:cubicBezTo>
                <a:cubicBezTo>
                  <a:pt x="524038" y="199322"/>
                  <a:pt x="507633" y="192949"/>
                  <a:pt x="495507" y="180202"/>
                </a:cubicBezTo>
                <a:cubicBezTo>
                  <a:pt x="483382" y="167454"/>
                  <a:pt x="477317" y="149580"/>
                  <a:pt x="477317" y="126576"/>
                </a:cubicBezTo>
                <a:cubicBezTo>
                  <a:pt x="477317" y="102770"/>
                  <a:pt x="483447" y="84298"/>
                  <a:pt x="495705" y="71151"/>
                </a:cubicBezTo>
                <a:cubicBezTo>
                  <a:pt x="507963" y="58008"/>
                  <a:pt x="523861" y="51433"/>
                  <a:pt x="543403" y="51433"/>
                </a:cubicBezTo>
                <a:cubicBezTo>
                  <a:pt x="562324" y="51433"/>
                  <a:pt x="577779" y="57870"/>
                  <a:pt x="589770" y="70751"/>
                </a:cubicBezTo>
                <a:cubicBezTo>
                  <a:pt x="601765" y="83632"/>
                  <a:pt x="607760" y="101750"/>
                  <a:pt x="607760" y="125111"/>
                </a:cubicBezTo>
                <a:cubicBezTo>
                  <a:pt x="607760" y="126533"/>
                  <a:pt x="607713" y="128664"/>
                  <a:pt x="607627" y="131509"/>
                </a:cubicBezTo>
                <a:lnTo>
                  <a:pt x="502100" y="131509"/>
                </a:lnTo>
                <a:cubicBezTo>
                  <a:pt x="502989" y="147050"/>
                  <a:pt x="507384" y="158951"/>
                  <a:pt x="515290" y="167214"/>
                </a:cubicBezTo>
                <a:cubicBezTo>
                  <a:pt x="523200" y="175475"/>
                  <a:pt x="533056" y="179604"/>
                  <a:pt x="544871" y="179604"/>
                </a:cubicBezTo>
                <a:cubicBezTo>
                  <a:pt x="553665" y="179604"/>
                  <a:pt x="561171" y="177294"/>
                  <a:pt x="567389" y="172675"/>
                </a:cubicBezTo>
                <a:cubicBezTo>
                  <a:pt x="573606" y="168056"/>
                  <a:pt x="578535" y="160686"/>
                  <a:pt x="582178" y="150559"/>
                </a:cubicBezTo>
                <a:close/>
                <a:moveTo>
                  <a:pt x="503432" y="111787"/>
                </a:moveTo>
                <a:lnTo>
                  <a:pt x="582444" y="111787"/>
                </a:lnTo>
                <a:cubicBezTo>
                  <a:pt x="581374" y="99886"/>
                  <a:pt x="578358" y="90958"/>
                  <a:pt x="573384" y="85006"/>
                </a:cubicBezTo>
                <a:cubicBezTo>
                  <a:pt x="565743" y="75770"/>
                  <a:pt x="555840" y="71151"/>
                  <a:pt x="543672" y="71151"/>
                </a:cubicBezTo>
                <a:cubicBezTo>
                  <a:pt x="532660" y="71151"/>
                  <a:pt x="523396" y="74838"/>
                  <a:pt x="515894" y="82206"/>
                </a:cubicBezTo>
                <a:cubicBezTo>
                  <a:pt x="508389" y="89582"/>
                  <a:pt x="504231" y="99439"/>
                  <a:pt x="503432" y="111787"/>
                </a:cubicBezTo>
                <a:close/>
                <a:moveTo>
                  <a:pt x="729403" y="144299"/>
                </a:moveTo>
                <a:lnTo>
                  <a:pt x="752983" y="147362"/>
                </a:lnTo>
                <a:cubicBezTo>
                  <a:pt x="750409" y="163617"/>
                  <a:pt x="743814" y="176339"/>
                  <a:pt x="733202" y="185533"/>
                </a:cubicBezTo>
                <a:cubicBezTo>
                  <a:pt x="722588" y="194728"/>
                  <a:pt x="709549" y="199322"/>
                  <a:pt x="694094" y="199322"/>
                </a:cubicBezTo>
                <a:cubicBezTo>
                  <a:pt x="674730" y="199322"/>
                  <a:pt x="659167" y="192992"/>
                  <a:pt x="647399" y="180335"/>
                </a:cubicBezTo>
                <a:cubicBezTo>
                  <a:pt x="635628" y="167677"/>
                  <a:pt x="629741" y="149536"/>
                  <a:pt x="629741" y="125911"/>
                </a:cubicBezTo>
                <a:cubicBezTo>
                  <a:pt x="629741" y="110631"/>
                  <a:pt x="632276" y="97265"/>
                  <a:pt x="637337" y="85807"/>
                </a:cubicBezTo>
                <a:cubicBezTo>
                  <a:pt x="642399" y="74347"/>
                  <a:pt x="650103" y="65755"/>
                  <a:pt x="660456" y="60027"/>
                </a:cubicBezTo>
                <a:cubicBezTo>
                  <a:pt x="670803" y="54295"/>
                  <a:pt x="682060" y="51433"/>
                  <a:pt x="694228" y="51433"/>
                </a:cubicBezTo>
                <a:cubicBezTo>
                  <a:pt x="709596" y="51433"/>
                  <a:pt x="722164" y="55318"/>
                  <a:pt x="731938" y="63090"/>
                </a:cubicBezTo>
                <a:cubicBezTo>
                  <a:pt x="741704" y="70863"/>
                  <a:pt x="747965" y="81900"/>
                  <a:pt x="750719" y="96199"/>
                </a:cubicBezTo>
                <a:lnTo>
                  <a:pt x="727401" y="99796"/>
                </a:lnTo>
                <a:cubicBezTo>
                  <a:pt x="725180" y="90292"/>
                  <a:pt x="721253" y="83142"/>
                  <a:pt x="715616" y="78343"/>
                </a:cubicBezTo>
                <a:cubicBezTo>
                  <a:pt x="709975" y="73549"/>
                  <a:pt x="703156" y="71151"/>
                  <a:pt x="695160" y="71151"/>
                </a:cubicBezTo>
                <a:cubicBezTo>
                  <a:pt x="683082" y="71151"/>
                  <a:pt x="673265" y="75481"/>
                  <a:pt x="665716" y="84139"/>
                </a:cubicBezTo>
                <a:cubicBezTo>
                  <a:pt x="658166" y="92800"/>
                  <a:pt x="654390" y="106503"/>
                  <a:pt x="654390" y="125240"/>
                </a:cubicBezTo>
                <a:cubicBezTo>
                  <a:pt x="654390" y="144252"/>
                  <a:pt x="658033" y="158066"/>
                  <a:pt x="665316" y="166680"/>
                </a:cubicBezTo>
                <a:cubicBezTo>
                  <a:pt x="672598" y="175295"/>
                  <a:pt x="682107" y="179604"/>
                  <a:pt x="693828" y="179604"/>
                </a:cubicBezTo>
                <a:cubicBezTo>
                  <a:pt x="703242" y="179604"/>
                  <a:pt x="711105" y="176717"/>
                  <a:pt x="717412" y="170939"/>
                </a:cubicBezTo>
                <a:cubicBezTo>
                  <a:pt x="723719" y="165168"/>
                  <a:pt x="727715" y="156287"/>
                  <a:pt x="729403" y="144299"/>
                </a:cubicBezTo>
                <a:close/>
                <a:moveTo>
                  <a:pt x="760579" y="54631"/>
                </a:moveTo>
                <a:lnTo>
                  <a:pt x="875567" y="54631"/>
                </a:lnTo>
                <a:lnTo>
                  <a:pt x="875567" y="74481"/>
                </a:lnTo>
                <a:lnTo>
                  <a:pt x="829999" y="74481"/>
                </a:lnTo>
                <a:lnTo>
                  <a:pt x="829999" y="196125"/>
                </a:lnTo>
                <a:lnTo>
                  <a:pt x="806148" y="196125"/>
                </a:lnTo>
                <a:lnTo>
                  <a:pt x="806148" y="74481"/>
                </a:lnTo>
                <a:lnTo>
                  <a:pt x="760579" y="74481"/>
                </a:lnTo>
                <a:close/>
                <a:moveTo>
                  <a:pt x="898481" y="54631"/>
                </a:moveTo>
                <a:lnTo>
                  <a:pt x="922465" y="54631"/>
                </a:lnTo>
                <a:lnTo>
                  <a:pt x="922465" y="162551"/>
                </a:lnTo>
                <a:lnTo>
                  <a:pt x="988949" y="54631"/>
                </a:lnTo>
                <a:lnTo>
                  <a:pt x="1014798" y="54631"/>
                </a:lnTo>
                <a:lnTo>
                  <a:pt x="1014798" y="196125"/>
                </a:lnTo>
                <a:lnTo>
                  <a:pt x="990814" y="196125"/>
                </a:lnTo>
                <a:lnTo>
                  <a:pt x="990814" y="88870"/>
                </a:lnTo>
                <a:lnTo>
                  <a:pt x="924329" y="196125"/>
                </a:lnTo>
                <a:lnTo>
                  <a:pt x="898481" y="196125"/>
                </a:lnTo>
                <a:close/>
                <a:moveTo>
                  <a:pt x="1050210" y="54631"/>
                </a:moveTo>
                <a:lnTo>
                  <a:pt x="1074193" y="54631"/>
                </a:lnTo>
                <a:lnTo>
                  <a:pt x="1074193" y="176407"/>
                </a:lnTo>
                <a:lnTo>
                  <a:pt x="1140545" y="176407"/>
                </a:lnTo>
                <a:lnTo>
                  <a:pt x="1140545" y="54631"/>
                </a:lnTo>
                <a:lnTo>
                  <a:pt x="1164528" y="54631"/>
                </a:lnTo>
                <a:lnTo>
                  <a:pt x="1164528" y="176407"/>
                </a:lnTo>
                <a:lnTo>
                  <a:pt x="1179983" y="176407"/>
                </a:lnTo>
                <a:lnTo>
                  <a:pt x="1179983" y="236232"/>
                </a:lnTo>
                <a:lnTo>
                  <a:pt x="1160266" y="236232"/>
                </a:lnTo>
                <a:lnTo>
                  <a:pt x="1160266" y="196125"/>
                </a:lnTo>
                <a:lnTo>
                  <a:pt x="1050210" y="196125"/>
                </a:lnTo>
                <a:close/>
                <a:moveTo>
                  <a:pt x="1206098" y="54631"/>
                </a:moveTo>
                <a:lnTo>
                  <a:pt x="1230080" y="54631"/>
                </a:lnTo>
                <a:lnTo>
                  <a:pt x="1230080" y="162551"/>
                </a:lnTo>
                <a:lnTo>
                  <a:pt x="1296566" y="54631"/>
                </a:lnTo>
                <a:lnTo>
                  <a:pt x="1322413" y="54631"/>
                </a:lnTo>
                <a:lnTo>
                  <a:pt x="1322413" y="196125"/>
                </a:lnTo>
                <a:lnTo>
                  <a:pt x="1298430" y="196125"/>
                </a:lnTo>
                <a:lnTo>
                  <a:pt x="1298430" y="88870"/>
                </a:lnTo>
                <a:lnTo>
                  <a:pt x="1231946" y="196125"/>
                </a:lnTo>
                <a:lnTo>
                  <a:pt x="1206098" y="196125"/>
                </a:lnTo>
                <a:close/>
                <a:moveTo>
                  <a:pt x="1358522" y="54631"/>
                </a:moveTo>
                <a:lnTo>
                  <a:pt x="1382504" y="54631"/>
                </a:lnTo>
                <a:lnTo>
                  <a:pt x="1382504" y="162551"/>
                </a:lnTo>
                <a:lnTo>
                  <a:pt x="1448989" y="54631"/>
                </a:lnTo>
                <a:lnTo>
                  <a:pt x="1474837" y="54631"/>
                </a:lnTo>
                <a:lnTo>
                  <a:pt x="1474837" y="196125"/>
                </a:lnTo>
                <a:lnTo>
                  <a:pt x="1450854" y="196125"/>
                </a:lnTo>
                <a:lnTo>
                  <a:pt x="1450854" y="88870"/>
                </a:lnTo>
                <a:lnTo>
                  <a:pt x="1384370" y="196125"/>
                </a:lnTo>
                <a:lnTo>
                  <a:pt x="1358522" y="196125"/>
                </a:lnTo>
                <a:close/>
                <a:moveTo>
                  <a:pt x="1581157" y="54631"/>
                </a:moveTo>
                <a:lnTo>
                  <a:pt x="1636449" y="54631"/>
                </a:lnTo>
                <a:cubicBezTo>
                  <a:pt x="1650039" y="54631"/>
                  <a:pt x="1660144" y="55761"/>
                  <a:pt x="1666765" y="58025"/>
                </a:cubicBezTo>
                <a:cubicBezTo>
                  <a:pt x="1673381" y="60294"/>
                  <a:pt x="1679066" y="64444"/>
                  <a:pt x="1683817" y="70484"/>
                </a:cubicBezTo>
                <a:cubicBezTo>
                  <a:pt x="1688569" y="76525"/>
                  <a:pt x="1690945" y="83762"/>
                  <a:pt x="1690945" y="92200"/>
                </a:cubicBezTo>
                <a:cubicBezTo>
                  <a:pt x="1690945" y="98950"/>
                  <a:pt x="1689545" y="104836"/>
                  <a:pt x="1686748" y="109854"/>
                </a:cubicBezTo>
                <a:cubicBezTo>
                  <a:pt x="1683946" y="114873"/>
                  <a:pt x="1679749" y="119070"/>
                  <a:pt x="1674155" y="122447"/>
                </a:cubicBezTo>
                <a:cubicBezTo>
                  <a:pt x="1680819" y="124669"/>
                  <a:pt x="1686344" y="128819"/>
                  <a:pt x="1690744" y="134904"/>
                </a:cubicBezTo>
                <a:cubicBezTo>
                  <a:pt x="1695143" y="140991"/>
                  <a:pt x="1697343" y="148208"/>
                  <a:pt x="1697343" y="156553"/>
                </a:cubicBezTo>
                <a:cubicBezTo>
                  <a:pt x="1696450" y="169963"/>
                  <a:pt x="1691654" y="179914"/>
                  <a:pt x="1682950" y="186401"/>
                </a:cubicBezTo>
                <a:cubicBezTo>
                  <a:pt x="1674245" y="192884"/>
                  <a:pt x="1661587" y="196125"/>
                  <a:pt x="1644977" y="196125"/>
                </a:cubicBezTo>
                <a:lnTo>
                  <a:pt x="1581157" y="196125"/>
                </a:lnTo>
                <a:close/>
                <a:moveTo>
                  <a:pt x="1605139" y="114185"/>
                </a:moveTo>
                <a:lnTo>
                  <a:pt x="1630721" y="114185"/>
                </a:lnTo>
                <a:cubicBezTo>
                  <a:pt x="1640938" y="114185"/>
                  <a:pt x="1647955" y="113653"/>
                  <a:pt x="1651774" y="112587"/>
                </a:cubicBezTo>
                <a:cubicBezTo>
                  <a:pt x="1655594" y="111518"/>
                  <a:pt x="1659014" y="109365"/>
                  <a:pt x="1662034" y="106122"/>
                </a:cubicBezTo>
                <a:cubicBezTo>
                  <a:pt x="1665050" y="102878"/>
                  <a:pt x="1666563" y="98997"/>
                  <a:pt x="1666563" y="94468"/>
                </a:cubicBezTo>
                <a:cubicBezTo>
                  <a:pt x="1666563" y="87008"/>
                  <a:pt x="1663920" y="81810"/>
                  <a:pt x="1658635" y="78876"/>
                </a:cubicBezTo>
                <a:cubicBezTo>
                  <a:pt x="1653351" y="75946"/>
                  <a:pt x="1644311" y="74481"/>
                  <a:pt x="1631520" y="74481"/>
                </a:cubicBezTo>
                <a:lnTo>
                  <a:pt x="1605139" y="74481"/>
                </a:lnTo>
                <a:close/>
                <a:moveTo>
                  <a:pt x="1605139" y="176407"/>
                </a:moveTo>
                <a:lnTo>
                  <a:pt x="1636715" y="176407"/>
                </a:lnTo>
                <a:cubicBezTo>
                  <a:pt x="1650305" y="176407"/>
                  <a:pt x="1659632" y="174831"/>
                  <a:pt x="1664698" y="171676"/>
                </a:cubicBezTo>
                <a:cubicBezTo>
                  <a:pt x="1669759" y="168523"/>
                  <a:pt x="1672428" y="163084"/>
                  <a:pt x="1672689" y="155354"/>
                </a:cubicBezTo>
                <a:cubicBezTo>
                  <a:pt x="1672689" y="150826"/>
                  <a:pt x="1671229" y="146632"/>
                  <a:pt x="1668298" y="142765"/>
                </a:cubicBezTo>
                <a:cubicBezTo>
                  <a:pt x="1665364" y="138903"/>
                  <a:pt x="1661544" y="136458"/>
                  <a:pt x="1656836" y="135436"/>
                </a:cubicBezTo>
                <a:cubicBezTo>
                  <a:pt x="1652131" y="134413"/>
                  <a:pt x="1644578" y="133905"/>
                  <a:pt x="1634188" y="133905"/>
                </a:cubicBezTo>
                <a:lnTo>
                  <a:pt x="1605139" y="133905"/>
                </a:lnTo>
                <a:close/>
                <a:moveTo>
                  <a:pt x="1799748" y="54631"/>
                </a:moveTo>
                <a:lnTo>
                  <a:pt x="1911402" y="54631"/>
                </a:lnTo>
                <a:lnTo>
                  <a:pt x="1911402" y="196125"/>
                </a:lnTo>
                <a:lnTo>
                  <a:pt x="1887420" y="196125"/>
                </a:lnTo>
                <a:lnTo>
                  <a:pt x="1887420" y="74481"/>
                </a:lnTo>
                <a:lnTo>
                  <a:pt x="1823732" y="74481"/>
                </a:lnTo>
                <a:lnTo>
                  <a:pt x="1823732" y="196125"/>
                </a:lnTo>
                <a:lnTo>
                  <a:pt x="1799748" y="196125"/>
                </a:lnTo>
                <a:close/>
                <a:moveTo>
                  <a:pt x="1946283" y="250352"/>
                </a:moveTo>
                <a:lnTo>
                  <a:pt x="1946283" y="54631"/>
                </a:lnTo>
                <a:lnTo>
                  <a:pt x="1968134" y="54631"/>
                </a:lnTo>
                <a:lnTo>
                  <a:pt x="1968134" y="73011"/>
                </a:lnTo>
                <a:cubicBezTo>
                  <a:pt x="1973287" y="65819"/>
                  <a:pt x="1979103" y="60423"/>
                  <a:pt x="1985588" y="56826"/>
                </a:cubicBezTo>
                <a:cubicBezTo>
                  <a:pt x="1992071" y="53230"/>
                  <a:pt x="1999930" y="51433"/>
                  <a:pt x="2009171" y="51433"/>
                </a:cubicBezTo>
                <a:cubicBezTo>
                  <a:pt x="2021250" y="51433"/>
                  <a:pt x="2031909" y="54540"/>
                  <a:pt x="2041149" y="60757"/>
                </a:cubicBezTo>
                <a:cubicBezTo>
                  <a:pt x="2050387" y="66975"/>
                  <a:pt x="2057361" y="75748"/>
                  <a:pt x="2062070" y="87070"/>
                </a:cubicBezTo>
                <a:cubicBezTo>
                  <a:pt x="2066774" y="98395"/>
                  <a:pt x="2069125" y="110808"/>
                  <a:pt x="2069125" y="124312"/>
                </a:cubicBezTo>
                <a:cubicBezTo>
                  <a:pt x="2069125" y="138787"/>
                  <a:pt x="2066530" y="151822"/>
                  <a:pt x="2061335" y="163415"/>
                </a:cubicBezTo>
                <a:cubicBezTo>
                  <a:pt x="2056140" y="175008"/>
                  <a:pt x="2048588" y="183889"/>
                  <a:pt x="2038684" y="190062"/>
                </a:cubicBezTo>
                <a:cubicBezTo>
                  <a:pt x="2028781" y="196233"/>
                  <a:pt x="2018362" y="199322"/>
                  <a:pt x="2007436" y="199322"/>
                </a:cubicBezTo>
                <a:cubicBezTo>
                  <a:pt x="1999448" y="199322"/>
                  <a:pt x="1992272" y="197633"/>
                  <a:pt x="1985922" y="194259"/>
                </a:cubicBezTo>
                <a:cubicBezTo>
                  <a:pt x="1979572" y="190886"/>
                  <a:pt x="1974352" y="186624"/>
                  <a:pt x="1970265" y="181469"/>
                </a:cubicBezTo>
                <a:lnTo>
                  <a:pt x="1970265" y="250352"/>
                </a:lnTo>
                <a:close/>
                <a:moveTo>
                  <a:pt x="1968001" y="126176"/>
                </a:moveTo>
                <a:cubicBezTo>
                  <a:pt x="1968001" y="144382"/>
                  <a:pt x="1971684" y="157842"/>
                  <a:pt x="1979060" y="166547"/>
                </a:cubicBezTo>
                <a:cubicBezTo>
                  <a:pt x="1986430" y="175251"/>
                  <a:pt x="1995358" y="179604"/>
                  <a:pt x="2005841" y="179604"/>
                </a:cubicBezTo>
                <a:cubicBezTo>
                  <a:pt x="2016501" y="179604"/>
                  <a:pt x="2025626" y="175096"/>
                  <a:pt x="2033219" y="166080"/>
                </a:cubicBezTo>
                <a:cubicBezTo>
                  <a:pt x="2040815" y="157061"/>
                  <a:pt x="2044613" y="143096"/>
                  <a:pt x="2044613" y="124178"/>
                </a:cubicBezTo>
                <a:cubicBezTo>
                  <a:pt x="2044613" y="106146"/>
                  <a:pt x="2040905" y="92643"/>
                  <a:pt x="2033485" y="83672"/>
                </a:cubicBezTo>
                <a:cubicBezTo>
                  <a:pt x="2026069" y="74700"/>
                  <a:pt x="2017210" y="70219"/>
                  <a:pt x="2006906" y="70219"/>
                </a:cubicBezTo>
                <a:cubicBezTo>
                  <a:pt x="1996693" y="70219"/>
                  <a:pt x="1987654" y="74991"/>
                  <a:pt x="1979792" y="84539"/>
                </a:cubicBezTo>
                <a:cubicBezTo>
                  <a:pt x="1971933" y="94090"/>
                  <a:pt x="1968001" y="107968"/>
                  <a:pt x="1968001" y="126176"/>
                </a:cubicBezTo>
                <a:close/>
                <a:moveTo>
                  <a:pt x="2089112" y="125377"/>
                </a:moveTo>
                <a:cubicBezTo>
                  <a:pt x="2089112" y="99173"/>
                  <a:pt x="2096396" y="79765"/>
                  <a:pt x="2110961" y="67154"/>
                </a:cubicBezTo>
                <a:cubicBezTo>
                  <a:pt x="2123133" y="56672"/>
                  <a:pt x="2137968" y="51433"/>
                  <a:pt x="2155465" y="51433"/>
                </a:cubicBezTo>
                <a:cubicBezTo>
                  <a:pt x="2174918" y="51433"/>
                  <a:pt x="2190816" y="57806"/>
                  <a:pt x="2203164" y="70549"/>
                </a:cubicBezTo>
                <a:cubicBezTo>
                  <a:pt x="2215513" y="83297"/>
                  <a:pt x="2221682" y="100908"/>
                  <a:pt x="2221682" y="123380"/>
                </a:cubicBezTo>
                <a:cubicBezTo>
                  <a:pt x="2221682" y="141589"/>
                  <a:pt x="2218954" y="155913"/>
                  <a:pt x="2213492" y="166349"/>
                </a:cubicBezTo>
                <a:cubicBezTo>
                  <a:pt x="2208027" y="176786"/>
                  <a:pt x="2200076" y="184892"/>
                  <a:pt x="2189639" y="190663"/>
                </a:cubicBezTo>
                <a:cubicBezTo>
                  <a:pt x="2179206" y="196434"/>
                  <a:pt x="2167813" y="199322"/>
                  <a:pt x="2155465" y="199322"/>
                </a:cubicBezTo>
                <a:cubicBezTo>
                  <a:pt x="2135654" y="199322"/>
                  <a:pt x="2119644" y="192971"/>
                  <a:pt x="2107429" y="180271"/>
                </a:cubicBezTo>
                <a:cubicBezTo>
                  <a:pt x="2095218" y="167565"/>
                  <a:pt x="2089112" y="149271"/>
                  <a:pt x="2089112" y="125377"/>
                </a:cubicBezTo>
                <a:close/>
                <a:moveTo>
                  <a:pt x="2113762" y="125377"/>
                </a:moveTo>
                <a:cubicBezTo>
                  <a:pt x="2113762" y="143496"/>
                  <a:pt x="2117711" y="157061"/>
                  <a:pt x="2125621" y="166080"/>
                </a:cubicBezTo>
                <a:cubicBezTo>
                  <a:pt x="2133525" y="175096"/>
                  <a:pt x="2143473" y="179604"/>
                  <a:pt x="2155465" y="179604"/>
                </a:cubicBezTo>
                <a:cubicBezTo>
                  <a:pt x="2167366" y="179604"/>
                  <a:pt x="2177269" y="175072"/>
                  <a:pt x="2185175" y="166015"/>
                </a:cubicBezTo>
                <a:cubicBezTo>
                  <a:pt x="2193084" y="156953"/>
                  <a:pt x="2197033" y="143139"/>
                  <a:pt x="2197033" y="124578"/>
                </a:cubicBezTo>
                <a:cubicBezTo>
                  <a:pt x="2197033" y="107082"/>
                  <a:pt x="2193059" y="93823"/>
                  <a:pt x="2185110" y="84806"/>
                </a:cubicBezTo>
                <a:cubicBezTo>
                  <a:pt x="2177157" y="75788"/>
                  <a:pt x="2167275" y="71284"/>
                  <a:pt x="2155465" y="71284"/>
                </a:cubicBezTo>
                <a:cubicBezTo>
                  <a:pt x="2143473" y="71284"/>
                  <a:pt x="2133525" y="75770"/>
                  <a:pt x="2125621" y="84741"/>
                </a:cubicBezTo>
                <a:cubicBezTo>
                  <a:pt x="2117711" y="93712"/>
                  <a:pt x="2113762" y="107258"/>
                  <a:pt x="2113762" y="125377"/>
                </a:cubicBezTo>
                <a:close/>
                <a:moveTo>
                  <a:pt x="2346661" y="150559"/>
                </a:moveTo>
                <a:lnTo>
                  <a:pt x="2371439" y="153623"/>
                </a:lnTo>
                <a:cubicBezTo>
                  <a:pt x="2367529" y="168099"/>
                  <a:pt x="2360290" y="179338"/>
                  <a:pt x="2349724" y="187330"/>
                </a:cubicBezTo>
                <a:cubicBezTo>
                  <a:pt x="2339155" y="195325"/>
                  <a:pt x="2325651" y="199322"/>
                  <a:pt x="2309217" y="199322"/>
                </a:cubicBezTo>
                <a:cubicBezTo>
                  <a:pt x="2288520" y="199322"/>
                  <a:pt x="2272111" y="192949"/>
                  <a:pt x="2259991" y="180202"/>
                </a:cubicBezTo>
                <a:cubicBezTo>
                  <a:pt x="2247866" y="167454"/>
                  <a:pt x="2241799" y="149580"/>
                  <a:pt x="2241799" y="126576"/>
                </a:cubicBezTo>
                <a:cubicBezTo>
                  <a:pt x="2241799" y="102770"/>
                  <a:pt x="2247931" y="84298"/>
                  <a:pt x="2260189" y="71151"/>
                </a:cubicBezTo>
                <a:cubicBezTo>
                  <a:pt x="2272443" y="58008"/>
                  <a:pt x="2288343" y="51433"/>
                  <a:pt x="2307885" y="51433"/>
                </a:cubicBezTo>
                <a:cubicBezTo>
                  <a:pt x="2326806" y="51433"/>
                  <a:pt x="2342261" y="57870"/>
                  <a:pt x="2354252" y="70751"/>
                </a:cubicBezTo>
                <a:cubicBezTo>
                  <a:pt x="2366248" y="83632"/>
                  <a:pt x="2372242" y="101750"/>
                  <a:pt x="2372242" y="125111"/>
                </a:cubicBezTo>
                <a:cubicBezTo>
                  <a:pt x="2372242" y="126533"/>
                  <a:pt x="2372195" y="128664"/>
                  <a:pt x="2372105" y="131509"/>
                </a:cubicBezTo>
                <a:lnTo>
                  <a:pt x="2266582" y="131509"/>
                </a:lnTo>
                <a:cubicBezTo>
                  <a:pt x="2267471" y="147050"/>
                  <a:pt x="2271866" y="158951"/>
                  <a:pt x="2279772" y="167214"/>
                </a:cubicBezTo>
                <a:cubicBezTo>
                  <a:pt x="2287682" y="175475"/>
                  <a:pt x="2297538" y="179604"/>
                  <a:pt x="2309353" y="179604"/>
                </a:cubicBezTo>
                <a:cubicBezTo>
                  <a:pt x="2318148" y="179604"/>
                  <a:pt x="2325651" y="177294"/>
                  <a:pt x="2331871" y="172675"/>
                </a:cubicBezTo>
                <a:cubicBezTo>
                  <a:pt x="2338089" y="168056"/>
                  <a:pt x="2343017" y="160686"/>
                  <a:pt x="2346661" y="150559"/>
                </a:cubicBezTo>
                <a:close/>
                <a:moveTo>
                  <a:pt x="2267914" y="111787"/>
                </a:moveTo>
                <a:lnTo>
                  <a:pt x="2346923" y="111787"/>
                </a:lnTo>
                <a:cubicBezTo>
                  <a:pt x="2345858" y="99886"/>
                  <a:pt x="2342836" y="90958"/>
                  <a:pt x="2337866" y="85006"/>
                </a:cubicBezTo>
                <a:cubicBezTo>
                  <a:pt x="2330227" y="75770"/>
                  <a:pt x="2320319" y="71151"/>
                  <a:pt x="2308154" y="71151"/>
                </a:cubicBezTo>
                <a:cubicBezTo>
                  <a:pt x="2297138" y="71151"/>
                  <a:pt x="2287880" y="74838"/>
                  <a:pt x="2280373" y="82206"/>
                </a:cubicBezTo>
                <a:cubicBezTo>
                  <a:pt x="2272867" y="89582"/>
                  <a:pt x="2268713" y="99439"/>
                  <a:pt x="2267914" y="111787"/>
                </a:cubicBezTo>
                <a:close/>
                <a:moveTo>
                  <a:pt x="2401417" y="54631"/>
                </a:moveTo>
                <a:lnTo>
                  <a:pt x="2425399" y="54631"/>
                </a:lnTo>
                <a:lnTo>
                  <a:pt x="2425399" y="115788"/>
                </a:lnTo>
                <a:cubicBezTo>
                  <a:pt x="2433034" y="115788"/>
                  <a:pt x="2438391" y="114322"/>
                  <a:pt x="2441456" y="111388"/>
                </a:cubicBezTo>
                <a:cubicBezTo>
                  <a:pt x="2444519" y="108457"/>
                  <a:pt x="2449026" y="99929"/>
                  <a:pt x="2454980" y="85807"/>
                </a:cubicBezTo>
                <a:cubicBezTo>
                  <a:pt x="2459686" y="74614"/>
                  <a:pt x="2463505" y="67240"/>
                  <a:pt x="2466439" y="63688"/>
                </a:cubicBezTo>
                <a:cubicBezTo>
                  <a:pt x="2469370" y="60139"/>
                  <a:pt x="2472744" y="57741"/>
                  <a:pt x="2476562" y="56495"/>
                </a:cubicBezTo>
                <a:cubicBezTo>
                  <a:pt x="2480386" y="55249"/>
                  <a:pt x="2486509" y="54631"/>
                  <a:pt x="2494948" y="54631"/>
                </a:cubicBezTo>
                <a:lnTo>
                  <a:pt x="2499742" y="54631"/>
                </a:lnTo>
                <a:lnTo>
                  <a:pt x="2499742" y="74481"/>
                </a:lnTo>
                <a:lnTo>
                  <a:pt x="2493083" y="74347"/>
                </a:lnTo>
                <a:cubicBezTo>
                  <a:pt x="2486776" y="74347"/>
                  <a:pt x="2482737" y="75280"/>
                  <a:pt x="2480958" y="77145"/>
                </a:cubicBezTo>
                <a:cubicBezTo>
                  <a:pt x="2479094" y="79100"/>
                  <a:pt x="2476252" y="84918"/>
                  <a:pt x="2472430" y="94598"/>
                </a:cubicBezTo>
                <a:cubicBezTo>
                  <a:pt x="2468786" y="103838"/>
                  <a:pt x="2465456" y="110236"/>
                  <a:pt x="2462440" y="113786"/>
                </a:cubicBezTo>
                <a:cubicBezTo>
                  <a:pt x="2459420" y="117338"/>
                  <a:pt x="2454758" y="120582"/>
                  <a:pt x="2448450" y="123513"/>
                </a:cubicBezTo>
                <a:cubicBezTo>
                  <a:pt x="2458753" y="126266"/>
                  <a:pt x="2468876" y="135861"/>
                  <a:pt x="2478827" y="152291"/>
                </a:cubicBezTo>
                <a:lnTo>
                  <a:pt x="2505075" y="196125"/>
                </a:lnTo>
                <a:lnTo>
                  <a:pt x="2478697" y="196125"/>
                </a:lnTo>
                <a:lnTo>
                  <a:pt x="2453112" y="152291"/>
                </a:lnTo>
                <a:cubicBezTo>
                  <a:pt x="2447874" y="143496"/>
                  <a:pt x="2443299" y="137700"/>
                  <a:pt x="2439390" y="134904"/>
                </a:cubicBezTo>
                <a:cubicBezTo>
                  <a:pt x="2435479" y="132106"/>
                  <a:pt x="2430813" y="130705"/>
                  <a:pt x="2425399" y="130705"/>
                </a:cubicBezTo>
                <a:lnTo>
                  <a:pt x="2425399" y="196125"/>
                </a:lnTo>
                <a:lnTo>
                  <a:pt x="2401417" y="196125"/>
                </a:lnTo>
                <a:close/>
                <a:moveTo>
                  <a:pt x="2510734" y="54631"/>
                </a:moveTo>
                <a:lnTo>
                  <a:pt x="2625722" y="54631"/>
                </a:lnTo>
                <a:lnTo>
                  <a:pt x="2625722" y="74481"/>
                </a:lnTo>
                <a:lnTo>
                  <a:pt x="2580153" y="74481"/>
                </a:lnTo>
                <a:lnTo>
                  <a:pt x="2580153" y="196125"/>
                </a:lnTo>
                <a:lnTo>
                  <a:pt x="2556303" y="196125"/>
                </a:lnTo>
                <a:lnTo>
                  <a:pt x="2556303" y="74481"/>
                </a:lnTo>
                <a:lnTo>
                  <a:pt x="2510734" y="74481"/>
                </a:lnTo>
                <a:close/>
                <a:moveTo>
                  <a:pt x="2743363" y="54631"/>
                </a:moveTo>
                <a:lnTo>
                  <a:pt x="2841963" y="54631"/>
                </a:lnTo>
                <a:lnTo>
                  <a:pt x="2841963" y="176407"/>
                </a:lnTo>
                <a:lnTo>
                  <a:pt x="2857281" y="176407"/>
                </a:lnTo>
                <a:lnTo>
                  <a:pt x="2857281" y="236232"/>
                </a:lnTo>
                <a:lnTo>
                  <a:pt x="2837564" y="236232"/>
                </a:lnTo>
                <a:lnTo>
                  <a:pt x="2837564" y="196125"/>
                </a:lnTo>
                <a:lnTo>
                  <a:pt x="2726176" y="196125"/>
                </a:lnTo>
                <a:lnTo>
                  <a:pt x="2726176" y="236232"/>
                </a:lnTo>
                <a:lnTo>
                  <a:pt x="2706459" y="236232"/>
                </a:lnTo>
                <a:lnTo>
                  <a:pt x="2706459" y="176407"/>
                </a:lnTo>
                <a:lnTo>
                  <a:pt x="2719116" y="176407"/>
                </a:lnTo>
                <a:cubicBezTo>
                  <a:pt x="2735993" y="153490"/>
                  <a:pt x="2744075" y="112900"/>
                  <a:pt x="2743363" y="54631"/>
                </a:cubicBezTo>
                <a:close/>
                <a:moveTo>
                  <a:pt x="2763353" y="74481"/>
                </a:moveTo>
                <a:cubicBezTo>
                  <a:pt x="2761574" y="120405"/>
                  <a:pt x="2754465" y="154379"/>
                  <a:pt x="2742034" y="176407"/>
                </a:cubicBezTo>
                <a:lnTo>
                  <a:pt x="2818109" y="176407"/>
                </a:lnTo>
                <a:lnTo>
                  <a:pt x="2818109" y="74481"/>
                </a:lnTo>
                <a:close/>
                <a:moveTo>
                  <a:pt x="2874737" y="125377"/>
                </a:moveTo>
                <a:cubicBezTo>
                  <a:pt x="2874737" y="99173"/>
                  <a:pt x="2882020" y="79765"/>
                  <a:pt x="2896590" y="67154"/>
                </a:cubicBezTo>
                <a:cubicBezTo>
                  <a:pt x="2908757" y="56672"/>
                  <a:pt x="2923592" y="51433"/>
                  <a:pt x="2941091" y="51433"/>
                </a:cubicBezTo>
                <a:cubicBezTo>
                  <a:pt x="2960543" y="51433"/>
                  <a:pt x="2976445" y="57806"/>
                  <a:pt x="2988793" y="70549"/>
                </a:cubicBezTo>
                <a:cubicBezTo>
                  <a:pt x="3001140" y="83297"/>
                  <a:pt x="3007311" y="100908"/>
                  <a:pt x="3007311" y="123380"/>
                </a:cubicBezTo>
                <a:cubicBezTo>
                  <a:pt x="3007311" y="141589"/>
                  <a:pt x="3004581" y="155913"/>
                  <a:pt x="2999117" y="166349"/>
                </a:cubicBezTo>
                <a:cubicBezTo>
                  <a:pt x="2993656" y="176786"/>
                  <a:pt x="2985703" y="184892"/>
                  <a:pt x="2975267" y="190663"/>
                </a:cubicBezTo>
                <a:cubicBezTo>
                  <a:pt x="2964830" y="196434"/>
                  <a:pt x="2953440" y="199322"/>
                  <a:pt x="2941091" y="199322"/>
                </a:cubicBezTo>
                <a:cubicBezTo>
                  <a:pt x="2921281" y="199322"/>
                  <a:pt x="2905269" y="192971"/>
                  <a:pt x="2893058" y="180271"/>
                </a:cubicBezTo>
                <a:cubicBezTo>
                  <a:pt x="2880843" y="167565"/>
                  <a:pt x="2874737" y="149271"/>
                  <a:pt x="2874737" y="125377"/>
                </a:cubicBezTo>
                <a:close/>
                <a:moveTo>
                  <a:pt x="2899386" y="125377"/>
                </a:moveTo>
                <a:cubicBezTo>
                  <a:pt x="2899386" y="143496"/>
                  <a:pt x="2903339" y="157061"/>
                  <a:pt x="2911244" y="166080"/>
                </a:cubicBezTo>
                <a:cubicBezTo>
                  <a:pt x="2919154" y="175096"/>
                  <a:pt x="2929096" y="179604"/>
                  <a:pt x="2941091" y="179604"/>
                </a:cubicBezTo>
                <a:cubicBezTo>
                  <a:pt x="2952994" y="179604"/>
                  <a:pt x="2962897" y="175072"/>
                  <a:pt x="2970803" y="166015"/>
                </a:cubicBezTo>
                <a:cubicBezTo>
                  <a:pt x="2978709" y="156953"/>
                  <a:pt x="2982661" y="143139"/>
                  <a:pt x="2982661" y="124578"/>
                </a:cubicBezTo>
                <a:cubicBezTo>
                  <a:pt x="2982661" y="107082"/>
                  <a:pt x="2978688" y="93823"/>
                  <a:pt x="2970738" y="84806"/>
                </a:cubicBezTo>
                <a:cubicBezTo>
                  <a:pt x="2962786" y="75788"/>
                  <a:pt x="2952904" y="71284"/>
                  <a:pt x="2941091" y="71284"/>
                </a:cubicBezTo>
                <a:cubicBezTo>
                  <a:pt x="2929096" y="71284"/>
                  <a:pt x="2919154" y="75770"/>
                  <a:pt x="2911244" y="84741"/>
                </a:cubicBezTo>
                <a:cubicBezTo>
                  <a:pt x="2903339" y="93712"/>
                  <a:pt x="2899386" y="107258"/>
                  <a:pt x="2899386" y="125377"/>
                </a:cubicBezTo>
                <a:close/>
                <a:moveTo>
                  <a:pt x="3228156" y="173077"/>
                </a:moveTo>
                <a:lnTo>
                  <a:pt x="3228156" y="196125"/>
                </a:lnTo>
                <a:lnTo>
                  <a:pt x="3099049" y="196125"/>
                </a:lnTo>
                <a:cubicBezTo>
                  <a:pt x="3098873" y="190354"/>
                  <a:pt x="3099806" y="184803"/>
                  <a:pt x="3101851" y="179472"/>
                </a:cubicBezTo>
                <a:cubicBezTo>
                  <a:pt x="3105134" y="170679"/>
                  <a:pt x="3110397" y="162014"/>
                  <a:pt x="3117637" y="153490"/>
                </a:cubicBezTo>
                <a:cubicBezTo>
                  <a:pt x="3124876" y="144964"/>
                  <a:pt x="3135334" y="135104"/>
                  <a:pt x="3149014" y="123912"/>
                </a:cubicBezTo>
                <a:cubicBezTo>
                  <a:pt x="3170243" y="106503"/>
                  <a:pt x="3184585" y="92714"/>
                  <a:pt x="3192051" y="82541"/>
                </a:cubicBezTo>
                <a:cubicBezTo>
                  <a:pt x="3199511" y="72371"/>
                  <a:pt x="3203241" y="62755"/>
                  <a:pt x="3203241" y="53695"/>
                </a:cubicBezTo>
                <a:cubicBezTo>
                  <a:pt x="3203241" y="44194"/>
                  <a:pt x="3199845" y="36172"/>
                  <a:pt x="3193049" y="29646"/>
                </a:cubicBezTo>
                <a:cubicBezTo>
                  <a:pt x="3186252" y="23119"/>
                  <a:pt x="3177393" y="19854"/>
                  <a:pt x="3166467" y="19854"/>
                </a:cubicBezTo>
                <a:cubicBezTo>
                  <a:pt x="3154921" y="19854"/>
                  <a:pt x="3145680" y="23317"/>
                  <a:pt x="3138755" y="30244"/>
                </a:cubicBezTo>
                <a:cubicBezTo>
                  <a:pt x="3131828" y="37173"/>
                  <a:pt x="3128318" y="46768"/>
                  <a:pt x="3128231" y="59026"/>
                </a:cubicBezTo>
                <a:lnTo>
                  <a:pt x="3103578" y="56495"/>
                </a:lnTo>
                <a:cubicBezTo>
                  <a:pt x="3105271" y="38109"/>
                  <a:pt x="3111621" y="24095"/>
                  <a:pt x="3122637" y="14458"/>
                </a:cubicBezTo>
                <a:cubicBezTo>
                  <a:pt x="3133649" y="4821"/>
                  <a:pt x="3148438" y="0"/>
                  <a:pt x="3166999" y="0"/>
                </a:cubicBezTo>
                <a:cubicBezTo>
                  <a:pt x="3185740" y="0"/>
                  <a:pt x="3200573" y="5198"/>
                  <a:pt x="3211499" y="15588"/>
                </a:cubicBezTo>
                <a:cubicBezTo>
                  <a:pt x="3222425" y="25982"/>
                  <a:pt x="3227887" y="38862"/>
                  <a:pt x="3227887" y="54227"/>
                </a:cubicBezTo>
                <a:cubicBezTo>
                  <a:pt x="3227887" y="62046"/>
                  <a:pt x="3226288" y="69728"/>
                  <a:pt x="3223091" y="77277"/>
                </a:cubicBezTo>
                <a:cubicBezTo>
                  <a:pt x="3219895" y="84831"/>
                  <a:pt x="3214588" y="92779"/>
                  <a:pt x="3207172" y="101128"/>
                </a:cubicBezTo>
                <a:cubicBezTo>
                  <a:pt x="3199752" y="109479"/>
                  <a:pt x="3187430" y="120935"/>
                  <a:pt x="3170196" y="135504"/>
                </a:cubicBezTo>
                <a:cubicBezTo>
                  <a:pt x="3155807" y="147582"/>
                  <a:pt x="3146573" y="155780"/>
                  <a:pt x="3142487" y="160085"/>
                </a:cubicBezTo>
                <a:cubicBezTo>
                  <a:pt x="3138398" y="164390"/>
                  <a:pt x="3135021" y="168725"/>
                  <a:pt x="3132356" y="173077"/>
                </a:cubicBezTo>
                <a:close/>
                <a:moveTo>
                  <a:pt x="3253871" y="99796"/>
                </a:moveTo>
                <a:cubicBezTo>
                  <a:pt x="3253871" y="76698"/>
                  <a:pt x="3256247" y="58116"/>
                  <a:pt x="3261000" y="44035"/>
                </a:cubicBezTo>
                <a:cubicBezTo>
                  <a:pt x="3265751" y="29956"/>
                  <a:pt x="3272810" y="19095"/>
                  <a:pt x="3282182" y="11459"/>
                </a:cubicBezTo>
                <a:cubicBezTo>
                  <a:pt x="3291556" y="3823"/>
                  <a:pt x="3303343" y="0"/>
                  <a:pt x="3317559" y="0"/>
                </a:cubicBezTo>
                <a:cubicBezTo>
                  <a:pt x="3328038" y="0"/>
                  <a:pt x="3337229" y="2110"/>
                  <a:pt x="3345135" y="6329"/>
                </a:cubicBezTo>
                <a:cubicBezTo>
                  <a:pt x="3353044" y="10548"/>
                  <a:pt x="3359571" y="16632"/>
                  <a:pt x="3364726" y="24581"/>
                </a:cubicBezTo>
                <a:cubicBezTo>
                  <a:pt x="3369874" y="32534"/>
                  <a:pt x="3373913" y="42214"/>
                  <a:pt x="3376848" y="53630"/>
                </a:cubicBezTo>
                <a:cubicBezTo>
                  <a:pt x="3379778" y="65045"/>
                  <a:pt x="3381243" y="80432"/>
                  <a:pt x="3381243" y="99796"/>
                </a:cubicBezTo>
                <a:cubicBezTo>
                  <a:pt x="3381243" y="122713"/>
                  <a:pt x="3378892" y="141210"/>
                  <a:pt x="3374183" y="155290"/>
                </a:cubicBezTo>
                <a:cubicBezTo>
                  <a:pt x="3369478" y="169369"/>
                  <a:pt x="3362439" y="180245"/>
                  <a:pt x="3353066" y="187931"/>
                </a:cubicBezTo>
                <a:cubicBezTo>
                  <a:pt x="3343695" y="195613"/>
                  <a:pt x="3331854" y="199458"/>
                  <a:pt x="3317559" y="199458"/>
                </a:cubicBezTo>
                <a:cubicBezTo>
                  <a:pt x="3298724" y="199458"/>
                  <a:pt x="3283938" y="192705"/>
                  <a:pt x="3273189" y="179205"/>
                </a:cubicBezTo>
                <a:cubicBezTo>
                  <a:pt x="3260307" y="162950"/>
                  <a:pt x="3253871" y="136480"/>
                  <a:pt x="3253871" y="99796"/>
                </a:cubicBezTo>
                <a:close/>
                <a:moveTo>
                  <a:pt x="3278521" y="99796"/>
                </a:moveTo>
                <a:cubicBezTo>
                  <a:pt x="3278521" y="131861"/>
                  <a:pt x="3282272" y="153202"/>
                  <a:pt x="3289778" y="163815"/>
                </a:cubicBezTo>
                <a:cubicBezTo>
                  <a:pt x="3297283" y="174431"/>
                  <a:pt x="3306543" y="179737"/>
                  <a:pt x="3317559" y="179737"/>
                </a:cubicBezTo>
                <a:cubicBezTo>
                  <a:pt x="3328571" y="179737"/>
                  <a:pt x="3337831" y="174406"/>
                  <a:pt x="3345337" y="163747"/>
                </a:cubicBezTo>
                <a:cubicBezTo>
                  <a:pt x="3352842" y="153086"/>
                  <a:pt x="3356594" y="131770"/>
                  <a:pt x="3356594" y="99796"/>
                </a:cubicBezTo>
                <a:cubicBezTo>
                  <a:pt x="3356594" y="67641"/>
                  <a:pt x="3352842" y="46278"/>
                  <a:pt x="3345337" y="35709"/>
                </a:cubicBezTo>
                <a:cubicBezTo>
                  <a:pt x="3337831" y="25142"/>
                  <a:pt x="3328481" y="19854"/>
                  <a:pt x="3317292" y="19854"/>
                </a:cubicBezTo>
                <a:cubicBezTo>
                  <a:pt x="3306276" y="19854"/>
                  <a:pt x="3297485" y="24516"/>
                  <a:pt x="3290912" y="33841"/>
                </a:cubicBezTo>
                <a:cubicBezTo>
                  <a:pt x="3282649" y="45746"/>
                  <a:pt x="3278521" y="67731"/>
                  <a:pt x="3278521" y="99796"/>
                </a:cubicBezTo>
                <a:close/>
                <a:moveTo>
                  <a:pt x="3531668" y="173077"/>
                </a:moveTo>
                <a:lnTo>
                  <a:pt x="3531668" y="196125"/>
                </a:lnTo>
                <a:lnTo>
                  <a:pt x="3402561" y="196125"/>
                </a:lnTo>
                <a:cubicBezTo>
                  <a:pt x="3402385" y="190354"/>
                  <a:pt x="3403318" y="184803"/>
                  <a:pt x="3405359" y="179472"/>
                </a:cubicBezTo>
                <a:cubicBezTo>
                  <a:pt x="3408646" y="170679"/>
                  <a:pt x="3413909" y="162014"/>
                  <a:pt x="3421149" y="153490"/>
                </a:cubicBezTo>
                <a:cubicBezTo>
                  <a:pt x="3428388" y="144964"/>
                  <a:pt x="3438846" y="135104"/>
                  <a:pt x="3452523" y="123912"/>
                </a:cubicBezTo>
                <a:cubicBezTo>
                  <a:pt x="3473755" y="106503"/>
                  <a:pt x="3488098" y="92714"/>
                  <a:pt x="3495561" y="82541"/>
                </a:cubicBezTo>
                <a:cubicBezTo>
                  <a:pt x="3503024" y="72371"/>
                  <a:pt x="3506754" y="62755"/>
                  <a:pt x="3506754" y="53695"/>
                </a:cubicBezTo>
                <a:cubicBezTo>
                  <a:pt x="3506754" y="44194"/>
                  <a:pt x="3503359" y="36172"/>
                  <a:pt x="3496562" y="29646"/>
                </a:cubicBezTo>
                <a:cubicBezTo>
                  <a:pt x="3489765" y="23119"/>
                  <a:pt x="3480905" y="19854"/>
                  <a:pt x="3469979" y="19854"/>
                </a:cubicBezTo>
                <a:cubicBezTo>
                  <a:pt x="3458434" y="19854"/>
                  <a:pt x="3449193" y="23317"/>
                  <a:pt x="3442267" y="30244"/>
                </a:cubicBezTo>
                <a:cubicBezTo>
                  <a:pt x="3435336" y="37173"/>
                  <a:pt x="3431830" y="46768"/>
                  <a:pt x="3431740" y="59026"/>
                </a:cubicBezTo>
                <a:lnTo>
                  <a:pt x="3407090" y="56495"/>
                </a:lnTo>
                <a:cubicBezTo>
                  <a:pt x="3408779" y="38109"/>
                  <a:pt x="3415133" y="24095"/>
                  <a:pt x="3426149" y="14458"/>
                </a:cubicBezTo>
                <a:cubicBezTo>
                  <a:pt x="3437161" y="4821"/>
                  <a:pt x="3451950" y="0"/>
                  <a:pt x="3470512" y="0"/>
                </a:cubicBezTo>
                <a:cubicBezTo>
                  <a:pt x="3489250" y="0"/>
                  <a:pt x="3504085" y="5198"/>
                  <a:pt x="3515011" y="15588"/>
                </a:cubicBezTo>
                <a:cubicBezTo>
                  <a:pt x="3525938" y="25982"/>
                  <a:pt x="3531399" y="38862"/>
                  <a:pt x="3531399" y="54227"/>
                </a:cubicBezTo>
                <a:cubicBezTo>
                  <a:pt x="3531399" y="62046"/>
                  <a:pt x="3529800" y="69728"/>
                  <a:pt x="3526603" y="77277"/>
                </a:cubicBezTo>
                <a:cubicBezTo>
                  <a:pt x="3523407" y="84831"/>
                  <a:pt x="3518101" y="92779"/>
                  <a:pt x="3510680" y="101128"/>
                </a:cubicBezTo>
                <a:cubicBezTo>
                  <a:pt x="3503265" y="109479"/>
                  <a:pt x="3490938" y="120935"/>
                  <a:pt x="3473708" y="135504"/>
                </a:cubicBezTo>
                <a:cubicBezTo>
                  <a:pt x="3459319" y="147582"/>
                  <a:pt x="3450086" y="155780"/>
                  <a:pt x="3445996" y="160085"/>
                </a:cubicBezTo>
                <a:cubicBezTo>
                  <a:pt x="3441910" y="164390"/>
                  <a:pt x="3438533" y="168725"/>
                  <a:pt x="3435870" y="173077"/>
                </a:cubicBezTo>
                <a:close/>
                <a:moveTo>
                  <a:pt x="3558979" y="26381"/>
                </a:moveTo>
                <a:lnTo>
                  <a:pt x="3558979" y="3334"/>
                </a:lnTo>
                <a:lnTo>
                  <a:pt x="3685421" y="3334"/>
                </a:lnTo>
                <a:lnTo>
                  <a:pt x="3685421" y="21989"/>
                </a:lnTo>
                <a:cubicBezTo>
                  <a:pt x="3672986" y="35222"/>
                  <a:pt x="3660660" y="52804"/>
                  <a:pt x="3648449" y="74744"/>
                </a:cubicBezTo>
                <a:cubicBezTo>
                  <a:pt x="3636234" y="96685"/>
                  <a:pt x="3626799" y="119247"/>
                  <a:pt x="3620135" y="142431"/>
                </a:cubicBezTo>
                <a:cubicBezTo>
                  <a:pt x="3615340" y="158774"/>
                  <a:pt x="3612277" y="176674"/>
                  <a:pt x="3610941" y="196125"/>
                </a:cubicBezTo>
                <a:lnTo>
                  <a:pt x="3586291" y="196125"/>
                </a:lnTo>
                <a:cubicBezTo>
                  <a:pt x="3586558" y="180759"/>
                  <a:pt x="3589582" y="162195"/>
                  <a:pt x="3595356" y="140433"/>
                </a:cubicBezTo>
                <a:cubicBezTo>
                  <a:pt x="3601127" y="118670"/>
                  <a:pt x="3609410" y="97686"/>
                  <a:pt x="3620200" y="77475"/>
                </a:cubicBezTo>
                <a:cubicBezTo>
                  <a:pt x="3630992" y="57272"/>
                  <a:pt x="3642473" y="40242"/>
                  <a:pt x="3654641" y="26381"/>
                </a:cubicBezTo>
                <a:close/>
                <a:moveTo>
                  <a:pt x="3789558" y="54631"/>
                </a:moveTo>
                <a:lnTo>
                  <a:pt x="3870969" y="54631"/>
                </a:lnTo>
                <a:lnTo>
                  <a:pt x="3870969" y="74481"/>
                </a:lnTo>
                <a:lnTo>
                  <a:pt x="3813541" y="74481"/>
                </a:lnTo>
                <a:lnTo>
                  <a:pt x="3813541" y="196125"/>
                </a:lnTo>
                <a:lnTo>
                  <a:pt x="3789558" y="196125"/>
                </a:lnTo>
                <a:close/>
                <a:moveTo>
                  <a:pt x="3863002" y="196125"/>
                </a:moveTo>
                <a:lnTo>
                  <a:pt x="3863002" y="168811"/>
                </a:lnTo>
                <a:lnTo>
                  <a:pt x="3890315" y="168811"/>
                </a:lnTo>
                <a:lnTo>
                  <a:pt x="3890315" y="196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971783" y="6287174"/>
            <a:ext cx="3685118" cy="257415"/>
          </a:xfrm>
          <a:custGeom>
            <a:avLst/>
            <a:gdLst/>
            <a:ahLst/>
            <a:cxnLst/>
            <a:rect l="l" t="t" r="r" b="b"/>
            <a:pathLst>
              <a:path w="3685118" h="257415">
                <a:moveTo>
                  <a:pt x="0" y="129240"/>
                </a:moveTo>
                <a:cubicBezTo>
                  <a:pt x="0" y="103036"/>
                  <a:pt x="7283" y="83628"/>
                  <a:pt x="21853" y="71017"/>
                </a:cubicBezTo>
                <a:cubicBezTo>
                  <a:pt x="34021" y="60535"/>
                  <a:pt x="48856" y="55296"/>
                  <a:pt x="66355" y="55296"/>
                </a:cubicBezTo>
                <a:cubicBezTo>
                  <a:pt x="85806" y="55296"/>
                  <a:pt x="101704" y="61669"/>
                  <a:pt x="114052" y="74412"/>
                </a:cubicBezTo>
                <a:cubicBezTo>
                  <a:pt x="126399" y="87160"/>
                  <a:pt x="132574" y="104771"/>
                  <a:pt x="132574" y="127243"/>
                </a:cubicBezTo>
                <a:cubicBezTo>
                  <a:pt x="132574" y="145452"/>
                  <a:pt x="129845" y="159776"/>
                  <a:pt x="124380" y="170212"/>
                </a:cubicBezTo>
                <a:cubicBezTo>
                  <a:pt x="118919" y="180649"/>
                  <a:pt x="110966" y="188755"/>
                  <a:pt x="100531" y="194526"/>
                </a:cubicBezTo>
                <a:cubicBezTo>
                  <a:pt x="90094" y="200297"/>
                  <a:pt x="78700" y="203185"/>
                  <a:pt x="66355" y="203185"/>
                </a:cubicBezTo>
                <a:cubicBezTo>
                  <a:pt x="46542" y="203185"/>
                  <a:pt x="30532" y="196834"/>
                  <a:pt x="18321" y="184134"/>
                </a:cubicBezTo>
                <a:cubicBezTo>
                  <a:pt x="6106" y="171428"/>
                  <a:pt x="0" y="153134"/>
                  <a:pt x="0" y="129240"/>
                </a:cubicBezTo>
                <a:close/>
                <a:moveTo>
                  <a:pt x="24649" y="129240"/>
                </a:moveTo>
                <a:cubicBezTo>
                  <a:pt x="24649" y="147359"/>
                  <a:pt x="28602" y="160924"/>
                  <a:pt x="36508" y="169943"/>
                </a:cubicBezTo>
                <a:cubicBezTo>
                  <a:pt x="44413" y="178959"/>
                  <a:pt x="54360" y="183467"/>
                  <a:pt x="66355" y="183467"/>
                </a:cubicBezTo>
                <a:cubicBezTo>
                  <a:pt x="78253" y="183467"/>
                  <a:pt x="88157" y="178935"/>
                  <a:pt x="96067" y="169878"/>
                </a:cubicBezTo>
                <a:cubicBezTo>
                  <a:pt x="103972" y="160816"/>
                  <a:pt x="107925" y="147002"/>
                  <a:pt x="107925" y="128441"/>
                </a:cubicBezTo>
                <a:cubicBezTo>
                  <a:pt x="107925" y="110945"/>
                  <a:pt x="103951" y="97686"/>
                  <a:pt x="95998" y="88669"/>
                </a:cubicBezTo>
                <a:cubicBezTo>
                  <a:pt x="88046" y="79651"/>
                  <a:pt x="78167" y="75147"/>
                  <a:pt x="66355" y="75147"/>
                </a:cubicBezTo>
                <a:cubicBezTo>
                  <a:pt x="54360" y="75147"/>
                  <a:pt x="44413" y="79633"/>
                  <a:pt x="36508" y="88604"/>
                </a:cubicBezTo>
                <a:cubicBezTo>
                  <a:pt x="28602" y="97575"/>
                  <a:pt x="24649" y="111121"/>
                  <a:pt x="24649" y="129240"/>
                </a:cubicBezTo>
                <a:close/>
                <a:moveTo>
                  <a:pt x="161082" y="58494"/>
                </a:moveTo>
                <a:lnTo>
                  <a:pt x="185066" y="58494"/>
                </a:lnTo>
                <a:lnTo>
                  <a:pt x="185066" y="180270"/>
                </a:lnTo>
                <a:lnTo>
                  <a:pt x="251417" y="180270"/>
                </a:lnTo>
                <a:lnTo>
                  <a:pt x="251417" y="58494"/>
                </a:lnTo>
                <a:lnTo>
                  <a:pt x="275401" y="58494"/>
                </a:lnTo>
                <a:lnTo>
                  <a:pt x="275401" y="180270"/>
                </a:lnTo>
                <a:lnTo>
                  <a:pt x="290856" y="180270"/>
                </a:lnTo>
                <a:lnTo>
                  <a:pt x="290856" y="240095"/>
                </a:lnTo>
                <a:lnTo>
                  <a:pt x="271137" y="240095"/>
                </a:lnTo>
                <a:lnTo>
                  <a:pt x="271137" y="199988"/>
                </a:lnTo>
                <a:lnTo>
                  <a:pt x="161082" y="199988"/>
                </a:lnTo>
                <a:close/>
                <a:moveTo>
                  <a:pt x="410829" y="154422"/>
                </a:moveTo>
                <a:lnTo>
                  <a:pt x="435611" y="157486"/>
                </a:lnTo>
                <a:cubicBezTo>
                  <a:pt x="431701" y="171962"/>
                  <a:pt x="424462" y="183201"/>
                  <a:pt x="413896" y="191193"/>
                </a:cubicBezTo>
                <a:cubicBezTo>
                  <a:pt x="403323" y="199188"/>
                  <a:pt x="389823" y="203185"/>
                  <a:pt x="373389" y="203185"/>
                </a:cubicBezTo>
                <a:cubicBezTo>
                  <a:pt x="352692" y="203185"/>
                  <a:pt x="336283" y="196812"/>
                  <a:pt x="324159" y="184065"/>
                </a:cubicBezTo>
                <a:cubicBezTo>
                  <a:pt x="312034" y="171317"/>
                  <a:pt x="305971" y="153443"/>
                  <a:pt x="305971" y="130439"/>
                </a:cubicBezTo>
                <a:cubicBezTo>
                  <a:pt x="305971" y="106633"/>
                  <a:pt x="312102" y="88161"/>
                  <a:pt x="324361" y="75014"/>
                </a:cubicBezTo>
                <a:cubicBezTo>
                  <a:pt x="336615" y="61871"/>
                  <a:pt x="352513" y="55296"/>
                  <a:pt x="372057" y="55296"/>
                </a:cubicBezTo>
                <a:cubicBezTo>
                  <a:pt x="390975" y="55296"/>
                  <a:pt x="406429" y="61733"/>
                  <a:pt x="418425" y="74614"/>
                </a:cubicBezTo>
                <a:cubicBezTo>
                  <a:pt x="430416" y="87495"/>
                  <a:pt x="436414" y="105613"/>
                  <a:pt x="436414" y="128974"/>
                </a:cubicBezTo>
                <a:cubicBezTo>
                  <a:pt x="436414" y="130396"/>
                  <a:pt x="436367" y="132527"/>
                  <a:pt x="436277" y="135372"/>
                </a:cubicBezTo>
                <a:lnTo>
                  <a:pt x="330750" y="135372"/>
                </a:lnTo>
                <a:cubicBezTo>
                  <a:pt x="331643" y="150913"/>
                  <a:pt x="336038" y="162814"/>
                  <a:pt x="343944" y="171077"/>
                </a:cubicBezTo>
                <a:cubicBezTo>
                  <a:pt x="351850" y="179338"/>
                  <a:pt x="361706" y="183467"/>
                  <a:pt x="373526" y="183467"/>
                </a:cubicBezTo>
                <a:cubicBezTo>
                  <a:pt x="382317" y="183467"/>
                  <a:pt x="389823" y="181157"/>
                  <a:pt x="396039" y="176538"/>
                </a:cubicBezTo>
                <a:cubicBezTo>
                  <a:pt x="402261" y="171919"/>
                  <a:pt x="407186" y="164549"/>
                  <a:pt x="410829" y="154422"/>
                </a:cubicBezTo>
                <a:close/>
                <a:moveTo>
                  <a:pt x="332086" y="115650"/>
                </a:moveTo>
                <a:lnTo>
                  <a:pt x="411095" y="115650"/>
                </a:lnTo>
                <a:cubicBezTo>
                  <a:pt x="410030" y="103749"/>
                  <a:pt x="407010" y="94821"/>
                  <a:pt x="402038" y="88869"/>
                </a:cubicBezTo>
                <a:cubicBezTo>
                  <a:pt x="394395" y="79633"/>
                  <a:pt x="384491" y="75014"/>
                  <a:pt x="372327" y="75014"/>
                </a:cubicBezTo>
                <a:cubicBezTo>
                  <a:pt x="361311" y="75014"/>
                  <a:pt x="352051" y="78701"/>
                  <a:pt x="344546" y="86069"/>
                </a:cubicBezTo>
                <a:cubicBezTo>
                  <a:pt x="337039" y="93445"/>
                  <a:pt x="332885" y="103302"/>
                  <a:pt x="332086" y="115650"/>
                </a:cubicBezTo>
                <a:close/>
                <a:moveTo>
                  <a:pt x="465855" y="58494"/>
                </a:moveTo>
                <a:lnTo>
                  <a:pt x="489838" y="58494"/>
                </a:lnTo>
                <a:lnTo>
                  <a:pt x="489838" y="117382"/>
                </a:lnTo>
                <a:lnTo>
                  <a:pt x="556322" y="117382"/>
                </a:lnTo>
                <a:lnTo>
                  <a:pt x="556322" y="58494"/>
                </a:lnTo>
                <a:lnTo>
                  <a:pt x="580302" y="58494"/>
                </a:lnTo>
                <a:lnTo>
                  <a:pt x="580302" y="199988"/>
                </a:lnTo>
                <a:lnTo>
                  <a:pt x="556322" y="199988"/>
                </a:lnTo>
                <a:lnTo>
                  <a:pt x="556322" y="137236"/>
                </a:lnTo>
                <a:lnTo>
                  <a:pt x="489838" y="137236"/>
                </a:lnTo>
                <a:lnTo>
                  <a:pt x="489838" y="199988"/>
                </a:lnTo>
                <a:lnTo>
                  <a:pt x="465855" y="199988"/>
                </a:lnTo>
                <a:close/>
                <a:moveTo>
                  <a:pt x="616414" y="58494"/>
                </a:moveTo>
                <a:lnTo>
                  <a:pt x="640397" y="58494"/>
                </a:lnTo>
                <a:lnTo>
                  <a:pt x="640397" y="166414"/>
                </a:lnTo>
                <a:lnTo>
                  <a:pt x="706882" y="58494"/>
                </a:lnTo>
                <a:lnTo>
                  <a:pt x="732730" y="58494"/>
                </a:lnTo>
                <a:lnTo>
                  <a:pt x="732730" y="199988"/>
                </a:lnTo>
                <a:lnTo>
                  <a:pt x="708746" y="199988"/>
                </a:lnTo>
                <a:lnTo>
                  <a:pt x="708746" y="92733"/>
                </a:lnTo>
                <a:lnTo>
                  <a:pt x="642262" y="199988"/>
                </a:lnTo>
                <a:lnTo>
                  <a:pt x="616414" y="199988"/>
                </a:lnTo>
                <a:close/>
                <a:moveTo>
                  <a:pt x="767876" y="58494"/>
                </a:moveTo>
                <a:lnTo>
                  <a:pt x="823170" y="58494"/>
                </a:lnTo>
                <a:cubicBezTo>
                  <a:pt x="836759" y="58494"/>
                  <a:pt x="846864" y="59624"/>
                  <a:pt x="853484" y="61888"/>
                </a:cubicBezTo>
                <a:cubicBezTo>
                  <a:pt x="860101" y="64157"/>
                  <a:pt x="865786" y="68307"/>
                  <a:pt x="870538" y="74347"/>
                </a:cubicBezTo>
                <a:cubicBezTo>
                  <a:pt x="875293" y="80388"/>
                  <a:pt x="877667" y="87625"/>
                  <a:pt x="877667" y="96063"/>
                </a:cubicBezTo>
                <a:cubicBezTo>
                  <a:pt x="877667" y="102813"/>
                  <a:pt x="876266" y="108699"/>
                  <a:pt x="873468" y="113717"/>
                </a:cubicBezTo>
                <a:cubicBezTo>
                  <a:pt x="870671" y="118736"/>
                  <a:pt x="866470" y="122933"/>
                  <a:pt x="860880" y="126310"/>
                </a:cubicBezTo>
                <a:cubicBezTo>
                  <a:pt x="867540" y="128532"/>
                  <a:pt x="873069" y="132682"/>
                  <a:pt x="877465" y="138767"/>
                </a:cubicBezTo>
                <a:cubicBezTo>
                  <a:pt x="881864" y="144854"/>
                  <a:pt x="884064" y="152071"/>
                  <a:pt x="884064" y="160416"/>
                </a:cubicBezTo>
                <a:cubicBezTo>
                  <a:pt x="883171" y="173826"/>
                  <a:pt x="878375" y="183777"/>
                  <a:pt x="869671" y="190264"/>
                </a:cubicBezTo>
                <a:cubicBezTo>
                  <a:pt x="860966" y="196747"/>
                  <a:pt x="848312" y="199988"/>
                  <a:pt x="831698" y="199988"/>
                </a:cubicBezTo>
                <a:lnTo>
                  <a:pt x="767876" y="199988"/>
                </a:lnTo>
                <a:close/>
                <a:moveTo>
                  <a:pt x="791860" y="118048"/>
                </a:moveTo>
                <a:lnTo>
                  <a:pt x="817442" y="118048"/>
                </a:lnTo>
                <a:cubicBezTo>
                  <a:pt x="827658" y="118048"/>
                  <a:pt x="834674" y="117516"/>
                  <a:pt x="838495" y="116450"/>
                </a:cubicBezTo>
                <a:cubicBezTo>
                  <a:pt x="842313" y="115381"/>
                  <a:pt x="845734" y="113228"/>
                  <a:pt x="848754" y="109985"/>
                </a:cubicBezTo>
                <a:cubicBezTo>
                  <a:pt x="851771" y="106741"/>
                  <a:pt x="853283" y="102860"/>
                  <a:pt x="853283" y="98331"/>
                </a:cubicBezTo>
                <a:cubicBezTo>
                  <a:pt x="853283" y="90871"/>
                  <a:pt x="850641" y="85673"/>
                  <a:pt x="845357" y="82739"/>
                </a:cubicBezTo>
                <a:cubicBezTo>
                  <a:pt x="840071" y="79809"/>
                  <a:pt x="831032" y="78344"/>
                  <a:pt x="818241" y="78344"/>
                </a:cubicBezTo>
                <a:lnTo>
                  <a:pt x="791860" y="78344"/>
                </a:lnTo>
                <a:close/>
                <a:moveTo>
                  <a:pt x="791860" y="180270"/>
                </a:moveTo>
                <a:lnTo>
                  <a:pt x="823435" y="180270"/>
                </a:lnTo>
                <a:cubicBezTo>
                  <a:pt x="837025" y="180270"/>
                  <a:pt x="846357" y="178694"/>
                  <a:pt x="851418" y="175539"/>
                </a:cubicBezTo>
                <a:cubicBezTo>
                  <a:pt x="856480" y="172386"/>
                  <a:pt x="859147" y="166947"/>
                  <a:pt x="859414" y="159217"/>
                </a:cubicBezTo>
                <a:cubicBezTo>
                  <a:pt x="859414" y="154689"/>
                  <a:pt x="857949" y="150495"/>
                  <a:pt x="855019" y="146628"/>
                </a:cubicBezTo>
                <a:cubicBezTo>
                  <a:pt x="852085" y="142766"/>
                  <a:pt x="848265" y="140321"/>
                  <a:pt x="843556" y="139299"/>
                </a:cubicBezTo>
                <a:cubicBezTo>
                  <a:pt x="838850" y="138276"/>
                  <a:pt x="831297" y="137768"/>
                  <a:pt x="820908" y="137768"/>
                </a:cubicBezTo>
                <a:lnTo>
                  <a:pt x="791860" y="137768"/>
                </a:lnTo>
                <a:close/>
                <a:moveTo>
                  <a:pt x="1002039" y="182531"/>
                </a:moveTo>
                <a:cubicBezTo>
                  <a:pt x="993158" y="190083"/>
                  <a:pt x="984607" y="195412"/>
                  <a:pt x="976392" y="198519"/>
                </a:cubicBezTo>
                <a:cubicBezTo>
                  <a:pt x="968177" y="201633"/>
                  <a:pt x="959361" y="203185"/>
                  <a:pt x="949944" y="203185"/>
                </a:cubicBezTo>
                <a:cubicBezTo>
                  <a:pt x="934399" y="203185"/>
                  <a:pt x="922451" y="199386"/>
                  <a:pt x="914106" y="191794"/>
                </a:cubicBezTo>
                <a:cubicBezTo>
                  <a:pt x="905753" y="184202"/>
                  <a:pt x="901581" y="174499"/>
                  <a:pt x="901581" y="162684"/>
                </a:cubicBezTo>
                <a:cubicBezTo>
                  <a:pt x="901581" y="155754"/>
                  <a:pt x="903158" y="149426"/>
                  <a:pt x="906311" y="143698"/>
                </a:cubicBezTo>
                <a:cubicBezTo>
                  <a:pt x="909461" y="137966"/>
                  <a:pt x="913594" y="133373"/>
                  <a:pt x="918699" y="129907"/>
                </a:cubicBezTo>
                <a:cubicBezTo>
                  <a:pt x="923807" y="126440"/>
                  <a:pt x="929556" y="123822"/>
                  <a:pt x="935953" y="122047"/>
                </a:cubicBezTo>
                <a:cubicBezTo>
                  <a:pt x="940659" y="120802"/>
                  <a:pt x="947769" y="119604"/>
                  <a:pt x="957269" y="118452"/>
                </a:cubicBezTo>
                <a:cubicBezTo>
                  <a:pt x="976634" y="116140"/>
                  <a:pt x="990890" y="113383"/>
                  <a:pt x="1000038" y="110189"/>
                </a:cubicBezTo>
                <a:cubicBezTo>
                  <a:pt x="1000127" y="106898"/>
                  <a:pt x="1000175" y="104814"/>
                  <a:pt x="1000175" y="103925"/>
                </a:cubicBezTo>
                <a:cubicBezTo>
                  <a:pt x="1000175" y="94155"/>
                  <a:pt x="997906" y="87268"/>
                  <a:pt x="993377" y="83273"/>
                </a:cubicBezTo>
                <a:cubicBezTo>
                  <a:pt x="987246" y="77854"/>
                  <a:pt x="978141" y="75147"/>
                  <a:pt x="966064" y="75147"/>
                </a:cubicBezTo>
                <a:cubicBezTo>
                  <a:pt x="954785" y="75147"/>
                  <a:pt x="946459" y="77123"/>
                  <a:pt x="941084" y="81076"/>
                </a:cubicBezTo>
                <a:cubicBezTo>
                  <a:pt x="935709" y="85025"/>
                  <a:pt x="931734" y="92024"/>
                  <a:pt x="929160" y="102061"/>
                </a:cubicBezTo>
                <a:lnTo>
                  <a:pt x="905710" y="98863"/>
                </a:lnTo>
                <a:cubicBezTo>
                  <a:pt x="907842" y="88826"/>
                  <a:pt x="911347" y="80720"/>
                  <a:pt x="916233" y="74549"/>
                </a:cubicBezTo>
                <a:cubicBezTo>
                  <a:pt x="921118" y="68376"/>
                  <a:pt x="928181" y="63623"/>
                  <a:pt x="937419" y="60293"/>
                </a:cubicBezTo>
                <a:cubicBezTo>
                  <a:pt x="946657" y="56959"/>
                  <a:pt x="957359" y="55296"/>
                  <a:pt x="969531" y="55296"/>
                </a:cubicBezTo>
                <a:cubicBezTo>
                  <a:pt x="981608" y="55296"/>
                  <a:pt x="991422" y="56714"/>
                  <a:pt x="998976" y="59555"/>
                </a:cubicBezTo>
                <a:cubicBezTo>
                  <a:pt x="1006525" y="62395"/>
                  <a:pt x="1012076" y="65974"/>
                  <a:pt x="1015629" y="70279"/>
                </a:cubicBezTo>
                <a:cubicBezTo>
                  <a:pt x="1019179" y="74588"/>
                  <a:pt x="1021666" y="80029"/>
                  <a:pt x="1023088" y="86603"/>
                </a:cubicBezTo>
                <a:cubicBezTo>
                  <a:pt x="1023887" y="90688"/>
                  <a:pt x="1024287" y="98064"/>
                  <a:pt x="1024287" y="108723"/>
                </a:cubicBezTo>
                <a:lnTo>
                  <a:pt x="1024287" y="140699"/>
                </a:lnTo>
                <a:cubicBezTo>
                  <a:pt x="1024287" y="162991"/>
                  <a:pt x="1024801" y="177095"/>
                  <a:pt x="1025821" y="182999"/>
                </a:cubicBezTo>
                <a:cubicBezTo>
                  <a:pt x="1026843" y="188910"/>
                  <a:pt x="1028862" y="194573"/>
                  <a:pt x="1031883" y="199988"/>
                </a:cubicBezTo>
                <a:lnTo>
                  <a:pt x="1006834" y="199988"/>
                </a:lnTo>
                <a:cubicBezTo>
                  <a:pt x="1004350" y="195016"/>
                  <a:pt x="1002747" y="189198"/>
                  <a:pt x="1002039" y="182531"/>
                </a:cubicBezTo>
                <a:close/>
                <a:moveTo>
                  <a:pt x="1000038" y="128974"/>
                </a:moveTo>
                <a:cubicBezTo>
                  <a:pt x="991333" y="132523"/>
                  <a:pt x="978275" y="135547"/>
                  <a:pt x="960865" y="138035"/>
                </a:cubicBezTo>
                <a:cubicBezTo>
                  <a:pt x="951009" y="139457"/>
                  <a:pt x="944036" y="141053"/>
                  <a:pt x="939950" y="142831"/>
                </a:cubicBezTo>
                <a:cubicBezTo>
                  <a:pt x="935863" y="144605"/>
                  <a:pt x="932709" y="147204"/>
                  <a:pt x="930488" y="150625"/>
                </a:cubicBezTo>
                <a:cubicBezTo>
                  <a:pt x="928267" y="154045"/>
                  <a:pt x="927159" y="157842"/>
                  <a:pt x="927159" y="162015"/>
                </a:cubicBezTo>
                <a:cubicBezTo>
                  <a:pt x="927159" y="168412"/>
                  <a:pt x="929578" y="173740"/>
                  <a:pt x="934420" y="178002"/>
                </a:cubicBezTo>
                <a:cubicBezTo>
                  <a:pt x="939258" y="182268"/>
                  <a:pt x="946347" y="184400"/>
                  <a:pt x="955671" y="184400"/>
                </a:cubicBezTo>
                <a:cubicBezTo>
                  <a:pt x="964912" y="184400"/>
                  <a:pt x="973128" y="182380"/>
                  <a:pt x="980323" y="178333"/>
                </a:cubicBezTo>
                <a:cubicBezTo>
                  <a:pt x="987517" y="174295"/>
                  <a:pt x="992801" y="168765"/>
                  <a:pt x="996174" y="161748"/>
                </a:cubicBezTo>
                <a:cubicBezTo>
                  <a:pt x="998752" y="156334"/>
                  <a:pt x="1000038" y="148339"/>
                  <a:pt x="1000038" y="137768"/>
                </a:cubicBezTo>
                <a:close/>
                <a:moveTo>
                  <a:pt x="1061726" y="58494"/>
                </a:moveTo>
                <a:lnTo>
                  <a:pt x="1085710" y="58494"/>
                </a:lnTo>
                <a:lnTo>
                  <a:pt x="1085710" y="117649"/>
                </a:lnTo>
                <a:lnTo>
                  <a:pt x="1114755" y="117649"/>
                </a:lnTo>
                <a:cubicBezTo>
                  <a:pt x="1116886" y="97399"/>
                  <a:pt x="1123218" y="81944"/>
                  <a:pt x="1133744" y="71284"/>
                </a:cubicBezTo>
                <a:cubicBezTo>
                  <a:pt x="1144271" y="60625"/>
                  <a:pt x="1157926" y="55296"/>
                  <a:pt x="1174713" y="55296"/>
                </a:cubicBezTo>
                <a:cubicBezTo>
                  <a:pt x="1189012" y="55296"/>
                  <a:pt x="1200295" y="58184"/>
                  <a:pt x="1208556" y="63955"/>
                </a:cubicBezTo>
                <a:cubicBezTo>
                  <a:pt x="1216819" y="69726"/>
                  <a:pt x="1223634" y="77674"/>
                  <a:pt x="1229008" y="87801"/>
                </a:cubicBezTo>
                <a:cubicBezTo>
                  <a:pt x="1234379" y="97927"/>
                  <a:pt x="1237065" y="111564"/>
                  <a:pt x="1237065" y="128708"/>
                </a:cubicBezTo>
                <a:cubicBezTo>
                  <a:pt x="1237065" y="153134"/>
                  <a:pt x="1231514" y="171656"/>
                  <a:pt x="1220412" y="184263"/>
                </a:cubicBezTo>
                <a:cubicBezTo>
                  <a:pt x="1209309" y="196877"/>
                  <a:pt x="1194254" y="203185"/>
                  <a:pt x="1175245" y="203185"/>
                </a:cubicBezTo>
                <a:cubicBezTo>
                  <a:pt x="1157569" y="203185"/>
                  <a:pt x="1143404" y="197320"/>
                  <a:pt x="1132743" y="185598"/>
                </a:cubicBezTo>
                <a:cubicBezTo>
                  <a:pt x="1122084" y="173873"/>
                  <a:pt x="1116090" y="157796"/>
                  <a:pt x="1114755" y="137366"/>
                </a:cubicBezTo>
                <a:lnTo>
                  <a:pt x="1085710" y="137366"/>
                </a:lnTo>
                <a:lnTo>
                  <a:pt x="1085710" y="199988"/>
                </a:lnTo>
                <a:lnTo>
                  <a:pt x="1061726" y="199988"/>
                </a:lnTo>
                <a:close/>
                <a:moveTo>
                  <a:pt x="1176044" y="75675"/>
                </a:moveTo>
                <a:cubicBezTo>
                  <a:pt x="1164320" y="75675"/>
                  <a:pt x="1155190" y="80183"/>
                  <a:pt x="1148663" y="89201"/>
                </a:cubicBezTo>
                <a:cubicBezTo>
                  <a:pt x="1142137" y="98219"/>
                  <a:pt x="1138871" y="110852"/>
                  <a:pt x="1138871" y="127109"/>
                </a:cubicBezTo>
                <a:cubicBezTo>
                  <a:pt x="1138871" y="146561"/>
                  <a:pt x="1142162" y="160816"/>
                  <a:pt x="1148735" y="169878"/>
                </a:cubicBezTo>
                <a:cubicBezTo>
                  <a:pt x="1155305" y="178935"/>
                  <a:pt x="1164096" y="183467"/>
                  <a:pt x="1175108" y="183467"/>
                </a:cubicBezTo>
                <a:cubicBezTo>
                  <a:pt x="1186035" y="183467"/>
                  <a:pt x="1194988" y="179266"/>
                  <a:pt x="1201961" y="170875"/>
                </a:cubicBezTo>
                <a:cubicBezTo>
                  <a:pt x="1208934" y="162483"/>
                  <a:pt x="1212420" y="148957"/>
                  <a:pt x="1212420" y="130302"/>
                </a:cubicBezTo>
                <a:cubicBezTo>
                  <a:pt x="1212420" y="112098"/>
                  <a:pt x="1209402" y="98439"/>
                  <a:pt x="1203362" y="89330"/>
                </a:cubicBezTo>
                <a:cubicBezTo>
                  <a:pt x="1197320" y="80230"/>
                  <a:pt x="1188213" y="75675"/>
                  <a:pt x="1176044" y="75675"/>
                </a:cubicBezTo>
                <a:close/>
                <a:moveTo>
                  <a:pt x="1246093" y="58494"/>
                </a:moveTo>
                <a:lnTo>
                  <a:pt x="1361081" y="58494"/>
                </a:lnTo>
                <a:lnTo>
                  <a:pt x="1361081" y="78344"/>
                </a:lnTo>
                <a:lnTo>
                  <a:pt x="1315512" y="78344"/>
                </a:lnTo>
                <a:lnTo>
                  <a:pt x="1315512" y="199988"/>
                </a:lnTo>
                <a:lnTo>
                  <a:pt x="1291662" y="199988"/>
                </a:lnTo>
                <a:lnTo>
                  <a:pt x="1291662" y="78344"/>
                </a:lnTo>
                <a:lnTo>
                  <a:pt x="1246093" y="78344"/>
                </a:lnTo>
                <a:close/>
                <a:moveTo>
                  <a:pt x="1472235" y="148162"/>
                </a:moveTo>
                <a:lnTo>
                  <a:pt x="1495815" y="151225"/>
                </a:lnTo>
                <a:cubicBezTo>
                  <a:pt x="1493241" y="167480"/>
                  <a:pt x="1486645" y="180202"/>
                  <a:pt x="1476032" y="189396"/>
                </a:cubicBezTo>
                <a:cubicBezTo>
                  <a:pt x="1465420" y="198591"/>
                  <a:pt x="1452381" y="203185"/>
                  <a:pt x="1436926" y="203185"/>
                </a:cubicBezTo>
                <a:cubicBezTo>
                  <a:pt x="1417561" y="203185"/>
                  <a:pt x="1401999" y="196855"/>
                  <a:pt x="1390231" y="184198"/>
                </a:cubicBezTo>
                <a:cubicBezTo>
                  <a:pt x="1378458" y="171540"/>
                  <a:pt x="1372573" y="153399"/>
                  <a:pt x="1372573" y="129774"/>
                </a:cubicBezTo>
                <a:cubicBezTo>
                  <a:pt x="1372573" y="114494"/>
                  <a:pt x="1375106" y="101128"/>
                  <a:pt x="1380169" y="89670"/>
                </a:cubicBezTo>
                <a:cubicBezTo>
                  <a:pt x="1385230" y="78210"/>
                  <a:pt x="1392934" y="69618"/>
                  <a:pt x="1403288" y="63890"/>
                </a:cubicBezTo>
                <a:cubicBezTo>
                  <a:pt x="1413634" y="58158"/>
                  <a:pt x="1424891" y="55296"/>
                  <a:pt x="1437060" y="55296"/>
                </a:cubicBezTo>
                <a:cubicBezTo>
                  <a:pt x="1452428" y="55296"/>
                  <a:pt x="1464994" y="59181"/>
                  <a:pt x="1474766" y="66953"/>
                </a:cubicBezTo>
                <a:cubicBezTo>
                  <a:pt x="1484536" y="74726"/>
                  <a:pt x="1490796" y="85763"/>
                  <a:pt x="1493550" y="100062"/>
                </a:cubicBezTo>
                <a:lnTo>
                  <a:pt x="1470233" y="103659"/>
                </a:lnTo>
                <a:cubicBezTo>
                  <a:pt x="1468012" y="94155"/>
                  <a:pt x="1464084" y="87005"/>
                  <a:pt x="1458442" y="82206"/>
                </a:cubicBezTo>
                <a:cubicBezTo>
                  <a:pt x="1452805" y="77412"/>
                  <a:pt x="1445984" y="75014"/>
                  <a:pt x="1437988" y="75014"/>
                </a:cubicBezTo>
                <a:cubicBezTo>
                  <a:pt x="1425910" y="75014"/>
                  <a:pt x="1416096" y="79344"/>
                  <a:pt x="1408547" y="88002"/>
                </a:cubicBezTo>
                <a:cubicBezTo>
                  <a:pt x="1400994" y="96663"/>
                  <a:pt x="1397221" y="110366"/>
                  <a:pt x="1397221" y="129103"/>
                </a:cubicBezTo>
                <a:cubicBezTo>
                  <a:pt x="1397221" y="148115"/>
                  <a:pt x="1400865" y="161929"/>
                  <a:pt x="1408148" y="170543"/>
                </a:cubicBezTo>
                <a:cubicBezTo>
                  <a:pt x="1415430" y="179158"/>
                  <a:pt x="1424935" y="183467"/>
                  <a:pt x="1436660" y="183467"/>
                </a:cubicBezTo>
                <a:cubicBezTo>
                  <a:pt x="1446074" y="183467"/>
                  <a:pt x="1453933" y="180580"/>
                  <a:pt x="1460240" y="174802"/>
                </a:cubicBezTo>
                <a:cubicBezTo>
                  <a:pt x="1466547" y="169031"/>
                  <a:pt x="1470546" y="160150"/>
                  <a:pt x="1472235" y="148162"/>
                </a:cubicBezTo>
                <a:close/>
                <a:moveTo>
                  <a:pt x="1627722" y="58494"/>
                </a:moveTo>
                <a:lnTo>
                  <a:pt x="1627722" y="199988"/>
                </a:lnTo>
                <a:lnTo>
                  <a:pt x="1603869" y="199988"/>
                </a:lnTo>
                <a:lnTo>
                  <a:pt x="1603869" y="144828"/>
                </a:lnTo>
                <a:lnTo>
                  <a:pt x="1590016" y="144828"/>
                </a:lnTo>
                <a:cubicBezTo>
                  <a:pt x="1581578" y="144828"/>
                  <a:pt x="1575292" y="145915"/>
                  <a:pt x="1571163" y="148090"/>
                </a:cubicBezTo>
                <a:cubicBezTo>
                  <a:pt x="1567034" y="150268"/>
                  <a:pt x="1561018" y="157263"/>
                  <a:pt x="1553108" y="169078"/>
                </a:cubicBezTo>
                <a:lnTo>
                  <a:pt x="1532193" y="199988"/>
                </a:lnTo>
                <a:lnTo>
                  <a:pt x="1502479" y="199988"/>
                </a:lnTo>
                <a:lnTo>
                  <a:pt x="1528327" y="161882"/>
                </a:lnTo>
                <a:cubicBezTo>
                  <a:pt x="1536231" y="150246"/>
                  <a:pt x="1544094" y="143673"/>
                  <a:pt x="1551909" y="142161"/>
                </a:cubicBezTo>
                <a:cubicBezTo>
                  <a:pt x="1538230" y="140299"/>
                  <a:pt x="1528082" y="135372"/>
                  <a:pt x="1521469" y="127376"/>
                </a:cubicBezTo>
                <a:cubicBezTo>
                  <a:pt x="1514848" y="119384"/>
                  <a:pt x="1511540" y="110189"/>
                  <a:pt x="1511540" y="99797"/>
                </a:cubicBezTo>
                <a:cubicBezTo>
                  <a:pt x="1511540" y="87539"/>
                  <a:pt x="1515871" y="77591"/>
                  <a:pt x="1524532" y="69949"/>
                </a:cubicBezTo>
                <a:cubicBezTo>
                  <a:pt x="1533189" y="62313"/>
                  <a:pt x="1545736" y="58494"/>
                  <a:pt x="1562170" y="58494"/>
                </a:cubicBezTo>
                <a:close/>
                <a:moveTo>
                  <a:pt x="1603869" y="78344"/>
                </a:moveTo>
                <a:lnTo>
                  <a:pt x="1569766" y="78344"/>
                </a:lnTo>
                <a:cubicBezTo>
                  <a:pt x="1555463" y="78344"/>
                  <a:pt x="1546244" y="80565"/>
                  <a:pt x="1542114" y="85007"/>
                </a:cubicBezTo>
                <a:cubicBezTo>
                  <a:pt x="1537985" y="89450"/>
                  <a:pt x="1535919" y="94644"/>
                  <a:pt x="1535919" y="100592"/>
                </a:cubicBezTo>
                <a:cubicBezTo>
                  <a:pt x="1535919" y="109029"/>
                  <a:pt x="1538960" y="115230"/>
                  <a:pt x="1545048" y="119182"/>
                </a:cubicBezTo>
                <a:cubicBezTo>
                  <a:pt x="1551133" y="123135"/>
                  <a:pt x="1561903" y="125112"/>
                  <a:pt x="1577358" y="125112"/>
                </a:cubicBezTo>
                <a:lnTo>
                  <a:pt x="1603869" y="125112"/>
                </a:lnTo>
                <a:close/>
                <a:moveTo>
                  <a:pt x="1737306" y="58494"/>
                </a:moveTo>
                <a:lnTo>
                  <a:pt x="1792598" y="58494"/>
                </a:lnTo>
                <a:cubicBezTo>
                  <a:pt x="1806189" y="58494"/>
                  <a:pt x="1816295" y="59624"/>
                  <a:pt x="1822915" y="61888"/>
                </a:cubicBezTo>
                <a:cubicBezTo>
                  <a:pt x="1829532" y="64157"/>
                  <a:pt x="1835216" y="68307"/>
                  <a:pt x="1839967" y="74347"/>
                </a:cubicBezTo>
                <a:cubicBezTo>
                  <a:pt x="1844719" y="80388"/>
                  <a:pt x="1847096" y="87625"/>
                  <a:pt x="1847096" y="96063"/>
                </a:cubicBezTo>
                <a:cubicBezTo>
                  <a:pt x="1847096" y="102813"/>
                  <a:pt x="1845695" y="108699"/>
                  <a:pt x="1842898" y="113717"/>
                </a:cubicBezTo>
                <a:cubicBezTo>
                  <a:pt x="1840100" y="118736"/>
                  <a:pt x="1835900" y="122933"/>
                  <a:pt x="1830309" y="126310"/>
                </a:cubicBezTo>
                <a:cubicBezTo>
                  <a:pt x="1836969" y="128532"/>
                  <a:pt x="1842498" y="132682"/>
                  <a:pt x="1846894" y="138767"/>
                </a:cubicBezTo>
                <a:cubicBezTo>
                  <a:pt x="1851293" y="144854"/>
                  <a:pt x="1853492" y="152071"/>
                  <a:pt x="1853492" y="160416"/>
                </a:cubicBezTo>
                <a:cubicBezTo>
                  <a:pt x="1852600" y="173826"/>
                  <a:pt x="1847804" y="183777"/>
                  <a:pt x="1839099" y="190264"/>
                </a:cubicBezTo>
                <a:cubicBezTo>
                  <a:pt x="1830395" y="196747"/>
                  <a:pt x="1817741" y="199988"/>
                  <a:pt x="1801127" y="199988"/>
                </a:cubicBezTo>
                <a:lnTo>
                  <a:pt x="1737306" y="199988"/>
                </a:lnTo>
                <a:close/>
                <a:moveTo>
                  <a:pt x="1761289" y="118048"/>
                </a:moveTo>
                <a:lnTo>
                  <a:pt x="1786871" y="118048"/>
                </a:lnTo>
                <a:cubicBezTo>
                  <a:pt x="1797088" y="118048"/>
                  <a:pt x="1804105" y="117516"/>
                  <a:pt x="1807924" y="116450"/>
                </a:cubicBezTo>
                <a:cubicBezTo>
                  <a:pt x="1811744" y="115381"/>
                  <a:pt x="1815164" y="113228"/>
                  <a:pt x="1818184" y="109985"/>
                </a:cubicBezTo>
                <a:cubicBezTo>
                  <a:pt x="1821201" y="106741"/>
                  <a:pt x="1822713" y="102860"/>
                  <a:pt x="1822713" y="98331"/>
                </a:cubicBezTo>
                <a:cubicBezTo>
                  <a:pt x="1822713" y="90871"/>
                  <a:pt x="1820070" y="85673"/>
                  <a:pt x="1814785" y="82739"/>
                </a:cubicBezTo>
                <a:cubicBezTo>
                  <a:pt x="1809501" y="79809"/>
                  <a:pt x="1800462" y="78344"/>
                  <a:pt x="1787670" y="78344"/>
                </a:cubicBezTo>
                <a:lnTo>
                  <a:pt x="1761289" y="78344"/>
                </a:lnTo>
                <a:close/>
                <a:moveTo>
                  <a:pt x="1761289" y="180270"/>
                </a:moveTo>
                <a:lnTo>
                  <a:pt x="1792865" y="180270"/>
                </a:lnTo>
                <a:cubicBezTo>
                  <a:pt x="1806456" y="180270"/>
                  <a:pt x="1815786" y="178694"/>
                  <a:pt x="1820849" y="175539"/>
                </a:cubicBezTo>
                <a:cubicBezTo>
                  <a:pt x="1825910" y="172386"/>
                  <a:pt x="1828577" y="166947"/>
                  <a:pt x="1828844" y="159217"/>
                </a:cubicBezTo>
                <a:cubicBezTo>
                  <a:pt x="1828844" y="154689"/>
                  <a:pt x="1827379" y="150495"/>
                  <a:pt x="1824448" y="146628"/>
                </a:cubicBezTo>
                <a:cubicBezTo>
                  <a:pt x="1821514" y="142766"/>
                  <a:pt x="1817694" y="140321"/>
                  <a:pt x="1812986" y="139299"/>
                </a:cubicBezTo>
                <a:cubicBezTo>
                  <a:pt x="1808280" y="138276"/>
                  <a:pt x="1800728" y="137768"/>
                  <a:pt x="1790338" y="137768"/>
                </a:cubicBezTo>
                <a:lnTo>
                  <a:pt x="1761289" y="137768"/>
                </a:lnTo>
                <a:close/>
                <a:moveTo>
                  <a:pt x="1949238" y="148429"/>
                </a:moveTo>
                <a:lnTo>
                  <a:pt x="1973218" y="145228"/>
                </a:lnTo>
                <a:cubicBezTo>
                  <a:pt x="1975976" y="158819"/>
                  <a:pt x="1980659" y="168614"/>
                  <a:pt x="1987280" y="174607"/>
                </a:cubicBezTo>
                <a:cubicBezTo>
                  <a:pt x="1993892" y="180602"/>
                  <a:pt x="2001957" y="183600"/>
                  <a:pt x="2011456" y="183600"/>
                </a:cubicBezTo>
                <a:cubicBezTo>
                  <a:pt x="2022743" y="183600"/>
                  <a:pt x="2032269" y="179691"/>
                  <a:pt x="2040041" y="171875"/>
                </a:cubicBezTo>
                <a:cubicBezTo>
                  <a:pt x="2047810" y="164060"/>
                  <a:pt x="2051698" y="154376"/>
                  <a:pt x="2051698" y="142831"/>
                </a:cubicBezTo>
                <a:cubicBezTo>
                  <a:pt x="2051698" y="131815"/>
                  <a:pt x="2048101" y="122732"/>
                  <a:pt x="2040909" y="115581"/>
                </a:cubicBezTo>
                <a:cubicBezTo>
                  <a:pt x="2033709" y="108429"/>
                  <a:pt x="2024562" y="104858"/>
                  <a:pt x="2013459" y="104858"/>
                </a:cubicBezTo>
                <a:cubicBezTo>
                  <a:pt x="2008930" y="104858"/>
                  <a:pt x="2003286" y="105747"/>
                  <a:pt x="1996536" y="107526"/>
                </a:cubicBezTo>
                <a:lnTo>
                  <a:pt x="1999202" y="86473"/>
                </a:lnTo>
                <a:cubicBezTo>
                  <a:pt x="2000801" y="86648"/>
                  <a:pt x="2002090" y="86738"/>
                  <a:pt x="2003065" y="86738"/>
                </a:cubicBezTo>
                <a:cubicBezTo>
                  <a:pt x="2013283" y="86738"/>
                  <a:pt x="2022477" y="84075"/>
                  <a:pt x="2030649" y="78744"/>
                </a:cubicBezTo>
                <a:cubicBezTo>
                  <a:pt x="2038818" y="73415"/>
                  <a:pt x="2042903" y="65201"/>
                  <a:pt x="2042903" y="54094"/>
                </a:cubicBezTo>
                <a:cubicBezTo>
                  <a:pt x="2042903" y="45300"/>
                  <a:pt x="2039930" y="38016"/>
                  <a:pt x="2033979" y="32242"/>
                </a:cubicBezTo>
                <a:cubicBezTo>
                  <a:pt x="2028027" y="26471"/>
                  <a:pt x="2020345" y="23584"/>
                  <a:pt x="2010925" y="23584"/>
                </a:cubicBezTo>
                <a:cubicBezTo>
                  <a:pt x="2001600" y="23584"/>
                  <a:pt x="1993828" y="26515"/>
                  <a:pt x="1987611" y="32379"/>
                </a:cubicBezTo>
                <a:cubicBezTo>
                  <a:pt x="1981393" y="38240"/>
                  <a:pt x="1977394" y="47034"/>
                  <a:pt x="1975616" y="58757"/>
                </a:cubicBezTo>
                <a:lnTo>
                  <a:pt x="1951636" y="54493"/>
                </a:lnTo>
                <a:cubicBezTo>
                  <a:pt x="1954569" y="38420"/>
                  <a:pt x="1961231" y="25964"/>
                  <a:pt x="1971623" y="17122"/>
                </a:cubicBezTo>
                <a:cubicBezTo>
                  <a:pt x="1982013" y="8284"/>
                  <a:pt x="1994940" y="3863"/>
                  <a:pt x="2010394" y="3863"/>
                </a:cubicBezTo>
                <a:cubicBezTo>
                  <a:pt x="2021055" y="3863"/>
                  <a:pt x="2030868" y="6149"/>
                  <a:pt x="2039840" y="10729"/>
                </a:cubicBezTo>
                <a:cubicBezTo>
                  <a:pt x="2048811" y="15304"/>
                  <a:pt x="2055673" y="21539"/>
                  <a:pt x="2060424" y="29449"/>
                </a:cubicBezTo>
                <a:cubicBezTo>
                  <a:pt x="2065180" y="37354"/>
                  <a:pt x="2067552" y="45745"/>
                  <a:pt x="2067552" y="54630"/>
                </a:cubicBezTo>
                <a:cubicBezTo>
                  <a:pt x="2067552" y="63068"/>
                  <a:pt x="2065288" y="70752"/>
                  <a:pt x="2060756" y="77677"/>
                </a:cubicBezTo>
                <a:cubicBezTo>
                  <a:pt x="2056227" y="84607"/>
                  <a:pt x="2049520" y="90115"/>
                  <a:pt x="2040638" y="94198"/>
                </a:cubicBezTo>
                <a:cubicBezTo>
                  <a:pt x="2052184" y="96862"/>
                  <a:pt x="2061160" y="102391"/>
                  <a:pt x="2067552" y="110787"/>
                </a:cubicBezTo>
                <a:cubicBezTo>
                  <a:pt x="2073949" y="119178"/>
                  <a:pt x="2077146" y="129684"/>
                  <a:pt x="2077146" y="142297"/>
                </a:cubicBezTo>
                <a:cubicBezTo>
                  <a:pt x="2077146" y="159351"/>
                  <a:pt x="2070926" y="173808"/>
                  <a:pt x="2058495" y="185666"/>
                </a:cubicBezTo>
                <a:cubicBezTo>
                  <a:pt x="2046057" y="197526"/>
                  <a:pt x="2030335" y="203454"/>
                  <a:pt x="2011327" y="203454"/>
                </a:cubicBezTo>
                <a:cubicBezTo>
                  <a:pt x="1994185" y="203454"/>
                  <a:pt x="1979947" y="198346"/>
                  <a:pt x="1968624" y="188129"/>
                </a:cubicBezTo>
                <a:cubicBezTo>
                  <a:pt x="1957298" y="177919"/>
                  <a:pt x="1950837" y="164682"/>
                  <a:pt x="1949238" y="148429"/>
                </a:cubicBezTo>
                <a:close/>
                <a:moveTo>
                  <a:pt x="2226903" y="176940"/>
                </a:moveTo>
                <a:lnTo>
                  <a:pt x="2226903" y="199988"/>
                </a:lnTo>
                <a:lnTo>
                  <a:pt x="2097796" y="199988"/>
                </a:lnTo>
                <a:cubicBezTo>
                  <a:pt x="2097619" y="194217"/>
                  <a:pt x="2098552" y="188666"/>
                  <a:pt x="2100597" y="183335"/>
                </a:cubicBezTo>
                <a:cubicBezTo>
                  <a:pt x="2103879" y="174542"/>
                  <a:pt x="2109143" y="165877"/>
                  <a:pt x="2116383" y="157353"/>
                </a:cubicBezTo>
                <a:cubicBezTo>
                  <a:pt x="2123623" y="148827"/>
                  <a:pt x="2134080" y="138967"/>
                  <a:pt x="2147760" y="127775"/>
                </a:cubicBezTo>
                <a:cubicBezTo>
                  <a:pt x="2168990" y="110366"/>
                  <a:pt x="2183332" y="96577"/>
                  <a:pt x="2190798" y="86404"/>
                </a:cubicBezTo>
                <a:cubicBezTo>
                  <a:pt x="2198257" y="76234"/>
                  <a:pt x="2201987" y="66618"/>
                  <a:pt x="2201987" y="57558"/>
                </a:cubicBezTo>
                <a:cubicBezTo>
                  <a:pt x="2201987" y="48057"/>
                  <a:pt x="2198592" y="40035"/>
                  <a:pt x="2191795" y="33509"/>
                </a:cubicBezTo>
                <a:cubicBezTo>
                  <a:pt x="2184999" y="26982"/>
                  <a:pt x="2176139" y="23717"/>
                  <a:pt x="2165213" y="23717"/>
                </a:cubicBezTo>
                <a:cubicBezTo>
                  <a:pt x="2153667" y="23717"/>
                  <a:pt x="2144427" y="27180"/>
                  <a:pt x="2137500" y="34107"/>
                </a:cubicBezTo>
                <a:cubicBezTo>
                  <a:pt x="2130574" y="41036"/>
                  <a:pt x="2127063" y="50631"/>
                  <a:pt x="2126977" y="62889"/>
                </a:cubicBezTo>
                <a:lnTo>
                  <a:pt x="2102325" y="60358"/>
                </a:lnTo>
                <a:cubicBezTo>
                  <a:pt x="2104017" y="41972"/>
                  <a:pt x="2110367" y="27958"/>
                  <a:pt x="2121383" y="18321"/>
                </a:cubicBezTo>
                <a:cubicBezTo>
                  <a:pt x="2132396" y="8684"/>
                  <a:pt x="2147184" y="3863"/>
                  <a:pt x="2165746" y="3863"/>
                </a:cubicBezTo>
                <a:cubicBezTo>
                  <a:pt x="2184488" y="3863"/>
                  <a:pt x="2199320" y="9061"/>
                  <a:pt x="2210246" y="19451"/>
                </a:cubicBezTo>
                <a:cubicBezTo>
                  <a:pt x="2221171" y="29845"/>
                  <a:pt x="2226632" y="42725"/>
                  <a:pt x="2226632" y="58090"/>
                </a:cubicBezTo>
                <a:cubicBezTo>
                  <a:pt x="2226632" y="65909"/>
                  <a:pt x="2225035" y="73591"/>
                  <a:pt x="2221837" y="81140"/>
                </a:cubicBezTo>
                <a:cubicBezTo>
                  <a:pt x="2218641" y="88694"/>
                  <a:pt x="2213335" y="96642"/>
                  <a:pt x="2205919" y="104991"/>
                </a:cubicBezTo>
                <a:cubicBezTo>
                  <a:pt x="2198498" y="113342"/>
                  <a:pt x="2186175" y="124798"/>
                  <a:pt x="2168943" y="139367"/>
                </a:cubicBezTo>
                <a:cubicBezTo>
                  <a:pt x="2154558" y="151445"/>
                  <a:pt x="2145320" y="159643"/>
                  <a:pt x="2141234" y="163948"/>
                </a:cubicBezTo>
                <a:cubicBezTo>
                  <a:pt x="2137147" y="168253"/>
                  <a:pt x="2133768" y="172588"/>
                  <a:pt x="2131103" y="176940"/>
                </a:cubicBezTo>
                <a:close/>
                <a:moveTo>
                  <a:pt x="2256214" y="154822"/>
                </a:moveTo>
                <a:lnTo>
                  <a:pt x="2279266" y="152691"/>
                </a:lnTo>
                <a:cubicBezTo>
                  <a:pt x="2281220" y="163526"/>
                  <a:pt x="2284946" y="171389"/>
                  <a:pt x="2290454" y="176271"/>
                </a:cubicBezTo>
                <a:cubicBezTo>
                  <a:pt x="2295965" y="181157"/>
                  <a:pt x="2303021" y="183600"/>
                  <a:pt x="2311640" y="183600"/>
                </a:cubicBezTo>
                <a:cubicBezTo>
                  <a:pt x="2319013" y="183600"/>
                  <a:pt x="2325474" y="181912"/>
                  <a:pt x="2331025" y="178535"/>
                </a:cubicBezTo>
                <a:cubicBezTo>
                  <a:pt x="2336577" y="175162"/>
                  <a:pt x="2341131" y="170651"/>
                  <a:pt x="2344684" y="165010"/>
                </a:cubicBezTo>
                <a:cubicBezTo>
                  <a:pt x="2348237" y="159372"/>
                  <a:pt x="2351211" y="151759"/>
                  <a:pt x="2353608" y="142161"/>
                </a:cubicBezTo>
                <a:cubicBezTo>
                  <a:pt x="2356006" y="132570"/>
                  <a:pt x="2357205" y="122804"/>
                  <a:pt x="2357205" y="112853"/>
                </a:cubicBezTo>
                <a:cubicBezTo>
                  <a:pt x="2357205" y="111784"/>
                  <a:pt x="2357166" y="110189"/>
                  <a:pt x="2357076" y="108058"/>
                </a:cubicBezTo>
                <a:cubicBezTo>
                  <a:pt x="2352276" y="115693"/>
                  <a:pt x="2345724" y="121890"/>
                  <a:pt x="2337423" y="126642"/>
                </a:cubicBezTo>
                <a:cubicBezTo>
                  <a:pt x="2329114" y="131397"/>
                  <a:pt x="2320121" y="133769"/>
                  <a:pt x="2310441" y="133769"/>
                </a:cubicBezTo>
                <a:cubicBezTo>
                  <a:pt x="2294276" y="133769"/>
                  <a:pt x="2280597" y="127904"/>
                  <a:pt x="2269407" y="116183"/>
                </a:cubicBezTo>
                <a:cubicBezTo>
                  <a:pt x="2258215" y="104457"/>
                  <a:pt x="2252618" y="89003"/>
                  <a:pt x="2252618" y="69818"/>
                </a:cubicBezTo>
                <a:cubicBezTo>
                  <a:pt x="2252618" y="50011"/>
                  <a:pt x="2258456" y="34068"/>
                  <a:pt x="2270139" y="21982"/>
                </a:cubicBezTo>
                <a:cubicBezTo>
                  <a:pt x="2281817" y="9903"/>
                  <a:pt x="2296451" y="3863"/>
                  <a:pt x="2314036" y="3863"/>
                </a:cubicBezTo>
                <a:cubicBezTo>
                  <a:pt x="2326738" y="3863"/>
                  <a:pt x="2338354" y="7283"/>
                  <a:pt x="2348882" y="14124"/>
                </a:cubicBezTo>
                <a:cubicBezTo>
                  <a:pt x="2359407" y="20963"/>
                  <a:pt x="2367403" y="30712"/>
                  <a:pt x="2372865" y="43369"/>
                </a:cubicBezTo>
                <a:cubicBezTo>
                  <a:pt x="2378329" y="56023"/>
                  <a:pt x="2381059" y="74347"/>
                  <a:pt x="2381059" y="98331"/>
                </a:cubicBezTo>
                <a:cubicBezTo>
                  <a:pt x="2381059" y="123293"/>
                  <a:pt x="2378348" y="143166"/>
                  <a:pt x="2372929" y="157954"/>
                </a:cubicBezTo>
                <a:cubicBezTo>
                  <a:pt x="2367511" y="172743"/>
                  <a:pt x="2359451" y="183996"/>
                  <a:pt x="2348748" y="191725"/>
                </a:cubicBezTo>
                <a:cubicBezTo>
                  <a:pt x="2338042" y="199459"/>
                  <a:pt x="2325499" y="203321"/>
                  <a:pt x="2311106" y="203321"/>
                </a:cubicBezTo>
                <a:cubicBezTo>
                  <a:pt x="2295829" y="203321"/>
                  <a:pt x="2283351" y="199080"/>
                  <a:pt x="2273671" y="190595"/>
                </a:cubicBezTo>
                <a:cubicBezTo>
                  <a:pt x="2263986" y="182114"/>
                  <a:pt x="2258169" y="170190"/>
                  <a:pt x="2256214" y="154822"/>
                </a:cubicBezTo>
                <a:close/>
                <a:moveTo>
                  <a:pt x="2354408" y="68621"/>
                </a:moveTo>
                <a:cubicBezTo>
                  <a:pt x="2354408" y="54854"/>
                  <a:pt x="2350746" y="43928"/>
                  <a:pt x="2343417" y="35842"/>
                </a:cubicBezTo>
                <a:cubicBezTo>
                  <a:pt x="2336088" y="27760"/>
                  <a:pt x="2327274" y="23717"/>
                  <a:pt x="2316972" y="23717"/>
                </a:cubicBezTo>
                <a:cubicBezTo>
                  <a:pt x="2306311" y="23717"/>
                  <a:pt x="2297027" y="28069"/>
                  <a:pt x="2289125" y="36774"/>
                </a:cubicBezTo>
                <a:cubicBezTo>
                  <a:pt x="2281220" y="45479"/>
                  <a:pt x="2277267" y="56761"/>
                  <a:pt x="2277267" y="70615"/>
                </a:cubicBezTo>
                <a:cubicBezTo>
                  <a:pt x="2277267" y="83053"/>
                  <a:pt x="2281017" y="93157"/>
                  <a:pt x="2288523" y="100929"/>
                </a:cubicBezTo>
                <a:cubicBezTo>
                  <a:pt x="2296030" y="108699"/>
                  <a:pt x="2305289" y="112587"/>
                  <a:pt x="2316304" y="112587"/>
                </a:cubicBezTo>
                <a:cubicBezTo>
                  <a:pt x="2327407" y="112587"/>
                  <a:pt x="2336530" y="108699"/>
                  <a:pt x="2343683" y="100929"/>
                </a:cubicBezTo>
                <a:cubicBezTo>
                  <a:pt x="2350833" y="93157"/>
                  <a:pt x="2354408" y="82386"/>
                  <a:pt x="2354408" y="68621"/>
                </a:cubicBezTo>
                <a:close/>
                <a:moveTo>
                  <a:pt x="2487513" y="58494"/>
                </a:moveTo>
                <a:lnTo>
                  <a:pt x="2524817" y="58494"/>
                </a:lnTo>
                <a:lnTo>
                  <a:pt x="2561988" y="171742"/>
                </a:lnTo>
                <a:lnTo>
                  <a:pt x="2603293" y="58494"/>
                </a:lnTo>
                <a:lnTo>
                  <a:pt x="2637803" y="58494"/>
                </a:lnTo>
                <a:lnTo>
                  <a:pt x="2637803" y="199988"/>
                </a:lnTo>
                <a:lnTo>
                  <a:pt x="2613820" y="199988"/>
                </a:lnTo>
                <a:lnTo>
                  <a:pt x="2613820" y="86069"/>
                </a:lnTo>
                <a:lnTo>
                  <a:pt x="2571981" y="199988"/>
                </a:lnTo>
                <a:lnTo>
                  <a:pt x="2550532" y="199988"/>
                </a:lnTo>
                <a:lnTo>
                  <a:pt x="2510960" y="80608"/>
                </a:lnTo>
                <a:lnTo>
                  <a:pt x="2510960" y="199988"/>
                </a:lnTo>
                <a:lnTo>
                  <a:pt x="2487513" y="199988"/>
                </a:lnTo>
                <a:close/>
                <a:moveTo>
                  <a:pt x="2686166" y="58494"/>
                </a:moveTo>
                <a:lnTo>
                  <a:pt x="2797549" y="58494"/>
                </a:lnTo>
                <a:lnTo>
                  <a:pt x="2797549" y="199988"/>
                </a:lnTo>
                <a:lnTo>
                  <a:pt x="2773703" y="199988"/>
                </a:lnTo>
                <a:lnTo>
                  <a:pt x="2773703" y="78344"/>
                </a:lnTo>
                <a:lnTo>
                  <a:pt x="2710149" y="78344"/>
                </a:lnTo>
                <a:lnTo>
                  <a:pt x="2710149" y="148825"/>
                </a:lnTo>
                <a:cubicBezTo>
                  <a:pt x="2710149" y="165259"/>
                  <a:pt x="2709616" y="176094"/>
                  <a:pt x="2708550" y="181332"/>
                </a:cubicBezTo>
                <a:cubicBezTo>
                  <a:pt x="2707485" y="186578"/>
                  <a:pt x="2704554" y="191153"/>
                  <a:pt x="2699759" y="195059"/>
                </a:cubicBezTo>
                <a:cubicBezTo>
                  <a:pt x="2694960" y="198968"/>
                  <a:pt x="2688030" y="200920"/>
                  <a:pt x="2678972" y="200920"/>
                </a:cubicBezTo>
                <a:cubicBezTo>
                  <a:pt x="2673374" y="200920"/>
                  <a:pt x="2666930" y="200567"/>
                  <a:pt x="2659652" y="199855"/>
                </a:cubicBezTo>
                <a:lnTo>
                  <a:pt x="2659652" y="179871"/>
                </a:lnTo>
                <a:lnTo>
                  <a:pt x="2670177" y="179871"/>
                </a:lnTo>
                <a:cubicBezTo>
                  <a:pt x="2675153" y="179871"/>
                  <a:pt x="2678707" y="179356"/>
                  <a:pt x="2680838" y="178333"/>
                </a:cubicBezTo>
                <a:cubicBezTo>
                  <a:pt x="2682969" y="177315"/>
                  <a:pt x="2684387" y="175694"/>
                  <a:pt x="2685100" y="173473"/>
                </a:cubicBezTo>
                <a:cubicBezTo>
                  <a:pt x="2685809" y="171252"/>
                  <a:pt x="2686166" y="164013"/>
                  <a:pt x="2686166" y="151759"/>
                </a:cubicBezTo>
                <a:close/>
                <a:moveTo>
                  <a:pt x="2832844" y="254215"/>
                </a:moveTo>
                <a:lnTo>
                  <a:pt x="2832844" y="58494"/>
                </a:lnTo>
                <a:lnTo>
                  <a:pt x="2854696" y="58494"/>
                </a:lnTo>
                <a:lnTo>
                  <a:pt x="2854696" y="76874"/>
                </a:lnTo>
                <a:cubicBezTo>
                  <a:pt x="2859844" y="69682"/>
                  <a:pt x="2865661" y="64286"/>
                  <a:pt x="2872146" y="60689"/>
                </a:cubicBezTo>
                <a:cubicBezTo>
                  <a:pt x="2878633" y="57093"/>
                  <a:pt x="2886491" y="55296"/>
                  <a:pt x="2895732" y="55296"/>
                </a:cubicBezTo>
                <a:cubicBezTo>
                  <a:pt x="2907810" y="55296"/>
                  <a:pt x="2918470" y="58403"/>
                  <a:pt x="2927711" y="64620"/>
                </a:cubicBezTo>
                <a:cubicBezTo>
                  <a:pt x="2936949" y="70838"/>
                  <a:pt x="2943922" y="79611"/>
                  <a:pt x="2948628" y="90933"/>
                </a:cubicBezTo>
                <a:cubicBezTo>
                  <a:pt x="2953335" y="102258"/>
                  <a:pt x="2955686" y="114671"/>
                  <a:pt x="2955686" y="128175"/>
                </a:cubicBezTo>
                <a:cubicBezTo>
                  <a:pt x="2955686" y="142650"/>
                  <a:pt x="2953088" y="155685"/>
                  <a:pt x="2947896" y="167278"/>
                </a:cubicBezTo>
                <a:cubicBezTo>
                  <a:pt x="2942698" y="178871"/>
                  <a:pt x="2935145" y="187752"/>
                  <a:pt x="2925242" y="193925"/>
                </a:cubicBezTo>
                <a:cubicBezTo>
                  <a:pt x="2915338" y="200096"/>
                  <a:pt x="2904923" y="203185"/>
                  <a:pt x="2893997" y="203185"/>
                </a:cubicBezTo>
                <a:cubicBezTo>
                  <a:pt x="2886005" y="203185"/>
                  <a:pt x="2878831" y="201496"/>
                  <a:pt x="2872484" y="198122"/>
                </a:cubicBezTo>
                <a:cubicBezTo>
                  <a:pt x="2866134" y="194749"/>
                  <a:pt x="2860912" y="190487"/>
                  <a:pt x="2856827" y="185332"/>
                </a:cubicBezTo>
                <a:lnTo>
                  <a:pt x="2856827" y="254215"/>
                </a:lnTo>
                <a:close/>
                <a:moveTo>
                  <a:pt x="2854558" y="130039"/>
                </a:moveTo>
                <a:cubicBezTo>
                  <a:pt x="2854558" y="148245"/>
                  <a:pt x="2858246" y="161705"/>
                  <a:pt x="2865618" y="170410"/>
                </a:cubicBezTo>
                <a:cubicBezTo>
                  <a:pt x="2872991" y="179114"/>
                  <a:pt x="2881920" y="183467"/>
                  <a:pt x="2892402" y="183467"/>
                </a:cubicBezTo>
                <a:cubicBezTo>
                  <a:pt x="2903062" y="183467"/>
                  <a:pt x="2912185" y="178959"/>
                  <a:pt x="2919781" y="169943"/>
                </a:cubicBezTo>
                <a:cubicBezTo>
                  <a:pt x="2927376" y="160924"/>
                  <a:pt x="2931170" y="146959"/>
                  <a:pt x="2931170" y="128041"/>
                </a:cubicBezTo>
                <a:cubicBezTo>
                  <a:pt x="2931170" y="110009"/>
                  <a:pt x="2927463" y="96506"/>
                  <a:pt x="2920046" y="87535"/>
                </a:cubicBezTo>
                <a:cubicBezTo>
                  <a:pt x="2912631" y="78563"/>
                  <a:pt x="2903771" y="74082"/>
                  <a:pt x="2893464" y="74082"/>
                </a:cubicBezTo>
                <a:cubicBezTo>
                  <a:pt x="2883254" y="74082"/>
                  <a:pt x="2874212" y="78854"/>
                  <a:pt x="2866353" y="88402"/>
                </a:cubicBezTo>
                <a:cubicBezTo>
                  <a:pt x="2858491" y="97953"/>
                  <a:pt x="2854558" y="111831"/>
                  <a:pt x="2854558" y="130039"/>
                </a:cubicBezTo>
                <a:close/>
                <a:moveTo>
                  <a:pt x="2996968" y="58494"/>
                </a:moveTo>
                <a:lnTo>
                  <a:pt x="3095565" y="58494"/>
                </a:lnTo>
                <a:lnTo>
                  <a:pt x="3095565" y="180270"/>
                </a:lnTo>
                <a:lnTo>
                  <a:pt x="3110887" y="180270"/>
                </a:lnTo>
                <a:lnTo>
                  <a:pt x="3110887" y="240095"/>
                </a:lnTo>
                <a:lnTo>
                  <a:pt x="3091166" y="240095"/>
                </a:lnTo>
                <a:lnTo>
                  <a:pt x="3091166" y="199988"/>
                </a:lnTo>
                <a:lnTo>
                  <a:pt x="2979782" y="199988"/>
                </a:lnTo>
                <a:lnTo>
                  <a:pt x="2979782" y="240095"/>
                </a:lnTo>
                <a:lnTo>
                  <a:pt x="2960061" y="240095"/>
                </a:lnTo>
                <a:lnTo>
                  <a:pt x="2960061" y="180270"/>
                </a:lnTo>
                <a:lnTo>
                  <a:pt x="2972718" y="180270"/>
                </a:lnTo>
                <a:cubicBezTo>
                  <a:pt x="2989595" y="157353"/>
                  <a:pt x="2997681" y="116763"/>
                  <a:pt x="2996968" y="58494"/>
                </a:cubicBezTo>
                <a:close/>
                <a:moveTo>
                  <a:pt x="3016955" y="78344"/>
                </a:moveTo>
                <a:cubicBezTo>
                  <a:pt x="3015180" y="124268"/>
                  <a:pt x="3008070" y="158242"/>
                  <a:pt x="2995635" y="180270"/>
                </a:cubicBezTo>
                <a:lnTo>
                  <a:pt x="3071715" y="180270"/>
                </a:lnTo>
                <a:lnTo>
                  <a:pt x="3071715" y="78344"/>
                </a:lnTo>
                <a:close/>
                <a:moveTo>
                  <a:pt x="3209807" y="254215"/>
                </a:moveTo>
                <a:lnTo>
                  <a:pt x="3209807" y="58494"/>
                </a:lnTo>
                <a:lnTo>
                  <a:pt x="3231659" y="58494"/>
                </a:lnTo>
                <a:lnTo>
                  <a:pt x="3231659" y="76874"/>
                </a:lnTo>
                <a:cubicBezTo>
                  <a:pt x="3236807" y="69682"/>
                  <a:pt x="3242625" y="64286"/>
                  <a:pt x="3249108" y="60689"/>
                </a:cubicBezTo>
                <a:cubicBezTo>
                  <a:pt x="3255595" y="57093"/>
                  <a:pt x="3263454" y="55296"/>
                  <a:pt x="3272696" y="55296"/>
                </a:cubicBezTo>
                <a:cubicBezTo>
                  <a:pt x="3284774" y="55296"/>
                  <a:pt x="3295433" y="58403"/>
                  <a:pt x="3304674" y="64620"/>
                </a:cubicBezTo>
                <a:cubicBezTo>
                  <a:pt x="3313909" y="70838"/>
                  <a:pt x="3320885" y="79611"/>
                  <a:pt x="3325590" y="90933"/>
                </a:cubicBezTo>
                <a:cubicBezTo>
                  <a:pt x="3330299" y="102258"/>
                  <a:pt x="3332650" y="114671"/>
                  <a:pt x="3332650" y="128175"/>
                </a:cubicBezTo>
                <a:cubicBezTo>
                  <a:pt x="3332650" y="142650"/>
                  <a:pt x="3330050" y="155685"/>
                  <a:pt x="3324860" y="167278"/>
                </a:cubicBezTo>
                <a:cubicBezTo>
                  <a:pt x="3319661" y="178871"/>
                  <a:pt x="3312108" y="187752"/>
                  <a:pt x="3302205" y="193925"/>
                </a:cubicBezTo>
                <a:cubicBezTo>
                  <a:pt x="3292301" y="200096"/>
                  <a:pt x="3281886" y="203185"/>
                  <a:pt x="3270960" y="203185"/>
                </a:cubicBezTo>
                <a:cubicBezTo>
                  <a:pt x="3262968" y="203185"/>
                  <a:pt x="3255794" y="201496"/>
                  <a:pt x="3249446" y="198122"/>
                </a:cubicBezTo>
                <a:cubicBezTo>
                  <a:pt x="3243096" y="194749"/>
                  <a:pt x="3237876" y="190487"/>
                  <a:pt x="3233791" y="185332"/>
                </a:cubicBezTo>
                <a:lnTo>
                  <a:pt x="3233791" y="254215"/>
                </a:lnTo>
                <a:close/>
                <a:moveTo>
                  <a:pt x="3231523" y="130039"/>
                </a:moveTo>
                <a:cubicBezTo>
                  <a:pt x="3231523" y="148245"/>
                  <a:pt x="3235208" y="161705"/>
                  <a:pt x="3242582" y="170410"/>
                </a:cubicBezTo>
                <a:cubicBezTo>
                  <a:pt x="3249954" y="179114"/>
                  <a:pt x="3258883" y="183467"/>
                  <a:pt x="3269366" y="183467"/>
                </a:cubicBezTo>
                <a:cubicBezTo>
                  <a:pt x="3280025" y="183467"/>
                  <a:pt x="3289147" y="178959"/>
                  <a:pt x="3296744" y="169943"/>
                </a:cubicBezTo>
                <a:cubicBezTo>
                  <a:pt x="3304339" y="160924"/>
                  <a:pt x="3308134" y="146959"/>
                  <a:pt x="3308134" y="128041"/>
                </a:cubicBezTo>
                <a:cubicBezTo>
                  <a:pt x="3308134" y="110009"/>
                  <a:pt x="3304426" y="96506"/>
                  <a:pt x="3297010" y="87535"/>
                </a:cubicBezTo>
                <a:cubicBezTo>
                  <a:pt x="3289591" y="78563"/>
                  <a:pt x="3280734" y="74082"/>
                  <a:pt x="3270428" y="74082"/>
                </a:cubicBezTo>
                <a:cubicBezTo>
                  <a:pt x="3260218" y="74082"/>
                  <a:pt x="3251175" y="78854"/>
                  <a:pt x="3243316" y="88402"/>
                </a:cubicBezTo>
                <a:cubicBezTo>
                  <a:pt x="3235453" y="97953"/>
                  <a:pt x="3231523" y="111831"/>
                  <a:pt x="3231523" y="130039"/>
                </a:cubicBezTo>
                <a:close/>
                <a:moveTo>
                  <a:pt x="3357223" y="254484"/>
                </a:moveTo>
                <a:lnTo>
                  <a:pt x="3354559" y="231967"/>
                </a:lnTo>
                <a:cubicBezTo>
                  <a:pt x="3359798" y="233388"/>
                  <a:pt x="3364374" y="234098"/>
                  <a:pt x="3368283" y="234098"/>
                </a:cubicBezTo>
                <a:cubicBezTo>
                  <a:pt x="3373614" y="234098"/>
                  <a:pt x="3377876" y="233213"/>
                  <a:pt x="3381074" y="231433"/>
                </a:cubicBezTo>
                <a:cubicBezTo>
                  <a:pt x="3384270" y="229659"/>
                  <a:pt x="3386891" y="227167"/>
                  <a:pt x="3388933" y="223971"/>
                </a:cubicBezTo>
                <a:cubicBezTo>
                  <a:pt x="3390440" y="221573"/>
                  <a:pt x="3392885" y="215622"/>
                  <a:pt x="3396262" y="206118"/>
                </a:cubicBezTo>
                <a:cubicBezTo>
                  <a:pt x="3396705" y="204786"/>
                  <a:pt x="3397418" y="202832"/>
                  <a:pt x="3398393" y="200254"/>
                </a:cubicBezTo>
                <a:lnTo>
                  <a:pt x="3344699" y="58494"/>
                </a:lnTo>
                <a:lnTo>
                  <a:pt x="3370543" y="58494"/>
                </a:lnTo>
                <a:lnTo>
                  <a:pt x="3399992" y="140433"/>
                </a:lnTo>
                <a:cubicBezTo>
                  <a:pt x="3403811" y="150826"/>
                  <a:pt x="3407235" y="161748"/>
                  <a:pt x="3410251" y="173208"/>
                </a:cubicBezTo>
                <a:cubicBezTo>
                  <a:pt x="3413006" y="162194"/>
                  <a:pt x="3416288" y="151445"/>
                  <a:pt x="3420112" y="140962"/>
                </a:cubicBezTo>
                <a:lnTo>
                  <a:pt x="3450356" y="58494"/>
                </a:lnTo>
                <a:lnTo>
                  <a:pt x="3474339" y="58494"/>
                </a:lnTo>
                <a:lnTo>
                  <a:pt x="3420512" y="202385"/>
                </a:lnTo>
                <a:cubicBezTo>
                  <a:pt x="3414737" y="217929"/>
                  <a:pt x="3410249" y="228633"/>
                  <a:pt x="3407054" y="234497"/>
                </a:cubicBezTo>
                <a:cubicBezTo>
                  <a:pt x="3402789" y="242402"/>
                  <a:pt x="3397904" y="248195"/>
                  <a:pt x="3392398" y="251885"/>
                </a:cubicBezTo>
                <a:cubicBezTo>
                  <a:pt x="3386891" y="255572"/>
                  <a:pt x="3380317" y="257415"/>
                  <a:pt x="3372678" y="257415"/>
                </a:cubicBezTo>
                <a:cubicBezTo>
                  <a:pt x="3368059" y="257415"/>
                  <a:pt x="3362908" y="256440"/>
                  <a:pt x="3357223" y="254484"/>
                </a:cubicBezTo>
                <a:close/>
                <a:moveTo>
                  <a:pt x="3598380" y="0"/>
                </a:moveTo>
                <a:lnTo>
                  <a:pt x="3619570" y="267"/>
                </a:lnTo>
                <a:cubicBezTo>
                  <a:pt x="3618591" y="9771"/>
                  <a:pt x="3616481" y="16391"/>
                  <a:pt x="3613238" y="20117"/>
                </a:cubicBezTo>
                <a:cubicBezTo>
                  <a:pt x="3609998" y="23851"/>
                  <a:pt x="3605822" y="26248"/>
                  <a:pt x="3600713" y="27310"/>
                </a:cubicBezTo>
                <a:cubicBezTo>
                  <a:pt x="3595605" y="28379"/>
                  <a:pt x="3585594" y="28911"/>
                  <a:pt x="3570672" y="28911"/>
                </a:cubicBezTo>
                <a:cubicBezTo>
                  <a:pt x="3550860" y="28911"/>
                  <a:pt x="3537360" y="30820"/>
                  <a:pt x="3530165" y="34639"/>
                </a:cubicBezTo>
                <a:cubicBezTo>
                  <a:pt x="3522971" y="38459"/>
                  <a:pt x="3517799" y="44572"/>
                  <a:pt x="3514644" y="52964"/>
                </a:cubicBezTo>
                <a:cubicBezTo>
                  <a:pt x="3511491" y="61355"/>
                  <a:pt x="3509738" y="72169"/>
                  <a:pt x="3509378" y="85404"/>
                </a:cubicBezTo>
                <a:cubicBezTo>
                  <a:pt x="3515419" y="76432"/>
                  <a:pt x="3522481" y="69708"/>
                  <a:pt x="3530567" y="65218"/>
                </a:cubicBezTo>
                <a:cubicBezTo>
                  <a:pt x="3538649" y="60736"/>
                  <a:pt x="3547754" y="58494"/>
                  <a:pt x="3557881" y="58494"/>
                </a:cubicBezTo>
                <a:cubicBezTo>
                  <a:pt x="3576443" y="58494"/>
                  <a:pt x="3591807" y="64865"/>
                  <a:pt x="3603978" y="77610"/>
                </a:cubicBezTo>
                <a:cubicBezTo>
                  <a:pt x="3616150" y="90357"/>
                  <a:pt x="3622234" y="107612"/>
                  <a:pt x="3622234" y="129374"/>
                </a:cubicBezTo>
                <a:cubicBezTo>
                  <a:pt x="3622234" y="145894"/>
                  <a:pt x="3619168" y="159441"/>
                  <a:pt x="3613040" y="170010"/>
                </a:cubicBezTo>
                <a:cubicBezTo>
                  <a:pt x="3606910" y="180584"/>
                  <a:pt x="3599647" y="188755"/>
                  <a:pt x="3591253" y="194526"/>
                </a:cubicBezTo>
                <a:cubicBezTo>
                  <a:pt x="3582861" y="200297"/>
                  <a:pt x="3571423" y="203185"/>
                  <a:pt x="3556948" y="203185"/>
                </a:cubicBezTo>
                <a:cubicBezTo>
                  <a:pt x="3540159" y="203185"/>
                  <a:pt x="3527101" y="199339"/>
                  <a:pt x="3517777" y="191657"/>
                </a:cubicBezTo>
                <a:cubicBezTo>
                  <a:pt x="3508449" y="183975"/>
                  <a:pt x="3501299" y="174140"/>
                  <a:pt x="3496324" y="162149"/>
                </a:cubicBezTo>
                <a:cubicBezTo>
                  <a:pt x="3491348" y="150156"/>
                  <a:pt x="3488862" y="129287"/>
                  <a:pt x="3488862" y="99530"/>
                </a:cubicBezTo>
                <a:cubicBezTo>
                  <a:pt x="3488862" y="62132"/>
                  <a:pt x="3495194" y="36954"/>
                  <a:pt x="3507848" y="23984"/>
                </a:cubicBezTo>
                <a:cubicBezTo>
                  <a:pt x="3520505" y="11016"/>
                  <a:pt x="3539982" y="4533"/>
                  <a:pt x="3566272" y="4533"/>
                </a:cubicBezTo>
                <a:cubicBezTo>
                  <a:pt x="3582613" y="4533"/>
                  <a:pt x="3591897" y="4266"/>
                  <a:pt x="3594118" y="3730"/>
                </a:cubicBezTo>
                <a:cubicBezTo>
                  <a:pt x="3596339" y="3198"/>
                  <a:pt x="3597761" y="1956"/>
                  <a:pt x="3598380" y="0"/>
                </a:cubicBezTo>
                <a:close/>
                <a:moveTo>
                  <a:pt x="3597182" y="128708"/>
                </a:moveTo>
                <a:cubicBezTo>
                  <a:pt x="3597182" y="113962"/>
                  <a:pt x="3593696" y="101884"/>
                  <a:pt x="3586724" y="92466"/>
                </a:cubicBezTo>
                <a:cubicBezTo>
                  <a:pt x="3579751" y="83053"/>
                  <a:pt x="3569916" y="78344"/>
                  <a:pt x="3557214" y="78344"/>
                </a:cubicBezTo>
                <a:cubicBezTo>
                  <a:pt x="3543977" y="78344"/>
                  <a:pt x="3533764" y="83318"/>
                  <a:pt x="3526568" y="93266"/>
                </a:cubicBezTo>
                <a:cubicBezTo>
                  <a:pt x="3519371" y="103215"/>
                  <a:pt x="3515776" y="116493"/>
                  <a:pt x="3515776" y="133104"/>
                </a:cubicBezTo>
                <a:cubicBezTo>
                  <a:pt x="3515776" y="149537"/>
                  <a:pt x="3519749" y="162105"/>
                  <a:pt x="3527702" y="170810"/>
                </a:cubicBezTo>
                <a:cubicBezTo>
                  <a:pt x="3535651" y="179515"/>
                  <a:pt x="3545443" y="183867"/>
                  <a:pt x="3557077" y="183867"/>
                </a:cubicBezTo>
                <a:cubicBezTo>
                  <a:pt x="3568983" y="183867"/>
                  <a:pt x="3578642" y="178824"/>
                  <a:pt x="3586061" y="168744"/>
                </a:cubicBezTo>
                <a:cubicBezTo>
                  <a:pt x="3593474" y="158664"/>
                  <a:pt x="3597182" y="145318"/>
                  <a:pt x="3597182" y="128708"/>
                </a:cubicBezTo>
                <a:close/>
                <a:moveTo>
                  <a:pt x="3657806" y="199988"/>
                </a:moveTo>
                <a:lnTo>
                  <a:pt x="3657806" y="172674"/>
                </a:lnTo>
                <a:lnTo>
                  <a:pt x="3685119" y="172674"/>
                </a:lnTo>
                <a:lnTo>
                  <a:pt x="3685119" y="1999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8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640" name="object 640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39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sp>
        <p:nvSpPr>
          <p:cNvPr id="643" name="object 643"/>
          <p:cNvSpPr/>
          <p:nvPr/>
        </p:nvSpPr>
        <p:spPr>
          <a:xfrm>
            <a:off x="914605" y="444889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0"/>
                </a:moveTo>
                <a:cubicBezTo>
                  <a:pt x="0" y="24354"/>
                  <a:pt x="3305" y="16413"/>
                  <a:pt x="9918" y="9847"/>
                </a:cubicBezTo>
                <a:cubicBezTo>
                  <a:pt x="16524" y="3283"/>
                  <a:pt x="24444" y="0"/>
                  <a:pt x="33667" y="0"/>
                </a:cubicBezTo>
                <a:cubicBezTo>
                  <a:pt x="42987" y="0"/>
                  <a:pt x="50946" y="3283"/>
                  <a:pt x="57557" y="9847"/>
                </a:cubicBezTo>
                <a:cubicBezTo>
                  <a:pt x="64166" y="16413"/>
                  <a:pt x="67472" y="24354"/>
                  <a:pt x="67472" y="33670"/>
                </a:cubicBezTo>
                <a:cubicBezTo>
                  <a:pt x="67472" y="42984"/>
                  <a:pt x="64166" y="50948"/>
                  <a:pt x="57557" y="57557"/>
                </a:cubicBezTo>
                <a:cubicBezTo>
                  <a:pt x="50946" y="64169"/>
                  <a:pt x="42987" y="67472"/>
                  <a:pt x="33667" y="67472"/>
                </a:cubicBezTo>
                <a:cubicBezTo>
                  <a:pt x="24444" y="67472"/>
                  <a:pt x="16524" y="64169"/>
                  <a:pt x="9918" y="57557"/>
                </a:cubicBezTo>
                <a:cubicBezTo>
                  <a:pt x="3305" y="50948"/>
                  <a:pt x="0" y="42984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87259" y="374361"/>
            <a:ext cx="5987771" cy="253912"/>
          </a:xfrm>
          <a:custGeom>
            <a:avLst/>
            <a:gdLst/>
            <a:ahLst/>
            <a:cxnLst/>
            <a:rect l="l" t="t" r="r" b="b"/>
            <a:pathLst>
              <a:path w="5987771" h="253912">
                <a:moveTo>
                  <a:pt x="0" y="199747"/>
                </a:moveTo>
                <a:lnTo>
                  <a:pt x="0" y="4655"/>
                </a:lnTo>
                <a:lnTo>
                  <a:pt x="73191" y="4655"/>
                </a:lnTo>
                <a:cubicBezTo>
                  <a:pt x="88096" y="4655"/>
                  <a:pt x="100050" y="6632"/>
                  <a:pt x="109059" y="10577"/>
                </a:cubicBezTo>
                <a:cubicBezTo>
                  <a:pt x="118062" y="14526"/>
                  <a:pt x="125118" y="20604"/>
                  <a:pt x="130219" y="28808"/>
                </a:cubicBezTo>
                <a:cubicBezTo>
                  <a:pt x="135317" y="37016"/>
                  <a:pt x="137868" y="45598"/>
                  <a:pt x="137868" y="54562"/>
                </a:cubicBezTo>
                <a:cubicBezTo>
                  <a:pt x="137868" y="62899"/>
                  <a:pt x="135608" y="70752"/>
                  <a:pt x="131087" y="78116"/>
                </a:cubicBezTo>
                <a:cubicBezTo>
                  <a:pt x="126558" y="85479"/>
                  <a:pt x="119729" y="91423"/>
                  <a:pt x="110588" y="95951"/>
                </a:cubicBezTo>
                <a:cubicBezTo>
                  <a:pt x="122389" y="99407"/>
                  <a:pt x="131458" y="105312"/>
                  <a:pt x="137800" y="113649"/>
                </a:cubicBezTo>
                <a:cubicBezTo>
                  <a:pt x="144144" y="121987"/>
                  <a:pt x="147315" y="131836"/>
                  <a:pt x="147315" y="143190"/>
                </a:cubicBezTo>
                <a:cubicBezTo>
                  <a:pt x="147315" y="152330"/>
                  <a:pt x="145386" y="160823"/>
                  <a:pt x="141530" y="168675"/>
                </a:cubicBezTo>
                <a:cubicBezTo>
                  <a:pt x="137670" y="176530"/>
                  <a:pt x="132902" y="182582"/>
                  <a:pt x="127223" y="186840"/>
                </a:cubicBezTo>
                <a:cubicBezTo>
                  <a:pt x="121543" y="191099"/>
                  <a:pt x="114426" y="194318"/>
                  <a:pt x="105865" y="196484"/>
                </a:cubicBezTo>
                <a:cubicBezTo>
                  <a:pt x="97305" y="198659"/>
                  <a:pt x="86811" y="199747"/>
                  <a:pt x="74390" y="199747"/>
                </a:cubicBezTo>
                <a:close/>
                <a:moveTo>
                  <a:pt x="25819" y="86631"/>
                </a:moveTo>
                <a:lnTo>
                  <a:pt x="68003" y="86631"/>
                </a:lnTo>
                <a:cubicBezTo>
                  <a:pt x="79449" y="86631"/>
                  <a:pt x="87653" y="85875"/>
                  <a:pt x="92625" y="84370"/>
                </a:cubicBezTo>
                <a:cubicBezTo>
                  <a:pt x="99187" y="82419"/>
                  <a:pt x="104134" y="79178"/>
                  <a:pt x="107460" y="74654"/>
                </a:cubicBezTo>
                <a:cubicBezTo>
                  <a:pt x="110786" y="70132"/>
                  <a:pt x="112450" y="64455"/>
                  <a:pt x="112450" y="57623"/>
                </a:cubicBezTo>
                <a:cubicBezTo>
                  <a:pt x="112450" y="51146"/>
                  <a:pt x="110894" y="45443"/>
                  <a:pt x="107791" y="40523"/>
                </a:cubicBezTo>
                <a:cubicBezTo>
                  <a:pt x="104687" y="35597"/>
                  <a:pt x="100252" y="32224"/>
                  <a:pt x="94485" y="30407"/>
                </a:cubicBezTo>
                <a:cubicBezTo>
                  <a:pt x="88718" y="28588"/>
                  <a:pt x="78825" y="27681"/>
                  <a:pt x="64807" y="27681"/>
                </a:cubicBezTo>
                <a:lnTo>
                  <a:pt x="25819" y="27681"/>
                </a:lnTo>
                <a:close/>
                <a:moveTo>
                  <a:pt x="25819" y="176724"/>
                </a:moveTo>
                <a:lnTo>
                  <a:pt x="74390" y="176724"/>
                </a:lnTo>
                <a:cubicBezTo>
                  <a:pt x="82731" y="176724"/>
                  <a:pt x="88581" y="176411"/>
                  <a:pt x="91954" y="175793"/>
                </a:cubicBezTo>
                <a:cubicBezTo>
                  <a:pt x="97902" y="174731"/>
                  <a:pt x="102870" y="172956"/>
                  <a:pt x="106863" y="170467"/>
                </a:cubicBezTo>
                <a:cubicBezTo>
                  <a:pt x="110854" y="167987"/>
                  <a:pt x="114137" y="164368"/>
                  <a:pt x="116708" y="159624"/>
                </a:cubicBezTo>
                <a:cubicBezTo>
                  <a:pt x="119282" y="154879"/>
                  <a:pt x="120567" y="149400"/>
                  <a:pt x="120567" y="143190"/>
                </a:cubicBezTo>
                <a:cubicBezTo>
                  <a:pt x="120567" y="135914"/>
                  <a:pt x="118707" y="129594"/>
                  <a:pt x="114981" y="124225"/>
                </a:cubicBezTo>
                <a:cubicBezTo>
                  <a:pt x="111251" y="118862"/>
                  <a:pt x="106084" y="115089"/>
                  <a:pt x="99479" y="112915"/>
                </a:cubicBezTo>
                <a:cubicBezTo>
                  <a:pt x="92865" y="110741"/>
                  <a:pt x="83350" y="109653"/>
                  <a:pt x="70931" y="109653"/>
                </a:cubicBezTo>
                <a:lnTo>
                  <a:pt x="25819" y="109653"/>
                </a:lnTo>
                <a:close/>
                <a:moveTo>
                  <a:pt x="359045" y="0"/>
                </a:moveTo>
                <a:lnTo>
                  <a:pt x="380204" y="267"/>
                </a:lnTo>
                <a:cubicBezTo>
                  <a:pt x="379227" y="9756"/>
                  <a:pt x="377121" y="16367"/>
                  <a:pt x="373881" y="20092"/>
                </a:cubicBezTo>
                <a:cubicBezTo>
                  <a:pt x="370646" y="23822"/>
                  <a:pt x="366472" y="26216"/>
                  <a:pt x="361371" y="27278"/>
                </a:cubicBezTo>
                <a:cubicBezTo>
                  <a:pt x="356274" y="28347"/>
                  <a:pt x="346269" y="28880"/>
                  <a:pt x="331362" y="28880"/>
                </a:cubicBezTo>
                <a:cubicBezTo>
                  <a:pt x="311580" y="28880"/>
                  <a:pt x="298094" y="30787"/>
                  <a:pt x="290909" y="34600"/>
                </a:cubicBezTo>
                <a:cubicBezTo>
                  <a:pt x="283719" y="38413"/>
                  <a:pt x="278553" y="44511"/>
                  <a:pt x="275403" y="52895"/>
                </a:cubicBezTo>
                <a:cubicBezTo>
                  <a:pt x="272254" y="61280"/>
                  <a:pt x="270500" y="72083"/>
                  <a:pt x="270148" y="85303"/>
                </a:cubicBezTo>
                <a:cubicBezTo>
                  <a:pt x="276180" y="76339"/>
                  <a:pt x="283234" y="69621"/>
                  <a:pt x="291309" y="65139"/>
                </a:cubicBezTo>
                <a:cubicBezTo>
                  <a:pt x="299379" y="60661"/>
                  <a:pt x="308473" y="58421"/>
                  <a:pt x="318590" y="58421"/>
                </a:cubicBezTo>
                <a:cubicBezTo>
                  <a:pt x="337129" y="58421"/>
                  <a:pt x="352479" y="64787"/>
                  <a:pt x="364633" y="77516"/>
                </a:cubicBezTo>
                <a:cubicBezTo>
                  <a:pt x="376790" y="90249"/>
                  <a:pt x="382867" y="107479"/>
                  <a:pt x="382867" y="129215"/>
                </a:cubicBezTo>
                <a:cubicBezTo>
                  <a:pt x="382867" y="145718"/>
                  <a:pt x="379804" y="159247"/>
                  <a:pt x="373683" y="169805"/>
                </a:cubicBezTo>
                <a:cubicBezTo>
                  <a:pt x="367560" y="180364"/>
                  <a:pt x="360309" y="188525"/>
                  <a:pt x="351924" y="194288"/>
                </a:cubicBezTo>
                <a:cubicBezTo>
                  <a:pt x="343540" y="200055"/>
                  <a:pt x="332118" y="202940"/>
                  <a:pt x="317656" y="202940"/>
                </a:cubicBezTo>
                <a:cubicBezTo>
                  <a:pt x="300891" y="202940"/>
                  <a:pt x="287849" y="199106"/>
                  <a:pt x="278535" y="191427"/>
                </a:cubicBezTo>
                <a:cubicBezTo>
                  <a:pt x="269218" y="183756"/>
                  <a:pt x="262076" y="173931"/>
                  <a:pt x="257108" y="161953"/>
                </a:cubicBezTo>
                <a:cubicBezTo>
                  <a:pt x="252141" y="149977"/>
                  <a:pt x="249653" y="129125"/>
                  <a:pt x="249653" y="99407"/>
                </a:cubicBezTo>
                <a:cubicBezTo>
                  <a:pt x="249653" y="62058"/>
                  <a:pt x="255975" y="36904"/>
                  <a:pt x="268614" y="23951"/>
                </a:cubicBezTo>
                <a:cubicBezTo>
                  <a:pt x="281257" y="10999"/>
                  <a:pt x="300708" y="4522"/>
                  <a:pt x="326970" y="4522"/>
                </a:cubicBezTo>
                <a:cubicBezTo>
                  <a:pt x="343296" y="4522"/>
                  <a:pt x="352570" y="4256"/>
                  <a:pt x="354783" y="3722"/>
                </a:cubicBezTo>
                <a:cubicBezTo>
                  <a:pt x="357001" y="3195"/>
                  <a:pt x="358423" y="1952"/>
                  <a:pt x="359045" y="0"/>
                </a:cubicBezTo>
                <a:close/>
                <a:moveTo>
                  <a:pt x="357847" y="128554"/>
                </a:moveTo>
                <a:cubicBezTo>
                  <a:pt x="357847" y="113825"/>
                  <a:pt x="354365" y="101758"/>
                  <a:pt x="347400" y="92351"/>
                </a:cubicBezTo>
                <a:cubicBezTo>
                  <a:pt x="340433" y="82952"/>
                  <a:pt x="330609" y="78247"/>
                  <a:pt x="317923" y="78247"/>
                </a:cubicBezTo>
                <a:cubicBezTo>
                  <a:pt x="304703" y="78247"/>
                  <a:pt x="294501" y="83214"/>
                  <a:pt x="287316" y="93151"/>
                </a:cubicBezTo>
                <a:cubicBezTo>
                  <a:pt x="280126" y="103090"/>
                  <a:pt x="276533" y="116357"/>
                  <a:pt x="276533" y="132942"/>
                </a:cubicBezTo>
                <a:cubicBezTo>
                  <a:pt x="276533" y="149354"/>
                  <a:pt x="280505" y="161910"/>
                  <a:pt x="288446" y="170604"/>
                </a:cubicBezTo>
                <a:cubicBezTo>
                  <a:pt x="296384" y="179295"/>
                  <a:pt x="306165" y="183643"/>
                  <a:pt x="317786" y="183643"/>
                </a:cubicBezTo>
                <a:cubicBezTo>
                  <a:pt x="329677" y="183643"/>
                  <a:pt x="339325" y="178610"/>
                  <a:pt x="346734" y="168542"/>
                </a:cubicBezTo>
                <a:cubicBezTo>
                  <a:pt x="354143" y="158472"/>
                  <a:pt x="357847" y="145142"/>
                  <a:pt x="357847" y="128554"/>
                </a:cubicBezTo>
                <a:close/>
                <a:moveTo>
                  <a:pt x="412420" y="58421"/>
                </a:moveTo>
                <a:lnTo>
                  <a:pt x="523674" y="58421"/>
                </a:lnTo>
                <a:lnTo>
                  <a:pt x="523674" y="199747"/>
                </a:lnTo>
                <a:lnTo>
                  <a:pt x="499849" y="199747"/>
                </a:lnTo>
                <a:lnTo>
                  <a:pt x="499849" y="78247"/>
                </a:lnTo>
                <a:lnTo>
                  <a:pt x="436373" y="78247"/>
                </a:lnTo>
                <a:lnTo>
                  <a:pt x="436373" y="148645"/>
                </a:lnTo>
                <a:cubicBezTo>
                  <a:pt x="436373" y="165061"/>
                  <a:pt x="435841" y="175886"/>
                  <a:pt x="434779" y="181116"/>
                </a:cubicBezTo>
                <a:cubicBezTo>
                  <a:pt x="433710" y="186351"/>
                  <a:pt x="430783" y="190920"/>
                  <a:pt x="425991" y="194826"/>
                </a:cubicBezTo>
                <a:cubicBezTo>
                  <a:pt x="421199" y="198731"/>
                  <a:pt x="414280" y="200683"/>
                  <a:pt x="405234" y="200683"/>
                </a:cubicBezTo>
                <a:cubicBezTo>
                  <a:pt x="399643" y="200683"/>
                  <a:pt x="393210" y="200326"/>
                  <a:pt x="385934" y="199614"/>
                </a:cubicBezTo>
                <a:lnTo>
                  <a:pt x="385934" y="179654"/>
                </a:lnTo>
                <a:lnTo>
                  <a:pt x="396449" y="179654"/>
                </a:lnTo>
                <a:cubicBezTo>
                  <a:pt x="401421" y="179654"/>
                  <a:pt x="404967" y="179147"/>
                  <a:pt x="407098" y="178126"/>
                </a:cubicBezTo>
                <a:cubicBezTo>
                  <a:pt x="409226" y="177103"/>
                  <a:pt x="410644" y="175482"/>
                  <a:pt x="411354" y="173269"/>
                </a:cubicBezTo>
                <a:cubicBezTo>
                  <a:pt x="412063" y="171052"/>
                  <a:pt x="412420" y="163819"/>
                  <a:pt x="412420" y="151575"/>
                </a:cubicBezTo>
                <a:close/>
                <a:moveTo>
                  <a:pt x="559731" y="58421"/>
                </a:moveTo>
                <a:lnTo>
                  <a:pt x="583689" y="58421"/>
                </a:lnTo>
                <a:lnTo>
                  <a:pt x="583689" y="166213"/>
                </a:lnTo>
                <a:lnTo>
                  <a:pt x="650091" y="58421"/>
                </a:lnTo>
                <a:lnTo>
                  <a:pt x="675910" y="58421"/>
                </a:lnTo>
                <a:lnTo>
                  <a:pt x="675910" y="199747"/>
                </a:lnTo>
                <a:lnTo>
                  <a:pt x="651956" y="199747"/>
                </a:lnTo>
                <a:lnTo>
                  <a:pt x="651956" y="92622"/>
                </a:lnTo>
                <a:lnTo>
                  <a:pt x="585551" y="199747"/>
                </a:lnTo>
                <a:lnTo>
                  <a:pt x="559731" y="199747"/>
                </a:lnTo>
                <a:close/>
                <a:moveTo>
                  <a:pt x="796320" y="58421"/>
                </a:moveTo>
                <a:lnTo>
                  <a:pt x="796320" y="119502"/>
                </a:lnTo>
                <a:cubicBezTo>
                  <a:pt x="803948" y="119502"/>
                  <a:pt x="809319" y="118040"/>
                  <a:pt x="812423" y="115110"/>
                </a:cubicBezTo>
                <a:cubicBezTo>
                  <a:pt x="815525" y="112183"/>
                  <a:pt x="820052" y="103667"/>
                  <a:pt x="825998" y="89562"/>
                </a:cubicBezTo>
                <a:cubicBezTo>
                  <a:pt x="831586" y="76166"/>
                  <a:pt x="836600" y="67601"/>
                  <a:pt x="841036" y="63875"/>
                </a:cubicBezTo>
                <a:cubicBezTo>
                  <a:pt x="845380" y="60239"/>
                  <a:pt x="852299" y="58421"/>
                  <a:pt x="861796" y="58421"/>
                </a:cubicBezTo>
                <a:lnTo>
                  <a:pt x="870577" y="58421"/>
                </a:lnTo>
                <a:lnTo>
                  <a:pt x="870577" y="78247"/>
                </a:lnTo>
                <a:lnTo>
                  <a:pt x="864057" y="78116"/>
                </a:lnTo>
                <a:cubicBezTo>
                  <a:pt x="857672" y="78116"/>
                  <a:pt x="853588" y="79049"/>
                  <a:pt x="851814" y="80911"/>
                </a:cubicBezTo>
                <a:cubicBezTo>
                  <a:pt x="849952" y="82862"/>
                  <a:pt x="847113" y="88672"/>
                  <a:pt x="843296" y="98345"/>
                </a:cubicBezTo>
                <a:cubicBezTo>
                  <a:pt x="839747" y="107568"/>
                  <a:pt x="836468" y="113954"/>
                  <a:pt x="833450" y="117509"/>
                </a:cubicBezTo>
                <a:cubicBezTo>
                  <a:pt x="830430" y="121058"/>
                  <a:pt x="825732" y="124298"/>
                  <a:pt x="819342" y="127221"/>
                </a:cubicBezTo>
                <a:cubicBezTo>
                  <a:pt x="829724" y="129971"/>
                  <a:pt x="839837" y="139554"/>
                  <a:pt x="849682" y="155967"/>
                </a:cubicBezTo>
                <a:lnTo>
                  <a:pt x="876031" y="199747"/>
                </a:lnTo>
                <a:lnTo>
                  <a:pt x="849682" y="199747"/>
                </a:lnTo>
                <a:lnTo>
                  <a:pt x="824000" y="155967"/>
                </a:lnTo>
                <a:cubicBezTo>
                  <a:pt x="818766" y="147097"/>
                  <a:pt x="814197" y="141283"/>
                  <a:pt x="810296" y="138532"/>
                </a:cubicBezTo>
                <a:cubicBezTo>
                  <a:pt x="806389" y="135785"/>
                  <a:pt x="801734" y="134407"/>
                  <a:pt x="796320" y="134407"/>
                </a:cubicBezTo>
                <a:lnTo>
                  <a:pt x="796320" y="199747"/>
                </a:lnTo>
                <a:lnTo>
                  <a:pt x="771832" y="199747"/>
                </a:lnTo>
                <a:lnTo>
                  <a:pt x="771832" y="134407"/>
                </a:lnTo>
                <a:cubicBezTo>
                  <a:pt x="766508" y="134407"/>
                  <a:pt x="761897" y="135761"/>
                  <a:pt x="757994" y="138463"/>
                </a:cubicBezTo>
                <a:cubicBezTo>
                  <a:pt x="754088" y="141171"/>
                  <a:pt x="749520" y="147003"/>
                  <a:pt x="744288" y="155967"/>
                </a:cubicBezTo>
                <a:lnTo>
                  <a:pt x="718603" y="199747"/>
                </a:lnTo>
                <a:lnTo>
                  <a:pt x="692252" y="199747"/>
                </a:lnTo>
                <a:lnTo>
                  <a:pt x="718469" y="155967"/>
                </a:lnTo>
                <a:cubicBezTo>
                  <a:pt x="728406" y="139554"/>
                  <a:pt x="738565" y="129971"/>
                  <a:pt x="748944" y="127221"/>
                </a:cubicBezTo>
                <a:cubicBezTo>
                  <a:pt x="741849" y="123938"/>
                  <a:pt x="736881" y="120363"/>
                  <a:pt x="734039" y="116504"/>
                </a:cubicBezTo>
                <a:cubicBezTo>
                  <a:pt x="731200" y="112644"/>
                  <a:pt x="726944" y="103443"/>
                  <a:pt x="721267" y="88896"/>
                </a:cubicBezTo>
                <a:cubicBezTo>
                  <a:pt x="719313" y="84014"/>
                  <a:pt x="717225" y="81001"/>
                  <a:pt x="715010" y="79849"/>
                </a:cubicBezTo>
                <a:cubicBezTo>
                  <a:pt x="712702" y="78693"/>
                  <a:pt x="709286" y="78116"/>
                  <a:pt x="704761" y="78116"/>
                </a:cubicBezTo>
                <a:cubicBezTo>
                  <a:pt x="703609" y="78116"/>
                  <a:pt x="701262" y="78156"/>
                  <a:pt x="697712" y="78247"/>
                </a:cubicBezTo>
                <a:lnTo>
                  <a:pt x="697712" y="58421"/>
                </a:lnTo>
                <a:lnTo>
                  <a:pt x="701039" y="58421"/>
                </a:lnTo>
                <a:cubicBezTo>
                  <a:pt x="710261" y="58421"/>
                  <a:pt x="716764" y="58975"/>
                  <a:pt x="720533" y="60082"/>
                </a:cubicBezTo>
                <a:cubicBezTo>
                  <a:pt x="724301" y="61194"/>
                  <a:pt x="727676" y="63544"/>
                  <a:pt x="730649" y="67137"/>
                </a:cubicBezTo>
                <a:cubicBezTo>
                  <a:pt x="733622" y="70731"/>
                  <a:pt x="737499" y="78203"/>
                  <a:pt x="742291" y="89562"/>
                </a:cubicBezTo>
                <a:cubicBezTo>
                  <a:pt x="748148" y="103490"/>
                  <a:pt x="752604" y="111961"/>
                  <a:pt x="755665" y="114977"/>
                </a:cubicBezTo>
                <a:cubicBezTo>
                  <a:pt x="758725" y="117997"/>
                  <a:pt x="764114" y="119502"/>
                  <a:pt x="771832" y="119502"/>
                </a:cubicBezTo>
                <a:lnTo>
                  <a:pt x="771832" y="58421"/>
                </a:lnTo>
                <a:close/>
                <a:moveTo>
                  <a:pt x="985421" y="182315"/>
                </a:moveTo>
                <a:cubicBezTo>
                  <a:pt x="976550" y="189858"/>
                  <a:pt x="968011" y="195177"/>
                  <a:pt x="959802" y="198282"/>
                </a:cubicBezTo>
                <a:cubicBezTo>
                  <a:pt x="951594" y="201388"/>
                  <a:pt x="942790" y="202940"/>
                  <a:pt x="933390" y="202940"/>
                </a:cubicBezTo>
                <a:cubicBezTo>
                  <a:pt x="917863" y="202940"/>
                  <a:pt x="905929" y="199145"/>
                  <a:pt x="897592" y="191563"/>
                </a:cubicBezTo>
                <a:cubicBezTo>
                  <a:pt x="889250" y="183983"/>
                  <a:pt x="885082" y="174283"/>
                  <a:pt x="885082" y="162483"/>
                </a:cubicBezTo>
                <a:cubicBezTo>
                  <a:pt x="885082" y="155564"/>
                  <a:pt x="886658" y="149245"/>
                  <a:pt x="889808" y="143522"/>
                </a:cubicBezTo>
                <a:cubicBezTo>
                  <a:pt x="892955" y="137802"/>
                  <a:pt x="897080" y="133208"/>
                  <a:pt x="902181" y="129749"/>
                </a:cubicBezTo>
                <a:cubicBezTo>
                  <a:pt x="907283" y="126289"/>
                  <a:pt x="913028" y="123672"/>
                  <a:pt x="919418" y="121896"/>
                </a:cubicBezTo>
                <a:cubicBezTo>
                  <a:pt x="924117" y="120658"/>
                  <a:pt x="931216" y="119459"/>
                  <a:pt x="940709" y="118303"/>
                </a:cubicBezTo>
                <a:cubicBezTo>
                  <a:pt x="960051" y="115995"/>
                  <a:pt x="974286" y="113246"/>
                  <a:pt x="983426" y="110056"/>
                </a:cubicBezTo>
                <a:cubicBezTo>
                  <a:pt x="983516" y="106769"/>
                  <a:pt x="983559" y="104685"/>
                  <a:pt x="983559" y="103800"/>
                </a:cubicBezTo>
                <a:cubicBezTo>
                  <a:pt x="983559" y="94040"/>
                  <a:pt x="981295" y="87164"/>
                  <a:pt x="976773" y="83175"/>
                </a:cubicBezTo>
                <a:cubicBezTo>
                  <a:pt x="970653" y="77761"/>
                  <a:pt x="961556" y="75054"/>
                  <a:pt x="949492" y="75054"/>
                </a:cubicBezTo>
                <a:cubicBezTo>
                  <a:pt x="938221" y="75054"/>
                  <a:pt x="929909" y="77030"/>
                  <a:pt x="924541" y="80975"/>
                </a:cubicBezTo>
                <a:cubicBezTo>
                  <a:pt x="919170" y="84925"/>
                  <a:pt x="915199" y="91909"/>
                  <a:pt x="912628" y="101938"/>
                </a:cubicBezTo>
                <a:lnTo>
                  <a:pt x="889211" y="98741"/>
                </a:lnTo>
                <a:cubicBezTo>
                  <a:pt x="891338" y="88719"/>
                  <a:pt x="894841" y="80622"/>
                  <a:pt x="899722" y="74453"/>
                </a:cubicBezTo>
                <a:cubicBezTo>
                  <a:pt x="904597" y="68290"/>
                  <a:pt x="911653" y="63541"/>
                  <a:pt x="920879" y="60215"/>
                </a:cubicBezTo>
                <a:cubicBezTo>
                  <a:pt x="930104" y="56884"/>
                  <a:pt x="940798" y="55225"/>
                  <a:pt x="952952" y="55225"/>
                </a:cubicBezTo>
                <a:cubicBezTo>
                  <a:pt x="965016" y="55225"/>
                  <a:pt x="974819" y="56643"/>
                  <a:pt x="982364" y="59483"/>
                </a:cubicBezTo>
                <a:cubicBezTo>
                  <a:pt x="989903" y="62324"/>
                  <a:pt x="995446" y="65895"/>
                  <a:pt x="999000" y="70197"/>
                </a:cubicBezTo>
                <a:cubicBezTo>
                  <a:pt x="1002546" y="74499"/>
                  <a:pt x="1005026" y="79936"/>
                  <a:pt x="1006452" y="86501"/>
                </a:cubicBezTo>
                <a:cubicBezTo>
                  <a:pt x="1007247" y="90585"/>
                  <a:pt x="1007647" y="97945"/>
                  <a:pt x="1007647" y="108590"/>
                </a:cubicBezTo>
                <a:lnTo>
                  <a:pt x="1007647" y="140530"/>
                </a:lnTo>
                <a:cubicBezTo>
                  <a:pt x="1007647" y="162796"/>
                  <a:pt x="1008155" y="176879"/>
                  <a:pt x="1009177" y="182776"/>
                </a:cubicBezTo>
                <a:cubicBezTo>
                  <a:pt x="1010196" y="188680"/>
                  <a:pt x="1012212" y="194336"/>
                  <a:pt x="1015233" y="199747"/>
                </a:cubicBezTo>
                <a:lnTo>
                  <a:pt x="990213" y="199747"/>
                </a:lnTo>
                <a:cubicBezTo>
                  <a:pt x="987729" y="194779"/>
                  <a:pt x="986133" y="188968"/>
                  <a:pt x="985421" y="182315"/>
                </a:cubicBezTo>
                <a:close/>
                <a:moveTo>
                  <a:pt x="983426" y="128819"/>
                </a:moveTo>
                <a:cubicBezTo>
                  <a:pt x="974736" y="132369"/>
                  <a:pt x="961693" y="135383"/>
                  <a:pt x="944301" y="137866"/>
                </a:cubicBezTo>
                <a:cubicBezTo>
                  <a:pt x="934452" y="139289"/>
                  <a:pt x="927490" y="140882"/>
                  <a:pt x="923407" y="142658"/>
                </a:cubicBezTo>
                <a:cubicBezTo>
                  <a:pt x="919325" y="144432"/>
                  <a:pt x="916174" y="147025"/>
                  <a:pt x="913957" y="150441"/>
                </a:cubicBezTo>
                <a:cubicBezTo>
                  <a:pt x="911743" y="153857"/>
                  <a:pt x="910630" y="157652"/>
                  <a:pt x="910630" y="161821"/>
                </a:cubicBezTo>
                <a:cubicBezTo>
                  <a:pt x="910630" y="168211"/>
                  <a:pt x="913050" y="173528"/>
                  <a:pt x="917889" y="177790"/>
                </a:cubicBezTo>
                <a:cubicBezTo>
                  <a:pt x="922724" y="182049"/>
                  <a:pt x="929797" y="184177"/>
                  <a:pt x="939114" y="184177"/>
                </a:cubicBezTo>
                <a:cubicBezTo>
                  <a:pt x="948337" y="184177"/>
                  <a:pt x="956545" y="182157"/>
                  <a:pt x="963731" y="178122"/>
                </a:cubicBezTo>
                <a:cubicBezTo>
                  <a:pt x="970916" y="174086"/>
                  <a:pt x="976194" y="168564"/>
                  <a:pt x="979567" y="161555"/>
                </a:cubicBezTo>
                <a:cubicBezTo>
                  <a:pt x="982140" y="156143"/>
                  <a:pt x="983426" y="148159"/>
                  <a:pt x="983426" y="137600"/>
                </a:cubicBezTo>
                <a:close/>
                <a:moveTo>
                  <a:pt x="1044774" y="58421"/>
                </a:moveTo>
                <a:lnTo>
                  <a:pt x="1068728" y="58421"/>
                </a:lnTo>
                <a:lnTo>
                  <a:pt x="1068728" y="166213"/>
                </a:lnTo>
                <a:lnTo>
                  <a:pt x="1135133" y="58421"/>
                </a:lnTo>
                <a:lnTo>
                  <a:pt x="1160949" y="58421"/>
                </a:lnTo>
                <a:lnTo>
                  <a:pt x="1160949" y="199747"/>
                </a:lnTo>
                <a:lnTo>
                  <a:pt x="1136995" y="199747"/>
                </a:lnTo>
                <a:lnTo>
                  <a:pt x="1136995" y="92622"/>
                </a:lnTo>
                <a:lnTo>
                  <a:pt x="1070593" y="199747"/>
                </a:lnTo>
                <a:lnTo>
                  <a:pt x="1044774" y="199747"/>
                </a:lnTo>
                <a:close/>
                <a:moveTo>
                  <a:pt x="1127948" y="4922"/>
                </a:moveTo>
                <a:lnTo>
                  <a:pt x="1144317" y="4922"/>
                </a:lnTo>
                <a:cubicBezTo>
                  <a:pt x="1142986" y="16014"/>
                  <a:pt x="1138928" y="24531"/>
                  <a:pt x="1132143" y="30475"/>
                </a:cubicBezTo>
                <a:cubicBezTo>
                  <a:pt x="1125352" y="36419"/>
                  <a:pt x="1116327" y="39392"/>
                  <a:pt x="1105060" y="39392"/>
                </a:cubicBezTo>
                <a:cubicBezTo>
                  <a:pt x="1093701" y="39392"/>
                  <a:pt x="1084633" y="36443"/>
                  <a:pt x="1077848" y="30540"/>
                </a:cubicBezTo>
                <a:cubicBezTo>
                  <a:pt x="1071057" y="24640"/>
                  <a:pt x="1066997" y="16100"/>
                  <a:pt x="1065668" y="4922"/>
                </a:cubicBezTo>
                <a:lnTo>
                  <a:pt x="1082037" y="4922"/>
                </a:lnTo>
                <a:cubicBezTo>
                  <a:pt x="1083279" y="10955"/>
                  <a:pt x="1085742" y="15455"/>
                  <a:pt x="1089425" y="18429"/>
                </a:cubicBezTo>
                <a:cubicBezTo>
                  <a:pt x="1093104" y="21399"/>
                  <a:pt x="1098051" y="22889"/>
                  <a:pt x="1104260" y="22889"/>
                </a:cubicBezTo>
                <a:cubicBezTo>
                  <a:pt x="1111446" y="22889"/>
                  <a:pt x="1116882" y="21445"/>
                  <a:pt x="1120564" y="18563"/>
                </a:cubicBezTo>
                <a:cubicBezTo>
                  <a:pt x="1124247" y="15678"/>
                  <a:pt x="1126706" y="11136"/>
                  <a:pt x="1127948" y="4922"/>
                </a:cubicBezTo>
                <a:close/>
                <a:moveTo>
                  <a:pt x="1197813" y="58421"/>
                </a:moveTo>
                <a:lnTo>
                  <a:pt x="1221768" y="58421"/>
                </a:lnTo>
                <a:lnTo>
                  <a:pt x="1221768" y="179921"/>
                </a:lnTo>
                <a:lnTo>
                  <a:pt x="1276330" y="179921"/>
                </a:lnTo>
                <a:lnTo>
                  <a:pt x="1276330" y="58421"/>
                </a:lnTo>
                <a:lnTo>
                  <a:pt x="1300284" y="58421"/>
                </a:lnTo>
                <a:lnTo>
                  <a:pt x="1300284" y="179921"/>
                </a:lnTo>
                <a:lnTo>
                  <a:pt x="1354978" y="179921"/>
                </a:lnTo>
                <a:lnTo>
                  <a:pt x="1354978" y="58421"/>
                </a:lnTo>
                <a:lnTo>
                  <a:pt x="1378800" y="58421"/>
                </a:lnTo>
                <a:lnTo>
                  <a:pt x="1378800" y="199747"/>
                </a:lnTo>
                <a:lnTo>
                  <a:pt x="1197813" y="199747"/>
                </a:lnTo>
                <a:close/>
                <a:moveTo>
                  <a:pt x="1512406" y="154236"/>
                </a:moveTo>
                <a:lnTo>
                  <a:pt x="1537160" y="157294"/>
                </a:lnTo>
                <a:cubicBezTo>
                  <a:pt x="1533258" y="171756"/>
                  <a:pt x="1526029" y="182978"/>
                  <a:pt x="1515471" y="190962"/>
                </a:cubicBezTo>
                <a:cubicBezTo>
                  <a:pt x="1504912" y="198947"/>
                  <a:pt x="1491426" y="202940"/>
                  <a:pt x="1475013" y="202940"/>
                </a:cubicBezTo>
                <a:cubicBezTo>
                  <a:pt x="1454342" y="202940"/>
                  <a:pt x="1437951" y="196575"/>
                  <a:pt x="1425842" y="183842"/>
                </a:cubicBezTo>
                <a:cubicBezTo>
                  <a:pt x="1413735" y="171112"/>
                  <a:pt x="1407676" y="153260"/>
                  <a:pt x="1407676" y="130284"/>
                </a:cubicBezTo>
                <a:cubicBezTo>
                  <a:pt x="1407676" y="106506"/>
                  <a:pt x="1413799" y="88049"/>
                  <a:pt x="1426042" y="74920"/>
                </a:cubicBezTo>
                <a:cubicBezTo>
                  <a:pt x="1438283" y="61791"/>
                  <a:pt x="1454167" y="55225"/>
                  <a:pt x="1473685" y="55225"/>
                </a:cubicBezTo>
                <a:cubicBezTo>
                  <a:pt x="1492581" y="55225"/>
                  <a:pt x="1508018" y="61654"/>
                  <a:pt x="1519996" y="74520"/>
                </a:cubicBezTo>
                <a:cubicBezTo>
                  <a:pt x="1531973" y="87384"/>
                  <a:pt x="1537960" y="105484"/>
                  <a:pt x="1537960" y="128819"/>
                </a:cubicBezTo>
                <a:cubicBezTo>
                  <a:pt x="1537960" y="130237"/>
                  <a:pt x="1537913" y="132365"/>
                  <a:pt x="1537826" y="135206"/>
                </a:cubicBezTo>
                <a:lnTo>
                  <a:pt x="1432429" y="135206"/>
                </a:lnTo>
                <a:cubicBezTo>
                  <a:pt x="1433318" y="150729"/>
                  <a:pt x="1437707" y="162620"/>
                  <a:pt x="1445605" y="170871"/>
                </a:cubicBezTo>
                <a:cubicBezTo>
                  <a:pt x="1453500" y="179123"/>
                  <a:pt x="1463350" y="183247"/>
                  <a:pt x="1475151" y="183247"/>
                </a:cubicBezTo>
                <a:cubicBezTo>
                  <a:pt x="1483930" y="183247"/>
                  <a:pt x="1491430" y="180940"/>
                  <a:pt x="1497640" y="176324"/>
                </a:cubicBezTo>
                <a:cubicBezTo>
                  <a:pt x="1503849" y="171709"/>
                  <a:pt x="1508774" y="164348"/>
                  <a:pt x="1512406" y="154236"/>
                </a:cubicBezTo>
                <a:close/>
                <a:moveTo>
                  <a:pt x="1433761" y="115510"/>
                </a:moveTo>
                <a:lnTo>
                  <a:pt x="1512673" y="115510"/>
                </a:lnTo>
                <a:cubicBezTo>
                  <a:pt x="1511611" y="103623"/>
                  <a:pt x="1508595" y="94705"/>
                  <a:pt x="1503627" y="88758"/>
                </a:cubicBezTo>
                <a:cubicBezTo>
                  <a:pt x="1495998" y="79536"/>
                  <a:pt x="1486104" y="74920"/>
                  <a:pt x="1473952" y="74920"/>
                </a:cubicBezTo>
                <a:cubicBezTo>
                  <a:pt x="1462946" y="74920"/>
                  <a:pt x="1453698" y="78603"/>
                  <a:pt x="1446206" y="85965"/>
                </a:cubicBezTo>
                <a:cubicBezTo>
                  <a:pt x="1438708" y="93330"/>
                  <a:pt x="1434560" y="103176"/>
                  <a:pt x="1433761" y="115510"/>
                </a:cubicBezTo>
                <a:close/>
                <a:moveTo>
                  <a:pt x="1663984" y="154236"/>
                </a:moveTo>
                <a:lnTo>
                  <a:pt x="1688738" y="157294"/>
                </a:lnTo>
                <a:cubicBezTo>
                  <a:pt x="1684833" y="171756"/>
                  <a:pt x="1677604" y="182978"/>
                  <a:pt x="1667045" y="190962"/>
                </a:cubicBezTo>
                <a:cubicBezTo>
                  <a:pt x="1656486" y="198947"/>
                  <a:pt x="1643000" y="202940"/>
                  <a:pt x="1626588" y="202940"/>
                </a:cubicBezTo>
                <a:cubicBezTo>
                  <a:pt x="1605916" y="202940"/>
                  <a:pt x="1589525" y="196575"/>
                  <a:pt x="1577415" y="183842"/>
                </a:cubicBezTo>
                <a:cubicBezTo>
                  <a:pt x="1565309" y="171112"/>
                  <a:pt x="1559254" y="153260"/>
                  <a:pt x="1559254" y="130284"/>
                </a:cubicBezTo>
                <a:cubicBezTo>
                  <a:pt x="1559254" y="106506"/>
                  <a:pt x="1565374" y="88049"/>
                  <a:pt x="1577617" y="74920"/>
                </a:cubicBezTo>
                <a:cubicBezTo>
                  <a:pt x="1589857" y="61791"/>
                  <a:pt x="1605740" y="55225"/>
                  <a:pt x="1625260" y="55225"/>
                </a:cubicBezTo>
                <a:cubicBezTo>
                  <a:pt x="1644156" y="55225"/>
                  <a:pt x="1659593" y="61654"/>
                  <a:pt x="1671570" y="74520"/>
                </a:cubicBezTo>
                <a:cubicBezTo>
                  <a:pt x="1683547" y="87384"/>
                  <a:pt x="1689534" y="105484"/>
                  <a:pt x="1689534" y="128819"/>
                </a:cubicBezTo>
                <a:cubicBezTo>
                  <a:pt x="1689534" y="130237"/>
                  <a:pt x="1689487" y="132365"/>
                  <a:pt x="1689401" y="135206"/>
                </a:cubicBezTo>
                <a:lnTo>
                  <a:pt x="1584007" y="135206"/>
                </a:lnTo>
                <a:cubicBezTo>
                  <a:pt x="1584893" y="150729"/>
                  <a:pt x="1589284" y="162620"/>
                  <a:pt x="1597180" y="170871"/>
                </a:cubicBezTo>
                <a:cubicBezTo>
                  <a:pt x="1605074" y="179123"/>
                  <a:pt x="1614924" y="183247"/>
                  <a:pt x="1626725" y="183247"/>
                </a:cubicBezTo>
                <a:cubicBezTo>
                  <a:pt x="1635505" y="183247"/>
                  <a:pt x="1643004" y="180940"/>
                  <a:pt x="1649214" y="176324"/>
                </a:cubicBezTo>
                <a:cubicBezTo>
                  <a:pt x="1655423" y="171709"/>
                  <a:pt x="1660348" y="164348"/>
                  <a:pt x="1663984" y="154236"/>
                </a:cubicBezTo>
                <a:close/>
                <a:moveTo>
                  <a:pt x="1585336" y="115510"/>
                </a:moveTo>
                <a:lnTo>
                  <a:pt x="1664247" y="115510"/>
                </a:lnTo>
                <a:cubicBezTo>
                  <a:pt x="1663186" y="103623"/>
                  <a:pt x="1660168" y="94705"/>
                  <a:pt x="1655201" y="88758"/>
                </a:cubicBezTo>
                <a:cubicBezTo>
                  <a:pt x="1647572" y="79536"/>
                  <a:pt x="1637679" y="74920"/>
                  <a:pt x="1625526" y="74920"/>
                </a:cubicBezTo>
                <a:cubicBezTo>
                  <a:pt x="1614520" y="74920"/>
                  <a:pt x="1605272" y="78603"/>
                  <a:pt x="1597781" y="85965"/>
                </a:cubicBezTo>
                <a:cubicBezTo>
                  <a:pt x="1590281" y="93330"/>
                  <a:pt x="1586135" y="103176"/>
                  <a:pt x="1585336" y="115510"/>
                </a:cubicBezTo>
                <a:close/>
                <a:moveTo>
                  <a:pt x="1789758" y="58421"/>
                </a:moveTo>
                <a:lnTo>
                  <a:pt x="1844985" y="58421"/>
                </a:lnTo>
                <a:cubicBezTo>
                  <a:pt x="1858557" y="58421"/>
                  <a:pt x="1868651" y="59548"/>
                  <a:pt x="1875262" y="61813"/>
                </a:cubicBezTo>
                <a:cubicBezTo>
                  <a:pt x="1881871" y="64077"/>
                  <a:pt x="1887549" y="68221"/>
                  <a:pt x="1892294" y="74255"/>
                </a:cubicBezTo>
                <a:cubicBezTo>
                  <a:pt x="1897038" y="80287"/>
                  <a:pt x="1899413" y="87520"/>
                  <a:pt x="1899413" y="95951"/>
                </a:cubicBezTo>
                <a:cubicBezTo>
                  <a:pt x="1899413" y="102690"/>
                  <a:pt x="1898018" y="108566"/>
                  <a:pt x="1895224" y="113580"/>
                </a:cubicBezTo>
                <a:cubicBezTo>
                  <a:pt x="1892429" y="118595"/>
                  <a:pt x="1888236" y="122785"/>
                  <a:pt x="1882649" y="126159"/>
                </a:cubicBezTo>
                <a:cubicBezTo>
                  <a:pt x="1889301" y="128377"/>
                  <a:pt x="1894827" y="132524"/>
                  <a:pt x="1899216" y="138596"/>
                </a:cubicBezTo>
                <a:cubicBezTo>
                  <a:pt x="1903608" y="144677"/>
                  <a:pt x="1905800" y="151889"/>
                  <a:pt x="1905800" y="160226"/>
                </a:cubicBezTo>
                <a:cubicBezTo>
                  <a:pt x="1904915" y="173622"/>
                  <a:pt x="1900123" y="183557"/>
                  <a:pt x="1891429" y="190034"/>
                </a:cubicBezTo>
                <a:cubicBezTo>
                  <a:pt x="1882736" y="196510"/>
                  <a:pt x="1870092" y="199747"/>
                  <a:pt x="1853503" y="199747"/>
                </a:cubicBezTo>
                <a:lnTo>
                  <a:pt x="1789758" y="199747"/>
                </a:lnTo>
                <a:close/>
                <a:moveTo>
                  <a:pt x="1813712" y="117905"/>
                </a:moveTo>
                <a:lnTo>
                  <a:pt x="1839261" y="117905"/>
                </a:lnTo>
                <a:cubicBezTo>
                  <a:pt x="1849468" y="117905"/>
                  <a:pt x="1856477" y="117371"/>
                  <a:pt x="1860292" y="116309"/>
                </a:cubicBezTo>
                <a:cubicBezTo>
                  <a:pt x="1864105" y="115244"/>
                  <a:pt x="1867521" y="113095"/>
                  <a:pt x="1870538" y="109854"/>
                </a:cubicBezTo>
                <a:cubicBezTo>
                  <a:pt x="1873555" y="106618"/>
                  <a:pt x="1875060" y="102734"/>
                  <a:pt x="1875060" y="98208"/>
                </a:cubicBezTo>
                <a:cubicBezTo>
                  <a:pt x="1875060" y="90757"/>
                  <a:pt x="1872421" y="85569"/>
                  <a:pt x="1867144" y="82639"/>
                </a:cubicBezTo>
                <a:cubicBezTo>
                  <a:pt x="1861866" y="79712"/>
                  <a:pt x="1852837" y="78247"/>
                  <a:pt x="1840061" y="78247"/>
                </a:cubicBezTo>
                <a:lnTo>
                  <a:pt x="1813712" y="78247"/>
                </a:lnTo>
                <a:close/>
                <a:moveTo>
                  <a:pt x="1813712" y="180050"/>
                </a:moveTo>
                <a:lnTo>
                  <a:pt x="1845248" y="180050"/>
                </a:lnTo>
                <a:cubicBezTo>
                  <a:pt x="1858824" y="180050"/>
                  <a:pt x="1868141" y="178475"/>
                  <a:pt x="1873199" y="175327"/>
                </a:cubicBezTo>
                <a:cubicBezTo>
                  <a:pt x="1878252" y="172178"/>
                  <a:pt x="1880917" y="166745"/>
                  <a:pt x="1881184" y="159027"/>
                </a:cubicBezTo>
                <a:cubicBezTo>
                  <a:pt x="1881184" y="154502"/>
                  <a:pt x="1879718" y="150307"/>
                  <a:pt x="1876792" y="146449"/>
                </a:cubicBezTo>
                <a:cubicBezTo>
                  <a:pt x="1873865" y="142589"/>
                  <a:pt x="1870048" y="140152"/>
                  <a:pt x="1865347" y="139130"/>
                </a:cubicBezTo>
                <a:cubicBezTo>
                  <a:pt x="1860641" y="138108"/>
                  <a:pt x="1853104" y="137600"/>
                  <a:pt x="1842724" y="137600"/>
                </a:cubicBezTo>
                <a:lnTo>
                  <a:pt x="1813712" y="137600"/>
                </a:lnTo>
                <a:close/>
                <a:moveTo>
                  <a:pt x="1934413" y="253913"/>
                </a:moveTo>
                <a:lnTo>
                  <a:pt x="1934413" y="58421"/>
                </a:lnTo>
                <a:lnTo>
                  <a:pt x="1956237" y="58421"/>
                </a:lnTo>
                <a:lnTo>
                  <a:pt x="1956237" y="76785"/>
                </a:lnTo>
                <a:cubicBezTo>
                  <a:pt x="1961384" y="69599"/>
                  <a:pt x="1967198" y="64210"/>
                  <a:pt x="1973675" y="60614"/>
                </a:cubicBezTo>
                <a:cubicBezTo>
                  <a:pt x="1980147" y="57021"/>
                  <a:pt x="1988000" y="55225"/>
                  <a:pt x="1997230" y="55225"/>
                </a:cubicBezTo>
                <a:cubicBezTo>
                  <a:pt x="2009294" y="55225"/>
                  <a:pt x="2019939" y="58328"/>
                  <a:pt x="2029165" y="64538"/>
                </a:cubicBezTo>
                <a:cubicBezTo>
                  <a:pt x="2038392" y="70748"/>
                  <a:pt x="2045358" y="79510"/>
                  <a:pt x="2050059" y="90822"/>
                </a:cubicBezTo>
                <a:cubicBezTo>
                  <a:pt x="2054757" y="102137"/>
                  <a:pt x="2057112" y="114534"/>
                  <a:pt x="2057112" y="128020"/>
                </a:cubicBezTo>
                <a:cubicBezTo>
                  <a:pt x="2057112" y="142481"/>
                  <a:pt x="2054516" y="155499"/>
                  <a:pt x="2049329" y="167076"/>
                </a:cubicBezTo>
                <a:cubicBezTo>
                  <a:pt x="2044137" y="178654"/>
                  <a:pt x="2036599" y="187528"/>
                  <a:pt x="2026707" y="193691"/>
                </a:cubicBezTo>
                <a:cubicBezTo>
                  <a:pt x="2016813" y="199855"/>
                  <a:pt x="2006413" y="202940"/>
                  <a:pt x="1995498" y="202940"/>
                </a:cubicBezTo>
                <a:cubicBezTo>
                  <a:pt x="1987513" y="202940"/>
                  <a:pt x="1980349" y="201255"/>
                  <a:pt x="1974006" y="197881"/>
                </a:cubicBezTo>
                <a:cubicBezTo>
                  <a:pt x="1967667" y="194512"/>
                  <a:pt x="1962454" y="190257"/>
                  <a:pt x="1958370" y="185109"/>
                </a:cubicBezTo>
                <a:lnTo>
                  <a:pt x="1958370" y="253913"/>
                </a:lnTo>
                <a:close/>
                <a:moveTo>
                  <a:pt x="1956106" y="129882"/>
                </a:moveTo>
                <a:cubicBezTo>
                  <a:pt x="1956106" y="148072"/>
                  <a:pt x="1959789" y="161515"/>
                  <a:pt x="1967151" y="170205"/>
                </a:cubicBezTo>
                <a:cubicBezTo>
                  <a:pt x="1974513" y="178899"/>
                  <a:pt x="1983430" y="183247"/>
                  <a:pt x="1993902" y="183247"/>
                </a:cubicBezTo>
                <a:cubicBezTo>
                  <a:pt x="2004545" y="183247"/>
                  <a:pt x="2013664" y="178744"/>
                  <a:pt x="2021248" y="169741"/>
                </a:cubicBezTo>
                <a:cubicBezTo>
                  <a:pt x="2028834" y="160733"/>
                  <a:pt x="2032629" y="146783"/>
                  <a:pt x="2032629" y="127887"/>
                </a:cubicBezTo>
                <a:cubicBezTo>
                  <a:pt x="2032629" y="109880"/>
                  <a:pt x="2028920" y="96394"/>
                  <a:pt x="2021515" y="87430"/>
                </a:cubicBezTo>
                <a:cubicBezTo>
                  <a:pt x="2014106" y="78470"/>
                  <a:pt x="2005254" y="73992"/>
                  <a:pt x="1994965" y="73992"/>
                </a:cubicBezTo>
                <a:cubicBezTo>
                  <a:pt x="1984762" y="73992"/>
                  <a:pt x="1975738" y="78762"/>
                  <a:pt x="1967885" y="88298"/>
                </a:cubicBezTo>
                <a:cubicBezTo>
                  <a:pt x="1960030" y="97835"/>
                  <a:pt x="1956106" y="111698"/>
                  <a:pt x="1956106" y="129882"/>
                </a:cubicBezTo>
                <a:close/>
                <a:moveTo>
                  <a:pt x="2182737" y="154236"/>
                </a:moveTo>
                <a:lnTo>
                  <a:pt x="2207491" y="157294"/>
                </a:lnTo>
                <a:cubicBezTo>
                  <a:pt x="2203585" y="171756"/>
                  <a:pt x="2196356" y="182978"/>
                  <a:pt x="2185797" y="190962"/>
                </a:cubicBezTo>
                <a:cubicBezTo>
                  <a:pt x="2175238" y="198947"/>
                  <a:pt x="2161753" y="202940"/>
                  <a:pt x="2145341" y="202940"/>
                </a:cubicBezTo>
                <a:cubicBezTo>
                  <a:pt x="2124669" y="202940"/>
                  <a:pt x="2108279" y="196575"/>
                  <a:pt x="2096172" y="183842"/>
                </a:cubicBezTo>
                <a:cubicBezTo>
                  <a:pt x="2084061" y="171112"/>
                  <a:pt x="2078006" y="153260"/>
                  <a:pt x="2078006" y="130284"/>
                </a:cubicBezTo>
                <a:cubicBezTo>
                  <a:pt x="2078006" y="106506"/>
                  <a:pt x="2084126" y="88049"/>
                  <a:pt x="2096370" y="74920"/>
                </a:cubicBezTo>
                <a:cubicBezTo>
                  <a:pt x="2108610" y="61791"/>
                  <a:pt x="2124493" y="55225"/>
                  <a:pt x="2144013" y="55225"/>
                </a:cubicBezTo>
                <a:cubicBezTo>
                  <a:pt x="2162909" y="55225"/>
                  <a:pt x="2178346" y="61654"/>
                  <a:pt x="2190323" y="74520"/>
                </a:cubicBezTo>
                <a:cubicBezTo>
                  <a:pt x="2202299" y="87384"/>
                  <a:pt x="2208286" y="105484"/>
                  <a:pt x="2208286" y="128819"/>
                </a:cubicBezTo>
                <a:cubicBezTo>
                  <a:pt x="2208286" y="130237"/>
                  <a:pt x="2208243" y="132365"/>
                  <a:pt x="2208154" y="135206"/>
                </a:cubicBezTo>
                <a:lnTo>
                  <a:pt x="2102759" y="135206"/>
                </a:lnTo>
                <a:cubicBezTo>
                  <a:pt x="2103646" y="150729"/>
                  <a:pt x="2108037" y="162620"/>
                  <a:pt x="2115932" y="170871"/>
                </a:cubicBezTo>
                <a:cubicBezTo>
                  <a:pt x="2123827" y="179123"/>
                  <a:pt x="2133676" y="183247"/>
                  <a:pt x="2145477" y="183247"/>
                </a:cubicBezTo>
                <a:cubicBezTo>
                  <a:pt x="2154258" y="183247"/>
                  <a:pt x="2161757" y="180940"/>
                  <a:pt x="2167966" y="176324"/>
                </a:cubicBezTo>
                <a:cubicBezTo>
                  <a:pt x="2174176" y="171709"/>
                  <a:pt x="2179102" y="164348"/>
                  <a:pt x="2182737" y="154236"/>
                </a:cubicBezTo>
                <a:close/>
                <a:moveTo>
                  <a:pt x="2104087" y="115510"/>
                </a:moveTo>
                <a:lnTo>
                  <a:pt x="2183004" y="115510"/>
                </a:lnTo>
                <a:cubicBezTo>
                  <a:pt x="2181939" y="103623"/>
                  <a:pt x="2178925" y="94705"/>
                  <a:pt x="2173953" y="88758"/>
                </a:cubicBezTo>
                <a:cubicBezTo>
                  <a:pt x="2166325" y="79536"/>
                  <a:pt x="2156432" y="74920"/>
                  <a:pt x="2144278" y="74920"/>
                </a:cubicBezTo>
                <a:cubicBezTo>
                  <a:pt x="2133277" y="74920"/>
                  <a:pt x="2124029" y="78603"/>
                  <a:pt x="2116534" y="85965"/>
                </a:cubicBezTo>
                <a:cubicBezTo>
                  <a:pt x="2109034" y="93330"/>
                  <a:pt x="2104888" y="103176"/>
                  <a:pt x="2104087" y="115510"/>
                </a:cubicBezTo>
                <a:close/>
                <a:moveTo>
                  <a:pt x="2239048" y="58421"/>
                </a:moveTo>
                <a:lnTo>
                  <a:pt x="2276308" y="58421"/>
                </a:lnTo>
                <a:lnTo>
                  <a:pt x="2313436" y="171537"/>
                </a:lnTo>
                <a:lnTo>
                  <a:pt x="2354692" y="58421"/>
                </a:lnTo>
                <a:lnTo>
                  <a:pt x="2389158" y="58421"/>
                </a:lnTo>
                <a:lnTo>
                  <a:pt x="2389158" y="199747"/>
                </a:lnTo>
                <a:lnTo>
                  <a:pt x="2365207" y="199747"/>
                </a:lnTo>
                <a:lnTo>
                  <a:pt x="2365207" y="85969"/>
                </a:lnTo>
                <a:lnTo>
                  <a:pt x="2323418" y="199747"/>
                </a:lnTo>
                <a:lnTo>
                  <a:pt x="2301994" y="199747"/>
                </a:lnTo>
                <a:lnTo>
                  <a:pt x="2262467" y="80511"/>
                </a:lnTo>
                <a:lnTo>
                  <a:pt x="2262467" y="199747"/>
                </a:lnTo>
                <a:lnTo>
                  <a:pt x="2239048" y="199747"/>
                </a:lnTo>
                <a:close/>
                <a:moveTo>
                  <a:pt x="2537010" y="58421"/>
                </a:moveTo>
                <a:lnTo>
                  <a:pt x="2537010" y="199747"/>
                </a:lnTo>
                <a:lnTo>
                  <a:pt x="2513189" y="199747"/>
                </a:lnTo>
                <a:lnTo>
                  <a:pt x="2513189" y="144656"/>
                </a:lnTo>
                <a:lnTo>
                  <a:pt x="2499347" y="144656"/>
                </a:lnTo>
                <a:cubicBezTo>
                  <a:pt x="2490916" y="144656"/>
                  <a:pt x="2484641" y="145743"/>
                  <a:pt x="2480515" y="147914"/>
                </a:cubicBezTo>
                <a:cubicBezTo>
                  <a:pt x="2476390" y="150088"/>
                  <a:pt x="2470381" y="157073"/>
                  <a:pt x="2462487" y="168874"/>
                </a:cubicBezTo>
                <a:lnTo>
                  <a:pt x="2441591" y="199747"/>
                </a:lnTo>
                <a:lnTo>
                  <a:pt x="2411913" y="199747"/>
                </a:lnTo>
                <a:lnTo>
                  <a:pt x="2437733" y="161688"/>
                </a:lnTo>
                <a:cubicBezTo>
                  <a:pt x="2445628" y="150063"/>
                  <a:pt x="2453479" y="143496"/>
                  <a:pt x="2461288" y="141992"/>
                </a:cubicBezTo>
                <a:cubicBezTo>
                  <a:pt x="2447625" y="140131"/>
                  <a:pt x="2437488" y="135202"/>
                  <a:pt x="2430878" y="127217"/>
                </a:cubicBezTo>
                <a:cubicBezTo>
                  <a:pt x="2424265" y="119233"/>
                  <a:pt x="2420964" y="110056"/>
                  <a:pt x="2420964" y="99674"/>
                </a:cubicBezTo>
                <a:cubicBezTo>
                  <a:pt x="2420964" y="87430"/>
                  <a:pt x="2425287" y="77491"/>
                  <a:pt x="2433938" y="69862"/>
                </a:cubicBezTo>
                <a:cubicBezTo>
                  <a:pt x="2442590" y="62234"/>
                  <a:pt x="2455121" y="58421"/>
                  <a:pt x="2471533" y="58421"/>
                </a:cubicBezTo>
                <a:close/>
                <a:moveTo>
                  <a:pt x="2513189" y="78247"/>
                </a:moveTo>
                <a:lnTo>
                  <a:pt x="2479121" y="78247"/>
                </a:lnTo>
                <a:cubicBezTo>
                  <a:pt x="2464838" y="78247"/>
                  <a:pt x="2455631" y="80463"/>
                  <a:pt x="2451506" y="84900"/>
                </a:cubicBezTo>
                <a:cubicBezTo>
                  <a:pt x="2447380" y="89338"/>
                  <a:pt x="2445317" y="94526"/>
                  <a:pt x="2445317" y="100472"/>
                </a:cubicBezTo>
                <a:cubicBezTo>
                  <a:pt x="2445317" y="108904"/>
                  <a:pt x="2448357" y="115089"/>
                  <a:pt x="2454436" y="119039"/>
                </a:cubicBezTo>
                <a:cubicBezTo>
                  <a:pt x="2460510" y="122983"/>
                  <a:pt x="2471266" y="124961"/>
                  <a:pt x="2486703" y="124961"/>
                </a:cubicBezTo>
                <a:lnTo>
                  <a:pt x="2513189" y="124961"/>
                </a:lnTo>
                <a:close/>
                <a:moveTo>
                  <a:pt x="2648059" y="199747"/>
                </a:moveTo>
                <a:lnTo>
                  <a:pt x="2648059" y="4655"/>
                </a:lnTo>
                <a:lnTo>
                  <a:pt x="2721251" y="4655"/>
                </a:lnTo>
                <a:cubicBezTo>
                  <a:pt x="2736155" y="4655"/>
                  <a:pt x="2748110" y="6632"/>
                  <a:pt x="2757114" y="10577"/>
                </a:cubicBezTo>
                <a:cubicBezTo>
                  <a:pt x="2766121" y="14526"/>
                  <a:pt x="2773173" y="20604"/>
                  <a:pt x="2778275" y="28808"/>
                </a:cubicBezTo>
                <a:cubicBezTo>
                  <a:pt x="2783376" y="37016"/>
                  <a:pt x="2785928" y="45598"/>
                  <a:pt x="2785928" y="54562"/>
                </a:cubicBezTo>
                <a:cubicBezTo>
                  <a:pt x="2785928" y="62899"/>
                  <a:pt x="2783663" y="70752"/>
                  <a:pt x="2779142" y="78116"/>
                </a:cubicBezTo>
                <a:cubicBezTo>
                  <a:pt x="2774617" y="85479"/>
                  <a:pt x="2767785" y="91423"/>
                  <a:pt x="2758644" y="95951"/>
                </a:cubicBezTo>
                <a:cubicBezTo>
                  <a:pt x="2770445" y="99407"/>
                  <a:pt x="2779517" y="105312"/>
                  <a:pt x="2785859" y="113649"/>
                </a:cubicBezTo>
                <a:cubicBezTo>
                  <a:pt x="2792199" y="121987"/>
                  <a:pt x="2795374" y="131836"/>
                  <a:pt x="2795374" y="143190"/>
                </a:cubicBezTo>
                <a:cubicBezTo>
                  <a:pt x="2795374" y="152330"/>
                  <a:pt x="2793445" y="160823"/>
                  <a:pt x="2789586" y="168675"/>
                </a:cubicBezTo>
                <a:cubicBezTo>
                  <a:pt x="2785727" y="176530"/>
                  <a:pt x="2780961" y="182582"/>
                  <a:pt x="2775279" y="186840"/>
                </a:cubicBezTo>
                <a:cubicBezTo>
                  <a:pt x="2769602" y="191099"/>
                  <a:pt x="2762485" y="194318"/>
                  <a:pt x="2753924" y="196484"/>
                </a:cubicBezTo>
                <a:cubicBezTo>
                  <a:pt x="2745360" y="198659"/>
                  <a:pt x="2734866" y="199747"/>
                  <a:pt x="2722449" y="199747"/>
                </a:cubicBezTo>
                <a:close/>
                <a:moveTo>
                  <a:pt x="2673874" y="86631"/>
                </a:moveTo>
                <a:lnTo>
                  <a:pt x="2716063" y="86631"/>
                </a:lnTo>
                <a:cubicBezTo>
                  <a:pt x="2727508" y="86631"/>
                  <a:pt x="2735712" y="85875"/>
                  <a:pt x="2740680" y="84370"/>
                </a:cubicBezTo>
                <a:cubicBezTo>
                  <a:pt x="2747246" y="82419"/>
                  <a:pt x="2752193" y="79178"/>
                  <a:pt x="2755519" y="74654"/>
                </a:cubicBezTo>
                <a:cubicBezTo>
                  <a:pt x="2758845" y="70132"/>
                  <a:pt x="2760509" y="64455"/>
                  <a:pt x="2760509" y="57623"/>
                </a:cubicBezTo>
                <a:cubicBezTo>
                  <a:pt x="2760509" y="51146"/>
                  <a:pt x="2758953" y="45443"/>
                  <a:pt x="2755850" y="40523"/>
                </a:cubicBezTo>
                <a:cubicBezTo>
                  <a:pt x="2752746" y="35597"/>
                  <a:pt x="2748308" y="32224"/>
                  <a:pt x="2742541" y="30407"/>
                </a:cubicBezTo>
                <a:cubicBezTo>
                  <a:pt x="2736774" y="28588"/>
                  <a:pt x="2726884" y="27681"/>
                  <a:pt x="2712866" y="27681"/>
                </a:cubicBezTo>
                <a:lnTo>
                  <a:pt x="2673874" y="27681"/>
                </a:lnTo>
                <a:close/>
                <a:moveTo>
                  <a:pt x="2673874" y="176724"/>
                </a:moveTo>
                <a:lnTo>
                  <a:pt x="2722449" y="176724"/>
                </a:lnTo>
                <a:cubicBezTo>
                  <a:pt x="2730787" y="176724"/>
                  <a:pt x="2736640" y="176411"/>
                  <a:pt x="2740013" y="175793"/>
                </a:cubicBezTo>
                <a:cubicBezTo>
                  <a:pt x="2745957" y="174731"/>
                  <a:pt x="2750929" y="172956"/>
                  <a:pt x="2754922" y="170467"/>
                </a:cubicBezTo>
                <a:cubicBezTo>
                  <a:pt x="2758910" y="167987"/>
                  <a:pt x="2762197" y="164368"/>
                  <a:pt x="2764767" y="159624"/>
                </a:cubicBezTo>
                <a:cubicBezTo>
                  <a:pt x="2767338" y="154879"/>
                  <a:pt x="2768627" y="149400"/>
                  <a:pt x="2768627" y="143190"/>
                </a:cubicBezTo>
                <a:cubicBezTo>
                  <a:pt x="2768627" y="135914"/>
                  <a:pt x="2766766" y="129594"/>
                  <a:pt x="2763036" y="124225"/>
                </a:cubicBezTo>
                <a:cubicBezTo>
                  <a:pt x="2759310" y="118862"/>
                  <a:pt x="2754144" y="115089"/>
                  <a:pt x="2747534" y="112915"/>
                </a:cubicBezTo>
                <a:cubicBezTo>
                  <a:pt x="2740924" y="110741"/>
                  <a:pt x="2731409" y="109653"/>
                  <a:pt x="2718986" y="109653"/>
                </a:cubicBezTo>
                <a:lnTo>
                  <a:pt x="2673874" y="109653"/>
                </a:lnTo>
                <a:close/>
                <a:moveTo>
                  <a:pt x="2818926" y="129085"/>
                </a:moveTo>
                <a:cubicBezTo>
                  <a:pt x="2818926" y="102909"/>
                  <a:pt x="2826202" y="83528"/>
                  <a:pt x="2840756" y="70931"/>
                </a:cubicBezTo>
                <a:cubicBezTo>
                  <a:pt x="2852910" y="60459"/>
                  <a:pt x="2867723" y="55225"/>
                  <a:pt x="2885203" y="55225"/>
                </a:cubicBezTo>
                <a:cubicBezTo>
                  <a:pt x="2904631" y="55225"/>
                  <a:pt x="2920515" y="61589"/>
                  <a:pt x="2932844" y="74322"/>
                </a:cubicBezTo>
                <a:cubicBezTo>
                  <a:pt x="2945178" y="87056"/>
                  <a:pt x="2951342" y="104642"/>
                  <a:pt x="2951342" y="127088"/>
                </a:cubicBezTo>
                <a:cubicBezTo>
                  <a:pt x="2951342" y="145276"/>
                  <a:pt x="2948612" y="159581"/>
                  <a:pt x="2943158" y="170008"/>
                </a:cubicBezTo>
                <a:cubicBezTo>
                  <a:pt x="2937704" y="180429"/>
                  <a:pt x="2929763" y="188525"/>
                  <a:pt x="2919337" y="194288"/>
                </a:cubicBezTo>
                <a:cubicBezTo>
                  <a:pt x="2908908" y="200055"/>
                  <a:pt x="2897532" y="202940"/>
                  <a:pt x="2885203" y="202940"/>
                </a:cubicBezTo>
                <a:cubicBezTo>
                  <a:pt x="2865416" y="202940"/>
                  <a:pt x="2849425" y="196600"/>
                  <a:pt x="2837228" y="183910"/>
                </a:cubicBezTo>
                <a:cubicBezTo>
                  <a:pt x="2825027" y="171224"/>
                  <a:pt x="2818926" y="152951"/>
                  <a:pt x="2818926" y="129085"/>
                </a:cubicBezTo>
                <a:close/>
                <a:moveTo>
                  <a:pt x="2843550" y="129085"/>
                </a:moveTo>
                <a:cubicBezTo>
                  <a:pt x="2843550" y="147183"/>
                  <a:pt x="2847499" y="160733"/>
                  <a:pt x="2855394" y="169741"/>
                </a:cubicBezTo>
                <a:cubicBezTo>
                  <a:pt x="2863288" y="178744"/>
                  <a:pt x="2873221" y="183247"/>
                  <a:pt x="2885203" y="183247"/>
                </a:cubicBezTo>
                <a:cubicBezTo>
                  <a:pt x="2897089" y="183247"/>
                  <a:pt x="2906982" y="178723"/>
                  <a:pt x="2914877" y="169672"/>
                </a:cubicBezTo>
                <a:cubicBezTo>
                  <a:pt x="2922772" y="160622"/>
                  <a:pt x="2926720" y="146826"/>
                  <a:pt x="2926720" y="128287"/>
                </a:cubicBezTo>
                <a:cubicBezTo>
                  <a:pt x="2926720" y="110809"/>
                  <a:pt x="2922750" y="97564"/>
                  <a:pt x="2914811" y="88561"/>
                </a:cubicBezTo>
                <a:cubicBezTo>
                  <a:pt x="2906870" y="79557"/>
                  <a:pt x="2897002" y="75054"/>
                  <a:pt x="2885203" y="75054"/>
                </a:cubicBezTo>
                <a:cubicBezTo>
                  <a:pt x="2873221" y="75054"/>
                  <a:pt x="2863288" y="79536"/>
                  <a:pt x="2855394" y="88492"/>
                </a:cubicBezTo>
                <a:cubicBezTo>
                  <a:pt x="2847499" y="97456"/>
                  <a:pt x="2843550" y="110986"/>
                  <a:pt x="2843550" y="129085"/>
                </a:cubicBezTo>
                <a:close/>
                <a:moveTo>
                  <a:pt x="3071643" y="147982"/>
                </a:moveTo>
                <a:lnTo>
                  <a:pt x="3095197" y="151043"/>
                </a:lnTo>
                <a:cubicBezTo>
                  <a:pt x="3092623" y="167278"/>
                  <a:pt x="3086035" y="179986"/>
                  <a:pt x="3075433" y="189167"/>
                </a:cubicBezTo>
                <a:cubicBezTo>
                  <a:pt x="3064831" y="198350"/>
                  <a:pt x="3051814" y="202940"/>
                  <a:pt x="3036377" y="202940"/>
                </a:cubicBezTo>
                <a:cubicBezTo>
                  <a:pt x="3017037" y="202940"/>
                  <a:pt x="3001489" y="196618"/>
                  <a:pt x="2989735" y="183979"/>
                </a:cubicBezTo>
                <a:cubicBezTo>
                  <a:pt x="2977981" y="171336"/>
                  <a:pt x="2972102" y="153213"/>
                  <a:pt x="2972102" y="129616"/>
                </a:cubicBezTo>
                <a:cubicBezTo>
                  <a:pt x="2972102" y="114358"/>
                  <a:pt x="2974629" y="101002"/>
                  <a:pt x="2979688" y="89558"/>
                </a:cubicBezTo>
                <a:cubicBezTo>
                  <a:pt x="2984741" y="78113"/>
                  <a:pt x="2992443" y="69532"/>
                  <a:pt x="3002778" y="63806"/>
                </a:cubicBezTo>
                <a:cubicBezTo>
                  <a:pt x="3013113" y="58087"/>
                  <a:pt x="3024353" y="55225"/>
                  <a:pt x="3036511" y="55225"/>
                </a:cubicBezTo>
                <a:cubicBezTo>
                  <a:pt x="3051857" y="55225"/>
                  <a:pt x="3064414" y="59105"/>
                  <a:pt x="3074173" y="66867"/>
                </a:cubicBezTo>
                <a:cubicBezTo>
                  <a:pt x="3083930" y="74632"/>
                  <a:pt x="3090186" y="85655"/>
                  <a:pt x="3092937" y="99941"/>
                </a:cubicBezTo>
                <a:lnTo>
                  <a:pt x="3069648" y="103533"/>
                </a:lnTo>
                <a:cubicBezTo>
                  <a:pt x="3067430" y="94040"/>
                  <a:pt x="3063503" y="86897"/>
                  <a:pt x="3057869" y="82106"/>
                </a:cubicBezTo>
                <a:cubicBezTo>
                  <a:pt x="3052238" y="77314"/>
                  <a:pt x="3045427" y="74920"/>
                  <a:pt x="3037443" y="74920"/>
                </a:cubicBezTo>
                <a:cubicBezTo>
                  <a:pt x="3025375" y="74920"/>
                  <a:pt x="3015572" y="79243"/>
                  <a:pt x="3008031" y="87894"/>
                </a:cubicBezTo>
                <a:cubicBezTo>
                  <a:pt x="3000492" y="96545"/>
                  <a:pt x="2996719" y="110232"/>
                  <a:pt x="2996719" y="128948"/>
                </a:cubicBezTo>
                <a:cubicBezTo>
                  <a:pt x="2996719" y="147935"/>
                  <a:pt x="3000358" y="161734"/>
                  <a:pt x="3007634" y="170338"/>
                </a:cubicBezTo>
                <a:cubicBezTo>
                  <a:pt x="3014910" y="178946"/>
                  <a:pt x="3024400" y="183247"/>
                  <a:pt x="3036114" y="183247"/>
                </a:cubicBezTo>
                <a:cubicBezTo>
                  <a:pt x="3045513" y="183247"/>
                  <a:pt x="3053368" y="180364"/>
                  <a:pt x="3059665" y="174597"/>
                </a:cubicBezTo>
                <a:cubicBezTo>
                  <a:pt x="3065965" y="168830"/>
                  <a:pt x="3069957" y="159959"/>
                  <a:pt x="3071643" y="147982"/>
                </a:cubicBezTo>
                <a:close/>
                <a:moveTo>
                  <a:pt x="3102783" y="58421"/>
                </a:moveTo>
                <a:lnTo>
                  <a:pt x="3217626" y="58421"/>
                </a:lnTo>
                <a:lnTo>
                  <a:pt x="3217626" y="78247"/>
                </a:lnTo>
                <a:lnTo>
                  <a:pt x="3172115" y="78247"/>
                </a:lnTo>
                <a:lnTo>
                  <a:pt x="3172115" y="199747"/>
                </a:lnTo>
                <a:lnTo>
                  <a:pt x="3148297" y="199747"/>
                </a:lnTo>
                <a:lnTo>
                  <a:pt x="3148297" y="78247"/>
                </a:lnTo>
                <a:lnTo>
                  <a:pt x="3102783" y="78247"/>
                </a:lnTo>
                <a:close/>
                <a:moveTo>
                  <a:pt x="3228059" y="129085"/>
                </a:moveTo>
                <a:cubicBezTo>
                  <a:pt x="3228059" y="102909"/>
                  <a:pt x="3235330" y="83528"/>
                  <a:pt x="3249886" y="70931"/>
                </a:cubicBezTo>
                <a:cubicBezTo>
                  <a:pt x="3262039" y="60459"/>
                  <a:pt x="3276857" y="55225"/>
                  <a:pt x="3294330" y="55225"/>
                </a:cubicBezTo>
                <a:cubicBezTo>
                  <a:pt x="3313760" y="55225"/>
                  <a:pt x="3329644" y="61589"/>
                  <a:pt x="3341977" y="74322"/>
                </a:cubicBezTo>
                <a:cubicBezTo>
                  <a:pt x="3354307" y="87056"/>
                  <a:pt x="3360473" y="104642"/>
                  <a:pt x="3360473" y="127088"/>
                </a:cubicBezTo>
                <a:cubicBezTo>
                  <a:pt x="3360473" y="145276"/>
                  <a:pt x="3357742" y="159581"/>
                  <a:pt x="3352287" y="170008"/>
                </a:cubicBezTo>
                <a:cubicBezTo>
                  <a:pt x="3346833" y="180429"/>
                  <a:pt x="3338892" y="188525"/>
                  <a:pt x="3328467" y="194288"/>
                </a:cubicBezTo>
                <a:cubicBezTo>
                  <a:pt x="3318040" y="200055"/>
                  <a:pt x="3306661" y="202940"/>
                  <a:pt x="3294330" y="202940"/>
                </a:cubicBezTo>
                <a:cubicBezTo>
                  <a:pt x="3274545" y="202940"/>
                  <a:pt x="3258555" y="196600"/>
                  <a:pt x="3246357" y="183910"/>
                </a:cubicBezTo>
                <a:cubicBezTo>
                  <a:pt x="3234157" y="171224"/>
                  <a:pt x="3228059" y="152951"/>
                  <a:pt x="3228059" y="129085"/>
                </a:cubicBezTo>
                <a:close/>
                <a:moveTo>
                  <a:pt x="3252680" y="129085"/>
                </a:moveTo>
                <a:cubicBezTo>
                  <a:pt x="3252680" y="147183"/>
                  <a:pt x="3256628" y="160733"/>
                  <a:pt x="3264524" y="169741"/>
                </a:cubicBezTo>
                <a:cubicBezTo>
                  <a:pt x="3272418" y="178744"/>
                  <a:pt x="3282354" y="183247"/>
                  <a:pt x="3294330" y="183247"/>
                </a:cubicBezTo>
                <a:cubicBezTo>
                  <a:pt x="3306218" y="183247"/>
                  <a:pt x="3316111" y="178723"/>
                  <a:pt x="3324005" y="169672"/>
                </a:cubicBezTo>
                <a:cubicBezTo>
                  <a:pt x="3331901" y="160622"/>
                  <a:pt x="3335849" y="146826"/>
                  <a:pt x="3335849" y="128287"/>
                </a:cubicBezTo>
                <a:cubicBezTo>
                  <a:pt x="3335849" y="110809"/>
                  <a:pt x="3331879" y="97564"/>
                  <a:pt x="3323941" y="88561"/>
                </a:cubicBezTo>
                <a:cubicBezTo>
                  <a:pt x="3315999" y="79557"/>
                  <a:pt x="3306131" y="75054"/>
                  <a:pt x="3294330" y="75054"/>
                </a:cubicBezTo>
                <a:cubicBezTo>
                  <a:pt x="3282354" y="75054"/>
                  <a:pt x="3272418" y="79536"/>
                  <a:pt x="3264524" y="88492"/>
                </a:cubicBezTo>
                <a:cubicBezTo>
                  <a:pt x="3256628" y="97456"/>
                  <a:pt x="3252680" y="110986"/>
                  <a:pt x="3252680" y="129085"/>
                </a:cubicBezTo>
                <a:close/>
                <a:moveTo>
                  <a:pt x="3373499" y="58421"/>
                </a:moveTo>
                <a:lnTo>
                  <a:pt x="3397449" y="58421"/>
                </a:lnTo>
                <a:lnTo>
                  <a:pt x="3397449" y="85166"/>
                </a:lnTo>
                <a:cubicBezTo>
                  <a:pt x="3397449" y="96700"/>
                  <a:pt x="3398140" y="105064"/>
                  <a:pt x="3399516" y="110250"/>
                </a:cubicBezTo>
                <a:cubicBezTo>
                  <a:pt x="3400891" y="115446"/>
                  <a:pt x="3404196" y="119967"/>
                  <a:pt x="3409431" y="123827"/>
                </a:cubicBezTo>
                <a:cubicBezTo>
                  <a:pt x="3414664" y="127685"/>
                  <a:pt x="3421228" y="129616"/>
                  <a:pt x="3429122" y="129616"/>
                </a:cubicBezTo>
                <a:cubicBezTo>
                  <a:pt x="3438173" y="129616"/>
                  <a:pt x="3449884" y="127221"/>
                  <a:pt x="3464255" y="122429"/>
                </a:cubicBezTo>
                <a:lnTo>
                  <a:pt x="3464255" y="58421"/>
                </a:lnTo>
                <a:lnTo>
                  <a:pt x="3488209" y="58421"/>
                </a:lnTo>
                <a:lnTo>
                  <a:pt x="3488209" y="199747"/>
                </a:lnTo>
                <a:lnTo>
                  <a:pt x="3464255" y="199747"/>
                </a:lnTo>
                <a:lnTo>
                  <a:pt x="3464255" y="142794"/>
                </a:lnTo>
                <a:cubicBezTo>
                  <a:pt x="3449527" y="147407"/>
                  <a:pt x="3435779" y="149714"/>
                  <a:pt x="3423002" y="149714"/>
                </a:cubicBezTo>
                <a:cubicBezTo>
                  <a:pt x="3412267" y="149714"/>
                  <a:pt x="3402799" y="146985"/>
                  <a:pt x="3394591" y="141528"/>
                </a:cubicBezTo>
                <a:cubicBezTo>
                  <a:pt x="3386383" y="136073"/>
                  <a:pt x="3380814" y="129395"/>
                  <a:pt x="3377890" y="121497"/>
                </a:cubicBezTo>
                <a:cubicBezTo>
                  <a:pt x="3374964" y="113602"/>
                  <a:pt x="3373499" y="104909"/>
                  <a:pt x="3373499" y="95415"/>
                </a:cubicBezTo>
                <a:close/>
                <a:moveTo>
                  <a:pt x="3524411" y="58421"/>
                </a:moveTo>
                <a:lnTo>
                  <a:pt x="3548361" y="58421"/>
                </a:lnTo>
                <a:lnTo>
                  <a:pt x="3548361" y="117242"/>
                </a:lnTo>
                <a:lnTo>
                  <a:pt x="3614771" y="117242"/>
                </a:lnTo>
                <a:lnTo>
                  <a:pt x="3614771" y="58421"/>
                </a:lnTo>
                <a:lnTo>
                  <a:pt x="3638721" y="58421"/>
                </a:lnTo>
                <a:lnTo>
                  <a:pt x="3638721" y="199747"/>
                </a:lnTo>
                <a:lnTo>
                  <a:pt x="3614771" y="199747"/>
                </a:lnTo>
                <a:lnTo>
                  <a:pt x="3614771" y="137068"/>
                </a:lnTo>
                <a:lnTo>
                  <a:pt x="3548361" y="137068"/>
                </a:lnTo>
                <a:lnTo>
                  <a:pt x="3548361" y="199747"/>
                </a:lnTo>
                <a:lnTo>
                  <a:pt x="3524411" y="199747"/>
                </a:lnTo>
                <a:close/>
                <a:moveTo>
                  <a:pt x="3767008" y="182315"/>
                </a:moveTo>
                <a:cubicBezTo>
                  <a:pt x="3758137" y="189858"/>
                  <a:pt x="3749598" y="195177"/>
                  <a:pt x="3741390" y="198282"/>
                </a:cubicBezTo>
                <a:cubicBezTo>
                  <a:pt x="3733182" y="201388"/>
                  <a:pt x="3724377" y="202940"/>
                  <a:pt x="3714977" y="202940"/>
                </a:cubicBezTo>
                <a:cubicBezTo>
                  <a:pt x="3699450" y="202940"/>
                  <a:pt x="3687516" y="199145"/>
                  <a:pt x="3679179" y="191563"/>
                </a:cubicBezTo>
                <a:cubicBezTo>
                  <a:pt x="3670837" y="183983"/>
                  <a:pt x="3666668" y="174283"/>
                  <a:pt x="3666668" y="162483"/>
                </a:cubicBezTo>
                <a:cubicBezTo>
                  <a:pt x="3666668" y="155564"/>
                  <a:pt x="3668245" y="149245"/>
                  <a:pt x="3671395" y="143522"/>
                </a:cubicBezTo>
                <a:cubicBezTo>
                  <a:pt x="3674542" y="137802"/>
                  <a:pt x="3678667" y="133208"/>
                  <a:pt x="3683768" y="129749"/>
                </a:cubicBezTo>
                <a:cubicBezTo>
                  <a:pt x="3688870" y="126289"/>
                  <a:pt x="3694615" y="123672"/>
                  <a:pt x="3701005" y="121896"/>
                </a:cubicBezTo>
                <a:cubicBezTo>
                  <a:pt x="3705703" y="120658"/>
                  <a:pt x="3712802" y="119459"/>
                  <a:pt x="3722295" y="118303"/>
                </a:cubicBezTo>
                <a:cubicBezTo>
                  <a:pt x="3741638" y="115995"/>
                  <a:pt x="3755872" y="113246"/>
                  <a:pt x="3765013" y="110056"/>
                </a:cubicBezTo>
                <a:cubicBezTo>
                  <a:pt x="3765103" y="106769"/>
                  <a:pt x="3765146" y="104685"/>
                  <a:pt x="3765146" y="103800"/>
                </a:cubicBezTo>
                <a:cubicBezTo>
                  <a:pt x="3765146" y="94040"/>
                  <a:pt x="3762882" y="87164"/>
                  <a:pt x="3758361" y="83175"/>
                </a:cubicBezTo>
                <a:cubicBezTo>
                  <a:pt x="3752241" y="77761"/>
                  <a:pt x="3743143" y="75054"/>
                  <a:pt x="3731080" y="75054"/>
                </a:cubicBezTo>
                <a:cubicBezTo>
                  <a:pt x="3719808" y="75054"/>
                  <a:pt x="3711495" y="77030"/>
                  <a:pt x="3706128" y="80975"/>
                </a:cubicBezTo>
                <a:cubicBezTo>
                  <a:pt x="3700757" y="84925"/>
                  <a:pt x="3696786" y="91909"/>
                  <a:pt x="3694215" y="101938"/>
                </a:cubicBezTo>
                <a:lnTo>
                  <a:pt x="3670798" y="98741"/>
                </a:lnTo>
                <a:cubicBezTo>
                  <a:pt x="3672925" y="88719"/>
                  <a:pt x="3676428" y="80622"/>
                  <a:pt x="3681310" y="74453"/>
                </a:cubicBezTo>
                <a:cubicBezTo>
                  <a:pt x="3686184" y="68290"/>
                  <a:pt x="3693240" y="63541"/>
                  <a:pt x="3702467" y="60215"/>
                </a:cubicBezTo>
                <a:cubicBezTo>
                  <a:pt x="3711689" y="56884"/>
                  <a:pt x="3722385" y="55225"/>
                  <a:pt x="3734539" y="55225"/>
                </a:cubicBezTo>
                <a:cubicBezTo>
                  <a:pt x="3746603" y="55225"/>
                  <a:pt x="3756406" y="56643"/>
                  <a:pt x="3763951" y="59483"/>
                </a:cubicBezTo>
                <a:cubicBezTo>
                  <a:pt x="3771490" y="62324"/>
                  <a:pt x="3777034" y="65895"/>
                  <a:pt x="3780587" y="70197"/>
                </a:cubicBezTo>
                <a:cubicBezTo>
                  <a:pt x="3784133" y="74499"/>
                  <a:pt x="3786613" y="79936"/>
                  <a:pt x="3788039" y="86501"/>
                </a:cubicBezTo>
                <a:cubicBezTo>
                  <a:pt x="3788834" y="90585"/>
                  <a:pt x="3789234" y="97945"/>
                  <a:pt x="3789234" y="108590"/>
                </a:cubicBezTo>
                <a:lnTo>
                  <a:pt x="3789234" y="140530"/>
                </a:lnTo>
                <a:cubicBezTo>
                  <a:pt x="3789234" y="162796"/>
                  <a:pt x="3789741" y="176879"/>
                  <a:pt x="3790763" y="182776"/>
                </a:cubicBezTo>
                <a:cubicBezTo>
                  <a:pt x="3791783" y="188680"/>
                  <a:pt x="3793799" y="194336"/>
                  <a:pt x="3796819" y="199747"/>
                </a:cubicBezTo>
                <a:lnTo>
                  <a:pt x="3771800" y="199747"/>
                </a:lnTo>
                <a:cubicBezTo>
                  <a:pt x="3769315" y="194779"/>
                  <a:pt x="3767721" y="188968"/>
                  <a:pt x="3767008" y="182315"/>
                </a:cubicBezTo>
                <a:close/>
                <a:moveTo>
                  <a:pt x="3765013" y="128819"/>
                </a:moveTo>
                <a:cubicBezTo>
                  <a:pt x="3756322" y="132369"/>
                  <a:pt x="3743279" y="135383"/>
                  <a:pt x="3725888" y="137866"/>
                </a:cubicBezTo>
                <a:cubicBezTo>
                  <a:pt x="3716039" y="139289"/>
                  <a:pt x="3709077" y="140882"/>
                  <a:pt x="3704994" y="142658"/>
                </a:cubicBezTo>
                <a:cubicBezTo>
                  <a:pt x="3700912" y="144432"/>
                  <a:pt x="3697761" y="147025"/>
                  <a:pt x="3695544" y="150441"/>
                </a:cubicBezTo>
                <a:cubicBezTo>
                  <a:pt x="3693330" y="153857"/>
                  <a:pt x="3692218" y="157652"/>
                  <a:pt x="3692218" y="161821"/>
                </a:cubicBezTo>
                <a:cubicBezTo>
                  <a:pt x="3692218" y="168211"/>
                  <a:pt x="3694637" y="173528"/>
                  <a:pt x="3699476" y="177790"/>
                </a:cubicBezTo>
                <a:cubicBezTo>
                  <a:pt x="3704309" y="182049"/>
                  <a:pt x="3711384" y="184177"/>
                  <a:pt x="3720701" y="184177"/>
                </a:cubicBezTo>
                <a:cubicBezTo>
                  <a:pt x="3729924" y="184177"/>
                  <a:pt x="3738132" y="182157"/>
                  <a:pt x="3745318" y="178122"/>
                </a:cubicBezTo>
                <a:cubicBezTo>
                  <a:pt x="3752503" y="174086"/>
                  <a:pt x="3757780" y="168564"/>
                  <a:pt x="3761155" y="161555"/>
                </a:cubicBezTo>
                <a:cubicBezTo>
                  <a:pt x="3763728" y="156143"/>
                  <a:pt x="3765013" y="148159"/>
                  <a:pt x="3765013" y="137600"/>
                </a:cubicBezTo>
                <a:close/>
                <a:moveTo>
                  <a:pt x="3937615" y="58421"/>
                </a:moveTo>
                <a:lnTo>
                  <a:pt x="3937615" y="199747"/>
                </a:lnTo>
                <a:lnTo>
                  <a:pt x="3913793" y="199747"/>
                </a:lnTo>
                <a:lnTo>
                  <a:pt x="3913793" y="144656"/>
                </a:lnTo>
                <a:lnTo>
                  <a:pt x="3899956" y="144656"/>
                </a:lnTo>
                <a:cubicBezTo>
                  <a:pt x="3891524" y="144656"/>
                  <a:pt x="3885246" y="145743"/>
                  <a:pt x="3881124" y="147914"/>
                </a:cubicBezTo>
                <a:cubicBezTo>
                  <a:pt x="3876999" y="150088"/>
                  <a:pt x="3870987" y="157073"/>
                  <a:pt x="3863091" y="168874"/>
                </a:cubicBezTo>
                <a:lnTo>
                  <a:pt x="3842197" y="199747"/>
                </a:lnTo>
                <a:lnTo>
                  <a:pt x="3812522" y="199747"/>
                </a:lnTo>
                <a:lnTo>
                  <a:pt x="3838338" y="161688"/>
                </a:lnTo>
                <a:cubicBezTo>
                  <a:pt x="3846233" y="150063"/>
                  <a:pt x="3854088" y="143496"/>
                  <a:pt x="3861892" y="141992"/>
                </a:cubicBezTo>
                <a:cubicBezTo>
                  <a:pt x="3848231" y="140131"/>
                  <a:pt x="3838096" y="135202"/>
                  <a:pt x="3831483" y="127217"/>
                </a:cubicBezTo>
                <a:cubicBezTo>
                  <a:pt x="3824874" y="119233"/>
                  <a:pt x="3821570" y="110056"/>
                  <a:pt x="3821570" y="99674"/>
                </a:cubicBezTo>
                <a:cubicBezTo>
                  <a:pt x="3821570" y="87430"/>
                  <a:pt x="3825893" y="77491"/>
                  <a:pt x="3834544" y="69862"/>
                </a:cubicBezTo>
                <a:cubicBezTo>
                  <a:pt x="3843194" y="62234"/>
                  <a:pt x="3855729" y="58421"/>
                  <a:pt x="3872139" y="58421"/>
                </a:cubicBezTo>
                <a:close/>
                <a:moveTo>
                  <a:pt x="3913793" y="78247"/>
                </a:moveTo>
                <a:lnTo>
                  <a:pt x="3879727" y="78247"/>
                </a:lnTo>
                <a:cubicBezTo>
                  <a:pt x="3865442" y="78247"/>
                  <a:pt x="3856237" y="80463"/>
                  <a:pt x="3852112" y="84900"/>
                </a:cubicBezTo>
                <a:cubicBezTo>
                  <a:pt x="3847986" y="89338"/>
                  <a:pt x="3845927" y="94526"/>
                  <a:pt x="3845927" y="100472"/>
                </a:cubicBezTo>
                <a:cubicBezTo>
                  <a:pt x="3845927" y="108904"/>
                  <a:pt x="3848961" y="115089"/>
                  <a:pt x="3855042" y="119039"/>
                </a:cubicBezTo>
                <a:cubicBezTo>
                  <a:pt x="3861119" y="122983"/>
                  <a:pt x="3871876" y="124961"/>
                  <a:pt x="3887309" y="124961"/>
                </a:cubicBezTo>
                <a:lnTo>
                  <a:pt x="3913793" y="124961"/>
                </a:lnTo>
                <a:close/>
                <a:moveTo>
                  <a:pt x="4189475" y="131346"/>
                </a:moveTo>
                <a:lnTo>
                  <a:pt x="4215294" y="137866"/>
                </a:lnTo>
                <a:cubicBezTo>
                  <a:pt x="4209880" y="159074"/>
                  <a:pt x="4200141" y="175241"/>
                  <a:pt x="4186084" y="186376"/>
                </a:cubicBezTo>
                <a:cubicBezTo>
                  <a:pt x="4172019" y="197507"/>
                  <a:pt x="4154832" y="203077"/>
                  <a:pt x="4134513" y="203077"/>
                </a:cubicBezTo>
                <a:cubicBezTo>
                  <a:pt x="4113489" y="203077"/>
                  <a:pt x="4096386" y="198796"/>
                  <a:pt x="4083214" y="190235"/>
                </a:cubicBezTo>
                <a:cubicBezTo>
                  <a:pt x="4070041" y="181671"/>
                  <a:pt x="4060015" y="169272"/>
                  <a:pt x="4053139" y="153037"/>
                </a:cubicBezTo>
                <a:cubicBezTo>
                  <a:pt x="4046263" y="136801"/>
                  <a:pt x="4042825" y="119369"/>
                  <a:pt x="4042825" y="100739"/>
                </a:cubicBezTo>
                <a:cubicBezTo>
                  <a:pt x="4042825" y="80421"/>
                  <a:pt x="4046707" y="62698"/>
                  <a:pt x="4054471" y="47571"/>
                </a:cubicBezTo>
                <a:cubicBezTo>
                  <a:pt x="4062230" y="32448"/>
                  <a:pt x="4073274" y="20960"/>
                  <a:pt x="4087606" y="13108"/>
                </a:cubicBezTo>
                <a:cubicBezTo>
                  <a:pt x="4101934" y="5253"/>
                  <a:pt x="4117702" y="1329"/>
                  <a:pt x="4134913" y="1329"/>
                </a:cubicBezTo>
                <a:cubicBezTo>
                  <a:pt x="4154433" y="1329"/>
                  <a:pt x="4170845" y="6301"/>
                  <a:pt x="4184151" y="16233"/>
                </a:cubicBezTo>
                <a:cubicBezTo>
                  <a:pt x="4197459" y="26168"/>
                  <a:pt x="4206733" y="40143"/>
                  <a:pt x="4211968" y="58155"/>
                </a:cubicBezTo>
                <a:lnTo>
                  <a:pt x="4186545" y="64141"/>
                </a:lnTo>
                <a:cubicBezTo>
                  <a:pt x="4182022" y="49947"/>
                  <a:pt x="4175460" y="39612"/>
                  <a:pt x="4166856" y="33135"/>
                </a:cubicBezTo>
                <a:cubicBezTo>
                  <a:pt x="4158244" y="26659"/>
                  <a:pt x="4147423" y="23419"/>
                  <a:pt x="4134383" y="23419"/>
                </a:cubicBezTo>
                <a:cubicBezTo>
                  <a:pt x="4119390" y="23419"/>
                  <a:pt x="4106859" y="27012"/>
                  <a:pt x="4096789" y="34197"/>
                </a:cubicBezTo>
                <a:cubicBezTo>
                  <a:pt x="4086720" y="41386"/>
                  <a:pt x="4079646" y="51034"/>
                  <a:pt x="4075563" y="63141"/>
                </a:cubicBezTo>
                <a:cubicBezTo>
                  <a:pt x="4071478" y="75251"/>
                  <a:pt x="4069439" y="87744"/>
                  <a:pt x="4069439" y="100606"/>
                </a:cubicBezTo>
                <a:cubicBezTo>
                  <a:pt x="4069439" y="117195"/>
                  <a:pt x="4071855" y="131677"/>
                  <a:pt x="4076694" y="144055"/>
                </a:cubicBezTo>
                <a:cubicBezTo>
                  <a:pt x="4081529" y="156431"/>
                  <a:pt x="4089046" y="165679"/>
                  <a:pt x="4099251" y="171804"/>
                </a:cubicBezTo>
                <a:cubicBezTo>
                  <a:pt x="4109451" y="177923"/>
                  <a:pt x="4120495" y="180987"/>
                  <a:pt x="4132386" y="180987"/>
                </a:cubicBezTo>
                <a:cubicBezTo>
                  <a:pt x="4146847" y="180987"/>
                  <a:pt x="4159091" y="176815"/>
                  <a:pt x="4169117" y="168477"/>
                </a:cubicBezTo>
                <a:cubicBezTo>
                  <a:pt x="4179140" y="160136"/>
                  <a:pt x="4185925" y="147759"/>
                  <a:pt x="4189475" y="131346"/>
                </a:cubicBezTo>
                <a:close/>
                <a:moveTo>
                  <a:pt x="4244036" y="58421"/>
                </a:moveTo>
                <a:lnTo>
                  <a:pt x="4267994" y="58421"/>
                </a:lnTo>
                <a:lnTo>
                  <a:pt x="4267994" y="166213"/>
                </a:lnTo>
                <a:lnTo>
                  <a:pt x="4334396" y="58421"/>
                </a:lnTo>
                <a:lnTo>
                  <a:pt x="4360216" y="58421"/>
                </a:lnTo>
                <a:lnTo>
                  <a:pt x="4360216" y="199747"/>
                </a:lnTo>
                <a:lnTo>
                  <a:pt x="4336258" y="199747"/>
                </a:lnTo>
                <a:lnTo>
                  <a:pt x="4336258" y="92622"/>
                </a:lnTo>
                <a:lnTo>
                  <a:pt x="4269856" y="199747"/>
                </a:lnTo>
                <a:lnTo>
                  <a:pt x="4244036" y="199747"/>
                </a:lnTo>
                <a:close/>
                <a:moveTo>
                  <a:pt x="4499816" y="0"/>
                </a:moveTo>
                <a:lnTo>
                  <a:pt x="4520974" y="267"/>
                </a:lnTo>
                <a:cubicBezTo>
                  <a:pt x="4519998" y="9756"/>
                  <a:pt x="4517892" y="16367"/>
                  <a:pt x="4514652" y="20092"/>
                </a:cubicBezTo>
                <a:cubicBezTo>
                  <a:pt x="4511416" y="23822"/>
                  <a:pt x="4507243" y="26216"/>
                  <a:pt x="4502142" y="27278"/>
                </a:cubicBezTo>
                <a:cubicBezTo>
                  <a:pt x="4497045" y="28347"/>
                  <a:pt x="4487039" y="28880"/>
                  <a:pt x="4472132" y="28880"/>
                </a:cubicBezTo>
                <a:cubicBezTo>
                  <a:pt x="4452351" y="28880"/>
                  <a:pt x="4438864" y="30787"/>
                  <a:pt x="4431679" y="34600"/>
                </a:cubicBezTo>
                <a:cubicBezTo>
                  <a:pt x="4424489" y="38413"/>
                  <a:pt x="4419325" y="44511"/>
                  <a:pt x="4416174" y="52895"/>
                </a:cubicBezTo>
                <a:cubicBezTo>
                  <a:pt x="4413024" y="61280"/>
                  <a:pt x="4411270" y="72083"/>
                  <a:pt x="4410919" y="85303"/>
                </a:cubicBezTo>
                <a:cubicBezTo>
                  <a:pt x="4416952" y="76339"/>
                  <a:pt x="4424005" y="69621"/>
                  <a:pt x="4432079" y="65139"/>
                </a:cubicBezTo>
                <a:cubicBezTo>
                  <a:pt x="4440150" y="60661"/>
                  <a:pt x="4449243" y="58421"/>
                  <a:pt x="4459360" y="58421"/>
                </a:cubicBezTo>
                <a:cubicBezTo>
                  <a:pt x="4477899" y="58421"/>
                  <a:pt x="4493250" y="64787"/>
                  <a:pt x="4505404" y="77516"/>
                </a:cubicBezTo>
                <a:cubicBezTo>
                  <a:pt x="4517560" y="90249"/>
                  <a:pt x="4523633" y="107479"/>
                  <a:pt x="4523633" y="129215"/>
                </a:cubicBezTo>
                <a:cubicBezTo>
                  <a:pt x="4523633" y="145718"/>
                  <a:pt x="4520574" y="159247"/>
                  <a:pt x="4514454" y="169805"/>
                </a:cubicBezTo>
                <a:cubicBezTo>
                  <a:pt x="4508330" y="180364"/>
                  <a:pt x="4501079" y="188525"/>
                  <a:pt x="4492696" y="194288"/>
                </a:cubicBezTo>
                <a:cubicBezTo>
                  <a:pt x="4484312" y="200055"/>
                  <a:pt x="4472888" y="202940"/>
                  <a:pt x="4458428" y="202940"/>
                </a:cubicBezTo>
                <a:cubicBezTo>
                  <a:pt x="4441662" y="202940"/>
                  <a:pt x="4428620" y="199106"/>
                  <a:pt x="4419305" y="191427"/>
                </a:cubicBezTo>
                <a:cubicBezTo>
                  <a:pt x="4409989" y="183756"/>
                  <a:pt x="4402846" y="173931"/>
                  <a:pt x="4397879" y="161953"/>
                </a:cubicBezTo>
                <a:cubicBezTo>
                  <a:pt x="4392911" y="149977"/>
                  <a:pt x="4390423" y="129125"/>
                  <a:pt x="4390423" y="99407"/>
                </a:cubicBezTo>
                <a:cubicBezTo>
                  <a:pt x="4390423" y="62058"/>
                  <a:pt x="4396745" y="36904"/>
                  <a:pt x="4409384" y="23951"/>
                </a:cubicBezTo>
                <a:cubicBezTo>
                  <a:pt x="4422027" y="10999"/>
                  <a:pt x="4441478" y="4522"/>
                  <a:pt x="4467741" y="4522"/>
                </a:cubicBezTo>
                <a:cubicBezTo>
                  <a:pt x="4484066" y="4522"/>
                  <a:pt x="4493340" y="4256"/>
                  <a:pt x="4495554" y="3722"/>
                </a:cubicBezTo>
                <a:cubicBezTo>
                  <a:pt x="4497771" y="3195"/>
                  <a:pt x="4499193" y="1952"/>
                  <a:pt x="4499816" y="0"/>
                </a:cubicBezTo>
                <a:close/>
                <a:moveTo>
                  <a:pt x="4498618" y="128554"/>
                </a:moveTo>
                <a:cubicBezTo>
                  <a:pt x="4498618" y="113825"/>
                  <a:pt x="4495136" y="101758"/>
                  <a:pt x="4488170" y="92351"/>
                </a:cubicBezTo>
                <a:cubicBezTo>
                  <a:pt x="4481204" y="82952"/>
                  <a:pt x="4471380" y="78247"/>
                  <a:pt x="4458693" y="78247"/>
                </a:cubicBezTo>
                <a:cubicBezTo>
                  <a:pt x="4445474" y="78247"/>
                  <a:pt x="4435272" y="83214"/>
                  <a:pt x="4428086" y="93151"/>
                </a:cubicBezTo>
                <a:cubicBezTo>
                  <a:pt x="4420897" y="103090"/>
                  <a:pt x="4417304" y="116357"/>
                  <a:pt x="4417304" y="132942"/>
                </a:cubicBezTo>
                <a:cubicBezTo>
                  <a:pt x="4417304" y="149354"/>
                  <a:pt x="4421275" y="161910"/>
                  <a:pt x="4429217" y="170604"/>
                </a:cubicBezTo>
                <a:cubicBezTo>
                  <a:pt x="4437155" y="179295"/>
                  <a:pt x="4446936" y="183643"/>
                  <a:pt x="4458557" y="183643"/>
                </a:cubicBezTo>
                <a:cubicBezTo>
                  <a:pt x="4470447" y="183643"/>
                  <a:pt x="4480095" y="178610"/>
                  <a:pt x="4487505" y="168542"/>
                </a:cubicBezTo>
                <a:cubicBezTo>
                  <a:pt x="4494914" y="158472"/>
                  <a:pt x="4498618" y="145142"/>
                  <a:pt x="4498618" y="128554"/>
                </a:cubicBezTo>
                <a:close/>
                <a:moveTo>
                  <a:pt x="4552380" y="58421"/>
                </a:moveTo>
                <a:lnTo>
                  <a:pt x="4576334" y="58421"/>
                </a:lnTo>
                <a:lnTo>
                  <a:pt x="4576334" y="166213"/>
                </a:lnTo>
                <a:lnTo>
                  <a:pt x="4642740" y="58421"/>
                </a:lnTo>
                <a:lnTo>
                  <a:pt x="4668556" y="58421"/>
                </a:lnTo>
                <a:lnTo>
                  <a:pt x="4668556" y="199747"/>
                </a:lnTo>
                <a:lnTo>
                  <a:pt x="4644601" y="199747"/>
                </a:lnTo>
                <a:lnTo>
                  <a:pt x="4644601" y="92622"/>
                </a:lnTo>
                <a:lnTo>
                  <a:pt x="4578195" y="199747"/>
                </a:lnTo>
                <a:lnTo>
                  <a:pt x="4552380" y="199747"/>
                </a:lnTo>
                <a:close/>
                <a:moveTo>
                  <a:pt x="4704620" y="253913"/>
                </a:moveTo>
                <a:lnTo>
                  <a:pt x="4704620" y="58421"/>
                </a:lnTo>
                <a:lnTo>
                  <a:pt x="4726443" y="58421"/>
                </a:lnTo>
                <a:lnTo>
                  <a:pt x="4726443" y="76785"/>
                </a:lnTo>
                <a:cubicBezTo>
                  <a:pt x="4731592" y="69599"/>
                  <a:pt x="4737406" y="64210"/>
                  <a:pt x="4743882" y="60614"/>
                </a:cubicBezTo>
                <a:cubicBezTo>
                  <a:pt x="4750355" y="57021"/>
                  <a:pt x="4758206" y="55225"/>
                  <a:pt x="4767437" y="55225"/>
                </a:cubicBezTo>
                <a:cubicBezTo>
                  <a:pt x="4779496" y="55225"/>
                  <a:pt x="4790145" y="58328"/>
                  <a:pt x="4799372" y="64538"/>
                </a:cubicBezTo>
                <a:cubicBezTo>
                  <a:pt x="4808596" y="70748"/>
                  <a:pt x="4815562" y="79510"/>
                  <a:pt x="4820267" y="90822"/>
                </a:cubicBezTo>
                <a:cubicBezTo>
                  <a:pt x="4824965" y="102137"/>
                  <a:pt x="4827316" y="114534"/>
                  <a:pt x="4827316" y="128020"/>
                </a:cubicBezTo>
                <a:cubicBezTo>
                  <a:pt x="4827316" y="142481"/>
                  <a:pt x="4824724" y="155499"/>
                  <a:pt x="4819532" y="167076"/>
                </a:cubicBezTo>
                <a:cubicBezTo>
                  <a:pt x="4814345" y="178654"/>
                  <a:pt x="4806803" y="187528"/>
                  <a:pt x="4796913" y="193691"/>
                </a:cubicBezTo>
                <a:cubicBezTo>
                  <a:pt x="4787021" y="199855"/>
                  <a:pt x="4776620" y="202940"/>
                  <a:pt x="4765705" y="202940"/>
                </a:cubicBezTo>
                <a:cubicBezTo>
                  <a:pt x="4757720" y="202940"/>
                  <a:pt x="4750553" y="201255"/>
                  <a:pt x="4744213" y="197881"/>
                </a:cubicBezTo>
                <a:cubicBezTo>
                  <a:pt x="4737869" y="194512"/>
                  <a:pt x="4732660" y="190257"/>
                  <a:pt x="4728575" y="185109"/>
                </a:cubicBezTo>
                <a:lnTo>
                  <a:pt x="4728575" y="253913"/>
                </a:lnTo>
                <a:close/>
                <a:moveTo>
                  <a:pt x="4726314" y="129882"/>
                </a:moveTo>
                <a:cubicBezTo>
                  <a:pt x="4726314" y="148072"/>
                  <a:pt x="4729997" y="161515"/>
                  <a:pt x="4737359" y="170205"/>
                </a:cubicBezTo>
                <a:cubicBezTo>
                  <a:pt x="4744721" y="178899"/>
                  <a:pt x="4753638" y="183247"/>
                  <a:pt x="4764111" y="183247"/>
                </a:cubicBezTo>
                <a:cubicBezTo>
                  <a:pt x="4774752" y="183247"/>
                  <a:pt x="4783870" y="178744"/>
                  <a:pt x="4791456" y="169741"/>
                </a:cubicBezTo>
                <a:cubicBezTo>
                  <a:pt x="4799042" y="160733"/>
                  <a:pt x="4802831" y="146783"/>
                  <a:pt x="4802831" y="127887"/>
                </a:cubicBezTo>
                <a:cubicBezTo>
                  <a:pt x="4802831" y="109880"/>
                  <a:pt x="4799128" y="96394"/>
                  <a:pt x="4791723" y="87430"/>
                </a:cubicBezTo>
                <a:cubicBezTo>
                  <a:pt x="4784314" y="78470"/>
                  <a:pt x="4775462" y="73992"/>
                  <a:pt x="4765172" y="73992"/>
                </a:cubicBezTo>
                <a:cubicBezTo>
                  <a:pt x="4754970" y="73992"/>
                  <a:pt x="4745944" y="78762"/>
                  <a:pt x="4738089" y="88298"/>
                </a:cubicBezTo>
                <a:cubicBezTo>
                  <a:pt x="4730238" y="97835"/>
                  <a:pt x="4726314" y="111698"/>
                  <a:pt x="4726314" y="129882"/>
                </a:cubicBezTo>
                <a:close/>
                <a:moveTo>
                  <a:pt x="4855800" y="58421"/>
                </a:moveTo>
                <a:lnTo>
                  <a:pt x="4879749" y="58421"/>
                </a:lnTo>
                <a:lnTo>
                  <a:pt x="4879749" y="113649"/>
                </a:lnTo>
                <a:lnTo>
                  <a:pt x="4910094" y="113649"/>
                </a:lnTo>
                <a:cubicBezTo>
                  <a:pt x="4929880" y="113649"/>
                  <a:pt x="4945118" y="117483"/>
                  <a:pt x="4955807" y="125158"/>
                </a:cubicBezTo>
                <a:cubicBezTo>
                  <a:pt x="4966499" y="132833"/>
                  <a:pt x="4971842" y="143414"/>
                  <a:pt x="4971842" y="156900"/>
                </a:cubicBezTo>
                <a:cubicBezTo>
                  <a:pt x="4971842" y="168701"/>
                  <a:pt x="4967384" y="178787"/>
                  <a:pt x="4958467" y="187172"/>
                </a:cubicBezTo>
                <a:cubicBezTo>
                  <a:pt x="4949550" y="195556"/>
                  <a:pt x="4935287" y="199747"/>
                  <a:pt x="4915685" y="199747"/>
                </a:cubicBezTo>
                <a:lnTo>
                  <a:pt x="4855800" y="199747"/>
                </a:lnTo>
                <a:close/>
                <a:moveTo>
                  <a:pt x="4879749" y="180050"/>
                </a:moveTo>
                <a:lnTo>
                  <a:pt x="4904899" y="180050"/>
                </a:lnTo>
                <a:cubicBezTo>
                  <a:pt x="4920069" y="180050"/>
                  <a:pt x="4930895" y="178190"/>
                  <a:pt x="4937371" y="174464"/>
                </a:cubicBezTo>
                <a:cubicBezTo>
                  <a:pt x="4943847" y="170734"/>
                  <a:pt x="4947087" y="164923"/>
                  <a:pt x="4947087" y="157029"/>
                </a:cubicBezTo>
                <a:cubicBezTo>
                  <a:pt x="4947087" y="150910"/>
                  <a:pt x="4944693" y="145451"/>
                  <a:pt x="4939903" y="140661"/>
                </a:cubicBezTo>
                <a:cubicBezTo>
                  <a:pt x="4935111" y="135869"/>
                  <a:pt x="4924509" y="133475"/>
                  <a:pt x="4908096" y="133475"/>
                </a:cubicBezTo>
                <a:lnTo>
                  <a:pt x="4879749" y="133475"/>
                </a:lnTo>
                <a:close/>
                <a:moveTo>
                  <a:pt x="5088993" y="58421"/>
                </a:moveTo>
                <a:lnTo>
                  <a:pt x="5187470" y="58421"/>
                </a:lnTo>
                <a:lnTo>
                  <a:pt x="5187470" y="180050"/>
                </a:lnTo>
                <a:lnTo>
                  <a:pt x="5202774" y="180050"/>
                </a:lnTo>
                <a:lnTo>
                  <a:pt x="5202774" y="239804"/>
                </a:lnTo>
                <a:lnTo>
                  <a:pt x="5183082" y="239804"/>
                </a:lnTo>
                <a:lnTo>
                  <a:pt x="5183082" y="199747"/>
                </a:lnTo>
                <a:lnTo>
                  <a:pt x="5071828" y="199747"/>
                </a:lnTo>
                <a:lnTo>
                  <a:pt x="5071828" y="239804"/>
                </a:lnTo>
                <a:lnTo>
                  <a:pt x="5052132" y="239804"/>
                </a:lnTo>
                <a:lnTo>
                  <a:pt x="5052132" y="180050"/>
                </a:lnTo>
                <a:lnTo>
                  <a:pt x="5064772" y="180050"/>
                </a:lnTo>
                <a:cubicBezTo>
                  <a:pt x="5081631" y="157165"/>
                  <a:pt x="5089702" y="116619"/>
                  <a:pt x="5088993" y="58421"/>
                </a:cubicBezTo>
                <a:close/>
                <a:moveTo>
                  <a:pt x="5108955" y="78247"/>
                </a:moveTo>
                <a:cubicBezTo>
                  <a:pt x="5107183" y="124114"/>
                  <a:pt x="5100084" y="158052"/>
                  <a:pt x="5087664" y="180050"/>
                </a:cubicBezTo>
                <a:lnTo>
                  <a:pt x="5163652" y="180050"/>
                </a:lnTo>
                <a:lnTo>
                  <a:pt x="5163652" y="78247"/>
                </a:lnTo>
                <a:close/>
                <a:moveTo>
                  <a:pt x="5220206" y="129085"/>
                </a:moveTo>
                <a:cubicBezTo>
                  <a:pt x="5220206" y="102909"/>
                  <a:pt x="5227481" y="83528"/>
                  <a:pt x="5242031" y="70931"/>
                </a:cubicBezTo>
                <a:cubicBezTo>
                  <a:pt x="5254190" y="60459"/>
                  <a:pt x="5269003" y="55225"/>
                  <a:pt x="5286478" y="55225"/>
                </a:cubicBezTo>
                <a:cubicBezTo>
                  <a:pt x="5305907" y="55225"/>
                  <a:pt x="5321790" y="61589"/>
                  <a:pt x="5334123" y="74322"/>
                </a:cubicBezTo>
                <a:cubicBezTo>
                  <a:pt x="5346458" y="87056"/>
                  <a:pt x="5352621" y="104642"/>
                  <a:pt x="5352621" y="127088"/>
                </a:cubicBezTo>
                <a:cubicBezTo>
                  <a:pt x="5352621" y="145276"/>
                  <a:pt x="5349891" y="159581"/>
                  <a:pt x="5344438" y="170008"/>
                </a:cubicBezTo>
                <a:cubicBezTo>
                  <a:pt x="5338980" y="180429"/>
                  <a:pt x="5331038" y="188525"/>
                  <a:pt x="5320616" y="194288"/>
                </a:cubicBezTo>
                <a:cubicBezTo>
                  <a:pt x="5310188" y="200055"/>
                  <a:pt x="5298811" y="202940"/>
                  <a:pt x="5286478" y="202940"/>
                </a:cubicBezTo>
                <a:cubicBezTo>
                  <a:pt x="5266695" y="202940"/>
                  <a:pt x="5250704" y="196600"/>
                  <a:pt x="5238504" y="183910"/>
                </a:cubicBezTo>
                <a:cubicBezTo>
                  <a:pt x="5226304" y="171224"/>
                  <a:pt x="5220206" y="152951"/>
                  <a:pt x="5220206" y="129085"/>
                </a:cubicBezTo>
                <a:close/>
                <a:moveTo>
                  <a:pt x="5244830" y="129085"/>
                </a:moveTo>
                <a:cubicBezTo>
                  <a:pt x="5244830" y="147183"/>
                  <a:pt x="5248774" y="160733"/>
                  <a:pt x="5256670" y="169741"/>
                </a:cubicBezTo>
                <a:cubicBezTo>
                  <a:pt x="5264564" y="178744"/>
                  <a:pt x="5274501" y="183247"/>
                  <a:pt x="5286478" y="183247"/>
                </a:cubicBezTo>
                <a:cubicBezTo>
                  <a:pt x="5298369" y="183247"/>
                  <a:pt x="5308261" y="178723"/>
                  <a:pt x="5316156" y="169672"/>
                </a:cubicBezTo>
                <a:cubicBezTo>
                  <a:pt x="5324051" y="160622"/>
                  <a:pt x="5327997" y="146826"/>
                  <a:pt x="5327997" y="128287"/>
                </a:cubicBezTo>
                <a:cubicBezTo>
                  <a:pt x="5327997" y="110809"/>
                  <a:pt x="5324026" y="97564"/>
                  <a:pt x="5316088" y="88561"/>
                </a:cubicBezTo>
                <a:cubicBezTo>
                  <a:pt x="5308149" y="79557"/>
                  <a:pt x="5298279" y="75054"/>
                  <a:pt x="5286478" y="75054"/>
                </a:cubicBezTo>
                <a:cubicBezTo>
                  <a:pt x="5274501" y="75054"/>
                  <a:pt x="5264564" y="79536"/>
                  <a:pt x="5256670" y="88492"/>
                </a:cubicBezTo>
                <a:cubicBezTo>
                  <a:pt x="5248774" y="97456"/>
                  <a:pt x="5244830" y="110986"/>
                  <a:pt x="5244830" y="129085"/>
                </a:cubicBezTo>
                <a:close/>
                <a:moveTo>
                  <a:pt x="5385596" y="58421"/>
                </a:moveTo>
                <a:lnTo>
                  <a:pt x="5496851" y="58421"/>
                </a:lnTo>
                <a:lnTo>
                  <a:pt x="5496851" y="199747"/>
                </a:lnTo>
                <a:lnTo>
                  <a:pt x="5473026" y="199747"/>
                </a:lnTo>
                <a:lnTo>
                  <a:pt x="5473026" y="78247"/>
                </a:lnTo>
                <a:lnTo>
                  <a:pt x="5409551" y="78247"/>
                </a:lnTo>
                <a:lnTo>
                  <a:pt x="5409551" y="148645"/>
                </a:lnTo>
                <a:cubicBezTo>
                  <a:pt x="5409551" y="165061"/>
                  <a:pt x="5409021" y="175886"/>
                  <a:pt x="5407956" y="181116"/>
                </a:cubicBezTo>
                <a:cubicBezTo>
                  <a:pt x="5406886" y="186351"/>
                  <a:pt x="5403963" y="190920"/>
                  <a:pt x="5399171" y="194826"/>
                </a:cubicBezTo>
                <a:cubicBezTo>
                  <a:pt x="5394381" y="198731"/>
                  <a:pt x="5387458" y="200683"/>
                  <a:pt x="5378411" y="200683"/>
                </a:cubicBezTo>
                <a:cubicBezTo>
                  <a:pt x="5372820" y="200683"/>
                  <a:pt x="5366387" y="200326"/>
                  <a:pt x="5359112" y="199614"/>
                </a:cubicBezTo>
                <a:lnTo>
                  <a:pt x="5359112" y="179654"/>
                </a:lnTo>
                <a:lnTo>
                  <a:pt x="5369630" y="179654"/>
                </a:lnTo>
                <a:cubicBezTo>
                  <a:pt x="5374598" y="179654"/>
                  <a:pt x="5378144" y="179147"/>
                  <a:pt x="5380275" y="178126"/>
                </a:cubicBezTo>
                <a:cubicBezTo>
                  <a:pt x="5382403" y="177103"/>
                  <a:pt x="5383822" y="175482"/>
                  <a:pt x="5384534" y="173269"/>
                </a:cubicBezTo>
                <a:cubicBezTo>
                  <a:pt x="5385244" y="171052"/>
                  <a:pt x="5385596" y="163819"/>
                  <a:pt x="5385596" y="151575"/>
                </a:cubicBezTo>
                <a:close/>
                <a:moveTo>
                  <a:pt x="5618346" y="58421"/>
                </a:moveTo>
                <a:lnTo>
                  <a:pt x="5618346" y="119502"/>
                </a:lnTo>
                <a:cubicBezTo>
                  <a:pt x="5625979" y="119502"/>
                  <a:pt x="5631346" y="118040"/>
                  <a:pt x="5634450" y="115110"/>
                </a:cubicBezTo>
                <a:cubicBezTo>
                  <a:pt x="5637553" y="112183"/>
                  <a:pt x="5642078" y="103667"/>
                  <a:pt x="5648025" y="89562"/>
                </a:cubicBezTo>
                <a:cubicBezTo>
                  <a:pt x="5653613" y="76166"/>
                  <a:pt x="5658628" y="67601"/>
                  <a:pt x="5663062" y="63875"/>
                </a:cubicBezTo>
                <a:cubicBezTo>
                  <a:pt x="5667408" y="60239"/>
                  <a:pt x="5674327" y="58421"/>
                  <a:pt x="5683824" y="58421"/>
                </a:cubicBezTo>
                <a:lnTo>
                  <a:pt x="5692605" y="58421"/>
                </a:lnTo>
                <a:lnTo>
                  <a:pt x="5692605" y="78247"/>
                </a:lnTo>
                <a:lnTo>
                  <a:pt x="5686085" y="78116"/>
                </a:lnTo>
                <a:cubicBezTo>
                  <a:pt x="5679698" y="78116"/>
                  <a:pt x="5675616" y="79049"/>
                  <a:pt x="5673841" y="80911"/>
                </a:cubicBezTo>
                <a:cubicBezTo>
                  <a:pt x="5671980" y="82862"/>
                  <a:pt x="5669139" y="88672"/>
                  <a:pt x="5665324" y="98345"/>
                </a:cubicBezTo>
                <a:cubicBezTo>
                  <a:pt x="5661778" y="107568"/>
                  <a:pt x="5658494" y="113954"/>
                  <a:pt x="5655477" y="117509"/>
                </a:cubicBezTo>
                <a:cubicBezTo>
                  <a:pt x="5652457" y="121058"/>
                  <a:pt x="5647759" y="124298"/>
                  <a:pt x="5641369" y="127221"/>
                </a:cubicBezTo>
                <a:cubicBezTo>
                  <a:pt x="5651751" y="129971"/>
                  <a:pt x="5661865" y="139554"/>
                  <a:pt x="5671710" y="155967"/>
                </a:cubicBezTo>
                <a:lnTo>
                  <a:pt x="5698059" y="199747"/>
                </a:lnTo>
                <a:lnTo>
                  <a:pt x="5671710" y="199747"/>
                </a:lnTo>
                <a:lnTo>
                  <a:pt x="5646028" y="155967"/>
                </a:lnTo>
                <a:cubicBezTo>
                  <a:pt x="5640793" y="147097"/>
                  <a:pt x="5636224" y="141283"/>
                  <a:pt x="5632321" y="138532"/>
                </a:cubicBezTo>
                <a:cubicBezTo>
                  <a:pt x="5628416" y="135785"/>
                  <a:pt x="5623762" y="134407"/>
                  <a:pt x="5618346" y="134407"/>
                </a:cubicBezTo>
                <a:lnTo>
                  <a:pt x="5618346" y="199747"/>
                </a:lnTo>
                <a:lnTo>
                  <a:pt x="5593859" y="199747"/>
                </a:lnTo>
                <a:lnTo>
                  <a:pt x="5593859" y="134407"/>
                </a:lnTo>
                <a:cubicBezTo>
                  <a:pt x="5588536" y="134407"/>
                  <a:pt x="5583928" y="135761"/>
                  <a:pt x="5580022" y="138463"/>
                </a:cubicBezTo>
                <a:cubicBezTo>
                  <a:pt x="5576116" y="141171"/>
                  <a:pt x="5571547" y="147003"/>
                  <a:pt x="5566316" y="155967"/>
                </a:cubicBezTo>
                <a:lnTo>
                  <a:pt x="5540630" y="199747"/>
                </a:lnTo>
                <a:lnTo>
                  <a:pt x="5514278" y="199747"/>
                </a:lnTo>
                <a:lnTo>
                  <a:pt x="5540497" y="155967"/>
                </a:lnTo>
                <a:cubicBezTo>
                  <a:pt x="5550433" y="139554"/>
                  <a:pt x="5560593" y="129971"/>
                  <a:pt x="5570971" y="127221"/>
                </a:cubicBezTo>
                <a:cubicBezTo>
                  <a:pt x="5563875" y="123938"/>
                  <a:pt x="5558908" y="120363"/>
                  <a:pt x="5556071" y="116504"/>
                </a:cubicBezTo>
                <a:cubicBezTo>
                  <a:pt x="5553226" y="112644"/>
                  <a:pt x="5548972" y="103443"/>
                  <a:pt x="5543295" y="88896"/>
                </a:cubicBezTo>
                <a:cubicBezTo>
                  <a:pt x="5541339" y="84014"/>
                  <a:pt x="5539251" y="81001"/>
                  <a:pt x="5537037" y="79849"/>
                </a:cubicBezTo>
                <a:cubicBezTo>
                  <a:pt x="5534730" y="78693"/>
                  <a:pt x="5531318" y="78116"/>
                  <a:pt x="5526788" y="78116"/>
                </a:cubicBezTo>
                <a:cubicBezTo>
                  <a:pt x="5525637" y="78116"/>
                  <a:pt x="5523289" y="78156"/>
                  <a:pt x="5519740" y="78247"/>
                </a:cubicBezTo>
                <a:lnTo>
                  <a:pt x="5519740" y="58421"/>
                </a:lnTo>
                <a:lnTo>
                  <a:pt x="5523066" y="58421"/>
                </a:lnTo>
                <a:cubicBezTo>
                  <a:pt x="5532289" y="58421"/>
                  <a:pt x="5538792" y="58975"/>
                  <a:pt x="5542560" y="60082"/>
                </a:cubicBezTo>
                <a:cubicBezTo>
                  <a:pt x="5546333" y="61194"/>
                  <a:pt x="5549706" y="63544"/>
                  <a:pt x="5552676" y="67137"/>
                </a:cubicBezTo>
                <a:cubicBezTo>
                  <a:pt x="5555649" y="70731"/>
                  <a:pt x="5559527" y="78203"/>
                  <a:pt x="5564319" y="89562"/>
                </a:cubicBezTo>
                <a:cubicBezTo>
                  <a:pt x="5570176" y="103490"/>
                  <a:pt x="5574632" y="111961"/>
                  <a:pt x="5577693" y="114977"/>
                </a:cubicBezTo>
                <a:cubicBezTo>
                  <a:pt x="5580753" y="117997"/>
                  <a:pt x="5586142" y="119502"/>
                  <a:pt x="5593859" y="119502"/>
                </a:cubicBezTo>
                <a:lnTo>
                  <a:pt x="5593859" y="58421"/>
                </a:lnTo>
                <a:close/>
                <a:moveTo>
                  <a:pt x="5715360" y="58421"/>
                </a:moveTo>
                <a:lnTo>
                  <a:pt x="5739314" y="58421"/>
                </a:lnTo>
                <a:lnTo>
                  <a:pt x="5739314" y="117242"/>
                </a:lnTo>
                <a:lnTo>
                  <a:pt x="5805720" y="117242"/>
                </a:lnTo>
                <a:lnTo>
                  <a:pt x="5805720" y="58421"/>
                </a:lnTo>
                <a:lnTo>
                  <a:pt x="5829675" y="58421"/>
                </a:lnTo>
                <a:lnTo>
                  <a:pt x="5829675" y="199747"/>
                </a:lnTo>
                <a:lnTo>
                  <a:pt x="5805720" y="199747"/>
                </a:lnTo>
                <a:lnTo>
                  <a:pt x="5805720" y="137068"/>
                </a:lnTo>
                <a:lnTo>
                  <a:pt x="5739314" y="137068"/>
                </a:lnTo>
                <a:lnTo>
                  <a:pt x="5739314" y="199747"/>
                </a:lnTo>
                <a:lnTo>
                  <a:pt x="5715360" y="199747"/>
                </a:lnTo>
                <a:close/>
                <a:moveTo>
                  <a:pt x="5957960" y="182315"/>
                </a:moveTo>
                <a:cubicBezTo>
                  <a:pt x="5949091" y="189858"/>
                  <a:pt x="5940551" y="195177"/>
                  <a:pt x="5932343" y="198282"/>
                </a:cubicBezTo>
                <a:cubicBezTo>
                  <a:pt x="5924135" y="201388"/>
                  <a:pt x="5915328" y="202940"/>
                  <a:pt x="5905926" y="202940"/>
                </a:cubicBezTo>
                <a:cubicBezTo>
                  <a:pt x="5890403" y="202940"/>
                  <a:pt x="5878465" y="199145"/>
                  <a:pt x="5870128" y="191563"/>
                </a:cubicBezTo>
                <a:cubicBezTo>
                  <a:pt x="5861790" y="183983"/>
                  <a:pt x="5857617" y="174283"/>
                  <a:pt x="5857617" y="162483"/>
                </a:cubicBezTo>
                <a:cubicBezTo>
                  <a:pt x="5857617" y="155564"/>
                  <a:pt x="5859194" y="149245"/>
                  <a:pt x="5862344" y="143522"/>
                </a:cubicBezTo>
                <a:cubicBezTo>
                  <a:pt x="5865494" y="137802"/>
                  <a:pt x="5869620" y="133208"/>
                  <a:pt x="5874721" y="129749"/>
                </a:cubicBezTo>
                <a:cubicBezTo>
                  <a:pt x="5879820" y="126289"/>
                  <a:pt x="5885567" y="123672"/>
                  <a:pt x="5891954" y="121896"/>
                </a:cubicBezTo>
                <a:cubicBezTo>
                  <a:pt x="5896656" y="120658"/>
                  <a:pt x="5903751" y="119459"/>
                  <a:pt x="5913249" y="118303"/>
                </a:cubicBezTo>
                <a:cubicBezTo>
                  <a:pt x="5932588" y="115995"/>
                  <a:pt x="5946826" y="113246"/>
                  <a:pt x="5955966" y="110056"/>
                </a:cubicBezTo>
                <a:cubicBezTo>
                  <a:pt x="5956056" y="106769"/>
                  <a:pt x="5956096" y="104685"/>
                  <a:pt x="5956096" y="103800"/>
                </a:cubicBezTo>
                <a:cubicBezTo>
                  <a:pt x="5956096" y="94040"/>
                  <a:pt x="5953835" y="87164"/>
                  <a:pt x="5949314" y="83175"/>
                </a:cubicBezTo>
                <a:cubicBezTo>
                  <a:pt x="5943190" y="77761"/>
                  <a:pt x="5934095" y="75054"/>
                  <a:pt x="5922029" y="75054"/>
                </a:cubicBezTo>
                <a:cubicBezTo>
                  <a:pt x="5910760" y="75054"/>
                  <a:pt x="5902445" y="77030"/>
                  <a:pt x="5897081" y="80975"/>
                </a:cubicBezTo>
                <a:cubicBezTo>
                  <a:pt x="5891709" y="84925"/>
                  <a:pt x="5887739" y="91909"/>
                  <a:pt x="5885169" y="101938"/>
                </a:cubicBezTo>
                <a:lnTo>
                  <a:pt x="5861747" y="98741"/>
                </a:lnTo>
                <a:cubicBezTo>
                  <a:pt x="5863875" y="88719"/>
                  <a:pt x="5867381" y="80622"/>
                  <a:pt x="5872259" y="74453"/>
                </a:cubicBezTo>
                <a:cubicBezTo>
                  <a:pt x="5877137" y="68290"/>
                  <a:pt x="5884193" y="63541"/>
                  <a:pt x="5893416" y="60215"/>
                </a:cubicBezTo>
                <a:cubicBezTo>
                  <a:pt x="5902642" y="56884"/>
                  <a:pt x="5913335" y="55225"/>
                  <a:pt x="5925493" y="55225"/>
                </a:cubicBezTo>
                <a:cubicBezTo>
                  <a:pt x="5937556" y="55225"/>
                  <a:pt x="5947358" y="56643"/>
                  <a:pt x="5954900" y="59483"/>
                </a:cubicBezTo>
                <a:cubicBezTo>
                  <a:pt x="5962442" y="62324"/>
                  <a:pt x="5967986" y="65895"/>
                  <a:pt x="5971536" y="70197"/>
                </a:cubicBezTo>
                <a:cubicBezTo>
                  <a:pt x="5975082" y="74499"/>
                  <a:pt x="5977566" y="79936"/>
                  <a:pt x="5978987" y="86501"/>
                </a:cubicBezTo>
                <a:cubicBezTo>
                  <a:pt x="5979787" y="90585"/>
                  <a:pt x="5980184" y="97945"/>
                  <a:pt x="5980184" y="108590"/>
                </a:cubicBezTo>
                <a:lnTo>
                  <a:pt x="5980184" y="140530"/>
                </a:lnTo>
                <a:cubicBezTo>
                  <a:pt x="5980184" y="162796"/>
                  <a:pt x="5980690" y="176879"/>
                  <a:pt x="5981713" y="182776"/>
                </a:cubicBezTo>
                <a:cubicBezTo>
                  <a:pt x="5982735" y="188680"/>
                  <a:pt x="5984752" y="194336"/>
                  <a:pt x="5987772" y="199747"/>
                </a:cubicBezTo>
                <a:lnTo>
                  <a:pt x="5962752" y="199747"/>
                </a:lnTo>
                <a:cubicBezTo>
                  <a:pt x="5960267" y="194779"/>
                  <a:pt x="5958674" y="188968"/>
                  <a:pt x="5957960" y="182315"/>
                </a:cubicBezTo>
                <a:close/>
                <a:moveTo>
                  <a:pt x="5955966" y="128819"/>
                </a:moveTo>
                <a:cubicBezTo>
                  <a:pt x="5947271" y="132369"/>
                  <a:pt x="5934229" y="135383"/>
                  <a:pt x="5916841" y="137866"/>
                </a:cubicBezTo>
                <a:cubicBezTo>
                  <a:pt x="5906991" y="139289"/>
                  <a:pt x="5900029" y="140882"/>
                  <a:pt x="5895947" y="142658"/>
                </a:cubicBezTo>
                <a:cubicBezTo>
                  <a:pt x="5891864" y="144432"/>
                  <a:pt x="5888714" y="147025"/>
                  <a:pt x="5886497" y="150441"/>
                </a:cubicBezTo>
                <a:cubicBezTo>
                  <a:pt x="5884280" y="153857"/>
                  <a:pt x="5883171" y="157652"/>
                  <a:pt x="5883171" y="161821"/>
                </a:cubicBezTo>
                <a:cubicBezTo>
                  <a:pt x="5883171" y="168211"/>
                  <a:pt x="5885587" y="173528"/>
                  <a:pt x="5890424" y="177790"/>
                </a:cubicBezTo>
                <a:cubicBezTo>
                  <a:pt x="5895259" y="182049"/>
                  <a:pt x="5902333" y="184177"/>
                  <a:pt x="5911649" y="184177"/>
                </a:cubicBezTo>
                <a:cubicBezTo>
                  <a:pt x="5920878" y="184177"/>
                  <a:pt x="5929086" y="182157"/>
                  <a:pt x="5936271" y="178122"/>
                </a:cubicBezTo>
                <a:cubicBezTo>
                  <a:pt x="5943457" y="174086"/>
                  <a:pt x="5948733" y="168564"/>
                  <a:pt x="5952107" y="161555"/>
                </a:cubicBezTo>
                <a:cubicBezTo>
                  <a:pt x="5954677" y="156143"/>
                  <a:pt x="5955966" y="148159"/>
                  <a:pt x="5955966" y="13760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84476" y="755984"/>
            <a:ext cx="1795430" cy="147719"/>
          </a:xfrm>
          <a:custGeom>
            <a:avLst/>
            <a:gdLst/>
            <a:ahLst/>
            <a:cxnLst/>
            <a:rect l="l" t="t" r="r" b="b"/>
            <a:pathLst>
              <a:path w="1795430" h="147719">
                <a:moveTo>
                  <a:pt x="99540" y="92757"/>
                </a:moveTo>
                <a:lnTo>
                  <a:pt x="123095" y="95820"/>
                </a:lnTo>
                <a:cubicBezTo>
                  <a:pt x="120521" y="112053"/>
                  <a:pt x="113933" y="124764"/>
                  <a:pt x="103331" y="133941"/>
                </a:cubicBezTo>
                <a:cubicBezTo>
                  <a:pt x="92729" y="143125"/>
                  <a:pt x="79711" y="147719"/>
                  <a:pt x="64275" y="147719"/>
                </a:cubicBezTo>
                <a:cubicBezTo>
                  <a:pt x="44935" y="147719"/>
                  <a:pt x="29387" y="141393"/>
                  <a:pt x="17633" y="128754"/>
                </a:cubicBezTo>
                <a:cubicBezTo>
                  <a:pt x="5879" y="116113"/>
                  <a:pt x="0" y="97991"/>
                  <a:pt x="0" y="74394"/>
                </a:cubicBezTo>
                <a:cubicBezTo>
                  <a:pt x="0" y="59133"/>
                  <a:pt x="2528" y="45781"/>
                  <a:pt x="7585" y="34336"/>
                </a:cubicBezTo>
                <a:cubicBezTo>
                  <a:pt x="12639" y="22887"/>
                  <a:pt x="20339" y="14306"/>
                  <a:pt x="30676" y="8581"/>
                </a:cubicBezTo>
                <a:cubicBezTo>
                  <a:pt x="41011" y="2861"/>
                  <a:pt x="52251" y="0"/>
                  <a:pt x="64407" y="0"/>
                </a:cubicBezTo>
                <a:cubicBezTo>
                  <a:pt x="79754" y="0"/>
                  <a:pt x="92312" y="3883"/>
                  <a:pt x="102070" y="11642"/>
                </a:cubicBezTo>
                <a:cubicBezTo>
                  <a:pt x="111826" y="19406"/>
                  <a:pt x="118084" y="30434"/>
                  <a:pt x="120834" y="44715"/>
                </a:cubicBezTo>
                <a:lnTo>
                  <a:pt x="97545" y="48308"/>
                </a:lnTo>
                <a:cubicBezTo>
                  <a:pt x="95328" y="38818"/>
                  <a:pt x="91401" y="31676"/>
                  <a:pt x="85766" y="26884"/>
                </a:cubicBezTo>
                <a:cubicBezTo>
                  <a:pt x="80136" y="22089"/>
                  <a:pt x="73325" y="19695"/>
                  <a:pt x="65340" y="19695"/>
                </a:cubicBezTo>
                <a:cubicBezTo>
                  <a:pt x="53273" y="19695"/>
                  <a:pt x="43470" y="24021"/>
                  <a:pt x="35929" y="32673"/>
                </a:cubicBezTo>
                <a:cubicBezTo>
                  <a:pt x="28390" y="41324"/>
                  <a:pt x="24617" y="55011"/>
                  <a:pt x="24617" y="73727"/>
                </a:cubicBezTo>
                <a:cubicBezTo>
                  <a:pt x="24617" y="92713"/>
                  <a:pt x="28257" y="106509"/>
                  <a:pt x="35532" y="115112"/>
                </a:cubicBezTo>
                <a:cubicBezTo>
                  <a:pt x="42808" y="123724"/>
                  <a:pt x="52298" y="128026"/>
                  <a:pt x="64012" y="128026"/>
                </a:cubicBezTo>
                <a:cubicBezTo>
                  <a:pt x="73411" y="128026"/>
                  <a:pt x="81266" y="125143"/>
                  <a:pt x="87563" y="119376"/>
                </a:cubicBezTo>
                <a:cubicBezTo>
                  <a:pt x="93862" y="113607"/>
                  <a:pt x="97855" y="104737"/>
                  <a:pt x="99540" y="92757"/>
                </a:cubicBezTo>
                <a:close/>
                <a:moveTo>
                  <a:pt x="130680" y="3196"/>
                </a:moveTo>
                <a:lnTo>
                  <a:pt x="245523" y="3196"/>
                </a:lnTo>
                <a:lnTo>
                  <a:pt x="245523" y="23025"/>
                </a:lnTo>
                <a:lnTo>
                  <a:pt x="200013" y="23025"/>
                </a:lnTo>
                <a:lnTo>
                  <a:pt x="200013" y="144524"/>
                </a:lnTo>
                <a:lnTo>
                  <a:pt x="176195" y="144524"/>
                </a:lnTo>
                <a:lnTo>
                  <a:pt x="176195" y="23025"/>
                </a:lnTo>
                <a:lnTo>
                  <a:pt x="130680" y="23025"/>
                </a:lnTo>
                <a:close/>
                <a:moveTo>
                  <a:pt x="357368" y="127090"/>
                </a:moveTo>
                <a:cubicBezTo>
                  <a:pt x="348498" y="134632"/>
                  <a:pt x="339959" y="139956"/>
                  <a:pt x="331751" y="143060"/>
                </a:cubicBezTo>
                <a:cubicBezTo>
                  <a:pt x="323543" y="146163"/>
                  <a:pt x="314737" y="147719"/>
                  <a:pt x="305334" y="147719"/>
                </a:cubicBezTo>
                <a:cubicBezTo>
                  <a:pt x="289811" y="147719"/>
                  <a:pt x="277876" y="143923"/>
                  <a:pt x="269535" y="136338"/>
                </a:cubicBezTo>
                <a:cubicBezTo>
                  <a:pt x="261197" y="128757"/>
                  <a:pt x="257025" y="119062"/>
                  <a:pt x="257025" y="107261"/>
                </a:cubicBezTo>
                <a:cubicBezTo>
                  <a:pt x="257025" y="100342"/>
                  <a:pt x="258603" y="94024"/>
                  <a:pt x="261752" y="88297"/>
                </a:cubicBezTo>
                <a:cubicBezTo>
                  <a:pt x="264902" y="82576"/>
                  <a:pt x="269028" y="77986"/>
                  <a:pt x="274130" y="74523"/>
                </a:cubicBezTo>
                <a:cubicBezTo>
                  <a:pt x="279226" y="71067"/>
                  <a:pt x="284976" y="68450"/>
                  <a:pt x="291362" y="66675"/>
                </a:cubicBezTo>
                <a:cubicBezTo>
                  <a:pt x="296064" y="65433"/>
                  <a:pt x="303159" y="64234"/>
                  <a:pt x="312657" y="63082"/>
                </a:cubicBezTo>
                <a:cubicBezTo>
                  <a:pt x="331996" y="60770"/>
                  <a:pt x="346234" y="58023"/>
                  <a:pt x="355374" y="54830"/>
                </a:cubicBezTo>
                <a:cubicBezTo>
                  <a:pt x="355464" y="51548"/>
                  <a:pt x="355504" y="49463"/>
                  <a:pt x="355504" y="48574"/>
                </a:cubicBezTo>
                <a:cubicBezTo>
                  <a:pt x="355504" y="38818"/>
                  <a:pt x="353243" y="31941"/>
                  <a:pt x="348721" y="27950"/>
                </a:cubicBezTo>
                <a:cubicBezTo>
                  <a:pt x="342598" y="22539"/>
                  <a:pt x="333504" y="19832"/>
                  <a:pt x="321437" y="19832"/>
                </a:cubicBezTo>
                <a:cubicBezTo>
                  <a:pt x="310169" y="19832"/>
                  <a:pt x="301853" y="21804"/>
                  <a:pt x="296488" y="25754"/>
                </a:cubicBezTo>
                <a:cubicBezTo>
                  <a:pt x="291117" y="29700"/>
                  <a:pt x="287147" y="36687"/>
                  <a:pt x="284577" y="46713"/>
                </a:cubicBezTo>
                <a:lnTo>
                  <a:pt x="261154" y="43516"/>
                </a:lnTo>
                <a:cubicBezTo>
                  <a:pt x="263283" y="33493"/>
                  <a:pt x="266789" y="25397"/>
                  <a:pt x="271667" y="19230"/>
                </a:cubicBezTo>
                <a:cubicBezTo>
                  <a:pt x="276545" y="13066"/>
                  <a:pt x="283600" y="8315"/>
                  <a:pt x="292824" y="4988"/>
                </a:cubicBezTo>
                <a:cubicBezTo>
                  <a:pt x="302051" y="1662"/>
                  <a:pt x="312743" y="0"/>
                  <a:pt x="324901" y="0"/>
                </a:cubicBezTo>
                <a:cubicBezTo>
                  <a:pt x="336963" y="0"/>
                  <a:pt x="346766" y="1420"/>
                  <a:pt x="354309" y="4261"/>
                </a:cubicBezTo>
                <a:cubicBezTo>
                  <a:pt x="361850" y="7102"/>
                  <a:pt x="367395" y="10673"/>
                  <a:pt x="370944" y="14975"/>
                </a:cubicBezTo>
                <a:cubicBezTo>
                  <a:pt x="374490" y="19277"/>
                  <a:pt x="376974" y="24714"/>
                  <a:pt x="378396" y="31276"/>
                </a:cubicBezTo>
                <a:cubicBezTo>
                  <a:pt x="379196" y="35359"/>
                  <a:pt x="379591" y="42723"/>
                  <a:pt x="379591" y="53365"/>
                </a:cubicBezTo>
                <a:lnTo>
                  <a:pt x="379591" y="85304"/>
                </a:lnTo>
                <a:cubicBezTo>
                  <a:pt x="379591" y="107575"/>
                  <a:pt x="380102" y="121658"/>
                  <a:pt x="381121" y="127555"/>
                </a:cubicBezTo>
                <a:cubicBezTo>
                  <a:pt x="382143" y="133455"/>
                  <a:pt x="384160" y="139111"/>
                  <a:pt x="387180" y="144524"/>
                </a:cubicBezTo>
                <a:lnTo>
                  <a:pt x="362160" y="144524"/>
                </a:lnTo>
                <a:cubicBezTo>
                  <a:pt x="359676" y="139557"/>
                  <a:pt x="358081" y="133746"/>
                  <a:pt x="357368" y="127090"/>
                </a:cubicBezTo>
                <a:close/>
                <a:moveTo>
                  <a:pt x="355374" y="73594"/>
                </a:moveTo>
                <a:cubicBezTo>
                  <a:pt x="346680" y="77143"/>
                  <a:pt x="333641" y="80161"/>
                  <a:pt x="316249" y="82641"/>
                </a:cubicBezTo>
                <a:cubicBezTo>
                  <a:pt x="306399" y="84066"/>
                  <a:pt x="299437" y="85661"/>
                  <a:pt x="295355" y="87436"/>
                </a:cubicBezTo>
                <a:cubicBezTo>
                  <a:pt x="291272" y="89207"/>
                  <a:pt x="288123" y="91803"/>
                  <a:pt x="285905" y="95219"/>
                </a:cubicBezTo>
                <a:cubicBezTo>
                  <a:pt x="283687" y="98632"/>
                  <a:pt x="282578" y="102427"/>
                  <a:pt x="282578" y="106599"/>
                </a:cubicBezTo>
                <a:cubicBezTo>
                  <a:pt x="282578" y="112985"/>
                  <a:pt x="284993" y="118306"/>
                  <a:pt x="289832" y="122565"/>
                </a:cubicBezTo>
                <a:cubicBezTo>
                  <a:pt x="294667" y="126827"/>
                  <a:pt x="301741" y="128955"/>
                  <a:pt x="311061" y="128955"/>
                </a:cubicBezTo>
                <a:cubicBezTo>
                  <a:pt x="320284" y="128955"/>
                  <a:pt x="328492" y="126935"/>
                  <a:pt x="335678" y="122896"/>
                </a:cubicBezTo>
                <a:cubicBezTo>
                  <a:pt x="342863" y="118860"/>
                  <a:pt x="348142" y="113342"/>
                  <a:pt x="351515" y="106333"/>
                </a:cubicBezTo>
                <a:cubicBezTo>
                  <a:pt x="354085" y="100917"/>
                  <a:pt x="355374" y="92937"/>
                  <a:pt x="355374" y="82378"/>
                </a:cubicBezTo>
                <a:close/>
                <a:moveTo>
                  <a:pt x="397545" y="3196"/>
                </a:moveTo>
                <a:lnTo>
                  <a:pt x="512388" y="3196"/>
                </a:lnTo>
                <a:lnTo>
                  <a:pt x="512388" y="23025"/>
                </a:lnTo>
                <a:lnTo>
                  <a:pt x="466880" y="23025"/>
                </a:lnTo>
                <a:lnTo>
                  <a:pt x="466880" y="144524"/>
                </a:lnTo>
                <a:lnTo>
                  <a:pt x="443059" y="144524"/>
                </a:lnTo>
                <a:lnTo>
                  <a:pt x="443059" y="23025"/>
                </a:lnTo>
                <a:lnTo>
                  <a:pt x="397545" y="23025"/>
                </a:lnTo>
                <a:close/>
                <a:moveTo>
                  <a:pt x="534885" y="3196"/>
                </a:moveTo>
                <a:lnTo>
                  <a:pt x="558834" y="3196"/>
                </a:lnTo>
                <a:lnTo>
                  <a:pt x="558834" y="58423"/>
                </a:lnTo>
                <a:lnTo>
                  <a:pt x="589180" y="58423"/>
                </a:lnTo>
                <a:cubicBezTo>
                  <a:pt x="608961" y="58423"/>
                  <a:pt x="624200" y="62261"/>
                  <a:pt x="634892" y="69936"/>
                </a:cubicBezTo>
                <a:cubicBezTo>
                  <a:pt x="645581" y="77612"/>
                  <a:pt x="650927" y="88188"/>
                  <a:pt x="650927" y="101675"/>
                </a:cubicBezTo>
                <a:cubicBezTo>
                  <a:pt x="650927" y="113476"/>
                  <a:pt x="646470" y="123566"/>
                  <a:pt x="637553" y="131950"/>
                </a:cubicBezTo>
                <a:cubicBezTo>
                  <a:pt x="628635" y="140334"/>
                  <a:pt x="614373" y="144524"/>
                  <a:pt x="594767" y="144524"/>
                </a:cubicBezTo>
                <a:lnTo>
                  <a:pt x="534885" y="144524"/>
                </a:lnTo>
                <a:close/>
                <a:moveTo>
                  <a:pt x="558834" y="124829"/>
                </a:moveTo>
                <a:lnTo>
                  <a:pt x="583984" y="124829"/>
                </a:lnTo>
                <a:cubicBezTo>
                  <a:pt x="599155" y="124829"/>
                  <a:pt x="609980" y="122969"/>
                  <a:pt x="616457" y="119239"/>
                </a:cubicBezTo>
                <a:cubicBezTo>
                  <a:pt x="622933" y="115513"/>
                  <a:pt x="626174" y="109702"/>
                  <a:pt x="626174" y="101807"/>
                </a:cubicBezTo>
                <a:cubicBezTo>
                  <a:pt x="626174" y="95684"/>
                  <a:pt x="623779" y="90229"/>
                  <a:pt x="618984" y="85438"/>
                </a:cubicBezTo>
                <a:cubicBezTo>
                  <a:pt x="614193" y="80646"/>
                  <a:pt x="603595" y="78252"/>
                  <a:pt x="587181" y="78252"/>
                </a:cubicBezTo>
                <a:lnTo>
                  <a:pt x="558834" y="78252"/>
                </a:lnTo>
                <a:close/>
                <a:moveTo>
                  <a:pt x="750132" y="3196"/>
                </a:moveTo>
                <a:lnTo>
                  <a:pt x="831441" y="3196"/>
                </a:lnTo>
                <a:lnTo>
                  <a:pt x="831441" y="23025"/>
                </a:lnTo>
                <a:lnTo>
                  <a:pt x="774083" y="23025"/>
                </a:lnTo>
                <a:lnTo>
                  <a:pt x="774083" y="144524"/>
                </a:lnTo>
                <a:lnTo>
                  <a:pt x="750132" y="144524"/>
                </a:lnTo>
                <a:close/>
                <a:moveTo>
                  <a:pt x="854576" y="3196"/>
                </a:moveTo>
                <a:lnTo>
                  <a:pt x="965829" y="3196"/>
                </a:lnTo>
                <a:lnTo>
                  <a:pt x="965829" y="144524"/>
                </a:lnTo>
                <a:lnTo>
                  <a:pt x="942005" y="144524"/>
                </a:lnTo>
                <a:lnTo>
                  <a:pt x="942005" y="23025"/>
                </a:lnTo>
                <a:lnTo>
                  <a:pt x="878529" y="23025"/>
                </a:lnTo>
                <a:lnTo>
                  <a:pt x="878529" y="93423"/>
                </a:lnTo>
                <a:cubicBezTo>
                  <a:pt x="878529" y="109836"/>
                  <a:pt x="877997" y="120660"/>
                  <a:pt x="876935" y="125891"/>
                </a:cubicBezTo>
                <a:cubicBezTo>
                  <a:pt x="875866" y="131130"/>
                  <a:pt x="872939" y="135698"/>
                  <a:pt x="868147" y="139600"/>
                </a:cubicBezTo>
                <a:cubicBezTo>
                  <a:pt x="863355" y="143506"/>
                  <a:pt x="856436" y="145457"/>
                  <a:pt x="847390" y="145457"/>
                </a:cubicBezTo>
                <a:cubicBezTo>
                  <a:pt x="841798" y="145457"/>
                  <a:pt x="835366" y="145105"/>
                  <a:pt x="828090" y="144388"/>
                </a:cubicBezTo>
                <a:lnTo>
                  <a:pt x="828090" y="124433"/>
                </a:lnTo>
                <a:lnTo>
                  <a:pt x="838605" y="124433"/>
                </a:lnTo>
                <a:cubicBezTo>
                  <a:pt x="843577" y="124433"/>
                  <a:pt x="847123" y="123922"/>
                  <a:pt x="849254" y="122900"/>
                </a:cubicBezTo>
                <a:cubicBezTo>
                  <a:pt x="851382" y="121881"/>
                  <a:pt x="852800" y="120261"/>
                  <a:pt x="853510" y="118044"/>
                </a:cubicBezTo>
                <a:cubicBezTo>
                  <a:pt x="854219" y="115826"/>
                  <a:pt x="854576" y="108594"/>
                  <a:pt x="854576" y="96350"/>
                </a:cubicBezTo>
                <a:close/>
                <a:moveTo>
                  <a:pt x="1094112" y="127090"/>
                </a:moveTo>
                <a:cubicBezTo>
                  <a:pt x="1085242" y="134632"/>
                  <a:pt x="1076703" y="139956"/>
                  <a:pt x="1068495" y="143060"/>
                </a:cubicBezTo>
                <a:cubicBezTo>
                  <a:pt x="1060287" y="146163"/>
                  <a:pt x="1051480" y="147719"/>
                  <a:pt x="1042077" y="147719"/>
                </a:cubicBezTo>
                <a:cubicBezTo>
                  <a:pt x="1026554" y="147719"/>
                  <a:pt x="1014620" y="143923"/>
                  <a:pt x="1006280" y="136338"/>
                </a:cubicBezTo>
                <a:cubicBezTo>
                  <a:pt x="997942" y="128757"/>
                  <a:pt x="993769" y="119062"/>
                  <a:pt x="993769" y="107261"/>
                </a:cubicBezTo>
                <a:cubicBezTo>
                  <a:pt x="993769" y="100342"/>
                  <a:pt x="995346" y="94024"/>
                  <a:pt x="998496" y="88297"/>
                </a:cubicBezTo>
                <a:cubicBezTo>
                  <a:pt x="1001646" y="82576"/>
                  <a:pt x="1005772" y="77986"/>
                  <a:pt x="1010873" y="74523"/>
                </a:cubicBezTo>
                <a:cubicBezTo>
                  <a:pt x="1015970" y="71067"/>
                  <a:pt x="1021719" y="68450"/>
                  <a:pt x="1028106" y="66675"/>
                </a:cubicBezTo>
                <a:cubicBezTo>
                  <a:pt x="1032808" y="65433"/>
                  <a:pt x="1039903" y="64234"/>
                  <a:pt x="1049400" y="63082"/>
                </a:cubicBezTo>
                <a:cubicBezTo>
                  <a:pt x="1068740" y="60770"/>
                  <a:pt x="1082978" y="58023"/>
                  <a:pt x="1092118" y="54830"/>
                </a:cubicBezTo>
                <a:cubicBezTo>
                  <a:pt x="1092208" y="51548"/>
                  <a:pt x="1092247" y="49463"/>
                  <a:pt x="1092247" y="48574"/>
                </a:cubicBezTo>
                <a:cubicBezTo>
                  <a:pt x="1092247" y="38818"/>
                  <a:pt x="1089987" y="31941"/>
                  <a:pt x="1085464" y="27950"/>
                </a:cubicBezTo>
                <a:cubicBezTo>
                  <a:pt x="1079342" y="22539"/>
                  <a:pt x="1070247" y="19832"/>
                  <a:pt x="1058181" y="19832"/>
                </a:cubicBezTo>
                <a:cubicBezTo>
                  <a:pt x="1046912" y="19832"/>
                  <a:pt x="1038596" y="21804"/>
                  <a:pt x="1033233" y="25754"/>
                </a:cubicBezTo>
                <a:cubicBezTo>
                  <a:pt x="1027861" y="29700"/>
                  <a:pt x="1023891" y="36687"/>
                  <a:pt x="1021320" y="46713"/>
                </a:cubicBezTo>
                <a:lnTo>
                  <a:pt x="997899" y="43516"/>
                </a:lnTo>
                <a:cubicBezTo>
                  <a:pt x="1000026" y="33493"/>
                  <a:pt x="1003533" y="25397"/>
                  <a:pt x="1008411" y="19230"/>
                </a:cubicBezTo>
                <a:cubicBezTo>
                  <a:pt x="1013289" y="13066"/>
                  <a:pt x="1020345" y="8315"/>
                  <a:pt x="1029568" y="4988"/>
                </a:cubicBezTo>
                <a:cubicBezTo>
                  <a:pt x="1038794" y="1662"/>
                  <a:pt x="1049486" y="0"/>
                  <a:pt x="1061644" y="0"/>
                </a:cubicBezTo>
                <a:cubicBezTo>
                  <a:pt x="1073707" y="0"/>
                  <a:pt x="1083510" y="1420"/>
                  <a:pt x="1091052" y="4261"/>
                </a:cubicBezTo>
                <a:cubicBezTo>
                  <a:pt x="1098593" y="7102"/>
                  <a:pt x="1104138" y="10673"/>
                  <a:pt x="1107688" y="14975"/>
                </a:cubicBezTo>
                <a:cubicBezTo>
                  <a:pt x="1111234" y="19277"/>
                  <a:pt x="1113718" y="24714"/>
                  <a:pt x="1115139" y="31276"/>
                </a:cubicBezTo>
                <a:cubicBezTo>
                  <a:pt x="1115939" y="35359"/>
                  <a:pt x="1116335" y="42723"/>
                  <a:pt x="1116335" y="53365"/>
                </a:cubicBezTo>
                <a:lnTo>
                  <a:pt x="1116335" y="85304"/>
                </a:lnTo>
                <a:cubicBezTo>
                  <a:pt x="1116335" y="107575"/>
                  <a:pt x="1116846" y="121658"/>
                  <a:pt x="1117865" y="127555"/>
                </a:cubicBezTo>
                <a:cubicBezTo>
                  <a:pt x="1118887" y="133455"/>
                  <a:pt x="1120904" y="139111"/>
                  <a:pt x="1123924" y="144524"/>
                </a:cubicBezTo>
                <a:lnTo>
                  <a:pt x="1098903" y="144524"/>
                </a:lnTo>
                <a:cubicBezTo>
                  <a:pt x="1096419" y="139557"/>
                  <a:pt x="1094825" y="133746"/>
                  <a:pt x="1094112" y="127090"/>
                </a:cubicBezTo>
                <a:close/>
                <a:moveTo>
                  <a:pt x="1092118" y="73594"/>
                </a:moveTo>
                <a:cubicBezTo>
                  <a:pt x="1083423" y="77143"/>
                  <a:pt x="1070384" y="80161"/>
                  <a:pt x="1052993" y="82641"/>
                </a:cubicBezTo>
                <a:cubicBezTo>
                  <a:pt x="1043143" y="84066"/>
                  <a:pt x="1036181" y="85661"/>
                  <a:pt x="1032099" y="87436"/>
                </a:cubicBezTo>
                <a:cubicBezTo>
                  <a:pt x="1028016" y="89207"/>
                  <a:pt x="1024866" y="91803"/>
                  <a:pt x="1022649" y="95219"/>
                </a:cubicBezTo>
                <a:cubicBezTo>
                  <a:pt x="1020431" y="98632"/>
                  <a:pt x="1019321" y="102427"/>
                  <a:pt x="1019321" y="106599"/>
                </a:cubicBezTo>
                <a:cubicBezTo>
                  <a:pt x="1019321" y="112985"/>
                  <a:pt x="1021738" y="118306"/>
                  <a:pt x="1026576" y="122565"/>
                </a:cubicBezTo>
                <a:cubicBezTo>
                  <a:pt x="1031411" y="126827"/>
                  <a:pt x="1038484" y="128955"/>
                  <a:pt x="1047801" y="128955"/>
                </a:cubicBezTo>
                <a:cubicBezTo>
                  <a:pt x="1057029" y="128955"/>
                  <a:pt x="1065237" y="126935"/>
                  <a:pt x="1072423" y="122896"/>
                </a:cubicBezTo>
                <a:cubicBezTo>
                  <a:pt x="1079607" y="118860"/>
                  <a:pt x="1084885" y="113342"/>
                  <a:pt x="1088258" y="106333"/>
                </a:cubicBezTo>
                <a:cubicBezTo>
                  <a:pt x="1090829" y="100917"/>
                  <a:pt x="1092118" y="92937"/>
                  <a:pt x="1092118" y="82378"/>
                </a:cubicBezTo>
                <a:close/>
                <a:moveTo>
                  <a:pt x="1153598" y="3196"/>
                </a:moveTo>
                <a:lnTo>
                  <a:pt x="1208822" y="3196"/>
                </a:lnTo>
                <a:cubicBezTo>
                  <a:pt x="1222398" y="3196"/>
                  <a:pt x="1232488" y="4326"/>
                  <a:pt x="1239103" y="6591"/>
                </a:cubicBezTo>
                <a:cubicBezTo>
                  <a:pt x="1245708" y="8852"/>
                  <a:pt x="1251388" y="12996"/>
                  <a:pt x="1256133" y="19029"/>
                </a:cubicBezTo>
                <a:cubicBezTo>
                  <a:pt x="1260878" y="25062"/>
                  <a:pt x="1263254" y="32295"/>
                  <a:pt x="1263254" y="40726"/>
                </a:cubicBezTo>
                <a:cubicBezTo>
                  <a:pt x="1263254" y="47468"/>
                  <a:pt x="1261857" y="53344"/>
                  <a:pt x="1259064" y="58355"/>
                </a:cubicBezTo>
                <a:cubicBezTo>
                  <a:pt x="1256267" y="63370"/>
                  <a:pt x="1252073" y="67560"/>
                  <a:pt x="1246485" y="70934"/>
                </a:cubicBezTo>
                <a:cubicBezTo>
                  <a:pt x="1253142" y="73152"/>
                  <a:pt x="1258664" y="77298"/>
                  <a:pt x="1263056" y="83375"/>
                </a:cubicBezTo>
                <a:cubicBezTo>
                  <a:pt x="1267449" y="89456"/>
                  <a:pt x="1269641" y="96663"/>
                  <a:pt x="1269641" y="105001"/>
                </a:cubicBezTo>
                <a:cubicBezTo>
                  <a:pt x="1268756" y="118399"/>
                  <a:pt x="1263964" y="128332"/>
                  <a:pt x="1255270" y="134808"/>
                </a:cubicBezTo>
                <a:cubicBezTo>
                  <a:pt x="1246575" y="141285"/>
                  <a:pt x="1233932" y="144524"/>
                  <a:pt x="1217344" y="144524"/>
                </a:cubicBezTo>
                <a:lnTo>
                  <a:pt x="1153598" y="144524"/>
                </a:lnTo>
                <a:close/>
                <a:moveTo>
                  <a:pt x="1177550" y="62683"/>
                </a:moveTo>
                <a:lnTo>
                  <a:pt x="1203102" y="62683"/>
                </a:lnTo>
                <a:cubicBezTo>
                  <a:pt x="1213308" y="62683"/>
                  <a:pt x="1220314" y="62149"/>
                  <a:pt x="1224133" y="61084"/>
                </a:cubicBezTo>
                <a:cubicBezTo>
                  <a:pt x="1227946" y="60022"/>
                  <a:pt x="1231358" y="57870"/>
                  <a:pt x="1234379" y="54633"/>
                </a:cubicBezTo>
                <a:cubicBezTo>
                  <a:pt x="1237392" y="51393"/>
                  <a:pt x="1238901" y="47511"/>
                  <a:pt x="1238901" y="42986"/>
                </a:cubicBezTo>
                <a:cubicBezTo>
                  <a:pt x="1238901" y="35534"/>
                  <a:pt x="1236258" y="30344"/>
                  <a:pt x="1230981" y="27413"/>
                </a:cubicBezTo>
                <a:cubicBezTo>
                  <a:pt x="1225703" y="24490"/>
                  <a:pt x="1216678" y="23025"/>
                  <a:pt x="1203901" y="23025"/>
                </a:cubicBezTo>
                <a:lnTo>
                  <a:pt x="1177550" y="23025"/>
                </a:lnTo>
                <a:close/>
                <a:moveTo>
                  <a:pt x="1177550" y="124829"/>
                </a:moveTo>
                <a:lnTo>
                  <a:pt x="1209089" y="124829"/>
                </a:lnTo>
                <a:cubicBezTo>
                  <a:pt x="1222665" y="124829"/>
                  <a:pt x="1231982" y="123252"/>
                  <a:pt x="1237039" y="120102"/>
                </a:cubicBezTo>
                <a:cubicBezTo>
                  <a:pt x="1242093" y="116953"/>
                  <a:pt x="1244758" y="111519"/>
                  <a:pt x="1245024" y="103802"/>
                </a:cubicBezTo>
                <a:cubicBezTo>
                  <a:pt x="1245024" y="99277"/>
                  <a:pt x="1243559" y="95082"/>
                  <a:pt x="1240632" y="91224"/>
                </a:cubicBezTo>
                <a:cubicBezTo>
                  <a:pt x="1237706" y="87364"/>
                  <a:pt x="1233889" y="84927"/>
                  <a:pt x="1229184" y="83908"/>
                </a:cubicBezTo>
                <a:cubicBezTo>
                  <a:pt x="1224482" y="82886"/>
                  <a:pt x="1216941" y="82378"/>
                  <a:pt x="1206565" y="82378"/>
                </a:cubicBezTo>
                <a:lnTo>
                  <a:pt x="1177550" y="82378"/>
                </a:lnTo>
                <a:close/>
                <a:moveTo>
                  <a:pt x="1298387" y="3196"/>
                </a:moveTo>
                <a:lnTo>
                  <a:pt x="1322341" y="3196"/>
                </a:lnTo>
                <a:lnTo>
                  <a:pt x="1322341" y="62016"/>
                </a:lnTo>
                <a:lnTo>
                  <a:pt x="1388747" y="62016"/>
                </a:lnTo>
                <a:lnTo>
                  <a:pt x="1388747" y="3196"/>
                </a:lnTo>
                <a:lnTo>
                  <a:pt x="1412701" y="3196"/>
                </a:lnTo>
                <a:lnTo>
                  <a:pt x="1412701" y="144524"/>
                </a:lnTo>
                <a:lnTo>
                  <a:pt x="1388747" y="144524"/>
                </a:lnTo>
                <a:lnTo>
                  <a:pt x="1388747" y="81845"/>
                </a:lnTo>
                <a:lnTo>
                  <a:pt x="1322341" y="81845"/>
                </a:lnTo>
                <a:lnTo>
                  <a:pt x="1322341" y="144524"/>
                </a:lnTo>
                <a:lnTo>
                  <a:pt x="1298387" y="144524"/>
                </a:lnTo>
                <a:close/>
                <a:moveTo>
                  <a:pt x="1583309" y="3196"/>
                </a:moveTo>
                <a:lnTo>
                  <a:pt x="1607259" y="3196"/>
                </a:lnTo>
                <a:lnTo>
                  <a:pt x="1607259" y="144524"/>
                </a:lnTo>
                <a:lnTo>
                  <a:pt x="1583309" y="144524"/>
                </a:lnTo>
                <a:close/>
                <a:moveTo>
                  <a:pt x="1449295" y="3196"/>
                </a:moveTo>
                <a:lnTo>
                  <a:pt x="1473254" y="3196"/>
                </a:lnTo>
                <a:lnTo>
                  <a:pt x="1473254" y="58423"/>
                </a:lnTo>
                <a:lnTo>
                  <a:pt x="1503590" y="58423"/>
                </a:lnTo>
                <a:cubicBezTo>
                  <a:pt x="1523375" y="58423"/>
                  <a:pt x="1538614" y="62261"/>
                  <a:pt x="1549306" y="69936"/>
                </a:cubicBezTo>
                <a:cubicBezTo>
                  <a:pt x="1559995" y="77612"/>
                  <a:pt x="1565341" y="88188"/>
                  <a:pt x="1565341" y="101675"/>
                </a:cubicBezTo>
                <a:cubicBezTo>
                  <a:pt x="1565341" y="113476"/>
                  <a:pt x="1560885" y="123566"/>
                  <a:pt x="1551971" y="131950"/>
                </a:cubicBezTo>
                <a:cubicBezTo>
                  <a:pt x="1543054" y="140334"/>
                  <a:pt x="1528787" y="144524"/>
                  <a:pt x="1509181" y="144524"/>
                </a:cubicBezTo>
                <a:lnTo>
                  <a:pt x="1449295" y="144524"/>
                </a:lnTo>
                <a:close/>
                <a:moveTo>
                  <a:pt x="1473254" y="124829"/>
                </a:moveTo>
                <a:lnTo>
                  <a:pt x="1498402" y="124829"/>
                </a:lnTo>
                <a:cubicBezTo>
                  <a:pt x="1513574" y="124829"/>
                  <a:pt x="1524398" y="122969"/>
                  <a:pt x="1530875" y="119239"/>
                </a:cubicBezTo>
                <a:cubicBezTo>
                  <a:pt x="1537351" y="115513"/>
                  <a:pt x="1540588" y="109702"/>
                  <a:pt x="1540588" y="101807"/>
                </a:cubicBezTo>
                <a:cubicBezTo>
                  <a:pt x="1540588" y="95684"/>
                  <a:pt x="1538194" y="90229"/>
                  <a:pt x="1533402" y="85438"/>
                </a:cubicBezTo>
                <a:cubicBezTo>
                  <a:pt x="1528610" y="80646"/>
                  <a:pt x="1518009" y="78252"/>
                  <a:pt x="1501600" y="78252"/>
                </a:cubicBezTo>
                <a:lnTo>
                  <a:pt x="1473254" y="78252"/>
                </a:lnTo>
                <a:close/>
                <a:moveTo>
                  <a:pt x="1645318" y="3196"/>
                </a:moveTo>
                <a:lnTo>
                  <a:pt x="1682579" y="3196"/>
                </a:lnTo>
                <a:lnTo>
                  <a:pt x="1719709" y="116311"/>
                </a:lnTo>
                <a:lnTo>
                  <a:pt x="1760966" y="3196"/>
                </a:lnTo>
                <a:lnTo>
                  <a:pt x="1795431" y="3196"/>
                </a:lnTo>
                <a:lnTo>
                  <a:pt x="1795431" y="144524"/>
                </a:lnTo>
                <a:lnTo>
                  <a:pt x="1771478" y="144524"/>
                </a:lnTo>
                <a:lnTo>
                  <a:pt x="1771478" y="30747"/>
                </a:lnTo>
                <a:lnTo>
                  <a:pt x="1729688" y="144524"/>
                </a:lnTo>
                <a:lnTo>
                  <a:pt x="1708265" y="144524"/>
                </a:lnTo>
                <a:lnTo>
                  <a:pt x="1668741" y="25285"/>
                </a:lnTo>
                <a:lnTo>
                  <a:pt x="1668741" y="144524"/>
                </a:lnTo>
                <a:lnTo>
                  <a:pt x="1645318" y="1445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188628" y="705684"/>
            <a:ext cx="3080166" cy="248987"/>
          </a:xfrm>
          <a:custGeom>
            <a:avLst/>
            <a:gdLst/>
            <a:ahLst/>
            <a:cxnLst/>
            <a:rect l="l" t="t" r="r" b="b"/>
            <a:pathLst>
              <a:path w="3080166" h="248987">
                <a:moveTo>
                  <a:pt x="0" y="53496"/>
                </a:moveTo>
                <a:lnTo>
                  <a:pt x="111517" y="53496"/>
                </a:lnTo>
                <a:lnTo>
                  <a:pt x="111517" y="194824"/>
                </a:lnTo>
                <a:lnTo>
                  <a:pt x="87563" y="194824"/>
                </a:lnTo>
                <a:lnTo>
                  <a:pt x="87563" y="73325"/>
                </a:lnTo>
                <a:lnTo>
                  <a:pt x="23951" y="73325"/>
                </a:lnTo>
                <a:lnTo>
                  <a:pt x="23951" y="194824"/>
                </a:lnTo>
                <a:lnTo>
                  <a:pt x="0" y="194824"/>
                </a:lnTo>
                <a:close/>
                <a:moveTo>
                  <a:pt x="159159" y="53496"/>
                </a:moveTo>
                <a:lnTo>
                  <a:pt x="270414" y="53496"/>
                </a:lnTo>
                <a:lnTo>
                  <a:pt x="270414" y="194824"/>
                </a:lnTo>
                <a:lnTo>
                  <a:pt x="246588" y="194824"/>
                </a:lnTo>
                <a:lnTo>
                  <a:pt x="246588" y="73325"/>
                </a:lnTo>
                <a:lnTo>
                  <a:pt x="183117" y="73325"/>
                </a:lnTo>
                <a:lnTo>
                  <a:pt x="183117" y="143723"/>
                </a:lnTo>
                <a:cubicBezTo>
                  <a:pt x="183117" y="160136"/>
                  <a:pt x="182584" y="170960"/>
                  <a:pt x="181519" y="176191"/>
                </a:cubicBezTo>
                <a:cubicBezTo>
                  <a:pt x="180453" y="181430"/>
                  <a:pt x="177527" y="185998"/>
                  <a:pt x="172735" y="189900"/>
                </a:cubicBezTo>
                <a:cubicBezTo>
                  <a:pt x="167943" y="193806"/>
                  <a:pt x="161025" y="195757"/>
                  <a:pt x="151973" y="195757"/>
                </a:cubicBezTo>
                <a:cubicBezTo>
                  <a:pt x="146387" y="195757"/>
                  <a:pt x="139950" y="195405"/>
                  <a:pt x="132678" y="194688"/>
                </a:cubicBezTo>
                <a:lnTo>
                  <a:pt x="132678" y="174733"/>
                </a:lnTo>
                <a:lnTo>
                  <a:pt x="143194" y="174733"/>
                </a:lnTo>
                <a:cubicBezTo>
                  <a:pt x="148161" y="174733"/>
                  <a:pt x="151708" y="174222"/>
                  <a:pt x="153842" y="173200"/>
                </a:cubicBezTo>
                <a:cubicBezTo>
                  <a:pt x="155970" y="172181"/>
                  <a:pt x="157389" y="170561"/>
                  <a:pt x="158097" y="168344"/>
                </a:cubicBezTo>
                <a:cubicBezTo>
                  <a:pt x="158806" y="166126"/>
                  <a:pt x="159159" y="158894"/>
                  <a:pt x="159159" y="146650"/>
                </a:cubicBezTo>
                <a:close/>
                <a:moveTo>
                  <a:pt x="398696" y="177390"/>
                </a:moveTo>
                <a:cubicBezTo>
                  <a:pt x="389825" y="184932"/>
                  <a:pt x="381287" y="190256"/>
                  <a:pt x="373079" y="193360"/>
                </a:cubicBezTo>
                <a:cubicBezTo>
                  <a:pt x="364874" y="196463"/>
                  <a:pt x="356068" y="198019"/>
                  <a:pt x="346666" y="198019"/>
                </a:cubicBezTo>
                <a:cubicBezTo>
                  <a:pt x="331142" y="198019"/>
                  <a:pt x="319204" y="194223"/>
                  <a:pt x="310867" y="186638"/>
                </a:cubicBezTo>
                <a:cubicBezTo>
                  <a:pt x="302529" y="179057"/>
                  <a:pt x="298357" y="169362"/>
                  <a:pt x="298357" y="157561"/>
                </a:cubicBezTo>
                <a:cubicBezTo>
                  <a:pt x="298357" y="150642"/>
                  <a:pt x="299933" y="144324"/>
                  <a:pt x="303084" y="138597"/>
                </a:cubicBezTo>
                <a:cubicBezTo>
                  <a:pt x="306234" y="132876"/>
                  <a:pt x="310359" y="128286"/>
                  <a:pt x="315457" y="124823"/>
                </a:cubicBezTo>
                <a:cubicBezTo>
                  <a:pt x="320558" y="121367"/>
                  <a:pt x="326307" y="118750"/>
                  <a:pt x="332693" y="116975"/>
                </a:cubicBezTo>
                <a:cubicBezTo>
                  <a:pt x="337396" y="115733"/>
                  <a:pt x="344491" y="114534"/>
                  <a:pt x="353987" y="113382"/>
                </a:cubicBezTo>
                <a:cubicBezTo>
                  <a:pt x="373327" y="111070"/>
                  <a:pt x="387565" y="108323"/>
                  <a:pt x="396705" y="105130"/>
                </a:cubicBezTo>
                <a:cubicBezTo>
                  <a:pt x="396791" y="101848"/>
                  <a:pt x="396834" y="99763"/>
                  <a:pt x="396834" y="98874"/>
                </a:cubicBezTo>
                <a:cubicBezTo>
                  <a:pt x="396834" y="89118"/>
                  <a:pt x="394574" y="82241"/>
                  <a:pt x="390049" y="78250"/>
                </a:cubicBezTo>
                <a:cubicBezTo>
                  <a:pt x="383929" y="72839"/>
                  <a:pt x="374836" y="70132"/>
                  <a:pt x="362768" y="70132"/>
                </a:cubicBezTo>
                <a:cubicBezTo>
                  <a:pt x="351501" y="70132"/>
                  <a:pt x="343184" y="72104"/>
                  <a:pt x="337816" y="76054"/>
                </a:cubicBezTo>
                <a:cubicBezTo>
                  <a:pt x="332449" y="80000"/>
                  <a:pt x="328478" y="86987"/>
                  <a:pt x="325904" y="97013"/>
                </a:cubicBezTo>
                <a:lnTo>
                  <a:pt x="302486" y="93816"/>
                </a:lnTo>
                <a:cubicBezTo>
                  <a:pt x="304613" y="83793"/>
                  <a:pt x="308116" y="75697"/>
                  <a:pt x="312998" y="69530"/>
                </a:cubicBezTo>
                <a:cubicBezTo>
                  <a:pt x="317876" y="63366"/>
                  <a:pt x="324928" y="58615"/>
                  <a:pt x="334155" y="55288"/>
                </a:cubicBezTo>
                <a:cubicBezTo>
                  <a:pt x="343383" y="51962"/>
                  <a:pt x="354074" y="50300"/>
                  <a:pt x="366231" y="50300"/>
                </a:cubicBezTo>
                <a:cubicBezTo>
                  <a:pt x="378291" y="50300"/>
                  <a:pt x="388094" y="51720"/>
                  <a:pt x="395639" y="54561"/>
                </a:cubicBezTo>
                <a:cubicBezTo>
                  <a:pt x="403182" y="57402"/>
                  <a:pt x="408725" y="60973"/>
                  <a:pt x="412275" y="65275"/>
                </a:cubicBezTo>
                <a:cubicBezTo>
                  <a:pt x="415821" y="69577"/>
                  <a:pt x="418305" y="75014"/>
                  <a:pt x="419727" y="81576"/>
                </a:cubicBezTo>
                <a:cubicBezTo>
                  <a:pt x="420526" y="85659"/>
                  <a:pt x="420923" y="93023"/>
                  <a:pt x="420923" y="103665"/>
                </a:cubicBezTo>
                <a:lnTo>
                  <a:pt x="420923" y="135604"/>
                </a:lnTo>
                <a:cubicBezTo>
                  <a:pt x="420923" y="157875"/>
                  <a:pt x="421430" y="171958"/>
                  <a:pt x="422453" y="177855"/>
                </a:cubicBezTo>
                <a:cubicBezTo>
                  <a:pt x="423475" y="183755"/>
                  <a:pt x="425491" y="189411"/>
                  <a:pt x="428508" y="194824"/>
                </a:cubicBezTo>
                <a:lnTo>
                  <a:pt x="403488" y="194824"/>
                </a:lnTo>
                <a:cubicBezTo>
                  <a:pt x="401008" y="189857"/>
                  <a:pt x="399409" y="184046"/>
                  <a:pt x="398696" y="177390"/>
                </a:cubicBezTo>
                <a:close/>
                <a:moveTo>
                  <a:pt x="396705" y="123894"/>
                </a:moveTo>
                <a:cubicBezTo>
                  <a:pt x="388012" y="127443"/>
                  <a:pt x="374969" y="130461"/>
                  <a:pt x="357580" y="132941"/>
                </a:cubicBezTo>
                <a:cubicBezTo>
                  <a:pt x="347731" y="134366"/>
                  <a:pt x="340769" y="135961"/>
                  <a:pt x="336682" y="137736"/>
                </a:cubicBezTo>
                <a:cubicBezTo>
                  <a:pt x="332600" y="139507"/>
                  <a:pt x="329453" y="142103"/>
                  <a:pt x="327236" y="145519"/>
                </a:cubicBezTo>
                <a:cubicBezTo>
                  <a:pt x="325018" y="148932"/>
                  <a:pt x="323910" y="152727"/>
                  <a:pt x="323910" y="156899"/>
                </a:cubicBezTo>
                <a:cubicBezTo>
                  <a:pt x="323910" y="163285"/>
                  <a:pt x="326325" y="168606"/>
                  <a:pt x="331164" y="172865"/>
                </a:cubicBezTo>
                <a:cubicBezTo>
                  <a:pt x="335999" y="177127"/>
                  <a:pt x="343073" y="179255"/>
                  <a:pt x="352390" y="179255"/>
                </a:cubicBezTo>
                <a:cubicBezTo>
                  <a:pt x="361616" y="179255"/>
                  <a:pt x="369824" y="177235"/>
                  <a:pt x="377010" y="173196"/>
                </a:cubicBezTo>
                <a:cubicBezTo>
                  <a:pt x="384195" y="169160"/>
                  <a:pt x="389473" y="163642"/>
                  <a:pt x="392846" y="156633"/>
                </a:cubicBezTo>
                <a:cubicBezTo>
                  <a:pt x="395417" y="151217"/>
                  <a:pt x="396705" y="143237"/>
                  <a:pt x="396705" y="132678"/>
                </a:cubicBezTo>
                <a:close/>
                <a:moveTo>
                  <a:pt x="458452" y="53496"/>
                </a:moveTo>
                <a:lnTo>
                  <a:pt x="482403" y="53496"/>
                </a:lnTo>
                <a:lnTo>
                  <a:pt x="482403" y="175129"/>
                </a:lnTo>
                <a:lnTo>
                  <a:pt x="548676" y="175129"/>
                </a:lnTo>
                <a:lnTo>
                  <a:pt x="548676" y="53496"/>
                </a:lnTo>
                <a:lnTo>
                  <a:pt x="572630" y="53496"/>
                </a:lnTo>
                <a:lnTo>
                  <a:pt x="572630" y="175129"/>
                </a:lnTo>
                <a:lnTo>
                  <a:pt x="588067" y="175129"/>
                </a:lnTo>
                <a:lnTo>
                  <a:pt x="588067" y="234879"/>
                </a:lnTo>
                <a:lnTo>
                  <a:pt x="568371" y="234879"/>
                </a:lnTo>
                <a:lnTo>
                  <a:pt x="568371" y="194824"/>
                </a:lnTo>
                <a:lnTo>
                  <a:pt x="458452" y="194824"/>
                </a:lnTo>
                <a:close/>
                <a:moveTo>
                  <a:pt x="633049" y="53496"/>
                </a:moveTo>
                <a:lnTo>
                  <a:pt x="731527" y="53496"/>
                </a:lnTo>
                <a:lnTo>
                  <a:pt x="731527" y="175129"/>
                </a:lnTo>
                <a:lnTo>
                  <a:pt x="746827" y="175129"/>
                </a:lnTo>
                <a:lnTo>
                  <a:pt x="746827" y="234879"/>
                </a:lnTo>
                <a:lnTo>
                  <a:pt x="727135" y="234879"/>
                </a:lnTo>
                <a:lnTo>
                  <a:pt x="727135" y="194824"/>
                </a:lnTo>
                <a:lnTo>
                  <a:pt x="615880" y="194824"/>
                </a:lnTo>
                <a:lnTo>
                  <a:pt x="615880" y="234879"/>
                </a:lnTo>
                <a:lnTo>
                  <a:pt x="596185" y="234879"/>
                </a:lnTo>
                <a:lnTo>
                  <a:pt x="596185" y="175129"/>
                </a:lnTo>
                <a:lnTo>
                  <a:pt x="608828" y="175129"/>
                </a:lnTo>
                <a:cubicBezTo>
                  <a:pt x="625687" y="152240"/>
                  <a:pt x="633758" y="111697"/>
                  <a:pt x="633049" y="53496"/>
                </a:cubicBezTo>
                <a:close/>
                <a:moveTo>
                  <a:pt x="653011" y="73325"/>
                </a:moveTo>
                <a:cubicBezTo>
                  <a:pt x="651236" y="119192"/>
                  <a:pt x="644140" y="153127"/>
                  <a:pt x="631717" y="175129"/>
                </a:cubicBezTo>
                <a:lnTo>
                  <a:pt x="707706" y="175129"/>
                </a:lnTo>
                <a:lnTo>
                  <a:pt x="707706" y="73325"/>
                </a:lnTo>
                <a:close/>
                <a:moveTo>
                  <a:pt x="865400" y="177390"/>
                </a:moveTo>
                <a:cubicBezTo>
                  <a:pt x="856530" y="184932"/>
                  <a:pt x="847990" y="190256"/>
                  <a:pt x="839782" y="193360"/>
                </a:cubicBezTo>
                <a:cubicBezTo>
                  <a:pt x="831574" y="196463"/>
                  <a:pt x="822768" y="198019"/>
                  <a:pt x="813365" y="198019"/>
                </a:cubicBezTo>
                <a:cubicBezTo>
                  <a:pt x="797842" y="198019"/>
                  <a:pt x="785909" y="194223"/>
                  <a:pt x="777568" y="186638"/>
                </a:cubicBezTo>
                <a:cubicBezTo>
                  <a:pt x="769230" y="179057"/>
                  <a:pt x="765057" y="169362"/>
                  <a:pt x="765057" y="157561"/>
                </a:cubicBezTo>
                <a:cubicBezTo>
                  <a:pt x="765057" y="150642"/>
                  <a:pt x="766634" y="144324"/>
                  <a:pt x="769784" y="138597"/>
                </a:cubicBezTo>
                <a:cubicBezTo>
                  <a:pt x="772933" y="132876"/>
                  <a:pt x="777060" y="128286"/>
                  <a:pt x="782161" y="124823"/>
                </a:cubicBezTo>
                <a:cubicBezTo>
                  <a:pt x="787259" y="121367"/>
                  <a:pt x="793007" y="118750"/>
                  <a:pt x="799398" y="116975"/>
                </a:cubicBezTo>
                <a:cubicBezTo>
                  <a:pt x="804095" y="115733"/>
                  <a:pt x="811191" y="114534"/>
                  <a:pt x="820688" y="113382"/>
                </a:cubicBezTo>
                <a:cubicBezTo>
                  <a:pt x="840028" y="111070"/>
                  <a:pt x="854266" y="108323"/>
                  <a:pt x="863406" y="105130"/>
                </a:cubicBezTo>
                <a:cubicBezTo>
                  <a:pt x="863496" y="101848"/>
                  <a:pt x="863539" y="99763"/>
                  <a:pt x="863539" y="98874"/>
                </a:cubicBezTo>
                <a:cubicBezTo>
                  <a:pt x="863539" y="89118"/>
                  <a:pt x="861275" y="82241"/>
                  <a:pt x="856753" y="78250"/>
                </a:cubicBezTo>
                <a:cubicBezTo>
                  <a:pt x="850629" y="72839"/>
                  <a:pt x="841535" y="70132"/>
                  <a:pt x="829469" y="70132"/>
                </a:cubicBezTo>
                <a:cubicBezTo>
                  <a:pt x="818200" y="70132"/>
                  <a:pt x="809884" y="72104"/>
                  <a:pt x="804521" y="76054"/>
                </a:cubicBezTo>
                <a:cubicBezTo>
                  <a:pt x="799149" y="80000"/>
                  <a:pt x="795179" y="86987"/>
                  <a:pt x="792608" y="97013"/>
                </a:cubicBezTo>
                <a:lnTo>
                  <a:pt x="769187" y="93816"/>
                </a:lnTo>
                <a:cubicBezTo>
                  <a:pt x="771314" y="83793"/>
                  <a:pt x="774821" y="75697"/>
                  <a:pt x="779703" y="69530"/>
                </a:cubicBezTo>
                <a:cubicBezTo>
                  <a:pt x="784577" y="63366"/>
                  <a:pt x="791633" y="58615"/>
                  <a:pt x="800856" y="55288"/>
                </a:cubicBezTo>
                <a:cubicBezTo>
                  <a:pt x="810082" y="51962"/>
                  <a:pt x="820778" y="50300"/>
                  <a:pt x="832932" y="50300"/>
                </a:cubicBezTo>
                <a:cubicBezTo>
                  <a:pt x="844996" y="50300"/>
                  <a:pt x="854798" y="51720"/>
                  <a:pt x="862344" y="54561"/>
                </a:cubicBezTo>
                <a:cubicBezTo>
                  <a:pt x="869881" y="57402"/>
                  <a:pt x="875426" y="60973"/>
                  <a:pt x="878976" y="65275"/>
                </a:cubicBezTo>
                <a:cubicBezTo>
                  <a:pt x="882522" y="69577"/>
                  <a:pt x="885006" y="75014"/>
                  <a:pt x="886428" y="81576"/>
                </a:cubicBezTo>
                <a:cubicBezTo>
                  <a:pt x="887227" y="85659"/>
                  <a:pt x="887623" y="93023"/>
                  <a:pt x="887623" y="103665"/>
                </a:cubicBezTo>
                <a:lnTo>
                  <a:pt x="887623" y="135604"/>
                </a:lnTo>
                <a:cubicBezTo>
                  <a:pt x="887623" y="157875"/>
                  <a:pt x="888134" y="171958"/>
                  <a:pt x="889153" y="177855"/>
                </a:cubicBezTo>
                <a:cubicBezTo>
                  <a:pt x="890175" y="183755"/>
                  <a:pt x="892192" y="189411"/>
                  <a:pt x="895211" y="194824"/>
                </a:cubicBezTo>
                <a:lnTo>
                  <a:pt x="870191" y="194824"/>
                </a:lnTo>
                <a:cubicBezTo>
                  <a:pt x="867707" y="189857"/>
                  <a:pt x="866113" y="184046"/>
                  <a:pt x="865400" y="177390"/>
                </a:cubicBezTo>
                <a:close/>
                <a:moveTo>
                  <a:pt x="863406" y="123894"/>
                </a:moveTo>
                <a:cubicBezTo>
                  <a:pt x="854711" y="127443"/>
                  <a:pt x="841672" y="130461"/>
                  <a:pt x="824281" y="132941"/>
                </a:cubicBezTo>
                <a:cubicBezTo>
                  <a:pt x="814431" y="134366"/>
                  <a:pt x="807468" y="135961"/>
                  <a:pt x="803387" y="137736"/>
                </a:cubicBezTo>
                <a:cubicBezTo>
                  <a:pt x="799304" y="139507"/>
                  <a:pt x="796154" y="142103"/>
                  <a:pt x="793937" y="145519"/>
                </a:cubicBezTo>
                <a:cubicBezTo>
                  <a:pt x="791719" y="148932"/>
                  <a:pt x="790611" y="152727"/>
                  <a:pt x="790611" y="156899"/>
                </a:cubicBezTo>
                <a:cubicBezTo>
                  <a:pt x="790611" y="163285"/>
                  <a:pt x="793026" y="168606"/>
                  <a:pt x="797864" y="172865"/>
                </a:cubicBezTo>
                <a:cubicBezTo>
                  <a:pt x="802699" y="177127"/>
                  <a:pt x="809772" y="179255"/>
                  <a:pt x="819093" y="179255"/>
                </a:cubicBezTo>
                <a:cubicBezTo>
                  <a:pt x="828317" y="179255"/>
                  <a:pt x="836525" y="177235"/>
                  <a:pt x="843710" y="173196"/>
                </a:cubicBezTo>
                <a:cubicBezTo>
                  <a:pt x="850896" y="169160"/>
                  <a:pt x="856173" y="163642"/>
                  <a:pt x="859546" y="156633"/>
                </a:cubicBezTo>
                <a:cubicBezTo>
                  <a:pt x="862117" y="151217"/>
                  <a:pt x="863406" y="143237"/>
                  <a:pt x="863406" y="132678"/>
                </a:cubicBezTo>
                <a:close/>
                <a:moveTo>
                  <a:pt x="924753" y="248987"/>
                </a:moveTo>
                <a:lnTo>
                  <a:pt x="924753" y="53496"/>
                </a:lnTo>
                <a:lnTo>
                  <a:pt x="946577" y="53496"/>
                </a:lnTo>
                <a:lnTo>
                  <a:pt x="946577" y="71863"/>
                </a:lnTo>
                <a:cubicBezTo>
                  <a:pt x="951720" y="64677"/>
                  <a:pt x="957534" y="59289"/>
                  <a:pt x="964011" y="55688"/>
                </a:cubicBezTo>
                <a:cubicBezTo>
                  <a:pt x="970484" y="52096"/>
                  <a:pt x="978339" y="50300"/>
                  <a:pt x="987566" y="50300"/>
                </a:cubicBezTo>
                <a:cubicBezTo>
                  <a:pt x="999630" y="50300"/>
                  <a:pt x="1010279" y="53403"/>
                  <a:pt x="1019501" y="59616"/>
                </a:cubicBezTo>
                <a:cubicBezTo>
                  <a:pt x="1028728" y="65827"/>
                  <a:pt x="1035694" y="74588"/>
                  <a:pt x="1040395" y="85899"/>
                </a:cubicBezTo>
                <a:cubicBezTo>
                  <a:pt x="1045098" y="97215"/>
                  <a:pt x="1047449" y="109612"/>
                  <a:pt x="1047449" y="123094"/>
                </a:cubicBezTo>
                <a:cubicBezTo>
                  <a:pt x="1047449" y="137556"/>
                  <a:pt x="1044853" y="150577"/>
                  <a:pt x="1039665" y="162151"/>
                </a:cubicBezTo>
                <a:cubicBezTo>
                  <a:pt x="1034478" y="173729"/>
                  <a:pt x="1026936" y="182603"/>
                  <a:pt x="1017043" y="188769"/>
                </a:cubicBezTo>
                <a:cubicBezTo>
                  <a:pt x="1007151" y="194932"/>
                  <a:pt x="996749" y="198019"/>
                  <a:pt x="985835" y="198019"/>
                </a:cubicBezTo>
                <a:cubicBezTo>
                  <a:pt x="977853" y="198019"/>
                  <a:pt x="970685" y="196333"/>
                  <a:pt x="964343" y="192960"/>
                </a:cubicBezTo>
                <a:cubicBezTo>
                  <a:pt x="958003" y="189590"/>
                  <a:pt x="952789" y="185331"/>
                  <a:pt x="948708" y="180188"/>
                </a:cubicBezTo>
                <a:lnTo>
                  <a:pt x="948708" y="248987"/>
                </a:lnTo>
                <a:close/>
                <a:moveTo>
                  <a:pt x="946443" y="124959"/>
                </a:moveTo>
                <a:cubicBezTo>
                  <a:pt x="946443" y="143147"/>
                  <a:pt x="950126" y="156590"/>
                  <a:pt x="957489" y="165283"/>
                </a:cubicBezTo>
                <a:cubicBezTo>
                  <a:pt x="964853" y="173977"/>
                  <a:pt x="973771" y="178326"/>
                  <a:pt x="984240" y="178326"/>
                </a:cubicBezTo>
                <a:cubicBezTo>
                  <a:pt x="994885" y="178326"/>
                  <a:pt x="1004000" y="173822"/>
                  <a:pt x="1011589" y="164815"/>
                </a:cubicBezTo>
                <a:cubicBezTo>
                  <a:pt x="1019170" y="155811"/>
                  <a:pt x="1022965" y="141858"/>
                  <a:pt x="1022965" y="122961"/>
                </a:cubicBezTo>
                <a:cubicBezTo>
                  <a:pt x="1022965" y="104954"/>
                  <a:pt x="1019260" y="91469"/>
                  <a:pt x="1011855" y="82504"/>
                </a:cubicBezTo>
                <a:cubicBezTo>
                  <a:pt x="1004447" y="73548"/>
                  <a:pt x="995594" y="69067"/>
                  <a:pt x="985305" y="69067"/>
                </a:cubicBezTo>
                <a:cubicBezTo>
                  <a:pt x="975100" y="69067"/>
                  <a:pt x="966074" y="73836"/>
                  <a:pt x="958223" y="83373"/>
                </a:cubicBezTo>
                <a:cubicBezTo>
                  <a:pt x="950370" y="92912"/>
                  <a:pt x="946443" y="106773"/>
                  <a:pt x="946443" y="124959"/>
                </a:cubicBezTo>
                <a:close/>
                <a:moveTo>
                  <a:pt x="1076993" y="53496"/>
                </a:moveTo>
                <a:lnTo>
                  <a:pt x="1114254" y="53496"/>
                </a:lnTo>
                <a:lnTo>
                  <a:pt x="1151381" y="166611"/>
                </a:lnTo>
                <a:lnTo>
                  <a:pt x="1192641" y="53496"/>
                </a:lnTo>
                <a:lnTo>
                  <a:pt x="1227103" y="53496"/>
                </a:lnTo>
                <a:lnTo>
                  <a:pt x="1227103" y="194824"/>
                </a:lnTo>
                <a:lnTo>
                  <a:pt x="1203153" y="194824"/>
                </a:lnTo>
                <a:lnTo>
                  <a:pt x="1203153" y="81047"/>
                </a:lnTo>
                <a:lnTo>
                  <a:pt x="1161363" y="194824"/>
                </a:lnTo>
                <a:lnTo>
                  <a:pt x="1139939" y="194824"/>
                </a:lnTo>
                <a:lnTo>
                  <a:pt x="1100412" y="75585"/>
                </a:lnTo>
                <a:lnTo>
                  <a:pt x="1100412" y="194824"/>
                </a:lnTo>
                <a:lnTo>
                  <a:pt x="1076993" y="194824"/>
                </a:lnTo>
                <a:close/>
                <a:moveTo>
                  <a:pt x="1254783" y="124160"/>
                </a:moveTo>
                <a:cubicBezTo>
                  <a:pt x="1254783" y="97988"/>
                  <a:pt x="1262059" y="78606"/>
                  <a:pt x="1276610" y="66006"/>
                </a:cubicBezTo>
                <a:cubicBezTo>
                  <a:pt x="1288767" y="55537"/>
                  <a:pt x="1303581" y="50300"/>
                  <a:pt x="1321055" y="50300"/>
                </a:cubicBezTo>
                <a:cubicBezTo>
                  <a:pt x="1340485" y="50300"/>
                  <a:pt x="1356368" y="56664"/>
                  <a:pt x="1368702" y="69397"/>
                </a:cubicBezTo>
                <a:cubicBezTo>
                  <a:pt x="1381035" y="82133"/>
                  <a:pt x="1387198" y="99721"/>
                  <a:pt x="1387198" y="122163"/>
                </a:cubicBezTo>
                <a:cubicBezTo>
                  <a:pt x="1387198" y="140353"/>
                  <a:pt x="1384470" y="154659"/>
                  <a:pt x="1379012" y="165083"/>
                </a:cubicBezTo>
                <a:cubicBezTo>
                  <a:pt x="1373558" y="175507"/>
                  <a:pt x="1365617" y="183604"/>
                  <a:pt x="1355194" y="189367"/>
                </a:cubicBezTo>
                <a:cubicBezTo>
                  <a:pt x="1344765" y="195134"/>
                  <a:pt x="1333390" y="198019"/>
                  <a:pt x="1321055" y="198019"/>
                </a:cubicBezTo>
                <a:cubicBezTo>
                  <a:pt x="1301270" y="198019"/>
                  <a:pt x="1285282" y="191675"/>
                  <a:pt x="1273082" y="178989"/>
                </a:cubicBezTo>
                <a:cubicBezTo>
                  <a:pt x="1260882" y="166301"/>
                  <a:pt x="1254783" y="148029"/>
                  <a:pt x="1254783" y="124160"/>
                </a:cubicBezTo>
                <a:close/>
                <a:moveTo>
                  <a:pt x="1279407" y="124160"/>
                </a:moveTo>
                <a:cubicBezTo>
                  <a:pt x="1279407" y="142261"/>
                  <a:pt x="1283353" y="155811"/>
                  <a:pt x="1291247" y="164815"/>
                </a:cubicBezTo>
                <a:cubicBezTo>
                  <a:pt x="1299143" y="173822"/>
                  <a:pt x="1309078" y="178326"/>
                  <a:pt x="1321055" y="178326"/>
                </a:cubicBezTo>
                <a:cubicBezTo>
                  <a:pt x="1332947" y="178326"/>
                  <a:pt x="1342836" y="173797"/>
                  <a:pt x="1350734" y="164747"/>
                </a:cubicBezTo>
                <a:cubicBezTo>
                  <a:pt x="1358628" y="155699"/>
                  <a:pt x="1362574" y="141901"/>
                  <a:pt x="1362574" y="123361"/>
                </a:cubicBezTo>
                <a:cubicBezTo>
                  <a:pt x="1362574" y="105884"/>
                  <a:pt x="1358604" y="92643"/>
                  <a:pt x="1350666" y="83635"/>
                </a:cubicBezTo>
                <a:cubicBezTo>
                  <a:pt x="1342724" y="74635"/>
                  <a:pt x="1332856" y="70132"/>
                  <a:pt x="1321055" y="70132"/>
                </a:cubicBezTo>
                <a:cubicBezTo>
                  <a:pt x="1309078" y="70132"/>
                  <a:pt x="1299143" y="74610"/>
                  <a:pt x="1291247" y="83570"/>
                </a:cubicBezTo>
                <a:cubicBezTo>
                  <a:pt x="1283353" y="92535"/>
                  <a:pt x="1279407" y="106061"/>
                  <a:pt x="1279407" y="124160"/>
                </a:cubicBezTo>
                <a:close/>
                <a:moveTo>
                  <a:pt x="1415941" y="53496"/>
                </a:moveTo>
                <a:lnTo>
                  <a:pt x="1453202" y="53496"/>
                </a:lnTo>
                <a:lnTo>
                  <a:pt x="1490327" y="166611"/>
                </a:lnTo>
                <a:lnTo>
                  <a:pt x="1531587" y="53496"/>
                </a:lnTo>
                <a:lnTo>
                  <a:pt x="1566050" y="53496"/>
                </a:lnTo>
                <a:lnTo>
                  <a:pt x="1566050" y="194824"/>
                </a:lnTo>
                <a:lnTo>
                  <a:pt x="1542099" y="194824"/>
                </a:lnTo>
                <a:lnTo>
                  <a:pt x="1542099" y="81047"/>
                </a:lnTo>
                <a:lnTo>
                  <a:pt x="1500311" y="194824"/>
                </a:lnTo>
                <a:lnTo>
                  <a:pt x="1478887" y="194824"/>
                </a:lnTo>
                <a:lnTo>
                  <a:pt x="1439362" y="75585"/>
                </a:lnTo>
                <a:lnTo>
                  <a:pt x="1439362" y="194824"/>
                </a:lnTo>
                <a:lnTo>
                  <a:pt x="1415941" y="194824"/>
                </a:lnTo>
                <a:close/>
                <a:moveTo>
                  <a:pt x="1675101" y="248987"/>
                </a:moveTo>
                <a:lnTo>
                  <a:pt x="1675101" y="53496"/>
                </a:lnTo>
                <a:lnTo>
                  <a:pt x="1696925" y="53496"/>
                </a:lnTo>
                <a:lnTo>
                  <a:pt x="1696925" y="71863"/>
                </a:lnTo>
                <a:cubicBezTo>
                  <a:pt x="1702069" y="64677"/>
                  <a:pt x="1707883" y="59289"/>
                  <a:pt x="1714359" y="55688"/>
                </a:cubicBezTo>
                <a:cubicBezTo>
                  <a:pt x="1720832" y="52096"/>
                  <a:pt x="1728687" y="50300"/>
                  <a:pt x="1737914" y="50300"/>
                </a:cubicBezTo>
                <a:cubicBezTo>
                  <a:pt x="1749978" y="50300"/>
                  <a:pt x="1760627" y="53403"/>
                  <a:pt x="1769849" y="59616"/>
                </a:cubicBezTo>
                <a:cubicBezTo>
                  <a:pt x="1779077" y="65827"/>
                  <a:pt x="1786043" y="74588"/>
                  <a:pt x="1790745" y="85899"/>
                </a:cubicBezTo>
                <a:cubicBezTo>
                  <a:pt x="1795446" y="97215"/>
                  <a:pt x="1797797" y="109612"/>
                  <a:pt x="1797797" y="123094"/>
                </a:cubicBezTo>
                <a:cubicBezTo>
                  <a:pt x="1797797" y="137556"/>
                  <a:pt x="1795201" y="150577"/>
                  <a:pt x="1790013" y="162151"/>
                </a:cubicBezTo>
                <a:cubicBezTo>
                  <a:pt x="1784826" y="173729"/>
                  <a:pt x="1777284" y="182603"/>
                  <a:pt x="1767391" y="188769"/>
                </a:cubicBezTo>
                <a:cubicBezTo>
                  <a:pt x="1757499" y="194932"/>
                  <a:pt x="1747097" y="198019"/>
                  <a:pt x="1736187" y="198019"/>
                </a:cubicBezTo>
                <a:cubicBezTo>
                  <a:pt x="1728201" y="198019"/>
                  <a:pt x="1721034" y="196333"/>
                  <a:pt x="1714691" y="192960"/>
                </a:cubicBezTo>
                <a:cubicBezTo>
                  <a:pt x="1708351" y="189590"/>
                  <a:pt x="1703139" y="185331"/>
                  <a:pt x="1699056" y="180188"/>
                </a:cubicBezTo>
                <a:lnTo>
                  <a:pt x="1699056" y="248987"/>
                </a:lnTo>
                <a:close/>
                <a:moveTo>
                  <a:pt x="1696791" y="124959"/>
                </a:moveTo>
                <a:cubicBezTo>
                  <a:pt x="1696791" y="143147"/>
                  <a:pt x="1700474" y="156590"/>
                  <a:pt x="1707836" y="165283"/>
                </a:cubicBezTo>
                <a:cubicBezTo>
                  <a:pt x="1715201" y="173977"/>
                  <a:pt x="1724119" y="178326"/>
                  <a:pt x="1734588" y="178326"/>
                </a:cubicBezTo>
                <a:cubicBezTo>
                  <a:pt x="1745233" y="178326"/>
                  <a:pt x="1754348" y="173822"/>
                  <a:pt x="1761937" y="164815"/>
                </a:cubicBezTo>
                <a:cubicBezTo>
                  <a:pt x="1769519" y="155811"/>
                  <a:pt x="1773313" y="141858"/>
                  <a:pt x="1773313" y="122961"/>
                </a:cubicBezTo>
                <a:cubicBezTo>
                  <a:pt x="1773313" y="104954"/>
                  <a:pt x="1769608" y="91469"/>
                  <a:pt x="1762204" y="82504"/>
                </a:cubicBezTo>
                <a:cubicBezTo>
                  <a:pt x="1754795" y="73548"/>
                  <a:pt x="1745943" y="69067"/>
                  <a:pt x="1735653" y="69067"/>
                </a:cubicBezTo>
                <a:cubicBezTo>
                  <a:pt x="1725447" y="69067"/>
                  <a:pt x="1716422" y="73836"/>
                  <a:pt x="1708571" y="83373"/>
                </a:cubicBezTo>
                <a:cubicBezTo>
                  <a:pt x="1700719" y="92912"/>
                  <a:pt x="1696791" y="106773"/>
                  <a:pt x="1696791" y="124959"/>
                </a:cubicBezTo>
                <a:close/>
                <a:moveTo>
                  <a:pt x="1817759" y="124160"/>
                </a:moveTo>
                <a:cubicBezTo>
                  <a:pt x="1817759" y="97988"/>
                  <a:pt x="1825035" y="78606"/>
                  <a:pt x="1839585" y="66006"/>
                </a:cubicBezTo>
                <a:cubicBezTo>
                  <a:pt x="1851743" y="55537"/>
                  <a:pt x="1866556" y="50300"/>
                  <a:pt x="1884031" y="50300"/>
                </a:cubicBezTo>
                <a:cubicBezTo>
                  <a:pt x="1903460" y="50300"/>
                  <a:pt x="1919344" y="56664"/>
                  <a:pt x="1931677" y="69397"/>
                </a:cubicBezTo>
                <a:cubicBezTo>
                  <a:pt x="1944011" y="82133"/>
                  <a:pt x="1950174" y="99721"/>
                  <a:pt x="1950174" y="122163"/>
                </a:cubicBezTo>
                <a:cubicBezTo>
                  <a:pt x="1950174" y="140353"/>
                  <a:pt x="1947445" y="154659"/>
                  <a:pt x="1941988" y="165083"/>
                </a:cubicBezTo>
                <a:cubicBezTo>
                  <a:pt x="1936533" y="175507"/>
                  <a:pt x="1928592" y="183604"/>
                  <a:pt x="1918170" y="189367"/>
                </a:cubicBezTo>
                <a:cubicBezTo>
                  <a:pt x="1907741" y="195134"/>
                  <a:pt x="1896364" y="198019"/>
                  <a:pt x="1884031" y="198019"/>
                </a:cubicBezTo>
                <a:cubicBezTo>
                  <a:pt x="1864246" y="198019"/>
                  <a:pt x="1848254" y="191675"/>
                  <a:pt x="1836057" y="178989"/>
                </a:cubicBezTo>
                <a:cubicBezTo>
                  <a:pt x="1823857" y="166301"/>
                  <a:pt x="1817759" y="148029"/>
                  <a:pt x="1817759" y="124160"/>
                </a:cubicBezTo>
                <a:close/>
                <a:moveTo>
                  <a:pt x="1842383" y="124160"/>
                </a:moveTo>
                <a:cubicBezTo>
                  <a:pt x="1842383" y="142261"/>
                  <a:pt x="1846329" y="155811"/>
                  <a:pt x="1854223" y="164815"/>
                </a:cubicBezTo>
                <a:cubicBezTo>
                  <a:pt x="1862117" y="173822"/>
                  <a:pt x="1872054" y="178326"/>
                  <a:pt x="1884031" y="178326"/>
                </a:cubicBezTo>
                <a:cubicBezTo>
                  <a:pt x="1895922" y="178326"/>
                  <a:pt x="1905810" y="173797"/>
                  <a:pt x="1913710" y="164747"/>
                </a:cubicBezTo>
                <a:cubicBezTo>
                  <a:pt x="1921604" y="155699"/>
                  <a:pt x="1925550" y="141901"/>
                  <a:pt x="1925550" y="123361"/>
                </a:cubicBezTo>
                <a:cubicBezTo>
                  <a:pt x="1925550" y="105884"/>
                  <a:pt x="1921579" y="92643"/>
                  <a:pt x="1913641" y="83635"/>
                </a:cubicBezTo>
                <a:cubicBezTo>
                  <a:pt x="1905700" y="74635"/>
                  <a:pt x="1895832" y="70132"/>
                  <a:pt x="1884031" y="70132"/>
                </a:cubicBezTo>
                <a:cubicBezTo>
                  <a:pt x="1872054" y="70132"/>
                  <a:pt x="1862117" y="74610"/>
                  <a:pt x="1854223" y="83570"/>
                </a:cubicBezTo>
                <a:cubicBezTo>
                  <a:pt x="1846329" y="92535"/>
                  <a:pt x="1842383" y="106061"/>
                  <a:pt x="1842383" y="124160"/>
                </a:cubicBezTo>
                <a:close/>
                <a:moveTo>
                  <a:pt x="2070471" y="143057"/>
                </a:moveTo>
                <a:lnTo>
                  <a:pt x="2094026" y="146120"/>
                </a:lnTo>
                <a:cubicBezTo>
                  <a:pt x="2091455" y="162353"/>
                  <a:pt x="2084868" y="175064"/>
                  <a:pt x="2074266" y="184241"/>
                </a:cubicBezTo>
                <a:cubicBezTo>
                  <a:pt x="2063664" y="193425"/>
                  <a:pt x="2050646" y="198019"/>
                  <a:pt x="2035209" y="198019"/>
                </a:cubicBezTo>
                <a:cubicBezTo>
                  <a:pt x="2015866" y="198019"/>
                  <a:pt x="2000321" y="191693"/>
                  <a:pt x="1988567" y="179054"/>
                </a:cubicBezTo>
                <a:cubicBezTo>
                  <a:pt x="1976810" y="166413"/>
                  <a:pt x="1970931" y="148291"/>
                  <a:pt x="1970931" y="124694"/>
                </a:cubicBezTo>
                <a:cubicBezTo>
                  <a:pt x="1970931" y="109433"/>
                  <a:pt x="1973462" y="96081"/>
                  <a:pt x="1978520" y="84636"/>
                </a:cubicBezTo>
                <a:cubicBezTo>
                  <a:pt x="1983575" y="73187"/>
                  <a:pt x="1991271" y="64606"/>
                  <a:pt x="2001606" y="58881"/>
                </a:cubicBezTo>
                <a:cubicBezTo>
                  <a:pt x="2011943" y="53161"/>
                  <a:pt x="2023185" y="50300"/>
                  <a:pt x="2035339" y="50300"/>
                </a:cubicBezTo>
                <a:cubicBezTo>
                  <a:pt x="2050686" y="50300"/>
                  <a:pt x="2063242" y="54183"/>
                  <a:pt x="2073006" y="61942"/>
                </a:cubicBezTo>
                <a:cubicBezTo>
                  <a:pt x="2082762" y="69706"/>
                  <a:pt x="2089018" y="80734"/>
                  <a:pt x="2091765" y="95015"/>
                </a:cubicBezTo>
                <a:lnTo>
                  <a:pt x="2068477" y="98608"/>
                </a:lnTo>
                <a:cubicBezTo>
                  <a:pt x="2066263" y="89118"/>
                  <a:pt x="2062331" y="81976"/>
                  <a:pt x="2056702" y="77184"/>
                </a:cubicBezTo>
                <a:cubicBezTo>
                  <a:pt x="2051068" y="72389"/>
                  <a:pt x="2044255" y="69995"/>
                  <a:pt x="2036271" y="69995"/>
                </a:cubicBezTo>
                <a:cubicBezTo>
                  <a:pt x="2024207" y="69995"/>
                  <a:pt x="2014402" y="74321"/>
                  <a:pt x="2006863" y="82973"/>
                </a:cubicBezTo>
                <a:cubicBezTo>
                  <a:pt x="1999321" y="91624"/>
                  <a:pt x="1995551" y="105311"/>
                  <a:pt x="1995551" y="124027"/>
                </a:cubicBezTo>
                <a:cubicBezTo>
                  <a:pt x="1995551" y="143013"/>
                  <a:pt x="1999191" y="156809"/>
                  <a:pt x="2006467" y="165412"/>
                </a:cubicBezTo>
                <a:cubicBezTo>
                  <a:pt x="2013739" y="174024"/>
                  <a:pt x="2023232" y="178326"/>
                  <a:pt x="2034943" y="178326"/>
                </a:cubicBezTo>
                <a:cubicBezTo>
                  <a:pt x="2044346" y="178326"/>
                  <a:pt x="2052198" y="175443"/>
                  <a:pt x="2058497" y="169676"/>
                </a:cubicBezTo>
                <a:cubicBezTo>
                  <a:pt x="2064798" y="163907"/>
                  <a:pt x="2068787" y="155037"/>
                  <a:pt x="2070471" y="143057"/>
                </a:cubicBezTo>
                <a:close/>
                <a:moveTo>
                  <a:pt x="2206742" y="143057"/>
                </a:moveTo>
                <a:lnTo>
                  <a:pt x="2230297" y="146120"/>
                </a:lnTo>
                <a:cubicBezTo>
                  <a:pt x="2227723" y="162353"/>
                  <a:pt x="2221135" y="175064"/>
                  <a:pt x="2210537" y="184241"/>
                </a:cubicBezTo>
                <a:cubicBezTo>
                  <a:pt x="2199935" y="193425"/>
                  <a:pt x="2186913" y="198019"/>
                  <a:pt x="2171480" y="198019"/>
                </a:cubicBezTo>
                <a:cubicBezTo>
                  <a:pt x="2152137" y="198019"/>
                  <a:pt x="2136589" y="191693"/>
                  <a:pt x="2124835" y="179054"/>
                </a:cubicBezTo>
                <a:cubicBezTo>
                  <a:pt x="2113081" y="166413"/>
                  <a:pt x="2107202" y="148291"/>
                  <a:pt x="2107202" y="124694"/>
                </a:cubicBezTo>
                <a:cubicBezTo>
                  <a:pt x="2107202" y="109433"/>
                  <a:pt x="2109733" y="96081"/>
                  <a:pt x="2114791" y="84636"/>
                </a:cubicBezTo>
                <a:cubicBezTo>
                  <a:pt x="2119845" y="73187"/>
                  <a:pt x="2127542" y="64606"/>
                  <a:pt x="2137878" y="58881"/>
                </a:cubicBezTo>
                <a:cubicBezTo>
                  <a:pt x="2148213" y="53161"/>
                  <a:pt x="2159456" y="50300"/>
                  <a:pt x="2171610" y="50300"/>
                </a:cubicBezTo>
                <a:cubicBezTo>
                  <a:pt x="2186957" y="50300"/>
                  <a:pt x="2199513" y="54183"/>
                  <a:pt x="2209273" y="61942"/>
                </a:cubicBezTo>
                <a:cubicBezTo>
                  <a:pt x="2219033" y="69706"/>
                  <a:pt x="2225289" y="80734"/>
                  <a:pt x="2228036" y="95015"/>
                </a:cubicBezTo>
                <a:lnTo>
                  <a:pt x="2204748" y="98608"/>
                </a:lnTo>
                <a:cubicBezTo>
                  <a:pt x="2202531" y="89118"/>
                  <a:pt x="2198603" y="81976"/>
                  <a:pt x="2192973" y="77184"/>
                </a:cubicBezTo>
                <a:cubicBezTo>
                  <a:pt x="2187338" y="72389"/>
                  <a:pt x="2180527" y="69995"/>
                  <a:pt x="2172542" y="69995"/>
                </a:cubicBezTo>
                <a:cubicBezTo>
                  <a:pt x="2160475" y="69995"/>
                  <a:pt x="2150673" y="74321"/>
                  <a:pt x="2143134" y="82973"/>
                </a:cubicBezTo>
                <a:cubicBezTo>
                  <a:pt x="2135591" y="91624"/>
                  <a:pt x="2131822" y="105311"/>
                  <a:pt x="2131822" y="124027"/>
                </a:cubicBezTo>
                <a:cubicBezTo>
                  <a:pt x="2131822" y="143013"/>
                  <a:pt x="2135462" y="156809"/>
                  <a:pt x="2142734" y="165412"/>
                </a:cubicBezTo>
                <a:cubicBezTo>
                  <a:pt x="2150010" y="174024"/>
                  <a:pt x="2159499" y="178326"/>
                  <a:pt x="2171214" y="178326"/>
                </a:cubicBezTo>
                <a:cubicBezTo>
                  <a:pt x="2180617" y="178326"/>
                  <a:pt x="2188468" y="175443"/>
                  <a:pt x="2194768" y="169676"/>
                </a:cubicBezTo>
                <a:cubicBezTo>
                  <a:pt x="2201065" y="163907"/>
                  <a:pt x="2205058" y="155037"/>
                  <a:pt x="2206742" y="143057"/>
                </a:cubicBezTo>
                <a:close/>
                <a:moveTo>
                  <a:pt x="2250788" y="53496"/>
                </a:moveTo>
                <a:lnTo>
                  <a:pt x="2274747" y="53496"/>
                </a:lnTo>
                <a:lnTo>
                  <a:pt x="2274747" y="161287"/>
                </a:lnTo>
                <a:lnTo>
                  <a:pt x="2341149" y="53496"/>
                </a:lnTo>
                <a:lnTo>
                  <a:pt x="2366968" y="53496"/>
                </a:lnTo>
                <a:lnTo>
                  <a:pt x="2366968" y="194824"/>
                </a:lnTo>
                <a:lnTo>
                  <a:pt x="2343013" y="194824"/>
                </a:lnTo>
                <a:lnTo>
                  <a:pt x="2343013" y="87700"/>
                </a:lnTo>
                <a:lnTo>
                  <a:pt x="2276607" y="194824"/>
                </a:lnTo>
                <a:lnTo>
                  <a:pt x="2250788" y="194824"/>
                </a:lnTo>
                <a:close/>
                <a:moveTo>
                  <a:pt x="2403032" y="53496"/>
                </a:moveTo>
                <a:lnTo>
                  <a:pt x="2426987" y="53496"/>
                </a:lnTo>
                <a:lnTo>
                  <a:pt x="2426987" y="161287"/>
                </a:lnTo>
                <a:lnTo>
                  <a:pt x="2493392" y="53496"/>
                </a:lnTo>
                <a:lnTo>
                  <a:pt x="2519208" y="53496"/>
                </a:lnTo>
                <a:lnTo>
                  <a:pt x="2519208" y="194824"/>
                </a:lnTo>
                <a:lnTo>
                  <a:pt x="2495253" y="194824"/>
                </a:lnTo>
                <a:lnTo>
                  <a:pt x="2495253" y="87700"/>
                </a:lnTo>
                <a:lnTo>
                  <a:pt x="2428847" y="194824"/>
                </a:lnTo>
                <a:lnTo>
                  <a:pt x="2403032" y="194824"/>
                </a:lnTo>
                <a:close/>
                <a:moveTo>
                  <a:pt x="2486207" y="0"/>
                </a:moveTo>
                <a:lnTo>
                  <a:pt x="2502572" y="0"/>
                </a:lnTo>
                <a:cubicBezTo>
                  <a:pt x="2501243" y="11092"/>
                  <a:pt x="2497183" y="19605"/>
                  <a:pt x="2490400" y="25552"/>
                </a:cubicBezTo>
                <a:cubicBezTo>
                  <a:pt x="2483611" y="31496"/>
                  <a:pt x="2474586" y="34466"/>
                  <a:pt x="2463317" y="34466"/>
                </a:cubicBezTo>
                <a:cubicBezTo>
                  <a:pt x="2451960" y="34466"/>
                  <a:pt x="2442888" y="31518"/>
                  <a:pt x="2436105" y="25617"/>
                </a:cubicBezTo>
                <a:cubicBezTo>
                  <a:pt x="2429316" y="19714"/>
                  <a:pt x="2425254" y="11175"/>
                  <a:pt x="2423926" y="0"/>
                </a:cubicBezTo>
                <a:lnTo>
                  <a:pt x="2440296" y="0"/>
                </a:lnTo>
                <a:cubicBezTo>
                  <a:pt x="2441538" y="6033"/>
                  <a:pt x="2444000" y="10529"/>
                  <a:pt x="2447679" y="13504"/>
                </a:cubicBezTo>
                <a:cubicBezTo>
                  <a:pt x="2451362" y="16477"/>
                  <a:pt x="2456308" y="17964"/>
                  <a:pt x="2462519" y="17964"/>
                </a:cubicBezTo>
                <a:cubicBezTo>
                  <a:pt x="2469704" y="17964"/>
                  <a:pt x="2475140" y="16524"/>
                  <a:pt x="2478823" y="13640"/>
                </a:cubicBezTo>
                <a:cubicBezTo>
                  <a:pt x="2482506" y="10757"/>
                  <a:pt x="2484965" y="6210"/>
                  <a:pt x="2486207" y="0"/>
                </a:cubicBezTo>
                <a:close/>
                <a:moveTo>
                  <a:pt x="2647494" y="143057"/>
                </a:moveTo>
                <a:lnTo>
                  <a:pt x="2671049" y="146120"/>
                </a:lnTo>
                <a:cubicBezTo>
                  <a:pt x="2668479" y="162353"/>
                  <a:pt x="2661889" y="175064"/>
                  <a:pt x="2651288" y="184241"/>
                </a:cubicBezTo>
                <a:cubicBezTo>
                  <a:pt x="2640686" y="193425"/>
                  <a:pt x="2627668" y="198019"/>
                  <a:pt x="2612231" y="198019"/>
                </a:cubicBezTo>
                <a:cubicBezTo>
                  <a:pt x="2592893" y="198019"/>
                  <a:pt x="2577345" y="191693"/>
                  <a:pt x="2565591" y="179054"/>
                </a:cubicBezTo>
                <a:cubicBezTo>
                  <a:pt x="2553837" y="166413"/>
                  <a:pt x="2547958" y="148291"/>
                  <a:pt x="2547958" y="124694"/>
                </a:cubicBezTo>
                <a:cubicBezTo>
                  <a:pt x="2547958" y="109433"/>
                  <a:pt x="2550484" y="96081"/>
                  <a:pt x="2555542" y="84636"/>
                </a:cubicBezTo>
                <a:cubicBezTo>
                  <a:pt x="2560597" y="73187"/>
                  <a:pt x="2568293" y="64606"/>
                  <a:pt x="2578630" y="58881"/>
                </a:cubicBezTo>
                <a:cubicBezTo>
                  <a:pt x="2588965" y="53161"/>
                  <a:pt x="2600208" y="50300"/>
                  <a:pt x="2612361" y="50300"/>
                </a:cubicBezTo>
                <a:cubicBezTo>
                  <a:pt x="2627711" y="50300"/>
                  <a:pt x="2640265" y="54183"/>
                  <a:pt x="2650028" y="61942"/>
                </a:cubicBezTo>
                <a:cubicBezTo>
                  <a:pt x="2659784" y="69706"/>
                  <a:pt x="2666041" y="80734"/>
                  <a:pt x="2668791" y="95015"/>
                </a:cubicBezTo>
                <a:lnTo>
                  <a:pt x="2645503" y="98608"/>
                </a:lnTo>
                <a:cubicBezTo>
                  <a:pt x="2643286" y="89118"/>
                  <a:pt x="2639357" y="81976"/>
                  <a:pt x="2633724" y="77184"/>
                </a:cubicBezTo>
                <a:cubicBezTo>
                  <a:pt x="2628094" y="72389"/>
                  <a:pt x="2621279" y="69995"/>
                  <a:pt x="2613297" y="69995"/>
                </a:cubicBezTo>
                <a:cubicBezTo>
                  <a:pt x="2601231" y="69995"/>
                  <a:pt x="2591427" y="74321"/>
                  <a:pt x="2583885" y="82973"/>
                </a:cubicBezTo>
                <a:cubicBezTo>
                  <a:pt x="2576344" y="91624"/>
                  <a:pt x="2572574" y="105311"/>
                  <a:pt x="2572574" y="124027"/>
                </a:cubicBezTo>
                <a:cubicBezTo>
                  <a:pt x="2572574" y="143013"/>
                  <a:pt x="2576214" y="156809"/>
                  <a:pt x="2583489" y="165412"/>
                </a:cubicBezTo>
                <a:cubicBezTo>
                  <a:pt x="2590761" y="174024"/>
                  <a:pt x="2600254" y="178326"/>
                  <a:pt x="2611966" y="178326"/>
                </a:cubicBezTo>
                <a:cubicBezTo>
                  <a:pt x="2621369" y="178326"/>
                  <a:pt x="2629220" y="175443"/>
                  <a:pt x="2635521" y="169676"/>
                </a:cubicBezTo>
                <a:cubicBezTo>
                  <a:pt x="2641820" y="163907"/>
                  <a:pt x="2645809" y="155037"/>
                  <a:pt x="2647494" y="143057"/>
                </a:cubicBezTo>
                <a:close/>
                <a:moveTo>
                  <a:pt x="2691409" y="53496"/>
                </a:moveTo>
                <a:lnTo>
                  <a:pt x="2715364" y="53496"/>
                </a:lnTo>
                <a:lnTo>
                  <a:pt x="2715364" y="114581"/>
                </a:lnTo>
                <a:cubicBezTo>
                  <a:pt x="2722993" y="114581"/>
                  <a:pt x="2728338" y="113115"/>
                  <a:pt x="2731399" y="110185"/>
                </a:cubicBezTo>
                <a:cubicBezTo>
                  <a:pt x="2734463" y="107258"/>
                  <a:pt x="2738966" y="98745"/>
                  <a:pt x="2744910" y="84639"/>
                </a:cubicBezTo>
                <a:cubicBezTo>
                  <a:pt x="2749607" y="73458"/>
                  <a:pt x="2753424" y="66096"/>
                  <a:pt x="2756355" y="62542"/>
                </a:cubicBezTo>
                <a:cubicBezTo>
                  <a:pt x="2759281" y="58993"/>
                  <a:pt x="2762654" y="56598"/>
                  <a:pt x="2766466" y="55357"/>
                </a:cubicBezTo>
                <a:cubicBezTo>
                  <a:pt x="2770279" y="54119"/>
                  <a:pt x="2776403" y="53496"/>
                  <a:pt x="2784833" y="53496"/>
                </a:cubicBezTo>
                <a:lnTo>
                  <a:pt x="2789621" y="53496"/>
                </a:lnTo>
                <a:lnTo>
                  <a:pt x="2789621" y="73325"/>
                </a:lnTo>
                <a:lnTo>
                  <a:pt x="2782965" y="73191"/>
                </a:lnTo>
                <a:cubicBezTo>
                  <a:pt x="2776668" y="73191"/>
                  <a:pt x="2772630" y="74124"/>
                  <a:pt x="2770858" y="75989"/>
                </a:cubicBezTo>
                <a:cubicBezTo>
                  <a:pt x="2768998" y="77936"/>
                  <a:pt x="2766153" y="83746"/>
                  <a:pt x="2762341" y="93420"/>
                </a:cubicBezTo>
                <a:cubicBezTo>
                  <a:pt x="2758702" y="102646"/>
                  <a:pt x="2755374" y="109033"/>
                  <a:pt x="2752362" y="112583"/>
                </a:cubicBezTo>
                <a:cubicBezTo>
                  <a:pt x="2749342" y="116137"/>
                  <a:pt x="2744686" y="119372"/>
                  <a:pt x="2738387" y="122300"/>
                </a:cubicBezTo>
                <a:cubicBezTo>
                  <a:pt x="2748675" y="125045"/>
                  <a:pt x="2758792" y="134629"/>
                  <a:pt x="2768731" y="151041"/>
                </a:cubicBezTo>
                <a:lnTo>
                  <a:pt x="2794943" y="194824"/>
                </a:lnTo>
                <a:lnTo>
                  <a:pt x="2768594" y="194824"/>
                </a:lnTo>
                <a:lnTo>
                  <a:pt x="2743041" y="151041"/>
                </a:lnTo>
                <a:cubicBezTo>
                  <a:pt x="2737810" y="142261"/>
                  <a:pt x="2733242" y="136469"/>
                  <a:pt x="2729339" y="133675"/>
                </a:cubicBezTo>
                <a:cubicBezTo>
                  <a:pt x="2725434" y="130881"/>
                  <a:pt x="2720776" y="129485"/>
                  <a:pt x="2715364" y="129485"/>
                </a:cubicBezTo>
                <a:lnTo>
                  <a:pt x="2715364" y="194824"/>
                </a:lnTo>
                <a:lnTo>
                  <a:pt x="2691409" y="194824"/>
                </a:lnTo>
                <a:close/>
                <a:moveTo>
                  <a:pt x="2803500" y="124160"/>
                </a:moveTo>
                <a:cubicBezTo>
                  <a:pt x="2803500" y="97988"/>
                  <a:pt x="2810772" y="78606"/>
                  <a:pt x="2825326" y="66006"/>
                </a:cubicBezTo>
                <a:cubicBezTo>
                  <a:pt x="2837480" y="55537"/>
                  <a:pt x="2852298" y="50300"/>
                  <a:pt x="2869772" y="50300"/>
                </a:cubicBezTo>
                <a:cubicBezTo>
                  <a:pt x="2889202" y="50300"/>
                  <a:pt x="2905084" y="56664"/>
                  <a:pt x="2917419" y="69397"/>
                </a:cubicBezTo>
                <a:cubicBezTo>
                  <a:pt x="2929748" y="82133"/>
                  <a:pt x="2935915" y="99721"/>
                  <a:pt x="2935915" y="122163"/>
                </a:cubicBezTo>
                <a:cubicBezTo>
                  <a:pt x="2935915" y="140353"/>
                  <a:pt x="2933182" y="154659"/>
                  <a:pt x="2927729" y="165083"/>
                </a:cubicBezTo>
                <a:cubicBezTo>
                  <a:pt x="2922274" y="175507"/>
                  <a:pt x="2914333" y="183604"/>
                  <a:pt x="2903907" y="189367"/>
                </a:cubicBezTo>
                <a:cubicBezTo>
                  <a:pt x="2893482" y="195134"/>
                  <a:pt x="2882106" y="198019"/>
                  <a:pt x="2869772" y="198019"/>
                </a:cubicBezTo>
                <a:cubicBezTo>
                  <a:pt x="2849987" y="198019"/>
                  <a:pt x="2833995" y="191675"/>
                  <a:pt x="2821799" y="178989"/>
                </a:cubicBezTo>
                <a:cubicBezTo>
                  <a:pt x="2809598" y="166301"/>
                  <a:pt x="2803500" y="148029"/>
                  <a:pt x="2803500" y="124160"/>
                </a:cubicBezTo>
                <a:close/>
                <a:moveTo>
                  <a:pt x="2828120" y="124160"/>
                </a:moveTo>
                <a:cubicBezTo>
                  <a:pt x="2828120" y="142261"/>
                  <a:pt x="2832070" y="155811"/>
                  <a:pt x="2839964" y="164815"/>
                </a:cubicBezTo>
                <a:cubicBezTo>
                  <a:pt x="2847859" y="173822"/>
                  <a:pt x="2857795" y="178326"/>
                  <a:pt x="2869772" y="178326"/>
                </a:cubicBezTo>
                <a:cubicBezTo>
                  <a:pt x="2881659" y="178326"/>
                  <a:pt x="2891553" y="173797"/>
                  <a:pt x="2899447" y="164747"/>
                </a:cubicBezTo>
                <a:cubicBezTo>
                  <a:pt x="2907341" y="155699"/>
                  <a:pt x="2911291" y="141901"/>
                  <a:pt x="2911291" y="123361"/>
                </a:cubicBezTo>
                <a:cubicBezTo>
                  <a:pt x="2911291" y="105884"/>
                  <a:pt x="2907320" y="92643"/>
                  <a:pt x="2899382" y="83635"/>
                </a:cubicBezTo>
                <a:cubicBezTo>
                  <a:pt x="2891441" y="74635"/>
                  <a:pt x="2881573" y="70132"/>
                  <a:pt x="2869772" y="70132"/>
                </a:cubicBezTo>
                <a:cubicBezTo>
                  <a:pt x="2857795" y="70132"/>
                  <a:pt x="2847859" y="74610"/>
                  <a:pt x="2839964" y="83570"/>
                </a:cubicBezTo>
                <a:cubicBezTo>
                  <a:pt x="2832070" y="92535"/>
                  <a:pt x="2828120" y="106061"/>
                  <a:pt x="2828120" y="124160"/>
                </a:cubicBezTo>
                <a:close/>
                <a:moveTo>
                  <a:pt x="2963991" y="53496"/>
                </a:moveTo>
                <a:lnTo>
                  <a:pt x="2987946" y="53496"/>
                </a:lnTo>
                <a:lnTo>
                  <a:pt x="2987946" y="161287"/>
                </a:lnTo>
                <a:lnTo>
                  <a:pt x="3054352" y="53496"/>
                </a:lnTo>
                <a:lnTo>
                  <a:pt x="3080167" y="53496"/>
                </a:lnTo>
                <a:lnTo>
                  <a:pt x="3080167" y="194824"/>
                </a:lnTo>
                <a:lnTo>
                  <a:pt x="3056212" y="194824"/>
                </a:lnTo>
                <a:lnTo>
                  <a:pt x="3056212" y="87700"/>
                </a:lnTo>
                <a:lnTo>
                  <a:pt x="2989807" y="194824"/>
                </a:lnTo>
                <a:lnTo>
                  <a:pt x="2963991" y="194824"/>
                </a:lnTo>
                <a:close/>
                <a:moveTo>
                  <a:pt x="3047162" y="0"/>
                </a:moveTo>
                <a:lnTo>
                  <a:pt x="3063531" y="0"/>
                </a:lnTo>
                <a:cubicBezTo>
                  <a:pt x="3062203" y="11092"/>
                  <a:pt x="3058142" y="19605"/>
                  <a:pt x="3051359" y="25552"/>
                </a:cubicBezTo>
                <a:cubicBezTo>
                  <a:pt x="3044570" y="31496"/>
                  <a:pt x="3035545" y="34466"/>
                  <a:pt x="3024277" y="34466"/>
                </a:cubicBezTo>
                <a:cubicBezTo>
                  <a:pt x="3012919" y="34466"/>
                  <a:pt x="3003847" y="31518"/>
                  <a:pt x="2997064" y="25617"/>
                </a:cubicBezTo>
                <a:cubicBezTo>
                  <a:pt x="2990275" y="19714"/>
                  <a:pt x="2986215" y="11175"/>
                  <a:pt x="2984886" y="0"/>
                </a:cubicBezTo>
                <a:lnTo>
                  <a:pt x="3001255" y="0"/>
                </a:lnTo>
                <a:cubicBezTo>
                  <a:pt x="3002493" y="6033"/>
                  <a:pt x="3004960" y="10529"/>
                  <a:pt x="3008639" y="13504"/>
                </a:cubicBezTo>
                <a:cubicBezTo>
                  <a:pt x="3012321" y="16477"/>
                  <a:pt x="3017267" y="17964"/>
                  <a:pt x="3023478" y="17964"/>
                </a:cubicBezTo>
                <a:cubicBezTo>
                  <a:pt x="3030663" y="17964"/>
                  <a:pt x="3036099" y="16524"/>
                  <a:pt x="3039782" y="13640"/>
                </a:cubicBezTo>
                <a:cubicBezTo>
                  <a:pt x="3043461" y="10757"/>
                  <a:pt x="3045924" y="6210"/>
                  <a:pt x="3047162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376176" y="705417"/>
            <a:ext cx="1209502" cy="249254"/>
          </a:xfrm>
          <a:custGeom>
            <a:avLst/>
            <a:gdLst/>
            <a:ahLst/>
            <a:cxnLst/>
            <a:rect l="l" t="t" r="r" b="b"/>
            <a:pathLst>
              <a:path w="1209502" h="249254">
                <a:moveTo>
                  <a:pt x="0" y="53763"/>
                </a:moveTo>
                <a:lnTo>
                  <a:pt x="23951" y="53763"/>
                </a:lnTo>
                <a:lnTo>
                  <a:pt x="23951" y="112583"/>
                </a:lnTo>
                <a:lnTo>
                  <a:pt x="90360" y="112583"/>
                </a:lnTo>
                <a:lnTo>
                  <a:pt x="90360" y="53763"/>
                </a:lnTo>
                <a:lnTo>
                  <a:pt x="114311" y="53763"/>
                </a:lnTo>
                <a:lnTo>
                  <a:pt x="114311" y="195091"/>
                </a:lnTo>
                <a:lnTo>
                  <a:pt x="90360" y="195091"/>
                </a:lnTo>
                <a:lnTo>
                  <a:pt x="90360" y="132412"/>
                </a:lnTo>
                <a:lnTo>
                  <a:pt x="23951" y="132412"/>
                </a:lnTo>
                <a:lnTo>
                  <a:pt x="23951" y="195091"/>
                </a:lnTo>
                <a:lnTo>
                  <a:pt x="0" y="195091"/>
                </a:lnTo>
                <a:close/>
                <a:moveTo>
                  <a:pt x="247121" y="149577"/>
                </a:moveTo>
                <a:lnTo>
                  <a:pt x="271875" y="152640"/>
                </a:lnTo>
                <a:cubicBezTo>
                  <a:pt x="267969" y="167098"/>
                  <a:pt x="260745" y="178323"/>
                  <a:pt x="250182" y="186304"/>
                </a:cubicBezTo>
                <a:cubicBezTo>
                  <a:pt x="239623" y="194289"/>
                  <a:pt x="226137" y="198286"/>
                  <a:pt x="209729" y="198286"/>
                </a:cubicBezTo>
                <a:cubicBezTo>
                  <a:pt x="189057" y="198286"/>
                  <a:pt x="172667" y="191920"/>
                  <a:pt x="160556" y="179187"/>
                </a:cubicBezTo>
                <a:cubicBezTo>
                  <a:pt x="148446" y="166458"/>
                  <a:pt x="142391" y="148602"/>
                  <a:pt x="142391" y="125626"/>
                </a:cubicBezTo>
                <a:cubicBezTo>
                  <a:pt x="142391" y="101848"/>
                  <a:pt x="148514" y="83395"/>
                  <a:pt x="160757" y="70262"/>
                </a:cubicBezTo>
                <a:cubicBezTo>
                  <a:pt x="172998" y="57132"/>
                  <a:pt x="188880" y="50567"/>
                  <a:pt x="208396" y="50567"/>
                </a:cubicBezTo>
                <a:cubicBezTo>
                  <a:pt x="227297" y="50567"/>
                  <a:pt x="242730" y="56999"/>
                  <a:pt x="254711" y="69862"/>
                </a:cubicBezTo>
                <a:cubicBezTo>
                  <a:pt x="266688" y="82728"/>
                  <a:pt x="272675" y="100826"/>
                  <a:pt x="272675" y="124161"/>
                </a:cubicBezTo>
                <a:cubicBezTo>
                  <a:pt x="272675" y="125579"/>
                  <a:pt x="272628" y="127706"/>
                  <a:pt x="272538" y="130551"/>
                </a:cubicBezTo>
                <a:lnTo>
                  <a:pt x="167145" y="130551"/>
                </a:lnTo>
                <a:cubicBezTo>
                  <a:pt x="168030" y="146075"/>
                  <a:pt x="172421" y="157962"/>
                  <a:pt x="180317" y="166213"/>
                </a:cubicBezTo>
                <a:cubicBezTo>
                  <a:pt x="188211" y="174468"/>
                  <a:pt x="198061" y="178593"/>
                  <a:pt x="209862" y="178593"/>
                </a:cubicBezTo>
                <a:cubicBezTo>
                  <a:pt x="218645" y="178593"/>
                  <a:pt x="226145" y="176281"/>
                  <a:pt x="232355" y="171666"/>
                </a:cubicBezTo>
                <a:cubicBezTo>
                  <a:pt x="238564" y="167055"/>
                  <a:pt x="243486" y="159689"/>
                  <a:pt x="247121" y="149577"/>
                </a:cubicBezTo>
                <a:close/>
                <a:moveTo>
                  <a:pt x="168477" y="110854"/>
                </a:moveTo>
                <a:lnTo>
                  <a:pt x="247388" y="110854"/>
                </a:lnTo>
                <a:cubicBezTo>
                  <a:pt x="246326" y="98965"/>
                  <a:pt x="243309" y="90047"/>
                  <a:pt x="238342" y="84103"/>
                </a:cubicBezTo>
                <a:cubicBezTo>
                  <a:pt x="230713" y="74877"/>
                  <a:pt x="220820" y="70262"/>
                  <a:pt x="208663" y="70262"/>
                </a:cubicBezTo>
                <a:cubicBezTo>
                  <a:pt x="197661" y="70262"/>
                  <a:pt x="188413" y="73945"/>
                  <a:pt x="180917" y="81307"/>
                </a:cubicBezTo>
                <a:cubicBezTo>
                  <a:pt x="173419" y="88675"/>
                  <a:pt x="169272" y="98522"/>
                  <a:pt x="168477" y="110854"/>
                </a:cubicBezTo>
                <a:close/>
                <a:moveTo>
                  <a:pt x="384191" y="0"/>
                </a:moveTo>
                <a:lnTo>
                  <a:pt x="408146" y="0"/>
                </a:lnTo>
                <a:lnTo>
                  <a:pt x="408146" y="67468"/>
                </a:lnTo>
                <a:cubicBezTo>
                  <a:pt x="413114" y="61791"/>
                  <a:pt x="418571" y="57554"/>
                  <a:pt x="424515" y="54756"/>
                </a:cubicBezTo>
                <a:cubicBezTo>
                  <a:pt x="430459" y="51963"/>
                  <a:pt x="436845" y="50567"/>
                  <a:pt x="443678" y="50567"/>
                </a:cubicBezTo>
                <a:cubicBezTo>
                  <a:pt x="460444" y="50567"/>
                  <a:pt x="473731" y="57554"/>
                  <a:pt x="483537" y="71529"/>
                </a:cubicBezTo>
                <a:cubicBezTo>
                  <a:pt x="493340" y="85504"/>
                  <a:pt x="498240" y="103090"/>
                  <a:pt x="498240" y="124294"/>
                </a:cubicBezTo>
                <a:cubicBezTo>
                  <a:pt x="498240" y="146387"/>
                  <a:pt x="492962" y="164240"/>
                  <a:pt x="482403" y="177855"/>
                </a:cubicBezTo>
                <a:cubicBezTo>
                  <a:pt x="471844" y="191474"/>
                  <a:pt x="458712" y="198286"/>
                  <a:pt x="443012" y="198286"/>
                </a:cubicBezTo>
                <a:cubicBezTo>
                  <a:pt x="437864" y="198286"/>
                  <a:pt x="432633" y="197486"/>
                  <a:pt x="427309" y="195891"/>
                </a:cubicBezTo>
                <a:cubicBezTo>
                  <a:pt x="421986" y="194293"/>
                  <a:pt x="415598" y="189944"/>
                  <a:pt x="408146" y="182848"/>
                </a:cubicBezTo>
                <a:lnTo>
                  <a:pt x="408146" y="249254"/>
                </a:lnTo>
                <a:lnTo>
                  <a:pt x="384191" y="249254"/>
                </a:lnTo>
                <a:lnTo>
                  <a:pt x="384191" y="182848"/>
                </a:lnTo>
                <a:cubicBezTo>
                  <a:pt x="379400" y="187992"/>
                  <a:pt x="374097" y="191852"/>
                  <a:pt x="368287" y="194426"/>
                </a:cubicBezTo>
                <a:cubicBezTo>
                  <a:pt x="362481" y="196996"/>
                  <a:pt x="356202" y="198286"/>
                  <a:pt x="349459" y="198286"/>
                </a:cubicBezTo>
                <a:cubicBezTo>
                  <a:pt x="334644" y="198286"/>
                  <a:pt x="321692" y="191783"/>
                  <a:pt x="310601" y="178787"/>
                </a:cubicBezTo>
                <a:cubicBezTo>
                  <a:pt x="299509" y="165791"/>
                  <a:pt x="293965" y="147183"/>
                  <a:pt x="293965" y="122961"/>
                </a:cubicBezTo>
                <a:cubicBezTo>
                  <a:pt x="293965" y="102467"/>
                  <a:pt x="298977" y="85277"/>
                  <a:pt x="309006" y="71392"/>
                </a:cubicBezTo>
                <a:cubicBezTo>
                  <a:pt x="319027" y="57511"/>
                  <a:pt x="332513" y="50567"/>
                  <a:pt x="349459" y="50567"/>
                </a:cubicBezTo>
                <a:cubicBezTo>
                  <a:pt x="356559" y="50567"/>
                  <a:pt x="362988" y="51963"/>
                  <a:pt x="368755" y="54756"/>
                </a:cubicBezTo>
                <a:cubicBezTo>
                  <a:pt x="374523" y="57554"/>
                  <a:pt x="379666" y="61791"/>
                  <a:pt x="384191" y="67468"/>
                </a:cubicBezTo>
                <a:close/>
                <a:moveTo>
                  <a:pt x="408017" y="124961"/>
                </a:moveTo>
                <a:cubicBezTo>
                  <a:pt x="408017" y="146251"/>
                  <a:pt x="410940" y="160558"/>
                  <a:pt x="416797" y="167879"/>
                </a:cubicBezTo>
                <a:cubicBezTo>
                  <a:pt x="422654" y="175198"/>
                  <a:pt x="429970" y="178860"/>
                  <a:pt x="438757" y="178860"/>
                </a:cubicBezTo>
                <a:cubicBezTo>
                  <a:pt x="448513" y="178860"/>
                  <a:pt x="456833" y="174356"/>
                  <a:pt x="463705" y="165350"/>
                </a:cubicBezTo>
                <a:cubicBezTo>
                  <a:pt x="470580" y="156345"/>
                  <a:pt x="474018" y="142348"/>
                  <a:pt x="474018" y="123361"/>
                </a:cubicBezTo>
                <a:cubicBezTo>
                  <a:pt x="474018" y="105441"/>
                  <a:pt x="470843" y="92092"/>
                  <a:pt x="464505" y="83305"/>
                </a:cubicBezTo>
                <a:cubicBezTo>
                  <a:pt x="458161" y="74524"/>
                  <a:pt x="450022" y="70132"/>
                  <a:pt x="440085" y="70132"/>
                </a:cubicBezTo>
                <a:cubicBezTo>
                  <a:pt x="429436" y="70132"/>
                  <a:pt x="421431" y="74700"/>
                  <a:pt x="416063" y="83837"/>
                </a:cubicBezTo>
                <a:cubicBezTo>
                  <a:pt x="410699" y="92978"/>
                  <a:pt x="408017" y="106683"/>
                  <a:pt x="408017" y="124961"/>
                </a:cubicBezTo>
                <a:close/>
                <a:moveTo>
                  <a:pt x="318319" y="122300"/>
                </a:moveTo>
                <a:cubicBezTo>
                  <a:pt x="318319" y="142262"/>
                  <a:pt x="321667" y="156633"/>
                  <a:pt x="328370" y="165414"/>
                </a:cubicBezTo>
                <a:cubicBezTo>
                  <a:pt x="335066" y="174201"/>
                  <a:pt x="343386" y="178593"/>
                  <a:pt x="353318" y="178593"/>
                </a:cubicBezTo>
                <a:cubicBezTo>
                  <a:pt x="363701" y="178593"/>
                  <a:pt x="371462" y="174219"/>
                  <a:pt x="376607" y="165481"/>
                </a:cubicBezTo>
                <a:cubicBezTo>
                  <a:pt x="381754" y="156741"/>
                  <a:pt x="384324" y="143634"/>
                  <a:pt x="384324" y="126160"/>
                </a:cubicBezTo>
                <a:cubicBezTo>
                  <a:pt x="384324" y="107525"/>
                  <a:pt x="381618" y="93557"/>
                  <a:pt x="376211" y="84237"/>
                </a:cubicBezTo>
                <a:cubicBezTo>
                  <a:pt x="370796" y="74920"/>
                  <a:pt x="362636" y="70262"/>
                  <a:pt x="351724" y="70262"/>
                </a:cubicBezTo>
                <a:cubicBezTo>
                  <a:pt x="341873" y="70262"/>
                  <a:pt x="333846" y="74809"/>
                  <a:pt x="327635" y="83902"/>
                </a:cubicBezTo>
                <a:cubicBezTo>
                  <a:pt x="321425" y="92996"/>
                  <a:pt x="318319" y="105797"/>
                  <a:pt x="318319" y="122300"/>
                </a:cubicBezTo>
                <a:close/>
                <a:moveTo>
                  <a:pt x="505918" y="53763"/>
                </a:moveTo>
                <a:lnTo>
                  <a:pt x="620762" y="53763"/>
                </a:lnTo>
                <a:lnTo>
                  <a:pt x="620762" y="73592"/>
                </a:lnTo>
                <a:lnTo>
                  <a:pt x="575255" y="73592"/>
                </a:lnTo>
                <a:lnTo>
                  <a:pt x="575255" y="195091"/>
                </a:lnTo>
                <a:lnTo>
                  <a:pt x="551433" y="195091"/>
                </a:lnTo>
                <a:lnTo>
                  <a:pt x="551433" y="73592"/>
                </a:lnTo>
                <a:lnTo>
                  <a:pt x="505918" y="73592"/>
                </a:lnTo>
                <a:close/>
                <a:moveTo>
                  <a:pt x="754909" y="53763"/>
                </a:moveTo>
                <a:lnTo>
                  <a:pt x="754909" y="195091"/>
                </a:lnTo>
                <a:lnTo>
                  <a:pt x="731088" y="195091"/>
                </a:lnTo>
                <a:lnTo>
                  <a:pt x="731088" y="139998"/>
                </a:lnTo>
                <a:lnTo>
                  <a:pt x="717249" y="139998"/>
                </a:lnTo>
                <a:cubicBezTo>
                  <a:pt x="708818" y="139998"/>
                  <a:pt x="702540" y="141084"/>
                  <a:pt x="698414" y="143255"/>
                </a:cubicBezTo>
                <a:cubicBezTo>
                  <a:pt x="694292" y="145429"/>
                  <a:pt x="688280" y="152414"/>
                  <a:pt x="680386" y="164215"/>
                </a:cubicBezTo>
                <a:lnTo>
                  <a:pt x="659490" y="195091"/>
                </a:lnTo>
                <a:lnTo>
                  <a:pt x="629813" y="195091"/>
                </a:lnTo>
                <a:lnTo>
                  <a:pt x="655633" y="157029"/>
                </a:lnTo>
                <a:cubicBezTo>
                  <a:pt x="663527" y="145407"/>
                  <a:pt x="671377" y="138842"/>
                  <a:pt x="679187" y="137333"/>
                </a:cubicBezTo>
                <a:cubicBezTo>
                  <a:pt x="665524" y="135472"/>
                  <a:pt x="655387" y="130544"/>
                  <a:pt x="648778" y="122563"/>
                </a:cubicBezTo>
                <a:cubicBezTo>
                  <a:pt x="642164" y="114578"/>
                  <a:pt x="638863" y="105397"/>
                  <a:pt x="638863" y="95015"/>
                </a:cubicBezTo>
                <a:cubicBezTo>
                  <a:pt x="638863" y="82771"/>
                  <a:pt x="643186" y="72836"/>
                  <a:pt x="651837" y="65203"/>
                </a:cubicBezTo>
                <a:cubicBezTo>
                  <a:pt x="660489" y="57576"/>
                  <a:pt x="673024" y="53763"/>
                  <a:pt x="689432" y="53763"/>
                </a:cubicBezTo>
                <a:close/>
                <a:moveTo>
                  <a:pt x="731088" y="73592"/>
                </a:moveTo>
                <a:lnTo>
                  <a:pt x="697021" y="73592"/>
                </a:lnTo>
                <a:cubicBezTo>
                  <a:pt x="682736" y="73592"/>
                  <a:pt x="673531" y="75805"/>
                  <a:pt x="669405" y="80244"/>
                </a:cubicBezTo>
                <a:cubicBezTo>
                  <a:pt x="665280" y="84680"/>
                  <a:pt x="663217" y="89870"/>
                  <a:pt x="663217" y="95814"/>
                </a:cubicBezTo>
                <a:cubicBezTo>
                  <a:pt x="663217" y="104246"/>
                  <a:pt x="666256" y="110434"/>
                  <a:pt x="672335" y="114381"/>
                </a:cubicBezTo>
                <a:cubicBezTo>
                  <a:pt x="678412" y="118328"/>
                  <a:pt x="689165" y="120302"/>
                  <a:pt x="704602" y="120302"/>
                </a:cubicBezTo>
                <a:lnTo>
                  <a:pt x="731088" y="120302"/>
                </a:lnTo>
                <a:close/>
                <a:moveTo>
                  <a:pt x="791374" y="53763"/>
                </a:moveTo>
                <a:lnTo>
                  <a:pt x="815324" y="53763"/>
                </a:lnTo>
                <a:lnTo>
                  <a:pt x="815324" y="112583"/>
                </a:lnTo>
                <a:lnTo>
                  <a:pt x="881733" y="112583"/>
                </a:lnTo>
                <a:lnTo>
                  <a:pt x="881733" y="53763"/>
                </a:lnTo>
                <a:lnTo>
                  <a:pt x="905684" y="53763"/>
                </a:lnTo>
                <a:lnTo>
                  <a:pt x="905684" y="195091"/>
                </a:lnTo>
                <a:lnTo>
                  <a:pt x="881733" y="195091"/>
                </a:lnTo>
                <a:lnTo>
                  <a:pt x="881733" y="132412"/>
                </a:lnTo>
                <a:lnTo>
                  <a:pt x="815324" y="132412"/>
                </a:lnTo>
                <a:lnTo>
                  <a:pt x="815324" y="195091"/>
                </a:lnTo>
                <a:lnTo>
                  <a:pt x="791374" y="195091"/>
                </a:lnTo>
                <a:close/>
                <a:moveTo>
                  <a:pt x="932831" y="124427"/>
                </a:moveTo>
                <a:cubicBezTo>
                  <a:pt x="932831" y="98255"/>
                  <a:pt x="940107" y="78873"/>
                  <a:pt x="954658" y="66273"/>
                </a:cubicBezTo>
                <a:cubicBezTo>
                  <a:pt x="966815" y="55804"/>
                  <a:pt x="981630" y="50567"/>
                  <a:pt x="999104" y="50567"/>
                </a:cubicBezTo>
                <a:cubicBezTo>
                  <a:pt x="1018534" y="50567"/>
                  <a:pt x="1034416" y="56931"/>
                  <a:pt x="1046751" y="69664"/>
                </a:cubicBezTo>
                <a:cubicBezTo>
                  <a:pt x="1059083" y="82400"/>
                  <a:pt x="1065246" y="99988"/>
                  <a:pt x="1065246" y="122430"/>
                </a:cubicBezTo>
                <a:cubicBezTo>
                  <a:pt x="1065246" y="140620"/>
                  <a:pt x="1062519" y="154926"/>
                  <a:pt x="1057064" y="165350"/>
                </a:cubicBezTo>
                <a:cubicBezTo>
                  <a:pt x="1051607" y="175774"/>
                  <a:pt x="1043665" y="183871"/>
                  <a:pt x="1033243" y="189634"/>
                </a:cubicBezTo>
                <a:cubicBezTo>
                  <a:pt x="1022813" y="195401"/>
                  <a:pt x="1011438" y="198286"/>
                  <a:pt x="999104" y="198286"/>
                </a:cubicBezTo>
                <a:cubicBezTo>
                  <a:pt x="979322" y="198286"/>
                  <a:pt x="963332" y="191942"/>
                  <a:pt x="951135" y="179256"/>
                </a:cubicBezTo>
                <a:cubicBezTo>
                  <a:pt x="938930" y="166568"/>
                  <a:pt x="932831" y="148296"/>
                  <a:pt x="932831" y="124427"/>
                </a:cubicBezTo>
                <a:close/>
                <a:moveTo>
                  <a:pt x="957455" y="124427"/>
                </a:moveTo>
                <a:cubicBezTo>
                  <a:pt x="957455" y="142528"/>
                  <a:pt x="961401" y="156078"/>
                  <a:pt x="969297" y="165082"/>
                </a:cubicBezTo>
                <a:cubicBezTo>
                  <a:pt x="977195" y="174089"/>
                  <a:pt x="987128" y="178593"/>
                  <a:pt x="999104" y="178593"/>
                </a:cubicBezTo>
                <a:cubicBezTo>
                  <a:pt x="1010995" y="178593"/>
                  <a:pt x="1020888" y="174064"/>
                  <a:pt x="1028783" y="165014"/>
                </a:cubicBezTo>
                <a:cubicBezTo>
                  <a:pt x="1036677" y="155966"/>
                  <a:pt x="1040622" y="142168"/>
                  <a:pt x="1040622" y="123628"/>
                </a:cubicBezTo>
                <a:cubicBezTo>
                  <a:pt x="1040622" y="106151"/>
                  <a:pt x="1036653" y="92910"/>
                  <a:pt x="1028718" y="83902"/>
                </a:cubicBezTo>
                <a:cubicBezTo>
                  <a:pt x="1020776" y="74902"/>
                  <a:pt x="1010905" y="70399"/>
                  <a:pt x="999104" y="70399"/>
                </a:cubicBezTo>
                <a:cubicBezTo>
                  <a:pt x="987128" y="70399"/>
                  <a:pt x="977195" y="74877"/>
                  <a:pt x="969297" y="83837"/>
                </a:cubicBezTo>
                <a:cubicBezTo>
                  <a:pt x="961401" y="92802"/>
                  <a:pt x="957455" y="106328"/>
                  <a:pt x="957455" y="124427"/>
                </a:cubicBezTo>
                <a:close/>
                <a:moveTo>
                  <a:pt x="1093324" y="53763"/>
                </a:moveTo>
                <a:lnTo>
                  <a:pt x="1117277" y="53763"/>
                </a:lnTo>
                <a:lnTo>
                  <a:pt x="1117277" y="161554"/>
                </a:lnTo>
                <a:lnTo>
                  <a:pt x="1183683" y="53763"/>
                </a:lnTo>
                <a:lnTo>
                  <a:pt x="1209502" y="53763"/>
                </a:lnTo>
                <a:lnTo>
                  <a:pt x="1209502" y="195091"/>
                </a:lnTo>
                <a:lnTo>
                  <a:pt x="1185544" y="195091"/>
                </a:lnTo>
                <a:lnTo>
                  <a:pt x="1185544" y="87967"/>
                </a:lnTo>
                <a:lnTo>
                  <a:pt x="1119143" y="195091"/>
                </a:lnTo>
                <a:lnTo>
                  <a:pt x="1093324" y="195091"/>
                </a:lnTo>
                <a:close/>
                <a:moveTo>
                  <a:pt x="1176498" y="267"/>
                </a:moveTo>
                <a:lnTo>
                  <a:pt x="1192867" y="267"/>
                </a:lnTo>
                <a:cubicBezTo>
                  <a:pt x="1191535" y="11359"/>
                  <a:pt x="1187478" y="19872"/>
                  <a:pt x="1180692" y="25819"/>
                </a:cubicBezTo>
                <a:cubicBezTo>
                  <a:pt x="1173902" y="31763"/>
                  <a:pt x="1164877" y="34733"/>
                  <a:pt x="1153609" y="34733"/>
                </a:cubicBezTo>
                <a:cubicBezTo>
                  <a:pt x="1142250" y="34733"/>
                  <a:pt x="1133182" y="31785"/>
                  <a:pt x="1126397" y="25884"/>
                </a:cubicBezTo>
                <a:cubicBezTo>
                  <a:pt x="1119607" y="19981"/>
                  <a:pt x="1115550" y="11442"/>
                  <a:pt x="1114218" y="267"/>
                </a:cubicBezTo>
                <a:lnTo>
                  <a:pt x="1130586" y="267"/>
                </a:lnTo>
                <a:cubicBezTo>
                  <a:pt x="1131829" y="6300"/>
                  <a:pt x="1134292" y="10796"/>
                  <a:pt x="1137974" y="13771"/>
                </a:cubicBezTo>
                <a:cubicBezTo>
                  <a:pt x="1141653" y="16744"/>
                  <a:pt x="1146600" y="18231"/>
                  <a:pt x="1152813" y="18231"/>
                </a:cubicBezTo>
                <a:cubicBezTo>
                  <a:pt x="1159999" y="18231"/>
                  <a:pt x="1165436" y="16791"/>
                  <a:pt x="1169114" y="13907"/>
                </a:cubicBezTo>
                <a:cubicBezTo>
                  <a:pt x="1172796" y="11024"/>
                  <a:pt x="1175255" y="6477"/>
                  <a:pt x="1176498" y="2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91946" y="1082619"/>
            <a:ext cx="2194516" cy="198921"/>
          </a:xfrm>
          <a:custGeom>
            <a:avLst/>
            <a:gdLst/>
            <a:ahLst/>
            <a:cxnLst/>
            <a:rect l="l" t="t" r="r" b="b"/>
            <a:pathLst>
              <a:path w="2194516" h="198921">
                <a:moveTo>
                  <a:pt x="0" y="3196"/>
                </a:moveTo>
                <a:lnTo>
                  <a:pt x="111658" y="3196"/>
                </a:lnTo>
                <a:lnTo>
                  <a:pt x="111658" y="144695"/>
                </a:lnTo>
                <a:lnTo>
                  <a:pt x="87675" y="144695"/>
                </a:lnTo>
                <a:lnTo>
                  <a:pt x="87675" y="23050"/>
                </a:lnTo>
                <a:lnTo>
                  <a:pt x="23983" y="23050"/>
                </a:lnTo>
                <a:lnTo>
                  <a:pt x="23983" y="144695"/>
                </a:lnTo>
                <a:lnTo>
                  <a:pt x="0" y="144695"/>
                </a:lnTo>
                <a:close/>
                <a:moveTo>
                  <a:pt x="147629" y="198921"/>
                </a:moveTo>
                <a:lnTo>
                  <a:pt x="147629" y="3196"/>
                </a:lnTo>
                <a:lnTo>
                  <a:pt x="169477" y="3196"/>
                </a:lnTo>
                <a:lnTo>
                  <a:pt x="169477" y="21581"/>
                </a:lnTo>
                <a:cubicBezTo>
                  <a:pt x="174629" y="14389"/>
                  <a:pt x="180446" y="8993"/>
                  <a:pt x="186930" y="5392"/>
                </a:cubicBezTo>
                <a:cubicBezTo>
                  <a:pt x="193414" y="1795"/>
                  <a:pt x="201276" y="0"/>
                  <a:pt x="210517" y="0"/>
                </a:cubicBezTo>
                <a:cubicBezTo>
                  <a:pt x="222595" y="0"/>
                  <a:pt x="233255" y="3106"/>
                  <a:pt x="242495" y="9327"/>
                </a:cubicBezTo>
                <a:cubicBezTo>
                  <a:pt x="251730" y="15545"/>
                  <a:pt x="258703" y="24314"/>
                  <a:pt x="263412" y="35636"/>
                </a:cubicBezTo>
                <a:cubicBezTo>
                  <a:pt x="268120" y="46962"/>
                  <a:pt x="270471" y="59377"/>
                  <a:pt x="270471" y="72881"/>
                </a:cubicBezTo>
                <a:cubicBezTo>
                  <a:pt x="270471" y="87357"/>
                  <a:pt x="267873" y="100393"/>
                  <a:pt x="262681" y="111984"/>
                </a:cubicBezTo>
                <a:cubicBezTo>
                  <a:pt x="257483" y="123577"/>
                  <a:pt x="249930" y="132458"/>
                  <a:pt x="240027" y="138628"/>
                </a:cubicBezTo>
                <a:cubicBezTo>
                  <a:pt x="230123" y="144803"/>
                  <a:pt x="219708" y="147891"/>
                  <a:pt x="208782" y="147891"/>
                </a:cubicBezTo>
                <a:cubicBezTo>
                  <a:pt x="200790" y="147891"/>
                  <a:pt x="193616" y="146202"/>
                  <a:pt x="187264" y="142829"/>
                </a:cubicBezTo>
                <a:cubicBezTo>
                  <a:pt x="180918" y="139456"/>
                  <a:pt x="175699" y="135190"/>
                  <a:pt x="171612" y="130035"/>
                </a:cubicBezTo>
                <a:lnTo>
                  <a:pt x="171612" y="198921"/>
                </a:lnTo>
                <a:close/>
                <a:moveTo>
                  <a:pt x="169344" y="74743"/>
                </a:moveTo>
                <a:cubicBezTo>
                  <a:pt x="169344" y="92951"/>
                  <a:pt x="173030" y="106408"/>
                  <a:pt x="180403" y="115112"/>
                </a:cubicBezTo>
                <a:cubicBezTo>
                  <a:pt x="187776" y="123818"/>
                  <a:pt x="196704" y="128171"/>
                  <a:pt x="207187" y="128171"/>
                </a:cubicBezTo>
                <a:cubicBezTo>
                  <a:pt x="217844" y="128171"/>
                  <a:pt x="226970" y="123663"/>
                  <a:pt x="234566" y="114649"/>
                </a:cubicBezTo>
                <a:cubicBezTo>
                  <a:pt x="242158" y="105630"/>
                  <a:pt x="245955" y="91662"/>
                  <a:pt x="245955" y="72744"/>
                </a:cubicBezTo>
                <a:cubicBezTo>
                  <a:pt x="245955" y="54717"/>
                  <a:pt x="242248" y="41212"/>
                  <a:pt x="234831" y="32241"/>
                </a:cubicBezTo>
                <a:cubicBezTo>
                  <a:pt x="227412" y="23270"/>
                  <a:pt x="218552" y="18788"/>
                  <a:pt x="208249" y="18788"/>
                </a:cubicBezTo>
                <a:cubicBezTo>
                  <a:pt x="198035" y="18788"/>
                  <a:pt x="188997" y="23558"/>
                  <a:pt x="181138" y="33109"/>
                </a:cubicBezTo>
                <a:cubicBezTo>
                  <a:pt x="173275" y="42655"/>
                  <a:pt x="169344" y="56534"/>
                  <a:pt x="169344" y="74743"/>
                </a:cubicBezTo>
                <a:close/>
                <a:moveTo>
                  <a:pt x="290456" y="73943"/>
                </a:moveTo>
                <a:cubicBezTo>
                  <a:pt x="290456" y="47743"/>
                  <a:pt x="297738" y="28331"/>
                  <a:pt x="312307" y="15721"/>
                </a:cubicBezTo>
                <a:cubicBezTo>
                  <a:pt x="324475" y="5241"/>
                  <a:pt x="339310" y="0"/>
                  <a:pt x="356811" y="0"/>
                </a:cubicBezTo>
                <a:cubicBezTo>
                  <a:pt x="376261" y="0"/>
                  <a:pt x="392162" y="6371"/>
                  <a:pt x="404507" y="19119"/>
                </a:cubicBezTo>
                <a:cubicBezTo>
                  <a:pt x="416855" y="31866"/>
                  <a:pt x="423029" y="49478"/>
                  <a:pt x="423029" y="71949"/>
                </a:cubicBezTo>
                <a:cubicBezTo>
                  <a:pt x="423029" y="90154"/>
                  <a:pt x="420301" y="104482"/>
                  <a:pt x="414836" y="114918"/>
                </a:cubicBezTo>
                <a:cubicBezTo>
                  <a:pt x="409374" y="125351"/>
                  <a:pt x="401422" y="133459"/>
                  <a:pt x="390985" y="139230"/>
                </a:cubicBezTo>
                <a:cubicBezTo>
                  <a:pt x="380548" y="145003"/>
                  <a:pt x="369159" y="147891"/>
                  <a:pt x="356811" y="147891"/>
                </a:cubicBezTo>
                <a:cubicBezTo>
                  <a:pt x="337000" y="147891"/>
                  <a:pt x="320987" y="141541"/>
                  <a:pt x="308776" y="128836"/>
                </a:cubicBezTo>
                <a:cubicBezTo>
                  <a:pt x="296561" y="116135"/>
                  <a:pt x="290456" y="97841"/>
                  <a:pt x="290456" y="73943"/>
                </a:cubicBezTo>
                <a:close/>
                <a:moveTo>
                  <a:pt x="315104" y="73943"/>
                </a:moveTo>
                <a:cubicBezTo>
                  <a:pt x="315104" y="92062"/>
                  <a:pt x="319057" y="105630"/>
                  <a:pt x="326963" y="114649"/>
                </a:cubicBezTo>
                <a:cubicBezTo>
                  <a:pt x="334869" y="123663"/>
                  <a:pt x="344816" y="128171"/>
                  <a:pt x="356811" y="128171"/>
                </a:cubicBezTo>
                <a:cubicBezTo>
                  <a:pt x="368708" y="128171"/>
                  <a:pt x="378615" y="123642"/>
                  <a:pt x="386521" y="114580"/>
                </a:cubicBezTo>
                <a:cubicBezTo>
                  <a:pt x="394427" y="105523"/>
                  <a:pt x="398379" y="91709"/>
                  <a:pt x="398379" y="73148"/>
                </a:cubicBezTo>
                <a:cubicBezTo>
                  <a:pt x="398379" y="55649"/>
                  <a:pt x="394405" y="42390"/>
                  <a:pt x="386456" y="33375"/>
                </a:cubicBezTo>
                <a:cubicBezTo>
                  <a:pt x="378500" y="24357"/>
                  <a:pt x="368622" y="19850"/>
                  <a:pt x="356811" y="19850"/>
                </a:cubicBezTo>
                <a:cubicBezTo>
                  <a:pt x="344816" y="19850"/>
                  <a:pt x="334869" y="24339"/>
                  <a:pt x="326963" y="33307"/>
                </a:cubicBezTo>
                <a:cubicBezTo>
                  <a:pt x="319057" y="42278"/>
                  <a:pt x="315104" y="55825"/>
                  <a:pt x="315104" y="73943"/>
                </a:cubicBezTo>
                <a:close/>
                <a:moveTo>
                  <a:pt x="451807" y="3196"/>
                </a:moveTo>
                <a:lnTo>
                  <a:pt x="489114" y="3196"/>
                </a:lnTo>
                <a:lnTo>
                  <a:pt x="526283" y="116448"/>
                </a:lnTo>
                <a:lnTo>
                  <a:pt x="567586" y="3196"/>
                </a:lnTo>
                <a:lnTo>
                  <a:pt x="602096" y="3196"/>
                </a:lnTo>
                <a:lnTo>
                  <a:pt x="602096" y="144695"/>
                </a:lnTo>
                <a:lnTo>
                  <a:pt x="578117" y="144695"/>
                </a:lnTo>
                <a:lnTo>
                  <a:pt x="578117" y="30776"/>
                </a:lnTo>
                <a:lnTo>
                  <a:pt x="536275" y="144695"/>
                </a:lnTo>
                <a:lnTo>
                  <a:pt x="514825" y="144695"/>
                </a:lnTo>
                <a:lnTo>
                  <a:pt x="475253" y="25314"/>
                </a:lnTo>
                <a:lnTo>
                  <a:pt x="475253" y="144695"/>
                </a:lnTo>
                <a:lnTo>
                  <a:pt x="451807" y="144695"/>
                </a:lnTo>
                <a:close/>
                <a:moveTo>
                  <a:pt x="773438" y="3196"/>
                </a:moveTo>
                <a:lnTo>
                  <a:pt x="797422" y="3196"/>
                </a:lnTo>
                <a:lnTo>
                  <a:pt x="797422" y="144695"/>
                </a:lnTo>
                <a:lnTo>
                  <a:pt x="773438" y="144695"/>
                </a:lnTo>
                <a:close/>
                <a:moveTo>
                  <a:pt x="639270" y="3196"/>
                </a:moveTo>
                <a:lnTo>
                  <a:pt x="663249" y="3196"/>
                </a:lnTo>
                <a:lnTo>
                  <a:pt x="663249" y="58488"/>
                </a:lnTo>
                <a:lnTo>
                  <a:pt x="693630" y="58488"/>
                </a:lnTo>
                <a:cubicBezTo>
                  <a:pt x="713437" y="58488"/>
                  <a:pt x="728691" y="62330"/>
                  <a:pt x="739397" y="70012"/>
                </a:cubicBezTo>
                <a:cubicBezTo>
                  <a:pt x="750099" y="77695"/>
                  <a:pt x="755450" y="88289"/>
                  <a:pt x="755450" y="101789"/>
                </a:cubicBezTo>
                <a:cubicBezTo>
                  <a:pt x="755450" y="113605"/>
                  <a:pt x="750986" y="123710"/>
                  <a:pt x="742060" y="132101"/>
                </a:cubicBezTo>
                <a:cubicBezTo>
                  <a:pt x="733136" y="140496"/>
                  <a:pt x="718855" y="144695"/>
                  <a:pt x="699228" y="144695"/>
                </a:cubicBezTo>
                <a:lnTo>
                  <a:pt x="639270" y="144695"/>
                </a:lnTo>
                <a:close/>
                <a:moveTo>
                  <a:pt x="663249" y="124973"/>
                </a:moveTo>
                <a:lnTo>
                  <a:pt x="688432" y="124973"/>
                </a:lnTo>
                <a:cubicBezTo>
                  <a:pt x="703620" y="124973"/>
                  <a:pt x="714459" y="123108"/>
                  <a:pt x="720943" y="119378"/>
                </a:cubicBezTo>
                <a:cubicBezTo>
                  <a:pt x="727427" y="115650"/>
                  <a:pt x="730671" y="109832"/>
                  <a:pt x="730671" y="101926"/>
                </a:cubicBezTo>
                <a:cubicBezTo>
                  <a:pt x="730671" y="95796"/>
                  <a:pt x="728273" y="90335"/>
                  <a:pt x="723474" y="85536"/>
                </a:cubicBezTo>
                <a:cubicBezTo>
                  <a:pt x="718676" y="80740"/>
                  <a:pt x="708062" y="78342"/>
                  <a:pt x="691632" y="78342"/>
                </a:cubicBezTo>
                <a:lnTo>
                  <a:pt x="663249" y="78342"/>
                </a:lnTo>
                <a:close/>
                <a:moveTo>
                  <a:pt x="835657" y="3196"/>
                </a:moveTo>
                <a:lnTo>
                  <a:pt x="859641" y="3196"/>
                </a:lnTo>
                <a:lnTo>
                  <a:pt x="859641" y="124841"/>
                </a:lnTo>
                <a:lnTo>
                  <a:pt x="914267" y="124841"/>
                </a:lnTo>
                <a:lnTo>
                  <a:pt x="914267" y="3196"/>
                </a:lnTo>
                <a:lnTo>
                  <a:pt x="938250" y="3196"/>
                </a:lnTo>
                <a:lnTo>
                  <a:pt x="938250" y="124841"/>
                </a:lnTo>
                <a:lnTo>
                  <a:pt x="993014" y="124841"/>
                </a:lnTo>
                <a:lnTo>
                  <a:pt x="993014" y="3196"/>
                </a:lnTo>
                <a:lnTo>
                  <a:pt x="1016859" y="3196"/>
                </a:lnTo>
                <a:lnTo>
                  <a:pt x="1016859" y="144695"/>
                </a:lnTo>
                <a:lnTo>
                  <a:pt x="835657" y="144695"/>
                </a:lnTo>
                <a:close/>
                <a:moveTo>
                  <a:pt x="1065492" y="3196"/>
                </a:moveTo>
                <a:lnTo>
                  <a:pt x="1176876" y="3196"/>
                </a:lnTo>
                <a:lnTo>
                  <a:pt x="1176876" y="144695"/>
                </a:lnTo>
                <a:lnTo>
                  <a:pt x="1153030" y="144695"/>
                </a:lnTo>
                <a:lnTo>
                  <a:pt x="1153030" y="23050"/>
                </a:lnTo>
                <a:lnTo>
                  <a:pt x="1089475" y="23050"/>
                </a:lnTo>
                <a:lnTo>
                  <a:pt x="1089475" y="93528"/>
                </a:lnTo>
                <a:cubicBezTo>
                  <a:pt x="1089475" y="109961"/>
                  <a:pt x="1088943" y="120801"/>
                  <a:pt x="1087877" y="126040"/>
                </a:cubicBezTo>
                <a:cubicBezTo>
                  <a:pt x="1086811" y="131281"/>
                  <a:pt x="1083881" y="135857"/>
                  <a:pt x="1079085" y="139762"/>
                </a:cubicBezTo>
                <a:cubicBezTo>
                  <a:pt x="1074287" y="143672"/>
                  <a:pt x="1067357" y="145627"/>
                  <a:pt x="1058299" y="145627"/>
                </a:cubicBezTo>
                <a:cubicBezTo>
                  <a:pt x="1052701" y="145627"/>
                  <a:pt x="1046257" y="145270"/>
                  <a:pt x="1038979" y="144558"/>
                </a:cubicBezTo>
                <a:lnTo>
                  <a:pt x="1038979" y="124574"/>
                </a:lnTo>
                <a:lnTo>
                  <a:pt x="1049504" y="124574"/>
                </a:lnTo>
                <a:cubicBezTo>
                  <a:pt x="1054476" y="124574"/>
                  <a:pt x="1058032" y="124062"/>
                  <a:pt x="1060164" y="123040"/>
                </a:cubicBezTo>
                <a:cubicBezTo>
                  <a:pt x="1062296" y="122017"/>
                  <a:pt x="1063713" y="120398"/>
                  <a:pt x="1064427" y="118177"/>
                </a:cubicBezTo>
                <a:cubicBezTo>
                  <a:pt x="1065136" y="115960"/>
                  <a:pt x="1065492" y="108719"/>
                  <a:pt x="1065492" y="96461"/>
                </a:cubicBezTo>
                <a:close/>
                <a:moveTo>
                  <a:pt x="1308758" y="99126"/>
                </a:moveTo>
                <a:lnTo>
                  <a:pt x="1333541" y="102193"/>
                </a:lnTo>
                <a:cubicBezTo>
                  <a:pt x="1329631" y="116668"/>
                  <a:pt x="1322392" y="127904"/>
                  <a:pt x="1311825" y="135896"/>
                </a:cubicBezTo>
                <a:cubicBezTo>
                  <a:pt x="1301253" y="143892"/>
                  <a:pt x="1287753" y="147891"/>
                  <a:pt x="1271319" y="147891"/>
                </a:cubicBezTo>
                <a:cubicBezTo>
                  <a:pt x="1250621" y="147891"/>
                  <a:pt x="1234213" y="141516"/>
                  <a:pt x="1222089" y="128767"/>
                </a:cubicBezTo>
                <a:cubicBezTo>
                  <a:pt x="1209964" y="116024"/>
                  <a:pt x="1203901" y="98146"/>
                  <a:pt x="1203901" y="75142"/>
                </a:cubicBezTo>
                <a:cubicBezTo>
                  <a:pt x="1203901" y="51339"/>
                  <a:pt x="1210032" y="32864"/>
                  <a:pt x="1222290" y="19720"/>
                </a:cubicBezTo>
                <a:cubicBezTo>
                  <a:pt x="1234545" y="6573"/>
                  <a:pt x="1250445" y="0"/>
                  <a:pt x="1269987" y="0"/>
                </a:cubicBezTo>
                <a:cubicBezTo>
                  <a:pt x="1288904" y="0"/>
                  <a:pt x="1304363" y="6440"/>
                  <a:pt x="1316354" y="19316"/>
                </a:cubicBezTo>
                <a:cubicBezTo>
                  <a:pt x="1328346" y="32198"/>
                  <a:pt x="1334344" y="50317"/>
                  <a:pt x="1334344" y="73680"/>
                </a:cubicBezTo>
                <a:cubicBezTo>
                  <a:pt x="1334344" y="75103"/>
                  <a:pt x="1334297" y="77233"/>
                  <a:pt x="1334207" y="80074"/>
                </a:cubicBezTo>
                <a:lnTo>
                  <a:pt x="1228683" y="80074"/>
                </a:lnTo>
                <a:cubicBezTo>
                  <a:pt x="1229573" y="95619"/>
                  <a:pt x="1233968" y="107520"/>
                  <a:pt x="1241874" y="115779"/>
                </a:cubicBezTo>
                <a:cubicBezTo>
                  <a:pt x="1249779" y="124041"/>
                  <a:pt x="1259640" y="128171"/>
                  <a:pt x="1271455" y="128171"/>
                </a:cubicBezTo>
                <a:cubicBezTo>
                  <a:pt x="1280247" y="128171"/>
                  <a:pt x="1287753" y="125863"/>
                  <a:pt x="1293973" y="121244"/>
                </a:cubicBezTo>
                <a:cubicBezTo>
                  <a:pt x="1300191" y="116625"/>
                  <a:pt x="1305115" y="109253"/>
                  <a:pt x="1308758" y="99126"/>
                </a:cubicBezTo>
                <a:close/>
                <a:moveTo>
                  <a:pt x="1230016" y="60357"/>
                </a:moveTo>
                <a:lnTo>
                  <a:pt x="1309025" y="60357"/>
                </a:lnTo>
                <a:cubicBezTo>
                  <a:pt x="1307959" y="48455"/>
                  <a:pt x="1304938" y="39527"/>
                  <a:pt x="1299968" y="33573"/>
                </a:cubicBezTo>
                <a:cubicBezTo>
                  <a:pt x="1292325" y="24339"/>
                  <a:pt x="1282421" y="19720"/>
                  <a:pt x="1270257" y="19720"/>
                </a:cubicBezTo>
                <a:cubicBezTo>
                  <a:pt x="1259241" y="19720"/>
                  <a:pt x="1249981" y="23403"/>
                  <a:pt x="1242476" y="30776"/>
                </a:cubicBezTo>
                <a:cubicBezTo>
                  <a:pt x="1234969" y="38148"/>
                  <a:pt x="1230815" y="48010"/>
                  <a:pt x="1230016" y="60357"/>
                </a:cubicBezTo>
                <a:close/>
                <a:moveTo>
                  <a:pt x="1363785" y="3196"/>
                </a:moveTo>
                <a:lnTo>
                  <a:pt x="1387768" y="3196"/>
                </a:lnTo>
                <a:lnTo>
                  <a:pt x="1387768" y="62085"/>
                </a:lnTo>
                <a:lnTo>
                  <a:pt x="1454252" y="62085"/>
                </a:lnTo>
                <a:lnTo>
                  <a:pt x="1454252" y="3196"/>
                </a:lnTo>
                <a:lnTo>
                  <a:pt x="1478232" y="3196"/>
                </a:lnTo>
                <a:lnTo>
                  <a:pt x="1478232" y="144695"/>
                </a:lnTo>
                <a:lnTo>
                  <a:pt x="1454252" y="144695"/>
                </a:lnTo>
                <a:lnTo>
                  <a:pt x="1454252" y="81939"/>
                </a:lnTo>
                <a:lnTo>
                  <a:pt x="1387768" y="81939"/>
                </a:lnTo>
                <a:lnTo>
                  <a:pt x="1387768" y="144695"/>
                </a:lnTo>
                <a:lnTo>
                  <a:pt x="1363785" y="144695"/>
                </a:lnTo>
                <a:close/>
                <a:moveTo>
                  <a:pt x="1514477" y="3196"/>
                </a:moveTo>
                <a:lnTo>
                  <a:pt x="1538457" y="3196"/>
                </a:lnTo>
                <a:lnTo>
                  <a:pt x="1538457" y="62085"/>
                </a:lnTo>
                <a:lnTo>
                  <a:pt x="1604945" y="62085"/>
                </a:lnTo>
                <a:lnTo>
                  <a:pt x="1604945" y="3196"/>
                </a:lnTo>
                <a:lnTo>
                  <a:pt x="1628924" y="3196"/>
                </a:lnTo>
                <a:lnTo>
                  <a:pt x="1628924" y="144695"/>
                </a:lnTo>
                <a:lnTo>
                  <a:pt x="1604945" y="144695"/>
                </a:lnTo>
                <a:lnTo>
                  <a:pt x="1604945" y="81939"/>
                </a:lnTo>
                <a:lnTo>
                  <a:pt x="1538457" y="81939"/>
                </a:lnTo>
                <a:lnTo>
                  <a:pt x="1538457" y="144695"/>
                </a:lnTo>
                <a:lnTo>
                  <a:pt x="1514477" y="144695"/>
                </a:lnTo>
                <a:close/>
                <a:moveTo>
                  <a:pt x="1656108" y="73943"/>
                </a:moveTo>
                <a:cubicBezTo>
                  <a:pt x="1656108" y="47743"/>
                  <a:pt x="1663391" y="28331"/>
                  <a:pt x="1677960" y="15721"/>
                </a:cubicBezTo>
                <a:cubicBezTo>
                  <a:pt x="1690128" y="5241"/>
                  <a:pt x="1704964" y="0"/>
                  <a:pt x="1722463" y="0"/>
                </a:cubicBezTo>
                <a:cubicBezTo>
                  <a:pt x="1741913" y="0"/>
                  <a:pt x="1757811" y="6371"/>
                  <a:pt x="1770160" y="19119"/>
                </a:cubicBezTo>
                <a:cubicBezTo>
                  <a:pt x="1782508" y="31866"/>
                  <a:pt x="1788681" y="49478"/>
                  <a:pt x="1788681" y="71949"/>
                </a:cubicBezTo>
                <a:cubicBezTo>
                  <a:pt x="1788681" y="90154"/>
                  <a:pt x="1785953" y="104482"/>
                  <a:pt x="1780488" y="114918"/>
                </a:cubicBezTo>
                <a:cubicBezTo>
                  <a:pt x="1775027" y="125351"/>
                  <a:pt x="1767075" y="133459"/>
                  <a:pt x="1756638" y="139230"/>
                </a:cubicBezTo>
                <a:cubicBezTo>
                  <a:pt x="1746202" y="145003"/>
                  <a:pt x="1734812" y="147891"/>
                  <a:pt x="1722463" y="147891"/>
                </a:cubicBezTo>
                <a:cubicBezTo>
                  <a:pt x="1702649" y="147891"/>
                  <a:pt x="1686639" y="141541"/>
                  <a:pt x="1674428" y="128836"/>
                </a:cubicBezTo>
                <a:cubicBezTo>
                  <a:pt x="1662213" y="116135"/>
                  <a:pt x="1656108" y="97841"/>
                  <a:pt x="1656108" y="73943"/>
                </a:cubicBezTo>
                <a:close/>
                <a:moveTo>
                  <a:pt x="1680757" y="73943"/>
                </a:moveTo>
                <a:cubicBezTo>
                  <a:pt x="1680757" y="92062"/>
                  <a:pt x="1684710" y="105630"/>
                  <a:pt x="1692616" y="114649"/>
                </a:cubicBezTo>
                <a:cubicBezTo>
                  <a:pt x="1700522" y="123663"/>
                  <a:pt x="1710468" y="128171"/>
                  <a:pt x="1722463" y="128171"/>
                </a:cubicBezTo>
                <a:cubicBezTo>
                  <a:pt x="1734361" y="128171"/>
                  <a:pt x="1744264" y="123642"/>
                  <a:pt x="1752174" y="114580"/>
                </a:cubicBezTo>
                <a:cubicBezTo>
                  <a:pt x="1760080" y="105523"/>
                  <a:pt x="1764033" y="91709"/>
                  <a:pt x="1764033" y="73148"/>
                </a:cubicBezTo>
                <a:cubicBezTo>
                  <a:pt x="1764033" y="55649"/>
                  <a:pt x="1760058" y="42390"/>
                  <a:pt x="1752109" y="33375"/>
                </a:cubicBezTo>
                <a:cubicBezTo>
                  <a:pt x="1744154" y="24357"/>
                  <a:pt x="1734274" y="19850"/>
                  <a:pt x="1722463" y="19850"/>
                </a:cubicBezTo>
                <a:cubicBezTo>
                  <a:pt x="1710468" y="19850"/>
                  <a:pt x="1700522" y="24339"/>
                  <a:pt x="1692616" y="33307"/>
                </a:cubicBezTo>
                <a:cubicBezTo>
                  <a:pt x="1684710" y="42278"/>
                  <a:pt x="1680757" y="55825"/>
                  <a:pt x="1680757" y="73943"/>
                </a:cubicBezTo>
                <a:close/>
                <a:moveTo>
                  <a:pt x="1909127" y="92865"/>
                </a:moveTo>
                <a:lnTo>
                  <a:pt x="1932707" y="95931"/>
                </a:lnTo>
                <a:cubicBezTo>
                  <a:pt x="1930133" y="112182"/>
                  <a:pt x="1923537" y="124905"/>
                  <a:pt x="1912922" y="134099"/>
                </a:cubicBezTo>
                <a:cubicBezTo>
                  <a:pt x="1902308" y="143294"/>
                  <a:pt x="1889273" y="147891"/>
                  <a:pt x="1873818" y="147891"/>
                </a:cubicBezTo>
                <a:cubicBezTo>
                  <a:pt x="1854453" y="147891"/>
                  <a:pt x="1838891" y="141559"/>
                  <a:pt x="1827119" y="128905"/>
                </a:cubicBezTo>
                <a:cubicBezTo>
                  <a:pt x="1815350" y="116247"/>
                  <a:pt x="1809465" y="98103"/>
                  <a:pt x="1809465" y="74476"/>
                </a:cubicBezTo>
                <a:cubicBezTo>
                  <a:pt x="1809465" y="59198"/>
                  <a:pt x="1811996" y="45834"/>
                  <a:pt x="1817057" y="34372"/>
                </a:cubicBezTo>
                <a:cubicBezTo>
                  <a:pt x="1822119" y="22913"/>
                  <a:pt x="1829827" y="14324"/>
                  <a:pt x="1840176" y="8593"/>
                </a:cubicBezTo>
                <a:cubicBezTo>
                  <a:pt x="1850526" y="2865"/>
                  <a:pt x="1861780" y="0"/>
                  <a:pt x="1873951" y="0"/>
                </a:cubicBezTo>
                <a:cubicBezTo>
                  <a:pt x="1889320" y="0"/>
                  <a:pt x="1901888" y="3887"/>
                  <a:pt x="1911658" y="11659"/>
                </a:cubicBezTo>
                <a:cubicBezTo>
                  <a:pt x="1921428" y="19428"/>
                  <a:pt x="1927689" y="30466"/>
                  <a:pt x="1930439" y="44766"/>
                </a:cubicBezTo>
                <a:lnTo>
                  <a:pt x="1907125" y="48361"/>
                </a:lnTo>
                <a:cubicBezTo>
                  <a:pt x="1904904" y="38862"/>
                  <a:pt x="1900976" y="31708"/>
                  <a:pt x="1895336" y="26914"/>
                </a:cubicBezTo>
                <a:cubicBezTo>
                  <a:pt x="1889697" y="22118"/>
                  <a:pt x="1882876" y="19720"/>
                  <a:pt x="1874880" y="19720"/>
                </a:cubicBezTo>
                <a:cubicBezTo>
                  <a:pt x="1862802" y="19720"/>
                  <a:pt x="1852989" y="24047"/>
                  <a:pt x="1845439" y="32706"/>
                </a:cubicBezTo>
                <a:cubicBezTo>
                  <a:pt x="1837886" y="41370"/>
                  <a:pt x="1834114" y="55068"/>
                  <a:pt x="1834114" y="73810"/>
                </a:cubicBezTo>
                <a:cubicBezTo>
                  <a:pt x="1834114" y="92818"/>
                  <a:pt x="1837757" y="106632"/>
                  <a:pt x="1845040" y="115250"/>
                </a:cubicBezTo>
                <a:cubicBezTo>
                  <a:pt x="1852322" y="123864"/>
                  <a:pt x="1861827" y="128171"/>
                  <a:pt x="1873551" y="128171"/>
                </a:cubicBezTo>
                <a:cubicBezTo>
                  <a:pt x="1882966" y="128171"/>
                  <a:pt x="1890825" y="125283"/>
                  <a:pt x="1897132" y="119508"/>
                </a:cubicBezTo>
                <a:cubicBezTo>
                  <a:pt x="1903438" y="113739"/>
                  <a:pt x="1907439" y="104856"/>
                  <a:pt x="1909127" y="92865"/>
                </a:cubicBezTo>
                <a:close/>
                <a:moveTo>
                  <a:pt x="1940303" y="3196"/>
                </a:moveTo>
                <a:lnTo>
                  <a:pt x="2055287" y="3196"/>
                </a:lnTo>
                <a:lnTo>
                  <a:pt x="2055287" y="23050"/>
                </a:lnTo>
                <a:lnTo>
                  <a:pt x="2009722" y="23050"/>
                </a:lnTo>
                <a:lnTo>
                  <a:pt x="2009722" y="144695"/>
                </a:lnTo>
                <a:lnTo>
                  <a:pt x="1985868" y="144695"/>
                </a:lnTo>
                <a:lnTo>
                  <a:pt x="1985868" y="23050"/>
                </a:lnTo>
                <a:lnTo>
                  <a:pt x="1940303" y="23050"/>
                </a:lnTo>
                <a:close/>
                <a:moveTo>
                  <a:pt x="2078201" y="3196"/>
                </a:moveTo>
                <a:lnTo>
                  <a:pt x="2102184" y="3196"/>
                </a:lnTo>
                <a:lnTo>
                  <a:pt x="2102184" y="111121"/>
                </a:lnTo>
                <a:lnTo>
                  <a:pt x="2168669" y="3196"/>
                </a:lnTo>
                <a:lnTo>
                  <a:pt x="2194517" y="3196"/>
                </a:lnTo>
                <a:lnTo>
                  <a:pt x="2194517" y="144695"/>
                </a:lnTo>
                <a:lnTo>
                  <a:pt x="2170537" y="144695"/>
                </a:lnTo>
                <a:lnTo>
                  <a:pt x="2170537" y="37435"/>
                </a:lnTo>
                <a:lnTo>
                  <a:pt x="2104053" y="144695"/>
                </a:lnTo>
                <a:lnTo>
                  <a:pt x="2078201" y="14469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26650" y="1200025"/>
            <a:ext cx="27287" cy="27288"/>
          </a:xfrm>
          <a:custGeom>
            <a:avLst/>
            <a:gdLst/>
            <a:ahLst/>
            <a:cxnLst/>
            <a:rect l="l" t="t" r="r" b="b"/>
            <a:pathLst>
              <a:path w="27287" h="27288">
                <a:moveTo>
                  <a:pt x="0" y="27289"/>
                </a:moveTo>
                <a:lnTo>
                  <a:pt x="0" y="0"/>
                </a:lnTo>
                <a:lnTo>
                  <a:pt x="27287" y="0"/>
                </a:lnTo>
                <a:lnTo>
                  <a:pt x="27287" y="272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object 650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653" name="object 653"/>
          <p:cNvSpPr/>
          <p:nvPr/>
        </p:nvSpPr>
        <p:spPr>
          <a:xfrm>
            <a:off x="832838" y="819929"/>
            <a:ext cx="132322" cy="175234"/>
          </a:xfrm>
          <a:custGeom>
            <a:avLst/>
            <a:gdLst/>
            <a:ahLst/>
            <a:cxnLst/>
            <a:rect l="l" t="t" r="r" b="b"/>
            <a:pathLst>
              <a:path w="132322" h="175234">
                <a:moveTo>
                  <a:pt x="0" y="175235"/>
                </a:moveTo>
                <a:lnTo>
                  <a:pt x="0" y="0"/>
                </a:lnTo>
                <a:lnTo>
                  <a:pt x="65744" y="0"/>
                </a:lnTo>
                <a:cubicBezTo>
                  <a:pt x="79132" y="0"/>
                  <a:pt x="89867" y="1772"/>
                  <a:pt x="97956" y="5322"/>
                </a:cubicBezTo>
                <a:cubicBezTo>
                  <a:pt x="106045" y="8867"/>
                  <a:pt x="112378" y="14326"/>
                  <a:pt x="116960" y="21698"/>
                </a:cubicBezTo>
                <a:cubicBezTo>
                  <a:pt x="121546" y="29067"/>
                  <a:pt x="123836" y="36778"/>
                  <a:pt x="123836" y="44828"/>
                </a:cubicBezTo>
                <a:cubicBezTo>
                  <a:pt x="123836" y="52317"/>
                  <a:pt x="121803" y="59369"/>
                  <a:pt x="117741" y="65982"/>
                </a:cubicBezTo>
                <a:cubicBezTo>
                  <a:pt x="113674" y="72595"/>
                  <a:pt x="107539" y="77934"/>
                  <a:pt x="99331" y="81998"/>
                </a:cubicBezTo>
                <a:cubicBezTo>
                  <a:pt x="109930" y="85108"/>
                  <a:pt x="118080" y="90408"/>
                  <a:pt x="123779" y="97896"/>
                </a:cubicBezTo>
                <a:cubicBezTo>
                  <a:pt x="129470" y="105388"/>
                  <a:pt x="132322" y="114235"/>
                  <a:pt x="132322" y="124435"/>
                </a:cubicBezTo>
                <a:cubicBezTo>
                  <a:pt x="132322" y="132643"/>
                  <a:pt x="130590" y="140272"/>
                  <a:pt x="127123" y="147324"/>
                </a:cubicBezTo>
                <a:cubicBezTo>
                  <a:pt x="123657" y="154372"/>
                  <a:pt x="119376" y="159812"/>
                  <a:pt x="114274" y="163638"/>
                </a:cubicBezTo>
                <a:cubicBezTo>
                  <a:pt x="109174" y="167466"/>
                  <a:pt x="102779" y="170353"/>
                  <a:pt x="95087" y="172304"/>
                </a:cubicBezTo>
                <a:cubicBezTo>
                  <a:pt x="87397" y="174259"/>
                  <a:pt x="77976" y="175235"/>
                  <a:pt x="66819" y="175235"/>
                </a:cubicBezTo>
                <a:close/>
                <a:moveTo>
                  <a:pt x="23191" y="73631"/>
                </a:moveTo>
                <a:lnTo>
                  <a:pt x="61081" y="73631"/>
                </a:lnTo>
                <a:cubicBezTo>
                  <a:pt x="71362" y="73631"/>
                  <a:pt x="78736" y="72956"/>
                  <a:pt x="83196" y="71601"/>
                </a:cubicBezTo>
                <a:cubicBezTo>
                  <a:pt x="89089" y="69848"/>
                  <a:pt x="93535" y="66940"/>
                  <a:pt x="96523" y="62872"/>
                </a:cubicBezTo>
                <a:cubicBezTo>
                  <a:pt x="99512" y="58810"/>
                  <a:pt x="101005" y="53710"/>
                  <a:pt x="101005" y="47574"/>
                </a:cubicBezTo>
                <a:cubicBezTo>
                  <a:pt x="101005" y="41758"/>
                  <a:pt x="99608" y="36635"/>
                  <a:pt x="96822" y="32214"/>
                </a:cubicBezTo>
                <a:cubicBezTo>
                  <a:pt x="94032" y="27793"/>
                  <a:pt x="90046" y="24765"/>
                  <a:pt x="84866" y="23131"/>
                </a:cubicBezTo>
                <a:cubicBezTo>
                  <a:pt x="79690" y="21497"/>
                  <a:pt x="70805" y="20680"/>
                  <a:pt x="58211" y="20680"/>
                </a:cubicBezTo>
                <a:lnTo>
                  <a:pt x="23191" y="20680"/>
                </a:lnTo>
                <a:close/>
                <a:moveTo>
                  <a:pt x="23191" y="154555"/>
                </a:moveTo>
                <a:lnTo>
                  <a:pt x="66819" y="154555"/>
                </a:lnTo>
                <a:cubicBezTo>
                  <a:pt x="74307" y="154555"/>
                  <a:pt x="79570" y="154279"/>
                  <a:pt x="82598" y="153717"/>
                </a:cubicBezTo>
                <a:cubicBezTo>
                  <a:pt x="87937" y="152764"/>
                  <a:pt x="92397" y="151169"/>
                  <a:pt x="95986" y="148937"/>
                </a:cubicBezTo>
                <a:cubicBezTo>
                  <a:pt x="99573" y="146705"/>
                  <a:pt x="102520" y="143461"/>
                  <a:pt x="104828" y="139195"/>
                </a:cubicBezTo>
                <a:cubicBezTo>
                  <a:pt x="107139" y="134932"/>
                  <a:pt x="108295" y="130016"/>
                  <a:pt x="108295" y="124435"/>
                </a:cubicBezTo>
                <a:cubicBezTo>
                  <a:pt x="108295" y="117901"/>
                  <a:pt x="106621" y="112224"/>
                  <a:pt x="103277" y="107399"/>
                </a:cubicBezTo>
                <a:cubicBezTo>
                  <a:pt x="99928" y="102575"/>
                  <a:pt x="95289" y="99191"/>
                  <a:pt x="89352" y="97236"/>
                </a:cubicBezTo>
                <a:cubicBezTo>
                  <a:pt x="83416" y="95286"/>
                  <a:pt x="74869" y="94311"/>
                  <a:pt x="63713" y="94311"/>
                </a:cubicBezTo>
                <a:lnTo>
                  <a:pt x="23191" y="9431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062791" y="815747"/>
            <a:ext cx="5136293" cy="230935"/>
          </a:xfrm>
          <a:custGeom>
            <a:avLst/>
            <a:gdLst/>
            <a:ahLst/>
            <a:cxnLst/>
            <a:rect l="l" t="t" r="r" b="b"/>
            <a:pathLst>
              <a:path w="5136293" h="230935">
                <a:moveTo>
                  <a:pt x="0" y="228063"/>
                </a:moveTo>
                <a:lnTo>
                  <a:pt x="0" y="52473"/>
                </a:lnTo>
                <a:lnTo>
                  <a:pt x="19607" y="52473"/>
                </a:lnTo>
                <a:lnTo>
                  <a:pt x="19607" y="68973"/>
                </a:lnTo>
                <a:cubicBezTo>
                  <a:pt x="24224" y="62514"/>
                  <a:pt x="29445" y="57672"/>
                  <a:pt x="35262" y="54447"/>
                </a:cubicBezTo>
                <a:cubicBezTo>
                  <a:pt x="41080" y="51217"/>
                  <a:pt x="48132" y="49607"/>
                  <a:pt x="56420" y="49607"/>
                </a:cubicBezTo>
                <a:cubicBezTo>
                  <a:pt x="67256" y="49607"/>
                  <a:pt x="76818" y="52394"/>
                  <a:pt x="85108" y="57971"/>
                </a:cubicBezTo>
                <a:cubicBezTo>
                  <a:pt x="93395" y="63551"/>
                  <a:pt x="99652" y="71420"/>
                  <a:pt x="103871" y="81576"/>
                </a:cubicBezTo>
                <a:cubicBezTo>
                  <a:pt x="108094" y="91739"/>
                  <a:pt x="110207" y="102876"/>
                  <a:pt x="110207" y="114991"/>
                </a:cubicBezTo>
                <a:cubicBezTo>
                  <a:pt x="110207" y="127976"/>
                  <a:pt x="107878" y="139673"/>
                  <a:pt x="103216" y="150070"/>
                </a:cubicBezTo>
                <a:cubicBezTo>
                  <a:pt x="98558" y="160466"/>
                  <a:pt x="91782" y="168437"/>
                  <a:pt x="82897" y="173977"/>
                </a:cubicBezTo>
                <a:cubicBezTo>
                  <a:pt x="74013" y="179517"/>
                  <a:pt x="64668" y="182282"/>
                  <a:pt x="54864" y="182282"/>
                </a:cubicBezTo>
                <a:cubicBezTo>
                  <a:pt x="47693" y="182282"/>
                  <a:pt x="41260" y="180771"/>
                  <a:pt x="35562" y="177743"/>
                </a:cubicBezTo>
                <a:cubicBezTo>
                  <a:pt x="29862" y="174715"/>
                  <a:pt x="25182" y="170888"/>
                  <a:pt x="21518" y="166266"/>
                </a:cubicBezTo>
                <a:lnTo>
                  <a:pt x="21518" y="228063"/>
                </a:lnTo>
                <a:close/>
                <a:moveTo>
                  <a:pt x="19483" y="116662"/>
                </a:moveTo>
                <a:cubicBezTo>
                  <a:pt x="19483" y="132999"/>
                  <a:pt x="22792" y="145068"/>
                  <a:pt x="29409" y="152878"/>
                </a:cubicBezTo>
                <a:cubicBezTo>
                  <a:pt x="36019" y="160686"/>
                  <a:pt x="44025" y="164592"/>
                  <a:pt x="53428" y="164592"/>
                </a:cubicBezTo>
                <a:cubicBezTo>
                  <a:pt x="62994" y="164592"/>
                  <a:pt x="71184" y="160549"/>
                  <a:pt x="77995" y="152460"/>
                </a:cubicBezTo>
                <a:cubicBezTo>
                  <a:pt x="84806" y="144374"/>
                  <a:pt x="88215" y="131843"/>
                  <a:pt x="88215" y="114869"/>
                </a:cubicBezTo>
                <a:cubicBezTo>
                  <a:pt x="88215" y="98693"/>
                  <a:pt x="84885" y="86580"/>
                  <a:pt x="78232" y="78531"/>
                </a:cubicBezTo>
                <a:cubicBezTo>
                  <a:pt x="71579" y="70480"/>
                  <a:pt x="63630" y="66455"/>
                  <a:pt x="54386" y="66455"/>
                </a:cubicBezTo>
                <a:cubicBezTo>
                  <a:pt x="45220" y="66455"/>
                  <a:pt x="37112" y="70740"/>
                  <a:pt x="30064" y="79308"/>
                </a:cubicBezTo>
                <a:cubicBezTo>
                  <a:pt x="23012" y="87876"/>
                  <a:pt x="19483" y="100328"/>
                  <a:pt x="19483" y="116662"/>
                </a:cubicBezTo>
                <a:close/>
                <a:moveTo>
                  <a:pt x="218981" y="163756"/>
                </a:moveTo>
                <a:cubicBezTo>
                  <a:pt x="211015" y="170528"/>
                  <a:pt x="203343" y="175312"/>
                  <a:pt x="195970" y="178103"/>
                </a:cubicBezTo>
                <a:cubicBezTo>
                  <a:pt x="188600" y="180889"/>
                  <a:pt x="180692" y="182282"/>
                  <a:pt x="172247" y="182282"/>
                </a:cubicBezTo>
                <a:cubicBezTo>
                  <a:pt x="158303" y="182282"/>
                  <a:pt x="147582" y="178877"/>
                  <a:pt x="140090" y="172065"/>
                </a:cubicBezTo>
                <a:cubicBezTo>
                  <a:pt x="132602" y="165250"/>
                  <a:pt x="128856" y="156542"/>
                  <a:pt x="128856" y="145947"/>
                </a:cubicBezTo>
                <a:cubicBezTo>
                  <a:pt x="128856" y="139731"/>
                  <a:pt x="130271" y="134053"/>
                  <a:pt x="133100" y="128912"/>
                </a:cubicBezTo>
                <a:cubicBezTo>
                  <a:pt x="135930" y="123774"/>
                  <a:pt x="139633" y="119650"/>
                  <a:pt x="144217" y="116543"/>
                </a:cubicBezTo>
                <a:cubicBezTo>
                  <a:pt x="148800" y="113435"/>
                  <a:pt x="153959" y="111084"/>
                  <a:pt x="159697" y="109491"/>
                </a:cubicBezTo>
                <a:cubicBezTo>
                  <a:pt x="163916" y="108374"/>
                  <a:pt x="170291" y="107298"/>
                  <a:pt x="178820" y="106261"/>
                </a:cubicBezTo>
                <a:cubicBezTo>
                  <a:pt x="196190" y="104191"/>
                  <a:pt x="208980" y="101721"/>
                  <a:pt x="217188" y="98852"/>
                </a:cubicBezTo>
                <a:cubicBezTo>
                  <a:pt x="217271" y="95905"/>
                  <a:pt x="217311" y="94033"/>
                  <a:pt x="217311" y="93236"/>
                </a:cubicBezTo>
                <a:cubicBezTo>
                  <a:pt x="217311" y="84470"/>
                  <a:pt x="215277" y="78293"/>
                  <a:pt x="211209" y="74707"/>
                </a:cubicBezTo>
                <a:cubicBezTo>
                  <a:pt x="205711" y="69847"/>
                  <a:pt x="197544" y="67417"/>
                  <a:pt x="186707" y="67417"/>
                </a:cubicBezTo>
                <a:cubicBezTo>
                  <a:pt x="176588" y="67417"/>
                  <a:pt x="169121" y="69192"/>
                  <a:pt x="164298" y="72735"/>
                </a:cubicBezTo>
                <a:cubicBezTo>
                  <a:pt x="159473" y="76280"/>
                  <a:pt x="155909" y="82555"/>
                  <a:pt x="153598" y="91562"/>
                </a:cubicBezTo>
                <a:lnTo>
                  <a:pt x="132563" y="88693"/>
                </a:lnTo>
                <a:cubicBezTo>
                  <a:pt x="134474" y="79689"/>
                  <a:pt x="137621" y="72417"/>
                  <a:pt x="142003" y="66877"/>
                </a:cubicBezTo>
                <a:cubicBezTo>
                  <a:pt x="146387" y="61336"/>
                  <a:pt x="152719" y="57074"/>
                  <a:pt x="161011" y="54085"/>
                </a:cubicBezTo>
                <a:cubicBezTo>
                  <a:pt x="169298" y="51099"/>
                  <a:pt x="178903" y="49607"/>
                  <a:pt x="189815" y="49607"/>
                </a:cubicBezTo>
                <a:cubicBezTo>
                  <a:pt x="200650" y="49607"/>
                  <a:pt x="209459" y="50883"/>
                  <a:pt x="216234" y="53430"/>
                </a:cubicBezTo>
                <a:cubicBezTo>
                  <a:pt x="223006" y="55979"/>
                  <a:pt x="227988" y="59188"/>
                  <a:pt x="231175" y="63053"/>
                </a:cubicBezTo>
                <a:cubicBezTo>
                  <a:pt x="234364" y="66920"/>
                  <a:pt x="236593" y="71802"/>
                  <a:pt x="237866" y="77695"/>
                </a:cubicBezTo>
                <a:cubicBezTo>
                  <a:pt x="238586" y="81361"/>
                  <a:pt x="238943" y="87973"/>
                  <a:pt x="238943" y="97539"/>
                </a:cubicBezTo>
                <a:lnTo>
                  <a:pt x="238943" y="126223"/>
                </a:lnTo>
                <a:cubicBezTo>
                  <a:pt x="238943" y="146228"/>
                  <a:pt x="239404" y="158874"/>
                  <a:pt x="240319" y="164178"/>
                </a:cubicBezTo>
                <a:cubicBezTo>
                  <a:pt x="241233" y="169477"/>
                  <a:pt x="243048" y="174553"/>
                  <a:pt x="245754" y="179417"/>
                </a:cubicBezTo>
                <a:lnTo>
                  <a:pt x="223283" y="179417"/>
                </a:lnTo>
                <a:cubicBezTo>
                  <a:pt x="221052" y="174956"/>
                  <a:pt x="219619" y="169736"/>
                  <a:pt x="218981" y="163756"/>
                </a:cubicBezTo>
                <a:close/>
                <a:moveTo>
                  <a:pt x="217188" y="115707"/>
                </a:moveTo>
                <a:cubicBezTo>
                  <a:pt x="209380" y="118894"/>
                  <a:pt x="197662" y="121600"/>
                  <a:pt x="182045" y="123833"/>
                </a:cubicBezTo>
                <a:cubicBezTo>
                  <a:pt x="173200" y="125111"/>
                  <a:pt x="166947" y="126543"/>
                  <a:pt x="163278" y="128134"/>
                </a:cubicBezTo>
                <a:cubicBezTo>
                  <a:pt x="159614" y="129730"/>
                  <a:pt x="156788" y="132062"/>
                  <a:pt x="154793" y="135129"/>
                </a:cubicBezTo>
                <a:cubicBezTo>
                  <a:pt x="152803" y="138197"/>
                  <a:pt x="151809" y="141605"/>
                  <a:pt x="151809" y="145349"/>
                </a:cubicBezTo>
                <a:cubicBezTo>
                  <a:pt x="151809" y="151088"/>
                  <a:pt x="153977" y="155868"/>
                  <a:pt x="158321" y="159692"/>
                </a:cubicBezTo>
                <a:cubicBezTo>
                  <a:pt x="162663" y="163519"/>
                  <a:pt x="169017" y="165431"/>
                  <a:pt x="177386" y="165431"/>
                </a:cubicBezTo>
                <a:cubicBezTo>
                  <a:pt x="185671" y="165431"/>
                  <a:pt x="193039" y="163615"/>
                  <a:pt x="199498" y="159991"/>
                </a:cubicBezTo>
                <a:cubicBezTo>
                  <a:pt x="205953" y="156365"/>
                  <a:pt x="210695" y="151404"/>
                  <a:pt x="213725" y="145109"/>
                </a:cubicBezTo>
                <a:cubicBezTo>
                  <a:pt x="216033" y="140249"/>
                  <a:pt x="217188" y="133077"/>
                  <a:pt x="217188" y="123595"/>
                </a:cubicBezTo>
                <a:close/>
                <a:moveTo>
                  <a:pt x="271667" y="52473"/>
                </a:moveTo>
                <a:lnTo>
                  <a:pt x="305133" y="52473"/>
                </a:lnTo>
                <a:lnTo>
                  <a:pt x="338483" y="154076"/>
                </a:lnTo>
                <a:lnTo>
                  <a:pt x="375538" y="52473"/>
                </a:lnTo>
                <a:lnTo>
                  <a:pt x="406494" y="52473"/>
                </a:lnTo>
                <a:lnTo>
                  <a:pt x="406494" y="179417"/>
                </a:lnTo>
                <a:lnTo>
                  <a:pt x="384977" y="179417"/>
                </a:lnTo>
                <a:lnTo>
                  <a:pt x="384977" y="77216"/>
                </a:lnTo>
                <a:lnTo>
                  <a:pt x="347451" y="179417"/>
                </a:lnTo>
                <a:lnTo>
                  <a:pt x="328205" y="179417"/>
                </a:lnTo>
                <a:lnTo>
                  <a:pt x="292702" y="72317"/>
                </a:lnTo>
                <a:lnTo>
                  <a:pt x="292702" y="179417"/>
                </a:lnTo>
                <a:lnTo>
                  <a:pt x="271667" y="179417"/>
                </a:lnTo>
                <a:close/>
                <a:moveTo>
                  <a:pt x="439248" y="52473"/>
                </a:moveTo>
                <a:lnTo>
                  <a:pt x="460761" y="52473"/>
                </a:lnTo>
                <a:lnTo>
                  <a:pt x="460761" y="107337"/>
                </a:lnTo>
                <a:cubicBezTo>
                  <a:pt x="467612" y="107337"/>
                  <a:pt x="472418" y="106023"/>
                  <a:pt x="475165" y="103393"/>
                </a:cubicBezTo>
                <a:cubicBezTo>
                  <a:pt x="477915" y="100763"/>
                  <a:pt x="481958" y="93114"/>
                  <a:pt x="487297" y="80446"/>
                </a:cubicBezTo>
                <a:cubicBezTo>
                  <a:pt x="491520" y="70402"/>
                  <a:pt x="494946" y="63789"/>
                  <a:pt x="497578" y="60602"/>
                </a:cubicBezTo>
                <a:cubicBezTo>
                  <a:pt x="500206" y="57413"/>
                  <a:pt x="503234" y="55263"/>
                  <a:pt x="506661" y="54148"/>
                </a:cubicBezTo>
                <a:cubicBezTo>
                  <a:pt x="510088" y="53035"/>
                  <a:pt x="515585" y="52473"/>
                  <a:pt x="523157" y="52473"/>
                </a:cubicBezTo>
                <a:lnTo>
                  <a:pt x="527458" y="52473"/>
                </a:lnTo>
                <a:lnTo>
                  <a:pt x="527458" y="70286"/>
                </a:lnTo>
                <a:lnTo>
                  <a:pt x="521485" y="70167"/>
                </a:lnTo>
                <a:cubicBezTo>
                  <a:pt x="515822" y="70167"/>
                  <a:pt x="512198" y="71002"/>
                  <a:pt x="510607" y="72676"/>
                </a:cubicBezTo>
                <a:cubicBezTo>
                  <a:pt x="508933" y="74430"/>
                  <a:pt x="506384" y="79650"/>
                  <a:pt x="502956" y="88336"/>
                </a:cubicBezTo>
                <a:cubicBezTo>
                  <a:pt x="499691" y="96621"/>
                  <a:pt x="496704" y="102355"/>
                  <a:pt x="493992" y="105545"/>
                </a:cubicBezTo>
                <a:cubicBezTo>
                  <a:pt x="491282" y="108734"/>
                  <a:pt x="487095" y="111643"/>
                  <a:pt x="481440" y="114271"/>
                </a:cubicBezTo>
                <a:cubicBezTo>
                  <a:pt x="490684" y="116744"/>
                  <a:pt x="499767" y="125348"/>
                  <a:pt x="508691" y="140090"/>
                </a:cubicBezTo>
                <a:lnTo>
                  <a:pt x="532238" y="179417"/>
                </a:lnTo>
                <a:lnTo>
                  <a:pt x="508572" y="179417"/>
                </a:lnTo>
                <a:lnTo>
                  <a:pt x="485623" y="140090"/>
                </a:lnTo>
                <a:cubicBezTo>
                  <a:pt x="480924" y="132199"/>
                  <a:pt x="476821" y="126997"/>
                  <a:pt x="473314" y="124488"/>
                </a:cubicBezTo>
                <a:cubicBezTo>
                  <a:pt x="469808" y="121979"/>
                  <a:pt x="465624" y="120725"/>
                  <a:pt x="460761" y="120725"/>
                </a:cubicBezTo>
                <a:lnTo>
                  <a:pt x="460761" y="179417"/>
                </a:lnTo>
                <a:lnTo>
                  <a:pt x="439248" y="179417"/>
                </a:lnTo>
                <a:close/>
                <a:moveTo>
                  <a:pt x="634194" y="163756"/>
                </a:moveTo>
                <a:cubicBezTo>
                  <a:pt x="626227" y="170528"/>
                  <a:pt x="618557" y="175312"/>
                  <a:pt x="611183" y="178103"/>
                </a:cubicBezTo>
                <a:cubicBezTo>
                  <a:pt x="603814" y="180889"/>
                  <a:pt x="595905" y="182282"/>
                  <a:pt x="587459" y="182282"/>
                </a:cubicBezTo>
                <a:cubicBezTo>
                  <a:pt x="573516" y="182282"/>
                  <a:pt x="562796" y="178877"/>
                  <a:pt x="555304" y="172065"/>
                </a:cubicBezTo>
                <a:cubicBezTo>
                  <a:pt x="547812" y="165250"/>
                  <a:pt x="544068" y="156542"/>
                  <a:pt x="544068" y="145947"/>
                </a:cubicBezTo>
                <a:cubicBezTo>
                  <a:pt x="544068" y="139731"/>
                  <a:pt x="545483" y="134053"/>
                  <a:pt x="548313" y="128912"/>
                </a:cubicBezTo>
                <a:cubicBezTo>
                  <a:pt x="551142" y="123774"/>
                  <a:pt x="554847" y="119650"/>
                  <a:pt x="559430" y="116543"/>
                </a:cubicBezTo>
                <a:cubicBezTo>
                  <a:pt x="564013" y="113435"/>
                  <a:pt x="569171" y="111084"/>
                  <a:pt x="574910" y="109491"/>
                </a:cubicBezTo>
                <a:cubicBezTo>
                  <a:pt x="579129" y="108374"/>
                  <a:pt x="585505" y="107298"/>
                  <a:pt x="594033" y="106261"/>
                </a:cubicBezTo>
                <a:cubicBezTo>
                  <a:pt x="611402" y="104191"/>
                  <a:pt x="624194" y="101721"/>
                  <a:pt x="632402" y="98852"/>
                </a:cubicBezTo>
                <a:cubicBezTo>
                  <a:pt x="632485" y="95905"/>
                  <a:pt x="632524" y="94033"/>
                  <a:pt x="632524" y="93236"/>
                </a:cubicBezTo>
                <a:cubicBezTo>
                  <a:pt x="632524" y="84470"/>
                  <a:pt x="630491" y="78293"/>
                  <a:pt x="626422" y="74707"/>
                </a:cubicBezTo>
                <a:cubicBezTo>
                  <a:pt x="620925" y="69847"/>
                  <a:pt x="612756" y="67417"/>
                  <a:pt x="601921" y="67417"/>
                </a:cubicBezTo>
                <a:cubicBezTo>
                  <a:pt x="591801" y="67417"/>
                  <a:pt x="584335" y="69192"/>
                  <a:pt x="579510" y="72735"/>
                </a:cubicBezTo>
                <a:cubicBezTo>
                  <a:pt x="574687" y="76280"/>
                  <a:pt x="571122" y="82555"/>
                  <a:pt x="568812" y="91562"/>
                </a:cubicBezTo>
                <a:lnTo>
                  <a:pt x="547777" y="88693"/>
                </a:lnTo>
                <a:cubicBezTo>
                  <a:pt x="549688" y="79689"/>
                  <a:pt x="552834" y="72417"/>
                  <a:pt x="557215" y="66877"/>
                </a:cubicBezTo>
                <a:cubicBezTo>
                  <a:pt x="561601" y="61336"/>
                  <a:pt x="567933" y="57074"/>
                  <a:pt x="576224" y="54085"/>
                </a:cubicBezTo>
                <a:cubicBezTo>
                  <a:pt x="584512" y="51099"/>
                  <a:pt x="594115" y="49607"/>
                  <a:pt x="605027" y="49607"/>
                </a:cubicBezTo>
                <a:cubicBezTo>
                  <a:pt x="615863" y="49607"/>
                  <a:pt x="624673" y="50883"/>
                  <a:pt x="631448" y="53430"/>
                </a:cubicBezTo>
                <a:cubicBezTo>
                  <a:pt x="638220" y="55979"/>
                  <a:pt x="643202" y="59188"/>
                  <a:pt x="646387" y="63053"/>
                </a:cubicBezTo>
                <a:cubicBezTo>
                  <a:pt x="649577" y="66920"/>
                  <a:pt x="651806" y="71802"/>
                  <a:pt x="653080" y="77695"/>
                </a:cubicBezTo>
                <a:cubicBezTo>
                  <a:pt x="653800" y="81361"/>
                  <a:pt x="654157" y="87973"/>
                  <a:pt x="654157" y="97539"/>
                </a:cubicBezTo>
                <a:lnTo>
                  <a:pt x="654157" y="126223"/>
                </a:lnTo>
                <a:cubicBezTo>
                  <a:pt x="654157" y="146228"/>
                  <a:pt x="654617" y="158874"/>
                  <a:pt x="655531" y="164178"/>
                </a:cubicBezTo>
                <a:cubicBezTo>
                  <a:pt x="656446" y="169477"/>
                  <a:pt x="658260" y="174553"/>
                  <a:pt x="660968" y="179417"/>
                </a:cubicBezTo>
                <a:lnTo>
                  <a:pt x="638497" y="179417"/>
                </a:lnTo>
                <a:cubicBezTo>
                  <a:pt x="636264" y="174956"/>
                  <a:pt x="634831" y="169736"/>
                  <a:pt x="634194" y="163756"/>
                </a:cubicBezTo>
                <a:close/>
                <a:moveTo>
                  <a:pt x="632402" y="115707"/>
                </a:moveTo>
                <a:cubicBezTo>
                  <a:pt x="624593" y="118894"/>
                  <a:pt x="612876" y="121600"/>
                  <a:pt x="597259" y="123833"/>
                </a:cubicBezTo>
                <a:cubicBezTo>
                  <a:pt x="588413" y="125111"/>
                  <a:pt x="582160" y="126543"/>
                  <a:pt x="578492" y="128134"/>
                </a:cubicBezTo>
                <a:cubicBezTo>
                  <a:pt x="574827" y="129730"/>
                  <a:pt x="572001" y="132062"/>
                  <a:pt x="570007" y="135129"/>
                </a:cubicBezTo>
                <a:cubicBezTo>
                  <a:pt x="568016" y="138197"/>
                  <a:pt x="567022" y="141605"/>
                  <a:pt x="567022" y="145349"/>
                </a:cubicBezTo>
                <a:cubicBezTo>
                  <a:pt x="567022" y="151088"/>
                  <a:pt x="569189" y="155868"/>
                  <a:pt x="573535" y="159692"/>
                </a:cubicBezTo>
                <a:cubicBezTo>
                  <a:pt x="577876" y="163519"/>
                  <a:pt x="584230" y="165431"/>
                  <a:pt x="592600" y="165431"/>
                </a:cubicBezTo>
                <a:cubicBezTo>
                  <a:pt x="600883" y="165431"/>
                  <a:pt x="608253" y="163615"/>
                  <a:pt x="614711" y="159991"/>
                </a:cubicBezTo>
                <a:cubicBezTo>
                  <a:pt x="621166" y="156365"/>
                  <a:pt x="625907" y="151404"/>
                  <a:pt x="628939" y="145109"/>
                </a:cubicBezTo>
                <a:cubicBezTo>
                  <a:pt x="631246" y="140249"/>
                  <a:pt x="632402" y="133077"/>
                  <a:pt x="632402" y="123595"/>
                </a:cubicBezTo>
                <a:close/>
                <a:moveTo>
                  <a:pt x="673164" y="179417"/>
                </a:moveTo>
                <a:lnTo>
                  <a:pt x="719539" y="113435"/>
                </a:lnTo>
                <a:lnTo>
                  <a:pt x="676627" y="52473"/>
                </a:lnTo>
                <a:lnTo>
                  <a:pt x="703527" y="52473"/>
                </a:lnTo>
                <a:lnTo>
                  <a:pt x="723010" y="82234"/>
                </a:lnTo>
                <a:cubicBezTo>
                  <a:pt x="726675" y="87897"/>
                  <a:pt x="729619" y="92639"/>
                  <a:pt x="731852" y="96462"/>
                </a:cubicBezTo>
                <a:cubicBezTo>
                  <a:pt x="735358" y="91203"/>
                  <a:pt x="738584" y="86545"/>
                  <a:pt x="741532" y="82475"/>
                </a:cubicBezTo>
                <a:lnTo>
                  <a:pt x="762928" y="52473"/>
                </a:lnTo>
                <a:lnTo>
                  <a:pt x="788631" y="52473"/>
                </a:lnTo>
                <a:lnTo>
                  <a:pt x="744765" y="112240"/>
                </a:lnTo>
                <a:lnTo>
                  <a:pt x="791975" y="179417"/>
                </a:lnTo>
                <a:lnTo>
                  <a:pt x="765563" y="179417"/>
                </a:lnTo>
                <a:lnTo>
                  <a:pt x="739502" y="139971"/>
                </a:lnTo>
                <a:lnTo>
                  <a:pt x="732568" y="129333"/>
                </a:lnTo>
                <a:lnTo>
                  <a:pt x="699218" y="179417"/>
                </a:lnTo>
                <a:close/>
                <a:moveTo>
                  <a:pt x="875715" y="228063"/>
                </a:moveTo>
                <a:lnTo>
                  <a:pt x="875715" y="52473"/>
                </a:lnTo>
                <a:lnTo>
                  <a:pt x="895317" y="52473"/>
                </a:lnTo>
                <a:lnTo>
                  <a:pt x="895317" y="68973"/>
                </a:lnTo>
                <a:cubicBezTo>
                  <a:pt x="899939" y="62514"/>
                  <a:pt x="905160" y="57672"/>
                  <a:pt x="910976" y="54447"/>
                </a:cubicBezTo>
                <a:cubicBezTo>
                  <a:pt x="916794" y="51217"/>
                  <a:pt x="923843" y="49607"/>
                  <a:pt x="932135" y="49607"/>
                </a:cubicBezTo>
                <a:cubicBezTo>
                  <a:pt x="942970" y="49607"/>
                  <a:pt x="952532" y="52394"/>
                  <a:pt x="960819" y="57971"/>
                </a:cubicBezTo>
                <a:cubicBezTo>
                  <a:pt x="969106" y="63551"/>
                  <a:pt x="975363" y="71420"/>
                  <a:pt x="979586" y="81576"/>
                </a:cubicBezTo>
                <a:cubicBezTo>
                  <a:pt x="983805" y="91739"/>
                  <a:pt x="985918" y="102876"/>
                  <a:pt x="985918" y="114991"/>
                </a:cubicBezTo>
                <a:cubicBezTo>
                  <a:pt x="985918" y="127976"/>
                  <a:pt x="983589" y="139673"/>
                  <a:pt x="978930" y="150070"/>
                </a:cubicBezTo>
                <a:cubicBezTo>
                  <a:pt x="974268" y="160466"/>
                  <a:pt x="967497" y="168437"/>
                  <a:pt x="958609" y="173977"/>
                </a:cubicBezTo>
                <a:cubicBezTo>
                  <a:pt x="949724" y="179517"/>
                  <a:pt x="940378" y="182282"/>
                  <a:pt x="930575" y="182282"/>
                </a:cubicBezTo>
                <a:cubicBezTo>
                  <a:pt x="923405" y="182282"/>
                  <a:pt x="916971" y="180771"/>
                  <a:pt x="911272" y="177743"/>
                </a:cubicBezTo>
                <a:cubicBezTo>
                  <a:pt x="905574" y="174715"/>
                  <a:pt x="900894" y="170888"/>
                  <a:pt x="897229" y="166266"/>
                </a:cubicBezTo>
                <a:lnTo>
                  <a:pt x="897229" y="228063"/>
                </a:lnTo>
                <a:close/>
                <a:moveTo>
                  <a:pt x="895198" y="116662"/>
                </a:moveTo>
                <a:cubicBezTo>
                  <a:pt x="895198" y="132999"/>
                  <a:pt x="898503" y="145068"/>
                  <a:pt x="905119" y="152878"/>
                </a:cubicBezTo>
                <a:cubicBezTo>
                  <a:pt x="911733" y="160686"/>
                  <a:pt x="919739" y="164592"/>
                  <a:pt x="929143" y="164592"/>
                </a:cubicBezTo>
                <a:cubicBezTo>
                  <a:pt x="938704" y="164592"/>
                  <a:pt x="946895" y="160549"/>
                  <a:pt x="953706" y="152460"/>
                </a:cubicBezTo>
                <a:cubicBezTo>
                  <a:pt x="960517" y="144374"/>
                  <a:pt x="963925" y="131843"/>
                  <a:pt x="963925" y="114869"/>
                </a:cubicBezTo>
                <a:cubicBezTo>
                  <a:pt x="963925" y="98693"/>
                  <a:pt x="960599" y="86580"/>
                  <a:pt x="953947" y="78531"/>
                </a:cubicBezTo>
                <a:cubicBezTo>
                  <a:pt x="947290" y="70480"/>
                  <a:pt x="939342" y="66455"/>
                  <a:pt x="930096" y="66455"/>
                </a:cubicBezTo>
                <a:cubicBezTo>
                  <a:pt x="920935" y="66455"/>
                  <a:pt x="912827" y="70740"/>
                  <a:pt x="905775" y="79308"/>
                </a:cubicBezTo>
                <a:cubicBezTo>
                  <a:pt x="898726" y="87876"/>
                  <a:pt x="895198" y="100328"/>
                  <a:pt x="895198" y="116662"/>
                </a:cubicBezTo>
                <a:close/>
                <a:moveTo>
                  <a:pt x="1098756" y="138535"/>
                </a:moveTo>
                <a:lnTo>
                  <a:pt x="1120990" y="141285"/>
                </a:lnTo>
                <a:cubicBezTo>
                  <a:pt x="1117488" y="154275"/>
                  <a:pt x="1110989" y="164355"/>
                  <a:pt x="1101507" y="171525"/>
                </a:cubicBezTo>
                <a:cubicBezTo>
                  <a:pt x="1092025" y="178700"/>
                  <a:pt x="1079911" y="182282"/>
                  <a:pt x="1065168" y="182282"/>
                </a:cubicBezTo>
                <a:cubicBezTo>
                  <a:pt x="1046604" y="182282"/>
                  <a:pt x="1031879" y="176566"/>
                  <a:pt x="1021004" y="165128"/>
                </a:cubicBezTo>
                <a:cubicBezTo>
                  <a:pt x="1010124" y="153694"/>
                  <a:pt x="1004685" y="137657"/>
                  <a:pt x="1004685" y="117022"/>
                </a:cubicBezTo>
                <a:cubicBezTo>
                  <a:pt x="1004685" y="95663"/>
                  <a:pt x="1010183" y="79088"/>
                  <a:pt x="1021181" y="67295"/>
                </a:cubicBezTo>
                <a:cubicBezTo>
                  <a:pt x="1032181" y="55500"/>
                  <a:pt x="1046445" y="49607"/>
                  <a:pt x="1063974" y="49607"/>
                </a:cubicBezTo>
                <a:cubicBezTo>
                  <a:pt x="1080947" y="49607"/>
                  <a:pt x="1094814" y="55382"/>
                  <a:pt x="1105575" y="66934"/>
                </a:cubicBezTo>
                <a:cubicBezTo>
                  <a:pt x="1116328" y="78490"/>
                  <a:pt x="1121706" y="94745"/>
                  <a:pt x="1121706" y="115707"/>
                </a:cubicBezTo>
                <a:cubicBezTo>
                  <a:pt x="1121706" y="116981"/>
                  <a:pt x="1121667" y="118894"/>
                  <a:pt x="1121588" y="121443"/>
                </a:cubicBezTo>
                <a:lnTo>
                  <a:pt x="1026922" y="121443"/>
                </a:lnTo>
                <a:cubicBezTo>
                  <a:pt x="1027721" y="135384"/>
                  <a:pt x="1031663" y="146067"/>
                  <a:pt x="1038755" y="153475"/>
                </a:cubicBezTo>
                <a:cubicBezTo>
                  <a:pt x="1045848" y="160887"/>
                  <a:pt x="1054688" y="164592"/>
                  <a:pt x="1065288" y="164592"/>
                </a:cubicBezTo>
                <a:cubicBezTo>
                  <a:pt x="1073178" y="164592"/>
                  <a:pt x="1079914" y="162522"/>
                  <a:pt x="1085491" y="158378"/>
                </a:cubicBezTo>
                <a:cubicBezTo>
                  <a:pt x="1091070" y="154234"/>
                  <a:pt x="1095491" y="147621"/>
                  <a:pt x="1098756" y="138535"/>
                </a:cubicBezTo>
                <a:close/>
                <a:moveTo>
                  <a:pt x="1028118" y="103751"/>
                </a:moveTo>
                <a:lnTo>
                  <a:pt x="1098998" y="103751"/>
                </a:lnTo>
                <a:cubicBezTo>
                  <a:pt x="1098040" y="93077"/>
                  <a:pt x="1095330" y="85067"/>
                  <a:pt x="1090870" y="79726"/>
                </a:cubicBezTo>
                <a:cubicBezTo>
                  <a:pt x="1084014" y="71442"/>
                  <a:pt x="1075130" y="67298"/>
                  <a:pt x="1064211" y="67298"/>
                </a:cubicBezTo>
                <a:cubicBezTo>
                  <a:pt x="1054333" y="67298"/>
                  <a:pt x="1046027" y="70607"/>
                  <a:pt x="1039292" y="77216"/>
                </a:cubicBezTo>
                <a:cubicBezTo>
                  <a:pt x="1032560" y="83829"/>
                  <a:pt x="1028834" y="92675"/>
                  <a:pt x="1028118" y="103751"/>
                </a:cubicBezTo>
                <a:close/>
                <a:moveTo>
                  <a:pt x="1230840" y="163756"/>
                </a:moveTo>
                <a:cubicBezTo>
                  <a:pt x="1222873" y="170528"/>
                  <a:pt x="1215203" y="175312"/>
                  <a:pt x="1207829" y="178103"/>
                </a:cubicBezTo>
                <a:cubicBezTo>
                  <a:pt x="1200460" y="180889"/>
                  <a:pt x="1192551" y="182282"/>
                  <a:pt x="1184105" y="182282"/>
                </a:cubicBezTo>
                <a:cubicBezTo>
                  <a:pt x="1170162" y="182282"/>
                  <a:pt x="1159442" y="178877"/>
                  <a:pt x="1151950" y="172065"/>
                </a:cubicBezTo>
                <a:cubicBezTo>
                  <a:pt x="1144458" y="165250"/>
                  <a:pt x="1140711" y="156542"/>
                  <a:pt x="1140711" y="145947"/>
                </a:cubicBezTo>
                <a:cubicBezTo>
                  <a:pt x="1140711" y="139731"/>
                  <a:pt x="1142125" y="134053"/>
                  <a:pt x="1144959" y="128912"/>
                </a:cubicBezTo>
                <a:cubicBezTo>
                  <a:pt x="1147788" y="123774"/>
                  <a:pt x="1151493" y="119650"/>
                  <a:pt x="1156076" y="116543"/>
                </a:cubicBezTo>
                <a:cubicBezTo>
                  <a:pt x="1160659" y="113435"/>
                  <a:pt x="1165817" y="111084"/>
                  <a:pt x="1171553" y="109491"/>
                </a:cubicBezTo>
                <a:cubicBezTo>
                  <a:pt x="1175775" y="108374"/>
                  <a:pt x="1182151" y="107298"/>
                  <a:pt x="1190679" y="106261"/>
                </a:cubicBezTo>
                <a:cubicBezTo>
                  <a:pt x="1208049" y="104191"/>
                  <a:pt x="1220840" y="101721"/>
                  <a:pt x="1229048" y="98852"/>
                </a:cubicBezTo>
                <a:cubicBezTo>
                  <a:pt x="1229131" y="95905"/>
                  <a:pt x="1229166" y="94033"/>
                  <a:pt x="1229166" y="93236"/>
                </a:cubicBezTo>
                <a:cubicBezTo>
                  <a:pt x="1229166" y="84470"/>
                  <a:pt x="1227137" y="78293"/>
                  <a:pt x="1223068" y="74707"/>
                </a:cubicBezTo>
                <a:cubicBezTo>
                  <a:pt x="1217571" y="69847"/>
                  <a:pt x="1209402" y="67417"/>
                  <a:pt x="1198567" y="67417"/>
                </a:cubicBezTo>
                <a:cubicBezTo>
                  <a:pt x="1188447" y="67417"/>
                  <a:pt x="1180981" y="69192"/>
                  <a:pt x="1176156" y="72735"/>
                </a:cubicBezTo>
                <a:cubicBezTo>
                  <a:pt x="1171333" y="76280"/>
                  <a:pt x="1167768" y="82555"/>
                  <a:pt x="1165458" y="91562"/>
                </a:cubicBezTo>
                <a:lnTo>
                  <a:pt x="1144423" y="88693"/>
                </a:lnTo>
                <a:cubicBezTo>
                  <a:pt x="1146334" y="79689"/>
                  <a:pt x="1149480" y="72417"/>
                  <a:pt x="1153862" y="66877"/>
                </a:cubicBezTo>
                <a:cubicBezTo>
                  <a:pt x="1158247" y="61336"/>
                  <a:pt x="1164579" y="57074"/>
                  <a:pt x="1172870" y="54085"/>
                </a:cubicBezTo>
                <a:cubicBezTo>
                  <a:pt x="1181158" y="51099"/>
                  <a:pt x="1190759" y="49607"/>
                  <a:pt x="1201673" y="49607"/>
                </a:cubicBezTo>
                <a:cubicBezTo>
                  <a:pt x="1212509" y="49607"/>
                  <a:pt x="1221319" y="50883"/>
                  <a:pt x="1228094" y="53430"/>
                </a:cubicBezTo>
                <a:cubicBezTo>
                  <a:pt x="1234866" y="55979"/>
                  <a:pt x="1239848" y="59188"/>
                  <a:pt x="1243033" y="63053"/>
                </a:cubicBezTo>
                <a:cubicBezTo>
                  <a:pt x="1246223" y="66920"/>
                  <a:pt x="1248452" y="71802"/>
                  <a:pt x="1249726" y="77695"/>
                </a:cubicBezTo>
                <a:cubicBezTo>
                  <a:pt x="1250442" y="81361"/>
                  <a:pt x="1250803" y="87973"/>
                  <a:pt x="1250803" y="97539"/>
                </a:cubicBezTo>
                <a:lnTo>
                  <a:pt x="1250803" y="126223"/>
                </a:lnTo>
                <a:cubicBezTo>
                  <a:pt x="1250803" y="146228"/>
                  <a:pt x="1251260" y="158874"/>
                  <a:pt x="1252177" y="164178"/>
                </a:cubicBezTo>
                <a:cubicBezTo>
                  <a:pt x="1253092" y="169477"/>
                  <a:pt x="1254903" y="174553"/>
                  <a:pt x="1257614" y="179417"/>
                </a:cubicBezTo>
                <a:lnTo>
                  <a:pt x="1235143" y="179417"/>
                </a:lnTo>
                <a:cubicBezTo>
                  <a:pt x="1232910" y="174956"/>
                  <a:pt x="1231478" y="169736"/>
                  <a:pt x="1230840" y="163756"/>
                </a:cubicBezTo>
                <a:close/>
                <a:moveTo>
                  <a:pt x="1229048" y="115707"/>
                </a:moveTo>
                <a:cubicBezTo>
                  <a:pt x="1221239" y="118894"/>
                  <a:pt x="1209522" y="121600"/>
                  <a:pt x="1193905" y="123833"/>
                </a:cubicBezTo>
                <a:cubicBezTo>
                  <a:pt x="1185059" y="125111"/>
                  <a:pt x="1178806" y="126543"/>
                  <a:pt x="1175138" y="128134"/>
                </a:cubicBezTo>
                <a:cubicBezTo>
                  <a:pt x="1171473" y="129730"/>
                  <a:pt x="1168647" y="132062"/>
                  <a:pt x="1166653" y="135129"/>
                </a:cubicBezTo>
                <a:cubicBezTo>
                  <a:pt x="1164662" y="138197"/>
                  <a:pt x="1163665" y="141605"/>
                  <a:pt x="1163665" y="145349"/>
                </a:cubicBezTo>
                <a:cubicBezTo>
                  <a:pt x="1163665" y="151088"/>
                  <a:pt x="1165835" y="155868"/>
                  <a:pt x="1170181" y="159692"/>
                </a:cubicBezTo>
                <a:cubicBezTo>
                  <a:pt x="1174522" y="163519"/>
                  <a:pt x="1180876" y="165431"/>
                  <a:pt x="1189246" y="165431"/>
                </a:cubicBezTo>
                <a:cubicBezTo>
                  <a:pt x="1197529" y="165431"/>
                  <a:pt x="1204899" y="163615"/>
                  <a:pt x="1211357" y="159991"/>
                </a:cubicBezTo>
                <a:cubicBezTo>
                  <a:pt x="1217812" y="156365"/>
                  <a:pt x="1222553" y="151404"/>
                  <a:pt x="1225581" y="145109"/>
                </a:cubicBezTo>
                <a:cubicBezTo>
                  <a:pt x="1227892" y="140249"/>
                  <a:pt x="1229048" y="133077"/>
                  <a:pt x="1229048" y="123595"/>
                </a:cubicBezTo>
                <a:close/>
                <a:moveTo>
                  <a:pt x="1294669" y="52473"/>
                </a:moveTo>
                <a:lnTo>
                  <a:pt x="1394598" y="52473"/>
                </a:lnTo>
                <a:lnTo>
                  <a:pt x="1394598" y="179417"/>
                </a:lnTo>
                <a:lnTo>
                  <a:pt x="1373203" y="179417"/>
                </a:lnTo>
                <a:lnTo>
                  <a:pt x="1373203" y="70286"/>
                </a:lnTo>
                <a:lnTo>
                  <a:pt x="1316185" y="70286"/>
                </a:lnTo>
                <a:lnTo>
                  <a:pt x="1316185" y="133516"/>
                </a:lnTo>
                <a:cubicBezTo>
                  <a:pt x="1316185" y="148259"/>
                  <a:pt x="1315706" y="157982"/>
                  <a:pt x="1314749" y="162680"/>
                </a:cubicBezTo>
                <a:cubicBezTo>
                  <a:pt x="1313795" y="167385"/>
                  <a:pt x="1311168" y="171490"/>
                  <a:pt x="1306862" y="174992"/>
                </a:cubicBezTo>
                <a:cubicBezTo>
                  <a:pt x="1302559" y="178499"/>
                  <a:pt x="1296347" y="180251"/>
                  <a:pt x="1288217" y="180251"/>
                </a:cubicBezTo>
                <a:cubicBezTo>
                  <a:pt x="1283196" y="180251"/>
                  <a:pt x="1277417" y="179931"/>
                  <a:pt x="1270883" y="179297"/>
                </a:cubicBezTo>
                <a:lnTo>
                  <a:pt x="1270883" y="161367"/>
                </a:lnTo>
                <a:lnTo>
                  <a:pt x="1280329" y="161367"/>
                </a:lnTo>
                <a:cubicBezTo>
                  <a:pt x="1284790" y="161367"/>
                  <a:pt x="1287976" y="160909"/>
                  <a:pt x="1289888" y="159991"/>
                </a:cubicBezTo>
                <a:cubicBezTo>
                  <a:pt x="1291803" y="159077"/>
                  <a:pt x="1293078" y="157623"/>
                  <a:pt x="1293715" y="155631"/>
                </a:cubicBezTo>
                <a:cubicBezTo>
                  <a:pt x="1294348" y="153638"/>
                  <a:pt x="1294669" y="147146"/>
                  <a:pt x="1294669" y="136144"/>
                </a:cubicBezTo>
                <a:close/>
                <a:moveTo>
                  <a:pt x="1426994" y="52473"/>
                </a:moveTo>
                <a:lnTo>
                  <a:pt x="1448508" y="52473"/>
                </a:lnTo>
                <a:lnTo>
                  <a:pt x="1448508" y="149295"/>
                </a:lnTo>
                <a:lnTo>
                  <a:pt x="1508152" y="52473"/>
                </a:lnTo>
                <a:lnTo>
                  <a:pt x="1531344" y="52473"/>
                </a:lnTo>
                <a:lnTo>
                  <a:pt x="1531344" y="179417"/>
                </a:lnTo>
                <a:lnTo>
                  <a:pt x="1509826" y="179417"/>
                </a:lnTo>
                <a:lnTo>
                  <a:pt x="1509826" y="83191"/>
                </a:lnTo>
                <a:lnTo>
                  <a:pt x="1450182" y="179417"/>
                </a:lnTo>
                <a:lnTo>
                  <a:pt x="1426994" y="179417"/>
                </a:lnTo>
                <a:close/>
                <a:moveTo>
                  <a:pt x="1591824" y="122039"/>
                </a:moveTo>
                <a:lnTo>
                  <a:pt x="1591824" y="105184"/>
                </a:lnTo>
                <a:cubicBezTo>
                  <a:pt x="1600910" y="105106"/>
                  <a:pt x="1607106" y="104744"/>
                  <a:pt x="1610414" y="104112"/>
                </a:cubicBezTo>
                <a:cubicBezTo>
                  <a:pt x="1613718" y="103475"/>
                  <a:pt x="1616846" y="101563"/>
                  <a:pt x="1619795" y="98373"/>
                </a:cubicBezTo>
                <a:cubicBezTo>
                  <a:pt x="1622747" y="95187"/>
                  <a:pt x="1624220" y="91203"/>
                  <a:pt x="1624220" y="86418"/>
                </a:cubicBezTo>
                <a:cubicBezTo>
                  <a:pt x="1624220" y="80601"/>
                  <a:pt x="1622287" y="75960"/>
                  <a:pt x="1618420" y="72493"/>
                </a:cubicBezTo>
                <a:cubicBezTo>
                  <a:pt x="1614554" y="69030"/>
                  <a:pt x="1609554" y="67298"/>
                  <a:pt x="1603419" y="67298"/>
                </a:cubicBezTo>
                <a:cubicBezTo>
                  <a:pt x="1591309" y="67298"/>
                  <a:pt x="1582819" y="74430"/>
                  <a:pt x="1577957" y="88693"/>
                </a:cubicBezTo>
                <a:lnTo>
                  <a:pt x="1557520" y="85346"/>
                </a:lnTo>
                <a:cubicBezTo>
                  <a:pt x="1563895" y="61520"/>
                  <a:pt x="1579277" y="49607"/>
                  <a:pt x="1603660" y="49607"/>
                </a:cubicBezTo>
                <a:cubicBezTo>
                  <a:pt x="1617207" y="49607"/>
                  <a:pt x="1627823" y="53312"/>
                  <a:pt x="1635513" y="60722"/>
                </a:cubicBezTo>
                <a:cubicBezTo>
                  <a:pt x="1643206" y="68133"/>
                  <a:pt x="1647047" y="76979"/>
                  <a:pt x="1647047" y="87257"/>
                </a:cubicBezTo>
                <a:cubicBezTo>
                  <a:pt x="1647047" y="97614"/>
                  <a:pt x="1642029" y="105865"/>
                  <a:pt x="1631989" y="112003"/>
                </a:cubicBezTo>
                <a:cubicBezTo>
                  <a:pt x="1638364" y="115431"/>
                  <a:pt x="1643146" y="119789"/>
                  <a:pt x="1646331" y="125089"/>
                </a:cubicBezTo>
                <a:cubicBezTo>
                  <a:pt x="1649521" y="130391"/>
                  <a:pt x="1651112" y="136663"/>
                  <a:pt x="1651112" y="143913"/>
                </a:cubicBezTo>
                <a:cubicBezTo>
                  <a:pt x="1651112" y="155311"/>
                  <a:pt x="1646968" y="164555"/>
                  <a:pt x="1638684" y="171644"/>
                </a:cubicBezTo>
                <a:cubicBezTo>
                  <a:pt x="1630393" y="178736"/>
                  <a:pt x="1618798" y="182282"/>
                  <a:pt x="1603897" y="182282"/>
                </a:cubicBezTo>
                <a:cubicBezTo>
                  <a:pt x="1574976" y="182282"/>
                  <a:pt x="1558195" y="169416"/>
                  <a:pt x="1553574" y="143675"/>
                </a:cubicBezTo>
                <a:lnTo>
                  <a:pt x="1573777" y="139374"/>
                </a:lnTo>
                <a:cubicBezTo>
                  <a:pt x="1575606" y="147503"/>
                  <a:pt x="1579334" y="153799"/>
                  <a:pt x="1584952" y="158259"/>
                </a:cubicBezTo>
                <a:cubicBezTo>
                  <a:pt x="1590568" y="162720"/>
                  <a:pt x="1597008" y="164952"/>
                  <a:pt x="1604258" y="164952"/>
                </a:cubicBezTo>
                <a:cubicBezTo>
                  <a:pt x="1611509" y="164952"/>
                  <a:pt x="1617542" y="162899"/>
                  <a:pt x="1622366" y="158796"/>
                </a:cubicBezTo>
                <a:cubicBezTo>
                  <a:pt x="1627187" y="154691"/>
                  <a:pt x="1629599" y="149454"/>
                  <a:pt x="1629599" y="143079"/>
                </a:cubicBezTo>
                <a:cubicBezTo>
                  <a:pt x="1629599" y="138139"/>
                  <a:pt x="1628082" y="133833"/>
                  <a:pt x="1625054" y="130165"/>
                </a:cubicBezTo>
                <a:cubicBezTo>
                  <a:pt x="1622031" y="126500"/>
                  <a:pt x="1618802" y="124210"/>
                  <a:pt x="1615374" y="123293"/>
                </a:cubicBezTo>
                <a:cubicBezTo>
                  <a:pt x="1611948" y="122379"/>
                  <a:pt x="1605730" y="121922"/>
                  <a:pt x="1596723" y="121922"/>
                </a:cubicBezTo>
                <a:cubicBezTo>
                  <a:pt x="1596007" y="121922"/>
                  <a:pt x="1594372" y="121961"/>
                  <a:pt x="1591824" y="122039"/>
                </a:cubicBezTo>
                <a:close/>
                <a:moveTo>
                  <a:pt x="1758813" y="163756"/>
                </a:moveTo>
                <a:cubicBezTo>
                  <a:pt x="1750843" y="170528"/>
                  <a:pt x="1743171" y="175312"/>
                  <a:pt x="1735802" y="178103"/>
                </a:cubicBezTo>
                <a:cubicBezTo>
                  <a:pt x="1728429" y="180889"/>
                  <a:pt x="1720523" y="182282"/>
                  <a:pt x="1712077" y="182282"/>
                </a:cubicBezTo>
                <a:cubicBezTo>
                  <a:pt x="1698131" y="182282"/>
                  <a:pt x="1687410" y="178877"/>
                  <a:pt x="1679922" y="172065"/>
                </a:cubicBezTo>
                <a:cubicBezTo>
                  <a:pt x="1672430" y="165250"/>
                  <a:pt x="1668684" y="156542"/>
                  <a:pt x="1668684" y="145947"/>
                </a:cubicBezTo>
                <a:cubicBezTo>
                  <a:pt x="1668684" y="139731"/>
                  <a:pt x="1670099" y="134053"/>
                  <a:pt x="1672928" y="128912"/>
                </a:cubicBezTo>
                <a:cubicBezTo>
                  <a:pt x="1675758" y="123774"/>
                  <a:pt x="1679461" y="119650"/>
                  <a:pt x="1684045" y="116543"/>
                </a:cubicBezTo>
                <a:cubicBezTo>
                  <a:pt x="1688631" y="113435"/>
                  <a:pt x="1693787" y="111084"/>
                  <a:pt x="1699525" y="109491"/>
                </a:cubicBezTo>
                <a:cubicBezTo>
                  <a:pt x="1703748" y="108374"/>
                  <a:pt x="1710123" y="107298"/>
                  <a:pt x="1718648" y="106261"/>
                </a:cubicBezTo>
                <a:cubicBezTo>
                  <a:pt x="1736022" y="104191"/>
                  <a:pt x="1748812" y="101721"/>
                  <a:pt x="1757020" y="98852"/>
                </a:cubicBezTo>
                <a:cubicBezTo>
                  <a:pt x="1757099" y="95905"/>
                  <a:pt x="1757139" y="94033"/>
                  <a:pt x="1757139" y="93236"/>
                </a:cubicBezTo>
                <a:cubicBezTo>
                  <a:pt x="1757139" y="84470"/>
                  <a:pt x="1755109" y="78293"/>
                  <a:pt x="1751041" y="74707"/>
                </a:cubicBezTo>
                <a:cubicBezTo>
                  <a:pt x="1745543" y="69847"/>
                  <a:pt x="1737375" y="67417"/>
                  <a:pt x="1726535" y="67417"/>
                </a:cubicBezTo>
                <a:cubicBezTo>
                  <a:pt x="1716416" y="67417"/>
                  <a:pt x="1708949" y="69192"/>
                  <a:pt x="1704128" y="72735"/>
                </a:cubicBezTo>
                <a:cubicBezTo>
                  <a:pt x="1699305" y="76280"/>
                  <a:pt x="1695738" y="82555"/>
                  <a:pt x="1693430" y="91562"/>
                </a:cubicBezTo>
                <a:lnTo>
                  <a:pt x="1672391" y="88693"/>
                </a:lnTo>
                <a:cubicBezTo>
                  <a:pt x="1674302" y="79689"/>
                  <a:pt x="1677450" y="72417"/>
                  <a:pt x="1681835" y="66877"/>
                </a:cubicBezTo>
                <a:cubicBezTo>
                  <a:pt x="1686215" y="61336"/>
                  <a:pt x="1692551" y="57074"/>
                  <a:pt x="1700839" y="54085"/>
                </a:cubicBezTo>
                <a:cubicBezTo>
                  <a:pt x="1709126" y="51099"/>
                  <a:pt x="1718731" y="49607"/>
                  <a:pt x="1729645" y="49607"/>
                </a:cubicBezTo>
                <a:cubicBezTo>
                  <a:pt x="1740482" y="49607"/>
                  <a:pt x="1749291" y="50883"/>
                  <a:pt x="1756063" y="53430"/>
                </a:cubicBezTo>
                <a:cubicBezTo>
                  <a:pt x="1762838" y="55979"/>
                  <a:pt x="1767816" y="59188"/>
                  <a:pt x="1771007" y="63053"/>
                </a:cubicBezTo>
                <a:cubicBezTo>
                  <a:pt x="1774192" y="66920"/>
                  <a:pt x="1776421" y="71802"/>
                  <a:pt x="1777698" y="77695"/>
                </a:cubicBezTo>
                <a:cubicBezTo>
                  <a:pt x="1778414" y="81361"/>
                  <a:pt x="1778775" y="87973"/>
                  <a:pt x="1778775" y="97539"/>
                </a:cubicBezTo>
                <a:lnTo>
                  <a:pt x="1778775" y="126223"/>
                </a:lnTo>
                <a:cubicBezTo>
                  <a:pt x="1778775" y="146228"/>
                  <a:pt x="1779232" y="158874"/>
                  <a:pt x="1780151" y="164178"/>
                </a:cubicBezTo>
                <a:cubicBezTo>
                  <a:pt x="1781065" y="169477"/>
                  <a:pt x="1782876" y="174553"/>
                  <a:pt x="1785586" y="179417"/>
                </a:cubicBezTo>
                <a:lnTo>
                  <a:pt x="1763115" y="179417"/>
                </a:lnTo>
                <a:cubicBezTo>
                  <a:pt x="1760883" y="174956"/>
                  <a:pt x="1759447" y="169736"/>
                  <a:pt x="1758813" y="163756"/>
                </a:cubicBezTo>
                <a:close/>
                <a:moveTo>
                  <a:pt x="1757020" y="115707"/>
                </a:moveTo>
                <a:cubicBezTo>
                  <a:pt x="1749208" y="118894"/>
                  <a:pt x="1737494" y="121600"/>
                  <a:pt x="1721877" y="123833"/>
                </a:cubicBezTo>
                <a:cubicBezTo>
                  <a:pt x="1713029" y="125111"/>
                  <a:pt x="1706775" y="126543"/>
                  <a:pt x="1703110" y="128134"/>
                </a:cubicBezTo>
                <a:cubicBezTo>
                  <a:pt x="1699442" y="129730"/>
                  <a:pt x="1696619" y="132062"/>
                  <a:pt x="1694625" y="135129"/>
                </a:cubicBezTo>
                <a:cubicBezTo>
                  <a:pt x="1692631" y="138197"/>
                  <a:pt x="1691637" y="141605"/>
                  <a:pt x="1691637" y="145349"/>
                </a:cubicBezTo>
                <a:cubicBezTo>
                  <a:pt x="1691637" y="151088"/>
                  <a:pt x="1693808" y="155868"/>
                  <a:pt x="1698153" y="159692"/>
                </a:cubicBezTo>
                <a:cubicBezTo>
                  <a:pt x="1702491" y="163519"/>
                  <a:pt x="1708845" y="165431"/>
                  <a:pt x="1717215" y="165431"/>
                </a:cubicBezTo>
                <a:cubicBezTo>
                  <a:pt x="1725499" y="165431"/>
                  <a:pt x="1732871" y="163615"/>
                  <a:pt x="1739330" y="159991"/>
                </a:cubicBezTo>
                <a:cubicBezTo>
                  <a:pt x="1745781" y="156365"/>
                  <a:pt x="1750523" y="151404"/>
                  <a:pt x="1753553" y="145109"/>
                </a:cubicBezTo>
                <a:cubicBezTo>
                  <a:pt x="1755861" y="140249"/>
                  <a:pt x="1757020" y="133077"/>
                  <a:pt x="1757020" y="123595"/>
                </a:cubicBezTo>
                <a:close/>
                <a:moveTo>
                  <a:pt x="1812482" y="52473"/>
                </a:moveTo>
                <a:lnTo>
                  <a:pt x="1833999" y="52473"/>
                </a:lnTo>
                <a:lnTo>
                  <a:pt x="1833999" y="161726"/>
                </a:lnTo>
                <a:lnTo>
                  <a:pt x="1893525" y="161726"/>
                </a:lnTo>
                <a:lnTo>
                  <a:pt x="1893525" y="52473"/>
                </a:lnTo>
                <a:lnTo>
                  <a:pt x="1915038" y="52473"/>
                </a:lnTo>
                <a:lnTo>
                  <a:pt x="1915038" y="161726"/>
                </a:lnTo>
                <a:lnTo>
                  <a:pt x="1928906" y="161726"/>
                </a:lnTo>
                <a:lnTo>
                  <a:pt x="1928906" y="215395"/>
                </a:lnTo>
                <a:lnTo>
                  <a:pt x="1911216" y="215395"/>
                </a:lnTo>
                <a:lnTo>
                  <a:pt x="1911216" y="179417"/>
                </a:lnTo>
                <a:lnTo>
                  <a:pt x="1812482" y="179417"/>
                </a:lnTo>
                <a:close/>
                <a:moveTo>
                  <a:pt x="1952335" y="52473"/>
                </a:moveTo>
                <a:lnTo>
                  <a:pt x="1973848" y="52473"/>
                </a:lnTo>
                <a:lnTo>
                  <a:pt x="1973848" y="149295"/>
                </a:lnTo>
                <a:lnTo>
                  <a:pt x="2033497" y="52473"/>
                </a:lnTo>
                <a:lnTo>
                  <a:pt x="2056684" y="52473"/>
                </a:lnTo>
                <a:lnTo>
                  <a:pt x="2056684" y="179417"/>
                </a:lnTo>
                <a:lnTo>
                  <a:pt x="2035167" y="179417"/>
                </a:lnTo>
                <a:lnTo>
                  <a:pt x="2035167" y="83191"/>
                </a:lnTo>
                <a:lnTo>
                  <a:pt x="1975522" y="179417"/>
                </a:lnTo>
                <a:lnTo>
                  <a:pt x="1952335" y="179417"/>
                </a:lnTo>
                <a:close/>
                <a:moveTo>
                  <a:pt x="2089077" y="52473"/>
                </a:moveTo>
                <a:lnTo>
                  <a:pt x="2110594" y="52473"/>
                </a:lnTo>
                <a:lnTo>
                  <a:pt x="2110594" y="149295"/>
                </a:lnTo>
                <a:lnTo>
                  <a:pt x="2170239" y="52473"/>
                </a:lnTo>
                <a:lnTo>
                  <a:pt x="2193427" y="52473"/>
                </a:lnTo>
                <a:lnTo>
                  <a:pt x="2193427" y="179417"/>
                </a:lnTo>
                <a:lnTo>
                  <a:pt x="2171913" y="179417"/>
                </a:lnTo>
                <a:lnTo>
                  <a:pt x="2171913" y="83191"/>
                </a:lnTo>
                <a:lnTo>
                  <a:pt x="2112264" y="179417"/>
                </a:lnTo>
                <a:lnTo>
                  <a:pt x="2089077" y="179417"/>
                </a:lnTo>
                <a:close/>
                <a:moveTo>
                  <a:pt x="2291016" y="52473"/>
                </a:moveTo>
                <a:lnTo>
                  <a:pt x="2391182" y="52473"/>
                </a:lnTo>
                <a:lnTo>
                  <a:pt x="2391182" y="179417"/>
                </a:lnTo>
                <a:lnTo>
                  <a:pt x="2369668" y="179417"/>
                </a:lnTo>
                <a:lnTo>
                  <a:pt x="2369668" y="70286"/>
                </a:lnTo>
                <a:lnTo>
                  <a:pt x="2312532" y="70286"/>
                </a:lnTo>
                <a:lnTo>
                  <a:pt x="2312532" y="179417"/>
                </a:lnTo>
                <a:lnTo>
                  <a:pt x="2291016" y="179417"/>
                </a:lnTo>
                <a:close/>
                <a:moveTo>
                  <a:pt x="2423452" y="228063"/>
                </a:moveTo>
                <a:lnTo>
                  <a:pt x="2423452" y="52473"/>
                </a:lnTo>
                <a:lnTo>
                  <a:pt x="2443057" y="52473"/>
                </a:lnTo>
                <a:lnTo>
                  <a:pt x="2443057" y="68973"/>
                </a:lnTo>
                <a:cubicBezTo>
                  <a:pt x="2447680" y="62514"/>
                  <a:pt x="2452900" y="57672"/>
                  <a:pt x="2458718" y="54447"/>
                </a:cubicBezTo>
                <a:cubicBezTo>
                  <a:pt x="2464532" y="51217"/>
                  <a:pt x="2471584" y="49607"/>
                  <a:pt x="2479871" y="49607"/>
                </a:cubicBezTo>
                <a:cubicBezTo>
                  <a:pt x="2490711" y="49607"/>
                  <a:pt x="2500269" y="52394"/>
                  <a:pt x="2508560" y="57971"/>
                </a:cubicBezTo>
                <a:cubicBezTo>
                  <a:pt x="2516847" y="63551"/>
                  <a:pt x="2523104" y="71420"/>
                  <a:pt x="2527327" y="81576"/>
                </a:cubicBezTo>
                <a:cubicBezTo>
                  <a:pt x="2531546" y="91739"/>
                  <a:pt x="2533659" y="102876"/>
                  <a:pt x="2533659" y="114991"/>
                </a:cubicBezTo>
                <a:cubicBezTo>
                  <a:pt x="2533659" y="127976"/>
                  <a:pt x="2531330" y="139673"/>
                  <a:pt x="2526672" y="150070"/>
                </a:cubicBezTo>
                <a:cubicBezTo>
                  <a:pt x="2522010" y="160466"/>
                  <a:pt x="2515234" y="168437"/>
                  <a:pt x="2506349" y="173977"/>
                </a:cubicBezTo>
                <a:cubicBezTo>
                  <a:pt x="2497465" y="179517"/>
                  <a:pt x="2488119" y="182282"/>
                  <a:pt x="2478317" y="182282"/>
                </a:cubicBezTo>
                <a:cubicBezTo>
                  <a:pt x="2471145" y="182282"/>
                  <a:pt x="2464712" y="180771"/>
                  <a:pt x="2459013" y="177743"/>
                </a:cubicBezTo>
                <a:cubicBezTo>
                  <a:pt x="2453314" y="174715"/>
                  <a:pt x="2448634" y="170888"/>
                  <a:pt x="2444969" y="166266"/>
                </a:cubicBezTo>
                <a:lnTo>
                  <a:pt x="2444969" y="228063"/>
                </a:lnTo>
                <a:close/>
                <a:moveTo>
                  <a:pt x="2442940" y="116662"/>
                </a:moveTo>
                <a:cubicBezTo>
                  <a:pt x="2442940" y="132999"/>
                  <a:pt x="2446244" y="145068"/>
                  <a:pt x="2452861" y="152878"/>
                </a:cubicBezTo>
                <a:cubicBezTo>
                  <a:pt x="2459470" y="160686"/>
                  <a:pt x="2467480" y="164592"/>
                  <a:pt x="2476880" y="164592"/>
                </a:cubicBezTo>
                <a:cubicBezTo>
                  <a:pt x="2486445" y="164592"/>
                  <a:pt x="2494635" y="160549"/>
                  <a:pt x="2501446" y="152460"/>
                </a:cubicBezTo>
                <a:cubicBezTo>
                  <a:pt x="2508257" y="144374"/>
                  <a:pt x="2511667" y="131843"/>
                  <a:pt x="2511667" y="114869"/>
                </a:cubicBezTo>
                <a:cubicBezTo>
                  <a:pt x="2511667" y="98693"/>
                  <a:pt x="2508341" y="86580"/>
                  <a:pt x="2501683" y="78531"/>
                </a:cubicBezTo>
                <a:cubicBezTo>
                  <a:pt x="2495031" y="70480"/>
                  <a:pt x="2487082" y="66455"/>
                  <a:pt x="2477838" y="66455"/>
                </a:cubicBezTo>
                <a:cubicBezTo>
                  <a:pt x="2468676" y="66455"/>
                  <a:pt x="2460568" y="70740"/>
                  <a:pt x="2453516" y="79308"/>
                </a:cubicBezTo>
                <a:cubicBezTo>
                  <a:pt x="2446464" y="87876"/>
                  <a:pt x="2442940" y="100328"/>
                  <a:pt x="2442940" y="116662"/>
                </a:cubicBezTo>
                <a:close/>
                <a:moveTo>
                  <a:pt x="2550363" y="115945"/>
                </a:moveTo>
                <a:cubicBezTo>
                  <a:pt x="2550363" y="92437"/>
                  <a:pt x="2556897" y="75025"/>
                  <a:pt x="2569965" y="63708"/>
                </a:cubicBezTo>
                <a:cubicBezTo>
                  <a:pt x="2580884" y="54306"/>
                  <a:pt x="2594193" y="49607"/>
                  <a:pt x="2609889" y="49607"/>
                </a:cubicBezTo>
                <a:cubicBezTo>
                  <a:pt x="2627342" y="49607"/>
                  <a:pt x="2641608" y="55324"/>
                  <a:pt x="2652686" y="66758"/>
                </a:cubicBezTo>
                <a:cubicBezTo>
                  <a:pt x="2663759" y="78192"/>
                  <a:pt x="2669297" y="93992"/>
                  <a:pt x="2669297" y="114152"/>
                </a:cubicBezTo>
                <a:cubicBezTo>
                  <a:pt x="2669297" y="130485"/>
                  <a:pt x="2666848" y="143337"/>
                  <a:pt x="2661948" y="152701"/>
                </a:cubicBezTo>
                <a:cubicBezTo>
                  <a:pt x="2657049" y="162065"/>
                  <a:pt x="2649918" y="169333"/>
                  <a:pt x="2640554" y="174514"/>
                </a:cubicBezTo>
                <a:cubicBezTo>
                  <a:pt x="2631190" y="179694"/>
                  <a:pt x="2620967" y="182282"/>
                  <a:pt x="2609889" y="182282"/>
                </a:cubicBezTo>
                <a:cubicBezTo>
                  <a:pt x="2592123" y="182282"/>
                  <a:pt x="2577759" y="176587"/>
                  <a:pt x="2566800" y="165189"/>
                </a:cubicBezTo>
                <a:cubicBezTo>
                  <a:pt x="2555842" y="153796"/>
                  <a:pt x="2550363" y="137380"/>
                  <a:pt x="2550363" y="115945"/>
                </a:cubicBezTo>
                <a:close/>
                <a:moveTo>
                  <a:pt x="2572478" y="115945"/>
                </a:moveTo>
                <a:cubicBezTo>
                  <a:pt x="2572478" y="132202"/>
                  <a:pt x="2576024" y="144374"/>
                  <a:pt x="2583116" y="152460"/>
                </a:cubicBezTo>
                <a:cubicBezTo>
                  <a:pt x="2590211" y="160549"/>
                  <a:pt x="2599135" y="164592"/>
                  <a:pt x="2609889" y="164592"/>
                </a:cubicBezTo>
                <a:cubicBezTo>
                  <a:pt x="2620571" y="164592"/>
                  <a:pt x="2629455" y="160531"/>
                  <a:pt x="2636547" y="152399"/>
                </a:cubicBezTo>
                <a:cubicBezTo>
                  <a:pt x="2643639" y="144274"/>
                  <a:pt x="2647185" y="131882"/>
                  <a:pt x="2647185" y="115228"/>
                </a:cubicBezTo>
                <a:cubicBezTo>
                  <a:pt x="2647185" y="99529"/>
                  <a:pt x="2643617" y="87638"/>
                  <a:pt x="2636486" y="79549"/>
                </a:cubicBezTo>
                <a:cubicBezTo>
                  <a:pt x="2629354" y="71460"/>
                  <a:pt x="2620488" y="67417"/>
                  <a:pt x="2609889" y="67417"/>
                </a:cubicBezTo>
                <a:cubicBezTo>
                  <a:pt x="2599135" y="67417"/>
                  <a:pt x="2590211" y="71442"/>
                  <a:pt x="2583116" y="79489"/>
                </a:cubicBezTo>
                <a:cubicBezTo>
                  <a:pt x="2576024" y="87538"/>
                  <a:pt x="2572478" y="99687"/>
                  <a:pt x="2572478" y="115945"/>
                </a:cubicBezTo>
                <a:close/>
                <a:moveTo>
                  <a:pt x="2781419" y="138535"/>
                </a:moveTo>
                <a:lnTo>
                  <a:pt x="2803651" y="141285"/>
                </a:lnTo>
                <a:cubicBezTo>
                  <a:pt x="2800146" y="154275"/>
                  <a:pt x="2793651" y="164355"/>
                  <a:pt x="2784168" y="171525"/>
                </a:cubicBezTo>
                <a:cubicBezTo>
                  <a:pt x="2774683" y="178700"/>
                  <a:pt x="2762572" y="182282"/>
                  <a:pt x="2747830" y="182282"/>
                </a:cubicBezTo>
                <a:cubicBezTo>
                  <a:pt x="2729261" y="182282"/>
                  <a:pt x="2714540" y="176566"/>
                  <a:pt x="2703666" y="165128"/>
                </a:cubicBezTo>
                <a:cubicBezTo>
                  <a:pt x="2692787" y="153694"/>
                  <a:pt x="2687347" y="137657"/>
                  <a:pt x="2687347" y="117022"/>
                </a:cubicBezTo>
                <a:cubicBezTo>
                  <a:pt x="2687347" y="95663"/>
                  <a:pt x="2692844" y="79088"/>
                  <a:pt x="2703842" y="67295"/>
                </a:cubicBezTo>
                <a:cubicBezTo>
                  <a:pt x="2714840" y="55500"/>
                  <a:pt x="2729106" y="49607"/>
                  <a:pt x="2746635" y="49607"/>
                </a:cubicBezTo>
                <a:cubicBezTo>
                  <a:pt x="2763610" y="49607"/>
                  <a:pt x="2777477" y="55382"/>
                  <a:pt x="2788233" y="66934"/>
                </a:cubicBezTo>
                <a:cubicBezTo>
                  <a:pt x="2798990" y="78490"/>
                  <a:pt x="2804369" y="94745"/>
                  <a:pt x="2804369" y="115707"/>
                </a:cubicBezTo>
                <a:cubicBezTo>
                  <a:pt x="2804369" y="116981"/>
                  <a:pt x="2804328" y="118894"/>
                  <a:pt x="2804249" y="121443"/>
                </a:cubicBezTo>
                <a:lnTo>
                  <a:pt x="2709584" y="121443"/>
                </a:lnTo>
                <a:cubicBezTo>
                  <a:pt x="2710380" y="135384"/>
                  <a:pt x="2714325" y="146067"/>
                  <a:pt x="2721418" y="153475"/>
                </a:cubicBezTo>
                <a:cubicBezTo>
                  <a:pt x="2728509" y="160887"/>
                  <a:pt x="2737351" y="164592"/>
                  <a:pt x="2747949" y="164592"/>
                </a:cubicBezTo>
                <a:cubicBezTo>
                  <a:pt x="2755841" y="164592"/>
                  <a:pt x="2762576" y="162522"/>
                  <a:pt x="2768152" y="158378"/>
                </a:cubicBezTo>
                <a:cubicBezTo>
                  <a:pt x="2773733" y="154234"/>
                  <a:pt x="2778154" y="147621"/>
                  <a:pt x="2781419" y="138535"/>
                </a:cubicBezTo>
                <a:close/>
                <a:moveTo>
                  <a:pt x="2710779" y="103751"/>
                </a:moveTo>
                <a:lnTo>
                  <a:pt x="2781656" y="103751"/>
                </a:lnTo>
                <a:cubicBezTo>
                  <a:pt x="2780702" y="93077"/>
                  <a:pt x="2777991" y="85067"/>
                  <a:pt x="2773531" y="79726"/>
                </a:cubicBezTo>
                <a:cubicBezTo>
                  <a:pt x="2766676" y="71442"/>
                  <a:pt x="2757792" y="67298"/>
                  <a:pt x="2746872" y="67298"/>
                </a:cubicBezTo>
                <a:cubicBezTo>
                  <a:pt x="2736994" y="67298"/>
                  <a:pt x="2728690" y="70607"/>
                  <a:pt x="2721954" y="77216"/>
                </a:cubicBezTo>
                <a:cubicBezTo>
                  <a:pt x="2715217" y="83829"/>
                  <a:pt x="2711495" y="92675"/>
                  <a:pt x="2710779" y="103751"/>
                </a:cubicBezTo>
                <a:close/>
                <a:moveTo>
                  <a:pt x="2830547" y="52473"/>
                </a:moveTo>
                <a:lnTo>
                  <a:pt x="2852065" y="52473"/>
                </a:lnTo>
                <a:lnTo>
                  <a:pt x="2852065" y="107337"/>
                </a:lnTo>
                <a:cubicBezTo>
                  <a:pt x="2858915" y="107337"/>
                  <a:pt x="2863719" y="106023"/>
                  <a:pt x="2866464" y="103393"/>
                </a:cubicBezTo>
                <a:cubicBezTo>
                  <a:pt x="2869215" y="100763"/>
                  <a:pt x="2873258" y="93114"/>
                  <a:pt x="2878596" y="80446"/>
                </a:cubicBezTo>
                <a:cubicBezTo>
                  <a:pt x="2882819" y="70402"/>
                  <a:pt x="2886247" y="63789"/>
                  <a:pt x="2888878" y="60602"/>
                </a:cubicBezTo>
                <a:cubicBezTo>
                  <a:pt x="2891510" y="57413"/>
                  <a:pt x="2894534" y="55263"/>
                  <a:pt x="2897961" y="54148"/>
                </a:cubicBezTo>
                <a:cubicBezTo>
                  <a:pt x="2901388" y="53035"/>
                  <a:pt x="2906886" y="52473"/>
                  <a:pt x="2914456" y="52473"/>
                </a:cubicBezTo>
                <a:lnTo>
                  <a:pt x="2918761" y="52473"/>
                </a:lnTo>
                <a:lnTo>
                  <a:pt x="2918761" y="70286"/>
                </a:lnTo>
                <a:lnTo>
                  <a:pt x="2912786" y="70167"/>
                </a:lnTo>
                <a:cubicBezTo>
                  <a:pt x="2907127" y="70167"/>
                  <a:pt x="2903498" y="71002"/>
                  <a:pt x="2901906" y="72676"/>
                </a:cubicBezTo>
                <a:cubicBezTo>
                  <a:pt x="2900232" y="74430"/>
                  <a:pt x="2897683" y="79650"/>
                  <a:pt x="2894257" y="88336"/>
                </a:cubicBezTo>
                <a:cubicBezTo>
                  <a:pt x="2890992" y="96621"/>
                  <a:pt x="2888004" y="102355"/>
                  <a:pt x="2885293" y="105545"/>
                </a:cubicBezTo>
                <a:cubicBezTo>
                  <a:pt x="2882586" y="108734"/>
                  <a:pt x="2878398" y="111643"/>
                  <a:pt x="2872743" y="114271"/>
                </a:cubicBezTo>
                <a:cubicBezTo>
                  <a:pt x="2881987" y="116744"/>
                  <a:pt x="2891070" y="125348"/>
                  <a:pt x="2899995" y="140090"/>
                </a:cubicBezTo>
                <a:lnTo>
                  <a:pt x="2923539" y="179417"/>
                </a:lnTo>
                <a:lnTo>
                  <a:pt x="2899873" y="179417"/>
                </a:lnTo>
                <a:lnTo>
                  <a:pt x="2876926" y="140090"/>
                </a:lnTo>
                <a:cubicBezTo>
                  <a:pt x="2872225" y="132199"/>
                  <a:pt x="2868120" y="126997"/>
                  <a:pt x="2864614" y="124488"/>
                </a:cubicBezTo>
                <a:cubicBezTo>
                  <a:pt x="2861107" y="121979"/>
                  <a:pt x="2856925" y="120725"/>
                  <a:pt x="2852065" y="120725"/>
                </a:cubicBezTo>
                <a:lnTo>
                  <a:pt x="2852065" y="179417"/>
                </a:lnTo>
                <a:lnTo>
                  <a:pt x="2830547" y="179417"/>
                </a:lnTo>
                <a:close/>
                <a:moveTo>
                  <a:pt x="2929598" y="52473"/>
                </a:moveTo>
                <a:lnTo>
                  <a:pt x="3032752" y="52473"/>
                </a:lnTo>
                <a:lnTo>
                  <a:pt x="3032752" y="70286"/>
                </a:lnTo>
                <a:lnTo>
                  <a:pt x="2991870" y="70286"/>
                </a:lnTo>
                <a:lnTo>
                  <a:pt x="2991870" y="179417"/>
                </a:lnTo>
                <a:lnTo>
                  <a:pt x="2970476" y="179417"/>
                </a:lnTo>
                <a:lnTo>
                  <a:pt x="2970476" y="70286"/>
                </a:lnTo>
                <a:lnTo>
                  <a:pt x="2929598" y="70286"/>
                </a:lnTo>
                <a:close/>
                <a:moveTo>
                  <a:pt x="3133451" y="163756"/>
                </a:moveTo>
                <a:cubicBezTo>
                  <a:pt x="3125480" y="170528"/>
                  <a:pt x="3117810" y="175312"/>
                  <a:pt x="3110440" y="178103"/>
                </a:cubicBezTo>
                <a:cubicBezTo>
                  <a:pt x="3103068" y="180889"/>
                  <a:pt x="3095162" y="182282"/>
                  <a:pt x="3086717" y="182282"/>
                </a:cubicBezTo>
                <a:cubicBezTo>
                  <a:pt x="3072769" y="182282"/>
                  <a:pt x="3062049" y="178877"/>
                  <a:pt x="3054561" y="172065"/>
                </a:cubicBezTo>
                <a:cubicBezTo>
                  <a:pt x="3047070" y="165250"/>
                  <a:pt x="3043322" y="156542"/>
                  <a:pt x="3043322" y="145947"/>
                </a:cubicBezTo>
                <a:cubicBezTo>
                  <a:pt x="3043322" y="139731"/>
                  <a:pt x="3044737" y="134053"/>
                  <a:pt x="3047566" y="128912"/>
                </a:cubicBezTo>
                <a:cubicBezTo>
                  <a:pt x="3050396" y="123774"/>
                  <a:pt x="3054100" y="119650"/>
                  <a:pt x="3058683" y="116543"/>
                </a:cubicBezTo>
                <a:cubicBezTo>
                  <a:pt x="3063270" y="113435"/>
                  <a:pt x="3068429" y="111084"/>
                  <a:pt x="3074162" y="109491"/>
                </a:cubicBezTo>
                <a:cubicBezTo>
                  <a:pt x="3078385" y="108374"/>
                  <a:pt x="3084762" y="107298"/>
                  <a:pt x="3093290" y="106261"/>
                </a:cubicBezTo>
                <a:cubicBezTo>
                  <a:pt x="3110660" y="104191"/>
                  <a:pt x="3123451" y="101721"/>
                  <a:pt x="3131659" y="98852"/>
                </a:cubicBezTo>
                <a:cubicBezTo>
                  <a:pt x="3131738" y="95905"/>
                  <a:pt x="3131778" y="94033"/>
                  <a:pt x="3131778" y="93236"/>
                </a:cubicBezTo>
                <a:cubicBezTo>
                  <a:pt x="3131778" y="84470"/>
                  <a:pt x="3129747" y="78293"/>
                  <a:pt x="3125679" y="74707"/>
                </a:cubicBezTo>
                <a:cubicBezTo>
                  <a:pt x="3120182" y="69847"/>
                  <a:pt x="3112013" y="67417"/>
                  <a:pt x="3101178" y="67417"/>
                </a:cubicBezTo>
                <a:cubicBezTo>
                  <a:pt x="3091057" y="67417"/>
                  <a:pt x="3083588" y="69192"/>
                  <a:pt x="3078767" y="72735"/>
                </a:cubicBezTo>
                <a:cubicBezTo>
                  <a:pt x="3073943" y="76280"/>
                  <a:pt x="3070375" y="82555"/>
                  <a:pt x="3068068" y="91562"/>
                </a:cubicBezTo>
                <a:lnTo>
                  <a:pt x="3047030" y="88693"/>
                </a:lnTo>
                <a:cubicBezTo>
                  <a:pt x="3048942" y="79689"/>
                  <a:pt x="3052087" y="72417"/>
                  <a:pt x="3056473" y="66877"/>
                </a:cubicBezTo>
                <a:cubicBezTo>
                  <a:pt x="3060854" y="61336"/>
                  <a:pt x="3067190" y="57074"/>
                  <a:pt x="3075477" y="54085"/>
                </a:cubicBezTo>
                <a:cubicBezTo>
                  <a:pt x="3083768" y="51099"/>
                  <a:pt x="3093369" y="49607"/>
                  <a:pt x="3104285" y="49607"/>
                </a:cubicBezTo>
                <a:cubicBezTo>
                  <a:pt x="3115120" y="49607"/>
                  <a:pt x="3123930" y="50883"/>
                  <a:pt x="3130701" y="53430"/>
                </a:cubicBezTo>
                <a:cubicBezTo>
                  <a:pt x="3137476" y="55979"/>
                  <a:pt x="3142456" y="59188"/>
                  <a:pt x="3145645" y="63053"/>
                </a:cubicBezTo>
                <a:cubicBezTo>
                  <a:pt x="3148831" y="66920"/>
                  <a:pt x="3151059" y="71802"/>
                  <a:pt x="3152338" y="77695"/>
                </a:cubicBezTo>
                <a:cubicBezTo>
                  <a:pt x="3153054" y="81361"/>
                  <a:pt x="3153413" y="87973"/>
                  <a:pt x="3153413" y="97539"/>
                </a:cubicBezTo>
                <a:lnTo>
                  <a:pt x="3153413" y="126223"/>
                </a:lnTo>
                <a:cubicBezTo>
                  <a:pt x="3153413" y="146228"/>
                  <a:pt x="3153870" y="158874"/>
                  <a:pt x="3154789" y="164178"/>
                </a:cubicBezTo>
                <a:cubicBezTo>
                  <a:pt x="3155703" y="169477"/>
                  <a:pt x="3157514" y="174553"/>
                  <a:pt x="3160224" y="179417"/>
                </a:cubicBezTo>
                <a:lnTo>
                  <a:pt x="3137754" y="179417"/>
                </a:lnTo>
                <a:cubicBezTo>
                  <a:pt x="3135521" y="174956"/>
                  <a:pt x="3134085" y="169736"/>
                  <a:pt x="3133451" y="163756"/>
                </a:cubicBezTo>
                <a:close/>
                <a:moveTo>
                  <a:pt x="3131659" y="115707"/>
                </a:moveTo>
                <a:cubicBezTo>
                  <a:pt x="3123846" y="118894"/>
                  <a:pt x="3112132" y="121600"/>
                  <a:pt x="3096516" y="123833"/>
                </a:cubicBezTo>
                <a:cubicBezTo>
                  <a:pt x="3087667" y="125111"/>
                  <a:pt x="3081413" y="126543"/>
                  <a:pt x="3077749" y="128134"/>
                </a:cubicBezTo>
                <a:cubicBezTo>
                  <a:pt x="3074084" y="129730"/>
                  <a:pt x="3071258" y="132062"/>
                  <a:pt x="3069263" y="135129"/>
                </a:cubicBezTo>
                <a:cubicBezTo>
                  <a:pt x="3067269" y="138197"/>
                  <a:pt x="3066276" y="141605"/>
                  <a:pt x="3066276" y="145349"/>
                </a:cubicBezTo>
                <a:cubicBezTo>
                  <a:pt x="3066276" y="151088"/>
                  <a:pt x="3068446" y="155868"/>
                  <a:pt x="3072791" y="159692"/>
                </a:cubicBezTo>
                <a:cubicBezTo>
                  <a:pt x="3077133" y="163519"/>
                  <a:pt x="3083483" y="165431"/>
                  <a:pt x="3091853" y="165431"/>
                </a:cubicBezTo>
                <a:cubicBezTo>
                  <a:pt x="3100137" y="165431"/>
                  <a:pt x="3107510" y="163615"/>
                  <a:pt x="3113968" y="159991"/>
                </a:cubicBezTo>
                <a:cubicBezTo>
                  <a:pt x="3120420" y="156365"/>
                  <a:pt x="3125161" y="151404"/>
                  <a:pt x="3128192" y="145109"/>
                </a:cubicBezTo>
                <a:cubicBezTo>
                  <a:pt x="3130503" y="140249"/>
                  <a:pt x="3131659" y="133077"/>
                  <a:pt x="3131659" y="123595"/>
                </a:cubicBezTo>
                <a:close/>
                <a:moveTo>
                  <a:pt x="3348994" y="0"/>
                </a:moveTo>
                <a:lnTo>
                  <a:pt x="3367999" y="238"/>
                </a:lnTo>
                <a:cubicBezTo>
                  <a:pt x="3367124" y="8766"/>
                  <a:pt x="3365230" y="14702"/>
                  <a:pt x="3362325" y="18050"/>
                </a:cubicBezTo>
                <a:cubicBezTo>
                  <a:pt x="3359412" y="21394"/>
                  <a:pt x="3355668" y="23547"/>
                  <a:pt x="3351086" y="24501"/>
                </a:cubicBezTo>
                <a:cubicBezTo>
                  <a:pt x="3346503" y="25459"/>
                  <a:pt x="3337521" y="25938"/>
                  <a:pt x="3324133" y="25938"/>
                </a:cubicBezTo>
                <a:cubicBezTo>
                  <a:pt x="3306363" y="25938"/>
                  <a:pt x="3294249" y="27648"/>
                  <a:pt x="3287798" y="31074"/>
                </a:cubicBezTo>
                <a:cubicBezTo>
                  <a:pt x="3281339" y="34502"/>
                  <a:pt x="3276700" y="39985"/>
                  <a:pt x="3273870" y="47512"/>
                </a:cubicBezTo>
                <a:cubicBezTo>
                  <a:pt x="3271041" y="55044"/>
                  <a:pt x="3269467" y="64746"/>
                  <a:pt x="3269146" y="76618"/>
                </a:cubicBezTo>
                <a:cubicBezTo>
                  <a:pt x="3274567" y="68569"/>
                  <a:pt x="3280903" y="62531"/>
                  <a:pt x="3288154" y="58507"/>
                </a:cubicBezTo>
                <a:cubicBezTo>
                  <a:pt x="3295408" y="54485"/>
                  <a:pt x="3303573" y="52473"/>
                  <a:pt x="3312660" y="52473"/>
                </a:cubicBezTo>
                <a:cubicBezTo>
                  <a:pt x="3329313" y="52473"/>
                  <a:pt x="3343098" y="58195"/>
                  <a:pt x="3354016" y="69628"/>
                </a:cubicBezTo>
                <a:cubicBezTo>
                  <a:pt x="3364932" y="81061"/>
                  <a:pt x="3370389" y="96536"/>
                  <a:pt x="3370389" y="116064"/>
                </a:cubicBezTo>
                <a:cubicBezTo>
                  <a:pt x="3370389" y="130889"/>
                  <a:pt x="3367639" y="143039"/>
                  <a:pt x="3362141" y="152517"/>
                </a:cubicBezTo>
                <a:cubicBezTo>
                  <a:pt x="3356645" y="162004"/>
                  <a:pt x="3350132" y="169333"/>
                  <a:pt x="3342601" y="174514"/>
                </a:cubicBezTo>
                <a:cubicBezTo>
                  <a:pt x="3335070" y="179694"/>
                  <a:pt x="3324810" y="182282"/>
                  <a:pt x="3311820" y="182282"/>
                </a:cubicBezTo>
                <a:cubicBezTo>
                  <a:pt x="3296762" y="182282"/>
                  <a:pt x="3285044" y="178837"/>
                  <a:pt x="3276678" y="171943"/>
                </a:cubicBezTo>
                <a:cubicBezTo>
                  <a:pt x="3268311" y="165052"/>
                  <a:pt x="3261897" y="156230"/>
                  <a:pt x="3257435" y="145468"/>
                </a:cubicBezTo>
                <a:cubicBezTo>
                  <a:pt x="3252975" y="134712"/>
                  <a:pt x="3250744" y="115988"/>
                  <a:pt x="3250744" y="89290"/>
                </a:cubicBezTo>
                <a:cubicBezTo>
                  <a:pt x="3250744" y="55738"/>
                  <a:pt x="3256420" y="33149"/>
                  <a:pt x="3267774" y="21513"/>
                </a:cubicBezTo>
                <a:cubicBezTo>
                  <a:pt x="3279126" y="9882"/>
                  <a:pt x="3296599" y="4065"/>
                  <a:pt x="3320187" y="4065"/>
                </a:cubicBezTo>
                <a:cubicBezTo>
                  <a:pt x="3334850" y="4065"/>
                  <a:pt x="3343177" y="3823"/>
                  <a:pt x="3345168" y="3344"/>
                </a:cubicBezTo>
                <a:cubicBezTo>
                  <a:pt x="3347162" y="2869"/>
                  <a:pt x="3348433" y="1753"/>
                  <a:pt x="3348994" y="0"/>
                </a:cubicBezTo>
                <a:close/>
                <a:moveTo>
                  <a:pt x="3347917" y="115466"/>
                </a:moveTo>
                <a:cubicBezTo>
                  <a:pt x="3347917" y="102240"/>
                  <a:pt x="3344789" y="91399"/>
                  <a:pt x="3338532" y="82954"/>
                </a:cubicBezTo>
                <a:cubicBezTo>
                  <a:pt x="3332276" y="74504"/>
                  <a:pt x="3323452" y="70286"/>
                  <a:pt x="3312061" y="70286"/>
                </a:cubicBezTo>
                <a:cubicBezTo>
                  <a:pt x="3300190" y="70286"/>
                  <a:pt x="3291024" y="74746"/>
                  <a:pt x="3284569" y="83671"/>
                </a:cubicBezTo>
                <a:cubicBezTo>
                  <a:pt x="3278114" y="92596"/>
                  <a:pt x="3274885" y="104511"/>
                  <a:pt x="3274885" y="119412"/>
                </a:cubicBezTo>
                <a:cubicBezTo>
                  <a:pt x="3274885" y="134154"/>
                  <a:pt x="3278452" y="145430"/>
                  <a:pt x="3285583" y="153237"/>
                </a:cubicBezTo>
                <a:cubicBezTo>
                  <a:pt x="3292716" y="161046"/>
                  <a:pt x="3301503" y="164952"/>
                  <a:pt x="3311943" y="164952"/>
                </a:cubicBezTo>
                <a:cubicBezTo>
                  <a:pt x="3322617" y="164952"/>
                  <a:pt x="3331282" y="160430"/>
                  <a:pt x="3337935" y="151387"/>
                </a:cubicBezTo>
                <a:cubicBezTo>
                  <a:pt x="3344591" y="142341"/>
                  <a:pt x="3347917" y="130367"/>
                  <a:pt x="3347917" y="115466"/>
                </a:cubicBezTo>
                <a:close/>
                <a:moveTo>
                  <a:pt x="3390358" y="228300"/>
                </a:moveTo>
                <a:lnTo>
                  <a:pt x="3387968" y="208101"/>
                </a:lnTo>
                <a:cubicBezTo>
                  <a:pt x="3392666" y="209376"/>
                  <a:pt x="3396773" y="210016"/>
                  <a:pt x="3400276" y="210016"/>
                </a:cubicBezTo>
                <a:cubicBezTo>
                  <a:pt x="3405061" y="210016"/>
                  <a:pt x="3408884" y="209221"/>
                  <a:pt x="3411753" y="207627"/>
                </a:cubicBezTo>
                <a:cubicBezTo>
                  <a:pt x="3414623" y="206031"/>
                  <a:pt x="3416974" y="203800"/>
                  <a:pt x="3418805" y="200931"/>
                </a:cubicBezTo>
                <a:cubicBezTo>
                  <a:pt x="3420159" y="198781"/>
                  <a:pt x="3422352" y="193441"/>
                  <a:pt x="3425379" y="184913"/>
                </a:cubicBezTo>
                <a:cubicBezTo>
                  <a:pt x="3425775" y="183719"/>
                  <a:pt x="3426416" y="181966"/>
                  <a:pt x="3427294" y="179655"/>
                </a:cubicBezTo>
                <a:lnTo>
                  <a:pt x="3379119" y="52473"/>
                </a:lnTo>
                <a:lnTo>
                  <a:pt x="3402310" y="52473"/>
                </a:lnTo>
                <a:lnTo>
                  <a:pt x="3428728" y="125986"/>
                </a:lnTo>
                <a:cubicBezTo>
                  <a:pt x="3432154" y="135310"/>
                  <a:pt x="3435221" y="145109"/>
                  <a:pt x="3437929" y="155390"/>
                </a:cubicBezTo>
                <a:cubicBezTo>
                  <a:pt x="3440401" y="145512"/>
                  <a:pt x="3443350" y="135863"/>
                  <a:pt x="3446778" y="126460"/>
                </a:cubicBezTo>
                <a:lnTo>
                  <a:pt x="3473911" y="52473"/>
                </a:lnTo>
                <a:lnTo>
                  <a:pt x="3495424" y="52473"/>
                </a:lnTo>
                <a:lnTo>
                  <a:pt x="3447137" y="181566"/>
                </a:lnTo>
                <a:cubicBezTo>
                  <a:pt x="3441954" y="195512"/>
                  <a:pt x="3437929" y="205113"/>
                  <a:pt x="3435064" y="210377"/>
                </a:cubicBezTo>
                <a:cubicBezTo>
                  <a:pt x="3431236" y="217465"/>
                  <a:pt x="3426856" y="222667"/>
                  <a:pt x="3421916" y="225975"/>
                </a:cubicBezTo>
                <a:cubicBezTo>
                  <a:pt x="3416974" y="229279"/>
                  <a:pt x="3411076" y="230936"/>
                  <a:pt x="3404222" y="230936"/>
                </a:cubicBezTo>
                <a:cubicBezTo>
                  <a:pt x="3400079" y="230936"/>
                  <a:pt x="3395460" y="230058"/>
                  <a:pt x="3390358" y="228300"/>
                </a:cubicBezTo>
                <a:close/>
                <a:moveTo>
                  <a:pt x="3519181" y="52473"/>
                </a:moveTo>
                <a:lnTo>
                  <a:pt x="3607633" y="52473"/>
                </a:lnTo>
                <a:lnTo>
                  <a:pt x="3607633" y="161726"/>
                </a:lnTo>
                <a:lnTo>
                  <a:pt x="3621378" y="161726"/>
                </a:lnTo>
                <a:lnTo>
                  <a:pt x="3621378" y="215395"/>
                </a:lnTo>
                <a:lnTo>
                  <a:pt x="3603687" y="215395"/>
                </a:lnTo>
                <a:lnTo>
                  <a:pt x="3603687" y="179417"/>
                </a:lnTo>
                <a:lnTo>
                  <a:pt x="3503758" y="179417"/>
                </a:lnTo>
                <a:lnTo>
                  <a:pt x="3503758" y="215395"/>
                </a:lnTo>
                <a:lnTo>
                  <a:pt x="3486068" y="215395"/>
                </a:lnTo>
                <a:lnTo>
                  <a:pt x="3486068" y="161726"/>
                </a:lnTo>
                <a:lnTo>
                  <a:pt x="3497426" y="161726"/>
                </a:lnTo>
                <a:cubicBezTo>
                  <a:pt x="3512564" y="141167"/>
                  <a:pt x="3519815" y="104748"/>
                  <a:pt x="3519181" y="52473"/>
                </a:cubicBezTo>
                <a:close/>
                <a:moveTo>
                  <a:pt x="3537109" y="70286"/>
                </a:moveTo>
                <a:cubicBezTo>
                  <a:pt x="3535514" y="111484"/>
                  <a:pt x="3529139" y="141962"/>
                  <a:pt x="3517986" y="161726"/>
                </a:cubicBezTo>
                <a:lnTo>
                  <a:pt x="3586234" y="161726"/>
                </a:lnTo>
                <a:lnTo>
                  <a:pt x="3586234" y="70286"/>
                </a:lnTo>
                <a:close/>
                <a:moveTo>
                  <a:pt x="3644090" y="228300"/>
                </a:moveTo>
                <a:lnTo>
                  <a:pt x="3641699" y="208101"/>
                </a:lnTo>
                <a:cubicBezTo>
                  <a:pt x="3646398" y="209376"/>
                  <a:pt x="3650505" y="210016"/>
                  <a:pt x="3654008" y="210016"/>
                </a:cubicBezTo>
                <a:cubicBezTo>
                  <a:pt x="3658792" y="210016"/>
                  <a:pt x="3662616" y="209221"/>
                  <a:pt x="3665485" y="207627"/>
                </a:cubicBezTo>
                <a:cubicBezTo>
                  <a:pt x="3668354" y="206031"/>
                  <a:pt x="3670704" y="203800"/>
                  <a:pt x="3672537" y="200931"/>
                </a:cubicBezTo>
                <a:cubicBezTo>
                  <a:pt x="3673887" y="198781"/>
                  <a:pt x="3676083" y="193441"/>
                  <a:pt x="3679107" y="184913"/>
                </a:cubicBezTo>
                <a:cubicBezTo>
                  <a:pt x="3679507" y="183719"/>
                  <a:pt x="3680144" y="181966"/>
                  <a:pt x="3681026" y="179655"/>
                </a:cubicBezTo>
                <a:lnTo>
                  <a:pt x="3632851" y="52473"/>
                </a:lnTo>
                <a:lnTo>
                  <a:pt x="3656039" y="52473"/>
                </a:lnTo>
                <a:lnTo>
                  <a:pt x="3682458" y="125986"/>
                </a:lnTo>
                <a:cubicBezTo>
                  <a:pt x="3685886" y="135310"/>
                  <a:pt x="3688949" y="145109"/>
                  <a:pt x="3691661" y="155390"/>
                </a:cubicBezTo>
                <a:cubicBezTo>
                  <a:pt x="3694134" y="145512"/>
                  <a:pt x="3697083" y="135863"/>
                  <a:pt x="3700509" y="126460"/>
                </a:cubicBezTo>
                <a:lnTo>
                  <a:pt x="3727638" y="52473"/>
                </a:lnTo>
                <a:lnTo>
                  <a:pt x="3749156" y="52473"/>
                </a:lnTo>
                <a:lnTo>
                  <a:pt x="3700866" y="181566"/>
                </a:lnTo>
                <a:cubicBezTo>
                  <a:pt x="3695685" y="195512"/>
                  <a:pt x="3691661" y="205113"/>
                  <a:pt x="3688790" y="210377"/>
                </a:cubicBezTo>
                <a:cubicBezTo>
                  <a:pt x="3684968" y="217465"/>
                  <a:pt x="3680586" y="222667"/>
                  <a:pt x="3675647" y="225975"/>
                </a:cubicBezTo>
                <a:cubicBezTo>
                  <a:pt x="3670704" y="229279"/>
                  <a:pt x="3664808" y="230936"/>
                  <a:pt x="3657954" y="230936"/>
                </a:cubicBezTo>
                <a:cubicBezTo>
                  <a:pt x="3653806" y="230936"/>
                  <a:pt x="3649188" y="230058"/>
                  <a:pt x="3644090" y="228300"/>
                </a:cubicBezTo>
                <a:close/>
                <a:moveTo>
                  <a:pt x="3752662" y="52473"/>
                </a:moveTo>
                <a:lnTo>
                  <a:pt x="3855821" y="52473"/>
                </a:lnTo>
                <a:lnTo>
                  <a:pt x="3855821" y="70286"/>
                </a:lnTo>
                <a:lnTo>
                  <a:pt x="3814939" y="70286"/>
                </a:lnTo>
                <a:lnTo>
                  <a:pt x="3814939" y="179417"/>
                </a:lnTo>
                <a:lnTo>
                  <a:pt x="3793544" y="179417"/>
                </a:lnTo>
                <a:lnTo>
                  <a:pt x="3793544" y="70286"/>
                </a:lnTo>
                <a:lnTo>
                  <a:pt x="3752662" y="70286"/>
                </a:lnTo>
                <a:close/>
                <a:moveTo>
                  <a:pt x="3948427" y="52473"/>
                </a:moveTo>
                <a:lnTo>
                  <a:pt x="4048593" y="52473"/>
                </a:lnTo>
                <a:lnTo>
                  <a:pt x="4048593" y="179417"/>
                </a:lnTo>
                <a:lnTo>
                  <a:pt x="4027075" y="179417"/>
                </a:lnTo>
                <a:lnTo>
                  <a:pt x="4027075" y="70286"/>
                </a:lnTo>
                <a:lnTo>
                  <a:pt x="3969941" y="70286"/>
                </a:lnTo>
                <a:lnTo>
                  <a:pt x="3969941" y="179417"/>
                </a:lnTo>
                <a:lnTo>
                  <a:pt x="3948427" y="179417"/>
                </a:lnTo>
                <a:close/>
                <a:moveTo>
                  <a:pt x="4072854" y="115945"/>
                </a:moveTo>
                <a:cubicBezTo>
                  <a:pt x="4072854" y="92437"/>
                  <a:pt x="4079388" y="75025"/>
                  <a:pt x="4092455" y="63708"/>
                </a:cubicBezTo>
                <a:cubicBezTo>
                  <a:pt x="4103374" y="54306"/>
                  <a:pt x="4116680" y="49607"/>
                  <a:pt x="4132380" y="49607"/>
                </a:cubicBezTo>
                <a:cubicBezTo>
                  <a:pt x="4149832" y="49607"/>
                  <a:pt x="4164099" y="55324"/>
                  <a:pt x="4175176" y="66758"/>
                </a:cubicBezTo>
                <a:cubicBezTo>
                  <a:pt x="4186250" y="78192"/>
                  <a:pt x="4191787" y="93992"/>
                  <a:pt x="4191787" y="114152"/>
                </a:cubicBezTo>
                <a:cubicBezTo>
                  <a:pt x="4191787" y="130485"/>
                  <a:pt x="4189338" y="143337"/>
                  <a:pt x="4184438" y="152701"/>
                </a:cubicBezTo>
                <a:cubicBezTo>
                  <a:pt x="4179540" y="162065"/>
                  <a:pt x="4172408" y="169333"/>
                  <a:pt x="4163044" y="174514"/>
                </a:cubicBezTo>
                <a:cubicBezTo>
                  <a:pt x="4153677" y="179694"/>
                  <a:pt x="4143457" y="182282"/>
                  <a:pt x="4132380" y="182282"/>
                </a:cubicBezTo>
                <a:cubicBezTo>
                  <a:pt x="4114610" y="182282"/>
                  <a:pt x="4100246" y="176587"/>
                  <a:pt x="4089292" y="165189"/>
                </a:cubicBezTo>
                <a:cubicBezTo>
                  <a:pt x="4078329" y="153796"/>
                  <a:pt x="4072854" y="137380"/>
                  <a:pt x="4072854" y="115945"/>
                </a:cubicBezTo>
                <a:close/>
                <a:moveTo>
                  <a:pt x="4094964" y="115945"/>
                </a:moveTo>
                <a:cubicBezTo>
                  <a:pt x="4094964" y="132202"/>
                  <a:pt x="4098510" y="144374"/>
                  <a:pt x="4105606" y="152460"/>
                </a:cubicBezTo>
                <a:cubicBezTo>
                  <a:pt x="4112699" y="160549"/>
                  <a:pt x="4121623" y="164592"/>
                  <a:pt x="4132380" y="164592"/>
                </a:cubicBezTo>
                <a:cubicBezTo>
                  <a:pt x="4143057" y="164592"/>
                  <a:pt x="4151945" y="160531"/>
                  <a:pt x="4159037" y="152399"/>
                </a:cubicBezTo>
                <a:cubicBezTo>
                  <a:pt x="4166126" y="144274"/>
                  <a:pt x="4169672" y="131882"/>
                  <a:pt x="4169672" y="115228"/>
                </a:cubicBezTo>
                <a:cubicBezTo>
                  <a:pt x="4169672" y="99529"/>
                  <a:pt x="4166107" y="87638"/>
                  <a:pt x="4158976" y="79549"/>
                </a:cubicBezTo>
                <a:cubicBezTo>
                  <a:pt x="4151845" y="71460"/>
                  <a:pt x="4142978" y="67417"/>
                  <a:pt x="4132380" y="67417"/>
                </a:cubicBezTo>
                <a:cubicBezTo>
                  <a:pt x="4121623" y="67417"/>
                  <a:pt x="4112699" y="71442"/>
                  <a:pt x="4105606" y="79489"/>
                </a:cubicBezTo>
                <a:cubicBezTo>
                  <a:pt x="4098510" y="87538"/>
                  <a:pt x="4094964" y="99687"/>
                  <a:pt x="4094964" y="115945"/>
                </a:cubicBezTo>
                <a:close/>
                <a:moveTo>
                  <a:pt x="4298620" y="132919"/>
                </a:moveTo>
                <a:lnTo>
                  <a:pt x="4319774" y="135669"/>
                </a:lnTo>
                <a:cubicBezTo>
                  <a:pt x="4317466" y="150252"/>
                  <a:pt x="4311548" y="161665"/>
                  <a:pt x="4302027" y="169913"/>
                </a:cubicBezTo>
                <a:cubicBezTo>
                  <a:pt x="4292500" y="178159"/>
                  <a:pt x="4280807" y="182282"/>
                  <a:pt x="4266940" y="182282"/>
                </a:cubicBezTo>
                <a:cubicBezTo>
                  <a:pt x="4249571" y="182282"/>
                  <a:pt x="4235605" y="176605"/>
                  <a:pt x="4225047" y="165248"/>
                </a:cubicBezTo>
                <a:cubicBezTo>
                  <a:pt x="4214488" y="153896"/>
                  <a:pt x="4209207" y="137618"/>
                  <a:pt x="4209207" y="116424"/>
                </a:cubicBezTo>
                <a:cubicBezTo>
                  <a:pt x="4209207" y="102719"/>
                  <a:pt x="4211479" y="90727"/>
                  <a:pt x="4216022" y="80446"/>
                </a:cubicBezTo>
                <a:cubicBezTo>
                  <a:pt x="4220565" y="70164"/>
                  <a:pt x="4227478" y="62452"/>
                  <a:pt x="4236765" y="57312"/>
                </a:cubicBezTo>
                <a:cubicBezTo>
                  <a:pt x="4246046" y="52174"/>
                  <a:pt x="4256148" y="49607"/>
                  <a:pt x="4267062" y="49607"/>
                </a:cubicBezTo>
                <a:cubicBezTo>
                  <a:pt x="4280847" y="49607"/>
                  <a:pt x="4292122" y="53093"/>
                  <a:pt x="4300889" y="60067"/>
                </a:cubicBezTo>
                <a:cubicBezTo>
                  <a:pt x="4309654" y="67038"/>
                  <a:pt x="4315274" y="76939"/>
                  <a:pt x="4317744" y="89769"/>
                </a:cubicBezTo>
                <a:lnTo>
                  <a:pt x="4296827" y="92995"/>
                </a:lnTo>
                <a:cubicBezTo>
                  <a:pt x="4294833" y="84470"/>
                  <a:pt x="4291309" y="78055"/>
                  <a:pt x="4286247" y="73753"/>
                </a:cubicBezTo>
                <a:cubicBezTo>
                  <a:pt x="4281186" y="69447"/>
                  <a:pt x="4275073" y="67298"/>
                  <a:pt x="4267898" y="67298"/>
                </a:cubicBezTo>
                <a:cubicBezTo>
                  <a:pt x="4257062" y="67298"/>
                  <a:pt x="4248260" y="71182"/>
                  <a:pt x="4241484" y="78951"/>
                </a:cubicBezTo>
                <a:cubicBezTo>
                  <a:pt x="4234713" y="86720"/>
                  <a:pt x="4231326" y="99015"/>
                  <a:pt x="4231326" y="115827"/>
                </a:cubicBezTo>
                <a:cubicBezTo>
                  <a:pt x="4231326" y="132875"/>
                  <a:pt x="4234595" y="145267"/>
                  <a:pt x="4241129" y="152996"/>
                </a:cubicBezTo>
                <a:cubicBezTo>
                  <a:pt x="4247663" y="160725"/>
                  <a:pt x="4256187" y="164592"/>
                  <a:pt x="4266703" y="164592"/>
                </a:cubicBezTo>
                <a:cubicBezTo>
                  <a:pt x="4275148" y="164592"/>
                  <a:pt x="4282205" y="162004"/>
                  <a:pt x="4287864" y="156823"/>
                </a:cubicBezTo>
                <a:cubicBezTo>
                  <a:pt x="4293519" y="151646"/>
                  <a:pt x="4297105" y="143679"/>
                  <a:pt x="4298620" y="132919"/>
                </a:cubicBezTo>
                <a:close/>
                <a:moveTo>
                  <a:pt x="4326588" y="52473"/>
                </a:moveTo>
                <a:lnTo>
                  <a:pt x="4429743" y="52473"/>
                </a:lnTo>
                <a:lnTo>
                  <a:pt x="4429743" y="70286"/>
                </a:lnTo>
                <a:lnTo>
                  <a:pt x="4388862" y="70286"/>
                </a:lnTo>
                <a:lnTo>
                  <a:pt x="4388862" y="179417"/>
                </a:lnTo>
                <a:lnTo>
                  <a:pt x="4367467" y="179417"/>
                </a:lnTo>
                <a:lnTo>
                  <a:pt x="4367467" y="70286"/>
                </a:lnTo>
                <a:lnTo>
                  <a:pt x="4326588" y="70286"/>
                </a:lnTo>
                <a:close/>
                <a:moveTo>
                  <a:pt x="4450303" y="228063"/>
                </a:moveTo>
                <a:lnTo>
                  <a:pt x="4450303" y="52473"/>
                </a:lnTo>
                <a:lnTo>
                  <a:pt x="4469905" y="52473"/>
                </a:lnTo>
                <a:lnTo>
                  <a:pt x="4469905" y="68973"/>
                </a:lnTo>
                <a:cubicBezTo>
                  <a:pt x="4474527" y="62514"/>
                  <a:pt x="4479746" y="57672"/>
                  <a:pt x="4485564" y="54447"/>
                </a:cubicBezTo>
                <a:cubicBezTo>
                  <a:pt x="4491382" y="51217"/>
                  <a:pt x="4498431" y="49607"/>
                  <a:pt x="4506722" y="49607"/>
                </a:cubicBezTo>
                <a:cubicBezTo>
                  <a:pt x="4517558" y="49607"/>
                  <a:pt x="4527120" y="52394"/>
                  <a:pt x="4535407" y="57971"/>
                </a:cubicBezTo>
                <a:cubicBezTo>
                  <a:pt x="4543694" y="63551"/>
                  <a:pt x="4549951" y="71420"/>
                  <a:pt x="4554174" y="81576"/>
                </a:cubicBezTo>
                <a:cubicBezTo>
                  <a:pt x="4558393" y="91739"/>
                  <a:pt x="4560506" y="102876"/>
                  <a:pt x="4560506" y="114991"/>
                </a:cubicBezTo>
                <a:cubicBezTo>
                  <a:pt x="4560506" y="127976"/>
                  <a:pt x="4558180" y="139673"/>
                  <a:pt x="4553518" y="150070"/>
                </a:cubicBezTo>
                <a:cubicBezTo>
                  <a:pt x="4548856" y="160466"/>
                  <a:pt x="4542084" y="168437"/>
                  <a:pt x="4533196" y="173977"/>
                </a:cubicBezTo>
                <a:cubicBezTo>
                  <a:pt x="4524312" y="179517"/>
                  <a:pt x="4514966" y="182282"/>
                  <a:pt x="4505163" y="182282"/>
                </a:cubicBezTo>
                <a:cubicBezTo>
                  <a:pt x="4497991" y="182282"/>
                  <a:pt x="4491559" y="180771"/>
                  <a:pt x="4485860" y="177743"/>
                </a:cubicBezTo>
                <a:cubicBezTo>
                  <a:pt x="4480164" y="174715"/>
                  <a:pt x="4475481" y="170888"/>
                  <a:pt x="4471817" y="166266"/>
                </a:cubicBezTo>
                <a:lnTo>
                  <a:pt x="4471817" y="228063"/>
                </a:lnTo>
                <a:close/>
                <a:moveTo>
                  <a:pt x="4469786" y="116662"/>
                </a:moveTo>
                <a:cubicBezTo>
                  <a:pt x="4469786" y="132999"/>
                  <a:pt x="4473094" y="145068"/>
                  <a:pt x="4479707" y="152878"/>
                </a:cubicBezTo>
                <a:cubicBezTo>
                  <a:pt x="4486321" y="160686"/>
                  <a:pt x="4494327" y="164592"/>
                  <a:pt x="4503731" y="164592"/>
                </a:cubicBezTo>
                <a:cubicBezTo>
                  <a:pt x="4513292" y="164592"/>
                  <a:pt x="4521483" y="160549"/>
                  <a:pt x="4528293" y="152460"/>
                </a:cubicBezTo>
                <a:cubicBezTo>
                  <a:pt x="4535105" y="144374"/>
                  <a:pt x="4538513" y="131843"/>
                  <a:pt x="4538513" y="114869"/>
                </a:cubicBezTo>
                <a:cubicBezTo>
                  <a:pt x="4538513" y="98693"/>
                  <a:pt x="4535187" y="86580"/>
                  <a:pt x="4528535" y="78531"/>
                </a:cubicBezTo>
                <a:cubicBezTo>
                  <a:pt x="4521878" y="70480"/>
                  <a:pt x="4513928" y="66455"/>
                  <a:pt x="4504684" y="66455"/>
                </a:cubicBezTo>
                <a:cubicBezTo>
                  <a:pt x="4495523" y="66455"/>
                  <a:pt x="4487415" y="70740"/>
                  <a:pt x="4480363" y="79308"/>
                </a:cubicBezTo>
                <a:cubicBezTo>
                  <a:pt x="4473314" y="87876"/>
                  <a:pt x="4469786" y="100328"/>
                  <a:pt x="4469786" y="116662"/>
                </a:cubicBezTo>
                <a:close/>
                <a:moveTo>
                  <a:pt x="4578437" y="115945"/>
                </a:moveTo>
                <a:cubicBezTo>
                  <a:pt x="4578437" y="92437"/>
                  <a:pt x="4584971" y="75025"/>
                  <a:pt x="4598040" y="63708"/>
                </a:cubicBezTo>
                <a:cubicBezTo>
                  <a:pt x="4608959" y="54306"/>
                  <a:pt x="4622263" y="49607"/>
                  <a:pt x="4637963" y="49607"/>
                </a:cubicBezTo>
                <a:cubicBezTo>
                  <a:pt x="4655417" y="49607"/>
                  <a:pt x="4669682" y="55324"/>
                  <a:pt x="4680761" y="66758"/>
                </a:cubicBezTo>
                <a:cubicBezTo>
                  <a:pt x="4691834" y="78192"/>
                  <a:pt x="4697371" y="93992"/>
                  <a:pt x="4697371" y="114152"/>
                </a:cubicBezTo>
                <a:cubicBezTo>
                  <a:pt x="4697371" y="130485"/>
                  <a:pt x="4694923" y="143337"/>
                  <a:pt x="4690023" y="152701"/>
                </a:cubicBezTo>
                <a:cubicBezTo>
                  <a:pt x="4685123" y="162065"/>
                  <a:pt x="4677992" y="169333"/>
                  <a:pt x="4668629" y="174514"/>
                </a:cubicBezTo>
                <a:cubicBezTo>
                  <a:pt x="4659265" y="179694"/>
                  <a:pt x="4649042" y="182282"/>
                  <a:pt x="4637963" y="182282"/>
                </a:cubicBezTo>
                <a:cubicBezTo>
                  <a:pt x="4620193" y="182282"/>
                  <a:pt x="4605830" y="176587"/>
                  <a:pt x="4594875" y="165189"/>
                </a:cubicBezTo>
                <a:cubicBezTo>
                  <a:pt x="4583917" y="153796"/>
                  <a:pt x="4578437" y="137380"/>
                  <a:pt x="4578437" y="115945"/>
                </a:cubicBezTo>
                <a:close/>
                <a:moveTo>
                  <a:pt x="4600549" y="115945"/>
                </a:moveTo>
                <a:cubicBezTo>
                  <a:pt x="4600549" y="132202"/>
                  <a:pt x="4604099" y="144374"/>
                  <a:pt x="4611190" y="152460"/>
                </a:cubicBezTo>
                <a:cubicBezTo>
                  <a:pt x="4618282" y="160549"/>
                  <a:pt x="4627206" y="164592"/>
                  <a:pt x="4637963" y="164592"/>
                </a:cubicBezTo>
                <a:cubicBezTo>
                  <a:pt x="4648641" y="164592"/>
                  <a:pt x="4657530" y="160531"/>
                  <a:pt x="4664622" y="152399"/>
                </a:cubicBezTo>
                <a:cubicBezTo>
                  <a:pt x="4671709" y="144274"/>
                  <a:pt x="4675259" y="131882"/>
                  <a:pt x="4675259" y="115228"/>
                </a:cubicBezTo>
                <a:cubicBezTo>
                  <a:pt x="4675259" y="99529"/>
                  <a:pt x="4671692" y="87638"/>
                  <a:pt x="4664561" y="79549"/>
                </a:cubicBezTo>
                <a:cubicBezTo>
                  <a:pt x="4657429" y="71460"/>
                  <a:pt x="4648562" y="67417"/>
                  <a:pt x="4637963" y="67417"/>
                </a:cubicBezTo>
                <a:cubicBezTo>
                  <a:pt x="4627206" y="67417"/>
                  <a:pt x="4618282" y="71442"/>
                  <a:pt x="4611190" y="79489"/>
                </a:cubicBezTo>
                <a:cubicBezTo>
                  <a:pt x="4604099" y="87538"/>
                  <a:pt x="4600549" y="99687"/>
                  <a:pt x="4600549" y="115945"/>
                </a:cubicBezTo>
                <a:close/>
                <a:moveTo>
                  <a:pt x="4809493" y="138535"/>
                </a:moveTo>
                <a:lnTo>
                  <a:pt x="4831726" y="141285"/>
                </a:lnTo>
                <a:cubicBezTo>
                  <a:pt x="4828219" y="154275"/>
                  <a:pt x="4821726" y="164355"/>
                  <a:pt x="4812240" y="171525"/>
                </a:cubicBezTo>
                <a:cubicBezTo>
                  <a:pt x="4802757" y="178700"/>
                  <a:pt x="4790643" y="182282"/>
                  <a:pt x="4775902" y="182282"/>
                </a:cubicBezTo>
                <a:cubicBezTo>
                  <a:pt x="4757336" y="182282"/>
                  <a:pt x="4742615" y="176566"/>
                  <a:pt x="4731740" y="165128"/>
                </a:cubicBezTo>
                <a:cubicBezTo>
                  <a:pt x="4720861" y="153694"/>
                  <a:pt x="4715422" y="137657"/>
                  <a:pt x="4715422" y="117022"/>
                </a:cubicBezTo>
                <a:cubicBezTo>
                  <a:pt x="4715422" y="95663"/>
                  <a:pt x="4720918" y="79088"/>
                  <a:pt x="4731917" y="67295"/>
                </a:cubicBezTo>
                <a:cubicBezTo>
                  <a:pt x="4742915" y="55500"/>
                  <a:pt x="4757178" y="49607"/>
                  <a:pt x="4774709" y="49607"/>
                </a:cubicBezTo>
                <a:cubicBezTo>
                  <a:pt x="4791680" y="49607"/>
                  <a:pt x="4805547" y="55382"/>
                  <a:pt x="4816308" y="66934"/>
                </a:cubicBezTo>
                <a:cubicBezTo>
                  <a:pt x="4827065" y="78490"/>
                  <a:pt x="4832443" y="94745"/>
                  <a:pt x="4832443" y="115707"/>
                </a:cubicBezTo>
                <a:cubicBezTo>
                  <a:pt x="4832443" y="116981"/>
                  <a:pt x="4832403" y="118894"/>
                  <a:pt x="4832324" y="121443"/>
                </a:cubicBezTo>
                <a:lnTo>
                  <a:pt x="4737654" y="121443"/>
                </a:lnTo>
                <a:cubicBezTo>
                  <a:pt x="4738454" y="135384"/>
                  <a:pt x="4742399" y="146067"/>
                  <a:pt x="4749492" y="153475"/>
                </a:cubicBezTo>
                <a:cubicBezTo>
                  <a:pt x="4756580" y="160887"/>
                  <a:pt x="4765425" y="164592"/>
                  <a:pt x="4776024" y="164592"/>
                </a:cubicBezTo>
                <a:cubicBezTo>
                  <a:pt x="4783915" y="164592"/>
                  <a:pt x="4790650" y="162522"/>
                  <a:pt x="4796227" y="158378"/>
                </a:cubicBezTo>
                <a:cubicBezTo>
                  <a:pt x="4801807" y="154234"/>
                  <a:pt x="4806228" y="147621"/>
                  <a:pt x="4809493" y="138535"/>
                </a:cubicBezTo>
                <a:close/>
                <a:moveTo>
                  <a:pt x="4738850" y="103751"/>
                </a:moveTo>
                <a:lnTo>
                  <a:pt x="4809731" y="103751"/>
                </a:lnTo>
                <a:cubicBezTo>
                  <a:pt x="4808777" y="93077"/>
                  <a:pt x="4806065" y="85067"/>
                  <a:pt x="4801605" y="79726"/>
                </a:cubicBezTo>
                <a:cubicBezTo>
                  <a:pt x="4794751" y="71442"/>
                  <a:pt x="4785866" y="67298"/>
                  <a:pt x="4774947" y="67298"/>
                </a:cubicBezTo>
                <a:cubicBezTo>
                  <a:pt x="4765065" y="67298"/>
                  <a:pt x="4756764" y="70607"/>
                  <a:pt x="4750028" y="77216"/>
                </a:cubicBezTo>
                <a:cubicBezTo>
                  <a:pt x="4743292" y="83829"/>
                  <a:pt x="4739570" y="92675"/>
                  <a:pt x="4738850" y="103751"/>
                </a:cubicBezTo>
                <a:close/>
                <a:moveTo>
                  <a:pt x="4858859" y="52473"/>
                </a:moveTo>
                <a:lnTo>
                  <a:pt x="4880377" y="52473"/>
                </a:lnTo>
                <a:lnTo>
                  <a:pt x="4880377" y="105307"/>
                </a:lnTo>
                <a:lnTo>
                  <a:pt x="4940021" y="105307"/>
                </a:lnTo>
                <a:lnTo>
                  <a:pt x="4940021" y="52473"/>
                </a:lnTo>
                <a:lnTo>
                  <a:pt x="4961539" y="52473"/>
                </a:lnTo>
                <a:lnTo>
                  <a:pt x="4961539" y="179417"/>
                </a:lnTo>
                <a:lnTo>
                  <a:pt x="4940021" y="179417"/>
                </a:lnTo>
                <a:lnTo>
                  <a:pt x="4940021" y="123117"/>
                </a:lnTo>
                <a:lnTo>
                  <a:pt x="4880377" y="123117"/>
                </a:lnTo>
                <a:lnTo>
                  <a:pt x="4880377" y="179417"/>
                </a:lnTo>
                <a:lnTo>
                  <a:pt x="4858859" y="179417"/>
                </a:lnTo>
                <a:close/>
                <a:moveTo>
                  <a:pt x="5114776" y="52473"/>
                </a:moveTo>
                <a:lnTo>
                  <a:pt x="5136294" y="52473"/>
                </a:lnTo>
                <a:lnTo>
                  <a:pt x="5136294" y="179417"/>
                </a:lnTo>
                <a:lnTo>
                  <a:pt x="5114776" y="179417"/>
                </a:lnTo>
                <a:close/>
                <a:moveTo>
                  <a:pt x="4994410" y="52473"/>
                </a:moveTo>
                <a:lnTo>
                  <a:pt x="5015924" y="52473"/>
                </a:lnTo>
                <a:lnTo>
                  <a:pt x="5015924" y="102078"/>
                </a:lnTo>
                <a:lnTo>
                  <a:pt x="5043176" y="102078"/>
                </a:lnTo>
                <a:cubicBezTo>
                  <a:pt x="5060949" y="102078"/>
                  <a:pt x="5074632" y="105527"/>
                  <a:pt x="5084237" y="112417"/>
                </a:cubicBezTo>
                <a:cubicBezTo>
                  <a:pt x="5093838" y="119310"/>
                  <a:pt x="5098642" y="128815"/>
                  <a:pt x="5098642" y="140926"/>
                </a:cubicBezTo>
                <a:cubicBezTo>
                  <a:pt x="5098642" y="151524"/>
                  <a:pt x="5094635" y="160591"/>
                  <a:pt x="5086628" y="168120"/>
                </a:cubicBezTo>
                <a:cubicBezTo>
                  <a:pt x="5078621" y="175648"/>
                  <a:pt x="5065809" y="179417"/>
                  <a:pt x="5048195" y="179417"/>
                </a:cubicBezTo>
                <a:lnTo>
                  <a:pt x="4994410" y="179417"/>
                </a:lnTo>
                <a:close/>
                <a:moveTo>
                  <a:pt x="5015924" y="161726"/>
                </a:moveTo>
                <a:lnTo>
                  <a:pt x="5038517" y="161726"/>
                </a:lnTo>
                <a:cubicBezTo>
                  <a:pt x="5052143" y="161726"/>
                  <a:pt x="5061867" y="160052"/>
                  <a:pt x="5067684" y="156704"/>
                </a:cubicBezTo>
                <a:cubicBezTo>
                  <a:pt x="5073502" y="153360"/>
                  <a:pt x="5076408" y="148139"/>
                  <a:pt x="5076408" y="141044"/>
                </a:cubicBezTo>
                <a:cubicBezTo>
                  <a:pt x="5076408" y="135547"/>
                  <a:pt x="5074255" y="130647"/>
                  <a:pt x="5069952" y="126342"/>
                </a:cubicBezTo>
                <a:cubicBezTo>
                  <a:pt x="5065647" y="122039"/>
                  <a:pt x="5056125" y="119891"/>
                  <a:pt x="5041384" y="119891"/>
                </a:cubicBezTo>
                <a:lnTo>
                  <a:pt x="5015924" y="1198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305518" y="819929"/>
            <a:ext cx="1492989" cy="223881"/>
          </a:xfrm>
          <a:custGeom>
            <a:avLst/>
            <a:gdLst/>
            <a:ahLst/>
            <a:cxnLst/>
            <a:rect l="l" t="t" r="r" b="b"/>
            <a:pathLst>
              <a:path w="1492989" h="223881">
                <a:moveTo>
                  <a:pt x="0" y="48291"/>
                </a:moveTo>
                <a:lnTo>
                  <a:pt x="21518" y="48291"/>
                </a:lnTo>
                <a:lnTo>
                  <a:pt x="21518" y="101125"/>
                </a:lnTo>
                <a:lnTo>
                  <a:pt x="81163" y="101125"/>
                </a:lnTo>
                <a:lnTo>
                  <a:pt x="81163" y="48291"/>
                </a:lnTo>
                <a:lnTo>
                  <a:pt x="102676" y="48291"/>
                </a:lnTo>
                <a:lnTo>
                  <a:pt x="102676" y="175235"/>
                </a:lnTo>
                <a:lnTo>
                  <a:pt x="81163" y="175235"/>
                </a:lnTo>
                <a:lnTo>
                  <a:pt x="81163" y="118935"/>
                </a:lnTo>
                <a:lnTo>
                  <a:pt x="21518" y="118935"/>
                </a:lnTo>
                <a:lnTo>
                  <a:pt x="21518" y="175235"/>
                </a:lnTo>
                <a:lnTo>
                  <a:pt x="0" y="175235"/>
                </a:lnTo>
                <a:close/>
                <a:moveTo>
                  <a:pt x="221969" y="134353"/>
                </a:moveTo>
                <a:lnTo>
                  <a:pt x="244203" y="137103"/>
                </a:lnTo>
                <a:cubicBezTo>
                  <a:pt x="240697" y="150093"/>
                  <a:pt x="234202" y="160173"/>
                  <a:pt x="224720" y="167343"/>
                </a:cubicBezTo>
                <a:cubicBezTo>
                  <a:pt x="215233" y="174518"/>
                  <a:pt x="203124" y="178100"/>
                  <a:pt x="188381" y="178100"/>
                </a:cubicBezTo>
                <a:cubicBezTo>
                  <a:pt x="169813" y="178100"/>
                  <a:pt x="155092" y="172384"/>
                  <a:pt x="144216" y="160946"/>
                </a:cubicBezTo>
                <a:cubicBezTo>
                  <a:pt x="133337" y="149512"/>
                  <a:pt x="127898" y="133475"/>
                  <a:pt x="127898" y="112840"/>
                </a:cubicBezTo>
                <a:cubicBezTo>
                  <a:pt x="127898" y="91481"/>
                  <a:pt x="133395" y="74906"/>
                  <a:pt x="144393" y="63113"/>
                </a:cubicBezTo>
                <a:cubicBezTo>
                  <a:pt x="155391" y="51318"/>
                  <a:pt x="169658" y="45425"/>
                  <a:pt x="187187" y="45425"/>
                </a:cubicBezTo>
                <a:cubicBezTo>
                  <a:pt x="204160" y="45425"/>
                  <a:pt x="218027" y="51200"/>
                  <a:pt x="228784" y="62752"/>
                </a:cubicBezTo>
                <a:cubicBezTo>
                  <a:pt x="239541" y="74308"/>
                  <a:pt x="244919" y="90563"/>
                  <a:pt x="244919" y="111525"/>
                </a:cubicBezTo>
                <a:cubicBezTo>
                  <a:pt x="244919" y="112799"/>
                  <a:pt x="244880" y="114712"/>
                  <a:pt x="244800" y="117261"/>
                </a:cubicBezTo>
                <a:lnTo>
                  <a:pt x="150134" y="117261"/>
                </a:lnTo>
                <a:cubicBezTo>
                  <a:pt x="150931" y="131202"/>
                  <a:pt x="154877" y="141885"/>
                  <a:pt x="161968" y="149293"/>
                </a:cubicBezTo>
                <a:cubicBezTo>
                  <a:pt x="169060" y="156705"/>
                  <a:pt x="177902" y="160410"/>
                  <a:pt x="188500" y="160410"/>
                </a:cubicBezTo>
                <a:cubicBezTo>
                  <a:pt x="196391" y="160410"/>
                  <a:pt x="203126" y="158340"/>
                  <a:pt x="208703" y="154196"/>
                </a:cubicBezTo>
                <a:cubicBezTo>
                  <a:pt x="214283" y="150052"/>
                  <a:pt x="218704" y="143439"/>
                  <a:pt x="221969" y="134353"/>
                </a:cubicBezTo>
                <a:close/>
                <a:moveTo>
                  <a:pt x="151331" y="99569"/>
                </a:moveTo>
                <a:lnTo>
                  <a:pt x="222207" y="99569"/>
                </a:lnTo>
                <a:cubicBezTo>
                  <a:pt x="221253" y="88895"/>
                  <a:pt x="218542" y="80885"/>
                  <a:pt x="214081" y="75544"/>
                </a:cubicBezTo>
                <a:cubicBezTo>
                  <a:pt x="207227" y="67260"/>
                  <a:pt x="198342" y="63116"/>
                  <a:pt x="187424" y="63116"/>
                </a:cubicBezTo>
                <a:cubicBezTo>
                  <a:pt x="177545" y="63116"/>
                  <a:pt x="169240" y="66425"/>
                  <a:pt x="162504" y="73034"/>
                </a:cubicBezTo>
                <a:cubicBezTo>
                  <a:pt x="155769" y="79647"/>
                  <a:pt x="152047" y="88493"/>
                  <a:pt x="151331" y="99569"/>
                </a:cubicBezTo>
                <a:close/>
                <a:moveTo>
                  <a:pt x="345086" y="0"/>
                </a:moveTo>
                <a:lnTo>
                  <a:pt x="366603" y="0"/>
                </a:lnTo>
                <a:lnTo>
                  <a:pt x="366603" y="60604"/>
                </a:lnTo>
                <a:cubicBezTo>
                  <a:pt x="371067" y="55502"/>
                  <a:pt x="375969" y="51697"/>
                  <a:pt x="381308" y="49187"/>
                </a:cubicBezTo>
                <a:cubicBezTo>
                  <a:pt x="386648" y="46679"/>
                  <a:pt x="392383" y="45425"/>
                  <a:pt x="398517" y="45425"/>
                </a:cubicBezTo>
                <a:cubicBezTo>
                  <a:pt x="413579" y="45425"/>
                  <a:pt x="425510" y="51701"/>
                  <a:pt x="434316" y="64250"/>
                </a:cubicBezTo>
                <a:cubicBezTo>
                  <a:pt x="443121" y="76796"/>
                  <a:pt x="447524" y="92596"/>
                  <a:pt x="447524" y="111645"/>
                </a:cubicBezTo>
                <a:cubicBezTo>
                  <a:pt x="447524" y="131487"/>
                  <a:pt x="442783" y="147518"/>
                  <a:pt x="433304" y="159751"/>
                </a:cubicBezTo>
                <a:cubicBezTo>
                  <a:pt x="423818" y="171984"/>
                  <a:pt x="412028" y="178100"/>
                  <a:pt x="397919" y="178100"/>
                </a:cubicBezTo>
                <a:cubicBezTo>
                  <a:pt x="393298" y="178100"/>
                  <a:pt x="388599" y="177384"/>
                  <a:pt x="383818" y="175951"/>
                </a:cubicBezTo>
                <a:cubicBezTo>
                  <a:pt x="379034" y="174518"/>
                  <a:pt x="373299" y="170612"/>
                  <a:pt x="366603" y="164237"/>
                </a:cubicBezTo>
                <a:lnTo>
                  <a:pt x="366603" y="223881"/>
                </a:lnTo>
                <a:lnTo>
                  <a:pt x="345086" y="223881"/>
                </a:lnTo>
                <a:lnTo>
                  <a:pt x="345086" y="164237"/>
                </a:lnTo>
                <a:cubicBezTo>
                  <a:pt x="340784" y="168860"/>
                  <a:pt x="336021" y="172325"/>
                  <a:pt x="330805" y="174637"/>
                </a:cubicBezTo>
                <a:cubicBezTo>
                  <a:pt x="325585" y="176945"/>
                  <a:pt x="319947" y="178100"/>
                  <a:pt x="313892" y="178100"/>
                </a:cubicBezTo>
                <a:cubicBezTo>
                  <a:pt x="300582" y="178100"/>
                  <a:pt x="288948" y="172264"/>
                  <a:pt x="278986" y="160589"/>
                </a:cubicBezTo>
                <a:cubicBezTo>
                  <a:pt x="269025" y="148915"/>
                  <a:pt x="264044" y="132204"/>
                  <a:pt x="264044" y="110449"/>
                </a:cubicBezTo>
                <a:cubicBezTo>
                  <a:pt x="264044" y="92042"/>
                  <a:pt x="268546" y="76602"/>
                  <a:pt x="277554" y="64131"/>
                </a:cubicBezTo>
                <a:cubicBezTo>
                  <a:pt x="286556" y="51658"/>
                  <a:pt x="298671" y="45425"/>
                  <a:pt x="313892" y="45425"/>
                </a:cubicBezTo>
                <a:cubicBezTo>
                  <a:pt x="320263" y="45425"/>
                  <a:pt x="326042" y="46679"/>
                  <a:pt x="331222" y="49187"/>
                </a:cubicBezTo>
                <a:cubicBezTo>
                  <a:pt x="336399" y="51697"/>
                  <a:pt x="341022" y="55502"/>
                  <a:pt x="345086" y="60604"/>
                </a:cubicBezTo>
                <a:close/>
                <a:moveTo>
                  <a:pt x="366480" y="112242"/>
                </a:moveTo>
                <a:cubicBezTo>
                  <a:pt x="366480" y="131365"/>
                  <a:pt x="369112" y="144216"/>
                  <a:pt x="374372" y="150787"/>
                </a:cubicBezTo>
                <a:cubicBezTo>
                  <a:pt x="379631" y="157361"/>
                  <a:pt x="386204" y="160652"/>
                  <a:pt x="394096" y="160652"/>
                </a:cubicBezTo>
                <a:cubicBezTo>
                  <a:pt x="402858" y="160652"/>
                  <a:pt x="410328" y="156604"/>
                  <a:pt x="416506" y="148519"/>
                </a:cubicBezTo>
                <a:cubicBezTo>
                  <a:pt x="422680" y="140429"/>
                  <a:pt x="425769" y="127859"/>
                  <a:pt x="425769" y="110809"/>
                </a:cubicBezTo>
                <a:cubicBezTo>
                  <a:pt x="425769" y="94713"/>
                  <a:pt x="422921" y="82718"/>
                  <a:pt x="417226" y="74828"/>
                </a:cubicBezTo>
                <a:cubicBezTo>
                  <a:pt x="411527" y="66936"/>
                  <a:pt x="404216" y="62993"/>
                  <a:pt x="395291" y="62993"/>
                </a:cubicBezTo>
                <a:cubicBezTo>
                  <a:pt x="385726" y="62993"/>
                  <a:pt x="378537" y="67099"/>
                  <a:pt x="373713" y="75307"/>
                </a:cubicBezTo>
                <a:cubicBezTo>
                  <a:pt x="368893" y="83515"/>
                  <a:pt x="366480" y="95825"/>
                  <a:pt x="366480" y="112242"/>
                </a:cubicBezTo>
                <a:close/>
                <a:moveTo>
                  <a:pt x="285923" y="109852"/>
                </a:moveTo>
                <a:cubicBezTo>
                  <a:pt x="285923" y="127782"/>
                  <a:pt x="288929" y="140689"/>
                  <a:pt x="294945" y="148577"/>
                </a:cubicBezTo>
                <a:cubicBezTo>
                  <a:pt x="300961" y="156468"/>
                  <a:pt x="308431" y="160410"/>
                  <a:pt x="317355" y="160410"/>
                </a:cubicBezTo>
                <a:cubicBezTo>
                  <a:pt x="326682" y="160410"/>
                  <a:pt x="333652" y="156486"/>
                  <a:pt x="338275" y="148637"/>
                </a:cubicBezTo>
                <a:cubicBezTo>
                  <a:pt x="342898" y="140790"/>
                  <a:pt x="345205" y="129014"/>
                  <a:pt x="345205" y="113319"/>
                </a:cubicBezTo>
                <a:cubicBezTo>
                  <a:pt x="345205" y="96581"/>
                  <a:pt x="342778" y="84032"/>
                  <a:pt x="337914" y="75665"/>
                </a:cubicBezTo>
                <a:cubicBezTo>
                  <a:pt x="333055" y="67299"/>
                  <a:pt x="325724" y="63116"/>
                  <a:pt x="315923" y="63116"/>
                </a:cubicBezTo>
                <a:cubicBezTo>
                  <a:pt x="307073" y="63116"/>
                  <a:pt x="299866" y="67199"/>
                  <a:pt x="294286" y="75367"/>
                </a:cubicBezTo>
                <a:cubicBezTo>
                  <a:pt x="288710" y="83536"/>
                  <a:pt x="285923" y="95027"/>
                  <a:pt x="285923" y="109852"/>
                </a:cubicBezTo>
                <a:close/>
                <a:moveTo>
                  <a:pt x="455155" y="48291"/>
                </a:moveTo>
                <a:lnTo>
                  <a:pt x="558310" y="48291"/>
                </a:lnTo>
                <a:lnTo>
                  <a:pt x="558310" y="66104"/>
                </a:lnTo>
                <a:lnTo>
                  <a:pt x="517432" y="66104"/>
                </a:lnTo>
                <a:lnTo>
                  <a:pt x="517432" y="175235"/>
                </a:lnTo>
                <a:lnTo>
                  <a:pt x="496038" y="175235"/>
                </a:lnTo>
                <a:lnTo>
                  <a:pt x="496038" y="66104"/>
                </a:lnTo>
                <a:lnTo>
                  <a:pt x="455155" y="66104"/>
                </a:lnTo>
                <a:close/>
                <a:moveTo>
                  <a:pt x="663073" y="134353"/>
                </a:moveTo>
                <a:lnTo>
                  <a:pt x="685307" y="137103"/>
                </a:lnTo>
                <a:cubicBezTo>
                  <a:pt x="681801" y="150093"/>
                  <a:pt x="675306" y="160173"/>
                  <a:pt x="665824" y="167343"/>
                </a:cubicBezTo>
                <a:cubicBezTo>
                  <a:pt x="656338" y="174518"/>
                  <a:pt x="644228" y="178100"/>
                  <a:pt x="629486" y="178100"/>
                </a:cubicBezTo>
                <a:cubicBezTo>
                  <a:pt x="610917" y="178100"/>
                  <a:pt x="596196" y="172384"/>
                  <a:pt x="585322" y="160946"/>
                </a:cubicBezTo>
                <a:cubicBezTo>
                  <a:pt x="574442" y="149512"/>
                  <a:pt x="569002" y="133475"/>
                  <a:pt x="569002" y="112840"/>
                </a:cubicBezTo>
                <a:cubicBezTo>
                  <a:pt x="569002" y="91481"/>
                  <a:pt x="574500" y="74906"/>
                  <a:pt x="585498" y="63113"/>
                </a:cubicBezTo>
                <a:cubicBezTo>
                  <a:pt x="596495" y="51318"/>
                  <a:pt x="610758" y="45425"/>
                  <a:pt x="628290" y="45425"/>
                </a:cubicBezTo>
                <a:cubicBezTo>
                  <a:pt x="645264" y="45425"/>
                  <a:pt x="659129" y="51200"/>
                  <a:pt x="669889" y="62752"/>
                </a:cubicBezTo>
                <a:cubicBezTo>
                  <a:pt x="680645" y="74308"/>
                  <a:pt x="686023" y="90563"/>
                  <a:pt x="686023" y="111525"/>
                </a:cubicBezTo>
                <a:cubicBezTo>
                  <a:pt x="686023" y="112799"/>
                  <a:pt x="685984" y="114712"/>
                  <a:pt x="685905" y="117261"/>
                </a:cubicBezTo>
                <a:lnTo>
                  <a:pt x="591240" y="117261"/>
                </a:lnTo>
                <a:cubicBezTo>
                  <a:pt x="592034" y="131202"/>
                  <a:pt x="595981" y="141885"/>
                  <a:pt x="603072" y="149293"/>
                </a:cubicBezTo>
                <a:cubicBezTo>
                  <a:pt x="610161" y="156705"/>
                  <a:pt x="619006" y="160410"/>
                  <a:pt x="629605" y="160410"/>
                </a:cubicBezTo>
                <a:cubicBezTo>
                  <a:pt x="637495" y="160410"/>
                  <a:pt x="644232" y="158340"/>
                  <a:pt x="649808" y="154196"/>
                </a:cubicBezTo>
                <a:cubicBezTo>
                  <a:pt x="655387" y="150052"/>
                  <a:pt x="659809" y="143439"/>
                  <a:pt x="663073" y="134353"/>
                </a:cubicBezTo>
                <a:close/>
                <a:moveTo>
                  <a:pt x="592434" y="99569"/>
                </a:moveTo>
                <a:lnTo>
                  <a:pt x="663311" y="99569"/>
                </a:lnTo>
                <a:cubicBezTo>
                  <a:pt x="662357" y="88895"/>
                  <a:pt x="659647" y="80885"/>
                  <a:pt x="655186" y="75544"/>
                </a:cubicBezTo>
                <a:cubicBezTo>
                  <a:pt x="648331" y="67260"/>
                  <a:pt x="639448" y="63116"/>
                  <a:pt x="628528" y="63116"/>
                </a:cubicBezTo>
                <a:cubicBezTo>
                  <a:pt x="618646" y="63116"/>
                  <a:pt x="610344" y="66425"/>
                  <a:pt x="603610" y="73034"/>
                </a:cubicBezTo>
                <a:cubicBezTo>
                  <a:pt x="596874" y="79647"/>
                  <a:pt x="593151" y="88493"/>
                  <a:pt x="592434" y="99569"/>
                </a:cubicBezTo>
                <a:close/>
                <a:moveTo>
                  <a:pt x="712441" y="48291"/>
                </a:moveTo>
                <a:lnTo>
                  <a:pt x="812611" y="48291"/>
                </a:lnTo>
                <a:lnTo>
                  <a:pt x="812611" y="175235"/>
                </a:lnTo>
                <a:lnTo>
                  <a:pt x="791094" y="175235"/>
                </a:lnTo>
                <a:lnTo>
                  <a:pt x="791094" y="66104"/>
                </a:lnTo>
                <a:lnTo>
                  <a:pt x="733957" y="66104"/>
                </a:lnTo>
                <a:lnTo>
                  <a:pt x="733957" y="175235"/>
                </a:lnTo>
                <a:lnTo>
                  <a:pt x="712441" y="175235"/>
                </a:lnTo>
                <a:close/>
                <a:moveTo>
                  <a:pt x="844882" y="223881"/>
                </a:moveTo>
                <a:lnTo>
                  <a:pt x="844882" y="48291"/>
                </a:lnTo>
                <a:lnTo>
                  <a:pt x="864483" y="48291"/>
                </a:lnTo>
                <a:lnTo>
                  <a:pt x="864483" y="64791"/>
                </a:lnTo>
                <a:cubicBezTo>
                  <a:pt x="869106" y="58332"/>
                  <a:pt x="874325" y="53490"/>
                  <a:pt x="880143" y="50265"/>
                </a:cubicBezTo>
                <a:cubicBezTo>
                  <a:pt x="885961" y="47035"/>
                  <a:pt x="893009" y="45425"/>
                  <a:pt x="901300" y="45425"/>
                </a:cubicBezTo>
                <a:cubicBezTo>
                  <a:pt x="912136" y="45425"/>
                  <a:pt x="921697" y="48212"/>
                  <a:pt x="929985" y="53789"/>
                </a:cubicBezTo>
                <a:cubicBezTo>
                  <a:pt x="938272" y="59369"/>
                  <a:pt x="944529" y="67238"/>
                  <a:pt x="948752" y="77394"/>
                </a:cubicBezTo>
                <a:cubicBezTo>
                  <a:pt x="952975" y="87557"/>
                  <a:pt x="955084" y="98694"/>
                  <a:pt x="955084" y="110809"/>
                </a:cubicBezTo>
                <a:cubicBezTo>
                  <a:pt x="955084" y="123794"/>
                  <a:pt x="952759" y="135491"/>
                  <a:pt x="948097" y="145888"/>
                </a:cubicBezTo>
                <a:cubicBezTo>
                  <a:pt x="943435" y="156284"/>
                  <a:pt x="936663" y="164255"/>
                  <a:pt x="927774" y="169795"/>
                </a:cubicBezTo>
                <a:cubicBezTo>
                  <a:pt x="918890" y="175335"/>
                  <a:pt x="909544" y="178100"/>
                  <a:pt x="899742" y="178100"/>
                </a:cubicBezTo>
                <a:cubicBezTo>
                  <a:pt x="892570" y="178100"/>
                  <a:pt x="886137" y="176589"/>
                  <a:pt x="880438" y="173561"/>
                </a:cubicBezTo>
                <a:cubicBezTo>
                  <a:pt x="874743" y="170533"/>
                  <a:pt x="870063" y="166706"/>
                  <a:pt x="866394" y="162084"/>
                </a:cubicBezTo>
                <a:lnTo>
                  <a:pt x="866394" y="223881"/>
                </a:lnTo>
                <a:close/>
                <a:moveTo>
                  <a:pt x="864364" y="112480"/>
                </a:moveTo>
                <a:cubicBezTo>
                  <a:pt x="864364" y="128817"/>
                  <a:pt x="867673" y="140886"/>
                  <a:pt x="874286" y="148696"/>
                </a:cubicBezTo>
                <a:cubicBezTo>
                  <a:pt x="880899" y="156504"/>
                  <a:pt x="888905" y="160410"/>
                  <a:pt x="898309" y="160410"/>
                </a:cubicBezTo>
                <a:cubicBezTo>
                  <a:pt x="907873" y="160410"/>
                  <a:pt x="916060" y="156367"/>
                  <a:pt x="922871" y="148278"/>
                </a:cubicBezTo>
                <a:cubicBezTo>
                  <a:pt x="929686" y="140192"/>
                  <a:pt x="933092" y="127661"/>
                  <a:pt x="933092" y="110687"/>
                </a:cubicBezTo>
                <a:cubicBezTo>
                  <a:pt x="933092" y="94511"/>
                  <a:pt x="929766" y="82398"/>
                  <a:pt x="923112" y="74349"/>
                </a:cubicBezTo>
                <a:cubicBezTo>
                  <a:pt x="916456" y="66298"/>
                  <a:pt x="908507" y="62273"/>
                  <a:pt x="899263" y="62273"/>
                </a:cubicBezTo>
                <a:cubicBezTo>
                  <a:pt x="890101" y="62273"/>
                  <a:pt x="881993" y="66558"/>
                  <a:pt x="874941" y="75126"/>
                </a:cubicBezTo>
                <a:cubicBezTo>
                  <a:pt x="867893" y="83694"/>
                  <a:pt x="864364" y="96146"/>
                  <a:pt x="864364" y="112480"/>
                </a:cubicBezTo>
                <a:close/>
                <a:moveTo>
                  <a:pt x="973016" y="111763"/>
                </a:moveTo>
                <a:cubicBezTo>
                  <a:pt x="973016" y="88255"/>
                  <a:pt x="979549" y="70843"/>
                  <a:pt x="992618" y="59526"/>
                </a:cubicBezTo>
                <a:cubicBezTo>
                  <a:pt x="1003536" y="50124"/>
                  <a:pt x="1016846" y="45425"/>
                  <a:pt x="1032542" y="45425"/>
                </a:cubicBezTo>
                <a:cubicBezTo>
                  <a:pt x="1049994" y="45425"/>
                  <a:pt x="1064261" y="51142"/>
                  <a:pt x="1075338" y="62576"/>
                </a:cubicBezTo>
                <a:cubicBezTo>
                  <a:pt x="1086413" y="74010"/>
                  <a:pt x="1091949" y="89810"/>
                  <a:pt x="1091949" y="109970"/>
                </a:cubicBezTo>
                <a:cubicBezTo>
                  <a:pt x="1091949" y="126303"/>
                  <a:pt x="1089501" y="139155"/>
                  <a:pt x="1084601" y="148519"/>
                </a:cubicBezTo>
                <a:cubicBezTo>
                  <a:pt x="1079702" y="157883"/>
                  <a:pt x="1072569" y="165151"/>
                  <a:pt x="1063207" y="170332"/>
                </a:cubicBezTo>
                <a:cubicBezTo>
                  <a:pt x="1053843" y="175512"/>
                  <a:pt x="1043618" y="178100"/>
                  <a:pt x="1032542" y="178100"/>
                </a:cubicBezTo>
                <a:cubicBezTo>
                  <a:pt x="1014776" y="178100"/>
                  <a:pt x="1000412" y="172405"/>
                  <a:pt x="989454" y="161007"/>
                </a:cubicBezTo>
                <a:cubicBezTo>
                  <a:pt x="978495" y="149614"/>
                  <a:pt x="973016" y="133198"/>
                  <a:pt x="973016" y="111763"/>
                </a:cubicBezTo>
                <a:close/>
                <a:moveTo>
                  <a:pt x="995128" y="111763"/>
                </a:moveTo>
                <a:cubicBezTo>
                  <a:pt x="995128" y="128020"/>
                  <a:pt x="998676" y="140192"/>
                  <a:pt x="1005769" y="148278"/>
                </a:cubicBezTo>
                <a:cubicBezTo>
                  <a:pt x="1012861" y="156367"/>
                  <a:pt x="1021785" y="160410"/>
                  <a:pt x="1032542" y="160410"/>
                </a:cubicBezTo>
                <a:cubicBezTo>
                  <a:pt x="1043220" y="160410"/>
                  <a:pt x="1052107" y="156349"/>
                  <a:pt x="1059200" y="148217"/>
                </a:cubicBezTo>
                <a:cubicBezTo>
                  <a:pt x="1066288" y="140092"/>
                  <a:pt x="1069838" y="127700"/>
                  <a:pt x="1069838" y="111046"/>
                </a:cubicBezTo>
                <a:cubicBezTo>
                  <a:pt x="1069838" y="95347"/>
                  <a:pt x="1066271" y="83456"/>
                  <a:pt x="1059138" y="75367"/>
                </a:cubicBezTo>
                <a:cubicBezTo>
                  <a:pt x="1052007" y="67278"/>
                  <a:pt x="1043140" y="63235"/>
                  <a:pt x="1032542" y="63235"/>
                </a:cubicBezTo>
                <a:cubicBezTo>
                  <a:pt x="1021785" y="63235"/>
                  <a:pt x="1012861" y="67260"/>
                  <a:pt x="1005769" y="75307"/>
                </a:cubicBezTo>
                <a:cubicBezTo>
                  <a:pt x="998676" y="83356"/>
                  <a:pt x="995128" y="95505"/>
                  <a:pt x="995128" y="111763"/>
                </a:cubicBezTo>
                <a:close/>
                <a:moveTo>
                  <a:pt x="1116066" y="48291"/>
                </a:moveTo>
                <a:lnTo>
                  <a:pt x="1165669" y="48291"/>
                </a:lnTo>
                <a:cubicBezTo>
                  <a:pt x="1177863" y="48291"/>
                  <a:pt x="1186928" y="49307"/>
                  <a:pt x="1192864" y="51338"/>
                </a:cubicBezTo>
                <a:cubicBezTo>
                  <a:pt x="1198800" y="53371"/>
                  <a:pt x="1203902" y="57097"/>
                  <a:pt x="1208163" y="62515"/>
                </a:cubicBezTo>
                <a:cubicBezTo>
                  <a:pt x="1212430" y="67933"/>
                  <a:pt x="1214562" y="74431"/>
                  <a:pt x="1214562" y="81998"/>
                </a:cubicBezTo>
                <a:cubicBezTo>
                  <a:pt x="1214562" y="88053"/>
                  <a:pt x="1213305" y="93335"/>
                  <a:pt x="1210795" y="97839"/>
                </a:cubicBezTo>
                <a:cubicBezTo>
                  <a:pt x="1208283" y="102342"/>
                  <a:pt x="1204517" y="106108"/>
                  <a:pt x="1199499" y="109136"/>
                </a:cubicBezTo>
                <a:cubicBezTo>
                  <a:pt x="1205475" y="111125"/>
                  <a:pt x="1210435" y="114851"/>
                  <a:pt x="1214378" y="120310"/>
                </a:cubicBezTo>
                <a:cubicBezTo>
                  <a:pt x="1218324" y="125771"/>
                  <a:pt x="1220296" y="132240"/>
                  <a:pt x="1220296" y="139731"/>
                </a:cubicBezTo>
                <a:cubicBezTo>
                  <a:pt x="1219501" y="151763"/>
                  <a:pt x="1215195" y="160687"/>
                  <a:pt x="1207391" y="166505"/>
                </a:cubicBezTo>
                <a:cubicBezTo>
                  <a:pt x="1199579" y="172322"/>
                  <a:pt x="1188224" y="175235"/>
                  <a:pt x="1173324" y="175235"/>
                </a:cubicBezTo>
                <a:lnTo>
                  <a:pt x="1116066" y="175235"/>
                </a:lnTo>
                <a:close/>
                <a:moveTo>
                  <a:pt x="1137582" y="101718"/>
                </a:moveTo>
                <a:lnTo>
                  <a:pt x="1160532" y="101718"/>
                </a:lnTo>
                <a:cubicBezTo>
                  <a:pt x="1169694" y="101718"/>
                  <a:pt x="1175991" y="101244"/>
                  <a:pt x="1179419" y="100286"/>
                </a:cubicBezTo>
                <a:cubicBezTo>
                  <a:pt x="1182845" y="99332"/>
                  <a:pt x="1185912" y="97399"/>
                  <a:pt x="1188624" y="94490"/>
                </a:cubicBezTo>
                <a:cubicBezTo>
                  <a:pt x="1191333" y="91582"/>
                  <a:pt x="1192688" y="88097"/>
                  <a:pt x="1192688" y="84032"/>
                </a:cubicBezTo>
                <a:cubicBezTo>
                  <a:pt x="1192688" y="77336"/>
                  <a:pt x="1190315" y="72677"/>
                  <a:pt x="1185574" y="70046"/>
                </a:cubicBezTo>
                <a:cubicBezTo>
                  <a:pt x="1180833" y="67418"/>
                  <a:pt x="1172725" y="66104"/>
                  <a:pt x="1161248" y="66104"/>
                </a:cubicBezTo>
                <a:lnTo>
                  <a:pt x="1137582" y="66104"/>
                </a:lnTo>
                <a:close/>
                <a:moveTo>
                  <a:pt x="1137582" y="157544"/>
                </a:moveTo>
                <a:lnTo>
                  <a:pt x="1165911" y="157544"/>
                </a:lnTo>
                <a:cubicBezTo>
                  <a:pt x="1178104" y="157544"/>
                  <a:pt x="1186467" y="156129"/>
                  <a:pt x="1191013" y="153300"/>
                </a:cubicBezTo>
                <a:cubicBezTo>
                  <a:pt x="1195554" y="150474"/>
                  <a:pt x="1197944" y="145592"/>
                  <a:pt x="1198185" y="138655"/>
                </a:cubicBezTo>
                <a:cubicBezTo>
                  <a:pt x="1198185" y="134594"/>
                  <a:pt x="1196871" y="130826"/>
                  <a:pt x="1194239" y="127362"/>
                </a:cubicBezTo>
                <a:cubicBezTo>
                  <a:pt x="1191608" y="123895"/>
                  <a:pt x="1188180" y="121703"/>
                  <a:pt x="1183957" y="120785"/>
                </a:cubicBezTo>
                <a:cubicBezTo>
                  <a:pt x="1179739" y="119871"/>
                  <a:pt x="1172963" y="119413"/>
                  <a:pt x="1163639" y="119413"/>
                </a:cubicBezTo>
                <a:lnTo>
                  <a:pt x="1137582" y="119413"/>
                </a:lnTo>
                <a:close/>
                <a:moveTo>
                  <a:pt x="1235290" y="111763"/>
                </a:moveTo>
                <a:cubicBezTo>
                  <a:pt x="1235290" y="88255"/>
                  <a:pt x="1241823" y="70843"/>
                  <a:pt x="1254892" y="59526"/>
                </a:cubicBezTo>
                <a:cubicBezTo>
                  <a:pt x="1265812" y="50124"/>
                  <a:pt x="1279116" y="45425"/>
                  <a:pt x="1294816" y="45425"/>
                </a:cubicBezTo>
                <a:cubicBezTo>
                  <a:pt x="1312269" y="45425"/>
                  <a:pt x="1326535" y="51142"/>
                  <a:pt x="1337614" y="62576"/>
                </a:cubicBezTo>
                <a:cubicBezTo>
                  <a:pt x="1348687" y="74010"/>
                  <a:pt x="1354224" y="89810"/>
                  <a:pt x="1354224" y="109970"/>
                </a:cubicBezTo>
                <a:cubicBezTo>
                  <a:pt x="1354224" y="126303"/>
                  <a:pt x="1351776" y="139155"/>
                  <a:pt x="1346876" y="148519"/>
                </a:cubicBezTo>
                <a:cubicBezTo>
                  <a:pt x="1341976" y="157883"/>
                  <a:pt x="1334845" y="165151"/>
                  <a:pt x="1325481" y="170332"/>
                </a:cubicBezTo>
                <a:cubicBezTo>
                  <a:pt x="1316113" y="175512"/>
                  <a:pt x="1305893" y="178100"/>
                  <a:pt x="1294816" y="178100"/>
                </a:cubicBezTo>
                <a:cubicBezTo>
                  <a:pt x="1277046" y="178100"/>
                  <a:pt x="1262683" y="172405"/>
                  <a:pt x="1251727" y="161007"/>
                </a:cubicBezTo>
                <a:cubicBezTo>
                  <a:pt x="1240770" y="149614"/>
                  <a:pt x="1235290" y="133198"/>
                  <a:pt x="1235290" y="111763"/>
                </a:cubicBezTo>
                <a:close/>
                <a:moveTo>
                  <a:pt x="1257402" y="111763"/>
                </a:moveTo>
                <a:cubicBezTo>
                  <a:pt x="1257402" y="128020"/>
                  <a:pt x="1260948" y="140192"/>
                  <a:pt x="1268043" y="148278"/>
                </a:cubicBezTo>
                <a:cubicBezTo>
                  <a:pt x="1275135" y="156367"/>
                  <a:pt x="1284059" y="160410"/>
                  <a:pt x="1294816" y="160410"/>
                </a:cubicBezTo>
                <a:cubicBezTo>
                  <a:pt x="1305494" y="160410"/>
                  <a:pt x="1314383" y="156349"/>
                  <a:pt x="1321474" y="148217"/>
                </a:cubicBezTo>
                <a:cubicBezTo>
                  <a:pt x="1328562" y="140092"/>
                  <a:pt x="1332108" y="127700"/>
                  <a:pt x="1332108" y="111046"/>
                </a:cubicBezTo>
                <a:cubicBezTo>
                  <a:pt x="1332108" y="95347"/>
                  <a:pt x="1328544" y="83456"/>
                  <a:pt x="1321413" y="75367"/>
                </a:cubicBezTo>
                <a:cubicBezTo>
                  <a:pt x="1314281" y="67278"/>
                  <a:pt x="1305414" y="63235"/>
                  <a:pt x="1294816" y="63235"/>
                </a:cubicBezTo>
                <a:cubicBezTo>
                  <a:pt x="1284059" y="63235"/>
                  <a:pt x="1275135" y="67260"/>
                  <a:pt x="1268043" y="75307"/>
                </a:cubicBezTo>
                <a:cubicBezTo>
                  <a:pt x="1260948" y="83356"/>
                  <a:pt x="1257402" y="95505"/>
                  <a:pt x="1257402" y="111763"/>
                </a:cubicBezTo>
                <a:close/>
                <a:moveTo>
                  <a:pt x="1390789" y="48291"/>
                </a:moveTo>
                <a:lnTo>
                  <a:pt x="1479240" y="48291"/>
                </a:lnTo>
                <a:lnTo>
                  <a:pt x="1479240" y="157544"/>
                </a:lnTo>
                <a:lnTo>
                  <a:pt x="1492989" y="157544"/>
                </a:lnTo>
                <a:lnTo>
                  <a:pt x="1492989" y="211213"/>
                </a:lnTo>
                <a:lnTo>
                  <a:pt x="1475295" y="211213"/>
                </a:lnTo>
                <a:lnTo>
                  <a:pt x="1475295" y="175235"/>
                </a:lnTo>
                <a:lnTo>
                  <a:pt x="1375370" y="175235"/>
                </a:lnTo>
                <a:lnTo>
                  <a:pt x="1375370" y="211213"/>
                </a:lnTo>
                <a:lnTo>
                  <a:pt x="1357676" y="211213"/>
                </a:lnTo>
                <a:lnTo>
                  <a:pt x="1357676" y="157544"/>
                </a:lnTo>
                <a:lnTo>
                  <a:pt x="1369033" y="157544"/>
                </a:lnTo>
                <a:cubicBezTo>
                  <a:pt x="1384172" y="136985"/>
                  <a:pt x="1391426" y="100566"/>
                  <a:pt x="1390789" y="48291"/>
                </a:cubicBezTo>
                <a:close/>
                <a:moveTo>
                  <a:pt x="1408719" y="66104"/>
                </a:moveTo>
                <a:cubicBezTo>
                  <a:pt x="1407122" y="107302"/>
                  <a:pt x="1400746" y="137780"/>
                  <a:pt x="1389593" y="157544"/>
                </a:cubicBezTo>
                <a:lnTo>
                  <a:pt x="1457846" y="157544"/>
                </a:lnTo>
                <a:lnTo>
                  <a:pt x="1457846" y="661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825971" y="970684"/>
            <a:ext cx="25949" cy="59241"/>
          </a:xfrm>
          <a:custGeom>
            <a:avLst/>
            <a:gdLst/>
            <a:ahLst/>
            <a:cxnLst/>
            <a:rect l="l" t="t" r="r" b="b"/>
            <a:pathLst>
              <a:path w="25949" h="59241">
                <a:moveTo>
                  <a:pt x="1470" y="24480"/>
                </a:moveTo>
                <a:lnTo>
                  <a:pt x="1470" y="0"/>
                </a:lnTo>
                <a:lnTo>
                  <a:pt x="25949" y="0"/>
                </a:lnTo>
                <a:lnTo>
                  <a:pt x="25949" y="24480"/>
                </a:lnTo>
                <a:cubicBezTo>
                  <a:pt x="25949" y="33495"/>
                  <a:pt x="24359" y="40798"/>
                  <a:pt x="21137" y="46350"/>
                </a:cubicBezTo>
                <a:cubicBezTo>
                  <a:pt x="17950" y="51897"/>
                  <a:pt x="12853" y="56221"/>
                  <a:pt x="5876" y="59241"/>
                </a:cubicBezTo>
                <a:lnTo>
                  <a:pt x="0" y="49939"/>
                </a:lnTo>
                <a:cubicBezTo>
                  <a:pt x="4569" y="47937"/>
                  <a:pt x="7917" y="44999"/>
                  <a:pt x="10036" y="41165"/>
                </a:cubicBezTo>
                <a:cubicBezTo>
                  <a:pt x="12201" y="37288"/>
                  <a:pt x="13422" y="31740"/>
                  <a:pt x="13670" y="2448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31167" y="1109503"/>
            <a:ext cx="6407891" cy="230937"/>
          </a:xfrm>
          <a:custGeom>
            <a:avLst/>
            <a:gdLst/>
            <a:ahLst/>
            <a:cxnLst/>
            <a:rect l="l" t="t" r="r" b="b"/>
            <a:pathLst>
              <a:path w="6407891" h="230937">
                <a:moveTo>
                  <a:pt x="0" y="52478"/>
                </a:moveTo>
                <a:lnTo>
                  <a:pt x="21514" y="52478"/>
                </a:lnTo>
                <a:lnTo>
                  <a:pt x="21514" y="105307"/>
                </a:lnTo>
                <a:lnTo>
                  <a:pt x="81162" y="105307"/>
                </a:lnTo>
                <a:lnTo>
                  <a:pt x="81162" y="52478"/>
                </a:lnTo>
                <a:lnTo>
                  <a:pt x="102676" y="52478"/>
                </a:lnTo>
                <a:lnTo>
                  <a:pt x="102676" y="179417"/>
                </a:lnTo>
                <a:lnTo>
                  <a:pt x="81162" y="179417"/>
                </a:lnTo>
                <a:lnTo>
                  <a:pt x="81162" y="123117"/>
                </a:lnTo>
                <a:lnTo>
                  <a:pt x="21514" y="123117"/>
                </a:lnTo>
                <a:lnTo>
                  <a:pt x="21514" y="179417"/>
                </a:lnTo>
                <a:lnTo>
                  <a:pt x="0" y="179417"/>
                </a:lnTo>
                <a:close/>
                <a:moveTo>
                  <a:pt x="221970" y="138539"/>
                </a:moveTo>
                <a:lnTo>
                  <a:pt x="244200" y="141285"/>
                </a:lnTo>
                <a:cubicBezTo>
                  <a:pt x="240696" y="154275"/>
                  <a:pt x="234203" y="164355"/>
                  <a:pt x="224716" y="171525"/>
                </a:cubicBezTo>
                <a:cubicBezTo>
                  <a:pt x="215234" y="178701"/>
                  <a:pt x="203119" y="182286"/>
                  <a:pt x="188377" y="182286"/>
                </a:cubicBezTo>
                <a:cubicBezTo>
                  <a:pt x="169812" y="182286"/>
                  <a:pt x="155089" y="176570"/>
                  <a:pt x="144217" y="165132"/>
                </a:cubicBezTo>
                <a:cubicBezTo>
                  <a:pt x="133338" y="153694"/>
                  <a:pt x="127897" y="137661"/>
                  <a:pt x="127897" y="117022"/>
                </a:cubicBezTo>
                <a:cubicBezTo>
                  <a:pt x="127897" y="95667"/>
                  <a:pt x="133395" y="79088"/>
                  <a:pt x="144393" y="67295"/>
                </a:cubicBezTo>
                <a:cubicBezTo>
                  <a:pt x="155391" y="55504"/>
                  <a:pt x="169655" y="49608"/>
                  <a:pt x="187182" y="49608"/>
                </a:cubicBezTo>
                <a:cubicBezTo>
                  <a:pt x="204157" y="49608"/>
                  <a:pt x="218024" y="55382"/>
                  <a:pt x="228785" y="66938"/>
                </a:cubicBezTo>
                <a:cubicBezTo>
                  <a:pt x="239540" y="78491"/>
                  <a:pt x="244919" y="94749"/>
                  <a:pt x="244919" y="115707"/>
                </a:cubicBezTo>
                <a:cubicBezTo>
                  <a:pt x="244919" y="116986"/>
                  <a:pt x="244879" y="118898"/>
                  <a:pt x="244797" y="121447"/>
                </a:cubicBezTo>
                <a:lnTo>
                  <a:pt x="150131" y="121447"/>
                </a:lnTo>
                <a:cubicBezTo>
                  <a:pt x="150931" y="135389"/>
                  <a:pt x="154872" y="146067"/>
                  <a:pt x="161969" y="153475"/>
                </a:cubicBezTo>
                <a:cubicBezTo>
                  <a:pt x="169057" y="160891"/>
                  <a:pt x="177902" y="164596"/>
                  <a:pt x="188500" y="164596"/>
                </a:cubicBezTo>
                <a:cubicBezTo>
                  <a:pt x="196391" y="164596"/>
                  <a:pt x="203123" y="162526"/>
                  <a:pt x="208703" y="158382"/>
                </a:cubicBezTo>
                <a:cubicBezTo>
                  <a:pt x="214280" y="154235"/>
                  <a:pt x="218705" y="147625"/>
                  <a:pt x="221970" y="138539"/>
                </a:cubicBezTo>
                <a:close/>
                <a:moveTo>
                  <a:pt x="151326" y="103752"/>
                </a:moveTo>
                <a:lnTo>
                  <a:pt x="222207" y="103752"/>
                </a:lnTo>
                <a:cubicBezTo>
                  <a:pt x="221252" y="93079"/>
                  <a:pt x="218542" y="85069"/>
                  <a:pt x="214082" y="79730"/>
                </a:cubicBezTo>
                <a:cubicBezTo>
                  <a:pt x="207228" y="71445"/>
                  <a:pt x="198339" y="67299"/>
                  <a:pt x="187423" y="67299"/>
                </a:cubicBezTo>
                <a:cubicBezTo>
                  <a:pt x="177542" y="67299"/>
                  <a:pt x="169237" y="70607"/>
                  <a:pt x="162505" y="77220"/>
                </a:cubicBezTo>
                <a:cubicBezTo>
                  <a:pt x="155769" y="83829"/>
                  <a:pt x="152042" y="92679"/>
                  <a:pt x="151326" y="103752"/>
                </a:cubicBezTo>
                <a:close/>
                <a:moveTo>
                  <a:pt x="345086" y="4184"/>
                </a:moveTo>
                <a:lnTo>
                  <a:pt x="366599" y="4184"/>
                </a:lnTo>
                <a:lnTo>
                  <a:pt x="366599" y="64786"/>
                </a:lnTo>
                <a:cubicBezTo>
                  <a:pt x="371063" y="59684"/>
                  <a:pt x="375966" y="55883"/>
                  <a:pt x="381305" y="53371"/>
                </a:cubicBezTo>
                <a:cubicBezTo>
                  <a:pt x="386648" y="50861"/>
                  <a:pt x="392382" y="49608"/>
                  <a:pt x="398516" y="49608"/>
                </a:cubicBezTo>
                <a:cubicBezTo>
                  <a:pt x="413580" y="49608"/>
                  <a:pt x="425510" y="55887"/>
                  <a:pt x="434315" y="68433"/>
                </a:cubicBezTo>
                <a:cubicBezTo>
                  <a:pt x="443121" y="80982"/>
                  <a:pt x="447523" y="96779"/>
                  <a:pt x="447523" y="115827"/>
                </a:cubicBezTo>
                <a:cubicBezTo>
                  <a:pt x="447523" y="135669"/>
                  <a:pt x="442778" y="151704"/>
                  <a:pt x="433300" y="163937"/>
                </a:cubicBezTo>
                <a:cubicBezTo>
                  <a:pt x="423817" y="176170"/>
                  <a:pt x="412024" y="182286"/>
                  <a:pt x="397920" y="182286"/>
                </a:cubicBezTo>
                <a:cubicBezTo>
                  <a:pt x="393297" y="182286"/>
                  <a:pt x="388595" y="181570"/>
                  <a:pt x="383819" y="180133"/>
                </a:cubicBezTo>
                <a:cubicBezTo>
                  <a:pt x="379033" y="178701"/>
                  <a:pt x="373295" y="174794"/>
                  <a:pt x="366599" y="168419"/>
                </a:cubicBezTo>
                <a:lnTo>
                  <a:pt x="366599" y="228065"/>
                </a:lnTo>
                <a:lnTo>
                  <a:pt x="345086" y="228065"/>
                </a:lnTo>
                <a:lnTo>
                  <a:pt x="345086" y="168419"/>
                </a:lnTo>
                <a:cubicBezTo>
                  <a:pt x="340784" y="173042"/>
                  <a:pt x="336021" y="176511"/>
                  <a:pt x="330801" y="178819"/>
                </a:cubicBezTo>
                <a:cubicBezTo>
                  <a:pt x="325582" y="181130"/>
                  <a:pt x="319947" y="182286"/>
                  <a:pt x="313889" y="182286"/>
                </a:cubicBezTo>
                <a:cubicBezTo>
                  <a:pt x="300583" y="182286"/>
                  <a:pt x="288947" y="176450"/>
                  <a:pt x="278987" y="164773"/>
                </a:cubicBezTo>
                <a:cubicBezTo>
                  <a:pt x="269025" y="153097"/>
                  <a:pt x="264042" y="136386"/>
                  <a:pt x="264042" y="114632"/>
                </a:cubicBezTo>
                <a:cubicBezTo>
                  <a:pt x="264042" y="96224"/>
                  <a:pt x="268546" y="80784"/>
                  <a:pt x="277550" y="68314"/>
                </a:cubicBezTo>
                <a:cubicBezTo>
                  <a:pt x="286557" y="55844"/>
                  <a:pt x="298672" y="49608"/>
                  <a:pt x="313889" y="49608"/>
                </a:cubicBezTo>
                <a:cubicBezTo>
                  <a:pt x="320260" y="49608"/>
                  <a:pt x="326041" y="50861"/>
                  <a:pt x="331222" y="53371"/>
                </a:cubicBezTo>
                <a:cubicBezTo>
                  <a:pt x="336399" y="55883"/>
                  <a:pt x="341021" y="59684"/>
                  <a:pt x="345086" y="64786"/>
                </a:cubicBezTo>
                <a:close/>
                <a:moveTo>
                  <a:pt x="366481" y="116424"/>
                </a:moveTo>
                <a:cubicBezTo>
                  <a:pt x="366481" y="135551"/>
                  <a:pt x="369108" y="148400"/>
                  <a:pt x="374371" y="154973"/>
                </a:cubicBezTo>
                <a:cubicBezTo>
                  <a:pt x="379632" y="161547"/>
                  <a:pt x="386201" y="164833"/>
                  <a:pt x="394096" y="164833"/>
                </a:cubicBezTo>
                <a:cubicBezTo>
                  <a:pt x="402858" y="164833"/>
                  <a:pt x="410329" y="160790"/>
                  <a:pt x="416502" y="152701"/>
                </a:cubicBezTo>
                <a:cubicBezTo>
                  <a:pt x="422681" y="144615"/>
                  <a:pt x="425769" y="132041"/>
                  <a:pt x="425769" y="114991"/>
                </a:cubicBezTo>
                <a:cubicBezTo>
                  <a:pt x="425769" y="98895"/>
                  <a:pt x="422918" y="86904"/>
                  <a:pt x="417226" y="79014"/>
                </a:cubicBezTo>
                <a:cubicBezTo>
                  <a:pt x="411528" y="71122"/>
                  <a:pt x="404216" y="67175"/>
                  <a:pt x="395292" y="67175"/>
                </a:cubicBezTo>
                <a:cubicBezTo>
                  <a:pt x="385726" y="67175"/>
                  <a:pt x="378537" y="71284"/>
                  <a:pt x="373713" y="79488"/>
                </a:cubicBezTo>
                <a:cubicBezTo>
                  <a:pt x="368889" y="87696"/>
                  <a:pt x="366481" y="100011"/>
                  <a:pt x="366481" y="116424"/>
                </a:cubicBezTo>
                <a:close/>
                <a:moveTo>
                  <a:pt x="285920" y="114033"/>
                </a:moveTo>
                <a:cubicBezTo>
                  <a:pt x="285920" y="131965"/>
                  <a:pt x="288926" y="144872"/>
                  <a:pt x="294945" y="152758"/>
                </a:cubicBezTo>
                <a:cubicBezTo>
                  <a:pt x="300960" y="160650"/>
                  <a:pt x="308430" y="164596"/>
                  <a:pt x="317355" y="164596"/>
                </a:cubicBezTo>
                <a:cubicBezTo>
                  <a:pt x="326679" y="164596"/>
                  <a:pt x="333652" y="160672"/>
                  <a:pt x="338271" y="152821"/>
                </a:cubicBezTo>
                <a:cubicBezTo>
                  <a:pt x="342893" y="144972"/>
                  <a:pt x="345204" y="133201"/>
                  <a:pt x="345204" y="117501"/>
                </a:cubicBezTo>
                <a:cubicBezTo>
                  <a:pt x="345204" y="100767"/>
                  <a:pt x="342775" y="88218"/>
                  <a:pt x="337915" y="79848"/>
                </a:cubicBezTo>
                <a:cubicBezTo>
                  <a:pt x="333054" y="71482"/>
                  <a:pt x="325725" y="67299"/>
                  <a:pt x="315922" y="67299"/>
                </a:cubicBezTo>
                <a:cubicBezTo>
                  <a:pt x="307074" y="67299"/>
                  <a:pt x="299867" y="71381"/>
                  <a:pt x="294286" y="79553"/>
                </a:cubicBezTo>
                <a:cubicBezTo>
                  <a:pt x="288706" y="87722"/>
                  <a:pt x="285920" y="99213"/>
                  <a:pt x="285920" y="114033"/>
                </a:cubicBezTo>
                <a:close/>
                <a:moveTo>
                  <a:pt x="455156" y="52478"/>
                </a:moveTo>
                <a:lnTo>
                  <a:pt x="558310" y="52478"/>
                </a:lnTo>
                <a:lnTo>
                  <a:pt x="558310" y="70287"/>
                </a:lnTo>
                <a:lnTo>
                  <a:pt x="517432" y="70287"/>
                </a:lnTo>
                <a:lnTo>
                  <a:pt x="517432" y="179417"/>
                </a:lnTo>
                <a:lnTo>
                  <a:pt x="496033" y="179417"/>
                </a:lnTo>
                <a:lnTo>
                  <a:pt x="496033" y="70287"/>
                </a:lnTo>
                <a:lnTo>
                  <a:pt x="455156" y="70287"/>
                </a:lnTo>
                <a:close/>
                <a:moveTo>
                  <a:pt x="663074" y="138539"/>
                </a:moveTo>
                <a:lnTo>
                  <a:pt x="685304" y="141285"/>
                </a:lnTo>
                <a:cubicBezTo>
                  <a:pt x="681801" y="154275"/>
                  <a:pt x="675303" y="164355"/>
                  <a:pt x="665821" y="171525"/>
                </a:cubicBezTo>
                <a:cubicBezTo>
                  <a:pt x="656338" y="178701"/>
                  <a:pt x="644225" y="182286"/>
                  <a:pt x="629482" y="182286"/>
                </a:cubicBezTo>
                <a:cubicBezTo>
                  <a:pt x="610918" y="182286"/>
                  <a:pt x="596193" y="176570"/>
                  <a:pt x="585317" y="165132"/>
                </a:cubicBezTo>
                <a:cubicBezTo>
                  <a:pt x="574438" y="153694"/>
                  <a:pt x="568999" y="137661"/>
                  <a:pt x="568999" y="117022"/>
                </a:cubicBezTo>
                <a:cubicBezTo>
                  <a:pt x="568999" y="95667"/>
                  <a:pt x="574499" y="79088"/>
                  <a:pt x="585497" y="67295"/>
                </a:cubicBezTo>
                <a:cubicBezTo>
                  <a:pt x="596495" y="55504"/>
                  <a:pt x="610759" y="49608"/>
                  <a:pt x="628287" y="49608"/>
                </a:cubicBezTo>
                <a:cubicBezTo>
                  <a:pt x="645261" y="49608"/>
                  <a:pt x="659128" y="55382"/>
                  <a:pt x="669889" y="66938"/>
                </a:cubicBezTo>
                <a:cubicBezTo>
                  <a:pt x="680646" y="78491"/>
                  <a:pt x="686020" y="94749"/>
                  <a:pt x="686020" y="115707"/>
                </a:cubicBezTo>
                <a:cubicBezTo>
                  <a:pt x="686020" y="116986"/>
                  <a:pt x="685985" y="118898"/>
                  <a:pt x="685901" y="121447"/>
                </a:cubicBezTo>
                <a:lnTo>
                  <a:pt x="591236" y="121447"/>
                </a:lnTo>
                <a:cubicBezTo>
                  <a:pt x="592035" y="135389"/>
                  <a:pt x="595977" y="146067"/>
                  <a:pt x="603073" y="153475"/>
                </a:cubicBezTo>
                <a:cubicBezTo>
                  <a:pt x="610161" y="160891"/>
                  <a:pt x="619006" y="164596"/>
                  <a:pt x="629601" y="164596"/>
                </a:cubicBezTo>
                <a:cubicBezTo>
                  <a:pt x="637492" y="164596"/>
                  <a:pt x="644228" y="162526"/>
                  <a:pt x="649807" y="158382"/>
                </a:cubicBezTo>
                <a:cubicBezTo>
                  <a:pt x="655384" y="154235"/>
                  <a:pt x="659809" y="147625"/>
                  <a:pt x="663074" y="138539"/>
                </a:cubicBezTo>
                <a:close/>
                <a:moveTo>
                  <a:pt x="592431" y="103752"/>
                </a:moveTo>
                <a:lnTo>
                  <a:pt x="663311" y="103752"/>
                </a:lnTo>
                <a:cubicBezTo>
                  <a:pt x="662354" y="93079"/>
                  <a:pt x="659646" y="85069"/>
                  <a:pt x="655186" y="79730"/>
                </a:cubicBezTo>
                <a:cubicBezTo>
                  <a:pt x="648332" y="71445"/>
                  <a:pt x="639443" y="67299"/>
                  <a:pt x="628529" y="67299"/>
                </a:cubicBezTo>
                <a:cubicBezTo>
                  <a:pt x="618647" y="67299"/>
                  <a:pt x="610341" y="70607"/>
                  <a:pt x="603609" y="77220"/>
                </a:cubicBezTo>
                <a:cubicBezTo>
                  <a:pt x="596874" y="83829"/>
                  <a:pt x="593148" y="92679"/>
                  <a:pt x="592431" y="103752"/>
                </a:cubicBezTo>
                <a:close/>
                <a:moveTo>
                  <a:pt x="712440" y="52478"/>
                </a:moveTo>
                <a:lnTo>
                  <a:pt x="733954" y="52478"/>
                </a:lnTo>
                <a:lnTo>
                  <a:pt x="733954" y="105307"/>
                </a:lnTo>
                <a:lnTo>
                  <a:pt x="793602" y="105307"/>
                </a:lnTo>
                <a:lnTo>
                  <a:pt x="793602" y="52478"/>
                </a:lnTo>
                <a:lnTo>
                  <a:pt x="815116" y="52478"/>
                </a:lnTo>
                <a:lnTo>
                  <a:pt x="815116" y="179417"/>
                </a:lnTo>
                <a:lnTo>
                  <a:pt x="793602" y="179417"/>
                </a:lnTo>
                <a:lnTo>
                  <a:pt x="793602" y="123117"/>
                </a:lnTo>
                <a:lnTo>
                  <a:pt x="733954" y="123117"/>
                </a:lnTo>
                <a:lnTo>
                  <a:pt x="733954" y="179417"/>
                </a:lnTo>
                <a:lnTo>
                  <a:pt x="712440" y="179417"/>
                </a:lnTo>
                <a:close/>
                <a:moveTo>
                  <a:pt x="930345" y="163757"/>
                </a:moveTo>
                <a:cubicBezTo>
                  <a:pt x="922379" y="170532"/>
                  <a:pt x="914707" y="175316"/>
                  <a:pt x="907334" y="178102"/>
                </a:cubicBezTo>
                <a:cubicBezTo>
                  <a:pt x="899964" y="180889"/>
                  <a:pt x="892059" y="182286"/>
                  <a:pt x="883609" y="182286"/>
                </a:cubicBezTo>
                <a:cubicBezTo>
                  <a:pt x="869667" y="182286"/>
                  <a:pt x="858946" y="178877"/>
                  <a:pt x="851454" y="172066"/>
                </a:cubicBezTo>
                <a:cubicBezTo>
                  <a:pt x="843966" y="165254"/>
                  <a:pt x="840219" y="156546"/>
                  <a:pt x="840219" y="145947"/>
                </a:cubicBezTo>
                <a:cubicBezTo>
                  <a:pt x="840219" y="139735"/>
                  <a:pt x="841633" y="134054"/>
                  <a:pt x="844463" y="128917"/>
                </a:cubicBezTo>
                <a:cubicBezTo>
                  <a:pt x="847293" y="123779"/>
                  <a:pt x="850997" y="119653"/>
                  <a:pt x="855581" y="116547"/>
                </a:cubicBezTo>
                <a:cubicBezTo>
                  <a:pt x="860163" y="113437"/>
                  <a:pt x="865321" y="111086"/>
                  <a:pt x="871061" y="109495"/>
                </a:cubicBezTo>
                <a:cubicBezTo>
                  <a:pt x="875280" y="108375"/>
                  <a:pt x="881655" y="107301"/>
                  <a:pt x="890183" y="106265"/>
                </a:cubicBezTo>
                <a:cubicBezTo>
                  <a:pt x="907553" y="104195"/>
                  <a:pt x="920348" y="101722"/>
                  <a:pt x="928552" y="98852"/>
                </a:cubicBezTo>
                <a:cubicBezTo>
                  <a:pt x="928635" y="95904"/>
                  <a:pt x="928674" y="94036"/>
                  <a:pt x="928674" y="93236"/>
                </a:cubicBezTo>
                <a:cubicBezTo>
                  <a:pt x="928674" y="84471"/>
                  <a:pt x="926641" y="78297"/>
                  <a:pt x="922573" y="74711"/>
                </a:cubicBezTo>
                <a:cubicBezTo>
                  <a:pt x="917075" y="69848"/>
                  <a:pt x="908907" y="67421"/>
                  <a:pt x="898071" y="67421"/>
                </a:cubicBezTo>
                <a:cubicBezTo>
                  <a:pt x="887951" y="67421"/>
                  <a:pt x="880485" y="69192"/>
                  <a:pt x="875661" y="72734"/>
                </a:cubicBezTo>
                <a:cubicBezTo>
                  <a:pt x="870841" y="76284"/>
                  <a:pt x="867273" y="82559"/>
                  <a:pt x="864966" y="91562"/>
                </a:cubicBezTo>
                <a:lnTo>
                  <a:pt x="843927" y="88697"/>
                </a:lnTo>
                <a:cubicBezTo>
                  <a:pt x="845838" y="79690"/>
                  <a:pt x="848985" y="72421"/>
                  <a:pt x="853366" y="66881"/>
                </a:cubicBezTo>
                <a:cubicBezTo>
                  <a:pt x="857751" y="61340"/>
                  <a:pt x="864083" y="57078"/>
                  <a:pt x="872374" y="54089"/>
                </a:cubicBezTo>
                <a:cubicBezTo>
                  <a:pt x="880662" y="51102"/>
                  <a:pt x="890267" y="49608"/>
                  <a:pt x="901177" y="49608"/>
                </a:cubicBezTo>
                <a:cubicBezTo>
                  <a:pt x="912014" y="49608"/>
                  <a:pt x="920823" y="50887"/>
                  <a:pt x="927598" y="53436"/>
                </a:cubicBezTo>
                <a:cubicBezTo>
                  <a:pt x="934370" y="55980"/>
                  <a:pt x="939352" y="59187"/>
                  <a:pt x="942539" y="63054"/>
                </a:cubicBezTo>
                <a:cubicBezTo>
                  <a:pt x="945728" y="66920"/>
                  <a:pt x="947957" y="71802"/>
                  <a:pt x="949230" y="77699"/>
                </a:cubicBezTo>
                <a:cubicBezTo>
                  <a:pt x="949950" y="81364"/>
                  <a:pt x="950307" y="87973"/>
                  <a:pt x="950307" y="97539"/>
                </a:cubicBezTo>
                <a:lnTo>
                  <a:pt x="950307" y="126227"/>
                </a:lnTo>
                <a:cubicBezTo>
                  <a:pt x="950307" y="146228"/>
                  <a:pt x="950768" y="158878"/>
                  <a:pt x="951685" y="164178"/>
                </a:cubicBezTo>
                <a:cubicBezTo>
                  <a:pt x="952597" y="169480"/>
                  <a:pt x="954411" y="174557"/>
                  <a:pt x="957118" y="179417"/>
                </a:cubicBezTo>
                <a:lnTo>
                  <a:pt x="934647" y="179417"/>
                </a:lnTo>
                <a:cubicBezTo>
                  <a:pt x="932416" y="174957"/>
                  <a:pt x="930982" y="169737"/>
                  <a:pt x="930345" y="163757"/>
                </a:cubicBezTo>
                <a:close/>
                <a:moveTo>
                  <a:pt x="928552" y="115707"/>
                </a:moveTo>
                <a:cubicBezTo>
                  <a:pt x="920744" y="118898"/>
                  <a:pt x="909026" y="121604"/>
                  <a:pt x="893409" y="123837"/>
                </a:cubicBezTo>
                <a:cubicBezTo>
                  <a:pt x="884563" y="125111"/>
                  <a:pt x="878311" y="126544"/>
                  <a:pt x="874642" y="128138"/>
                </a:cubicBezTo>
                <a:cubicBezTo>
                  <a:pt x="870977" y="129733"/>
                  <a:pt x="868151" y="132066"/>
                  <a:pt x="866157" y="135129"/>
                </a:cubicBezTo>
                <a:cubicBezTo>
                  <a:pt x="864166" y="138201"/>
                  <a:pt x="863173" y="141607"/>
                  <a:pt x="863173" y="145351"/>
                </a:cubicBezTo>
                <a:cubicBezTo>
                  <a:pt x="863173" y="151092"/>
                  <a:pt x="865339" y="155870"/>
                  <a:pt x="869685" y="159697"/>
                </a:cubicBezTo>
                <a:cubicBezTo>
                  <a:pt x="874026" y="163519"/>
                  <a:pt x="880381" y="165430"/>
                  <a:pt x="888750" y="165430"/>
                </a:cubicBezTo>
                <a:cubicBezTo>
                  <a:pt x="897035" y="165430"/>
                  <a:pt x="904403" y="163621"/>
                  <a:pt x="910862" y="159991"/>
                </a:cubicBezTo>
                <a:cubicBezTo>
                  <a:pt x="917317" y="156370"/>
                  <a:pt x="922057" y="151406"/>
                  <a:pt x="925089" y="145113"/>
                </a:cubicBezTo>
                <a:cubicBezTo>
                  <a:pt x="927397" y="140249"/>
                  <a:pt x="928552" y="133081"/>
                  <a:pt x="928552" y="123595"/>
                </a:cubicBezTo>
                <a:close/>
                <a:moveTo>
                  <a:pt x="994177" y="52478"/>
                </a:moveTo>
                <a:lnTo>
                  <a:pt x="1094102" y="52478"/>
                </a:lnTo>
                <a:lnTo>
                  <a:pt x="1094102" y="179417"/>
                </a:lnTo>
                <a:lnTo>
                  <a:pt x="1072707" y="179417"/>
                </a:lnTo>
                <a:lnTo>
                  <a:pt x="1072707" y="70287"/>
                </a:lnTo>
                <a:lnTo>
                  <a:pt x="1015691" y="70287"/>
                </a:lnTo>
                <a:lnTo>
                  <a:pt x="1015691" y="133521"/>
                </a:lnTo>
                <a:cubicBezTo>
                  <a:pt x="1015691" y="148263"/>
                  <a:pt x="1015212" y="157982"/>
                  <a:pt x="1014257" y="162685"/>
                </a:cubicBezTo>
                <a:cubicBezTo>
                  <a:pt x="1013299" y="167386"/>
                  <a:pt x="1010672" y="171494"/>
                  <a:pt x="1006370" y="174996"/>
                </a:cubicBezTo>
                <a:cubicBezTo>
                  <a:pt x="1002067" y="178499"/>
                  <a:pt x="995851" y="180255"/>
                  <a:pt x="987722" y="180255"/>
                </a:cubicBezTo>
                <a:cubicBezTo>
                  <a:pt x="982704" y="180255"/>
                  <a:pt x="976921" y="179935"/>
                  <a:pt x="970387" y="179298"/>
                </a:cubicBezTo>
                <a:lnTo>
                  <a:pt x="970387" y="161367"/>
                </a:lnTo>
                <a:lnTo>
                  <a:pt x="979835" y="161367"/>
                </a:lnTo>
                <a:cubicBezTo>
                  <a:pt x="984295" y="161367"/>
                  <a:pt x="987484" y="160909"/>
                  <a:pt x="989395" y="159991"/>
                </a:cubicBezTo>
                <a:cubicBezTo>
                  <a:pt x="991308" y="159077"/>
                  <a:pt x="992582" y="157626"/>
                  <a:pt x="993219" y="155631"/>
                </a:cubicBezTo>
                <a:cubicBezTo>
                  <a:pt x="993856" y="153637"/>
                  <a:pt x="994177" y="147146"/>
                  <a:pt x="994177" y="136148"/>
                </a:cubicBezTo>
                <a:close/>
                <a:moveTo>
                  <a:pt x="1126498" y="52478"/>
                </a:moveTo>
                <a:lnTo>
                  <a:pt x="1148012" y="52478"/>
                </a:lnTo>
                <a:lnTo>
                  <a:pt x="1148012" y="149299"/>
                </a:lnTo>
                <a:lnTo>
                  <a:pt x="1207660" y="52478"/>
                </a:lnTo>
                <a:lnTo>
                  <a:pt x="1230848" y="52478"/>
                </a:lnTo>
                <a:lnTo>
                  <a:pt x="1230848" y="179417"/>
                </a:lnTo>
                <a:lnTo>
                  <a:pt x="1209330" y="179417"/>
                </a:lnTo>
                <a:lnTo>
                  <a:pt x="1209330" y="83197"/>
                </a:lnTo>
                <a:lnTo>
                  <a:pt x="1149686" y="179417"/>
                </a:lnTo>
                <a:lnTo>
                  <a:pt x="1126498" y="179417"/>
                </a:lnTo>
                <a:close/>
                <a:moveTo>
                  <a:pt x="1263360" y="52478"/>
                </a:moveTo>
                <a:lnTo>
                  <a:pt x="1312963" y="52478"/>
                </a:lnTo>
                <a:cubicBezTo>
                  <a:pt x="1325157" y="52478"/>
                  <a:pt x="1334222" y="53493"/>
                  <a:pt x="1340158" y="55523"/>
                </a:cubicBezTo>
                <a:cubicBezTo>
                  <a:pt x="1346095" y="57553"/>
                  <a:pt x="1351196" y="61283"/>
                  <a:pt x="1355458" y="66697"/>
                </a:cubicBezTo>
                <a:cubicBezTo>
                  <a:pt x="1359724" y="72119"/>
                  <a:pt x="1361856" y="78613"/>
                  <a:pt x="1361856" y="86184"/>
                </a:cubicBezTo>
                <a:cubicBezTo>
                  <a:pt x="1361856" y="92239"/>
                  <a:pt x="1360599" y="97521"/>
                  <a:pt x="1358090" y="102025"/>
                </a:cubicBezTo>
                <a:cubicBezTo>
                  <a:pt x="1355577" y="106524"/>
                  <a:pt x="1351812" y="110293"/>
                  <a:pt x="1346793" y="113317"/>
                </a:cubicBezTo>
                <a:cubicBezTo>
                  <a:pt x="1352769" y="115311"/>
                  <a:pt x="1357730" y="119034"/>
                  <a:pt x="1361672" y="124496"/>
                </a:cubicBezTo>
                <a:cubicBezTo>
                  <a:pt x="1365618" y="129953"/>
                  <a:pt x="1367590" y="136426"/>
                  <a:pt x="1367590" y="143918"/>
                </a:cubicBezTo>
                <a:cubicBezTo>
                  <a:pt x="1366795" y="155949"/>
                  <a:pt x="1362492" y="164873"/>
                  <a:pt x="1354684" y="170691"/>
                </a:cubicBezTo>
                <a:cubicBezTo>
                  <a:pt x="1346873" y="176509"/>
                  <a:pt x="1335517" y="179417"/>
                  <a:pt x="1320618" y="179417"/>
                </a:cubicBezTo>
                <a:lnTo>
                  <a:pt x="1263360" y="179417"/>
                </a:lnTo>
                <a:close/>
                <a:moveTo>
                  <a:pt x="1284876" y="105905"/>
                </a:moveTo>
                <a:lnTo>
                  <a:pt x="1307826" y="105905"/>
                </a:lnTo>
                <a:cubicBezTo>
                  <a:pt x="1316988" y="105905"/>
                  <a:pt x="1323285" y="105425"/>
                  <a:pt x="1326713" y="104472"/>
                </a:cubicBezTo>
                <a:cubicBezTo>
                  <a:pt x="1330139" y="103514"/>
                  <a:pt x="1333206" y="101585"/>
                  <a:pt x="1335917" y="98673"/>
                </a:cubicBezTo>
                <a:cubicBezTo>
                  <a:pt x="1338628" y="95767"/>
                  <a:pt x="1339981" y="92282"/>
                  <a:pt x="1339981" y="88218"/>
                </a:cubicBezTo>
                <a:cubicBezTo>
                  <a:pt x="1339981" y="81522"/>
                  <a:pt x="1337609" y="76861"/>
                  <a:pt x="1332868" y="74232"/>
                </a:cubicBezTo>
                <a:cubicBezTo>
                  <a:pt x="1328127" y="71604"/>
                  <a:pt x="1320020" y="70287"/>
                  <a:pt x="1308543" y="70287"/>
                </a:cubicBezTo>
                <a:lnTo>
                  <a:pt x="1284876" y="70287"/>
                </a:lnTo>
                <a:close/>
                <a:moveTo>
                  <a:pt x="1284876" y="161727"/>
                </a:moveTo>
                <a:lnTo>
                  <a:pt x="1313205" y="161727"/>
                </a:lnTo>
                <a:cubicBezTo>
                  <a:pt x="1325398" y="161727"/>
                  <a:pt x="1333761" y="160311"/>
                  <a:pt x="1338308" y="157482"/>
                </a:cubicBezTo>
                <a:cubicBezTo>
                  <a:pt x="1342848" y="154656"/>
                  <a:pt x="1345238" y="149774"/>
                  <a:pt x="1345479" y="142841"/>
                </a:cubicBezTo>
                <a:cubicBezTo>
                  <a:pt x="1345479" y="138777"/>
                  <a:pt x="1344165" y="135011"/>
                  <a:pt x="1341533" y="131544"/>
                </a:cubicBezTo>
                <a:cubicBezTo>
                  <a:pt x="1338902" y="128081"/>
                  <a:pt x="1335474" y="125885"/>
                  <a:pt x="1331251" y="124967"/>
                </a:cubicBezTo>
                <a:cubicBezTo>
                  <a:pt x="1327032" y="124057"/>
                  <a:pt x="1320257" y="123595"/>
                  <a:pt x="1310934" y="123595"/>
                </a:cubicBezTo>
                <a:lnTo>
                  <a:pt x="1284876" y="123595"/>
                </a:lnTo>
                <a:close/>
                <a:moveTo>
                  <a:pt x="1393899" y="52478"/>
                </a:moveTo>
                <a:lnTo>
                  <a:pt x="1415413" y="52478"/>
                </a:lnTo>
                <a:lnTo>
                  <a:pt x="1415413" y="105307"/>
                </a:lnTo>
                <a:lnTo>
                  <a:pt x="1475061" y="105307"/>
                </a:lnTo>
                <a:lnTo>
                  <a:pt x="1475061" y="52478"/>
                </a:lnTo>
                <a:lnTo>
                  <a:pt x="1496575" y="52478"/>
                </a:lnTo>
                <a:lnTo>
                  <a:pt x="1496575" y="179417"/>
                </a:lnTo>
                <a:lnTo>
                  <a:pt x="1475061" y="179417"/>
                </a:lnTo>
                <a:lnTo>
                  <a:pt x="1475061" y="123117"/>
                </a:lnTo>
                <a:lnTo>
                  <a:pt x="1415413" y="123117"/>
                </a:lnTo>
                <a:lnTo>
                  <a:pt x="1415413" y="179417"/>
                </a:lnTo>
                <a:lnTo>
                  <a:pt x="1393899" y="179417"/>
                </a:lnTo>
                <a:close/>
                <a:moveTo>
                  <a:pt x="1520958" y="115949"/>
                </a:moveTo>
                <a:cubicBezTo>
                  <a:pt x="1520958" y="92441"/>
                  <a:pt x="1527492" y="75024"/>
                  <a:pt x="1540563" y="63710"/>
                </a:cubicBezTo>
                <a:cubicBezTo>
                  <a:pt x="1551478" y="54309"/>
                  <a:pt x="1564788" y="49608"/>
                  <a:pt x="1580484" y="49608"/>
                </a:cubicBezTo>
                <a:cubicBezTo>
                  <a:pt x="1597936" y="49608"/>
                  <a:pt x="1612203" y="55325"/>
                  <a:pt x="1623280" y="66762"/>
                </a:cubicBezTo>
                <a:cubicBezTo>
                  <a:pt x="1634357" y="78195"/>
                  <a:pt x="1639891" y="93993"/>
                  <a:pt x="1639891" y="114156"/>
                </a:cubicBezTo>
                <a:cubicBezTo>
                  <a:pt x="1639891" y="130489"/>
                  <a:pt x="1637442" y="143338"/>
                  <a:pt x="1632543" y="152701"/>
                </a:cubicBezTo>
                <a:cubicBezTo>
                  <a:pt x="1627643" y="162065"/>
                  <a:pt x="1620512" y="169337"/>
                  <a:pt x="1611148" y="174514"/>
                </a:cubicBezTo>
                <a:cubicBezTo>
                  <a:pt x="1601784" y="179694"/>
                  <a:pt x="1591561" y="182286"/>
                  <a:pt x="1580484" y="182286"/>
                </a:cubicBezTo>
                <a:cubicBezTo>
                  <a:pt x="1562718" y="182286"/>
                  <a:pt x="1548353" y="176587"/>
                  <a:pt x="1537395" y="165193"/>
                </a:cubicBezTo>
                <a:cubicBezTo>
                  <a:pt x="1526437" y="153796"/>
                  <a:pt x="1520958" y="137384"/>
                  <a:pt x="1520958" y="115949"/>
                </a:cubicBezTo>
                <a:close/>
                <a:moveTo>
                  <a:pt x="1543072" y="115949"/>
                </a:moveTo>
                <a:cubicBezTo>
                  <a:pt x="1543072" y="132203"/>
                  <a:pt x="1546618" y="144375"/>
                  <a:pt x="1553710" y="152464"/>
                </a:cubicBezTo>
                <a:cubicBezTo>
                  <a:pt x="1560805" y="160550"/>
                  <a:pt x="1569731" y="164596"/>
                  <a:pt x="1580484" y="164596"/>
                </a:cubicBezTo>
                <a:cubicBezTo>
                  <a:pt x="1591165" y="164596"/>
                  <a:pt x="1600050" y="160531"/>
                  <a:pt x="1607141" y="152403"/>
                </a:cubicBezTo>
                <a:cubicBezTo>
                  <a:pt x="1614233" y="144273"/>
                  <a:pt x="1617780" y="131886"/>
                  <a:pt x="1617780" y="115229"/>
                </a:cubicBezTo>
                <a:cubicBezTo>
                  <a:pt x="1617780" y="99533"/>
                  <a:pt x="1614211" y="87638"/>
                  <a:pt x="1607080" y="79553"/>
                </a:cubicBezTo>
                <a:cubicBezTo>
                  <a:pt x="1599949" y="71463"/>
                  <a:pt x="1591082" y="67421"/>
                  <a:pt x="1580484" y="67421"/>
                </a:cubicBezTo>
                <a:cubicBezTo>
                  <a:pt x="1569731" y="67421"/>
                  <a:pt x="1560805" y="71445"/>
                  <a:pt x="1553710" y="79488"/>
                </a:cubicBezTo>
                <a:cubicBezTo>
                  <a:pt x="1546618" y="87537"/>
                  <a:pt x="1543072" y="99691"/>
                  <a:pt x="1543072" y="115949"/>
                </a:cubicBezTo>
                <a:close/>
                <a:moveTo>
                  <a:pt x="1665115" y="52478"/>
                </a:moveTo>
                <a:lnTo>
                  <a:pt x="1686629" y="52478"/>
                </a:lnTo>
                <a:lnTo>
                  <a:pt x="1686629" y="149299"/>
                </a:lnTo>
                <a:lnTo>
                  <a:pt x="1746277" y="52478"/>
                </a:lnTo>
                <a:lnTo>
                  <a:pt x="1769465" y="52478"/>
                </a:lnTo>
                <a:lnTo>
                  <a:pt x="1769465" y="179417"/>
                </a:lnTo>
                <a:lnTo>
                  <a:pt x="1747953" y="179417"/>
                </a:lnTo>
                <a:lnTo>
                  <a:pt x="1747953" y="83197"/>
                </a:lnTo>
                <a:lnTo>
                  <a:pt x="1688303" y="179417"/>
                </a:lnTo>
                <a:lnTo>
                  <a:pt x="1665115" y="179417"/>
                </a:lnTo>
                <a:close/>
                <a:moveTo>
                  <a:pt x="1739819" y="4425"/>
                </a:moveTo>
                <a:lnTo>
                  <a:pt x="1754522" y="4425"/>
                </a:lnTo>
                <a:cubicBezTo>
                  <a:pt x="1753327" y="14386"/>
                  <a:pt x="1749680" y="22032"/>
                  <a:pt x="1743585" y="27375"/>
                </a:cubicBezTo>
                <a:cubicBezTo>
                  <a:pt x="1737490" y="32713"/>
                  <a:pt x="1729380" y="35385"/>
                  <a:pt x="1719259" y="35385"/>
                </a:cubicBezTo>
                <a:cubicBezTo>
                  <a:pt x="1709065" y="35385"/>
                  <a:pt x="1700914" y="32735"/>
                  <a:pt x="1694820" y="27436"/>
                </a:cubicBezTo>
                <a:cubicBezTo>
                  <a:pt x="1688725" y="22133"/>
                  <a:pt x="1685077" y="14464"/>
                  <a:pt x="1683882" y="4425"/>
                </a:cubicBezTo>
                <a:lnTo>
                  <a:pt x="1698581" y="4425"/>
                </a:lnTo>
                <a:cubicBezTo>
                  <a:pt x="1699701" y="9843"/>
                  <a:pt x="1701911" y="13889"/>
                  <a:pt x="1705219" y="16556"/>
                </a:cubicBezTo>
                <a:cubicBezTo>
                  <a:pt x="1708524" y="19228"/>
                  <a:pt x="1712966" y="20561"/>
                  <a:pt x="1718543" y="20561"/>
                </a:cubicBezTo>
                <a:cubicBezTo>
                  <a:pt x="1725002" y="20561"/>
                  <a:pt x="1729880" y="19268"/>
                  <a:pt x="1733189" y="16675"/>
                </a:cubicBezTo>
                <a:cubicBezTo>
                  <a:pt x="1736493" y="14087"/>
                  <a:pt x="1738707" y="10001"/>
                  <a:pt x="1739819" y="4425"/>
                </a:cubicBezTo>
                <a:close/>
                <a:moveTo>
                  <a:pt x="1858274" y="52478"/>
                </a:moveTo>
                <a:lnTo>
                  <a:pt x="1961432" y="52478"/>
                </a:lnTo>
                <a:lnTo>
                  <a:pt x="1961432" y="70287"/>
                </a:lnTo>
                <a:lnTo>
                  <a:pt x="1920551" y="70287"/>
                </a:lnTo>
                <a:lnTo>
                  <a:pt x="1920551" y="179417"/>
                </a:lnTo>
                <a:lnTo>
                  <a:pt x="1899155" y="179417"/>
                </a:lnTo>
                <a:lnTo>
                  <a:pt x="1899155" y="70287"/>
                </a:lnTo>
                <a:lnTo>
                  <a:pt x="1858274" y="70287"/>
                </a:lnTo>
                <a:close/>
                <a:moveTo>
                  <a:pt x="2066440" y="138539"/>
                </a:moveTo>
                <a:lnTo>
                  <a:pt x="2088670" y="141285"/>
                </a:lnTo>
                <a:cubicBezTo>
                  <a:pt x="2085168" y="154275"/>
                  <a:pt x="2078673" y="164355"/>
                  <a:pt x="2069188" y="171525"/>
                </a:cubicBezTo>
                <a:cubicBezTo>
                  <a:pt x="2059704" y="178701"/>
                  <a:pt x="2047591" y="182286"/>
                  <a:pt x="2032849" y="182286"/>
                </a:cubicBezTo>
                <a:cubicBezTo>
                  <a:pt x="2014283" y="182286"/>
                  <a:pt x="1999560" y="176570"/>
                  <a:pt x="1988687" y="165132"/>
                </a:cubicBezTo>
                <a:cubicBezTo>
                  <a:pt x="1977808" y="153694"/>
                  <a:pt x="1972369" y="137661"/>
                  <a:pt x="1972369" y="117022"/>
                </a:cubicBezTo>
                <a:cubicBezTo>
                  <a:pt x="1972369" y="95667"/>
                  <a:pt x="1977866" y="79088"/>
                  <a:pt x="1988864" y="67295"/>
                </a:cubicBezTo>
                <a:cubicBezTo>
                  <a:pt x="1999862" y="55504"/>
                  <a:pt x="2014125" y="49608"/>
                  <a:pt x="2031654" y="49608"/>
                </a:cubicBezTo>
                <a:cubicBezTo>
                  <a:pt x="2048627" y="49608"/>
                  <a:pt x="2062495" y="55382"/>
                  <a:pt x="2073255" y="66938"/>
                </a:cubicBezTo>
                <a:cubicBezTo>
                  <a:pt x="2084012" y="78491"/>
                  <a:pt x="2089391" y="94749"/>
                  <a:pt x="2089391" y="115707"/>
                </a:cubicBezTo>
                <a:cubicBezTo>
                  <a:pt x="2089391" y="116986"/>
                  <a:pt x="2089350" y="118898"/>
                  <a:pt x="2089268" y="121447"/>
                </a:cubicBezTo>
                <a:lnTo>
                  <a:pt x="1994602" y="121447"/>
                </a:lnTo>
                <a:cubicBezTo>
                  <a:pt x="1995402" y="135389"/>
                  <a:pt x="1999344" y="146067"/>
                  <a:pt x="2006439" y="153475"/>
                </a:cubicBezTo>
                <a:cubicBezTo>
                  <a:pt x="2013527" y="160891"/>
                  <a:pt x="2022373" y="164596"/>
                  <a:pt x="2032967" y="164596"/>
                </a:cubicBezTo>
                <a:cubicBezTo>
                  <a:pt x="2040863" y="164596"/>
                  <a:pt x="2047594" y="162526"/>
                  <a:pt x="2053174" y="158382"/>
                </a:cubicBezTo>
                <a:cubicBezTo>
                  <a:pt x="2058751" y="154235"/>
                  <a:pt x="2063175" y="147625"/>
                  <a:pt x="2066440" y="138539"/>
                </a:cubicBezTo>
                <a:close/>
                <a:moveTo>
                  <a:pt x="1995798" y="103752"/>
                </a:moveTo>
                <a:lnTo>
                  <a:pt x="2066678" y="103752"/>
                </a:lnTo>
                <a:cubicBezTo>
                  <a:pt x="2065724" y="93079"/>
                  <a:pt x="2063013" y="85069"/>
                  <a:pt x="2058553" y="79730"/>
                </a:cubicBezTo>
                <a:cubicBezTo>
                  <a:pt x="2051698" y="71445"/>
                  <a:pt x="2042810" y="67299"/>
                  <a:pt x="2031895" y="67299"/>
                </a:cubicBezTo>
                <a:cubicBezTo>
                  <a:pt x="2022012" y="67299"/>
                  <a:pt x="2013708" y="70607"/>
                  <a:pt x="2006975" y="77220"/>
                </a:cubicBezTo>
                <a:cubicBezTo>
                  <a:pt x="2000239" y="83829"/>
                  <a:pt x="1996514" y="92679"/>
                  <a:pt x="1995798" y="103752"/>
                </a:cubicBezTo>
                <a:close/>
                <a:moveTo>
                  <a:pt x="2115689" y="228065"/>
                </a:moveTo>
                <a:lnTo>
                  <a:pt x="2115689" y="52478"/>
                </a:lnTo>
                <a:lnTo>
                  <a:pt x="2135290" y="52478"/>
                </a:lnTo>
                <a:lnTo>
                  <a:pt x="2135290" y="68973"/>
                </a:lnTo>
                <a:cubicBezTo>
                  <a:pt x="2139913" y="62515"/>
                  <a:pt x="2145132" y="57672"/>
                  <a:pt x="2150950" y="54446"/>
                </a:cubicBezTo>
                <a:cubicBezTo>
                  <a:pt x="2156768" y="51221"/>
                  <a:pt x="2163820" y="49608"/>
                  <a:pt x="2172107" y="49608"/>
                </a:cubicBezTo>
                <a:cubicBezTo>
                  <a:pt x="2182944" y="49608"/>
                  <a:pt x="2192504" y="52394"/>
                  <a:pt x="2200793" y="57975"/>
                </a:cubicBezTo>
                <a:cubicBezTo>
                  <a:pt x="2209083" y="63555"/>
                  <a:pt x="2215340" y="71420"/>
                  <a:pt x="2219559" y="81580"/>
                </a:cubicBezTo>
                <a:cubicBezTo>
                  <a:pt x="2223782" y="91743"/>
                  <a:pt x="2225895" y="102878"/>
                  <a:pt x="2225895" y="114991"/>
                </a:cubicBezTo>
                <a:cubicBezTo>
                  <a:pt x="2225895" y="127981"/>
                  <a:pt x="2223566" y="139676"/>
                  <a:pt x="2218904" y="150074"/>
                </a:cubicBezTo>
                <a:cubicBezTo>
                  <a:pt x="2214242" y="160470"/>
                  <a:pt x="2207470" y="168437"/>
                  <a:pt x="2198585" y="173977"/>
                </a:cubicBezTo>
                <a:cubicBezTo>
                  <a:pt x="2189696" y="179517"/>
                  <a:pt x="2180354" y="182286"/>
                  <a:pt x="2170549" y="182286"/>
                </a:cubicBezTo>
                <a:cubicBezTo>
                  <a:pt x="2163381" y="182286"/>
                  <a:pt x="2156944" y="180771"/>
                  <a:pt x="2151249" y="177747"/>
                </a:cubicBezTo>
                <a:cubicBezTo>
                  <a:pt x="2145550" y="174719"/>
                  <a:pt x="2140870" y="170893"/>
                  <a:pt x="2137202" y="166270"/>
                </a:cubicBezTo>
                <a:lnTo>
                  <a:pt x="2137202" y="228065"/>
                </a:lnTo>
                <a:close/>
                <a:moveTo>
                  <a:pt x="2135172" y="116665"/>
                </a:moveTo>
                <a:cubicBezTo>
                  <a:pt x="2135172" y="132999"/>
                  <a:pt x="2138480" y="145072"/>
                  <a:pt x="2145093" y="152878"/>
                </a:cubicBezTo>
                <a:cubicBezTo>
                  <a:pt x="2151706" y="160690"/>
                  <a:pt x="2159713" y="164596"/>
                  <a:pt x="2169116" y="164596"/>
                </a:cubicBezTo>
                <a:cubicBezTo>
                  <a:pt x="2178680" y="164596"/>
                  <a:pt x="2186867" y="160550"/>
                  <a:pt x="2193682" y="152464"/>
                </a:cubicBezTo>
                <a:cubicBezTo>
                  <a:pt x="2200493" y="144375"/>
                  <a:pt x="2203899" y="131847"/>
                  <a:pt x="2203899" y="114873"/>
                </a:cubicBezTo>
                <a:cubicBezTo>
                  <a:pt x="2203899" y="98698"/>
                  <a:pt x="2200573" y="86584"/>
                  <a:pt x="2193919" y="78534"/>
                </a:cubicBezTo>
                <a:cubicBezTo>
                  <a:pt x="2187267" y="70484"/>
                  <a:pt x="2179314" y="66459"/>
                  <a:pt x="2170074" y="66459"/>
                </a:cubicBezTo>
                <a:cubicBezTo>
                  <a:pt x="2160908" y="66459"/>
                  <a:pt x="2152800" y="70744"/>
                  <a:pt x="2145752" y="79308"/>
                </a:cubicBezTo>
                <a:cubicBezTo>
                  <a:pt x="2138700" y="87879"/>
                  <a:pt x="2135172" y="100332"/>
                  <a:pt x="2135172" y="116665"/>
                </a:cubicBezTo>
                <a:close/>
                <a:moveTo>
                  <a:pt x="2251206" y="52478"/>
                </a:moveTo>
                <a:lnTo>
                  <a:pt x="2284672" y="52478"/>
                </a:lnTo>
                <a:lnTo>
                  <a:pt x="2318022" y="154077"/>
                </a:lnTo>
                <a:lnTo>
                  <a:pt x="2355077" y="52478"/>
                </a:lnTo>
                <a:lnTo>
                  <a:pt x="2386034" y="52478"/>
                </a:lnTo>
                <a:lnTo>
                  <a:pt x="2386034" y="179417"/>
                </a:lnTo>
                <a:lnTo>
                  <a:pt x="2364520" y="179417"/>
                </a:lnTo>
                <a:lnTo>
                  <a:pt x="2364520" y="77220"/>
                </a:lnTo>
                <a:lnTo>
                  <a:pt x="2326990" y="179417"/>
                </a:lnTo>
                <a:lnTo>
                  <a:pt x="2307744" y="179417"/>
                </a:lnTo>
                <a:lnTo>
                  <a:pt x="2272245" y="72321"/>
                </a:lnTo>
                <a:lnTo>
                  <a:pt x="2272245" y="179417"/>
                </a:lnTo>
                <a:lnTo>
                  <a:pt x="2251206" y="179417"/>
                </a:lnTo>
                <a:close/>
                <a:moveTo>
                  <a:pt x="2418905" y="52478"/>
                </a:moveTo>
                <a:lnTo>
                  <a:pt x="2440422" y="52478"/>
                </a:lnTo>
                <a:lnTo>
                  <a:pt x="2440422" y="149299"/>
                </a:lnTo>
                <a:lnTo>
                  <a:pt x="2500068" y="52478"/>
                </a:lnTo>
                <a:lnTo>
                  <a:pt x="2523254" y="52478"/>
                </a:lnTo>
                <a:lnTo>
                  <a:pt x="2523254" y="179417"/>
                </a:lnTo>
                <a:lnTo>
                  <a:pt x="2501742" y="179417"/>
                </a:lnTo>
                <a:lnTo>
                  <a:pt x="2501742" y="83197"/>
                </a:lnTo>
                <a:lnTo>
                  <a:pt x="2442096" y="179417"/>
                </a:lnTo>
                <a:lnTo>
                  <a:pt x="2418905" y="179417"/>
                </a:lnTo>
                <a:close/>
                <a:moveTo>
                  <a:pt x="2555770" y="52478"/>
                </a:moveTo>
                <a:lnTo>
                  <a:pt x="2577288" y="52478"/>
                </a:lnTo>
                <a:lnTo>
                  <a:pt x="2577288" y="105307"/>
                </a:lnTo>
                <a:lnTo>
                  <a:pt x="2636932" y="105307"/>
                </a:lnTo>
                <a:lnTo>
                  <a:pt x="2636932" y="52478"/>
                </a:lnTo>
                <a:lnTo>
                  <a:pt x="2658446" y="52478"/>
                </a:lnTo>
                <a:lnTo>
                  <a:pt x="2658446" y="179417"/>
                </a:lnTo>
                <a:lnTo>
                  <a:pt x="2636932" y="179417"/>
                </a:lnTo>
                <a:lnTo>
                  <a:pt x="2636932" y="123117"/>
                </a:lnTo>
                <a:lnTo>
                  <a:pt x="2577288" y="123117"/>
                </a:lnTo>
                <a:lnTo>
                  <a:pt x="2577288" y="179417"/>
                </a:lnTo>
                <a:lnTo>
                  <a:pt x="2555770" y="179417"/>
                </a:lnTo>
                <a:close/>
                <a:moveTo>
                  <a:pt x="2773674" y="163757"/>
                </a:moveTo>
                <a:cubicBezTo>
                  <a:pt x="2765708" y="170532"/>
                  <a:pt x="2758037" y="175316"/>
                  <a:pt x="2750663" y="178102"/>
                </a:cubicBezTo>
                <a:cubicBezTo>
                  <a:pt x="2743295" y="180889"/>
                  <a:pt x="2735389" y="182286"/>
                  <a:pt x="2726939" y="182286"/>
                </a:cubicBezTo>
                <a:cubicBezTo>
                  <a:pt x="2712996" y="182286"/>
                  <a:pt x="2702276" y="178877"/>
                  <a:pt x="2694784" y="172066"/>
                </a:cubicBezTo>
                <a:cubicBezTo>
                  <a:pt x="2687297" y="165254"/>
                  <a:pt x="2683549" y="156546"/>
                  <a:pt x="2683549" y="145947"/>
                </a:cubicBezTo>
                <a:cubicBezTo>
                  <a:pt x="2683549" y="139735"/>
                  <a:pt x="2684963" y="134054"/>
                  <a:pt x="2687793" y="128917"/>
                </a:cubicBezTo>
                <a:cubicBezTo>
                  <a:pt x="2690623" y="123779"/>
                  <a:pt x="2694327" y="119653"/>
                  <a:pt x="2698909" y="116547"/>
                </a:cubicBezTo>
                <a:cubicBezTo>
                  <a:pt x="2703493" y="113437"/>
                  <a:pt x="2708651" y="111086"/>
                  <a:pt x="2714389" y="109495"/>
                </a:cubicBezTo>
                <a:cubicBezTo>
                  <a:pt x="2718610" y="108375"/>
                  <a:pt x="2724985" y="107301"/>
                  <a:pt x="2733513" y="106265"/>
                </a:cubicBezTo>
                <a:cubicBezTo>
                  <a:pt x="2750883" y="104195"/>
                  <a:pt x="2763677" y="101722"/>
                  <a:pt x="2771882" y="98852"/>
                </a:cubicBezTo>
                <a:cubicBezTo>
                  <a:pt x="2771965" y="95904"/>
                  <a:pt x="2772004" y="94036"/>
                  <a:pt x="2772004" y="93236"/>
                </a:cubicBezTo>
                <a:cubicBezTo>
                  <a:pt x="2772004" y="84471"/>
                  <a:pt x="2769970" y="78297"/>
                  <a:pt x="2765902" y="74711"/>
                </a:cubicBezTo>
                <a:cubicBezTo>
                  <a:pt x="2760405" y="69848"/>
                  <a:pt x="2752237" y="67421"/>
                  <a:pt x="2741401" y="67421"/>
                </a:cubicBezTo>
                <a:cubicBezTo>
                  <a:pt x="2731280" y="67421"/>
                  <a:pt x="2723814" y="69192"/>
                  <a:pt x="2718991" y="72734"/>
                </a:cubicBezTo>
                <a:cubicBezTo>
                  <a:pt x="2714170" y="76284"/>
                  <a:pt x="2710602" y="82559"/>
                  <a:pt x="2708295" y="91562"/>
                </a:cubicBezTo>
                <a:lnTo>
                  <a:pt x="2687257" y="88697"/>
                </a:lnTo>
                <a:cubicBezTo>
                  <a:pt x="2689169" y="79690"/>
                  <a:pt x="2692314" y="72421"/>
                  <a:pt x="2696696" y="66881"/>
                </a:cubicBezTo>
                <a:cubicBezTo>
                  <a:pt x="2701081" y="61340"/>
                  <a:pt x="2707413" y="57078"/>
                  <a:pt x="2715704" y="54089"/>
                </a:cubicBezTo>
                <a:cubicBezTo>
                  <a:pt x="2723990" y="51102"/>
                  <a:pt x="2733596" y="49608"/>
                  <a:pt x="2744507" y="49608"/>
                </a:cubicBezTo>
                <a:cubicBezTo>
                  <a:pt x="2755343" y="49608"/>
                  <a:pt x="2764153" y="50887"/>
                  <a:pt x="2770927" y="53436"/>
                </a:cubicBezTo>
                <a:cubicBezTo>
                  <a:pt x="2777699" y="55980"/>
                  <a:pt x="2782683" y="59187"/>
                  <a:pt x="2785868" y="63054"/>
                </a:cubicBezTo>
                <a:cubicBezTo>
                  <a:pt x="2789058" y="66920"/>
                  <a:pt x="2791286" y="71802"/>
                  <a:pt x="2792560" y="77699"/>
                </a:cubicBezTo>
                <a:cubicBezTo>
                  <a:pt x="2793280" y="81364"/>
                  <a:pt x="2793636" y="87973"/>
                  <a:pt x="2793636" y="97539"/>
                </a:cubicBezTo>
                <a:lnTo>
                  <a:pt x="2793636" y="126227"/>
                </a:lnTo>
                <a:cubicBezTo>
                  <a:pt x="2793636" y="146228"/>
                  <a:pt x="2794097" y="158878"/>
                  <a:pt x="2795016" y="164178"/>
                </a:cubicBezTo>
                <a:cubicBezTo>
                  <a:pt x="2795926" y="169480"/>
                  <a:pt x="2797741" y="174557"/>
                  <a:pt x="2800449" y="179417"/>
                </a:cubicBezTo>
                <a:lnTo>
                  <a:pt x="2777977" y="179417"/>
                </a:lnTo>
                <a:cubicBezTo>
                  <a:pt x="2775744" y="174957"/>
                  <a:pt x="2774312" y="169737"/>
                  <a:pt x="2773674" y="163757"/>
                </a:cubicBezTo>
                <a:close/>
                <a:moveTo>
                  <a:pt x="2771882" y="115707"/>
                </a:moveTo>
                <a:cubicBezTo>
                  <a:pt x="2764073" y="118898"/>
                  <a:pt x="2752355" y="121604"/>
                  <a:pt x="2736739" y="123837"/>
                </a:cubicBezTo>
                <a:cubicBezTo>
                  <a:pt x="2727893" y="125111"/>
                  <a:pt x="2721640" y="126544"/>
                  <a:pt x="2717972" y="128138"/>
                </a:cubicBezTo>
                <a:cubicBezTo>
                  <a:pt x="2714307" y="129733"/>
                  <a:pt x="2711481" y="132066"/>
                  <a:pt x="2709490" y="135129"/>
                </a:cubicBezTo>
                <a:cubicBezTo>
                  <a:pt x="2707496" y="138201"/>
                  <a:pt x="2706503" y="141607"/>
                  <a:pt x="2706503" y="145351"/>
                </a:cubicBezTo>
                <a:cubicBezTo>
                  <a:pt x="2706503" y="151092"/>
                  <a:pt x="2708669" y="155870"/>
                  <a:pt x="2713014" y="159697"/>
                </a:cubicBezTo>
                <a:cubicBezTo>
                  <a:pt x="2717356" y="163519"/>
                  <a:pt x="2723710" y="165430"/>
                  <a:pt x="2732081" y="165430"/>
                </a:cubicBezTo>
                <a:cubicBezTo>
                  <a:pt x="2740363" y="165430"/>
                  <a:pt x="2747737" y="163621"/>
                  <a:pt x="2754191" y="159991"/>
                </a:cubicBezTo>
                <a:cubicBezTo>
                  <a:pt x="2760647" y="156370"/>
                  <a:pt x="2765388" y="151406"/>
                  <a:pt x="2768419" y="145113"/>
                </a:cubicBezTo>
                <a:cubicBezTo>
                  <a:pt x="2770727" y="140249"/>
                  <a:pt x="2771882" y="133081"/>
                  <a:pt x="2771882" y="123595"/>
                </a:cubicBezTo>
                <a:close/>
                <a:moveTo>
                  <a:pt x="2837506" y="52478"/>
                </a:moveTo>
                <a:lnTo>
                  <a:pt x="2937432" y="52478"/>
                </a:lnTo>
                <a:lnTo>
                  <a:pt x="2937432" y="179417"/>
                </a:lnTo>
                <a:lnTo>
                  <a:pt x="2916036" y="179417"/>
                </a:lnTo>
                <a:lnTo>
                  <a:pt x="2916036" y="70287"/>
                </a:lnTo>
                <a:lnTo>
                  <a:pt x="2859019" y="70287"/>
                </a:lnTo>
                <a:lnTo>
                  <a:pt x="2859019" y="133521"/>
                </a:lnTo>
                <a:cubicBezTo>
                  <a:pt x="2859019" y="148263"/>
                  <a:pt x="2858541" y="157982"/>
                  <a:pt x="2857587" y="162685"/>
                </a:cubicBezTo>
                <a:cubicBezTo>
                  <a:pt x="2856629" y="167386"/>
                  <a:pt x="2854002" y="171494"/>
                  <a:pt x="2849699" y="174996"/>
                </a:cubicBezTo>
                <a:cubicBezTo>
                  <a:pt x="2845397" y="178499"/>
                  <a:pt x="2839180" y="180255"/>
                  <a:pt x="2831052" y="180255"/>
                </a:cubicBezTo>
                <a:cubicBezTo>
                  <a:pt x="2826033" y="180255"/>
                  <a:pt x="2820252" y="179935"/>
                  <a:pt x="2813718" y="179298"/>
                </a:cubicBezTo>
                <a:lnTo>
                  <a:pt x="2813718" y="161367"/>
                </a:lnTo>
                <a:lnTo>
                  <a:pt x="2823164" y="161367"/>
                </a:lnTo>
                <a:cubicBezTo>
                  <a:pt x="2827624" y="161367"/>
                  <a:pt x="2830814" y="160909"/>
                  <a:pt x="2832726" y="159991"/>
                </a:cubicBezTo>
                <a:cubicBezTo>
                  <a:pt x="2834637" y="159077"/>
                  <a:pt x="2835912" y="157626"/>
                  <a:pt x="2836548" y="155631"/>
                </a:cubicBezTo>
                <a:cubicBezTo>
                  <a:pt x="2837186" y="153637"/>
                  <a:pt x="2837506" y="147146"/>
                  <a:pt x="2837506" y="136148"/>
                </a:cubicBezTo>
                <a:close/>
                <a:moveTo>
                  <a:pt x="3037839" y="52478"/>
                </a:moveTo>
                <a:lnTo>
                  <a:pt x="3059353" y="52478"/>
                </a:lnTo>
                <a:lnTo>
                  <a:pt x="3059353" y="149299"/>
                </a:lnTo>
                <a:lnTo>
                  <a:pt x="3119001" y="52478"/>
                </a:lnTo>
                <a:lnTo>
                  <a:pt x="3142189" y="52478"/>
                </a:lnTo>
                <a:lnTo>
                  <a:pt x="3142189" y="179417"/>
                </a:lnTo>
                <a:lnTo>
                  <a:pt x="3120671" y="179417"/>
                </a:lnTo>
                <a:lnTo>
                  <a:pt x="3120671" y="83197"/>
                </a:lnTo>
                <a:lnTo>
                  <a:pt x="3061027" y="179417"/>
                </a:lnTo>
                <a:lnTo>
                  <a:pt x="3037839" y="179417"/>
                </a:lnTo>
                <a:close/>
                <a:moveTo>
                  <a:pt x="3243191" y="52478"/>
                </a:moveTo>
                <a:lnTo>
                  <a:pt x="3276659" y="52478"/>
                </a:lnTo>
                <a:lnTo>
                  <a:pt x="3310009" y="154077"/>
                </a:lnTo>
                <a:lnTo>
                  <a:pt x="3347064" y="52478"/>
                </a:lnTo>
                <a:lnTo>
                  <a:pt x="3378022" y="52478"/>
                </a:lnTo>
                <a:lnTo>
                  <a:pt x="3378022" y="179417"/>
                </a:lnTo>
                <a:lnTo>
                  <a:pt x="3356504" y="179417"/>
                </a:lnTo>
                <a:lnTo>
                  <a:pt x="3356504" y="77220"/>
                </a:lnTo>
                <a:lnTo>
                  <a:pt x="3318974" y="179417"/>
                </a:lnTo>
                <a:lnTo>
                  <a:pt x="3299732" y="179417"/>
                </a:lnTo>
                <a:lnTo>
                  <a:pt x="3264228" y="72321"/>
                </a:lnTo>
                <a:lnTo>
                  <a:pt x="3264228" y="179417"/>
                </a:lnTo>
                <a:lnTo>
                  <a:pt x="3243191" y="179417"/>
                </a:lnTo>
                <a:close/>
                <a:moveTo>
                  <a:pt x="3402883" y="115949"/>
                </a:moveTo>
                <a:cubicBezTo>
                  <a:pt x="3402883" y="92441"/>
                  <a:pt x="3409417" y="75024"/>
                  <a:pt x="3422484" y="63710"/>
                </a:cubicBezTo>
                <a:cubicBezTo>
                  <a:pt x="3433404" y="54309"/>
                  <a:pt x="3446710" y="49608"/>
                  <a:pt x="3462409" y="49608"/>
                </a:cubicBezTo>
                <a:cubicBezTo>
                  <a:pt x="3479862" y="49608"/>
                  <a:pt x="3494129" y="55325"/>
                  <a:pt x="3505202" y="66762"/>
                </a:cubicBezTo>
                <a:cubicBezTo>
                  <a:pt x="3516279" y="78195"/>
                  <a:pt x="3521816" y="93993"/>
                  <a:pt x="3521816" y="114156"/>
                </a:cubicBezTo>
                <a:cubicBezTo>
                  <a:pt x="3521816" y="130489"/>
                  <a:pt x="3519368" y="143338"/>
                  <a:pt x="3514468" y="152701"/>
                </a:cubicBezTo>
                <a:cubicBezTo>
                  <a:pt x="3509568" y="162065"/>
                  <a:pt x="3502437" y="169337"/>
                  <a:pt x="3493070" y="174514"/>
                </a:cubicBezTo>
                <a:cubicBezTo>
                  <a:pt x="3483706" y="179694"/>
                  <a:pt x="3473482" y="182286"/>
                  <a:pt x="3462409" y="182286"/>
                </a:cubicBezTo>
                <a:cubicBezTo>
                  <a:pt x="3444640" y="182286"/>
                  <a:pt x="3430275" y="176587"/>
                  <a:pt x="3419321" y="165193"/>
                </a:cubicBezTo>
                <a:cubicBezTo>
                  <a:pt x="3408358" y="153796"/>
                  <a:pt x="3402883" y="137384"/>
                  <a:pt x="3402883" y="115949"/>
                </a:cubicBezTo>
                <a:close/>
                <a:moveTo>
                  <a:pt x="3424994" y="115949"/>
                </a:moveTo>
                <a:cubicBezTo>
                  <a:pt x="3424994" y="132203"/>
                  <a:pt x="3428540" y="144375"/>
                  <a:pt x="3435635" y="152464"/>
                </a:cubicBezTo>
                <a:cubicBezTo>
                  <a:pt x="3442727" y="160550"/>
                  <a:pt x="3451652" y="164596"/>
                  <a:pt x="3462409" y="164596"/>
                </a:cubicBezTo>
                <a:cubicBezTo>
                  <a:pt x="3473086" y="164596"/>
                  <a:pt x="3481971" y="160531"/>
                  <a:pt x="3489067" y="152403"/>
                </a:cubicBezTo>
                <a:cubicBezTo>
                  <a:pt x="3496155" y="144273"/>
                  <a:pt x="3499702" y="131886"/>
                  <a:pt x="3499702" y="115229"/>
                </a:cubicBezTo>
                <a:cubicBezTo>
                  <a:pt x="3499702" y="99533"/>
                  <a:pt x="3496137" y="87638"/>
                  <a:pt x="3489006" y="79553"/>
                </a:cubicBezTo>
                <a:cubicBezTo>
                  <a:pt x="3481873" y="71463"/>
                  <a:pt x="3473008" y="67421"/>
                  <a:pt x="3462409" y="67421"/>
                </a:cubicBezTo>
                <a:cubicBezTo>
                  <a:pt x="3451652" y="67421"/>
                  <a:pt x="3442727" y="71445"/>
                  <a:pt x="3435635" y="79488"/>
                </a:cubicBezTo>
                <a:cubicBezTo>
                  <a:pt x="3428540" y="87537"/>
                  <a:pt x="3424994" y="99691"/>
                  <a:pt x="3424994" y="115949"/>
                </a:cubicBezTo>
                <a:close/>
                <a:moveTo>
                  <a:pt x="3547037" y="228065"/>
                </a:moveTo>
                <a:lnTo>
                  <a:pt x="3547037" y="52478"/>
                </a:lnTo>
                <a:lnTo>
                  <a:pt x="3566643" y="52478"/>
                </a:lnTo>
                <a:lnTo>
                  <a:pt x="3566643" y="68973"/>
                </a:lnTo>
                <a:cubicBezTo>
                  <a:pt x="3571266" y="62515"/>
                  <a:pt x="3576486" y="57672"/>
                  <a:pt x="3582304" y="54446"/>
                </a:cubicBezTo>
                <a:cubicBezTo>
                  <a:pt x="3588120" y="51221"/>
                  <a:pt x="3595170" y="49608"/>
                  <a:pt x="3603457" y="49608"/>
                </a:cubicBezTo>
                <a:cubicBezTo>
                  <a:pt x="3614296" y="49608"/>
                  <a:pt x="3623854" y="52394"/>
                  <a:pt x="3632145" y="57975"/>
                </a:cubicBezTo>
                <a:cubicBezTo>
                  <a:pt x="3640433" y="63555"/>
                  <a:pt x="3646689" y="71420"/>
                  <a:pt x="3650911" y="81580"/>
                </a:cubicBezTo>
                <a:cubicBezTo>
                  <a:pt x="3655131" y="91743"/>
                  <a:pt x="3657244" y="102878"/>
                  <a:pt x="3657244" y="114991"/>
                </a:cubicBezTo>
                <a:cubicBezTo>
                  <a:pt x="3657244" y="127981"/>
                  <a:pt x="3654915" y="139676"/>
                  <a:pt x="3650256" y="150074"/>
                </a:cubicBezTo>
                <a:cubicBezTo>
                  <a:pt x="3645594" y="160470"/>
                  <a:pt x="3638820" y="168437"/>
                  <a:pt x="3629935" y="173977"/>
                </a:cubicBezTo>
                <a:cubicBezTo>
                  <a:pt x="3621050" y="179517"/>
                  <a:pt x="3611704" y="182286"/>
                  <a:pt x="3601901" y="182286"/>
                </a:cubicBezTo>
                <a:cubicBezTo>
                  <a:pt x="3594731" y="182286"/>
                  <a:pt x="3588297" y="180771"/>
                  <a:pt x="3582598" y="177747"/>
                </a:cubicBezTo>
                <a:cubicBezTo>
                  <a:pt x="3576900" y="174719"/>
                  <a:pt x="3572220" y="170893"/>
                  <a:pt x="3568555" y="166270"/>
                </a:cubicBezTo>
                <a:lnTo>
                  <a:pt x="3568555" y="228065"/>
                </a:lnTo>
                <a:close/>
                <a:moveTo>
                  <a:pt x="3566524" y="116665"/>
                </a:moveTo>
                <a:cubicBezTo>
                  <a:pt x="3566524" y="132999"/>
                  <a:pt x="3569828" y="145072"/>
                  <a:pt x="3576447" y="152878"/>
                </a:cubicBezTo>
                <a:cubicBezTo>
                  <a:pt x="3583056" y="160690"/>
                  <a:pt x="3591066" y="164596"/>
                  <a:pt x="3600465" y="164596"/>
                </a:cubicBezTo>
                <a:cubicBezTo>
                  <a:pt x="3610030" y="164596"/>
                  <a:pt x="3618220" y="160550"/>
                  <a:pt x="3625032" y="152464"/>
                </a:cubicBezTo>
                <a:cubicBezTo>
                  <a:pt x="3631843" y="144375"/>
                  <a:pt x="3635253" y="131847"/>
                  <a:pt x="3635253" y="114873"/>
                </a:cubicBezTo>
                <a:cubicBezTo>
                  <a:pt x="3635253" y="98698"/>
                  <a:pt x="3631925" y="86584"/>
                  <a:pt x="3625269" y="78534"/>
                </a:cubicBezTo>
                <a:cubicBezTo>
                  <a:pt x="3618617" y="70484"/>
                  <a:pt x="3610668" y="66459"/>
                  <a:pt x="3601422" y="66459"/>
                </a:cubicBezTo>
                <a:cubicBezTo>
                  <a:pt x="3592260" y="66459"/>
                  <a:pt x="3584154" y="70744"/>
                  <a:pt x="3577100" y="79308"/>
                </a:cubicBezTo>
                <a:cubicBezTo>
                  <a:pt x="3570048" y="87879"/>
                  <a:pt x="3566524" y="100332"/>
                  <a:pt x="3566524" y="116665"/>
                </a:cubicBezTo>
                <a:close/>
                <a:moveTo>
                  <a:pt x="3766018" y="132923"/>
                </a:moveTo>
                <a:lnTo>
                  <a:pt x="3787175" y="135669"/>
                </a:lnTo>
                <a:cubicBezTo>
                  <a:pt x="3784867" y="150253"/>
                  <a:pt x="3778949" y="161669"/>
                  <a:pt x="3769428" y="169916"/>
                </a:cubicBezTo>
                <a:cubicBezTo>
                  <a:pt x="3759902" y="178161"/>
                  <a:pt x="3748209" y="182286"/>
                  <a:pt x="3734342" y="182286"/>
                </a:cubicBezTo>
                <a:cubicBezTo>
                  <a:pt x="3716972" y="182286"/>
                  <a:pt x="3703007" y="176609"/>
                  <a:pt x="3692448" y="165251"/>
                </a:cubicBezTo>
                <a:cubicBezTo>
                  <a:pt x="3681889" y="153897"/>
                  <a:pt x="3676609" y="137621"/>
                  <a:pt x="3676609" y="116424"/>
                </a:cubicBezTo>
                <a:cubicBezTo>
                  <a:pt x="3676609" y="102719"/>
                  <a:pt x="3678881" y="90728"/>
                  <a:pt x="3683424" y="80446"/>
                </a:cubicBezTo>
                <a:cubicBezTo>
                  <a:pt x="3687967" y="70164"/>
                  <a:pt x="3694879" y="62453"/>
                  <a:pt x="3704167" y="57315"/>
                </a:cubicBezTo>
                <a:cubicBezTo>
                  <a:pt x="3713448" y="52174"/>
                  <a:pt x="3723549" y="49608"/>
                  <a:pt x="3734461" y="49608"/>
                </a:cubicBezTo>
                <a:cubicBezTo>
                  <a:pt x="3748248" y="49608"/>
                  <a:pt x="3759523" y="53093"/>
                  <a:pt x="3768290" y="60070"/>
                </a:cubicBezTo>
                <a:cubicBezTo>
                  <a:pt x="3777056" y="67042"/>
                  <a:pt x="3782676" y="76943"/>
                  <a:pt x="3785146" y="89770"/>
                </a:cubicBezTo>
                <a:lnTo>
                  <a:pt x="3764229" y="92999"/>
                </a:lnTo>
                <a:cubicBezTo>
                  <a:pt x="3762235" y="84471"/>
                  <a:pt x="3758711" y="78056"/>
                  <a:pt x="3753648" y="73753"/>
                </a:cubicBezTo>
                <a:cubicBezTo>
                  <a:pt x="3748587" y="69452"/>
                  <a:pt x="3742475" y="67299"/>
                  <a:pt x="3735299" y="67299"/>
                </a:cubicBezTo>
                <a:cubicBezTo>
                  <a:pt x="3724464" y="67299"/>
                  <a:pt x="3715661" y="71186"/>
                  <a:pt x="3708886" y="78955"/>
                </a:cubicBezTo>
                <a:cubicBezTo>
                  <a:pt x="3702114" y="86721"/>
                  <a:pt x="3698727" y="99015"/>
                  <a:pt x="3698727" y="115827"/>
                </a:cubicBezTo>
                <a:cubicBezTo>
                  <a:pt x="3698727" y="132879"/>
                  <a:pt x="3701996" y="145270"/>
                  <a:pt x="3708530" y="153000"/>
                </a:cubicBezTo>
                <a:cubicBezTo>
                  <a:pt x="3715065" y="160729"/>
                  <a:pt x="3723589" y="164596"/>
                  <a:pt x="3734104" y="164596"/>
                </a:cubicBezTo>
                <a:cubicBezTo>
                  <a:pt x="3742550" y="164596"/>
                  <a:pt x="3749606" y="162004"/>
                  <a:pt x="3755265" y="156827"/>
                </a:cubicBezTo>
                <a:cubicBezTo>
                  <a:pt x="3760920" y="151650"/>
                  <a:pt x="3764507" y="143679"/>
                  <a:pt x="3766018" y="132923"/>
                </a:cubicBezTo>
                <a:close/>
                <a:moveTo>
                  <a:pt x="3805467" y="52478"/>
                </a:moveTo>
                <a:lnTo>
                  <a:pt x="3826981" y="52478"/>
                </a:lnTo>
                <a:lnTo>
                  <a:pt x="3826981" y="107338"/>
                </a:lnTo>
                <a:cubicBezTo>
                  <a:pt x="3833831" y="107338"/>
                  <a:pt x="3838634" y="106024"/>
                  <a:pt x="3841384" y="103396"/>
                </a:cubicBezTo>
                <a:cubicBezTo>
                  <a:pt x="3844131" y="100767"/>
                  <a:pt x="3848177" y="93118"/>
                  <a:pt x="3853516" y="80446"/>
                </a:cubicBezTo>
                <a:cubicBezTo>
                  <a:pt x="3857735" y="70402"/>
                  <a:pt x="3861163" y="63792"/>
                  <a:pt x="3863798" y="60602"/>
                </a:cubicBezTo>
                <a:cubicBezTo>
                  <a:pt x="3866425" y="57417"/>
                  <a:pt x="3869453" y="55264"/>
                  <a:pt x="3872881" y="54152"/>
                </a:cubicBezTo>
                <a:cubicBezTo>
                  <a:pt x="3876307" y="53036"/>
                  <a:pt x="3881805" y="52478"/>
                  <a:pt x="3889376" y="52478"/>
                </a:cubicBezTo>
                <a:lnTo>
                  <a:pt x="3893678" y="52478"/>
                </a:lnTo>
                <a:lnTo>
                  <a:pt x="3893678" y="70287"/>
                </a:lnTo>
                <a:lnTo>
                  <a:pt x="3887702" y="70168"/>
                </a:lnTo>
                <a:cubicBezTo>
                  <a:pt x="3882043" y="70168"/>
                  <a:pt x="3878414" y="71006"/>
                  <a:pt x="3876823" y="72677"/>
                </a:cubicBezTo>
                <a:cubicBezTo>
                  <a:pt x="3875149" y="74434"/>
                  <a:pt x="3872604" y="79650"/>
                  <a:pt x="3869176" y="88337"/>
                </a:cubicBezTo>
                <a:cubicBezTo>
                  <a:pt x="3865911" y="96621"/>
                  <a:pt x="3862923" y="102359"/>
                  <a:pt x="3860213" y="105545"/>
                </a:cubicBezTo>
                <a:cubicBezTo>
                  <a:pt x="3857501" y="108735"/>
                  <a:pt x="3853315" y="111647"/>
                  <a:pt x="3847659" y="114275"/>
                </a:cubicBezTo>
                <a:cubicBezTo>
                  <a:pt x="3856904" y="116745"/>
                  <a:pt x="3865986" y="125348"/>
                  <a:pt x="3874912" y="140090"/>
                </a:cubicBezTo>
                <a:lnTo>
                  <a:pt x="3898459" y="179417"/>
                </a:lnTo>
                <a:lnTo>
                  <a:pt x="3874792" y="179417"/>
                </a:lnTo>
                <a:lnTo>
                  <a:pt x="3851842" y="140090"/>
                </a:lnTo>
                <a:cubicBezTo>
                  <a:pt x="3847144" y="132200"/>
                  <a:pt x="3843037" y="127002"/>
                  <a:pt x="3839533" y="124492"/>
                </a:cubicBezTo>
                <a:cubicBezTo>
                  <a:pt x="3836024" y="121983"/>
                  <a:pt x="3831841" y="120726"/>
                  <a:pt x="3826981" y="120726"/>
                </a:cubicBezTo>
                <a:lnTo>
                  <a:pt x="3826981" y="179417"/>
                </a:lnTo>
                <a:lnTo>
                  <a:pt x="3805467" y="179417"/>
                </a:lnTo>
                <a:close/>
                <a:moveTo>
                  <a:pt x="3907611" y="115949"/>
                </a:moveTo>
                <a:cubicBezTo>
                  <a:pt x="3907611" y="92441"/>
                  <a:pt x="3914145" y="75024"/>
                  <a:pt x="3927212" y="63710"/>
                </a:cubicBezTo>
                <a:cubicBezTo>
                  <a:pt x="3938131" y="54309"/>
                  <a:pt x="3951439" y="49608"/>
                  <a:pt x="3967135" y="49608"/>
                </a:cubicBezTo>
                <a:cubicBezTo>
                  <a:pt x="3984589" y="49608"/>
                  <a:pt x="3998856" y="55325"/>
                  <a:pt x="4009933" y="66762"/>
                </a:cubicBezTo>
                <a:cubicBezTo>
                  <a:pt x="4021006" y="78195"/>
                  <a:pt x="4026543" y="93993"/>
                  <a:pt x="4026543" y="114156"/>
                </a:cubicBezTo>
                <a:cubicBezTo>
                  <a:pt x="4026543" y="130489"/>
                  <a:pt x="4024095" y="143338"/>
                  <a:pt x="4019195" y="152701"/>
                </a:cubicBezTo>
                <a:cubicBezTo>
                  <a:pt x="4014296" y="162065"/>
                  <a:pt x="4007165" y="169337"/>
                  <a:pt x="3997801" y="174514"/>
                </a:cubicBezTo>
                <a:cubicBezTo>
                  <a:pt x="3988437" y="179694"/>
                  <a:pt x="3978214" y="182286"/>
                  <a:pt x="3967135" y="182286"/>
                </a:cubicBezTo>
                <a:cubicBezTo>
                  <a:pt x="3949370" y="182286"/>
                  <a:pt x="3935006" y="176587"/>
                  <a:pt x="3924048" y="165193"/>
                </a:cubicBezTo>
                <a:cubicBezTo>
                  <a:pt x="3913089" y="153796"/>
                  <a:pt x="3907611" y="137384"/>
                  <a:pt x="3907611" y="115949"/>
                </a:cubicBezTo>
                <a:close/>
                <a:moveTo>
                  <a:pt x="3929721" y="115949"/>
                </a:moveTo>
                <a:cubicBezTo>
                  <a:pt x="3929721" y="132203"/>
                  <a:pt x="3933271" y="144375"/>
                  <a:pt x="3940362" y="152464"/>
                </a:cubicBezTo>
                <a:cubicBezTo>
                  <a:pt x="3947454" y="160550"/>
                  <a:pt x="3956380" y="164596"/>
                  <a:pt x="3967135" y="164596"/>
                </a:cubicBezTo>
                <a:cubicBezTo>
                  <a:pt x="3977814" y="164596"/>
                  <a:pt x="3986702" y="160531"/>
                  <a:pt x="3993794" y="152403"/>
                </a:cubicBezTo>
                <a:cubicBezTo>
                  <a:pt x="4000882" y="144273"/>
                  <a:pt x="4004431" y="131886"/>
                  <a:pt x="4004431" y="115229"/>
                </a:cubicBezTo>
                <a:cubicBezTo>
                  <a:pt x="4004431" y="99533"/>
                  <a:pt x="4000864" y="87638"/>
                  <a:pt x="3993733" y="79553"/>
                </a:cubicBezTo>
                <a:cubicBezTo>
                  <a:pt x="3986601" y="71463"/>
                  <a:pt x="3977735" y="67421"/>
                  <a:pt x="3967135" y="67421"/>
                </a:cubicBezTo>
                <a:cubicBezTo>
                  <a:pt x="3956380" y="67421"/>
                  <a:pt x="3947454" y="71445"/>
                  <a:pt x="3940362" y="79488"/>
                </a:cubicBezTo>
                <a:cubicBezTo>
                  <a:pt x="3933271" y="87537"/>
                  <a:pt x="3929721" y="99691"/>
                  <a:pt x="3929721" y="115949"/>
                </a:cubicBezTo>
                <a:close/>
                <a:moveTo>
                  <a:pt x="4051768" y="52478"/>
                </a:moveTo>
                <a:lnTo>
                  <a:pt x="4073282" y="52478"/>
                </a:lnTo>
                <a:lnTo>
                  <a:pt x="4073282" y="149299"/>
                </a:lnTo>
                <a:lnTo>
                  <a:pt x="4132930" y="52478"/>
                </a:lnTo>
                <a:lnTo>
                  <a:pt x="4156117" y="52478"/>
                </a:lnTo>
                <a:lnTo>
                  <a:pt x="4156117" y="179417"/>
                </a:lnTo>
                <a:lnTo>
                  <a:pt x="4134601" y="179417"/>
                </a:lnTo>
                <a:lnTo>
                  <a:pt x="4134601" y="83197"/>
                </a:lnTo>
                <a:lnTo>
                  <a:pt x="4074956" y="179417"/>
                </a:lnTo>
                <a:lnTo>
                  <a:pt x="4051768" y="179417"/>
                </a:lnTo>
                <a:close/>
                <a:moveTo>
                  <a:pt x="4126472" y="4425"/>
                </a:moveTo>
                <a:lnTo>
                  <a:pt x="4141175" y="4425"/>
                </a:lnTo>
                <a:cubicBezTo>
                  <a:pt x="4139980" y="14386"/>
                  <a:pt x="4136332" y="22032"/>
                  <a:pt x="4130238" y="27375"/>
                </a:cubicBezTo>
                <a:cubicBezTo>
                  <a:pt x="4124143" y="32713"/>
                  <a:pt x="4116032" y="35385"/>
                  <a:pt x="4105912" y="35385"/>
                </a:cubicBezTo>
                <a:cubicBezTo>
                  <a:pt x="4095718" y="35385"/>
                  <a:pt x="4087567" y="32735"/>
                  <a:pt x="4081472" y="27436"/>
                </a:cubicBezTo>
                <a:cubicBezTo>
                  <a:pt x="4075377" y="22133"/>
                  <a:pt x="4071730" y="14464"/>
                  <a:pt x="4070535" y="4425"/>
                </a:cubicBezTo>
                <a:lnTo>
                  <a:pt x="4085234" y="4425"/>
                </a:lnTo>
                <a:cubicBezTo>
                  <a:pt x="4086350" y="9843"/>
                  <a:pt x="4088564" y="13889"/>
                  <a:pt x="4091872" y="16556"/>
                </a:cubicBezTo>
                <a:cubicBezTo>
                  <a:pt x="4095177" y="19228"/>
                  <a:pt x="4099616" y="20561"/>
                  <a:pt x="4105196" y="20561"/>
                </a:cubicBezTo>
                <a:cubicBezTo>
                  <a:pt x="4111655" y="20561"/>
                  <a:pt x="4116532" y="19268"/>
                  <a:pt x="4119840" y="16675"/>
                </a:cubicBezTo>
                <a:cubicBezTo>
                  <a:pt x="4123146" y="14087"/>
                  <a:pt x="4125356" y="10001"/>
                  <a:pt x="4126472" y="4425"/>
                </a:cubicBezTo>
                <a:close/>
                <a:moveTo>
                  <a:pt x="4256645" y="52478"/>
                </a:moveTo>
                <a:lnTo>
                  <a:pt x="4356811" y="52478"/>
                </a:lnTo>
                <a:lnTo>
                  <a:pt x="4356811" y="179417"/>
                </a:lnTo>
                <a:lnTo>
                  <a:pt x="4335293" y="179417"/>
                </a:lnTo>
                <a:lnTo>
                  <a:pt x="4335293" y="70287"/>
                </a:lnTo>
                <a:lnTo>
                  <a:pt x="4278158" y="70287"/>
                </a:lnTo>
                <a:lnTo>
                  <a:pt x="4278158" y="179417"/>
                </a:lnTo>
                <a:lnTo>
                  <a:pt x="4256645" y="179417"/>
                </a:lnTo>
                <a:close/>
                <a:moveTo>
                  <a:pt x="4381072" y="115949"/>
                </a:moveTo>
                <a:cubicBezTo>
                  <a:pt x="4381072" y="92441"/>
                  <a:pt x="4387606" y="75024"/>
                  <a:pt x="4400673" y="63710"/>
                </a:cubicBezTo>
                <a:cubicBezTo>
                  <a:pt x="4411592" y="54309"/>
                  <a:pt x="4424898" y="49608"/>
                  <a:pt x="4440598" y="49608"/>
                </a:cubicBezTo>
                <a:cubicBezTo>
                  <a:pt x="4458050" y="49608"/>
                  <a:pt x="4472317" y="55325"/>
                  <a:pt x="4483390" y="66762"/>
                </a:cubicBezTo>
                <a:cubicBezTo>
                  <a:pt x="4494467" y="78195"/>
                  <a:pt x="4500005" y="93993"/>
                  <a:pt x="4500005" y="114156"/>
                </a:cubicBezTo>
                <a:cubicBezTo>
                  <a:pt x="4500005" y="130489"/>
                  <a:pt x="4497556" y="143338"/>
                  <a:pt x="4492656" y="152701"/>
                </a:cubicBezTo>
                <a:cubicBezTo>
                  <a:pt x="4487757" y="162065"/>
                  <a:pt x="4480626" y="169337"/>
                  <a:pt x="4471258" y="174514"/>
                </a:cubicBezTo>
                <a:cubicBezTo>
                  <a:pt x="4461894" y="179694"/>
                  <a:pt x="4451671" y="182286"/>
                  <a:pt x="4440598" y="182286"/>
                </a:cubicBezTo>
                <a:cubicBezTo>
                  <a:pt x="4422828" y="182286"/>
                  <a:pt x="4408464" y="176587"/>
                  <a:pt x="4397509" y="165193"/>
                </a:cubicBezTo>
                <a:cubicBezTo>
                  <a:pt x="4386546" y="153796"/>
                  <a:pt x="4381072" y="137384"/>
                  <a:pt x="4381072" y="115949"/>
                </a:cubicBezTo>
                <a:close/>
                <a:moveTo>
                  <a:pt x="4403182" y="115949"/>
                </a:moveTo>
                <a:cubicBezTo>
                  <a:pt x="4403182" y="132203"/>
                  <a:pt x="4406728" y="144375"/>
                  <a:pt x="4413823" y="152464"/>
                </a:cubicBezTo>
                <a:cubicBezTo>
                  <a:pt x="4420916" y="160550"/>
                  <a:pt x="4429841" y="164596"/>
                  <a:pt x="4440598" y="164596"/>
                </a:cubicBezTo>
                <a:cubicBezTo>
                  <a:pt x="4451275" y="164596"/>
                  <a:pt x="4460159" y="160531"/>
                  <a:pt x="4467255" y="152403"/>
                </a:cubicBezTo>
                <a:cubicBezTo>
                  <a:pt x="4474344" y="144273"/>
                  <a:pt x="4477890" y="131886"/>
                  <a:pt x="4477890" y="115229"/>
                </a:cubicBezTo>
                <a:cubicBezTo>
                  <a:pt x="4477890" y="99533"/>
                  <a:pt x="4474325" y="87638"/>
                  <a:pt x="4467194" y="79553"/>
                </a:cubicBezTo>
                <a:cubicBezTo>
                  <a:pt x="4460063" y="71463"/>
                  <a:pt x="4451196" y="67421"/>
                  <a:pt x="4440598" y="67421"/>
                </a:cubicBezTo>
                <a:cubicBezTo>
                  <a:pt x="4429841" y="67421"/>
                  <a:pt x="4420916" y="71445"/>
                  <a:pt x="4413823" y="79488"/>
                </a:cubicBezTo>
                <a:cubicBezTo>
                  <a:pt x="4406728" y="87537"/>
                  <a:pt x="4403182" y="99691"/>
                  <a:pt x="4403182" y="115949"/>
                </a:cubicBezTo>
                <a:close/>
                <a:moveTo>
                  <a:pt x="4524246" y="228065"/>
                </a:moveTo>
                <a:lnTo>
                  <a:pt x="4524246" y="52478"/>
                </a:lnTo>
                <a:lnTo>
                  <a:pt x="4543852" y="52478"/>
                </a:lnTo>
                <a:lnTo>
                  <a:pt x="4543852" y="68973"/>
                </a:lnTo>
                <a:cubicBezTo>
                  <a:pt x="4548475" y="62515"/>
                  <a:pt x="4553695" y="57672"/>
                  <a:pt x="4559513" y="54446"/>
                </a:cubicBezTo>
                <a:cubicBezTo>
                  <a:pt x="4565327" y="51221"/>
                  <a:pt x="4572379" y="49608"/>
                  <a:pt x="4580666" y="49608"/>
                </a:cubicBezTo>
                <a:cubicBezTo>
                  <a:pt x="4591505" y="49608"/>
                  <a:pt x="4601064" y="52394"/>
                  <a:pt x="4609354" y="57975"/>
                </a:cubicBezTo>
                <a:cubicBezTo>
                  <a:pt x="4617642" y="63555"/>
                  <a:pt x="4623898" y="71420"/>
                  <a:pt x="4628121" y="81580"/>
                </a:cubicBezTo>
                <a:cubicBezTo>
                  <a:pt x="4632340" y="91743"/>
                  <a:pt x="4634453" y="102878"/>
                  <a:pt x="4634453" y="114991"/>
                </a:cubicBezTo>
                <a:cubicBezTo>
                  <a:pt x="4634453" y="127981"/>
                  <a:pt x="4632124" y="139676"/>
                  <a:pt x="4627465" y="150074"/>
                </a:cubicBezTo>
                <a:cubicBezTo>
                  <a:pt x="4622804" y="160470"/>
                  <a:pt x="4616029" y="168437"/>
                  <a:pt x="4607144" y="173977"/>
                </a:cubicBezTo>
                <a:cubicBezTo>
                  <a:pt x="4598259" y="179517"/>
                  <a:pt x="4588914" y="182286"/>
                  <a:pt x="4579110" y="182286"/>
                </a:cubicBezTo>
                <a:cubicBezTo>
                  <a:pt x="4571940" y="182286"/>
                  <a:pt x="4565506" y="180771"/>
                  <a:pt x="4559808" y="177747"/>
                </a:cubicBezTo>
                <a:cubicBezTo>
                  <a:pt x="4554109" y="174719"/>
                  <a:pt x="4549429" y="170893"/>
                  <a:pt x="4545764" y="166270"/>
                </a:cubicBezTo>
                <a:lnTo>
                  <a:pt x="4545764" y="228065"/>
                </a:lnTo>
                <a:close/>
                <a:moveTo>
                  <a:pt x="4543733" y="116665"/>
                </a:moveTo>
                <a:cubicBezTo>
                  <a:pt x="4543733" y="132999"/>
                  <a:pt x="4547039" y="145072"/>
                  <a:pt x="4553656" y="152878"/>
                </a:cubicBezTo>
                <a:cubicBezTo>
                  <a:pt x="4560265" y="160690"/>
                  <a:pt x="4568274" y="164596"/>
                  <a:pt x="4577674" y="164596"/>
                </a:cubicBezTo>
                <a:cubicBezTo>
                  <a:pt x="4587240" y="164596"/>
                  <a:pt x="4595430" y="160550"/>
                  <a:pt x="4602241" y="152464"/>
                </a:cubicBezTo>
                <a:cubicBezTo>
                  <a:pt x="4609052" y="144375"/>
                  <a:pt x="4612462" y="131847"/>
                  <a:pt x="4612462" y="114873"/>
                </a:cubicBezTo>
                <a:cubicBezTo>
                  <a:pt x="4612462" y="98698"/>
                  <a:pt x="4609134" y="86584"/>
                  <a:pt x="4602478" y="78534"/>
                </a:cubicBezTo>
                <a:cubicBezTo>
                  <a:pt x="4595826" y="70484"/>
                  <a:pt x="4587877" y="66459"/>
                  <a:pt x="4578632" y="66459"/>
                </a:cubicBezTo>
                <a:cubicBezTo>
                  <a:pt x="4569470" y="66459"/>
                  <a:pt x="4561363" y="70744"/>
                  <a:pt x="4554311" y="79308"/>
                </a:cubicBezTo>
                <a:cubicBezTo>
                  <a:pt x="4547257" y="87879"/>
                  <a:pt x="4543733" y="100332"/>
                  <a:pt x="4543733" y="116665"/>
                </a:cubicBezTo>
                <a:close/>
                <a:moveTo>
                  <a:pt x="4643165" y="52478"/>
                </a:moveTo>
                <a:lnTo>
                  <a:pt x="4746320" y="52478"/>
                </a:lnTo>
                <a:lnTo>
                  <a:pt x="4746320" y="70287"/>
                </a:lnTo>
                <a:lnTo>
                  <a:pt x="4705442" y="70287"/>
                </a:lnTo>
                <a:lnTo>
                  <a:pt x="4705442" y="179417"/>
                </a:lnTo>
                <a:lnTo>
                  <a:pt x="4684048" y="179417"/>
                </a:lnTo>
                <a:lnTo>
                  <a:pt x="4684048" y="70287"/>
                </a:lnTo>
                <a:lnTo>
                  <a:pt x="4643165" y="70287"/>
                </a:lnTo>
                <a:close/>
                <a:moveTo>
                  <a:pt x="4835010" y="52478"/>
                </a:moveTo>
                <a:lnTo>
                  <a:pt x="4884614" y="52478"/>
                </a:lnTo>
                <a:cubicBezTo>
                  <a:pt x="4896807" y="52478"/>
                  <a:pt x="4905872" y="53493"/>
                  <a:pt x="4911808" y="55523"/>
                </a:cubicBezTo>
                <a:cubicBezTo>
                  <a:pt x="4917744" y="57553"/>
                  <a:pt x="4922846" y="61283"/>
                  <a:pt x="4927108" y="66697"/>
                </a:cubicBezTo>
                <a:cubicBezTo>
                  <a:pt x="4931374" y="72119"/>
                  <a:pt x="4933505" y="78613"/>
                  <a:pt x="4933505" y="86184"/>
                </a:cubicBezTo>
                <a:cubicBezTo>
                  <a:pt x="4933505" y="92239"/>
                  <a:pt x="4932249" y="97521"/>
                  <a:pt x="4929739" y="102025"/>
                </a:cubicBezTo>
                <a:cubicBezTo>
                  <a:pt x="4927231" y="106524"/>
                  <a:pt x="4923462" y="110293"/>
                  <a:pt x="4918443" y="113317"/>
                </a:cubicBezTo>
                <a:cubicBezTo>
                  <a:pt x="4924419" y="115311"/>
                  <a:pt x="4929380" y="119034"/>
                  <a:pt x="4933326" y="124496"/>
                </a:cubicBezTo>
                <a:cubicBezTo>
                  <a:pt x="4937268" y="129953"/>
                  <a:pt x="4939240" y="136426"/>
                  <a:pt x="4939240" y="143918"/>
                </a:cubicBezTo>
                <a:cubicBezTo>
                  <a:pt x="4938445" y="155949"/>
                  <a:pt x="4934142" y="164873"/>
                  <a:pt x="4926334" y="170691"/>
                </a:cubicBezTo>
                <a:cubicBezTo>
                  <a:pt x="4918525" y="176509"/>
                  <a:pt x="4907168" y="179417"/>
                  <a:pt x="4892268" y="179417"/>
                </a:cubicBezTo>
                <a:lnTo>
                  <a:pt x="4835010" y="179417"/>
                </a:lnTo>
                <a:close/>
                <a:moveTo>
                  <a:pt x="4856527" y="105905"/>
                </a:moveTo>
                <a:lnTo>
                  <a:pt x="4879477" y="105905"/>
                </a:lnTo>
                <a:cubicBezTo>
                  <a:pt x="4888638" y="105905"/>
                  <a:pt x="4894935" y="105425"/>
                  <a:pt x="4898363" y="104472"/>
                </a:cubicBezTo>
                <a:cubicBezTo>
                  <a:pt x="4901789" y="103514"/>
                  <a:pt x="4904856" y="101585"/>
                  <a:pt x="4907568" y="98673"/>
                </a:cubicBezTo>
                <a:cubicBezTo>
                  <a:pt x="4910278" y="95767"/>
                  <a:pt x="4911632" y="92282"/>
                  <a:pt x="4911632" y="88218"/>
                </a:cubicBezTo>
                <a:cubicBezTo>
                  <a:pt x="4911632" y="81522"/>
                  <a:pt x="4909259" y="76861"/>
                  <a:pt x="4904519" y="74232"/>
                </a:cubicBezTo>
                <a:cubicBezTo>
                  <a:pt x="4899778" y="71604"/>
                  <a:pt x="4891670" y="70287"/>
                  <a:pt x="4880193" y="70287"/>
                </a:cubicBezTo>
                <a:lnTo>
                  <a:pt x="4856527" y="70287"/>
                </a:lnTo>
                <a:close/>
                <a:moveTo>
                  <a:pt x="4856527" y="161727"/>
                </a:moveTo>
                <a:lnTo>
                  <a:pt x="4884855" y="161727"/>
                </a:lnTo>
                <a:cubicBezTo>
                  <a:pt x="4897048" y="161727"/>
                  <a:pt x="4905415" y="160311"/>
                  <a:pt x="4909958" y="157482"/>
                </a:cubicBezTo>
                <a:cubicBezTo>
                  <a:pt x="4914501" y="154656"/>
                  <a:pt x="4916888" y="149774"/>
                  <a:pt x="4917130" y="142841"/>
                </a:cubicBezTo>
                <a:cubicBezTo>
                  <a:pt x="4917130" y="138777"/>
                  <a:pt x="4915815" y="135011"/>
                  <a:pt x="4913184" y="131544"/>
                </a:cubicBezTo>
                <a:cubicBezTo>
                  <a:pt x="4910552" y="128081"/>
                  <a:pt x="4907125" y="125885"/>
                  <a:pt x="4902902" y="124967"/>
                </a:cubicBezTo>
                <a:cubicBezTo>
                  <a:pt x="4898683" y="124057"/>
                  <a:pt x="4891907" y="123595"/>
                  <a:pt x="4882583" y="123595"/>
                </a:cubicBezTo>
                <a:lnTo>
                  <a:pt x="4856527" y="123595"/>
                </a:lnTo>
                <a:close/>
                <a:moveTo>
                  <a:pt x="5125943" y="0"/>
                </a:moveTo>
                <a:lnTo>
                  <a:pt x="5144949" y="242"/>
                </a:lnTo>
                <a:cubicBezTo>
                  <a:pt x="5144073" y="8770"/>
                  <a:pt x="5142184" y="14705"/>
                  <a:pt x="5139274" y="18051"/>
                </a:cubicBezTo>
                <a:cubicBezTo>
                  <a:pt x="5136366" y="21398"/>
                  <a:pt x="5132622" y="23548"/>
                  <a:pt x="5128038" y="24505"/>
                </a:cubicBezTo>
                <a:cubicBezTo>
                  <a:pt x="5123453" y="25459"/>
                  <a:pt x="5114470" y="25939"/>
                  <a:pt x="5101082" y="25939"/>
                </a:cubicBezTo>
                <a:cubicBezTo>
                  <a:pt x="5083316" y="25939"/>
                  <a:pt x="5071202" y="27652"/>
                  <a:pt x="5064747" y="31078"/>
                </a:cubicBezTo>
                <a:cubicBezTo>
                  <a:pt x="5058293" y="34506"/>
                  <a:pt x="5053648" y="39985"/>
                  <a:pt x="5050819" y="47516"/>
                </a:cubicBezTo>
                <a:cubicBezTo>
                  <a:pt x="5047989" y="55044"/>
                  <a:pt x="5046415" y="64750"/>
                  <a:pt x="5046096" y="76622"/>
                </a:cubicBezTo>
                <a:cubicBezTo>
                  <a:pt x="5051517" y="68573"/>
                  <a:pt x="5057857" y="62536"/>
                  <a:pt x="5065107" y="58511"/>
                </a:cubicBezTo>
                <a:cubicBezTo>
                  <a:pt x="5072358" y="54490"/>
                  <a:pt x="5080523" y="52478"/>
                  <a:pt x="5089608" y="52478"/>
                </a:cubicBezTo>
                <a:cubicBezTo>
                  <a:pt x="5106262" y="52478"/>
                  <a:pt x="5120050" y="58194"/>
                  <a:pt x="5130966" y="69628"/>
                </a:cubicBezTo>
                <a:cubicBezTo>
                  <a:pt x="5141880" y="81062"/>
                  <a:pt x="5147339" y="96542"/>
                  <a:pt x="5147339" y="116068"/>
                </a:cubicBezTo>
                <a:cubicBezTo>
                  <a:pt x="5147339" y="130889"/>
                  <a:pt x="5144592" y="143043"/>
                  <a:pt x="5139094" y="152521"/>
                </a:cubicBezTo>
                <a:cubicBezTo>
                  <a:pt x="5133597" y="162004"/>
                  <a:pt x="5127081" y="169337"/>
                  <a:pt x="5119554" y="174514"/>
                </a:cubicBezTo>
                <a:cubicBezTo>
                  <a:pt x="5112019" y="179694"/>
                  <a:pt x="5101762" y="182286"/>
                  <a:pt x="5088774" y="182286"/>
                </a:cubicBezTo>
                <a:cubicBezTo>
                  <a:pt x="5073712" y="182286"/>
                  <a:pt x="5061997" y="178840"/>
                  <a:pt x="5053631" y="171947"/>
                </a:cubicBezTo>
                <a:cubicBezTo>
                  <a:pt x="5045260" y="165053"/>
                  <a:pt x="5038845" y="156229"/>
                  <a:pt x="5034385" y="145469"/>
                </a:cubicBezTo>
                <a:cubicBezTo>
                  <a:pt x="5029925" y="134716"/>
                  <a:pt x="5027692" y="115988"/>
                  <a:pt x="5027692" y="89294"/>
                </a:cubicBezTo>
                <a:cubicBezTo>
                  <a:pt x="5027692" y="55743"/>
                  <a:pt x="5033373" y="33152"/>
                  <a:pt x="5044724" y="21518"/>
                </a:cubicBezTo>
                <a:cubicBezTo>
                  <a:pt x="5056078" y="9882"/>
                  <a:pt x="5073549" y="4064"/>
                  <a:pt x="5097139" y="4064"/>
                </a:cubicBezTo>
                <a:cubicBezTo>
                  <a:pt x="5111799" y="4064"/>
                  <a:pt x="5120126" y="3827"/>
                  <a:pt x="5122120" y="3348"/>
                </a:cubicBezTo>
                <a:cubicBezTo>
                  <a:pt x="5124111" y="2869"/>
                  <a:pt x="5125385" y="1757"/>
                  <a:pt x="5125943" y="0"/>
                </a:cubicBezTo>
                <a:close/>
                <a:moveTo>
                  <a:pt x="5124867" y="115470"/>
                </a:moveTo>
                <a:cubicBezTo>
                  <a:pt x="5124867" y="102244"/>
                  <a:pt x="5121742" y="91401"/>
                  <a:pt x="5115486" y="82956"/>
                </a:cubicBezTo>
                <a:cubicBezTo>
                  <a:pt x="5109229" y="74510"/>
                  <a:pt x="5100404" y="70287"/>
                  <a:pt x="5089011" y="70287"/>
                </a:cubicBezTo>
                <a:cubicBezTo>
                  <a:pt x="5077138" y="70287"/>
                  <a:pt x="5067977" y="74748"/>
                  <a:pt x="5061521" y="83672"/>
                </a:cubicBezTo>
                <a:cubicBezTo>
                  <a:pt x="5055063" y="92596"/>
                  <a:pt x="5051837" y="104511"/>
                  <a:pt x="5051837" y="119412"/>
                </a:cubicBezTo>
                <a:cubicBezTo>
                  <a:pt x="5051837" y="134154"/>
                  <a:pt x="5055402" y="145433"/>
                  <a:pt x="5062537" y="153237"/>
                </a:cubicBezTo>
                <a:cubicBezTo>
                  <a:pt x="5069668" y="161050"/>
                  <a:pt x="5078453" y="164952"/>
                  <a:pt x="5088892" y="164952"/>
                </a:cubicBezTo>
                <a:cubicBezTo>
                  <a:pt x="5099566" y="164952"/>
                  <a:pt x="5108235" y="160431"/>
                  <a:pt x="5114888" y="151387"/>
                </a:cubicBezTo>
                <a:cubicBezTo>
                  <a:pt x="5121541" y="142345"/>
                  <a:pt x="5124867" y="130371"/>
                  <a:pt x="5124867" y="115470"/>
                </a:cubicBezTo>
                <a:close/>
                <a:moveTo>
                  <a:pt x="5166818" y="228304"/>
                </a:moveTo>
                <a:lnTo>
                  <a:pt x="5164428" y="208105"/>
                </a:lnTo>
                <a:cubicBezTo>
                  <a:pt x="5169129" y="209380"/>
                  <a:pt x="5173233" y="210020"/>
                  <a:pt x="5176739" y="210020"/>
                </a:cubicBezTo>
                <a:cubicBezTo>
                  <a:pt x="5181525" y="210020"/>
                  <a:pt x="5185347" y="209221"/>
                  <a:pt x="5188216" y="207630"/>
                </a:cubicBezTo>
                <a:cubicBezTo>
                  <a:pt x="5191083" y="206031"/>
                  <a:pt x="5193436" y="203800"/>
                  <a:pt x="5195265" y="200935"/>
                </a:cubicBezTo>
                <a:cubicBezTo>
                  <a:pt x="5196619" y="198782"/>
                  <a:pt x="5198810" y="193443"/>
                  <a:pt x="5201838" y="184914"/>
                </a:cubicBezTo>
                <a:cubicBezTo>
                  <a:pt x="5202235" y="183718"/>
                  <a:pt x="5202876" y="181966"/>
                  <a:pt x="5203754" y="179658"/>
                </a:cubicBezTo>
                <a:lnTo>
                  <a:pt x="5155582" y="52478"/>
                </a:lnTo>
                <a:lnTo>
                  <a:pt x="5178770" y="52478"/>
                </a:lnTo>
                <a:lnTo>
                  <a:pt x="5205190" y="125985"/>
                </a:lnTo>
                <a:cubicBezTo>
                  <a:pt x="5208618" y="135314"/>
                  <a:pt x="5211681" y="145113"/>
                  <a:pt x="5214392" y="155394"/>
                </a:cubicBezTo>
                <a:cubicBezTo>
                  <a:pt x="5216861" y="145512"/>
                  <a:pt x="5219810" y="135867"/>
                  <a:pt x="5223238" y="126465"/>
                </a:cubicBezTo>
                <a:lnTo>
                  <a:pt x="5250370" y="52478"/>
                </a:lnTo>
                <a:lnTo>
                  <a:pt x="5271888" y="52478"/>
                </a:lnTo>
                <a:lnTo>
                  <a:pt x="5223597" y="181570"/>
                </a:lnTo>
                <a:cubicBezTo>
                  <a:pt x="5218417" y="195513"/>
                  <a:pt x="5214392" y="205117"/>
                  <a:pt x="5211523" y="210377"/>
                </a:cubicBezTo>
                <a:cubicBezTo>
                  <a:pt x="5207699" y="217469"/>
                  <a:pt x="5203315" y="222667"/>
                  <a:pt x="5198375" y="225975"/>
                </a:cubicBezTo>
                <a:cubicBezTo>
                  <a:pt x="5193436" y="229283"/>
                  <a:pt x="5187536" y="230937"/>
                  <a:pt x="5180681" y="230937"/>
                </a:cubicBezTo>
                <a:cubicBezTo>
                  <a:pt x="5176539" y="230937"/>
                  <a:pt x="5171919" y="230058"/>
                  <a:pt x="5166818" y="228304"/>
                </a:cubicBezTo>
                <a:close/>
                <a:moveTo>
                  <a:pt x="5272647" y="179417"/>
                </a:moveTo>
                <a:lnTo>
                  <a:pt x="5319022" y="113437"/>
                </a:lnTo>
                <a:lnTo>
                  <a:pt x="5276110" y="52478"/>
                </a:lnTo>
                <a:lnTo>
                  <a:pt x="5303009" y="52478"/>
                </a:lnTo>
                <a:lnTo>
                  <a:pt x="5322493" y="82239"/>
                </a:lnTo>
                <a:cubicBezTo>
                  <a:pt x="5326157" y="87898"/>
                  <a:pt x="5329102" y="92639"/>
                  <a:pt x="5331334" y="96462"/>
                </a:cubicBezTo>
                <a:cubicBezTo>
                  <a:pt x="5334840" y="91207"/>
                  <a:pt x="5338066" y="86544"/>
                  <a:pt x="5341015" y="82476"/>
                </a:cubicBezTo>
                <a:lnTo>
                  <a:pt x="5362413" y="52478"/>
                </a:lnTo>
                <a:lnTo>
                  <a:pt x="5388113" y="52478"/>
                </a:lnTo>
                <a:lnTo>
                  <a:pt x="5344247" y="112244"/>
                </a:lnTo>
                <a:lnTo>
                  <a:pt x="5391458" y="179417"/>
                </a:lnTo>
                <a:lnTo>
                  <a:pt x="5365044" y="179417"/>
                </a:lnTo>
                <a:lnTo>
                  <a:pt x="5338984" y="139972"/>
                </a:lnTo>
                <a:lnTo>
                  <a:pt x="5332054" y="129337"/>
                </a:lnTo>
                <a:lnTo>
                  <a:pt x="5298704" y="179417"/>
                </a:lnTo>
                <a:close/>
                <a:moveTo>
                  <a:pt x="5392898" y="52478"/>
                </a:moveTo>
                <a:lnTo>
                  <a:pt x="5496053" y="52478"/>
                </a:lnTo>
                <a:lnTo>
                  <a:pt x="5496053" y="70287"/>
                </a:lnTo>
                <a:lnTo>
                  <a:pt x="5455174" y="70287"/>
                </a:lnTo>
                <a:lnTo>
                  <a:pt x="5455174" y="179417"/>
                </a:lnTo>
                <a:lnTo>
                  <a:pt x="5433776" y="179417"/>
                </a:lnTo>
                <a:lnTo>
                  <a:pt x="5433776" y="70287"/>
                </a:lnTo>
                <a:lnTo>
                  <a:pt x="5392898" y="70287"/>
                </a:lnTo>
                <a:close/>
                <a:moveTo>
                  <a:pt x="5600817" y="138539"/>
                </a:moveTo>
                <a:lnTo>
                  <a:pt x="5623047" y="141285"/>
                </a:lnTo>
                <a:cubicBezTo>
                  <a:pt x="5619544" y="154275"/>
                  <a:pt x="5613045" y="164355"/>
                  <a:pt x="5603563" y="171525"/>
                </a:cubicBezTo>
                <a:cubicBezTo>
                  <a:pt x="5594080" y="178701"/>
                  <a:pt x="5581966" y="182286"/>
                  <a:pt x="5567225" y="182286"/>
                </a:cubicBezTo>
                <a:cubicBezTo>
                  <a:pt x="5548659" y="182286"/>
                  <a:pt x="5533936" y="176570"/>
                  <a:pt x="5523059" y="165132"/>
                </a:cubicBezTo>
                <a:cubicBezTo>
                  <a:pt x="5512180" y="153694"/>
                  <a:pt x="5506741" y="137661"/>
                  <a:pt x="5506741" y="117022"/>
                </a:cubicBezTo>
                <a:cubicBezTo>
                  <a:pt x="5506741" y="95667"/>
                  <a:pt x="5512241" y="79088"/>
                  <a:pt x="5523239" y="67295"/>
                </a:cubicBezTo>
                <a:cubicBezTo>
                  <a:pt x="5534238" y="55504"/>
                  <a:pt x="5548501" y="49608"/>
                  <a:pt x="5566030" y="49608"/>
                </a:cubicBezTo>
                <a:cubicBezTo>
                  <a:pt x="5583003" y="49608"/>
                  <a:pt x="5596871" y="55382"/>
                  <a:pt x="5607631" y="66938"/>
                </a:cubicBezTo>
                <a:cubicBezTo>
                  <a:pt x="5618388" y="78491"/>
                  <a:pt x="5623763" y="94749"/>
                  <a:pt x="5623763" y="115707"/>
                </a:cubicBezTo>
                <a:cubicBezTo>
                  <a:pt x="5623763" y="116986"/>
                  <a:pt x="5623726" y="118898"/>
                  <a:pt x="5623643" y="121447"/>
                </a:cubicBezTo>
                <a:lnTo>
                  <a:pt x="5528977" y="121447"/>
                </a:lnTo>
                <a:cubicBezTo>
                  <a:pt x="5529777" y="135389"/>
                  <a:pt x="5533720" y="146067"/>
                  <a:pt x="5540815" y="153475"/>
                </a:cubicBezTo>
                <a:cubicBezTo>
                  <a:pt x="5547903" y="160891"/>
                  <a:pt x="5556749" y="164596"/>
                  <a:pt x="5567343" y="164596"/>
                </a:cubicBezTo>
                <a:cubicBezTo>
                  <a:pt x="5575235" y="164596"/>
                  <a:pt x="5581970" y="162526"/>
                  <a:pt x="5587550" y="158382"/>
                </a:cubicBezTo>
                <a:cubicBezTo>
                  <a:pt x="5593127" y="154235"/>
                  <a:pt x="5597551" y="147625"/>
                  <a:pt x="5600817" y="138539"/>
                </a:cubicBezTo>
                <a:close/>
                <a:moveTo>
                  <a:pt x="5530173" y="103752"/>
                </a:moveTo>
                <a:lnTo>
                  <a:pt x="5601054" y="103752"/>
                </a:lnTo>
                <a:cubicBezTo>
                  <a:pt x="5600096" y="93079"/>
                  <a:pt x="5597388" y="85069"/>
                  <a:pt x="5592928" y="79730"/>
                </a:cubicBezTo>
                <a:cubicBezTo>
                  <a:pt x="5586074" y="71445"/>
                  <a:pt x="5577185" y="67299"/>
                  <a:pt x="5566270" y="67299"/>
                </a:cubicBezTo>
                <a:cubicBezTo>
                  <a:pt x="5556388" y="67299"/>
                  <a:pt x="5548083" y="70607"/>
                  <a:pt x="5541351" y="77220"/>
                </a:cubicBezTo>
                <a:cubicBezTo>
                  <a:pt x="5534615" y="83829"/>
                  <a:pt x="5530890" y="92679"/>
                  <a:pt x="5530173" y="103752"/>
                </a:cubicBezTo>
                <a:close/>
                <a:moveTo>
                  <a:pt x="5850260" y="117979"/>
                </a:moveTo>
                <a:lnTo>
                  <a:pt x="5873448" y="123837"/>
                </a:lnTo>
                <a:cubicBezTo>
                  <a:pt x="5868584" y="142884"/>
                  <a:pt x="5859843" y="157407"/>
                  <a:pt x="5847214" y="167404"/>
                </a:cubicBezTo>
                <a:cubicBezTo>
                  <a:pt x="5834579" y="177404"/>
                  <a:pt x="5819142" y="182405"/>
                  <a:pt x="5800893" y="182405"/>
                </a:cubicBezTo>
                <a:cubicBezTo>
                  <a:pt x="5782007" y="182405"/>
                  <a:pt x="5766646" y="178564"/>
                  <a:pt x="5754813" y="170871"/>
                </a:cubicBezTo>
                <a:cubicBezTo>
                  <a:pt x="5742984" y="163181"/>
                  <a:pt x="5733976" y="152046"/>
                  <a:pt x="5727802" y="137463"/>
                </a:cubicBezTo>
                <a:cubicBezTo>
                  <a:pt x="5721625" y="122879"/>
                  <a:pt x="5718536" y="107223"/>
                  <a:pt x="5718536" y="90490"/>
                </a:cubicBezTo>
                <a:cubicBezTo>
                  <a:pt x="5718536" y="72238"/>
                  <a:pt x="5722024" y="56322"/>
                  <a:pt x="5728997" y="42732"/>
                </a:cubicBezTo>
                <a:cubicBezTo>
                  <a:pt x="5735971" y="29146"/>
                  <a:pt x="5745889" y="18824"/>
                  <a:pt x="5758762" y="11776"/>
                </a:cubicBezTo>
                <a:cubicBezTo>
                  <a:pt x="5771629" y="4723"/>
                  <a:pt x="5785795" y="1195"/>
                  <a:pt x="5801253" y="1195"/>
                </a:cubicBezTo>
                <a:cubicBezTo>
                  <a:pt x="5818781" y="1195"/>
                  <a:pt x="5833524" y="5659"/>
                  <a:pt x="5845479" y="14584"/>
                </a:cubicBezTo>
                <a:cubicBezTo>
                  <a:pt x="5857431" y="23512"/>
                  <a:pt x="5865761" y="36062"/>
                  <a:pt x="5870459" y="52239"/>
                </a:cubicBezTo>
                <a:lnTo>
                  <a:pt x="5847628" y="57615"/>
                </a:lnTo>
                <a:cubicBezTo>
                  <a:pt x="5843568" y="44867"/>
                  <a:pt x="5837668" y="35579"/>
                  <a:pt x="5829939" y="29761"/>
                </a:cubicBezTo>
                <a:cubicBezTo>
                  <a:pt x="5822209" y="23948"/>
                  <a:pt x="5812485" y="21039"/>
                  <a:pt x="5800774" y="21039"/>
                </a:cubicBezTo>
                <a:cubicBezTo>
                  <a:pt x="5787311" y="21039"/>
                  <a:pt x="5776053" y="24264"/>
                  <a:pt x="5767006" y="30719"/>
                </a:cubicBezTo>
                <a:cubicBezTo>
                  <a:pt x="5757960" y="37177"/>
                  <a:pt x="5751606" y="45842"/>
                  <a:pt x="5747940" y="56718"/>
                </a:cubicBezTo>
                <a:cubicBezTo>
                  <a:pt x="5744276" y="67597"/>
                  <a:pt x="5742443" y="78815"/>
                  <a:pt x="5742443" y="90367"/>
                </a:cubicBezTo>
                <a:cubicBezTo>
                  <a:pt x="5742443" y="105268"/>
                  <a:pt x="5744614" y="118278"/>
                  <a:pt x="5748959" y="129395"/>
                </a:cubicBezTo>
                <a:cubicBezTo>
                  <a:pt x="5753298" y="140508"/>
                  <a:pt x="5760055" y="148816"/>
                  <a:pt x="5769217" y="154314"/>
                </a:cubicBezTo>
                <a:cubicBezTo>
                  <a:pt x="5778379" y="159814"/>
                  <a:pt x="5788304" y="162562"/>
                  <a:pt x="5798982" y="162562"/>
                </a:cubicBezTo>
                <a:cubicBezTo>
                  <a:pt x="5811971" y="162562"/>
                  <a:pt x="5822965" y="158818"/>
                  <a:pt x="5831968" y="151326"/>
                </a:cubicBezTo>
                <a:cubicBezTo>
                  <a:pt x="5840976" y="143834"/>
                  <a:pt x="5847071" y="132721"/>
                  <a:pt x="5850260" y="117979"/>
                </a:cubicBezTo>
                <a:close/>
                <a:moveTo>
                  <a:pt x="5986167" y="138539"/>
                </a:moveTo>
                <a:lnTo>
                  <a:pt x="6008397" y="141285"/>
                </a:lnTo>
                <a:cubicBezTo>
                  <a:pt x="6004895" y="154275"/>
                  <a:pt x="5998400" y="164355"/>
                  <a:pt x="5988914" y="171525"/>
                </a:cubicBezTo>
                <a:cubicBezTo>
                  <a:pt x="5979431" y="178701"/>
                  <a:pt x="5967318" y="182286"/>
                  <a:pt x="5952576" y="182286"/>
                </a:cubicBezTo>
                <a:cubicBezTo>
                  <a:pt x="5934010" y="182286"/>
                  <a:pt x="5919287" y="176570"/>
                  <a:pt x="5908414" y="165132"/>
                </a:cubicBezTo>
                <a:cubicBezTo>
                  <a:pt x="5897535" y="153694"/>
                  <a:pt x="5892096" y="137661"/>
                  <a:pt x="5892096" y="117022"/>
                </a:cubicBezTo>
                <a:cubicBezTo>
                  <a:pt x="5892096" y="95667"/>
                  <a:pt x="5897593" y="79088"/>
                  <a:pt x="5908590" y="67295"/>
                </a:cubicBezTo>
                <a:cubicBezTo>
                  <a:pt x="5919589" y="55504"/>
                  <a:pt x="5933852" y="49608"/>
                  <a:pt x="5951381" y="49608"/>
                </a:cubicBezTo>
                <a:cubicBezTo>
                  <a:pt x="5968354" y="49608"/>
                  <a:pt x="5982222" y="55382"/>
                  <a:pt x="5992982" y="66938"/>
                </a:cubicBezTo>
                <a:cubicBezTo>
                  <a:pt x="6003739" y="78491"/>
                  <a:pt x="6009118" y="94749"/>
                  <a:pt x="6009118" y="115707"/>
                </a:cubicBezTo>
                <a:cubicBezTo>
                  <a:pt x="6009118" y="116986"/>
                  <a:pt x="6009078" y="118898"/>
                  <a:pt x="6008994" y="121447"/>
                </a:cubicBezTo>
                <a:lnTo>
                  <a:pt x="5914329" y="121447"/>
                </a:lnTo>
                <a:cubicBezTo>
                  <a:pt x="5915129" y="135389"/>
                  <a:pt x="5919070" y="146067"/>
                  <a:pt x="5926166" y="153475"/>
                </a:cubicBezTo>
                <a:cubicBezTo>
                  <a:pt x="5933254" y="160891"/>
                  <a:pt x="5942100" y="164596"/>
                  <a:pt x="5952698" y="164596"/>
                </a:cubicBezTo>
                <a:cubicBezTo>
                  <a:pt x="5960590" y="164596"/>
                  <a:pt x="5967321" y="162526"/>
                  <a:pt x="5972901" y="158382"/>
                </a:cubicBezTo>
                <a:cubicBezTo>
                  <a:pt x="5978478" y="154235"/>
                  <a:pt x="5982902" y="147625"/>
                  <a:pt x="5986167" y="138539"/>
                </a:cubicBezTo>
                <a:close/>
                <a:moveTo>
                  <a:pt x="5915525" y="103752"/>
                </a:moveTo>
                <a:lnTo>
                  <a:pt x="5986405" y="103752"/>
                </a:lnTo>
                <a:cubicBezTo>
                  <a:pt x="5985451" y="93079"/>
                  <a:pt x="5982739" y="85069"/>
                  <a:pt x="5978279" y="79730"/>
                </a:cubicBezTo>
                <a:cubicBezTo>
                  <a:pt x="5971425" y="71445"/>
                  <a:pt x="5962537" y="67299"/>
                  <a:pt x="5951622" y="67299"/>
                </a:cubicBezTo>
                <a:cubicBezTo>
                  <a:pt x="5941739" y="67299"/>
                  <a:pt x="5933435" y="70607"/>
                  <a:pt x="5926702" y="77220"/>
                </a:cubicBezTo>
                <a:cubicBezTo>
                  <a:pt x="5919967" y="83829"/>
                  <a:pt x="5916241" y="92679"/>
                  <a:pt x="5915525" y="103752"/>
                </a:cubicBezTo>
                <a:close/>
                <a:moveTo>
                  <a:pt x="6034311" y="52478"/>
                </a:moveTo>
                <a:lnTo>
                  <a:pt x="6083911" y="52478"/>
                </a:lnTo>
                <a:cubicBezTo>
                  <a:pt x="6096108" y="52478"/>
                  <a:pt x="6105169" y="53493"/>
                  <a:pt x="6111105" y="55523"/>
                </a:cubicBezTo>
                <a:cubicBezTo>
                  <a:pt x="6117042" y="57553"/>
                  <a:pt x="6122142" y="61283"/>
                  <a:pt x="6126404" y="66697"/>
                </a:cubicBezTo>
                <a:cubicBezTo>
                  <a:pt x="6130671" y="72119"/>
                  <a:pt x="6132803" y="78613"/>
                  <a:pt x="6132803" y="86184"/>
                </a:cubicBezTo>
                <a:cubicBezTo>
                  <a:pt x="6132803" y="92239"/>
                  <a:pt x="6131546" y="97521"/>
                  <a:pt x="6129037" y="102025"/>
                </a:cubicBezTo>
                <a:cubicBezTo>
                  <a:pt x="6126527" y="106524"/>
                  <a:pt x="6122759" y="110293"/>
                  <a:pt x="6117740" y="113317"/>
                </a:cubicBezTo>
                <a:cubicBezTo>
                  <a:pt x="6123716" y="115311"/>
                  <a:pt x="6128677" y="119034"/>
                  <a:pt x="6132622" y="124496"/>
                </a:cubicBezTo>
                <a:cubicBezTo>
                  <a:pt x="6136565" y="129953"/>
                  <a:pt x="6138537" y="136426"/>
                  <a:pt x="6138537" y="143918"/>
                </a:cubicBezTo>
                <a:cubicBezTo>
                  <a:pt x="6137741" y="155949"/>
                  <a:pt x="6133439" y="164873"/>
                  <a:pt x="6125631" y="170691"/>
                </a:cubicBezTo>
                <a:cubicBezTo>
                  <a:pt x="6117823" y="176509"/>
                  <a:pt x="6106464" y="179417"/>
                  <a:pt x="6091564" y="179417"/>
                </a:cubicBezTo>
                <a:lnTo>
                  <a:pt x="6034311" y="179417"/>
                </a:lnTo>
                <a:close/>
                <a:moveTo>
                  <a:pt x="6055823" y="105905"/>
                </a:moveTo>
                <a:lnTo>
                  <a:pt x="6078773" y="105905"/>
                </a:lnTo>
                <a:cubicBezTo>
                  <a:pt x="6087935" y="105905"/>
                  <a:pt x="6094232" y="105425"/>
                  <a:pt x="6097659" y="104472"/>
                </a:cubicBezTo>
                <a:cubicBezTo>
                  <a:pt x="6101086" y="103514"/>
                  <a:pt x="6104154" y="101585"/>
                  <a:pt x="6106864" y="98673"/>
                </a:cubicBezTo>
                <a:cubicBezTo>
                  <a:pt x="6109574" y="95767"/>
                  <a:pt x="6110928" y="92282"/>
                  <a:pt x="6110928" y="88218"/>
                </a:cubicBezTo>
                <a:cubicBezTo>
                  <a:pt x="6110928" y="81522"/>
                  <a:pt x="6108556" y="76861"/>
                  <a:pt x="6103815" y="74232"/>
                </a:cubicBezTo>
                <a:cubicBezTo>
                  <a:pt x="6099074" y="71604"/>
                  <a:pt x="6090967" y="70287"/>
                  <a:pt x="6079489" y="70287"/>
                </a:cubicBezTo>
                <a:lnTo>
                  <a:pt x="6055823" y="70287"/>
                </a:lnTo>
                <a:close/>
                <a:moveTo>
                  <a:pt x="6055823" y="161727"/>
                </a:moveTo>
                <a:lnTo>
                  <a:pt x="6084152" y="161727"/>
                </a:lnTo>
                <a:cubicBezTo>
                  <a:pt x="6096345" y="161727"/>
                  <a:pt x="6104712" y="160311"/>
                  <a:pt x="6109255" y="157482"/>
                </a:cubicBezTo>
                <a:cubicBezTo>
                  <a:pt x="6113799" y="154656"/>
                  <a:pt x="6116189" y="149774"/>
                  <a:pt x="6116427" y="142841"/>
                </a:cubicBezTo>
                <a:cubicBezTo>
                  <a:pt x="6116427" y="138777"/>
                  <a:pt x="6115112" y="135011"/>
                  <a:pt x="6112484" y="131544"/>
                </a:cubicBezTo>
                <a:cubicBezTo>
                  <a:pt x="6109849" y="128081"/>
                  <a:pt x="6106421" y="125885"/>
                  <a:pt x="6102202" y="124967"/>
                </a:cubicBezTo>
                <a:cubicBezTo>
                  <a:pt x="6097980" y="124057"/>
                  <a:pt x="6091204" y="123595"/>
                  <a:pt x="6081881" y="123595"/>
                </a:cubicBezTo>
                <a:lnTo>
                  <a:pt x="6055823" y="123595"/>
                </a:lnTo>
                <a:close/>
                <a:moveTo>
                  <a:pt x="6248442" y="138539"/>
                </a:moveTo>
                <a:lnTo>
                  <a:pt x="6270671" y="141285"/>
                </a:lnTo>
                <a:cubicBezTo>
                  <a:pt x="6267168" y="154275"/>
                  <a:pt x="6260670" y="164355"/>
                  <a:pt x="6251188" y="171525"/>
                </a:cubicBezTo>
                <a:cubicBezTo>
                  <a:pt x="6241706" y="178701"/>
                  <a:pt x="6229592" y="182286"/>
                  <a:pt x="6214850" y="182286"/>
                </a:cubicBezTo>
                <a:cubicBezTo>
                  <a:pt x="6196285" y="182286"/>
                  <a:pt x="6181561" y="176570"/>
                  <a:pt x="6170686" y="165132"/>
                </a:cubicBezTo>
                <a:cubicBezTo>
                  <a:pt x="6159805" y="153694"/>
                  <a:pt x="6154366" y="137661"/>
                  <a:pt x="6154366" y="117022"/>
                </a:cubicBezTo>
                <a:cubicBezTo>
                  <a:pt x="6154366" y="95667"/>
                  <a:pt x="6159864" y="79088"/>
                  <a:pt x="6170865" y="67295"/>
                </a:cubicBezTo>
                <a:cubicBezTo>
                  <a:pt x="6181863" y="55504"/>
                  <a:pt x="6196126" y="49608"/>
                  <a:pt x="6213655" y="49608"/>
                </a:cubicBezTo>
                <a:cubicBezTo>
                  <a:pt x="6230628" y="49608"/>
                  <a:pt x="6244495" y="55382"/>
                  <a:pt x="6255256" y="66938"/>
                </a:cubicBezTo>
                <a:cubicBezTo>
                  <a:pt x="6266013" y="78491"/>
                  <a:pt x="6271388" y="94749"/>
                  <a:pt x="6271388" y="115707"/>
                </a:cubicBezTo>
                <a:cubicBezTo>
                  <a:pt x="6271388" y="116986"/>
                  <a:pt x="6271352" y="118898"/>
                  <a:pt x="6271270" y="121447"/>
                </a:cubicBezTo>
                <a:lnTo>
                  <a:pt x="6176604" y="121447"/>
                </a:lnTo>
                <a:cubicBezTo>
                  <a:pt x="6177403" y="135389"/>
                  <a:pt x="6181345" y="146067"/>
                  <a:pt x="6188440" y="153475"/>
                </a:cubicBezTo>
                <a:cubicBezTo>
                  <a:pt x="6195528" y="160891"/>
                  <a:pt x="6204374" y="164596"/>
                  <a:pt x="6214969" y="164596"/>
                </a:cubicBezTo>
                <a:cubicBezTo>
                  <a:pt x="6222860" y="164596"/>
                  <a:pt x="6229596" y="162526"/>
                  <a:pt x="6235175" y="158382"/>
                </a:cubicBezTo>
                <a:cubicBezTo>
                  <a:pt x="6240751" y="154235"/>
                  <a:pt x="6245176" y="147625"/>
                  <a:pt x="6248442" y="138539"/>
                </a:cubicBezTo>
                <a:close/>
                <a:moveTo>
                  <a:pt x="6177799" y="103752"/>
                </a:moveTo>
                <a:lnTo>
                  <a:pt x="6248679" y="103752"/>
                </a:lnTo>
                <a:cubicBezTo>
                  <a:pt x="6247722" y="93079"/>
                  <a:pt x="6245015" y="85069"/>
                  <a:pt x="6240554" y="79730"/>
                </a:cubicBezTo>
                <a:cubicBezTo>
                  <a:pt x="6233699" y="71445"/>
                  <a:pt x="6224812" y="67299"/>
                  <a:pt x="6213896" y="67299"/>
                </a:cubicBezTo>
                <a:cubicBezTo>
                  <a:pt x="6204014" y="67299"/>
                  <a:pt x="6195708" y="70607"/>
                  <a:pt x="6188976" y="77220"/>
                </a:cubicBezTo>
                <a:cubicBezTo>
                  <a:pt x="6182241" y="83829"/>
                  <a:pt x="6178515" y="92679"/>
                  <a:pt x="6177799" y="103752"/>
                </a:cubicBezTo>
                <a:close/>
                <a:moveTo>
                  <a:pt x="6297689" y="228065"/>
                </a:moveTo>
                <a:lnTo>
                  <a:pt x="6297689" y="52478"/>
                </a:lnTo>
                <a:lnTo>
                  <a:pt x="6317292" y="52478"/>
                </a:lnTo>
                <a:lnTo>
                  <a:pt x="6317292" y="68973"/>
                </a:lnTo>
                <a:cubicBezTo>
                  <a:pt x="6321913" y="62515"/>
                  <a:pt x="6327135" y="57672"/>
                  <a:pt x="6332951" y="54446"/>
                </a:cubicBezTo>
                <a:cubicBezTo>
                  <a:pt x="6338769" y="51221"/>
                  <a:pt x="6345817" y="49608"/>
                  <a:pt x="6354109" y="49608"/>
                </a:cubicBezTo>
                <a:cubicBezTo>
                  <a:pt x="6364945" y="49608"/>
                  <a:pt x="6374507" y="52394"/>
                  <a:pt x="6382793" y="57975"/>
                </a:cubicBezTo>
                <a:cubicBezTo>
                  <a:pt x="6391080" y="63555"/>
                  <a:pt x="6397337" y="71420"/>
                  <a:pt x="6401560" y="81580"/>
                </a:cubicBezTo>
                <a:cubicBezTo>
                  <a:pt x="6405783" y="91743"/>
                  <a:pt x="6407892" y="102878"/>
                  <a:pt x="6407892" y="114991"/>
                </a:cubicBezTo>
                <a:cubicBezTo>
                  <a:pt x="6407892" y="127981"/>
                  <a:pt x="6405567" y="139676"/>
                  <a:pt x="6400905" y="150074"/>
                </a:cubicBezTo>
                <a:cubicBezTo>
                  <a:pt x="6396243" y="160470"/>
                  <a:pt x="6389471" y="168437"/>
                  <a:pt x="6380583" y="173977"/>
                </a:cubicBezTo>
                <a:cubicBezTo>
                  <a:pt x="6371699" y="179517"/>
                  <a:pt x="6362353" y="182286"/>
                  <a:pt x="6352549" y="182286"/>
                </a:cubicBezTo>
                <a:cubicBezTo>
                  <a:pt x="6345379" y="182286"/>
                  <a:pt x="6338945" y="180771"/>
                  <a:pt x="6333247" y="177747"/>
                </a:cubicBezTo>
                <a:cubicBezTo>
                  <a:pt x="6327551" y="174719"/>
                  <a:pt x="6322871" y="170893"/>
                  <a:pt x="6319203" y="166270"/>
                </a:cubicBezTo>
                <a:lnTo>
                  <a:pt x="6319203" y="228065"/>
                </a:lnTo>
                <a:close/>
                <a:moveTo>
                  <a:pt x="6317172" y="116665"/>
                </a:moveTo>
                <a:cubicBezTo>
                  <a:pt x="6317172" y="132999"/>
                  <a:pt x="6320481" y="145072"/>
                  <a:pt x="6327093" y="152878"/>
                </a:cubicBezTo>
                <a:cubicBezTo>
                  <a:pt x="6333708" y="160690"/>
                  <a:pt x="6341714" y="164596"/>
                  <a:pt x="6351117" y="164596"/>
                </a:cubicBezTo>
                <a:cubicBezTo>
                  <a:pt x="6360683" y="164596"/>
                  <a:pt x="6368869" y="160550"/>
                  <a:pt x="6375680" y="152464"/>
                </a:cubicBezTo>
                <a:cubicBezTo>
                  <a:pt x="6382495" y="144375"/>
                  <a:pt x="6385900" y="131847"/>
                  <a:pt x="6385900" y="114873"/>
                </a:cubicBezTo>
                <a:cubicBezTo>
                  <a:pt x="6385900" y="98698"/>
                  <a:pt x="6382574" y="86584"/>
                  <a:pt x="6375922" y="78534"/>
                </a:cubicBezTo>
                <a:cubicBezTo>
                  <a:pt x="6369264" y="70484"/>
                  <a:pt x="6361316" y="66459"/>
                  <a:pt x="6352071" y="66459"/>
                </a:cubicBezTo>
                <a:cubicBezTo>
                  <a:pt x="6342909" y="66459"/>
                  <a:pt x="6334802" y="70744"/>
                  <a:pt x="6327749" y="79308"/>
                </a:cubicBezTo>
                <a:cubicBezTo>
                  <a:pt x="6320701" y="87879"/>
                  <a:pt x="6317172" y="100332"/>
                  <a:pt x="6317172" y="1166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337206" y="1159111"/>
            <a:ext cx="1612581" cy="181329"/>
          </a:xfrm>
          <a:custGeom>
            <a:avLst/>
            <a:gdLst/>
            <a:ahLst/>
            <a:cxnLst/>
            <a:rect l="l" t="t" r="r" b="b"/>
            <a:pathLst>
              <a:path w="1612581" h="181329">
                <a:moveTo>
                  <a:pt x="0" y="2870"/>
                </a:moveTo>
                <a:lnTo>
                  <a:pt x="21518" y="2870"/>
                </a:lnTo>
                <a:lnTo>
                  <a:pt x="21518" y="55699"/>
                </a:lnTo>
                <a:lnTo>
                  <a:pt x="81162" y="55699"/>
                </a:lnTo>
                <a:lnTo>
                  <a:pt x="81162" y="2870"/>
                </a:lnTo>
                <a:lnTo>
                  <a:pt x="102680" y="2870"/>
                </a:lnTo>
                <a:lnTo>
                  <a:pt x="102680" y="129809"/>
                </a:lnTo>
                <a:lnTo>
                  <a:pt x="81162" y="129809"/>
                </a:lnTo>
                <a:lnTo>
                  <a:pt x="81162" y="73509"/>
                </a:lnTo>
                <a:lnTo>
                  <a:pt x="21518" y="73509"/>
                </a:lnTo>
                <a:lnTo>
                  <a:pt x="21518" y="129809"/>
                </a:lnTo>
                <a:lnTo>
                  <a:pt x="0" y="129809"/>
                </a:lnTo>
                <a:close/>
                <a:moveTo>
                  <a:pt x="221970" y="88931"/>
                </a:moveTo>
                <a:lnTo>
                  <a:pt x="244204" y="91677"/>
                </a:lnTo>
                <a:cubicBezTo>
                  <a:pt x="240699" y="104667"/>
                  <a:pt x="234202" y="114747"/>
                  <a:pt x="224719" y="121917"/>
                </a:cubicBezTo>
                <a:cubicBezTo>
                  <a:pt x="215237" y="129093"/>
                  <a:pt x="203123" y="132678"/>
                  <a:pt x="188382" y="132678"/>
                </a:cubicBezTo>
                <a:cubicBezTo>
                  <a:pt x="169816" y="132678"/>
                  <a:pt x="155093" y="126962"/>
                  <a:pt x="144216" y="115524"/>
                </a:cubicBezTo>
                <a:cubicBezTo>
                  <a:pt x="133338" y="104086"/>
                  <a:pt x="127899" y="88053"/>
                  <a:pt x="127899" y="67414"/>
                </a:cubicBezTo>
                <a:cubicBezTo>
                  <a:pt x="127899" y="46059"/>
                  <a:pt x="133395" y="29480"/>
                  <a:pt x="144397" y="17687"/>
                </a:cubicBezTo>
                <a:cubicBezTo>
                  <a:pt x="155395" y="5896"/>
                  <a:pt x="169658" y="0"/>
                  <a:pt x="187186" y="0"/>
                </a:cubicBezTo>
                <a:cubicBezTo>
                  <a:pt x="204161" y="0"/>
                  <a:pt x="218028" y="5774"/>
                  <a:pt x="228789" y="17330"/>
                </a:cubicBezTo>
                <a:cubicBezTo>
                  <a:pt x="239541" y="28883"/>
                  <a:pt x="244920" y="45141"/>
                  <a:pt x="244920" y="66099"/>
                </a:cubicBezTo>
                <a:cubicBezTo>
                  <a:pt x="244920" y="67378"/>
                  <a:pt x="244883" y="69290"/>
                  <a:pt x="244801" y="71839"/>
                </a:cubicBezTo>
                <a:lnTo>
                  <a:pt x="150134" y="71839"/>
                </a:lnTo>
                <a:cubicBezTo>
                  <a:pt x="150934" y="85781"/>
                  <a:pt x="154875" y="96459"/>
                  <a:pt x="161972" y="103867"/>
                </a:cubicBezTo>
                <a:cubicBezTo>
                  <a:pt x="169060" y="111283"/>
                  <a:pt x="177902" y="114988"/>
                  <a:pt x="188500" y="114988"/>
                </a:cubicBezTo>
                <a:cubicBezTo>
                  <a:pt x="196392" y="114988"/>
                  <a:pt x="203127" y="112918"/>
                  <a:pt x="208707" y="108774"/>
                </a:cubicBezTo>
                <a:cubicBezTo>
                  <a:pt x="214284" y="104627"/>
                  <a:pt x="218705" y="98017"/>
                  <a:pt x="221970" y="88931"/>
                </a:cubicBezTo>
                <a:close/>
                <a:moveTo>
                  <a:pt x="151330" y="54144"/>
                </a:moveTo>
                <a:lnTo>
                  <a:pt x="222211" y="54144"/>
                </a:lnTo>
                <a:cubicBezTo>
                  <a:pt x="221253" y="43471"/>
                  <a:pt x="218542" y="35461"/>
                  <a:pt x="214082" y="30122"/>
                </a:cubicBezTo>
                <a:cubicBezTo>
                  <a:pt x="207228" y="21837"/>
                  <a:pt x="198342" y="17691"/>
                  <a:pt x="187424" y="17691"/>
                </a:cubicBezTo>
                <a:cubicBezTo>
                  <a:pt x="177545" y="17691"/>
                  <a:pt x="169240" y="20999"/>
                  <a:pt x="162504" y="27612"/>
                </a:cubicBezTo>
                <a:cubicBezTo>
                  <a:pt x="155772" y="34221"/>
                  <a:pt x="152046" y="43071"/>
                  <a:pt x="151330" y="54144"/>
                </a:cubicBezTo>
                <a:close/>
                <a:moveTo>
                  <a:pt x="271339" y="2870"/>
                </a:moveTo>
                <a:lnTo>
                  <a:pt x="371506" y="2870"/>
                </a:lnTo>
                <a:lnTo>
                  <a:pt x="371506" y="129809"/>
                </a:lnTo>
                <a:lnTo>
                  <a:pt x="349992" y="129809"/>
                </a:lnTo>
                <a:lnTo>
                  <a:pt x="349992" y="20679"/>
                </a:lnTo>
                <a:lnTo>
                  <a:pt x="292854" y="20679"/>
                </a:lnTo>
                <a:lnTo>
                  <a:pt x="292854" y="129809"/>
                </a:lnTo>
                <a:lnTo>
                  <a:pt x="271339" y="129809"/>
                </a:lnTo>
                <a:close/>
                <a:moveTo>
                  <a:pt x="395767" y="66341"/>
                </a:moveTo>
                <a:cubicBezTo>
                  <a:pt x="395767" y="42833"/>
                  <a:pt x="402300" y="25416"/>
                  <a:pt x="415369" y="14102"/>
                </a:cubicBezTo>
                <a:cubicBezTo>
                  <a:pt x="426287" y="4701"/>
                  <a:pt x="439597" y="0"/>
                  <a:pt x="455293" y="0"/>
                </a:cubicBezTo>
                <a:cubicBezTo>
                  <a:pt x="472745" y="0"/>
                  <a:pt x="487012" y="5717"/>
                  <a:pt x="498089" y="17154"/>
                </a:cubicBezTo>
                <a:cubicBezTo>
                  <a:pt x="509162" y="28587"/>
                  <a:pt x="514700" y="44385"/>
                  <a:pt x="514700" y="64548"/>
                </a:cubicBezTo>
                <a:cubicBezTo>
                  <a:pt x="514700" y="80881"/>
                  <a:pt x="512253" y="93730"/>
                  <a:pt x="507353" y="103093"/>
                </a:cubicBezTo>
                <a:cubicBezTo>
                  <a:pt x="502453" y="112457"/>
                  <a:pt x="495320" y="119729"/>
                  <a:pt x="485957" y="124906"/>
                </a:cubicBezTo>
                <a:cubicBezTo>
                  <a:pt x="476594" y="130086"/>
                  <a:pt x="466369" y="132678"/>
                  <a:pt x="455293" y="132678"/>
                </a:cubicBezTo>
                <a:cubicBezTo>
                  <a:pt x="437527" y="132678"/>
                  <a:pt x="423163" y="126979"/>
                  <a:pt x="412204" y="115585"/>
                </a:cubicBezTo>
                <a:cubicBezTo>
                  <a:pt x="401245" y="104188"/>
                  <a:pt x="395767" y="87776"/>
                  <a:pt x="395767" y="66341"/>
                </a:cubicBezTo>
                <a:close/>
                <a:moveTo>
                  <a:pt x="417877" y="66341"/>
                </a:moveTo>
                <a:cubicBezTo>
                  <a:pt x="417877" y="82595"/>
                  <a:pt x="421427" y="94767"/>
                  <a:pt x="428520" y="102856"/>
                </a:cubicBezTo>
                <a:cubicBezTo>
                  <a:pt x="435612" y="110942"/>
                  <a:pt x="444536" y="114988"/>
                  <a:pt x="455293" y="114988"/>
                </a:cubicBezTo>
                <a:cubicBezTo>
                  <a:pt x="465969" y="114988"/>
                  <a:pt x="474859" y="110923"/>
                  <a:pt x="481950" y="102795"/>
                </a:cubicBezTo>
                <a:cubicBezTo>
                  <a:pt x="489039" y="94665"/>
                  <a:pt x="492589" y="82278"/>
                  <a:pt x="492589" y="65621"/>
                </a:cubicBezTo>
                <a:cubicBezTo>
                  <a:pt x="492589" y="49925"/>
                  <a:pt x="489021" y="38030"/>
                  <a:pt x="481889" y="29945"/>
                </a:cubicBezTo>
                <a:cubicBezTo>
                  <a:pt x="474758" y="21855"/>
                  <a:pt x="465891" y="17813"/>
                  <a:pt x="455293" y="17813"/>
                </a:cubicBezTo>
                <a:cubicBezTo>
                  <a:pt x="444536" y="17813"/>
                  <a:pt x="435612" y="21837"/>
                  <a:pt x="428520" y="29880"/>
                </a:cubicBezTo>
                <a:cubicBezTo>
                  <a:pt x="421427" y="37929"/>
                  <a:pt x="417877" y="50083"/>
                  <a:pt x="417877" y="66341"/>
                </a:cubicBezTo>
                <a:close/>
                <a:moveTo>
                  <a:pt x="551266" y="2870"/>
                </a:moveTo>
                <a:lnTo>
                  <a:pt x="639717" y="2870"/>
                </a:lnTo>
                <a:lnTo>
                  <a:pt x="639717" y="112119"/>
                </a:lnTo>
                <a:lnTo>
                  <a:pt x="653465" y="112119"/>
                </a:lnTo>
                <a:lnTo>
                  <a:pt x="653465" y="165791"/>
                </a:lnTo>
                <a:lnTo>
                  <a:pt x="635775" y="165791"/>
                </a:lnTo>
                <a:lnTo>
                  <a:pt x="635775" y="129809"/>
                </a:lnTo>
                <a:lnTo>
                  <a:pt x="535847" y="129809"/>
                </a:lnTo>
                <a:lnTo>
                  <a:pt x="535847" y="165791"/>
                </a:lnTo>
                <a:lnTo>
                  <a:pt x="518155" y="165791"/>
                </a:lnTo>
                <a:lnTo>
                  <a:pt x="518155" y="112119"/>
                </a:lnTo>
                <a:lnTo>
                  <a:pt x="529510" y="112119"/>
                </a:lnTo>
                <a:cubicBezTo>
                  <a:pt x="544651" y="91559"/>
                  <a:pt x="551901" y="55144"/>
                  <a:pt x="551266" y="2870"/>
                </a:cubicBezTo>
                <a:close/>
                <a:moveTo>
                  <a:pt x="569196" y="20679"/>
                </a:moveTo>
                <a:cubicBezTo>
                  <a:pt x="567597" y="61881"/>
                  <a:pt x="561222" y="92358"/>
                  <a:pt x="550070" y="112119"/>
                </a:cubicBezTo>
                <a:lnTo>
                  <a:pt x="618323" y="112119"/>
                </a:lnTo>
                <a:lnTo>
                  <a:pt x="618323" y="20679"/>
                </a:lnTo>
                <a:close/>
                <a:moveTo>
                  <a:pt x="760703" y="114149"/>
                </a:moveTo>
                <a:cubicBezTo>
                  <a:pt x="752732" y="120924"/>
                  <a:pt x="745060" y="125708"/>
                  <a:pt x="737692" y="128494"/>
                </a:cubicBezTo>
                <a:cubicBezTo>
                  <a:pt x="730318" y="131281"/>
                  <a:pt x="722413" y="132678"/>
                  <a:pt x="713967" y="132678"/>
                </a:cubicBezTo>
                <a:cubicBezTo>
                  <a:pt x="700020" y="132678"/>
                  <a:pt x="689299" y="129269"/>
                  <a:pt x="681811" y="122458"/>
                </a:cubicBezTo>
                <a:cubicBezTo>
                  <a:pt x="674321" y="115646"/>
                  <a:pt x="670573" y="106938"/>
                  <a:pt x="670573" y="96339"/>
                </a:cubicBezTo>
                <a:cubicBezTo>
                  <a:pt x="670573" y="90127"/>
                  <a:pt x="671988" y="84446"/>
                  <a:pt x="674817" y="79309"/>
                </a:cubicBezTo>
                <a:cubicBezTo>
                  <a:pt x="677647" y="74171"/>
                  <a:pt x="681352" y="70045"/>
                  <a:pt x="685937" y="66939"/>
                </a:cubicBezTo>
                <a:cubicBezTo>
                  <a:pt x="690519" y="63829"/>
                  <a:pt x="695679" y="61478"/>
                  <a:pt x="701414" y="59887"/>
                </a:cubicBezTo>
                <a:cubicBezTo>
                  <a:pt x="705636" y="58767"/>
                  <a:pt x="712012" y="57693"/>
                  <a:pt x="720541" y="56657"/>
                </a:cubicBezTo>
                <a:cubicBezTo>
                  <a:pt x="737911" y="54587"/>
                  <a:pt x="750701" y="52114"/>
                  <a:pt x="758909" y="49244"/>
                </a:cubicBezTo>
                <a:cubicBezTo>
                  <a:pt x="758989" y="46296"/>
                  <a:pt x="759028" y="44428"/>
                  <a:pt x="759028" y="43628"/>
                </a:cubicBezTo>
                <a:cubicBezTo>
                  <a:pt x="759028" y="34863"/>
                  <a:pt x="756998" y="28689"/>
                  <a:pt x="752930" y="25103"/>
                </a:cubicBezTo>
                <a:cubicBezTo>
                  <a:pt x="747432" y="20240"/>
                  <a:pt x="739265" y="17813"/>
                  <a:pt x="728428" y="17813"/>
                </a:cubicBezTo>
                <a:cubicBezTo>
                  <a:pt x="718308" y="17813"/>
                  <a:pt x="710838" y="19584"/>
                  <a:pt x="706019" y="23126"/>
                </a:cubicBezTo>
                <a:cubicBezTo>
                  <a:pt x="701194" y="26676"/>
                  <a:pt x="697627" y="32951"/>
                  <a:pt x="695319" y="41954"/>
                </a:cubicBezTo>
                <a:lnTo>
                  <a:pt x="674280" y="39089"/>
                </a:lnTo>
                <a:cubicBezTo>
                  <a:pt x="676193" y="30082"/>
                  <a:pt x="679339" y="22813"/>
                  <a:pt x="683724" y="17273"/>
                </a:cubicBezTo>
                <a:cubicBezTo>
                  <a:pt x="688104" y="11732"/>
                  <a:pt x="694440" y="7470"/>
                  <a:pt x="702728" y="4481"/>
                </a:cubicBezTo>
                <a:cubicBezTo>
                  <a:pt x="711019" y="1494"/>
                  <a:pt x="720620" y="0"/>
                  <a:pt x="731535" y="0"/>
                </a:cubicBezTo>
                <a:cubicBezTo>
                  <a:pt x="742371" y="0"/>
                  <a:pt x="751180" y="1279"/>
                  <a:pt x="757952" y="3828"/>
                </a:cubicBezTo>
                <a:cubicBezTo>
                  <a:pt x="764727" y="6372"/>
                  <a:pt x="769705" y="9579"/>
                  <a:pt x="772896" y="13446"/>
                </a:cubicBezTo>
                <a:cubicBezTo>
                  <a:pt x="776085" y="17312"/>
                  <a:pt x="778310" y="22194"/>
                  <a:pt x="779587" y="28091"/>
                </a:cubicBezTo>
                <a:cubicBezTo>
                  <a:pt x="780304" y="31756"/>
                  <a:pt x="780664" y="38365"/>
                  <a:pt x="780664" y="47931"/>
                </a:cubicBezTo>
                <a:lnTo>
                  <a:pt x="780664" y="76619"/>
                </a:lnTo>
                <a:cubicBezTo>
                  <a:pt x="780664" y="96620"/>
                  <a:pt x="781121" y="109270"/>
                  <a:pt x="782040" y="114570"/>
                </a:cubicBezTo>
                <a:cubicBezTo>
                  <a:pt x="782954" y="119872"/>
                  <a:pt x="784765" y="124949"/>
                  <a:pt x="787475" y="129809"/>
                </a:cubicBezTo>
                <a:lnTo>
                  <a:pt x="765004" y="129809"/>
                </a:lnTo>
                <a:cubicBezTo>
                  <a:pt x="762772" y="125349"/>
                  <a:pt x="761336" y="120129"/>
                  <a:pt x="760703" y="114149"/>
                </a:cubicBezTo>
                <a:close/>
                <a:moveTo>
                  <a:pt x="758909" y="66099"/>
                </a:moveTo>
                <a:cubicBezTo>
                  <a:pt x="751098" y="69290"/>
                  <a:pt x="739383" y="71996"/>
                  <a:pt x="723766" y="74229"/>
                </a:cubicBezTo>
                <a:cubicBezTo>
                  <a:pt x="714918" y="75503"/>
                  <a:pt x="708664" y="76936"/>
                  <a:pt x="704999" y="78530"/>
                </a:cubicBezTo>
                <a:cubicBezTo>
                  <a:pt x="701335" y="80125"/>
                  <a:pt x="698508" y="82458"/>
                  <a:pt x="696514" y="85521"/>
                </a:cubicBezTo>
                <a:cubicBezTo>
                  <a:pt x="694520" y="88593"/>
                  <a:pt x="693526" y="91999"/>
                  <a:pt x="693526" y="95743"/>
                </a:cubicBezTo>
                <a:cubicBezTo>
                  <a:pt x="693526" y="101484"/>
                  <a:pt x="695697" y="106262"/>
                  <a:pt x="700042" y="110089"/>
                </a:cubicBezTo>
                <a:cubicBezTo>
                  <a:pt x="704384" y="113911"/>
                  <a:pt x="710734" y="115822"/>
                  <a:pt x="719104" y="115822"/>
                </a:cubicBezTo>
                <a:cubicBezTo>
                  <a:pt x="727388" y="115822"/>
                  <a:pt x="734760" y="114013"/>
                  <a:pt x="741219" y="110383"/>
                </a:cubicBezTo>
                <a:cubicBezTo>
                  <a:pt x="747669" y="106762"/>
                  <a:pt x="752412" y="101798"/>
                  <a:pt x="755442" y="95505"/>
                </a:cubicBezTo>
                <a:cubicBezTo>
                  <a:pt x="757753" y="90641"/>
                  <a:pt x="758909" y="83473"/>
                  <a:pt x="758909" y="73987"/>
                </a:cubicBezTo>
                <a:close/>
                <a:moveTo>
                  <a:pt x="824530" y="2870"/>
                </a:moveTo>
                <a:lnTo>
                  <a:pt x="924458" y="2870"/>
                </a:lnTo>
                <a:lnTo>
                  <a:pt x="924458" y="129809"/>
                </a:lnTo>
                <a:lnTo>
                  <a:pt x="903064" y="129809"/>
                </a:lnTo>
                <a:lnTo>
                  <a:pt x="903064" y="20679"/>
                </a:lnTo>
                <a:lnTo>
                  <a:pt x="846044" y="20679"/>
                </a:lnTo>
                <a:lnTo>
                  <a:pt x="846044" y="83913"/>
                </a:lnTo>
                <a:cubicBezTo>
                  <a:pt x="846044" y="98655"/>
                  <a:pt x="845569" y="108374"/>
                  <a:pt x="844611" y="113077"/>
                </a:cubicBezTo>
                <a:cubicBezTo>
                  <a:pt x="843657" y="117778"/>
                  <a:pt x="841025" y="121886"/>
                  <a:pt x="836724" y="125388"/>
                </a:cubicBezTo>
                <a:cubicBezTo>
                  <a:pt x="832421" y="128891"/>
                  <a:pt x="826208" y="130647"/>
                  <a:pt x="818076" y="130647"/>
                </a:cubicBezTo>
                <a:cubicBezTo>
                  <a:pt x="813057" y="130647"/>
                  <a:pt x="807278" y="130327"/>
                  <a:pt x="800746" y="129690"/>
                </a:cubicBezTo>
                <a:lnTo>
                  <a:pt x="800746" y="111759"/>
                </a:lnTo>
                <a:lnTo>
                  <a:pt x="810188" y="111759"/>
                </a:lnTo>
                <a:cubicBezTo>
                  <a:pt x="814648" y="111759"/>
                  <a:pt x="817837" y="111301"/>
                  <a:pt x="819750" y="110383"/>
                </a:cubicBezTo>
                <a:cubicBezTo>
                  <a:pt x="821661" y="109469"/>
                  <a:pt x="822939" y="108018"/>
                  <a:pt x="823572" y="106023"/>
                </a:cubicBezTo>
                <a:cubicBezTo>
                  <a:pt x="824210" y="104029"/>
                  <a:pt x="824530" y="97538"/>
                  <a:pt x="824530" y="86540"/>
                </a:cubicBezTo>
                <a:close/>
                <a:moveTo>
                  <a:pt x="1043749" y="88931"/>
                </a:moveTo>
                <a:lnTo>
                  <a:pt x="1065983" y="91677"/>
                </a:lnTo>
                <a:cubicBezTo>
                  <a:pt x="1062480" y="104667"/>
                  <a:pt x="1055982" y="114747"/>
                  <a:pt x="1046499" y="121917"/>
                </a:cubicBezTo>
                <a:cubicBezTo>
                  <a:pt x="1037016" y="129093"/>
                  <a:pt x="1024903" y="132678"/>
                  <a:pt x="1010161" y="132678"/>
                </a:cubicBezTo>
                <a:cubicBezTo>
                  <a:pt x="991595" y="132678"/>
                  <a:pt x="976872" y="126962"/>
                  <a:pt x="965995" y="115524"/>
                </a:cubicBezTo>
                <a:cubicBezTo>
                  <a:pt x="955116" y="104086"/>
                  <a:pt x="949677" y="88053"/>
                  <a:pt x="949677" y="67414"/>
                </a:cubicBezTo>
                <a:cubicBezTo>
                  <a:pt x="949677" y="46059"/>
                  <a:pt x="955174" y="29480"/>
                  <a:pt x="966175" y="17687"/>
                </a:cubicBezTo>
                <a:cubicBezTo>
                  <a:pt x="977174" y="5896"/>
                  <a:pt x="991437" y="0"/>
                  <a:pt x="1008966" y="0"/>
                </a:cubicBezTo>
                <a:cubicBezTo>
                  <a:pt x="1025939" y="0"/>
                  <a:pt x="1039806" y="5774"/>
                  <a:pt x="1050567" y="17330"/>
                </a:cubicBezTo>
                <a:cubicBezTo>
                  <a:pt x="1061320" y="28883"/>
                  <a:pt x="1066699" y="45141"/>
                  <a:pt x="1066699" y="66099"/>
                </a:cubicBezTo>
                <a:cubicBezTo>
                  <a:pt x="1066699" y="67378"/>
                  <a:pt x="1066663" y="69290"/>
                  <a:pt x="1066579" y="71839"/>
                </a:cubicBezTo>
                <a:lnTo>
                  <a:pt x="971914" y="71839"/>
                </a:lnTo>
                <a:cubicBezTo>
                  <a:pt x="972714" y="85781"/>
                  <a:pt x="976656" y="96459"/>
                  <a:pt x="983751" y="103867"/>
                </a:cubicBezTo>
                <a:cubicBezTo>
                  <a:pt x="990839" y="111283"/>
                  <a:pt x="999681" y="114988"/>
                  <a:pt x="1010279" y="114988"/>
                </a:cubicBezTo>
                <a:cubicBezTo>
                  <a:pt x="1018171" y="114988"/>
                  <a:pt x="1024906" y="112918"/>
                  <a:pt x="1030486" y="108774"/>
                </a:cubicBezTo>
                <a:cubicBezTo>
                  <a:pt x="1036063" y="104627"/>
                  <a:pt x="1040483" y="98017"/>
                  <a:pt x="1043749" y="88931"/>
                </a:cubicBezTo>
                <a:close/>
                <a:moveTo>
                  <a:pt x="973110" y="54144"/>
                </a:moveTo>
                <a:lnTo>
                  <a:pt x="1043990" y="54144"/>
                </a:lnTo>
                <a:cubicBezTo>
                  <a:pt x="1043033" y="43471"/>
                  <a:pt x="1040321" y="35461"/>
                  <a:pt x="1035864" y="30122"/>
                </a:cubicBezTo>
                <a:cubicBezTo>
                  <a:pt x="1029010" y="21837"/>
                  <a:pt x="1020122" y="17691"/>
                  <a:pt x="1009207" y="17691"/>
                </a:cubicBezTo>
                <a:cubicBezTo>
                  <a:pt x="999324" y="17691"/>
                  <a:pt x="991020" y="20999"/>
                  <a:pt x="984283" y="27612"/>
                </a:cubicBezTo>
                <a:cubicBezTo>
                  <a:pt x="977552" y="34221"/>
                  <a:pt x="973826" y="43071"/>
                  <a:pt x="973110" y="54144"/>
                </a:cubicBezTo>
                <a:close/>
                <a:moveTo>
                  <a:pt x="1092881" y="2870"/>
                </a:moveTo>
                <a:lnTo>
                  <a:pt x="1114395" y="2870"/>
                </a:lnTo>
                <a:lnTo>
                  <a:pt x="1114395" y="57730"/>
                </a:lnTo>
                <a:cubicBezTo>
                  <a:pt x="1121245" y="57730"/>
                  <a:pt x="1126049" y="56416"/>
                  <a:pt x="1128800" y="53788"/>
                </a:cubicBezTo>
                <a:cubicBezTo>
                  <a:pt x="1131545" y="51159"/>
                  <a:pt x="1135592" y="43510"/>
                  <a:pt x="1140931" y="30838"/>
                </a:cubicBezTo>
                <a:cubicBezTo>
                  <a:pt x="1145149" y="20794"/>
                  <a:pt x="1148577" y="14184"/>
                  <a:pt x="1151212" y="10994"/>
                </a:cubicBezTo>
                <a:cubicBezTo>
                  <a:pt x="1153840" y="7809"/>
                  <a:pt x="1156868" y="5656"/>
                  <a:pt x="1160295" y="4544"/>
                </a:cubicBezTo>
                <a:cubicBezTo>
                  <a:pt x="1163722" y="3428"/>
                  <a:pt x="1169220" y="2870"/>
                  <a:pt x="1176790" y="2870"/>
                </a:cubicBezTo>
                <a:lnTo>
                  <a:pt x="1181093" y="2870"/>
                </a:lnTo>
                <a:lnTo>
                  <a:pt x="1181093" y="20679"/>
                </a:lnTo>
                <a:lnTo>
                  <a:pt x="1175116" y="20560"/>
                </a:lnTo>
                <a:cubicBezTo>
                  <a:pt x="1169457" y="20560"/>
                  <a:pt x="1165828" y="21398"/>
                  <a:pt x="1164238" y="23069"/>
                </a:cubicBezTo>
                <a:cubicBezTo>
                  <a:pt x="1162564" y="24826"/>
                  <a:pt x="1160019" y="30042"/>
                  <a:pt x="1156591" y="38729"/>
                </a:cubicBezTo>
                <a:cubicBezTo>
                  <a:pt x="1153325" y="47013"/>
                  <a:pt x="1150337" y="52751"/>
                  <a:pt x="1147627" y="55937"/>
                </a:cubicBezTo>
                <a:cubicBezTo>
                  <a:pt x="1144916" y="59127"/>
                  <a:pt x="1140730" y="62039"/>
                  <a:pt x="1135073" y="64667"/>
                </a:cubicBezTo>
                <a:cubicBezTo>
                  <a:pt x="1144319" y="67137"/>
                  <a:pt x="1153401" y="75740"/>
                  <a:pt x="1162326" y="90482"/>
                </a:cubicBezTo>
                <a:lnTo>
                  <a:pt x="1185873" y="129809"/>
                </a:lnTo>
                <a:lnTo>
                  <a:pt x="1162207" y="129809"/>
                </a:lnTo>
                <a:lnTo>
                  <a:pt x="1139256" y="90482"/>
                </a:lnTo>
                <a:cubicBezTo>
                  <a:pt x="1134559" y="82592"/>
                  <a:pt x="1130452" y="77394"/>
                  <a:pt x="1126949" y="74884"/>
                </a:cubicBezTo>
                <a:cubicBezTo>
                  <a:pt x="1123439" y="72375"/>
                  <a:pt x="1119255" y="71118"/>
                  <a:pt x="1114395" y="71118"/>
                </a:cubicBezTo>
                <a:lnTo>
                  <a:pt x="1114395" y="129809"/>
                </a:lnTo>
                <a:lnTo>
                  <a:pt x="1092881" y="129809"/>
                </a:lnTo>
                <a:close/>
                <a:moveTo>
                  <a:pt x="1202325" y="178696"/>
                </a:moveTo>
                <a:lnTo>
                  <a:pt x="1199935" y="158497"/>
                </a:lnTo>
                <a:cubicBezTo>
                  <a:pt x="1204636" y="159772"/>
                  <a:pt x="1208741" y="160412"/>
                  <a:pt x="1212247" y="160412"/>
                </a:cubicBezTo>
                <a:cubicBezTo>
                  <a:pt x="1217028" y="160412"/>
                  <a:pt x="1220854" y="159613"/>
                  <a:pt x="1223723" y="158022"/>
                </a:cubicBezTo>
                <a:cubicBezTo>
                  <a:pt x="1226589" y="156423"/>
                  <a:pt x="1228940" y="154192"/>
                  <a:pt x="1230773" y="151327"/>
                </a:cubicBezTo>
                <a:cubicBezTo>
                  <a:pt x="1232127" y="149174"/>
                  <a:pt x="1234319" y="143835"/>
                  <a:pt x="1237347" y="135306"/>
                </a:cubicBezTo>
                <a:cubicBezTo>
                  <a:pt x="1237743" y="134110"/>
                  <a:pt x="1238383" y="132358"/>
                  <a:pt x="1239261" y="130050"/>
                </a:cubicBezTo>
                <a:lnTo>
                  <a:pt x="1191089" y="2870"/>
                </a:lnTo>
                <a:lnTo>
                  <a:pt x="1214277" y="2870"/>
                </a:lnTo>
                <a:lnTo>
                  <a:pt x="1240698" y="76377"/>
                </a:lnTo>
                <a:cubicBezTo>
                  <a:pt x="1244124" y="85706"/>
                  <a:pt x="1247189" y="95505"/>
                  <a:pt x="1249899" y="105786"/>
                </a:cubicBezTo>
                <a:cubicBezTo>
                  <a:pt x="1252369" y="95904"/>
                  <a:pt x="1255317" y="86259"/>
                  <a:pt x="1258745" y="76857"/>
                </a:cubicBezTo>
                <a:lnTo>
                  <a:pt x="1285878" y="2870"/>
                </a:lnTo>
                <a:lnTo>
                  <a:pt x="1307390" y="2870"/>
                </a:lnTo>
                <a:lnTo>
                  <a:pt x="1259104" y="131962"/>
                </a:lnTo>
                <a:cubicBezTo>
                  <a:pt x="1253924" y="145905"/>
                  <a:pt x="1249899" y="155509"/>
                  <a:pt x="1247030" y="160769"/>
                </a:cubicBezTo>
                <a:cubicBezTo>
                  <a:pt x="1243207" y="167861"/>
                  <a:pt x="1238822" y="173059"/>
                  <a:pt x="1233883" y="176367"/>
                </a:cubicBezTo>
                <a:cubicBezTo>
                  <a:pt x="1228940" y="179675"/>
                  <a:pt x="1223044" y="181329"/>
                  <a:pt x="1216190" y="181329"/>
                </a:cubicBezTo>
                <a:cubicBezTo>
                  <a:pt x="1212045" y="181329"/>
                  <a:pt x="1207427" y="180450"/>
                  <a:pt x="1202325" y="178696"/>
                </a:cubicBezTo>
                <a:close/>
                <a:moveTo>
                  <a:pt x="1382498" y="66341"/>
                </a:moveTo>
                <a:cubicBezTo>
                  <a:pt x="1382498" y="42833"/>
                  <a:pt x="1389033" y="25416"/>
                  <a:pt x="1402099" y="14102"/>
                </a:cubicBezTo>
                <a:cubicBezTo>
                  <a:pt x="1413019" y="4701"/>
                  <a:pt x="1426327" y="0"/>
                  <a:pt x="1442025" y="0"/>
                </a:cubicBezTo>
                <a:cubicBezTo>
                  <a:pt x="1459477" y="0"/>
                  <a:pt x="1473744" y="5717"/>
                  <a:pt x="1484821" y="17154"/>
                </a:cubicBezTo>
                <a:cubicBezTo>
                  <a:pt x="1495894" y="28587"/>
                  <a:pt x="1501431" y="44385"/>
                  <a:pt x="1501431" y="64548"/>
                </a:cubicBezTo>
                <a:cubicBezTo>
                  <a:pt x="1501431" y="80881"/>
                  <a:pt x="1498983" y="93730"/>
                  <a:pt x="1494083" y="103093"/>
                </a:cubicBezTo>
                <a:cubicBezTo>
                  <a:pt x="1489183" y="112457"/>
                  <a:pt x="1482053" y="119729"/>
                  <a:pt x="1472689" y="124906"/>
                </a:cubicBezTo>
                <a:cubicBezTo>
                  <a:pt x="1463325" y="130086"/>
                  <a:pt x="1453102" y="132678"/>
                  <a:pt x="1442025" y="132678"/>
                </a:cubicBezTo>
                <a:cubicBezTo>
                  <a:pt x="1424258" y="132678"/>
                  <a:pt x="1409890" y="126979"/>
                  <a:pt x="1398936" y="115585"/>
                </a:cubicBezTo>
                <a:cubicBezTo>
                  <a:pt x="1387977" y="104188"/>
                  <a:pt x="1382498" y="87776"/>
                  <a:pt x="1382498" y="66341"/>
                </a:cubicBezTo>
                <a:close/>
                <a:moveTo>
                  <a:pt x="1404609" y="66341"/>
                </a:moveTo>
                <a:cubicBezTo>
                  <a:pt x="1404609" y="82595"/>
                  <a:pt x="1408159" y="94767"/>
                  <a:pt x="1415250" y="102856"/>
                </a:cubicBezTo>
                <a:cubicBezTo>
                  <a:pt x="1422343" y="110942"/>
                  <a:pt x="1431268" y="114988"/>
                  <a:pt x="1442025" y="114988"/>
                </a:cubicBezTo>
                <a:cubicBezTo>
                  <a:pt x="1452702" y="114988"/>
                  <a:pt x="1461590" y="110923"/>
                  <a:pt x="1468682" y="102795"/>
                </a:cubicBezTo>
                <a:cubicBezTo>
                  <a:pt x="1475770" y="94665"/>
                  <a:pt x="1479319" y="82278"/>
                  <a:pt x="1479319" y="65621"/>
                </a:cubicBezTo>
                <a:cubicBezTo>
                  <a:pt x="1479319" y="49925"/>
                  <a:pt x="1475752" y="38030"/>
                  <a:pt x="1468621" y="29945"/>
                </a:cubicBezTo>
                <a:cubicBezTo>
                  <a:pt x="1461489" y="21855"/>
                  <a:pt x="1452623" y="17813"/>
                  <a:pt x="1442025" y="17813"/>
                </a:cubicBezTo>
                <a:cubicBezTo>
                  <a:pt x="1431268" y="17813"/>
                  <a:pt x="1422343" y="21837"/>
                  <a:pt x="1415250" y="29880"/>
                </a:cubicBezTo>
                <a:cubicBezTo>
                  <a:pt x="1408159" y="37929"/>
                  <a:pt x="1404609" y="50083"/>
                  <a:pt x="1404609" y="66341"/>
                </a:cubicBezTo>
                <a:close/>
                <a:moveTo>
                  <a:pt x="1509428" y="2870"/>
                </a:moveTo>
                <a:lnTo>
                  <a:pt x="1612582" y="2870"/>
                </a:lnTo>
                <a:lnTo>
                  <a:pt x="1612582" y="20679"/>
                </a:lnTo>
                <a:lnTo>
                  <a:pt x="1571703" y="20679"/>
                </a:lnTo>
                <a:lnTo>
                  <a:pt x="1571703" y="129809"/>
                </a:lnTo>
                <a:lnTo>
                  <a:pt x="1550305" y="129809"/>
                </a:lnTo>
                <a:lnTo>
                  <a:pt x="1550305" y="20679"/>
                </a:lnTo>
                <a:lnTo>
                  <a:pt x="1509428" y="2067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831167" y="1452871"/>
            <a:ext cx="420353" cy="132678"/>
          </a:xfrm>
          <a:custGeom>
            <a:avLst/>
            <a:gdLst/>
            <a:ahLst/>
            <a:cxnLst/>
            <a:rect l="l" t="t" r="r" b="b"/>
            <a:pathLst>
              <a:path w="420353" h="132678">
                <a:moveTo>
                  <a:pt x="0" y="2870"/>
                </a:moveTo>
                <a:lnTo>
                  <a:pt x="100167" y="2870"/>
                </a:lnTo>
                <a:lnTo>
                  <a:pt x="100167" y="129809"/>
                </a:lnTo>
                <a:lnTo>
                  <a:pt x="78649" y="129809"/>
                </a:lnTo>
                <a:lnTo>
                  <a:pt x="78649" y="20679"/>
                </a:lnTo>
                <a:lnTo>
                  <a:pt x="21514" y="20679"/>
                </a:lnTo>
                <a:lnTo>
                  <a:pt x="21514" y="129809"/>
                </a:lnTo>
                <a:lnTo>
                  <a:pt x="0" y="129809"/>
                </a:lnTo>
                <a:close/>
                <a:moveTo>
                  <a:pt x="124427" y="66337"/>
                </a:moveTo>
                <a:cubicBezTo>
                  <a:pt x="124427" y="42829"/>
                  <a:pt x="130962" y="25416"/>
                  <a:pt x="144029" y="14102"/>
                </a:cubicBezTo>
                <a:cubicBezTo>
                  <a:pt x="154948" y="4698"/>
                  <a:pt x="168254" y="0"/>
                  <a:pt x="183954" y="0"/>
                </a:cubicBezTo>
                <a:cubicBezTo>
                  <a:pt x="201406" y="0"/>
                  <a:pt x="215673" y="5717"/>
                  <a:pt x="226750" y="17151"/>
                </a:cubicBezTo>
                <a:cubicBezTo>
                  <a:pt x="237823" y="28583"/>
                  <a:pt x="243360" y="44385"/>
                  <a:pt x="243360" y="64545"/>
                </a:cubicBezTo>
                <a:cubicBezTo>
                  <a:pt x="243360" y="80878"/>
                  <a:pt x="240912" y="93729"/>
                  <a:pt x="236014" y="103093"/>
                </a:cubicBezTo>
                <a:cubicBezTo>
                  <a:pt x="231114" y="112457"/>
                  <a:pt x="223982" y="119725"/>
                  <a:pt x="214618" y="124905"/>
                </a:cubicBezTo>
                <a:cubicBezTo>
                  <a:pt x="205250" y="130086"/>
                  <a:pt x="195031" y="132678"/>
                  <a:pt x="183954" y="132678"/>
                </a:cubicBezTo>
                <a:cubicBezTo>
                  <a:pt x="166184" y="132678"/>
                  <a:pt x="151820" y="126979"/>
                  <a:pt x="140865" y="115582"/>
                </a:cubicBezTo>
                <a:cubicBezTo>
                  <a:pt x="129902" y="104188"/>
                  <a:pt x="124427" y="87772"/>
                  <a:pt x="124427" y="66337"/>
                </a:cubicBezTo>
                <a:close/>
                <a:moveTo>
                  <a:pt x="146538" y="66337"/>
                </a:moveTo>
                <a:cubicBezTo>
                  <a:pt x="146538" y="82595"/>
                  <a:pt x="150084" y="94767"/>
                  <a:pt x="157180" y="102852"/>
                </a:cubicBezTo>
                <a:cubicBezTo>
                  <a:pt x="164273" y="110942"/>
                  <a:pt x="173197" y="114984"/>
                  <a:pt x="183954" y="114984"/>
                </a:cubicBezTo>
                <a:cubicBezTo>
                  <a:pt x="194631" y="114984"/>
                  <a:pt x="203519" y="110923"/>
                  <a:pt x="210611" y="102791"/>
                </a:cubicBezTo>
                <a:cubicBezTo>
                  <a:pt x="217700" y="94665"/>
                  <a:pt x="221246" y="82274"/>
                  <a:pt x="221246" y="65621"/>
                </a:cubicBezTo>
                <a:cubicBezTo>
                  <a:pt x="221246" y="49921"/>
                  <a:pt x="217682" y="38031"/>
                  <a:pt x="210550" y="29941"/>
                </a:cubicBezTo>
                <a:cubicBezTo>
                  <a:pt x="203419" y="21852"/>
                  <a:pt x="194552" y="17809"/>
                  <a:pt x="183954" y="17809"/>
                </a:cubicBezTo>
                <a:cubicBezTo>
                  <a:pt x="173197" y="17809"/>
                  <a:pt x="164273" y="21835"/>
                  <a:pt x="157180" y="29880"/>
                </a:cubicBezTo>
                <a:cubicBezTo>
                  <a:pt x="150084" y="37929"/>
                  <a:pt x="146538" y="50079"/>
                  <a:pt x="146538" y="66337"/>
                </a:cubicBezTo>
                <a:close/>
                <a:moveTo>
                  <a:pt x="350194" y="83312"/>
                </a:moveTo>
                <a:lnTo>
                  <a:pt x="371347" y="86061"/>
                </a:lnTo>
                <a:cubicBezTo>
                  <a:pt x="369040" y="100646"/>
                  <a:pt x="363121" y="112061"/>
                  <a:pt x="353600" y="120305"/>
                </a:cubicBezTo>
                <a:cubicBezTo>
                  <a:pt x="344074" y="128553"/>
                  <a:pt x="332381" y="132678"/>
                  <a:pt x="318514" y="132678"/>
                </a:cubicBezTo>
                <a:cubicBezTo>
                  <a:pt x="301144" y="132678"/>
                  <a:pt x="287179" y="126997"/>
                  <a:pt x="276621" y="115639"/>
                </a:cubicBezTo>
                <a:cubicBezTo>
                  <a:pt x="266062" y="104288"/>
                  <a:pt x="260781" y="88013"/>
                  <a:pt x="260781" y="66816"/>
                </a:cubicBezTo>
                <a:cubicBezTo>
                  <a:pt x="260781" y="53111"/>
                  <a:pt x="263053" y="41120"/>
                  <a:pt x="267596" y="30838"/>
                </a:cubicBezTo>
                <a:cubicBezTo>
                  <a:pt x="272139" y="20556"/>
                  <a:pt x="279051" y="12844"/>
                  <a:pt x="288339" y="7705"/>
                </a:cubicBezTo>
                <a:cubicBezTo>
                  <a:pt x="297620" y="2566"/>
                  <a:pt x="307722" y="0"/>
                  <a:pt x="318636" y="0"/>
                </a:cubicBezTo>
                <a:cubicBezTo>
                  <a:pt x="332421" y="0"/>
                  <a:pt x="343696" y="3485"/>
                  <a:pt x="352462" y="10458"/>
                </a:cubicBezTo>
                <a:cubicBezTo>
                  <a:pt x="361228" y="17432"/>
                  <a:pt x="366848" y="27331"/>
                  <a:pt x="369318" y="40162"/>
                </a:cubicBezTo>
                <a:lnTo>
                  <a:pt x="348401" y="43388"/>
                </a:lnTo>
                <a:cubicBezTo>
                  <a:pt x="346407" y="34863"/>
                  <a:pt x="342883" y="28448"/>
                  <a:pt x="337821" y="24145"/>
                </a:cubicBezTo>
                <a:cubicBezTo>
                  <a:pt x="332760" y="19843"/>
                  <a:pt x="326647" y="17691"/>
                  <a:pt x="319472" y="17691"/>
                </a:cubicBezTo>
                <a:cubicBezTo>
                  <a:pt x="308636" y="17691"/>
                  <a:pt x="299834" y="21575"/>
                  <a:pt x="293058" y="29344"/>
                </a:cubicBezTo>
                <a:cubicBezTo>
                  <a:pt x="286287" y="37113"/>
                  <a:pt x="282899" y="49407"/>
                  <a:pt x="282899" y="66219"/>
                </a:cubicBezTo>
                <a:cubicBezTo>
                  <a:pt x="282899" y="83268"/>
                  <a:pt x="286168" y="95660"/>
                  <a:pt x="292703" y="103389"/>
                </a:cubicBezTo>
                <a:cubicBezTo>
                  <a:pt x="299237" y="111118"/>
                  <a:pt x="307761" y="114984"/>
                  <a:pt x="318277" y="114984"/>
                </a:cubicBezTo>
                <a:cubicBezTo>
                  <a:pt x="326722" y="114984"/>
                  <a:pt x="333778" y="112396"/>
                  <a:pt x="339437" y="107219"/>
                </a:cubicBezTo>
                <a:cubicBezTo>
                  <a:pt x="345093" y="102039"/>
                  <a:pt x="348679" y="94072"/>
                  <a:pt x="350194" y="83312"/>
                </a:cubicBezTo>
                <a:close/>
                <a:moveTo>
                  <a:pt x="395853" y="129809"/>
                </a:moveTo>
                <a:lnTo>
                  <a:pt x="395853" y="105304"/>
                </a:lnTo>
                <a:lnTo>
                  <a:pt x="420354" y="105304"/>
                </a:lnTo>
                <a:lnTo>
                  <a:pt x="420354" y="1298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342044" y="1407447"/>
            <a:ext cx="793720" cy="216110"/>
          </a:xfrm>
          <a:custGeom>
            <a:avLst/>
            <a:gdLst/>
            <a:ahLst/>
            <a:cxnLst/>
            <a:rect l="l" t="t" r="r" b="b"/>
            <a:pathLst>
              <a:path w="793720" h="216110">
                <a:moveTo>
                  <a:pt x="34783" y="0"/>
                </a:moveTo>
                <a:lnTo>
                  <a:pt x="141404" y="0"/>
                </a:lnTo>
                <a:lnTo>
                  <a:pt x="141404" y="154555"/>
                </a:lnTo>
                <a:lnTo>
                  <a:pt x="157183" y="154555"/>
                </a:lnTo>
                <a:lnTo>
                  <a:pt x="157183" y="216110"/>
                </a:lnTo>
                <a:lnTo>
                  <a:pt x="136505" y="216110"/>
                </a:lnTo>
                <a:lnTo>
                  <a:pt x="136505" y="175233"/>
                </a:lnTo>
                <a:lnTo>
                  <a:pt x="20678" y="175233"/>
                </a:lnTo>
                <a:lnTo>
                  <a:pt x="20678" y="216110"/>
                </a:lnTo>
                <a:lnTo>
                  <a:pt x="0" y="216110"/>
                </a:lnTo>
                <a:lnTo>
                  <a:pt x="0" y="154555"/>
                </a:lnTo>
                <a:lnTo>
                  <a:pt x="13630" y="154555"/>
                </a:lnTo>
                <a:cubicBezTo>
                  <a:pt x="27734" y="133278"/>
                  <a:pt x="34783" y="90284"/>
                  <a:pt x="34783" y="25581"/>
                </a:cubicBezTo>
                <a:close/>
                <a:moveTo>
                  <a:pt x="118217" y="20678"/>
                </a:moveTo>
                <a:lnTo>
                  <a:pt x="57135" y="20678"/>
                </a:lnTo>
                <a:lnTo>
                  <a:pt x="57135" y="29645"/>
                </a:lnTo>
                <a:cubicBezTo>
                  <a:pt x="57135" y="44546"/>
                  <a:pt x="55803" y="64926"/>
                  <a:pt x="53132" y="90784"/>
                </a:cubicBezTo>
                <a:cubicBezTo>
                  <a:pt x="50461" y="116643"/>
                  <a:pt x="45220" y="137901"/>
                  <a:pt x="37414" y="154555"/>
                </a:cubicBezTo>
                <a:lnTo>
                  <a:pt x="118217" y="154555"/>
                </a:lnTo>
                <a:close/>
                <a:moveTo>
                  <a:pt x="181925" y="48294"/>
                </a:moveTo>
                <a:lnTo>
                  <a:pt x="203443" y="48294"/>
                </a:lnTo>
                <a:lnTo>
                  <a:pt x="203443" y="145112"/>
                </a:lnTo>
                <a:lnTo>
                  <a:pt x="263087" y="48294"/>
                </a:lnTo>
                <a:lnTo>
                  <a:pt x="286275" y="48294"/>
                </a:lnTo>
                <a:lnTo>
                  <a:pt x="286275" y="175233"/>
                </a:lnTo>
                <a:lnTo>
                  <a:pt x="264762" y="175233"/>
                </a:lnTo>
                <a:lnTo>
                  <a:pt x="264762" y="79009"/>
                </a:lnTo>
                <a:lnTo>
                  <a:pt x="205113" y="175233"/>
                </a:lnTo>
                <a:lnTo>
                  <a:pt x="181925" y="175233"/>
                </a:lnTo>
                <a:close/>
                <a:moveTo>
                  <a:pt x="318549" y="48294"/>
                </a:moveTo>
                <a:lnTo>
                  <a:pt x="340067" y="48294"/>
                </a:lnTo>
                <a:lnTo>
                  <a:pt x="340067" y="103154"/>
                </a:lnTo>
                <a:cubicBezTo>
                  <a:pt x="346917" y="103154"/>
                  <a:pt x="351719" y="101839"/>
                  <a:pt x="354470" y="99208"/>
                </a:cubicBezTo>
                <a:cubicBezTo>
                  <a:pt x="357217" y="96581"/>
                  <a:pt x="361259" y="88934"/>
                  <a:pt x="366602" y="76262"/>
                </a:cubicBezTo>
                <a:cubicBezTo>
                  <a:pt x="370821" y="66217"/>
                  <a:pt x="374249" y="59604"/>
                  <a:pt x="376884" y="56418"/>
                </a:cubicBezTo>
                <a:cubicBezTo>
                  <a:pt x="379512" y="53229"/>
                  <a:pt x="382536" y="51080"/>
                  <a:pt x="385963" y="49964"/>
                </a:cubicBezTo>
                <a:cubicBezTo>
                  <a:pt x="389390" y="48851"/>
                  <a:pt x="394891" y="48294"/>
                  <a:pt x="402462" y="48294"/>
                </a:cubicBezTo>
                <a:lnTo>
                  <a:pt x="406763" y="48294"/>
                </a:lnTo>
                <a:lnTo>
                  <a:pt x="406763" y="66103"/>
                </a:lnTo>
                <a:lnTo>
                  <a:pt x="400788" y="65984"/>
                </a:lnTo>
                <a:cubicBezTo>
                  <a:pt x="395129" y="65984"/>
                  <a:pt x="391499" y="66820"/>
                  <a:pt x="389908" y="68493"/>
                </a:cubicBezTo>
                <a:cubicBezTo>
                  <a:pt x="388234" y="70246"/>
                  <a:pt x="385685" y="75467"/>
                  <a:pt x="382259" y="84154"/>
                </a:cubicBezTo>
                <a:cubicBezTo>
                  <a:pt x="378994" y="92437"/>
                  <a:pt x="376005" y="98172"/>
                  <a:pt x="373298" y="101361"/>
                </a:cubicBezTo>
                <a:cubicBezTo>
                  <a:pt x="370587" y="104551"/>
                  <a:pt x="366400" y="107459"/>
                  <a:pt x="360745" y="110087"/>
                </a:cubicBezTo>
                <a:cubicBezTo>
                  <a:pt x="369989" y="112561"/>
                  <a:pt x="379072" y="121164"/>
                  <a:pt x="387996" y="135906"/>
                </a:cubicBezTo>
                <a:lnTo>
                  <a:pt x="411545" y="175233"/>
                </a:lnTo>
                <a:lnTo>
                  <a:pt x="387878" y="175233"/>
                </a:lnTo>
                <a:lnTo>
                  <a:pt x="364928" y="135906"/>
                </a:lnTo>
                <a:cubicBezTo>
                  <a:pt x="360227" y="128015"/>
                  <a:pt x="356122" y="122814"/>
                  <a:pt x="352619" y="120304"/>
                </a:cubicBezTo>
                <a:cubicBezTo>
                  <a:pt x="349109" y="117795"/>
                  <a:pt x="344926" y="116542"/>
                  <a:pt x="340067" y="116542"/>
                </a:cubicBezTo>
                <a:lnTo>
                  <a:pt x="340067" y="175233"/>
                </a:lnTo>
                <a:lnTo>
                  <a:pt x="318549" y="175233"/>
                </a:lnTo>
                <a:close/>
                <a:moveTo>
                  <a:pt x="512276" y="128736"/>
                </a:moveTo>
                <a:lnTo>
                  <a:pt x="533433" y="131485"/>
                </a:lnTo>
                <a:cubicBezTo>
                  <a:pt x="531126" y="146070"/>
                  <a:pt x="525207" y="157485"/>
                  <a:pt x="515685" y="165729"/>
                </a:cubicBezTo>
                <a:cubicBezTo>
                  <a:pt x="506160" y="173977"/>
                  <a:pt x="494467" y="178102"/>
                  <a:pt x="480600" y="178102"/>
                </a:cubicBezTo>
                <a:cubicBezTo>
                  <a:pt x="463230" y="178102"/>
                  <a:pt x="449265" y="172421"/>
                  <a:pt x="438706" y="161063"/>
                </a:cubicBezTo>
                <a:cubicBezTo>
                  <a:pt x="428148" y="149712"/>
                  <a:pt x="422867" y="133437"/>
                  <a:pt x="422867" y="112240"/>
                </a:cubicBezTo>
                <a:cubicBezTo>
                  <a:pt x="422867" y="98535"/>
                  <a:pt x="425134" y="86544"/>
                  <a:pt x="429682" y="76262"/>
                </a:cubicBezTo>
                <a:cubicBezTo>
                  <a:pt x="434221" y="65980"/>
                  <a:pt x="441136" y="58268"/>
                  <a:pt x="450421" y="53129"/>
                </a:cubicBezTo>
                <a:cubicBezTo>
                  <a:pt x="459705" y="47990"/>
                  <a:pt x="469806" y="45424"/>
                  <a:pt x="480718" y="45424"/>
                </a:cubicBezTo>
                <a:cubicBezTo>
                  <a:pt x="494506" y="45424"/>
                  <a:pt x="505781" y="48909"/>
                  <a:pt x="514547" y="55882"/>
                </a:cubicBezTo>
                <a:cubicBezTo>
                  <a:pt x="523314" y="62856"/>
                  <a:pt x="528930" y="72755"/>
                  <a:pt x="531402" y="85586"/>
                </a:cubicBezTo>
                <a:lnTo>
                  <a:pt x="510483" y="88812"/>
                </a:lnTo>
                <a:cubicBezTo>
                  <a:pt x="508493" y="80287"/>
                  <a:pt x="504967" y="73872"/>
                  <a:pt x="499907" y="69569"/>
                </a:cubicBezTo>
                <a:cubicBezTo>
                  <a:pt x="494844" y="65267"/>
                  <a:pt x="488728" y="63115"/>
                  <a:pt x="481557" y="63115"/>
                </a:cubicBezTo>
                <a:cubicBezTo>
                  <a:pt x="470718" y="63115"/>
                  <a:pt x="461919" y="66999"/>
                  <a:pt x="455144" y="74768"/>
                </a:cubicBezTo>
                <a:cubicBezTo>
                  <a:pt x="448372" y="82537"/>
                  <a:pt x="444981" y="94831"/>
                  <a:pt x="444981" y="111643"/>
                </a:cubicBezTo>
                <a:cubicBezTo>
                  <a:pt x="444981" y="128692"/>
                  <a:pt x="448250" y="141084"/>
                  <a:pt x="454785" y="148813"/>
                </a:cubicBezTo>
                <a:cubicBezTo>
                  <a:pt x="461321" y="156542"/>
                  <a:pt x="469843" y="160408"/>
                  <a:pt x="480362" y="160408"/>
                </a:cubicBezTo>
                <a:cubicBezTo>
                  <a:pt x="488808" y="160408"/>
                  <a:pt x="495860" y="157820"/>
                  <a:pt x="501519" y="152643"/>
                </a:cubicBezTo>
                <a:cubicBezTo>
                  <a:pt x="507175" y="147463"/>
                  <a:pt x="510760" y="139496"/>
                  <a:pt x="512276" y="128736"/>
                </a:cubicBezTo>
                <a:close/>
                <a:moveTo>
                  <a:pt x="546768" y="111761"/>
                </a:moveTo>
                <a:cubicBezTo>
                  <a:pt x="546768" y="88253"/>
                  <a:pt x="553301" y="70840"/>
                  <a:pt x="566373" y="59526"/>
                </a:cubicBezTo>
                <a:cubicBezTo>
                  <a:pt x="577289" y="50122"/>
                  <a:pt x="590597" y="45424"/>
                  <a:pt x="606293" y="45424"/>
                </a:cubicBezTo>
                <a:cubicBezTo>
                  <a:pt x="623747" y="45424"/>
                  <a:pt x="638013" y="51141"/>
                  <a:pt x="649091" y="62575"/>
                </a:cubicBezTo>
                <a:cubicBezTo>
                  <a:pt x="660168" y="74007"/>
                  <a:pt x="665701" y="89809"/>
                  <a:pt x="665701" y="109969"/>
                </a:cubicBezTo>
                <a:cubicBezTo>
                  <a:pt x="665701" y="126302"/>
                  <a:pt x="663253" y="139153"/>
                  <a:pt x="658353" y="148517"/>
                </a:cubicBezTo>
                <a:cubicBezTo>
                  <a:pt x="653453" y="157881"/>
                  <a:pt x="646322" y="165149"/>
                  <a:pt x="636958" y="170329"/>
                </a:cubicBezTo>
                <a:cubicBezTo>
                  <a:pt x="627595" y="175510"/>
                  <a:pt x="617371" y="178102"/>
                  <a:pt x="606293" y="178102"/>
                </a:cubicBezTo>
                <a:cubicBezTo>
                  <a:pt x="588527" y="178102"/>
                  <a:pt x="574163" y="172403"/>
                  <a:pt x="563206" y="161006"/>
                </a:cubicBezTo>
                <a:cubicBezTo>
                  <a:pt x="552247" y="149612"/>
                  <a:pt x="546768" y="133196"/>
                  <a:pt x="546768" y="111761"/>
                </a:cubicBezTo>
                <a:close/>
                <a:moveTo>
                  <a:pt x="568883" y="111761"/>
                </a:moveTo>
                <a:cubicBezTo>
                  <a:pt x="568883" y="128019"/>
                  <a:pt x="572428" y="140191"/>
                  <a:pt x="579520" y="148276"/>
                </a:cubicBezTo>
                <a:cubicBezTo>
                  <a:pt x="586616" y="156366"/>
                  <a:pt x="595540" y="160408"/>
                  <a:pt x="606293" y="160408"/>
                </a:cubicBezTo>
                <a:cubicBezTo>
                  <a:pt x="616975" y="160408"/>
                  <a:pt x="625860" y="156347"/>
                  <a:pt x="632952" y="148215"/>
                </a:cubicBezTo>
                <a:cubicBezTo>
                  <a:pt x="640043" y="140089"/>
                  <a:pt x="643589" y="127698"/>
                  <a:pt x="643589" y="111045"/>
                </a:cubicBezTo>
                <a:cubicBezTo>
                  <a:pt x="643589" y="95345"/>
                  <a:pt x="640022" y="83455"/>
                  <a:pt x="632891" y="75365"/>
                </a:cubicBezTo>
                <a:cubicBezTo>
                  <a:pt x="625758" y="67276"/>
                  <a:pt x="616892" y="63233"/>
                  <a:pt x="606293" y="63233"/>
                </a:cubicBezTo>
                <a:cubicBezTo>
                  <a:pt x="595540" y="63233"/>
                  <a:pt x="586616" y="67259"/>
                  <a:pt x="579520" y="75304"/>
                </a:cubicBezTo>
                <a:cubicBezTo>
                  <a:pt x="572428" y="83353"/>
                  <a:pt x="568883" y="95503"/>
                  <a:pt x="568883" y="111761"/>
                </a:cubicBezTo>
                <a:close/>
                <a:moveTo>
                  <a:pt x="691045" y="48294"/>
                </a:moveTo>
                <a:lnTo>
                  <a:pt x="712562" y="48294"/>
                </a:lnTo>
                <a:lnTo>
                  <a:pt x="712562" y="101123"/>
                </a:lnTo>
                <a:lnTo>
                  <a:pt x="772207" y="101123"/>
                </a:lnTo>
                <a:lnTo>
                  <a:pt x="772207" y="48294"/>
                </a:lnTo>
                <a:lnTo>
                  <a:pt x="793721" y="48294"/>
                </a:lnTo>
                <a:lnTo>
                  <a:pt x="793721" y="175233"/>
                </a:lnTo>
                <a:lnTo>
                  <a:pt x="772207" y="175233"/>
                </a:lnTo>
                <a:lnTo>
                  <a:pt x="772207" y="118933"/>
                </a:lnTo>
                <a:lnTo>
                  <a:pt x="712562" y="118933"/>
                </a:lnTo>
                <a:lnTo>
                  <a:pt x="712562" y="175233"/>
                </a:lnTo>
                <a:lnTo>
                  <a:pt x="691045" y="17523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220026" y="1407447"/>
            <a:ext cx="5637856" cy="226753"/>
          </a:xfrm>
          <a:custGeom>
            <a:avLst/>
            <a:gdLst/>
            <a:ahLst/>
            <a:cxnLst/>
            <a:rect l="l" t="t" r="r" b="b"/>
            <a:pathLst>
              <a:path w="5637856" h="226753">
                <a:moveTo>
                  <a:pt x="33112" y="48294"/>
                </a:moveTo>
                <a:lnTo>
                  <a:pt x="121565" y="48294"/>
                </a:lnTo>
                <a:lnTo>
                  <a:pt x="121565" y="157543"/>
                </a:lnTo>
                <a:lnTo>
                  <a:pt x="135309" y="157543"/>
                </a:lnTo>
                <a:lnTo>
                  <a:pt x="135309" y="211211"/>
                </a:lnTo>
                <a:lnTo>
                  <a:pt x="117620" y="211211"/>
                </a:lnTo>
                <a:lnTo>
                  <a:pt x="117620" y="175233"/>
                </a:lnTo>
                <a:lnTo>
                  <a:pt x="17691" y="175233"/>
                </a:lnTo>
                <a:lnTo>
                  <a:pt x="17691" y="211211"/>
                </a:lnTo>
                <a:lnTo>
                  <a:pt x="0" y="211211"/>
                </a:lnTo>
                <a:lnTo>
                  <a:pt x="0" y="157543"/>
                </a:lnTo>
                <a:lnTo>
                  <a:pt x="11359" y="157543"/>
                </a:lnTo>
                <a:cubicBezTo>
                  <a:pt x="26496" y="136983"/>
                  <a:pt x="33750" y="100566"/>
                  <a:pt x="33112" y="48294"/>
                </a:cubicBezTo>
                <a:close/>
                <a:moveTo>
                  <a:pt x="51041" y="66103"/>
                </a:moveTo>
                <a:cubicBezTo>
                  <a:pt x="49446" y="107301"/>
                  <a:pt x="43070" y="137778"/>
                  <a:pt x="31917" y="157543"/>
                </a:cubicBezTo>
                <a:lnTo>
                  <a:pt x="100166" y="157543"/>
                </a:lnTo>
                <a:lnTo>
                  <a:pt x="100166" y="66103"/>
                </a:lnTo>
                <a:close/>
                <a:moveTo>
                  <a:pt x="169495" y="48294"/>
                </a:moveTo>
                <a:lnTo>
                  <a:pt x="269420" y="48294"/>
                </a:lnTo>
                <a:lnTo>
                  <a:pt x="269420" y="175233"/>
                </a:lnTo>
                <a:lnTo>
                  <a:pt x="248025" y="175233"/>
                </a:lnTo>
                <a:lnTo>
                  <a:pt x="248025" y="66103"/>
                </a:lnTo>
                <a:lnTo>
                  <a:pt x="191009" y="66103"/>
                </a:lnTo>
                <a:lnTo>
                  <a:pt x="191009" y="129332"/>
                </a:lnTo>
                <a:cubicBezTo>
                  <a:pt x="191009" y="144075"/>
                  <a:pt x="190530" y="153799"/>
                  <a:pt x="189576" y="158497"/>
                </a:cubicBezTo>
                <a:cubicBezTo>
                  <a:pt x="188619" y="163202"/>
                  <a:pt x="185990" y="167306"/>
                  <a:pt x="181688" y="170812"/>
                </a:cubicBezTo>
                <a:cubicBezTo>
                  <a:pt x="177387" y="174315"/>
                  <a:pt x="171169" y="176069"/>
                  <a:pt x="163041" y="176069"/>
                </a:cubicBezTo>
                <a:cubicBezTo>
                  <a:pt x="158022" y="176069"/>
                  <a:pt x="152243" y="175747"/>
                  <a:pt x="145707" y="175114"/>
                </a:cubicBezTo>
                <a:lnTo>
                  <a:pt x="145707" y="157182"/>
                </a:lnTo>
                <a:lnTo>
                  <a:pt x="155153" y="157182"/>
                </a:lnTo>
                <a:cubicBezTo>
                  <a:pt x="159613" y="157182"/>
                  <a:pt x="162802" y="156725"/>
                  <a:pt x="164715" y="155807"/>
                </a:cubicBezTo>
                <a:cubicBezTo>
                  <a:pt x="166626" y="154892"/>
                  <a:pt x="167900" y="153438"/>
                  <a:pt x="168538" y="151448"/>
                </a:cubicBezTo>
                <a:cubicBezTo>
                  <a:pt x="169175" y="149453"/>
                  <a:pt x="169495" y="142962"/>
                  <a:pt x="169495" y="131961"/>
                </a:cubicBezTo>
                <a:close/>
                <a:moveTo>
                  <a:pt x="402480" y="48294"/>
                </a:moveTo>
                <a:lnTo>
                  <a:pt x="402480" y="175233"/>
                </a:lnTo>
                <a:lnTo>
                  <a:pt x="381085" y="175233"/>
                </a:lnTo>
                <a:lnTo>
                  <a:pt x="381085" y="125747"/>
                </a:lnTo>
                <a:lnTo>
                  <a:pt x="368651" y="125747"/>
                </a:lnTo>
                <a:cubicBezTo>
                  <a:pt x="361080" y="125747"/>
                  <a:pt x="355446" y="126723"/>
                  <a:pt x="351738" y="128675"/>
                </a:cubicBezTo>
                <a:cubicBezTo>
                  <a:pt x="348033" y="130629"/>
                  <a:pt x="342634" y="136904"/>
                  <a:pt x="335541" y="147503"/>
                </a:cubicBezTo>
                <a:lnTo>
                  <a:pt x="316774" y="175233"/>
                </a:lnTo>
                <a:lnTo>
                  <a:pt x="290121" y="175233"/>
                </a:lnTo>
                <a:lnTo>
                  <a:pt x="313307" y="141043"/>
                </a:lnTo>
                <a:cubicBezTo>
                  <a:pt x="320400" y="130611"/>
                  <a:pt x="327453" y="124711"/>
                  <a:pt x="334466" y="123353"/>
                </a:cubicBezTo>
                <a:cubicBezTo>
                  <a:pt x="322192" y="121679"/>
                  <a:pt x="313089" y="117259"/>
                  <a:pt x="307156" y="110083"/>
                </a:cubicBezTo>
                <a:cubicBezTo>
                  <a:pt x="301220" y="102917"/>
                  <a:pt x="298249" y="94669"/>
                  <a:pt x="298249" y="85349"/>
                </a:cubicBezTo>
                <a:cubicBezTo>
                  <a:pt x="298249" y="74347"/>
                  <a:pt x="302138" y="65422"/>
                  <a:pt x="309903" y="58568"/>
                </a:cubicBezTo>
                <a:cubicBezTo>
                  <a:pt x="317671" y="51717"/>
                  <a:pt x="328928" y="48294"/>
                  <a:pt x="343671" y="48294"/>
                </a:cubicBezTo>
                <a:close/>
                <a:moveTo>
                  <a:pt x="381085" y="66103"/>
                </a:moveTo>
                <a:lnTo>
                  <a:pt x="350482" y="66103"/>
                </a:lnTo>
                <a:cubicBezTo>
                  <a:pt x="337655" y="66103"/>
                  <a:pt x="329389" y="68097"/>
                  <a:pt x="325685" y="72079"/>
                </a:cubicBezTo>
                <a:cubicBezTo>
                  <a:pt x="321976" y="76060"/>
                  <a:pt x="320122" y="80726"/>
                  <a:pt x="320122" y="86065"/>
                </a:cubicBezTo>
                <a:cubicBezTo>
                  <a:pt x="320122" y="93631"/>
                  <a:pt x="322855" y="99190"/>
                  <a:pt x="328312" y="102736"/>
                </a:cubicBezTo>
                <a:cubicBezTo>
                  <a:pt x="333767" y="106282"/>
                  <a:pt x="343429" y="108058"/>
                  <a:pt x="357296" y="108058"/>
                </a:cubicBezTo>
                <a:lnTo>
                  <a:pt x="381085" y="108058"/>
                </a:lnTo>
                <a:close/>
                <a:moveTo>
                  <a:pt x="487062" y="175233"/>
                </a:moveTo>
                <a:lnTo>
                  <a:pt x="533438" y="109253"/>
                </a:lnTo>
                <a:lnTo>
                  <a:pt x="490526" y="48294"/>
                </a:lnTo>
                <a:lnTo>
                  <a:pt x="517424" y="48294"/>
                </a:lnTo>
                <a:lnTo>
                  <a:pt x="536907" y="78055"/>
                </a:lnTo>
                <a:cubicBezTo>
                  <a:pt x="540573" y="83714"/>
                  <a:pt x="543520" y="88455"/>
                  <a:pt x="545753" y="92278"/>
                </a:cubicBezTo>
                <a:cubicBezTo>
                  <a:pt x="549256" y="87019"/>
                  <a:pt x="552481" y="82360"/>
                  <a:pt x="555429" y="78292"/>
                </a:cubicBezTo>
                <a:lnTo>
                  <a:pt x="576828" y="48294"/>
                </a:lnTo>
                <a:lnTo>
                  <a:pt x="602528" y="48294"/>
                </a:lnTo>
                <a:lnTo>
                  <a:pt x="558663" y="108058"/>
                </a:lnTo>
                <a:lnTo>
                  <a:pt x="605876" y="175233"/>
                </a:lnTo>
                <a:lnTo>
                  <a:pt x="579460" y="175233"/>
                </a:lnTo>
                <a:lnTo>
                  <a:pt x="553400" y="135788"/>
                </a:lnTo>
                <a:lnTo>
                  <a:pt x="546469" y="125149"/>
                </a:lnTo>
                <a:lnTo>
                  <a:pt x="513119" y="175233"/>
                </a:lnTo>
                <a:close/>
                <a:moveTo>
                  <a:pt x="622091" y="223880"/>
                </a:moveTo>
                <a:lnTo>
                  <a:pt x="622091" y="48294"/>
                </a:lnTo>
                <a:lnTo>
                  <a:pt x="641693" y="48294"/>
                </a:lnTo>
                <a:lnTo>
                  <a:pt x="641693" y="64789"/>
                </a:lnTo>
                <a:cubicBezTo>
                  <a:pt x="646315" y="58331"/>
                  <a:pt x="651535" y="53488"/>
                  <a:pt x="657353" y="50262"/>
                </a:cubicBezTo>
                <a:cubicBezTo>
                  <a:pt x="663171" y="47033"/>
                  <a:pt x="670219" y="45424"/>
                  <a:pt x="678510" y="45424"/>
                </a:cubicBezTo>
                <a:cubicBezTo>
                  <a:pt x="689345" y="45424"/>
                  <a:pt x="698907" y="48210"/>
                  <a:pt x="707195" y="53790"/>
                </a:cubicBezTo>
                <a:cubicBezTo>
                  <a:pt x="715482" y="59367"/>
                  <a:pt x="721739" y="67237"/>
                  <a:pt x="725962" y="77392"/>
                </a:cubicBezTo>
                <a:cubicBezTo>
                  <a:pt x="730185" y="87555"/>
                  <a:pt x="732294" y="98694"/>
                  <a:pt x="732294" y="110807"/>
                </a:cubicBezTo>
                <a:cubicBezTo>
                  <a:pt x="732294" y="123793"/>
                  <a:pt x="729969" y="135489"/>
                  <a:pt x="725307" y="145886"/>
                </a:cubicBezTo>
                <a:cubicBezTo>
                  <a:pt x="720645" y="156286"/>
                  <a:pt x="713873" y="164252"/>
                  <a:pt x="704984" y="169793"/>
                </a:cubicBezTo>
                <a:cubicBezTo>
                  <a:pt x="696099" y="175333"/>
                  <a:pt x="686753" y="178102"/>
                  <a:pt x="676952" y="178102"/>
                </a:cubicBezTo>
                <a:cubicBezTo>
                  <a:pt x="669780" y="178102"/>
                  <a:pt x="663347" y="176587"/>
                  <a:pt x="657648" y="173559"/>
                </a:cubicBezTo>
                <a:cubicBezTo>
                  <a:pt x="651953" y="170531"/>
                  <a:pt x="647273" y="166705"/>
                  <a:pt x="643604" y="162082"/>
                </a:cubicBezTo>
                <a:lnTo>
                  <a:pt x="643604" y="223880"/>
                </a:lnTo>
                <a:close/>
                <a:moveTo>
                  <a:pt x="641575" y="112477"/>
                </a:moveTo>
                <a:cubicBezTo>
                  <a:pt x="641575" y="128815"/>
                  <a:pt x="644883" y="140886"/>
                  <a:pt x="651496" y="148694"/>
                </a:cubicBezTo>
                <a:cubicBezTo>
                  <a:pt x="658109" y="156506"/>
                  <a:pt x="666115" y="160408"/>
                  <a:pt x="675519" y="160408"/>
                </a:cubicBezTo>
                <a:cubicBezTo>
                  <a:pt x="685083" y="160408"/>
                  <a:pt x="693270" y="156366"/>
                  <a:pt x="700081" y="148276"/>
                </a:cubicBezTo>
                <a:cubicBezTo>
                  <a:pt x="706896" y="140191"/>
                  <a:pt x="710302" y="127659"/>
                  <a:pt x="710302" y="110685"/>
                </a:cubicBezTo>
                <a:cubicBezTo>
                  <a:pt x="710302" y="94510"/>
                  <a:pt x="706976" y="82396"/>
                  <a:pt x="700322" y="74347"/>
                </a:cubicBezTo>
                <a:cubicBezTo>
                  <a:pt x="693666" y="66297"/>
                  <a:pt x="685717" y="62275"/>
                  <a:pt x="676473" y="62275"/>
                </a:cubicBezTo>
                <a:cubicBezTo>
                  <a:pt x="667311" y="62275"/>
                  <a:pt x="659203" y="66556"/>
                  <a:pt x="652151" y="75124"/>
                </a:cubicBezTo>
                <a:cubicBezTo>
                  <a:pt x="645102" y="83693"/>
                  <a:pt x="641575" y="96145"/>
                  <a:pt x="641575" y="112477"/>
                </a:cubicBezTo>
                <a:close/>
                <a:moveTo>
                  <a:pt x="841071" y="159572"/>
                </a:moveTo>
                <a:cubicBezTo>
                  <a:pt x="833101" y="166344"/>
                  <a:pt x="825430" y="171129"/>
                  <a:pt x="818060" y="173918"/>
                </a:cubicBezTo>
                <a:cubicBezTo>
                  <a:pt x="810688" y="176705"/>
                  <a:pt x="802782" y="178102"/>
                  <a:pt x="794336" y="178102"/>
                </a:cubicBezTo>
                <a:cubicBezTo>
                  <a:pt x="780390" y="178102"/>
                  <a:pt x="769669" y="174693"/>
                  <a:pt x="762181" y="167882"/>
                </a:cubicBezTo>
                <a:cubicBezTo>
                  <a:pt x="754690" y="161067"/>
                  <a:pt x="750942" y="152359"/>
                  <a:pt x="750942" y="141763"/>
                </a:cubicBezTo>
                <a:cubicBezTo>
                  <a:pt x="750942" y="135547"/>
                  <a:pt x="752357" y="129870"/>
                  <a:pt x="755186" y="124733"/>
                </a:cubicBezTo>
                <a:cubicBezTo>
                  <a:pt x="758016" y="119591"/>
                  <a:pt x="761720" y="115465"/>
                  <a:pt x="766306" y="112359"/>
                </a:cubicBezTo>
                <a:cubicBezTo>
                  <a:pt x="770890" y="109253"/>
                  <a:pt x="776048" y="106902"/>
                  <a:pt x="781784" y="105311"/>
                </a:cubicBezTo>
                <a:cubicBezTo>
                  <a:pt x="786006" y="104191"/>
                  <a:pt x="792382" y="103115"/>
                  <a:pt x="800910" y="102077"/>
                </a:cubicBezTo>
                <a:cubicBezTo>
                  <a:pt x="818280" y="100007"/>
                  <a:pt x="831071" y="97538"/>
                  <a:pt x="839279" y="94669"/>
                </a:cubicBezTo>
                <a:cubicBezTo>
                  <a:pt x="839358" y="91720"/>
                  <a:pt x="839397" y="89848"/>
                  <a:pt x="839397" y="89052"/>
                </a:cubicBezTo>
                <a:cubicBezTo>
                  <a:pt x="839397" y="80287"/>
                  <a:pt x="837368" y="74109"/>
                  <a:pt x="833299" y="70524"/>
                </a:cubicBezTo>
                <a:cubicBezTo>
                  <a:pt x="827802" y="65664"/>
                  <a:pt x="819634" y="63233"/>
                  <a:pt x="808798" y="63233"/>
                </a:cubicBezTo>
                <a:cubicBezTo>
                  <a:pt x="798679" y="63233"/>
                  <a:pt x="791208" y="65008"/>
                  <a:pt x="786387" y="68550"/>
                </a:cubicBezTo>
                <a:cubicBezTo>
                  <a:pt x="781564" y="72096"/>
                  <a:pt x="777997" y="78371"/>
                  <a:pt x="775689" y="87378"/>
                </a:cubicBezTo>
                <a:lnTo>
                  <a:pt x="754650" y="84509"/>
                </a:lnTo>
                <a:cubicBezTo>
                  <a:pt x="756562" y="75506"/>
                  <a:pt x="759709" y="68234"/>
                  <a:pt x="764093" y="62693"/>
                </a:cubicBezTo>
                <a:cubicBezTo>
                  <a:pt x="768474" y="57153"/>
                  <a:pt x="774810" y="52890"/>
                  <a:pt x="783097" y="49903"/>
                </a:cubicBezTo>
                <a:cubicBezTo>
                  <a:pt x="791387" y="46915"/>
                  <a:pt x="800989" y="45424"/>
                  <a:pt x="811904" y="45424"/>
                </a:cubicBezTo>
                <a:cubicBezTo>
                  <a:pt x="822740" y="45424"/>
                  <a:pt x="831550" y="46699"/>
                  <a:pt x="838322" y="49248"/>
                </a:cubicBezTo>
                <a:cubicBezTo>
                  <a:pt x="845097" y="51796"/>
                  <a:pt x="850075" y="55003"/>
                  <a:pt x="853264" y="58870"/>
                </a:cubicBezTo>
                <a:cubicBezTo>
                  <a:pt x="856455" y="62736"/>
                  <a:pt x="858680" y="67618"/>
                  <a:pt x="859957" y="73511"/>
                </a:cubicBezTo>
                <a:cubicBezTo>
                  <a:pt x="860674" y="77176"/>
                  <a:pt x="861033" y="83789"/>
                  <a:pt x="861033" y="93355"/>
                </a:cubicBezTo>
                <a:lnTo>
                  <a:pt x="861033" y="122039"/>
                </a:lnTo>
                <a:cubicBezTo>
                  <a:pt x="861033" y="142044"/>
                  <a:pt x="861490" y="154692"/>
                  <a:pt x="862408" y="159994"/>
                </a:cubicBezTo>
                <a:cubicBezTo>
                  <a:pt x="863323" y="165294"/>
                  <a:pt x="865134" y="170369"/>
                  <a:pt x="867845" y="175233"/>
                </a:cubicBezTo>
                <a:lnTo>
                  <a:pt x="845374" y="175233"/>
                </a:lnTo>
                <a:cubicBezTo>
                  <a:pt x="843141" y="170772"/>
                  <a:pt x="841705" y="165553"/>
                  <a:pt x="841071" y="159572"/>
                </a:cubicBezTo>
                <a:close/>
                <a:moveTo>
                  <a:pt x="839279" y="111523"/>
                </a:moveTo>
                <a:cubicBezTo>
                  <a:pt x="831467" y="114710"/>
                  <a:pt x="819753" y="117418"/>
                  <a:pt x="804136" y="119649"/>
                </a:cubicBezTo>
                <a:cubicBezTo>
                  <a:pt x="795286" y="120926"/>
                  <a:pt x="789034" y="122360"/>
                  <a:pt x="785369" y="123952"/>
                </a:cubicBezTo>
                <a:cubicBezTo>
                  <a:pt x="781704" y="125549"/>
                  <a:pt x="778878" y="127879"/>
                  <a:pt x="776884" y="130945"/>
                </a:cubicBezTo>
                <a:cubicBezTo>
                  <a:pt x="774889" y="134012"/>
                  <a:pt x="773896" y="137423"/>
                  <a:pt x="773896" y="141167"/>
                </a:cubicBezTo>
                <a:cubicBezTo>
                  <a:pt x="773896" y="146904"/>
                  <a:pt x="776066" y="151686"/>
                  <a:pt x="780412" y="155509"/>
                </a:cubicBezTo>
                <a:cubicBezTo>
                  <a:pt x="784753" y="159335"/>
                  <a:pt x="791104" y="161246"/>
                  <a:pt x="799474" y="161246"/>
                </a:cubicBezTo>
                <a:cubicBezTo>
                  <a:pt x="807760" y="161246"/>
                  <a:pt x="815130" y="159433"/>
                  <a:pt x="821588" y="155807"/>
                </a:cubicBezTo>
                <a:cubicBezTo>
                  <a:pt x="828040" y="152183"/>
                  <a:pt x="832781" y="147222"/>
                  <a:pt x="835812" y="140925"/>
                </a:cubicBezTo>
                <a:cubicBezTo>
                  <a:pt x="838123" y="136065"/>
                  <a:pt x="839279" y="128893"/>
                  <a:pt x="839279" y="119411"/>
                </a:cubicBezTo>
                <a:close/>
                <a:moveTo>
                  <a:pt x="894503" y="48294"/>
                </a:moveTo>
                <a:lnTo>
                  <a:pt x="916016" y="48294"/>
                </a:lnTo>
                <a:lnTo>
                  <a:pt x="916016" y="101123"/>
                </a:lnTo>
                <a:lnTo>
                  <a:pt x="975664" y="101123"/>
                </a:lnTo>
                <a:lnTo>
                  <a:pt x="975664" y="48294"/>
                </a:lnTo>
                <a:lnTo>
                  <a:pt x="997178" y="48294"/>
                </a:lnTo>
                <a:lnTo>
                  <a:pt x="997178" y="175233"/>
                </a:lnTo>
                <a:lnTo>
                  <a:pt x="975664" y="175233"/>
                </a:lnTo>
                <a:lnTo>
                  <a:pt x="975664" y="118933"/>
                </a:lnTo>
                <a:lnTo>
                  <a:pt x="916016" y="118933"/>
                </a:lnTo>
                <a:lnTo>
                  <a:pt x="916016" y="175233"/>
                </a:lnTo>
                <a:lnTo>
                  <a:pt x="894503" y="175233"/>
                </a:lnTo>
                <a:close/>
                <a:moveTo>
                  <a:pt x="1116472" y="134351"/>
                </a:moveTo>
                <a:lnTo>
                  <a:pt x="1138706" y="137101"/>
                </a:lnTo>
                <a:cubicBezTo>
                  <a:pt x="1135199" y="150091"/>
                  <a:pt x="1128704" y="160171"/>
                  <a:pt x="1119219" y="167341"/>
                </a:cubicBezTo>
                <a:cubicBezTo>
                  <a:pt x="1109736" y="174516"/>
                  <a:pt x="1097623" y="178102"/>
                  <a:pt x="1082881" y="178102"/>
                </a:cubicBezTo>
                <a:cubicBezTo>
                  <a:pt x="1064314" y="178102"/>
                  <a:pt x="1049595" y="172382"/>
                  <a:pt x="1038719" y="160944"/>
                </a:cubicBezTo>
                <a:cubicBezTo>
                  <a:pt x="1027840" y="149510"/>
                  <a:pt x="1022401" y="133473"/>
                  <a:pt x="1022401" y="112838"/>
                </a:cubicBezTo>
                <a:cubicBezTo>
                  <a:pt x="1022401" y="91479"/>
                  <a:pt x="1027897" y="74904"/>
                  <a:pt x="1038895" y="63111"/>
                </a:cubicBezTo>
                <a:cubicBezTo>
                  <a:pt x="1049893" y="51318"/>
                  <a:pt x="1064157" y="45424"/>
                  <a:pt x="1081688" y="45424"/>
                </a:cubicBezTo>
                <a:cubicBezTo>
                  <a:pt x="1098663" y="45424"/>
                  <a:pt x="1112526" y="51198"/>
                  <a:pt x="1123287" y="62752"/>
                </a:cubicBezTo>
                <a:cubicBezTo>
                  <a:pt x="1134044" y="74307"/>
                  <a:pt x="1139422" y="90561"/>
                  <a:pt x="1139422" y="111523"/>
                </a:cubicBezTo>
                <a:cubicBezTo>
                  <a:pt x="1139422" y="112799"/>
                  <a:pt x="1139381" y="114710"/>
                  <a:pt x="1139303" y="117259"/>
                </a:cubicBezTo>
                <a:lnTo>
                  <a:pt x="1044633" y="117259"/>
                </a:lnTo>
                <a:cubicBezTo>
                  <a:pt x="1045433" y="131201"/>
                  <a:pt x="1049378" y="141883"/>
                  <a:pt x="1056471" y="149292"/>
                </a:cubicBezTo>
                <a:cubicBezTo>
                  <a:pt x="1063558" y="156704"/>
                  <a:pt x="1072404" y="160408"/>
                  <a:pt x="1083002" y="160408"/>
                </a:cubicBezTo>
                <a:cubicBezTo>
                  <a:pt x="1090894" y="160408"/>
                  <a:pt x="1097629" y="158338"/>
                  <a:pt x="1103206" y="154194"/>
                </a:cubicBezTo>
                <a:cubicBezTo>
                  <a:pt x="1108786" y="150051"/>
                  <a:pt x="1113207" y="143437"/>
                  <a:pt x="1116472" y="134351"/>
                </a:cubicBezTo>
                <a:close/>
                <a:moveTo>
                  <a:pt x="1045829" y="99568"/>
                </a:moveTo>
                <a:lnTo>
                  <a:pt x="1116709" y="99568"/>
                </a:lnTo>
                <a:cubicBezTo>
                  <a:pt x="1115756" y="88895"/>
                  <a:pt x="1113044" y="80885"/>
                  <a:pt x="1108584" y="75542"/>
                </a:cubicBezTo>
                <a:cubicBezTo>
                  <a:pt x="1101730" y="67259"/>
                  <a:pt x="1092845" y="63115"/>
                  <a:pt x="1081927" y="63115"/>
                </a:cubicBezTo>
                <a:cubicBezTo>
                  <a:pt x="1072044" y="63115"/>
                  <a:pt x="1063743" y="66423"/>
                  <a:pt x="1057007" y="73032"/>
                </a:cubicBezTo>
                <a:cubicBezTo>
                  <a:pt x="1050271" y="79646"/>
                  <a:pt x="1046548" y="88491"/>
                  <a:pt x="1045829" y="99568"/>
                </a:cubicBezTo>
                <a:close/>
                <a:moveTo>
                  <a:pt x="1165838" y="48294"/>
                </a:moveTo>
                <a:lnTo>
                  <a:pt x="1187356" y="48294"/>
                </a:lnTo>
                <a:lnTo>
                  <a:pt x="1187356" y="101123"/>
                </a:lnTo>
                <a:lnTo>
                  <a:pt x="1247000" y="101123"/>
                </a:lnTo>
                <a:lnTo>
                  <a:pt x="1247000" y="48294"/>
                </a:lnTo>
                <a:lnTo>
                  <a:pt x="1268518" y="48294"/>
                </a:lnTo>
                <a:lnTo>
                  <a:pt x="1268518" y="175233"/>
                </a:lnTo>
                <a:lnTo>
                  <a:pt x="1247000" y="175233"/>
                </a:lnTo>
                <a:lnTo>
                  <a:pt x="1247000" y="118933"/>
                </a:lnTo>
                <a:lnTo>
                  <a:pt x="1187356" y="118933"/>
                </a:lnTo>
                <a:lnTo>
                  <a:pt x="1187356" y="175233"/>
                </a:lnTo>
                <a:lnTo>
                  <a:pt x="1165838" y="175233"/>
                </a:lnTo>
                <a:close/>
                <a:moveTo>
                  <a:pt x="1300910" y="48294"/>
                </a:moveTo>
                <a:lnTo>
                  <a:pt x="1322428" y="48294"/>
                </a:lnTo>
                <a:lnTo>
                  <a:pt x="1322428" y="145112"/>
                </a:lnTo>
                <a:lnTo>
                  <a:pt x="1382072" y="48294"/>
                </a:lnTo>
                <a:lnTo>
                  <a:pt x="1405260" y="48294"/>
                </a:lnTo>
                <a:lnTo>
                  <a:pt x="1405260" y="175233"/>
                </a:lnTo>
                <a:lnTo>
                  <a:pt x="1383746" y="175233"/>
                </a:lnTo>
                <a:lnTo>
                  <a:pt x="1383746" y="79009"/>
                </a:lnTo>
                <a:lnTo>
                  <a:pt x="1324098" y="175233"/>
                </a:lnTo>
                <a:lnTo>
                  <a:pt x="1300910" y="175233"/>
                </a:lnTo>
                <a:close/>
                <a:moveTo>
                  <a:pt x="1537581" y="48294"/>
                </a:moveTo>
                <a:lnTo>
                  <a:pt x="1537581" y="175233"/>
                </a:lnTo>
                <a:lnTo>
                  <a:pt x="1516187" y="175233"/>
                </a:lnTo>
                <a:lnTo>
                  <a:pt x="1516187" y="125747"/>
                </a:lnTo>
                <a:lnTo>
                  <a:pt x="1503756" y="125747"/>
                </a:lnTo>
                <a:cubicBezTo>
                  <a:pt x="1496182" y="125747"/>
                  <a:pt x="1490548" y="126723"/>
                  <a:pt x="1486843" y="128675"/>
                </a:cubicBezTo>
                <a:cubicBezTo>
                  <a:pt x="1483139" y="130629"/>
                  <a:pt x="1477735" y="136904"/>
                  <a:pt x="1470643" y="147503"/>
                </a:cubicBezTo>
                <a:lnTo>
                  <a:pt x="1451876" y="175233"/>
                </a:lnTo>
                <a:lnTo>
                  <a:pt x="1425222" y="175233"/>
                </a:lnTo>
                <a:lnTo>
                  <a:pt x="1448409" y="141043"/>
                </a:lnTo>
                <a:cubicBezTo>
                  <a:pt x="1455505" y="130611"/>
                  <a:pt x="1462555" y="124711"/>
                  <a:pt x="1469566" y="123353"/>
                </a:cubicBezTo>
                <a:cubicBezTo>
                  <a:pt x="1457298" y="121679"/>
                  <a:pt x="1448190" y="117259"/>
                  <a:pt x="1442257" y="110083"/>
                </a:cubicBezTo>
                <a:cubicBezTo>
                  <a:pt x="1436321" y="102917"/>
                  <a:pt x="1433351" y="94669"/>
                  <a:pt x="1433351" y="85349"/>
                </a:cubicBezTo>
                <a:cubicBezTo>
                  <a:pt x="1433351" y="74347"/>
                  <a:pt x="1437238" y="65422"/>
                  <a:pt x="1445008" y="58568"/>
                </a:cubicBezTo>
                <a:cubicBezTo>
                  <a:pt x="1452773" y="51717"/>
                  <a:pt x="1464030" y="48294"/>
                  <a:pt x="1478772" y="48294"/>
                </a:cubicBezTo>
                <a:close/>
                <a:moveTo>
                  <a:pt x="1516187" y="66103"/>
                </a:moveTo>
                <a:lnTo>
                  <a:pt x="1485587" y="66103"/>
                </a:lnTo>
                <a:cubicBezTo>
                  <a:pt x="1472756" y="66103"/>
                  <a:pt x="1464491" y="68097"/>
                  <a:pt x="1460787" y="72079"/>
                </a:cubicBezTo>
                <a:cubicBezTo>
                  <a:pt x="1457082" y="76060"/>
                  <a:pt x="1455228" y="80726"/>
                  <a:pt x="1455228" y="86065"/>
                </a:cubicBezTo>
                <a:cubicBezTo>
                  <a:pt x="1455228" y="93631"/>
                  <a:pt x="1457957" y="99190"/>
                  <a:pt x="1463414" y="102736"/>
                </a:cubicBezTo>
                <a:cubicBezTo>
                  <a:pt x="1468869" y="106282"/>
                  <a:pt x="1478531" y="108058"/>
                  <a:pt x="1492398" y="108058"/>
                </a:cubicBezTo>
                <a:lnTo>
                  <a:pt x="1516187" y="108058"/>
                </a:lnTo>
                <a:close/>
                <a:moveTo>
                  <a:pt x="1638223" y="48294"/>
                </a:moveTo>
                <a:lnTo>
                  <a:pt x="1659740" y="48294"/>
                </a:lnTo>
                <a:lnTo>
                  <a:pt x="1659740" y="145112"/>
                </a:lnTo>
                <a:lnTo>
                  <a:pt x="1719385" y="48294"/>
                </a:lnTo>
                <a:lnTo>
                  <a:pt x="1742573" y="48294"/>
                </a:lnTo>
                <a:lnTo>
                  <a:pt x="1742573" y="175233"/>
                </a:lnTo>
                <a:lnTo>
                  <a:pt x="1721059" y="175233"/>
                </a:lnTo>
                <a:lnTo>
                  <a:pt x="1721059" y="79009"/>
                </a:lnTo>
                <a:lnTo>
                  <a:pt x="1661411" y="175233"/>
                </a:lnTo>
                <a:lnTo>
                  <a:pt x="1638223" y="175233"/>
                </a:lnTo>
                <a:close/>
                <a:moveTo>
                  <a:pt x="1834971" y="111761"/>
                </a:moveTo>
                <a:cubicBezTo>
                  <a:pt x="1834971" y="88253"/>
                  <a:pt x="1841505" y="70840"/>
                  <a:pt x="1854573" y="59526"/>
                </a:cubicBezTo>
                <a:cubicBezTo>
                  <a:pt x="1865491" y="50122"/>
                  <a:pt x="1878797" y="45424"/>
                  <a:pt x="1894497" y="45424"/>
                </a:cubicBezTo>
                <a:cubicBezTo>
                  <a:pt x="1911945" y="45424"/>
                  <a:pt x="1926216" y="51141"/>
                  <a:pt x="1937289" y="62575"/>
                </a:cubicBezTo>
                <a:cubicBezTo>
                  <a:pt x="1948366" y="74007"/>
                  <a:pt x="1953904" y="89809"/>
                  <a:pt x="1953904" y="109969"/>
                </a:cubicBezTo>
                <a:cubicBezTo>
                  <a:pt x="1953904" y="126302"/>
                  <a:pt x="1951455" y="139153"/>
                  <a:pt x="1946557" y="148517"/>
                </a:cubicBezTo>
                <a:cubicBezTo>
                  <a:pt x="1941653" y="157881"/>
                  <a:pt x="1934521" y="165149"/>
                  <a:pt x="1925157" y="170329"/>
                </a:cubicBezTo>
                <a:cubicBezTo>
                  <a:pt x="1915793" y="175510"/>
                  <a:pt x="1905570" y="178102"/>
                  <a:pt x="1894497" y="178102"/>
                </a:cubicBezTo>
                <a:cubicBezTo>
                  <a:pt x="1876727" y="178102"/>
                  <a:pt x="1862363" y="172403"/>
                  <a:pt x="1851408" y="161006"/>
                </a:cubicBezTo>
                <a:cubicBezTo>
                  <a:pt x="1840446" y="149612"/>
                  <a:pt x="1834971" y="133196"/>
                  <a:pt x="1834971" y="111761"/>
                </a:cubicBezTo>
                <a:close/>
                <a:moveTo>
                  <a:pt x="1857081" y="111761"/>
                </a:moveTo>
                <a:cubicBezTo>
                  <a:pt x="1857081" y="128019"/>
                  <a:pt x="1860627" y="140191"/>
                  <a:pt x="1867723" y="148276"/>
                </a:cubicBezTo>
                <a:cubicBezTo>
                  <a:pt x="1874816" y="156366"/>
                  <a:pt x="1883740" y="160408"/>
                  <a:pt x="1894497" y="160408"/>
                </a:cubicBezTo>
                <a:cubicBezTo>
                  <a:pt x="1905174" y="160408"/>
                  <a:pt x="1914058" y="156347"/>
                  <a:pt x="1921154" y="148215"/>
                </a:cubicBezTo>
                <a:cubicBezTo>
                  <a:pt x="1928243" y="140089"/>
                  <a:pt x="1931789" y="127698"/>
                  <a:pt x="1931789" y="111045"/>
                </a:cubicBezTo>
                <a:cubicBezTo>
                  <a:pt x="1931789" y="95345"/>
                  <a:pt x="1928225" y="83455"/>
                  <a:pt x="1921093" y="75365"/>
                </a:cubicBezTo>
                <a:cubicBezTo>
                  <a:pt x="1913958" y="67276"/>
                  <a:pt x="1905091" y="63233"/>
                  <a:pt x="1894497" y="63233"/>
                </a:cubicBezTo>
                <a:cubicBezTo>
                  <a:pt x="1883740" y="63233"/>
                  <a:pt x="1874816" y="67259"/>
                  <a:pt x="1867723" y="75304"/>
                </a:cubicBezTo>
                <a:cubicBezTo>
                  <a:pt x="1860627" y="83353"/>
                  <a:pt x="1857081" y="95503"/>
                  <a:pt x="1857081" y="111761"/>
                </a:cubicBezTo>
                <a:close/>
                <a:moveTo>
                  <a:pt x="1961899" y="48294"/>
                </a:moveTo>
                <a:lnTo>
                  <a:pt x="2065054" y="48294"/>
                </a:lnTo>
                <a:lnTo>
                  <a:pt x="2065054" y="66103"/>
                </a:lnTo>
                <a:lnTo>
                  <a:pt x="2024173" y="66103"/>
                </a:lnTo>
                <a:lnTo>
                  <a:pt x="2024173" y="175233"/>
                </a:lnTo>
                <a:lnTo>
                  <a:pt x="2002777" y="175233"/>
                </a:lnTo>
                <a:lnTo>
                  <a:pt x="2002777" y="66103"/>
                </a:lnTo>
                <a:lnTo>
                  <a:pt x="1961899" y="66103"/>
                </a:lnTo>
                <a:close/>
                <a:moveTo>
                  <a:pt x="2085732" y="48294"/>
                </a:moveTo>
                <a:lnTo>
                  <a:pt x="2158762" y="48294"/>
                </a:lnTo>
                <a:lnTo>
                  <a:pt x="2158762" y="66103"/>
                </a:lnTo>
                <a:lnTo>
                  <a:pt x="2107246" y="66103"/>
                </a:lnTo>
                <a:lnTo>
                  <a:pt x="2107246" y="175233"/>
                </a:lnTo>
                <a:lnTo>
                  <a:pt x="2085732" y="175233"/>
                </a:lnTo>
                <a:close/>
                <a:moveTo>
                  <a:pt x="2174900" y="223880"/>
                </a:moveTo>
                <a:lnTo>
                  <a:pt x="2174900" y="48294"/>
                </a:lnTo>
                <a:lnTo>
                  <a:pt x="2194503" y="48294"/>
                </a:lnTo>
                <a:lnTo>
                  <a:pt x="2194503" y="64789"/>
                </a:lnTo>
                <a:cubicBezTo>
                  <a:pt x="2199125" y="58331"/>
                  <a:pt x="2204345" y="53488"/>
                  <a:pt x="2210163" y="50262"/>
                </a:cubicBezTo>
                <a:cubicBezTo>
                  <a:pt x="2215980" y="47033"/>
                  <a:pt x="2223029" y="45424"/>
                  <a:pt x="2231320" y="45424"/>
                </a:cubicBezTo>
                <a:cubicBezTo>
                  <a:pt x="2242156" y="45424"/>
                  <a:pt x="2251717" y="48210"/>
                  <a:pt x="2260004" y="53790"/>
                </a:cubicBezTo>
                <a:cubicBezTo>
                  <a:pt x="2268292" y="59367"/>
                  <a:pt x="2274548" y="67237"/>
                  <a:pt x="2278771" y="77392"/>
                </a:cubicBezTo>
                <a:cubicBezTo>
                  <a:pt x="2282994" y="87555"/>
                  <a:pt x="2285103" y="98694"/>
                  <a:pt x="2285103" y="110807"/>
                </a:cubicBezTo>
                <a:cubicBezTo>
                  <a:pt x="2285103" y="123793"/>
                  <a:pt x="2282778" y="135489"/>
                  <a:pt x="2278115" y="145886"/>
                </a:cubicBezTo>
                <a:cubicBezTo>
                  <a:pt x="2273455" y="156286"/>
                  <a:pt x="2266683" y="164252"/>
                  <a:pt x="2257794" y="169793"/>
                </a:cubicBezTo>
                <a:cubicBezTo>
                  <a:pt x="2248909" y="175333"/>
                  <a:pt x="2239564" y="178102"/>
                  <a:pt x="2229760" y="178102"/>
                </a:cubicBezTo>
                <a:cubicBezTo>
                  <a:pt x="2222590" y="178102"/>
                  <a:pt x="2216156" y="176587"/>
                  <a:pt x="2210458" y="173559"/>
                </a:cubicBezTo>
                <a:cubicBezTo>
                  <a:pt x="2204763" y="170531"/>
                  <a:pt x="2200083" y="166705"/>
                  <a:pt x="2196414" y="162082"/>
                </a:cubicBezTo>
                <a:lnTo>
                  <a:pt x="2196414" y="223880"/>
                </a:lnTo>
                <a:close/>
                <a:moveTo>
                  <a:pt x="2194383" y="112477"/>
                </a:moveTo>
                <a:cubicBezTo>
                  <a:pt x="2194383" y="128815"/>
                  <a:pt x="2197692" y="140886"/>
                  <a:pt x="2204306" y="148694"/>
                </a:cubicBezTo>
                <a:cubicBezTo>
                  <a:pt x="2210919" y="156506"/>
                  <a:pt x="2218925" y="160408"/>
                  <a:pt x="2228328" y="160408"/>
                </a:cubicBezTo>
                <a:cubicBezTo>
                  <a:pt x="2237894" y="160408"/>
                  <a:pt x="2246080" y="156366"/>
                  <a:pt x="2252891" y="148276"/>
                </a:cubicBezTo>
                <a:cubicBezTo>
                  <a:pt x="2259706" y="140191"/>
                  <a:pt x="2263112" y="127659"/>
                  <a:pt x="2263112" y="110685"/>
                </a:cubicBezTo>
                <a:cubicBezTo>
                  <a:pt x="2263112" y="94510"/>
                  <a:pt x="2259784" y="82396"/>
                  <a:pt x="2253132" y="74347"/>
                </a:cubicBezTo>
                <a:cubicBezTo>
                  <a:pt x="2246476" y="66297"/>
                  <a:pt x="2238527" y="62275"/>
                  <a:pt x="2229282" y="62275"/>
                </a:cubicBezTo>
                <a:cubicBezTo>
                  <a:pt x="2220120" y="62275"/>
                  <a:pt x="2212013" y="66556"/>
                  <a:pt x="2204961" y="75124"/>
                </a:cubicBezTo>
                <a:cubicBezTo>
                  <a:pt x="2197911" y="83693"/>
                  <a:pt x="2194383" y="96145"/>
                  <a:pt x="2194383" y="112477"/>
                </a:cubicBezTo>
                <a:close/>
                <a:moveTo>
                  <a:pt x="2306175" y="224118"/>
                </a:moveTo>
                <a:lnTo>
                  <a:pt x="2303784" y="203917"/>
                </a:lnTo>
                <a:cubicBezTo>
                  <a:pt x="2308483" y="205196"/>
                  <a:pt x="2312590" y="205834"/>
                  <a:pt x="2316093" y="205834"/>
                </a:cubicBezTo>
                <a:cubicBezTo>
                  <a:pt x="2320876" y="205834"/>
                  <a:pt x="2324701" y="205037"/>
                  <a:pt x="2327569" y="203442"/>
                </a:cubicBezTo>
                <a:cubicBezTo>
                  <a:pt x="2330438" y="201848"/>
                  <a:pt x="2332789" y="199616"/>
                  <a:pt x="2334622" y="196747"/>
                </a:cubicBezTo>
                <a:cubicBezTo>
                  <a:pt x="2335972" y="194598"/>
                  <a:pt x="2338168" y="189259"/>
                  <a:pt x="2341191" y="180731"/>
                </a:cubicBezTo>
                <a:cubicBezTo>
                  <a:pt x="2341591" y="179534"/>
                  <a:pt x="2342229" y="177782"/>
                  <a:pt x="2343110" y="175470"/>
                </a:cubicBezTo>
                <a:lnTo>
                  <a:pt x="2294935" y="48294"/>
                </a:lnTo>
                <a:lnTo>
                  <a:pt x="2318123" y="48294"/>
                </a:lnTo>
                <a:lnTo>
                  <a:pt x="2344543" y="121801"/>
                </a:lnTo>
                <a:cubicBezTo>
                  <a:pt x="2347971" y="131126"/>
                  <a:pt x="2351034" y="140925"/>
                  <a:pt x="2353745" y="151207"/>
                </a:cubicBezTo>
                <a:cubicBezTo>
                  <a:pt x="2356218" y="141328"/>
                  <a:pt x="2359167" y="131680"/>
                  <a:pt x="2362594" y="122277"/>
                </a:cubicBezTo>
                <a:lnTo>
                  <a:pt x="2389723" y="48294"/>
                </a:lnTo>
                <a:lnTo>
                  <a:pt x="2411241" y="48294"/>
                </a:lnTo>
                <a:lnTo>
                  <a:pt x="2362950" y="177382"/>
                </a:lnTo>
                <a:cubicBezTo>
                  <a:pt x="2357770" y="191329"/>
                  <a:pt x="2353745" y="200930"/>
                  <a:pt x="2350875" y="206193"/>
                </a:cubicBezTo>
                <a:cubicBezTo>
                  <a:pt x="2347052" y="213281"/>
                  <a:pt x="2342671" y="218483"/>
                  <a:pt x="2337732" y="221792"/>
                </a:cubicBezTo>
                <a:cubicBezTo>
                  <a:pt x="2332789" y="225097"/>
                  <a:pt x="2326889" y="226753"/>
                  <a:pt x="2320035" y="226753"/>
                </a:cubicBezTo>
                <a:cubicBezTo>
                  <a:pt x="2315891" y="226753"/>
                  <a:pt x="2311272" y="225874"/>
                  <a:pt x="2306175" y="224118"/>
                </a:cubicBezTo>
                <a:close/>
                <a:moveTo>
                  <a:pt x="2454433" y="117856"/>
                </a:moveTo>
                <a:lnTo>
                  <a:pt x="2454433" y="101002"/>
                </a:lnTo>
                <a:cubicBezTo>
                  <a:pt x="2463519" y="100921"/>
                  <a:pt x="2469715" y="100562"/>
                  <a:pt x="2473020" y="99928"/>
                </a:cubicBezTo>
                <a:cubicBezTo>
                  <a:pt x="2476325" y="99291"/>
                  <a:pt x="2479456" y="97379"/>
                  <a:pt x="2482405" y="94189"/>
                </a:cubicBezTo>
                <a:cubicBezTo>
                  <a:pt x="2485354" y="91004"/>
                  <a:pt x="2486826" y="87019"/>
                  <a:pt x="2486826" y="82234"/>
                </a:cubicBezTo>
                <a:cubicBezTo>
                  <a:pt x="2486826" y="76417"/>
                  <a:pt x="2484897" y="71776"/>
                  <a:pt x="2481030" y="68309"/>
                </a:cubicBezTo>
                <a:cubicBezTo>
                  <a:pt x="2477164" y="64846"/>
                  <a:pt x="2472163" y="63115"/>
                  <a:pt x="2466029" y="63115"/>
                </a:cubicBezTo>
                <a:cubicBezTo>
                  <a:pt x="2453915" y="63115"/>
                  <a:pt x="2445427" y="70246"/>
                  <a:pt x="2440566" y="84509"/>
                </a:cubicBezTo>
                <a:lnTo>
                  <a:pt x="2420126" y="81161"/>
                </a:lnTo>
                <a:cubicBezTo>
                  <a:pt x="2426501" y="57336"/>
                  <a:pt x="2441883" y="45424"/>
                  <a:pt x="2466266" y="45424"/>
                </a:cubicBezTo>
                <a:cubicBezTo>
                  <a:pt x="2479813" y="45424"/>
                  <a:pt x="2490429" y="49128"/>
                  <a:pt x="2498123" y="56538"/>
                </a:cubicBezTo>
                <a:cubicBezTo>
                  <a:pt x="2505813" y="63949"/>
                  <a:pt x="2509657" y="72795"/>
                  <a:pt x="2509657" y="83073"/>
                </a:cubicBezTo>
                <a:cubicBezTo>
                  <a:pt x="2509657" y="93430"/>
                  <a:pt x="2504639" y="101681"/>
                  <a:pt x="2494595" y="107819"/>
                </a:cubicBezTo>
                <a:cubicBezTo>
                  <a:pt x="2500970" y="111247"/>
                  <a:pt x="2505752" y="115606"/>
                  <a:pt x="2508941" y="120905"/>
                </a:cubicBezTo>
                <a:cubicBezTo>
                  <a:pt x="2512127" y="126209"/>
                  <a:pt x="2513722" y="132479"/>
                  <a:pt x="2513722" y="139730"/>
                </a:cubicBezTo>
                <a:cubicBezTo>
                  <a:pt x="2513722" y="151127"/>
                  <a:pt x="2509574" y="160373"/>
                  <a:pt x="2501291" y="167461"/>
                </a:cubicBezTo>
                <a:cubicBezTo>
                  <a:pt x="2493004" y="174552"/>
                  <a:pt x="2481408" y="178102"/>
                  <a:pt x="2466507" y="178102"/>
                </a:cubicBezTo>
                <a:cubicBezTo>
                  <a:pt x="2437582" y="178102"/>
                  <a:pt x="2420805" y="165232"/>
                  <a:pt x="2416184" y="139493"/>
                </a:cubicBezTo>
                <a:lnTo>
                  <a:pt x="2436383" y="135190"/>
                </a:lnTo>
                <a:cubicBezTo>
                  <a:pt x="2438216" y="143319"/>
                  <a:pt x="2441942" y="149616"/>
                  <a:pt x="2447558" y="154076"/>
                </a:cubicBezTo>
                <a:cubicBezTo>
                  <a:pt x="2453178" y="158536"/>
                  <a:pt x="2459614" y="160768"/>
                  <a:pt x="2466864" y="160768"/>
                </a:cubicBezTo>
                <a:cubicBezTo>
                  <a:pt x="2474119" y="160768"/>
                  <a:pt x="2480152" y="158717"/>
                  <a:pt x="2484972" y="154612"/>
                </a:cubicBezTo>
                <a:cubicBezTo>
                  <a:pt x="2489797" y="150509"/>
                  <a:pt x="2492205" y="145270"/>
                  <a:pt x="2492205" y="138894"/>
                </a:cubicBezTo>
                <a:cubicBezTo>
                  <a:pt x="2492205" y="133955"/>
                  <a:pt x="2490689" y="129650"/>
                  <a:pt x="2487664" y="125985"/>
                </a:cubicBezTo>
                <a:cubicBezTo>
                  <a:pt x="2484638" y="122317"/>
                  <a:pt x="2481412" y="120027"/>
                  <a:pt x="2477984" y="119109"/>
                </a:cubicBezTo>
                <a:cubicBezTo>
                  <a:pt x="2474558" y="118195"/>
                  <a:pt x="2468336" y="117737"/>
                  <a:pt x="2459333" y="117737"/>
                </a:cubicBezTo>
                <a:cubicBezTo>
                  <a:pt x="2458617" y="117737"/>
                  <a:pt x="2456982" y="117777"/>
                  <a:pt x="2454433" y="117856"/>
                </a:cubicBezTo>
                <a:close/>
                <a:moveTo>
                  <a:pt x="2538464" y="48294"/>
                </a:moveTo>
                <a:lnTo>
                  <a:pt x="2559982" y="48294"/>
                </a:lnTo>
                <a:lnTo>
                  <a:pt x="2559982" y="103154"/>
                </a:lnTo>
                <a:cubicBezTo>
                  <a:pt x="2566832" y="103154"/>
                  <a:pt x="2571636" y="101839"/>
                  <a:pt x="2574385" y="99208"/>
                </a:cubicBezTo>
                <a:cubicBezTo>
                  <a:pt x="2577132" y="96581"/>
                  <a:pt x="2581174" y="88934"/>
                  <a:pt x="2586517" y="76262"/>
                </a:cubicBezTo>
                <a:cubicBezTo>
                  <a:pt x="2590736" y="66217"/>
                  <a:pt x="2594164" y="59604"/>
                  <a:pt x="2596799" y="56418"/>
                </a:cubicBezTo>
                <a:cubicBezTo>
                  <a:pt x="2599427" y="53229"/>
                  <a:pt x="2602455" y="51080"/>
                  <a:pt x="2605882" y="49964"/>
                </a:cubicBezTo>
                <a:cubicBezTo>
                  <a:pt x="2609309" y="48851"/>
                  <a:pt x="2614807" y="48294"/>
                  <a:pt x="2622377" y="48294"/>
                </a:cubicBezTo>
                <a:lnTo>
                  <a:pt x="2626679" y="48294"/>
                </a:lnTo>
                <a:lnTo>
                  <a:pt x="2626679" y="66103"/>
                </a:lnTo>
                <a:lnTo>
                  <a:pt x="2620703" y="65984"/>
                </a:lnTo>
                <a:cubicBezTo>
                  <a:pt x="2615044" y="65984"/>
                  <a:pt x="2611415" y="66820"/>
                  <a:pt x="2609823" y="68493"/>
                </a:cubicBezTo>
                <a:cubicBezTo>
                  <a:pt x="2608149" y="70246"/>
                  <a:pt x="2605601" y="75467"/>
                  <a:pt x="2602174" y="84154"/>
                </a:cubicBezTo>
                <a:cubicBezTo>
                  <a:pt x="2598909" y="92437"/>
                  <a:pt x="2595924" y="98172"/>
                  <a:pt x="2593213" y="101361"/>
                </a:cubicBezTo>
                <a:cubicBezTo>
                  <a:pt x="2590503" y="104551"/>
                  <a:pt x="2586315" y="107459"/>
                  <a:pt x="2580660" y="110087"/>
                </a:cubicBezTo>
                <a:cubicBezTo>
                  <a:pt x="2589905" y="112561"/>
                  <a:pt x="2598987" y="121164"/>
                  <a:pt x="2607912" y="135906"/>
                </a:cubicBezTo>
                <a:lnTo>
                  <a:pt x="2631460" y="175233"/>
                </a:lnTo>
                <a:lnTo>
                  <a:pt x="2607794" y="175233"/>
                </a:lnTo>
                <a:lnTo>
                  <a:pt x="2584844" y="135906"/>
                </a:lnTo>
                <a:cubicBezTo>
                  <a:pt x="2580142" y="128015"/>
                  <a:pt x="2576037" y="122814"/>
                  <a:pt x="2572535" y="120304"/>
                </a:cubicBezTo>
                <a:cubicBezTo>
                  <a:pt x="2569024" y="117795"/>
                  <a:pt x="2564842" y="116542"/>
                  <a:pt x="2559982" y="116542"/>
                </a:cubicBezTo>
                <a:lnTo>
                  <a:pt x="2559982" y="175233"/>
                </a:lnTo>
                <a:lnTo>
                  <a:pt x="2538464" y="175233"/>
                </a:lnTo>
                <a:close/>
                <a:moveTo>
                  <a:pt x="2645683" y="48294"/>
                </a:moveTo>
                <a:lnTo>
                  <a:pt x="2667201" y="48294"/>
                </a:lnTo>
                <a:lnTo>
                  <a:pt x="2667201" y="145112"/>
                </a:lnTo>
                <a:lnTo>
                  <a:pt x="2726845" y="48294"/>
                </a:lnTo>
                <a:lnTo>
                  <a:pt x="2750032" y="48294"/>
                </a:lnTo>
                <a:lnTo>
                  <a:pt x="2750032" y="175233"/>
                </a:lnTo>
                <a:lnTo>
                  <a:pt x="2728520" y="175233"/>
                </a:lnTo>
                <a:lnTo>
                  <a:pt x="2728520" y="79009"/>
                </a:lnTo>
                <a:lnTo>
                  <a:pt x="2668871" y="175233"/>
                </a:lnTo>
                <a:lnTo>
                  <a:pt x="2645683" y="175233"/>
                </a:lnTo>
                <a:close/>
                <a:moveTo>
                  <a:pt x="2854231" y="48294"/>
                </a:moveTo>
                <a:lnTo>
                  <a:pt x="2875748" y="48294"/>
                </a:lnTo>
                <a:lnTo>
                  <a:pt x="2875748" y="101123"/>
                </a:lnTo>
                <a:lnTo>
                  <a:pt x="2935394" y="101123"/>
                </a:lnTo>
                <a:lnTo>
                  <a:pt x="2935394" y="48294"/>
                </a:lnTo>
                <a:lnTo>
                  <a:pt x="2956910" y="48294"/>
                </a:lnTo>
                <a:lnTo>
                  <a:pt x="2956910" y="175233"/>
                </a:lnTo>
                <a:lnTo>
                  <a:pt x="2935394" y="175233"/>
                </a:lnTo>
                <a:lnTo>
                  <a:pt x="2935394" y="118933"/>
                </a:lnTo>
                <a:lnTo>
                  <a:pt x="2875748" y="118933"/>
                </a:lnTo>
                <a:lnTo>
                  <a:pt x="2875748" y="175233"/>
                </a:lnTo>
                <a:lnTo>
                  <a:pt x="2854231" y="175233"/>
                </a:lnTo>
                <a:close/>
                <a:moveTo>
                  <a:pt x="3076200" y="134351"/>
                </a:moveTo>
                <a:lnTo>
                  <a:pt x="3098434" y="137101"/>
                </a:lnTo>
                <a:cubicBezTo>
                  <a:pt x="3094932" y="150091"/>
                  <a:pt x="3088433" y="160171"/>
                  <a:pt x="3078951" y="167341"/>
                </a:cubicBezTo>
                <a:cubicBezTo>
                  <a:pt x="3069468" y="174516"/>
                  <a:pt x="3057355" y="178102"/>
                  <a:pt x="3042613" y="178102"/>
                </a:cubicBezTo>
                <a:cubicBezTo>
                  <a:pt x="3024046" y="178102"/>
                  <a:pt x="3009323" y="172382"/>
                  <a:pt x="2998447" y="160944"/>
                </a:cubicBezTo>
                <a:cubicBezTo>
                  <a:pt x="2987568" y="149510"/>
                  <a:pt x="2982129" y="133473"/>
                  <a:pt x="2982129" y="112838"/>
                </a:cubicBezTo>
                <a:cubicBezTo>
                  <a:pt x="2982129" y="91479"/>
                  <a:pt x="2987625" y="74904"/>
                  <a:pt x="2998627" y="63111"/>
                </a:cubicBezTo>
                <a:cubicBezTo>
                  <a:pt x="3009625" y="51318"/>
                  <a:pt x="3023889" y="45424"/>
                  <a:pt x="3041417" y="45424"/>
                </a:cubicBezTo>
                <a:cubicBezTo>
                  <a:pt x="3058391" y="45424"/>
                  <a:pt x="3072258" y="51198"/>
                  <a:pt x="3083019" y="62752"/>
                </a:cubicBezTo>
                <a:cubicBezTo>
                  <a:pt x="3093772" y="74307"/>
                  <a:pt x="3099150" y="90561"/>
                  <a:pt x="3099150" y="111523"/>
                </a:cubicBezTo>
                <a:cubicBezTo>
                  <a:pt x="3099150" y="112799"/>
                  <a:pt x="3099115" y="114710"/>
                  <a:pt x="3099031" y="117259"/>
                </a:cubicBezTo>
                <a:lnTo>
                  <a:pt x="3004365" y="117259"/>
                </a:lnTo>
                <a:cubicBezTo>
                  <a:pt x="3005165" y="131201"/>
                  <a:pt x="3009107" y="141883"/>
                  <a:pt x="3016203" y="149292"/>
                </a:cubicBezTo>
                <a:cubicBezTo>
                  <a:pt x="3023291" y="156704"/>
                  <a:pt x="3032132" y="160408"/>
                  <a:pt x="3042730" y="160408"/>
                </a:cubicBezTo>
                <a:cubicBezTo>
                  <a:pt x="3050622" y="160408"/>
                  <a:pt x="3057357" y="158338"/>
                  <a:pt x="3062938" y="154194"/>
                </a:cubicBezTo>
                <a:cubicBezTo>
                  <a:pt x="3068514" y="150051"/>
                  <a:pt x="3072935" y="143437"/>
                  <a:pt x="3076200" y="134351"/>
                </a:cubicBezTo>
                <a:close/>
                <a:moveTo>
                  <a:pt x="3005561" y="99568"/>
                </a:moveTo>
                <a:lnTo>
                  <a:pt x="3076442" y="99568"/>
                </a:lnTo>
                <a:cubicBezTo>
                  <a:pt x="3075484" y="88895"/>
                  <a:pt x="3072772" y="80885"/>
                  <a:pt x="3068312" y="75542"/>
                </a:cubicBezTo>
                <a:cubicBezTo>
                  <a:pt x="3061458" y="67259"/>
                  <a:pt x="3052573" y="63115"/>
                  <a:pt x="3041655" y="63115"/>
                </a:cubicBezTo>
                <a:cubicBezTo>
                  <a:pt x="3031776" y="63115"/>
                  <a:pt x="3023471" y="66423"/>
                  <a:pt x="3016735" y="73032"/>
                </a:cubicBezTo>
                <a:cubicBezTo>
                  <a:pt x="3010004" y="79646"/>
                  <a:pt x="3006278" y="88491"/>
                  <a:pt x="3005561" y="99568"/>
                </a:cubicBezTo>
                <a:close/>
                <a:moveTo>
                  <a:pt x="3199317" y="0"/>
                </a:moveTo>
                <a:lnTo>
                  <a:pt x="3220834" y="0"/>
                </a:lnTo>
                <a:lnTo>
                  <a:pt x="3220834" y="60601"/>
                </a:lnTo>
                <a:cubicBezTo>
                  <a:pt x="3225298" y="55501"/>
                  <a:pt x="3230200" y="51695"/>
                  <a:pt x="3235540" y="49186"/>
                </a:cubicBezTo>
                <a:cubicBezTo>
                  <a:pt x="3240878" y="46677"/>
                  <a:pt x="3246616" y="45424"/>
                  <a:pt x="3252752" y="45424"/>
                </a:cubicBezTo>
                <a:cubicBezTo>
                  <a:pt x="3267810" y="45424"/>
                  <a:pt x="3279744" y="51699"/>
                  <a:pt x="3288549" y="64249"/>
                </a:cubicBezTo>
                <a:cubicBezTo>
                  <a:pt x="3297352" y="76794"/>
                  <a:pt x="3301755" y="92595"/>
                  <a:pt x="3301755" y="111643"/>
                </a:cubicBezTo>
                <a:cubicBezTo>
                  <a:pt x="3301755" y="131485"/>
                  <a:pt x="3297014" y="147517"/>
                  <a:pt x="3287534" y="159749"/>
                </a:cubicBezTo>
                <a:cubicBezTo>
                  <a:pt x="3278052" y="171982"/>
                  <a:pt x="3266258" y="178102"/>
                  <a:pt x="3252154" y="178102"/>
                </a:cubicBezTo>
                <a:cubicBezTo>
                  <a:pt x="3247531" y="178102"/>
                  <a:pt x="3242829" y="177382"/>
                  <a:pt x="3238049" y="175949"/>
                </a:cubicBezTo>
                <a:cubicBezTo>
                  <a:pt x="3233265" y="174516"/>
                  <a:pt x="3227530" y="170610"/>
                  <a:pt x="3220834" y="164235"/>
                </a:cubicBezTo>
                <a:lnTo>
                  <a:pt x="3220834" y="223880"/>
                </a:lnTo>
                <a:lnTo>
                  <a:pt x="3199317" y="223880"/>
                </a:lnTo>
                <a:lnTo>
                  <a:pt x="3199317" y="164235"/>
                </a:lnTo>
                <a:cubicBezTo>
                  <a:pt x="3195015" y="168857"/>
                  <a:pt x="3190255" y="172325"/>
                  <a:pt x="3185035" y="174635"/>
                </a:cubicBezTo>
                <a:cubicBezTo>
                  <a:pt x="3179815" y="176942"/>
                  <a:pt x="3174178" y="178102"/>
                  <a:pt x="3168123" y="178102"/>
                </a:cubicBezTo>
                <a:cubicBezTo>
                  <a:pt x="3154813" y="178102"/>
                  <a:pt x="3143181" y="172262"/>
                  <a:pt x="3133217" y="160589"/>
                </a:cubicBezTo>
                <a:cubicBezTo>
                  <a:pt x="3123256" y="148913"/>
                  <a:pt x="3118277" y="132203"/>
                  <a:pt x="3118277" y="110447"/>
                </a:cubicBezTo>
                <a:cubicBezTo>
                  <a:pt x="3118277" y="92040"/>
                  <a:pt x="3122780" y="76600"/>
                  <a:pt x="3131784" y="64129"/>
                </a:cubicBezTo>
                <a:cubicBezTo>
                  <a:pt x="3140791" y="51656"/>
                  <a:pt x="3152902" y="45424"/>
                  <a:pt x="3168123" y="45424"/>
                </a:cubicBezTo>
                <a:cubicBezTo>
                  <a:pt x="3174494" y="45424"/>
                  <a:pt x="3180273" y="46677"/>
                  <a:pt x="3185457" y="49186"/>
                </a:cubicBezTo>
                <a:cubicBezTo>
                  <a:pt x="3190633" y="51695"/>
                  <a:pt x="3195256" y="55501"/>
                  <a:pt x="3199317" y="60601"/>
                </a:cubicBezTo>
                <a:close/>
                <a:moveTo>
                  <a:pt x="3220715" y="112240"/>
                </a:moveTo>
                <a:cubicBezTo>
                  <a:pt x="3220715" y="131363"/>
                  <a:pt x="3223342" y="144216"/>
                  <a:pt x="3228607" y="150785"/>
                </a:cubicBezTo>
                <a:cubicBezTo>
                  <a:pt x="3233862" y="157359"/>
                  <a:pt x="3240435" y="160649"/>
                  <a:pt x="3248327" y="160649"/>
                </a:cubicBezTo>
                <a:cubicBezTo>
                  <a:pt x="3257089" y="160649"/>
                  <a:pt x="3264563" y="156603"/>
                  <a:pt x="3270737" y="148517"/>
                </a:cubicBezTo>
                <a:cubicBezTo>
                  <a:pt x="3276915" y="140429"/>
                  <a:pt x="3280000" y="127857"/>
                  <a:pt x="3280000" y="110807"/>
                </a:cubicBezTo>
                <a:cubicBezTo>
                  <a:pt x="3280000" y="94712"/>
                  <a:pt x="3277152" y="82716"/>
                  <a:pt x="3271458" y="74825"/>
                </a:cubicBezTo>
                <a:cubicBezTo>
                  <a:pt x="3265762" y="66933"/>
                  <a:pt x="3258446" y="62991"/>
                  <a:pt x="3249522" y="62991"/>
                </a:cubicBezTo>
                <a:cubicBezTo>
                  <a:pt x="3239956" y="62991"/>
                  <a:pt x="3232768" y="67096"/>
                  <a:pt x="3227947" y="75304"/>
                </a:cubicBezTo>
                <a:cubicBezTo>
                  <a:pt x="3223124" y="83512"/>
                  <a:pt x="3220715" y="95824"/>
                  <a:pt x="3220715" y="112240"/>
                </a:cubicBezTo>
                <a:close/>
                <a:moveTo>
                  <a:pt x="3140154" y="109849"/>
                </a:moveTo>
                <a:cubicBezTo>
                  <a:pt x="3140154" y="127782"/>
                  <a:pt x="3143160" y="140687"/>
                  <a:pt x="3149179" y="148574"/>
                </a:cubicBezTo>
                <a:cubicBezTo>
                  <a:pt x="3155192" y="156466"/>
                  <a:pt x="3162666" y="160408"/>
                  <a:pt x="3171590" y="160408"/>
                </a:cubicBezTo>
                <a:cubicBezTo>
                  <a:pt x="3180913" y="160408"/>
                  <a:pt x="3187883" y="156484"/>
                  <a:pt x="3192505" y="148637"/>
                </a:cubicBezTo>
                <a:cubicBezTo>
                  <a:pt x="3197128" y="140788"/>
                  <a:pt x="3199438" y="129013"/>
                  <a:pt x="3199438" y="113317"/>
                </a:cubicBezTo>
                <a:cubicBezTo>
                  <a:pt x="3199438" y="96581"/>
                  <a:pt x="3197009" y="84030"/>
                  <a:pt x="3192148" y="75664"/>
                </a:cubicBezTo>
                <a:cubicBezTo>
                  <a:pt x="3187286" y="67298"/>
                  <a:pt x="3179959" y="63115"/>
                  <a:pt x="3170154" y="63115"/>
                </a:cubicBezTo>
                <a:cubicBezTo>
                  <a:pt x="3161308" y="63115"/>
                  <a:pt x="3154097" y="67197"/>
                  <a:pt x="3148520" y="75365"/>
                </a:cubicBezTo>
                <a:cubicBezTo>
                  <a:pt x="3142941" y="83534"/>
                  <a:pt x="3140154" y="95029"/>
                  <a:pt x="3140154" y="109849"/>
                </a:cubicBezTo>
                <a:close/>
                <a:moveTo>
                  <a:pt x="3309390" y="48294"/>
                </a:moveTo>
                <a:lnTo>
                  <a:pt x="3412544" y="48294"/>
                </a:lnTo>
                <a:lnTo>
                  <a:pt x="3412544" y="66103"/>
                </a:lnTo>
                <a:lnTo>
                  <a:pt x="3371663" y="66103"/>
                </a:lnTo>
                <a:lnTo>
                  <a:pt x="3371663" y="175233"/>
                </a:lnTo>
                <a:lnTo>
                  <a:pt x="3350269" y="175233"/>
                </a:lnTo>
                <a:lnTo>
                  <a:pt x="3350269" y="66103"/>
                </a:lnTo>
                <a:lnTo>
                  <a:pt x="3309390" y="66103"/>
                </a:lnTo>
                <a:close/>
                <a:moveTo>
                  <a:pt x="3433104" y="48294"/>
                </a:moveTo>
                <a:lnTo>
                  <a:pt x="3454618" y="48294"/>
                </a:lnTo>
                <a:lnTo>
                  <a:pt x="3454618" y="145112"/>
                </a:lnTo>
                <a:lnTo>
                  <a:pt x="3514262" y="48294"/>
                </a:lnTo>
                <a:lnTo>
                  <a:pt x="3537454" y="48294"/>
                </a:lnTo>
                <a:lnTo>
                  <a:pt x="3537454" y="175233"/>
                </a:lnTo>
                <a:lnTo>
                  <a:pt x="3515936" y="175233"/>
                </a:lnTo>
                <a:lnTo>
                  <a:pt x="3515936" y="79009"/>
                </a:lnTo>
                <a:lnTo>
                  <a:pt x="3456292" y="175233"/>
                </a:lnTo>
                <a:lnTo>
                  <a:pt x="3433104" y="175233"/>
                </a:lnTo>
                <a:close/>
                <a:moveTo>
                  <a:pt x="3576432" y="175233"/>
                </a:moveTo>
                <a:lnTo>
                  <a:pt x="3576432" y="150728"/>
                </a:lnTo>
                <a:lnTo>
                  <a:pt x="3600936" y="150728"/>
                </a:lnTo>
                <a:lnTo>
                  <a:pt x="3600936" y="175233"/>
                </a:lnTo>
                <a:close/>
                <a:moveTo>
                  <a:pt x="3751488" y="175233"/>
                </a:moveTo>
                <a:lnTo>
                  <a:pt x="3751488" y="20678"/>
                </a:lnTo>
                <a:lnTo>
                  <a:pt x="3693755" y="20678"/>
                </a:lnTo>
                <a:lnTo>
                  <a:pt x="3693755" y="0"/>
                </a:lnTo>
                <a:lnTo>
                  <a:pt x="3832650" y="0"/>
                </a:lnTo>
                <a:lnTo>
                  <a:pt x="3832650" y="20678"/>
                </a:lnTo>
                <a:lnTo>
                  <a:pt x="3774676" y="20678"/>
                </a:lnTo>
                <a:lnTo>
                  <a:pt x="3774676" y="175233"/>
                </a:lnTo>
                <a:close/>
                <a:moveTo>
                  <a:pt x="3842915" y="223880"/>
                </a:moveTo>
                <a:lnTo>
                  <a:pt x="3842915" y="48294"/>
                </a:lnTo>
                <a:lnTo>
                  <a:pt x="3862520" y="48294"/>
                </a:lnTo>
                <a:lnTo>
                  <a:pt x="3862520" y="64789"/>
                </a:lnTo>
                <a:cubicBezTo>
                  <a:pt x="3867142" y="58331"/>
                  <a:pt x="3872362" y="53488"/>
                  <a:pt x="3878176" y="50262"/>
                </a:cubicBezTo>
                <a:cubicBezTo>
                  <a:pt x="3883994" y="47033"/>
                  <a:pt x="3891046" y="45424"/>
                  <a:pt x="3899333" y="45424"/>
                </a:cubicBezTo>
                <a:cubicBezTo>
                  <a:pt x="3910172" y="45424"/>
                  <a:pt x="3919730" y="48210"/>
                  <a:pt x="3928021" y="53790"/>
                </a:cubicBezTo>
                <a:cubicBezTo>
                  <a:pt x="3936309" y="59367"/>
                  <a:pt x="3942565" y="67237"/>
                  <a:pt x="3946788" y="77392"/>
                </a:cubicBezTo>
                <a:cubicBezTo>
                  <a:pt x="3951008" y="87555"/>
                  <a:pt x="3953121" y="98694"/>
                  <a:pt x="3953121" y="110807"/>
                </a:cubicBezTo>
                <a:cubicBezTo>
                  <a:pt x="3953121" y="123793"/>
                  <a:pt x="3950791" y="135489"/>
                  <a:pt x="3946132" y="145886"/>
                </a:cubicBezTo>
                <a:cubicBezTo>
                  <a:pt x="3941471" y="156286"/>
                  <a:pt x="3934696" y="164252"/>
                  <a:pt x="3925811" y="169793"/>
                </a:cubicBezTo>
                <a:cubicBezTo>
                  <a:pt x="3916926" y="175333"/>
                  <a:pt x="3907580" y="178102"/>
                  <a:pt x="3897778" y="178102"/>
                </a:cubicBezTo>
                <a:cubicBezTo>
                  <a:pt x="3890607" y="178102"/>
                  <a:pt x="3884173" y="176587"/>
                  <a:pt x="3878474" y="173559"/>
                </a:cubicBezTo>
                <a:cubicBezTo>
                  <a:pt x="3872776" y="170531"/>
                  <a:pt x="3868096" y="166705"/>
                  <a:pt x="3864431" y="162082"/>
                </a:cubicBezTo>
                <a:lnTo>
                  <a:pt x="3864431" y="223880"/>
                </a:lnTo>
                <a:close/>
                <a:moveTo>
                  <a:pt x="3862397" y="112477"/>
                </a:moveTo>
                <a:cubicBezTo>
                  <a:pt x="3862397" y="128815"/>
                  <a:pt x="3865706" y="140886"/>
                  <a:pt x="3872322" y="148694"/>
                </a:cubicBezTo>
                <a:cubicBezTo>
                  <a:pt x="3878932" y="156506"/>
                  <a:pt x="3886941" y="160408"/>
                  <a:pt x="3896341" y="160408"/>
                </a:cubicBezTo>
                <a:cubicBezTo>
                  <a:pt x="3905906" y="160408"/>
                  <a:pt x="3914097" y="156366"/>
                  <a:pt x="3920907" y="148276"/>
                </a:cubicBezTo>
                <a:cubicBezTo>
                  <a:pt x="3927719" y="140191"/>
                  <a:pt x="3931129" y="127659"/>
                  <a:pt x="3931129" y="110685"/>
                </a:cubicBezTo>
                <a:cubicBezTo>
                  <a:pt x="3931129" y="94510"/>
                  <a:pt x="3927801" y="82396"/>
                  <a:pt x="3921145" y="74347"/>
                </a:cubicBezTo>
                <a:cubicBezTo>
                  <a:pt x="3914493" y="66297"/>
                  <a:pt x="3906544" y="62275"/>
                  <a:pt x="3897298" y="62275"/>
                </a:cubicBezTo>
                <a:cubicBezTo>
                  <a:pt x="3888137" y="62275"/>
                  <a:pt x="3880026" y="66556"/>
                  <a:pt x="3872978" y="75124"/>
                </a:cubicBezTo>
                <a:cubicBezTo>
                  <a:pt x="3865926" y="83693"/>
                  <a:pt x="3862397" y="96145"/>
                  <a:pt x="3862397" y="112477"/>
                </a:cubicBezTo>
                <a:close/>
                <a:moveTo>
                  <a:pt x="4061894" y="159572"/>
                </a:moveTo>
                <a:cubicBezTo>
                  <a:pt x="4053927" y="166344"/>
                  <a:pt x="4046257" y="171129"/>
                  <a:pt x="4038883" y="173918"/>
                </a:cubicBezTo>
                <a:cubicBezTo>
                  <a:pt x="4031515" y="176705"/>
                  <a:pt x="4023609" y="178102"/>
                  <a:pt x="4015159" y="178102"/>
                </a:cubicBezTo>
                <a:cubicBezTo>
                  <a:pt x="4001216" y="178102"/>
                  <a:pt x="3990496" y="174693"/>
                  <a:pt x="3983004" y="167882"/>
                </a:cubicBezTo>
                <a:cubicBezTo>
                  <a:pt x="3975517" y="161067"/>
                  <a:pt x="3971769" y="152359"/>
                  <a:pt x="3971769" y="141763"/>
                </a:cubicBezTo>
                <a:cubicBezTo>
                  <a:pt x="3971769" y="135547"/>
                  <a:pt x="3973183" y="129870"/>
                  <a:pt x="3976013" y="124733"/>
                </a:cubicBezTo>
                <a:cubicBezTo>
                  <a:pt x="3978843" y="119591"/>
                  <a:pt x="3982547" y="115465"/>
                  <a:pt x="3987129" y="112359"/>
                </a:cubicBezTo>
                <a:cubicBezTo>
                  <a:pt x="3991713" y="109253"/>
                  <a:pt x="3996871" y="106902"/>
                  <a:pt x="4002609" y="105311"/>
                </a:cubicBezTo>
                <a:cubicBezTo>
                  <a:pt x="4006829" y="104191"/>
                  <a:pt x="4013205" y="103115"/>
                  <a:pt x="4021733" y="102077"/>
                </a:cubicBezTo>
                <a:cubicBezTo>
                  <a:pt x="4039103" y="100007"/>
                  <a:pt x="4051898" y="97538"/>
                  <a:pt x="4060102" y="94669"/>
                </a:cubicBezTo>
                <a:cubicBezTo>
                  <a:pt x="4060185" y="91720"/>
                  <a:pt x="4060224" y="89848"/>
                  <a:pt x="4060224" y="89052"/>
                </a:cubicBezTo>
                <a:cubicBezTo>
                  <a:pt x="4060224" y="80287"/>
                  <a:pt x="4058189" y="74109"/>
                  <a:pt x="4054126" y="70524"/>
                </a:cubicBezTo>
                <a:cubicBezTo>
                  <a:pt x="4048625" y="65664"/>
                  <a:pt x="4040456" y="63233"/>
                  <a:pt x="4029621" y="63233"/>
                </a:cubicBezTo>
                <a:cubicBezTo>
                  <a:pt x="4019501" y="63233"/>
                  <a:pt x="4012034" y="65008"/>
                  <a:pt x="4007210" y="68550"/>
                </a:cubicBezTo>
                <a:cubicBezTo>
                  <a:pt x="4002390" y="72096"/>
                  <a:pt x="3998822" y="78371"/>
                  <a:pt x="3996514" y="87378"/>
                </a:cubicBezTo>
                <a:lnTo>
                  <a:pt x="3975477" y="84509"/>
                </a:lnTo>
                <a:cubicBezTo>
                  <a:pt x="3977388" y="75506"/>
                  <a:pt x="3980534" y="68234"/>
                  <a:pt x="3984916" y="62693"/>
                </a:cubicBezTo>
                <a:cubicBezTo>
                  <a:pt x="3989301" y="57153"/>
                  <a:pt x="3995633" y="52890"/>
                  <a:pt x="4003924" y="49903"/>
                </a:cubicBezTo>
                <a:cubicBezTo>
                  <a:pt x="4012210" y="46915"/>
                  <a:pt x="4021816" y="45424"/>
                  <a:pt x="4032727" y="45424"/>
                </a:cubicBezTo>
                <a:cubicBezTo>
                  <a:pt x="4043563" y="45424"/>
                  <a:pt x="4052373" y="46699"/>
                  <a:pt x="4059147" y="49248"/>
                </a:cubicBezTo>
                <a:cubicBezTo>
                  <a:pt x="4065919" y="51796"/>
                  <a:pt x="4070902" y="55003"/>
                  <a:pt x="4074091" y="58870"/>
                </a:cubicBezTo>
                <a:cubicBezTo>
                  <a:pt x="4077278" y="62736"/>
                  <a:pt x="4079505" y="67618"/>
                  <a:pt x="4080784" y="73511"/>
                </a:cubicBezTo>
                <a:cubicBezTo>
                  <a:pt x="4081500" y="77176"/>
                  <a:pt x="4081856" y="83789"/>
                  <a:pt x="4081856" y="93355"/>
                </a:cubicBezTo>
                <a:lnTo>
                  <a:pt x="4081856" y="122039"/>
                </a:lnTo>
                <a:cubicBezTo>
                  <a:pt x="4081856" y="142044"/>
                  <a:pt x="4082317" y="154692"/>
                  <a:pt x="4083235" y="159994"/>
                </a:cubicBezTo>
                <a:cubicBezTo>
                  <a:pt x="4084146" y="165294"/>
                  <a:pt x="4085961" y="170369"/>
                  <a:pt x="4088671" y="175233"/>
                </a:cubicBezTo>
                <a:lnTo>
                  <a:pt x="4066197" y="175233"/>
                </a:lnTo>
                <a:cubicBezTo>
                  <a:pt x="4063964" y="170772"/>
                  <a:pt x="4062532" y="165553"/>
                  <a:pt x="4061894" y="159572"/>
                </a:cubicBezTo>
                <a:close/>
                <a:moveTo>
                  <a:pt x="4060102" y="111523"/>
                </a:moveTo>
                <a:cubicBezTo>
                  <a:pt x="4052293" y="114710"/>
                  <a:pt x="4040578" y="117418"/>
                  <a:pt x="4024959" y="119649"/>
                </a:cubicBezTo>
                <a:cubicBezTo>
                  <a:pt x="4016113" y="120926"/>
                  <a:pt x="4009860" y="122360"/>
                  <a:pt x="4006196" y="123952"/>
                </a:cubicBezTo>
                <a:cubicBezTo>
                  <a:pt x="4002527" y="125549"/>
                  <a:pt x="3999701" y="127879"/>
                  <a:pt x="3997710" y="130945"/>
                </a:cubicBezTo>
                <a:cubicBezTo>
                  <a:pt x="3995716" y="134012"/>
                  <a:pt x="3994723" y="137423"/>
                  <a:pt x="3994723" y="141167"/>
                </a:cubicBezTo>
                <a:cubicBezTo>
                  <a:pt x="3994723" y="146904"/>
                  <a:pt x="3996893" y="151686"/>
                  <a:pt x="4001235" y="155509"/>
                </a:cubicBezTo>
                <a:cubicBezTo>
                  <a:pt x="4005576" y="159335"/>
                  <a:pt x="4011930" y="161246"/>
                  <a:pt x="4020300" y="161246"/>
                </a:cubicBezTo>
                <a:cubicBezTo>
                  <a:pt x="4028583" y="161246"/>
                  <a:pt x="4035957" y="159433"/>
                  <a:pt x="4042411" y="155807"/>
                </a:cubicBezTo>
                <a:cubicBezTo>
                  <a:pt x="4048866" y="152183"/>
                  <a:pt x="4053607" y="147222"/>
                  <a:pt x="4056639" y="140925"/>
                </a:cubicBezTo>
                <a:cubicBezTo>
                  <a:pt x="4058946" y="136065"/>
                  <a:pt x="4060102" y="128893"/>
                  <a:pt x="4060102" y="119411"/>
                </a:cubicBezTo>
                <a:close/>
                <a:moveTo>
                  <a:pt x="4115329" y="48294"/>
                </a:moveTo>
                <a:lnTo>
                  <a:pt x="4136843" y="48294"/>
                </a:lnTo>
                <a:lnTo>
                  <a:pt x="4136843" y="101123"/>
                </a:lnTo>
                <a:lnTo>
                  <a:pt x="4196488" y="101123"/>
                </a:lnTo>
                <a:lnTo>
                  <a:pt x="4196488" y="48294"/>
                </a:lnTo>
                <a:lnTo>
                  <a:pt x="4218005" y="48294"/>
                </a:lnTo>
                <a:lnTo>
                  <a:pt x="4218005" y="175233"/>
                </a:lnTo>
                <a:lnTo>
                  <a:pt x="4196488" y="175233"/>
                </a:lnTo>
                <a:lnTo>
                  <a:pt x="4196488" y="118933"/>
                </a:lnTo>
                <a:lnTo>
                  <a:pt x="4136843" y="118933"/>
                </a:lnTo>
                <a:lnTo>
                  <a:pt x="4136843" y="175233"/>
                </a:lnTo>
                <a:lnTo>
                  <a:pt x="4115329" y="175233"/>
                </a:lnTo>
                <a:close/>
                <a:moveTo>
                  <a:pt x="4333233" y="128736"/>
                </a:moveTo>
                <a:lnTo>
                  <a:pt x="4354390" y="131485"/>
                </a:lnTo>
                <a:cubicBezTo>
                  <a:pt x="4352080" y="146070"/>
                  <a:pt x="4346161" y="157485"/>
                  <a:pt x="4336639" y="165729"/>
                </a:cubicBezTo>
                <a:cubicBezTo>
                  <a:pt x="4327114" y="173977"/>
                  <a:pt x="4315421" y="178102"/>
                  <a:pt x="4301557" y="178102"/>
                </a:cubicBezTo>
                <a:cubicBezTo>
                  <a:pt x="4284184" y="178102"/>
                  <a:pt x="4270223" y="172421"/>
                  <a:pt x="4259664" y="161063"/>
                </a:cubicBezTo>
                <a:cubicBezTo>
                  <a:pt x="4249102" y="149712"/>
                  <a:pt x="4243820" y="133437"/>
                  <a:pt x="4243820" y="112240"/>
                </a:cubicBezTo>
                <a:cubicBezTo>
                  <a:pt x="4243820" y="98535"/>
                  <a:pt x="4246092" y="86544"/>
                  <a:pt x="4250639" y="76262"/>
                </a:cubicBezTo>
                <a:cubicBezTo>
                  <a:pt x="4255178" y="65980"/>
                  <a:pt x="4262090" y="58268"/>
                  <a:pt x="4271378" y="53129"/>
                </a:cubicBezTo>
                <a:cubicBezTo>
                  <a:pt x="4280659" y="47990"/>
                  <a:pt x="4290761" y="45424"/>
                  <a:pt x="4301676" y="45424"/>
                </a:cubicBezTo>
                <a:cubicBezTo>
                  <a:pt x="4315461" y="45424"/>
                  <a:pt x="4326736" y="48909"/>
                  <a:pt x="4335505" y="55882"/>
                </a:cubicBezTo>
                <a:cubicBezTo>
                  <a:pt x="4344271" y="62856"/>
                  <a:pt x="4349887" y="72755"/>
                  <a:pt x="4352357" y="85586"/>
                </a:cubicBezTo>
                <a:lnTo>
                  <a:pt x="4331441" y="88812"/>
                </a:lnTo>
                <a:cubicBezTo>
                  <a:pt x="4329446" y="80287"/>
                  <a:pt x="4325922" y="73872"/>
                  <a:pt x="4320861" y="69569"/>
                </a:cubicBezTo>
                <a:cubicBezTo>
                  <a:pt x="4315799" y="65267"/>
                  <a:pt x="4309686" y="63115"/>
                  <a:pt x="4302511" y="63115"/>
                </a:cubicBezTo>
                <a:cubicBezTo>
                  <a:pt x="4291676" y="63115"/>
                  <a:pt x="4282873" y="66999"/>
                  <a:pt x="4276101" y="74768"/>
                </a:cubicBezTo>
                <a:cubicBezTo>
                  <a:pt x="4269327" y="82537"/>
                  <a:pt x="4265939" y="94831"/>
                  <a:pt x="4265939" y="111643"/>
                </a:cubicBezTo>
                <a:cubicBezTo>
                  <a:pt x="4265939" y="128692"/>
                  <a:pt x="4269207" y="141084"/>
                  <a:pt x="4275742" y="148813"/>
                </a:cubicBezTo>
                <a:cubicBezTo>
                  <a:pt x="4282276" y="156542"/>
                  <a:pt x="4290800" y="160408"/>
                  <a:pt x="4301316" y="160408"/>
                </a:cubicBezTo>
                <a:cubicBezTo>
                  <a:pt x="4309761" y="160408"/>
                  <a:pt x="4316817" y="157820"/>
                  <a:pt x="4322477" y="152643"/>
                </a:cubicBezTo>
                <a:cubicBezTo>
                  <a:pt x="4328133" y="147463"/>
                  <a:pt x="4331718" y="139496"/>
                  <a:pt x="4333233" y="128736"/>
                </a:cubicBezTo>
                <a:close/>
                <a:moveTo>
                  <a:pt x="4372917" y="48294"/>
                </a:moveTo>
                <a:lnTo>
                  <a:pt x="4473083" y="48294"/>
                </a:lnTo>
                <a:lnTo>
                  <a:pt x="4473083" y="175233"/>
                </a:lnTo>
                <a:lnTo>
                  <a:pt x="4451570" y="175233"/>
                </a:lnTo>
                <a:lnTo>
                  <a:pt x="4451570" y="66103"/>
                </a:lnTo>
                <a:lnTo>
                  <a:pt x="4394434" y="66103"/>
                </a:lnTo>
                <a:lnTo>
                  <a:pt x="4394434" y="175233"/>
                </a:lnTo>
                <a:lnTo>
                  <a:pt x="4372917" y="175233"/>
                </a:lnTo>
                <a:close/>
                <a:moveTo>
                  <a:pt x="4497343" y="111761"/>
                </a:moveTo>
                <a:cubicBezTo>
                  <a:pt x="4497343" y="88253"/>
                  <a:pt x="4503877" y="70840"/>
                  <a:pt x="4516949" y="59526"/>
                </a:cubicBezTo>
                <a:cubicBezTo>
                  <a:pt x="4527865" y="50122"/>
                  <a:pt x="4541173" y="45424"/>
                  <a:pt x="4556869" y="45424"/>
                </a:cubicBezTo>
                <a:cubicBezTo>
                  <a:pt x="4574323" y="45424"/>
                  <a:pt x="4588592" y="51141"/>
                  <a:pt x="4599667" y="62575"/>
                </a:cubicBezTo>
                <a:cubicBezTo>
                  <a:pt x="4610744" y="74007"/>
                  <a:pt x="4616277" y="89809"/>
                  <a:pt x="4616277" y="109969"/>
                </a:cubicBezTo>
                <a:cubicBezTo>
                  <a:pt x="4616277" y="126302"/>
                  <a:pt x="4613829" y="139153"/>
                  <a:pt x="4608929" y="148517"/>
                </a:cubicBezTo>
                <a:cubicBezTo>
                  <a:pt x="4604029" y="157881"/>
                  <a:pt x="4596898" y="165149"/>
                  <a:pt x="4587534" y="170329"/>
                </a:cubicBezTo>
                <a:cubicBezTo>
                  <a:pt x="4578170" y="175510"/>
                  <a:pt x="4567946" y="178102"/>
                  <a:pt x="4556869" y="178102"/>
                </a:cubicBezTo>
                <a:cubicBezTo>
                  <a:pt x="4539103" y="178102"/>
                  <a:pt x="4524740" y="172403"/>
                  <a:pt x="4513781" y="161006"/>
                </a:cubicBezTo>
                <a:cubicBezTo>
                  <a:pt x="4502823" y="149612"/>
                  <a:pt x="4497343" y="133196"/>
                  <a:pt x="4497343" y="111761"/>
                </a:cubicBezTo>
                <a:close/>
                <a:moveTo>
                  <a:pt x="4519459" y="111761"/>
                </a:moveTo>
                <a:cubicBezTo>
                  <a:pt x="4519459" y="128019"/>
                  <a:pt x="4523005" y="140191"/>
                  <a:pt x="4530096" y="148276"/>
                </a:cubicBezTo>
                <a:cubicBezTo>
                  <a:pt x="4537192" y="156366"/>
                  <a:pt x="4546116" y="160408"/>
                  <a:pt x="4556869" y="160408"/>
                </a:cubicBezTo>
                <a:cubicBezTo>
                  <a:pt x="4567551" y="160408"/>
                  <a:pt x="4576436" y="156347"/>
                  <a:pt x="4583527" y="148215"/>
                </a:cubicBezTo>
                <a:cubicBezTo>
                  <a:pt x="4590619" y="140089"/>
                  <a:pt x="4594165" y="127698"/>
                  <a:pt x="4594165" y="111045"/>
                </a:cubicBezTo>
                <a:cubicBezTo>
                  <a:pt x="4594165" y="95345"/>
                  <a:pt x="4590598" y="83455"/>
                  <a:pt x="4583467" y="75365"/>
                </a:cubicBezTo>
                <a:cubicBezTo>
                  <a:pt x="4576334" y="67276"/>
                  <a:pt x="4567467" y="63233"/>
                  <a:pt x="4556869" y="63233"/>
                </a:cubicBezTo>
                <a:cubicBezTo>
                  <a:pt x="4546116" y="63233"/>
                  <a:pt x="4537192" y="67259"/>
                  <a:pt x="4530096" y="75304"/>
                </a:cubicBezTo>
                <a:cubicBezTo>
                  <a:pt x="4523005" y="83353"/>
                  <a:pt x="4519459" y="95503"/>
                  <a:pt x="4519459" y="111761"/>
                </a:cubicBezTo>
                <a:close/>
                <a:moveTo>
                  <a:pt x="4641501" y="223880"/>
                </a:moveTo>
                <a:lnTo>
                  <a:pt x="4641501" y="48294"/>
                </a:lnTo>
                <a:lnTo>
                  <a:pt x="4661104" y="48294"/>
                </a:lnTo>
                <a:lnTo>
                  <a:pt x="4661104" y="64789"/>
                </a:lnTo>
                <a:cubicBezTo>
                  <a:pt x="4665726" y="58331"/>
                  <a:pt x="4670947" y="53488"/>
                  <a:pt x="4676764" y="50262"/>
                </a:cubicBezTo>
                <a:cubicBezTo>
                  <a:pt x="4682581" y="47033"/>
                  <a:pt x="4689633" y="45424"/>
                  <a:pt x="4697921" y="45424"/>
                </a:cubicBezTo>
                <a:cubicBezTo>
                  <a:pt x="4708757" y="45424"/>
                  <a:pt x="4718319" y="48210"/>
                  <a:pt x="4726606" y="53790"/>
                </a:cubicBezTo>
                <a:cubicBezTo>
                  <a:pt x="4734897" y="59367"/>
                  <a:pt x="4741153" y="67237"/>
                  <a:pt x="4745373" y="77392"/>
                </a:cubicBezTo>
                <a:cubicBezTo>
                  <a:pt x="4749596" y="87555"/>
                  <a:pt x="4751709" y="98694"/>
                  <a:pt x="4751709" y="110807"/>
                </a:cubicBezTo>
                <a:cubicBezTo>
                  <a:pt x="4751709" y="123793"/>
                  <a:pt x="4749379" y="135489"/>
                  <a:pt x="4744718" y="145886"/>
                </a:cubicBezTo>
                <a:cubicBezTo>
                  <a:pt x="4740059" y="156286"/>
                  <a:pt x="4733283" y="164252"/>
                  <a:pt x="4724399" y="169793"/>
                </a:cubicBezTo>
                <a:cubicBezTo>
                  <a:pt x="4715511" y="175333"/>
                  <a:pt x="4706169" y="178102"/>
                  <a:pt x="4696362" y="178102"/>
                </a:cubicBezTo>
                <a:cubicBezTo>
                  <a:pt x="4689194" y="178102"/>
                  <a:pt x="4682758" y="176587"/>
                  <a:pt x="4677063" y="173559"/>
                </a:cubicBezTo>
                <a:cubicBezTo>
                  <a:pt x="4671363" y="170531"/>
                  <a:pt x="4666684" y="166705"/>
                  <a:pt x="4663020" y="162082"/>
                </a:cubicBezTo>
                <a:lnTo>
                  <a:pt x="4663020" y="223880"/>
                </a:lnTo>
                <a:close/>
                <a:moveTo>
                  <a:pt x="4660985" y="112477"/>
                </a:moveTo>
                <a:cubicBezTo>
                  <a:pt x="4660985" y="128815"/>
                  <a:pt x="4664293" y="140886"/>
                  <a:pt x="4670910" y="148694"/>
                </a:cubicBezTo>
                <a:cubicBezTo>
                  <a:pt x="4677520" y="156506"/>
                  <a:pt x="4685527" y="160408"/>
                  <a:pt x="4694929" y="160408"/>
                </a:cubicBezTo>
                <a:cubicBezTo>
                  <a:pt x="4704495" y="160408"/>
                  <a:pt x="4712682" y="156366"/>
                  <a:pt x="4719497" y="148276"/>
                </a:cubicBezTo>
                <a:cubicBezTo>
                  <a:pt x="4726307" y="140191"/>
                  <a:pt x="4729712" y="127659"/>
                  <a:pt x="4729712" y="110685"/>
                </a:cubicBezTo>
                <a:cubicBezTo>
                  <a:pt x="4729712" y="94510"/>
                  <a:pt x="4726386" y="82396"/>
                  <a:pt x="4719734" y="74347"/>
                </a:cubicBezTo>
                <a:cubicBezTo>
                  <a:pt x="4713080" y="66297"/>
                  <a:pt x="4705132" y="62275"/>
                  <a:pt x="4695887" y="62275"/>
                </a:cubicBezTo>
                <a:cubicBezTo>
                  <a:pt x="4686721" y="62275"/>
                  <a:pt x="4678614" y="66556"/>
                  <a:pt x="4671565" y="75124"/>
                </a:cubicBezTo>
                <a:cubicBezTo>
                  <a:pt x="4664513" y="83693"/>
                  <a:pt x="4660985" y="96145"/>
                  <a:pt x="4660985" y="112477"/>
                </a:cubicBezTo>
                <a:close/>
                <a:moveTo>
                  <a:pt x="4760421" y="48294"/>
                </a:moveTo>
                <a:lnTo>
                  <a:pt x="4863575" y="48294"/>
                </a:lnTo>
                <a:lnTo>
                  <a:pt x="4863575" y="66103"/>
                </a:lnTo>
                <a:lnTo>
                  <a:pt x="4822697" y="66103"/>
                </a:lnTo>
                <a:lnTo>
                  <a:pt x="4822697" y="175233"/>
                </a:lnTo>
                <a:lnTo>
                  <a:pt x="4801299" y="175233"/>
                </a:lnTo>
                <a:lnTo>
                  <a:pt x="4801299" y="66103"/>
                </a:lnTo>
                <a:lnTo>
                  <a:pt x="4760421" y="66103"/>
                </a:lnTo>
                <a:close/>
                <a:moveTo>
                  <a:pt x="4884134" y="48294"/>
                </a:moveTo>
                <a:lnTo>
                  <a:pt x="4905648" y="48294"/>
                </a:lnTo>
                <a:lnTo>
                  <a:pt x="4905648" y="145112"/>
                </a:lnTo>
                <a:lnTo>
                  <a:pt x="4965296" y="48294"/>
                </a:lnTo>
                <a:lnTo>
                  <a:pt x="4988483" y="48294"/>
                </a:lnTo>
                <a:lnTo>
                  <a:pt x="4988483" y="175233"/>
                </a:lnTo>
                <a:lnTo>
                  <a:pt x="4966968" y="175233"/>
                </a:lnTo>
                <a:lnTo>
                  <a:pt x="4966968" y="79009"/>
                </a:lnTo>
                <a:lnTo>
                  <a:pt x="4907322" y="175233"/>
                </a:lnTo>
                <a:lnTo>
                  <a:pt x="4884134" y="175233"/>
                </a:lnTo>
                <a:close/>
                <a:moveTo>
                  <a:pt x="5021367" y="223880"/>
                </a:moveTo>
                <a:lnTo>
                  <a:pt x="5021367" y="48294"/>
                </a:lnTo>
                <a:lnTo>
                  <a:pt x="5040972" y="48294"/>
                </a:lnTo>
                <a:lnTo>
                  <a:pt x="5040972" y="64789"/>
                </a:lnTo>
                <a:cubicBezTo>
                  <a:pt x="5045595" y="58331"/>
                  <a:pt x="5050814" y="53488"/>
                  <a:pt x="5056628" y="50262"/>
                </a:cubicBezTo>
                <a:cubicBezTo>
                  <a:pt x="5062446" y="47033"/>
                  <a:pt x="5069498" y="45424"/>
                  <a:pt x="5077786" y="45424"/>
                </a:cubicBezTo>
                <a:cubicBezTo>
                  <a:pt x="5088625" y="45424"/>
                  <a:pt x="5098184" y="48210"/>
                  <a:pt x="5106474" y="53790"/>
                </a:cubicBezTo>
                <a:cubicBezTo>
                  <a:pt x="5114761" y="59367"/>
                  <a:pt x="5121018" y="67237"/>
                  <a:pt x="5125241" y="77392"/>
                </a:cubicBezTo>
                <a:cubicBezTo>
                  <a:pt x="5129460" y="87555"/>
                  <a:pt x="5131573" y="98694"/>
                  <a:pt x="5131573" y="110807"/>
                </a:cubicBezTo>
                <a:cubicBezTo>
                  <a:pt x="5131573" y="123793"/>
                  <a:pt x="5129244" y="135489"/>
                  <a:pt x="5124586" y="145886"/>
                </a:cubicBezTo>
                <a:cubicBezTo>
                  <a:pt x="5119923" y="156286"/>
                  <a:pt x="5113148" y="164252"/>
                  <a:pt x="5104263" y="169793"/>
                </a:cubicBezTo>
                <a:cubicBezTo>
                  <a:pt x="5095379" y="175333"/>
                  <a:pt x="5086033" y="178102"/>
                  <a:pt x="5076231" y="178102"/>
                </a:cubicBezTo>
                <a:cubicBezTo>
                  <a:pt x="5069059" y="178102"/>
                  <a:pt x="5062626" y="176587"/>
                  <a:pt x="5056928" y="173559"/>
                </a:cubicBezTo>
                <a:cubicBezTo>
                  <a:pt x="5051228" y="170531"/>
                  <a:pt x="5046548" y="166705"/>
                  <a:pt x="5042884" y="162082"/>
                </a:cubicBezTo>
                <a:lnTo>
                  <a:pt x="5042884" y="223880"/>
                </a:lnTo>
                <a:close/>
                <a:moveTo>
                  <a:pt x="5040849" y="112477"/>
                </a:moveTo>
                <a:cubicBezTo>
                  <a:pt x="5040849" y="128815"/>
                  <a:pt x="5044157" y="140886"/>
                  <a:pt x="5050775" y="148694"/>
                </a:cubicBezTo>
                <a:cubicBezTo>
                  <a:pt x="5057385" y="156506"/>
                  <a:pt x="5065395" y="160408"/>
                  <a:pt x="5074794" y="160408"/>
                </a:cubicBezTo>
                <a:cubicBezTo>
                  <a:pt x="5084360" y="160408"/>
                  <a:pt x="5092550" y="156366"/>
                  <a:pt x="5099361" y="148276"/>
                </a:cubicBezTo>
                <a:cubicBezTo>
                  <a:pt x="5106172" y="140191"/>
                  <a:pt x="5109581" y="127659"/>
                  <a:pt x="5109581" y="110685"/>
                </a:cubicBezTo>
                <a:cubicBezTo>
                  <a:pt x="5109581" y="94510"/>
                  <a:pt x="5106254" y="82396"/>
                  <a:pt x="5099598" y="74347"/>
                </a:cubicBezTo>
                <a:cubicBezTo>
                  <a:pt x="5092945" y="66297"/>
                  <a:pt x="5084996" y="62275"/>
                  <a:pt x="5075752" y="62275"/>
                </a:cubicBezTo>
                <a:cubicBezTo>
                  <a:pt x="5066590" y="62275"/>
                  <a:pt x="5058478" y="66556"/>
                  <a:pt x="5051430" y="75124"/>
                </a:cubicBezTo>
                <a:cubicBezTo>
                  <a:pt x="5044378" y="83693"/>
                  <a:pt x="5040849" y="96145"/>
                  <a:pt x="5040849" y="112477"/>
                </a:cubicBezTo>
                <a:close/>
                <a:moveTo>
                  <a:pt x="5149505" y="111761"/>
                </a:moveTo>
                <a:cubicBezTo>
                  <a:pt x="5149505" y="88253"/>
                  <a:pt x="5156038" y="70840"/>
                  <a:pt x="5169106" y="59526"/>
                </a:cubicBezTo>
                <a:cubicBezTo>
                  <a:pt x="5180026" y="50122"/>
                  <a:pt x="5193331" y="45424"/>
                  <a:pt x="5209030" y="45424"/>
                </a:cubicBezTo>
                <a:cubicBezTo>
                  <a:pt x="5226484" y="45424"/>
                  <a:pt x="5240750" y="51141"/>
                  <a:pt x="5251825" y="62575"/>
                </a:cubicBezTo>
                <a:cubicBezTo>
                  <a:pt x="5262901" y="74007"/>
                  <a:pt x="5268438" y="89809"/>
                  <a:pt x="5268438" y="109969"/>
                </a:cubicBezTo>
                <a:cubicBezTo>
                  <a:pt x="5268438" y="126302"/>
                  <a:pt x="5265990" y="139153"/>
                  <a:pt x="5261090" y="148517"/>
                </a:cubicBezTo>
                <a:cubicBezTo>
                  <a:pt x="5256191" y="157881"/>
                  <a:pt x="5249056" y="165149"/>
                  <a:pt x="5239692" y="170329"/>
                </a:cubicBezTo>
                <a:cubicBezTo>
                  <a:pt x="5230328" y="175510"/>
                  <a:pt x="5220105" y="178102"/>
                  <a:pt x="5209030" y="178102"/>
                </a:cubicBezTo>
                <a:cubicBezTo>
                  <a:pt x="5191262" y="178102"/>
                  <a:pt x="5176897" y="172403"/>
                  <a:pt x="5165942" y="161006"/>
                </a:cubicBezTo>
                <a:cubicBezTo>
                  <a:pt x="5154981" y="149612"/>
                  <a:pt x="5149505" y="133196"/>
                  <a:pt x="5149505" y="111761"/>
                </a:cubicBezTo>
                <a:close/>
                <a:moveTo>
                  <a:pt x="5171616" y="111761"/>
                </a:moveTo>
                <a:cubicBezTo>
                  <a:pt x="5171616" y="128019"/>
                  <a:pt x="5175162" y="140191"/>
                  <a:pt x="5182258" y="148276"/>
                </a:cubicBezTo>
                <a:cubicBezTo>
                  <a:pt x="5189349" y="156366"/>
                  <a:pt x="5198274" y="160408"/>
                  <a:pt x="5209030" y="160408"/>
                </a:cubicBezTo>
                <a:cubicBezTo>
                  <a:pt x="5219709" y="160408"/>
                  <a:pt x="5228594" y="156347"/>
                  <a:pt x="5235689" y="148215"/>
                </a:cubicBezTo>
                <a:cubicBezTo>
                  <a:pt x="5242777" y="140089"/>
                  <a:pt x="5246323" y="127698"/>
                  <a:pt x="5246323" y="111045"/>
                </a:cubicBezTo>
                <a:cubicBezTo>
                  <a:pt x="5246323" y="95345"/>
                  <a:pt x="5242759" y="83455"/>
                  <a:pt x="5235628" y="75365"/>
                </a:cubicBezTo>
                <a:cubicBezTo>
                  <a:pt x="5228492" y="67276"/>
                  <a:pt x="5219630" y="63233"/>
                  <a:pt x="5209030" y="63233"/>
                </a:cubicBezTo>
                <a:cubicBezTo>
                  <a:pt x="5198274" y="63233"/>
                  <a:pt x="5189349" y="67259"/>
                  <a:pt x="5182258" y="75304"/>
                </a:cubicBezTo>
                <a:cubicBezTo>
                  <a:pt x="5175162" y="83353"/>
                  <a:pt x="5171616" y="95503"/>
                  <a:pt x="5171616" y="111761"/>
                </a:cubicBezTo>
                <a:close/>
                <a:moveTo>
                  <a:pt x="5292555" y="48294"/>
                </a:moveTo>
                <a:lnTo>
                  <a:pt x="5342159" y="48294"/>
                </a:lnTo>
                <a:cubicBezTo>
                  <a:pt x="5354352" y="48294"/>
                  <a:pt x="5363413" y="49305"/>
                  <a:pt x="5369353" y="51336"/>
                </a:cubicBezTo>
                <a:cubicBezTo>
                  <a:pt x="5375290" y="53369"/>
                  <a:pt x="5380388" y="57095"/>
                  <a:pt x="5384654" y="62513"/>
                </a:cubicBezTo>
                <a:cubicBezTo>
                  <a:pt x="5388916" y="67935"/>
                  <a:pt x="5391047" y="74429"/>
                  <a:pt x="5391047" y="81997"/>
                </a:cubicBezTo>
                <a:cubicBezTo>
                  <a:pt x="5391047" y="88051"/>
                  <a:pt x="5389791" y="93333"/>
                  <a:pt x="5387282" y="97837"/>
                </a:cubicBezTo>
                <a:cubicBezTo>
                  <a:pt x="5384772" y="102340"/>
                  <a:pt x="5381006" y="106106"/>
                  <a:pt x="5375988" y="109133"/>
                </a:cubicBezTo>
                <a:cubicBezTo>
                  <a:pt x="5381960" y="111125"/>
                  <a:pt x="5386924" y="114851"/>
                  <a:pt x="5390867" y="120308"/>
                </a:cubicBezTo>
                <a:cubicBezTo>
                  <a:pt x="5394813" y="125769"/>
                  <a:pt x="5396785" y="132242"/>
                  <a:pt x="5396785" y="139730"/>
                </a:cubicBezTo>
                <a:cubicBezTo>
                  <a:pt x="5395986" y="151761"/>
                  <a:pt x="5391684" y="160685"/>
                  <a:pt x="5383879" y="166503"/>
                </a:cubicBezTo>
                <a:cubicBezTo>
                  <a:pt x="5376067" y="172321"/>
                  <a:pt x="5364710" y="175233"/>
                  <a:pt x="5349809" y="175233"/>
                </a:cubicBezTo>
                <a:lnTo>
                  <a:pt x="5292555" y="175233"/>
                </a:lnTo>
                <a:close/>
                <a:moveTo>
                  <a:pt x="5314068" y="101722"/>
                </a:moveTo>
                <a:lnTo>
                  <a:pt x="5337019" y="101722"/>
                </a:lnTo>
                <a:cubicBezTo>
                  <a:pt x="5346184" y="101722"/>
                  <a:pt x="5352477" y="101243"/>
                  <a:pt x="5355904" y="100285"/>
                </a:cubicBezTo>
                <a:cubicBezTo>
                  <a:pt x="5359331" y="99330"/>
                  <a:pt x="5362402" y="97397"/>
                  <a:pt x="5365112" y="94489"/>
                </a:cubicBezTo>
                <a:cubicBezTo>
                  <a:pt x="5367820" y="91579"/>
                  <a:pt x="5369174" y="88094"/>
                  <a:pt x="5369174" y="84030"/>
                </a:cubicBezTo>
                <a:cubicBezTo>
                  <a:pt x="5369174" y="77335"/>
                  <a:pt x="5366805" y="72677"/>
                  <a:pt x="5362063" y="70045"/>
                </a:cubicBezTo>
                <a:cubicBezTo>
                  <a:pt x="5357318" y="67416"/>
                  <a:pt x="5349212" y="66103"/>
                  <a:pt x="5337735" y="66103"/>
                </a:cubicBezTo>
                <a:lnTo>
                  <a:pt x="5314068" y="66103"/>
                </a:lnTo>
                <a:close/>
                <a:moveTo>
                  <a:pt x="5314068" y="157543"/>
                </a:moveTo>
                <a:lnTo>
                  <a:pt x="5342397" y="157543"/>
                </a:lnTo>
                <a:cubicBezTo>
                  <a:pt x="5354590" y="157543"/>
                  <a:pt x="5362956" y="156128"/>
                  <a:pt x="5367502" y="153299"/>
                </a:cubicBezTo>
                <a:cubicBezTo>
                  <a:pt x="5372043" y="150472"/>
                  <a:pt x="5374433" y="145591"/>
                  <a:pt x="5374671" y="138653"/>
                </a:cubicBezTo>
                <a:cubicBezTo>
                  <a:pt x="5374671" y="134593"/>
                  <a:pt x="5373357" y="130827"/>
                  <a:pt x="5370728" y="127360"/>
                </a:cubicBezTo>
                <a:cubicBezTo>
                  <a:pt x="5368093" y="123893"/>
                  <a:pt x="5364667" y="121701"/>
                  <a:pt x="5360447" y="120783"/>
                </a:cubicBezTo>
                <a:cubicBezTo>
                  <a:pt x="5356224" y="119869"/>
                  <a:pt x="5349453" y="119411"/>
                  <a:pt x="5340125" y="119411"/>
                </a:cubicBezTo>
                <a:lnTo>
                  <a:pt x="5314068" y="119411"/>
                </a:lnTo>
                <a:close/>
                <a:moveTo>
                  <a:pt x="5422364" y="48294"/>
                </a:moveTo>
                <a:lnTo>
                  <a:pt x="5443876" y="48294"/>
                </a:lnTo>
                <a:lnTo>
                  <a:pt x="5443876" y="103154"/>
                </a:lnTo>
                <a:cubicBezTo>
                  <a:pt x="5450728" y="103154"/>
                  <a:pt x="5455534" y="101839"/>
                  <a:pt x="5458281" y="99208"/>
                </a:cubicBezTo>
                <a:cubicBezTo>
                  <a:pt x="5461031" y="96581"/>
                  <a:pt x="5465074" y="88934"/>
                  <a:pt x="5470413" y="76262"/>
                </a:cubicBezTo>
                <a:cubicBezTo>
                  <a:pt x="5474636" y="66217"/>
                  <a:pt x="5478062" y="59604"/>
                  <a:pt x="5480694" y="56418"/>
                </a:cubicBezTo>
                <a:cubicBezTo>
                  <a:pt x="5483323" y="53229"/>
                  <a:pt x="5486350" y="51080"/>
                  <a:pt x="5489777" y="49964"/>
                </a:cubicBezTo>
                <a:cubicBezTo>
                  <a:pt x="5493204" y="48851"/>
                  <a:pt x="5498701" y="48294"/>
                  <a:pt x="5506273" y="48294"/>
                </a:cubicBezTo>
                <a:lnTo>
                  <a:pt x="5510574" y="48294"/>
                </a:lnTo>
                <a:lnTo>
                  <a:pt x="5510574" y="66103"/>
                </a:lnTo>
                <a:lnTo>
                  <a:pt x="5504601" y="65984"/>
                </a:lnTo>
                <a:cubicBezTo>
                  <a:pt x="5498942" y="65984"/>
                  <a:pt x="5495314" y="66820"/>
                  <a:pt x="5493722" y="68493"/>
                </a:cubicBezTo>
                <a:cubicBezTo>
                  <a:pt x="5492049" y="70246"/>
                  <a:pt x="5489500" y="75467"/>
                  <a:pt x="5486072" y="84154"/>
                </a:cubicBezTo>
                <a:cubicBezTo>
                  <a:pt x="5482807" y="92437"/>
                  <a:pt x="5479820" y="98172"/>
                  <a:pt x="5477109" y="101361"/>
                </a:cubicBezTo>
                <a:cubicBezTo>
                  <a:pt x="5474399" y="104551"/>
                  <a:pt x="5470211" y="107459"/>
                  <a:pt x="5464558" y="110087"/>
                </a:cubicBezTo>
                <a:cubicBezTo>
                  <a:pt x="5473800" y="112561"/>
                  <a:pt x="5482883" y="121164"/>
                  <a:pt x="5491808" y="135906"/>
                </a:cubicBezTo>
                <a:lnTo>
                  <a:pt x="5515354" y="175233"/>
                </a:lnTo>
                <a:lnTo>
                  <a:pt x="5491688" y="175233"/>
                </a:lnTo>
                <a:lnTo>
                  <a:pt x="5468739" y="135906"/>
                </a:lnTo>
                <a:cubicBezTo>
                  <a:pt x="5464040" y="128015"/>
                  <a:pt x="5459937" y="122814"/>
                  <a:pt x="5456430" y="120304"/>
                </a:cubicBezTo>
                <a:cubicBezTo>
                  <a:pt x="5452924" y="117795"/>
                  <a:pt x="5448741" y="116542"/>
                  <a:pt x="5443876" y="116542"/>
                </a:cubicBezTo>
                <a:lnTo>
                  <a:pt x="5443876" y="175233"/>
                </a:lnTo>
                <a:lnTo>
                  <a:pt x="5422364" y="175233"/>
                </a:lnTo>
                <a:close/>
                <a:moveTo>
                  <a:pt x="5532790" y="224118"/>
                </a:moveTo>
                <a:lnTo>
                  <a:pt x="5530399" y="203917"/>
                </a:lnTo>
                <a:cubicBezTo>
                  <a:pt x="5535098" y="205196"/>
                  <a:pt x="5539205" y="205834"/>
                  <a:pt x="5542708" y="205834"/>
                </a:cubicBezTo>
                <a:cubicBezTo>
                  <a:pt x="5547492" y="205834"/>
                  <a:pt x="5551316" y="205037"/>
                  <a:pt x="5554184" y="203442"/>
                </a:cubicBezTo>
                <a:cubicBezTo>
                  <a:pt x="5557054" y="201848"/>
                  <a:pt x="5559404" y="199616"/>
                  <a:pt x="5561237" y="196747"/>
                </a:cubicBezTo>
                <a:cubicBezTo>
                  <a:pt x="5562587" y="194598"/>
                  <a:pt x="5564783" y="189259"/>
                  <a:pt x="5567807" y="180731"/>
                </a:cubicBezTo>
                <a:cubicBezTo>
                  <a:pt x="5568207" y="179534"/>
                  <a:pt x="5568844" y="177782"/>
                  <a:pt x="5569725" y="175470"/>
                </a:cubicBezTo>
                <a:lnTo>
                  <a:pt x="5521551" y="48294"/>
                </a:lnTo>
                <a:lnTo>
                  <a:pt x="5544739" y="48294"/>
                </a:lnTo>
                <a:lnTo>
                  <a:pt x="5571159" y="121801"/>
                </a:lnTo>
                <a:cubicBezTo>
                  <a:pt x="5574586" y="131126"/>
                  <a:pt x="5577649" y="140925"/>
                  <a:pt x="5580360" y="151207"/>
                </a:cubicBezTo>
                <a:cubicBezTo>
                  <a:pt x="5582833" y="141328"/>
                  <a:pt x="5585783" y="131680"/>
                  <a:pt x="5589209" y="122277"/>
                </a:cubicBezTo>
                <a:lnTo>
                  <a:pt x="5616339" y="48294"/>
                </a:lnTo>
                <a:lnTo>
                  <a:pt x="5637856" y="48294"/>
                </a:lnTo>
                <a:lnTo>
                  <a:pt x="5589566" y="177382"/>
                </a:lnTo>
                <a:cubicBezTo>
                  <a:pt x="5584386" y="191329"/>
                  <a:pt x="5580360" y="200930"/>
                  <a:pt x="5577491" y="206193"/>
                </a:cubicBezTo>
                <a:cubicBezTo>
                  <a:pt x="5573668" y="213281"/>
                  <a:pt x="5569287" y="218483"/>
                  <a:pt x="5564347" y="221792"/>
                </a:cubicBezTo>
                <a:cubicBezTo>
                  <a:pt x="5559404" y="225097"/>
                  <a:pt x="5553504" y="226753"/>
                  <a:pt x="5546654" y="226753"/>
                </a:cubicBezTo>
                <a:cubicBezTo>
                  <a:pt x="5542506" y="226753"/>
                  <a:pt x="5537887" y="225874"/>
                  <a:pt x="5532790" y="22411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831167" y="1698214"/>
            <a:ext cx="8503416" cy="229741"/>
          </a:xfrm>
          <a:custGeom>
            <a:avLst/>
            <a:gdLst/>
            <a:ahLst/>
            <a:cxnLst/>
            <a:rect l="l" t="t" r="r" b="b"/>
            <a:pathLst>
              <a:path w="8503416" h="229741">
                <a:moveTo>
                  <a:pt x="0" y="51283"/>
                </a:moveTo>
                <a:lnTo>
                  <a:pt x="21514" y="51283"/>
                </a:lnTo>
                <a:lnTo>
                  <a:pt x="21514" y="104112"/>
                </a:lnTo>
                <a:lnTo>
                  <a:pt x="81162" y="104112"/>
                </a:lnTo>
                <a:lnTo>
                  <a:pt x="81162" y="51283"/>
                </a:lnTo>
                <a:lnTo>
                  <a:pt x="102676" y="51283"/>
                </a:lnTo>
                <a:lnTo>
                  <a:pt x="102676" y="178222"/>
                </a:lnTo>
                <a:lnTo>
                  <a:pt x="81162" y="178222"/>
                </a:lnTo>
                <a:lnTo>
                  <a:pt x="81162" y="121922"/>
                </a:lnTo>
                <a:lnTo>
                  <a:pt x="21514" y="121922"/>
                </a:lnTo>
                <a:lnTo>
                  <a:pt x="21514" y="178222"/>
                </a:lnTo>
                <a:lnTo>
                  <a:pt x="0" y="178222"/>
                </a:lnTo>
                <a:close/>
                <a:moveTo>
                  <a:pt x="221970" y="137344"/>
                </a:moveTo>
                <a:lnTo>
                  <a:pt x="244200" y="140092"/>
                </a:lnTo>
                <a:cubicBezTo>
                  <a:pt x="240696" y="153080"/>
                  <a:pt x="234203" y="163160"/>
                  <a:pt x="224716" y="170332"/>
                </a:cubicBezTo>
                <a:cubicBezTo>
                  <a:pt x="215234" y="177506"/>
                  <a:pt x="203119" y="181092"/>
                  <a:pt x="188377" y="181092"/>
                </a:cubicBezTo>
                <a:cubicBezTo>
                  <a:pt x="169812" y="181092"/>
                  <a:pt x="155089" y="175375"/>
                  <a:pt x="144217" y="163937"/>
                </a:cubicBezTo>
                <a:cubicBezTo>
                  <a:pt x="133338" y="152504"/>
                  <a:pt x="127897" y="136466"/>
                  <a:pt x="127897" y="115827"/>
                </a:cubicBezTo>
                <a:cubicBezTo>
                  <a:pt x="127897" y="94472"/>
                  <a:pt x="133395" y="77895"/>
                  <a:pt x="144393" y="66100"/>
                </a:cubicBezTo>
                <a:cubicBezTo>
                  <a:pt x="155391" y="54311"/>
                  <a:pt x="169655" y="48414"/>
                  <a:pt x="187182" y="48414"/>
                </a:cubicBezTo>
                <a:cubicBezTo>
                  <a:pt x="204157" y="48414"/>
                  <a:pt x="218024" y="54187"/>
                  <a:pt x="228785" y="65745"/>
                </a:cubicBezTo>
                <a:cubicBezTo>
                  <a:pt x="239540" y="77297"/>
                  <a:pt x="244919" y="93554"/>
                  <a:pt x="244919" y="114514"/>
                </a:cubicBezTo>
                <a:cubicBezTo>
                  <a:pt x="244919" y="115791"/>
                  <a:pt x="244879" y="117703"/>
                  <a:pt x="244797" y="120252"/>
                </a:cubicBezTo>
                <a:lnTo>
                  <a:pt x="150131" y="120252"/>
                </a:lnTo>
                <a:cubicBezTo>
                  <a:pt x="150931" y="134195"/>
                  <a:pt x="154872" y="144872"/>
                  <a:pt x="161969" y="152281"/>
                </a:cubicBezTo>
                <a:cubicBezTo>
                  <a:pt x="169057" y="159697"/>
                  <a:pt x="177902" y="163401"/>
                  <a:pt x="188500" y="163401"/>
                </a:cubicBezTo>
                <a:cubicBezTo>
                  <a:pt x="196391" y="163401"/>
                  <a:pt x="203123" y="161331"/>
                  <a:pt x="208703" y="157187"/>
                </a:cubicBezTo>
                <a:cubicBezTo>
                  <a:pt x="214280" y="153040"/>
                  <a:pt x="218705" y="146431"/>
                  <a:pt x="221970" y="137344"/>
                </a:cubicBezTo>
                <a:close/>
                <a:moveTo>
                  <a:pt x="151326" y="102562"/>
                </a:moveTo>
                <a:lnTo>
                  <a:pt x="222207" y="102562"/>
                </a:lnTo>
                <a:cubicBezTo>
                  <a:pt x="221252" y="91884"/>
                  <a:pt x="218542" y="83874"/>
                  <a:pt x="214082" y="78534"/>
                </a:cubicBezTo>
                <a:cubicBezTo>
                  <a:pt x="207228" y="70252"/>
                  <a:pt x="198339" y="66104"/>
                  <a:pt x="187423" y="66104"/>
                </a:cubicBezTo>
                <a:cubicBezTo>
                  <a:pt x="177542" y="66104"/>
                  <a:pt x="169237" y="69412"/>
                  <a:pt x="162505" y="76025"/>
                </a:cubicBezTo>
                <a:cubicBezTo>
                  <a:pt x="155769" y="82635"/>
                  <a:pt x="152042" y="91484"/>
                  <a:pt x="151326" y="102562"/>
                </a:cubicBezTo>
                <a:close/>
                <a:moveTo>
                  <a:pt x="345086" y="2989"/>
                </a:moveTo>
                <a:lnTo>
                  <a:pt x="366599" y="2989"/>
                </a:lnTo>
                <a:lnTo>
                  <a:pt x="366599" y="63592"/>
                </a:lnTo>
                <a:cubicBezTo>
                  <a:pt x="371063" y="58494"/>
                  <a:pt x="375966" y="54688"/>
                  <a:pt x="381305" y="52176"/>
                </a:cubicBezTo>
                <a:cubicBezTo>
                  <a:pt x="386648" y="49666"/>
                  <a:pt x="392382" y="48414"/>
                  <a:pt x="398516" y="48414"/>
                </a:cubicBezTo>
                <a:cubicBezTo>
                  <a:pt x="413580" y="48414"/>
                  <a:pt x="425510" y="54692"/>
                  <a:pt x="434315" y="67238"/>
                </a:cubicBezTo>
                <a:cubicBezTo>
                  <a:pt x="443121" y="79788"/>
                  <a:pt x="447523" y="95584"/>
                  <a:pt x="447523" y="114632"/>
                </a:cubicBezTo>
                <a:cubicBezTo>
                  <a:pt x="447523" y="134476"/>
                  <a:pt x="442778" y="150509"/>
                  <a:pt x="433300" y="162742"/>
                </a:cubicBezTo>
                <a:cubicBezTo>
                  <a:pt x="423817" y="174975"/>
                  <a:pt x="412024" y="181092"/>
                  <a:pt x="397920" y="181092"/>
                </a:cubicBezTo>
                <a:cubicBezTo>
                  <a:pt x="393297" y="181092"/>
                  <a:pt x="388595" y="180375"/>
                  <a:pt x="383819" y="178938"/>
                </a:cubicBezTo>
                <a:cubicBezTo>
                  <a:pt x="379033" y="177506"/>
                  <a:pt x="373295" y="173600"/>
                  <a:pt x="366599" y="167224"/>
                </a:cubicBezTo>
                <a:lnTo>
                  <a:pt x="366599" y="226869"/>
                </a:lnTo>
                <a:lnTo>
                  <a:pt x="345086" y="226869"/>
                </a:lnTo>
                <a:lnTo>
                  <a:pt x="345086" y="167224"/>
                </a:lnTo>
                <a:cubicBezTo>
                  <a:pt x="340784" y="171847"/>
                  <a:pt x="336021" y="175317"/>
                  <a:pt x="330801" y="177625"/>
                </a:cubicBezTo>
                <a:cubicBezTo>
                  <a:pt x="325582" y="179936"/>
                  <a:pt x="319947" y="181092"/>
                  <a:pt x="313889" y="181092"/>
                </a:cubicBezTo>
                <a:cubicBezTo>
                  <a:pt x="300583" y="181092"/>
                  <a:pt x="288947" y="175256"/>
                  <a:pt x="278987" y="163578"/>
                </a:cubicBezTo>
                <a:cubicBezTo>
                  <a:pt x="269025" y="151906"/>
                  <a:pt x="264042" y="135192"/>
                  <a:pt x="264042" y="113440"/>
                </a:cubicBezTo>
                <a:cubicBezTo>
                  <a:pt x="264042" y="95029"/>
                  <a:pt x="268546" y="79590"/>
                  <a:pt x="277550" y="67118"/>
                </a:cubicBezTo>
                <a:cubicBezTo>
                  <a:pt x="286557" y="54648"/>
                  <a:pt x="298672" y="48414"/>
                  <a:pt x="313889" y="48414"/>
                </a:cubicBezTo>
                <a:cubicBezTo>
                  <a:pt x="320260" y="48414"/>
                  <a:pt x="326041" y="49666"/>
                  <a:pt x="331222" y="52176"/>
                </a:cubicBezTo>
                <a:cubicBezTo>
                  <a:pt x="336399" y="54688"/>
                  <a:pt x="341021" y="58494"/>
                  <a:pt x="345086" y="63592"/>
                </a:cubicBezTo>
                <a:close/>
                <a:moveTo>
                  <a:pt x="366481" y="115230"/>
                </a:moveTo>
                <a:cubicBezTo>
                  <a:pt x="366481" y="134356"/>
                  <a:pt x="369108" y="147205"/>
                  <a:pt x="374371" y="153778"/>
                </a:cubicBezTo>
                <a:cubicBezTo>
                  <a:pt x="379632" y="160352"/>
                  <a:pt x="386201" y="163639"/>
                  <a:pt x="394096" y="163639"/>
                </a:cubicBezTo>
                <a:cubicBezTo>
                  <a:pt x="402858" y="163639"/>
                  <a:pt x="410329" y="159596"/>
                  <a:pt x="416502" y="151506"/>
                </a:cubicBezTo>
                <a:cubicBezTo>
                  <a:pt x="422681" y="143422"/>
                  <a:pt x="425769" y="130850"/>
                  <a:pt x="425769" y="113796"/>
                </a:cubicBezTo>
                <a:cubicBezTo>
                  <a:pt x="425769" y="97701"/>
                  <a:pt x="422918" y="85710"/>
                  <a:pt x="417226" y="77818"/>
                </a:cubicBezTo>
                <a:cubicBezTo>
                  <a:pt x="411528" y="69926"/>
                  <a:pt x="404216" y="65982"/>
                  <a:pt x="395292" y="65982"/>
                </a:cubicBezTo>
                <a:cubicBezTo>
                  <a:pt x="385726" y="65982"/>
                  <a:pt x="378537" y="70089"/>
                  <a:pt x="373713" y="78297"/>
                </a:cubicBezTo>
                <a:cubicBezTo>
                  <a:pt x="368889" y="86501"/>
                  <a:pt x="366481" y="98818"/>
                  <a:pt x="366481" y="115230"/>
                </a:cubicBezTo>
                <a:close/>
                <a:moveTo>
                  <a:pt x="285920" y="112842"/>
                </a:moveTo>
                <a:cubicBezTo>
                  <a:pt x="285920" y="130771"/>
                  <a:pt x="288926" y="143677"/>
                  <a:pt x="294945" y="151564"/>
                </a:cubicBezTo>
                <a:cubicBezTo>
                  <a:pt x="300960" y="159455"/>
                  <a:pt x="308430" y="163401"/>
                  <a:pt x="317355" y="163401"/>
                </a:cubicBezTo>
                <a:cubicBezTo>
                  <a:pt x="326679" y="163401"/>
                  <a:pt x="333652" y="159477"/>
                  <a:pt x="338271" y="151626"/>
                </a:cubicBezTo>
                <a:cubicBezTo>
                  <a:pt x="342893" y="143777"/>
                  <a:pt x="345204" y="132005"/>
                  <a:pt x="345204" y="116306"/>
                </a:cubicBezTo>
                <a:cubicBezTo>
                  <a:pt x="345204" y="99573"/>
                  <a:pt x="342775" y="87023"/>
                  <a:pt x="337915" y="78654"/>
                </a:cubicBezTo>
                <a:cubicBezTo>
                  <a:pt x="333054" y="70287"/>
                  <a:pt x="325725" y="66104"/>
                  <a:pt x="315922" y="66104"/>
                </a:cubicBezTo>
                <a:cubicBezTo>
                  <a:pt x="307074" y="66104"/>
                  <a:pt x="299867" y="70190"/>
                  <a:pt x="294286" y="78358"/>
                </a:cubicBezTo>
                <a:cubicBezTo>
                  <a:pt x="288706" y="86527"/>
                  <a:pt x="285920" y="98018"/>
                  <a:pt x="285920" y="112842"/>
                </a:cubicBezTo>
                <a:close/>
                <a:moveTo>
                  <a:pt x="455156" y="51283"/>
                </a:moveTo>
                <a:lnTo>
                  <a:pt x="558310" y="51283"/>
                </a:lnTo>
                <a:lnTo>
                  <a:pt x="558310" y="69092"/>
                </a:lnTo>
                <a:lnTo>
                  <a:pt x="517432" y="69092"/>
                </a:lnTo>
                <a:lnTo>
                  <a:pt x="517432" y="178222"/>
                </a:lnTo>
                <a:lnTo>
                  <a:pt x="496033" y="178222"/>
                </a:lnTo>
                <a:lnTo>
                  <a:pt x="496033" y="69092"/>
                </a:lnTo>
                <a:lnTo>
                  <a:pt x="455156" y="69092"/>
                </a:lnTo>
                <a:close/>
                <a:moveTo>
                  <a:pt x="663074" y="137344"/>
                </a:moveTo>
                <a:lnTo>
                  <a:pt x="685304" y="140092"/>
                </a:lnTo>
                <a:cubicBezTo>
                  <a:pt x="681801" y="153080"/>
                  <a:pt x="675303" y="163160"/>
                  <a:pt x="665821" y="170332"/>
                </a:cubicBezTo>
                <a:cubicBezTo>
                  <a:pt x="656338" y="177506"/>
                  <a:pt x="644225" y="181092"/>
                  <a:pt x="629482" y="181092"/>
                </a:cubicBezTo>
                <a:cubicBezTo>
                  <a:pt x="610918" y="181092"/>
                  <a:pt x="596193" y="175375"/>
                  <a:pt x="585317" y="163937"/>
                </a:cubicBezTo>
                <a:cubicBezTo>
                  <a:pt x="574438" y="152504"/>
                  <a:pt x="568999" y="136466"/>
                  <a:pt x="568999" y="115827"/>
                </a:cubicBezTo>
                <a:cubicBezTo>
                  <a:pt x="568999" y="94472"/>
                  <a:pt x="574499" y="77895"/>
                  <a:pt x="585497" y="66100"/>
                </a:cubicBezTo>
                <a:cubicBezTo>
                  <a:pt x="596495" y="54311"/>
                  <a:pt x="610759" y="48414"/>
                  <a:pt x="628287" y="48414"/>
                </a:cubicBezTo>
                <a:cubicBezTo>
                  <a:pt x="645261" y="48414"/>
                  <a:pt x="659128" y="54187"/>
                  <a:pt x="669889" y="65745"/>
                </a:cubicBezTo>
                <a:cubicBezTo>
                  <a:pt x="680646" y="77297"/>
                  <a:pt x="686020" y="93554"/>
                  <a:pt x="686020" y="114514"/>
                </a:cubicBezTo>
                <a:cubicBezTo>
                  <a:pt x="686020" y="115791"/>
                  <a:pt x="685985" y="117703"/>
                  <a:pt x="685901" y="120252"/>
                </a:cubicBezTo>
                <a:lnTo>
                  <a:pt x="591236" y="120252"/>
                </a:lnTo>
                <a:cubicBezTo>
                  <a:pt x="592035" y="134195"/>
                  <a:pt x="595977" y="144872"/>
                  <a:pt x="603073" y="152281"/>
                </a:cubicBezTo>
                <a:cubicBezTo>
                  <a:pt x="610161" y="159697"/>
                  <a:pt x="619006" y="163401"/>
                  <a:pt x="629601" y="163401"/>
                </a:cubicBezTo>
                <a:cubicBezTo>
                  <a:pt x="637492" y="163401"/>
                  <a:pt x="644228" y="161331"/>
                  <a:pt x="649807" y="157187"/>
                </a:cubicBezTo>
                <a:cubicBezTo>
                  <a:pt x="655384" y="153040"/>
                  <a:pt x="659809" y="146431"/>
                  <a:pt x="663074" y="137344"/>
                </a:cubicBezTo>
                <a:close/>
                <a:moveTo>
                  <a:pt x="592431" y="102562"/>
                </a:moveTo>
                <a:lnTo>
                  <a:pt x="663311" y="102562"/>
                </a:lnTo>
                <a:cubicBezTo>
                  <a:pt x="662354" y="91884"/>
                  <a:pt x="659646" y="83874"/>
                  <a:pt x="655186" y="78534"/>
                </a:cubicBezTo>
                <a:cubicBezTo>
                  <a:pt x="648332" y="70252"/>
                  <a:pt x="639443" y="66104"/>
                  <a:pt x="628529" y="66104"/>
                </a:cubicBezTo>
                <a:cubicBezTo>
                  <a:pt x="618647" y="66104"/>
                  <a:pt x="610341" y="69412"/>
                  <a:pt x="603609" y="76025"/>
                </a:cubicBezTo>
                <a:cubicBezTo>
                  <a:pt x="596874" y="82635"/>
                  <a:pt x="593148" y="91484"/>
                  <a:pt x="592431" y="102562"/>
                </a:cubicBezTo>
                <a:close/>
                <a:moveTo>
                  <a:pt x="712440" y="51283"/>
                </a:moveTo>
                <a:lnTo>
                  <a:pt x="812608" y="51283"/>
                </a:lnTo>
                <a:lnTo>
                  <a:pt x="812608" y="178222"/>
                </a:lnTo>
                <a:lnTo>
                  <a:pt x="791094" y="178222"/>
                </a:lnTo>
                <a:lnTo>
                  <a:pt x="791094" y="69092"/>
                </a:lnTo>
                <a:lnTo>
                  <a:pt x="733954" y="69092"/>
                </a:lnTo>
                <a:lnTo>
                  <a:pt x="733954" y="178222"/>
                </a:lnTo>
                <a:lnTo>
                  <a:pt x="712440" y="178222"/>
                </a:lnTo>
                <a:close/>
                <a:moveTo>
                  <a:pt x="844877" y="226869"/>
                </a:moveTo>
                <a:lnTo>
                  <a:pt x="844877" y="51283"/>
                </a:lnTo>
                <a:lnTo>
                  <a:pt x="864483" y="51283"/>
                </a:lnTo>
                <a:lnTo>
                  <a:pt x="864483" y="67778"/>
                </a:lnTo>
                <a:cubicBezTo>
                  <a:pt x="869105" y="61323"/>
                  <a:pt x="874326" y="56481"/>
                  <a:pt x="880144" y="53251"/>
                </a:cubicBezTo>
                <a:cubicBezTo>
                  <a:pt x="885956" y="50027"/>
                  <a:pt x="893010" y="48414"/>
                  <a:pt x="901297" y="48414"/>
                </a:cubicBezTo>
                <a:cubicBezTo>
                  <a:pt x="912136" y="48414"/>
                  <a:pt x="921694" y="51203"/>
                  <a:pt x="929985" y="56780"/>
                </a:cubicBezTo>
                <a:cubicBezTo>
                  <a:pt x="938273" y="62360"/>
                  <a:pt x="944529" y="70226"/>
                  <a:pt x="948751" y="80385"/>
                </a:cubicBezTo>
                <a:cubicBezTo>
                  <a:pt x="952971" y="90548"/>
                  <a:pt x="955084" y="101683"/>
                  <a:pt x="955084" y="113796"/>
                </a:cubicBezTo>
                <a:cubicBezTo>
                  <a:pt x="955084" y="126786"/>
                  <a:pt x="952754" y="138482"/>
                  <a:pt x="948096" y="148879"/>
                </a:cubicBezTo>
                <a:cubicBezTo>
                  <a:pt x="943434" y="159276"/>
                  <a:pt x="936660" y="167243"/>
                  <a:pt x="927775" y="172783"/>
                </a:cubicBezTo>
                <a:cubicBezTo>
                  <a:pt x="918890" y="178324"/>
                  <a:pt x="909544" y="181092"/>
                  <a:pt x="899741" y="181092"/>
                </a:cubicBezTo>
                <a:cubicBezTo>
                  <a:pt x="892571" y="181092"/>
                  <a:pt x="886137" y="179576"/>
                  <a:pt x="880438" y="176552"/>
                </a:cubicBezTo>
                <a:cubicBezTo>
                  <a:pt x="874740" y="173524"/>
                  <a:pt x="870060" y="169698"/>
                  <a:pt x="866395" y="165075"/>
                </a:cubicBezTo>
                <a:lnTo>
                  <a:pt x="866395" y="226869"/>
                </a:lnTo>
                <a:close/>
                <a:moveTo>
                  <a:pt x="864360" y="115471"/>
                </a:moveTo>
                <a:cubicBezTo>
                  <a:pt x="864360" y="131803"/>
                  <a:pt x="867668" y="143879"/>
                  <a:pt x="874286" y="151687"/>
                </a:cubicBezTo>
                <a:cubicBezTo>
                  <a:pt x="880896" y="159495"/>
                  <a:pt x="888905" y="163401"/>
                  <a:pt x="898305" y="163401"/>
                </a:cubicBezTo>
                <a:cubicBezTo>
                  <a:pt x="907870" y="163401"/>
                  <a:pt x="916060" y="159359"/>
                  <a:pt x="922871" y="151269"/>
                </a:cubicBezTo>
                <a:cubicBezTo>
                  <a:pt x="929682" y="143180"/>
                  <a:pt x="933091" y="130651"/>
                  <a:pt x="933091" y="113678"/>
                </a:cubicBezTo>
                <a:cubicBezTo>
                  <a:pt x="933091" y="97503"/>
                  <a:pt x="929765" y="85389"/>
                  <a:pt x="923109" y="77340"/>
                </a:cubicBezTo>
                <a:cubicBezTo>
                  <a:pt x="916457" y="69290"/>
                  <a:pt x="908508" y="65265"/>
                  <a:pt x="899262" y="65265"/>
                </a:cubicBezTo>
                <a:cubicBezTo>
                  <a:pt x="890100" y="65265"/>
                  <a:pt x="881994" y="69549"/>
                  <a:pt x="874940" y="78113"/>
                </a:cubicBezTo>
                <a:cubicBezTo>
                  <a:pt x="867888" y="86686"/>
                  <a:pt x="864360" y="99138"/>
                  <a:pt x="864360" y="115471"/>
                </a:cubicBezTo>
                <a:close/>
                <a:moveTo>
                  <a:pt x="973016" y="114754"/>
                </a:moveTo>
                <a:cubicBezTo>
                  <a:pt x="973016" y="91246"/>
                  <a:pt x="979550" y="73829"/>
                  <a:pt x="992617" y="62519"/>
                </a:cubicBezTo>
                <a:cubicBezTo>
                  <a:pt x="1003537" y="53115"/>
                  <a:pt x="1016843" y="48414"/>
                  <a:pt x="1032542" y="48414"/>
                </a:cubicBezTo>
                <a:cubicBezTo>
                  <a:pt x="1049995" y="48414"/>
                  <a:pt x="1064262" y="54130"/>
                  <a:pt x="1075335" y="65568"/>
                </a:cubicBezTo>
                <a:cubicBezTo>
                  <a:pt x="1086412" y="77002"/>
                  <a:pt x="1091949" y="92798"/>
                  <a:pt x="1091949" y="112962"/>
                </a:cubicBezTo>
                <a:cubicBezTo>
                  <a:pt x="1091949" y="129295"/>
                  <a:pt x="1089501" y="142143"/>
                  <a:pt x="1084601" y="151506"/>
                </a:cubicBezTo>
                <a:cubicBezTo>
                  <a:pt x="1079701" y="160870"/>
                  <a:pt x="1072566" y="168142"/>
                  <a:pt x="1063203" y="173320"/>
                </a:cubicBezTo>
                <a:cubicBezTo>
                  <a:pt x="1053839" y="178500"/>
                  <a:pt x="1043615" y="181092"/>
                  <a:pt x="1032542" y="181092"/>
                </a:cubicBezTo>
                <a:cubicBezTo>
                  <a:pt x="1014772" y="181092"/>
                  <a:pt x="1000409" y="175392"/>
                  <a:pt x="989454" y="163999"/>
                </a:cubicBezTo>
                <a:cubicBezTo>
                  <a:pt x="978491" y="152601"/>
                  <a:pt x="973016" y="136189"/>
                  <a:pt x="973016" y="114754"/>
                </a:cubicBezTo>
                <a:close/>
                <a:moveTo>
                  <a:pt x="995127" y="114754"/>
                </a:moveTo>
                <a:cubicBezTo>
                  <a:pt x="995127" y="131008"/>
                  <a:pt x="998673" y="143180"/>
                  <a:pt x="1005768" y="151269"/>
                </a:cubicBezTo>
                <a:cubicBezTo>
                  <a:pt x="1012861" y="159359"/>
                  <a:pt x="1021785" y="163401"/>
                  <a:pt x="1032542" y="163401"/>
                </a:cubicBezTo>
                <a:cubicBezTo>
                  <a:pt x="1043219" y="163401"/>
                  <a:pt x="1052104" y="159337"/>
                  <a:pt x="1059200" y="151208"/>
                </a:cubicBezTo>
                <a:cubicBezTo>
                  <a:pt x="1066289" y="143079"/>
                  <a:pt x="1069835" y="130691"/>
                  <a:pt x="1069835" y="114035"/>
                </a:cubicBezTo>
                <a:cubicBezTo>
                  <a:pt x="1069835" y="98339"/>
                  <a:pt x="1066270" y="86444"/>
                  <a:pt x="1059139" y="78358"/>
                </a:cubicBezTo>
                <a:cubicBezTo>
                  <a:pt x="1052006" y="70269"/>
                  <a:pt x="1043140" y="66226"/>
                  <a:pt x="1032542" y="66226"/>
                </a:cubicBezTo>
                <a:cubicBezTo>
                  <a:pt x="1021785" y="66226"/>
                  <a:pt x="1012861" y="70252"/>
                  <a:pt x="1005768" y="78297"/>
                </a:cubicBezTo>
                <a:cubicBezTo>
                  <a:pt x="998673" y="86346"/>
                  <a:pt x="995127" y="98496"/>
                  <a:pt x="995127" y="114754"/>
                </a:cubicBezTo>
                <a:close/>
                <a:moveTo>
                  <a:pt x="1128025" y="51283"/>
                </a:moveTo>
                <a:lnTo>
                  <a:pt x="1216476" y="51283"/>
                </a:lnTo>
                <a:lnTo>
                  <a:pt x="1216476" y="160532"/>
                </a:lnTo>
                <a:lnTo>
                  <a:pt x="1230222" y="160532"/>
                </a:lnTo>
                <a:lnTo>
                  <a:pt x="1230222" y="214205"/>
                </a:lnTo>
                <a:lnTo>
                  <a:pt x="1212530" y="214205"/>
                </a:lnTo>
                <a:lnTo>
                  <a:pt x="1212530" y="178222"/>
                </a:lnTo>
                <a:lnTo>
                  <a:pt x="1112602" y="178222"/>
                </a:lnTo>
                <a:lnTo>
                  <a:pt x="1112602" y="214205"/>
                </a:lnTo>
                <a:lnTo>
                  <a:pt x="1094912" y="214205"/>
                </a:lnTo>
                <a:lnTo>
                  <a:pt x="1094912" y="160532"/>
                </a:lnTo>
                <a:lnTo>
                  <a:pt x="1106270" y="160532"/>
                </a:lnTo>
                <a:cubicBezTo>
                  <a:pt x="1121408" y="139972"/>
                  <a:pt x="1128658" y="103559"/>
                  <a:pt x="1128025" y="51283"/>
                </a:cubicBezTo>
                <a:close/>
                <a:moveTo>
                  <a:pt x="1145952" y="69092"/>
                </a:moveTo>
                <a:cubicBezTo>
                  <a:pt x="1144358" y="110293"/>
                  <a:pt x="1137982" y="140771"/>
                  <a:pt x="1126830" y="160532"/>
                </a:cubicBezTo>
                <a:lnTo>
                  <a:pt x="1195078" y="160532"/>
                </a:lnTo>
                <a:lnTo>
                  <a:pt x="1195078" y="69092"/>
                </a:lnTo>
                <a:close/>
                <a:moveTo>
                  <a:pt x="1253668" y="227111"/>
                </a:moveTo>
                <a:lnTo>
                  <a:pt x="1251278" y="206911"/>
                </a:lnTo>
                <a:cubicBezTo>
                  <a:pt x="1255980" y="208185"/>
                  <a:pt x="1260083" y="208826"/>
                  <a:pt x="1263590" y="208826"/>
                </a:cubicBezTo>
                <a:cubicBezTo>
                  <a:pt x="1268374" y="208826"/>
                  <a:pt x="1272198" y="208026"/>
                  <a:pt x="1275067" y="206435"/>
                </a:cubicBezTo>
                <a:cubicBezTo>
                  <a:pt x="1277932" y="204841"/>
                  <a:pt x="1280283" y="202605"/>
                  <a:pt x="1282115" y="199739"/>
                </a:cubicBezTo>
                <a:cubicBezTo>
                  <a:pt x="1283469" y="197587"/>
                  <a:pt x="1285661" y="192248"/>
                  <a:pt x="1288689" y="183720"/>
                </a:cubicBezTo>
                <a:cubicBezTo>
                  <a:pt x="1289085" y="182525"/>
                  <a:pt x="1289726" y="180771"/>
                  <a:pt x="1290604" y="178463"/>
                </a:cubicBezTo>
                <a:lnTo>
                  <a:pt x="1242433" y="51283"/>
                </a:lnTo>
                <a:lnTo>
                  <a:pt x="1265620" y="51283"/>
                </a:lnTo>
                <a:lnTo>
                  <a:pt x="1292040" y="124791"/>
                </a:lnTo>
                <a:cubicBezTo>
                  <a:pt x="1295468" y="134119"/>
                  <a:pt x="1298531" y="143918"/>
                  <a:pt x="1301243" y="154200"/>
                </a:cubicBezTo>
                <a:cubicBezTo>
                  <a:pt x="1303711" y="144318"/>
                  <a:pt x="1306660" y="134674"/>
                  <a:pt x="1310087" y="125269"/>
                </a:cubicBezTo>
                <a:lnTo>
                  <a:pt x="1337220" y="51283"/>
                </a:lnTo>
                <a:lnTo>
                  <a:pt x="1358734" y="51283"/>
                </a:lnTo>
                <a:lnTo>
                  <a:pt x="1310448" y="180375"/>
                </a:lnTo>
                <a:cubicBezTo>
                  <a:pt x="1305267" y="194318"/>
                  <a:pt x="1301243" y="203923"/>
                  <a:pt x="1298372" y="209182"/>
                </a:cubicBezTo>
                <a:cubicBezTo>
                  <a:pt x="1294550" y="216274"/>
                  <a:pt x="1290164" y="221473"/>
                  <a:pt x="1285225" y="224781"/>
                </a:cubicBezTo>
                <a:cubicBezTo>
                  <a:pt x="1280283" y="228090"/>
                  <a:pt x="1274386" y="229742"/>
                  <a:pt x="1267532" y="229742"/>
                </a:cubicBezTo>
                <a:cubicBezTo>
                  <a:pt x="1263388" y="229742"/>
                  <a:pt x="1258770" y="228863"/>
                  <a:pt x="1253668" y="227111"/>
                </a:cubicBezTo>
                <a:close/>
                <a:moveTo>
                  <a:pt x="1373721" y="51283"/>
                </a:moveTo>
                <a:lnTo>
                  <a:pt x="1395234" y="51283"/>
                </a:lnTo>
                <a:lnTo>
                  <a:pt x="1395234" y="106143"/>
                </a:lnTo>
                <a:cubicBezTo>
                  <a:pt x="1402086" y="106143"/>
                  <a:pt x="1406891" y="104829"/>
                  <a:pt x="1409638" y="102201"/>
                </a:cubicBezTo>
                <a:cubicBezTo>
                  <a:pt x="1412389" y="99573"/>
                  <a:pt x="1416432" y="91923"/>
                  <a:pt x="1421771" y="79251"/>
                </a:cubicBezTo>
                <a:cubicBezTo>
                  <a:pt x="1425993" y="69210"/>
                  <a:pt x="1429420" y="62597"/>
                  <a:pt x="1432051" y="59408"/>
                </a:cubicBezTo>
                <a:cubicBezTo>
                  <a:pt x="1434680" y="56222"/>
                  <a:pt x="1437708" y="54069"/>
                  <a:pt x="1441134" y="52957"/>
                </a:cubicBezTo>
                <a:cubicBezTo>
                  <a:pt x="1444562" y="51840"/>
                  <a:pt x="1450059" y="51283"/>
                  <a:pt x="1457631" y="51283"/>
                </a:cubicBezTo>
                <a:lnTo>
                  <a:pt x="1461932" y="51283"/>
                </a:lnTo>
                <a:lnTo>
                  <a:pt x="1461932" y="69092"/>
                </a:lnTo>
                <a:lnTo>
                  <a:pt x="1455959" y="68973"/>
                </a:lnTo>
                <a:cubicBezTo>
                  <a:pt x="1450296" y="68973"/>
                  <a:pt x="1446672" y="69812"/>
                  <a:pt x="1445080" y="71482"/>
                </a:cubicBezTo>
                <a:cubicBezTo>
                  <a:pt x="1443406" y="73239"/>
                  <a:pt x="1440858" y="78460"/>
                  <a:pt x="1437430" y="87143"/>
                </a:cubicBezTo>
                <a:cubicBezTo>
                  <a:pt x="1434165" y="95426"/>
                  <a:pt x="1431178" y="101165"/>
                  <a:pt x="1428466" y="104350"/>
                </a:cubicBezTo>
                <a:cubicBezTo>
                  <a:pt x="1425756" y="107540"/>
                  <a:pt x="1421569" y="110452"/>
                  <a:pt x="1415913" y="113080"/>
                </a:cubicBezTo>
                <a:cubicBezTo>
                  <a:pt x="1425158" y="115550"/>
                  <a:pt x="1434241" y="124154"/>
                  <a:pt x="1443165" y="138896"/>
                </a:cubicBezTo>
                <a:lnTo>
                  <a:pt x="1466712" y="178222"/>
                </a:lnTo>
                <a:lnTo>
                  <a:pt x="1443046" y="178222"/>
                </a:lnTo>
                <a:lnTo>
                  <a:pt x="1420097" y="138896"/>
                </a:lnTo>
                <a:cubicBezTo>
                  <a:pt x="1415398" y="131005"/>
                  <a:pt x="1411294" y="125806"/>
                  <a:pt x="1407788" y="123297"/>
                </a:cubicBezTo>
                <a:cubicBezTo>
                  <a:pt x="1404282" y="120788"/>
                  <a:pt x="1400098" y="119535"/>
                  <a:pt x="1395234" y="119535"/>
                </a:cubicBezTo>
                <a:lnTo>
                  <a:pt x="1395234" y="178222"/>
                </a:lnTo>
                <a:lnTo>
                  <a:pt x="1373721" y="178222"/>
                </a:lnTo>
                <a:close/>
                <a:moveTo>
                  <a:pt x="1472771" y="51283"/>
                </a:moveTo>
                <a:lnTo>
                  <a:pt x="1575926" y="51283"/>
                </a:lnTo>
                <a:lnTo>
                  <a:pt x="1575926" y="69092"/>
                </a:lnTo>
                <a:lnTo>
                  <a:pt x="1535045" y="69092"/>
                </a:lnTo>
                <a:lnTo>
                  <a:pt x="1535045" y="178222"/>
                </a:lnTo>
                <a:lnTo>
                  <a:pt x="1513649" y="178222"/>
                </a:lnTo>
                <a:lnTo>
                  <a:pt x="1513649" y="69092"/>
                </a:lnTo>
                <a:lnTo>
                  <a:pt x="1472771" y="69092"/>
                </a:lnTo>
                <a:close/>
                <a:moveTo>
                  <a:pt x="1585779" y="114754"/>
                </a:moveTo>
                <a:cubicBezTo>
                  <a:pt x="1585779" y="91246"/>
                  <a:pt x="1592313" y="73829"/>
                  <a:pt x="1605381" y="62519"/>
                </a:cubicBezTo>
                <a:cubicBezTo>
                  <a:pt x="1616300" y="53115"/>
                  <a:pt x="1629605" y="48414"/>
                  <a:pt x="1645305" y="48414"/>
                </a:cubicBezTo>
                <a:cubicBezTo>
                  <a:pt x="1662758" y="48414"/>
                  <a:pt x="1677024" y="54130"/>
                  <a:pt x="1688099" y="65568"/>
                </a:cubicBezTo>
                <a:cubicBezTo>
                  <a:pt x="1699175" y="77002"/>
                  <a:pt x="1704713" y="92798"/>
                  <a:pt x="1704713" y="112962"/>
                </a:cubicBezTo>
                <a:cubicBezTo>
                  <a:pt x="1704713" y="129295"/>
                  <a:pt x="1702264" y="142143"/>
                  <a:pt x="1697365" y="151506"/>
                </a:cubicBezTo>
                <a:cubicBezTo>
                  <a:pt x="1692465" y="160870"/>
                  <a:pt x="1685334" y="168142"/>
                  <a:pt x="1675966" y="173320"/>
                </a:cubicBezTo>
                <a:cubicBezTo>
                  <a:pt x="1666603" y="178500"/>
                  <a:pt x="1656379" y="181092"/>
                  <a:pt x="1645305" y="181092"/>
                </a:cubicBezTo>
                <a:cubicBezTo>
                  <a:pt x="1627535" y="181092"/>
                  <a:pt x="1613171" y="175392"/>
                  <a:pt x="1602216" y="163999"/>
                </a:cubicBezTo>
                <a:cubicBezTo>
                  <a:pt x="1591255" y="152601"/>
                  <a:pt x="1585779" y="136189"/>
                  <a:pt x="1585779" y="114754"/>
                </a:cubicBezTo>
                <a:close/>
                <a:moveTo>
                  <a:pt x="1607891" y="114754"/>
                </a:moveTo>
                <a:cubicBezTo>
                  <a:pt x="1607891" y="131008"/>
                  <a:pt x="1611436" y="143180"/>
                  <a:pt x="1618532" y="151269"/>
                </a:cubicBezTo>
                <a:cubicBezTo>
                  <a:pt x="1625624" y="159359"/>
                  <a:pt x="1634548" y="163401"/>
                  <a:pt x="1645305" y="163401"/>
                </a:cubicBezTo>
                <a:cubicBezTo>
                  <a:pt x="1655983" y="163401"/>
                  <a:pt x="1664868" y="159337"/>
                  <a:pt x="1671963" y="151208"/>
                </a:cubicBezTo>
                <a:cubicBezTo>
                  <a:pt x="1679051" y="143079"/>
                  <a:pt x="1682597" y="130691"/>
                  <a:pt x="1682597" y="114035"/>
                </a:cubicBezTo>
                <a:cubicBezTo>
                  <a:pt x="1682597" y="98339"/>
                  <a:pt x="1679033" y="86444"/>
                  <a:pt x="1671902" y="78358"/>
                </a:cubicBezTo>
                <a:cubicBezTo>
                  <a:pt x="1664770" y="70269"/>
                  <a:pt x="1655903" y="66226"/>
                  <a:pt x="1645305" y="66226"/>
                </a:cubicBezTo>
                <a:cubicBezTo>
                  <a:pt x="1634548" y="66226"/>
                  <a:pt x="1625624" y="70252"/>
                  <a:pt x="1618532" y="78297"/>
                </a:cubicBezTo>
                <a:cubicBezTo>
                  <a:pt x="1611436" y="86346"/>
                  <a:pt x="1607891" y="98496"/>
                  <a:pt x="1607891" y="114754"/>
                </a:cubicBezTo>
                <a:close/>
                <a:moveTo>
                  <a:pt x="1730056" y="51283"/>
                </a:moveTo>
                <a:lnTo>
                  <a:pt x="1779657" y="51283"/>
                </a:lnTo>
                <a:cubicBezTo>
                  <a:pt x="1791854" y="51283"/>
                  <a:pt x="1800915" y="52298"/>
                  <a:pt x="1806851" y="54329"/>
                </a:cubicBezTo>
                <a:cubicBezTo>
                  <a:pt x="1812787" y="56359"/>
                  <a:pt x="1817889" y="60088"/>
                  <a:pt x="1822155" y="65503"/>
                </a:cubicBezTo>
                <a:cubicBezTo>
                  <a:pt x="1826417" y="70925"/>
                  <a:pt x="1828549" y="77418"/>
                  <a:pt x="1828549" y="84990"/>
                </a:cubicBezTo>
                <a:cubicBezTo>
                  <a:pt x="1828549" y="91045"/>
                  <a:pt x="1827292" y="96326"/>
                  <a:pt x="1824784" y="100830"/>
                </a:cubicBezTo>
                <a:cubicBezTo>
                  <a:pt x="1822274" y="105329"/>
                  <a:pt x="1818505" y="109098"/>
                  <a:pt x="1813486" y="112122"/>
                </a:cubicBezTo>
                <a:cubicBezTo>
                  <a:pt x="1819462" y="114118"/>
                  <a:pt x="1824423" y="117840"/>
                  <a:pt x="1828369" y="123301"/>
                </a:cubicBezTo>
                <a:cubicBezTo>
                  <a:pt x="1832311" y="128758"/>
                  <a:pt x="1834287" y="135231"/>
                  <a:pt x="1834287" y="142723"/>
                </a:cubicBezTo>
                <a:cubicBezTo>
                  <a:pt x="1833488" y="154754"/>
                  <a:pt x="1829185" y="163678"/>
                  <a:pt x="1821377" y="169496"/>
                </a:cubicBezTo>
                <a:cubicBezTo>
                  <a:pt x="1813569" y="175314"/>
                  <a:pt x="1802211" y="178222"/>
                  <a:pt x="1787311" y="178222"/>
                </a:cubicBezTo>
                <a:lnTo>
                  <a:pt x="1730056" y="178222"/>
                </a:lnTo>
                <a:close/>
                <a:moveTo>
                  <a:pt x="1751569" y="104711"/>
                </a:moveTo>
                <a:lnTo>
                  <a:pt x="1774520" y="104711"/>
                </a:lnTo>
                <a:cubicBezTo>
                  <a:pt x="1783681" y="104711"/>
                  <a:pt x="1789978" y="104232"/>
                  <a:pt x="1793406" y="103278"/>
                </a:cubicBezTo>
                <a:cubicBezTo>
                  <a:pt x="1796832" y="102321"/>
                  <a:pt x="1799903" y="100390"/>
                  <a:pt x="1802611" y="97478"/>
                </a:cubicBezTo>
                <a:cubicBezTo>
                  <a:pt x="1805321" y="94572"/>
                  <a:pt x="1806675" y="91089"/>
                  <a:pt x="1806675" y="87023"/>
                </a:cubicBezTo>
                <a:cubicBezTo>
                  <a:pt x="1806675" y="80328"/>
                  <a:pt x="1804302" y="75666"/>
                  <a:pt x="1799561" y="73038"/>
                </a:cubicBezTo>
                <a:cubicBezTo>
                  <a:pt x="1794821" y="70409"/>
                  <a:pt x="1786713" y="69092"/>
                  <a:pt x="1775236" y="69092"/>
                </a:cubicBezTo>
                <a:lnTo>
                  <a:pt x="1751569" y="69092"/>
                </a:lnTo>
                <a:close/>
                <a:moveTo>
                  <a:pt x="1751569" y="160532"/>
                </a:moveTo>
                <a:lnTo>
                  <a:pt x="1779898" y="160532"/>
                </a:lnTo>
                <a:cubicBezTo>
                  <a:pt x="1792091" y="160532"/>
                  <a:pt x="1800458" y="159118"/>
                  <a:pt x="1805001" y="156288"/>
                </a:cubicBezTo>
                <a:cubicBezTo>
                  <a:pt x="1809544" y="153462"/>
                  <a:pt x="1811935" y="148580"/>
                  <a:pt x="1812172" y="141646"/>
                </a:cubicBezTo>
                <a:cubicBezTo>
                  <a:pt x="1812172" y="137582"/>
                  <a:pt x="1810858" y="133816"/>
                  <a:pt x="1808230" y="130350"/>
                </a:cubicBezTo>
                <a:cubicBezTo>
                  <a:pt x="1805595" y="126886"/>
                  <a:pt x="1802167" y="124690"/>
                  <a:pt x="1797949" y="123772"/>
                </a:cubicBezTo>
                <a:cubicBezTo>
                  <a:pt x="1793726" y="122862"/>
                  <a:pt x="1786950" y="122400"/>
                  <a:pt x="1777627" y="122400"/>
                </a:cubicBezTo>
                <a:lnTo>
                  <a:pt x="1751569" y="122400"/>
                </a:lnTo>
                <a:close/>
                <a:moveTo>
                  <a:pt x="1931541" y="51283"/>
                </a:moveTo>
                <a:lnTo>
                  <a:pt x="2031707" y="51283"/>
                </a:lnTo>
                <a:lnTo>
                  <a:pt x="2031707" y="178222"/>
                </a:lnTo>
                <a:lnTo>
                  <a:pt x="2010193" y="178222"/>
                </a:lnTo>
                <a:lnTo>
                  <a:pt x="2010193" y="69092"/>
                </a:lnTo>
                <a:lnTo>
                  <a:pt x="1953059" y="69092"/>
                </a:lnTo>
                <a:lnTo>
                  <a:pt x="1953059" y="178222"/>
                </a:lnTo>
                <a:lnTo>
                  <a:pt x="1931541" y="178222"/>
                </a:lnTo>
                <a:close/>
                <a:moveTo>
                  <a:pt x="2074497" y="51283"/>
                </a:moveTo>
                <a:lnTo>
                  <a:pt x="2174426" y="51283"/>
                </a:lnTo>
                <a:lnTo>
                  <a:pt x="2174426" y="178222"/>
                </a:lnTo>
                <a:lnTo>
                  <a:pt x="2153028" y="178222"/>
                </a:lnTo>
                <a:lnTo>
                  <a:pt x="2153028" y="69092"/>
                </a:lnTo>
                <a:lnTo>
                  <a:pt x="2096011" y="69092"/>
                </a:lnTo>
                <a:lnTo>
                  <a:pt x="2096011" y="132325"/>
                </a:lnTo>
                <a:cubicBezTo>
                  <a:pt x="2096011" y="147067"/>
                  <a:pt x="2095532" y="156788"/>
                  <a:pt x="2094577" y="161490"/>
                </a:cubicBezTo>
                <a:cubicBezTo>
                  <a:pt x="2093620" y="166191"/>
                  <a:pt x="2090992" y="170299"/>
                  <a:pt x="2086691" y="173801"/>
                </a:cubicBezTo>
                <a:cubicBezTo>
                  <a:pt x="2082388" y="177304"/>
                  <a:pt x="2076175" y="179061"/>
                  <a:pt x="2068042" y="179061"/>
                </a:cubicBezTo>
                <a:cubicBezTo>
                  <a:pt x="2063024" y="179061"/>
                  <a:pt x="2057246" y="178740"/>
                  <a:pt x="2050712" y="178104"/>
                </a:cubicBezTo>
                <a:lnTo>
                  <a:pt x="2050712" y="160175"/>
                </a:lnTo>
                <a:lnTo>
                  <a:pt x="2060154" y="160175"/>
                </a:lnTo>
                <a:cubicBezTo>
                  <a:pt x="2064616" y="160175"/>
                  <a:pt x="2067805" y="159714"/>
                  <a:pt x="2069716" y="158797"/>
                </a:cubicBezTo>
                <a:cubicBezTo>
                  <a:pt x="2071629" y="157883"/>
                  <a:pt x="2072906" y="156431"/>
                  <a:pt x="2073540" y="154438"/>
                </a:cubicBezTo>
                <a:cubicBezTo>
                  <a:pt x="2074176" y="152442"/>
                  <a:pt x="2074497" y="145952"/>
                  <a:pt x="2074497" y="134954"/>
                </a:cubicBezTo>
                <a:close/>
                <a:moveTo>
                  <a:pt x="2289654" y="162563"/>
                </a:moveTo>
                <a:cubicBezTo>
                  <a:pt x="2281684" y="169337"/>
                  <a:pt x="2274013" y="174122"/>
                  <a:pt x="2266643" y="176909"/>
                </a:cubicBezTo>
                <a:cubicBezTo>
                  <a:pt x="2259271" y="179695"/>
                  <a:pt x="2251365" y="181092"/>
                  <a:pt x="2242920" y="181092"/>
                </a:cubicBezTo>
                <a:cubicBezTo>
                  <a:pt x="2228973" y="181092"/>
                  <a:pt x="2218252" y="177682"/>
                  <a:pt x="2210761" y="170871"/>
                </a:cubicBezTo>
                <a:cubicBezTo>
                  <a:pt x="2203273" y="164060"/>
                  <a:pt x="2199525" y="155352"/>
                  <a:pt x="2199525" y="144754"/>
                </a:cubicBezTo>
                <a:cubicBezTo>
                  <a:pt x="2199525" y="138540"/>
                  <a:pt x="2200940" y="132859"/>
                  <a:pt x="2203769" y="127722"/>
                </a:cubicBezTo>
                <a:cubicBezTo>
                  <a:pt x="2206599" y="122584"/>
                  <a:pt x="2210304" y="118458"/>
                  <a:pt x="2214886" y="115352"/>
                </a:cubicBezTo>
                <a:cubicBezTo>
                  <a:pt x="2219473" y="112246"/>
                  <a:pt x="2224628" y="109891"/>
                  <a:pt x="2230366" y="108300"/>
                </a:cubicBezTo>
                <a:cubicBezTo>
                  <a:pt x="2234586" y="107183"/>
                  <a:pt x="2240965" y="106108"/>
                  <a:pt x="2249489" y="105070"/>
                </a:cubicBezTo>
                <a:cubicBezTo>
                  <a:pt x="2266863" y="103000"/>
                  <a:pt x="2279654" y="100527"/>
                  <a:pt x="2287862" y="97658"/>
                </a:cubicBezTo>
                <a:cubicBezTo>
                  <a:pt x="2287941" y="94709"/>
                  <a:pt x="2287981" y="92841"/>
                  <a:pt x="2287981" y="92042"/>
                </a:cubicBezTo>
                <a:cubicBezTo>
                  <a:pt x="2287981" y="83276"/>
                  <a:pt x="2285946" y="77102"/>
                  <a:pt x="2281882" y="73517"/>
                </a:cubicBezTo>
                <a:cubicBezTo>
                  <a:pt x="2276385" y="68653"/>
                  <a:pt x="2268217" y="66226"/>
                  <a:pt x="2257377" y="66226"/>
                </a:cubicBezTo>
                <a:cubicBezTo>
                  <a:pt x="2247258" y="66226"/>
                  <a:pt x="2239790" y="67997"/>
                  <a:pt x="2234967" y="71540"/>
                </a:cubicBezTo>
                <a:cubicBezTo>
                  <a:pt x="2230146" y="75089"/>
                  <a:pt x="2226579" y="81364"/>
                  <a:pt x="2224271" y="90369"/>
                </a:cubicBezTo>
                <a:lnTo>
                  <a:pt x="2203233" y="87502"/>
                </a:lnTo>
                <a:cubicBezTo>
                  <a:pt x="2205145" y="78495"/>
                  <a:pt x="2208291" y="71227"/>
                  <a:pt x="2212676" y="65686"/>
                </a:cubicBezTo>
                <a:cubicBezTo>
                  <a:pt x="2217057" y="60146"/>
                  <a:pt x="2223393" y="55884"/>
                  <a:pt x="2231680" y="52896"/>
                </a:cubicBezTo>
                <a:cubicBezTo>
                  <a:pt x="2239967" y="49908"/>
                  <a:pt x="2249572" y="48414"/>
                  <a:pt x="2260484" y="48414"/>
                </a:cubicBezTo>
                <a:cubicBezTo>
                  <a:pt x="2271323" y="48414"/>
                  <a:pt x="2280133" y="49692"/>
                  <a:pt x="2286904" y="52241"/>
                </a:cubicBezTo>
                <a:cubicBezTo>
                  <a:pt x="2293679" y="54786"/>
                  <a:pt x="2298659" y="57993"/>
                  <a:pt x="2301848" y="61860"/>
                </a:cubicBezTo>
                <a:cubicBezTo>
                  <a:pt x="2305034" y="65729"/>
                  <a:pt x="2307262" y="70607"/>
                  <a:pt x="2308541" y="76504"/>
                </a:cubicBezTo>
                <a:cubicBezTo>
                  <a:pt x="2309257" y="80169"/>
                  <a:pt x="2309612" y="86782"/>
                  <a:pt x="2309612" y="96344"/>
                </a:cubicBezTo>
                <a:lnTo>
                  <a:pt x="2309612" y="125032"/>
                </a:lnTo>
                <a:cubicBezTo>
                  <a:pt x="2309612" y="145034"/>
                  <a:pt x="2310073" y="157685"/>
                  <a:pt x="2310992" y="162983"/>
                </a:cubicBezTo>
                <a:cubicBezTo>
                  <a:pt x="2311906" y="168287"/>
                  <a:pt x="2313717" y="173363"/>
                  <a:pt x="2316427" y="178222"/>
                </a:cubicBezTo>
                <a:lnTo>
                  <a:pt x="2293957" y="178222"/>
                </a:lnTo>
                <a:cubicBezTo>
                  <a:pt x="2291725" y="173762"/>
                  <a:pt x="2290288" y="168542"/>
                  <a:pt x="2289654" y="162563"/>
                </a:cubicBezTo>
                <a:close/>
                <a:moveTo>
                  <a:pt x="2287862" y="114514"/>
                </a:moveTo>
                <a:cubicBezTo>
                  <a:pt x="2280050" y="117703"/>
                  <a:pt x="2268335" y="120410"/>
                  <a:pt x="2252719" y="122642"/>
                </a:cubicBezTo>
                <a:cubicBezTo>
                  <a:pt x="2243870" y="123917"/>
                  <a:pt x="2237616" y="125349"/>
                  <a:pt x="2233952" y="126944"/>
                </a:cubicBezTo>
                <a:cubicBezTo>
                  <a:pt x="2230283" y="128538"/>
                  <a:pt x="2227457" y="130871"/>
                  <a:pt x="2225466" y="133935"/>
                </a:cubicBezTo>
                <a:cubicBezTo>
                  <a:pt x="2223472" y="137005"/>
                  <a:pt x="2222479" y="140412"/>
                  <a:pt x="2222479" y="144156"/>
                </a:cubicBezTo>
                <a:cubicBezTo>
                  <a:pt x="2222479" y="149897"/>
                  <a:pt x="2224649" y="154675"/>
                  <a:pt x="2228994" y="158501"/>
                </a:cubicBezTo>
                <a:cubicBezTo>
                  <a:pt x="2233332" y="162324"/>
                  <a:pt x="2239686" y="164237"/>
                  <a:pt x="2248057" y="164237"/>
                </a:cubicBezTo>
                <a:cubicBezTo>
                  <a:pt x="2256340" y="164237"/>
                  <a:pt x="2263713" y="162426"/>
                  <a:pt x="2270168" y="158797"/>
                </a:cubicBezTo>
                <a:cubicBezTo>
                  <a:pt x="2276623" y="155175"/>
                  <a:pt x="2281364" y="150211"/>
                  <a:pt x="2284395" y="143918"/>
                </a:cubicBezTo>
                <a:cubicBezTo>
                  <a:pt x="2286703" y="139054"/>
                  <a:pt x="2287862" y="131887"/>
                  <a:pt x="2287862" y="122400"/>
                </a:cubicBezTo>
                <a:close/>
                <a:moveTo>
                  <a:pt x="2343086" y="51283"/>
                </a:moveTo>
                <a:lnTo>
                  <a:pt x="2364600" y="51283"/>
                </a:lnTo>
                <a:lnTo>
                  <a:pt x="2364600" y="104112"/>
                </a:lnTo>
                <a:lnTo>
                  <a:pt x="2424248" y="104112"/>
                </a:lnTo>
                <a:lnTo>
                  <a:pt x="2424248" y="51283"/>
                </a:lnTo>
                <a:lnTo>
                  <a:pt x="2445762" y="51283"/>
                </a:lnTo>
                <a:lnTo>
                  <a:pt x="2445762" y="178222"/>
                </a:lnTo>
                <a:lnTo>
                  <a:pt x="2424248" y="178222"/>
                </a:lnTo>
                <a:lnTo>
                  <a:pt x="2424248" y="121922"/>
                </a:lnTo>
                <a:lnTo>
                  <a:pt x="2364600" y="121922"/>
                </a:lnTo>
                <a:lnTo>
                  <a:pt x="2364600" y="178222"/>
                </a:lnTo>
                <a:lnTo>
                  <a:pt x="2343086" y="178222"/>
                </a:lnTo>
                <a:close/>
                <a:moveTo>
                  <a:pt x="2478154" y="51283"/>
                </a:moveTo>
                <a:lnTo>
                  <a:pt x="2499672" y="51283"/>
                </a:lnTo>
                <a:lnTo>
                  <a:pt x="2499672" y="148105"/>
                </a:lnTo>
                <a:lnTo>
                  <a:pt x="2559316" y="51283"/>
                </a:lnTo>
                <a:lnTo>
                  <a:pt x="2582504" y="51283"/>
                </a:lnTo>
                <a:lnTo>
                  <a:pt x="2582504" y="178222"/>
                </a:lnTo>
                <a:lnTo>
                  <a:pt x="2560990" y="178222"/>
                </a:lnTo>
                <a:lnTo>
                  <a:pt x="2560990" y="82002"/>
                </a:lnTo>
                <a:lnTo>
                  <a:pt x="2501345" y="178222"/>
                </a:lnTo>
                <a:lnTo>
                  <a:pt x="2478154" y="178222"/>
                </a:lnTo>
                <a:close/>
                <a:moveTo>
                  <a:pt x="2614900" y="226869"/>
                </a:moveTo>
                <a:lnTo>
                  <a:pt x="2614900" y="51283"/>
                </a:lnTo>
                <a:lnTo>
                  <a:pt x="2634502" y="51283"/>
                </a:lnTo>
                <a:lnTo>
                  <a:pt x="2634502" y="67778"/>
                </a:lnTo>
                <a:cubicBezTo>
                  <a:pt x="2639124" y="61323"/>
                  <a:pt x="2644345" y="56481"/>
                  <a:pt x="2650162" y="53251"/>
                </a:cubicBezTo>
                <a:cubicBezTo>
                  <a:pt x="2655979" y="50027"/>
                  <a:pt x="2663032" y="48414"/>
                  <a:pt x="2671320" y="48414"/>
                </a:cubicBezTo>
                <a:cubicBezTo>
                  <a:pt x="2682155" y="48414"/>
                  <a:pt x="2691717" y="51203"/>
                  <a:pt x="2700004" y="56780"/>
                </a:cubicBezTo>
                <a:cubicBezTo>
                  <a:pt x="2708295" y="62360"/>
                  <a:pt x="2714552" y="70226"/>
                  <a:pt x="2718771" y="80385"/>
                </a:cubicBezTo>
                <a:cubicBezTo>
                  <a:pt x="2722994" y="90548"/>
                  <a:pt x="2725107" y="101683"/>
                  <a:pt x="2725107" y="113796"/>
                </a:cubicBezTo>
                <a:cubicBezTo>
                  <a:pt x="2725107" y="126786"/>
                  <a:pt x="2722778" y="138482"/>
                  <a:pt x="2718116" y="148879"/>
                </a:cubicBezTo>
                <a:cubicBezTo>
                  <a:pt x="2713453" y="159276"/>
                  <a:pt x="2706682" y="167243"/>
                  <a:pt x="2697797" y="172783"/>
                </a:cubicBezTo>
                <a:cubicBezTo>
                  <a:pt x="2688909" y="178324"/>
                  <a:pt x="2679563" y="181092"/>
                  <a:pt x="2669760" y="181092"/>
                </a:cubicBezTo>
                <a:cubicBezTo>
                  <a:pt x="2662590" y="181092"/>
                  <a:pt x="2656156" y="179576"/>
                  <a:pt x="2650462" y="176552"/>
                </a:cubicBezTo>
                <a:cubicBezTo>
                  <a:pt x="2644762" y="173524"/>
                  <a:pt x="2640082" y="169698"/>
                  <a:pt x="2636414" y="165075"/>
                </a:cubicBezTo>
                <a:lnTo>
                  <a:pt x="2636414" y="226869"/>
                </a:lnTo>
                <a:close/>
                <a:moveTo>
                  <a:pt x="2634383" y="115471"/>
                </a:moveTo>
                <a:cubicBezTo>
                  <a:pt x="2634383" y="131803"/>
                  <a:pt x="2637691" y="143879"/>
                  <a:pt x="2644305" y="151687"/>
                </a:cubicBezTo>
                <a:cubicBezTo>
                  <a:pt x="2650919" y="159495"/>
                  <a:pt x="2658925" y="163401"/>
                  <a:pt x="2668328" y="163401"/>
                </a:cubicBezTo>
                <a:cubicBezTo>
                  <a:pt x="2677893" y="163401"/>
                  <a:pt x="2686080" y="159359"/>
                  <a:pt x="2692891" y="151269"/>
                </a:cubicBezTo>
                <a:cubicBezTo>
                  <a:pt x="2699706" y="143180"/>
                  <a:pt x="2703111" y="130651"/>
                  <a:pt x="2703111" y="113678"/>
                </a:cubicBezTo>
                <a:cubicBezTo>
                  <a:pt x="2703111" y="97503"/>
                  <a:pt x="2699785" y="85389"/>
                  <a:pt x="2693132" y="77340"/>
                </a:cubicBezTo>
                <a:cubicBezTo>
                  <a:pt x="2686479" y="69290"/>
                  <a:pt x="2678527" y="65265"/>
                  <a:pt x="2669285" y="65265"/>
                </a:cubicBezTo>
                <a:cubicBezTo>
                  <a:pt x="2660120" y="65265"/>
                  <a:pt x="2652012" y="69549"/>
                  <a:pt x="2644960" y="78113"/>
                </a:cubicBezTo>
                <a:cubicBezTo>
                  <a:pt x="2637911" y="86686"/>
                  <a:pt x="2634383" y="99138"/>
                  <a:pt x="2634383" y="115471"/>
                </a:cubicBezTo>
                <a:close/>
                <a:moveTo>
                  <a:pt x="2746415" y="227111"/>
                </a:moveTo>
                <a:lnTo>
                  <a:pt x="2744025" y="206911"/>
                </a:lnTo>
                <a:cubicBezTo>
                  <a:pt x="2748727" y="208185"/>
                  <a:pt x="2752831" y="208826"/>
                  <a:pt x="2756338" y="208826"/>
                </a:cubicBezTo>
                <a:cubicBezTo>
                  <a:pt x="2761121" y="208826"/>
                  <a:pt x="2764944" y="208026"/>
                  <a:pt x="2767813" y="206435"/>
                </a:cubicBezTo>
                <a:cubicBezTo>
                  <a:pt x="2770679" y="204841"/>
                  <a:pt x="2773030" y="202605"/>
                  <a:pt x="2774863" y="199739"/>
                </a:cubicBezTo>
                <a:cubicBezTo>
                  <a:pt x="2776217" y="197587"/>
                  <a:pt x="2778409" y="192248"/>
                  <a:pt x="2781437" y="183720"/>
                </a:cubicBezTo>
                <a:cubicBezTo>
                  <a:pt x="2781833" y="182525"/>
                  <a:pt x="2782473" y="180771"/>
                  <a:pt x="2783352" y="178463"/>
                </a:cubicBezTo>
                <a:lnTo>
                  <a:pt x="2735179" y="51283"/>
                </a:lnTo>
                <a:lnTo>
                  <a:pt x="2758367" y="51283"/>
                </a:lnTo>
                <a:lnTo>
                  <a:pt x="2784788" y="124791"/>
                </a:lnTo>
                <a:cubicBezTo>
                  <a:pt x="2788214" y="134119"/>
                  <a:pt x="2791279" y="143918"/>
                  <a:pt x="2793989" y="154200"/>
                </a:cubicBezTo>
                <a:cubicBezTo>
                  <a:pt x="2796459" y="144318"/>
                  <a:pt x="2799407" y="134674"/>
                  <a:pt x="2802835" y="125269"/>
                </a:cubicBezTo>
                <a:lnTo>
                  <a:pt x="2829968" y="51283"/>
                </a:lnTo>
                <a:lnTo>
                  <a:pt x="2851481" y="51283"/>
                </a:lnTo>
                <a:lnTo>
                  <a:pt x="2803194" y="180375"/>
                </a:lnTo>
                <a:cubicBezTo>
                  <a:pt x="2798014" y="194318"/>
                  <a:pt x="2793989" y="203923"/>
                  <a:pt x="2791120" y="209182"/>
                </a:cubicBezTo>
                <a:cubicBezTo>
                  <a:pt x="2787297" y="216274"/>
                  <a:pt x="2782912" y="221473"/>
                  <a:pt x="2777973" y="224781"/>
                </a:cubicBezTo>
                <a:cubicBezTo>
                  <a:pt x="2773030" y="228090"/>
                  <a:pt x="2767134" y="229742"/>
                  <a:pt x="2760280" y="229742"/>
                </a:cubicBezTo>
                <a:cubicBezTo>
                  <a:pt x="2756136" y="229742"/>
                  <a:pt x="2751517" y="228863"/>
                  <a:pt x="2746415" y="227111"/>
                </a:cubicBezTo>
                <a:close/>
                <a:moveTo>
                  <a:pt x="2950057" y="137344"/>
                </a:moveTo>
                <a:lnTo>
                  <a:pt x="2972291" y="140092"/>
                </a:lnTo>
                <a:cubicBezTo>
                  <a:pt x="2968787" y="153080"/>
                  <a:pt x="2962289" y="163160"/>
                  <a:pt x="2952807" y="170332"/>
                </a:cubicBezTo>
                <a:cubicBezTo>
                  <a:pt x="2943325" y="177506"/>
                  <a:pt x="2931210" y="181092"/>
                  <a:pt x="2916468" y="181092"/>
                </a:cubicBezTo>
                <a:cubicBezTo>
                  <a:pt x="2897903" y="181092"/>
                  <a:pt x="2883180" y="175375"/>
                  <a:pt x="2872304" y="163937"/>
                </a:cubicBezTo>
                <a:cubicBezTo>
                  <a:pt x="2861425" y="152504"/>
                  <a:pt x="2855985" y="136466"/>
                  <a:pt x="2855985" y="115827"/>
                </a:cubicBezTo>
                <a:cubicBezTo>
                  <a:pt x="2855985" y="94472"/>
                  <a:pt x="2861482" y="77895"/>
                  <a:pt x="2872480" y="66100"/>
                </a:cubicBezTo>
                <a:cubicBezTo>
                  <a:pt x="2883482" y="54311"/>
                  <a:pt x="2897745" y="48414"/>
                  <a:pt x="2915273" y="48414"/>
                </a:cubicBezTo>
                <a:cubicBezTo>
                  <a:pt x="2932248" y="48414"/>
                  <a:pt x="2946115" y="54187"/>
                  <a:pt x="2956875" y="65745"/>
                </a:cubicBezTo>
                <a:cubicBezTo>
                  <a:pt x="2967629" y="77297"/>
                  <a:pt x="2973007" y="93554"/>
                  <a:pt x="2973007" y="114514"/>
                </a:cubicBezTo>
                <a:cubicBezTo>
                  <a:pt x="2973007" y="115791"/>
                  <a:pt x="2972970" y="117703"/>
                  <a:pt x="2972888" y="120252"/>
                </a:cubicBezTo>
                <a:lnTo>
                  <a:pt x="2878222" y="120252"/>
                </a:lnTo>
                <a:cubicBezTo>
                  <a:pt x="2879022" y="134195"/>
                  <a:pt x="2882963" y="144872"/>
                  <a:pt x="2890060" y="152281"/>
                </a:cubicBezTo>
                <a:cubicBezTo>
                  <a:pt x="2897148" y="159697"/>
                  <a:pt x="2905989" y="163401"/>
                  <a:pt x="2916587" y="163401"/>
                </a:cubicBezTo>
                <a:cubicBezTo>
                  <a:pt x="2924479" y="163401"/>
                  <a:pt x="2931214" y="161331"/>
                  <a:pt x="2936794" y="157187"/>
                </a:cubicBezTo>
                <a:cubicBezTo>
                  <a:pt x="2942371" y="153040"/>
                  <a:pt x="2946792" y="146431"/>
                  <a:pt x="2950057" y="137344"/>
                </a:cubicBezTo>
                <a:close/>
                <a:moveTo>
                  <a:pt x="2879417" y="102562"/>
                </a:moveTo>
                <a:lnTo>
                  <a:pt x="2950298" y="102562"/>
                </a:lnTo>
                <a:cubicBezTo>
                  <a:pt x="2949341" y="91884"/>
                  <a:pt x="2946629" y="83874"/>
                  <a:pt x="2942169" y="78534"/>
                </a:cubicBezTo>
                <a:cubicBezTo>
                  <a:pt x="2935315" y="70252"/>
                  <a:pt x="2926430" y="66104"/>
                  <a:pt x="2915511" y="66104"/>
                </a:cubicBezTo>
                <a:cubicBezTo>
                  <a:pt x="2905632" y="66104"/>
                  <a:pt x="2897328" y="69412"/>
                  <a:pt x="2890592" y="76025"/>
                </a:cubicBezTo>
                <a:cubicBezTo>
                  <a:pt x="2883859" y="82635"/>
                  <a:pt x="2880133" y="91484"/>
                  <a:pt x="2879417" y="102562"/>
                </a:cubicBezTo>
                <a:close/>
                <a:moveTo>
                  <a:pt x="2978896" y="51283"/>
                </a:moveTo>
                <a:lnTo>
                  <a:pt x="3082054" y="51283"/>
                </a:lnTo>
                <a:lnTo>
                  <a:pt x="3082054" y="69092"/>
                </a:lnTo>
                <a:lnTo>
                  <a:pt x="3041173" y="69092"/>
                </a:lnTo>
                <a:lnTo>
                  <a:pt x="3041173" y="178222"/>
                </a:lnTo>
                <a:lnTo>
                  <a:pt x="3019777" y="178222"/>
                </a:lnTo>
                <a:lnTo>
                  <a:pt x="3019777" y="69092"/>
                </a:lnTo>
                <a:lnTo>
                  <a:pt x="2978896" y="69092"/>
                </a:lnTo>
                <a:close/>
                <a:moveTo>
                  <a:pt x="3182754" y="131728"/>
                </a:moveTo>
                <a:lnTo>
                  <a:pt x="3203907" y="134476"/>
                </a:lnTo>
                <a:cubicBezTo>
                  <a:pt x="3201600" y="149059"/>
                  <a:pt x="3195681" y="160474"/>
                  <a:pt x="3186159" y="168722"/>
                </a:cubicBezTo>
                <a:cubicBezTo>
                  <a:pt x="3176634" y="176966"/>
                  <a:pt x="3164941" y="181092"/>
                  <a:pt x="3151074" y="181092"/>
                </a:cubicBezTo>
                <a:cubicBezTo>
                  <a:pt x="3133704" y="181092"/>
                  <a:pt x="3119739" y="175414"/>
                  <a:pt x="3109180" y="164056"/>
                </a:cubicBezTo>
                <a:cubicBezTo>
                  <a:pt x="3098621" y="152701"/>
                  <a:pt x="3093340" y="136426"/>
                  <a:pt x="3093340" y="115230"/>
                </a:cubicBezTo>
                <a:cubicBezTo>
                  <a:pt x="3093340" y="101528"/>
                  <a:pt x="3095612" y="89533"/>
                  <a:pt x="3100154" y="79251"/>
                </a:cubicBezTo>
                <a:cubicBezTo>
                  <a:pt x="3104699" y="68969"/>
                  <a:pt x="3111610" y="61259"/>
                  <a:pt x="3120899" y="56121"/>
                </a:cubicBezTo>
                <a:cubicBezTo>
                  <a:pt x="3130178" y="50985"/>
                  <a:pt x="3140280" y="48414"/>
                  <a:pt x="3151192" y="48414"/>
                </a:cubicBezTo>
                <a:cubicBezTo>
                  <a:pt x="3164980" y="48414"/>
                  <a:pt x="3176255" y="51899"/>
                  <a:pt x="3185021" y="58875"/>
                </a:cubicBezTo>
                <a:cubicBezTo>
                  <a:pt x="3193788" y="65848"/>
                  <a:pt x="3199408" y="75748"/>
                  <a:pt x="3201876" y="88579"/>
                </a:cubicBezTo>
                <a:lnTo>
                  <a:pt x="3180961" y="91805"/>
                </a:lnTo>
                <a:cubicBezTo>
                  <a:pt x="3178967" y="83276"/>
                  <a:pt x="3175441" y="76861"/>
                  <a:pt x="3170380" y="72559"/>
                </a:cubicBezTo>
                <a:cubicBezTo>
                  <a:pt x="3165318" y="68256"/>
                  <a:pt x="3159206" y="66104"/>
                  <a:pt x="3152031" y="66104"/>
                </a:cubicBezTo>
                <a:cubicBezTo>
                  <a:pt x="3141194" y="66104"/>
                  <a:pt x="3132393" y="69993"/>
                  <a:pt x="3125618" y="77761"/>
                </a:cubicBezTo>
                <a:cubicBezTo>
                  <a:pt x="3118846" y="85526"/>
                  <a:pt x="3115459" y="97820"/>
                  <a:pt x="3115459" y="114632"/>
                </a:cubicBezTo>
                <a:cubicBezTo>
                  <a:pt x="3115459" y="131685"/>
                  <a:pt x="3118727" y="144077"/>
                  <a:pt x="3125261" y="151806"/>
                </a:cubicBezTo>
                <a:cubicBezTo>
                  <a:pt x="3131795" y="159535"/>
                  <a:pt x="3140321" y="163401"/>
                  <a:pt x="3150836" y="163401"/>
                </a:cubicBezTo>
                <a:cubicBezTo>
                  <a:pt x="3159282" y="163401"/>
                  <a:pt x="3166338" y="160809"/>
                  <a:pt x="3171997" y="155632"/>
                </a:cubicBezTo>
                <a:cubicBezTo>
                  <a:pt x="3177652" y="150456"/>
                  <a:pt x="3181238" y="142486"/>
                  <a:pt x="3182754" y="131728"/>
                </a:cubicBezTo>
                <a:close/>
                <a:moveTo>
                  <a:pt x="3322246" y="51283"/>
                </a:moveTo>
                <a:lnTo>
                  <a:pt x="3322246" y="178222"/>
                </a:lnTo>
                <a:lnTo>
                  <a:pt x="3300847" y="178222"/>
                </a:lnTo>
                <a:lnTo>
                  <a:pt x="3300847" y="128740"/>
                </a:lnTo>
                <a:lnTo>
                  <a:pt x="3288417" y="128740"/>
                </a:lnTo>
                <a:cubicBezTo>
                  <a:pt x="3280846" y="128740"/>
                  <a:pt x="3275209" y="129715"/>
                  <a:pt x="3271504" y="131668"/>
                </a:cubicBezTo>
                <a:cubicBezTo>
                  <a:pt x="3267799" y="133618"/>
                  <a:pt x="3262396" y="139897"/>
                  <a:pt x="3255304" y="150495"/>
                </a:cubicBezTo>
                <a:lnTo>
                  <a:pt x="3236537" y="178222"/>
                </a:lnTo>
                <a:lnTo>
                  <a:pt x="3209882" y="178222"/>
                </a:lnTo>
                <a:lnTo>
                  <a:pt x="3233070" y="144036"/>
                </a:lnTo>
                <a:cubicBezTo>
                  <a:pt x="3240166" y="133600"/>
                  <a:pt x="3247215" y="127704"/>
                  <a:pt x="3254228" y="126346"/>
                </a:cubicBezTo>
                <a:cubicBezTo>
                  <a:pt x="3241959" y="124672"/>
                  <a:pt x="3232850" y="120252"/>
                  <a:pt x="3226918" y="113077"/>
                </a:cubicBezTo>
                <a:cubicBezTo>
                  <a:pt x="3220982" y="105906"/>
                  <a:pt x="3218016" y="97658"/>
                  <a:pt x="3218016" y="88338"/>
                </a:cubicBezTo>
                <a:cubicBezTo>
                  <a:pt x="3218016" y="77340"/>
                  <a:pt x="3221899" y="68415"/>
                  <a:pt x="3229669" y="61561"/>
                </a:cubicBezTo>
                <a:cubicBezTo>
                  <a:pt x="3237438" y="54710"/>
                  <a:pt x="3248695" y="51283"/>
                  <a:pt x="3263437" y="51283"/>
                </a:cubicBezTo>
                <a:close/>
                <a:moveTo>
                  <a:pt x="3300847" y="69092"/>
                </a:moveTo>
                <a:lnTo>
                  <a:pt x="3270248" y="69092"/>
                </a:lnTo>
                <a:cubicBezTo>
                  <a:pt x="3257417" y="69092"/>
                  <a:pt x="3249152" y="71086"/>
                  <a:pt x="3245447" y="75068"/>
                </a:cubicBezTo>
                <a:cubicBezTo>
                  <a:pt x="3241743" y="79049"/>
                  <a:pt x="3239889" y="83715"/>
                  <a:pt x="3239889" y="89054"/>
                </a:cubicBezTo>
                <a:cubicBezTo>
                  <a:pt x="3239889" y="96621"/>
                  <a:pt x="3242618" y="102183"/>
                  <a:pt x="3248075" y="105729"/>
                </a:cubicBezTo>
                <a:cubicBezTo>
                  <a:pt x="3253530" y="109275"/>
                  <a:pt x="3263192" y="111050"/>
                  <a:pt x="3277059" y="111050"/>
                </a:cubicBezTo>
                <a:lnTo>
                  <a:pt x="3300847" y="111050"/>
                </a:lnTo>
                <a:close/>
                <a:moveTo>
                  <a:pt x="3421239" y="114754"/>
                </a:moveTo>
                <a:cubicBezTo>
                  <a:pt x="3421239" y="91246"/>
                  <a:pt x="3427773" y="73829"/>
                  <a:pt x="3440841" y="62519"/>
                </a:cubicBezTo>
                <a:cubicBezTo>
                  <a:pt x="3451760" y="53115"/>
                  <a:pt x="3465069" y="48414"/>
                  <a:pt x="3480765" y="48414"/>
                </a:cubicBezTo>
                <a:cubicBezTo>
                  <a:pt x="3498218" y="48414"/>
                  <a:pt x="3512484" y="54130"/>
                  <a:pt x="3523562" y="65568"/>
                </a:cubicBezTo>
                <a:cubicBezTo>
                  <a:pt x="3534636" y="77002"/>
                  <a:pt x="3540173" y="92798"/>
                  <a:pt x="3540173" y="112962"/>
                </a:cubicBezTo>
                <a:cubicBezTo>
                  <a:pt x="3540173" y="129295"/>
                  <a:pt x="3537724" y="142143"/>
                  <a:pt x="3532825" y="151506"/>
                </a:cubicBezTo>
                <a:cubicBezTo>
                  <a:pt x="3527925" y="160870"/>
                  <a:pt x="3520794" y="168142"/>
                  <a:pt x="3511430" y="173320"/>
                </a:cubicBezTo>
                <a:cubicBezTo>
                  <a:pt x="3502066" y="178500"/>
                  <a:pt x="3491843" y="181092"/>
                  <a:pt x="3480765" y="181092"/>
                </a:cubicBezTo>
                <a:cubicBezTo>
                  <a:pt x="3462999" y="181092"/>
                  <a:pt x="3448635" y="175392"/>
                  <a:pt x="3437676" y="163999"/>
                </a:cubicBezTo>
                <a:cubicBezTo>
                  <a:pt x="3426719" y="152601"/>
                  <a:pt x="3421239" y="136189"/>
                  <a:pt x="3421239" y="114754"/>
                </a:cubicBezTo>
                <a:close/>
                <a:moveTo>
                  <a:pt x="3443354" y="114754"/>
                </a:moveTo>
                <a:cubicBezTo>
                  <a:pt x="3443354" y="131008"/>
                  <a:pt x="3446900" y="143180"/>
                  <a:pt x="3453992" y="151269"/>
                </a:cubicBezTo>
                <a:cubicBezTo>
                  <a:pt x="3461087" y="159359"/>
                  <a:pt x="3470012" y="163401"/>
                  <a:pt x="3480765" y="163401"/>
                </a:cubicBezTo>
                <a:cubicBezTo>
                  <a:pt x="3491447" y="163401"/>
                  <a:pt x="3500332" y="159337"/>
                  <a:pt x="3507423" y="151208"/>
                </a:cubicBezTo>
                <a:cubicBezTo>
                  <a:pt x="3514515" y="143079"/>
                  <a:pt x="3518061" y="130691"/>
                  <a:pt x="3518061" y="114035"/>
                </a:cubicBezTo>
                <a:cubicBezTo>
                  <a:pt x="3518061" y="98339"/>
                  <a:pt x="3514493" y="86444"/>
                  <a:pt x="3507362" y="78358"/>
                </a:cubicBezTo>
                <a:cubicBezTo>
                  <a:pt x="3500230" y="70269"/>
                  <a:pt x="3491364" y="66226"/>
                  <a:pt x="3480765" y="66226"/>
                </a:cubicBezTo>
                <a:cubicBezTo>
                  <a:pt x="3470012" y="66226"/>
                  <a:pt x="3461087" y="70252"/>
                  <a:pt x="3453992" y="78297"/>
                </a:cubicBezTo>
                <a:cubicBezTo>
                  <a:pt x="3446900" y="86346"/>
                  <a:pt x="3443354" y="98496"/>
                  <a:pt x="3443354" y="114754"/>
                </a:cubicBezTo>
                <a:close/>
                <a:moveTo>
                  <a:pt x="3648229" y="131728"/>
                </a:moveTo>
                <a:lnTo>
                  <a:pt x="3669387" y="134476"/>
                </a:lnTo>
                <a:cubicBezTo>
                  <a:pt x="3667080" y="149059"/>
                  <a:pt x="3661160" y="160474"/>
                  <a:pt x="3651639" y="168722"/>
                </a:cubicBezTo>
                <a:cubicBezTo>
                  <a:pt x="3642113" y="176966"/>
                  <a:pt x="3630420" y="181092"/>
                  <a:pt x="3616553" y="181092"/>
                </a:cubicBezTo>
                <a:cubicBezTo>
                  <a:pt x="3599183" y="181092"/>
                  <a:pt x="3585220" y="175414"/>
                  <a:pt x="3574661" y="164056"/>
                </a:cubicBezTo>
                <a:cubicBezTo>
                  <a:pt x="3564102" y="152701"/>
                  <a:pt x="3558820" y="136426"/>
                  <a:pt x="3558820" y="115230"/>
                </a:cubicBezTo>
                <a:cubicBezTo>
                  <a:pt x="3558820" y="101528"/>
                  <a:pt x="3561092" y="89533"/>
                  <a:pt x="3565635" y="79251"/>
                </a:cubicBezTo>
                <a:cubicBezTo>
                  <a:pt x="3570178" y="68969"/>
                  <a:pt x="3577090" y="61259"/>
                  <a:pt x="3586376" y="56121"/>
                </a:cubicBezTo>
                <a:cubicBezTo>
                  <a:pt x="3595659" y="50985"/>
                  <a:pt x="3605761" y="48414"/>
                  <a:pt x="3616672" y="48414"/>
                </a:cubicBezTo>
                <a:cubicBezTo>
                  <a:pt x="3630461" y="48414"/>
                  <a:pt x="3641736" y="51899"/>
                  <a:pt x="3650501" y="58875"/>
                </a:cubicBezTo>
                <a:cubicBezTo>
                  <a:pt x="3659267" y="65848"/>
                  <a:pt x="3664887" y="75748"/>
                  <a:pt x="3667357" y="88579"/>
                </a:cubicBezTo>
                <a:lnTo>
                  <a:pt x="3646437" y="91805"/>
                </a:lnTo>
                <a:cubicBezTo>
                  <a:pt x="3644446" y="83276"/>
                  <a:pt x="3640922" y="76861"/>
                  <a:pt x="3635861" y="72559"/>
                </a:cubicBezTo>
                <a:cubicBezTo>
                  <a:pt x="3630799" y="68256"/>
                  <a:pt x="3624686" y="66104"/>
                  <a:pt x="3617511" y="66104"/>
                </a:cubicBezTo>
                <a:cubicBezTo>
                  <a:pt x="3606675" y="66104"/>
                  <a:pt x="3597872" y="69993"/>
                  <a:pt x="3591098" y="77761"/>
                </a:cubicBezTo>
                <a:cubicBezTo>
                  <a:pt x="3584327" y="85526"/>
                  <a:pt x="3580935" y="97820"/>
                  <a:pt x="3580935" y="114632"/>
                </a:cubicBezTo>
                <a:cubicBezTo>
                  <a:pt x="3580935" y="131685"/>
                  <a:pt x="3584207" y="144077"/>
                  <a:pt x="3590742" y="151806"/>
                </a:cubicBezTo>
                <a:cubicBezTo>
                  <a:pt x="3597276" y="159535"/>
                  <a:pt x="3605796" y="163401"/>
                  <a:pt x="3616316" y="163401"/>
                </a:cubicBezTo>
                <a:cubicBezTo>
                  <a:pt x="3624761" y="163401"/>
                  <a:pt x="3631817" y="160809"/>
                  <a:pt x="3637476" y="155632"/>
                </a:cubicBezTo>
                <a:cubicBezTo>
                  <a:pt x="3643133" y="150456"/>
                  <a:pt x="3646718" y="142486"/>
                  <a:pt x="3648229" y="131728"/>
                </a:cubicBezTo>
                <a:close/>
                <a:moveTo>
                  <a:pt x="3686840" y="227111"/>
                </a:moveTo>
                <a:lnTo>
                  <a:pt x="3684450" y="206911"/>
                </a:lnTo>
                <a:cubicBezTo>
                  <a:pt x="3689151" y="208185"/>
                  <a:pt x="3693255" y="208826"/>
                  <a:pt x="3696758" y="208826"/>
                </a:cubicBezTo>
                <a:cubicBezTo>
                  <a:pt x="3701543" y="208826"/>
                  <a:pt x="3705369" y="208026"/>
                  <a:pt x="3708234" y="206435"/>
                </a:cubicBezTo>
                <a:cubicBezTo>
                  <a:pt x="3711103" y="204841"/>
                  <a:pt x="3713455" y="202605"/>
                  <a:pt x="3715287" y="199739"/>
                </a:cubicBezTo>
                <a:cubicBezTo>
                  <a:pt x="3716640" y="197587"/>
                  <a:pt x="3718833" y="192248"/>
                  <a:pt x="3721860" y="183720"/>
                </a:cubicBezTo>
                <a:cubicBezTo>
                  <a:pt x="3722256" y="182525"/>
                  <a:pt x="3722898" y="180771"/>
                  <a:pt x="3723775" y="178463"/>
                </a:cubicBezTo>
                <a:lnTo>
                  <a:pt x="3675604" y="51283"/>
                </a:lnTo>
                <a:lnTo>
                  <a:pt x="3698792" y="51283"/>
                </a:lnTo>
                <a:lnTo>
                  <a:pt x="3725209" y="124791"/>
                </a:lnTo>
                <a:cubicBezTo>
                  <a:pt x="3728636" y="134119"/>
                  <a:pt x="3731703" y="143918"/>
                  <a:pt x="3734414" y="154200"/>
                </a:cubicBezTo>
                <a:cubicBezTo>
                  <a:pt x="3736883" y="144318"/>
                  <a:pt x="3739832" y="134674"/>
                  <a:pt x="3743260" y="125269"/>
                </a:cubicBezTo>
                <a:lnTo>
                  <a:pt x="3770392" y="51283"/>
                </a:lnTo>
                <a:lnTo>
                  <a:pt x="3791906" y="51283"/>
                </a:lnTo>
                <a:lnTo>
                  <a:pt x="3743619" y="180375"/>
                </a:lnTo>
                <a:cubicBezTo>
                  <a:pt x="3738435" y="194318"/>
                  <a:pt x="3734414" y="203923"/>
                  <a:pt x="3731545" y="209182"/>
                </a:cubicBezTo>
                <a:cubicBezTo>
                  <a:pt x="3727717" y="216274"/>
                  <a:pt x="3723337" y="221473"/>
                  <a:pt x="3718397" y="224781"/>
                </a:cubicBezTo>
                <a:cubicBezTo>
                  <a:pt x="3713455" y="228090"/>
                  <a:pt x="3707558" y="229742"/>
                  <a:pt x="3700703" y="229742"/>
                </a:cubicBezTo>
                <a:cubicBezTo>
                  <a:pt x="3696561" y="229742"/>
                  <a:pt x="3691942" y="228863"/>
                  <a:pt x="3686840" y="227111"/>
                </a:cubicBezTo>
                <a:close/>
                <a:moveTo>
                  <a:pt x="3806997" y="51283"/>
                </a:moveTo>
                <a:lnTo>
                  <a:pt x="3828511" y="51283"/>
                </a:lnTo>
                <a:lnTo>
                  <a:pt x="3828511" y="160532"/>
                </a:lnTo>
                <a:lnTo>
                  <a:pt x="3877518" y="160532"/>
                </a:lnTo>
                <a:lnTo>
                  <a:pt x="3877518" y="51283"/>
                </a:lnTo>
                <a:lnTo>
                  <a:pt x="3899032" y="51283"/>
                </a:lnTo>
                <a:lnTo>
                  <a:pt x="3899032" y="160532"/>
                </a:lnTo>
                <a:lnTo>
                  <a:pt x="3948160" y="160532"/>
                </a:lnTo>
                <a:lnTo>
                  <a:pt x="3948160" y="51283"/>
                </a:lnTo>
                <a:lnTo>
                  <a:pt x="3969558" y="51283"/>
                </a:lnTo>
                <a:lnTo>
                  <a:pt x="3969558" y="160532"/>
                </a:lnTo>
                <a:lnTo>
                  <a:pt x="3983779" y="160532"/>
                </a:lnTo>
                <a:lnTo>
                  <a:pt x="3983779" y="214205"/>
                </a:lnTo>
                <a:lnTo>
                  <a:pt x="3965973" y="214205"/>
                </a:lnTo>
                <a:lnTo>
                  <a:pt x="3965973" y="178222"/>
                </a:lnTo>
                <a:lnTo>
                  <a:pt x="3806997" y="178222"/>
                </a:lnTo>
                <a:close/>
                <a:moveTo>
                  <a:pt x="4090670" y="137344"/>
                </a:moveTo>
                <a:lnTo>
                  <a:pt x="4112900" y="140092"/>
                </a:lnTo>
                <a:cubicBezTo>
                  <a:pt x="4109397" y="153080"/>
                  <a:pt x="4102902" y="163160"/>
                  <a:pt x="4093417" y="170332"/>
                </a:cubicBezTo>
                <a:cubicBezTo>
                  <a:pt x="4083935" y="177506"/>
                  <a:pt x="4071820" y="181092"/>
                  <a:pt x="4057078" y="181092"/>
                </a:cubicBezTo>
                <a:cubicBezTo>
                  <a:pt x="4038513" y="181092"/>
                  <a:pt x="4023793" y="175375"/>
                  <a:pt x="4012918" y="163937"/>
                </a:cubicBezTo>
                <a:cubicBezTo>
                  <a:pt x="4002037" y="152504"/>
                  <a:pt x="3996598" y="136466"/>
                  <a:pt x="3996598" y="115827"/>
                </a:cubicBezTo>
                <a:cubicBezTo>
                  <a:pt x="3996598" y="94472"/>
                  <a:pt x="4002096" y="77895"/>
                  <a:pt x="4013094" y="66100"/>
                </a:cubicBezTo>
                <a:cubicBezTo>
                  <a:pt x="4024091" y="54311"/>
                  <a:pt x="4038355" y="48414"/>
                  <a:pt x="4055883" y="48414"/>
                </a:cubicBezTo>
                <a:cubicBezTo>
                  <a:pt x="4072858" y="48414"/>
                  <a:pt x="4086725" y="54187"/>
                  <a:pt x="4097484" y="65745"/>
                </a:cubicBezTo>
                <a:cubicBezTo>
                  <a:pt x="4108241" y="77297"/>
                  <a:pt x="4113620" y="93554"/>
                  <a:pt x="4113620" y="114514"/>
                </a:cubicBezTo>
                <a:cubicBezTo>
                  <a:pt x="4113620" y="115791"/>
                  <a:pt x="4113580" y="117703"/>
                  <a:pt x="4113498" y="120252"/>
                </a:cubicBezTo>
                <a:lnTo>
                  <a:pt x="4018832" y="120252"/>
                </a:lnTo>
                <a:cubicBezTo>
                  <a:pt x="4019631" y="134195"/>
                  <a:pt x="4023577" y="144872"/>
                  <a:pt x="4030668" y="152281"/>
                </a:cubicBezTo>
                <a:cubicBezTo>
                  <a:pt x="4037758" y="159697"/>
                  <a:pt x="4046602" y="163401"/>
                  <a:pt x="4057201" y="163401"/>
                </a:cubicBezTo>
                <a:cubicBezTo>
                  <a:pt x="4065092" y="163401"/>
                  <a:pt x="4071824" y="161331"/>
                  <a:pt x="4077404" y="157187"/>
                </a:cubicBezTo>
                <a:cubicBezTo>
                  <a:pt x="4082984" y="153040"/>
                  <a:pt x="4087404" y="146431"/>
                  <a:pt x="4090670" y="137344"/>
                </a:cubicBezTo>
                <a:close/>
                <a:moveTo>
                  <a:pt x="4020027" y="102562"/>
                </a:moveTo>
                <a:lnTo>
                  <a:pt x="4090907" y="102562"/>
                </a:lnTo>
                <a:cubicBezTo>
                  <a:pt x="4089953" y="91884"/>
                  <a:pt x="4087243" y="83874"/>
                  <a:pt x="4082783" y="78534"/>
                </a:cubicBezTo>
                <a:cubicBezTo>
                  <a:pt x="4075927" y="70252"/>
                  <a:pt x="4067044" y="66104"/>
                  <a:pt x="4056124" y="66104"/>
                </a:cubicBezTo>
                <a:cubicBezTo>
                  <a:pt x="4046242" y="66104"/>
                  <a:pt x="4037940" y="69412"/>
                  <a:pt x="4031206" y="76025"/>
                </a:cubicBezTo>
                <a:cubicBezTo>
                  <a:pt x="4024469" y="82635"/>
                  <a:pt x="4020747" y="91484"/>
                  <a:pt x="4020027" y="102562"/>
                </a:cubicBezTo>
                <a:close/>
                <a:moveTo>
                  <a:pt x="4222754" y="131728"/>
                </a:moveTo>
                <a:lnTo>
                  <a:pt x="4243911" y="134476"/>
                </a:lnTo>
                <a:cubicBezTo>
                  <a:pt x="4241600" y="149059"/>
                  <a:pt x="4235682" y="160474"/>
                  <a:pt x="4226159" y="168722"/>
                </a:cubicBezTo>
                <a:cubicBezTo>
                  <a:pt x="4216634" y="176966"/>
                  <a:pt x="4204942" y="181092"/>
                  <a:pt x="4191074" y="181092"/>
                </a:cubicBezTo>
                <a:cubicBezTo>
                  <a:pt x="4173703" y="181092"/>
                  <a:pt x="4159740" y="175414"/>
                  <a:pt x="4149181" y="164056"/>
                </a:cubicBezTo>
                <a:cubicBezTo>
                  <a:pt x="4138622" y="152701"/>
                  <a:pt x="4133340" y="136426"/>
                  <a:pt x="4133340" y="115230"/>
                </a:cubicBezTo>
                <a:cubicBezTo>
                  <a:pt x="4133340" y="101528"/>
                  <a:pt x="4135612" y="89533"/>
                  <a:pt x="4140155" y="79251"/>
                </a:cubicBezTo>
                <a:cubicBezTo>
                  <a:pt x="4144699" y="68969"/>
                  <a:pt x="4151610" y="61259"/>
                  <a:pt x="4160899" y="56121"/>
                </a:cubicBezTo>
                <a:cubicBezTo>
                  <a:pt x="4170179" y="50985"/>
                  <a:pt x="4180281" y="48414"/>
                  <a:pt x="4191196" y="48414"/>
                </a:cubicBezTo>
                <a:cubicBezTo>
                  <a:pt x="4204981" y="48414"/>
                  <a:pt x="4216256" y="51899"/>
                  <a:pt x="4225021" y="58875"/>
                </a:cubicBezTo>
                <a:cubicBezTo>
                  <a:pt x="4233792" y="65848"/>
                  <a:pt x="4239408" y="75748"/>
                  <a:pt x="4241877" y="88579"/>
                </a:cubicBezTo>
                <a:lnTo>
                  <a:pt x="4220961" y="91805"/>
                </a:lnTo>
                <a:cubicBezTo>
                  <a:pt x="4218966" y="83276"/>
                  <a:pt x="4215442" y="76861"/>
                  <a:pt x="4210381" y="72559"/>
                </a:cubicBezTo>
                <a:cubicBezTo>
                  <a:pt x="4205319" y="68256"/>
                  <a:pt x="4199206" y="66104"/>
                  <a:pt x="4192032" y="66104"/>
                </a:cubicBezTo>
                <a:cubicBezTo>
                  <a:pt x="4181195" y="66104"/>
                  <a:pt x="4172394" y="69993"/>
                  <a:pt x="4165618" y="77761"/>
                </a:cubicBezTo>
                <a:cubicBezTo>
                  <a:pt x="4158847" y="85526"/>
                  <a:pt x="4155459" y="97820"/>
                  <a:pt x="4155459" y="114632"/>
                </a:cubicBezTo>
                <a:cubicBezTo>
                  <a:pt x="4155459" y="131685"/>
                  <a:pt x="4158727" y="144077"/>
                  <a:pt x="4165261" y="151806"/>
                </a:cubicBezTo>
                <a:cubicBezTo>
                  <a:pt x="4171796" y="159535"/>
                  <a:pt x="4180321" y="163401"/>
                  <a:pt x="4190837" y="163401"/>
                </a:cubicBezTo>
                <a:cubicBezTo>
                  <a:pt x="4199282" y="163401"/>
                  <a:pt x="4206338" y="160809"/>
                  <a:pt x="4211998" y="155632"/>
                </a:cubicBezTo>
                <a:cubicBezTo>
                  <a:pt x="4217653" y="150456"/>
                  <a:pt x="4221238" y="142486"/>
                  <a:pt x="4222754" y="131728"/>
                </a:cubicBezTo>
                <a:close/>
                <a:moveTo>
                  <a:pt x="4250723" y="51283"/>
                </a:moveTo>
                <a:lnTo>
                  <a:pt x="4353877" y="51283"/>
                </a:lnTo>
                <a:lnTo>
                  <a:pt x="4353877" y="69092"/>
                </a:lnTo>
                <a:lnTo>
                  <a:pt x="4312996" y="69092"/>
                </a:lnTo>
                <a:lnTo>
                  <a:pt x="4312996" y="178222"/>
                </a:lnTo>
                <a:lnTo>
                  <a:pt x="4291600" y="178222"/>
                </a:lnTo>
                <a:lnTo>
                  <a:pt x="4291600" y="69092"/>
                </a:lnTo>
                <a:lnTo>
                  <a:pt x="4250723" y="69092"/>
                </a:lnTo>
                <a:close/>
                <a:moveTo>
                  <a:pt x="4374555" y="51283"/>
                </a:moveTo>
                <a:lnTo>
                  <a:pt x="4424160" y="51283"/>
                </a:lnTo>
                <a:cubicBezTo>
                  <a:pt x="4436353" y="51283"/>
                  <a:pt x="4445413" y="52298"/>
                  <a:pt x="4451351" y="54329"/>
                </a:cubicBezTo>
                <a:cubicBezTo>
                  <a:pt x="4457291" y="56359"/>
                  <a:pt x="4462388" y="60088"/>
                  <a:pt x="4466654" y="65503"/>
                </a:cubicBezTo>
                <a:cubicBezTo>
                  <a:pt x="4470916" y="70925"/>
                  <a:pt x="4473047" y="77418"/>
                  <a:pt x="4473047" y="84990"/>
                </a:cubicBezTo>
                <a:cubicBezTo>
                  <a:pt x="4473047" y="91045"/>
                  <a:pt x="4471791" y="96326"/>
                  <a:pt x="4469282" y="100830"/>
                </a:cubicBezTo>
                <a:cubicBezTo>
                  <a:pt x="4466773" y="105329"/>
                  <a:pt x="4463007" y="109098"/>
                  <a:pt x="4457985" y="112122"/>
                </a:cubicBezTo>
                <a:cubicBezTo>
                  <a:pt x="4463961" y="114118"/>
                  <a:pt x="4468922" y="117840"/>
                  <a:pt x="4472867" y="123301"/>
                </a:cubicBezTo>
                <a:cubicBezTo>
                  <a:pt x="4476809" y="128758"/>
                  <a:pt x="4478787" y="135231"/>
                  <a:pt x="4478787" y="142723"/>
                </a:cubicBezTo>
                <a:cubicBezTo>
                  <a:pt x="4477987" y="154754"/>
                  <a:pt x="4473685" y="163678"/>
                  <a:pt x="4465876" y="169496"/>
                </a:cubicBezTo>
                <a:cubicBezTo>
                  <a:pt x="4458068" y="175314"/>
                  <a:pt x="4446710" y="178222"/>
                  <a:pt x="4431809" y="178222"/>
                </a:cubicBezTo>
                <a:lnTo>
                  <a:pt x="4374555" y="178222"/>
                </a:lnTo>
                <a:close/>
                <a:moveTo>
                  <a:pt x="4396069" y="104711"/>
                </a:moveTo>
                <a:lnTo>
                  <a:pt x="4419019" y="104711"/>
                </a:lnTo>
                <a:cubicBezTo>
                  <a:pt x="4428185" y="104711"/>
                  <a:pt x="4434478" y="104232"/>
                  <a:pt x="4437904" y="103278"/>
                </a:cubicBezTo>
                <a:cubicBezTo>
                  <a:pt x="4441332" y="102321"/>
                  <a:pt x="4444403" y="100390"/>
                  <a:pt x="4447113" y="97478"/>
                </a:cubicBezTo>
                <a:cubicBezTo>
                  <a:pt x="4449820" y="94572"/>
                  <a:pt x="4451174" y="91089"/>
                  <a:pt x="4451174" y="87023"/>
                </a:cubicBezTo>
                <a:cubicBezTo>
                  <a:pt x="4451174" y="80328"/>
                  <a:pt x="4448806" y="75666"/>
                  <a:pt x="4444061" y="73038"/>
                </a:cubicBezTo>
                <a:cubicBezTo>
                  <a:pt x="4439319" y="70409"/>
                  <a:pt x="4431212" y="69092"/>
                  <a:pt x="4419735" y="69092"/>
                </a:cubicBezTo>
                <a:lnTo>
                  <a:pt x="4396069" y="69092"/>
                </a:lnTo>
                <a:close/>
                <a:moveTo>
                  <a:pt x="4396069" y="160532"/>
                </a:moveTo>
                <a:lnTo>
                  <a:pt x="4424398" y="160532"/>
                </a:lnTo>
                <a:cubicBezTo>
                  <a:pt x="4436591" y="160532"/>
                  <a:pt x="4444956" y="159118"/>
                  <a:pt x="4449500" y="156288"/>
                </a:cubicBezTo>
                <a:cubicBezTo>
                  <a:pt x="4454043" y="153462"/>
                  <a:pt x="4456433" y="148580"/>
                  <a:pt x="4456671" y="141646"/>
                </a:cubicBezTo>
                <a:cubicBezTo>
                  <a:pt x="4456671" y="137582"/>
                  <a:pt x="4455358" y="133816"/>
                  <a:pt x="4452729" y="130350"/>
                </a:cubicBezTo>
                <a:cubicBezTo>
                  <a:pt x="4450093" y="126886"/>
                  <a:pt x="4446667" y="124690"/>
                  <a:pt x="4442448" y="123772"/>
                </a:cubicBezTo>
                <a:cubicBezTo>
                  <a:pt x="4438225" y="122862"/>
                  <a:pt x="4431454" y="122400"/>
                  <a:pt x="4422126" y="122400"/>
                </a:cubicBezTo>
                <a:lnTo>
                  <a:pt x="4396069" y="122400"/>
                </a:lnTo>
                <a:close/>
                <a:moveTo>
                  <a:pt x="4510592" y="51283"/>
                </a:moveTo>
                <a:lnTo>
                  <a:pt x="4610521" y="51283"/>
                </a:lnTo>
                <a:lnTo>
                  <a:pt x="4610521" y="178222"/>
                </a:lnTo>
                <a:lnTo>
                  <a:pt x="4589126" y="178222"/>
                </a:lnTo>
                <a:lnTo>
                  <a:pt x="4589126" y="69092"/>
                </a:lnTo>
                <a:lnTo>
                  <a:pt x="4532109" y="69092"/>
                </a:lnTo>
                <a:lnTo>
                  <a:pt x="4532109" y="132325"/>
                </a:lnTo>
                <a:cubicBezTo>
                  <a:pt x="4532109" y="147067"/>
                  <a:pt x="4531630" y="156788"/>
                  <a:pt x="4530676" y="161490"/>
                </a:cubicBezTo>
                <a:cubicBezTo>
                  <a:pt x="4529719" y="166191"/>
                  <a:pt x="4527091" y="170299"/>
                  <a:pt x="4522788" y="173801"/>
                </a:cubicBezTo>
                <a:cubicBezTo>
                  <a:pt x="4518483" y="177304"/>
                  <a:pt x="4512270" y="179061"/>
                  <a:pt x="4504141" y="179061"/>
                </a:cubicBezTo>
                <a:cubicBezTo>
                  <a:pt x="4499122" y="179061"/>
                  <a:pt x="4493341" y="178740"/>
                  <a:pt x="4486807" y="178104"/>
                </a:cubicBezTo>
                <a:lnTo>
                  <a:pt x="4486807" y="160175"/>
                </a:lnTo>
                <a:lnTo>
                  <a:pt x="4496253" y="160175"/>
                </a:lnTo>
                <a:cubicBezTo>
                  <a:pt x="4500713" y="160175"/>
                  <a:pt x="4503900" y="159714"/>
                  <a:pt x="4505815" y="158797"/>
                </a:cubicBezTo>
                <a:cubicBezTo>
                  <a:pt x="4507726" y="157883"/>
                  <a:pt x="4509001" y="156431"/>
                  <a:pt x="4509637" y="154438"/>
                </a:cubicBezTo>
                <a:cubicBezTo>
                  <a:pt x="4510275" y="152442"/>
                  <a:pt x="4510592" y="145952"/>
                  <a:pt x="4510592" y="134954"/>
                </a:cubicBezTo>
                <a:close/>
                <a:moveTo>
                  <a:pt x="4742843" y="51283"/>
                </a:moveTo>
                <a:lnTo>
                  <a:pt x="4742843" y="178222"/>
                </a:lnTo>
                <a:lnTo>
                  <a:pt x="4721448" y="178222"/>
                </a:lnTo>
                <a:lnTo>
                  <a:pt x="4721448" y="128740"/>
                </a:lnTo>
                <a:lnTo>
                  <a:pt x="4709017" y="128740"/>
                </a:lnTo>
                <a:cubicBezTo>
                  <a:pt x="4701443" y="128740"/>
                  <a:pt x="4695808" y="129715"/>
                  <a:pt x="4692103" y="131668"/>
                </a:cubicBezTo>
                <a:cubicBezTo>
                  <a:pt x="4688400" y="133618"/>
                  <a:pt x="4682996" y="139897"/>
                  <a:pt x="4675904" y="150495"/>
                </a:cubicBezTo>
                <a:lnTo>
                  <a:pt x="4657138" y="178222"/>
                </a:lnTo>
                <a:lnTo>
                  <a:pt x="4630483" y="178222"/>
                </a:lnTo>
                <a:lnTo>
                  <a:pt x="4653671" y="144036"/>
                </a:lnTo>
                <a:cubicBezTo>
                  <a:pt x="4660766" y="133600"/>
                  <a:pt x="4667815" y="127704"/>
                  <a:pt x="4674828" y="126346"/>
                </a:cubicBezTo>
                <a:cubicBezTo>
                  <a:pt x="4662559" y="124672"/>
                  <a:pt x="4653451" y="120252"/>
                  <a:pt x="4647517" y="113077"/>
                </a:cubicBezTo>
                <a:cubicBezTo>
                  <a:pt x="4641582" y="105906"/>
                  <a:pt x="4638615" y="97658"/>
                  <a:pt x="4638615" y="88338"/>
                </a:cubicBezTo>
                <a:cubicBezTo>
                  <a:pt x="4638615" y="77340"/>
                  <a:pt x="4642500" y="68415"/>
                  <a:pt x="4650268" y="61561"/>
                </a:cubicBezTo>
                <a:cubicBezTo>
                  <a:pt x="4658037" y="54710"/>
                  <a:pt x="4669290" y="51283"/>
                  <a:pt x="4684033" y="51283"/>
                </a:cubicBezTo>
                <a:close/>
                <a:moveTo>
                  <a:pt x="4721448" y="69092"/>
                </a:moveTo>
                <a:lnTo>
                  <a:pt x="4690847" y="69092"/>
                </a:lnTo>
                <a:cubicBezTo>
                  <a:pt x="4678017" y="69092"/>
                  <a:pt x="4669751" y="71086"/>
                  <a:pt x="4666047" y="75068"/>
                </a:cubicBezTo>
                <a:cubicBezTo>
                  <a:pt x="4662342" y="79049"/>
                  <a:pt x="4660489" y="83715"/>
                  <a:pt x="4660489" y="89054"/>
                </a:cubicBezTo>
                <a:cubicBezTo>
                  <a:pt x="4660489" y="96621"/>
                  <a:pt x="4663217" y="102183"/>
                  <a:pt x="4668676" y="105729"/>
                </a:cubicBezTo>
                <a:cubicBezTo>
                  <a:pt x="4674129" y="109275"/>
                  <a:pt x="4683791" y="111050"/>
                  <a:pt x="4697658" y="111050"/>
                </a:cubicBezTo>
                <a:lnTo>
                  <a:pt x="4721448" y="111050"/>
                </a:lnTo>
                <a:close/>
                <a:moveTo>
                  <a:pt x="4763877" y="51283"/>
                </a:moveTo>
                <a:lnTo>
                  <a:pt x="4867032" y="51283"/>
                </a:lnTo>
                <a:lnTo>
                  <a:pt x="4867032" y="69092"/>
                </a:lnTo>
                <a:lnTo>
                  <a:pt x="4826153" y="69092"/>
                </a:lnTo>
                <a:lnTo>
                  <a:pt x="4826153" y="178222"/>
                </a:lnTo>
                <a:lnTo>
                  <a:pt x="4804755" y="178222"/>
                </a:lnTo>
                <a:lnTo>
                  <a:pt x="4804755" y="69092"/>
                </a:lnTo>
                <a:lnTo>
                  <a:pt x="4763877" y="69092"/>
                </a:lnTo>
                <a:close/>
                <a:moveTo>
                  <a:pt x="4887231" y="51283"/>
                </a:moveTo>
                <a:lnTo>
                  <a:pt x="4908749" y="51283"/>
                </a:lnTo>
                <a:lnTo>
                  <a:pt x="4908749" y="100887"/>
                </a:lnTo>
                <a:lnTo>
                  <a:pt x="4936000" y="100887"/>
                </a:lnTo>
                <a:cubicBezTo>
                  <a:pt x="4953766" y="100887"/>
                  <a:pt x="4967457" y="104332"/>
                  <a:pt x="4977058" y="111227"/>
                </a:cubicBezTo>
                <a:cubicBezTo>
                  <a:pt x="4986663" y="118120"/>
                  <a:pt x="4991461" y="127621"/>
                  <a:pt x="4991461" y="139735"/>
                </a:cubicBezTo>
                <a:cubicBezTo>
                  <a:pt x="4991461" y="150333"/>
                  <a:pt x="4987458" y="159398"/>
                  <a:pt x="4979449" y="166929"/>
                </a:cubicBezTo>
                <a:cubicBezTo>
                  <a:pt x="4971443" y="174457"/>
                  <a:pt x="4958633" y="178222"/>
                  <a:pt x="4941018" y="178222"/>
                </a:cubicBezTo>
                <a:lnTo>
                  <a:pt x="4887231" y="178222"/>
                </a:lnTo>
                <a:close/>
                <a:moveTo>
                  <a:pt x="4908749" y="160532"/>
                </a:moveTo>
                <a:lnTo>
                  <a:pt x="4931338" y="160532"/>
                </a:lnTo>
                <a:cubicBezTo>
                  <a:pt x="4944968" y="160532"/>
                  <a:pt x="4954687" y="158858"/>
                  <a:pt x="4960505" y="155513"/>
                </a:cubicBezTo>
                <a:cubicBezTo>
                  <a:pt x="4966323" y="152165"/>
                  <a:pt x="4969231" y="146946"/>
                  <a:pt x="4969231" y="139854"/>
                </a:cubicBezTo>
                <a:cubicBezTo>
                  <a:pt x="4969231" y="134356"/>
                  <a:pt x="4967079" y="129457"/>
                  <a:pt x="4962777" y="125151"/>
                </a:cubicBezTo>
                <a:cubicBezTo>
                  <a:pt x="4958472" y="120850"/>
                  <a:pt x="4948949" y="118696"/>
                  <a:pt x="4934207" y="118696"/>
                </a:cubicBezTo>
                <a:lnTo>
                  <a:pt x="4908749" y="118696"/>
                </a:lnTo>
                <a:close/>
                <a:moveTo>
                  <a:pt x="5076966" y="51283"/>
                </a:moveTo>
                <a:lnTo>
                  <a:pt x="5098479" y="51283"/>
                </a:lnTo>
                <a:lnTo>
                  <a:pt x="5098479" y="75309"/>
                </a:lnTo>
                <a:cubicBezTo>
                  <a:pt x="5098479" y="85667"/>
                  <a:pt x="5099098" y="93177"/>
                  <a:pt x="5100333" y="97837"/>
                </a:cubicBezTo>
                <a:cubicBezTo>
                  <a:pt x="5101572" y="102497"/>
                  <a:pt x="5104541" y="106565"/>
                  <a:pt x="5109240" y="110031"/>
                </a:cubicBezTo>
                <a:cubicBezTo>
                  <a:pt x="5113938" y="113498"/>
                  <a:pt x="5119838" y="115230"/>
                  <a:pt x="5126930" y="115230"/>
                </a:cubicBezTo>
                <a:cubicBezTo>
                  <a:pt x="5135059" y="115230"/>
                  <a:pt x="5145575" y="113080"/>
                  <a:pt x="5158484" y="108778"/>
                </a:cubicBezTo>
                <a:lnTo>
                  <a:pt x="5158484" y="51283"/>
                </a:lnTo>
                <a:lnTo>
                  <a:pt x="5180001" y="51283"/>
                </a:lnTo>
                <a:lnTo>
                  <a:pt x="5180001" y="178222"/>
                </a:lnTo>
                <a:lnTo>
                  <a:pt x="5158484" y="178222"/>
                </a:lnTo>
                <a:lnTo>
                  <a:pt x="5158484" y="127062"/>
                </a:lnTo>
                <a:cubicBezTo>
                  <a:pt x="5145257" y="131206"/>
                  <a:pt x="5132906" y="133280"/>
                  <a:pt x="5121433" y="133280"/>
                </a:cubicBezTo>
                <a:cubicBezTo>
                  <a:pt x="5111791" y="133280"/>
                  <a:pt x="5103285" y="130828"/>
                  <a:pt x="5095912" y="125928"/>
                </a:cubicBezTo>
                <a:cubicBezTo>
                  <a:pt x="5088543" y="121029"/>
                  <a:pt x="5083543" y="115032"/>
                  <a:pt x="5080911" y="107937"/>
                </a:cubicBezTo>
                <a:cubicBezTo>
                  <a:pt x="5078280" y="100847"/>
                  <a:pt x="5076966" y="93039"/>
                  <a:pt x="5076966" y="84511"/>
                </a:cubicBezTo>
                <a:close/>
                <a:moveTo>
                  <a:pt x="5299290" y="137344"/>
                </a:moveTo>
                <a:lnTo>
                  <a:pt x="5321524" y="140092"/>
                </a:lnTo>
                <a:cubicBezTo>
                  <a:pt x="5318022" y="153080"/>
                  <a:pt x="5311523" y="163160"/>
                  <a:pt x="5302041" y="170332"/>
                </a:cubicBezTo>
                <a:cubicBezTo>
                  <a:pt x="5292558" y="177506"/>
                  <a:pt x="5280445" y="181092"/>
                  <a:pt x="5265703" y="181092"/>
                </a:cubicBezTo>
                <a:cubicBezTo>
                  <a:pt x="5247138" y="181092"/>
                  <a:pt x="5232413" y="175375"/>
                  <a:pt x="5221538" y="163937"/>
                </a:cubicBezTo>
                <a:cubicBezTo>
                  <a:pt x="5210659" y="152504"/>
                  <a:pt x="5205219" y="136466"/>
                  <a:pt x="5205219" y="115827"/>
                </a:cubicBezTo>
                <a:cubicBezTo>
                  <a:pt x="5205219" y="94472"/>
                  <a:pt x="5210717" y="77895"/>
                  <a:pt x="5221715" y="66100"/>
                </a:cubicBezTo>
                <a:cubicBezTo>
                  <a:pt x="5232716" y="54311"/>
                  <a:pt x="5246979" y="48414"/>
                  <a:pt x="5264508" y="48414"/>
                </a:cubicBezTo>
                <a:cubicBezTo>
                  <a:pt x="5281481" y="48414"/>
                  <a:pt x="5295348" y="54187"/>
                  <a:pt x="5306109" y="65745"/>
                </a:cubicBezTo>
                <a:cubicBezTo>
                  <a:pt x="5316862" y="77297"/>
                  <a:pt x="5322240" y="93554"/>
                  <a:pt x="5322240" y="114514"/>
                </a:cubicBezTo>
                <a:cubicBezTo>
                  <a:pt x="5322240" y="115791"/>
                  <a:pt x="5322201" y="117703"/>
                  <a:pt x="5322122" y="120252"/>
                </a:cubicBezTo>
                <a:lnTo>
                  <a:pt x="5227457" y="120252"/>
                </a:lnTo>
                <a:cubicBezTo>
                  <a:pt x="5228256" y="134195"/>
                  <a:pt x="5232198" y="144872"/>
                  <a:pt x="5239293" y="152281"/>
                </a:cubicBezTo>
                <a:cubicBezTo>
                  <a:pt x="5246381" y="159697"/>
                  <a:pt x="5255222" y="163401"/>
                  <a:pt x="5265822" y="163401"/>
                </a:cubicBezTo>
                <a:cubicBezTo>
                  <a:pt x="5273712" y="163401"/>
                  <a:pt x="5280449" y="161331"/>
                  <a:pt x="5286028" y="157187"/>
                </a:cubicBezTo>
                <a:cubicBezTo>
                  <a:pt x="5291604" y="153040"/>
                  <a:pt x="5296025" y="146431"/>
                  <a:pt x="5299290" y="137344"/>
                </a:cubicBezTo>
                <a:close/>
                <a:moveTo>
                  <a:pt x="5228652" y="102562"/>
                </a:moveTo>
                <a:lnTo>
                  <a:pt x="5299532" y="102562"/>
                </a:lnTo>
                <a:cubicBezTo>
                  <a:pt x="5298574" y="91884"/>
                  <a:pt x="5295864" y="83874"/>
                  <a:pt x="5291404" y="78534"/>
                </a:cubicBezTo>
                <a:cubicBezTo>
                  <a:pt x="5284548" y="70252"/>
                  <a:pt x="5275665" y="66104"/>
                  <a:pt x="5264745" y="66104"/>
                </a:cubicBezTo>
                <a:cubicBezTo>
                  <a:pt x="5254867" y="66104"/>
                  <a:pt x="5246561" y="69412"/>
                  <a:pt x="5239827" y="76025"/>
                </a:cubicBezTo>
                <a:cubicBezTo>
                  <a:pt x="5233094" y="82635"/>
                  <a:pt x="5229368" y="91484"/>
                  <a:pt x="5228652" y="102562"/>
                </a:cubicBezTo>
                <a:close/>
                <a:moveTo>
                  <a:pt x="5347563" y="226869"/>
                </a:moveTo>
                <a:lnTo>
                  <a:pt x="5347563" y="51283"/>
                </a:lnTo>
                <a:lnTo>
                  <a:pt x="5367166" y="51283"/>
                </a:lnTo>
                <a:lnTo>
                  <a:pt x="5367166" y="67778"/>
                </a:lnTo>
                <a:cubicBezTo>
                  <a:pt x="5371787" y="61323"/>
                  <a:pt x="5377008" y="56481"/>
                  <a:pt x="5382825" y="53251"/>
                </a:cubicBezTo>
                <a:cubicBezTo>
                  <a:pt x="5388643" y="50027"/>
                  <a:pt x="5395691" y="48414"/>
                  <a:pt x="5403983" y="48414"/>
                </a:cubicBezTo>
                <a:cubicBezTo>
                  <a:pt x="5414819" y="48414"/>
                  <a:pt x="5424380" y="51203"/>
                  <a:pt x="5432667" y="56780"/>
                </a:cubicBezTo>
                <a:cubicBezTo>
                  <a:pt x="5440954" y="62360"/>
                  <a:pt x="5447211" y="70226"/>
                  <a:pt x="5451434" y="80385"/>
                </a:cubicBezTo>
                <a:cubicBezTo>
                  <a:pt x="5455653" y="90548"/>
                  <a:pt x="5457766" y="101683"/>
                  <a:pt x="5457766" y="113796"/>
                </a:cubicBezTo>
                <a:cubicBezTo>
                  <a:pt x="5457766" y="126786"/>
                  <a:pt x="5455437" y="138482"/>
                  <a:pt x="5450778" y="148879"/>
                </a:cubicBezTo>
                <a:cubicBezTo>
                  <a:pt x="5446116" y="159276"/>
                  <a:pt x="5439345" y="167243"/>
                  <a:pt x="5430457" y="172783"/>
                </a:cubicBezTo>
                <a:cubicBezTo>
                  <a:pt x="5421572" y="178324"/>
                  <a:pt x="5412226" y="181092"/>
                  <a:pt x="5402423" y="181092"/>
                </a:cubicBezTo>
                <a:cubicBezTo>
                  <a:pt x="5395253" y="181092"/>
                  <a:pt x="5388819" y="179576"/>
                  <a:pt x="5383120" y="176552"/>
                </a:cubicBezTo>
                <a:cubicBezTo>
                  <a:pt x="5377422" y="173524"/>
                  <a:pt x="5372742" y="169698"/>
                  <a:pt x="5369077" y="165075"/>
                </a:cubicBezTo>
                <a:lnTo>
                  <a:pt x="5369077" y="226869"/>
                </a:lnTo>
                <a:close/>
                <a:moveTo>
                  <a:pt x="5367046" y="115471"/>
                </a:moveTo>
                <a:cubicBezTo>
                  <a:pt x="5367046" y="131803"/>
                  <a:pt x="5370355" y="143879"/>
                  <a:pt x="5376967" y="151687"/>
                </a:cubicBezTo>
                <a:cubicBezTo>
                  <a:pt x="5383582" y="159495"/>
                  <a:pt x="5391588" y="163401"/>
                  <a:pt x="5400991" y="163401"/>
                </a:cubicBezTo>
                <a:cubicBezTo>
                  <a:pt x="5410553" y="163401"/>
                  <a:pt x="5418743" y="159359"/>
                  <a:pt x="5425554" y="151269"/>
                </a:cubicBezTo>
                <a:cubicBezTo>
                  <a:pt x="5432365" y="143180"/>
                  <a:pt x="5435773" y="130651"/>
                  <a:pt x="5435773" y="113678"/>
                </a:cubicBezTo>
                <a:cubicBezTo>
                  <a:pt x="5435773" y="97503"/>
                  <a:pt x="5432447" y="85389"/>
                  <a:pt x="5425795" y="77340"/>
                </a:cubicBezTo>
                <a:cubicBezTo>
                  <a:pt x="5419138" y="69290"/>
                  <a:pt x="5411190" y="65265"/>
                  <a:pt x="5401945" y="65265"/>
                </a:cubicBezTo>
                <a:cubicBezTo>
                  <a:pt x="5392783" y="65265"/>
                  <a:pt x="5384675" y="69549"/>
                  <a:pt x="5377623" y="78113"/>
                </a:cubicBezTo>
                <a:cubicBezTo>
                  <a:pt x="5370574" y="86686"/>
                  <a:pt x="5367046" y="99138"/>
                  <a:pt x="5367046" y="115471"/>
                </a:cubicBezTo>
                <a:close/>
                <a:moveTo>
                  <a:pt x="5570604" y="137344"/>
                </a:moveTo>
                <a:lnTo>
                  <a:pt x="5592838" y="140092"/>
                </a:lnTo>
                <a:cubicBezTo>
                  <a:pt x="5589335" y="153080"/>
                  <a:pt x="5582837" y="163160"/>
                  <a:pt x="5573355" y="170332"/>
                </a:cubicBezTo>
                <a:cubicBezTo>
                  <a:pt x="5563873" y="177506"/>
                  <a:pt x="5551759" y="181092"/>
                  <a:pt x="5537017" y="181092"/>
                </a:cubicBezTo>
                <a:cubicBezTo>
                  <a:pt x="5518452" y="181092"/>
                  <a:pt x="5503727" y="175375"/>
                  <a:pt x="5492853" y="163937"/>
                </a:cubicBezTo>
                <a:cubicBezTo>
                  <a:pt x="5481972" y="152504"/>
                  <a:pt x="5476533" y="136466"/>
                  <a:pt x="5476533" y="115827"/>
                </a:cubicBezTo>
                <a:cubicBezTo>
                  <a:pt x="5476533" y="94472"/>
                  <a:pt x="5482031" y="77895"/>
                  <a:pt x="5493029" y="66100"/>
                </a:cubicBezTo>
                <a:cubicBezTo>
                  <a:pt x="5504030" y="54311"/>
                  <a:pt x="5518293" y="48414"/>
                  <a:pt x="5535822" y="48414"/>
                </a:cubicBezTo>
                <a:cubicBezTo>
                  <a:pt x="5552795" y="48414"/>
                  <a:pt x="5566662" y="54187"/>
                  <a:pt x="5577423" y="65745"/>
                </a:cubicBezTo>
                <a:cubicBezTo>
                  <a:pt x="5588176" y="77297"/>
                  <a:pt x="5593555" y="93554"/>
                  <a:pt x="5593555" y="114514"/>
                </a:cubicBezTo>
                <a:cubicBezTo>
                  <a:pt x="5593555" y="115791"/>
                  <a:pt x="5593515" y="117703"/>
                  <a:pt x="5593436" y="120252"/>
                </a:cubicBezTo>
                <a:lnTo>
                  <a:pt x="5498770" y="120252"/>
                </a:lnTo>
                <a:cubicBezTo>
                  <a:pt x="5499569" y="134195"/>
                  <a:pt x="5503512" y="144872"/>
                  <a:pt x="5510603" y="152281"/>
                </a:cubicBezTo>
                <a:cubicBezTo>
                  <a:pt x="5517696" y="159697"/>
                  <a:pt x="5526537" y="163401"/>
                  <a:pt x="5537136" y="163401"/>
                </a:cubicBezTo>
                <a:cubicBezTo>
                  <a:pt x="5545027" y="163401"/>
                  <a:pt x="5551763" y="161331"/>
                  <a:pt x="5557343" y="157187"/>
                </a:cubicBezTo>
                <a:cubicBezTo>
                  <a:pt x="5562918" y="153040"/>
                  <a:pt x="5567339" y="146431"/>
                  <a:pt x="5570604" y="137344"/>
                </a:cubicBezTo>
                <a:close/>
                <a:moveTo>
                  <a:pt x="5499966" y="102562"/>
                </a:moveTo>
                <a:lnTo>
                  <a:pt x="5570845" y="102562"/>
                </a:lnTo>
                <a:cubicBezTo>
                  <a:pt x="5569888" y="91884"/>
                  <a:pt x="5567178" y="83874"/>
                  <a:pt x="5562718" y="78534"/>
                </a:cubicBezTo>
                <a:cubicBezTo>
                  <a:pt x="5555862" y="70252"/>
                  <a:pt x="5546978" y="66104"/>
                  <a:pt x="5536059" y="66104"/>
                </a:cubicBezTo>
                <a:cubicBezTo>
                  <a:pt x="5526181" y="66104"/>
                  <a:pt x="5517875" y="69412"/>
                  <a:pt x="5511140" y="76025"/>
                </a:cubicBezTo>
                <a:cubicBezTo>
                  <a:pt x="5504408" y="82635"/>
                  <a:pt x="5500682" y="91484"/>
                  <a:pt x="5499966" y="102562"/>
                </a:cubicBezTo>
                <a:close/>
                <a:moveTo>
                  <a:pt x="5641819" y="120850"/>
                </a:moveTo>
                <a:lnTo>
                  <a:pt x="5641819" y="103994"/>
                </a:lnTo>
                <a:cubicBezTo>
                  <a:pt x="5650906" y="103912"/>
                  <a:pt x="5657101" y="103555"/>
                  <a:pt x="5660410" y="102917"/>
                </a:cubicBezTo>
                <a:cubicBezTo>
                  <a:pt x="5663716" y="102280"/>
                  <a:pt x="5666843" y="100368"/>
                  <a:pt x="5669795" y="97183"/>
                </a:cubicBezTo>
                <a:cubicBezTo>
                  <a:pt x="5672744" y="93993"/>
                  <a:pt x="5674216" y="90012"/>
                  <a:pt x="5674216" y="85227"/>
                </a:cubicBezTo>
                <a:cubicBezTo>
                  <a:pt x="5674216" y="79410"/>
                  <a:pt x="5672283" y="74769"/>
                  <a:pt x="5668417" y="71302"/>
                </a:cubicBezTo>
                <a:cubicBezTo>
                  <a:pt x="5664550" y="67836"/>
                  <a:pt x="5659550" y="66104"/>
                  <a:pt x="5653420" y="66104"/>
                </a:cubicBezTo>
                <a:cubicBezTo>
                  <a:pt x="5641305" y="66104"/>
                  <a:pt x="5632816" y="73239"/>
                  <a:pt x="5627952" y="87502"/>
                </a:cubicBezTo>
                <a:lnTo>
                  <a:pt x="5607516" y="84150"/>
                </a:lnTo>
                <a:cubicBezTo>
                  <a:pt x="5613891" y="60325"/>
                  <a:pt x="5629274" y="48414"/>
                  <a:pt x="5653657" y="48414"/>
                </a:cubicBezTo>
                <a:cubicBezTo>
                  <a:pt x="5667203" y="48414"/>
                  <a:pt x="5677820" y="52117"/>
                  <a:pt x="5685510" y="59530"/>
                </a:cubicBezTo>
                <a:cubicBezTo>
                  <a:pt x="5693203" y="66943"/>
                  <a:pt x="5697044" y="75784"/>
                  <a:pt x="5697044" y="86062"/>
                </a:cubicBezTo>
                <a:cubicBezTo>
                  <a:pt x="5697044" y="96423"/>
                  <a:pt x="5692025" y="104671"/>
                  <a:pt x="5681985" y="110809"/>
                </a:cubicBezTo>
                <a:cubicBezTo>
                  <a:pt x="5688361" y="114236"/>
                  <a:pt x="5693141" y="118596"/>
                  <a:pt x="5696328" y="123898"/>
                </a:cubicBezTo>
                <a:cubicBezTo>
                  <a:pt x="5699517" y="129197"/>
                  <a:pt x="5701108" y="135469"/>
                  <a:pt x="5701108" y="142723"/>
                </a:cubicBezTo>
                <a:cubicBezTo>
                  <a:pt x="5701108" y="154117"/>
                  <a:pt x="5696965" y="163362"/>
                  <a:pt x="5688681" y="170450"/>
                </a:cubicBezTo>
                <a:cubicBezTo>
                  <a:pt x="5680391" y="177545"/>
                  <a:pt x="5668795" y="181092"/>
                  <a:pt x="5653895" y="181092"/>
                </a:cubicBezTo>
                <a:cubicBezTo>
                  <a:pt x="5624972" y="181092"/>
                  <a:pt x="5608192" y="168222"/>
                  <a:pt x="5603570" y="142482"/>
                </a:cubicBezTo>
                <a:lnTo>
                  <a:pt x="5623773" y="138180"/>
                </a:lnTo>
                <a:cubicBezTo>
                  <a:pt x="5625602" y="146312"/>
                  <a:pt x="5629332" y="152605"/>
                  <a:pt x="5634948" y="157065"/>
                </a:cubicBezTo>
                <a:cubicBezTo>
                  <a:pt x="5640564" y="161525"/>
                  <a:pt x="5647004" y="163758"/>
                  <a:pt x="5654254" y="163758"/>
                </a:cubicBezTo>
                <a:cubicBezTo>
                  <a:pt x="5661505" y="163758"/>
                  <a:pt x="5667538" y="161710"/>
                  <a:pt x="5672362" y="157601"/>
                </a:cubicBezTo>
                <a:cubicBezTo>
                  <a:pt x="5677183" y="153502"/>
                  <a:pt x="5679594" y="148263"/>
                  <a:pt x="5679594" y="141883"/>
                </a:cubicBezTo>
                <a:cubicBezTo>
                  <a:pt x="5679594" y="136948"/>
                  <a:pt x="5678080" y="132639"/>
                  <a:pt x="5675052" y="128974"/>
                </a:cubicBezTo>
                <a:cubicBezTo>
                  <a:pt x="5672028" y="125310"/>
                  <a:pt x="5668798" y="123020"/>
                  <a:pt x="5665372" y="122102"/>
                </a:cubicBezTo>
                <a:cubicBezTo>
                  <a:pt x="5661944" y="121188"/>
                  <a:pt x="5655727" y="120730"/>
                  <a:pt x="5646719" y="120730"/>
                </a:cubicBezTo>
                <a:cubicBezTo>
                  <a:pt x="5646003" y="120730"/>
                  <a:pt x="5644368" y="120766"/>
                  <a:pt x="5641819" y="120850"/>
                </a:cubicBezTo>
                <a:close/>
                <a:moveTo>
                  <a:pt x="5921763" y="116784"/>
                </a:moveTo>
                <a:lnTo>
                  <a:pt x="5944951" y="122642"/>
                </a:lnTo>
                <a:cubicBezTo>
                  <a:pt x="5940091" y="141689"/>
                  <a:pt x="5931346" y="156211"/>
                  <a:pt x="5918718" y="166213"/>
                </a:cubicBezTo>
                <a:cubicBezTo>
                  <a:pt x="5906085" y="176210"/>
                  <a:pt x="5890644" y="181210"/>
                  <a:pt x="5872400" y="181210"/>
                </a:cubicBezTo>
                <a:cubicBezTo>
                  <a:pt x="5853511" y="181210"/>
                  <a:pt x="5838150" y="177369"/>
                  <a:pt x="5826320" y="169676"/>
                </a:cubicBezTo>
                <a:cubicBezTo>
                  <a:pt x="5814486" y="161986"/>
                  <a:pt x="5805483" y="150851"/>
                  <a:pt x="5799306" y="136267"/>
                </a:cubicBezTo>
                <a:cubicBezTo>
                  <a:pt x="5793132" y="121684"/>
                  <a:pt x="5790043" y="106028"/>
                  <a:pt x="5790043" y="89295"/>
                </a:cubicBezTo>
                <a:cubicBezTo>
                  <a:pt x="5790043" y="71043"/>
                  <a:pt x="5793528" y="55127"/>
                  <a:pt x="5800501" y="41537"/>
                </a:cubicBezTo>
                <a:cubicBezTo>
                  <a:pt x="5807475" y="27952"/>
                  <a:pt x="5817396" y="17630"/>
                  <a:pt x="5830266" y="10581"/>
                </a:cubicBezTo>
                <a:cubicBezTo>
                  <a:pt x="5843136" y="3529"/>
                  <a:pt x="5857298" y="0"/>
                  <a:pt x="5872756" y="0"/>
                </a:cubicBezTo>
                <a:cubicBezTo>
                  <a:pt x="5890285" y="0"/>
                  <a:pt x="5905027" y="4468"/>
                  <a:pt x="5916983" y="13392"/>
                </a:cubicBezTo>
                <a:cubicBezTo>
                  <a:pt x="5928937" y="22317"/>
                  <a:pt x="5937265" y="34867"/>
                  <a:pt x="5941963" y="51045"/>
                </a:cubicBezTo>
                <a:lnTo>
                  <a:pt x="5919135" y="56420"/>
                </a:lnTo>
                <a:cubicBezTo>
                  <a:pt x="5915071" y="43672"/>
                  <a:pt x="5909173" y="34384"/>
                  <a:pt x="5901440" y="28570"/>
                </a:cubicBezTo>
                <a:cubicBezTo>
                  <a:pt x="5893711" y="22752"/>
                  <a:pt x="5883992" y="19844"/>
                  <a:pt x="5872278" y="19844"/>
                </a:cubicBezTo>
                <a:cubicBezTo>
                  <a:pt x="5858813" y="19844"/>
                  <a:pt x="5847556" y="23070"/>
                  <a:pt x="5838513" y="29524"/>
                </a:cubicBezTo>
                <a:cubicBezTo>
                  <a:pt x="5829463" y="35983"/>
                  <a:pt x="5823112" y="44649"/>
                  <a:pt x="5819445" y="55523"/>
                </a:cubicBezTo>
                <a:cubicBezTo>
                  <a:pt x="5815779" y="66402"/>
                  <a:pt x="5813947" y="77620"/>
                  <a:pt x="5813947" y="89176"/>
                </a:cubicBezTo>
                <a:cubicBezTo>
                  <a:pt x="5813947" y="104073"/>
                  <a:pt x="5816118" y="117087"/>
                  <a:pt x="5820463" y="128200"/>
                </a:cubicBezTo>
                <a:cubicBezTo>
                  <a:pt x="5824805" y="139313"/>
                  <a:pt x="5831558" y="147622"/>
                  <a:pt x="5840719" y="153119"/>
                </a:cubicBezTo>
                <a:cubicBezTo>
                  <a:pt x="5849885" y="158621"/>
                  <a:pt x="5859807" y="161370"/>
                  <a:pt x="5870484" y="161370"/>
                </a:cubicBezTo>
                <a:cubicBezTo>
                  <a:pt x="5883474" y="161370"/>
                  <a:pt x="5894468" y="157623"/>
                  <a:pt x="5903475" y="150132"/>
                </a:cubicBezTo>
                <a:cubicBezTo>
                  <a:pt x="5912478" y="142640"/>
                  <a:pt x="5918574" y="131527"/>
                  <a:pt x="5921763" y="116784"/>
                </a:cubicBezTo>
                <a:close/>
                <a:moveTo>
                  <a:pt x="6057671" y="137344"/>
                </a:moveTo>
                <a:lnTo>
                  <a:pt x="6079903" y="140092"/>
                </a:lnTo>
                <a:cubicBezTo>
                  <a:pt x="6076397" y="153080"/>
                  <a:pt x="6069904" y="163160"/>
                  <a:pt x="6060421" y="170332"/>
                </a:cubicBezTo>
                <a:cubicBezTo>
                  <a:pt x="6050935" y="177506"/>
                  <a:pt x="6038824" y="181092"/>
                  <a:pt x="6024082" y="181092"/>
                </a:cubicBezTo>
                <a:cubicBezTo>
                  <a:pt x="6005513" y="181092"/>
                  <a:pt x="5990792" y="175375"/>
                  <a:pt x="5979918" y="163937"/>
                </a:cubicBezTo>
                <a:cubicBezTo>
                  <a:pt x="5969039" y="152504"/>
                  <a:pt x="5963598" y="136466"/>
                  <a:pt x="5963598" y="115827"/>
                </a:cubicBezTo>
                <a:cubicBezTo>
                  <a:pt x="5963598" y="94472"/>
                  <a:pt x="5969096" y="77895"/>
                  <a:pt x="5980095" y="66100"/>
                </a:cubicBezTo>
                <a:cubicBezTo>
                  <a:pt x="5991092" y="54311"/>
                  <a:pt x="6005356" y="48414"/>
                  <a:pt x="6022886" y="48414"/>
                </a:cubicBezTo>
                <a:cubicBezTo>
                  <a:pt x="6039861" y="48414"/>
                  <a:pt x="6053729" y="54187"/>
                  <a:pt x="6064485" y="65745"/>
                </a:cubicBezTo>
                <a:cubicBezTo>
                  <a:pt x="6075241" y="77297"/>
                  <a:pt x="6080620" y="93554"/>
                  <a:pt x="6080620" y="114514"/>
                </a:cubicBezTo>
                <a:cubicBezTo>
                  <a:pt x="6080620" y="115791"/>
                  <a:pt x="6080581" y="117703"/>
                  <a:pt x="6080502" y="120252"/>
                </a:cubicBezTo>
                <a:lnTo>
                  <a:pt x="5985836" y="120252"/>
                </a:lnTo>
                <a:cubicBezTo>
                  <a:pt x="5986632" y="134195"/>
                  <a:pt x="5990577" y="144872"/>
                  <a:pt x="5997669" y="152281"/>
                </a:cubicBezTo>
                <a:cubicBezTo>
                  <a:pt x="6004757" y="159697"/>
                  <a:pt x="6013603" y="163401"/>
                  <a:pt x="6024201" y="163401"/>
                </a:cubicBezTo>
                <a:cubicBezTo>
                  <a:pt x="6032092" y="163401"/>
                  <a:pt x="6038828" y="161331"/>
                  <a:pt x="6044405" y="157187"/>
                </a:cubicBezTo>
                <a:cubicBezTo>
                  <a:pt x="6049985" y="153040"/>
                  <a:pt x="6054405" y="146431"/>
                  <a:pt x="6057671" y="137344"/>
                </a:cubicBezTo>
                <a:close/>
                <a:moveTo>
                  <a:pt x="5987031" y="102562"/>
                </a:moveTo>
                <a:lnTo>
                  <a:pt x="6057908" y="102562"/>
                </a:lnTo>
                <a:cubicBezTo>
                  <a:pt x="6056953" y="91884"/>
                  <a:pt x="6054243" y="83874"/>
                  <a:pt x="6049783" y="78534"/>
                </a:cubicBezTo>
                <a:cubicBezTo>
                  <a:pt x="6042929" y="70252"/>
                  <a:pt x="6034044" y="66104"/>
                  <a:pt x="6023124" y="66104"/>
                </a:cubicBezTo>
                <a:cubicBezTo>
                  <a:pt x="6013242" y="66104"/>
                  <a:pt x="6004942" y="69412"/>
                  <a:pt x="5998206" y="76025"/>
                </a:cubicBezTo>
                <a:cubicBezTo>
                  <a:pt x="5991470" y="82635"/>
                  <a:pt x="5987748" y="91484"/>
                  <a:pt x="5987031" y="102562"/>
                </a:cubicBezTo>
                <a:close/>
                <a:moveTo>
                  <a:pt x="6107037" y="51283"/>
                </a:moveTo>
                <a:lnTo>
                  <a:pt x="6156642" y="51283"/>
                </a:lnTo>
                <a:cubicBezTo>
                  <a:pt x="6168835" y="51283"/>
                  <a:pt x="6177899" y="52298"/>
                  <a:pt x="6183836" y="54329"/>
                </a:cubicBezTo>
                <a:cubicBezTo>
                  <a:pt x="6189772" y="56359"/>
                  <a:pt x="6194874" y="60088"/>
                  <a:pt x="6199136" y="65503"/>
                </a:cubicBezTo>
                <a:cubicBezTo>
                  <a:pt x="6203402" y="70925"/>
                  <a:pt x="6205533" y="77418"/>
                  <a:pt x="6205533" y="84990"/>
                </a:cubicBezTo>
                <a:cubicBezTo>
                  <a:pt x="6205533" y="91045"/>
                  <a:pt x="6204277" y="96326"/>
                  <a:pt x="6201768" y="100830"/>
                </a:cubicBezTo>
                <a:cubicBezTo>
                  <a:pt x="6199258" y="105329"/>
                  <a:pt x="6195489" y="109098"/>
                  <a:pt x="6190471" y="112122"/>
                </a:cubicBezTo>
                <a:cubicBezTo>
                  <a:pt x="6196446" y="114118"/>
                  <a:pt x="6201407" y="117840"/>
                  <a:pt x="6205353" y="123301"/>
                </a:cubicBezTo>
                <a:cubicBezTo>
                  <a:pt x="6209295" y="128758"/>
                  <a:pt x="6211269" y="135231"/>
                  <a:pt x="6211269" y="142723"/>
                </a:cubicBezTo>
                <a:cubicBezTo>
                  <a:pt x="6210472" y="154754"/>
                  <a:pt x="6206171" y="163678"/>
                  <a:pt x="6198362" y="169496"/>
                </a:cubicBezTo>
                <a:cubicBezTo>
                  <a:pt x="6190554" y="175314"/>
                  <a:pt x="6179196" y="178222"/>
                  <a:pt x="6164295" y="178222"/>
                </a:cubicBezTo>
                <a:lnTo>
                  <a:pt x="6107037" y="178222"/>
                </a:lnTo>
                <a:close/>
                <a:moveTo>
                  <a:pt x="6128554" y="104711"/>
                </a:moveTo>
                <a:lnTo>
                  <a:pt x="6151505" y="104711"/>
                </a:lnTo>
                <a:cubicBezTo>
                  <a:pt x="6160666" y="104711"/>
                  <a:pt x="6166963" y="104232"/>
                  <a:pt x="6170390" y="103278"/>
                </a:cubicBezTo>
                <a:cubicBezTo>
                  <a:pt x="6173818" y="102321"/>
                  <a:pt x="6176885" y="100390"/>
                  <a:pt x="6179595" y="97478"/>
                </a:cubicBezTo>
                <a:cubicBezTo>
                  <a:pt x="6182306" y="94572"/>
                  <a:pt x="6183660" y="91089"/>
                  <a:pt x="6183660" y="87023"/>
                </a:cubicBezTo>
                <a:cubicBezTo>
                  <a:pt x="6183660" y="80328"/>
                  <a:pt x="6181288" y="75666"/>
                  <a:pt x="6176545" y="73038"/>
                </a:cubicBezTo>
                <a:cubicBezTo>
                  <a:pt x="6171805" y="70409"/>
                  <a:pt x="6163698" y="69092"/>
                  <a:pt x="6152221" y="69092"/>
                </a:cubicBezTo>
                <a:lnTo>
                  <a:pt x="6128554" y="69092"/>
                </a:lnTo>
                <a:close/>
                <a:moveTo>
                  <a:pt x="6128554" y="160532"/>
                </a:moveTo>
                <a:lnTo>
                  <a:pt x="6156883" y="160532"/>
                </a:lnTo>
                <a:cubicBezTo>
                  <a:pt x="6169077" y="160532"/>
                  <a:pt x="6177442" y="159118"/>
                  <a:pt x="6181986" y="156288"/>
                </a:cubicBezTo>
                <a:cubicBezTo>
                  <a:pt x="6186529" y="153462"/>
                  <a:pt x="6188915" y="148580"/>
                  <a:pt x="6189156" y="141646"/>
                </a:cubicBezTo>
                <a:cubicBezTo>
                  <a:pt x="6189156" y="137582"/>
                  <a:pt x="6187843" y="133816"/>
                  <a:pt x="6185211" y="130350"/>
                </a:cubicBezTo>
                <a:cubicBezTo>
                  <a:pt x="6182579" y="126886"/>
                  <a:pt x="6179153" y="124690"/>
                  <a:pt x="6174930" y="123772"/>
                </a:cubicBezTo>
                <a:cubicBezTo>
                  <a:pt x="6170710" y="122862"/>
                  <a:pt x="6163935" y="122400"/>
                  <a:pt x="6154611" y="122400"/>
                </a:cubicBezTo>
                <a:lnTo>
                  <a:pt x="6128554" y="122400"/>
                </a:lnTo>
                <a:close/>
                <a:moveTo>
                  <a:pt x="6321169" y="137344"/>
                </a:moveTo>
                <a:lnTo>
                  <a:pt x="6343402" y="140092"/>
                </a:lnTo>
                <a:cubicBezTo>
                  <a:pt x="6339899" y="153080"/>
                  <a:pt x="6333402" y="163160"/>
                  <a:pt x="6323918" y="170332"/>
                </a:cubicBezTo>
                <a:cubicBezTo>
                  <a:pt x="6314437" y="177506"/>
                  <a:pt x="6302322" y="181092"/>
                  <a:pt x="6287580" y="181092"/>
                </a:cubicBezTo>
                <a:cubicBezTo>
                  <a:pt x="6269016" y="181092"/>
                  <a:pt x="6254291" y="175375"/>
                  <a:pt x="6243416" y="163937"/>
                </a:cubicBezTo>
                <a:cubicBezTo>
                  <a:pt x="6232537" y="152504"/>
                  <a:pt x="6227098" y="136466"/>
                  <a:pt x="6227098" y="115827"/>
                </a:cubicBezTo>
                <a:cubicBezTo>
                  <a:pt x="6227098" y="94472"/>
                  <a:pt x="6232595" y="77895"/>
                  <a:pt x="6243592" y="66100"/>
                </a:cubicBezTo>
                <a:cubicBezTo>
                  <a:pt x="6254595" y="54311"/>
                  <a:pt x="6268857" y="48414"/>
                  <a:pt x="6286385" y="48414"/>
                </a:cubicBezTo>
                <a:cubicBezTo>
                  <a:pt x="6303360" y="48414"/>
                  <a:pt x="6317227" y="54187"/>
                  <a:pt x="6327986" y="65745"/>
                </a:cubicBezTo>
                <a:cubicBezTo>
                  <a:pt x="6338741" y="77297"/>
                  <a:pt x="6344118" y="93554"/>
                  <a:pt x="6344118" y="114514"/>
                </a:cubicBezTo>
                <a:cubicBezTo>
                  <a:pt x="6344118" y="115791"/>
                  <a:pt x="6344082" y="117703"/>
                  <a:pt x="6344000" y="120252"/>
                </a:cubicBezTo>
                <a:lnTo>
                  <a:pt x="6249334" y="120252"/>
                </a:lnTo>
                <a:cubicBezTo>
                  <a:pt x="6250133" y="134195"/>
                  <a:pt x="6254075" y="144872"/>
                  <a:pt x="6261170" y="152281"/>
                </a:cubicBezTo>
                <a:cubicBezTo>
                  <a:pt x="6268260" y="159697"/>
                  <a:pt x="6277101" y="163401"/>
                  <a:pt x="6287700" y="163401"/>
                </a:cubicBezTo>
                <a:cubicBezTo>
                  <a:pt x="6295590" y="163401"/>
                  <a:pt x="6302326" y="161331"/>
                  <a:pt x="6307906" y="157187"/>
                </a:cubicBezTo>
                <a:cubicBezTo>
                  <a:pt x="6313483" y="153040"/>
                  <a:pt x="6317904" y="146431"/>
                  <a:pt x="6321169" y="137344"/>
                </a:cubicBezTo>
                <a:close/>
                <a:moveTo>
                  <a:pt x="6250529" y="102562"/>
                </a:moveTo>
                <a:lnTo>
                  <a:pt x="6321411" y="102562"/>
                </a:lnTo>
                <a:cubicBezTo>
                  <a:pt x="6320453" y="91884"/>
                  <a:pt x="6317741" y="83874"/>
                  <a:pt x="6313281" y="78534"/>
                </a:cubicBezTo>
                <a:cubicBezTo>
                  <a:pt x="6306427" y="70252"/>
                  <a:pt x="6297542" y="66104"/>
                  <a:pt x="6286622" y="66104"/>
                </a:cubicBezTo>
                <a:cubicBezTo>
                  <a:pt x="6276745" y="66104"/>
                  <a:pt x="6268440" y="69412"/>
                  <a:pt x="6261704" y="76025"/>
                </a:cubicBezTo>
                <a:cubicBezTo>
                  <a:pt x="6254972" y="82635"/>
                  <a:pt x="6251245" y="91484"/>
                  <a:pt x="6250529" y="102562"/>
                </a:cubicBezTo>
                <a:close/>
                <a:moveTo>
                  <a:pt x="6370420" y="226869"/>
                </a:moveTo>
                <a:lnTo>
                  <a:pt x="6370420" y="51283"/>
                </a:lnTo>
                <a:lnTo>
                  <a:pt x="6390022" y="51283"/>
                </a:lnTo>
                <a:lnTo>
                  <a:pt x="6390022" y="67778"/>
                </a:lnTo>
                <a:cubicBezTo>
                  <a:pt x="6394645" y="61323"/>
                  <a:pt x="6399865" y="56481"/>
                  <a:pt x="6405682" y="53251"/>
                </a:cubicBezTo>
                <a:cubicBezTo>
                  <a:pt x="6411501" y="50027"/>
                  <a:pt x="6418549" y="48414"/>
                  <a:pt x="6426839" y="48414"/>
                </a:cubicBezTo>
                <a:cubicBezTo>
                  <a:pt x="6437675" y="48414"/>
                  <a:pt x="6447237" y="51203"/>
                  <a:pt x="6455524" y="56780"/>
                </a:cubicBezTo>
                <a:cubicBezTo>
                  <a:pt x="6463812" y="62360"/>
                  <a:pt x="6470068" y="70226"/>
                  <a:pt x="6474291" y="80385"/>
                </a:cubicBezTo>
                <a:cubicBezTo>
                  <a:pt x="6478511" y="90548"/>
                  <a:pt x="6480624" y="101683"/>
                  <a:pt x="6480624" y="113796"/>
                </a:cubicBezTo>
                <a:cubicBezTo>
                  <a:pt x="6480624" y="126786"/>
                  <a:pt x="6478295" y="138482"/>
                  <a:pt x="6473636" y="148879"/>
                </a:cubicBezTo>
                <a:cubicBezTo>
                  <a:pt x="6468974" y="159276"/>
                  <a:pt x="6462203" y="167243"/>
                  <a:pt x="6453314" y="172783"/>
                </a:cubicBezTo>
                <a:cubicBezTo>
                  <a:pt x="6444429" y="178324"/>
                  <a:pt x="6435083" y="181092"/>
                  <a:pt x="6425281" y="181092"/>
                </a:cubicBezTo>
                <a:cubicBezTo>
                  <a:pt x="6418110" y="181092"/>
                  <a:pt x="6411676" y="179576"/>
                  <a:pt x="6405977" y="176552"/>
                </a:cubicBezTo>
                <a:cubicBezTo>
                  <a:pt x="6400283" y="173524"/>
                  <a:pt x="6395599" y="169698"/>
                  <a:pt x="6391934" y="165075"/>
                </a:cubicBezTo>
                <a:lnTo>
                  <a:pt x="6391934" y="226869"/>
                </a:lnTo>
                <a:close/>
                <a:moveTo>
                  <a:pt x="6389904" y="115471"/>
                </a:moveTo>
                <a:cubicBezTo>
                  <a:pt x="6389904" y="131803"/>
                  <a:pt x="6393213" y="143879"/>
                  <a:pt x="6399825" y="151687"/>
                </a:cubicBezTo>
                <a:cubicBezTo>
                  <a:pt x="6406438" y="159495"/>
                  <a:pt x="6414445" y="163401"/>
                  <a:pt x="6423847" y="163401"/>
                </a:cubicBezTo>
                <a:cubicBezTo>
                  <a:pt x="6433409" y="163401"/>
                  <a:pt x="6441600" y="159359"/>
                  <a:pt x="6448411" y="151269"/>
                </a:cubicBezTo>
                <a:cubicBezTo>
                  <a:pt x="6455221" y="143180"/>
                  <a:pt x="6458631" y="130651"/>
                  <a:pt x="6458631" y="113678"/>
                </a:cubicBezTo>
                <a:cubicBezTo>
                  <a:pt x="6458631" y="97503"/>
                  <a:pt x="6455305" y="85389"/>
                  <a:pt x="6448652" y="77340"/>
                </a:cubicBezTo>
                <a:cubicBezTo>
                  <a:pt x="6441996" y="69290"/>
                  <a:pt x="6434047" y="65265"/>
                  <a:pt x="6424802" y="65265"/>
                </a:cubicBezTo>
                <a:cubicBezTo>
                  <a:pt x="6415639" y="65265"/>
                  <a:pt x="6407533" y="69549"/>
                  <a:pt x="6400480" y="78113"/>
                </a:cubicBezTo>
                <a:cubicBezTo>
                  <a:pt x="6393431" y="86686"/>
                  <a:pt x="6389904" y="99138"/>
                  <a:pt x="6389904" y="115471"/>
                </a:cubicBezTo>
                <a:close/>
                <a:moveTo>
                  <a:pt x="6505460" y="51283"/>
                </a:moveTo>
                <a:lnTo>
                  <a:pt x="6526974" y="51283"/>
                </a:lnTo>
                <a:lnTo>
                  <a:pt x="6526974" y="104112"/>
                </a:lnTo>
                <a:lnTo>
                  <a:pt x="6586622" y="104112"/>
                </a:lnTo>
                <a:lnTo>
                  <a:pt x="6586622" y="51283"/>
                </a:lnTo>
                <a:lnTo>
                  <a:pt x="6608136" y="51283"/>
                </a:lnTo>
                <a:lnTo>
                  <a:pt x="6608136" y="178222"/>
                </a:lnTo>
                <a:lnTo>
                  <a:pt x="6586622" y="178222"/>
                </a:lnTo>
                <a:lnTo>
                  <a:pt x="6586622" y="121922"/>
                </a:lnTo>
                <a:lnTo>
                  <a:pt x="6526974" y="121922"/>
                </a:lnTo>
                <a:lnTo>
                  <a:pt x="6526974" y="178222"/>
                </a:lnTo>
                <a:lnTo>
                  <a:pt x="6505460" y="178222"/>
                </a:lnTo>
                <a:close/>
                <a:moveTo>
                  <a:pt x="6761376" y="51283"/>
                </a:moveTo>
                <a:lnTo>
                  <a:pt x="6782890" y="51283"/>
                </a:lnTo>
                <a:lnTo>
                  <a:pt x="6782890" y="178222"/>
                </a:lnTo>
                <a:lnTo>
                  <a:pt x="6761376" y="178222"/>
                </a:lnTo>
                <a:close/>
                <a:moveTo>
                  <a:pt x="6641008" y="51283"/>
                </a:moveTo>
                <a:lnTo>
                  <a:pt x="6662525" y="51283"/>
                </a:lnTo>
                <a:lnTo>
                  <a:pt x="6662525" y="100887"/>
                </a:lnTo>
                <a:lnTo>
                  <a:pt x="6689777" y="100887"/>
                </a:lnTo>
                <a:cubicBezTo>
                  <a:pt x="6707546" y="100887"/>
                  <a:pt x="6721233" y="104332"/>
                  <a:pt x="6730835" y="111227"/>
                </a:cubicBezTo>
                <a:cubicBezTo>
                  <a:pt x="6740440" y="118120"/>
                  <a:pt x="6745238" y="127621"/>
                  <a:pt x="6745238" y="139735"/>
                </a:cubicBezTo>
                <a:cubicBezTo>
                  <a:pt x="6745238" y="150333"/>
                  <a:pt x="6741234" y="159398"/>
                  <a:pt x="6733225" y="166929"/>
                </a:cubicBezTo>
                <a:cubicBezTo>
                  <a:pt x="6725219" y="174457"/>
                  <a:pt x="6712410" y="178222"/>
                  <a:pt x="6694794" y="178222"/>
                </a:cubicBezTo>
                <a:lnTo>
                  <a:pt x="6641008" y="178222"/>
                </a:lnTo>
                <a:close/>
                <a:moveTo>
                  <a:pt x="6662525" y="160532"/>
                </a:moveTo>
                <a:lnTo>
                  <a:pt x="6685114" y="160532"/>
                </a:lnTo>
                <a:cubicBezTo>
                  <a:pt x="6698741" y="160532"/>
                  <a:pt x="6708463" y="158858"/>
                  <a:pt x="6714281" y="155513"/>
                </a:cubicBezTo>
                <a:cubicBezTo>
                  <a:pt x="6720099" y="152165"/>
                  <a:pt x="6723005" y="146946"/>
                  <a:pt x="6723005" y="139854"/>
                </a:cubicBezTo>
                <a:cubicBezTo>
                  <a:pt x="6723005" y="134356"/>
                  <a:pt x="6720855" y="129457"/>
                  <a:pt x="6716553" y="125151"/>
                </a:cubicBezTo>
                <a:cubicBezTo>
                  <a:pt x="6712248" y="120850"/>
                  <a:pt x="6702726" y="118696"/>
                  <a:pt x="6687983" y="118696"/>
                </a:cubicBezTo>
                <a:lnTo>
                  <a:pt x="6662525" y="118696"/>
                </a:lnTo>
                <a:close/>
                <a:moveTo>
                  <a:pt x="6816482" y="51283"/>
                </a:moveTo>
                <a:lnTo>
                  <a:pt x="6837996" y="51283"/>
                </a:lnTo>
                <a:lnTo>
                  <a:pt x="6837996" y="148105"/>
                </a:lnTo>
                <a:lnTo>
                  <a:pt x="6897640" y="51283"/>
                </a:lnTo>
                <a:lnTo>
                  <a:pt x="6920832" y="51283"/>
                </a:lnTo>
                <a:lnTo>
                  <a:pt x="6920832" y="178222"/>
                </a:lnTo>
                <a:lnTo>
                  <a:pt x="6899314" y="178222"/>
                </a:lnTo>
                <a:lnTo>
                  <a:pt x="6899314" y="82002"/>
                </a:lnTo>
                <a:lnTo>
                  <a:pt x="6839670" y="178222"/>
                </a:lnTo>
                <a:lnTo>
                  <a:pt x="6816482" y="178222"/>
                </a:lnTo>
                <a:close/>
                <a:moveTo>
                  <a:pt x="6891186" y="3230"/>
                </a:moveTo>
                <a:lnTo>
                  <a:pt x="6905888" y="3230"/>
                </a:lnTo>
                <a:cubicBezTo>
                  <a:pt x="6904692" y="13190"/>
                  <a:pt x="6901046" y="20837"/>
                  <a:pt x="6894951" y="26180"/>
                </a:cubicBezTo>
                <a:cubicBezTo>
                  <a:pt x="6888857" y="31519"/>
                  <a:pt x="6880745" y="34190"/>
                  <a:pt x="6870626" y="34190"/>
                </a:cubicBezTo>
                <a:cubicBezTo>
                  <a:pt x="6860428" y="34190"/>
                  <a:pt x="6852281" y="31541"/>
                  <a:pt x="6846186" y="26241"/>
                </a:cubicBezTo>
                <a:cubicBezTo>
                  <a:pt x="6840091" y="20939"/>
                  <a:pt x="6836444" y="13271"/>
                  <a:pt x="6835249" y="3230"/>
                </a:cubicBezTo>
                <a:lnTo>
                  <a:pt x="6849948" y="3230"/>
                </a:lnTo>
                <a:cubicBezTo>
                  <a:pt x="6851064" y="8648"/>
                  <a:pt x="6853278" y="12694"/>
                  <a:pt x="6856586" y="15362"/>
                </a:cubicBezTo>
                <a:cubicBezTo>
                  <a:pt x="6859890" y="18033"/>
                  <a:pt x="6864329" y="19365"/>
                  <a:pt x="6869909" y="19365"/>
                </a:cubicBezTo>
                <a:cubicBezTo>
                  <a:pt x="6876365" y="19365"/>
                  <a:pt x="6881246" y="18072"/>
                  <a:pt x="6884554" y="15481"/>
                </a:cubicBezTo>
                <a:cubicBezTo>
                  <a:pt x="6887860" y="12892"/>
                  <a:pt x="6890069" y="8807"/>
                  <a:pt x="6891186" y="3230"/>
                </a:cubicBezTo>
                <a:close/>
                <a:moveTo>
                  <a:pt x="7025259" y="51283"/>
                </a:moveTo>
                <a:lnTo>
                  <a:pt x="7058726" y="51283"/>
                </a:lnTo>
                <a:lnTo>
                  <a:pt x="7092075" y="152885"/>
                </a:lnTo>
                <a:lnTo>
                  <a:pt x="7129131" y="51283"/>
                </a:lnTo>
                <a:lnTo>
                  <a:pt x="7160088" y="51283"/>
                </a:lnTo>
                <a:lnTo>
                  <a:pt x="7160088" y="178222"/>
                </a:lnTo>
                <a:lnTo>
                  <a:pt x="7138574" y="178222"/>
                </a:lnTo>
                <a:lnTo>
                  <a:pt x="7138574" y="76025"/>
                </a:lnTo>
                <a:lnTo>
                  <a:pt x="7101045" y="178222"/>
                </a:lnTo>
                <a:lnTo>
                  <a:pt x="7081799" y="178222"/>
                </a:lnTo>
                <a:lnTo>
                  <a:pt x="7046298" y="71126"/>
                </a:lnTo>
                <a:lnTo>
                  <a:pt x="7046298" y="178222"/>
                </a:lnTo>
                <a:lnTo>
                  <a:pt x="7025259" y="178222"/>
                </a:lnTo>
                <a:close/>
                <a:moveTo>
                  <a:pt x="7184950" y="114754"/>
                </a:moveTo>
                <a:cubicBezTo>
                  <a:pt x="7184950" y="91246"/>
                  <a:pt x="7191486" y="73829"/>
                  <a:pt x="7204555" y="62519"/>
                </a:cubicBezTo>
                <a:cubicBezTo>
                  <a:pt x="7215470" y="53115"/>
                  <a:pt x="7228779" y="48414"/>
                  <a:pt x="7244479" y="48414"/>
                </a:cubicBezTo>
                <a:cubicBezTo>
                  <a:pt x="7261928" y="48414"/>
                  <a:pt x="7276198" y="54130"/>
                  <a:pt x="7287272" y="65568"/>
                </a:cubicBezTo>
                <a:cubicBezTo>
                  <a:pt x="7298349" y="77002"/>
                  <a:pt x="7303887" y="92798"/>
                  <a:pt x="7303887" y="112962"/>
                </a:cubicBezTo>
                <a:cubicBezTo>
                  <a:pt x="7303887" y="129295"/>
                  <a:pt x="7301438" y="142143"/>
                  <a:pt x="7296534" y="151506"/>
                </a:cubicBezTo>
                <a:cubicBezTo>
                  <a:pt x="7291635" y="160870"/>
                  <a:pt x="7284503" y="168142"/>
                  <a:pt x="7275140" y="173320"/>
                </a:cubicBezTo>
                <a:cubicBezTo>
                  <a:pt x="7265777" y="178500"/>
                  <a:pt x="7255552" y="181092"/>
                  <a:pt x="7244479" y="181092"/>
                </a:cubicBezTo>
                <a:cubicBezTo>
                  <a:pt x="7226710" y="181092"/>
                  <a:pt x="7212345" y="175392"/>
                  <a:pt x="7201391" y="163999"/>
                </a:cubicBezTo>
                <a:cubicBezTo>
                  <a:pt x="7190428" y="152601"/>
                  <a:pt x="7184950" y="136189"/>
                  <a:pt x="7184950" y="114754"/>
                </a:cubicBezTo>
                <a:close/>
                <a:moveTo>
                  <a:pt x="7207064" y="114754"/>
                </a:moveTo>
                <a:cubicBezTo>
                  <a:pt x="7207064" y="131008"/>
                  <a:pt x="7210610" y="143180"/>
                  <a:pt x="7217702" y="151269"/>
                </a:cubicBezTo>
                <a:cubicBezTo>
                  <a:pt x="7224797" y="159359"/>
                  <a:pt x="7233721" y="163401"/>
                  <a:pt x="7244479" y="163401"/>
                </a:cubicBezTo>
                <a:cubicBezTo>
                  <a:pt x="7255156" y="163401"/>
                  <a:pt x="7264042" y="159337"/>
                  <a:pt x="7271137" y="151208"/>
                </a:cubicBezTo>
                <a:cubicBezTo>
                  <a:pt x="7278225" y="143079"/>
                  <a:pt x="7281771" y="130691"/>
                  <a:pt x="7281771" y="114035"/>
                </a:cubicBezTo>
                <a:cubicBezTo>
                  <a:pt x="7281771" y="98339"/>
                  <a:pt x="7278207" y="86444"/>
                  <a:pt x="7271072" y="78358"/>
                </a:cubicBezTo>
                <a:cubicBezTo>
                  <a:pt x="7263939" y="70269"/>
                  <a:pt x="7255074" y="66226"/>
                  <a:pt x="7244479" y="66226"/>
                </a:cubicBezTo>
                <a:cubicBezTo>
                  <a:pt x="7233721" y="66226"/>
                  <a:pt x="7224797" y="70252"/>
                  <a:pt x="7217702" y="78297"/>
                </a:cubicBezTo>
                <a:cubicBezTo>
                  <a:pt x="7210610" y="86346"/>
                  <a:pt x="7207064" y="98496"/>
                  <a:pt x="7207064" y="114754"/>
                </a:cubicBezTo>
                <a:close/>
                <a:moveTo>
                  <a:pt x="7328128" y="226869"/>
                </a:moveTo>
                <a:lnTo>
                  <a:pt x="7328128" y="51283"/>
                </a:lnTo>
                <a:lnTo>
                  <a:pt x="7347730" y="51283"/>
                </a:lnTo>
                <a:lnTo>
                  <a:pt x="7347730" y="67778"/>
                </a:lnTo>
                <a:cubicBezTo>
                  <a:pt x="7352353" y="61323"/>
                  <a:pt x="7357573" y="56481"/>
                  <a:pt x="7363391" y="53251"/>
                </a:cubicBezTo>
                <a:cubicBezTo>
                  <a:pt x="7369207" y="50027"/>
                  <a:pt x="7376260" y="48414"/>
                  <a:pt x="7384548" y="48414"/>
                </a:cubicBezTo>
                <a:cubicBezTo>
                  <a:pt x="7395383" y="48414"/>
                  <a:pt x="7404946" y="51203"/>
                  <a:pt x="7413232" y="56780"/>
                </a:cubicBezTo>
                <a:cubicBezTo>
                  <a:pt x="7421523" y="62360"/>
                  <a:pt x="7427780" y="70226"/>
                  <a:pt x="7431999" y="80385"/>
                </a:cubicBezTo>
                <a:cubicBezTo>
                  <a:pt x="7436222" y="90548"/>
                  <a:pt x="7438335" y="101683"/>
                  <a:pt x="7438335" y="113796"/>
                </a:cubicBezTo>
                <a:cubicBezTo>
                  <a:pt x="7438335" y="126786"/>
                  <a:pt x="7436006" y="138482"/>
                  <a:pt x="7431343" y="148879"/>
                </a:cubicBezTo>
                <a:cubicBezTo>
                  <a:pt x="7426685" y="159276"/>
                  <a:pt x="7419910" y="167243"/>
                  <a:pt x="7411026" y="172783"/>
                </a:cubicBezTo>
                <a:cubicBezTo>
                  <a:pt x="7402141" y="178324"/>
                  <a:pt x="7392795" y="181092"/>
                  <a:pt x="7382992" y="181092"/>
                </a:cubicBezTo>
                <a:cubicBezTo>
                  <a:pt x="7375822" y="181092"/>
                  <a:pt x="7369388" y="179576"/>
                  <a:pt x="7363689" y="176552"/>
                </a:cubicBezTo>
                <a:cubicBezTo>
                  <a:pt x="7357991" y="173524"/>
                  <a:pt x="7353311" y="169698"/>
                  <a:pt x="7349646" y="165075"/>
                </a:cubicBezTo>
                <a:lnTo>
                  <a:pt x="7349646" y="226869"/>
                </a:lnTo>
                <a:close/>
                <a:moveTo>
                  <a:pt x="7347611" y="115471"/>
                </a:moveTo>
                <a:cubicBezTo>
                  <a:pt x="7347611" y="131803"/>
                  <a:pt x="7350919" y="143879"/>
                  <a:pt x="7357536" y="151687"/>
                </a:cubicBezTo>
                <a:cubicBezTo>
                  <a:pt x="7364146" y="159495"/>
                  <a:pt x="7372153" y="163401"/>
                  <a:pt x="7381555" y="163401"/>
                </a:cubicBezTo>
                <a:cubicBezTo>
                  <a:pt x="7391122" y="163401"/>
                  <a:pt x="7399312" y="159359"/>
                  <a:pt x="7406123" y="151269"/>
                </a:cubicBezTo>
                <a:cubicBezTo>
                  <a:pt x="7412933" y="143180"/>
                  <a:pt x="7416343" y="130651"/>
                  <a:pt x="7416343" y="113678"/>
                </a:cubicBezTo>
                <a:cubicBezTo>
                  <a:pt x="7416343" y="97503"/>
                  <a:pt x="7413012" y="85389"/>
                  <a:pt x="7406360" y="77340"/>
                </a:cubicBezTo>
                <a:cubicBezTo>
                  <a:pt x="7399706" y="69290"/>
                  <a:pt x="7391759" y="65265"/>
                  <a:pt x="7382514" y="65265"/>
                </a:cubicBezTo>
                <a:cubicBezTo>
                  <a:pt x="7373347" y="65265"/>
                  <a:pt x="7365241" y="69549"/>
                  <a:pt x="7358192" y="78113"/>
                </a:cubicBezTo>
                <a:cubicBezTo>
                  <a:pt x="7351140" y="86686"/>
                  <a:pt x="7347611" y="99138"/>
                  <a:pt x="7347611" y="115471"/>
                </a:cubicBezTo>
                <a:close/>
                <a:moveTo>
                  <a:pt x="7547109" y="131728"/>
                </a:moveTo>
                <a:lnTo>
                  <a:pt x="7568266" y="134476"/>
                </a:lnTo>
                <a:cubicBezTo>
                  <a:pt x="7565958" y="149059"/>
                  <a:pt x="7560040" y="160474"/>
                  <a:pt x="7550518" y="168722"/>
                </a:cubicBezTo>
                <a:cubicBezTo>
                  <a:pt x="7540993" y="176966"/>
                  <a:pt x="7529300" y="181092"/>
                  <a:pt x="7515433" y="181092"/>
                </a:cubicBezTo>
                <a:cubicBezTo>
                  <a:pt x="7498063" y="181092"/>
                  <a:pt x="7484098" y="175414"/>
                  <a:pt x="7473539" y="164056"/>
                </a:cubicBezTo>
                <a:cubicBezTo>
                  <a:pt x="7462981" y="152701"/>
                  <a:pt x="7457700" y="136426"/>
                  <a:pt x="7457700" y="115230"/>
                </a:cubicBezTo>
                <a:cubicBezTo>
                  <a:pt x="7457700" y="101528"/>
                  <a:pt x="7459971" y="89533"/>
                  <a:pt x="7464515" y="79251"/>
                </a:cubicBezTo>
                <a:cubicBezTo>
                  <a:pt x="7469057" y="68969"/>
                  <a:pt x="7475970" y="61259"/>
                  <a:pt x="7485254" y="56121"/>
                </a:cubicBezTo>
                <a:cubicBezTo>
                  <a:pt x="7494539" y="50985"/>
                  <a:pt x="7504640" y="48414"/>
                  <a:pt x="7515552" y="48414"/>
                </a:cubicBezTo>
                <a:cubicBezTo>
                  <a:pt x="7529339" y="48414"/>
                  <a:pt x="7540614" y="51899"/>
                  <a:pt x="7549381" y="58875"/>
                </a:cubicBezTo>
                <a:cubicBezTo>
                  <a:pt x="7558147" y="65848"/>
                  <a:pt x="7563763" y="75748"/>
                  <a:pt x="7566237" y="88579"/>
                </a:cubicBezTo>
                <a:lnTo>
                  <a:pt x="7545316" y="91805"/>
                </a:lnTo>
                <a:cubicBezTo>
                  <a:pt x="7543325" y="83276"/>
                  <a:pt x="7539802" y="76861"/>
                  <a:pt x="7534739" y="72559"/>
                </a:cubicBezTo>
                <a:cubicBezTo>
                  <a:pt x="7529678" y="68256"/>
                  <a:pt x="7523562" y="66104"/>
                  <a:pt x="7516391" y="66104"/>
                </a:cubicBezTo>
                <a:cubicBezTo>
                  <a:pt x="7505551" y="66104"/>
                  <a:pt x="7496752" y="69993"/>
                  <a:pt x="7489977" y="77761"/>
                </a:cubicBezTo>
                <a:cubicBezTo>
                  <a:pt x="7483205" y="85526"/>
                  <a:pt x="7479815" y="97820"/>
                  <a:pt x="7479815" y="114632"/>
                </a:cubicBezTo>
                <a:cubicBezTo>
                  <a:pt x="7479815" y="131685"/>
                  <a:pt x="7483083" y="144077"/>
                  <a:pt x="7489617" y="151806"/>
                </a:cubicBezTo>
                <a:cubicBezTo>
                  <a:pt x="7496154" y="159535"/>
                  <a:pt x="7504676" y="163401"/>
                  <a:pt x="7515195" y="163401"/>
                </a:cubicBezTo>
                <a:cubicBezTo>
                  <a:pt x="7523641" y="163401"/>
                  <a:pt x="7530697" y="160809"/>
                  <a:pt x="7536356" y="155632"/>
                </a:cubicBezTo>
                <a:cubicBezTo>
                  <a:pt x="7542008" y="150456"/>
                  <a:pt x="7545594" y="142486"/>
                  <a:pt x="7547109" y="131728"/>
                </a:cubicBezTo>
                <a:close/>
                <a:moveTo>
                  <a:pt x="7586554" y="51283"/>
                </a:moveTo>
                <a:lnTo>
                  <a:pt x="7608072" y="51283"/>
                </a:lnTo>
                <a:lnTo>
                  <a:pt x="7608072" y="106143"/>
                </a:lnTo>
                <a:cubicBezTo>
                  <a:pt x="7614922" y="106143"/>
                  <a:pt x="7619726" y="104829"/>
                  <a:pt x="7622473" y="102201"/>
                </a:cubicBezTo>
                <a:cubicBezTo>
                  <a:pt x="7625222" y="99573"/>
                  <a:pt x="7629265" y="91923"/>
                  <a:pt x="7634604" y="79251"/>
                </a:cubicBezTo>
                <a:cubicBezTo>
                  <a:pt x="7638826" y="69210"/>
                  <a:pt x="7642254" y="62597"/>
                  <a:pt x="7644885" y="59408"/>
                </a:cubicBezTo>
                <a:cubicBezTo>
                  <a:pt x="7647517" y="56222"/>
                  <a:pt x="7650541" y="54069"/>
                  <a:pt x="7653969" y="52957"/>
                </a:cubicBezTo>
                <a:cubicBezTo>
                  <a:pt x="7657395" y="51840"/>
                  <a:pt x="7662893" y="51283"/>
                  <a:pt x="7670467" y="51283"/>
                </a:cubicBezTo>
                <a:lnTo>
                  <a:pt x="7674769" y="51283"/>
                </a:lnTo>
                <a:lnTo>
                  <a:pt x="7674769" y="69092"/>
                </a:lnTo>
                <a:lnTo>
                  <a:pt x="7668793" y="68973"/>
                </a:lnTo>
                <a:cubicBezTo>
                  <a:pt x="7663134" y="68973"/>
                  <a:pt x="7659505" y="69812"/>
                  <a:pt x="7657914" y="71482"/>
                </a:cubicBezTo>
                <a:cubicBezTo>
                  <a:pt x="7656239" y="73239"/>
                  <a:pt x="7653692" y="78460"/>
                  <a:pt x="7650264" y="87143"/>
                </a:cubicBezTo>
                <a:cubicBezTo>
                  <a:pt x="7646998" y="95426"/>
                  <a:pt x="7644010" y="101165"/>
                  <a:pt x="7641304" y="104350"/>
                </a:cubicBezTo>
                <a:cubicBezTo>
                  <a:pt x="7638593" y="107540"/>
                  <a:pt x="7634405" y="110452"/>
                  <a:pt x="7628750" y="113080"/>
                </a:cubicBezTo>
                <a:cubicBezTo>
                  <a:pt x="7637994" y="115550"/>
                  <a:pt x="7647078" y="124154"/>
                  <a:pt x="7656002" y="138896"/>
                </a:cubicBezTo>
                <a:lnTo>
                  <a:pt x="7679550" y="178222"/>
                </a:lnTo>
                <a:lnTo>
                  <a:pt x="7655884" y="178222"/>
                </a:lnTo>
                <a:lnTo>
                  <a:pt x="7632933" y="138896"/>
                </a:lnTo>
                <a:cubicBezTo>
                  <a:pt x="7628232" y="131005"/>
                  <a:pt x="7624127" y="125806"/>
                  <a:pt x="7620621" y="123297"/>
                </a:cubicBezTo>
                <a:cubicBezTo>
                  <a:pt x="7617116" y="120788"/>
                  <a:pt x="7612932" y="119535"/>
                  <a:pt x="7608072" y="119535"/>
                </a:cubicBezTo>
                <a:lnTo>
                  <a:pt x="7608072" y="178222"/>
                </a:lnTo>
                <a:lnTo>
                  <a:pt x="7586554" y="178222"/>
                </a:lnTo>
                <a:close/>
                <a:moveTo>
                  <a:pt x="7688701" y="114754"/>
                </a:moveTo>
                <a:cubicBezTo>
                  <a:pt x="7688701" y="91246"/>
                  <a:pt x="7695234" y="73829"/>
                  <a:pt x="7708302" y="62519"/>
                </a:cubicBezTo>
                <a:cubicBezTo>
                  <a:pt x="7719222" y="53115"/>
                  <a:pt x="7732527" y="48414"/>
                  <a:pt x="7748226" y="48414"/>
                </a:cubicBezTo>
                <a:cubicBezTo>
                  <a:pt x="7765680" y="48414"/>
                  <a:pt x="7779946" y="54130"/>
                  <a:pt x="7791025" y="65568"/>
                </a:cubicBezTo>
                <a:cubicBezTo>
                  <a:pt x="7802098" y="77002"/>
                  <a:pt x="7807634" y="92798"/>
                  <a:pt x="7807634" y="112962"/>
                </a:cubicBezTo>
                <a:cubicBezTo>
                  <a:pt x="7807634" y="129295"/>
                  <a:pt x="7805186" y="142143"/>
                  <a:pt x="7800287" y="151506"/>
                </a:cubicBezTo>
                <a:cubicBezTo>
                  <a:pt x="7795387" y="160870"/>
                  <a:pt x="7788256" y="168142"/>
                  <a:pt x="7778892" y="173320"/>
                </a:cubicBezTo>
                <a:cubicBezTo>
                  <a:pt x="7769524" y="178500"/>
                  <a:pt x="7759305" y="181092"/>
                  <a:pt x="7748226" y="181092"/>
                </a:cubicBezTo>
                <a:cubicBezTo>
                  <a:pt x="7730458" y="181092"/>
                  <a:pt x="7716093" y="175392"/>
                  <a:pt x="7705138" y="163999"/>
                </a:cubicBezTo>
                <a:cubicBezTo>
                  <a:pt x="7694177" y="152601"/>
                  <a:pt x="7688701" y="136189"/>
                  <a:pt x="7688701" y="114754"/>
                </a:cubicBezTo>
                <a:close/>
                <a:moveTo>
                  <a:pt x="7710812" y="114754"/>
                </a:moveTo>
                <a:cubicBezTo>
                  <a:pt x="7710812" y="131008"/>
                  <a:pt x="7714358" y="143180"/>
                  <a:pt x="7721454" y="151269"/>
                </a:cubicBezTo>
                <a:cubicBezTo>
                  <a:pt x="7728545" y="159359"/>
                  <a:pt x="7737470" y="163401"/>
                  <a:pt x="7748226" y="163401"/>
                </a:cubicBezTo>
                <a:cubicBezTo>
                  <a:pt x="7758905" y="163401"/>
                  <a:pt x="7767793" y="159337"/>
                  <a:pt x="7774885" y="151208"/>
                </a:cubicBezTo>
                <a:cubicBezTo>
                  <a:pt x="7781973" y="143079"/>
                  <a:pt x="7785519" y="130691"/>
                  <a:pt x="7785519" y="114035"/>
                </a:cubicBezTo>
                <a:cubicBezTo>
                  <a:pt x="7785519" y="98339"/>
                  <a:pt x="7781955" y="86444"/>
                  <a:pt x="7774824" y="78358"/>
                </a:cubicBezTo>
                <a:cubicBezTo>
                  <a:pt x="7767692" y="70269"/>
                  <a:pt x="7758826" y="66226"/>
                  <a:pt x="7748226" y="66226"/>
                </a:cubicBezTo>
                <a:cubicBezTo>
                  <a:pt x="7737470" y="66226"/>
                  <a:pt x="7728545" y="70252"/>
                  <a:pt x="7721454" y="78297"/>
                </a:cubicBezTo>
                <a:cubicBezTo>
                  <a:pt x="7714358" y="86346"/>
                  <a:pt x="7710812" y="98496"/>
                  <a:pt x="7710812" y="114754"/>
                </a:cubicBezTo>
                <a:close/>
                <a:moveTo>
                  <a:pt x="7832859" y="51283"/>
                </a:moveTo>
                <a:lnTo>
                  <a:pt x="7854373" y="51283"/>
                </a:lnTo>
                <a:lnTo>
                  <a:pt x="7854373" y="148105"/>
                </a:lnTo>
                <a:lnTo>
                  <a:pt x="7914018" y="51283"/>
                </a:lnTo>
                <a:lnTo>
                  <a:pt x="7937209" y="51283"/>
                </a:lnTo>
                <a:lnTo>
                  <a:pt x="7937209" y="178222"/>
                </a:lnTo>
                <a:lnTo>
                  <a:pt x="7915691" y="178222"/>
                </a:lnTo>
                <a:lnTo>
                  <a:pt x="7915691" y="82002"/>
                </a:lnTo>
                <a:lnTo>
                  <a:pt x="7856047" y="178222"/>
                </a:lnTo>
                <a:lnTo>
                  <a:pt x="7832859" y="178222"/>
                </a:lnTo>
                <a:close/>
                <a:moveTo>
                  <a:pt x="7907563" y="3230"/>
                </a:moveTo>
                <a:lnTo>
                  <a:pt x="7922265" y="3230"/>
                </a:lnTo>
                <a:cubicBezTo>
                  <a:pt x="7921070" y="13190"/>
                  <a:pt x="7917424" y="20837"/>
                  <a:pt x="7911329" y="26180"/>
                </a:cubicBezTo>
                <a:cubicBezTo>
                  <a:pt x="7905234" y="31519"/>
                  <a:pt x="7897123" y="34190"/>
                  <a:pt x="7887003" y="34190"/>
                </a:cubicBezTo>
                <a:cubicBezTo>
                  <a:pt x="7876805" y="34190"/>
                  <a:pt x="7868658" y="31541"/>
                  <a:pt x="7862560" y="26241"/>
                </a:cubicBezTo>
                <a:cubicBezTo>
                  <a:pt x="7856465" y="20939"/>
                  <a:pt x="7852818" y="13271"/>
                  <a:pt x="7851622" y="3230"/>
                </a:cubicBezTo>
                <a:lnTo>
                  <a:pt x="7866325" y="3230"/>
                </a:lnTo>
                <a:cubicBezTo>
                  <a:pt x="7867442" y="8648"/>
                  <a:pt x="7869655" y="12694"/>
                  <a:pt x="7872964" y="15362"/>
                </a:cubicBezTo>
                <a:cubicBezTo>
                  <a:pt x="7876264" y="18033"/>
                  <a:pt x="7880707" y="19365"/>
                  <a:pt x="7886287" y="19365"/>
                </a:cubicBezTo>
                <a:cubicBezTo>
                  <a:pt x="7892742" y="19365"/>
                  <a:pt x="7897623" y="18072"/>
                  <a:pt x="7900931" y="15481"/>
                </a:cubicBezTo>
                <a:cubicBezTo>
                  <a:pt x="7904233" y="12892"/>
                  <a:pt x="7906447" y="8807"/>
                  <a:pt x="7907563" y="3230"/>
                </a:cubicBezTo>
                <a:close/>
                <a:moveTo>
                  <a:pt x="8036262" y="51283"/>
                </a:moveTo>
                <a:lnTo>
                  <a:pt x="8136430" y="51283"/>
                </a:lnTo>
                <a:lnTo>
                  <a:pt x="8136430" y="178222"/>
                </a:lnTo>
                <a:lnTo>
                  <a:pt x="8114916" y="178222"/>
                </a:lnTo>
                <a:lnTo>
                  <a:pt x="8114916" y="69092"/>
                </a:lnTo>
                <a:lnTo>
                  <a:pt x="8057780" y="69092"/>
                </a:lnTo>
                <a:lnTo>
                  <a:pt x="8057780" y="178222"/>
                </a:lnTo>
                <a:lnTo>
                  <a:pt x="8036262" y="178222"/>
                </a:lnTo>
                <a:close/>
                <a:moveTo>
                  <a:pt x="8167746" y="227111"/>
                </a:moveTo>
                <a:lnTo>
                  <a:pt x="8165355" y="206911"/>
                </a:lnTo>
                <a:cubicBezTo>
                  <a:pt x="8170057" y="208185"/>
                  <a:pt x="8174160" y="208826"/>
                  <a:pt x="8177665" y="208826"/>
                </a:cubicBezTo>
                <a:cubicBezTo>
                  <a:pt x="8182449" y="208826"/>
                  <a:pt x="8186275" y="208026"/>
                  <a:pt x="8189140" y="206435"/>
                </a:cubicBezTo>
                <a:cubicBezTo>
                  <a:pt x="8192010" y="204841"/>
                  <a:pt x="8194361" y="202605"/>
                  <a:pt x="8196192" y="199739"/>
                </a:cubicBezTo>
                <a:cubicBezTo>
                  <a:pt x="8197546" y="197587"/>
                  <a:pt x="8199739" y="192248"/>
                  <a:pt x="8202767" y="183720"/>
                </a:cubicBezTo>
                <a:cubicBezTo>
                  <a:pt x="8203162" y="182525"/>
                  <a:pt x="8203803" y="180771"/>
                  <a:pt x="8204682" y="178463"/>
                </a:cubicBezTo>
                <a:lnTo>
                  <a:pt x="8156510" y="51283"/>
                </a:lnTo>
                <a:lnTo>
                  <a:pt x="8179698" y="51283"/>
                </a:lnTo>
                <a:lnTo>
                  <a:pt x="8206115" y="124791"/>
                </a:lnTo>
                <a:cubicBezTo>
                  <a:pt x="8209542" y="134119"/>
                  <a:pt x="8212608" y="143918"/>
                  <a:pt x="8215316" y="154200"/>
                </a:cubicBezTo>
                <a:cubicBezTo>
                  <a:pt x="8217790" y="144318"/>
                  <a:pt x="8220738" y="134674"/>
                  <a:pt x="8224166" y="125269"/>
                </a:cubicBezTo>
                <a:lnTo>
                  <a:pt x="8251298" y="51283"/>
                </a:lnTo>
                <a:lnTo>
                  <a:pt x="8272811" y="51283"/>
                </a:lnTo>
                <a:lnTo>
                  <a:pt x="8224524" y="180375"/>
                </a:lnTo>
                <a:cubicBezTo>
                  <a:pt x="8219341" y="194318"/>
                  <a:pt x="8215316" y="203923"/>
                  <a:pt x="8212451" y="209182"/>
                </a:cubicBezTo>
                <a:cubicBezTo>
                  <a:pt x="8208625" y="216274"/>
                  <a:pt x="8204243" y="221473"/>
                  <a:pt x="8199304" y="224781"/>
                </a:cubicBezTo>
                <a:cubicBezTo>
                  <a:pt x="8194361" y="228090"/>
                  <a:pt x="8188463" y="229742"/>
                  <a:pt x="8181609" y="229742"/>
                </a:cubicBezTo>
                <a:cubicBezTo>
                  <a:pt x="8177466" y="229742"/>
                  <a:pt x="8172847" y="228863"/>
                  <a:pt x="8167746" y="227111"/>
                </a:cubicBezTo>
                <a:close/>
                <a:moveTo>
                  <a:pt x="8275833" y="51283"/>
                </a:moveTo>
                <a:lnTo>
                  <a:pt x="8378986" y="51283"/>
                </a:lnTo>
                <a:lnTo>
                  <a:pt x="8378986" y="69092"/>
                </a:lnTo>
                <a:lnTo>
                  <a:pt x="8338105" y="69092"/>
                </a:lnTo>
                <a:lnTo>
                  <a:pt x="8338105" y="178222"/>
                </a:lnTo>
                <a:lnTo>
                  <a:pt x="8316710" y="178222"/>
                </a:lnTo>
                <a:lnTo>
                  <a:pt x="8316710" y="69092"/>
                </a:lnTo>
                <a:lnTo>
                  <a:pt x="8275833" y="69092"/>
                </a:lnTo>
                <a:close/>
                <a:moveTo>
                  <a:pt x="8399187" y="51283"/>
                </a:moveTo>
                <a:lnTo>
                  <a:pt x="8420703" y="51283"/>
                </a:lnTo>
                <a:lnTo>
                  <a:pt x="8420703" y="100887"/>
                </a:lnTo>
                <a:lnTo>
                  <a:pt x="8447956" y="100887"/>
                </a:lnTo>
                <a:cubicBezTo>
                  <a:pt x="8465722" y="100887"/>
                  <a:pt x="8479413" y="104332"/>
                  <a:pt x="8489014" y="111227"/>
                </a:cubicBezTo>
                <a:cubicBezTo>
                  <a:pt x="8498619" y="118120"/>
                  <a:pt x="8503417" y="127621"/>
                  <a:pt x="8503417" y="139735"/>
                </a:cubicBezTo>
                <a:cubicBezTo>
                  <a:pt x="8503417" y="150333"/>
                  <a:pt x="8499410" y="159398"/>
                  <a:pt x="8491404" y="166929"/>
                </a:cubicBezTo>
                <a:cubicBezTo>
                  <a:pt x="8483398" y="174457"/>
                  <a:pt x="8470588" y="178222"/>
                  <a:pt x="8452974" y="178222"/>
                </a:cubicBezTo>
                <a:lnTo>
                  <a:pt x="8399187" y="178222"/>
                </a:lnTo>
                <a:close/>
                <a:moveTo>
                  <a:pt x="8420703" y="160532"/>
                </a:moveTo>
                <a:lnTo>
                  <a:pt x="8443294" y="160532"/>
                </a:lnTo>
                <a:cubicBezTo>
                  <a:pt x="8456920" y="160532"/>
                  <a:pt x="8466643" y="158858"/>
                  <a:pt x="8472460" y="155513"/>
                </a:cubicBezTo>
                <a:cubicBezTo>
                  <a:pt x="8478279" y="152165"/>
                  <a:pt x="8481183" y="146946"/>
                  <a:pt x="8481183" y="139854"/>
                </a:cubicBezTo>
                <a:cubicBezTo>
                  <a:pt x="8481183" y="134356"/>
                  <a:pt x="8479034" y="129457"/>
                  <a:pt x="8474732" y="125151"/>
                </a:cubicBezTo>
                <a:cubicBezTo>
                  <a:pt x="8470426" y="120850"/>
                  <a:pt x="8460905" y="118696"/>
                  <a:pt x="8446163" y="118696"/>
                </a:cubicBezTo>
                <a:lnTo>
                  <a:pt x="8420703" y="1186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29753" y="1992147"/>
            <a:ext cx="748685" cy="230044"/>
          </a:xfrm>
          <a:custGeom>
            <a:avLst/>
            <a:gdLst/>
            <a:ahLst/>
            <a:cxnLst/>
            <a:rect l="l" t="t" r="r" b="b"/>
            <a:pathLst>
              <a:path w="748685" h="230044">
                <a:moveTo>
                  <a:pt x="42490" y="230044"/>
                </a:moveTo>
                <a:cubicBezTo>
                  <a:pt x="30599" y="215043"/>
                  <a:pt x="20545" y="197486"/>
                  <a:pt x="12326" y="177379"/>
                </a:cubicBezTo>
                <a:cubicBezTo>
                  <a:pt x="4107" y="157274"/>
                  <a:pt x="0" y="136447"/>
                  <a:pt x="0" y="114902"/>
                </a:cubicBezTo>
                <a:cubicBezTo>
                  <a:pt x="0" y="95912"/>
                  <a:pt x="3071" y="77722"/>
                  <a:pt x="9212" y="60322"/>
                </a:cubicBezTo>
                <a:cubicBezTo>
                  <a:pt x="16394" y="40133"/>
                  <a:pt x="27489" y="20028"/>
                  <a:pt x="42490" y="0"/>
                </a:cubicBezTo>
                <a:lnTo>
                  <a:pt x="57931" y="0"/>
                </a:lnTo>
                <a:cubicBezTo>
                  <a:pt x="48272" y="16596"/>
                  <a:pt x="41889" y="28444"/>
                  <a:pt x="38779" y="35551"/>
                </a:cubicBezTo>
                <a:cubicBezTo>
                  <a:pt x="33909" y="46559"/>
                  <a:pt x="30081" y="58046"/>
                  <a:pt x="27288" y="70016"/>
                </a:cubicBezTo>
                <a:cubicBezTo>
                  <a:pt x="23857" y="84939"/>
                  <a:pt x="22143" y="99940"/>
                  <a:pt x="22143" y="115020"/>
                </a:cubicBezTo>
                <a:cubicBezTo>
                  <a:pt x="22143" y="153403"/>
                  <a:pt x="34070" y="191743"/>
                  <a:pt x="57931" y="230044"/>
                </a:cubicBezTo>
                <a:close/>
                <a:moveTo>
                  <a:pt x="210891" y="116939"/>
                </a:moveTo>
                <a:lnTo>
                  <a:pt x="234112" y="122800"/>
                </a:lnTo>
                <a:cubicBezTo>
                  <a:pt x="229241" y="141873"/>
                  <a:pt x="220486" y="156413"/>
                  <a:pt x="207839" y="166425"/>
                </a:cubicBezTo>
                <a:cubicBezTo>
                  <a:pt x="195191" y="176440"/>
                  <a:pt x="179730" y="181447"/>
                  <a:pt x="161456" y="181447"/>
                </a:cubicBezTo>
                <a:cubicBezTo>
                  <a:pt x="142548" y="181447"/>
                  <a:pt x="127166" y="177599"/>
                  <a:pt x="115318" y="169899"/>
                </a:cubicBezTo>
                <a:cubicBezTo>
                  <a:pt x="103470" y="162202"/>
                  <a:pt x="94453" y="151050"/>
                  <a:pt x="88269" y="136444"/>
                </a:cubicBezTo>
                <a:cubicBezTo>
                  <a:pt x="82087" y="121846"/>
                  <a:pt x="78995" y="106168"/>
                  <a:pt x="78995" y="89410"/>
                </a:cubicBezTo>
                <a:cubicBezTo>
                  <a:pt x="78995" y="71136"/>
                  <a:pt x="82486" y="55195"/>
                  <a:pt x="89467" y="41591"/>
                </a:cubicBezTo>
                <a:cubicBezTo>
                  <a:pt x="96451" y="27987"/>
                  <a:pt x="106380" y="17655"/>
                  <a:pt x="119268" y="10592"/>
                </a:cubicBezTo>
                <a:cubicBezTo>
                  <a:pt x="132156" y="3532"/>
                  <a:pt x="146339" y="0"/>
                  <a:pt x="161816" y="0"/>
                </a:cubicBezTo>
                <a:cubicBezTo>
                  <a:pt x="179373" y="0"/>
                  <a:pt x="194133" y="4468"/>
                  <a:pt x="206103" y="13407"/>
                </a:cubicBezTo>
                <a:cubicBezTo>
                  <a:pt x="218073" y="22342"/>
                  <a:pt x="226412" y="34910"/>
                  <a:pt x="231120" y="51110"/>
                </a:cubicBezTo>
                <a:lnTo>
                  <a:pt x="208259" y="56496"/>
                </a:lnTo>
                <a:cubicBezTo>
                  <a:pt x="204188" y="43726"/>
                  <a:pt x="198281" y="34427"/>
                  <a:pt x="190544" y="28603"/>
                </a:cubicBezTo>
                <a:cubicBezTo>
                  <a:pt x="182804" y="22777"/>
                  <a:pt x="173070" y="19865"/>
                  <a:pt x="161337" y="19865"/>
                </a:cubicBezTo>
                <a:cubicBezTo>
                  <a:pt x="147852" y="19865"/>
                  <a:pt x="136583" y="23099"/>
                  <a:pt x="127529" y="29564"/>
                </a:cubicBezTo>
                <a:cubicBezTo>
                  <a:pt x="118472" y="36026"/>
                  <a:pt x="112108" y="44705"/>
                  <a:pt x="108439" y="55595"/>
                </a:cubicBezTo>
                <a:cubicBezTo>
                  <a:pt x="104763" y="66486"/>
                  <a:pt x="102931" y="77722"/>
                  <a:pt x="102931" y="89287"/>
                </a:cubicBezTo>
                <a:cubicBezTo>
                  <a:pt x="102931" y="104214"/>
                  <a:pt x="105105" y="117239"/>
                  <a:pt x="109455" y="128369"/>
                </a:cubicBezTo>
                <a:cubicBezTo>
                  <a:pt x="113803" y="139497"/>
                  <a:pt x="120563" y="147816"/>
                  <a:pt x="129744" y="153321"/>
                </a:cubicBezTo>
                <a:cubicBezTo>
                  <a:pt x="138916" y="158829"/>
                  <a:pt x="148853" y="161580"/>
                  <a:pt x="159545" y="161580"/>
                </a:cubicBezTo>
                <a:cubicBezTo>
                  <a:pt x="172548" y="161580"/>
                  <a:pt x="183564" y="157828"/>
                  <a:pt x="192581" y="150326"/>
                </a:cubicBezTo>
                <a:cubicBezTo>
                  <a:pt x="201596" y="142827"/>
                  <a:pt x="207698" y="131699"/>
                  <a:pt x="210891" y="116939"/>
                </a:cubicBezTo>
                <a:close/>
                <a:moveTo>
                  <a:pt x="258076" y="178456"/>
                </a:moveTo>
                <a:lnTo>
                  <a:pt x="258076" y="2992"/>
                </a:lnTo>
                <a:lnTo>
                  <a:pt x="293029" y="2992"/>
                </a:lnTo>
                <a:lnTo>
                  <a:pt x="334558" y="127232"/>
                </a:lnTo>
                <a:cubicBezTo>
                  <a:pt x="338393" y="138798"/>
                  <a:pt x="341187" y="147460"/>
                  <a:pt x="342939" y="153203"/>
                </a:cubicBezTo>
                <a:cubicBezTo>
                  <a:pt x="344934" y="146820"/>
                  <a:pt x="348045" y="137442"/>
                  <a:pt x="352274" y="125076"/>
                </a:cubicBezTo>
                <a:lnTo>
                  <a:pt x="394287" y="2992"/>
                </a:lnTo>
                <a:lnTo>
                  <a:pt x="425523" y="2992"/>
                </a:lnTo>
                <a:lnTo>
                  <a:pt x="425523" y="178456"/>
                </a:lnTo>
                <a:lnTo>
                  <a:pt x="403142" y="178456"/>
                </a:lnTo>
                <a:lnTo>
                  <a:pt x="403142" y="31598"/>
                </a:lnTo>
                <a:lnTo>
                  <a:pt x="352156" y="178456"/>
                </a:lnTo>
                <a:lnTo>
                  <a:pt x="331211" y="178456"/>
                </a:lnTo>
                <a:lnTo>
                  <a:pt x="280462" y="29085"/>
                </a:lnTo>
                <a:lnTo>
                  <a:pt x="280462" y="178456"/>
                </a:lnTo>
                <a:close/>
                <a:moveTo>
                  <a:pt x="463230" y="2992"/>
                </a:moveTo>
                <a:lnTo>
                  <a:pt x="601232" y="2992"/>
                </a:lnTo>
                <a:lnTo>
                  <a:pt x="601232" y="178456"/>
                </a:lnTo>
                <a:lnTo>
                  <a:pt x="577893" y="178456"/>
                </a:lnTo>
                <a:lnTo>
                  <a:pt x="577893" y="23699"/>
                </a:lnTo>
                <a:lnTo>
                  <a:pt x="486449" y="23699"/>
                </a:lnTo>
                <a:lnTo>
                  <a:pt x="486449" y="178456"/>
                </a:lnTo>
                <a:lnTo>
                  <a:pt x="463230" y="178456"/>
                </a:lnTo>
                <a:close/>
                <a:moveTo>
                  <a:pt x="650541" y="230044"/>
                </a:moveTo>
                <a:lnTo>
                  <a:pt x="635101" y="230044"/>
                </a:lnTo>
                <a:cubicBezTo>
                  <a:pt x="658962" y="191743"/>
                  <a:pt x="670889" y="153403"/>
                  <a:pt x="670889" y="115020"/>
                </a:cubicBezTo>
                <a:cubicBezTo>
                  <a:pt x="670889" y="100023"/>
                  <a:pt x="669176" y="85137"/>
                  <a:pt x="665744" y="70377"/>
                </a:cubicBezTo>
                <a:cubicBezTo>
                  <a:pt x="663030" y="58407"/>
                  <a:pt x="659239" y="46919"/>
                  <a:pt x="654372" y="35907"/>
                </a:cubicBezTo>
                <a:cubicBezTo>
                  <a:pt x="651258" y="28725"/>
                  <a:pt x="644836" y="16759"/>
                  <a:pt x="635101" y="0"/>
                </a:cubicBezTo>
                <a:lnTo>
                  <a:pt x="650541" y="0"/>
                </a:lnTo>
                <a:cubicBezTo>
                  <a:pt x="665542" y="20028"/>
                  <a:pt x="676634" y="40133"/>
                  <a:pt x="683816" y="60322"/>
                </a:cubicBezTo>
                <a:cubicBezTo>
                  <a:pt x="689962" y="77722"/>
                  <a:pt x="693032" y="95912"/>
                  <a:pt x="693032" y="114902"/>
                </a:cubicBezTo>
                <a:cubicBezTo>
                  <a:pt x="693032" y="136447"/>
                  <a:pt x="688902" y="157274"/>
                  <a:pt x="680649" y="177379"/>
                </a:cubicBezTo>
                <a:cubicBezTo>
                  <a:pt x="672386" y="197486"/>
                  <a:pt x="662349" y="215043"/>
                  <a:pt x="650541" y="230044"/>
                </a:cubicBezTo>
                <a:close/>
                <a:moveTo>
                  <a:pt x="724150" y="178456"/>
                </a:moveTo>
                <a:lnTo>
                  <a:pt x="724150" y="153919"/>
                </a:lnTo>
                <a:lnTo>
                  <a:pt x="748685" y="153919"/>
                </a:lnTo>
                <a:lnTo>
                  <a:pt x="748685" y="1784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834033" y="2429479"/>
            <a:ext cx="283889" cy="178099"/>
          </a:xfrm>
          <a:custGeom>
            <a:avLst/>
            <a:gdLst/>
            <a:ahLst/>
            <a:cxnLst/>
            <a:rect l="l" t="t" r="r" b="b"/>
            <a:pathLst>
              <a:path w="283889" h="178099">
                <a:moveTo>
                  <a:pt x="0" y="0"/>
                </a:moveTo>
                <a:lnTo>
                  <a:pt x="137823" y="0"/>
                </a:lnTo>
                <a:lnTo>
                  <a:pt x="137823" y="175233"/>
                </a:lnTo>
                <a:lnTo>
                  <a:pt x="114513" y="175233"/>
                </a:lnTo>
                <a:lnTo>
                  <a:pt x="114513" y="20678"/>
                </a:lnTo>
                <a:lnTo>
                  <a:pt x="23191" y="20678"/>
                </a:lnTo>
                <a:lnTo>
                  <a:pt x="23191" y="175233"/>
                </a:lnTo>
                <a:lnTo>
                  <a:pt x="0" y="175233"/>
                </a:lnTo>
                <a:close/>
                <a:moveTo>
                  <a:pt x="164952" y="111763"/>
                </a:moveTo>
                <a:cubicBezTo>
                  <a:pt x="164952" y="88254"/>
                  <a:pt x="171490" y="70841"/>
                  <a:pt x="184557" y="59526"/>
                </a:cubicBezTo>
                <a:cubicBezTo>
                  <a:pt x="195473" y="50123"/>
                  <a:pt x="208783" y="45425"/>
                  <a:pt x="224482" y="45425"/>
                </a:cubicBezTo>
                <a:cubicBezTo>
                  <a:pt x="241931" y="45425"/>
                  <a:pt x="256202" y="51142"/>
                  <a:pt x="267275" y="62575"/>
                </a:cubicBezTo>
                <a:cubicBezTo>
                  <a:pt x="278352" y="74009"/>
                  <a:pt x="283889" y="89806"/>
                  <a:pt x="283889" y="109969"/>
                </a:cubicBezTo>
                <a:cubicBezTo>
                  <a:pt x="283889" y="126303"/>
                  <a:pt x="281441" y="139151"/>
                  <a:pt x="276538" y="148518"/>
                </a:cubicBezTo>
                <a:cubicBezTo>
                  <a:pt x="271639" y="157881"/>
                  <a:pt x="264506" y="165150"/>
                  <a:pt x="255143" y="170327"/>
                </a:cubicBezTo>
                <a:cubicBezTo>
                  <a:pt x="245779" y="175512"/>
                  <a:pt x="235555" y="178100"/>
                  <a:pt x="224482" y="178100"/>
                </a:cubicBezTo>
                <a:cubicBezTo>
                  <a:pt x="206713" y="178100"/>
                  <a:pt x="192347" y="172404"/>
                  <a:pt x="181394" y="161007"/>
                </a:cubicBezTo>
                <a:cubicBezTo>
                  <a:pt x="170431" y="149612"/>
                  <a:pt x="164952" y="133196"/>
                  <a:pt x="164952" y="111763"/>
                </a:cubicBezTo>
                <a:close/>
                <a:moveTo>
                  <a:pt x="187067" y="111763"/>
                </a:moveTo>
                <a:cubicBezTo>
                  <a:pt x="187067" y="128020"/>
                  <a:pt x="190613" y="140188"/>
                  <a:pt x="197704" y="148276"/>
                </a:cubicBezTo>
                <a:cubicBezTo>
                  <a:pt x="204801" y="156366"/>
                  <a:pt x="213725" y="160409"/>
                  <a:pt x="224482" y="160409"/>
                </a:cubicBezTo>
                <a:cubicBezTo>
                  <a:pt x="235159" y="160409"/>
                  <a:pt x="244044" y="156345"/>
                  <a:pt x="251140" y="148216"/>
                </a:cubicBezTo>
                <a:cubicBezTo>
                  <a:pt x="258229" y="140090"/>
                  <a:pt x="261775" y="127700"/>
                  <a:pt x="261775" y="111046"/>
                </a:cubicBezTo>
                <a:cubicBezTo>
                  <a:pt x="261775" y="95347"/>
                  <a:pt x="258210" y="83456"/>
                  <a:pt x="251075" y="75366"/>
                </a:cubicBezTo>
                <a:cubicBezTo>
                  <a:pt x="243944" y="67277"/>
                  <a:pt x="235077" y="63235"/>
                  <a:pt x="224482" y="63235"/>
                </a:cubicBezTo>
                <a:cubicBezTo>
                  <a:pt x="213725" y="63235"/>
                  <a:pt x="204801" y="67259"/>
                  <a:pt x="197704" y="75305"/>
                </a:cubicBezTo>
                <a:cubicBezTo>
                  <a:pt x="190613" y="83354"/>
                  <a:pt x="187067" y="95504"/>
                  <a:pt x="187067" y="11176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211421" y="2425296"/>
            <a:ext cx="8468280" cy="228064"/>
          </a:xfrm>
          <a:custGeom>
            <a:avLst/>
            <a:gdLst/>
            <a:ahLst/>
            <a:cxnLst/>
            <a:rect l="l" t="t" r="r" b="b"/>
            <a:pathLst>
              <a:path w="8468280" h="228064">
                <a:moveTo>
                  <a:pt x="0" y="52474"/>
                </a:moveTo>
                <a:lnTo>
                  <a:pt x="100166" y="52474"/>
                </a:lnTo>
                <a:lnTo>
                  <a:pt x="100166" y="179416"/>
                </a:lnTo>
                <a:lnTo>
                  <a:pt x="78653" y="179416"/>
                </a:lnTo>
                <a:lnTo>
                  <a:pt x="78653" y="70286"/>
                </a:lnTo>
                <a:lnTo>
                  <a:pt x="21517" y="70286"/>
                </a:lnTo>
                <a:lnTo>
                  <a:pt x="21517" y="179416"/>
                </a:lnTo>
                <a:lnTo>
                  <a:pt x="0" y="179416"/>
                </a:lnTo>
                <a:close/>
                <a:moveTo>
                  <a:pt x="142956" y="52474"/>
                </a:moveTo>
                <a:lnTo>
                  <a:pt x="242885" y="52474"/>
                </a:lnTo>
                <a:lnTo>
                  <a:pt x="242885" y="179416"/>
                </a:lnTo>
                <a:lnTo>
                  <a:pt x="221487" y="179416"/>
                </a:lnTo>
                <a:lnTo>
                  <a:pt x="221487" y="70286"/>
                </a:lnTo>
                <a:lnTo>
                  <a:pt x="164470" y="70286"/>
                </a:lnTo>
                <a:lnTo>
                  <a:pt x="164470" y="133518"/>
                </a:lnTo>
                <a:cubicBezTo>
                  <a:pt x="164470" y="148258"/>
                  <a:pt x="163991" y="157983"/>
                  <a:pt x="163037" y="162680"/>
                </a:cubicBezTo>
                <a:cubicBezTo>
                  <a:pt x="162080" y="167382"/>
                  <a:pt x="159451" y="171489"/>
                  <a:pt x="155149" y="174992"/>
                </a:cubicBezTo>
                <a:cubicBezTo>
                  <a:pt x="150848" y="178498"/>
                  <a:pt x="144634" y="180252"/>
                  <a:pt x="136502" y="180252"/>
                </a:cubicBezTo>
                <a:cubicBezTo>
                  <a:pt x="131483" y="180252"/>
                  <a:pt x="125704" y="179932"/>
                  <a:pt x="119172" y="179295"/>
                </a:cubicBezTo>
                <a:lnTo>
                  <a:pt x="119172" y="161366"/>
                </a:lnTo>
                <a:lnTo>
                  <a:pt x="128614" y="161366"/>
                </a:lnTo>
                <a:cubicBezTo>
                  <a:pt x="133074" y="161366"/>
                  <a:pt x="136263" y="160906"/>
                  <a:pt x="138176" y="159992"/>
                </a:cubicBezTo>
                <a:cubicBezTo>
                  <a:pt x="140087" y="159077"/>
                  <a:pt x="141365" y="157622"/>
                  <a:pt x="141998" y="155628"/>
                </a:cubicBezTo>
                <a:cubicBezTo>
                  <a:pt x="142636" y="153637"/>
                  <a:pt x="142956" y="147143"/>
                  <a:pt x="142956" y="136145"/>
                </a:cubicBezTo>
                <a:close/>
                <a:moveTo>
                  <a:pt x="358113" y="163757"/>
                </a:moveTo>
                <a:cubicBezTo>
                  <a:pt x="350144" y="170529"/>
                  <a:pt x="342472" y="175313"/>
                  <a:pt x="335102" y="178099"/>
                </a:cubicBezTo>
                <a:cubicBezTo>
                  <a:pt x="327730" y="180889"/>
                  <a:pt x="319824" y="182283"/>
                  <a:pt x="311378" y="182283"/>
                </a:cubicBezTo>
                <a:cubicBezTo>
                  <a:pt x="297433" y="182283"/>
                  <a:pt x="286711" y="178877"/>
                  <a:pt x="279219" y="172062"/>
                </a:cubicBezTo>
                <a:cubicBezTo>
                  <a:pt x="271732" y="165251"/>
                  <a:pt x="267984" y="156542"/>
                  <a:pt x="267984" y="145944"/>
                </a:cubicBezTo>
                <a:cubicBezTo>
                  <a:pt x="267984" y="139730"/>
                  <a:pt x="269399" y="134053"/>
                  <a:pt x="272228" y="128912"/>
                </a:cubicBezTo>
                <a:cubicBezTo>
                  <a:pt x="275058" y="123775"/>
                  <a:pt x="278762" y="119649"/>
                  <a:pt x="283346" y="116543"/>
                </a:cubicBezTo>
                <a:cubicBezTo>
                  <a:pt x="287932" y="113436"/>
                  <a:pt x="293087" y="111085"/>
                  <a:pt x="298826" y="109490"/>
                </a:cubicBezTo>
                <a:cubicBezTo>
                  <a:pt x="303045" y="108374"/>
                  <a:pt x="309424" y="107298"/>
                  <a:pt x="317948" y="106261"/>
                </a:cubicBezTo>
                <a:cubicBezTo>
                  <a:pt x="335322" y="104192"/>
                  <a:pt x="348113" y="101718"/>
                  <a:pt x="356321" y="98853"/>
                </a:cubicBezTo>
                <a:cubicBezTo>
                  <a:pt x="356400" y="95904"/>
                  <a:pt x="356439" y="94032"/>
                  <a:pt x="356439" y="93237"/>
                </a:cubicBezTo>
                <a:cubicBezTo>
                  <a:pt x="356439" y="84466"/>
                  <a:pt x="354406" y="78293"/>
                  <a:pt x="350341" y="74708"/>
                </a:cubicBezTo>
                <a:cubicBezTo>
                  <a:pt x="344844" y="69847"/>
                  <a:pt x="336676" y="67418"/>
                  <a:pt x="325836" y="67418"/>
                </a:cubicBezTo>
                <a:cubicBezTo>
                  <a:pt x="315717" y="67418"/>
                  <a:pt x="308250" y="69192"/>
                  <a:pt x="303426" y="72734"/>
                </a:cubicBezTo>
                <a:cubicBezTo>
                  <a:pt x="298606" y="76281"/>
                  <a:pt x="295039" y="82555"/>
                  <a:pt x="292731" y="91563"/>
                </a:cubicBezTo>
                <a:lnTo>
                  <a:pt x="271692" y="88693"/>
                </a:lnTo>
                <a:cubicBezTo>
                  <a:pt x="273604" y="79690"/>
                  <a:pt x="276751" y="72418"/>
                  <a:pt x="281135" y="66877"/>
                </a:cubicBezTo>
                <a:cubicBezTo>
                  <a:pt x="285516" y="61337"/>
                  <a:pt x="291852" y="57075"/>
                  <a:pt x="300139" y="54086"/>
                </a:cubicBezTo>
                <a:cubicBezTo>
                  <a:pt x="308427" y="51098"/>
                  <a:pt x="318032" y="49608"/>
                  <a:pt x="328942" y="49608"/>
                </a:cubicBezTo>
                <a:cubicBezTo>
                  <a:pt x="339782" y="49608"/>
                  <a:pt x="348592" y="50882"/>
                  <a:pt x="355364" y="53431"/>
                </a:cubicBezTo>
                <a:cubicBezTo>
                  <a:pt x="362139" y="55980"/>
                  <a:pt x="367117" y="59188"/>
                  <a:pt x="370306" y="63054"/>
                </a:cubicBezTo>
                <a:cubicBezTo>
                  <a:pt x="373493" y="66920"/>
                  <a:pt x="375722" y="71802"/>
                  <a:pt x="376999" y="77696"/>
                </a:cubicBezTo>
                <a:cubicBezTo>
                  <a:pt x="377716" y="81360"/>
                  <a:pt x="378072" y="87973"/>
                  <a:pt x="378072" y="97538"/>
                </a:cubicBezTo>
                <a:lnTo>
                  <a:pt x="378072" y="126224"/>
                </a:lnTo>
                <a:cubicBezTo>
                  <a:pt x="378072" y="146229"/>
                  <a:pt x="378533" y="158875"/>
                  <a:pt x="379450" y="164174"/>
                </a:cubicBezTo>
                <a:cubicBezTo>
                  <a:pt x="380365" y="169477"/>
                  <a:pt x="382176" y="174554"/>
                  <a:pt x="384887" y="179416"/>
                </a:cubicBezTo>
                <a:lnTo>
                  <a:pt x="362416" y="179416"/>
                </a:lnTo>
                <a:cubicBezTo>
                  <a:pt x="360183" y="174956"/>
                  <a:pt x="358747" y="169737"/>
                  <a:pt x="358113" y="163757"/>
                </a:cubicBezTo>
                <a:close/>
                <a:moveTo>
                  <a:pt x="356321" y="115708"/>
                </a:moveTo>
                <a:cubicBezTo>
                  <a:pt x="348509" y="118893"/>
                  <a:pt x="336795" y="121601"/>
                  <a:pt x="321178" y="123832"/>
                </a:cubicBezTo>
                <a:cubicBezTo>
                  <a:pt x="312328" y="125108"/>
                  <a:pt x="306076" y="126544"/>
                  <a:pt x="302411" y="128135"/>
                </a:cubicBezTo>
                <a:cubicBezTo>
                  <a:pt x="298743" y="129729"/>
                  <a:pt x="295916" y="132062"/>
                  <a:pt x="293926" y="135129"/>
                </a:cubicBezTo>
                <a:cubicBezTo>
                  <a:pt x="291931" y="138197"/>
                  <a:pt x="290938" y="141606"/>
                  <a:pt x="290938" y="145346"/>
                </a:cubicBezTo>
                <a:cubicBezTo>
                  <a:pt x="290938" y="151088"/>
                  <a:pt x="293108" y="155869"/>
                  <a:pt x="297454" y="159692"/>
                </a:cubicBezTo>
                <a:cubicBezTo>
                  <a:pt x="301791" y="163516"/>
                  <a:pt x="308146" y="165431"/>
                  <a:pt x="316516" y="165431"/>
                </a:cubicBezTo>
                <a:cubicBezTo>
                  <a:pt x="324800" y="165431"/>
                  <a:pt x="332172" y="163616"/>
                  <a:pt x="338628" y="159992"/>
                </a:cubicBezTo>
                <a:cubicBezTo>
                  <a:pt x="345082" y="156366"/>
                  <a:pt x="349823" y="151405"/>
                  <a:pt x="352854" y="145109"/>
                </a:cubicBezTo>
                <a:cubicBezTo>
                  <a:pt x="355162" y="140248"/>
                  <a:pt x="356321" y="133078"/>
                  <a:pt x="356321" y="123595"/>
                </a:cubicBezTo>
                <a:close/>
                <a:moveTo>
                  <a:pt x="411545" y="52474"/>
                </a:moveTo>
                <a:lnTo>
                  <a:pt x="433058" y="52474"/>
                </a:lnTo>
                <a:lnTo>
                  <a:pt x="433058" y="105303"/>
                </a:lnTo>
                <a:lnTo>
                  <a:pt x="492704" y="105303"/>
                </a:lnTo>
                <a:lnTo>
                  <a:pt x="492704" y="52474"/>
                </a:lnTo>
                <a:lnTo>
                  <a:pt x="514220" y="52474"/>
                </a:lnTo>
                <a:lnTo>
                  <a:pt x="514220" y="179416"/>
                </a:lnTo>
                <a:lnTo>
                  <a:pt x="492704" y="179416"/>
                </a:lnTo>
                <a:lnTo>
                  <a:pt x="492704" y="123116"/>
                </a:lnTo>
                <a:lnTo>
                  <a:pt x="433058" y="123116"/>
                </a:lnTo>
                <a:lnTo>
                  <a:pt x="433058" y="179416"/>
                </a:lnTo>
                <a:lnTo>
                  <a:pt x="411545" y="179416"/>
                </a:lnTo>
                <a:close/>
                <a:moveTo>
                  <a:pt x="629450" y="163757"/>
                </a:moveTo>
                <a:cubicBezTo>
                  <a:pt x="621479" y="170529"/>
                  <a:pt x="613807" y="175313"/>
                  <a:pt x="606439" y="178099"/>
                </a:cubicBezTo>
                <a:cubicBezTo>
                  <a:pt x="599069" y="180889"/>
                  <a:pt x="591159" y="182283"/>
                  <a:pt x="582714" y="182283"/>
                </a:cubicBezTo>
                <a:cubicBezTo>
                  <a:pt x="568772" y="182283"/>
                  <a:pt x="558051" y="178877"/>
                  <a:pt x="550559" y="172062"/>
                </a:cubicBezTo>
                <a:cubicBezTo>
                  <a:pt x="543067" y="165251"/>
                  <a:pt x="539319" y="156542"/>
                  <a:pt x="539319" y="145944"/>
                </a:cubicBezTo>
                <a:cubicBezTo>
                  <a:pt x="539319" y="139730"/>
                  <a:pt x="540734" y="134053"/>
                  <a:pt x="543564" y="128912"/>
                </a:cubicBezTo>
                <a:cubicBezTo>
                  <a:pt x="546393" y="123775"/>
                  <a:pt x="550098" y="119649"/>
                  <a:pt x="554685" y="116543"/>
                </a:cubicBezTo>
                <a:cubicBezTo>
                  <a:pt x="559267" y="113436"/>
                  <a:pt x="564426" y="111085"/>
                  <a:pt x="570161" y="109490"/>
                </a:cubicBezTo>
                <a:cubicBezTo>
                  <a:pt x="574384" y="108374"/>
                  <a:pt x="580759" y="107298"/>
                  <a:pt x="589287" y="106261"/>
                </a:cubicBezTo>
                <a:cubicBezTo>
                  <a:pt x="606657" y="104192"/>
                  <a:pt x="619449" y="101718"/>
                  <a:pt x="627657" y="98853"/>
                </a:cubicBezTo>
                <a:cubicBezTo>
                  <a:pt x="627739" y="95904"/>
                  <a:pt x="627775" y="94032"/>
                  <a:pt x="627775" y="93237"/>
                </a:cubicBezTo>
                <a:cubicBezTo>
                  <a:pt x="627775" y="84466"/>
                  <a:pt x="625745" y="78293"/>
                  <a:pt x="621678" y="74708"/>
                </a:cubicBezTo>
                <a:cubicBezTo>
                  <a:pt x="616180" y="69847"/>
                  <a:pt x="608011" y="67418"/>
                  <a:pt x="597175" y="67418"/>
                </a:cubicBezTo>
                <a:cubicBezTo>
                  <a:pt x="587056" y="67418"/>
                  <a:pt x="579586" y="69192"/>
                  <a:pt x="574765" y="72734"/>
                </a:cubicBezTo>
                <a:cubicBezTo>
                  <a:pt x="569942" y="76281"/>
                  <a:pt x="566378" y="82555"/>
                  <a:pt x="564067" y="91563"/>
                </a:cubicBezTo>
                <a:lnTo>
                  <a:pt x="543028" y="88693"/>
                </a:lnTo>
                <a:cubicBezTo>
                  <a:pt x="544943" y="79690"/>
                  <a:pt x="548086" y="72418"/>
                  <a:pt x="552470" y="66877"/>
                </a:cubicBezTo>
                <a:cubicBezTo>
                  <a:pt x="556856" y="61337"/>
                  <a:pt x="563188" y="57075"/>
                  <a:pt x="571474" y="54086"/>
                </a:cubicBezTo>
                <a:cubicBezTo>
                  <a:pt x="579766" y="51098"/>
                  <a:pt x="589367" y="49608"/>
                  <a:pt x="600282" y="49608"/>
                </a:cubicBezTo>
                <a:cubicBezTo>
                  <a:pt x="611119" y="49608"/>
                  <a:pt x="619927" y="50882"/>
                  <a:pt x="626699" y="53431"/>
                </a:cubicBezTo>
                <a:cubicBezTo>
                  <a:pt x="633474" y="55980"/>
                  <a:pt x="638453" y="59188"/>
                  <a:pt x="641643" y="63054"/>
                </a:cubicBezTo>
                <a:cubicBezTo>
                  <a:pt x="644832" y="66920"/>
                  <a:pt x="647061" y="71802"/>
                  <a:pt x="648335" y="77696"/>
                </a:cubicBezTo>
                <a:cubicBezTo>
                  <a:pt x="649051" y="81360"/>
                  <a:pt x="649412" y="87973"/>
                  <a:pt x="649412" y="97538"/>
                </a:cubicBezTo>
                <a:lnTo>
                  <a:pt x="649412" y="126224"/>
                </a:lnTo>
                <a:cubicBezTo>
                  <a:pt x="649412" y="146229"/>
                  <a:pt x="649869" y="158875"/>
                  <a:pt x="650787" y="164174"/>
                </a:cubicBezTo>
                <a:cubicBezTo>
                  <a:pt x="651702" y="169477"/>
                  <a:pt x="653511" y="174554"/>
                  <a:pt x="656223" y="179416"/>
                </a:cubicBezTo>
                <a:lnTo>
                  <a:pt x="633751" y="179416"/>
                </a:lnTo>
                <a:cubicBezTo>
                  <a:pt x="631519" y="174956"/>
                  <a:pt x="630086" y="169737"/>
                  <a:pt x="629450" y="163757"/>
                </a:cubicBezTo>
                <a:close/>
                <a:moveTo>
                  <a:pt x="627657" y="115708"/>
                </a:moveTo>
                <a:cubicBezTo>
                  <a:pt x="619845" y="118893"/>
                  <a:pt x="608130" y="121601"/>
                  <a:pt x="592513" y="123832"/>
                </a:cubicBezTo>
                <a:cubicBezTo>
                  <a:pt x="583665" y="125108"/>
                  <a:pt x="577412" y="126544"/>
                  <a:pt x="573747" y="128135"/>
                </a:cubicBezTo>
                <a:cubicBezTo>
                  <a:pt x="570081" y="129729"/>
                  <a:pt x="567255" y="132062"/>
                  <a:pt x="565262" y="135129"/>
                </a:cubicBezTo>
                <a:cubicBezTo>
                  <a:pt x="563270" y="138197"/>
                  <a:pt x="562273" y="141606"/>
                  <a:pt x="562273" y="145346"/>
                </a:cubicBezTo>
                <a:cubicBezTo>
                  <a:pt x="562273" y="151088"/>
                  <a:pt x="564444" y="155869"/>
                  <a:pt x="568790" y="159692"/>
                </a:cubicBezTo>
                <a:cubicBezTo>
                  <a:pt x="573130" y="163516"/>
                  <a:pt x="579486" y="165431"/>
                  <a:pt x="587851" y="165431"/>
                </a:cubicBezTo>
                <a:cubicBezTo>
                  <a:pt x="596139" y="165431"/>
                  <a:pt x="603508" y="163616"/>
                  <a:pt x="609966" y="159992"/>
                </a:cubicBezTo>
                <a:cubicBezTo>
                  <a:pt x="616417" y="156366"/>
                  <a:pt x="621162" y="151405"/>
                  <a:pt x="624190" y="145109"/>
                </a:cubicBezTo>
                <a:cubicBezTo>
                  <a:pt x="626501" y="140248"/>
                  <a:pt x="627657" y="133078"/>
                  <a:pt x="627657" y="123595"/>
                </a:cubicBezTo>
                <a:close/>
                <a:moveTo>
                  <a:pt x="683359" y="52474"/>
                </a:moveTo>
                <a:lnTo>
                  <a:pt x="716825" y="52474"/>
                </a:lnTo>
                <a:lnTo>
                  <a:pt x="750175" y="154076"/>
                </a:lnTo>
                <a:lnTo>
                  <a:pt x="787230" y="52474"/>
                </a:lnTo>
                <a:lnTo>
                  <a:pt x="818187" y="52474"/>
                </a:lnTo>
                <a:lnTo>
                  <a:pt x="818187" y="179416"/>
                </a:lnTo>
                <a:lnTo>
                  <a:pt x="796673" y="179416"/>
                </a:lnTo>
                <a:lnTo>
                  <a:pt x="796673" y="77217"/>
                </a:lnTo>
                <a:lnTo>
                  <a:pt x="759144" y="179416"/>
                </a:lnTo>
                <a:lnTo>
                  <a:pt x="739897" y="179416"/>
                </a:lnTo>
                <a:lnTo>
                  <a:pt x="704398" y="72317"/>
                </a:lnTo>
                <a:lnTo>
                  <a:pt x="704398" y="179416"/>
                </a:lnTo>
                <a:lnTo>
                  <a:pt x="683359" y="179416"/>
                </a:lnTo>
                <a:close/>
                <a:moveTo>
                  <a:pt x="1001905" y="132919"/>
                </a:moveTo>
                <a:lnTo>
                  <a:pt x="1023062" y="135666"/>
                </a:lnTo>
                <a:cubicBezTo>
                  <a:pt x="1020751" y="150253"/>
                  <a:pt x="1014837" y="161666"/>
                  <a:pt x="1005314" y="169913"/>
                </a:cubicBezTo>
                <a:cubicBezTo>
                  <a:pt x="995789" y="178157"/>
                  <a:pt x="984096" y="182283"/>
                  <a:pt x="970229" y="182283"/>
                </a:cubicBezTo>
                <a:cubicBezTo>
                  <a:pt x="952855" y="182283"/>
                  <a:pt x="938894" y="176605"/>
                  <a:pt x="928336" y="165247"/>
                </a:cubicBezTo>
                <a:cubicBezTo>
                  <a:pt x="917777" y="153896"/>
                  <a:pt x="912496" y="137617"/>
                  <a:pt x="912496" y="116424"/>
                </a:cubicBezTo>
                <a:cubicBezTo>
                  <a:pt x="912496" y="102719"/>
                  <a:pt x="914764" y="90723"/>
                  <a:pt x="919311" y="80442"/>
                </a:cubicBezTo>
                <a:cubicBezTo>
                  <a:pt x="923850" y="70161"/>
                  <a:pt x="930763" y="62453"/>
                  <a:pt x="940050" y="57312"/>
                </a:cubicBezTo>
                <a:cubicBezTo>
                  <a:pt x="949335" y="52175"/>
                  <a:pt x="959433" y="49608"/>
                  <a:pt x="970348" y="49608"/>
                </a:cubicBezTo>
                <a:cubicBezTo>
                  <a:pt x="984132" y="49608"/>
                  <a:pt x="995411" y="53093"/>
                  <a:pt x="1004177" y="60066"/>
                </a:cubicBezTo>
                <a:cubicBezTo>
                  <a:pt x="1012943" y="67039"/>
                  <a:pt x="1018559" y="76939"/>
                  <a:pt x="1021032" y="89770"/>
                </a:cubicBezTo>
                <a:lnTo>
                  <a:pt x="1000112" y="92996"/>
                </a:lnTo>
                <a:cubicBezTo>
                  <a:pt x="998118" y="84466"/>
                  <a:pt x="994598" y="78052"/>
                  <a:pt x="989536" y="73750"/>
                </a:cubicBezTo>
                <a:cubicBezTo>
                  <a:pt x="984475" y="69447"/>
                  <a:pt x="978358" y="67298"/>
                  <a:pt x="971183" y="67298"/>
                </a:cubicBezTo>
                <a:cubicBezTo>
                  <a:pt x="960347" y="67298"/>
                  <a:pt x="951545" y="71183"/>
                  <a:pt x="944773" y="78952"/>
                </a:cubicBezTo>
                <a:cubicBezTo>
                  <a:pt x="937998" y="86720"/>
                  <a:pt x="934611" y="99014"/>
                  <a:pt x="934611" y="115826"/>
                </a:cubicBezTo>
                <a:cubicBezTo>
                  <a:pt x="934611" y="132876"/>
                  <a:pt x="937880" y="145268"/>
                  <a:pt x="944414" y="152997"/>
                </a:cubicBezTo>
                <a:cubicBezTo>
                  <a:pt x="950948" y="160726"/>
                  <a:pt x="959472" y="164592"/>
                  <a:pt x="969988" y="164592"/>
                </a:cubicBezTo>
                <a:cubicBezTo>
                  <a:pt x="978437" y="164592"/>
                  <a:pt x="985489" y="162003"/>
                  <a:pt x="991148" y="156823"/>
                </a:cubicBezTo>
                <a:cubicBezTo>
                  <a:pt x="996804" y="151647"/>
                  <a:pt x="1000390" y="143680"/>
                  <a:pt x="1001905" y="132919"/>
                </a:cubicBezTo>
                <a:close/>
                <a:moveTo>
                  <a:pt x="1029873" y="52474"/>
                </a:moveTo>
                <a:lnTo>
                  <a:pt x="1133028" y="52474"/>
                </a:lnTo>
                <a:lnTo>
                  <a:pt x="1133028" y="70286"/>
                </a:lnTo>
                <a:lnTo>
                  <a:pt x="1092150" y="70286"/>
                </a:lnTo>
                <a:lnTo>
                  <a:pt x="1092150" y="179416"/>
                </a:lnTo>
                <a:lnTo>
                  <a:pt x="1070756" y="179416"/>
                </a:lnTo>
                <a:lnTo>
                  <a:pt x="1070756" y="70286"/>
                </a:lnTo>
                <a:lnTo>
                  <a:pt x="1029873" y="70286"/>
                </a:lnTo>
                <a:close/>
                <a:moveTo>
                  <a:pt x="1153588" y="228064"/>
                </a:moveTo>
                <a:lnTo>
                  <a:pt x="1153588" y="52474"/>
                </a:lnTo>
                <a:lnTo>
                  <a:pt x="1173190" y="52474"/>
                </a:lnTo>
                <a:lnTo>
                  <a:pt x="1173190" y="68972"/>
                </a:lnTo>
                <a:cubicBezTo>
                  <a:pt x="1177812" y="62514"/>
                  <a:pt x="1183033" y="57672"/>
                  <a:pt x="1188849" y="54446"/>
                </a:cubicBezTo>
                <a:cubicBezTo>
                  <a:pt x="1194667" y="51217"/>
                  <a:pt x="1201720" y="49608"/>
                  <a:pt x="1210008" y="49608"/>
                </a:cubicBezTo>
                <a:cubicBezTo>
                  <a:pt x="1220843" y="49608"/>
                  <a:pt x="1230405" y="52395"/>
                  <a:pt x="1238692" y="57971"/>
                </a:cubicBezTo>
                <a:cubicBezTo>
                  <a:pt x="1246982" y="63550"/>
                  <a:pt x="1253240" y="71421"/>
                  <a:pt x="1257459" y="81576"/>
                </a:cubicBezTo>
                <a:cubicBezTo>
                  <a:pt x="1261681" y="91738"/>
                  <a:pt x="1263795" y="102877"/>
                  <a:pt x="1263795" y="114988"/>
                </a:cubicBezTo>
                <a:cubicBezTo>
                  <a:pt x="1263795" y="127976"/>
                  <a:pt x="1261465" y="139673"/>
                  <a:pt x="1256803" y="150069"/>
                </a:cubicBezTo>
                <a:cubicBezTo>
                  <a:pt x="1252145" y="160467"/>
                  <a:pt x="1245370" y="168437"/>
                  <a:pt x="1236485" y="173977"/>
                </a:cubicBezTo>
                <a:cubicBezTo>
                  <a:pt x="1227597" y="179514"/>
                  <a:pt x="1218255" y="182283"/>
                  <a:pt x="1208452" y="182283"/>
                </a:cubicBezTo>
                <a:cubicBezTo>
                  <a:pt x="1201280" y="182283"/>
                  <a:pt x="1194844" y="180767"/>
                  <a:pt x="1189149" y="177743"/>
                </a:cubicBezTo>
                <a:cubicBezTo>
                  <a:pt x="1183449" y="174715"/>
                  <a:pt x="1178769" y="170888"/>
                  <a:pt x="1175105" y="166266"/>
                </a:cubicBezTo>
                <a:lnTo>
                  <a:pt x="1175105" y="228064"/>
                </a:lnTo>
                <a:close/>
                <a:moveTo>
                  <a:pt x="1173071" y="116662"/>
                </a:moveTo>
                <a:cubicBezTo>
                  <a:pt x="1173071" y="132995"/>
                  <a:pt x="1176379" y="145069"/>
                  <a:pt x="1182996" y="152877"/>
                </a:cubicBezTo>
                <a:cubicBezTo>
                  <a:pt x="1189606" y="160686"/>
                  <a:pt x="1197612" y="164592"/>
                  <a:pt x="1207016" y="164592"/>
                </a:cubicBezTo>
                <a:cubicBezTo>
                  <a:pt x="1216581" y="164592"/>
                  <a:pt x="1224768" y="160549"/>
                  <a:pt x="1231582" y="152459"/>
                </a:cubicBezTo>
                <a:cubicBezTo>
                  <a:pt x="1238393" y="144371"/>
                  <a:pt x="1241802" y="131842"/>
                  <a:pt x="1241802" y="114869"/>
                </a:cubicBezTo>
                <a:cubicBezTo>
                  <a:pt x="1241802" y="98694"/>
                  <a:pt x="1238472" y="86579"/>
                  <a:pt x="1231820" y="78530"/>
                </a:cubicBezTo>
                <a:cubicBezTo>
                  <a:pt x="1225166" y="70481"/>
                  <a:pt x="1217217" y="66456"/>
                  <a:pt x="1207973" y="66456"/>
                </a:cubicBezTo>
                <a:cubicBezTo>
                  <a:pt x="1198807" y="66456"/>
                  <a:pt x="1190700" y="70740"/>
                  <a:pt x="1183651" y="79307"/>
                </a:cubicBezTo>
                <a:cubicBezTo>
                  <a:pt x="1176599" y="87876"/>
                  <a:pt x="1173071" y="100328"/>
                  <a:pt x="1173071" y="116662"/>
                </a:cubicBezTo>
                <a:close/>
                <a:moveTo>
                  <a:pt x="1281723" y="115946"/>
                </a:moveTo>
                <a:cubicBezTo>
                  <a:pt x="1281723" y="92437"/>
                  <a:pt x="1288256" y="75024"/>
                  <a:pt x="1301328" y="63709"/>
                </a:cubicBezTo>
                <a:cubicBezTo>
                  <a:pt x="1312244" y="54306"/>
                  <a:pt x="1325552" y="49608"/>
                  <a:pt x="1341248" y="49608"/>
                </a:cubicBezTo>
                <a:cubicBezTo>
                  <a:pt x="1358702" y="49608"/>
                  <a:pt x="1372971" y="55325"/>
                  <a:pt x="1384046" y="66758"/>
                </a:cubicBezTo>
                <a:cubicBezTo>
                  <a:pt x="1395123" y="78192"/>
                  <a:pt x="1400656" y="93989"/>
                  <a:pt x="1400656" y="114152"/>
                </a:cubicBezTo>
                <a:cubicBezTo>
                  <a:pt x="1400656" y="130486"/>
                  <a:pt x="1398208" y="143334"/>
                  <a:pt x="1393308" y="152701"/>
                </a:cubicBezTo>
                <a:cubicBezTo>
                  <a:pt x="1388408" y="162064"/>
                  <a:pt x="1381277" y="169333"/>
                  <a:pt x="1371914" y="174510"/>
                </a:cubicBezTo>
                <a:cubicBezTo>
                  <a:pt x="1362550" y="179695"/>
                  <a:pt x="1352326" y="182283"/>
                  <a:pt x="1341248" y="182283"/>
                </a:cubicBezTo>
                <a:cubicBezTo>
                  <a:pt x="1323482" y="182283"/>
                  <a:pt x="1309118" y="176587"/>
                  <a:pt x="1298161" y="165190"/>
                </a:cubicBezTo>
                <a:cubicBezTo>
                  <a:pt x="1287202" y="153795"/>
                  <a:pt x="1281723" y="137379"/>
                  <a:pt x="1281723" y="115946"/>
                </a:cubicBezTo>
                <a:close/>
                <a:moveTo>
                  <a:pt x="1303838" y="115946"/>
                </a:moveTo>
                <a:cubicBezTo>
                  <a:pt x="1303838" y="132203"/>
                  <a:pt x="1307384" y="144371"/>
                  <a:pt x="1314475" y="152459"/>
                </a:cubicBezTo>
                <a:cubicBezTo>
                  <a:pt x="1321571" y="160549"/>
                  <a:pt x="1330495" y="164592"/>
                  <a:pt x="1341248" y="164592"/>
                </a:cubicBezTo>
                <a:cubicBezTo>
                  <a:pt x="1351930" y="164592"/>
                  <a:pt x="1360815" y="160528"/>
                  <a:pt x="1367907" y="152399"/>
                </a:cubicBezTo>
                <a:cubicBezTo>
                  <a:pt x="1374998" y="144273"/>
                  <a:pt x="1378544" y="131883"/>
                  <a:pt x="1378544" y="115229"/>
                </a:cubicBezTo>
                <a:cubicBezTo>
                  <a:pt x="1378544" y="99530"/>
                  <a:pt x="1374977" y="87639"/>
                  <a:pt x="1367846" y="79549"/>
                </a:cubicBezTo>
                <a:cubicBezTo>
                  <a:pt x="1360713" y="71460"/>
                  <a:pt x="1351848" y="67418"/>
                  <a:pt x="1341248" y="67418"/>
                </a:cubicBezTo>
                <a:cubicBezTo>
                  <a:pt x="1330495" y="67418"/>
                  <a:pt x="1321571" y="71442"/>
                  <a:pt x="1314475" y="79488"/>
                </a:cubicBezTo>
                <a:cubicBezTo>
                  <a:pt x="1307384" y="87537"/>
                  <a:pt x="1303838" y="99687"/>
                  <a:pt x="1303838" y="115946"/>
                </a:cubicBezTo>
                <a:close/>
                <a:moveTo>
                  <a:pt x="1425881" y="52474"/>
                </a:moveTo>
                <a:lnTo>
                  <a:pt x="1447399" y="52474"/>
                </a:lnTo>
                <a:lnTo>
                  <a:pt x="1447399" y="149296"/>
                </a:lnTo>
                <a:lnTo>
                  <a:pt x="1507043" y="52474"/>
                </a:lnTo>
                <a:lnTo>
                  <a:pt x="1530230" y="52474"/>
                </a:lnTo>
                <a:lnTo>
                  <a:pt x="1530230" y="179416"/>
                </a:lnTo>
                <a:lnTo>
                  <a:pt x="1508717" y="179416"/>
                </a:lnTo>
                <a:lnTo>
                  <a:pt x="1508717" y="83192"/>
                </a:lnTo>
                <a:lnTo>
                  <a:pt x="1449069" y="179416"/>
                </a:lnTo>
                <a:lnTo>
                  <a:pt x="1425881" y="179416"/>
                </a:lnTo>
                <a:close/>
                <a:moveTo>
                  <a:pt x="1551028" y="52474"/>
                </a:moveTo>
                <a:lnTo>
                  <a:pt x="1654183" y="52474"/>
                </a:lnTo>
                <a:lnTo>
                  <a:pt x="1654183" y="70286"/>
                </a:lnTo>
                <a:lnTo>
                  <a:pt x="1613304" y="70286"/>
                </a:lnTo>
                <a:lnTo>
                  <a:pt x="1613304" y="179416"/>
                </a:lnTo>
                <a:lnTo>
                  <a:pt x="1591909" y="179416"/>
                </a:lnTo>
                <a:lnTo>
                  <a:pt x="1591909" y="70286"/>
                </a:lnTo>
                <a:lnTo>
                  <a:pt x="1551028" y="70286"/>
                </a:lnTo>
                <a:close/>
                <a:moveTo>
                  <a:pt x="1759194" y="138535"/>
                </a:moveTo>
                <a:lnTo>
                  <a:pt x="1781424" y="141286"/>
                </a:lnTo>
                <a:cubicBezTo>
                  <a:pt x="1777921" y="154271"/>
                  <a:pt x="1771424" y="164354"/>
                  <a:pt x="1761941" y="171526"/>
                </a:cubicBezTo>
                <a:cubicBezTo>
                  <a:pt x="1752459" y="178696"/>
                  <a:pt x="1740344" y="182283"/>
                  <a:pt x="1725602" y="182283"/>
                </a:cubicBezTo>
                <a:cubicBezTo>
                  <a:pt x="1707037" y="182283"/>
                  <a:pt x="1692313" y="176565"/>
                  <a:pt x="1681438" y="165129"/>
                </a:cubicBezTo>
                <a:cubicBezTo>
                  <a:pt x="1670562" y="153695"/>
                  <a:pt x="1665122" y="137656"/>
                  <a:pt x="1665122" y="117021"/>
                </a:cubicBezTo>
                <a:cubicBezTo>
                  <a:pt x="1665122" y="95662"/>
                  <a:pt x="1670620" y="79085"/>
                  <a:pt x="1681618" y="67294"/>
                </a:cubicBezTo>
                <a:cubicBezTo>
                  <a:pt x="1692615" y="55501"/>
                  <a:pt x="1706879" y="49608"/>
                  <a:pt x="1724407" y="49608"/>
                </a:cubicBezTo>
                <a:cubicBezTo>
                  <a:pt x="1741382" y="49608"/>
                  <a:pt x="1755249" y="55382"/>
                  <a:pt x="1766009" y="66935"/>
                </a:cubicBezTo>
                <a:cubicBezTo>
                  <a:pt x="1776765" y="78487"/>
                  <a:pt x="1782140" y="94744"/>
                  <a:pt x="1782140" y="115708"/>
                </a:cubicBezTo>
                <a:cubicBezTo>
                  <a:pt x="1782140" y="116982"/>
                  <a:pt x="1782104" y="118893"/>
                  <a:pt x="1782022" y="121442"/>
                </a:cubicBezTo>
                <a:lnTo>
                  <a:pt x="1687356" y="121442"/>
                </a:lnTo>
                <a:cubicBezTo>
                  <a:pt x="1688155" y="135386"/>
                  <a:pt x="1692097" y="146066"/>
                  <a:pt x="1699193" y="153475"/>
                </a:cubicBezTo>
                <a:cubicBezTo>
                  <a:pt x="1706282" y="160887"/>
                  <a:pt x="1715127" y="164592"/>
                  <a:pt x="1725722" y="164592"/>
                </a:cubicBezTo>
                <a:cubicBezTo>
                  <a:pt x="1733612" y="164592"/>
                  <a:pt x="1740348" y="162522"/>
                  <a:pt x="1745929" y="158379"/>
                </a:cubicBezTo>
                <a:cubicBezTo>
                  <a:pt x="1751505" y="154235"/>
                  <a:pt x="1755929" y="147622"/>
                  <a:pt x="1759194" y="138535"/>
                </a:cubicBezTo>
                <a:close/>
                <a:moveTo>
                  <a:pt x="1688551" y="103752"/>
                </a:moveTo>
                <a:lnTo>
                  <a:pt x="1759431" y="103752"/>
                </a:lnTo>
                <a:cubicBezTo>
                  <a:pt x="1758474" y="93078"/>
                  <a:pt x="1755767" y="85064"/>
                  <a:pt x="1751307" y="79725"/>
                </a:cubicBezTo>
                <a:cubicBezTo>
                  <a:pt x="1744453" y="71442"/>
                  <a:pt x="1735564" y="67298"/>
                  <a:pt x="1724648" y="67298"/>
                </a:cubicBezTo>
                <a:cubicBezTo>
                  <a:pt x="1714766" y="67298"/>
                  <a:pt x="1706462" y="70607"/>
                  <a:pt x="1699730" y="77217"/>
                </a:cubicBezTo>
                <a:cubicBezTo>
                  <a:pt x="1692994" y="83830"/>
                  <a:pt x="1689267" y="92674"/>
                  <a:pt x="1688551" y="103752"/>
                </a:cubicBezTo>
                <a:close/>
                <a:moveTo>
                  <a:pt x="1810145" y="52474"/>
                </a:moveTo>
                <a:lnTo>
                  <a:pt x="1910074" y="52474"/>
                </a:lnTo>
                <a:lnTo>
                  <a:pt x="1910074" y="179416"/>
                </a:lnTo>
                <a:lnTo>
                  <a:pt x="1888679" y="179416"/>
                </a:lnTo>
                <a:lnTo>
                  <a:pt x="1888679" y="70286"/>
                </a:lnTo>
                <a:lnTo>
                  <a:pt x="1831662" y="70286"/>
                </a:lnTo>
                <a:lnTo>
                  <a:pt x="1831662" y="133518"/>
                </a:lnTo>
                <a:cubicBezTo>
                  <a:pt x="1831662" y="148258"/>
                  <a:pt x="1831184" y="157983"/>
                  <a:pt x="1830226" y="162680"/>
                </a:cubicBezTo>
                <a:cubicBezTo>
                  <a:pt x="1829272" y="167382"/>
                  <a:pt x="1826640" y="171489"/>
                  <a:pt x="1822338" y="174992"/>
                </a:cubicBezTo>
                <a:cubicBezTo>
                  <a:pt x="1818037" y="178498"/>
                  <a:pt x="1811823" y="180252"/>
                  <a:pt x="1803693" y="180252"/>
                </a:cubicBezTo>
                <a:cubicBezTo>
                  <a:pt x="1798672" y="180252"/>
                  <a:pt x="1792894" y="179932"/>
                  <a:pt x="1786360" y="179295"/>
                </a:cubicBezTo>
                <a:lnTo>
                  <a:pt x="1786360" y="161366"/>
                </a:lnTo>
                <a:lnTo>
                  <a:pt x="1795807" y="161366"/>
                </a:lnTo>
                <a:cubicBezTo>
                  <a:pt x="1800267" y="161366"/>
                  <a:pt x="1803453" y="160906"/>
                  <a:pt x="1805365" y="159992"/>
                </a:cubicBezTo>
                <a:cubicBezTo>
                  <a:pt x="1807276" y="159077"/>
                  <a:pt x="1808554" y="157622"/>
                  <a:pt x="1809191" y="155628"/>
                </a:cubicBezTo>
                <a:cubicBezTo>
                  <a:pt x="1809825" y="153637"/>
                  <a:pt x="1810145" y="147143"/>
                  <a:pt x="1810145" y="136145"/>
                </a:cubicBezTo>
                <a:close/>
                <a:moveTo>
                  <a:pt x="1942845" y="52474"/>
                </a:moveTo>
                <a:lnTo>
                  <a:pt x="1964362" y="52474"/>
                </a:lnTo>
                <a:lnTo>
                  <a:pt x="1964362" y="102078"/>
                </a:lnTo>
                <a:lnTo>
                  <a:pt x="1991614" y="102078"/>
                </a:lnTo>
                <a:cubicBezTo>
                  <a:pt x="2009380" y="102078"/>
                  <a:pt x="2023071" y="105523"/>
                  <a:pt x="2032672" y="112418"/>
                </a:cubicBezTo>
                <a:cubicBezTo>
                  <a:pt x="2042277" y="119311"/>
                  <a:pt x="2047076" y="128812"/>
                  <a:pt x="2047076" y="140925"/>
                </a:cubicBezTo>
                <a:cubicBezTo>
                  <a:pt x="2047076" y="151523"/>
                  <a:pt x="2043072" y="160593"/>
                  <a:pt x="2035062" y="168120"/>
                </a:cubicBezTo>
                <a:cubicBezTo>
                  <a:pt x="2027056" y="175647"/>
                  <a:pt x="2014246" y="179416"/>
                  <a:pt x="1996632" y="179416"/>
                </a:cubicBezTo>
                <a:lnTo>
                  <a:pt x="1942845" y="179416"/>
                </a:lnTo>
                <a:close/>
                <a:moveTo>
                  <a:pt x="1964362" y="161723"/>
                </a:moveTo>
                <a:lnTo>
                  <a:pt x="1986952" y="161723"/>
                </a:lnTo>
                <a:cubicBezTo>
                  <a:pt x="2000581" y="161723"/>
                  <a:pt x="2010302" y="160053"/>
                  <a:pt x="2016118" y="156704"/>
                </a:cubicBezTo>
                <a:cubicBezTo>
                  <a:pt x="2021936" y="153360"/>
                  <a:pt x="2024846" y="148140"/>
                  <a:pt x="2024846" y="141045"/>
                </a:cubicBezTo>
                <a:cubicBezTo>
                  <a:pt x="2024846" y="135547"/>
                  <a:pt x="2022692" y="130647"/>
                  <a:pt x="2018391" y="126342"/>
                </a:cubicBezTo>
                <a:cubicBezTo>
                  <a:pt x="2014085" y="122040"/>
                  <a:pt x="2004563" y="119888"/>
                  <a:pt x="1989821" y="119888"/>
                </a:cubicBezTo>
                <a:lnTo>
                  <a:pt x="1964362" y="119888"/>
                </a:lnTo>
                <a:close/>
                <a:moveTo>
                  <a:pt x="2153578" y="132919"/>
                </a:moveTo>
                <a:lnTo>
                  <a:pt x="2174735" y="135666"/>
                </a:lnTo>
                <a:cubicBezTo>
                  <a:pt x="2172424" y="150253"/>
                  <a:pt x="2166505" y="161666"/>
                  <a:pt x="2156983" y="169913"/>
                </a:cubicBezTo>
                <a:cubicBezTo>
                  <a:pt x="2147458" y="178157"/>
                  <a:pt x="2135765" y="182283"/>
                  <a:pt x="2121902" y="182283"/>
                </a:cubicBezTo>
                <a:cubicBezTo>
                  <a:pt x="2104528" y="182283"/>
                  <a:pt x="2090567" y="176605"/>
                  <a:pt x="2080004" y="165247"/>
                </a:cubicBezTo>
                <a:cubicBezTo>
                  <a:pt x="2069446" y="153896"/>
                  <a:pt x="2064165" y="137617"/>
                  <a:pt x="2064165" y="116424"/>
                </a:cubicBezTo>
                <a:cubicBezTo>
                  <a:pt x="2064165" y="102719"/>
                  <a:pt x="2066436" y="90723"/>
                  <a:pt x="2070983" y="80442"/>
                </a:cubicBezTo>
                <a:cubicBezTo>
                  <a:pt x="2075523" y="70161"/>
                  <a:pt x="2082434" y="62453"/>
                  <a:pt x="2091723" y="57312"/>
                </a:cubicBezTo>
                <a:cubicBezTo>
                  <a:pt x="2101004" y="52175"/>
                  <a:pt x="2111106" y="49608"/>
                  <a:pt x="2122020" y="49608"/>
                </a:cubicBezTo>
                <a:cubicBezTo>
                  <a:pt x="2135805" y="49608"/>
                  <a:pt x="2147080" y="53093"/>
                  <a:pt x="2155849" y="60066"/>
                </a:cubicBezTo>
                <a:cubicBezTo>
                  <a:pt x="2164616" y="67039"/>
                  <a:pt x="2170232" y="76939"/>
                  <a:pt x="2172701" y="89770"/>
                </a:cubicBezTo>
                <a:lnTo>
                  <a:pt x="2151785" y="92996"/>
                </a:lnTo>
                <a:cubicBezTo>
                  <a:pt x="2149791" y="84466"/>
                  <a:pt x="2146267" y="78052"/>
                  <a:pt x="2141205" y="73750"/>
                </a:cubicBezTo>
                <a:cubicBezTo>
                  <a:pt x="2136143" y="69447"/>
                  <a:pt x="2130030" y="67298"/>
                  <a:pt x="2122856" y="67298"/>
                </a:cubicBezTo>
                <a:cubicBezTo>
                  <a:pt x="2112020" y="67298"/>
                  <a:pt x="2103218" y="71183"/>
                  <a:pt x="2096446" y="78952"/>
                </a:cubicBezTo>
                <a:cubicBezTo>
                  <a:pt x="2089671" y="86720"/>
                  <a:pt x="2086284" y="99014"/>
                  <a:pt x="2086284" y="115826"/>
                </a:cubicBezTo>
                <a:cubicBezTo>
                  <a:pt x="2086284" y="132876"/>
                  <a:pt x="2089551" y="145268"/>
                  <a:pt x="2096085" y="152997"/>
                </a:cubicBezTo>
                <a:cubicBezTo>
                  <a:pt x="2102619" y="160726"/>
                  <a:pt x="2111145" y="164592"/>
                  <a:pt x="2121660" y="164592"/>
                </a:cubicBezTo>
                <a:cubicBezTo>
                  <a:pt x="2130106" y="164592"/>
                  <a:pt x="2137162" y="162003"/>
                  <a:pt x="2142821" y="156823"/>
                </a:cubicBezTo>
                <a:cubicBezTo>
                  <a:pt x="2148477" y="151647"/>
                  <a:pt x="2152062" y="143680"/>
                  <a:pt x="2153578" y="132919"/>
                </a:cubicBezTo>
                <a:close/>
                <a:moveTo>
                  <a:pt x="2181546" y="52474"/>
                </a:moveTo>
                <a:lnTo>
                  <a:pt x="2284700" y="52474"/>
                </a:lnTo>
                <a:lnTo>
                  <a:pt x="2284700" y="70286"/>
                </a:lnTo>
                <a:lnTo>
                  <a:pt x="2243823" y="70286"/>
                </a:lnTo>
                <a:lnTo>
                  <a:pt x="2243823" y="179416"/>
                </a:lnTo>
                <a:lnTo>
                  <a:pt x="2222424" y="179416"/>
                </a:lnTo>
                <a:lnTo>
                  <a:pt x="2222424" y="70286"/>
                </a:lnTo>
                <a:lnTo>
                  <a:pt x="2181546" y="70286"/>
                </a:lnTo>
                <a:close/>
                <a:moveTo>
                  <a:pt x="2305379" y="52474"/>
                </a:moveTo>
                <a:lnTo>
                  <a:pt x="2354984" y="52474"/>
                </a:lnTo>
                <a:cubicBezTo>
                  <a:pt x="2367177" y="52474"/>
                  <a:pt x="2376241" y="53488"/>
                  <a:pt x="2382178" y="55519"/>
                </a:cubicBezTo>
                <a:cubicBezTo>
                  <a:pt x="2388114" y="57554"/>
                  <a:pt x="2393216" y="61280"/>
                  <a:pt x="2397478" y="66698"/>
                </a:cubicBezTo>
                <a:cubicBezTo>
                  <a:pt x="2401740" y="72115"/>
                  <a:pt x="2403871" y="78613"/>
                  <a:pt x="2403871" y="86180"/>
                </a:cubicBezTo>
                <a:cubicBezTo>
                  <a:pt x="2403871" y="92236"/>
                  <a:pt x="2402615" y="97517"/>
                  <a:pt x="2400105" y="102020"/>
                </a:cubicBezTo>
                <a:cubicBezTo>
                  <a:pt x="2397596" y="106523"/>
                  <a:pt x="2393831" y="110289"/>
                  <a:pt x="2388813" y="113317"/>
                </a:cubicBezTo>
                <a:cubicBezTo>
                  <a:pt x="2394786" y="115308"/>
                  <a:pt x="2399750" y="119034"/>
                  <a:pt x="2403692" y="124491"/>
                </a:cubicBezTo>
                <a:cubicBezTo>
                  <a:pt x="2407637" y="129949"/>
                  <a:pt x="2409610" y="136422"/>
                  <a:pt x="2409610" y="143913"/>
                </a:cubicBezTo>
                <a:cubicBezTo>
                  <a:pt x="2408810" y="155944"/>
                  <a:pt x="2404509" y="164869"/>
                  <a:pt x="2396703" y="170687"/>
                </a:cubicBezTo>
                <a:cubicBezTo>
                  <a:pt x="2388891" y="176504"/>
                  <a:pt x="2377534" y="179416"/>
                  <a:pt x="2362633" y="179416"/>
                </a:cubicBezTo>
                <a:lnTo>
                  <a:pt x="2305379" y="179416"/>
                </a:lnTo>
                <a:close/>
                <a:moveTo>
                  <a:pt x="2326892" y="105901"/>
                </a:moveTo>
                <a:lnTo>
                  <a:pt x="2349843" y="105901"/>
                </a:lnTo>
                <a:cubicBezTo>
                  <a:pt x="2359008" y="105901"/>
                  <a:pt x="2365301" y="105426"/>
                  <a:pt x="2368728" y="104469"/>
                </a:cubicBezTo>
                <a:cubicBezTo>
                  <a:pt x="2372155" y="103511"/>
                  <a:pt x="2375226" y="101581"/>
                  <a:pt x="2377936" y="98668"/>
                </a:cubicBezTo>
                <a:cubicBezTo>
                  <a:pt x="2380644" y="95764"/>
                  <a:pt x="2381998" y="92279"/>
                  <a:pt x="2381998" y="88214"/>
                </a:cubicBezTo>
                <a:cubicBezTo>
                  <a:pt x="2381998" y="81518"/>
                  <a:pt x="2379629" y="76860"/>
                  <a:pt x="2374888" y="74228"/>
                </a:cubicBezTo>
                <a:cubicBezTo>
                  <a:pt x="2370143" y="71600"/>
                  <a:pt x="2362036" y="70286"/>
                  <a:pt x="2350563" y="70286"/>
                </a:cubicBezTo>
                <a:lnTo>
                  <a:pt x="2326892" y="70286"/>
                </a:lnTo>
                <a:close/>
                <a:moveTo>
                  <a:pt x="2326892" y="161723"/>
                </a:moveTo>
                <a:lnTo>
                  <a:pt x="2355221" y="161723"/>
                </a:lnTo>
                <a:cubicBezTo>
                  <a:pt x="2367414" y="161723"/>
                  <a:pt x="2375781" y="160308"/>
                  <a:pt x="2380328" y="157478"/>
                </a:cubicBezTo>
                <a:cubicBezTo>
                  <a:pt x="2384867" y="154653"/>
                  <a:pt x="2387257" y="149775"/>
                  <a:pt x="2387495" y="142837"/>
                </a:cubicBezTo>
                <a:cubicBezTo>
                  <a:pt x="2387495" y="138776"/>
                  <a:pt x="2386181" y="135007"/>
                  <a:pt x="2383554" y="131544"/>
                </a:cubicBezTo>
                <a:cubicBezTo>
                  <a:pt x="2380921" y="128077"/>
                  <a:pt x="2377494" y="125885"/>
                  <a:pt x="2373272" y="124966"/>
                </a:cubicBezTo>
                <a:cubicBezTo>
                  <a:pt x="2369049" y="124052"/>
                  <a:pt x="2362277" y="123595"/>
                  <a:pt x="2352949" y="123595"/>
                </a:cubicBezTo>
                <a:lnTo>
                  <a:pt x="2326892" y="123595"/>
                </a:lnTo>
                <a:close/>
                <a:moveTo>
                  <a:pt x="2424849" y="115946"/>
                </a:moveTo>
                <a:cubicBezTo>
                  <a:pt x="2424849" y="92437"/>
                  <a:pt x="2431383" y="75024"/>
                  <a:pt x="2444450" y="63709"/>
                </a:cubicBezTo>
                <a:cubicBezTo>
                  <a:pt x="2455370" y="54306"/>
                  <a:pt x="2468679" y="49608"/>
                  <a:pt x="2484375" y="49608"/>
                </a:cubicBezTo>
                <a:cubicBezTo>
                  <a:pt x="2501828" y="49608"/>
                  <a:pt x="2516095" y="55325"/>
                  <a:pt x="2527172" y="66758"/>
                </a:cubicBezTo>
                <a:cubicBezTo>
                  <a:pt x="2538245" y="78192"/>
                  <a:pt x="2543782" y="93989"/>
                  <a:pt x="2543782" y="114152"/>
                </a:cubicBezTo>
                <a:cubicBezTo>
                  <a:pt x="2543782" y="130486"/>
                  <a:pt x="2541333" y="143334"/>
                  <a:pt x="2536434" y="152701"/>
                </a:cubicBezTo>
                <a:cubicBezTo>
                  <a:pt x="2531534" y="162064"/>
                  <a:pt x="2524403" y="169333"/>
                  <a:pt x="2515039" y="174510"/>
                </a:cubicBezTo>
                <a:cubicBezTo>
                  <a:pt x="2505676" y="179695"/>
                  <a:pt x="2495452" y="182283"/>
                  <a:pt x="2484375" y="182283"/>
                </a:cubicBezTo>
                <a:cubicBezTo>
                  <a:pt x="2466609" y="182283"/>
                  <a:pt x="2452244" y="176587"/>
                  <a:pt x="2441287" y="165190"/>
                </a:cubicBezTo>
                <a:cubicBezTo>
                  <a:pt x="2430328" y="153795"/>
                  <a:pt x="2424849" y="137379"/>
                  <a:pt x="2424849" y="115946"/>
                </a:cubicBezTo>
                <a:close/>
                <a:moveTo>
                  <a:pt x="2446960" y="115946"/>
                </a:moveTo>
                <a:cubicBezTo>
                  <a:pt x="2446960" y="132203"/>
                  <a:pt x="2450509" y="144371"/>
                  <a:pt x="2457601" y="152459"/>
                </a:cubicBezTo>
                <a:cubicBezTo>
                  <a:pt x="2464694" y="160549"/>
                  <a:pt x="2473618" y="164592"/>
                  <a:pt x="2484375" y="164592"/>
                </a:cubicBezTo>
                <a:cubicBezTo>
                  <a:pt x="2495052" y="164592"/>
                  <a:pt x="2503941" y="160528"/>
                  <a:pt x="2511032" y="152399"/>
                </a:cubicBezTo>
                <a:cubicBezTo>
                  <a:pt x="2518122" y="144273"/>
                  <a:pt x="2521671" y="131883"/>
                  <a:pt x="2521671" y="115229"/>
                </a:cubicBezTo>
                <a:cubicBezTo>
                  <a:pt x="2521671" y="99530"/>
                  <a:pt x="2518103" y="87639"/>
                  <a:pt x="2510972" y="79549"/>
                </a:cubicBezTo>
                <a:cubicBezTo>
                  <a:pt x="2503841" y="71460"/>
                  <a:pt x="2494973" y="67418"/>
                  <a:pt x="2484375" y="67418"/>
                </a:cubicBezTo>
                <a:cubicBezTo>
                  <a:pt x="2473618" y="67418"/>
                  <a:pt x="2464694" y="71442"/>
                  <a:pt x="2457601" y="79488"/>
                </a:cubicBezTo>
                <a:cubicBezTo>
                  <a:pt x="2450509" y="87537"/>
                  <a:pt x="2446960" y="99687"/>
                  <a:pt x="2446960" y="115946"/>
                </a:cubicBezTo>
                <a:close/>
                <a:moveTo>
                  <a:pt x="2637137" y="52474"/>
                </a:moveTo>
                <a:lnTo>
                  <a:pt x="2658655" y="52474"/>
                </a:lnTo>
                <a:lnTo>
                  <a:pt x="2658655" y="105303"/>
                </a:lnTo>
                <a:lnTo>
                  <a:pt x="2718299" y="105303"/>
                </a:lnTo>
                <a:lnTo>
                  <a:pt x="2718299" y="52474"/>
                </a:lnTo>
                <a:lnTo>
                  <a:pt x="2739813" y="52474"/>
                </a:lnTo>
                <a:lnTo>
                  <a:pt x="2739813" y="179416"/>
                </a:lnTo>
                <a:lnTo>
                  <a:pt x="2718299" y="179416"/>
                </a:lnTo>
                <a:lnTo>
                  <a:pt x="2718299" y="123116"/>
                </a:lnTo>
                <a:lnTo>
                  <a:pt x="2658655" y="123116"/>
                </a:lnTo>
                <a:lnTo>
                  <a:pt x="2658655" y="179416"/>
                </a:lnTo>
                <a:lnTo>
                  <a:pt x="2637137" y="179416"/>
                </a:lnTo>
                <a:close/>
                <a:moveTo>
                  <a:pt x="2855041" y="163757"/>
                </a:moveTo>
                <a:cubicBezTo>
                  <a:pt x="2847074" y="170529"/>
                  <a:pt x="2839403" y="175313"/>
                  <a:pt x="2832030" y="178099"/>
                </a:cubicBezTo>
                <a:cubicBezTo>
                  <a:pt x="2824661" y="180889"/>
                  <a:pt x="2816756" y="182283"/>
                  <a:pt x="2808307" y="182283"/>
                </a:cubicBezTo>
                <a:cubicBezTo>
                  <a:pt x="2794363" y="182283"/>
                  <a:pt x="2783643" y="178877"/>
                  <a:pt x="2776151" y="172062"/>
                </a:cubicBezTo>
                <a:cubicBezTo>
                  <a:pt x="2768663" y="165251"/>
                  <a:pt x="2764916" y="156542"/>
                  <a:pt x="2764916" y="145944"/>
                </a:cubicBezTo>
                <a:cubicBezTo>
                  <a:pt x="2764916" y="139730"/>
                  <a:pt x="2766330" y="134053"/>
                  <a:pt x="2769160" y="128912"/>
                </a:cubicBezTo>
                <a:cubicBezTo>
                  <a:pt x="2771989" y="123775"/>
                  <a:pt x="2775694" y="119649"/>
                  <a:pt x="2780276" y="116543"/>
                </a:cubicBezTo>
                <a:cubicBezTo>
                  <a:pt x="2784860" y="113436"/>
                  <a:pt x="2790018" y="111085"/>
                  <a:pt x="2795756" y="109490"/>
                </a:cubicBezTo>
                <a:cubicBezTo>
                  <a:pt x="2799975" y="108374"/>
                  <a:pt x="2806352" y="107298"/>
                  <a:pt x="2814880" y="106261"/>
                </a:cubicBezTo>
                <a:cubicBezTo>
                  <a:pt x="2832250" y="104192"/>
                  <a:pt x="2845044" y="101718"/>
                  <a:pt x="2853249" y="98853"/>
                </a:cubicBezTo>
                <a:cubicBezTo>
                  <a:pt x="2853332" y="95904"/>
                  <a:pt x="2853371" y="94032"/>
                  <a:pt x="2853371" y="93237"/>
                </a:cubicBezTo>
                <a:cubicBezTo>
                  <a:pt x="2853371" y="84466"/>
                  <a:pt x="2851336" y="78293"/>
                  <a:pt x="2847269" y="74708"/>
                </a:cubicBezTo>
                <a:cubicBezTo>
                  <a:pt x="2841772" y="69847"/>
                  <a:pt x="2833603" y="67418"/>
                  <a:pt x="2822768" y="67418"/>
                </a:cubicBezTo>
                <a:cubicBezTo>
                  <a:pt x="2812647" y="67418"/>
                  <a:pt x="2805181" y="69192"/>
                  <a:pt x="2800357" y="72734"/>
                </a:cubicBezTo>
                <a:cubicBezTo>
                  <a:pt x="2795537" y="76281"/>
                  <a:pt x="2791969" y="82555"/>
                  <a:pt x="2789662" y="91563"/>
                </a:cubicBezTo>
                <a:lnTo>
                  <a:pt x="2768624" y="88693"/>
                </a:lnTo>
                <a:cubicBezTo>
                  <a:pt x="2770535" y="79690"/>
                  <a:pt x="2773681" y="72418"/>
                  <a:pt x="2778063" y="66877"/>
                </a:cubicBezTo>
                <a:cubicBezTo>
                  <a:pt x="2782448" y="61337"/>
                  <a:pt x="2788780" y="57075"/>
                  <a:pt x="2797071" y="54086"/>
                </a:cubicBezTo>
                <a:cubicBezTo>
                  <a:pt x="2805357" y="51098"/>
                  <a:pt x="2814962" y="49608"/>
                  <a:pt x="2825874" y="49608"/>
                </a:cubicBezTo>
                <a:cubicBezTo>
                  <a:pt x="2836710" y="49608"/>
                  <a:pt x="2845520" y="50882"/>
                  <a:pt x="2852294" y="53431"/>
                </a:cubicBezTo>
                <a:cubicBezTo>
                  <a:pt x="2859066" y="55980"/>
                  <a:pt x="2864048" y="59188"/>
                  <a:pt x="2867234" y="63054"/>
                </a:cubicBezTo>
                <a:cubicBezTo>
                  <a:pt x="2870425" y="66920"/>
                  <a:pt x="2872652" y="71802"/>
                  <a:pt x="2873927" y="77696"/>
                </a:cubicBezTo>
                <a:cubicBezTo>
                  <a:pt x="2874647" y="81360"/>
                  <a:pt x="2875003" y="87973"/>
                  <a:pt x="2875003" y="97538"/>
                </a:cubicBezTo>
                <a:lnTo>
                  <a:pt x="2875003" y="126224"/>
                </a:lnTo>
                <a:cubicBezTo>
                  <a:pt x="2875003" y="146229"/>
                  <a:pt x="2875464" y="158875"/>
                  <a:pt x="2876382" y="164174"/>
                </a:cubicBezTo>
                <a:cubicBezTo>
                  <a:pt x="2877293" y="169477"/>
                  <a:pt x="2879108" y="174554"/>
                  <a:pt x="2881814" y="179416"/>
                </a:cubicBezTo>
                <a:lnTo>
                  <a:pt x="2859344" y="179416"/>
                </a:lnTo>
                <a:cubicBezTo>
                  <a:pt x="2857111" y="174956"/>
                  <a:pt x="2855679" y="169737"/>
                  <a:pt x="2855041" y="163757"/>
                </a:cubicBezTo>
                <a:close/>
                <a:moveTo>
                  <a:pt x="2853249" y="115708"/>
                </a:moveTo>
                <a:cubicBezTo>
                  <a:pt x="2845440" y="118893"/>
                  <a:pt x="2833722" y="121601"/>
                  <a:pt x="2818106" y="123832"/>
                </a:cubicBezTo>
                <a:cubicBezTo>
                  <a:pt x="2809260" y="125108"/>
                  <a:pt x="2803007" y="126544"/>
                  <a:pt x="2799339" y="128135"/>
                </a:cubicBezTo>
                <a:cubicBezTo>
                  <a:pt x="2795674" y="129729"/>
                  <a:pt x="2792848" y="132062"/>
                  <a:pt x="2790857" y="135129"/>
                </a:cubicBezTo>
                <a:cubicBezTo>
                  <a:pt x="2788863" y="138197"/>
                  <a:pt x="2787869" y="141606"/>
                  <a:pt x="2787869" y="145346"/>
                </a:cubicBezTo>
                <a:cubicBezTo>
                  <a:pt x="2787869" y="151088"/>
                  <a:pt x="2790036" y="155869"/>
                  <a:pt x="2794381" y="159692"/>
                </a:cubicBezTo>
                <a:cubicBezTo>
                  <a:pt x="2798723" y="163516"/>
                  <a:pt x="2805077" y="165431"/>
                  <a:pt x="2813447" y="165431"/>
                </a:cubicBezTo>
                <a:cubicBezTo>
                  <a:pt x="2821731" y="165431"/>
                  <a:pt x="2829104" y="163616"/>
                  <a:pt x="2835558" y="159992"/>
                </a:cubicBezTo>
                <a:cubicBezTo>
                  <a:pt x="2842013" y="156366"/>
                  <a:pt x="2846755" y="151405"/>
                  <a:pt x="2849786" y="145109"/>
                </a:cubicBezTo>
                <a:cubicBezTo>
                  <a:pt x="2852093" y="140248"/>
                  <a:pt x="2853249" y="133078"/>
                  <a:pt x="2853249" y="123595"/>
                </a:cubicBezTo>
                <a:close/>
                <a:moveTo>
                  <a:pt x="2895077" y="52474"/>
                </a:moveTo>
                <a:lnTo>
                  <a:pt x="2916594" y="52474"/>
                </a:lnTo>
                <a:lnTo>
                  <a:pt x="2916594" y="76499"/>
                </a:lnTo>
                <a:cubicBezTo>
                  <a:pt x="2916594" y="86858"/>
                  <a:pt x="2917210" y="94367"/>
                  <a:pt x="2918449" y="99029"/>
                </a:cubicBezTo>
                <a:cubicBezTo>
                  <a:pt x="2919687" y="103691"/>
                  <a:pt x="2922653" y="107756"/>
                  <a:pt x="2927351" y="111222"/>
                </a:cubicBezTo>
                <a:cubicBezTo>
                  <a:pt x="2932053" y="114688"/>
                  <a:pt x="2937949" y="116424"/>
                  <a:pt x="2945045" y="116424"/>
                </a:cubicBezTo>
                <a:cubicBezTo>
                  <a:pt x="2953170" y="116424"/>
                  <a:pt x="2963686" y="114272"/>
                  <a:pt x="2976599" y="109969"/>
                </a:cubicBezTo>
                <a:lnTo>
                  <a:pt x="2976599" y="52474"/>
                </a:lnTo>
                <a:lnTo>
                  <a:pt x="2998113" y="52474"/>
                </a:lnTo>
                <a:lnTo>
                  <a:pt x="2998113" y="179416"/>
                </a:lnTo>
                <a:lnTo>
                  <a:pt x="2976599" y="179416"/>
                </a:lnTo>
                <a:lnTo>
                  <a:pt x="2976599" y="128253"/>
                </a:lnTo>
                <a:cubicBezTo>
                  <a:pt x="2963370" y="132397"/>
                  <a:pt x="2951018" y="134475"/>
                  <a:pt x="2939548" y="134475"/>
                </a:cubicBezTo>
                <a:cubicBezTo>
                  <a:pt x="2929904" y="134475"/>
                  <a:pt x="2921396" y="132019"/>
                  <a:pt x="2914024" y="127119"/>
                </a:cubicBezTo>
                <a:cubicBezTo>
                  <a:pt x="2906655" y="122219"/>
                  <a:pt x="2901654" y="116222"/>
                  <a:pt x="2899026" y="109131"/>
                </a:cubicBezTo>
                <a:cubicBezTo>
                  <a:pt x="2896391" y="102038"/>
                  <a:pt x="2895077" y="94230"/>
                  <a:pt x="2895077" y="85702"/>
                </a:cubicBezTo>
                <a:close/>
                <a:moveTo>
                  <a:pt x="3030628" y="52474"/>
                </a:moveTo>
                <a:lnTo>
                  <a:pt x="3052141" y="52474"/>
                </a:lnTo>
                <a:lnTo>
                  <a:pt x="3052141" y="105303"/>
                </a:lnTo>
                <a:lnTo>
                  <a:pt x="3111790" y="105303"/>
                </a:lnTo>
                <a:lnTo>
                  <a:pt x="3111790" y="52474"/>
                </a:lnTo>
                <a:lnTo>
                  <a:pt x="3133303" y="52474"/>
                </a:lnTo>
                <a:lnTo>
                  <a:pt x="3133303" y="179416"/>
                </a:lnTo>
                <a:lnTo>
                  <a:pt x="3111790" y="179416"/>
                </a:lnTo>
                <a:lnTo>
                  <a:pt x="3111790" y="123116"/>
                </a:lnTo>
                <a:lnTo>
                  <a:pt x="3052141" y="123116"/>
                </a:lnTo>
                <a:lnTo>
                  <a:pt x="3052141" y="179416"/>
                </a:lnTo>
                <a:lnTo>
                  <a:pt x="3030628" y="179416"/>
                </a:lnTo>
                <a:close/>
                <a:moveTo>
                  <a:pt x="3252597" y="138535"/>
                </a:moveTo>
                <a:lnTo>
                  <a:pt x="3274827" y="141286"/>
                </a:lnTo>
                <a:cubicBezTo>
                  <a:pt x="3271325" y="154271"/>
                  <a:pt x="3264830" y="164354"/>
                  <a:pt x="3255344" y="171526"/>
                </a:cubicBezTo>
                <a:cubicBezTo>
                  <a:pt x="3245861" y="178696"/>
                  <a:pt x="3233748" y="182283"/>
                  <a:pt x="3219006" y="182283"/>
                </a:cubicBezTo>
                <a:cubicBezTo>
                  <a:pt x="3200439" y="182283"/>
                  <a:pt x="3185716" y="176565"/>
                  <a:pt x="3174844" y="165129"/>
                </a:cubicBezTo>
                <a:cubicBezTo>
                  <a:pt x="3163965" y="153695"/>
                  <a:pt x="3158526" y="137656"/>
                  <a:pt x="3158526" y="117021"/>
                </a:cubicBezTo>
                <a:cubicBezTo>
                  <a:pt x="3158526" y="95662"/>
                  <a:pt x="3164022" y="79085"/>
                  <a:pt x="3175020" y="67294"/>
                </a:cubicBezTo>
                <a:cubicBezTo>
                  <a:pt x="3186018" y="55501"/>
                  <a:pt x="3200282" y="49608"/>
                  <a:pt x="3217810" y="49608"/>
                </a:cubicBezTo>
                <a:cubicBezTo>
                  <a:pt x="3234784" y="49608"/>
                  <a:pt x="3248651" y="55382"/>
                  <a:pt x="3259412" y="66935"/>
                </a:cubicBezTo>
                <a:cubicBezTo>
                  <a:pt x="3270169" y="78487"/>
                  <a:pt x="3275547" y="94744"/>
                  <a:pt x="3275547" y="115708"/>
                </a:cubicBezTo>
                <a:cubicBezTo>
                  <a:pt x="3275547" y="116982"/>
                  <a:pt x="3275506" y="118893"/>
                  <a:pt x="3275424" y="121442"/>
                </a:cubicBezTo>
                <a:lnTo>
                  <a:pt x="3180758" y="121442"/>
                </a:lnTo>
                <a:cubicBezTo>
                  <a:pt x="3181558" y="135386"/>
                  <a:pt x="3185500" y="146066"/>
                  <a:pt x="3192596" y="153475"/>
                </a:cubicBezTo>
                <a:cubicBezTo>
                  <a:pt x="3199684" y="160887"/>
                  <a:pt x="3208529" y="164592"/>
                  <a:pt x="3219123" y="164592"/>
                </a:cubicBezTo>
                <a:cubicBezTo>
                  <a:pt x="3227019" y="164592"/>
                  <a:pt x="3233750" y="162522"/>
                  <a:pt x="3239331" y="158379"/>
                </a:cubicBezTo>
                <a:cubicBezTo>
                  <a:pt x="3244907" y="154235"/>
                  <a:pt x="3249332" y="147622"/>
                  <a:pt x="3252597" y="138535"/>
                </a:cubicBezTo>
                <a:close/>
                <a:moveTo>
                  <a:pt x="3181954" y="103752"/>
                </a:moveTo>
                <a:lnTo>
                  <a:pt x="3252835" y="103752"/>
                </a:lnTo>
                <a:cubicBezTo>
                  <a:pt x="3251881" y="93078"/>
                  <a:pt x="3249169" y="85064"/>
                  <a:pt x="3244709" y="79725"/>
                </a:cubicBezTo>
                <a:cubicBezTo>
                  <a:pt x="3237855" y="71442"/>
                  <a:pt x="3228966" y="67298"/>
                  <a:pt x="3218052" y="67298"/>
                </a:cubicBezTo>
                <a:cubicBezTo>
                  <a:pt x="3208169" y="67298"/>
                  <a:pt x="3199864" y="70607"/>
                  <a:pt x="3193132" y="77217"/>
                </a:cubicBezTo>
                <a:cubicBezTo>
                  <a:pt x="3186397" y="83830"/>
                  <a:pt x="3182671" y="92674"/>
                  <a:pt x="3181954" y="103752"/>
                </a:cubicBezTo>
                <a:close/>
                <a:moveTo>
                  <a:pt x="3281436" y="52474"/>
                </a:moveTo>
                <a:lnTo>
                  <a:pt x="3384590" y="52474"/>
                </a:lnTo>
                <a:lnTo>
                  <a:pt x="3384590" y="70286"/>
                </a:lnTo>
                <a:lnTo>
                  <a:pt x="3343709" y="70286"/>
                </a:lnTo>
                <a:lnTo>
                  <a:pt x="3343709" y="179416"/>
                </a:lnTo>
                <a:lnTo>
                  <a:pt x="3322315" y="179416"/>
                </a:lnTo>
                <a:lnTo>
                  <a:pt x="3322315" y="70286"/>
                </a:lnTo>
                <a:lnTo>
                  <a:pt x="3281436" y="70286"/>
                </a:lnTo>
                <a:close/>
                <a:moveTo>
                  <a:pt x="3485290" y="132919"/>
                </a:moveTo>
                <a:lnTo>
                  <a:pt x="3506447" y="135666"/>
                </a:lnTo>
                <a:cubicBezTo>
                  <a:pt x="3504136" y="150253"/>
                  <a:pt x="3498218" y="161666"/>
                  <a:pt x="3488695" y="169913"/>
                </a:cubicBezTo>
                <a:cubicBezTo>
                  <a:pt x="3479170" y="178157"/>
                  <a:pt x="3467477" y="182283"/>
                  <a:pt x="3453614" y="182283"/>
                </a:cubicBezTo>
                <a:cubicBezTo>
                  <a:pt x="3436240" y="182283"/>
                  <a:pt x="3422279" y="176605"/>
                  <a:pt x="3411720" y="165247"/>
                </a:cubicBezTo>
                <a:cubicBezTo>
                  <a:pt x="3401158" y="153896"/>
                  <a:pt x="3395877" y="137617"/>
                  <a:pt x="3395877" y="116424"/>
                </a:cubicBezTo>
                <a:cubicBezTo>
                  <a:pt x="3395877" y="102719"/>
                  <a:pt x="3398148" y="90723"/>
                  <a:pt x="3402696" y="80442"/>
                </a:cubicBezTo>
                <a:cubicBezTo>
                  <a:pt x="3407235" y="70161"/>
                  <a:pt x="3414147" y="62453"/>
                  <a:pt x="3423435" y="57312"/>
                </a:cubicBezTo>
                <a:cubicBezTo>
                  <a:pt x="3432716" y="52175"/>
                  <a:pt x="3442818" y="49608"/>
                  <a:pt x="3453732" y="49608"/>
                </a:cubicBezTo>
                <a:cubicBezTo>
                  <a:pt x="3467516" y="49608"/>
                  <a:pt x="3478792" y="53093"/>
                  <a:pt x="3487561" y="60066"/>
                </a:cubicBezTo>
                <a:cubicBezTo>
                  <a:pt x="3496328" y="67039"/>
                  <a:pt x="3501944" y="76939"/>
                  <a:pt x="3504413" y="89770"/>
                </a:cubicBezTo>
                <a:lnTo>
                  <a:pt x="3483497" y="92996"/>
                </a:lnTo>
                <a:cubicBezTo>
                  <a:pt x="3481503" y="84466"/>
                  <a:pt x="3477979" y="78052"/>
                  <a:pt x="3472916" y="73750"/>
                </a:cubicBezTo>
                <a:cubicBezTo>
                  <a:pt x="3467856" y="69447"/>
                  <a:pt x="3461742" y="67298"/>
                  <a:pt x="3454568" y="67298"/>
                </a:cubicBezTo>
                <a:cubicBezTo>
                  <a:pt x="3443732" y="67298"/>
                  <a:pt x="3434930" y="71183"/>
                  <a:pt x="3428158" y="78952"/>
                </a:cubicBezTo>
                <a:cubicBezTo>
                  <a:pt x="3421382" y="86720"/>
                  <a:pt x="3417995" y="99014"/>
                  <a:pt x="3417995" y="115826"/>
                </a:cubicBezTo>
                <a:cubicBezTo>
                  <a:pt x="3417995" y="132876"/>
                  <a:pt x="3421265" y="145268"/>
                  <a:pt x="3427799" y="152997"/>
                </a:cubicBezTo>
                <a:cubicBezTo>
                  <a:pt x="3434332" y="160726"/>
                  <a:pt x="3442857" y="164592"/>
                  <a:pt x="3453373" y="164592"/>
                </a:cubicBezTo>
                <a:cubicBezTo>
                  <a:pt x="3461818" y="164592"/>
                  <a:pt x="3468874" y="162003"/>
                  <a:pt x="3474533" y="156823"/>
                </a:cubicBezTo>
                <a:cubicBezTo>
                  <a:pt x="3480189" y="151647"/>
                  <a:pt x="3483774" y="143680"/>
                  <a:pt x="3485290" y="132919"/>
                </a:cubicBezTo>
                <a:close/>
                <a:moveTo>
                  <a:pt x="3624783" y="52474"/>
                </a:moveTo>
                <a:lnTo>
                  <a:pt x="3624783" y="179416"/>
                </a:lnTo>
                <a:lnTo>
                  <a:pt x="3603388" y="179416"/>
                </a:lnTo>
                <a:lnTo>
                  <a:pt x="3603388" y="129931"/>
                </a:lnTo>
                <a:lnTo>
                  <a:pt x="3590953" y="129931"/>
                </a:lnTo>
                <a:cubicBezTo>
                  <a:pt x="3583383" y="129931"/>
                  <a:pt x="3577745" y="130906"/>
                  <a:pt x="3574041" y="132858"/>
                </a:cubicBezTo>
                <a:cubicBezTo>
                  <a:pt x="3570336" y="134813"/>
                  <a:pt x="3564936" y="141088"/>
                  <a:pt x="3557840" y="151686"/>
                </a:cubicBezTo>
                <a:lnTo>
                  <a:pt x="3539073" y="179416"/>
                </a:lnTo>
                <a:lnTo>
                  <a:pt x="3512424" y="179416"/>
                </a:lnTo>
                <a:lnTo>
                  <a:pt x="3535610" y="145228"/>
                </a:lnTo>
                <a:cubicBezTo>
                  <a:pt x="3542703" y="134791"/>
                  <a:pt x="3549756" y="128895"/>
                  <a:pt x="3556768" y="127537"/>
                </a:cubicBezTo>
                <a:cubicBezTo>
                  <a:pt x="3544495" y="125863"/>
                  <a:pt x="3535392" y="121442"/>
                  <a:pt x="3529458" y="114268"/>
                </a:cubicBezTo>
                <a:cubicBezTo>
                  <a:pt x="3523522" y="107096"/>
                  <a:pt x="3520552" y="98853"/>
                  <a:pt x="3520552" y="89528"/>
                </a:cubicBezTo>
                <a:cubicBezTo>
                  <a:pt x="3520552" y="78530"/>
                  <a:pt x="3524437" y="69606"/>
                  <a:pt x="3532205" y="62752"/>
                </a:cubicBezTo>
                <a:cubicBezTo>
                  <a:pt x="3539974" y="55901"/>
                  <a:pt x="3551231" y="52474"/>
                  <a:pt x="3565973" y="52474"/>
                </a:cubicBezTo>
                <a:close/>
                <a:moveTo>
                  <a:pt x="3603388" y="70286"/>
                </a:moveTo>
                <a:lnTo>
                  <a:pt x="3572784" y="70286"/>
                </a:lnTo>
                <a:cubicBezTo>
                  <a:pt x="3559953" y="70286"/>
                  <a:pt x="3551688" y="72277"/>
                  <a:pt x="3547984" y="76262"/>
                </a:cubicBezTo>
                <a:cubicBezTo>
                  <a:pt x="3544279" y="80243"/>
                  <a:pt x="3542425" y="84905"/>
                  <a:pt x="3542425" y="90248"/>
                </a:cubicBezTo>
                <a:cubicBezTo>
                  <a:pt x="3542425" y="97815"/>
                  <a:pt x="3545154" y="103374"/>
                  <a:pt x="3550615" y="106920"/>
                </a:cubicBezTo>
                <a:cubicBezTo>
                  <a:pt x="3556070" y="110465"/>
                  <a:pt x="3565728" y="112241"/>
                  <a:pt x="3579595" y="112241"/>
                </a:cubicBezTo>
                <a:lnTo>
                  <a:pt x="3603388" y="112241"/>
                </a:lnTo>
                <a:close/>
                <a:moveTo>
                  <a:pt x="3725544" y="52474"/>
                </a:moveTo>
                <a:lnTo>
                  <a:pt x="3775147" y="52474"/>
                </a:lnTo>
                <a:cubicBezTo>
                  <a:pt x="3787341" y="52474"/>
                  <a:pt x="3796402" y="53488"/>
                  <a:pt x="3802338" y="55519"/>
                </a:cubicBezTo>
                <a:cubicBezTo>
                  <a:pt x="3808278" y="57554"/>
                  <a:pt x="3813376" y="61280"/>
                  <a:pt x="3817642" y="66698"/>
                </a:cubicBezTo>
                <a:cubicBezTo>
                  <a:pt x="3821905" y="72115"/>
                  <a:pt x="3824036" y="78613"/>
                  <a:pt x="3824036" y="86180"/>
                </a:cubicBezTo>
                <a:cubicBezTo>
                  <a:pt x="3824036" y="92236"/>
                  <a:pt x="3822779" y="97517"/>
                  <a:pt x="3820270" y="102020"/>
                </a:cubicBezTo>
                <a:cubicBezTo>
                  <a:pt x="3817761" y="106523"/>
                  <a:pt x="3813995" y="110289"/>
                  <a:pt x="3808973" y="113317"/>
                </a:cubicBezTo>
                <a:cubicBezTo>
                  <a:pt x="3814949" y="115308"/>
                  <a:pt x="3819910" y="119034"/>
                  <a:pt x="3823856" y="124491"/>
                </a:cubicBezTo>
                <a:cubicBezTo>
                  <a:pt x="3827798" y="129949"/>
                  <a:pt x="3829774" y="136422"/>
                  <a:pt x="3829774" y="143913"/>
                </a:cubicBezTo>
                <a:cubicBezTo>
                  <a:pt x="3828975" y="155944"/>
                  <a:pt x="3824672" y="164869"/>
                  <a:pt x="3816864" y="170687"/>
                </a:cubicBezTo>
                <a:cubicBezTo>
                  <a:pt x="3809056" y="176504"/>
                  <a:pt x="3797697" y="179416"/>
                  <a:pt x="3782798" y="179416"/>
                </a:cubicBezTo>
                <a:lnTo>
                  <a:pt x="3725544" y="179416"/>
                </a:lnTo>
                <a:close/>
                <a:moveTo>
                  <a:pt x="3747056" y="105901"/>
                </a:moveTo>
                <a:lnTo>
                  <a:pt x="3770006" y="105901"/>
                </a:lnTo>
                <a:cubicBezTo>
                  <a:pt x="3779172" y="105901"/>
                  <a:pt x="3785465" y="105426"/>
                  <a:pt x="3788893" y="104469"/>
                </a:cubicBezTo>
                <a:cubicBezTo>
                  <a:pt x="3792319" y="103511"/>
                  <a:pt x="3795390" y="101581"/>
                  <a:pt x="3798101" y="98668"/>
                </a:cubicBezTo>
                <a:cubicBezTo>
                  <a:pt x="3800808" y="95764"/>
                  <a:pt x="3802161" y="92279"/>
                  <a:pt x="3802161" y="88214"/>
                </a:cubicBezTo>
                <a:cubicBezTo>
                  <a:pt x="3802161" y="81518"/>
                  <a:pt x="3799793" y="76860"/>
                  <a:pt x="3795048" y="74228"/>
                </a:cubicBezTo>
                <a:cubicBezTo>
                  <a:pt x="3790308" y="71600"/>
                  <a:pt x="3782200" y="70286"/>
                  <a:pt x="3770723" y="70286"/>
                </a:cubicBezTo>
                <a:lnTo>
                  <a:pt x="3747056" y="70286"/>
                </a:lnTo>
                <a:close/>
                <a:moveTo>
                  <a:pt x="3747056" y="161723"/>
                </a:moveTo>
                <a:lnTo>
                  <a:pt x="3775385" y="161723"/>
                </a:lnTo>
                <a:cubicBezTo>
                  <a:pt x="3787578" y="161723"/>
                  <a:pt x="3795945" y="160308"/>
                  <a:pt x="3800488" y="157478"/>
                </a:cubicBezTo>
                <a:cubicBezTo>
                  <a:pt x="3805032" y="154653"/>
                  <a:pt x="3807422" y="149775"/>
                  <a:pt x="3807659" y="142837"/>
                </a:cubicBezTo>
                <a:cubicBezTo>
                  <a:pt x="3807659" y="138776"/>
                  <a:pt x="3806345" y="135007"/>
                  <a:pt x="3803717" y="131544"/>
                </a:cubicBezTo>
                <a:cubicBezTo>
                  <a:pt x="3801082" y="128077"/>
                  <a:pt x="3797654" y="125885"/>
                  <a:pt x="3793435" y="124966"/>
                </a:cubicBezTo>
                <a:cubicBezTo>
                  <a:pt x="3789213" y="124052"/>
                  <a:pt x="3782441" y="123595"/>
                  <a:pt x="3773114" y="123595"/>
                </a:cubicBezTo>
                <a:lnTo>
                  <a:pt x="3747056" y="123595"/>
                </a:lnTo>
                <a:close/>
                <a:moveTo>
                  <a:pt x="4031316" y="158738"/>
                </a:moveTo>
                <a:lnTo>
                  <a:pt x="4031316" y="179416"/>
                </a:lnTo>
                <a:lnTo>
                  <a:pt x="3915490" y="179416"/>
                </a:lnTo>
                <a:cubicBezTo>
                  <a:pt x="3915331" y="174236"/>
                  <a:pt x="3916171" y="169258"/>
                  <a:pt x="3917999" y="164474"/>
                </a:cubicBezTo>
                <a:cubicBezTo>
                  <a:pt x="3920951" y="156585"/>
                  <a:pt x="3925670" y="148817"/>
                  <a:pt x="3932169" y="141167"/>
                </a:cubicBezTo>
                <a:cubicBezTo>
                  <a:pt x="3938664" y="133518"/>
                  <a:pt x="3948048" y="124672"/>
                  <a:pt x="3960317" y="114631"/>
                </a:cubicBezTo>
                <a:cubicBezTo>
                  <a:pt x="3979361" y="99014"/>
                  <a:pt x="3992231" y="86638"/>
                  <a:pt x="3998928" y="77515"/>
                </a:cubicBezTo>
                <a:cubicBezTo>
                  <a:pt x="4005619" y="68389"/>
                  <a:pt x="4008964" y="59763"/>
                  <a:pt x="4008964" y="51638"/>
                </a:cubicBezTo>
                <a:cubicBezTo>
                  <a:pt x="4008964" y="43110"/>
                  <a:pt x="4005915" y="35916"/>
                  <a:pt x="3999821" y="30059"/>
                </a:cubicBezTo>
                <a:cubicBezTo>
                  <a:pt x="3993725" y="24206"/>
                  <a:pt x="3985777" y="21276"/>
                  <a:pt x="3975974" y="21276"/>
                </a:cubicBezTo>
                <a:cubicBezTo>
                  <a:pt x="3965617" y="21276"/>
                  <a:pt x="3957329" y="24382"/>
                  <a:pt x="3951116" y="30597"/>
                </a:cubicBezTo>
                <a:cubicBezTo>
                  <a:pt x="3944898" y="36813"/>
                  <a:pt x="3941752" y="45421"/>
                  <a:pt x="3941672" y="56419"/>
                </a:cubicBezTo>
                <a:lnTo>
                  <a:pt x="3919558" y="54148"/>
                </a:lnTo>
                <a:cubicBezTo>
                  <a:pt x="3921073" y="37653"/>
                  <a:pt x="3926773" y="25081"/>
                  <a:pt x="3936651" y="16434"/>
                </a:cubicBezTo>
                <a:cubicBezTo>
                  <a:pt x="3946533" y="7787"/>
                  <a:pt x="3959799" y="3463"/>
                  <a:pt x="3976452" y="3463"/>
                </a:cubicBezTo>
                <a:cubicBezTo>
                  <a:pt x="3993267" y="3463"/>
                  <a:pt x="4006577" y="8125"/>
                  <a:pt x="4016380" y="17453"/>
                </a:cubicBezTo>
                <a:cubicBezTo>
                  <a:pt x="4026179" y="26776"/>
                  <a:pt x="4031079" y="38330"/>
                  <a:pt x="4031079" y="52117"/>
                </a:cubicBezTo>
                <a:cubicBezTo>
                  <a:pt x="4031079" y="59130"/>
                  <a:pt x="4029646" y="66017"/>
                  <a:pt x="4026776" y="72792"/>
                </a:cubicBezTo>
                <a:cubicBezTo>
                  <a:pt x="4023907" y="79564"/>
                  <a:pt x="4019149" y="86695"/>
                  <a:pt x="4012491" y="94187"/>
                </a:cubicBezTo>
                <a:cubicBezTo>
                  <a:pt x="4005839" y="101678"/>
                  <a:pt x="3994784" y="111960"/>
                  <a:pt x="3979322" y="125027"/>
                </a:cubicBezTo>
                <a:cubicBezTo>
                  <a:pt x="3966412" y="135864"/>
                  <a:pt x="3958128" y="143215"/>
                  <a:pt x="3954464" y="147081"/>
                </a:cubicBezTo>
                <a:cubicBezTo>
                  <a:pt x="3950795" y="150948"/>
                  <a:pt x="3947767" y="154832"/>
                  <a:pt x="3945377" y="158738"/>
                </a:cubicBezTo>
                <a:close/>
                <a:moveTo>
                  <a:pt x="4054385" y="92996"/>
                </a:moveTo>
                <a:cubicBezTo>
                  <a:pt x="4054385" y="72274"/>
                  <a:pt x="4056516" y="55602"/>
                  <a:pt x="4060782" y="42970"/>
                </a:cubicBezTo>
                <a:cubicBezTo>
                  <a:pt x="4065045" y="30337"/>
                  <a:pt x="4071381" y="20595"/>
                  <a:pt x="4079788" y="13741"/>
                </a:cubicBezTo>
                <a:cubicBezTo>
                  <a:pt x="4088196" y="6891"/>
                  <a:pt x="4098772" y="3463"/>
                  <a:pt x="4111525" y="3463"/>
                </a:cubicBezTo>
                <a:cubicBezTo>
                  <a:pt x="4120924" y="3463"/>
                  <a:pt x="4129175" y="5357"/>
                  <a:pt x="4136267" y="9144"/>
                </a:cubicBezTo>
                <a:cubicBezTo>
                  <a:pt x="4143360" y="12927"/>
                  <a:pt x="4149216" y="18389"/>
                  <a:pt x="4153838" y="25520"/>
                </a:cubicBezTo>
                <a:cubicBezTo>
                  <a:pt x="4158461" y="32652"/>
                  <a:pt x="4162086" y="41338"/>
                  <a:pt x="4164715" y="51577"/>
                </a:cubicBezTo>
                <a:cubicBezTo>
                  <a:pt x="4167346" y="61816"/>
                  <a:pt x="4168659" y="75622"/>
                  <a:pt x="4168659" y="92996"/>
                </a:cubicBezTo>
                <a:cubicBezTo>
                  <a:pt x="4168659" y="113554"/>
                  <a:pt x="4166546" y="130147"/>
                  <a:pt x="4162323" y="142775"/>
                </a:cubicBezTo>
                <a:cubicBezTo>
                  <a:pt x="4158101" y="155408"/>
                  <a:pt x="4151786" y="165172"/>
                  <a:pt x="4143377" y="172062"/>
                </a:cubicBezTo>
                <a:cubicBezTo>
                  <a:pt x="4134968" y="178955"/>
                  <a:pt x="4124352" y="182405"/>
                  <a:pt x="4111525" y="182405"/>
                </a:cubicBezTo>
                <a:cubicBezTo>
                  <a:pt x="4094630" y="182405"/>
                  <a:pt x="4081360" y="176346"/>
                  <a:pt x="4071719" y="164236"/>
                </a:cubicBezTo>
                <a:cubicBezTo>
                  <a:pt x="4060167" y="149649"/>
                  <a:pt x="4054385" y="125906"/>
                  <a:pt x="4054385" y="92996"/>
                </a:cubicBezTo>
                <a:close/>
                <a:moveTo>
                  <a:pt x="4076503" y="92996"/>
                </a:moveTo>
                <a:cubicBezTo>
                  <a:pt x="4076503" y="121762"/>
                  <a:pt x="4079870" y="140907"/>
                  <a:pt x="4086601" y="150430"/>
                </a:cubicBezTo>
                <a:cubicBezTo>
                  <a:pt x="4093337" y="159951"/>
                  <a:pt x="4101643" y="164711"/>
                  <a:pt x="4111525" y="164711"/>
                </a:cubicBezTo>
                <a:cubicBezTo>
                  <a:pt x="4121403" y="164711"/>
                  <a:pt x="4129711" y="159929"/>
                  <a:pt x="4136447" y="150369"/>
                </a:cubicBezTo>
                <a:cubicBezTo>
                  <a:pt x="4143179" y="140807"/>
                  <a:pt x="4146545" y="121679"/>
                  <a:pt x="4146545" y="92996"/>
                </a:cubicBezTo>
                <a:cubicBezTo>
                  <a:pt x="4146545" y="64148"/>
                  <a:pt x="4143179" y="44986"/>
                  <a:pt x="4136447" y="35500"/>
                </a:cubicBezTo>
                <a:cubicBezTo>
                  <a:pt x="4129711" y="26017"/>
                  <a:pt x="4121327" y="21276"/>
                  <a:pt x="4111283" y="21276"/>
                </a:cubicBezTo>
                <a:cubicBezTo>
                  <a:pt x="4101405" y="21276"/>
                  <a:pt x="4093517" y="25459"/>
                  <a:pt x="4087617" y="33829"/>
                </a:cubicBezTo>
                <a:cubicBezTo>
                  <a:pt x="4080208" y="44507"/>
                  <a:pt x="4076503" y="64228"/>
                  <a:pt x="4076503" y="92996"/>
                </a:cubicBezTo>
                <a:close/>
                <a:moveTo>
                  <a:pt x="4302385" y="158738"/>
                </a:moveTo>
                <a:lnTo>
                  <a:pt x="4302385" y="179416"/>
                </a:lnTo>
                <a:lnTo>
                  <a:pt x="4186559" y="179416"/>
                </a:lnTo>
                <a:cubicBezTo>
                  <a:pt x="4186401" y="174236"/>
                  <a:pt x="4187236" y="169258"/>
                  <a:pt x="4189068" y="164474"/>
                </a:cubicBezTo>
                <a:cubicBezTo>
                  <a:pt x="4192017" y="156585"/>
                  <a:pt x="4196741" y="148817"/>
                  <a:pt x="4203234" y="141167"/>
                </a:cubicBezTo>
                <a:cubicBezTo>
                  <a:pt x="4209732" y="133518"/>
                  <a:pt x="4219114" y="124672"/>
                  <a:pt x="4231386" y="114631"/>
                </a:cubicBezTo>
                <a:cubicBezTo>
                  <a:pt x="4250431" y="99014"/>
                  <a:pt x="4263297" y="86638"/>
                  <a:pt x="4269993" y="77515"/>
                </a:cubicBezTo>
                <a:cubicBezTo>
                  <a:pt x="4276686" y="68389"/>
                  <a:pt x="4280033" y="59763"/>
                  <a:pt x="4280033" y="51638"/>
                </a:cubicBezTo>
                <a:cubicBezTo>
                  <a:pt x="4280033" y="43110"/>
                  <a:pt x="4276984" y="35916"/>
                  <a:pt x="4270889" y="30059"/>
                </a:cubicBezTo>
                <a:cubicBezTo>
                  <a:pt x="4264794" y="24206"/>
                  <a:pt x="4256846" y="21276"/>
                  <a:pt x="4247039" y="21276"/>
                </a:cubicBezTo>
                <a:cubicBezTo>
                  <a:pt x="4236682" y="21276"/>
                  <a:pt x="4228399" y="24382"/>
                  <a:pt x="4222185" y="30597"/>
                </a:cubicBezTo>
                <a:cubicBezTo>
                  <a:pt x="4215965" y="36813"/>
                  <a:pt x="4212817" y="45421"/>
                  <a:pt x="4212739" y="56419"/>
                </a:cubicBezTo>
                <a:lnTo>
                  <a:pt x="4190627" y="54148"/>
                </a:lnTo>
                <a:cubicBezTo>
                  <a:pt x="4192139" y="37653"/>
                  <a:pt x="4197838" y="25081"/>
                  <a:pt x="4207720" y="16434"/>
                </a:cubicBezTo>
                <a:cubicBezTo>
                  <a:pt x="4217599" y="7787"/>
                  <a:pt x="4230864" y="3463"/>
                  <a:pt x="4247518" y="3463"/>
                </a:cubicBezTo>
                <a:cubicBezTo>
                  <a:pt x="4264334" y="3463"/>
                  <a:pt x="4277643" y="8125"/>
                  <a:pt x="4287445" y="17453"/>
                </a:cubicBezTo>
                <a:cubicBezTo>
                  <a:pt x="4297244" y="26776"/>
                  <a:pt x="4302144" y="38330"/>
                  <a:pt x="4302144" y="52117"/>
                </a:cubicBezTo>
                <a:cubicBezTo>
                  <a:pt x="4302144" y="59130"/>
                  <a:pt x="4300712" y="66017"/>
                  <a:pt x="4297842" y="72792"/>
                </a:cubicBezTo>
                <a:cubicBezTo>
                  <a:pt x="4294976" y="79564"/>
                  <a:pt x="4290213" y="86695"/>
                  <a:pt x="4283562" y="94187"/>
                </a:cubicBezTo>
                <a:cubicBezTo>
                  <a:pt x="4276905" y="101678"/>
                  <a:pt x="4265849" y="111960"/>
                  <a:pt x="4250388" y="125027"/>
                </a:cubicBezTo>
                <a:cubicBezTo>
                  <a:pt x="4237481" y="135864"/>
                  <a:pt x="4229194" y="143215"/>
                  <a:pt x="4225529" y="147081"/>
                </a:cubicBezTo>
                <a:cubicBezTo>
                  <a:pt x="4221865" y="150948"/>
                  <a:pt x="4218833" y="154832"/>
                  <a:pt x="4216443" y="158738"/>
                </a:cubicBezTo>
                <a:close/>
                <a:moveTo>
                  <a:pt x="4325455" y="92996"/>
                </a:moveTo>
                <a:cubicBezTo>
                  <a:pt x="4325455" y="72274"/>
                  <a:pt x="4327586" y="55602"/>
                  <a:pt x="4331848" y="42970"/>
                </a:cubicBezTo>
                <a:cubicBezTo>
                  <a:pt x="4336114" y="30337"/>
                  <a:pt x="4342446" y="20595"/>
                  <a:pt x="4350856" y="13741"/>
                </a:cubicBezTo>
                <a:cubicBezTo>
                  <a:pt x="4359262" y="6891"/>
                  <a:pt x="4369843" y="3463"/>
                  <a:pt x="4382590" y="3463"/>
                </a:cubicBezTo>
                <a:cubicBezTo>
                  <a:pt x="4391993" y="3463"/>
                  <a:pt x="4400240" y="5357"/>
                  <a:pt x="4407337" y="9144"/>
                </a:cubicBezTo>
                <a:cubicBezTo>
                  <a:pt x="4414425" y="12927"/>
                  <a:pt x="4420286" y="18389"/>
                  <a:pt x="4424907" y="25520"/>
                </a:cubicBezTo>
                <a:cubicBezTo>
                  <a:pt x="4429530" y="32652"/>
                  <a:pt x="4433152" y="41338"/>
                  <a:pt x="4435784" y="51577"/>
                </a:cubicBezTo>
                <a:cubicBezTo>
                  <a:pt x="4438411" y="61816"/>
                  <a:pt x="4439726" y="75622"/>
                  <a:pt x="4439726" y="92996"/>
                </a:cubicBezTo>
                <a:cubicBezTo>
                  <a:pt x="4439726" y="113554"/>
                  <a:pt x="4437612" y="130147"/>
                  <a:pt x="4433393" y="142775"/>
                </a:cubicBezTo>
                <a:cubicBezTo>
                  <a:pt x="4429167" y="155408"/>
                  <a:pt x="4422852" y="165172"/>
                  <a:pt x="4414443" y="172062"/>
                </a:cubicBezTo>
                <a:cubicBezTo>
                  <a:pt x="4406036" y="178955"/>
                  <a:pt x="4395421" y="182405"/>
                  <a:pt x="4382590" y="182405"/>
                </a:cubicBezTo>
                <a:cubicBezTo>
                  <a:pt x="4365695" y="182405"/>
                  <a:pt x="4352430" y="176346"/>
                  <a:pt x="4342785" y="164236"/>
                </a:cubicBezTo>
                <a:cubicBezTo>
                  <a:pt x="4331232" y="149649"/>
                  <a:pt x="4325455" y="125906"/>
                  <a:pt x="4325455" y="92996"/>
                </a:cubicBezTo>
                <a:close/>
                <a:moveTo>
                  <a:pt x="4347569" y="92996"/>
                </a:moveTo>
                <a:cubicBezTo>
                  <a:pt x="4347569" y="121762"/>
                  <a:pt x="4350935" y="140907"/>
                  <a:pt x="4357671" y="150430"/>
                </a:cubicBezTo>
                <a:cubicBezTo>
                  <a:pt x="4364406" y="159951"/>
                  <a:pt x="4372708" y="164711"/>
                  <a:pt x="4382590" y="164711"/>
                </a:cubicBezTo>
                <a:cubicBezTo>
                  <a:pt x="4392472" y="164711"/>
                  <a:pt x="4400777" y="159929"/>
                  <a:pt x="4407512" y="150369"/>
                </a:cubicBezTo>
                <a:cubicBezTo>
                  <a:pt x="4414248" y="140807"/>
                  <a:pt x="4417614" y="121679"/>
                  <a:pt x="4417614" y="92996"/>
                </a:cubicBezTo>
                <a:cubicBezTo>
                  <a:pt x="4417614" y="64148"/>
                  <a:pt x="4414248" y="44986"/>
                  <a:pt x="4407512" y="35500"/>
                </a:cubicBezTo>
                <a:cubicBezTo>
                  <a:pt x="4400777" y="26017"/>
                  <a:pt x="4392393" y="21276"/>
                  <a:pt x="4382352" y="21276"/>
                </a:cubicBezTo>
                <a:cubicBezTo>
                  <a:pt x="4372470" y="21276"/>
                  <a:pt x="4364582" y="25459"/>
                  <a:pt x="4358686" y="33829"/>
                </a:cubicBezTo>
                <a:cubicBezTo>
                  <a:pt x="4351274" y="44507"/>
                  <a:pt x="4347569" y="64228"/>
                  <a:pt x="4347569" y="92996"/>
                </a:cubicBezTo>
                <a:close/>
                <a:moveTo>
                  <a:pt x="4537667" y="52474"/>
                </a:moveTo>
                <a:lnTo>
                  <a:pt x="4610701" y="52474"/>
                </a:lnTo>
                <a:lnTo>
                  <a:pt x="4610701" y="70286"/>
                </a:lnTo>
                <a:lnTo>
                  <a:pt x="4559184" y="70286"/>
                </a:lnTo>
                <a:lnTo>
                  <a:pt x="4559184" y="179416"/>
                </a:lnTo>
                <a:lnTo>
                  <a:pt x="4537667" y="179416"/>
                </a:lnTo>
                <a:close/>
                <a:moveTo>
                  <a:pt x="4604047" y="179416"/>
                </a:moveTo>
                <a:lnTo>
                  <a:pt x="4604047" y="154912"/>
                </a:lnTo>
                <a:lnTo>
                  <a:pt x="4628549" y="154912"/>
                </a:lnTo>
                <a:lnTo>
                  <a:pt x="4628549" y="179416"/>
                </a:lnTo>
                <a:close/>
                <a:moveTo>
                  <a:pt x="4671579" y="179416"/>
                </a:moveTo>
                <a:lnTo>
                  <a:pt x="4671579" y="154912"/>
                </a:lnTo>
                <a:lnTo>
                  <a:pt x="4696082" y="154912"/>
                </a:lnTo>
                <a:lnTo>
                  <a:pt x="4696082" y="179416"/>
                </a:lnTo>
                <a:cubicBezTo>
                  <a:pt x="4696082" y="188421"/>
                  <a:pt x="4694490" y="195693"/>
                  <a:pt x="4691301" y="201232"/>
                </a:cubicBezTo>
                <a:cubicBezTo>
                  <a:pt x="4688115" y="206766"/>
                  <a:pt x="4683057" y="211050"/>
                  <a:pt x="4676120" y="214081"/>
                </a:cubicBezTo>
                <a:lnTo>
                  <a:pt x="4670147" y="204876"/>
                </a:lnTo>
                <a:cubicBezTo>
                  <a:pt x="4674687" y="202881"/>
                  <a:pt x="4678031" y="199955"/>
                  <a:pt x="4680187" y="196092"/>
                </a:cubicBezTo>
                <a:cubicBezTo>
                  <a:pt x="4682340" y="192226"/>
                  <a:pt x="4683535" y="186667"/>
                  <a:pt x="4683773" y="179416"/>
                </a:cubicBezTo>
                <a:close/>
                <a:moveTo>
                  <a:pt x="4802105" y="52474"/>
                </a:moveTo>
                <a:lnTo>
                  <a:pt x="4823622" y="52474"/>
                </a:lnTo>
                <a:lnTo>
                  <a:pt x="4823622" y="105303"/>
                </a:lnTo>
                <a:lnTo>
                  <a:pt x="4883267" y="105303"/>
                </a:lnTo>
                <a:lnTo>
                  <a:pt x="4883267" y="52474"/>
                </a:lnTo>
                <a:lnTo>
                  <a:pt x="4904781" y="52474"/>
                </a:lnTo>
                <a:lnTo>
                  <a:pt x="4904781" y="179416"/>
                </a:lnTo>
                <a:lnTo>
                  <a:pt x="4883267" y="179416"/>
                </a:lnTo>
                <a:lnTo>
                  <a:pt x="4883267" y="123116"/>
                </a:lnTo>
                <a:lnTo>
                  <a:pt x="4823622" y="123116"/>
                </a:lnTo>
                <a:lnTo>
                  <a:pt x="4823622" y="179416"/>
                </a:lnTo>
                <a:lnTo>
                  <a:pt x="4802105" y="179416"/>
                </a:lnTo>
                <a:close/>
                <a:moveTo>
                  <a:pt x="5020009" y="163757"/>
                </a:moveTo>
                <a:cubicBezTo>
                  <a:pt x="5012042" y="170529"/>
                  <a:pt x="5004371" y="175313"/>
                  <a:pt x="4996998" y="178099"/>
                </a:cubicBezTo>
                <a:cubicBezTo>
                  <a:pt x="4989629" y="180889"/>
                  <a:pt x="4981724" y="182283"/>
                  <a:pt x="4973274" y="182283"/>
                </a:cubicBezTo>
                <a:cubicBezTo>
                  <a:pt x="4959331" y="182283"/>
                  <a:pt x="4948611" y="178877"/>
                  <a:pt x="4941119" y="172062"/>
                </a:cubicBezTo>
                <a:cubicBezTo>
                  <a:pt x="4933631" y="165251"/>
                  <a:pt x="4929883" y="156542"/>
                  <a:pt x="4929883" y="145944"/>
                </a:cubicBezTo>
                <a:cubicBezTo>
                  <a:pt x="4929883" y="139730"/>
                  <a:pt x="4931298" y="134053"/>
                  <a:pt x="4934128" y="128912"/>
                </a:cubicBezTo>
                <a:cubicBezTo>
                  <a:pt x="4936957" y="123775"/>
                  <a:pt x="4940662" y="119649"/>
                  <a:pt x="4945245" y="116543"/>
                </a:cubicBezTo>
                <a:cubicBezTo>
                  <a:pt x="4949827" y="113436"/>
                  <a:pt x="4954986" y="111085"/>
                  <a:pt x="4960724" y="109490"/>
                </a:cubicBezTo>
                <a:cubicBezTo>
                  <a:pt x="4964944" y="108374"/>
                  <a:pt x="4971320" y="107298"/>
                  <a:pt x="4979848" y="106261"/>
                </a:cubicBezTo>
                <a:cubicBezTo>
                  <a:pt x="4997218" y="104192"/>
                  <a:pt x="5010013" y="101718"/>
                  <a:pt x="5018217" y="98853"/>
                </a:cubicBezTo>
                <a:cubicBezTo>
                  <a:pt x="5018300" y="95904"/>
                  <a:pt x="5018339" y="94032"/>
                  <a:pt x="5018339" y="93237"/>
                </a:cubicBezTo>
                <a:cubicBezTo>
                  <a:pt x="5018339" y="84466"/>
                  <a:pt x="5016306" y="78293"/>
                  <a:pt x="5012236" y="74708"/>
                </a:cubicBezTo>
                <a:cubicBezTo>
                  <a:pt x="5006740" y="69847"/>
                  <a:pt x="4998571" y="67418"/>
                  <a:pt x="4987736" y="67418"/>
                </a:cubicBezTo>
                <a:cubicBezTo>
                  <a:pt x="4977616" y="67418"/>
                  <a:pt x="4970150" y="69192"/>
                  <a:pt x="4965325" y="72734"/>
                </a:cubicBezTo>
                <a:cubicBezTo>
                  <a:pt x="4960506" y="76281"/>
                  <a:pt x="4956937" y="82555"/>
                  <a:pt x="4954630" y="91563"/>
                </a:cubicBezTo>
                <a:lnTo>
                  <a:pt x="4933592" y="88693"/>
                </a:lnTo>
                <a:cubicBezTo>
                  <a:pt x="4935503" y="79690"/>
                  <a:pt x="4938649" y="72418"/>
                  <a:pt x="4943031" y="66877"/>
                </a:cubicBezTo>
                <a:cubicBezTo>
                  <a:pt x="4947416" y="61337"/>
                  <a:pt x="4953748" y="57075"/>
                  <a:pt x="4962039" y="54086"/>
                </a:cubicBezTo>
                <a:cubicBezTo>
                  <a:pt x="4970325" y="51098"/>
                  <a:pt x="4979930" y="49608"/>
                  <a:pt x="4990842" y="49608"/>
                </a:cubicBezTo>
                <a:cubicBezTo>
                  <a:pt x="5001678" y="49608"/>
                  <a:pt x="5010488" y="50882"/>
                  <a:pt x="5017263" y="53431"/>
                </a:cubicBezTo>
                <a:cubicBezTo>
                  <a:pt x="5024035" y="55980"/>
                  <a:pt x="5029017" y="59188"/>
                  <a:pt x="5032202" y="63054"/>
                </a:cubicBezTo>
                <a:cubicBezTo>
                  <a:pt x="5035392" y="66920"/>
                  <a:pt x="5037621" y="71802"/>
                  <a:pt x="5038895" y="77696"/>
                </a:cubicBezTo>
                <a:cubicBezTo>
                  <a:pt x="5039615" y="81360"/>
                  <a:pt x="5039972" y="87973"/>
                  <a:pt x="5039972" y="97538"/>
                </a:cubicBezTo>
                <a:lnTo>
                  <a:pt x="5039972" y="126224"/>
                </a:lnTo>
                <a:cubicBezTo>
                  <a:pt x="5039972" y="146229"/>
                  <a:pt x="5040432" y="158875"/>
                  <a:pt x="5041350" y="164174"/>
                </a:cubicBezTo>
                <a:cubicBezTo>
                  <a:pt x="5042261" y="169477"/>
                  <a:pt x="5044076" y="174554"/>
                  <a:pt x="5046783" y="179416"/>
                </a:cubicBezTo>
                <a:lnTo>
                  <a:pt x="5024312" y="179416"/>
                </a:lnTo>
                <a:cubicBezTo>
                  <a:pt x="5022079" y="174956"/>
                  <a:pt x="5020646" y="169737"/>
                  <a:pt x="5020009" y="163757"/>
                </a:cubicBezTo>
                <a:close/>
                <a:moveTo>
                  <a:pt x="5018217" y="115708"/>
                </a:moveTo>
                <a:cubicBezTo>
                  <a:pt x="5010408" y="118893"/>
                  <a:pt x="4998691" y="121601"/>
                  <a:pt x="4983074" y="123832"/>
                </a:cubicBezTo>
                <a:cubicBezTo>
                  <a:pt x="4974228" y="125108"/>
                  <a:pt x="4967974" y="126544"/>
                  <a:pt x="4964307" y="128135"/>
                </a:cubicBezTo>
                <a:cubicBezTo>
                  <a:pt x="4960642" y="129729"/>
                  <a:pt x="4957816" y="132062"/>
                  <a:pt x="4955826" y="135129"/>
                </a:cubicBezTo>
                <a:cubicBezTo>
                  <a:pt x="4953831" y="138197"/>
                  <a:pt x="4952837" y="141606"/>
                  <a:pt x="4952837" y="145346"/>
                </a:cubicBezTo>
                <a:cubicBezTo>
                  <a:pt x="4952837" y="151088"/>
                  <a:pt x="4955004" y="155869"/>
                  <a:pt x="4959350" y="159692"/>
                </a:cubicBezTo>
                <a:cubicBezTo>
                  <a:pt x="4963691" y="163516"/>
                  <a:pt x="4970045" y="165431"/>
                  <a:pt x="4978415" y="165431"/>
                </a:cubicBezTo>
                <a:cubicBezTo>
                  <a:pt x="4986698" y="165431"/>
                  <a:pt x="4994072" y="163616"/>
                  <a:pt x="5000526" y="159992"/>
                </a:cubicBezTo>
                <a:cubicBezTo>
                  <a:pt x="5006981" y="156366"/>
                  <a:pt x="5011722" y="151405"/>
                  <a:pt x="5014754" y="145109"/>
                </a:cubicBezTo>
                <a:cubicBezTo>
                  <a:pt x="5017061" y="140248"/>
                  <a:pt x="5018217" y="133078"/>
                  <a:pt x="5018217" y="123595"/>
                </a:cubicBezTo>
                <a:close/>
                <a:moveTo>
                  <a:pt x="5060290" y="52474"/>
                </a:moveTo>
                <a:lnTo>
                  <a:pt x="5081804" y="52474"/>
                </a:lnTo>
                <a:lnTo>
                  <a:pt x="5081804" y="76499"/>
                </a:lnTo>
                <a:cubicBezTo>
                  <a:pt x="5081804" y="86858"/>
                  <a:pt x="5082419" y="94367"/>
                  <a:pt x="5083658" y="99029"/>
                </a:cubicBezTo>
                <a:cubicBezTo>
                  <a:pt x="5084896" y="103691"/>
                  <a:pt x="5087866" y="107756"/>
                  <a:pt x="5092564" y="111222"/>
                </a:cubicBezTo>
                <a:cubicBezTo>
                  <a:pt x="5097262" y="114688"/>
                  <a:pt x="5103162" y="116424"/>
                  <a:pt x="5110254" y="116424"/>
                </a:cubicBezTo>
                <a:cubicBezTo>
                  <a:pt x="5118379" y="116424"/>
                  <a:pt x="5128899" y="114272"/>
                  <a:pt x="5141808" y="109969"/>
                </a:cubicBezTo>
                <a:lnTo>
                  <a:pt x="5141808" y="52474"/>
                </a:lnTo>
                <a:lnTo>
                  <a:pt x="5163326" y="52474"/>
                </a:lnTo>
                <a:lnTo>
                  <a:pt x="5163326" y="179416"/>
                </a:lnTo>
                <a:lnTo>
                  <a:pt x="5141808" y="179416"/>
                </a:lnTo>
                <a:lnTo>
                  <a:pt x="5141808" y="128253"/>
                </a:lnTo>
                <a:cubicBezTo>
                  <a:pt x="5128582" y="132397"/>
                  <a:pt x="5116231" y="134475"/>
                  <a:pt x="5104758" y="134475"/>
                </a:cubicBezTo>
                <a:cubicBezTo>
                  <a:pt x="5095117" y="134475"/>
                  <a:pt x="5086607" y="132019"/>
                  <a:pt x="5079237" y="127119"/>
                </a:cubicBezTo>
                <a:cubicBezTo>
                  <a:pt x="5071864" y="122219"/>
                  <a:pt x="5066867" y="116222"/>
                  <a:pt x="5064236" y="109131"/>
                </a:cubicBezTo>
                <a:cubicBezTo>
                  <a:pt x="5061604" y="102038"/>
                  <a:pt x="5060290" y="94230"/>
                  <a:pt x="5060290" y="85702"/>
                </a:cubicBezTo>
                <a:close/>
                <a:moveTo>
                  <a:pt x="5278554" y="163757"/>
                </a:moveTo>
                <a:cubicBezTo>
                  <a:pt x="5270584" y="170529"/>
                  <a:pt x="5262912" y="175313"/>
                  <a:pt x="5255543" y="178099"/>
                </a:cubicBezTo>
                <a:cubicBezTo>
                  <a:pt x="5248171" y="180889"/>
                  <a:pt x="5240265" y="182283"/>
                  <a:pt x="5231820" y="182283"/>
                </a:cubicBezTo>
                <a:cubicBezTo>
                  <a:pt x="5217872" y="182283"/>
                  <a:pt x="5207152" y="178877"/>
                  <a:pt x="5199661" y="172062"/>
                </a:cubicBezTo>
                <a:cubicBezTo>
                  <a:pt x="5192173" y="165251"/>
                  <a:pt x="5188425" y="156542"/>
                  <a:pt x="5188425" y="145944"/>
                </a:cubicBezTo>
                <a:cubicBezTo>
                  <a:pt x="5188425" y="139730"/>
                  <a:pt x="5189840" y="134053"/>
                  <a:pt x="5192669" y="128912"/>
                </a:cubicBezTo>
                <a:cubicBezTo>
                  <a:pt x="5195499" y="123775"/>
                  <a:pt x="5199203" y="119649"/>
                  <a:pt x="5203786" y="116543"/>
                </a:cubicBezTo>
                <a:cubicBezTo>
                  <a:pt x="5208373" y="113436"/>
                  <a:pt x="5213528" y="111085"/>
                  <a:pt x="5219266" y="109490"/>
                </a:cubicBezTo>
                <a:cubicBezTo>
                  <a:pt x="5223484" y="108374"/>
                  <a:pt x="5229864" y="107298"/>
                  <a:pt x="5238389" y="106261"/>
                </a:cubicBezTo>
                <a:cubicBezTo>
                  <a:pt x="5255763" y="104192"/>
                  <a:pt x="5268553" y="101718"/>
                  <a:pt x="5276761" y="98853"/>
                </a:cubicBezTo>
                <a:cubicBezTo>
                  <a:pt x="5276841" y="95904"/>
                  <a:pt x="5276880" y="94032"/>
                  <a:pt x="5276880" y="93237"/>
                </a:cubicBezTo>
                <a:cubicBezTo>
                  <a:pt x="5276880" y="84466"/>
                  <a:pt x="5274846" y="78293"/>
                  <a:pt x="5270782" y="74708"/>
                </a:cubicBezTo>
                <a:cubicBezTo>
                  <a:pt x="5265285" y="69847"/>
                  <a:pt x="5257117" y="67418"/>
                  <a:pt x="5246277" y="67418"/>
                </a:cubicBezTo>
                <a:cubicBezTo>
                  <a:pt x="5236157" y="67418"/>
                  <a:pt x="5228690" y="69192"/>
                  <a:pt x="5223867" y="72734"/>
                </a:cubicBezTo>
                <a:cubicBezTo>
                  <a:pt x="5219046" y="76281"/>
                  <a:pt x="5215479" y="82555"/>
                  <a:pt x="5213171" y="91563"/>
                </a:cubicBezTo>
                <a:lnTo>
                  <a:pt x="5192133" y="88693"/>
                </a:lnTo>
                <a:cubicBezTo>
                  <a:pt x="5194045" y="79690"/>
                  <a:pt x="5197191" y="72418"/>
                  <a:pt x="5201576" y="66877"/>
                </a:cubicBezTo>
                <a:cubicBezTo>
                  <a:pt x="5205957" y="61337"/>
                  <a:pt x="5212293" y="57075"/>
                  <a:pt x="5220580" y="54086"/>
                </a:cubicBezTo>
                <a:cubicBezTo>
                  <a:pt x="5228867" y="51098"/>
                  <a:pt x="5238472" y="49608"/>
                  <a:pt x="5249384" y="49608"/>
                </a:cubicBezTo>
                <a:cubicBezTo>
                  <a:pt x="5260223" y="49608"/>
                  <a:pt x="5269032" y="50882"/>
                  <a:pt x="5275804" y="53431"/>
                </a:cubicBezTo>
                <a:cubicBezTo>
                  <a:pt x="5282579" y="55980"/>
                  <a:pt x="5287557" y="59188"/>
                  <a:pt x="5290748" y="63054"/>
                </a:cubicBezTo>
                <a:cubicBezTo>
                  <a:pt x="5293934" y="66920"/>
                  <a:pt x="5296161" y="71802"/>
                  <a:pt x="5297440" y="77696"/>
                </a:cubicBezTo>
                <a:cubicBezTo>
                  <a:pt x="5298157" y="81360"/>
                  <a:pt x="5298512" y="87973"/>
                  <a:pt x="5298512" y="97538"/>
                </a:cubicBezTo>
                <a:lnTo>
                  <a:pt x="5298512" y="126224"/>
                </a:lnTo>
                <a:cubicBezTo>
                  <a:pt x="5298512" y="146229"/>
                  <a:pt x="5298974" y="158875"/>
                  <a:pt x="5299891" y="164174"/>
                </a:cubicBezTo>
                <a:cubicBezTo>
                  <a:pt x="5300806" y="169477"/>
                  <a:pt x="5302617" y="174554"/>
                  <a:pt x="5305327" y="179416"/>
                </a:cubicBezTo>
                <a:lnTo>
                  <a:pt x="5282856" y="179416"/>
                </a:lnTo>
                <a:cubicBezTo>
                  <a:pt x="5280624" y="174956"/>
                  <a:pt x="5279188" y="169737"/>
                  <a:pt x="5278554" y="163757"/>
                </a:cubicBezTo>
                <a:close/>
                <a:moveTo>
                  <a:pt x="5276761" y="115708"/>
                </a:moveTo>
                <a:cubicBezTo>
                  <a:pt x="5268949" y="118893"/>
                  <a:pt x="5257235" y="121601"/>
                  <a:pt x="5241619" y="123832"/>
                </a:cubicBezTo>
                <a:cubicBezTo>
                  <a:pt x="5232770" y="125108"/>
                  <a:pt x="5226516" y="126544"/>
                  <a:pt x="5222852" y="128135"/>
                </a:cubicBezTo>
                <a:cubicBezTo>
                  <a:pt x="5219183" y="129729"/>
                  <a:pt x="5216357" y="132062"/>
                  <a:pt x="5214366" y="135129"/>
                </a:cubicBezTo>
                <a:cubicBezTo>
                  <a:pt x="5212372" y="138197"/>
                  <a:pt x="5211379" y="141606"/>
                  <a:pt x="5211379" y="145346"/>
                </a:cubicBezTo>
                <a:cubicBezTo>
                  <a:pt x="5211379" y="151088"/>
                  <a:pt x="5213549" y="155869"/>
                  <a:pt x="5217894" y="159692"/>
                </a:cubicBezTo>
                <a:cubicBezTo>
                  <a:pt x="5222233" y="163516"/>
                  <a:pt x="5228586" y="165431"/>
                  <a:pt x="5236957" y="165431"/>
                </a:cubicBezTo>
                <a:cubicBezTo>
                  <a:pt x="5245240" y="165431"/>
                  <a:pt x="5252613" y="163616"/>
                  <a:pt x="5259068" y="159992"/>
                </a:cubicBezTo>
                <a:cubicBezTo>
                  <a:pt x="5265523" y="156366"/>
                  <a:pt x="5270264" y="151405"/>
                  <a:pt x="5273295" y="145109"/>
                </a:cubicBezTo>
                <a:cubicBezTo>
                  <a:pt x="5275603" y="140248"/>
                  <a:pt x="5276761" y="133078"/>
                  <a:pt x="5276761" y="123595"/>
                </a:cubicBezTo>
                <a:close/>
                <a:moveTo>
                  <a:pt x="5342382" y="52474"/>
                </a:moveTo>
                <a:lnTo>
                  <a:pt x="5442311" y="52474"/>
                </a:lnTo>
                <a:lnTo>
                  <a:pt x="5442311" y="179416"/>
                </a:lnTo>
                <a:lnTo>
                  <a:pt x="5420913" y="179416"/>
                </a:lnTo>
                <a:lnTo>
                  <a:pt x="5420913" y="70286"/>
                </a:lnTo>
                <a:lnTo>
                  <a:pt x="5363896" y="70286"/>
                </a:lnTo>
                <a:lnTo>
                  <a:pt x="5363896" y="133518"/>
                </a:lnTo>
                <a:cubicBezTo>
                  <a:pt x="5363896" y="148258"/>
                  <a:pt x="5363417" y="157983"/>
                  <a:pt x="5362464" y="162680"/>
                </a:cubicBezTo>
                <a:cubicBezTo>
                  <a:pt x="5361505" y="167382"/>
                  <a:pt x="5358878" y="171489"/>
                  <a:pt x="5354576" y="174992"/>
                </a:cubicBezTo>
                <a:cubicBezTo>
                  <a:pt x="5350274" y="178498"/>
                  <a:pt x="5344060" y="180252"/>
                  <a:pt x="5335928" y="180252"/>
                </a:cubicBezTo>
                <a:cubicBezTo>
                  <a:pt x="5330909" y="180252"/>
                  <a:pt x="5325132" y="179932"/>
                  <a:pt x="5318597" y="179295"/>
                </a:cubicBezTo>
                <a:lnTo>
                  <a:pt x="5318597" y="161366"/>
                </a:lnTo>
                <a:lnTo>
                  <a:pt x="5328040" y="161366"/>
                </a:lnTo>
                <a:cubicBezTo>
                  <a:pt x="5332500" y="161366"/>
                  <a:pt x="5335691" y="160906"/>
                  <a:pt x="5337601" y="159992"/>
                </a:cubicBezTo>
                <a:cubicBezTo>
                  <a:pt x="5339513" y="159077"/>
                  <a:pt x="5340790" y="157622"/>
                  <a:pt x="5341425" y="155628"/>
                </a:cubicBezTo>
                <a:cubicBezTo>
                  <a:pt x="5342062" y="153637"/>
                  <a:pt x="5342382" y="147143"/>
                  <a:pt x="5342382" y="136145"/>
                </a:cubicBezTo>
                <a:close/>
                <a:moveTo>
                  <a:pt x="5470611" y="115946"/>
                </a:moveTo>
                <a:cubicBezTo>
                  <a:pt x="5470611" y="92437"/>
                  <a:pt x="5477144" y="75024"/>
                  <a:pt x="5490212" y="63709"/>
                </a:cubicBezTo>
                <a:cubicBezTo>
                  <a:pt x="5501132" y="54306"/>
                  <a:pt x="5514436" y="49608"/>
                  <a:pt x="5530136" y="49608"/>
                </a:cubicBezTo>
                <a:cubicBezTo>
                  <a:pt x="5547590" y="49608"/>
                  <a:pt x="5561856" y="55325"/>
                  <a:pt x="5572934" y="66758"/>
                </a:cubicBezTo>
                <a:cubicBezTo>
                  <a:pt x="5584007" y="78192"/>
                  <a:pt x="5589544" y="93989"/>
                  <a:pt x="5589544" y="114152"/>
                </a:cubicBezTo>
                <a:cubicBezTo>
                  <a:pt x="5589544" y="130486"/>
                  <a:pt x="5587096" y="143334"/>
                  <a:pt x="5582196" y="152701"/>
                </a:cubicBezTo>
                <a:cubicBezTo>
                  <a:pt x="5577296" y="162064"/>
                  <a:pt x="5570166" y="169333"/>
                  <a:pt x="5560802" y="174510"/>
                </a:cubicBezTo>
                <a:cubicBezTo>
                  <a:pt x="5551434" y="179695"/>
                  <a:pt x="5541211" y="182283"/>
                  <a:pt x="5530136" y="182283"/>
                </a:cubicBezTo>
                <a:cubicBezTo>
                  <a:pt x="5512368" y="182283"/>
                  <a:pt x="5498003" y="176587"/>
                  <a:pt x="5487049" y="165190"/>
                </a:cubicBezTo>
                <a:cubicBezTo>
                  <a:pt x="5476086" y="153795"/>
                  <a:pt x="5470611" y="137379"/>
                  <a:pt x="5470611" y="115946"/>
                </a:cubicBezTo>
                <a:close/>
                <a:moveTo>
                  <a:pt x="5492722" y="115946"/>
                </a:moveTo>
                <a:cubicBezTo>
                  <a:pt x="5492722" y="132203"/>
                  <a:pt x="5496268" y="144371"/>
                  <a:pt x="5503363" y="152459"/>
                </a:cubicBezTo>
                <a:cubicBezTo>
                  <a:pt x="5510455" y="160549"/>
                  <a:pt x="5519380" y="164592"/>
                  <a:pt x="5530136" y="164592"/>
                </a:cubicBezTo>
                <a:cubicBezTo>
                  <a:pt x="5540815" y="164592"/>
                  <a:pt x="5549703" y="160528"/>
                  <a:pt x="5556795" y="152399"/>
                </a:cubicBezTo>
                <a:cubicBezTo>
                  <a:pt x="5563883" y="144273"/>
                  <a:pt x="5567429" y="131883"/>
                  <a:pt x="5567429" y="115229"/>
                </a:cubicBezTo>
                <a:cubicBezTo>
                  <a:pt x="5567429" y="99530"/>
                  <a:pt x="5563865" y="87639"/>
                  <a:pt x="5556734" y="79549"/>
                </a:cubicBezTo>
                <a:cubicBezTo>
                  <a:pt x="5549602" y="71460"/>
                  <a:pt x="5540736" y="67418"/>
                  <a:pt x="5530136" y="67418"/>
                </a:cubicBezTo>
                <a:cubicBezTo>
                  <a:pt x="5519380" y="67418"/>
                  <a:pt x="5510455" y="71442"/>
                  <a:pt x="5503363" y="79488"/>
                </a:cubicBezTo>
                <a:cubicBezTo>
                  <a:pt x="5496268" y="87537"/>
                  <a:pt x="5492722" y="99687"/>
                  <a:pt x="5492722" y="115946"/>
                </a:cubicBezTo>
                <a:close/>
                <a:moveTo>
                  <a:pt x="5699755" y="52474"/>
                </a:moveTo>
                <a:lnTo>
                  <a:pt x="5788203" y="52474"/>
                </a:lnTo>
                <a:lnTo>
                  <a:pt x="5788203" y="161723"/>
                </a:lnTo>
                <a:lnTo>
                  <a:pt x="5801951" y="161723"/>
                </a:lnTo>
                <a:lnTo>
                  <a:pt x="5801951" y="215395"/>
                </a:lnTo>
                <a:lnTo>
                  <a:pt x="5784261" y="215395"/>
                </a:lnTo>
                <a:lnTo>
                  <a:pt x="5784261" y="179416"/>
                </a:lnTo>
                <a:lnTo>
                  <a:pt x="5684332" y="179416"/>
                </a:lnTo>
                <a:lnTo>
                  <a:pt x="5684332" y="215395"/>
                </a:lnTo>
                <a:lnTo>
                  <a:pt x="5666641" y="215395"/>
                </a:lnTo>
                <a:lnTo>
                  <a:pt x="5666641" y="161723"/>
                </a:lnTo>
                <a:lnTo>
                  <a:pt x="5678000" y="161723"/>
                </a:lnTo>
                <a:cubicBezTo>
                  <a:pt x="5693137" y="141167"/>
                  <a:pt x="5700387" y="104749"/>
                  <a:pt x="5699755" y="52474"/>
                </a:cubicBezTo>
                <a:close/>
                <a:moveTo>
                  <a:pt x="5717682" y="70286"/>
                </a:moveTo>
                <a:cubicBezTo>
                  <a:pt x="5716087" y="111486"/>
                  <a:pt x="5709712" y="141963"/>
                  <a:pt x="5698559" y="161723"/>
                </a:cubicBezTo>
                <a:lnTo>
                  <a:pt x="5766809" y="161723"/>
                </a:lnTo>
                <a:lnTo>
                  <a:pt x="5766809" y="70286"/>
                </a:lnTo>
                <a:close/>
                <a:moveTo>
                  <a:pt x="5817607" y="115946"/>
                </a:moveTo>
                <a:cubicBezTo>
                  <a:pt x="5817607" y="92437"/>
                  <a:pt x="5824142" y="75024"/>
                  <a:pt x="5837210" y="63709"/>
                </a:cubicBezTo>
                <a:cubicBezTo>
                  <a:pt x="5848128" y="54306"/>
                  <a:pt x="5861434" y="49608"/>
                  <a:pt x="5877133" y="49608"/>
                </a:cubicBezTo>
                <a:cubicBezTo>
                  <a:pt x="5894587" y="49608"/>
                  <a:pt x="5908853" y="55325"/>
                  <a:pt x="5919930" y="66758"/>
                </a:cubicBezTo>
                <a:cubicBezTo>
                  <a:pt x="5931004" y="78192"/>
                  <a:pt x="5936542" y="93989"/>
                  <a:pt x="5936542" y="114152"/>
                </a:cubicBezTo>
                <a:cubicBezTo>
                  <a:pt x="5936542" y="130486"/>
                  <a:pt x="5934093" y="143334"/>
                  <a:pt x="5929193" y="152701"/>
                </a:cubicBezTo>
                <a:cubicBezTo>
                  <a:pt x="5924294" y="162064"/>
                  <a:pt x="5917162" y="169333"/>
                  <a:pt x="5907798" y="174510"/>
                </a:cubicBezTo>
                <a:cubicBezTo>
                  <a:pt x="5898435" y="179695"/>
                  <a:pt x="5888211" y="182283"/>
                  <a:pt x="5877133" y="182283"/>
                </a:cubicBezTo>
                <a:cubicBezTo>
                  <a:pt x="5859363" y="182283"/>
                  <a:pt x="5845000" y="176587"/>
                  <a:pt x="5834045" y="165190"/>
                </a:cubicBezTo>
                <a:cubicBezTo>
                  <a:pt x="5823087" y="153795"/>
                  <a:pt x="5817607" y="137379"/>
                  <a:pt x="5817607" y="115946"/>
                </a:cubicBezTo>
                <a:close/>
                <a:moveTo>
                  <a:pt x="5839719" y="115946"/>
                </a:moveTo>
                <a:cubicBezTo>
                  <a:pt x="5839719" y="132203"/>
                  <a:pt x="5843265" y="144371"/>
                  <a:pt x="5850360" y="152459"/>
                </a:cubicBezTo>
                <a:cubicBezTo>
                  <a:pt x="5857452" y="160549"/>
                  <a:pt x="5866376" y="164592"/>
                  <a:pt x="5877133" y="164592"/>
                </a:cubicBezTo>
                <a:cubicBezTo>
                  <a:pt x="5887811" y="164592"/>
                  <a:pt x="5896700" y="160528"/>
                  <a:pt x="5903792" y="152399"/>
                </a:cubicBezTo>
                <a:cubicBezTo>
                  <a:pt x="5910880" y="144273"/>
                  <a:pt x="5914429" y="131883"/>
                  <a:pt x="5914429" y="115229"/>
                </a:cubicBezTo>
                <a:cubicBezTo>
                  <a:pt x="5914429" y="99530"/>
                  <a:pt x="5910862" y="87639"/>
                  <a:pt x="5903731" y="79549"/>
                </a:cubicBezTo>
                <a:cubicBezTo>
                  <a:pt x="5896598" y="71460"/>
                  <a:pt x="5887731" y="67418"/>
                  <a:pt x="5877133" y="67418"/>
                </a:cubicBezTo>
                <a:cubicBezTo>
                  <a:pt x="5866376" y="67418"/>
                  <a:pt x="5857452" y="71442"/>
                  <a:pt x="5850360" y="79488"/>
                </a:cubicBezTo>
                <a:cubicBezTo>
                  <a:pt x="5843265" y="87537"/>
                  <a:pt x="5839719" y="99687"/>
                  <a:pt x="5839719" y="115946"/>
                </a:cubicBezTo>
                <a:close/>
                <a:moveTo>
                  <a:pt x="6054758" y="0"/>
                </a:moveTo>
                <a:lnTo>
                  <a:pt x="6073762" y="237"/>
                </a:lnTo>
                <a:cubicBezTo>
                  <a:pt x="6072888" y="8767"/>
                  <a:pt x="6070994" y="14703"/>
                  <a:pt x="6068088" y="18050"/>
                </a:cubicBezTo>
                <a:cubicBezTo>
                  <a:pt x="6065176" y="21395"/>
                  <a:pt x="6061436" y="23548"/>
                  <a:pt x="6056850" y="24502"/>
                </a:cubicBezTo>
                <a:cubicBezTo>
                  <a:pt x="6052266" y="25459"/>
                  <a:pt x="6043285" y="25938"/>
                  <a:pt x="6029896" y="25938"/>
                </a:cubicBezTo>
                <a:cubicBezTo>
                  <a:pt x="6012127" y="25938"/>
                  <a:pt x="6000016" y="27648"/>
                  <a:pt x="5993561" y="31075"/>
                </a:cubicBezTo>
                <a:cubicBezTo>
                  <a:pt x="5987103" y="34502"/>
                  <a:pt x="5982462" y="39986"/>
                  <a:pt x="5979632" y="47513"/>
                </a:cubicBezTo>
                <a:cubicBezTo>
                  <a:pt x="5976803" y="55044"/>
                  <a:pt x="5975229" y="64746"/>
                  <a:pt x="5974909" y="76619"/>
                </a:cubicBezTo>
                <a:cubicBezTo>
                  <a:pt x="5980331" y="68570"/>
                  <a:pt x="5986667" y="62532"/>
                  <a:pt x="5993921" y="58507"/>
                </a:cubicBezTo>
                <a:cubicBezTo>
                  <a:pt x="6001172" y="54487"/>
                  <a:pt x="6009336" y="52474"/>
                  <a:pt x="6018423" y="52474"/>
                </a:cubicBezTo>
                <a:cubicBezTo>
                  <a:pt x="6035077" y="52474"/>
                  <a:pt x="6048864" y="58190"/>
                  <a:pt x="6059780" y="69628"/>
                </a:cubicBezTo>
                <a:cubicBezTo>
                  <a:pt x="6070695" y="81061"/>
                  <a:pt x="6076153" y="96538"/>
                  <a:pt x="6076153" y="116064"/>
                </a:cubicBezTo>
                <a:cubicBezTo>
                  <a:pt x="6076153" y="130889"/>
                  <a:pt x="6073405" y="143039"/>
                  <a:pt x="6067909" y="152518"/>
                </a:cubicBezTo>
                <a:cubicBezTo>
                  <a:pt x="6062411" y="162003"/>
                  <a:pt x="6055895" y="169333"/>
                  <a:pt x="6048364" y="174510"/>
                </a:cubicBezTo>
                <a:cubicBezTo>
                  <a:pt x="6040832" y="179695"/>
                  <a:pt x="6030572" y="182283"/>
                  <a:pt x="6017588" y="182283"/>
                </a:cubicBezTo>
                <a:cubicBezTo>
                  <a:pt x="6002525" y="182283"/>
                  <a:pt x="5990807" y="178837"/>
                  <a:pt x="5982444" y="171944"/>
                </a:cubicBezTo>
                <a:cubicBezTo>
                  <a:pt x="5974075" y="165053"/>
                  <a:pt x="5967659" y="156225"/>
                  <a:pt x="5963199" y="145469"/>
                </a:cubicBezTo>
                <a:cubicBezTo>
                  <a:pt x="5958739" y="134712"/>
                  <a:pt x="5956506" y="115989"/>
                  <a:pt x="5956506" y="89291"/>
                </a:cubicBezTo>
                <a:cubicBezTo>
                  <a:pt x="5956506" y="55739"/>
                  <a:pt x="5962184" y="33149"/>
                  <a:pt x="5973538" y="21513"/>
                </a:cubicBezTo>
                <a:cubicBezTo>
                  <a:pt x="5984893" y="9878"/>
                  <a:pt x="6002363" y="4061"/>
                  <a:pt x="6025951" y="4061"/>
                </a:cubicBezTo>
                <a:cubicBezTo>
                  <a:pt x="6040613" y="4061"/>
                  <a:pt x="6048940" y="3823"/>
                  <a:pt x="6050934" y="3345"/>
                </a:cubicBezTo>
                <a:cubicBezTo>
                  <a:pt x="6052925" y="2866"/>
                  <a:pt x="6054200" y="1753"/>
                  <a:pt x="6054758" y="0"/>
                </a:cubicBezTo>
                <a:close/>
                <a:moveTo>
                  <a:pt x="6053681" y="115467"/>
                </a:moveTo>
                <a:cubicBezTo>
                  <a:pt x="6053681" y="102240"/>
                  <a:pt x="6050557" y="91400"/>
                  <a:pt x="6044299" y="82955"/>
                </a:cubicBezTo>
                <a:cubicBezTo>
                  <a:pt x="6038042" y="74506"/>
                  <a:pt x="6029216" y="70286"/>
                  <a:pt x="6017825" y="70286"/>
                </a:cubicBezTo>
                <a:cubicBezTo>
                  <a:pt x="6005952" y="70286"/>
                  <a:pt x="5996786" y="74747"/>
                  <a:pt x="5990336" y="83671"/>
                </a:cubicBezTo>
                <a:cubicBezTo>
                  <a:pt x="5983877" y="92595"/>
                  <a:pt x="5980651" y="104512"/>
                  <a:pt x="5980651" y="119411"/>
                </a:cubicBezTo>
                <a:cubicBezTo>
                  <a:pt x="5980651" y="134154"/>
                  <a:pt x="5984216" y="145429"/>
                  <a:pt x="5991347" y="153234"/>
                </a:cubicBezTo>
                <a:cubicBezTo>
                  <a:pt x="5998479" y="161046"/>
                  <a:pt x="6007266" y="164952"/>
                  <a:pt x="6017706" y="164952"/>
                </a:cubicBezTo>
                <a:cubicBezTo>
                  <a:pt x="6028380" y="164952"/>
                  <a:pt x="6037046" y="160430"/>
                  <a:pt x="6043701" y="151384"/>
                </a:cubicBezTo>
                <a:cubicBezTo>
                  <a:pt x="6050355" y="142340"/>
                  <a:pt x="6053681" y="130367"/>
                  <a:pt x="6053681" y="115467"/>
                </a:cubicBezTo>
                <a:close/>
                <a:moveTo>
                  <a:pt x="6222820" y="52474"/>
                </a:moveTo>
                <a:lnTo>
                  <a:pt x="6244334" y="52474"/>
                </a:lnTo>
                <a:lnTo>
                  <a:pt x="6244334" y="179416"/>
                </a:lnTo>
                <a:lnTo>
                  <a:pt x="6222820" y="179416"/>
                </a:lnTo>
                <a:close/>
                <a:moveTo>
                  <a:pt x="6102454" y="52474"/>
                </a:moveTo>
                <a:lnTo>
                  <a:pt x="6123968" y="52474"/>
                </a:lnTo>
                <a:lnTo>
                  <a:pt x="6123968" y="102078"/>
                </a:lnTo>
                <a:lnTo>
                  <a:pt x="6151219" y="102078"/>
                </a:lnTo>
                <a:cubicBezTo>
                  <a:pt x="6168993" y="102078"/>
                  <a:pt x="6182676" y="105523"/>
                  <a:pt x="6192281" y="112418"/>
                </a:cubicBezTo>
                <a:cubicBezTo>
                  <a:pt x="6201882" y="119311"/>
                  <a:pt x="6206682" y="128812"/>
                  <a:pt x="6206682" y="140925"/>
                </a:cubicBezTo>
                <a:cubicBezTo>
                  <a:pt x="6206682" y="151523"/>
                  <a:pt x="6202677" y="160593"/>
                  <a:pt x="6194672" y="168120"/>
                </a:cubicBezTo>
                <a:cubicBezTo>
                  <a:pt x="6186661" y="175647"/>
                  <a:pt x="6173852" y="179416"/>
                  <a:pt x="6156238" y="179416"/>
                </a:cubicBezTo>
                <a:lnTo>
                  <a:pt x="6102454" y="179416"/>
                </a:lnTo>
                <a:close/>
                <a:moveTo>
                  <a:pt x="6123968" y="161723"/>
                </a:moveTo>
                <a:lnTo>
                  <a:pt x="6146558" y="161723"/>
                </a:lnTo>
                <a:cubicBezTo>
                  <a:pt x="6160187" y="161723"/>
                  <a:pt x="6169907" y="160053"/>
                  <a:pt x="6175724" y="156704"/>
                </a:cubicBezTo>
                <a:cubicBezTo>
                  <a:pt x="6181542" y="153360"/>
                  <a:pt x="6184451" y="148140"/>
                  <a:pt x="6184451" y="141045"/>
                </a:cubicBezTo>
                <a:cubicBezTo>
                  <a:pt x="6184451" y="135547"/>
                  <a:pt x="6182298" y="130647"/>
                  <a:pt x="6177996" y="126342"/>
                </a:cubicBezTo>
                <a:cubicBezTo>
                  <a:pt x="6173691" y="122040"/>
                  <a:pt x="6164169" y="119888"/>
                  <a:pt x="6149426" y="119888"/>
                </a:cubicBezTo>
                <a:lnTo>
                  <a:pt x="6123968" y="119888"/>
                </a:lnTo>
                <a:close/>
                <a:moveTo>
                  <a:pt x="6270034" y="52474"/>
                </a:moveTo>
                <a:lnTo>
                  <a:pt x="6291547" y="52474"/>
                </a:lnTo>
                <a:lnTo>
                  <a:pt x="6291547" y="76499"/>
                </a:lnTo>
                <a:cubicBezTo>
                  <a:pt x="6291547" y="86858"/>
                  <a:pt x="6292166" y="94367"/>
                  <a:pt x="6293401" y="99029"/>
                </a:cubicBezTo>
                <a:cubicBezTo>
                  <a:pt x="6294639" y="103691"/>
                  <a:pt x="6297610" y="107756"/>
                  <a:pt x="6302308" y="111222"/>
                </a:cubicBezTo>
                <a:cubicBezTo>
                  <a:pt x="6307005" y="114688"/>
                  <a:pt x="6312906" y="116424"/>
                  <a:pt x="6319999" y="116424"/>
                </a:cubicBezTo>
                <a:cubicBezTo>
                  <a:pt x="6328127" y="116424"/>
                  <a:pt x="6338643" y="114272"/>
                  <a:pt x="6351552" y="109969"/>
                </a:cubicBezTo>
                <a:lnTo>
                  <a:pt x="6351552" y="52474"/>
                </a:lnTo>
                <a:lnTo>
                  <a:pt x="6373069" y="52474"/>
                </a:lnTo>
                <a:lnTo>
                  <a:pt x="6373069" y="179416"/>
                </a:lnTo>
                <a:lnTo>
                  <a:pt x="6351552" y="179416"/>
                </a:lnTo>
                <a:lnTo>
                  <a:pt x="6351552" y="128253"/>
                </a:lnTo>
                <a:cubicBezTo>
                  <a:pt x="6338326" y="132397"/>
                  <a:pt x="6325974" y="134475"/>
                  <a:pt x="6314501" y="134475"/>
                </a:cubicBezTo>
                <a:cubicBezTo>
                  <a:pt x="6304860" y="134475"/>
                  <a:pt x="6296354" y="132019"/>
                  <a:pt x="6288981" y="127119"/>
                </a:cubicBezTo>
                <a:cubicBezTo>
                  <a:pt x="6281612" y="122219"/>
                  <a:pt x="6276612" y="116222"/>
                  <a:pt x="6273979" y="109131"/>
                </a:cubicBezTo>
                <a:cubicBezTo>
                  <a:pt x="6271348" y="102038"/>
                  <a:pt x="6270034" y="94230"/>
                  <a:pt x="6270034" y="85702"/>
                </a:cubicBezTo>
                <a:close/>
                <a:moveTo>
                  <a:pt x="6405462" y="52474"/>
                </a:moveTo>
                <a:lnTo>
                  <a:pt x="6426980" y="52474"/>
                </a:lnTo>
                <a:lnTo>
                  <a:pt x="6426980" y="149296"/>
                </a:lnTo>
                <a:lnTo>
                  <a:pt x="6486624" y="52474"/>
                </a:lnTo>
                <a:lnTo>
                  <a:pt x="6509812" y="52474"/>
                </a:lnTo>
                <a:lnTo>
                  <a:pt x="6509812" y="179416"/>
                </a:lnTo>
                <a:lnTo>
                  <a:pt x="6488298" y="179416"/>
                </a:lnTo>
                <a:lnTo>
                  <a:pt x="6488298" y="83192"/>
                </a:lnTo>
                <a:lnTo>
                  <a:pt x="6428650" y="179416"/>
                </a:lnTo>
                <a:lnTo>
                  <a:pt x="6405462" y="179416"/>
                </a:lnTo>
                <a:close/>
                <a:moveTo>
                  <a:pt x="6610339" y="52474"/>
                </a:moveTo>
                <a:lnTo>
                  <a:pt x="6631853" y="52474"/>
                </a:lnTo>
                <a:lnTo>
                  <a:pt x="6631853" y="105303"/>
                </a:lnTo>
                <a:lnTo>
                  <a:pt x="6691500" y="105303"/>
                </a:lnTo>
                <a:lnTo>
                  <a:pt x="6691500" y="52474"/>
                </a:lnTo>
                <a:lnTo>
                  <a:pt x="6713014" y="52474"/>
                </a:lnTo>
                <a:lnTo>
                  <a:pt x="6713014" y="179416"/>
                </a:lnTo>
                <a:lnTo>
                  <a:pt x="6691500" y="179416"/>
                </a:lnTo>
                <a:lnTo>
                  <a:pt x="6691500" y="123116"/>
                </a:lnTo>
                <a:lnTo>
                  <a:pt x="6631853" y="123116"/>
                </a:lnTo>
                <a:lnTo>
                  <a:pt x="6631853" y="179416"/>
                </a:lnTo>
                <a:lnTo>
                  <a:pt x="6610339" y="179416"/>
                </a:lnTo>
                <a:close/>
                <a:moveTo>
                  <a:pt x="6832306" y="138535"/>
                </a:moveTo>
                <a:lnTo>
                  <a:pt x="6854541" y="141286"/>
                </a:lnTo>
                <a:cubicBezTo>
                  <a:pt x="6851034" y="154271"/>
                  <a:pt x="6844541" y="164354"/>
                  <a:pt x="6835053" y="171526"/>
                </a:cubicBezTo>
                <a:cubicBezTo>
                  <a:pt x="6825572" y="178696"/>
                  <a:pt x="6813457" y="182283"/>
                  <a:pt x="6798719" y="182283"/>
                </a:cubicBezTo>
                <a:cubicBezTo>
                  <a:pt x="6780151" y="182283"/>
                  <a:pt x="6765430" y="176565"/>
                  <a:pt x="6754555" y="165129"/>
                </a:cubicBezTo>
                <a:cubicBezTo>
                  <a:pt x="6743675" y="153695"/>
                  <a:pt x="6738235" y="137656"/>
                  <a:pt x="6738235" y="117021"/>
                </a:cubicBezTo>
                <a:cubicBezTo>
                  <a:pt x="6738235" y="95662"/>
                  <a:pt x="6743733" y="79085"/>
                  <a:pt x="6754731" y="67294"/>
                </a:cubicBezTo>
                <a:cubicBezTo>
                  <a:pt x="6765728" y="55501"/>
                  <a:pt x="6779992" y="49608"/>
                  <a:pt x="6797524" y="49608"/>
                </a:cubicBezTo>
                <a:cubicBezTo>
                  <a:pt x="6814497" y="49608"/>
                  <a:pt x="6828362" y="55382"/>
                  <a:pt x="6839121" y="66935"/>
                </a:cubicBezTo>
                <a:cubicBezTo>
                  <a:pt x="6849878" y="78487"/>
                  <a:pt x="6855257" y="94744"/>
                  <a:pt x="6855257" y="115708"/>
                </a:cubicBezTo>
                <a:cubicBezTo>
                  <a:pt x="6855257" y="116982"/>
                  <a:pt x="6855217" y="118893"/>
                  <a:pt x="6855138" y="121442"/>
                </a:cubicBezTo>
                <a:lnTo>
                  <a:pt x="6760473" y="121442"/>
                </a:lnTo>
                <a:cubicBezTo>
                  <a:pt x="6761268" y="135386"/>
                  <a:pt x="6765214" y="146066"/>
                  <a:pt x="6772305" y="153475"/>
                </a:cubicBezTo>
                <a:cubicBezTo>
                  <a:pt x="6779395" y="160887"/>
                  <a:pt x="6788240" y="164592"/>
                  <a:pt x="6798839" y="164592"/>
                </a:cubicBezTo>
                <a:cubicBezTo>
                  <a:pt x="6806729" y="164592"/>
                  <a:pt x="6813465" y="162522"/>
                  <a:pt x="6819041" y="158379"/>
                </a:cubicBezTo>
                <a:cubicBezTo>
                  <a:pt x="6824621" y="154235"/>
                  <a:pt x="6829041" y="147622"/>
                  <a:pt x="6832306" y="138535"/>
                </a:cubicBezTo>
                <a:close/>
                <a:moveTo>
                  <a:pt x="6761664" y="103752"/>
                </a:moveTo>
                <a:lnTo>
                  <a:pt x="6832544" y="103752"/>
                </a:lnTo>
                <a:cubicBezTo>
                  <a:pt x="6831590" y="93078"/>
                  <a:pt x="6828880" y="85064"/>
                  <a:pt x="6824420" y="79725"/>
                </a:cubicBezTo>
                <a:cubicBezTo>
                  <a:pt x="6817565" y="71442"/>
                  <a:pt x="6808681" y="67298"/>
                  <a:pt x="6797761" y="67298"/>
                </a:cubicBezTo>
                <a:cubicBezTo>
                  <a:pt x="6787880" y="67298"/>
                  <a:pt x="6779578" y="70607"/>
                  <a:pt x="6772843" y="77217"/>
                </a:cubicBezTo>
                <a:cubicBezTo>
                  <a:pt x="6766107" y="83830"/>
                  <a:pt x="6762384" y="92674"/>
                  <a:pt x="6761664" y="103752"/>
                </a:cubicBezTo>
                <a:close/>
                <a:moveTo>
                  <a:pt x="6954444" y="4183"/>
                </a:moveTo>
                <a:lnTo>
                  <a:pt x="6975957" y="4183"/>
                </a:lnTo>
                <a:lnTo>
                  <a:pt x="6975957" y="64785"/>
                </a:lnTo>
                <a:cubicBezTo>
                  <a:pt x="6980421" y="59685"/>
                  <a:pt x="6985329" y="55880"/>
                  <a:pt x="6990668" y="53370"/>
                </a:cubicBezTo>
                <a:cubicBezTo>
                  <a:pt x="6996006" y="50861"/>
                  <a:pt x="7001741" y="49608"/>
                  <a:pt x="7007876" y="49608"/>
                </a:cubicBezTo>
                <a:cubicBezTo>
                  <a:pt x="7022937" y="49608"/>
                  <a:pt x="7034868" y="55882"/>
                  <a:pt x="7043674" y="68432"/>
                </a:cubicBezTo>
                <a:cubicBezTo>
                  <a:pt x="7052481" y="80979"/>
                  <a:pt x="7056882" y="96779"/>
                  <a:pt x="7056882" y="115826"/>
                </a:cubicBezTo>
                <a:cubicBezTo>
                  <a:pt x="7056882" y="135666"/>
                  <a:pt x="7052141" y="151700"/>
                  <a:pt x="7042659" y="163933"/>
                </a:cubicBezTo>
                <a:cubicBezTo>
                  <a:pt x="7033176" y="176166"/>
                  <a:pt x="7021383" y="182283"/>
                  <a:pt x="7007279" y="182283"/>
                </a:cubicBezTo>
                <a:cubicBezTo>
                  <a:pt x="7002656" y="182283"/>
                  <a:pt x="6997958" y="181567"/>
                  <a:pt x="6993176" y="180132"/>
                </a:cubicBezTo>
                <a:cubicBezTo>
                  <a:pt x="6988392" y="178696"/>
                  <a:pt x="6982655" y="174795"/>
                  <a:pt x="6975957" y="168416"/>
                </a:cubicBezTo>
                <a:lnTo>
                  <a:pt x="6975957" y="228064"/>
                </a:lnTo>
                <a:lnTo>
                  <a:pt x="6954444" y="228064"/>
                </a:lnTo>
                <a:lnTo>
                  <a:pt x="6954444" y="168416"/>
                </a:lnTo>
                <a:cubicBezTo>
                  <a:pt x="6950143" y="173037"/>
                  <a:pt x="6945380" y="176508"/>
                  <a:pt x="6940160" y="178819"/>
                </a:cubicBezTo>
                <a:cubicBezTo>
                  <a:pt x="6934939" y="181127"/>
                  <a:pt x="6929305" y="182283"/>
                  <a:pt x="6923250" y="182283"/>
                </a:cubicBezTo>
                <a:cubicBezTo>
                  <a:pt x="6909942" y="182283"/>
                  <a:pt x="6898306" y="176447"/>
                  <a:pt x="6888346" y="164768"/>
                </a:cubicBezTo>
                <a:cubicBezTo>
                  <a:pt x="6878383" y="153097"/>
                  <a:pt x="6873402" y="136386"/>
                  <a:pt x="6873402" y="114631"/>
                </a:cubicBezTo>
                <a:cubicBezTo>
                  <a:pt x="6873402" y="96221"/>
                  <a:pt x="6877904" y="80784"/>
                  <a:pt x="6886912" y="68311"/>
                </a:cubicBezTo>
                <a:cubicBezTo>
                  <a:pt x="6895916" y="55839"/>
                  <a:pt x="6908029" y="49608"/>
                  <a:pt x="6923250" y="49608"/>
                </a:cubicBezTo>
                <a:cubicBezTo>
                  <a:pt x="6929623" y="49608"/>
                  <a:pt x="6935400" y="50861"/>
                  <a:pt x="6940580" y="53370"/>
                </a:cubicBezTo>
                <a:cubicBezTo>
                  <a:pt x="6945757" y="55880"/>
                  <a:pt x="6950380" y="59685"/>
                  <a:pt x="6954444" y="64785"/>
                </a:cubicBezTo>
                <a:close/>
                <a:moveTo>
                  <a:pt x="6975839" y="116424"/>
                </a:moveTo>
                <a:cubicBezTo>
                  <a:pt x="6975839" y="135547"/>
                  <a:pt x="6978471" y="148395"/>
                  <a:pt x="6983730" y="154969"/>
                </a:cubicBezTo>
                <a:cubicBezTo>
                  <a:pt x="6988991" y="161543"/>
                  <a:pt x="6995564" y="164833"/>
                  <a:pt x="7003454" y="164833"/>
                </a:cubicBezTo>
                <a:cubicBezTo>
                  <a:pt x="7012217" y="164833"/>
                  <a:pt x="7019687" y="160787"/>
                  <a:pt x="7025865" y="152701"/>
                </a:cubicBezTo>
                <a:cubicBezTo>
                  <a:pt x="7032038" y="144612"/>
                  <a:pt x="7035128" y="132040"/>
                  <a:pt x="7035128" y="114988"/>
                </a:cubicBezTo>
                <a:cubicBezTo>
                  <a:pt x="7035128" y="98896"/>
                  <a:pt x="7032279" y="86901"/>
                  <a:pt x="7026585" y="79009"/>
                </a:cubicBezTo>
                <a:cubicBezTo>
                  <a:pt x="7020886" y="71119"/>
                  <a:pt x="7013574" y="67176"/>
                  <a:pt x="7004649" y="67176"/>
                </a:cubicBezTo>
                <a:cubicBezTo>
                  <a:pt x="6995085" y="67176"/>
                  <a:pt x="6987895" y="71280"/>
                  <a:pt x="6983072" y="79488"/>
                </a:cubicBezTo>
                <a:cubicBezTo>
                  <a:pt x="6978247" y="87696"/>
                  <a:pt x="6975839" y="100008"/>
                  <a:pt x="6975839" y="116424"/>
                </a:cubicBezTo>
                <a:close/>
                <a:moveTo>
                  <a:pt x="6895278" y="114033"/>
                </a:moveTo>
                <a:cubicBezTo>
                  <a:pt x="6895278" y="131961"/>
                  <a:pt x="6898288" y="144871"/>
                  <a:pt x="6904303" y="152759"/>
                </a:cubicBezTo>
                <a:cubicBezTo>
                  <a:pt x="6910319" y="160650"/>
                  <a:pt x="6917789" y="164592"/>
                  <a:pt x="6926713" y="164592"/>
                </a:cubicBezTo>
                <a:cubicBezTo>
                  <a:pt x="6936041" y="164592"/>
                  <a:pt x="6943011" y="160667"/>
                  <a:pt x="6947633" y="152820"/>
                </a:cubicBezTo>
                <a:cubicBezTo>
                  <a:pt x="6952256" y="144969"/>
                  <a:pt x="6954563" y="133196"/>
                  <a:pt x="6954563" y="117500"/>
                </a:cubicBezTo>
                <a:cubicBezTo>
                  <a:pt x="6954563" y="100764"/>
                  <a:pt x="6952134" y="88214"/>
                  <a:pt x="6947273" y="79844"/>
                </a:cubicBezTo>
                <a:cubicBezTo>
                  <a:pt x="6942413" y="71482"/>
                  <a:pt x="6935084" y="67298"/>
                  <a:pt x="6925281" y="67298"/>
                </a:cubicBezTo>
                <a:cubicBezTo>
                  <a:pt x="6916431" y="67298"/>
                  <a:pt x="6909224" y="71381"/>
                  <a:pt x="6903645" y="79549"/>
                </a:cubicBezTo>
                <a:cubicBezTo>
                  <a:pt x="6898068" y="87717"/>
                  <a:pt x="6895278" y="99208"/>
                  <a:pt x="6895278" y="114033"/>
                </a:cubicBezTo>
                <a:close/>
                <a:moveTo>
                  <a:pt x="7064759" y="52474"/>
                </a:moveTo>
                <a:lnTo>
                  <a:pt x="7167913" y="52474"/>
                </a:lnTo>
                <a:lnTo>
                  <a:pt x="7167913" y="70286"/>
                </a:lnTo>
                <a:lnTo>
                  <a:pt x="7127032" y="70286"/>
                </a:lnTo>
                <a:lnTo>
                  <a:pt x="7127032" y="179416"/>
                </a:lnTo>
                <a:lnTo>
                  <a:pt x="7105637" y="179416"/>
                </a:lnTo>
                <a:lnTo>
                  <a:pt x="7105637" y="70286"/>
                </a:lnTo>
                <a:lnTo>
                  <a:pt x="7064759" y="70286"/>
                </a:lnTo>
                <a:close/>
                <a:moveTo>
                  <a:pt x="7188473" y="52474"/>
                </a:moveTo>
                <a:lnTo>
                  <a:pt x="7209987" y="52474"/>
                </a:lnTo>
                <a:lnTo>
                  <a:pt x="7209987" y="149296"/>
                </a:lnTo>
                <a:lnTo>
                  <a:pt x="7269631" y="52474"/>
                </a:lnTo>
                <a:lnTo>
                  <a:pt x="7292823" y="52474"/>
                </a:lnTo>
                <a:lnTo>
                  <a:pt x="7292823" y="179416"/>
                </a:lnTo>
                <a:lnTo>
                  <a:pt x="7271305" y="179416"/>
                </a:lnTo>
                <a:lnTo>
                  <a:pt x="7271305" y="83192"/>
                </a:lnTo>
                <a:lnTo>
                  <a:pt x="7211661" y="179416"/>
                </a:lnTo>
                <a:lnTo>
                  <a:pt x="7188473" y="179416"/>
                </a:lnTo>
                <a:close/>
                <a:moveTo>
                  <a:pt x="7393346" y="52474"/>
                </a:moveTo>
                <a:lnTo>
                  <a:pt x="7414863" y="52474"/>
                </a:lnTo>
                <a:lnTo>
                  <a:pt x="7414863" y="105303"/>
                </a:lnTo>
                <a:lnTo>
                  <a:pt x="7474508" y="105303"/>
                </a:lnTo>
                <a:lnTo>
                  <a:pt x="7474508" y="52474"/>
                </a:lnTo>
                <a:lnTo>
                  <a:pt x="7496025" y="52474"/>
                </a:lnTo>
                <a:lnTo>
                  <a:pt x="7496025" y="179416"/>
                </a:lnTo>
                <a:lnTo>
                  <a:pt x="7474508" y="179416"/>
                </a:lnTo>
                <a:lnTo>
                  <a:pt x="7474508" y="123116"/>
                </a:lnTo>
                <a:lnTo>
                  <a:pt x="7414863" y="123116"/>
                </a:lnTo>
                <a:lnTo>
                  <a:pt x="7414863" y="179416"/>
                </a:lnTo>
                <a:lnTo>
                  <a:pt x="7393346" y="179416"/>
                </a:lnTo>
                <a:close/>
                <a:moveTo>
                  <a:pt x="7611254" y="163757"/>
                </a:moveTo>
                <a:cubicBezTo>
                  <a:pt x="7603284" y="170529"/>
                  <a:pt x="7595611" y="175313"/>
                  <a:pt x="7588243" y="178099"/>
                </a:cubicBezTo>
                <a:cubicBezTo>
                  <a:pt x="7580870" y="180889"/>
                  <a:pt x="7572965" y="182283"/>
                  <a:pt x="7564519" y="182283"/>
                </a:cubicBezTo>
                <a:cubicBezTo>
                  <a:pt x="7550572" y="182283"/>
                  <a:pt x="7539852" y="178877"/>
                  <a:pt x="7532364" y="172062"/>
                </a:cubicBezTo>
                <a:cubicBezTo>
                  <a:pt x="7524872" y="165251"/>
                  <a:pt x="7521124" y="156542"/>
                  <a:pt x="7521124" y="145944"/>
                </a:cubicBezTo>
                <a:cubicBezTo>
                  <a:pt x="7521124" y="139730"/>
                  <a:pt x="7522539" y="134053"/>
                  <a:pt x="7525369" y="128912"/>
                </a:cubicBezTo>
                <a:cubicBezTo>
                  <a:pt x="7528198" y="123775"/>
                  <a:pt x="7531903" y="119649"/>
                  <a:pt x="7536485" y="116543"/>
                </a:cubicBezTo>
                <a:cubicBezTo>
                  <a:pt x="7541073" y="113436"/>
                  <a:pt x="7546227" y="111085"/>
                  <a:pt x="7551965" y="109490"/>
                </a:cubicBezTo>
                <a:cubicBezTo>
                  <a:pt x="7556184" y="108374"/>
                  <a:pt x="7562564" y="107298"/>
                  <a:pt x="7571089" y="106261"/>
                </a:cubicBezTo>
                <a:cubicBezTo>
                  <a:pt x="7588462" y="104192"/>
                  <a:pt x="7601253" y="101718"/>
                  <a:pt x="7609461" y="98853"/>
                </a:cubicBezTo>
                <a:cubicBezTo>
                  <a:pt x="7609541" y="95904"/>
                  <a:pt x="7609580" y="94032"/>
                  <a:pt x="7609580" y="93237"/>
                </a:cubicBezTo>
                <a:cubicBezTo>
                  <a:pt x="7609580" y="84466"/>
                  <a:pt x="7607549" y="78293"/>
                  <a:pt x="7603481" y="74708"/>
                </a:cubicBezTo>
                <a:cubicBezTo>
                  <a:pt x="7597985" y="69847"/>
                  <a:pt x="7589816" y="67418"/>
                  <a:pt x="7578977" y="67418"/>
                </a:cubicBezTo>
                <a:cubicBezTo>
                  <a:pt x="7568856" y="67418"/>
                  <a:pt x="7561390" y="69192"/>
                  <a:pt x="7556566" y="72734"/>
                </a:cubicBezTo>
                <a:cubicBezTo>
                  <a:pt x="7551746" y="76281"/>
                  <a:pt x="7548178" y="82555"/>
                  <a:pt x="7545870" y="91563"/>
                </a:cubicBezTo>
                <a:lnTo>
                  <a:pt x="7524833" y="88693"/>
                </a:lnTo>
                <a:cubicBezTo>
                  <a:pt x="7526744" y="79690"/>
                  <a:pt x="7529890" y="72418"/>
                  <a:pt x="7534275" y="66877"/>
                </a:cubicBezTo>
                <a:cubicBezTo>
                  <a:pt x="7538657" y="61337"/>
                  <a:pt x="7544993" y="57075"/>
                  <a:pt x="7553280" y="54086"/>
                </a:cubicBezTo>
                <a:cubicBezTo>
                  <a:pt x="7561566" y="51098"/>
                  <a:pt x="7571172" y="49608"/>
                  <a:pt x="7582083" y="49608"/>
                </a:cubicBezTo>
                <a:cubicBezTo>
                  <a:pt x="7592922" y="49608"/>
                  <a:pt x="7601731" y="50882"/>
                  <a:pt x="7608503" y="53431"/>
                </a:cubicBezTo>
                <a:cubicBezTo>
                  <a:pt x="7615278" y="55980"/>
                  <a:pt x="7620257" y="59188"/>
                  <a:pt x="7623447" y="63054"/>
                </a:cubicBezTo>
                <a:cubicBezTo>
                  <a:pt x="7626633" y="66920"/>
                  <a:pt x="7628861" y="71802"/>
                  <a:pt x="7630140" y="77696"/>
                </a:cubicBezTo>
                <a:cubicBezTo>
                  <a:pt x="7630856" y="81360"/>
                  <a:pt x="7631216" y="87973"/>
                  <a:pt x="7631216" y="97538"/>
                </a:cubicBezTo>
                <a:lnTo>
                  <a:pt x="7631216" y="126224"/>
                </a:lnTo>
                <a:cubicBezTo>
                  <a:pt x="7631216" y="146229"/>
                  <a:pt x="7631673" y="158875"/>
                  <a:pt x="7632591" y="164174"/>
                </a:cubicBezTo>
                <a:cubicBezTo>
                  <a:pt x="7633506" y="169477"/>
                  <a:pt x="7635317" y="174554"/>
                  <a:pt x="7638026" y="179416"/>
                </a:cubicBezTo>
                <a:lnTo>
                  <a:pt x="7615555" y="179416"/>
                </a:lnTo>
                <a:cubicBezTo>
                  <a:pt x="7613324" y="174956"/>
                  <a:pt x="7611888" y="169737"/>
                  <a:pt x="7611254" y="163757"/>
                </a:cubicBezTo>
                <a:close/>
                <a:moveTo>
                  <a:pt x="7609461" y="115708"/>
                </a:moveTo>
                <a:cubicBezTo>
                  <a:pt x="7601649" y="118893"/>
                  <a:pt x="7589934" y="121601"/>
                  <a:pt x="7574319" y="123832"/>
                </a:cubicBezTo>
                <a:cubicBezTo>
                  <a:pt x="7565469" y="125108"/>
                  <a:pt x="7559216" y="126544"/>
                  <a:pt x="7555552" y="128135"/>
                </a:cubicBezTo>
                <a:cubicBezTo>
                  <a:pt x="7551883" y="129729"/>
                  <a:pt x="7549057" y="132062"/>
                  <a:pt x="7547065" y="135129"/>
                </a:cubicBezTo>
                <a:cubicBezTo>
                  <a:pt x="7545072" y="138197"/>
                  <a:pt x="7544079" y="141606"/>
                  <a:pt x="7544079" y="145346"/>
                </a:cubicBezTo>
                <a:cubicBezTo>
                  <a:pt x="7544079" y="151088"/>
                  <a:pt x="7546249" y="155869"/>
                  <a:pt x="7550594" y="159692"/>
                </a:cubicBezTo>
                <a:cubicBezTo>
                  <a:pt x="7554932" y="163516"/>
                  <a:pt x="7561285" y="165431"/>
                  <a:pt x="7569656" y="165431"/>
                </a:cubicBezTo>
                <a:cubicBezTo>
                  <a:pt x="7577939" y="165431"/>
                  <a:pt x="7585313" y="163616"/>
                  <a:pt x="7591770" y="159992"/>
                </a:cubicBezTo>
                <a:cubicBezTo>
                  <a:pt x="7598223" y="156366"/>
                  <a:pt x="7602963" y="151405"/>
                  <a:pt x="7605995" y="145109"/>
                </a:cubicBezTo>
                <a:cubicBezTo>
                  <a:pt x="7608302" y="140248"/>
                  <a:pt x="7609461" y="133078"/>
                  <a:pt x="7609461" y="123595"/>
                </a:cubicBezTo>
                <a:close/>
                <a:moveTo>
                  <a:pt x="7665164" y="52474"/>
                </a:moveTo>
                <a:lnTo>
                  <a:pt x="7698630" y="52474"/>
                </a:lnTo>
                <a:lnTo>
                  <a:pt x="7731980" y="154076"/>
                </a:lnTo>
                <a:lnTo>
                  <a:pt x="7769035" y="52474"/>
                </a:lnTo>
                <a:lnTo>
                  <a:pt x="7799991" y="52474"/>
                </a:lnTo>
                <a:lnTo>
                  <a:pt x="7799991" y="179416"/>
                </a:lnTo>
                <a:lnTo>
                  <a:pt x="7778474" y="179416"/>
                </a:lnTo>
                <a:lnTo>
                  <a:pt x="7778474" y="77217"/>
                </a:lnTo>
                <a:lnTo>
                  <a:pt x="7740947" y="179416"/>
                </a:lnTo>
                <a:lnTo>
                  <a:pt x="7721702" y="179416"/>
                </a:lnTo>
                <a:lnTo>
                  <a:pt x="7686199" y="72317"/>
                </a:lnTo>
                <a:lnTo>
                  <a:pt x="7686199" y="179416"/>
                </a:lnTo>
                <a:lnTo>
                  <a:pt x="7665164" y="179416"/>
                </a:lnTo>
                <a:close/>
                <a:moveTo>
                  <a:pt x="7919760" y="138535"/>
                </a:moveTo>
                <a:lnTo>
                  <a:pt x="7941993" y="141286"/>
                </a:lnTo>
                <a:cubicBezTo>
                  <a:pt x="7938489" y="154271"/>
                  <a:pt x="7931992" y="164354"/>
                  <a:pt x="7922509" y="171526"/>
                </a:cubicBezTo>
                <a:cubicBezTo>
                  <a:pt x="7913024" y="178696"/>
                  <a:pt x="7900913" y="182283"/>
                  <a:pt x="7886172" y="182283"/>
                </a:cubicBezTo>
                <a:cubicBezTo>
                  <a:pt x="7867605" y="182283"/>
                  <a:pt x="7852882" y="176565"/>
                  <a:pt x="7842006" y="165129"/>
                </a:cubicBezTo>
                <a:cubicBezTo>
                  <a:pt x="7831128" y="153695"/>
                  <a:pt x="7825688" y="137656"/>
                  <a:pt x="7825688" y="117021"/>
                </a:cubicBezTo>
                <a:cubicBezTo>
                  <a:pt x="7825688" y="95662"/>
                  <a:pt x="7831184" y="79085"/>
                  <a:pt x="7842183" y="67294"/>
                </a:cubicBezTo>
                <a:cubicBezTo>
                  <a:pt x="7853185" y="55501"/>
                  <a:pt x="7867448" y="49608"/>
                  <a:pt x="7884976" y="49608"/>
                </a:cubicBezTo>
                <a:cubicBezTo>
                  <a:pt x="7901951" y="49608"/>
                  <a:pt x="7915817" y="55382"/>
                  <a:pt x="7926579" y="66935"/>
                </a:cubicBezTo>
                <a:cubicBezTo>
                  <a:pt x="7937331" y="78487"/>
                  <a:pt x="7942710" y="94744"/>
                  <a:pt x="7942710" y="115708"/>
                </a:cubicBezTo>
                <a:cubicBezTo>
                  <a:pt x="7942710" y="116982"/>
                  <a:pt x="7942671" y="118893"/>
                  <a:pt x="7942591" y="121442"/>
                </a:cubicBezTo>
                <a:lnTo>
                  <a:pt x="7847924" y="121442"/>
                </a:lnTo>
                <a:cubicBezTo>
                  <a:pt x="7848724" y="135386"/>
                  <a:pt x="7852667" y="146066"/>
                  <a:pt x="7859759" y="153475"/>
                </a:cubicBezTo>
                <a:cubicBezTo>
                  <a:pt x="7866850" y="160887"/>
                  <a:pt x="7875692" y="164592"/>
                  <a:pt x="7886290" y="164592"/>
                </a:cubicBezTo>
                <a:cubicBezTo>
                  <a:pt x="7894182" y="164592"/>
                  <a:pt x="7900917" y="162522"/>
                  <a:pt x="7906493" y="158379"/>
                </a:cubicBezTo>
                <a:cubicBezTo>
                  <a:pt x="7912073" y="154235"/>
                  <a:pt x="7916495" y="147622"/>
                  <a:pt x="7919760" y="138535"/>
                </a:cubicBezTo>
                <a:close/>
                <a:moveTo>
                  <a:pt x="7849120" y="103752"/>
                </a:moveTo>
                <a:lnTo>
                  <a:pt x="7920001" y="103752"/>
                </a:lnTo>
                <a:cubicBezTo>
                  <a:pt x="7919043" y="93078"/>
                  <a:pt x="7916332" y="85064"/>
                  <a:pt x="7911872" y="79725"/>
                </a:cubicBezTo>
                <a:cubicBezTo>
                  <a:pt x="7905017" y="71442"/>
                  <a:pt x="7896132" y="67298"/>
                  <a:pt x="7885214" y="67298"/>
                </a:cubicBezTo>
                <a:cubicBezTo>
                  <a:pt x="7875335" y="67298"/>
                  <a:pt x="7867030" y="70607"/>
                  <a:pt x="7860294" y="77217"/>
                </a:cubicBezTo>
                <a:cubicBezTo>
                  <a:pt x="7853560" y="83830"/>
                  <a:pt x="7849838" y="92674"/>
                  <a:pt x="7849120" y="103752"/>
                </a:cubicBezTo>
                <a:close/>
                <a:moveTo>
                  <a:pt x="7951569" y="52474"/>
                </a:moveTo>
                <a:lnTo>
                  <a:pt x="7973083" y="52474"/>
                </a:lnTo>
                <a:lnTo>
                  <a:pt x="7973083" y="76499"/>
                </a:lnTo>
                <a:cubicBezTo>
                  <a:pt x="7973083" y="86858"/>
                  <a:pt x="7973701" y="94367"/>
                  <a:pt x="7974936" y="99029"/>
                </a:cubicBezTo>
                <a:cubicBezTo>
                  <a:pt x="7976176" y="103691"/>
                  <a:pt x="7979145" y="107756"/>
                  <a:pt x="7983843" y="111222"/>
                </a:cubicBezTo>
                <a:cubicBezTo>
                  <a:pt x="7988544" y="114688"/>
                  <a:pt x="7994442" y="116424"/>
                  <a:pt x="8001534" y="116424"/>
                </a:cubicBezTo>
                <a:cubicBezTo>
                  <a:pt x="8009662" y="116424"/>
                  <a:pt x="8020178" y="114272"/>
                  <a:pt x="8033087" y="109969"/>
                </a:cubicBezTo>
                <a:lnTo>
                  <a:pt x="8033087" y="52474"/>
                </a:lnTo>
                <a:lnTo>
                  <a:pt x="8054604" y="52474"/>
                </a:lnTo>
                <a:lnTo>
                  <a:pt x="8054604" y="179416"/>
                </a:lnTo>
                <a:lnTo>
                  <a:pt x="8033087" y="179416"/>
                </a:lnTo>
                <a:lnTo>
                  <a:pt x="8033087" y="128253"/>
                </a:lnTo>
                <a:cubicBezTo>
                  <a:pt x="8019861" y="132397"/>
                  <a:pt x="8007509" y="134475"/>
                  <a:pt x="7996036" y="134475"/>
                </a:cubicBezTo>
                <a:cubicBezTo>
                  <a:pt x="7986395" y="134475"/>
                  <a:pt x="7977889" y="132019"/>
                  <a:pt x="7970515" y="127119"/>
                </a:cubicBezTo>
                <a:cubicBezTo>
                  <a:pt x="7963147" y="122219"/>
                  <a:pt x="7958146" y="116222"/>
                  <a:pt x="7955518" y="109131"/>
                </a:cubicBezTo>
                <a:cubicBezTo>
                  <a:pt x="7952882" y="102038"/>
                  <a:pt x="7951569" y="94230"/>
                  <a:pt x="7951569" y="85702"/>
                </a:cubicBezTo>
                <a:close/>
                <a:moveTo>
                  <a:pt x="8173898" y="138535"/>
                </a:moveTo>
                <a:lnTo>
                  <a:pt x="8196128" y="141286"/>
                </a:lnTo>
                <a:cubicBezTo>
                  <a:pt x="8192625" y="154271"/>
                  <a:pt x="8186127" y="164354"/>
                  <a:pt x="8176645" y="171526"/>
                </a:cubicBezTo>
                <a:cubicBezTo>
                  <a:pt x="8167162" y="178696"/>
                  <a:pt x="8155048" y="182283"/>
                  <a:pt x="8140307" y="182283"/>
                </a:cubicBezTo>
                <a:cubicBezTo>
                  <a:pt x="8121740" y="182283"/>
                  <a:pt x="8107017" y="176565"/>
                  <a:pt x="8096141" y="165129"/>
                </a:cubicBezTo>
                <a:cubicBezTo>
                  <a:pt x="8085262" y="153695"/>
                  <a:pt x="8079823" y="137656"/>
                  <a:pt x="8079823" y="117021"/>
                </a:cubicBezTo>
                <a:cubicBezTo>
                  <a:pt x="8079823" y="95662"/>
                  <a:pt x="8085319" y="79085"/>
                  <a:pt x="8096322" y="67294"/>
                </a:cubicBezTo>
                <a:cubicBezTo>
                  <a:pt x="8107319" y="55501"/>
                  <a:pt x="8121583" y="49608"/>
                  <a:pt x="8139111" y="49608"/>
                </a:cubicBezTo>
                <a:cubicBezTo>
                  <a:pt x="8156085" y="49608"/>
                  <a:pt x="8169952" y="55382"/>
                  <a:pt x="8180713" y="66935"/>
                </a:cubicBezTo>
                <a:cubicBezTo>
                  <a:pt x="8191466" y="78487"/>
                  <a:pt x="8196844" y="94744"/>
                  <a:pt x="8196844" y="115708"/>
                </a:cubicBezTo>
                <a:cubicBezTo>
                  <a:pt x="8196844" y="116982"/>
                  <a:pt x="8196808" y="118893"/>
                  <a:pt x="8196725" y="121442"/>
                </a:cubicBezTo>
                <a:lnTo>
                  <a:pt x="8102059" y="121442"/>
                </a:lnTo>
                <a:cubicBezTo>
                  <a:pt x="8102859" y="135386"/>
                  <a:pt x="8106802" y="146066"/>
                  <a:pt x="8113897" y="153475"/>
                </a:cubicBezTo>
                <a:cubicBezTo>
                  <a:pt x="8120985" y="160887"/>
                  <a:pt x="8129831" y="164592"/>
                  <a:pt x="8140424" y="164592"/>
                </a:cubicBezTo>
                <a:cubicBezTo>
                  <a:pt x="8148316" y="164592"/>
                  <a:pt x="8155051" y="162522"/>
                  <a:pt x="8160632" y="158379"/>
                </a:cubicBezTo>
                <a:cubicBezTo>
                  <a:pt x="8166208" y="154235"/>
                  <a:pt x="8170629" y="147622"/>
                  <a:pt x="8173898" y="138535"/>
                </a:cubicBezTo>
                <a:close/>
                <a:moveTo>
                  <a:pt x="8103255" y="103752"/>
                </a:moveTo>
                <a:lnTo>
                  <a:pt x="8174136" y="103752"/>
                </a:lnTo>
                <a:cubicBezTo>
                  <a:pt x="8173178" y="93078"/>
                  <a:pt x="8170471" y="85064"/>
                  <a:pt x="8166010" y="79725"/>
                </a:cubicBezTo>
                <a:cubicBezTo>
                  <a:pt x="8159156" y="71442"/>
                  <a:pt x="8150267" y="67298"/>
                  <a:pt x="8139352" y="67298"/>
                </a:cubicBezTo>
                <a:cubicBezTo>
                  <a:pt x="8129469" y="67298"/>
                  <a:pt x="8121165" y="70607"/>
                  <a:pt x="8114429" y="77217"/>
                </a:cubicBezTo>
                <a:cubicBezTo>
                  <a:pt x="8107698" y="83830"/>
                  <a:pt x="8103972" y="92674"/>
                  <a:pt x="8103255" y="103752"/>
                </a:cubicBezTo>
                <a:close/>
                <a:moveTo>
                  <a:pt x="8222285" y="52474"/>
                </a:moveTo>
                <a:lnTo>
                  <a:pt x="8243799" y="52474"/>
                </a:lnTo>
                <a:lnTo>
                  <a:pt x="8243799" y="105303"/>
                </a:lnTo>
                <a:lnTo>
                  <a:pt x="8303447" y="105303"/>
                </a:lnTo>
                <a:lnTo>
                  <a:pt x="8303447" y="52474"/>
                </a:lnTo>
                <a:lnTo>
                  <a:pt x="8324960" y="52474"/>
                </a:lnTo>
                <a:lnTo>
                  <a:pt x="8324960" y="179416"/>
                </a:lnTo>
                <a:lnTo>
                  <a:pt x="8303447" y="179416"/>
                </a:lnTo>
                <a:lnTo>
                  <a:pt x="8303447" y="123116"/>
                </a:lnTo>
                <a:lnTo>
                  <a:pt x="8243799" y="123116"/>
                </a:lnTo>
                <a:lnTo>
                  <a:pt x="8243799" y="179416"/>
                </a:lnTo>
                <a:lnTo>
                  <a:pt x="8222285" y="179416"/>
                </a:lnTo>
                <a:close/>
                <a:moveTo>
                  <a:pt x="8349343" y="115946"/>
                </a:moveTo>
                <a:cubicBezTo>
                  <a:pt x="8349343" y="92437"/>
                  <a:pt x="8355881" y="75024"/>
                  <a:pt x="8368950" y="63709"/>
                </a:cubicBezTo>
                <a:cubicBezTo>
                  <a:pt x="8379864" y="54306"/>
                  <a:pt x="8393173" y="49608"/>
                  <a:pt x="8408873" y="49608"/>
                </a:cubicBezTo>
                <a:cubicBezTo>
                  <a:pt x="8426322" y="49608"/>
                  <a:pt x="8440593" y="55325"/>
                  <a:pt x="8451666" y="66758"/>
                </a:cubicBezTo>
                <a:cubicBezTo>
                  <a:pt x="8462744" y="78192"/>
                  <a:pt x="8468280" y="93989"/>
                  <a:pt x="8468280" y="114152"/>
                </a:cubicBezTo>
                <a:cubicBezTo>
                  <a:pt x="8468280" y="130486"/>
                  <a:pt x="8465833" y="143334"/>
                  <a:pt x="8460930" y="152701"/>
                </a:cubicBezTo>
                <a:cubicBezTo>
                  <a:pt x="8456030" y="162064"/>
                  <a:pt x="8448899" y="169333"/>
                  <a:pt x="8439535" y="174510"/>
                </a:cubicBezTo>
                <a:cubicBezTo>
                  <a:pt x="8430171" y="179695"/>
                  <a:pt x="8419947" y="182283"/>
                  <a:pt x="8408873" y="182283"/>
                </a:cubicBezTo>
                <a:cubicBezTo>
                  <a:pt x="8391104" y="182283"/>
                  <a:pt x="8376740" y="176587"/>
                  <a:pt x="8365785" y="165190"/>
                </a:cubicBezTo>
                <a:cubicBezTo>
                  <a:pt x="8354824" y="153795"/>
                  <a:pt x="8349343" y="137379"/>
                  <a:pt x="8349343" y="115946"/>
                </a:cubicBezTo>
                <a:close/>
                <a:moveTo>
                  <a:pt x="8371458" y="115946"/>
                </a:moveTo>
                <a:cubicBezTo>
                  <a:pt x="8371458" y="132203"/>
                  <a:pt x="8375005" y="144371"/>
                  <a:pt x="8382097" y="152459"/>
                </a:cubicBezTo>
                <a:cubicBezTo>
                  <a:pt x="8389192" y="160549"/>
                  <a:pt x="8398116" y="164592"/>
                  <a:pt x="8408873" y="164592"/>
                </a:cubicBezTo>
                <a:cubicBezTo>
                  <a:pt x="8419552" y="164592"/>
                  <a:pt x="8428436" y="160528"/>
                  <a:pt x="8435532" y="152399"/>
                </a:cubicBezTo>
                <a:cubicBezTo>
                  <a:pt x="8442620" y="144273"/>
                  <a:pt x="8446165" y="131883"/>
                  <a:pt x="8446165" y="115229"/>
                </a:cubicBezTo>
                <a:cubicBezTo>
                  <a:pt x="8446165" y="99530"/>
                  <a:pt x="8442602" y="87639"/>
                  <a:pt x="8435466" y="79549"/>
                </a:cubicBezTo>
                <a:cubicBezTo>
                  <a:pt x="8428335" y="71460"/>
                  <a:pt x="8419468" y="67418"/>
                  <a:pt x="8408873" y="67418"/>
                </a:cubicBezTo>
                <a:cubicBezTo>
                  <a:pt x="8398116" y="67418"/>
                  <a:pt x="8389192" y="71442"/>
                  <a:pt x="8382097" y="79488"/>
                </a:cubicBezTo>
                <a:cubicBezTo>
                  <a:pt x="8375005" y="87537"/>
                  <a:pt x="8371458" y="99687"/>
                  <a:pt x="8371458" y="11594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831167" y="2722519"/>
            <a:ext cx="4656081" cy="227469"/>
          </a:xfrm>
          <a:custGeom>
            <a:avLst/>
            <a:gdLst/>
            <a:ahLst/>
            <a:cxnLst/>
            <a:rect l="l" t="t" r="r" b="b"/>
            <a:pathLst>
              <a:path w="4656081" h="227469">
                <a:moveTo>
                  <a:pt x="0" y="49011"/>
                </a:moveTo>
                <a:lnTo>
                  <a:pt x="21514" y="49011"/>
                </a:lnTo>
                <a:lnTo>
                  <a:pt x="21514" y="101841"/>
                </a:lnTo>
                <a:lnTo>
                  <a:pt x="81162" y="101841"/>
                </a:lnTo>
                <a:lnTo>
                  <a:pt x="81162" y="49011"/>
                </a:lnTo>
                <a:lnTo>
                  <a:pt x="102676" y="49011"/>
                </a:lnTo>
                <a:lnTo>
                  <a:pt x="102676" y="175951"/>
                </a:lnTo>
                <a:lnTo>
                  <a:pt x="81162" y="175951"/>
                </a:lnTo>
                <a:lnTo>
                  <a:pt x="81162" y="119650"/>
                </a:lnTo>
                <a:lnTo>
                  <a:pt x="21514" y="119650"/>
                </a:lnTo>
                <a:lnTo>
                  <a:pt x="21514" y="175951"/>
                </a:lnTo>
                <a:lnTo>
                  <a:pt x="0" y="175951"/>
                </a:lnTo>
                <a:close/>
                <a:moveTo>
                  <a:pt x="217905" y="160290"/>
                </a:moveTo>
                <a:cubicBezTo>
                  <a:pt x="209938" y="167066"/>
                  <a:pt x="202267" y="171850"/>
                  <a:pt x="194893" y="174636"/>
                </a:cubicBezTo>
                <a:cubicBezTo>
                  <a:pt x="187525" y="177423"/>
                  <a:pt x="179615" y="178820"/>
                  <a:pt x="171170" y="178820"/>
                </a:cubicBezTo>
                <a:cubicBezTo>
                  <a:pt x="157227" y="178820"/>
                  <a:pt x="146506" y="175410"/>
                  <a:pt x="139015" y="168599"/>
                </a:cubicBezTo>
                <a:cubicBezTo>
                  <a:pt x="131523" y="161788"/>
                  <a:pt x="127775" y="153079"/>
                  <a:pt x="127775" y="142481"/>
                </a:cubicBezTo>
                <a:cubicBezTo>
                  <a:pt x="127775" y="136267"/>
                  <a:pt x="129190" y="130586"/>
                  <a:pt x="132020" y="125449"/>
                </a:cubicBezTo>
                <a:cubicBezTo>
                  <a:pt x="134849" y="120308"/>
                  <a:pt x="138558" y="116187"/>
                  <a:pt x="143140" y="113076"/>
                </a:cubicBezTo>
                <a:cubicBezTo>
                  <a:pt x="147723" y="109969"/>
                  <a:pt x="152882" y="107618"/>
                  <a:pt x="158616" y="106027"/>
                </a:cubicBezTo>
                <a:cubicBezTo>
                  <a:pt x="162840" y="104908"/>
                  <a:pt x="169215" y="103835"/>
                  <a:pt x="177743" y="102795"/>
                </a:cubicBezTo>
                <a:cubicBezTo>
                  <a:pt x="195113" y="100725"/>
                  <a:pt x="207905" y="98255"/>
                  <a:pt x="216113" y="95386"/>
                </a:cubicBezTo>
                <a:cubicBezTo>
                  <a:pt x="216195" y="92437"/>
                  <a:pt x="216231" y="90569"/>
                  <a:pt x="216231" y="89770"/>
                </a:cubicBezTo>
                <a:cubicBezTo>
                  <a:pt x="216231" y="81004"/>
                  <a:pt x="214200" y="74826"/>
                  <a:pt x="210132" y="71241"/>
                </a:cubicBezTo>
                <a:cubicBezTo>
                  <a:pt x="204636" y="66380"/>
                  <a:pt x="196467" y="63955"/>
                  <a:pt x="185631" y="63955"/>
                </a:cubicBezTo>
                <a:cubicBezTo>
                  <a:pt x="175511" y="63955"/>
                  <a:pt x="168044" y="65725"/>
                  <a:pt x="163221" y="69268"/>
                </a:cubicBezTo>
                <a:cubicBezTo>
                  <a:pt x="158398" y="72814"/>
                  <a:pt x="154833" y="79092"/>
                  <a:pt x="152521" y="88096"/>
                </a:cubicBezTo>
                <a:lnTo>
                  <a:pt x="131487" y="85230"/>
                </a:lnTo>
                <a:cubicBezTo>
                  <a:pt x="133399" y="76223"/>
                  <a:pt x="136545" y="68951"/>
                  <a:pt x="140926" y="63415"/>
                </a:cubicBezTo>
                <a:cubicBezTo>
                  <a:pt x="145311" y="57874"/>
                  <a:pt x="151644" y="53608"/>
                  <a:pt x="159930" y="50619"/>
                </a:cubicBezTo>
                <a:cubicBezTo>
                  <a:pt x="168221" y="47635"/>
                  <a:pt x="177822" y="46141"/>
                  <a:pt x="188738" y="46141"/>
                </a:cubicBezTo>
                <a:cubicBezTo>
                  <a:pt x="199573" y="46141"/>
                  <a:pt x="208383" y="47419"/>
                  <a:pt x="215155" y="49964"/>
                </a:cubicBezTo>
                <a:cubicBezTo>
                  <a:pt x="221929" y="52513"/>
                  <a:pt x="226913" y="55721"/>
                  <a:pt x="230098" y="59587"/>
                </a:cubicBezTo>
                <a:cubicBezTo>
                  <a:pt x="233288" y="63454"/>
                  <a:pt x="235516" y="68335"/>
                  <a:pt x="236791" y="74229"/>
                </a:cubicBezTo>
                <a:cubicBezTo>
                  <a:pt x="237507" y="77896"/>
                  <a:pt x="237867" y="84507"/>
                  <a:pt x="237867" y="94071"/>
                </a:cubicBezTo>
                <a:lnTo>
                  <a:pt x="237867" y="122757"/>
                </a:lnTo>
                <a:cubicBezTo>
                  <a:pt x="237867" y="142762"/>
                  <a:pt x="238324" y="155412"/>
                  <a:pt x="239242" y="160711"/>
                </a:cubicBezTo>
                <a:cubicBezTo>
                  <a:pt x="240156" y="166010"/>
                  <a:pt x="241967" y="171090"/>
                  <a:pt x="244679" y="175951"/>
                </a:cubicBezTo>
                <a:lnTo>
                  <a:pt x="222207" y="175951"/>
                </a:lnTo>
                <a:cubicBezTo>
                  <a:pt x="219975" y="171489"/>
                  <a:pt x="218542" y="166270"/>
                  <a:pt x="217905" y="160290"/>
                </a:cubicBezTo>
                <a:close/>
                <a:moveTo>
                  <a:pt x="216113" y="112241"/>
                </a:moveTo>
                <a:cubicBezTo>
                  <a:pt x="208303" y="115430"/>
                  <a:pt x="196585" y="118134"/>
                  <a:pt x="180969" y="120367"/>
                </a:cubicBezTo>
                <a:cubicBezTo>
                  <a:pt x="172120" y="121644"/>
                  <a:pt x="165870" y="123077"/>
                  <a:pt x="162202" y="124672"/>
                </a:cubicBezTo>
                <a:cubicBezTo>
                  <a:pt x="158537" y="126267"/>
                  <a:pt x="155711" y="128599"/>
                  <a:pt x="153718" y="131663"/>
                </a:cubicBezTo>
                <a:cubicBezTo>
                  <a:pt x="151726" y="134731"/>
                  <a:pt x="150729" y="138139"/>
                  <a:pt x="150729" y="141883"/>
                </a:cubicBezTo>
                <a:cubicBezTo>
                  <a:pt x="150729" y="147622"/>
                  <a:pt x="152900" y="152402"/>
                  <a:pt x="157244" y="156229"/>
                </a:cubicBezTo>
                <a:cubicBezTo>
                  <a:pt x="161586" y="160053"/>
                  <a:pt x="167940" y="161964"/>
                  <a:pt x="176307" y="161964"/>
                </a:cubicBezTo>
                <a:cubicBezTo>
                  <a:pt x="184594" y="161964"/>
                  <a:pt x="191964" y="160153"/>
                  <a:pt x="198422" y="156525"/>
                </a:cubicBezTo>
                <a:cubicBezTo>
                  <a:pt x="204877" y="152899"/>
                  <a:pt x="209618" y="147938"/>
                  <a:pt x="212646" y="141646"/>
                </a:cubicBezTo>
                <a:cubicBezTo>
                  <a:pt x="214957" y="136783"/>
                  <a:pt x="216113" y="129611"/>
                  <a:pt x="216113" y="120129"/>
                </a:cubicBezTo>
                <a:close/>
                <a:moveTo>
                  <a:pt x="446328" y="155271"/>
                </a:moveTo>
                <a:lnTo>
                  <a:pt x="446328" y="175951"/>
                </a:lnTo>
                <a:lnTo>
                  <a:pt x="330502" y="175951"/>
                </a:lnTo>
                <a:cubicBezTo>
                  <a:pt x="330344" y="170773"/>
                  <a:pt x="331178" y="165791"/>
                  <a:pt x="333011" y="161006"/>
                </a:cubicBezTo>
                <a:cubicBezTo>
                  <a:pt x="335960" y="153119"/>
                  <a:pt x="340683" y="145354"/>
                  <a:pt x="347178" y="137700"/>
                </a:cubicBezTo>
                <a:cubicBezTo>
                  <a:pt x="353675" y="130050"/>
                  <a:pt x="363057" y="121209"/>
                  <a:pt x="375329" y="111164"/>
                </a:cubicBezTo>
                <a:cubicBezTo>
                  <a:pt x="394374" y="95548"/>
                  <a:pt x="407240" y="83175"/>
                  <a:pt x="413935" y="74049"/>
                </a:cubicBezTo>
                <a:cubicBezTo>
                  <a:pt x="420628" y="64922"/>
                  <a:pt x="423976" y="56300"/>
                  <a:pt x="423976" y="48172"/>
                </a:cubicBezTo>
                <a:cubicBezTo>
                  <a:pt x="423976" y="39647"/>
                  <a:pt x="420927" y="32455"/>
                  <a:pt x="414832" y="26598"/>
                </a:cubicBezTo>
                <a:cubicBezTo>
                  <a:pt x="408737" y="20740"/>
                  <a:pt x="400788" y="17809"/>
                  <a:pt x="390983" y="17809"/>
                </a:cubicBezTo>
                <a:cubicBezTo>
                  <a:pt x="380625" y="17809"/>
                  <a:pt x="372342" y="20917"/>
                  <a:pt x="366124" y="27133"/>
                </a:cubicBezTo>
                <a:cubicBezTo>
                  <a:pt x="359907" y="33350"/>
                  <a:pt x="356760" y="41954"/>
                  <a:pt x="356681" y="52953"/>
                </a:cubicBezTo>
                <a:lnTo>
                  <a:pt x="334567" y="50684"/>
                </a:lnTo>
                <a:cubicBezTo>
                  <a:pt x="336082" y="34186"/>
                  <a:pt x="341780" y="21614"/>
                  <a:pt x="351664" y="12968"/>
                </a:cubicBezTo>
                <a:cubicBezTo>
                  <a:pt x="361542" y="4320"/>
                  <a:pt x="374807" y="0"/>
                  <a:pt x="391462" y="0"/>
                </a:cubicBezTo>
                <a:cubicBezTo>
                  <a:pt x="408276" y="0"/>
                  <a:pt x="421586" y="4662"/>
                  <a:pt x="431389" y="13986"/>
                </a:cubicBezTo>
                <a:cubicBezTo>
                  <a:pt x="441187" y="23311"/>
                  <a:pt x="446087" y="34866"/>
                  <a:pt x="446087" y="48651"/>
                </a:cubicBezTo>
                <a:cubicBezTo>
                  <a:pt x="446087" y="55664"/>
                  <a:pt x="444654" y="62554"/>
                  <a:pt x="441785" y="69325"/>
                </a:cubicBezTo>
                <a:cubicBezTo>
                  <a:pt x="438916" y="76101"/>
                  <a:pt x="434156" y="83232"/>
                  <a:pt x="427504" y="90724"/>
                </a:cubicBezTo>
                <a:cubicBezTo>
                  <a:pt x="420848" y="98211"/>
                  <a:pt x="409793" y="108493"/>
                  <a:pt x="394331" y="121562"/>
                </a:cubicBezTo>
                <a:cubicBezTo>
                  <a:pt x="381425" y="132401"/>
                  <a:pt x="373137" y="139752"/>
                  <a:pt x="369473" y="143619"/>
                </a:cubicBezTo>
                <a:cubicBezTo>
                  <a:pt x="365808" y="147485"/>
                  <a:pt x="362776" y="151366"/>
                  <a:pt x="360386" y="155271"/>
                </a:cubicBezTo>
                <a:close/>
                <a:moveTo>
                  <a:pt x="469398" y="89532"/>
                </a:moveTo>
                <a:cubicBezTo>
                  <a:pt x="469398" y="68811"/>
                  <a:pt x="471529" y="52136"/>
                  <a:pt x="475791" y="39503"/>
                </a:cubicBezTo>
                <a:cubicBezTo>
                  <a:pt x="480057" y="26874"/>
                  <a:pt x="486389" y="17132"/>
                  <a:pt x="494799" y="10278"/>
                </a:cubicBezTo>
                <a:cubicBezTo>
                  <a:pt x="503205" y="3428"/>
                  <a:pt x="513785" y="0"/>
                  <a:pt x="526532" y="0"/>
                </a:cubicBezTo>
                <a:cubicBezTo>
                  <a:pt x="535937" y="0"/>
                  <a:pt x="544184" y="1893"/>
                  <a:pt x="551280" y="5677"/>
                </a:cubicBezTo>
                <a:cubicBezTo>
                  <a:pt x="558368" y="9465"/>
                  <a:pt x="564229" y="14922"/>
                  <a:pt x="568851" y="22053"/>
                </a:cubicBezTo>
                <a:cubicBezTo>
                  <a:pt x="573473" y="29186"/>
                  <a:pt x="577095" y="37873"/>
                  <a:pt x="579726" y="48110"/>
                </a:cubicBezTo>
                <a:cubicBezTo>
                  <a:pt x="582354" y="58353"/>
                  <a:pt x="583668" y="72155"/>
                  <a:pt x="583668" y="89532"/>
                </a:cubicBezTo>
                <a:cubicBezTo>
                  <a:pt x="583668" y="110093"/>
                  <a:pt x="581555" y="126684"/>
                  <a:pt x="577336" y="139312"/>
                </a:cubicBezTo>
                <a:cubicBezTo>
                  <a:pt x="573110" y="151945"/>
                  <a:pt x="566795" y="161705"/>
                  <a:pt x="558385" y="168599"/>
                </a:cubicBezTo>
                <a:cubicBezTo>
                  <a:pt x="549979" y="175494"/>
                  <a:pt x="539363" y="178938"/>
                  <a:pt x="526532" y="178938"/>
                </a:cubicBezTo>
                <a:cubicBezTo>
                  <a:pt x="509638" y="178938"/>
                  <a:pt x="496369" y="172882"/>
                  <a:pt x="486728" y="160769"/>
                </a:cubicBezTo>
                <a:cubicBezTo>
                  <a:pt x="475175" y="146186"/>
                  <a:pt x="469398" y="122443"/>
                  <a:pt x="469398" y="89532"/>
                </a:cubicBezTo>
                <a:close/>
                <a:moveTo>
                  <a:pt x="491512" y="89532"/>
                </a:moveTo>
                <a:cubicBezTo>
                  <a:pt x="491512" y="118297"/>
                  <a:pt x="494878" y="137440"/>
                  <a:pt x="501614" y="146963"/>
                </a:cubicBezTo>
                <a:cubicBezTo>
                  <a:pt x="508350" y="156485"/>
                  <a:pt x="516651" y="161248"/>
                  <a:pt x="526532" y="161248"/>
                </a:cubicBezTo>
                <a:cubicBezTo>
                  <a:pt x="536412" y="161248"/>
                  <a:pt x="544720" y="156466"/>
                  <a:pt x="551456" y="146902"/>
                </a:cubicBezTo>
                <a:cubicBezTo>
                  <a:pt x="558191" y="137340"/>
                  <a:pt x="561558" y="118216"/>
                  <a:pt x="561558" y="89532"/>
                </a:cubicBezTo>
                <a:cubicBezTo>
                  <a:pt x="561558" y="60682"/>
                  <a:pt x="558191" y="41519"/>
                  <a:pt x="551456" y="32037"/>
                </a:cubicBezTo>
                <a:cubicBezTo>
                  <a:pt x="544720" y="22554"/>
                  <a:pt x="536336" y="17809"/>
                  <a:pt x="526292" y="17809"/>
                </a:cubicBezTo>
                <a:cubicBezTo>
                  <a:pt x="516413" y="17809"/>
                  <a:pt x="508526" y="21992"/>
                  <a:pt x="502626" y="30363"/>
                </a:cubicBezTo>
                <a:cubicBezTo>
                  <a:pt x="495217" y="41040"/>
                  <a:pt x="491512" y="60764"/>
                  <a:pt x="491512" y="89532"/>
                </a:cubicBezTo>
                <a:close/>
                <a:moveTo>
                  <a:pt x="717394" y="155271"/>
                </a:moveTo>
                <a:lnTo>
                  <a:pt x="717394" y="175951"/>
                </a:lnTo>
                <a:lnTo>
                  <a:pt x="601568" y="175951"/>
                </a:lnTo>
                <a:cubicBezTo>
                  <a:pt x="601409" y="170773"/>
                  <a:pt x="602249" y="165791"/>
                  <a:pt x="604077" y="161006"/>
                </a:cubicBezTo>
                <a:cubicBezTo>
                  <a:pt x="607025" y="153119"/>
                  <a:pt x="611748" y="145354"/>
                  <a:pt x="618247" y="137700"/>
                </a:cubicBezTo>
                <a:cubicBezTo>
                  <a:pt x="624741" y="130050"/>
                  <a:pt x="634123" y="121209"/>
                  <a:pt x="646395" y="111164"/>
                </a:cubicBezTo>
                <a:cubicBezTo>
                  <a:pt x="665439" y="95548"/>
                  <a:pt x="678309" y="83175"/>
                  <a:pt x="685006" y="74049"/>
                </a:cubicBezTo>
                <a:cubicBezTo>
                  <a:pt x="691697" y="64922"/>
                  <a:pt x="695042" y="56300"/>
                  <a:pt x="695042" y="48172"/>
                </a:cubicBezTo>
                <a:cubicBezTo>
                  <a:pt x="695042" y="39647"/>
                  <a:pt x="691993" y="32455"/>
                  <a:pt x="685898" y="26598"/>
                </a:cubicBezTo>
                <a:cubicBezTo>
                  <a:pt x="679802" y="20740"/>
                  <a:pt x="671855" y="17809"/>
                  <a:pt x="662052" y="17809"/>
                </a:cubicBezTo>
                <a:cubicBezTo>
                  <a:pt x="651691" y="17809"/>
                  <a:pt x="643407" y="20917"/>
                  <a:pt x="637194" y="27133"/>
                </a:cubicBezTo>
                <a:cubicBezTo>
                  <a:pt x="630976" y="33350"/>
                  <a:pt x="627830" y="41954"/>
                  <a:pt x="627746" y="52953"/>
                </a:cubicBezTo>
                <a:lnTo>
                  <a:pt x="605636" y="50684"/>
                </a:lnTo>
                <a:cubicBezTo>
                  <a:pt x="607151" y="34186"/>
                  <a:pt x="612847" y="21614"/>
                  <a:pt x="622729" y="12968"/>
                </a:cubicBezTo>
                <a:cubicBezTo>
                  <a:pt x="632610" y="4320"/>
                  <a:pt x="645873" y="0"/>
                  <a:pt x="662530" y="0"/>
                </a:cubicBezTo>
                <a:cubicBezTo>
                  <a:pt x="679345" y="0"/>
                  <a:pt x="692651" y="4662"/>
                  <a:pt x="702454" y="13986"/>
                </a:cubicBezTo>
                <a:cubicBezTo>
                  <a:pt x="712257" y="23311"/>
                  <a:pt x="717157" y="34866"/>
                  <a:pt x="717157" y="48651"/>
                </a:cubicBezTo>
                <a:cubicBezTo>
                  <a:pt x="717157" y="55664"/>
                  <a:pt x="715721" y="62554"/>
                  <a:pt x="712854" y="69325"/>
                </a:cubicBezTo>
                <a:cubicBezTo>
                  <a:pt x="709985" y="76101"/>
                  <a:pt x="705223" y="83232"/>
                  <a:pt x="698569" y="90724"/>
                </a:cubicBezTo>
                <a:cubicBezTo>
                  <a:pt x="691917" y="98211"/>
                  <a:pt x="680862" y="108493"/>
                  <a:pt x="665395" y="121562"/>
                </a:cubicBezTo>
                <a:cubicBezTo>
                  <a:pt x="652490" y="132401"/>
                  <a:pt x="644205" y="139752"/>
                  <a:pt x="640538" y="143619"/>
                </a:cubicBezTo>
                <a:cubicBezTo>
                  <a:pt x="636873" y="147485"/>
                  <a:pt x="633842" y="151366"/>
                  <a:pt x="631451" y="155271"/>
                </a:cubicBezTo>
                <a:close/>
                <a:moveTo>
                  <a:pt x="809435" y="175951"/>
                </a:moveTo>
                <a:lnTo>
                  <a:pt x="809435" y="133996"/>
                </a:lnTo>
                <a:lnTo>
                  <a:pt x="733410" y="133996"/>
                </a:lnTo>
                <a:lnTo>
                  <a:pt x="733410" y="114272"/>
                </a:lnTo>
                <a:lnTo>
                  <a:pt x="813377" y="716"/>
                </a:lnTo>
                <a:lnTo>
                  <a:pt x="830949" y="716"/>
                </a:lnTo>
                <a:lnTo>
                  <a:pt x="830949" y="114272"/>
                </a:lnTo>
                <a:lnTo>
                  <a:pt x="854615" y="114272"/>
                </a:lnTo>
                <a:lnTo>
                  <a:pt x="854615" y="133996"/>
                </a:lnTo>
                <a:lnTo>
                  <a:pt x="830949" y="133996"/>
                </a:lnTo>
                <a:lnTo>
                  <a:pt x="830949" y="175951"/>
                </a:lnTo>
                <a:close/>
                <a:moveTo>
                  <a:pt x="809435" y="114272"/>
                </a:moveTo>
                <a:lnTo>
                  <a:pt x="809435" y="35263"/>
                </a:lnTo>
                <a:lnTo>
                  <a:pt x="754567" y="114272"/>
                </a:lnTo>
                <a:close/>
                <a:moveTo>
                  <a:pt x="952680" y="49011"/>
                </a:moveTo>
                <a:lnTo>
                  <a:pt x="1025708" y="49011"/>
                </a:lnTo>
                <a:lnTo>
                  <a:pt x="1025708" y="66820"/>
                </a:lnTo>
                <a:lnTo>
                  <a:pt x="974193" y="66820"/>
                </a:lnTo>
                <a:lnTo>
                  <a:pt x="974193" y="175951"/>
                </a:lnTo>
                <a:lnTo>
                  <a:pt x="952680" y="175951"/>
                </a:lnTo>
                <a:close/>
                <a:moveTo>
                  <a:pt x="1019056" y="175951"/>
                </a:moveTo>
                <a:lnTo>
                  <a:pt x="1019056" y="151449"/>
                </a:lnTo>
                <a:lnTo>
                  <a:pt x="1043558" y="151449"/>
                </a:lnTo>
                <a:lnTo>
                  <a:pt x="1043558" y="175951"/>
                </a:lnTo>
                <a:close/>
                <a:moveTo>
                  <a:pt x="1086588" y="175951"/>
                </a:moveTo>
                <a:lnTo>
                  <a:pt x="1086588" y="151449"/>
                </a:lnTo>
                <a:lnTo>
                  <a:pt x="1111094" y="151449"/>
                </a:lnTo>
                <a:lnTo>
                  <a:pt x="1111094" y="175951"/>
                </a:lnTo>
                <a:cubicBezTo>
                  <a:pt x="1111094" y="184958"/>
                  <a:pt x="1109499" y="192226"/>
                  <a:pt x="1106313" y="197765"/>
                </a:cubicBezTo>
                <a:cubicBezTo>
                  <a:pt x="1103124" y="203303"/>
                  <a:pt x="1098065" y="207587"/>
                  <a:pt x="1091131" y="210614"/>
                </a:cubicBezTo>
                <a:lnTo>
                  <a:pt x="1085156" y="201409"/>
                </a:lnTo>
                <a:cubicBezTo>
                  <a:pt x="1089695" y="199415"/>
                  <a:pt x="1093044" y="196492"/>
                  <a:pt x="1095197" y="192629"/>
                </a:cubicBezTo>
                <a:cubicBezTo>
                  <a:pt x="1097349" y="188763"/>
                  <a:pt x="1098544" y="183201"/>
                  <a:pt x="1098782" y="175951"/>
                </a:cubicBezTo>
                <a:close/>
                <a:moveTo>
                  <a:pt x="1299830" y="160290"/>
                </a:moveTo>
                <a:cubicBezTo>
                  <a:pt x="1291861" y="167066"/>
                  <a:pt x="1284189" y="171850"/>
                  <a:pt x="1276819" y="174636"/>
                </a:cubicBezTo>
                <a:cubicBezTo>
                  <a:pt x="1269447" y="177423"/>
                  <a:pt x="1261541" y="178820"/>
                  <a:pt x="1253096" y="178820"/>
                </a:cubicBezTo>
                <a:cubicBezTo>
                  <a:pt x="1239150" y="178820"/>
                  <a:pt x="1228428" y="175410"/>
                  <a:pt x="1220940" y="168599"/>
                </a:cubicBezTo>
                <a:cubicBezTo>
                  <a:pt x="1213449" y="161788"/>
                  <a:pt x="1209701" y="153079"/>
                  <a:pt x="1209701" y="142481"/>
                </a:cubicBezTo>
                <a:cubicBezTo>
                  <a:pt x="1209701" y="136267"/>
                  <a:pt x="1211116" y="130586"/>
                  <a:pt x="1213945" y="125449"/>
                </a:cubicBezTo>
                <a:cubicBezTo>
                  <a:pt x="1216775" y="120308"/>
                  <a:pt x="1220479" y="116187"/>
                  <a:pt x="1225063" y="113076"/>
                </a:cubicBezTo>
                <a:cubicBezTo>
                  <a:pt x="1229649" y="109969"/>
                  <a:pt x="1234808" y="107618"/>
                  <a:pt x="1240543" y="106027"/>
                </a:cubicBezTo>
                <a:cubicBezTo>
                  <a:pt x="1244766" y="104908"/>
                  <a:pt x="1251141" y="103835"/>
                  <a:pt x="1259669" y="102795"/>
                </a:cubicBezTo>
                <a:cubicBezTo>
                  <a:pt x="1277039" y="100725"/>
                  <a:pt x="1289830" y="98255"/>
                  <a:pt x="1298039" y="95386"/>
                </a:cubicBezTo>
                <a:cubicBezTo>
                  <a:pt x="1298117" y="92437"/>
                  <a:pt x="1298157" y="90569"/>
                  <a:pt x="1298157" y="89770"/>
                </a:cubicBezTo>
                <a:cubicBezTo>
                  <a:pt x="1298157" y="81004"/>
                  <a:pt x="1296127" y="74826"/>
                  <a:pt x="1292058" y="71241"/>
                </a:cubicBezTo>
                <a:cubicBezTo>
                  <a:pt x="1286562" y="66380"/>
                  <a:pt x="1278393" y="63955"/>
                  <a:pt x="1267557" y="63955"/>
                </a:cubicBezTo>
                <a:cubicBezTo>
                  <a:pt x="1257438" y="63955"/>
                  <a:pt x="1249968" y="65725"/>
                  <a:pt x="1245147" y="69268"/>
                </a:cubicBezTo>
                <a:cubicBezTo>
                  <a:pt x="1240323" y="72814"/>
                  <a:pt x="1236756" y="79092"/>
                  <a:pt x="1234448" y="88096"/>
                </a:cubicBezTo>
                <a:lnTo>
                  <a:pt x="1213409" y="85230"/>
                </a:lnTo>
                <a:cubicBezTo>
                  <a:pt x="1215321" y="76223"/>
                  <a:pt x="1218468" y="68951"/>
                  <a:pt x="1222852" y="63415"/>
                </a:cubicBezTo>
                <a:cubicBezTo>
                  <a:pt x="1227233" y="57874"/>
                  <a:pt x="1233569" y="53608"/>
                  <a:pt x="1241856" y="50619"/>
                </a:cubicBezTo>
                <a:cubicBezTo>
                  <a:pt x="1250148" y="47635"/>
                  <a:pt x="1259749" y="46141"/>
                  <a:pt x="1270664" y="46141"/>
                </a:cubicBezTo>
                <a:cubicBezTo>
                  <a:pt x="1281499" y="46141"/>
                  <a:pt x="1290309" y="47419"/>
                  <a:pt x="1297081" y="49964"/>
                </a:cubicBezTo>
                <a:cubicBezTo>
                  <a:pt x="1303856" y="52513"/>
                  <a:pt x="1308835" y="55721"/>
                  <a:pt x="1312024" y="59587"/>
                </a:cubicBezTo>
                <a:cubicBezTo>
                  <a:pt x="1315210" y="63454"/>
                  <a:pt x="1317439" y="68335"/>
                  <a:pt x="1318717" y="74229"/>
                </a:cubicBezTo>
                <a:cubicBezTo>
                  <a:pt x="1319433" y="77896"/>
                  <a:pt x="1319794" y="84507"/>
                  <a:pt x="1319794" y="94071"/>
                </a:cubicBezTo>
                <a:lnTo>
                  <a:pt x="1319794" y="122757"/>
                </a:lnTo>
                <a:cubicBezTo>
                  <a:pt x="1319794" y="142762"/>
                  <a:pt x="1320251" y="155412"/>
                  <a:pt x="1321168" y="160711"/>
                </a:cubicBezTo>
                <a:cubicBezTo>
                  <a:pt x="1322082" y="166010"/>
                  <a:pt x="1323893" y="171090"/>
                  <a:pt x="1326605" y="175951"/>
                </a:cubicBezTo>
                <a:lnTo>
                  <a:pt x="1304133" y="175951"/>
                </a:lnTo>
                <a:cubicBezTo>
                  <a:pt x="1301900" y="171489"/>
                  <a:pt x="1300464" y="166270"/>
                  <a:pt x="1299830" y="160290"/>
                </a:cubicBezTo>
                <a:close/>
                <a:moveTo>
                  <a:pt x="1298039" y="112241"/>
                </a:moveTo>
                <a:cubicBezTo>
                  <a:pt x="1290227" y="115430"/>
                  <a:pt x="1278512" y="118134"/>
                  <a:pt x="1262895" y="120367"/>
                </a:cubicBezTo>
                <a:cubicBezTo>
                  <a:pt x="1254046" y="121644"/>
                  <a:pt x="1247793" y="123077"/>
                  <a:pt x="1244128" y="124672"/>
                </a:cubicBezTo>
                <a:cubicBezTo>
                  <a:pt x="1240463" y="126267"/>
                  <a:pt x="1237637" y="128599"/>
                  <a:pt x="1235643" y="131663"/>
                </a:cubicBezTo>
                <a:cubicBezTo>
                  <a:pt x="1233648" y="134731"/>
                  <a:pt x="1232655" y="138139"/>
                  <a:pt x="1232655" y="141883"/>
                </a:cubicBezTo>
                <a:cubicBezTo>
                  <a:pt x="1232655" y="147622"/>
                  <a:pt x="1234825" y="152402"/>
                  <a:pt x="1239171" y="156229"/>
                </a:cubicBezTo>
                <a:cubicBezTo>
                  <a:pt x="1243512" y="160053"/>
                  <a:pt x="1249863" y="161964"/>
                  <a:pt x="1258233" y="161964"/>
                </a:cubicBezTo>
                <a:cubicBezTo>
                  <a:pt x="1266517" y="161964"/>
                  <a:pt x="1273889" y="160153"/>
                  <a:pt x="1280347" y="156525"/>
                </a:cubicBezTo>
                <a:cubicBezTo>
                  <a:pt x="1286799" y="152899"/>
                  <a:pt x="1291540" y="147938"/>
                  <a:pt x="1294571" y="141646"/>
                </a:cubicBezTo>
                <a:cubicBezTo>
                  <a:pt x="1296883" y="136783"/>
                  <a:pt x="1298039" y="129611"/>
                  <a:pt x="1298039" y="120129"/>
                </a:cubicBezTo>
                <a:close/>
                <a:moveTo>
                  <a:pt x="1421273" y="49011"/>
                </a:moveTo>
                <a:lnTo>
                  <a:pt x="1470878" y="49011"/>
                </a:lnTo>
                <a:cubicBezTo>
                  <a:pt x="1483071" y="49011"/>
                  <a:pt x="1492132" y="50023"/>
                  <a:pt x="1498072" y="52056"/>
                </a:cubicBezTo>
                <a:cubicBezTo>
                  <a:pt x="1504008" y="54087"/>
                  <a:pt x="1509106" y="57817"/>
                  <a:pt x="1513372" y="63231"/>
                </a:cubicBezTo>
                <a:cubicBezTo>
                  <a:pt x="1517634" y="68652"/>
                  <a:pt x="1519766" y="75147"/>
                  <a:pt x="1519766" y="82714"/>
                </a:cubicBezTo>
                <a:cubicBezTo>
                  <a:pt x="1519766" y="88773"/>
                  <a:pt x="1518509" y="94054"/>
                  <a:pt x="1516000" y="98557"/>
                </a:cubicBezTo>
                <a:cubicBezTo>
                  <a:pt x="1513491" y="103058"/>
                  <a:pt x="1509726" y="106826"/>
                  <a:pt x="1504707" y="109851"/>
                </a:cubicBezTo>
                <a:cubicBezTo>
                  <a:pt x="1510680" y="111845"/>
                  <a:pt x="1515644" y="115567"/>
                  <a:pt x="1519586" y="121028"/>
                </a:cubicBezTo>
                <a:cubicBezTo>
                  <a:pt x="1523532" y="126486"/>
                  <a:pt x="1525504" y="132959"/>
                  <a:pt x="1525504" y="140450"/>
                </a:cubicBezTo>
                <a:cubicBezTo>
                  <a:pt x="1524705" y="152481"/>
                  <a:pt x="1520403" y="161407"/>
                  <a:pt x="1512598" y="167223"/>
                </a:cubicBezTo>
                <a:cubicBezTo>
                  <a:pt x="1504787" y="173041"/>
                  <a:pt x="1493428" y="175951"/>
                  <a:pt x="1478528" y="175951"/>
                </a:cubicBezTo>
                <a:lnTo>
                  <a:pt x="1421273" y="175951"/>
                </a:lnTo>
                <a:close/>
                <a:moveTo>
                  <a:pt x="1442787" y="102438"/>
                </a:moveTo>
                <a:lnTo>
                  <a:pt x="1465737" y="102438"/>
                </a:lnTo>
                <a:cubicBezTo>
                  <a:pt x="1474903" y="102438"/>
                  <a:pt x="1481195" y="101959"/>
                  <a:pt x="1484623" y="101005"/>
                </a:cubicBezTo>
                <a:cubicBezTo>
                  <a:pt x="1488049" y="100048"/>
                  <a:pt x="1491120" y="98115"/>
                  <a:pt x="1493832" y="95205"/>
                </a:cubicBezTo>
                <a:cubicBezTo>
                  <a:pt x="1496538" y="92301"/>
                  <a:pt x="1497892" y="88812"/>
                  <a:pt x="1497892" y="84751"/>
                </a:cubicBezTo>
                <a:cubicBezTo>
                  <a:pt x="1497892" y="78055"/>
                  <a:pt x="1495523" y="73393"/>
                  <a:pt x="1490783" y="70765"/>
                </a:cubicBezTo>
                <a:cubicBezTo>
                  <a:pt x="1486038" y="68134"/>
                  <a:pt x="1477930" y="66820"/>
                  <a:pt x="1466453" y="66820"/>
                </a:cubicBezTo>
                <a:lnTo>
                  <a:pt x="1442787" y="66820"/>
                </a:lnTo>
                <a:close/>
                <a:moveTo>
                  <a:pt x="1442787" y="158260"/>
                </a:moveTo>
                <a:lnTo>
                  <a:pt x="1471115" y="158260"/>
                </a:lnTo>
                <a:cubicBezTo>
                  <a:pt x="1483309" y="158260"/>
                  <a:pt x="1491675" y="156845"/>
                  <a:pt x="1496222" y="154015"/>
                </a:cubicBezTo>
                <a:cubicBezTo>
                  <a:pt x="1500761" y="151190"/>
                  <a:pt x="1503152" y="146308"/>
                  <a:pt x="1503390" y="139375"/>
                </a:cubicBezTo>
                <a:cubicBezTo>
                  <a:pt x="1503390" y="135310"/>
                  <a:pt x="1502075" y="131544"/>
                  <a:pt x="1499448" y="128077"/>
                </a:cubicBezTo>
                <a:cubicBezTo>
                  <a:pt x="1496812" y="124611"/>
                  <a:pt x="1493385" y="122418"/>
                  <a:pt x="1489166" y="121501"/>
                </a:cubicBezTo>
                <a:cubicBezTo>
                  <a:pt x="1484943" y="120589"/>
                  <a:pt x="1478172" y="120129"/>
                  <a:pt x="1468843" y="120129"/>
                </a:cubicBezTo>
                <a:lnTo>
                  <a:pt x="1442787" y="120129"/>
                </a:lnTo>
                <a:close/>
                <a:moveTo>
                  <a:pt x="1672046" y="49011"/>
                </a:moveTo>
                <a:lnTo>
                  <a:pt x="1693563" y="49011"/>
                </a:lnTo>
                <a:lnTo>
                  <a:pt x="1693563" y="175951"/>
                </a:lnTo>
                <a:lnTo>
                  <a:pt x="1672046" y="175951"/>
                </a:lnTo>
                <a:close/>
                <a:moveTo>
                  <a:pt x="1551680" y="49011"/>
                </a:moveTo>
                <a:lnTo>
                  <a:pt x="1573193" y="49011"/>
                </a:lnTo>
                <a:lnTo>
                  <a:pt x="1573193" y="98615"/>
                </a:lnTo>
                <a:lnTo>
                  <a:pt x="1600446" y="98615"/>
                </a:lnTo>
                <a:cubicBezTo>
                  <a:pt x="1618218" y="98615"/>
                  <a:pt x="1631906" y="102060"/>
                  <a:pt x="1641507" y="108955"/>
                </a:cubicBezTo>
                <a:cubicBezTo>
                  <a:pt x="1651112" y="115844"/>
                  <a:pt x="1655910" y="125349"/>
                  <a:pt x="1655910" y="137462"/>
                </a:cubicBezTo>
                <a:cubicBezTo>
                  <a:pt x="1655910" y="148058"/>
                  <a:pt x="1651904" y="157126"/>
                  <a:pt x="1643897" y="164657"/>
                </a:cubicBezTo>
                <a:cubicBezTo>
                  <a:pt x="1635892" y="172184"/>
                  <a:pt x="1623078" y="175951"/>
                  <a:pt x="1605467" y="175951"/>
                </a:cubicBezTo>
                <a:lnTo>
                  <a:pt x="1551680" y="175951"/>
                </a:lnTo>
                <a:close/>
                <a:moveTo>
                  <a:pt x="1573193" y="158260"/>
                </a:moveTo>
                <a:lnTo>
                  <a:pt x="1595787" y="158260"/>
                </a:lnTo>
                <a:cubicBezTo>
                  <a:pt x="1609413" y="158260"/>
                  <a:pt x="1619136" y="156586"/>
                  <a:pt x="1624954" y="153242"/>
                </a:cubicBezTo>
                <a:cubicBezTo>
                  <a:pt x="1630772" y="149893"/>
                  <a:pt x="1633677" y="144673"/>
                  <a:pt x="1633677" y="137582"/>
                </a:cubicBezTo>
                <a:cubicBezTo>
                  <a:pt x="1633677" y="132084"/>
                  <a:pt x="1631528" y="127184"/>
                  <a:pt x="1627226" y="122879"/>
                </a:cubicBezTo>
                <a:cubicBezTo>
                  <a:pt x="1622917" y="118577"/>
                  <a:pt x="1613395" y="116425"/>
                  <a:pt x="1598653" y="116425"/>
                </a:cubicBezTo>
                <a:lnTo>
                  <a:pt x="1573193" y="116425"/>
                </a:lnTo>
                <a:close/>
                <a:moveTo>
                  <a:pt x="1712809" y="175951"/>
                </a:moveTo>
                <a:lnTo>
                  <a:pt x="1759184" y="109969"/>
                </a:lnTo>
                <a:lnTo>
                  <a:pt x="1716272" y="49011"/>
                </a:lnTo>
                <a:lnTo>
                  <a:pt x="1743171" y="49011"/>
                </a:lnTo>
                <a:lnTo>
                  <a:pt x="1762654" y="78772"/>
                </a:lnTo>
                <a:cubicBezTo>
                  <a:pt x="1766319" y="84431"/>
                  <a:pt x="1769264" y="89172"/>
                  <a:pt x="1771496" y="92996"/>
                </a:cubicBezTo>
                <a:cubicBezTo>
                  <a:pt x="1775002" y="87739"/>
                  <a:pt x="1778228" y="83077"/>
                  <a:pt x="1781176" y="79009"/>
                </a:cubicBezTo>
                <a:lnTo>
                  <a:pt x="1802575" y="49011"/>
                </a:lnTo>
                <a:lnTo>
                  <a:pt x="1828275" y="49011"/>
                </a:lnTo>
                <a:lnTo>
                  <a:pt x="1784409" y="108774"/>
                </a:lnTo>
                <a:lnTo>
                  <a:pt x="1831623" y="175951"/>
                </a:lnTo>
                <a:lnTo>
                  <a:pt x="1805207" y="175951"/>
                </a:lnTo>
                <a:lnTo>
                  <a:pt x="1779146" y="136504"/>
                </a:lnTo>
                <a:lnTo>
                  <a:pt x="1772216" y="125871"/>
                </a:lnTo>
                <a:lnTo>
                  <a:pt x="1738866" y="175951"/>
                </a:lnTo>
                <a:close/>
                <a:moveTo>
                  <a:pt x="1837376" y="112479"/>
                </a:moveTo>
                <a:cubicBezTo>
                  <a:pt x="1837376" y="88971"/>
                  <a:pt x="1843910" y="71557"/>
                  <a:pt x="1856982" y="60242"/>
                </a:cubicBezTo>
                <a:cubicBezTo>
                  <a:pt x="1867896" y="50843"/>
                  <a:pt x="1881206" y="46141"/>
                  <a:pt x="1896902" y="46141"/>
                </a:cubicBezTo>
                <a:cubicBezTo>
                  <a:pt x="1914354" y="46141"/>
                  <a:pt x="1928625" y="51858"/>
                  <a:pt x="1939698" y="63292"/>
                </a:cubicBezTo>
                <a:cubicBezTo>
                  <a:pt x="1950775" y="74729"/>
                  <a:pt x="1956309" y="90525"/>
                  <a:pt x="1956309" y="110689"/>
                </a:cubicBezTo>
                <a:cubicBezTo>
                  <a:pt x="1956309" y="127023"/>
                  <a:pt x="1953861" y="139871"/>
                  <a:pt x="1948962" y="149235"/>
                </a:cubicBezTo>
                <a:cubicBezTo>
                  <a:pt x="1944062" y="158599"/>
                  <a:pt x="1936930" y="165871"/>
                  <a:pt x="1927566" y="171047"/>
                </a:cubicBezTo>
                <a:cubicBezTo>
                  <a:pt x="1918204" y="176228"/>
                  <a:pt x="1907979" y="178820"/>
                  <a:pt x="1896902" y="178820"/>
                </a:cubicBezTo>
                <a:cubicBezTo>
                  <a:pt x="1879136" y="178820"/>
                  <a:pt x="1864772" y="173120"/>
                  <a:pt x="1853813" y="161727"/>
                </a:cubicBezTo>
                <a:cubicBezTo>
                  <a:pt x="1842854" y="150328"/>
                  <a:pt x="1837376" y="133912"/>
                  <a:pt x="1837376" y="112479"/>
                </a:cubicBezTo>
                <a:close/>
                <a:moveTo>
                  <a:pt x="1859490" y="112479"/>
                </a:moveTo>
                <a:cubicBezTo>
                  <a:pt x="1859490" y="128736"/>
                  <a:pt x="1863036" y="140908"/>
                  <a:pt x="1870129" y="148998"/>
                </a:cubicBezTo>
                <a:cubicBezTo>
                  <a:pt x="1877224" y="157082"/>
                  <a:pt x="1886149" y="161129"/>
                  <a:pt x="1896902" y="161129"/>
                </a:cubicBezTo>
                <a:cubicBezTo>
                  <a:pt x="1907583" y="161129"/>
                  <a:pt x="1916467" y="157064"/>
                  <a:pt x="1923560" y="148935"/>
                </a:cubicBezTo>
                <a:cubicBezTo>
                  <a:pt x="1930652" y="140807"/>
                  <a:pt x="1934198" y="128416"/>
                  <a:pt x="1934198" y="111763"/>
                </a:cubicBezTo>
                <a:cubicBezTo>
                  <a:pt x="1934198" y="96067"/>
                  <a:pt x="1930631" y="84172"/>
                  <a:pt x="1923498" y="76083"/>
                </a:cubicBezTo>
                <a:cubicBezTo>
                  <a:pt x="1916367" y="67997"/>
                  <a:pt x="1907500" y="63955"/>
                  <a:pt x="1896902" y="63955"/>
                </a:cubicBezTo>
                <a:cubicBezTo>
                  <a:pt x="1886149" y="63955"/>
                  <a:pt x="1877224" y="67975"/>
                  <a:pt x="1870129" y="76021"/>
                </a:cubicBezTo>
                <a:cubicBezTo>
                  <a:pt x="1863036" y="84071"/>
                  <a:pt x="1859490" y="96224"/>
                  <a:pt x="1859490" y="112479"/>
                </a:cubicBezTo>
                <a:close/>
                <a:moveTo>
                  <a:pt x="1992878" y="49011"/>
                </a:moveTo>
                <a:lnTo>
                  <a:pt x="2081326" y="49011"/>
                </a:lnTo>
                <a:lnTo>
                  <a:pt x="2081326" y="158260"/>
                </a:lnTo>
                <a:lnTo>
                  <a:pt x="2095075" y="158260"/>
                </a:lnTo>
                <a:lnTo>
                  <a:pt x="2095075" y="211929"/>
                </a:lnTo>
                <a:lnTo>
                  <a:pt x="2077384" y="211929"/>
                </a:lnTo>
                <a:lnTo>
                  <a:pt x="2077384" y="175951"/>
                </a:lnTo>
                <a:lnTo>
                  <a:pt x="1977455" y="175951"/>
                </a:lnTo>
                <a:lnTo>
                  <a:pt x="1977455" y="211929"/>
                </a:lnTo>
                <a:lnTo>
                  <a:pt x="1959766" y="211929"/>
                </a:lnTo>
                <a:lnTo>
                  <a:pt x="1959766" y="158260"/>
                </a:lnTo>
                <a:lnTo>
                  <a:pt x="1971123" y="158260"/>
                </a:lnTo>
                <a:cubicBezTo>
                  <a:pt x="1986262" y="137700"/>
                  <a:pt x="1993512" y="101286"/>
                  <a:pt x="1992878" y="49011"/>
                </a:cubicBezTo>
                <a:close/>
                <a:moveTo>
                  <a:pt x="2010806" y="66820"/>
                </a:moveTo>
                <a:cubicBezTo>
                  <a:pt x="2009210" y="108022"/>
                  <a:pt x="2002835" y="138500"/>
                  <a:pt x="1991683" y="158260"/>
                </a:cubicBezTo>
                <a:lnTo>
                  <a:pt x="2059932" y="158260"/>
                </a:lnTo>
                <a:lnTo>
                  <a:pt x="2059932" y="66820"/>
                </a:lnTo>
                <a:close/>
                <a:moveTo>
                  <a:pt x="2188829" y="49011"/>
                </a:moveTo>
                <a:lnTo>
                  <a:pt x="2210347" y="49011"/>
                </a:lnTo>
                <a:lnTo>
                  <a:pt x="2210347" y="101841"/>
                </a:lnTo>
                <a:lnTo>
                  <a:pt x="2269991" y="101841"/>
                </a:lnTo>
                <a:lnTo>
                  <a:pt x="2269991" y="49011"/>
                </a:lnTo>
                <a:lnTo>
                  <a:pt x="2291509" y="49011"/>
                </a:lnTo>
                <a:lnTo>
                  <a:pt x="2291509" y="175951"/>
                </a:lnTo>
                <a:lnTo>
                  <a:pt x="2269991" y="175951"/>
                </a:lnTo>
                <a:lnTo>
                  <a:pt x="2269991" y="119650"/>
                </a:lnTo>
                <a:lnTo>
                  <a:pt x="2210347" y="119650"/>
                </a:lnTo>
                <a:lnTo>
                  <a:pt x="2210347" y="175951"/>
                </a:lnTo>
                <a:lnTo>
                  <a:pt x="2188829" y="175951"/>
                </a:lnTo>
                <a:close/>
                <a:moveTo>
                  <a:pt x="2406737" y="160290"/>
                </a:moveTo>
                <a:cubicBezTo>
                  <a:pt x="2398766" y="167066"/>
                  <a:pt x="2391096" y="171850"/>
                  <a:pt x="2383726" y="174636"/>
                </a:cubicBezTo>
                <a:cubicBezTo>
                  <a:pt x="2376354" y="177423"/>
                  <a:pt x="2368448" y="178820"/>
                  <a:pt x="2360002" y="178820"/>
                </a:cubicBezTo>
                <a:cubicBezTo>
                  <a:pt x="2346056" y="178820"/>
                  <a:pt x="2335335" y="175410"/>
                  <a:pt x="2327847" y="168599"/>
                </a:cubicBezTo>
                <a:cubicBezTo>
                  <a:pt x="2320355" y="161788"/>
                  <a:pt x="2316608" y="153079"/>
                  <a:pt x="2316608" y="142481"/>
                </a:cubicBezTo>
                <a:cubicBezTo>
                  <a:pt x="2316608" y="136267"/>
                  <a:pt x="2318022" y="130586"/>
                  <a:pt x="2320852" y="125449"/>
                </a:cubicBezTo>
                <a:cubicBezTo>
                  <a:pt x="2323682" y="120308"/>
                  <a:pt x="2327386" y="116187"/>
                  <a:pt x="2331970" y="113076"/>
                </a:cubicBezTo>
                <a:cubicBezTo>
                  <a:pt x="2336556" y="109969"/>
                  <a:pt x="2341710" y="107618"/>
                  <a:pt x="2347450" y="106027"/>
                </a:cubicBezTo>
                <a:cubicBezTo>
                  <a:pt x="2351669" y="104908"/>
                  <a:pt x="2358048" y="103835"/>
                  <a:pt x="2366572" y="102795"/>
                </a:cubicBezTo>
                <a:cubicBezTo>
                  <a:pt x="2383945" y="100725"/>
                  <a:pt x="2396737" y="98255"/>
                  <a:pt x="2404945" y="95386"/>
                </a:cubicBezTo>
                <a:cubicBezTo>
                  <a:pt x="2405024" y="92437"/>
                  <a:pt x="2405063" y="90569"/>
                  <a:pt x="2405063" y="89770"/>
                </a:cubicBezTo>
                <a:cubicBezTo>
                  <a:pt x="2405063" y="81004"/>
                  <a:pt x="2403032" y="74826"/>
                  <a:pt x="2398965" y="71241"/>
                </a:cubicBezTo>
                <a:cubicBezTo>
                  <a:pt x="2393468" y="66380"/>
                  <a:pt x="2385299" y="63955"/>
                  <a:pt x="2374460" y="63955"/>
                </a:cubicBezTo>
                <a:cubicBezTo>
                  <a:pt x="2364341" y="63955"/>
                  <a:pt x="2356874" y="65725"/>
                  <a:pt x="2352053" y="69268"/>
                </a:cubicBezTo>
                <a:cubicBezTo>
                  <a:pt x="2347230" y="72814"/>
                  <a:pt x="2343662" y="79092"/>
                  <a:pt x="2341355" y="88096"/>
                </a:cubicBezTo>
                <a:lnTo>
                  <a:pt x="2320316" y="85230"/>
                </a:lnTo>
                <a:cubicBezTo>
                  <a:pt x="2322227" y="76223"/>
                  <a:pt x="2325374" y="68951"/>
                  <a:pt x="2329758" y="63415"/>
                </a:cubicBezTo>
                <a:cubicBezTo>
                  <a:pt x="2334140" y="57874"/>
                  <a:pt x="2340476" y="53608"/>
                  <a:pt x="2348763" y="50619"/>
                </a:cubicBezTo>
                <a:cubicBezTo>
                  <a:pt x="2357051" y="47635"/>
                  <a:pt x="2366654" y="46141"/>
                  <a:pt x="2377570" y="46141"/>
                </a:cubicBezTo>
                <a:cubicBezTo>
                  <a:pt x="2388406" y="46141"/>
                  <a:pt x="2397216" y="47419"/>
                  <a:pt x="2403987" y="49964"/>
                </a:cubicBezTo>
                <a:cubicBezTo>
                  <a:pt x="2410762" y="52513"/>
                  <a:pt x="2415741" y="55721"/>
                  <a:pt x="2418930" y="59587"/>
                </a:cubicBezTo>
                <a:cubicBezTo>
                  <a:pt x="2422117" y="63454"/>
                  <a:pt x="2424346" y="68335"/>
                  <a:pt x="2425623" y="74229"/>
                </a:cubicBezTo>
                <a:cubicBezTo>
                  <a:pt x="2426340" y="77896"/>
                  <a:pt x="2426699" y="84507"/>
                  <a:pt x="2426699" y="94071"/>
                </a:cubicBezTo>
                <a:lnTo>
                  <a:pt x="2426699" y="122757"/>
                </a:lnTo>
                <a:cubicBezTo>
                  <a:pt x="2426699" y="142762"/>
                  <a:pt x="2427156" y="155412"/>
                  <a:pt x="2428074" y="160711"/>
                </a:cubicBezTo>
                <a:cubicBezTo>
                  <a:pt x="2428989" y="166010"/>
                  <a:pt x="2430800" y="171090"/>
                  <a:pt x="2433511" y="175951"/>
                </a:cubicBezTo>
                <a:lnTo>
                  <a:pt x="2411040" y="175951"/>
                </a:lnTo>
                <a:cubicBezTo>
                  <a:pt x="2408807" y="171489"/>
                  <a:pt x="2407371" y="166270"/>
                  <a:pt x="2406737" y="160290"/>
                </a:cubicBezTo>
                <a:close/>
                <a:moveTo>
                  <a:pt x="2404945" y="112241"/>
                </a:moveTo>
                <a:cubicBezTo>
                  <a:pt x="2397133" y="115430"/>
                  <a:pt x="2385419" y="118134"/>
                  <a:pt x="2369802" y="120367"/>
                </a:cubicBezTo>
                <a:cubicBezTo>
                  <a:pt x="2360952" y="121644"/>
                  <a:pt x="2354700" y="123077"/>
                  <a:pt x="2351035" y="124672"/>
                </a:cubicBezTo>
                <a:cubicBezTo>
                  <a:pt x="2347366" y="126267"/>
                  <a:pt x="2344540" y="128599"/>
                  <a:pt x="2342550" y="131663"/>
                </a:cubicBezTo>
                <a:cubicBezTo>
                  <a:pt x="2340555" y="134731"/>
                  <a:pt x="2339562" y="138139"/>
                  <a:pt x="2339562" y="141883"/>
                </a:cubicBezTo>
                <a:cubicBezTo>
                  <a:pt x="2339562" y="147622"/>
                  <a:pt x="2341732" y="152402"/>
                  <a:pt x="2346078" y="156229"/>
                </a:cubicBezTo>
                <a:cubicBezTo>
                  <a:pt x="2350415" y="160053"/>
                  <a:pt x="2356769" y="161964"/>
                  <a:pt x="2365139" y="161964"/>
                </a:cubicBezTo>
                <a:cubicBezTo>
                  <a:pt x="2373424" y="161964"/>
                  <a:pt x="2380796" y="160153"/>
                  <a:pt x="2387254" y="156525"/>
                </a:cubicBezTo>
                <a:cubicBezTo>
                  <a:pt x="2393706" y="152899"/>
                  <a:pt x="2398446" y="147938"/>
                  <a:pt x="2401478" y="141646"/>
                </a:cubicBezTo>
                <a:cubicBezTo>
                  <a:pt x="2403786" y="136783"/>
                  <a:pt x="2404945" y="129611"/>
                  <a:pt x="2404945" y="120129"/>
                </a:cubicBezTo>
                <a:close/>
                <a:moveTo>
                  <a:pt x="2529649" y="49011"/>
                </a:moveTo>
                <a:lnTo>
                  <a:pt x="2629815" y="49011"/>
                </a:lnTo>
                <a:lnTo>
                  <a:pt x="2629815" y="175951"/>
                </a:lnTo>
                <a:lnTo>
                  <a:pt x="2608301" y="175951"/>
                </a:lnTo>
                <a:lnTo>
                  <a:pt x="2608301" y="66820"/>
                </a:lnTo>
                <a:lnTo>
                  <a:pt x="2551163" y="66820"/>
                </a:lnTo>
                <a:lnTo>
                  <a:pt x="2551163" y="175951"/>
                </a:lnTo>
                <a:lnTo>
                  <a:pt x="2529649" y="175951"/>
                </a:lnTo>
                <a:close/>
                <a:moveTo>
                  <a:pt x="2662086" y="49011"/>
                </a:moveTo>
                <a:lnTo>
                  <a:pt x="2683602" y="49011"/>
                </a:lnTo>
                <a:lnTo>
                  <a:pt x="2683602" y="145829"/>
                </a:lnTo>
                <a:lnTo>
                  <a:pt x="2743248" y="49011"/>
                </a:lnTo>
                <a:lnTo>
                  <a:pt x="2766435" y="49011"/>
                </a:lnTo>
                <a:lnTo>
                  <a:pt x="2766435" y="175951"/>
                </a:lnTo>
                <a:lnTo>
                  <a:pt x="2744921" y="175951"/>
                </a:lnTo>
                <a:lnTo>
                  <a:pt x="2744921" y="79725"/>
                </a:lnTo>
                <a:lnTo>
                  <a:pt x="2685273" y="175951"/>
                </a:lnTo>
                <a:lnTo>
                  <a:pt x="2662086" y="175951"/>
                </a:lnTo>
                <a:close/>
                <a:moveTo>
                  <a:pt x="2798708" y="49011"/>
                </a:moveTo>
                <a:lnTo>
                  <a:pt x="2820226" y="49011"/>
                </a:lnTo>
                <a:lnTo>
                  <a:pt x="2820226" y="103871"/>
                </a:lnTo>
                <a:cubicBezTo>
                  <a:pt x="2827076" y="103871"/>
                  <a:pt x="2831880" y="102557"/>
                  <a:pt x="2834629" y="99928"/>
                </a:cubicBezTo>
                <a:cubicBezTo>
                  <a:pt x="2837376" y="97297"/>
                  <a:pt x="2841422" y="89650"/>
                  <a:pt x="2846762" y="76978"/>
                </a:cubicBezTo>
                <a:cubicBezTo>
                  <a:pt x="2850980" y="66935"/>
                  <a:pt x="2854408" y="60325"/>
                  <a:pt x="2857044" y="57136"/>
                </a:cubicBezTo>
                <a:cubicBezTo>
                  <a:pt x="2859671" y="53949"/>
                  <a:pt x="2862699" y="51797"/>
                  <a:pt x="2866126" y="50684"/>
                </a:cubicBezTo>
                <a:cubicBezTo>
                  <a:pt x="2869553" y="49568"/>
                  <a:pt x="2875051" y="49011"/>
                  <a:pt x="2882621" y="49011"/>
                </a:cubicBezTo>
                <a:lnTo>
                  <a:pt x="2886924" y="49011"/>
                </a:lnTo>
                <a:lnTo>
                  <a:pt x="2886924" y="66820"/>
                </a:lnTo>
                <a:lnTo>
                  <a:pt x="2880948" y="66701"/>
                </a:lnTo>
                <a:cubicBezTo>
                  <a:pt x="2875288" y="66701"/>
                  <a:pt x="2871660" y="67536"/>
                  <a:pt x="2870069" y="69210"/>
                </a:cubicBezTo>
                <a:cubicBezTo>
                  <a:pt x="2868395" y="70964"/>
                  <a:pt x="2865850" y="76183"/>
                  <a:pt x="2862422" y="84870"/>
                </a:cubicBezTo>
                <a:cubicBezTo>
                  <a:pt x="2859157" y="93154"/>
                  <a:pt x="2856168" y="98892"/>
                  <a:pt x="2853458" y="102079"/>
                </a:cubicBezTo>
                <a:cubicBezTo>
                  <a:pt x="2850747" y="105268"/>
                  <a:pt x="2846561" y="108176"/>
                  <a:pt x="2840904" y="110809"/>
                </a:cubicBezTo>
                <a:cubicBezTo>
                  <a:pt x="2850150" y="113278"/>
                  <a:pt x="2859232" y="121882"/>
                  <a:pt x="2868157" y="136624"/>
                </a:cubicBezTo>
                <a:lnTo>
                  <a:pt x="2891704" y="175951"/>
                </a:lnTo>
                <a:lnTo>
                  <a:pt x="2868038" y="175951"/>
                </a:lnTo>
                <a:lnTo>
                  <a:pt x="2845088" y="136624"/>
                </a:lnTo>
                <a:cubicBezTo>
                  <a:pt x="2840390" y="128732"/>
                  <a:pt x="2836283" y="123534"/>
                  <a:pt x="2832779" y="121024"/>
                </a:cubicBezTo>
                <a:cubicBezTo>
                  <a:pt x="2829270" y="118513"/>
                  <a:pt x="2825087" y="117259"/>
                  <a:pt x="2820226" y="117259"/>
                </a:cubicBezTo>
                <a:lnTo>
                  <a:pt x="2820226" y="175951"/>
                </a:lnTo>
                <a:lnTo>
                  <a:pt x="2798708" y="175951"/>
                </a:lnTo>
                <a:close/>
                <a:moveTo>
                  <a:pt x="2901104" y="112479"/>
                </a:moveTo>
                <a:cubicBezTo>
                  <a:pt x="2901104" y="88971"/>
                  <a:pt x="2907638" y="71557"/>
                  <a:pt x="2920706" y="60242"/>
                </a:cubicBezTo>
                <a:cubicBezTo>
                  <a:pt x="2931624" y="50843"/>
                  <a:pt x="2944930" y="46141"/>
                  <a:pt x="2960630" y="46141"/>
                </a:cubicBezTo>
                <a:cubicBezTo>
                  <a:pt x="2978080" y="46141"/>
                  <a:pt x="2992349" y="51858"/>
                  <a:pt x="3003424" y="63292"/>
                </a:cubicBezTo>
                <a:cubicBezTo>
                  <a:pt x="3014501" y="74729"/>
                  <a:pt x="3020036" y="90525"/>
                  <a:pt x="3020036" y="110689"/>
                </a:cubicBezTo>
                <a:cubicBezTo>
                  <a:pt x="3020036" y="127023"/>
                  <a:pt x="3017589" y="139871"/>
                  <a:pt x="3012689" y="149235"/>
                </a:cubicBezTo>
                <a:cubicBezTo>
                  <a:pt x="3007790" y="158599"/>
                  <a:pt x="3000655" y="165871"/>
                  <a:pt x="2991291" y="171047"/>
                </a:cubicBezTo>
                <a:cubicBezTo>
                  <a:pt x="2981928" y="176228"/>
                  <a:pt x="2971703" y="178820"/>
                  <a:pt x="2960630" y="178820"/>
                </a:cubicBezTo>
                <a:cubicBezTo>
                  <a:pt x="2942860" y="178820"/>
                  <a:pt x="2928496" y="173120"/>
                  <a:pt x="2917541" y="161727"/>
                </a:cubicBezTo>
                <a:cubicBezTo>
                  <a:pt x="2906580" y="150328"/>
                  <a:pt x="2901104" y="133912"/>
                  <a:pt x="2901104" y="112479"/>
                </a:cubicBezTo>
                <a:close/>
                <a:moveTo>
                  <a:pt x="2923215" y="112479"/>
                </a:moveTo>
                <a:cubicBezTo>
                  <a:pt x="2923215" y="128736"/>
                  <a:pt x="2926761" y="140908"/>
                  <a:pt x="2933857" y="148998"/>
                </a:cubicBezTo>
                <a:cubicBezTo>
                  <a:pt x="2940949" y="157082"/>
                  <a:pt x="2949873" y="161129"/>
                  <a:pt x="2960630" y="161129"/>
                </a:cubicBezTo>
                <a:cubicBezTo>
                  <a:pt x="2971308" y="161129"/>
                  <a:pt x="2980193" y="157064"/>
                  <a:pt x="2987288" y="148935"/>
                </a:cubicBezTo>
                <a:cubicBezTo>
                  <a:pt x="2994376" y="140807"/>
                  <a:pt x="2997922" y="128416"/>
                  <a:pt x="2997922" y="111763"/>
                </a:cubicBezTo>
                <a:cubicBezTo>
                  <a:pt x="2997922" y="96067"/>
                  <a:pt x="2994358" y="84172"/>
                  <a:pt x="2987226" y="76083"/>
                </a:cubicBezTo>
                <a:cubicBezTo>
                  <a:pt x="2980091" y="67997"/>
                  <a:pt x="2971224" y="63955"/>
                  <a:pt x="2960630" y="63955"/>
                </a:cubicBezTo>
                <a:cubicBezTo>
                  <a:pt x="2949873" y="63955"/>
                  <a:pt x="2940949" y="67975"/>
                  <a:pt x="2933857" y="76021"/>
                </a:cubicBezTo>
                <a:cubicBezTo>
                  <a:pt x="2926761" y="84071"/>
                  <a:pt x="2923215" y="96224"/>
                  <a:pt x="2923215" y="112479"/>
                </a:cubicBezTo>
                <a:close/>
                <a:moveTo>
                  <a:pt x="3045377" y="49011"/>
                </a:moveTo>
                <a:lnTo>
                  <a:pt x="3094982" y="49011"/>
                </a:lnTo>
                <a:cubicBezTo>
                  <a:pt x="3107175" y="49011"/>
                  <a:pt x="3116240" y="50023"/>
                  <a:pt x="3122176" y="52056"/>
                </a:cubicBezTo>
                <a:cubicBezTo>
                  <a:pt x="3128112" y="54087"/>
                  <a:pt x="3133214" y="57817"/>
                  <a:pt x="3137476" y="63231"/>
                </a:cubicBezTo>
                <a:cubicBezTo>
                  <a:pt x="3141742" y="68652"/>
                  <a:pt x="3143873" y="75147"/>
                  <a:pt x="3143873" y="82714"/>
                </a:cubicBezTo>
                <a:cubicBezTo>
                  <a:pt x="3143873" y="88773"/>
                  <a:pt x="3142617" y="94054"/>
                  <a:pt x="3140107" y="98557"/>
                </a:cubicBezTo>
                <a:cubicBezTo>
                  <a:pt x="3137599" y="103058"/>
                  <a:pt x="3133830" y="106826"/>
                  <a:pt x="3128811" y="109851"/>
                </a:cubicBezTo>
                <a:cubicBezTo>
                  <a:pt x="3134787" y="111845"/>
                  <a:pt x="3139748" y="115567"/>
                  <a:pt x="3143694" y="121028"/>
                </a:cubicBezTo>
                <a:cubicBezTo>
                  <a:pt x="3147636" y="126486"/>
                  <a:pt x="3149608" y="132959"/>
                  <a:pt x="3149608" y="140450"/>
                </a:cubicBezTo>
                <a:cubicBezTo>
                  <a:pt x="3148813" y="152481"/>
                  <a:pt x="3144510" y="161407"/>
                  <a:pt x="3136702" y="167223"/>
                </a:cubicBezTo>
                <a:cubicBezTo>
                  <a:pt x="3128893" y="173041"/>
                  <a:pt x="3117536" y="175951"/>
                  <a:pt x="3102636" y="175951"/>
                </a:cubicBezTo>
                <a:lnTo>
                  <a:pt x="3045377" y="175951"/>
                </a:lnTo>
                <a:close/>
                <a:moveTo>
                  <a:pt x="3066894" y="102438"/>
                </a:moveTo>
                <a:lnTo>
                  <a:pt x="3089844" y="102438"/>
                </a:lnTo>
                <a:cubicBezTo>
                  <a:pt x="3099006" y="102438"/>
                  <a:pt x="3105303" y="101959"/>
                  <a:pt x="3108731" y="101005"/>
                </a:cubicBezTo>
                <a:cubicBezTo>
                  <a:pt x="3112157" y="100048"/>
                  <a:pt x="3115224" y="98115"/>
                  <a:pt x="3117936" y="95205"/>
                </a:cubicBezTo>
                <a:cubicBezTo>
                  <a:pt x="3120646" y="92301"/>
                  <a:pt x="3122000" y="88812"/>
                  <a:pt x="3122000" y="84751"/>
                </a:cubicBezTo>
                <a:cubicBezTo>
                  <a:pt x="3122000" y="78055"/>
                  <a:pt x="3119628" y="73393"/>
                  <a:pt x="3114886" y="70765"/>
                </a:cubicBezTo>
                <a:cubicBezTo>
                  <a:pt x="3110146" y="68134"/>
                  <a:pt x="3102038" y="66820"/>
                  <a:pt x="3090561" y="66820"/>
                </a:cubicBezTo>
                <a:lnTo>
                  <a:pt x="3066894" y="66820"/>
                </a:lnTo>
                <a:close/>
                <a:moveTo>
                  <a:pt x="3066894" y="158260"/>
                </a:moveTo>
                <a:lnTo>
                  <a:pt x="3095223" y="158260"/>
                </a:lnTo>
                <a:cubicBezTo>
                  <a:pt x="3107416" y="158260"/>
                  <a:pt x="3115783" y="156845"/>
                  <a:pt x="3120326" y="154015"/>
                </a:cubicBezTo>
                <a:cubicBezTo>
                  <a:pt x="3124869" y="151190"/>
                  <a:pt x="3127256" y="146308"/>
                  <a:pt x="3127498" y="139375"/>
                </a:cubicBezTo>
                <a:cubicBezTo>
                  <a:pt x="3127498" y="135310"/>
                  <a:pt x="3126183" y="131544"/>
                  <a:pt x="3123552" y="128077"/>
                </a:cubicBezTo>
                <a:cubicBezTo>
                  <a:pt x="3120920" y="124611"/>
                  <a:pt x="3117492" y="122418"/>
                  <a:pt x="3113270" y="121501"/>
                </a:cubicBezTo>
                <a:cubicBezTo>
                  <a:pt x="3109051" y="120589"/>
                  <a:pt x="3102275" y="120129"/>
                  <a:pt x="3092951" y="120129"/>
                </a:cubicBezTo>
                <a:lnTo>
                  <a:pt x="3066894" y="120129"/>
                </a:lnTo>
                <a:close/>
                <a:moveTo>
                  <a:pt x="3169455" y="224838"/>
                </a:moveTo>
                <a:lnTo>
                  <a:pt x="3167065" y="204635"/>
                </a:lnTo>
                <a:cubicBezTo>
                  <a:pt x="3171766" y="205913"/>
                  <a:pt x="3175871" y="206554"/>
                  <a:pt x="3179373" y="206554"/>
                </a:cubicBezTo>
                <a:cubicBezTo>
                  <a:pt x="3184157" y="206554"/>
                  <a:pt x="3187984" y="205755"/>
                  <a:pt x="3190850" y="204164"/>
                </a:cubicBezTo>
                <a:cubicBezTo>
                  <a:pt x="3193719" y="202565"/>
                  <a:pt x="3196070" y="200334"/>
                  <a:pt x="3197903" y="197467"/>
                </a:cubicBezTo>
                <a:cubicBezTo>
                  <a:pt x="3199256" y="195314"/>
                  <a:pt x="3201448" y="189975"/>
                  <a:pt x="3204476" y="181447"/>
                </a:cubicBezTo>
                <a:cubicBezTo>
                  <a:pt x="3204872" y="180252"/>
                  <a:pt x="3205512" y="178498"/>
                  <a:pt x="3206391" y="176191"/>
                </a:cubicBezTo>
                <a:lnTo>
                  <a:pt x="3158219" y="49011"/>
                </a:lnTo>
                <a:lnTo>
                  <a:pt x="3181407" y="49011"/>
                </a:lnTo>
                <a:lnTo>
                  <a:pt x="3207824" y="122519"/>
                </a:lnTo>
                <a:cubicBezTo>
                  <a:pt x="3211251" y="131842"/>
                  <a:pt x="3214319" y="141646"/>
                  <a:pt x="3217029" y="151928"/>
                </a:cubicBezTo>
                <a:cubicBezTo>
                  <a:pt x="3219499" y="142046"/>
                  <a:pt x="3222446" y="132401"/>
                  <a:pt x="3225874" y="122998"/>
                </a:cubicBezTo>
                <a:lnTo>
                  <a:pt x="3253008" y="49011"/>
                </a:lnTo>
                <a:lnTo>
                  <a:pt x="3274522" y="49011"/>
                </a:lnTo>
                <a:lnTo>
                  <a:pt x="3226234" y="178103"/>
                </a:lnTo>
                <a:cubicBezTo>
                  <a:pt x="3221051" y="192045"/>
                  <a:pt x="3217029" y="201647"/>
                  <a:pt x="3214160" y="206909"/>
                </a:cubicBezTo>
                <a:cubicBezTo>
                  <a:pt x="3210337" y="214002"/>
                  <a:pt x="3205952" y="219201"/>
                  <a:pt x="3201013" y="222509"/>
                </a:cubicBezTo>
                <a:cubicBezTo>
                  <a:pt x="3196070" y="225817"/>
                  <a:pt x="3190173" y="227469"/>
                  <a:pt x="3183319" y="227469"/>
                </a:cubicBezTo>
                <a:cubicBezTo>
                  <a:pt x="3179175" y="227469"/>
                  <a:pt x="3174556" y="226591"/>
                  <a:pt x="3169455" y="224838"/>
                </a:cubicBezTo>
                <a:close/>
                <a:moveTo>
                  <a:pt x="3289864" y="49011"/>
                </a:moveTo>
                <a:lnTo>
                  <a:pt x="3311381" y="49011"/>
                </a:lnTo>
                <a:lnTo>
                  <a:pt x="3311381" y="102079"/>
                </a:lnTo>
                <a:lnTo>
                  <a:pt x="3337439" y="102079"/>
                </a:lnTo>
                <a:cubicBezTo>
                  <a:pt x="3339350" y="83909"/>
                  <a:pt x="3345027" y="70049"/>
                  <a:pt x="3354473" y="60484"/>
                </a:cubicBezTo>
                <a:cubicBezTo>
                  <a:pt x="3363913" y="50922"/>
                  <a:pt x="3376167" y="46141"/>
                  <a:pt x="3391226" y="46141"/>
                </a:cubicBezTo>
                <a:cubicBezTo>
                  <a:pt x="3404057" y="46141"/>
                  <a:pt x="3414176" y="48733"/>
                  <a:pt x="3421592" y="53910"/>
                </a:cubicBezTo>
                <a:cubicBezTo>
                  <a:pt x="3429001" y="59087"/>
                  <a:pt x="3435113" y="66219"/>
                  <a:pt x="3439938" y="75304"/>
                </a:cubicBezTo>
                <a:cubicBezTo>
                  <a:pt x="3444758" y="84391"/>
                  <a:pt x="3447169" y="96624"/>
                  <a:pt x="3447169" y="112004"/>
                </a:cubicBezTo>
                <a:cubicBezTo>
                  <a:pt x="3447169" y="133912"/>
                  <a:pt x="3442187" y="150530"/>
                  <a:pt x="3432226" y="161845"/>
                </a:cubicBezTo>
                <a:cubicBezTo>
                  <a:pt x="3422265" y="173160"/>
                  <a:pt x="3408758" y="178820"/>
                  <a:pt x="3391705" y="178820"/>
                </a:cubicBezTo>
                <a:cubicBezTo>
                  <a:pt x="3375850" y="178820"/>
                  <a:pt x="3363139" y="173559"/>
                  <a:pt x="3353573" y="163040"/>
                </a:cubicBezTo>
                <a:cubicBezTo>
                  <a:pt x="3344012" y="152524"/>
                  <a:pt x="3338634" y="138100"/>
                  <a:pt x="3337439" y="119769"/>
                </a:cubicBezTo>
                <a:lnTo>
                  <a:pt x="3311381" y="119769"/>
                </a:lnTo>
                <a:lnTo>
                  <a:pt x="3311381" y="175951"/>
                </a:lnTo>
                <a:lnTo>
                  <a:pt x="3289864" y="175951"/>
                </a:lnTo>
                <a:close/>
                <a:moveTo>
                  <a:pt x="3392421" y="64429"/>
                </a:moveTo>
                <a:cubicBezTo>
                  <a:pt x="3381902" y="64429"/>
                  <a:pt x="3373715" y="68476"/>
                  <a:pt x="3367858" y="76562"/>
                </a:cubicBezTo>
                <a:cubicBezTo>
                  <a:pt x="3362000" y="84650"/>
                  <a:pt x="3359071" y="95984"/>
                  <a:pt x="3359071" y="110567"/>
                </a:cubicBezTo>
                <a:cubicBezTo>
                  <a:pt x="3359071" y="128020"/>
                  <a:pt x="3362022" y="140807"/>
                  <a:pt x="3367920" y="148935"/>
                </a:cubicBezTo>
                <a:cubicBezTo>
                  <a:pt x="3373813" y="157064"/>
                  <a:pt x="3381704" y="161129"/>
                  <a:pt x="3391587" y="161129"/>
                </a:cubicBezTo>
                <a:cubicBezTo>
                  <a:pt x="3401388" y="161129"/>
                  <a:pt x="3409417" y="157359"/>
                  <a:pt x="3415674" y="149832"/>
                </a:cubicBezTo>
                <a:cubicBezTo>
                  <a:pt x="3421927" y="142305"/>
                  <a:pt x="3425051" y="130172"/>
                  <a:pt x="3425051" y="113436"/>
                </a:cubicBezTo>
                <a:cubicBezTo>
                  <a:pt x="3425051" y="97103"/>
                  <a:pt x="3422341" y="84852"/>
                  <a:pt x="3416927" y="76680"/>
                </a:cubicBezTo>
                <a:cubicBezTo>
                  <a:pt x="3411508" y="68511"/>
                  <a:pt x="3403341" y="64429"/>
                  <a:pt x="3392421" y="64429"/>
                </a:cubicBezTo>
                <a:close/>
                <a:moveTo>
                  <a:pt x="3542325" y="49011"/>
                </a:moveTo>
                <a:lnTo>
                  <a:pt x="3575791" y="49011"/>
                </a:lnTo>
                <a:lnTo>
                  <a:pt x="3609142" y="150609"/>
                </a:lnTo>
                <a:lnTo>
                  <a:pt x="3646196" y="49011"/>
                </a:lnTo>
                <a:lnTo>
                  <a:pt x="3677153" y="49011"/>
                </a:lnTo>
                <a:lnTo>
                  <a:pt x="3677153" y="175951"/>
                </a:lnTo>
                <a:lnTo>
                  <a:pt x="3655639" y="175951"/>
                </a:lnTo>
                <a:lnTo>
                  <a:pt x="3655639" y="73754"/>
                </a:lnTo>
                <a:lnTo>
                  <a:pt x="3618109" y="175951"/>
                </a:lnTo>
                <a:lnTo>
                  <a:pt x="3598863" y="175951"/>
                </a:lnTo>
                <a:lnTo>
                  <a:pt x="3563360" y="68854"/>
                </a:lnTo>
                <a:lnTo>
                  <a:pt x="3563360" y="175951"/>
                </a:lnTo>
                <a:lnTo>
                  <a:pt x="3542325" y="175951"/>
                </a:lnTo>
                <a:close/>
                <a:moveTo>
                  <a:pt x="3702014" y="112479"/>
                </a:moveTo>
                <a:cubicBezTo>
                  <a:pt x="3702014" y="88971"/>
                  <a:pt x="3708548" y="71557"/>
                  <a:pt x="3721616" y="60242"/>
                </a:cubicBezTo>
                <a:cubicBezTo>
                  <a:pt x="3732534" y="50843"/>
                  <a:pt x="3745844" y="46141"/>
                  <a:pt x="3761540" y="46141"/>
                </a:cubicBezTo>
                <a:cubicBezTo>
                  <a:pt x="3778992" y="46141"/>
                  <a:pt x="3793260" y="51858"/>
                  <a:pt x="3804337" y="63292"/>
                </a:cubicBezTo>
                <a:cubicBezTo>
                  <a:pt x="3815411" y="74729"/>
                  <a:pt x="3820947" y="90525"/>
                  <a:pt x="3820947" y="110689"/>
                </a:cubicBezTo>
                <a:cubicBezTo>
                  <a:pt x="3820947" y="127023"/>
                  <a:pt x="3818500" y="139871"/>
                  <a:pt x="3813600" y="149235"/>
                </a:cubicBezTo>
                <a:cubicBezTo>
                  <a:pt x="3808700" y="158599"/>
                  <a:pt x="3801568" y="165871"/>
                  <a:pt x="3792204" y="171047"/>
                </a:cubicBezTo>
                <a:cubicBezTo>
                  <a:pt x="3782841" y="176228"/>
                  <a:pt x="3772617" y="178820"/>
                  <a:pt x="3761540" y="178820"/>
                </a:cubicBezTo>
                <a:cubicBezTo>
                  <a:pt x="3743774" y="178820"/>
                  <a:pt x="3729410" y="173120"/>
                  <a:pt x="3718452" y="161727"/>
                </a:cubicBezTo>
                <a:cubicBezTo>
                  <a:pt x="3707493" y="150328"/>
                  <a:pt x="3702014" y="133912"/>
                  <a:pt x="3702014" y="112479"/>
                </a:cubicBezTo>
                <a:close/>
                <a:moveTo>
                  <a:pt x="3724124" y="112479"/>
                </a:moveTo>
                <a:cubicBezTo>
                  <a:pt x="3724124" y="128736"/>
                  <a:pt x="3727674" y="140908"/>
                  <a:pt x="3734767" y="148998"/>
                </a:cubicBezTo>
                <a:cubicBezTo>
                  <a:pt x="3741859" y="157082"/>
                  <a:pt x="3750783" y="161129"/>
                  <a:pt x="3761540" y="161129"/>
                </a:cubicBezTo>
                <a:cubicBezTo>
                  <a:pt x="3772217" y="161129"/>
                  <a:pt x="3781106" y="157064"/>
                  <a:pt x="3788197" y="148935"/>
                </a:cubicBezTo>
                <a:cubicBezTo>
                  <a:pt x="3795286" y="140807"/>
                  <a:pt x="3798836" y="128416"/>
                  <a:pt x="3798836" y="111763"/>
                </a:cubicBezTo>
                <a:cubicBezTo>
                  <a:pt x="3798836" y="96067"/>
                  <a:pt x="3795269" y="84172"/>
                  <a:pt x="3788136" y="76083"/>
                </a:cubicBezTo>
                <a:cubicBezTo>
                  <a:pt x="3781005" y="67997"/>
                  <a:pt x="3772138" y="63955"/>
                  <a:pt x="3761540" y="63955"/>
                </a:cubicBezTo>
                <a:cubicBezTo>
                  <a:pt x="3750783" y="63955"/>
                  <a:pt x="3741859" y="67975"/>
                  <a:pt x="3734767" y="76021"/>
                </a:cubicBezTo>
                <a:cubicBezTo>
                  <a:pt x="3727674" y="84071"/>
                  <a:pt x="3724124" y="96224"/>
                  <a:pt x="3724124" y="112479"/>
                </a:cubicBezTo>
                <a:close/>
                <a:moveTo>
                  <a:pt x="3846889" y="49011"/>
                </a:moveTo>
                <a:lnTo>
                  <a:pt x="3868403" y="49011"/>
                </a:lnTo>
                <a:lnTo>
                  <a:pt x="3868403" y="158260"/>
                </a:lnTo>
                <a:lnTo>
                  <a:pt x="3917410" y="158260"/>
                </a:lnTo>
                <a:lnTo>
                  <a:pt x="3917410" y="49011"/>
                </a:lnTo>
                <a:lnTo>
                  <a:pt x="3938926" y="49011"/>
                </a:lnTo>
                <a:lnTo>
                  <a:pt x="3938926" y="158260"/>
                </a:lnTo>
                <a:lnTo>
                  <a:pt x="3988056" y="158260"/>
                </a:lnTo>
                <a:lnTo>
                  <a:pt x="3988056" y="49011"/>
                </a:lnTo>
                <a:lnTo>
                  <a:pt x="4009450" y="49011"/>
                </a:lnTo>
                <a:lnTo>
                  <a:pt x="4009450" y="158260"/>
                </a:lnTo>
                <a:lnTo>
                  <a:pt x="4023671" y="158260"/>
                </a:lnTo>
                <a:lnTo>
                  <a:pt x="4023671" y="211929"/>
                </a:lnTo>
                <a:lnTo>
                  <a:pt x="4005865" y="211929"/>
                </a:lnTo>
                <a:lnTo>
                  <a:pt x="4005865" y="175951"/>
                </a:lnTo>
                <a:lnTo>
                  <a:pt x="3846889" y="175951"/>
                </a:lnTo>
                <a:close/>
                <a:moveTo>
                  <a:pt x="4046472" y="49011"/>
                </a:moveTo>
                <a:lnTo>
                  <a:pt x="4067990" y="49011"/>
                </a:lnTo>
                <a:lnTo>
                  <a:pt x="4067990" y="101841"/>
                </a:lnTo>
                <a:lnTo>
                  <a:pt x="4127635" y="101841"/>
                </a:lnTo>
                <a:lnTo>
                  <a:pt x="4127635" y="49011"/>
                </a:lnTo>
                <a:lnTo>
                  <a:pt x="4149152" y="49011"/>
                </a:lnTo>
                <a:lnTo>
                  <a:pt x="4149152" y="175951"/>
                </a:lnTo>
                <a:lnTo>
                  <a:pt x="4127635" y="175951"/>
                </a:lnTo>
                <a:lnTo>
                  <a:pt x="4127635" y="119650"/>
                </a:lnTo>
                <a:lnTo>
                  <a:pt x="4067990" y="119650"/>
                </a:lnTo>
                <a:lnTo>
                  <a:pt x="4067990" y="175951"/>
                </a:lnTo>
                <a:lnTo>
                  <a:pt x="4046472" y="175951"/>
                </a:lnTo>
                <a:close/>
                <a:moveTo>
                  <a:pt x="4173535" y="112479"/>
                </a:moveTo>
                <a:cubicBezTo>
                  <a:pt x="4173535" y="88971"/>
                  <a:pt x="4180069" y="71557"/>
                  <a:pt x="4193137" y="60242"/>
                </a:cubicBezTo>
                <a:cubicBezTo>
                  <a:pt x="4204055" y="50843"/>
                  <a:pt x="4217365" y="46141"/>
                  <a:pt x="4233060" y="46141"/>
                </a:cubicBezTo>
                <a:cubicBezTo>
                  <a:pt x="4250513" y="46141"/>
                  <a:pt x="4264780" y="51858"/>
                  <a:pt x="4275857" y="63292"/>
                </a:cubicBezTo>
                <a:cubicBezTo>
                  <a:pt x="4286932" y="74729"/>
                  <a:pt x="4292467" y="90525"/>
                  <a:pt x="4292467" y="110689"/>
                </a:cubicBezTo>
                <a:cubicBezTo>
                  <a:pt x="4292467" y="127023"/>
                  <a:pt x="4290020" y="139871"/>
                  <a:pt x="4285120" y="149235"/>
                </a:cubicBezTo>
                <a:cubicBezTo>
                  <a:pt x="4280221" y="158599"/>
                  <a:pt x="4273090" y="165871"/>
                  <a:pt x="4263726" y="171047"/>
                </a:cubicBezTo>
                <a:cubicBezTo>
                  <a:pt x="4254362" y="176228"/>
                  <a:pt x="4244138" y="178820"/>
                  <a:pt x="4233060" y="178820"/>
                </a:cubicBezTo>
                <a:cubicBezTo>
                  <a:pt x="4215294" y="178820"/>
                  <a:pt x="4200927" y="173120"/>
                  <a:pt x="4189972" y="161727"/>
                </a:cubicBezTo>
                <a:cubicBezTo>
                  <a:pt x="4179015" y="150328"/>
                  <a:pt x="4173535" y="133912"/>
                  <a:pt x="4173535" y="112479"/>
                </a:cubicBezTo>
                <a:close/>
                <a:moveTo>
                  <a:pt x="4195646" y="112479"/>
                </a:moveTo>
                <a:cubicBezTo>
                  <a:pt x="4195646" y="128736"/>
                  <a:pt x="4199196" y="140908"/>
                  <a:pt x="4206288" y="148998"/>
                </a:cubicBezTo>
                <a:cubicBezTo>
                  <a:pt x="4213379" y="157082"/>
                  <a:pt x="4222304" y="161129"/>
                  <a:pt x="4233060" y="161129"/>
                </a:cubicBezTo>
                <a:cubicBezTo>
                  <a:pt x="4243739" y="161129"/>
                  <a:pt x="4252626" y="157064"/>
                  <a:pt x="4259719" y="148935"/>
                </a:cubicBezTo>
                <a:cubicBezTo>
                  <a:pt x="4266807" y="140807"/>
                  <a:pt x="4270357" y="128416"/>
                  <a:pt x="4270357" y="111763"/>
                </a:cubicBezTo>
                <a:cubicBezTo>
                  <a:pt x="4270357" y="96067"/>
                  <a:pt x="4266789" y="84172"/>
                  <a:pt x="4259657" y="76083"/>
                </a:cubicBezTo>
                <a:cubicBezTo>
                  <a:pt x="4252526" y="67997"/>
                  <a:pt x="4243659" y="63955"/>
                  <a:pt x="4233060" y="63955"/>
                </a:cubicBezTo>
                <a:cubicBezTo>
                  <a:pt x="4222304" y="63955"/>
                  <a:pt x="4213379" y="67975"/>
                  <a:pt x="4206288" y="76021"/>
                </a:cubicBezTo>
                <a:cubicBezTo>
                  <a:pt x="4199196" y="84071"/>
                  <a:pt x="4195646" y="96224"/>
                  <a:pt x="4195646" y="112479"/>
                </a:cubicBezTo>
                <a:close/>
                <a:moveTo>
                  <a:pt x="4400525" y="129452"/>
                </a:moveTo>
                <a:lnTo>
                  <a:pt x="4421682" y="132203"/>
                </a:lnTo>
                <a:cubicBezTo>
                  <a:pt x="4419375" y="146786"/>
                  <a:pt x="4413456" y="158202"/>
                  <a:pt x="4403935" y="166446"/>
                </a:cubicBezTo>
                <a:cubicBezTo>
                  <a:pt x="4394409" y="174694"/>
                  <a:pt x="4382716" y="178820"/>
                  <a:pt x="4368849" y="178820"/>
                </a:cubicBezTo>
                <a:cubicBezTo>
                  <a:pt x="4351479" y="178820"/>
                  <a:pt x="4337514" y="173139"/>
                  <a:pt x="4326956" y="161784"/>
                </a:cubicBezTo>
                <a:cubicBezTo>
                  <a:pt x="4316397" y="150430"/>
                  <a:pt x="4311116" y="134154"/>
                  <a:pt x="4311116" y="112957"/>
                </a:cubicBezTo>
                <a:cubicBezTo>
                  <a:pt x="4311116" y="99252"/>
                  <a:pt x="4313388" y="87260"/>
                  <a:pt x="4317931" y="76978"/>
                </a:cubicBezTo>
                <a:cubicBezTo>
                  <a:pt x="4322474" y="66698"/>
                  <a:pt x="4329386" y="58986"/>
                  <a:pt x="4338670" y="53849"/>
                </a:cubicBezTo>
                <a:cubicBezTo>
                  <a:pt x="4347955" y="48708"/>
                  <a:pt x="4358057" y="46141"/>
                  <a:pt x="4368968" y="46141"/>
                </a:cubicBezTo>
                <a:cubicBezTo>
                  <a:pt x="4382756" y="46141"/>
                  <a:pt x="4394030" y="49626"/>
                  <a:pt x="4402797" y="56600"/>
                </a:cubicBezTo>
                <a:cubicBezTo>
                  <a:pt x="4411563" y="63576"/>
                  <a:pt x="4417179" y="73476"/>
                  <a:pt x="4419653" y="86303"/>
                </a:cubicBezTo>
                <a:lnTo>
                  <a:pt x="4398732" y="89532"/>
                </a:lnTo>
                <a:cubicBezTo>
                  <a:pt x="4396742" y="81004"/>
                  <a:pt x="4393218" y="74588"/>
                  <a:pt x="4388156" y="70287"/>
                </a:cubicBezTo>
                <a:cubicBezTo>
                  <a:pt x="4383095" y="65984"/>
                  <a:pt x="4376978" y="63831"/>
                  <a:pt x="4369807" y="63831"/>
                </a:cubicBezTo>
                <a:cubicBezTo>
                  <a:pt x="4358967" y="63831"/>
                  <a:pt x="4350168" y="67720"/>
                  <a:pt x="4343393" y="75489"/>
                </a:cubicBezTo>
                <a:cubicBezTo>
                  <a:pt x="4336622" y="83253"/>
                  <a:pt x="4333231" y="95548"/>
                  <a:pt x="4333231" y="112359"/>
                </a:cubicBezTo>
                <a:cubicBezTo>
                  <a:pt x="4333231" y="129413"/>
                  <a:pt x="4336499" y="141800"/>
                  <a:pt x="4343037" y="149534"/>
                </a:cubicBezTo>
                <a:cubicBezTo>
                  <a:pt x="4349572" y="157263"/>
                  <a:pt x="4358092" y="161129"/>
                  <a:pt x="4368611" y="161129"/>
                </a:cubicBezTo>
                <a:cubicBezTo>
                  <a:pt x="4377057" y="161129"/>
                  <a:pt x="4384113" y="158536"/>
                  <a:pt x="4389772" y="153360"/>
                </a:cubicBezTo>
                <a:cubicBezTo>
                  <a:pt x="4395428" y="148184"/>
                  <a:pt x="4399010" y="140213"/>
                  <a:pt x="4400525" y="129452"/>
                </a:cubicBezTo>
                <a:close/>
                <a:moveTo>
                  <a:pt x="4428495" y="49011"/>
                </a:moveTo>
                <a:lnTo>
                  <a:pt x="4531648" y="49011"/>
                </a:lnTo>
                <a:lnTo>
                  <a:pt x="4531648" y="66820"/>
                </a:lnTo>
                <a:lnTo>
                  <a:pt x="4490770" y="66820"/>
                </a:lnTo>
                <a:lnTo>
                  <a:pt x="4490770" y="175951"/>
                </a:lnTo>
                <a:lnTo>
                  <a:pt x="4469376" y="175951"/>
                </a:lnTo>
                <a:lnTo>
                  <a:pt x="4469376" y="66820"/>
                </a:lnTo>
                <a:lnTo>
                  <a:pt x="4428495" y="66820"/>
                </a:lnTo>
                <a:close/>
                <a:moveTo>
                  <a:pt x="4551851" y="49011"/>
                </a:moveTo>
                <a:lnTo>
                  <a:pt x="4573365" y="49011"/>
                </a:lnTo>
                <a:lnTo>
                  <a:pt x="4573365" y="98615"/>
                </a:lnTo>
                <a:lnTo>
                  <a:pt x="4600617" y="98615"/>
                </a:lnTo>
                <a:cubicBezTo>
                  <a:pt x="4618386" y="98615"/>
                  <a:pt x="4632074" y="102060"/>
                  <a:pt x="4641679" y="108955"/>
                </a:cubicBezTo>
                <a:cubicBezTo>
                  <a:pt x="4651281" y="115844"/>
                  <a:pt x="4656082" y="125349"/>
                  <a:pt x="4656082" y="137462"/>
                </a:cubicBezTo>
                <a:cubicBezTo>
                  <a:pt x="4656082" y="148058"/>
                  <a:pt x="4652076" y="157126"/>
                  <a:pt x="4644069" y="164657"/>
                </a:cubicBezTo>
                <a:cubicBezTo>
                  <a:pt x="4636063" y="172184"/>
                  <a:pt x="4623250" y="175951"/>
                  <a:pt x="4605635" y="175951"/>
                </a:cubicBezTo>
                <a:lnTo>
                  <a:pt x="4551851" y="175951"/>
                </a:lnTo>
                <a:close/>
                <a:moveTo>
                  <a:pt x="4573365" y="158260"/>
                </a:moveTo>
                <a:lnTo>
                  <a:pt x="4595955" y="158260"/>
                </a:lnTo>
                <a:cubicBezTo>
                  <a:pt x="4609585" y="158260"/>
                  <a:pt x="4619308" y="156586"/>
                  <a:pt x="4625126" y="153242"/>
                </a:cubicBezTo>
                <a:cubicBezTo>
                  <a:pt x="4630944" y="149893"/>
                  <a:pt x="4633848" y="144673"/>
                  <a:pt x="4633848" y="137582"/>
                </a:cubicBezTo>
                <a:cubicBezTo>
                  <a:pt x="4633848" y="132084"/>
                  <a:pt x="4631696" y="127184"/>
                  <a:pt x="4627395" y="122879"/>
                </a:cubicBezTo>
                <a:cubicBezTo>
                  <a:pt x="4623088" y="118577"/>
                  <a:pt x="4613567" y="116425"/>
                  <a:pt x="4598825" y="116425"/>
                </a:cubicBezTo>
                <a:lnTo>
                  <a:pt x="4573365" y="1164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573880" y="2824294"/>
            <a:ext cx="66584" cy="21543"/>
          </a:xfrm>
          <a:custGeom>
            <a:avLst/>
            <a:gdLst/>
            <a:ahLst/>
            <a:cxnLst/>
            <a:rect l="l" t="t" r="r" b="b"/>
            <a:pathLst>
              <a:path w="66584" h="21543">
                <a:moveTo>
                  <a:pt x="0" y="21543"/>
                </a:moveTo>
                <a:lnTo>
                  <a:pt x="0" y="0"/>
                </a:lnTo>
                <a:lnTo>
                  <a:pt x="66585" y="0"/>
                </a:lnTo>
                <a:lnTo>
                  <a:pt x="66585" y="2154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730818" y="2722519"/>
            <a:ext cx="879560" cy="179057"/>
          </a:xfrm>
          <a:custGeom>
            <a:avLst/>
            <a:gdLst/>
            <a:ahLst/>
            <a:cxnLst/>
            <a:rect l="l" t="t" r="r" b="b"/>
            <a:pathLst>
              <a:path w="879560" h="179057">
                <a:moveTo>
                  <a:pt x="0" y="49011"/>
                </a:moveTo>
                <a:lnTo>
                  <a:pt x="21514" y="49011"/>
                </a:lnTo>
                <a:lnTo>
                  <a:pt x="21514" y="103871"/>
                </a:lnTo>
                <a:cubicBezTo>
                  <a:pt x="28365" y="103871"/>
                  <a:pt x="33167" y="102557"/>
                  <a:pt x="35918" y="99928"/>
                </a:cubicBezTo>
                <a:cubicBezTo>
                  <a:pt x="38665" y="97297"/>
                  <a:pt x="42711" y="89650"/>
                  <a:pt x="48049" y="76978"/>
                </a:cubicBezTo>
                <a:cubicBezTo>
                  <a:pt x="52269" y="66935"/>
                  <a:pt x="55696" y="60325"/>
                  <a:pt x="58331" y="57136"/>
                </a:cubicBezTo>
                <a:cubicBezTo>
                  <a:pt x="60958" y="53949"/>
                  <a:pt x="63986" y="51797"/>
                  <a:pt x="67414" y="50684"/>
                </a:cubicBezTo>
                <a:cubicBezTo>
                  <a:pt x="70842" y="49568"/>
                  <a:pt x="76338" y="49011"/>
                  <a:pt x="83909" y="49011"/>
                </a:cubicBezTo>
                <a:lnTo>
                  <a:pt x="88211" y="49011"/>
                </a:lnTo>
                <a:lnTo>
                  <a:pt x="88211" y="66820"/>
                </a:lnTo>
                <a:lnTo>
                  <a:pt x="82235" y="66701"/>
                </a:lnTo>
                <a:cubicBezTo>
                  <a:pt x="76575" y="66701"/>
                  <a:pt x="72947" y="67536"/>
                  <a:pt x="71356" y="69210"/>
                </a:cubicBezTo>
                <a:cubicBezTo>
                  <a:pt x="69682" y="70964"/>
                  <a:pt x="67137" y="76183"/>
                  <a:pt x="63709" y="84870"/>
                </a:cubicBezTo>
                <a:cubicBezTo>
                  <a:pt x="60444" y="93154"/>
                  <a:pt x="57456" y="98892"/>
                  <a:pt x="54746" y="102079"/>
                </a:cubicBezTo>
                <a:cubicBezTo>
                  <a:pt x="52034" y="105268"/>
                  <a:pt x="47848" y="108176"/>
                  <a:pt x="42191" y="110809"/>
                </a:cubicBezTo>
                <a:cubicBezTo>
                  <a:pt x="51437" y="113278"/>
                  <a:pt x="60520" y="121882"/>
                  <a:pt x="69444" y="136624"/>
                </a:cubicBezTo>
                <a:lnTo>
                  <a:pt x="92991" y="175951"/>
                </a:lnTo>
                <a:lnTo>
                  <a:pt x="69325" y="175951"/>
                </a:lnTo>
                <a:lnTo>
                  <a:pt x="46375" y="136624"/>
                </a:lnTo>
                <a:cubicBezTo>
                  <a:pt x="41677" y="128732"/>
                  <a:pt x="37570" y="123534"/>
                  <a:pt x="34067" y="121024"/>
                </a:cubicBezTo>
                <a:cubicBezTo>
                  <a:pt x="30557" y="118513"/>
                  <a:pt x="26374" y="117259"/>
                  <a:pt x="21514" y="117259"/>
                </a:cubicBezTo>
                <a:lnTo>
                  <a:pt x="21514" y="175951"/>
                </a:lnTo>
                <a:lnTo>
                  <a:pt x="0" y="175951"/>
                </a:lnTo>
                <a:close/>
                <a:moveTo>
                  <a:pt x="282327" y="155271"/>
                </a:moveTo>
                <a:lnTo>
                  <a:pt x="282327" y="175951"/>
                </a:lnTo>
                <a:lnTo>
                  <a:pt x="166500" y="175951"/>
                </a:lnTo>
                <a:cubicBezTo>
                  <a:pt x="166342" y="170773"/>
                  <a:pt x="167181" y="165791"/>
                  <a:pt x="169010" y="161006"/>
                </a:cubicBezTo>
                <a:cubicBezTo>
                  <a:pt x="171957" y="153119"/>
                  <a:pt x="176681" y="145354"/>
                  <a:pt x="183179" y="137700"/>
                </a:cubicBezTo>
                <a:cubicBezTo>
                  <a:pt x="189673" y="130050"/>
                  <a:pt x="199054" y="121209"/>
                  <a:pt x="211328" y="111164"/>
                </a:cubicBezTo>
                <a:cubicBezTo>
                  <a:pt x="230371" y="95548"/>
                  <a:pt x="243242" y="83175"/>
                  <a:pt x="249937" y="74049"/>
                </a:cubicBezTo>
                <a:cubicBezTo>
                  <a:pt x="256630" y="64922"/>
                  <a:pt x="259974" y="56300"/>
                  <a:pt x="259974" y="48172"/>
                </a:cubicBezTo>
                <a:cubicBezTo>
                  <a:pt x="259974" y="39647"/>
                  <a:pt x="256924" y="32455"/>
                  <a:pt x="250830" y="26598"/>
                </a:cubicBezTo>
                <a:cubicBezTo>
                  <a:pt x="244735" y="20740"/>
                  <a:pt x="236786" y="17809"/>
                  <a:pt x="226984" y="17809"/>
                </a:cubicBezTo>
                <a:cubicBezTo>
                  <a:pt x="216623" y="17809"/>
                  <a:pt x="208339" y="20917"/>
                  <a:pt x="202125" y="27133"/>
                </a:cubicBezTo>
                <a:cubicBezTo>
                  <a:pt x="195908" y="33350"/>
                  <a:pt x="192763" y="41954"/>
                  <a:pt x="192679" y="52953"/>
                </a:cubicBezTo>
                <a:lnTo>
                  <a:pt x="170568" y="50684"/>
                </a:lnTo>
                <a:cubicBezTo>
                  <a:pt x="172083" y="34186"/>
                  <a:pt x="177779" y="21614"/>
                  <a:pt x="187661" y="12968"/>
                </a:cubicBezTo>
                <a:cubicBezTo>
                  <a:pt x="197543" y="4320"/>
                  <a:pt x="210806" y="0"/>
                  <a:pt x="227463" y="0"/>
                </a:cubicBezTo>
                <a:cubicBezTo>
                  <a:pt x="244278" y="0"/>
                  <a:pt x="257584" y="4662"/>
                  <a:pt x="267387" y="13986"/>
                </a:cubicBezTo>
                <a:cubicBezTo>
                  <a:pt x="277190" y="23311"/>
                  <a:pt x="282090" y="34866"/>
                  <a:pt x="282090" y="48651"/>
                </a:cubicBezTo>
                <a:cubicBezTo>
                  <a:pt x="282090" y="55664"/>
                  <a:pt x="280653" y="62554"/>
                  <a:pt x="277787" y="69325"/>
                </a:cubicBezTo>
                <a:cubicBezTo>
                  <a:pt x="274918" y="76101"/>
                  <a:pt x="270155" y="83232"/>
                  <a:pt x="263502" y="90724"/>
                </a:cubicBezTo>
                <a:cubicBezTo>
                  <a:pt x="256850" y="98211"/>
                  <a:pt x="245790" y="108493"/>
                  <a:pt x="230328" y="121562"/>
                </a:cubicBezTo>
                <a:cubicBezTo>
                  <a:pt x="217422" y="132401"/>
                  <a:pt x="209138" y="139752"/>
                  <a:pt x="205470" y="143619"/>
                </a:cubicBezTo>
                <a:cubicBezTo>
                  <a:pt x="201805" y="147485"/>
                  <a:pt x="198774" y="151366"/>
                  <a:pt x="196384" y="155271"/>
                </a:cubicBezTo>
                <a:close/>
                <a:moveTo>
                  <a:pt x="305395" y="89532"/>
                </a:moveTo>
                <a:cubicBezTo>
                  <a:pt x="305395" y="68811"/>
                  <a:pt x="307526" y="52136"/>
                  <a:pt x="311792" y="39503"/>
                </a:cubicBezTo>
                <a:cubicBezTo>
                  <a:pt x="316055" y="26874"/>
                  <a:pt x="322388" y="17132"/>
                  <a:pt x="330797" y="10278"/>
                </a:cubicBezTo>
                <a:cubicBezTo>
                  <a:pt x="339203" y="3428"/>
                  <a:pt x="349783" y="0"/>
                  <a:pt x="362531" y="0"/>
                </a:cubicBezTo>
                <a:cubicBezTo>
                  <a:pt x="371934" y="0"/>
                  <a:pt x="380185" y="1893"/>
                  <a:pt x="387277" y="5677"/>
                </a:cubicBezTo>
                <a:cubicBezTo>
                  <a:pt x="394366" y="9465"/>
                  <a:pt x="400226" y="14922"/>
                  <a:pt x="404849" y="22053"/>
                </a:cubicBezTo>
                <a:cubicBezTo>
                  <a:pt x="409472" y="29186"/>
                  <a:pt x="413096" y="37873"/>
                  <a:pt x="415724" y="48110"/>
                </a:cubicBezTo>
                <a:cubicBezTo>
                  <a:pt x="418353" y="58353"/>
                  <a:pt x="419666" y="72155"/>
                  <a:pt x="419666" y="89532"/>
                </a:cubicBezTo>
                <a:cubicBezTo>
                  <a:pt x="419666" y="110093"/>
                  <a:pt x="417556" y="126684"/>
                  <a:pt x="413334" y="139312"/>
                </a:cubicBezTo>
                <a:cubicBezTo>
                  <a:pt x="409107" y="151945"/>
                  <a:pt x="402793" y="161705"/>
                  <a:pt x="394388" y="168599"/>
                </a:cubicBezTo>
                <a:cubicBezTo>
                  <a:pt x="385978" y="175494"/>
                  <a:pt x="375361" y="178938"/>
                  <a:pt x="362531" y="178938"/>
                </a:cubicBezTo>
                <a:cubicBezTo>
                  <a:pt x="345640" y="178938"/>
                  <a:pt x="332370" y="172882"/>
                  <a:pt x="322729" y="160769"/>
                </a:cubicBezTo>
                <a:cubicBezTo>
                  <a:pt x="311174" y="146186"/>
                  <a:pt x="305395" y="122443"/>
                  <a:pt x="305395" y="89532"/>
                </a:cubicBezTo>
                <a:close/>
                <a:moveTo>
                  <a:pt x="327514" y="89532"/>
                </a:moveTo>
                <a:cubicBezTo>
                  <a:pt x="327514" y="118297"/>
                  <a:pt x="330876" y="137440"/>
                  <a:pt x="337611" y="146963"/>
                </a:cubicBezTo>
                <a:cubicBezTo>
                  <a:pt x="344347" y="156485"/>
                  <a:pt x="352652" y="161248"/>
                  <a:pt x="362531" y="161248"/>
                </a:cubicBezTo>
                <a:cubicBezTo>
                  <a:pt x="372413" y="161248"/>
                  <a:pt x="380721" y="156466"/>
                  <a:pt x="387454" y="146902"/>
                </a:cubicBezTo>
                <a:cubicBezTo>
                  <a:pt x="394190" y="137340"/>
                  <a:pt x="397555" y="118216"/>
                  <a:pt x="397555" y="89532"/>
                </a:cubicBezTo>
                <a:cubicBezTo>
                  <a:pt x="397555" y="60682"/>
                  <a:pt x="394190" y="41519"/>
                  <a:pt x="387454" y="32037"/>
                </a:cubicBezTo>
                <a:cubicBezTo>
                  <a:pt x="380721" y="22554"/>
                  <a:pt x="372333" y="17809"/>
                  <a:pt x="362294" y="17809"/>
                </a:cubicBezTo>
                <a:cubicBezTo>
                  <a:pt x="352412" y="17809"/>
                  <a:pt x="344524" y="21992"/>
                  <a:pt x="338627" y="30363"/>
                </a:cubicBezTo>
                <a:cubicBezTo>
                  <a:pt x="331218" y="41040"/>
                  <a:pt x="327514" y="60764"/>
                  <a:pt x="327514" y="89532"/>
                </a:cubicBezTo>
                <a:close/>
                <a:moveTo>
                  <a:pt x="441666" y="129694"/>
                </a:moveTo>
                <a:lnTo>
                  <a:pt x="463180" y="126824"/>
                </a:lnTo>
                <a:cubicBezTo>
                  <a:pt x="465653" y="139014"/>
                  <a:pt x="469854" y="147801"/>
                  <a:pt x="475791" y="153180"/>
                </a:cubicBezTo>
                <a:cubicBezTo>
                  <a:pt x="481727" y="158555"/>
                  <a:pt x="488960" y="161248"/>
                  <a:pt x="497484" y="161248"/>
                </a:cubicBezTo>
                <a:cubicBezTo>
                  <a:pt x="507603" y="161248"/>
                  <a:pt x="516150" y="157738"/>
                  <a:pt x="523123" y="150725"/>
                </a:cubicBezTo>
                <a:cubicBezTo>
                  <a:pt x="530096" y="143716"/>
                  <a:pt x="533581" y="135029"/>
                  <a:pt x="533581" y="124672"/>
                </a:cubicBezTo>
                <a:cubicBezTo>
                  <a:pt x="533581" y="114790"/>
                  <a:pt x="530355" y="106643"/>
                  <a:pt x="523901" y="100228"/>
                </a:cubicBezTo>
                <a:cubicBezTo>
                  <a:pt x="517446" y="93812"/>
                  <a:pt x="509238" y="90605"/>
                  <a:pt x="499277" y="90605"/>
                </a:cubicBezTo>
                <a:cubicBezTo>
                  <a:pt x="495212" y="90605"/>
                  <a:pt x="490155" y="91404"/>
                  <a:pt x="484099" y="92996"/>
                </a:cubicBezTo>
                <a:lnTo>
                  <a:pt x="486489" y="74109"/>
                </a:lnTo>
                <a:cubicBezTo>
                  <a:pt x="487922" y="74268"/>
                  <a:pt x="489078" y="74351"/>
                  <a:pt x="489953" y="74351"/>
                </a:cubicBezTo>
                <a:cubicBezTo>
                  <a:pt x="499119" y="74351"/>
                  <a:pt x="507366" y="71961"/>
                  <a:pt x="514699" y="67177"/>
                </a:cubicBezTo>
                <a:cubicBezTo>
                  <a:pt x="522029" y="62395"/>
                  <a:pt x="525693" y="55023"/>
                  <a:pt x="525693" y="45065"/>
                </a:cubicBezTo>
                <a:cubicBezTo>
                  <a:pt x="525693" y="37174"/>
                  <a:pt x="523026" y="30640"/>
                  <a:pt x="517687" y="25460"/>
                </a:cubicBezTo>
                <a:cubicBezTo>
                  <a:pt x="512348" y="20283"/>
                  <a:pt x="505451" y="17691"/>
                  <a:pt x="497005" y="17691"/>
                </a:cubicBezTo>
                <a:cubicBezTo>
                  <a:pt x="488639" y="17691"/>
                  <a:pt x="481670" y="20322"/>
                  <a:pt x="476093" y="25578"/>
                </a:cubicBezTo>
                <a:cubicBezTo>
                  <a:pt x="470513" y="30842"/>
                  <a:pt x="466924" y="38729"/>
                  <a:pt x="465333" y="49248"/>
                </a:cubicBezTo>
                <a:lnTo>
                  <a:pt x="443815" y="45425"/>
                </a:lnTo>
                <a:cubicBezTo>
                  <a:pt x="446447" y="31003"/>
                  <a:pt x="452423" y="19822"/>
                  <a:pt x="461748" y="11895"/>
                </a:cubicBezTo>
                <a:cubicBezTo>
                  <a:pt x="471067" y="3964"/>
                  <a:pt x="482659" y="0"/>
                  <a:pt x="496526" y="0"/>
                </a:cubicBezTo>
                <a:cubicBezTo>
                  <a:pt x="506092" y="0"/>
                  <a:pt x="514897" y="2052"/>
                  <a:pt x="522947" y="6155"/>
                </a:cubicBezTo>
                <a:cubicBezTo>
                  <a:pt x="530993" y="10264"/>
                  <a:pt x="537149" y="15862"/>
                  <a:pt x="541411" y="22950"/>
                </a:cubicBezTo>
                <a:cubicBezTo>
                  <a:pt x="545678" y="30042"/>
                  <a:pt x="547809" y="37577"/>
                  <a:pt x="547809" y="45543"/>
                </a:cubicBezTo>
                <a:cubicBezTo>
                  <a:pt x="547809" y="53111"/>
                  <a:pt x="545775" y="60005"/>
                  <a:pt x="541714" y="66219"/>
                </a:cubicBezTo>
                <a:cubicBezTo>
                  <a:pt x="537645" y="72436"/>
                  <a:pt x="531631" y="77375"/>
                  <a:pt x="523664" y="81044"/>
                </a:cubicBezTo>
                <a:cubicBezTo>
                  <a:pt x="534021" y="83438"/>
                  <a:pt x="542066" y="88398"/>
                  <a:pt x="547809" y="95926"/>
                </a:cubicBezTo>
                <a:cubicBezTo>
                  <a:pt x="553543" y="103456"/>
                  <a:pt x="556412" y="112879"/>
                  <a:pt x="556412" y="124193"/>
                </a:cubicBezTo>
                <a:cubicBezTo>
                  <a:pt x="556412" y="139493"/>
                  <a:pt x="550833" y="152463"/>
                  <a:pt x="539676" y="163102"/>
                </a:cubicBezTo>
                <a:cubicBezTo>
                  <a:pt x="528520" y="173736"/>
                  <a:pt x="514415" y="179057"/>
                  <a:pt x="497366" y="179057"/>
                </a:cubicBezTo>
                <a:cubicBezTo>
                  <a:pt x="481986" y="179057"/>
                  <a:pt x="469214" y="174474"/>
                  <a:pt x="459054" y="165312"/>
                </a:cubicBezTo>
                <a:cubicBezTo>
                  <a:pt x="448899" y="156146"/>
                  <a:pt x="443099" y="144277"/>
                  <a:pt x="441666" y="129694"/>
                </a:cubicBezTo>
                <a:close/>
                <a:moveTo>
                  <a:pt x="577688" y="89532"/>
                </a:moveTo>
                <a:cubicBezTo>
                  <a:pt x="577688" y="68811"/>
                  <a:pt x="579819" y="52136"/>
                  <a:pt x="584085" y="39503"/>
                </a:cubicBezTo>
                <a:cubicBezTo>
                  <a:pt x="588349" y="26874"/>
                  <a:pt x="594681" y="17132"/>
                  <a:pt x="603090" y="10278"/>
                </a:cubicBezTo>
                <a:cubicBezTo>
                  <a:pt x="611496" y="3428"/>
                  <a:pt x="622076" y="0"/>
                  <a:pt x="634824" y="0"/>
                </a:cubicBezTo>
                <a:cubicBezTo>
                  <a:pt x="644228" y="0"/>
                  <a:pt x="652479" y="1893"/>
                  <a:pt x="659570" y="5677"/>
                </a:cubicBezTo>
                <a:cubicBezTo>
                  <a:pt x="666659" y="9465"/>
                  <a:pt x="672519" y="14922"/>
                  <a:pt x="677142" y="22053"/>
                </a:cubicBezTo>
                <a:cubicBezTo>
                  <a:pt x="681765" y="29186"/>
                  <a:pt x="685389" y="37873"/>
                  <a:pt x="688018" y="48110"/>
                </a:cubicBezTo>
                <a:cubicBezTo>
                  <a:pt x="690646" y="58353"/>
                  <a:pt x="691960" y="72155"/>
                  <a:pt x="691960" y="89532"/>
                </a:cubicBezTo>
                <a:cubicBezTo>
                  <a:pt x="691960" y="110093"/>
                  <a:pt x="689850" y="126684"/>
                  <a:pt x="685627" y="139312"/>
                </a:cubicBezTo>
                <a:cubicBezTo>
                  <a:pt x="681400" y="151945"/>
                  <a:pt x="675087" y="161705"/>
                  <a:pt x="666681" y="168599"/>
                </a:cubicBezTo>
                <a:cubicBezTo>
                  <a:pt x="658271" y="175494"/>
                  <a:pt x="647655" y="178938"/>
                  <a:pt x="634824" y="178938"/>
                </a:cubicBezTo>
                <a:cubicBezTo>
                  <a:pt x="617933" y="178938"/>
                  <a:pt x="604663" y="172882"/>
                  <a:pt x="595022" y="160769"/>
                </a:cubicBezTo>
                <a:cubicBezTo>
                  <a:pt x="583467" y="146186"/>
                  <a:pt x="577688" y="122443"/>
                  <a:pt x="577688" y="89532"/>
                </a:cubicBezTo>
                <a:close/>
                <a:moveTo>
                  <a:pt x="599807" y="89532"/>
                </a:moveTo>
                <a:cubicBezTo>
                  <a:pt x="599807" y="118297"/>
                  <a:pt x="603170" y="137440"/>
                  <a:pt x="609904" y="146963"/>
                </a:cubicBezTo>
                <a:cubicBezTo>
                  <a:pt x="616640" y="156485"/>
                  <a:pt x="624946" y="161248"/>
                  <a:pt x="634824" y="161248"/>
                </a:cubicBezTo>
                <a:cubicBezTo>
                  <a:pt x="644706" y="161248"/>
                  <a:pt x="653015" y="156466"/>
                  <a:pt x="659747" y="146902"/>
                </a:cubicBezTo>
                <a:cubicBezTo>
                  <a:pt x="666483" y="137340"/>
                  <a:pt x="669848" y="118216"/>
                  <a:pt x="669848" y="89532"/>
                </a:cubicBezTo>
                <a:cubicBezTo>
                  <a:pt x="669848" y="60682"/>
                  <a:pt x="666483" y="41519"/>
                  <a:pt x="659747" y="32037"/>
                </a:cubicBezTo>
                <a:cubicBezTo>
                  <a:pt x="653015" y="22554"/>
                  <a:pt x="644627" y="17809"/>
                  <a:pt x="634587" y="17809"/>
                </a:cubicBezTo>
                <a:cubicBezTo>
                  <a:pt x="624705" y="17809"/>
                  <a:pt x="616817" y="21992"/>
                  <a:pt x="610920" y="30363"/>
                </a:cubicBezTo>
                <a:cubicBezTo>
                  <a:pt x="603511" y="41040"/>
                  <a:pt x="599807" y="60764"/>
                  <a:pt x="599807" y="89532"/>
                </a:cubicBezTo>
                <a:close/>
                <a:moveTo>
                  <a:pt x="788678" y="49011"/>
                </a:moveTo>
                <a:lnTo>
                  <a:pt x="861711" y="49011"/>
                </a:lnTo>
                <a:lnTo>
                  <a:pt x="861711" y="66820"/>
                </a:lnTo>
                <a:lnTo>
                  <a:pt x="810195" y="66820"/>
                </a:lnTo>
                <a:lnTo>
                  <a:pt x="810195" y="175951"/>
                </a:lnTo>
                <a:lnTo>
                  <a:pt x="788678" y="175951"/>
                </a:lnTo>
                <a:close/>
                <a:moveTo>
                  <a:pt x="855053" y="175951"/>
                </a:moveTo>
                <a:lnTo>
                  <a:pt x="855053" y="151449"/>
                </a:lnTo>
                <a:lnTo>
                  <a:pt x="879560" y="151449"/>
                </a:lnTo>
                <a:lnTo>
                  <a:pt x="879560" y="1759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34033" y="3157349"/>
            <a:ext cx="783000" cy="223880"/>
          </a:xfrm>
          <a:custGeom>
            <a:avLst/>
            <a:gdLst/>
            <a:ahLst/>
            <a:cxnLst/>
            <a:rect l="l" t="t" r="r" b="b"/>
            <a:pathLst>
              <a:path w="783000" h="223880">
                <a:moveTo>
                  <a:pt x="0" y="0"/>
                </a:moveTo>
                <a:lnTo>
                  <a:pt x="137823" y="0"/>
                </a:lnTo>
                <a:lnTo>
                  <a:pt x="137823" y="175230"/>
                </a:lnTo>
                <a:lnTo>
                  <a:pt x="114513" y="175230"/>
                </a:lnTo>
                <a:lnTo>
                  <a:pt x="114513" y="20678"/>
                </a:lnTo>
                <a:lnTo>
                  <a:pt x="23191" y="20678"/>
                </a:lnTo>
                <a:lnTo>
                  <a:pt x="23191" y="175230"/>
                </a:lnTo>
                <a:lnTo>
                  <a:pt x="0" y="175230"/>
                </a:lnTo>
                <a:close/>
                <a:moveTo>
                  <a:pt x="172966" y="223880"/>
                </a:moveTo>
                <a:lnTo>
                  <a:pt x="172966" y="48291"/>
                </a:lnTo>
                <a:lnTo>
                  <a:pt x="192567" y="48291"/>
                </a:lnTo>
                <a:lnTo>
                  <a:pt x="192567" y="64785"/>
                </a:lnTo>
                <a:cubicBezTo>
                  <a:pt x="197190" y="58330"/>
                  <a:pt x="202410" y="53489"/>
                  <a:pt x="208228" y="50259"/>
                </a:cubicBezTo>
                <a:cubicBezTo>
                  <a:pt x="214045" y="47033"/>
                  <a:pt x="221094" y="45421"/>
                  <a:pt x="229385" y="45421"/>
                </a:cubicBezTo>
                <a:cubicBezTo>
                  <a:pt x="240221" y="45421"/>
                  <a:pt x="249782" y="48211"/>
                  <a:pt x="258070" y="53787"/>
                </a:cubicBezTo>
                <a:cubicBezTo>
                  <a:pt x="266357" y="59367"/>
                  <a:pt x="272614" y="67234"/>
                  <a:pt x="276837" y="77393"/>
                </a:cubicBezTo>
                <a:cubicBezTo>
                  <a:pt x="281056" y="87555"/>
                  <a:pt x="283169" y="98694"/>
                  <a:pt x="283169" y="110804"/>
                </a:cubicBezTo>
                <a:cubicBezTo>
                  <a:pt x="283169" y="123793"/>
                  <a:pt x="280844" y="135489"/>
                  <a:pt x="276182" y="145886"/>
                </a:cubicBezTo>
                <a:cubicBezTo>
                  <a:pt x="271519" y="156282"/>
                  <a:pt x="264748" y="164253"/>
                  <a:pt x="255859" y="169790"/>
                </a:cubicBezTo>
                <a:cubicBezTo>
                  <a:pt x="246974" y="175330"/>
                  <a:pt x="237629" y="178098"/>
                  <a:pt x="227826" y="178098"/>
                </a:cubicBezTo>
                <a:cubicBezTo>
                  <a:pt x="220655" y="178098"/>
                  <a:pt x="214222" y="176583"/>
                  <a:pt x="208524" y="173560"/>
                </a:cubicBezTo>
                <a:cubicBezTo>
                  <a:pt x="202828" y="170532"/>
                  <a:pt x="198148" y="166705"/>
                  <a:pt x="194480" y="162082"/>
                </a:cubicBezTo>
                <a:lnTo>
                  <a:pt x="194480" y="223880"/>
                </a:lnTo>
                <a:close/>
                <a:moveTo>
                  <a:pt x="192449" y="112478"/>
                </a:moveTo>
                <a:cubicBezTo>
                  <a:pt x="192449" y="128811"/>
                  <a:pt x="195757" y="140886"/>
                  <a:pt x="202370" y="148694"/>
                </a:cubicBezTo>
                <a:cubicBezTo>
                  <a:pt x="208983" y="156502"/>
                  <a:pt x="216991" y="160409"/>
                  <a:pt x="226394" y="160409"/>
                </a:cubicBezTo>
                <a:cubicBezTo>
                  <a:pt x="235958" y="160409"/>
                  <a:pt x="244144" y="156366"/>
                  <a:pt x="250957" y="148276"/>
                </a:cubicBezTo>
                <a:cubicBezTo>
                  <a:pt x="257768" y="140188"/>
                  <a:pt x="261176" y="127659"/>
                  <a:pt x="261176" y="110686"/>
                </a:cubicBezTo>
                <a:cubicBezTo>
                  <a:pt x="261176" y="94511"/>
                  <a:pt x="257850" y="82397"/>
                  <a:pt x="251197" y="74347"/>
                </a:cubicBezTo>
                <a:cubicBezTo>
                  <a:pt x="244541" y="66298"/>
                  <a:pt x="236592" y="62272"/>
                  <a:pt x="227348" y="62272"/>
                </a:cubicBezTo>
                <a:cubicBezTo>
                  <a:pt x="218186" y="62272"/>
                  <a:pt x="210078" y="66557"/>
                  <a:pt x="203026" y="75121"/>
                </a:cubicBezTo>
                <a:cubicBezTo>
                  <a:pt x="195977" y="83693"/>
                  <a:pt x="192449" y="96145"/>
                  <a:pt x="192449" y="112478"/>
                </a:cubicBezTo>
                <a:close/>
                <a:moveTo>
                  <a:pt x="301100" y="111761"/>
                </a:moveTo>
                <a:cubicBezTo>
                  <a:pt x="301100" y="88254"/>
                  <a:pt x="307634" y="70841"/>
                  <a:pt x="320703" y="59526"/>
                </a:cubicBezTo>
                <a:cubicBezTo>
                  <a:pt x="331621" y="50123"/>
                  <a:pt x="344930" y="45421"/>
                  <a:pt x="360626" y="45421"/>
                </a:cubicBezTo>
                <a:cubicBezTo>
                  <a:pt x="378080" y="45421"/>
                  <a:pt x="392346" y="51142"/>
                  <a:pt x="403423" y="62576"/>
                </a:cubicBezTo>
                <a:cubicBezTo>
                  <a:pt x="414497" y="74008"/>
                  <a:pt x="420033" y="89805"/>
                  <a:pt x="420033" y="109969"/>
                </a:cubicBezTo>
                <a:cubicBezTo>
                  <a:pt x="420033" y="126302"/>
                  <a:pt x="417586" y="139150"/>
                  <a:pt x="412686" y="148514"/>
                </a:cubicBezTo>
                <a:cubicBezTo>
                  <a:pt x="407786" y="157882"/>
                  <a:pt x="400655" y="165150"/>
                  <a:pt x="391292" y="170326"/>
                </a:cubicBezTo>
                <a:cubicBezTo>
                  <a:pt x="381928" y="175510"/>
                  <a:pt x="371703" y="178098"/>
                  <a:pt x="360626" y="178098"/>
                </a:cubicBezTo>
                <a:cubicBezTo>
                  <a:pt x="342857" y="178098"/>
                  <a:pt x="328493" y="172400"/>
                  <a:pt x="317538" y="161006"/>
                </a:cubicBezTo>
                <a:cubicBezTo>
                  <a:pt x="306580" y="149612"/>
                  <a:pt x="301100" y="133197"/>
                  <a:pt x="301100" y="111761"/>
                </a:cubicBezTo>
                <a:close/>
                <a:moveTo>
                  <a:pt x="323212" y="111761"/>
                </a:moveTo>
                <a:cubicBezTo>
                  <a:pt x="323212" y="128020"/>
                  <a:pt x="326762" y="140188"/>
                  <a:pt x="333854" y="148276"/>
                </a:cubicBezTo>
                <a:cubicBezTo>
                  <a:pt x="340945" y="156366"/>
                  <a:pt x="349869" y="160409"/>
                  <a:pt x="360626" y="160409"/>
                </a:cubicBezTo>
                <a:cubicBezTo>
                  <a:pt x="371305" y="160409"/>
                  <a:pt x="380192" y="156345"/>
                  <a:pt x="387285" y="148215"/>
                </a:cubicBezTo>
                <a:cubicBezTo>
                  <a:pt x="394373" y="140086"/>
                  <a:pt x="397922" y="127698"/>
                  <a:pt x="397922" y="111045"/>
                </a:cubicBezTo>
                <a:cubicBezTo>
                  <a:pt x="397922" y="95345"/>
                  <a:pt x="394355" y="83452"/>
                  <a:pt x="387224" y="75366"/>
                </a:cubicBezTo>
                <a:cubicBezTo>
                  <a:pt x="380092" y="67277"/>
                  <a:pt x="371224" y="63233"/>
                  <a:pt x="360626" y="63233"/>
                </a:cubicBezTo>
                <a:cubicBezTo>
                  <a:pt x="349869" y="63233"/>
                  <a:pt x="340945" y="67258"/>
                  <a:pt x="333854" y="75305"/>
                </a:cubicBezTo>
                <a:cubicBezTo>
                  <a:pt x="326762" y="83354"/>
                  <a:pt x="323212" y="95504"/>
                  <a:pt x="323212" y="111761"/>
                </a:cubicBezTo>
                <a:close/>
                <a:moveTo>
                  <a:pt x="532156" y="134352"/>
                </a:moveTo>
                <a:lnTo>
                  <a:pt x="554389" y="137102"/>
                </a:lnTo>
                <a:cubicBezTo>
                  <a:pt x="550883" y="150087"/>
                  <a:pt x="544389" y="160171"/>
                  <a:pt x="534902" y="167339"/>
                </a:cubicBezTo>
                <a:cubicBezTo>
                  <a:pt x="525420" y="174513"/>
                  <a:pt x="513306" y="178098"/>
                  <a:pt x="498564" y="178098"/>
                </a:cubicBezTo>
                <a:cubicBezTo>
                  <a:pt x="479999" y="178098"/>
                  <a:pt x="465278" y="172382"/>
                  <a:pt x="454403" y="160945"/>
                </a:cubicBezTo>
                <a:cubicBezTo>
                  <a:pt x="443524" y="149511"/>
                  <a:pt x="438084" y="133473"/>
                  <a:pt x="438084" y="112838"/>
                </a:cubicBezTo>
                <a:cubicBezTo>
                  <a:pt x="438084" y="91479"/>
                  <a:pt x="443582" y="74901"/>
                  <a:pt x="454580" y="63111"/>
                </a:cubicBezTo>
                <a:cubicBezTo>
                  <a:pt x="465578" y="51318"/>
                  <a:pt x="479840" y="45421"/>
                  <a:pt x="497372" y="45421"/>
                </a:cubicBezTo>
                <a:cubicBezTo>
                  <a:pt x="514347" y="45421"/>
                  <a:pt x="528210" y="51199"/>
                  <a:pt x="538971" y="62751"/>
                </a:cubicBezTo>
                <a:cubicBezTo>
                  <a:pt x="549727" y="74304"/>
                  <a:pt x="555105" y="90561"/>
                  <a:pt x="555105" y="111520"/>
                </a:cubicBezTo>
                <a:cubicBezTo>
                  <a:pt x="555105" y="112799"/>
                  <a:pt x="555066" y="114710"/>
                  <a:pt x="554987" y="117259"/>
                </a:cubicBezTo>
                <a:lnTo>
                  <a:pt x="460317" y="117259"/>
                </a:lnTo>
                <a:cubicBezTo>
                  <a:pt x="461116" y="131201"/>
                  <a:pt x="465062" y="141879"/>
                  <a:pt x="472154" y="149291"/>
                </a:cubicBezTo>
                <a:cubicBezTo>
                  <a:pt x="479243" y="156704"/>
                  <a:pt x="488089" y="160409"/>
                  <a:pt x="498687" y="160409"/>
                </a:cubicBezTo>
                <a:cubicBezTo>
                  <a:pt x="506577" y="160409"/>
                  <a:pt x="513313" y="158338"/>
                  <a:pt x="518890" y="154195"/>
                </a:cubicBezTo>
                <a:cubicBezTo>
                  <a:pt x="524470" y="150052"/>
                  <a:pt x="528891" y="143438"/>
                  <a:pt x="532156" y="134352"/>
                </a:cubicBezTo>
                <a:close/>
                <a:moveTo>
                  <a:pt x="461513" y="99568"/>
                </a:moveTo>
                <a:lnTo>
                  <a:pt x="532394" y="99568"/>
                </a:lnTo>
                <a:cubicBezTo>
                  <a:pt x="531439" y="88891"/>
                  <a:pt x="528729" y="80881"/>
                  <a:pt x="524268" y="75542"/>
                </a:cubicBezTo>
                <a:cubicBezTo>
                  <a:pt x="517414" y="67258"/>
                  <a:pt x="508529" y="63115"/>
                  <a:pt x="497610" y="63115"/>
                </a:cubicBezTo>
                <a:cubicBezTo>
                  <a:pt x="487728" y="63115"/>
                  <a:pt x="479426" y="66420"/>
                  <a:pt x="472691" y="73033"/>
                </a:cubicBezTo>
                <a:cubicBezTo>
                  <a:pt x="465955" y="79643"/>
                  <a:pt x="462233" y="88491"/>
                  <a:pt x="461513" y="99568"/>
                </a:cubicBezTo>
                <a:close/>
                <a:moveTo>
                  <a:pt x="581285" y="48291"/>
                </a:moveTo>
                <a:lnTo>
                  <a:pt x="602799" y="48291"/>
                </a:lnTo>
                <a:lnTo>
                  <a:pt x="602799" y="103155"/>
                </a:lnTo>
                <a:cubicBezTo>
                  <a:pt x="609649" y="103155"/>
                  <a:pt x="614455" y="101836"/>
                  <a:pt x="617202" y="99209"/>
                </a:cubicBezTo>
                <a:cubicBezTo>
                  <a:pt x="619953" y="96581"/>
                  <a:pt x="623995" y="88931"/>
                  <a:pt x="629334" y="76259"/>
                </a:cubicBezTo>
                <a:cubicBezTo>
                  <a:pt x="633557" y="66218"/>
                  <a:pt x="636985" y="59605"/>
                  <a:pt x="639616" y="56419"/>
                </a:cubicBezTo>
                <a:cubicBezTo>
                  <a:pt x="642244" y="53230"/>
                  <a:pt x="645271" y="51077"/>
                  <a:pt x="648699" y="49964"/>
                </a:cubicBezTo>
                <a:cubicBezTo>
                  <a:pt x="652126" y="48848"/>
                  <a:pt x="657623" y="48291"/>
                  <a:pt x="665194" y="48291"/>
                </a:cubicBezTo>
                <a:lnTo>
                  <a:pt x="669495" y="48291"/>
                </a:lnTo>
                <a:lnTo>
                  <a:pt x="669495" y="66102"/>
                </a:lnTo>
                <a:lnTo>
                  <a:pt x="663524" y="65981"/>
                </a:lnTo>
                <a:cubicBezTo>
                  <a:pt x="657865" y="65981"/>
                  <a:pt x="654235" y="66820"/>
                  <a:pt x="652644" y="68490"/>
                </a:cubicBezTo>
                <a:cubicBezTo>
                  <a:pt x="650970" y="70246"/>
                  <a:pt x="648421" y="75466"/>
                  <a:pt x="644995" y="84150"/>
                </a:cubicBezTo>
                <a:cubicBezTo>
                  <a:pt x="641729" y="92437"/>
                  <a:pt x="638741" y="98172"/>
                  <a:pt x="636030" y="101361"/>
                </a:cubicBezTo>
                <a:cubicBezTo>
                  <a:pt x="633319" y="104548"/>
                  <a:pt x="629132" y="107460"/>
                  <a:pt x="623481" y="110088"/>
                </a:cubicBezTo>
                <a:cubicBezTo>
                  <a:pt x="632721" y="112558"/>
                  <a:pt x="641804" y="121164"/>
                  <a:pt x="650729" y="135906"/>
                </a:cubicBezTo>
                <a:lnTo>
                  <a:pt x="674277" y="175230"/>
                </a:lnTo>
                <a:lnTo>
                  <a:pt x="650611" y="175230"/>
                </a:lnTo>
                <a:lnTo>
                  <a:pt x="627660" y="135906"/>
                </a:lnTo>
                <a:cubicBezTo>
                  <a:pt x="622963" y="128016"/>
                  <a:pt x="618858" y="122814"/>
                  <a:pt x="615352" y="120305"/>
                </a:cubicBezTo>
                <a:cubicBezTo>
                  <a:pt x="611845" y="117795"/>
                  <a:pt x="607662" y="116543"/>
                  <a:pt x="602799" y="116543"/>
                </a:cubicBezTo>
                <a:lnTo>
                  <a:pt x="602799" y="175230"/>
                </a:lnTo>
                <a:lnTo>
                  <a:pt x="581285" y="175230"/>
                </a:lnTo>
                <a:close/>
                <a:moveTo>
                  <a:pt x="679846" y="48291"/>
                </a:moveTo>
                <a:lnTo>
                  <a:pt x="783000" y="48291"/>
                </a:lnTo>
                <a:lnTo>
                  <a:pt x="783000" y="66102"/>
                </a:lnTo>
                <a:lnTo>
                  <a:pt x="742119" y="66102"/>
                </a:lnTo>
                <a:lnTo>
                  <a:pt x="742119" y="175230"/>
                </a:lnTo>
                <a:lnTo>
                  <a:pt x="720723" y="175230"/>
                </a:lnTo>
                <a:lnTo>
                  <a:pt x="720723" y="66102"/>
                </a:lnTo>
                <a:lnTo>
                  <a:pt x="679846" y="661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705676" y="3214963"/>
            <a:ext cx="102438" cy="109012"/>
          </a:xfrm>
          <a:custGeom>
            <a:avLst/>
            <a:gdLst/>
            <a:ahLst/>
            <a:cxnLst/>
            <a:rect l="l" t="t" r="r" b="b"/>
            <a:pathLst>
              <a:path w="102438" h="109012">
                <a:moveTo>
                  <a:pt x="24624" y="54504"/>
                </a:moveTo>
                <a:lnTo>
                  <a:pt x="55584" y="109012"/>
                </a:lnTo>
                <a:lnTo>
                  <a:pt x="38131" y="109012"/>
                </a:lnTo>
                <a:lnTo>
                  <a:pt x="0" y="54504"/>
                </a:lnTo>
                <a:lnTo>
                  <a:pt x="38131" y="0"/>
                </a:lnTo>
                <a:lnTo>
                  <a:pt x="55821" y="0"/>
                </a:lnTo>
                <a:close/>
                <a:moveTo>
                  <a:pt x="70881" y="54504"/>
                </a:moveTo>
                <a:lnTo>
                  <a:pt x="102438" y="109012"/>
                </a:lnTo>
                <a:lnTo>
                  <a:pt x="84269" y="109012"/>
                </a:lnTo>
                <a:lnTo>
                  <a:pt x="46854" y="54504"/>
                </a:lnTo>
                <a:lnTo>
                  <a:pt x="84269" y="0"/>
                </a:lnTo>
                <a:lnTo>
                  <a:pt x="10243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844211" y="3157349"/>
            <a:ext cx="804787" cy="178098"/>
          </a:xfrm>
          <a:custGeom>
            <a:avLst/>
            <a:gdLst/>
            <a:ahLst/>
            <a:cxnLst/>
            <a:rect l="l" t="t" r="r" b="b"/>
            <a:pathLst>
              <a:path w="804787" h="178098">
                <a:moveTo>
                  <a:pt x="0" y="0"/>
                </a:moveTo>
                <a:lnTo>
                  <a:pt x="137823" y="0"/>
                </a:lnTo>
                <a:lnTo>
                  <a:pt x="137823" y="175230"/>
                </a:lnTo>
                <a:lnTo>
                  <a:pt x="114512" y="175230"/>
                </a:lnTo>
                <a:lnTo>
                  <a:pt x="114512" y="20678"/>
                </a:lnTo>
                <a:lnTo>
                  <a:pt x="23191" y="20678"/>
                </a:lnTo>
                <a:lnTo>
                  <a:pt x="23191" y="175230"/>
                </a:lnTo>
                <a:lnTo>
                  <a:pt x="0" y="175230"/>
                </a:lnTo>
                <a:close/>
                <a:moveTo>
                  <a:pt x="255798" y="159573"/>
                </a:moveTo>
                <a:cubicBezTo>
                  <a:pt x="247832" y="166345"/>
                  <a:pt x="240160" y="171129"/>
                  <a:pt x="232787" y="173915"/>
                </a:cubicBezTo>
                <a:cubicBezTo>
                  <a:pt x="225417" y="176705"/>
                  <a:pt x="217509" y="178098"/>
                  <a:pt x="209062" y="178098"/>
                </a:cubicBezTo>
                <a:cubicBezTo>
                  <a:pt x="195120" y="178098"/>
                  <a:pt x="184399" y="174694"/>
                  <a:pt x="176907" y="167879"/>
                </a:cubicBezTo>
                <a:cubicBezTo>
                  <a:pt x="169417" y="161068"/>
                  <a:pt x="165673" y="152359"/>
                  <a:pt x="165673" y="141760"/>
                </a:cubicBezTo>
                <a:cubicBezTo>
                  <a:pt x="165673" y="135547"/>
                  <a:pt x="167088" y="129870"/>
                  <a:pt x="169917" y="124729"/>
                </a:cubicBezTo>
                <a:cubicBezTo>
                  <a:pt x="172747" y="119592"/>
                  <a:pt x="176450" y="115466"/>
                  <a:pt x="181033" y="112359"/>
                </a:cubicBezTo>
                <a:cubicBezTo>
                  <a:pt x="185616" y="109253"/>
                  <a:pt x="190774" y="106899"/>
                  <a:pt x="196510" y="105307"/>
                </a:cubicBezTo>
                <a:cubicBezTo>
                  <a:pt x="200732" y="104191"/>
                  <a:pt x="207108" y="103114"/>
                  <a:pt x="215637" y="102078"/>
                </a:cubicBezTo>
                <a:cubicBezTo>
                  <a:pt x="233007" y="100008"/>
                  <a:pt x="245797" y="97535"/>
                  <a:pt x="254005" y="94668"/>
                </a:cubicBezTo>
                <a:cubicBezTo>
                  <a:pt x="254088" y="91717"/>
                  <a:pt x="254124" y="89849"/>
                  <a:pt x="254124" y="89050"/>
                </a:cubicBezTo>
                <a:cubicBezTo>
                  <a:pt x="254124" y="80283"/>
                  <a:pt x="252094" y="74109"/>
                  <a:pt x="248026" y="70523"/>
                </a:cubicBezTo>
                <a:cubicBezTo>
                  <a:pt x="242528" y="65660"/>
                  <a:pt x="234361" y="63233"/>
                  <a:pt x="223524" y="63233"/>
                </a:cubicBezTo>
                <a:cubicBezTo>
                  <a:pt x="213404" y="63233"/>
                  <a:pt x="205938" y="65005"/>
                  <a:pt x="201115" y="68551"/>
                </a:cubicBezTo>
                <a:cubicBezTo>
                  <a:pt x="196290" y="72097"/>
                  <a:pt x="192726" y="78372"/>
                  <a:pt x="190415" y="87378"/>
                </a:cubicBezTo>
                <a:lnTo>
                  <a:pt x="169380" y="84510"/>
                </a:lnTo>
                <a:cubicBezTo>
                  <a:pt x="171291" y="75503"/>
                  <a:pt x="174438" y="68235"/>
                  <a:pt x="178820" y="62694"/>
                </a:cubicBezTo>
                <a:cubicBezTo>
                  <a:pt x="183204" y="57154"/>
                  <a:pt x="189536" y="52891"/>
                  <a:pt x="197828" y="49904"/>
                </a:cubicBezTo>
                <a:cubicBezTo>
                  <a:pt x="206115" y="46915"/>
                  <a:pt x="215716" y="45421"/>
                  <a:pt x="226632" y="45421"/>
                </a:cubicBezTo>
                <a:cubicBezTo>
                  <a:pt x="237467" y="45421"/>
                  <a:pt x="246276" y="46699"/>
                  <a:pt x="253051" y="49248"/>
                </a:cubicBezTo>
                <a:cubicBezTo>
                  <a:pt x="259823" y="51797"/>
                  <a:pt x="264805" y="55004"/>
                  <a:pt x="267992" y="58871"/>
                </a:cubicBezTo>
                <a:cubicBezTo>
                  <a:pt x="271181" y="62737"/>
                  <a:pt x="273410" y="67615"/>
                  <a:pt x="274683" y="73511"/>
                </a:cubicBezTo>
                <a:cubicBezTo>
                  <a:pt x="275403" y="77177"/>
                  <a:pt x="275760" y="83790"/>
                  <a:pt x="275760" y="93351"/>
                </a:cubicBezTo>
                <a:lnTo>
                  <a:pt x="275760" y="122040"/>
                </a:lnTo>
                <a:cubicBezTo>
                  <a:pt x="275760" y="142042"/>
                  <a:pt x="276221" y="154691"/>
                  <a:pt x="277136" y="159991"/>
                </a:cubicBezTo>
                <a:cubicBezTo>
                  <a:pt x="278050" y="165293"/>
                  <a:pt x="279861" y="170370"/>
                  <a:pt x="282571" y="175230"/>
                </a:cubicBezTo>
                <a:lnTo>
                  <a:pt x="260100" y="175230"/>
                </a:lnTo>
                <a:cubicBezTo>
                  <a:pt x="257868" y="170769"/>
                  <a:pt x="256436" y="165554"/>
                  <a:pt x="255798" y="159573"/>
                </a:cubicBezTo>
                <a:close/>
                <a:moveTo>
                  <a:pt x="254005" y="111520"/>
                </a:moveTo>
                <a:cubicBezTo>
                  <a:pt x="246197" y="114710"/>
                  <a:pt x="234479" y="117418"/>
                  <a:pt x="218862" y="119649"/>
                </a:cubicBezTo>
                <a:cubicBezTo>
                  <a:pt x="210017" y="120923"/>
                  <a:pt x="203764" y="122361"/>
                  <a:pt x="200095" y="123951"/>
                </a:cubicBezTo>
                <a:cubicBezTo>
                  <a:pt x="196431" y="125546"/>
                  <a:pt x="193605" y="127879"/>
                  <a:pt x="191610" y="130942"/>
                </a:cubicBezTo>
                <a:cubicBezTo>
                  <a:pt x="189620" y="134013"/>
                  <a:pt x="188622" y="137419"/>
                  <a:pt x="188622" y="141163"/>
                </a:cubicBezTo>
                <a:cubicBezTo>
                  <a:pt x="188622" y="146905"/>
                  <a:pt x="190793" y="151687"/>
                  <a:pt x="195138" y="155509"/>
                </a:cubicBezTo>
                <a:cubicBezTo>
                  <a:pt x="199480" y="159332"/>
                  <a:pt x="205834" y="161244"/>
                  <a:pt x="214203" y="161244"/>
                </a:cubicBezTo>
                <a:cubicBezTo>
                  <a:pt x="222487" y="161244"/>
                  <a:pt x="229856" y="159433"/>
                  <a:pt x="236315" y="155804"/>
                </a:cubicBezTo>
                <a:cubicBezTo>
                  <a:pt x="242769" y="152183"/>
                  <a:pt x="247512" y="147222"/>
                  <a:pt x="250542" y="140926"/>
                </a:cubicBezTo>
                <a:cubicBezTo>
                  <a:pt x="252849" y="136065"/>
                  <a:pt x="254005" y="128894"/>
                  <a:pt x="254005" y="119408"/>
                </a:cubicBezTo>
                <a:close/>
                <a:moveTo>
                  <a:pt x="309110" y="48291"/>
                </a:moveTo>
                <a:lnTo>
                  <a:pt x="330628" y="48291"/>
                </a:lnTo>
                <a:lnTo>
                  <a:pt x="330628" y="145112"/>
                </a:lnTo>
                <a:lnTo>
                  <a:pt x="390272" y="48291"/>
                </a:lnTo>
                <a:lnTo>
                  <a:pt x="413460" y="48291"/>
                </a:lnTo>
                <a:lnTo>
                  <a:pt x="413460" y="175230"/>
                </a:lnTo>
                <a:lnTo>
                  <a:pt x="391946" y="175230"/>
                </a:lnTo>
                <a:lnTo>
                  <a:pt x="391946" y="79009"/>
                </a:lnTo>
                <a:lnTo>
                  <a:pt x="332298" y="175230"/>
                </a:lnTo>
                <a:lnTo>
                  <a:pt x="309110" y="175230"/>
                </a:lnTo>
                <a:close/>
                <a:moveTo>
                  <a:pt x="383814" y="238"/>
                </a:moveTo>
                <a:lnTo>
                  <a:pt x="398517" y="238"/>
                </a:lnTo>
                <a:cubicBezTo>
                  <a:pt x="397325" y="10198"/>
                  <a:pt x="393675" y="17849"/>
                  <a:pt x="387580" y="23188"/>
                </a:cubicBezTo>
                <a:cubicBezTo>
                  <a:pt x="381485" y="28525"/>
                  <a:pt x="373374" y="31198"/>
                  <a:pt x="363254" y="31198"/>
                </a:cubicBezTo>
                <a:cubicBezTo>
                  <a:pt x="353059" y="31198"/>
                  <a:pt x="344909" y="28547"/>
                  <a:pt x="338814" y="23249"/>
                </a:cubicBezTo>
                <a:cubicBezTo>
                  <a:pt x="332720" y="17945"/>
                  <a:pt x="329072" y="10278"/>
                  <a:pt x="327877" y="238"/>
                </a:cubicBezTo>
                <a:lnTo>
                  <a:pt x="342576" y="238"/>
                </a:lnTo>
                <a:cubicBezTo>
                  <a:pt x="343696" y="5659"/>
                  <a:pt x="345906" y="9702"/>
                  <a:pt x="349214" y="12370"/>
                </a:cubicBezTo>
                <a:cubicBezTo>
                  <a:pt x="352519" y="15041"/>
                  <a:pt x="356961" y="16377"/>
                  <a:pt x="362538" y="16377"/>
                </a:cubicBezTo>
                <a:cubicBezTo>
                  <a:pt x="368996" y="16377"/>
                  <a:pt x="373878" y="15080"/>
                  <a:pt x="377182" y="12488"/>
                </a:cubicBezTo>
                <a:cubicBezTo>
                  <a:pt x="380488" y="9904"/>
                  <a:pt x="382702" y="5814"/>
                  <a:pt x="383814" y="238"/>
                </a:cubicBezTo>
                <a:close/>
                <a:moveTo>
                  <a:pt x="545781" y="48291"/>
                </a:moveTo>
                <a:lnTo>
                  <a:pt x="545781" y="175230"/>
                </a:lnTo>
                <a:lnTo>
                  <a:pt x="524387" y="175230"/>
                </a:lnTo>
                <a:lnTo>
                  <a:pt x="524387" y="125748"/>
                </a:lnTo>
                <a:lnTo>
                  <a:pt x="511956" y="125748"/>
                </a:lnTo>
                <a:cubicBezTo>
                  <a:pt x="504382" y="125748"/>
                  <a:pt x="498748" y="126723"/>
                  <a:pt x="495044" y="128674"/>
                </a:cubicBezTo>
                <a:cubicBezTo>
                  <a:pt x="491339" y="130630"/>
                  <a:pt x="485935" y="136904"/>
                  <a:pt x="478843" y="147503"/>
                </a:cubicBezTo>
                <a:lnTo>
                  <a:pt x="460077" y="175230"/>
                </a:lnTo>
                <a:lnTo>
                  <a:pt x="433422" y="175230"/>
                </a:lnTo>
                <a:lnTo>
                  <a:pt x="456610" y="141044"/>
                </a:lnTo>
                <a:cubicBezTo>
                  <a:pt x="463705" y="130608"/>
                  <a:pt x="470755" y="124711"/>
                  <a:pt x="477766" y="123354"/>
                </a:cubicBezTo>
                <a:cubicBezTo>
                  <a:pt x="465498" y="121680"/>
                  <a:pt x="456390" y="117259"/>
                  <a:pt x="450458" y="110084"/>
                </a:cubicBezTo>
                <a:cubicBezTo>
                  <a:pt x="444520" y="102913"/>
                  <a:pt x="441551" y="94668"/>
                  <a:pt x="441551" y="85345"/>
                </a:cubicBezTo>
                <a:cubicBezTo>
                  <a:pt x="441551" y="74347"/>
                  <a:pt x="445439" y="65423"/>
                  <a:pt x="453207" y="58569"/>
                </a:cubicBezTo>
                <a:cubicBezTo>
                  <a:pt x="460973" y="51717"/>
                  <a:pt x="472231" y="48291"/>
                  <a:pt x="486973" y="48291"/>
                </a:cubicBezTo>
                <a:close/>
                <a:moveTo>
                  <a:pt x="524387" y="66102"/>
                </a:moveTo>
                <a:lnTo>
                  <a:pt x="493788" y="66102"/>
                </a:lnTo>
                <a:cubicBezTo>
                  <a:pt x="480957" y="66102"/>
                  <a:pt x="472692" y="68094"/>
                  <a:pt x="468987" y="72075"/>
                </a:cubicBezTo>
                <a:cubicBezTo>
                  <a:pt x="465282" y="76061"/>
                  <a:pt x="463428" y="80723"/>
                  <a:pt x="463428" y="86061"/>
                </a:cubicBezTo>
                <a:cubicBezTo>
                  <a:pt x="463428" y="93632"/>
                  <a:pt x="466157" y="99191"/>
                  <a:pt x="471615" y="102737"/>
                </a:cubicBezTo>
                <a:cubicBezTo>
                  <a:pt x="477069" y="106283"/>
                  <a:pt x="486731" y="108057"/>
                  <a:pt x="500599" y="108057"/>
                </a:cubicBezTo>
                <a:lnTo>
                  <a:pt x="524387" y="108057"/>
                </a:lnTo>
                <a:close/>
                <a:moveTo>
                  <a:pt x="564067" y="175230"/>
                </a:moveTo>
                <a:lnTo>
                  <a:pt x="610445" y="109253"/>
                </a:lnTo>
                <a:lnTo>
                  <a:pt x="567533" y="48291"/>
                </a:lnTo>
                <a:lnTo>
                  <a:pt x="594432" y="48291"/>
                </a:lnTo>
                <a:lnTo>
                  <a:pt x="613916" y="78052"/>
                </a:lnTo>
                <a:cubicBezTo>
                  <a:pt x="617581" y="83711"/>
                  <a:pt x="620525" y="88452"/>
                  <a:pt x="622757" y="92278"/>
                </a:cubicBezTo>
                <a:cubicBezTo>
                  <a:pt x="626264" y="87019"/>
                  <a:pt x="629490" y="82357"/>
                  <a:pt x="632437" y="78293"/>
                </a:cubicBezTo>
                <a:lnTo>
                  <a:pt x="653832" y="48291"/>
                </a:lnTo>
                <a:lnTo>
                  <a:pt x="679537" y="48291"/>
                </a:lnTo>
                <a:lnTo>
                  <a:pt x="635671" y="108057"/>
                </a:lnTo>
                <a:lnTo>
                  <a:pt x="682880" y="175230"/>
                </a:lnTo>
                <a:lnTo>
                  <a:pt x="656467" y="175230"/>
                </a:lnTo>
                <a:lnTo>
                  <a:pt x="630407" y="135785"/>
                </a:lnTo>
                <a:lnTo>
                  <a:pt x="623473" y="125150"/>
                </a:lnTo>
                <a:lnTo>
                  <a:pt x="590123" y="175230"/>
                </a:lnTo>
                <a:close/>
                <a:moveTo>
                  <a:pt x="778015" y="159573"/>
                </a:moveTo>
                <a:cubicBezTo>
                  <a:pt x="770044" y="166345"/>
                  <a:pt x="762372" y="171129"/>
                  <a:pt x="755004" y="173915"/>
                </a:cubicBezTo>
                <a:cubicBezTo>
                  <a:pt x="747634" y="176705"/>
                  <a:pt x="739724" y="178098"/>
                  <a:pt x="731279" y="178098"/>
                </a:cubicBezTo>
                <a:cubicBezTo>
                  <a:pt x="717337" y="178098"/>
                  <a:pt x="706615" y="174694"/>
                  <a:pt x="699124" y="167879"/>
                </a:cubicBezTo>
                <a:cubicBezTo>
                  <a:pt x="691632" y="161068"/>
                  <a:pt x="687884" y="152359"/>
                  <a:pt x="687884" y="141760"/>
                </a:cubicBezTo>
                <a:cubicBezTo>
                  <a:pt x="687884" y="135547"/>
                  <a:pt x="689299" y="129870"/>
                  <a:pt x="692129" y="124729"/>
                </a:cubicBezTo>
                <a:cubicBezTo>
                  <a:pt x="694958" y="119592"/>
                  <a:pt x="698663" y="115466"/>
                  <a:pt x="703250" y="112359"/>
                </a:cubicBezTo>
                <a:cubicBezTo>
                  <a:pt x="707832" y="109253"/>
                  <a:pt x="712991" y="106899"/>
                  <a:pt x="718726" y="105307"/>
                </a:cubicBezTo>
                <a:cubicBezTo>
                  <a:pt x="722949" y="104191"/>
                  <a:pt x="729324" y="103114"/>
                  <a:pt x="737852" y="102078"/>
                </a:cubicBezTo>
                <a:cubicBezTo>
                  <a:pt x="755222" y="100008"/>
                  <a:pt x="768013" y="97535"/>
                  <a:pt x="776222" y="94668"/>
                </a:cubicBezTo>
                <a:cubicBezTo>
                  <a:pt x="776300" y="91717"/>
                  <a:pt x="776340" y="89849"/>
                  <a:pt x="776340" y="89050"/>
                </a:cubicBezTo>
                <a:cubicBezTo>
                  <a:pt x="776340" y="80283"/>
                  <a:pt x="774310" y="74109"/>
                  <a:pt x="770242" y="70523"/>
                </a:cubicBezTo>
                <a:cubicBezTo>
                  <a:pt x="764744" y="65660"/>
                  <a:pt x="756576" y="63233"/>
                  <a:pt x="745740" y="63233"/>
                </a:cubicBezTo>
                <a:cubicBezTo>
                  <a:pt x="735621" y="63233"/>
                  <a:pt x="728151" y="65005"/>
                  <a:pt x="723330" y="68551"/>
                </a:cubicBezTo>
                <a:cubicBezTo>
                  <a:pt x="718506" y="72097"/>
                  <a:pt x="714943" y="78372"/>
                  <a:pt x="712631" y="87378"/>
                </a:cubicBezTo>
                <a:lnTo>
                  <a:pt x="691593" y="84510"/>
                </a:lnTo>
                <a:cubicBezTo>
                  <a:pt x="693508" y="75503"/>
                  <a:pt x="696651" y="68235"/>
                  <a:pt x="701035" y="62694"/>
                </a:cubicBezTo>
                <a:cubicBezTo>
                  <a:pt x="705420" y="57154"/>
                  <a:pt x="711753" y="52891"/>
                  <a:pt x="720039" y="49904"/>
                </a:cubicBezTo>
                <a:cubicBezTo>
                  <a:pt x="728331" y="46915"/>
                  <a:pt x="737932" y="45421"/>
                  <a:pt x="748847" y="45421"/>
                </a:cubicBezTo>
                <a:cubicBezTo>
                  <a:pt x="759684" y="45421"/>
                  <a:pt x="768492" y="46699"/>
                  <a:pt x="775264" y="49248"/>
                </a:cubicBezTo>
                <a:cubicBezTo>
                  <a:pt x="782039" y="51797"/>
                  <a:pt x="787018" y="55004"/>
                  <a:pt x="790208" y="58871"/>
                </a:cubicBezTo>
                <a:cubicBezTo>
                  <a:pt x="793397" y="62737"/>
                  <a:pt x="795626" y="67615"/>
                  <a:pt x="796900" y="73511"/>
                </a:cubicBezTo>
                <a:cubicBezTo>
                  <a:pt x="797616" y="77177"/>
                  <a:pt x="797977" y="83790"/>
                  <a:pt x="797977" y="93351"/>
                </a:cubicBezTo>
                <a:lnTo>
                  <a:pt x="797977" y="122040"/>
                </a:lnTo>
                <a:cubicBezTo>
                  <a:pt x="797977" y="142042"/>
                  <a:pt x="798434" y="154691"/>
                  <a:pt x="799352" y="159991"/>
                </a:cubicBezTo>
                <a:cubicBezTo>
                  <a:pt x="800266" y="165293"/>
                  <a:pt x="802076" y="170370"/>
                  <a:pt x="804788" y="175230"/>
                </a:cubicBezTo>
                <a:lnTo>
                  <a:pt x="782316" y="175230"/>
                </a:lnTo>
                <a:cubicBezTo>
                  <a:pt x="780084" y="170769"/>
                  <a:pt x="778651" y="165554"/>
                  <a:pt x="778015" y="159573"/>
                </a:cubicBezTo>
                <a:close/>
                <a:moveTo>
                  <a:pt x="776222" y="111520"/>
                </a:moveTo>
                <a:cubicBezTo>
                  <a:pt x="768410" y="114710"/>
                  <a:pt x="756695" y="117418"/>
                  <a:pt x="741078" y="119649"/>
                </a:cubicBezTo>
                <a:cubicBezTo>
                  <a:pt x="732230" y="120923"/>
                  <a:pt x="725977" y="122361"/>
                  <a:pt x="722311" y="123951"/>
                </a:cubicBezTo>
                <a:cubicBezTo>
                  <a:pt x="718646" y="125546"/>
                  <a:pt x="715820" y="127879"/>
                  <a:pt x="713826" y="130942"/>
                </a:cubicBezTo>
                <a:cubicBezTo>
                  <a:pt x="711831" y="134013"/>
                  <a:pt x="710838" y="137419"/>
                  <a:pt x="710838" y="141163"/>
                </a:cubicBezTo>
                <a:cubicBezTo>
                  <a:pt x="710838" y="146905"/>
                  <a:pt x="713009" y="151687"/>
                  <a:pt x="717355" y="155509"/>
                </a:cubicBezTo>
                <a:cubicBezTo>
                  <a:pt x="721695" y="159332"/>
                  <a:pt x="728050" y="161244"/>
                  <a:pt x="736416" y="161244"/>
                </a:cubicBezTo>
                <a:cubicBezTo>
                  <a:pt x="744704" y="161244"/>
                  <a:pt x="752072" y="159433"/>
                  <a:pt x="758531" y="155804"/>
                </a:cubicBezTo>
                <a:cubicBezTo>
                  <a:pt x="764982" y="152183"/>
                  <a:pt x="769727" y="147222"/>
                  <a:pt x="772754" y="140926"/>
                </a:cubicBezTo>
                <a:cubicBezTo>
                  <a:pt x="775066" y="136065"/>
                  <a:pt x="776222" y="128894"/>
                  <a:pt x="776222" y="11940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675768" y="3157349"/>
            <a:ext cx="6222788" cy="226749"/>
          </a:xfrm>
          <a:custGeom>
            <a:avLst/>
            <a:gdLst/>
            <a:ahLst/>
            <a:cxnLst/>
            <a:rect l="l" t="t" r="r" b="b"/>
            <a:pathLst>
              <a:path w="6222788" h="226749">
                <a:moveTo>
                  <a:pt x="77814" y="112118"/>
                </a:moveTo>
                <a:lnTo>
                  <a:pt x="46616" y="57614"/>
                </a:lnTo>
                <a:lnTo>
                  <a:pt x="64307" y="57614"/>
                </a:lnTo>
                <a:lnTo>
                  <a:pt x="102438" y="112118"/>
                </a:lnTo>
                <a:lnTo>
                  <a:pt x="64307" y="166626"/>
                </a:lnTo>
                <a:lnTo>
                  <a:pt x="46736" y="166626"/>
                </a:lnTo>
                <a:close/>
                <a:moveTo>
                  <a:pt x="31554" y="112118"/>
                </a:moveTo>
                <a:lnTo>
                  <a:pt x="0" y="57614"/>
                </a:lnTo>
                <a:lnTo>
                  <a:pt x="18050" y="57614"/>
                </a:lnTo>
                <a:lnTo>
                  <a:pt x="55584" y="112118"/>
                </a:lnTo>
                <a:lnTo>
                  <a:pt x="18050" y="166626"/>
                </a:lnTo>
                <a:lnTo>
                  <a:pt x="0" y="166626"/>
                </a:lnTo>
                <a:close/>
                <a:moveTo>
                  <a:pt x="223474" y="48291"/>
                </a:moveTo>
                <a:lnTo>
                  <a:pt x="311926" y="48291"/>
                </a:lnTo>
                <a:lnTo>
                  <a:pt x="311926" y="157540"/>
                </a:lnTo>
                <a:lnTo>
                  <a:pt x="325671" y="157540"/>
                </a:lnTo>
                <a:lnTo>
                  <a:pt x="325671" y="211211"/>
                </a:lnTo>
                <a:lnTo>
                  <a:pt x="307980" y="211211"/>
                </a:lnTo>
                <a:lnTo>
                  <a:pt x="307980" y="175230"/>
                </a:lnTo>
                <a:lnTo>
                  <a:pt x="208051" y="175230"/>
                </a:lnTo>
                <a:lnTo>
                  <a:pt x="208051" y="211211"/>
                </a:lnTo>
                <a:lnTo>
                  <a:pt x="190361" y="211211"/>
                </a:lnTo>
                <a:lnTo>
                  <a:pt x="190361" y="157540"/>
                </a:lnTo>
                <a:lnTo>
                  <a:pt x="201719" y="157540"/>
                </a:lnTo>
                <a:cubicBezTo>
                  <a:pt x="216857" y="136980"/>
                  <a:pt x="224108" y="100566"/>
                  <a:pt x="223474" y="48291"/>
                </a:cubicBezTo>
                <a:close/>
                <a:moveTo>
                  <a:pt x="241401" y="66102"/>
                </a:moveTo>
                <a:cubicBezTo>
                  <a:pt x="239808" y="107301"/>
                  <a:pt x="233431" y="137778"/>
                  <a:pt x="222279" y="157540"/>
                </a:cubicBezTo>
                <a:lnTo>
                  <a:pt x="290528" y="157540"/>
                </a:lnTo>
                <a:lnTo>
                  <a:pt x="290528" y="66102"/>
                </a:lnTo>
                <a:close/>
                <a:moveTo>
                  <a:pt x="432907" y="159573"/>
                </a:moveTo>
                <a:cubicBezTo>
                  <a:pt x="424940" y="166345"/>
                  <a:pt x="417268" y="171129"/>
                  <a:pt x="409896" y="173915"/>
                </a:cubicBezTo>
                <a:cubicBezTo>
                  <a:pt x="402526" y="176705"/>
                  <a:pt x="394622" y="178098"/>
                  <a:pt x="386172" y="178098"/>
                </a:cubicBezTo>
                <a:cubicBezTo>
                  <a:pt x="372229" y="178098"/>
                  <a:pt x="361509" y="174694"/>
                  <a:pt x="354017" y="167879"/>
                </a:cubicBezTo>
                <a:cubicBezTo>
                  <a:pt x="346529" y="161068"/>
                  <a:pt x="342782" y="152359"/>
                  <a:pt x="342782" y="141760"/>
                </a:cubicBezTo>
                <a:cubicBezTo>
                  <a:pt x="342782" y="135547"/>
                  <a:pt x="344196" y="129870"/>
                  <a:pt x="347026" y="124729"/>
                </a:cubicBezTo>
                <a:cubicBezTo>
                  <a:pt x="349855" y="119592"/>
                  <a:pt x="353560" y="115466"/>
                  <a:pt x="358142" y="112359"/>
                </a:cubicBezTo>
                <a:cubicBezTo>
                  <a:pt x="362726" y="109253"/>
                  <a:pt x="367884" y="106899"/>
                  <a:pt x="373622" y="105307"/>
                </a:cubicBezTo>
                <a:cubicBezTo>
                  <a:pt x="377841" y="104191"/>
                  <a:pt x="384217" y="103114"/>
                  <a:pt x="392746" y="102078"/>
                </a:cubicBezTo>
                <a:cubicBezTo>
                  <a:pt x="410116" y="100008"/>
                  <a:pt x="422910" y="97535"/>
                  <a:pt x="431114" y="94668"/>
                </a:cubicBezTo>
                <a:cubicBezTo>
                  <a:pt x="431198" y="91717"/>
                  <a:pt x="431237" y="89849"/>
                  <a:pt x="431237" y="89050"/>
                </a:cubicBezTo>
                <a:cubicBezTo>
                  <a:pt x="431237" y="80283"/>
                  <a:pt x="429203" y="74109"/>
                  <a:pt x="425138" y="70523"/>
                </a:cubicBezTo>
                <a:cubicBezTo>
                  <a:pt x="419638" y="65660"/>
                  <a:pt x="411470" y="63233"/>
                  <a:pt x="400633" y="63233"/>
                </a:cubicBezTo>
                <a:cubicBezTo>
                  <a:pt x="390513" y="63233"/>
                  <a:pt x="383047" y="65005"/>
                  <a:pt x="378224" y="68551"/>
                </a:cubicBezTo>
                <a:cubicBezTo>
                  <a:pt x="373402" y="72097"/>
                  <a:pt x="369835" y="78372"/>
                  <a:pt x="367527" y="87378"/>
                </a:cubicBezTo>
                <a:lnTo>
                  <a:pt x="346489" y="84510"/>
                </a:lnTo>
                <a:cubicBezTo>
                  <a:pt x="348401" y="75503"/>
                  <a:pt x="351547" y="68235"/>
                  <a:pt x="355929" y="62694"/>
                </a:cubicBezTo>
                <a:cubicBezTo>
                  <a:pt x="360313" y="57154"/>
                  <a:pt x="366646" y="52891"/>
                  <a:pt x="374937" y="49904"/>
                </a:cubicBezTo>
                <a:cubicBezTo>
                  <a:pt x="383223" y="46915"/>
                  <a:pt x="392828" y="45421"/>
                  <a:pt x="403740" y="45421"/>
                </a:cubicBezTo>
                <a:cubicBezTo>
                  <a:pt x="414576" y="45421"/>
                  <a:pt x="423385" y="46699"/>
                  <a:pt x="430160" y="49248"/>
                </a:cubicBezTo>
                <a:cubicBezTo>
                  <a:pt x="436932" y="51797"/>
                  <a:pt x="441914" y="55004"/>
                  <a:pt x="445100" y="58871"/>
                </a:cubicBezTo>
                <a:cubicBezTo>
                  <a:pt x="448291" y="62737"/>
                  <a:pt x="450518" y="67615"/>
                  <a:pt x="451796" y="73511"/>
                </a:cubicBezTo>
                <a:cubicBezTo>
                  <a:pt x="452513" y="77177"/>
                  <a:pt x="452869" y="83790"/>
                  <a:pt x="452869" y="93351"/>
                </a:cubicBezTo>
                <a:lnTo>
                  <a:pt x="452869" y="122040"/>
                </a:lnTo>
                <a:cubicBezTo>
                  <a:pt x="452869" y="142042"/>
                  <a:pt x="453330" y="154691"/>
                  <a:pt x="454248" y="159991"/>
                </a:cubicBezTo>
                <a:cubicBezTo>
                  <a:pt x="455159" y="165293"/>
                  <a:pt x="456974" y="170370"/>
                  <a:pt x="459680" y="175230"/>
                </a:cubicBezTo>
                <a:lnTo>
                  <a:pt x="437209" y="175230"/>
                </a:lnTo>
                <a:cubicBezTo>
                  <a:pt x="434977" y="170769"/>
                  <a:pt x="433545" y="165554"/>
                  <a:pt x="432907" y="159573"/>
                </a:cubicBezTo>
                <a:close/>
                <a:moveTo>
                  <a:pt x="431114" y="111520"/>
                </a:moveTo>
                <a:cubicBezTo>
                  <a:pt x="423306" y="114710"/>
                  <a:pt x="411591" y="117418"/>
                  <a:pt x="395972" y="119649"/>
                </a:cubicBezTo>
                <a:cubicBezTo>
                  <a:pt x="387126" y="120923"/>
                  <a:pt x="380873" y="122361"/>
                  <a:pt x="377207" y="123951"/>
                </a:cubicBezTo>
                <a:cubicBezTo>
                  <a:pt x="373540" y="125546"/>
                  <a:pt x="370714" y="127879"/>
                  <a:pt x="368723" y="130942"/>
                </a:cubicBezTo>
                <a:cubicBezTo>
                  <a:pt x="366729" y="134013"/>
                  <a:pt x="365734" y="137419"/>
                  <a:pt x="365734" y="141163"/>
                </a:cubicBezTo>
                <a:cubicBezTo>
                  <a:pt x="365734" y="146905"/>
                  <a:pt x="367906" y="151687"/>
                  <a:pt x="372247" y="155509"/>
                </a:cubicBezTo>
                <a:cubicBezTo>
                  <a:pt x="376589" y="159332"/>
                  <a:pt x="382943" y="161244"/>
                  <a:pt x="391313" y="161244"/>
                </a:cubicBezTo>
                <a:cubicBezTo>
                  <a:pt x="399596" y="161244"/>
                  <a:pt x="406969" y="159433"/>
                  <a:pt x="413424" y="155804"/>
                </a:cubicBezTo>
                <a:cubicBezTo>
                  <a:pt x="419878" y="152183"/>
                  <a:pt x="424620" y="147222"/>
                  <a:pt x="427651" y="140926"/>
                </a:cubicBezTo>
                <a:cubicBezTo>
                  <a:pt x="429958" y="136065"/>
                  <a:pt x="431114" y="128894"/>
                  <a:pt x="431114" y="119408"/>
                </a:cubicBezTo>
                <a:close/>
                <a:moveTo>
                  <a:pt x="569056" y="128736"/>
                </a:moveTo>
                <a:lnTo>
                  <a:pt x="590213" y="131482"/>
                </a:lnTo>
                <a:cubicBezTo>
                  <a:pt x="587902" y="146067"/>
                  <a:pt x="581987" y="157482"/>
                  <a:pt x="572461" y="165729"/>
                </a:cubicBezTo>
                <a:cubicBezTo>
                  <a:pt x="562936" y="173974"/>
                  <a:pt x="551243" y="178098"/>
                  <a:pt x="537379" y="178098"/>
                </a:cubicBezTo>
                <a:cubicBezTo>
                  <a:pt x="520005" y="178098"/>
                  <a:pt x="506045" y="172422"/>
                  <a:pt x="495486" y="161064"/>
                </a:cubicBezTo>
                <a:cubicBezTo>
                  <a:pt x="484924" y="149709"/>
                  <a:pt x="479642" y="133434"/>
                  <a:pt x="479642" y="112240"/>
                </a:cubicBezTo>
                <a:cubicBezTo>
                  <a:pt x="479642" y="98536"/>
                  <a:pt x="481914" y="86541"/>
                  <a:pt x="486461" y="76259"/>
                </a:cubicBezTo>
                <a:cubicBezTo>
                  <a:pt x="491001" y="65977"/>
                  <a:pt x="497912" y="58269"/>
                  <a:pt x="507201" y="53128"/>
                </a:cubicBezTo>
                <a:cubicBezTo>
                  <a:pt x="516485" y="47991"/>
                  <a:pt x="526582" y="45421"/>
                  <a:pt x="537498" y="45421"/>
                </a:cubicBezTo>
                <a:cubicBezTo>
                  <a:pt x="551283" y="45421"/>
                  <a:pt x="562558" y="48909"/>
                  <a:pt x="571327" y="55883"/>
                </a:cubicBezTo>
                <a:cubicBezTo>
                  <a:pt x="580094" y="62856"/>
                  <a:pt x="585710" y="72756"/>
                  <a:pt x="588179" y="85587"/>
                </a:cubicBezTo>
                <a:lnTo>
                  <a:pt x="567263" y="88811"/>
                </a:lnTo>
                <a:cubicBezTo>
                  <a:pt x="565268" y="80283"/>
                  <a:pt x="561744" y="73868"/>
                  <a:pt x="556683" y="69566"/>
                </a:cubicBezTo>
                <a:cubicBezTo>
                  <a:pt x="551620" y="65264"/>
                  <a:pt x="545508" y="63115"/>
                  <a:pt x="538334" y="63115"/>
                </a:cubicBezTo>
                <a:cubicBezTo>
                  <a:pt x="527497" y="63115"/>
                  <a:pt x="518696" y="66999"/>
                  <a:pt x="511924" y="74768"/>
                </a:cubicBezTo>
                <a:cubicBezTo>
                  <a:pt x="505149" y="82537"/>
                  <a:pt x="501760" y="94831"/>
                  <a:pt x="501760" y="111643"/>
                </a:cubicBezTo>
                <a:cubicBezTo>
                  <a:pt x="501760" y="128693"/>
                  <a:pt x="505029" y="141083"/>
                  <a:pt x="511563" y="148812"/>
                </a:cubicBezTo>
                <a:cubicBezTo>
                  <a:pt x="518098" y="156542"/>
                  <a:pt x="526623" y="160409"/>
                  <a:pt x="537139" y="160409"/>
                </a:cubicBezTo>
                <a:cubicBezTo>
                  <a:pt x="545584" y="160409"/>
                  <a:pt x="552640" y="157817"/>
                  <a:pt x="558299" y="152640"/>
                </a:cubicBezTo>
                <a:cubicBezTo>
                  <a:pt x="563955" y="147462"/>
                  <a:pt x="567540" y="139496"/>
                  <a:pt x="569056" y="128736"/>
                </a:cubicBezTo>
                <a:close/>
                <a:moveTo>
                  <a:pt x="597024" y="48291"/>
                </a:moveTo>
                <a:lnTo>
                  <a:pt x="700179" y="48291"/>
                </a:lnTo>
                <a:lnTo>
                  <a:pt x="700179" y="66102"/>
                </a:lnTo>
                <a:lnTo>
                  <a:pt x="659300" y="66102"/>
                </a:lnTo>
                <a:lnTo>
                  <a:pt x="659300" y="175230"/>
                </a:lnTo>
                <a:lnTo>
                  <a:pt x="637902" y="175230"/>
                </a:lnTo>
                <a:lnTo>
                  <a:pt x="637902" y="66102"/>
                </a:lnTo>
                <a:lnTo>
                  <a:pt x="597024" y="66102"/>
                </a:lnTo>
                <a:close/>
                <a:moveTo>
                  <a:pt x="789346" y="48291"/>
                </a:moveTo>
                <a:lnTo>
                  <a:pt x="822812" y="48291"/>
                </a:lnTo>
                <a:lnTo>
                  <a:pt x="856163" y="149893"/>
                </a:lnTo>
                <a:lnTo>
                  <a:pt x="893217" y="48291"/>
                </a:lnTo>
                <a:lnTo>
                  <a:pt x="924174" y="48291"/>
                </a:lnTo>
                <a:lnTo>
                  <a:pt x="924174" y="175230"/>
                </a:lnTo>
                <a:lnTo>
                  <a:pt x="902660" y="175230"/>
                </a:lnTo>
                <a:lnTo>
                  <a:pt x="902660" y="73033"/>
                </a:lnTo>
                <a:lnTo>
                  <a:pt x="865130" y="175230"/>
                </a:lnTo>
                <a:lnTo>
                  <a:pt x="845884" y="175230"/>
                </a:lnTo>
                <a:lnTo>
                  <a:pt x="810386" y="68133"/>
                </a:lnTo>
                <a:lnTo>
                  <a:pt x="810386" y="175230"/>
                </a:lnTo>
                <a:lnTo>
                  <a:pt x="789346" y="175230"/>
                </a:lnTo>
                <a:close/>
                <a:moveTo>
                  <a:pt x="949035" y="111761"/>
                </a:moveTo>
                <a:cubicBezTo>
                  <a:pt x="949035" y="88254"/>
                  <a:pt x="955569" y="70841"/>
                  <a:pt x="968641" y="59526"/>
                </a:cubicBezTo>
                <a:cubicBezTo>
                  <a:pt x="979557" y="50123"/>
                  <a:pt x="992865" y="45421"/>
                  <a:pt x="1008561" y="45421"/>
                </a:cubicBezTo>
                <a:cubicBezTo>
                  <a:pt x="1026015" y="45421"/>
                  <a:pt x="1040281" y="51142"/>
                  <a:pt x="1051359" y="62576"/>
                </a:cubicBezTo>
                <a:cubicBezTo>
                  <a:pt x="1062436" y="74008"/>
                  <a:pt x="1067969" y="89805"/>
                  <a:pt x="1067969" y="109969"/>
                </a:cubicBezTo>
                <a:cubicBezTo>
                  <a:pt x="1067969" y="126302"/>
                  <a:pt x="1065521" y="139150"/>
                  <a:pt x="1060621" y="148514"/>
                </a:cubicBezTo>
                <a:cubicBezTo>
                  <a:pt x="1055722" y="157882"/>
                  <a:pt x="1048590" y="165150"/>
                  <a:pt x="1039227" y="170326"/>
                </a:cubicBezTo>
                <a:cubicBezTo>
                  <a:pt x="1029863" y="175510"/>
                  <a:pt x="1019638" y="178098"/>
                  <a:pt x="1008561" y="178098"/>
                </a:cubicBezTo>
                <a:cubicBezTo>
                  <a:pt x="990795" y="178098"/>
                  <a:pt x="976432" y="172400"/>
                  <a:pt x="965473" y="161006"/>
                </a:cubicBezTo>
                <a:cubicBezTo>
                  <a:pt x="954515" y="149612"/>
                  <a:pt x="949035" y="133197"/>
                  <a:pt x="949035" y="111761"/>
                </a:cubicBezTo>
                <a:close/>
                <a:moveTo>
                  <a:pt x="971151" y="111761"/>
                </a:moveTo>
                <a:cubicBezTo>
                  <a:pt x="971151" y="128020"/>
                  <a:pt x="974697" y="140188"/>
                  <a:pt x="981789" y="148276"/>
                </a:cubicBezTo>
                <a:cubicBezTo>
                  <a:pt x="988884" y="156366"/>
                  <a:pt x="997808" y="160409"/>
                  <a:pt x="1008561" y="160409"/>
                </a:cubicBezTo>
                <a:cubicBezTo>
                  <a:pt x="1019243" y="160409"/>
                  <a:pt x="1028128" y="156345"/>
                  <a:pt x="1035220" y="148215"/>
                </a:cubicBezTo>
                <a:cubicBezTo>
                  <a:pt x="1042312" y="140086"/>
                  <a:pt x="1045858" y="127698"/>
                  <a:pt x="1045858" y="111045"/>
                </a:cubicBezTo>
                <a:cubicBezTo>
                  <a:pt x="1045858" y="95345"/>
                  <a:pt x="1042290" y="83452"/>
                  <a:pt x="1035159" y="75366"/>
                </a:cubicBezTo>
                <a:cubicBezTo>
                  <a:pt x="1028026" y="67277"/>
                  <a:pt x="1019160" y="63233"/>
                  <a:pt x="1008561" y="63233"/>
                </a:cubicBezTo>
                <a:cubicBezTo>
                  <a:pt x="997808" y="63233"/>
                  <a:pt x="988884" y="67258"/>
                  <a:pt x="981789" y="75305"/>
                </a:cubicBezTo>
                <a:cubicBezTo>
                  <a:pt x="974697" y="83354"/>
                  <a:pt x="971151" y="95504"/>
                  <a:pt x="971151" y="111761"/>
                </a:cubicBezTo>
                <a:close/>
                <a:moveTo>
                  <a:pt x="1093910" y="48291"/>
                </a:moveTo>
                <a:lnTo>
                  <a:pt x="1115428" y="48291"/>
                </a:lnTo>
                <a:lnTo>
                  <a:pt x="1115428" y="157540"/>
                </a:lnTo>
                <a:lnTo>
                  <a:pt x="1164431" y="157540"/>
                </a:lnTo>
                <a:lnTo>
                  <a:pt x="1164431" y="48291"/>
                </a:lnTo>
                <a:lnTo>
                  <a:pt x="1185949" y="48291"/>
                </a:lnTo>
                <a:lnTo>
                  <a:pt x="1185949" y="157540"/>
                </a:lnTo>
                <a:lnTo>
                  <a:pt x="1235077" y="157540"/>
                </a:lnTo>
                <a:lnTo>
                  <a:pt x="1235077" y="48291"/>
                </a:lnTo>
                <a:lnTo>
                  <a:pt x="1256472" y="48291"/>
                </a:lnTo>
                <a:lnTo>
                  <a:pt x="1256472" y="157540"/>
                </a:lnTo>
                <a:lnTo>
                  <a:pt x="1270696" y="157540"/>
                </a:lnTo>
                <a:lnTo>
                  <a:pt x="1270696" y="211211"/>
                </a:lnTo>
                <a:lnTo>
                  <a:pt x="1252886" y="211211"/>
                </a:lnTo>
                <a:lnTo>
                  <a:pt x="1252886" y="175230"/>
                </a:lnTo>
                <a:lnTo>
                  <a:pt x="1093910" y="175230"/>
                </a:lnTo>
                <a:close/>
                <a:moveTo>
                  <a:pt x="1293253" y="48291"/>
                </a:moveTo>
                <a:lnTo>
                  <a:pt x="1314771" y="48291"/>
                </a:lnTo>
                <a:lnTo>
                  <a:pt x="1314771" y="101120"/>
                </a:lnTo>
                <a:lnTo>
                  <a:pt x="1374415" y="101120"/>
                </a:lnTo>
                <a:lnTo>
                  <a:pt x="1374415" y="48291"/>
                </a:lnTo>
                <a:lnTo>
                  <a:pt x="1395933" y="48291"/>
                </a:lnTo>
                <a:lnTo>
                  <a:pt x="1395933" y="175230"/>
                </a:lnTo>
                <a:lnTo>
                  <a:pt x="1374415" y="175230"/>
                </a:lnTo>
                <a:lnTo>
                  <a:pt x="1374415" y="118933"/>
                </a:lnTo>
                <a:lnTo>
                  <a:pt x="1314771" y="118933"/>
                </a:lnTo>
                <a:lnTo>
                  <a:pt x="1314771" y="175230"/>
                </a:lnTo>
                <a:lnTo>
                  <a:pt x="1293253" y="175230"/>
                </a:lnTo>
                <a:close/>
                <a:moveTo>
                  <a:pt x="1549170" y="48291"/>
                </a:moveTo>
                <a:lnTo>
                  <a:pt x="1570688" y="48291"/>
                </a:lnTo>
                <a:lnTo>
                  <a:pt x="1570688" y="175230"/>
                </a:lnTo>
                <a:lnTo>
                  <a:pt x="1549170" y="175230"/>
                </a:lnTo>
                <a:close/>
                <a:moveTo>
                  <a:pt x="1428804" y="48291"/>
                </a:moveTo>
                <a:lnTo>
                  <a:pt x="1450318" y="48291"/>
                </a:lnTo>
                <a:lnTo>
                  <a:pt x="1450318" y="97894"/>
                </a:lnTo>
                <a:lnTo>
                  <a:pt x="1477570" y="97894"/>
                </a:lnTo>
                <a:cubicBezTo>
                  <a:pt x="1495343" y="97894"/>
                  <a:pt x="1509027" y="101340"/>
                  <a:pt x="1518632" y="108233"/>
                </a:cubicBezTo>
                <a:cubicBezTo>
                  <a:pt x="1528233" y="115128"/>
                  <a:pt x="1533035" y="124628"/>
                  <a:pt x="1533035" y="136742"/>
                </a:cubicBezTo>
                <a:cubicBezTo>
                  <a:pt x="1533035" y="147340"/>
                  <a:pt x="1529028" y="156406"/>
                  <a:pt x="1521022" y="163937"/>
                </a:cubicBezTo>
                <a:cubicBezTo>
                  <a:pt x="1513015" y="171464"/>
                  <a:pt x="1500202" y="175230"/>
                  <a:pt x="1482587" y="175230"/>
                </a:cubicBezTo>
                <a:lnTo>
                  <a:pt x="1428804" y="175230"/>
                </a:lnTo>
                <a:close/>
                <a:moveTo>
                  <a:pt x="1450318" y="157540"/>
                </a:moveTo>
                <a:lnTo>
                  <a:pt x="1472907" y="157540"/>
                </a:lnTo>
                <a:cubicBezTo>
                  <a:pt x="1486537" y="157540"/>
                  <a:pt x="1496260" y="155868"/>
                  <a:pt x="1502078" y="152521"/>
                </a:cubicBezTo>
                <a:cubicBezTo>
                  <a:pt x="1507896" y="149177"/>
                  <a:pt x="1510801" y="143957"/>
                  <a:pt x="1510801" y="136860"/>
                </a:cubicBezTo>
                <a:cubicBezTo>
                  <a:pt x="1510801" y="131364"/>
                  <a:pt x="1508648" y="126464"/>
                  <a:pt x="1504347" y="122159"/>
                </a:cubicBezTo>
                <a:cubicBezTo>
                  <a:pt x="1500041" y="117856"/>
                  <a:pt x="1490519" y="115703"/>
                  <a:pt x="1475777" y="115703"/>
                </a:cubicBezTo>
                <a:lnTo>
                  <a:pt x="1450318" y="115703"/>
                </a:lnTo>
                <a:close/>
                <a:moveTo>
                  <a:pt x="1604275" y="48291"/>
                </a:moveTo>
                <a:lnTo>
                  <a:pt x="1625793" y="48291"/>
                </a:lnTo>
                <a:lnTo>
                  <a:pt x="1625793" y="145112"/>
                </a:lnTo>
                <a:lnTo>
                  <a:pt x="1685437" y="48291"/>
                </a:lnTo>
                <a:lnTo>
                  <a:pt x="1708625" y="48291"/>
                </a:lnTo>
                <a:lnTo>
                  <a:pt x="1708625" y="175230"/>
                </a:lnTo>
                <a:lnTo>
                  <a:pt x="1687111" y="175230"/>
                </a:lnTo>
                <a:lnTo>
                  <a:pt x="1687111" y="79009"/>
                </a:lnTo>
                <a:lnTo>
                  <a:pt x="1627463" y="175230"/>
                </a:lnTo>
                <a:lnTo>
                  <a:pt x="1604275" y="175230"/>
                </a:lnTo>
                <a:close/>
                <a:moveTo>
                  <a:pt x="1678979" y="238"/>
                </a:moveTo>
                <a:lnTo>
                  <a:pt x="1693681" y="238"/>
                </a:lnTo>
                <a:cubicBezTo>
                  <a:pt x="1692490" y="10198"/>
                  <a:pt x="1688839" y="17849"/>
                  <a:pt x="1682745" y="23188"/>
                </a:cubicBezTo>
                <a:cubicBezTo>
                  <a:pt x="1676650" y="28525"/>
                  <a:pt x="1668539" y="31198"/>
                  <a:pt x="1658419" y="31198"/>
                </a:cubicBezTo>
                <a:cubicBezTo>
                  <a:pt x="1648224" y="31198"/>
                  <a:pt x="1640074" y="28547"/>
                  <a:pt x="1633979" y="23249"/>
                </a:cubicBezTo>
                <a:cubicBezTo>
                  <a:pt x="1627885" y="17945"/>
                  <a:pt x="1624237" y="10278"/>
                  <a:pt x="1623042" y="238"/>
                </a:cubicBezTo>
                <a:lnTo>
                  <a:pt x="1637741" y="238"/>
                </a:lnTo>
                <a:cubicBezTo>
                  <a:pt x="1638861" y="5659"/>
                  <a:pt x="1641071" y="9702"/>
                  <a:pt x="1644379" y="12370"/>
                </a:cubicBezTo>
                <a:cubicBezTo>
                  <a:pt x="1647684" y="15041"/>
                  <a:pt x="1652126" y="16377"/>
                  <a:pt x="1657703" y="16377"/>
                </a:cubicBezTo>
                <a:cubicBezTo>
                  <a:pt x="1664161" y="16377"/>
                  <a:pt x="1669043" y="15080"/>
                  <a:pt x="1672347" y="12488"/>
                </a:cubicBezTo>
                <a:cubicBezTo>
                  <a:pt x="1675653" y="9904"/>
                  <a:pt x="1677867" y="5814"/>
                  <a:pt x="1678979" y="238"/>
                </a:cubicBezTo>
                <a:close/>
                <a:moveTo>
                  <a:pt x="1809032" y="48291"/>
                </a:moveTo>
                <a:lnTo>
                  <a:pt x="1830546" y="48291"/>
                </a:lnTo>
                <a:lnTo>
                  <a:pt x="1830546" y="145112"/>
                </a:lnTo>
                <a:lnTo>
                  <a:pt x="1890194" y="48291"/>
                </a:lnTo>
                <a:lnTo>
                  <a:pt x="1913382" y="48291"/>
                </a:lnTo>
                <a:lnTo>
                  <a:pt x="1913382" y="175230"/>
                </a:lnTo>
                <a:lnTo>
                  <a:pt x="1891865" y="175230"/>
                </a:lnTo>
                <a:lnTo>
                  <a:pt x="1891865" y="79009"/>
                </a:lnTo>
                <a:lnTo>
                  <a:pt x="1832220" y="175230"/>
                </a:lnTo>
                <a:lnTo>
                  <a:pt x="1809032" y="175230"/>
                </a:lnTo>
                <a:close/>
                <a:moveTo>
                  <a:pt x="1946372" y="48291"/>
                </a:moveTo>
                <a:lnTo>
                  <a:pt x="1979838" y="48291"/>
                </a:lnTo>
                <a:lnTo>
                  <a:pt x="2013189" y="149893"/>
                </a:lnTo>
                <a:lnTo>
                  <a:pt x="2050243" y="48291"/>
                </a:lnTo>
                <a:lnTo>
                  <a:pt x="2081200" y="48291"/>
                </a:lnTo>
                <a:lnTo>
                  <a:pt x="2081200" y="175230"/>
                </a:lnTo>
                <a:lnTo>
                  <a:pt x="2059686" y="175230"/>
                </a:lnTo>
                <a:lnTo>
                  <a:pt x="2059686" y="73033"/>
                </a:lnTo>
                <a:lnTo>
                  <a:pt x="2022156" y="175230"/>
                </a:lnTo>
                <a:lnTo>
                  <a:pt x="2002911" y="175230"/>
                </a:lnTo>
                <a:lnTo>
                  <a:pt x="1967412" y="68133"/>
                </a:lnTo>
                <a:lnTo>
                  <a:pt x="1967412" y="175230"/>
                </a:lnTo>
                <a:lnTo>
                  <a:pt x="1946372" y="175230"/>
                </a:lnTo>
                <a:close/>
                <a:moveTo>
                  <a:pt x="2114194" y="48291"/>
                </a:moveTo>
                <a:lnTo>
                  <a:pt x="2214360" y="48291"/>
                </a:lnTo>
                <a:lnTo>
                  <a:pt x="2214360" y="175230"/>
                </a:lnTo>
                <a:lnTo>
                  <a:pt x="2192847" y="175230"/>
                </a:lnTo>
                <a:lnTo>
                  <a:pt x="2192847" y="66102"/>
                </a:lnTo>
                <a:lnTo>
                  <a:pt x="2135707" y="66102"/>
                </a:lnTo>
                <a:lnTo>
                  <a:pt x="2135707" y="175230"/>
                </a:lnTo>
                <a:lnTo>
                  <a:pt x="2114194" y="175230"/>
                </a:lnTo>
                <a:close/>
                <a:moveTo>
                  <a:pt x="2245676" y="224118"/>
                </a:moveTo>
                <a:lnTo>
                  <a:pt x="2243286" y="203917"/>
                </a:lnTo>
                <a:cubicBezTo>
                  <a:pt x="2247984" y="205193"/>
                  <a:pt x="2252092" y="205833"/>
                  <a:pt x="2255595" y="205833"/>
                </a:cubicBezTo>
                <a:cubicBezTo>
                  <a:pt x="2260379" y="205833"/>
                  <a:pt x="2264202" y="205034"/>
                  <a:pt x="2267072" y="203443"/>
                </a:cubicBezTo>
                <a:cubicBezTo>
                  <a:pt x="2269941" y="201847"/>
                  <a:pt x="2272291" y="199616"/>
                  <a:pt x="2274120" y="196747"/>
                </a:cubicBezTo>
                <a:cubicBezTo>
                  <a:pt x="2275474" y="194594"/>
                  <a:pt x="2277670" y="189256"/>
                  <a:pt x="2280694" y="180727"/>
                </a:cubicBezTo>
                <a:cubicBezTo>
                  <a:pt x="2281094" y="179535"/>
                  <a:pt x="2281730" y="177778"/>
                  <a:pt x="2282613" y="175471"/>
                </a:cubicBezTo>
                <a:lnTo>
                  <a:pt x="2234438" y="48291"/>
                </a:lnTo>
                <a:lnTo>
                  <a:pt x="2257626" y="48291"/>
                </a:lnTo>
                <a:lnTo>
                  <a:pt x="2284045" y="121798"/>
                </a:lnTo>
                <a:cubicBezTo>
                  <a:pt x="2287473" y="131126"/>
                  <a:pt x="2290536" y="140926"/>
                  <a:pt x="2293246" y="151208"/>
                </a:cubicBezTo>
                <a:cubicBezTo>
                  <a:pt x="2295717" y="141324"/>
                  <a:pt x="2298668" y="131680"/>
                  <a:pt x="2302096" y="122277"/>
                </a:cubicBezTo>
                <a:lnTo>
                  <a:pt x="2329225" y="48291"/>
                </a:lnTo>
                <a:lnTo>
                  <a:pt x="2350743" y="48291"/>
                </a:lnTo>
                <a:lnTo>
                  <a:pt x="2302453" y="177382"/>
                </a:lnTo>
                <a:cubicBezTo>
                  <a:pt x="2297272" y="191326"/>
                  <a:pt x="2293246" y="200930"/>
                  <a:pt x="2290377" y="206193"/>
                </a:cubicBezTo>
                <a:cubicBezTo>
                  <a:pt x="2286555" y="213281"/>
                  <a:pt x="2282169" y="218481"/>
                  <a:pt x="2277234" y="221789"/>
                </a:cubicBezTo>
                <a:cubicBezTo>
                  <a:pt x="2272291" y="225097"/>
                  <a:pt x="2266391" y="226750"/>
                  <a:pt x="2259537" y="226750"/>
                </a:cubicBezTo>
                <a:cubicBezTo>
                  <a:pt x="2255393" y="226750"/>
                  <a:pt x="2250774" y="225871"/>
                  <a:pt x="2245676" y="224118"/>
                </a:cubicBezTo>
                <a:close/>
                <a:moveTo>
                  <a:pt x="2371223" y="48291"/>
                </a:moveTo>
                <a:lnTo>
                  <a:pt x="2471152" y="48291"/>
                </a:lnTo>
                <a:lnTo>
                  <a:pt x="2471152" y="175230"/>
                </a:lnTo>
                <a:lnTo>
                  <a:pt x="2449757" y="175230"/>
                </a:lnTo>
                <a:lnTo>
                  <a:pt x="2449757" y="66102"/>
                </a:lnTo>
                <a:lnTo>
                  <a:pt x="2392739" y="66102"/>
                </a:lnTo>
                <a:lnTo>
                  <a:pt x="2392739" y="129333"/>
                </a:lnTo>
                <a:cubicBezTo>
                  <a:pt x="2392739" y="144075"/>
                  <a:pt x="2392261" y="153796"/>
                  <a:pt x="2391303" y="158497"/>
                </a:cubicBezTo>
                <a:cubicBezTo>
                  <a:pt x="2390349" y="163199"/>
                  <a:pt x="2387722" y="167306"/>
                  <a:pt x="2383416" y="170809"/>
                </a:cubicBezTo>
                <a:cubicBezTo>
                  <a:pt x="2379114" y="174315"/>
                  <a:pt x="2372901" y="176069"/>
                  <a:pt x="2364772" y="176069"/>
                </a:cubicBezTo>
                <a:cubicBezTo>
                  <a:pt x="2359750" y="176069"/>
                  <a:pt x="2353972" y="175748"/>
                  <a:pt x="2347438" y="175111"/>
                </a:cubicBezTo>
                <a:lnTo>
                  <a:pt x="2347438" y="157183"/>
                </a:lnTo>
                <a:lnTo>
                  <a:pt x="2356883" y="157183"/>
                </a:lnTo>
                <a:cubicBezTo>
                  <a:pt x="2361345" y="157183"/>
                  <a:pt x="2364530" y="156722"/>
                  <a:pt x="2366442" y="155804"/>
                </a:cubicBezTo>
                <a:cubicBezTo>
                  <a:pt x="2368357" y="154893"/>
                  <a:pt x="2369632" y="153439"/>
                  <a:pt x="2370269" y="151445"/>
                </a:cubicBezTo>
                <a:cubicBezTo>
                  <a:pt x="2370903" y="149454"/>
                  <a:pt x="2371223" y="142959"/>
                  <a:pt x="2371223" y="131962"/>
                </a:cubicBezTo>
                <a:close/>
                <a:moveTo>
                  <a:pt x="2503188" y="48291"/>
                </a:moveTo>
                <a:lnTo>
                  <a:pt x="2524702" y="48291"/>
                </a:lnTo>
                <a:lnTo>
                  <a:pt x="2524702" y="97894"/>
                </a:lnTo>
                <a:lnTo>
                  <a:pt x="2551955" y="97894"/>
                </a:lnTo>
                <a:cubicBezTo>
                  <a:pt x="2569723" y="97894"/>
                  <a:pt x="2583415" y="101340"/>
                  <a:pt x="2593016" y="108233"/>
                </a:cubicBezTo>
                <a:cubicBezTo>
                  <a:pt x="2602620" y="115128"/>
                  <a:pt x="2607419" y="124628"/>
                  <a:pt x="2607419" y="136742"/>
                </a:cubicBezTo>
                <a:cubicBezTo>
                  <a:pt x="2607419" y="147340"/>
                  <a:pt x="2603412" y="156406"/>
                  <a:pt x="2595406" y="163937"/>
                </a:cubicBezTo>
                <a:cubicBezTo>
                  <a:pt x="2587399" y="171464"/>
                  <a:pt x="2574587" y="175230"/>
                  <a:pt x="2556976" y="175230"/>
                </a:cubicBezTo>
                <a:lnTo>
                  <a:pt x="2503188" y="175230"/>
                </a:lnTo>
                <a:close/>
                <a:moveTo>
                  <a:pt x="2524702" y="157540"/>
                </a:moveTo>
                <a:lnTo>
                  <a:pt x="2547296" y="157540"/>
                </a:lnTo>
                <a:cubicBezTo>
                  <a:pt x="2560922" y="157540"/>
                  <a:pt x="2570645" y="155868"/>
                  <a:pt x="2576463" y="152521"/>
                </a:cubicBezTo>
                <a:cubicBezTo>
                  <a:pt x="2582281" y="149177"/>
                  <a:pt x="2585185" y="143957"/>
                  <a:pt x="2585185" y="136860"/>
                </a:cubicBezTo>
                <a:cubicBezTo>
                  <a:pt x="2585185" y="131364"/>
                  <a:pt x="2583036" y="126464"/>
                  <a:pt x="2578731" y="122159"/>
                </a:cubicBezTo>
                <a:cubicBezTo>
                  <a:pt x="2574424" y="117856"/>
                  <a:pt x="2564903" y="115703"/>
                  <a:pt x="2550161" y="115703"/>
                </a:cubicBezTo>
                <a:lnTo>
                  <a:pt x="2524702" y="115703"/>
                </a:lnTo>
                <a:close/>
                <a:moveTo>
                  <a:pt x="2713917" y="128736"/>
                </a:moveTo>
                <a:lnTo>
                  <a:pt x="2735074" y="131482"/>
                </a:lnTo>
                <a:cubicBezTo>
                  <a:pt x="2732767" y="146067"/>
                  <a:pt x="2726848" y="157482"/>
                  <a:pt x="2717327" y="165729"/>
                </a:cubicBezTo>
                <a:cubicBezTo>
                  <a:pt x="2707801" y="173974"/>
                  <a:pt x="2696108" y="178098"/>
                  <a:pt x="2682241" y="178098"/>
                </a:cubicBezTo>
                <a:cubicBezTo>
                  <a:pt x="2664871" y="178098"/>
                  <a:pt x="2650906" y="172422"/>
                  <a:pt x="2640348" y="161064"/>
                </a:cubicBezTo>
                <a:cubicBezTo>
                  <a:pt x="2629789" y="149709"/>
                  <a:pt x="2624508" y="133434"/>
                  <a:pt x="2624508" y="112240"/>
                </a:cubicBezTo>
                <a:cubicBezTo>
                  <a:pt x="2624508" y="98536"/>
                  <a:pt x="2626780" y="86541"/>
                  <a:pt x="2631323" y="76259"/>
                </a:cubicBezTo>
                <a:cubicBezTo>
                  <a:pt x="2635866" y="65977"/>
                  <a:pt x="2642778" y="58269"/>
                  <a:pt x="2652062" y="53128"/>
                </a:cubicBezTo>
                <a:cubicBezTo>
                  <a:pt x="2661347" y="47991"/>
                  <a:pt x="2671449" y="45421"/>
                  <a:pt x="2682361" y="45421"/>
                </a:cubicBezTo>
                <a:cubicBezTo>
                  <a:pt x="2696148" y="45421"/>
                  <a:pt x="2707424" y="48909"/>
                  <a:pt x="2716189" y="55883"/>
                </a:cubicBezTo>
                <a:cubicBezTo>
                  <a:pt x="2724955" y="62856"/>
                  <a:pt x="2730571" y="72756"/>
                  <a:pt x="2733045" y="85587"/>
                </a:cubicBezTo>
                <a:lnTo>
                  <a:pt x="2712125" y="88811"/>
                </a:lnTo>
                <a:cubicBezTo>
                  <a:pt x="2710134" y="80283"/>
                  <a:pt x="2706610" y="73868"/>
                  <a:pt x="2701548" y="69566"/>
                </a:cubicBezTo>
                <a:cubicBezTo>
                  <a:pt x="2696487" y="65264"/>
                  <a:pt x="2690374" y="63115"/>
                  <a:pt x="2683199" y="63115"/>
                </a:cubicBezTo>
                <a:cubicBezTo>
                  <a:pt x="2672359" y="63115"/>
                  <a:pt x="2663560" y="66999"/>
                  <a:pt x="2656785" y="74768"/>
                </a:cubicBezTo>
                <a:cubicBezTo>
                  <a:pt x="2650014" y="82537"/>
                  <a:pt x="2646623" y="94831"/>
                  <a:pt x="2646623" y="111643"/>
                </a:cubicBezTo>
                <a:cubicBezTo>
                  <a:pt x="2646623" y="128693"/>
                  <a:pt x="2649892" y="141083"/>
                  <a:pt x="2656430" y="148812"/>
                </a:cubicBezTo>
                <a:cubicBezTo>
                  <a:pt x="2662964" y="156542"/>
                  <a:pt x="2671484" y="160409"/>
                  <a:pt x="2682004" y="160409"/>
                </a:cubicBezTo>
                <a:cubicBezTo>
                  <a:pt x="2690449" y="160409"/>
                  <a:pt x="2697505" y="157817"/>
                  <a:pt x="2703164" y="152640"/>
                </a:cubicBezTo>
                <a:cubicBezTo>
                  <a:pt x="2708820" y="147462"/>
                  <a:pt x="2712402" y="139496"/>
                  <a:pt x="2713917" y="128736"/>
                </a:cubicBezTo>
                <a:close/>
                <a:moveTo>
                  <a:pt x="2821497" y="48291"/>
                </a:moveTo>
                <a:lnTo>
                  <a:pt x="2843010" y="48291"/>
                </a:lnTo>
                <a:lnTo>
                  <a:pt x="2843010" y="145112"/>
                </a:lnTo>
                <a:lnTo>
                  <a:pt x="2902655" y="48291"/>
                </a:lnTo>
                <a:lnTo>
                  <a:pt x="2925846" y="48291"/>
                </a:lnTo>
                <a:lnTo>
                  <a:pt x="2925846" y="175230"/>
                </a:lnTo>
                <a:lnTo>
                  <a:pt x="2904328" y="175230"/>
                </a:lnTo>
                <a:lnTo>
                  <a:pt x="2904328" y="79009"/>
                </a:lnTo>
                <a:lnTo>
                  <a:pt x="2844684" y="175230"/>
                </a:lnTo>
                <a:lnTo>
                  <a:pt x="2821497" y="175230"/>
                </a:lnTo>
                <a:close/>
                <a:moveTo>
                  <a:pt x="2958358" y="48291"/>
                </a:moveTo>
                <a:lnTo>
                  <a:pt x="2979875" y="48291"/>
                </a:lnTo>
                <a:lnTo>
                  <a:pt x="2979875" y="101120"/>
                </a:lnTo>
                <a:lnTo>
                  <a:pt x="3039520" y="101120"/>
                </a:lnTo>
                <a:lnTo>
                  <a:pt x="3039520" y="48291"/>
                </a:lnTo>
                <a:lnTo>
                  <a:pt x="3061036" y="48291"/>
                </a:lnTo>
                <a:lnTo>
                  <a:pt x="3061036" y="175230"/>
                </a:lnTo>
                <a:lnTo>
                  <a:pt x="3039520" y="175230"/>
                </a:lnTo>
                <a:lnTo>
                  <a:pt x="3039520" y="118933"/>
                </a:lnTo>
                <a:lnTo>
                  <a:pt x="2979875" y="118933"/>
                </a:lnTo>
                <a:lnTo>
                  <a:pt x="2979875" y="175230"/>
                </a:lnTo>
                <a:lnTo>
                  <a:pt x="2958358" y="175230"/>
                </a:lnTo>
                <a:close/>
                <a:moveTo>
                  <a:pt x="3167299" y="0"/>
                </a:moveTo>
                <a:lnTo>
                  <a:pt x="3188813" y="0"/>
                </a:lnTo>
                <a:lnTo>
                  <a:pt x="3188813" y="60598"/>
                </a:lnTo>
                <a:cubicBezTo>
                  <a:pt x="3193275" y="55501"/>
                  <a:pt x="3198179" y="51695"/>
                  <a:pt x="3203521" y="49186"/>
                </a:cubicBezTo>
                <a:cubicBezTo>
                  <a:pt x="3208861" y="46674"/>
                  <a:pt x="3214595" y="45421"/>
                  <a:pt x="3220729" y="45421"/>
                </a:cubicBezTo>
                <a:cubicBezTo>
                  <a:pt x="3235792" y="45421"/>
                  <a:pt x="3247723" y="51699"/>
                  <a:pt x="3256527" y="64246"/>
                </a:cubicBezTo>
                <a:cubicBezTo>
                  <a:pt x="3265334" y="76795"/>
                  <a:pt x="3269737" y="92592"/>
                  <a:pt x="3269737" y="111643"/>
                </a:cubicBezTo>
                <a:cubicBezTo>
                  <a:pt x="3269737" y="131482"/>
                  <a:pt x="3264995" y="147517"/>
                  <a:pt x="3255513" y="159750"/>
                </a:cubicBezTo>
                <a:cubicBezTo>
                  <a:pt x="3246030" y="171982"/>
                  <a:pt x="3234237" y="178098"/>
                  <a:pt x="3220132" y="178098"/>
                </a:cubicBezTo>
                <a:cubicBezTo>
                  <a:pt x="3215509" y="178098"/>
                  <a:pt x="3210811" y="177382"/>
                  <a:pt x="3206031" y="175950"/>
                </a:cubicBezTo>
                <a:cubicBezTo>
                  <a:pt x="3201246" y="174513"/>
                  <a:pt x="3195508" y="170607"/>
                  <a:pt x="3188813" y="164232"/>
                </a:cubicBezTo>
                <a:lnTo>
                  <a:pt x="3188813" y="223880"/>
                </a:lnTo>
                <a:lnTo>
                  <a:pt x="3167299" y="223880"/>
                </a:lnTo>
                <a:lnTo>
                  <a:pt x="3167299" y="164232"/>
                </a:lnTo>
                <a:cubicBezTo>
                  <a:pt x="3162996" y="168854"/>
                  <a:pt x="3158233" y="172325"/>
                  <a:pt x="3153014" y="174633"/>
                </a:cubicBezTo>
                <a:cubicBezTo>
                  <a:pt x="3147794" y="176943"/>
                  <a:pt x="3142159" y="178098"/>
                  <a:pt x="3136101" y="178098"/>
                </a:cubicBezTo>
                <a:cubicBezTo>
                  <a:pt x="3122795" y="178098"/>
                  <a:pt x="3111160" y="172263"/>
                  <a:pt x="3101199" y="160585"/>
                </a:cubicBezTo>
                <a:cubicBezTo>
                  <a:pt x="3091237" y="148914"/>
                  <a:pt x="3086255" y="132202"/>
                  <a:pt x="3086255" y="110448"/>
                </a:cubicBezTo>
                <a:cubicBezTo>
                  <a:pt x="3086255" y="92037"/>
                  <a:pt x="3090758" y="76596"/>
                  <a:pt x="3099763" y="64126"/>
                </a:cubicBezTo>
                <a:cubicBezTo>
                  <a:pt x="3108769" y="51656"/>
                  <a:pt x="3120884" y="45421"/>
                  <a:pt x="3136101" y="45421"/>
                </a:cubicBezTo>
                <a:cubicBezTo>
                  <a:pt x="3142476" y="45421"/>
                  <a:pt x="3148254" y="46674"/>
                  <a:pt x="3153434" y="49186"/>
                </a:cubicBezTo>
                <a:cubicBezTo>
                  <a:pt x="3158612" y="51695"/>
                  <a:pt x="3163233" y="55501"/>
                  <a:pt x="3167299" y="60598"/>
                </a:cubicBezTo>
                <a:close/>
                <a:moveTo>
                  <a:pt x="3188693" y="112240"/>
                </a:moveTo>
                <a:cubicBezTo>
                  <a:pt x="3188693" y="131364"/>
                  <a:pt x="3191321" y="144213"/>
                  <a:pt x="3196585" y="150786"/>
                </a:cubicBezTo>
                <a:cubicBezTo>
                  <a:pt x="3201844" y="157359"/>
                  <a:pt x="3208417" y="160646"/>
                  <a:pt x="3216309" y="160646"/>
                </a:cubicBezTo>
                <a:cubicBezTo>
                  <a:pt x="3225071" y="160646"/>
                  <a:pt x="3232541" y="156604"/>
                  <a:pt x="3238718" y="148514"/>
                </a:cubicBezTo>
                <a:cubicBezTo>
                  <a:pt x="3244893" y="140429"/>
                  <a:pt x="3247982" y="127857"/>
                  <a:pt x="3247982" y="110804"/>
                </a:cubicBezTo>
                <a:cubicBezTo>
                  <a:pt x="3247982" y="94709"/>
                  <a:pt x="3245130" y="82716"/>
                  <a:pt x="3239439" y="74826"/>
                </a:cubicBezTo>
                <a:cubicBezTo>
                  <a:pt x="3233740" y="66934"/>
                  <a:pt x="3226428" y="62990"/>
                  <a:pt x="3217504" y="62990"/>
                </a:cubicBezTo>
                <a:cubicBezTo>
                  <a:pt x="3207939" y="62990"/>
                  <a:pt x="3200749" y="67097"/>
                  <a:pt x="3195926" y="75305"/>
                </a:cubicBezTo>
                <a:cubicBezTo>
                  <a:pt x="3191101" y="83513"/>
                  <a:pt x="3188693" y="95824"/>
                  <a:pt x="3188693" y="112240"/>
                </a:cubicBezTo>
                <a:close/>
                <a:moveTo>
                  <a:pt x="3108132" y="109850"/>
                </a:moveTo>
                <a:cubicBezTo>
                  <a:pt x="3108132" y="127779"/>
                  <a:pt x="3111142" y="140685"/>
                  <a:pt x="3117158" y="148572"/>
                </a:cubicBezTo>
                <a:cubicBezTo>
                  <a:pt x="3123172" y="156466"/>
                  <a:pt x="3130642" y="160409"/>
                  <a:pt x="3139567" y="160409"/>
                </a:cubicBezTo>
                <a:cubicBezTo>
                  <a:pt x="3148895" y="160409"/>
                  <a:pt x="3155865" y="156484"/>
                  <a:pt x="3160488" y="148637"/>
                </a:cubicBezTo>
                <a:cubicBezTo>
                  <a:pt x="3165109" y="140784"/>
                  <a:pt x="3167417" y="129013"/>
                  <a:pt x="3167417" y="113313"/>
                </a:cubicBezTo>
                <a:cubicBezTo>
                  <a:pt x="3167417" y="96581"/>
                  <a:pt x="3164987" y="84031"/>
                  <a:pt x="3160127" y="75660"/>
                </a:cubicBezTo>
                <a:cubicBezTo>
                  <a:pt x="3155267" y="67299"/>
                  <a:pt x="3147938" y="63115"/>
                  <a:pt x="3138134" y="63115"/>
                </a:cubicBezTo>
                <a:cubicBezTo>
                  <a:pt x="3129286" y="63115"/>
                  <a:pt x="3122079" y="67197"/>
                  <a:pt x="3116499" y="75366"/>
                </a:cubicBezTo>
                <a:cubicBezTo>
                  <a:pt x="3110922" y="83535"/>
                  <a:pt x="3108132" y="95025"/>
                  <a:pt x="3108132" y="109850"/>
                </a:cubicBezTo>
                <a:close/>
                <a:moveTo>
                  <a:pt x="3294839" y="223880"/>
                </a:moveTo>
                <a:lnTo>
                  <a:pt x="3294839" y="48291"/>
                </a:lnTo>
                <a:lnTo>
                  <a:pt x="3314441" y="48291"/>
                </a:lnTo>
                <a:lnTo>
                  <a:pt x="3314441" y="64785"/>
                </a:lnTo>
                <a:cubicBezTo>
                  <a:pt x="3319064" y="58330"/>
                  <a:pt x="3324283" y="53489"/>
                  <a:pt x="3330101" y="50259"/>
                </a:cubicBezTo>
                <a:cubicBezTo>
                  <a:pt x="3335919" y="47033"/>
                  <a:pt x="3342971" y="45421"/>
                  <a:pt x="3351258" y="45421"/>
                </a:cubicBezTo>
                <a:cubicBezTo>
                  <a:pt x="3362094" y="45421"/>
                  <a:pt x="3371656" y="48211"/>
                  <a:pt x="3379944" y="53787"/>
                </a:cubicBezTo>
                <a:cubicBezTo>
                  <a:pt x="3388234" y="59367"/>
                  <a:pt x="3394490" y="67234"/>
                  <a:pt x="3398710" y="77393"/>
                </a:cubicBezTo>
                <a:cubicBezTo>
                  <a:pt x="3402933" y="87555"/>
                  <a:pt x="3405046" y="98694"/>
                  <a:pt x="3405046" y="110804"/>
                </a:cubicBezTo>
                <a:cubicBezTo>
                  <a:pt x="3405046" y="123793"/>
                  <a:pt x="3402717" y="135489"/>
                  <a:pt x="3398055" y="145886"/>
                </a:cubicBezTo>
                <a:cubicBezTo>
                  <a:pt x="3393397" y="156282"/>
                  <a:pt x="3386621" y="164253"/>
                  <a:pt x="3377736" y="169790"/>
                </a:cubicBezTo>
                <a:cubicBezTo>
                  <a:pt x="3368852" y="175330"/>
                  <a:pt x="3359506" y="178098"/>
                  <a:pt x="3349703" y="178098"/>
                </a:cubicBezTo>
                <a:cubicBezTo>
                  <a:pt x="3342532" y="178098"/>
                  <a:pt x="3336098" y="176583"/>
                  <a:pt x="3330400" y="173560"/>
                </a:cubicBezTo>
                <a:cubicBezTo>
                  <a:pt x="3324701" y="170532"/>
                  <a:pt x="3320021" y="166705"/>
                  <a:pt x="3316356" y="162082"/>
                </a:cubicBezTo>
                <a:lnTo>
                  <a:pt x="3316356" y="223880"/>
                </a:lnTo>
                <a:close/>
                <a:moveTo>
                  <a:pt x="3314323" y="112478"/>
                </a:moveTo>
                <a:cubicBezTo>
                  <a:pt x="3314323" y="128811"/>
                  <a:pt x="3317631" y="140886"/>
                  <a:pt x="3324248" y="148694"/>
                </a:cubicBezTo>
                <a:cubicBezTo>
                  <a:pt x="3330857" y="156502"/>
                  <a:pt x="3338863" y="160409"/>
                  <a:pt x="3348266" y="160409"/>
                </a:cubicBezTo>
                <a:cubicBezTo>
                  <a:pt x="3357832" y="160409"/>
                  <a:pt x="3366022" y="156366"/>
                  <a:pt x="3372833" y="148276"/>
                </a:cubicBezTo>
                <a:cubicBezTo>
                  <a:pt x="3379644" y="140188"/>
                  <a:pt x="3383054" y="127659"/>
                  <a:pt x="3383054" y="110686"/>
                </a:cubicBezTo>
                <a:cubicBezTo>
                  <a:pt x="3383054" y="94511"/>
                  <a:pt x="3379724" y="82397"/>
                  <a:pt x="3373070" y="74347"/>
                </a:cubicBezTo>
                <a:cubicBezTo>
                  <a:pt x="3366418" y="66298"/>
                  <a:pt x="3358469" y="62272"/>
                  <a:pt x="3349225" y="62272"/>
                </a:cubicBezTo>
                <a:cubicBezTo>
                  <a:pt x="3340058" y="62272"/>
                  <a:pt x="3331951" y="66557"/>
                  <a:pt x="3324903" y="75121"/>
                </a:cubicBezTo>
                <a:cubicBezTo>
                  <a:pt x="3317851" y="83693"/>
                  <a:pt x="3314323" y="96145"/>
                  <a:pt x="3314323" y="112478"/>
                </a:cubicBezTo>
                <a:close/>
                <a:moveTo>
                  <a:pt x="3513819" y="159573"/>
                </a:moveTo>
                <a:cubicBezTo>
                  <a:pt x="3505852" y="166345"/>
                  <a:pt x="3498182" y="171129"/>
                  <a:pt x="3490808" y="173915"/>
                </a:cubicBezTo>
                <a:cubicBezTo>
                  <a:pt x="3483440" y="176705"/>
                  <a:pt x="3475530" y="178098"/>
                  <a:pt x="3467085" y="178098"/>
                </a:cubicBezTo>
                <a:cubicBezTo>
                  <a:pt x="3453141" y="178098"/>
                  <a:pt x="3442421" y="174694"/>
                  <a:pt x="3434929" y="167879"/>
                </a:cubicBezTo>
                <a:cubicBezTo>
                  <a:pt x="3427438" y="161068"/>
                  <a:pt x="3423694" y="152359"/>
                  <a:pt x="3423694" y="141760"/>
                </a:cubicBezTo>
                <a:cubicBezTo>
                  <a:pt x="3423694" y="135547"/>
                  <a:pt x="3425109" y="129870"/>
                  <a:pt x="3427938" y="124729"/>
                </a:cubicBezTo>
                <a:cubicBezTo>
                  <a:pt x="3430768" y="119592"/>
                  <a:pt x="3434472" y="115466"/>
                  <a:pt x="3439054" y="112359"/>
                </a:cubicBezTo>
                <a:cubicBezTo>
                  <a:pt x="3443638" y="109253"/>
                  <a:pt x="3448797" y="106899"/>
                  <a:pt x="3454532" y="105307"/>
                </a:cubicBezTo>
                <a:cubicBezTo>
                  <a:pt x="3458755" y="104191"/>
                  <a:pt x="3465130" y="103114"/>
                  <a:pt x="3473658" y="102078"/>
                </a:cubicBezTo>
                <a:cubicBezTo>
                  <a:pt x="3491028" y="100008"/>
                  <a:pt x="3503819" y="97535"/>
                  <a:pt x="3512027" y="94668"/>
                </a:cubicBezTo>
                <a:cubicBezTo>
                  <a:pt x="3512110" y="91717"/>
                  <a:pt x="3512146" y="89849"/>
                  <a:pt x="3512146" y="89050"/>
                </a:cubicBezTo>
                <a:cubicBezTo>
                  <a:pt x="3512146" y="80283"/>
                  <a:pt x="3510115" y="74109"/>
                  <a:pt x="3506047" y="70523"/>
                </a:cubicBezTo>
                <a:cubicBezTo>
                  <a:pt x="3500550" y="65660"/>
                  <a:pt x="3492382" y="63233"/>
                  <a:pt x="3481546" y="63233"/>
                </a:cubicBezTo>
                <a:cubicBezTo>
                  <a:pt x="3471427" y="63233"/>
                  <a:pt x="3463959" y="65005"/>
                  <a:pt x="3459136" y="68551"/>
                </a:cubicBezTo>
                <a:cubicBezTo>
                  <a:pt x="3454312" y="72097"/>
                  <a:pt x="3450747" y="78372"/>
                  <a:pt x="3448437" y="87378"/>
                </a:cubicBezTo>
                <a:lnTo>
                  <a:pt x="3427402" y="84510"/>
                </a:lnTo>
                <a:cubicBezTo>
                  <a:pt x="3429313" y="75503"/>
                  <a:pt x="3432459" y="68235"/>
                  <a:pt x="3436841" y="62694"/>
                </a:cubicBezTo>
                <a:cubicBezTo>
                  <a:pt x="3441226" y="57154"/>
                  <a:pt x="3447558" y="52891"/>
                  <a:pt x="3455849" y="49904"/>
                </a:cubicBezTo>
                <a:cubicBezTo>
                  <a:pt x="3464136" y="46915"/>
                  <a:pt x="3473737" y="45421"/>
                  <a:pt x="3484653" y="45421"/>
                </a:cubicBezTo>
                <a:cubicBezTo>
                  <a:pt x="3495488" y="45421"/>
                  <a:pt x="3504298" y="46699"/>
                  <a:pt x="3511073" y="49248"/>
                </a:cubicBezTo>
                <a:cubicBezTo>
                  <a:pt x="3517844" y="51797"/>
                  <a:pt x="3522827" y="55004"/>
                  <a:pt x="3526013" y="58871"/>
                </a:cubicBezTo>
                <a:cubicBezTo>
                  <a:pt x="3529203" y="62737"/>
                  <a:pt x="3531430" y="67615"/>
                  <a:pt x="3532706" y="73511"/>
                </a:cubicBezTo>
                <a:cubicBezTo>
                  <a:pt x="3533426" y="77177"/>
                  <a:pt x="3533781" y="83790"/>
                  <a:pt x="3533781" y="93351"/>
                </a:cubicBezTo>
                <a:lnTo>
                  <a:pt x="3533781" y="122040"/>
                </a:lnTo>
                <a:cubicBezTo>
                  <a:pt x="3533781" y="142042"/>
                  <a:pt x="3534242" y="154691"/>
                  <a:pt x="3535157" y="159991"/>
                </a:cubicBezTo>
                <a:cubicBezTo>
                  <a:pt x="3536071" y="165293"/>
                  <a:pt x="3537886" y="170370"/>
                  <a:pt x="3540593" y="175230"/>
                </a:cubicBezTo>
                <a:lnTo>
                  <a:pt x="3518122" y="175230"/>
                </a:lnTo>
                <a:cubicBezTo>
                  <a:pt x="3515889" y="170769"/>
                  <a:pt x="3514457" y="165554"/>
                  <a:pt x="3513819" y="159573"/>
                </a:cubicBezTo>
                <a:close/>
                <a:moveTo>
                  <a:pt x="3512027" y="111520"/>
                </a:moveTo>
                <a:cubicBezTo>
                  <a:pt x="3504218" y="114710"/>
                  <a:pt x="3492501" y="117418"/>
                  <a:pt x="3476884" y="119649"/>
                </a:cubicBezTo>
                <a:cubicBezTo>
                  <a:pt x="3468039" y="120923"/>
                  <a:pt x="3461785" y="122361"/>
                  <a:pt x="3458117" y="123951"/>
                </a:cubicBezTo>
                <a:cubicBezTo>
                  <a:pt x="3454452" y="125546"/>
                  <a:pt x="3451626" y="127879"/>
                  <a:pt x="3449632" y="130942"/>
                </a:cubicBezTo>
                <a:cubicBezTo>
                  <a:pt x="3447641" y="134013"/>
                  <a:pt x="3446644" y="137419"/>
                  <a:pt x="3446644" y="141163"/>
                </a:cubicBezTo>
                <a:cubicBezTo>
                  <a:pt x="3446644" y="146905"/>
                  <a:pt x="3448815" y="151687"/>
                  <a:pt x="3453160" y="155509"/>
                </a:cubicBezTo>
                <a:cubicBezTo>
                  <a:pt x="3457501" y="159332"/>
                  <a:pt x="3463855" y="161244"/>
                  <a:pt x="3472225" y="161244"/>
                </a:cubicBezTo>
                <a:cubicBezTo>
                  <a:pt x="3480508" y="161244"/>
                  <a:pt x="3487878" y="159433"/>
                  <a:pt x="3494336" y="155804"/>
                </a:cubicBezTo>
                <a:cubicBezTo>
                  <a:pt x="3500792" y="152183"/>
                  <a:pt x="3505533" y="147222"/>
                  <a:pt x="3508564" y="140926"/>
                </a:cubicBezTo>
                <a:cubicBezTo>
                  <a:pt x="3510872" y="136065"/>
                  <a:pt x="3512027" y="128894"/>
                  <a:pt x="3512027" y="119408"/>
                </a:cubicBezTo>
                <a:close/>
                <a:moveTo>
                  <a:pt x="3648740" y="128736"/>
                </a:moveTo>
                <a:lnTo>
                  <a:pt x="3669897" y="131482"/>
                </a:lnTo>
                <a:cubicBezTo>
                  <a:pt x="3667590" y="146067"/>
                  <a:pt x="3661671" y="157482"/>
                  <a:pt x="3652150" y="165729"/>
                </a:cubicBezTo>
                <a:cubicBezTo>
                  <a:pt x="3642624" y="173974"/>
                  <a:pt x="3630931" y="178098"/>
                  <a:pt x="3617064" y="178098"/>
                </a:cubicBezTo>
                <a:cubicBezTo>
                  <a:pt x="3599694" y="178098"/>
                  <a:pt x="3585729" y="172422"/>
                  <a:pt x="3575170" y="161064"/>
                </a:cubicBezTo>
                <a:cubicBezTo>
                  <a:pt x="3564612" y="149709"/>
                  <a:pt x="3559331" y="133434"/>
                  <a:pt x="3559331" y="112240"/>
                </a:cubicBezTo>
                <a:cubicBezTo>
                  <a:pt x="3559331" y="98536"/>
                  <a:pt x="3561599" y="86541"/>
                  <a:pt x="3566146" y="76259"/>
                </a:cubicBezTo>
                <a:cubicBezTo>
                  <a:pt x="3570685" y="65977"/>
                  <a:pt x="3577601" y="58269"/>
                  <a:pt x="3586885" y="53128"/>
                </a:cubicBezTo>
                <a:cubicBezTo>
                  <a:pt x="3596170" y="47991"/>
                  <a:pt x="3606272" y="45421"/>
                  <a:pt x="3617183" y="45421"/>
                </a:cubicBezTo>
                <a:cubicBezTo>
                  <a:pt x="3630970" y="45421"/>
                  <a:pt x="3642246" y="48909"/>
                  <a:pt x="3651012" y="55883"/>
                </a:cubicBezTo>
                <a:cubicBezTo>
                  <a:pt x="3659778" y="62856"/>
                  <a:pt x="3665394" y="72756"/>
                  <a:pt x="3667868" y="85587"/>
                </a:cubicBezTo>
                <a:lnTo>
                  <a:pt x="3646949" y="88811"/>
                </a:lnTo>
                <a:cubicBezTo>
                  <a:pt x="3644957" y="80283"/>
                  <a:pt x="3641433" y="73868"/>
                  <a:pt x="3636370" y="69566"/>
                </a:cubicBezTo>
                <a:cubicBezTo>
                  <a:pt x="3631310" y="65264"/>
                  <a:pt x="3625193" y="63115"/>
                  <a:pt x="3618018" y="63115"/>
                </a:cubicBezTo>
                <a:cubicBezTo>
                  <a:pt x="3607182" y="63115"/>
                  <a:pt x="3598384" y="66999"/>
                  <a:pt x="3591608" y="74768"/>
                </a:cubicBezTo>
                <a:cubicBezTo>
                  <a:pt x="3584836" y="82537"/>
                  <a:pt x="3581446" y="94831"/>
                  <a:pt x="3581446" y="111643"/>
                </a:cubicBezTo>
                <a:cubicBezTo>
                  <a:pt x="3581446" y="128693"/>
                  <a:pt x="3584714" y="141083"/>
                  <a:pt x="3591249" y="148812"/>
                </a:cubicBezTo>
                <a:cubicBezTo>
                  <a:pt x="3597787" y="156542"/>
                  <a:pt x="3606307" y="160409"/>
                  <a:pt x="3616826" y="160409"/>
                </a:cubicBezTo>
                <a:cubicBezTo>
                  <a:pt x="3625272" y="160409"/>
                  <a:pt x="3632324" y="157817"/>
                  <a:pt x="3637984" y="152640"/>
                </a:cubicBezTo>
                <a:cubicBezTo>
                  <a:pt x="3643639" y="147462"/>
                  <a:pt x="3647225" y="139496"/>
                  <a:pt x="3648740" y="128736"/>
                </a:cubicBezTo>
                <a:close/>
                <a:moveTo>
                  <a:pt x="3676710" y="48291"/>
                </a:moveTo>
                <a:lnTo>
                  <a:pt x="3779863" y="48291"/>
                </a:lnTo>
                <a:lnTo>
                  <a:pt x="3779863" y="66102"/>
                </a:lnTo>
                <a:lnTo>
                  <a:pt x="3738985" y="66102"/>
                </a:lnTo>
                <a:lnTo>
                  <a:pt x="3738985" y="175230"/>
                </a:lnTo>
                <a:lnTo>
                  <a:pt x="3717591" y="175230"/>
                </a:lnTo>
                <a:lnTo>
                  <a:pt x="3717591" y="66102"/>
                </a:lnTo>
                <a:lnTo>
                  <a:pt x="3676710" y="66102"/>
                </a:lnTo>
                <a:close/>
                <a:moveTo>
                  <a:pt x="3800423" y="223880"/>
                </a:moveTo>
                <a:lnTo>
                  <a:pt x="3800423" y="48291"/>
                </a:lnTo>
                <a:lnTo>
                  <a:pt x="3820029" y="48291"/>
                </a:lnTo>
                <a:lnTo>
                  <a:pt x="3820029" y="64785"/>
                </a:lnTo>
                <a:cubicBezTo>
                  <a:pt x="3824650" y="58330"/>
                  <a:pt x="3829868" y="53489"/>
                  <a:pt x="3835685" y="50259"/>
                </a:cubicBezTo>
                <a:cubicBezTo>
                  <a:pt x="3841502" y="47033"/>
                  <a:pt x="3848554" y="45421"/>
                  <a:pt x="3856842" y="45421"/>
                </a:cubicBezTo>
                <a:cubicBezTo>
                  <a:pt x="3867678" y="45421"/>
                  <a:pt x="3877240" y="48211"/>
                  <a:pt x="3885530" y="53787"/>
                </a:cubicBezTo>
                <a:cubicBezTo>
                  <a:pt x="3893818" y="59367"/>
                  <a:pt x="3900075" y="67234"/>
                  <a:pt x="3904294" y="77393"/>
                </a:cubicBezTo>
                <a:cubicBezTo>
                  <a:pt x="3908516" y="87555"/>
                  <a:pt x="3910630" y="98694"/>
                  <a:pt x="3910630" y="110804"/>
                </a:cubicBezTo>
                <a:cubicBezTo>
                  <a:pt x="3910630" y="123793"/>
                  <a:pt x="3908300" y="135489"/>
                  <a:pt x="3903638" y="145886"/>
                </a:cubicBezTo>
                <a:cubicBezTo>
                  <a:pt x="3898980" y="156282"/>
                  <a:pt x="3892204" y="164253"/>
                  <a:pt x="3883321" y="169790"/>
                </a:cubicBezTo>
                <a:cubicBezTo>
                  <a:pt x="3874436" y="175330"/>
                  <a:pt x="3865090" y="178098"/>
                  <a:pt x="3855287" y="178098"/>
                </a:cubicBezTo>
                <a:cubicBezTo>
                  <a:pt x="3848116" y="178098"/>
                  <a:pt x="3841683" y="176583"/>
                  <a:pt x="3835984" y="173560"/>
                </a:cubicBezTo>
                <a:cubicBezTo>
                  <a:pt x="3830286" y="170532"/>
                  <a:pt x="3825604" y="166705"/>
                  <a:pt x="3821941" y="162082"/>
                </a:cubicBezTo>
                <a:lnTo>
                  <a:pt x="3821941" y="223880"/>
                </a:lnTo>
                <a:close/>
                <a:moveTo>
                  <a:pt x="3819906" y="112478"/>
                </a:moveTo>
                <a:cubicBezTo>
                  <a:pt x="3819906" y="128811"/>
                  <a:pt x="3823214" y="140886"/>
                  <a:pt x="3829831" y="148694"/>
                </a:cubicBezTo>
                <a:cubicBezTo>
                  <a:pt x="3836441" y="156502"/>
                  <a:pt x="3844447" y="160409"/>
                  <a:pt x="3853850" y="160409"/>
                </a:cubicBezTo>
                <a:cubicBezTo>
                  <a:pt x="3863416" y="160409"/>
                  <a:pt x="3871607" y="156366"/>
                  <a:pt x="3878417" y="148276"/>
                </a:cubicBezTo>
                <a:cubicBezTo>
                  <a:pt x="3885228" y="140188"/>
                  <a:pt x="3888637" y="127659"/>
                  <a:pt x="3888637" y="110686"/>
                </a:cubicBezTo>
                <a:cubicBezTo>
                  <a:pt x="3888637" y="94511"/>
                  <a:pt x="3885311" y="82397"/>
                  <a:pt x="3878655" y="74347"/>
                </a:cubicBezTo>
                <a:cubicBezTo>
                  <a:pt x="3872001" y="66298"/>
                  <a:pt x="3864053" y="62272"/>
                  <a:pt x="3854808" y="62272"/>
                </a:cubicBezTo>
                <a:cubicBezTo>
                  <a:pt x="3845642" y="62272"/>
                  <a:pt x="3837536" y="66557"/>
                  <a:pt x="3830487" y="75121"/>
                </a:cubicBezTo>
                <a:cubicBezTo>
                  <a:pt x="3823434" y="83693"/>
                  <a:pt x="3819906" y="96145"/>
                  <a:pt x="3819906" y="112478"/>
                </a:cubicBezTo>
                <a:close/>
                <a:moveTo>
                  <a:pt x="3932187" y="224118"/>
                </a:moveTo>
                <a:lnTo>
                  <a:pt x="3929797" y="203917"/>
                </a:lnTo>
                <a:cubicBezTo>
                  <a:pt x="3934498" y="205193"/>
                  <a:pt x="3938602" y="205833"/>
                  <a:pt x="3942104" y="205833"/>
                </a:cubicBezTo>
                <a:cubicBezTo>
                  <a:pt x="3946890" y="205833"/>
                  <a:pt x="3950716" y="205034"/>
                  <a:pt x="3953581" y="203443"/>
                </a:cubicBezTo>
                <a:cubicBezTo>
                  <a:pt x="3956451" y="201847"/>
                  <a:pt x="3958802" y="199616"/>
                  <a:pt x="3960633" y="196747"/>
                </a:cubicBezTo>
                <a:cubicBezTo>
                  <a:pt x="3961987" y="194594"/>
                  <a:pt x="3964181" y="189256"/>
                  <a:pt x="3967207" y="180727"/>
                </a:cubicBezTo>
                <a:cubicBezTo>
                  <a:pt x="3967603" y="179535"/>
                  <a:pt x="3968244" y="177778"/>
                  <a:pt x="3969122" y="175471"/>
                </a:cubicBezTo>
                <a:lnTo>
                  <a:pt x="3920951" y="48291"/>
                </a:lnTo>
                <a:lnTo>
                  <a:pt x="3944139" y="48291"/>
                </a:lnTo>
                <a:lnTo>
                  <a:pt x="3970556" y="121798"/>
                </a:lnTo>
                <a:cubicBezTo>
                  <a:pt x="3973982" y="131126"/>
                  <a:pt x="3977049" y="140926"/>
                  <a:pt x="3979760" y="151208"/>
                </a:cubicBezTo>
                <a:cubicBezTo>
                  <a:pt x="3982229" y="141324"/>
                  <a:pt x="3985179" y="131680"/>
                  <a:pt x="3988606" y="122277"/>
                </a:cubicBezTo>
                <a:lnTo>
                  <a:pt x="4015739" y="48291"/>
                </a:lnTo>
                <a:lnTo>
                  <a:pt x="4037252" y="48291"/>
                </a:lnTo>
                <a:lnTo>
                  <a:pt x="3988966" y="177382"/>
                </a:lnTo>
                <a:cubicBezTo>
                  <a:pt x="3983786" y="191326"/>
                  <a:pt x="3979760" y="200930"/>
                  <a:pt x="3976892" y="206193"/>
                </a:cubicBezTo>
                <a:cubicBezTo>
                  <a:pt x="3973068" y="213281"/>
                  <a:pt x="3968684" y="218481"/>
                  <a:pt x="3963745" y="221789"/>
                </a:cubicBezTo>
                <a:cubicBezTo>
                  <a:pt x="3958802" y="225097"/>
                  <a:pt x="3952904" y="226750"/>
                  <a:pt x="3946050" y="226750"/>
                </a:cubicBezTo>
                <a:cubicBezTo>
                  <a:pt x="3941907" y="226750"/>
                  <a:pt x="3937288" y="225871"/>
                  <a:pt x="3932187" y="224118"/>
                </a:cubicBezTo>
                <a:close/>
                <a:moveTo>
                  <a:pt x="4052240" y="48291"/>
                </a:moveTo>
                <a:lnTo>
                  <a:pt x="4073753" y="48291"/>
                </a:lnTo>
                <a:lnTo>
                  <a:pt x="4073753" y="103155"/>
                </a:lnTo>
                <a:cubicBezTo>
                  <a:pt x="4080604" y="103155"/>
                  <a:pt x="4085406" y="101836"/>
                  <a:pt x="4088157" y="99209"/>
                </a:cubicBezTo>
                <a:cubicBezTo>
                  <a:pt x="4090907" y="96581"/>
                  <a:pt x="4094949" y="88931"/>
                  <a:pt x="4100289" y="76259"/>
                </a:cubicBezTo>
                <a:cubicBezTo>
                  <a:pt x="4104512" y="66218"/>
                  <a:pt x="4107938" y="59605"/>
                  <a:pt x="4110571" y="56419"/>
                </a:cubicBezTo>
                <a:cubicBezTo>
                  <a:pt x="4113198" y="53230"/>
                  <a:pt x="4116226" y="51077"/>
                  <a:pt x="4119653" y="49964"/>
                </a:cubicBezTo>
                <a:cubicBezTo>
                  <a:pt x="4123080" y="48848"/>
                  <a:pt x="4128577" y="48291"/>
                  <a:pt x="4136149" y="48291"/>
                </a:cubicBezTo>
                <a:lnTo>
                  <a:pt x="4140450" y="48291"/>
                </a:lnTo>
                <a:lnTo>
                  <a:pt x="4140450" y="66102"/>
                </a:lnTo>
                <a:lnTo>
                  <a:pt x="4134475" y="65981"/>
                </a:lnTo>
                <a:cubicBezTo>
                  <a:pt x="4128816" y="65981"/>
                  <a:pt x="4125189" y="66820"/>
                  <a:pt x="4123594" y="68490"/>
                </a:cubicBezTo>
                <a:cubicBezTo>
                  <a:pt x="4121925" y="70246"/>
                  <a:pt x="4119376" y="75466"/>
                  <a:pt x="4115949" y="84150"/>
                </a:cubicBezTo>
                <a:cubicBezTo>
                  <a:pt x="4112683" y="92437"/>
                  <a:pt x="4109696" y="98172"/>
                  <a:pt x="4106984" y="101361"/>
                </a:cubicBezTo>
                <a:cubicBezTo>
                  <a:pt x="4104274" y="104548"/>
                  <a:pt x="4100087" y="107460"/>
                  <a:pt x="4094432" y="110088"/>
                </a:cubicBezTo>
                <a:cubicBezTo>
                  <a:pt x="4103676" y="112558"/>
                  <a:pt x="4112759" y="121164"/>
                  <a:pt x="4121684" y="135906"/>
                </a:cubicBezTo>
                <a:lnTo>
                  <a:pt x="4145232" y="175230"/>
                </a:lnTo>
                <a:lnTo>
                  <a:pt x="4121565" y="175230"/>
                </a:lnTo>
                <a:lnTo>
                  <a:pt x="4098615" y="135906"/>
                </a:lnTo>
                <a:cubicBezTo>
                  <a:pt x="4093916" y="128016"/>
                  <a:pt x="4089809" y="122814"/>
                  <a:pt x="4086306" y="120305"/>
                </a:cubicBezTo>
                <a:cubicBezTo>
                  <a:pt x="4082800" y="117795"/>
                  <a:pt x="4078616" y="116543"/>
                  <a:pt x="4073753" y="116543"/>
                </a:cubicBezTo>
                <a:lnTo>
                  <a:pt x="4073753" y="175230"/>
                </a:lnTo>
                <a:lnTo>
                  <a:pt x="4052240" y="175230"/>
                </a:lnTo>
                <a:close/>
                <a:moveTo>
                  <a:pt x="4151286" y="48291"/>
                </a:moveTo>
                <a:lnTo>
                  <a:pt x="4254441" y="48291"/>
                </a:lnTo>
                <a:lnTo>
                  <a:pt x="4254441" y="66102"/>
                </a:lnTo>
                <a:lnTo>
                  <a:pt x="4213562" y="66102"/>
                </a:lnTo>
                <a:lnTo>
                  <a:pt x="4213562" y="175230"/>
                </a:lnTo>
                <a:lnTo>
                  <a:pt x="4192168" y="175230"/>
                </a:lnTo>
                <a:lnTo>
                  <a:pt x="4192168" y="66102"/>
                </a:lnTo>
                <a:lnTo>
                  <a:pt x="4151286" y="66102"/>
                </a:lnTo>
                <a:close/>
                <a:moveTo>
                  <a:pt x="4277473" y="224118"/>
                </a:moveTo>
                <a:lnTo>
                  <a:pt x="4275083" y="203917"/>
                </a:lnTo>
                <a:cubicBezTo>
                  <a:pt x="4279781" y="205193"/>
                  <a:pt x="4283889" y="205833"/>
                  <a:pt x="4287391" y="205833"/>
                </a:cubicBezTo>
                <a:cubicBezTo>
                  <a:pt x="4292175" y="205833"/>
                  <a:pt x="4295998" y="205034"/>
                  <a:pt x="4298869" y="203443"/>
                </a:cubicBezTo>
                <a:cubicBezTo>
                  <a:pt x="4301738" y="201847"/>
                  <a:pt x="4304088" y="199616"/>
                  <a:pt x="4305921" y="196747"/>
                </a:cubicBezTo>
                <a:cubicBezTo>
                  <a:pt x="4307275" y="194594"/>
                  <a:pt x="4309467" y="189256"/>
                  <a:pt x="4312494" y="180727"/>
                </a:cubicBezTo>
                <a:cubicBezTo>
                  <a:pt x="4312890" y="179535"/>
                  <a:pt x="4313531" y="177778"/>
                  <a:pt x="4314410" y="175471"/>
                </a:cubicBezTo>
                <a:lnTo>
                  <a:pt x="4266234" y="48291"/>
                </a:lnTo>
                <a:lnTo>
                  <a:pt x="4289422" y="48291"/>
                </a:lnTo>
                <a:lnTo>
                  <a:pt x="4315842" y="121798"/>
                </a:lnTo>
                <a:cubicBezTo>
                  <a:pt x="4319270" y="131126"/>
                  <a:pt x="4322333" y="140926"/>
                  <a:pt x="4325043" y="151208"/>
                </a:cubicBezTo>
                <a:cubicBezTo>
                  <a:pt x="4327517" y="141324"/>
                  <a:pt x="4330465" y="131680"/>
                  <a:pt x="4333892" y="122277"/>
                </a:cubicBezTo>
                <a:lnTo>
                  <a:pt x="4361026" y="48291"/>
                </a:lnTo>
                <a:lnTo>
                  <a:pt x="4382540" y="48291"/>
                </a:lnTo>
                <a:lnTo>
                  <a:pt x="4334250" y="177382"/>
                </a:lnTo>
                <a:cubicBezTo>
                  <a:pt x="4329069" y="191326"/>
                  <a:pt x="4325043" y="200930"/>
                  <a:pt x="4322178" y="206193"/>
                </a:cubicBezTo>
                <a:cubicBezTo>
                  <a:pt x="4318351" y="213281"/>
                  <a:pt x="4313970" y="218481"/>
                  <a:pt x="4309031" y="221789"/>
                </a:cubicBezTo>
                <a:cubicBezTo>
                  <a:pt x="4304088" y="225097"/>
                  <a:pt x="4298191" y="226750"/>
                  <a:pt x="4291337" y="226750"/>
                </a:cubicBezTo>
                <a:cubicBezTo>
                  <a:pt x="4287190" y="226750"/>
                  <a:pt x="4282574" y="225871"/>
                  <a:pt x="4277473" y="224118"/>
                </a:cubicBezTo>
                <a:close/>
                <a:moveTo>
                  <a:pt x="4394217" y="223880"/>
                </a:moveTo>
                <a:lnTo>
                  <a:pt x="4394217" y="48291"/>
                </a:lnTo>
                <a:lnTo>
                  <a:pt x="4413820" y="48291"/>
                </a:lnTo>
                <a:lnTo>
                  <a:pt x="4413820" y="64785"/>
                </a:lnTo>
                <a:cubicBezTo>
                  <a:pt x="4418441" y="58330"/>
                  <a:pt x="4423663" y="53489"/>
                  <a:pt x="4429479" y="50259"/>
                </a:cubicBezTo>
                <a:cubicBezTo>
                  <a:pt x="4435297" y="47033"/>
                  <a:pt x="4442345" y="45421"/>
                  <a:pt x="4450637" y="45421"/>
                </a:cubicBezTo>
                <a:cubicBezTo>
                  <a:pt x="4461473" y="45421"/>
                  <a:pt x="4471035" y="48211"/>
                  <a:pt x="4479321" y="53787"/>
                </a:cubicBezTo>
                <a:cubicBezTo>
                  <a:pt x="4487608" y="59367"/>
                  <a:pt x="4493865" y="67234"/>
                  <a:pt x="4498088" y="77393"/>
                </a:cubicBezTo>
                <a:cubicBezTo>
                  <a:pt x="4502311" y="87555"/>
                  <a:pt x="4504421" y="98694"/>
                  <a:pt x="4504421" y="110804"/>
                </a:cubicBezTo>
                <a:cubicBezTo>
                  <a:pt x="4504421" y="123793"/>
                  <a:pt x="4502095" y="135489"/>
                  <a:pt x="4497433" y="145886"/>
                </a:cubicBezTo>
                <a:cubicBezTo>
                  <a:pt x="4492771" y="156282"/>
                  <a:pt x="4485999" y="164253"/>
                  <a:pt x="4477111" y="169790"/>
                </a:cubicBezTo>
                <a:cubicBezTo>
                  <a:pt x="4468227" y="175330"/>
                  <a:pt x="4458881" y="178098"/>
                  <a:pt x="4449077" y="178098"/>
                </a:cubicBezTo>
                <a:cubicBezTo>
                  <a:pt x="4441907" y="178098"/>
                  <a:pt x="4435474" y="176583"/>
                  <a:pt x="4429775" y="173560"/>
                </a:cubicBezTo>
                <a:cubicBezTo>
                  <a:pt x="4424079" y="170532"/>
                  <a:pt x="4419399" y="166705"/>
                  <a:pt x="4415731" y="162082"/>
                </a:cubicBezTo>
                <a:lnTo>
                  <a:pt x="4415731" y="223880"/>
                </a:lnTo>
                <a:close/>
                <a:moveTo>
                  <a:pt x="4413701" y="112478"/>
                </a:moveTo>
                <a:cubicBezTo>
                  <a:pt x="4413701" y="128811"/>
                  <a:pt x="4417009" y="140886"/>
                  <a:pt x="4423622" y="148694"/>
                </a:cubicBezTo>
                <a:cubicBezTo>
                  <a:pt x="4430236" y="156502"/>
                  <a:pt x="4438242" y="160409"/>
                  <a:pt x="4447645" y="160409"/>
                </a:cubicBezTo>
                <a:cubicBezTo>
                  <a:pt x="4457211" y="160409"/>
                  <a:pt x="4465397" y="156366"/>
                  <a:pt x="4472209" y="148276"/>
                </a:cubicBezTo>
                <a:cubicBezTo>
                  <a:pt x="4479019" y="140188"/>
                  <a:pt x="4482428" y="127659"/>
                  <a:pt x="4482428" y="110686"/>
                </a:cubicBezTo>
                <a:cubicBezTo>
                  <a:pt x="4482428" y="94511"/>
                  <a:pt x="4479102" y="82397"/>
                  <a:pt x="4472450" y="74347"/>
                </a:cubicBezTo>
                <a:cubicBezTo>
                  <a:pt x="4465794" y="66298"/>
                  <a:pt x="4457844" y="62272"/>
                  <a:pt x="4448599" y="62272"/>
                </a:cubicBezTo>
                <a:cubicBezTo>
                  <a:pt x="4439437" y="62272"/>
                  <a:pt x="4431330" y="66557"/>
                  <a:pt x="4424277" y="75121"/>
                </a:cubicBezTo>
                <a:cubicBezTo>
                  <a:pt x="4417229" y="83693"/>
                  <a:pt x="4413701" y="96145"/>
                  <a:pt x="4413701" y="112478"/>
                </a:cubicBezTo>
                <a:close/>
                <a:moveTo>
                  <a:pt x="4530481" y="48291"/>
                </a:moveTo>
                <a:lnTo>
                  <a:pt x="4551998" y="48291"/>
                </a:lnTo>
                <a:lnTo>
                  <a:pt x="4551998" y="101120"/>
                </a:lnTo>
                <a:lnTo>
                  <a:pt x="4611643" y="101120"/>
                </a:lnTo>
                <a:lnTo>
                  <a:pt x="4611643" y="48291"/>
                </a:lnTo>
                <a:lnTo>
                  <a:pt x="4633161" y="48291"/>
                </a:lnTo>
                <a:lnTo>
                  <a:pt x="4633161" y="175230"/>
                </a:lnTo>
                <a:lnTo>
                  <a:pt x="4611643" y="175230"/>
                </a:lnTo>
                <a:lnTo>
                  <a:pt x="4611643" y="118933"/>
                </a:lnTo>
                <a:lnTo>
                  <a:pt x="4551998" y="118933"/>
                </a:lnTo>
                <a:lnTo>
                  <a:pt x="4551998" y="175230"/>
                </a:lnTo>
                <a:lnTo>
                  <a:pt x="4530481" y="175230"/>
                </a:lnTo>
                <a:close/>
                <a:moveTo>
                  <a:pt x="4657543" y="111761"/>
                </a:moveTo>
                <a:cubicBezTo>
                  <a:pt x="4657543" y="88254"/>
                  <a:pt x="4664078" y="70841"/>
                  <a:pt x="4677146" y="59526"/>
                </a:cubicBezTo>
                <a:cubicBezTo>
                  <a:pt x="4688064" y="50123"/>
                  <a:pt x="4701370" y="45421"/>
                  <a:pt x="4717070" y="45421"/>
                </a:cubicBezTo>
                <a:cubicBezTo>
                  <a:pt x="4734522" y="45421"/>
                  <a:pt x="4748789" y="51142"/>
                  <a:pt x="4759865" y="62576"/>
                </a:cubicBezTo>
                <a:cubicBezTo>
                  <a:pt x="4770940" y="74008"/>
                  <a:pt x="4776476" y="89805"/>
                  <a:pt x="4776476" y="109969"/>
                </a:cubicBezTo>
                <a:cubicBezTo>
                  <a:pt x="4776476" y="126302"/>
                  <a:pt x="4774029" y="139150"/>
                  <a:pt x="4769129" y="148514"/>
                </a:cubicBezTo>
                <a:cubicBezTo>
                  <a:pt x="4764230" y="157882"/>
                  <a:pt x="4757097" y="165150"/>
                  <a:pt x="4747734" y="170326"/>
                </a:cubicBezTo>
                <a:cubicBezTo>
                  <a:pt x="4738368" y="175510"/>
                  <a:pt x="4728146" y="178098"/>
                  <a:pt x="4717070" y="178098"/>
                </a:cubicBezTo>
                <a:cubicBezTo>
                  <a:pt x="4699299" y="178098"/>
                  <a:pt x="4684936" y="172400"/>
                  <a:pt x="4673981" y="161006"/>
                </a:cubicBezTo>
                <a:cubicBezTo>
                  <a:pt x="4663022" y="149612"/>
                  <a:pt x="4657543" y="133197"/>
                  <a:pt x="4657543" y="111761"/>
                </a:cubicBezTo>
                <a:close/>
                <a:moveTo>
                  <a:pt x="4679654" y="111761"/>
                </a:moveTo>
                <a:cubicBezTo>
                  <a:pt x="4679654" y="128020"/>
                  <a:pt x="4683201" y="140188"/>
                  <a:pt x="4690297" y="148276"/>
                </a:cubicBezTo>
                <a:cubicBezTo>
                  <a:pt x="4697388" y="156366"/>
                  <a:pt x="4706312" y="160409"/>
                  <a:pt x="4717070" y="160409"/>
                </a:cubicBezTo>
                <a:cubicBezTo>
                  <a:pt x="4727747" y="160409"/>
                  <a:pt x="4736635" y="156345"/>
                  <a:pt x="4743728" y="148215"/>
                </a:cubicBezTo>
                <a:cubicBezTo>
                  <a:pt x="4750816" y="140086"/>
                  <a:pt x="4754362" y="127698"/>
                  <a:pt x="4754362" y="111045"/>
                </a:cubicBezTo>
                <a:cubicBezTo>
                  <a:pt x="4754362" y="95345"/>
                  <a:pt x="4750798" y="83452"/>
                  <a:pt x="4743666" y="75366"/>
                </a:cubicBezTo>
                <a:cubicBezTo>
                  <a:pt x="4736534" y="67277"/>
                  <a:pt x="4727667" y="63233"/>
                  <a:pt x="4717070" y="63233"/>
                </a:cubicBezTo>
                <a:cubicBezTo>
                  <a:pt x="4706312" y="63233"/>
                  <a:pt x="4697388" y="67258"/>
                  <a:pt x="4690297" y="75305"/>
                </a:cubicBezTo>
                <a:cubicBezTo>
                  <a:pt x="4683201" y="83354"/>
                  <a:pt x="4679654" y="95504"/>
                  <a:pt x="4679654" y="111761"/>
                </a:cubicBezTo>
                <a:close/>
                <a:moveTo>
                  <a:pt x="4801320" y="48291"/>
                </a:moveTo>
                <a:lnTo>
                  <a:pt x="4834786" y="48291"/>
                </a:lnTo>
                <a:lnTo>
                  <a:pt x="4868136" y="149893"/>
                </a:lnTo>
                <a:lnTo>
                  <a:pt x="4905191" y="48291"/>
                </a:lnTo>
                <a:lnTo>
                  <a:pt x="4936147" y="48291"/>
                </a:lnTo>
                <a:lnTo>
                  <a:pt x="4936147" y="175230"/>
                </a:lnTo>
                <a:lnTo>
                  <a:pt x="4914630" y="175230"/>
                </a:lnTo>
                <a:lnTo>
                  <a:pt x="4914630" y="73033"/>
                </a:lnTo>
                <a:lnTo>
                  <a:pt x="4877103" y="175230"/>
                </a:lnTo>
                <a:lnTo>
                  <a:pt x="4857858" y="175230"/>
                </a:lnTo>
                <a:lnTo>
                  <a:pt x="4822355" y="68133"/>
                </a:lnTo>
                <a:lnTo>
                  <a:pt x="4822355" y="175230"/>
                </a:lnTo>
                <a:lnTo>
                  <a:pt x="4801320" y="175230"/>
                </a:lnTo>
                <a:close/>
                <a:moveTo>
                  <a:pt x="4972468" y="224118"/>
                </a:moveTo>
                <a:lnTo>
                  <a:pt x="4970081" y="203917"/>
                </a:lnTo>
                <a:cubicBezTo>
                  <a:pt x="4974779" y="205193"/>
                  <a:pt x="4978882" y="205833"/>
                  <a:pt x="4982389" y="205833"/>
                </a:cubicBezTo>
                <a:cubicBezTo>
                  <a:pt x="4987174" y="205833"/>
                  <a:pt x="4990997" y="205034"/>
                  <a:pt x="4993866" y="203443"/>
                </a:cubicBezTo>
                <a:cubicBezTo>
                  <a:pt x="4996732" y="201847"/>
                  <a:pt x="4999086" y="199616"/>
                  <a:pt x="5000914" y="196747"/>
                </a:cubicBezTo>
                <a:cubicBezTo>
                  <a:pt x="5002269" y="194594"/>
                  <a:pt x="5004464" y="189256"/>
                  <a:pt x="5007489" y="180727"/>
                </a:cubicBezTo>
                <a:cubicBezTo>
                  <a:pt x="5007884" y="179535"/>
                  <a:pt x="5008526" y="177778"/>
                  <a:pt x="5009405" y="175471"/>
                </a:cubicBezTo>
                <a:lnTo>
                  <a:pt x="4961232" y="48291"/>
                </a:lnTo>
                <a:lnTo>
                  <a:pt x="4984420" y="48291"/>
                </a:lnTo>
                <a:lnTo>
                  <a:pt x="5010841" y="121798"/>
                </a:lnTo>
                <a:cubicBezTo>
                  <a:pt x="5014267" y="131126"/>
                  <a:pt x="5017330" y="140926"/>
                  <a:pt x="5020042" y="151208"/>
                </a:cubicBezTo>
                <a:cubicBezTo>
                  <a:pt x="5022511" y="141324"/>
                  <a:pt x="5025463" y="131680"/>
                  <a:pt x="5028890" y="122277"/>
                </a:cubicBezTo>
                <a:lnTo>
                  <a:pt x="5056020" y="48291"/>
                </a:lnTo>
                <a:lnTo>
                  <a:pt x="5077538" y="48291"/>
                </a:lnTo>
                <a:lnTo>
                  <a:pt x="5029247" y="177382"/>
                </a:lnTo>
                <a:cubicBezTo>
                  <a:pt x="5024066" y="191326"/>
                  <a:pt x="5020042" y="200930"/>
                  <a:pt x="5017173" y="206193"/>
                </a:cubicBezTo>
                <a:cubicBezTo>
                  <a:pt x="5013349" y="213281"/>
                  <a:pt x="5008965" y="218481"/>
                  <a:pt x="5004028" y="221789"/>
                </a:cubicBezTo>
                <a:cubicBezTo>
                  <a:pt x="4999086" y="225097"/>
                  <a:pt x="4993185" y="226750"/>
                  <a:pt x="4986331" y="226750"/>
                </a:cubicBezTo>
                <a:cubicBezTo>
                  <a:pt x="4982188" y="226750"/>
                  <a:pt x="4977569" y="225871"/>
                  <a:pt x="4972468" y="224118"/>
                </a:cubicBezTo>
                <a:close/>
                <a:moveTo>
                  <a:pt x="5168974" y="223880"/>
                </a:moveTo>
                <a:lnTo>
                  <a:pt x="5168974" y="48291"/>
                </a:lnTo>
                <a:lnTo>
                  <a:pt x="5188580" y="48291"/>
                </a:lnTo>
                <a:lnTo>
                  <a:pt x="5188580" y="64785"/>
                </a:lnTo>
                <a:cubicBezTo>
                  <a:pt x="5193201" y="58330"/>
                  <a:pt x="5198422" y="53489"/>
                  <a:pt x="5204239" y="50259"/>
                </a:cubicBezTo>
                <a:cubicBezTo>
                  <a:pt x="5210057" y="47033"/>
                  <a:pt x="5217105" y="45421"/>
                  <a:pt x="5225393" y="45421"/>
                </a:cubicBezTo>
                <a:cubicBezTo>
                  <a:pt x="5236233" y="45421"/>
                  <a:pt x="5245791" y="48211"/>
                  <a:pt x="5254081" y="53787"/>
                </a:cubicBezTo>
                <a:cubicBezTo>
                  <a:pt x="5262368" y="59367"/>
                  <a:pt x="5268625" y="67234"/>
                  <a:pt x="5272848" y="77393"/>
                </a:cubicBezTo>
                <a:cubicBezTo>
                  <a:pt x="5277067" y="87555"/>
                  <a:pt x="5279180" y="98694"/>
                  <a:pt x="5279180" y="110804"/>
                </a:cubicBezTo>
                <a:cubicBezTo>
                  <a:pt x="5279180" y="123793"/>
                  <a:pt x="5276851" y="135489"/>
                  <a:pt x="5272193" y="145886"/>
                </a:cubicBezTo>
                <a:cubicBezTo>
                  <a:pt x="5267531" y="156282"/>
                  <a:pt x="5260755" y="164253"/>
                  <a:pt x="5251871" y="169790"/>
                </a:cubicBezTo>
                <a:cubicBezTo>
                  <a:pt x="5242986" y="175330"/>
                  <a:pt x="5233640" y="178098"/>
                  <a:pt x="5223837" y="178098"/>
                </a:cubicBezTo>
                <a:cubicBezTo>
                  <a:pt x="5216667" y="178098"/>
                  <a:pt x="5210233" y="176583"/>
                  <a:pt x="5204534" y="173560"/>
                </a:cubicBezTo>
                <a:cubicBezTo>
                  <a:pt x="5198836" y="170532"/>
                  <a:pt x="5194156" y="166705"/>
                  <a:pt x="5190491" y="162082"/>
                </a:cubicBezTo>
                <a:lnTo>
                  <a:pt x="5190491" y="223880"/>
                </a:lnTo>
                <a:close/>
                <a:moveTo>
                  <a:pt x="5188460" y="112478"/>
                </a:moveTo>
                <a:cubicBezTo>
                  <a:pt x="5188460" y="128811"/>
                  <a:pt x="5191765" y="140886"/>
                  <a:pt x="5198381" y="148694"/>
                </a:cubicBezTo>
                <a:cubicBezTo>
                  <a:pt x="5204992" y="156502"/>
                  <a:pt x="5213002" y="160409"/>
                  <a:pt x="5222401" y="160409"/>
                </a:cubicBezTo>
                <a:cubicBezTo>
                  <a:pt x="5231967" y="160409"/>
                  <a:pt x="5240157" y="156366"/>
                  <a:pt x="5246968" y="148276"/>
                </a:cubicBezTo>
                <a:cubicBezTo>
                  <a:pt x="5253779" y="140188"/>
                  <a:pt x="5257188" y="127659"/>
                  <a:pt x="5257188" y="110686"/>
                </a:cubicBezTo>
                <a:cubicBezTo>
                  <a:pt x="5257188" y="94511"/>
                  <a:pt x="5253862" y="82397"/>
                  <a:pt x="5247206" y="74347"/>
                </a:cubicBezTo>
                <a:cubicBezTo>
                  <a:pt x="5240552" y="66298"/>
                  <a:pt x="5232604" y="62272"/>
                  <a:pt x="5223359" y="62272"/>
                </a:cubicBezTo>
                <a:cubicBezTo>
                  <a:pt x="5214197" y="62272"/>
                  <a:pt x="5206089" y="66557"/>
                  <a:pt x="5199037" y="75121"/>
                </a:cubicBezTo>
                <a:cubicBezTo>
                  <a:pt x="5191985" y="83693"/>
                  <a:pt x="5188460" y="96145"/>
                  <a:pt x="5188460" y="112478"/>
                </a:cubicBezTo>
                <a:close/>
                <a:moveTo>
                  <a:pt x="5387954" y="159573"/>
                </a:moveTo>
                <a:cubicBezTo>
                  <a:pt x="5379988" y="166345"/>
                  <a:pt x="5372316" y="171129"/>
                  <a:pt x="5364947" y="173915"/>
                </a:cubicBezTo>
                <a:cubicBezTo>
                  <a:pt x="5357573" y="176705"/>
                  <a:pt x="5349669" y="178098"/>
                  <a:pt x="5341220" y="178098"/>
                </a:cubicBezTo>
                <a:cubicBezTo>
                  <a:pt x="5327277" y="178098"/>
                  <a:pt x="5316556" y="174694"/>
                  <a:pt x="5309065" y="167879"/>
                </a:cubicBezTo>
                <a:cubicBezTo>
                  <a:pt x="5301577" y="161068"/>
                  <a:pt x="5297829" y="152359"/>
                  <a:pt x="5297829" y="141760"/>
                </a:cubicBezTo>
                <a:cubicBezTo>
                  <a:pt x="5297829" y="135547"/>
                  <a:pt x="5299243" y="129870"/>
                  <a:pt x="5302073" y="124729"/>
                </a:cubicBezTo>
                <a:cubicBezTo>
                  <a:pt x="5304903" y="119592"/>
                  <a:pt x="5308607" y="115466"/>
                  <a:pt x="5313190" y="112359"/>
                </a:cubicBezTo>
                <a:cubicBezTo>
                  <a:pt x="5317773" y="109253"/>
                  <a:pt x="5322932" y="106899"/>
                  <a:pt x="5328670" y="105307"/>
                </a:cubicBezTo>
                <a:cubicBezTo>
                  <a:pt x="5332889" y="104191"/>
                  <a:pt x="5339268" y="103114"/>
                  <a:pt x="5347793" y="102078"/>
                </a:cubicBezTo>
                <a:cubicBezTo>
                  <a:pt x="5365167" y="100008"/>
                  <a:pt x="5377957" y="97535"/>
                  <a:pt x="5386165" y="94668"/>
                </a:cubicBezTo>
                <a:cubicBezTo>
                  <a:pt x="5386245" y="91717"/>
                  <a:pt x="5386285" y="89849"/>
                  <a:pt x="5386285" y="89050"/>
                </a:cubicBezTo>
                <a:cubicBezTo>
                  <a:pt x="5386285" y="80283"/>
                  <a:pt x="5384250" y="74109"/>
                  <a:pt x="5380186" y="70523"/>
                </a:cubicBezTo>
                <a:cubicBezTo>
                  <a:pt x="5374688" y="65660"/>
                  <a:pt x="5366517" y="63233"/>
                  <a:pt x="5355680" y="63233"/>
                </a:cubicBezTo>
                <a:cubicBezTo>
                  <a:pt x="5345561" y="63233"/>
                  <a:pt x="5338095" y="65005"/>
                  <a:pt x="5333271" y="68551"/>
                </a:cubicBezTo>
                <a:cubicBezTo>
                  <a:pt x="5328450" y="72097"/>
                  <a:pt x="5324882" y="78372"/>
                  <a:pt x="5322575" y="87378"/>
                </a:cubicBezTo>
                <a:lnTo>
                  <a:pt x="5301536" y="84510"/>
                </a:lnTo>
                <a:cubicBezTo>
                  <a:pt x="5303449" y="75503"/>
                  <a:pt x="5306594" y="68235"/>
                  <a:pt x="5310980" y="62694"/>
                </a:cubicBezTo>
                <a:cubicBezTo>
                  <a:pt x="5315360" y="57154"/>
                  <a:pt x="5321696" y="52891"/>
                  <a:pt x="5329984" y="49904"/>
                </a:cubicBezTo>
                <a:cubicBezTo>
                  <a:pt x="5338270" y="46915"/>
                  <a:pt x="5347876" y="45421"/>
                  <a:pt x="5358788" y="45421"/>
                </a:cubicBezTo>
                <a:cubicBezTo>
                  <a:pt x="5369627" y="45421"/>
                  <a:pt x="5378432" y="46699"/>
                  <a:pt x="5385207" y="49248"/>
                </a:cubicBezTo>
                <a:cubicBezTo>
                  <a:pt x="5391979" y="51797"/>
                  <a:pt x="5396961" y="55004"/>
                  <a:pt x="5400151" y="58871"/>
                </a:cubicBezTo>
                <a:cubicBezTo>
                  <a:pt x="5403337" y="62737"/>
                  <a:pt x="5405566" y="67615"/>
                  <a:pt x="5406843" y="73511"/>
                </a:cubicBezTo>
                <a:cubicBezTo>
                  <a:pt x="5407561" y="77177"/>
                  <a:pt x="5407917" y="83790"/>
                  <a:pt x="5407917" y="93351"/>
                </a:cubicBezTo>
                <a:lnTo>
                  <a:pt x="5407917" y="122040"/>
                </a:lnTo>
                <a:cubicBezTo>
                  <a:pt x="5407917" y="142042"/>
                  <a:pt x="5408377" y="154691"/>
                  <a:pt x="5409296" y="159991"/>
                </a:cubicBezTo>
                <a:cubicBezTo>
                  <a:pt x="5410206" y="165293"/>
                  <a:pt x="5412021" y="170370"/>
                  <a:pt x="5414731" y="175230"/>
                </a:cubicBezTo>
                <a:lnTo>
                  <a:pt x="5392259" y="175230"/>
                </a:lnTo>
                <a:cubicBezTo>
                  <a:pt x="5390029" y="170769"/>
                  <a:pt x="5388592" y="165554"/>
                  <a:pt x="5387954" y="159573"/>
                </a:cubicBezTo>
                <a:close/>
                <a:moveTo>
                  <a:pt x="5386165" y="111520"/>
                </a:moveTo>
                <a:cubicBezTo>
                  <a:pt x="5378353" y="114710"/>
                  <a:pt x="5366639" y="117418"/>
                  <a:pt x="5351022" y="119649"/>
                </a:cubicBezTo>
                <a:cubicBezTo>
                  <a:pt x="5342173" y="120923"/>
                  <a:pt x="5335920" y="122361"/>
                  <a:pt x="5332255" y="123951"/>
                </a:cubicBezTo>
                <a:cubicBezTo>
                  <a:pt x="5328587" y="125546"/>
                  <a:pt x="5325761" y="127879"/>
                  <a:pt x="5323770" y="130942"/>
                </a:cubicBezTo>
                <a:cubicBezTo>
                  <a:pt x="5321776" y="134013"/>
                  <a:pt x="5320782" y="137419"/>
                  <a:pt x="5320782" y="141163"/>
                </a:cubicBezTo>
                <a:cubicBezTo>
                  <a:pt x="5320782" y="146905"/>
                  <a:pt x="5322954" y="151687"/>
                  <a:pt x="5327294" y="155509"/>
                </a:cubicBezTo>
                <a:cubicBezTo>
                  <a:pt x="5331636" y="159332"/>
                  <a:pt x="5337990" y="161244"/>
                  <a:pt x="5346361" y="161244"/>
                </a:cubicBezTo>
                <a:cubicBezTo>
                  <a:pt x="5354644" y="161244"/>
                  <a:pt x="5362016" y="159433"/>
                  <a:pt x="5368472" y="155804"/>
                </a:cubicBezTo>
                <a:cubicBezTo>
                  <a:pt x="5374926" y="152183"/>
                  <a:pt x="5379668" y="147222"/>
                  <a:pt x="5382698" y="140926"/>
                </a:cubicBezTo>
                <a:cubicBezTo>
                  <a:pt x="5385006" y="136065"/>
                  <a:pt x="5386165" y="128894"/>
                  <a:pt x="5386165" y="119408"/>
                </a:cubicBezTo>
                <a:close/>
                <a:moveTo>
                  <a:pt x="5464703" y="117856"/>
                </a:moveTo>
                <a:lnTo>
                  <a:pt x="5464703" y="101002"/>
                </a:lnTo>
                <a:cubicBezTo>
                  <a:pt x="5473789" y="100922"/>
                  <a:pt x="5479985" y="100563"/>
                  <a:pt x="5483293" y="99925"/>
                </a:cubicBezTo>
                <a:cubicBezTo>
                  <a:pt x="5486598" y="99291"/>
                  <a:pt x="5489726" y="97376"/>
                  <a:pt x="5492675" y="94190"/>
                </a:cubicBezTo>
                <a:cubicBezTo>
                  <a:pt x="5495626" y="91001"/>
                  <a:pt x="5497100" y="87019"/>
                  <a:pt x="5497100" y="82235"/>
                </a:cubicBezTo>
                <a:cubicBezTo>
                  <a:pt x="5497100" y="76417"/>
                  <a:pt x="5495166" y="71777"/>
                  <a:pt x="5491299" y="68309"/>
                </a:cubicBezTo>
                <a:cubicBezTo>
                  <a:pt x="5487433" y="64843"/>
                  <a:pt x="5482432" y="63115"/>
                  <a:pt x="5476298" y="63115"/>
                </a:cubicBezTo>
                <a:cubicBezTo>
                  <a:pt x="5464188" y="63115"/>
                  <a:pt x="5455699" y="70246"/>
                  <a:pt x="5450836" y="84510"/>
                </a:cubicBezTo>
                <a:lnTo>
                  <a:pt x="5430399" y="81158"/>
                </a:lnTo>
                <a:cubicBezTo>
                  <a:pt x="5436775" y="57333"/>
                  <a:pt x="5452157" y="45421"/>
                  <a:pt x="5476540" y="45421"/>
                </a:cubicBezTo>
                <a:cubicBezTo>
                  <a:pt x="5490087" y="45421"/>
                  <a:pt x="5500702" y="49129"/>
                  <a:pt x="5508393" y="56538"/>
                </a:cubicBezTo>
                <a:cubicBezTo>
                  <a:pt x="5516086" y="63950"/>
                  <a:pt x="5519927" y="72795"/>
                  <a:pt x="5519927" y="83069"/>
                </a:cubicBezTo>
                <a:cubicBezTo>
                  <a:pt x="5519927" y="93430"/>
                  <a:pt x="5514909" y="101681"/>
                  <a:pt x="5504864" y="107817"/>
                </a:cubicBezTo>
                <a:cubicBezTo>
                  <a:pt x="5511244" y="111243"/>
                  <a:pt x="5516022" y="115603"/>
                  <a:pt x="5519211" y="120905"/>
                </a:cubicBezTo>
                <a:cubicBezTo>
                  <a:pt x="5522400" y="126205"/>
                  <a:pt x="5523992" y="132480"/>
                  <a:pt x="5523992" y="139731"/>
                </a:cubicBezTo>
                <a:cubicBezTo>
                  <a:pt x="5523992" y="151124"/>
                  <a:pt x="5519848" y="160369"/>
                  <a:pt x="5511561" y="167461"/>
                </a:cubicBezTo>
                <a:cubicBezTo>
                  <a:pt x="5503273" y="174553"/>
                  <a:pt x="5491678" y="178098"/>
                  <a:pt x="5476777" y="178098"/>
                </a:cubicBezTo>
                <a:cubicBezTo>
                  <a:pt x="5447851" y="178098"/>
                  <a:pt x="5431075" y="165232"/>
                  <a:pt x="5426453" y="139493"/>
                </a:cubicBezTo>
                <a:lnTo>
                  <a:pt x="5446653" y="135186"/>
                </a:lnTo>
                <a:cubicBezTo>
                  <a:pt x="5448485" y="143320"/>
                  <a:pt x="5452214" y="149616"/>
                  <a:pt x="5457831" y="154076"/>
                </a:cubicBezTo>
                <a:cubicBezTo>
                  <a:pt x="5463447" y="158537"/>
                  <a:pt x="5469883" y="160768"/>
                  <a:pt x="5477138" y="160768"/>
                </a:cubicBezTo>
                <a:cubicBezTo>
                  <a:pt x="5484388" y="160768"/>
                  <a:pt x="5490422" y="158717"/>
                  <a:pt x="5495245" y="154608"/>
                </a:cubicBezTo>
                <a:cubicBezTo>
                  <a:pt x="5500066" y="150509"/>
                  <a:pt x="5502474" y="145270"/>
                  <a:pt x="5502474" y="138895"/>
                </a:cubicBezTo>
                <a:cubicBezTo>
                  <a:pt x="5502474" y="133956"/>
                  <a:pt x="5500961" y="129651"/>
                  <a:pt x="5497934" y="125982"/>
                </a:cubicBezTo>
                <a:cubicBezTo>
                  <a:pt x="5494907" y="122316"/>
                  <a:pt x="5491682" y="120028"/>
                  <a:pt x="5488254" y="119109"/>
                </a:cubicBezTo>
                <a:cubicBezTo>
                  <a:pt x="5484827" y="118195"/>
                  <a:pt x="5478610" y="117738"/>
                  <a:pt x="5469603" y="117738"/>
                </a:cubicBezTo>
                <a:cubicBezTo>
                  <a:pt x="5468887" y="117738"/>
                  <a:pt x="5467252" y="117773"/>
                  <a:pt x="5464703" y="117856"/>
                </a:cubicBezTo>
                <a:close/>
                <a:moveTo>
                  <a:pt x="5548975" y="48291"/>
                </a:moveTo>
                <a:lnTo>
                  <a:pt x="5598580" y="48291"/>
                </a:lnTo>
                <a:cubicBezTo>
                  <a:pt x="5610773" y="48291"/>
                  <a:pt x="5619838" y="49305"/>
                  <a:pt x="5625775" y="51336"/>
                </a:cubicBezTo>
                <a:cubicBezTo>
                  <a:pt x="5631711" y="53367"/>
                  <a:pt x="5636812" y="57095"/>
                  <a:pt x="5641074" y="62513"/>
                </a:cubicBezTo>
                <a:cubicBezTo>
                  <a:pt x="5645336" y="67931"/>
                  <a:pt x="5647472" y="74430"/>
                  <a:pt x="5647472" y="81996"/>
                </a:cubicBezTo>
                <a:cubicBezTo>
                  <a:pt x="5647472" y="88052"/>
                  <a:pt x="5646211" y="93334"/>
                  <a:pt x="5643702" y="97837"/>
                </a:cubicBezTo>
                <a:cubicBezTo>
                  <a:pt x="5641192" y="102340"/>
                  <a:pt x="5637427" y="106106"/>
                  <a:pt x="5632409" y="109130"/>
                </a:cubicBezTo>
                <a:cubicBezTo>
                  <a:pt x="5638385" y="111125"/>
                  <a:pt x="5643345" y="114850"/>
                  <a:pt x="5647287" y="120309"/>
                </a:cubicBezTo>
                <a:cubicBezTo>
                  <a:pt x="5651233" y="125766"/>
                  <a:pt x="5653207" y="132239"/>
                  <a:pt x="5653207" y="139731"/>
                </a:cubicBezTo>
                <a:cubicBezTo>
                  <a:pt x="5652406" y="151761"/>
                  <a:pt x="5648105" y="160686"/>
                  <a:pt x="5640299" y="166503"/>
                </a:cubicBezTo>
                <a:cubicBezTo>
                  <a:pt x="5632488" y="172321"/>
                  <a:pt x="5621130" y="175230"/>
                  <a:pt x="5606233" y="175230"/>
                </a:cubicBezTo>
                <a:lnTo>
                  <a:pt x="5548975" y="175230"/>
                </a:lnTo>
                <a:close/>
                <a:moveTo>
                  <a:pt x="5570493" y="101718"/>
                </a:moveTo>
                <a:lnTo>
                  <a:pt x="5593439" y="101718"/>
                </a:lnTo>
                <a:cubicBezTo>
                  <a:pt x="5602605" y="101718"/>
                  <a:pt x="5608901" y="101239"/>
                  <a:pt x="5612328" y="100284"/>
                </a:cubicBezTo>
                <a:cubicBezTo>
                  <a:pt x="5615756" y="99327"/>
                  <a:pt x="5618822" y="97398"/>
                  <a:pt x="5621533" y="94485"/>
                </a:cubicBezTo>
                <a:cubicBezTo>
                  <a:pt x="5624245" y="91580"/>
                  <a:pt x="5625598" y="88095"/>
                  <a:pt x="5625598" y="84031"/>
                </a:cubicBezTo>
                <a:cubicBezTo>
                  <a:pt x="5625598" y="77336"/>
                  <a:pt x="5623226" y="72673"/>
                  <a:pt x="5618484" y="70044"/>
                </a:cubicBezTo>
                <a:cubicBezTo>
                  <a:pt x="5613743" y="67417"/>
                  <a:pt x="5605636" y="66102"/>
                  <a:pt x="5594160" y="66102"/>
                </a:cubicBezTo>
                <a:lnTo>
                  <a:pt x="5570493" y="66102"/>
                </a:lnTo>
                <a:close/>
                <a:moveTo>
                  <a:pt x="5570493" y="157540"/>
                </a:moveTo>
                <a:lnTo>
                  <a:pt x="5598817" y="157540"/>
                </a:lnTo>
                <a:cubicBezTo>
                  <a:pt x="5611011" y="157540"/>
                  <a:pt x="5619377" y="156125"/>
                  <a:pt x="5623924" y="153295"/>
                </a:cubicBezTo>
                <a:cubicBezTo>
                  <a:pt x="5628464" y="150468"/>
                  <a:pt x="5630853" y="145590"/>
                  <a:pt x="5631094" y="138654"/>
                </a:cubicBezTo>
                <a:cubicBezTo>
                  <a:pt x="5631094" y="134590"/>
                  <a:pt x="5629778" y="130824"/>
                  <a:pt x="5627149" y="127361"/>
                </a:cubicBezTo>
                <a:cubicBezTo>
                  <a:pt x="5624517" y="123894"/>
                  <a:pt x="5621091" y="121698"/>
                  <a:pt x="5616868" y="120783"/>
                </a:cubicBezTo>
                <a:cubicBezTo>
                  <a:pt x="5612645" y="119869"/>
                  <a:pt x="5605874" y="119408"/>
                  <a:pt x="5596549" y="119408"/>
                </a:cubicBezTo>
                <a:lnTo>
                  <a:pt x="5570493" y="119408"/>
                </a:lnTo>
                <a:close/>
                <a:moveTo>
                  <a:pt x="5679640" y="48291"/>
                </a:moveTo>
                <a:lnTo>
                  <a:pt x="5701155" y="48291"/>
                </a:lnTo>
                <a:lnTo>
                  <a:pt x="5701155" y="145112"/>
                </a:lnTo>
                <a:lnTo>
                  <a:pt x="5760802" y="48291"/>
                </a:lnTo>
                <a:lnTo>
                  <a:pt x="5783990" y="48291"/>
                </a:lnTo>
                <a:lnTo>
                  <a:pt x="5783990" y="175230"/>
                </a:lnTo>
                <a:lnTo>
                  <a:pt x="5762474" y="175230"/>
                </a:lnTo>
                <a:lnTo>
                  <a:pt x="5762474" y="79009"/>
                </a:lnTo>
                <a:lnTo>
                  <a:pt x="5702828" y="175230"/>
                </a:lnTo>
                <a:lnTo>
                  <a:pt x="5679640" y="175230"/>
                </a:lnTo>
                <a:close/>
                <a:moveTo>
                  <a:pt x="5804788" y="48291"/>
                </a:moveTo>
                <a:lnTo>
                  <a:pt x="5907942" y="48291"/>
                </a:lnTo>
                <a:lnTo>
                  <a:pt x="5907942" y="66102"/>
                </a:lnTo>
                <a:lnTo>
                  <a:pt x="5867065" y="66102"/>
                </a:lnTo>
                <a:lnTo>
                  <a:pt x="5867065" y="175230"/>
                </a:lnTo>
                <a:lnTo>
                  <a:pt x="5845669" y="175230"/>
                </a:lnTo>
                <a:lnTo>
                  <a:pt x="5845669" y="66102"/>
                </a:lnTo>
                <a:lnTo>
                  <a:pt x="5804788" y="66102"/>
                </a:lnTo>
                <a:close/>
                <a:moveTo>
                  <a:pt x="5928502" y="48291"/>
                </a:moveTo>
                <a:lnTo>
                  <a:pt x="5950019" y="48291"/>
                </a:lnTo>
                <a:lnTo>
                  <a:pt x="5950019" y="145112"/>
                </a:lnTo>
                <a:lnTo>
                  <a:pt x="6009664" y="48291"/>
                </a:lnTo>
                <a:lnTo>
                  <a:pt x="6032852" y="48291"/>
                </a:lnTo>
                <a:lnTo>
                  <a:pt x="6032852" y="175230"/>
                </a:lnTo>
                <a:lnTo>
                  <a:pt x="6011338" y="175230"/>
                </a:lnTo>
                <a:lnTo>
                  <a:pt x="6011338" y="79009"/>
                </a:lnTo>
                <a:lnTo>
                  <a:pt x="5951690" y="175230"/>
                </a:lnTo>
                <a:lnTo>
                  <a:pt x="5928502" y="175230"/>
                </a:lnTo>
                <a:close/>
                <a:moveTo>
                  <a:pt x="6065486" y="48291"/>
                </a:moveTo>
                <a:lnTo>
                  <a:pt x="6087003" y="48291"/>
                </a:lnTo>
                <a:lnTo>
                  <a:pt x="6087003" y="101361"/>
                </a:lnTo>
                <a:lnTo>
                  <a:pt x="6113056" y="101361"/>
                </a:lnTo>
                <a:cubicBezTo>
                  <a:pt x="6114971" y="83193"/>
                  <a:pt x="6120649" y="69328"/>
                  <a:pt x="6130094" y="59764"/>
                </a:cubicBezTo>
                <a:cubicBezTo>
                  <a:pt x="6139534" y="50202"/>
                  <a:pt x="6151785" y="45421"/>
                  <a:pt x="6166847" y="45421"/>
                </a:cubicBezTo>
                <a:cubicBezTo>
                  <a:pt x="6179678" y="45421"/>
                  <a:pt x="6189797" y="48012"/>
                  <a:pt x="6197211" y="53190"/>
                </a:cubicBezTo>
                <a:cubicBezTo>
                  <a:pt x="6204618" y="58367"/>
                  <a:pt x="6210735" y="65498"/>
                  <a:pt x="6215559" y="74589"/>
                </a:cubicBezTo>
                <a:cubicBezTo>
                  <a:pt x="6220379" y="83674"/>
                  <a:pt x="6222788" y="95904"/>
                  <a:pt x="6222788" y="111282"/>
                </a:cubicBezTo>
                <a:cubicBezTo>
                  <a:pt x="6222788" y="133197"/>
                  <a:pt x="6217809" y="149811"/>
                  <a:pt x="6207848" y="161125"/>
                </a:cubicBezTo>
                <a:cubicBezTo>
                  <a:pt x="6197886" y="172440"/>
                  <a:pt x="6184376" y="178098"/>
                  <a:pt x="6167326" y="178098"/>
                </a:cubicBezTo>
                <a:cubicBezTo>
                  <a:pt x="6151471" y="178098"/>
                  <a:pt x="6138760" y="172843"/>
                  <a:pt x="6129195" y="162320"/>
                </a:cubicBezTo>
                <a:cubicBezTo>
                  <a:pt x="6119630" y="151804"/>
                  <a:pt x="6114251" y="137382"/>
                  <a:pt x="6113056" y="119051"/>
                </a:cubicBezTo>
                <a:lnTo>
                  <a:pt x="6087003" y="119051"/>
                </a:lnTo>
                <a:lnTo>
                  <a:pt x="6087003" y="175230"/>
                </a:lnTo>
                <a:lnTo>
                  <a:pt x="6065486" y="175230"/>
                </a:lnTo>
                <a:close/>
                <a:moveTo>
                  <a:pt x="6168042" y="63712"/>
                </a:moveTo>
                <a:cubicBezTo>
                  <a:pt x="6157523" y="63712"/>
                  <a:pt x="6149334" y="67756"/>
                  <a:pt x="6143479" y="75845"/>
                </a:cubicBezTo>
                <a:cubicBezTo>
                  <a:pt x="6137622" y="83931"/>
                  <a:pt x="6134692" y="95267"/>
                  <a:pt x="6134692" y="109850"/>
                </a:cubicBezTo>
                <a:cubicBezTo>
                  <a:pt x="6134692" y="127300"/>
                  <a:pt x="6137641" y="140086"/>
                  <a:pt x="6143541" y="148215"/>
                </a:cubicBezTo>
                <a:cubicBezTo>
                  <a:pt x="6149434" y="156345"/>
                  <a:pt x="6157325" y="160409"/>
                  <a:pt x="6167208" y="160409"/>
                </a:cubicBezTo>
                <a:cubicBezTo>
                  <a:pt x="6177009" y="160409"/>
                  <a:pt x="6185038" y="156643"/>
                  <a:pt x="6191295" y="149112"/>
                </a:cubicBezTo>
                <a:cubicBezTo>
                  <a:pt x="6197544" y="141585"/>
                  <a:pt x="6200672" y="129453"/>
                  <a:pt x="6200672" y="112715"/>
                </a:cubicBezTo>
                <a:cubicBezTo>
                  <a:pt x="6200672" y="96383"/>
                  <a:pt x="6197962" y="84131"/>
                  <a:pt x="6192548" y="75964"/>
                </a:cubicBezTo>
                <a:cubicBezTo>
                  <a:pt x="6187131" y="67795"/>
                  <a:pt x="6178961" y="63712"/>
                  <a:pt x="6168042" y="6371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831048" y="3496531"/>
            <a:ext cx="935179" cy="178455"/>
          </a:xfrm>
          <a:custGeom>
            <a:avLst/>
            <a:gdLst/>
            <a:ahLst/>
            <a:cxnLst/>
            <a:rect l="l" t="t" r="r" b="b"/>
            <a:pathLst>
              <a:path w="935179" h="178455">
                <a:moveTo>
                  <a:pt x="0" y="178455"/>
                </a:moveTo>
                <a:lnTo>
                  <a:pt x="0" y="2868"/>
                </a:lnTo>
                <a:lnTo>
                  <a:pt x="19603" y="2868"/>
                </a:lnTo>
                <a:lnTo>
                  <a:pt x="19603" y="19363"/>
                </a:lnTo>
                <a:cubicBezTo>
                  <a:pt x="24225" y="12905"/>
                  <a:pt x="29445" y="8063"/>
                  <a:pt x="35263" y="4837"/>
                </a:cubicBezTo>
                <a:cubicBezTo>
                  <a:pt x="41081" y="1611"/>
                  <a:pt x="48129" y="0"/>
                  <a:pt x="56420" y="0"/>
                </a:cubicBezTo>
                <a:cubicBezTo>
                  <a:pt x="67256" y="0"/>
                  <a:pt x="76814" y="2786"/>
                  <a:pt x="85104" y="8365"/>
                </a:cubicBezTo>
                <a:cubicBezTo>
                  <a:pt x="93392" y="13941"/>
                  <a:pt x="99648" y="21812"/>
                  <a:pt x="103871" y="31970"/>
                </a:cubicBezTo>
                <a:cubicBezTo>
                  <a:pt x="108091" y="42129"/>
                  <a:pt x="110204" y="53268"/>
                  <a:pt x="110204" y="65382"/>
                </a:cubicBezTo>
                <a:cubicBezTo>
                  <a:pt x="110204" y="78367"/>
                  <a:pt x="107875" y="90064"/>
                  <a:pt x="103217" y="100464"/>
                </a:cubicBezTo>
                <a:cubicBezTo>
                  <a:pt x="98555" y="110860"/>
                  <a:pt x="91783" y="118828"/>
                  <a:pt x="82894" y="124368"/>
                </a:cubicBezTo>
                <a:cubicBezTo>
                  <a:pt x="74009" y="129909"/>
                  <a:pt x="64664" y="132676"/>
                  <a:pt x="54862" y="132676"/>
                </a:cubicBezTo>
                <a:cubicBezTo>
                  <a:pt x="47690" y="132676"/>
                  <a:pt x="41256" y="131161"/>
                  <a:pt x="35558" y="128134"/>
                </a:cubicBezTo>
                <a:cubicBezTo>
                  <a:pt x="29859" y="125110"/>
                  <a:pt x="25179" y="121279"/>
                  <a:pt x="21514" y="116656"/>
                </a:cubicBezTo>
                <a:lnTo>
                  <a:pt x="21514" y="178455"/>
                </a:lnTo>
                <a:close/>
                <a:moveTo>
                  <a:pt x="19484" y="67056"/>
                </a:moveTo>
                <a:cubicBezTo>
                  <a:pt x="19484" y="83389"/>
                  <a:pt x="22789" y="95464"/>
                  <a:pt x="29406" y="103268"/>
                </a:cubicBezTo>
                <a:cubicBezTo>
                  <a:pt x="36019" y="111080"/>
                  <a:pt x="44025" y="114986"/>
                  <a:pt x="53428" y="114986"/>
                </a:cubicBezTo>
                <a:cubicBezTo>
                  <a:pt x="62990" y="114986"/>
                  <a:pt x="71180" y="110940"/>
                  <a:pt x="77991" y="102854"/>
                </a:cubicBezTo>
                <a:cubicBezTo>
                  <a:pt x="84802" y="94765"/>
                  <a:pt x="88212" y="82237"/>
                  <a:pt x="88212" y="65263"/>
                </a:cubicBezTo>
                <a:cubicBezTo>
                  <a:pt x="88212" y="49085"/>
                  <a:pt x="84886" y="36974"/>
                  <a:pt x="78228" y="28925"/>
                </a:cubicBezTo>
                <a:cubicBezTo>
                  <a:pt x="71576" y="20876"/>
                  <a:pt x="63627" y="16851"/>
                  <a:pt x="54383" y="16851"/>
                </a:cubicBezTo>
                <a:cubicBezTo>
                  <a:pt x="45220" y="16851"/>
                  <a:pt x="37113" y="21131"/>
                  <a:pt x="30061" y="29699"/>
                </a:cubicBezTo>
                <a:cubicBezTo>
                  <a:pt x="23009" y="38267"/>
                  <a:pt x="19484" y="50719"/>
                  <a:pt x="19484" y="67056"/>
                </a:cubicBezTo>
                <a:close/>
                <a:moveTo>
                  <a:pt x="223043" y="88930"/>
                </a:moveTo>
                <a:lnTo>
                  <a:pt x="245277" y="91677"/>
                </a:lnTo>
                <a:cubicBezTo>
                  <a:pt x="241773" y="104665"/>
                  <a:pt x="235275" y="114745"/>
                  <a:pt x="225792" y="121917"/>
                </a:cubicBezTo>
                <a:cubicBezTo>
                  <a:pt x="216307" y="129091"/>
                  <a:pt x="204196" y="132676"/>
                  <a:pt x="189455" y="132676"/>
                </a:cubicBezTo>
                <a:cubicBezTo>
                  <a:pt x="170889" y="132676"/>
                  <a:pt x="156166" y="126960"/>
                  <a:pt x="145289" y="115518"/>
                </a:cubicBezTo>
                <a:cubicBezTo>
                  <a:pt x="134411" y="104086"/>
                  <a:pt x="128971" y="88047"/>
                  <a:pt x="128971" y="67412"/>
                </a:cubicBezTo>
                <a:cubicBezTo>
                  <a:pt x="128971" y="46057"/>
                  <a:pt x="134468" y="29479"/>
                  <a:pt x="145466" y="17685"/>
                </a:cubicBezTo>
                <a:cubicBezTo>
                  <a:pt x="156468" y="5892"/>
                  <a:pt x="170731" y="0"/>
                  <a:pt x="188259" y="0"/>
                </a:cubicBezTo>
                <a:cubicBezTo>
                  <a:pt x="205233" y="0"/>
                  <a:pt x="219101" y="5773"/>
                  <a:pt x="229861" y="17326"/>
                </a:cubicBezTo>
                <a:cubicBezTo>
                  <a:pt x="240614" y="28882"/>
                  <a:pt x="245993" y="45139"/>
                  <a:pt x="245993" y="66098"/>
                </a:cubicBezTo>
                <a:cubicBezTo>
                  <a:pt x="245993" y="67373"/>
                  <a:pt x="245952" y="69288"/>
                  <a:pt x="245873" y="71833"/>
                </a:cubicBezTo>
                <a:lnTo>
                  <a:pt x="151208" y="71833"/>
                </a:lnTo>
                <a:cubicBezTo>
                  <a:pt x="152008" y="85779"/>
                  <a:pt x="155949" y="96457"/>
                  <a:pt x="163042" y="103866"/>
                </a:cubicBezTo>
                <a:cubicBezTo>
                  <a:pt x="170133" y="111278"/>
                  <a:pt x="178975" y="114986"/>
                  <a:pt x="189573" y="114986"/>
                </a:cubicBezTo>
                <a:cubicBezTo>
                  <a:pt x="197465" y="114986"/>
                  <a:pt x="204200" y="112912"/>
                  <a:pt x="209776" y="108770"/>
                </a:cubicBezTo>
                <a:cubicBezTo>
                  <a:pt x="215357" y="104626"/>
                  <a:pt x="219778" y="98015"/>
                  <a:pt x="223043" y="88930"/>
                </a:cubicBezTo>
                <a:close/>
                <a:moveTo>
                  <a:pt x="152403" y="54143"/>
                </a:moveTo>
                <a:lnTo>
                  <a:pt x="223284" y="54143"/>
                </a:lnTo>
                <a:cubicBezTo>
                  <a:pt x="222326" y="43469"/>
                  <a:pt x="219615" y="35459"/>
                  <a:pt x="215155" y="30120"/>
                </a:cubicBezTo>
                <a:cubicBezTo>
                  <a:pt x="208300" y="21833"/>
                  <a:pt x="199416" y="17689"/>
                  <a:pt x="188496" y="17689"/>
                </a:cubicBezTo>
                <a:cubicBezTo>
                  <a:pt x="178618" y="17689"/>
                  <a:pt x="170313" y="20998"/>
                  <a:pt x="163577" y="27607"/>
                </a:cubicBezTo>
                <a:cubicBezTo>
                  <a:pt x="156841" y="34221"/>
                  <a:pt x="153119" y="43069"/>
                  <a:pt x="152403" y="54143"/>
                </a:cubicBezTo>
                <a:close/>
                <a:moveTo>
                  <a:pt x="271185" y="2868"/>
                </a:moveTo>
                <a:lnTo>
                  <a:pt x="344218" y="2868"/>
                </a:lnTo>
                <a:lnTo>
                  <a:pt x="344218" y="20677"/>
                </a:lnTo>
                <a:lnTo>
                  <a:pt x="292702" y="20677"/>
                </a:lnTo>
                <a:lnTo>
                  <a:pt x="292702" y="129808"/>
                </a:lnTo>
                <a:lnTo>
                  <a:pt x="271185" y="129808"/>
                </a:lnTo>
                <a:close/>
                <a:moveTo>
                  <a:pt x="360354" y="2868"/>
                </a:moveTo>
                <a:lnTo>
                  <a:pt x="381870" y="2868"/>
                </a:lnTo>
                <a:lnTo>
                  <a:pt x="381870" y="99687"/>
                </a:lnTo>
                <a:lnTo>
                  <a:pt x="441516" y="2868"/>
                </a:lnTo>
                <a:lnTo>
                  <a:pt x="464703" y="2868"/>
                </a:lnTo>
                <a:lnTo>
                  <a:pt x="464703" y="129808"/>
                </a:lnTo>
                <a:lnTo>
                  <a:pt x="443190" y="129808"/>
                </a:lnTo>
                <a:lnTo>
                  <a:pt x="443190" y="33583"/>
                </a:lnTo>
                <a:lnTo>
                  <a:pt x="383541" y="129808"/>
                </a:lnTo>
                <a:lnTo>
                  <a:pt x="360354" y="129808"/>
                </a:lnTo>
                <a:close/>
                <a:moveTo>
                  <a:pt x="489086" y="66337"/>
                </a:moveTo>
                <a:cubicBezTo>
                  <a:pt x="489086" y="42828"/>
                  <a:pt x="495624" y="25415"/>
                  <a:pt x="508691" y="14100"/>
                </a:cubicBezTo>
                <a:cubicBezTo>
                  <a:pt x="519607" y="4697"/>
                  <a:pt x="532916" y="0"/>
                  <a:pt x="548616" y="0"/>
                </a:cubicBezTo>
                <a:cubicBezTo>
                  <a:pt x="566065" y="0"/>
                  <a:pt x="580336" y="5715"/>
                  <a:pt x="591409" y="17150"/>
                </a:cubicBezTo>
                <a:cubicBezTo>
                  <a:pt x="602486" y="28583"/>
                  <a:pt x="608023" y="44383"/>
                  <a:pt x="608023" y="64543"/>
                </a:cubicBezTo>
                <a:cubicBezTo>
                  <a:pt x="608023" y="80881"/>
                  <a:pt x="605574" y="93728"/>
                  <a:pt x="600672" y="103092"/>
                </a:cubicBezTo>
                <a:cubicBezTo>
                  <a:pt x="595772" y="112455"/>
                  <a:pt x="588640" y="119728"/>
                  <a:pt x="579276" y="124904"/>
                </a:cubicBezTo>
                <a:cubicBezTo>
                  <a:pt x="569913" y="130084"/>
                  <a:pt x="559689" y="132676"/>
                  <a:pt x="548616" y="132676"/>
                </a:cubicBezTo>
                <a:cubicBezTo>
                  <a:pt x="530846" y="132676"/>
                  <a:pt x="516482" y="126978"/>
                  <a:pt x="505528" y="115585"/>
                </a:cubicBezTo>
                <a:cubicBezTo>
                  <a:pt x="494565" y="104186"/>
                  <a:pt x="489086" y="87771"/>
                  <a:pt x="489086" y="66337"/>
                </a:cubicBezTo>
                <a:close/>
                <a:moveTo>
                  <a:pt x="511201" y="66337"/>
                </a:moveTo>
                <a:cubicBezTo>
                  <a:pt x="511201" y="82594"/>
                  <a:pt x="514746" y="94765"/>
                  <a:pt x="521839" y="102854"/>
                </a:cubicBezTo>
                <a:cubicBezTo>
                  <a:pt x="528935" y="110940"/>
                  <a:pt x="537859" y="114986"/>
                  <a:pt x="548616" y="114986"/>
                </a:cubicBezTo>
                <a:cubicBezTo>
                  <a:pt x="559293" y="114986"/>
                  <a:pt x="568178" y="110923"/>
                  <a:pt x="575273" y="102789"/>
                </a:cubicBezTo>
                <a:cubicBezTo>
                  <a:pt x="582362" y="94664"/>
                  <a:pt x="585908" y="82274"/>
                  <a:pt x="585908" y="65619"/>
                </a:cubicBezTo>
                <a:cubicBezTo>
                  <a:pt x="585908" y="49923"/>
                  <a:pt x="582343" y="38029"/>
                  <a:pt x="575209" y="29940"/>
                </a:cubicBezTo>
                <a:cubicBezTo>
                  <a:pt x="568077" y="21855"/>
                  <a:pt x="559210" y="17809"/>
                  <a:pt x="548616" y="17809"/>
                </a:cubicBezTo>
                <a:cubicBezTo>
                  <a:pt x="537859" y="17809"/>
                  <a:pt x="528935" y="21833"/>
                  <a:pt x="521839" y="29879"/>
                </a:cubicBezTo>
                <a:cubicBezTo>
                  <a:pt x="514746" y="37928"/>
                  <a:pt x="511201" y="50082"/>
                  <a:pt x="511201" y="66337"/>
                </a:cubicBezTo>
                <a:close/>
                <a:moveTo>
                  <a:pt x="633363" y="2868"/>
                </a:moveTo>
                <a:lnTo>
                  <a:pt x="654881" y="2868"/>
                </a:lnTo>
                <a:lnTo>
                  <a:pt x="654881" y="55698"/>
                </a:lnTo>
                <a:lnTo>
                  <a:pt x="714525" y="55698"/>
                </a:lnTo>
                <a:lnTo>
                  <a:pt x="714525" y="2868"/>
                </a:lnTo>
                <a:lnTo>
                  <a:pt x="736043" y="2868"/>
                </a:lnTo>
                <a:lnTo>
                  <a:pt x="736043" y="129808"/>
                </a:lnTo>
                <a:lnTo>
                  <a:pt x="714525" y="129808"/>
                </a:lnTo>
                <a:lnTo>
                  <a:pt x="714525" y="73507"/>
                </a:lnTo>
                <a:lnTo>
                  <a:pt x="654881" y="73507"/>
                </a:lnTo>
                <a:lnTo>
                  <a:pt x="654881" y="129808"/>
                </a:lnTo>
                <a:lnTo>
                  <a:pt x="633363" y="129808"/>
                </a:lnTo>
                <a:close/>
                <a:moveTo>
                  <a:pt x="851271" y="114147"/>
                </a:moveTo>
                <a:cubicBezTo>
                  <a:pt x="843301" y="120922"/>
                  <a:pt x="835630" y="125708"/>
                  <a:pt x="828260" y="128494"/>
                </a:cubicBezTo>
                <a:cubicBezTo>
                  <a:pt x="820888" y="131281"/>
                  <a:pt x="812982" y="132676"/>
                  <a:pt x="804536" y="132676"/>
                </a:cubicBezTo>
                <a:cubicBezTo>
                  <a:pt x="790589" y="132676"/>
                  <a:pt x="779869" y="129268"/>
                  <a:pt x="772381" y="122456"/>
                </a:cubicBezTo>
                <a:cubicBezTo>
                  <a:pt x="764889" y="115646"/>
                  <a:pt x="761142" y="106937"/>
                  <a:pt x="761142" y="96338"/>
                </a:cubicBezTo>
                <a:cubicBezTo>
                  <a:pt x="761142" y="90125"/>
                  <a:pt x="762556" y="84444"/>
                  <a:pt x="765386" y="79307"/>
                </a:cubicBezTo>
                <a:cubicBezTo>
                  <a:pt x="768216" y="74166"/>
                  <a:pt x="771920" y="70040"/>
                  <a:pt x="776502" y="66933"/>
                </a:cubicBezTo>
                <a:cubicBezTo>
                  <a:pt x="781090" y="63827"/>
                  <a:pt x="786245" y="61476"/>
                  <a:pt x="791982" y="59885"/>
                </a:cubicBezTo>
                <a:cubicBezTo>
                  <a:pt x="796203" y="58765"/>
                  <a:pt x="802582" y="57689"/>
                  <a:pt x="811106" y="56652"/>
                </a:cubicBezTo>
                <a:cubicBezTo>
                  <a:pt x="828480" y="54582"/>
                  <a:pt x="841270" y="52113"/>
                  <a:pt x="849478" y="49244"/>
                </a:cubicBezTo>
                <a:cubicBezTo>
                  <a:pt x="849558" y="46295"/>
                  <a:pt x="849597" y="44427"/>
                  <a:pt x="849597" y="43628"/>
                </a:cubicBezTo>
                <a:cubicBezTo>
                  <a:pt x="849597" y="34861"/>
                  <a:pt x="847566" y="28683"/>
                  <a:pt x="843499" y="25098"/>
                </a:cubicBezTo>
                <a:cubicBezTo>
                  <a:pt x="838002" y="20238"/>
                  <a:pt x="829834" y="17809"/>
                  <a:pt x="818994" y="17809"/>
                </a:cubicBezTo>
                <a:cubicBezTo>
                  <a:pt x="808873" y="17809"/>
                  <a:pt x="801407" y="19583"/>
                  <a:pt x="796584" y="23125"/>
                </a:cubicBezTo>
                <a:cubicBezTo>
                  <a:pt x="791763" y="26671"/>
                  <a:pt x="788195" y="32949"/>
                  <a:pt x="785888" y="41954"/>
                </a:cubicBezTo>
                <a:lnTo>
                  <a:pt x="764850" y="39084"/>
                </a:lnTo>
                <a:cubicBezTo>
                  <a:pt x="766761" y="30081"/>
                  <a:pt x="769907" y="22809"/>
                  <a:pt x="774293" y="17268"/>
                </a:cubicBezTo>
                <a:cubicBezTo>
                  <a:pt x="778674" y="11732"/>
                  <a:pt x="785010" y="7466"/>
                  <a:pt x="793297" y="4478"/>
                </a:cubicBezTo>
                <a:cubicBezTo>
                  <a:pt x="801583" y="1489"/>
                  <a:pt x="811189" y="0"/>
                  <a:pt x="822104" y="0"/>
                </a:cubicBezTo>
                <a:cubicBezTo>
                  <a:pt x="832940" y="0"/>
                  <a:pt x="841748" y="1273"/>
                  <a:pt x="848520" y="3822"/>
                </a:cubicBezTo>
                <a:cubicBezTo>
                  <a:pt x="855296" y="6371"/>
                  <a:pt x="860275" y="9579"/>
                  <a:pt x="863464" y="13445"/>
                </a:cubicBezTo>
                <a:cubicBezTo>
                  <a:pt x="866651" y="17311"/>
                  <a:pt x="868878" y="22193"/>
                  <a:pt x="870157" y="28085"/>
                </a:cubicBezTo>
                <a:cubicBezTo>
                  <a:pt x="870873" y="31755"/>
                  <a:pt x="871233" y="38363"/>
                  <a:pt x="871233" y="47929"/>
                </a:cubicBezTo>
                <a:lnTo>
                  <a:pt x="871233" y="76613"/>
                </a:lnTo>
                <a:cubicBezTo>
                  <a:pt x="871233" y="96620"/>
                  <a:pt x="871690" y="109267"/>
                  <a:pt x="872608" y="114569"/>
                </a:cubicBezTo>
                <a:cubicBezTo>
                  <a:pt x="873523" y="119868"/>
                  <a:pt x="875334" y="124947"/>
                  <a:pt x="878044" y="129808"/>
                </a:cubicBezTo>
                <a:lnTo>
                  <a:pt x="855574" y="129808"/>
                </a:lnTo>
                <a:cubicBezTo>
                  <a:pt x="853341" y="125347"/>
                  <a:pt x="851905" y="120128"/>
                  <a:pt x="851271" y="114147"/>
                </a:cubicBezTo>
                <a:close/>
                <a:moveTo>
                  <a:pt x="849478" y="66098"/>
                </a:moveTo>
                <a:cubicBezTo>
                  <a:pt x="841666" y="69288"/>
                  <a:pt x="829952" y="71992"/>
                  <a:pt x="814336" y="74223"/>
                </a:cubicBezTo>
                <a:cubicBezTo>
                  <a:pt x="805486" y="75502"/>
                  <a:pt x="799233" y="76935"/>
                  <a:pt x="795569" y="78526"/>
                </a:cubicBezTo>
                <a:cubicBezTo>
                  <a:pt x="791900" y="80124"/>
                  <a:pt x="789074" y="82457"/>
                  <a:pt x="787083" y="85520"/>
                </a:cubicBezTo>
                <a:cubicBezTo>
                  <a:pt x="785089" y="88588"/>
                  <a:pt x="784096" y="91997"/>
                  <a:pt x="784096" y="95741"/>
                </a:cubicBezTo>
                <a:cubicBezTo>
                  <a:pt x="784096" y="101479"/>
                  <a:pt x="786266" y="106260"/>
                  <a:pt x="790611" y="110083"/>
                </a:cubicBezTo>
                <a:cubicBezTo>
                  <a:pt x="794949" y="113910"/>
                  <a:pt x="801303" y="115822"/>
                  <a:pt x="809674" y="115822"/>
                </a:cubicBezTo>
                <a:cubicBezTo>
                  <a:pt x="817956" y="115822"/>
                  <a:pt x="825330" y="114011"/>
                  <a:pt x="831788" y="110382"/>
                </a:cubicBezTo>
                <a:cubicBezTo>
                  <a:pt x="838240" y="106757"/>
                  <a:pt x="842980" y="101796"/>
                  <a:pt x="846012" y="95500"/>
                </a:cubicBezTo>
                <a:cubicBezTo>
                  <a:pt x="848320" y="90639"/>
                  <a:pt x="849478" y="83469"/>
                  <a:pt x="849478" y="73986"/>
                </a:cubicBezTo>
                <a:close/>
                <a:moveTo>
                  <a:pt x="910678" y="129808"/>
                </a:moveTo>
                <a:lnTo>
                  <a:pt x="910678" y="105307"/>
                </a:lnTo>
                <a:lnTo>
                  <a:pt x="935180" y="105307"/>
                </a:lnTo>
                <a:lnTo>
                  <a:pt x="935180" y="1298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857725" y="3446922"/>
            <a:ext cx="2741455" cy="228064"/>
          </a:xfrm>
          <a:custGeom>
            <a:avLst/>
            <a:gdLst/>
            <a:ahLst/>
            <a:cxnLst/>
            <a:rect l="l" t="t" r="r" b="b"/>
            <a:pathLst>
              <a:path w="2741455" h="228064">
                <a:moveTo>
                  <a:pt x="34784" y="4183"/>
                </a:moveTo>
                <a:lnTo>
                  <a:pt x="141404" y="4183"/>
                </a:lnTo>
                <a:lnTo>
                  <a:pt x="141404" y="158738"/>
                </a:lnTo>
                <a:lnTo>
                  <a:pt x="157184" y="158738"/>
                </a:lnTo>
                <a:lnTo>
                  <a:pt x="157184" y="220295"/>
                </a:lnTo>
                <a:lnTo>
                  <a:pt x="136505" y="220295"/>
                </a:lnTo>
                <a:lnTo>
                  <a:pt x="136505" y="179417"/>
                </a:lnTo>
                <a:lnTo>
                  <a:pt x="20679" y="179417"/>
                </a:lnTo>
                <a:lnTo>
                  <a:pt x="20679" y="220295"/>
                </a:lnTo>
                <a:lnTo>
                  <a:pt x="0" y="220295"/>
                </a:lnTo>
                <a:lnTo>
                  <a:pt x="0" y="158738"/>
                </a:lnTo>
                <a:lnTo>
                  <a:pt x="13627" y="158738"/>
                </a:lnTo>
                <a:cubicBezTo>
                  <a:pt x="27734" y="137462"/>
                  <a:pt x="34784" y="94471"/>
                  <a:pt x="34784" y="29765"/>
                </a:cubicBezTo>
                <a:close/>
                <a:moveTo>
                  <a:pt x="118217" y="24861"/>
                </a:moveTo>
                <a:lnTo>
                  <a:pt x="57136" y="24861"/>
                </a:lnTo>
                <a:lnTo>
                  <a:pt x="57136" y="33829"/>
                </a:lnTo>
                <a:cubicBezTo>
                  <a:pt x="57136" y="48730"/>
                  <a:pt x="55800" y="69109"/>
                  <a:pt x="53129" y="94968"/>
                </a:cubicBezTo>
                <a:cubicBezTo>
                  <a:pt x="50458" y="120826"/>
                  <a:pt x="45220" y="142085"/>
                  <a:pt x="37412" y="158738"/>
                </a:cubicBezTo>
                <a:lnTo>
                  <a:pt x="118217" y="158738"/>
                </a:lnTo>
                <a:close/>
                <a:moveTo>
                  <a:pt x="177588" y="115946"/>
                </a:moveTo>
                <a:cubicBezTo>
                  <a:pt x="177588" y="92437"/>
                  <a:pt x="184122" y="75024"/>
                  <a:pt x="197190" y="63709"/>
                </a:cubicBezTo>
                <a:cubicBezTo>
                  <a:pt x="208110" y="54306"/>
                  <a:pt x="221418" y="49609"/>
                  <a:pt x="237114" y="49609"/>
                </a:cubicBezTo>
                <a:cubicBezTo>
                  <a:pt x="254568" y="49609"/>
                  <a:pt x="268834" y="55324"/>
                  <a:pt x="279912" y="66759"/>
                </a:cubicBezTo>
                <a:cubicBezTo>
                  <a:pt x="290985" y="78192"/>
                  <a:pt x="296522" y="93992"/>
                  <a:pt x="296522" y="114152"/>
                </a:cubicBezTo>
                <a:cubicBezTo>
                  <a:pt x="296522" y="130490"/>
                  <a:pt x="294074" y="143337"/>
                  <a:pt x="289174" y="152701"/>
                </a:cubicBezTo>
                <a:cubicBezTo>
                  <a:pt x="284274" y="162064"/>
                  <a:pt x="277143" y="169337"/>
                  <a:pt x="267780" y="174513"/>
                </a:cubicBezTo>
                <a:cubicBezTo>
                  <a:pt x="258416" y="179693"/>
                  <a:pt x="248192" y="182285"/>
                  <a:pt x="237114" y="182285"/>
                </a:cubicBezTo>
                <a:cubicBezTo>
                  <a:pt x="219348" y="182285"/>
                  <a:pt x="204985" y="176587"/>
                  <a:pt x="194026" y="165194"/>
                </a:cubicBezTo>
                <a:cubicBezTo>
                  <a:pt x="183068" y="153795"/>
                  <a:pt x="177588" y="137380"/>
                  <a:pt x="177588" y="115946"/>
                </a:cubicBezTo>
                <a:close/>
                <a:moveTo>
                  <a:pt x="199700" y="115946"/>
                </a:moveTo>
                <a:cubicBezTo>
                  <a:pt x="199700" y="132203"/>
                  <a:pt x="203250" y="144374"/>
                  <a:pt x="210341" y="152463"/>
                </a:cubicBezTo>
                <a:cubicBezTo>
                  <a:pt x="217433" y="160549"/>
                  <a:pt x="226357" y="164595"/>
                  <a:pt x="237114" y="164595"/>
                </a:cubicBezTo>
                <a:cubicBezTo>
                  <a:pt x="247792" y="164595"/>
                  <a:pt x="256681" y="160532"/>
                  <a:pt x="263773" y="152398"/>
                </a:cubicBezTo>
                <a:cubicBezTo>
                  <a:pt x="270861" y="144273"/>
                  <a:pt x="274410" y="131883"/>
                  <a:pt x="274410" y="115228"/>
                </a:cubicBezTo>
                <a:cubicBezTo>
                  <a:pt x="274410" y="99532"/>
                  <a:pt x="270843" y="87638"/>
                  <a:pt x="263712" y="79549"/>
                </a:cubicBezTo>
                <a:cubicBezTo>
                  <a:pt x="256579" y="71464"/>
                  <a:pt x="247714" y="67418"/>
                  <a:pt x="237114" y="67418"/>
                </a:cubicBezTo>
                <a:cubicBezTo>
                  <a:pt x="226357" y="67418"/>
                  <a:pt x="217433" y="71442"/>
                  <a:pt x="210341" y="79488"/>
                </a:cubicBezTo>
                <a:cubicBezTo>
                  <a:pt x="203250" y="87537"/>
                  <a:pt x="199700" y="99691"/>
                  <a:pt x="199700" y="115946"/>
                </a:cubicBezTo>
                <a:close/>
                <a:moveTo>
                  <a:pt x="326633" y="52477"/>
                </a:moveTo>
                <a:lnTo>
                  <a:pt x="426558" y="52477"/>
                </a:lnTo>
                <a:lnTo>
                  <a:pt x="426558" y="179417"/>
                </a:lnTo>
                <a:lnTo>
                  <a:pt x="405163" y="179417"/>
                </a:lnTo>
                <a:lnTo>
                  <a:pt x="405163" y="70286"/>
                </a:lnTo>
                <a:lnTo>
                  <a:pt x="348145" y="70286"/>
                </a:lnTo>
                <a:lnTo>
                  <a:pt x="348145" y="133516"/>
                </a:lnTo>
                <a:cubicBezTo>
                  <a:pt x="348145" y="148258"/>
                  <a:pt x="347666" y="157983"/>
                  <a:pt x="346713" y="162680"/>
                </a:cubicBezTo>
                <a:cubicBezTo>
                  <a:pt x="345755" y="167385"/>
                  <a:pt x="343127" y="171489"/>
                  <a:pt x="338826" y="174995"/>
                </a:cubicBezTo>
                <a:cubicBezTo>
                  <a:pt x="334523" y="178498"/>
                  <a:pt x="328307" y="180252"/>
                  <a:pt x="320177" y="180252"/>
                </a:cubicBezTo>
                <a:cubicBezTo>
                  <a:pt x="315160" y="180252"/>
                  <a:pt x="309377" y="179932"/>
                  <a:pt x="302843" y="179298"/>
                </a:cubicBezTo>
                <a:lnTo>
                  <a:pt x="302843" y="161366"/>
                </a:lnTo>
                <a:lnTo>
                  <a:pt x="312289" y="161366"/>
                </a:lnTo>
                <a:cubicBezTo>
                  <a:pt x="316751" y="161366"/>
                  <a:pt x="319940" y="160909"/>
                  <a:pt x="321851" y="159991"/>
                </a:cubicBezTo>
                <a:cubicBezTo>
                  <a:pt x="323763" y="159076"/>
                  <a:pt x="325038" y="157622"/>
                  <a:pt x="325675" y="155632"/>
                </a:cubicBezTo>
                <a:cubicBezTo>
                  <a:pt x="326311" y="153637"/>
                  <a:pt x="326633" y="147146"/>
                  <a:pt x="326633" y="136149"/>
                </a:cubicBezTo>
                <a:close/>
                <a:moveTo>
                  <a:pt x="535691" y="52477"/>
                </a:moveTo>
                <a:lnTo>
                  <a:pt x="535691" y="107338"/>
                </a:lnTo>
                <a:cubicBezTo>
                  <a:pt x="542542" y="107338"/>
                  <a:pt x="547366" y="106023"/>
                  <a:pt x="550153" y="103396"/>
                </a:cubicBezTo>
                <a:cubicBezTo>
                  <a:pt x="552939" y="100764"/>
                  <a:pt x="557007" y="93117"/>
                  <a:pt x="562346" y="80445"/>
                </a:cubicBezTo>
                <a:cubicBezTo>
                  <a:pt x="567364" y="68414"/>
                  <a:pt x="571868" y="60721"/>
                  <a:pt x="575852" y="57377"/>
                </a:cubicBezTo>
                <a:cubicBezTo>
                  <a:pt x="579759" y="54112"/>
                  <a:pt x="585973" y="52477"/>
                  <a:pt x="594497" y="52477"/>
                </a:cubicBezTo>
                <a:lnTo>
                  <a:pt x="602389" y="52477"/>
                </a:lnTo>
                <a:lnTo>
                  <a:pt x="602389" y="70286"/>
                </a:lnTo>
                <a:lnTo>
                  <a:pt x="596536" y="70167"/>
                </a:lnTo>
                <a:cubicBezTo>
                  <a:pt x="590793" y="70167"/>
                  <a:pt x="587129" y="71003"/>
                  <a:pt x="585534" y="72677"/>
                </a:cubicBezTo>
                <a:cubicBezTo>
                  <a:pt x="583864" y="74429"/>
                  <a:pt x="581315" y="79650"/>
                  <a:pt x="577887" y="88337"/>
                </a:cubicBezTo>
                <a:cubicBezTo>
                  <a:pt x="574698" y="96620"/>
                  <a:pt x="571749" y="102359"/>
                  <a:pt x="569038" y="105544"/>
                </a:cubicBezTo>
                <a:cubicBezTo>
                  <a:pt x="566327" y="108734"/>
                  <a:pt x="562109" y="111643"/>
                  <a:pt x="556369" y="114274"/>
                </a:cubicBezTo>
                <a:cubicBezTo>
                  <a:pt x="565694" y="116744"/>
                  <a:pt x="574777" y="125349"/>
                  <a:pt x="583622" y="140091"/>
                </a:cubicBezTo>
                <a:lnTo>
                  <a:pt x="607289" y="179417"/>
                </a:lnTo>
                <a:lnTo>
                  <a:pt x="583622" y="179417"/>
                </a:lnTo>
                <a:lnTo>
                  <a:pt x="560553" y="140091"/>
                </a:lnTo>
                <a:cubicBezTo>
                  <a:pt x="555851" y="132123"/>
                  <a:pt x="551744" y="126903"/>
                  <a:pt x="548241" y="124430"/>
                </a:cubicBezTo>
                <a:cubicBezTo>
                  <a:pt x="544739" y="121960"/>
                  <a:pt x="540555" y="120726"/>
                  <a:pt x="535691" y="120726"/>
                </a:cubicBezTo>
                <a:lnTo>
                  <a:pt x="535691" y="179417"/>
                </a:lnTo>
                <a:lnTo>
                  <a:pt x="513695" y="179417"/>
                </a:lnTo>
                <a:lnTo>
                  <a:pt x="513695" y="120726"/>
                </a:lnTo>
                <a:cubicBezTo>
                  <a:pt x="508914" y="120726"/>
                  <a:pt x="504771" y="121943"/>
                  <a:pt x="501264" y="124370"/>
                </a:cubicBezTo>
                <a:cubicBezTo>
                  <a:pt x="497761" y="126803"/>
                  <a:pt x="493658" y="132040"/>
                  <a:pt x="488953" y="140091"/>
                </a:cubicBezTo>
                <a:lnTo>
                  <a:pt x="465884" y="179417"/>
                </a:lnTo>
                <a:lnTo>
                  <a:pt x="442218" y="179417"/>
                </a:lnTo>
                <a:lnTo>
                  <a:pt x="465765" y="140091"/>
                </a:lnTo>
                <a:cubicBezTo>
                  <a:pt x="474689" y="125349"/>
                  <a:pt x="483816" y="116744"/>
                  <a:pt x="493136" y="114274"/>
                </a:cubicBezTo>
                <a:cubicBezTo>
                  <a:pt x="486763" y="111323"/>
                  <a:pt x="482300" y="108115"/>
                  <a:pt x="479752" y="104651"/>
                </a:cubicBezTo>
                <a:cubicBezTo>
                  <a:pt x="477203" y="101186"/>
                  <a:pt x="473375" y="92915"/>
                  <a:pt x="468275" y="79848"/>
                </a:cubicBezTo>
                <a:cubicBezTo>
                  <a:pt x="466521" y="75463"/>
                  <a:pt x="464649" y="72756"/>
                  <a:pt x="462659" y="71719"/>
                </a:cubicBezTo>
                <a:cubicBezTo>
                  <a:pt x="460589" y="70683"/>
                  <a:pt x="457518" y="70167"/>
                  <a:pt x="453456" y="70167"/>
                </a:cubicBezTo>
                <a:cubicBezTo>
                  <a:pt x="452420" y="70167"/>
                  <a:pt x="450307" y="70207"/>
                  <a:pt x="447118" y="70286"/>
                </a:cubicBezTo>
                <a:lnTo>
                  <a:pt x="447118" y="52477"/>
                </a:lnTo>
                <a:lnTo>
                  <a:pt x="450105" y="52477"/>
                </a:lnTo>
                <a:cubicBezTo>
                  <a:pt x="458393" y="52477"/>
                  <a:pt x="464231" y="52974"/>
                  <a:pt x="467619" y="53967"/>
                </a:cubicBezTo>
                <a:cubicBezTo>
                  <a:pt x="471002" y="54964"/>
                  <a:pt x="474030" y="57075"/>
                  <a:pt x="476702" y="60303"/>
                </a:cubicBezTo>
                <a:cubicBezTo>
                  <a:pt x="479373" y="63529"/>
                  <a:pt x="482858" y="70243"/>
                  <a:pt x="487159" y="80445"/>
                </a:cubicBezTo>
                <a:cubicBezTo>
                  <a:pt x="492424" y="92956"/>
                  <a:pt x="496430" y="100566"/>
                  <a:pt x="499176" y="103274"/>
                </a:cubicBezTo>
                <a:cubicBezTo>
                  <a:pt x="501927" y="105984"/>
                  <a:pt x="506766" y="107338"/>
                  <a:pt x="513695" y="107338"/>
                </a:cubicBezTo>
                <a:lnTo>
                  <a:pt x="513695" y="52477"/>
                </a:lnTo>
                <a:close/>
                <a:moveTo>
                  <a:pt x="622830" y="52477"/>
                </a:moveTo>
                <a:lnTo>
                  <a:pt x="644344" y="52477"/>
                </a:lnTo>
                <a:lnTo>
                  <a:pt x="644344" y="105307"/>
                </a:lnTo>
                <a:lnTo>
                  <a:pt x="703992" y="105307"/>
                </a:lnTo>
                <a:lnTo>
                  <a:pt x="703992" y="52477"/>
                </a:lnTo>
                <a:lnTo>
                  <a:pt x="725506" y="52477"/>
                </a:lnTo>
                <a:lnTo>
                  <a:pt x="725506" y="179417"/>
                </a:lnTo>
                <a:lnTo>
                  <a:pt x="703992" y="179417"/>
                </a:lnTo>
                <a:lnTo>
                  <a:pt x="703992" y="123116"/>
                </a:lnTo>
                <a:lnTo>
                  <a:pt x="644344" y="123116"/>
                </a:lnTo>
                <a:lnTo>
                  <a:pt x="644344" y="179417"/>
                </a:lnTo>
                <a:lnTo>
                  <a:pt x="622830" y="179417"/>
                </a:lnTo>
                <a:close/>
                <a:moveTo>
                  <a:pt x="749888" y="115946"/>
                </a:moveTo>
                <a:cubicBezTo>
                  <a:pt x="749888" y="92437"/>
                  <a:pt x="756425" y="75024"/>
                  <a:pt x="769493" y="63709"/>
                </a:cubicBezTo>
                <a:cubicBezTo>
                  <a:pt x="780409" y="54306"/>
                  <a:pt x="793718" y="49609"/>
                  <a:pt x="809417" y="49609"/>
                </a:cubicBezTo>
                <a:cubicBezTo>
                  <a:pt x="826867" y="49609"/>
                  <a:pt x="841138" y="55324"/>
                  <a:pt x="852211" y="66759"/>
                </a:cubicBezTo>
                <a:cubicBezTo>
                  <a:pt x="863288" y="78192"/>
                  <a:pt x="868821" y="93992"/>
                  <a:pt x="868821" y="114152"/>
                </a:cubicBezTo>
                <a:cubicBezTo>
                  <a:pt x="868821" y="130490"/>
                  <a:pt x="866376" y="143337"/>
                  <a:pt x="861473" y="152701"/>
                </a:cubicBezTo>
                <a:cubicBezTo>
                  <a:pt x="856573" y="162064"/>
                  <a:pt x="849442" y="169337"/>
                  <a:pt x="840079" y="174513"/>
                </a:cubicBezTo>
                <a:cubicBezTo>
                  <a:pt x="830715" y="179693"/>
                  <a:pt x="820491" y="182285"/>
                  <a:pt x="809417" y="182285"/>
                </a:cubicBezTo>
                <a:cubicBezTo>
                  <a:pt x="791648" y="182285"/>
                  <a:pt x="777283" y="176587"/>
                  <a:pt x="766330" y="165194"/>
                </a:cubicBezTo>
                <a:cubicBezTo>
                  <a:pt x="755367" y="153795"/>
                  <a:pt x="749888" y="137380"/>
                  <a:pt x="749888" y="115946"/>
                </a:cubicBezTo>
                <a:close/>
                <a:moveTo>
                  <a:pt x="772003" y="115946"/>
                </a:moveTo>
                <a:cubicBezTo>
                  <a:pt x="772003" y="132203"/>
                  <a:pt x="775549" y="144374"/>
                  <a:pt x="782640" y="152463"/>
                </a:cubicBezTo>
                <a:cubicBezTo>
                  <a:pt x="789736" y="160549"/>
                  <a:pt x="798661" y="164595"/>
                  <a:pt x="809417" y="164595"/>
                </a:cubicBezTo>
                <a:cubicBezTo>
                  <a:pt x="820095" y="164595"/>
                  <a:pt x="828980" y="160532"/>
                  <a:pt x="836076" y="152398"/>
                </a:cubicBezTo>
                <a:cubicBezTo>
                  <a:pt x="843163" y="144273"/>
                  <a:pt x="846710" y="131883"/>
                  <a:pt x="846710" y="115228"/>
                </a:cubicBezTo>
                <a:cubicBezTo>
                  <a:pt x="846710" y="99532"/>
                  <a:pt x="843142" y="87638"/>
                  <a:pt x="836011" y="79549"/>
                </a:cubicBezTo>
                <a:cubicBezTo>
                  <a:pt x="828880" y="71464"/>
                  <a:pt x="820013" y="67418"/>
                  <a:pt x="809417" y="67418"/>
                </a:cubicBezTo>
                <a:cubicBezTo>
                  <a:pt x="798661" y="67418"/>
                  <a:pt x="789736" y="71442"/>
                  <a:pt x="782640" y="79488"/>
                </a:cubicBezTo>
                <a:cubicBezTo>
                  <a:pt x="775549" y="87537"/>
                  <a:pt x="772003" y="99691"/>
                  <a:pt x="772003" y="115946"/>
                </a:cubicBezTo>
                <a:close/>
                <a:moveTo>
                  <a:pt x="1055053" y="0"/>
                </a:moveTo>
                <a:lnTo>
                  <a:pt x="1074057" y="241"/>
                </a:lnTo>
                <a:cubicBezTo>
                  <a:pt x="1073182" y="8765"/>
                  <a:pt x="1071288" y="14703"/>
                  <a:pt x="1068384" y="18050"/>
                </a:cubicBezTo>
                <a:cubicBezTo>
                  <a:pt x="1065470" y="21394"/>
                  <a:pt x="1061726" y="23548"/>
                  <a:pt x="1057144" y="24505"/>
                </a:cubicBezTo>
                <a:cubicBezTo>
                  <a:pt x="1052561" y="25459"/>
                  <a:pt x="1043580" y="25938"/>
                  <a:pt x="1030191" y="25938"/>
                </a:cubicBezTo>
                <a:cubicBezTo>
                  <a:pt x="1012421" y="25938"/>
                  <a:pt x="1000308" y="27647"/>
                  <a:pt x="993856" y="31075"/>
                </a:cubicBezTo>
                <a:cubicBezTo>
                  <a:pt x="987397" y="34502"/>
                  <a:pt x="982758" y="39986"/>
                  <a:pt x="979928" y="47517"/>
                </a:cubicBezTo>
                <a:cubicBezTo>
                  <a:pt x="977099" y="55044"/>
                  <a:pt x="975525" y="64746"/>
                  <a:pt x="975205" y="76619"/>
                </a:cubicBezTo>
                <a:cubicBezTo>
                  <a:pt x="980627" y="68572"/>
                  <a:pt x="986962" y="62536"/>
                  <a:pt x="994212" y="58511"/>
                </a:cubicBezTo>
                <a:cubicBezTo>
                  <a:pt x="1001466" y="54489"/>
                  <a:pt x="1009631" y="52477"/>
                  <a:pt x="1018718" y="52477"/>
                </a:cubicBezTo>
                <a:cubicBezTo>
                  <a:pt x="1035371" y="52477"/>
                  <a:pt x="1049156" y="58194"/>
                  <a:pt x="1060074" y="69627"/>
                </a:cubicBezTo>
                <a:cubicBezTo>
                  <a:pt x="1070986" y="81061"/>
                  <a:pt x="1076447" y="96541"/>
                  <a:pt x="1076447" y="116068"/>
                </a:cubicBezTo>
                <a:cubicBezTo>
                  <a:pt x="1076447" y="130888"/>
                  <a:pt x="1073697" y="143039"/>
                  <a:pt x="1068200" y="152522"/>
                </a:cubicBezTo>
                <a:cubicBezTo>
                  <a:pt x="1062703" y="162003"/>
                  <a:pt x="1056187" y="169337"/>
                  <a:pt x="1048659" y="174513"/>
                </a:cubicBezTo>
                <a:cubicBezTo>
                  <a:pt x="1041128" y="179693"/>
                  <a:pt x="1030868" y="182285"/>
                  <a:pt x="1017879" y="182285"/>
                </a:cubicBezTo>
                <a:cubicBezTo>
                  <a:pt x="1002816" y="182285"/>
                  <a:pt x="991102" y="178837"/>
                  <a:pt x="982736" y="171946"/>
                </a:cubicBezTo>
                <a:cubicBezTo>
                  <a:pt x="974370" y="165053"/>
                  <a:pt x="967955" y="156229"/>
                  <a:pt x="963493" y="145468"/>
                </a:cubicBezTo>
                <a:cubicBezTo>
                  <a:pt x="959033" y="134712"/>
                  <a:pt x="956802" y="115989"/>
                  <a:pt x="956802" y="89291"/>
                </a:cubicBezTo>
                <a:cubicBezTo>
                  <a:pt x="956802" y="55743"/>
                  <a:pt x="962478" y="33149"/>
                  <a:pt x="973834" y="21517"/>
                </a:cubicBezTo>
                <a:cubicBezTo>
                  <a:pt x="985184" y="9882"/>
                  <a:pt x="1002655" y="4064"/>
                  <a:pt x="1026245" y="4064"/>
                </a:cubicBezTo>
                <a:cubicBezTo>
                  <a:pt x="1040909" y="4064"/>
                  <a:pt x="1049235" y="3824"/>
                  <a:pt x="1051226" y="3347"/>
                </a:cubicBezTo>
                <a:cubicBezTo>
                  <a:pt x="1053220" y="2869"/>
                  <a:pt x="1054491" y="1753"/>
                  <a:pt x="1055053" y="0"/>
                </a:cubicBezTo>
                <a:close/>
                <a:moveTo>
                  <a:pt x="1053976" y="115469"/>
                </a:moveTo>
                <a:cubicBezTo>
                  <a:pt x="1053976" y="102240"/>
                  <a:pt x="1050848" y="91400"/>
                  <a:pt x="1044592" y="82955"/>
                </a:cubicBezTo>
                <a:cubicBezTo>
                  <a:pt x="1038334" y="74509"/>
                  <a:pt x="1029510" y="70286"/>
                  <a:pt x="1018120" y="70286"/>
                </a:cubicBezTo>
                <a:cubicBezTo>
                  <a:pt x="1006244" y="70286"/>
                  <a:pt x="997082" y="74747"/>
                  <a:pt x="990627" y="83671"/>
                </a:cubicBezTo>
                <a:cubicBezTo>
                  <a:pt x="984173" y="92595"/>
                  <a:pt x="980943" y="104512"/>
                  <a:pt x="980943" y="119411"/>
                </a:cubicBezTo>
                <a:cubicBezTo>
                  <a:pt x="980943" y="134153"/>
                  <a:pt x="984510" y="145429"/>
                  <a:pt x="991643" y="153238"/>
                </a:cubicBezTo>
                <a:cubicBezTo>
                  <a:pt x="998774" y="161046"/>
                  <a:pt x="1007561" y="164952"/>
                  <a:pt x="1017998" y="164952"/>
                </a:cubicBezTo>
                <a:cubicBezTo>
                  <a:pt x="1028676" y="164952"/>
                  <a:pt x="1037341" y="160430"/>
                  <a:pt x="1043993" y="151388"/>
                </a:cubicBezTo>
                <a:cubicBezTo>
                  <a:pt x="1050650" y="142344"/>
                  <a:pt x="1053976" y="130366"/>
                  <a:pt x="1053976" y="115469"/>
                </a:cubicBezTo>
                <a:close/>
                <a:moveTo>
                  <a:pt x="1223116" y="52477"/>
                </a:moveTo>
                <a:lnTo>
                  <a:pt x="1244628" y="52477"/>
                </a:lnTo>
                <a:lnTo>
                  <a:pt x="1244628" y="179417"/>
                </a:lnTo>
                <a:lnTo>
                  <a:pt x="1223116" y="179417"/>
                </a:lnTo>
                <a:close/>
                <a:moveTo>
                  <a:pt x="1102745" y="52477"/>
                </a:moveTo>
                <a:lnTo>
                  <a:pt x="1124263" y="52477"/>
                </a:lnTo>
                <a:lnTo>
                  <a:pt x="1124263" y="102079"/>
                </a:lnTo>
                <a:lnTo>
                  <a:pt x="1151514" y="102079"/>
                </a:lnTo>
                <a:cubicBezTo>
                  <a:pt x="1169284" y="102079"/>
                  <a:pt x="1182971" y="105526"/>
                  <a:pt x="1192572" y="112420"/>
                </a:cubicBezTo>
                <a:cubicBezTo>
                  <a:pt x="1202177" y="119311"/>
                  <a:pt x="1206976" y="128815"/>
                  <a:pt x="1206976" y="140929"/>
                </a:cubicBezTo>
                <a:cubicBezTo>
                  <a:pt x="1206976" y="151523"/>
                  <a:pt x="1202970" y="160592"/>
                  <a:pt x="1194963" y="168120"/>
                </a:cubicBezTo>
                <a:cubicBezTo>
                  <a:pt x="1186956" y="175651"/>
                  <a:pt x="1174148" y="179417"/>
                  <a:pt x="1156533" y="179417"/>
                </a:cubicBezTo>
                <a:lnTo>
                  <a:pt x="1102745" y="179417"/>
                </a:lnTo>
                <a:close/>
                <a:moveTo>
                  <a:pt x="1124263" y="161727"/>
                </a:moveTo>
                <a:lnTo>
                  <a:pt x="1146852" y="161727"/>
                </a:lnTo>
                <a:cubicBezTo>
                  <a:pt x="1160479" y="161727"/>
                  <a:pt x="1170202" y="160053"/>
                  <a:pt x="1176020" y="156707"/>
                </a:cubicBezTo>
                <a:cubicBezTo>
                  <a:pt x="1181838" y="153360"/>
                  <a:pt x="1184743" y="148140"/>
                  <a:pt x="1184743" y="141048"/>
                </a:cubicBezTo>
                <a:cubicBezTo>
                  <a:pt x="1184743" y="135551"/>
                  <a:pt x="1182594" y="130651"/>
                  <a:pt x="1178291" y="126342"/>
                </a:cubicBezTo>
                <a:cubicBezTo>
                  <a:pt x="1173986" y="122040"/>
                  <a:pt x="1164464" y="119890"/>
                  <a:pt x="1149722" y="119890"/>
                </a:cubicBezTo>
                <a:lnTo>
                  <a:pt x="1124263" y="119890"/>
                </a:lnTo>
                <a:close/>
                <a:moveTo>
                  <a:pt x="1266621" y="52477"/>
                </a:moveTo>
                <a:lnTo>
                  <a:pt x="1369775" y="52477"/>
                </a:lnTo>
                <a:lnTo>
                  <a:pt x="1369775" y="70286"/>
                </a:lnTo>
                <a:lnTo>
                  <a:pt x="1328898" y="70286"/>
                </a:lnTo>
                <a:lnTo>
                  <a:pt x="1328898" y="179417"/>
                </a:lnTo>
                <a:lnTo>
                  <a:pt x="1307503" y="179417"/>
                </a:lnTo>
                <a:lnTo>
                  <a:pt x="1307503" y="70286"/>
                </a:lnTo>
                <a:lnTo>
                  <a:pt x="1266621" y="70286"/>
                </a:lnTo>
                <a:close/>
                <a:moveTo>
                  <a:pt x="1389978" y="52477"/>
                </a:moveTo>
                <a:lnTo>
                  <a:pt x="1411492" y="52477"/>
                </a:lnTo>
                <a:lnTo>
                  <a:pt x="1411492" y="102079"/>
                </a:lnTo>
                <a:lnTo>
                  <a:pt x="1438744" y="102079"/>
                </a:lnTo>
                <a:cubicBezTo>
                  <a:pt x="1456514" y="102079"/>
                  <a:pt x="1470201" y="105526"/>
                  <a:pt x="1479805" y="112420"/>
                </a:cubicBezTo>
                <a:cubicBezTo>
                  <a:pt x="1489407" y="119311"/>
                  <a:pt x="1494210" y="128815"/>
                  <a:pt x="1494210" y="140929"/>
                </a:cubicBezTo>
                <a:cubicBezTo>
                  <a:pt x="1494210" y="151523"/>
                  <a:pt x="1490203" y="160592"/>
                  <a:pt x="1482197" y="168120"/>
                </a:cubicBezTo>
                <a:cubicBezTo>
                  <a:pt x="1474189" y="175651"/>
                  <a:pt x="1461378" y="179417"/>
                  <a:pt x="1443763" y="179417"/>
                </a:cubicBezTo>
                <a:lnTo>
                  <a:pt x="1389978" y="179417"/>
                </a:lnTo>
                <a:close/>
                <a:moveTo>
                  <a:pt x="1411492" y="161727"/>
                </a:moveTo>
                <a:lnTo>
                  <a:pt x="1434081" y="161727"/>
                </a:lnTo>
                <a:cubicBezTo>
                  <a:pt x="1447711" y="161727"/>
                  <a:pt x="1457435" y="160053"/>
                  <a:pt x="1463253" y="156707"/>
                </a:cubicBezTo>
                <a:cubicBezTo>
                  <a:pt x="1469070" y="153360"/>
                  <a:pt x="1471976" y="148140"/>
                  <a:pt x="1471976" y="141048"/>
                </a:cubicBezTo>
                <a:cubicBezTo>
                  <a:pt x="1471976" y="135551"/>
                  <a:pt x="1469823" y="130651"/>
                  <a:pt x="1465521" y="126342"/>
                </a:cubicBezTo>
                <a:cubicBezTo>
                  <a:pt x="1461215" y="122040"/>
                  <a:pt x="1451694" y="119890"/>
                  <a:pt x="1436952" y="119890"/>
                </a:cubicBezTo>
                <a:lnTo>
                  <a:pt x="1411492" y="119890"/>
                </a:lnTo>
                <a:close/>
                <a:moveTo>
                  <a:pt x="1584537" y="52477"/>
                </a:moveTo>
                <a:lnTo>
                  <a:pt x="1684703" y="52477"/>
                </a:lnTo>
                <a:lnTo>
                  <a:pt x="1684703" y="179417"/>
                </a:lnTo>
                <a:lnTo>
                  <a:pt x="1663190" y="179417"/>
                </a:lnTo>
                <a:lnTo>
                  <a:pt x="1663190" y="70286"/>
                </a:lnTo>
                <a:lnTo>
                  <a:pt x="1606051" y="70286"/>
                </a:lnTo>
                <a:lnTo>
                  <a:pt x="1606051" y="179417"/>
                </a:lnTo>
                <a:lnTo>
                  <a:pt x="1584537" y="179417"/>
                </a:lnTo>
                <a:close/>
                <a:moveTo>
                  <a:pt x="1708964" y="115946"/>
                </a:moveTo>
                <a:cubicBezTo>
                  <a:pt x="1708964" y="92437"/>
                  <a:pt x="1715498" y="75024"/>
                  <a:pt x="1728565" y="63709"/>
                </a:cubicBezTo>
                <a:cubicBezTo>
                  <a:pt x="1739485" y="54306"/>
                  <a:pt x="1752795" y="49609"/>
                  <a:pt x="1768490" y="49609"/>
                </a:cubicBezTo>
                <a:cubicBezTo>
                  <a:pt x="1785943" y="49609"/>
                  <a:pt x="1800210" y="55324"/>
                  <a:pt x="1811287" y="66759"/>
                </a:cubicBezTo>
                <a:cubicBezTo>
                  <a:pt x="1822360" y="78192"/>
                  <a:pt x="1827897" y="93992"/>
                  <a:pt x="1827897" y="114152"/>
                </a:cubicBezTo>
                <a:cubicBezTo>
                  <a:pt x="1827897" y="130490"/>
                  <a:pt x="1825449" y="143337"/>
                  <a:pt x="1820549" y="152701"/>
                </a:cubicBezTo>
                <a:cubicBezTo>
                  <a:pt x="1815649" y="162064"/>
                  <a:pt x="1808518" y="169337"/>
                  <a:pt x="1799155" y="174513"/>
                </a:cubicBezTo>
                <a:cubicBezTo>
                  <a:pt x="1789791" y="179693"/>
                  <a:pt x="1779567" y="182285"/>
                  <a:pt x="1768490" y="182285"/>
                </a:cubicBezTo>
                <a:cubicBezTo>
                  <a:pt x="1750725" y="182285"/>
                  <a:pt x="1736360" y="176587"/>
                  <a:pt x="1725402" y="165194"/>
                </a:cubicBezTo>
                <a:cubicBezTo>
                  <a:pt x="1714443" y="153795"/>
                  <a:pt x="1708964" y="137380"/>
                  <a:pt x="1708964" y="115946"/>
                </a:cubicBezTo>
                <a:close/>
                <a:moveTo>
                  <a:pt x="1731075" y="115946"/>
                </a:moveTo>
                <a:cubicBezTo>
                  <a:pt x="1731075" y="132203"/>
                  <a:pt x="1734625" y="144374"/>
                  <a:pt x="1741716" y="152463"/>
                </a:cubicBezTo>
                <a:cubicBezTo>
                  <a:pt x="1748809" y="160549"/>
                  <a:pt x="1757733" y="164595"/>
                  <a:pt x="1768490" y="164595"/>
                </a:cubicBezTo>
                <a:cubicBezTo>
                  <a:pt x="1779167" y="164595"/>
                  <a:pt x="1788056" y="160532"/>
                  <a:pt x="1795148" y="152398"/>
                </a:cubicBezTo>
                <a:cubicBezTo>
                  <a:pt x="1802237" y="144273"/>
                  <a:pt x="1805785" y="131883"/>
                  <a:pt x="1805785" y="115228"/>
                </a:cubicBezTo>
                <a:cubicBezTo>
                  <a:pt x="1805785" y="99532"/>
                  <a:pt x="1802218" y="87638"/>
                  <a:pt x="1795087" y="79549"/>
                </a:cubicBezTo>
                <a:cubicBezTo>
                  <a:pt x="1787954" y="71464"/>
                  <a:pt x="1779089" y="67418"/>
                  <a:pt x="1768490" y="67418"/>
                </a:cubicBezTo>
                <a:cubicBezTo>
                  <a:pt x="1757733" y="67418"/>
                  <a:pt x="1748809" y="71442"/>
                  <a:pt x="1741716" y="79488"/>
                </a:cubicBezTo>
                <a:cubicBezTo>
                  <a:pt x="1734625" y="87537"/>
                  <a:pt x="1731075" y="99691"/>
                  <a:pt x="1731075" y="115946"/>
                </a:cubicBezTo>
                <a:close/>
                <a:moveTo>
                  <a:pt x="1935955" y="132919"/>
                </a:moveTo>
                <a:lnTo>
                  <a:pt x="1957112" y="135670"/>
                </a:lnTo>
                <a:cubicBezTo>
                  <a:pt x="1954804" y="150253"/>
                  <a:pt x="1948886" y="161668"/>
                  <a:pt x="1939364" y="169913"/>
                </a:cubicBezTo>
                <a:cubicBezTo>
                  <a:pt x="1929839" y="178160"/>
                  <a:pt x="1918146" y="182285"/>
                  <a:pt x="1904279" y="182285"/>
                </a:cubicBezTo>
                <a:cubicBezTo>
                  <a:pt x="1886908" y="182285"/>
                  <a:pt x="1872944" y="176605"/>
                  <a:pt x="1862385" y="165251"/>
                </a:cubicBezTo>
                <a:cubicBezTo>
                  <a:pt x="1851826" y="153896"/>
                  <a:pt x="1846545" y="137621"/>
                  <a:pt x="1846545" y="116424"/>
                </a:cubicBezTo>
                <a:cubicBezTo>
                  <a:pt x="1846545" y="102718"/>
                  <a:pt x="1848817" y="90727"/>
                  <a:pt x="1853359" y="80445"/>
                </a:cubicBezTo>
                <a:cubicBezTo>
                  <a:pt x="1857904" y="70164"/>
                  <a:pt x="1864815" y="62453"/>
                  <a:pt x="1874100" y="57316"/>
                </a:cubicBezTo>
                <a:cubicBezTo>
                  <a:pt x="1883383" y="52175"/>
                  <a:pt x="1893485" y="49609"/>
                  <a:pt x="1904397" y="49609"/>
                </a:cubicBezTo>
                <a:cubicBezTo>
                  <a:pt x="1918185" y="49609"/>
                  <a:pt x="1929461" y="53092"/>
                  <a:pt x="1938226" y="60066"/>
                </a:cubicBezTo>
                <a:cubicBezTo>
                  <a:pt x="1946993" y="67039"/>
                  <a:pt x="1952609" y="76939"/>
                  <a:pt x="1955081" y="89770"/>
                </a:cubicBezTo>
                <a:lnTo>
                  <a:pt x="1934162" y="92999"/>
                </a:lnTo>
                <a:cubicBezTo>
                  <a:pt x="1932170" y="84470"/>
                  <a:pt x="1928646" y="78055"/>
                  <a:pt x="1923585" y="73754"/>
                </a:cubicBezTo>
                <a:cubicBezTo>
                  <a:pt x="1918523" y="69451"/>
                  <a:pt x="1912411" y="67298"/>
                  <a:pt x="1905236" y="67298"/>
                </a:cubicBezTo>
                <a:cubicBezTo>
                  <a:pt x="1894396" y="67298"/>
                  <a:pt x="1885598" y="71186"/>
                  <a:pt x="1878823" y="78952"/>
                </a:cubicBezTo>
                <a:cubicBezTo>
                  <a:pt x="1872051" y="86720"/>
                  <a:pt x="1868660" y="99014"/>
                  <a:pt x="1868660" y="115826"/>
                </a:cubicBezTo>
                <a:cubicBezTo>
                  <a:pt x="1868660" y="132880"/>
                  <a:pt x="1871928" y="145267"/>
                  <a:pt x="1878466" y="152996"/>
                </a:cubicBezTo>
                <a:cubicBezTo>
                  <a:pt x="1885000" y="160726"/>
                  <a:pt x="1893522" y="164595"/>
                  <a:pt x="1904040" y="164595"/>
                </a:cubicBezTo>
                <a:cubicBezTo>
                  <a:pt x="1912487" y="164595"/>
                  <a:pt x="1919542" y="162003"/>
                  <a:pt x="1925202" y="156827"/>
                </a:cubicBezTo>
                <a:cubicBezTo>
                  <a:pt x="1930857" y="151650"/>
                  <a:pt x="1934439" y="143680"/>
                  <a:pt x="1935955" y="132919"/>
                </a:cubicBezTo>
                <a:close/>
                <a:moveTo>
                  <a:pt x="1963923" y="52477"/>
                </a:moveTo>
                <a:lnTo>
                  <a:pt x="2067081" y="52477"/>
                </a:lnTo>
                <a:lnTo>
                  <a:pt x="2067081" y="70286"/>
                </a:lnTo>
                <a:lnTo>
                  <a:pt x="2026200" y="70286"/>
                </a:lnTo>
                <a:lnTo>
                  <a:pt x="2026200" y="179417"/>
                </a:lnTo>
                <a:lnTo>
                  <a:pt x="2004804" y="179417"/>
                </a:lnTo>
                <a:lnTo>
                  <a:pt x="2004804" y="70286"/>
                </a:lnTo>
                <a:lnTo>
                  <a:pt x="1963923" y="70286"/>
                </a:lnTo>
                <a:close/>
                <a:moveTo>
                  <a:pt x="2087638" y="228064"/>
                </a:moveTo>
                <a:lnTo>
                  <a:pt x="2087638" y="52477"/>
                </a:lnTo>
                <a:lnTo>
                  <a:pt x="2107243" y="52477"/>
                </a:lnTo>
                <a:lnTo>
                  <a:pt x="2107243" y="68972"/>
                </a:lnTo>
                <a:cubicBezTo>
                  <a:pt x="2111865" y="62514"/>
                  <a:pt x="2117085" y="57672"/>
                  <a:pt x="2122903" y="54446"/>
                </a:cubicBezTo>
                <a:cubicBezTo>
                  <a:pt x="2128717" y="51220"/>
                  <a:pt x="2135769" y="49609"/>
                  <a:pt x="2144056" y="49609"/>
                </a:cubicBezTo>
                <a:cubicBezTo>
                  <a:pt x="2154896" y="49609"/>
                  <a:pt x="2164454" y="52395"/>
                  <a:pt x="2172744" y="57974"/>
                </a:cubicBezTo>
                <a:cubicBezTo>
                  <a:pt x="2181032" y="63550"/>
                  <a:pt x="2187288" y="71421"/>
                  <a:pt x="2191511" y="81579"/>
                </a:cubicBezTo>
                <a:cubicBezTo>
                  <a:pt x="2195731" y="91738"/>
                  <a:pt x="2197845" y="102877"/>
                  <a:pt x="2197845" y="114991"/>
                </a:cubicBezTo>
                <a:cubicBezTo>
                  <a:pt x="2197845" y="127976"/>
                  <a:pt x="2195515" y="139673"/>
                  <a:pt x="2190857" y="150073"/>
                </a:cubicBezTo>
                <a:cubicBezTo>
                  <a:pt x="2186195" y="160469"/>
                  <a:pt x="2179419" y="168437"/>
                  <a:pt x="2170534" y="173977"/>
                </a:cubicBezTo>
                <a:cubicBezTo>
                  <a:pt x="2161649" y="179518"/>
                  <a:pt x="2152304" y="182285"/>
                  <a:pt x="2142501" y="182285"/>
                </a:cubicBezTo>
                <a:cubicBezTo>
                  <a:pt x="2135330" y="182285"/>
                  <a:pt x="2128896" y="180770"/>
                  <a:pt x="2123198" y="177743"/>
                </a:cubicBezTo>
                <a:cubicBezTo>
                  <a:pt x="2117499" y="174719"/>
                  <a:pt x="2112819" y="170888"/>
                  <a:pt x="2109154" y="166265"/>
                </a:cubicBezTo>
                <a:lnTo>
                  <a:pt x="2109154" y="228064"/>
                </a:lnTo>
                <a:close/>
                <a:moveTo>
                  <a:pt x="2107124" y="116665"/>
                </a:moveTo>
                <a:cubicBezTo>
                  <a:pt x="2107124" y="132998"/>
                  <a:pt x="2110429" y="145073"/>
                  <a:pt x="2117046" y="152877"/>
                </a:cubicBezTo>
                <a:cubicBezTo>
                  <a:pt x="2123655" y="160689"/>
                  <a:pt x="2131665" y="164595"/>
                  <a:pt x="2141065" y="164595"/>
                </a:cubicBezTo>
                <a:cubicBezTo>
                  <a:pt x="2150630" y="164595"/>
                  <a:pt x="2158820" y="160549"/>
                  <a:pt x="2165631" y="152463"/>
                </a:cubicBezTo>
                <a:cubicBezTo>
                  <a:pt x="2172442" y="144374"/>
                  <a:pt x="2175852" y="131846"/>
                  <a:pt x="2175852" y="114872"/>
                </a:cubicBezTo>
                <a:cubicBezTo>
                  <a:pt x="2175852" y="98694"/>
                  <a:pt x="2172526" y="86583"/>
                  <a:pt x="2165868" y="78534"/>
                </a:cubicBezTo>
                <a:cubicBezTo>
                  <a:pt x="2159216" y="70485"/>
                  <a:pt x="2151267" y="66460"/>
                  <a:pt x="2142023" y="66460"/>
                </a:cubicBezTo>
                <a:cubicBezTo>
                  <a:pt x="2132860" y="66460"/>
                  <a:pt x="2124753" y="70740"/>
                  <a:pt x="2117701" y="79308"/>
                </a:cubicBezTo>
                <a:cubicBezTo>
                  <a:pt x="2110649" y="87876"/>
                  <a:pt x="2107124" y="100328"/>
                  <a:pt x="2107124" y="116665"/>
                </a:cubicBezTo>
                <a:close/>
                <a:moveTo>
                  <a:pt x="2215776" y="115946"/>
                </a:moveTo>
                <a:cubicBezTo>
                  <a:pt x="2215776" y="92437"/>
                  <a:pt x="2222310" y="75024"/>
                  <a:pt x="2235378" y="63709"/>
                </a:cubicBezTo>
                <a:cubicBezTo>
                  <a:pt x="2246296" y="54306"/>
                  <a:pt x="2259602" y="49609"/>
                  <a:pt x="2275302" y="49609"/>
                </a:cubicBezTo>
                <a:cubicBezTo>
                  <a:pt x="2292754" y="49609"/>
                  <a:pt x="2307021" y="55324"/>
                  <a:pt x="2318094" y="66759"/>
                </a:cubicBezTo>
                <a:cubicBezTo>
                  <a:pt x="2329171" y="78192"/>
                  <a:pt x="2334709" y="93992"/>
                  <a:pt x="2334709" y="114152"/>
                </a:cubicBezTo>
                <a:cubicBezTo>
                  <a:pt x="2334709" y="130490"/>
                  <a:pt x="2332261" y="143337"/>
                  <a:pt x="2327361" y="152701"/>
                </a:cubicBezTo>
                <a:cubicBezTo>
                  <a:pt x="2322462" y="162064"/>
                  <a:pt x="2315330" y="169337"/>
                  <a:pt x="2305962" y="174513"/>
                </a:cubicBezTo>
                <a:cubicBezTo>
                  <a:pt x="2296600" y="179693"/>
                  <a:pt x="2286375" y="182285"/>
                  <a:pt x="2275302" y="182285"/>
                </a:cubicBezTo>
                <a:cubicBezTo>
                  <a:pt x="2257532" y="182285"/>
                  <a:pt x="2243168" y="176587"/>
                  <a:pt x="2232213" y="165194"/>
                </a:cubicBezTo>
                <a:cubicBezTo>
                  <a:pt x="2221250" y="153795"/>
                  <a:pt x="2215776" y="137380"/>
                  <a:pt x="2215776" y="115946"/>
                </a:cubicBezTo>
                <a:close/>
                <a:moveTo>
                  <a:pt x="2237886" y="115946"/>
                </a:moveTo>
                <a:cubicBezTo>
                  <a:pt x="2237886" y="132203"/>
                  <a:pt x="2241432" y="144374"/>
                  <a:pt x="2248529" y="152463"/>
                </a:cubicBezTo>
                <a:cubicBezTo>
                  <a:pt x="2255620" y="160549"/>
                  <a:pt x="2264545" y="164595"/>
                  <a:pt x="2275302" y="164595"/>
                </a:cubicBezTo>
                <a:cubicBezTo>
                  <a:pt x="2285979" y="164595"/>
                  <a:pt x="2294863" y="160532"/>
                  <a:pt x="2301959" y="152398"/>
                </a:cubicBezTo>
                <a:cubicBezTo>
                  <a:pt x="2309048" y="144273"/>
                  <a:pt x="2312594" y="131883"/>
                  <a:pt x="2312594" y="115228"/>
                </a:cubicBezTo>
                <a:cubicBezTo>
                  <a:pt x="2312594" y="99532"/>
                  <a:pt x="2309030" y="87638"/>
                  <a:pt x="2301898" y="79549"/>
                </a:cubicBezTo>
                <a:cubicBezTo>
                  <a:pt x="2294767" y="71464"/>
                  <a:pt x="2285900" y="67418"/>
                  <a:pt x="2275302" y="67418"/>
                </a:cubicBezTo>
                <a:cubicBezTo>
                  <a:pt x="2264545" y="67418"/>
                  <a:pt x="2255620" y="71442"/>
                  <a:pt x="2248529" y="79488"/>
                </a:cubicBezTo>
                <a:cubicBezTo>
                  <a:pt x="2241432" y="87537"/>
                  <a:pt x="2237886" y="99691"/>
                  <a:pt x="2237886" y="115946"/>
                </a:cubicBezTo>
                <a:close/>
                <a:moveTo>
                  <a:pt x="2446093" y="138539"/>
                </a:moveTo>
                <a:lnTo>
                  <a:pt x="2468327" y="141286"/>
                </a:lnTo>
                <a:cubicBezTo>
                  <a:pt x="2464820" y="154274"/>
                  <a:pt x="2458325" y="164354"/>
                  <a:pt x="2448844" y="171526"/>
                </a:cubicBezTo>
                <a:cubicBezTo>
                  <a:pt x="2439357" y="178700"/>
                  <a:pt x="2427247" y="182285"/>
                  <a:pt x="2412505" y="182285"/>
                </a:cubicBezTo>
                <a:cubicBezTo>
                  <a:pt x="2393936" y="182285"/>
                  <a:pt x="2379216" y="176569"/>
                  <a:pt x="2368339" y="165127"/>
                </a:cubicBezTo>
                <a:cubicBezTo>
                  <a:pt x="2357460" y="153695"/>
                  <a:pt x="2352021" y="137656"/>
                  <a:pt x="2352021" y="117021"/>
                </a:cubicBezTo>
                <a:cubicBezTo>
                  <a:pt x="2352021" y="95666"/>
                  <a:pt x="2357518" y="79088"/>
                  <a:pt x="2368516" y="67294"/>
                </a:cubicBezTo>
                <a:cubicBezTo>
                  <a:pt x="2379514" y="55501"/>
                  <a:pt x="2393782" y="49609"/>
                  <a:pt x="2411310" y="49609"/>
                </a:cubicBezTo>
                <a:cubicBezTo>
                  <a:pt x="2428283" y="49609"/>
                  <a:pt x="2442151" y="55382"/>
                  <a:pt x="2452907" y="66935"/>
                </a:cubicBezTo>
                <a:cubicBezTo>
                  <a:pt x="2463664" y="78491"/>
                  <a:pt x="2469043" y="94748"/>
                  <a:pt x="2469043" y="115707"/>
                </a:cubicBezTo>
                <a:cubicBezTo>
                  <a:pt x="2469043" y="116982"/>
                  <a:pt x="2469003" y="118897"/>
                  <a:pt x="2468923" y="121442"/>
                </a:cubicBezTo>
                <a:lnTo>
                  <a:pt x="2374259" y="121442"/>
                </a:lnTo>
                <a:cubicBezTo>
                  <a:pt x="2375054" y="135388"/>
                  <a:pt x="2379000" y="146066"/>
                  <a:pt x="2386092" y="153475"/>
                </a:cubicBezTo>
                <a:cubicBezTo>
                  <a:pt x="2393183" y="160887"/>
                  <a:pt x="2402025" y="164595"/>
                  <a:pt x="2412623" y="164595"/>
                </a:cubicBezTo>
                <a:cubicBezTo>
                  <a:pt x="2420515" y="164595"/>
                  <a:pt x="2427251" y="162521"/>
                  <a:pt x="2432826" y="158379"/>
                </a:cubicBezTo>
                <a:cubicBezTo>
                  <a:pt x="2438407" y="154235"/>
                  <a:pt x="2442827" y="147624"/>
                  <a:pt x="2446093" y="138539"/>
                </a:cubicBezTo>
                <a:close/>
                <a:moveTo>
                  <a:pt x="2375454" y="103752"/>
                </a:moveTo>
                <a:lnTo>
                  <a:pt x="2446330" y="103752"/>
                </a:lnTo>
                <a:cubicBezTo>
                  <a:pt x="2445376" y="93078"/>
                  <a:pt x="2442665" y="85068"/>
                  <a:pt x="2438205" y="79729"/>
                </a:cubicBezTo>
                <a:cubicBezTo>
                  <a:pt x="2431351" y="71442"/>
                  <a:pt x="2422465" y="67298"/>
                  <a:pt x="2411547" y="67298"/>
                </a:cubicBezTo>
                <a:cubicBezTo>
                  <a:pt x="2401669" y="67298"/>
                  <a:pt x="2393364" y="70607"/>
                  <a:pt x="2386627" y="77216"/>
                </a:cubicBezTo>
                <a:cubicBezTo>
                  <a:pt x="2379892" y="83830"/>
                  <a:pt x="2376170" y="92678"/>
                  <a:pt x="2375454" y="103752"/>
                </a:cubicBezTo>
                <a:close/>
                <a:moveTo>
                  <a:pt x="2495463" y="52477"/>
                </a:moveTo>
                <a:lnTo>
                  <a:pt x="2516976" y="52477"/>
                </a:lnTo>
                <a:lnTo>
                  <a:pt x="2516976" y="105307"/>
                </a:lnTo>
                <a:lnTo>
                  <a:pt x="2576622" y="105307"/>
                </a:lnTo>
                <a:lnTo>
                  <a:pt x="2576622" y="52477"/>
                </a:lnTo>
                <a:lnTo>
                  <a:pt x="2598138" y="52477"/>
                </a:lnTo>
                <a:lnTo>
                  <a:pt x="2598138" y="179417"/>
                </a:lnTo>
                <a:lnTo>
                  <a:pt x="2576622" y="179417"/>
                </a:lnTo>
                <a:lnTo>
                  <a:pt x="2576622" y="123116"/>
                </a:lnTo>
                <a:lnTo>
                  <a:pt x="2516976" y="123116"/>
                </a:lnTo>
                <a:lnTo>
                  <a:pt x="2516976" y="179417"/>
                </a:lnTo>
                <a:lnTo>
                  <a:pt x="2495463" y="179417"/>
                </a:lnTo>
                <a:close/>
                <a:moveTo>
                  <a:pt x="2622521" y="115946"/>
                </a:moveTo>
                <a:cubicBezTo>
                  <a:pt x="2622521" y="92437"/>
                  <a:pt x="2629055" y="75024"/>
                  <a:pt x="2642123" y="63709"/>
                </a:cubicBezTo>
                <a:cubicBezTo>
                  <a:pt x="2653043" y="54306"/>
                  <a:pt x="2666351" y="49609"/>
                  <a:pt x="2682047" y="49609"/>
                </a:cubicBezTo>
                <a:cubicBezTo>
                  <a:pt x="2699501" y="49609"/>
                  <a:pt x="2713767" y="55324"/>
                  <a:pt x="2724845" y="66759"/>
                </a:cubicBezTo>
                <a:cubicBezTo>
                  <a:pt x="2735918" y="78192"/>
                  <a:pt x="2741455" y="93992"/>
                  <a:pt x="2741455" y="114152"/>
                </a:cubicBezTo>
                <a:cubicBezTo>
                  <a:pt x="2741455" y="130490"/>
                  <a:pt x="2739007" y="143337"/>
                  <a:pt x="2734107" y="152701"/>
                </a:cubicBezTo>
                <a:cubicBezTo>
                  <a:pt x="2729208" y="162064"/>
                  <a:pt x="2722076" y="169337"/>
                  <a:pt x="2712713" y="174513"/>
                </a:cubicBezTo>
                <a:cubicBezTo>
                  <a:pt x="2703349" y="179693"/>
                  <a:pt x="2693124" y="182285"/>
                  <a:pt x="2682047" y="182285"/>
                </a:cubicBezTo>
                <a:cubicBezTo>
                  <a:pt x="2664281" y="182285"/>
                  <a:pt x="2649917" y="176587"/>
                  <a:pt x="2638959" y="165194"/>
                </a:cubicBezTo>
                <a:cubicBezTo>
                  <a:pt x="2628001" y="153795"/>
                  <a:pt x="2622521" y="137380"/>
                  <a:pt x="2622521" y="115946"/>
                </a:cubicBezTo>
                <a:close/>
                <a:moveTo>
                  <a:pt x="2644633" y="115946"/>
                </a:moveTo>
                <a:cubicBezTo>
                  <a:pt x="2644633" y="132203"/>
                  <a:pt x="2648183" y="144374"/>
                  <a:pt x="2655274" y="152463"/>
                </a:cubicBezTo>
                <a:cubicBezTo>
                  <a:pt x="2662366" y="160549"/>
                  <a:pt x="2671290" y="164595"/>
                  <a:pt x="2682047" y="164595"/>
                </a:cubicBezTo>
                <a:cubicBezTo>
                  <a:pt x="2692725" y="164595"/>
                  <a:pt x="2701614" y="160532"/>
                  <a:pt x="2708706" y="152398"/>
                </a:cubicBezTo>
                <a:cubicBezTo>
                  <a:pt x="2715794" y="144273"/>
                  <a:pt x="2719343" y="131883"/>
                  <a:pt x="2719343" y="115228"/>
                </a:cubicBezTo>
                <a:cubicBezTo>
                  <a:pt x="2719343" y="99532"/>
                  <a:pt x="2715776" y="87638"/>
                  <a:pt x="2708645" y="79549"/>
                </a:cubicBezTo>
                <a:cubicBezTo>
                  <a:pt x="2701512" y="71464"/>
                  <a:pt x="2692645" y="67418"/>
                  <a:pt x="2682047" y="67418"/>
                </a:cubicBezTo>
                <a:cubicBezTo>
                  <a:pt x="2671290" y="67418"/>
                  <a:pt x="2662366" y="71442"/>
                  <a:pt x="2655274" y="79488"/>
                </a:cubicBezTo>
                <a:cubicBezTo>
                  <a:pt x="2648183" y="87537"/>
                  <a:pt x="2644633" y="99691"/>
                  <a:pt x="2644633" y="11594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755873" y="3496531"/>
            <a:ext cx="1131736" cy="178455"/>
          </a:xfrm>
          <a:custGeom>
            <a:avLst/>
            <a:gdLst/>
            <a:ahLst/>
            <a:cxnLst/>
            <a:rect l="l" t="t" r="r" b="b"/>
            <a:pathLst>
              <a:path w="1131736" h="178455">
                <a:moveTo>
                  <a:pt x="90131" y="114147"/>
                </a:moveTo>
                <a:cubicBezTo>
                  <a:pt x="82160" y="120922"/>
                  <a:pt x="74488" y="125708"/>
                  <a:pt x="67118" y="128494"/>
                </a:cubicBezTo>
                <a:cubicBezTo>
                  <a:pt x="59746" y="131281"/>
                  <a:pt x="51840" y="132676"/>
                  <a:pt x="43395" y="132676"/>
                </a:cubicBezTo>
                <a:cubicBezTo>
                  <a:pt x="29452" y="132676"/>
                  <a:pt x="18731" y="129268"/>
                  <a:pt x="11239" y="122456"/>
                </a:cubicBezTo>
                <a:cubicBezTo>
                  <a:pt x="3747" y="115646"/>
                  <a:pt x="0" y="106937"/>
                  <a:pt x="0" y="96338"/>
                </a:cubicBezTo>
                <a:cubicBezTo>
                  <a:pt x="0" y="90125"/>
                  <a:pt x="1415" y="84444"/>
                  <a:pt x="4244" y="79307"/>
                </a:cubicBezTo>
                <a:cubicBezTo>
                  <a:pt x="7074" y="74166"/>
                  <a:pt x="10778" y="70040"/>
                  <a:pt x="15366" y="66933"/>
                </a:cubicBezTo>
                <a:cubicBezTo>
                  <a:pt x="19948" y="63827"/>
                  <a:pt x="25107" y="61476"/>
                  <a:pt x="30842" y="59885"/>
                </a:cubicBezTo>
                <a:cubicBezTo>
                  <a:pt x="35065" y="58765"/>
                  <a:pt x="41440" y="57689"/>
                  <a:pt x="49968" y="56652"/>
                </a:cubicBezTo>
                <a:cubicBezTo>
                  <a:pt x="67338" y="54582"/>
                  <a:pt x="80129" y="52113"/>
                  <a:pt x="88337" y="49244"/>
                </a:cubicBezTo>
                <a:cubicBezTo>
                  <a:pt x="88416" y="46295"/>
                  <a:pt x="88455" y="44427"/>
                  <a:pt x="88455" y="43628"/>
                </a:cubicBezTo>
                <a:cubicBezTo>
                  <a:pt x="88455" y="34861"/>
                  <a:pt x="86426" y="28683"/>
                  <a:pt x="82358" y="25098"/>
                </a:cubicBezTo>
                <a:cubicBezTo>
                  <a:pt x="76860" y="20238"/>
                  <a:pt x="68692" y="17809"/>
                  <a:pt x="57856" y="17809"/>
                </a:cubicBezTo>
                <a:cubicBezTo>
                  <a:pt x="47737" y="17809"/>
                  <a:pt x="40267" y="19583"/>
                  <a:pt x="35446" y="23125"/>
                </a:cubicBezTo>
                <a:cubicBezTo>
                  <a:pt x="30622" y="26671"/>
                  <a:pt x="27058" y="32949"/>
                  <a:pt x="24747" y="41954"/>
                </a:cubicBezTo>
                <a:lnTo>
                  <a:pt x="3708" y="39084"/>
                </a:lnTo>
                <a:cubicBezTo>
                  <a:pt x="5623" y="30081"/>
                  <a:pt x="8767" y="22809"/>
                  <a:pt x="13151" y="17268"/>
                </a:cubicBezTo>
                <a:cubicBezTo>
                  <a:pt x="17536" y="11732"/>
                  <a:pt x="23868" y="7466"/>
                  <a:pt x="32155" y="4478"/>
                </a:cubicBezTo>
                <a:cubicBezTo>
                  <a:pt x="40447" y="1489"/>
                  <a:pt x="50048" y="0"/>
                  <a:pt x="60963" y="0"/>
                </a:cubicBezTo>
                <a:cubicBezTo>
                  <a:pt x="71800" y="0"/>
                  <a:pt x="80608" y="1273"/>
                  <a:pt x="87380" y="3822"/>
                </a:cubicBezTo>
                <a:cubicBezTo>
                  <a:pt x="94155" y="6371"/>
                  <a:pt x="99134" y="9579"/>
                  <a:pt x="102322" y="13445"/>
                </a:cubicBezTo>
                <a:cubicBezTo>
                  <a:pt x="105513" y="17311"/>
                  <a:pt x="107742" y="22193"/>
                  <a:pt x="109015" y="28085"/>
                </a:cubicBezTo>
                <a:cubicBezTo>
                  <a:pt x="109732" y="31755"/>
                  <a:pt x="110093" y="38363"/>
                  <a:pt x="110093" y="47929"/>
                </a:cubicBezTo>
                <a:lnTo>
                  <a:pt x="110093" y="76613"/>
                </a:lnTo>
                <a:cubicBezTo>
                  <a:pt x="110093" y="96620"/>
                  <a:pt x="110549" y="109267"/>
                  <a:pt x="111466" y="114569"/>
                </a:cubicBezTo>
                <a:cubicBezTo>
                  <a:pt x="112381" y="119868"/>
                  <a:pt x="114192" y="124947"/>
                  <a:pt x="116903" y="129808"/>
                </a:cubicBezTo>
                <a:lnTo>
                  <a:pt x="94432" y="129808"/>
                </a:lnTo>
                <a:cubicBezTo>
                  <a:pt x="92199" y="125347"/>
                  <a:pt x="90767" y="120128"/>
                  <a:pt x="90131" y="114147"/>
                </a:cubicBezTo>
                <a:close/>
                <a:moveTo>
                  <a:pt x="88337" y="66098"/>
                </a:moveTo>
                <a:cubicBezTo>
                  <a:pt x="80525" y="69288"/>
                  <a:pt x="68811" y="71992"/>
                  <a:pt x="53194" y="74223"/>
                </a:cubicBezTo>
                <a:cubicBezTo>
                  <a:pt x="44346" y="75502"/>
                  <a:pt x="38092" y="76935"/>
                  <a:pt x="34427" y="78526"/>
                </a:cubicBezTo>
                <a:cubicBezTo>
                  <a:pt x="30762" y="80124"/>
                  <a:pt x="27936" y="82457"/>
                  <a:pt x="25942" y="85520"/>
                </a:cubicBezTo>
                <a:cubicBezTo>
                  <a:pt x="23947" y="88588"/>
                  <a:pt x="22954" y="91997"/>
                  <a:pt x="22954" y="95741"/>
                </a:cubicBezTo>
                <a:cubicBezTo>
                  <a:pt x="22954" y="101479"/>
                  <a:pt x="25124" y="106260"/>
                  <a:pt x="29470" y="110083"/>
                </a:cubicBezTo>
                <a:cubicBezTo>
                  <a:pt x="33811" y="113910"/>
                  <a:pt x="40166" y="115822"/>
                  <a:pt x="48532" y="115822"/>
                </a:cubicBezTo>
                <a:cubicBezTo>
                  <a:pt x="56820" y="115822"/>
                  <a:pt x="64188" y="114011"/>
                  <a:pt x="70646" y="110382"/>
                </a:cubicBezTo>
                <a:cubicBezTo>
                  <a:pt x="77098" y="106757"/>
                  <a:pt x="81842" y="101796"/>
                  <a:pt x="84870" y="95500"/>
                </a:cubicBezTo>
                <a:cubicBezTo>
                  <a:pt x="87182" y="90639"/>
                  <a:pt x="88337" y="83469"/>
                  <a:pt x="88337" y="73986"/>
                </a:cubicBezTo>
                <a:close/>
                <a:moveTo>
                  <a:pt x="143561" y="2868"/>
                </a:moveTo>
                <a:lnTo>
                  <a:pt x="193166" y="2868"/>
                </a:lnTo>
                <a:cubicBezTo>
                  <a:pt x="205359" y="2868"/>
                  <a:pt x="214424" y="3879"/>
                  <a:pt x="220360" y="5914"/>
                </a:cubicBezTo>
                <a:cubicBezTo>
                  <a:pt x="226296" y="7944"/>
                  <a:pt x="231398" y="11673"/>
                  <a:pt x="235660" y="17088"/>
                </a:cubicBezTo>
                <a:cubicBezTo>
                  <a:pt x="239922" y="22510"/>
                  <a:pt x="242053" y="29004"/>
                  <a:pt x="242053" y="36572"/>
                </a:cubicBezTo>
                <a:cubicBezTo>
                  <a:pt x="242053" y="42630"/>
                  <a:pt x="240797" y="47911"/>
                  <a:pt x="238287" y="52411"/>
                </a:cubicBezTo>
                <a:cubicBezTo>
                  <a:pt x="235779" y="56914"/>
                  <a:pt x="232014" y="60680"/>
                  <a:pt x="226995" y="63708"/>
                </a:cubicBezTo>
                <a:cubicBezTo>
                  <a:pt x="232968" y="65703"/>
                  <a:pt x="237932" y="69425"/>
                  <a:pt x="241874" y="74883"/>
                </a:cubicBezTo>
                <a:cubicBezTo>
                  <a:pt x="245819" y="80343"/>
                  <a:pt x="247792" y="86817"/>
                  <a:pt x="247792" y="94305"/>
                </a:cubicBezTo>
                <a:cubicBezTo>
                  <a:pt x="246993" y="106339"/>
                  <a:pt x="242691" y="115263"/>
                  <a:pt x="234886" y="121081"/>
                </a:cubicBezTo>
                <a:cubicBezTo>
                  <a:pt x="227073" y="126895"/>
                  <a:pt x="215716" y="129808"/>
                  <a:pt x="200816" y="129808"/>
                </a:cubicBezTo>
                <a:lnTo>
                  <a:pt x="143561" y="129808"/>
                </a:lnTo>
                <a:close/>
                <a:moveTo>
                  <a:pt x="165078" y="56296"/>
                </a:moveTo>
                <a:lnTo>
                  <a:pt x="188025" y="56296"/>
                </a:lnTo>
                <a:cubicBezTo>
                  <a:pt x="197190" y="56296"/>
                  <a:pt x="203487" y="55817"/>
                  <a:pt x="206911" y="54860"/>
                </a:cubicBezTo>
                <a:cubicBezTo>
                  <a:pt x="210337" y="53906"/>
                  <a:pt x="213408" y="51972"/>
                  <a:pt x="216120" y="49063"/>
                </a:cubicBezTo>
                <a:cubicBezTo>
                  <a:pt x="218830" y="46155"/>
                  <a:pt x="220180" y="42670"/>
                  <a:pt x="220180" y="38609"/>
                </a:cubicBezTo>
                <a:cubicBezTo>
                  <a:pt x="220180" y="31913"/>
                  <a:pt x="217811" y="27251"/>
                  <a:pt x="213070" y="24623"/>
                </a:cubicBezTo>
                <a:cubicBezTo>
                  <a:pt x="208328" y="21991"/>
                  <a:pt x="200218" y="20677"/>
                  <a:pt x="188745" y="20677"/>
                </a:cubicBezTo>
                <a:lnTo>
                  <a:pt x="165078" y="20677"/>
                </a:lnTo>
                <a:close/>
                <a:moveTo>
                  <a:pt x="165078" y="112118"/>
                </a:moveTo>
                <a:lnTo>
                  <a:pt x="193403" y="112118"/>
                </a:lnTo>
                <a:cubicBezTo>
                  <a:pt x="205596" y="112118"/>
                  <a:pt x="213963" y="110703"/>
                  <a:pt x="218510" y="107873"/>
                </a:cubicBezTo>
                <a:cubicBezTo>
                  <a:pt x="223049" y="105047"/>
                  <a:pt x="225440" y="100166"/>
                  <a:pt x="225678" y="93231"/>
                </a:cubicBezTo>
                <a:cubicBezTo>
                  <a:pt x="225678" y="89167"/>
                  <a:pt x="224363" y="85402"/>
                  <a:pt x="221736" y="81935"/>
                </a:cubicBezTo>
                <a:cubicBezTo>
                  <a:pt x="219104" y="78468"/>
                  <a:pt x="215676" y="76276"/>
                  <a:pt x="211454" y="75357"/>
                </a:cubicBezTo>
                <a:cubicBezTo>
                  <a:pt x="207231" y="74443"/>
                  <a:pt x="200459" y="73986"/>
                  <a:pt x="191131" y="73986"/>
                </a:cubicBezTo>
                <a:lnTo>
                  <a:pt x="165078" y="73986"/>
                </a:lnTo>
                <a:close/>
                <a:moveTo>
                  <a:pt x="256997" y="2868"/>
                </a:moveTo>
                <a:lnTo>
                  <a:pt x="360152" y="2868"/>
                </a:lnTo>
                <a:lnTo>
                  <a:pt x="360152" y="20677"/>
                </a:lnTo>
                <a:lnTo>
                  <a:pt x="319274" y="20677"/>
                </a:lnTo>
                <a:lnTo>
                  <a:pt x="319274" y="129808"/>
                </a:lnTo>
                <a:lnTo>
                  <a:pt x="297878" y="129808"/>
                </a:lnTo>
                <a:lnTo>
                  <a:pt x="297878" y="20677"/>
                </a:lnTo>
                <a:lnTo>
                  <a:pt x="256997" y="20677"/>
                </a:lnTo>
                <a:close/>
                <a:moveTo>
                  <a:pt x="370004" y="66337"/>
                </a:moveTo>
                <a:cubicBezTo>
                  <a:pt x="370004" y="42828"/>
                  <a:pt x="376538" y="25415"/>
                  <a:pt x="389610" y="14100"/>
                </a:cubicBezTo>
                <a:cubicBezTo>
                  <a:pt x="400526" y="4697"/>
                  <a:pt x="413834" y="0"/>
                  <a:pt x="429530" y="0"/>
                </a:cubicBezTo>
                <a:cubicBezTo>
                  <a:pt x="446984" y="0"/>
                  <a:pt x="461250" y="5715"/>
                  <a:pt x="472328" y="17150"/>
                </a:cubicBezTo>
                <a:cubicBezTo>
                  <a:pt x="483405" y="28583"/>
                  <a:pt x="488938" y="44383"/>
                  <a:pt x="488938" y="64543"/>
                </a:cubicBezTo>
                <a:cubicBezTo>
                  <a:pt x="488938" y="80881"/>
                  <a:pt x="486490" y="93728"/>
                  <a:pt x="481590" y="103092"/>
                </a:cubicBezTo>
                <a:cubicBezTo>
                  <a:pt x="476691" y="112455"/>
                  <a:pt x="469559" y="119728"/>
                  <a:pt x="460196" y="124904"/>
                </a:cubicBezTo>
                <a:cubicBezTo>
                  <a:pt x="450832" y="130084"/>
                  <a:pt x="440607" y="132676"/>
                  <a:pt x="429530" y="132676"/>
                </a:cubicBezTo>
                <a:cubicBezTo>
                  <a:pt x="411764" y="132676"/>
                  <a:pt x="397401" y="126978"/>
                  <a:pt x="386442" y="115585"/>
                </a:cubicBezTo>
                <a:cubicBezTo>
                  <a:pt x="375484" y="104186"/>
                  <a:pt x="370004" y="87771"/>
                  <a:pt x="370004" y="66337"/>
                </a:cubicBezTo>
                <a:close/>
                <a:moveTo>
                  <a:pt x="392120" y="66337"/>
                </a:moveTo>
                <a:cubicBezTo>
                  <a:pt x="392120" y="82594"/>
                  <a:pt x="395666" y="94765"/>
                  <a:pt x="402758" y="102854"/>
                </a:cubicBezTo>
                <a:cubicBezTo>
                  <a:pt x="409853" y="110940"/>
                  <a:pt x="418777" y="114986"/>
                  <a:pt x="429530" y="114986"/>
                </a:cubicBezTo>
                <a:cubicBezTo>
                  <a:pt x="440212" y="114986"/>
                  <a:pt x="449097" y="110923"/>
                  <a:pt x="456189" y="102789"/>
                </a:cubicBezTo>
                <a:cubicBezTo>
                  <a:pt x="463281" y="94664"/>
                  <a:pt x="466827" y="82274"/>
                  <a:pt x="466827" y="65619"/>
                </a:cubicBezTo>
                <a:cubicBezTo>
                  <a:pt x="466827" y="49923"/>
                  <a:pt x="463259" y="38029"/>
                  <a:pt x="456128" y="29940"/>
                </a:cubicBezTo>
                <a:cubicBezTo>
                  <a:pt x="448996" y="21855"/>
                  <a:pt x="440129" y="17809"/>
                  <a:pt x="429530" y="17809"/>
                </a:cubicBezTo>
                <a:cubicBezTo>
                  <a:pt x="418777" y="17809"/>
                  <a:pt x="409853" y="21833"/>
                  <a:pt x="402758" y="29879"/>
                </a:cubicBezTo>
                <a:cubicBezTo>
                  <a:pt x="395666" y="37928"/>
                  <a:pt x="392120" y="50082"/>
                  <a:pt x="392120" y="66337"/>
                </a:cubicBezTo>
                <a:close/>
                <a:moveTo>
                  <a:pt x="525507" y="2868"/>
                </a:moveTo>
                <a:lnTo>
                  <a:pt x="613955" y="2868"/>
                </a:lnTo>
                <a:lnTo>
                  <a:pt x="613955" y="112118"/>
                </a:lnTo>
                <a:lnTo>
                  <a:pt x="627704" y="112118"/>
                </a:lnTo>
                <a:lnTo>
                  <a:pt x="627704" y="165786"/>
                </a:lnTo>
                <a:lnTo>
                  <a:pt x="610013" y="165786"/>
                </a:lnTo>
                <a:lnTo>
                  <a:pt x="610013" y="129808"/>
                </a:lnTo>
                <a:lnTo>
                  <a:pt x="510084" y="129808"/>
                </a:lnTo>
                <a:lnTo>
                  <a:pt x="510084" y="165786"/>
                </a:lnTo>
                <a:lnTo>
                  <a:pt x="492394" y="165786"/>
                </a:lnTo>
                <a:lnTo>
                  <a:pt x="492394" y="112118"/>
                </a:lnTo>
                <a:lnTo>
                  <a:pt x="503752" y="112118"/>
                </a:lnTo>
                <a:cubicBezTo>
                  <a:pt x="518890" y="91558"/>
                  <a:pt x="526140" y="55144"/>
                  <a:pt x="525507" y="2868"/>
                </a:cubicBezTo>
                <a:close/>
                <a:moveTo>
                  <a:pt x="543434" y="20677"/>
                </a:moveTo>
                <a:cubicBezTo>
                  <a:pt x="541840" y="61875"/>
                  <a:pt x="535465" y="92356"/>
                  <a:pt x="524312" y="112118"/>
                </a:cubicBezTo>
                <a:lnTo>
                  <a:pt x="592560" y="112118"/>
                </a:lnTo>
                <a:lnTo>
                  <a:pt x="592560" y="20677"/>
                </a:lnTo>
                <a:close/>
                <a:moveTo>
                  <a:pt x="643360" y="66337"/>
                </a:moveTo>
                <a:cubicBezTo>
                  <a:pt x="643360" y="42828"/>
                  <a:pt x="649894" y="25415"/>
                  <a:pt x="662961" y="14100"/>
                </a:cubicBezTo>
                <a:cubicBezTo>
                  <a:pt x="673881" y="4697"/>
                  <a:pt x="687187" y="0"/>
                  <a:pt x="702887" y="0"/>
                </a:cubicBezTo>
                <a:cubicBezTo>
                  <a:pt x="720339" y="0"/>
                  <a:pt x="734606" y="5715"/>
                  <a:pt x="745683" y="17150"/>
                </a:cubicBezTo>
                <a:cubicBezTo>
                  <a:pt x="756756" y="28583"/>
                  <a:pt x="762293" y="44383"/>
                  <a:pt x="762293" y="64543"/>
                </a:cubicBezTo>
                <a:cubicBezTo>
                  <a:pt x="762293" y="80881"/>
                  <a:pt x="759845" y="93728"/>
                  <a:pt x="754945" y="103092"/>
                </a:cubicBezTo>
                <a:cubicBezTo>
                  <a:pt x="750045" y="112455"/>
                  <a:pt x="742914" y="119728"/>
                  <a:pt x="733551" y="124904"/>
                </a:cubicBezTo>
                <a:cubicBezTo>
                  <a:pt x="724183" y="130084"/>
                  <a:pt x="713963" y="132676"/>
                  <a:pt x="702887" y="132676"/>
                </a:cubicBezTo>
                <a:cubicBezTo>
                  <a:pt x="685117" y="132676"/>
                  <a:pt x="670753" y="126978"/>
                  <a:pt x="659798" y="115585"/>
                </a:cubicBezTo>
                <a:cubicBezTo>
                  <a:pt x="648835" y="104186"/>
                  <a:pt x="643360" y="87771"/>
                  <a:pt x="643360" y="66337"/>
                </a:cubicBezTo>
                <a:close/>
                <a:moveTo>
                  <a:pt x="665471" y="66337"/>
                </a:moveTo>
                <a:cubicBezTo>
                  <a:pt x="665471" y="82594"/>
                  <a:pt x="669017" y="94765"/>
                  <a:pt x="676112" y="102854"/>
                </a:cubicBezTo>
                <a:cubicBezTo>
                  <a:pt x="683205" y="110940"/>
                  <a:pt x="692129" y="114986"/>
                  <a:pt x="702887" y="114986"/>
                </a:cubicBezTo>
                <a:cubicBezTo>
                  <a:pt x="713563" y="114986"/>
                  <a:pt x="722452" y="110923"/>
                  <a:pt x="729544" y="102789"/>
                </a:cubicBezTo>
                <a:cubicBezTo>
                  <a:pt x="736633" y="94664"/>
                  <a:pt x="740179" y="82274"/>
                  <a:pt x="740179" y="65619"/>
                </a:cubicBezTo>
                <a:cubicBezTo>
                  <a:pt x="740179" y="49923"/>
                  <a:pt x="736614" y="38029"/>
                  <a:pt x="729483" y="29940"/>
                </a:cubicBezTo>
                <a:cubicBezTo>
                  <a:pt x="722352" y="21855"/>
                  <a:pt x="713485" y="17809"/>
                  <a:pt x="702887" y="17809"/>
                </a:cubicBezTo>
                <a:cubicBezTo>
                  <a:pt x="692129" y="17809"/>
                  <a:pt x="683205" y="21833"/>
                  <a:pt x="676112" y="29879"/>
                </a:cubicBezTo>
                <a:cubicBezTo>
                  <a:pt x="669017" y="37928"/>
                  <a:pt x="665471" y="50082"/>
                  <a:pt x="665471" y="66337"/>
                </a:cubicBezTo>
                <a:close/>
                <a:moveTo>
                  <a:pt x="787518" y="178455"/>
                </a:moveTo>
                <a:lnTo>
                  <a:pt x="787518" y="2868"/>
                </a:lnTo>
                <a:lnTo>
                  <a:pt x="807121" y="2868"/>
                </a:lnTo>
                <a:lnTo>
                  <a:pt x="807121" y="19363"/>
                </a:lnTo>
                <a:cubicBezTo>
                  <a:pt x="811743" y="12905"/>
                  <a:pt x="816963" y="8063"/>
                  <a:pt x="822781" y="4837"/>
                </a:cubicBezTo>
                <a:cubicBezTo>
                  <a:pt x="828598" y="1611"/>
                  <a:pt x="835647" y="0"/>
                  <a:pt x="843938" y="0"/>
                </a:cubicBezTo>
                <a:cubicBezTo>
                  <a:pt x="854773" y="0"/>
                  <a:pt x="864331" y="2786"/>
                  <a:pt x="872622" y="8365"/>
                </a:cubicBezTo>
                <a:cubicBezTo>
                  <a:pt x="880910" y="13941"/>
                  <a:pt x="887166" y="21812"/>
                  <a:pt x="891389" y="31970"/>
                </a:cubicBezTo>
                <a:cubicBezTo>
                  <a:pt x="895609" y="42129"/>
                  <a:pt x="897721" y="53268"/>
                  <a:pt x="897721" y="65382"/>
                </a:cubicBezTo>
                <a:cubicBezTo>
                  <a:pt x="897721" y="78367"/>
                  <a:pt x="895392" y="90064"/>
                  <a:pt x="890733" y="100464"/>
                </a:cubicBezTo>
                <a:cubicBezTo>
                  <a:pt x="886073" y="110860"/>
                  <a:pt x="879301" y="118828"/>
                  <a:pt x="870412" y="124368"/>
                </a:cubicBezTo>
                <a:cubicBezTo>
                  <a:pt x="861527" y="129909"/>
                  <a:pt x="852181" y="132676"/>
                  <a:pt x="842378" y="132676"/>
                </a:cubicBezTo>
                <a:cubicBezTo>
                  <a:pt x="835208" y="132676"/>
                  <a:pt x="828774" y="131161"/>
                  <a:pt x="823075" y="128134"/>
                </a:cubicBezTo>
                <a:cubicBezTo>
                  <a:pt x="817377" y="125110"/>
                  <a:pt x="812697" y="121279"/>
                  <a:pt x="809032" y="116656"/>
                </a:cubicBezTo>
                <a:lnTo>
                  <a:pt x="809032" y="178455"/>
                </a:lnTo>
                <a:close/>
                <a:moveTo>
                  <a:pt x="807001" y="67056"/>
                </a:moveTo>
                <a:cubicBezTo>
                  <a:pt x="807001" y="83389"/>
                  <a:pt x="810307" y="95464"/>
                  <a:pt x="816923" y="103268"/>
                </a:cubicBezTo>
                <a:cubicBezTo>
                  <a:pt x="823537" y="111080"/>
                  <a:pt x="831543" y="114986"/>
                  <a:pt x="840946" y="114986"/>
                </a:cubicBezTo>
                <a:cubicBezTo>
                  <a:pt x="850507" y="114986"/>
                  <a:pt x="858698" y="110940"/>
                  <a:pt x="865509" y="102854"/>
                </a:cubicBezTo>
                <a:cubicBezTo>
                  <a:pt x="872320" y="94765"/>
                  <a:pt x="875730" y="82237"/>
                  <a:pt x="875730" y="65263"/>
                </a:cubicBezTo>
                <a:cubicBezTo>
                  <a:pt x="875730" y="49085"/>
                  <a:pt x="872402" y="36974"/>
                  <a:pt x="865746" y="28925"/>
                </a:cubicBezTo>
                <a:cubicBezTo>
                  <a:pt x="859094" y="20876"/>
                  <a:pt x="851145" y="16851"/>
                  <a:pt x="841899" y="16851"/>
                </a:cubicBezTo>
                <a:cubicBezTo>
                  <a:pt x="832738" y="16851"/>
                  <a:pt x="824631" y="21131"/>
                  <a:pt x="817579" y="29699"/>
                </a:cubicBezTo>
                <a:cubicBezTo>
                  <a:pt x="810525" y="38267"/>
                  <a:pt x="807001" y="50719"/>
                  <a:pt x="807001" y="67056"/>
                </a:cubicBezTo>
                <a:close/>
                <a:moveTo>
                  <a:pt x="914425" y="66337"/>
                </a:moveTo>
                <a:cubicBezTo>
                  <a:pt x="914425" y="42828"/>
                  <a:pt x="920959" y="25415"/>
                  <a:pt x="934031" y="14100"/>
                </a:cubicBezTo>
                <a:cubicBezTo>
                  <a:pt x="944946" y="4697"/>
                  <a:pt x="958255" y="0"/>
                  <a:pt x="973951" y="0"/>
                </a:cubicBezTo>
                <a:cubicBezTo>
                  <a:pt x="991404" y="0"/>
                  <a:pt x="1005671" y="5715"/>
                  <a:pt x="1016748" y="17150"/>
                </a:cubicBezTo>
                <a:cubicBezTo>
                  <a:pt x="1027826" y="28583"/>
                  <a:pt x="1033358" y="44383"/>
                  <a:pt x="1033358" y="64543"/>
                </a:cubicBezTo>
                <a:cubicBezTo>
                  <a:pt x="1033358" y="80881"/>
                  <a:pt x="1030911" y="93728"/>
                  <a:pt x="1026011" y="103092"/>
                </a:cubicBezTo>
                <a:cubicBezTo>
                  <a:pt x="1021112" y="112455"/>
                  <a:pt x="1013979" y="119728"/>
                  <a:pt x="1004617" y="124904"/>
                </a:cubicBezTo>
                <a:cubicBezTo>
                  <a:pt x="995253" y="130084"/>
                  <a:pt x="985028" y="132676"/>
                  <a:pt x="973951" y="132676"/>
                </a:cubicBezTo>
                <a:cubicBezTo>
                  <a:pt x="956185" y="132676"/>
                  <a:pt x="941822" y="126978"/>
                  <a:pt x="930863" y="115585"/>
                </a:cubicBezTo>
                <a:cubicBezTo>
                  <a:pt x="919906" y="104186"/>
                  <a:pt x="914425" y="87771"/>
                  <a:pt x="914425" y="66337"/>
                </a:cubicBezTo>
                <a:close/>
                <a:moveTo>
                  <a:pt x="936540" y="66337"/>
                </a:moveTo>
                <a:cubicBezTo>
                  <a:pt x="936540" y="82594"/>
                  <a:pt x="940087" y="94765"/>
                  <a:pt x="947179" y="102854"/>
                </a:cubicBezTo>
                <a:cubicBezTo>
                  <a:pt x="954274" y="110940"/>
                  <a:pt x="963198" y="114986"/>
                  <a:pt x="973951" y="114986"/>
                </a:cubicBezTo>
                <a:cubicBezTo>
                  <a:pt x="984632" y="114986"/>
                  <a:pt x="993517" y="110923"/>
                  <a:pt x="1000610" y="102789"/>
                </a:cubicBezTo>
                <a:cubicBezTo>
                  <a:pt x="1007702" y="94664"/>
                  <a:pt x="1011248" y="82274"/>
                  <a:pt x="1011248" y="65619"/>
                </a:cubicBezTo>
                <a:cubicBezTo>
                  <a:pt x="1011248" y="49923"/>
                  <a:pt x="1007680" y="38029"/>
                  <a:pt x="1000548" y="29940"/>
                </a:cubicBezTo>
                <a:cubicBezTo>
                  <a:pt x="993417" y="21855"/>
                  <a:pt x="984550" y="17809"/>
                  <a:pt x="973951" y="17809"/>
                </a:cubicBezTo>
                <a:cubicBezTo>
                  <a:pt x="963198" y="17809"/>
                  <a:pt x="954274" y="21833"/>
                  <a:pt x="947179" y="29879"/>
                </a:cubicBezTo>
                <a:cubicBezTo>
                  <a:pt x="940087" y="37928"/>
                  <a:pt x="936540" y="50082"/>
                  <a:pt x="936540" y="66337"/>
                </a:cubicBezTo>
                <a:close/>
                <a:moveTo>
                  <a:pt x="1058702" y="2868"/>
                </a:moveTo>
                <a:lnTo>
                  <a:pt x="1131736" y="2868"/>
                </a:lnTo>
                <a:lnTo>
                  <a:pt x="1131736" y="20677"/>
                </a:lnTo>
                <a:lnTo>
                  <a:pt x="1080220" y="20677"/>
                </a:lnTo>
                <a:lnTo>
                  <a:pt x="1080220" y="129808"/>
                </a:lnTo>
                <a:lnTo>
                  <a:pt x="1058702" y="1298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034082" y="3450389"/>
            <a:ext cx="788903" cy="210614"/>
          </a:xfrm>
          <a:custGeom>
            <a:avLst/>
            <a:gdLst/>
            <a:ahLst/>
            <a:cxnLst/>
            <a:rect l="l" t="t" r="r" b="b"/>
            <a:pathLst>
              <a:path w="788903" h="210614">
                <a:moveTo>
                  <a:pt x="112601" y="43632"/>
                </a:moveTo>
                <a:lnTo>
                  <a:pt x="91203" y="45306"/>
                </a:lnTo>
                <a:cubicBezTo>
                  <a:pt x="89291" y="36856"/>
                  <a:pt x="86580" y="30722"/>
                  <a:pt x="83077" y="26896"/>
                </a:cubicBezTo>
                <a:cubicBezTo>
                  <a:pt x="77259" y="20757"/>
                  <a:pt x="70085" y="17689"/>
                  <a:pt x="61557" y="17689"/>
                </a:cubicBezTo>
                <a:cubicBezTo>
                  <a:pt x="54705" y="17689"/>
                  <a:pt x="48691" y="19602"/>
                  <a:pt x="43513" y="23432"/>
                </a:cubicBezTo>
                <a:cubicBezTo>
                  <a:pt x="36739" y="28368"/>
                  <a:pt x="31399" y="35583"/>
                  <a:pt x="27493" y="45061"/>
                </a:cubicBezTo>
                <a:cubicBezTo>
                  <a:pt x="23588" y="54544"/>
                  <a:pt x="21557" y="68054"/>
                  <a:pt x="21399" y="85586"/>
                </a:cubicBezTo>
                <a:cubicBezTo>
                  <a:pt x="26575" y="77695"/>
                  <a:pt x="32915" y="71837"/>
                  <a:pt x="40407" y="68011"/>
                </a:cubicBezTo>
                <a:cubicBezTo>
                  <a:pt x="47895" y="64188"/>
                  <a:pt x="55746" y="62275"/>
                  <a:pt x="63951" y="62275"/>
                </a:cubicBezTo>
                <a:cubicBezTo>
                  <a:pt x="78297" y="62275"/>
                  <a:pt x="90504" y="67553"/>
                  <a:pt x="100588" y="78112"/>
                </a:cubicBezTo>
                <a:cubicBezTo>
                  <a:pt x="110668" y="88671"/>
                  <a:pt x="115707" y="102319"/>
                  <a:pt x="115707" y="119052"/>
                </a:cubicBezTo>
                <a:cubicBezTo>
                  <a:pt x="115707" y="130049"/>
                  <a:pt x="113335" y="140270"/>
                  <a:pt x="108594" y="149712"/>
                </a:cubicBezTo>
                <a:cubicBezTo>
                  <a:pt x="103853" y="159152"/>
                  <a:pt x="97337" y="166385"/>
                  <a:pt x="89054" y="171403"/>
                </a:cubicBezTo>
                <a:cubicBezTo>
                  <a:pt x="80762" y="176428"/>
                  <a:pt x="71363" y="178938"/>
                  <a:pt x="60840" y="178938"/>
                </a:cubicBezTo>
                <a:cubicBezTo>
                  <a:pt x="42912" y="178938"/>
                  <a:pt x="28290" y="172342"/>
                  <a:pt x="16974" y="159152"/>
                </a:cubicBezTo>
                <a:cubicBezTo>
                  <a:pt x="5659" y="145965"/>
                  <a:pt x="0" y="124233"/>
                  <a:pt x="0" y="93952"/>
                </a:cubicBezTo>
                <a:cubicBezTo>
                  <a:pt x="0" y="60083"/>
                  <a:pt x="6258" y="35459"/>
                  <a:pt x="18767" y="20081"/>
                </a:cubicBezTo>
                <a:cubicBezTo>
                  <a:pt x="29683" y="6691"/>
                  <a:pt x="44388" y="0"/>
                  <a:pt x="62878" y="0"/>
                </a:cubicBezTo>
                <a:cubicBezTo>
                  <a:pt x="76663" y="0"/>
                  <a:pt x="87959" y="3865"/>
                  <a:pt x="96761" y="11595"/>
                </a:cubicBezTo>
                <a:cubicBezTo>
                  <a:pt x="105566" y="19324"/>
                  <a:pt x="110845" y="30002"/>
                  <a:pt x="112601" y="43632"/>
                </a:cubicBezTo>
                <a:close/>
                <a:moveTo>
                  <a:pt x="24746" y="119170"/>
                </a:moveTo>
                <a:cubicBezTo>
                  <a:pt x="24746" y="126587"/>
                  <a:pt x="26320" y="133675"/>
                  <a:pt x="29469" y="140447"/>
                </a:cubicBezTo>
                <a:cubicBezTo>
                  <a:pt x="32613" y="147222"/>
                  <a:pt x="37016" y="152385"/>
                  <a:pt x="42675" y="155927"/>
                </a:cubicBezTo>
                <a:cubicBezTo>
                  <a:pt x="48330" y="159472"/>
                  <a:pt x="54266" y="161248"/>
                  <a:pt x="60484" y="161248"/>
                </a:cubicBezTo>
                <a:cubicBezTo>
                  <a:pt x="69571" y="161248"/>
                  <a:pt x="77379" y="157579"/>
                  <a:pt x="83913" y="150250"/>
                </a:cubicBezTo>
                <a:cubicBezTo>
                  <a:pt x="90447" y="142919"/>
                  <a:pt x="93712" y="132959"/>
                  <a:pt x="93712" y="120365"/>
                </a:cubicBezTo>
                <a:cubicBezTo>
                  <a:pt x="93712" y="108256"/>
                  <a:pt x="90487" y="98712"/>
                  <a:pt x="84031" y="91738"/>
                </a:cubicBezTo>
                <a:cubicBezTo>
                  <a:pt x="77577" y="84765"/>
                  <a:pt x="69448" y="81281"/>
                  <a:pt x="59645" y="81281"/>
                </a:cubicBezTo>
                <a:cubicBezTo>
                  <a:pt x="49929" y="81281"/>
                  <a:pt x="41681" y="84765"/>
                  <a:pt x="34910" y="91738"/>
                </a:cubicBezTo>
                <a:cubicBezTo>
                  <a:pt x="28135" y="98712"/>
                  <a:pt x="24746" y="107856"/>
                  <a:pt x="24746" y="119170"/>
                </a:cubicBezTo>
                <a:close/>
                <a:moveTo>
                  <a:pt x="206076" y="175950"/>
                </a:moveTo>
                <a:lnTo>
                  <a:pt x="206076" y="133995"/>
                </a:lnTo>
                <a:lnTo>
                  <a:pt x="130051" y="133995"/>
                </a:lnTo>
                <a:lnTo>
                  <a:pt x="130051" y="114271"/>
                </a:lnTo>
                <a:lnTo>
                  <a:pt x="210018" y="716"/>
                </a:lnTo>
                <a:lnTo>
                  <a:pt x="227588" y="716"/>
                </a:lnTo>
                <a:lnTo>
                  <a:pt x="227588" y="114271"/>
                </a:lnTo>
                <a:lnTo>
                  <a:pt x="251254" y="114271"/>
                </a:lnTo>
                <a:lnTo>
                  <a:pt x="251254" y="133995"/>
                </a:lnTo>
                <a:lnTo>
                  <a:pt x="227588" y="133995"/>
                </a:lnTo>
                <a:lnTo>
                  <a:pt x="227588" y="175950"/>
                </a:lnTo>
                <a:close/>
                <a:moveTo>
                  <a:pt x="206076" y="114271"/>
                </a:moveTo>
                <a:lnTo>
                  <a:pt x="206076" y="35261"/>
                </a:lnTo>
                <a:lnTo>
                  <a:pt x="151208" y="114271"/>
                </a:lnTo>
                <a:close/>
                <a:moveTo>
                  <a:pt x="273460" y="23670"/>
                </a:moveTo>
                <a:lnTo>
                  <a:pt x="273460" y="2991"/>
                </a:lnTo>
                <a:lnTo>
                  <a:pt x="386892" y="2991"/>
                </a:lnTo>
                <a:lnTo>
                  <a:pt x="386892" y="19720"/>
                </a:lnTo>
                <a:cubicBezTo>
                  <a:pt x="375736" y="31597"/>
                  <a:pt x="364681" y="47376"/>
                  <a:pt x="353726" y="67053"/>
                </a:cubicBezTo>
                <a:cubicBezTo>
                  <a:pt x="342767" y="86738"/>
                  <a:pt x="334303" y="106981"/>
                  <a:pt x="328324" y="127782"/>
                </a:cubicBezTo>
                <a:cubicBezTo>
                  <a:pt x="324022" y="142440"/>
                  <a:pt x="321271" y="158497"/>
                  <a:pt x="320076" y="175950"/>
                </a:cubicBezTo>
                <a:lnTo>
                  <a:pt x="297965" y="175950"/>
                </a:lnTo>
                <a:cubicBezTo>
                  <a:pt x="298203" y="162165"/>
                  <a:pt x="300914" y="145508"/>
                  <a:pt x="306094" y="125985"/>
                </a:cubicBezTo>
                <a:cubicBezTo>
                  <a:pt x="311271" y="106463"/>
                  <a:pt x="318704" y="87639"/>
                  <a:pt x="328385" y="69504"/>
                </a:cubicBezTo>
                <a:cubicBezTo>
                  <a:pt x="338065" y="51375"/>
                  <a:pt x="348365" y="36097"/>
                  <a:pt x="359283" y="23670"/>
                </a:cubicBezTo>
                <a:close/>
                <a:moveTo>
                  <a:pt x="483268" y="49010"/>
                </a:moveTo>
                <a:lnTo>
                  <a:pt x="504781" y="49010"/>
                </a:lnTo>
                <a:lnTo>
                  <a:pt x="504781" y="103871"/>
                </a:lnTo>
                <a:cubicBezTo>
                  <a:pt x="511632" y="103871"/>
                  <a:pt x="516434" y="102556"/>
                  <a:pt x="519185" y="99929"/>
                </a:cubicBezTo>
                <a:cubicBezTo>
                  <a:pt x="521932" y="97297"/>
                  <a:pt x="525979" y="89650"/>
                  <a:pt x="531317" y="76978"/>
                </a:cubicBezTo>
                <a:cubicBezTo>
                  <a:pt x="535540" y="66934"/>
                  <a:pt x="538967" y="60325"/>
                  <a:pt x="541598" y="57136"/>
                </a:cubicBezTo>
                <a:cubicBezTo>
                  <a:pt x="544227" y="53946"/>
                  <a:pt x="547255" y="51797"/>
                  <a:pt x="550681" y="50680"/>
                </a:cubicBezTo>
                <a:cubicBezTo>
                  <a:pt x="554109" y="49568"/>
                  <a:pt x="559605" y="49010"/>
                  <a:pt x="567177" y="49010"/>
                </a:cubicBezTo>
                <a:lnTo>
                  <a:pt x="571479" y="49010"/>
                </a:lnTo>
                <a:lnTo>
                  <a:pt x="571479" y="66819"/>
                </a:lnTo>
                <a:lnTo>
                  <a:pt x="565502" y="66700"/>
                </a:lnTo>
                <a:cubicBezTo>
                  <a:pt x="559843" y="66700"/>
                  <a:pt x="556219" y="67536"/>
                  <a:pt x="554623" y="69210"/>
                </a:cubicBezTo>
                <a:cubicBezTo>
                  <a:pt x="552953" y="70962"/>
                  <a:pt x="550404" y="76183"/>
                  <a:pt x="546977" y="84870"/>
                </a:cubicBezTo>
                <a:cubicBezTo>
                  <a:pt x="543712" y="93153"/>
                  <a:pt x="540724" y="98892"/>
                  <a:pt x="538013" y="102077"/>
                </a:cubicBezTo>
                <a:cubicBezTo>
                  <a:pt x="535303" y="105267"/>
                  <a:pt x="531115" y="108176"/>
                  <a:pt x="525460" y="110807"/>
                </a:cubicBezTo>
                <a:cubicBezTo>
                  <a:pt x="534704" y="113277"/>
                  <a:pt x="543788" y="121882"/>
                  <a:pt x="552712" y="136624"/>
                </a:cubicBezTo>
                <a:lnTo>
                  <a:pt x="576259" y="175950"/>
                </a:lnTo>
                <a:lnTo>
                  <a:pt x="552592" y="175950"/>
                </a:lnTo>
                <a:lnTo>
                  <a:pt x="529643" y="136624"/>
                </a:lnTo>
                <a:cubicBezTo>
                  <a:pt x="524945" y="128732"/>
                  <a:pt x="520837" y="123530"/>
                  <a:pt x="517335" y="121021"/>
                </a:cubicBezTo>
                <a:cubicBezTo>
                  <a:pt x="513824" y="118511"/>
                  <a:pt x="509645" y="117259"/>
                  <a:pt x="504781" y="117259"/>
                </a:cubicBezTo>
                <a:lnTo>
                  <a:pt x="504781" y="175950"/>
                </a:lnTo>
                <a:lnTo>
                  <a:pt x="483268" y="175950"/>
                </a:lnTo>
                <a:close/>
                <a:moveTo>
                  <a:pt x="591081" y="49010"/>
                </a:moveTo>
                <a:lnTo>
                  <a:pt x="624549" y="49010"/>
                </a:lnTo>
                <a:lnTo>
                  <a:pt x="657899" y="150609"/>
                </a:lnTo>
                <a:lnTo>
                  <a:pt x="694954" y="49010"/>
                </a:lnTo>
                <a:lnTo>
                  <a:pt x="725912" y="49010"/>
                </a:lnTo>
                <a:lnTo>
                  <a:pt x="725912" y="175950"/>
                </a:lnTo>
                <a:lnTo>
                  <a:pt x="704394" y="175950"/>
                </a:lnTo>
                <a:lnTo>
                  <a:pt x="704394" y="73749"/>
                </a:lnTo>
                <a:lnTo>
                  <a:pt x="666865" y="175950"/>
                </a:lnTo>
                <a:lnTo>
                  <a:pt x="647623" y="175950"/>
                </a:lnTo>
                <a:lnTo>
                  <a:pt x="612118" y="68849"/>
                </a:lnTo>
                <a:lnTo>
                  <a:pt x="612118" y="175950"/>
                </a:lnTo>
                <a:lnTo>
                  <a:pt x="591081" y="175950"/>
                </a:lnTo>
                <a:close/>
                <a:moveTo>
                  <a:pt x="764399" y="175950"/>
                </a:moveTo>
                <a:lnTo>
                  <a:pt x="764399" y="151449"/>
                </a:lnTo>
                <a:lnTo>
                  <a:pt x="788904" y="151449"/>
                </a:lnTo>
                <a:lnTo>
                  <a:pt x="788904" y="175950"/>
                </a:lnTo>
                <a:cubicBezTo>
                  <a:pt x="788904" y="184956"/>
                  <a:pt x="787308" y="192226"/>
                  <a:pt x="784123" y="197765"/>
                </a:cubicBezTo>
                <a:cubicBezTo>
                  <a:pt x="780934" y="203303"/>
                  <a:pt x="775876" y="207582"/>
                  <a:pt x="768942" y="210614"/>
                </a:cubicBezTo>
                <a:lnTo>
                  <a:pt x="762966" y="201409"/>
                </a:lnTo>
                <a:cubicBezTo>
                  <a:pt x="767506" y="199414"/>
                  <a:pt x="770854" y="196492"/>
                  <a:pt x="773006" y="192628"/>
                </a:cubicBezTo>
                <a:cubicBezTo>
                  <a:pt x="775160" y="188758"/>
                  <a:pt x="776355" y="183200"/>
                  <a:pt x="776593" y="17595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991657" y="3448117"/>
            <a:ext cx="1302019" cy="181209"/>
          </a:xfrm>
          <a:custGeom>
            <a:avLst/>
            <a:gdLst/>
            <a:ahLst/>
            <a:cxnLst/>
            <a:rect l="l" t="t" r="r" b="b"/>
            <a:pathLst>
              <a:path w="1302019" h="181209">
                <a:moveTo>
                  <a:pt x="3230" y="137700"/>
                </a:moveTo>
                <a:lnTo>
                  <a:pt x="23908" y="135788"/>
                </a:lnTo>
                <a:cubicBezTo>
                  <a:pt x="25664" y="145513"/>
                  <a:pt x="29008" y="152561"/>
                  <a:pt x="33951" y="156945"/>
                </a:cubicBezTo>
                <a:cubicBezTo>
                  <a:pt x="38891" y="161326"/>
                  <a:pt x="45223" y="163520"/>
                  <a:pt x="52953" y="163520"/>
                </a:cubicBezTo>
                <a:cubicBezTo>
                  <a:pt x="59570" y="163520"/>
                  <a:pt x="65365" y="162004"/>
                  <a:pt x="70348" y="158976"/>
                </a:cubicBezTo>
                <a:cubicBezTo>
                  <a:pt x="75322" y="155952"/>
                  <a:pt x="79412" y="151906"/>
                  <a:pt x="82599" y="146844"/>
                </a:cubicBezTo>
                <a:cubicBezTo>
                  <a:pt x="85787" y="141783"/>
                  <a:pt x="88456" y="134954"/>
                  <a:pt x="90604" y="126342"/>
                </a:cubicBezTo>
                <a:cubicBezTo>
                  <a:pt x="92757" y="117738"/>
                  <a:pt x="93834" y="108972"/>
                  <a:pt x="93834" y="100048"/>
                </a:cubicBezTo>
                <a:cubicBezTo>
                  <a:pt x="93834" y="99094"/>
                  <a:pt x="93795" y="97658"/>
                  <a:pt x="93712" y="95745"/>
                </a:cubicBezTo>
                <a:cubicBezTo>
                  <a:pt x="89409" y="102597"/>
                  <a:pt x="83534" y="108154"/>
                  <a:pt x="76082" y="112417"/>
                </a:cubicBezTo>
                <a:cubicBezTo>
                  <a:pt x="68631" y="116683"/>
                  <a:pt x="60563" y="118815"/>
                  <a:pt x="51879" y="118815"/>
                </a:cubicBezTo>
                <a:cubicBezTo>
                  <a:pt x="37375" y="118815"/>
                  <a:pt x="25103" y="113554"/>
                  <a:pt x="15062" y="103036"/>
                </a:cubicBezTo>
                <a:cubicBezTo>
                  <a:pt x="5018" y="92521"/>
                  <a:pt x="0" y="78653"/>
                  <a:pt x="0" y="61437"/>
                </a:cubicBezTo>
                <a:cubicBezTo>
                  <a:pt x="0" y="43671"/>
                  <a:pt x="5237" y="29365"/>
                  <a:pt x="15721" y="18529"/>
                </a:cubicBezTo>
                <a:cubicBezTo>
                  <a:pt x="26200" y="7690"/>
                  <a:pt x="39327" y="2272"/>
                  <a:pt x="55106" y="2272"/>
                </a:cubicBezTo>
                <a:cubicBezTo>
                  <a:pt x="66499" y="2272"/>
                  <a:pt x="76921" y="5339"/>
                  <a:pt x="86360" y="11473"/>
                </a:cubicBezTo>
                <a:cubicBezTo>
                  <a:pt x="95802" y="17611"/>
                  <a:pt x="102978" y="26360"/>
                  <a:pt x="107878" y="37710"/>
                </a:cubicBezTo>
                <a:cubicBezTo>
                  <a:pt x="112777" y="49067"/>
                  <a:pt x="115228" y="65505"/>
                  <a:pt x="115228" y="87023"/>
                </a:cubicBezTo>
                <a:cubicBezTo>
                  <a:pt x="115228" y="109411"/>
                  <a:pt x="112799" y="127242"/>
                  <a:pt x="107939" y="140508"/>
                </a:cubicBezTo>
                <a:cubicBezTo>
                  <a:pt x="103079" y="153778"/>
                  <a:pt x="95846" y="163876"/>
                  <a:pt x="86242" y="170810"/>
                </a:cubicBezTo>
                <a:cubicBezTo>
                  <a:pt x="76641" y="177742"/>
                  <a:pt x="65387" y="181210"/>
                  <a:pt x="52474" y="181210"/>
                </a:cubicBezTo>
                <a:cubicBezTo>
                  <a:pt x="38772" y="181210"/>
                  <a:pt x="27576" y="177405"/>
                  <a:pt x="18888" y="169794"/>
                </a:cubicBezTo>
                <a:cubicBezTo>
                  <a:pt x="10206" y="162184"/>
                  <a:pt x="4986" y="151488"/>
                  <a:pt x="3230" y="137700"/>
                </a:cubicBezTo>
                <a:close/>
                <a:moveTo>
                  <a:pt x="91324" y="60366"/>
                </a:moveTo>
                <a:cubicBezTo>
                  <a:pt x="91324" y="48013"/>
                  <a:pt x="88034" y="38206"/>
                  <a:pt x="81461" y="30956"/>
                </a:cubicBezTo>
                <a:cubicBezTo>
                  <a:pt x="74887" y="23705"/>
                  <a:pt x="66977" y="20081"/>
                  <a:pt x="57733" y="20081"/>
                </a:cubicBezTo>
                <a:cubicBezTo>
                  <a:pt x="48171" y="20081"/>
                  <a:pt x="39845" y="23986"/>
                  <a:pt x="32756" y="31796"/>
                </a:cubicBezTo>
                <a:cubicBezTo>
                  <a:pt x="25664" y="39603"/>
                  <a:pt x="22115" y="49723"/>
                  <a:pt x="22115" y="62157"/>
                </a:cubicBezTo>
                <a:cubicBezTo>
                  <a:pt x="22115" y="73314"/>
                  <a:pt x="25481" y="82376"/>
                  <a:pt x="32216" y="89348"/>
                </a:cubicBezTo>
                <a:cubicBezTo>
                  <a:pt x="38952" y="96325"/>
                  <a:pt x="47257" y="99810"/>
                  <a:pt x="57136" y="99810"/>
                </a:cubicBezTo>
                <a:cubicBezTo>
                  <a:pt x="67096" y="99810"/>
                  <a:pt x="75287" y="96325"/>
                  <a:pt x="81702" y="89348"/>
                </a:cubicBezTo>
                <a:cubicBezTo>
                  <a:pt x="88118" y="82376"/>
                  <a:pt x="91324" y="72716"/>
                  <a:pt x="91324" y="60366"/>
                </a:cubicBezTo>
                <a:close/>
                <a:moveTo>
                  <a:pt x="137584" y="25942"/>
                </a:moveTo>
                <a:lnTo>
                  <a:pt x="137584" y="5263"/>
                </a:lnTo>
                <a:lnTo>
                  <a:pt x="251017" y="5263"/>
                </a:lnTo>
                <a:lnTo>
                  <a:pt x="251017" y="21992"/>
                </a:lnTo>
                <a:cubicBezTo>
                  <a:pt x="239861" y="33869"/>
                  <a:pt x="228804" y="49648"/>
                  <a:pt x="217847" y="69325"/>
                </a:cubicBezTo>
                <a:cubicBezTo>
                  <a:pt x="206892" y="89010"/>
                  <a:pt x="198425" y="109253"/>
                  <a:pt x="192446" y="130054"/>
                </a:cubicBezTo>
                <a:cubicBezTo>
                  <a:pt x="188143" y="144712"/>
                  <a:pt x="185396" y="160769"/>
                  <a:pt x="184201" y="178222"/>
                </a:cubicBezTo>
                <a:lnTo>
                  <a:pt x="162087" y="178222"/>
                </a:lnTo>
                <a:cubicBezTo>
                  <a:pt x="162328" y="164437"/>
                  <a:pt x="165035" y="147780"/>
                  <a:pt x="170218" y="128257"/>
                </a:cubicBezTo>
                <a:cubicBezTo>
                  <a:pt x="175396" y="108735"/>
                  <a:pt x="182826" y="89911"/>
                  <a:pt x="192507" y="71776"/>
                </a:cubicBezTo>
                <a:cubicBezTo>
                  <a:pt x="202187" y="53647"/>
                  <a:pt x="212490" y="38369"/>
                  <a:pt x="223405" y="25942"/>
                </a:cubicBezTo>
                <a:close/>
                <a:moveTo>
                  <a:pt x="274298" y="137700"/>
                </a:moveTo>
                <a:lnTo>
                  <a:pt x="294976" y="135788"/>
                </a:lnTo>
                <a:cubicBezTo>
                  <a:pt x="296730" y="145513"/>
                  <a:pt x="300078" y="152561"/>
                  <a:pt x="305018" y="156945"/>
                </a:cubicBezTo>
                <a:cubicBezTo>
                  <a:pt x="309956" y="161326"/>
                  <a:pt x="316292" y="163520"/>
                  <a:pt x="324022" y="163520"/>
                </a:cubicBezTo>
                <a:cubicBezTo>
                  <a:pt x="330635" y="163520"/>
                  <a:pt x="336434" y="162004"/>
                  <a:pt x="341413" y="158976"/>
                </a:cubicBezTo>
                <a:cubicBezTo>
                  <a:pt x="346391" y="155952"/>
                  <a:pt x="350478" y="151906"/>
                  <a:pt x="353667" y="146844"/>
                </a:cubicBezTo>
                <a:cubicBezTo>
                  <a:pt x="356854" y="141783"/>
                  <a:pt x="359520" y="134954"/>
                  <a:pt x="361675" y="126342"/>
                </a:cubicBezTo>
                <a:cubicBezTo>
                  <a:pt x="363823" y="117738"/>
                  <a:pt x="364899" y="108972"/>
                  <a:pt x="364899" y="100048"/>
                </a:cubicBezTo>
                <a:cubicBezTo>
                  <a:pt x="364899" y="99094"/>
                  <a:pt x="364860" y="97658"/>
                  <a:pt x="364781" y="95745"/>
                </a:cubicBezTo>
                <a:cubicBezTo>
                  <a:pt x="360478" y="102597"/>
                  <a:pt x="354603" y="108154"/>
                  <a:pt x="347152" y="112417"/>
                </a:cubicBezTo>
                <a:cubicBezTo>
                  <a:pt x="339700" y="116683"/>
                  <a:pt x="331631" y="118815"/>
                  <a:pt x="322944" y="118815"/>
                </a:cubicBezTo>
                <a:cubicBezTo>
                  <a:pt x="308441" y="118815"/>
                  <a:pt x="296172" y="113554"/>
                  <a:pt x="286129" y="103036"/>
                </a:cubicBezTo>
                <a:cubicBezTo>
                  <a:pt x="276088" y="92521"/>
                  <a:pt x="271065" y="78653"/>
                  <a:pt x="271065" y="61437"/>
                </a:cubicBezTo>
                <a:cubicBezTo>
                  <a:pt x="271065" y="43671"/>
                  <a:pt x="276308" y="29365"/>
                  <a:pt x="286786" y="18529"/>
                </a:cubicBezTo>
                <a:cubicBezTo>
                  <a:pt x="297267" y="7690"/>
                  <a:pt x="310392" y="2272"/>
                  <a:pt x="326170" y="2272"/>
                </a:cubicBezTo>
                <a:cubicBezTo>
                  <a:pt x="337568" y="2272"/>
                  <a:pt x="347986" y="5339"/>
                  <a:pt x="357430" y="11473"/>
                </a:cubicBezTo>
                <a:cubicBezTo>
                  <a:pt x="366869" y="17611"/>
                  <a:pt x="374043" y="26360"/>
                  <a:pt x="378942" y="37710"/>
                </a:cubicBezTo>
                <a:cubicBezTo>
                  <a:pt x="383842" y="49067"/>
                  <a:pt x="386295" y="65505"/>
                  <a:pt x="386295" y="87023"/>
                </a:cubicBezTo>
                <a:cubicBezTo>
                  <a:pt x="386295" y="109411"/>
                  <a:pt x="383868" y="127242"/>
                  <a:pt x="379005" y="140508"/>
                </a:cubicBezTo>
                <a:cubicBezTo>
                  <a:pt x="374144" y="153778"/>
                  <a:pt x="366912" y="163876"/>
                  <a:pt x="357310" y="170810"/>
                </a:cubicBezTo>
                <a:cubicBezTo>
                  <a:pt x="347706" y="177742"/>
                  <a:pt x="336452" y="181210"/>
                  <a:pt x="323543" y="181210"/>
                </a:cubicBezTo>
                <a:cubicBezTo>
                  <a:pt x="309838" y="181210"/>
                  <a:pt x="298642" y="177405"/>
                  <a:pt x="289959" y="169794"/>
                </a:cubicBezTo>
                <a:cubicBezTo>
                  <a:pt x="281272" y="162184"/>
                  <a:pt x="276051" y="151488"/>
                  <a:pt x="274298" y="137700"/>
                </a:cubicBezTo>
                <a:close/>
                <a:moveTo>
                  <a:pt x="362391" y="60366"/>
                </a:moveTo>
                <a:cubicBezTo>
                  <a:pt x="362391" y="48013"/>
                  <a:pt x="359104" y="38206"/>
                  <a:pt x="352530" y="30956"/>
                </a:cubicBezTo>
                <a:cubicBezTo>
                  <a:pt x="345957" y="23705"/>
                  <a:pt x="338047" y="20081"/>
                  <a:pt x="328802" y="20081"/>
                </a:cubicBezTo>
                <a:cubicBezTo>
                  <a:pt x="319241" y="20081"/>
                  <a:pt x="310914" y="23986"/>
                  <a:pt x="303822" y="31796"/>
                </a:cubicBezTo>
                <a:cubicBezTo>
                  <a:pt x="296730" y="39603"/>
                  <a:pt x="293183" y="49723"/>
                  <a:pt x="293183" y="62157"/>
                </a:cubicBezTo>
                <a:cubicBezTo>
                  <a:pt x="293183" y="73314"/>
                  <a:pt x="296550" y="82376"/>
                  <a:pt x="303285" y="89348"/>
                </a:cubicBezTo>
                <a:cubicBezTo>
                  <a:pt x="310017" y="96325"/>
                  <a:pt x="318323" y="99810"/>
                  <a:pt x="328205" y="99810"/>
                </a:cubicBezTo>
                <a:cubicBezTo>
                  <a:pt x="338166" y="99810"/>
                  <a:pt x="346352" y="96325"/>
                  <a:pt x="352768" y="89348"/>
                </a:cubicBezTo>
                <a:cubicBezTo>
                  <a:pt x="359182" y="82376"/>
                  <a:pt x="362391" y="72716"/>
                  <a:pt x="362391" y="60366"/>
                </a:cubicBezTo>
                <a:close/>
                <a:moveTo>
                  <a:pt x="481087" y="51282"/>
                </a:moveTo>
                <a:lnTo>
                  <a:pt x="502600" y="51282"/>
                </a:lnTo>
                <a:lnTo>
                  <a:pt x="502600" y="106143"/>
                </a:lnTo>
                <a:cubicBezTo>
                  <a:pt x="509451" y="106143"/>
                  <a:pt x="514252" y="104828"/>
                  <a:pt x="517003" y="102201"/>
                </a:cubicBezTo>
                <a:cubicBezTo>
                  <a:pt x="519750" y="99569"/>
                  <a:pt x="523796" y="91922"/>
                  <a:pt x="529136" y="79250"/>
                </a:cubicBezTo>
                <a:cubicBezTo>
                  <a:pt x="533355" y="69206"/>
                  <a:pt x="536782" y="62597"/>
                  <a:pt x="539417" y="59408"/>
                </a:cubicBezTo>
                <a:cubicBezTo>
                  <a:pt x="542045" y="56218"/>
                  <a:pt x="545073" y="54069"/>
                  <a:pt x="548499" y="52952"/>
                </a:cubicBezTo>
                <a:cubicBezTo>
                  <a:pt x="551926" y="51840"/>
                  <a:pt x="557423" y="51282"/>
                  <a:pt x="564995" y="51282"/>
                </a:cubicBezTo>
                <a:lnTo>
                  <a:pt x="569297" y="51282"/>
                </a:lnTo>
                <a:lnTo>
                  <a:pt x="569297" y="69091"/>
                </a:lnTo>
                <a:lnTo>
                  <a:pt x="563321" y="68972"/>
                </a:lnTo>
                <a:cubicBezTo>
                  <a:pt x="557662" y="68972"/>
                  <a:pt x="554036" y="69808"/>
                  <a:pt x="552441" y="71482"/>
                </a:cubicBezTo>
                <a:cubicBezTo>
                  <a:pt x="550772" y="73234"/>
                  <a:pt x="548222" y="78455"/>
                  <a:pt x="544794" y="87142"/>
                </a:cubicBezTo>
                <a:cubicBezTo>
                  <a:pt x="541529" y="95425"/>
                  <a:pt x="538542" y="101164"/>
                  <a:pt x="535831" y="104349"/>
                </a:cubicBezTo>
                <a:cubicBezTo>
                  <a:pt x="533121" y="107539"/>
                  <a:pt x="528933" y="110448"/>
                  <a:pt x="523278" y="113079"/>
                </a:cubicBezTo>
                <a:cubicBezTo>
                  <a:pt x="532522" y="115549"/>
                  <a:pt x="541605" y="124154"/>
                  <a:pt x="550530" y="138896"/>
                </a:cubicBezTo>
                <a:lnTo>
                  <a:pt x="574077" y="178222"/>
                </a:lnTo>
                <a:lnTo>
                  <a:pt x="550412" y="178222"/>
                </a:lnTo>
                <a:lnTo>
                  <a:pt x="527461" y="138896"/>
                </a:lnTo>
                <a:cubicBezTo>
                  <a:pt x="522762" y="131004"/>
                  <a:pt x="518656" y="125802"/>
                  <a:pt x="515153" y="123293"/>
                </a:cubicBezTo>
                <a:cubicBezTo>
                  <a:pt x="511642" y="120783"/>
                  <a:pt x="507463" y="119531"/>
                  <a:pt x="502600" y="119531"/>
                </a:cubicBezTo>
                <a:lnTo>
                  <a:pt x="502600" y="178222"/>
                </a:lnTo>
                <a:lnTo>
                  <a:pt x="481087" y="178222"/>
                </a:lnTo>
                <a:close/>
                <a:moveTo>
                  <a:pt x="588899" y="51282"/>
                </a:moveTo>
                <a:lnTo>
                  <a:pt x="622367" y="51282"/>
                </a:lnTo>
                <a:lnTo>
                  <a:pt x="655719" y="152881"/>
                </a:lnTo>
                <a:lnTo>
                  <a:pt x="692774" y="51282"/>
                </a:lnTo>
                <a:lnTo>
                  <a:pt x="723730" y="51282"/>
                </a:lnTo>
                <a:lnTo>
                  <a:pt x="723730" y="178222"/>
                </a:lnTo>
                <a:lnTo>
                  <a:pt x="702213" y="178222"/>
                </a:lnTo>
                <a:lnTo>
                  <a:pt x="702213" y="76021"/>
                </a:lnTo>
                <a:lnTo>
                  <a:pt x="664682" y="178222"/>
                </a:lnTo>
                <a:lnTo>
                  <a:pt x="645441" y="178222"/>
                </a:lnTo>
                <a:lnTo>
                  <a:pt x="609937" y="71121"/>
                </a:lnTo>
                <a:lnTo>
                  <a:pt x="609937" y="178222"/>
                </a:lnTo>
                <a:lnTo>
                  <a:pt x="588899" y="178222"/>
                </a:lnTo>
                <a:close/>
                <a:moveTo>
                  <a:pt x="840153" y="2988"/>
                </a:moveTo>
                <a:lnTo>
                  <a:pt x="949881" y="2988"/>
                </a:lnTo>
                <a:lnTo>
                  <a:pt x="949881" y="178222"/>
                </a:lnTo>
                <a:lnTo>
                  <a:pt x="926690" y="178222"/>
                </a:lnTo>
                <a:lnTo>
                  <a:pt x="926690" y="23666"/>
                </a:lnTo>
                <a:lnTo>
                  <a:pt x="863341" y="23666"/>
                </a:lnTo>
                <a:lnTo>
                  <a:pt x="863341" y="113915"/>
                </a:lnTo>
                <a:cubicBezTo>
                  <a:pt x="863341" y="132242"/>
                  <a:pt x="862483" y="145670"/>
                  <a:pt x="860770" y="154192"/>
                </a:cubicBezTo>
                <a:cubicBezTo>
                  <a:pt x="859053" y="162720"/>
                  <a:pt x="855451" y="169354"/>
                  <a:pt x="849952" y="174097"/>
                </a:cubicBezTo>
                <a:cubicBezTo>
                  <a:pt x="844456" y="178837"/>
                  <a:pt x="837483" y="181210"/>
                  <a:pt x="829034" y="181210"/>
                </a:cubicBezTo>
                <a:cubicBezTo>
                  <a:pt x="823935" y="181210"/>
                  <a:pt x="817802" y="180252"/>
                  <a:pt x="810626" y="178341"/>
                </a:cubicBezTo>
                <a:lnTo>
                  <a:pt x="814568" y="157781"/>
                </a:lnTo>
                <a:cubicBezTo>
                  <a:pt x="818399" y="159376"/>
                  <a:pt x="821664" y="160171"/>
                  <a:pt x="824375" y="160171"/>
                </a:cubicBezTo>
                <a:cubicBezTo>
                  <a:pt x="829630" y="160171"/>
                  <a:pt x="833576" y="158199"/>
                  <a:pt x="836208" y="154253"/>
                </a:cubicBezTo>
                <a:cubicBezTo>
                  <a:pt x="838840" y="150310"/>
                  <a:pt x="840153" y="141008"/>
                  <a:pt x="840153" y="126342"/>
                </a:cubicBezTo>
                <a:close/>
                <a:moveTo>
                  <a:pt x="1042640" y="77457"/>
                </a:moveTo>
                <a:lnTo>
                  <a:pt x="1042640" y="98136"/>
                </a:lnTo>
                <a:lnTo>
                  <a:pt x="1107782" y="98136"/>
                </a:lnTo>
                <a:cubicBezTo>
                  <a:pt x="1106907" y="117821"/>
                  <a:pt x="1101448" y="133341"/>
                  <a:pt x="1091405" y="144695"/>
                </a:cubicBezTo>
                <a:cubicBezTo>
                  <a:pt x="1081361" y="156046"/>
                  <a:pt x="1068494" y="161727"/>
                  <a:pt x="1052794" y="161727"/>
                </a:cubicBezTo>
                <a:cubicBezTo>
                  <a:pt x="1024905" y="161727"/>
                  <a:pt x="1007413" y="146902"/>
                  <a:pt x="1000325" y="117259"/>
                </a:cubicBezTo>
                <a:lnTo>
                  <a:pt x="977969" y="123116"/>
                </a:lnTo>
                <a:cubicBezTo>
                  <a:pt x="988088" y="161845"/>
                  <a:pt x="1012474" y="181210"/>
                  <a:pt x="1051121" y="181210"/>
                </a:cubicBezTo>
                <a:cubicBezTo>
                  <a:pt x="1078776" y="181210"/>
                  <a:pt x="1099354" y="172303"/>
                  <a:pt x="1112860" y="154494"/>
                </a:cubicBezTo>
                <a:cubicBezTo>
                  <a:pt x="1126368" y="136688"/>
                  <a:pt x="1132683" y="114751"/>
                  <a:pt x="1131807" y="88693"/>
                </a:cubicBezTo>
                <a:cubicBezTo>
                  <a:pt x="1131807" y="72753"/>
                  <a:pt x="1128797" y="58211"/>
                  <a:pt x="1122783" y="45061"/>
                </a:cubicBezTo>
                <a:cubicBezTo>
                  <a:pt x="1116763" y="31917"/>
                  <a:pt x="1107543" y="21117"/>
                  <a:pt x="1095110" y="12672"/>
                </a:cubicBezTo>
                <a:cubicBezTo>
                  <a:pt x="1082675" y="4226"/>
                  <a:pt x="1067857" y="0"/>
                  <a:pt x="1050646" y="0"/>
                </a:cubicBezTo>
                <a:cubicBezTo>
                  <a:pt x="1032475" y="0"/>
                  <a:pt x="1017278" y="4503"/>
                  <a:pt x="1005048" y="13508"/>
                </a:cubicBezTo>
                <a:cubicBezTo>
                  <a:pt x="992815" y="22514"/>
                  <a:pt x="984546" y="35024"/>
                  <a:pt x="980245" y="51041"/>
                </a:cubicBezTo>
                <a:lnTo>
                  <a:pt x="1002953" y="57017"/>
                </a:lnTo>
                <a:cubicBezTo>
                  <a:pt x="1009566" y="32551"/>
                  <a:pt x="1025504" y="20322"/>
                  <a:pt x="1050763" y="20322"/>
                </a:cubicBezTo>
                <a:cubicBezTo>
                  <a:pt x="1067814" y="20322"/>
                  <a:pt x="1081184" y="25460"/>
                  <a:pt x="1090868" y="35741"/>
                </a:cubicBezTo>
                <a:cubicBezTo>
                  <a:pt x="1100549" y="46022"/>
                  <a:pt x="1105869" y="59930"/>
                  <a:pt x="1106824" y="77457"/>
                </a:cubicBezTo>
                <a:close/>
                <a:moveTo>
                  <a:pt x="1164200" y="2988"/>
                </a:moveTo>
                <a:lnTo>
                  <a:pt x="1302019" y="2988"/>
                </a:lnTo>
                <a:lnTo>
                  <a:pt x="1302019" y="178222"/>
                </a:lnTo>
                <a:lnTo>
                  <a:pt x="1278712" y="178222"/>
                </a:lnTo>
                <a:lnTo>
                  <a:pt x="1278712" y="23666"/>
                </a:lnTo>
                <a:lnTo>
                  <a:pt x="1187388" y="23666"/>
                </a:lnTo>
                <a:lnTo>
                  <a:pt x="1187388" y="178222"/>
                </a:lnTo>
                <a:lnTo>
                  <a:pt x="1164200" y="1782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8403696" y="3446922"/>
            <a:ext cx="1052801" cy="214081"/>
          </a:xfrm>
          <a:custGeom>
            <a:avLst/>
            <a:gdLst/>
            <a:ahLst/>
            <a:cxnLst/>
            <a:rect l="l" t="t" r="r" b="b"/>
            <a:pathLst>
              <a:path w="1052801" h="214081">
                <a:moveTo>
                  <a:pt x="1436" y="179417"/>
                </a:moveTo>
                <a:lnTo>
                  <a:pt x="1436" y="154916"/>
                </a:lnTo>
                <a:lnTo>
                  <a:pt x="25938" y="154916"/>
                </a:lnTo>
                <a:lnTo>
                  <a:pt x="25938" y="179417"/>
                </a:lnTo>
                <a:cubicBezTo>
                  <a:pt x="25938" y="188423"/>
                  <a:pt x="24347" y="195693"/>
                  <a:pt x="21158" y="201232"/>
                </a:cubicBezTo>
                <a:cubicBezTo>
                  <a:pt x="17971" y="206770"/>
                  <a:pt x="12913" y="211049"/>
                  <a:pt x="5976" y="214081"/>
                </a:cubicBezTo>
                <a:lnTo>
                  <a:pt x="0" y="204876"/>
                </a:lnTo>
                <a:cubicBezTo>
                  <a:pt x="4543" y="202881"/>
                  <a:pt x="7887" y="199959"/>
                  <a:pt x="10044" y="196095"/>
                </a:cubicBezTo>
                <a:cubicBezTo>
                  <a:pt x="12197" y="192225"/>
                  <a:pt x="13392" y="186667"/>
                  <a:pt x="13629" y="179417"/>
                </a:cubicBezTo>
                <a:close/>
                <a:moveTo>
                  <a:pt x="123833" y="115946"/>
                </a:moveTo>
                <a:cubicBezTo>
                  <a:pt x="123833" y="92437"/>
                  <a:pt x="130366" y="75024"/>
                  <a:pt x="143434" y="63709"/>
                </a:cubicBezTo>
                <a:cubicBezTo>
                  <a:pt x="154354" y="54306"/>
                  <a:pt x="167660" y="49609"/>
                  <a:pt x="183358" y="49609"/>
                </a:cubicBezTo>
                <a:cubicBezTo>
                  <a:pt x="200812" y="49609"/>
                  <a:pt x="215079" y="55324"/>
                  <a:pt x="226152" y="66759"/>
                </a:cubicBezTo>
                <a:cubicBezTo>
                  <a:pt x="237229" y="78192"/>
                  <a:pt x="242766" y="93992"/>
                  <a:pt x="242766" y="114152"/>
                </a:cubicBezTo>
                <a:cubicBezTo>
                  <a:pt x="242766" y="130490"/>
                  <a:pt x="240317" y="143337"/>
                  <a:pt x="235418" y="152701"/>
                </a:cubicBezTo>
                <a:cubicBezTo>
                  <a:pt x="230518" y="162064"/>
                  <a:pt x="223384" y="169337"/>
                  <a:pt x="214020" y="174513"/>
                </a:cubicBezTo>
                <a:cubicBezTo>
                  <a:pt x="204656" y="179693"/>
                  <a:pt x="194433" y="182285"/>
                  <a:pt x="183358" y="182285"/>
                </a:cubicBezTo>
                <a:cubicBezTo>
                  <a:pt x="165589" y="182285"/>
                  <a:pt x="151224" y="176587"/>
                  <a:pt x="140271" y="165194"/>
                </a:cubicBezTo>
                <a:cubicBezTo>
                  <a:pt x="129308" y="153795"/>
                  <a:pt x="123833" y="137380"/>
                  <a:pt x="123833" y="115946"/>
                </a:cubicBezTo>
                <a:close/>
                <a:moveTo>
                  <a:pt x="145944" y="115946"/>
                </a:moveTo>
                <a:cubicBezTo>
                  <a:pt x="145944" y="132203"/>
                  <a:pt x="149490" y="144374"/>
                  <a:pt x="156585" y="152463"/>
                </a:cubicBezTo>
                <a:cubicBezTo>
                  <a:pt x="163677" y="160549"/>
                  <a:pt x="172602" y="164595"/>
                  <a:pt x="183358" y="164595"/>
                </a:cubicBezTo>
                <a:cubicBezTo>
                  <a:pt x="194037" y="164595"/>
                  <a:pt x="202921" y="160532"/>
                  <a:pt x="210017" y="152398"/>
                </a:cubicBezTo>
                <a:cubicBezTo>
                  <a:pt x="217105" y="144273"/>
                  <a:pt x="220652" y="131883"/>
                  <a:pt x="220652" y="115228"/>
                </a:cubicBezTo>
                <a:cubicBezTo>
                  <a:pt x="220652" y="99532"/>
                  <a:pt x="217087" y="87638"/>
                  <a:pt x="209956" y="79549"/>
                </a:cubicBezTo>
                <a:cubicBezTo>
                  <a:pt x="202824" y="71464"/>
                  <a:pt x="193958" y="67418"/>
                  <a:pt x="183358" y="67418"/>
                </a:cubicBezTo>
                <a:cubicBezTo>
                  <a:pt x="172602" y="67418"/>
                  <a:pt x="163677" y="71442"/>
                  <a:pt x="156585" y="79488"/>
                </a:cubicBezTo>
                <a:cubicBezTo>
                  <a:pt x="149490" y="87537"/>
                  <a:pt x="145944" y="99691"/>
                  <a:pt x="145944" y="115946"/>
                </a:cubicBezTo>
                <a:close/>
                <a:moveTo>
                  <a:pt x="359755" y="0"/>
                </a:moveTo>
                <a:lnTo>
                  <a:pt x="378759" y="241"/>
                </a:lnTo>
                <a:cubicBezTo>
                  <a:pt x="377885" y="8765"/>
                  <a:pt x="375994" y="14703"/>
                  <a:pt x="373086" y="18050"/>
                </a:cubicBezTo>
                <a:cubicBezTo>
                  <a:pt x="370178" y="21394"/>
                  <a:pt x="366434" y="23548"/>
                  <a:pt x="361850" y="24505"/>
                </a:cubicBezTo>
                <a:cubicBezTo>
                  <a:pt x="357265" y="25459"/>
                  <a:pt x="348281" y="25938"/>
                  <a:pt x="334893" y="25938"/>
                </a:cubicBezTo>
                <a:cubicBezTo>
                  <a:pt x="317128" y="25938"/>
                  <a:pt x="305014" y="27647"/>
                  <a:pt x="298559" y="31075"/>
                </a:cubicBezTo>
                <a:cubicBezTo>
                  <a:pt x="292104" y="34502"/>
                  <a:pt x="287460" y="39986"/>
                  <a:pt x="284630" y="47517"/>
                </a:cubicBezTo>
                <a:cubicBezTo>
                  <a:pt x="281801" y="55044"/>
                  <a:pt x="280227" y="64746"/>
                  <a:pt x="279907" y="76619"/>
                </a:cubicBezTo>
                <a:cubicBezTo>
                  <a:pt x="285329" y="68572"/>
                  <a:pt x="291669" y="62536"/>
                  <a:pt x="298919" y="58511"/>
                </a:cubicBezTo>
                <a:cubicBezTo>
                  <a:pt x="306170" y="54489"/>
                  <a:pt x="314335" y="52477"/>
                  <a:pt x="323420" y="52477"/>
                </a:cubicBezTo>
                <a:cubicBezTo>
                  <a:pt x="340073" y="52477"/>
                  <a:pt x="353862" y="58194"/>
                  <a:pt x="364778" y="69627"/>
                </a:cubicBezTo>
                <a:cubicBezTo>
                  <a:pt x="375692" y="81061"/>
                  <a:pt x="381151" y="96541"/>
                  <a:pt x="381151" y="116068"/>
                </a:cubicBezTo>
                <a:cubicBezTo>
                  <a:pt x="381151" y="130888"/>
                  <a:pt x="378404" y="143039"/>
                  <a:pt x="372905" y="152522"/>
                </a:cubicBezTo>
                <a:cubicBezTo>
                  <a:pt x="367409" y="162003"/>
                  <a:pt x="360893" y="169337"/>
                  <a:pt x="353366" y="174513"/>
                </a:cubicBezTo>
                <a:cubicBezTo>
                  <a:pt x="345830" y="179693"/>
                  <a:pt x="335574" y="182285"/>
                  <a:pt x="322586" y="182285"/>
                </a:cubicBezTo>
                <a:cubicBezTo>
                  <a:pt x="307523" y="182285"/>
                  <a:pt x="295808" y="178837"/>
                  <a:pt x="287442" y="171946"/>
                </a:cubicBezTo>
                <a:cubicBezTo>
                  <a:pt x="279072" y="165053"/>
                  <a:pt x="272657" y="156229"/>
                  <a:pt x="268196" y="145468"/>
                </a:cubicBezTo>
                <a:cubicBezTo>
                  <a:pt x="263736" y="134712"/>
                  <a:pt x="261504" y="115989"/>
                  <a:pt x="261504" y="89291"/>
                </a:cubicBezTo>
                <a:cubicBezTo>
                  <a:pt x="261504" y="55743"/>
                  <a:pt x="267185" y="33149"/>
                  <a:pt x="278536" y="21517"/>
                </a:cubicBezTo>
                <a:cubicBezTo>
                  <a:pt x="289890" y="9882"/>
                  <a:pt x="307361" y="4064"/>
                  <a:pt x="330951" y="4064"/>
                </a:cubicBezTo>
                <a:cubicBezTo>
                  <a:pt x="345611" y="4064"/>
                  <a:pt x="353937" y="3824"/>
                  <a:pt x="355932" y="3347"/>
                </a:cubicBezTo>
                <a:cubicBezTo>
                  <a:pt x="357922" y="2869"/>
                  <a:pt x="359197" y="1753"/>
                  <a:pt x="359755" y="0"/>
                </a:cubicBezTo>
                <a:close/>
                <a:moveTo>
                  <a:pt x="358679" y="115469"/>
                </a:moveTo>
                <a:cubicBezTo>
                  <a:pt x="358679" y="102240"/>
                  <a:pt x="355554" y="91400"/>
                  <a:pt x="349298" y="82955"/>
                </a:cubicBezTo>
                <a:cubicBezTo>
                  <a:pt x="343041" y="74509"/>
                  <a:pt x="334216" y="70286"/>
                  <a:pt x="322823" y="70286"/>
                </a:cubicBezTo>
                <a:cubicBezTo>
                  <a:pt x="310950" y="70286"/>
                  <a:pt x="301788" y="74747"/>
                  <a:pt x="295333" y="83671"/>
                </a:cubicBezTo>
                <a:cubicBezTo>
                  <a:pt x="288875" y="92595"/>
                  <a:pt x="285649" y="104512"/>
                  <a:pt x="285649" y="119411"/>
                </a:cubicBezTo>
                <a:cubicBezTo>
                  <a:pt x="285649" y="134153"/>
                  <a:pt x="289213" y="145429"/>
                  <a:pt x="296349" y="153238"/>
                </a:cubicBezTo>
                <a:cubicBezTo>
                  <a:pt x="303480" y="161046"/>
                  <a:pt x="312264" y="164952"/>
                  <a:pt x="322704" y="164952"/>
                </a:cubicBezTo>
                <a:cubicBezTo>
                  <a:pt x="333378" y="164952"/>
                  <a:pt x="342047" y="160430"/>
                  <a:pt x="348699" y="151388"/>
                </a:cubicBezTo>
                <a:cubicBezTo>
                  <a:pt x="355353" y="142344"/>
                  <a:pt x="358679" y="130366"/>
                  <a:pt x="358679" y="115469"/>
                </a:cubicBezTo>
                <a:close/>
                <a:moveTo>
                  <a:pt x="387536" y="52477"/>
                </a:moveTo>
                <a:lnTo>
                  <a:pt x="444311" y="52477"/>
                </a:lnTo>
                <a:lnTo>
                  <a:pt x="444311" y="102079"/>
                </a:lnTo>
                <a:lnTo>
                  <a:pt x="471682" y="102079"/>
                </a:lnTo>
                <a:cubicBezTo>
                  <a:pt x="491047" y="102079"/>
                  <a:pt x="505117" y="105847"/>
                  <a:pt x="513882" y="113375"/>
                </a:cubicBezTo>
                <a:cubicBezTo>
                  <a:pt x="522644" y="120902"/>
                  <a:pt x="527029" y="130129"/>
                  <a:pt x="527029" y="141048"/>
                </a:cubicBezTo>
                <a:cubicBezTo>
                  <a:pt x="527029" y="152363"/>
                  <a:pt x="522785" y="161585"/>
                  <a:pt x="514300" y="168718"/>
                </a:cubicBezTo>
                <a:cubicBezTo>
                  <a:pt x="505815" y="175849"/>
                  <a:pt x="493279" y="179417"/>
                  <a:pt x="476708" y="179417"/>
                </a:cubicBezTo>
                <a:lnTo>
                  <a:pt x="422799" y="179417"/>
                </a:lnTo>
                <a:lnTo>
                  <a:pt x="422799" y="70286"/>
                </a:lnTo>
                <a:lnTo>
                  <a:pt x="387536" y="70286"/>
                </a:lnTo>
                <a:close/>
                <a:moveTo>
                  <a:pt x="444311" y="161964"/>
                </a:moveTo>
                <a:lnTo>
                  <a:pt x="466906" y="161964"/>
                </a:lnTo>
                <a:cubicBezTo>
                  <a:pt x="480607" y="161964"/>
                  <a:pt x="490331" y="160312"/>
                  <a:pt x="496073" y="157004"/>
                </a:cubicBezTo>
                <a:cubicBezTo>
                  <a:pt x="501808" y="153698"/>
                  <a:pt x="504677" y="148378"/>
                  <a:pt x="504677" y="141048"/>
                </a:cubicBezTo>
                <a:cubicBezTo>
                  <a:pt x="504677" y="134355"/>
                  <a:pt x="502225" y="129172"/>
                  <a:pt x="497325" y="125506"/>
                </a:cubicBezTo>
                <a:cubicBezTo>
                  <a:pt x="492425" y="121842"/>
                  <a:pt x="483238" y="120010"/>
                  <a:pt x="469771" y="120010"/>
                </a:cubicBezTo>
                <a:lnTo>
                  <a:pt x="444311" y="120010"/>
                </a:lnTo>
                <a:close/>
                <a:moveTo>
                  <a:pt x="638792" y="138539"/>
                </a:moveTo>
                <a:lnTo>
                  <a:pt x="661024" y="141286"/>
                </a:lnTo>
                <a:cubicBezTo>
                  <a:pt x="657518" y="154274"/>
                  <a:pt x="651024" y="164354"/>
                  <a:pt x="641541" y="171526"/>
                </a:cubicBezTo>
                <a:cubicBezTo>
                  <a:pt x="632056" y="178700"/>
                  <a:pt x="619945" y="182285"/>
                  <a:pt x="605203" y="182285"/>
                </a:cubicBezTo>
                <a:cubicBezTo>
                  <a:pt x="586634" y="182285"/>
                  <a:pt x="571914" y="176569"/>
                  <a:pt x="561038" y="165127"/>
                </a:cubicBezTo>
                <a:cubicBezTo>
                  <a:pt x="550160" y="153695"/>
                  <a:pt x="544720" y="137656"/>
                  <a:pt x="544720" y="117021"/>
                </a:cubicBezTo>
                <a:cubicBezTo>
                  <a:pt x="544720" y="95666"/>
                  <a:pt x="550216" y="79088"/>
                  <a:pt x="561215" y="67294"/>
                </a:cubicBezTo>
                <a:cubicBezTo>
                  <a:pt x="572213" y="55501"/>
                  <a:pt x="586476" y="49609"/>
                  <a:pt x="604008" y="49609"/>
                </a:cubicBezTo>
                <a:cubicBezTo>
                  <a:pt x="620983" y="49609"/>
                  <a:pt x="634849" y="55382"/>
                  <a:pt x="645607" y="66935"/>
                </a:cubicBezTo>
                <a:cubicBezTo>
                  <a:pt x="656363" y="78491"/>
                  <a:pt x="661742" y="94748"/>
                  <a:pt x="661742" y="115707"/>
                </a:cubicBezTo>
                <a:cubicBezTo>
                  <a:pt x="661742" y="116982"/>
                  <a:pt x="661701" y="118897"/>
                  <a:pt x="661623" y="121442"/>
                </a:cubicBezTo>
                <a:lnTo>
                  <a:pt x="566956" y="121442"/>
                </a:lnTo>
                <a:cubicBezTo>
                  <a:pt x="567753" y="135388"/>
                  <a:pt x="571697" y="146066"/>
                  <a:pt x="578791" y="153475"/>
                </a:cubicBezTo>
                <a:cubicBezTo>
                  <a:pt x="585879" y="160887"/>
                  <a:pt x="594724" y="164595"/>
                  <a:pt x="605322" y="164595"/>
                </a:cubicBezTo>
                <a:cubicBezTo>
                  <a:pt x="613214" y="164595"/>
                  <a:pt x="619949" y="162521"/>
                  <a:pt x="625525" y="158379"/>
                </a:cubicBezTo>
                <a:cubicBezTo>
                  <a:pt x="631105" y="154235"/>
                  <a:pt x="635527" y="147624"/>
                  <a:pt x="638792" y="138539"/>
                </a:cubicBezTo>
                <a:close/>
                <a:moveTo>
                  <a:pt x="568152" y="103752"/>
                </a:moveTo>
                <a:lnTo>
                  <a:pt x="639029" y="103752"/>
                </a:lnTo>
                <a:cubicBezTo>
                  <a:pt x="638075" y="93078"/>
                  <a:pt x="635364" y="85068"/>
                  <a:pt x="630904" y="79729"/>
                </a:cubicBezTo>
                <a:cubicBezTo>
                  <a:pt x="624050" y="71442"/>
                  <a:pt x="615164" y="67298"/>
                  <a:pt x="604245" y="67298"/>
                </a:cubicBezTo>
                <a:cubicBezTo>
                  <a:pt x="594363" y="67298"/>
                  <a:pt x="586062" y="70607"/>
                  <a:pt x="579326" y="77216"/>
                </a:cubicBezTo>
                <a:cubicBezTo>
                  <a:pt x="572590" y="83830"/>
                  <a:pt x="568868" y="92678"/>
                  <a:pt x="568152" y="103752"/>
                </a:cubicBezTo>
                <a:close/>
                <a:moveTo>
                  <a:pt x="687920" y="52477"/>
                </a:moveTo>
                <a:lnTo>
                  <a:pt x="709438" y="52477"/>
                </a:lnTo>
                <a:lnTo>
                  <a:pt x="709438" y="107338"/>
                </a:lnTo>
                <a:cubicBezTo>
                  <a:pt x="716285" y="107338"/>
                  <a:pt x="721090" y="106023"/>
                  <a:pt x="723838" y="103396"/>
                </a:cubicBezTo>
                <a:cubicBezTo>
                  <a:pt x="726588" y="100764"/>
                  <a:pt x="730630" y="93117"/>
                  <a:pt x="735969" y="80445"/>
                </a:cubicBezTo>
                <a:cubicBezTo>
                  <a:pt x="740192" y="70401"/>
                  <a:pt x="743620" y="63792"/>
                  <a:pt x="746252" y="60603"/>
                </a:cubicBezTo>
                <a:cubicBezTo>
                  <a:pt x="748883" y="57413"/>
                  <a:pt x="751906" y="55264"/>
                  <a:pt x="755334" y="54147"/>
                </a:cubicBezTo>
                <a:cubicBezTo>
                  <a:pt x="758761" y="53035"/>
                  <a:pt x="764259" y="52477"/>
                  <a:pt x="771829" y="52477"/>
                </a:cubicBezTo>
                <a:lnTo>
                  <a:pt x="776130" y="52477"/>
                </a:lnTo>
                <a:lnTo>
                  <a:pt x="776130" y="70286"/>
                </a:lnTo>
                <a:lnTo>
                  <a:pt x="770160" y="70167"/>
                </a:lnTo>
                <a:cubicBezTo>
                  <a:pt x="764500" y="70167"/>
                  <a:pt x="760870" y="71003"/>
                  <a:pt x="759279" y="72677"/>
                </a:cubicBezTo>
                <a:cubicBezTo>
                  <a:pt x="757605" y="74429"/>
                  <a:pt x="755057" y="79650"/>
                  <a:pt x="751630" y="88337"/>
                </a:cubicBezTo>
                <a:cubicBezTo>
                  <a:pt x="748365" y="96620"/>
                  <a:pt x="745377" y="102359"/>
                  <a:pt x="742666" y="105544"/>
                </a:cubicBezTo>
                <a:cubicBezTo>
                  <a:pt x="739958" y="108734"/>
                  <a:pt x="735772" y="111643"/>
                  <a:pt x="730116" y="114274"/>
                </a:cubicBezTo>
                <a:cubicBezTo>
                  <a:pt x="739361" y="116744"/>
                  <a:pt x="748440" y="125349"/>
                  <a:pt x="757368" y="140091"/>
                </a:cubicBezTo>
                <a:lnTo>
                  <a:pt x="780912" y="179417"/>
                </a:lnTo>
                <a:lnTo>
                  <a:pt x="757246" y="179417"/>
                </a:lnTo>
                <a:lnTo>
                  <a:pt x="734296" y="140091"/>
                </a:lnTo>
                <a:cubicBezTo>
                  <a:pt x="729598" y="132199"/>
                  <a:pt x="725493" y="126997"/>
                  <a:pt x="721987" y="124488"/>
                </a:cubicBezTo>
                <a:cubicBezTo>
                  <a:pt x="718481" y="121978"/>
                  <a:pt x="714298" y="120726"/>
                  <a:pt x="709438" y="120726"/>
                </a:cubicBezTo>
                <a:lnTo>
                  <a:pt x="709438" y="179417"/>
                </a:lnTo>
                <a:lnTo>
                  <a:pt x="687920" y="179417"/>
                </a:lnTo>
                <a:close/>
                <a:moveTo>
                  <a:pt x="786726" y="52477"/>
                </a:moveTo>
                <a:lnTo>
                  <a:pt x="889881" y="52477"/>
                </a:lnTo>
                <a:lnTo>
                  <a:pt x="889881" y="70286"/>
                </a:lnTo>
                <a:lnTo>
                  <a:pt x="849002" y="70286"/>
                </a:lnTo>
                <a:lnTo>
                  <a:pt x="849002" y="179417"/>
                </a:lnTo>
                <a:lnTo>
                  <a:pt x="827608" y="179417"/>
                </a:lnTo>
                <a:lnTo>
                  <a:pt x="827608" y="70286"/>
                </a:lnTo>
                <a:lnTo>
                  <a:pt x="786726" y="70286"/>
                </a:lnTo>
                <a:close/>
                <a:moveTo>
                  <a:pt x="1031285" y="52477"/>
                </a:moveTo>
                <a:lnTo>
                  <a:pt x="1052801" y="52477"/>
                </a:lnTo>
                <a:lnTo>
                  <a:pt x="1052801" y="179417"/>
                </a:lnTo>
                <a:lnTo>
                  <a:pt x="1031285" y="179417"/>
                </a:lnTo>
                <a:close/>
                <a:moveTo>
                  <a:pt x="910918" y="52477"/>
                </a:moveTo>
                <a:lnTo>
                  <a:pt x="932432" y="52477"/>
                </a:lnTo>
                <a:lnTo>
                  <a:pt x="932432" y="102079"/>
                </a:lnTo>
                <a:lnTo>
                  <a:pt x="959684" y="102079"/>
                </a:lnTo>
                <a:cubicBezTo>
                  <a:pt x="977458" y="102079"/>
                  <a:pt x="991145" y="105526"/>
                  <a:pt x="1000745" y="112420"/>
                </a:cubicBezTo>
                <a:cubicBezTo>
                  <a:pt x="1010350" y="119311"/>
                  <a:pt x="1015150" y="128815"/>
                  <a:pt x="1015150" y="140929"/>
                </a:cubicBezTo>
                <a:cubicBezTo>
                  <a:pt x="1015150" y="151523"/>
                  <a:pt x="1011143" y="160592"/>
                  <a:pt x="1003137" y="168120"/>
                </a:cubicBezTo>
                <a:cubicBezTo>
                  <a:pt x="995130" y="175651"/>
                  <a:pt x="982318" y="179417"/>
                  <a:pt x="964707" y="179417"/>
                </a:cubicBezTo>
                <a:lnTo>
                  <a:pt x="910918" y="179417"/>
                </a:lnTo>
                <a:close/>
                <a:moveTo>
                  <a:pt x="932432" y="161727"/>
                </a:moveTo>
                <a:lnTo>
                  <a:pt x="955026" y="161727"/>
                </a:lnTo>
                <a:cubicBezTo>
                  <a:pt x="968653" y="161727"/>
                  <a:pt x="978376" y="160053"/>
                  <a:pt x="984194" y="156707"/>
                </a:cubicBezTo>
                <a:cubicBezTo>
                  <a:pt x="990011" y="153360"/>
                  <a:pt x="992916" y="148140"/>
                  <a:pt x="992916" y="141048"/>
                </a:cubicBezTo>
                <a:cubicBezTo>
                  <a:pt x="992916" y="135551"/>
                  <a:pt x="990767" y="130651"/>
                  <a:pt x="986464" y="126342"/>
                </a:cubicBezTo>
                <a:cubicBezTo>
                  <a:pt x="982155" y="122040"/>
                  <a:pt x="972634" y="119890"/>
                  <a:pt x="957891" y="119890"/>
                </a:cubicBezTo>
                <a:lnTo>
                  <a:pt x="932432" y="1198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831167" y="3744419"/>
            <a:ext cx="3897414" cy="224599"/>
          </a:xfrm>
          <a:custGeom>
            <a:avLst/>
            <a:gdLst/>
            <a:ahLst/>
            <a:cxnLst/>
            <a:rect l="l" t="t" r="r" b="b"/>
            <a:pathLst>
              <a:path w="3897414" h="224599">
                <a:moveTo>
                  <a:pt x="0" y="49009"/>
                </a:moveTo>
                <a:lnTo>
                  <a:pt x="73031" y="49009"/>
                </a:lnTo>
                <a:lnTo>
                  <a:pt x="73031" y="66823"/>
                </a:lnTo>
                <a:lnTo>
                  <a:pt x="21514" y="66823"/>
                </a:lnTo>
                <a:lnTo>
                  <a:pt x="21514" y="175954"/>
                </a:lnTo>
                <a:lnTo>
                  <a:pt x="0" y="175954"/>
                </a:lnTo>
                <a:close/>
                <a:moveTo>
                  <a:pt x="171659" y="135071"/>
                </a:moveTo>
                <a:lnTo>
                  <a:pt x="193893" y="137822"/>
                </a:lnTo>
                <a:cubicBezTo>
                  <a:pt x="190386" y="150808"/>
                  <a:pt x="183893" y="160891"/>
                  <a:pt x="174410" y="168058"/>
                </a:cubicBezTo>
                <a:cubicBezTo>
                  <a:pt x="164924" y="175233"/>
                  <a:pt x="152813" y="178819"/>
                  <a:pt x="138071" y="178819"/>
                </a:cubicBezTo>
                <a:cubicBezTo>
                  <a:pt x="119503" y="178819"/>
                  <a:pt x="104782" y="173103"/>
                  <a:pt x="93907" y="161665"/>
                </a:cubicBezTo>
                <a:cubicBezTo>
                  <a:pt x="83027" y="150231"/>
                  <a:pt x="77587" y="134193"/>
                  <a:pt x="77587" y="113558"/>
                </a:cubicBezTo>
                <a:cubicBezTo>
                  <a:pt x="77587" y="92200"/>
                  <a:pt x="83085" y="75621"/>
                  <a:pt x="94083" y="63832"/>
                </a:cubicBezTo>
                <a:cubicBezTo>
                  <a:pt x="105080" y="52037"/>
                  <a:pt x="119344" y="46144"/>
                  <a:pt x="136876" y="46144"/>
                </a:cubicBezTo>
                <a:cubicBezTo>
                  <a:pt x="153850" y="46144"/>
                  <a:pt x="167714" y="51919"/>
                  <a:pt x="178474" y="63471"/>
                </a:cubicBezTo>
                <a:cubicBezTo>
                  <a:pt x="189231" y="75024"/>
                  <a:pt x="194609" y="91282"/>
                  <a:pt x="194609" y="112244"/>
                </a:cubicBezTo>
                <a:cubicBezTo>
                  <a:pt x="194609" y="113518"/>
                  <a:pt x="194570" y="115430"/>
                  <a:pt x="194491" y="117980"/>
                </a:cubicBezTo>
                <a:lnTo>
                  <a:pt x="99825" y="117980"/>
                </a:lnTo>
                <a:cubicBezTo>
                  <a:pt x="100620" y="131921"/>
                  <a:pt x="104566" y="142603"/>
                  <a:pt x="111658" y="150011"/>
                </a:cubicBezTo>
                <a:cubicBezTo>
                  <a:pt x="118747" y="157424"/>
                  <a:pt x="127592" y="161129"/>
                  <a:pt x="138191" y="161129"/>
                </a:cubicBezTo>
                <a:cubicBezTo>
                  <a:pt x="146081" y="161129"/>
                  <a:pt x="152817" y="159059"/>
                  <a:pt x="158394" y="154915"/>
                </a:cubicBezTo>
                <a:cubicBezTo>
                  <a:pt x="163973" y="150771"/>
                  <a:pt x="168394" y="144158"/>
                  <a:pt x="171659" y="135071"/>
                </a:cubicBezTo>
                <a:close/>
                <a:moveTo>
                  <a:pt x="101020" y="100288"/>
                </a:moveTo>
                <a:lnTo>
                  <a:pt x="171896" y="100288"/>
                </a:lnTo>
                <a:cubicBezTo>
                  <a:pt x="170943" y="89614"/>
                  <a:pt x="168232" y="81600"/>
                  <a:pt x="163772" y="76262"/>
                </a:cubicBezTo>
                <a:cubicBezTo>
                  <a:pt x="156918" y="67978"/>
                  <a:pt x="148033" y="63836"/>
                  <a:pt x="137114" y="63836"/>
                </a:cubicBezTo>
                <a:cubicBezTo>
                  <a:pt x="127232" y="63836"/>
                  <a:pt x="118930" y="67144"/>
                  <a:pt x="112195" y="73753"/>
                </a:cubicBezTo>
                <a:cubicBezTo>
                  <a:pt x="105459" y="80366"/>
                  <a:pt x="101736" y="89211"/>
                  <a:pt x="101020" y="100288"/>
                </a:cubicBezTo>
                <a:close/>
                <a:moveTo>
                  <a:pt x="221026" y="49009"/>
                </a:moveTo>
                <a:lnTo>
                  <a:pt x="242544" y="49009"/>
                </a:lnTo>
                <a:lnTo>
                  <a:pt x="242544" y="101840"/>
                </a:lnTo>
                <a:lnTo>
                  <a:pt x="302188" y="101840"/>
                </a:lnTo>
                <a:lnTo>
                  <a:pt x="302188" y="49009"/>
                </a:lnTo>
                <a:lnTo>
                  <a:pt x="323706" y="49009"/>
                </a:lnTo>
                <a:lnTo>
                  <a:pt x="323706" y="175954"/>
                </a:lnTo>
                <a:lnTo>
                  <a:pt x="302188" y="175954"/>
                </a:lnTo>
                <a:lnTo>
                  <a:pt x="302188" y="119653"/>
                </a:lnTo>
                <a:lnTo>
                  <a:pt x="242544" y="119653"/>
                </a:lnTo>
                <a:lnTo>
                  <a:pt x="242544" y="175954"/>
                </a:lnTo>
                <a:lnTo>
                  <a:pt x="221026" y="175954"/>
                </a:lnTo>
                <a:close/>
                <a:moveTo>
                  <a:pt x="442994" y="135071"/>
                </a:moveTo>
                <a:lnTo>
                  <a:pt x="465228" y="137822"/>
                </a:lnTo>
                <a:cubicBezTo>
                  <a:pt x="461726" y="150808"/>
                  <a:pt x="455228" y="160891"/>
                  <a:pt x="445745" y="168058"/>
                </a:cubicBezTo>
                <a:cubicBezTo>
                  <a:pt x="436263" y="175233"/>
                  <a:pt x="424149" y="178819"/>
                  <a:pt x="409407" y="178819"/>
                </a:cubicBezTo>
                <a:cubicBezTo>
                  <a:pt x="390842" y="178819"/>
                  <a:pt x="376117" y="173103"/>
                  <a:pt x="365242" y="161665"/>
                </a:cubicBezTo>
                <a:cubicBezTo>
                  <a:pt x="354364" y="150231"/>
                  <a:pt x="348923" y="134193"/>
                  <a:pt x="348923" y="113558"/>
                </a:cubicBezTo>
                <a:cubicBezTo>
                  <a:pt x="348923" y="92200"/>
                  <a:pt x="354421" y="75621"/>
                  <a:pt x="365419" y="63832"/>
                </a:cubicBezTo>
                <a:cubicBezTo>
                  <a:pt x="376420" y="52037"/>
                  <a:pt x="390683" y="46144"/>
                  <a:pt x="408212" y="46144"/>
                </a:cubicBezTo>
                <a:cubicBezTo>
                  <a:pt x="425185" y="46144"/>
                  <a:pt x="439054" y="51919"/>
                  <a:pt x="449813" y="63471"/>
                </a:cubicBezTo>
                <a:cubicBezTo>
                  <a:pt x="460566" y="75024"/>
                  <a:pt x="465945" y="91282"/>
                  <a:pt x="465945" y="112244"/>
                </a:cubicBezTo>
                <a:cubicBezTo>
                  <a:pt x="465945" y="113518"/>
                  <a:pt x="465909" y="115430"/>
                  <a:pt x="465826" y="117980"/>
                </a:cubicBezTo>
                <a:lnTo>
                  <a:pt x="371161" y="117980"/>
                </a:lnTo>
                <a:cubicBezTo>
                  <a:pt x="371959" y="131921"/>
                  <a:pt x="375902" y="142603"/>
                  <a:pt x="382997" y="150011"/>
                </a:cubicBezTo>
                <a:cubicBezTo>
                  <a:pt x="390086" y="157424"/>
                  <a:pt x="398928" y="161129"/>
                  <a:pt x="409526" y="161129"/>
                </a:cubicBezTo>
                <a:cubicBezTo>
                  <a:pt x="417417" y="161129"/>
                  <a:pt x="424153" y="159059"/>
                  <a:pt x="429733" y="154915"/>
                </a:cubicBezTo>
                <a:cubicBezTo>
                  <a:pt x="435310" y="150771"/>
                  <a:pt x="439729" y="144158"/>
                  <a:pt x="442994" y="135071"/>
                </a:cubicBezTo>
                <a:close/>
                <a:moveTo>
                  <a:pt x="372356" y="100288"/>
                </a:moveTo>
                <a:lnTo>
                  <a:pt x="443236" y="100288"/>
                </a:lnTo>
                <a:cubicBezTo>
                  <a:pt x="442278" y="89614"/>
                  <a:pt x="439568" y="81600"/>
                  <a:pt x="435108" y="76262"/>
                </a:cubicBezTo>
                <a:cubicBezTo>
                  <a:pt x="428253" y="67978"/>
                  <a:pt x="419369" y="63836"/>
                  <a:pt x="408449" y="63836"/>
                </a:cubicBezTo>
                <a:cubicBezTo>
                  <a:pt x="398571" y="63836"/>
                  <a:pt x="390265" y="67144"/>
                  <a:pt x="383530" y="73753"/>
                </a:cubicBezTo>
                <a:cubicBezTo>
                  <a:pt x="376798" y="80366"/>
                  <a:pt x="373072" y="89211"/>
                  <a:pt x="372356" y="100288"/>
                </a:cubicBezTo>
                <a:close/>
                <a:moveTo>
                  <a:pt x="492246" y="224600"/>
                </a:moveTo>
                <a:lnTo>
                  <a:pt x="492246" y="49009"/>
                </a:lnTo>
                <a:lnTo>
                  <a:pt x="511849" y="49009"/>
                </a:lnTo>
                <a:lnTo>
                  <a:pt x="511849" y="65506"/>
                </a:lnTo>
                <a:cubicBezTo>
                  <a:pt x="516471" y="59050"/>
                  <a:pt x="521691" y="54209"/>
                  <a:pt x="527509" y="50979"/>
                </a:cubicBezTo>
                <a:cubicBezTo>
                  <a:pt x="533326" y="47754"/>
                  <a:pt x="540375" y="46144"/>
                  <a:pt x="548666" y="46144"/>
                </a:cubicBezTo>
                <a:cubicBezTo>
                  <a:pt x="559502" y="46144"/>
                  <a:pt x="569063" y="48931"/>
                  <a:pt x="577350" y="54507"/>
                </a:cubicBezTo>
                <a:cubicBezTo>
                  <a:pt x="585638" y="60088"/>
                  <a:pt x="591894" y="67953"/>
                  <a:pt x="596117" y="78113"/>
                </a:cubicBezTo>
                <a:cubicBezTo>
                  <a:pt x="600337" y="88275"/>
                  <a:pt x="602449" y="99413"/>
                  <a:pt x="602449" y="111524"/>
                </a:cubicBezTo>
                <a:cubicBezTo>
                  <a:pt x="602449" y="124512"/>
                  <a:pt x="600124" y="136209"/>
                  <a:pt x="595462" y="146606"/>
                </a:cubicBezTo>
                <a:cubicBezTo>
                  <a:pt x="590801" y="157003"/>
                  <a:pt x="584029" y="164973"/>
                  <a:pt x="575140" y="170514"/>
                </a:cubicBezTo>
                <a:cubicBezTo>
                  <a:pt x="566256" y="176050"/>
                  <a:pt x="556910" y="178819"/>
                  <a:pt x="547106" y="178819"/>
                </a:cubicBezTo>
                <a:cubicBezTo>
                  <a:pt x="539936" y="178819"/>
                  <a:pt x="533502" y="177303"/>
                  <a:pt x="527804" y="174280"/>
                </a:cubicBezTo>
                <a:cubicBezTo>
                  <a:pt x="522109" y="171252"/>
                  <a:pt x="517425" y="167424"/>
                  <a:pt x="513760" y="162803"/>
                </a:cubicBezTo>
                <a:lnTo>
                  <a:pt x="513760" y="224600"/>
                </a:lnTo>
                <a:close/>
                <a:moveTo>
                  <a:pt x="511729" y="113198"/>
                </a:moveTo>
                <a:cubicBezTo>
                  <a:pt x="511729" y="129531"/>
                  <a:pt x="515038" y="141605"/>
                  <a:pt x="521652" y="149414"/>
                </a:cubicBezTo>
                <a:cubicBezTo>
                  <a:pt x="528265" y="157222"/>
                  <a:pt x="536271" y="161129"/>
                  <a:pt x="545674" y="161129"/>
                </a:cubicBezTo>
                <a:cubicBezTo>
                  <a:pt x="555236" y="161129"/>
                  <a:pt x="563426" y="157085"/>
                  <a:pt x="570237" y="148997"/>
                </a:cubicBezTo>
                <a:cubicBezTo>
                  <a:pt x="577048" y="140907"/>
                  <a:pt x="580458" y="128379"/>
                  <a:pt x="580458" y="111406"/>
                </a:cubicBezTo>
                <a:cubicBezTo>
                  <a:pt x="580458" y="95230"/>
                  <a:pt x="577131" y="83117"/>
                  <a:pt x="570478" y="75067"/>
                </a:cubicBezTo>
                <a:cubicBezTo>
                  <a:pt x="563822" y="67017"/>
                  <a:pt x="555873" y="62992"/>
                  <a:pt x="546628" y="62992"/>
                </a:cubicBezTo>
                <a:cubicBezTo>
                  <a:pt x="537466" y="62992"/>
                  <a:pt x="529359" y="67276"/>
                  <a:pt x="522307" y="75841"/>
                </a:cubicBezTo>
                <a:cubicBezTo>
                  <a:pt x="515257" y="84412"/>
                  <a:pt x="511729" y="96864"/>
                  <a:pt x="511729" y="113198"/>
                </a:cubicBezTo>
                <a:close/>
                <a:moveTo>
                  <a:pt x="711227" y="160293"/>
                </a:moveTo>
                <a:cubicBezTo>
                  <a:pt x="703257" y="167065"/>
                  <a:pt x="695586" y="171849"/>
                  <a:pt x="688216" y="174635"/>
                </a:cubicBezTo>
                <a:cubicBezTo>
                  <a:pt x="680844" y="177426"/>
                  <a:pt x="672938" y="178819"/>
                  <a:pt x="664493" y="178819"/>
                </a:cubicBezTo>
                <a:cubicBezTo>
                  <a:pt x="650545" y="178819"/>
                  <a:pt x="639825" y="175414"/>
                  <a:pt x="632337" y="168599"/>
                </a:cubicBezTo>
                <a:cubicBezTo>
                  <a:pt x="624846" y="161787"/>
                  <a:pt x="621098" y="153078"/>
                  <a:pt x="621098" y="142480"/>
                </a:cubicBezTo>
                <a:cubicBezTo>
                  <a:pt x="621098" y="136267"/>
                  <a:pt x="622513" y="130589"/>
                  <a:pt x="625342" y="125448"/>
                </a:cubicBezTo>
                <a:cubicBezTo>
                  <a:pt x="628172" y="120311"/>
                  <a:pt x="631876" y="116186"/>
                  <a:pt x="636458" y="113080"/>
                </a:cubicBezTo>
                <a:cubicBezTo>
                  <a:pt x="641046" y="109972"/>
                  <a:pt x="646204" y="107621"/>
                  <a:pt x="651939" y="106028"/>
                </a:cubicBezTo>
                <a:cubicBezTo>
                  <a:pt x="656161" y="104911"/>
                  <a:pt x="662538" y="103834"/>
                  <a:pt x="671062" y="102798"/>
                </a:cubicBezTo>
                <a:cubicBezTo>
                  <a:pt x="688436" y="100727"/>
                  <a:pt x="701226" y="98255"/>
                  <a:pt x="709434" y="95389"/>
                </a:cubicBezTo>
                <a:cubicBezTo>
                  <a:pt x="709514" y="92437"/>
                  <a:pt x="709553" y="90569"/>
                  <a:pt x="709553" y="89769"/>
                </a:cubicBezTo>
                <a:cubicBezTo>
                  <a:pt x="709553" y="81003"/>
                  <a:pt x="707523" y="74830"/>
                  <a:pt x="703455" y="71243"/>
                </a:cubicBezTo>
                <a:cubicBezTo>
                  <a:pt x="697958" y="66383"/>
                  <a:pt x="689790" y="63953"/>
                  <a:pt x="678950" y="63953"/>
                </a:cubicBezTo>
                <a:cubicBezTo>
                  <a:pt x="668830" y="63953"/>
                  <a:pt x="661363" y="65729"/>
                  <a:pt x="656544" y="69271"/>
                </a:cubicBezTo>
                <a:cubicBezTo>
                  <a:pt x="651719" y="72817"/>
                  <a:pt x="648151" y="79092"/>
                  <a:pt x="645844" y="88099"/>
                </a:cubicBezTo>
                <a:lnTo>
                  <a:pt x="624806" y="85230"/>
                </a:lnTo>
                <a:cubicBezTo>
                  <a:pt x="626718" y="76223"/>
                  <a:pt x="629863" y="68953"/>
                  <a:pt x="634249" y="63414"/>
                </a:cubicBezTo>
                <a:cubicBezTo>
                  <a:pt x="638630" y="57873"/>
                  <a:pt x="644966" y="53611"/>
                  <a:pt x="653253" y="50622"/>
                </a:cubicBezTo>
                <a:cubicBezTo>
                  <a:pt x="661540" y="47635"/>
                  <a:pt x="671145" y="46144"/>
                  <a:pt x="682060" y="46144"/>
                </a:cubicBezTo>
                <a:cubicBezTo>
                  <a:pt x="692896" y="46144"/>
                  <a:pt x="701705" y="47420"/>
                  <a:pt x="708476" y="49967"/>
                </a:cubicBezTo>
                <a:cubicBezTo>
                  <a:pt x="715252" y="52516"/>
                  <a:pt x="720232" y="55724"/>
                  <a:pt x="723421" y="59590"/>
                </a:cubicBezTo>
                <a:cubicBezTo>
                  <a:pt x="726607" y="63457"/>
                  <a:pt x="728835" y="68335"/>
                  <a:pt x="730113" y="74232"/>
                </a:cubicBezTo>
                <a:cubicBezTo>
                  <a:pt x="730830" y="77897"/>
                  <a:pt x="731189" y="84510"/>
                  <a:pt x="731189" y="94076"/>
                </a:cubicBezTo>
                <a:lnTo>
                  <a:pt x="731189" y="122759"/>
                </a:lnTo>
                <a:cubicBezTo>
                  <a:pt x="731189" y="142765"/>
                  <a:pt x="731646" y="155411"/>
                  <a:pt x="732565" y="160711"/>
                </a:cubicBezTo>
                <a:cubicBezTo>
                  <a:pt x="733479" y="166013"/>
                  <a:pt x="735290" y="171089"/>
                  <a:pt x="738000" y="175954"/>
                </a:cubicBezTo>
                <a:lnTo>
                  <a:pt x="715529" y="175954"/>
                </a:lnTo>
                <a:cubicBezTo>
                  <a:pt x="713297" y="171493"/>
                  <a:pt x="711861" y="166272"/>
                  <a:pt x="711227" y="160293"/>
                </a:cubicBezTo>
                <a:close/>
                <a:moveTo>
                  <a:pt x="709434" y="112244"/>
                </a:moveTo>
                <a:cubicBezTo>
                  <a:pt x="701622" y="115430"/>
                  <a:pt x="689908" y="118137"/>
                  <a:pt x="674292" y="120369"/>
                </a:cubicBezTo>
                <a:cubicBezTo>
                  <a:pt x="665442" y="121643"/>
                  <a:pt x="659189" y="123080"/>
                  <a:pt x="655525" y="124671"/>
                </a:cubicBezTo>
                <a:cubicBezTo>
                  <a:pt x="651856" y="126266"/>
                  <a:pt x="649034" y="128599"/>
                  <a:pt x="647039" y="131662"/>
                </a:cubicBezTo>
                <a:cubicBezTo>
                  <a:pt x="645045" y="134733"/>
                  <a:pt x="644052" y="138142"/>
                  <a:pt x="644052" y="141883"/>
                </a:cubicBezTo>
                <a:cubicBezTo>
                  <a:pt x="644052" y="147625"/>
                  <a:pt x="646222" y="152405"/>
                  <a:pt x="650567" y="156229"/>
                </a:cubicBezTo>
                <a:cubicBezTo>
                  <a:pt x="654909" y="160052"/>
                  <a:pt x="661259" y="161963"/>
                  <a:pt x="669630" y="161963"/>
                </a:cubicBezTo>
                <a:cubicBezTo>
                  <a:pt x="677913" y="161963"/>
                  <a:pt x="685286" y="160152"/>
                  <a:pt x="691744" y="156524"/>
                </a:cubicBezTo>
                <a:cubicBezTo>
                  <a:pt x="698196" y="152902"/>
                  <a:pt x="702937" y="147941"/>
                  <a:pt x="705968" y="141646"/>
                </a:cubicBezTo>
                <a:cubicBezTo>
                  <a:pt x="708276" y="136785"/>
                  <a:pt x="709434" y="129614"/>
                  <a:pt x="709434" y="120128"/>
                </a:cubicBezTo>
                <a:close/>
                <a:moveTo>
                  <a:pt x="763672" y="49009"/>
                </a:moveTo>
                <a:lnTo>
                  <a:pt x="785186" y="49009"/>
                </a:lnTo>
                <a:lnTo>
                  <a:pt x="785186" y="158259"/>
                </a:lnTo>
                <a:lnTo>
                  <a:pt x="844712" y="158259"/>
                </a:lnTo>
                <a:lnTo>
                  <a:pt x="844712" y="49009"/>
                </a:lnTo>
                <a:lnTo>
                  <a:pt x="866230" y="49009"/>
                </a:lnTo>
                <a:lnTo>
                  <a:pt x="866230" y="158259"/>
                </a:lnTo>
                <a:lnTo>
                  <a:pt x="880097" y="158259"/>
                </a:lnTo>
                <a:lnTo>
                  <a:pt x="880097" y="211932"/>
                </a:lnTo>
                <a:lnTo>
                  <a:pt x="862402" y="211932"/>
                </a:lnTo>
                <a:lnTo>
                  <a:pt x="862402" y="175954"/>
                </a:lnTo>
                <a:lnTo>
                  <a:pt x="763672" y="175954"/>
                </a:lnTo>
                <a:close/>
                <a:moveTo>
                  <a:pt x="903522" y="49009"/>
                </a:moveTo>
                <a:lnTo>
                  <a:pt x="925038" y="49009"/>
                </a:lnTo>
                <a:lnTo>
                  <a:pt x="925038" y="145832"/>
                </a:lnTo>
                <a:lnTo>
                  <a:pt x="984684" y="49009"/>
                </a:lnTo>
                <a:lnTo>
                  <a:pt x="1007871" y="49009"/>
                </a:lnTo>
                <a:lnTo>
                  <a:pt x="1007871" y="175954"/>
                </a:lnTo>
                <a:lnTo>
                  <a:pt x="986357" y="175954"/>
                </a:lnTo>
                <a:lnTo>
                  <a:pt x="986357" y="79728"/>
                </a:lnTo>
                <a:lnTo>
                  <a:pt x="926709" y="175954"/>
                </a:lnTo>
                <a:lnTo>
                  <a:pt x="903522" y="175954"/>
                </a:lnTo>
                <a:close/>
                <a:moveTo>
                  <a:pt x="1040268" y="49009"/>
                </a:moveTo>
                <a:lnTo>
                  <a:pt x="1061782" y="49009"/>
                </a:lnTo>
                <a:lnTo>
                  <a:pt x="1061782" y="145832"/>
                </a:lnTo>
                <a:lnTo>
                  <a:pt x="1121430" y="49009"/>
                </a:lnTo>
                <a:lnTo>
                  <a:pt x="1144617" y="49009"/>
                </a:lnTo>
                <a:lnTo>
                  <a:pt x="1144617" y="175954"/>
                </a:lnTo>
                <a:lnTo>
                  <a:pt x="1123100" y="175954"/>
                </a:lnTo>
                <a:lnTo>
                  <a:pt x="1123100" y="79728"/>
                </a:lnTo>
                <a:lnTo>
                  <a:pt x="1063455" y="175954"/>
                </a:lnTo>
                <a:lnTo>
                  <a:pt x="1040268" y="175954"/>
                </a:lnTo>
                <a:close/>
                <a:moveTo>
                  <a:pt x="1245619" y="49009"/>
                </a:moveTo>
                <a:lnTo>
                  <a:pt x="1279084" y="49009"/>
                </a:lnTo>
                <a:lnTo>
                  <a:pt x="1312435" y="150613"/>
                </a:lnTo>
                <a:lnTo>
                  <a:pt x="1349493" y="49009"/>
                </a:lnTo>
                <a:lnTo>
                  <a:pt x="1380450" y="49009"/>
                </a:lnTo>
                <a:lnTo>
                  <a:pt x="1380450" y="175954"/>
                </a:lnTo>
                <a:lnTo>
                  <a:pt x="1358932" y="175954"/>
                </a:lnTo>
                <a:lnTo>
                  <a:pt x="1358932" y="73753"/>
                </a:lnTo>
                <a:lnTo>
                  <a:pt x="1321403" y="175954"/>
                </a:lnTo>
                <a:lnTo>
                  <a:pt x="1302161" y="175954"/>
                </a:lnTo>
                <a:lnTo>
                  <a:pt x="1266657" y="68853"/>
                </a:lnTo>
                <a:lnTo>
                  <a:pt x="1266657" y="175954"/>
                </a:lnTo>
                <a:lnTo>
                  <a:pt x="1245619" y="175954"/>
                </a:lnTo>
                <a:close/>
                <a:moveTo>
                  <a:pt x="1405311" y="112481"/>
                </a:moveTo>
                <a:cubicBezTo>
                  <a:pt x="1405311" y="88974"/>
                  <a:pt x="1411844" y="71561"/>
                  <a:pt x="1424913" y="60245"/>
                </a:cubicBezTo>
                <a:cubicBezTo>
                  <a:pt x="1435832" y="50842"/>
                  <a:pt x="1449138" y="46144"/>
                  <a:pt x="1464836" y="46144"/>
                </a:cubicBezTo>
                <a:cubicBezTo>
                  <a:pt x="1482286" y="46144"/>
                  <a:pt x="1496557" y="51861"/>
                  <a:pt x="1507630" y="63295"/>
                </a:cubicBezTo>
                <a:cubicBezTo>
                  <a:pt x="1518707" y="74728"/>
                  <a:pt x="1524244" y="90526"/>
                  <a:pt x="1524244" y="110688"/>
                </a:cubicBezTo>
                <a:cubicBezTo>
                  <a:pt x="1524244" y="127022"/>
                  <a:pt x="1521796" y="139870"/>
                  <a:pt x="1516896" y="149234"/>
                </a:cubicBezTo>
                <a:cubicBezTo>
                  <a:pt x="1511997" y="158601"/>
                  <a:pt x="1504862" y="165870"/>
                  <a:pt x="1495498" y="171046"/>
                </a:cubicBezTo>
                <a:cubicBezTo>
                  <a:pt x="1486134" y="176231"/>
                  <a:pt x="1475911" y="178819"/>
                  <a:pt x="1464836" y="178819"/>
                </a:cubicBezTo>
                <a:cubicBezTo>
                  <a:pt x="1447068" y="178819"/>
                  <a:pt x="1432703" y="173124"/>
                  <a:pt x="1421749" y="161726"/>
                </a:cubicBezTo>
                <a:cubicBezTo>
                  <a:pt x="1410786" y="150333"/>
                  <a:pt x="1405311" y="133917"/>
                  <a:pt x="1405311" y="112481"/>
                </a:cubicBezTo>
                <a:close/>
                <a:moveTo>
                  <a:pt x="1427422" y="112481"/>
                </a:moveTo>
                <a:cubicBezTo>
                  <a:pt x="1427422" y="128739"/>
                  <a:pt x="1430968" y="140907"/>
                  <a:pt x="1438063" y="148997"/>
                </a:cubicBezTo>
                <a:cubicBezTo>
                  <a:pt x="1445155" y="157085"/>
                  <a:pt x="1454081" y="161129"/>
                  <a:pt x="1464836" y="161129"/>
                </a:cubicBezTo>
                <a:cubicBezTo>
                  <a:pt x="1475515" y="161129"/>
                  <a:pt x="1484399" y="157064"/>
                  <a:pt x="1491495" y="148936"/>
                </a:cubicBezTo>
                <a:cubicBezTo>
                  <a:pt x="1498583" y="140810"/>
                  <a:pt x="1502130" y="128419"/>
                  <a:pt x="1502130" y="111765"/>
                </a:cubicBezTo>
                <a:cubicBezTo>
                  <a:pt x="1502130" y="96065"/>
                  <a:pt x="1498565" y="84175"/>
                  <a:pt x="1491434" y="76086"/>
                </a:cubicBezTo>
                <a:cubicBezTo>
                  <a:pt x="1484299" y="67996"/>
                  <a:pt x="1475432" y="63953"/>
                  <a:pt x="1464836" y="63953"/>
                </a:cubicBezTo>
                <a:cubicBezTo>
                  <a:pt x="1454081" y="63953"/>
                  <a:pt x="1445155" y="67978"/>
                  <a:pt x="1438063" y="76025"/>
                </a:cubicBezTo>
                <a:cubicBezTo>
                  <a:pt x="1430968" y="84074"/>
                  <a:pt x="1427422" y="96224"/>
                  <a:pt x="1427422" y="112481"/>
                </a:cubicBezTo>
                <a:close/>
                <a:moveTo>
                  <a:pt x="1550182" y="49009"/>
                </a:moveTo>
                <a:lnTo>
                  <a:pt x="1571699" y="49009"/>
                </a:lnTo>
                <a:lnTo>
                  <a:pt x="1571699" y="158259"/>
                </a:lnTo>
                <a:lnTo>
                  <a:pt x="1620706" y="158259"/>
                </a:lnTo>
                <a:lnTo>
                  <a:pt x="1620706" y="49009"/>
                </a:lnTo>
                <a:lnTo>
                  <a:pt x="1642220" y="49009"/>
                </a:lnTo>
                <a:lnTo>
                  <a:pt x="1642220" y="158259"/>
                </a:lnTo>
                <a:lnTo>
                  <a:pt x="1691349" y="158259"/>
                </a:lnTo>
                <a:lnTo>
                  <a:pt x="1691349" y="49009"/>
                </a:lnTo>
                <a:lnTo>
                  <a:pt x="1712748" y="49009"/>
                </a:lnTo>
                <a:lnTo>
                  <a:pt x="1712748" y="158259"/>
                </a:lnTo>
                <a:lnTo>
                  <a:pt x="1726967" y="158259"/>
                </a:lnTo>
                <a:lnTo>
                  <a:pt x="1726967" y="211932"/>
                </a:lnTo>
                <a:lnTo>
                  <a:pt x="1709161" y="211932"/>
                </a:lnTo>
                <a:lnTo>
                  <a:pt x="1709161" y="175954"/>
                </a:lnTo>
                <a:lnTo>
                  <a:pt x="1550182" y="175954"/>
                </a:lnTo>
                <a:close/>
                <a:moveTo>
                  <a:pt x="1749529" y="49009"/>
                </a:moveTo>
                <a:lnTo>
                  <a:pt x="1771042" y="49009"/>
                </a:lnTo>
                <a:lnTo>
                  <a:pt x="1771042" y="101840"/>
                </a:lnTo>
                <a:lnTo>
                  <a:pt x="1830687" y="101840"/>
                </a:lnTo>
                <a:lnTo>
                  <a:pt x="1830687" y="49009"/>
                </a:lnTo>
                <a:lnTo>
                  <a:pt x="1852204" y="49009"/>
                </a:lnTo>
                <a:lnTo>
                  <a:pt x="1852204" y="175954"/>
                </a:lnTo>
                <a:lnTo>
                  <a:pt x="1830687" y="175954"/>
                </a:lnTo>
                <a:lnTo>
                  <a:pt x="1830687" y="119653"/>
                </a:lnTo>
                <a:lnTo>
                  <a:pt x="1771042" y="119653"/>
                </a:lnTo>
                <a:lnTo>
                  <a:pt x="1771042" y="175954"/>
                </a:lnTo>
                <a:lnTo>
                  <a:pt x="1749529" y="175954"/>
                </a:lnTo>
                <a:close/>
                <a:moveTo>
                  <a:pt x="1876587" y="112481"/>
                </a:moveTo>
                <a:cubicBezTo>
                  <a:pt x="1876587" y="88974"/>
                  <a:pt x="1883121" y="71561"/>
                  <a:pt x="1896189" y="60245"/>
                </a:cubicBezTo>
                <a:cubicBezTo>
                  <a:pt x="1907108" y="50842"/>
                  <a:pt x="1920417" y="46144"/>
                  <a:pt x="1936113" y="46144"/>
                </a:cubicBezTo>
                <a:cubicBezTo>
                  <a:pt x="1953565" y="46144"/>
                  <a:pt x="1967833" y="51861"/>
                  <a:pt x="1978910" y="63295"/>
                </a:cubicBezTo>
                <a:cubicBezTo>
                  <a:pt x="1989984" y="74728"/>
                  <a:pt x="1995520" y="90526"/>
                  <a:pt x="1995520" y="110688"/>
                </a:cubicBezTo>
                <a:cubicBezTo>
                  <a:pt x="1995520" y="127022"/>
                  <a:pt x="1993073" y="139870"/>
                  <a:pt x="1988173" y="149234"/>
                </a:cubicBezTo>
                <a:cubicBezTo>
                  <a:pt x="1983273" y="158601"/>
                  <a:pt x="1976141" y="165870"/>
                  <a:pt x="1966777" y="171046"/>
                </a:cubicBezTo>
                <a:cubicBezTo>
                  <a:pt x="1957415" y="176231"/>
                  <a:pt x="1947190" y="178819"/>
                  <a:pt x="1936113" y="178819"/>
                </a:cubicBezTo>
                <a:cubicBezTo>
                  <a:pt x="1918347" y="178819"/>
                  <a:pt x="1903983" y="173124"/>
                  <a:pt x="1893024" y="161726"/>
                </a:cubicBezTo>
                <a:cubicBezTo>
                  <a:pt x="1882066" y="150333"/>
                  <a:pt x="1876587" y="133917"/>
                  <a:pt x="1876587" y="112481"/>
                </a:cubicBezTo>
                <a:close/>
                <a:moveTo>
                  <a:pt x="1898701" y="112481"/>
                </a:moveTo>
                <a:cubicBezTo>
                  <a:pt x="1898701" y="128739"/>
                  <a:pt x="1902247" y="140907"/>
                  <a:pt x="1909340" y="148997"/>
                </a:cubicBezTo>
                <a:cubicBezTo>
                  <a:pt x="1916432" y="157085"/>
                  <a:pt x="1925360" y="161129"/>
                  <a:pt x="1936113" y="161129"/>
                </a:cubicBezTo>
                <a:cubicBezTo>
                  <a:pt x="1946791" y="161129"/>
                  <a:pt x="1955679" y="157064"/>
                  <a:pt x="1962770" y="148936"/>
                </a:cubicBezTo>
                <a:cubicBezTo>
                  <a:pt x="1969863" y="140810"/>
                  <a:pt x="1973409" y="128419"/>
                  <a:pt x="1973409" y="111765"/>
                </a:cubicBezTo>
                <a:cubicBezTo>
                  <a:pt x="1973409" y="96065"/>
                  <a:pt x="1969842" y="84175"/>
                  <a:pt x="1962709" y="76086"/>
                </a:cubicBezTo>
                <a:cubicBezTo>
                  <a:pt x="1955578" y="67996"/>
                  <a:pt x="1946711" y="63953"/>
                  <a:pt x="1936113" y="63953"/>
                </a:cubicBezTo>
                <a:cubicBezTo>
                  <a:pt x="1925360" y="63953"/>
                  <a:pt x="1916432" y="67978"/>
                  <a:pt x="1909340" y="76025"/>
                </a:cubicBezTo>
                <a:cubicBezTo>
                  <a:pt x="1902247" y="84074"/>
                  <a:pt x="1898701" y="96224"/>
                  <a:pt x="1898701" y="112481"/>
                </a:cubicBezTo>
                <a:close/>
                <a:moveTo>
                  <a:pt x="2103578" y="129455"/>
                </a:moveTo>
                <a:lnTo>
                  <a:pt x="2124735" y="132202"/>
                </a:lnTo>
                <a:cubicBezTo>
                  <a:pt x="2122427" y="146786"/>
                  <a:pt x="2116509" y="158202"/>
                  <a:pt x="2106986" y="166449"/>
                </a:cubicBezTo>
                <a:cubicBezTo>
                  <a:pt x="2097461" y="174694"/>
                  <a:pt x="2085769" y="178819"/>
                  <a:pt x="2071902" y="178819"/>
                </a:cubicBezTo>
                <a:cubicBezTo>
                  <a:pt x="2054532" y="178819"/>
                  <a:pt x="2040567" y="173142"/>
                  <a:pt x="2030008" y="161784"/>
                </a:cubicBezTo>
                <a:cubicBezTo>
                  <a:pt x="2019449" y="150429"/>
                  <a:pt x="2014169" y="134154"/>
                  <a:pt x="2014169" y="112960"/>
                </a:cubicBezTo>
                <a:cubicBezTo>
                  <a:pt x="2014169" y="99256"/>
                  <a:pt x="2016439" y="87260"/>
                  <a:pt x="2020983" y="76979"/>
                </a:cubicBezTo>
                <a:cubicBezTo>
                  <a:pt x="2025526" y="66697"/>
                  <a:pt x="2032439" y="58989"/>
                  <a:pt x="2041723" y="53848"/>
                </a:cubicBezTo>
                <a:cubicBezTo>
                  <a:pt x="2051007" y="48711"/>
                  <a:pt x="2061109" y="46144"/>
                  <a:pt x="2072020" y="46144"/>
                </a:cubicBezTo>
                <a:cubicBezTo>
                  <a:pt x="2085808" y="46144"/>
                  <a:pt x="2097083" y="49629"/>
                  <a:pt x="2105850" y="56603"/>
                </a:cubicBezTo>
                <a:cubicBezTo>
                  <a:pt x="2114615" y="63575"/>
                  <a:pt x="2120231" y="73476"/>
                  <a:pt x="2122704" y="86306"/>
                </a:cubicBezTo>
                <a:lnTo>
                  <a:pt x="2101785" y="89531"/>
                </a:lnTo>
                <a:cubicBezTo>
                  <a:pt x="2099794" y="81003"/>
                  <a:pt x="2096270" y="74588"/>
                  <a:pt x="2091208" y="70286"/>
                </a:cubicBezTo>
                <a:cubicBezTo>
                  <a:pt x="2086147" y="65984"/>
                  <a:pt x="2080033" y="63836"/>
                  <a:pt x="2072859" y="63836"/>
                </a:cubicBezTo>
                <a:cubicBezTo>
                  <a:pt x="2062020" y="63836"/>
                  <a:pt x="2053221" y="67719"/>
                  <a:pt x="2046446" y="75488"/>
                </a:cubicBezTo>
                <a:cubicBezTo>
                  <a:pt x="2039674" y="83256"/>
                  <a:pt x="2036283" y="95551"/>
                  <a:pt x="2036283" y="112364"/>
                </a:cubicBezTo>
                <a:cubicBezTo>
                  <a:pt x="2036283" y="129412"/>
                  <a:pt x="2039556" y="141803"/>
                  <a:pt x="2046090" y="149533"/>
                </a:cubicBezTo>
                <a:cubicBezTo>
                  <a:pt x="2052623" y="157262"/>
                  <a:pt x="2061145" y="161129"/>
                  <a:pt x="2071664" y="161129"/>
                </a:cubicBezTo>
                <a:cubicBezTo>
                  <a:pt x="2080110" y="161129"/>
                  <a:pt x="2087166" y="158537"/>
                  <a:pt x="2092825" y="153359"/>
                </a:cubicBezTo>
                <a:cubicBezTo>
                  <a:pt x="2098480" y="148182"/>
                  <a:pt x="2102065" y="140216"/>
                  <a:pt x="2103578" y="129455"/>
                </a:cubicBezTo>
                <a:close/>
                <a:moveTo>
                  <a:pt x="2131546" y="49009"/>
                </a:moveTo>
                <a:lnTo>
                  <a:pt x="2234704" y="49009"/>
                </a:lnTo>
                <a:lnTo>
                  <a:pt x="2234704" y="66823"/>
                </a:lnTo>
                <a:lnTo>
                  <a:pt x="2193823" y="66823"/>
                </a:lnTo>
                <a:lnTo>
                  <a:pt x="2193823" y="175954"/>
                </a:lnTo>
                <a:lnTo>
                  <a:pt x="2172428" y="175954"/>
                </a:lnTo>
                <a:lnTo>
                  <a:pt x="2172428" y="66823"/>
                </a:lnTo>
                <a:lnTo>
                  <a:pt x="2131546" y="66823"/>
                </a:lnTo>
                <a:close/>
                <a:moveTo>
                  <a:pt x="2254903" y="49009"/>
                </a:moveTo>
                <a:lnTo>
                  <a:pt x="2276417" y="49009"/>
                </a:lnTo>
                <a:lnTo>
                  <a:pt x="2276417" y="98614"/>
                </a:lnTo>
                <a:lnTo>
                  <a:pt x="2303669" y="98614"/>
                </a:lnTo>
                <a:cubicBezTo>
                  <a:pt x="2321439" y="98614"/>
                  <a:pt x="2335127" y="102060"/>
                  <a:pt x="2344730" y="108953"/>
                </a:cubicBezTo>
                <a:cubicBezTo>
                  <a:pt x="2354332" y="115847"/>
                  <a:pt x="2359135" y="125348"/>
                  <a:pt x="2359135" y="137462"/>
                </a:cubicBezTo>
                <a:cubicBezTo>
                  <a:pt x="2359135" y="148061"/>
                  <a:pt x="2355128" y="157128"/>
                  <a:pt x="2347122" y="164657"/>
                </a:cubicBezTo>
                <a:cubicBezTo>
                  <a:pt x="2339115" y="172184"/>
                  <a:pt x="2326303" y="175954"/>
                  <a:pt x="2308688" y="175954"/>
                </a:cubicBezTo>
                <a:lnTo>
                  <a:pt x="2254903" y="175954"/>
                </a:lnTo>
                <a:close/>
                <a:moveTo>
                  <a:pt x="2276417" y="158259"/>
                </a:moveTo>
                <a:lnTo>
                  <a:pt x="2299011" y="158259"/>
                </a:lnTo>
                <a:cubicBezTo>
                  <a:pt x="2312638" y="158259"/>
                  <a:pt x="2322361" y="156589"/>
                  <a:pt x="2328179" y="153241"/>
                </a:cubicBezTo>
                <a:cubicBezTo>
                  <a:pt x="2333995" y="149897"/>
                  <a:pt x="2336901" y="144676"/>
                  <a:pt x="2336901" y="137581"/>
                </a:cubicBezTo>
                <a:cubicBezTo>
                  <a:pt x="2336901" y="132084"/>
                  <a:pt x="2334748" y="127184"/>
                  <a:pt x="2330447" y="122879"/>
                </a:cubicBezTo>
                <a:cubicBezTo>
                  <a:pt x="2326140" y="118576"/>
                  <a:pt x="2316619" y="116423"/>
                  <a:pt x="2301877" y="116423"/>
                </a:cubicBezTo>
                <a:lnTo>
                  <a:pt x="2276417" y="116423"/>
                </a:lnTo>
                <a:close/>
                <a:moveTo>
                  <a:pt x="2383039" y="49009"/>
                </a:moveTo>
                <a:lnTo>
                  <a:pt x="2404556" y="49009"/>
                </a:lnTo>
                <a:lnTo>
                  <a:pt x="2404556" y="102082"/>
                </a:lnTo>
                <a:lnTo>
                  <a:pt x="2430609" y="102082"/>
                </a:lnTo>
                <a:cubicBezTo>
                  <a:pt x="2432524" y="83911"/>
                  <a:pt x="2438201" y="70048"/>
                  <a:pt x="2447648" y="60483"/>
                </a:cubicBezTo>
                <a:cubicBezTo>
                  <a:pt x="2457087" y="50922"/>
                  <a:pt x="2469338" y="46144"/>
                  <a:pt x="2484400" y="46144"/>
                </a:cubicBezTo>
                <a:cubicBezTo>
                  <a:pt x="2497231" y="46144"/>
                  <a:pt x="2507350" y="48733"/>
                  <a:pt x="2514763" y="53909"/>
                </a:cubicBezTo>
                <a:cubicBezTo>
                  <a:pt x="2522171" y="59087"/>
                  <a:pt x="2528287" y="66222"/>
                  <a:pt x="2533112" y="75309"/>
                </a:cubicBezTo>
                <a:cubicBezTo>
                  <a:pt x="2537932" y="84394"/>
                  <a:pt x="2540341" y="96623"/>
                  <a:pt x="2540341" y="112003"/>
                </a:cubicBezTo>
                <a:cubicBezTo>
                  <a:pt x="2540341" y="133917"/>
                  <a:pt x="2535361" y="150529"/>
                  <a:pt x="2525401" y="161845"/>
                </a:cubicBezTo>
                <a:cubicBezTo>
                  <a:pt x="2515439" y="173160"/>
                  <a:pt x="2501928" y="178819"/>
                  <a:pt x="2484879" y="178819"/>
                </a:cubicBezTo>
                <a:cubicBezTo>
                  <a:pt x="2469024" y="178819"/>
                  <a:pt x="2456313" y="173563"/>
                  <a:pt x="2446748" y="163040"/>
                </a:cubicBezTo>
                <a:cubicBezTo>
                  <a:pt x="2437183" y="152525"/>
                  <a:pt x="2431804" y="138102"/>
                  <a:pt x="2430609" y="119771"/>
                </a:cubicBezTo>
                <a:lnTo>
                  <a:pt x="2404556" y="119771"/>
                </a:lnTo>
                <a:lnTo>
                  <a:pt x="2404556" y="175954"/>
                </a:lnTo>
                <a:lnTo>
                  <a:pt x="2383039" y="175954"/>
                </a:lnTo>
                <a:close/>
                <a:moveTo>
                  <a:pt x="2485595" y="64432"/>
                </a:moveTo>
                <a:cubicBezTo>
                  <a:pt x="2475076" y="64432"/>
                  <a:pt x="2466887" y="68475"/>
                  <a:pt x="2461032" y="76565"/>
                </a:cubicBezTo>
                <a:cubicBezTo>
                  <a:pt x="2455175" y="84649"/>
                  <a:pt x="2452245" y="95987"/>
                  <a:pt x="2452245" y="110570"/>
                </a:cubicBezTo>
                <a:cubicBezTo>
                  <a:pt x="2452245" y="128022"/>
                  <a:pt x="2455194" y="140810"/>
                  <a:pt x="2461094" y="148936"/>
                </a:cubicBezTo>
                <a:cubicBezTo>
                  <a:pt x="2466987" y="157064"/>
                  <a:pt x="2474879" y="161129"/>
                  <a:pt x="2484761" y="161129"/>
                </a:cubicBezTo>
                <a:cubicBezTo>
                  <a:pt x="2494563" y="161129"/>
                  <a:pt x="2502592" y="157363"/>
                  <a:pt x="2508847" y="149832"/>
                </a:cubicBezTo>
                <a:cubicBezTo>
                  <a:pt x="2515097" y="142304"/>
                  <a:pt x="2518225" y="130173"/>
                  <a:pt x="2518225" y="113435"/>
                </a:cubicBezTo>
                <a:cubicBezTo>
                  <a:pt x="2518225" y="97102"/>
                  <a:pt x="2515515" y="84851"/>
                  <a:pt x="2510101" y="76683"/>
                </a:cubicBezTo>
                <a:cubicBezTo>
                  <a:pt x="2504683" y="68516"/>
                  <a:pt x="2496514" y="64432"/>
                  <a:pt x="2485595" y="64432"/>
                </a:cubicBezTo>
                <a:close/>
                <a:moveTo>
                  <a:pt x="2740076" y="43631"/>
                </a:moveTo>
                <a:lnTo>
                  <a:pt x="2718677" y="45306"/>
                </a:lnTo>
                <a:cubicBezTo>
                  <a:pt x="2716766" y="36860"/>
                  <a:pt x="2714055" y="30721"/>
                  <a:pt x="2710553" y="26899"/>
                </a:cubicBezTo>
                <a:cubicBezTo>
                  <a:pt x="2704735" y="20761"/>
                  <a:pt x="2697559" y="17694"/>
                  <a:pt x="2689035" y="17694"/>
                </a:cubicBezTo>
                <a:cubicBezTo>
                  <a:pt x="2682185" y="17694"/>
                  <a:pt x="2676165" y="19605"/>
                  <a:pt x="2670989" y="23432"/>
                </a:cubicBezTo>
                <a:cubicBezTo>
                  <a:pt x="2664213" y="28371"/>
                  <a:pt x="2658874" y="35582"/>
                  <a:pt x="2654969" y="45065"/>
                </a:cubicBezTo>
                <a:cubicBezTo>
                  <a:pt x="2651066" y="54547"/>
                  <a:pt x="2649031" y="68054"/>
                  <a:pt x="2648874" y="85589"/>
                </a:cubicBezTo>
                <a:cubicBezTo>
                  <a:pt x="2654054" y="77699"/>
                  <a:pt x="2660390" y="71842"/>
                  <a:pt x="2667882" y="68015"/>
                </a:cubicBezTo>
                <a:cubicBezTo>
                  <a:pt x="2675370" y="64187"/>
                  <a:pt x="2683221" y="62276"/>
                  <a:pt x="2691429" y="62276"/>
                </a:cubicBezTo>
                <a:cubicBezTo>
                  <a:pt x="2705771" y="62276"/>
                  <a:pt x="2717982" y="67554"/>
                  <a:pt x="2728062" y="78113"/>
                </a:cubicBezTo>
                <a:cubicBezTo>
                  <a:pt x="2738142" y="88672"/>
                  <a:pt x="2743183" y="102319"/>
                  <a:pt x="2743183" y="119055"/>
                </a:cubicBezTo>
                <a:cubicBezTo>
                  <a:pt x="2743183" y="130053"/>
                  <a:pt x="2740810" y="140274"/>
                  <a:pt x="2736070" y="149713"/>
                </a:cubicBezTo>
                <a:cubicBezTo>
                  <a:pt x="2731328" y="159155"/>
                  <a:pt x="2724812" y="166388"/>
                  <a:pt x="2716528" y="171407"/>
                </a:cubicBezTo>
                <a:cubicBezTo>
                  <a:pt x="2708241" y="176429"/>
                  <a:pt x="2698838" y="178938"/>
                  <a:pt x="2688315" y="178938"/>
                </a:cubicBezTo>
                <a:cubicBezTo>
                  <a:pt x="2670386" y="178938"/>
                  <a:pt x="2655764" y="172343"/>
                  <a:pt x="2644449" y="159155"/>
                </a:cubicBezTo>
                <a:cubicBezTo>
                  <a:pt x="2633135" y="145965"/>
                  <a:pt x="2627475" y="124235"/>
                  <a:pt x="2627475" y="93952"/>
                </a:cubicBezTo>
                <a:cubicBezTo>
                  <a:pt x="2627475" y="60088"/>
                  <a:pt x="2633732" y="35460"/>
                  <a:pt x="2646241" y="20084"/>
                </a:cubicBezTo>
                <a:cubicBezTo>
                  <a:pt x="2657161" y="6692"/>
                  <a:pt x="2671863" y="0"/>
                  <a:pt x="2690352" y="0"/>
                </a:cubicBezTo>
                <a:cubicBezTo>
                  <a:pt x="2704137" y="0"/>
                  <a:pt x="2715433" y="3866"/>
                  <a:pt x="2724240" y="11599"/>
                </a:cubicBezTo>
                <a:cubicBezTo>
                  <a:pt x="2733042" y="19328"/>
                  <a:pt x="2738319" y="30005"/>
                  <a:pt x="2740076" y="43631"/>
                </a:cubicBezTo>
                <a:close/>
                <a:moveTo>
                  <a:pt x="2652222" y="119174"/>
                </a:moveTo>
                <a:cubicBezTo>
                  <a:pt x="2652222" y="126586"/>
                  <a:pt x="2653795" y="133675"/>
                  <a:pt x="2656945" y="140449"/>
                </a:cubicBezTo>
                <a:cubicBezTo>
                  <a:pt x="2660090" y="147221"/>
                  <a:pt x="2664490" y="152384"/>
                  <a:pt x="2670149" y="155927"/>
                </a:cubicBezTo>
                <a:cubicBezTo>
                  <a:pt x="2675805" y="159477"/>
                  <a:pt x="2681745" y="161247"/>
                  <a:pt x="2687958" y="161247"/>
                </a:cubicBezTo>
                <a:cubicBezTo>
                  <a:pt x="2697045" y="161247"/>
                  <a:pt x="2704853" y="157583"/>
                  <a:pt x="2711387" y="150249"/>
                </a:cubicBezTo>
                <a:cubicBezTo>
                  <a:pt x="2717925" y="142919"/>
                  <a:pt x="2721190" y="132959"/>
                  <a:pt x="2721190" y="120369"/>
                </a:cubicBezTo>
                <a:cubicBezTo>
                  <a:pt x="2721190" y="108255"/>
                  <a:pt x="2717961" y="98715"/>
                  <a:pt x="2711510" y="91742"/>
                </a:cubicBezTo>
                <a:cubicBezTo>
                  <a:pt x="2705051" y="84765"/>
                  <a:pt x="2696926" y="81280"/>
                  <a:pt x="2687120" y="81280"/>
                </a:cubicBezTo>
                <a:cubicBezTo>
                  <a:pt x="2677403" y="81280"/>
                  <a:pt x="2669156" y="84765"/>
                  <a:pt x="2662384" y="91742"/>
                </a:cubicBezTo>
                <a:cubicBezTo>
                  <a:pt x="2655609" y="98715"/>
                  <a:pt x="2652222" y="107859"/>
                  <a:pt x="2652222" y="119174"/>
                </a:cubicBezTo>
                <a:close/>
                <a:moveTo>
                  <a:pt x="2877657" y="155271"/>
                </a:moveTo>
                <a:lnTo>
                  <a:pt x="2877657" y="175954"/>
                </a:lnTo>
                <a:lnTo>
                  <a:pt x="2761830" y="175954"/>
                </a:lnTo>
                <a:cubicBezTo>
                  <a:pt x="2761673" y="170773"/>
                  <a:pt x="2762507" y="165794"/>
                  <a:pt x="2764340" y="161009"/>
                </a:cubicBezTo>
                <a:cubicBezTo>
                  <a:pt x="2767289" y="153122"/>
                  <a:pt x="2772012" y="145353"/>
                  <a:pt x="2778505" y="137700"/>
                </a:cubicBezTo>
                <a:cubicBezTo>
                  <a:pt x="2785004" y="130053"/>
                  <a:pt x="2794385" y="121208"/>
                  <a:pt x="2806657" y="111167"/>
                </a:cubicBezTo>
                <a:cubicBezTo>
                  <a:pt x="2825702" y="95551"/>
                  <a:pt x="2838569" y="83174"/>
                  <a:pt x="2845264" y="74047"/>
                </a:cubicBezTo>
                <a:cubicBezTo>
                  <a:pt x="2851957" y="64925"/>
                  <a:pt x="2855305" y="56300"/>
                  <a:pt x="2855305" y="48175"/>
                </a:cubicBezTo>
                <a:cubicBezTo>
                  <a:pt x="2855305" y="39647"/>
                  <a:pt x="2852255" y="32454"/>
                  <a:pt x="2846161" y="26596"/>
                </a:cubicBezTo>
                <a:cubicBezTo>
                  <a:pt x="2840066" y="20743"/>
                  <a:pt x="2832113" y="17812"/>
                  <a:pt x="2822310" y="17812"/>
                </a:cubicBezTo>
                <a:cubicBezTo>
                  <a:pt x="2811953" y="17812"/>
                  <a:pt x="2803670" y="20920"/>
                  <a:pt x="2797453" y="27132"/>
                </a:cubicBezTo>
                <a:cubicBezTo>
                  <a:pt x="2791236" y="33350"/>
                  <a:pt x="2788089" y="41957"/>
                  <a:pt x="2788010" y="52955"/>
                </a:cubicBezTo>
                <a:lnTo>
                  <a:pt x="2765896" y="50684"/>
                </a:lnTo>
                <a:cubicBezTo>
                  <a:pt x="2767411" y="34189"/>
                  <a:pt x="2773109" y="21618"/>
                  <a:pt x="2782991" y="12971"/>
                </a:cubicBezTo>
                <a:cubicBezTo>
                  <a:pt x="2792870" y="4323"/>
                  <a:pt x="2806135" y="0"/>
                  <a:pt x="2822789" y="0"/>
                </a:cubicBezTo>
                <a:cubicBezTo>
                  <a:pt x="2839605" y="0"/>
                  <a:pt x="2852915" y="4661"/>
                  <a:pt x="2862716" y="13985"/>
                </a:cubicBezTo>
                <a:cubicBezTo>
                  <a:pt x="2872516" y="23314"/>
                  <a:pt x="2877416" y="34866"/>
                  <a:pt x="2877416" y="48654"/>
                </a:cubicBezTo>
                <a:cubicBezTo>
                  <a:pt x="2877416" y="55667"/>
                  <a:pt x="2875983" y="62553"/>
                  <a:pt x="2873114" y="69328"/>
                </a:cubicBezTo>
                <a:cubicBezTo>
                  <a:pt x="2870245" y="76100"/>
                  <a:pt x="2865485" y="83232"/>
                  <a:pt x="2858833" y="90723"/>
                </a:cubicBezTo>
                <a:cubicBezTo>
                  <a:pt x="2852177" y="98214"/>
                  <a:pt x="2841120" y="108496"/>
                  <a:pt x="2825659" y="121565"/>
                </a:cubicBezTo>
                <a:cubicBezTo>
                  <a:pt x="2812752" y="132400"/>
                  <a:pt x="2804465" y="139752"/>
                  <a:pt x="2800800" y="143618"/>
                </a:cubicBezTo>
                <a:cubicBezTo>
                  <a:pt x="2797136" y="147484"/>
                  <a:pt x="2794105" y="151369"/>
                  <a:pt x="2791715" y="155271"/>
                </a:cubicBezTo>
                <a:close/>
                <a:moveTo>
                  <a:pt x="2900727" y="130053"/>
                </a:moveTo>
                <a:lnTo>
                  <a:pt x="2923320" y="128142"/>
                </a:lnTo>
                <a:cubicBezTo>
                  <a:pt x="2924994" y="139136"/>
                  <a:pt x="2928878" y="147401"/>
                  <a:pt x="2934973" y="152943"/>
                </a:cubicBezTo>
                <a:cubicBezTo>
                  <a:pt x="2941068" y="158478"/>
                  <a:pt x="2948419" y="161247"/>
                  <a:pt x="2957023" y="161247"/>
                </a:cubicBezTo>
                <a:cubicBezTo>
                  <a:pt x="2967384" y="161247"/>
                  <a:pt x="2976149" y="157342"/>
                  <a:pt x="2983325" y="149533"/>
                </a:cubicBezTo>
                <a:cubicBezTo>
                  <a:pt x="2990495" y="141725"/>
                  <a:pt x="2994082" y="131368"/>
                  <a:pt x="2994082" y="118458"/>
                </a:cubicBezTo>
                <a:cubicBezTo>
                  <a:pt x="2994082" y="106185"/>
                  <a:pt x="2990632" y="96501"/>
                  <a:pt x="2983739" y="89410"/>
                </a:cubicBezTo>
                <a:cubicBezTo>
                  <a:pt x="2976847" y="82318"/>
                  <a:pt x="2967823" y="78771"/>
                  <a:pt x="2956666" y="78771"/>
                </a:cubicBezTo>
                <a:cubicBezTo>
                  <a:pt x="2949733" y="78771"/>
                  <a:pt x="2943484" y="80344"/>
                  <a:pt x="2937903" y="83495"/>
                </a:cubicBezTo>
                <a:cubicBezTo>
                  <a:pt x="2932323" y="86645"/>
                  <a:pt x="2927942" y="90727"/>
                  <a:pt x="2924752" y="95746"/>
                </a:cubicBezTo>
                <a:lnTo>
                  <a:pt x="2904553" y="93118"/>
                </a:lnTo>
                <a:lnTo>
                  <a:pt x="2921526" y="3114"/>
                </a:lnTo>
                <a:lnTo>
                  <a:pt x="3008665" y="3114"/>
                </a:lnTo>
                <a:lnTo>
                  <a:pt x="3008665" y="23669"/>
                </a:lnTo>
                <a:lnTo>
                  <a:pt x="2938735" y="23669"/>
                </a:lnTo>
                <a:lnTo>
                  <a:pt x="2929295" y="70765"/>
                </a:lnTo>
                <a:cubicBezTo>
                  <a:pt x="2939814" y="63432"/>
                  <a:pt x="2950852" y="59766"/>
                  <a:pt x="2962405" y="59766"/>
                </a:cubicBezTo>
                <a:cubicBezTo>
                  <a:pt x="2977709" y="59766"/>
                  <a:pt x="2990614" y="65066"/>
                  <a:pt x="3001134" y="75664"/>
                </a:cubicBezTo>
                <a:cubicBezTo>
                  <a:pt x="3011653" y="86262"/>
                  <a:pt x="3016909" y="99888"/>
                  <a:pt x="3016909" y="116546"/>
                </a:cubicBezTo>
                <a:cubicBezTo>
                  <a:pt x="3016909" y="132400"/>
                  <a:pt x="3012286" y="146110"/>
                  <a:pt x="3003045" y="157662"/>
                </a:cubicBezTo>
                <a:cubicBezTo>
                  <a:pt x="2991809" y="171845"/>
                  <a:pt x="2976470" y="178938"/>
                  <a:pt x="2957023" y="178938"/>
                </a:cubicBezTo>
                <a:cubicBezTo>
                  <a:pt x="2941086" y="178938"/>
                  <a:pt x="2928078" y="174474"/>
                  <a:pt x="2917998" y="165550"/>
                </a:cubicBezTo>
                <a:cubicBezTo>
                  <a:pt x="2907918" y="156626"/>
                  <a:pt x="2902163" y="144795"/>
                  <a:pt x="2900727" y="130053"/>
                </a:cubicBezTo>
                <a:close/>
                <a:moveTo>
                  <a:pt x="3112687" y="49009"/>
                </a:moveTo>
                <a:lnTo>
                  <a:pt x="3146153" y="49009"/>
                </a:lnTo>
                <a:lnTo>
                  <a:pt x="3179503" y="150613"/>
                </a:lnTo>
                <a:lnTo>
                  <a:pt x="3216558" y="49009"/>
                </a:lnTo>
                <a:lnTo>
                  <a:pt x="3247514" y="49009"/>
                </a:lnTo>
                <a:lnTo>
                  <a:pt x="3247514" y="175954"/>
                </a:lnTo>
                <a:lnTo>
                  <a:pt x="3225996" y="175954"/>
                </a:lnTo>
                <a:lnTo>
                  <a:pt x="3225996" y="73753"/>
                </a:lnTo>
                <a:lnTo>
                  <a:pt x="3188470" y="175954"/>
                </a:lnTo>
                <a:lnTo>
                  <a:pt x="3169224" y="175954"/>
                </a:lnTo>
                <a:lnTo>
                  <a:pt x="3133722" y="68853"/>
                </a:lnTo>
                <a:lnTo>
                  <a:pt x="3133722" y="175954"/>
                </a:lnTo>
                <a:lnTo>
                  <a:pt x="3112687" y="175954"/>
                </a:lnTo>
                <a:close/>
                <a:moveTo>
                  <a:pt x="3290901" y="49009"/>
                </a:moveTo>
                <a:lnTo>
                  <a:pt x="3390830" y="49009"/>
                </a:lnTo>
                <a:lnTo>
                  <a:pt x="3390830" y="175954"/>
                </a:lnTo>
                <a:lnTo>
                  <a:pt x="3369435" y="175954"/>
                </a:lnTo>
                <a:lnTo>
                  <a:pt x="3369435" y="66823"/>
                </a:lnTo>
                <a:lnTo>
                  <a:pt x="3312418" y="66823"/>
                </a:lnTo>
                <a:lnTo>
                  <a:pt x="3312418" y="130053"/>
                </a:lnTo>
                <a:cubicBezTo>
                  <a:pt x="3312418" y="144795"/>
                  <a:pt x="3311940" y="154518"/>
                  <a:pt x="3310986" y="159216"/>
                </a:cubicBezTo>
                <a:cubicBezTo>
                  <a:pt x="3310028" y="163918"/>
                  <a:pt x="3307399" y="168026"/>
                  <a:pt x="3303098" y="171529"/>
                </a:cubicBezTo>
                <a:cubicBezTo>
                  <a:pt x="3298793" y="175035"/>
                  <a:pt x="3292579" y="176788"/>
                  <a:pt x="3284449" y="176788"/>
                </a:cubicBezTo>
                <a:cubicBezTo>
                  <a:pt x="3279431" y="176788"/>
                  <a:pt x="3273650" y="176468"/>
                  <a:pt x="3267116" y="175830"/>
                </a:cubicBezTo>
                <a:lnTo>
                  <a:pt x="3267116" y="157903"/>
                </a:lnTo>
                <a:lnTo>
                  <a:pt x="3276563" y="157903"/>
                </a:lnTo>
                <a:cubicBezTo>
                  <a:pt x="3281023" y="157903"/>
                  <a:pt x="3284209" y="157442"/>
                  <a:pt x="3286124" y="156524"/>
                </a:cubicBezTo>
                <a:cubicBezTo>
                  <a:pt x="3288036" y="155613"/>
                  <a:pt x="3289309" y="154159"/>
                  <a:pt x="3289947" y="152164"/>
                </a:cubicBezTo>
                <a:cubicBezTo>
                  <a:pt x="3290585" y="150174"/>
                  <a:pt x="3290901" y="143679"/>
                  <a:pt x="3290901" y="132681"/>
                </a:cubicBezTo>
                <a:close/>
                <a:moveTo>
                  <a:pt x="3423346" y="49009"/>
                </a:moveTo>
                <a:lnTo>
                  <a:pt x="3444859" y="49009"/>
                </a:lnTo>
                <a:lnTo>
                  <a:pt x="3444859" y="101840"/>
                </a:lnTo>
                <a:lnTo>
                  <a:pt x="3504507" y="101840"/>
                </a:lnTo>
                <a:lnTo>
                  <a:pt x="3504507" y="49009"/>
                </a:lnTo>
                <a:lnTo>
                  <a:pt x="3526021" y="49009"/>
                </a:lnTo>
                <a:lnTo>
                  <a:pt x="3526021" y="175954"/>
                </a:lnTo>
                <a:lnTo>
                  <a:pt x="3504507" y="175954"/>
                </a:lnTo>
                <a:lnTo>
                  <a:pt x="3504507" y="119653"/>
                </a:lnTo>
                <a:lnTo>
                  <a:pt x="3444859" y="119653"/>
                </a:lnTo>
                <a:lnTo>
                  <a:pt x="3444859" y="175954"/>
                </a:lnTo>
                <a:lnTo>
                  <a:pt x="3423346" y="175954"/>
                </a:lnTo>
                <a:close/>
                <a:moveTo>
                  <a:pt x="3628221" y="175954"/>
                </a:moveTo>
                <a:lnTo>
                  <a:pt x="3628221" y="720"/>
                </a:lnTo>
                <a:lnTo>
                  <a:pt x="3693961" y="720"/>
                </a:lnTo>
                <a:cubicBezTo>
                  <a:pt x="3707349" y="720"/>
                  <a:pt x="3718085" y="2490"/>
                  <a:pt x="3726173" y="6036"/>
                </a:cubicBezTo>
                <a:cubicBezTo>
                  <a:pt x="3734263" y="9586"/>
                  <a:pt x="3740595" y="15045"/>
                  <a:pt x="3745177" y="22413"/>
                </a:cubicBezTo>
                <a:cubicBezTo>
                  <a:pt x="3749765" y="29785"/>
                  <a:pt x="3752055" y="37497"/>
                  <a:pt x="3752055" y="45548"/>
                </a:cubicBezTo>
                <a:cubicBezTo>
                  <a:pt x="3752055" y="53035"/>
                  <a:pt x="3750020" y="60088"/>
                  <a:pt x="3745960" y="66697"/>
                </a:cubicBezTo>
                <a:cubicBezTo>
                  <a:pt x="3741891" y="73313"/>
                  <a:pt x="3735757" y="78652"/>
                  <a:pt x="3727549" y="82717"/>
                </a:cubicBezTo>
                <a:cubicBezTo>
                  <a:pt x="3738147" y="85827"/>
                  <a:pt x="3746298" y="91123"/>
                  <a:pt x="3751996" y="98614"/>
                </a:cubicBezTo>
                <a:cubicBezTo>
                  <a:pt x="3757688" y="106106"/>
                  <a:pt x="3760539" y="114952"/>
                  <a:pt x="3760539" y="125154"/>
                </a:cubicBezTo>
                <a:cubicBezTo>
                  <a:pt x="3760539" y="133362"/>
                  <a:pt x="3758807" y="140991"/>
                  <a:pt x="3755341" y="148043"/>
                </a:cubicBezTo>
                <a:cubicBezTo>
                  <a:pt x="3751874" y="155091"/>
                  <a:pt x="3747593" y="160531"/>
                  <a:pt x="3742493" y="164353"/>
                </a:cubicBezTo>
                <a:cubicBezTo>
                  <a:pt x="3737391" y="168185"/>
                  <a:pt x="3730998" y="171072"/>
                  <a:pt x="3723304" y="173022"/>
                </a:cubicBezTo>
                <a:cubicBezTo>
                  <a:pt x="3715615" y="174978"/>
                  <a:pt x="3706193" y="175954"/>
                  <a:pt x="3695037" y="175954"/>
                </a:cubicBezTo>
                <a:close/>
                <a:moveTo>
                  <a:pt x="3651408" y="74351"/>
                </a:moveTo>
                <a:lnTo>
                  <a:pt x="3689299" y="74351"/>
                </a:lnTo>
                <a:cubicBezTo>
                  <a:pt x="3699581" y="74351"/>
                  <a:pt x="3706953" y="73674"/>
                  <a:pt x="3711413" y="72320"/>
                </a:cubicBezTo>
                <a:cubicBezTo>
                  <a:pt x="3717307" y="70563"/>
                  <a:pt x="3721752" y="67658"/>
                  <a:pt x="3724741" y="63590"/>
                </a:cubicBezTo>
                <a:cubicBezTo>
                  <a:pt x="3727729" y="59529"/>
                  <a:pt x="3729222" y="54428"/>
                  <a:pt x="3729222" y="48293"/>
                </a:cubicBezTo>
                <a:cubicBezTo>
                  <a:pt x="3729222" y="42476"/>
                  <a:pt x="3727825" y="37353"/>
                  <a:pt x="3725039" y="32932"/>
                </a:cubicBezTo>
                <a:cubicBezTo>
                  <a:pt x="3722250" y="28508"/>
                  <a:pt x="3718265" y="25484"/>
                  <a:pt x="3713087" y="23850"/>
                </a:cubicBezTo>
                <a:cubicBezTo>
                  <a:pt x="3707907" y="22215"/>
                  <a:pt x="3699022" y="21398"/>
                  <a:pt x="3686434" y="21398"/>
                </a:cubicBezTo>
                <a:lnTo>
                  <a:pt x="3651408" y="21398"/>
                </a:lnTo>
                <a:close/>
                <a:moveTo>
                  <a:pt x="3651408" y="155271"/>
                </a:moveTo>
                <a:lnTo>
                  <a:pt x="3695037" y="155271"/>
                </a:lnTo>
                <a:cubicBezTo>
                  <a:pt x="3702526" y="155271"/>
                  <a:pt x="3707789" y="154994"/>
                  <a:pt x="3710816" y="154436"/>
                </a:cubicBezTo>
                <a:cubicBezTo>
                  <a:pt x="3716155" y="153479"/>
                  <a:pt x="3720616" y="151887"/>
                  <a:pt x="3724205" y="149656"/>
                </a:cubicBezTo>
                <a:cubicBezTo>
                  <a:pt x="3727790" y="147423"/>
                  <a:pt x="3730739" y="144179"/>
                  <a:pt x="3733046" y="139913"/>
                </a:cubicBezTo>
                <a:cubicBezTo>
                  <a:pt x="3735358" y="135651"/>
                  <a:pt x="3736512" y="130730"/>
                  <a:pt x="3736512" y="125154"/>
                </a:cubicBezTo>
                <a:cubicBezTo>
                  <a:pt x="3736512" y="118619"/>
                  <a:pt x="3734839" y="112939"/>
                  <a:pt x="3731495" y="108118"/>
                </a:cubicBezTo>
                <a:cubicBezTo>
                  <a:pt x="3728147" y="103294"/>
                  <a:pt x="3723506" y="99910"/>
                  <a:pt x="3717570" y="97955"/>
                </a:cubicBezTo>
                <a:cubicBezTo>
                  <a:pt x="3711633" y="96005"/>
                  <a:pt x="3703087" y="95029"/>
                  <a:pt x="3691930" y="95029"/>
                </a:cubicBezTo>
                <a:lnTo>
                  <a:pt x="3651408" y="95029"/>
                </a:lnTo>
                <a:close/>
                <a:moveTo>
                  <a:pt x="3770278" y="49009"/>
                </a:moveTo>
                <a:lnTo>
                  <a:pt x="3873432" y="49009"/>
                </a:lnTo>
                <a:lnTo>
                  <a:pt x="3873432" y="66823"/>
                </a:lnTo>
                <a:lnTo>
                  <a:pt x="3832550" y="66823"/>
                </a:lnTo>
                <a:lnTo>
                  <a:pt x="3832550" y="175954"/>
                </a:lnTo>
                <a:lnTo>
                  <a:pt x="3811155" y="175954"/>
                </a:lnTo>
                <a:lnTo>
                  <a:pt x="3811155" y="66823"/>
                </a:lnTo>
                <a:lnTo>
                  <a:pt x="3770278" y="66823"/>
                </a:lnTo>
                <a:close/>
                <a:moveTo>
                  <a:pt x="3872909" y="175954"/>
                </a:moveTo>
                <a:lnTo>
                  <a:pt x="3872909" y="151448"/>
                </a:lnTo>
                <a:lnTo>
                  <a:pt x="3897415" y="151448"/>
                </a:lnTo>
                <a:lnTo>
                  <a:pt x="3897415" y="17595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834511" y="4175061"/>
            <a:ext cx="7236155" cy="228064"/>
          </a:xfrm>
          <a:custGeom>
            <a:avLst/>
            <a:gdLst/>
            <a:ahLst/>
            <a:cxnLst/>
            <a:rect l="l" t="t" r="r" b="b"/>
            <a:pathLst>
              <a:path w="7236155" h="228064">
                <a:moveTo>
                  <a:pt x="0" y="179417"/>
                </a:moveTo>
                <a:lnTo>
                  <a:pt x="0" y="4183"/>
                </a:lnTo>
                <a:lnTo>
                  <a:pt x="23188" y="4183"/>
                </a:lnTo>
                <a:lnTo>
                  <a:pt x="23188" y="76144"/>
                </a:lnTo>
                <a:lnTo>
                  <a:pt x="114276" y="76144"/>
                </a:lnTo>
                <a:lnTo>
                  <a:pt x="114276" y="4183"/>
                </a:lnTo>
                <a:lnTo>
                  <a:pt x="137463" y="4183"/>
                </a:lnTo>
                <a:lnTo>
                  <a:pt x="137463" y="179417"/>
                </a:lnTo>
                <a:lnTo>
                  <a:pt x="114276" y="179417"/>
                </a:lnTo>
                <a:lnTo>
                  <a:pt x="114276" y="96822"/>
                </a:lnTo>
                <a:lnTo>
                  <a:pt x="23188" y="96822"/>
                </a:lnTo>
                <a:lnTo>
                  <a:pt x="23188" y="179417"/>
                </a:lnTo>
                <a:close/>
                <a:moveTo>
                  <a:pt x="256159" y="163758"/>
                </a:moveTo>
                <a:cubicBezTo>
                  <a:pt x="248189" y="170529"/>
                  <a:pt x="240517" y="175313"/>
                  <a:pt x="233148" y="178104"/>
                </a:cubicBezTo>
                <a:cubicBezTo>
                  <a:pt x="225775" y="180890"/>
                  <a:pt x="217869" y="182287"/>
                  <a:pt x="209423" y="182287"/>
                </a:cubicBezTo>
                <a:cubicBezTo>
                  <a:pt x="195478" y="182287"/>
                  <a:pt x="184756" y="178877"/>
                  <a:pt x="177268" y="172066"/>
                </a:cubicBezTo>
                <a:cubicBezTo>
                  <a:pt x="169777" y="165251"/>
                  <a:pt x="166029" y="156543"/>
                  <a:pt x="166029" y="145949"/>
                </a:cubicBezTo>
                <a:cubicBezTo>
                  <a:pt x="166029" y="139731"/>
                  <a:pt x="167444" y="134054"/>
                  <a:pt x="170273" y="128917"/>
                </a:cubicBezTo>
                <a:cubicBezTo>
                  <a:pt x="173103" y="123775"/>
                  <a:pt x="176807" y="119651"/>
                  <a:pt x="181391" y="116543"/>
                </a:cubicBezTo>
                <a:cubicBezTo>
                  <a:pt x="185977" y="113437"/>
                  <a:pt x="191132" y="111086"/>
                  <a:pt x="196871" y="109495"/>
                </a:cubicBezTo>
                <a:cubicBezTo>
                  <a:pt x="201090" y="108376"/>
                  <a:pt x="207469" y="107299"/>
                  <a:pt x="215993" y="106262"/>
                </a:cubicBezTo>
                <a:cubicBezTo>
                  <a:pt x="233367" y="104192"/>
                  <a:pt x="246158" y="101722"/>
                  <a:pt x="254366" y="98853"/>
                </a:cubicBezTo>
                <a:cubicBezTo>
                  <a:pt x="254445" y="95904"/>
                  <a:pt x="254484" y="94032"/>
                  <a:pt x="254484" y="93237"/>
                </a:cubicBezTo>
                <a:cubicBezTo>
                  <a:pt x="254484" y="84472"/>
                  <a:pt x="252455" y="78293"/>
                  <a:pt x="248387" y="74708"/>
                </a:cubicBezTo>
                <a:cubicBezTo>
                  <a:pt x="242889" y="69848"/>
                  <a:pt x="234721" y="67418"/>
                  <a:pt x="223881" y="67418"/>
                </a:cubicBezTo>
                <a:cubicBezTo>
                  <a:pt x="213762" y="67418"/>
                  <a:pt x="206295" y="69192"/>
                  <a:pt x="201471" y="72736"/>
                </a:cubicBezTo>
                <a:cubicBezTo>
                  <a:pt x="196651" y="76281"/>
                  <a:pt x="193084" y="82555"/>
                  <a:pt x="190776" y="91564"/>
                </a:cubicBezTo>
                <a:lnTo>
                  <a:pt x="169737" y="88694"/>
                </a:lnTo>
                <a:cubicBezTo>
                  <a:pt x="171649" y="79690"/>
                  <a:pt x="174796" y="72418"/>
                  <a:pt x="179180" y="66878"/>
                </a:cubicBezTo>
                <a:cubicBezTo>
                  <a:pt x="183561" y="61337"/>
                  <a:pt x="189897" y="57075"/>
                  <a:pt x="198184" y="54087"/>
                </a:cubicBezTo>
                <a:cubicBezTo>
                  <a:pt x="206472" y="51099"/>
                  <a:pt x="216077" y="49609"/>
                  <a:pt x="226988" y="49609"/>
                </a:cubicBezTo>
                <a:cubicBezTo>
                  <a:pt x="237828" y="49609"/>
                  <a:pt x="246637" y="50883"/>
                  <a:pt x="253409" y="53432"/>
                </a:cubicBezTo>
                <a:cubicBezTo>
                  <a:pt x="260184" y="55980"/>
                  <a:pt x="265163" y="59188"/>
                  <a:pt x="268353" y="63054"/>
                </a:cubicBezTo>
                <a:cubicBezTo>
                  <a:pt x="271538" y="66922"/>
                  <a:pt x="273767" y="71802"/>
                  <a:pt x="275044" y="77696"/>
                </a:cubicBezTo>
                <a:cubicBezTo>
                  <a:pt x="275761" y="81360"/>
                  <a:pt x="276121" y="87974"/>
                  <a:pt x="276121" y="97539"/>
                </a:cubicBezTo>
                <a:lnTo>
                  <a:pt x="276121" y="126224"/>
                </a:lnTo>
                <a:cubicBezTo>
                  <a:pt x="276121" y="146229"/>
                  <a:pt x="276578" y="158876"/>
                  <a:pt x="277497" y="164178"/>
                </a:cubicBezTo>
                <a:cubicBezTo>
                  <a:pt x="278411" y="169478"/>
                  <a:pt x="280221" y="174554"/>
                  <a:pt x="282932" y="179417"/>
                </a:cubicBezTo>
                <a:lnTo>
                  <a:pt x="260461" y="179417"/>
                </a:lnTo>
                <a:cubicBezTo>
                  <a:pt x="258230" y="174957"/>
                  <a:pt x="256792" y="169737"/>
                  <a:pt x="256159" y="163758"/>
                </a:cubicBezTo>
                <a:close/>
                <a:moveTo>
                  <a:pt x="254366" y="115709"/>
                </a:moveTo>
                <a:cubicBezTo>
                  <a:pt x="246554" y="118894"/>
                  <a:pt x="234840" y="121602"/>
                  <a:pt x="219223" y="123834"/>
                </a:cubicBezTo>
                <a:cubicBezTo>
                  <a:pt x="210375" y="125112"/>
                  <a:pt x="204121" y="126544"/>
                  <a:pt x="200456" y="128136"/>
                </a:cubicBezTo>
                <a:cubicBezTo>
                  <a:pt x="196788" y="129734"/>
                  <a:pt x="193961" y="132064"/>
                  <a:pt x="191971" y="135131"/>
                </a:cubicBezTo>
                <a:cubicBezTo>
                  <a:pt x="189976" y="138198"/>
                  <a:pt x="188983" y="141606"/>
                  <a:pt x="188983" y="145350"/>
                </a:cubicBezTo>
                <a:cubicBezTo>
                  <a:pt x="188983" y="151090"/>
                  <a:pt x="191153" y="155870"/>
                  <a:pt x="195499" y="159692"/>
                </a:cubicBezTo>
                <a:cubicBezTo>
                  <a:pt x="199838" y="163520"/>
                  <a:pt x="206191" y="165432"/>
                  <a:pt x="214561" y="165432"/>
                </a:cubicBezTo>
                <a:cubicBezTo>
                  <a:pt x="222845" y="165432"/>
                  <a:pt x="230217" y="163617"/>
                  <a:pt x="236673" y="159992"/>
                </a:cubicBezTo>
                <a:cubicBezTo>
                  <a:pt x="243127" y="156366"/>
                  <a:pt x="247868" y="151406"/>
                  <a:pt x="250899" y="145109"/>
                </a:cubicBezTo>
                <a:cubicBezTo>
                  <a:pt x="253207" y="140250"/>
                  <a:pt x="254366" y="133078"/>
                  <a:pt x="254366" y="123595"/>
                </a:cubicBezTo>
                <a:close/>
                <a:moveTo>
                  <a:pt x="459091" y="132920"/>
                </a:moveTo>
                <a:lnTo>
                  <a:pt x="480248" y="135671"/>
                </a:lnTo>
                <a:cubicBezTo>
                  <a:pt x="477937" y="150254"/>
                  <a:pt x="472019" y="161670"/>
                  <a:pt x="462496" y="169914"/>
                </a:cubicBezTo>
                <a:cubicBezTo>
                  <a:pt x="452971" y="178161"/>
                  <a:pt x="441279" y="182287"/>
                  <a:pt x="427411" y="182287"/>
                </a:cubicBezTo>
                <a:cubicBezTo>
                  <a:pt x="410042" y="182287"/>
                  <a:pt x="396077" y="176606"/>
                  <a:pt x="385518" y="165248"/>
                </a:cubicBezTo>
                <a:cubicBezTo>
                  <a:pt x="374959" y="153897"/>
                  <a:pt x="369677" y="137621"/>
                  <a:pt x="369677" y="116425"/>
                </a:cubicBezTo>
                <a:cubicBezTo>
                  <a:pt x="369677" y="102719"/>
                  <a:pt x="371949" y="90728"/>
                  <a:pt x="376492" y="80446"/>
                </a:cubicBezTo>
                <a:cubicBezTo>
                  <a:pt x="381036" y="70165"/>
                  <a:pt x="387947" y="62454"/>
                  <a:pt x="397236" y="57313"/>
                </a:cubicBezTo>
                <a:cubicBezTo>
                  <a:pt x="406516" y="52176"/>
                  <a:pt x="416618" y="49609"/>
                  <a:pt x="427533" y="49609"/>
                </a:cubicBezTo>
                <a:cubicBezTo>
                  <a:pt x="441318" y="49609"/>
                  <a:pt x="452593" y="53094"/>
                  <a:pt x="461358" y="60066"/>
                </a:cubicBezTo>
                <a:cubicBezTo>
                  <a:pt x="470129" y="67040"/>
                  <a:pt x="475745" y="76939"/>
                  <a:pt x="478214" y="89770"/>
                </a:cubicBezTo>
                <a:lnTo>
                  <a:pt x="457298" y="92996"/>
                </a:lnTo>
                <a:cubicBezTo>
                  <a:pt x="455304" y="84472"/>
                  <a:pt x="451779" y="78056"/>
                  <a:pt x="446718" y="73754"/>
                </a:cubicBezTo>
                <a:cubicBezTo>
                  <a:pt x="441656" y="69451"/>
                  <a:pt x="435543" y="67299"/>
                  <a:pt x="428369" y="67299"/>
                </a:cubicBezTo>
                <a:cubicBezTo>
                  <a:pt x="417532" y="67299"/>
                  <a:pt x="408731" y="71184"/>
                  <a:pt x="401959" y="78952"/>
                </a:cubicBezTo>
                <a:cubicBezTo>
                  <a:pt x="395184" y="86721"/>
                  <a:pt x="391797" y="99015"/>
                  <a:pt x="391797" y="115827"/>
                </a:cubicBezTo>
                <a:cubicBezTo>
                  <a:pt x="391797" y="132876"/>
                  <a:pt x="395064" y="145268"/>
                  <a:pt x="401599" y="152997"/>
                </a:cubicBezTo>
                <a:cubicBezTo>
                  <a:pt x="408133" y="160726"/>
                  <a:pt x="416658" y="164592"/>
                  <a:pt x="427174" y="164592"/>
                </a:cubicBezTo>
                <a:cubicBezTo>
                  <a:pt x="435619" y="164592"/>
                  <a:pt x="442676" y="162004"/>
                  <a:pt x="448335" y="156827"/>
                </a:cubicBezTo>
                <a:cubicBezTo>
                  <a:pt x="453990" y="151647"/>
                  <a:pt x="457575" y="143680"/>
                  <a:pt x="459091" y="132920"/>
                </a:cubicBezTo>
                <a:close/>
                <a:moveTo>
                  <a:pt x="585552" y="138536"/>
                </a:moveTo>
                <a:lnTo>
                  <a:pt x="607786" y="141286"/>
                </a:lnTo>
                <a:cubicBezTo>
                  <a:pt x="604279" y="154275"/>
                  <a:pt x="597784" y="164355"/>
                  <a:pt x="588303" y="171526"/>
                </a:cubicBezTo>
                <a:cubicBezTo>
                  <a:pt x="578816" y="178701"/>
                  <a:pt x="566706" y="182287"/>
                  <a:pt x="551964" y="182287"/>
                </a:cubicBezTo>
                <a:cubicBezTo>
                  <a:pt x="533398" y="182287"/>
                  <a:pt x="518675" y="176566"/>
                  <a:pt x="507799" y="165129"/>
                </a:cubicBezTo>
                <a:cubicBezTo>
                  <a:pt x="496920" y="153696"/>
                  <a:pt x="491480" y="137658"/>
                  <a:pt x="491480" y="117022"/>
                </a:cubicBezTo>
                <a:cubicBezTo>
                  <a:pt x="491480" y="95663"/>
                  <a:pt x="496977" y="79089"/>
                  <a:pt x="507975" y="67295"/>
                </a:cubicBezTo>
                <a:cubicBezTo>
                  <a:pt x="518973" y="55502"/>
                  <a:pt x="533240" y="49609"/>
                  <a:pt x="550769" y="49609"/>
                </a:cubicBezTo>
                <a:cubicBezTo>
                  <a:pt x="567743" y="49609"/>
                  <a:pt x="581610" y="55384"/>
                  <a:pt x="592367" y="66936"/>
                </a:cubicBezTo>
                <a:cubicBezTo>
                  <a:pt x="603123" y="78491"/>
                  <a:pt x="608502" y="94746"/>
                  <a:pt x="608502" y="115709"/>
                </a:cubicBezTo>
                <a:cubicBezTo>
                  <a:pt x="608502" y="116982"/>
                  <a:pt x="608463" y="118894"/>
                  <a:pt x="608383" y="121443"/>
                </a:cubicBezTo>
                <a:lnTo>
                  <a:pt x="513717" y="121443"/>
                </a:lnTo>
                <a:cubicBezTo>
                  <a:pt x="514513" y="135386"/>
                  <a:pt x="518459" y="146067"/>
                  <a:pt x="525551" y="153476"/>
                </a:cubicBezTo>
                <a:cubicBezTo>
                  <a:pt x="532642" y="160889"/>
                  <a:pt x="541484" y="164592"/>
                  <a:pt x="552082" y="164592"/>
                </a:cubicBezTo>
                <a:cubicBezTo>
                  <a:pt x="559974" y="164592"/>
                  <a:pt x="566709" y="162522"/>
                  <a:pt x="572285" y="158379"/>
                </a:cubicBezTo>
                <a:cubicBezTo>
                  <a:pt x="577866" y="154235"/>
                  <a:pt x="582287" y="147622"/>
                  <a:pt x="585552" y="138536"/>
                </a:cubicBezTo>
                <a:close/>
                <a:moveTo>
                  <a:pt x="514913" y="103753"/>
                </a:moveTo>
                <a:lnTo>
                  <a:pt x="585793" y="103753"/>
                </a:lnTo>
                <a:cubicBezTo>
                  <a:pt x="584835" y="93079"/>
                  <a:pt x="582124" y="85069"/>
                  <a:pt x="577664" y="79726"/>
                </a:cubicBezTo>
                <a:cubicBezTo>
                  <a:pt x="570810" y="71443"/>
                  <a:pt x="561925" y="67299"/>
                  <a:pt x="551007" y="67299"/>
                </a:cubicBezTo>
                <a:cubicBezTo>
                  <a:pt x="541127" y="67299"/>
                  <a:pt x="532823" y="70607"/>
                  <a:pt x="526087" y="77217"/>
                </a:cubicBezTo>
                <a:cubicBezTo>
                  <a:pt x="519352" y="83830"/>
                  <a:pt x="515629" y="92676"/>
                  <a:pt x="514913" y="103753"/>
                </a:cubicBezTo>
                <a:close/>
                <a:moveTo>
                  <a:pt x="634922" y="52478"/>
                </a:moveTo>
                <a:lnTo>
                  <a:pt x="707952" y="52478"/>
                </a:lnTo>
                <a:lnTo>
                  <a:pt x="707952" y="70287"/>
                </a:lnTo>
                <a:lnTo>
                  <a:pt x="656436" y="70287"/>
                </a:lnTo>
                <a:lnTo>
                  <a:pt x="656436" y="179417"/>
                </a:lnTo>
                <a:lnTo>
                  <a:pt x="634922" y="179417"/>
                </a:lnTo>
                <a:close/>
                <a:moveTo>
                  <a:pt x="711425" y="115946"/>
                </a:moveTo>
                <a:cubicBezTo>
                  <a:pt x="711425" y="92438"/>
                  <a:pt x="717959" y="75024"/>
                  <a:pt x="731028" y="63710"/>
                </a:cubicBezTo>
                <a:cubicBezTo>
                  <a:pt x="741947" y="54306"/>
                  <a:pt x="755252" y="49609"/>
                  <a:pt x="770951" y="49609"/>
                </a:cubicBezTo>
                <a:cubicBezTo>
                  <a:pt x="788405" y="49609"/>
                  <a:pt x="802671" y="55325"/>
                  <a:pt x="813749" y="66759"/>
                </a:cubicBezTo>
                <a:cubicBezTo>
                  <a:pt x="824822" y="78193"/>
                  <a:pt x="830359" y="93993"/>
                  <a:pt x="830359" y="114153"/>
                </a:cubicBezTo>
                <a:cubicBezTo>
                  <a:pt x="830359" y="130486"/>
                  <a:pt x="827911" y="143339"/>
                  <a:pt x="823011" y="152702"/>
                </a:cubicBezTo>
                <a:cubicBezTo>
                  <a:pt x="818112" y="162065"/>
                  <a:pt x="810981" y="169334"/>
                  <a:pt x="801617" y="174515"/>
                </a:cubicBezTo>
                <a:cubicBezTo>
                  <a:pt x="792249" y="179695"/>
                  <a:pt x="782028" y="182287"/>
                  <a:pt x="770951" y="182287"/>
                </a:cubicBezTo>
                <a:cubicBezTo>
                  <a:pt x="753182" y="182287"/>
                  <a:pt x="738818" y="176587"/>
                  <a:pt x="727863" y="165190"/>
                </a:cubicBezTo>
                <a:cubicBezTo>
                  <a:pt x="716905" y="153796"/>
                  <a:pt x="711425" y="137380"/>
                  <a:pt x="711425" y="115946"/>
                </a:cubicBezTo>
                <a:close/>
                <a:moveTo>
                  <a:pt x="733537" y="115946"/>
                </a:moveTo>
                <a:cubicBezTo>
                  <a:pt x="733537" y="132203"/>
                  <a:pt x="737083" y="144375"/>
                  <a:pt x="744179" y="152461"/>
                </a:cubicBezTo>
                <a:cubicBezTo>
                  <a:pt x="751270" y="160550"/>
                  <a:pt x="760195" y="164592"/>
                  <a:pt x="770951" y="164592"/>
                </a:cubicBezTo>
                <a:cubicBezTo>
                  <a:pt x="781630" y="164592"/>
                  <a:pt x="790518" y="160532"/>
                  <a:pt x="797610" y="152399"/>
                </a:cubicBezTo>
                <a:cubicBezTo>
                  <a:pt x="804698" y="144275"/>
                  <a:pt x="808244" y="131883"/>
                  <a:pt x="808244" y="115230"/>
                </a:cubicBezTo>
                <a:cubicBezTo>
                  <a:pt x="808244" y="99530"/>
                  <a:pt x="804680" y="87639"/>
                  <a:pt x="797549" y="79550"/>
                </a:cubicBezTo>
                <a:cubicBezTo>
                  <a:pt x="790417" y="71460"/>
                  <a:pt x="781550" y="67418"/>
                  <a:pt x="770951" y="67418"/>
                </a:cubicBezTo>
                <a:cubicBezTo>
                  <a:pt x="760195" y="67418"/>
                  <a:pt x="751270" y="71443"/>
                  <a:pt x="744179" y="79488"/>
                </a:cubicBezTo>
                <a:cubicBezTo>
                  <a:pt x="737083" y="87539"/>
                  <a:pt x="733537" y="99689"/>
                  <a:pt x="733537" y="115946"/>
                </a:cubicBezTo>
                <a:close/>
                <a:moveTo>
                  <a:pt x="866924" y="52478"/>
                </a:moveTo>
                <a:lnTo>
                  <a:pt x="955376" y="52478"/>
                </a:lnTo>
                <a:lnTo>
                  <a:pt x="955376" y="161727"/>
                </a:lnTo>
                <a:lnTo>
                  <a:pt x="969125" y="161727"/>
                </a:lnTo>
                <a:lnTo>
                  <a:pt x="969125" y="215396"/>
                </a:lnTo>
                <a:lnTo>
                  <a:pt x="951431" y="215396"/>
                </a:lnTo>
                <a:lnTo>
                  <a:pt x="951431" y="179417"/>
                </a:lnTo>
                <a:lnTo>
                  <a:pt x="851505" y="179417"/>
                </a:lnTo>
                <a:lnTo>
                  <a:pt x="851505" y="215396"/>
                </a:lnTo>
                <a:lnTo>
                  <a:pt x="833811" y="215396"/>
                </a:lnTo>
                <a:lnTo>
                  <a:pt x="833811" y="161727"/>
                </a:lnTo>
                <a:lnTo>
                  <a:pt x="845169" y="161727"/>
                </a:lnTo>
                <a:cubicBezTo>
                  <a:pt x="860307" y="141167"/>
                  <a:pt x="867562" y="104750"/>
                  <a:pt x="866924" y="52478"/>
                </a:cubicBezTo>
                <a:close/>
                <a:moveTo>
                  <a:pt x="884855" y="70287"/>
                </a:moveTo>
                <a:cubicBezTo>
                  <a:pt x="883258" y="111486"/>
                  <a:pt x="876882" y="141963"/>
                  <a:pt x="865729" y="161727"/>
                </a:cubicBezTo>
                <a:lnTo>
                  <a:pt x="933981" y="161727"/>
                </a:lnTo>
                <a:lnTo>
                  <a:pt x="933981" y="70287"/>
                </a:lnTo>
                <a:close/>
                <a:moveTo>
                  <a:pt x="993645" y="52478"/>
                </a:moveTo>
                <a:lnTo>
                  <a:pt x="1015161" y="52478"/>
                </a:lnTo>
                <a:lnTo>
                  <a:pt x="1015161" y="105307"/>
                </a:lnTo>
                <a:lnTo>
                  <a:pt x="1074807" y="105307"/>
                </a:lnTo>
                <a:lnTo>
                  <a:pt x="1074807" y="52478"/>
                </a:lnTo>
                <a:lnTo>
                  <a:pt x="1096323" y="52478"/>
                </a:lnTo>
                <a:lnTo>
                  <a:pt x="1096323" y="179417"/>
                </a:lnTo>
                <a:lnTo>
                  <a:pt x="1074807" y="179417"/>
                </a:lnTo>
                <a:lnTo>
                  <a:pt x="1074807" y="123117"/>
                </a:lnTo>
                <a:lnTo>
                  <a:pt x="1015161" y="123117"/>
                </a:lnTo>
                <a:lnTo>
                  <a:pt x="1015161" y="179417"/>
                </a:lnTo>
                <a:lnTo>
                  <a:pt x="993645" y="179417"/>
                </a:lnTo>
                <a:close/>
                <a:moveTo>
                  <a:pt x="1228645" y="52478"/>
                </a:moveTo>
                <a:lnTo>
                  <a:pt x="1228645" y="179417"/>
                </a:lnTo>
                <a:lnTo>
                  <a:pt x="1207246" y="179417"/>
                </a:lnTo>
                <a:lnTo>
                  <a:pt x="1207246" y="129931"/>
                </a:lnTo>
                <a:lnTo>
                  <a:pt x="1194815" y="129931"/>
                </a:lnTo>
                <a:cubicBezTo>
                  <a:pt x="1187245" y="129931"/>
                  <a:pt x="1181607" y="130908"/>
                  <a:pt x="1177903" y="132859"/>
                </a:cubicBezTo>
                <a:cubicBezTo>
                  <a:pt x="1174198" y="134813"/>
                  <a:pt x="1168798" y="141088"/>
                  <a:pt x="1161703" y="151686"/>
                </a:cubicBezTo>
                <a:lnTo>
                  <a:pt x="1142936" y="179417"/>
                </a:lnTo>
                <a:lnTo>
                  <a:pt x="1116282" y="179417"/>
                </a:lnTo>
                <a:lnTo>
                  <a:pt x="1139472" y="145228"/>
                </a:lnTo>
                <a:cubicBezTo>
                  <a:pt x="1146565" y="134795"/>
                  <a:pt x="1153618" y="128895"/>
                  <a:pt x="1160631" y="127537"/>
                </a:cubicBezTo>
                <a:cubicBezTo>
                  <a:pt x="1148357" y="125863"/>
                  <a:pt x="1139254" y="121443"/>
                  <a:pt x="1133321" y="114268"/>
                </a:cubicBezTo>
                <a:cubicBezTo>
                  <a:pt x="1127381" y="107101"/>
                  <a:pt x="1124414" y="98853"/>
                  <a:pt x="1124414" y="89533"/>
                </a:cubicBezTo>
                <a:cubicBezTo>
                  <a:pt x="1124414" y="78531"/>
                  <a:pt x="1128299" y="69606"/>
                  <a:pt x="1136068" y="62752"/>
                </a:cubicBezTo>
                <a:cubicBezTo>
                  <a:pt x="1143836" y="55906"/>
                  <a:pt x="1155093" y="52478"/>
                  <a:pt x="1169836" y="52478"/>
                </a:cubicBezTo>
                <a:close/>
                <a:moveTo>
                  <a:pt x="1207246" y="70287"/>
                </a:moveTo>
                <a:lnTo>
                  <a:pt x="1176647" y="70287"/>
                </a:lnTo>
                <a:cubicBezTo>
                  <a:pt x="1163816" y="70287"/>
                  <a:pt x="1155551" y="72281"/>
                  <a:pt x="1151846" y="76264"/>
                </a:cubicBezTo>
                <a:cubicBezTo>
                  <a:pt x="1148141" y="80245"/>
                  <a:pt x="1146287" y="84910"/>
                  <a:pt x="1146287" y="90249"/>
                </a:cubicBezTo>
                <a:cubicBezTo>
                  <a:pt x="1146287" y="97817"/>
                  <a:pt x="1149017" y="103374"/>
                  <a:pt x="1154474" y="106920"/>
                </a:cubicBezTo>
                <a:cubicBezTo>
                  <a:pt x="1159932" y="110466"/>
                  <a:pt x="1169590" y="112241"/>
                  <a:pt x="1183458" y="112241"/>
                </a:cubicBezTo>
                <a:lnTo>
                  <a:pt x="1207246" y="112241"/>
                </a:lnTo>
                <a:close/>
                <a:moveTo>
                  <a:pt x="1261992" y="52478"/>
                </a:moveTo>
                <a:lnTo>
                  <a:pt x="1283506" y="52478"/>
                </a:lnTo>
                <a:lnTo>
                  <a:pt x="1283506" y="161605"/>
                </a:lnTo>
                <a:lnTo>
                  <a:pt x="1332513" y="161605"/>
                </a:lnTo>
                <a:lnTo>
                  <a:pt x="1332513" y="52478"/>
                </a:lnTo>
                <a:lnTo>
                  <a:pt x="1354026" y="52478"/>
                </a:lnTo>
                <a:lnTo>
                  <a:pt x="1354026" y="161605"/>
                </a:lnTo>
                <a:lnTo>
                  <a:pt x="1403155" y="161605"/>
                </a:lnTo>
                <a:lnTo>
                  <a:pt x="1403155" y="52478"/>
                </a:lnTo>
                <a:lnTo>
                  <a:pt x="1424553" y="52478"/>
                </a:lnTo>
                <a:lnTo>
                  <a:pt x="1424553" y="179417"/>
                </a:lnTo>
                <a:lnTo>
                  <a:pt x="1261992" y="179417"/>
                </a:lnTo>
                <a:close/>
                <a:moveTo>
                  <a:pt x="1457785" y="52478"/>
                </a:moveTo>
                <a:lnTo>
                  <a:pt x="1479299" y="52478"/>
                </a:lnTo>
                <a:lnTo>
                  <a:pt x="1479299" y="105307"/>
                </a:lnTo>
                <a:lnTo>
                  <a:pt x="1538943" y="105307"/>
                </a:lnTo>
                <a:lnTo>
                  <a:pt x="1538943" y="52478"/>
                </a:lnTo>
                <a:lnTo>
                  <a:pt x="1560461" y="52478"/>
                </a:lnTo>
                <a:lnTo>
                  <a:pt x="1560461" y="179417"/>
                </a:lnTo>
                <a:lnTo>
                  <a:pt x="1538943" y="179417"/>
                </a:lnTo>
                <a:lnTo>
                  <a:pt x="1538943" y="123117"/>
                </a:lnTo>
                <a:lnTo>
                  <a:pt x="1479299" y="123117"/>
                </a:lnTo>
                <a:lnTo>
                  <a:pt x="1479299" y="179417"/>
                </a:lnTo>
                <a:lnTo>
                  <a:pt x="1457785" y="179417"/>
                </a:lnTo>
                <a:close/>
                <a:moveTo>
                  <a:pt x="1592854" y="52478"/>
                </a:moveTo>
                <a:lnTo>
                  <a:pt x="1614371" y="52478"/>
                </a:lnTo>
                <a:lnTo>
                  <a:pt x="1614371" y="149296"/>
                </a:lnTo>
                <a:lnTo>
                  <a:pt x="1674016" y="52478"/>
                </a:lnTo>
                <a:lnTo>
                  <a:pt x="1697203" y="52478"/>
                </a:lnTo>
                <a:lnTo>
                  <a:pt x="1697203" y="179417"/>
                </a:lnTo>
                <a:lnTo>
                  <a:pt x="1675689" y="179417"/>
                </a:lnTo>
                <a:lnTo>
                  <a:pt x="1675689" y="83193"/>
                </a:lnTo>
                <a:lnTo>
                  <a:pt x="1616041" y="179417"/>
                </a:lnTo>
                <a:lnTo>
                  <a:pt x="1592854" y="179417"/>
                </a:lnTo>
                <a:close/>
                <a:moveTo>
                  <a:pt x="1729600" y="52478"/>
                </a:moveTo>
                <a:lnTo>
                  <a:pt x="1751113" y="52478"/>
                </a:lnTo>
                <a:lnTo>
                  <a:pt x="1751113" y="149296"/>
                </a:lnTo>
                <a:lnTo>
                  <a:pt x="1810761" y="52478"/>
                </a:lnTo>
                <a:lnTo>
                  <a:pt x="1833949" y="52478"/>
                </a:lnTo>
                <a:lnTo>
                  <a:pt x="1833949" y="179417"/>
                </a:lnTo>
                <a:lnTo>
                  <a:pt x="1812432" y="179417"/>
                </a:lnTo>
                <a:lnTo>
                  <a:pt x="1812432" y="83193"/>
                </a:lnTo>
                <a:lnTo>
                  <a:pt x="1752787" y="179417"/>
                </a:lnTo>
                <a:lnTo>
                  <a:pt x="1729600" y="179417"/>
                </a:lnTo>
                <a:close/>
                <a:moveTo>
                  <a:pt x="1804304" y="4421"/>
                </a:moveTo>
                <a:lnTo>
                  <a:pt x="1819005" y="4421"/>
                </a:lnTo>
                <a:cubicBezTo>
                  <a:pt x="1817810" y="14383"/>
                  <a:pt x="1814164" y="22032"/>
                  <a:pt x="1808069" y="27371"/>
                </a:cubicBezTo>
                <a:cubicBezTo>
                  <a:pt x="1801974" y="32710"/>
                  <a:pt x="1793863" y="35381"/>
                  <a:pt x="1783744" y="35381"/>
                </a:cubicBezTo>
                <a:cubicBezTo>
                  <a:pt x="1773548" y="35381"/>
                  <a:pt x="1765398" y="32736"/>
                  <a:pt x="1759304" y="27432"/>
                </a:cubicBezTo>
                <a:cubicBezTo>
                  <a:pt x="1753208" y="22134"/>
                  <a:pt x="1749562" y="14465"/>
                  <a:pt x="1748366" y="4421"/>
                </a:cubicBezTo>
                <a:lnTo>
                  <a:pt x="1763065" y="4421"/>
                </a:lnTo>
                <a:cubicBezTo>
                  <a:pt x="1764180" y="9842"/>
                  <a:pt x="1766395" y="13886"/>
                  <a:pt x="1769704" y="16553"/>
                </a:cubicBezTo>
                <a:cubicBezTo>
                  <a:pt x="1773008" y="19224"/>
                  <a:pt x="1777447" y="20560"/>
                  <a:pt x="1783027" y="20560"/>
                </a:cubicBezTo>
                <a:cubicBezTo>
                  <a:pt x="1789481" y="20560"/>
                  <a:pt x="1794363" y="19265"/>
                  <a:pt x="1797672" y="16672"/>
                </a:cubicBezTo>
                <a:cubicBezTo>
                  <a:pt x="1800976" y="14087"/>
                  <a:pt x="1803187" y="10001"/>
                  <a:pt x="1804304" y="4421"/>
                </a:cubicBezTo>
                <a:close/>
                <a:moveTo>
                  <a:pt x="1951328" y="52478"/>
                </a:moveTo>
                <a:lnTo>
                  <a:pt x="2039779" y="52478"/>
                </a:lnTo>
                <a:lnTo>
                  <a:pt x="2039779" y="161727"/>
                </a:lnTo>
                <a:lnTo>
                  <a:pt x="2053527" y="161727"/>
                </a:lnTo>
                <a:lnTo>
                  <a:pt x="2053527" y="215396"/>
                </a:lnTo>
                <a:lnTo>
                  <a:pt x="2035837" y="215396"/>
                </a:lnTo>
                <a:lnTo>
                  <a:pt x="2035837" y="179417"/>
                </a:lnTo>
                <a:lnTo>
                  <a:pt x="1935908" y="179417"/>
                </a:lnTo>
                <a:lnTo>
                  <a:pt x="1935908" y="215396"/>
                </a:lnTo>
                <a:lnTo>
                  <a:pt x="1918218" y="215396"/>
                </a:lnTo>
                <a:lnTo>
                  <a:pt x="1918218" y="161727"/>
                </a:lnTo>
                <a:lnTo>
                  <a:pt x="1929572" y="161727"/>
                </a:lnTo>
                <a:cubicBezTo>
                  <a:pt x="1944713" y="141167"/>
                  <a:pt x="1951964" y="104750"/>
                  <a:pt x="1951328" y="52478"/>
                </a:cubicBezTo>
                <a:close/>
                <a:moveTo>
                  <a:pt x="1969259" y="70287"/>
                </a:moveTo>
                <a:cubicBezTo>
                  <a:pt x="1967664" y="111486"/>
                  <a:pt x="1961284" y="141963"/>
                  <a:pt x="1950131" y="161727"/>
                </a:cubicBezTo>
                <a:lnTo>
                  <a:pt x="2018384" y="161727"/>
                </a:lnTo>
                <a:lnTo>
                  <a:pt x="2018384" y="70287"/>
                </a:lnTo>
                <a:close/>
                <a:moveTo>
                  <a:pt x="2164091" y="138536"/>
                </a:moveTo>
                <a:lnTo>
                  <a:pt x="2186325" y="141286"/>
                </a:lnTo>
                <a:cubicBezTo>
                  <a:pt x="2182818" y="154275"/>
                  <a:pt x="2176323" y="164355"/>
                  <a:pt x="2166841" y="171526"/>
                </a:cubicBezTo>
                <a:cubicBezTo>
                  <a:pt x="2157355" y="178701"/>
                  <a:pt x="2145245" y="182287"/>
                  <a:pt x="2130503" y="182287"/>
                </a:cubicBezTo>
                <a:cubicBezTo>
                  <a:pt x="2111934" y="182287"/>
                  <a:pt x="2097214" y="176566"/>
                  <a:pt x="2086337" y="165129"/>
                </a:cubicBezTo>
                <a:cubicBezTo>
                  <a:pt x="2075459" y="153696"/>
                  <a:pt x="2070019" y="137658"/>
                  <a:pt x="2070019" y="117022"/>
                </a:cubicBezTo>
                <a:cubicBezTo>
                  <a:pt x="2070019" y="95663"/>
                  <a:pt x="2075516" y="79089"/>
                  <a:pt x="2086514" y="67295"/>
                </a:cubicBezTo>
                <a:cubicBezTo>
                  <a:pt x="2097512" y="55502"/>
                  <a:pt x="2111779" y="49609"/>
                  <a:pt x="2129308" y="49609"/>
                </a:cubicBezTo>
                <a:cubicBezTo>
                  <a:pt x="2146281" y="49609"/>
                  <a:pt x="2160149" y="55384"/>
                  <a:pt x="2170906" y="66936"/>
                </a:cubicBezTo>
                <a:cubicBezTo>
                  <a:pt x="2181662" y="78491"/>
                  <a:pt x="2187041" y="94746"/>
                  <a:pt x="2187041" y="115709"/>
                </a:cubicBezTo>
                <a:cubicBezTo>
                  <a:pt x="2187041" y="116982"/>
                  <a:pt x="2187001" y="118894"/>
                  <a:pt x="2186921" y="121443"/>
                </a:cubicBezTo>
                <a:lnTo>
                  <a:pt x="2092256" y="121443"/>
                </a:lnTo>
                <a:cubicBezTo>
                  <a:pt x="2093052" y="135386"/>
                  <a:pt x="2096998" y="146067"/>
                  <a:pt x="2104089" y="153476"/>
                </a:cubicBezTo>
                <a:cubicBezTo>
                  <a:pt x="2111181" y="160889"/>
                  <a:pt x="2120023" y="164592"/>
                  <a:pt x="2130621" y="164592"/>
                </a:cubicBezTo>
                <a:cubicBezTo>
                  <a:pt x="2138513" y="164592"/>
                  <a:pt x="2145248" y="162522"/>
                  <a:pt x="2150824" y="158379"/>
                </a:cubicBezTo>
                <a:cubicBezTo>
                  <a:pt x="2156405" y="154235"/>
                  <a:pt x="2160826" y="147622"/>
                  <a:pt x="2164091" y="138536"/>
                </a:cubicBezTo>
                <a:close/>
                <a:moveTo>
                  <a:pt x="2093452" y="103753"/>
                </a:moveTo>
                <a:lnTo>
                  <a:pt x="2164328" y="103753"/>
                </a:lnTo>
                <a:cubicBezTo>
                  <a:pt x="2163374" y="93079"/>
                  <a:pt x="2160663" y="85069"/>
                  <a:pt x="2156203" y="79726"/>
                </a:cubicBezTo>
                <a:cubicBezTo>
                  <a:pt x="2149349" y="71443"/>
                  <a:pt x="2140464" y="67299"/>
                  <a:pt x="2129545" y="67299"/>
                </a:cubicBezTo>
                <a:cubicBezTo>
                  <a:pt x="2119664" y="67299"/>
                  <a:pt x="2111362" y="70607"/>
                  <a:pt x="2104626" y="77217"/>
                </a:cubicBezTo>
                <a:cubicBezTo>
                  <a:pt x="2097891" y="83830"/>
                  <a:pt x="2094168" y="92676"/>
                  <a:pt x="2093452" y="103753"/>
                </a:cubicBezTo>
                <a:close/>
                <a:moveTo>
                  <a:pt x="2213461" y="52478"/>
                </a:moveTo>
                <a:lnTo>
                  <a:pt x="2234975" y="52478"/>
                </a:lnTo>
                <a:lnTo>
                  <a:pt x="2234975" y="105307"/>
                </a:lnTo>
                <a:lnTo>
                  <a:pt x="2294620" y="105307"/>
                </a:lnTo>
                <a:lnTo>
                  <a:pt x="2294620" y="52478"/>
                </a:lnTo>
                <a:lnTo>
                  <a:pt x="2316136" y="52478"/>
                </a:lnTo>
                <a:lnTo>
                  <a:pt x="2316136" y="179417"/>
                </a:lnTo>
                <a:lnTo>
                  <a:pt x="2294620" y="179417"/>
                </a:lnTo>
                <a:lnTo>
                  <a:pt x="2294620" y="123117"/>
                </a:lnTo>
                <a:lnTo>
                  <a:pt x="2234975" y="123117"/>
                </a:lnTo>
                <a:lnTo>
                  <a:pt x="2234975" y="179417"/>
                </a:lnTo>
                <a:lnTo>
                  <a:pt x="2213461" y="179417"/>
                </a:lnTo>
                <a:close/>
                <a:moveTo>
                  <a:pt x="2348173" y="52478"/>
                </a:moveTo>
                <a:lnTo>
                  <a:pt x="2369687" y="52478"/>
                </a:lnTo>
                <a:lnTo>
                  <a:pt x="2369687" y="102079"/>
                </a:lnTo>
                <a:lnTo>
                  <a:pt x="2396939" y="102079"/>
                </a:lnTo>
                <a:cubicBezTo>
                  <a:pt x="2414709" y="102079"/>
                  <a:pt x="2428396" y="105527"/>
                  <a:pt x="2438001" y="112418"/>
                </a:cubicBezTo>
                <a:cubicBezTo>
                  <a:pt x="2447602" y="119311"/>
                  <a:pt x="2452403" y="128816"/>
                  <a:pt x="2452403" y="140926"/>
                </a:cubicBezTo>
                <a:cubicBezTo>
                  <a:pt x="2452403" y="151525"/>
                  <a:pt x="2448397" y="160593"/>
                  <a:pt x="2440391" y="168120"/>
                </a:cubicBezTo>
                <a:cubicBezTo>
                  <a:pt x="2432385" y="175651"/>
                  <a:pt x="2419571" y="179417"/>
                  <a:pt x="2401957" y="179417"/>
                </a:cubicBezTo>
                <a:lnTo>
                  <a:pt x="2348173" y="179417"/>
                </a:lnTo>
                <a:close/>
                <a:moveTo>
                  <a:pt x="2369687" y="161727"/>
                </a:moveTo>
                <a:lnTo>
                  <a:pt x="2392277" y="161727"/>
                </a:lnTo>
                <a:cubicBezTo>
                  <a:pt x="2405906" y="161727"/>
                  <a:pt x="2415629" y="160053"/>
                  <a:pt x="2421443" y="156705"/>
                </a:cubicBezTo>
                <a:cubicBezTo>
                  <a:pt x="2427261" y="153360"/>
                  <a:pt x="2430170" y="148141"/>
                  <a:pt x="2430170" y="141049"/>
                </a:cubicBezTo>
                <a:cubicBezTo>
                  <a:pt x="2430170" y="135547"/>
                  <a:pt x="2428017" y="130649"/>
                  <a:pt x="2423716" y="126342"/>
                </a:cubicBezTo>
                <a:cubicBezTo>
                  <a:pt x="2419410" y="122041"/>
                  <a:pt x="2409888" y="119892"/>
                  <a:pt x="2395146" y="119892"/>
                </a:cubicBezTo>
                <a:lnTo>
                  <a:pt x="2369687" y="119892"/>
                </a:lnTo>
                <a:close/>
                <a:moveTo>
                  <a:pt x="2576234" y="105546"/>
                </a:moveTo>
                <a:lnTo>
                  <a:pt x="2576234" y="123236"/>
                </a:lnTo>
                <a:lnTo>
                  <a:pt x="2621061" y="123236"/>
                </a:lnTo>
                <a:cubicBezTo>
                  <a:pt x="2619703" y="137024"/>
                  <a:pt x="2616136" y="147363"/>
                  <a:pt x="2610361" y="154253"/>
                </a:cubicBezTo>
                <a:cubicBezTo>
                  <a:pt x="2604583" y="161148"/>
                  <a:pt x="2596555" y="164592"/>
                  <a:pt x="2586273" y="164592"/>
                </a:cubicBezTo>
                <a:cubicBezTo>
                  <a:pt x="2568104" y="164592"/>
                  <a:pt x="2557387" y="154077"/>
                  <a:pt x="2554118" y="133039"/>
                </a:cubicBezTo>
                <a:lnTo>
                  <a:pt x="2533080" y="135789"/>
                </a:lnTo>
                <a:cubicBezTo>
                  <a:pt x="2535312" y="149732"/>
                  <a:pt x="2541112" y="160971"/>
                  <a:pt x="2550475" y="169492"/>
                </a:cubicBezTo>
                <a:cubicBezTo>
                  <a:pt x="2559839" y="178021"/>
                  <a:pt x="2572090" y="182287"/>
                  <a:pt x="2587231" y="182287"/>
                </a:cubicBezTo>
                <a:cubicBezTo>
                  <a:pt x="2605238" y="183323"/>
                  <a:pt x="2619185" y="177600"/>
                  <a:pt x="2629067" y="165129"/>
                </a:cubicBezTo>
                <a:cubicBezTo>
                  <a:pt x="2638945" y="152659"/>
                  <a:pt x="2643650" y="136267"/>
                  <a:pt x="2643172" y="115946"/>
                </a:cubicBezTo>
                <a:cubicBezTo>
                  <a:pt x="2643172" y="95307"/>
                  <a:pt x="2638034" y="79089"/>
                  <a:pt x="2627752" y="67295"/>
                </a:cubicBezTo>
                <a:cubicBezTo>
                  <a:pt x="2617471" y="55502"/>
                  <a:pt x="2603446" y="49609"/>
                  <a:pt x="2585676" y="49609"/>
                </a:cubicBezTo>
                <a:cubicBezTo>
                  <a:pt x="2571495" y="49609"/>
                  <a:pt x="2560018" y="53374"/>
                  <a:pt x="2551249" y="60902"/>
                </a:cubicBezTo>
                <a:cubicBezTo>
                  <a:pt x="2542483" y="68433"/>
                  <a:pt x="2537144" y="78136"/>
                  <a:pt x="2535233" y="90008"/>
                </a:cubicBezTo>
                <a:lnTo>
                  <a:pt x="2556149" y="93355"/>
                </a:lnTo>
                <a:cubicBezTo>
                  <a:pt x="2559659" y="76066"/>
                  <a:pt x="2569739" y="67418"/>
                  <a:pt x="2586392" y="67418"/>
                </a:cubicBezTo>
                <a:cubicBezTo>
                  <a:pt x="2595958" y="67418"/>
                  <a:pt x="2603788" y="70946"/>
                  <a:pt x="2609882" y="77998"/>
                </a:cubicBezTo>
                <a:cubicBezTo>
                  <a:pt x="2615977" y="85047"/>
                  <a:pt x="2619703" y="94230"/>
                  <a:pt x="2621061" y="105546"/>
                </a:cubicBezTo>
                <a:close/>
                <a:moveTo>
                  <a:pt x="2653230" y="52478"/>
                </a:moveTo>
                <a:lnTo>
                  <a:pt x="2756385" y="52478"/>
                </a:lnTo>
                <a:lnTo>
                  <a:pt x="2756385" y="70287"/>
                </a:lnTo>
                <a:lnTo>
                  <a:pt x="2715506" y="70287"/>
                </a:lnTo>
                <a:lnTo>
                  <a:pt x="2715506" y="179417"/>
                </a:lnTo>
                <a:lnTo>
                  <a:pt x="2694107" y="179417"/>
                </a:lnTo>
                <a:lnTo>
                  <a:pt x="2694107" y="70287"/>
                </a:lnTo>
                <a:lnTo>
                  <a:pt x="2653230" y="70287"/>
                </a:lnTo>
                <a:close/>
                <a:moveTo>
                  <a:pt x="2766237" y="115946"/>
                </a:moveTo>
                <a:cubicBezTo>
                  <a:pt x="2766237" y="92438"/>
                  <a:pt x="2772771" y="75024"/>
                  <a:pt x="2785839" y="63710"/>
                </a:cubicBezTo>
                <a:cubicBezTo>
                  <a:pt x="2796758" y="54306"/>
                  <a:pt x="2810067" y="49609"/>
                  <a:pt x="2825763" y="49609"/>
                </a:cubicBezTo>
                <a:cubicBezTo>
                  <a:pt x="2843217" y="49609"/>
                  <a:pt x="2857483" y="55325"/>
                  <a:pt x="2868560" y="66759"/>
                </a:cubicBezTo>
                <a:cubicBezTo>
                  <a:pt x="2879634" y="78193"/>
                  <a:pt x="2885170" y="93993"/>
                  <a:pt x="2885170" y="114153"/>
                </a:cubicBezTo>
                <a:cubicBezTo>
                  <a:pt x="2885170" y="130486"/>
                  <a:pt x="2882723" y="143339"/>
                  <a:pt x="2877823" y="152702"/>
                </a:cubicBezTo>
                <a:cubicBezTo>
                  <a:pt x="2872924" y="162065"/>
                  <a:pt x="2865792" y="169334"/>
                  <a:pt x="2856429" y="174515"/>
                </a:cubicBezTo>
                <a:cubicBezTo>
                  <a:pt x="2847065" y="179695"/>
                  <a:pt x="2836840" y="182287"/>
                  <a:pt x="2825763" y="182287"/>
                </a:cubicBezTo>
                <a:cubicBezTo>
                  <a:pt x="2807997" y="182287"/>
                  <a:pt x="2793633" y="176587"/>
                  <a:pt x="2782675" y="165190"/>
                </a:cubicBezTo>
                <a:cubicBezTo>
                  <a:pt x="2771717" y="153796"/>
                  <a:pt x="2766237" y="137380"/>
                  <a:pt x="2766237" y="115946"/>
                </a:cubicBezTo>
                <a:close/>
                <a:moveTo>
                  <a:pt x="2788353" y="115946"/>
                </a:moveTo>
                <a:cubicBezTo>
                  <a:pt x="2788353" y="132203"/>
                  <a:pt x="2791899" y="144375"/>
                  <a:pt x="2798990" y="152461"/>
                </a:cubicBezTo>
                <a:cubicBezTo>
                  <a:pt x="2806082" y="160550"/>
                  <a:pt x="2815010" y="164592"/>
                  <a:pt x="2825763" y="164592"/>
                </a:cubicBezTo>
                <a:cubicBezTo>
                  <a:pt x="2836445" y="164592"/>
                  <a:pt x="2845329" y="160532"/>
                  <a:pt x="2852422" y="152399"/>
                </a:cubicBezTo>
                <a:cubicBezTo>
                  <a:pt x="2859514" y="144275"/>
                  <a:pt x="2863059" y="131883"/>
                  <a:pt x="2863059" y="115230"/>
                </a:cubicBezTo>
                <a:cubicBezTo>
                  <a:pt x="2863059" y="99530"/>
                  <a:pt x="2859492" y="87639"/>
                  <a:pt x="2852361" y="79550"/>
                </a:cubicBezTo>
                <a:cubicBezTo>
                  <a:pt x="2845228" y="71460"/>
                  <a:pt x="2836361" y="67418"/>
                  <a:pt x="2825763" y="67418"/>
                </a:cubicBezTo>
                <a:cubicBezTo>
                  <a:pt x="2815010" y="67418"/>
                  <a:pt x="2806082" y="71443"/>
                  <a:pt x="2798990" y="79488"/>
                </a:cubicBezTo>
                <a:cubicBezTo>
                  <a:pt x="2791899" y="87539"/>
                  <a:pt x="2788353" y="99689"/>
                  <a:pt x="2788353" y="115946"/>
                </a:cubicBezTo>
                <a:close/>
                <a:moveTo>
                  <a:pt x="2970397" y="115946"/>
                </a:moveTo>
                <a:cubicBezTo>
                  <a:pt x="2970397" y="92438"/>
                  <a:pt x="2976931" y="75024"/>
                  <a:pt x="2990000" y="63710"/>
                </a:cubicBezTo>
                <a:cubicBezTo>
                  <a:pt x="3000918" y="54306"/>
                  <a:pt x="3014223" y="49609"/>
                  <a:pt x="3029923" y="49609"/>
                </a:cubicBezTo>
                <a:cubicBezTo>
                  <a:pt x="3047376" y="49609"/>
                  <a:pt x="3061643" y="55325"/>
                  <a:pt x="3072716" y="66759"/>
                </a:cubicBezTo>
                <a:cubicBezTo>
                  <a:pt x="3083793" y="78193"/>
                  <a:pt x="3089330" y="93993"/>
                  <a:pt x="3089330" y="114153"/>
                </a:cubicBezTo>
                <a:cubicBezTo>
                  <a:pt x="3089330" y="130486"/>
                  <a:pt x="3086881" y="143339"/>
                  <a:pt x="3081983" y="152702"/>
                </a:cubicBezTo>
                <a:cubicBezTo>
                  <a:pt x="3077084" y="162065"/>
                  <a:pt x="3069951" y="169334"/>
                  <a:pt x="3060584" y="174515"/>
                </a:cubicBezTo>
                <a:cubicBezTo>
                  <a:pt x="3051220" y="179695"/>
                  <a:pt x="3040997" y="182287"/>
                  <a:pt x="3029923" y="182287"/>
                </a:cubicBezTo>
                <a:cubicBezTo>
                  <a:pt x="3012153" y="182287"/>
                  <a:pt x="2997790" y="176587"/>
                  <a:pt x="2986835" y="165190"/>
                </a:cubicBezTo>
                <a:cubicBezTo>
                  <a:pt x="2975872" y="153796"/>
                  <a:pt x="2970397" y="137380"/>
                  <a:pt x="2970397" y="115946"/>
                </a:cubicBezTo>
                <a:close/>
                <a:moveTo>
                  <a:pt x="2992508" y="115946"/>
                </a:moveTo>
                <a:cubicBezTo>
                  <a:pt x="2992508" y="132203"/>
                  <a:pt x="2996054" y="144375"/>
                  <a:pt x="3003149" y="152461"/>
                </a:cubicBezTo>
                <a:cubicBezTo>
                  <a:pt x="3010242" y="160550"/>
                  <a:pt x="3019167" y="164592"/>
                  <a:pt x="3029923" y="164592"/>
                </a:cubicBezTo>
                <a:cubicBezTo>
                  <a:pt x="3040600" y="164592"/>
                  <a:pt x="3049485" y="160532"/>
                  <a:pt x="3056581" y="152399"/>
                </a:cubicBezTo>
                <a:cubicBezTo>
                  <a:pt x="3063670" y="144275"/>
                  <a:pt x="3067216" y="131883"/>
                  <a:pt x="3067216" y="115230"/>
                </a:cubicBezTo>
                <a:cubicBezTo>
                  <a:pt x="3067216" y="99530"/>
                  <a:pt x="3063652" y="87639"/>
                  <a:pt x="3056520" y="79550"/>
                </a:cubicBezTo>
                <a:cubicBezTo>
                  <a:pt x="3049389" y="71460"/>
                  <a:pt x="3040521" y="67418"/>
                  <a:pt x="3029923" y="67418"/>
                </a:cubicBezTo>
                <a:cubicBezTo>
                  <a:pt x="3019167" y="67418"/>
                  <a:pt x="3010242" y="71443"/>
                  <a:pt x="3003149" y="79488"/>
                </a:cubicBezTo>
                <a:cubicBezTo>
                  <a:pt x="2996054" y="87539"/>
                  <a:pt x="2992508" y="99689"/>
                  <a:pt x="2992508" y="115946"/>
                </a:cubicBezTo>
                <a:close/>
                <a:moveTo>
                  <a:pt x="3125896" y="52478"/>
                </a:moveTo>
                <a:lnTo>
                  <a:pt x="3214348" y="52478"/>
                </a:lnTo>
                <a:lnTo>
                  <a:pt x="3214348" y="161727"/>
                </a:lnTo>
                <a:lnTo>
                  <a:pt x="3228092" y="161727"/>
                </a:lnTo>
                <a:lnTo>
                  <a:pt x="3228092" y="215396"/>
                </a:lnTo>
                <a:lnTo>
                  <a:pt x="3210402" y="215396"/>
                </a:lnTo>
                <a:lnTo>
                  <a:pt x="3210402" y="179417"/>
                </a:lnTo>
                <a:lnTo>
                  <a:pt x="3110473" y="179417"/>
                </a:lnTo>
                <a:lnTo>
                  <a:pt x="3110473" y="215396"/>
                </a:lnTo>
                <a:lnTo>
                  <a:pt x="3092782" y="215396"/>
                </a:lnTo>
                <a:lnTo>
                  <a:pt x="3092782" y="161727"/>
                </a:lnTo>
                <a:lnTo>
                  <a:pt x="3104141" y="161727"/>
                </a:lnTo>
                <a:cubicBezTo>
                  <a:pt x="3119278" y="141167"/>
                  <a:pt x="3126532" y="104750"/>
                  <a:pt x="3125896" y="52478"/>
                </a:cubicBezTo>
                <a:close/>
                <a:moveTo>
                  <a:pt x="3143823" y="70287"/>
                </a:moveTo>
                <a:cubicBezTo>
                  <a:pt x="3142228" y="111486"/>
                  <a:pt x="3135853" y="141963"/>
                  <a:pt x="3124700" y="161727"/>
                </a:cubicBezTo>
                <a:lnTo>
                  <a:pt x="3192949" y="161727"/>
                </a:lnTo>
                <a:lnTo>
                  <a:pt x="3192949" y="70287"/>
                </a:lnTo>
                <a:close/>
                <a:moveTo>
                  <a:pt x="3252497" y="52478"/>
                </a:moveTo>
                <a:lnTo>
                  <a:pt x="3274010" y="52478"/>
                </a:lnTo>
                <a:lnTo>
                  <a:pt x="3274010" y="149296"/>
                </a:lnTo>
                <a:lnTo>
                  <a:pt x="3333659" y="52478"/>
                </a:lnTo>
                <a:lnTo>
                  <a:pt x="3356847" y="52478"/>
                </a:lnTo>
                <a:lnTo>
                  <a:pt x="3356847" y="179417"/>
                </a:lnTo>
                <a:lnTo>
                  <a:pt x="3335333" y="179417"/>
                </a:lnTo>
                <a:lnTo>
                  <a:pt x="3335333" y="83193"/>
                </a:lnTo>
                <a:lnTo>
                  <a:pt x="3275683" y="179417"/>
                </a:lnTo>
                <a:lnTo>
                  <a:pt x="3252497" y="179417"/>
                </a:lnTo>
                <a:close/>
                <a:moveTo>
                  <a:pt x="3389362" y="52478"/>
                </a:moveTo>
                <a:lnTo>
                  <a:pt x="3410875" y="52478"/>
                </a:lnTo>
                <a:lnTo>
                  <a:pt x="3410875" y="105307"/>
                </a:lnTo>
                <a:lnTo>
                  <a:pt x="3470519" y="105307"/>
                </a:lnTo>
                <a:lnTo>
                  <a:pt x="3470519" y="52478"/>
                </a:lnTo>
                <a:lnTo>
                  <a:pt x="3492037" y="52478"/>
                </a:lnTo>
                <a:lnTo>
                  <a:pt x="3492037" y="179417"/>
                </a:lnTo>
                <a:lnTo>
                  <a:pt x="3470519" y="179417"/>
                </a:lnTo>
                <a:lnTo>
                  <a:pt x="3470519" y="123117"/>
                </a:lnTo>
                <a:lnTo>
                  <a:pt x="3410875" y="123117"/>
                </a:lnTo>
                <a:lnTo>
                  <a:pt x="3410875" y="179417"/>
                </a:lnTo>
                <a:lnTo>
                  <a:pt x="3389362" y="179417"/>
                </a:lnTo>
                <a:close/>
                <a:moveTo>
                  <a:pt x="3592441" y="52478"/>
                </a:moveTo>
                <a:lnTo>
                  <a:pt x="3613958" y="52478"/>
                </a:lnTo>
                <a:lnTo>
                  <a:pt x="3613958" y="149296"/>
                </a:lnTo>
                <a:lnTo>
                  <a:pt x="3673603" y="52478"/>
                </a:lnTo>
                <a:lnTo>
                  <a:pt x="3696790" y="52478"/>
                </a:lnTo>
                <a:lnTo>
                  <a:pt x="3696790" y="179417"/>
                </a:lnTo>
                <a:lnTo>
                  <a:pt x="3675277" y="179417"/>
                </a:lnTo>
                <a:lnTo>
                  <a:pt x="3675277" y="83193"/>
                </a:lnTo>
                <a:lnTo>
                  <a:pt x="3615632" y="179417"/>
                </a:lnTo>
                <a:lnTo>
                  <a:pt x="3592441" y="179417"/>
                </a:lnTo>
                <a:close/>
                <a:moveTo>
                  <a:pt x="3757274" y="122041"/>
                </a:moveTo>
                <a:lnTo>
                  <a:pt x="3757274" y="105186"/>
                </a:lnTo>
                <a:cubicBezTo>
                  <a:pt x="3766361" y="105106"/>
                  <a:pt x="3772556" y="104746"/>
                  <a:pt x="3775864" y="104112"/>
                </a:cubicBezTo>
                <a:cubicBezTo>
                  <a:pt x="3779170" y="103476"/>
                  <a:pt x="3782298" y="101563"/>
                  <a:pt x="3785246" y="98374"/>
                </a:cubicBezTo>
                <a:cubicBezTo>
                  <a:pt x="3788198" y="95188"/>
                  <a:pt x="3789670" y="91203"/>
                  <a:pt x="3789670" y="86418"/>
                </a:cubicBezTo>
                <a:cubicBezTo>
                  <a:pt x="3789670" y="80604"/>
                  <a:pt x="3787738" y="75960"/>
                  <a:pt x="3783872" y="72494"/>
                </a:cubicBezTo>
                <a:cubicBezTo>
                  <a:pt x="3780004" y="69031"/>
                  <a:pt x="3775005" y="67299"/>
                  <a:pt x="3768871" y="67299"/>
                </a:cubicBezTo>
                <a:cubicBezTo>
                  <a:pt x="3756760" y="67299"/>
                  <a:pt x="3748271" y="74431"/>
                  <a:pt x="3743407" y="88694"/>
                </a:cubicBezTo>
                <a:lnTo>
                  <a:pt x="3722970" y="85345"/>
                </a:lnTo>
                <a:cubicBezTo>
                  <a:pt x="3729345" y="61522"/>
                  <a:pt x="3744728" y="49609"/>
                  <a:pt x="3769112" y="49609"/>
                </a:cubicBezTo>
                <a:cubicBezTo>
                  <a:pt x="3782658" y="49609"/>
                  <a:pt x="3793275" y="53314"/>
                  <a:pt x="3800963" y="60722"/>
                </a:cubicBezTo>
                <a:cubicBezTo>
                  <a:pt x="3808657" y="68134"/>
                  <a:pt x="3812499" y="76980"/>
                  <a:pt x="3812499" y="87258"/>
                </a:cubicBezTo>
                <a:cubicBezTo>
                  <a:pt x="3812499" y="97615"/>
                  <a:pt x="3807480" y="105866"/>
                  <a:pt x="3797437" y="112004"/>
                </a:cubicBezTo>
                <a:cubicBezTo>
                  <a:pt x="3803816" y="115431"/>
                  <a:pt x="3808592" y="119790"/>
                  <a:pt x="3811783" y="125090"/>
                </a:cubicBezTo>
                <a:cubicBezTo>
                  <a:pt x="3814972" y="130393"/>
                  <a:pt x="3816563" y="136664"/>
                  <a:pt x="3816563" y="143914"/>
                </a:cubicBezTo>
                <a:cubicBezTo>
                  <a:pt x="3816563" y="155312"/>
                  <a:pt x="3812419" y="164557"/>
                  <a:pt x="3804136" y="171644"/>
                </a:cubicBezTo>
                <a:cubicBezTo>
                  <a:pt x="3795845" y="178737"/>
                  <a:pt x="3784249" y="182287"/>
                  <a:pt x="3769349" y="182287"/>
                </a:cubicBezTo>
                <a:cubicBezTo>
                  <a:pt x="3740422" y="182287"/>
                  <a:pt x="3723647" y="169417"/>
                  <a:pt x="3719024" y="143677"/>
                </a:cubicBezTo>
                <a:lnTo>
                  <a:pt x="3739224" y="139375"/>
                </a:lnTo>
                <a:cubicBezTo>
                  <a:pt x="3741056" y="147503"/>
                  <a:pt x="3744786" y="153800"/>
                  <a:pt x="3750402" y="158260"/>
                </a:cubicBezTo>
                <a:cubicBezTo>
                  <a:pt x="3756018" y="162720"/>
                  <a:pt x="3762454" y="164953"/>
                  <a:pt x="3769708" y="164953"/>
                </a:cubicBezTo>
                <a:cubicBezTo>
                  <a:pt x="3776959" y="164953"/>
                  <a:pt x="3782993" y="162901"/>
                  <a:pt x="3787816" y="158797"/>
                </a:cubicBezTo>
                <a:cubicBezTo>
                  <a:pt x="3792637" y="154693"/>
                  <a:pt x="3795045" y="149455"/>
                  <a:pt x="3795045" y="143080"/>
                </a:cubicBezTo>
                <a:cubicBezTo>
                  <a:pt x="3795045" y="138139"/>
                  <a:pt x="3793534" y="133834"/>
                  <a:pt x="3790506" y="130170"/>
                </a:cubicBezTo>
                <a:cubicBezTo>
                  <a:pt x="3787478" y="126501"/>
                  <a:pt x="3784253" y="124211"/>
                  <a:pt x="3780825" y="123293"/>
                </a:cubicBezTo>
                <a:cubicBezTo>
                  <a:pt x="3777398" y="122379"/>
                  <a:pt x="3771180" y="121921"/>
                  <a:pt x="3762174" y="121921"/>
                </a:cubicBezTo>
                <a:cubicBezTo>
                  <a:pt x="3761457" y="121921"/>
                  <a:pt x="3759823" y="121962"/>
                  <a:pt x="3757274" y="122041"/>
                </a:cubicBezTo>
                <a:close/>
                <a:moveTo>
                  <a:pt x="3908579" y="52478"/>
                </a:moveTo>
                <a:lnTo>
                  <a:pt x="3930096" y="52478"/>
                </a:lnTo>
                <a:lnTo>
                  <a:pt x="3930096" y="105307"/>
                </a:lnTo>
                <a:lnTo>
                  <a:pt x="3989741" y="105307"/>
                </a:lnTo>
                <a:lnTo>
                  <a:pt x="3989741" y="52478"/>
                </a:lnTo>
                <a:lnTo>
                  <a:pt x="4011258" y="52478"/>
                </a:lnTo>
                <a:lnTo>
                  <a:pt x="4011258" y="179417"/>
                </a:lnTo>
                <a:lnTo>
                  <a:pt x="3989741" y="179417"/>
                </a:lnTo>
                <a:lnTo>
                  <a:pt x="3989741" y="123117"/>
                </a:lnTo>
                <a:lnTo>
                  <a:pt x="3930096" y="123117"/>
                </a:lnTo>
                <a:lnTo>
                  <a:pt x="3930096" y="179417"/>
                </a:lnTo>
                <a:lnTo>
                  <a:pt x="3908579" y="179417"/>
                </a:lnTo>
                <a:close/>
                <a:moveTo>
                  <a:pt x="4126487" y="163758"/>
                </a:moveTo>
                <a:cubicBezTo>
                  <a:pt x="4118517" y="170529"/>
                  <a:pt x="4110845" y="175313"/>
                  <a:pt x="4103476" y="178104"/>
                </a:cubicBezTo>
                <a:cubicBezTo>
                  <a:pt x="4096103" y="180890"/>
                  <a:pt x="4088197" y="182287"/>
                  <a:pt x="4079751" y="182287"/>
                </a:cubicBezTo>
                <a:cubicBezTo>
                  <a:pt x="4065806" y="182287"/>
                  <a:pt x="4055084" y="178877"/>
                  <a:pt x="4047596" y="172066"/>
                </a:cubicBezTo>
                <a:cubicBezTo>
                  <a:pt x="4040104" y="165251"/>
                  <a:pt x="4036357" y="156543"/>
                  <a:pt x="4036357" y="145949"/>
                </a:cubicBezTo>
                <a:cubicBezTo>
                  <a:pt x="4036357" y="139731"/>
                  <a:pt x="4037771" y="134054"/>
                  <a:pt x="4040601" y="128917"/>
                </a:cubicBezTo>
                <a:cubicBezTo>
                  <a:pt x="4043432" y="123775"/>
                  <a:pt x="4047135" y="119651"/>
                  <a:pt x="4051718" y="116543"/>
                </a:cubicBezTo>
                <a:cubicBezTo>
                  <a:pt x="4056305" y="113437"/>
                  <a:pt x="4061459" y="111086"/>
                  <a:pt x="4067198" y="109495"/>
                </a:cubicBezTo>
                <a:cubicBezTo>
                  <a:pt x="4071418" y="108376"/>
                  <a:pt x="4077797" y="107299"/>
                  <a:pt x="4086321" y="106262"/>
                </a:cubicBezTo>
                <a:cubicBezTo>
                  <a:pt x="4103695" y="104192"/>
                  <a:pt x="4116486" y="101722"/>
                  <a:pt x="4124694" y="98853"/>
                </a:cubicBezTo>
                <a:cubicBezTo>
                  <a:pt x="4124773" y="95904"/>
                  <a:pt x="4124813" y="94032"/>
                  <a:pt x="4124813" y="93237"/>
                </a:cubicBezTo>
                <a:cubicBezTo>
                  <a:pt x="4124813" y="84472"/>
                  <a:pt x="4122783" y="78293"/>
                  <a:pt x="4118715" y="74708"/>
                </a:cubicBezTo>
                <a:cubicBezTo>
                  <a:pt x="4113217" y="69848"/>
                  <a:pt x="4105048" y="67418"/>
                  <a:pt x="4094209" y="67418"/>
                </a:cubicBezTo>
                <a:cubicBezTo>
                  <a:pt x="4084090" y="67418"/>
                  <a:pt x="4076623" y="69192"/>
                  <a:pt x="4071800" y="72736"/>
                </a:cubicBezTo>
                <a:cubicBezTo>
                  <a:pt x="4066979" y="76281"/>
                  <a:pt x="4063411" y="82555"/>
                  <a:pt x="4061104" y="91564"/>
                </a:cubicBezTo>
                <a:lnTo>
                  <a:pt x="4040065" y="88694"/>
                </a:lnTo>
                <a:cubicBezTo>
                  <a:pt x="4041976" y="79690"/>
                  <a:pt x="4045123" y="72418"/>
                  <a:pt x="4049507" y="66878"/>
                </a:cubicBezTo>
                <a:cubicBezTo>
                  <a:pt x="4053889" y="61337"/>
                  <a:pt x="4060225" y="57075"/>
                  <a:pt x="4068513" y="54087"/>
                </a:cubicBezTo>
                <a:cubicBezTo>
                  <a:pt x="4076800" y="51099"/>
                  <a:pt x="4086405" y="49609"/>
                  <a:pt x="4097316" y="49609"/>
                </a:cubicBezTo>
                <a:cubicBezTo>
                  <a:pt x="4108156" y="49609"/>
                  <a:pt x="4116965" y="50883"/>
                  <a:pt x="4123736" y="53432"/>
                </a:cubicBezTo>
                <a:cubicBezTo>
                  <a:pt x="4130512" y="55980"/>
                  <a:pt x="4135490" y="59188"/>
                  <a:pt x="4138681" y="63054"/>
                </a:cubicBezTo>
                <a:cubicBezTo>
                  <a:pt x="4141866" y="66922"/>
                  <a:pt x="4144095" y="71802"/>
                  <a:pt x="4145372" y="77696"/>
                </a:cubicBezTo>
                <a:cubicBezTo>
                  <a:pt x="4146088" y="81360"/>
                  <a:pt x="4146449" y="87974"/>
                  <a:pt x="4146449" y="97539"/>
                </a:cubicBezTo>
                <a:lnTo>
                  <a:pt x="4146449" y="126224"/>
                </a:lnTo>
                <a:cubicBezTo>
                  <a:pt x="4146449" y="146229"/>
                  <a:pt x="4146906" y="158876"/>
                  <a:pt x="4147825" y="164178"/>
                </a:cubicBezTo>
                <a:cubicBezTo>
                  <a:pt x="4148739" y="169478"/>
                  <a:pt x="4150549" y="174554"/>
                  <a:pt x="4153260" y="179417"/>
                </a:cubicBezTo>
                <a:lnTo>
                  <a:pt x="4130789" y="179417"/>
                </a:lnTo>
                <a:cubicBezTo>
                  <a:pt x="4128557" y="174957"/>
                  <a:pt x="4127121" y="169737"/>
                  <a:pt x="4126487" y="163758"/>
                </a:cubicBezTo>
                <a:close/>
                <a:moveTo>
                  <a:pt x="4124694" y="115709"/>
                </a:moveTo>
                <a:cubicBezTo>
                  <a:pt x="4116882" y="118894"/>
                  <a:pt x="4105168" y="121602"/>
                  <a:pt x="4089551" y="123834"/>
                </a:cubicBezTo>
                <a:cubicBezTo>
                  <a:pt x="4080702" y="125112"/>
                  <a:pt x="4074449" y="126544"/>
                  <a:pt x="4070784" y="128136"/>
                </a:cubicBezTo>
                <a:cubicBezTo>
                  <a:pt x="4067116" y="129734"/>
                  <a:pt x="4064289" y="132064"/>
                  <a:pt x="4062299" y="135131"/>
                </a:cubicBezTo>
                <a:cubicBezTo>
                  <a:pt x="4060305" y="138198"/>
                  <a:pt x="4059311" y="141606"/>
                  <a:pt x="4059311" y="145350"/>
                </a:cubicBezTo>
                <a:cubicBezTo>
                  <a:pt x="4059311" y="151090"/>
                  <a:pt x="4061481" y="155870"/>
                  <a:pt x="4065827" y="159692"/>
                </a:cubicBezTo>
                <a:cubicBezTo>
                  <a:pt x="4070165" y="163520"/>
                  <a:pt x="4076519" y="165432"/>
                  <a:pt x="4084888" y="165432"/>
                </a:cubicBezTo>
                <a:cubicBezTo>
                  <a:pt x="4093172" y="165432"/>
                  <a:pt x="4100545" y="163617"/>
                  <a:pt x="4107000" y="159992"/>
                </a:cubicBezTo>
                <a:cubicBezTo>
                  <a:pt x="4113455" y="156366"/>
                  <a:pt x="4118195" y="151406"/>
                  <a:pt x="4121227" y="145109"/>
                </a:cubicBezTo>
                <a:cubicBezTo>
                  <a:pt x="4123535" y="140250"/>
                  <a:pt x="4124694" y="133078"/>
                  <a:pt x="4124694" y="123595"/>
                </a:cubicBezTo>
                <a:close/>
                <a:moveTo>
                  <a:pt x="4179799" y="52478"/>
                </a:moveTo>
                <a:lnTo>
                  <a:pt x="4201313" y="52478"/>
                </a:lnTo>
                <a:lnTo>
                  <a:pt x="4201313" y="149296"/>
                </a:lnTo>
                <a:lnTo>
                  <a:pt x="4260957" y="52478"/>
                </a:lnTo>
                <a:lnTo>
                  <a:pt x="4284149" y="52478"/>
                </a:lnTo>
                <a:lnTo>
                  <a:pt x="4284149" y="179417"/>
                </a:lnTo>
                <a:lnTo>
                  <a:pt x="4262631" y="179417"/>
                </a:lnTo>
                <a:lnTo>
                  <a:pt x="4262631" y="83193"/>
                </a:lnTo>
                <a:lnTo>
                  <a:pt x="4202987" y="179417"/>
                </a:lnTo>
                <a:lnTo>
                  <a:pt x="4179799" y="179417"/>
                </a:lnTo>
                <a:close/>
                <a:moveTo>
                  <a:pt x="4409533" y="0"/>
                </a:moveTo>
                <a:lnTo>
                  <a:pt x="4428542" y="237"/>
                </a:lnTo>
                <a:cubicBezTo>
                  <a:pt x="4427666" y="8767"/>
                  <a:pt x="4425773" y="14703"/>
                  <a:pt x="4422865" y="18050"/>
                </a:cubicBezTo>
                <a:cubicBezTo>
                  <a:pt x="4419955" y="21396"/>
                  <a:pt x="4416211" y="23549"/>
                  <a:pt x="4411629" y="24502"/>
                </a:cubicBezTo>
                <a:cubicBezTo>
                  <a:pt x="4407046" y="25460"/>
                  <a:pt x="4398060" y="25939"/>
                  <a:pt x="4384672" y="25939"/>
                </a:cubicBezTo>
                <a:cubicBezTo>
                  <a:pt x="4366906" y="25939"/>
                  <a:pt x="4354791" y="27648"/>
                  <a:pt x="4348337" y="31076"/>
                </a:cubicBezTo>
                <a:cubicBezTo>
                  <a:pt x="4341882" y="34503"/>
                  <a:pt x="4337237" y="39986"/>
                  <a:pt x="4334408" y="47513"/>
                </a:cubicBezTo>
                <a:cubicBezTo>
                  <a:pt x="4331578" y="55044"/>
                  <a:pt x="4330008" y="64746"/>
                  <a:pt x="4329689" y="76619"/>
                </a:cubicBezTo>
                <a:cubicBezTo>
                  <a:pt x="4335106" y="68570"/>
                  <a:pt x="4341446" y="62532"/>
                  <a:pt x="4348696" y="58508"/>
                </a:cubicBezTo>
                <a:cubicBezTo>
                  <a:pt x="4355947" y="54491"/>
                  <a:pt x="4364112" y="52478"/>
                  <a:pt x="4373199" y="52478"/>
                </a:cubicBezTo>
                <a:cubicBezTo>
                  <a:pt x="4389856" y="52478"/>
                  <a:pt x="4403641" y="58194"/>
                  <a:pt x="4414559" y="69628"/>
                </a:cubicBezTo>
                <a:cubicBezTo>
                  <a:pt x="4425471" y="81062"/>
                  <a:pt x="4430932" y="96538"/>
                  <a:pt x="4430932" y="116064"/>
                </a:cubicBezTo>
                <a:cubicBezTo>
                  <a:pt x="4430932" y="130889"/>
                  <a:pt x="4428181" y="143039"/>
                  <a:pt x="4422684" y="152518"/>
                </a:cubicBezTo>
                <a:cubicBezTo>
                  <a:pt x="4417186" y="162004"/>
                  <a:pt x="4410671" y="169334"/>
                  <a:pt x="4403143" y="174515"/>
                </a:cubicBezTo>
                <a:cubicBezTo>
                  <a:pt x="4395608" y="179695"/>
                  <a:pt x="4385353" y="182287"/>
                  <a:pt x="4372363" y="182287"/>
                </a:cubicBezTo>
                <a:cubicBezTo>
                  <a:pt x="4357301" y="182287"/>
                  <a:pt x="4345587" y="178838"/>
                  <a:pt x="4337220" y="171944"/>
                </a:cubicBezTo>
                <a:cubicBezTo>
                  <a:pt x="4328850" y="165053"/>
                  <a:pt x="4322434" y="156230"/>
                  <a:pt x="4317974" y="145470"/>
                </a:cubicBezTo>
                <a:cubicBezTo>
                  <a:pt x="4313514" y="134713"/>
                  <a:pt x="4311282" y="115989"/>
                  <a:pt x="4311282" y="89291"/>
                </a:cubicBezTo>
                <a:cubicBezTo>
                  <a:pt x="4311282" y="55743"/>
                  <a:pt x="4316963" y="33150"/>
                  <a:pt x="4328313" y="21514"/>
                </a:cubicBezTo>
                <a:cubicBezTo>
                  <a:pt x="4339668" y="9882"/>
                  <a:pt x="4357138" y="4065"/>
                  <a:pt x="4380730" y="4065"/>
                </a:cubicBezTo>
                <a:cubicBezTo>
                  <a:pt x="4395388" y="4065"/>
                  <a:pt x="4403716" y="3824"/>
                  <a:pt x="4405710" y="3345"/>
                </a:cubicBezTo>
                <a:cubicBezTo>
                  <a:pt x="4407704" y="2870"/>
                  <a:pt x="4408975" y="1754"/>
                  <a:pt x="4409533" y="0"/>
                </a:cubicBezTo>
                <a:close/>
                <a:moveTo>
                  <a:pt x="4408460" y="115467"/>
                </a:moveTo>
                <a:cubicBezTo>
                  <a:pt x="4408460" y="102240"/>
                  <a:pt x="4405332" y="91401"/>
                  <a:pt x="4399075" y="82955"/>
                </a:cubicBezTo>
                <a:cubicBezTo>
                  <a:pt x="4392819" y="74506"/>
                  <a:pt x="4383995" y="70287"/>
                  <a:pt x="4372600" y="70287"/>
                </a:cubicBezTo>
                <a:cubicBezTo>
                  <a:pt x="4360729" y="70287"/>
                  <a:pt x="4351566" y="74747"/>
                  <a:pt x="4345111" y="83672"/>
                </a:cubicBezTo>
                <a:cubicBezTo>
                  <a:pt x="4338652" y="92596"/>
                  <a:pt x="4335427" y="104512"/>
                  <a:pt x="4335427" y="119413"/>
                </a:cubicBezTo>
                <a:cubicBezTo>
                  <a:pt x="4335427" y="134154"/>
                  <a:pt x="4338995" y="145430"/>
                  <a:pt x="4346126" y="153238"/>
                </a:cubicBezTo>
                <a:cubicBezTo>
                  <a:pt x="4353259" y="161046"/>
                  <a:pt x="4362042" y="164953"/>
                  <a:pt x="4372483" y="164953"/>
                </a:cubicBezTo>
                <a:cubicBezTo>
                  <a:pt x="4383156" y="164953"/>
                  <a:pt x="4391824" y="160432"/>
                  <a:pt x="4398478" y="151388"/>
                </a:cubicBezTo>
                <a:cubicBezTo>
                  <a:pt x="4405130" y="142340"/>
                  <a:pt x="4408460" y="130367"/>
                  <a:pt x="4408460" y="115467"/>
                </a:cubicBezTo>
                <a:close/>
                <a:moveTo>
                  <a:pt x="4448741" y="115946"/>
                </a:moveTo>
                <a:cubicBezTo>
                  <a:pt x="4448741" y="92438"/>
                  <a:pt x="4455275" y="75024"/>
                  <a:pt x="4468343" y="63710"/>
                </a:cubicBezTo>
                <a:cubicBezTo>
                  <a:pt x="4479261" y="54306"/>
                  <a:pt x="4492571" y="49609"/>
                  <a:pt x="4508267" y="49609"/>
                </a:cubicBezTo>
                <a:cubicBezTo>
                  <a:pt x="4525719" y="49609"/>
                  <a:pt x="4539987" y="55325"/>
                  <a:pt x="4551064" y="66759"/>
                </a:cubicBezTo>
                <a:cubicBezTo>
                  <a:pt x="4562136" y="78193"/>
                  <a:pt x="4567674" y="93993"/>
                  <a:pt x="4567674" y="114153"/>
                </a:cubicBezTo>
                <a:cubicBezTo>
                  <a:pt x="4567674" y="130486"/>
                  <a:pt x="4565227" y="143339"/>
                  <a:pt x="4560327" y="152702"/>
                </a:cubicBezTo>
                <a:cubicBezTo>
                  <a:pt x="4555427" y="162065"/>
                  <a:pt x="4548295" y="169334"/>
                  <a:pt x="4538931" y="174515"/>
                </a:cubicBezTo>
                <a:cubicBezTo>
                  <a:pt x="4529568" y="179695"/>
                  <a:pt x="4519344" y="182287"/>
                  <a:pt x="4508267" y="182287"/>
                </a:cubicBezTo>
                <a:cubicBezTo>
                  <a:pt x="4490501" y="182287"/>
                  <a:pt x="4476134" y="176587"/>
                  <a:pt x="4465178" y="165190"/>
                </a:cubicBezTo>
                <a:cubicBezTo>
                  <a:pt x="4454219" y="153796"/>
                  <a:pt x="4448741" y="137380"/>
                  <a:pt x="4448741" y="115946"/>
                </a:cubicBezTo>
                <a:close/>
                <a:moveTo>
                  <a:pt x="4470851" y="115946"/>
                </a:moveTo>
                <a:cubicBezTo>
                  <a:pt x="4470851" y="132203"/>
                  <a:pt x="4474401" y="144375"/>
                  <a:pt x="4481494" y="152461"/>
                </a:cubicBezTo>
                <a:cubicBezTo>
                  <a:pt x="4488586" y="160550"/>
                  <a:pt x="4497510" y="164592"/>
                  <a:pt x="4508267" y="164592"/>
                </a:cubicBezTo>
                <a:cubicBezTo>
                  <a:pt x="4518944" y="164592"/>
                  <a:pt x="4527833" y="160532"/>
                  <a:pt x="4534924" y="152399"/>
                </a:cubicBezTo>
                <a:cubicBezTo>
                  <a:pt x="4542013" y="144275"/>
                  <a:pt x="4545563" y="131883"/>
                  <a:pt x="4545563" y="115230"/>
                </a:cubicBezTo>
                <a:cubicBezTo>
                  <a:pt x="4545563" y="99530"/>
                  <a:pt x="4541995" y="87639"/>
                  <a:pt x="4534863" y="79550"/>
                </a:cubicBezTo>
                <a:cubicBezTo>
                  <a:pt x="4527732" y="71460"/>
                  <a:pt x="4518865" y="67418"/>
                  <a:pt x="4508267" y="67418"/>
                </a:cubicBezTo>
                <a:cubicBezTo>
                  <a:pt x="4497510" y="67418"/>
                  <a:pt x="4488586" y="71443"/>
                  <a:pt x="4481494" y="79488"/>
                </a:cubicBezTo>
                <a:cubicBezTo>
                  <a:pt x="4474401" y="87539"/>
                  <a:pt x="4470851" y="99689"/>
                  <a:pt x="4470851" y="115946"/>
                </a:cubicBezTo>
                <a:close/>
                <a:moveTo>
                  <a:pt x="4597780" y="52478"/>
                </a:moveTo>
                <a:lnTo>
                  <a:pt x="4697709" y="52478"/>
                </a:lnTo>
                <a:lnTo>
                  <a:pt x="4697709" y="179417"/>
                </a:lnTo>
                <a:lnTo>
                  <a:pt x="4676315" y="179417"/>
                </a:lnTo>
                <a:lnTo>
                  <a:pt x="4676315" y="70287"/>
                </a:lnTo>
                <a:lnTo>
                  <a:pt x="4619298" y="70287"/>
                </a:lnTo>
                <a:lnTo>
                  <a:pt x="4619298" y="133518"/>
                </a:lnTo>
                <a:cubicBezTo>
                  <a:pt x="4619298" y="148260"/>
                  <a:pt x="4618819" y="157983"/>
                  <a:pt x="4617866" y="162681"/>
                </a:cubicBezTo>
                <a:cubicBezTo>
                  <a:pt x="4616908" y="167386"/>
                  <a:pt x="4614279" y="171491"/>
                  <a:pt x="4609977" y="174997"/>
                </a:cubicBezTo>
                <a:cubicBezTo>
                  <a:pt x="4605676" y="178500"/>
                  <a:pt x="4599458" y="180252"/>
                  <a:pt x="4591330" y="180252"/>
                </a:cubicBezTo>
                <a:cubicBezTo>
                  <a:pt x="4586311" y="180252"/>
                  <a:pt x="4580530" y="179933"/>
                  <a:pt x="4573996" y="179299"/>
                </a:cubicBezTo>
                <a:lnTo>
                  <a:pt x="4573996" y="161368"/>
                </a:lnTo>
                <a:lnTo>
                  <a:pt x="4583442" y="161368"/>
                </a:lnTo>
                <a:cubicBezTo>
                  <a:pt x="4587902" y="161368"/>
                  <a:pt x="4591089" y="160910"/>
                  <a:pt x="4593004" y="159992"/>
                </a:cubicBezTo>
                <a:cubicBezTo>
                  <a:pt x="4594915" y="159078"/>
                  <a:pt x="4596189" y="157624"/>
                  <a:pt x="4596827" y="155632"/>
                </a:cubicBezTo>
                <a:cubicBezTo>
                  <a:pt x="4597464" y="153638"/>
                  <a:pt x="4597780" y="147148"/>
                  <a:pt x="4597780" y="136145"/>
                </a:cubicBezTo>
                <a:close/>
                <a:moveTo>
                  <a:pt x="4817003" y="138536"/>
                </a:moveTo>
                <a:lnTo>
                  <a:pt x="4839237" y="141286"/>
                </a:lnTo>
                <a:cubicBezTo>
                  <a:pt x="4835730" y="154275"/>
                  <a:pt x="4829235" y="164355"/>
                  <a:pt x="4819750" y="171526"/>
                </a:cubicBezTo>
                <a:cubicBezTo>
                  <a:pt x="4810267" y="178701"/>
                  <a:pt x="4798153" y="182287"/>
                  <a:pt x="4783415" y="182287"/>
                </a:cubicBezTo>
                <a:cubicBezTo>
                  <a:pt x="4764846" y="182287"/>
                  <a:pt x="4750126" y="176566"/>
                  <a:pt x="4739250" y="165129"/>
                </a:cubicBezTo>
                <a:cubicBezTo>
                  <a:pt x="4728371" y="153696"/>
                  <a:pt x="4722931" y="137658"/>
                  <a:pt x="4722931" y="117022"/>
                </a:cubicBezTo>
                <a:cubicBezTo>
                  <a:pt x="4722931" y="95663"/>
                  <a:pt x="4728428" y="79089"/>
                  <a:pt x="4739426" y="67295"/>
                </a:cubicBezTo>
                <a:cubicBezTo>
                  <a:pt x="4750424" y="55502"/>
                  <a:pt x="4764688" y="49609"/>
                  <a:pt x="4782220" y="49609"/>
                </a:cubicBezTo>
                <a:cubicBezTo>
                  <a:pt x="4799193" y="49609"/>
                  <a:pt x="4813057" y="55384"/>
                  <a:pt x="4823817" y="66936"/>
                </a:cubicBezTo>
                <a:cubicBezTo>
                  <a:pt x="4834574" y="78491"/>
                  <a:pt x="4839953" y="94746"/>
                  <a:pt x="4839953" y="115709"/>
                </a:cubicBezTo>
                <a:cubicBezTo>
                  <a:pt x="4839953" y="116982"/>
                  <a:pt x="4839914" y="118894"/>
                  <a:pt x="4839833" y="121443"/>
                </a:cubicBezTo>
                <a:lnTo>
                  <a:pt x="4745169" y="121443"/>
                </a:lnTo>
                <a:cubicBezTo>
                  <a:pt x="4745964" y="135386"/>
                  <a:pt x="4749910" y="146067"/>
                  <a:pt x="4757002" y="153476"/>
                </a:cubicBezTo>
                <a:cubicBezTo>
                  <a:pt x="4764089" y="160889"/>
                  <a:pt x="4772935" y="164592"/>
                  <a:pt x="4783533" y="164592"/>
                </a:cubicBezTo>
                <a:cubicBezTo>
                  <a:pt x="4791425" y="164592"/>
                  <a:pt x="4798160" y="162522"/>
                  <a:pt x="4803736" y="158379"/>
                </a:cubicBezTo>
                <a:cubicBezTo>
                  <a:pt x="4809317" y="154235"/>
                  <a:pt x="4813737" y="147622"/>
                  <a:pt x="4817003" y="138536"/>
                </a:cubicBezTo>
                <a:close/>
                <a:moveTo>
                  <a:pt x="4746360" y="103753"/>
                </a:moveTo>
                <a:lnTo>
                  <a:pt x="4817240" y="103753"/>
                </a:lnTo>
                <a:cubicBezTo>
                  <a:pt x="4816286" y="93079"/>
                  <a:pt x="4813575" y="85069"/>
                  <a:pt x="4809115" y="79726"/>
                </a:cubicBezTo>
                <a:cubicBezTo>
                  <a:pt x="4802261" y="71443"/>
                  <a:pt x="4793375" y="67299"/>
                  <a:pt x="4782458" y="67299"/>
                </a:cubicBezTo>
                <a:cubicBezTo>
                  <a:pt x="4772576" y="67299"/>
                  <a:pt x="4764274" y="70607"/>
                  <a:pt x="4757537" y="77217"/>
                </a:cubicBezTo>
                <a:cubicBezTo>
                  <a:pt x="4750803" y="83830"/>
                  <a:pt x="4747080" y="92676"/>
                  <a:pt x="4746360" y="103753"/>
                </a:cubicBezTo>
                <a:close/>
                <a:moveTo>
                  <a:pt x="4953148" y="138536"/>
                </a:moveTo>
                <a:lnTo>
                  <a:pt x="4975381" y="141286"/>
                </a:lnTo>
                <a:cubicBezTo>
                  <a:pt x="4971878" y="154275"/>
                  <a:pt x="4965380" y="164355"/>
                  <a:pt x="4955898" y="171526"/>
                </a:cubicBezTo>
                <a:cubicBezTo>
                  <a:pt x="4946416" y="178701"/>
                  <a:pt x="4934301" y="182287"/>
                  <a:pt x="4919559" y="182287"/>
                </a:cubicBezTo>
                <a:cubicBezTo>
                  <a:pt x="4900994" y="182287"/>
                  <a:pt x="4886270" y="176566"/>
                  <a:pt x="4875395" y="165129"/>
                </a:cubicBezTo>
                <a:cubicBezTo>
                  <a:pt x="4864516" y="153696"/>
                  <a:pt x="4859076" y="137658"/>
                  <a:pt x="4859076" y="117022"/>
                </a:cubicBezTo>
                <a:cubicBezTo>
                  <a:pt x="4859076" y="95663"/>
                  <a:pt x="4864573" y="79089"/>
                  <a:pt x="4875575" y="67295"/>
                </a:cubicBezTo>
                <a:cubicBezTo>
                  <a:pt x="4886573" y="55502"/>
                  <a:pt x="4900836" y="49609"/>
                  <a:pt x="4918364" y="49609"/>
                </a:cubicBezTo>
                <a:cubicBezTo>
                  <a:pt x="4935339" y="49609"/>
                  <a:pt x="4949206" y="55384"/>
                  <a:pt x="4959965" y="66936"/>
                </a:cubicBezTo>
                <a:cubicBezTo>
                  <a:pt x="4970720" y="78491"/>
                  <a:pt x="4976098" y="94746"/>
                  <a:pt x="4976098" y="115709"/>
                </a:cubicBezTo>
                <a:cubicBezTo>
                  <a:pt x="4976098" y="116982"/>
                  <a:pt x="4976061" y="118894"/>
                  <a:pt x="4975979" y="121443"/>
                </a:cubicBezTo>
                <a:lnTo>
                  <a:pt x="4881313" y="121443"/>
                </a:lnTo>
                <a:cubicBezTo>
                  <a:pt x="4882112" y="135386"/>
                  <a:pt x="4886054" y="146067"/>
                  <a:pt x="4893149" y="153476"/>
                </a:cubicBezTo>
                <a:cubicBezTo>
                  <a:pt x="4900239" y="160889"/>
                  <a:pt x="4909080" y="164592"/>
                  <a:pt x="4919678" y="164592"/>
                </a:cubicBezTo>
                <a:cubicBezTo>
                  <a:pt x="4927569" y="164592"/>
                  <a:pt x="4934305" y="162522"/>
                  <a:pt x="4939886" y="158379"/>
                </a:cubicBezTo>
                <a:cubicBezTo>
                  <a:pt x="4945462" y="154235"/>
                  <a:pt x="4949883" y="147622"/>
                  <a:pt x="4953148" y="138536"/>
                </a:cubicBezTo>
                <a:close/>
                <a:moveTo>
                  <a:pt x="4882508" y="103753"/>
                </a:moveTo>
                <a:lnTo>
                  <a:pt x="4953389" y="103753"/>
                </a:lnTo>
                <a:cubicBezTo>
                  <a:pt x="4952432" y="93079"/>
                  <a:pt x="4949720" y="85069"/>
                  <a:pt x="4945260" y="79726"/>
                </a:cubicBezTo>
                <a:cubicBezTo>
                  <a:pt x="4938406" y="71443"/>
                  <a:pt x="4929521" y="67299"/>
                  <a:pt x="4918602" y="67299"/>
                </a:cubicBezTo>
                <a:cubicBezTo>
                  <a:pt x="4908723" y="67299"/>
                  <a:pt x="4900419" y="70607"/>
                  <a:pt x="4893683" y="77217"/>
                </a:cubicBezTo>
                <a:cubicBezTo>
                  <a:pt x="4886950" y="83830"/>
                  <a:pt x="4883224" y="92676"/>
                  <a:pt x="4882508" y="103753"/>
                </a:cubicBezTo>
                <a:close/>
                <a:moveTo>
                  <a:pt x="5069301" y="52478"/>
                </a:moveTo>
                <a:lnTo>
                  <a:pt x="5169472" y="52478"/>
                </a:lnTo>
                <a:lnTo>
                  <a:pt x="5169472" y="179417"/>
                </a:lnTo>
                <a:lnTo>
                  <a:pt x="5147955" y="179417"/>
                </a:lnTo>
                <a:lnTo>
                  <a:pt x="5147955" y="70287"/>
                </a:lnTo>
                <a:lnTo>
                  <a:pt x="5090819" y="70287"/>
                </a:lnTo>
                <a:lnTo>
                  <a:pt x="5090819" y="179417"/>
                </a:lnTo>
                <a:lnTo>
                  <a:pt x="5069301" y="179417"/>
                </a:lnTo>
                <a:close/>
                <a:moveTo>
                  <a:pt x="5201742" y="228064"/>
                </a:moveTo>
                <a:lnTo>
                  <a:pt x="5201742" y="52478"/>
                </a:lnTo>
                <a:lnTo>
                  <a:pt x="5221344" y="52478"/>
                </a:lnTo>
                <a:lnTo>
                  <a:pt x="5221344" y="68973"/>
                </a:lnTo>
                <a:cubicBezTo>
                  <a:pt x="5225967" y="62515"/>
                  <a:pt x="5231187" y="57672"/>
                  <a:pt x="5237005" y="54448"/>
                </a:cubicBezTo>
                <a:cubicBezTo>
                  <a:pt x="5242821" y="51218"/>
                  <a:pt x="5249871" y="49609"/>
                  <a:pt x="5258161" y="49609"/>
                </a:cubicBezTo>
                <a:cubicBezTo>
                  <a:pt x="5268997" y="49609"/>
                  <a:pt x="5278559" y="52395"/>
                  <a:pt x="5286846" y="57976"/>
                </a:cubicBezTo>
                <a:cubicBezTo>
                  <a:pt x="5295134" y="63551"/>
                  <a:pt x="5301390" y="71421"/>
                  <a:pt x="5305612" y="81576"/>
                </a:cubicBezTo>
                <a:cubicBezTo>
                  <a:pt x="5309835" y="91740"/>
                  <a:pt x="5311945" y="102878"/>
                  <a:pt x="5311945" y="114992"/>
                </a:cubicBezTo>
                <a:cubicBezTo>
                  <a:pt x="5311945" y="127977"/>
                  <a:pt x="5309619" y="139674"/>
                  <a:pt x="5304957" y="150070"/>
                </a:cubicBezTo>
                <a:cubicBezTo>
                  <a:pt x="5300296" y="160471"/>
                  <a:pt x="5293524" y="168438"/>
                  <a:pt x="5284636" y="173977"/>
                </a:cubicBezTo>
                <a:cubicBezTo>
                  <a:pt x="5275751" y="179518"/>
                  <a:pt x="5266405" y="182287"/>
                  <a:pt x="5256602" y="182287"/>
                </a:cubicBezTo>
                <a:cubicBezTo>
                  <a:pt x="5249431" y="182287"/>
                  <a:pt x="5242998" y="180771"/>
                  <a:pt x="5237299" y="177743"/>
                </a:cubicBezTo>
                <a:cubicBezTo>
                  <a:pt x="5231605" y="174715"/>
                  <a:pt x="5226925" y="170889"/>
                  <a:pt x="5223255" y="166267"/>
                </a:cubicBezTo>
                <a:lnTo>
                  <a:pt x="5223255" y="228064"/>
                </a:lnTo>
                <a:close/>
                <a:moveTo>
                  <a:pt x="5221225" y="116662"/>
                </a:moveTo>
                <a:cubicBezTo>
                  <a:pt x="5221225" y="133000"/>
                  <a:pt x="5224533" y="145070"/>
                  <a:pt x="5231147" y="152878"/>
                </a:cubicBezTo>
                <a:cubicBezTo>
                  <a:pt x="5237760" y="160691"/>
                  <a:pt x="5245766" y="164592"/>
                  <a:pt x="5255169" y="164592"/>
                </a:cubicBezTo>
                <a:cubicBezTo>
                  <a:pt x="5264735" y="164592"/>
                  <a:pt x="5272921" y="160550"/>
                  <a:pt x="5279732" y="152461"/>
                </a:cubicBezTo>
                <a:cubicBezTo>
                  <a:pt x="5286547" y="144375"/>
                  <a:pt x="5289953" y="131844"/>
                  <a:pt x="5289953" y="114869"/>
                </a:cubicBezTo>
                <a:cubicBezTo>
                  <a:pt x="5289953" y="98694"/>
                  <a:pt x="5286626" y="86581"/>
                  <a:pt x="5279974" y="78531"/>
                </a:cubicBezTo>
                <a:cubicBezTo>
                  <a:pt x="5273317" y="70481"/>
                  <a:pt x="5265369" y="66460"/>
                  <a:pt x="5256123" y="66460"/>
                </a:cubicBezTo>
                <a:cubicBezTo>
                  <a:pt x="5246961" y="66460"/>
                  <a:pt x="5238855" y="70740"/>
                  <a:pt x="5231803" y="79309"/>
                </a:cubicBezTo>
                <a:cubicBezTo>
                  <a:pt x="5224753" y="87877"/>
                  <a:pt x="5221225" y="100329"/>
                  <a:pt x="5221225" y="116662"/>
                </a:cubicBezTo>
                <a:close/>
                <a:moveTo>
                  <a:pt x="5337887" y="52478"/>
                </a:moveTo>
                <a:lnTo>
                  <a:pt x="5359404" y="52478"/>
                </a:lnTo>
                <a:lnTo>
                  <a:pt x="5359404" y="149296"/>
                </a:lnTo>
                <a:lnTo>
                  <a:pt x="5419049" y="52478"/>
                </a:lnTo>
                <a:lnTo>
                  <a:pt x="5442236" y="52478"/>
                </a:lnTo>
                <a:lnTo>
                  <a:pt x="5442236" y="179417"/>
                </a:lnTo>
                <a:lnTo>
                  <a:pt x="5420722" y="179417"/>
                </a:lnTo>
                <a:lnTo>
                  <a:pt x="5420722" y="83193"/>
                </a:lnTo>
                <a:lnTo>
                  <a:pt x="5361075" y="179417"/>
                </a:lnTo>
                <a:lnTo>
                  <a:pt x="5337887" y="179417"/>
                </a:lnTo>
                <a:close/>
                <a:moveTo>
                  <a:pt x="5474751" y="52478"/>
                </a:moveTo>
                <a:lnTo>
                  <a:pt x="5524356" y="52478"/>
                </a:lnTo>
                <a:cubicBezTo>
                  <a:pt x="5536549" y="52478"/>
                  <a:pt x="5545611" y="53490"/>
                  <a:pt x="5551551" y="55520"/>
                </a:cubicBezTo>
                <a:cubicBezTo>
                  <a:pt x="5557486" y="57554"/>
                  <a:pt x="5562584" y="61280"/>
                  <a:pt x="5566850" y="66698"/>
                </a:cubicBezTo>
                <a:cubicBezTo>
                  <a:pt x="5571112" y="72120"/>
                  <a:pt x="5573245" y="78614"/>
                  <a:pt x="5573245" y="86181"/>
                </a:cubicBezTo>
                <a:cubicBezTo>
                  <a:pt x="5573245" y="92236"/>
                  <a:pt x="5571987" y="97517"/>
                  <a:pt x="5569478" y="102021"/>
                </a:cubicBezTo>
                <a:cubicBezTo>
                  <a:pt x="5566969" y="106525"/>
                  <a:pt x="5563204" y="110291"/>
                  <a:pt x="5558181" y="113318"/>
                </a:cubicBezTo>
                <a:cubicBezTo>
                  <a:pt x="5564158" y="115309"/>
                  <a:pt x="5569122" y="119035"/>
                  <a:pt x="5573064" y="124492"/>
                </a:cubicBezTo>
                <a:cubicBezTo>
                  <a:pt x="5577006" y="129953"/>
                  <a:pt x="5578983" y="136426"/>
                  <a:pt x="5578983" y="143914"/>
                </a:cubicBezTo>
                <a:cubicBezTo>
                  <a:pt x="5578184" y="155946"/>
                  <a:pt x="5573881" y="164870"/>
                  <a:pt x="5566077" y="170687"/>
                </a:cubicBezTo>
                <a:cubicBezTo>
                  <a:pt x="5558265" y="176505"/>
                  <a:pt x="5546906" y="179417"/>
                  <a:pt x="5532006" y="179417"/>
                </a:cubicBezTo>
                <a:lnTo>
                  <a:pt x="5474751" y="179417"/>
                </a:lnTo>
                <a:close/>
                <a:moveTo>
                  <a:pt x="5496265" y="105906"/>
                </a:moveTo>
                <a:lnTo>
                  <a:pt x="5519215" y="105906"/>
                </a:lnTo>
                <a:cubicBezTo>
                  <a:pt x="5528381" y="105906"/>
                  <a:pt x="5534673" y="105427"/>
                  <a:pt x="5538101" y="104469"/>
                </a:cubicBezTo>
                <a:cubicBezTo>
                  <a:pt x="5541527" y="103515"/>
                  <a:pt x="5544599" y="101582"/>
                  <a:pt x="5547310" y="98673"/>
                </a:cubicBezTo>
                <a:cubicBezTo>
                  <a:pt x="5550016" y="95764"/>
                  <a:pt x="5551370" y="92280"/>
                  <a:pt x="5551370" y="88216"/>
                </a:cubicBezTo>
                <a:cubicBezTo>
                  <a:pt x="5551370" y="81519"/>
                  <a:pt x="5549001" y="76861"/>
                  <a:pt x="5544261" y="74229"/>
                </a:cubicBezTo>
                <a:cubicBezTo>
                  <a:pt x="5539516" y="71602"/>
                  <a:pt x="5531408" y="70287"/>
                  <a:pt x="5519931" y="70287"/>
                </a:cubicBezTo>
                <a:lnTo>
                  <a:pt x="5496265" y="70287"/>
                </a:lnTo>
                <a:close/>
                <a:moveTo>
                  <a:pt x="5496265" y="161727"/>
                </a:moveTo>
                <a:lnTo>
                  <a:pt x="5524593" y="161727"/>
                </a:lnTo>
                <a:cubicBezTo>
                  <a:pt x="5536787" y="161727"/>
                  <a:pt x="5545153" y="160312"/>
                  <a:pt x="5549700" y="157483"/>
                </a:cubicBezTo>
                <a:cubicBezTo>
                  <a:pt x="5554239" y="154657"/>
                  <a:pt x="5556630" y="149775"/>
                  <a:pt x="5556868" y="142838"/>
                </a:cubicBezTo>
                <a:cubicBezTo>
                  <a:pt x="5556868" y="138777"/>
                  <a:pt x="5555553" y="135011"/>
                  <a:pt x="5552926" y="131544"/>
                </a:cubicBezTo>
                <a:cubicBezTo>
                  <a:pt x="5550291" y="128078"/>
                  <a:pt x="5546863" y="125885"/>
                  <a:pt x="5542644" y="124967"/>
                </a:cubicBezTo>
                <a:cubicBezTo>
                  <a:pt x="5538421" y="124053"/>
                  <a:pt x="5531649" y="123595"/>
                  <a:pt x="5522321" y="123595"/>
                </a:cubicBezTo>
                <a:lnTo>
                  <a:pt x="5496265" y="123595"/>
                </a:lnTo>
                <a:close/>
                <a:moveTo>
                  <a:pt x="5611033" y="52478"/>
                </a:moveTo>
                <a:lnTo>
                  <a:pt x="5710962" y="52478"/>
                </a:lnTo>
                <a:lnTo>
                  <a:pt x="5710962" y="179417"/>
                </a:lnTo>
                <a:lnTo>
                  <a:pt x="5689564" y="179417"/>
                </a:lnTo>
                <a:lnTo>
                  <a:pt x="5689564" y="70287"/>
                </a:lnTo>
                <a:lnTo>
                  <a:pt x="5632547" y="70287"/>
                </a:lnTo>
                <a:lnTo>
                  <a:pt x="5632547" y="133518"/>
                </a:lnTo>
                <a:cubicBezTo>
                  <a:pt x="5632547" y="148260"/>
                  <a:pt x="5632071" y="157983"/>
                  <a:pt x="5631113" y="162681"/>
                </a:cubicBezTo>
                <a:cubicBezTo>
                  <a:pt x="5630156" y="167386"/>
                  <a:pt x="5627528" y="171491"/>
                  <a:pt x="5623227" y="174997"/>
                </a:cubicBezTo>
                <a:cubicBezTo>
                  <a:pt x="5618924" y="178500"/>
                  <a:pt x="5612711" y="180252"/>
                  <a:pt x="5604578" y="180252"/>
                </a:cubicBezTo>
                <a:cubicBezTo>
                  <a:pt x="5599560" y="180252"/>
                  <a:pt x="5593782" y="179933"/>
                  <a:pt x="5587248" y="179299"/>
                </a:cubicBezTo>
                <a:lnTo>
                  <a:pt x="5587248" y="161368"/>
                </a:lnTo>
                <a:lnTo>
                  <a:pt x="5596691" y="161368"/>
                </a:lnTo>
                <a:cubicBezTo>
                  <a:pt x="5601151" y="161368"/>
                  <a:pt x="5604340" y="160910"/>
                  <a:pt x="5606252" y="159992"/>
                </a:cubicBezTo>
                <a:cubicBezTo>
                  <a:pt x="5608164" y="159078"/>
                  <a:pt x="5609442" y="157624"/>
                  <a:pt x="5610076" y="155632"/>
                </a:cubicBezTo>
                <a:cubicBezTo>
                  <a:pt x="5610713" y="153638"/>
                  <a:pt x="5611033" y="147148"/>
                  <a:pt x="5611033" y="136145"/>
                </a:cubicBezTo>
                <a:close/>
                <a:moveTo>
                  <a:pt x="5830252" y="138536"/>
                </a:moveTo>
                <a:lnTo>
                  <a:pt x="5852484" y="141286"/>
                </a:lnTo>
                <a:cubicBezTo>
                  <a:pt x="5848982" y="154275"/>
                  <a:pt x="5842484" y="164355"/>
                  <a:pt x="5833001" y="171526"/>
                </a:cubicBezTo>
                <a:cubicBezTo>
                  <a:pt x="5823520" y="178701"/>
                  <a:pt x="5811405" y="182287"/>
                  <a:pt x="5796663" y="182287"/>
                </a:cubicBezTo>
                <a:cubicBezTo>
                  <a:pt x="5778098" y="182287"/>
                  <a:pt x="5763375" y="176566"/>
                  <a:pt x="5752498" y="165129"/>
                </a:cubicBezTo>
                <a:cubicBezTo>
                  <a:pt x="5741620" y="153696"/>
                  <a:pt x="5736181" y="137658"/>
                  <a:pt x="5736181" y="117022"/>
                </a:cubicBezTo>
                <a:cubicBezTo>
                  <a:pt x="5736181" y="95663"/>
                  <a:pt x="5741677" y="79089"/>
                  <a:pt x="5752675" y="67295"/>
                </a:cubicBezTo>
                <a:cubicBezTo>
                  <a:pt x="5763677" y="55502"/>
                  <a:pt x="5777939" y="49609"/>
                  <a:pt x="5795468" y="49609"/>
                </a:cubicBezTo>
                <a:cubicBezTo>
                  <a:pt x="5812443" y="49609"/>
                  <a:pt x="5826310" y="55384"/>
                  <a:pt x="5837071" y="66936"/>
                </a:cubicBezTo>
                <a:cubicBezTo>
                  <a:pt x="5847824" y="78491"/>
                  <a:pt x="5853202" y="94746"/>
                  <a:pt x="5853202" y="115709"/>
                </a:cubicBezTo>
                <a:cubicBezTo>
                  <a:pt x="5853202" y="116982"/>
                  <a:pt x="5853161" y="118894"/>
                  <a:pt x="5853083" y="121443"/>
                </a:cubicBezTo>
                <a:lnTo>
                  <a:pt x="5758417" y="121443"/>
                </a:lnTo>
                <a:cubicBezTo>
                  <a:pt x="5759216" y="135386"/>
                  <a:pt x="5763158" y="146067"/>
                  <a:pt x="5770251" y="153476"/>
                </a:cubicBezTo>
                <a:cubicBezTo>
                  <a:pt x="5777343" y="160889"/>
                  <a:pt x="5786184" y="164592"/>
                  <a:pt x="5796782" y="164592"/>
                </a:cubicBezTo>
                <a:cubicBezTo>
                  <a:pt x="5804674" y="164592"/>
                  <a:pt x="5811409" y="162522"/>
                  <a:pt x="5816989" y="158379"/>
                </a:cubicBezTo>
                <a:cubicBezTo>
                  <a:pt x="5822566" y="154235"/>
                  <a:pt x="5826987" y="147622"/>
                  <a:pt x="5830252" y="138536"/>
                </a:cubicBezTo>
                <a:close/>
                <a:moveTo>
                  <a:pt x="5759612" y="103753"/>
                </a:moveTo>
                <a:lnTo>
                  <a:pt x="5830494" y="103753"/>
                </a:lnTo>
                <a:cubicBezTo>
                  <a:pt x="5829535" y="93079"/>
                  <a:pt x="5826824" y="85069"/>
                  <a:pt x="5822364" y="79726"/>
                </a:cubicBezTo>
                <a:cubicBezTo>
                  <a:pt x="5815510" y="71443"/>
                  <a:pt x="5806624" y="67299"/>
                  <a:pt x="5795705" y="67299"/>
                </a:cubicBezTo>
                <a:cubicBezTo>
                  <a:pt x="5785827" y="67299"/>
                  <a:pt x="5777523" y="70607"/>
                  <a:pt x="5770786" y="77217"/>
                </a:cubicBezTo>
                <a:cubicBezTo>
                  <a:pt x="5764054" y="83830"/>
                  <a:pt x="5760328" y="92676"/>
                  <a:pt x="5759612" y="103753"/>
                </a:cubicBezTo>
                <a:close/>
                <a:moveTo>
                  <a:pt x="5879380" y="52478"/>
                </a:moveTo>
                <a:lnTo>
                  <a:pt x="5900899" y="52478"/>
                </a:lnTo>
                <a:lnTo>
                  <a:pt x="5900899" y="107338"/>
                </a:lnTo>
                <a:cubicBezTo>
                  <a:pt x="5907749" y="107338"/>
                  <a:pt x="5912551" y="106025"/>
                  <a:pt x="5915302" y="103392"/>
                </a:cubicBezTo>
                <a:cubicBezTo>
                  <a:pt x="5918048" y="100764"/>
                  <a:pt x="5922091" y="93118"/>
                  <a:pt x="5927433" y="80446"/>
                </a:cubicBezTo>
                <a:cubicBezTo>
                  <a:pt x="5931652" y="70403"/>
                  <a:pt x="5935080" y="63788"/>
                  <a:pt x="5937716" y="60603"/>
                </a:cubicBezTo>
                <a:cubicBezTo>
                  <a:pt x="5940343" y="57413"/>
                  <a:pt x="5943371" y="55264"/>
                  <a:pt x="5946799" y="54148"/>
                </a:cubicBezTo>
                <a:cubicBezTo>
                  <a:pt x="5950225" y="53035"/>
                  <a:pt x="5955723" y="52478"/>
                  <a:pt x="5963293" y="52478"/>
                </a:cubicBezTo>
                <a:lnTo>
                  <a:pt x="5967594" y="52478"/>
                </a:lnTo>
                <a:lnTo>
                  <a:pt x="5967594" y="70287"/>
                </a:lnTo>
                <a:lnTo>
                  <a:pt x="5961620" y="70168"/>
                </a:lnTo>
                <a:cubicBezTo>
                  <a:pt x="5955960" y="70168"/>
                  <a:pt x="5952330" y="71004"/>
                  <a:pt x="5950740" y="72677"/>
                </a:cubicBezTo>
                <a:cubicBezTo>
                  <a:pt x="5949065" y="74431"/>
                  <a:pt x="5946517" y="79651"/>
                  <a:pt x="5943090" y="88338"/>
                </a:cubicBezTo>
                <a:cubicBezTo>
                  <a:pt x="5939825" y="96621"/>
                  <a:pt x="5936837" y="102356"/>
                  <a:pt x="5934129" y="105546"/>
                </a:cubicBezTo>
                <a:cubicBezTo>
                  <a:pt x="5931419" y="108735"/>
                  <a:pt x="5927232" y="111643"/>
                  <a:pt x="5921576" y="114272"/>
                </a:cubicBezTo>
                <a:cubicBezTo>
                  <a:pt x="5930821" y="116745"/>
                  <a:pt x="5939904" y="125349"/>
                  <a:pt x="5948828" y="140091"/>
                </a:cubicBezTo>
                <a:lnTo>
                  <a:pt x="5972376" y="179417"/>
                </a:lnTo>
                <a:lnTo>
                  <a:pt x="5948710" y="179417"/>
                </a:lnTo>
                <a:lnTo>
                  <a:pt x="5925760" y="140091"/>
                </a:lnTo>
                <a:cubicBezTo>
                  <a:pt x="5921058" y="132199"/>
                  <a:pt x="5916953" y="126998"/>
                  <a:pt x="5913451" y="124488"/>
                </a:cubicBezTo>
                <a:cubicBezTo>
                  <a:pt x="5909941" y="121980"/>
                  <a:pt x="5905759" y="120726"/>
                  <a:pt x="5900899" y="120726"/>
                </a:cubicBezTo>
                <a:lnTo>
                  <a:pt x="5900899" y="179417"/>
                </a:lnTo>
                <a:lnTo>
                  <a:pt x="5879380" y="179417"/>
                </a:lnTo>
                <a:close/>
                <a:moveTo>
                  <a:pt x="6073841" y="163758"/>
                </a:moveTo>
                <a:cubicBezTo>
                  <a:pt x="6065871" y="170529"/>
                  <a:pt x="6058201" y="175313"/>
                  <a:pt x="6050830" y="178104"/>
                </a:cubicBezTo>
                <a:cubicBezTo>
                  <a:pt x="6043458" y="180890"/>
                  <a:pt x="6035552" y="182287"/>
                  <a:pt x="6027107" y="182287"/>
                </a:cubicBezTo>
                <a:cubicBezTo>
                  <a:pt x="6013160" y="182287"/>
                  <a:pt x="6002440" y="178877"/>
                  <a:pt x="5994952" y="172066"/>
                </a:cubicBezTo>
                <a:cubicBezTo>
                  <a:pt x="5987460" y="165251"/>
                  <a:pt x="5983712" y="156543"/>
                  <a:pt x="5983712" y="145949"/>
                </a:cubicBezTo>
                <a:cubicBezTo>
                  <a:pt x="5983712" y="139731"/>
                  <a:pt x="5985127" y="134054"/>
                  <a:pt x="5987957" y="128917"/>
                </a:cubicBezTo>
                <a:cubicBezTo>
                  <a:pt x="5990786" y="123775"/>
                  <a:pt x="5994491" y="119651"/>
                  <a:pt x="5999073" y="116543"/>
                </a:cubicBezTo>
                <a:cubicBezTo>
                  <a:pt x="6003661" y="113437"/>
                  <a:pt x="6008819" y="111086"/>
                  <a:pt x="6014553" y="109495"/>
                </a:cubicBezTo>
                <a:cubicBezTo>
                  <a:pt x="6018776" y="108376"/>
                  <a:pt x="6025152" y="107299"/>
                  <a:pt x="6033680" y="106262"/>
                </a:cubicBezTo>
                <a:cubicBezTo>
                  <a:pt x="6051051" y="104192"/>
                  <a:pt x="6063842" y="101722"/>
                  <a:pt x="6072050" y="98853"/>
                </a:cubicBezTo>
                <a:cubicBezTo>
                  <a:pt x="6072128" y="95904"/>
                  <a:pt x="6072168" y="94032"/>
                  <a:pt x="6072168" y="93237"/>
                </a:cubicBezTo>
                <a:cubicBezTo>
                  <a:pt x="6072168" y="84472"/>
                  <a:pt x="6070137" y="78293"/>
                  <a:pt x="6066069" y="74708"/>
                </a:cubicBezTo>
                <a:cubicBezTo>
                  <a:pt x="6060573" y="69848"/>
                  <a:pt x="6052404" y="67418"/>
                  <a:pt x="6041564" y="67418"/>
                </a:cubicBezTo>
                <a:cubicBezTo>
                  <a:pt x="6031446" y="67418"/>
                  <a:pt x="6023979" y="69192"/>
                  <a:pt x="6019158" y="72736"/>
                </a:cubicBezTo>
                <a:cubicBezTo>
                  <a:pt x="6014333" y="76281"/>
                  <a:pt x="6010766" y="82555"/>
                  <a:pt x="6008459" y="91564"/>
                </a:cubicBezTo>
                <a:lnTo>
                  <a:pt x="5987420" y="88694"/>
                </a:lnTo>
                <a:cubicBezTo>
                  <a:pt x="5989332" y="79690"/>
                  <a:pt x="5992478" y="72418"/>
                  <a:pt x="5996863" y="66878"/>
                </a:cubicBezTo>
                <a:cubicBezTo>
                  <a:pt x="6001244" y="61337"/>
                  <a:pt x="6007580" y="57075"/>
                  <a:pt x="6015868" y="54087"/>
                </a:cubicBezTo>
                <a:cubicBezTo>
                  <a:pt x="6024155" y="51099"/>
                  <a:pt x="6033759" y="49609"/>
                  <a:pt x="6044675" y="49609"/>
                </a:cubicBezTo>
                <a:cubicBezTo>
                  <a:pt x="6055511" y="49609"/>
                  <a:pt x="6064320" y="50883"/>
                  <a:pt x="6071092" y="53432"/>
                </a:cubicBezTo>
                <a:cubicBezTo>
                  <a:pt x="6077866" y="55980"/>
                  <a:pt x="6082846" y="59188"/>
                  <a:pt x="6086035" y="63054"/>
                </a:cubicBezTo>
                <a:cubicBezTo>
                  <a:pt x="6089221" y="66922"/>
                  <a:pt x="6091449" y="71802"/>
                  <a:pt x="6092728" y="77696"/>
                </a:cubicBezTo>
                <a:cubicBezTo>
                  <a:pt x="6093444" y="81360"/>
                  <a:pt x="6093804" y="87974"/>
                  <a:pt x="6093804" y="97539"/>
                </a:cubicBezTo>
                <a:lnTo>
                  <a:pt x="6093804" y="126224"/>
                </a:lnTo>
                <a:cubicBezTo>
                  <a:pt x="6093804" y="146229"/>
                  <a:pt x="6094260" y="158876"/>
                  <a:pt x="6095179" y="164178"/>
                </a:cubicBezTo>
                <a:cubicBezTo>
                  <a:pt x="6096094" y="169478"/>
                  <a:pt x="6097904" y="174554"/>
                  <a:pt x="6100614" y="179417"/>
                </a:cubicBezTo>
                <a:lnTo>
                  <a:pt x="6078144" y="179417"/>
                </a:lnTo>
                <a:cubicBezTo>
                  <a:pt x="6075912" y="174957"/>
                  <a:pt x="6074476" y="169737"/>
                  <a:pt x="6073841" y="163758"/>
                </a:cubicBezTo>
                <a:close/>
                <a:moveTo>
                  <a:pt x="6072050" y="115709"/>
                </a:moveTo>
                <a:cubicBezTo>
                  <a:pt x="6064237" y="118894"/>
                  <a:pt x="6052522" y="121602"/>
                  <a:pt x="6036907" y="123834"/>
                </a:cubicBezTo>
                <a:cubicBezTo>
                  <a:pt x="6028057" y="125112"/>
                  <a:pt x="6021804" y="126544"/>
                  <a:pt x="6018139" y="128136"/>
                </a:cubicBezTo>
                <a:cubicBezTo>
                  <a:pt x="6014471" y="129734"/>
                  <a:pt x="6011648" y="132064"/>
                  <a:pt x="6009653" y="135131"/>
                </a:cubicBezTo>
                <a:cubicBezTo>
                  <a:pt x="6007659" y="138198"/>
                  <a:pt x="6006667" y="141606"/>
                  <a:pt x="6006667" y="145350"/>
                </a:cubicBezTo>
                <a:cubicBezTo>
                  <a:pt x="6006667" y="151090"/>
                  <a:pt x="6008837" y="155870"/>
                  <a:pt x="6013182" y="159692"/>
                </a:cubicBezTo>
                <a:cubicBezTo>
                  <a:pt x="6017523" y="163520"/>
                  <a:pt x="6023873" y="165432"/>
                  <a:pt x="6032244" y="165432"/>
                </a:cubicBezTo>
                <a:cubicBezTo>
                  <a:pt x="6040527" y="165432"/>
                  <a:pt x="6047900" y="163617"/>
                  <a:pt x="6054359" y="159992"/>
                </a:cubicBezTo>
                <a:cubicBezTo>
                  <a:pt x="6060811" y="156366"/>
                  <a:pt x="6065551" y="151406"/>
                  <a:pt x="6068583" y="145109"/>
                </a:cubicBezTo>
                <a:cubicBezTo>
                  <a:pt x="6070894" y="140250"/>
                  <a:pt x="6072050" y="133078"/>
                  <a:pt x="6072050" y="123595"/>
                </a:cubicBezTo>
                <a:close/>
                <a:moveTo>
                  <a:pt x="6109925" y="52478"/>
                </a:moveTo>
                <a:lnTo>
                  <a:pt x="6213080" y="52478"/>
                </a:lnTo>
                <a:lnTo>
                  <a:pt x="6213080" y="70287"/>
                </a:lnTo>
                <a:lnTo>
                  <a:pt x="6172201" y="70287"/>
                </a:lnTo>
                <a:lnTo>
                  <a:pt x="6172201" y="179417"/>
                </a:lnTo>
                <a:lnTo>
                  <a:pt x="6150803" y="179417"/>
                </a:lnTo>
                <a:lnTo>
                  <a:pt x="6150803" y="70287"/>
                </a:lnTo>
                <a:lnTo>
                  <a:pt x="6109925" y="70287"/>
                </a:lnTo>
                <a:close/>
                <a:moveTo>
                  <a:pt x="6317843" y="138536"/>
                </a:moveTo>
                <a:lnTo>
                  <a:pt x="6340073" y="141286"/>
                </a:lnTo>
                <a:cubicBezTo>
                  <a:pt x="6336570" y="154275"/>
                  <a:pt x="6330075" y="164355"/>
                  <a:pt x="6320590" y="171526"/>
                </a:cubicBezTo>
                <a:cubicBezTo>
                  <a:pt x="6311107" y="178701"/>
                  <a:pt x="6298994" y="182287"/>
                  <a:pt x="6284251" y="182287"/>
                </a:cubicBezTo>
                <a:cubicBezTo>
                  <a:pt x="6265686" y="182287"/>
                  <a:pt x="6250962" y="176566"/>
                  <a:pt x="6240086" y="165129"/>
                </a:cubicBezTo>
                <a:cubicBezTo>
                  <a:pt x="6229211" y="153696"/>
                  <a:pt x="6223772" y="137658"/>
                  <a:pt x="6223772" y="117022"/>
                </a:cubicBezTo>
                <a:cubicBezTo>
                  <a:pt x="6223772" y="95663"/>
                  <a:pt x="6229268" y="79089"/>
                  <a:pt x="6240266" y="67295"/>
                </a:cubicBezTo>
                <a:cubicBezTo>
                  <a:pt x="6251265" y="55502"/>
                  <a:pt x="6265528" y="49609"/>
                  <a:pt x="6283057" y="49609"/>
                </a:cubicBezTo>
                <a:cubicBezTo>
                  <a:pt x="6300030" y="49609"/>
                  <a:pt x="6313897" y="55384"/>
                  <a:pt x="6324658" y="66936"/>
                </a:cubicBezTo>
                <a:cubicBezTo>
                  <a:pt x="6335415" y="78491"/>
                  <a:pt x="6340790" y="94746"/>
                  <a:pt x="6340790" y="115709"/>
                </a:cubicBezTo>
                <a:cubicBezTo>
                  <a:pt x="6340790" y="116982"/>
                  <a:pt x="6340752" y="118894"/>
                  <a:pt x="6340670" y="121443"/>
                </a:cubicBezTo>
                <a:lnTo>
                  <a:pt x="6246004" y="121443"/>
                </a:lnTo>
                <a:cubicBezTo>
                  <a:pt x="6246805" y="135386"/>
                  <a:pt x="6250746" y="146067"/>
                  <a:pt x="6257842" y="153476"/>
                </a:cubicBezTo>
                <a:cubicBezTo>
                  <a:pt x="6264930" y="160889"/>
                  <a:pt x="6273775" y="164592"/>
                  <a:pt x="6284370" y="164592"/>
                </a:cubicBezTo>
                <a:cubicBezTo>
                  <a:pt x="6292265" y="164592"/>
                  <a:pt x="6298996" y="162522"/>
                  <a:pt x="6304576" y="158379"/>
                </a:cubicBezTo>
                <a:cubicBezTo>
                  <a:pt x="6310153" y="154235"/>
                  <a:pt x="6314578" y="147622"/>
                  <a:pt x="6317843" y="138536"/>
                </a:cubicBezTo>
                <a:close/>
                <a:moveTo>
                  <a:pt x="6247201" y="103753"/>
                </a:moveTo>
                <a:lnTo>
                  <a:pt x="6318081" y="103753"/>
                </a:lnTo>
                <a:cubicBezTo>
                  <a:pt x="6317123" y="93079"/>
                  <a:pt x="6314415" y="85069"/>
                  <a:pt x="6309955" y="79726"/>
                </a:cubicBezTo>
                <a:cubicBezTo>
                  <a:pt x="6303101" y="71443"/>
                  <a:pt x="6294212" y="67299"/>
                  <a:pt x="6283298" y="67299"/>
                </a:cubicBezTo>
                <a:cubicBezTo>
                  <a:pt x="6273415" y="67299"/>
                  <a:pt x="6265110" y="70607"/>
                  <a:pt x="6258378" y="77217"/>
                </a:cubicBezTo>
                <a:cubicBezTo>
                  <a:pt x="6251643" y="83830"/>
                  <a:pt x="6247917" y="92676"/>
                  <a:pt x="6247201" y="103753"/>
                </a:cubicBezTo>
                <a:close/>
                <a:moveTo>
                  <a:pt x="6368794" y="52478"/>
                </a:moveTo>
                <a:lnTo>
                  <a:pt x="6468723" y="52478"/>
                </a:lnTo>
                <a:lnTo>
                  <a:pt x="6468723" y="179417"/>
                </a:lnTo>
                <a:lnTo>
                  <a:pt x="6447327" y="179417"/>
                </a:lnTo>
                <a:lnTo>
                  <a:pt x="6447327" y="70287"/>
                </a:lnTo>
                <a:lnTo>
                  <a:pt x="6390311" y="70287"/>
                </a:lnTo>
                <a:lnTo>
                  <a:pt x="6390311" y="133518"/>
                </a:lnTo>
                <a:cubicBezTo>
                  <a:pt x="6390311" y="148260"/>
                  <a:pt x="6389832" y="157983"/>
                  <a:pt x="6388874" y="162681"/>
                </a:cubicBezTo>
                <a:cubicBezTo>
                  <a:pt x="6387920" y="167386"/>
                  <a:pt x="6385289" y="171491"/>
                  <a:pt x="6380986" y="174997"/>
                </a:cubicBezTo>
                <a:cubicBezTo>
                  <a:pt x="6376685" y="178500"/>
                  <a:pt x="6370471" y="180252"/>
                  <a:pt x="6362342" y="180252"/>
                </a:cubicBezTo>
                <a:cubicBezTo>
                  <a:pt x="6357321" y="180252"/>
                  <a:pt x="6351542" y="179933"/>
                  <a:pt x="6345009" y="179299"/>
                </a:cubicBezTo>
                <a:lnTo>
                  <a:pt x="6345009" y="161368"/>
                </a:lnTo>
                <a:lnTo>
                  <a:pt x="6354455" y="161368"/>
                </a:lnTo>
                <a:cubicBezTo>
                  <a:pt x="6358915" y="161368"/>
                  <a:pt x="6362101" y="160910"/>
                  <a:pt x="6364013" y="159992"/>
                </a:cubicBezTo>
                <a:cubicBezTo>
                  <a:pt x="6365928" y="159078"/>
                  <a:pt x="6367203" y="157624"/>
                  <a:pt x="6367839" y="155632"/>
                </a:cubicBezTo>
                <a:cubicBezTo>
                  <a:pt x="6368473" y="153638"/>
                  <a:pt x="6368794" y="147148"/>
                  <a:pt x="6368794" y="136145"/>
                </a:cubicBezTo>
                <a:close/>
                <a:moveTo>
                  <a:pt x="6500759" y="52478"/>
                </a:moveTo>
                <a:lnTo>
                  <a:pt x="6522272" y="52478"/>
                </a:lnTo>
                <a:lnTo>
                  <a:pt x="6522272" y="102079"/>
                </a:lnTo>
                <a:lnTo>
                  <a:pt x="6549524" y="102079"/>
                </a:lnTo>
                <a:cubicBezTo>
                  <a:pt x="6567294" y="102079"/>
                  <a:pt x="6580980" y="105527"/>
                  <a:pt x="6590586" y="112418"/>
                </a:cubicBezTo>
                <a:cubicBezTo>
                  <a:pt x="6600187" y="119311"/>
                  <a:pt x="6604990" y="128816"/>
                  <a:pt x="6604990" y="140926"/>
                </a:cubicBezTo>
                <a:cubicBezTo>
                  <a:pt x="6604990" y="151525"/>
                  <a:pt x="6600983" y="160593"/>
                  <a:pt x="6592976" y="168120"/>
                </a:cubicBezTo>
                <a:cubicBezTo>
                  <a:pt x="6584970" y="175651"/>
                  <a:pt x="6572158" y="179417"/>
                  <a:pt x="6554543" y="179417"/>
                </a:cubicBezTo>
                <a:lnTo>
                  <a:pt x="6500759" y="179417"/>
                </a:lnTo>
                <a:close/>
                <a:moveTo>
                  <a:pt x="6522272" y="161727"/>
                </a:moveTo>
                <a:lnTo>
                  <a:pt x="6544865" y="161727"/>
                </a:lnTo>
                <a:cubicBezTo>
                  <a:pt x="6558492" y="161727"/>
                  <a:pt x="6568216" y="160053"/>
                  <a:pt x="6574033" y="156705"/>
                </a:cubicBezTo>
                <a:cubicBezTo>
                  <a:pt x="6579850" y="153360"/>
                  <a:pt x="6582756" y="148141"/>
                  <a:pt x="6582756" y="141049"/>
                </a:cubicBezTo>
                <a:cubicBezTo>
                  <a:pt x="6582756" y="135547"/>
                  <a:pt x="6580604" y="130649"/>
                  <a:pt x="6576301" y="126342"/>
                </a:cubicBezTo>
                <a:cubicBezTo>
                  <a:pt x="6571996" y="122041"/>
                  <a:pt x="6562473" y="119892"/>
                  <a:pt x="6547732" y="119892"/>
                </a:cubicBezTo>
                <a:lnTo>
                  <a:pt x="6522272" y="119892"/>
                </a:lnTo>
                <a:close/>
                <a:moveTo>
                  <a:pt x="6628774" y="52478"/>
                </a:moveTo>
                <a:lnTo>
                  <a:pt x="6650288" y="52478"/>
                </a:lnTo>
                <a:lnTo>
                  <a:pt x="6650288" y="105307"/>
                </a:lnTo>
                <a:lnTo>
                  <a:pt x="6709937" y="105307"/>
                </a:lnTo>
                <a:lnTo>
                  <a:pt x="6709937" y="52478"/>
                </a:lnTo>
                <a:lnTo>
                  <a:pt x="6731450" y="52478"/>
                </a:lnTo>
                <a:lnTo>
                  <a:pt x="6731450" y="179417"/>
                </a:lnTo>
                <a:lnTo>
                  <a:pt x="6709937" y="179417"/>
                </a:lnTo>
                <a:lnTo>
                  <a:pt x="6709937" y="123117"/>
                </a:lnTo>
                <a:lnTo>
                  <a:pt x="6650288" y="123117"/>
                </a:lnTo>
                <a:lnTo>
                  <a:pt x="6650288" y="179417"/>
                </a:lnTo>
                <a:lnTo>
                  <a:pt x="6628774" y="179417"/>
                </a:lnTo>
                <a:close/>
                <a:moveTo>
                  <a:pt x="6884691" y="52478"/>
                </a:moveTo>
                <a:lnTo>
                  <a:pt x="6906205" y="52478"/>
                </a:lnTo>
                <a:lnTo>
                  <a:pt x="6906205" y="179417"/>
                </a:lnTo>
                <a:lnTo>
                  <a:pt x="6884691" y="179417"/>
                </a:lnTo>
                <a:close/>
                <a:moveTo>
                  <a:pt x="6764322" y="52478"/>
                </a:moveTo>
                <a:lnTo>
                  <a:pt x="6785839" y="52478"/>
                </a:lnTo>
                <a:lnTo>
                  <a:pt x="6785839" y="102079"/>
                </a:lnTo>
                <a:lnTo>
                  <a:pt x="6813091" y="102079"/>
                </a:lnTo>
                <a:cubicBezTo>
                  <a:pt x="6830860" y="102079"/>
                  <a:pt x="6844548" y="105527"/>
                  <a:pt x="6854153" y="112418"/>
                </a:cubicBezTo>
                <a:cubicBezTo>
                  <a:pt x="6863754" y="119311"/>
                  <a:pt x="6868553" y="128816"/>
                  <a:pt x="6868553" y="140926"/>
                </a:cubicBezTo>
                <a:cubicBezTo>
                  <a:pt x="6868553" y="151525"/>
                  <a:pt x="6864550" y="160593"/>
                  <a:pt x="6856540" y="168120"/>
                </a:cubicBezTo>
                <a:cubicBezTo>
                  <a:pt x="6848533" y="175651"/>
                  <a:pt x="6835725" y="179417"/>
                  <a:pt x="6818110" y="179417"/>
                </a:cubicBezTo>
                <a:lnTo>
                  <a:pt x="6764322" y="179417"/>
                </a:lnTo>
                <a:close/>
                <a:moveTo>
                  <a:pt x="6785839" y="161727"/>
                </a:moveTo>
                <a:lnTo>
                  <a:pt x="6808428" y="161727"/>
                </a:lnTo>
                <a:cubicBezTo>
                  <a:pt x="6822059" y="161727"/>
                  <a:pt x="6831779" y="160053"/>
                  <a:pt x="6837597" y="156705"/>
                </a:cubicBezTo>
                <a:cubicBezTo>
                  <a:pt x="6843413" y="153360"/>
                  <a:pt x="6846323" y="148141"/>
                  <a:pt x="6846323" y="141049"/>
                </a:cubicBezTo>
                <a:cubicBezTo>
                  <a:pt x="6846323" y="135547"/>
                  <a:pt x="6844170" y="130649"/>
                  <a:pt x="6839868" y="126342"/>
                </a:cubicBezTo>
                <a:cubicBezTo>
                  <a:pt x="6835562" y="122041"/>
                  <a:pt x="6826040" y="119892"/>
                  <a:pt x="6811299" y="119892"/>
                </a:cubicBezTo>
                <a:lnTo>
                  <a:pt x="6785839" y="119892"/>
                </a:lnTo>
                <a:close/>
                <a:moveTo>
                  <a:pt x="6925451" y="179417"/>
                </a:moveTo>
                <a:lnTo>
                  <a:pt x="6971829" y="113437"/>
                </a:lnTo>
                <a:lnTo>
                  <a:pt x="6928917" y="52478"/>
                </a:lnTo>
                <a:lnTo>
                  <a:pt x="6955813" y="52478"/>
                </a:lnTo>
                <a:lnTo>
                  <a:pt x="6975297" y="82239"/>
                </a:lnTo>
                <a:cubicBezTo>
                  <a:pt x="6978965" y="87898"/>
                  <a:pt x="6981909" y="92639"/>
                  <a:pt x="6984143" y="96463"/>
                </a:cubicBezTo>
                <a:cubicBezTo>
                  <a:pt x="6987645" y="91203"/>
                  <a:pt x="6990873" y="86544"/>
                  <a:pt x="6993822" y="82476"/>
                </a:cubicBezTo>
                <a:lnTo>
                  <a:pt x="7015217" y="52478"/>
                </a:lnTo>
                <a:lnTo>
                  <a:pt x="7040917" y="52478"/>
                </a:lnTo>
                <a:lnTo>
                  <a:pt x="6997052" y="112241"/>
                </a:lnTo>
                <a:lnTo>
                  <a:pt x="7044265" y="179417"/>
                </a:lnTo>
                <a:lnTo>
                  <a:pt x="7017848" y="179417"/>
                </a:lnTo>
                <a:lnTo>
                  <a:pt x="6991788" y="139972"/>
                </a:lnTo>
                <a:lnTo>
                  <a:pt x="6984859" y="129334"/>
                </a:lnTo>
                <a:lnTo>
                  <a:pt x="6951507" y="179417"/>
                </a:lnTo>
                <a:close/>
                <a:moveTo>
                  <a:pt x="7214999" y="132920"/>
                </a:moveTo>
                <a:lnTo>
                  <a:pt x="7236156" y="135671"/>
                </a:lnTo>
                <a:cubicBezTo>
                  <a:pt x="7233848" y="150254"/>
                  <a:pt x="7227930" y="161670"/>
                  <a:pt x="7218407" y="169914"/>
                </a:cubicBezTo>
                <a:cubicBezTo>
                  <a:pt x="7208882" y="178161"/>
                  <a:pt x="7197190" y="182287"/>
                  <a:pt x="7183323" y="182287"/>
                </a:cubicBezTo>
                <a:cubicBezTo>
                  <a:pt x="7165953" y="182287"/>
                  <a:pt x="7151988" y="176606"/>
                  <a:pt x="7141429" y="165248"/>
                </a:cubicBezTo>
                <a:cubicBezTo>
                  <a:pt x="7130870" y="153897"/>
                  <a:pt x="7125590" y="137621"/>
                  <a:pt x="7125590" y="116425"/>
                </a:cubicBezTo>
                <a:cubicBezTo>
                  <a:pt x="7125590" y="102719"/>
                  <a:pt x="7127857" y="90728"/>
                  <a:pt x="7132405" y="80446"/>
                </a:cubicBezTo>
                <a:cubicBezTo>
                  <a:pt x="7136947" y="70165"/>
                  <a:pt x="7143858" y="62454"/>
                  <a:pt x="7153144" y="57313"/>
                </a:cubicBezTo>
                <a:cubicBezTo>
                  <a:pt x="7162429" y="52176"/>
                  <a:pt x="7172530" y="49609"/>
                  <a:pt x="7183440" y="49609"/>
                </a:cubicBezTo>
                <a:cubicBezTo>
                  <a:pt x="7197229" y="49609"/>
                  <a:pt x="7208504" y="53094"/>
                  <a:pt x="7217271" y="60066"/>
                </a:cubicBezTo>
                <a:cubicBezTo>
                  <a:pt x="7226036" y="67040"/>
                  <a:pt x="7231652" y="76939"/>
                  <a:pt x="7234125" y="89770"/>
                </a:cubicBezTo>
                <a:lnTo>
                  <a:pt x="7213206" y="92996"/>
                </a:lnTo>
                <a:cubicBezTo>
                  <a:pt x="7211215" y="84472"/>
                  <a:pt x="7207692" y="78056"/>
                  <a:pt x="7202629" y="73754"/>
                </a:cubicBezTo>
                <a:cubicBezTo>
                  <a:pt x="7197567" y="69451"/>
                  <a:pt x="7191451" y="67299"/>
                  <a:pt x="7184280" y="67299"/>
                </a:cubicBezTo>
                <a:cubicBezTo>
                  <a:pt x="7173441" y="67299"/>
                  <a:pt x="7164642" y="71184"/>
                  <a:pt x="7157867" y="78952"/>
                </a:cubicBezTo>
                <a:cubicBezTo>
                  <a:pt x="7151095" y="86721"/>
                  <a:pt x="7147704" y="99015"/>
                  <a:pt x="7147704" y="115827"/>
                </a:cubicBezTo>
                <a:cubicBezTo>
                  <a:pt x="7147704" y="132876"/>
                  <a:pt x="7150973" y="145268"/>
                  <a:pt x="7157507" y="152997"/>
                </a:cubicBezTo>
                <a:cubicBezTo>
                  <a:pt x="7164044" y="160726"/>
                  <a:pt x="7172566" y="164592"/>
                  <a:pt x="7183085" y="164592"/>
                </a:cubicBezTo>
                <a:cubicBezTo>
                  <a:pt x="7191531" y="164592"/>
                  <a:pt x="7198583" y="162004"/>
                  <a:pt x="7204246" y="156827"/>
                </a:cubicBezTo>
                <a:cubicBezTo>
                  <a:pt x="7209898" y="151647"/>
                  <a:pt x="7213483" y="143680"/>
                  <a:pt x="7214999" y="1329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831048" y="4473242"/>
            <a:ext cx="3367293" cy="223639"/>
          </a:xfrm>
          <a:custGeom>
            <a:avLst/>
            <a:gdLst/>
            <a:ahLst/>
            <a:cxnLst/>
            <a:rect l="l" t="t" r="r" b="b"/>
            <a:pathLst>
              <a:path w="3367293" h="223639">
                <a:moveTo>
                  <a:pt x="0" y="48053"/>
                </a:moveTo>
                <a:lnTo>
                  <a:pt x="21514" y="48053"/>
                </a:lnTo>
                <a:lnTo>
                  <a:pt x="21514" y="144875"/>
                </a:lnTo>
                <a:lnTo>
                  <a:pt x="81160" y="48053"/>
                </a:lnTo>
                <a:lnTo>
                  <a:pt x="104350" y="48053"/>
                </a:lnTo>
                <a:lnTo>
                  <a:pt x="104350" y="174993"/>
                </a:lnTo>
                <a:lnTo>
                  <a:pt x="82833" y="174993"/>
                </a:lnTo>
                <a:lnTo>
                  <a:pt x="82833" y="78772"/>
                </a:lnTo>
                <a:lnTo>
                  <a:pt x="23188" y="174993"/>
                </a:lnTo>
                <a:lnTo>
                  <a:pt x="0" y="174993"/>
                </a:lnTo>
                <a:close/>
                <a:moveTo>
                  <a:pt x="136862" y="48053"/>
                </a:moveTo>
                <a:lnTo>
                  <a:pt x="158379" y="48053"/>
                </a:lnTo>
                <a:lnTo>
                  <a:pt x="158379" y="100884"/>
                </a:lnTo>
                <a:lnTo>
                  <a:pt x="218024" y="100884"/>
                </a:lnTo>
                <a:lnTo>
                  <a:pt x="218024" y="48053"/>
                </a:lnTo>
                <a:lnTo>
                  <a:pt x="239537" y="48053"/>
                </a:lnTo>
                <a:lnTo>
                  <a:pt x="239537" y="174993"/>
                </a:lnTo>
                <a:lnTo>
                  <a:pt x="218024" y="174993"/>
                </a:lnTo>
                <a:lnTo>
                  <a:pt x="218024" y="118693"/>
                </a:lnTo>
                <a:lnTo>
                  <a:pt x="158379" y="118693"/>
                </a:lnTo>
                <a:lnTo>
                  <a:pt x="158379" y="174993"/>
                </a:lnTo>
                <a:lnTo>
                  <a:pt x="136862" y="174993"/>
                </a:lnTo>
                <a:close/>
                <a:moveTo>
                  <a:pt x="272053" y="48053"/>
                </a:moveTo>
                <a:lnTo>
                  <a:pt x="321657" y="48053"/>
                </a:lnTo>
                <a:cubicBezTo>
                  <a:pt x="333850" y="48053"/>
                  <a:pt x="342915" y="49069"/>
                  <a:pt x="348851" y="51098"/>
                </a:cubicBezTo>
                <a:cubicBezTo>
                  <a:pt x="354787" y="53129"/>
                  <a:pt x="359889" y="56859"/>
                  <a:pt x="364151" y="62273"/>
                </a:cubicBezTo>
                <a:cubicBezTo>
                  <a:pt x="368414" y="67695"/>
                  <a:pt x="370549" y="74190"/>
                  <a:pt x="370549" y="81760"/>
                </a:cubicBezTo>
                <a:cubicBezTo>
                  <a:pt x="370549" y="87815"/>
                  <a:pt x="369288" y="93096"/>
                  <a:pt x="366780" y="97601"/>
                </a:cubicBezTo>
                <a:cubicBezTo>
                  <a:pt x="364270" y="102100"/>
                  <a:pt x="360505" y="105870"/>
                  <a:pt x="355486" y="108893"/>
                </a:cubicBezTo>
                <a:cubicBezTo>
                  <a:pt x="361462" y="110887"/>
                  <a:pt x="366423" y="114610"/>
                  <a:pt x="370365" y="120071"/>
                </a:cubicBezTo>
                <a:cubicBezTo>
                  <a:pt x="374311" y="125529"/>
                  <a:pt x="376283" y="132001"/>
                  <a:pt x="376283" y="139493"/>
                </a:cubicBezTo>
                <a:cubicBezTo>
                  <a:pt x="375485" y="151525"/>
                  <a:pt x="371182" y="160449"/>
                  <a:pt x="363378" y="166267"/>
                </a:cubicBezTo>
                <a:cubicBezTo>
                  <a:pt x="355566" y="172084"/>
                  <a:pt x="344207" y="174993"/>
                  <a:pt x="329311" y="174993"/>
                </a:cubicBezTo>
                <a:lnTo>
                  <a:pt x="272053" y="174993"/>
                </a:lnTo>
                <a:close/>
                <a:moveTo>
                  <a:pt x="293570" y="101481"/>
                </a:moveTo>
                <a:lnTo>
                  <a:pt x="316516" y="101481"/>
                </a:lnTo>
                <a:cubicBezTo>
                  <a:pt x="325682" y="101481"/>
                  <a:pt x="331978" y="101002"/>
                  <a:pt x="335406" y="100048"/>
                </a:cubicBezTo>
                <a:cubicBezTo>
                  <a:pt x="338832" y="99090"/>
                  <a:pt x="341899" y="97161"/>
                  <a:pt x="344611" y="94248"/>
                </a:cubicBezTo>
                <a:cubicBezTo>
                  <a:pt x="347321" y="91343"/>
                  <a:pt x="348671" y="87859"/>
                  <a:pt x="348671" y="83795"/>
                </a:cubicBezTo>
                <a:cubicBezTo>
                  <a:pt x="348671" y="77098"/>
                  <a:pt x="346303" y="72436"/>
                  <a:pt x="341562" y="69808"/>
                </a:cubicBezTo>
                <a:cubicBezTo>
                  <a:pt x="336821" y="67180"/>
                  <a:pt x="328713" y="65862"/>
                  <a:pt x="317236" y="65862"/>
                </a:cubicBezTo>
                <a:lnTo>
                  <a:pt x="293570" y="65862"/>
                </a:lnTo>
                <a:close/>
                <a:moveTo>
                  <a:pt x="293570" y="157302"/>
                </a:moveTo>
                <a:lnTo>
                  <a:pt x="321894" y="157302"/>
                </a:lnTo>
                <a:cubicBezTo>
                  <a:pt x="334088" y="157302"/>
                  <a:pt x="342454" y="155887"/>
                  <a:pt x="347001" y="153058"/>
                </a:cubicBezTo>
                <a:cubicBezTo>
                  <a:pt x="351541" y="150232"/>
                  <a:pt x="353931" y="145350"/>
                  <a:pt x="354173" y="138417"/>
                </a:cubicBezTo>
                <a:cubicBezTo>
                  <a:pt x="354173" y="134352"/>
                  <a:pt x="352854" y="130586"/>
                  <a:pt x="350227" y="127121"/>
                </a:cubicBezTo>
                <a:cubicBezTo>
                  <a:pt x="347595" y="123657"/>
                  <a:pt x="344168" y="121462"/>
                  <a:pt x="339945" y="120543"/>
                </a:cubicBezTo>
                <a:cubicBezTo>
                  <a:pt x="335722" y="119633"/>
                  <a:pt x="328951" y="119172"/>
                  <a:pt x="319626" y="119172"/>
                </a:cubicBezTo>
                <a:lnTo>
                  <a:pt x="293570" y="119172"/>
                </a:lnTo>
                <a:close/>
                <a:moveTo>
                  <a:pt x="486674" y="134114"/>
                </a:moveTo>
                <a:lnTo>
                  <a:pt x="508907" y="136862"/>
                </a:lnTo>
                <a:cubicBezTo>
                  <a:pt x="505402" y="149851"/>
                  <a:pt x="498907" y="159931"/>
                  <a:pt x="489424" y="167101"/>
                </a:cubicBezTo>
                <a:cubicBezTo>
                  <a:pt x="479938" y="174277"/>
                  <a:pt x="467828" y="177862"/>
                  <a:pt x="453085" y="177862"/>
                </a:cubicBezTo>
                <a:cubicBezTo>
                  <a:pt x="434517" y="177862"/>
                  <a:pt x="419796" y="172146"/>
                  <a:pt x="408921" y="160708"/>
                </a:cubicBezTo>
                <a:cubicBezTo>
                  <a:pt x="398042" y="149275"/>
                  <a:pt x="392603" y="133237"/>
                  <a:pt x="392603" y="112598"/>
                </a:cubicBezTo>
                <a:cubicBezTo>
                  <a:pt x="392603" y="91243"/>
                  <a:pt x="398100" y="74665"/>
                  <a:pt x="409098" y="62871"/>
                </a:cubicBezTo>
                <a:cubicBezTo>
                  <a:pt x="420096" y="51081"/>
                  <a:pt x="434359" y="45184"/>
                  <a:pt x="451890" y="45184"/>
                </a:cubicBezTo>
                <a:cubicBezTo>
                  <a:pt x="468865" y="45184"/>
                  <a:pt x="482732" y="50959"/>
                  <a:pt x="493489" y="62514"/>
                </a:cubicBezTo>
                <a:cubicBezTo>
                  <a:pt x="504246" y="74066"/>
                  <a:pt x="509624" y="90325"/>
                  <a:pt x="509624" y="111284"/>
                </a:cubicBezTo>
                <a:cubicBezTo>
                  <a:pt x="509624" y="112561"/>
                  <a:pt x="509584" y="114473"/>
                  <a:pt x="509505" y="117021"/>
                </a:cubicBezTo>
                <a:lnTo>
                  <a:pt x="414839" y="117021"/>
                </a:lnTo>
                <a:cubicBezTo>
                  <a:pt x="415636" y="130965"/>
                  <a:pt x="419580" y="141643"/>
                  <a:pt x="426673" y="149051"/>
                </a:cubicBezTo>
                <a:cubicBezTo>
                  <a:pt x="433761" y="156468"/>
                  <a:pt x="442607" y="160171"/>
                  <a:pt x="453205" y="160171"/>
                </a:cubicBezTo>
                <a:cubicBezTo>
                  <a:pt x="461097" y="160171"/>
                  <a:pt x="467831" y="158102"/>
                  <a:pt x="473408" y="153958"/>
                </a:cubicBezTo>
                <a:cubicBezTo>
                  <a:pt x="478988" y="149810"/>
                  <a:pt x="483409" y="143201"/>
                  <a:pt x="486674" y="134114"/>
                </a:cubicBezTo>
                <a:close/>
                <a:moveTo>
                  <a:pt x="416034" y="99332"/>
                </a:moveTo>
                <a:lnTo>
                  <a:pt x="486912" y="99332"/>
                </a:lnTo>
                <a:cubicBezTo>
                  <a:pt x="485958" y="88654"/>
                  <a:pt x="483247" y="80644"/>
                  <a:pt x="478786" y="75306"/>
                </a:cubicBezTo>
                <a:cubicBezTo>
                  <a:pt x="471932" y="67022"/>
                  <a:pt x="463047" y="62875"/>
                  <a:pt x="452128" y="62875"/>
                </a:cubicBezTo>
                <a:cubicBezTo>
                  <a:pt x="442246" y="62875"/>
                  <a:pt x="433945" y="66183"/>
                  <a:pt x="427209" y="72796"/>
                </a:cubicBezTo>
                <a:cubicBezTo>
                  <a:pt x="420473" y="79405"/>
                  <a:pt x="416751" y="88255"/>
                  <a:pt x="416034" y="99332"/>
                </a:cubicBezTo>
                <a:close/>
                <a:moveTo>
                  <a:pt x="618758" y="128498"/>
                </a:moveTo>
                <a:lnTo>
                  <a:pt x="639915" y="131246"/>
                </a:lnTo>
                <a:cubicBezTo>
                  <a:pt x="637604" y="145829"/>
                  <a:pt x="631689" y="157245"/>
                  <a:pt x="622163" y="165492"/>
                </a:cubicBezTo>
                <a:cubicBezTo>
                  <a:pt x="612638" y="173736"/>
                  <a:pt x="600945" y="177862"/>
                  <a:pt x="587082" y="177862"/>
                </a:cubicBezTo>
                <a:cubicBezTo>
                  <a:pt x="569708" y="177862"/>
                  <a:pt x="555747" y="172185"/>
                  <a:pt x="545188" y="160826"/>
                </a:cubicBezTo>
                <a:cubicBezTo>
                  <a:pt x="534626" y="149473"/>
                  <a:pt x="529345" y="133196"/>
                  <a:pt x="529345" y="112000"/>
                </a:cubicBezTo>
                <a:cubicBezTo>
                  <a:pt x="529345" y="98298"/>
                  <a:pt x="531616" y="86303"/>
                  <a:pt x="536164" y="76022"/>
                </a:cubicBezTo>
                <a:cubicBezTo>
                  <a:pt x="540703" y="65740"/>
                  <a:pt x="547615" y="58029"/>
                  <a:pt x="556903" y="52892"/>
                </a:cubicBezTo>
                <a:cubicBezTo>
                  <a:pt x="566188" y="47754"/>
                  <a:pt x="576286" y="45184"/>
                  <a:pt x="587200" y="45184"/>
                </a:cubicBezTo>
                <a:cubicBezTo>
                  <a:pt x="600985" y="45184"/>
                  <a:pt x="612260" y="48669"/>
                  <a:pt x="621030" y="55646"/>
                </a:cubicBezTo>
                <a:cubicBezTo>
                  <a:pt x="629796" y="62619"/>
                  <a:pt x="635412" y="72520"/>
                  <a:pt x="637881" y="85349"/>
                </a:cubicBezTo>
                <a:lnTo>
                  <a:pt x="616965" y="88575"/>
                </a:lnTo>
                <a:cubicBezTo>
                  <a:pt x="614971" y="80047"/>
                  <a:pt x="611451" y="73631"/>
                  <a:pt x="606385" y="69329"/>
                </a:cubicBezTo>
                <a:cubicBezTo>
                  <a:pt x="601324" y="65028"/>
                  <a:pt x="595210" y="62875"/>
                  <a:pt x="588036" y="62875"/>
                </a:cubicBezTo>
                <a:cubicBezTo>
                  <a:pt x="577200" y="62875"/>
                  <a:pt x="568398" y="66763"/>
                  <a:pt x="561626" y="74531"/>
                </a:cubicBezTo>
                <a:cubicBezTo>
                  <a:pt x="554850" y="82296"/>
                  <a:pt x="551463" y="94591"/>
                  <a:pt x="551463" y="111403"/>
                </a:cubicBezTo>
                <a:cubicBezTo>
                  <a:pt x="551463" y="128455"/>
                  <a:pt x="554732" y="140847"/>
                  <a:pt x="561267" y="148576"/>
                </a:cubicBezTo>
                <a:cubicBezTo>
                  <a:pt x="567799" y="156305"/>
                  <a:pt x="576325" y="160171"/>
                  <a:pt x="586841" y="160171"/>
                </a:cubicBezTo>
                <a:cubicBezTo>
                  <a:pt x="595286" y="160171"/>
                  <a:pt x="602342" y="157580"/>
                  <a:pt x="608001" y="152402"/>
                </a:cubicBezTo>
                <a:cubicBezTo>
                  <a:pt x="613657" y="147226"/>
                  <a:pt x="617242" y="139255"/>
                  <a:pt x="618758" y="128498"/>
                </a:cubicBezTo>
                <a:close/>
                <a:moveTo>
                  <a:pt x="646726" y="48053"/>
                </a:moveTo>
                <a:lnTo>
                  <a:pt x="749881" y="48053"/>
                </a:lnTo>
                <a:lnTo>
                  <a:pt x="749881" y="65862"/>
                </a:lnTo>
                <a:lnTo>
                  <a:pt x="709003" y="65862"/>
                </a:lnTo>
                <a:lnTo>
                  <a:pt x="709003" y="174993"/>
                </a:lnTo>
                <a:lnTo>
                  <a:pt x="687605" y="174993"/>
                </a:lnTo>
                <a:lnTo>
                  <a:pt x="687605" y="65862"/>
                </a:lnTo>
                <a:lnTo>
                  <a:pt x="646726" y="65862"/>
                </a:lnTo>
                <a:close/>
                <a:moveTo>
                  <a:pt x="770441" y="48053"/>
                </a:moveTo>
                <a:lnTo>
                  <a:pt x="791954" y="48053"/>
                </a:lnTo>
                <a:lnTo>
                  <a:pt x="791954" y="144875"/>
                </a:lnTo>
                <a:lnTo>
                  <a:pt x="851603" y="48053"/>
                </a:lnTo>
                <a:lnTo>
                  <a:pt x="874790" y="48053"/>
                </a:lnTo>
                <a:lnTo>
                  <a:pt x="874790" y="174993"/>
                </a:lnTo>
                <a:lnTo>
                  <a:pt x="853273" y="174993"/>
                </a:lnTo>
                <a:lnTo>
                  <a:pt x="853273" y="78772"/>
                </a:lnTo>
                <a:lnTo>
                  <a:pt x="793628" y="174993"/>
                </a:lnTo>
                <a:lnTo>
                  <a:pt x="770441" y="174993"/>
                </a:lnTo>
                <a:close/>
                <a:moveTo>
                  <a:pt x="907542" y="48053"/>
                </a:moveTo>
                <a:lnTo>
                  <a:pt x="929056" y="48053"/>
                </a:lnTo>
                <a:lnTo>
                  <a:pt x="929056" y="157302"/>
                </a:lnTo>
                <a:lnTo>
                  <a:pt x="988586" y="157302"/>
                </a:lnTo>
                <a:lnTo>
                  <a:pt x="988586" y="48053"/>
                </a:lnTo>
                <a:lnTo>
                  <a:pt x="1010100" y="48053"/>
                </a:lnTo>
                <a:lnTo>
                  <a:pt x="1010100" y="157302"/>
                </a:lnTo>
                <a:lnTo>
                  <a:pt x="1023967" y="157302"/>
                </a:lnTo>
                <a:lnTo>
                  <a:pt x="1023967" y="210975"/>
                </a:lnTo>
                <a:lnTo>
                  <a:pt x="1006276" y="210975"/>
                </a:lnTo>
                <a:lnTo>
                  <a:pt x="1006276" y="174993"/>
                </a:lnTo>
                <a:lnTo>
                  <a:pt x="907542" y="174993"/>
                </a:lnTo>
                <a:close/>
                <a:moveTo>
                  <a:pt x="1047396" y="48053"/>
                </a:moveTo>
                <a:lnTo>
                  <a:pt x="1068910" y="48053"/>
                </a:lnTo>
                <a:lnTo>
                  <a:pt x="1068910" y="144875"/>
                </a:lnTo>
                <a:lnTo>
                  <a:pt x="1128554" y="48053"/>
                </a:lnTo>
                <a:lnTo>
                  <a:pt x="1151745" y="48053"/>
                </a:lnTo>
                <a:lnTo>
                  <a:pt x="1151745" y="174993"/>
                </a:lnTo>
                <a:lnTo>
                  <a:pt x="1130228" y="174993"/>
                </a:lnTo>
                <a:lnTo>
                  <a:pt x="1130228" y="78772"/>
                </a:lnTo>
                <a:lnTo>
                  <a:pt x="1070584" y="174993"/>
                </a:lnTo>
                <a:lnTo>
                  <a:pt x="1047396" y="174993"/>
                </a:lnTo>
                <a:close/>
                <a:moveTo>
                  <a:pt x="1176128" y="111525"/>
                </a:moveTo>
                <a:cubicBezTo>
                  <a:pt x="1176128" y="88017"/>
                  <a:pt x="1182662" y="70600"/>
                  <a:pt x="1195731" y="59289"/>
                </a:cubicBezTo>
                <a:cubicBezTo>
                  <a:pt x="1206649" y="49885"/>
                  <a:pt x="1219955" y="45184"/>
                  <a:pt x="1235654" y="45184"/>
                </a:cubicBezTo>
                <a:cubicBezTo>
                  <a:pt x="1253107" y="45184"/>
                  <a:pt x="1267374" y="50900"/>
                  <a:pt x="1278451" y="62338"/>
                </a:cubicBezTo>
                <a:cubicBezTo>
                  <a:pt x="1289524" y="73772"/>
                  <a:pt x="1295061" y="89568"/>
                  <a:pt x="1295061" y="109732"/>
                </a:cubicBezTo>
                <a:cubicBezTo>
                  <a:pt x="1295061" y="126065"/>
                  <a:pt x="1292613" y="138914"/>
                  <a:pt x="1287714" y="148278"/>
                </a:cubicBezTo>
                <a:cubicBezTo>
                  <a:pt x="1282815" y="157641"/>
                  <a:pt x="1275682" y="164913"/>
                  <a:pt x="1266319" y="170090"/>
                </a:cubicBezTo>
                <a:cubicBezTo>
                  <a:pt x="1256951" y="175270"/>
                  <a:pt x="1246731" y="177862"/>
                  <a:pt x="1235654" y="177862"/>
                </a:cubicBezTo>
                <a:cubicBezTo>
                  <a:pt x="1217884" y="177862"/>
                  <a:pt x="1203521" y="172164"/>
                  <a:pt x="1192566" y="160769"/>
                </a:cubicBezTo>
                <a:cubicBezTo>
                  <a:pt x="1181603" y="149372"/>
                  <a:pt x="1176128" y="132959"/>
                  <a:pt x="1176128" y="111525"/>
                </a:cubicBezTo>
                <a:close/>
                <a:moveTo>
                  <a:pt x="1198239" y="111525"/>
                </a:moveTo>
                <a:cubicBezTo>
                  <a:pt x="1198239" y="127778"/>
                  <a:pt x="1201785" y="139950"/>
                  <a:pt x="1208880" y="148040"/>
                </a:cubicBezTo>
                <a:cubicBezTo>
                  <a:pt x="1215973" y="156129"/>
                  <a:pt x="1224897" y="160171"/>
                  <a:pt x="1235654" y="160171"/>
                </a:cubicBezTo>
                <a:cubicBezTo>
                  <a:pt x="1246331" y="160171"/>
                  <a:pt x="1255220" y="156107"/>
                  <a:pt x="1262312" y="147979"/>
                </a:cubicBezTo>
                <a:cubicBezTo>
                  <a:pt x="1269401" y="139850"/>
                  <a:pt x="1272947" y="127462"/>
                  <a:pt x="1272947" y="110805"/>
                </a:cubicBezTo>
                <a:cubicBezTo>
                  <a:pt x="1272947" y="95109"/>
                  <a:pt x="1269383" y="83214"/>
                  <a:pt x="1262251" y="75129"/>
                </a:cubicBezTo>
                <a:cubicBezTo>
                  <a:pt x="1255120" y="67039"/>
                  <a:pt x="1246252" y="62997"/>
                  <a:pt x="1235654" y="62997"/>
                </a:cubicBezTo>
                <a:cubicBezTo>
                  <a:pt x="1224897" y="62997"/>
                  <a:pt x="1215973" y="67022"/>
                  <a:pt x="1208880" y="75067"/>
                </a:cubicBezTo>
                <a:cubicBezTo>
                  <a:pt x="1201785" y="83118"/>
                  <a:pt x="1198239" y="95268"/>
                  <a:pt x="1198239" y="111525"/>
                </a:cubicBezTo>
                <a:close/>
                <a:moveTo>
                  <a:pt x="1320405" y="48053"/>
                </a:moveTo>
                <a:lnTo>
                  <a:pt x="1341919" y="48053"/>
                </a:lnTo>
                <a:lnTo>
                  <a:pt x="1341919" y="100884"/>
                </a:lnTo>
                <a:lnTo>
                  <a:pt x="1401567" y="100884"/>
                </a:lnTo>
                <a:lnTo>
                  <a:pt x="1401567" y="48053"/>
                </a:lnTo>
                <a:lnTo>
                  <a:pt x="1423081" y="48053"/>
                </a:lnTo>
                <a:lnTo>
                  <a:pt x="1423081" y="174993"/>
                </a:lnTo>
                <a:lnTo>
                  <a:pt x="1401567" y="174993"/>
                </a:lnTo>
                <a:lnTo>
                  <a:pt x="1401567" y="118693"/>
                </a:lnTo>
                <a:lnTo>
                  <a:pt x="1341919" y="118693"/>
                </a:lnTo>
                <a:lnTo>
                  <a:pt x="1341919" y="174993"/>
                </a:lnTo>
                <a:lnTo>
                  <a:pt x="1320405" y="174993"/>
                </a:lnTo>
                <a:close/>
                <a:moveTo>
                  <a:pt x="1455596" y="48053"/>
                </a:moveTo>
                <a:lnTo>
                  <a:pt x="1477109" y="48053"/>
                </a:lnTo>
                <a:lnTo>
                  <a:pt x="1477109" y="100884"/>
                </a:lnTo>
                <a:lnTo>
                  <a:pt x="1536755" y="100884"/>
                </a:lnTo>
                <a:lnTo>
                  <a:pt x="1536755" y="48053"/>
                </a:lnTo>
                <a:lnTo>
                  <a:pt x="1558271" y="48053"/>
                </a:lnTo>
                <a:lnTo>
                  <a:pt x="1558271" y="174993"/>
                </a:lnTo>
                <a:lnTo>
                  <a:pt x="1536755" y="174993"/>
                </a:lnTo>
                <a:lnTo>
                  <a:pt x="1536755" y="118693"/>
                </a:lnTo>
                <a:lnTo>
                  <a:pt x="1477109" y="118693"/>
                </a:lnTo>
                <a:lnTo>
                  <a:pt x="1477109" y="174993"/>
                </a:lnTo>
                <a:lnTo>
                  <a:pt x="1455596" y="174993"/>
                </a:lnTo>
                <a:close/>
                <a:moveTo>
                  <a:pt x="1582654" y="111525"/>
                </a:moveTo>
                <a:cubicBezTo>
                  <a:pt x="1582654" y="88017"/>
                  <a:pt x="1589188" y="70600"/>
                  <a:pt x="1602256" y="59289"/>
                </a:cubicBezTo>
                <a:cubicBezTo>
                  <a:pt x="1613176" y="49885"/>
                  <a:pt x="1626484" y="45184"/>
                  <a:pt x="1642180" y="45184"/>
                </a:cubicBezTo>
                <a:cubicBezTo>
                  <a:pt x="1659634" y="45184"/>
                  <a:pt x="1673900" y="50900"/>
                  <a:pt x="1684978" y="62338"/>
                </a:cubicBezTo>
                <a:cubicBezTo>
                  <a:pt x="1696051" y="73772"/>
                  <a:pt x="1701588" y="89568"/>
                  <a:pt x="1701588" y="109732"/>
                </a:cubicBezTo>
                <a:cubicBezTo>
                  <a:pt x="1701588" y="126065"/>
                  <a:pt x="1699140" y="138914"/>
                  <a:pt x="1694240" y="148278"/>
                </a:cubicBezTo>
                <a:cubicBezTo>
                  <a:pt x="1689340" y="157641"/>
                  <a:pt x="1682209" y="164913"/>
                  <a:pt x="1672845" y="170090"/>
                </a:cubicBezTo>
                <a:cubicBezTo>
                  <a:pt x="1663482" y="175270"/>
                  <a:pt x="1653257" y="177862"/>
                  <a:pt x="1642180" y="177862"/>
                </a:cubicBezTo>
                <a:cubicBezTo>
                  <a:pt x="1624414" y="177862"/>
                  <a:pt x="1610050" y="172164"/>
                  <a:pt x="1599091" y="160769"/>
                </a:cubicBezTo>
                <a:cubicBezTo>
                  <a:pt x="1588134" y="149372"/>
                  <a:pt x="1582654" y="132959"/>
                  <a:pt x="1582654" y="111525"/>
                </a:cubicBezTo>
                <a:close/>
                <a:moveTo>
                  <a:pt x="1604770" y="111525"/>
                </a:moveTo>
                <a:cubicBezTo>
                  <a:pt x="1604770" y="127778"/>
                  <a:pt x="1608316" y="139950"/>
                  <a:pt x="1615407" y="148040"/>
                </a:cubicBezTo>
                <a:cubicBezTo>
                  <a:pt x="1622503" y="156129"/>
                  <a:pt x="1631427" y="160171"/>
                  <a:pt x="1642180" y="160171"/>
                </a:cubicBezTo>
                <a:cubicBezTo>
                  <a:pt x="1652862" y="160171"/>
                  <a:pt x="1661747" y="156107"/>
                  <a:pt x="1668839" y="147979"/>
                </a:cubicBezTo>
                <a:cubicBezTo>
                  <a:pt x="1675930" y="139850"/>
                  <a:pt x="1679476" y="127462"/>
                  <a:pt x="1679476" y="110805"/>
                </a:cubicBezTo>
                <a:cubicBezTo>
                  <a:pt x="1679476" y="95109"/>
                  <a:pt x="1675909" y="83214"/>
                  <a:pt x="1668778" y="75129"/>
                </a:cubicBezTo>
                <a:cubicBezTo>
                  <a:pt x="1661645" y="67039"/>
                  <a:pt x="1652778" y="62997"/>
                  <a:pt x="1642180" y="62997"/>
                </a:cubicBezTo>
                <a:cubicBezTo>
                  <a:pt x="1631427" y="62997"/>
                  <a:pt x="1622503" y="67022"/>
                  <a:pt x="1615407" y="75067"/>
                </a:cubicBezTo>
                <a:cubicBezTo>
                  <a:pt x="1608316" y="83118"/>
                  <a:pt x="1604770" y="95268"/>
                  <a:pt x="1604770" y="111525"/>
                </a:cubicBezTo>
                <a:close/>
                <a:moveTo>
                  <a:pt x="1726813" y="48053"/>
                </a:moveTo>
                <a:lnTo>
                  <a:pt x="1748327" y="48053"/>
                </a:lnTo>
                <a:lnTo>
                  <a:pt x="1748327" y="144875"/>
                </a:lnTo>
                <a:lnTo>
                  <a:pt x="1807975" y="48053"/>
                </a:lnTo>
                <a:lnTo>
                  <a:pt x="1831162" y="48053"/>
                </a:lnTo>
                <a:lnTo>
                  <a:pt x="1831162" y="174993"/>
                </a:lnTo>
                <a:lnTo>
                  <a:pt x="1809645" y="174993"/>
                </a:lnTo>
                <a:lnTo>
                  <a:pt x="1809645" y="78772"/>
                </a:lnTo>
                <a:lnTo>
                  <a:pt x="1750000" y="174993"/>
                </a:lnTo>
                <a:lnTo>
                  <a:pt x="1726813" y="174993"/>
                </a:lnTo>
                <a:close/>
                <a:moveTo>
                  <a:pt x="1801517" y="0"/>
                </a:moveTo>
                <a:lnTo>
                  <a:pt x="1816218" y="0"/>
                </a:lnTo>
                <a:cubicBezTo>
                  <a:pt x="1815023" y="9962"/>
                  <a:pt x="1811377" y="17609"/>
                  <a:pt x="1805282" y="22950"/>
                </a:cubicBezTo>
                <a:cubicBezTo>
                  <a:pt x="1799188" y="28289"/>
                  <a:pt x="1791076" y="30960"/>
                  <a:pt x="1780957" y="30960"/>
                </a:cubicBezTo>
                <a:cubicBezTo>
                  <a:pt x="1770761" y="30960"/>
                  <a:pt x="1762612" y="28311"/>
                  <a:pt x="1756517" y="23011"/>
                </a:cubicBezTo>
                <a:cubicBezTo>
                  <a:pt x="1750422" y="17709"/>
                  <a:pt x="1746775" y="10041"/>
                  <a:pt x="1745580" y="0"/>
                </a:cubicBezTo>
                <a:lnTo>
                  <a:pt x="1760279" y="0"/>
                </a:lnTo>
                <a:cubicBezTo>
                  <a:pt x="1761397" y="5419"/>
                  <a:pt x="1763609" y="9465"/>
                  <a:pt x="1766917" y="12132"/>
                </a:cubicBezTo>
                <a:cubicBezTo>
                  <a:pt x="1770222" y="14803"/>
                  <a:pt x="1774660" y="16135"/>
                  <a:pt x="1780240" y="16135"/>
                </a:cubicBezTo>
                <a:cubicBezTo>
                  <a:pt x="1786698" y="16135"/>
                  <a:pt x="1791577" y="14844"/>
                  <a:pt x="1794885" y="12252"/>
                </a:cubicBezTo>
                <a:cubicBezTo>
                  <a:pt x="1798189" y="9663"/>
                  <a:pt x="1800404" y="5577"/>
                  <a:pt x="1801517" y="0"/>
                </a:cubicBezTo>
                <a:close/>
                <a:moveTo>
                  <a:pt x="1919971" y="48053"/>
                </a:moveTo>
                <a:lnTo>
                  <a:pt x="2023125" y="48053"/>
                </a:lnTo>
                <a:lnTo>
                  <a:pt x="2023125" y="65862"/>
                </a:lnTo>
                <a:lnTo>
                  <a:pt x="1982247" y="65862"/>
                </a:lnTo>
                <a:lnTo>
                  <a:pt x="1982247" y="174993"/>
                </a:lnTo>
                <a:lnTo>
                  <a:pt x="1960852" y="174993"/>
                </a:lnTo>
                <a:lnTo>
                  <a:pt x="1960852" y="65862"/>
                </a:lnTo>
                <a:lnTo>
                  <a:pt x="1919971" y="65862"/>
                </a:lnTo>
                <a:close/>
                <a:moveTo>
                  <a:pt x="2032982" y="111525"/>
                </a:moveTo>
                <a:cubicBezTo>
                  <a:pt x="2032982" y="88017"/>
                  <a:pt x="2039516" y="70600"/>
                  <a:pt x="2052584" y="59289"/>
                </a:cubicBezTo>
                <a:cubicBezTo>
                  <a:pt x="2063503" y="49885"/>
                  <a:pt x="2076808" y="45184"/>
                  <a:pt x="2092508" y="45184"/>
                </a:cubicBezTo>
                <a:cubicBezTo>
                  <a:pt x="2109957" y="45184"/>
                  <a:pt x="2124228" y="50900"/>
                  <a:pt x="2135301" y="62338"/>
                </a:cubicBezTo>
                <a:cubicBezTo>
                  <a:pt x="2146379" y="73772"/>
                  <a:pt x="2151915" y="89568"/>
                  <a:pt x="2151915" y="109732"/>
                </a:cubicBezTo>
                <a:cubicBezTo>
                  <a:pt x="2151915" y="126065"/>
                  <a:pt x="2149468" y="138914"/>
                  <a:pt x="2144568" y="148278"/>
                </a:cubicBezTo>
                <a:cubicBezTo>
                  <a:pt x="2139664" y="157641"/>
                  <a:pt x="2132534" y="164913"/>
                  <a:pt x="2123170" y="170090"/>
                </a:cubicBezTo>
                <a:cubicBezTo>
                  <a:pt x="2113806" y="175270"/>
                  <a:pt x="2103581" y="177862"/>
                  <a:pt x="2092508" y="177862"/>
                </a:cubicBezTo>
                <a:cubicBezTo>
                  <a:pt x="2074738" y="177862"/>
                  <a:pt x="2060375" y="172164"/>
                  <a:pt x="2049420" y="160769"/>
                </a:cubicBezTo>
                <a:cubicBezTo>
                  <a:pt x="2038458" y="149372"/>
                  <a:pt x="2032982" y="132959"/>
                  <a:pt x="2032982" y="111525"/>
                </a:cubicBezTo>
                <a:close/>
                <a:moveTo>
                  <a:pt x="2055093" y="111525"/>
                </a:moveTo>
                <a:cubicBezTo>
                  <a:pt x="2055093" y="127778"/>
                  <a:pt x="2058640" y="139950"/>
                  <a:pt x="2065735" y="148040"/>
                </a:cubicBezTo>
                <a:cubicBezTo>
                  <a:pt x="2072827" y="156129"/>
                  <a:pt x="2081751" y="160171"/>
                  <a:pt x="2092508" y="160171"/>
                </a:cubicBezTo>
                <a:cubicBezTo>
                  <a:pt x="2103185" y="160171"/>
                  <a:pt x="2112070" y="156107"/>
                  <a:pt x="2119165" y="147979"/>
                </a:cubicBezTo>
                <a:cubicBezTo>
                  <a:pt x="2126255" y="139850"/>
                  <a:pt x="2129800" y="127462"/>
                  <a:pt x="2129800" y="110805"/>
                </a:cubicBezTo>
                <a:cubicBezTo>
                  <a:pt x="2129800" y="95109"/>
                  <a:pt x="2126237" y="83214"/>
                  <a:pt x="2119104" y="75129"/>
                </a:cubicBezTo>
                <a:cubicBezTo>
                  <a:pt x="2111970" y="67039"/>
                  <a:pt x="2103103" y="62997"/>
                  <a:pt x="2092508" y="62997"/>
                </a:cubicBezTo>
                <a:cubicBezTo>
                  <a:pt x="2081751" y="62997"/>
                  <a:pt x="2072827" y="67022"/>
                  <a:pt x="2065735" y="75067"/>
                </a:cubicBezTo>
                <a:cubicBezTo>
                  <a:pt x="2058640" y="83118"/>
                  <a:pt x="2055093" y="95268"/>
                  <a:pt x="2055093" y="111525"/>
                </a:cubicBezTo>
                <a:close/>
                <a:moveTo>
                  <a:pt x="2163615" y="48053"/>
                </a:moveTo>
                <a:lnTo>
                  <a:pt x="2185129" y="48053"/>
                </a:lnTo>
                <a:lnTo>
                  <a:pt x="2185129" y="72080"/>
                </a:lnTo>
                <a:cubicBezTo>
                  <a:pt x="2185129" y="82437"/>
                  <a:pt x="2185744" y="89946"/>
                  <a:pt x="2186983" y="94608"/>
                </a:cubicBezTo>
                <a:cubicBezTo>
                  <a:pt x="2188222" y="99267"/>
                  <a:pt x="2191191" y="103335"/>
                  <a:pt x="2195889" y="106802"/>
                </a:cubicBezTo>
                <a:cubicBezTo>
                  <a:pt x="2200588" y="110269"/>
                  <a:pt x="2206488" y="112000"/>
                  <a:pt x="2213580" y="112000"/>
                </a:cubicBezTo>
                <a:cubicBezTo>
                  <a:pt x="2221705" y="112000"/>
                  <a:pt x="2232225" y="109851"/>
                  <a:pt x="2245134" y="105548"/>
                </a:cubicBezTo>
                <a:lnTo>
                  <a:pt x="2245134" y="48053"/>
                </a:lnTo>
                <a:lnTo>
                  <a:pt x="2266651" y="48053"/>
                </a:lnTo>
                <a:lnTo>
                  <a:pt x="2266651" y="174993"/>
                </a:lnTo>
                <a:lnTo>
                  <a:pt x="2245134" y="174993"/>
                </a:lnTo>
                <a:lnTo>
                  <a:pt x="2245134" y="123834"/>
                </a:lnTo>
                <a:cubicBezTo>
                  <a:pt x="2231907" y="127977"/>
                  <a:pt x="2219555" y="130051"/>
                  <a:pt x="2208082" y="130051"/>
                </a:cubicBezTo>
                <a:cubicBezTo>
                  <a:pt x="2198441" y="130051"/>
                  <a:pt x="2189931" y="127599"/>
                  <a:pt x="2182563" y="122700"/>
                </a:cubicBezTo>
                <a:cubicBezTo>
                  <a:pt x="2175189" y="117800"/>
                  <a:pt x="2170193" y="111802"/>
                  <a:pt x="2167561" y="104706"/>
                </a:cubicBezTo>
                <a:cubicBezTo>
                  <a:pt x="2164929" y="97618"/>
                  <a:pt x="2163615" y="89809"/>
                  <a:pt x="2163615" y="81281"/>
                </a:cubicBezTo>
                <a:close/>
                <a:moveTo>
                  <a:pt x="2298925" y="48053"/>
                </a:moveTo>
                <a:lnTo>
                  <a:pt x="2320439" y="48053"/>
                </a:lnTo>
                <a:lnTo>
                  <a:pt x="2320439" y="102913"/>
                </a:lnTo>
                <a:cubicBezTo>
                  <a:pt x="2327289" y="102913"/>
                  <a:pt x="2332091" y="101600"/>
                  <a:pt x="2334842" y="98972"/>
                </a:cubicBezTo>
                <a:cubicBezTo>
                  <a:pt x="2337593" y="96343"/>
                  <a:pt x="2341635" y="88694"/>
                  <a:pt x="2346974" y="76022"/>
                </a:cubicBezTo>
                <a:cubicBezTo>
                  <a:pt x="2351197" y="65982"/>
                  <a:pt x="2354623" y="59369"/>
                  <a:pt x="2357256" y="56178"/>
                </a:cubicBezTo>
                <a:cubicBezTo>
                  <a:pt x="2359884" y="52992"/>
                  <a:pt x="2362912" y="50839"/>
                  <a:pt x="2366338" y="49727"/>
                </a:cubicBezTo>
                <a:cubicBezTo>
                  <a:pt x="2369766" y="48612"/>
                  <a:pt x="2375262" y="48053"/>
                  <a:pt x="2382834" y="48053"/>
                </a:cubicBezTo>
                <a:lnTo>
                  <a:pt x="2387135" y="48053"/>
                </a:lnTo>
                <a:lnTo>
                  <a:pt x="2387135" y="65862"/>
                </a:lnTo>
                <a:lnTo>
                  <a:pt x="2381160" y="65744"/>
                </a:lnTo>
                <a:cubicBezTo>
                  <a:pt x="2375501" y="65744"/>
                  <a:pt x="2371875" y="66582"/>
                  <a:pt x="2370280" y="68252"/>
                </a:cubicBezTo>
                <a:cubicBezTo>
                  <a:pt x="2368610" y="70010"/>
                  <a:pt x="2366061" y="75230"/>
                  <a:pt x="2362635" y="83913"/>
                </a:cubicBezTo>
                <a:cubicBezTo>
                  <a:pt x="2359369" y="92197"/>
                  <a:pt x="2356381" y="97935"/>
                  <a:pt x="2353670" y="101121"/>
                </a:cubicBezTo>
                <a:cubicBezTo>
                  <a:pt x="2350960" y="104310"/>
                  <a:pt x="2346772" y="107223"/>
                  <a:pt x="2341117" y="109851"/>
                </a:cubicBezTo>
                <a:cubicBezTo>
                  <a:pt x="2350361" y="112320"/>
                  <a:pt x="2359444" y="120928"/>
                  <a:pt x="2368369" y="135666"/>
                </a:cubicBezTo>
                <a:lnTo>
                  <a:pt x="2391917" y="174993"/>
                </a:lnTo>
                <a:lnTo>
                  <a:pt x="2368251" y="174993"/>
                </a:lnTo>
                <a:lnTo>
                  <a:pt x="2345300" y="135666"/>
                </a:lnTo>
                <a:cubicBezTo>
                  <a:pt x="2340603" y="127776"/>
                  <a:pt x="2336494" y="122577"/>
                  <a:pt x="2332991" y="120068"/>
                </a:cubicBezTo>
                <a:cubicBezTo>
                  <a:pt x="2329481" y="117559"/>
                  <a:pt x="2325302" y="116305"/>
                  <a:pt x="2320439" y="116305"/>
                </a:cubicBezTo>
                <a:lnTo>
                  <a:pt x="2320439" y="174993"/>
                </a:lnTo>
                <a:lnTo>
                  <a:pt x="2298925" y="174993"/>
                </a:lnTo>
                <a:close/>
                <a:moveTo>
                  <a:pt x="2406144" y="48053"/>
                </a:moveTo>
                <a:lnTo>
                  <a:pt x="2427657" y="48053"/>
                </a:lnTo>
                <a:lnTo>
                  <a:pt x="2427657" y="144875"/>
                </a:lnTo>
                <a:lnTo>
                  <a:pt x="2487302" y="48053"/>
                </a:lnTo>
                <a:lnTo>
                  <a:pt x="2510493" y="48053"/>
                </a:lnTo>
                <a:lnTo>
                  <a:pt x="2510493" y="174993"/>
                </a:lnTo>
                <a:lnTo>
                  <a:pt x="2488975" y="174993"/>
                </a:lnTo>
                <a:lnTo>
                  <a:pt x="2488975" y="78772"/>
                </a:lnTo>
                <a:lnTo>
                  <a:pt x="2429331" y="174993"/>
                </a:lnTo>
                <a:lnTo>
                  <a:pt x="2406144" y="174993"/>
                </a:lnTo>
                <a:close/>
                <a:moveTo>
                  <a:pt x="2638984" y="117620"/>
                </a:moveTo>
                <a:lnTo>
                  <a:pt x="2638984" y="100764"/>
                </a:lnTo>
                <a:cubicBezTo>
                  <a:pt x="2648071" y="100682"/>
                  <a:pt x="2654266" y="100325"/>
                  <a:pt x="2657574" y="99689"/>
                </a:cubicBezTo>
                <a:cubicBezTo>
                  <a:pt x="2660880" y="99051"/>
                  <a:pt x="2664008" y="97140"/>
                  <a:pt x="2666959" y="93953"/>
                </a:cubicBezTo>
                <a:cubicBezTo>
                  <a:pt x="2669908" y="90764"/>
                  <a:pt x="2671380" y="86782"/>
                  <a:pt x="2671380" y="81997"/>
                </a:cubicBezTo>
                <a:cubicBezTo>
                  <a:pt x="2671380" y="76180"/>
                  <a:pt x="2669448" y="71540"/>
                  <a:pt x="2665582" y="68073"/>
                </a:cubicBezTo>
                <a:cubicBezTo>
                  <a:pt x="2661714" y="64606"/>
                  <a:pt x="2656715" y="62875"/>
                  <a:pt x="2650584" y="62875"/>
                </a:cubicBezTo>
                <a:cubicBezTo>
                  <a:pt x="2638470" y="62875"/>
                  <a:pt x="2629981" y="70010"/>
                  <a:pt x="2625121" y="84273"/>
                </a:cubicBezTo>
                <a:lnTo>
                  <a:pt x="2604680" y="80922"/>
                </a:lnTo>
                <a:cubicBezTo>
                  <a:pt x="2611055" y="57097"/>
                  <a:pt x="2626439" y="45184"/>
                  <a:pt x="2650822" y="45184"/>
                </a:cubicBezTo>
                <a:cubicBezTo>
                  <a:pt x="2664368" y="45184"/>
                  <a:pt x="2674985" y="48889"/>
                  <a:pt x="2682675" y="56300"/>
                </a:cubicBezTo>
                <a:cubicBezTo>
                  <a:pt x="2690367" y="63713"/>
                  <a:pt x="2694209" y="72555"/>
                  <a:pt x="2694209" y="82833"/>
                </a:cubicBezTo>
                <a:cubicBezTo>
                  <a:pt x="2694209" y="93194"/>
                  <a:pt x="2689190" y="101441"/>
                  <a:pt x="2679149" y="107579"/>
                </a:cubicBezTo>
                <a:cubicBezTo>
                  <a:pt x="2685526" y="111007"/>
                  <a:pt x="2690306" y="115365"/>
                  <a:pt x="2693492" y="120669"/>
                </a:cubicBezTo>
                <a:cubicBezTo>
                  <a:pt x="2696681" y="125969"/>
                  <a:pt x="2698273" y="132239"/>
                  <a:pt x="2698273" y="139493"/>
                </a:cubicBezTo>
                <a:cubicBezTo>
                  <a:pt x="2698273" y="150887"/>
                  <a:pt x="2694129" y="160132"/>
                  <a:pt x="2685846" y="167221"/>
                </a:cubicBezTo>
                <a:cubicBezTo>
                  <a:pt x="2677555" y="174316"/>
                  <a:pt x="2665959" y="177862"/>
                  <a:pt x="2651059" y="177862"/>
                </a:cubicBezTo>
                <a:cubicBezTo>
                  <a:pt x="2622136" y="177862"/>
                  <a:pt x="2605357" y="164996"/>
                  <a:pt x="2600734" y="139252"/>
                </a:cubicBezTo>
                <a:lnTo>
                  <a:pt x="2620937" y="134950"/>
                </a:lnTo>
                <a:cubicBezTo>
                  <a:pt x="2622766" y="143082"/>
                  <a:pt x="2626496" y="149375"/>
                  <a:pt x="2632112" y="153836"/>
                </a:cubicBezTo>
                <a:cubicBezTo>
                  <a:pt x="2637728" y="158296"/>
                  <a:pt x="2644168" y="160528"/>
                  <a:pt x="2651419" y="160528"/>
                </a:cubicBezTo>
                <a:cubicBezTo>
                  <a:pt x="2658669" y="160528"/>
                  <a:pt x="2664703" y="158479"/>
                  <a:pt x="2669526" y="154372"/>
                </a:cubicBezTo>
                <a:cubicBezTo>
                  <a:pt x="2674347" y="150271"/>
                  <a:pt x="2676759" y="145034"/>
                  <a:pt x="2676759" y="138655"/>
                </a:cubicBezTo>
                <a:cubicBezTo>
                  <a:pt x="2676759" y="133719"/>
                  <a:pt x="2675244" y="129409"/>
                  <a:pt x="2672216" y="125745"/>
                </a:cubicBezTo>
                <a:cubicBezTo>
                  <a:pt x="2669192" y="122080"/>
                  <a:pt x="2665963" y="119790"/>
                  <a:pt x="2662536" y="118872"/>
                </a:cubicBezTo>
                <a:cubicBezTo>
                  <a:pt x="2659108" y="117957"/>
                  <a:pt x="2652892" y="117500"/>
                  <a:pt x="2643884" y="117500"/>
                </a:cubicBezTo>
                <a:cubicBezTo>
                  <a:pt x="2643167" y="117500"/>
                  <a:pt x="2641533" y="117537"/>
                  <a:pt x="2638984" y="117620"/>
                </a:cubicBezTo>
                <a:close/>
                <a:moveTo>
                  <a:pt x="2723138" y="223639"/>
                </a:moveTo>
                <a:lnTo>
                  <a:pt x="2723138" y="48053"/>
                </a:lnTo>
                <a:lnTo>
                  <a:pt x="2742743" y="48053"/>
                </a:lnTo>
                <a:lnTo>
                  <a:pt x="2742743" y="64549"/>
                </a:lnTo>
                <a:cubicBezTo>
                  <a:pt x="2747366" y="58093"/>
                  <a:pt x="2752583" y="53252"/>
                  <a:pt x="2758400" y="50023"/>
                </a:cubicBezTo>
                <a:cubicBezTo>
                  <a:pt x="2764217" y="46797"/>
                  <a:pt x="2771270" y="45184"/>
                  <a:pt x="2779558" y="45184"/>
                </a:cubicBezTo>
                <a:cubicBezTo>
                  <a:pt x="2790393" y="45184"/>
                  <a:pt x="2799955" y="47974"/>
                  <a:pt x="2808246" y="53551"/>
                </a:cubicBezTo>
                <a:cubicBezTo>
                  <a:pt x="2816532" y="59130"/>
                  <a:pt x="2822790" y="66996"/>
                  <a:pt x="2827009" y="77156"/>
                </a:cubicBezTo>
                <a:cubicBezTo>
                  <a:pt x="2831232" y="87319"/>
                  <a:pt x="2833345" y="98453"/>
                  <a:pt x="2833345" y="110567"/>
                </a:cubicBezTo>
                <a:cubicBezTo>
                  <a:pt x="2833345" y="123556"/>
                  <a:pt x="2831016" y="135252"/>
                  <a:pt x="2826354" y="145650"/>
                </a:cubicBezTo>
                <a:cubicBezTo>
                  <a:pt x="2821695" y="156046"/>
                  <a:pt x="2814920" y="164017"/>
                  <a:pt x="2806035" y="169554"/>
                </a:cubicBezTo>
                <a:cubicBezTo>
                  <a:pt x="2797150" y="175094"/>
                  <a:pt x="2787805" y="177862"/>
                  <a:pt x="2778002" y="177862"/>
                </a:cubicBezTo>
                <a:cubicBezTo>
                  <a:pt x="2770830" y="177862"/>
                  <a:pt x="2764398" y="176347"/>
                  <a:pt x="2758699" y="173322"/>
                </a:cubicBezTo>
                <a:cubicBezTo>
                  <a:pt x="2753000" y="170296"/>
                  <a:pt x="2748320" y="166468"/>
                  <a:pt x="2744656" y="161846"/>
                </a:cubicBezTo>
                <a:lnTo>
                  <a:pt x="2744656" y="223639"/>
                </a:lnTo>
                <a:close/>
                <a:moveTo>
                  <a:pt x="2742621" y="112241"/>
                </a:moveTo>
                <a:cubicBezTo>
                  <a:pt x="2742621" y="128575"/>
                  <a:pt x="2745929" y="140649"/>
                  <a:pt x="2752546" y="148458"/>
                </a:cubicBezTo>
                <a:cubicBezTo>
                  <a:pt x="2759157" y="156266"/>
                  <a:pt x="2767163" y="160171"/>
                  <a:pt x="2776566" y="160171"/>
                </a:cubicBezTo>
                <a:cubicBezTo>
                  <a:pt x="2786131" y="160171"/>
                  <a:pt x="2794320" y="156129"/>
                  <a:pt x="2801133" y="148040"/>
                </a:cubicBezTo>
                <a:cubicBezTo>
                  <a:pt x="2807943" y="139950"/>
                  <a:pt x="2811352" y="127423"/>
                  <a:pt x="2811352" y="110448"/>
                </a:cubicBezTo>
                <a:cubicBezTo>
                  <a:pt x="2811352" y="94273"/>
                  <a:pt x="2808022" y="82160"/>
                  <a:pt x="2801370" y="74110"/>
                </a:cubicBezTo>
                <a:cubicBezTo>
                  <a:pt x="2794716" y="66060"/>
                  <a:pt x="2786768" y="62036"/>
                  <a:pt x="2777523" y="62036"/>
                </a:cubicBezTo>
                <a:cubicBezTo>
                  <a:pt x="2768358" y="62036"/>
                  <a:pt x="2760250" y="66319"/>
                  <a:pt x="2753201" y="74884"/>
                </a:cubicBezTo>
                <a:cubicBezTo>
                  <a:pt x="2746149" y="83455"/>
                  <a:pt x="2742621" y="95908"/>
                  <a:pt x="2742621" y="112241"/>
                </a:cubicBezTo>
                <a:close/>
                <a:moveTo>
                  <a:pt x="2946183" y="134114"/>
                </a:moveTo>
                <a:lnTo>
                  <a:pt x="2968417" y="136862"/>
                </a:lnTo>
                <a:cubicBezTo>
                  <a:pt x="2964911" y="149851"/>
                  <a:pt x="2958416" y="159931"/>
                  <a:pt x="2948934" y="167101"/>
                </a:cubicBezTo>
                <a:cubicBezTo>
                  <a:pt x="2939447" y="174277"/>
                  <a:pt x="2927338" y="177862"/>
                  <a:pt x="2912595" y="177862"/>
                </a:cubicBezTo>
                <a:cubicBezTo>
                  <a:pt x="2894027" y="177862"/>
                  <a:pt x="2879306" y="172146"/>
                  <a:pt x="2868430" y="160708"/>
                </a:cubicBezTo>
                <a:cubicBezTo>
                  <a:pt x="2857551" y="149275"/>
                  <a:pt x="2852112" y="133237"/>
                  <a:pt x="2852112" y="112598"/>
                </a:cubicBezTo>
                <a:cubicBezTo>
                  <a:pt x="2852112" y="91243"/>
                  <a:pt x="2857608" y="74665"/>
                  <a:pt x="2868606" y="62871"/>
                </a:cubicBezTo>
                <a:cubicBezTo>
                  <a:pt x="2879605" y="51081"/>
                  <a:pt x="2893868" y="45184"/>
                  <a:pt x="2911400" y="45184"/>
                </a:cubicBezTo>
                <a:cubicBezTo>
                  <a:pt x="2928374" y="45184"/>
                  <a:pt x="2942237" y="50959"/>
                  <a:pt x="2952998" y="62514"/>
                </a:cubicBezTo>
                <a:cubicBezTo>
                  <a:pt x="2963755" y="74066"/>
                  <a:pt x="2969133" y="90325"/>
                  <a:pt x="2969133" y="111284"/>
                </a:cubicBezTo>
                <a:cubicBezTo>
                  <a:pt x="2969133" y="112561"/>
                  <a:pt x="2969094" y="114473"/>
                  <a:pt x="2969014" y="117021"/>
                </a:cubicBezTo>
                <a:lnTo>
                  <a:pt x="2874349" y="117021"/>
                </a:lnTo>
                <a:cubicBezTo>
                  <a:pt x="2875144" y="130965"/>
                  <a:pt x="2879090" y="141643"/>
                  <a:pt x="2886182" y="149051"/>
                </a:cubicBezTo>
                <a:cubicBezTo>
                  <a:pt x="2893270" y="156468"/>
                  <a:pt x="2902115" y="160171"/>
                  <a:pt x="2912713" y="160171"/>
                </a:cubicBezTo>
                <a:cubicBezTo>
                  <a:pt x="2920605" y="160171"/>
                  <a:pt x="2927341" y="158102"/>
                  <a:pt x="2932917" y="153958"/>
                </a:cubicBezTo>
                <a:cubicBezTo>
                  <a:pt x="2938497" y="149810"/>
                  <a:pt x="2942918" y="143201"/>
                  <a:pt x="2946183" y="134114"/>
                </a:cubicBezTo>
                <a:close/>
                <a:moveTo>
                  <a:pt x="2875544" y="99332"/>
                </a:moveTo>
                <a:lnTo>
                  <a:pt x="2946421" y="99332"/>
                </a:lnTo>
                <a:cubicBezTo>
                  <a:pt x="2945467" y="88654"/>
                  <a:pt x="2942757" y="80644"/>
                  <a:pt x="2938295" y="75306"/>
                </a:cubicBezTo>
                <a:cubicBezTo>
                  <a:pt x="2931441" y="67022"/>
                  <a:pt x="2922556" y="62875"/>
                  <a:pt x="2911638" y="62875"/>
                </a:cubicBezTo>
                <a:cubicBezTo>
                  <a:pt x="2901756" y="62875"/>
                  <a:pt x="2893454" y="66183"/>
                  <a:pt x="2886718" y="72796"/>
                </a:cubicBezTo>
                <a:cubicBezTo>
                  <a:pt x="2879983" y="79405"/>
                  <a:pt x="2876261" y="88255"/>
                  <a:pt x="2875544" y="99332"/>
                </a:cubicBezTo>
                <a:close/>
                <a:moveTo>
                  <a:pt x="2995551" y="48053"/>
                </a:moveTo>
                <a:lnTo>
                  <a:pt x="3017067" y="48053"/>
                </a:lnTo>
                <a:lnTo>
                  <a:pt x="3017067" y="100884"/>
                </a:lnTo>
                <a:lnTo>
                  <a:pt x="3076712" y="100884"/>
                </a:lnTo>
                <a:lnTo>
                  <a:pt x="3076712" y="48053"/>
                </a:lnTo>
                <a:lnTo>
                  <a:pt x="3098229" y="48053"/>
                </a:lnTo>
                <a:lnTo>
                  <a:pt x="3098229" y="174993"/>
                </a:lnTo>
                <a:lnTo>
                  <a:pt x="3076712" y="174993"/>
                </a:lnTo>
                <a:lnTo>
                  <a:pt x="3076712" y="118693"/>
                </a:lnTo>
                <a:lnTo>
                  <a:pt x="3017067" y="118693"/>
                </a:lnTo>
                <a:lnTo>
                  <a:pt x="3017067" y="174993"/>
                </a:lnTo>
                <a:lnTo>
                  <a:pt x="2995551" y="174993"/>
                </a:lnTo>
                <a:close/>
                <a:moveTo>
                  <a:pt x="3130623" y="48053"/>
                </a:moveTo>
                <a:lnTo>
                  <a:pt x="3152139" y="48053"/>
                </a:lnTo>
                <a:lnTo>
                  <a:pt x="3152139" y="144875"/>
                </a:lnTo>
                <a:lnTo>
                  <a:pt x="3211785" y="48053"/>
                </a:lnTo>
                <a:lnTo>
                  <a:pt x="3234972" y="48053"/>
                </a:lnTo>
                <a:lnTo>
                  <a:pt x="3234972" y="174993"/>
                </a:lnTo>
                <a:lnTo>
                  <a:pt x="3213458" y="174993"/>
                </a:lnTo>
                <a:lnTo>
                  <a:pt x="3213458" y="78772"/>
                </a:lnTo>
                <a:lnTo>
                  <a:pt x="3153809" y="174993"/>
                </a:lnTo>
                <a:lnTo>
                  <a:pt x="3130623" y="174993"/>
                </a:lnTo>
                <a:close/>
                <a:moveTo>
                  <a:pt x="3367294" y="48053"/>
                </a:moveTo>
                <a:lnTo>
                  <a:pt x="3367294" y="174993"/>
                </a:lnTo>
                <a:lnTo>
                  <a:pt x="3345898" y="174993"/>
                </a:lnTo>
                <a:lnTo>
                  <a:pt x="3345898" y="125511"/>
                </a:lnTo>
                <a:lnTo>
                  <a:pt x="3333467" y="125511"/>
                </a:lnTo>
                <a:cubicBezTo>
                  <a:pt x="3325893" y="125511"/>
                  <a:pt x="3320259" y="126487"/>
                  <a:pt x="3316554" y="128438"/>
                </a:cubicBezTo>
                <a:cubicBezTo>
                  <a:pt x="3312850" y="130388"/>
                  <a:pt x="3307447" y="136667"/>
                  <a:pt x="3300354" y="147265"/>
                </a:cubicBezTo>
                <a:lnTo>
                  <a:pt x="3281587" y="174993"/>
                </a:lnTo>
                <a:lnTo>
                  <a:pt x="3254934" y="174993"/>
                </a:lnTo>
                <a:lnTo>
                  <a:pt x="3278122" y="140807"/>
                </a:lnTo>
                <a:cubicBezTo>
                  <a:pt x="3285217" y="130370"/>
                  <a:pt x="3292266" y="124474"/>
                  <a:pt x="3299279" y="123116"/>
                </a:cubicBezTo>
                <a:cubicBezTo>
                  <a:pt x="3287009" y="121442"/>
                  <a:pt x="3277902" y="117021"/>
                  <a:pt x="3271969" y="109847"/>
                </a:cubicBezTo>
                <a:cubicBezTo>
                  <a:pt x="3266033" y="102676"/>
                  <a:pt x="3263066" y="94428"/>
                  <a:pt x="3263066" y="85108"/>
                </a:cubicBezTo>
                <a:cubicBezTo>
                  <a:pt x="3263066" y="74110"/>
                  <a:pt x="3266951" y="65185"/>
                  <a:pt x="3274719" y="58331"/>
                </a:cubicBezTo>
                <a:cubicBezTo>
                  <a:pt x="3282488" y="51481"/>
                  <a:pt x="3293741" y="48053"/>
                  <a:pt x="3308483" y="48053"/>
                </a:cubicBezTo>
                <a:close/>
                <a:moveTo>
                  <a:pt x="3345898" y="65862"/>
                </a:moveTo>
                <a:lnTo>
                  <a:pt x="3315299" y="65862"/>
                </a:lnTo>
                <a:cubicBezTo>
                  <a:pt x="3302468" y="65862"/>
                  <a:pt x="3294203" y="67857"/>
                  <a:pt x="3290498" y="71839"/>
                </a:cubicBezTo>
                <a:cubicBezTo>
                  <a:pt x="3286793" y="75820"/>
                  <a:pt x="3284939" y="80486"/>
                  <a:pt x="3284939" y="85824"/>
                </a:cubicBezTo>
                <a:cubicBezTo>
                  <a:pt x="3284939" y="93392"/>
                  <a:pt x="3287668" y="98953"/>
                  <a:pt x="3293125" y="102499"/>
                </a:cubicBezTo>
                <a:cubicBezTo>
                  <a:pt x="3298580" y="106046"/>
                  <a:pt x="3308242" y="107820"/>
                  <a:pt x="3322109" y="107820"/>
                </a:cubicBezTo>
                <a:lnTo>
                  <a:pt x="3345898" y="1078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297896" y="4473242"/>
            <a:ext cx="5043493" cy="223639"/>
          </a:xfrm>
          <a:custGeom>
            <a:avLst/>
            <a:gdLst/>
            <a:ahLst/>
            <a:cxnLst/>
            <a:rect l="l" t="t" r="r" b="b"/>
            <a:pathLst>
              <a:path w="5043493" h="223639">
                <a:moveTo>
                  <a:pt x="0" y="48053"/>
                </a:moveTo>
                <a:lnTo>
                  <a:pt x="100166" y="48053"/>
                </a:lnTo>
                <a:lnTo>
                  <a:pt x="100166" y="174993"/>
                </a:lnTo>
                <a:lnTo>
                  <a:pt x="78652" y="174993"/>
                </a:lnTo>
                <a:lnTo>
                  <a:pt x="78652" y="65862"/>
                </a:lnTo>
                <a:lnTo>
                  <a:pt x="21517" y="65862"/>
                </a:lnTo>
                <a:lnTo>
                  <a:pt x="21517" y="174993"/>
                </a:lnTo>
                <a:lnTo>
                  <a:pt x="0" y="174993"/>
                </a:lnTo>
                <a:close/>
                <a:moveTo>
                  <a:pt x="132440" y="223639"/>
                </a:moveTo>
                <a:lnTo>
                  <a:pt x="132440" y="48053"/>
                </a:lnTo>
                <a:lnTo>
                  <a:pt x="152043" y="48053"/>
                </a:lnTo>
                <a:lnTo>
                  <a:pt x="152043" y="64549"/>
                </a:lnTo>
                <a:cubicBezTo>
                  <a:pt x="156664" y="58093"/>
                  <a:pt x="161884" y="53252"/>
                  <a:pt x="167702" y="50023"/>
                </a:cubicBezTo>
                <a:cubicBezTo>
                  <a:pt x="173520" y="46797"/>
                  <a:pt x="180568" y="45184"/>
                  <a:pt x="188859" y="45184"/>
                </a:cubicBezTo>
                <a:cubicBezTo>
                  <a:pt x="199696" y="45184"/>
                  <a:pt x="209258" y="47974"/>
                  <a:pt x="217544" y="53551"/>
                </a:cubicBezTo>
                <a:cubicBezTo>
                  <a:pt x="225831" y="59130"/>
                  <a:pt x="232088" y="66996"/>
                  <a:pt x="236311" y="77156"/>
                </a:cubicBezTo>
                <a:cubicBezTo>
                  <a:pt x="240530" y="87319"/>
                  <a:pt x="242643" y="98453"/>
                  <a:pt x="242643" y="110567"/>
                </a:cubicBezTo>
                <a:cubicBezTo>
                  <a:pt x="242643" y="123556"/>
                  <a:pt x="240314" y="135252"/>
                  <a:pt x="235656" y="145650"/>
                </a:cubicBezTo>
                <a:cubicBezTo>
                  <a:pt x="230994" y="156046"/>
                  <a:pt x="224222" y="164017"/>
                  <a:pt x="215333" y="169554"/>
                </a:cubicBezTo>
                <a:cubicBezTo>
                  <a:pt x="206450" y="175094"/>
                  <a:pt x="197104" y="177862"/>
                  <a:pt x="187301" y="177862"/>
                </a:cubicBezTo>
                <a:cubicBezTo>
                  <a:pt x="180129" y="177862"/>
                  <a:pt x="173696" y="176347"/>
                  <a:pt x="167998" y="173322"/>
                </a:cubicBezTo>
                <a:cubicBezTo>
                  <a:pt x="162298" y="170296"/>
                  <a:pt x="157618" y="166468"/>
                  <a:pt x="153954" y="161846"/>
                </a:cubicBezTo>
                <a:lnTo>
                  <a:pt x="153954" y="223639"/>
                </a:lnTo>
                <a:close/>
                <a:moveTo>
                  <a:pt x="151923" y="112241"/>
                </a:moveTo>
                <a:cubicBezTo>
                  <a:pt x="151923" y="128575"/>
                  <a:pt x="155232" y="140649"/>
                  <a:pt x="161845" y="148458"/>
                </a:cubicBezTo>
                <a:cubicBezTo>
                  <a:pt x="168457" y="156266"/>
                  <a:pt x="176465" y="160171"/>
                  <a:pt x="185868" y="160171"/>
                </a:cubicBezTo>
                <a:cubicBezTo>
                  <a:pt x="195430" y="160171"/>
                  <a:pt x="203619" y="156129"/>
                  <a:pt x="210431" y="148040"/>
                </a:cubicBezTo>
                <a:cubicBezTo>
                  <a:pt x="217242" y="139950"/>
                  <a:pt x="220651" y="127423"/>
                  <a:pt x="220651" y="110448"/>
                </a:cubicBezTo>
                <a:cubicBezTo>
                  <a:pt x="220651" y="94273"/>
                  <a:pt x="217325" y="82160"/>
                  <a:pt x="210672" y="74110"/>
                </a:cubicBezTo>
                <a:cubicBezTo>
                  <a:pt x="204015" y="66060"/>
                  <a:pt x="196066" y="62036"/>
                  <a:pt x="186822" y="62036"/>
                </a:cubicBezTo>
                <a:cubicBezTo>
                  <a:pt x="177660" y="62036"/>
                  <a:pt x="169552" y="66319"/>
                  <a:pt x="162500" y="74884"/>
                </a:cubicBezTo>
                <a:cubicBezTo>
                  <a:pt x="155451" y="83455"/>
                  <a:pt x="151923" y="95908"/>
                  <a:pt x="151923" y="112241"/>
                </a:cubicBezTo>
                <a:close/>
                <a:moveTo>
                  <a:pt x="259348" y="111525"/>
                </a:moveTo>
                <a:cubicBezTo>
                  <a:pt x="259348" y="88017"/>
                  <a:pt x="265882" y="70600"/>
                  <a:pt x="278953" y="59289"/>
                </a:cubicBezTo>
                <a:cubicBezTo>
                  <a:pt x="289868" y="49885"/>
                  <a:pt x="303178" y="45184"/>
                  <a:pt x="318874" y="45184"/>
                </a:cubicBezTo>
                <a:cubicBezTo>
                  <a:pt x="336326" y="45184"/>
                  <a:pt x="350593" y="50900"/>
                  <a:pt x="361670" y="62338"/>
                </a:cubicBezTo>
                <a:cubicBezTo>
                  <a:pt x="372747" y="73772"/>
                  <a:pt x="378281" y="89568"/>
                  <a:pt x="378281" y="109732"/>
                </a:cubicBezTo>
                <a:cubicBezTo>
                  <a:pt x="378281" y="126065"/>
                  <a:pt x="375832" y="138914"/>
                  <a:pt x="370932" y="148278"/>
                </a:cubicBezTo>
                <a:cubicBezTo>
                  <a:pt x="366034" y="157641"/>
                  <a:pt x="358902" y="164913"/>
                  <a:pt x="349538" y="170090"/>
                </a:cubicBezTo>
                <a:cubicBezTo>
                  <a:pt x="340174" y="175270"/>
                  <a:pt x="329951" y="177862"/>
                  <a:pt x="318874" y="177862"/>
                </a:cubicBezTo>
                <a:cubicBezTo>
                  <a:pt x="301108" y="177862"/>
                  <a:pt x="286743" y="172164"/>
                  <a:pt x="275785" y="160769"/>
                </a:cubicBezTo>
                <a:cubicBezTo>
                  <a:pt x="264826" y="149372"/>
                  <a:pt x="259348" y="132959"/>
                  <a:pt x="259348" y="111525"/>
                </a:cubicBezTo>
                <a:close/>
                <a:moveTo>
                  <a:pt x="281462" y="111525"/>
                </a:moveTo>
                <a:cubicBezTo>
                  <a:pt x="281462" y="127778"/>
                  <a:pt x="285008" y="139950"/>
                  <a:pt x="292100" y="148040"/>
                </a:cubicBezTo>
                <a:cubicBezTo>
                  <a:pt x="299195" y="156129"/>
                  <a:pt x="308121" y="160171"/>
                  <a:pt x="318874" y="160171"/>
                </a:cubicBezTo>
                <a:cubicBezTo>
                  <a:pt x="329555" y="160171"/>
                  <a:pt x="338439" y="156107"/>
                  <a:pt x="345531" y="147979"/>
                </a:cubicBezTo>
                <a:cubicBezTo>
                  <a:pt x="352623" y="139850"/>
                  <a:pt x="356170" y="127462"/>
                  <a:pt x="356170" y="110805"/>
                </a:cubicBezTo>
                <a:cubicBezTo>
                  <a:pt x="356170" y="95109"/>
                  <a:pt x="352601" y="83214"/>
                  <a:pt x="345470" y="75129"/>
                </a:cubicBezTo>
                <a:cubicBezTo>
                  <a:pt x="338339" y="67039"/>
                  <a:pt x="329472" y="62997"/>
                  <a:pt x="318874" y="62997"/>
                </a:cubicBezTo>
                <a:cubicBezTo>
                  <a:pt x="308121" y="62997"/>
                  <a:pt x="299195" y="67022"/>
                  <a:pt x="292100" y="75067"/>
                </a:cubicBezTo>
                <a:cubicBezTo>
                  <a:pt x="285008" y="83118"/>
                  <a:pt x="281462" y="95268"/>
                  <a:pt x="281462" y="111525"/>
                </a:cubicBezTo>
                <a:close/>
                <a:moveTo>
                  <a:pt x="490403" y="134114"/>
                </a:moveTo>
                <a:lnTo>
                  <a:pt x="512636" y="136862"/>
                </a:lnTo>
                <a:cubicBezTo>
                  <a:pt x="509134" y="149851"/>
                  <a:pt x="502635" y="159931"/>
                  <a:pt x="493153" y="167101"/>
                </a:cubicBezTo>
                <a:cubicBezTo>
                  <a:pt x="483670" y="174277"/>
                  <a:pt x="471557" y="177862"/>
                  <a:pt x="456815" y="177862"/>
                </a:cubicBezTo>
                <a:cubicBezTo>
                  <a:pt x="438250" y="177862"/>
                  <a:pt x="423526" y="172146"/>
                  <a:pt x="412649" y="160708"/>
                </a:cubicBezTo>
                <a:cubicBezTo>
                  <a:pt x="401770" y="149275"/>
                  <a:pt x="396331" y="133237"/>
                  <a:pt x="396331" y="112598"/>
                </a:cubicBezTo>
                <a:cubicBezTo>
                  <a:pt x="396331" y="91243"/>
                  <a:pt x="401828" y="74665"/>
                  <a:pt x="412826" y="62871"/>
                </a:cubicBezTo>
                <a:cubicBezTo>
                  <a:pt x="423828" y="51081"/>
                  <a:pt x="438091" y="45184"/>
                  <a:pt x="455620" y="45184"/>
                </a:cubicBezTo>
                <a:cubicBezTo>
                  <a:pt x="472593" y="45184"/>
                  <a:pt x="486461" y="50959"/>
                  <a:pt x="497221" y="62514"/>
                </a:cubicBezTo>
                <a:cubicBezTo>
                  <a:pt x="507974" y="74066"/>
                  <a:pt x="513353" y="90325"/>
                  <a:pt x="513353" y="111284"/>
                </a:cubicBezTo>
                <a:cubicBezTo>
                  <a:pt x="513353" y="112561"/>
                  <a:pt x="513313" y="114473"/>
                  <a:pt x="513233" y="117021"/>
                </a:cubicBezTo>
                <a:lnTo>
                  <a:pt x="418567" y="117021"/>
                </a:lnTo>
                <a:cubicBezTo>
                  <a:pt x="419368" y="130965"/>
                  <a:pt x="423310" y="141643"/>
                  <a:pt x="430401" y="149051"/>
                </a:cubicBezTo>
                <a:cubicBezTo>
                  <a:pt x="437493" y="156468"/>
                  <a:pt x="446335" y="160171"/>
                  <a:pt x="456933" y="160171"/>
                </a:cubicBezTo>
                <a:cubicBezTo>
                  <a:pt x="464825" y="160171"/>
                  <a:pt x="471560" y="158102"/>
                  <a:pt x="477136" y="153958"/>
                </a:cubicBezTo>
                <a:cubicBezTo>
                  <a:pt x="482717" y="149810"/>
                  <a:pt x="487137" y="143201"/>
                  <a:pt x="490403" y="134114"/>
                </a:cubicBezTo>
                <a:close/>
                <a:moveTo>
                  <a:pt x="419764" y="99332"/>
                </a:moveTo>
                <a:lnTo>
                  <a:pt x="490644" y="99332"/>
                </a:lnTo>
                <a:cubicBezTo>
                  <a:pt x="489686" y="88654"/>
                  <a:pt x="486975" y="80644"/>
                  <a:pt x="482515" y="75306"/>
                </a:cubicBezTo>
                <a:cubicBezTo>
                  <a:pt x="475660" y="67022"/>
                  <a:pt x="466775" y="62875"/>
                  <a:pt x="455857" y="62875"/>
                </a:cubicBezTo>
                <a:cubicBezTo>
                  <a:pt x="445978" y="62875"/>
                  <a:pt x="437673" y="66183"/>
                  <a:pt x="430937" y="72796"/>
                </a:cubicBezTo>
                <a:cubicBezTo>
                  <a:pt x="424202" y="79405"/>
                  <a:pt x="420480" y="88255"/>
                  <a:pt x="419764" y="99332"/>
                </a:cubicBezTo>
                <a:close/>
                <a:moveTo>
                  <a:pt x="539531" y="48053"/>
                </a:moveTo>
                <a:lnTo>
                  <a:pt x="561049" y="48053"/>
                </a:lnTo>
                <a:lnTo>
                  <a:pt x="561049" y="102913"/>
                </a:lnTo>
                <a:cubicBezTo>
                  <a:pt x="567899" y="102913"/>
                  <a:pt x="572702" y="101600"/>
                  <a:pt x="575453" y="98972"/>
                </a:cubicBezTo>
                <a:cubicBezTo>
                  <a:pt x="578199" y="96343"/>
                  <a:pt x="582243" y="88694"/>
                  <a:pt x="587584" y="76022"/>
                </a:cubicBezTo>
                <a:cubicBezTo>
                  <a:pt x="591803" y="65982"/>
                  <a:pt x="595231" y="59369"/>
                  <a:pt x="597866" y="56178"/>
                </a:cubicBezTo>
                <a:cubicBezTo>
                  <a:pt x="600494" y="52992"/>
                  <a:pt x="603518" y="50839"/>
                  <a:pt x="606945" y="49727"/>
                </a:cubicBezTo>
                <a:cubicBezTo>
                  <a:pt x="610373" y="48612"/>
                  <a:pt x="615874" y="48053"/>
                  <a:pt x="623444" y="48053"/>
                </a:cubicBezTo>
                <a:lnTo>
                  <a:pt x="627747" y="48053"/>
                </a:lnTo>
                <a:lnTo>
                  <a:pt x="627747" y="65862"/>
                </a:lnTo>
                <a:lnTo>
                  <a:pt x="621770" y="65744"/>
                </a:lnTo>
                <a:cubicBezTo>
                  <a:pt x="616111" y="65744"/>
                  <a:pt x="612483" y="66582"/>
                  <a:pt x="610891" y="68252"/>
                </a:cubicBezTo>
                <a:cubicBezTo>
                  <a:pt x="609217" y="70010"/>
                  <a:pt x="606668" y="75230"/>
                  <a:pt x="603241" y="83913"/>
                </a:cubicBezTo>
                <a:cubicBezTo>
                  <a:pt x="599976" y="92197"/>
                  <a:pt x="596987" y="97935"/>
                  <a:pt x="594281" y="101121"/>
                </a:cubicBezTo>
                <a:cubicBezTo>
                  <a:pt x="591570" y="104310"/>
                  <a:pt x="587383" y="107223"/>
                  <a:pt x="581727" y="109851"/>
                </a:cubicBezTo>
                <a:cubicBezTo>
                  <a:pt x="590972" y="112320"/>
                  <a:pt x="600054" y="120928"/>
                  <a:pt x="608980" y="135666"/>
                </a:cubicBezTo>
                <a:lnTo>
                  <a:pt x="632527" y="174993"/>
                </a:lnTo>
                <a:lnTo>
                  <a:pt x="608860" y="174993"/>
                </a:lnTo>
                <a:lnTo>
                  <a:pt x="585910" y="135666"/>
                </a:lnTo>
                <a:cubicBezTo>
                  <a:pt x="581209" y="127776"/>
                  <a:pt x="577105" y="122577"/>
                  <a:pt x="573603" y="120068"/>
                </a:cubicBezTo>
                <a:cubicBezTo>
                  <a:pt x="570093" y="117559"/>
                  <a:pt x="565909" y="116305"/>
                  <a:pt x="561049" y="116305"/>
                </a:cubicBezTo>
                <a:lnTo>
                  <a:pt x="561049" y="174993"/>
                </a:lnTo>
                <a:lnTo>
                  <a:pt x="539531" y="174993"/>
                </a:lnTo>
                <a:close/>
                <a:moveTo>
                  <a:pt x="638582" y="48053"/>
                </a:moveTo>
                <a:lnTo>
                  <a:pt x="741737" y="48053"/>
                </a:lnTo>
                <a:lnTo>
                  <a:pt x="741737" y="65862"/>
                </a:lnTo>
                <a:lnTo>
                  <a:pt x="700858" y="65862"/>
                </a:lnTo>
                <a:lnTo>
                  <a:pt x="700858" y="174993"/>
                </a:lnTo>
                <a:lnTo>
                  <a:pt x="679460" y="174993"/>
                </a:lnTo>
                <a:lnTo>
                  <a:pt x="679460" y="65862"/>
                </a:lnTo>
                <a:lnTo>
                  <a:pt x="638582" y="65862"/>
                </a:lnTo>
                <a:close/>
                <a:moveTo>
                  <a:pt x="751589" y="111525"/>
                </a:moveTo>
                <a:cubicBezTo>
                  <a:pt x="751589" y="88017"/>
                  <a:pt x="758123" y="70600"/>
                  <a:pt x="771192" y="59289"/>
                </a:cubicBezTo>
                <a:cubicBezTo>
                  <a:pt x="782110" y="49885"/>
                  <a:pt x="795420" y="45184"/>
                  <a:pt x="811116" y="45184"/>
                </a:cubicBezTo>
                <a:cubicBezTo>
                  <a:pt x="828568" y="45184"/>
                  <a:pt x="842835" y="50900"/>
                  <a:pt x="853912" y="62338"/>
                </a:cubicBezTo>
                <a:cubicBezTo>
                  <a:pt x="864987" y="73772"/>
                  <a:pt x="870522" y="89568"/>
                  <a:pt x="870522" y="109732"/>
                </a:cubicBezTo>
                <a:cubicBezTo>
                  <a:pt x="870522" y="126065"/>
                  <a:pt x="868075" y="138914"/>
                  <a:pt x="863176" y="148278"/>
                </a:cubicBezTo>
                <a:cubicBezTo>
                  <a:pt x="858276" y="157641"/>
                  <a:pt x="851145" y="164913"/>
                  <a:pt x="841781" y="170090"/>
                </a:cubicBezTo>
                <a:cubicBezTo>
                  <a:pt x="832417" y="175270"/>
                  <a:pt x="822192" y="177862"/>
                  <a:pt x="811116" y="177862"/>
                </a:cubicBezTo>
                <a:cubicBezTo>
                  <a:pt x="793350" y="177862"/>
                  <a:pt x="778986" y="172164"/>
                  <a:pt x="768027" y="160769"/>
                </a:cubicBezTo>
                <a:cubicBezTo>
                  <a:pt x="757070" y="149372"/>
                  <a:pt x="751589" y="132959"/>
                  <a:pt x="751589" y="111525"/>
                </a:cubicBezTo>
                <a:close/>
                <a:moveTo>
                  <a:pt x="773704" y="111525"/>
                </a:moveTo>
                <a:cubicBezTo>
                  <a:pt x="773704" y="127778"/>
                  <a:pt x="777251" y="139950"/>
                  <a:pt x="784343" y="148040"/>
                </a:cubicBezTo>
                <a:cubicBezTo>
                  <a:pt x="791438" y="156129"/>
                  <a:pt x="800363" y="160171"/>
                  <a:pt x="811116" y="160171"/>
                </a:cubicBezTo>
                <a:cubicBezTo>
                  <a:pt x="821796" y="160171"/>
                  <a:pt x="830681" y="156107"/>
                  <a:pt x="837774" y="147979"/>
                </a:cubicBezTo>
                <a:cubicBezTo>
                  <a:pt x="844866" y="139850"/>
                  <a:pt x="848412" y="127462"/>
                  <a:pt x="848412" y="110805"/>
                </a:cubicBezTo>
                <a:cubicBezTo>
                  <a:pt x="848412" y="95109"/>
                  <a:pt x="844844" y="83214"/>
                  <a:pt x="837712" y="75129"/>
                </a:cubicBezTo>
                <a:cubicBezTo>
                  <a:pt x="830581" y="67039"/>
                  <a:pt x="821714" y="62997"/>
                  <a:pt x="811116" y="62997"/>
                </a:cubicBezTo>
                <a:cubicBezTo>
                  <a:pt x="800363" y="62997"/>
                  <a:pt x="791438" y="67022"/>
                  <a:pt x="784343" y="75067"/>
                </a:cubicBezTo>
                <a:cubicBezTo>
                  <a:pt x="777251" y="83118"/>
                  <a:pt x="773704" y="95268"/>
                  <a:pt x="773704" y="111525"/>
                </a:cubicBezTo>
                <a:close/>
                <a:moveTo>
                  <a:pt x="895867" y="48053"/>
                </a:moveTo>
                <a:lnTo>
                  <a:pt x="945471" y="48053"/>
                </a:lnTo>
                <a:cubicBezTo>
                  <a:pt x="957665" y="48053"/>
                  <a:pt x="966729" y="49069"/>
                  <a:pt x="972666" y="51098"/>
                </a:cubicBezTo>
                <a:cubicBezTo>
                  <a:pt x="978602" y="53129"/>
                  <a:pt x="983703" y="56859"/>
                  <a:pt x="987966" y="62273"/>
                </a:cubicBezTo>
                <a:cubicBezTo>
                  <a:pt x="992228" y="67695"/>
                  <a:pt x="994359" y="74190"/>
                  <a:pt x="994359" y="81760"/>
                </a:cubicBezTo>
                <a:cubicBezTo>
                  <a:pt x="994359" y="87815"/>
                  <a:pt x="993103" y="93096"/>
                  <a:pt x="990593" y="97601"/>
                </a:cubicBezTo>
                <a:cubicBezTo>
                  <a:pt x="988085" y="102100"/>
                  <a:pt x="984319" y="105870"/>
                  <a:pt x="979301" y="108893"/>
                </a:cubicBezTo>
                <a:cubicBezTo>
                  <a:pt x="985273" y="110887"/>
                  <a:pt x="990238" y="114610"/>
                  <a:pt x="994180" y="120071"/>
                </a:cubicBezTo>
                <a:cubicBezTo>
                  <a:pt x="998124" y="125529"/>
                  <a:pt x="1000098" y="132001"/>
                  <a:pt x="1000098" y="139493"/>
                </a:cubicBezTo>
                <a:cubicBezTo>
                  <a:pt x="999299" y="151525"/>
                  <a:pt x="994997" y="160449"/>
                  <a:pt x="987192" y="166267"/>
                </a:cubicBezTo>
                <a:cubicBezTo>
                  <a:pt x="979379" y="172084"/>
                  <a:pt x="968021" y="174993"/>
                  <a:pt x="953122" y="174993"/>
                </a:cubicBezTo>
                <a:lnTo>
                  <a:pt x="895867" y="174993"/>
                </a:lnTo>
                <a:close/>
                <a:moveTo>
                  <a:pt x="917384" y="101481"/>
                </a:moveTo>
                <a:lnTo>
                  <a:pt x="940331" y="101481"/>
                </a:lnTo>
                <a:cubicBezTo>
                  <a:pt x="949496" y="101481"/>
                  <a:pt x="955793" y="101002"/>
                  <a:pt x="959219" y="100048"/>
                </a:cubicBezTo>
                <a:cubicBezTo>
                  <a:pt x="962647" y="99090"/>
                  <a:pt x="965714" y="97161"/>
                  <a:pt x="968425" y="94248"/>
                </a:cubicBezTo>
                <a:cubicBezTo>
                  <a:pt x="971136" y="91343"/>
                  <a:pt x="972486" y="87859"/>
                  <a:pt x="972486" y="83795"/>
                </a:cubicBezTo>
                <a:cubicBezTo>
                  <a:pt x="972486" y="77098"/>
                  <a:pt x="970117" y="72436"/>
                  <a:pt x="965376" y="69808"/>
                </a:cubicBezTo>
                <a:cubicBezTo>
                  <a:pt x="960634" y="67180"/>
                  <a:pt x="952527" y="65862"/>
                  <a:pt x="941051" y="65862"/>
                </a:cubicBezTo>
                <a:lnTo>
                  <a:pt x="917384" y="65862"/>
                </a:lnTo>
                <a:close/>
                <a:moveTo>
                  <a:pt x="917384" y="157302"/>
                </a:moveTo>
                <a:lnTo>
                  <a:pt x="945709" y="157302"/>
                </a:lnTo>
                <a:cubicBezTo>
                  <a:pt x="957902" y="157302"/>
                  <a:pt x="966269" y="155887"/>
                  <a:pt x="970815" y="153058"/>
                </a:cubicBezTo>
                <a:cubicBezTo>
                  <a:pt x="975355" y="150232"/>
                  <a:pt x="977746" y="145350"/>
                  <a:pt x="977984" y="138417"/>
                </a:cubicBezTo>
                <a:cubicBezTo>
                  <a:pt x="977984" y="134352"/>
                  <a:pt x="976669" y="130586"/>
                  <a:pt x="974041" y="127121"/>
                </a:cubicBezTo>
                <a:cubicBezTo>
                  <a:pt x="971410" y="123657"/>
                  <a:pt x="967982" y="121462"/>
                  <a:pt x="963759" y="120543"/>
                </a:cubicBezTo>
                <a:cubicBezTo>
                  <a:pt x="959537" y="119633"/>
                  <a:pt x="952765" y="119172"/>
                  <a:pt x="943437" y="119172"/>
                </a:cubicBezTo>
                <a:lnTo>
                  <a:pt x="917384" y="119172"/>
                </a:lnTo>
                <a:close/>
                <a:moveTo>
                  <a:pt x="1094403" y="48053"/>
                </a:moveTo>
                <a:lnTo>
                  <a:pt x="1127873" y="48053"/>
                </a:lnTo>
                <a:lnTo>
                  <a:pt x="1161223" y="149656"/>
                </a:lnTo>
                <a:lnTo>
                  <a:pt x="1198278" y="48053"/>
                </a:lnTo>
                <a:lnTo>
                  <a:pt x="1229234" y="48053"/>
                </a:lnTo>
                <a:lnTo>
                  <a:pt x="1229234" y="174993"/>
                </a:lnTo>
                <a:lnTo>
                  <a:pt x="1207718" y="174993"/>
                </a:lnTo>
                <a:lnTo>
                  <a:pt x="1207718" y="72796"/>
                </a:lnTo>
                <a:lnTo>
                  <a:pt x="1170187" y="174993"/>
                </a:lnTo>
                <a:lnTo>
                  <a:pt x="1150945" y="174993"/>
                </a:lnTo>
                <a:lnTo>
                  <a:pt x="1115442" y="67897"/>
                </a:lnTo>
                <a:lnTo>
                  <a:pt x="1115442" y="174993"/>
                </a:lnTo>
                <a:lnTo>
                  <a:pt x="1094403" y="174993"/>
                </a:lnTo>
                <a:close/>
                <a:moveTo>
                  <a:pt x="1349002" y="134114"/>
                </a:moveTo>
                <a:lnTo>
                  <a:pt x="1371236" y="136862"/>
                </a:lnTo>
                <a:cubicBezTo>
                  <a:pt x="1367730" y="149851"/>
                  <a:pt x="1361235" y="159931"/>
                  <a:pt x="1351753" y="167101"/>
                </a:cubicBezTo>
                <a:cubicBezTo>
                  <a:pt x="1342266" y="174277"/>
                  <a:pt x="1330157" y="177862"/>
                  <a:pt x="1315415" y="177862"/>
                </a:cubicBezTo>
                <a:cubicBezTo>
                  <a:pt x="1296846" y="177862"/>
                  <a:pt x="1282126" y="172146"/>
                  <a:pt x="1271249" y="160708"/>
                </a:cubicBezTo>
                <a:cubicBezTo>
                  <a:pt x="1260371" y="149275"/>
                  <a:pt x="1254931" y="133237"/>
                  <a:pt x="1254931" y="112598"/>
                </a:cubicBezTo>
                <a:cubicBezTo>
                  <a:pt x="1254931" y="91243"/>
                  <a:pt x="1260428" y="74665"/>
                  <a:pt x="1271426" y="62871"/>
                </a:cubicBezTo>
                <a:cubicBezTo>
                  <a:pt x="1282424" y="51081"/>
                  <a:pt x="1296691" y="45184"/>
                  <a:pt x="1314220" y="45184"/>
                </a:cubicBezTo>
                <a:cubicBezTo>
                  <a:pt x="1331193" y="45184"/>
                  <a:pt x="1345060" y="50959"/>
                  <a:pt x="1355817" y="62514"/>
                </a:cubicBezTo>
                <a:cubicBezTo>
                  <a:pt x="1366574" y="74066"/>
                  <a:pt x="1371953" y="90325"/>
                  <a:pt x="1371953" y="111284"/>
                </a:cubicBezTo>
                <a:cubicBezTo>
                  <a:pt x="1371953" y="112561"/>
                  <a:pt x="1371913" y="114473"/>
                  <a:pt x="1371833" y="117021"/>
                </a:cubicBezTo>
                <a:lnTo>
                  <a:pt x="1277168" y="117021"/>
                </a:lnTo>
                <a:cubicBezTo>
                  <a:pt x="1277964" y="130965"/>
                  <a:pt x="1281910" y="141643"/>
                  <a:pt x="1289001" y="149051"/>
                </a:cubicBezTo>
                <a:cubicBezTo>
                  <a:pt x="1296093" y="156468"/>
                  <a:pt x="1304935" y="160171"/>
                  <a:pt x="1315533" y="160171"/>
                </a:cubicBezTo>
                <a:cubicBezTo>
                  <a:pt x="1323425" y="160171"/>
                  <a:pt x="1330159" y="158102"/>
                  <a:pt x="1335736" y="153958"/>
                </a:cubicBezTo>
                <a:cubicBezTo>
                  <a:pt x="1341317" y="149810"/>
                  <a:pt x="1345738" y="143201"/>
                  <a:pt x="1349002" y="134114"/>
                </a:cubicBezTo>
                <a:close/>
                <a:moveTo>
                  <a:pt x="1278364" y="99332"/>
                </a:moveTo>
                <a:lnTo>
                  <a:pt x="1349244" y="99332"/>
                </a:lnTo>
                <a:cubicBezTo>
                  <a:pt x="1348286" y="88654"/>
                  <a:pt x="1345575" y="80644"/>
                  <a:pt x="1341115" y="75306"/>
                </a:cubicBezTo>
                <a:cubicBezTo>
                  <a:pt x="1334260" y="67022"/>
                  <a:pt x="1325376" y="62875"/>
                  <a:pt x="1314457" y="62875"/>
                </a:cubicBezTo>
                <a:cubicBezTo>
                  <a:pt x="1304578" y="62875"/>
                  <a:pt x="1296274" y="66183"/>
                  <a:pt x="1289538" y="72796"/>
                </a:cubicBezTo>
                <a:cubicBezTo>
                  <a:pt x="1282803" y="79405"/>
                  <a:pt x="1279080" y="88255"/>
                  <a:pt x="1278364" y="99332"/>
                </a:cubicBezTo>
                <a:close/>
                <a:moveTo>
                  <a:pt x="1471075" y="48053"/>
                </a:moveTo>
                <a:lnTo>
                  <a:pt x="1471075" y="102913"/>
                </a:lnTo>
                <a:cubicBezTo>
                  <a:pt x="1477925" y="102913"/>
                  <a:pt x="1482746" y="101600"/>
                  <a:pt x="1485536" y="98972"/>
                </a:cubicBezTo>
                <a:cubicBezTo>
                  <a:pt x="1488323" y="96343"/>
                  <a:pt x="1492391" y="88694"/>
                  <a:pt x="1497730" y="76022"/>
                </a:cubicBezTo>
                <a:cubicBezTo>
                  <a:pt x="1502747" y="63990"/>
                  <a:pt x="1507251" y="56300"/>
                  <a:pt x="1511236" y="52953"/>
                </a:cubicBezTo>
                <a:cubicBezTo>
                  <a:pt x="1515143" y="49687"/>
                  <a:pt x="1521357" y="48053"/>
                  <a:pt x="1529881" y="48053"/>
                </a:cubicBezTo>
                <a:lnTo>
                  <a:pt x="1537772" y="48053"/>
                </a:lnTo>
                <a:lnTo>
                  <a:pt x="1537772" y="65862"/>
                </a:lnTo>
                <a:lnTo>
                  <a:pt x="1531916" y="65744"/>
                </a:lnTo>
                <a:cubicBezTo>
                  <a:pt x="1526177" y="65744"/>
                  <a:pt x="1522509" y="66582"/>
                  <a:pt x="1520917" y="68252"/>
                </a:cubicBezTo>
                <a:cubicBezTo>
                  <a:pt x="1519244" y="70010"/>
                  <a:pt x="1516695" y="75230"/>
                  <a:pt x="1513267" y="83913"/>
                </a:cubicBezTo>
                <a:cubicBezTo>
                  <a:pt x="1510081" y="92197"/>
                  <a:pt x="1507133" y="97935"/>
                  <a:pt x="1504421" y="101121"/>
                </a:cubicBezTo>
                <a:cubicBezTo>
                  <a:pt x="1501711" y="104310"/>
                  <a:pt x="1497488" y="107223"/>
                  <a:pt x="1491753" y="109851"/>
                </a:cubicBezTo>
                <a:cubicBezTo>
                  <a:pt x="1501073" y="112320"/>
                  <a:pt x="1510157" y="120928"/>
                  <a:pt x="1519005" y="135666"/>
                </a:cubicBezTo>
                <a:lnTo>
                  <a:pt x="1542671" y="174993"/>
                </a:lnTo>
                <a:lnTo>
                  <a:pt x="1519005" y="174993"/>
                </a:lnTo>
                <a:lnTo>
                  <a:pt x="1495937" y="135666"/>
                </a:lnTo>
                <a:cubicBezTo>
                  <a:pt x="1491231" y="127700"/>
                  <a:pt x="1487128" y="122480"/>
                  <a:pt x="1483625" y="120010"/>
                </a:cubicBezTo>
                <a:cubicBezTo>
                  <a:pt x="1480119" y="117537"/>
                  <a:pt x="1475935" y="116305"/>
                  <a:pt x="1471075" y="116305"/>
                </a:cubicBezTo>
                <a:lnTo>
                  <a:pt x="1471075" y="174993"/>
                </a:lnTo>
                <a:lnTo>
                  <a:pt x="1449079" y="174993"/>
                </a:lnTo>
                <a:lnTo>
                  <a:pt x="1449079" y="116305"/>
                </a:lnTo>
                <a:cubicBezTo>
                  <a:pt x="1444298" y="116305"/>
                  <a:pt x="1440154" y="117519"/>
                  <a:pt x="1436648" y="119949"/>
                </a:cubicBezTo>
                <a:cubicBezTo>
                  <a:pt x="1433145" y="122378"/>
                  <a:pt x="1429038" y="127621"/>
                  <a:pt x="1424336" y="135666"/>
                </a:cubicBezTo>
                <a:lnTo>
                  <a:pt x="1401267" y="174993"/>
                </a:lnTo>
                <a:lnTo>
                  <a:pt x="1377600" y="174993"/>
                </a:lnTo>
                <a:lnTo>
                  <a:pt x="1401149" y="135666"/>
                </a:lnTo>
                <a:cubicBezTo>
                  <a:pt x="1410073" y="120928"/>
                  <a:pt x="1419195" y="112320"/>
                  <a:pt x="1428520" y="109851"/>
                </a:cubicBezTo>
                <a:cubicBezTo>
                  <a:pt x="1422147" y="106902"/>
                  <a:pt x="1417680" y="103695"/>
                  <a:pt x="1415134" y="100228"/>
                </a:cubicBezTo>
                <a:cubicBezTo>
                  <a:pt x="1412586" y="96761"/>
                  <a:pt x="1408755" y="88492"/>
                  <a:pt x="1403658" y="75424"/>
                </a:cubicBezTo>
                <a:cubicBezTo>
                  <a:pt x="1401900" y="71042"/>
                  <a:pt x="1400032" y="68336"/>
                  <a:pt x="1398039" y="67299"/>
                </a:cubicBezTo>
                <a:cubicBezTo>
                  <a:pt x="1395968" y="66262"/>
                  <a:pt x="1392901" y="65744"/>
                  <a:pt x="1388836" y="65744"/>
                </a:cubicBezTo>
                <a:cubicBezTo>
                  <a:pt x="1387800" y="65744"/>
                  <a:pt x="1385687" y="65783"/>
                  <a:pt x="1382500" y="65862"/>
                </a:cubicBezTo>
                <a:lnTo>
                  <a:pt x="1382500" y="48053"/>
                </a:lnTo>
                <a:lnTo>
                  <a:pt x="1385488" y="48053"/>
                </a:lnTo>
                <a:cubicBezTo>
                  <a:pt x="1393775" y="48053"/>
                  <a:pt x="1399611" y="48549"/>
                  <a:pt x="1403003" y="49544"/>
                </a:cubicBezTo>
                <a:cubicBezTo>
                  <a:pt x="1406386" y="50545"/>
                  <a:pt x="1409410" y="52654"/>
                  <a:pt x="1412086" y="55880"/>
                </a:cubicBezTo>
                <a:cubicBezTo>
                  <a:pt x="1414757" y="59106"/>
                  <a:pt x="1418242" y="65823"/>
                  <a:pt x="1422543" y="76022"/>
                </a:cubicBezTo>
                <a:cubicBezTo>
                  <a:pt x="1427806" y="88532"/>
                  <a:pt x="1431810" y="96142"/>
                  <a:pt x="1434560" y="98853"/>
                </a:cubicBezTo>
                <a:cubicBezTo>
                  <a:pt x="1437307" y="101563"/>
                  <a:pt x="1442146" y="102913"/>
                  <a:pt x="1449079" y="102913"/>
                </a:cubicBezTo>
                <a:lnTo>
                  <a:pt x="1449079" y="48053"/>
                </a:lnTo>
                <a:close/>
                <a:moveTo>
                  <a:pt x="1558090" y="223639"/>
                </a:moveTo>
                <a:lnTo>
                  <a:pt x="1558090" y="48053"/>
                </a:lnTo>
                <a:lnTo>
                  <a:pt x="1577697" y="48053"/>
                </a:lnTo>
                <a:lnTo>
                  <a:pt x="1577697" y="64549"/>
                </a:lnTo>
                <a:cubicBezTo>
                  <a:pt x="1582318" y="58093"/>
                  <a:pt x="1587539" y="53252"/>
                  <a:pt x="1593356" y="50023"/>
                </a:cubicBezTo>
                <a:cubicBezTo>
                  <a:pt x="1599170" y="46797"/>
                  <a:pt x="1606222" y="45184"/>
                  <a:pt x="1614510" y="45184"/>
                </a:cubicBezTo>
                <a:cubicBezTo>
                  <a:pt x="1625350" y="45184"/>
                  <a:pt x="1634908" y="47974"/>
                  <a:pt x="1643198" y="53551"/>
                </a:cubicBezTo>
                <a:cubicBezTo>
                  <a:pt x="1651485" y="59130"/>
                  <a:pt x="1657742" y="66996"/>
                  <a:pt x="1661965" y="77156"/>
                </a:cubicBezTo>
                <a:cubicBezTo>
                  <a:pt x="1666184" y="87319"/>
                  <a:pt x="1668297" y="98453"/>
                  <a:pt x="1668297" y="110567"/>
                </a:cubicBezTo>
                <a:cubicBezTo>
                  <a:pt x="1668297" y="123556"/>
                  <a:pt x="1665968" y="135252"/>
                  <a:pt x="1661309" y="145650"/>
                </a:cubicBezTo>
                <a:cubicBezTo>
                  <a:pt x="1656647" y="156046"/>
                  <a:pt x="1649873" y="164017"/>
                  <a:pt x="1640988" y="169554"/>
                </a:cubicBezTo>
                <a:cubicBezTo>
                  <a:pt x="1632103" y="175094"/>
                  <a:pt x="1622757" y="177862"/>
                  <a:pt x="1612954" y="177862"/>
                </a:cubicBezTo>
                <a:cubicBezTo>
                  <a:pt x="1605784" y="177862"/>
                  <a:pt x="1599350" y="176347"/>
                  <a:pt x="1593652" y="173322"/>
                </a:cubicBezTo>
                <a:cubicBezTo>
                  <a:pt x="1587953" y="170296"/>
                  <a:pt x="1583273" y="166468"/>
                  <a:pt x="1579608" y="161846"/>
                </a:cubicBezTo>
                <a:lnTo>
                  <a:pt x="1579608" y="223639"/>
                </a:lnTo>
                <a:close/>
                <a:moveTo>
                  <a:pt x="1577573" y="112241"/>
                </a:moveTo>
                <a:cubicBezTo>
                  <a:pt x="1577573" y="128575"/>
                  <a:pt x="1580882" y="140649"/>
                  <a:pt x="1587498" y="148458"/>
                </a:cubicBezTo>
                <a:cubicBezTo>
                  <a:pt x="1594109" y="156266"/>
                  <a:pt x="1602119" y="160171"/>
                  <a:pt x="1611518" y="160171"/>
                </a:cubicBezTo>
                <a:cubicBezTo>
                  <a:pt x="1621084" y="160171"/>
                  <a:pt x="1629274" y="156129"/>
                  <a:pt x="1636085" y="148040"/>
                </a:cubicBezTo>
                <a:cubicBezTo>
                  <a:pt x="1642896" y="139950"/>
                  <a:pt x="1646304" y="127423"/>
                  <a:pt x="1646304" y="110448"/>
                </a:cubicBezTo>
                <a:cubicBezTo>
                  <a:pt x="1646304" y="94273"/>
                  <a:pt x="1642978" y="82160"/>
                  <a:pt x="1636322" y="74110"/>
                </a:cubicBezTo>
                <a:cubicBezTo>
                  <a:pt x="1629669" y="66060"/>
                  <a:pt x="1621721" y="62036"/>
                  <a:pt x="1612476" y="62036"/>
                </a:cubicBezTo>
                <a:cubicBezTo>
                  <a:pt x="1603314" y="62036"/>
                  <a:pt x="1595206" y="66319"/>
                  <a:pt x="1588154" y="74884"/>
                </a:cubicBezTo>
                <a:cubicBezTo>
                  <a:pt x="1581101" y="83455"/>
                  <a:pt x="1577573" y="95908"/>
                  <a:pt x="1577573" y="112241"/>
                </a:cubicBezTo>
                <a:close/>
                <a:moveTo>
                  <a:pt x="1779912" y="134114"/>
                </a:moveTo>
                <a:lnTo>
                  <a:pt x="1802142" y="136862"/>
                </a:lnTo>
                <a:cubicBezTo>
                  <a:pt x="1798639" y="149851"/>
                  <a:pt x="1792141" y="159931"/>
                  <a:pt x="1782658" y="167101"/>
                </a:cubicBezTo>
                <a:cubicBezTo>
                  <a:pt x="1773176" y="174277"/>
                  <a:pt x="1761062" y="177862"/>
                  <a:pt x="1746321" y="177862"/>
                </a:cubicBezTo>
                <a:cubicBezTo>
                  <a:pt x="1727755" y="177862"/>
                  <a:pt x="1713031" y="172146"/>
                  <a:pt x="1702155" y="160708"/>
                </a:cubicBezTo>
                <a:cubicBezTo>
                  <a:pt x="1691277" y="149275"/>
                  <a:pt x="1685837" y="133237"/>
                  <a:pt x="1685837" y="112598"/>
                </a:cubicBezTo>
                <a:cubicBezTo>
                  <a:pt x="1685837" y="91243"/>
                  <a:pt x="1691334" y="74665"/>
                  <a:pt x="1702336" y="62871"/>
                </a:cubicBezTo>
                <a:cubicBezTo>
                  <a:pt x="1713334" y="51081"/>
                  <a:pt x="1727597" y="45184"/>
                  <a:pt x="1745124" y="45184"/>
                </a:cubicBezTo>
                <a:cubicBezTo>
                  <a:pt x="1762099" y="45184"/>
                  <a:pt x="1775966" y="50959"/>
                  <a:pt x="1786727" y="62514"/>
                </a:cubicBezTo>
                <a:cubicBezTo>
                  <a:pt x="1797483" y="74066"/>
                  <a:pt x="1802858" y="90325"/>
                  <a:pt x="1802858" y="111284"/>
                </a:cubicBezTo>
                <a:cubicBezTo>
                  <a:pt x="1802858" y="112561"/>
                  <a:pt x="1802822" y="114473"/>
                  <a:pt x="1802739" y="117021"/>
                </a:cubicBezTo>
                <a:lnTo>
                  <a:pt x="1708074" y="117021"/>
                </a:lnTo>
                <a:cubicBezTo>
                  <a:pt x="1708874" y="130965"/>
                  <a:pt x="1712814" y="141643"/>
                  <a:pt x="1719911" y="149051"/>
                </a:cubicBezTo>
                <a:cubicBezTo>
                  <a:pt x="1726999" y="156468"/>
                  <a:pt x="1735844" y="160171"/>
                  <a:pt x="1746439" y="160171"/>
                </a:cubicBezTo>
                <a:cubicBezTo>
                  <a:pt x="1754331" y="160171"/>
                  <a:pt x="1761065" y="158102"/>
                  <a:pt x="1766646" y="153958"/>
                </a:cubicBezTo>
                <a:cubicBezTo>
                  <a:pt x="1772222" y="149810"/>
                  <a:pt x="1776647" y="143201"/>
                  <a:pt x="1779912" y="134114"/>
                </a:cubicBezTo>
                <a:close/>
                <a:moveTo>
                  <a:pt x="1709268" y="99332"/>
                </a:moveTo>
                <a:lnTo>
                  <a:pt x="1780150" y="99332"/>
                </a:lnTo>
                <a:cubicBezTo>
                  <a:pt x="1779192" y="88654"/>
                  <a:pt x="1776485" y="80644"/>
                  <a:pt x="1772024" y="75306"/>
                </a:cubicBezTo>
                <a:cubicBezTo>
                  <a:pt x="1765170" y="67022"/>
                  <a:pt x="1756281" y="62875"/>
                  <a:pt x="1745366" y="62875"/>
                </a:cubicBezTo>
                <a:cubicBezTo>
                  <a:pt x="1735484" y="62875"/>
                  <a:pt x="1727179" y="66183"/>
                  <a:pt x="1720447" y="72796"/>
                </a:cubicBezTo>
                <a:cubicBezTo>
                  <a:pt x="1713711" y="79405"/>
                  <a:pt x="1709985" y="88255"/>
                  <a:pt x="1709268" y="99332"/>
                </a:cubicBezTo>
                <a:close/>
                <a:moveTo>
                  <a:pt x="1829279" y="48053"/>
                </a:moveTo>
                <a:lnTo>
                  <a:pt x="1902309" y="48053"/>
                </a:lnTo>
                <a:lnTo>
                  <a:pt x="1902309" y="65862"/>
                </a:lnTo>
                <a:lnTo>
                  <a:pt x="1850792" y="65862"/>
                </a:lnTo>
                <a:lnTo>
                  <a:pt x="1850792" y="174993"/>
                </a:lnTo>
                <a:lnTo>
                  <a:pt x="1829279" y="174993"/>
                </a:lnTo>
                <a:close/>
                <a:moveTo>
                  <a:pt x="1918446" y="48053"/>
                </a:moveTo>
                <a:lnTo>
                  <a:pt x="1939960" y="48053"/>
                </a:lnTo>
                <a:lnTo>
                  <a:pt x="1939960" y="144875"/>
                </a:lnTo>
                <a:lnTo>
                  <a:pt x="1999610" y="48053"/>
                </a:lnTo>
                <a:lnTo>
                  <a:pt x="2022796" y="48053"/>
                </a:lnTo>
                <a:lnTo>
                  <a:pt x="2022796" y="174993"/>
                </a:lnTo>
                <a:lnTo>
                  <a:pt x="2001284" y="174993"/>
                </a:lnTo>
                <a:lnTo>
                  <a:pt x="2001284" y="78772"/>
                </a:lnTo>
                <a:lnTo>
                  <a:pt x="1941634" y="174993"/>
                </a:lnTo>
                <a:lnTo>
                  <a:pt x="1918446" y="174993"/>
                </a:lnTo>
                <a:close/>
                <a:moveTo>
                  <a:pt x="2047180" y="111525"/>
                </a:moveTo>
                <a:cubicBezTo>
                  <a:pt x="2047180" y="88017"/>
                  <a:pt x="2053713" y="70600"/>
                  <a:pt x="2066785" y="59289"/>
                </a:cubicBezTo>
                <a:cubicBezTo>
                  <a:pt x="2077701" y="49885"/>
                  <a:pt x="2091009" y="45184"/>
                  <a:pt x="2106705" y="45184"/>
                </a:cubicBezTo>
                <a:cubicBezTo>
                  <a:pt x="2124159" y="45184"/>
                  <a:pt x="2138424" y="50900"/>
                  <a:pt x="2149502" y="62338"/>
                </a:cubicBezTo>
                <a:cubicBezTo>
                  <a:pt x="2160580" y="73772"/>
                  <a:pt x="2166113" y="89568"/>
                  <a:pt x="2166113" y="109732"/>
                </a:cubicBezTo>
                <a:cubicBezTo>
                  <a:pt x="2166113" y="126065"/>
                  <a:pt x="2163664" y="138914"/>
                  <a:pt x="2158765" y="148278"/>
                </a:cubicBezTo>
                <a:cubicBezTo>
                  <a:pt x="2153865" y="157641"/>
                  <a:pt x="2146734" y="164913"/>
                  <a:pt x="2137370" y="170090"/>
                </a:cubicBezTo>
                <a:cubicBezTo>
                  <a:pt x="2128006" y="175270"/>
                  <a:pt x="2117783" y="177862"/>
                  <a:pt x="2106705" y="177862"/>
                </a:cubicBezTo>
                <a:cubicBezTo>
                  <a:pt x="2088939" y="177862"/>
                  <a:pt x="2074575" y="172164"/>
                  <a:pt x="2063617" y="160769"/>
                </a:cubicBezTo>
                <a:cubicBezTo>
                  <a:pt x="2052659" y="149372"/>
                  <a:pt x="2047180" y="132959"/>
                  <a:pt x="2047180" y="111525"/>
                </a:cubicBezTo>
                <a:close/>
                <a:moveTo>
                  <a:pt x="2069295" y="111525"/>
                </a:moveTo>
                <a:cubicBezTo>
                  <a:pt x="2069295" y="127778"/>
                  <a:pt x="2072840" y="139950"/>
                  <a:pt x="2079932" y="148040"/>
                </a:cubicBezTo>
                <a:cubicBezTo>
                  <a:pt x="2087028" y="156129"/>
                  <a:pt x="2095952" y="160171"/>
                  <a:pt x="2106705" y="160171"/>
                </a:cubicBezTo>
                <a:cubicBezTo>
                  <a:pt x="2117387" y="160171"/>
                  <a:pt x="2126272" y="156107"/>
                  <a:pt x="2133364" y="147979"/>
                </a:cubicBezTo>
                <a:cubicBezTo>
                  <a:pt x="2140455" y="139850"/>
                  <a:pt x="2144001" y="127462"/>
                  <a:pt x="2144001" y="110805"/>
                </a:cubicBezTo>
                <a:cubicBezTo>
                  <a:pt x="2144001" y="95109"/>
                  <a:pt x="2140434" y="83214"/>
                  <a:pt x="2133302" y="75129"/>
                </a:cubicBezTo>
                <a:cubicBezTo>
                  <a:pt x="2126170" y="67039"/>
                  <a:pt x="2117304" y="62997"/>
                  <a:pt x="2106705" y="62997"/>
                </a:cubicBezTo>
                <a:cubicBezTo>
                  <a:pt x="2095952" y="62997"/>
                  <a:pt x="2087028" y="67022"/>
                  <a:pt x="2079932" y="75067"/>
                </a:cubicBezTo>
                <a:cubicBezTo>
                  <a:pt x="2072840" y="83118"/>
                  <a:pt x="2069295" y="95268"/>
                  <a:pt x="2069295" y="111525"/>
                </a:cubicBezTo>
                <a:close/>
                <a:moveTo>
                  <a:pt x="2191457" y="48053"/>
                </a:moveTo>
                <a:lnTo>
                  <a:pt x="2212973" y="48053"/>
                </a:lnTo>
                <a:lnTo>
                  <a:pt x="2212973" y="100884"/>
                </a:lnTo>
                <a:lnTo>
                  <a:pt x="2272619" y="100884"/>
                </a:lnTo>
                <a:lnTo>
                  <a:pt x="2272619" y="48053"/>
                </a:lnTo>
                <a:lnTo>
                  <a:pt x="2294132" y="48053"/>
                </a:lnTo>
                <a:lnTo>
                  <a:pt x="2294132" y="174993"/>
                </a:lnTo>
                <a:lnTo>
                  <a:pt x="2272619" y="174993"/>
                </a:lnTo>
                <a:lnTo>
                  <a:pt x="2272619" y="118693"/>
                </a:lnTo>
                <a:lnTo>
                  <a:pt x="2212973" y="118693"/>
                </a:lnTo>
                <a:lnTo>
                  <a:pt x="2212973" y="174993"/>
                </a:lnTo>
                <a:lnTo>
                  <a:pt x="2191457" y="174993"/>
                </a:lnTo>
                <a:close/>
                <a:moveTo>
                  <a:pt x="2409361" y="159333"/>
                </a:moveTo>
                <a:cubicBezTo>
                  <a:pt x="2401394" y="166108"/>
                  <a:pt x="2393722" y="170892"/>
                  <a:pt x="2386350" y="173679"/>
                </a:cubicBezTo>
                <a:cubicBezTo>
                  <a:pt x="2378980" y="176465"/>
                  <a:pt x="2371074" y="177862"/>
                  <a:pt x="2362627" y="177862"/>
                </a:cubicBezTo>
                <a:cubicBezTo>
                  <a:pt x="2348683" y="177862"/>
                  <a:pt x="2337961" y="174453"/>
                  <a:pt x="2330470" y="167641"/>
                </a:cubicBezTo>
                <a:cubicBezTo>
                  <a:pt x="2322982" y="160830"/>
                  <a:pt x="2319236" y="152122"/>
                  <a:pt x="2319236" y="141524"/>
                </a:cubicBezTo>
                <a:cubicBezTo>
                  <a:pt x="2319236" y="135310"/>
                  <a:pt x="2320650" y="129633"/>
                  <a:pt x="2323480" y="124492"/>
                </a:cubicBezTo>
                <a:cubicBezTo>
                  <a:pt x="2326309" y="119354"/>
                  <a:pt x="2330013" y="115230"/>
                  <a:pt x="2334597" y="112122"/>
                </a:cubicBezTo>
                <a:cubicBezTo>
                  <a:pt x="2339178" y="109015"/>
                  <a:pt x="2344339" y="106661"/>
                  <a:pt x="2350076" y="105069"/>
                </a:cubicBezTo>
                <a:cubicBezTo>
                  <a:pt x="2354295" y="103954"/>
                  <a:pt x="2360670" y="102878"/>
                  <a:pt x="2369200" y="101841"/>
                </a:cubicBezTo>
                <a:cubicBezTo>
                  <a:pt x="2386573" y="99771"/>
                  <a:pt x="2399364" y="97297"/>
                  <a:pt x="2407572" y="94428"/>
                </a:cubicBezTo>
                <a:cubicBezTo>
                  <a:pt x="2407650" y="91481"/>
                  <a:pt x="2407691" y="89611"/>
                  <a:pt x="2407691" y="88812"/>
                </a:cubicBezTo>
                <a:cubicBezTo>
                  <a:pt x="2407691" y="80047"/>
                  <a:pt x="2405657" y="73872"/>
                  <a:pt x="2401592" y="70287"/>
                </a:cubicBezTo>
                <a:cubicBezTo>
                  <a:pt x="2396094" y="65423"/>
                  <a:pt x="2387924" y="62997"/>
                  <a:pt x="2377086" y="62997"/>
                </a:cubicBezTo>
                <a:cubicBezTo>
                  <a:pt x="2366967" y="62997"/>
                  <a:pt x="2359501" y="64769"/>
                  <a:pt x="2354678" y="68311"/>
                </a:cubicBezTo>
                <a:cubicBezTo>
                  <a:pt x="2349857" y="71860"/>
                  <a:pt x="2346289" y="78135"/>
                  <a:pt x="2343981" y="87138"/>
                </a:cubicBezTo>
                <a:lnTo>
                  <a:pt x="2322943" y="84273"/>
                </a:lnTo>
                <a:cubicBezTo>
                  <a:pt x="2324854" y="75265"/>
                  <a:pt x="2328001" y="67997"/>
                  <a:pt x="2332385" y="62457"/>
                </a:cubicBezTo>
                <a:cubicBezTo>
                  <a:pt x="2336767" y="56916"/>
                  <a:pt x="2343103" y="52654"/>
                  <a:pt x="2351391" y="49666"/>
                </a:cubicBezTo>
                <a:cubicBezTo>
                  <a:pt x="2359677" y="46678"/>
                  <a:pt x="2369282" y="45184"/>
                  <a:pt x="2380195" y="45184"/>
                </a:cubicBezTo>
                <a:cubicBezTo>
                  <a:pt x="2391033" y="45184"/>
                  <a:pt x="2399838" y="46462"/>
                  <a:pt x="2406614" y="49011"/>
                </a:cubicBezTo>
                <a:cubicBezTo>
                  <a:pt x="2413386" y="51556"/>
                  <a:pt x="2418368" y="54764"/>
                  <a:pt x="2421558" y="58629"/>
                </a:cubicBezTo>
                <a:cubicBezTo>
                  <a:pt x="2424743" y="62500"/>
                  <a:pt x="2426972" y="67379"/>
                  <a:pt x="2428250" y="73275"/>
                </a:cubicBezTo>
                <a:cubicBezTo>
                  <a:pt x="2428966" y="76939"/>
                  <a:pt x="2429323" y="83553"/>
                  <a:pt x="2429323" y="93115"/>
                </a:cubicBezTo>
                <a:lnTo>
                  <a:pt x="2429323" y="121803"/>
                </a:lnTo>
                <a:cubicBezTo>
                  <a:pt x="2429323" y="141804"/>
                  <a:pt x="2429784" y="154455"/>
                  <a:pt x="2430702" y="159755"/>
                </a:cubicBezTo>
                <a:cubicBezTo>
                  <a:pt x="2431613" y="165057"/>
                  <a:pt x="2433426" y="170133"/>
                  <a:pt x="2436138" y="174993"/>
                </a:cubicBezTo>
                <a:lnTo>
                  <a:pt x="2413666" y="174993"/>
                </a:lnTo>
                <a:cubicBezTo>
                  <a:pt x="2411435" y="170533"/>
                  <a:pt x="2409999" y="165312"/>
                  <a:pt x="2409361" y="159333"/>
                </a:cubicBezTo>
                <a:close/>
                <a:moveTo>
                  <a:pt x="2407572" y="111284"/>
                </a:moveTo>
                <a:cubicBezTo>
                  <a:pt x="2399760" y="114473"/>
                  <a:pt x="2388045" y="117180"/>
                  <a:pt x="2372428" y="119413"/>
                </a:cubicBezTo>
                <a:cubicBezTo>
                  <a:pt x="2363580" y="120687"/>
                  <a:pt x="2357327" y="122119"/>
                  <a:pt x="2353661" y="123714"/>
                </a:cubicBezTo>
                <a:cubicBezTo>
                  <a:pt x="2349993" y="125310"/>
                  <a:pt x="2347168" y="127643"/>
                  <a:pt x="2345177" y="130706"/>
                </a:cubicBezTo>
                <a:cubicBezTo>
                  <a:pt x="2343183" y="133777"/>
                  <a:pt x="2342188" y="137181"/>
                  <a:pt x="2342188" y="140925"/>
                </a:cubicBezTo>
                <a:cubicBezTo>
                  <a:pt x="2342188" y="146668"/>
                  <a:pt x="2344360" y="151449"/>
                  <a:pt x="2348701" y="155273"/>
                </a:cubicBezTo>
                <a:cubicBezTo>
                  <a:pt x="2353043" y="159095"/>
                  <a:pt x="2359397" y="161007"/>
                  <a:pt x="2367766" y="161007"/>
                </a:cubicBezTo>
                <a:cubicBezTo>
                  <a:pt x="2376051" y="161007"/>
                  <a:pt x="2383422" y="159196"/>
                  <a:pt x="2389878" y="155567"/>
                </a:cubicBezTo>
                <a:cubicBezTo>
                  <a:pt x="2396332" y="151945"/>
                  <a:pt x="2401075" y="146981"/>
                  <a:pt x="2404105" y="140688"/>
                </a:cubicBezTo>
                <a:cubicBezTo>
                  <a:pt x="2406412" y="135825"/>
                  <a:pt x="2407572" y="128657"/>
                  <a:pt x="2407572" y="119172"/>
                </a:cubicBezTo>
                <a:close/>
                <a:moveTo>
                  <a:pt x="2473193" y="48053"/>
                </a:moveTo>
                <a:lnTo>
                  <a:pt x="2573118" y="48053"/>
                </a:lnTo>
                <a:lnTo>
                  <a:pt x="2573118" y="174993"/>
                </a:lnTo>
                <a:lnTo>
                  <a:pt x="2551723" y="174993"/>
                </a:lnTo>
                <a:lnTo>
                  <a:pt x="2551723" y="65862"/>
                </a:lnTo>
                <a:lnTo>
                  <a:pt x="2494706" y="65862"/>
                </a:lnTo>
                <a:lnTo>
                  <a:pt x="2494706" y="129097"/>
                </a:lnTo>
                <a:cubicBezTo>
                  <a:pt x="2494706" y="143839"/>
                  <a:pt x="2494228" y="153558"/>
                  <a:pt x="2493274" y="158260"/>
                </a:cubicBezTo>
                <a:cubicBezTo>
                  <a:pt x="2492316" y="162961"/>
                  <a:pt x="2489687" y="167070"/>
                  <a:pt x="2485386" y="170572"/>
                </a:cubicBezTo>
                <a:cubicBezTo>
                  <a:pt x="2481085" y="174075"/>
                  <a:pt x="2474870" y="175831"/>
                  <a:pt x="2466737" y="175831"/>
                </a:cubicBezTo>
                <a:cubicBezTo>
                  <a:pt x="2461719" y="175831"/>
                  <a:pt x="2455941" y="175511"/>
                  <a:pt x="2449404" y="174874"/>
                </a:cubicBezTo>
                <a:lnTo>
                  <a:pt x="2449404" y="156947"/>
                </a:lnTo>
                <a:lnTo>
                  <a:pt x="2458850" y="156947"/>
                </a:lnTo>
                <a:cubicBezTo>
                  <a:pt x="2463310" y="156947"/>
                  <a:pt x="2466499" y="156486"/>
                  <a:pt x="2468412" y="155567"/>
                </a:cubicBezTo>
                <a:cubicBezTo>
                  <a:pt x="2470324" y="154653"/>
                  <a:pt x="2471598" y="153203"/>
                  <a:pt x="2472235" y="151207"/>
                </a:cubicBezTo>
                <a:cubicBezTo>
                  <a:pt x="2472873" y="149213"/>
                  <a:pt x="2473193" y="142723"/>
                  <a:pt x="2473193" y="131724"/>
                </a:cubicBezTo>
                <a:close/>
                <a:moveTo>
                  <a:pt x="2605154" y="48053"/>
                </a:moveTo>
                <a:lnTo>
                  <a:pt x="2626671" y="48053"/>
                </a:lnTo>
                <a:lnTo>
                  <a:pt x="2626671" y="97658"/>
                </a:lnTo>
                <a:lnTo>
                  <a:pt x="2653924" y="97658"/>
                </a:lnTo>
                <a:cubicBezTo>
                  <a:pt x="2671690" y="97658"/>
                  <a:pt x="2685381" y="101103"/>
                  <a:pt x="2694982" y="107997"/>
                </a:cubicBezTo>
                <a:cubicBezTo>
                  <a:pt x="2704586" y="114890"/>
                  <a:pt x="2709385" y="124391"/>
                  <a:pt x="2709385" y="136506"/>
                </a:cubicBezTo>
                <a:cubicBezTo>
                  <a:pt x="2709385" y="147104"/>
                  <a:pt x="2705382" y="156168"/>
                  <a:pt x="2697371" y="163699"/>
                </a:cubicBezTo>
                <a:cubicBezTo>
                  <a:pt x="2689366" y="171228"/>
                  <a:pt x="2676556" y="174993"/>
                  <a:pt x="2658941" y="174993"/>
                </a:cubicBezTo>
                <a:lnTo>
                  <a:pt x="2605154" y="174993"/>
                </a:lnTo>
                <a:close/>
                <a:moveTo>
                  <a:pt x="2626671" y="157302"/>
                </a:moveTo>
                <a:lnTo>
                  <a:pt x="2649262" y="157302"/>
                </a:lnTo>
                <a:cubicBezTo>
                  <a:pt x="2662887" y="157302"/>
                  <a:pt x="2672611" y="155628"/>
                  <a:pt x="2678428" y="152284"/>
                </a:cubicBezTo>
                <a:cubicBezTo>
                  <a:pt x="2684247" y="148937"/>
                  <a:pt x="2687151" y="143716"/>
                  <a:pt x="2687151" y="136624"/>
                </a:cubicBezTo>
                <a:cubicBezTo>
                  <a:pt x="2687151" y="131127"/>
                  <a:pt x="2685002" y="126228"/>
                  <a:pt x="2680700" y="121921"/>
                </a:cubicBezTo>
                <a:cubicBezTo>
                  <a:pt x="2676395" y="117620"/>
                  <a:pt x="2666872" y="115467"/>
                  <a:pt x="2652131" y="115467"/>
                </a:cubicBezTo>
                <a:lnTo>
                  <a:pt x="2626671" y="115467"/>
                </a:lnTo>
                <a:close/>
                <a:moveTo>
                  <a:pt x="2733171" y="48053"/>
                </a:moveTo>
                <a:lnTo>
                  <a:pt x="2754686" y="48053"/>
                </a:lnTo>
                <a:lnTo>
                  <a:pt x="2754686" y="100884"/>
                </a:lnTo>
                <a:lnTo>
                  <a:pt x="2814332" y="100884"/>
                </a:lnTo>
                <a:lnTo>
                  <a:pt x="2814332" y="48053"/>
                </a:lnTo>
                <a:lnTo>
                  <a:pt x="2835850" y="48053"/>
                </a:lnTo>
                <a:lnTo>
                  <a:pt x="2835850" y="174993"/>
                </a:lnTo>
                <a:lnTo>
                  <a:pt x="2814332" y="174993"/>
                </a:lnTo>
                <a:lnTo>
                  <a:pt x="2814332" y="118693"/>
                </a:lnTo>
                <a:lnTo>
                  <a:pt x="2754686" y="118693"/>
                </a:lnTo>
                <a:lnTo>
                  <a:pt x="2754686" y="174993"/>
                </a:lnTo>
                <a:lnTo>
                  <a:pt x="2733171" y="174993"/>
                </a:lnTo>
                <a:close/>
                <a:moveTo>
                  <a:pt x="2860233" y="111525"/>
                </a:moveTo>
                <a:cubicBezTo>
                  <a:pt x="2860233" y="88017"/>
                  <a:pt x="2866766" y="70600"/>
                  <a:pt x="2879834" y="59289"/>
                </a:cubicBezTo>
                <a:cubicBezTo>
                  <a:pt x="2890753" y="49885"/>
                  <a:pt x="2904059" y="45184"/>
                  <a:pt x="2919758" y="45184"/>
                </a:cubicBezTo>
                <a:cubicBezTo>
                  <a:pt x="2937211" y="45184"/>
                  <a:pt x="2951478" y="50900"/>
                  <a:pt x="2962555" y="62338"/>
                </a:cubicBezTo>
                <a:cubicBezTo>
                  <a:pt x="2973628" y="73772"/>
                  <a:pt x="2979166" y="89568"/>
                  <a:pt x="2979166" y="109732"/>
                </a:cubicBezTo>
                <a:cubicBezTo>
                  <a:pt x="2979166" y="126065"/>
                  <a:pt x="2976717" y="138914"/>
                  <a:pt x="2971817" y="148278"/>
                </a:cubicBezTo>
                <a:cubicBezTo>
                  <a:pt x="2966918" y="157641"/>
                  <a:pt x="2959787" y="164913"/>
                  <a:pt x="2950423" y="170090"/>
                </a:cubicBezTo>
                <a:cubicBezTo>
                  <a:pt x="2941056" y="175270"/>
                  <a:pt x="2930836" y="177862"/>
                  <a:pt x="2919758" y="177862"/>
                </a:cubicBezTo>
                <a:cubicBezTo>
                  <a:pt x="2901989" y="177862"/>
                  <a:pt x="2887624" y="172164"/>
                  <a:pt x="2876670" y="160769"/>
                </a:cubicBezTo>
                <a:cubicBezTo>
                  <a:pt x="2865711" y="149372"/>
                  <a:pt x="2860233" y="132959"/>
                  <a:pt x="2860233" y="111525"/>
                </a:cubicBezTo>
                <a:close/>
                <a:moveTo>
                  <a:pt x="2882344" y="111525"/>
                </a:moveTo>
                <a:cubicBezTo>
                  <a:pt x="2882344" y="127778"/>
                  <a:pt x="2885889" y="139950"/>
                  <a:pt x="2892985" y="148040"/>
                </a:cubicBezTo>
                <a:cubicBezTo>
                  <a:pt x="2900076" y="156129"/>
                  <a:pt x="2909002" y="160171"/>
                  <a:pt x="2919758" y="160171"/>
                </a:cubicBezTo>
                <a:cubicBezTo>
                  <a:pt x="2930435" y="160171"/>
                  <a:pt x="2939325" y="156107"/>
                  <a:pt x="2946416" y="147979"/>
                </a:cubicBezTo>
                <a:cubicBezTo>
                  <a:pt x="2953504" y="139850"/>
                  <a:pt x="2957051" y="127462"/>
                  <a:pt x="2957051" y="110805"/>
                </a:cubicBezTo>
                <a:cubicBezTo>
                  <a:pt x="2957051" y="95109"/>
                  <a:pt x="2953486" y="83214"/>
                  <a:pt x="2946355" y="75129"/>
                </a:cubicBezTo>
                <a:cubicBezTo>
                  <a:pt x="2939223" y="67039"/>
                  <a:pt x="2930357" y="62997"/>
                  <a:pt x="2919758" y="62997"/>
                </a:cubicBezTo>
                <a:cubicBezTo>
                  <a:pt x="2909002" y="62997"/>
                  <a:pt x="2900076" y="67022"/>
                  <a:pt x="2892985" y="75067"/>
                </a:cubicBezTo>
                <a:cubicBezTo>
                  <a:pt x="2885889" y="83118"/>
                  <a:pt x="2882344" y="95268"/>
                  <a:pt x="2882344" y="111525"/>
                </a:cubicBezTo>
                <a:close/>
                <a:moveTo>
                  <a:pt x="3004391" y="48053"/>
                </a:moveTo>
                <a:lnTo>
                  <a:pt x="3025904" y="48053"/>
                </a:lnTo>
                <a:lnTo>
                  <a:pt x="3025904" y="144875"/>
                </a:lnTo>
                <a:lnTo>
                  <a:pt x="3085548" y="48053"/>
                </a:lnTo>
                <a:lnTo>
                  <a:pt x="3108740" y="48053"/>
                </a:lnTo>
                <a:lnTo>
                  <a:pt x="3108740" y="174993"/>
                </a:lnTo>
                <a:lnTo>
                  <a:pt x="3087222" y="174993"/>
                </a:lnTo>
                <a:lnTo>
                  <a:pt x="3087222" y="78772"/>
                </a:lnTo>
                <a:lnTo>
                  <a:pt x="3027578" y="174993"/>
                </a:lnTo>
                <a:lnTo>
                  <a:pt x="3004391" y="174993"/>
                </a:lnTo>
                <a:close/>
                <a:moveTo>
                  <a:pt x="3079095" y="0"/>
                </a:moveTo>
                <a:lnTo>
                  <a:pt x="3093797" y="0"/>
                </a:lnTo>
                <a:cubicBezTo>
                  <a:pt x="3092601" y="9962"/>
                  <a:pt x="3088954" y="17609"/>
                  <a:pt x="3082860" y="22950"/>
                </a:cubicBezTo>
                <a:cubicBezTo>
                  <a:pt x="3076765" y="28289"/>
                  <a:pt x="3068653" y="30960"/>
                  <a:pt x="3058535" y="30960"/>
                </a:cubicBezTo>
                <a:cubicBezTo>
                  <a:pt x="3048336" y="30960"/>
                  <a:pt x="3040189" y="28311"/>
                  <a:pt x="3034094" y="23011"/>
                </a:cubicBezTo>
                <a:cubicBezTo>
                  <a:pt x="3028000" y="17709"/>
                  <a:pt x="3024348" y="10041"/>
                  <a:pt x="3023157" y="0"/>
                </a:cubicBezTo>
                <a:lnTo>
                  <a:pt x="3037856" y="0"/>
                </a:lnTo>
                <a:cubicBezTo>
                  <a:pt x="3038972" y="5419"/>
                  <a:pt x="3041186" y="9465"/>
                  <a:pt x="3044494" y="12132"/>
                </a:cubicBezTo>
                <a:cubicBezTo>
                  <a:pt x="3047795" y="14803"/>
                  <a:pt x="3052237" y="16135"/>
                  <a:pt x="3057818" y="16135"/>
                </a:cubicBezTo>
                <a:cubicBezTo>
                  <a:pt x="3064274" y="16135"/>
                  <a:pt x="3069154" y="14844"/>
                  <a:pt x="3072462" y="12252"/>
                </a:cubicBezTo>
                <a:cubicBezTo>
                  <a:pt x="3075768" y="9663"/>
                  <a:pt x="3077978" y="5577"/>
                  <a:pt x="3079095" y="0"/>
                </a:cubicBezTo>
                <a:close/>
                <a:moveTo>
                  <a:pt x="3212330" y="48053"/>
                </a:moveTo>
                <a:lnTo>
                  <a:pt x="3233844" y="48053"/>
                </a:lnTo>
                <a:lnTo>
                  <a:pt x="3233844" y="144875"/>
                </a:lnTo>
                <a:lnTo>
                  <a:pt x="3293488" y="48053"/>
                </a:lnTo>
                <a:lnTo>
                  <a:pt x="3316679" y="48053"/>
                </a:lnTo>
                <a:lnTo>
                  <a:pt x="3316679" y="174993"/>
                </a:lnTo>
                <a:lnTo>
                  <a:pt x="3295162" y="174993"/>
                </a:lnTo>
                <a:lnTo>
                  <a:pt x="3295162" y="78772"/>
                </a:lnTo>
                <a:lnTo>
                  <a:pt x="3235518" y="174993"/>
                </a:lnTo>
                <a:lnTo>
                  <a:pt x="3212330" y="174993"/>
                </a:lnTo>
                <a:close/>
                <a:moveTo>
                  <a:pt x="3349191" y="48053"/>
                </a:moveTo>
                <a:lnTo>
                  <a:pt x="3370708" y="48053"/>
                </a:lnTo>
                <a:lnTo>
                  <a:pt x="3370708" y="100884"/>
                </a:lnTo>
                <a:lnTo>
                  <a:pt x="3430354" y="100884"/>
                </a:lnTo>
                <a:lnTo>
                  <a:pt x="3430354" y="48053"/>
                </a:lnTo>
                <a:lnTo>
                  <a:pt x="3451871" y="48053"/>
                </a:lnTo>
                <a:lnTo>
                  <a:pt x="3451871" y="174993"/>
                </a:lnTo>
                <a:lnTo>
                  <a:pt x="3430354" y="174993"/>
                </a:lnTo>
                <a:lnTo>
                  <a:pt x="3430354" y="118693"/>
                </a:lnTo>
                <a:lnTo>
                  <a:pt x="3370708" y="118693"/>
                </a:lnTo>
                <a:lnTo>
                  <a:pt x="3370708" y="174993"/>
                </a:lnTo>
                <a:lnTo>
                  <a:pt x="3349191" y="174993"/>
                </a:lnTo>
                <a:close/>
                <a:moveTo>
                  <a:pt x="3484381" y="48053"/>
                </a:moveTo>
                <a:lnTo>
                  <a:pt x="3533987" y="48053"/>
                </a:lnTo>
                <a:cubicBezTo>
                  <a:pt x="3546180" y="48053"/>
                  <a:pt x="3555244" y="49069"/>
                  <a:pt x="3561181" y="51098"/>
                </a:cubicBezTo>
                <a:cubicBezTo>
                  <a:pt x="3567117" y="53129"/>
                  <a:pt x="3572219" y="56859"/>
                  <a:pt x="3576481" y="62273"/>
                </a:cubicBezTo>
                <a:cubicBezTo>
                  <a:pt x="3580743" y="67695"/>
                  <a:pt x="3582878" y="74190"/>
                  <a:pt x="3582878" y="81760"/>
                </a:cubicBezTo>
                <a:cubicBezTo>
                  <a:pt x="3582878" y="87815"/>
                  <a:pt x="3581622" y="93096"/>
                  <a:pt x="3579108" y="97601"/>
                </a:cubicBezTo>
                <a:cubicBezTo>
                  <a:pt x="3576601" y="102100"/>
                  <a:pt x="3572835" y="105870"/>
                  <a:pt x="3567816" y="108893"/>
                </a:cubicBezTo>
                <a:cubicBezTo>
                  <a:pt x="3573792" y="110887"/>
                  <a:pt x="3578753" y="114610"/>
                  <a:pt x="3582695" y="120071"/>
                </a:cubicBezTo>
                <a:cubicBezTo>
                  <a:pt x="3586640" y="125529"/>
                  <a:pt x="3588613" y="132001"/>
                  <a:pt x="3588613" y="139493"/>
                </a:cubicBezTo>
                <a:cubicBezTo>
                  <a:pt x="3587813" y="151525"/>
                  <a:pt x="3583512" y="160449"/>
                  <a:pt x="3575708" y="166267"/>
                </a:cubicBezTo>
                <a:cubicBezTo>
                  <a:pt x="3567894" y="172084"/>
                  <a:pt x="3556541" y="174993"/>
                  <a:pt x="3541640" y="174993"/>
                </a:cubicBezTo>
                <a:lnTo>
                  <a:pt x="3484381" y="174993"/>
                </a:lnTo>
                <a:close/>
                <a:moveTo>
                  <a:pt x="3505900" y="101481"/>
                </a:moveTo>
                <a:lnTo>
                  <a:pt x="3528849" y="101481"/>
                </a:lnTo>
                <a:cubicBezTo>
                  <a:pt x="3538012" y="101481"/>
                  <a:pt x="3544308" y="101002"/>
                  <a:pt x="3547734" y="100048"/>
                </a:cubicBezTo>
                <a:cubicBezTo>
                  <a:pt x="3551162" y="99090"/>
                  <a:pt x="3554229" y="97161"/>
                  <a:pt x="3556941" y="94248"/>
                </a:cubicBezTo>
                <a:cubicBezTo>
                  <a:pt x="3559651" y="91343"/>
                  <a:pt x="3561005" y="87859"/>
                  <a:pt x="3561005" y="83795"/>
                </a:cubicBezTo>
                <a:cubicBezTo>
                  <a:pt x="3561005" y="77098"/>
                  <a:pt x="3558633" y="72436"/>
                  <a:pt x="3553891" y="69808"/>
                </a:cubicBezTo>
                <a:cubicBezTo>
                  <a:pt x="3549150" y="67180"/>
                  <a:pt x="3541043" y="65862"/>
                  <a:pt x="3529566" y="65862"/>
                </a:cubicBezTo>
                <a:lnTo>
                  <a:pt x="3505900" y="65862"/>
                </a:lnTo>
                <a:close/>
                <a:moveTo>
                  <a:pt x="3505900" y="157302"/>
                </a:moveTo>
                <a:lnTo>
                  <a:pt x="3534224" y="157302"/>
                </a:lnTo>
                <a:cubicBezTo>
                  <a:pt x="3546421" y="157302"/>
                  <a:pt x="3554784" y="155887"/>
                  <a:pt x="3559331" y="153058"/>
                </a:cubicBezTo>
                <a:cubicBezTo>
                  <a:pt x="3563870" y="150232"/>
                  <a:pt x="3566260" y="145350"/>
                  <a:pt x="3566501" y="138417"/>
                </a:cubicBezTo>
                <a:cubicBezTo>
                  <a:pt x="3566501" y="134352"/>
                  <a:pt x="3565184" y="130586"/>
                  <a:pt x="3562557" y="127121"/>
                </a:cubicBezTo>
                <a:cubicBezTo>
                  <a:pt x="3559924" y="123657"/>
                  <a:pt x="3556497" y="121462"/>
                  <a:pt x="3552275" y="120543"/>
                </a:cubicBezTo>
                <a:cubicBezTo>
                  <a:pt x="3548056" y="119633"/>
                  <a:pt x="3541280" y="119172"/>
                  <a:pt x="3531956" y="119172"/>
                </a:cubicBezTo>
                <a:lnTo>
                  <a:pt x="3505900" y="119172"/>
                </a:lnTo>
                <a:close/>
                <a:moveTo>
                  <a:pt x="3699003" y="134114"/>
                </a:moveTo>
                <a:lnTo>
                  <a:pt x="3721237" y="136862"/>
                </a:lnTo>
                <a:cubicBezTo>
                  <a:pt x="3717730" y="149851"/>
                  <a:pt x="3711236" y="159931"/>
                  <a:pt x="3701753" y="167101"/>
                </a:cubicBezTo>
                <a:cubicBezTo>
                  <a:pt x="3692268" y="174277"/>
                  <a:pt x="3680157" y="177862"/>
                  <a:pt x="3665415" y="177862"/>
                </a:cubicBezTo>
                <a:cubicBezTo>
                  <a:pt x="3646851" y="177862"/>
                  <a:pt x="3632126" y="172146"/>
                  <a:pt x="3621251" y="160708"/>
                </a:cubicBezTo>
                <a:cubicBezTo>
                  <a:pt x="3610371" y="149275"/>
                  <a:pt x="3604931" y="133237"/>
                  <a:pt x="3604931" y="112598"/>
                </a:cubicBezTo>
                <a:cubicBezTo>
                  <a:pt x="3604931" y="91243"/>
                  <a:pt x="3610430" y="74665"/>
                  <a:pt x="3621427" y="62871"/>
                </a:cubicBezTo>
                <a:cubicBezTo>
                  <a:pt x="3632424" y="51081"/>
                  <a:pt x="3646692" y="45184"/>
                  <a:pt x="3664220" y="45184"/>
                </a:cubicBezTo>
                <a:cubicBezTo>
                  <a:pt x="3681193" y="45184"/>
                  <a:pt x="3695061" y="50959"/>
                  <a:pt x="3705818" y="62514"/>
                </a:cubicBezTo>
                <a:cubicBezTo>
                  <a:pt x="3716575" y="74066"/>
                  <a:pt x="3721953" y="90325"/>
                  <a:pt x="3721953" y="111284"/>
                </a:cubicBezTo>
                <a:cubicBezTo>
                  <a:pt x="3721953" y="112561"/>
                  <a:pt x="3721913" y="114473"/>
                  <a:pt x="3721835" y="117021"/>
                </a:cubicBezTo>
                <a:lnTo>
                  <a:pt x="3627169" y="117021"/>
                </a:lnTo>
                <a:cubicBezTo>
                  <a:pt x="3627964" y="130965"/>
                  <a:pt x="3631910" y="141643"/>
                  <a:pt x="3639001" y="149051"/>
                </a:cubicBezTo>
                <a:cubicBezTo>
                  <a:pt x="3646095" y="156468"/>
                  <a:pt x="3654935" y="160171"/>
                  <a:pt x="3665535" y="160171"/>
                </a:cubicBezTo>
                <a:cubicBezTo>
                  <a:pt x="3673425" y="160171"/>
                  <a:pt x="3680161" y="158102"/>
                  <a:pt x="3685738" y="153958"/>
                </a:cubicBezTo>
                <a:cubicBezTo>
                  <a:pt x="3691317" y="149810"/>
                  <a:pt x="3695738" y="143201"/>
                  <a:pt x="3699003" y="134114"/>
                </a:cubicBezTo>
                <a:close/>
                <a:moveTo>
                  <a:pt x="3628364" y="99332"/>
                </a:moveTo>
                <a:lnTo>
                  <a:pt x="3699244" y="99332"/>
                </a:lnTo>
                <a:cubicBezTo>
                  <a:pt x="3698287" y="88654"/>
                  <a:pt x="3695576" y="80644"/>
                  <a:pt x="3691116" y="75306"/>
                </a:cubicBezTo>
                <a:cubicBezTo>
                  <a:pt x="3684261" y="67022"/>
                  <a:pt x="3675377" y="62875"/>
                  <a:pt x="3664457" y="62875"/>
                </a:cubicBezTo>
                <a:cubicBezTo>
                  <a:pt x="3654580" y="62875"/>
                  <a:pt x="3646274" y="66183"/>
                  <a:pt x="3639539" y="72796"/>
                </a:cubicBezTo>
                <a:cubicBezTo>
                  <a:pt x="3632803" y="79405"/>
                  <a:pt x="3629080" y="88255"/>
                  <a:pt x="3628364" y="99332"/>
                </a:cubicBezTo>
                <a:close/>
                <a:moveTo>
                  <a:pt x="3831087" y="128498"/>
                </a:moveTo>
                <a:lnTo>
                  <a:pt x="3852245" y="131246"/>
                </a:lnTo>
                <a:cubicBezTo>
                  <a:pt x="3849934" y="145829"/>
                  <a:pt x="3844019" y="157245"/>
                  <a:pt x="3834497" y="165492"/>
                </a:cubicBezTo>
                <a:cubicBezTo>
                  <a:pt x="3824971" y="173736"/>
                  <a:pt x="3813278" y="177862"/>
                  <a:pt x="3799410" y="177862"/>
                </a:cubicBezTo>
                <a:cubicBezTo>
                  <a:pt x="3782037" y="177862"/>
                  <a:pt x="3768077" y="172185"/>
                  <a:pt x="3757518" y="160826"/>
                </a:cubicBezTo>
                <a:cubicBezTo>
                  <a:pt x="3746959" y="149473"/>
                  <a:pt x="3741677" y="133196"/>
                  <a:pt x="3741677" y="112000"/>
                </a:cubicBezTo>
                <a:cubicBezTo>
                  <a:pt x="3741677" y="98298"/>
                  <a:pt x="3743945" y="86303"/>
                  <a:pt x="3748492" y="76022"/>
                </a:cubicBezTo>
                <a:cubicBezTo>
                  <a:pt x="3753032" y="65740"/>
                  <a:pt x="3759944" y="58029"/>
                  <a:pt x="3769232" y="52892"/>
                </a:cubicBezTo>
                <a:cubicBezTo>
                  <a:pt x="3778516" y="47754"/>
                  <a:pt x="3788614" y="45184"/>
                  <a:pt x="3799530" y="45184"/>
                </a:cubicBezTo>
                <a:cubicBezTo>
                  <a:pt x="3813314" y="45184"/>
                  <a:pt x="3824593" y="48669"/>
                  <a:pt x="3833359" y="55646"/>
                </a:cubicBezTo>
                <a:cubicBezTo>
                  <a:pt x="3842125" y="62619"/>
                  <a:pt x="3847741" y="72520"/>
                  <a:pt x="3850214" y="85349"/>
                </a:cubicBezTo>
                <a:lnTo>
                  <a:pt x="3829294" y="88575"/>
                </a:lnTo>
                <a:cubicBezTo>
                  <a:pt x="3827299" y="80047"/>
                  <a:pt x="3823779" y="73631"/>
                  <a:pt x="3818718" y="69329"/>
                </a:cubicBezTo>
                <a:cubicBezTo>
                  <a:pt x="3813656" y="65028"/>
                  <a:pt x="3807540" y="62875"/>
                  <a:pt x="3800365" y="62875"/>
                </a:cubicBezTo>
                <a:cubicBezTo>
                  <a:pt x="3789529" y="62875"/>
                  <a:pt x="3780728" y="66763"/>
                  <a:pt x="3773956" y="74531"/>
                </a:cubicBezTo>
                <a:cubicBezTo>
                  <a:pt x="3767180" y="82296"/>
                  <a:pt x="3763792" y="94591"/>
                  <a:pt x="3763792" y="111403"/>
                </a:cubicBezTo>
                <a:cubicBezTo>
                  <a:pt x="3763792" y="128455"/>
                  <a:pt x="3767061" y="140847"/>
                  <a:pt x="3773595" y="148576"/>
                </a:cubicBezTo>
                <a:cubicBezTo>
                  <a:pt x="3780129" y="156305"/>
                  <a:pt x="3788655" y="160171"/>
                  <a:pt x="3799170" y="160171"/>
                </a:cubicBezTo>
                <a:cubicBezTo>
                  <a:pt x="3807618" y="160171"/>
                  <a:pt x="3814672" y="157580"/>
                  <a:pt x="3820331" y="152402"/>
                </a:cubicBezTo>
                <a:cubicBezTo>
                  <a:pt x="3825986" y="147226"/>
                  <a:pt x="3829572" y="139255"/>
                  <a:pt x="3831087" y="128498"/>
                </a:cubicBezTo>
                <a:close/>
                <a:moveTo>
                  <a:pt x="3859056" y="48053"/>
                </a:moveTo>
                <a:lnTo>
                  <a:pt x="3962210" y="48053"/>
                </a:lnTo>
                <a:lnTo>
                  <a:pt x="3962210" y="65862"/>
                </a:lnTo>
                <a:lnTo>
                  <a:pt x="3921332" y="65862"/>
                </a:lnTo>
                <a:lnTo>
                  <a:pt x="3921332" y="174993"/>
                </a:lnTo>
                <a:lnTo>
                  <a:pt x="3899934" y="174993"/>
                </a:lnTo>
                <a:lnTo>
                  <a:pt x="3899934" y="65862"/>
                </a:lnTo>
                <a:lnTo>
                  <a:pt x="3859056" y="65862"/>
                </a:lnTo>
                <a:close/>
                <a:moveTo>
                  <a:pt x="3982769" y="48053"/>
                </a:moveTo>
                <a:lnTo>
                  <a:pt x="4004287" y="48053"/>
                </a:lnTo>
                <a:lnTo>
                  <a:pt x="4004287" y="144875"/>
                </a:lnTo>
                <a:lnTo>
                  <a:pt x="4063932" y="48053"/>
                </a:lnTo>
                <a:lnTo>
                  <a:pt x="4087119" y="48053"/>
                </a:lnTo>
                <a:lnTo>
                  <a:pt x="4087119" y="174993"/>
                </a:lnTo>
                <a:lnTo>
                  <a:pt x="4065606" y="174993"/>
                </a:lnTo>
                <a:lnTo>
                  <a:pt x="4065606" y="78772"/>
                </a:lnTo>
                <a:lnTo>
                  <a:pt x="4005957" y="174993"/>
                </a:lnTo>
                <a:lnTo>
                  <a:pt x="3982769" y="174993"/>
                </a:lnTo>
                <a:close/>
                <a:moveTo>
                  <a:pt x="4119872" y="48053"/>
                </a:moveTo>
                <a:lnTo>
                  <a:pt x="4141390" y="48053"/>
                </a:lnTo>
                <a:lnTo>
                  <a:pt x="4141390" y="157302"/>
                </a:lnTo>
                <a:lnTo>
                  <a:pt x="4200916" y="157302"/>
                </a:lnTo>
                <a:lnTo>
                  <a:pt x="4200916" y="48053"/>
                </a:lnTo>
                <a:lnTo>
                  <a:pt x="4222429" y="48053"/>
                </a:lnTo>
                <a:lnTo>
                  <a:pt x="4222429" y="157302"/>
                </a:lnTo>
                <a:lnTo>
                  <a:pt x="4236297" y="157302"/>
                </a:lnTo>
                <a:lnTo>
                  <a:pt x="4236297" y="210975"/>
                </a:lnTo>
                <a:lnTo>
                  <a:pt x="4218606" y="210975"/>
                </a:lnTo>
                <a:lnTo>
                  <a:pt x="4218606" y="174993"/>
                </a:lnTo>
                <a:lnTo>
                  <a:pt x="4119872" y="174993"/>
                </a:lnTo>
                <a:close/>
                <a:moveTo>
                  <a:pt x="4259725" y="48053"/>
                </a:moveTo>
                <a:lnTo>
                  <a:pt x="4281238" y="48053"/>
                </a:lnTo>
                <a:lnTo>
                  <a:pt x="4281238" y="144875"/>
                </a:lnTo>
                <a:lnTo>
                  <a:pt x="4340887" y="48053"/>
                </a:lnTo>
                <a:lnTo>
                  <a:pt x="4364075" y="48053"/>
                </a:lnTo>
                <a:lnTo>
                  <a:pt x="4364075" y="174993"/>
                </a:lnTo>
                <a:lnTo>
                  <a:pt x="4342558" y="174993"/>
                </a:lnTo>
                <a:lnTo>
                  <a:pt x="4342558" y="78772"/>
                </a:lnTo>
                <a:lnTo>
                  <a:pt x="4282912" y="174993"/>
                </a:lnTo>
                <a:lnTo>
                  <a:pt x="4259725" y="174993"/>
                </a:lnTo>
                <a:close/>
                <a:moveTo>
                  <a:pt x="4388458" y="111525"/>
                </a:moveTo>
                <a:cubicBezTo>
                  <a:pt x="4388458" y="88017"/>
                  <a:pt x="4394991" y="70600"/>
                  <a:pt x="4408059" y="59289"/>
                </a:cubicBezTo>
                <a:cubicBezTo>
                  <a:pt x="4418979" y="49885"/>
                  <a:pt x="4432287" y="45184"/>
                  <a:pt x="4447983" y="45184"/>
                </a:cubicBezTo>
                <a:cubicBezTo>
                  <a:pt x="4465437" y="45184"/>
                  <a:pt x="4479702" y="50900"/>
                  <a:pt x="4490781" y="62338"/>
                </a:cubicBezTo>
                <a:cubicBezTo>
                  <a:pt x="4501854" y="73772"/>
                  <a:pt x="4507391" y="89568"/>
                  <a:pt x="4507391" y="109732"/>
                </a:cubicBezTo>
                <a:cubicBezTo>
                  <a:pt x="4507391" y="126065"/>
                  <a:pt x="4504943" y="138914"/>
                  <a:pt x="4500043" y="148278"/>
                </a:cubicBezTo>
                <a:cubicBezTo>
                  <a:pt x="4495143" y="157641"/>
                  <a:pt x="4488012" y="164913"/>
                  <a:pt x="4478649" y="170090"/>
                </a:cubicBezTo>
                <a:cubicBezTo>
                  <a:pt x="4469285" y="175270"/>
                  <a:pt x="4459061" y="177862"/>
                  <a:pt x="4447983" y="177862"/>
                </a:cubicBezTo>
                <a:cubicBezTo>
                  <a:pt x="4430217" y="177862"/>
                  <a:pt x="4415850" y="172164"/>
                  <a:pt x="4404894" y="160769"/>
                </a:cubicBezTo>
                <a:cubicBezTo>
                  <a:pt x="4393937" y="149372"/>
                  <a:pt x="4388458" y="132959"/>
                  <a:pt x="4388458" y="111525"/>
                </a:cubicBezTo>
                <a:close/>
                <a:moveTo>
                  <a:pt x="4410569" y="111525"/>
                </a:moveTo>
                <a:cubicBezTo>
                  <a:pt x="4410569" y="127778"/>
                  <a:pt x="4414119" y="139950"/>
                  <a:pt x="4421211" y="148040"/>
                </a:cubicBezTo>
                <a:cubicBezTo>
                  <a:pt x="4428302" y="156129"/>
                  <a:pt x="4437226" y="160171"/>
                  <a:pt x="4447983" y="160171"/>
                </a:cubicBezTo>
                <a:cubicBezTo>
                  <a:pt x="4458661" y="160171"/>
                  <a:pt x="4467550" y="156107"/>
                  <a:pt x="4474641" y="147979"/>
                </a:cubicBezTo>
                <a:cubicBezTo>
                  <a:pt x="4481729" y="139850"/>
                  <a:pt x="4485280" y="127462"/>
                  <a:pt x="4485280" y="110805"/>
                </a:cubicBezTo>
                <a:cubicBezTo>
                  <a:pt x="4485280" y="95109"/>
                  <a:pt x="4481712" y="83214"/>
                  <a:pt x="4474581" y="75129"/>
                </a:cubicBezTo>
                <a:cubicBezTo>
                  <a:pt x="4467448" y="67039"/>
                  <a:pt x="4458583" y="62997"/>
                  <a:pt x="4447983" y="62997"/>
                </a:cubicBezTo>
                <a:cubicBezTo>
                  <a:pt x="4437226" y="62997"/>
                  <a:pt x="4428302" y="67022"/>
                  <a:pt x="4421211" y="75067"/>
                </a:cubicBezTo>
                <a:cubicBezTo>
                  <a:pt x="4414119" y="83118"/>
                  <a:pt x="4410569" y="95268"/>
                  <a:pt x="4410569" y="111525"/>
                </a:cubicBezTo>
                <a:close/>
                <a:moveTo>
                  <a:pt x="4532736" y="48053"/>
                </a:moveTo>
                <a:lnTo>
                  <a:pt x="4554248" y="48053"/>
                </a:lnTo>
                <a:lnTo>
                  <a:pt x="4554248" y="100884"/>
                </a:lnTo>
                <a:lnTo>
                  <a:pt x="4613897" y="100884"/>
                </a:lnTo>
                <a:lnTo>
                  <a:pt x="4613897" y="48053"/>
                </a:lnTo>
                <a:lnTo>
                  <a:pt x="4635411" y="48053"/>
                </a:lnTo>
                <a:lnTo>
                  <a:pt x="4635411" y="174993"/>
                </a:lnTo>
                <a:lnTo>
                  <a:pt x="4613897" y="174993"/>
                </a:lnTo>
                <a:lnTo>
                  <a:pt x="4613897" y="118693"/>
                </a:lnTo>
                <a:lnTo>
                  <a:pt x="4554248" y="118693"/>
                </a:lnTo>
                <a:lnTo>
                  <a:pt x="4554248" y="174993"/>
                </a:lnTo>
                <a:lnTo>
                  <a:pt x="4532736" y="174993"/>
                </a:lnTo>
                <a:close/>
                <a:moveTo>
                  <a:pt x="4667926" y="48053"/>
                </a:moveTo>
                <a:lnTo>
                  <a:pt x="4689439" y="48053"/>
                </a:lnTo>
                <a:lnTo>
                  <a:pt x="4689439" y="100884"/>
                </a:lnTo>
                <a:lnTo>
                  <a:pt x="4749087" y="100884"/>
                </a:lnTo>
                <a:lnTo>
                  <a:pt x="4749087" y="48053"/>
                </a:lnTo>
                <a:lnTo>
                  <a:pt x="4770601" y="48053"/>
                </a:lnTo>
                <a:lnTo>
                  <a:pt x="4770601" y="174993"/>
                </a:lnTo>
                <a:lnTo>
                  <a:pt x="4749087" y="174993"/>
                </a:lnTo>
                <a:lnTo>
                  <a:pt x="4749087" y="118693"/>
                </a:lnTo>
                <a:lnTo>
                  <a:pt x="4689439" y="118693"/>
                </a:lnTo>
                <a:lnTo>
                  <a:pt x="4689439" y="174993"/>
                </a:lnTo>
                <a:lnTo>
                  <a:pt x="4667926" y="174993"/>
                </a:lnTo>
                <a:close/>
                <a:moveTo>
                  <a:pt x="4794984" y="111525"/>
                </a:moveTo>
                <a:cubicBezTo>
                  <a:pt x="4794984" y="88017"/>
                  <a:pt x="4801518" y="70600"/>
                  <a:pt x="4814590" y="59289"/>
                </a:cubicBezTo>
                <a:cubicBezTo>
                  <a:pt x="4825504" y="49885"/>
                  <a:pt x="4838815" y="45184"/>
                  <a:pt x="4854510" y="45184"/>
                </a:cubicBezTo>
                <a:cubicBezTo>
                  <a:pt x="4871962" y="45184"/>
                  <a:pt x="4886229" y="50900"/>
                  <a:pt x="4897306" y="62338"/>
                </a:cubicBezTo>
                <a:cubicBezTo>
                  <a:pt x="4908383" y="73772"/>
                  <a:pt x="4913917" y="89568"/>
                  <a:pt x="4913917" y="109732"/>
                </a:cubicBezTo>
                <a:cubicBezTo>
                  <a:pt x="4913917" y="126065"/>
                  <a:pt x="4911470" y="138914"/>
                  <a:pt x="4906570" y="148278"/>
                </a:cubicBezTo>
                <a:cubicBezTo>
                  <a:pt x="4901670" y="157641"/>
                  <a:pt x="4894538" y="164913"/>
                  <a:pt x="4885174" y="170090"/>
                </a:cubicBezTo>
                <a:cubicBezTo>
                  <a:pt x="4875811" y="175270"/>
                  <a:pt x="4865587" y="177862"/>
                  <a:pt x="4854510" y="177862"/>
                </a:cubicBezTo>
                <a:cubicBezTo>
                  <a:pt x="4836744" y="177862"/>
                  <a:pt x="4822381" y="172164"/>
                  <a:pt x="4811422" y="160769"/>
                </a:cubicBezTo>
                <a:cubicBezTo>
                  <a:pt x="4800463" y="149372"/>
                  <a:pt x="4794984" y="132959"/>
                  <a:pt x="4794984" y="111525"/>
                </a:cubicBezTo>
                <a:close/>
                <a:moveTo>
                  <a:pt x="4817099" y="111525"/>
                </a:moveTo>
                <a:cubicBezTo>
                  <a:pt x="4817099" y="127778"/>
                  <a:pt x="4820644" y="139950"/>
                  <a:pt x="4827737" y="148040"/>
                </a:cubicBezTo>
                <a:cubicBezTo>
                  <a:pt x="4834833" y="156129"/>
                  <a:pt x="4843757" y="160171"/>
                  <a:pt x="4854510" y="160171"/>
                </a:cubicBezTo>
                <a:cubicBezTo>
                  <a:pt x="4865191" y="160171"/>
                  <a:pt x="4874076" y="156107"/>
                  <a:pt x="4881168" y="147979"/>
                </a:cubicBezTo>
                <a:cubicBezTo>
                  <a:pt x="4888260" y="139850"/>
                  <a:pt x="4891806" y="127462"/>
                  <a:pt x="4891806" y="110805"/>
                </a:cubicBezTo>
                <a:cubicBezTo>
                  <a:pt x="4891806" y="95109"/>
                  <a:pt x="4888239" y="83214"/>
                  <a:pt x="4881107" y="75129"/>
                </a:cubicBezTo>
                <a:cubicBezTo>
                  <a:pt x="4873975" y="67039"/>
                  <a:pt x="4865108" y="62997"/>
                  <a:pt x="4854510" y="62997"/>
                </a:cubicBezTo>
                <a:cubicBezTo>
                  <a:pt x="4843757" y="62997"/>
                  <a:pt x="4834833" y="67022"/>
                  <a:pt x="4827737" y="75067"/>
                </a:cubicBezTo>
                <a:cubicBezTo>
                  <a:pt x="4820644" y="83118"/>
                  <a:pt x="4817099" y="95268"/>
                  <a:pt x="4817099" y="111525"/>
                </a:cubicBezTo>
                <a:close/>
                <a:moveTo>
                  <a:pt x="4939143" y="48053"/>
                </a:moveTo>
                <a:lnTo>
                  <a:pt x="4960655" y="48053"/>
                </a:lnTo>
                <a:lnTo>
                  <a:pt x="4960655" y="144875"/>
                </a:lnTo>
                <a:lnTo>
                  <a:pt x="5020305" y="48053"/>
                </a:lnTo>
                <a:lnTo>
                  <a:pt x="5043493" y="48053"/>
                </a:lnTo>
                <a:lnTo>
                  <a:pt x="5043493" y="174993"/>
                </a:lnTo>
                <a:lnTo>
                  <a:pt x="5021979" y="174993"/>
                </a:lnTo>
                <a:lnTo>
                  <a:pt x="5021979" y="78772"/>
                </a:lnTo>
                <a:lnTo>
                  <a:pt x="4962330" y="174993"/>
                </a:lnTo>
                <a:lnTo>
                  <a:pt x="4939143" y="174993"/>
                </a:lnTo>
                <a:close/>
                <a:moveTo>
                  <a:pt x="5013846" y="0"/>
                </a:moveTo>
                <a:lnTo>
                  <a:pt x="5028549" y="0"/>
                </a:lnTo>
                <a:cubicBezTo>
                  <a:pt x="5027353" y="9962"/>
                  <a:pt x="5023706" y="17609"/>
                  <a:pt x="5017611" y="22950"/>
                </a:cubicBezTo>
                <a:cubicBezTo>
                  <a:pt x="5011516" y="28289"/>
                  <a:pt x="5003406" y="30960"/>
                  <a:pt x="4993286" y="30960"/>
                </a:cubicBezTo>
                <a:cubicBezTo>
                  <a:pt x="4983091" y="30960"/>
                  <a:pt x="4974940" y="28311"/>
                  <a:pt x="4968845" y="23011"/>
                </a:cubicBezTo>
                <a:cubicBezTo>
                  <a:pt x="4962751" y="17709"/>
                  <a:pt x="4959105" y="10041"/>
                  <a:pt x="4957910" y="0"/>
                </a:cubicBezTo>
                <a:lnTo>
                  <a:pt x="4972607" y="0"/>
                </a:lnTo>
                <a:cubicBezTo>
                  <a:pt x="4973727" y="5419"/>
                  <a:pt x="4975937" y="9465"/>
                  <a:pt x="4979247" y="12132"/>
                </a:cubicBezTo>
                <a:cubicBezTo>
                  <a:pt x="4982551" y="14803"/>
                  <a:pt x="4986994" y="16135"/>
                  <a:pt x="4992570" y="16135"/>
                </a:cubicBezTo>
                <a:cubicBezTo>
                  <a:pt x="4999029" y="16135"/>
                  <a:pt x="5003907" y="14844"/>
                  <a:pt x="5007215" y="12252"/>
                </a:cubicBezTo>
                <a:cubicBezTo>
                  <a:pt x="5010520" y="9663"/>
                  <a:pt x="5012733" y="5577"/>
                  <a:pt x="5013846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831167" y="4812186"/>
            <a:ext cx="1244041" cy="178455"/>
          </a:xfrm>
          <a:custGeom>
            <a:avLst/>
            <a:gdLst/>
            <a:ahLst/>
            <a:cxnLst/>
            <a:rect l="l" t="t" r="r" b="b"/>
            <a:pathLst>
              <a:path w="1244041" h="178455">
                <a:moveTo>
                  <a:pt x="0" y="2869"/>
                </a:moveTo>
                <a:lnTo>
                  <a:pt x="100167" y="2869"/>
                </a:lnTo>
                <a:lnTo>
                  <a:pt x="100167" y="129809"/>
                </a:lnTo>
                <a:lnTo>
                  <a:pt x="78649" y="129809"/>
                </a:lnTo>
                <a:lnTo>
                  <a:pt x="78649" y="20678"/>
                </a:lnTo>
                <a:lnTo>
                  <a:pt x="21514" y="20678"/>
                </a:lnTo>
                <a:lnTo>
                  <a:pt x="21514" y="129809"/>
                </a:lnTo>
                <a:lnTo>
                  <a:pt x="0" y="129809"/>
                </a:lnTo>
                <a:close/>
                <a:moveTo>
                  <a:pt x="132437" y="178455"/>
                </a:moveTo>
                <a:lnTo>
                  <a:pt x="132437" y="2869"/>
                </a:lnTo>
                <a:lnTo>
                  <a:pt x="152040" y="2869"/>
                </a:lnTo>
                <a:lnTo>
                  <a:pt x="152040" y="19365"/>
                </a:lnTo>
                <a:cubicBezTo>
                  <a:pt x="156661" y="12906"/>
                  <a:pt x="161882" y="8064"/>
                  <a:pt x="167699" y="4839"/>
                </a:cubicBezTo>
                <a:cubicBezTo>
                  <a:pt x="173517" y="1609"/>
                  <a:pt x="180569" y="0"/>
                  <a:pt x="188857" y="0"/>
                </a:cubicBezTo>
                <a:cubicBezTo>
                  <a:pt x="199693" y="0"/>
                  <a:pt x="209255" y="2786"/>
                  <a:pt x="217541" y="8367"/>
                </a:cubicBezTo>
                <a:cubicBezTo>
                  <a:pt x="225832" y="13943"/>
                  <a:pt x="232089" y="21812"/>
                  <a:pt x="236308" y="31968"/>
                </a:cubicBezTo>
                <a:cubicBezTo>
                  <a:pt x="240531" y="42131"/>
                  <a:pt x="242644" y="53269"/>
                  <a:pt x="242644" y="65383"/>
                </a:cubicBezTo>
                <a:cubicBezTo>
                  <a:pt x="242644" y="78369"/>
                  <a:pt x="240315" y="90064"/>
                  <a:pt x="235653" y="100462"/>
                </a:cubicBezTo>
                <a:cubicBezTo>
                  <a:pt x="230995" y="110862"/>
                  <a:pt x="224219" y="118829"/>
                  <a:pt x="215334" y="124370"/>
                </a:cubicBezTo>
                <a:cubicBezTo>
                  <a:pt x="206447" y="129909"/>
                  <a:pt x="197105" y="132678"/>
                  <a:pt x="187298" y="132678"/>
                </a:cubicBezTo>
                <a:cubicBezTo>
                  <a:pt x="180130" y="132678"/>
                  <a:pt x="173693" y="131163"/>
                  <a:pt x="167999" y="128135"/>
                </a:cubicBezTo>
                <a:cubicBezTo>
                  <a:pt x="162299" y="125108"/>
                  <a:pt x="157619" y="121281"/>
                  <a:pt x="153955" y="116658"/>
                </a:cubicBezTo>
                <a:lnTo>
                  <a:pt x="153955" y="178455"/>
                </a:lnTo>
                <a:close/>
                <a:moveTo>
                  <a:pt x="151920" y="67053"/>
                </a:moveTo>
                <a:cubicBezTo>
                  <a:pt x="151920" y="83391"/>
                  <a:pt x="155229" y="95464"/>
                  <a:pt x="161846" y="103270"/>
                </a:cubicBezTo>
                <a:cubicBezTo>
                  <a:pt x="168456" y="111082"/>
                  <a:pt x="176462" y="114984"/>
                  <a:pt x="185865" y="114984"/>
                </a:cubicBezTo>
                <a:cubicBezTo>
                  <a:pt x="195431" y="114984"/>
                  <a:pt x="203617" y="110941"/>
                  <a:pt x="210432" y="102852"/>
                </a:cubicBezTo>
                <a:cubicBezTo>
                  <a:pt x="217243" y="94766"/>
                  <a:pt x="220648" y="82235"/>
                  <a:pt x="220648" y="65261"/>
                </a:cubicBezTo>
                <a:cubicBezTo>
                  <a:pt x="220648" y="49087"/>
                  <a:pt x="217322" y="36972"/>
                  <a:pt x="210669" y="28927"/>
                </a:cubicBezTo>
                <a:cubicBezTo>
                  <a:pt x="204016" y="20876"/>
                  <a:pt x="196067" y="16851"/>
                  <a:pt x="186823" y="16851"/>
                </a:cubicBezTo>
                <a:cubicBezTo>
                  <a:pt x="177657" y="16851"/>
                  <a:pt x="169549" y="21133"/>
                  <a:pt x="162501" y="29700"/>
                </a:cubicBezTo>
                <a:cubicBezTo>
                  <a:pt x="155449" y="38268"/>
                  <a:pt x="151920" y="50720"/>
                  <a:pt x="151920" y="67053"/>
                </a:cubicBezTo>
                <a:close/>
                <a:moveTo>
                  <a:pt x="259349" y="66337"/>
                </a:moveTo>
                <a:cubicBezTo>
                  <a:pt x="259349" y="42829"/>
                  <a:pt x="265883" y="25416"/>
                  <a:pt x="278950" y="14101"/>
                </a:cubicBezTo>
                <a:cubicBezTo>
                  <a:pt x="289869" y="4698"/>
                  <a:pt x="303175" y="0"/>
                  <a:pt x="318875" y="0"/>
                </a:cubicBezTo>
                <a:cubicBezTo>
                  <a:pt x="336327" y="0"/>
                  <a:pt x="350594" y="5717"/>
                  <a:pt x="361671" y="17150"/>
                </a:cubicBezTo>
                <a:cubicBezTo>
                  <a:pt x="372744" y="28584"/>
                  <a:pt x="378282" y="44384"/>
                  <a:pt x="378282" y="64545"/>
                </a:cubicBezTo>
                <a:cubicBezTo>
                  <a:pt x="378282" y="80877"/>
                  <a:pt x="375833" y="93730"/>
                  <a:pt x="370933" y="103093"/>
                </a:cubicBezTo>
                <a:cubicBezTo>
                  <a:pt x="366034" y="112457"/>
                  <a:pt x="358903" y="119729"/>
                  <a:pt x="349539" y="124906"/>
                </a:cubicBezTo>
                <a:cubicBezTo>
                  <a:pt x="340171" y="130086"/>
                  <a:pt x="329948" y="132678"/>
                  <a:pt x="318875" y="132678"/>
                </a:cubicBezTo>
                <a:cubicBezTo>
                  <a:pt x="301105" y="132678"/>
                  <a:pt x="286741" y="126980"/>
                  <a:pt x="275786" y="115581"/>
                </a:cubicBezTo>
                <a:cubicBezTo>
                  <a:pt x="264824" y="104188"/>
                  <a:pt x="259349" y="87772"/>
                  <a:pt x="259349" y="66337"/>
                </a:cubicBezTo>
                <a:close/>
                <a:moveTo>
                  <a:pt x="281459" y="66337"/>
                </a:moveTo>
                <a:cubicBezTo>
                  <a:pt x="281459" y="82594"/>
                  <a:pt x="285005" y="94766"/>
                  <a:pt x="292101" y="102852"/>
                </a:cubicBezTo>
                <a:cubicBezTo>
                  <a:pt x="299194" y="110941"/>
                  <a:pt x="308118" y="114984"/>
                  <a:pt x="318875" y="114984"/>
                </a:cubicBezTo>
                <a:cubicBezTo>
                  <a:pt x="329552" y="114984"/>
                  <a:pt x="338440" y="110923"/>
                  <a:pt x="345532" y="102791"/>
                </a:cubicBezTo>
                <a:cubicBezTo>
                  <a:pt x="352621" y="94666"/>
                  <a:pt x="356167" y="82274"/>
                  <a:pt x="356167" y="65621"/>
                </a:cubicBezTo>
                <a:cubicBezTo>
                  <a:pt x="356167" y="49921"/>
                  <a:pt x="352602" y="38030"/>
                  <a:pt x="345471" y="29941"/>
                </a:cubicBezTo>
                <a:cubicBezTo>
                  <a:pt x="338339" y="21855"/>
                  <a:pt x="329473" y="17809"/>
                  <a:pt x="318875" y="17809"/>
                </a:cubicBezTo>
                <a:cubicBezTo>
                  <a:pt x="308118" y="17809"/>
                  <a:pt x="299194" y="21834"/>
                  <a:pt x="292101" y="29881"/>
                </a:cubicBezTo>
                <a:cubicBezTo>
                  <a:pt x="285005" y="37930"/>
                  <a:pt x="281459" y="50080"/>
                  <a:pt x="281459" y="66337"/>
                </a:cubicBezTo>
                <a:close/>
                <a:moveTo>
                  <a:pt x="403626" y="2869"/>
                </a:moveTo>
                <a:lnTo>
                  <a:pt x="476654" y="2869"/>
                </a:lnTo>
                <a:lnTo>
                  <a:pt x="476654" y="20678"/>
                </a:lnTo>
                <a:lnTo>
                  <a:pt x="425139" y="20678"/>
                </a:lnTo>
                <a:lnTo>
                  <a:pt x="425139" y="129809"/>
                </a:lnTo>
                <a:lnTo>
                  <a:pt x="403626" y="129809"/>
                </a:lnTo>
                <a:close/>
                <a:moveTo>
                  <a:pt x="492794" y="178455"/>
                </a:moveTo>
                <a:lnTo>
                  <a:pt x="492794" y="2869"/>
                </a:lnTo>
                <a:lnTo>
                  <a:pt x="512396" y="2869"/>
                </a:lnTo>
                <a:lnTo>
                  <a:pt x="512396" y="19365"/>
                </a:lnTo>
                <a:cubicBezTo>
                  <a:pt x="517018" y="12906"/>
                  <a:pt x="522239" y="8064"/>
                  <a:pt x="528055" y="4839"/>
                </a:cubicBezTo>
                <a:cubicBezTo>
                  <a:pt x="533873" y="1609"/>
                  <a:pt x="540923" y="0"/>
                  <a:pt x="549213" y="0"/>
                </a:cubicBezTo>
                <a:cubicBezTo>
                  <a:pt x="560049" y="0"/>
                  <a:pt x="569611" y="2786"/>
                  <a:pt x="577898" y="8367"/>
                </a:cubicBezTo>
                <a:cubicBezTo>
                  <a:pt x="586186" y="13943"/>
                  <a:pt x="592442" y="21812"/>
                  <a:pt x="596664" y="31968"/>
                </a:cubicBezTo>
                <a:cubicBezTo>
                  <a:pt x="600887" y="42131"/>
                  <a:pt x="602997" y="53269"/>
                  <a:pt x="602997" y="65383"/>
                </a:cubicBezTo>
                <a:cubicBezTo>
                  <a:pt x="602997" y="78369"/>
                  <a:pt x="600671" y="90064"/>
                  <a:pt x="596009" y="100462"/>
                </a:cubicBezTo>
                <a:cubicBezTo>
                  <a:pt x="591347" y="110862"/>
                  <a:pt x="584575" y="118829"/>
                  <a:pt x="575688" y="124370"/>
                </a:cubicBezTo>
                <a:cubicBezTo>
                  <a:pt x="566803" y="129909"/>
                  <a:pt x="557457" y="132678"/>
                  <a:pt x="547654" y="132678"/>
                </a:cubicBezTo>
                <a:cubicBezTo>
                  <a:pt x="540483" y="132678"/>
                  <a:pt x="534050" y="131163"/>
                  <a:pt x="528351" y="128135"/>
                </a:cubicBezTo>
                <a:cubicBezTo>
                  <a:pt x="522656" y="125108"/>
                  <a:pt x="517975" y="121281"/>
                  <a:pt x="514307" y="116658"/>
                </a:cubicBezTo>
                <a:lnTo>
                  <a:pt x="514307" y="178455"/>
                </a:lnTo>
                <a:close/>
                <a:moveTo>
                  <a:pt x="512277" y="67053"/>
                </a:moveTo>
                <a:cubicBezTo>
                  <a:pt x="512277" y="83391"/>
                  <a:pt x="515585" y="95464"/>
                  <a:pt x="522199" y="103270"/>
                </a:cubicBezTo>
                <a:cubicBezTo>
                  <a:pt x="528812" y="111082"/>
                  <a:pt x="536818" y="114984"/>
                  <a:pt x="546221" y="114984"/>
                </a:cubicBezTo>
                <a:cubicBezTo>
                  <a:pt x="555787" y="114984"/>
                  <a:pt x="563973" y="110941"/>
                  <a:pt x="570784" y="102852"/>
                </a:cubicBezTo>
                <a:cubicBezTo>
                  <a:pt x="577595" y="94766"/>
                  <a:pt x="581004" y="82235"/>
                  <a:pt x="581004" y="65261"/>
                </a:cubicBezTo>
                <a:cubicBezTo>
                  <a:pt x="581004" y="49087"/>
                  <a:pt x="577678" y="36972"/>
                  <a:pt x="571026" y="28927"/>
                </a:cubicBezTo>
                <a:cubicBezTo>
                  <a:pt x="564370" y="20876"/>
                  <a:pt x="556421" y="16851"/>
                  <a:pt x="547175" y="16851"/>
                </a:cubicBezTo>
                <a:cubicBezTo>
                  <a:pt x="538013" y="16851"/>
                  <a:pt x="529905" y="21133"/>
                  <a:pt x="522853" y="29700"/>
                </a:cubicBezTo>
                <a:cubicBezTo>
                  <a:pt x="515805" y="38268"/>
                  <a:pt x="512277" y="50720"/>
                  <a:pt x="512277" y="67053"/>
                </a:cubicBezTo>
                <a:close/>
                <a:moveTo>
                  <a:pt x="711775" y="114149"/>
                </a:moveTo>
                <a:cubicBezTo>
                  <a:pt x="703804" y="120924"/>
                  <a:pt x="696132" y="125705"/>
                  <a:pt x="688764" y="128495"/>
                </a:cubicBezTo>
                <a:cubicBezTo>
                  <a:pt x="681391" y="131281"/>
                  <a:pt x="673485" y="132678"/>
                  <a:pt x="665040" y="132678"/>
                </a:cubicBezTo>
                <a:cubicBezTo>
                  <a:pt x="651093" y="132678"/>
                  <a:pt x="640373" y="129269"/>
                  <a:pt x="632885" y="122457"/>
                </a:cubicBezTo>
                <a:cubicBezTo>
                  <a:pt x="625393" y="115646"/>
                  <a:pt x="621645" y="106934"/>
                  <a:pt x="621645" y="96340"/>
                </a:cubicBezTo>
                <a:cubicBezTo>
                  <a:pt x="621645" y="90123"/>
                  <a:pt x="623060" y="84445"/>
                  <a:pt x="625890" y="79308"/>
                </a:cubicBezTo>
                <a:cubicBezTo>
                  <a:pt x="628719" y="74168"/>
                  <a:pt x="632424" y="70042"/>
                  <a:pt x="637010" y="66935"/>
                </a:cubicBezTo>
                <a:cubicBezTo>
                  <a:pt x="641593" y="63827"/>
                  <a:pt x="646752" y="61477"/>
                  <a:pt x="652486" y="59885"/>
                </a:cubicBezTo>
                <a:cubicBezTo>
                  <a:pt x="656709" y="58767"/>
                  <a:pt x="663084" y="57690"/>
                  <a:pt x="671613" y="56653"/>
                </a:cubicBezTo>
                <a:cubicBezTo>
                  <a:pt x="688983" y="54583"/>
                  <a:pt x="701773" y="52113"/>
                  <a:pt x="709981" y="49244"/>
                </a:cubicBezTo>
                <a:cubicBezTo>
                  <a:pt x="710061" y="46296"/>
                  <a:pt x="710101" y="44424"/>
                  <a:pt x="710101" y="43628"/>
                </a:cubicBezTo>
                <a:cubicBezTo>
                  <a:pt x="710101" y="34863"/>
                  <a:pt x="708070" y="28685"/>
                  <a:pt x="704002" y="25099"/>
                </a:cubicBezTo>
                <a:cubicBezTo>
                  <a:pt x="698504" y="20240"/>
                  <a:pt x="690337" y="17809"/>
                  <a:pt x="679500" y="17809"/>
                </a:cubicBezTo>
                <a:cubicBezTo>
                  <a:pt x="669381" y="17809"/>
                  <a:pt x="661911" y="19585"/>
                  <a:pt x="657091" y="23127"/>
                </a:cubicBezTo>
                <a:cubicBezTo>
                  <a:pt x="652266" y="26672"/>
                  <a:pt x="648699" y="32948"/>
                  <a:pt x="646391" y="41954"/>
                </a:cubicBezTo>
                <a:lnTo>
                  <a:pt x="625352" y="39085"/>
                </a:lnTo>
                <a:cubicBezTo>
                  <a:pt x="627265" y="30081"/>
                  <a:pt x="630411" y="22809"/>
                  <a:pt x="634796" y="17269"/>
                </a:cubicBezTo>
                <a:cubicBezTo>
                  <a:pt x="639176" y="11728"/>
                  <a:pt x="645512" y="7466"/>
                  <a:pt x="653800" y="4478"/>
                </a:cubicBezTo>
                <a:cubicBezTo>
                  <a:pt x="662091" y="1491"/>
                  <a:pt x="671692" y="0"/>
                  <a:pt x="682608" y="0"/>
                </a:cubicBezTo>
                <a:cubicBezTo>
                  <a:pt x="693443" y="0"/>
                  <a:pt x="702252" y="1275"/>
                  <a:pt x="709024" y="3824"/>
                </a:cubicBezTo>
                <a:cubicBezTo>
                  <a:pt x="715799" y="6371"/>
                  <a:pt x="720778" y="9579"/>
                  <a:pt x="723968" y="13447"/>
                </a:cubicBezTo>
                <a:cubicBezTo>
                  <a:pt x="727154" y="17312"/>
                  <a:pt x="729382" y="22194"/>
                  <a:pt x="730661" y="28087"/>
                </a:cubicBezTo>
                <a:cubicBezTo>
                  <a:pt x="731377" y="31756"/>
                  <a:pt x="731736" y="38365"/>
                  <a:pt x="731736" y="47931"/>
                </a:cubicBezTo>
                <a:lnTo>
                  <a:pt x="731736" y="76615"/>
                </a:lnTo>
                <a:cubicBezTo>
                  <a:pt x="731736" y="96620"/>
                  <a:pt x="732194" y="109267"/>
                  <a:pt x="733112" y="114570"/>
                </a:cubicBezTo>
                <a:cubicBezTo>
                  <a:pt x="734026" y="119869"/>
                  <a:pt x="735837" y="124945"/>
                  <a:pt x="738548" y="129809"/>
                </a:cubicBezTo>
                <a:lnTo>
                  <a:pt x="716076" y="129809"/>
                </a:lnTo>
                <a:cubicBezTo>
                  <a:pt x="713845" y="125349"/>
                  <a:pt x="712408" y="120128"/>
                  <a:pt x="711775" y="114149"/>
                </a:cubicBezTo>
                <a:close/>
                <a:moveTo>
                  <a:pt x="709981" y="66100"/>
                </a:moveTo>
                <a:cubicBezTo>
                  <a:pt x="702170" y="69286"/>
                  <a:pt x="690455" y="71992"/>
                  <a:pt x="674838" y="74225"/>
                </a:cubicBezTo>
                <a:cubicBezTo>
                  <a:pt x="665990" y="75503"/>
                  <a:pt x="659736" y="76935"/>
                  <a:pt x="656071" y="78527"/>
                </a:cubicBezTo>
                <a:cubicBezTo>
                  <a:pt x="652407" y="80126"/>
                  <a:pt x="649581" y="82455"/>
                  <a:pt x="647586" y="85522"/>
                </a:cubicBezTo>
                <a:cubicBezTo>
                  <a:pt x="645592" y="88589"/>
                  <a:pt x="644598" y="91999"/>
                  <a:pt x="644598" y="95743"/>
                </a:cubicBezTo>
                <a:cubicBezTo>
                  <a:pt x="644598" y="101481"/>
                  <a:pt x="646770" y="106261"/>
                  <a:pt x="651114" y="110085"/>
                </a:cubicBezTo>
                <a:cubicBezTo>
                  <a:pt x="655456" y="113911"/>
                  <a:pt x="661806" y="115823"/>
                  <a:pt x="670177" y="115823"/>
                </a:cubicBezTo>
                <a:cubicBezTo>
                  <a:pt x="678460" y="115823"/>
                  <a:pt x="685834" y="114009"/>
                  <a:pt x="692292" y="110383"/>
                </a:cubicBezTo>
                <a:cubicBezTo>
                  <a:pt x="698743" y="106759"/>
                  <a:pt x="703484" y="101797"/>
                  <a:pt x="706516" y="95501"/>
                </a:cubicBezTo>
                <a:cubicBezTo>
                  <a:pt x="708826" y="90641"/>
                  <a:pt x="709981" y="83469"/>
                  <a:pt x="709981" y="73988"/>
                </a:cubicBezTo>
                <a:close/>
                <a:moveTo>
                  <a:pt x="765685" y="2869"/>
                </a:moveTo>
                <a:lnTo>
                  <a:pt x="799151" y="2869"/>
                </a:lnTo>
                <a:lnTo>
                  <a:pt x="832501" y="104469"/>
                </a:lnTo>
                <a:lnTo>
                  <a:pt x="869556" y="2869"/>
                </a:lnTo>
                <a:lnTo>
                  <a:pt x="900512" y="2869"/>
                </a:lnTo>
                <a:lnTo>
                  <a:pt x="900512" y="129809"/>
                </a:lnTo>
                <a:lnTo>
                  <a:pt x="878994" y="129809"/>
                </a:lnTo>
                <a:lnTo>
                  <a:pt x="878994" y="27608"/>
                </a:lnTo>
                <a:lnTo>
                  <a:pt x="841468" y="129809"/>
                </a:lnTo>
                <a:lnTo>
                  <a:pt x="822223" y="129809"/>
                </a:lnTo>
                <a:lnTo>
                  <a:pt x="786720" y="22709"/>
                </a:lnTo>
                <a:lnTo>
                  <a:pt x="786720" y="129809"/>
                </a:lnTo>
                <a:lnTo>
                  <a:pt x="765685" y="129809"/>
                </a:lnTo>
                <a:close/>
                <a:moveTo>
                  <a:pt x="933981" y="2869"/>
                </a:moveTo>
                <a:lnTo>
                  <a:pt x="967446" y="2869"/>
                </a:lnTo>
                <a:lnTo>
                  <a:pt x="1000797" y="104469"/>
                </a:lnTo>
                <a:lnTo>
                  <a:pt x="1037852" y="2869"/>
                </a:lnTo>
                <a:lnTo>
                  <a:pt x="1068808" y="2869"/>
                </a:lnTo>
                <a:lnTo>
                  <a:pt x="1068808" y="129809"/>
                </a:lnTo>
                <a:lnTo>
                  <a:pt x="1047295" y="129809"/>
                </a:lnTo>
                <a:lnTo>
                  <a:pt x="1047295" y="27608"/>
                </a:lnTo>
                <a:lnTo>
                  <a:pt x="1009765" y="129809"/>
                </a:lnTo>
                <a:lnTo>
                  <a:pt x="990519" y="129809"/>
                </a:lnTo>
                <a:lnTo>
                  <a:pt x="955019" y="22709"/>
                </a:lnTo>
                <a:lnTo>
                  <a:pt x="955019" y="129809"/>
                </a:lnTo>
                <a:lnTo>
                  <a:pt x="933981" y="129809"/>
                </a:lnTo>
                <a:close/>
                <a:moveTo>
                  <a:pt x="1222528" y="2869"/>
                </a:moveTo>
                <a:lnTo>
                  <a:pt x="1244042" y="2869"/>
                </a:lnTo>
                <a:lnTo>
                  <a:pt x="1244042" y="129809"/>
                </a:lnTo>
                <a:lnTo>
                  <a:pt x="1222528" y="129809"/>
                </a:lnTo>
                <a:close/>
                <a:moveTo>
                  <a:pt x="1102159" y="2869"/>
                </a:moveTo>
                <a:lnTo>
                  <a:pt x="1123676" y="2869"/>
                </a:lnTo>
                <a:lnTo>
                  <a:pt x="1123676" y="52470"/>
                </a:lnTo>
                <a:lnTo>
                  <a:pt x="1150928" y="52470"/>
                </a:lnTo>
                <a:cubicBezTo>
                  <a:pt x="1168698" y="52470"/>
                  <a:pt x="1182384" y="55919"/>
                  <a:pt x="1191989" y="62809"/>
                </a:cubicBezTo>
                <a:cubicBezTo>
                  <a:pt x="1201591" y="69704"/>
                  <a:pt x="1206389" y="79207"/>
                  <a:pt x="1206389" y="91318"/>
                </a:cubicBezTo>
                <a:cubicBezTo>
                  <a:pt x="1206389" y="101916"/>
                  <a:pt x="1202386" y="110984"/>
                  <a:pt x="1194376" y="118513"/>
                </a:cubicBezTo>
                <a:cubicBezTo>
                  <a:pt x="1186370" y="126044"/>
                  <a:pt x="1173561" y="129809"/>
                  <a:pt x="1155946" y="129809"/>
                </a:cubicBezTo>
                <a:lnTo>
                  <a:pt x="1102159" y="129809"/>
                </a:lnTo>
                <a:close/>
                <a:moveTo>
                  <a:pt x="1123676" y="112118"/>
                </a:moveTo>
                <a:lnTo>
                  <a:pt x="1146266" y="112118"/>
                </a:lnTo>
                <a:cubicBezTo>
                  <a:pt x="1159895" y="112118"/>
                  <a:pt x="1169616" y="110444"/>
                  <a:pt x="1175433" y="107097"/>
                </a:cubicBezTo>
                <a:cubicBezTo>
                  <a:pt x="1181250" y="103753"/>
                  <a:pt x="1184159" y="98532"/>
                  <a:pt x="1184159" y="91440"/>
                </a:cubicBezTo>
                <a:cubicBezTo>
                  <a:pt x="1184159" y="85943"/>
                  <a:pt x="1182006" y="81040"/>
                  <a:pt x="1177705" y="76735"/>
                </a:cubicBezTo>
                <a:cubicBezTo>
                  <a:pt x="1173399" y="72432"/>
                  <a:pt x="1163877" y="70283"/>
                  <a:pt x="1149135" y="70283"/>
                </a:cubicBezTo>
                <a:lnTo>
                  <a:pt x="1123676" y="7028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82272" y="4766762"/>
            <a:ext cx="1297990" cy="178102"/>
          </a:xfrm>
          <a:custGeom>
            <a:avLst/>
            <a:gdLst/>
            <a:ahLst/>
            <a:cxnLst/>
            <a:rect l="l" t="t" r="r" b="b"/>
            <a:pathLst>
              <a:path w="1297990" h="178102">
                <a:moveTo>
                  <a:pt x="0" y="175233"/>
                </a:moveTo>
                <a:lnTo>
                  <a:pt x="0" y="0"/>
                </a:lnTo>
                <a:lnTo>
                  <a:pt x="126703" y="0"/>
                </a:lnTo>
                <a:lnTo>
                  <a:pt x="126703" y="20678"/>
                </a:lnTo>
                <a:lnTo>
                  <a:pt x="23188" y="20678"/>
                </a:lnTo>
                <a:lnTo>
                  <a:pt x="23188" y="74351"/>
                </a:lnTo>
                <a:lnTo>
                  <a:pt x="120130" y="74351"/>
                </a:lnTo>
                <a:lnTo>
                  <a:pt x="120130" y="94906"/>
                </a:lnTo>
                <a:lnTo>
                  <a:pt x="23188" y="94906"/>
                </a:lnTo>
                <a:lnTo>
                  <a:pt x="23188" y="154555"/>
                </a:lnTo>
                <a:lnTo>
                  <a:pt x="130767" y="154555"/>
                </a:lnTo>
                <a:lnTo>
                  <a:pt x="130767" y="175233"/>
                </a:lnTo>
                <a:close/>
                <a:moveTo>
                  <a:pt x="160171" y="48293"/>
                </a:moveTo>
                <a:lnTo>
                  <a:pt x="181689" y="48293"/>
                </a:lnTo>
                <a:lnTo>
                  <a:pt x="181689" y="101123"/>
                </a:lnTo>
                <a:lnTo>
                  <a:pt x="241333" y="101123"/>
                </a:lnTo>
                <a:lnTo>
                  <a:pt x="241333" y="48293"/>
                </a:lnTo>
                <a:lnTo>
                  <a:pt x="262851" y="48293"/>
                </a:lnTo>
                <a:lnTo>
                  <a:pt x="262851" y="175233"/>
                </a:lnTo>
                <a:lnTo>
                  <a:pt x="241333" y="175233"/>
                </a:lnTo>
                <a:lnTo>
                  <a:pt x="241333" y="118933"/>
                </a:lnTo>
                <a:lnTo>
                  <a:pt x="181689" y="118933"/>
                </a:lnTo>
                <a:lnTo>
                  <a:pt x="181689" y="175233"/>
                </a:lnTo>
                <a:lnTo>
                  <a:pt x="160171" y="175233"/>
                </a:lnTo>
                <a:close/>
                <a:moveTo>
                  <a:pt x="295244" y="48293"/>
                </a:moveTo>
                <a:lnTo>
                  <a:pt x="316761" y="48293"/>
                </a:lnTo>
                <a:lnTo>
                  <a:pt x="316761" y="145111"/>
                </a:lnTo>
                <a:lnTo>
                  <a:pt x="376406" y="48293"/>
                </a:lnTo>
                <a:lnTo>
                  <a:pt x="399593" y="48293"/>
                </a:lnTo>
                <a:lnTo>
                  <a:pt x="399593" y="175233"/>
                </a:lnTo>
                <a:lnTo>
                  <a:pt x="378081" y="175233"/>
                </a:lnTo>
                <a:lnTo>
                  <a:pt x="378081" y="79009"/>
                </a:lnTo>
                <a:lnTo>
                  <a:pt x="318431" y="175233"/>
                </a:lnTo>
                <a:lnTo>
                  <a:pt x="295244" y="175233"/>
                </a:lnTo>
                <a:close/>
                <a:moveTo>
                  <a:pt x="514823" y="128736"/>
                </a:moveTo>
                <a:lnTo>
                  <a:pt x="535980" y="131485"/>
                </a:lnTo>
                <a:cubicBezTo>
                  <a:pt x="533672" y="146069"/>
                  <a:pt x="527754" y="157485"/>
                  <a:pt x="518232" y="165728"/>
                </a:cubicBezTo>
                <a:cubicBezTo>
                  <a:pt x="508707" y="173977"/>
                  <a:pt x="497014" y="178102"/>
                  <a:pt x="483147" y="178102"/>
                </a:cubicBezTo>
                <a:cubicBezTo>
                  <a:pt x="465775" y="178102"/>
                  <a:pt x="451812" y="172421"/>
                  <a:pt x="441253" y="161064"/>
                </a:cubicBezTo>
                <a:cubicBezTo>
                  <a:pt x="430694" y="149713"/>
                  <a:pt x="425412" y="133437"/>
                  <a:pt x="425412" y="112240"/>
                </a:cubicBezTo>
                <a:cubicBezTo>
                  <a:pt x="425412" y="98535"/>
                  <a:pt x="427681" y="86543"/>
                  <a:pt x="432227" y="76262"/>
                </a:cubicBezTo>
                <a:cubicBezTo>
                  <a:pt x="436767" y="65980"/>
                  <a:pt x="443679" y="58269"/>
                  <a:pt x="452968" y="53128"/>
                </a:cubicBezTo>
                <a:cubicBezTo>
                  <a:pt x="462251" y="47990"/>
                  <a:pt x="472350" y="45424"/>
                  <a:pt x="483265" y="45424"/>
                </a:cubicBezTo>
                <a:cubicBezTo>
                  <a:pt x="497049" y="45424"/>
                  <a:pt x="508328" y="48909"/>
                  <a:pt x="517093" y="55882"/>
                </a:cubicBezTo>
                <a:cubicBezTo>
                  <a:pt x="525860" y="62856"/>
                  <a:pt x="531476" y="72756"/>
                  <a:pt x="533949" y="85585"/>
                </a:cubicBezTo>
                <a:lnTo>
                  <a:pt x="513030" y="88811"/>
                </a:lnTo>
                <a:cubicBezTo>
                  <a:pt x="511038" y="80287"/>
                  <a:pt x="507514" y="73872"/>
                  <a:pt x="502453" y="69569"/>
                </a:cubicBezTo>
                <a:cubicBezTo>
                  <a:pt x="497391" y="65268"/>
                  <a:pt x="491275" y="63115"/>
                  <a:pt x="484100" y="63115"/>
                </a:cubicBezTo>
                <a:cubicBezTo>
                  <a:pt x="473265" y="63115"/>
                  <a:pt x="464462" y="66999"/>
                  <a:pt x="457691" y="74767"/>
                </a:cubicBezTo>
                <a:cubicBezTo>
                  <a:pt x="450915" y="82537"/>
                  <a:pt x="447528" y="94831"/>
                  <a:pt x="447528" y="111643"/>
                </a:cubicBezTo>
                <a:cubicBezTo>
                  <a:pt x="447528" y="128693"/>
                  <a:pt x="450797" y="141083"/>
                  <a:pt x="457330" y="148812"/>
                </a:cubicBezTo>
                <a:cubicBezTo>
                  <a:pt x="463864" y="156541"/>
                  <a:pt x="472390" y="160408"/>
                  <a:pt x="482905" y="160408"/>
                </a:cubicBezTo>
                <a:cubicBezTo>
                  <a:pt x="491355" y="160408"/>
                  <a:pt x="498407" y="157820"/>
                  <a:pt x="504066" y="152642"/>
                </a:cubicBezTo>
                <a:cubicBezTo>
                  <a:pt x="509721" y="147462"/>
                  <a:pt x="513307" y="139495"/>
                  <a:pt x="514823" y="128736"/>
                </a:cubicBezTo>
                <a:close/>
                <a:moveTo>
                  <a:pt x="641287" y="134352"/>
                </a:moveTo>
                <a:lnTo>
                  <a:pt x="663517" y="137101"/>
                </a:lnTo>
                <a:cubicBezTo>
                  <a:pt x="660014" y="150091"/>
                  <a:pt x="653516" y="160171"/>
                  <a:pt x="644034" y="167341"/>
                </a:cubicBezTo>
                <a:cubicBezTo>
                  <a:pt x="634551" y="174517"/>
                  <a:pt x="622438" y="178102"/>
                  <a:pt x="607695" y="178102"/>
                </a:cubicBezTo>
                <a:cubicBezTo>
                  <a:pt x="589131" y="178102"/>
                  <a:pt x="574406" y="172382"/>
                  <a:pt x="563530" y="160944"/>
                </a:cubicBezTo>
                <a:cubicBezTo>
                  <a:pt x="552651" y="149511"/>
                  <a:pt x="547212" y="133473"/>
                  <a:pt x="547212" y="112838"/>
                </a:cubicBezTo>
                <a:cubicBezTo>
                  <a:pt x="547212" y="91479"/>
                  <a:pt x="552712" y="74904"/>
                  <a:pt x="563710" y="63111"/>
                </a:cubicBezTo>
                <a:cubicBezTo>
                  <a:pt x="574708" y="51317"/>
                  <a:pt x="588972" y="45424"/>
                  <a:pt x="606500" y="45424"/>
                </a:cubicBezTo>
                <a:cubicBezTo>
                  <a:pt x="623474" y="45424"/>
                  <a:pt x="637341" y="51199"/>
                  <a:pt x="648102" y="62750"/>
                </a:cubicBezTo>
                <a:cubicBezTo>
                  <a:pt x="658859" y="74307"/>
                  <a:pt x="664233" y="90565"/>
                  <a:pt x="664233" y="111524"/>
                </a:cubicBezTo>
                <a:cubicBezTo>
                  <a:pt x="664233" y="112799"/>
                  <a:pt x="664198" y="114710"/>
                  <a:pt x="664114" y="117259"/>
                </a:cubicBezTo>
                <a:lnTo>
                  <a:pt x="569449" y="117259"/>
                </a:lnTo>
                <a:cubicBezTo>
                  <a:pt x="570248" y="131205"/>
                  <a:pt x="574190" y="141883"/>
                  <a:pt x="581286" y="149291"/>
                </a:cubicBezTo>
                <a:cubicBezTo>
                  <a:pt x="588374" y="156704"/>
                  <a:pt x="597219" y="160408"/>
                  <a:pt x="607814" y="160408"/>
                </a:cubicBezTo>
                <a:cubicBezTo>
                  <a:pt x="615705" y="160408"/>
                  <a:pt x="622441" y="158338"/>
                  <a:pt x="628020" y="154194"/>
                </a:cubicBezTo>
                <a:cubicBezTo>
                  <a:pt x="633597" y="150050"/>
                  <a:pt x="638022" y="143437"/>
                  <a:pt x="641287" y="134352"/>
                </a:cubicBezTo>
                <a:close/>
                <a:moveTo>
                  <a:pt x="570644" y="99568"/>
                </a:moveTo>
                <a:lnTo>
                  <a:pt x="641524" y="99568"/>
                </a:lnTo>
                <a:cubicBezTo>
                  <a:pt x="640567" y="88893"/>
                  <a:pt x="637859" y="80884"/>
                  <a:pt x="633399" y="75542"/>
                </a:cubicBezTo>
                <a:cubicBezTo>
                  <a:pt x="626545" y="67258"/>
                  <a:pt x="617656" y="63115"/>
                  <a:pt x="606742" y="63115"/>
                </a:cubicBezTo>
                <a:cubicBezTo>
                  <a:pt x="596860" y="63115"/>
                  <a:pt x="588554" y="66423"/>
                  <a:pt x="581822" y="73032"/>
                </a:cubicBezTo>
                <a:cubicBezTo>
                  <a:pt x="575087" y="79645"/>
                  <a:pt x="571361" y="88491"/>
                  <a:pt x="570644" y="99568"/>
                </a:cubicBezTo>
                <a:close/>
                <a:moveTo>
                  <a:pt x="690535" y="48293"/>
                </a:moveTo>
                <a:lnTo>
                  <a:pt x="712049" y="48293"/>
                </a:lnTo>
                <a:lnTo>
                  <a:pt x="712049" y="145111"/>
                </a:lnTo>
                <a:lnTo>
                  <a:pt x="771697" y="48293"/>
                </a:lnTo>
                <a:lnTo>
                  <a:pt x="794884" y="48293"/>
                </a:lnTo>
                <a:lnTo>
                  <a:pt x="794884" y="175233"/>
                </a:lnTo>
                <a:lnTo>
                  <a:pt x="773367" y="175233"/>
                </a:lnTo>
                <a:lnTo>
                  <a:pt x="773367" y="79009"/>
                </a:lnTo>
                <a:lnTo>
                  <a:pt x="713723" y="175233"/>
                </a:lnTo>
                <a:lnTo>
                  <a:pt x="690535" y="175233"/>
                </a:lnTo>
                <a:close/>
                <a:moveTo>
                  <a:pt x="765239" y="237"/>
                </a:moveTo>
                <a:lnTo>
                  <a:pt x="779940" y="237"/>
                </a:lnTo>
                <a:cubicBezTo>
                  <a:pt x="778745" y="10198"/>
                  <a:pt x="775099" y="17848"/>
                  <a:pt x="769004" y="23188"/>
                </a:cubicBezTo>
                <a:cubicBezTo>
                  <a:pt x="762910" y="28525"/>
                  <a:pt x="754798" y="31197"/>
                  <a:pt x="744679" y="31197"/>
                </a:cubicBezTo>
                <a:cubicBezTo>
                  <a:pt x="734483" y="31197"/>
                  <a:pt x="726334" y="28551"/>
                  <a:pt x="720239" y="23248"/>
                </a:cubicBezTo>
                <a:cubicBezTo>
                  <a:pt x="714144" y="17949"/>
                  <a:pt x="710497" y="10280"/>
                  <a:pt x="709302" y="237"/>
                </a:cubicBezTo>
                <a:lnTo>
                  <a:pt x="724001" y="237"/>
                </a:lnTo>
                <a:cubicBezTo>
                  <a:pt x="725120" y="5659"/>
                  <a:pt x="727331" y="9701"/>
                  <a:pt x="730639" y="12368"/>
                </a:cubicBezTo>
                <a:cubicBezTo>
                  <a:pt x="733944" y="15040"/>
                  <a:pt x="738382" y="16375"/>
                  <a:pt x="743963" y="16375"/>
                </a:cubicBezTo>
                <a:cubicBezTo>
                  <a:pt x="750421" y="16375"/>
                  <a:pt x="755299" y="15080"/>
                  <a:pt x="758607" y="12488"/>
                </a:cubicBezTo>
                <a:cubicBezTo>
                  <a:pt x="761911" y="9903"/>
                  <a:pt x="764126" y="5816"/>
                  <a:pt x="765239" y="237"/>
                </a:cubicBezTo>
                <a:close/>
                <a:moveTo>
                  <a:pt x="910113" y="128736"/>
                </a:moveTo>
                <a:lnTo>
                  <a:pt x="931271" y="131485"/>
                </a:lnTo>
                <a:cubicBezTo>
                  <a:pt x="928960" y="146069"/>
                  <a:pt x="923044" y="157485"/>
                  <a:pt x="913523" y="165728"/>
                </a:cubicBezTo>
                <a:cubicBezTo>
                  <a:pt x="903993" y="173977"/>
                  <a:pt x="892304" y="178102"/>
                  <a:pt x="878437" y="178102"/>
                </a:cubicBezTo>
                <a:cubicBezTo>
                  <a:pt x="861063" y="178102"/>
                  <a:pt x="847102" y="172421"/>
                  <a:pt x="836543" y="161064"/>
                </a:cubicBezTo>
                <a:cubicBezTo>
                  <a:pt x="825984" y="149713"/>
                  <a:pt x="820700" y="133437"/>
                  <a:pt x="820700" y="112240"/>
                </a:cubicBezTo>
                <a:cubicBezTo>
                  <a:pt x="820700" y="98535"/>
                  <a:pt x="822972" y="86543"/>
                  <a:pt x="827518" y="76262"/>
                </a:cubicBezTo>
                <a:cubicBezTo>
                  <a:pt x="832059" y="65980"/>
                  <a:pt x="838970" y="58269"/>
                  <a:pt x="848258" y="53128"/>
                </a:cubicBezTo>
                <a:cubicBezTo>
                  <a:pt x="857542" y="47990"/>
                  <a:pt x="867640" y="45424"/>
                  <a:pt x="878556" y="45424"/>
                </a:cubicBezTo>
                <a:cubicBezTo>
                  <a:pt x="892341" y="45424"/>
                  <a:pt x="903619" y="48909"/>
                  <a:pt x="912385" y="55882"/>
                </a:cubicBezTo>
                <a:cubicBezTo>
                  <a:pt x="921150" y="62856"/>
                  <a:pt x="926766" y="72756"/>
                  <a:pt x="929237" y="85585"/>
                </a:cubicBezTo>
                <a:lnTo>
                  <a:pt x="908321" y="88811"/>
                </a:lnTo>
                <a:cubicBezTo>
                  <a:pt x="906326" y="80287"/>
                  <a:pt x="902805" y="73872"/>
                  <a:pt x="897743" y="69569"/>
                </a:cubicBezTo>
                <a:cubicBezTo>
                  <a:pt x="892678" y="65268"/>
                  <a:pt x="886566" y="63115"/>
                  <a:pt x="879390" y="63115"/>
                </a:cubicBezTo>
                <a:cubicBezTo>
                  <a:pt x="868555" y="63115"/>
                  <a:pt x="859752" y="66999"/>
                  <a:pt x="852981" y="74767"/>
                </a:cubicBezTo>
                <a:cubicBezTo>
                  <a:pt x="846207" y="82537"/>
                  <a:pt x="842818" y="94831"/>
                  <a:pt x="842818" y="111643"/>
                </a:cubicBezTo>
                <a:cubicBezTo>
                  <a:pt x="842818" y="128693"/>
                  <a:pt x="846087" y="141083"/>
                  <a:pt x="852621" y="148812"/>
                </a:cubicBezTo>
                <a:cubicBezTo>
                  <a:pt x="859155" y="156541"/>
                  <a:pt x="867680" y="160408"/>
                  <a:pt x="878195" y="160408"/>
                </a:cubicBezTo>
                <a:cubicBezTo>
                  <a:pt x="886645" y="160408"/>
                  <a:pt x="893697" y="157820"/>
                  <a:pt x="899356" y="152642"/>
                </a:cubicBezTo>
                <a:cubicBezTo>
                  <a:pt x="905013" y="147462"/>
                  <a:pt x="908598" y="139495"/>
                  <a:pt x="910113" y="128736"/>
                </a:cubicBezTo>
                <a:close/>
                <a:moveTo>
                  <a:pt x="949559" y="48293"/>
                </a:moveTo>
                <a:lnTo>
                  <a:pt x="971072" y="48293"/>
                </a:lnTo>
                <a:lnTo>
                  <a:pt x="971072" y="103154"/>
                </a:lnTo>
                <a:cubicBezTo>
                  <a:pt x="977923" y="103154"/>
                  <a:pt x="982729" y="101840"/>
                  <a:pt x="985476" y="99208"/>
                </a:cubicBezTo>
                <a:cubicBezTo>
                  <a:pt x="988225" y="96580"/>
                  <a:pt x="992269" y="88934"/>
                  <a:pt x="997608" y="76262"/>
                </a:cubicBezTo>
                <a:cubicBezTo>
                  <a:pt x="1001831" y="66218"/>
                  <a:pt x="1005257" y="59609"/>
                  <a:pt x="1007889" y="56418"/>
                </a:cubicBezTo>
                <a:cubicBezTo>
                  <a:pt x="1010518" y="53229"/>
                  <a:pt x="1013544" y="51079"/>
                  <a:pt x="1016972" y="49964"/>
                </a:cubicBezTo>
                <a:cubicBezTo>
                  <a:pt x="1020400" y="48852"/>
                  <a:pt x="1025896" y="48293"/>
                  <a:pt x="1033467" y="48293"/>
                </a:cubicBezTo>
                <a:lnTo>
                  <a:pt x="1037769" y="48293"/>
                </a:lnTo>
                <a:lnTo>
                  <a:pt x="1037769" y="66102"/>
                </a:lnTo>
                <a:lnTo>
                  <a:pt x="1031797" y="65984"/>
                </a:lnTo>
                <a:cubicBezTo>
                  <a:pt x="1026138" y="65984"/>
                  <a:pt x="1022509" y="66818"/>
                  <a:pt x="1020918" y="68493"/>
                </a:cubicBezTo>
                <a:cubicBezTo>
                  <a:pt x="1019244" y="70246"/>
                  <a:pt x="1016695" y="75466"/>
                  <a:pt x="1013267" y="84153"/>
                </a:cubicBezTo>
                <a:cubicBezTo>
                  <a:pt x="1010002" y="92437"/>
                  <a:pt x="1007014" y="98171"/>
                  <a:pt x="1004304" y="101361"/>
                </a:cubicBezTo>
                <a:cubicBezTo>
                  <a:pt x="1001592" y="104550"/>
                  <a:pt x="997406" y="107460"/>
                  <a:pt x="991753" y="110087"/>
                </a:cubicBezTo>
                <a:cubicBezTo>
                  <a:pt x="1000995" y="112560"/>
                  <a:pt x="1010078" y="121164"/>
                  <a:pt x="1019003" y="135906"/>
                </a:cubicBezTo>
                <a:lnTo>
                  <a:pt x="1042550" y="175233"/>
                </a:lnTo>
                <a:lnTo>
                  <a:pt x="1018883" y="175233"/>
                </a:lnTo>
                <a:lnTo>
                  <a:pt x="995933" y="135906"/>
                </a:lnTo>
                <a:cubicBezTo>
                  <a:pt x="991235" y="128016"/>
                  <a:pt x="987132" y="122814"/>
                  <a:pt x="983625" y="120304"/>
                </a:cubicBezTo>
                <a:cubicBezTo>
                  <a:pt x="980119" y="117795"/>
                  <a:pt x="975936" y="116543"/>
                  <a:pt x="971072" y="116543"/>
                </a:cubicBezTo>
                <a:lnTo>
                  <a:pt x="971072" y="175233"/>
                </a:lnTo>
                <a:lnTo>
                  <a:pt x="949559" y="175233"/>
                </a:lnTo>
                <a:close/>
                <a:moveTo>
                  <a:pt x="1144754" y="159573"/>
                </a:moveTo>
                <a:cubicBezTo>
                  <a:pt x="1136784" y="166348"/>
                  <a:pt x="1129112" y="171129"/>
                  <a:pt x="1121743" y="173919"/>
                </a:cubicBezTo>
                <a:cubicBezTo>
                  <a:pt x="1114369" y="176705"/>
                  <a:pt x="1106465" y="178102"/>
                  <a:pt x="1098018" y="178102"/>
                </a:cubicBezTo>
                <a:cubicBezTo>
                  <a:pt x="1084072" y="178102"/>
                  <a:pt x="1073351" y="174693"/>
                  <a:pt x="1065863" y="167881"/>
                </a:cubicBezTo>
                <a:cubicBezTo>
                  <a:pt x="1058373" y="161070"/>
                  <a:pt x="1054625" y="152358"/>
                  <a:pt x="1054625" y="141764"/>
                </a:cubicBezTo>
                <a:cubicBezTo>
                  <a:pt x="1054625" y="135547"/>
                  <a:pt x="1056040" y="129869"/>
                  <a:pt x="1058869" y="124732"/>
                </a:cubicBezTo>
                <a:cubicBezTo>
                  <a:pt x="1061699" y="119592"/>
                  <a:pt x="1065403" y="115466"/>
                  <a:pt x="1069989" y="112359"/>
                </a:cubicBezTo>
                <a:cubicBezTo>
                  <a:pt x="1074571" y="109251"/>
                  <a:pt x="1079730" y="106901"/>
                  <a:pt x="1085465" y="105309"/>
                </a:cubicBezTo>
                <a:cubicBezTo>
                  <a:pt x="1089688" y="104191"/>
                  <a:pt x="1096064" y="103114"/>
                  <a:pt x="1104593" y="102077"/>
                </a:cubicBezTo>
                <a:cubicBezTo>
                  <a:pt x="1121963" y="100007"/>
                  <a:pt x="1134753" y="97537"/>
                  <a:pt x="1142961" y="94668"/>
                </a:cubicBezTo>
                <a:cubicBezTo>
                  <a:pt x="1143041" y="91720"/>
                  <a:pt x="1143080" y="89848"/>
                  <a:pt x="1143080" y="89052"/>
                </a:cubicBezTo>
                <a:cubicBezTo>
                  <a:pt x="1143080" y="80287"/>
                  <a:pt x="1141050" y="74109"/>
                  <a:pt x="1136982" y="70523"/>
                </a:cubicBezTo>
                <a:cubicBezTo>
                  <a:pt x="1131484" y="65664"/>
                  <a:pt x="1123317" y="63233"/>
                  <a:pt x="1112480" y="63233"/>
                </a:cubicBezTo>
                <a:cubicBezTo>
                  <a:pt x="1102360" y="63233"/>
                  <a:pt x="1094890" y="65009"/>
                  <a:pt x="1090071" y="68551"/>
                </a:cubicBezTo>
                <a:cubicBezTo>
                  <a:pt x="1085246" y="72096"/>
                  <a:pt x="1081678" y="78372"/>
                  <a:pt x="1079371" y="87378"/>
                </a:cubicBezTo>
                <a:lnTo>
                  <a:pt x="1058332" y="84509"/>
                </a:lnTo>
                <a:cubicBezTo>
                  <a:pt x="1060245" y="75505"/>
                  <a:pt x="1063390" y="68233"/>
                  <a:pt x="1067776" y="62693"/>
                </a:cubicBezTo>
                <a:cubicBezTo>
                  <a:pt x="1072156" y="57152"/>
                  <a:pt x="1078492" y="52890"/>
                  <a:pt x="1086780" y="49902"/>
                </a:cubicBezTo>
                <a:cubicBezTo>
                  <a:pt x="1095071" y="46915"/>
                  <a:pt x="1104672" y="45424"/>
                  <a:pt x="1115588" y="45424"/>
                </a:cubicBezTo>
                <a:cubicBezTo>
                  <a:pt x="1126423" y="45424"/>
                  <a:pt x="1135232" y="46699"/>
                  <a:pt x="1142003" y="49248"/>
                </a:cubicBezTo>
                <a:cubicBezTo>
                  <a:pt x="1148779" y="51795"/>
                  <a:pt x="1153757" y="55003"/>
                  <a:pt x="1156947" y="58871"/>
                </a:cubicBezTo>
                <a:cubicBezTo>
                  <a:pt x="1160136" y="62736"/>
                  <a:pt x="1162361" y="67618"/>
                  <a:pt x="1163639" y="73511"/>
                </a:cubicBezTo>
                <a:cubicBezTo>
                  <a:pt x="1164356" y="77180"/>
                  <a:pt x="1164716" y="83789"/>
                  <a:pt x="1164716" y="93355"/>
                </a:cubicBezTo>
                <a:lnTo>
                  <a:pt x="1164716" y="122039"/>
                </a:lnTo>
                <a:cubicBezTo>
                  <a:pt x="1164716" y="142044"/>
                  <a:pt x="1165173" y="154691"/>
                  <a:pt x="1166091" y="159994"/>
                </a:cubicBezTo>
                <a:cubicBezTo>
                  <a:pt x="1167006" y="165293"/>
                  <a:pt x="1168817" y="170369"/>
                  <a:pt x="1171527" y="175233"/>
                </a:cubicBezTo>
                <a:lnTo>
                  <a:pt x="1149056" y="175233"/>
                </a:lnTo>
                <a:cubicBezTo>
                  <a:pt x="1146824" y="170773"/>
                  <a:pt x="1145388" y="165552"/>
                  <a:pt x="1144754" y="159573"/>
                </a:cubicBezTo>
                <a:close/>
                <a:moveTo>
                  <a:pt x="1142961" y="111524"/>
                </a:moveTo>
                <a:cubicBezTo>
                  <a:pt x="1135149" y="114710"/>
                  <a:pt x="1123435" y="117416"/>
                  <a:pt x="1107817" y="119649"/>
                </a:cubicBezTo>
                <a:cubicBezTo>
                  <a:pt x="1098970" y="120927"/>
                  <a:pt x="1092716" y="122359"/>
                  <a:pt x="1089051" y="123951"/>
                </a:cubicBezTo>
                <a:cubicBezTo>
                  <a:pt x="1085387" y="125550"/>
                  <a:pt x="1082560" y="127879"/>
                  <a:pt x="1080566" y="130946"/>
                </a:cubicBezTo>
                <a:cubicBezTo>
                  <a:pt x="1078572" y="134013"/>
                  <a:pt x="1077577" y="137423"/>
                  <a:pt x="1077577" y="141167"/>
                </a:cubicBezTo>
                <a:cubicBezTo>
                  <a:pt x="1077577" y="146905"/>
                  <a:pt x="1079749" y="151685"/>
                  <a:pt x="1084094" y="155509"/>
                </a:cubicBezTo>
                <a:cubicBezTo>
                  <a:pt x="1088436" y="159335"/>
                  <a:pt x="1094786" y="161247"/>
                  <a:pt x="1103155" y="161247"/>
                </a:cubicBezTo>
                <a:cubicBezTo>
                  <a:pt x="1111440" y="161247"/>
                  <a:pt x="1118812" y="159433"/>
                  <a:pt x="1125271" y="155807"/>
                </a:cubicBezTo>
                <a:cubicBezTo>
                  <a:pt x="1131721" y="152183"/>
                  <a:pt x="1136464" y="147221"/>
                  <a:pt x="1139494" y="140925"/>
                </a:cubicBezTo>
                <a:cubicBezTo>
                  <a:pt x="1141805" y="136065"/>
                  <a:pt x="1142961" y="128893"/>
                  <a:pt x="1142961" y="119412"/>
                </a:cubicBezTo>
                <a:close/>
                <a:moveTo>
                  <a:pt x="1297991" y="48293"/>
                </a:moveTo>
                <a:lnTo>
                  <a:pt x="1297991" y="175233"/>
                </a:lnTo>
                <a:lnTo>
                  <a:pt x="1276597" y="175233"/>
                </a:lnTo>
                <a:lnTo>
                  <a:pt x="1276597" y="125748"/>
                </a:lnTo>
                <a:lnTo>
                  <a:pt x="1264166" y="125748"/>
                </a:lnTo>
                <a:cubicBezTo>
                  <a:pt x="1256596" y="125748"/>
                  <a:pt x="1250958" y="126723"/>
                  <a:pt x="1247254" y="128674"/>
                </a:cubicBezTo>
                <a:cubicBezTo>
                  <a:pt x="1243549" y="130629"/>
                  <a:pt x="1238145" y="136903"/>
                  <a:pt x="1231053" y="147503"/>
                </a:cubicBezTo>
                <a:lnTo>
                  <a:pt x="1212286" y="175233"/>
                </a:lnTo>
                <a:lnTo>
                  <a:pt x="1185632" y="175233"/>
                </a:lnTo>
                <a:lnTo>
                  <a:pt x="1208819" y="141044"/>
                </a:lnTo>
                <a:cubicBezTo>
                  <a:pt x="1215915" y="130610"/>
                  <a:pt x="1222965" y="124710"/>
                  <a:pt x="1229976" y="123354"/>
                </a:cubicBezTo>
                <a:cubicBezTo>
                  <a:pt x="1217708" y="121682"/>
                  <a:pt x="1208600" y="117259"/>
                  <a:pt x="1202668" y="110083"/>
                </a:cubicBezTo>
                <a:cubicBezTo>
                  <a:pt x="1196730" y="102915"/>
                  <a:pt x="1193765" y="94668"/>
                  <a:pt x="1193765" y="85348"/>
                </a:cubicBezTo>
                <a:cubicBezTo>
                  <a:pt x="1193765" y="74351"/>
                  <a:pt x="1197648" y="65423"/>
                  <a:pt x="1205417" y="58567"/>
                </a:cubicBezTo>
                <a:cubicBezTo>
                  <a:pt x="1213187" y="51720"/>
                  <a:pt x="1224444" y="48293"/>
                  <a:pt x="1239185" y="48293"/>
                </a:cubicBezTo>
                <a:close/>
                <a:moveTo>
                  <a:pt x="1276597" y="66102"/>
                </a:moveTo>
                <a:lnTo>
                  <a:pt x="1245997" y="66102"/>
                </a:lnTo>
                <a:cubicBezTo>
                  <a:pt x="1233166" y="66102"/>
                  <a:pt x="1224901" y="68097"/>
                  <a:pt x="1221197" y="72079"/>
                </a:cubicBezTo>
                <a:cubicBezTo>
                  <a:pt x="1217492" y="76060"/>
                  <a:pt x="1215638" y="80726"/>
                  <a:pt x="1215638" y="86064"/>
                </a:cubicBezTo>
                <a:cubicBezTo>
                  <a:pt x="1215638" y="93632"/>
                  <a:pt x="1218367" y="99191"/>
                  <a:pt x="1223824" y="102736"/>
                </a:cubicBezTo>
                <a:cubicBezTo>
                  <a:pt x="1229278" y="106286"/>
                  <a:pt x="1238941" y="108056"/>
                  <a:pt x="1252808" y="108056"/>
                </a:cubicBezTo>
                <a:lnTo>
                  <a:pt x="1276597" y="1080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577391" y="4762578"/>
            <a:ext cx="1849536" cy="228062"/>
          </a:xfrm>
          <a:custGeom>
            <a:avLst/>
            <a:gdLst/>
            <a:ahLst/>
            <a:cxnLst/>
            <a:rect l="l" t="t" r="r" b="b"/>
            <a:pathLst>
              <a:path w="1849536" h="228062">
                <a:moveTo>
                  <a:pt x="131721" y="117980"/>
                </a:moveTo>
                <a:lnTo>
                  <a:pt x="154909" y="123833"/>
                </a:lnTo>
                <a:cubicBezTo>
                  <a:pt x="150049" y="142881"/>
                  <a:pt x="141305" y="157403"/>
                  <a:pt x="128676" y="167404"/>
                </a:cubicBezTo>
                <a:cubicBezTo>
                  <a:pt x="116043" y="177404"/>
                  <a:pt x="100602" y="182405"/>
                  <a:pt x="82357" y="182405"/>
                </a:cubicBezTo>
                <a:cubicBezTo>
                  <a:pt x="63469" y="182405"/>
                  <a:pt x="48107" y="178560"/>
                  <a:pt x="36278" y="170870"/>
                </a:cubicBezTo>
                <a:cubicBezTo>
                  <a:pt x="24444" y="163178"/>
                  <a:pt x="15441" y="152046"/>
                  <a:pt x="9264" y="137463"/>
                </a:cubicBezTo>
                <a:cubicBezTo>
                  <a:pt x="3085" y="122879"/>
                  <a:pt x="0" y="107223"/>
                  <a:pt x="0" y="90487"/>
                </a:cubicBezTo>
                <a:cubicBezTo>
                  <a:pt x="0" y="72238"/>
                  <a:pt x="3485" y="56319"/>
                  <a:pt x="10459" y="42728"/>
                </a:cubicBezTo>
                <a:cubicBezTo>
                  <a:pt x="17431" y="29146"/>
                  <a:pt x="27350" y="18824"/>
                  <a:pt x="40224" y="11772"/>
                </a:cubicBezTo>
                <a:cubicBezTo>
                  <a:pt x="53093" y="4724"/>
                  <a:pt x="67256" y="1195"/>
                  <a:pt x="82714" y="1195"/>
                </a:cubicBezTo>
                <a:cubicBezTo>
                  <a:pt x="100243" y="1195"/>
                  <a:pt x="114985" y="5659"/>
                  <a:pt x="126941" y="14584"/>
                </a:cubicBezTo>
                <a:cubicBezTo>
                  <a:pt x="138895" y="23508"/>
                  <a:pt x="147223" y="36061"/>
                  <a:pt x="151921" y="52236"/>
                </a:cubicBezTo>
                <a:lnTo>
                  <a:pt x="129094" y="57614"/>
                </a:lnTo>
                <a:cubicBezTo>
                  <a:pt x="125028" y="44867"/>
                  <a:pt x="119128" y="35579"/>
                  <a:pt x="111399" y="29762"/>
                </a:cubicBezTo>
                <a:cubicBezTo>
                  <a:pt x="103669" y="23944"/>
                  <a:pt x="93950" y="21038"/>
                  <a:pt x="82236" y="21038"/>
                </a:cubicBezTo>
                <a:cubicBezTo>
                  <a:pt x="68771" y="21038"/>
                  <a:pt x="57514" y="24264"/>
                  <a:pt x="48471" y="30719"/>
                </a:cubicBezTo>
                <a:cubicBezTo>
                  <a:pt x="39420" y="37173"/>
                  <a:pt x="33070" y="45842"/>
                  <a:pt x="29402" y="56719"/>
                </a:cubicBezTo>
                <a:cubicBezTo>
                  <a:pt x="25737" y="67594"/>
                  <a:pt x="23904" y="78815"/>
                  <a:pt x="23904" y="90367"/>
                </a:cubicBezTo>
                <a:cubicBezTo>
                  <a:pt x="23904" y="105268"/>
                  <a:pt x="26075" y="118278"/>
                  <a:pt x="30421" y="129392"/>
                </a:cubicBezTo>
                <a:cubicBezTo>
                  <a:pt x="34762" y="140508"/>
                  <a:pt x="41516" y="148813"/>
                  <a:pt x="50677" y="154310"/>
                </a:cubicBezTo>
                <a:cubicBezTo>
                  <a:pt x="59843" y="159815"/>
                  <a:pt x="69765" y="162562"/>
                  <a:pt x="80442" y="162562"/>
                </a:cubicBezTo>
                <a:cubicBezTo>
                  <a:pt x="93432" y="162562"/>
                  <a:pt x="104426" y="158814"/>
                  <a:pt x="113433" y="151322"/>
                </a:cubicBezTo>
                <a:cubicBezTo>
                  <a:pt x="122436" y="143834"/>
                  <a:pt x="128531" y="132722"/>
                  <a:pt x="131721" y="117980"/>
                </a:cubicBezTo>
                <a:close/>
                <a:moveTo>
                  <a:pt x="180732" y="52477"/>
                </a:moveTo>
                <a:lnTo>
                  <a:pt x="202245" y="52477"/>
                </a:lnTo>
                <a:lnTo>
                  <a:pt x="202245" y="149295"/>
                </a:lnTo>
                <a:lnTo>
                  <a:pt x="261894" y="52477"/>
                </a:lnTo>
                <a:lnTo>
                  <a:pt x="285081" y="52477"/>
                </a:lnTo>
                <a:lnTo>
                  <a:pt x="285081" y="179417"/>
                </a:lnTo>
                <a:lnTo>
                  <a:pt x="263564" y="179417"/>
                </a:lnTo>
                <a:lnTo>
                  <a:pt x="263564" y="83193"/>
                </a:lnTo>
                <a:lnTo>
                  <a:pt x="203919" y="179417"/>
                </a:lnTo>
                <a:lnTo>
                  <a:pt x="180732" y="179417"/>
                </a:lnTo>
                <a:close/>
                <a:moveTo>
                  <a:pt x="410466" y="0"/>
                </a:moveTo>
                <a:lnTo>
                  <a:pt x="429474" y="238"/>
                </a:lnTo>
                <a:cubicBezTo>
                  <a:pt x="428599" y="8766"/>
                  <a:pt x="426705" y="14702"/>
                  <a:pt x="423800" y="18051"/>
                </a:cubicBezTo>
                <a:cubicBezTo>
                  <a:pt x="420887" y="21395"/>
                  <a:pt x="417143" y="23548"/>
                  <a:pt x="412560" y="24501"/>
                </a:cubicBezTo>
                <a:cubicBezTo>
                  <a:pt x="407978" y="25459"/>
                  <a:pt x="398997" y="25938"/>
                  <a:pt x="385607" y="25938"/>
                </a:cubicBezTo>
                <a:cubicBezTo>
                  <a:pt x="367838" y="25938"/>
                  <a:pt x="355724" y="27648"/>
                  <a:pt x="349272" y="31075"/>
                </a:cubicBezTo>
                <a:cubicBezTo>
                  <a:pt x="342814" y="34502"/>
                  <a:pt x="338173" y="39985"/>
                  <a:pt x="335344" y="47512"/>
                </a:cubicBezTo>
                <a:cubicBezTo>
                  <a:pt x="332515" y="55043"/>
                  <a:pt x="330941" y="64746"/>
                  <a:pt x="330621" y="76618"/>
                </a:cubicBezTo>
                <a:cubicBezTo>
                  <a:pt x="336039" y="68569"/>
                  <a:pt x="342379" y="62533"/>
                  <a:pt x="349629" y="58507"/>
                </a:cubicBezTo>
                <a:cubicBezTo>
                  <a:pt x="356883" y="54490"/>
                  <a:pt x="365048" y="52477"/>
                  <a:pt x="374134" y="52477"/>
                </a:cubicBezTo>
                <a:cubicBezTo>
                  <a:pt x="390789" y="52477"/>
                  <a:pt x="404572" y="58194"/>
                  <a:pt x="415491" y="69628"/>
                </a:cubicBezTo>
                <a:cubicBezTo>
                  <a:pt x="426403" y="81061"/>
                  <a:pt x="431864" y="96538"/>
                  <a:pt x="431864" y="116064"/>
                </a:cubicBezTo>
                <a:cubicBezTo>
                  <a:pt x="431864" y="130889"/>
                  <a:pt x="429113" y="143039"/>
                  <a:pt x="423617" y="152517"/>
                </a:cubicBezTo>
                <a:cubicBezTo>
                  <a:pt x="418119" y="162004"/>
                  <a:pt x="411602" y="169337"/>
                  <a:pt x="404075" y="174514"/>
                </a:cubicBezTo>
                <a:cubicBezTo>
                  <a:pt x="396544" y="179694"/>
                  <a:pt x="386284" y="182286"/>
                  <a:pt x="373295" y="182286"/>
                </a:cubicBezTo>
                <a:cubicBezTo>
                  <a:pt x="358233" y="182286"/>
                  <a:pt x="346519" y="178837"/>
                  <a:pt x="338152" y="171947"/>
                </a:cubicBezTo>
                <a:cubicBezTo>
                  <a:pt x="329783" y="165053"/>
                  <a:pt x="323371" y="156229"/>
                  <a:pt x="318910" y="145469"/>
                </a:cubicBezTo>
                <a:cubicBezTo>
                  <a:pt x="314450" y="134712"/>
                  <a:pt x="312217" y="115988"/>
                  <a:pt x="312217" y="89290"/>
                </a:cubicBezTo>
                <a:cubicBezTo>
                  <a:pt x="312217" y="55742"/>
                  <a:pt x="317896" y="33149"/>
                  <a:pt x="329249" y="21514"/>
                </a:cubicBezTo>
                <a:cubicBezTo>
                  <a:pt x="340600" y="9882"/>
                  <a:pt x="358071" y="4064"/>
                  <a:pt x="381662" y="4064"/>
                </a:cubicBezTo>
                <a:cubicBezTo>
                  <a:pt x="396324" y="4064"/>
                  <a:pt x="404652" y="3823"/>
                  <a:pt x="406642" y="3348"/>
                </a:cubicBezTo>
                <a:cubicBezTo>
                  <a:pt x="408637" y="2869"/>
                  <a:pt x="409907" y="1753"/>
                  <a:pt x="410466" y="0"/>
                </a:cubicBezTo>
                <a:close/>
                <a:moveTo>
                  <a:pt x="409393" y="115466"/>
                </a:moveTo>
                <a:cubicBezTo>
                  <a:pt x="409393" y="102240"/>
                  <a:pt x="406265" y="91401"/>
                  <a:pt x="400007" y="82954"/>
                </a:cubicBezTo>
                <a:cubicBezTo>
                  <a:pt x="393750" y="74509"/>
                  <a:pt x="384927" y="70286"/>
                  <a:pt x="373537" y="70286"/>
                </a:cubicBezTo>
                <a:cubicBezTo>
                  <a:pt x="361660" y="70286"/>
                  <a:pt x="352498" y="74746"/>
                  <a:pt x="346044" y="83672"/>
                </a:cubicBezTo>
                <a:cubicBezTo>
                  <a:pt x="339589" y="92596"/>
                  <a:pt x="336360" y="104511"/>
                  <a:pt x="336360" y="119412"/>
                </a:cubicBezTo>
                <a:cubicBezTo>
                  <a:pt x="336360" y="134154"/>
                  <a:pt x="339927" y="145429"/>
                  <a:pt x="347059" y="153237"/>
                </a:cubicBezTo>
                <a:cubicBezTo>
                  <a:pt x="354191" y="161047"/>
                  <a:pt x="362978" y="164952"/>
                  <a:pt x="373415" y="164952"/>
                </a:cubicBezTo>
                <a:cubicBezTo>
                  <a:pt x="384092" y="164952"/>
                  <a:pt x="392757" y="160431"/>
                  <a:pt x="399410" y="151387"/>
                </a:cubicBezTo>
                <a:cubicBezTo>
                  <a:pt x="406067" y="142341"/>
                  <a:pt x="409393" y="130367"/>
                  <a:pt x="409393" y="115466"/>
                </a:cubicBezTo>
                <a:close/>
                <a:moveTo>
                  <a:pt x="457683" y="52477"/>
                </a:moveTo>
                <a:lnTo>
                  <a:pt x="479201" y="52477"/>
                </a:lnTo>
                <a:lnTo>
                  <a:pt x="479201" y="149295"/>
                </a:lnTo>
                <a:lnTo>
                  <a:pt x="538845" y="52477"/>
                </a:lnTo>
                <a:lnTo>
                  <a:pt x="562033" y="52477"/>
                </a:lnTo>
                <a:lnTo>
                  <a:pt x="562033" y="179417"/>
                </a:lnTo>
                <a:lnTo>
                  <a:pt x="540519" y="179417"/>
                </a:lnTo>
                <a:lnTo>
                  <a:pt x="540519" y="83193"/>
                </a:lnTo>
                <a:lnTo>
                  <a:pt x="480874" y="179417"/>
                </a:lnTo>
                <a:lnTo>
                  <a:pt x="457683" y="179417"/>
                </a:lnTo>
                <a:close/>
                <a:moveTo>
                  <a:pt x="594429" y="228063"/>
                </a:moveTo>
                <a:lnTo>
                  <a:pt x="594429" y="52477"/>
                </a:lnTo>
                <a:lnTo>
                  <a:pt x="614031" y="52477"/>
                </a:lnTo>
                <a:lnTo>
                  <a:pt x="614031" y="68973"/>
                </a:lnTo>
                <a:cubicBezTo>
                  <a:pt x="618653" y="62514"/>
                  <a:pt x="623874" y="57672"/>
                  <a:pt x="629691" y="54447"/>
                </a:cubicBezTo>
                <a:cubicBezTo>
                  <a:pt x="635509" y="51217"/>
                  <a:pt x="642561" y="49608"/>
                  <a:pt x="650849" y="49608"/>
                </a:cubicBezTo>
                <a:cubicBezTo>
                  <a:pt x="661684" y="49608"/>
                  <a:pt x="671246" y="52394"/>
                  <a:pt x="679533" y="57975"/>
                </a:cubicBezTo>
                <a:cubicBezTo>
                  <a:pt x="687824" y="63551"/>
                  <a:pt x="694081" y="71420"/>
                  <a:pt x="698300" y="81576"/>
                </a:cubicBezTo>
                <a:cubicBezTo>
                  <a:pt x="702523" y="91739"/>
                  <a:pt x="704636" y="102877"/>
                  <a:pt x="704636" y="114991"/>
                </a:cubicBezTo>
                <a:cubicBezTo>
                  <a:pt x="704636" y="127977"/>
                  <a:pt x="702307" y="139672"/>
                  <a:pt x="697645" y="150070"/>
                </a:cubicBezTo>
                <a:cubicBezTo>
                  <a:pt x="692983" y="160470"/>
                  <a:pt x="686211" y="168437"/>
                  <a:pt x="677326" y="173978"/>
                </a:cubicBezTo>
                <a:cubicBezTo>
                  <a:pt x="668438" y="179517"/>
                  <a:pt x="659092" y="182286"/>
                  <a:pt x="649290" y="182286"/>
                </a:cubicBezTo>
                <a:cubicBezTo>
                  <a:pt x="642119" y="182286"/>
                  <a:pt x="635685" y="180771"/>
                  <a:pt x="629987" y="177743"/>
                </a:cubicBezTo>
                <a:cubicBezTo>
                  <a:pt x="624291" y="174716"/>
                  <a:pt x="619611" y="170889"/>
                  <a:pt x="615943" y="166266"/>
                </a:cubicBezTo>
                <a:lnTo>
                  <a:pt x="615943" y="228063"/>
                </a:lnTo>
                <a:close/>
                <a:moveTo>
                  <a:pt x="613912" y="116661"/>
                </a:moveTo>
                <a:cubicBezTo>
                  <a:pt x="613912" y="132999"/>
                  <a:pt x="617221" y="145072"/>
                  <a:pt x="623834" y="152878"/>
                </a:cubicBezTo>
                <a:cubicBezTo>
                  <a:pt x="630448" y="160690"/>
                  <a:pt x="638454" y="164592"/>
                  <a:pt x="647857" y="164592"/>
                </a:cubicBezTo>
                <a:cubicBezTo>
                  <a:pt x="657422" y="164592"/>
                  <a:pt x="665609" y="160549"/>
                  <a:pt x="672420" y="152460"/>
                </a:cubicBezTo>
                <a:cubicBezTo>
                  <a:pt x="679235" y="144374"/>
                  <a:pt x="682639" y="131843"/>
                  <a:pt x="682639" y="114869"/>
                </a:cubicBezTo>
                <a:cubicBezTo>
                  <a:pt x="682639" y="98695"/>
                  <a:pt x="679314" y="86580"/>
                  <a:pt x="672661" y="78535"/>
                </a:cubicBezTo>
                <a:cubicBezTo>
                  <a:pt x="666007" y="70484"/>
                  <a:pt x="658055" y="66459"/>
                  <a:pt x="648810" y="66459"/>
                </a:cubicBezTo>
                <a:cubicBezTo>
                  <a:pt x="639649" y="66459"/>
                  <a:pt x="631541" y="70741"/>
                  <a:pt x="624489" y="79308"/>
                </a:cubicBezTo>
                <a:cubicBezTo>
                  <a:pt x="617440" y="87876"/>
                  <a:pt x="613912" y="100328"/>
                  <a:pt x="613912" y="116661"/>
                </a:cubicBezTo>
                <a:close/>
                <a:moveTo>
                  <a:pt x="730218" y="52477"/>
                </a:moveTo>
                <a:lnTo>
                  <a:pt x="751731" y="52477"/>
                </a:lnTo>
                <a:lnTo>
                  <a:pt x="751731" y="102078"/>
                </a:lnTo>
                <a:lnTo>
                  <a:pt x="778983" y="102078"/>
                </a:lnTo>
                <a:cubicBezTo>
                  <a:pt x="796753" y="102078"/>
                  <a:pt x="810440" y="105527"/>
                  <a:pt x="820045" y="112417"/>
                </a:cubicBezTo>
                <a:cubicBezTo>
                  <a:pt x="829646" y="119312"/>
                  <a:pt x="834448" y="128815"/>
                  <a:pt x="834448" y="140926"/>
                </a:cubicBezTo>
                <a:cubicBezTo>
                  <a:pt x="834448" y="151524"/>
                  <a:pt x="830441" y="160592"/>
                  <a:pt x="822435" y="168121"/>
                </a:cubicBezTo>
                <a:cubicBezTo>
                  <a:pt x="814429" y="175652"/>
                  <a:pt x="801616" y="179417"/>
                  <a:pt x="784002" y="179417"/>
                </a:cubicBezTo>
                <a:lnTo>
                  <a:pt x="730218" y="179417"/>
                </a:lnTo>
                <a:close/>
                <a:moveTo>
                  <a:pt x="751731" y="161726"/>
                </a:moveTo>
                <a:lnTo>
                  <a:pt x="774321" y="161726"/>
                </a:lnTo>
                <a:cubicBezTo>
                  <a:pt x="787950" y="161726"/>
                  <a:pt x="797675" y="160052"/>
                  <a:pt x="803491" y="156705"/>
                </a:cubicBezTo>
                <a:cubicBezTo>
                  <a:pt x="809309" y="153361"/>
                  <a:pt x="812215" y="148140"/>
                  <a:pt x="812215" y="141048"/>
                </a:cubicBezTo>
                <a:cubicBezTo>
                  <a:pt x="812215" y="135551"/>
                  <a:pt x="810063" y="130648"/>
                  <a:pt x="805760" y="126343"/>
                </a:cubicBezTo>
                <a:cubicBezTo>
                  <a:pt x="801454" y="122040"/>
                  <a:pt x="791932" y="119891"/>
                  <a:pt x="777190" y="119891"/>
                </a:cubicBezTo>
                <a:lnTo>
                  <a:pt x="751731" y="119891"/>
                </a:lnTo>
                <a:close/>
                <a:moveTo>
                  <a:pt x="863730" y="179417"/>
                </a:moveTo>
                <a:lnTo>
                  <a:pt x="863730" y="154911"/>
                </a:lnTo>
                <a:lnTo>
                  <a:pt x="888232" y="154911"/>
                </a:lnTo>
                <a:lnTo>
                  <a:pt x="888232" y="179417"/>
                </a:lnTo>
                <a:cubicBezTo>
                  <a:pt x="888232" y="188420"/>
                  <a:pt x="886641" y="195692"/>
                  <a:pt x="883452" y="201233"/>
                </a:cubicBezTo>
                <a:cubicBezTo>
                  <a:pt x="880266" y="206769"/>
                  <a:pt x="875207" y="211050"/>
                  <a:pt x="868270" y="214082"/>
                </a:cubicBezTo>
                <a:lnTo>
                  <a:pt x="862294" y="204876"/>
                </a:lnTo>
                <a:cubicBezTo>
                  <a:pt x="866838" y="202882"/>
                  <a:pt x="870182" y="199954"/>
                  <a:pt x="872338" y="196092"/>
                </a:cubicBezTo>
                <a:cubicBezTo>
                  <a:pt x="874491" y="192225"/>
                  <a:pt x="875686" y="186668"/>
                  <a:pt x="875923" y="179417"/>
                </a:cubicBezTo>
                <a:close/>
                <a:moveTo>
                  <a:pt x="991811" y="52477"/>
                </a:moveTo>
                <a:lnTo>
                  <a:pt x="1013329" y="52477"/>
                </a:lnTo>
                <a:lnTo>
                  <a:pt x="1013329" y="107338"/>
                </a:lnTo>
                <a:cubicBezTo>
                  <a:pt x="1020179" y="107338"/>
                  <a:pt x="1024982" y="106024"/>
                  <a:pt x="1027729" y="103392"/>
                </a:cubicBezTo>
                <a:cubicBezTo>
                  <a:pt x="1030479" y="100764"/>
                  <a:pt x="1034522" y="93118"/>
                  <a:pt x="1039860" y="80446"/>
                </a:cubicBezTo>
                <a:cubicBezTo>
                  <a:pt x="1044084" y="70402"/>
                  <a:pt x="1047511" y="63793"/>
                  <a:pt x="1050142" y="60602"/>
                </a:cubicBezTo>
                <a:cubicBezTo>
                  <a:pt x="1052773" y="57413"/>
                  <a:pt x="1055797" y="55263"/>
                  <a:pt x="1059225" y="54148"/>
                </a:cubicBezTo>
                <a:cubicBezTo>
                  <a:pt x="1062653" y="53036"/>
                  <a:pt x="1068149" y="52477"/>
                  <a:pt x="1075720" y="52477"/>
                </a:cubicBezTo>
                <a:lnTo>
                  <a:pt x="1080026" y="52477"/>
                </a:lnTo>
                <a:lnTo>
                  <a:pt x="1080026" y="70286"/>
                </a:lnTo>
                <a:lnTo>
                  <a:pt x="1074050" y="70168"/>
                </a:lnTo>
                <a:cubicBezTo>
                  <a:pt x="1068391" y="70168"/>
                  <a:pt x="1064762" y="71002"/>
                  <a:pt x="1063171" y="72677"/>
                </a:cubicBezTo>
                <a:cubicBezTo>
                  <a:pt x="1061497" y="74430"/>
                  <a:pt x="1058948" y="79650"/>
                  <a:pt x="1055521" y="88337"/>
                </a:cubicBezTo>
                <a:cubicBezTo>
                  <a:pt x="1052255" y="96621"/>
                  <a:pt x="1049267" y="102355"/>
                  <a:pt x="1046557" y="105545"/>
                </a:cubicBezTo>
                <a:cubicBezTo>
                  <a:pt x="1043849" y="108734"/>
                  <a:pt x="1039663" y="111644"/>
                  <a:pt x="1034007" y="114271"/>
                </a:cubicBezTo>
                <a:cubicBezTo>
                  <a:pt x="1043252" y="116744"/>
                  <a:pt x="1052335" y="125348"/>
                  <a:pt x="1061260" y="140090"/>
                </a:cubicBezTo>
                <a:lnTo>
                  <a:pt x="1084803" y="179417"/>
                </a:lnTo>
                <a:lnTo>
                  <a:pt x="1061136" y="179417"/>
                </a:lnTo>
                <a:lnTo>
                  <a:pt x="1038190" y="140090"/>
                </a:lnTo>
                <a:cubicBezTo>
                  <a:pt x="1033489" y="132200"/>
                  <a:pt x="1029385" y="126998"/>
                  <a:pt x="1025879" y="124488"/>
                </a:cubicBezTo>
                <a:cubicBezTo>
                  <a:pt x="1022372" y="121979"/>
                  <a:pt x="1018189" y="120727"/>
                  <a:pt x="1013329" y="120727"/>
                </a:cubicBezTo>
                <a:lnTo>
                  <a:pt x="1013329" y="179417"/>
                </a:lnTo>
                <a:lnTo>
                  <a:pt x="991811" y="179417"/>
                </a:lnTo>
                <a:close/>
                <a:moveTo>
                  <a:pt x="1094447" y="115945"/>
                </a:moveTo>
                <a:cubicBezTo>
                  <a:pt x="1094447" y="92437"/>
                  <a:pt x="1100981" y="75024"/>
                  <a:pt x="1114050" y="63709"/>
                </a:cubicBezTo>
                <a:cubicBezTo>
                  <a:pt x="1124968" y="54306"/>
                  <a:pt x="1138274" y="49608"/>
                  <a:pt x="1153973" y="49608"/>
                </a:cubicBezTo>
                <a:cubicBezTo>
                  <a:pt x="1171426" y="49608"/>
                  <a:pt x="1185693" y="55325"/>
                  <a:pt x="1196767" y="66758"/>
                </a:cubicBezTo>
                <a:cubicBezTo>
                  <a:pt x="1207844" y="78192"/>
                  <a:pt x="1213380" y="93992"/>
                  <a:pt x="1213380" y="114153"/>
                </a:cubicBezTo>
                <a:cubicBezTo>
                  <a:pt x="1213380" y="130485"/>
                  <a:pt x="1210933" y="143338"/>
                  <a:pt x="1206033" y="152701"/>
                </a:cubicBezTo>
                <a:cubicBezTo>
                  <a:pt x="1201134" y="162065"/>
                  <a:pt x="1194002" y="169337"/>
                  <a:pt x="1184635" y="174514"/>
                </a:cubicBezTo>
                <a:cubicBezTo>
                  <a:pt x="1175271" y="179694"/>
                  <a:pt x="1165046" y="182286"/>
                  <a:pt x="1153973" y="182286"/>
                </a:cubicBezTo>
                <a:cubicBezTo>
                  <a:pt x="1136204" y="182286"/>
                  <a:pt x="1121840" y="176588"/>
                  <a:pt x="1110885" y="165189"/>
                </a:cubicBezTo>
                <a:cubicBezTo>
                  <a:pt x="1099924" y="153796"/>
                  <a:pt x="1094447" y="137380"/>
                  <a:pt x="1094447" y="115945"/>
                </a:cubicBezTo>
                <a:close/>
                <a:moveTo>
                  <a:pt x="1116559" y="115945"/>
                </a:moveTo>
                <a:cubicBezTo>
                  <a:pt x="1116559" y="132202"/>
                  <a:pt x="1120105" y="144374"/>
                  <a:pt x="1127201" y="152460"/>
                </a:cubicBezTo>
                <a:cubicBezTo>
                  <a:pt x="1134292" y="160549"/>
                  <a:pt x="1143216" y="164592"/>
                  <a:pt x="1153973" y="164592"/>
                </a:cubicBezTo>
                <a:cubicBezTo>
                  <a:pt x="1164651" y="164592"/>
                  <a:pt x="1173537" y="160531"/>
                  <a:pt x="1180632" y="152399"/>
                </a:cubicBezTo>
                <a:cubicBezTo>
                  <a:pt x="1187720" y="144274"/>
                  <a:pt x="1191266" y="131882"/>
                  <a:pt x="1191266" y="115229"/>
                </a:cubicBezTo>
                <a:cubicBezTo>
                  <a:pt x="1191266" y="99529"/>
                  <a:pt x="1187702" y="87638"/>
                  <a:pt x="1180570" y="79549"/>
                </a:cubicBezTo>
                <a:cubicBezTo>
                  <a:pt x="1173439" y="71463"/>
                  <a:pt x="1164572" y="67417"/>
                  <a:pt x="1153973" y="67417"/>
                </a:cubicBezTo>
                <a:cubicBezTo>
                  <a:pt x="1143216" y="67417"/>
                  <a:pt x="1134292" y="71442"/>
                  <a:pt x="1127201" y="79489"/>
                </a:cubicBezTo>
                <a:cubicBezTo>
                  <a:pt x="1120105" y="87538"/>
                  <a:pt x="1116559" y="99688"/>
                  <a:pt x="1116559" y="115945"/>
                </a:cubicBezTo>
                <a:close/>
                <a:moveTo>
                  <a:pt x="1221376" y="52477"/>
                </a:moveTo>
                <a:lnTo>
                  <a:pt x="1324530" y="52477"/>
                </a:lnTo>
                <a:lnTo>
                  <a:pt x="1324530" y="70286"/>
                </a:lnTo>
                <a:lnTo>
                  <a:pt x="1283649" y="70286"/>
                </a:lnTo>
                <a:lnTo>
                  <a:pt x="1283649" y="179417"/>
                </a:lnTo>
                <a:lnTo>
                  <a:pt x="1262255" y="179417"/>
                </a:lnTo>
                <a:lnTo>
                  <a:pt x="1262255" y="70286"/>
                </a:lnTo>
                <a:lnTo>
                  <a:pt x="1221376" y="70286"/>
                </a:lnTo>
                <a:close/>
                <a:moveTo>
                  <a:pt x="1334385" y="115945"/>
                </a:moveTo>
                <a:cubicBezTo>
                  <a:pt x="1334385" y="92437"/>
                  <a:pt x="1340917" y="75024"/>
                  <a:pt x="1353986" y="63709"/>
                </a:cubicBezTo>
                <a:cubicBezTo>
                  <a:pt x="1364905" y="54306"/>
                  <a:pt x="1378211" y="49608"/>
                  <a:pt x="1393910" y="49608"/>
                </a:cubicBezTo>
                <a:cubicBezTo>
                  <a:pt x="1411363" y="49608"/>
                  <a:pt x="1425629" y="55325"/>
                  <a:pt x="1436707" y="66758"/>
                </a:cubicBezTo>
                <a:cubicBezTo>
                  <a:pt x="1447780" y="78192"/>
                  <a:pt x="1453318" y="93992"/>
                  <a:pt x="1453318" y="114153"/>
                </a:cubicBezTo>
                <a:cubicBezTo>
                  <a:pt x="1453318" y="130485"/>
                  <a:pt x="1450869" y="143338"/>
                  <a:pt x="1445969" y="152701"/>
                </a:cubicBezTo>
                <a:cubicBezTo>
                  <a:pt x="1441069" y="162065"/>
                  <a:pt x="1433939" y="169337"/>
                  <a:pt x="1424575" y="174514"/>
                </a:cubicBezTo>
                <a:cubicBezTo>
                  <a:pt x="1415211" y="179694"/>
                  <a:pt x="1404988" y="182286"/>
                  <a:pt x="1393910" y="182286"/>
                </a:cubicBezTo>
                <a:cubicBezTo>
                  <a:pt x="1376141" y="182286"/>
                  <a:pt x="1361776" y="176588"/>
                  <a:pt x="1350822" y="165189"/>
                </a:cubicBezTo>
                <a:cubicBezTo>
                  <a:pt x="1339863" y="153796"/>
                  <a:pt x="1334385" y="137380"/>
                  <a:pt x="1334385" y="115945"/>
                </a:cubicBezTo>
                <a:close/>
                <a:moveTo>
                  <a:pt x="1356495" y="115945"/>
                </a:moveTo>
                <a:cubicBezTo>
                  <a:pt x="1356495" y="132202"/>
                  <a:pt x="1360045" y="144374"/>
                  <a:pt x="1367136" y="152460"/>
                </a:cubicBezTo>
                <a:cubicBezTo>
                  <a:pt x="1374228" y="160549"/>
                  <a:pt x="1383152" y="164592"/>
                  <a:pt x="1393910" y="164592"/>
                </a:cubicBezTo>
                <a:cubicBezTo>
                  <a:pt x="1404588" y="164592"/>
                  <a:pt x="1413476" y="160531"/>
                  <a:pt x="1420568" y="152399"/>
                </a:cubicBezTo>
                <a:cubicBezTo>
                  <a:pt x="1427656" y="144274"/>
                  <a:pt x="1431205" y="131882"/>
                  <a:pt x="1431205" y="115229"/>
                </a:cubicBezTo>
                <a:cubicBezTo>
                  <a:pt x="1431205" y="99529"/>
                  <a:pt x="1427638" y="87638"/>
                  <a:pt x="1420507" y="79549"/>
                </a:cubicBezTo>
                <a:cubicBezTo>
                  <a:pt x="1413375" y="71463"/>
                  <a:pt x="1404509" y="67417"/>
                  <a:pt x="1393910" y="67417"/>
                </a:cubicBezTo>
                <a:cubicBezTo>
                  <a:pt x="1383152" y="67417"/>
                  <a:pt x="1374228" y="71442"/>
                  <a:pt x="1367136" y="79489"/>
                </a:cubicBezTo>
                <a:cubicBezTo>
                  <a:pt x="1360045" y="87538"/>
                  <a:pt x="1356495" y="99688"/>
                  <a:pt x="1356495" y="115945"/>
                </a:cubicBezTo>
                <a:close/>
                <a:moveTo>
                  <a:pt x="1478542" y="228063"/>
                </a:moveTo>
                <a:lnTo>
                  <a:pt x="1478542" y="52477"/>
                </a:lnTo>
                <a:lnTo>
                  <a:pt x="1498145" y="52477"/>
                </a:lnTo>
                <a:lnTo>
                  <a:pt x="1498145" y="68973"/>
                </a:lnTo>
                <a:cubicBezTo>
                  <a:pt x="1502766" y="62514"/>
                  <a:pt x="1507987" y="57672"/>
                  <a:pt x="1513804" y="54447"/>
                </a:cubicBezTo>
                <a:cubicBezTo>
                  <a:pt x="1519622" y="51217"/>
                  <a:pt x="1526670" y="49608"/>
                  <a:pt x="1534962" y="49608"/>
                </a:cubicBezTo>
                <a:cubicBezTo>
                  <a:pt x="1545798" y="49608"/>
                  <a:pt x="1555359" y="52394"/>
                  <a:pt x="1563646" y="57975"/>
                </a:cubicBezTo>
                <a:cubicBezTo>
                  <a:pt x="1571933" y="63551"/>
                  <a:pt x="1578190" y="71420"/>
                  <a:pt x="1582413" y="81576"/>
                </a:cubicBezTo>
                <a:cubicBezTo>
                  <a:pt x="1586632" y="91739"/>
                  <a:pt x="1588745" y="102877"/>
                  <a:pt x="1588745" y="114991"/>
                </a:cubicBezTo>
                <a:cubicBezTo>
                  <a:pt x="1588745" y="127977"/>
                  <a:pt x="1586416" y="139672"/>
                  <a:pt x="1581758" y="150070"/>
                </a:cubicBezTo>
                <a:cubicBezTo>
                  <a:pt x="1577096" y="160470"/>
                  <a:pt x="1570324" y="168437"/>
                  <a:pt x="1561437" y="173978"/>
                </a:cubicBezTo>
                <a:cubicBezTo>
                  <a:pt x="1552551" y="179517"/>
                  <a:pt x="1543205" y="182286"/>
                  <a:pt x="1533403" y="182286"/>
                </a:cubicBezTo>
                <a:cubicBezTo>
                  <a:pt x="1526232" y="182286"/>
                  <a:pt x="1519798" y="180771"/>
                  <a:pt x="1514100" y="177743"/>
                </a:cubicBezTo>
                <a:cubicBezTo>
                  <a:pt x="1508404" y="174716"/>
                  <a:pt x="1503721" y="170889"/>
                  <a:pt x="1500056" y="166266"/>
                </a:cubicBezTo>
                <a:lnTo>
                  <a:pt x="1500056" y="228063"/>
                </a:lnTo>
                <a:close/>
                <a:moveTo>
                  <a:pt x="1498025" y="116661"/>
                </a:moveTo>
                <a:cubicBezTo>
                  <a:pt x="1498025" y="132999"/>
                  <a:pt x="1501334" y="145072"/>
                  <a:pt x="1507946" y="152878"/>
                </a:cubicBezTo>
                <a:cubicBezTo>
                  <a:pt x="1514561" y="160690"/>
                  <a:pt x="1522567" y="164592"/>
                  <a:pt x="1531970" y="164592"/>
                </a:cubicBezTo>
                <a:cubicBezTo>
                  <a:pt x="1541532" y="164592"/>
                  <a:pt x="1549722" y="160549"/>
                  <a:pt x="1556533" y="152460"/>
                </a:cubicBezTo>
                <a:cubicBezTo>
                  <a:pt x="1563344" y="144374"/>
                  <a:pt x="1566753" y="131843"/>
                  <a:pt x="1566753" y="114869"/>
                </a:cubicBezTo>
                <a:cubicBezTo>
                  <a:pt x="1566753" y="98695"/>
                  <a:pt x="1563426" y="86580"/>
                  <a:pt x="1556774" y="78535"/>
                </a:cubicBezTo>
                <a:cubicBezTo>
                  <a:pt x="1550118" y="70484"/>
                  <a:pt x="1542169" y="66459"/>
                  <a:pt x="1532924" y="66459"/>
                </a:cubicBezTo>
                <a:cubicBezTo>
                  <a:pt x="1523762" y="66459"/>
                  <a:pt x="1515654" y="70741"/>
                  <a:pt x="1508602" y="79308"/>
                </a:cubicBezTo>
                <a:cubicBezTo>
                  <a:pt x="1501553" y="87876"/>
                  <a:pt x="1498025" y="100328"/>
                  <a:pt x="1498025" y="116661"/>
                </a:cubicBezTo>
                <a:close/>
                <a:moveTo>
                  <a:pt x="1696295" y="163757"/>
                </a:moveTo>
                <a:cubicBezTo>
                  <a:pt x="1688328" y="170532"/>
                  <a:pt x="1680658" y="175313"/>
                  <a:pt x="1673284" y="178103"/>
                </a:cubicBezTo>
                <a:cubicBezTo>
                  <a:pt x="1665915" y="180889"/>
                  <a:pt x="1658006" y="182286"/>
                  <a:pt x="1649561" y="182286"/>
                </a:cubicBezTo>
                <a:cubicBezTo>
                  <a:pt x="1635617" y="182286"/>
                  <a:pt x="1624897" y="178877"/>
                  <a:pt x="1617405" y="172065"/>
                </a:cubicBezTo>
                <a:cubicBezTo>
                  <a:pt x="1609913" y="165254"/>
                  <a:pt x="1606169" y="156542"/>
                  <a:pt x="1606169" y="145948"/>
                </a:cubicBezTo>
                <a:cubicBezTo>
                  <a:pt x="1606169" y="139731"/>
                  <a:pt x="1607585" y="134053"/>
                  <a:pt x="1610414" y="128916"/>
                </a:cubicBezTo>
                <a:cubicBezTo>
                  <a:pt x="1613243" y="123776"/>
                  <a:pt x="1616948" y="119650"/>
                  <a:pt x="1621530" y="116543"/>
                </a:cubicBezTo>
                <a:cubicBezTo>
                  <a:pt x="1626114" y="113435"/>
                  <a:pt x="1631273" y="111085"/>
                  <a:pt x="1637008" y="109493"/>
                </a:cubicBezTo>
                <a:cubicBezTo>
                  <a:pt x="1641231" y="108375"/>
                  <a:pt x="1647606" y="107298"/>
                  <a:pt x="1656134" y="106261"/>
                </a:cubicBezTo>
                <a:cubicBezTo>
                  <a:pt x="1673504" y="104191"/>
                  <a:pt x="1686295" y="101721"/>
                  <a:pt x="1694503" y="98852"/>
                </a:cubicBezTo>
                <a:cubicBezTo>
                  <a:pt x="1694586" y="95904"/>
                  <a:pt x="1694621" y="94032"/>
                  <a:pt x="1694621" y="93236"/>
                </a:cubicBezTo>
                <a:cubicBezTo>
                  <a:pt x="1694621" y="84471"/>
                  <a:pt x="1692591" y="78293"/>
                  <a:pt x="1688523" y="74707"/>
                </a:cubicBezTo>
                <a:cubicBezTo>
                  <a:pt x="1683026" y="69848"/>
                  <a:pt x="1674858" y="67417"/>
                  <a:pt x="1664022" y="67417"/>
                </a:cubicBezTo>
                <a:cubicBezTo>
                  <a:pt x="1653903" y="67417"/>
                  <a:pt x="1646435" y="69193"/>
                  <a:pt x="1641612" y="72735"/>
                </a:cubicBezTo>
                <a:cubicBezTo>
                  <a:pt x="1636788" y="76280"/>
                  <a:pt x="1633223" y="82556"/>
                  <a:pt x="1630912" y="91562"/>
                </a:cubicBezTo>
                <a:lnTo>
                  <a:pt x="1609878" y="88693"/>
                </a:lnTo>
                <a:cubicBezTo>
                  <a:pt x="1611789" y="79689"/>
                  <a:pt x="1614935" y="72417"/>
                  <a:pt x="1619317" y="66877"/>
                </a:cubicBezTo>
                <a:cubicBezTo>
                  <a:pt x="1623702" y="61336"/>
                  <a:pt x="1630034" y="57074"/>
                  <a:pt x="1638325" y="54086"/>
                </a:cubicBezTo>
                <a:cubicBezTo>
                  <a:pt x="1646612" y="51099"/>
                  <a:pt x="1656213" y="49608"/>
                  <a:pt x="1667129" y="49608"/>
                </a:cubicBezTo>
                <a:cubicBezTo>
                  <a:pt x="1677964" y="49608"/>
                  <a:pt x="1686774" y="50883"/>
                  <a:pt x="1693548" y="53432"/>
                </a:cubicBezTo>
                <a:cubicBezTo>
                  <a:pt x="1700320" y="55979"/>
                  <a:pt x="1705303" y="59187"/>
                  <a:pt x="1708488" y="63055"/>
                </a:cubicBezTo>
                <a:cubicBezTo>
                  <a:pt x="1711679" y="66920"/>
                  <a:pt x="1713906" y="71802"/>
                  <a:pt x="1715181" y="77695"/>
                </a:cubicBezTo>
                <a:cubicBezTo>
                  <a:pt x="1715898" y="81364"/>
                  <a:pt x="1716257" y="87973"/>
                  <a:pt x="1716257" y="97539"/>
                </a:cubicBezTo>
                <a:lnTo>
                  <a:pt x="1716257" y="126223"/>
                </a:lnTo>
                <a:cubicBezTo>
                  <a:pt x="1716257" y="146228"/>
                  <a:pt x="1716714" y="158875"/>
                  <a:pt x="1717632" y="164178"/>
                </a:cubicBezTo>
                <a:cubicBezTo>
                  <a:pt x="1718547" y="169477"/>
                  <a:pt x="1720358" y="174553"/>
                  <a:pt x="1723069" y="179417"/>
                </a:cubicBezTo>
                <a:lnTo>
                  <a:pt x="1700598" y="179417"/>
                </a:lnTo>
                <a:cubicBezTo>
                  <a:pt x="1698365" y="174957"/>
                  <a:pt x="1696933" y="169736"/>
                  <a:pt x="1696295" y="163757"/>
                </a:cubicBezTo>
                <a:close/>
                <a:moveTo>
                  <a:pt x="1694503" y="115708"/>
                </a:moveTo>
                <a:cubicBezTo>
                  <a:pt x="1686694" y="118894"/>
                  <a:pt x="1674977" y="121600"/>
                  <a:pt x="1659360" y="123833"/>
                </a:cubicBezTo>
                <a:cubicBezTo>
                  <a:pt x="1650514" y="125111"/>
                  <a:pt x="1644261" y="126543"/>
                  <a:pt x="1640593" y="128135"/>
                </a:cubicBezTo>
                <a:cubicBezTo>
                  <a:pt x="1636928" y="129734"/>
                  <a:pt x="1634102" y="132063"/>
                  <a:pt x="1632108" y="135130"/>
                </a:cubicBezTo>
                <a:cubicBezTo>
                  <a:pt x="1630117" y="138197"/>
                  <a:pt x="1629120" y="141607"/>
                  <a:pt x="1629120" y="145351"/>
                </a:cubicBezTo>
                <a:cubicBezTo>
                  <a:pt x="1629120" y="151089"/>
                  <a:pt x="1631290" y="155869"/>
                  <a:pt x="1635636" y="159693"/>
                </a:cubicBezTo>
                <a:cubicBezTo>
                  <a:pt x="1639977" y="163519"/>
                  <a:pt x="1646331" y="165431"/>
                  <a:pt x="1654701" y="165431"/>
                </a:cubicBezTo>
                <a:cubicBezTo>
                  <a:pt x="1662984" y="165431"/>
                  <a:pt x="1670354" y="163617"/>
                  <a:pt x="1676812" y="159991"/>
                </a:cubicBezTo>
                <a:cubicBezTo>
                  <a:pt x="1683267" y="156367"/>
                  <a:pt x="1688008" y="151405"/>
                  <a:pt x="1691036" y="145109"/>
                </a:cubicBezTo>
                <a:cubicBezTo>
                  <a:pt x="1693347" y="140249"/>
                  <a:pt x="1694503" y="133077"/>
                  <a:pt x="1694503" y="123596"/>
                </a:cubicBezTo>
                <a:close/>
                <a:moveTo>
                  <a:pt x="1849537" y="52477"/>
                </a:moveTo>
                <a:lnTo>
                  <a:pt x="1849537" y="179417"/>
                </a:lnTo>
                <a:lnTo>
                  <a:pt x="1828142" y="179417"/>
                </a:lnTo>
                <a:lnTo>
                  <a:pt x="1828142" y="129932"/>
                </a:lnTo>
                <a:lnTo>
                  <a:pt x="1815707" y="129932"/>
                </a:lnTo>
                <a:cubicBezTo>
                  <a:pt x="1808137" y="129932"/>
                  <a:pt x="1802499" y="130907"/>
                  <a:pt x="1798794" y="132858"/>
                </a:cubicBezTo>
                <a:cubicBezTo>
                  <a:pt x="1795090" y="134813"/>
                  <a:pt x="1789691" y="141087"/>
                  <a:pt x="1782594" y="151687"/>
                </a:cubicBezTo>
                <a:lnTo>
                  <a:pt x="1763827" y="179417"/>
                </a:lnTo>
                <a:lnTo>
                  <a:pt x="1737178" y="179417"/>
                </a:lnTo>
                <a:lnTo>
                  <a:pt x="1760364" y="145228"/>
                </a:lnTo>
                <a:cubicBezTo>
                  <a:pt x="1767457" y="134794"/>
                  <a:pt x="1774509" y="128894"/>
                  <a:pt x="1781522" y="127538"/>
                </a:cubicBezTo>
                <a:cubicBezTo>
                  <a:pt x="1769249" y="125866"/>
                  <a:pt x="1760146" y="121443"/>
                  <a:pt x="1754212" y="114267"/>
                </a:cubicBezTo>
                <a:cubicBezTo>
                  <a:pt x="1748276" y="107099"/>
                  <a:pt x="1745306" y="98852"/>
                  <a:pt x="1745306" y="89532"/>
                </a:cubicBezTo>
                <a:cubicBezTo>
                  <a:pt x="1745306" y="78535"/>
                  <a:pt x="1749191" y="69607"/>
                  <a:pt x="1756959" y="62751"/>
                </a:cubicBezTo>
                <a:cubicBezTo>
                  <a:pt x="1764728" y="55904"/>
                  <a:pt x="1775985" y="52477"/>
                  <a:pt x="1790727" y="52477"/>
                </a:cubicBezTo>
                <a:close/>
                <a:moveTo>
                  <a:pt x="1828142" y="70286"/>
                </a:moveTo>
                <a:lnTo>
                  <a:pt x="1797538" y="70286"/>
                </a:lnTo>
                <a:cubicBezTo>
                  <a:pt x="1784707" y="70286"/>
                  <a:pt x="1776442" y="72281"/>
                  <a:pt x="1772738" y="76263"/>
                </a:cubicBezTo>
                <a:cubicBezTo>
                  <a:pt x="1769033" y="80244"/>
                  <a:pt x="1767179" y="84910"/>
                  <a:pt x="1767179" y="90248"/>
                </a:cubicBezTo>
                <a:cubicBezTo>
                  <a:pt x="1767179" y="97816"/>
                  <a:pt x="1769908" y="103375"/>
                  <a:pt x="1775369" y="106920"/>
                </a:cubicBezTo>
                <a:cubicBezTo>
                  <a:pt x="1780824" y="110470"/>
                  <a:pt x="1790482" y="112240"/>
                  <a:pt x="1804349" y="112240"/>
                </a:cubicBezTo>
                <a:lnTo>
                  <a:pt x="1828142" y="11224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518930" y="4762578"/>
            <a:ext cx="4061466" cy="228062"/>
          </a:xfrm>
          <a:custGeom>
            <a:avLst/>
            <a:gdLst/>
            <a:ahLst/>
            <a:cxnLst/>
            <a:rect l="l" t="t" r="r" b="b"/>
            <a:pathLst>
              <a:path w="4061466" h="228062">
                <a:moveTo>
                  <a:pt x="0" y="115945"/>
                </a:moveTo>
                <a:cubicBezTo>
                  <a:pt x="0" y="92437"/>
                  <a:pt x="6534" y="75024"/>
                  <a:pt x="19602" y="63709"/>
                </a:cubicBezTo>
                <a:cubicBezTo>
                  <a:pt x="30520" y="54306"/>
                  <a:pt x="43830" y="49608"/>
                  <a:pt x="59526" y="49608"/>
                </a:cubicBezTo>
                <a:cubicBezTo>
                  <a:pt x="76978" y="49608"/>
                  <a:pt x="91245" y="55325"/>
                  <a:pt x="102322" y="66758"/>
                </a:cubicBezTo>
                <a:cubicBezTo>
                  <a:pt x="113395" y="78192"/>
                  <a:pt x="118933" y="93992"/>
                  <a:pt x="118933" y="114153"/>
                </a:cubicBezTo>
                <a:cubicBezTo>
                  <a:pt x="118933" y="130485"/>
                  <a:pt x="116484" y="143338"/>
                  <a:pt x="111585" y="152701"/>
                </a:cubicBezTo>
                <a:cubicBezTo>
                  <a:pt x="106686" y="162065"/>
                  <a:pt x="99554" y="169337"/>
                  <a:pt x="90190" y="174514"/>
                </a:cubicBezTo>
                <a:cubicBezTo>
                  <a:pt x="80826" y="179694"/>
                  <a:pt x="70603" y="182286"/>
                  <a:pt x="59526" y="182286"/>
                </a:cubicBezTo>
                <a:cubicBezTo>
                  <a:pt x="41756" y="182286"/>
                  <a:pt x="27392" y="176588"/>
                  <a:pt x="16437" y="165189"/>
                </a:cubicBezTo>
                <a:cubicBezTo>
                  <a:pt x="5478" y="153796"/>
                  <a:pt x="0" y="137380"/>
                  <a:pt x="0" y="115945"/>
                </a:cubicBezTo>
                <a:close/>
                <a:moveTo>
                  <a:pt x="22110" y="115945"/>
                </a:moveTo>
                <a:cubicBezTo>
                  <a:pt x="22110" y="132202"/>
                  <a:pt x="25660" y="144374"/>
                  <a:pt x="32751" y="152460"/>
                </a:cubicBezTo>
                <a:cubicBezTo>
                  <a:pt x="39844" y="160549"/>
                  <a:pt x="48769" y="164592"/>
                  <a:pt x="59526" y="164592"/>
                </a:cubicBezTo>
                <a:cubicBezTo>
                  <a:pt x="70203" y="164592"/>
                  <a:pt x="79091" y="160531"/>
                  <a:pt x="86183" y="152399"/>
                </a:cubicBezTo>
                <a:cubicBezTo>
                  <a:pt x="93272" y="144274"/>
                  <a:pt x="96822" y="131882"/>
                  <a:pt x="96822" y="115229"/>
                </a:cubicBezTo>
                <a:cubicBezTo>
                  <a:pt x="96822" y="99529"/>
                  <a:pt x="93254" y="87638"/>
                  <a:pt x="86122" y="79549"/>
                </a:cubicBezTo>
                <a:cubicBezTo>
                  <a:pt x="78991" y="71463"/>
                  <a:pt x="70124" y="67417"/>
                  <a:pt x="59526" y="67417"/>
                </a:cubicBezTo>
                <a:cubicBezTo>
                  <a:pt x="48769" y="67417"/>
                  <a:pt x="39844" y="71442"/>
                  <a:pt x="32751" y="79489"/>
                </a:cubicBezTo>
                <a:cubicBezTo>
                  <a:pt x="25660" y="87538"/>
                  <a:pt x="22110" y="99688"/>
                  <a:pt x="22110" y="115945"/>
                </a:cubicBezTo>
                <a:close/>
                <a:moveTo>
                  <a:pt x="237149" y="0"/>
                </a:moveTo>
                <a:lnTo>
                  <a:pt x="256153" y="238"/>
                </a:lnTo>
                <a:cubicBezTo>
                  <a:pt x="255279" y="8766"/>
                  <a:pt x="253385" y="14702"/>
                  <a:pt x="250480" y="18051"/>
                </a:cubicBezTo>
                <a:cubicBezTo>
                  <a:pt x="247568" y="21395"/>
                  <a:pt x="243827" y="23548"/>
                  <a:pt x="239241" y="24501"/>
                </a:cubicBezTo>
                <a:cubicBezTo>
                  <a:pt x="234659" y="25459"/>
                  <a:pt x="225676" y="25938"/>
                  <a:pt x="212288" y="25938"/>
                </a:cubicBezTo>
                <a:cubicBezTo>
                  <a:pt x="194518" y="25938"/>
                  <a:pt x="182408" y="27648"/>
                  <a:pt x="175953" y="31075"/>
                </a:cubicBezTo>
                <a:cubicBezTo>
                  <a:pt x="169495" y="34502"/>
                  <a:pt x="164855" y="39985"/>
                  <a:pt x="162025" y="47512"/>
                </a:cubicBezTo>
                <a:cubicBezTo>
                  <a:pt x="159195" y="55043"/>
                  <a:pt x="157622" y="64746"/>
                  <a:pt x="157302" y="76618"/>
                </a:cubicBezTo>
                <a:cubicBezTo>
                  <a:pt x="162723" y="68569"/>
                  <a:pt x="169059" y="62533"/>
                  <a:pt x="176312" y="58507"/>
                </a:cubicBezTo>
                <a:cubicBezTo>
                  <a:pt x="183563" y="54490"/>
                  <a:pt x="191728" y="52477"/>
                  <a:pt x="200814" y="52477"/>
                </a:cubicBezTo>
                <a:cubicBezTo>
                  <a:pt x="217468" y="52477"/>
                  <a:pt x="231256" y="58194"/>
                  <a:pt x="242171" y="69628"/>
                </a:cubicBezTo>
                <a:cubicBezTo>
                  <a:pt x="253086" y="81061"/>
                  <a:pt x="258543" y="96538"/>
                  <a:pt x="258543" y="116064"/>
                </a:cubicBezTo>
                <a:cubicBezTo>
                  <a:pt x="258543" y="130889"/>
                  <a:pt x="255798" y="143039"/>
                  <a:pt x="250300" y="152517"/>
                </a:cubicBezTo>
                <a:cubicBezTo>
                  <a:pt x="244804" y="162004"/>
                  <a:pt x="238287" y="169337"/>
                  <a:pt x="230756" y="174514"/>
                </a:cubicBezTo>
                <a:cubicBezTo>
                  <a:pt x="223225" y="179694"/>
                  <a:pt x="212964" y="182286"/>
                  <a:pt x="199979" y="182286"/>
                </a:cubicBezTo>
                <a:cubicBezTo>
                  <a:pt x="184917" y="182286"/>
                  <a:pt x="173202" y="178837"/>
                  <a:pt x="164837" y="171947"/>
                </a:cubicBezTo>
                <a:cubicBezTo>
                  <a:pt x="156466" y="165053"/>
                  <a:pt x="150051" y="156229"/>
                  <a:pt x="145591" y="145469"/>
                </a:cubicBezTo>
                <a:cubicBezTo>
                  <a:pt x="141130" y="134712"/>
                  <a:pt x="138898" y="115988"/>
                  <a:pt x="138898" y="89290"/>
                </a:cubicBezTo>
                <a:cubicBezTo>
                  <a:pt x="138898" y="55742"/>
                  <a:pt x="144575" y="33149"/>
                  <a:pt x="155930" y="21514"/>
                </a:cubicBezTo>
                <a:cubicBezTo>
                  <a:pt x="167284" y="9882"/>
                  <a:pt x="184755" y="4064"/>
                  <a:pt x="208342" y="4064"/>
                </a:cubicBezTo>
                <a:cubicBezTo>
                  <a:pt x="223005" y="4064"/>
                  <a:pt x="231331" y="3823"/>
                  <a:pt x="233326" y="3348"/>
                </a:cubicBezTo>
                <a:cubicBezTo>
                  <a:pt x="235317" y="2869"/>
                  <a:pt x="236592" y="1753"/>
                  <a:pt x="237149" y="0"/>
                </a:cubicBezTo>
                <a:close/>
                <a:moveTo>
                  <a:pt x="236074" y="115466"/>
                </a:moveTo>
                <a:cubicBezTo>
                  <a:pt x="236074" y="102240"/>
                  <a:pt x="232948" y="91401"/>
                  <a:pt x="226691" y="82954"/>
                </a:cubicBezTo>
                <a:cubicBezTo>
                  <a:pt x="220435" y="74509"/>
                  <a:pt x="211607" y="70286"/>
                  <a:pt x="200218" y="70286"/>
                </a:cubicBezTo>
                <a:cubicBezTo>
                  <a:pt x="188344" y="70286"/>
                  <a:pt x="179179" y="74746"/>
                  <a:pt x="172727" y="83672"/>
                </a:cubicBezTo>
                <a:cubicBezTo>
                  <a:pt x="166269" y="92596"/>
                  <a:pt x="163043" y="104511"/>
                  <a:pt x="163043" y="119412"/>
                </a:cubicBezTo>
                <a:cubicBezTo>
                  <a:pt x="163043" y="134154"/>
                  <a:pt x="166607" y="145429"/>
                  <a:pt x="173739" y="153237"/>
                </a:cubicBezTo>
                <a:cubicBezTo>
                  <a:pt x="180874" y="161047"/>
                  <a:pt x="189657" y="164952"/>
                  <a:pt x="200098" y="164952"/>
                </a:cubicBezTo>
                <a:cubicBezTo>
                  <a:pt x="210773" y="164952"/>
                  <a:pt x="219438" y="160431"/>
                  <a:pt x="226094" y="151387"/>
                </a:cubicBezTo>
                <a:cubicBezTo>
                  <a:pt x="232746" y="142341"/>
                  <a:pt x="236074" y="130367"/>
                  <a:pt x="236074" y="115466"/>
                </a:cubicBezTo>
                <a:close/>
                <a:moveTo>
                  <a:pt x="264196" y="52477"/>
                </a:moveTo>
                <a:lnTo>
                  <a:pt x="320976" y="52477"/>
                </a:lnTo>
                <a:lnTo>
                  <a:pt x="320976" y="102078"/>
                </a:lnTo>
                <a:lnTo>
                  <a:pt x="348347" y="102078"/>
                </a:lnTo>
                <a:cubicBezTo>
                  <a:pt x="367710" y="102078"/>
                  <a:pt x="381775" y="105847"/>
                  <a:pt x="390542" y="113375"/>
                </a:cubicBezTo>
                <a:cubicBezTo>
                  <a:pt x="399308" y="120902"/>
                  <a:pt x="403689" y="130130"/>
                  <a:pt x="403689" y="141048"/>
                </a:cubicBezTo>
                <a:cubicBezTo>
                  <a:pt x="403689" y="152362"/>
                  <a:pt x="399445" y="161586"/>
                  <a:pt x="390959" y="168717"/>
                </a:cubicBezTo>
                <a:cubicBezTo>
                  <a:pt x="382474" y="175850"/>
                  <a:pt x="369943" y="179417"/>
                  <a:pt x="353368" y="179417"/>
                </a:cubicBezTo>
                <a:lnTo>
                  <a:pt x="299458" y="179417"/>
                </a:lnTo>
                <a:lnTo>
                  <a:pt x="299458" y="70286"/>
                </a:lnTo>
                <a:lnTo>
                  <a:pt x="264196" y="70286"/>
                </a:lnTo>
                <a:close/>
                <a:moveTo>
                  <a:pt x="320976" y="161964"/>
                </a:moveTo>
                <a:lnTo>
                  <a:pt x="343565" y="161964"/>
                </a:lnTo>
                <a:cubicBezTo>
                  <a:pt x="357271" y="161964"/>
                  <a:pt x="366994" y="160311"/>
                  <a:pt x="372733" y="157003"/>
                </a:cubicBezTo>
                <a:cubicBezTo>
                  <a:pt x="378471" y="153698"/>
                  <a:pt x="381336" y="148377"/>
                  <a:pt x="381336" y="141048"/>
                </a:cubicBezTo>
                <a:cubicBezTo>
                  <a:pt x="381336" y="134356"/>
                  <a:pt x="378885" y="129172"/>
                  <a:pt x="373985" y="125507"/>
                </a:cubicBezTo>
                <a:cubicBezTo>
                  <a:pt x="369086" y="121842"/>
                  <a:pt x="359899" y="120009"/>
                  <a:pt x="346434" y="120009"/>
                </a:cubicBezTo>
                <a:lnTo>
                  <a:pt x="320976" y="120009"/>
                </a:lnTo>
                <a:close/>
                <a:moveTo>
                  <a:pt x="515451" y="138536"/>
                </a:moveTo>
                <a:lnTo>
                  <a:pt x="537685" y="141285"/>
                </a:lnTo>
                <a:cubicBezTo>
                  <a:pt x="534182" y="154275"/>
                  <a:pt x="527683" y="164355"/>
                  <a:pt x="518201" y="171525"/>
                </a:cubicBezTo>
                <a:cubicBezTo>
                  <a:pt x="508718" y="178701"/>
                  <a:pt x="496605" y="182286"/>
                  <a:pt x="481863" y="182286"/>
                </a:cubicBezTo>
                <a:cubicBezTo>
                  <a:pt x="463298" y="182286"/>
                  <a:pt x="448574" y="176566"/>
                  <a:pt x="437699" y="165128"/>
                </a:cubicBezTo>
                <a:cubicBezTo>
                  <a:pt x="426818" y="153695"/>
                  <a:pt x="421379" y="137657"/>
                  <a:pt x="421379" y="117022"/>
                </a:cubicBezTo>
                <a:cubicBezTo>
                  <a:pt x="421379" y="95663"/>
                  <a:pt x="426877" y="79088"/>
                  <a:pt x="437874" y="67295"/>
                </a:cubicBezTo>
                <a:cubicBezTo>
                  <a:pt x="448876" y="55501"/>
                  <a:pt x="463139" y="49608"/>
                  <a:pt x="480668" y="49608"/>
                </a:cubicBezTo>
                <a:cubicBezTo>
                  <a:pt x="497641" y="49608"/>
                  <a:pt x="511509" y="55383"/>
                  <a:pt x="522269" y="66934"/>
                </a:cubicBezTo>
                <a:cubicBezTo>
                  <a:pt x="533022" y="78491"/>
                  <a:pt x="538401" y="94749"/>
                  <a:pt x="538401" y="115708"/>
                </a:cubicBezTo>
                <a:cubicBezTo>
                  <a:pt x="538401" y="116983"/>
                  <a:pt x="538365" y="118894"/>
                  <a:pt x="538283" y="121443"/>
                </a:cubicBezTo>
                <a:lnTo>
                  <a:pt x="443617" y="121443"/>
                </a:lnTo>
                <a:cubicBezTo>
                  <a:pt x="444416" y="135389"/>
                  <a:pt x="448358" y="146067"/>
                  <a:pt x="455453" y="153475"/>
                </a:cubicBezTo>
                <a:cubicBezTo>
                  <a:pt x="462541" y="160888"/>
                  <a:pt x="471383" y="164592"/>
                  <a:pt x="481982" y="164592"/>
                </a:cubicBezTo>
                <a:cubicBezTo>
                  <a:pt x="489873" y="164592"/>
                  <a:pt x="496609" y="162522"/>
                  <a:pt x="502188" y="158378"/>
                </a:cubicBezTo>
                <a:cubicBezTo>
                  <a:pt x="507765" y="154234"/>
                  <a:pt x="512185" y="147621"/>
                  <a:pt x="515451" y="138536"/>
                </a:cubicBezTo>
                <a:close/>
                <a:moveTo>
                  <a:pt x="444812" y="103752"/>
                </a:moveTo>
                <a:lnTo>
                  <a:pt x="515692" y="103752"/>
                </a:lnTo>
                <a:cubicBezTo>
                  <a:pt x="514734" y="93077"/>
                  <a:pt x="512024" y="85068"/>
                  <a:pt x="507564" y="79726"/>
                </a:cubicBezTo>
                <a:cubicBezTo>
                  <a:pt x="500709" y="71442"/>
                  <a:pt x="491823" y="67299"/>
                  <a:pt x="480905" y="67299"/>
                </a:cubicBezTo>
                <a:cubicBezTo>
                  <a:pt x="471027" y="67299"/>
                  <a:pt x="462721" y="70607"/>
                  <a:pt x="455987" y="77216"/>
                </a:cubicBezTo>
                <a:cubicBezTo>
                  <a:pt x="449254" y="83829"/>
                  <a:pt x="445528" y="92675"/>
                  <a:pt x="444812" y="103752"/>
                </a:cubicBezTo>
                <a:close/>
                <a:moveTo>
                  <a:pt x="576533" y="52477"/>
                </a:moveTo>
                <a:lnTo>
                  <a:pt x="664984" y="52477"/>
                </a:lnTo>
                <a:lnTo>
                  <a:pt x="664984" y="161726"/>
                </a:lnTo>
                <a:lnTo>
                  <a:pt x="678732" y="161726"/>
                </a:lnTo>
                <a:lnTo>
                  <a:pt x="678732" y="215395"/>
                </a:lnTo>
                <a:lnTo>
                  <a:pt x="661038" y="215395"/>
                </a:lnTo>
                <a:lnTo>
                  <a:pt x="661038" y="179417"/>
                </a:lnTo>
                <a:lnTo>
                  <a:pt x="561113" y="179417"/>
                </a:lnTo>
                <a:lnTo>
                  <a:pt x="561113" y="215395"/>
                </a:lnTo>
                <a:lnTo>
                  <a:pt x="543420" y="215395"/>
                </a:lnTo>
                <a:lnTo>
                  <a:pt x="543420" y="161726"/>
                </a:lnTo>
                <a:lnTo>
                  <a:pt x="554777" y="161726"/>
                </a:lnTo>
                <a:cubicBezTo>
                  <a:pt x="569918" y="141167"/>
                  <a:pt x="577169" y="104749"/>
                  <a:pt x="576533" y="52477"/>
                </a:cubicBezTo>
                <a:close/>
                <a:moveTo>
                  <a:pt x="594464" y="70286"/>
                </a:moveTo>
                <a:cubicBezTo>
                  <a:pt x="592865" y="111485"/>
                  <a:pt x="586489" y="141962"/>
                  <a:pt x="575337" y="161726"/>
                </a:cubicBezTo>
                <a:lnTo>
                  <a:pt x="643590" y="161726"/>
                </a:lnTo>
                <a:lnTo>
                  <a:pt x="643590" y="70286"/>
                </a:lnTo>
                <a:close/>
                <a:moveTo>
                  <a:pt x="703134" y="52477"/>
                </a:moveTo>
                <a:lnTo>
                  <a:pt x="724650" y="52477"/>
                </a:lnTo>
                <a:lnTo>
                  <a:pt x="724650" y="149295"/>
                </a:lnTo>
                <a:lnTo>
                  <a:pt x="784295" y="52477"/>
                </a:lnTo>
                <a:lnTo>
                  <a:pt x="807483" y="52477"/>
                </a:lnTo>
                <a:lnTo>
                  <a:pt x="807483" y="179417"/>
                </a:lnTo>
                <a:lnTo>
                  <a:pt x="785969" y="179417"/>
                </a:lnTo>
                <a:lnTo>
                  <a:pt x="785969" y="83193"/>
                </a:lnTo>
                <a:lnTo>
                  <a:pt x="726321" y="179417"/>
                </a:lnTo>
                <a:lnTo>
                  <a:pt x="703134" y="179417"/>
                </a:lnTo>
                <a:close/>
                <a:moveTo>
                  <a:pt x="839998" y="52477"/>
                </a:moveTo>
                <a:lnTo>
                  <a:pt x="861512" y="52477"/>
                </a:lnTo>
                <a:lnTo>
                  <a:pt x="861512" y="105307"/>
                </a:lnTo>
                <a:lnTo>
                  <a:pt x="921160" y="105307"/>
                </a:lnTo>
                <a:lnTo>
                  <a:pt x="921160" y="52477"/>
                </a:lnTo>
                <a:lnTo>
                  <a:pt x="942673" y="52477"/>
                </a:lnTo>
                <a:lnTo>
                  <a:pt x="942673" y="179417"/>
                </a:lnTo>
                <a:lnTo>
                  <a:pt x="921160" y="179417"/>
                </a:lnTo>
                <a:lnTo>
                  <a:pt x="921160" y="123117"/>
                </a:lnTo>
                <a:lnTo>
                  <a:pt x="861512" y="123117"/>
                </a:lnTo>
                <a:lnTo>
                  <a:pt x="861512" y="179417"/>
                </a:lnTo>
                <a:lnTo>
                  <a:pt x="839998" y="179417"/>
                </a:lnTo>
                <a:close/>
                <a:moveTo>
                  <a:pt x="1074995" y="52477"/>
                </a:moveTo>
                <a:lnTo>
                  <a:pt x="1074995" y="179417"/>
                </a:lnTo>
                <a:lnTo>
                  <a:pt x="1053600" y="179417"/>
                </a:lnTo>
                <a:lnTo>
                  <a:pt x="1053600" y="129932"/>
                </a:lnTo>
                <a:lnTo>
                  <a:pt x="1041169" y="129932"/>
                </a:lnTo>
                <a:cubicBezTo>
                  <a:pt x="1033595" y="129932"/>
                  <a:pt x="1027962" y="130907"/>
                  <a:pt x="1024257" y="132858"/>
                </a:cubicBezTo>
                <a:cubicBezTo>
                  <a:pt x="1020553" y="134813"/>
                  <a:pt x="1015148" y="141087"/>
                  <a:pt x="1008057" y="151687"/>
                </a:cubicBezTo>
                <a:lnTo>
                  <a:pt x="989290" y="179417"/>
                </a:lnTo>
                <a:lnTo>
                  <a:pt x="962635" y="179417"/>
                </a:lnTo>
                <a:lnTo>
                  <a:pt x="985823" y="145228"/>
                </a:lnTo>
                <a:cubicBezTo>
                  <a:pt x="992919" y="134794"/>
                  <a:pt x="999968" y="128894"/>
                  <a:pt x="1006980" y="127538"/>
                </a:cubicBezTo>
                <a:cubicBezTo>
                  <a:pt x="994712" y="125866"/>
                  <a:pt x="985604" y="121443"/>
                  <a:pt x="979671" y="114267"/>
                </a:cubicBezTo>
                <a:cubicBezTo>
                  <a:pt x="973734" y="107099"/>
                  <a:pt x="970765" y="98852"/>
                  <a:pt x="970765" y="89532"/>
                </a:cubicBezTo>
                <a:cubicBezTo>
                  <a:pt x="970765" y="78535"/>
                  <a:pt x="974652" y="69607"/>
                  <a:pt x="982421" y="62751"/>
                </a:cubicBezTo>
                <a:cubicBezTo>
                  <a:pt x="990186" y="55904"/>
                  <a:pt x="1001444" y="52477"/>
                  <a:pt x="1016186" y="52477"/>
                </a:cubicBezTo>
                <a:close/>
                <a:moveTo>
                  <a:pt x="1053600" y="70286"/>
                </a:moveTo>
                <a:lnTo>
                  <a:pt x="1023001" y="70286"/>
                </a:lnTo>
                <a:cubicBezTo>
                  <a:pt x="1010170" y="70286"/>
                  <a:pt x="1001905" y="72281"/>
                  <a:pt x="998201" y="76263"/>
                </a:cubicBezTo>
                <a:cubicBezTo>
                  <a:pt x="994496" y="80244"/>
                  <a:pt x="992642" y="84910"/>
                  <a:pt x="992642" y="90248"/>
                </a:cubicBezTo>
                <a:cubicBezTo>
                  <a:pt x="992642" y="97816"/>
                  <a:pt x="995371" y="103375"/>
                  <a:pt x="1000828" y="106920"/>
                </a:cubicBezTo>
                <a:cubicBezTo>
                  <a:pt x="1006283" y="110470"/>
                  <a:pt x="1015945" y="112240"/>
                  <a:pt x="1029812" y="112240"/>
                </a:cubicBezTo>
                <a:lnTo>
                  <a:pt x="1053600" y="112240"/>
                </a:lnTo>
                <a:close/>
                <a:moveTo>
                  <a:pt x="1194522" y="138536"/>
                </a:moveTo>
                <a:lnTo>
                  <a:pt x="1216756" y="141285"/>
                </a:lnTo>
                <a:cubicBezTo>
                  <a:pt x="1213253" y="154275"/>
                  <a:pt x="1206755" y="164355"/>
                  <a:pt x="1197273" y="171525"/>
                </a:cubicBezTo>
                <a:cubicBezTo>
                  <a:pt x="1187791" y="178701"/>
                  <a:pt x="1175677" y="182286"/>
                  <a:pt x="1160934" y="182286"/>
                </a:cubicBezTo>
                <a:cubicBezTo>
                  <a:pt x="1142369" y="182286"/>
                  <a:pt x="1127645" y="176566"/>
                  <a:pt x="1116770" y="165128"/>
                </a:cubicBezTo>
                <a:cubicBezTo>
                  <a:pt x="1105890" y="153695"/>
                  <a:pt x="1100451" y="137657"/>
                  <a:pt x="1100451" y="117022"/>
                </a:cubicBezTo>
                <a:cubicBezTo>
                  <a:pt x="1100451" y="95663"/>
                  <a:pt x="1105948" y="79088"/>
                  <a:pt x="1116947" y="67295"/>
                </a:cubicBezTo>
                <a:cubicBezTo>
                  <a:pt x="1127948" y="55501"/>
                  <a:pt x="1142211" y="49608"/>
                  <a:pt x="1159740" y="49608"/>
                </a:cubicBezTo>
                <a:cubicBezTo>
                  <a:pt x="1176713" y="49608"/>
                  <a:pt x="1190580" y="55383"/>
                  <a:pt x="1201341" y="66934"/>
                </a:cubicBezTo>
                <a:cubicBezTo>
                  <a:pt x="1212094" y="78491"/>
                  <a:pt x="1217473" y="94749"/>
                  <a:pt x="1217473" y="115708"/>
                </a:cubicBezTo>
                <a:cubicBezTo>
                  <a:pt x="1217473" y="116983"/>
                  <a:pt x="1217433" y="118894"/>
                  <a:pt x="1217354" y="121443"/>
                </a:cubicBezTo>
                <a:lnTo>
                  <a:pt x="1122688" y="121443"/>
                </a:lnTo>
                <a:cubicBezTo>
                  <a:pt x="1123488" y="135389"/>
                  <a:pt x="1127429" y="146067"/>
                  <a:pt x="1134521" y="153475"/>
                </a:cubicBezTo>
                <a:cubicBezTo>
                  <a:pt x="1141614" y="160888"/>
                  <a:pt x="1150454" y="164592"/>
                  <a:pt x="1161053" y="164592"/>
                </a:cubicBezTo>
                <a:cubicBezTo>
                  <a:pt x="1168944" y="164592"/>
                  <a:pt x="1175680" y="162522"/>
                  <a:pt x="1181257" y="158378"/>
                </a:cubicBezTo>
                <a:cubicBezTo>
                  <a:pt x="1186836" y="154234"/>
                  <a:pt x="1191257" y="147621"/>
                  <a:pt x="1194522" y="138536"/>
                </a:cubicBezTo>
                <a:close/>
                <a:moveTo>
                  <a:pt x="1123884" y="103752"/>
                </a:moveTo>
                <a:lnTo>
                  <a:pt x="1194764" y="103752"/>
                </a:lnTo>
                <a:cubicBezTo>
                  <a:pt x="1193806" y="93077"/>
                  <a:pt x="1191096" y="85068"/>
                  <a:pt x="1186636" y="79726"/>
                </a:cubicBezTo>
                <a:cubicBezTo>
                  <a:pt x="1179780" y="71442"/>
                  <a:pt x="1170896" y="67299"/>
                  <a:pt x="1159977" y="67299"/>
                </a:cubicBezTo>
                <a:cubicBezTo>
                  <a:pt x="1150099" y="67299"/>
                  <a:pt x="1141793" y="70607"/>
                  <a:pt x="1135058" y="77216"/>
                </a:cubicBezTo>
                <a:cubicBezTo>
                  <a:pt x="1128326" y="83829"/>
                  <a:pt x="1124600" y="92675"/>
                  <a:pt x="1123884" y="103752"/>
                </a:cubicBezTo>
                <a:close/>
                <a:moveTo>
                  <a:pt x="1223363" y="52477"/>
                </a:moveTo>
                <a:lnTo>
                  <a:pt x="1326517" y="52477"/>
                </a:lnTo>
                <a:lnTo>
                  <a:pt x="1326517" y="70286"/>
                </a:lnTo>
                <a:lnTo>
                  <a:pt x="1285638" y="70286"/>
                </a:lnTo>
                <a:lnTo>
                  <a:pt x="1285638" y="179417"/>
                </a:lnTo>
                <a:lnTo>
                  <a:pt x="1264244" y="179417"/>
                </a:lnTo>
                <a:lnTo>
                  <a:pt x="1264244" y="70286"/>
                </a:lnTo>
                <a:lnTo>
                  <a:pt x="1223363" y="70286"/>
                </a:lnTo>
                <a:close/>
                <a:moveTo>
                  <a:pt x="1415210" y="52477"/>
                </a:moveTo>
                <a:lnTo>
                  <a:pt x="1515376" y="52477"/>
                </a:lnTo>
                <a:lnTo>
                  <a:pt x="1515376" y="179417"/>
                </a:lnTo>
                <a:lnTo>
                  <a:pt x="1493859" y="179417"/>
                </a:lnTo>
                <a:lnTo>
                  <a:pt x="1493859" y="70286"/>
                </a:lnTo>
                <a:lnTo>
                  <a:pt x="1436723" y="70286"/>
                </a:lnTo>
                <a:lnTo>
                  <a:pt x="1436723" y="179417"/>
                </a:lnTo>
                <a:lnTo>
                  <a:pt x="1415210" y="179417"/>
                </a:lnTo>
                <a:close/>
                <a:moveTo>
                  <a:pt x="1546419" y="228063"/>
                </a:moveTo>
                <a:lnTo>
                  <a:pt x="1546419" y="52477"/>
                </a:lnTo>
                <a:lnTo>
                  <a:pt x="1566025" y="52477"/>
                </a:lnTo>
                <a:lnTo>
                  <a:pt x="1566025" y="68973"/>
                </a:lnTo>
                <a:cubicBezTo>
                  <a:pt x="1570646" y="62514"/>
                  <a:pt x="1575866" y="57672"/>
                  <a:pt x="1581684" y="54447"/>
                </a:cubicBezTo>
                <a:cubicBezTo>
                  <a:pt x="1587502" y="51217"/>
                  <a:pt x="1594550" y="49608"/>
                  <a:pt x="1602841" y="49608"/>
                </a:cubicBezTo>
                <a:cubicBezTo>
                  <a:pt x="1613678" y="49608"/>
                  <a:pt x="1623236" y="52394"/>
                  <a:pt x="1631526" y="57975"/>
                </a:cubicBezTo>
                <a:cubicBezTo>
                  <a:pt x="1639813" y="63551"/>
                  <a:pt x="1646070" y="71420"/>
                  <a:pt x="1650293" y="81576"/>
                </a:cubicBezTo>
                <a:cubicBezTo>
                  <a:pt x="1654513" y="91739"/>
                  <a:pt x="1656626" y="102877"/>
                  <a:pt x="1656626" y="114991"/>
                </a:cubicBezTo>
                <a:cubicBezTo>
                  <a:pt x="1656626" y="127977"/>
                  <a:pt x="1654296" y="139672"/>
                  <a:pt x="1649638" y="150070"/>
                </a:cubicBezTo>
                <a:cubicBezTo>
                  <a:pt x="1644976" y="160470"/>
                  <a:pt x="1638204" y="168437"/>
                  <a:pt x="1629316" y="173978"/>
                </a:cubicBezTo>
                <a:cubicBezTo>
                  <a:pt x="1620432" y="179517"/>
                  <a:pt x="1611086" y="182286"/>
                  <a:pt x="1601283" y="182286"/>
                </a:cubicBezTo>
                <a:cubicBezTo>
                  <a:pt x="1594111" y="182286"/>
                  <a:pt x="1587679" y="180771"/>
                  <a:pt x="1581980" y="177743"/>
                </a:cubicBezTo>
                <a:cubicBezTo>
                  <a:pt x="1576280" y="174716"/>
                  <a:pt x="1571601" y="170889"/>
                  <a:pt x="1567936" y="166266"/>
                </a:cubicBezTo>
                <a:lnTo>
                  <a:pt x="1567936" y="228063"/>
                </a:lnTo>
                <a:close/>
                <a:moveTo>
                  <a:pt x="1565906" y="116661"/>
                </a:moveTo>
                <a:cubicBezTo>
                  <a:pt x="1565906" y="132999"/>
                  <a:pt x="1569210" y="145072"/>
                  <a:pt x="1575827" y="152878"/>
                </a:cubicBezTo>
                <a:cubicBezTo>
                  <a:pt x="1582441" y="160690"/>
                  <a:pt x="1590447" y="164592"/>
                  <a:pt x="1599850" y="164592"/>
                </a:cubicBezTo>
                <a:cubicBezTo>
                  <a:pt x="1609412" y="164592"/>
                  <a:pt x="1617602" y="160549"/>
                  <a:pt x="1624414" y="152460"/>
                </a:cubicBezTo>
                <a:cubicBezTo>
                  <a:pt x="1631224" y="144374"/>
                  <a:pt x="1634633" y="131843"/>
                  <a:pt x="1634633" y="114869"/>
                </a:cubicBezTo>
                <a:cubicBezTo>
                  <a:pt x="1634633" y="98695"/>
                  <a:pt x="1631307" y="86580"/>
                  <a:pt x="1624651" y="78535"/>
                </a:cubicBezTo>
                <a:cubicBezTo>
                  <a:pt x="1617998" y="70484"/>
                  <a:pt x="1610049" y="66459"/>
                  <a:pt x="1600804" y="66459"/>
                </a:cubicBezTo>
                <a:cubicBezTo>
                  <a:pt x="1591642" y="66459"/>
                  <a:pt x="1583535" y="70741"/>
                  <a:pt x="1576482" y="79308"/>
                </a:cubicBezTo>
                <a:cubicBezTo>
                  <a:pt x="1569430" y="87876"/>
                  <a:pt x="1565906" y="100328"/>
                  <a:pt x="1565906" y="116661"/>
                </a:cubicBezTo>
                <a:close/>
                <a:moveTo>
                  <a:pt x="1674557" y="115945"/>
                </a:moveTo>
                <a:cubicBezTo>
                  <a:pt x="1674557" y="92437"/>
                  <a:pt x="1681091" y="75024"/>
                  <a:pt x="1694159" y="63709"/>
                </a:cubicBezTo>
                <a:cubicBezTo>
                  <a:pt x="1705078" y="54306"/>
                  <a:pt x="1718383" y="49608"/>
                  <a:pt x="1734083" y="49608"/>
                </a:cubicBezTo>
                <a:cubicBezTo>
                  <a:pt x="1751537" y="49608"/>
                  <a:pt x="1765803" y="55325"/>
                  <a:pt x="1776881" y="66758"/>
                </a:cubicBezTo>
                <a:cubicBezTo>
                  <a:pt x="1787954" y="78192"/>
                  <a:pt x="1793491" y="93992"/>
                  <a:pt x="1793491" y="114153"/>
                </a:cubicBezTo>
                <a:cubicBezTo>
                  <a:pt x="1793491" y="130485"/>
                  <a:pt x="1791042" y="143338"/>
                  <a:pt x="1786142" y="152701"/>
                </a:cubicBezTo>
                <a:cubicBezTo>
                  <a:pt x="1781243" y="162065"/>
                  <a:pt x="1774112" y="169337"/>
                  <a:pt x="1764748" y="174514"/>
                </a:cubicBezTo>
                <a:cubicBezTo>
                  <a:pt x="1755381" y="179694"/>
                  <a:pt x="1745157" y="182286"/>
                  <a:pt x="1734083" y="182286"/>
                </a:cubicBezTo>
                <a:cubicBezTo>
                  <a:pt x="1716314" y="182286"/>
                  <a:pt x="1701949" y="176588"/>
                  <a:pt x="1690994" y="165189"/>
                </a:cubicBezTo>
                <a:cubicBezTo>
                  <a:pt x="1680033" y="153796"/>
                  <a:pt x="1674557" y="137380"/>
                  <a:pt x="1674557" y="115945"/>
                </a:cubicBezTo>
                <a:close/>
                <a:moveTo>
                  <a:pt x="1696669" y="115945"/>
                </a:moveTo>
                <a:cubicBezTo>
                  <a:pt x="1696669" y="132202"/>
                  <a:pt x="1700214" y="144374"/>
                  <a:pt x="1707310" y="152460"/>
                </a:cubicBezTo>
                <a:cubicBezTo>
                  <a:pt x="1714402" y="160549"/>
                  <a:pt x="1723326" y="164592"/>
                  <a:pt x="1734083" y="164592"/>
                </a:cubicBezTo>
                <a:cubicBezTo>
                  <a:pt x="1744761" y="164592"/>
                  <a:pt x="1753650" y="160531"/>
                  <a:pt x="1760742" y="152399"/>
                </a:cubicBezTo>
                <a:cubicBezTo>
                  <a:pt x="1767830" y="144274"/>
                  <a:pt x="1771375" y="131882"/>
                  <a:pt x="1771375" y="115229"/>
                </a:cubicBezTo>
                <a:cubicBezTo>
                  <a:pt x="1771375" y="99529"/>
                  <a:pt x="1767812" y="87638"/>
                  <a:pt x="1760680" y="79549"/>
                </a:cubicBezTo>
                <a:cubicBezTo>
                  <a:pt x="1753548" y="71463"/>
                  <a:pt x="1744682" y="67417"/>
                  <a:pt x="1734083" y="67417"/>
                </a:cubicBezTo>
                <a:cubicBezTo>
                  <a:pt x="1723326" y="67417"/>
                  <a:pt x="1714402" y="71442"/>
                  <a:pt x="1707310" y="79489"/>
                </a:cubicBezTo>
                <a:cubicBezTo>
                  <a:pt x="1700214" y="87538"/>
                  <a:pt x="1696669" y="99688"/>
                  <a:pt x="1696669" y="115945"/>
                </a:cubicBezTo>
                <a:close/>
                <a:moveTo>
                  <a:pt x="1905613" y="138536"/>
                </a:moveTo>
                <a:lnTo>
                  <a:pt x="1927843" y="141285"/>
                </a:lnTo>
                <a:cubicBezTo>
                  <a:pt x="1924340" y="154275"/>
                  <a:pt x="1917845" y="164355"/>
                  <a:pt x="1908360" y="171525"/>
                </a:cubicBezTo>
                <a:cubicBezTo>
                  <a:pt x="1898877" y="178701"/>
                  <a:pt x="1886763" y="182286"/>
                  <a:pt x="1872022" y="182286"/>
                </a:cubicBezTo>
                <a:cubicBezTo>
                  <a:pt x="1853455" y="182286"/>
                  <a:pt x="1838732" y="176566"/>
                  <a:pt x="1827860" y="165128"/>
                </a:cubicBezTo>
                <a:cubicBezTo>
                  <a:pt x="1816981" y="153695"/>
                  <a:pt x="1811542" y="137657"/>
                  <a:pt x="1811542" y="117022"/>
                </a:cubicBezTo>
                <a:cubicBezTo>
                  <a:pt x="1811542" y="95663"/>
                  <a:pt x="1817038" y="79088"/>
                  <a:pt x="1828036" y="67295"/>
                </a:cubicBezTo>
                <a:cubicBezTo>
                  <a:pt x="1839035" y="55501"/>
                  <a:pt x="1853298" y="49608"/>
                  <a:pt x="1870826" y="49608"/>
                </a:cubicBezTo>
                <a:cubicBezTo>
                  <a:pt x="1887800" y="49608"/>
                  <a:pt x="1901667" y="55383"/>
                  <a:pt x="1912428" y="66934"/>
                </a:cubicBezTo>
                <a:cubicBezTo>
                  <a:pt x="1923184" y="78491"/>
                  <a:pt x="1928563" y="94749"/>
                  <a:pt x="1928563" y="115708"/>
                </a:cubicBezTo>
                <a:cubicBezTo>
                  <a:pt x="1928563" y="116983"/>
                  <a:pt x="1928522" y="118894"/>
                  <a:pt x="1928440" y="121443"/>
                </a:cubicBezTo>
                <a:lnTo>
                  <a:pt x="1833774" y="121443"/>
                </a:lnTo>
                <a:cubicBezTo>
                  <a:pt x="1834574" y="135389"/>
                  <a:pt x="1838516" y="146067"/>
                  <a:pt x="1845612" y="153475"/>
                </a:cubicBezTo>
                <a:cubicBezTo>
                  <a:pt x="1852700" y="160888"/>
                  <a:pt x="1861545" y="164592"/>
                  <a:pt x="1872143" y="164592"/>
                </a:cubicBezTo>
                <a:cubicBezTo>
                  <a:pt x="1880035" y="164592"/>
                  <a:pt x="1886766" y="162522"/>
                  <a:pt x="1892347" y="158378"/>
                </a:cubicBezTo>
                <a:cubicBezTo>
                  <a:pt x="1897923" y="154234"/>
                  <a:pt x="1902348" y="147621"/>
                  <a:pt x="1905613" y="138536"/>
                </a:cubicBezTo>
                <a:close/>
                <a:moveTo>
                  <a:pt x="1834969" y="103752"/>
                </a:moveTo>
                <a:lnTo>
                  <a:pt x="1905851" y="103752"/>
                </a:lnTo>
                <a:cubicBezTo>
                  <a:pt x="1904896" y="93077"/>
                  <a:pt x="1902185" y="85068"/>
                  <a:pt x="1897725" y="79726"/>
                </a:cubicBezTo>
                <a:cubicBezTo>
                  <a:pt x="1890871" y="71442"/>
                  <a:pt x="1881982" y="67299"/>
                  <a:pt x="1871067" y="67299"/>
                </a:cubicBezTo>
                <a:cubicBezTo>
                  <a:pt x="1861184" y="67299"/>
                  <a:pt x="1852884" y="70607"/>
                  <a:pt x="1846148" y="77216"/>
                </a:cubicBezTo>
                <a:cubicBezTo>
                  <a:pt x="1839411" y="83829"/>
                  <a:pt x="1835687" y="92675"/>
                  <a:pt x="1834969" y="103752"/>
                </a:cubicBezTo>
                <a:close/>
                <a:moveTo>
                  <a:pt x="1954741" y="52477"/>
                </a:moveTo>
                <a:lnTo>
                  <a:pt x="1976256" y="52477"/>
                </a:lnTo>
                <a:lnTo>
                  <a:pt x="1976256" y="107338"/>
                </a:lnTo>
                <a:cubicBezTo>
                  <a:pt x="1983106" y="107338"/>
                  <a:pt x="1987909" y="106024"/>
                  <a:pt x="1990659" y="103392"/>
                </a:cubicBezTo>
                <a:cubicBezTo>
                  <a:pt x="1993410" y="100764"/>
                  <a:pt x="1997452" y="93118"/>
                  <a:pt x="2002790" y="80446"/>
                </a:cubicBezTo>
                <a:cubicBezTo>
                  <a:pt x="2007013" y="70402"/>
                  <a:pt x="2010441" y="63793"/>
                  <a:pt x="2013073" y="60602"/>
                </a:cubicBezTo>
                <a:cubicBezTo>
                  <a:pt x="2015701" y="57413"/>
                  <a:pt x="2018728" y="55263"/>
                  <a:pt x="2022156" y="54148"/>
                </a:cubicBezTo>
                <a:cubicBezTo>
                  <a:pt x="2025582" y="53036"/>
                  <a:pt x="2031080" y="52477"/>
                  <a:pt x="2038650" y="52477"/>
                </a:cubicBezTo>
                <a:lnTo>
                  <a:pt x="2042952" y="52477"/>
                </a:lnTo>
                <a:lnTo>
                  <a:pt x="2042952" y="70286"/>
                </a:lnTo>
                <a:lnTo>
                  <a:pt x="2036977" y="70168"/>
                </a:lnTo>
                <a:cubicBezTo>
                  <a:pt x="2031317" y="70168"/>
                  <a:pt x="2027692" y="71002"/>
                  <a:pt x="2026098" y="72677"/>
                </a:cubicBezTo>
                <a:cubicBezTo>
                  <a:pt x="2024426" y="74430"/>
                  <a:pt x="2021878" y="79650"/>
                  <a:pt x="2018452" y="88337"/>
                </a:cubicBezTo>
                <a:cubicBezTo>
                  <a:pt x="2015186" y="96621"/>
                  <a:pt x="2012198" y="102355"/>
                  <a:pt x="2009488" y="105545"/>
                </a:cubicBezTo>
                <a:cubicBezTo>
                  <a:pt x="2006776" y="108734"/>
                  <a:pt x="2002589" y="111644"/>
                  <a:pt x="1996933" y="114271"/>
                </a:cubicBezTo>
                <a:cubicBezTo>
                  <a:pt x="2006179" y="116744"/>
                  <a:pt x="2015261" y="125348"/>
                  <a:pt x="2024185" y="140090"/>
                </a:cubicBezTo>
                <a:lnTo>
                  <a:pt x="2047733" y="179417"/>
                </a:lnTo>
                <a:lnTo>
                  <a:pt x="2024067" y="179417"/>
                </a:lnTo>
                <a:lnTo>
                  <a:pt x="2001117" y="140090"/>
                </a:lnTo>
                <a:cubicBezTo>
                  <a:pt x="1996420" y="132200"/>
                  <a:pt x="1992310" y="126998"/>
                  <a:pt x="1988808" y="124488"/>
                </a:cubicBezTo>
                <a:cubicBezTo>
                  <a:pt x="1985299" y="121979"/>
                  <a:pt x="1981120" y="120727"/>
                  <a:pt x="1976256" y="120727"/>
                </a:cubicBezTo>
                <a:lnTo>
                  <a:pt x="1976256" y="179417"/>
                </a:lnTo>
                <a:lnTo>
                  <a:pt x="1954741" y="179417"/>
                </a:lnTo>
                <a:close/>
                <a:moveTo>
                  <a:pt x="2053299" y="52477"/>
                </a:moveTo>
                <a:lnTo>
                  <a:pt x="2156453" y="52477"/>
                </a:lnTo>
                <a:lnTo>
                  <a:pt x="2156453" y="70286"/>
                </a:lnTo>
                <a:lnTo>
                  <a:pt x="2115576" y="70286"/>
                </a:lnTo>
                <a:lnTo>
                  <a:pt x="2115576" y="179417"/>
                </a:lnTo>
                <a:lnTo>
                  <a:pt x="2094180" y="179417"/>
                </a:lnTo>
                <a:lnTo>
                  <a:pt x="2094180" y="70286"/>
                </a:lnTo>
                <a:lnTo>
                  <a:pt x="2053299" y="70286"/>
                </a:lnTo>
                <a:close/>
                <a:moveTo>
                  <a:pt x="2297862" y="52477"/>
                </a:moveTo>
                <a:lnTo>
                  <a:pt x="2319375" y="52477"/>
                </a:lnTo>
                <a:lnTo>
                  <a:pt x="2319375" y="179417"/>
                </a:lnTo>
                <a:lnTo>
                  <a:pt x="2297862" y="179417"/>
                </a:lnTo>
                <a:close/>
                <a:moveTo>
                  <a:pt x="2177492" y="52477"/>
                </a:moveTo>
                <a:lnTo>
                  <a:pt x="2199008" y="52477"/>
                </a:lnTo>
                <a:lnTo>
                  <a:pt x="2199008" y="102078"/>
                </a:lnTo>
                <a:lnTo>
                  <a:pt x="2226261" y="102078"/>
                </a:lnTo>
                <a:cubicBezTo>
                  <a:pt x="2244031" y="102078"/>
                  <a:pt x="2257718" y="105527"/>
                  <a:pt x="2267319" y="112417"/>
                </a:cubicBezTo>
                <a:cubicBezTo>
                  <a:pt x="2276924" y="119312"/>
                  <a:pt x="2281722" y="128815"/>
                  <a:pt x="2281722" y="140926"/>
                </a:cubicBezTo>
                <a:cubicBezTo>
                  <a:pt x="2281722" y="151524"/>
                  <a:pt x="2277716" y="160592"/>
                  <a:pt x="2269709" y="168121"/>
                </a:cubicBezTo>
                <a:cubicBezTo>
                  <a:pt x="2261703" y="175652"/>
                  <a:pt x="2248894" y="179417"/>
                  <a:pt x="2231279" y="179417"/>
                </a:cubicBezTo>
                <a:lnTo>
                  <a:pt x="2177492" y="179417"/>
                </a:lnTo>
                <a:close/>
                <a:moveTo>
                  <a:pt x="2199008" y="161726"/>
                </a:moveTo>
                <a:lnTo>
                  <a:pt x="2221599" y="161726"/>
                </a:lnTo>
                <a:cubicBezTo>
                  <a:pt x="2235225" y="161726"/>
                  <a:pt x="2244948" y="160052"/>
                  <a:pt x="2250766" y="156705"/>
                </a:cubicBezTo>
                <a:cubicBezTo>
                  <a:pt x="2256584" y="153361"/>
                  <a:pt x="2259490" y="148140"/>
                  <a:pt x="2259490" y="141048"/>
                </a:cubicBezTo>
                <a:cubicBezTo>
                  <a:pt x="2259490" y="135551"/>
                  <a:pt x="2257339" y="130648"/>
                  <a:pt x="2253038" y="126343"/>
                </a:cubicBezTo>
                <a:cubicBezTo>
                  <a:pt x="2248733" y="122040"/>
                  <a:pt x="2239210" y="119891"/>
                  <a:pt x="2224468" y="119891"/>
                </a:cubicBezTo>
                <a:lnTo>
                  <a:pt x="2199008" y="119891"/>
                </a:lnTo>
                <a:close/>
                <a:moveTo>
                  <a:pt x="2425063" y="4184"/>
                </a:moveTo>
                <a:lnTo>
                  <a:pt x="2448251" y="4184"/>
                </a:lnTo>
                <a:lnTo>
                  <a:pt x="2448251" y="80921"/>
                </a:lnTo>
                <a:cubicBezTo>
                  <a:pt x="2458850" y="80921"/>
                  <a:pt x="2466302" y="78872"/>
                  <a:pt x="2470605" y="74765"/>
                </a:cubicBezTo>
                <a:cubicBezTo>
                  <a:pt x="2474906" y="70664"/>
                  <a:pt x="2480403" y="60804"/>
                  <a:pt x="2487099" y="45181"/>
                </a:cubicBezTo>
                <a:cubicBezTo>
                  <a:pt x="2491959" y="33710"/>
                  <a:pt x="2495962" y="25604"/>
                  <a:pt x="2499112" y="20859"/>
                </a:cubicBezTo>
                <a:cubicBezTo>
                  <a:pt x="2502263" y="16117"/>
                  <a:pt x="2506744" y="12131"/>
                  <a:pt x="2512561" y="8907"/>
                </a:cubicBezTo>
                <a:cubicBezTo>
                  <a:pt x="2518379" y="5677"/>
                  <a:pt x="2524791" y="4064"/>
                  <a:pt x="2531804" y="4064"/>
                </a:cubicBezTo>
                <a:cubicBezTo>
                  <a:pt x="2540728" y="4064"/>
                  <a:pt x="2545430" y="4143"/>
                  <a:pt x="2545908" y="4302"/>
                </a:cubicBezTo>
                <a:lnTo>
                  <a:pt x="2545908" y="24383"/>
                </a:lnTo>
                <a:cubicBezTo>
                  <a:pt x="2545109" y="24383"/>
                  <a:pt x="2543558" y="24344"/>
                  <a:pt x="2541247" y="24264"/>
                </a:cubicBezTo>
                <a:cubicBezTo>
                  <a:pt x="2538694" y="24185"/>
                  <a:pt x="2537142" y="24146"/>
                  <a:pt x="2536584" y="24146"/>
                </a:cubicBezTo>
                <a:cubicBezTo>
                  <a:pt x="2529173" y="24146"/>
                  <a:pt x="2523675" y="25938"/>
                  <a:pt x="2520090" y="29527"/>
                </a:cubicBezTo>
                <a:cubicBezTo>
                  <a:pt x="2516424" y="33113"/>
                  <a:pt x="2512238" y="40760"/>
                  <a:pt x="2507540" y="52477"/>
                </a:cubicBezTo>
                <a:cubicBezTo>
                  <a:pt x="2501643" y="67299"/>
                  <a:pt x="2496664" y="76641"/>
                  <a:pt x="2492599" y="80503"/>
                </a:cubicBezTo>
                <a:cubicBezTo>
                  <a:pt x="2488531" y="84369"/>
                  <a:pt x="2483671" y="87459"/>
                  <a:pt x="2478016" y="89769"/>
                </a:cubicBezTo>
                <a:cubicBezTo>
                  <a:pt x="2489331" y="92877"/>
                  <a:pt x="2500483" y="103316"/>
                  <a:pt x="2511482" y="121086"/>
                </a:cubicBezTo>
                <a:lnTo>
                  <a:pt x="2547583" y="179417"/>
                </a:lnTo>
                <a:lnTo>
                  <a:pt x="2518775" y="179417"/>
                </a:lnTo>
                <a:lnTo>
                  <a:pt x="2489489" y="131843"/>
                </a:lnTo>
                <a:cubicBezTo>
                  <a:pt x="2481443" y="118696"/>
                  <a:pt x="2474707" y="109670"/>
                  <a:pt x="2469294" y="104770"/>
                </a:cubicBezTo>
                <a:cubicBezTo>
                  <a:pt x="2463872" y="99871"/>
                  <a:pt x="2456859" y="97420"/>
                  <a:pt x="2448251" y="97420"/>
                </a:cubicBezTo>
                <a:lnTo>
                  <a:pt x="2448251" y="179417"/>
                </a:lnTo>
                <a:lnTo>
                  <a:pt x="2425063" y="179417"/>
                </a:lnTo>
                <a:close/>
                <a:moveTo>
                  <a:pt x="2563818" y="228063"/>
                </a:moveTo>
                <a:lnTo>
                  <a:pt x="2563818" y="52477"/>
                </a:lnTo>
                <a:lnTo>
                  <a:pt x="2583421" y="52477"/>
                </a:lnTo>
                <a:lnTo>
                  <a:pt x="2583421" y="68973"/>
                </a:lnTo>
                <a:cubicBezTo>
                  <a:pt x="2588042" y="62514"/>
                  <a:pt x="2593263" y="57672"/>
                  <a:pt x="2599080" y="54447"/>
                </a:cubicBezTo>
                <a:cubicBezTo>
                  <a:pt x="2604898" y="51217"/>
                  <a:pt x="2611950" y="49608"/>
                  <a:pt x="2620238" y="49608"/>
                </a:cubicBezTo>
                <a:cubicBezTo>
                  <a:pt x="2631074" y="49608"/>
                  <a:pt x="2640635" y="52394"/>
                  <a:pt x="2648922" y="57975"/>
                </a:cubicBezTo>
                <a:cubicBezTo>
                  <a:pt x="2657213" y="63551"/>
                  <a:pt x="2663470" y="71420"/>
                  <a:pt x="2667689" y="81576"/>
                </a:cubicBezTo>
                <a:cubicBezTo>
                  <a:pt x="2671912" y="91739"/>
                  <a:pt x="2674025" y="102877"/>
                  <a:pt x="2674025" y="114991"/>
                </a:cubicBezTo>
                <a:cubicBezTo>
                  <a:pt x="2674025" y="127977"/>
                  <a:pt x="2671696" y="139672"/>
                  <a:pt x="2667034" y="150070"/>
                </a:cubicBezTo>
                <a:cubicBezTo>
                  <a:pt x="2662376" y="160470"/>
                  <a:pt x="2655600" y="168437"/>
                  <a:pt x="2646716" y="173978"/>
                </a:cubicBezTo>
                <a:cubicBezTo>
                  <a:pt x="2637832" y="179517"/>
                  <a:pt x="2628486" y="182286"/>
                  <a:pt x="2618682" y="182286"/>
                </a:cubicBezTo>
                <a:cubicBezTo>
                  <a:pt x="2611512" y="182286"/>
                  <a:pt x="2605079" y="180771"/>
                  <a:pt x="2599380" y="177743"/>
                </a:cubicBezTo>
                <a:cubicBezTo>
                  <a:pt x="2593682" y="174716"/>
                  <a:pt x="2589000" y="170889"/>
                  <a:pt x="2585336" y="166266"/>
                </a:cubicBezTo>
                <a:lnTo>
                  <a:pt x="2585336" y="228063"/>
                </a:lnTo>
                <a:close/>
                <a:moveTo>
                  <a:pt x="2583302" y="116661"/>
                </a:moveTo>
                <a:cubicBezTo>
                  <a:pt x="2583302" y="132999"/>
                  <a:pt x="2586610" y="145072"/>
                  <a:pt x="2593227" y="152878"/>
                </a:cubicBezTo>
                <a:cubicBezTo>
                  <a:pt x="2599837" y="160690"/>
                  <a:pt x="2607843" y="164592"/>
                  <a:pt x="2617246" y="164592"/>
                </a:cubicBezTo>
                <a:cubicBezTo>
                  <a:pt x="2626811" y="164592"/>
                  <a:pt x="2635002" y="160549"/>
                  <a:pt x="2641813" y="152460"/>
                </a:cubicBezTo>
                <a:cubicBezTo>
                  <a:pt x="2648624" y="144374"/>
                  <a:pt x="2652032" y="131843"/>
                  <a:pt x="2652032" y="114869"/>
                </a:cubicBezTo>
                <a:cubicBezTo>
                  <a:pt x="2652032" y="98695"/>
                  <a:pt x="2648703" y="86580"/>
                  <a:pt x="2642051" y="78535"/>
                </a:cubicBezTo>
                <a:cubicBezTo>
                  <a:pt x="2635397" y="70484"/>
                  <a:pt x="2627448" y="66459"/>
                  <a:pt x="2618203" y="66459"/>
                </a:cubicBezTo>
                <a:cubicBezTo>
                  <a:pt x="2609038" y="66459"/>
                  <a:pt x="2600930" y="70741"/>
                  <a:pt x="2593882" y="79308"/>
                </a:cubicBezTo>
                <a:cubicBezTo>
                  <a:pt x="2586829" y="87876"/>
                  <a:pt x="2583302" y="100328"/>
                  <a:pt x="2583302" y="116661"/>
                </a:cubicBezTo>
                <a:close/>
                <a:moveTo>
                  <a:pt x="2782799" y="163757"/>
                </a:moveTo>
                <a:cubicBezTo>
                  <a:pt x="2774833" y="170532"/>
                  <a:pt x="2767161" y="175313"/>
                  <a:pt x="2759788" y="178103"/>
                </a:cubicBezTo>
                <a:cubicBezTo>
                  <a:pt x="2752418" y="180889"/>
                  <a:pt x="2744510" y="182286"/>
                  <a:pt x="2736064" y="182286"/>
                </a:cubicBezTo>
                <a:cubicBezTo>
                  <a:pt x="2722121" y="182286"/>
                  <a:pt x="2711400" y="178877"/>
                  <a:pt x="2703910" y="172065"/>
                </a:cubicBezTo>
                <a:cubicBezTo>
                  <a:pt x="2696418" y="165254"/>
                  <a:pt x="2692674" y="156542"/>
                  <a:pt x="2692674" y="145948"/>
                </a:cubicBezTo>
                <a:cubicBezTo>
                  <a:pt x="2692674" y="139731"/>
                  <a:pt x="2694089" y="134053"/>
                  <a:pt x="2696918" y="128916"/>
                </a:cubicBezTo>
                <a:cubicBezTo>
                  <a:pt x="2699748" y="123776"/>
                  <a:pt x="2703452" y="119650"/>
                  <a:pt x="2708034" y="116543"/>
                </a:cubicBezTo>
                <a:cubicBezTo>
                  <a:pt x="2712618" y="113435"/>
                  <a:pt x="2717776" y="111085"/>
                  <a:pt x="2723511" y="109493"/>
                </a:cubicBezTo>
                <a:cubicBezTo>
                  <a:pt x="2727734" y="108375"/>
                  <a:pt x="2734109" y="107298"/>
                  <a:pt x="2742638" y="106261"/>
                </a:cubicBezTo>
                <a:cubicBezTo>
                  <a:pt x="2760008" y="104191"/>
                  <a:pt x="2772799" y="101721"/>
                  <a:pt x="2781007" y="98852"/>
                </a:cubicBezTo>
                <a:cubicBezTo>
                  <a:pt x="2781090" y="95904"/>
                  <a:pt x="2781126" y="94032"/>
                  <a:pt x="2781126" y="93236"/>
                </a:cubicBezTo>
                <a:cubicBezTo>
                  <a:pt x="2781126" y="84471"/>
                  <a:pt x="2779095" y="78293"/>
                  <a:pt x="2775027" y="74707"/>
                </a:cubicBezTo>
                <a:cubicBezTo>
                  <a:pt x="2769529" y="69848"/>
                  <a:pt x="2761362" y="67417"/>
                  <a:pt x="2750525" y="67417"/>
                </a:cubicBezTo>
                <a:cubicBezTo>
                  <a:pt x="2740405" y="67417"/>
                  <a:pt x="2732939" y="69193"/>
                  <a:pt x="2728116" y="72735"/>
                </a:cubicBezTo>
                <a:cubicBezTo>
                  <a:pt x="2723291" y="76280"/>
                  <a:pt x="2719727" y="82556"/>
                  <a:pt x="2717416" y="91562"/>
                </a:cubicBezTo>
                <a:lnTo>
                  <a:pt x="2696381" y="88693"/>
                </a:lnTo>
                <a:cubicBezTo>
                  <a:pt x="2698292" y="79689"/>
                  <a:pt x="2701439" y="72417"/>
                  <a:pt x="2705821" y="66877"/>
                </a:cubicBezTo>
                <a:cubicBezTo>
                  <a:pt x="2710205" y="61336"/>
                  <a:pt x="2716537" y="57074"/>
                  <a:pt x="2724829" y="54086"/>
                </a:cubicBezTo>
                <a:cubicBezTo>
                  <a:pt x="2733116" y="51099"/>
                  <a:pt x="2742721" y="49608"/>
                  <a:pt x="2753632" y="49608"/>
                </a:cubicBezTo>
                <a:cubicBezTo>
                  <a:pt x="2764468" y="49608"/>
                  <a:pt x="2773277" y="50883"/>
                  <a:pt x="2780052" y="53432"/>
                </a:cubicBezTo>
                <a:cubicBezTo>
                  <a:pt x="2786824" y="55979"/>
                  <a:pt x="2791806" y="59187"/>
                  <a:pt x="2794993" y="63055"/>
                </a:cubicBezTo>
                <a:cubicBezTo>
                  <a:pt x="2798181" y="66920"/>
                  <a:pt x="2800411" y="71802"/>
                  <a:pt x="2801686" y="77695"/>
                </a:cubicBezTo>
                <a:cubicBezTo>
                  <a:pt x="2802404" y="81364"/>
                  <a:pt x="2802761" y="87973"/>
                  <a:pt x="2802761" y="97539"/>
                </a:cubicBezTo>
                <a:lnTo>
                  <a:pt x="2802761" y="126223"/>
                </a:lnTo>
                <a:cubicBezTo>
                  <a:pt x="2802761" y="146228"/>
                  <a:pt x="2803222" y="158875"/>
                  <a:pt x="2804137" y="164178"/>
                </a:cubicBezTo>
                <a:cubicBezTo>
                  <a:pt x="2805051" y="169477"/>
                  <a:pt x="2806866" y="174553"/>
                  <a:pt x="2809572" y="179417"/>
                </a:cubicBezTo>
                <a:lnTo>
                  <a:pt x="2787101" y="179417"/>
                </a:lnTo>
                <a:cubicBezTo>
                  <a:pt x="2784870" y="174957"/>
                  <a:pt x="2783437" y="169736"/>
                  <a:pt x="2782799" y="163757"/>
                </a:cubicBezTo>
                <a:close/>
                <a:moveTo>
                  <a:pt x="2781007" y="115708"/>
                </a:moveTo>
                <a:cubicBezTo>
                  <a:pt x="2773198" y="118894"/>
                  <a:pt x="2761480" y="121600"/>
                  <a:pt x="2745863" y="123833"/>
                </a:cubicBezTo>
                <a:cubicBezTo>
                  <a:pt x="2737019" y="125111"/>
                  <a:pt x="2730765" y="126543"/>
                  <a:pt x="2727096" y="128135"/>
                </a:cubicBezTo>
                <a:cubicBezTo>
                  <a:pt x="2723432" y="129734"/>
                  <a:pt x="2720606" y="132063"/>
                  <a:pt x="2718611" y="135130"/>
                </a:cubicBezTo>
                <a:cubicBezTo>
                  <a:pt x="2716621" y="138197"/>
                  <a:pt x="2715627" y="141607"/>
                  <a:pt x="2715627" y="145351"/>
                </a:cubicBezTo>
                <a:cubicBezTo>
                  <a:pt x="2715627" y="151089"/>
                  <a:pt x="2717794" y="155869"/>
                  <a:pt x="2722139" y="159693"/>
                </a:cubicBezTo>
                <a:cubicBezTo>
                  <a:pt x="2726481" y="163519"/>
                  <a:pt x="2732835" y="165431"/>
                  <a:pt x="2741204" y="165431"/>
                </a:cubicBezTo>
                <a:cubicBezTo>
                  <a:pt x="2749488" y="165431"/>
                  <a:pt x="2756858" y="163617"/>
                  <a:pt x="2763316" y="159991"/>
                </a:cubicBezTo>
                <a:cubicBezTo>
                  <a:pt x="2769771" y="156367"/>
                  <a:pt x="2774512" y="151405"/>
                  <a:pt x="2777543" y="145109"/>
                </a:cubicBezTo>
                <a:cubicBezTo>
                  <a:pt x="2779851" y="140249"/>
                  <a:pt x="2781007" y="133077"/>
                  <a:pt x="2781007" y="123596"/>
                </a:cubicBezTo>
                <a:close/>
                <a:moveTo>
                  <a:pt x="2918947" y="132920"/>
                </a:moveTo>
                <a:lnTo>
                  <a:pt x="2940106" y="135669"/>
                </a:lnTo>
                <a:cubicBezTo>
                  <a:pt x="2937794" y="150253"/>
                  <a:pt x="2931876" y="161669"/>
                  <a:pt x="2922354" y="169912"/>
                </a:cubicBezTo>
                <a:cubicBezTo>
                  <a:pt x="2912829" y="178161"/>
                  <a:pt x="2901136" y="182286"/>
                  <a:pt x="2887269" y="182286"/>
                </a:cubicBezTo>
                <a:cubicBezTo>
                  <a:pt x="2869897" y="182286"/>
                  <a:pt x="2855938" y="176605"/>
                  <a:pt x="2845375" y="165248"/>
                </a:cubicBezTo>
                <a:cubicBezTo>
                  <a:pt x="2834816" y="153897"/>
                  <a:pt x="2829534" y="137621"/>
                  <a:pt x="2829534" y="116424"/>
                </a:cubicBezTo>
                <a:cubicBezTo>
                  <a:pt x="2829534" y="102719"/>
                  <a:pt x="2831807" y="90727"/>
                  <a:pt x="2836353" y="80446"/>
                </a:cubicBezTo>
                <a:cubicBezTo>
                  <a:pt x="2840893" y="70164"/>
                  <a:pt x="2847804" y="62453"/>
                  <a:pt x="2857093" y="57312"/>
                </a:cubicBezTo>
                <a:cubicBezTo>
                  <a:pt x="2866373" y="52174"/>
                  <a:pt x="2876475" y="49608"/>
                  <a:pt x="2887390" y="49608"/>
                </a:cubicBezTo>
                <a:cubicBezTo>
                  <a:pt x="2901175" y="49608"/>
                  <a:pt x="2912450" y="53093"/>
                  <a:pt x="2921216" y="60066"/>
                </a:cubicBezTo>
                <a:cubicBezTo>
                  <a:pt x="2929985" y="67040"/>
                  <a:pt x="2935601" y="76940"/>
                  <a:pt x="2938071" y="89769"/>
                </a:cubicBezTo>
                <a:lnTo>
                  <a:pt x="2917156" y="92995"/>
                </a:lnTo>
                <a:cubicBezTo>
                  <a:pt x="2915161" y="84471"/>
                  <a:pt x="2911636" y="78056"/>
                  <a:pt x="2906575" y="73753"/>
                </a:cubicBezTo>
                <a:cubicBezTo>
                  <a:pt x="2901513" y="69452"/>
                  <a:pt x="2895401" y="67299"/>
                  <a:pt x="2888226" y="67299"/>
                </a:cubicBezTo>
                <a:cubicBezTo>
                  <a:pt x="2877389" y="67299"/>
                  <a:pt x="2868588" y="71183"/>
                  <a:pt x="2861816" y="78951"/>
                </a:cubicBezTo>
                <a:cubicBezTo>
                  <a:pt x="2855041" y="86721"/>
                  <a:pt x="2851653" y="99015"/>
                  <a:pt x="2851653" y="115827"/>
                </a:cubicBezTo>
                <a:cubicBezTo>
                  <a:pt x="2851653" y="132877"/>
                  <a:pt x="2854921" y="145267"/>
                  <a:pt x="2861456" y="152996"/>
                </a:cubicBezTo>
                <a:cubicBezTo>
                  <a:pt x="2867990" y="160725"/>
                  <a:pt x="2876514" y="164592"/>
                  <a:pt x="2887030" y="164592"/>
                </a:cubicBezTo>
                <a:cubicBezTo>
                  <a:pt x="2895477" y="164592"/>
                  <a:pt x="2902531" y="162004"/>
                  <a:pt x="2908192" y="156826"/>
                </a:cubicBezTo>
                <a:cubicBezTo>
                  <a:pt x="2913848" y="151646"/>
                  <a:pt x="2917433" y="143679"/>
                  <a:pt x="2918947" y="132920"/>
                </a:cubicBezTo>
                <a:close/>
                <a:moveTo>
                  <a:pt x="2958631" y="52477"/>
                </a:moveTo>
                <a:lnTo>
                  <a:pt x="2980147" y="52477"/>
                </a:lnTo>
                <a:lnTo>
                  <a:pt x="2980147" y="105307"/>
                </a:lnTo>
                <a:lnTo>
                  <a:pt x="3039793" y="105307"/>
                </a:lnTo>
                <a:lnTo>
                  <a:pt x="3039793" y="52477"/>
                </a:lnTo>
                <a:lnTo>
                  <a:pt x="3061307" y="52477"/>
                </a:lnTo>
                <a:lnTo>
                  <a:pt x="3061307" y="179417"/>
                </a:lnTo>
                <a:lnTo>
                  <a:pt x="3039793" y="179417"/>
                </a:lnTo>
                <a:lnTo>
                  <a:pt x="3039793" y="123117"/>
                </a:lnTo>
                <a:lnTo>
                  <a:pt x="2980147" y="123117"/>
                </a:lnTo>
                <a:lnTo>
                  <a:pt x="2980147" y="179417"/>
                </a:lnTo>
                <a:lnTo>
                  <a:pt x="2958631" y="179417"/>
                </a:lnTo>
                <a:close/>
                <a:moveTo>
                  <a:pt x="3085694" y="115945"/>
                </a:moveTo>
                <a:cubicBezTo>
                  <a:pt x="3085694" y="92437"/>
                  <a:pt x="3092227" y="75024"/>
                  <a:pt x="3105295" y="63709"/>
                </a:cubicBezTo>
                <a:cubicBezTo>
                  <a:pt x="3116214" y="54306"/>
                  <a:pt x="3129520" y="49608"/>
                  <a:pt x="3145218" y="49608"/>
                </a:cubicBezTo>
                <a:cubicBezTo>
                  <a:pt x="3162672" y="49608"/>
                  <a:pt x="3176938" y="55325"/>
                  <a:pt x="3188012" y="66758"/>
                </a:cubicBezTo>
                <a:cubicBezTo>
                  <a:pt x="3199089" y="78192"/>
                  <a:pt x="3204627" y="93992"/>
                  <a:pt x="3204627" y="114153"/>
                </a:cubicBezTo>
                <a:cubicBezTo>
                  <a:pt x="3204627" y="130485"/>
                  <a:pt x="3202178" y="143338"/>
                  <a:pt x="3197278" y="152701"/>
                </a:cubicBezTo>
                <a:cubicBezTo>
                  <a:pt x="3192379" y="162065"/>
                  <a:pt x="3185247" y="169337"/>
                  <a:pt x="3175880" y="174514"/>
                </a:cubicBezTo>
                <a:cubicBezTo>
                  <a:pt x="3166516" y="179694"/>
                  <a:pt x="3156292" y="182286"/>
                  <a:pt x="3145218" y="182286"/>
                </a:cubicBezTo>
                <a:cubicBezTo>
                  <a:pt x="3127450" y="182286"/>
                  <a:pt x="3113085" y="176588"/>
                  <a:pt x="3102131" y="165189"/>
                </a:cubicBezTo>
                <a:cubicBezTo>
                  <a:pt x="3091168" y="153796"/>
                  <a:pt x="3085694" y="137380"/>
                  <a:pt x="3085694" y="115945"/>
                </a:cubicBezTo>
                <a:close/>
                <a:moveTo>
                  <a:pt x="3107804" y="115945"/>
                </a:moveTo>
                <a:cubicBezTo>
                  <a:pt x="3107804" y="132202"/>
                  <a:pt x="3111350" y="144374"/>
                  <a:pt x="3118445" y="152460"/>
                </a:cubicBezTo>
                <a:cubicBezTo>
                  <a:pt x="3125537" y="160549"/>
                  <a:pt x="3134461" y="164592"/>
                  <a:pt x="3145218" y="164592"/>
                </a:cubicBezTo>
                <a:cubicBezTo>
                  <a:pt x="3155896" y="164592"/>
                  <a:pt x="3164781" y="160531"/>
                  <a:pt x="3171877" y="152399"/>
                </a:cubicBezTo>
                <a:cubicBezTo>
                  <a:pt x="3178965" y="144274"/>
                  <a:pt x="3182512" y="131882"/>
                  <a:pt x="3182512" y="115229"/>
                </a:cubicBezTo>
                <a:cubicBezTo>
                  <a:pt x="3182512" y="99529"/>
                  <a:pt x="3178947" y="87638"/>
                  <a:pt x="3171816" y="79549"/>
                </a:cubicBezTo>
                <a:cubicBezTo>
                  <a:pt x="3164683" y="71463"/>
                  <a:pt x="3155818" y="67417"/>
                  <a:pt x="3145218" y="67417"/>
                </a:cubicBezTo>
                <a:cubicBezTo>
                  <a:pt x="3134461" y="67417"/>
                  <a:pt x="3125537" y="71442"/>
                  <a:pt x="3118445" y="79489"/>
                </a:cubicBezTo>
                <a:cubicBezTo>
                  <a:pt x="3111350" y="87538"/>
                  <a:pt x="3107804" y="99688"/>
                  <a:pt x="3107804" y="115945"/>
                </a:cubicBezTo>
                <a:close/>
                <a:moveTo>
                  <a:pt x="3329776" y="52477"/>
                </a:moveTo>
                <a:lnTo>
                  <a:pt x="3329776" y="179417"/>
                </a:lnTo>
                <a:lnTo>
                  <a:pt x="3308382" y="179417"/>
                </a:lnTo>
                <a:lnTo>
                  <a:pt x="3308382" y="129932"/>
                </a:lnTo>
                <a:lnTo>
                  <a:pt x="3295947" y="129932"/>
                </a:lnTo>
                <a:cubicBezTo>
                  <a:pt x="3288377" y="129932"/>
                  <a:pt x="3282743" y="130907"/>
                  <a:pt x="3279035" y="132858"/>
                </a:cubicBezTo>
                <a:cubicBezTo>
                  <a:pt x="3275330" y="134813"/>
                  <a:pt x="3269930" y="141087"/>
                  <a:pt x="3262838" y="151687"/>
                </a:cubicBezTo>
                <a:lnTo>
                  <a:pt x="3244072" y="179417"/>
                </a:lnTo>
                <a:lnTo>
                  <a:pt x="3217417" y="179417"/>
                </a:lnTo>
                <a:lnTo>
                  <a:pt x="3240604" y="145228"/>
                </a:lnTo>
                <a:cubicBezTo>
                  <a:pt x="3247696" y="134794"/>
                  <a:pt x="3254749" y="128894"/>
                  <a:pt x="3261761" y="127538"/>
                </a:cubicBezTo>
                <a:cubicBezTo>
                  <a:pt x="3249489" y="125866"/>
                  <a:pt x="3240384" y="121443"/>
                  <a:pt x="3234452" y="114267"/>
                </a:cubicBezTo>
                <a:cubicBezTo>
                  <a:pt x="3228515" y="107099"/>
                  <a:pt x="3225546" y="98852"/>
                  <a:pt x="3225546" y="89532"/>
                </a:cubicBezTo>
                <a:cubicBezTo>
                  <a:pt x="3225546" y="78535"/>
                  <a:pt x="3229433" y="69607"/>
                  <a:pt x="3237202" y="62751"/>
                </a:cubicBezTo>
                <a:cubicBezTo>
                  <a:pt x="3244968" y="55904"/>
                  <a:pt x="3256225" y="52477"/>
                  <a:pt x="3270968" y="52477"/>
                </a:cubicBezTo>
                <a:close/>
                <a:moveTo>
                  <a:pt x="3308382" y="70286"/>
                </a:moveTo>
                <a:lnTo>
                  <a:pt x="3277778" y="70286"/>
                </a:lnTo>
                <a:cubicBezTo>
                  <a:pt x="3264952" y="70286"/>
                  <a:pt x="3256686" y="72281"/>
                  <a:pt x="3252982" y="76263"/>
                </a:cubicBezTo>
                <a:cubicBezTo>
                  <a:pt x="3249274" y="80244"/>
                  <a:pt x="3247419" y="84910"/>
                  <a:pt x="3247419" y="90248"/>
                </a:cubicBezTo>
                <a:cubicBezTo>
                  <a:pt x="3247419" y="97816"/>
                  <a:pt x="3250152" y="103375"/>
                  <a:pt x="3255610" y="106920"/>
                </a:cubicBezTo>
                <a:cubicBezTo>
                  <a:pt x="3261063" y="110470"/>
                  <a:pt x="3270726" y="112240"/>
                  <a:pt x="3284593" y="112240"/>
                </a:cubicBezTo>
                <a:lnTo>
                  <a:pt x="3308382" y="112240"/>
                </a:lnTo>
                <a:close/>
                <a:moveTo>
                  <a:pt x="3361668" y="228063"/>
                </a:moveTo>
                <a:lnTo>
                  <a:pt x="3361668" y="52477"/>
                </a:lnTo>
                <a:lnTo>
                  <a:pt x="3381275" y="52477"/>
                </a:lnTo>
                <a:lnTo>
                  <a:pt x="3381275" y="68973"/>
                </a:lnTo>
                <a:cubicBezTo>
                  <a:pt x="3385897" y="62514"/>
                  <a:pt x="3391117" y="57672"/>
                  <a:pt x="3396935" y="54447"/>
                </a:cubicBezTo>
                <a:cubicBezTo>
                  <a:pt x="3402749" y="51217"/>
                  <a:pt x="3409801" y="49608"/>
                  <a:pt x="3418088" y="49608"/>
                </a:cubicBezTo>
                <a:cubicBezTo>
                  <a:pt x="3428928" y="49608"/>
                  <a:pt x="3438485" y="52394"/>
                  <a:pt x="3446776" y="57975"/>
                </a:cubicBezTo>
                <a:cubicBezTo>
                  <a:pt x="3455064" y="63551"/>
                  <a:pt x="3461320" y="71420"/>
                  <a:pt x="3465543" y="81576"/>
                </a:cubicBezTo>
                <a:cubicBezTo>
                  <a:pt x="3469763" y="91739"/>
                  <a:pt x="3471875" y="102877"/>
                  <a:pt x="3471875" y="114991"/>
                </a:cubicBezTo>
                <a:cubicBezTo>
                  <a:pt x="3471875" y="127977"/>
                  <a:pt x="3469546" y="139672"/>
                  <a:pt x="3464888" y="150070"/>
                </a:cubicBezTo>
                <a:cubicBezTo>
                  <a:pt x="3460227" y="160470"/>
                  <a:pt x="3453451" y="168437"/>
                  <a:pt x="3444566" y="173978"/>
                </a:cubicBezTo>
                <a:cubicBezTo>
                  <a:pt x="3435682" y="179517"/>
                  <a:pt x="3426336" y="182286"/>
                  <a:pt x="3416532" y="182286"/>
                </a:cubicBezTo>
                <a:cubicBezTo>
                  <a:pt x="3409361" y="182286"/>
                  <a:pt x="3402928" y="180771"/>
                  <a:pt x="3397230" y="177743"/>
                </a:cubicBezTo>
                <a:cubicBezTo>
                  <a:pt x="3391531" y="174716"/>
                  <a:pt x="3386851" y="170889"/>
                  <a:pt x="3383186" y="166266"/>
                </a:cubicBezTo>
                <a:lnTo>
                  <a:pt x="3383186" y="228063"/>
                </a:lnTo>
                <a:close/>
                <a:moveTo>
                  <a:pt x="3381152" y="116661"/>
                </a:moveTo>
                <a:cubicBezTo>
                  <a:pt x="3381152" y="132999"/>
                  <a:pt x="3384461" y="145072"/>
                  <a:pt x="3391077" y="152878"/>
                </a:cubicBezTo>
                <a:cubicBezTo>
                  <a:pt x="3397687" y="160690"/>
                  <a:pt x="3405697" y="164592"/>
                  <a:pt x="3415096" y="164592"/>
                </a:cubicBezTo>
                <a:cubicBezTo>
                  <a:pt x="3424661" y="164592"/>
                  <a:pt x="3432852" y="160549"/>
                  <a:pt x="3439663" y="152460"/>
                </a:cubicBezTo>
                <a:cubicBezTo>
                  <a:pt x="3446474" y="144374"/>
                  <a:pt x="3449884" y="131843"/>
                  <a:pt x="3449884" y="114869"/>
                </a:cubicBezTo>
                <a:cubicBezTo>
                  <a:pt x="3449884" y="98695"/>
                  <a:pt x="3446556" y="86580"/>
                  <a:pt x="3439900" y="78535"/>
                </a:cubicBezTo>
                <a:cubicBezTo>
                  <a:pt x="3433248" y="70484"/>
                  <a:pt x="3425299" y="66459"/>
                  <a:pt x="3416053" y="66459"/>
                </a:cubicBezTo>
                <a:cubicBezTo>
                  <a:pt x="3406892" y="66459"/>
                  <a:pt x="3398785" y="70741"/>
                  <a:pt x="3391733" y="79308"/>
                </a:cubicBezTo>
                <a:cubicBezTo>
                  <a:pt x="3384681" y="87876"/>
                  <a:pt x="3381152" y="100328"/>
                  <a:pt x="3381152" y="116661"/>
                </a:cubicBezTo>
                <a:close/>
                <a:moveTo>
                  <a:pt x="3580649" y="132920"/>
                </a:moveTo>
                <a:lnTo>
                  <a:pt x="3601807" y="135669"/>
                </a:lnTo>
                <a:cubicBezTo>
                  <a:pt x="3599499" y="150253"/>
                  <a:pt x="3593580" y="161669"/>
                  <a:pt x="3584059" y="169912"/>
                </a:cubicBezTo>
                <a:cubicBezTo>
                  <a:pt x="3574533" y="178161"/>
                  <a:pt x="3562840" y="182286"/>
                  <a:pt x="3548973" y="182286"/>
                </a:cubicBezTo>
                <a:cubicBezTo>
                  <a:pt x="3531603" y="182286"/>
                  <a:pt x="3517639" y="176605"/>
                  <a:pt x="3507080" y="165248"/>
                </a:cubicBezTo>
                <a:cubicBezTo>
                  <a:pt x="3496520" y="153897"/>
                  <a:pt x="3491240" y="137621"/>
                  <a:pt x="3491240" y="116424"/>
                </a:cubicBezTo>
                <a:cubicBezTo>
                  <a:pt x="3491240" y="102719"/>
                  <a:pt x="3493512" y="90727"/>
                  <a:pt x="3498054" y="80446"/>
                </a:cubicBezTo>
                <a:cubicBezTo>
                  <a:pt x="3502598" y="70164"/>
                  <a:pt x="3509510" y="62453"/>
                  <a:pt x="3518794" y="57312"/>
                </a:cubicBezTo>
                <a:cubicBezTo>
                  <a:pt x="3528079" y="52174"/>
                  <a:pt x="3538181" y="49608"/>
                  <a:pt x="3549092" y="49608"/>
                </a:cubicBezTo>
                <a:cubicBezTo>
                  <a:pt x="3562879" y="49608"/>
                  <a:pt x="3574156" y="53093"/>
                  <a:pt x="3582921" y="60066"/>
                </a:cubicBezTo>
                <a:cubicBezTo>
                  <a:pt x="3591687" y="67040"/>
                  <a:pt x="3597307" y="76940"/>
                  <a:pt x="3599777" y="89769"/>
                </a:cubicBezTo>
                <a:lnTo>
                  <a:pt x="3578857" y="92995"/>
                </a:lnTo>
                <a:cubicBezTo>
                  <a:pt x="3576866" y="84471"/>
                  <a:pt x="3573341" y="78056"/>
                  <a:pt x="3568280" y="73753"/>
                </a:cubicBezTo>
                <a:cubicBezTo>
                  <a:pt x="3563219" y="69452"/>
                  <a:pt x="3557106" y="67299"/>
                  <a:pt x="3549930" y="67299"/>
                </a:cubicBezTo>
                <a:cubicBezTo>
                  <a:pt x="3539095" y="67299"/>
                  <a:pt x="3530292" y="71183"/>
                  <a:pt x="3523517" y="78951"/>
                </a:cubicBezTo>
                <a:cubicBezTo>
                  <a:pt x="3516746" y="86721"/>
                  <a:pt x="3513358" y="99015"/>
                  <a:pt x="3513358" y="115827"/>
                </a:cubicBezTo>
                <a:cubicBezTo>
                  <a:pt x="3513358" y="132877"/>
                  <a:pt x="3516627" y="145267"/>
                  <a:pt x="3523161" y="152996"/>
                </a:cubicBezTo>
                <a:cubicBezTo>
                  <a:pt x="3529695" y="160725"/>
                  <a:pt x="3538216" y="164592"/>
                  <a:pt x="3548735" y="164592"/>
                </a:cubicBezTo>
                <a:cubicBezTo>
                  <a:pt x="3557181" y="164592"/>
                  <a:pt x="3564237" y="162004"/>
                  <a:pt x="3569896" y="156826"/>
                </a:cubicBezTo>
                <a:cubicBezTo>
                  <a:pt x="3575551" y="151646"/>
                  <a:pt x="3579138" y="143679"/>
                  <a:pt x="3580649" y="132920"/>
                </a:cubicBezTo>
                <a:close/>
                <a:moveTo>
                  <a:pt x="3620095" y="52477"/>
                </a:moveTo>
                <a:lnTo>
                  <a:pt x="3641612" y="52477"/>
                </a:lnTo>
                <a:lnTo>
                  <a:pt x="3641612" y="107338"/>
                </a:lnTo>
                <a:cubicBezTo>
                  <a:pt x="3648463" y="107338"/>
                  <a:pt x="3653265" y="106024"/>
                  <a:pt x="3656016" y="103392"/>
                </a:cubicBezTo>
                <a:cubicBezTo>
                  <a:pt x="3658762" y="100764"/>
                  <a:pt x="3662810" y="93118"/>
                  <a:pt x="3668147" y="80446"/>
                </a:cubicBezTo>
                <a:cubicBezTo>
                  <a:pt x="3672367" y="70402"/>
                  <a:pt x="3675794" y="63793"/>
                  <a:pt x="3678429" y="60602"/>
                </a:cubicBezTo>
                <a:cubicBezTo>
                  <a:pt x="3681057" y="57413"/>
                  <a:pt x="3684084" y="55263"/>
                  <a:pt x="3687512" y="54148"/>
                </a:cubicBezTo>
                <a:cubicBezTo>
                  <a:pt x="3690940" y="53036"/>
                  <a:pt x="3696436" y="52477"/>
                  <a:pt x="3704007" y="52477"/>
                </a:cubicBezTo>
                <a:lnTo>
                  <a:pt x="3708310" y="52477"/>
                </a:lnTo>
                <a:lnTo>
                  <a:pt x="3708310" y="70286"/>
                </a:lnTo>
                <a:lnTo>
                  <a:pt x="3702333" y="70168"/>
                </a:lnTo>
                <a:cubicBezTo>
                  <a:pt x="3696674" y="70168"/>
                  <a:pt x="3693046" y="71002"/>
                  <a:pt x="3691454" y="72677"/>
                </a:cubicBezTo>
                <a:cubicBezTo>
                  <a:pt x="3689780" y="74430"/>
                  <a:pt x="3687235" y="79650"/>
                  <a:pt x="3683808" y="88337"/>
                </a:cubicBezTo>
                <a:cubicBezTo>
                  <a:pt x="3680539" y="96621"/>
                  <a:pt x="3677554" y="102355"/>
                  <a:pt x="3674844" y="105545"/>
                </a:cubicBezTo>
                <a:cubicBezTo>
                  <a:pt x="3672132" y="108734"/>
                  <a:pt x="3667946" y="111644"/>
                  <a:pt x="3662290" y="114271"/>
                </a:cubicBezTo>
                <a:cubicBezTo>
                  <a:pt x="3671535" y="116744"/>
                  <a:pt x="3680619" y="125348"/>
                  <a:pt x="3689543" y="140090"/>
                </a:cubicBezTo>
                <a:lnTo>
                  <a:pt x="3713090" y="179417"/>
                </a:lnTo>
                <a:lnTo>
                  <a:pt x="3689423" y="179417"/>
                </a:lnTo>
                <a:lnTo>
                  <a:pt x="3666473" y="140090"/>
                </a:lnTo>
                <a:cubicBezTo>
                  <a:pt x="3661776" y="132200"/>
                  <a:pt x="3657668" y="126998"/>
                  <a:pt x="3654166" y="124488"/>
                </a:cubicBezTo>
                <a:cubicBezTo>
                  <a:pt x="3650655" y="121979"/>
                  <a:pt x="3646472" y="120727"/>
                  <a:pt x="3641612" y="120727"/>
                </a:cubicBezTo>
                <a:lnTo>
                  <a:pt x="3641612" y="179417"/>
                </a:lnTo>
                <a:lnTo>
                  <a:pt x="3620095" y="179417"/>
                </a:lnTo>
                <a:close/>
                <a:moveTo>
                  <a:pt x="3722242" y="115945"/>
                </a:moveTo>
                <a:cubicBezTo>
                  <a:pt x="3722242" y="92437"/>
                  <a:pt x="3728775" y="75024"/>
                  <a:pt x="3741843" y="63709"/>
                </a:cubicBezTo>
                <a:cubicBezTo>
                  <a:pt x="3752762" y="54306"/>
                  <a:pt x="3766071" y="49608"/>
                  <a:pt x="3781767" y="49608"/>
                </a:cubicBezTo>
                <a:cubicBezTo>
                  <a:pt x="3799220" y="49608"/>
                  <a:pt x="3813487" y="55325"/>
                  <a:pt x="3824564" y="66758"/>
                </a:cubicBezTo>
                <a:cubicBezTo>
                  <a:pt x="3835637" y="78192"/>
                  <a:pt x="3841175" y="93992"/>
                  <a:pt x="3841175" y="114153"/>
                </a:cubicBezTo>
                <a:cubicBezTo>
                  <a:pt x="3841175" y="130485"/>
                  <a:pt x="3838726" y="143338"/>
                  <a:pt x="3833826" y="152701"/>
                </a:cubicBezTo>
                <a:cubicBezTo>
                  <a:pt x="3828927" y="162065"/>
                  <a:pt x="3821795" y="169337"/>
                  <a:pt x="3812432" y="174514"/>
                </a:cubicBezTo>
                <a:cubicBezTo>
                  <a:pt x="3803068" y="179694"/>
                  <a:pt x="3792844" y="182286"/>
                  <a:pt x="3781767" y="182286"/>
                </a:cubicBezTo>
                <a:cubicBezTo>
                  <a:pt x="3764002" y="182286"/>
                  <a:pt x="3749637" y="176588"/>
                  <a:pt x="3738679" y="165189"/>
                </a:cubicBezTo>
                <a:cubicBezTo>
                  <a:pt x="3727720" y="153796"/>
                  <a:pt x="3722242" y="137380"/>
                  <a:pt x="3722242" y="115945"/>
                </a:cubicBezTo>
                <a:close/>
                <a:moveTo>
                  <a:pt x="3744352" y="115945"/>
                </a:moveTo>
                <a:cubicBezTo>
                  <a:pt x="3744352" y="132202"/>
                  <a:pt x="3747902" y="144374"/>
                  <a:pt x="3754994" y="152460"/>
                </a:cubicBezTo>
                <a:cubicBezTo>
                  <a:pt x="3762086" y="160549"/>
                  <a:pt x="3771011" y="164592"/>
                  <a:pt x="3781767" y="164592"/>
                </a:cubicBezTo>
                <a:cubicBezTo>
                  <a:pt x="3792444" y="164592"/>
                  <a:pt x="3801334" y="160531"/>
                  <a:pt x="3808425" y="152399"/>
                </a:cubicBezTo>
                <a:cubicBezTo>
                  <a:pt x="3815514" y="144274"/>
                  <a:pt x="3819064" y="131882"/>
                  <a:pt x="3819064" y="115229"/>
                </a:cubicBezTo>
                <a:cubicBezTo>
                  <a:pt x="3819064" y="99529"/>
                  <a:pt x="3815495" y="87638"/>
                  <a:pt x="3808364" y="79549"/>
                </a:cubicBezTo>
                <a:cubicBezTo>
                  <a:pt x="3801233" y="71463"/>
                  <a:pt x="3792366" y="67417"/>
                  <a:pt x="3781767" y="67417"/>
                </a:cubicBezTo>
                <a:cubicBezTo>
                  <a:pt x="3771011" y="67417"/>
                  <a:pt x="3762086" y="71442"/>
                  <a:pt x="3754994" y="79489"/>
                </a:cubicBezTo>
                <a:cubicBezTo>
                  <a:pt x="3747902" y="87538"/>
                  <a:pt x="3744352" y="99688"/>
                  <a:pt x="3744352" y="115945"/>
                </a:cubicBezTo>
                <a:close/>
                <a:moveTo>
                  <a:pt x="3866519" y="52477"/>
                </a:moveTo>
                <a:lnTo>
                  <a:pt x="3939548" y="52477"/>
                </a:lnTo>
                <a:lnTo>
                  <a:pt x="3939548" y="70286"/>
                </a:lnTo>
                <a:lnTo>
                  <a:pt x="3888032" y="70286"/>
                </a:lnTo>
                <a:lnTo>
                  <a:pt x="3888032" y="179417"/>
                </a:lnTo>
                <a:lnTo>
                  <a:pt x="3866519" y="179417"/>
                </a:lnTo>
                <a:close/>
                <a:moveTo>
                  <a:pt x="3942532" y="115945"/>
                </a:moveTo>
                <a:cubicBezTo>
                  <a:pt x="3942532" y="92437"/>
                  <a:pt x="3949066" y="75024"/>
                  <a:pt x="3962135" y="63709"/>
                </a:cubicBezTo>
                <a:cubicBezTo>
                  <a:pt x="3973054" y="54306"/>
                  <a:pt x="3986362" y="49608"/>
                  <a:pt x="4002058" y="49608"/>
                </a:cubicBezTo>
                <a:cubicBezTo>
                  <a:pt x="4019512" y="49608"/>
                  <a:pt x="4033778" y="55325"/>
                  <a:pt x="4044856" y="66758"/>
                </a:cubicBezTo>
                <a:cubicBezTo>
                  <a:pt x="4055929" y="78192"/>
                  <a:pt x="4061466" y="93992"/>
                  <a:pt x="4061466" y="114153"/>
                </a:cubicBezTo>
                <a:cubicBezTo>
                  <a:pt x="4061466" y="130485"/>
                  <a:pt x="4059018" y="143338"/>
                  <a:pt x="4054118" y="152701"/>
                </a:cubicBezTo>
                <a:cubicBezTo>
                  <a:pt x="4049219" y="162065"/>
                  <a:pt x="4042087" y="169337"/>
                  <a:pt x="4032723" y="174514"/>
                </a:cubicBezTo>
                <a:cubicBezTo>
                  <a:pt x="4023360" y="179694"/>
                  <a:pt x="4013135" y="182286"/>
                  <a:pt x="4002058" y="182286"/>
                </a:cubicBezTo>
                <a:cubicBezTo>
                  <a:pt x="3984292" y="182286"/>
                  <a:pt x="3969928" y="176588"/>
                  <a:pt x="3958970" y="165189"/>
                </a:cubicBezTo>
                <a:cubicBezTo>
                  <a:pt x="3948012" y="153796"/>
                  <a:pt x="3942532" y="137380"/>
                  <a:pt x="3942532" y="115945"/>
                </a:cubicBezTo>
                <a:close/>
                <a:moveTo>
                  <a:pt x="3964648" y="115945"/>
                </a:moveTo>
                <a:cubicBezTo>
                  <a:pt x="3964648" y="132202"/>
                  <a:pt x="3968193" y="144374"/>
                  <a:pt x="3975285" y="152460"/>
                </a:cubicBezTo>
                <a:cubicBezTo>
                  <a:pt x="3982381" y="160549"/>
                  <a:pt x="3991305" y="164592"/>
                  <a:pt x="4002058" y="164592"/>
                </a:cubicBezTo>
                <a:cubicBezTo>
                  <a:pt x="4012740" y="164592"/>
                  <a:pt x="4021625" y="160531"/>
                  <a:pt x="4028717" y="152399"/>
                </a:cubicBezTo>
                <a:cubicBezTo>
                  <a:pt x="4035808" y="144274"/>
                  <a:pt x="4039354" y="131882"/>
                  <a:pt x="4039354" y="115229"/>
                </a:cubicBezTo>
                <a:cubicBezTo>
                  <a:pt x="4039354" y="99529"/>
                  <a:pt x="4035787" y="87638"/>
                  <a:pt x="4028655" y="79549"/>
                </a:cubicBezTo>
                <a:cubicBezTo>
                  <a:pt x="4021523" y="71463"/>
                  <a:pt x="4012656" y="67417"/>
                  <a:pt x="4002058" y="67417"/>
                </a:cubicBezTo>
                <a:cubicBezTo>
                  <a:pt x="3991305" y="67417"/>
                  <a:pt x="3982381" y="71442"/>
                  <a:pt x="3975285" y="79489"/>
                </a:cubicBezTo>
                <a:cubicBezTo>
                  <a:pt x="3968193" y="87538"/>
                  <a:pt x="3964648" y="99688"/>
                  <a:pt x="3964648" y="1159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830926" y="5060518"/>
            <a:ext cx="2457658" cy="226753"/>
          </a:xfrm>
          <a:custGeom>
            <a:avLst/>
            <a:gdLst/>
            <a:ahLst/>
            <a:cxnLst/>
            <a:rect l="l" t="t" r="r" b="b"/>
            <a:pathLst>
              <a:path w="2457658" h="226753">
                <a:moveTo>
                  <a:pt x="0" y="48294"/>
                </a:moveTo>
                <a:lnTo>
                  <a:pt x="21518" y="48294"/>
                </a:lnTo>
                <a:lnTo>
                  <a:pt x="21518" y="103154"/>
                </a:lnTo>
                <a:cubicBezTo>
                  <a:pt x="28368" y="103154"/>
                  <a:pt x="33170" y="101840"/>
                  <a:pt x="35921" y="99212"/>
                </a:cubicBezTo>
                <a:cubicBezTo>
                  <a:pt x="38668" y="96585"/>
                  <a:pt x="42710" y="88934"/>
                  <a:pt x="48053" y="76262"/>
                </a:cubicBezTo>
                <a:cubicBezTo>
                  <a:pt x="52272" y="66221"/>
                  <a:pt x="55700" y="59609"/>
                  <a:pt x="58335" y="56418"/>
                </a:cubicBezTo>
                <a:cubicBezTo>
                  <a:pt x="60963" y="53233"/>
                  <a:pt x="63987" y="51081"/>
                  <a:pt x="67414" y="49968"/>
                </a:cubicBezTo>
                <a:cubicBezTo>
                  <a:pt x="70841" y="48852"/>
                  <a:pt x="76342" y="48294"/>
                  <a:pt x="83913" y="48294"/>
                </a:cubicBezTo>
                <a:lnTo>
                  <a:pt x="88214" y="48294"/>
                </a:lnTo>
                <a:lnTo>
                  <a:pt x="88214" y="66103"/>
                </a:lnTo>
                <a:lnTo>
                  <a:pt x="82239" y="65984"/>
                </a:lnTo>
                <a:cubicBezTo>
                  <a:pt x="76580" y="65984"/>
                  <a:pt x="72950" y="66824"/>
                  <a:pt x="71359" y="68494"/>
                </a:cubicBezTo>
                <a:cubicBezTo>
                  <a:pt x="69685" y="70250"/>
                  <a:pt x="67136" y="75470"/>
                  <a:pt x="63710" y="84154"/>
                </a:cubicBezTo>
                <a:cubicBezTo>
                  <a:pt x="60445" y="92441"/>
                  <a:pt x="57456" y="98175"/>
                  <a:pt x="54749" y="101365"/>
                </a:cubicBezTo>
                <a:cubicBezTo>
                  <a:pt x="52039" y="104551"/>
                  <a:pt x="47851" y="107464"/>
                  <a:pt x="42196" y="110091"/>
                </a:cubicBezTo>
                <a:cubicBezTo>
                  <a:pt x="51440" y="112561"/>
                  <a:pt x="60523" y="121168"/>
                  <a:pt x="69448" y="135910"/>
                </a:cubicBezTo>
                <a:lnTo>
                  <a:pt x="92996" y="175233"/>
                </a:lnTo>
                <a:lnTo>
                  <a:pt x="69330" y="175233"/>
                </a:lnTo>
                <a:lnTo>
                  <a:pt x="46379" y="135910"/>
                </a:lnTo>
                <a:cubicBezTo>
                  <a:pt x="41678" y="128016"/>
                  <a:pt x="37573" y="122818"/>
                  <a:pt x="34071" y="120308"/>
                </a:cubicBezTo>
                <a:cubicBezTo>
                  <a:pt x="30560" y="117799"/>
                  <a:pt x="26378" y="116546"/>
                  <a:pt x="21518" y="116546"/>
                </a:cubicBezTo>
                <a:lnTo>
                  <a:pt x="21518" y="175233"/>
                </a:lnTo>
                <a:lnTo>
                  <a:pt x="0" y="175233"/>
                </a:lnTo>
                <a:close/>
                <a:moveTo>
                  <a:pt x="107219" y="223883"/>
                </a:moveTo>
                <a:lnTo>
                  <a:pt x="107219" y="48294"/>
                </a:lnTo>
                <a:lnTo>
                  <a:pt x="126821" y="48294"/>
                </a:lnTo>
                <a:lnTo>
                  <a:pt x="126821" y="64789"/>
                </a:lnTo>
                <a:cubicBezTo>
                  <a:pt x="131444" y="58334"/>
                  <a:pt x="136664" y="53492"/>
                  <a:pt x="142482" y="50263"/>
                </a:cubicBezTo>
                <a:cubicBezTo>
                  <a:pt x="148298" y="47037"/>
                  <a:pt x="155352" y="45424"/>
                  <a:pt x="163639" y="45424"/>
                </a:cubicBezTo>
                <a:cubicBezTo>
                  <a:pt x="174474" y="45424"/>
                  <a:pt x="184036" y="48214"/>
                  <a:pt x="192323" y="53791"/>
                </a:cubicBezTo>
                <a:cubicBezTo>
                  <a:pt x="200615" y="59371"/>
                  <a:pt x="206871" y="67237"/>
                  <a:pt x="211089" y="77396"/>
                </a:cubicBezTo>
                <a:cubicBezTo>
                  <a:pt x="215312" y="87559"/>
                  <a:pt x="217426" y="98697"/>
                  <a:pt x="217426" y="110807"/>
                </a:cubicBezTo>
                <a:cubicBezTo>
                  <a:pt x="217426" y="123797"/>
                  <a:pt x="215096" y="135492"/>
                  <a:pt x="210434" y="145890"/>
                </a:cubicBezTo>
                <a:cubicBezTo>
                  <a:pt x="205776" y="156286"/>
                  <a:pt x="199002" y="164257"/>
                  <a:pt x="190117" y="169794"/>
                </a:cubicBezTo>
                <a:cubicBezTo>
                  <a:pt x="181228" y="175334"/>
                  <a:pt x="171886" y="178102"/>
                  <a:pt x="162083" y="178102"/>
                </a:cubicBezTo>
                <a:cubicBezTo>
                  <a:pt x="154912" y="178102"/>
                  <a:pt x="148475" y="176587"/>
                  <a:pt x="142780" y="173563"/>
                </a:cubicBezTo>
                <a:cubicBezTo>
                  <a:pt x="137081" y="170535"/>
                  <a:pt x="132402" y="166709"/>
                  <a:pt x="128736" y="162086"/>
                </a:cubicBezTo>
                <a:lnTo>
                  <a:pt x="128736" y="223883"/>
                </a:lnTo>
                <a:close/>
                <a:moveTo>
                  <a:pt x="126702" y="112481"/>
                </a:moveTo>
                <a:cubicBezTo>
                  <a:pt x="126702" y="128815"/>
                  <a:pt x="130010" y="140890"/>
                  <a:pt x="136628" y="148698"/>
                </a:cubicBezTo>
                <a:cubicBezTo>
                  <a:pt x="143237" y="156506"/>
                  <a:pt x="151243" y="160412"/>
                  <a:pt x="160646" y="160412"/>
                </a:cubicBezTo>
                <a:cubicBezTo>
                  <a:pt x="170212" y="160412"/>
                  <a:pt x="178398" y="156370"/>
                  <a:pt x="185213" y="148280"/>
                </a:cubicBezTo>
                <a:cubicBezTo>
                  <a:pt x="192024" y="140191"/>
                  <a:pt x="195433" y="127663"/>
                  <a:pt x="195433" y="110689"/>
                </a:cubicBezTo>
                <a:cubicBezTo>
                  <a:pt x="195433" y="94514"/>
                  <a:pt x="192103" y="82400"/>
                  <a:pt x="185451" y="74351"/>
                </a:cubicBezTo>
                <a:cubicBezTo>
                  <a:pt x="178798" y="66301"/>
                  <a:pt x="170849" y="62276"/>
                  <a:pt x="161604" y="62276"/>
                </a:cubicBezTo>
                <a:cubicBezTo>
                  <a:pt x="152438" y="62276"/>
                  <a:pt x="144332" y="66561"/>
                  <a:pt x="137282" y="75124"/>
                </a:cubicBezTo>
                <a:cubicBezTo>
                  <a:pt x="130230" y="83697"/>
                  <a:pt x="126702" y="96149"/>
                  <a:pt x="126702" y="112481"/>
                </a:cubicBezTo>
                <a:close/>
                <a:moveTo>
                  <a:pt x="326200" y="159577"/>
                </a:moveTo>
                <a:cubicBezTo>
                  <a:pt x="318233" y="166348"/>
                  <a:pt x="310561" y="171132"/>
                  <a:pt x="303189" y="173919"/>
                </a:cubicBezTo>
                <a:cubicBezTo>
                  <a:pt x="295820" y="176705"/>
                  <a:pt x="287911" y="178102"/>
                  <a:pt x="279465" y="178102"/>
                </a:cubicBezTo>
                <a:cubicBezTo>
                  <a:pt x="265522" y="178102"/>
                  <a:pt x="254802" y="174694"/>
                  <a:pt x="247310" y="167882"/>
                </a:cubicBezTo>
                <a:cubicBezTo>
                  <a:pt x="239818" y="161071"/>
                  <a:pt x="236074" y="152363"/>
                  <a:pt x="236074" y="141764"/>
                </a:cubicBezTo>
                <a:cubicBezTo>
                  <a:pt x="236074" y="135551"/>
                  <a:pt x="237489" y="129874"/>
                  <a:pt x="240319" y="124733"/>
                </a:cubicBezTo>
                <a:cubicBezTo>
                  <a:pt x="243148" y="119596"/>
                  <a:pt x="246853" y="115470"/>
                  <a:pt x="251435" y="112363"/>
                </a:cubicBezTo>
                <a:cubicBezTo>
                  <a:pt x="256018" y="109257"/>
                  <a:pt x="261177" y="106902"/>
                  <a:pt x="266911" y="105311"/>
                </a:cubicBezTo>
                <a:cubicBezTo>
                  <a:pt x="271134" y="104195"/>
                  <a:pt x="277511" y="103117"/>
                  <a:pt x="286039" y="102081"/>
                </a:cubicBezTo>
                <a:cubicBezTo>
                  <a:pt x="303408" y="100011"/>
                  <a:pt x="316200" y="97538"/>
                  <a:pt x="324407" y="94672"/>
                </a:cubicBezTo>
                <a:cubicBezTo>
                  <a:pt x="324490" y="91720"/>
                  <a:pt x="324526" y="89852"/>
                  <a:pt x="324526" y="89052"/>
                </a:cubicBezTo>
                <a:cubicBezTo>
                  <a:pt x="324526" y="80287"/>
                  <a:pt x="322495" y="74113"/>
                  <a:pt x="318427" y="70527"/>
                </a:cubicBezTo>
                <a:cubicBezTo>
                  <a:pt x="312931" y="65664"/>
                  <a:pt x="304762" y="63237"/>
                  <a:pt x="293927" y="63237"/>
                </a:cubicBezTo>
                <a:cubicBezTo>
                  <a:pt x="283806" y="63237"/>
                  <a:pt x="276340" y="65009"/>
                  <a:pt x="271516" y="68551"/>
                </a:cubicBezTo>
                <a:cubicBezTo>
                  <a:pt x="266691" y="72100"/>
                  <a:pt x="263128" y="78375"/>
                  <a:pt x="260816" y="87382"/>
                </a:cubicBezTo>
                <a:lnTo>
                  <a:pt x="239781" y="84513"/>
                </a:lnTo>
                <a:cubicBezTo>
                  <a:pt x="241694" y="75507"/>
                  <a:pt x="244840" y="68238"/>
                  <a:pt x="249221" y="62697"/>
                </a:cubicBezTo>
                <a:cubicBezTo>
                  <a:pt x="253607" y="57157"/>
                  <a:pt x="259939" y="52894"/>
                  <a:pt x="268229" y="49907"/>
                </a:cubicBezTo>
                <a:cubicBezTo>
                  <a:pt x="276516" y="46919"/>
                  <a:pt x="286117" y="45424"/>
                  <a:pt x="297033" y="45424"/>
                </a:cubicBezTo>
                <a:cubicBezTo>
                  <a:pt x="307869" y="45424"/>
                  <a:pt x="316679" y="46703"/>
                  <a:pt x="323453" y="49252"/>
                </a:cubicBezTo>
                <a:cubicBezTo>
                  <a:pt x="330224" y="51801"/>
                  <a:pt x="335207" y="55004"/>
                  <a:pt x="338393" y="58875"/>
                </a:cubicBezTo>
                <a:cubicBezTo>
                  <a:pt x="341583" y="62740"/>
                  <a:pt x="343811" y="67618"/>
                  <a:pt x="345086" y="73515"/>
                </a:cubicBezTo>
                <a:cubicBezTo>
                  <a:pt x="345802" y="77180"/>
                  <a:pt x="346162" y="83793"/>
                  <a:pt x="346162" y="93355"/>
                </a:cubicBezTo>
                <a:lnTo>
                  <a:pt x="346162" y="122043"/>
                </a:lnTo>
                <a:cubicBezTo>
                  <a:pt x="346162" y="142044"/>
                  <a:pt x="346623" y="154695"/>
                  <a:pt x="347537" y="159994"/>
                </a:cubicBezTo>
                <a:cubicBezTo>
                  <a:pt x="348451" y="165297"/>
                  <a:pt x="350263" y="170373"/>
                  <a:pt x="352973" y="175233"/>
                </a:cubicBezTo>
                <a:lnTo>
                  <a:pt x="330503" y="175233"/>
                </a:lnTo>
                <a:cubicBezTo>
                  <a:pt x="328270" y="170773"/>
                  <a:pt x="326837" y="165553"/>
                  <a:pt x="326200" y="159577"/>
                </a:cubicBezTo>
                <a:close/>
                <a:moveTo>
                  <a:pt x="324407" y="111524"/>
                </a:moveTo>
                <a:cubicBezTo>
                  <a:pt x="316599" y="114714"/>
                  <a:pt x="304880" y="117420"/>
                  <a:pt x="289264" y="119653"/>
                </a:cubicBezTo>
                <a:cubicBezTo>
                  <a:pt x="280419" y="120927"/>
                  <a:pt x="274165" y="122363"/>
                  <a:pt x="270498" y="123954"/>
                </a:cubicBezTo>
                <a:cubicBezTo>
                  <a:pt x="266832" y="125550"/>
                  <a:pt x="264007" y="127883"/>
                  <a:pt x="262011" y="130946"/>
                </a:cubicBezTo>
                <a:cubicBezTo>
                  <a:pt x="260021" y="134017"/>
                  <a:pt x="259024" y="137423"/>
                  <a:pt x="259024" y="141167"/>
                </a:cubicBezTo>
                <a:cubicBezTo>
                  <a:pt x="259024" y="146908"/>
                  <a:pt x="261195" y="151689"/>
                  <a:pt x="265539" y="155513"/>
                </a:cubicBezTo>
                <a:cubicBezTo>
                  <a:pt x="269882" y="159335"/>
                  <a:pt x="276235" y="161247"/>
                  <a:pt x="284606" y="161247"/>
                </a:cubicBezTo>
                <a:cubicBezTo>
                  <a:pt x="292889" y="161247"/>
                  <a:pt x="300259" y="159437"/>
                  <a:pt x="306717" y="155807"/>
                </a:cubicBezTo>
                <a:cubicBezTo>
                  <a:pt x="313172" y="152187"/>
                  <a:pt x="317913" y="147222"/>
                  <a:pt x="320945" y="140929"/>
                </a:cubicBezTo>
                <a:cubicBezTo>
                  <a:pt x="323252" y="136065"/>
                  <a:pt x="324407" y="128897"/>
                  <a:pt x="324407" y="119412"/>
                </a:cubicBezTo>
                <a:close/>
                <a:moveTo>
                  <a:pt x="479442" y="48294"/>
                </a:moveTo>
                <a:lnTo>
                  <a:pt x="479442" y="175233"/>
                </a:lnTo>
                <a:lnTo>
                  <a:pt x="458046" y="175233"/>
                </a:lnTo>
                <a:lnTo>
                  <a:pt x="458046" y="125752"/>
                </a:lnTo>
                <a:lnTo>
                  <a:pt x="445612" y="125752"/>
                </a:lnTo>
                <a:cubicBezTo>
                  <a:pt x="438041" y="125752"/>
                  <a:pt x="432404" y="126727"/>
                  <a:pt x="428699" y="128678"/>
                </a:cubicBezTo>
                <a:cubicBezTo>
                  <a:pt x="424994" y="130633"/>
                  <a:pt x="419594" y="136907"/>
                  <a:pt x="412499" y="147507"/>
                </a:cubicBezTo>
                <a:lnTo>
                  <a:pt x="393732" y="175233"/>
                </a:lnTo>
                <a:lnTo>
                  <a:pt x="367081" y="175233"/>
                </a:lnTo>
                <a:lnTo>
                  <a:pt x="390269" y="141047"/>
                </a:lnTo>
                <a:cubicBezTo>
                  <a:pt x="397362" y="130612"/>
                  <a:pt x="404414" y="124714"/>
                  <a:pt x="411427" y="123357"/>
                </a:cubicBezTo>
                <a:cubicBezTo>
                  <a:pt x="399154" y="121684"/>
                  <a:pt x="390049" y="117263"/>
                  <a:pt x="384117" y="110087"/>
                </a:cubicBezTo>
                <a:cubicBezTo>
                  <a:pt x="378181" y="102917"/>
                  <a:pt x="375210" y="94672"/>
                  <a:pt x="375210" y="85349"/>
                </a:cubicBezTo>
                <a:cubicBezTo>
                  <a:pt x="375210" y="74351"/>
                  <a:pt x="379095" y="65427"/>
                  <a:pt x="386864" y="58572"/>
                </a:cubicBezTo>
                <a:cubicBezTo>
                  <a:pt x="394632" y="51721"/>
                  <a:pt x="405890" y="48294"/>
                  <a:pt x="420632" y="48294"/>
                </a:cubicBezTo>
                <a:close/>
                <a:moveTo>
                  <a:pt x="458046" y="66103"/>
                </a:moveTo>
                <a:lnTo>
                  <a:pt x="427443" y="66103"/>
                </a:lnTo>
                <a:cubicBezTo>
                  <a:pt x="414612" y="66103"/>
                  <a:pt x="406347" y="68097"/>
                  <a:pt x="402642" y="72079"/>
                </a:cubicBezTo>
                <a:cubicBezTo>
                  <a:pt x="398938" y="76060"/>
                  <a:pt x="397084" y="80726"/>
                  <a:pt x="397084" y="86065"/>
                </a:cubicBezTo>
                <a:cubicBezTo>
                  <a:pt x="397084" y="93632"/>
                  <a:pt x="399813" y="99194"/>
                  <a:pt x="405274" y="102740"/>
                </a:cubicBezTo>
                <a:cubicBezTo>
                  <a:pt x="410728" y="106286"/>
                  <a:pt x="420387" y="108060"/>
                  <a:pt x="434254" y="108060"/>
                </a:cubicBezTo>
                <a:lnTo>
                  <a:pt x="458046" y="108060"/>
                </a:lnTo>
                <a:close/>
                <a:moveTo>
                  <a:pt x="517688" y="175233"/>
                </a:moveTo>
                <a:lnTo>
                  <a:pt x="517688" y="150731"/>
                </a:lnTo>
                <a:lnTo>
                  <a:pt x="542189" y="150731"/>
                </a:lnTo>
                <a:lnTo>
                  <a:pt x="542189" y="175233"/>
                </a:lnTo>
                <a:cubicBezTo>
                  <a:pt x="542189" y="184240"/>
                  <a:pt x="540597" y="191512"/>
                  <a:pt x="537408" y="197049"/>
                </a:cubicBezTo>
                <a:cubicBezTo>
                  <a:pt x="534222" y="202586"/>
                  <a:pt x="529165" y="206870"/>
                  <a:pt x="522227" y="209902"/>
                </a:cubicBezTo>
                <a:lnTo>
                  <a:pt x="516252" y="200693"/>
                </a:lnTo>
                <a:cubicBezTo>
                  <a:pt x="520794" y="198702"/>
                  <a:pt x="524138" y="195775"/>
                  <a:pt x="526295" y="191912"/>
                </a:cubicBezTo>
                <a:cubicBezTo>
                  <a:pt x="528449" y="188046"/>
                  <a:pt x="529644" y="182487"/>
                  <a:pt x="529881" y="175233"/>
                </a:cubicBezTo>
                <a:close/>
                <a:moveTo>
                  <a:pt x="633032" y="175233"/>
                </a:moveTo>
                <a:lnTo>
                  <a:pt x="700805" y="83915"/>
                </a:lnTo>
                <a:lnTo>
                  <a:pt x="641038" y="0"/>
                </a:lnTo>
                <a:lnTo>
                  <a:pt x="668654" y="0"/>
                </a:lnTo>
                <a:lnTo>
                  <a:pt x="700445" y="44949"/>
                </a:lnTo>
                <a:cubicBezTo>
                  <a:pt x="707061" y="54269"/>
                  <a:pt x="711764" y="61441"/>
                  <a:pt x="714551" y="66463"/>
                </a:cubicBezTo>
                <a:cubicBezTo>
                  <a:pt x="718456" y="60087"/>
                  <a:pt x="723079" y="53434"/>
                  <a:pt x="728418" y="46501"/>
                </a:cubicBezTo>
                <a:lnTo>
                  <a:pt x="763675" y="0"/>
                </a:lnTo>
                <a:lnTo>
                  <a:pt x="788900" y="0"/>
                </a:lnTo>
                <a:lnTo>
                  <a:pt x="727341" y="82598"/>
                </a:lnTo>
                <a:lnTo>
                  <a:pt x="793682" y="175233"/>
                </a:lnTo>
                <a:lnTo>
                  <a:pt x="764996" y="175233"/>
                </a:lnTo>
                <a:lnTo>
                  <a:pt x="720887" y="112719"/>
                </a:lnTo>
                <a:cubicBezTo>
                  <a:pt x="718413" y="109134"/>
                  <a:pt x="715868" y="105231"/>
                  <a:pt x="713236" y="101004"/>
                </a:cubicBezTo>
                <a:cubicBezTo>
                  <a:pt x="709330" y="107381"/>
                  <a:pt x="706543" y="111765"/>
                  <a:pt x="704869" y="114155"/>
                </a:cubicBezTo>
                <a:lnTo>
                  <a:pt x="660882" y="175233"/>
                </a:lnTo>
                <a:close/>
                <a:moveTo>
                  <a:pt x="894209" y="159577"/>
                </a:moveTo>
                <a:cubicBezTo>
                  <a:pt x="886238" y="166348"/>
                  <a:pt x="878566" y="171132"/>
                  <a:pt x="871196" y="173919"/>
                </a:cubicBezTo>
                <a:cubicBezTo>
                  <a:pt x="863824" y="176705"/>
                  <a:pt x="855918" y="178102"/>
                  <a:pt x="847472" y="178102"/>
                </a:cubicBezTo>
                <a:cubicBezTo>
                  <a:pt x="833527" y="178102"/>
                  <a:pt x="822805" y="174694"/>
                  <a:pt x="815317" y="167882"/>
                </a:cubicBezTo>
                <a:cubicBezTo>
                  <a:pt x="807826" y="161071"/>
                  <a:pt x="804078" y="152363"/>
                  <a:pt x="804078" y="141764"/>
                </a:cubicBezTo>
                <a:cubicBezTo>
                  <a:pt x="804078" y="135551"/>
                  <a:pt x="805493" y="129874"/>
                  <a:pt x="808322" y="124733"/>
                </a:cubicBezTo>
                <a:cubicBezTo>
                  <a:pt x="811152" y="119596"/>
                  <a:pt x="814856" y="115470"/>
                  <a:pt x="819440" y="112363"/>
                </a:cubicBezTo>
                <a:cubicBezTo>
                  <a:pt x="824026" y="109257"/>
                  <a:pt x="829181" y="106902"/>
                  <a:pt x="834920" y="105311"/>
                </a:cubicBezTo>
                <a:cubicBezTo>
                  <a:pt x="839139" y="104195"/>
                  <a:pt x="845518" y="103117"/>
                  <a:pt x="854042" y="102081"/>
                </a:cubicBezTo>
                <a:cubicBezTo>
                  <a:pt x="871416" y="100011"/>
                  <a:pt x="884207" y="97538"/>
                  <a:pt x="892415" y="94672"/>
                </a:cubicBezTo>
                <a:cubicBezTo>
                  <a:pt x="892494" y="91720"/>
                  <a:pt x="892533" y="89852"/>
                  <a:pt x="892533" y="89052"/>
                </a:cubicBezTo>
                <a:cubicBezTo>
                  <a:pt x="892533" y="80287"/>
                  <a:pt x="890504" y="74113"/>
                  <a:pt x="886436" y="70527"/>
                </a:cubicBezTo>
                <a:cubicBezTo>
                  <a:pt x="880938" y="65664"/>
                  <a:pt x="872770" y="63237"/>
                  <a:pt x="861930" y="63237"/>
                </a:cubicBezTo>
                <a:cubicBezTo>
                  <a:pt x="851811" y="63237"/>
                  <a:pt x="844345" y="65009"/>
                  <a:pt x="839520" y="68551"/>
                </a:cubicBezTo>
                <a:cubicBezTo>
                  <a:pt x="834700" y="72100"/>
                  <a:pt x="831133" y="78375"/>
                  <a:pt x="828825" y="87382"/>
                </a:cubicBezTo>
                <a:lnTo>
                  <a:pt x="807786" y="84513"/>
                </a:lnTo>
                <a:cubicBezTo>
                  <a:pt x="809698" y="75507"/>
                  <a:pt x="812845" y="68238"/>
                  <a:pt x="817229" y="62697"/>
                </a:cubicBezTo>
                <a:cubicBezTo>
                  <a:pt x="821610" y="57157"/>
                  <a:pt x="827946" y="52894"/>
                  <a:pt x="836233" y="49907"/>
                </a:cubicBezTo>
                <a:cubicBezTo>
                  <a:pt x="844521" y="46919"/>
                  <a:pt x="854126" y="45424"/>
                  <a:pt x="865037" y="45424"/>
                </a:cubicBezTo>
                <a:cubicBezTo>
                  <a:pt x="875877" y="45424"/>
                  <a:pt x="884686" y="46703"/>
                  <a:pt x="891458" y="49252"/>
                </a:cubicBezTo>
                <a:cubicBezTo>
                  <a:pt x="898233" y="51801"/>
                  <a:pt x="903212" y="55004"/>
                  <a:pt x="906400" y="58875"/>
                </a:cubicBezTo>
                <a:cubicBezTo>
                  <a:pt x="909587" y="62740"/>
                  <a:pt x="911816" y="67618"/>
                  <a:pt x="913093" y="73515"/>
                </a:cubicBezTo>
                <a:cubicBezTo>
                  <a:pt x="913810" y="77180"/>
                  <a:pt x="914170" y="83793"/>
                  <a:pt x="914170" y="93355"/>
                </a:cubicBezTo>
                <a:lnTo>
                  <a:pt x="914170" y="122043"/>
                </a:lnTo>
                <a:cubicBezTo>
                  <a:pt x="914170" y="142044"/>
                  <a:pt x="914628" y="154695"/>
                  <a:pt x="915544" y="159994"/>
                </a:cubicBezTo>
                <a:cubicBezTo>
                  <a:pt x="916459" y="165297"/>
                  <a:pt x="918270" y="170373"/>
                  <a:pt x="920981" y="175233"/>
                </a:cubicBezTo>
                <a:lnTo>
                  <a:pt x="898510" y="175233"/>
                </a:lnTo>
                <a:cubicBezTo>
                  <a:pt x="896277" y="170773"/>
                  <a:pt x="894841" y="165553"/>
                  <a:pt x="894209" y="159577"/>
                </a:cubicBezTo>
                <a:close/>
                <a:moveTo>
                  <a:pt x="892415" y="111524"/>
                </a:moveTo>
                <a:cubicBezTo>
                  <a:pt x="884604" y="114714"/>
                  <a:pt x="872889" y="117420"/>
                  <a:pt x="857272" y="119653"/>
                </a:cubicBezTo>
                <a:cubicBezTo>
                  <a:pt x="848424" y="120927"/>
                  <a:pt x="842170" y="122363"/>
                  <a:pt x="838505" y="123954"/>
                </a:cubicBezTo>
                <a:cubicBezTo>
                  <a:pt x="834837" y="125550"/>
                  <a:pt x="832010" y="127883"/>
                  <a:pt x="830020" y="130946"/>
                </a:cubicBezTo>
                <a:cubicBezTo>
                  <a:pt x="828025" y="134017"/>
                  <a:pt x="827032" y="137423"/>
                  <a:pt x="827032" y="141167"/>
                </a:cubicBezTo>
                <a:cubicBezTo>
                  <a:pt x="827032" y="146908"/>
                  <a:pt x="829202" y="151689"/>
                  <a:pt x="833548" y="155513"/>
                </a:cubicBezTo>
                <a:cubicBezTo>
                  <a:pt x="837887" y="159335"/>
                  <a:pt x="844240" y="161247"/>
                  <a:pt x="852610" y="161247"/>
                </a:cubicBezTo>
                <a:cubicBezTo>
                  <a:pt x="860894" y="161247"/>
                  <a:pt x="868266" y="159437"/>
                  <a:pt x="874722" y="155807"/>
                </a:cubicBezTo>
                <a:cubicBezTo>
                  <a:pt x="881176" y="152187"/>
                  <a:pt x="885917" y="147222"/>
                  <a:pt x="888948" y="140929"/>
                </a:cubicBezTo>
                <a:cubicBezTo>
                  <a:pt x="891256" y="136065"/>
                  <a:pt x="892415" y="128897"/>
                  <a:pt x="892415" y="119412"/>
                </a:cubicBezTo>
                <a:close/>
                <a:moveTo>
                  <a:pt x="947397" y="48294"/>
                </a:moveTo>
                <a:lnTo>
                  <a:pt x="968915" y="48294"/>
                </a:lnTo>
                <a:lnTo>
                  <a:pt x="968915" y="103154"/>
                </a:lnTo>
                <a:cubicBezTo>
                  <a:pt x="975765" y="103154"/>
                  <a:pt x="980569" y="101840"/>
                  <a:pt x="983319" y="99212"/>
                </a:cubicBezTo>
                <a:cubicBezTo>
                  <a:pt x="986065" y="96585"/>
                  <a:pt x="990109" y="88934"/>
                  <a:pt x="995450" y="76262"/>
                </a:cubicBezTo>
                <a:cubicBezTo>
                  <a:pt x="999669" y="66221"/>
                  <a:pt x="1003097" y="59609"/>
                  <a:pt x="1005732" y="56418"/>
                </a:cubicBezTo>
                <a:cubicBezTo>
                  <a:pt x="1008360" y="53233"/>
                  <a:pt x="1011384" y="51081"/>
                  <a:pt x="1014811" y="49968"/>
                </a:cubicBezTo>
                <a:cubicBezTo>
                  <a:pt x="1018239" y="48852"/>
                  <a:pt x="1023740" y="48294"/>
                  <a:pt x="1031310" y="48294"/>
                </a:cubicBezTo>
                <a:lnTo>
                  <a:pt x="1035613" y="48294"/>
                </a:lnTo>
                <a:lnTo>
                  <a:pt x="1035613" y="66103"/>
                </a:lnTo>
                <a:lnTo>
                  <a:pt x="1029636" y="65984"/>
                </a:lnTo>
                <a:cubicBezTo>
                  <a:pt x="1023977" y="65984"/>
                  <a:pt x="1020349" y="66824"/>
                  <a:pt x="1018757" y="68494"/>
                </a:cubicBezTo>
                <a:cubicBezTo>
                  <a:pt x="1017084" y="70250"/>
                  <a:pt x="1014535" y="75470"/>
                  <a:pt x="1011107" y="84154"/>
                </a:cubicBezTo>
                <a:cubicBezTo>
                  <a:pt x="1007842" y="92441"/>
                  <a:pt x="1004854" y="98175"/>
                  <a:pt x="1002147" y="101365"/>
                </a:cubicBezTo>
                <a:cubicBezTo>
                  <a:pt x="999436" y="104551"/>
                  <a:pt x="995250" y="107464"/>
                  <a:pt x="989593" y="110091"/>
                </a:cubicBezTo>
                <a:cubicBezTo>
                  <a:pt x="998839" y="112561"/>
                  <a:pt x="1007921" y="121168"/>
                  <a:pt x="1016846" y="135910"/>
                </a:cubicBezTo>
                <a:lnTo>
                  <a:pt x="1040393" y="175233"/>
                </a:lnTo>
                <a:lnTo>
                  <a:pt x="1016727" y="175233"/>
                </a:lnTo>
                <a:lnTo>
                  <a:pt x="993777" y="135910"/>
                </a:lnTo>
                <a:cubicBezTo>
                  <a:pt x="989075" y="128016"/>
                  <a:pt x="984972" y="122818"/>
                  <a:pt x="981469" y="120308"/>
                </a:cubicBezTo>
                <a:cubicBezTo>
                  <a:pt x="977959" y="117799"/>
                  <a:pt x="973775" y="116546"/>
                  <a:pt x="968915" y="116546"/>
                </a:cubicBezTo>
                <a:lnTo>
                  <a:pt x="968915" y="175233"/>
                </a:lnTo>
                <a:lnTo>
                  <a:pt x="947397" y="175233"/>
                </a:lnTo>
                <a:close/>
                <a:moveTo>
                  <a:pt x="1142349" y="159577"/>
                </a:moveTo>
                <a:cubicBezTo>
                  <a:pt x="1134378" y="166348"/>
                  <a:pt x="1126706" y="171132"/>
                  <a:pt x="1119338" y="173919"/>
                </a:cubicBezTo>
                <a:cubicBezTo>
                  <a:pt x="1111965" y="176705"/>
                  <a:pt x="1104060" y="178102"/>
                  <a:pt x="1095614" y="178102"/>
                </a:cubicBezTo>
                <a:cubicBezTo>
                  <a:pt x="1081667" y="178102"/>
                  <a:pt x="1070947" y="174694"/>
                  <a:pt x="1063459" y="167882"/>
                </a:cubicBezTo>
                <a:cubicBezTo>
                  <a:pt x="1055967" y="161071"/>
                  <a:pt x="1052219" y="152363"/>
                  <a:pt x="1052219" y="141764"/>
                </a:cubicBezTo>
                <a:cubicBezTo>
                  <a:pt x="1052219" y="135551"/>
                  <a:pt x="1053634" y="129874"/>
                  <a:pt x="1056464" y="124733"/>
                </a:cubicBezTo>
                <a:cubicBezTo>
                  <a:pt x="1059293" y="119596"/>
                  <a:pt x="1062998" y="115470"/>
                  <a:pt x="1067580" y="112363"/>
                </a:cubicBezTo>
                <a:cubicBezTo>
                  <a:pt x="1072167" y="109257"/>
                  <a:pt x="1077322" y="106902"/>
                  <a:pt x="1083060" y="105311"/>
                </a:cubicBezTo>
                <a:cubicBezTo>
                  <a:pt x="1087279" y="104195"/>
                  <a:pt x="1093658" y="103117"/>
                  <a:pt x="1102184" y="102081"/>
                </a:cubicBezTo>
                <a:cubicBezTo>
                  <a:pt x="1119557" y="100011"/>
                  <a:pt x="1132348" y="97538"/>
                  <a:pt x="1140556" y="94672"/>
                </a:cubicBezTo>
                <a:cubicBezTo>
                  <a:pt x="1140636" y="91720"/>
                  <a:pt x="1140675" y="89852"/>
                  <a:pt x="1140675" y="89052"/>
                </a:cubicBezTo>
                <a:cubicBezTo>
                  <a:pt x="1140675" y="80287"/>
                  <a:pt x="1138644" y="74113"/>
                  <a:pt x="1134576" y="70527"/>
                </a:cubicBezTo>
                <a:cubicBezTo>
                  <a:pt x="1129079" y="65664"/>
                  <a:pt x="1120911" y="63237"/>
                  <a:pt x="1110072" y="63237"/>
                </a:cubicBezTo>
                <a:cubicBezTo>
                  <a:pt x="1099951" y="63237"/>
                  <a:pt x="1092485" y="65009"/>
                  <a:pt x="1087665" y="68551"/>
                </a:cubicBezTo>
                <a:cubicBezTo>
                  <a:pt x="1082840" y="72100"/>
                  <a:pt x="1079273" y="78375"/>
                  <a:pt x="1076965" y="87382"/>
                </a:cubicBezTo>
                <a:lnTo>
                  <a:pt x="1055927" y="84513"/>
                </a:lnTo>
                <a:cubicBezTo>
                  <a:pt x="1057839" y="75507"/>
                  <a:pt x="1060985" y="68238"/>
                  <a:pt x="1065370" y="62697"/>
                </a:cubicBezTo>
                <a:cubicBezTo>
                  <a:pt x="1069752" y="57157"/>
                  <a:pt x="1076088" y="52894"/>
                  <a:pt x="1084374" y="49907"/>
                </a:cubicBezTo>
                <a:cubicBezTo>
                  <a:pt x="1092661" y="46919"/>
                  <a:pt x="1102266" y="45424"/>
                  <a:pt x="1113182" y="45424"/>
                </a:cubicBezTo>
                <a:cubicBezTo>
                  <a:pt x="1124018" y="45424"/>
                  <a:pt x="1132826" y="46703"/>
                  <a:pt x="1139598" y="49252"/>
                </a:cubicBezTo>
                <a:cubicBezTo>
                  <a:pt x="1146373" y="51801"/>
                  <a:pt x="1151352" y="55004"/>
                  <a:pt x="1154542" y="58875"/>
                </a:cubicBezTo>
                <a:cubicBezTo>
                  <a:pt x="1157729" y="62740"/>
                  <a:pt x="1159956" y="67618"/>
                  <a:pt x="1161235" y="73515"/>
                </a:cubicBezTo>
                <a:cubicBezTo>
                  <a:pt x="1161951" y="77180"/>
                  <a:pt x="1162311" y="83793"/>
                  <a:pt x="1162311" y="93355"/>
                </a:cubicBezTo>
                <a:lnTo>
                  <a:pt x="1162311" y="122043"/>
                </a:lnTo>
                <a:cubicBezTo>
                  <a:pt x="1162311" y="142044"/>
                  <a:pt x="1162768" y="154695"/>
                  <a:pt x="1163686" y="159994"/>
                </a:cubicBezTo>
                <a:cubicBezTo>
                  <a:pt x="1164600" y="165297"/>
                  <a:pt x="1166412" y="170373"/>
                  <a:pt x="1169122" y="175233"/>
                </a:cubicBezTo>
                <a:lnTo>
                  <a:pt x="1146650" y="175233"/>
                </a:lnTo>
                <a:cubicBezTo>
                  <a:pt x="1144419" y="170773"/>
                  <a:pt x="1142983" y="165553"/>
                  <a:pt x="1142349" y="159577"/>
                </a:cubicBezTo>
                <a:close/>
                <a:moveTo>
                  <a:pt x="1140556" y="111524"/>
                </a:moveTo>
                <a:cubicBezTo>
                  <a:pt x="1132744" y="114714"/>
                  <a:pt x="1121029" y="117420"/>
                  <a:pt x="1105413" y="119653"/>
                </a:cubicBezTo>
                <a:cubicBezTo>
                  <a:pt x="1096564" y="120927"/>
                  <a:pt x="1090311" y="122363"/>
                  <a:pt x="1086647" y="123954"/>
                </a:cubicBezTo>
                <a:cubicBezTo>
                  <a:pt x="1082977" y="125550"/>
                  <a:pt x="1080152" y="127883"/>
                  <a:pt x="1078160" y="130946"/>
                </a:cubicBezTo>
                <a:cubicBezTo>
                  <a:pt x="1076166" y="134017"/>
                  <a:pt x="1075173" y="137423"/>
                  <a:pt x="1075173" y="141167"/>
                </a:cubicBezTo>
                <a:cubicBezTo>
                  <a:pt x="1075173" y="146908"/>
                  <a:pt x="1077344" y="151689"/>
                  <a:pt x="1081688" y="155513"/>
                </a:cubicBezTo>
                <a:cubicBezTo>
                  <a:pt x="1086027" y="159335"/>
                  <a:pt x="1092381" y="161247"/>
                  <a:pt x="1100751" y="161247"/>
                </a:cubicBezTo>
                <a:cubicBezTo>
                  <a:pt x="1109034" y="161247"/>
                  <a:pt x="1116408" y="159437"/>
                  <a:pt x="1122866" y="155807"/>
                </a:cubicBezTo>
                <a:cubicBezTo>
                  <a:pt x="1129317" y="152187"/>
                  <a:pt x="1134058" y="147222"/>
                  <a:pt x="1137090" y="140929"/>
                </a:cubicBezTo>
                <a:cubicBezTo>
                  <a:pt x="1139397" y="136065"/>
                  <a:pt x="1140556" y="128897"/>
                  <a:pt x="1140556" y="119412"/>
                </a:cubicBezTo>
                <a:close/>
                <a:moveTo>
                  <a:pt x="1278494" y="128740"/>
                </a:moveTo>
                <a:lnTo>
                  <a:pt x="1299651" y="131485"/>
                </a:lnTo>
                <a:cubicBezTo>
                  <a:pt x="1297344" y="146070"/>
                  <a:pt x="1291425" y="157485"/>
                  <a:pt x="1281903" y="165732"/>
                </a:cubicBezTo>
                <a:cubicBezTo>
                  <a:pt x="1272378" y="173977"/>
                  <a:pt x="1260685" y="178102"/>
                  <a:pt x="1246818" y="178102"/>
                </a:cubicBezTo>
                <a:cubicBezTo>
                  <a:pt x="1229447" y="178102"/>
                  <a:pt x="1215483" y="172425"/>
                  <a:pt x="1204924" y="161068"/>
                </a:cubicBezTo>
                <a:cubicBezTo>
                  <a:pt x="1194365" y="149712"/>
                  <a:pt x="1189083" y="133437"/>
                  <a:pt x="1189083" y="112244"/>
                </a:cubicBezTo>
                <a:cubicBezTo>
                  <a:pt x="1189083" y="98539"/>
                  <a:pt x="1191352" y="86544"/>
                  <a:pt x="1195898" y="76262"/>
                </a:cubicBezTo>
                <a:cubicBezTo>
                  <a:pt x="1200439" y="65980"/>
                  <a:pt x="1207350" y="58269"/>
                  <a:pt x="1216639" y="53132"/>
                </a:cubicBezTo>
                <a:cubicBezTo>
                  <a:pt x="1225922" y="47994"/>
                  <a:pt x="1236020" y="45424"/>
                  <a:pt x="1246936" y="45424"/>
                </a:cubicBezTo>
                <a:cubicBezTo>
                  <a:pt x="1260720" y="45424"/>
                  <a:pt x="1271999" y="48909"/>
                  <a:pt x="1280765" y="55886"/>
                </a:cubicBezTo>
                <a:cubicBezTo>
                  <a:pt x="1289532" y="62860"/>
                  <a:pt x="1295148" y="72759"/>
                  <a:pt x="1297620" y="85590"/>
                </a:cubicBezTo>
                <a:lnTo>
                  <a:pt x="1276701" y="88815"/>
                </a:lnTo>
                <a:cubicBezTo>
                  <a:pt x="1274709" y="80287"/>
                  <a:pt x="1271185" y="73872"/>
                  <a:pt x="1266124" y="69569"/>
                </a:cubicBezTo>
                <a:cubicBezTo>
                  <a:pt x="1261062" y="65268"/>
                  <a:pt x="1254946" y="63119"/>
                  <a:pt x="1247771" y="63119"/>
                </a:cubicBezTo>
                <a:cubicBezTo>
                  <a:pt x="1236935" y="63119"/>
                  <a:pt x="1228137" y="67003"/>
                  <a:pt x="1221362" y="74771"/>
                </a:cubicBezTo>
                <a:cubicBezTo>
                  <a:pt x="1214590" y="82541"/>
                  <a:pt x="1211199" y="94835"/>
                  <a:pt x="1211199" y="111647"/>
                </a:cubicBezTo>
                <a:cubicBezTo>
                  <a:pt x="1211199" y="128697"/>
                  <a:pt x="1214467" y="141087"/>
                  <a:pt x="1221001" y="148816"/>
                </a:cubicBezTo>
                <a:cubicBezTo>
                  <a:pt x="1227539" y="156545"/>
                  <a:pt x="1236061" y="160412"/>
                  <a:pt x="1246576" y="160412"/>
                </a:cubicBezTo>
                <a:cubicBezTo>
                  <a:pt x="1255026" y="160412"/>
                  <a:pt x="1262078" y="157820"/>
                  <a:pt x="1267737" y="152644"/>
                </a:cubicBezTo>
                <a:cubicBezTo>
                  <a:pt x="1273392" y="147466"/>
                  <a:pt x="1276978" y="139497"/>
                  <a:pt x="1278494" y="128740"/>
                </a:cubicBezTo>
                <a:close/>
                <a:moveTo>
                  <a:pt x="1318057" y="48294"/>
                </a:moveTo>
                <a:lnTo>
                  <a:pt x="1339575" y="48294"/>
                </a:lnTo>
                <a:lnTo>
                  <a:pt x="1339575" y="145115"/>
                </a:lnTo>
                <a:lnTo>
                  <a:pt x="1399219" y="48294"/>
                </a:lnTo>
                <a:lnTo>
                  <a:pt x="1422407" y="48294"/>
                </a:lnTo>
                <a:lnTo>
                  <a:pt x="1422407" y="175233"/>
                </a:lnTo>
                <a:lnTo>
                  <a:pt x="1400894" y="175233"/>
                </a:lnTo>
                <a:lnTo>
                  <a:pt x="1400894" y="79013"/>
                </a:lnTo>
                <a:lnTo>
                  <a:pt x="1341249" y="175233"/>
                </a:lnTo>
                <a:lnTo>
                  <a:pt x="1318057" y="175233"/>
                </a:lnTo>
                <a:close/>
                <a:moveTo>
                  <a:pt x="1454803" y="48294"/>
                </a:moveTo>
                <a:lnTo>
                  <a:pt x="1476317" y="48294"/>
                </a:lnTo>
                <a:lnTo>
                  <a:pt x="1476317" y="145115"/>
                </a:lnTo>
                <a:lnTo>
                  <a:pt x="1535965" y="48294"/>
                </a:lnTo>
                <a:lnTo>
                  <a:pt x="1559153" y="48294"/>
                </a:lnTo>
                <a:lnTo>
                  <a:pt x="1559153" y="175233"/>
                </a:lnTo>
                <a:lnTo>
                  <a:pt x="1537636" y="175233"/>
                </a:lnTo>
                <a:lnTo>
                  <a:pt x="1537636" y="79013"/>
                </a:lnTo>
                <a:lnTo>
                  <a:pt x="1477991" y="175233"/>
                </a:lnTo>
                <a:lnTo>
                  <a:pt x="1454803" y="175233"/>
                </a:lnTo>
                <a:close/>
                <a:moveTo>
                  <a:pt x="1658333" y="48294"/>
                </a:moveTo>
                <a:lnTo>
                  <a:pt x="1679847" y="48294"/>
                </a:lnTo>
                <a:lnTo>
                  <a:pt x="1679847" y="145115"/>
                </a:lnTo>
                <a:lnTo>
                  <a:pt x="1739495" y="48294"/>
                </a:lnTo>
                <a:lnTo>
                  <a:pt x="1762683" y="48294"/>
                </a:lnTo>
                <a:lnTo>
                  <a:pt x="1762683" y="175233"/>
                </a:lnTo>
                <a:lnTo>
                  <a:pt x="1741165" y="175233"/>
                </a:lnTo>
                <a:lnTo>
                  <a:pt x="1741165" y="79013"/>
                </a:lnTo>
                <a:lnTo>
                  <a:pt x="1681521" y="175233"/>
                </a:lnTo>
                <a:lnTo>
                  <a:pt x="1658333" y="175233"/>
                </a:lnTo>
                <a:close/>
                <a:moveTo>
                  <a:pt x="1910423" y="175233"/>
                </a:moveTo>
                <a:lnTo>
                  <a:pt x="1910423" y="20682"/>
                </a:lnTo>
                <a:lnTo>
                  <a:pt x="1852687" y="20682"/>
                </a:lnTo>
                <a:lnTo>
                  <a:pt x="1852687" y="0"/>
                </a:lnTo>
                <a:lnTo>
                  <a:pt x="1991581" y="0"/>
                </a:lnTo>
                <a:lnTo>
                  <a:pt x="1991581" y="20682"/>
                </a:lnTo>
                <a:lnTo>
                  <a:pt x="1933611" y="20682"/>
                </a:lnTo>
                <a:lnTo>
                  <a:pt x="1933611" y="175233"/>
                </a:lnTo>
                <a:close/>
                <a:moveTo>
                  <a:pt x="2000892" y="224122"/>
                </a:moveTo>
                <a:lnTo>
                  <a:pt x="1998504" y="203921"/>
                </a:lnTo>
                <a:cubicBezTo>
                  <a:pt x="2003202" y="205196"/>
                  <a:pt x="2007306" y="205836"/>
                  <a:pt x="2010813" y="205836"/>
                </a:cubicBezTo>
                <a:cubicBezTo>
                  <a:pt x="2015597" y="205836"/>
                  <a:pt x="2019421" y="205038"/>
                  <a:pt x="2022290" y="203446"/>
                </a:cubicBezTo>
                <a:cubicBezTo>
                  <a:pt x="2025155" y="201851"/>
                  <a:pt x="2027510" y="199620"/>
                  <a:pt x="2029338" y="196751"/>
                </a:cubicBezTo>
                <a:cubicBezTo>
                  <a:pt x="2030692" y="194598"/>
                  <a:pt x="2032888" y="189259"/>
                  <a:pt x="2035912" y="180731"/>
                </a:cubicBezTo>
                <a:cubicBezTo>
                  <a:pt x="2036308" y="179535"/>
                  <a:pt x="2036948" y="177782"/>
                  <a:pt x="2037827" y="175474"/>
                </a:cubicBezTo>
                <a:lnTo>
                  <a:pt x="1989656" y="48294"/>
                </a:lnTo>
                <a:lnTo>
                  <a:pt x="2012844" y="48294"/>
                </a:lnTo>
                <a:lnTo>
                  <a:pt x="2039264" y="121802"/>
                </a:lnTo>
                <a:cubicBezTo>
                  <a:pt x="2042691" y="131130"/>
                  <a:pt x="2045754" y="140929"/>
                  <a:pt x="2048465" y="151210"/>
                </a:cubicBezTo>
                <a:cubicBezTo>
                  <a:pt x="2050935" y="141328"/>
                  <a:pt x="2053886" y="131684"/>
                  <a:pt x="2057314" y="122281"/>
                </a:cubicBezTo>
                <a:lnTo>
                  <a:pt x="2084444" y="48294"/>
                </a:lnTo>
                <a:lnTo>
                  <a:pt x="2105961" y="48294"/>
                </a:lnTo>
                <a:lnTo>
                  <a:pt x="2057671" y="177386"/>
                </a:lnTo>
                <a:cubicBezTo>
                  <a:pt x="2052490" y="191329"/>
                  <a:pt x="2048465" y="200934"/>
                  <a:pt x="2045596" y="206193"/>
                </a:cubicBezTo>
                <a:cubicBezTo>
                  <a:pt x="2041773" y="213285"/>
                  <a:pt x="2037388" y="218483"/>
                  <a:pt x="2032453" y="221793"/>
                </a:cubicBezTo>
                <a:cubicBezTo>
                  <a:pt x="2027510" y="225101"/>
                  <a:pt x="2021609" y="226753"/>
                  <a:pt x="2014755" y="226753"/>
                </a:cubicBezTo>
                <a:cubicBezTo>
                  <a:pt x="2010611" y="226753"/>
                  <a:pt x="2005992" y="225874"/>
                  <a:pt x="2000892" y="224122"/>
                </a:cubicBezTo>
                <a:close/>
                <a:moveTo>
                  <a:pt x="2121185" y="48294"/>
                </a:moveTo>
                <a:lnTo>
                  <a:pt x="2170786" y="48294"/>
                </a:lnTo>
                <a:cubicBezTo>
                  <a:pt x="2182979" y="48294"/>
                  <a:pt x="2192045" y="49309"/>
                  <a:pt x="2197980" y="51340"/>
                </a:cubicBezTo>
                <a:cubicBezTo>
                  <a:pt x="2203916" y="53369"/>
                  <a:pt x="2209018" y="57099"/>
                  <a:pt x="2213280" y="62513"/>
                </a:cubicBezTo>
                <a:cubicBezTo>
                  <a:pt x="2217546" y="67935"/>
                  <a:pt x="2219677" y="74433"/>
                  <a:pt x="2219677" y="82000"/>
                </a:cubicBezTo>
                <a:cubicBezTo>
                  <a:pt x="2219677" y="88055"/>
                  <a:pt x="2218421" y="93337"/>
                  <a:pt x="2215911" y="97841"/>
                </a:cubicBezTo>
                <a:cubicBezTo>
                  <a:pt x="2213403" y="102344"/>
                  <a:pt x="2209634" y="106110"/>
                  <a:pt x="2204615" y="109134"/>
                </a:cubicBezTo>
                <a:cubicBezTo>
                  <a:pt x="2210591" y="111129"/>
                  <a:pt x="2215552" y="114851"/>
                  <a:pt x="2219498" y="120312"/>
                </a:cubicBezTo>
                <a:cubicBezTo>
                  <a:pt x="2223440" y="125769"/>
                  <a:pt x="2225412" y="132242"/>
                  <a:pt x="2225412" y="139734"/>
                </a:cubicBezTo>
                <a:cubicBezTo>
                  <a:pt x="2224617" y="151765"/>
                  <a:pt x="2220315" y="160689"/>
                  <a:pt x="2212507" y="166507"/>
                </a:cubicBezTo>
                <a:cubicBezTo>
                  <a:pt x="2204697" y="172325"/>
                  <a:pt x="2193340" y="175233"/>
                  <a:pt x="2178440" y="175233"/>
                </a:cubicBezTo>
                <a:lnTo>
                  <a:pt x="2121185" y="175233"/>
                </a:lnTo>
                <a:close/>
                <a:moveTo>
                  <a:pt x="2142699" y="101722"/>
                </a:moveTo>
                <a:lnTo>
                  <a:pt x="2165649" y="101722"/>
                </a:lnTo>
                <a:cubicBezTo>
                  <a:pt x="2174811" y="101722"/>
                  <a:pt x="2181107" y="101243"/>
                  <a:pt x="2184535" y="100288"/>
                </a:cubicBezTo>
                <a:cubicBezTo>
                  <a:pt x="2187961" y="99330"/>
                  <a:pt x="2191029" y="97401"/>
                  <a:pt x="2193740" y="94489"/>
                </a:cubicBezTo>
                <a:cubicBezTo>
                  <a:pt x="2196450" y="91583"/>
                  <a:pt x="2197804" y="88099"/>
                  <a:pt x="2197804" y="84035"/>
                </a:cubicBezTo>
                <a:cubicBezTo>
                  <a:pt x="2197804" y="77339"/>
                  <a:pt x="2195432" y="72677"/>
                  <a:pt x="2190691" y="70048"/>
                </a:cubicBezTo>
                <a:cubicBezTo>
                  <a:pt x="2185950" y="67420"/>
                  <a:pt x="2177842" y="66103"/>
                  <a:pt x="2166365" y="66103"/>
                </a:cubicBezTo>
                <a:lnTo>
                  <a:pt x="2142699" y="66103"/>
                </a:lnTo>
                <a:close/>
                <a:moveTo>
                  <a:pt x="2142699" y="157543"/>
                </a:moveTo>
                <a:lnTo>
                  <a:pt x="2171027" y="157543"/>
                </a:lnTo>
                <a:cubicBezTo>
                  <a:pt x="2183220" y="157543"/>
                  <a:pt x="2191587" y="156129"/>
                  <a:pt x="2196130" y="153299"/>
                </a:cubicBezTo>
                <a:cubicBezTo>
                  <a:pt x="2200673" y="150472"/>
                  <a:pt x="2203064" y="145594"/>
                  <a:pt x="2203302" y="138657"/>
                </a:cubicBezTo>
                <a:cubicBezTo>
                  <a:pt x="2203302" y="134593"/>
                  <a:pt x="2201987" y="130828"/>
                  <a:pt x="2199356" y="127361"/>
                </a:cubicBezTo>
                <a:cubicBezTo>
                  <a:pt x="2196724" y="123897"/>
                  <a:pt x="2193297" y="121701"/>
                  <a:pt x="2189074" y="120787"/>
                </a:cubicBezTo>
                <a:cubicBezTo>
                  <a:pt x="2184855" y="119873"/>
                  <a:pt x="2178079" y="119412"/>
                  <a:pt x="2168755" y="119412"/>
                </a:cubicBezTo>
                <a:lnTo>
                  <a:pt x="2142699" y="119412"/>
                </a:lnTo>
                <a:close/>
                <a:moveTo>
                  <a:pt x="2371958" y="48294"/>
                </a:moveTo>
                <a:lnTo>
                  <a:pt x="2393472" y="48294"/>
                </a:lnTo>
                <a:lnTo>
                  <a:pt x="2393472" y="175233"/>
                </a:lnTo>
                <a:lnTo>
                  <a:pt x="2371958" y="175233"/>
                </a:lnTo>
                <a:close/>
                <a:moveTo>
                  <a:pt x="2251592" y="48294"/>
                </a:moveTo>
                <a:lnTo>
                  <a:pt x="2273105" y="48294"/>
                </a:lnTo>
                <a:lnTo>
                  <a:pt x="2273105" y="97898"/>
                </a:lnTo>
                <a:lnTo>
                  <a:pt x="2300358" y="97898"/>
                </a:lnTo>
                <a:cubicBezTo>
                  <a:pt x="2318130" y="97898"/>
                  <a:pt x="2331814" y="101343"/>
                  <a:pt x="2341419" y="108237"/>
                </a:cubicBezTo>
                <a:cubicBezTo>
                  <a:pt x="2351020" y="115132"/>
                  <a:pt x="2355819" y="124631"/>
                  <a:pt x="2355819" y="136746"/>
                </a:cubicBezTo>
                <a:cubicBezTo>
                  <a:pt x="2355819" y="147344"/>
                  <a:pt x="2351816" y="156409"/>
                  <a:pt x="2343809" y="163940"/>
                </a:cubicBezTo>
                <a:cubicBezTo>
                  <a:pt x="2335800" y="171468"/>
                  <a:pt x="2322990" y="175233"/>
                  <a:pt x="2305375" y="175233"/>
                </a:cubicBezTo>
                <a:lnTo>
                  <a:pt x="2251592" y="175233"/>
                </a:lnTo>
                <a:close/>
                <a:moveTo>
                  <a:pt x="2273105" y="157543"/>
                </a:moveTo>
                <a:lnTo>
                  <a:pt x="2295696" y="157543"/>
                </a:lnTo>
                <a:cubicBezTo>
                  <a:pt x="2309325" y="157543"/>
                  <a:pt x="2319045" y="155868"/>
                  <a:pt x="2324862" y="152524"/>
                </a:cubicBezTo>
                <a:cubicBezTo>
                  <a:pt x="2330680" y="149177"/>
                  <a:pt x="2333588" y="143957"/>
                  <a:pt x="2333588" y="136864"/>
                </a:cubicBezTo>
                <a:cubicBezTo>
                  <a:pt x="2333588" y="131367"/>
                  <a:pt x="2331436" y="126468"/>
                  <a:pt x="2327134" y="122162"/>
                </a:cubicBezTo>
                <a:cubicBezTo>
                  <a:pt x="2322828" y="117860"/>
                  <a:pt x="2313307" y="115707"/>
                  <a:pt x="2298564" y="115707"/>
                </a:cubicBezTo>
                <a:lnTo>
                  <a:pt x="2273105" y="115707"/>
                </a:lnTo>
                <a:close/>
                <a:moveTo>
                  <a:pt x="2433158" y="175233"/>
                </a:moveTo>
                <a:lnTo>
                  <a:pt x="2433158" y="150731"/>
                </a:lnTo>
                <a:lnTo>
                  <a:pt x="2457659" y="150731"/>
                </a:lnTo>
                <a:lnTo>
                  <a:pt x="2457659" y="17523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824231" y="5491917"/>
            <a:ext cx="1122861" cy="214199"/>
          </a:xfrm>
          <a:custGeom>
            <a:avLst/>
            <a:gdLst/>
            <a:ahLst/>
            <a:cxnLst/>
            <a:rect l="l" t="t" r="r" b="b"/>
            <a:pathLst>
              <a:path w="1122861" h="214199">
                <a:moveTo>
                  <a:pt x="0" y="128736"/>
                </a:moveTo>
                <a:lnTo>
                  <a:pt x="22118" y="122996"/>
                </a:lnTo>
                <a:cubicBezTo>
                  <a:pt x="23792" y="131522"/>
                  <a:pt x="28274" y="140050"/>
                  <a:pt x="35564" y="148576"/>
                </a:cubicBezTo>
                <a:cubicBezTo>
                  <a:pt x="42853" y="157103"/>
                  <a:pt x="52519" y="161366"/>
                  <a:pt x="64551" y="161366"/>
                </a:cubicBezTo>
                <a:cubicBezTo>
                  <a:pt x="76820" y="161366"/>
                  <a:pt x="86503" y="158216"/>
                  <a:pt x="93599" y="151920"/>
                </a:cubicBezTo>
                <a:cubicBezTo>
                  <a:pt x="100688" y="145627"/>
                  <a:pt x="104234" y="138019"/>
                  <a:pt x="104234" y="129095"/>
                </a:cubicBezTo>
                <a:cubicBezTo>
                  <a:pt x="104234" y="119454"/>
                  <a:pt x="100486" y="111784"/>
                  <a:pt x="92998" y="106084"/>
                </a:cubicBezTo>
                <a:cubicBezTo>
                  <a:pt x="85506" y="100385"/>
                  <a:pt x="75304" y="97538"/>
                  <a:pt x="62399" y="97538"/>
                </a:cubicBezTo>
                <a:lnTo>
                  <a:pt x="51281" y="97538"/>
                </a:lnTo>
                <a:lnTo>
                  <a:pt x="51281" y="77335"/>
                </a:lnTo>
                <a:cubicBezTo>
                  <a:pt x="61959" y="77335"/>
                  <a:pt x="70128" y="76719"/>
                  <a:pt x="75787" y="75481"/>
                </a:cubicBezTo>
                <a:cubicBezTo>
                  <a:pt x="81442" y="74250"/>
                  <a:pt x="86442" y="71103"/>
                  <a:pt x="90788" y="66042"/>
                </a:cubicBezTo>
                <a:cubicBezTo>
                  <a:pt x="95129" y="60980"/>
                  <a:pt x="97300" y="55223"/>
                  <a:pt x="97300" y="48769"/>
                </a:cubicBezTo>
                <a:cubicBezTo>
                  <a:pt x="97300" y="41118"/>
                  <a:pt x="94330" y="34462"/>
                  <a:pt x="88394" y="28803"/>
                </a:cubicBezTo>
                <a:cubicBezTo>
                  <a:pt x="82457" y="23148"/>
                  <a:pt x="74429" y="20318"/>
                  <a:pt x="64310" y="20318"/>
                </a:cubicBezTo>
                <a:cubicBezTo>
                  <a:pt x="55465" y="20318"/>
                  <a:pt x="47916" y="22532"/>
                  <a:pt x="41658" y="26953"/>
                </a:cubicBezTo>
                <a:cubicBezTo>
                  <a:pt x="35402" y="31377"/>
                  <a:pt x="31082" y="37235"/>
                  <a:pt x="28692" y="44525"/>
                </a:cubicBezTo>
                <a:cubicBezTo>
                  <a:pt x="26301" y="51814"/>
                  <a:pt x="25105" y="57254"/>
                  <a:pt x="25105" y="60839"/>
                </a:cubicBezTo>
                <a:lnTo>
                  <a:pt x="2873" y="55821"/>
                </a:lnTo>
                <a:cubicBezTo>
                  <a:pt x="8369" y="18607"/>
                  <a:pt x="28929" y="0"/>
                  <a:pt x="64551" y="0"/>
                </a:cubicBezTo>
                <a:cubicBezTo>
                  <a:pt x="81684" y="0"/>
                  <a:pt x="95266" y="4758"/>
                  <a:pt x="105311" y="14281"/>
                </a:cubicBezTo>
                <a:cubicBezTo>
                  <a:pt x="115348" y="23806"/>
                  <a:pt x="120369" y="34945"/>
                  <a:pt x="120369" y="47696"/>
                </a:cubicBezTo>
                <a:cubicBezTo>
                  <a:pt x="120369" y="64029"/>
                  <a:pt x="112640" y="76701"/>
                  <a:pt x="97178" y="85702"/>
                </a:cubicBezTo>
                <a:cubicBezTo>
                  <a:pt x="106106" y="88174"/>
                  <a:pt x="113576" y="93214"/>
                  <a:pt x="119592" y="100825"/>
                </a:cubicBezTo>
                <a:cubicBezTo>
                  <a:pt x="125610" y="108435"/>
                  <a:pt x="128616" y="117539"/>
                  <a:pt x="128616" y="128137"/>
                </a:cubicBezTo>
                <a:cubicBezTo>
                  <a:pt x="128616" y="143200"/>
                  <a:pt x="122781" y="155811"/>
                  <a:pt x="111110" y="165971"/>
                </a:cubicBezTo>
                <a:cubicBezTo>
                  <a:pt x="99432" y="176126"/>
                  <a:pt x="83952" y="181209"/>
                  <a:pt x="64670" y="181209"/>
                </a:cubicBezTo>
                <a:cubicBezTo>
                  <a:pt x="31521" y="181209"/>
                  <a:pt x="9960" y="163716"/>
                  <a:pt x="0" y="128736"/>
                </a:cubicBezTo>
                <a:close/>
                <a:moveTo>
                  <a:pt x="237509" y="162561"/>
                </a:moveTo>
                <a:cubicBezTo>
                  <a:pt x="229538" y="169332"/>
                  <a:pt x="221868" y="174116"/>
                  <a:pt x="214498" y="176907"/>
                </a:cubicBezTo>
                <a:cubicBezTo>
                  <a:pt x="207125" y="179693"/>
                  <a:pt x="199220" y="181086"/>
                  <a:pt x="190774" y="181086"/>
                </a:cubicBezTo>
                <a:cubicBezTo>
                  <a:pt x="176831" y="181086"/>
                  <a:pt x="166107" y="177681"/>
                  <a:pt x="158619" y="170870"/>
                </a:cubicBezTo>
                <a:cubicBezTo>
                  <a:pt x="151127" y="164056"/>
                  <a:pt x="147379" y="155347"/>
                  <a:pt x="147379" y="144752"/>
                </a:cubicBezTo>
                <a:cubicBezTo>
                  <a:pt x="147379" y="138535"/>
                  <a:pt x="148794" y="132858"/>
                  <a:pt x="151624" y="127717"/>
                </a:cubicBezTo>
                <a:cubicBezTo>
                  <a:pt x="154453" y="122580"/>
                  <a:pt x="158158" y="118454"/>
                  <a:pt x="162744" y="115347"/>
                </a:cubicBezTo>
                <a:cubicBezTo>
                  <a:pt x="167327" y="112241"/>
                  <a:pt x="172486" y="109889"/>
                  <a:pt x="178221" y="108295"/>
                </a:cubicBezTo>
                <a:cubicBezTo>
                  <a:pt x="182444" y="107179"/>
                  <a:pt x="188820" y="106102"/>
                  <a:pt x="197348" y="105065"/>
                </a:cubicBezTo>
                <a:cubicBezTo>
                  <a:pt x="214717" y="102995"/>
                  <a:pt x="227509" y="100526"/>
                  <a:pt x="235717" y="97656"/>
                </a:cubicBezTo>
                <a:cubicBezTo>
                  <a:pt x="235796" y="94708"/>
                  <a:pt x="235835" y="92836"/>
                  <a:pt x="235835" y="92040"/>
                </a:cubicBezTo>
                <a:cubicBezTo>
                  <a:pt x="235835" y="83275"/>
                  <a:pt x="233806" y="77097"/>
                  <a:pt x="229736" y="73511"/>
                </a:cubicBezTo>
                <a:cubicBezTo>
                  <a:pt x="224240" y="68652"/>
                  <a:pt x="216071" y="66221"/>
                  <a:pt x="205236" y="66221"/>
                </a:cubicBezTo>
                <a:cubicBezTo>
                  <a:pt x="195116" y="66221"/>
                  <a:pt x="187646" y="67997"/>
                  <a:pt x="182825" y="71539"/>
                </a:cubicBezTo>
                <a:cubicBezTo>
                  <a:pt x="178002" y="75084"/>
                  <a:pt x="174437" y="81359"/>
                  <a:pt x="172127" y="90366"/>
                </a:cubicBezTo>
                <a:lnTo>
                  <a:pt x="151088" y="87497"/>
                </a:lnTo>
                <a:cubicBezTo>
                  <a:pt x="153003" y="78494"/>
                  <a:pt x="156146" y="71222"/>
                  <a:pt x="160530" y="65681"/>
                </a:cubicBezTo>
                <a:cubicBezTo>
                  <a:pt x="164916" y="60142"/>
                  <a:pt x="171248" y="55878"/>
                  <a:pt x="179535" y="52891"/>
                </a:cubicBezTo>
                <a:cubicBezTo>
                  <a:pt x="187825" y="49903"/>
                  <a:pt x="197426" y="48412"/>
                  <a:pt x="208342" y="48412"/>
                </a:cubicBezTo>
                <a:cubicBezTo>
                  <a:pt x="219178" y="48412"/>
                  <a:pt x="227988" y="49687"/>
                  <a:pt x="234759" y="52236"/>
                </a:cubicBezTo>
                <a:cubicBezTo>
                  <a:pt x="241535" y="54785"/>
                  <a:pt x="246513" y="57992"/>
                  <a:pt x="249702" y="61859"/>
                </a:cubicBezTo>
                <a:cubicBezTo>
                  <a:pt x="252892" y="65725"/>
                  <a:pt x="255120" y="70606"/>
                  <a:pt x="256395" y="76499"/>
                </a:cubicBezTo>
                <a:cubicBezTo>
                  <a:pt x="257111" y="80164"/>
                  <a:pt x="257471" y="86777"/>
                  <a:pt x="257471" y="96343"/>
                </a:cubicBezTo>
                <a:lnTo>
                  <a:pt x="257471" y="125027"/>
                </a:lnTo>
                <a:cubicBezTo>
                  <a:pt x="257471" y="145032"/>
                  <a:pt x="257928" y="157679"/>
                  <a:pt x="258846" y="162982"/>
                </a:cubicBezTo>
                <a:cubicBezTo>
                  <a:pt x="259761" y="168281"/>
                  <a:pt x="261572" y="173357"/>
                  <a:pt x="264283" y="178221"/>
                </a:cubicBezTo>
                <a:lnTo>
                  <a:pt x="241812" y="178221"/>
                </a:lnTo>
                <a:cubicBezTo>
                  <a:pt x="239579" y="173761"/>
                  <a:pt x="238146" y="168541"/>
                  <a:pt x="237509" y="162561"/>
                </a:cubicBezTo>
                <a:close/>
                <a:moveTo>
                  <a:pt x="235717" y="114512"/>
                </a:moveTo>
                <a:cubicBezTo>
                  <a:pt x="227905" y="117698"/>
                  <a:pt x="216191" y="120404"/>
                  <a:pt x="200573" y="122637"/>
                </a:cubicBezTo>
                <a:cubicBezTo>
                  <a:pt x="191724" y="123915"/>
                  <a:pt x="185472" y="125347"/>
                  <a:pt x="181807" y="126938"/>
                </a:cubicBezTo>
                <a:cubicBezTo>
                  <a:pt x="178141" y="128534"/>
                  <a:pt x="175316" y="130867"/>
                  <a:pt x="173322" y="133934"/>
                </a:cubicBezTo>
                <a:cubicBezTo>
                  <a:pt x="171327" y="137001"/>
                  <a:pt x="170334" y="140411"/>
                  <a:pt x="170334" y="144155"/>
                </a:cubicBezTo>
                <a:cubicBezTo>
                  <a:pt x="170334" y="149892"/>
                  <a:pt x="172504" y="154673"/>
                  <a:pt x="176850" y="158497"/>
                </a:cubicBezTo>
                <a:cubicBezTo>
                  <a:pt x="181191" y="162319"/>
                  <a:pt x="187541" y="164235"/>
                  <a:pt x="195911" y="164235"/>
                </a:cubicBezTo>
                <a:cubicBezTo>
                  <a:pt x="204198" y="164235"/>
                  <a:pt x="211568" y="162421"/>
                  <a:pt x="218026" y="158795"/>
                </a:cubicBezTo>
                <a:cubicBezTo>
                  <a:pt x="224477" y="155171"/>
                  <a:pt x="229222" y="150210"/>
                  <a:pt x="232250" y="143913"/>
                </a:cubicBezTo>
                <a:cubicBezTo>
                  <a:pt x="234561" y="139053"/>
                  <a:pt x="235717" y="131881"/>
                  <a:pt x="235717" y="122400"/>
                </a:cubicBezTo>
                <a:close/>
                <a:moveTo>
                  <a:pt x="290940" y="51278"/>
                </a:moveTo>
                <a:lnTo>
                  <a:pt x="391106" y="51278"/>
                </a:lnTo>
                <a:lnTo>
                  <a:pt x="391106" y="178221"/>
                </a:lnTo>
                <a:lnTo>
                  <a:pt x="369594" y="178221"/>
                </a:lnTo>
                <a:lnTo>
                  <a:pt x="369594" y="69090"/>
                </a:lnTo>
                <a:lnTo>
                  <a:pt x="312454" y="69090"/>
                </a:lnTo>
                <a:lnTo>
                  <a:pt x="312454" y="178221"/>
                </a:lnTo>
                <a:lnTo>
                  <a:pt x="290940" y="178221"/>
                </a:lnTo>
                <a:close/>
                <a:moveTo>
                  <a:pt x="506213" y="162561"/>
                </a:moveTo>
                <a:cubicBezTo>
                  <a:pt x="498242" y="169332"/>
                  <a:pt x="490572" y="174116"/>
                  <a:pt x="483202" y="176907"/>
                </a:cubicBezTo>
                <a:cubicBezTo>
                  <a:pt x="475829" y="179693"/>
                  <a:pt x="467924" y="181086"/>
                  <a:pt x="459478" y="181086"/>
                </a:cubicBezTo>
                <a:cubicBezTo>
                  <a:pt x="445535" y="181086"/>
                  <a:pt x="434811" y="177681"/>
                  <a:pt x="427323" y="170870"/>
                </a:cubicBezTo>
                <a:cubicBezTo>
                  <a:pt x="419831" y="164056"/>
                  <a:pt x="416084" y="155347"/>
                  <a:pt x="416084" y="144752"/>
                </a:cubicBezTo>
                <a:cubicBezTo>
                  <a:pt x="416084" y="138535"/>
                  <a:pt x="417498" y="132858"/>
                  <a:pt x="420328" y="127717"/>
                </a:cubicBezTo>
                <a:cubicBezTo>
                  <a:pt x="423157" y="122580"/>
                  <a:pt x="426862" y="118454"/>
                  <a:pt x="431448" y="115347"/>
                </a:cubicBezTo>
                <a:cubicBezTo>
                  <a:pt x="436031" y="112241"/>
                  <a:pt x="441190" y="109889"/>
                  <a:pt x="446926" y="108295"/>
                </a:cubicBezTo>
                <a:cubicBezTo>
                  <a:pt x="451148" y="107179"/>
                  <a:pt x="457524" y="106102"/>
                  <a:pt x="466052" y="105065"/>
                </a:cubicBezTo>
                <a:cubicBezTo>
                  <a:pt x="483421" y="102995"/>
                  <a:pt x="496213" y="100526"/>
                  <a:pt x="504421" y="97656"/>
                </a:cubicBezTo>
                <a:cubicBezTo>
                  <a:pt x="504500" y="94708"/>
                  <a:pt x="504539" y="92836"/>
                  <a:pt x="504539" y="92040"/>
                </a:cubicBezTo>
                <a:cubicBezTo>
                  <a:pt x="504539" y="83275"/>
                  <a:pt x="502508" y="77097"/>
                  <a:pt x="498441" y="73511"/>
                </a:cubicBezTo>
                <a:cubicBezTo>
                  <a:pt x="492944" y="68652"/>
                  <a:pt x="484775" y="66221"/>
                  <a:pt x="473940" y="66221"/>
                </a:cubicBezTo>
                <a:cubicBezTo>
                  <a:pt x="463820" y="66221"/>
                  <a:pt x="456350" y="67997"/>
                  <a:pt x="451529" y="71539"/>
                </a:cubicBezTo>
                <a:cubicBezTo>
                  <a:pt x="446706" y="75084"/>
                  <a:pt x="443141" y="81359"/>
                  <a:pt x="440830" y="90366"/>
                </a:cubicBezTo>
                <a:lnTo>
                  <a:pt x="419792" y="87497"/>
                </a:lnTo>
                <a:cubicBezTo>
                  <a:pt x="421707" y="78494"/>
                  <a:pt x="424850" y="71222"/>
                  <a:pt x="429234" y="65681"/>
                </a:cubicBezTo>
                <a:cubicBezTo>
                  <a:pt x="433620" y="60142"/>
                  <a:pt x="439952" y="55878"/>
                  <a:pt x="448239" y="52891"/>
                </a:cubicBezTo>
                <a:cubicBezTo>
                  <a:pt x="456529" y="49903"/>
                  <a:pt x="466130" y="48412"/>
                  <a:pt x="477046" y="48412"/>
                </a:cubicBezTo>
                <a:cubicBezTo>
                  <a:pt x="487882" y="48412"/>
                  <a:pt x="496692" y="49687"/>
                  <a:pt x="503463" y="52236"/>
                </a:cubicBezTo>
                <a:cubicBezTo>
                  <a:pt x="510238" y="54785"/>
                  <a:pt x="515217" y="57992"/>
                  <a:pt x="518406" y="61859"/>
                </a:cubicBezTo>
                <a:cubicBezTo>
                  <a:pt x="521596" y="65725"/>
                  <a:pt x="523824" y="70606"/>
                  <a:pt x="525099" y="76499"/>
                </a:cubicBezTo>
                <a:cubicBezTo>
                  <a:pt x="525815" y="80164"/>
                  <a:pt x="526175" y="86777"/>
                  <a:pt x="526175" y="96343"/>
                </a:cubicBezTo>
                <a:lnTo>
                  <a:pt x="526175" y="125027"/>
                </a:lnTo>
                <a:cubicBezTo>
                  <a:pt x="526175" y="145032"/>
                  <a:pt x="526632" y="157679"/>
                  <a:pt x="527550" y="162982"/>
                </a:cubicBezTo>
                <a:cubicBezTo>
                  <a:pt x="528465" y="168281"/>
                  <a:pt x="530276" y="173357"/>
                  <a:pt x="532987" y="178221"/>
                </a:cubicBezTo>
                <a:lnTo>
                  <a:pt x="510516" y="178221"/>
                </a:lnTo>
                <a:cubicBezTo>
                  <a:pt x="508283" y="173761"/>
                  <a:pt x="506850" y="168541"/>
                  <a:pt x="506213" y="162561"/>
                </a:cubicBezTo>
                <a:close/>
                <a:moveTo>
                  <a:pt x="504421" y="114512"/>
                </a:moveTo>
                <a:cubicBezTo>
                  <a:pt x="496608" y="117698"/>
                  <a:pt x="484895" y="120404"/>
                  <a:pt x="469277" y="122637"/>
                </a:cubicBezTo>
                <a:cubicBezTo>
                  <a:pt x="460428" y="123915"/>
                  <a:pt x="454176" y="125347"/>
                  <a:pt x="450511" y="126938"/>
                </a:cubicBezTo>
                <a:cubicBezTo>
                  <a:pt x="446846" y="128534"/>
                  <a:pt x="444020" y="130867"/>
                  <a:pt x="442026" y="133934"/>
                </a:cubicBezTo>
                <a:cubicBezTo>
                  <a:pt x="440031" y="137001"/>
                  <a:pt x="439038" y="140411"/>
                  <a:pt x="439038" y="144155"/>
                </a:cubicBezTo>
                <a:cubicBezTo>
                  <a:pt x="439038" y="149892"/>
                  <a:pt x="441208" y="154673"/>
                  <a:pt x="445554" y="158497"/>
                </a:cubicBezTo>
                <a:cubicBezTo>
                  <a:pt x="449895" y="162319"/>
                  <a:pt x="456245" y="164235"/>
                  <a:pt x="464615" y="164235"/>
                </a:cubicBezTo>
                <a:cubicBezTo>
                  <a:pt x="472902" y="164235"/>
                  <a:pt x="480272" y="162421"/>
                  <a:pt x="486730" y="158795"/>
                </a:cubicBezTo>
                <a:cubicBezTo>
                  <a:pt x="493181" y="155171"/>
                  <a:pt x="497926" y="150210"/>
                  <a:pt x="500954" y="143913"/>
                </a:cubicBezTo>
                <a:cubicBezTo>
                  <a:pt x="503265" y="139053"/>
                  <a:pt x="504421" y="131881"/>
                  <a:pt x="504421" y="122400"/>
                </a:cubicBezTo>
                <a:close/>
                <a:moveTo>
                  <a:pt x="575272" y="51278"/>
                </a:moveTo>
                <a:lnTo>
                  <a:pt x="663725" y="51278"/>
                </a:lnTo>
                <a:lnTo>
                  <a:pt x="663725" y="160530"/>
                </a:lnTo>
                <a:lnTo>
                  <a:pt x="677472" y="160530"/>
                </a:lnTo>
                <a:lnTo>
                  <a:pt x="677472" y="214199"/>
                </a:lnTo>
                <a:lnTo>
                  <a:pt x="659783" y="214199"/>
                </a:lnTo>
                <a:lnTo>
                  <a:pt x="659783" y="178221"/>
                </a:lnTo>
                <a:lnTo>
                  <a:pt x="559854" y="178221"/>
                </a:lnTo>
                <a:lnTo>
                  <a:pt x="559854" y="214199"/>
                </a:lnTo>
                <a:lnTo>
                  <a:pt x="542163" y="214199"/>
                </a:lnTo>
                <a:lnTo>
                  <a:pt x="542163" y="160530"/>
                </a:lnTo>
                <a:lnTo>
                  <a:pt x="553518" y="160530"/>
                </a:lnTo>
                <a:cubicBezTo>
                  <a:pt x="568659" y="139971"/>
                  <a:pt x="575909" y="103554"/>
                  <a:pt x="575272" y="51278"/>
                </a:cubicBezTo>
                <a:close/>
                <a:moveTo>
                  <a:pt x="593204" y="69090"/>
                </a:moveTo>
                <a:cubicBezTo>
                  <a:pt x="591609" y="110289"/>
                  <a:pt x="585230" y="140766"/>
                  <a:pt x="574077" y="160530"/>
                </a:cubicBezTo>
                <a:lnTo>
                  <a:pt x="642329" y="160530"/>
                </a:lnTo>
                <a:lnTo>
                  <a:pt x="642329" y="69090"/>
                </a:lnTo>
                <a:close/>
                <a:moveTo>
                  <a:pt x="701996" y="51278"/>
                </a:moveTo>
                <a:lnTo>
                  <a:pt x="723510" y="51278"/>
                </a:lnTo>
                <a:lnTo>
                  <a:pt x="723510" y="104112"/>
                </a:lnTo>
                <a:lnTo>
                  <a:pt x="783154" y="104112"/>
                </a:lnTo>
                <a:lnTo>
                  <a:pt x="783154" y="51278"/>
                </a:lnTo>
                <a:lnTo>
                  <a:pt x="804672" y="51278"/>
                </a:lnTo>
                <a:lnTo>
                  <a:pt x="804672" y="178221"/>
                </a:lnTo>
                <a:lnTo>
                  <a:pt x="783154" y="178221"/>
                </a:lnTo>
                <a:lnTo>
                  <a:pt x="783154" y="121921"/>
                </a:lnTo>
                <a:lnTo>
                  <a:pt x="723510" y="121921"/>
                </a:lnTo>
                <a:lnTo>
                  <a:pt x="723510" y="178221"/>
                </a:lnTo>
                <a:lnTo>
                  <a:pt x="701996" y="178221"/>
                </a:lnTo>
                <a:close/>
                <a:moveTo>
                  <a:pt x="957909" y="51278"/>
                </a:moveTo>
                <a:lnTo>
                  <a:pt x="979426" y="51278"/>
                </a:lnTo>
                <a:lnTo>
                  <a:pt x="979426" y="178221"/>
                </a:lnTo>
                <a:lnTo>
                  <a:pt x="957909" y="178221"/>
                </a:lnTo>
                <a:close/>
                <a:moveTo>
                  <a:pt x="837543" y="51278"/>
                </a:moveTo>
                <a:lnTo>
                  <a:pt x="859057" y="51278"/>
                </a:lnTo>
                <a:lnTo>
                  <a:pt x="859057" y="100882"/>
                </a:lnTo>
                <a:lnTo>
                  <a:pt x="886309" y="100882"/>
                </a:lnTo>
                <a:cubicBezTo>
                  <a:pt x="904082" y="100882"/>
                  <a:pt x="917769" y="104331"/>
                  <a:pt x="927370" y="111221"/>
                </a:cubicBezTo>
                <a:cubicBezTo>
                  <a:pt x="936975" y="118116"/>
                  <a:pt x="941773" y="127619"/>
                  <a:pt x="941773" y="139730"/>
                </a:cubicBezTo>
                <a:cubicBezTo>
                  <a:pt x="941773" y="150328"/>
                  <a:pt x="937767" y="159397"/>
                  <a:pt x="929761" y="166924"/>
                </a:cubicBezTo>
                <a:cubicBezTo>
                  <a:pt x="921754" y="174452"/>
                  <a:pt x="908941" y="178221"/>
                  <a:pt x="891330" y="178221"/>
                </a:cubicBezTo>
                <a:lnTo>
                  <a:pt x="837543" y="178221"/>
                </a:lnTo>
                <a:close/>
                <a:moveTo>
                  <a:pt x="859057" y="160530"/>
                </a:moveTo>
                <a:lnTo>
                  <a:pt x="881650" y="160530"/>
                </a:lnTo>
                <a:cubicBezTo>
                  <a:pt x="895276" y="160530"/>
                  <a:pt x="904999" y="158856"/>
                  <a:pt x="910817" y="155508"/>
                </a:cubicBezTo>
                <a:cubicBezTo>
                  <a:pt x="916635" y="152164"/>
                  <a:pt x="919541" y="146945"/>
                  <a:pt x="919541" y="139848"/>
                </a:cubicBezTo>
                <a:cubicBezTo>
                  <a:pt x="919541" y="134352"/>
                  <a:pt x="917391" y="129452"/>
                  <a:pt x="913089" y="125147"/>
                </a:cubicBezTo>
                <a:cubicBezTo>
                  <a:pt x="908780" y="120844"/>
                  <a:pt x="899258" y="118695"/>
                  <a:pt x="884515" y="118695"/>
                </a:cubicBezTo>
                <a:lnTo>
                  <a:pt x="859057" y="118695"/>
                </a:lnTo>
                <a:close/>
                <a:moveTo>
                  <a:pt x="1099915" y="137340"/>
                </a:moveTo>
                <a:lnTo>
                  <a:pt x="1122145" y="140089"/>
                </a:lnTo>
                <a:cubicBezTo>
                  <a:pt x="1118641" y="153079"/>
                  <a:pt x="1112144" y="163159"/>
                  <a:pt x="1102661" y="170329"/>
                </a:cubicBezTo>
                <a:cubicBezTo>
                  <a:pt x="1093179" y="177505"/>
                  <a:pt x="1081064" y="181086"/>
                  <a:pt x="1066324" y="181086"/>
                </a:cubicBezTo>
                <a:cubicBezTo>
                  <a:pt x="1047757" y="181086"/>
                  <a:pt x="1033034" y="175370"/>
                  <a:pt x="1022158" y="163932"/>
                </a:cubicBezTo>
                <a:cubicBezTo>
                  <a:pt x="1011279" y="152499"/>
                  <a:pt x="1005840" y="136461"/>
                  <a:pt x="1005840" y="115826"/>
                </a:cubicBezTo>
                <a:cubicBezTo>
                  <a:pt x="1005840" y="94467"/>
                  <a:pt x="1011340" y="77892"/>
                  <a:pt x="1022338" y="66099"/>
                </a:cubicBezTo>
                <a:cubicBezTo>
                  <a:pt x="1033337" y="54306"/>
                  <a:pt x="1047600" y="48412"/>
                  <a:pt x="1065127" y="48412"/>
                </a:cubicBezTo>
                <a:cubicBezTo>
                  <a:pt x="1082102" y="48412"/>
                  <a:pt x="1095969" y="54187"/>
                  <a:pt x="1106730" y="65739"/>
                </a:cubicBezTo>
                <a:cubicBezTo>
                  <a:pt x="1117486" y="77296"/>
                  <a:pt x="1122862" y="93549"/>
                  <a:pt x="1122862" y="114512"/>
                </a:cubicBezTo>
                <a:cubicBezTo>
                  <a:pt x="1122862" y="115787"/>
                  <a:pt x="1122825" y="117698"/>
                  <a:pt x="1122742" y="120247"/>
                </a:cubicBezTo>
                <a:lnTo>
                  <a:pt x="1028076" y="120247"/>
                </a:lnTo>
                <a:cubicBezTo>
                  <a:pt x="1028876" y="134189"/>
                  <a:pt x="1032817" y="144871"/>
                  <a:pt x="1039914" y="152279"/>
                </a:cubicBezTo>
                <a:cubicBezTo>
                  <a:pt x="1047002" y="159692"/>
                  <a:pt x="1055847" y="163397"/>
                  <a:pt x="1066442" y="163397"/>
                </a:cubicBezTo>
                <a:cubicBezTo>
                  <a:pt x="1074333" y="163397"/>
                  <a:pt x="1081068" y="161326"/>
                  <a:pt x="1086649" y="157182"/>
                </a:cubicBezTo>
                <a:cubicBezTo>
                  <a:pt x="1092225" y="153040"/>
                  <a:pt x="1096650" y="146425"/>
                  <a:pt x="1099915" y="137340"/>
                </a:cubicBezTo>
                <a:close/>
                <a:moveTo>
                  <a:pt x="1029271" y="102556"/>
                </a:moveTo>
                <a:lnTo>
                  <a:pt x="1100153" y="102556"/>
                </a:lnTo>
                <a:cubicBezTo>
                  <a:pt x="1099195" y="91883"/>
                  <a:pt x="1096487" y="83869"/>
                  <a:pt x="1092027" y="78530"/>
                </a:cubicBezTo>
                <a:cubicBezTo>
                  <a:pt x="1085173" y="70246"/>
                  <a:pt x="1076284" y="66103"/>
                  <a:pt x="1065369" y="66103"/>
                </a:cubicBezTo>
                <a:cubicBezTo>
                  <a:pt x="1055487" y="66103"/>
                  <a:pt x="1047182" y="69411"/>
                  <a:pt x="1040450" y="76020"/>
                </a:cubicBezTo>
                <a:cubicBezTo>
                  <a:pt x="1033714" y="82633"/>
                  <a:pt x="1029988" y="91479"/>
                  <a:pt x="1029271" y="10255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43590" y="5540329"/>
            <a:ext cx="1180443" cy="178455"/>
          </a:xfrm>
          <a:custGeom>
            <a:avLst/>
            <a:gdLst/>
            <a:ahLst/>
            <a:cxnLst/>
            <a:rect l="l" t="t" r="r" b="b"/>
            <a:pathLst>
              <a:path w="1180443" h="178455">
                <a:moveTo>
                  <a:pt x="0" y="2866"/>
                </a:moveTo>
                <a:lnTo>
                  <a:pt x="21517" y="2866"/>
                </a:lnTo>
                <a:lnTo>
                  <a:pt x="21517" y="99687"/>
                </a:lnTo>
                <a:lnTo>
                  <a:pt x="81162" y="2866"/>
                </a:lnTo>
                <a:lnTo>
                  <a:pt x="104349" y="2866"/>
                </a:lnTo>
                <a:lnTo>
                  <a:pt x="104349" y="129809"/>
                </a:lnTo>
                <a:lnTo>
                  <a:pt x="82835" y="129809"/>
                </a:lnTo>
                <a:lnTo>
                  <a:pt x="82835" y="33585"/>
                </a:lnTo>
                <a:lnTo>
                  <a:pt x="23187" y="129809"/>
                </a:lnTo>
                <a:lnTo>
                  <a:pt x="0" y="129809"/>
                </a:lnTo>
                <a:close/>
                <a:moveTo>
                  <a:pt x="136865" y="2866"/>
                </a:moveTo>
                <a:lnTo>
                  <a:pt x="158379" y="2866"/>
                </a:lnTo>
                <a:lnTo>
                  <a:pt x="158379" y="55700"/>
                </a:lnTo>
                <a:lnTo>
                  <a:pt x="218027" y="55700"/>
                </a:lnTo>
                <a:lnTo>
                  <a:pt x="218027" y="2866"/>
                </a:lnTo>
                <a:lnTo>
                  <a:pt x="239541" y="2866"/>
                </a:lnTo>
                <a:lnTo>
                  <a:pt x="239541" y="129809"/>
                </a:lnTo>
                <a:lnTo>
                  <a:pt x="218027" y="129809"/>
                </a:lnTo>
                <a:lnTo>
                  <a:pt x="218027" y="73509"/>
                </a:lnTo>
                <a:lnTo>
                  <a:pt x="158379" y="73509"/>
                </a:lnTo>
                <a:lnTo>
                  <a:pt x="158379" y="129809"/>
                </a:lnTo>
                <a:lnTo>
                  <a:pt x="136865" y="129809"/>
                </a:lnTo>
                <a:close/>
                <a:moveTo>
                  <a:pt x="272055" y="2866"/>
                </a:moveTo>
                <a:lnTo>
                  <a:pt x="321656" y="2866"/>
                </a:lnTo>
                <a:cubicBezTo>
                  <a:pt x="333853" y="2866"/>
                  <a:pt x="342915" y="3881"/>
                  <a:pt x="348851" y="5912"/>
                </a:cubicBezTo>
                <a:cubicBezTo>
                  <a:pt x="354787" y="7945"/>
                  <a:pt x="359889" y="11671"/>
                  <a:pt x="364154" y="17089"/>
                </a:cubicBezTo>
                <a:cubicBezTo>
                  <a:pt x="368416" y="22507"/>
                  <a:pt x="370548" y="29005"/>
                  <a:pt x="370548" y="36572"/>
                </a:cubicBezTo>
                <a:cubicBezTo>
                  <a:pt x="370548" y="42627"/>
                  <a:pt x="369292" y="47909"/>
                  <a:pt x="366782" y="52413"/>
                </a:cubicBezTo>
                <a:cubicBezTo>
                  <a:pt x="364274" y="56916"/>
                  <a:pt x="360508" y="60682"/>
                  <a:pt x="355485" y="63709"/>
                </a:cubicBezTo>
                <a:cubicBezTo>
                  <a:pt x="361462" y="65701"/>
                  <a:pt x="366423" y="69426"/>
                  <a:pt x="370368" y="74884"/>
                </a:cubicBezTo>
                <a:cubicBezTo>
                  <a:pt x="374310" y="80345"/>
                  <a:pt x="376287" y="86815"/>
                  <a:pt x="376287" y="94306"/>
                </a:cubicBezTo>
                <a:cubicBezTo>
                  <a:pt x="375488" y="106337"/>
                  <a:pt x="371185" y="115261"/>
                  <a:pt x="363377" y="121079"/>
                </a:cubicBezTo>
                <a:cubicBezTo>
                  <a:pt x="355568" y="126897"/>
                  <a:pt x="344210" y="129809"/>
                  <a:pt x="329311" y="129809"/>
                </a:cubicBezTo>
                <a:lnTo>
                  <a:pt x="272055" y="129809"/>
                </a:lnTo>
                <a:close/>
                <a:moveTo>
                  <a:pt x="293569" y="56294"/>
                </a:moveTo>
                <a:lnTo>
                  <a:pt x="316519" y="56294"/>
                </a:lnTo>
                <a:cubicBezTo>
                  <a:pt x="325681" y="56294"/>
                  <a:pt x="331978" y="55818"/>
                  <a:pt x="335405" y="54860"/>
                </a:cubicBezTo>
                <a:cubicBezTo>
                  <a:pt x="338832" y="53906"/>
                  <a:pt x="341903" y="51973"/>
                  <a:pt x="344610" y="49065"/>
                </a:cubicBezTo>
                <a:cubicBezTo>
                  <a:pt x="347320" y="46156"/>
                  <a:pt x="348674" y="42671"/>
                  <a:pt x="348674" y="38607"/>
                </a:cubicBezTo>
                <a:cubicBezTo>
                  <a:pt x="348674" y="31911"/>
                  <a:pt x="346306" y="27253"/>
                  <a:pt x="341561" y="24620"/>
                </a:cubicBezTo>
                <a:cubicBezTo>
                  <a:pt x="336820" y="21993"/>
                  <a:pt x="328712" y="20678"/>
                  <a:pt x="317235" y="20678"/>
                </a:cubicBezTo>
                <a:lnTo>
                  <a:pt x="293569" y="20678"/>
                </a:lnTo>
                <a:close/>
                <a:moveTo>
                  <a:pt x="293569" y="112118"/>
                </a:moveTo>
                <a:lnTo>
                  <a:pt x="321898" y="112118"/>
                </a:lnTo>
                <a:cubicBezTo>
                  <a:pt x="334091" y="112118"/>
                  <a:pt x="342458" y="110703"/>
                  <a:pt x="347001" y="107874"/>
                </a:cubicBezTo>
                <a:cubicBezTo>
                  <a:pt x="351543" y="105048"/>
                  <a:pt x="353933" y="100166"/>
                  <a:pt x="354172" y="93229"/>
                </a:cubicBezTo>
                <a:cubicBezTo>
                  <a:pt x="354172" y="89169"/>
                  <a:pt x="352858" y="85400"/>
                  <a:pt x="350230" y="81937"/>
                </a:cubicBezTo>
                <a:cubicBezTo>
                  <a:pt x="347595" y="78469"/>
                  <a:pt x="344167" y="76277"/>
                  <a:pt x="339948" y="75359"/>
                </a:cubicBezTo>
                <a:cubicBezTo>
                  <a:pt x="335725" y="74445"/>
                  <a:pt x="328954" y="73988"/>
                  <a:pt x="319626" y="73988"/>
                </a:cubicBezTo>
                <a:lnTo>
                  <a:pt x="293569" y="73988"/>
                </a:lnTo>
                <a:close/>
                <a:moveTo>
                  <a:pt x="486676" y="88928"/>
                </a:moveTo>
                <a:lnTo>
                  <a:pt x="508906" y="91677"/>
                </a:lnTo>
                <a:cubicBezTo>
                  <a:pt x="505404" y="104667"/>
                  <a:pt x="498906" y="114747"/>
                  <a:pt x="489423" y="121917"/>
                </a:cubicBezTo>
                <a:cubicBezTo>
                  <a:pt x="479941" y="129093"/>
                  <a:pt x="467827" y="132674"/>
                  <a:pt x="453085" y="132674"/>
                </a:cubicBezTo>
                <a:cubicBezTo>
                  <a:pt x="434520" y="132674"/>
                  <a:pt x="419796" y="126958"/>
                  <a:pt x="408921" y="115520"/>
                </a:cubicBezTo>
                <a:cubicBezTo>
                  <a:pt x="398044" y="104087"/>
                  <a:pt x="392605" y="88049"/>
                  <a:pt x="392605" y="67414"/>
                </a:cubicBezTo>
                <a:cubicBezTo>
                  <a:pt x="392605" y="46055"/>
                  <a:pt x="398103" y="29480"/>
                  <a:pt x="409101" y="17687"/>
                </a:cubicBezTo>
                <a:cubicBezTo>
                  <a:pt x="420098" y="5894"/>
                  <a:pt x="434361" y="0"/>
                  <a:pt x="451890" y="0"/>
                </a:cubicBezTo>
                <a:cubicBezTo>
                  <a:pt x="468865" y="0"/>
                  <a:pt x="482732" y="5775"/>
                  <a:pt x="493491" y="17327"/>
                </a:cubicBezTo>
                <a:cubicBezTo>
                  <a:pt x="504248" y="28884"/>
                  <a:pt x="509623" y="45137"/>
                  <a:pt x="509623" y="66100"/>
                </a:cubicBezTo>
                <a:cubicBezTo>
                  <a:pt x="509623" y="67375"/>
                  <a:pt x="509587" y="69286"/>
                  <a:pt x="509505" y="71835"/>
                </a:cubicBezTo>
                <a:lnTo>
                  <a:pt x="414839" y="71835"/>
                </a:lnTo>
                <a:cubicBezTo>
                  <a:pt x="415638" y="85777"/>
                  <a:pt x="419580" y="96459"/>
                  <a:pt x="426675" y="103867"/>
                </a:cubicBezTo>
                <a:cubicBezTo>
                  <a:pt x="433764" y="111280"/>
                  <a:pt x="442609" y="114985"/>
                  <a:pt x="453204" y="114985"/>
                </a:cubicBezTo>
                <a:cubicBezTo>
                  <a:pt x="461099" y="114985"/>
                  <a:pt x="467831" y="112914"/>
                  <a:pt x="473411" y="108770"/>
                </a:cubicBezTo>
                <a:cubicBezTo>
                  <a:pt x="478988" y="104628"/>
                  <a:pt x="483411" y="98013"/>
                  <a:pt x="486676" y="88928"/>
                </a:cubicBezTo>
                <a:close/>
                <a:moveTo>
                  <a:pt x="416034" y="54144"/>
                </a:moveTo>
                <a:lnTo>
                  <a:pt x="486914" y="54144"/>
                </a:lnTo>
                <a:cubicBezTo>
                  <a:pt x="485956" y="43471"/>
                  <a:pt x="483250" y="35457"/>
                  <a:pt x="478790" y="30118"/>
                </a:cubicBezTo>
                <a:cubicBezTo>
                  <a:pt x="471936" y="21834"/>
                  <a:pt x="463047" y="17691"/>
                  <a:pt x="452131" y="17691"/>
                </a:cubicBezTo>
                <a:cubicBezTo>
                  <a:pt x="442249" y="17691"/>
                  <a:pt x="433943" y="20999"/>
                  <a:pt x="427212" y="27608"/>
                </a:cubicBezTo>
                <a:cubicBezTo>
                  <a:pt x="420476" y="34221"/>
                  <a:pt x="416750" y="43067"/>
                  <a:pt x="416034" y="54144"/>
                </a:cubicBezTo>
                <a:close/>
                <a:moveTo>
                  <a:pt x="618758" y="83312"/>
                </a:moveTo>
                <a:lnTo>
                  <a:pt x="639915" y="86061"/>
                </a:lnTo>
                <a:cubicBezTo>
                  <a:pt x="637607" y="100645"/>
                  <a:pt x="631689" y="112057"/>
                  <a:pt x="622166" y="120305"/>
                </a:cubicBezTo>
                <a:cubicBezTo>
                  <a:pt x="612641" y="128553"/>
                  <a:pt x="600948" y="132674"/>
                  <a:pt x="587081" y="132674"/>
                </a:cubicBezTo>
                <a:cubicBezTo>
                  <a:pt x="569710" y="132674"/>
                  <a:pt x="555747" y="126997"/>
                  <a:pt x="545188" y="115640"/>
                </a:cubicBezTo>
                <a:cubicBezTo>
                  <a:pt x="534629" y="104288"/>
                  <a:pt x="529347" y="88010"/>
                  <a:pt x="529347" y="66816"/>
                </a:cubicBezTo>
                <a:cubicBezTo>
                  <a:pt x="529347" y="53111"/>
                  <a:pt x="531619" y="41120"/>
                  <a:pt x="536162" y="30838"/>
                </a:cubicBezTo>
                <a:cubicBezTo>
                  <a:pt x="540706" y="20556"/>
                  <a:pt x="547617" y="12845"/>
                  <a:pt x="556906" y="7704"/>
                </a:cubicBezTo>
                <a:cubicBezTo>
                  <a:pt x="566186" y="2567"/>
                  <a:pt x="576288" y="0"/>
                  <a:pt x="587199" y="0"/>
                </a:cubicBezTo>
                <a:cubicBezTo>
                  <a:pt x="600988" y="0"/>
                  <a:pt x="612263" y="3485"/>
                  <a:pt x="621028" y="10458"/>
                </a:cubicBezTo>
                <a:cubicBezTo>
                  <a:pt x="629795" y="17432"/>
                  <a:pt x="635415" y="27332"/>
                  <a:pt x="637884" y="40162"/>
                </a:cubicBezTo>
                <a:lnTo>
                  <a:pt x="616968" y="43387"/>
                </a:lnTo>
                <a:cubicBezTo>
                  <a:pt x="614973" y="34863"/>
                  <a:pt x="611449" y="28448"/>
                  <a:pt x="606388" y="24145"/>
                </a:cubicBezTo>
                <a:cubicBezTo>
                  <a:pt x="601326" y="19840"/>
                  <a:pt x="595213" y="17691"/>
                  <a:pt x="588039" y="17691"/>
                </a:cubicBezTo>
                <a:cubicBezTo>
                  <a:pt x="577202" y="17691"/>
                  <a:pt x="568401" y="21575"/>
                  <a:pt x="561625" y="29343"/>
                </a:cubicBezTo>
                <a:cubicBezTo>
                  <a:pt x="554854" y="37113"/>
                  <a:pt x="551465" y="49407"/>
                  <a:pt x="551465" y="66219"/>
                </a:cubicBezTo>
                <a:cubicBezTo>
                  <a:pt x="551465" y="83269"/>
                  <a:pt x="554734" y="95659"/>
                  <a:pt x="561268" y="103388"/>
                </a:cubicBezTo>
                <a:cubicBezTo>
                  <a:pt x="567803" y="111117"/>
                  <a:pt x="576328" y="114985"/>
                  <a:pt x="586844" y="114985"/>
                </a:cubicBezTo>
                <a:cubicBezTo>
                  <a:pt x="595289" y="114985"/>
                  <a:pt x="602345" y="112396"/>
                  <a:pt x="608005" y="107216"/>
                </a:cubicBezTo>
                <a:cubicBezTo>
                  <a:pt x="613660" y="102038"/>
                  <a:pt x="617245" y="94071"/>
                  <a:pt x="618758" y="83312"/>
                </a:cubicBezTo>
                <a:close/>
                <a:moveTo>
                  <a:pt x="646729" y="2866"/>
                </a:moveTo>
                <a:lnTo>
                  <a:pt x="749884" y="2866"/>
                </a:lnTo>
                <a:lnTo>
                  <a:pt x="749884" y="20678"/>
                </a:lnTo>
                <a:lnTo>
                  <a:pt x="709002" y="20678"/>
                </a:lnTo>
                <a:lnTo>
                  <a:pt x="709002" y="129809"/>
                </a:lnTo>
                <a:lnTo>
                  <a:pt x="687607" y="129809"/>
                </a:lnTo>
                <a:lnTo>
                  <a:pt x="687607" y="20678"/>
                </a:lnTo>
                <a:lnTo>
                  <a:pt x="646729" y="20678"/>
                </a:lnTo>
                <a:close/>
                <a:moveTo>
                  <a:pt x="759003" y="66337"/>
                </a:moveTo>
                <a:cubicBezTo>
                  <a:pt x="759003" y="42829"/>
                  <a:pt x="765537" y="25416"/>
                  <a:pt x="778608" y="14102"/>
                </a:cubicBezTo>
                <a:cubicBezTo>
                  <a:pt x="789523" y="4698"/>
                  <a:pt x="802833" y="0"/>
                  <a:pt x="818529" y="0"/>
                </a:cubicBezTo>
                <a:cubicBezTo>
                  <a:pt x="835981" y="0"/>
                  <a:pt x="850248" y="5717"/>
                  <a:pt x="861325" y="17151"/>
                </a:cubicBezTo>
                <a:cubicBezTo>
                  <a:pt x="872402" y="28584"/>
                  <a:pt x="877935" y="44385"/>
                  <a:pt x="877935" y="64545"/>
                </a:cubicBezTo>
                <a:cubicBezTo>
                  <a:pt x="877935" y="80877"/>
                  <a:pt x="875488" y="93730"/>
                  <a:pt x="870589" y="103093"/>
                </a:cubicBezTo>
                <a:cubicBezTo>
                  <a:pt x="865689" y="112457"/>
                  <a:pt x="858557" y="119725"/>
                  <a:pt x="849193" y="124906"/>
                </a:cubicBezTo>
                <a:cubicBezTo>
                  <a:pt x="839829" y="130086"/>
                  <a:pt x="829606" y="132674"/>
                  <a:pt x="818529" y="132674"/>
                </a:cubicBezTo>
                <a:cubicBezTo>
                  <a:pt x="800763" y="132674"/>
                  <a:pt x="786399" y="126980"/>
                  <a:pt x="775440" y="115581"/>
                </a:cubicBezTo>
                <a:cubicBezTo>
                  <a:pt x="764481" y="104188"/>
                  <a:pt x="759003" y="87772"/>
                  <a:pt x="759003" y="66337"/>
                </a:cubicBezTo>
                <a:close/>
                <a:moveTo>
                  <a:pt x="781117" y="66337"/>
                </a:moveTo>
                <a:cubicBezTo>
                  <a:pt x="781117" y="82596"/>
                  <a:pt x="784663" y="94766"/>
                  <a:pt x="791756" y="102852"/>
                </a:cubicBezTo>
                <a:cubicBezTo>
                  <a:pt x="798851" y="110942"/>
                  <a:pt x="807776" y="114985"/>
                  <a:pt x="818529" y="114985"/>
                </a:cubicBezTo>
                <a:cubicBezTo>
                  <a:pt x="829209" y="114985"/>
                  <a:pt x="838094" y="110923"/>
                  <a:pt x="845186" y="102791"/>
                </a:cubicBezTo>
                <a:cubicBezTo>
                  <a:pt x="852279" y="94666"/>
                  <a:pt x="855825" y="82274"/>
                  <a:pt x="855825" y="65621"/>
                </a:cubicBezTo>
                <a:cubicBezTo>
                  <a:pt x="855825" y="49921"/>
                  <a:pt x="852257" y="38030"/>
                  <a:pt x="845125" y="29941"/>
                </a:cubicBezTo>
                <a:cubicBezTo>
                  <a:pt x="837994" y="21853"/>
                  <a:pt x="829127" y="17809"/>
                  <a:pt x="818529" y="17809"/>
                </a:cubicBezTo>
                <a:cubicBezTo>
                  <a:pt x="807776" y="17809"/>
                  <a:pt x="798851" y="21834"/>
                  <a:pt x="791756" y="29880"/>
                </a:cubicBezTo>
                <a:cubicBezTo>
                  <a:pt x="784663" y="37930"/>
                  <a:pt x="781117" y="50080"/>
                  <a:pt x="781117" y="66337"/>
                </a:cubicBezTo>
                <a:close/>
                <a:moveTo>
                  <a:pt x="903161" y="178455"/>
                </a:moveTo>
                <a:lnTo>
                  <a:pt x="903161" y="2866"/>
                </a:lnTo>
                <a:lnTo>
                  <a:pt x="922763" y="2866"/>
                </a:lnTo>
                <a:lnTo>
                  <a:pt x="922763" y="19365"/>
                </a:lnTo>
                <a:cubicBezTo>
                  <a:pt x="927385" y="12906"/>
                  <a:pt x="932605" y="8064"/>
                  <a:pt x="938423" y="4839"/>
                </a:cubicBezTo>
                <a:cubicBezTo>
                  <a:pt x="944241" y="1609"/>
                  <a:pt x="951293" y="0"/>
                  <a:pt x="959580" y="0"/>
                </a:cubicBezTo>
                <a:cubicBezTo>
                  <a:pt x="970416" y="0"/>
                  <a:pt x="979977" y="2786"/>
                  <a:pt x="988265" y="8363"/>
                </a:cubicBezTo>
                <a:cubicBezTo>
                  <a:pt x="996556" y="13943"/>
                  <a:pt x="1002812" y="21812"/>
                  <a:pt x="1007032" y="31968"/>
                </a:cubicBezTo>
                <a:cubicBezTo>
                  <a:pt x="1011255" y="42131"/>
                  <a:pt x="1013368" y="53270"/>
                  <a:pt x="1013368" y="65383"/>
                </a:cubicBezTo>
                <a:cubicBezTo>
                  <a:pt x="1013368" y="78369"/>
                  <a:pt x="1011039" y="90065"/>
                  <a:pt x="1006377" y="100462"/>
                </a:cubicBezTo>
                <a:cubicBezTo>
                  <a:pt x="1001719" y="110858"/>
                  <a:pt x="994943" y="118829"/>
                  <a:pt x="986058" y="124370"/>
                </a:cubicBezTo>
                <a:cubicBezTo>
                  <a:pt x="977169" y="129909"/>
                  <a:pt x="967827" y="132674"/>
                  <a:pt x="958022" y="132674"/>
                </a:cubicBezTo>
                <a:cubicBezTo>
                  <a:pt x="950854" y="132674"/>
                  <a:pt x="944417" y="131163"/>
                  <a:pt x="938721" y="128135"/>
                </a:cubicBezTo>
                <a:cubicBezTo>
                  <a:pt x="933023" y="125108"/>
                  <a:pt x="928343" y="121281"/>
                  <a:pt x="924674" y="116658"/>
                </a:cubicBezTo>
                <a:lnTo>
                  <a:pt x="924674" y="178455"/>
                </a:lnTo>
                <a:close/>
                <a:moveTo>
                  <a:pt x="922644" y="67053"/>
                </a:moveTo>
                <a:cubicBezTo>
                  <a:pt x="922644" y="83387"/>
                  <a:pt x="925953" y="95462"/>
                  <a:pt x="932570" y="103270"/>
                </a:cubicBezTo>
                <a:cubicBezTo>
                  <a:pt x="939179" y="111078"/>
                  <a:pt x="947185" y="114985"/>
                  <a:pt x="956589" y="114985"/>
                </a:cubicBezTo>
                <a:cubicBezTo>
                  <a:pt x="966153" y="114985"/>
                  <a:pt x="974340" y="110942"/>
                  <a:pt x="981155" y="102852"/>
                </a:cubicBezTo>
                <a:cubicBezTo>
                  <a:pt x="987966" y="94766"/>
                  <a:pt x="991372" y="82235"/>
                  <a:pt x="991372" y="65261"/>
                </a:cubicBezTo>
                <a:cubicBezTo>
                  <a:pt x="991372" y="49087"/>
                  <a:pt x="988046" y="36972"/>
                  <a:pt x="981392" y="28923"/>
                </a:cubicBezTo>
                <a:cubicBezTo>
                  <a:pt x="974740" y="20874"/>
                  <a:pt x="966791" y="16848"/>
                  <a:pt x="957547" y="16848"/>
                </a:cubicBezTo>
                <a:cubicBezTo>
                  <a:pt x="948381" y="16848"/>
                  <a:pt x="940273" y="21133"/>
                  <a:pt x="933225" y="29700"/>
                </a:cubicBezTo>
                <a:cubicBezTo>
                  <a:pt x="926173" y="38269"/>
                  <a:pt x="922644" y="50721"/>
                  <a:pt x="922644" y="67053"/>
                </a:cubicBezTo>
                <a:close/>
                <a:moveTo>
                  <a:pt x="1158927" y="2866"/>
                </a:moveTo>
                <a:lnTo>
                  <a:pt x="1180443" y="2866"/>
                </a:lnTo>
                <a:lnTo>
                  <a:pt x="1180443" y="129809"/>
                </a:lnTo>
                <a:lnTo>
                  <a:pt x="1158927" y="129809"/>
                </a:lnTo>
                <a:close/>
                <a:moveTo>
                  <a:pt x="1038560" y="2866"/>
                </a:moveTo>
                <a:lnTo>
                  <a:pt x="1060074" y="2866"/>
                </a:lnTo>
                <a:lnTo>
                  <a:pt x="1060074" y="52470"/>
                </a:lnTo>
                <a:lnTo>
                  <a:pt x="1087327" y="52470"/>
                </a:lnTo>
                <a:cubicBezTo>
                  <a:pt x="1105099" y="52470"/>
                  <a:pt x="1118783" y="55919"/>
                  <a:pt x="1128387" y="62809"/>
                </a:cubicBezTo>
                <a:cubicBezTo>
                  <a:pt x="1137988" y="69704"/>
                  <a:pt x="1142791" y="79207"/>
                  <a:pt x="1142791" y="91318"/>
                </a:cubicBezTo>
                <a:cubicBezTo>
                  <a:pt x="1142791" y="101916"/>
                  <a:pt x="1138785" y="110985"/>
                  <a:pt x="1130778" y="118512"/>
                </a:cubicBezTo>
                <a:cubicBezTo>
                  <a:pt x="1122771" y="126040"/>
                  <a:pt x="1109959" y="129809"/>
                  <a:pt x="1092344" y="129809"/>
                </a:cubicBezTo>
                <a:lnTo>
                  <a:pt x="1038560" y="129809"/>
                </a:lnTo>
                <a:close/>
                <a:moveTo>
                  <a:pt x="1060074" y="112118"/>
                </a:moveTo>
                <a:lnTo>
                  <a:pt x="1082665" y="112118"/>
                </a:lnTo>
                <a:cubicBezTo>
                  <a:pt x="1096294" y="112118"/>
                  <a:pt x="1106017" y="110444"/>
                  <a:pt x="1111835" y="107096"/>
                </a:cubicBezTo>
                <a:cubicBezTo>
                  <a:pt x="1117653" y="103752"/>
                  <a:pt x="1120557" y="98533"/>
                  <a:pt x="1120557" y="91436"/>
                </a:cubicBezTo>
                <a:cubicBezTo>
                  <a:pt x="1120557" y="85940"/>
                  <a:pt x="1118405" y="81040"/>
                  <a:pt x="1114103" y="76735"/>
                </a:cubicBezTo>
                <a:cubicBezTo>
                  <a:pt x="1109797" y="72432"/>
                  <a:pt x="1100275" y="70283"/>
                  <a:pt x="1085533" y="70283"/>
                </a:cubicBezTo>
                <a:lnTo>
                  <a:pt x="1060074" y="7028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320362" y="5540329"/>
            <a:ext cx="1104703" cy="164474"/>
          </a:xfrm>
          <a:custGeom>
            <a:avLst/>
            <a:gdLst/>
            <a:ahLst/>
            <a:cxnLst/>
            <a:rect l="l" t="t" r="r" b="b"/>
            <a:pathLst>
              <a:path w="1104703" h="164474">
                <a:moveTo>
                  <a:pt x="0" y="66337"/>
                </a:moveTo>
                <a:cubicBezTo>
                  <a:pt x="0" y="42829"/>
                  <a:pt x="6535" y="25416"/>
                  <a:pt x="19605" y="14102"/>
                </a:cubicBezTo>
                <a:cubicBezTo>
                  <a:pt x="30521" y="4698"/>
                  <a:pt x="43831" y="0"/>
                  <a:pt x="59531" y="0"/>
                </a:cubicBezTo>
                <a:cubicBezTo>
                  <a:pt x="76979" y="0"/>
                  <a:pt x="91250" y="5717"/>
                  <a:pt x="102323" y="17151"/>
                </a:cubicBezTo>
                <a:cubicBezTo>
                  <a:pt x="113400" y="28584"/>
                  <a:pt x="118934" y="44385"/>
                  <a:pt x="118934" y="64545"/>
                </a:cubicBezTo>
                <a:cubicBezTo>
                  <a:pt x="118934" y="80877"/>
                  <a:pt x="116486" y="93730"/>
                  <a:pt x="111587" y="103093"/>
                </a:cubicBezTo>
                <a:cubicBezTo>
                  <a:pt x="106687" y="112457"/>
                  <a:pt x="99554" y="119725"/>
                  <a:pt x="90191" y="124906"/>
                </a:cubicBezTo>
                <a:cubicBezTo>
                  <a:pt x="80827" y="130086"/>
                  <a:pt x="70604" y="132674"/>
                  <a:pt x="59531" y="132674"/>
                </a:cubicBezTo>
                <a:cubicBezTo>
                  <a:pt x="41761" y="132674"/>
                  <a:pt x="27397" y="126980"/>
                  <a:pt x="16442" y="115581"/>
                </a:cubicBezTo>
                <a:cubicBezTo>
                  <a:pt x="5479" y="104188"/>
                  <a:pt x="0" y="87772"/>
                  <a:pt x="0" y="66337"/>
                </a:cubicBezTo>
                <a:close/>
                <a:moveTo>
                  <a:pt x="22115" y="66337"/>
                </a:moveTo>
                <a:cubicBezTo>
                  <a:pt x="22115" y="82596"/>
                  <a:pt x="25661" y="94766"/>
                  <a:pt x="32754" y="102852"/>
                </a:cubicBezTo>
                <a:cubicBezTo>
                  <a:pt x="39849" y="110942"/>
                  <a:pt x="48773" y="114985"/>
                  <a:pt x="59531" y="114985"/>
                </a:cubicBezTo>
                <a:cubicBezTo>
                  <a:pt x="70207" y="114985"/>
                  <a:pt x="79093" y="110923"/>
                  <a:pt x="86188" y="102791"/>
                </a:cubicBezTo>
                <a:cubicBezTo>
                  <a:pt x="93277" y="94666"/>
                  <a:pt x="96823" y="82274"/>
                  <a:pt x="96823" y="65621"/>
                </a:cubicBezTo>
                <a:cubicBezTo>
                  <a:pt x="96823" y="49921"/>
                  <a:pt x="93255" y="38030"/>
                  <a:pt x="86123" y="29941"/>
                </a:cubicBezTo>
                <a:cubicBezTo>
                  <a:pt x="78992" y="21853"/>
                  <a:pt x="70125" y="17809"/>
                  <a:pt x="59531" y="17809"/>
                </a:cubicBezTo>
                <a:cubicBezTo>
                  <a:pt x="48773" y="17809"/>
                  <a:pt x="39849" y="21834"/>
                  <a:pt x="32754" y="29880"/>
                </a:cubicBezTo>
                <a:cubicBezTo>
                  <a:pt x="25661" y="37930"/>
                  <a:pt x="22115" y="50080"/>
                  <a:pt x="22115" y="66337"/>
                </a:cubicBezTo>
                <a:close/>
                <a:moveTo>
                  <a:pt x="126930" y="2866"/>
                </a:moveTo>
                <a:lnTo>
                  <a:pt x="230084" y="2866"/>
                </a:lnTo>
                <a:lnTo>
                  <a:pt x="230084" y="20678"/>
                </a:lnTo>
                <a:lnTo>
                  <a:pt x="189205" y="20678"/>
                </a:lnTo>
                <a:lnTo>
                  <a:pt x="189205" y="129809"/>
                </a:lnTo>
                <a:lnTo>
                  <a:pt x="167811" y="129809"/>
                </a:lnTo>
                <a:lnTo>
                  <a:pt x="167811" y="20678"/>
                </a:lnTo>
                <a:lnTo>
                  <a:pt x="126930" y="20678"/>
                </a:lnTo>
                <a:close/>
                <a:moveTo>
                  <a:pt x="251241" y="2866"/>
                </a:moveTo>
                <a:lnTo>
                  <a:pt x="284711" y="2866"/>
                </a:lnTo>
                <a:lnTo>
                  <a:pt x="318061" y="104469"/>
                </a:lnTo>
                <a:lnTo>
                  <a:pt x="355116" y="2866"/>
                </a:lnTo>
                <a:lnTo>
                  <a:pt x="386072" y="2866"/>
                </a:lnTo>
                <a:lnTo>
                  <a:pt x="386072" y="129809"/>
                </a:lnTo>
                <a:lnTo>
                  <a:pt x="364554" y="129809"/>
                </a:lnTo>
                <a:lnTo>
                  <a:pt x="364554" y="27608"/>
                </a:lnTo>
                <a:lnTo>
                  <a:pt x="327024" y="129809"/>
                </a:lnTo>
                <a:lnTo>
                  <a:pt x="307782" y="129809"/>
                </a:lnTo>
                <a:lnTo>
                  <a:pt x="272280" y="22709"/>
                </a:lnTo>
                <a:lnTo>
                  <a:pt x="272280" y="129809"/>
                </a:lnTo>
                <a:lnTo>
                  <a:pt x="251241" y="129809"/>
                </a:lnTo>
                <a:close/>
                <a:moveTo>
                  <a:pt x="505840" y="88928"/>
                </a:moveTo>
                <a:lnTo>
                  <a:pt x="528074" y="91677"/>
                </a:lnTo>
                <a:cubicBezTo>
                  <a:pt x="524568" y="104667"/>
                  <a:pt x="518073" y="114747"/>
                  <a:pt x="508590" y="121917"/>
                </a:cubicBezTo>
                <a:cubicBezTo>
                  <a:pt x="499104" y="129093"/>
                  <a:pt x="486994" y="132674"/>
                  <a:pt x="472253" y="132674"/>
                </a:cubicBezTo>
                <a:cubicBezTo>
                  <a:pt x="453683" y="132674"/>
                  <a:pt x="438963" y="126958"/>
                  <a:pt x="428087" y="115520"/>
                </a:cubicBezTo>
                <a:cubicBezTo>
                  <a:pt x="417208" y="104087"/>
                  <a:pt x="411769" y="88049"/>
                  <a:pt x="411769" y="67414"/>
                </a:cubicBezTo>
                <a:cubicBezTo>
                  <a:pt x="411769" y="46055"/>
                  <a:pt x="417265" y="29480"/>
                  <a:pt x="428263" y="17687"/>
                </a:cubicBezTo>
                <a:cubicBezTo>
                  <a:pt x="439262" y="5894"/>
                  <a:pt x="453529" y="0"/>
                  <a:pt x="471056" y="0"/>
                </a:cubicBezTo>
                <a:cubicBezTo>
                  <a:pt x="488031" y="0"/>
                  <a:pt x="501898" y="5775"/>
                  <a:pt x="512655" y="17327"/>
                </a:cubicBezTo>
                <a:cubicBezTo>
                  <a:pt x="523412" y="28884"/>
                  <a:pt x="528790" y="45137"/>
                  <a:pt x="528790" y="66100"/>
                </a:cubicBezTo>
                <a:cubicBezTo>
                  <a:pt x="528790" y="67375"/>
                  <a:pt x="528750" y="69286"/>
                  <a:pt x="528671" y="71835"/>
                </a:cubicBezTo>
                <a:lnTo>
                  <a:pt x="434005" y="71835"/>
                </a:lnTo>
                <a:cubicBezTo>
                  <a:pt x="434801" y="85777"/>
                  <a:pt x="438747" y="96459"/>
                  <a:pt x="445839" y="103867"/>
                </a:cubicBezTo>
                <a:cubicBezTo>
                  <a:pt x="452931" y="111280"/>
                  <a:pt x="461773" y="114985"/>
                  <a:pt x="472371" y="114985"/>
                </a:cubicBezTo>
                <a:cubicBezTo>
                  <a:pt x="480263" y="114985"/>
                  <a:pt x="486997" y="112914"/>
                  <a:pt x="492574" y="108770"/>
                </a:cubicBezTo>
                <a:cubicBezTo>
                  <a:pt x="498154" y="104628"/>
                  <a:pt x="502575" y="98013"/>
                  <a:pt x="505840" y="88928"/>
                </a:cubicBezTo>
                <a:close/>
                <a:moveTo>
                  <a:pt x="435200" y="54144"/>
                </a:moveTo>
                <a:lnTo>
                  <a:pt x="506082" y="54144"/>
                </a:lnTo>
                <a:cubicBezTo>
                  <a:pt x="505124" y="43471"/>
                  <a:pt x="502412" y="35457"/>
                  <a:pt x="497952" y="30118"/>
                </a:cubicBezTo>
                <a:cubicBezTo>
                  <a:pt x="491098" y="21834"/>
                  <a:pt x="482213" y="17691"/>
                  <a:pt x="471295" y="17691"/>
                </a:cubicBezTo>
                <a:cubicBezTo>
                  <a:pt x="461416" y="17691"/>
                  <a:pt x="453111" y="20999"/>
                  <a:pt x="446375" y="27608"/>
                </a:cubicBezTo>
                <a:cubicBezTo>
                  <a:pt x="439639" y="34221"/>
                  <a:pt x="435916" y="43067"/>
                  <a:pt x="435200" y="54144"/>
                </a:cubicBezTo>
                <a:close/>
                <a:moveTo>
                  <a:pt x="538629" y="2866"/>
                </a:moveTo>
                <a:lnTo>
                  <a:pt x="560143" y="2866"/>
                </a:lnTo>
                <a:lnTo>
                  <a:pt x="560143" y="26892"/>
                </a:lnTo>
                <a:cubicBezTo>
                  <a:pt x="560143" y="37249"/>
                  <a:pt x="560762" y="44759"/>
                  <a:pt x="561996" y="49421"/>
                </a:cubicBezTo>
                <a:cubicBezTo>
                  <a:pt x="563235" y="54083"/>
                  <a:pt x="566205" y="58151"/>
                  <a:pt x="570902" y="61614"/>
                </a:cubicBezTo>
                <a:cubicBezTo>
                  <a:pt x="575601" y="65081"/>
                  <a:pt x="581502" y="66816"/>
                  <a:pt x="588594" y="66816"/>
                </a:cubicBezTo>
                <a:cubicBezTo>
                  <a:pt x="596721" y="66816"/>
                  <a:pt x="607237" y="64663"/>
                  <a:pt x="620147" y="60362"/>
                </a:cubicBezTo>
                <a:lnTo>
                  <a:pt x="620147" y="2866"/>
                </a:lnTo>
                <a:lnTo>
                  <a:pt x="641664" y="2866"/>
                </a:lnTo>
                <a:lnTo>
                  <a:pt x="641664" y="129809"/>
                </a:lnTo>
                <a:lnTo>
                  <a:pt x="620147" y="129809"/>
                </a:lnTo>
                <a:lnTo>
                  <a:pt x="620147" y="78646"/>
                </a:lnTo>
                <a:cubicBezTo>
                  <a:pt x="606921" y="82792"/>
                  <a:pt x="594569" y="84866"/>
                  <a:pt x="583095" y="84866"/>
                </a:cubicBezTo>
                <a:cubicBezTo>
                  <a:pt x="573455" y="84866"/>
                  <a:pt x="564949" y="82415"/>
                  <a:pt x="557575" y="77516"/>
                </a:cubicBezTo>
                <a:cubicBezTo>
                  <a:pt x="550206" y="72612"/>
                  <a:pt x="545206" y="66615"/>
                  <a:pt x="542575" y="59522"/>
                </a:cubicBezTo>
                <a:cubicBezTo>
                  <a:pt x="539942" y="52431"/>
                  <a:pt x="538629" y="44623"/>
                  <a:pt x="538629" y="36093"/>
                </a:cubicBezTo>
                <a:close/>
                <a:moveTo>
                  <a:pt x="756893" y="114149"/>
                </a:moveTo>
                <a:cubicBezTo>
                  <a:pt x="748923" y="120920"/>
                  <a:pt x="741251" y="125704"/>
                  <a:pt x="733882" y="128495"/>
                </a:cubicBezTo>
                <a:cubicBezTo>
                  <a:pt x="726509" y="131281"/>
                  <a:pt x="718603" y="132674"/>
                  <a:pt x="710158" y="132674"/>
                </a:cubicBezTo>
                <a:cubicBezTo>
                  <a:pt x="696212" y="132674"/>
                  <a:pt x="685491" y="129269"/>
                  <a:pt x="678003" y="122458"/>
                </a:cubicBezTo>
                <a:cubicBezTo>
                  <a:pt x="670511" y="115644"/>
                  <a:pt x="666763" y="106935"/>
                  <a:pt x="666763" y="96340"/>
                </a:cubicBezTo>
                <a:cubicBezTo>
                  <a:pt x="666763" y="90123"/>
                  <a:pt x="668178" y="84446"/>
                  <a:pt x="671008" y="79305"/>
                </a:cubicBezTo>
                <a:cubicBezTo>
                  <a:pt x="673837" y="74168"/>
                  <a:pt x="677542" y="70042"/>
                  <a:pt x="682125" y="66935"/>
                </a:cubicBezTo>
                <a:cubicBezTo>
                  <a:pt x="686711" y="63829"/>
                  <a:pt x="691866" y="61477"/>
                  <a:pt x="697605" y="59883"/>
                </a:cubicBezTo>
                <a:cubicBezTo>
                  <a:pt x="701824" y="58767"/>
                  <a:pt x="708203" y="57690"/>
                  <a:pt x="716728" y="56653"/>
                </a:cubicBezTo>
                <a:cubicBezTo>
                  <a:pt x="734101" y="54583"/>
                  <a:pt x="746892" y="52114"/>
                  <a:pt x="755100" y="49244"/>
                </a:cubicBezTo>
                <a:cubicBezTo>
                  <a:pt x="755180" y="46296"/>
                  <a:pt x="755219" y="44424"/>
                  <a:pt x="755219" y="43628"/>
                </a:cubicBezTo>
                <a:cubicBezTo>
                  <a:pt x="755219" y="34863"/>
                  <a:pt x="753189" y="28685"/>
                  <a:pt x="749120" y="25099"/>
                </a:cubicBezTo>
                <a:cubicBezTo>
                  <a:pt x="743624" y="20240"/>
                  <a:pt x="735455" y="17809"/>
                  <a:pt x="724616" y="17809"/>
                </a:cubicBezTo>
                <a:cubicBezTo>
                  <a:pt x="714496" y="17809"/>
                  <a:pt x="707030" y="19585"/>
                  <a:pt x="702209" y="23127"/>
                </a:cubicBezTo>
                <a:cubicBezTo>
                  <a:pt x="697385" y="26672"/>
                  <a:pt x="693818" y="32947"/>
                  <a:pt x="691511" y="41954"/>
                </a:cubicBezTo>
                <a:lnTo>
                  <a:pt x="670472" y="39085"/>
                </a:lnTo>
                <a:cubicBezTo>
                  <a:pt x="672383" y="30082"/>
                  <a:pt x="675530" y="22810"/>
                  <a:pt x="679914" y="17269"/>
                </a:cubicBezTo>
                <a:cubicBezTo>
                  <a:pt x="684296" y="11730"/>
                  <a:pt x="690632" y="7466"/>
                  <a:pt x="698918" y="4479"/>
                </a:cubicBezTo>
                <a:cubicBezTo>
                  <a:pt x="707207" y="1491"/>
                  <a:pt x="716811" y="0"/>
                  <a:pt x="727726" y="0"/>
                </a:cubicBezTo>
                <a:cubicBezTo>
                  <a:pt x="738562" y="0"/>
                  <a:pt x="747372" y="1275"/>
                  <a:pt x="754143" y="3824"/>
                </a:cubicBezTo>
                <a:cubicBezTo>
                  <a:pt x="760918" y="6373"/>
                  <a:pt x="765897" y="9580"/>
                  <a:pt x="769086" y="13447"/>
                </a:cubicBezTo>
                <a:cubicBezTo>
                  <a:pt x="772272" y="17313"/>
                  <a:pt x="774501" y="22194"/>
                  <a:pt x="775779" y="28087"/>
                </a:cubicBezTo>
                <a:cubicBezTo>
                  <a:pt x="776495" y="31752"/>
                  <a:pt x="776856" y="38365"/>
                  <a:pt x="776856" y="47931"/>
                </a:cubicBezTo>
                <a:lnTo>
                  <a:pt x="776856" y="76615"/>
                </a:lnTo>
                <a:cubicBezTo>
                  <a:pt x="776856" y="96620"/>
                  <a:pt x="777313" y="109267"/>
                  <a:pt x="778230" y="114570"/>
                </a:cubicBezTo>
                <a:cubicBezTo>
                  <a:pt x="779144" y="119869"/>
                  <a:pt x="780955" y="124945"/>
                  <a:pt x="783667" y="129809"/>
                </a:cubicBezTo>
                <a:lnTo>
                  <a:pt x="761195" y="129809"/>
                </a:lnTo>
                <a:cubicBezTo>
                  <a:pt x="758963" y="125349"/>
                  <a:pt x="757526" y="120129"/>
                  <a:pt x="756893" y="114149"/>
                </a:cubicBezTo>
                <a:close/>
                <a:moveTo>
                  <a:pt x="755100" y="66100"/>
                </a:moveTo>
                <a:cubicBezTo>
                  <a:pt x="747289" y="69286"/>
                  <a:pt x="735575" y="71992"/>
                  <a:pt x="719957" y="74225"/>
                </a:cubicBezTo>
                <a:cubicBezTo>
                  <a:pt x="711108" y="75503"/>
                  <a:pt x="704855" y="76935"/>
                  <a:pt x="701191" y="78526"/>
                </a:cubicBezTo>
                <a:cubicBezTo>
                  <a:pt x="697523" y="80122"/>
                  <a:pt x="694696" y="82455"/>
                  <a:pt x="692705" y="85522"/>
                </a:cubicBezTo>
                <a:cubicBezTo>
                  <a:pt x="690710" y="88589"/>
                  <a:pt x="689717" y="91999"/>
                  <a:pt x="689717" y="95743"/>
                </a:cubicBezTo>
                <a:cubicBezTo>
                  <a:pt x="689717" y="101480"/>
                  <a:pt x="691888" y="106261"/>
                  <a:pt x="696234" y="110085"/>
                </a:cubicBezTo>
                <a:cubicBezTo>
                  <a:pt x="700570" y="113907"/>
                  <a:pt x="706926" y="115823"/>
                  <a:pt x="715295" y="115823"/>
                </a:cubicBezTo>
                <a:cubicBezTo>
                  <a:pt x="723579" y="115823"/>
                  <a:pt x="730952" y="114009"/>
                  <a:pt x="737410" y="110383"/>
                </a:cubicBezTo>
                <a:cubicBezTo>
                  <a:pt x="743861" y="106759"/>
                  <a:pt x="748602" y="101798"/>
                  <a:pt x="751634" y="95501"/>
                </a:cubicBezTo>
                <a:cubicBezTo>
                  <a:pt x="753941" y="90641"/>
                  <a:pt x="755100" y="83469"/>
                  <a:pt x="755100" y="73988"/>
                </a:cubicBezTo>
                <a:close/>
                <a:moveTo>
                  <a:pt x="810444" y="2866"/>
                </a:moveTo>
                <a:lnTo>
                  <a:pt x="831957" y="2866"/>
                </a:lnTo>
                <a:lnTo>
                  <a:pt x="831957" y="55937"/>
                </a:lnTo>
                <a:lnTo>
                  <a:pt x="858014" y="55937"/>
                </a:lnTo>
                <a:cubicBezTo>
                  <a:pt x="859929" y="37768"/>
                  <a:pt x="865606" y="23904"/>
                  <a:pt x="875052" y="14339"/>
                </a:cubicBezTo>
                <a:cubicBezTo>
                  <a:pt x="884492" y="4781"/>
                  <a:pt x="896743" y="0"/>
                  <a:pt x="911805" y="0"/>
                </a:cubicBezTo>
                <a:cubicBezTo>
                  <a:pt x="924636" y="0"/>
                  <a:pt x="934755" y="2588"/>
                  <a:pt x="942168" y="7769"/>
                </a:cubicBezTo>
                <a:cubicBezTo>
                  <a:pt x="949576" y="12946"/>
                  <a:pt x="955692" y="20077"/>
                  <a:pt x="960513" y="29164"/>
                </a:cubicBezTo>
                <a:cubicBezTo>
                  <a:pt x="965337" y="38250"/>
                  <a:pt x="967746" y="50482"/>
                  <a:pt x="967746" y="65858"/>
                </a:cubicBezTo>
                <a:cubicBezTo>
                  <a:pt x="967746" y="87772"/>
                  <a:pt x="962766" y="104386"/>
                  <a:pt x="952806" y="115701"/>
                </a:cubicBezTo>
                <a:cubicBezTo>
                  <a:pt x="942843" y="127015"/>
                  <a:pt x="929333" y="132674"/>
                  <a:pt x="912284" y="132674"/>
                </a:cubicBezTo>
                <a:cubicBezTo>
                  <a:pt x="896426" y="132674"/>
                  <a:pt x="883718" y="127419"/>
                  <a:pt x="874153" y="116896"/>
                </a:cubicBezTo>
                <a:cubicBezTo>
                  <a:pt x="864587" y="106380"/>
                  <a:pt x="859209" y="91958"/>
                  <a:pt x="858014" y="73627"/>
                </a:cubicBezTo>
                <a:lnTo>
                  <a:pt x="831957" y="73627"/>
                </a:lnTo>
                <a:lnTo>
                  <a:pt x="831957" y="129809"/>
                </a:lnTo>
                <a:lnTo>
                  <a:pt x="810444" y="129809"/>
                </a:lnTo>
                <a:close/>
                <a:moveTo>
                  <a:pt x="913000" y="18288"/>
                </a:moveTo>
                <a:cubicBezTo>
                  <a:pt x="902480" y="18288"/>
                  <a:pt x="894291" y="22332"/>
                  <a:pt x="888437" y="30420"/>
                </a:cubicBezTo>
                <a:cubicBezTo>
                  <a:pt x="882580" y="38509"/>
                  <a:pt x="879650" y="49842"/>
                  <a:pt x="879650" y="64426"/>
                </a:cubicBezTo>
                <a:cubicBezTo>
                  <a:pt x="879650" y="81878"/>
                  <a:pt x="882599" y="94666"/>
                  <a:pt x="888499" y="102791"/>
                </a:cubicBezTo>
                <a:cubicBezTo>
                  <a:pt x="894392" y="110923"/>
                  <a:pt x="902282" y="114985"/>
                  <a:pt x="912165" y="114985"/>
                </a:cubicBezTo>
                <a:cubicBezTo>
                  <a:pt x="921967" y="114985"/>
                  <a:pt x="929993" y="111219"/>
                  <a:pt x="936248" y="103692"/>
                </a:cubicBezTo>
                <a:cubicBezTo>
                  <a:pt x="942502" y="96159"/>
                  <a:pt x="945630" y="84028"/>
                  <a:pt x="945630" y="67295"/>
                </a:cubicBezTo>
                <a:cubicBezTo>
                  <a:pt x="945630" y="50959"/>
                  <a:pt x="942920" y="38707"/>
                  <a:pt x="937502" y="30540"/>
                </a:cubicBezTo>
                <a:cubicBezTo>
                  <a:pt x="932088" y="22371"/>
                  <a:pt x="923919" y="18288"/>
                  <a:pt x="913000" y="18288"/>
                </a:cubicBezTo>
                <a:close/>
                <a:moveTo>
                  <a:pt x="978046" y="2866"/>
                </a:moveTo>
                <a:lnTo>
                  <a:pt x="1081200" y="2866"/>
                </a:lnTo>
                <a:lnTo>
                  <a:pt x="1081200" y="20678"/>
                </a:lnTo>
                <a:lnTo>
                  <a:pt x="1040317" y="20678"/>
                </a:lnTo>
                <a:lnTo>
                  <a:pt x="1040317" y="129809"/>
                </a:lnTo>
                <a:lnTo>
                  <a:pt x="1018923" y="129809"/>
                </a:lnTo>
                <a:lnTo>
                  <a:pt x="1018923" y="20678"/>
                </a:lnTo>
                <a:lnTo>
                  <a:pt x="978046" y="20678"/>
                </a:lnTo>
                <a:close/>
                <a:moveTo>
                  <a:pt x="1080199" y="129809"/>
                </a:moveTo>
                <a:lnTo>
                  <a:pt x="1080199" y="105303"/>
                </a:lnTo>
                <a:lnTo>
                  <a:pt x="1104704" y="105303"/>
                </a:lnTo>
                <a:lnTo>
                  <a:pt x="1104704" y="129809"/>
                </a:lnTo>
                <a:cubicBezTo>
                  <a:pt x="1104704" y="138812"/>
                  <a:pt x="1103109" y="146084"/>
                  <a:pt x="1099923" y="151625"/>
                </a:cubicBezTo>
                <a:cubicBezTo>
                  <a:pt x="1096733" y="157158"/>
                  <a:pt x="1091675" y="161442"/>
                  <a:pt x="1084742" y="164474"/>
                </a:cubicBezTo>
                <a:lnTo>
                  <a:pt x="1078765" y="155269"/>
                </a:lnTo>
                <a:cubicBezTo>
                  <a:pt x="1083306" y="153274"/>
                  <a:pt x="1086653" y="150348"/>
                  <a:pt x="1088810" y="146484"/>
                </a:cubicBezTo>
                <a:cubicBezTo>
                  <a:pt x="1090959" y="142618"/>
                  <a:pt x="1092154" y="137060"/>
                  <a:pt x="1092391" y="12980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521629" y="5540329"/>
            <a:ext cx="355531" cy="132674"/>
          </a:xfrm>
          <a:custGeom>
            <a:avLst/>
            <a:gdLst/>
            <a:ahLst/>
            <a:cxnLst/>
            <a:rect l="l" t="t" r="r" b="b"/>
            <a:pathLst>
              <a:path w="355531" h="132674">
                <a:moveTo>
                  <a:pt x="0" y="2866"/>
                </a:moveTo>
                <a:lnTo>
                  <a:pt x="21512" y="2866"/>
                </a:lnTo>
                <a:lnTo>
                  <a:pt x="21512" y="26892"/>
                </a:lnTo>
                <a:cubicBezTo>
                  <a:pt x="21512" y="37249"/>
                  <a:pt x="22129" y="44759"/>
                  <a:pt x="23367" y="49421"/>
                </a:cubicBezTo>
                <a:cubicBezTo>
                  <a:pt x="24605" y="54083"/>
                  <a:pt x="27572" y="58151"/>
                  <a:pt x="32273" y="61614"/>
                </a:cubicBezTo>
                <a:cubicBezTo>
                  <a:pt x="36971" y="65081"/>
                  <a:pt x="42871" y="66816"/>
                  <a:pt x="49964" y="66816"/>
                </a:cubicBezTo>
                <a:cubicBezTo>
                  <a:pt x="58088" y="66816"/>
                  <a:pt x="68608" y="64663"/>
                  <a:pt x="81518" y="60362"/>
                </a:cubicBezTo>
                <a:lnTo>
                  <a:pt x="81518" y="2866"/>
                </a:lnTo>
                <a:lnTo>
                  <a:pt x="103035" y="2866"/>
                </a:lnTo>
                <a:lnTo>
                  <a:pt x="103035" y="129809"/>
                </a:lnTo>
                <a:lnTo>
                  <a:pt x="81518" y="129809"/>
                </a:lnTo>
                <a:lnTo>
                  <a:pt x="81518" y="78646"/>
                </a:lnTo>
                <a:cubicBezTo>
                  <a:pt x="68292" y="82792"/>
                  <a:pt x="55940" y="84866"/>
                  <a:pt x="44466" y="84866"/>
                </a:cubicBezTo>
                <a:cubicBezTo>
                  <a:pt x="34826" y="84866"/>
                  <a:pt x="26316" y="82415"/>
                  <a:pt x="18946" y="77516"/>
                </a:cubicBezTo>
                <a:cubicBezTo>
                  <a:pt x="11574" y="72612"/>
                  <a:pt x="6577" y="66615"/>
                  <a:pt x="3945" y="59522"/>
                </a:cubicBezTo>
                <a:cubicBezTo>
                  <a:pt x="1313" y="52431"/>
                  <a:pt x="0" y="44623"/>
                  <a:pt x="0" y="36093"/>
                </a:cubicBezTo>
                <a:close/>
                <a:moveTo>
                  <a:pt x="123833" y="2866"/>
                </a:moveTo>
                <a:lnTo>
                  <a:pt x="226987" y="2866"/>
                </a:lnTo>
                <a:lnTo>
                  <a:pt x="226987" y="20678"/>
                </a:lnTo>
                <a:lnTo>
                  <a:pt x="186105" y="20678"/>
                </a:lnTo>
                <a:lnTo>
                  <a:pt x="186105" y="129809"/>
                </a:lnTo>
                <a:lnTo>
                  <a:pt x="164710" y="129809"/>
                </a:lnTo>
                <a:lnTo>
                  <a:pt x="164710" y="20678"/>
                </a:lnTo>
                <a:lnTo>
                  <a:pt x="123833" y="20678"/>
                </a:lnTo>
                <a:close/>
                <a:moveTo>
                  <a:pt x="236599" y="66337"/>
                </a:moveTo>
                <a:cubicBezTo>
                  <a:pt x="236599" y="42829"/>
                  <a:pt x="243133" y="25416"/>
                  <a:pt x="256201" y="14102"/>
                </a:cubicBezTo>
                <a:cubicBezTo>
                  <a:pt x="267119" y="4698"/>
                  <a:pt x="280425" y="0"/>
                  <a:pt x="296125" y="0"/>
                </a:cubicBezTo>
                <a:cubicBezTo>
                  <a:pt x="313574" y="0"/>
                  <a:pt x="327844" y="5717"/>
                  <a:pt x="338919" y="17151"/>
                </a:cubicBezTo>
                <a:cubicBezTo>
                  <a:pt x="349995" y="28584"/>
                  <a:pt x="355532" y="44385"/>
                  <a:pt x="355532" y="64545"/>
                </a:cubicBezTo>
                <a:cubicBezTo>
                  <a:pt x="355532" y="80877"/>
                  <a:pt x="353084" y="93730"/>
                  <a:pt x="348184" y="103093"/>
                </a:cubicBezTo>
                <a:cubicBezTo>
                  <a:pt x="343285" y="112457"/>
                  <a:pt x="336150" y="119725"/>
                  <a:pt x="326786" y="124906"/>
                </a:cubicBezTo>
                <a:cubicBezTo>
                  <a:pt x="317423" y="130086"/>
                  <a:pt x="307198" y="132674"/>
                  <a:pt x="296125" y="132674"/>
                </a:cubicBezTo>
                <a:cubicBezTo>
                  <a:pt x="278355" y="132674"/>
                  <a:pt x="263991" y="126980"/>
                  <a:pt x="253036" y="115581"/>
                </a:cubicBezTo>
                <a:cubicBezTo>
                  <a:pt x="242075" y="104188"/>
                  <a:pt x="236599" y="87772"/>
                  <a:pt x="236599" y="66337"/>
                </a:cubicBezTo>
                <a:close/>
                <a:moveTo>
                  <a:pt x="258710" y="66337"/>
                </a:moveTo>
                <a:cubicBezTo>
                  <a:pt x="258710" y="82596"/>
                  <a:pt x="262256" y="94766"/>
                  <a:pt x="269352" y="102852"/>
                </a:cubicBezTo>
                <a:cubicBezTo>
                  <a:pt x="276443" y="110942"/>
                  <a:pt x="285368" y="114985"/>
                  <a:pt x="296125" y="114985"/>
                </a:cubicBezTo>
                <a:cubicBezTo>
                  <a:pt x="306803" y="114985"/>
                  <a:pt x="315688" y="110923"/>
                  <a:pt x="322783" y="102791"/>
                </a:cubicBezTo>
                <a:cubicBezTo>
                  <a:pt x="329871" y="94666"/>
                  <a:pt x="333417" y="82274"/>
                  <a:pt x="333417" y="65621"/>
                </a:cubicBezTo>
                <a:cubicBezTo>
                  <a:pt x="333417" y="49921"/>
                  <a:pt x="329853" y="38030"/>
                  <a:pt x="322721" y="29941"/>
                </a:cubicBezTo>
                <a:cubicBezTo>
                  <a:pt x="315586" y="21853"/>
                  <a:pt x="306719" y="17809"/>
                  <a:pt x="296125" y="17809"/>
                </a:cubicBezTo>
                <a:cubicBezTo>
                  <a:pt x="285368" y="17809"/>
                  <a:pt x="276443" y="21834"/>
                  <a:pt x="269352" y="29880"/>
                </a:cubicBezTo>
                <a:cubicBezTo>
                  <a:pt x="262256" y="37930"/>
                  <a:pt x="258710" y="50080"/>
                  <a:pt x="258710" y="6633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030964" y="5540329"/>
            <a:ext cx="3972809" cy="178455"/>
          </a:xfrm>
          <a:custGeom>
            <a:avLst/>
            <a:gdLst/>
            <a:ahLst/>
            <a:cxnLst/>
            <a:rect l="l" t="t" r="r" b="b"/>
            <a:pathLst>
              <a:path w="3972809" h="178455">
                <a:moveTo>
                  <a:pt x="0" y="66337"/>
                </a:moveTo>
                <a:cubicBezTo>
                  <a:pt x="0" y="42829"/>
                  <a:pt x="6534" y="25416"/>
                  <a:pt x="19602" y="14102"/>
                </a:cubicBezTo>
                <a:cubicBezTo>
                  <a:pt x="30521" y="4698"/>
                  <a:pt x="43826" y="0"/>
                  <a:pt x="59526" y="0"/>
                </a:cubicBezTo>
                <a:cubicBezTo>
                  <a:pt x="76978" y="0"/>
                  <a:pt x="91246" y="5717"/>
                  <a:pt x="102319" y="17151"/>
                </a:cubicBezTo>
                <a:cubicBezTo>
                  <a:pt x="113395" y="28584"/>
                  <a:pt x="118933" y="44385"/>
                  <a:pt x="118933" y="64545"/>
                </a:cubicBezTo>
                <a:cubicBezTo>
                  <a:pt x="118933" y="80877"/>
                  <a:pt x="116486" y="93730"/>
                  <a:pt x="111586" y="103093"/>
                </a:cubicBezTo>
                <a:cubicBezTo>
                  <a:pt x="106686" y="112457"/>
                  <a:pt x="99554" y="119725"/>
                  <a:pt x="90188" y="124906"/>
                </a:cubicBezTo>
                <a:cubicBezTo>
                  <a:pt x="80824" y="130086"/>
                  <a:pt x="70599" y="132674"/>
                  <a:pt x="59526" y="132674"/>
                </a:cubicBezTo>
                <a:cubicBezTo>
                  <a:pt x="41756" y="132674"/>
                  <a:pt x="27392" y="126980"/>
                  <a:pt x="16437" y="115581"/>
                </a:cubicBezTo>
                <a:cubicBezTo>
                  <a:pt x="5475" y="104188"/>
                  <a:pt x="0" y="87772"/>
                  <a:pt x="0" y="66337"/>
                </a:cubicBezTo>
                <a:close/>
                <a:moveTo>
                  <a:pt x="22111" y="66337"/>
                </a:moveTo>
                <a:cubicBezTo>
                  <a:pt x="22111" y="82596"/>
                  <a:pt x="25656" y="94766"/>
                  <a:pt x="32753" y="102852"/>
                </a:cubicBezTo>
                <a:cubicBezTo>
                  <a:pt x="39845" y="110942"/>
                  <a:pt x="48769" y="114985"/>
                  <a:pt x="59526" y="114985"/>
                </a:cubicBezTo>
                <a:cubicBezTo>
                  <a:pt x="70203" y="114985"/>
                  <a:pt x="79088" y="110923"/>
                  <a:pt x="86183" y="102791"/>
                </a:cubicBezTo>
                <a:cubicBezTo>
                  <a:pt x="93272" y="94666"/>
                  <a:pt x="96818" y="82274"/>
                  <a:pt x="96818" y="65621"/>
                </a:cubicBezTo>
                <a:cubicBezTo>
                  <a:pt x="96818" y="49921"/>
                  <a:pt x="93255" y="38030"/>
                  <a:pt x="86122" y="29941"/>
                </a:cubicBezTo>
                <a:cubicBezTo>
                  <a:pt x="78991" y="21853"/>
                  <a:pt x="70124" y="17809"/>
                  <a:pt x="59526" y="17809"/>
                </a:cubicBezTo>
                <a:cubicBezTo>
                  <a:pt x="48769" y="17809"/>
                  <a:pt x="39845" y="21834"/>
                  <a:pt x="32753" y="29880"/>
                </a:cubicBezTo>
                <a:cubicBezTo>
                  <a:pt x="25656" y="37930"/>
                  <a:pt x="22111" y="50080"/>
                  <a:pt x="22111" y="66337"/>
                </a:cubicBezTo>
                <a:close/>
                <a:moveTo>
                  <a:pt x="226991" y="83312"/>
                </a:moveTo>
                <a:lnTo>
                  <a:pt x="248148" y="86061"/>
                </a:lnTo>
                <a:cubicBezTo>
                  <a:pt x="245836" y="100645"/>
                  <a:pt x="239922" y="112057"/>
                  <a:pt x="230399" y="120305"/>
                </a:cubicBezTo>
                <a:cubicBezTo>
                  <a:pt x="220874" y="128553"/>
                  <a:pt x="209181" y="132674"/>
                  <a:pt x="195314" y="132674"/>
                </a:cubicBezTo>
                <a:cubicBezTo>
                  <a:pt x="177941" y="132674"/>
                  <a:pt x="163980" y="126997"/>
                  <a:pt x="153421" y="115640"/>
                </a:cubicBezTo>
                <a:cubicBezTo>
                  <a:pt x="142862" y="104288"/>
                  <a:pt x="137582" y="88010"/>
                  <a:pt x="137582" y="66816"/>
                </a:cubicBezTo>
                <a:cubicBezTo>
                  <a:pt x="137582" y="53111"/>
                  <a:pt x="139848" y="41120"/>
                  <a:pt x="144396" y="30838"/>
                </a:cubicBezTo>
                <a:cubicBezTo>
                  <a:pt x="148935" y="20556"/>
                  <a:pt x="155848" y="12845"/>
                  <a:pt x="165135" y="7704"/>
                </a:cubicBezTo>
                <a:cubicBezTo>
                  <a:pt x="174420" y="2567"/>
                  <a:pt x="184518" y="0"/>
                  <a:pt x="195433" y="0"/>
                </a:cubicBezTo>
                <a:cubicBezTo>
                  <a:pt x="209217" y="0"/>
                  <a:pt x="220496" y="3485"/>
                  <a:pt x="229263" y="10458"/>
                </a:cubicBezTo>
                <a:cubicBezTo>
                  <a:pt x="238028" y="17432"/>
                  <a:pt x="243644" y="27332"/>
                  <a:pt x="246117" y="40162"/>
                </a:cubicBezTo>
                <a:lnTo>
                  <a:pt x="225197" y="43387"/>
                </a:lnTo>
                <a:cubicBezTo>
                  <a:pt x="223203" y="34863"/>
                  <a:pt x="219683" y="28448"/>
                  <a:pt x="214621" y="24145"/>
                </a:cubicBezTo>
                <a:cubicBezTo>
                  <a:pt x="209560" y="19840"/>
                  <a:pt x="203442" y="17691"/>
                  <a:pt x="196268" y="17691"/>
                </a:cubicBezTo>
                <a:cubicBezTo>
                  <a:pt x="185432" y="17691"/>
                  <a:pt x="176630" y="21575"/>
                  <a:pt x="169859" y="29343"/>
                </a:cubicBezTo>
                <a:cubicBezTo>
                  <a:pt x="163083" y="37113"/>
                  <a:pt x="159696" y="49407"/>
                  <a:pt x="159696" y="66219"/>
                </a:cubicBezTo>
                <a:cubicBezTo>
                  <a:pt x="159696" y="83269"/>
                  <a:pt x="162965" y="95659"/>
                  <a:pt x="169499" y="103388"/>
                </a:cubicBezTo>
                <a:cubicBezTo>
                  <a:pt x="176032" y="111117"/>
                  <a:pt x="184557" y="114985"/>
                  <a:pt x="195073" y="114985"/>
                </a:cubicBezTo>
                <a:cubicBezTo>
                  <a:pt x="203522" y="114985"/>
                  <a:pt x="210575" y="112396"/>
                  <a:pt x="216234" y="107216"/>
                </a:cubicBezTo>
                <a:cubicBezTo>
                  <a:pt x="221889" y="102038"/>
                  <a:pt x="225476" y="94071"/>
                  <a:pt x="226991" y="83312"/>
                </a:cubicBezTo>
                <a:close/>
                <a:moveTo>
                  <a:pt x="254958" y="2866"/>
                </a:moveTo>
                <a:lnTo>
                  <a:pt x="358113" y="2866"/>
                </a:lnTo>
                <a:lnTo>
                  <a:pt x="358113" y="20678"/>
                </a:lnTo>
                <a:lnTo>
                  <a:pt x="317236" y="20678"/>
                </a:lnTo>
                <a:lnTo>
                  <a:pt x="317236" y="129809"/>
                </a:lnTo>
                <a:lnTo>
                  <a:pt x="295837" y="129809"/>
                </a:lnTo>
                <a:lnTo>
                  <a:pt x="295837" y="20678"/>
                </a:lnTo>
                <a:lnTo>
                  <a:pt x="254958" y="20678"/>
                </a:lnTo>
                <a:close/>
                <a:moveTo>
                  <a:pt x="458081" y="114149"/>
                </a:moveTo>
                <a:cubicBezTo>
                  <a:pt x="450112" y="120920"/>
                  <a:pt x="442440" y="125704"/>
                  <a:pt x="435070" y="128495"/>
                </a:cubicBezTo>
                <a:cubicBezTo>
                  <a:pt x="427698" y="131281"/>
                  <a:pt x="419792" y="132674"/>
                  <a:pt x="411347" y="132674"/>
                </a:cubicBezTo>
                <a:cubicBezTo>
                  <a:pt x="397401" y="132674"/>
                  <a:pt x="386679" y="129269"/>
                  <a:pt x="379191" y="122458"/>
                </a:cubicBezTo>
                <a:cubicBezTo>
                  <a:pt x="371699" y="115644"/>
                  <a:pt x="367952" y="106935"/>
                  <a:pt x="367952" y="96340"/>
                </a:cubicBezTo>
                <a:cubicBezTo>
                  <a:pt x="367952" y="90123"/>
                  <a:pt x="369367" y="84446"/>
                  <a:pt x="372196" y="79305"/>
                </a:cubicBezTo>
                <a:cubicBezTo>
                  <a:pt x="375026" y="74168"/>
                  <a:pt x="378730" y="70042"/>
                  <a:pt x="383314" y="66935"/>
                </a:cubicBezTo>
                <a:cubicBezTo>
                  <a:pt x="387900" y="63829"/>
                  <a:pt x="393055" y="61477"/>
                  <a:pt x="398794" y="59883"/>
                </a:cubicBezTo>
                <a:cubicBezTo>
                  <a:pt x="403013" y="58767"/>
                  <a:pt x="409392" y="57690"/>
                  <a:pt x="417916" y="56653"/>
                </a:cubicBezTo>
                <a:cubicBezTo>
                  <a:pt x="435290" y="54583"/>
                  <a:pt x="448081" y="52114"/>
                  <a:pt x="456289" y="49244"/>
                </a:cubicBezTo>
                <a:cubicBezTo>
                  <a:pt x="456368" y="46296"/>
                  <a:pt x="456407" y="44424"/>
                  <a:pt x="456407" y="43628"/>
                </a:cubicBezTo>
                <a:cubicBezTo>
                  <a:pt x="456407" y="34863"/>
                  <a:pt x="454378" y="28685"/>
                  <a:pt x="450309" y="25099"/>
                </a:cubicBezTo>
                <a:cubicBezTo>
                  <a:pt x="444812" y="20240"/>
                  <a:pt x="436643" y="17809"/>
                  <a:pt x="425804" y="17809"/>
                </a:cubicBezTo>
                <a:cubicBezTo>
                  <a:pt x="415685" y="17809"/>
                  <a:pt x="408218" y="19585"/>
                  <a:pt x="403394" y="23127"/>
                </a:cubicBezTo>
                <a:cubicBezTo>
                  <a:pt x="398574" y="26672"/>
                  <a:pt x="395006" y="32947"/>
                  <a:pt x="392699" y="41954"/>
                </a:cubicBezTo>
                <a:lnTo>
                  <a:pt x="371660" y="39085"/>
                </a:lnTo>
                <a:cubicBezTo>
                  <a:pt x="373571" y="30082"/>
                  <a:pt x="376718" y="22810"/>
                  <a:pt x="381103" y="17269"/>
                </a:cubicBezTo>
                <a:cubicBezTo>
                  <a:pt x="385484" y="11730"/>
                  <a:pt x="391820" y="7466"/>
                  <a:pt x="400107" y="4479"/>
                </a:cubicBezTo>
                <a:cubicBezTo>
                  <a:pt x="408395" y="1491"/>
                  <a:pt x="418000" y="0"/>
                  <a:pt x="428911" y="0"/>
                </a:cubicBezTo>
                <a:cubicBezTo>
                  <a:pt x="439750" y="0"/>
                  <a:pt x="448560" y="1275"/>
                  <a:pt x="455331" y="3824"/>
                </a:cubicBezTo>
                <a:cubicBezTo>
                  <a:pt x="462107" y="6373"/>
                  <a:pt x="467085" y="9580"/>
                  <a:pt x="470274" y="13447"/>
                </a:cubicBezTo>
                <a:cubicBezTo>
                  <a:pt x="473461" y="17313"/>
                  <a:pt x="475690" y="22194"/>
                  <a:pt x="476967" y="28087"/>
                </a:cubicBezTo>
                <a:cubicBezTo>
                  <a:pt x="477684" y="31752"/>
                  <a:pt x="478044" y="38365"/>
                  <a:pt x="478044" y="47931"/>
                </a:cubicBezTo>
                <a:lnTo>
                  <a:pt x="478044" y="76615"/>
                </a:lnTo>
                <a:cubicBezTo>
                  <a:pt x="478044" y="96620"/>
                  <a:pt x="478501" y="109267"/>
                  <a:pt x="479418" y="114570"/>
                </a:cubicBezTo>
                <a:cubicBezTo>
                  <a:pt x="480333" y="119869"/>
                  <a:pt x="482144" y="124945"/>
                  <a:pt x="484855" y="129809"/>
                </a:cubicBezTo>
                <a:lnTo>
                  <a:pt x="462384" y="129809"/>
                </a:lnTo>
                <a:cubicBezTo>
                  <a:pt x="460151" y="125349"/>
                  <a:pt x="458715" y="120129"/>
                  <a:pt x="458081" y="114149"/>
                </a:cubicBezTo>
                <a:close/>
                <a:moveTo>
                  <a:pt x="456289" y="66100"/>
                </a:moveTo>
                <a:cubicBezTo>
                  <a:pt x="448477" y="69286"/>
                  <a:pt x="436763" y="71992"/>
                  <a:pt x="421146" y="74225"/>
                </a:cubicBezTo>
                <a:cubicBezTo>
                  <a:pt x="412297" y="75503"/>
                  <a:pt x="406044" y="76935"/>
                  <a:pt x="402379" y="78526"/>
                </a:cubicBezTo>
                <a:cubicBezTo>
                  <a:pt x="398710" y="80122"/>
                  <a:pt x="395884" y="82455"/>
                  <a:pt x="393894" y="85522"/>
                </a:cubicBezTo>
                <a:cubicBezTo>
                  <a:pt x="391899" y="88589"/>
                  <a:pt x="390906" y="91999"/>
                  <a:pt x="390906" y="95743"/>
                </a:cubicBezTo>
                <a:cubicBezTo>
                  <a:pt x="390906" y="101480"/>
                  <a:pt x="393076" y="106261"/>
                  <a:pt x="397422" y="110085"/>
                </a:cubicBezTo>
                <a:cubicBezTo>
                  <a:pt x="401759" y="113907"/>
                  <a:pt x="408114" y="115823"/>
                  <a:pt x="416483" y="115823"/>
                </a:cubicBezTo>
                <a:cubicBezTo>
                  <a:pt x="424768" y="115823"/>
                  <a:pt x="432140" y="114009"/>
                  <a:pt x="438596" y="110383"/>
                </a:cubicBezTo>
                <a:cubicBezTo>
                  <a:pt x="445050" y="106759"/>
                  <a:pt x="449791" y="101798"/>
                  <a:pt x="452822" y="95501"/>
                </a:cubicBezTo>
                <a:cubicBezTo>
                  <a:pt x="455130" y="90641"/>
                  <a:pt x="456289" y="83469"/>
                  <a:pt x="456289" y="73988"/>
                </a:cubicBezTo>
                <a:close/>
                <a:moveTo>
                  <a:pt x="521910" y="2866"/>
                </a:moveTo>
                <a:lnTo>
                  <a:pt x="621839" y="2866"/>
                </a:lnTo>
                <a:lnTo>
                  <a:pt x="621839" y="129809"/>
                </a:lnTo>
                <a:lnTo>
                  <a:pt x="600440" y="129809"/>
                </a:lnTo>
                <a:lnTo>
                  <a:pt x="600440" y="20678"/>
                </a:lnTo>
                <a:lnTo>
                  <a:pt x="543424" y="20678"/>
                </a:lnTo>
                <a:lnTo>
                  <a:pt x="543424" y="83909"/>
                </a:lnTo>
                <a:cubicBezTo>
                  <a:pt x="543424" y="98651"/>
                  <a:pt x="542947" y="108374"/>
                  <a:pt x="541990" y="113073"/>
                </a:cubicBezTo>
                <a:cubicBezTo>
                  <a:pt x="541032" y="117778"/>
                  <a:pt x="538405" y="121882"/>
                  <a:pt x="534103" y="125384"/>
                </a:cubicBezTo>
                <a:cubicBezTo>
                  <a:pt x="529801" y="128891"/>
                  <a:pt x="523588" y="130645"/>
                  <a:pt x="515455" y="130645"/>
                </a:cubicBezTo>
                <a:cubicBezTo>
                  <a:pt x="510437" y="130645"/>
                  <a:pt x="504658" y="130324"/>
                  <a:pt x="498124" y="129690"/>
                </a:cubicBezTo>
                <a:lnTo>
                  <a:pt x="498124" y="111759"/>
                </a:lnTo>
                <a:lnTo>
                  <a:pt x="507568" y="111759"/>
                </a:lnTo>
                <a:cubicBezTo>
                  <a:pt x="512028" y="111759"/>
                  <a:pt x="515217" y="111301"/>
                  <a:pt x="517128" y="110383"/>
                </a:cubicBezTo>
                <a:cubicBezTo>
                  <a:pt x="519041" y="109469"/>
                  <a:pt x="520319" y="108015"/>
                  <a:pt x="520953" y="106023"/>
                </a:cubicBezTo>
                <a:cubicBezTo>
                  <a:pt x="521589" y="104029"/>
                  <a:pt x="521910" y="97538"/>
                  <a:pt x="521910" y="86536"/>
                </a:cubicBezTo>
                <a:close/>
                <a:moveTo>
                  <a:pt x="649404" y="66337"/>
                </a:moveTo>
                <a:cubicBezTo>
                  <a:pt x="649404" y="42829"/>
                  <a:pt x="655938" y="25416"/>
                  <a:pt x="669009" y="14102"/>
                </a:cubicBezTo>
                <a:cubicBezTo>
                  <a:pt x="679925" y="4698"/>
                  <a:pt x="693234" y="0"/>
                  <a:pt x="708930" y="0"/>
                </a:cubicBezTo>
                <a:cubicBezTo>
                  <a:pt x="726383" y="0"/>
                  <a:pt x="740652" y="5717"/>
                  <a:pt x="751727" y="17151"/>
                </a:cubicBezTo>
                <a:cubicBezTo>
                  <a:pt x="762804" y="28584"/>
                  <a:pt x="768337" y="44385"/>
                  <a:pt x="768337" y="64545"/>
                </a:cubicBezTo>
                <a:cubicBezTo>
                  <a:pt x="768337" y="80877"/>
                  <a:pt x="765889" y="93730"/>
                  <a:pt x="760989" y="103093"/>
                </a:cubicBezTo>
                <a:cubicBezTo>
                  <a:pt x="756089" y="112457"/>
                  <a:pt x="748958" y="119725"/>
                  <a:pt x="739594" y="124906"/>
                </a:cubicBezTo>
                <a:cubicBezTo>
                  <a:pt x="730231" y="130086"/>
                  <a:pt x="720007" y="132674"/>
                  <a:pt x="708930" y="132674"/>
                </a:cubicBezTo>
                <a:cubicBezTo>
                  <a:pt x="691164" y="132674"/>
                  <a:pt x="676799" y="126980"/>
                  <a:pt x="665842" y="115581"/>
                </a:cubicBezTo>
                <a:cubicBezTo>
                  <a:pt x="654883" y="104188"/>
                  <a:pt x="649404" y="87772"/>
                  <a:pt x="649404" y="66337"/>
                </a:cubicBezTo>
                <a:close/>
                <a:moveTo>
                  <a:pt x="671519" y="66337"/>
                </a:moveTo>
                <a:cubicBezTo>
                  <a:pt x="671519" y="82596"/>
                  <a:pt x="675065" y="94766"/>
                  <a:pt x="682156" y="102852"/>
                </a:cubicBezTo>
                <a:cubicBezTo>
                  <a:pt x="689252" y="110942"/>
                  <a:pt x="698176" y="114985"/>
                  <a:pt x="708930" y="114985"/>
                </a:cubicBezTo>
                <a:cubicBezTo>
                  <a:pt x="719611" y="114985"/>
                  <a:pt x="728496" y="110923"/>
                  <a:pt x="735588" y="102791"/>
                </a:cubicBezTo>
                <a:cubicBezTo>
                  <a:pt x="742679" y="94666"/>
                  <a:pt x="746227" y="82274"/>
                  <a:pt x="746227" y="65621"/>
                </a:cubicBezTo>
                <a:cubicBezTo>
                  <a:pt x="746227" y="49921"/>
                  <a:pt x="742658" y="38030"/>
                  <a:pt x="735527" y="29941"/>
                </a:cubicBezTo>
                <a:cubicBezTo>
                  <a:pt x="728395" y="21853"/>
                  <a:pt x="719529" y="17809"/>
                  <a:pt x="708930" y="17809"/>
                </a:cubicBezTo>
                <a:cubicBezTo>
                  <a:pt x="698176" y="17809"/>
                  <a:pt x="689252" y="21834"/>
                  <a:pt x="682156" y="29880"/>
                </a:cubicBezTo>
                <a:cubicBezTo>
                  <a:pt x="675065" y="37930"/>
                  <a:pt x="671519" y="50080"/>
                  <a:pt x="671519" y="66337"/>
                </a:cubicBezTo>
                <a:close/>
                <a:moveTo>
                  <a:pt x="876398" y="83312"/>
                </a:moveTo>
                <a:lnTo>
                  <a:pt x="897556" y="86061"/>
                </a:lnTo>
                <a:cubicBezTo>
                  <a:pt x="895245" y="100645"/>
                  <a:pt x="889326" y="112057"/>
                  <a:pt x="879804" y="120305"/>
                </a:cubicBezTo>
                <a:cubicBezTo>
                  <a:pt x="870279" y="128553"/>
                  <a:pt x="858586" y="132674"/>
                  <a:pt x="844719" y="132674"/>
                </a:cubicBezTo>
                <a:cubicBezTo>
                  <a:pt x="827348" y="132674"/>
                  <a:pt x="813384" y="126997"/>
                  <a:pt x="802825" y="115640"/>
                </a:cubicBezTo>
                <a:cubicBezTo>
                  <a:pt x="792266" y="104288"/>
                  <a:pt x="786985" y="88010"/>
                  <a:pt x="786985" y="66816"/>
                </a:cubicBezTo>
                <a:cubicBezTo>
                  <a:pt x="786985" y="53111"/>
                  <a:pt x="789256" y="41120"/>
                  <a:pt x="793799" y="30838"/>
                </a:cubicBezTo>
                <a:cubicBezTo>
                  <a:pt x="798344" y="20556"/>
                  <a:pt x="805255" y="12845"/>
                  <a:pt x="814544" y="7704"/>
                </a:cubicBezTo>
                <a:cubicBezTo>
                  <a:pt x="823823" y="2567"/>
                  <a:pt x="833925" y="0"/>
                  <a:pt x="844841" y="0"/>
                </a:cubicBezTo>
                <a:cubicBezTo>
                  <a:pt x="858625" y="0"/>
                  <a:pt x="869900" y="3485"/>
                  <a:pt x="878666" y="10458"/>
                </a:cubicBezTo>
                <a:cubicBezTo>
                  <a:pt x="887433" y="17432"/>
                  <a:pt x="893052" y="27332"/>
                  <a:pt x="895521" y="40162"/>
                </a:cubicBezTo>
                <a:lnTo>
                  <a:pt x="874606" y="43387"/>
                </a:lnTo>
                <a:cubicBezTo>
                  <a:pt x="872610" y="34863"/>
                  <a:pt x="869086" y="28448"/>
                  <a:pt x="864025" y="24145"/>
                </a:cubicBezTo>
                <a:cubicBezTo>
                  <a:pt x="858963" y="19840"/>
                  <a:pt x="852851" y="17691"/>
                  <a:pt x="845676" y="17691"/>
                </a:cubicBezTo>
                <a:cubicBezTo>
                  <a:pt x="834839" y="17691"/>
                  <a:pt x="826038" y="21575"/>
                  <a:pt x="819263" y="29343"/>
                </a:cubicBezTo>
                <a:cubicBezTo>
                  <a:pt x="812491" y="37113"/>
                  <a:pt x="809103" y="49407"/>
                  <a:pt x="809103" y="66219"/>
                </a:cubicBezTo>
                <a:cubicBezTo>
                  <a:pt x="809103" y="83269"/>
                  <a:pt x="812372" y="95659"/>
                  <a:pt x="818906" y="103388"/>
                </a:cubicBezTo>
                <a:cubicBezTo>
                  <a:pt x="825440" y="111117"/>
                  <a:pt x="833964" y="114985"/>
                  <a:pt x="844480" y="114985"/>
                </a:cubicBezTo>
                <a:cubicBezTo>
                  <a:pt x="852927" y="114985"/>
                  <a:pt x="859982" y="112396"/>
                  <a:pt x="865642" y="107216"/>
                </a:cubicBezTo>
                <a:cubicBezTo>
                  <a:pt x="871297" y="102038"/>
                  <a:pt x="874883" y="94071"/>
                  <a:pt x="876398" y="83312"/>
                </a:cubicBezTo>
                <a:close/>
                <a:moveTo>
                  <a:pt x="915603" y="2866"/>
                </a:moveTo>
                <a:lnTo>
                  <a:pt x="937119" y="2866"/>
                </a:lnTo>
                <a:lnTo>
                  <a:pt x="937119" y="52470"/>
                </a:lnTo>
                <a:lnTo>
                  <a:pt x="964372" y="52470"/>
                </a:lnTo>
                <a:cubicBezTo>
                  <a:pt x="982138" y="52470"/>
                  <a:pt x="995828" y="55919"/>
                  <a:pt x="1005430" y="62809"/>
                </a:cubicBezTo>
                <a:cubicBezTo>
                  <a:pt x="1015035" y="69704"/>
                  <a:pt x="1019833" y="79207"/>
                  <a:pt x="1019833" y="91318"/>
                </a:cubicBezTo>
                <a:cubicBezTo>
                  <a:pt x="1019833" y="101916"/>
                  <a:pt x="1015826" y="110985"/>
                  <a:pt x="1007820" y="118512"/>
                </a:cubicBezTo>
                <a:cubicBezTo>
                  <a:pt x="999814" y="126040"/>
                  <a:pt x="987004" y="129809"/>
                  <a:pt x="969390" y="129809"/>
                </a:cubicBezTo>
                <a:lnTo>
                  <a:pt x="915603" y="129809"/>
                </a:lnTo>
                <a:close/>
                <a:moveTo>
                  <a:pt x="937119" y="112118"/>
                </a:moveTo>
                <a:lnTo>
                  <a:pt x="959710" y="112118"/>
                </a:lnTo>
                <a:cubicBezTo>
                  <a:pt x="973336" y="112118"/>
                  <a:pt x="983059" y="110444"/>
                  <a:pt x="988876" y="107096"/>
                </a:cubicBezTo>
                <a:cubicBezTo>
                  <a:pt x="994694" y="103752"/>
                  <a:pt x="997599" y="98533"/>
                  <a:pt x="997599" y="91436"/>
                </a:cubicBezTo>
                <a:cubicBezTo>
                  <a:pt x="997599" y="85940"/>
                  <a:pt x="995450" y="81040"/>
                  <a:pt x="991148" y="76735"/>
                </a:cubicBezTo>
                <a:cubicBezTo>
                  <a:pt x="986843" y="72432"/>
                  <a:pt x="977321" y="70283"/>
                  <a:pt x="962578" y="70283"/>
                </a:cubicBezTo>
                <a:lnTo>
                  <a:pt x="937119" y="70283"/>
                </a:lnTo>
                <a:close/>
                <a:moveTo>
                  <a:pt x="1102521" y="66337"/>
                </a:moveTo>
                <a:cubicBezTo>
                  <a:pt x="1102521" y="42829"/>
                  <a:pt x="1109055" y="25416"/>
                  <a:pt x="1122123" y="14102"/>
                </a:cubicBezTo>
                <a:cubicBezTo>
                  <a:pt x="1133042" y="4698"/>
                  <a:pt x="1146351" y="0"/>
                  <a:pt x="1162047" y="0"/>
                </a:cubicBezTo>
                <a:cubicBezTo>
                  <a:pt x="1179500" y="0"/>
                  <a:pt x="1193767" y="5717"/>
                  <a:pt x="1204844" y="17151"/>
                </a:cubicBezTo>
                <a:cubicBezTo>
                  <a:pt x="1215918" y="28584"/>
                  <a:pt x="1221454" y="44385"/>
                  <a:pt x="1221454" y="64545"/>
                </a:cubicBezTo>
                <a:cubicBezTo>
                  <a:pt x="1221454" y="80877"/>
                  <a:pt x="1219007" y="93730"/>
                  <a:pt x="1214107" y="103093"/>
                </a:cubicBezTo>
                <a:cubicBezTo>
                  <a:pt x="1209208" y="112457"/>
                  <a:pt x="1202076" y="119725"/>
                  <a:pt x="1192713" y="124906"/>
                </a:cubicBezTo>
                <a:cubicBezTo>
                  <a:pt x="1183349" y="130086"/>
                  <a:pt x="1173124" y="132674"/>
                  <a:pt x="1162047" y="132674"/>
                </a:cubicBezTo>
                <a:cubicBezTo>
                  <a:pt x="1144281" y="132674"/>
                  <a:pt x="1129917" y="126980"/>
                  <a:pt x="1118959" y="115581"/>
                </a:cubicBezTo>
                <a:cubicBezTo>
                  <a:pt x="1108001" y="104188"/>
                  <a:pt x="1102521" y="87772"/>
                  <a:pt x="1102521" y="66337"/>
                </a:cubicBezTo>
                <a:close/>
                <a:moveTo>
                  <a:pt x="1124633" y="66337"/>
                </a:moveTo>
                <a:cubicBezTo>
                  <a:pt x="1124633" y="82596"/>
                  <a:pt x="1128183" y="94766"/>
                  <a:pt x="1135274" y="102852"/>
                </a:cubicBezTo>
                <a:cubicBezTo>
                  <a:pt x="1142366" y="110942"/>
                  <a:pt x="1151290" y="114985"/>
                  <a:pt x="1162047" y="114985"/>
                </a:cubicBezTo>
                <a:cubicBezTo>
                  <a:pt x="1172725" y="114985"/>
                  <a:pt x="1181613" y="110923"/>
                  <a:pt x="1188706" y="102791"/>
                </a:cubicBezTo>
                <a:cubicBezTo>
                  <a:pt x="1195794" y="94666"/>
                  <a:pt x="1199343" y="82274"/>
                  <a:pt x="1199343" y="65621"/>
                </a:cubicBezTo>
                <a:cubicBezTo>
                  <a:pt x="1199343" y="49921"/>
                  <a:pt x="1195776" y="38030"/>
                  <a:pt x="1188644" y="29941"/>
                </a:cubicBezTo>
                <a:cubicBezTo>
                  <a:pt x="1181512" y="21853"/>
                  <a:pt x="1172645" y="17809"/>
                  <a:pt x="1162047" y="17809"/>
                </a:cubicBezTo>
                <a:cubicBezTo>
                  <a:pt x="1151290" y="17809"/>
                  <a:pt x="1142366" y="21834"/>
                  <a:pt x="1135274" y="29880"/>
                </a:cubicBezTo>
                <a:cubicBezTo>
                  <a:pt x="1128183" y="37930"/>
                  <a:pt x="1124633" y="50080"/>
                  <a:pt x="1124633" y="66337"/>
                </a:cubicBezTo>
                <a:close/>
                <a:moveTo>
                  <a:pt x="1233645" y="2866"/>
                </a:moveTo>
                <a:lnTo>
                  <a:pt x="1255161" y="2866"/>
                </a:lnTo>
                <a:lnTo>
                  <a:pt x="1255161" y="26892"/>
                </a:lnTo>
                <a:cubicBezTo>
                  <a:pt x="1255161" y="37249"/>
                  <a:pt x="1255777" y="44759"/>
                  <a:pt x="1257015" y="49421"/>
                </a:cubicBezTo>
                <a:cubicBezTo>
                  <a:pt x="1258250" y="54083"/>
                  <a:pt x="1261220" y="58151"/>
                  <a:pt x="1265918" y="61614"/>
                </a:cubicBezTo>
                <a:cubicBezTo>
                  <a:pt x="1270620" y="65081"/>
                  <a:pt x="1276516" y="66816"/>
                  <a:pt x="1283612" y="66816"/>
                </a:cubicBezTo>
                <a:cubicBezTo>
                  <a:pt x="1291737" y="66816"/>
                  <a:pt x="1302253" y="64663"/>
                  <a:pt x="1315166" y="60362"/>
                </a:cubicBezTo>
                <a:lnTo>
                  <a:pt x="1315166" y="2866"/>
                </a:lnTo>
                <a:lnTo>
                  <a:pt x="1336680" y="2866"/>
                </a:lnTo>
                <a:lnTo>
                  <a:pt x="1336680" y="129809"/>
                </a:lnTo>
                <a:lnTo>
                  <a:pt x="1315166" y="129809"/>
                </a:lnTo>
                <a:lnTo>
                  <a:pt x="1315166" y="78646"/>
                </a:lnTo>
                <a:cubicBezTo>
                  <a:pt x="1301936" y="82792"/>
                  <a:pt x="1289584" y="84866"/>
                  <a:pt x="1278115" y="84866"/>
                </a:cubicBezTo>
                <a:cubicBezTo>
                  <a:pt x="1268471" y="84866"/>
                  <a:pt x="1259964" y="82415"/>
                  <a:pt x="1252591" y="77516"/>
                </a:cubicBezTo>
                <a:cubicBezTo>
                  <a:pt x="1245222" y="72612"/>
                  <a:pt x="1240221" y="66615"/>
                  <a:pt x="1237593" y="59522"/>
                </a:cubicBezTo>
                <a:cubicBezTo>
                  <a:pt x="1234958" y="52431"/>
                  <a:pt x="1233645" y="44623"/>
                  <a:pt x="1233645" y="36093"/>
                </a:cubicBezTo>
                <a:close/>
                <a:moveTo>
                  <a:pt x="1455974" y="88928"/>
                </a:moveTo>
                <a:lnTo>
                  <a:pt x="1478204" y="91677"/>
                </a:lnTo>
                <a:cubicBezTo>
                  <a:pt x="1474700" y="104667"/>
                  <a:pt x="1468206" y="114747"/>
                  <a:pt x="1458719" y="121917"/>
                </a:cubicBezTo>
                <a:cubicBezTo>
                  <a:pt x="1449237" y="129093"/>
                  <a:pt x="1437123" y="132674"/>
                  <a:pt x="1422381" y="132674"/>
                </a:cubicBezTo>
                <a:cubicBezTo>
                  <a:pt x="1403816" y="132674"/>
                  <a:pt x="1389093" y="126958"/>
                  <a:pt x="1378220" y="115520"/>
                </a:cubicBezTo>
                <a:cubicBezTo>
                  <a:pt x="1367341" y="104087"/>
                  <a:pt x="1361901" y="88049"/>
                  <a:pt x="1361901" y="67414"/>
                </a:cubicBezTo>
                <a:cubicBezTo>
                  <a:pt x="1361901" y="46055"/>
                  <a:pt x="1367399" y="29480"/>
                  <a:pt x="1378397" y="17687"/>
                </a:cubicBezTo>
                <a:cubicBezTo>
                  <a:pt x="1389395" y="5894"/>
                  <a:pt x="1403657" y="0"/>
                  <a:pt x="1421186" y="0"/>
                </a:cubicBezTo>
                <a:cubicBezTo>
                  <a:pt x="1438161" y="0"/>
                  <a:pt x="1452028" y="5775"/>
                  <a:pt x="1462788" y="17327"/>
                </a:cubicBezTo>
                <a:cubicBezTo>
                  <a:pt x="1473544" y="28884"/>
                  <a:pt x="1478922" y="45137"/>
                  <a:pt x="1478922" y="66100"/>
                </a:cubicBezTo>
                <a:cubicBezTo>
                  <a:pt x="1478922" y="67375"/>
                  <a:pt x="1478883" y="69286"/>
                  <a:pt x="1478800" y="71835"/>
                </a:cubicBezTo>
                <a:lnTo>
                  <a:pt x="1384134" y="71835"/>
                </a:lnTo>
                <a:cubicBezTo>
                  <a:pt x="1384935" y="85777"/>
                  <a:pt x="1388876" y="96459"/>
                  <a:pt x="1395973" y="103867"/>
                </a:cubicBezTo>
                <a:cubicBezTo>
                  <a:pt x="1403060" y="111280"/>
                  <a:pt x="1411906" y="114985"/>
                  <a:pt x="1422504" y="114985"/>
                </a:cubicBezTo>
                <a:cubicBezTo>
                  <a:pt x="1430394" y="114985"/>
                  <a:pt x="1437127" y="112914"/>
                  <a:pt x="1442707" y="108770"/>
                </a:cubicBezTo>
                <a:cubicBezTo>
                  <a:pt x="1448284" y="104628"/>
                  <a:pt x="1452708" y="98013"/>
                  <a:pt x="1455974" y="88928"/>
                </a:cubicBezTo>
                <a:close/>
                <a:moveTo>
                  <a:pt x="1385330" y="54144"/>
                </a:moveTo>
                <a:lnTo>
                  <a:pt x="1456211" y="54144"/>
                </a:lnTo>
                <a:cubicBezTo>
                  <a:pt x="1455256" y="43471"/>
                  <a:pt x="1452546" y="35457"/>
                  <a:pt x="1448086" y="30118"/>
                </a:cubicBezTo>
                <a:cubicBezTo>
                  <a:pt x="1441231" y="21834"/>
                  <a:pt x="1432343" y="17691"/>
                  <a:pt x="1421427" y="17691"/>
                </a:cubicBezTo>
                <a:cubicBezTo>
                  <a:pt x="1411545" y="17691"/>
                  <a:pt x="1403245" y="20999"/>
                  <a:pt x="1396508" y="27608"/>
                </a:cubicBezTo>
                <a:cubicBezTo>
                  <a:pt x="1389772" y="34221"/>
                  <a:pt x="1386046" y="43067"/>
                  <a:pt x="1385330" y="54144"/>
                </a:cubicBezTo>
                <a:close/>
                <a:moveTo>
                  <a:pt x="1505340" y="2866"/>
                </a:moveTo>
                <a:lnTo>
                  <a:pt x="1526857" y="2866"/>
                </a:lnTo>
                <a:lnTo>
                  <a:pt x="1526857" y="55700"/>
                </a:lnTo>
                <a:lnTo>
                  <a:pt x="1586502" y="55700"/>
                </a:lnTo>
                <a:lnTo>
                  <a:pt x="1586502" y="2866"/>
                </a:lnTo>
                <a:lnTo>
                  <a:pt x="1608015" y="2866"/>
                </a:lnTo>
                <a:lnTo>
                  <a:pt x="1608015" y="129809"/>
                </a:lnTo>
                <a:lnTo>
                  <a:pt x="1586502" y="129809"/>
                </a:lnTo>
                <a:lnTo>
                  <a:pt x="1586502" y="73509"/>
                </a:lnTo>
                <a:lnTo>
                  <a:pt x="1526857" y="73509"/>
                </a:lnTo>
                <a:lnTo>
                  <a:pt x="1526857" y="129809"/>
                </a:lnTo>
                <a:lnTo>
                  <a:pt x="1505340" y="129809"/>
                </a:lnTo>
                <a:close/>
                <a:moveTo>
                  <a:pt x="1640053" y="2866"/>
                </a:moveTo>
                <a:lnTo>
                  <a:pt x="1661569" y="2866"/>
                </a:lnTo>
                <a:lnTo>
                  <a:pt x="1661569" y="52470"/>
                </a:lnTo>
                <a:lnTo>
                  <a:pt x="1688820" y="52470"/>
                </a:lnTo>
                <a:cubicBezTo>
                  <a:pt x="1706587" y="52470"/>
                  <a:pt x="1720278" y="55919"/>
                  <a:pt x="1729880" y="62809"/>
                </a:cubicBezTo>
                <a:cubicBezTo>
                  <a:pt x="1739483" y="69704"/>
                  <a:pt x="1744283" y="79207"/>
                  <a:pt x="1744283" y="91318"/>
                </a:cubicBezTo>
                <a:cubicBezTo>
                  <a:pt x="1744283" y="101916"/>
                  <a:pt x="1740280" y="110985"/>
                  <a:pt x="1732269" y="118512"/>
                </a:cubicBezTo>
                <a:cubicBezTo>
                  <a:pt x="1724264" y="126040"/>
                  <a:pt x="1711454" y="129809"/>
                  <a:pt x="1693839" y="129809"/>
                </a:cubicBezTo>
                <a:lnTo>
                  <a:pt x="1640053" y="129809"/>
                </a:lnTo>
                <a:close/>
                <a:moveTo>
                  <a:pt x="1661569" y="112118"/>
                </a:moveTo>
                <a:lnTo>
                  <a:pt x="1684159" y="112118"/>
                </a:lnTo>
                <a:cubicBezTo>
                  <a:pt x="1697785" y="112118"/>
                  <a:pt x="1707508" y="110444"/>
                  <a:pt x="1713326" y="107096"/>
                </a:cubicBezTo>
                <a:cubicBezTo>
                  <a:pt x="1719144" y="103752"/>
                  <a:pt x="1722048" y="98533"/>
                  <a:pt x="1722048" y="91436"/>
                </a:cubicBezTo>
                <a:cubicBezTo>
                  <a:pt x="1722048" y="85940"/>
                  <a:pt x="1719900" y="81040"/>
                  <a:pt x="1715598" y="76735"/>
                </a:cubicBezTo>
                <a:cubicBezTo>
                  <a:pt x="1711292" y="72432"/>
                  <a:pt x="1701771" y="70283"/>
                  <a:pt x="1687029" y="70283"/>
                </a:cubicBezTo>
                <a:lnTo>
                  <a:pt x="1661569" y="70283"/>
                </a:lnTo>
                <a:close/>
                <a:moveTo>
                  <a:pt x="1838516" y="2866"/>
                </a:moveTo>
                <a:lnTo>
                  <a:pt x="1871983" y="2866"/>
                </a:lnTo>
                <a:lnTo>
                  <a:pt x="1905333" y="104469"/>
                </a:lnTo>
                <a:lnTo>
                  <a:pt x="1942388" y="2866"/>
                </a:lnTo>
                <a:lnTo>
                  <a:pt x="1973348" y="2866"/>
                </a:lnTo>
                <a:lnTo>
                  <a:pt x="1973348" y="129809"/>
                </a:lnTo>
                <a:lnTo>
                  <a:pt x="1951830" y="129809"/>
                </a:lnTo>
                <a:lnTo>
                  <a:pt x="1951830" y="27608"/>
                </a:lnTo>
                <a:lnTo>
                  <a:pt x="1914300" y="129809"/>
                </a:lnTo>
                <a:lnTo>
                  <a:pt x="1895054" y="129809"/>
                </a:lnTo>
                <a:lnTo>
                  <a:pt x="1859554" y="22709"/>
                </a:lnTo>
                <a:lnTo>
                  <a:pt x="1859554" y="129809"/>
                </a:lnTo>
                <a:lnTo>
                  <a:pt x="1838516" y="129809"/>
                </a:lnTo>
                <a:close/>
                <a:moveTo>
                  <a:pt x="2089051" y="114149"/>
                </a:moveTo>
                <a:cubicBezTo>
                  <a:pt x="2081084" y="120920"/>
                  <a:pt x="2073412" y="125704"/>
                  <a:pt x="2066040" y="128495"/>
                </a:cubicBezTo>
                <a:cubicBezTo>
                  <a:pt x="2058671" y="131281"/>
                  <a:pt x="2050766" y="132674"/>
                  <a:pt x="2042316" y="132674"/>
                </a:cubicBezTo>
                <a:cubicBezTo>
                  <a:pt x="2028372" y="132674"/>
                  <a:pt x="2017653" y="129269"/>
                  <a:pt x="2010161" y="122458"/>
                </a:cubicBezTo>
                <a:cubicBezTo>
                  <a:pt x="2002673" y="115644"/>
                  <a:pt x="1998925" y="106935"/>
                  <a:pt x="1998925" y="96340"/>
                </a:cubicBezTo>
                <a:cubicBezTo>
                  <a:pt x="1998925" y="90123"/>
                  <a:pt x="2000340" y="84446"/>
                  <a:pt x="2003169" y="79305"/>
                </a:cubicBezTo>
                <a:cubicBezTo>
                  <a:pt x="2005999" y="74168"/>
                  <a:pt x="2009704" y="70042"/>
                  <a:pt x="2014286" y="66935"/>
                </a:cubicBezTo>
                <a:cubicBezTo>
                  <a:pt x="2018869" y="63829"/>
                  <a:pt x="2024028" y="61477"/>
                  <a:pt x="2029766" y="59883"/>
                </a:cubicBezTo>
                <a:cubicBezTo>
                  <a:pt x="2033985" y="58767"/>
                  <a:pt x="2040361" y="57690"/>
                  <a:pt x="2048890" y="56653"/>
                </a:cubicBezTo>
                <a:cubicBezTo>
                  <a:pt x="2066259" y="54583"/>
                  <a:pt x="2079051" y="52114"/>
                  <a:pt x="2087259" y="49244"/>
                </a:cubicBezTo>
                <a:cubicBezTo>
                  <a:pt x="2087342" y="46296"/>
                  <a:pt x="2087380" y="44424"/>
                  <a:pt x="2087380" y="43628"/>
                </a:cubicBezTo>
                <a:cubicBezTo>
                  <a:pt x="2087380" y="34863"/>
                  <a:pt x="2085346" y="28685"/>
                  <a:pt x="2081278" y="25099"/>
                </a:cubicBezTo>
                <a:cubicBezTo>
                  <a:pt x="2075782" y="20240"/>
                  <a:pt x="2067613" y="17809"/>
                  <a:pt x="2056778" y="17809"/>
                </a:cubicBezTo>
                <a:cubicBezTo>
                  <a:pt x="2046657" y="17809"/>
                  <a:pt x="2039190" y="19585"/>
                  <a:pt x="2034367" y="23127"/>
                </a:cubicBezTo>
                <a:cubicBezTo>
                  <a:pt x="2029542" y="26672"/>
                  <a:pt x="2025979" y="32947"/>
                  <a:pt x="2023671" y="41954"/>
                </a:cubicBezTo>
                <a:lnTo>
                  <a:pt x="2002634" y="39085"/>
                </a:lnTo>
                <a:cubicBezTo>
                  <a:pt x="2004545" y="30082"/>
                  <a:pt x="2007691" y="22810"/>
                  <a:pt x="2012073" y="17269"/>
                </a:cubicBezTo>
                <a:cubicBezTo>
                  <a:pt x="2016458" y="11730"/>
                  <a:pt x="2022790" y="7466"/>
                  <a:pt x="2031081" y="4479"/>
                </a:cubicBezTo>
                <a:cubicBezTo>
                  <a:pt x="2039367" y="1491"/>
                  <a:pt x="2048972" y="0"/>
                  <a:pt x="2059884" y="0"/>
                </a:cubicBezTo>
                <a:cubicBezTo>
                  <a:pt x="2070719" y="0"/>
                  <a:pt x="2079530" y="1275"/>
                  <a:pt x="2086304" y="3824"/>
                </a:cubicBezTo>
                <a:cubicBezTo>
                  <a:pt x="2093075" y="6373"/>
                  <a:pt x="2098057" y="9580"/>
                  <a:pt x="2101244" y="13447"/>
                </a:cubicBezTo>
                <a:cubicBezTo>
                  <a:pt x="2104434" y="17313"/>
                  <a:pt x="2106662" y="22194"/>
                  <a:pt x="2107937" y="28087"/>
                </a:cubicBezTo>
                <a:cubicBezTo>
                  <a:pt x="2108657" y="31752"/>
                  <a:pt x="2109012" y="38365"/>
                  <a:pt x="2109012" y="47931"/>
                </a:cubicBezTo>
                <a:lnTo>
                  <a:pt x="2109012" y="76615"/>
                </a:lnTo>
                <a:cubicBezTo>
                  <a:pt x="2109012" y="96620"/>
                  <a:pt x="2109474" y="109267"/>
                  <a:pt x="2110392" y="114570"/>
                </a:cubicBezTo>
                <a:cubicBezTo>
                  <a:pt x="2111302" y="119869"/>
                  <a:pt x="2113118" y="124945"/>
                  <a:pt x="2115824" y="129809"/>
                </a:cubicBezTo>
                <a:lnTo>
                  <a:pt x="2093354" y="129809"/>
                </a:lnTo>
                <a:cubicBezTo>
                  <a:pt x="2091121" y="125349"/>
                  <a:pt x="2089688" y="120129"/>
                  <a:pt x="2089051" y="114149"/>
                </a:cubicBezTo>
                <a:close/>
                <a:moveTo>
                  <a:pt x="2087259" y="66100"/>
                </a:moveTo>
                <a:cubicBezTo>
                  <a:pt x="2079450" y="69286"/>
                  <a:pt x="2067731" y="71992"/>
                  <a:pt x="2052115" y="74225"/>
                </a:cubicBezTo>
                <a:cubicBezTo>
                  <a:pt x="2043270" y="75503"/>
                  <a:pt x="2037016" y="76935"/>
                  <a:pt x="2033349" y="78526"/>
                </a:cubicBezTo>
                <a:cubicBezTo>
                  <a:pt x="2029683" y="80122"/>
                  <a:pt x="2026858" y="82455"/>
                  <a:pt x="2024862" y="85522"/>
                </a:cubicBezTo>
                <a:cubicBezTo>
                  <a:pt x="2022873" y="88589"/>
                  <a:pt x="2021879" y="91999"/>
                  <a:pt x="2021879" y="95743"/>
                </a:cubicBezTo>
                <a:cubicBezTo>
                  <a:pt x="2021879" y="101480"/>
                  <a:pt x="2024045" y="106261"/>
                  <a:pt x="2028390" y="110085"/>
                </a:cubicBezTo>
                <a:cubicBezTo>
                  <a:pt x="2032732" y="113907"/>
                  <a:pt x="2039086" y="115823"/>
                  <a:pt x="2047457" y="115823"/>
                </a:cubicBezTo>
                <a:cubicBezTo>
                  <a:pt x="2055740" y="115823"/>
                  <a:pt x="2063110" y="114009"/>
                  <a:pt x="2069567" y="110383"/>
                </a:cubicBezTo>
                <a:cubicBezTo>
                  <a:pt x="2076023" y="106759"/>
                  <a:pt x="2080764" y="101798"/>
                  <a:pt x="2083795" y="95501"/>
                </a:cubicBezTo>
                <a:cubicBezTo>
                  <a:pt x="2086103" y="90641"/>
                  <a:pt x="2087259" y="83469"/>
                  <a:pt x="2087259" y="73988"/>
                </a:cubicBezTo>
                <a:close/>
                <a:moveTo>
                  <a:pt x="2151903" y="2866"/>
                </a:moveTo>
                <a:lnTo>
                  <a:pt x="2251829" y="2866"/>
                </a:lnTo>
                <a:lnTo>
                  <a:pt x="2251829" y="129809"/>
                </a:lnTo>
                <a:lnTo>
                  <a:pt x="2230434" y="129809"/>
                </a:lnTo>
                <a:lnTo>
                  <a:pt x="2230434" y="20678"/>
                </a:lnTo>
                <a:lnTo>
                  <a:pt x="2173417" y="20678"/>
                </a:lnTo>
                <a:lnTo>
                  <a:pt x="2173417" y="83909"/>
                </a:lnTo>
                <a:cubicBezTo>
                  <a:pt x="2173417" y="98651"/>
                  <a:pt x="2172938" y="108374"/>
                  <a:pt x="2171984" y="113073"/>
                </a:cubicBezTo>
                <a:cubicBezTo>
                  <a:pt x="2171026" y="117778"/>
                  <a:pt x="2168399" y="121882"/>
                  <a:pt x="2164097" y="125384"/>
                </a:cubicBezTo>
                <a:cubicBezTo>
                  <a:pt x="2159795" y="128891"/>
                  <a:pt x="2153577" y="130645"/>
                  <a:pt x="2145449" y="130645"/>
                </a:cubicBezTo>
                <a:cubicBezTo>
                  <a:pt x="2140430" y="130645"/>
                  <a:pt x="2134649" y="130324"/>
                  <a:pt x="2128114" y="129690"/>
                </a:cubicBezTo>
                <a:lnTo>
                  <a:pt x="2128114" y="111759"/>
                </a:lnTo>
                <a:lnTo>
                  <a:pt x="2137561" y="111759"/>
                </a:lnTo>
                <a:cubicBezTo>
                  <a:pt x="2142021" y="111759"/>
                  <a:pt x="2145212" y="111301"/>
                  <a:pt x="2147122" y="110383"/>
                </a:cubicBezTo>
                <a:cubicBezTo>
                  <a:pt x="2149034" y="109469"/>
                  <a:pt x="2150309" y="108015"/>
                  <a:pt x="2150945" y="106023"/>
                </a:cubicBezTo>
                <a:cubicBezTo>
                  <a:pt x="2151583" y="104029"/>
                  <a:pt x="2151903" y="97538"/>
                  <a:pt x="2151903" y="86536"/>
                </a:cubicBezTo>
                <a:close/>
                <a:moveTo>
                  <a:pt x="2280128" y="66337"/>
                </a:moveTo>
                <a:cubicBezTo>
                  <a:pt x="2280128" y="42829"/>
                  <a:pt x="2286665" y="25416"/>
                  <a:pt x="2299733" y="14102"/>
                </a:cubicBezTo>
                <a:cubicBezTo>
                  <a:pt x="2310649" y="4698"/>
                  <a:pt x="2323957" y="0"/>
                  <a:pt x="2339657" y="0"/>
                </a:cubicBezTo>
                <a:cubicBezTo>
                  <a:pt x="2357107" y="0"/>
                  <a:pt x="2371377" y="5717"/>
                  <a:pt x="2382451" y="17151"/>
                </a:cubicBezTo>
                <a:cubicBezTo>
                  <a:pt x="2393528" y="28584"/>
                  <a:pt x="2399065" y="44385"/>
                  <a:pt x="2399065" y="64545"/>
                </a:cubicBezTo>
                <a:cubicBezTo>
                  <a:pt x="2399065" y="80877"/>
                  <a:pt x="2396616" y="93730"/>
                  <a:pt x="2391717" y="103093"/>
                </a:cubicBezTo>
                <a:cubicBezTo>
                  <a:pt x="2386814" y="112457"/>
                  <a:pt x="2379683" y="119725"/>
                  <a:pt x="2370319" y="124906"/>
                </a:cubicBezTo>
                <a:cubicBezTo>
                  <a:pt x="2360955" y="130086"/>
                  <a:pt x="2350732" y="132674"/>
                  <a:pt x="2339657" y="132674"/>
                </a:cubicBezTo>
                <a:cubicBezTo>
                  <a:pt x="2321888" y="132674"/>
                  <a:pt x="2307523" y="126980"/>
                  <a:pt x="2296569" y="115581"/>
                </a:cubicBezTo>
                <a:cubicBezTo>
                  <a:pt x="2285607" y="104188"/>
                  <a:pt x="2280128" y="87772"/>
                  <a:pt x="2280128" y="66337"/>
                </a:cubicBezTo>
                <a:close/>
                <a:moveTo>
                  <a:pt x="2302243" y="66337"/>
                </a:moveTo>
                <a:cubicBezTo>
                  <a:pt x="2302243" y="82596"/>
                  <a:pt x="2305789" y="94766"/>
                  <a:pt x="2312881" y="102852"/>
                </a:cubicBezTo>
                <a:cubicBezTo>
                  <a:pt x="2319976" y="110942"/>
                  <a:pt x="2328900" y="114985"/>
                  <a:pt x="2339657" y="114985"/>
                </a:cubicBezTo>
                <a:cubicBezTo>
                  <a:pt x="2350336" y="114985"/>
                  <a:pt x="2359220" y="110923"/>
                  <a:pt x="2366316" y="102791"/>
                </a:cubicBezTo>
                <a:cubicBezTo>
                  <a:pt x="2373404" y="94666"/>
                  <a:pt x="2376949" y="82274"/>
                  <a:pt x="2376949" y="65621"/>
                </a:cubicBezTo>
                <a:cubicBezTo>
                  <a:pt x="2376949" y="49921"/>
                  <a:pt x="2373386" y="38030"/>
                  <a:pt x="2366251" y="29941"/>
                </a:cubicBezTo>
                <a:cubicBezTo>
                  <a:pt x="2359119" y="21853"/>
                  <a:pt x="2350253" y="17809"/>
                  <a:pt x="2339657" y="17809"/>
                </a:cubicBezTo>
                <a:cubicBezTo>
                  <a:pt x="2328900" y="17809"/>
                  <a:pt x="2319976" y="21834"/>
                  <a:pt x="2312881" y="29880"/>
                </a:cubicBezTo>
                <a:cubicBezTo>
                  <a:pt x="2305789" y="37930"/>
                  <a:pt x="2302243" y="50080"/>
                  <a:pt x="2302243" y="66337"/>
                </a:cubicBezTo>
                <a:close/>
                <a:moveTo>
                  <a:pt x="2492421" y="2866"/>
                </a:moveTo>
                <a:lnTo>
                  <a:pt x="2592587" y="2866"/>
                </a:lnTo>
                <a:lnTo>
                  <a:pt x="2592587" y="129809"/>
                </a:lnTo>
                <a:lnTo>
                  <a:pt x="2571069" y="129809"/>
                </a:lnTo>
                <a:lnTo>
                  <a:pt x="2571069" y="20678"/>
                </a:lnTo>
                <a:lnTo>
                  <a:pt x="2513934" y="20678"/>
                </a:lnTo>
                <a:lnTo>
                  <a:pt x="2513934" y="129809"/>
                </a:lnTo>
                <a:lnTo>
                  <a:pt x="2492421" y="129809"/>
                </a:lnTo>
                <a:close/>
                <a:moveTo>
                  <a:pt x="2624858" y="178455"/>
                </a:moveTo>
                <a:lnTo>
                  <a:pt x="2624858" y="2866"/>
                </a:lnTo>
                <a:lnTo>
                  <a:pt x="2644459" y="2866"/>
                </a:lnTo>
                <a:lnTo>
                  <a:pt x="2644459" y="19365"/>
                </a:lnTo>
                <a:cubicBezTo>
                  <a:pt x="2649082" y="12906"/>
                  <a:pt x="2654301" y="8064"/>
                  <a:pt x="2660119" y="4839"/>
                </a:cubicBezTo>
                <a:cubicBezTo>
                  <a:pt x="2665936" y="1609"/>
                  <a:pt x="2672989" y="0"/>
                  <a:pt x="2681276" y="0"/>
                </a:cubicBezTo>
                <a:cubicBezTo>
                  <a:pt x="2692112" y="0"/>
                  <a:pt x="2701673" y="2786"/>
                  <a:pt x="2709962" y="8363"/>
                </a:cubicBezTo>
                <a:cubicBezTo>
                  <a:pt x="2718252" y="13943"/>
                  <a:pt x="2724508" y="21812"/>
                  <a:pt x="2728728" y="31968"/>
                </a:cubicBezTo>
                <a:cubicBezTo>
                  <a:pt x="2732951" y="42131"/>
                  <a:pt x="2735064" y="53270"/>
                  <a:pt x="2735064" y="65383"/>
                </a:cubicBezTo>
                <a:cubicBezTo>
                  <a:pt x="2735064" y="78369"/>
                  <a:pt x="2732735" y="90065"/>
                  <a:pt x="2728073" y="100462"/>
                </a:cubicBezTo>
                <a:cubicBezTo>
                  <a:pt x="2723410" y="110858"/>
                  <a:pt x="2716639" y="118829"/>
                  <a:pt x="2707754" y="124370"/>
                </a:cubicBezTo>
                <a:cubicBezTo>
                  <a:pt x="2698865" y="129909"/>
                  <a:pt x="2689520" y="132674"/>
                  <a:pt x="2679718" y="132674"/>
                </a:cubicBezTo>
                <a:cubicBezTo>
                  <a:pt x="2672546" y="132674"/>
                  <a:pt x="2666113" y="131163"/>
                  <a:pt x="2660414" y="128135"/>
                </a:cubicBezTo>
                <a:cubicBezTo>
                  <a:pt x="2654719" y="125108"/>
                  <a:pt x="2650039" y="121281"/>
                  <a:pt x="2646371" y="116658"/>
                </a:cubicBezTo>
                <a:lnTo>
                  <a:pt x="2646371" y="178455"/>
                </a:lnTo>
                <a:close/>
                <a:moveTo>
                  <a:pt x="2644340" y="67053"/>
                </a:moveTo>
                <a:cubicBezTo>
                  <a:pt x="2644340" y="83387"/>
                  <a:pt x="2647648" y="95462"/>
                  <a:pt x="2654262" y="103270"/>
                </a:cubicBezTo>
                <a:cubicBezTo>
                  <a:pt x="2660875" y="111078"/>
                  <a:pt x="2668882" y="114985"/>
                  <a:pt x="2678285" y="114985"/>
                </a:cubicBezTo>
                <a:cubicBezTo>
                  <a:pt x="2687849" y="114985"/>
                  <a:pt x="2696035" y="110942"/>
                  <a:pt x="2702847" y="102852"/>
                </a:cubicBezTo>
                <a:cubicBezTo>
                  <a:pt x="2709662" y="94766"/>
                  <a:pt x="2713068" y="82235"/>
                  <a:pt x="2713068" y="65261"/>
                </a:cubicBezTo>
                <a:cubicBezTo>
                  <a:pt x="2713068" y="49087"/>
                  <a:pt x="2709742" y="36972"/>
                  <a:pt x="2703088" y="28923"/>
                </a:cubicBezTo>
                <a:cubicBezTo>
                  <a:pt x="2696436" y="20874"/>
                  <a:pt x="2688483" y="16848"/>
                  <a:pt x="2679239" y="16848"/>
                </a:cubicBezTo>
                <a:cubicBezTo>
                  <a:pt x="2670077" y="16848"/>
                  <a:pt x="2661969" y="21133"/>
                  <a:pt x="2654917" y="29700"/>
                </a:cubicBezTo>
                <a:cubicBezTo>
                  <a:pt x="2647869" y="38269"/>
                  <a:pt x="2644340" y="50721"/>
                  <a:pt x="2644340" y="67053"/>
                </a:cubicBezTo>
                <a:close/>
                <a:moveTo>
                  <a:pt x="2751767" y="66337"/>
                </a:moveTo>
                <a:cubicBezTo>
                  <a:pt x="2751767" y="42829"/>
                  <a:pt x="2758301" y="25416"/>
                  <a:pt x="2771370" y="14102"/>
                </a:cubicBezTo>
                <a:cubicBezTo>
                  <a:pt x="2782289" y="4698"/>
                  <a:pt x="2795594" y="0"/>
                  <a:pt x="2811294" y="0"/>
                </a:cubicBezTo>
                <a:cubicBezTo>
                  <a:pt x="2828743" y="0"/>
                  <a:pt x="2843013" y="5717"/>
                  <a:pt x="2854087" y="17151"/>
                </a:cubicBezTo>
                <a:cubicBezTo>
                  <a:pt x="2865164" y="28584"/>
                  <a:pt x="2870702" y="44385"/>
                  <a:pt x="2870702" y="64545"/>
                </a:cubicBezTo>
                <a:cubicBezTo>
                  <a:pt x="2870702" y="80877"/>
                  <a:pt x="2868253" y="93730"/>
                  <a:pt x="2863353" y="103093"/>
                </a:cubicBezTo>
                <a:cubicBezTo>
                  <a:pt x="2858453" y="112457"/>
                  <a:pt x="2851319" y="119725"/>
                  <a:pt x="2841955" y="124906"/>
                </a:cubicBezTo>
                <a:cubicBezTo>
                  <a:pt x="2832591" y="130086"/>
                  <a:pt x="2822368" y="132674"/>
                  <a:pt x="2811294" y="132674"/>
                </a:cubicBezTo>
                <a:cubicBezTo>
                  <a:pt x="2793523" y="132674"/>
                  <a:pt x="2779160" y="126980"/>
                  <a:pt x="2768205" y="115581"/>
                </a:cubicBezTo>
                <a:cubicBezTo>
                  <a:pt x="2757243" y="104188"/>
                  <a:pt x="2751767" y="87772"/>
                  <a:pt x="2751767" y="66337"/>
                </a:cubicBezTo>
                <a:close/>
                <a:moveTo>
                  <a:pt x="2773880" y="66337"/>
                </a:moveTo>
                <a:cubicBezTo>
                  <a:pt x="2773880" y="82596"/>
                  <a:pt x="2777425" y="94766"/>
                  <a:pt x="2784521" y="102852"/>
                </a:cubicBezTo>
                <a:cubicBezTo>
                  <a:pt x="2791613" y="110942"/>
                  <a:pt x="2800537" y="114985"/>
                  <a:pt x="2811294" y="114985"/>
                </a:cubicBezTo>
                <a:cubicBezTo>
                  <a:pt x="2821971" y="114985"/>
                  <a:pt x="2830857" y="110923"/>
                  <a:pt x="2837952" y="102791"/>
                </a:cubicBezTo>
                <a:cubicBezTo>
                  <a:pt x="2845040" y="94666"/>
                  <a:pt x="2848586" y="82274"/>
                  <a:pt x="2848586" y="65621"/>
                </a:cubicBezTo>
                <a:cubicBezTo>
                  <a:pt x="2848586" y="49921"/>
                  <a:pt x="2845022" y="38030"/>
                  <a:pt x="2837891" y="29941"/>
                </a:cubicBezTo>
                <a:cubicBezTo>
                  <a:pt x="2830755" y="21853"/>
                  <a:pt x="2821891" y="17809"/>
                  <a:pt x="2811294" y="17809"/>
                </a:cubicBezTo>
                <a:cubicBezTo>
                  <a:pt x="2800537" y="17809"/>
                  <a:pt x="2791613" y="21834"/>
                  <a:pt x="2784521" y="29880"/>
                </a:cubicBezTo>
                <a:cubicBezTo>
                  <a:pt x="2777425" y="37930"/>
                  <a:pt x="2773880" y="50080"/>
                  <a:pt x="2773880" y="66337"/>
                </a:cubicBezTo>
                <a:close/>
                <a:moveTo>
                  <a:pt x="2982823" y="88928"/>
                </a:moveTo>
                <a:lnTo>
                  <a:pt x="3005054" y="91677"/>
                </a:lnTo>
                <a:cubicBezTo>
                  <a:pt x="3001549" y="104667"/>
                  <a:pt x="2995052" y="114747"/>
                  <a:pt x="2985569" y="121917"/>
                </a:cubicBezTo>
                <a:cubicBezTo>
                  <a:pt x="2976087" y="129093"/>
                  <a:pt x="2963973" y="132674"/>
                  <a:pt x="2949232" y="132674"/>
                </a:cubicBezTo>
                <a:cubicBezTo>
                  <a:pt x="2930666" y="132674"/>
                  <a:pt x="2915943" y="126958"/>
                  <a:pt x="2905066" y="115520"/>
                </a:cubicBezTo>
                <a:cubicBezTo>
                  <a:pt x="2894188" y="104087"/>
                  <a:pt x="2888748" y="88049"/>
                  <a:pt x="2888748" y="67414"/>
                </a:cubicBezTo>
                <a:cubicBezTo>
                  <a:pt x="2888748" y="46055"/>
                  <a:pt x="2894245" y="29480"/>
                  <a:pt x="2905247" y="17687"/>
                </a:cubicBezTo>
                <a:cubicBezTo>
                  <a:pt x="2916245" y="5894"/>
                  <a:pt x="2930508" y="0"/>
                  <a:pt x="2948036" y="0"/>
                </a:cubicBezTo>
                <a:cubicBezTo>
                  <a:pt x="2965010" y="0"/>
                  <a:pt x="2978878" y="5775"/>
                  <a:pt x="2989638" y="17327"/>
                </a:cubicBezTo>
                <a:cubicBezTo>
                  <a:pt x="3000395" y="28884"/>
                  <a:pt x="3005770" y="45137"/>
                  <a:pt x="3005770" y="66100"/>
                </a:cubicBezTo>
                <a:cubicBezTo>
                  <a:pt x="3005770" y="67375"/>
                  <a:pt x="3005733" y="69286"/>
                  <a:pt x="3005651" y="71835"/>
                </a:cubicBezTo>
                <a:lnTo>
                  <a:pt x="2910984" y="71835"/>
                </a:lnTo>
                <a:cubicBezTo>
                  <a:pt x="2911785" y="85777"/>
                  <a:pt x="2915727" y="96459"/>
                  <a:pt x="2922822" y="103867"/>
                </a:cubicBezTo>
                <a:cubicBezTo>
                  <a:pt x="2929910" y="111280"/>
                  <a:pt x="2938755" y="114985"/>
                  <a:pt x="2949350" y="114985"/>
                </a:cubicBezTo>
                <a:cubicBezTo>
                  <a:pt x="2957242" y="114985"/>
                  <a:pt x="2963976" y="112914"/>
                  <a:pt x="2969557" y="108770"/>
                </a:cubicBezTo>
                <a:cubicBezTo>
                  <a:pt x="2975134" y="104628"/>
                  <a:pt x="2979558" y="98013"/>
                  <a:pt x="2982823" y="88928"/>
                </a:cubicBezTo>
                <a:close/>
                <a:moveTo>
                  <a:pt x="2912180" y="54144"/>
                </a:moveTo>
                <a:lnTo>
                  <a:pt x="2983061" y="54144"/>
                </a:lnTo>
                <a:cubicBezTo>
                  <a:pt x="2982103" y="43471"/>
                  <a:pt x="2979396" y="35457"/>
                  <a:pt x="2974935" y="30118"/>
                </a:cubicBezTo>
                <a:cubicBezTo>
                  <a:pt x="2968082" y="21834"/>
                  <a:pt x="2959192" y="17691"/>
                  <a:pt x="2948277" y="17691"/>
                </a:cubicBezTo>
                <a:cubicBezTo>
                  <a:pt x="2938395" y="17691"/>
                  <a:pt x="2930090" y="20999"/>
                  <a:pt x="2923358" y="27608"/>
                </a:cubicBezTo>
                <a:cubicBezTo>
                  <a:pt x="2916622" y="34221"/>
                  <a:pt x="2912897" y="43067"/>
                  <a:pt x="2912180" y="54144"/>
                </a:cubicBezTo>
                <a:close/>
                <a:moveTo>
                  <a:pt x="3031952" y="2866"/>
                </a:moveTo>
                <a:lnTo>
                  <a:pt x="3053466" y="2866"/>
                </a:lnTo>
                <a:lnTo>
                  <a:pt x="3053466" y="57730"/>
                </a:lnTo>
                <a:cubicBezTo>
                  <a:pt x="3060316" y="57730"/>
                  <a:pt x="3065119" y="56416"/>
                  <a:pt x="3067869" y="53784"/>
                </a:cubicBezTo>
                <a:cubicBezTo>
                  <a:pt x="3070616" y="51157"/>
                  <a:pt x="3074662" y="43506"/>
                  <a:pt x="3080001" y="30838"/>
                </a:cubicBezTo>
                <a:cubicBezTo>
                  <a:pt x="3084220" y="20794"/>
                  <a:pt x="3087648" y="14181"/>
                  <a:pt x="3090283" y="10994"/>
                </a:cubicBezTo>
                <a:cubicBezTo>
                  <a:pt x="3092910" y="7805"/>
                  <a:pt x="3095938" y="5655"/>
                  <a:pt x="3099366" y="4540"/>
                </a:cubicBezTo>
                <a:cubicBezTo>
                  <a:pt x="3102793" y="3428"/>
                  <a:pt x="3108291" y="2866"/>
                  <a:pt x="3115861" y="2866"/>
                </a:cubicBezTo>
                <a:lnTo>
                  <a:pt x="3120162" y="2866"/>
                </a:lnTo>
                <a:lnTo>
                  <a:pt x="3120162" y="20678"/>
                </a:lnTo>
                <a:lnTo>
                  <a:pt x="3114187" y="20560"/>
                </a:lnTo>
                <a:cubicBezTo>
                  <a:pt x="3108528" y="20560"/>
                  <a:pt x="3104898" y="21396"/>
                  <a:pt x="3103308" y="23069"/>
                </a:cubicBezTo>
                <a:cubicBezTo>
                  <a:pt x="3101633" y="24822"/>
                  <a:pt x="3099088" y="30042"/>
                  <a:pt x="3095661" y="38729"/>
                </a:cubicBezTo>
                <a:cubicBezTo>
                  <a:pt x="3092396" y="47013"/>
                  <a:pt x="3089408" y="52747"/>
                  <a:pt x="3086698" y="55937"/>
                </a:cubicBezTo>
                <a:cubicBezTo>
                  <a:pt x="3083986" y="59126"/>
                  <a:pt x="3079800" y="62036"/>
                  <a:pt x="3074144" y="64663"/>
                </a:cubicBezTo>
                <a:cubicBezTo>
                  <a:pt x="3083389" y="67137"/>
                  <a:pt x="3092472" y="75740"/>
                  <a:pt x="3101396" y="90482"/>
                </a:cubicBezTo>
                <a:lnTo>
                  <a:pt x="3124944" y="129809"/>
                </a:lnTo>
                <a:lnTo>
                  <a:pt x="3101277" y="129809"/>
                </a:lnTo>
                <a:lnTo>
                  <a:pt x="3078328" y="90482"/>
                </a:lnTo>
                <a:cubicBezTo>
                  <a:pt x="3073629" y="82592"/>
                  <a:pt x="3069521" y="77390"/>
                  <a:pt x="3066018" y="74880"/>
                </a:cubicBezTo>
                <a:cubicBezTo>
                  <a:pt x="3062509" y="72371"/>
                  <a:pt x="3058326" y="71119"/>
                  <a:pt x="3053466" y="71119"/>
                </a:cubicBezTo>
                <a:lnTo>
                  <a:pt x="3053466" y="129809"/>
                </a:lnTo>
                <a:lnTo>
                  <a:pt x="3031952" y="129809"/>
                </a:lnTo>
                <a:close/>
                <a:moveTo>
                  <a:pt x="3131000" y="2866"/>
                </a:moveTo>
                <a:lnTo>
                  <a:pt x="3234154" y="2866"/>
                </a:lnTo>
                <a:lnTo>
                  <a:pt x="3234154" y="20678"/>
                </a:lnTo>
                <a:lnTo>
                  <a:pt x="3193275" y="20678"/>
                </a:lnTo>
                <a:lnTo>
                  <a:pt x="3193275" y="129809"/>
                </a:lnTo>
                <a:lnTo>
                  <a:pt x="3171881" y="129809"/>
                </a:lnTo>
                <a:lnTo>
                  <a:pt x="3171881" y="20678"/>
                </a:lnTo>
                <a:lnTo>
                  <a:pt x="3131000" y="20678"/>
                </a:lnTo>
                <a:close/>
                <a:moveTo>
                  <a:pt x="3244007" y="66337"/>
                </a:moveTo>
                <a:cubicBezTo>
                  <a:pt x="3244007" y="42829"/>
                  <a:pt x="3250544" y="25416"/>
                  <a:pt x="3263612" y="14102"/>
                </a:cubicBezTo>
                <a:cubicBezTo>
                  <a:pt x="3274527" y="4698"/>
                  <a:pt x="3287837" y="0"/>
                  <a:pt x="3303536" y="0"/>
                </a:cubicBezTo>
                <a:cubicBezTo>
                  <a:pt x="3320985" y="0"/>
                  <a:pt x="3335256" y="5717"/>
                  <a:pt x="3346329" y="17151"/>
                </a:cubicBezTo>
                <a:cubicBezTo>
                  <a:pt x="3357406" y="28584"/>
                  <a:pt x="3362944" y="44385"/>
                  <a:pt x="3362944" y="64545"/>
                </a:cubicBezTo>
                <a:cubicBezTo>
                  <a:pt x="3362944" y="80877"/>
                  <a:pt x="3360496" y="93730"/>
                  <a:pt x="3355593" y="103093"/>
                </a:cubicBezTo>
                <a:cubicBezTo>
                  <a:pt x="3350693" y="112457"/>
                  <a:pt x="3343560" y="119725"/>
                  <a:pt x="3334196" y="124906"/>
                </a:cubicBezTo>
                <a:cubicBezTo>
                  <a:pt x="3324834" y="130086"/>
                  <a:pt x="3314609" y="132674"/>
                  <a:pt x="3303536" y="132674"/>
                </a:cubicBezTo>
                <a:cubicBezTo>
                  <a:pt x="3285767" y="132674"/>
                  <a:pt x="3271403" y="126980"/>
                  <a:pt x="3260448" y="115581"/>
                </a:cubicBezTo>
                <a:cubicBezTo>
                  <a:pt x="3249485" y="104188"/>
                  <a:pt x="3244007" y="87772"/>
                  <a:pt x="3244007" y="66337"/>
                </a:cubicBezTo>
                <a:close/>
                <a:moveTo>
                  <a:pt x="3266121" y="66337"/>
                </a:moveTo>
                <a:cubicBezTo>
                  <a:pt x="3266121" y="82596"/>
                  <a:pt x="3269667" y="94766"/>
                  <a:pt x="3276760" y="102852"/>
                </a:cubicBezTo>
                <a:cubicBezTo>
                  <a:pt x="3283855" y="110942"/>
                  <a:pt x="3292780" y="114985"/>
                  <a:pt x="3303536" y="114985"/>
                </a:cubicBezTo>
                <a:cubicBezTo>
                  <a:pt x="3314213" y="114985"/>
                  <a:pt x="3323098" y="110923"/>
                  <a:pt x="3330194" y="102791"/>
                </a:cubicBezTo>
                <a:cubicBezTo>
                  <a:pt x="3337283" y="94666"/>
                  <a:pt x="3340829" y="82274"/>
                  <a:pt x="3340829" y="65621"/>
                </a:cubicBezTo>
                <a:cubicBezTo>
                  <a:pt x="3340829" y="49921"/>
                  <a:pt x="3337265" y="38030"/>
                  <a:pt x="3330129" y="29941"/>
                </a:cubicBezTo>
                <a:cubicBezTo>
                  <a:pt x="3322998" y="21853"/>
                  <a:pt x="3314131" y="17809"/>
                  <a:pt x="3303536" y="17809"/>
                </a:cubicBezTo>
                <a:cubicBezTo>
                  <a:pt x="3292780" y="17809"/>
                  <a:pt x="3283855" y="21834"/>
                  <a:pt x="3276760" y="29880"/>
                </a:cubicBezTo>
                <a:cubicBezTo>
                  <a:pt x="3269667" y="37930"/>
                  <a:pt x="3266121" y="50080"/>
                  <a:pt x="3266121" y="66337"/>
                </a:cubicBezTo>
                <a:close/>
                <a:moveTo>
                  <a:pt x="3388284" y="2866"/>
                </a:moveTo>
                <a:lnTo>
                  <a:pt x="3437889" y="2866"/>
                </a:lnTo>
                <a:cubicBezTo>
                  <a:pt x="3450082" y="2866"/>
                  <a:pt x="3459146" y="3881"/>
                  <a:pt x="3465083" y="5912"/>
                </a:cubicBezTo>
                <a:cubicBezTo>
                  <a:pt x="3471019" y="7945"/>
                  <a:pt x="3476121" y="11671"/>
                  <a:pt x="3480383" y="17089"/>
                </a:cubicBezTo>
                <a:cubicBezTo>
                  <a:pt x="3484649" y="22507"/>
                  <a:pt x="3486780" y="29005"/>
                  <a:pt x="3486780" y="36572"/>
                </a:cubicBezTo>
                <a:cubicBezTo>
                  <a:pt x="3486780" y="42627"/>
                  <a:pt x="3485524" y="47909"/>
                  <a:pt x="3483015" y="52413"/>
                </a:cubicBezTo>
                <a:cubicBezTo>
                  <a:pt x="3480501" y="56916"/>
                  <a:pt x="3476735" y="60682"/>
                  <a:pt x="3471718" y="63709"/>
                </a:cubicBezTo>
                <a:cubicBezTo>
                  <a:pt x="3477693" y="65701"/>
                  <a:pt x="3482655" y="69426"/>
                  <a:pt x="3486596" y="74884"/>
                </a:cubicBezTo>
                <a:cubicBezTo>
                  <a:pt x="3490541" y="80345"/>
                  <a:pt x="3492515" y="86815"/>
                  <a:pt x="3492515" y="94306"/>
                </a:cubicBezTo>
                <a:cubicBezTo>
                  <a:pt x="3491719" y="106337"/>
                  <a:pt x="3487414" y="115261"/>
                  <a:pt x="3479608" y="121079"/>
                </a:cubicBezTo>
                <a:cubicBezTo>
                  <a:pt x="3471797" y="126897"/>
                  <a:pt x="3460443" y="129809"/>
                  <a:pt x="3445542" y="129809"/>
                </a:cubicBezTo>
                <a:lnTo>
                  <a:pt x="3388284" y="129809"/>
                </a:lnTo>
                <a:close/>
                <a:moveTo>
                  <a:pt x="3409801" y="56294"/>
                </a:moveTo>
                <a:lnTo>
                  <a:pt x="3432752" y="56294"/>
                </a:lnTo>
                <a:cubicBezTo>
                  <a:pt x="3441913" y="56294"/>
                  <a:pt x="3448210" y="55818"/>
                  <a:pt x="3451637" y="54860"/>
                </a:cubicBezTo>
                <a:cubicBezTo>
                  <a:pt x="3455065" y="53906"/>
                  <a:pt x="3458131" y="51973"/>
                  <a:pt x="3460842" y="49065"/>
                </a:cubicBezTo>
                <a:cubicBezTo>
                  <a:pt x="3463553" y="46156"/>
                  <a:pt x="3464907" y="42671"/>
                  <a:pt x="3464907" y="38607"/>
                </a:cubicBezTo>
                <a:cubicBezTo>
                  <a:pt x="3464907" y="31911"/>
                  <a:pt x="3462535" y="27253"/>
                  <a:pt x="3457792" y="24620"/>
                </a:cubicBezTo>
                <a:cubicBezTo>
                  <a:pt x="3453051" y="21993"/>
                  <a:pt x="3444945" y="20678"/>
                  <a:pt x="3433468" y="20678"/>
                </a:cubicBezTo>
                <a:lnTo>
                  <a:pt x="3409801" y="20678"/>
                </a:lnTo>
                <a:close/>
                <a:moveTo>
                  <a:pt x="3409801" y="112118"/>
                </a:moveTo>
                <a:lnTo>
                  <a:pt x="3438126" y="112118"/>
                </a:lnTo>
                <a:cubicBezTo>
                  <a:pt x="3450323" y="112118"/>
                  <a:pt x="3458685" y="110703"/>
                  <a:pt x="3463233" y="107874"/>
                </a:cubicBezTo>
                <a:cubicBezTo>
                  <a:pt x="3467772" y="105048"/>
                  <a:pt x="3470162" y="100166"/>
                  <a:pt x="3470403" y="93229"/>
                </a:cubicBezTo>
                <a:cubicBezTo>
                  <a:pt x="3470403" y="89169"/>
                  <a:pt x="3469090" y="85400"/>
                  <a:pt x="3466458" y="81937"/>
                </a:cubicBezTo>
                <a:cubicBezTo>
                  <a:pt x="3463826" y="78469"/>
                  <a:pt x="3460400" y="76277"/>
                  <a:pt x="3456177" y="75359"/>
                </a:cubicBezTo>
                <a:cubicBezTo>
                  <a:pt x="3451958" y="74445"/>
                  <a:pt x="3445182" y="73988"/>
                  <a:pt x="3435858" y="73988"/>
                </a:cubicBezTo>
                <a:lnTo>
                  <a:pt x="3409801" y="73988"/>
                </a:lnTo>
                <a:close/>
                <a:moveTo>
                  <a:pt x="3603201" y="2866"/>
                </a:moveTo>
                <a:lnTo>
                  <a:pt x="3691649" y="2866"/>
                </a:lnTo>
                <a:lnTo>
                  <a:pt x="3691649" y="112118"/>
                </a:lnTo>
                <a:lnTo>
                  <a:pt x="3705398" y="112118"/>
                </a:lnTo>
                <a:lnTo>
                  <a:pt x="3705398" y="165787"/>
                </a:lnTo>
                <a:lnTo>
                  <a:pt x="3687707" y="165787"/>
                </a:lnTo>
                <a:lnTo>
                  <a:pt x="3687707" y="129809"/>
                </a:lnTo>
                <a:lnTo>
                  <a:pt x="3587778" y="129809"/>
                </a:lnTo>
                <a:lnTo>
                  <a:pt x="3587778" y="165787"/>
                </a:lnTo>
                <a:lnTo>
                  <a:pt x="3570089" y="165787"/>
                </a:lnTo>
                <a:lnTo>
                  <a:pt x="3570089" y="112118"/>
                </a:lnTo>
                <a:lnTo>
                  <a:pt x="3581446" y="112118"/>
                </a:lnTo>
                <a:cubicBezTo>
                  <a:pt x="3596584" y="91559"/>
                  <a:pt x="3603835" y="55142"/>
                  <a:pt x="3603201" y="2866"/>
                </a:cubicBezTo>
                <a:close/>
                <a:moveTo>
                  <a:pt x="3621128" y="20678"/>
                </a:moveTo>
                <a:cubicBezTo>
                  <a:pt x="3619533" y="61877"/>
                  <a:pt x="3613158" y="92354"/>
                  <a:pt x="3602006" y="112118"/>
                </a:cubicBezTo>
                <a:lnTo>
                  <a:pt x="3670254" y="112118"/>
                </a:lnTo>
                <a:lnTo>
                  <a:pt x="3670254" y="20678"/>
                </a:lnTo>
                <a:close/>
                <a:moveTo>
                  <a:pt x="3740559" y="2866"/>
                </a:moveTo>
                <a:lnTo>
                  <a:pt x="3840488" y="2866"/>
                </a:lnTo>
                <a:lnTo>
                  <a:pt x="3840488" y="129809"/>
                </a:lnTo>
                <a:lnTo>
                  <a:pt x="3819092" y="129809"/>
                </a:lnTo>
                <a:lnTo>
                  <a:pt x="3819092" y="20678"/>
                </a:lnTo>
                <a:lnTo>
                  <a:pt x="3762075" y="20678"/>
                </a:lnTo>
                <a:lnTo>
                  <a:pt x="3762075" y="83909"/>
                </a:lnTo>
                <a:cubicBezTo>
                  <a:pt x="3762075" y="98651"/>
                  <a:pt x="3761596" y="108374"/>
                  <a:pt x="3760643" y="113073"/>
                </a:cubicBezTo>
                <a:cubicBezTo>
                  <a:pt x="3759685" y="117778"/>
                  <a:pt x="3757058" y="121882"/>
                  <a:pt x="3752755" y="125384"/>
                </a:cubicBezTo>
                <a:cubicBezTo>
                  <a:pt x="3748454" y="128891"/>
                  <a:pt x="3742235" y="130645"/>
                  <a:pt x="3734107" y="130645"/>
                </a:cubicBezTo>
                <a:cubicBezTo>
                  <a:pt x="3729088" y="130645"/>
                  <a:pt x="3723307" y="130324"/>
                  <a:pt x="3716773" y="129690"/>
                </a:cubicBezTo>
                <a:lnTo>
                  <a:pt x="3716773" y="111759"/>
                </a:lnTo>
                <a:lnTo>
                  <a:pt x="3726219" y="111759"/>
                </a:lnTo>
                <a:cubicBezTo>
                  <a:pt x="3730679" y="111759"/>
                  <a:pt x="3733866" y="111301"/>
                  <a:pt x="3735782" y="110383"/>
                </a:cubicBezTo>
                <a:cubicBezTo>
                  <a:pt x="3737692" y="109469"/>
                  <a:pt x="3738967" y="108015"/>
                  <a:pt x="3739604" y="106023"/>
                </a:cubicBezTo>
                <a:cubicBezTo>
                  <a:pt x="3740242" y="104029"/>
                  <a:pt x="3740559" y="97538"/>
                  <a:pt x="3740559" y="86536"/>
                </a:cubicBezTo>
                <a:close/>
                <a:moveTo>
                  <a:pt x="3972809" y="2866"/>
                </a:moveTo>
                <a:lnTo>
                  <a:pt x="3972809" y="129809"/>
                </a:lnTo>
                <a:lnTo>
                  <a:pt x="3951415" y="129809"/>
                </a:lnTo>
                <a:lnTo>
                  <a:pt x="3951415" y="80324"/>
                </a:lnTo>
                <a:lnTo>
                  <a:pt x="3938984" y="80324"/>
                </a:lnTo>
                <a:cubicBezTo>
                  <a:pt x="3931408" y="80324"/>
                  <a:pt x="3925775" y="81299"/>
                  <a:pt x="3922070" y="83250"/>
                </a:cubicBezTo>
                <a:cubicBezTo>
                  <a:pt x="3918366" y="85206"/>
                  <a:pt x="3912963" y="91479"/>
                  <a:pt x="3905870" y="102079"/>
                </a:cubicBezTo>
                <a:lnTo>
                  <a:pt x="3887103" y="129809"/>
                </a:lnTo>
                <a:lnTo>
                  <a:pt x="3860450" y="129809"/>
                </a:lnTo>
                <a:lnTo>
                  <a:pt x="3883637" y="95619"/>
                </a:lnTo>
                <a:cubicBezTo>
                  <a:pt x="3890733" y="85186"/>
                  <a:pt x="3897781" y="79286"/>
                  <a:pt x="3904794" y="77930"/>
                </a:cubicBezTo>
                <a:cubicBezTo>
                  <a:pt x="3892525" y="76256"/>
                  <a:pt x="3883417" y="71835"/>
                  <a:pt x="3877484" y="64659"/>
                </a:cubicBezTo>
                <a:cubicBezTo>
                  <a:pt x="3871548" y="57489"/>
                  <a:pt x="3868581" y="49244"/>
                  <a:pt x="3868581" y="39924"/>
                </a:cubicBezTo>
                <a:cubicBezTo>
                  <a:pt x="3868581" y="28923"/>
                  <a:pt x="3872466" y="19999"/>
                  <a:pt x="3880235" y="13144"/>
                </a:cubicBezTo>
                <a:cubicBezTo>
                  <a:pt x="3888003" y="6293"/>
                  <a:pt x="3899257" y="2866"/>
                  <a:pt x="3913999" y="2866"/>
                </a:cubicBezTo>
                <a:close/>
                <a:moveTo>
                  <a:pt x="3951415" y="20678"/>
                </a:moveTo>
                <a:lnTo>
                  <a:pt x="3920814" y="20678"/>
                </a:lnTo>
                <a:cubicBezTo>
                  <a:pt x="3907983" y="20678"/>
                  <a:pt x="3899718" y="22669"/>
                  <a:pt x="3896014" y="26655"/>
                </a:cubicBezTo>
                <a:cubicBezTo>
                  <a:pt x="3892308" y="30636"/>
                  <a:pt x="3890456" y="35302"/>
                  <a:pt x="3890456" y="40641"/>
                </a:cubicBezTo>
                <a:cubicBezTo>
                  <a:pt x="3890456" y="48208"/>
                  <a:pt x="3893184" y="53767"/>
                  <a:pt x="3898642" y="57312"/>
                </a:cubicBezTo>
                <a:cubicBezTo>
                  <a:pt x="3904095" y="60858"/>
                  <a:pt x="3913757" y="62632"/>
                  <a:pt x="3927625" y="62632"/>
                </a:cubicBezTo>
                <a:lnTo>
                  <a:pt x="3951415" y="6263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30926" y="5788902"/>
            <a:ext cx="8322937" cy="226512"/>
          </a:xfrm>
          <a:custGeom>
            <a:avLst/>
            <a:gdLst/>
            <a:ahLst/>
            <a:cxnLst/>
            <a:rect l="l" t="t" r="r" b="b"/>
            <a:pathLst>
              <a:path w="8322937" h="226512">
                <a:moveTo>
                  <a:pt x="0" y="48053"/>
                </a:moveTo>
                <a:lnTo>
                  <a:pt x="21518" y="48053"/>
                </a:lnTo>
                <a:lnTo>
                  <a:pt x="21518" y="102913"/>
                </a:lnTo>
                <a:cubicBezTo>
                  <a:pt x="28368" y="102913"/>
                  <a:pt x="33170" y="101599"/>
                  <a:pt x="35921" y="98971"/>
                </a:cubicBezTo>
                <a:cubicBezTo>
                  <a:pt x="38668" y="96344"/>
                  <a:pt x="42710" y="88693"/>
                  <a:pt x="48053" y="76021"/>
                </a:cubicBezTo>
                <a:cubicBezTo>
                  <a:pt x="52272" y="65977"/>
                  <a:pt x="55700" y="59368"/>
                  <a:pt x="58335" y="56179"/>
                </a:cubicBezTo>
                <a:cubicBezTo>
                  <a:pt x="60963" y="52992"/>
                  <a:pt x="63987" y="50840"/>
                  <a:pt x="67414" y="49727"/>
                </a:cubicBezTo>
                <a:cubicBezTo>
                  <a:pt x="70841" y="48611"/>
                  <a:pt x="76342" y="48053"/>
                  <a:pt x="83913" y="48053"/>
                </a:cubicBezTo>
                <a:lnTo>
                  <a:pt x="88214" y="48053"/>
                </a:lnTo>
                <a:lnTo>
                  <a:pt x="88214" y="65862"/>
                </a:lnTo>
                <a:lnTo>
                  <a:pt x="82239" y="65743"/>
                </a:lnTo>
                <a:cubicBezTo>
                  <a:pt x="76580" y="65743"/>
                  <a:pt x="72950" y="66582"/>
                  <a:pt x="71359" y="68252"/>
                </a:cubicBezTo>
                <a:cubicBezTo>
                  <a:pt x="69685" y="70009"/>
                  <a:pt x="67136" y="75226"/>
                  <a:pt x="63710" y="83913"/>
                </a:cubicBezTo>
                <a:cubicBezTo>
                  <a:pt x="60445" y="92196"/>
                  <a:pt x="57456" y="97935"/>
                  <a:pt x="54749" y="101120"/>
                </a:cubicBezTo>
                <a:cubicBezTo>
                  <a:pt x="52039" y="104310"/>
                  <a:pt x="47851" y="107222"/>
                  <a:pt x="42196" y="109850"/>
                </a:cubicBezTo>
                <a:cubicBezTo>
                  <a:pt x="51440" y="112320"/>
                  <a:pt x="60523" y="120924"/>
                  <a:pt x="69448" y="135665"/>
                </a:cubicBezTo>
                <a:lnTo>
                  <a:pt x="92996" y="174992"/>
                </a:lnTo>
                <a:lnTo>
                  <a:pt x="69330" y="174992"/>
                </a:lnTo>
                <a:lnTo>
                  <a:pt x="46379" y="135665"/>
                </a:lnTo>
                <a:cubicBezTo>
                  <a:pt x="41678" y="127775"/>
                  <a:pt x="37573" y="122577"/>
                  <a:pt x="34071" y="120067"/>
                </a:cubicBezTo>
                <a:cubicBezTo>
                  <a:pt x="30560" y="117558"/>
                  <a:pt x="26378" y="116302"/>
                  <a:pt x="21518" y="116302"/>
                </a:cubicBezTo>
                <a:lnTo>
                  <a:pt x="21518" y="174992"/>
                </a:lnTo>
                <a:lnTo>
                  <a:pt x="0" y="174992"/>
                </a:lnTo>
                <a:close/>
                <a:moveTo>
                  <a:pt x="107219" y="223640"/>
                </a:moveTo>
                <a:lnTo>
                  <a:pt x="107219" y="48053"/>
                </a:lnTo>
                <a:lnTo>
                  <a:pt x="126821" y="48053"/>
                </a:lnTo>
                <a:lnTo>
                  <a:pt x="126821" y="64548"/>
                </a:lnTo>
                <a:cubicBezTo>
                  <a:pt x="131444" y="58090"/>
                  <a:pt x="136664" y="53247"/>
                  <a:pt x="142482" y="50022"/>
                </a:cubicBezTo>
                <a:cubicBezTo>
                  <a:pt x="148298" y="46796"/>
                  <a:pt x="155352" y="45184"/>
                  <a:pt x="163639" y="45184"/>
                </a:cubicBezTo>
                <a:cubicBezTo>
                  <a:pt x="174474" y="45184"/>
                  <a:pt x="184036" y="47971"/>
                  <a:pt x="192323" y="53550"/>
                </a:cubicBezTo>
                <a:cubicBezTo>
                  <a:pt x="200615" y="59130"/>
                  <a:pt x="206871" y="66997"/>
                  <a:pt x="211089" y="77155"/>
                </a:cubicBezTo>
                <a:cubicBezTo>
                  <a:pt x="215312" y="87318"/>
                  <a:pt x="217426" y="98453"/>
                  <a:pt x="217426" y="110566"/>
                </a:cubicBezTo>
                <a:cubicBezTo>
                  <a:pt x="217426" y="123556"/>
                  <a:pt x="215096" y="135253"/>
                  <a:pt x="210434" y="145649"/>
                </a:cubicBezTo>
                <a:cubicBezTo>
                  <a:pt x="205776" y="156045"/>
                  <a:pt x="199002" y="164012"/>
                  <a:pt x="190117" y="169553"/>
                </a:cubicBezTo>
                <a:cubicBezTo>
                  <a:pt x="181228" y="175094"/>
                  <a:pt x="171886" y="177861"/>
                  <a:pt x="162083" y="177861"/>
                </a:cubicBezTo>
                <a:cubicBezTo>
                  <a:pt x="154912" y="177861"/>
                  <a:pt x="148475" y="176346"/>
                  <a:pt x="142780" y="173318"/>
                </a:cubicBezTo>
                <a:cubicBezTo>
                  <a:pt x="137081" y="170295"/>
                  <a:pt x="132402" y="166468"/>
                  <a:pt x="128736" y="161845"/>
                </a:cubicBezTo>
                <a:lnTo>
                  <a:pt x="128736" y="223640"/>
                </a:lnTo>
                <a:close/>
                <a:moveTo>
                  <a:pt x="126702" y="112240"/>
                </a:moveTo>
                <a:cubicBezTo>
                  <a:pt x="126702" y="128574"/>
                  <a:pt x="130010" y="140649"/>
                  <a:pt x="136628" y="148453"/>
                </a:cubicBezTo>
                <a:cubicBezTo>
                  <a:pt x="143237" y="156265"/>
                  <a:pt x="151243" y="160171"/>
                  <a:pt x="160646" y="160171"/>
                </a:cubicBezTo>
                <a:cubicBezTo>
                  <a:pt x="170212" y="160171"/>
                  <a:pt x="178398" y="156125"/>
                  <a:pt x="185213" y="148039"/>
                </a:cubicBezTo>
                <a:cubicBezTo>
                  <a:pt x="192024" y="139950"/>
                  <a:pt x="195433" y="127422"/>
                  <a:pt x="195433" y="110448"/>
                </a:cubicBezTo>
                <a:cubicBezTo>
                  <a:pt x="195433" y="94274"/>
                  <a:pt x="192103" y="82159"/>
                  <a:pt x="185451" y="74110"/>
                </a:cubicBezTo>
                <a:cubicBezTo>
                  <a:pt x="178798" y="66061"/>
                  <a:pt x="170849" y="62035"/>
                  <a:pt x="161604" y="62035"/>
                </a:cubicBezTo>
                <a:cubicBezTo>
                  <a:pt x="152438" y="62035"/>
                  <a:pt x="144332" y="66320"/>
                  <a:pt x="137282" y="74883"/>
                </a:cubicBezTo>
                <a:cubicBezTo>
                  <a:pt x="130230" y="83456"/>
                  <a:pt x="126702" y="95908"/>
                  <a:pt x="126702" y="112240"/>
                </a:cubicBezTo>
                <a:close/>
                <a:moveTo>
                  <a:pt x="238982" y="223881"/>
                </a:moveTo>
                <a:lnTo>
                  <a:pt x="236592" y="203680"/>
                </a:lnTo>
                <a:cubicBezTo>
                  <a:pt x="241290" y="204955"/>
                  <a:pt x="245399" y="205595"/>
                  <a:pt x="248901" y="205595"/>
                </a:cubicBezTo>
                <a:cubicBezTo>
                  <a:pt x="253685" y="205595"/>
                  <a:pt x="257512" y="204797"/>
                  <a:pt x="260377" y="203205"/>
                </a:cubicBezTo>
                <a:cubicBezTo>
                  <a:pt x="263247" y="201608"/>
                  <a:pt x="265598" y="199375"/>
                  <a:pt x="267431" y="196510"/>
                </a:cubicBezTo>
                <a:cubicBezTo>
                  <a:pt x="268783" y="194357"/>
                  <a:pt x="270976" y="189018"/>
                  <a:pt x="274004" y="180490"/>
                </a:cubicBezTo>
                <a:cubicBezTo>
                  <a:pt x="274399" y="179295"/>
                  <a:pt x="275040" y="177541"/>
                  <a:pt x="275919" y="175234"/>
                </a:cubicBezTo>
                <a:lnTo>
                  <a:pt x="227743" y="48053"/>
                </a:lnTo>
                <a:lnTo>
                  <a:pt x="250934" y="48053"/>
                </a:lnTo>
                <a:lnTo>
                  <a:pt x="277352" y="121561"/>
                </a:lnTo>
                <a:cubicBezTo>
                  <a:pt x="280778" y="130889"/>
                  <a:pt x="283847" y="140688"/>
                  <a:pt x="286553" y="150970"/>
                </a:cubicBezTo>
                <a:cubicBezTo>
                  <a:pt x="289027" y="141087"/>
                  <a:pt x="291974" y="131443"/>
                  <a:pt x="295402" y="122040"/>
                </a:cubicBezTo>
                <a:lnTo>
                  <a:pt x="322535" y="48053"/>
                </a:lnTo>
                <a:lnTo>
                  <a:pt x="344048" y="48053"/>
                </a:lnTo>
                <a:lnTo>
                  <a:pt x="295762" y="177145"/>
                </a:lnTo>
                <a:cubicBezTo>
                  <a:pt x="290578" y="191088"/>
                  <a:pt x="286553" y="200693"/>
                  <a:pt x="283688" y="205952"/>
                </a:cubicBezTo>
                <a:cubicBezTo>
                  <a:pt x="279861" y="213044"/>
                  <a:pt x="275480" y="218243"/>
                  <a:pt x="270541" y="221552"/>
                </a:cubicBezTo>
                <a:cubicBezTo>
                  <a:pt x="265598" y="224860"/>
                  <a:pt x="259701" y="226512"/>
                  <a:pt x="252846" y="226512"/>
                </a:cubicBezTo>
                <a:cubicBezTo>
                  <a:pt x="248703" y="226512"/>
                  <a:pt x="244084" y="225633"/>
                  <a:pt x="238982" y="223881"/>
                </a:cubicBezTo>
                <a:close/>
                <a:moveTo>
                  <a:pt x="359277" y="48053"/>
                </a:moveTo>
                <a:lnTo>
                  <a:pt x="459443" y="48053"/>
                </a:lnTo>
                <a:lnTo>
                  <a:pt x="459443" y="174992"/>
                </a:lnTo>
                <a:lnTo>
                  <a:pt x="437929" y="174992"/>
                </a:lnTo>
                <a:lnTo>
                  <a:pt x="437929" y="65862"/>
                </a:lnTo>
                <a:lnTo>
                  <a:pt x="380795" y="65862"/>
                </a:lnTo>
                <a:lnTo>
                  <a:pt x="380795" y="174992"/>
                </a:lnTo>
                <a:lnTo>
                  <a:pt x="359277" y="174992"/>
                </a:lnTo>
                <a:close/>
                <a:moveTo>
                  <a:pt x="491836" y="48053"/>
                </a:moveTo>
                <a:lnTo>
                  <a:pt x="513350" y="48053"/>
                </a:lnTo>
                <a:lnTo>
                  <a:pt x="513350" y="100883"/>
                </a:lnTo>
                <a:lnTo>
                  <a:pt x="572994" y="100883"/>
                </a:lnTo>
                <a:lnTo>
                  <a:pt x="572994" y="48053"/>
                </a:lnTo>
                <a:lnTo>
                  <a:pt x="594511" y="48053"/>
                </a:lnTo>
                <a:lnTo>
                  <a:pt x="594511" y="174992"/>
                </a:lnTo>
                <a:lnTo>
                  <a:pt x="572994" y="174992"/>
                </a:lnTo>
                <a:lnTo>
                  <a:pt x="572994" y="118692"/>
                </a:lnTo>
                <a:lnTo>
                  <a:pt x="513350" y="118692"/>
                </a:lnTo>
                <a:lnTo>
                  <a:pt x="513350" y="174992"/>
                </a:lnTo>
                <a:lnTo>
                  <a:pt x="491836" y="174992"/>
                </a:lnTo>
                <a:close/>
                <a:moveTo>
                  <a:pt x="747752" y="48053"/>
                </a:moveTo>
                <a:lnTo>
                  <a:pt x="769266" y="48053"/>
                </a:lnTo>
                <a:lnTo>
                  <a:pt x="769266" y="174992"/>
                </a:lnTo>
                <a:lnTo>
                  <a:pt x="747752" y="174992"/>
                </a:lnTo>
                <a:close/>
                <a:moveTo>
                  <a:pt x="627383" y="48053"/>
                </a:moveTo>
                <a:lnTo>
                  <a:pt x="648900" y="48053"/>
                </a:lnTo>
                <a:lnTo>
                  <a:pt x="648900" y="97657"/>
                </a:lnTo>
                <a:lnTo>
                  <a:pt x="676152" y="97657"/>
                </a:lnTo>
                <a:cubicBezTo>
                  <a:pt x="693922" y="97657"/>
                  <a:pt x="707609" y="101102"/>
                  <a:pt x="717210" y="107996"/>
                </a:cubicBezTo>
                <a:cubicBezTo>
                  <a:pt x="726815" y="114887"/>
                  <a:pt x="731614" y="124390"/>
                  <a:pt x="731614" y="136505"/>
                </a:cubicBezTo>
                <a:cubicBezTo>
                  <a:pt x="731614" y="147103"/>
                  <a:pt x="727607" y="156168"/>
                  <a:pt x="719601" y="163699"/>
                </a:cubicBezTo>
                <a:cubicBezTo>
                  <a:pt x="711594" y="171227"/>
                  <a:pt x="698786" y="174992"/>
                  <a:pt x="681171" y="174992"/>
                </a:cubicBezTo>
                <a:lnTo>
                  <a:pt x="627383" y="174992"/>
                </a:lnTo>
                <a:close/>
                <a:moveTo>
                  <a:pt x="648900" y="157302"/>
                </a:moveTo>
                <a:lnTo>
                  <a:pt x="671490" y="157302"/>
                </a:lnTo>
                <a:cubicBezTo>
                  <a:pt x="685116" y="157302"/>
                  <a:pt x="694840" y="155629"/>
                  <a:pt x="700658" y="152283"/>
                </a:cubicBezTo>
                <a:cubicBezTo>
                  <a:pt x="706475" y="148936"/>
                  <a:pt x="709380" y="143716"/>
                  <a:pt x="709380" y="136624"/>
                </a:cubicBezTo>
                <a:cubicBezTo>
                  <a:pt x="709380" y="131126"/>
                  <a:pt x="707232" y="126227"/>
                  <a:pt x="702929" y="121921"/>
                </a:cubicBezTo>
                <a:cubicBezTo>
                  <a:pt x="698623" y="117619"/>
                  <a:pt x="689101" y="115466"/>
                  <a:pt x="674360" y="115466"/>
                </a:cubicBezTo>
                <a:lnTo>
                  <a:pt x="648900" y="115466"/>
                </a:lnTo>
                <a:close/>
                <a:moveTo>
                  <a:pt x="788512" y="174992"/>
                </a:moveTo>
                <a:lnTo>
                  <a:pt x="834887" y="109012"/>
                </a:lnTo>
                <a:lnTo>
                  <a:pt x="791979" y="48053"/>
                </a:lnTo>
                <a:lnTo>
                  <a:pt x="818875" y="48053"/>
                </a:lnTo>
                <a:lnTo>
                  <a:pt x="838358" y="77814"/>
                </a:lnTo>
                <a:cubicBezTo>
                  <a:pt x="842023" y="83473"/>
                  <a:pt x="844971" y="88214"/>
                  <a:pt x="847203" y="92037"/>
                </a:cubicBezTo>
                <a:cubicBezTo>
                  <a:pt x="850706" y="86782"/>
                  <a:pt x="853932" y="82120"/>
                  <a:pt x="856883" y="78052"/>
                </a:cubicBezTo>
                <a:lnTo>
                  <a:pt x="878278" y="48053"/>
                </a:lnTo>
                <a:lnTo>
                  <a:pt x="903979" y="48053"/>
                </a:lnTo>
                <a:lnTo>
                  <a:pt x="860113" y="107821"/>
                </a:lnTo>
                <a:lnTo>
                  <a:pt x="907326" y="174992"/>
                </a:lnTo>
                <a:lnTo>
                  <a:pt x="880909" y="174992"/>
                </a:lnTo>
                <a:lnTo>
                  <a:pt x="854849" y="135547"/>
                </a:lnTo>
                <a:lnTo>
                  <a:pt x="847920" y="124912"/>
                </a:lnTo>
                <a:lnTo>
                  <a:pt x="814569" y="174992"/>
                </a:lnTo>
                <a:close/>
                <a:moveTo>
                  <a:pt x="1000242" y="48053"/>
                </a:moveTo>
                <a:lnTo>
                  <a:pt x="1049843" y="48053"/>
                </a:lnTo>
                <a:cubicBezTo>
                  <a:pt x="1062037" y="48053"/>
                  <a:pt x="1071102" y="49068"/>
                  <a:pt x="1077038" y="51099"/>
                </a:cubicBezTo>
                <a:cubicBezTo>
                  <a:pt x="1082974" y="53129"/>
                  <a:pt x="1088075" y="56858"/>
                  <a:pt x="1092337" y="62273"/>
                </a:cubicBezTo>
                <a:cubicBezTo>
                  <a:pt x="1096603" y="67695"/>
                  <a:pt x="1098734" y="74189"/>
                  <a:pt x="1098734" y="81760"/>
                </a:cubicBezTo>
                <a:cubicBezTo>
                  <a:pt x="1098734" y="87814"/>
                  <a:pt x="1097478" y="93096"/>
                  <a:pt x="1094969" y="97600"/>
                </a:cubicBezTo>
                <a:cubicBezTo>
                  <a:pt x="1092459" y="102099"/>
                  <a:pt x="1088691" y="105869"/>
                  <a:pt x="1083672" y="108892"/>
                </a:cubicBezTo>
                <a:cubicBezTo>
                  <a:pt x="1089649" y="110888"/>
                  <a:pt x="1094610" y="114610"/>
                  <a:pt x="1098555" y="120071"/>
                </a:cubicBezTo>
                <a:cubicBezTo>
                  <a:pt x="1102496" y="125528"/>
                  <a:pt x="1104470" y="132002"/>
                  <a:pt x="1104470" y="139493"/>
                </a:cubicBezTo>
                <a:cubicBezTo>
                  <a:pt x="1103673" y="151524"/>
                  <a:pt x="1099372" y="160448"/>
                  <a:pt x="1091564" y="166266"/>
                </a:cubicBezTo>
                <a:cubicBezTo>
                  <a:pt x="1083755" y="172084"/>
                  <a:pt x="1072397" y="174992"/>
                  <a:pt x="1057496" y="174992"/>
                </a:cubicBezTo>
                <a:lnTo>
                  <a:pt x="1000242" y="174992"/>
                </a:lnTo>
                <a:close/>
                <a:moveTo>
                  <a:pt x="1021756" y="101481"/>
                </a:moveTo>
                <a:lnTo>
                  <a:pt x="1044706" y="101481"/>
                </a:lnTo>
                <a:cubicBezTo>
                  <a:pt x="1053868" y="101481"/>
                  <a:pt x="1060165" y="101002"/>
                  <a:pt x="1063591" y="100048"/>
                </a:cubicBezTo>
                <a:cubicBezTo>
                  <a:pt x="1067019" y="99089"/>
                  <a:pt x="1070086" y="97160"/>
                  <a:pt x="1072797" y="94248"/>
                </a:cubicBezTo>
                <a:cubicBezTo>
                  <a:pt x="1075507" y="91342"/>
                  <a:pt x="1076861" y="87857"/>
                  <a:pt x="1076861" y="83794"/>
                </a:cubicBezTo>
                <a:cubicBezTo>
                  <a:pt x="1076861" y="77098"/>
                  <a:pt x="1074489" y="72436"/>
                  <a:pt x="1069748" y="69807"/>
                </a:cubicBezTo>
                <a:cubicBezTo>
                  <a:pt x="1065006" y="67179"/>
                  <a:pt x="1056899" y="65862"/>
                  <a:pt x="1045422" y="65862"/>
                </a:cubicBezTo>
                <a:lnTo>
                  <a:pt x="1021756" y="65862"/>
                </a:lnTo>
                <a:close/>
                <a:moveTo>
                  <a:pt x="1021756" y="157302"/>
                </a:moveTo>
                <a:lnTo>
                  <a:pt x="1050085" y="157302"/>
                </a:lnTo>
                <a:cubicBezTo>
                  <a:pt x="1062278" y="157302"/>
                  <a:pt x="1070645" y="155888"/>
                  <a:pt x="1075187" y="153058"/>
                </a:cubicBezTo>
                <a:cubicBezTo>
                  <a:pt x="1079730" y="150231"/>
                  <a:pt x="1082120" y="145350"/>
                  <a:pt x="1082358" y="138416"/>
                </a:cubicBezTo>
                <a:cubicBezTo>
                  <a:pt x="1082358" y="134352"/>
                  <a:pt x="1081045" y="130587"/>
                  <a:pt x="1078417" y="127120"/>
                </a:cubicBezTo>
                <a:cubicBezTo>
                  <a:pt x="1075782" y="123656"/>
                  <a:pt x="1072354" y="121460"/>
                  <a:pt x="1068135" y="120542"/>
                </a:cubicBezTo>
                <a:cubicBezTo>
                  <a:pt x="1063912" y="119632"/>
                  <a:pt x="1057137" y="119171"/>
                  <a:pt x="1047813" y="119171"/>
                </a:cubicBezTo>
                <a:lnTo>
                  <a:pt x="1021756" y="119171"/>
                </a:lnTo>
                <a:close/>
                <a:moveTo>
                  <a:pt x="1136279" y="48053"/>
                </a:moveTo>
                <a:lnTo>
                  <a:pt x="1236208" y="48053"/>
                </a:lnTo>
                <a:lnTo>
                  <a:pt x="1236208" y="174992"/>
                </a:lnTo>
                <a:lnTo>
                  <a:pt x="1214814" y="174992"/>
                </a:lnTo>
                <a:lnTo>
                  <a:pt x="1214814" y="65862"/>
                </a:lnTo>
                <a:lnTo>
                  <a:pt x="1157796" y="65862"/>
                </a:lnTo>
                <a:lnTo>
                  <a:pt x="1157796" y="129096"/>
                </a:lnTo>
                <a:cubicBezTo>
                  <a:pt x="1157796" y="143838"/>
                  <a:pt x="1157317" y="153558"/>
                  <a:pt x="1156359" y="158260"/>
                </a:cubicBezTo>
                <a:cubicBezTo>
                  <a:pt x="1155406" y="162962"/>
                  <a:pt x="1152774" y="167069"/>
                  <a:pt x="1148473" y="170571"/>
                </a:cubicBezTo>
                <a:cubicBezTo>
                  <a:pt x="1144170" y="174074"/>
                  <a:pt x="1137957" y="175832"/>
                  <a:pt x="1129828" y="175832"/>
                </a:cubicBezTo>
                <a:cubicBezTo>
                  <a:pt x="1124806" y="175832"/>
                  <a:pt x="1119028" y="175510"/>
                  <a:pt x="1112494" y="174874"/>
                </a:cubicBezTo>
                <a:lnTo>
                  <a:pt x="1112494" y="156942"/>
                </a:lnTo>
                <a:lnTo>
                  <a:pt x="1121940" y="156942"/>
                </a:lnTo>
                <a:cubicBezTo>
                  <a:pt x="1126401" y="156942"/>
                  <a:pt x="1129586" y="156485"/>
                  <a:pt x="1131498" y="155566"/>
                </a:cubicBezTo>
                <a:cubicBezTo>
                  <a:pt x="1133410" y="154652"/>
                  <a:pt x="1134688" y="153202"/>
                  <a:pt x="1135326" y="151208"/>
                </a:cubicBezTo>
                <a:cubicBezTo>
                  <a:pt x="1135959" y="149212"/>
                  <a:pt x="1136279" y="142722"/>
                  <a:pt x="1136279" y="131725"/>
                </a:cubicBezTo>
                <a:close/>
                <a:moveTo>
                  <a:pt x="1264507" y="111524"/>
                </a:moveTo>
                <a:cubicBezTo>
                  <a:pt x="1264507" y="88016"/>
                  <a:pt x="1271042" y="70599"/>
                  <a:pt x="1284110" y="59285"/>
                </a:cubicBezTo>
                <a:cubicBezTo>
                  <a:pt x="1295028" y="49886"/>
                  <a:pt x="1308338" y="45184"/>
                  <a:pt x="1324034" y="45184"/>
                </a:cubicBezTo>
                <a:cubicBezTo>
                  <a:pt x="1341486" y="45184"/>
                  <a:pt x="1355753" y="50900"/>
                  <a:pt x="1366830" y="62338"/>
                </a:cubicBezTo>
                <a:cubicBezTo>
                  <a:pt x="1377905" y="73771"/>
                  <a:pt x="1383441" y="89568"/>
                  <a:pt x="1383441" y="109732"/>
                </a:cubicBezTo>
                <a:cubicBezTo>
                  <a:pt x="1383441" y="126064"/>
                  <a:pt x="1380993" y="138913"/>
                  <a:pt x="1376094" y="148276"/>
                </a:cubicBezTo>
                <a:cubicBezTo>
                  <a:pt x="1371194" y="157640"/>
                  <a:pt x="1364062" y="164912"/>
                  <a:pt x="1354698" y="170089"/>
                </a:cubicBezTo>
                <a:cubicBezTo>
                  <a:pt x="1345334" y="175269"/>
                  <a:pt x="1335111" y="177861"/>
                  <a:pt x="1324034" y="177861"/>
                </a:cubicBezTo>
                <a:cubicBezTo>
                  <a:pt x="1306268" y="177861"/>
                  <a:pt x="1291904" y="172163"/>
                  <a:pt x="1280945" y="160768"/>
                </a:cubicBezTo>
                <a:cubicBezTo>
                  <a:pt x="1269986" y="149371"/>
                  <a:pt x="1264507" y="132959"/>
                  <a:pt x="1264507" y="111524"/>
                </a:cubicBezTo>
                <a:close/>
                <a:moveTo>
                  <a:pt x="1286622" y="111524"/>
                </a:moveTo>
                <a:cubicBezTo>
                  <a:pt x="1286622" y="127779"/>
                  <a:pt x="1290168" y="139950"/>
                  <a:pt x="1297261" y="148039"/>
                </a:cubicBezTo>
                <a:cubicBezTo>
                  <a:pt x="1304353" y="156125"/>
                  <a:pt x="1313281" y="160171"/>
                  <a:pt x="1324034" y="160171"/>
                </a:cubicBezTo>
                <a:cubicBezTo>
                  <a:pt x="1334714" y="160171"/>
                  <a:pt x="1343599" y="156107"/>
                  <a:pt x="1350691" y="147978"/>
                </a:cubicBezTo>
                <a:cubicBezTo>
                  <a:pt x="1357784" y="139849"/>
                  <a:pt x="1361330" y="127461"/>
                  <a:pt x="1361330" y="110804"/>
                </a:cubicBezTo>
                <a:cubicBezTo>
                  <a:pt x="1361330" y="95108"/>
                  <a:pt x="1357763" y="83214"/>
                  <a:pt x="1350630" y="75128"/>
                </a:cubicBezTo>
                <a:cubicBezTo>
                  <a:pt x="1343499" y="67040"/>
                  <a:pt x="1334632" y="62996"/>
                  <a:pt x="1324034" y="62996"/>
                </a:cubicBezTo>
                <a:cubicBezTo>
                  <a:pt x="1313281" y="62996"/>
                  <a:pt x="1304353" y="67021"/>
                  <a:pt x="1297261" y="75064"/>
                </a:cubicBezTo>
                <a:cubicBezTo>
                  <a:pt x="1290168" y="83113"/>
                  <a:pt x="1286622" y="95267"/>
                  <a:pt x="1286622" y="111524"/>
                </a:cubicBezTo>
                <a:close/>
                <a:moveTo>
                  <a:pt x="1481487" y="48053"/>
                </a:moveTo>
                <a:lnTo>
                  <a:pt x="1481487" y="102913"/>
                </a:lnTo>
                <a:cubicBezTo>
                  <a:pt x="1488337" y="102913"/>
                  <a:pt x="1493162" y="101599"/>
                  <a:pt x="1495949" y="98971"/>
                </a:cubicBezTo>
                <a:cubicBezTo>
                  <a:pt x="1498735" y="96344"/>
                  <a:pt x="1502803" y="88693"/>
                  <a:pt x="1508142" y="76021"/>
                </a:cubicBezTo>
                <a:cubicBezTo>
                  <a:pt x="1513163" y="63990"/>
                  <a:pt x="1517663" y="56301"/>
                  <a:pt x="1521652" y="52953"/>
                </a:cubicBezTo>
                <a:cubicBezTo>
                  <a:pt x="1525555" y="49688"/>
                  <a:pt x="1531771" y="48053"/>
                  <a:pt x="1540293" y="48053"/>
                </a:cubicBezTo>
                <a:lnTo>
                  <a:pt x="1548184" y="48053"/>
                </a:lnTo>
                <a:lnTo>
                  <a:pt x="1548184" y="65862"/>
                </a:lnTo>
                <a:lnTo>
                  <a:pt x="1542330" y="65743"/>
                </a:lnTo>
                <a:cubicBezTo>
                  <a:pt x="1536589" y="65743"/>
                  <a:pt x="1532923" y="66582"/>
                  <a:pt x="1531332" y="68252"/>
                </a:cubicBezTo>
                <a:cubicBezTo>
                  <a:pt x="1529658" y="70009"/>
                  <a:pt x="1527109" y="75226"/>
                  <a:pt x="1523683" y="83913"/>
                </a:cubicBezTo>
                <a:cubicBezTo>
                  <a:pt x="1520493" y="92196"/>
                  <a:pt x="1517545" y="97935"/>
                  <a:pt x="1514834" y="101120"/>
                </a:cubicBezTo>
                <a:cubicBezTo>
                  <a:pt x="1512123" y="104310"/>
                  <a:pt x="1507903" y="107222"/>
                  <a:pt x="1502165" y="109850"/>
                </a:cubicBezTo>
                <a:cubicBezTo>
                  <a:pt x="1511490" y="112320"/>
                  <a:pt x="1520573" y="120924"/>
                  <a:pt x="1529417" y="135665"/>
                </a:cubicBezTo>
                <a:lnTo>
                  <a:pt x="1553083" y="174992"/>
                </a:lnTo>
                <a:lnTo>
                  <a:pt x="1529417" y="174992"/>
                </a:lnTo>
                <a:lnTo>
                  <a:pt x="1506349" y="135665"/>
                </a:lnTo>
                <a:cubicBezTo>
                  <a:pt x="1501647" y="127699"/>
                  <a:pt x="1497539" y="122479"/>
                  <a:pt x="1494036" y="120010"/>
                </a:cubicBezTo>
                <a:cubicBezTo>
                  <a:pt x="1490533" y="117536"/>
                  <a:pt x="1486350" y="116302"/>
                  <a:pt x="1481487" y="116302"/>
                </a:cubicBezTo>
                <a:lnTo>
                  <a:pt x="1481487" y="174992"/>
                </a:lnTo>
                <a:lnTo>
                  <a:pt x="1459491" y="174992"/>
                </a:lnTo>
                <a:lnTo>
                  <a:pt x="1459491" y="116302"/>
                </a:lnTo>
                <a:cubicBezTo>
                  <a:pt x="1454710" y="116302"/>
                  <a:pt x="1450566" y="117518"/>
                  <a:pt x="1447064" y="119945"/>
                </a:cubicBezTo>
                <a:cubicBezTo>
                  <a:pt x="1443557" y="122379"/>
                  <a:pt x="1439453" y="127616"/>
                  <a:pt x="1434749" y="135665"/>
                </a:cubicBezTo>
                <a:lnTo>
                  <a:pt x="1411679" y="174992"/>
                </a:lnTo>
                <a:lnTo>
                  <a:pt x="1388013" y="174992"/>
                </a:lnTo>
                <a:lnTo>
                  <a:pt x="1411561" y="135665"/>
                </a:lnTo>
                <a:cubicBezTo>
                  <a:pt x="1420485" y="120924"/>
                  <a:pt x="1429611" y="112320"/>
                  <a:pt x="1438931" y="109850"/>
                </a:cubicBezTo>
                <a:cubicBezTo>
                  <a:pt x="1432559" y="106902"/>
                  <a:pt x="1428095" y="103694"/>
                  <a:pt x="1425546" y="100227"/>
                </a:cubicBezTo>
                <a:cubicBezTo>
                  <a:pt x="1422997" y="96760"/>
                  <a:pt x="1419171" y="88491"/>
                  <a:pt x="1414069" y="75424"/>
                </a:cubicBezTo>
                <a:cubicBezTo>
                  <a:pt x="1412317" y="71043"/>
                  <a:pt x="1410448" y="68335"/>
                  <a:pt x="1408453" y="67299"/>
                </a:cubicBezTo>
                <a:cubicBezTo>
                  <a:pt x="1406383" y="66261"/>
                  <a:pt x="1403312" y="65743"/>
                  <a:pt x="1399252" y="65743"/>
                </a:cubicBezTo>
                <a:cubicBezTo>
                  <a:pt x="1398216" y="65743"/>
                  <a:pt x="1396102" y="65782"/>
                  <a:pt x="1392912" y="65862"/>
                </a:cubicBezTo>
                <a:lnTo>
                  <a:pt x="1392912" y="48053"/>
                </a:lnTo>
                <a:lnTo>
                  <a:pt x="1395900" y="48053"/>
                </a:lnTo>
                <a:cubicBezTo>
                  <a:pt x="1404191" y="48053"/>
                  <a:pt x="1410027" y="48550"/>
                  <a:pt x="1413414" y="49543"/>
                </a:cubicBezTo>
                <a:cubicBezTo>
                  <a:pt x="1416798" y="50544"/>
                  <a:pt x="1419826" y="52653"/>
                  <a:pt x="1422497" y="55879"/>
                </a:cubicBezTo>
                <a:cubicBezTo>
                  <a:pt x="1425169" y="59105"/>
                  <a:pt x="1428654" y="65823"/>
                  <a:pt x="1432955" y="76021"/>
                </a:cubicBezTo>
                <a:cubicBezTo>
                  <a:pt x="1438218" y="88531"/>
                  <a:pt x="1442225" y="96142"/>
                  <a:pt x="1444972" y="98852"/>
                </a:cubicBezTo>
                <a:cubicBezTo>
                  <a:pt x="1447723" y="101563"/>
                  <a:pt x="1452560" y="102913"/>
                  <a:pt x="1459491" y="102913"/>
                </a:cubicBezTo>
                <a:lnTo>
                  <a:pt x="1459491" y="48053"/>
                </a:lnTo>
                <a:close/>
                <a:moveTo>
                  <a:pt x="1655403" y="134115"/>
                </a:moveTo>
                <a:lnTo>
                  <a:pt x="1677636" y="136862"/>
                </a:lnTo>
                <a:cubicBezTo>
                  <a:pt x="1674130" y="149850"/>
                  <a:pt x="1667636" y="159930"/>
                  <a:pt x="1658153" y="167102"/>
                </a:cubicBezTo>
                <a:cubicBezTo>
                  <a:pt x="1648667" y="174276"/>
                  <a:pt x="1636557" y="177861"/>
                  <a:pt x="1621814" y="177861"/>
                </a:cubicBezTo>
                <a:cubicBezTo>
                  <a:pt x="1603246" y="177861"/>
                  <a:pt x="1588525" y="172145"/>
                  <a:pt x="1577650" y="160707"/>
                </a:cubicBezTo>
                <a:cubicBezTo>
                  <a:pt x="1566771" y="149271"/>
                  <a:pt x="1561331" y="133236"/>
                  <a:pt x="1561331" y="112597"/>
                </a:cubicBezTo>
                <a:cubicBezTo>
                  <a:pt x="1561331" y="91242"/>
                  <a:pt x="1566829" y="74664"/>
                  <a:pt x="1577827" y="62870"/>
                </a:cubicBezTo>
                <a:cubicBezTo>
                  <a:pt x="1588825" y="51081"/>
                  <a:pt x="1603087" y="45184"/>
                  <a:pt x="1620619" y="45184"/>
                </a:cubicBezTo>
                <a:cubicBezTo>
                  <a:pt x="1637594" y="45184"/>
                  <a:pt x="1651461" y="50958"/>
                  <a:pt x="1662218" y="62513"/>
                </a:cubicBezTo>
                <a:cubicBezTo>
                  <a:pt x="1672974" y="74067"/>
                  <a:pt x="1678352" y="90324"/>
                  <a:pt x="1678352" y="111283"/>
                </a:cubicBezTo>
                <a:cubicBezTo>
                  <a:pt x="1678352" y="112562"/>
                  <a:pt x="1678313" y="114473"/>
                  <a:pt x="1678234" y="117022"/>
                </a:cubicBezTo>
                <a:lnTo>
                  <a:pt x="1583568" y="117022"/>
                </a:lnTo>
                <a:cubicBezTo>
                  <a:pt x="1584363" y="130964"/>
                  <a:pt x="1588309" y="141642"/>
                  <a:pt x="1595401" y="149051"/>
                </a:cubicBezTo>
                <a:cubicBezTo>
                  <a:pt x="1602494" y="156467"/>
                  <a:pt x="1611336" y="160171"/>
                  <a:pt x="1621934" y="160171"/>
                </a:cubicBezTo>
                <a:cubicBezTo>
                  <a:pt x="1629824" y="160171"/>
                  <a:pt x="1636560" y="158101"/>
                  <a:pt x="1642137" y="153957"/>
                </a:cubicBezTo>
                <a:cubicBezTo>
                  <a:pt x="1647717" y="149811"/>
                  <a:pt x="1652138" y="143200"/>
                  <a:pt x="1655403" y="134115"/>
                </a:cubicBezTo>
                <a:close/>
                <a:moveTo>
                  <a:pt x="1584764" y="99328"/>
                </a:moveTo>
                <a:lnTo>
                  <a:pt x="1655641" y="99328"/>
                </a:lnTo>
                <a:cubicBezTo>
                  <a:pt x="1654686" y="88654"/>
                  <a:pt x="1651976" y="80644"/>
                  <a:pt x="1647515" y="75305"/>
                </a:cubicBezTo>
                <a:cubicBezTo>
                  <a:pt x="1640661" y="67021"/>
                  <a:pt x="1631776" y="62874"/>
                  <a:pt x="1620857" y="62874"/>
                </a:cubicBezTo>
                <a:cubicBezTo>
                  <a:pt x="1610975" y="62874"/>
                  <a:pt x="1602673" y="66182"/>
                  <a:pt x="1595938" y="72795"/>
                </a:cubicBezTo>
                <a:cubicBezTo>
                  <a:pt x="1589202" y="79406"/>
                  <a:pt x="1585480" y="88254"/>
                  <a:pt x="1584764" y="99328"/>
                </a:cubicBezTo>
                <a:close/>
                <a:moveTo>
                  <a:pt x="1703549" y="48053"/>
                </a:moveTo>
                <a:lnTo>
                  <a:pt x="1725067" y="48053"/>
                </a:lnTo>
                <a:lnTo>
                  <a:pt x="1725067" y="100883"/>
                </a:lnTo>
                <a:lnTo>
                  <a:pt x="1784711" y="100883"/>
                </a:lnTo>
                <a:lnTo>
                  <a:pt x="1784711" y="48053"/>
                </a:lnTo>
                <a:lnTo>
                  <a:pt x="1806225" y="48053"/>
                </a:lnTo>
                <a:lnTo>
                  <a:pt x="1806225" y="174992"/>
                </a:lnTo>
                <a:lnTo>
                  <a:pt x="1784711" y="174992"/>
                </a:lnTo>
                <a:lnTo>
                  <a:pt x="1784711" y="118692"/>
                </a:lnTo>
                <a:lnTo>
                  <a:pt x="1725067" y="118692"/>
                </a:lnTo>
                <a:lnTo>
                  <a:pt x="1725067" y="174992"/>
                </a:lnTo>
                <a:lnTo>
                  <a:pt x="1703549" y="174992"/>
                </a:lnTo>
                <a:close/>
                <a:moveTo>
                  <a:pt x="1838621" y="48053"/>
                </a:moveTo>
                <a:lnTo>
                  <a:pt x="1860135" y="48053"/>
                </a:lnTo>
                <a:lnTo>
                  <a:pt x="1860135" y="144876"/>
                </a:lnTo>
                <a:lnTo>
                  <a:pt x="1919783" y="48053"/>
                </a:lnTo>
                <a:lnTo>
                  <a:pt x="1942971" y="48053"/>
                </a:lnTo>
                <a:lnTo>
                  <a:pt x="1942971" y="174992"/>
                </a:lnTo>
                <a:lnTo>
                  <a:pt x="1921453" y="174992"/>
                </a:lnTo>
                <a:lnTo>
                  <a:pt x="1921453" y="78772"/>
                </a:lnTo>
                <a:lnTo>
                  <a:pt x="1861809" y="174992"/>
                </a:lnTo>
                <a:lnTo>
                  <a:pt x="1838621" y="174992"/>
                </a:lnTo>
                <a:close/>
                <a:moveTo>
                  <a:pt x="1975363" y="48053"/>
                </a:moveTo>
                <a:lnTo>
                  <a:pt x="1996881" y="48053"/>
                </a:lnTo>
                <a:lnTo>
                  <a:pt x="1996881" y="144876"/>
                </a:lnTo>
                <a:lnTo>
                  <a:pt x="2056525" y="48053"/>
                </a:lnTo>
                <a:lnTo>
                  <a:pt x="2079713" y="48053"/>
                </a:lnTo>
                <a:lnTo>
                  <a:pt x="2079713" y="174992"/>
                </a:lnTo>
                <a:lnTo>
                  <a:pt x="2058199" y="174992"/>
                </a:lnTo>
                <a:lnTo>
                  <a:pt x="2058199" y="78772"/>
                </a:lnTo>
                <a:lnTo>
                  <a:pt x="1998551" y="174992"/>
                </a:lnTo>
                <a:lnTo>
                  <a:pt x="1975363" y="174992"/>
                </a:lnTo>
                <a:close/>
                <a:moveTo>
                  <a:pt x="2050067" y="0"/>
                </a:moveTo>
                <a:lnTo>
                  <a:pt x="2064773" y="0"/>
                </a:lnTo>
                <a:cubicBezTo>
                  <a:pt x="2063578" y="9961"/>
                  <a:pt x="2059931" y="17608"/>
                  <a:pt x="2053837" y="22950"/>
                </a:cubicBezTo>
                <a:cubicBezTo>
                  <a:pt x="2047742" y="28289"/>
                  <a:pt x="2039627" y="30960"/>
                  <a:pt x="2029507" y="30960"/>
                </a:cubicBezTo>
                <a:cubicBezTo>
                  <a:pt x="2019313" y="30960"/>
                  <a:pt x="2011162" y="28311"/>
                  <a:pt x="2005067" y="23011"/>
                </a:cubicBezTo>
                <a:cubicBezTo>
                  <a:pt x="1998973" y="17708"/>
                  <a:pt x="1995325" y="10041"/>
                  <a:pt x="1994130" y="0"/>
                </a:cubicBezTo>
                <a:lnTo>
                  <a:pt x="2008829" y="0"/>
                </a:lnTo>
                <a:cubicBezTo>
                  <a:pt x="2009949" y="5418"/>
                  <a:pt x="2012163" y="9464"/>
                  <a:pt x="2015468" y="12132"/>
                </a:cubicBezTo>
                <a:cubicBezTo>
                  <a:pt x="2018772" y="14803"/>
                  <a:pt x="2023215" y="16136"/>
                  <a:pt x="2028791" y="16136"/>
                </a:cubicBezTo>
                <a:cubicBezTo>
                  <a:pt x="2035249" y="16136"/>
                  <a:pt x="2040131" y="14843"/>
                  <a:pt x="2043435" y="12251"/>
                </a:cubicBezTo>
                <a:cubicBezTo>
                  <a:pt x="2046741" y="9662"/>
                  <a:pt x="2048955" y="5577"/>
                  <a:pt x="2050067" y="0"/>
                </a:cubicBezTo>
                <a:close/>
                <a:moveTo>
                  <a:pt x="2260264" y="128499"/>
                </a:moveTo>
                <a:lnTo>
                  <a:pt x="2281421" y="131246"/>
                </a:lnTo>
                <a:cubicBezTo>
                  <a:pt x="2279111" y="145829"/>
                  <a:pt x="2273195" y="157244"/>
                  <a:pt x="2263674" y="165493"/>
                </a:cubicBezTo>
                <a:cubicBezTo>
                  <a:pt x="2254144" y="173736"/>
                  <a:pt x="2242455" y="177861"/>
                  <a:pt x="2228587" y="177861"/>
                </a:cubicBezTo>
                <a:cubicBezTo>
                  <a:pt x="2211214" y="177861"/>
                  <a:pt x="2197253" y="172184"/>
                  <a:pt x="2186694" y="160827"/>
                </a:cubicBezTo>
                <a:cubicBezTo>
                  <a:pt x="2176135" y="149472"/>
                  <a:pt x="2170851" y="133197"/>
                  <a:pt x="2170851" y="112000"/>
                </a:cubicBezTo>
                <a:cubicBezTo>
                  <a:pt x="2170851" y="98294"/>
                  <a:pt x="2173123" y="86303"/>
                  <a:pt x="2177669" y="76021"/>
                </a:cubicBezTo>
                <a:cubicBezTo>
                  <a:pt x="2182208" y="65739"/>
                  <a:pt x="2189121" y="58029"/>
                  <a:pt x="2198408" y="52891"/>
                </a:cubicBezTo>
                <a:cubicBezTo>
                  <a:pt x="2207693" y="47751"/>
                  <a:pt x="2217791" y="45184"/>
                  <a:pt x="2228707" y="45184"/>
                </a:cubicBezTo>
                <a:cubicBezTo>
                  <a:pt x="2242491" y="45184"/>
                  <a:pt x="2253769" y="48668"/>
                  <a:pt x="2262536" y="55641"/>
                </a:cubicBezTo>
                <a:cubicBezTo>
                  <a:pt x="2271301" y="62619"/>
                  <a:pt x="2276917" y="72519"/>
                  <a:pt x="2279387" y="85345"/>
                </a:cubicBezTo>
                <a:lnTo>
                  <a:pt x="2258472" y="88574"/>
                </a:lnTo>
                <a:cubicBezTo>
                  <a:pt x="2256477" y="80046"/>
                  <a:pt x="2252956" y="73631"/>
                  <a:pt x="2247894" y="69328"/>
                </a:cubicBezTo>
                <a:cubicBezTo>
                  <a:pt x="2242833" y="65027"/>
                  <a:pt x="2236717" y="62874"/>
                  <a:pt x="2229541" y="62874"/>
                </a:cubicBezTo>
                <a:cubicBezTo>
                  <a:pt x="2218706" y="62874"/>
                  <a:pt x="2209903" y="66761"/>
                  <a:pt x="2203132" y="74531"/>
                </a:cubicBezTo>
                <a:cubicBezTo>
                  <a:pt x="2196357" y="82296"/>
                  <a:pt x="2192969" y="94590"/>
                  <a:pt x="2192969" y="111402"/>
                </a:cubicBezTo>
                <a:cubicBezTo>
                  <a:pt x="2192969" y="128456"/>
                  <a:pt x="2196238" y="140847"/>
                  <a:pt x="2202772" y="148576"/>
                </a:cubicBezTo>
                <a:cubicBezTo>
                  <a:pt x="2209306" y="156305"/>
                  <a:pt x="2217831" y="160171"/>
                  <a:pt x="2228346" y="160171"/>
                </a:cubicBezTo>
                <a:cubicBezTo>
                  <a:pt x="2236795" y="160171"/>
                  <a:pt x="2243848" y="157579"/>
                  <a:pt x="2249507" y="152403"/>
                </a:cubicBezTo>
                <a:cubicBezTo>
                  <a:pt x="2255162" y="147226"/>
                  <a:pt x="2258749" y="139256"/>
                  <a:pt x="2260264" y="128499"/>
                </a:cubicBezTo>
                <a:close/>
                <a:moveTo>
                  <a:pt x="2367959" y="48053"/>
                </a:moveTo>
                <a:lnTo>
                  <a:pt x="2440991" y="48053"/>
                </a:lnTo>
                <a:lnTo>
                  <a:pt x="2440991" y="65862"/>
                </a:lnTo>
                <a:lnTo>
                  <a:pt x="2389475" y="65862"/>
                </a:lnTo>
                <a:lnTo>
                  <a:pt x="2389475" y="174992"/>
                </a:lnTo>
                <a:lnTo>
                  <a:pt x="2367959" y="174992"/>
                </a:lnTo>
                <a:close/>
                <a:moveTo>
                  <a:pt x="2536046" y="159332"/>
                </a:moveTo>
                <a:cubicBezTo>
                  <a:pt x="2528079" y="166107"/>
                  <a:pt x="2520407" y="170891"/>
                  <a:pt x="2513034" y="173679"/>
                </a:cubicBezTo>
                <a:cubicBezTo>
                  <a:pt x="2505665" y="176465"/>
                  <a:pt x="2497756" y="177861"/>
                  <a:pt x="2489311" y="177861"/>
                </a:cubicBezTo>
                <a:cubicBezTo>
                  <a:pt x="2475368" y="177861"/>
                  <a:pt x="2464647" y="174452"/>
                  <a:pt x="2457156" y="167641"/>
                </a:cubicBezTo>
                <a:cubicBezTo>
                  <a:pt x="2449664" y="160830"/>
                  <a:pt x="2445916" y="152122"/>
                  <a:pt x="2445916" y="141523"/>
                </a:cubicBezTo>
                <a:cubicBezTo>
                  <a:pt x="2445916" y="135310"/>
                  <a:pt x="2447331" y="129629"/>
                  <a:pt x="2450161" y="124492"/>
                </a:cubicBezTo>
                <a:cubicBezTo>
                  <a:pt x="2452990" y="119355"/>
                  <a:pt x="2456699" y="115228"/>
                  <a:pt x="2461281" y="112122"/>
                </a:cubicBezTo>
                <a:cubicBezTo>
                  <a:pt x="2465864" y="109012"/>
                  <a:pt x="2471023" y="106661"/>
                  <a:pt x="2476757" y="105070"/>
                </a:cubicBezTo>
                <a:cubicBezTo>
                  <a:pt x="2480980" y="103950"/>
                  <a:pt x="2487355" y="102878"/>
                  <a:pt x="2495885" y="101840"/>
                </a:cubicBezTo>
                <a:cubicBezTo>
                  <a:pt x="2513254" y="99770"/>
                  <a:pt x="2526044" y="97297"/>
                  <a:pt x="2534252" y="94428"/>
                </a:cubicBezTo>
                <a:cubicBezTo>
                  <a:pt x="2534336" y="91480"/>
                  <a:pt x="2534372" y="89611"/>
                  <a:pt x="2534372" y="88812"/>
                </a:cubicBezTo>
                <a:cubicBezTo>
                  <a:pt x="2534372" y="80046"/>
                  <a:pt x="2532341" y="73872"/>
                  <a:pt x="2528273" y="70286"/>
                </a:cubicBezTo>
                <a:cubicBezTo>
                  <a:pt x="2522777" y="65423"/>
                  <a:pt x="2514608" y="62996"/>
                  <a:pt x="2503771" y="62996"/>
                </a:cubicBezTo>
                <a:cubicBezTo>
                  <a:pt x="2493652" y="62996"/>
                  <a:pt x="2486185" y="64768"/>
                  <a:pt x="2481362" y="68310"/>
                </a:cubicBezTo>
                <a:cubicBezTo>
                  <a:pt x="2476537" y="71859"/>
                  <a:pt x="2472974" y="78134"/>
                  <a:pt x="2470662" y="87137"/>
                </a:cubicBezTo>
                <a:lnTo>
                  <a:pt x="2449627" y="84272"/>
                </a:lnTo>
                <a:cubicBezTo>
                  <a:pt x="2451540" y="75265"/>
                  <a:pt x="2454685" y="67997"/>
                  <a:pt x="2459067" y="62456"/>
                </a:cubicBezTo>
                <a:cubicBezTo>
                  <a:pt x="2463451" y="56917"/>
                  <a:pt x="2469785" y="52653"/>
                  <a:pt x="2478071" y="49666"/>
                </a:cubicBezTo>
                <a:cubicBezTo>
                  <a:pt x="2486362" y="46678"/>
                  <a:pt x="2495963" y="45184"/>
                  <a:pt x="2506879" y="45184"/>
                </a:cubicBezTo>
                <a:cubicBezTo>
                  <a:pt x="2517714" y="45184"/>
                  <a:pt x="2526523" y="46462"/>
                  <a:pt x="2533299" y="49011"/>
                </a:cubicBezTo>
                <a:cubicBezTo>
                  <a:pt x="2540070" y="51556"/>
                  <a:pt x="2545052" y="54763"/>
                  <a:pt x="2548239" y="58630"/>
                </a:cubicBezTo>
                <a:cubicBezTo>
                  <a:pt x="2551428" y="62496"/>
                  <a:pt x="2553657" y="67378"/>
                  <a:pt x="2554932" y="73274"/>
                </a:cubicBezTo>
                <a:cubicBezTo>
                  <a:pt x="2555648" y="76939"/>
                  <a:pt x="2556008" y="83548"/>
                  <a:pt x="2556008" y="93114"/>
                </a:cubicBezTo>
                <a:lnTo>
                  <a:pt x="2556008" y="121802"/>
                </a:lnTo>
                <a:cubicBezTo>
                  <a:pt x="2556008" y="141805"/>
                  <a:pt x="2556465" y="154455"/>
                  <a:pt x="2557383" y="159753"/>
                </a:cubicBezTo>
                <a:cubicBezTo>
                  <a:pt x="2558297" y="165057"/>
                  <a:pt x="2560108" y="170132"/>
                  <a:pt x="2562818" y="174992"/>
                </a:cubicBezTo>
                <a:lnTo>
                  <a:pt x="2540347" y="174992"/>
                </a:lnTo>
                <a:cubicBezTo>
                  <a:pt x="2538116" y="170532"/>
                  <a:pt x="2536683" y="165312"/>
                  <a:pt x="2536046" y="159332"/>
                </a:cubicBezTo>
                <a:close/>
                <a:moveTo>
                  <a:pt x="2534252" y="111283"/>
                </a:moveTo>
                <a:cubicBezTo>
                  <a:pt x="2526444" y="114473"/>
                  <a:pt x="2514726" y="117181"/>
                  <a:pt x="2499110" y="119412"/>
                </a:cubicBezTo>
                <a:cubicBezTo>
                  <a:pt x="2490265" y="120687"/>
                  <a:pt x="2484011" y="122120"/>
                  <a:pt x="2480343" y="123713"/>
                </a:cubicBezTo>
                <a:cubicBezTo>
                  <a:pt x="2476678" y="125309"/>
                  <a:pt x="2473853" y="127641"/>
                  <a:pt x="2471857" y="130705"/>
                </a:cubicBezTo>
                <a:cubicBezTo>
                  <a:pt x="2469867" y="133776"/>
                  <a:pt x="2468870" y="137182"/>
                  <a:pt x="2468870" y="140926"/>
                </a:cubicBezTo>
                <a:cubicBezTo>
                  <a:pt x="2468870" y="146667"/>
                  <a:pt x="2471041" y="151445"/>
                  <a:pt x="2475385" y="155272"/>
                </a:cubicBezTo>
                <a:cubicBezTo>
                  <a:pt x="2479727" y="159094"/>
                  <a:pt x="2486081" y="161007"/>
                  <a:pt x="2494448" y="161007"/>
                </a:cubicBezTo>
                <a:cubicBezTo>
                  <a:pt x="2502735" y="161007"/>
                  <a:pt x="2510105" y="159196"/>
                  <a:pt x="2516562" y="155566"/>
                </a:cubicBezTo>
                <a:cubicBezTo>
                  <a:pt x="2523017" y="151946"/>
                  <a:pt x="2527759" y="146981"/>
                  <a:pt x="2530787" y="140688"/>
                </a:cubicBezTo>
                <a:cubicBezTo>
                  <a:pt x="2533097" y="135824"/>
                  <a:pt x="2534252" y="128656"/>
                  <a:pt x="2534252" y="119171"/>
                </a:cubicBezTo>
                <a:close/>
                <a:moveTo>
                  <a:pt x="2589357" y="223640"/>
                </a:moveTo>
                <a:lnTo>
                  <a:pt x="2589357" y="48053"/>
                </a:lnTo>
                <a:lnTo>
                  <a:pt x="2608960" y="48053"/>
                </a:lnTo>
                <a:lnTo>
                  <a:pt x="2608960" y="64548"/>
                </a:lnTo>
                <a:cubicBezTo>
                  <a:pt x="2613583" y="58090"/>
                  <a:pt x="2618803" y="53247"/>
                  <a:pt x="2624620" y="50022"/>
                </a:cubicBezTo>
                <a:cubicBezTo>
                  <a:pt x="2630437" y="46796"/>
                  <a:pt x="2637491" y="45184"/>
                  <a:pt x="2645777" y="45184"/>
                </a:cubicBezTo>
                <a:cubicBezTo>
                  <a:pt x="2656613" y="45184"/>
                  <a:pt x="2666175" y="47971"/>
                  <a:pt x="2674462" y="53550"/>
                </a:cubicBezTo>
                <a:cubicBezTo>
                  <a:pt x="2682753" y="59130"/>
                  <a:pt x="2689010" y="66997"/>
                  <a:pt x="2693228" y="77155"/>
                </a:cubicBezTo>
                <a:cubicBezTo>
                  <a:pt x="2697451" y="87318"/>
                  <a:pt x="2699564" y="98453"/>
                  <a:pt x="2699564" y="110566"/>
                </a:cubicBezTo>
                <a:cubicBezTo>
                  <a:pt x="2699564" y="123556"/>
                  <a:pt x="2697235" y="135253"/>
                  <a:pt x="2692573" y="145649"/>
                </a:cubicBezTo>
                <a:cubicBezTo>
                  <a:pt x="2687915" y="156045"/>
                  <a:pt x="2681141" y="164012"/>
                  <a:pt x="2672256" y="169553"/>
                </a:cubicBezTo>
                <a:cubicBezTo>
                  <a:pt x="2663367" y="175094"/>
                  <a:pt x="2654025" y="177861"/>
                  <a:pt x="2644218" y="177861"/>
                </a:cubicBezTo>
                <a:cubicBezTo>
                  <a:pt x="2637051" y="177861"/>
                  <a:pt x="2630613" y="176346"/>
                  <a:pt x="2624919" y="173318"/>
                </a:cubicBezTo>
                <a:cubicBezTo>
                  <a:pt x="2619220" y="170295"/>
                  <a:pt x="2614540" y="166468"/>
                  <a:pt x="2610871" y="161845"/>
                </a:cubicBezTo>
                <a:lnTo>
                  <a:pt x="2610871" y="223640"/>
                </a:lnTo>
                <a:close/>
                <a:moveTo>
                  <a:pt x="2608841" y="112240"/>
                </a:moveTo>
                <a:cubicBezTo>
                  <a:pt x="2608841" y="128574"/>
                  <a:pt x="2612149" y="140649"/>
                  <a:pt x="2618763" y="148453"/>
                </a:cubicBezTo>
                <a:cubicBezTo>
                  <a:pt x="2625376" y="156265"/>
                  <a:pt x="2633382" y="160171"/>
                  <a:pt x="2642785" y="160171"/>
                </a:cubicBezTo>
                <a:cubicBezTo>
                  <a:pt x="2652351" y="160171"/>
                  <a:pt x="2660537" y="156125"/>
                  <a:pt x="2667352" y="148039"/>
                </a:cubicBezTo>
                <a:cubicBezTo>
                  <a:pt x="2674163" y="139950"/>
                  <a:pt x="2677569" y="127422"/>
                  <a:pt x="2677569" y="110448"/>
                </a:cubicBezTo>
                <a:cubicBezTo>
                  <a:pt x="2677569" y="94274"/>
                  <a:pt x="2674242" y="82159"/>
                  <a:pt x="2667590" y="74110"/>
                </a:cubicBezTo>
                <a:cubicBezTo>
                  <a:pt x="2660937" y="66061"/>
                  <a:pt x="2652988" y="62035"/>
                  <a:pt x="2643743" y="62035"/>
                </a:cubicBezTo>
                <a:cubicBezTo>
                  <a:pt x="2634577" y="62035"/>
                  <a:pt x="2626471" y="66320"/>
                  <a:pt x="2619421" y="74883"/>
                </a:cubicBezTo>
                <a:cubicBezTo>
                  <a:pt x="2612369" y="83456"/>
                  <a:pt x="2608841" y="95908"/>
                  <a:pt x="2608841" y="112240"/>
                </a:cubicBezTo>
                <a:close/>
                <a:moveTo>
                  <a:pt x="2807118" y="159332"/>
                </a:moveTo>
                <a:cubicBezTo>
                  <a:pt x="2799148" y="166107"/>
                  <a:pt x="2791477" y="170891"/>
                  <a:pt x="2784107" y="173679"/>
                </a:cubicBezTo>
                <a:cubicBezTo>
                  <a:pt x="2776735" y="176465"/>
                  <a:pt x="2768829" y="177861"/>
                  <a:pt x="2760383" y="177861"/>
                </a:cubicBezTo>
                <a:cubicBezTo>
                  <a:pt x="2746436" y="177861"/>
                  <a:pt x="2735716" y="174452"/>
                  <a:pt x="2728225" y="167641"/>
                </a:cubicBezTo>
                <a:cubicBezTo>
                  <a:pt x="2720737" y="160830"/>
                  <a:pt x="2716989" y="152122"/>
                  <a:pt x="2716989" y="141523"/>
                </a:cubicBezTo>
                <a:cubicBezTo>
                  <a:pt x="2716989" y="135310"/>
                  <a:pt x="2718403" y="129629"/>
                  <a:pt x="2721233" y="124492"/>
                </a:cubicBezTo>
                <a:cubicBezTo>
                  <a:pt x="2724063" y="119355"/>
                  <a:pt x="2727767" y="115228"/>
                  <a:pt x="2732350" y="112122"/>
                </a:cubicBezTo>
                <a:cubicBezTo>
                  <a:pt x="2736937" y="109012"/>
                  <a:pt x="2742092" y="106661"/>
                  <a:pt x="2747830" y="105070"/>
                </a:cubicBezTo>
                <a:cubicBezTo>
                  <a:pt x="2752050" y="103950"/>
                  <a:pt x="2758429" y="102878"/>
                  <a:pt x="2766953" y="101840"/>
                </a:cubicBezTo>
                <a:cubicBezTo>
                  <a:pt x="2784327" y="99770"/>
                  <a:pt x="2797118" y="97297"/>
                  <a:pt x="2805326" y="94428"/>
                </a:cubicBezTo>
                <a:cubicBezTo>
                  <a:pt x="2805405" y="91480"/>
                  <a:pt x="2805444" y="89611"/>
                  <a:pt x="2805444" y="88812"/>
                </a:cubicBezTo>
                <a:cubicBezTo>
                  <a:pt x="2805444" y="80046"/>
                  <a:pt x="2803411" y="73872"/>
                  <a:pt x="2799346" y="70286"/>
                </a:cubicBezTo>
                <a:cubicBezTo>
                  <a:pt x="2793849" y="65423"/>
                  <a:pt x="2785680" y="62996"/>
                  <a:pt x="2774841" y="62996"/>
                </a:cubicBezTo>
                <a:cubicBezTo>
                  <a:pt x="2764722" y="62996"/>
                  <a:pt x="2757255" y="64768"/>
                  <a:pt x="2752431" y="68310"/>
                </a:cubicBezTo>
                <a:cubicBezTo>
                  <a:pt x="2747611" y="71859"/>
                  <a:pt x="2744042" y="78134"/>
                  <a:pt x="2741735" y="87137"/>
                </a:cubicBezTo>
                <a:lnTo>
                  <a:pt x="2720697" y="84272"/>
                </a:lnTo>
                <a:cubicBezTo>
                  <a:pt x="2722609" y="75265"/>
                  <a:pt x="2725754" y="67997"/>
                  <a:pt x="2730140" y="62456"/>
                </a:cubicBezTo>
                <a:cubicBezTo>
                  <a:pt x="2734521" y="56917"/>
                  <a:pt x="2740857" y="52653"/>
                  <a:pt x="2749144" y="49666"/>
                </a:cubicBezTo>
                <a:cubicBezTo>
                  <a:pt x="2757431" y="46678"/>
                  <a:pt x="2767036" y="45184"/>
                  <a:pt x="2777948" y="45184"/>
                </a:cubicBezTo>
                <a:cubicBezTo>
                  <a:pt x="2788787" y="45184"/>
                  <a:pt x="2797597" y="46462"/>
                  <a:pt x="2804369" y="49011"/>
                </a:cubicBezTo>
                <a:cubicBezTo>
                  <a:pt x="2811143" y="51556"/>
                  <a:pt x="2816122" y="54763"/>
                  <a:pt x="2819311" y="58630"/>
                </a:cubicBezTo>
                <a:cubicBezTo>
                  <a:pt x="2822498" y="62496"/>
                  <a:pt x="2824725" y="67378"/>
                  <a:pt x="2826004" y="73274"/>
                </a:cubicBezTo>
                <a:cubicBezTo>
                  <a:pt x="2826721" y="76939"/>
                  <a:pt x="2827076" y="83548"/>
                  <a:pt x="2827076" y="93114"/>
                </a:cubicBezTo>
                <a:lnTo>
                  <a:pt x="2827076" y="121802"/>
                </a:lnTo>
                <a:cubicBezTo>
                  <a:pt x="2827076" y="141805"/>
                  <a:pt x="2827537" y="154455"/>
                  <a:pt x="2828455" y="159753"/>
                </a:cubicBezTo>
                <a:cubicBezTo>
                  <a:pt x="2829370" y="165057"/>
                  <a:pt x="2831181" y="170132"/>
                  <a:pt x="2833891" y="174992"/>
                </a:cubicBezTo>
                <a:lnTo>
                  <a:pt x="2811421" y="174992"/>
                </a:lnTo>
                <a:cubicBezTo>
                  <a:pt x="2809188" y="170532"/>
                  <a:pt x="2807752" y="165312"/>
                  <a:pt x="2807118" y="159332"/>
                </a:cubicBezTo>
                <a:close/>
                <a:moveTo>
                  <a:pt x="2805326" y="111283"/>
                </a:moveTo>
                <a:cubicBezTo>
                  <a:pt x="2797513" y="114473"/>
                  <a:pt x="2785799" y="117181"/>
                  <a:pt x="2770183" y="119412"/>
                </a:cubicBezTo>
                <a:cubicBezTo>
                  <a:pt x="2761333" y="120687"/>
                  <a:pt x="2755080" y="122120"/>
                  <a:pt x="2751416" y="123713"/>
                </a:cubicBezTo>
                <a:cubicBezTo>
                  <a:pt x="2747747" y="125309"/>
                  <a:pt x="2744921" y="127641"/>
                  <a:pt x="2742930" y="130705"/>
                </a:cubicBezTo>
                <a:cubicBezTo>
                  <a:pt x="2740936" y="133776"/>
                  <a:pt x="2739943" y="137182"/>
                  <a:pt x="2739943" y="140926"/>
                </a:cubicBezTo>
                <a:cubicBezTo>
                  <a:pt x="2739943" y="146667"/>
                  <a:pt x="2742113" y="151445"/>
                  <a:pt x="2746458" y="155272"/>
                </a:cubicBezTo>
                <a:cubicBezTo>
                  <a:pt x="2750796" y="159094"/>
                  <a:pt x="2757150" y="161007"/>
                  <a:pt x="2765521" y="161007"/>
                </a:cubicBezTo>
                <a:cubicBezTo>
                  <a:pt x="2773804" y="161007"/>
                  <a:pt x="2781177" y="159196"/>
                  <a:pt x="2787631" y="155566"/>
                </a:cubicBezTo>
                <a:cubicBezTo>
                  <a:pt x="2794087" y="151946"/>
                  <a:pt x="2798828" y="146981"/>
                  <a:pt x="2801859" y="140688"/>
                </a:cubicBezTo>
                <a:cubicBezTo>
                  <a:pt x="2804167" y="135824"/>
                  <a:pt x="2805326" y="128656"/>
                  <a:pt x="2805326" y="119171"/>
                </a:cubicBezTo>
                <a:close/>
                <a:moveTo>
                  <a:pt x="2860549" y="48053"/>
                </a:moveTo>
                <a:lnTo>
                  <a:pt x="2882063" y="48053"/>
                </a:lnTo>
                <a:lnTo>
                  <a:pt x="2882063" y="100883"/>
                </a:lnTo>
                <a:lnTo>
                  <a:pt x="2941712" y="100883"/>
                </a:lnTo>
                <a:lnTo>
                  <a:pt x="2941712" y="48053"/>
                </a:lnTo>
                <a:lnTo>
                  <a:pt x="2963225" y="48053"/>
                </a:lnTo>
                <a:lnTo>
                  <a:pt x="2963225" y="174992"/>
                </a:lnTo>
                <a:lnTo>
                  <a:pt x="2941712" y="174992"/>
                </a:lnTo>
                <a:lnTo>
                  <a:pt x="2941712" y="118692"/>
                </a:lnTo>
                <a:lnTo>
                  <a:pt x="2882063" y="118692"/>
                </a:lnTo>
                <a:lnTo>
                  <a:pt x="2882063" y="174992"/>
                </a:lnTo>
                <a:lnTo>
                  <a:pt x="2860549" y="174992"/>
                </a:lnTo>
                <a:close/>
                <a:moveTo>
                  <a:pt x="2984023" y="48053"/>
                </a:moveTo>
                <a:lnTo>
                  <a:pt x="3087177" y="48053"/>
                </a:lnTo>
                <a:lnTo>
                  <a:pt x="3087177" y="65862"/>
                </a:lnTo>
                <a:lnTo>
                  <a:pt x="3046299" y="65862"/>
                </a:lnTo>
                <a:lnTo>
                  <a:pt x="3046299" y="174992"/>
                </a:lnTo>
                <a:lnTo>
                  <a:pt x="3024904" y="174992"/>
                </a:lnTo>
                <a:lnTo>
                  <a:pt x="3024904" y="65862"/>
                </a:lnTo>
                <a:lnTo>
                  <a:pt x="2984023" y="65862"/>
                </a:lnTo>
                <a:close/>
                <a:moveTo>
                  <a:pt x="3107736" y="48053"/>
                </a:moveTo>
                <a:lnTo>
                  <a:pt x="3129254" y="48053"/>
                </a:lnTo>
                <a:lnTo>
                  <a:pt x="3129254" y="144876"/>
                </a:lnTo>
                <a:lnTo>
                  <a:pt x="3188898" y="48053"/>
                </a:lnTo>
                <a:lnTo>
                  <a:pt x="3212086" y="48053"/>
                </a:lnTo>
                <a:lnTo>
                  <a:pt x="3212086" y="174992"/>
                </a:lnTo>
                <a:lnTo>
                  <a:pt x="3190572" y="174992"/>
                </a:lnTo>
                <a:lnTo>
                  <a:pt x="3190572" y="78772"/>
                </a:lnTo>
                <a:lnTo>
                  <a:pt x="3130924" y="174992"/>
                </a:lnTo>
                <a:lnTo>
                  <a:pt x="3107736" y="174992"/>
                </a:lnTo>
                <a:close/>
                <a:moveTo>
                  <a:pt x="3244482" y="223640"/>
                </a:moveTo>
                <a:lnTo>
                  <a:pt x="3244482" y="48053"/>
                </a:lnTo>
                <a:lnTo>
                  <a:pt x="3264085" y="48053"/>
                </a:lnTo>
                <a:lnTo>
                  <a:pt x="3264085" y="64548"/>
                </a:lnTo>
                <a:cubicBezTo>
                  <a:pt x="3268707" y="58090"/>
                  <a:pt x="3273927" y="53247"/>
                  <a:pt x="3279745" y="50022"/>
                </a:cubicBezTo>
                <a:cubicBezTo>
                  <a:pt x="3285562" y="46796"/>
                  <a:pt x="3292611" y="45184"/>
                  <a:pt x="3300902" y="45184"/>
                </a:cubicBezTo>
                <a:cubicBezTo>
                  <a:pt x="3311737" y="45184"/>
                  <a:pt x="3321299" y="47971"/>
                  <a:pt x="3329586" y="53550"/>
                </a:cubicBezTo>
                <a:cubicBezTo>
                  <a:pt x="3337874" y="59130"/>
                  <a:pt x="3344130" y="66997"/>
                  <a:pt x="3348353" y="77155"/>
                </a:cubicBezTo>
                <a:cubicBezTo>
                  <a:pt x="3352576" y="87318"/>
                  <a:pt x="3354685" y="98453"/>
                  <a:pt x="3354685" y="110566"/>
                </a:cubicBezTo>
                <a:cubicBezTo>
                  <a:pt x="3354685" y="123556"/>
                  <a:pt x="3352360" y="135253"/>
                  <a:pt x="3347698" y="145649"/>
                </a:cubicBezTo>
                <a:cubicBezTo>
                  <a:pt x="3343037" y="156045"/>
                  <a:pt x="3336265" y="164012"/>
                  <a:pt x="3327376" y="169553"/>
                </a:cubicBezTo>
                <a:cubicBezTo>
                  <a:pt x="3318491" y="175094"/>
                  <a:pt x="3309145" y="177861"/>
                  <a:pt x="3299342" y="177861"/>
                </a:cubicBezTo>
                <a:cubicBezTo>
                  <a:pt x="3292172" y="177861"/>
                  <a:pt x="3285738" y="176346"/>
                  <a:pt x="3280039" y="173318"/>
                </a:cubicBezTo>
                <a:cubicBezTo>
                  <a:pt x="3274345" y="170295"/>
                  <a:pt x="3269665" y="166468"/>
                  <a:pt x="3265996" y="161845"/>
                </a:cubicBezTo>
                <a:lnTo>
                  <a:pt x="3265996" y="223640"/>
                </a:lnTo>
                <a:close/>
                <a:moveTo>
                  <a:pt x="3263965" y="112240"/>
                </a:moveTo>
                <a:cubicBezTo>
                  <a:pt x="3263965" y="128574"/>
                  <a:pt x="3267273" y="140649"/>
                  <a:pt x="3273888" y="148453"/>
                </a:cubicBezTo>
                <a:cubicBezTo>
                  <a:pt x="3280501" y="156265"/>
                  <a:pt x="3288507" y="160171"/>
                  <a:pt x="3297910" y="160171"/>
                </a:cubicBezTo>
                <a:cubicBezTo>
                  <a:pt x="3307475" y="160171"/>
                  <a:pt x="3315662" y="156125"/>
                  <a:pt x="3322473" y="148039"/>
                </a:cubicBezTo>
                <a:cubicBezTo>
                  <a:pt x="3329284" y="139950"/>
                  <a:pt x="3332694" y="127422"/>
                  <a:pt x="3332694" y="110448"/>
                </a:cubicBezTo>
                <a:cubicBezTo>
                  <a:pt x="3332694" y="94274"/>
                  <a:pt x="3329366" y="82159"/>
                  <a:pt x="3322714" y="74110"/>
                </a:cubicBezTo>
                <a:cubicBezTo>
                  <a:pt x="3316058" y="66061"/>
                  <a:pt x="3308109" y="62035"/>
                  <a:pt x="3298863" y="62035"/>
                </a:cubicBezTo>
                <a:cubicBezTo>
                  <a:pt x="3289702" y="62035"/>
                  <a:pt x="3281595" y="66320"/>
                  <a:pt x="3274543" y="74883"/>
                </a:cubicBezTo>
                <a:cubicBezTo>
                  <a:pt x="3267493" y="83456"/>
                  <a:pt x="3263965" y="95908"/>
                  <a:pt x="3263965" y="112240"/>
                </a:cubicBezTo>
                <a:close/>
                <a:moveTo>
                  <a:pt x="3372618" y="111524"/>
                </a:moveTo>
                <a:cubicBezTo>
                  <a:pt x="3372618" y="88016"/>
                  <a:pt x="3379152" y="70599"/>
                  <a:pt x="3392219" y="59285"/>
                </a:cubicBezTo>
                <a:cubicBezTo>
                  <a:pt x="3403138" y="49886"/>
                  <a:pt x="3416448" y="45184"/>
                  <a:pt x="3432144" y="45184"/>
                </a:cubicBezTo>
                <a:cubicBezTo>
                  <a:pt x="3449596" y="45184"/>
                  <a:pt x="3463863" y="50900"/>
                  <a:pt x="3474940" y="62338"/>
                </a:cubicBezTo>
                <a:cubicBezTo>
                  <a:pt x="3486013" y="73771"/>
                  <a:pt x="3491551" y="89568"/>
                  <a:pt x="3491551" y="109732"/>
                </a:cubicBezTo>
                <a:cubicBezTo>
                  <a:pt x="3491551" y="126064"/>
                  <a:pt x="3489102" y="138913"/>
                  <a:pt x="3484203" y="148276"/>
                </a:cubicBezTo>
                <a:cubicBezTo>
                  <a:pt x="3479304" y="157640"/>
                  <a:pt x="3472172" y="164912"/>
                  <a:pt x="3462808" y="170089"/>
                </a:cubicBezTo>
                <a:cubicBezTo>
                  <a:pt x="3453444" y="175269"/>
                  <a:pt x="3443221" y="177861"/>
                  <a:pt x="3432144" y="177861"/>
                </a:cubicBezTo>
                <a:cubicBezTo>
                  <a:pt x="3414378" y="177861"/>
                  <a:pt x="3400010" y="172163"/>
                  <a:pt x="3389055" y="160768"/>
                </a:cubicBezTo>
                <a:cubicBezTo>
                  <a:pt x="3378096" y="149371"/>
                  <a:pt x="3372618" y="132959"/>
                  <a:pt x="3372618" y="111524"/>
                </a:cubicBezTo>
                <a:close/>
                <a:moveTo>
                  <a:pt x="3394728" y="111524"/>
                </a:moveTo>
                <a:cubicBezTo>
                  <a:pt x="3394728" y="127779"/>
                  <a:pt x="3398278" y="139950"/>
                  <a:pt x="3405369" y="148039"/>
                </a:cubicBezTo>
                <a:cubicBezTo>
                  <a:pt x="3412462" y="156125"/>
                  <a:pt x="3421387" y="160171"/>
                  <a:pt x="3432144" y="160171"/>
                </a:cubicBezTo>
                <a:cubicBezTo>
                  <a:pt x="3442821" y="160171"/>
                  <a:pt x="3451709" y="156107"/>
                  <a:pt x="3458801" y="147978"/>
                </a:cubicBezTo>
                <a:cubicBezTo>
                  <a:pt x="3465890" y="139849"/>
                  <a:pt x="3469440" y="127461"/>
                  <a:pt x="3469440" y="110804"/>
                </a:cubicBezTo>
                <a:cubicBezTo>
                  <a:pt x="3469440" y="95108"/>
                  <a:pt x="3465872" y="83214"/>
                  <a:pt x="3458740" y="75128"/>
                </a:cubicBezTo>
                <a:cubicBezTo>
                  <a:pt x="3451609" y="67040"/>
                  <a:pt x="3442742" y="62996"/>
                  <a:pt x="3432144" y="62996"/>
                </a:cubicBezTo>
                <a:cubicBezTo>
                  <a:pt x="3421387" y="62996"/>
                  <a:pt x="3412462" y="67021"/>
                  <a:pt x="3405369" y="75064"/>
                </a:cubicBezTo>
                <a:cubicBezTo>
                  <a:pt x="3398278" y="83113"/>
                  <a:pt x="3394728" y="95267"/>
                  <a:pt x="3394728" y="111524"/>
                </a:cubicBezTo>
                <a:close/>
                <a:moveTo>
                  <a:pt x="3516895" y="48053"/>
                </a:moveTo>
                <a:lnTo>
                  <a:pt x="3566500" y="48053"/>
                </a:lnTo>
                <a:cubicBezTo>
                  <a:pt x="3578691" y="48053"/>
                  <a:pt x="3587753" y="49068"/>
                  <a:pt x="3593693" y="51099"/>
                </a:cubicBezTo>
                <a:cubicBezTo>
                  <a:pt x="3599630" y="53129"/>
                  <a:pt x="3604728" y="56858"/>
                  <a:pt x="3608994" y="62273"/>
                </a:cubicBezTo>
                <a:cubicBezTo>
                  <a:pt x="3613256" y="67695"/>
                  <a:pt x="3615387" y="74189"/>
                  <a:pt x="3615387" y="81760"/>
                </a:cubicBezTo>
                <a:cubicBezTo>
                  <a:pt x="3615387" y="87814"/>
                  <a:pt x="3614131" y="93096"/>
                  <a:pt x="3611621" y="97600"/>
                </a:cubicBezTo>
                <a:cubicBezTo>
                  <a:pt x="3609112" y="102099"/>
                  <a:pt x="3605346" y="105869"/>
                  <a:pt x="3600325" y="108892"/>
                </a:cubicBezTo>
                <a:cubicBezTo>
                  <a:pt x="3606300" y="110888"/>
                  <a:pt x="3611262" y="114610"/>
                  <a:pt x="3615207" y="120071"/>
                </a:cubicBezTo>
                <a:cubicBezTo>
                  <a:pt x="3619149" y="125528"/>
                  <a:pt x="3621125" y="132002"/>
                  <a:pt x="3621125" y="139493"/>
                </a:cubicBezTo>
                <a:cubicBezTo>
                  <a:pt x="3620326" y="151524"/>
                  <a:pt x="3616024" y="160448"/>
                  <a:pt x="3608219" y="166266"/>
                </a:cubicBezTo>
                <a:cubicBezTo>
                  <a:pt x="3600407" y="172084"/>
                  <a:pt x="3589050" y="174992"/>
                  <a:pt x="3574149" y="174992"/>
                </a:cubicBezTo>
                <a:lnTo>
                  <a:pt x="3516895" y="174992"/>
                </a:lnTo>
                <a:close/>
                <a:moveTo>
                  <a:pt x="3538409" y="101481"/>
                </a:moveTo>
                <a:lnTo>
                  <a:pt x="3561359" y="101481"/>
                </a:lnTo>
                <a:cubicBezTo>
                  <a:pt x="3570524" y="101481"/>
                  <a:pt x="3576817" y="101002"/>
                  <a:pt x="3580244" y="100048"/>
                </a:cubicBezTo>
                <a:cubicBezTo>
                  <a:pt x="3583671" y="99089"/>
                  <a:pt x="3586742" y="97160"/>
                  <a:pt x="3589452" y="94248"/>
                </a:cubicBezTo>
                <a:cubicBezTo>
                  <a:pt x="3592160" y="91342"/>
                  <a:pt x="3593514" y="87857"/>
                  <a:pt x="3593514" y="83794"/>
                </a:cubicBezTo>
                <a:cubicBezTo>
                  <a:pt x="3593514" y="77098"/>
                  <a:pt x="3591145" y="72436"/>
                  <a:pt x="3586403" y="69807"/>
                </a:cubicBezTo>
                <a:cubicBezTo>
                  <a:pt x="3581658" y="67179"/>
                  <a:pt x="3573552" y="65862"/>
                  <a:pt x="3562075" y="65862"/>
                </a:cubicBezTo>
                <a:lnTo>
                  <a:pt x="3538409" y="65862"/>
                </a:lnTo>
                <a:close/>
                <a:moveTo>
                  <a:pt x="3538409" y="157302"/>
                </a:moveTo>
                <a:lnTo>
                  <a:pt x="3566737" y="157302"/>
                </a:lnTo>
                <a:cubicBezTo>
                  <a:pt x="3578930" y="157302"/>
                  <a:pt x="3587296" y="155888"/>
                  <a:pt x="3591840" y="153058"/>
                </a:cubicBezTo>
                <a:cubicBezTo>
                  <a:pt x="3596383" y="150231"/>
                  <a:pt x="3598773" y="145350"/>
                  <a:pt x="3599010" y="138416"/>
                </a:cubicBezTo>
                <a:cubicBezTo>
                  <a:pt x="3599010" y="134352"/>
                  <a:pt x="3597697" y="130587"/>
                  <a:pt x="3595068" y="127120"/>
                </a:cubicBezTo>
                <a:cubicBezTo>
                  <a:pt x="3592433" y="123656"/>
                  <a:pt x="3589007" y="121460"/>
                  <a:pt x="3584788" y="120542"/>
                </a:cubicBezTo>
                <a:cubicBezTo>
                  <a:pt x="3580563" y="119632"/>
                  <a:pt x="3573793" y="119171"/>
                  <a:pt x="3564465" y="119171"/>
                </a:cubicBezTo>
                <a:lnTo>
                  <a:pt x="3538409" y="119171"/>
                </a:lnTo>
                <a:close/>
                <a:moveTo>
                  <a:pt x="3726965" y="159332"/>
                </a:moveTo>
                <a:cubicBezTo>
                  <a:pt x="3718999" y="166107"/>
                  <a:pt x="3711327" y="170891"/>
                  <a:pt x="3703954" y="173679"/>
                </a:cubicBezTo>
                <a:cubicBezTo>
                  <a:pt x="3696584" y="176465"/>
                  <a:pt x="3688676" y="177861"/>
                  <a:pt x="3680231" y="177861"/>
                </a:cubicBezTo>
                <a:cubicBezTo>
                  <a:pt x="3666287" y="177861"/>
                  <a:pt x="3655566" y="174452"/>
                  <a:pt x="3648076" y="167641"/>
                </a:cubicBezTo>
                <a:cubicBezTo>
                  <a:pt x="3640584" y="160830"/>
                  <a:pt x="3636840" y="152122"/>
                  <a:pt x="3636840" y="141523"/>
                </a:cubicBezTo>
                <a:cubicBezTo>
                  <a:pt x="3636840" y="135310"/>
                  <a:pt x="3638254" y="129629"/>
                  <a:pt x="3641084" y="124492"/>
                </a:cubicBezTo>
                <a:cubicBezTo>
                  <a:pt x="3643914" y="119355"/>
                  <a:pt x="3647618" y="115228"/>
                  <a:pt x="3652200" y="112122"/>
                </a:cubicBezTo>
                <a:cubicBezTo>
                  <a:pt x="3656784" y="109012"/>
                  <a:pt x="3661943" y="106661"/>
                  <a:pt x="3667677" y="105070"/>
                </a:cubicBezTo>
                <a:cubicBezTo>
                  <a:pt x="3671899" y="103950"/>
                  <a:pt x="3678275" y="102878"/>
                  <a:pt x="3686804" y="101840"/>
                </a:cubicBezTo>
                <a:cubicBezTo>
                  <a:pt x="3704174" y="99770"/>
                  <a:pt x="3716964" y="97297"/>
                  <a:pt x="3725172" y="94428"/>
                </a:cubicBezTo>
                <a:cubicBezTo>
                  <a:pt x="3725256" y="91480"/>
                  <a:pt x="3725291" y="89611"/>
                  <a:pt x="3725291" y="88812"/>
                </a:cubicBezTo>
                <a:cubicBezTo>
                  <a:pt x="3725291" y="80046"/>
                  <a:pt x="3723261" y="73872"/>
                  <a:pt x="3719193" y="70286"/>
                </a:cubicBezTo>
                <a:cubicBezTo>
                  <a:pt x="3713696" y="65423"/>
                  <a:pt x="3705528" y="62996"/>
                  <a:pt x="3694691" y="62996"/>
                </a:cubicBezTo>
                <a:cubicBezTo>
                  <a:pt x="3684571" y="62996"/>
                  <a:pt x="3677105" y="64768"/>
                  <a:pt x="3672282" y="68310"/>
                </a:cubicBezTo>
                <a:cubicBezTo>
                  <a:pt x="3667457" y="71859"/>
                  <a:pt x="3663893" y="78134"/>
                  <a:pt x="3661582" y="87137"/>
                </a:cubicBezTo>
                <a:lnTo>
                  <a:pt x="3640547" y="84272"/>
                </a:lnTo>
                <a:cubicBezTo>
                  <a:pt x="3642460" y="75265"/>
                  <a:pt x="3645605" y="67997"/>
                  <a:pt x="3649987" y="62456"/>
                </a:cubicBezTo>
                <a:cubicBezTo>
                  <a:pt x="3654371" y="56917"/>
                  <a:pt x="3660704" y="52653"/>
                  <a:pt x="3668995" y="49666"/>
                </a:cubicBezTo>
                <a:cubicBezTo>
                  <a:pt x="3677282" y="46678"/>
                  <a:pt x="3686883" y="45184"/>
                  <a:pt x="3697798" y="45184"/>
                </a:cubicBezTo>
                <a:cubicBezTo>
                  <a:pt x="3708634" y="45184"/>
                  <a:pt x="3717443" y="46462"/>
                  <a:pt x="3724218" y="49011"/>
                </a:cubicBezTo>
                <a:cubicBezTo>
                  <a:pt x="3730990" y="51556"/>
                  <a:pt x="3735972" y="54763"/>
                  <a:pt x="3739159" y="58630"/>
                </a:cubicBezTo>
                <a:cubicBezTo>
                  <a:pt x="3742348" y="62496"/>
                  <a:pt x="3744576" y="67378"/>
                  <a:pt x="3745851" y="73274"/>
                </a:cubicBezTo>
                <a:cubicBezTo>
                  <a:pt x="3746571" y="76939"/>
                  <a:pt x="3746927" y="83548"/>
                  <a:pt x="3746927" y="93114"/>
                </a:cubicBezTo>
                <a:lnTo>
                  <a:pt x="3746927" y="121802"/>
                </a:lnTo>
                <a:cubicBezTo>
                  <a:pt x="3746927" y="141805"/>
                  <a:pt x="3747388" y="154455"/>
                  <a:pt x="3748303" y="159753"/>
                </a:cubicBezTo>
                <a:cubicBezTo>
                  <a:pt x="3749217" y="165057"/>
                  <a:pt x="3751032" y="170132"/>
                  <a:pt x="3753738" y="174992"/>
                </a:cubicBezTo>
                <a:lnTo>
                  <a:pt x="3731267" y="174992"/>
                </a:lnTo>
                <a:cubicBezTo>
                  <a:pt x="3729035" y="170532"/>
                  <a:pt x="3727603" y="165312"/>
                  <a:pt x="3726965" y="159332"/>
                </a:cubicBezTo>
                <a:close/>
                <a:moveTo>
                  <a:pt x="3725172" y="111283"/>
                </a:moveTo>
                <a:cubicBezTo>
                  <a:pt x="3717364" y="114473"/>
                  <a:pt x="3705646" y="117181"/>
                  <a:pt x="3690030" y="119412"/>
                </a:cubicBezTo>
                <a:cubicBezTo>
                  <a:pt x="3681184" y="120687"/>
                  <a:pt x="3674931" y="122120"/>
                  <a:pt x="3671263" y="123713"/>
                </a:cubicBezTo>
                <a:cubicBezTo>
                  <a:pt x="3667598" y="125309"/>
                  <a:pt x="3664772" y="127641"/>
                  <a:pt x="3662777" y="130705"/>
                </a:cubicBezTo>
                <a:cubicBezTo>
                  <a:pt x="3660787" y="133776"/>
                  <a:pt x="3659790" y="137182"/>
                  <a:pt x="3659790" y="140926"/>
                </a:cubicBezTo>
                <a:cubicBezTo>
                  <a:pt x="3659790" y="146667"/>
                  <a:pt x="3661960" y="151445"/>
                  <a:pt x="3666305" y="155272"/>
                </a:cubicBezTo>
                <a:cubicBezTo>
                  <a:pt x="3670647" y="159094"/>
                  <a:pt x="3677001" y="161007"/>
                  <a:pt x="3685372" y="161007"/>
                </a:cubicBezTo>
                <a:cubicBezTo>
                  <a:pt x="3693655" y="161007"/>
                  <a:pt x="3701024" y="159196"/>
                  <a:pt x="3707482" y="155566"/>
                </a:cubicBezTo>
                <a:cubicBezTo>
                  <a:pt x="3713936" y="151946"/>
                  <a:pt x="3718679" y="146981"/>
                  <a:pt x="3721709" y="140688"/>
                </a:cubicBezTo>
                <a:cubicBezTo>
                  <a:pt x="3724016" y="135824"/>
                  <a:pt x="3725172" y="128656"/>
                  <a:pt x="3725172" y="119171"/>
                </a:cubicBezTo>
                <a:close/>
                <a:moveTo>
                  <a:pt x="3780397" y="48053"/>
                </a:moveTo>
                <a:lnTo>
                  <a:pt x="3801914" y="48053"/>
                </a:lnTo>
                <a:lnTo>
                  <a:pt x="3801914" y="100883"/>
                </a:lnTo>
                <a:lnTo>
                  <a:pt x="3861559" y="100883"/>
                </a:lnTo>
                <a:lnTo>
                  <a:pt x="3861559" y="48053"/>
                </a:lnTo>
                <a:lnTo>
                  <a:pt x="3883076" y="48053"/>
                </a:lnTo>
                <a:lnTo>
                  <a:pt x="3883076" y="174992"/>
                </a:lnTo>
                <a:lnTo>
                  <a:pt x="3861559" y="174992"/>
                </a:lnTo>
                <a:lnTo>
                  <a:pt x="3861559" y="118692"/>
                </a:lnTo>
                <a:lnTo>
                  <a:pt x="3801914" y="118692"/>
                </a:lnTo>
                <a:lnTo>
                  <a:pt x="3801914" y="174992"/>
                </a:lnTo>
                <a:lnTo>
                  <a:pt x="3780397" y="174992"/>
                </a:lnTo>
                <a:close/>
                <a:moveTo>
                  <a:pt x="3915587" y="48053"/>
                </a:moveTo>
                <a:lnTo>
                  <a:pt x="3937104" y="48053"/>
                </a:lnTo>
                <a:lnTo>
                  <a:pt x="3937104" y="100883"/>
                </a:lnTo>
                <a:lnTo>
                  <a:pt x="3996749" y="100883"/>
                </a:lnTo>
                <a:lnTo>
                  <a:pt x="3996749" y="48053"/>
                </a:lnTo>
                <a:lnTo>
                  <a:pt x="4018267" y="48053"/>
                </a:lnTo>
                <a:lnTo>
                  <a:pt x="4018267" y="174992"/>
                </a:lnTo>
                <a:lnTo>
                  <a:pt x="3996749" y="174992"/>
                </a:lnTo>
                <a:lnTo>
                  <a:pt x="3996749" y="118692"/>
                </a:lnTo>
                <a:lnTo>
                  <a:pt x="3937104" y="118692"/>
                </a:lnTo>
                <a:lnTo>
                  <a:pt x="3937104" y="174992"/>
                </a:lnTo>
                <a:lnTo>
                  <a:pt x="3915587" y="174992"/>
                </a:lnTo>
                <a:close/>
                <a:moveTo>
                  <a:pt x="4042649" y="111524"/>
                </a:moveTo>
                <a:cubicBezTo>
                  <a:pt x="4042649" y="88016"/>
                  <a:pt x="4049183" y="70599"/>
                  <a:pt x="4062252" y="59285"/>
                </a:cubicBezTo>
                <a:cubicBezTo>
                  <a:pt x="4073170" y="49886"/>
                  <a:pt x="4086476" y="45184"/>
                  <a:pt x="4102175" y="45184"/>
                </a:cubicBezTo>
                <a:cubicBezTo>
                  <a:pt x="4119628" y="45184"/>
                  <a:pt x="4133895" y="50900"/>
                  <a:pt x="4144968" y="62338"/>
                </a:cubicBezTo>
                <a:cubicBezTo>
                  <a:pt x="4156046" y="73771"/>
                  <a:pt x="4161582" y="89568"/>
                  <a:pt x="4161582" y="109732"/>
                </a:cubicBezTo>
                <a:cubicBezTo>
                  <a:pt x="4161582" y="126064"/>
                  <a:pt x="4159135" y="138913"/>
                  <a:pt x="4154235" y="148276"/>
                </a:cubicBezTo>
                <a:cubicBezTo>
                  <a:pt x="4149336" y="157640"/>
                  <a:pt x="4142203" y="164912"/>
                  <a:pt x="4132837" y="170089"/>
                </a:cubicBezTo>
                <a:cubicBezTo>
                  <a:pt x="4123473" y="175269"/>
                  <a:pt x="4113249" y="177861"/>
                  <a:pt x="4102175" y="177861"/>
                </a:cubicBezTo>
                <a:cubicBezTo>
                  <a:pt x="4084406" y="177861"/>
                  <a:pt x="4070042" y="172163"/>
                  <a:pt x="4059087" y="160768"/>
                </a:cubicBezTo>
                <a:cubicBezTo>
                  <a:pt x="4048126" y="149371"/>
                  <a:pt x="4042649" y="132959"/>
                  <a:pt x="4042649" y="111524"/>
                </a:cubicBezTo>
                <a:close/>
                <a:moveTo>
                  <a:pt x="4064760" y="111524"/>
                </a:moveTo>
                <a:cubicBezTo>
                  <a:pt x="4064760" y="127779"/>
                  <a:pt x="4068307" y="139950"/>
                  <a:pt x="4075403" y="148039"/>
                </a:cubicBezTo>
                <a:cubicBezTo>
                  <a:pt x="4082494" y="156125"/>
                  <a:pt x="4091419" y="160171"/>
                  <a:pt x="4102175" y="160171"/>
                </a:cubicBezTo>
                <a:cubicBezTo>
                  <a:pt x="4112853" y="160171"/>
                  <a:pt x="4121737" y="156107"/>
                  <a:pt x="4128834" y="147978"/>
                </a:cubicBezTo>
                <a:cubicBezTo>
                  <a:pt x="4135922" y="139849"/>
                  <a:pt x="4139468" y="127461"/>
                  <a:pt x="4139468" y="110804"/>
                </a:cubicBezTo>
                <a:cubicBezTo>
                  <a:pt x="4139468" y="95108"/>
                  <a:pt x="4135904" y="83214"/>
                  <a:pt x="4128772" y="75128"/>
                </a:cubicBezTo>
                <a:cubicBezTo>
                  <a:pt x="4121641" y="67040"/>
                  <a:pt x="4112774" y="62996"/>
                  <a:pt x="4102175" y="62996"/>
                </a:cubicBezTo>
                <a:cubicBezTo>
                  <a:pt x="4091419" y="62996"/>
                  <a:pt x="4082494" y="67021"/>
                  <a:pt x="4075403" y="75064"/>
                </a:cubicBezTo>
                <a:cubicBezTo>
                  <a:pt x="4068307" y="83113"/>
                  <a:pt x="4064760" y="95267"/>
                  <a:pt x="4064760" y="111524"/>
                </a:cubicBezTo>
                <a:close/>
                <a:moveTo>
                  <a:pt x="4186804" y="48053"/>
                </a:moveTo>
                <a:lnTo>
                  <a:pt x="4208321" y="48053"/>
                </a:lnTo>
                <a:lnTo>
                  <a:pt x="4208321" y="144876"/>
                </a:lnTo>
                <a:lnTo>
                  <a:pt x="4267966" y="48053"/>
                </a:lnTo>
                <a:lnTo>
                  <a:pt x="4291158" y="48053"/>
                </a:lnTo>
                <a:lnTo>
                  <a:pt x="4291158" y="174992"/>
                </a:lnTo>
                <a:lnTo>
                  <a:pt x="4269640" y="174992"/>
                </a:lnTo>
                <a:lnTo>
                  <a:pt x="4269640" y="78772"/>
                </a:lnTo>
                <a:lnTo>
                  <a:pt x="4209996" y="174992"/>
                </a:lnTo>
                <a:lnTo>
                  <a:pt x="4186804" y="174992"/>
                </a:lnTo>
                <a:close/>
                <a:moveTo>
                  <a:pt x="4261511" y="0"/>
                </a:moveTo>
                <a:lnTo>
                  <a:pt x="4276214" y="0"/>
                </a:lnTo>
                <a:cubicBezTo>
                  <a:pt x="4275019" y="9961"/>
                  <a:pt x="4271371" y="17608"/>
                  <a:pt x="4265276" y="22950"/>
                </a:cubicBezTo>
                <a:cubicBezTo>
                  <a:pt x="4259182" y="28289"/>
                  <a:pt x="4251071" y="30960"/>
                  <a:pt x="4240952" y="30960"/>
                </a:cubicBezTo>
                <a:cubicBezTo>
                  <a:pt x="4230753" y="30960"/>
                  <a:pt x="4222603" y="28311"/>
                  <a:pt x="4216507" y="23011"/>
                </a:cubicBezTo>
                <a:cubicBezTo>
                  <a:pt x="4210413" y="17708"/>
                  <a:pt x="4206766" y="10041"/>
                  <a:pt x="4205571" y="0"/>
                </a:cubicBezTo>
                <a:lnTo>
                  <a:pt x="4220274" y="0"/>
                </a:lnTo>
                <a:cubicBezTo>
                  <a:pt x="4221389" y="5418"/>
                  <a:pt x="4223604" y="9464"/>
                  <a:pt x="4226912" y="12132"/>
                </a:cubicBezTo>
                <a:cubicBezTo>
                  <a:pt x="4230213" y="14803"/>
                  <a:pt x="4234655" y="16136"/>
                  <a:pt x="4240236" y="16136"/>
                </a:cubicBezTo>
                <a:cubicBezTo>
                  <a:pt x="4246690" y="16136"/>
                  <a:pt x="4251572" y="14843"/>
                  <a:pt x="4254880" y="12251"/>
                </a:cubicBezTo>
                <a:cubicBezTo>
                  <a:pt x="4258181" y="9662"/>
                  <a:pt x="4260396" y="5577"/>
                  <a:pt x="4261511" y="0"/>
                </a:cubicBezTo>
                <a:close/>
                <a:moveTo>
                  <a:pt x="4386730" y="111524"/>
                </a:moveTo>
                <a:cubicBezTo>
                  <a:pt x="4386730" y="88016"/>
                  <a:pt x="4393265" y="70599"/>
                  <a:pt x="4406335" y="59285"/>
                </a:cubicBezTo>
                <a:cubicBezTo>
                  <a:pt x="4417251" y="49886"/>
                  <a:pt x="4430561" y="45184"/>
                  <a:pt x="4446257" y="45184"/>
                </a:cubicBezTo>
                <a:cubicBezTo>
                  <a:pt x="4463709" y="45184"/>
                  <a:pt x="4477976" y="50900"/>
                  <a:pt x="4489053" y="62338"/>
                </a:cubicBezTo>
                <a:cubicBezTo>
                  <a:pt x="4500130" y="73771"/>
                  <a:pt x="4505663" y="89568"/>
                  <a:pt x="4505663" y="109732"/>
                </a:cubicBezTo>
                <a:cubicBezTo>
                  <a:pt x="4505663" y="126064"/>
                  <a:pt x="4503215" y="138913"/>
                  <a:pt x="4498316" y="148276"/>
                </a:cubicBezTo>
                <a:cubicBezTo>
                  <a:pt x="4493417" y="157640"/>
                  <a:pt x="4486284" y="164912"/>
                  <a:pt x="4476921" y="170089"/>
                </a:cubicBezTo>
                <a:cubicBezTo>
                  <a:pt x="4467557" y="175269"/>
                  <a:pt x="4457334" y="177861"/>
                  <a:pt x="4446257" y="177861"/>
                </a:cubicBezTo>
                <a:cubicBezTo>
                  <a:pt x="4428490" y="177861"/>
                  <a:pt x="4414127" y="172163"/>
                  <a:pt x="4403168" y="160768"/>
                </a:cubicBezTo>
                <a:cubicBezTo>
                  <a:pt x="4392209" y="149371"/>
                  <a:pt x="4386730" y="132959"/>
                  <a:pt x="4386730" y="111524"/>
                </a:cubicBezTo>
                <a:close/>
                <a:moveTo>
                  <a:pt x="4408845" y="111524"/>
                </a:moveTo>
                <a:cubicBezTo>
                  <a:pt x="4408845" y="127779"/>
                  <a:pt x="4412391" y="139950"/>
                  <a:pt x="4419482" y="148039"/>
                </a:cubicBezTo>
                <a:cubicBezTo>
                  <a:pt x="4426579" y="156125"/>
                  <a:pt x="4435503" y="160171"/>
                  <a:pt x="4446257" y="160171"/>
                </a:cubicBezTo>
                <a:cubicBezTo>
                  <a:pt x="4456937" y="160171"/>
                  <a:pt x="4465822" y="156107"/>
                  <a:pt x="4472914" y="147978"/>
                </a:cubicBezTo>
                <a:cubicBezTo>
                  <a:pt x="4480007" y="139849"/>
                  <a:pt x="4483552" y="127461"/>
                  <a:pt x="4483552" y="110804"/>
                </a:cubicBezTo>
                <a:cubicBezTo>
                  <a:pt x="4483552" y="95108"/>
                  <a:pt x="4479985" y="83214"/>
                  <a:pt x="4472853" y="75128"/>
                </a:cubicBezTo>
                <a:cubicBezTo>
                  <a:pt x="4465722" y="67040"/>
                  <a:pt x="4456854" y="62996"/>
                  <a:pt x="4446257" y="62996"/>
                </a:cubicBezTo>
                <a:cubicBezTo>
                  <a:pt x="4435503" y="62996"/>
                  <a:pt x="4426579" y="67021"/>
                  <a:pt x="4419482" y="75064"/>
                </a:cubicBezTo>
                <a:cubicBezTo>
                  <a:pt x="4412391" y="83113"/>
                  <a:pt x="4408845" y="95267"/>
                  <a:pt x="4408845" y="111524"/>
                </a:cubicBezTo>
                <a:close/>
                <a:moveTo>
                  <a:pt x="4513663" y="48053"/>
                </a:moveTo>
                <a:lnTo>
                  <a:pt x="4616818" y="48053"/>
                </a:lnTo>
                <a:lnTo>
                  <a:pt x="4616818" y="65862"/>
                </a:lnTo>
                <a:lnTo>
                  <a:pt x="4575939" y="65862"/>
                </a:lnTo>
                <a:lnTo>
                  <a:pt x="4575939" y="174992"/>
                </a:lnTo>
                <a:lnTo>
                  <a:pt x="4554544" y="174992"/>
                </a:lnTo>
                <a:lnTo>
                  <a:pt x="4554544" y="65862"/>
                </a:lnTo>
                <a:lnTo>
                  <a:pt x="4513663" y="65862"/>
                </a:lnTo>
                <a:close/>
                <a:moveTo>
                  <a:pt x="4646765" y="48053"/>
                </a:moveTo>
                <a:lnTo>
                  <a:pt x="4735217" y="48053"/>
                </a:lnTo>
                <a:lnTo>
                  <a:pt x="4735217" y="157302"/>
                </a:lnTo>
                <a:lnTo>
                  <a:pt x="4748962" y="157302"/>
                </a:lnTo>
                <a:lnTo>
                  <a:pt x="4748962" y="210974"/>
                </a:lnTo>
                <a:lnTo>
                  <a:pt x="4731271" y="210974"/>
                </a:lnTo>
                <a:lnTo>
                  <a:pt x="4731271" y="174992"/>
                </a:lnTo>
                <a:lnTo>
                  <a:pt x="4631343" y="174992"/>
                </a:lnTo>
                <a:lnTo>
                  <a:pt x="4631343" y="210974"/>
                </a:lnTo>
                <a:lnTo>
                  <a:pt x="4613653" y="210974"/>
                </a:lnTo>
                <a:lnTo>
                  <a:pt x="4613653" y="157302"/>
                </a:lnTo>
                <a:lnTo>
                  <a:pt x="4625010" y="157302"/>
                </a:lnTo>
                <a:cubicBezTo>
                  <a:pt x="4640149" y="136742"/>
                  <a:pt x="4647403" y="100329"/>
                  <a:pt x="4646765" y="48053"/>
                </a:cubicBezTo>
                <a:close/>
                <a:moveTo>
                  <a:pt x="4664694" y="65862"/>
                </a:moveTo>
                <a:cubicBezTo>
                  <a:pt x="4663099" y="107064"/>
                  <a:pt x="4656723" y="137541"/>
                  <a:pt x="4645570" y="157302"/>
                </a:cubicBezTo>
                <a:lnTo>
                  <a:pt x="4713819" y="157302"/>
                </a:lnTo>
                <a:lnTo>
                  <a:pt x="4713819" y="65862"/>
                </a:lnTo>
                <a:close/>
                <a:moveTo>
                  <a:pt x="4855465" y="159332"/>
                </a:moveTo>
                <a:cubicBezTo>
                  <a:pt x="4847498" y="166107"/>
                  <a:pt x="4839826" y="170891"/>
                  <a:pt x="4832453" y="173679"/>
                </a:cubicBezTo>
                <a:cubicBezTo>
                  <a:pt x="4825084" y="176465"/>
                  <a:pt x="4817175" y="177861"/>
                  <a:pt x="4808730" y="177861"/>
                </a:cubicBezTo>
                <a:cubicBezTo>
                  <a:pt x="4794787" y="177861"/>
                  <a:pt x="4784066" y="174452"/>
                  <a:pt x="4776574" y="167641"/>
                </a:cubicBezTo>
                <a:cubicBezTo>
                  <a:pt x="4769083" y="160830"/>
                  <a:pt x="4765335" y="152122"/>
                  <a:pt x="4765335" y="141523"/>
                </a:cubicBezTo>
                <a:cubicBezTo>
                  <a:pt x="4765335" y="135310"/>
                  <a:pt x="4766750" y="129629"/>
                  <a:pt x="4769580" y="124492"/>
                </a:cubicBezTo>
                <a:cubicBezTo>
                  <a:pt x="4772409" y="119355"/>
                  <a:pt x="4776114" y="115228"/>
                  <a:pt x="4780699" y="112122"/>
                </a:cubicBezTo>
                <a:cubicBezTo>
                  <a:pt x="4785283" y="109012"/>
                  <a:pt x="4790442" y="106661"/>
                  <a:pt x="4796176" y="105070"/>
                </a:cubicBezTo>
                <a:cubicBezTo>
                  <a:pt x="4800399" y="103950"/>
                  <a:pt x="4806774" y="102878"/>
                  <a:pt x="4815303" y="101840"/>
                </a:cubicBezTo>
                <a:cubicBezTo>
                  <a:pt x="4832673" y="99770"/>
                  <a:pt x="4845463" y="97297"/>
                  <a:pt x="4853671" y="94428"/>
                </a:cubicBezTo>
                <a:cubicBezTo>
                  <a:pt x="4853755" y="91480"/>
                  <a:pt x="4853791" y="89611"/>
                  <a:pt x="4853791" y="88812"/>
                </a:cubicBezTo>
                <a:cubicBezTo>
                  <a:pt x="4853791" y="80046"/>
                  <a:pt x="4851760" y="73872"/>
                  <a:pt x="4847692" y="70286"/>
                </a:cubicBezTo>
                <a:cubicBezTo>
                  <a:pt x="4842196" y="65423"/>
                  <a:pt x="4834027" y="62996"/>
                  <a:pt x="4823190" y="62996"/>
                </a:cubicBezTo>
                <a:cubicBezTo>
                  <a:pt x="4813071" y="62996"/>
                  <a:pt x="4805601" y="64768"/>
                  <a:pt x="4800781" y="68310"/>
                </a:cubicBezTo>
                <a:cubicBezTo>
                  <a:pt x="4795956" y="71859"/>
                  <a:pt x="4792393" y="78134"/>
                  <a:pt x="4790081" y="87137"/>
                </a:cubicBezTo>
                <a:lnTo>
                  <a:pt x="4769046" y="84272"/>
                </a:lnTo>
                <a:cubicBezTo>
                  <a:pt x="4770959" y="75265"/>
                  <a:pt x="4774101" y="67997"/>
                  <a:pt x="4778486" y="62456"/>
                </a:cubicBezTo>
                <a:cubicBezTo>
                  <a:pt x="4782870" y="56917"/>
                  <a:pt x="4789204" y="52653"/>
                  <a:pt x="4797490" y="49666"/>
                </a:cubicBezTo>
                <a:cubicBezTo>
                  <a:pt x="4805781" y="46678"/>
                  <a:pt x="4815382" y="45184"/>
                  <a:pt x="4826298" y="45184"/>
                </a:cubicBezTo>
                <a:cubicBezTo>
                  <a:pt x="4837133" y="45184"/>
                  <a:pt x="4845942" y="46462"/>
                  <a:pt x="4852714" y="49011"/>
                </a:cubicBezTo>
                <a:cubicBezTo>
                  <a:pt x="4859489" y="51556"/>
                  <a:pt x="4864471" y="54763"/>
                  <a:pt x="4867658" y="58630"/>
                </a:cubicBezTo>
                <a:cubicBezTo>
                  <a:pt x="4870848" y="62496"/>
                  <a:pt x="4873076" y="67378"/>
                  <a:pt x="4874351" y="73274"/>
                </a:cubicBezTo>
                <a:cubicBezTo>
                  <a:pt x="4875067" y="76939"/>
                  <a:pt x="4875426" y="83548"/>
                  <a:pt x="4875426" y="93114"/>
                </a:cubicBezTo>
                <a:lnTo>
                  <a:pt x="4875426" y="121802"/>
                </a:lnTo>
                <a:cubicBezTo>
                  <a:pt x="4875426" y="141805"/>
                  <a:pt x="4875884" y="154455"/>
                  <a:pt x="4876802" y="159753"/>
                </a:cubicBezTo>
                <a:cubicBezTo>
                  <a:pt x="4877716" y="165057"/>
                  <a:pt x="4879527" y="170132"/>
                  <a:pt x="4882237" y="174992"/>
                </a:cubicBezTo>
                <a:lnTo>
                  <a:pt x="4859766" y="174992"/>
                </a:lnTo>
                <a:cubicBezTo>
                  <a:pt x="4857535" y="170532"/>
                  <a:pt x="4856102" y="165312"/>
                  <a:pt x="4855465" y="159332"/>
                </a:cubicBezTo>
                <a:close/>
                <a:moveTo>
                  <a:pt x="4853671" y="111283"/>
                </a:moveTo>
                <a:cubicBezTo>
                  <a:pt x="4845859" y="114473"/>
                  <a:pt x="4834145" y="117181"/>
                  <a:pt x="4818529" y="119412"/>
                </a:cubicBezTo>
                <a:cubicBezTo>
                  <a:pt x="4809680" y="120687"/>
                  <a:pt x="4803430" y="122120"/>
                  <a:pt x="4799762" y="123713"/>
                </a:cubicBezTo>
                <a:cubicBezTo>
                  <a:pt x="4796097" y="125309"/>
                  <a:pt x="4793271" y="127641"/>
                  <a:pt x="4791276" y="130705"/>
                </a:cubicBezTo>
                <a:cubicBezTo>
                  <a:pt x="4789286" y="133776"/>
                  <a:pt x="4788289" y="137182"/>
                  <a:pt x="4788289" y="140926"/>
                </a:cubicBezTo>
                <a:cubicBezTo>
                  <a:pt x="4788289" y="146667"/>
                  <a:pt x="4790460" y="151445"/>
                  <a:pt x="4794804" y="155272"/>
                </a:cubicBezTo>
                <a:cubicBezTo>
                  <a:pt x="4799146" y="159094"/>
                  <a:pt x="4805500" y="161007"/>
                  <a:pt x="4813867" y="161007"/>
                </a:cubicBezTo>
                <a:cubicBezTo>
                  <a:pt x="4822153" y="161007"/>
                  <a:pt x="4829524" y="159196"/>
                  <a:pt x="4835981" y="155566"/>
                </a:cubicBezTo>
                <a:cubicBezTo>
                  <a:pt x="4842433" y="151946"/>
                  <a:pt x="4847178" y="146981"/>
                  <a:pt x="4850205" y="140688"/>
                </a:cubicBezTo>
                <a:cubicBezTo>
                  <a:pt x="4852516" y="135824"/>
                  <a:pt x="4853671" y="128656"/>
                  <a:pt x="4853671" y="119171"/>
                </a:cubicBezTo>
                <a:close/>
                <a:moveTo>
                  <a:pt x="4895255" y="48053"/>
                </a:moveTo>
                <a:lnTo>
                  <a:pt x="4916773" y="48053"/>
                </a:lnTo>
                <a:lnTo>
                  <a:pt x="4916773" y="72079"/>
                </a:lnTo>
                <a:cubicBezTo>
                  <a:pt x="4916773" y="82436"/>
                  <a:pt x="4917388" y="89945"/>
                  <a:pt x="4918627" y="94607"/>
                </a:cubicBezTo>
                <a:cubicBezTo>
                  <a:pt x="4919865" y="99266"/>
                  <a:pt x="4922831" y="103335"/>
                  <a:pt x="4927533" y="106801"/>
                </a:cubicBezTo>
                <a:cubicBezTo>
                  <a:pt x="4932231" y="110268"/>
                  <a:pt x="4938127" y="112000"/>
                  <a:pt x="4945223" y="112000"/>
                </a:cubicBezTo>
                <a:cubicBezTo>
                  <a:pt x="4953349" y="112000"/>
                  <a:pt x="4963868" y="109850"/>
                  <a:pt x="4976777" y="105549"/>
                </a:cubicBezTo>
                <a:lnTo>
                  <a:pt x="4976777" y="48053"/>
                </a:lnTo>
                <a:lnTo>
                  <a:pt x="4998291" y="48053"/>
                </a:lnTo>
                <a:lnTo>
                  <a:pt x="4998291" y="174992"/>
                </a:lnTo>
                <a:lnTo>
                  <a:pt x="4976777" y="174992"/>
                </a:lnTo>
                <a:lnTo>
                  <a:pt x="4976777" y="123833"/>
                </a:lnTo>
                <a:cubicBezTo>
                  <a:pt x="4963550" y="127977"/>
                  <a:pt x="4951199" y="130049"/>
                  <a:pt x="4939727" y="130049"/>
                </a:cubicBezTo>
                <a:cubicBezTo>
                  <a:pt x="4930086" y="130049"/>
                  <a:pt x="4921576" y="127598"/>
                  <a:pt x="4914206" y="122699"/>
                </a:cubicBezTo>
                <a:cubicBezTo>
                  <a:pt x="4906834" y="117799"/>
                  <a:pt x="4901832" y="111802"/>
                  <a:pt x="4899205" y="104707"/>
                </a:cubicBezTo>
                <a:cubicBezTo>
                  <a:pt x="4896573" y="97618"/>
                  <a:pt x="4895255" y="89806"/>
                  <a:pt x="4895255" y="81280"/>
                </a:cubicBezTo>
                <a:close/>
                <a:moveTo>
                  <a:pt x="5117584" y="134115"/>
                </a:moveTo>
                <a:lnTo>
                  <a:pt x="5139817" y="136862"/>
                </a:lnTo>
                <a:cubicBezTo>
                  <a:pt x="5136311" y="149850"/>
                  <a:pt x="5129818" y="159930"/>
                  <a:pt x="5120335" y="167102"/>
                </a:cubicBezTo>
                <a:cubicBezTo>
                  <a:pt x="5110849" y="174276"/>
                  <a:pt x="5098738" y="177861"/>
                  <a:pt x="5083996" y="177861"/>
                </a:cubicBezTo>
                <a:cubicBezTo>
                  <a:pt x="5065427" y="177861"/>
                  <a:pt x="5050707" y="172145"/>
                  <a:pt x="5039832" y="160707"/>
                </a:cubicBezTo>
                <a:cubicBezTo>
                  <a:pt x="5028952" y="149271"/>
                  <a:pt x="5023512" y="133236"/>
                  <a:pt x="5023512" y="112597"/>
                </a:cubicBezTo>
                <a:cubicBezTo>
                  <a:pt x="5023512" y="91242"/>
                  <a:pt x="5029010" y="74664"/>
                  <a:pt x="5040008" y="62870"/>
                </a:cubicBezTo>
                <a:cubicBezTo>
                  <a:pt x="5051006" y="51081"/>
                  <a:pt x="5065269" y="45184"/>
                  <a:pt x="5082801" y="45184"/>
                </a:cubicBezTo>
                <a:cubicBezTo>
                  <a:pt x="5099775" y="45184"/>
                  <a:pt x="5113639" y="50958"/>
                  <a:pt x="5124398" y="62513"/>
                </a:cubicBezTo>
                <a:cubicBezTo>
                  <a:pt x="5135155" y="74067"/>
                  <a:pt x="5140534" y="90324"/>
                  <a:pt x="5140534" y="111283"/>
                </a:cubicBezTo>
                <a:cubicBezTo>
                  <a:pt x="5140534" y="112562"/>
                  <a:pt x="5140495" y="114473"/>
                  <a:pt x="5140415" y="117022"/>
                </a:cubicBezTo>
                <a:lnTo>
                  <a:pt x="5045750" y="117022"/>
                </a:lnTo>
                <a:cubicBezTo>
                  <a:pt x="5046545" y="130964"/>
                  <a:pt x="5050491" y="141642"/>
                  <a:pt x="5057583" y="149051"/>
                </a:cubicBezTo>
                <a:cubicBezTo>
                  <a:pt x="5064672" y="156467"/>
                  <a:pt x="5073517" y="160171"/>
                  <a:pt x="5084115" y="160171"/>
                </a:cubicBezTo>
                <a:cubicBezTo>
                  <a:pt x="5092006" y="160171"/>
                  <a:pt x="5098742" y="158101"/>
                  <a:pt x="5104318" y="153957"/>
                </a:cubicBezTo>
                <a:cubicBezTo>
                  <a:pt x="5109898" y="149811"/>
                  <a:pt x="5114318" y="143200"/>
                  <a:pt x="5117584" y="134115"/>
                </a:cubicBezTo>
                <a:close/>
                <a:moveTo>
                  <a:pt x="5046945" y="99328"/>
                </a:moveTo>
                <a:lnTo>
                  <a:pt x="5117822" y="99328"/>
                </a:lnTo>
                <a:cubicBezTo>
                  <a:pt x="5116867" y="88654"/>
                  <a:pt x="5114157" y="80644"/>
                  <a:pt x="5109697" y="75305"/>
                </a:cubicBezTo>
                <a:cubicBezTo>
                  <a:pt x="5102843" y="67021"/>
                  <a:pt x="5093958" y="62874"/>
                  <a:pt x="5083038" y="62874"/>
                </a:cubicBezTo>
                <a:cubicBezTo>
                  <a:pt x="5073156" y="62874"/>
                  <a:pt x="5064855" y="66182"/>
                  <a:pt x="5058120" y="72795"/>
                </a:cubicBezTo>
                <a:cubicBezTo>
                  <a:pt x="5051384" y="79406"/>
                  <a:pt x="5047661" y="88254"/>
                  <a:pt x="5046945" y="99328"/>
                </a:cubicBezTo>
                <a:close/>
                <a:moveTo>
                  <a:pt x="5165852" y="48053"/>
                </a:moveTo>
                <a:lnTo>
                  <a:pt x="5187370" y="48053"/>
                </a:lnTo>
                <a:lnTo>
                  <a:pt x="5187370" y="144876"/>
                </a:lnTo>
                <a:lnTo>
                  <a:pt x="5247014" y="48053"/>
                </a:lnTo>
                <a:lnTo>
                  <a:pt x="5270202" y="48053"/>
                </a:lnTo>
                <a:lnTo>
                  <a:pt x="5270202" y="174992"/>
                </a:lnTo>
                <a:lnTo>
                  <a:pt x="5248689" y="174992"/>
                </a:lnTo>
                <a:lnTo>
                  <a:pt x="5248689" y="78772"/>
                </a:lnTo>
                <a:lnTo>
                  <a:pt x="5189040" y="174992"/>
                </a:lnTo>
                <a:lnTo>
                  <a:pt x="5165852" y="174992"/>
                </a:lnTo>
                <a:close/>
                <a:moveTo>
                  <a:pt x="5240556" y="0"/>
                </a:moveTo>
                <a:lnTo>
                  <a:pt x="5255263" y="0"/>
                </a:lnTo>
                <a:cubicBezTo>
                  <a:pt x="5254068" y="9961"/>
                  <a:pt x="5250420" y="17608"/>
                  <a:pt x="5244326" y="22950"/>
                </a:cubicBezTo>
                <a:cubicBezTo>
                  <a:pt x="5238231" y="28289"/>
                  <a:pt x="5230117" y="30960"/>
                  <a:pt x="5219996" y="30960"/>
                </a:cubicBezTo>
                <a:cubicBezTo>
                  <a:pt x="5209802" y="30960"/>
                  <a:pt x="5201651" y="28311"/>
                  <a:pt x="5195557" y="23011"/>
                </a:cubicBezTo>
                <a:cubicBezTo>
                  <a:pt x="5189462" y="17708"/>
                  <a:pt x="5185814" y="10041"/>
                  <a:pt x="5184619" y="0"/>
                </a:cubicBezTo>
                <a:lnTo>
                  <a:pt x="5199318" y="0"/>
                </a:lnTo>
                <a:cubicBezTo>
                  <a:pt x="5200439" y="5418"/>
                  <a:pt x="5202652" y="9464"/>
                  <a:pt x="5205956" y="12132"/>
                </a:cubicBezTo>
                <a:cubicBezTo>
                  <a:pt x="5209262" y="14803"/>
                  <a:pt x="5213704" y="16136"/>
                  <a:pt x="5219280" y="16136"/>
                </a:cubicBezTo>
                <a:cubicBezTo>
                  <a:pt x="5225739" y="16136"/>
                  <a:pt x="5230620" y="14843"/>
                  <a:pt x="5233926" y="12251"/>
                </a:cubicBezTo>
                <a:cubicBezTo>
                  <a:pt x="5237230" y="9662"/>
                  <a:pt x="5239444" y="5577"/>
                  <a:pt x="5240556" y="0"/>
                </a:cubicBezTo>
                <a:close/>
                <a:moveTo>
                  <a:pt x="5453443" y="128499"/>
                </a:moveTo>
                <a:lnTo>
                  <a:pt x="5474600" y="131246"/>
                </a:lnTo>
                <a:cubicBezTo>
                  <a:pt x="5472292" y="145829"/>
                  <a:pt x="5466374" y="157244"/>
                  <a:pt x="5456851" y="165493"/>
                </a:cubicBezTo>
                <a:cubicBezTo>
                  <a:pt x="5447326" y="173736"/>
                  <a:pt x="5435633" y="177861"/>
                  <a:pt x="5421767" y="177861"/>
                </a:cubicBezTo>
                <a:cubicBezTo>
                  <a:pt x="5404397" y="177861"/>
                  <a:pt x="5390432" y="172184"/>
                  <a:pt x="5379873" y="160827"/>
                </a:cubicBezTo>
                <a:cubicBezTo>
                  <a:pt x="5369314" y="149472"/>
                  <a:pt x="5364034" y="133197"/>
                  <a:pt x="5364034" y="112000"/>
                </a:cubicBezTo>
                <a:cubicBezTo>
                  <a:pt x="5364034" y="98294"/>
                  <a:pt x="5366304" y="86303"/>
                  <a:pt x="5370848" y="76021"/>
                </a:cubicBezTo>
                <a:cubicBezTo>
                  <a:pt x="5375391" y="65739"/>
                  <a:pt x="5382302" y="58029"/>
                  <a:pt x="5391587" y="52891"/>
                </a:cubicBezTo>
                <a:cubicBezTo>
                  <a:pt x="5400872" y="47751"/>
                  <a:pt x="5410974" y="45184"/>
                  <a:pt x="5421884" y="45184"/>
                </a:cubicBezTo>
                <a:cubicBezTo>
                  <a:pt x="5435673" y="45184"/>
                  <a:pt x="5446948" y="48668"/>
                  <a:pt x="5455715" y="55641"/>
                </a:cubicBezTo>
                <a:cubicBezTo>
                  <a:pt x="5464480" y="62619"/>
                  <a:pt x="5470100" y="72519"/>
                  <a:pt x="5472569" y="85345"/>
                </a:cubicBezTo>
                <a:lnTo>
                  <a:pt x="5451650" y="88574"/>
                </a:lnTo>
                <a:cubicBezTo>
                  <a:pt x="5449659" y="80046"/>
                  <a:pt x="5446135" y="73631"/>
                  <a:pt x="5441073" y="69328"/>
                </a:cubicBezTo>
                <a:cubicBezTo>
                  <a:pt x="5436012" y="65027"/>
                  <a:pt x="5429898" y="62874"/>
                  <a:pt x="5422724" y="62874"/>
                </a:cubicBezTo>
                <a:cubicBezTo>
                  <a:pt x="5411888" y="62874"/>
                  <a:pt x="5403086" y="66761"/>
                  <a:pt x="5396310" y="74531"/>
                </a:cubicBezTo>
                <a:cubicBezTo>
                  <a:pt x="5389539" y="82296"/>
                  <a:pt x="5386148" y="94590"/>
                  <a:pt x="5386148" y="111402"/>
                </a:cubicBezTo>
                <a:cubicBezTo>
                  <a:pt x="5386148" y="128456"/>
                  <a:pt x="5389421" y="140847"/>
                  <a:pt x="5395954" y="148576"/>
                </a:cubicBezTo>
                <a:cubicBezTo>
                  <a:pt x="5402488" y="156305"/>
                  <a:pt x="5411009" y="160171"/>
                  <a:pt x="5421529" y="160171"/>
                </a:cubicBezTo>
                <a:cubicBezTo>
                  <a:pt x="5429975" y="160171"/>
                  <a:pt x="5437030" y="157579"/>
                  <a:pt x="5442690" y="152403"/>
                </a:cubicBezTo>
                <a:cubicBezTo>
                  <a:pt x="5448345" y="147226"/>
                  <a:pt x="5451930" y="139256"/>
                  <a:pt x="5453443" y="128499"/>
                </a:cubicBezTo>
                <a:close/>
                <a:moveTo>
                  <a:pt x="5493009" y="223640"/>
                </a:moveTo>
                <a:lnTo>
                  <a:pt x="5493009" y="48053"/>
                </a:lnTo>
                <a:lnTo>
                  <a:pt x="5512612" y="48053"/>
                </a:lnTo>
                <a:lnTo>
                  <a:pt x="5512612" y="64548"/>
                </a:lnTo>
                <a:cubicBezTo>
                  <a:pt x="5517235" y="58090"/>
                  <a:pt x="5522455" y="53247"/>
                  <a:pt x="5528272" y="50022"/>
                </a:cubicBezTo>
                <a:cubicBezTo>
                  <a:pt x="5534090" y="46796"/>
                  <a:pt x="5541139" y="45184"/>
                  <a:pt x="5549429" y="45184"/>
                </a:cubicBezTo>
                <a:cubicBezTo>
                  <a:pt x="5560265" y="45184"/>
                  <a:pt x="5569827" y="47971"/>
                  <a:pt x="5578115" y="53550"/>
                </a:cubicBezTo>
                <a:cubicBezTo>
                  <a:pt x="5586401" y="59130"/>
                  <a:pt x="5592658" y="66997"/>
                  <a:pt x="5596881" y="77155"/>
                </a:cubicBezTo>
                <a:cubicBezTo>
                  <a:pt x="5601101" y="87318"/>
                  <a:pt x="5603214" y="98453"/>
                  <a:pt x="5603214" y="110566"/>
                </a:cubicBezTo>
                <a:cubicBezTo>
                  <a:pt x="5603214" y="123556"/>
                  <a:pt x="5600885" y="135253"/>
                  <a:pt x="5596226" y="145649"/>
                </a:cubicBezTo>
                <a:cubicBezTo>
                  <a:pt x="5591564" y="156045"/>
                  <a:pt x="5584793" y="164012"/>
                  <a:pt x="5575904" y="169553"/>
                </a:cubicBezTo>
                <a:cubicBezTo>
                  <a:pt x="5567019" y="175094"/>
                  <a:pt x="5557673" y="177861"/>
                  <a:pt x="5547871" y="177861"/>
                </a:cubicBezTo>
                <a:cubicBezTo>
                  <a:pt x="5540699" y="177861"/>
                  <a:pt x="5534267" y="176346"/>
                  <a:pt x="5528567" y="173318"/>
                </a:cubicBezTo>
                <a:cubicBezTo>
                  <a:pt x="5522872" y="170295"/>
                  <a:pt x="5518189" y="166468"/>
                  <a:pt x="5514523" y="161845"/>
                </a:cubicBezTo>
                <a:lnTo>
                  <a:pt x="5514523" y="223640"/>
                </a:lnTo>
                <a:close/>
                <a:moveTo>
                  <a:pt x="5512494" y="112240"/>
                </a:moveTo>
                <a:cubicBezTo>
                  <a:pt x="5512494" y="128574"/>
                  <a:pt x="5515802" y="140649"/>
                  <a:pt x="5522415" y="148453"/>
                </a:cubicBezTo>
                <a:cubicBezTo>
                  <a:pt x="5529028" y="156265"/>
                  <a:pt x="5537034" y="160171"/>
                  <a:pt x="5546437" y="160171"/>
                </a:cubicBezTo>
                <a:cubicBezTo>
                  <a:pt x="5555999" y="160171"/>
                  <a:pt x="5564189" y="156125"/>
                  <a:pt x="5571000" y="148039"/>
                </a:cubicBezTo>
                <a:cubicBezTo>
                  <a:pt x="5577811" y="139950"/>
                  <a:pt x="5581221" y="127422"/>
                  <a:pt x="5581221" y="110448"/>
                </a:cubicBezTo>
                <a:cubicBezTo>
                  <a:pt x="5581221" y="94274"/>
                  <a:pt x="5577895" y="82159"/>
                  <a:pt x="5571241" y="74110"/>
                </a:cubicBezTo>
                <a:cubicBezTo>
                  <a:pt x="5564585" y="66061"/>
                  <a:pt x="5556637" y="62035"/>
                  <a:pt x="5547392" y="62035"/>
                </a:cubicBezTo>
                <a:cubicBezTo>
                  <a:pt x="5538229" y="62035"/>
                  <a:pt x="5530123" y="66320"/>
                  <a:pt x="5523070" y="74883"/>
                </a:cubicBezTo>
                <a:cubicBezTo>
                  <a:pt x="5516022" y="83456"/>
                  <a:pt x="5512494" y="95908"/>
                  <a:pt x="5512494" y="112240"/>
                </a:cubicBezTo>
                <a:close/>
                <a:moveTo>
                  <a:pt x="5716052" y="134115"/>
                </a:moveTo>
                <a:lnTo>
                  <a:pt x="5738286" y="136862"/>
                </a:lnTo>
                <a:cubicBezTo>
                  <a:pt x="5734782" y="149850"/>
                  <a:pt x="5728285" y="159930"/>
                  <a:pt x="5718802" y="167102"/>
                </a:cubicBezTo>
                <a:cubicBezTo>
                  <a:pt x="5709320" y="174276"/>
                  <a:pt x="5697206" y="177861"/>
                  <a:pt x="5682465" y="177861"/>
                </a:cubicBezTo>
                <a:cubicBezTo>
                  <a:pt x="5663898" y="177861"/>
                  <a:pt x="5649175" y="172145"/>
                  <a:pt x="5638299" y="160707"/>
                </a:cubicBezTo>
                <a:cubicBezTo>
                  <a:pt x="5627420" y="149271"/>
                  <a:pt x="5621981" y="133236"/>
                  <a:pt x="5621981" y="112597"/>
                </a:cubicBezTo>
                <a:cubicBezTo>
                  <a:pt x="5621981" y="91242"/>
                  <a:pt x="5627477" y="74664"/>
                  <a:pt x="5638475" y="62870"/>
                </a:cubicBezTo>
                <a:cubicBezTo>
                  <a:pt x="5649477" y="51081"/>
                  <a:pt x="5663741" y="45184"/>
                  <a:pt x="5681268" y="45184"/>
                </a:cubicBezTo>
                <a:cubicBezTo>
                  <a:pt x="5698243" y="45184"/>
                  <a:pt x="5712110" y="50958"/>
                  <a:pt x="5722871" y="62513"/>
                </a:cubicBezTo>
                <a:cubicBezTo>
                  <a:pt x="5733623" y="74067"/>
                  <a:pt x="5739002" y="90324"/>
                  <a:pt x="5739002" y="111283"/>
                </a:cubicBezTo>
                <a:cubicBezTo>
                  <a:pt x="5739002" y="112562"/>
                  <a:pt x="5738962" y="114473"/>
                  <a:pt x="5738883" y="117022"/>
                </a:cubicBezTo>
                <a:lnTo>
                  <a:pt x="5644217" y="117022"/>
                </a:lnTo>
                <a:cubicBezTo>
                  <a:pt x="5645017" y="130964"/>
                  <a:pt x="5648958" y="141642"/>
                  <a:pt x="5656055" y="149051"/>
                </a:cubicBezTo>
                <a:cubicBezTo>
                  <a:pt x="5663142" y="156467"/>
                  <a:pt x="5671985" y="160171"/>
                  <a:pt x="5682582" y="160171"/>
                </a:cubicBezTo>
                <a:cubicBezTo>
                  <a:pt x="5690474" y="160171"/>
                  <a:pt x="5697209" y="158101"/>
                  <a:pt x="5702790" y="153957"/>
                </a:cubicBezTo>
                <a:cubicBezTo>
                  <a:pt x="5708366" y="149811"/>
                  <a:pt x="5712787" y="143200"/>
                  <a:pt x="5716052" y="134115"/>
                </a:cubicBezTo>
                <a:close/>
                <a:moveTo>
                  <a:pt x="5645412" y="99328"/>
                </a:moveTo>
                <a:lnTo>
                  <a:pt x="5716293" y="99328"/>
                </a:lnTo>
                <a:cubicBezTo>
                  <a:pt x="5715335" y="88654"/>
                  <a:pt x="5712624" y="80644"/>
                  <a:pt x="5708164" y="75305"/>
                </a:cubicBezTo>
                <a:cubicBezTo>
                  <a:pt x="5701310" y="67021"/>
                  <a:pt x="5692425" y="62874"/>
                  <a:pt x="5681506" y="62874"/>
                </a:cubicBezTo>
                <a:cubicBezTo>
                  <a:pt x="5671627" y="62874"/>
                  <a:pt x="5663323" y="66182"/>
                  <a:pt x="5656587" y="72795"/>
                </a:cubicBezTo>
                <a:cubicBezTo>
                  <a:pt x="5649855" y="79406"/>
                  <a:pt x="5646128" y="88254"/>
                  <a:pt x="5645412" y="99328"/>
                </a:cubicBezTo>
                <a:close/>
                <a:moveTo>
                  <a:pt x="5776157" y="48053"/>
                </a:moveTo>
                <a:lnTo>
                  <a:pt x="5864609" y="48053"/>
                </a:lnTo>
                <a:lnTo>
                  <a:pt x="5864609" y="157302"/>
                </a:lnTo>
                <a:lnTo>
                  <a:pt x="5878358" y="157302"/>
                </a:lnTo>
                <a:lnTo>
                  <a:pt x="5878358" y="210974"/>
                </a:lnTo>
                <a:lnTo>
                  <a:pt x="5860665" y="210974"/>
                </a:lnTo>
                <a:lnTo>
                  <a:pt x="5860665" y="174992"/>
                </a:lnTo>
                <a:lnTo>
                  <a:pt x="5760738" y="174992"/>
                </a:lnTo>
                <a:lnTo>
                  <a:pt x="5760738" y="210974"/>
                </a:lnTo>
                <a:lnTo>
                  <a:pt x="5743048" y="210974"/>
                </a:lnTo>
                <a:lnTo>
                  <a:pt x="5743048" y="157302"/>
                </a:lnTo>
                <a:lnTo>
                  <a:pt x="5754402" y="157302"/>
                </a:lnTo>
                <a:cubicBezTo>
                  <a:pt x="5769545" y="136742"/>
                  <a:pt x="5776795" y="100329"/>
                  <a:pt x="5776157" y="48053"/>
                </a:cubicBezTo>
                <a:close/>
                <a:moveTo>
                  <a:pt x="5794089" y="65862"/>
                </a:moveTo>
                <a:cubicBezTo>
                  <a:pt x="5792490" y="107064"/>
                  <a:pt x="5786116" y="137541"/>
                  <a:pt x="5774962" y="157302"/>
                </a:cubicBezTo>
                <a:lnTo>
                  <a:pt x="5843214" y="157302"/>
                </a:lnTo>
                <a:lnTo>
                  <a:pt x="5843214" y="65862"/>
                </a:lnTo>
                <a:close/>
                <a:moveTo>
                  <a:pt x="5985590" y="128499"/>
                </a:moveTo>
                <a:lnTo>
                  <a:pt x="6006749" y="131246"/>
                </a:lnTo>
                <a:cubicBezTo>
                  <a:pt x="6004437" y="145829"/>
                  <a:pt x="5998519" y="157244"/>
                  <a:pt x="5988996" y="165493"/>
                </a:cubicBezTo>
                <a:cubicBezTo>
                  <a:pt x="5979470" y="173736"/>
                  <a:pt x="5967779" y="177861"/>
                  <a:pt x="5953910" y="177861"/>
                </a:cubicBezTo>
                <a:cubicBezTo>
                  <a:pt x="5936541" y="177861"/>
                  <a:pt x="5922577" y="172184"/>
                  <a:pt x="5912018" y="160827"/>
                </a:cubicBezTo>
                <a:cubicBezTo>
                  <a:pt x="5901459" y="149472"/>
                  <a:pt x="5896177" y="133197"/>
                  <a:pt x="5896177" y="112000"/>
                </a:cubicBezTo>
                <a:cubicBezTo>
                  <a:pt x="5896177" y="98294"/>
                  <a:pt x="5898449" y="86303"/>
                  <a:pt x="5902996" y="76021"/>
                </a:cubicBezTo>
                <a:cubicBezTo>
                  <a:pt x="5907536" y="65739"/>
                  <a:pt x="5914447" y="58029"/>
                  <a:pt x="5923735" y="52891"/>
                </a:cubicBezTo>
                <a:cubicBezTo>
                  <a:pt x="5933016" y="47751"/>
                  <a:pt x="5943118" y="45184"/>
                  <a:pt x="5954033" y="45184"/>
                </a:cubicBezTo>
                <a:cubicBezTo>
                  <a:pt x="5967818" y="45184"/>
                  <a:pt x="5979093" y="48668"/>
                  <a:pt x="5987858" y="55641"/>
                </a:cubicBezTo>
                <a:cubicBezTo>
                  <a:pt x="5996628" y="62619"/>
                  <a:pt x="6002244" y="72519"/>
                  <a:pt x="6004714" y="85345"/>
                </a:cubicBezTo>
                <a:lnTo>
                  <a:pt x="5983799" y="88574"/>
                </a:lnTo>
                <a:cubicBezTo>
                  <a:pt x="5981804" y="80046"/>
                  <a:pt x="5978279" y="73631"/>
                  <a:pt x="5973218" y="69328"/>
                </a:cubicBezTo>
                <a:cubicBezTo>
                  <a:pt x="5968156" y="65027"/>
                  <a:pt x="5962044" y="62874"/>
                  <a:pt x="5954869" y="62874"/>
                </a:cubicBezTo>
                <a:cubicBezTo>
                  <a:pt x="5944032" y="62874"/>
                  <a:pt x="5935231" y="66761"/>
                  <a:pt x="5928460" y="74531"/>
                </a:cubicBezTo>
                <a:cubicBezTo>
                  <a:pt x="5921684" y="82296"/>
                  <a:pt x="5918296" y="94590"/>
                  <a:pt x="5918296" y="111402"/>
                </a:cubicBezTo>
                <a:cubicBezTo>
                  <a:pt x="5918296" y="128456"/>
                  <a:pt x="5921565" y="140847"/>
                  <a:pt x="5928099" y="148576"/>
                </a:cubicBezTo>
                <a:cubicBezTo>
                  <a:pt x="5934633" y="156305"/>
                  <a:pt x="5943157" y="160171"/>
                  <a:pt x="5953673" y="160171"/>
                </a:cubicBezTo>
                <a:cubicBezTo>
                  <a:pt x="5962118" y="160171"/>
                  <a:pt x="5969174" y="157579"/>
                  <a:pt x="5974834" y="152403"/>
                </a:cubicBezTo>
                <a:cubicBezTo>
                  <a:pt x="5980490" y="147226"/>
                  <a:pt x="5984076" y="139256"/>
                  <a:pt x="5985590" y="128499"/>
                </a:cubicBezTo>
                <a:close/>
                <a:moveTo>
                  <a:pt x="6013560" y="48053"/>
                </a:moveTo>
                <a:lnTo>
                  <a:pt x="6116714" y="48053"/>
                </a:lnTo>
                <a:lnTo>
                  <a:pt x="6116714" y="65862"/>
                </a:lnTo>
                <a:lnTo>
                  <a:pt x="6075831" y="65862"/>
                </a:lnTo>
                <a:lnTo>
                  <a:pt x="6075831" y="174992"/>
                </a:lnTo>
                <a:lnTo>
                  <a:pt x="6054437" y="174992"/>
                </a:lnTo>
                <a:lnTo>
                  <a:pt x="6054437" y="65862"/>
                </a:lnTo>
                <a:lnTo>
                  <a:pt x="6013560" y="65862"/>
                </a:lnTo>
                <a:close/>
                <a:moveTo>
                  <a:pt x="6137393" y="48053"/>
                </a:moveTo>
                <a:lnTo>
                  <a:pt x="6186996" y="48053"/>
                </a:lnTo>
                <a:cubicBezTo>
                  <a:pt x="6199190" y="48053"/>
                  <a:pt x="6208251" y="49068"/>
                  <a:pt x="6214190" y="51099"/>
                </a:cubicBezTo>
                <a:cubicBezTo>
                  <a:pt x="6220128" y="53129"/>
                  <a:pt x="6225225" y="56858"/>
                  <a:pt x="6229492" y="62273"/>
                </a:cubicBezTo>
                <a:cubicBezTo>
                  <a:pt x="6233753" y="67695"/>
                  <a:pt x="6235884" y="74189"/>
                  <a:pt x="6235884" y="81760"/>
                </a:cubicBezTo>
                <a:cubicBezTo>
                  <a:pt x="6235884" y="87814"/>
                  <a:pt x="6234629" y="93096"/>
                  <a:pt x="6232119" y="97600"/>
                </a:cubicBezTo>
                <a:cubicBezTo>
                  <a:pt x="6229609" y="102099"/>
                  <a:pt x="6225844" y="105869"/>
                  <a:pt x="6220826" y="108892"/>
                </a:cubicBezTo>
                <a:cubicBezTo>
                  <a:pt x="6226798" y="110888"/>
                  <a:pt x="6231762" y="114610"/>
                  <a:pt x="6235704" y="120071"/>
                </a:cubicBezTo>
                <a:cubicBezTo>
                  <a:pt x="6239650" y="125528"/>
                  <a:pt x="6241623" y="132002"/>
                  <a:pt x="6241623" y="139493"/>
                </a:cubicBezTo>
                <a:cubicBezTo>
                  <a:pt x="6240823" y="151524"/>
                  <a:pt x="6236522" y="160448"/>
                  <a:pt x="6228716" y="166266"/>
                </a:cubicBezTo>
                <a:cubicBezTo>
                  <a:pt x="6220905" y="172084"/>
                  <a:pt x="6209547" y="174992"/>
                  <a:pt x="6194646" y="174992"/>
                </a:cubicBezTo>
                <a:lnTo>
                  <a:pt x="6137393" y="174992"/>
                </a:lnTo>
                <a:close/>
                <a:moveTo>
                  <a:pt x="6158906" y="101481"/>
                </a:moveTo>
                <a:lnTo>
                  <a:pt x="6181857" y="101481"/>
                </a:lnTo>
                <a:cubicBezTo>
                  <a:pt x="6191022" y="101481"/>
                  <a:pt x="6197315" y="101002"/>
                  <a:pt x="6200741" y="100048"/>
                </a:cubicBezTo>
                <a:cubicBezTo>
                  <a:pt x="6204169" y="99089"/>
                  <a:pt x="6207239" y="97160"/>
                  <a:pt x="6209950" y="94248"/>
                </a:cubicBezTo>
                <a:cubicBezTo>
                  <a:pt x="6212658" y="91342"/>
                  <a:pt x="6214011" y="87857"/>
                  <a:pt x="6214011" y="83794"/>
                </a:cubicBezTo>
                <a:cubicBezTo>
                  <a:pt x="6214011" y="77098"/>
                  <a:pt x="6211642" y="72436"/>
                  <a:pt x="6206901" y="69807"/>
                </a:cubicBezTo>
                <a:cubicBezTo>
                  <a:pt x="6202156" y="67179"/>
                  <a:pt x="6194050" y="65862"/>
                  <a:pt x="6182573" y="65862"/>
                </a:cubicBezTo>
                <a:lnTo>
                  <a:pt x="6158906" y="65862"/>
                </a:lnTo>
                <a:close/>
                <a:moveTo>
                  <a:pt x="6158906" y="157302"/>
                </a:moveTo>
                <a:lnTo>
                  <a:pt x="6187235" y="157302"/>
                </a:lnTo>
                <a:cubicBezTo>
                  <a:pt x="6199427" y="157302"/>
                  <a:pt x="6207794" y="155888"/>
                  <a:pt x="6212340" y="153058"/>
                </a:cubicBezTo>
                <a:cubicBezTo>
                  <a:pt x="6216880" y="150231"/>
                  <a:pt x="6219271" y="145350"/>
                  <a:pt x="6219508" y="138416"/>
                </a:cubicBezTo>
                <a:cubicBezTo>
                  <a:pt x="6219508" y="134352"/>
                  <a:pt x="6218195" y="130587"/>
                  <a:pt x="6215566" y="127120"/>
                </a:cubicBezTo>
                <a:cubicBezTo>
                  <a:pt x="6212931" y="123656"/>
                  <a:pt x="6209504" y="121460"/>
                  <a:pt x="6205284" y="120542"/>
                </a:cubicBezTo>
                <a:cubicBezTo>
                  <a:pt x="6201062" y="119632"/>
                  <a:pt x="6194290" y="119171"/>
                  <a:pt x="6184963" y="119171"/>
                </a:cubicBezTo>
                <a:lnTo>
                  <a:pt x="6158906" y="119171"/>
                </a:lnTo>
                <a:close/>
                <a:moveTo>
                  <a:pt x="6272935" y="174992"/>
                </a:moveTo>
                <a:lnTo>
                  <a:pt x="6272935" y="150491"/>
                </a:lnTo>
                <a:lnTo>
                  <a:pt x="6297442" y="150491"/>
                </a:lnTo>
                <a:lnTo>
                  <a:pt x="6297442" y="174992"/>
                </a:lnTo>
                <a:cubicBezTo>
                  <a:pt x="6297442" y="183999"/>
                  <a:pt x="6295850" y="191269"/>
                  <a:pt x="6292660" y="196808"/>
                </a:cubicBezTo>
                <a:cubicBezTo>
                  <a:pt x="6289471" y="202345"/>
                  <a:pt x="6284412" y="206629"/>
                  <a:pt x="6277479" y="209657"/>
                </a:cubicBezTo>
                <a:lnTo>
                  <a:pt x="6271503" y="200452"/>
                </a:lnTo>
                <a:cubicBezTo>
                  <a:pt x="6276046" y="198461"/>
                  <a:pt x="6279391" y="195534"/>
                  <a:pt x="6281547" y="191671"/>
                </a:cubicBezTo>
                <a:cubicBezTo>
                  <a:pt x="6283696" y="187805"/>
                  <a:pt x="6284891" y="182246"/>
                  <a:pt x="6285132" y="174992"/>
                </a:cubicBezTo>
                <a:close/>
                <a:moveTo>
                  <a:pt x="6486179" y="159332"/>
                </a:moveTo>
                <a:cubicBezTo>
                  <a:pt x="6478208" y="166107"/>
                  <a:pt x="6470536" y="170891"/>
                  <a:pt x="6463167" y="173679"/>
                </a:cubicBezTo>
                <a:cubicBezTo>
                  <a:pt x="6455794" y="176465"/>
                  <a:pt x="6447888" y="177861"/>
                  <a:pt x="6439442" y="177861"/>
                </a:cubicBezTo>
                <a:cubicBezTo>
                  <a:pt x="6425501" y="177861"/>
                  <a:pt x="6414780" y="174452"/>
                  <a:pt x="6407288" y="167641"/>
                </a:cubicBezTo>
                <a:cubicBezTo>
                  <a:pt x="6399796" y="160830"/>
                  <a:pt x="6396048" y="152122"/>
                  <a:pt x="6396048" y="141523"/>
                </a:cubicBezTo>
                <a:cubicBezTo>
                  <a:pt x="6396048" y="135310"/>
                  <a:pt x="6397463" y="129629"/>
                  <a:pt x="6400293" y="124492"/>
                </a:cubicBezTo>
                <a:cubicBezTo>
                  <a:pt x="6403122" y="119355"/>
                  <a:pt x="6406827" y="115228"/>
                  <a:pt x="6411414" y="112122"/>
                </a:cubicBezTo>
                <a:cubicBezTo>
                  <a:pt x="6415996" y="109012"/>
                  <a:pt x="6421155" y="106661"/>
                  <a:pt x="6426890" y="105070"/>
                </a:cubicBezTo>
                <a:cubicBezTo>
                  <a:pt x="6431113" y="103950"/>
                  <a:pt x="6437488" y="102878"/>
                  <a:pt x="6446016" y="101840"/>
                </a:cubicBezTo>
                <a:cubicBezTo>
                  <a:pt x="6463386" y="99770"/>
                  <a:pt x="6476177" y="97297"/>
                  <a:pt x="6484385" y="94428"/>
                </a:cubicBezTo>
                <a:cubicBezTo>
                  <a:pt x="6484464" y="91480"/>
                  <a:pt x="6484504" y="89611"/>
                  <a:pt x="6484504" y="88812"/>
                </a:cubicBezTo>
                <a:cubicBezTo>
                  <a:pt x="6484504" y="80046"/>
                  <a:pt x="6482474" y="73872"/>
                  <a:pt x="6478407" y="70286"/>
                </a:cubicBezTo>
                <a:cubicBezTo>
                  <a:pt x="6472909" y="65423"/>
                  <a:pt x="6464740" y="62996"/>
                  <a:pt x="6453904" y="62996"/>
                </a:cubicBezTo>
                <a:cubicBezTo>
                  <a:pt x="6443785" y="62996"/>
                  <a:pt x="6436315" y="64768"/>
                  <a:pt x="6431494" y="68310"/>
                </a:cubicBezTo>
                <a:cubicBezTo>
                  <a:pt x="6426670" y="71859"/>
                  <a:pt x="6423107" y="78134"/>
                  <a:pt x="6420795" y="87137"/>
                </a:cubicBezTo>
                <a:lnTo>
                  <a:pt x="6399756" y="84272"/>
                </a:lnTo>
                <a:cubicBezTo>
                  <a:pt x="6401672" y="75265"/>
                  <a:pt x="6404815" y="67997"/>
                  <a:pt x="6409199" y="62456"/>
                </a:cubicBezTo>
                <a:cubicBezTo>
                  <a:pt x="6413584" y="56917"/>
                  <a:pt x="6419916" y="52653"/>
                  <a:pt x="6428204" y="49666"/>
                </a:cubicBezTo>
                <a:cubicBezTo>
                  <a:pt x="6436495" y="46678"/>
                  <a:pt x="6446096" y="45184"/>
                  <a:pt x="6457010" y="45184"/>
                </a:cubicBezTo>
                <a:cubicBezTo>
                  <a:pt x="6467848" y="45184"/>
                  <a:pt x="6476656" y="46462"/>
                  <a:pt x="6483428" y="49011"/>
                </a:cubicBezTo>
                <a:cubicBezTo>
                  <a:pt x="6490204" y="51556"/>
                  <a:pt x="6495182" y="54763"/>
                  <a:pt x="6498371" y="58630"/>
                </a:cubicBezTo>
                <a:cubicBezTo>
                  <a:pt x="6501561" y="62496"/>
                  <a:pt x="6503790" y="67378"/>
                  <a:pt x="6505064" y="73274"/>
                </a:cubicBezTo>
                <a:cubicBezTo>
                  <a:pt x="6505780" y="76939"/>
                  <a:pt x="6506141" y="83548"/>
                  <a:pt x="6506141" y="93114"/>
                </a:cubicBezTo>
                <a:lnTo>
                  <a:pt x="6506141" y="121802"/>
                </a:lnTo>
                <a:cubicBezTo>
                  <a:pt x="6506141" y="141805"/>
                  <a:pt x="6506598" y="154455"/>
                  <a:pt x="6507515" y="159753"/>
                </a:cubicBezTo>
                <a:cubicBezTo>
                  <a:pt x="6508429" y="165057"/>
                  <a:pt x="6510240" y="170132"/>
                  <a:pt x="6512952" y="174992"/>
                </a:cubicBezTo>
                <a:lnTo>
                  <a:pt x="6490480" y="174992"/>
                </a:lnTo>
                <a:cubicBezTo>
                  <a:pt x="6488248" y="170532"/>
                  <a:pt x="6486815" y="165312"/>
                  <a:pt x="6486179" y="159332"/>
                </a:cubicBezTo>
                <a:close/>
                <a:moveTo>
                  <a:pt x="6484385" y="111283"/>
                </a:moveTo>
                <a:cubicBezTo>
                  <a:pt x="6476573" y="114473"/>
                  <a:pt x="6464859" y="117181"/>
                  <a:pt x="6449242" y="119412"/>
                </a:cubicBezTo>
                <a:cubicBezTo>
                  <a:pt x="6440394" y="120687"/>
                  <a:pt x="6434140" y="122120"/>
                  <a:pt x="6430475" y="123713"/>
                </a:cubicBezTo>
                <a:cubicBezTo>
                  <a:pt x="6426810" y="125309"/>
                  <a:pt x="6423984" y="127641"/>
                  <a:pt x="6421991" y="130705"/>
                </a:cubicBezTo>
                <a:cubicBezTo>
                  <a:pt x="6419996" y="133776"/>
                  <a:pt x="6419002" y="137182"/>
                  <a:pt x="6419002" y="140926"/>
                </a:cubicBezTo>
                <a:cubicBezTo>
                  <a:pt x="6419002" y="146667"/>
                  <a:pt x="6421172" y="151445"/>
                  <a:pt x="6425518" y="155272"/>
                </a:cubicBezTo>
                <a:cubicBezTo>
                  <a:pt x="6429859" y="159094"/>
                  <a:pt x="6436213" y="161007"/>
                  <a:pt x="6444580" y="161007"/>
                </a:cubicBezTo>
                <a:cubicBezTo>
                  <a:pt x="6452868" y="161007"/>
                  <a:pt x="6460236" y="159196"/>
                  <a:pt x="6466694" y="155566"/>
                </a:cubicBezTo>
                <a:cubicBezTo>
                  <a:pt x="6473146" y="151946"/>
                  <a:pt x="6477890" y="146981"/>
                  <a:pt x="6480918" y="140688"/>
                </a:cubicBezTo>
                <a:cubicBezTo>
                  <a:pt x="6483230" y="135824"/>
                  <a:pt x="6484385" y="128656"/>
                  <a:pt x="6484385" y="119171"/>
                </a:cubicBezTo>
                <a:close/>
                <a:moveTo>
                  <a:pt x="6606281" y="48053"/>
                </a:moveTo>
                <a:lnTo>
                  <a:pt x="6627795" y="48053"/>
                </a:lnTo>
                <a:lnTo>
                  <a:pt x="6627795" y="144876"/>
                </a:lnTo>
                <a:lnTo>
                  <a:pt x="6687440" y="48053"/>
                </a:lnTo>
                <a:lnTo>
                  <a:pt x="6710631" y="48053"/>
                </a:lnTo>
                <a:lnTo>
                  <a:pt x="6710631" y="174992"/>
                </a:lnTo>
                <a:lnTo>
                  <a:pt x="6689113" y="174992"/>
                </a:lnTo>
                <a:lnTo>
                  <a:pt x="6689113" y="78772"/>
                </a:lnTo>
                <a:lnTo>
                  <a:pt x="6629469" y="174992"/>
                </a:lnTo>
                <a:lnTo>
                  <a:pt x="6606281" y="174992"/>
                </a:lnTo>
                <a:close/>
                <a:moveTo>
                  <a:pt x="6743621" y="48053"/>
                </a:moveTo>
                <a:lnTo>
                  <a:pt x="6777088" y="48053"/>
                </a:lnTo>
                <a:lnTo>
                  <a:pt x="6810438" y="149652"/>
                </a:lnTo>
                <a:lnTo>
                  <a:pt x="6847493" y="48053"/>
                </a:lnTo>
                <a:lnTo>
                  <a:pt x="6878449" y="48053"/>
                </a:lnTo>
                <a:lnTo>
                  <a:pt x="6878449" y="174992"/>
                </a:lnTo>
                <a:lnTo>
                  <a:pt x="6856935" y="174992"/>
                </a:lnTo>
                <a:lnTo>
                  <a:pt x="6856935" y="72795"/>
                </a:lnTo>
                <a:lnTo>
                  <a:pt x="6819405" y="174992"/>
                </a:lnTo>
                <a:lnTo>
                  <a:pt x="6800160" y="174992"/>
                </a:lnTo>
                <a:lnTo>
                  <a:pt x="6764659" y="67896"/>
                </a:lnTo>
                <a:lnTo>
                  <a:pt x="6764659" y="174992"/>
                </a:lnTo>
                <a:lnTo>
                  <a:pt x="6743621" y="174992"/>
                </a:lnTo>
                <a:close/>
                <a:moveTo>
                  <a:pt x="6998221" y="134115"/>
                </a:moveTo>
                <a:lnTo>
                  <a:pt x="7020450" y="136862"/>
                </a:lnTo>
                <a:cubicBezTo>
                  <a:pt x="7016947" y="149850"/>
                  <a:pt x="7010454" y="159930"/>
                  <a:pt x="7000967" y="167102"/>
                </a:cubicBezTo>
                <a:cubicBezTo>
                  <a:pt x="6991485" y="174276"/>
                  <a:pt x="6979371" y="177861"/>
                  <a:pt x="6964628" y="177861"/>
                </a:cubicBezTo>
                <a:cubicBezTo>
                  <a:pt x="6946063" y="177861"/>
                  <a:pt x="6931339" y="172145"/>
                  <a:pt x="6920468" y="160707"/>
                </a:cubicBezTo>
                <a:cubicBezTo>
                  <a:pt x="6909589" y="149271"/>
                  <a:pt x="6904148" y="133236"/>
                  <a:pt x="6904148" y="112597"/>
                </a:cubicBezTo>
                <a:cubicBezTo>
                  <a:pt x="6904148" y="91242"/>
                  <a:pt x="6909646" y="74664"/>
                  <a:pt x="6920645" y="62870"/>
                </a:cubicBezTo>
                <a:cubicBezTo>
                  <a:pt x="6931643" y="51081"/>
                  <a:pt x="6945904" y="45184"/>
                  <a:pt x="6963434" y="45184"/>
                </a:cubicBezTo>
                <a:cubicBezTo>
                  <a:pt x="6980408" y="45184"/>
                  <a:pt x="6994275" y="50958"/>
                  <a:pt x="7005036" y="62513"/>
                </a:cubicBezTo>
                <a:cubicBezTo>
                  <a:pt x="7015792" y="74067"/>
                  <a:pt x="7021170" y="90324"/>
                  <a:pt x="7021170" y="111283"/>
                </a:cubicBezTo>
                <a:cubicBezTo>
                  <a:pt x="7021170" y="112562"/>
                  <a:pt x="7021131" y="114473"/>
                  <a:pt x="7021048" y="117022"/>
                </a:cubicBezTo>
                <a:lnTo>
                  <a:pt x="6926382" y="117022"/>
                </a:lnTo>
                <a:cubicBezTo>
                  <a:pt x="6927181" y="130964"/>
                  <a:pt x="6931123" y="141642"/>
                  <a:pt x="6938219" y="149051"/>
                </a:cubicBezTo>
                <a:cubicBezTo>
                  <a:pt x="6945308" y="156467"/>
                  <a:pt x="6954154" y="160171"/>
                  <a:pt x="6964751" y="160171"/>
                </a:cubicBezTo>
                <a:cubicBezTo>
                  <a:pt x="6972642" y="160171"/>
                  <a:pt x="6979375" y="158101"/>
                  <a:pt x="6984955" y="153957"/>
                </a:cubicBezTo>
                <a:cubicBezTo>
                  <a:pt x="6990531" y="149811"/>
                  <a:pt x="6994955" y="143200"/>
                  <a:pt x="6998221" y="134115"/>
                </a:cubicBezTo>
                <a:close/>
                <a:moveTo>
                  <a:pt x="6927578" y="99328"/>
                </a:moveTo>
                <a:lnTo>
                  <a:pt x="6998459" y="99328"/>
                </a:lnTo>
                <a:cubicBezTo>
                  <a:pt x="6997504" y="88654"/>
                  <a:pt x="6994794" y="80644"/>
                  <a:pt x="6990334" y="75305"/>
                </a:cubicBezTo>
                <a:cubicBezTo>
                  <a:pt x="6983479" y="67021"/>
                  <a:pt x="6974590" y="62874"/>
                  <a:pt x="6963675" y="62874"/>
                </a:cubicBezTo>
                <a:cubicBezTo>
                  <a:pt x="6953792" y="62874"/>
                  <a:pt x="6945488" y="66182"/>
                  <a:pt x="6938756" y="72795"/>
                </a:cubicBezTo>
                <a:cubicBezTo>
                  <a:pt x="6932020" y="79406"/>
                  <a:pt x="6928294" y="88254"/>
                  <a:pt x="6927578" y="99328"/>
                </a:cubicBezTo>
                <a:close/>
                <a:moveTo>
                  <a:pt x="7047587" y="48053"/>
                </a:moveTo>
                <a:lnTo>
                  <a:pt x="7069105" y="48053"/>
                </a:lnTo>
                <a:lnTo>
                  <a:pt x="7069105" y="100883"/>
                </a:lnTo>
                <a:lnTo>
                  <a:pt x="7128749" y="100883"/>
                </a:lnTo>
                <a:lnTo>
                  <a:pt x="7128749" y="48053"/>
                </a:lnTo>
                <a:lnTo>
                  <a:pt x="7150263" y="48053"/>
                </a:lnTo>
                <a:lnTo>
                  <a:pt x="7150263" y="174992"/>
                </a:lnTo>
                <a:lnTo>
                  <a:pt x="7128749" y="174992"/>
                </a:lnTo>
                <a:lnTo>
                  <a:pt x="7128749" y="118692"/>
                </a:lnTo>
                <a:lnTo>
                  <a:pt x="7069105" y="118692"/>
                </a:lnTo>
                <a:lnTo>
                  <a:pt x="7069105" y="174992"/>
                </a:lnTo>
                <a:lnTo>
                  <a:pt x="7047587" y="174992"/>
                </a:lnTo>
                <a:close/>
                <a:moveTo>
                  <a:pt x="7182778" y="48053"/>
                </a:moveTo>
                <a:lnTo>
                  <a:pt x="7204295" y="48053"/>
                </a:lnTo>
                <a:lnTo>
                  <a:pt x="7204295" y="100883"/>
                </a:lnTo>
                <a:lnTo>
                  <a:pt x="7263941" y="100883"/>
                </a:lnTo>
                <a:lnTo>
                  <a:pt x="7263941" y="48053"/>
                </a:lnTo>
                <a:lnTo>
                  <a:pt x="7285454" y="48053"/>
                </a:lnTo>
                <a:lnTo>
                  <a:pt x="7285454" y="174992"/>
                </a:lnTo>
                <a:lnTo>
                  <a:pt x="7263941" y="174992"/>
                </a:lnTo>
                <a:lnTo>
                  <a:pt x="7263941" y="118692"/>
                </a:lnTo>
                <a:lnTo>
                  <a:pt x="7204295" y="118692"/>
                </a:lnTo>
                <a:lnTo>
                  <a:pt x="7204295" y="174992"/>
                </a:lnTo>
                <a:lnTo>
                  <a:pt x="7182778" y="174992"/>
                </a:lnTo>
                <a:close/>
                <a:moveTo>
                  <a:pt x="7309840" y="111524"/>
                </a:moveTo>
                <a:cubicBezTo>
                  <a:pt x="7309840" y="88016"/>
                  <a:pt x="7316374" y="70599"/>
                  <a:pt x="7329442" y="59285"/>
                </a:cubicBezTo>
                <a:cubicBezTo>
                  <a:pt x="7340360" y="49886"/>
                  <a:pt x="7353666" y="45184"/>
                  <a:pt x="7369366" y="45184"/>
                </a:cubicBezTo>
                <a:cubicBezTo>
                  <a:pt x="7386816" y="45184"/>
                  <a:pt x="7401085" y="50900"/>
                  <a:pt x="7412160" y="62338"/>
                </a:cubicBezTo>
                <a:cubicBezTo>
                  <a:pt x="7423237" y="73771"/>
                  <a:pt x="7428773" y="89568"/>
                  <a:pt x="7428773" y="109732"/>
                </a:cubicBezTo>
                <a:cubicBezTo>
                  <a:pt x="7428773" y="126064"/>
                  <a:pt x="7426326" y="138913"/>
                  <a:pt x="7421426" y="148276"/>
                </a:cubicBezTo>
                <a:cubicBezTo>
                  <a:pt x="7416526" y="157640"/>
                  <a:pt x="7409391" y="164912"/>
                  <a:pt x="7400028" y="170089"/>
                </a:cubicBezTo>
                <a:cubicBezTo>
                  <a:pt x="7390664" y="175269"/>
                  <a:pt x="7380440" y="177861"/>
                  <a:pt x="7369366" y="177861"/>
                </a:cubicBezTo>
                <a:cubicBezTo>
                  <a:pt x="7351596" y="177861"/>
                  <a:pt x="7337233" y="172163"/>
                  <a:pt x="7326277" y="160768"/>
                </a:cubicBezTo>
                <a:cubicBezTo>
                  <a:pt x="7315316" y="149371"/>
                  <a:pt x="7309840" y="132959"/>
                  <a:pt x="7309840" y="111524"/>
                </a:cubicBezTo>
                <a:close/>
                <a:moveTo>
                  <a:pt x="7331951" y="111524"/>
                </a:moveTo>
                <a:cubicBezTo>
                  <a:pt x="7331951" y="127779"/>
                  <a:pt x="7335498" y="139950"/>
                  <a:pt x="7342593" y="148039"/>
                </a:cubicBezTo>
                <a:cubicBezTo>
                  <a:pt x="7349684" y="156125"/>
                  <a:pt x="7358609" y="160171"/>
                  <a:pt x="7369366" y="160171"/>
                </a:cubicBezTo>
                <a:cubicBezTo>
                  <a:pt x="7380044" y="160171"/>
                  <a:pt x="7388929" y="156107"/>
                  <a:pt x="7396024" y="147978"/>
                </a:cubicBezTo>
                <a:cubicBezTo>
                  <a:pt x="7403112" y="139849"/>
                  <a:pt x="7406659" y="127461"/>
                  <a:pt x="7406659" y="110804"/>
                </a:cubicBezTo>
                <a:cubicBezTo>
                  <a:pt x="7406659" y="95108"/>
                  <a:pt x="7403094" y="83214"/>
                  <a:pt x="7395964" y="75128"/>
                </a:cubicBezTo>
                <a:cubicBezTo>
                  <a:pt x="7388827" y="67040"/>
                  <a:pt x="7379962" y="62996"/>
                  <a:pt x="7369366" y="62996"/>
                </a:cubicBezTo>
                <a:cubicBezTo>
                  <a:pt x="7358609" y="62996"/>
                  <a:pt x="7349684" y="67021"/>
                  <a:pt x="7342593" y="75064"/>
                </a:cubicBezTo>
                <a:cubicBezTo>
                  <a:pt x="7335498" y="83113"/>
                  <a:pt x="7331951" y="95267"/>
                  <a:pt x="7331951" y="111524"/>
                </a:cubicBezTo>
                <a:close/>
                <a:moveTo>
                  <a:pt x="7521888" y="48053"/>
                </a:moveTo>
                <a:lnTo>
                  <a:pt x="7543404" y="48053"/>
                </a:lnTo>
                <a:lnTo>
                  <a:pt x="7543404" y="102913"/>
                </a:lnTo>
                <a:cubicBezTo>
                  <a:pt x="7550256" y="102913"/>
                  <a:pt x="7555058" y="101599"/>
                  <a:pt x="7557805" y="98971"/>
                </a:cubicBezTo>
                <a:cubicBezTo>
                  <a:pt x="7560556" y="96344"/>
                  <a:pt x="7564598" y="88693"/>
                  <a:pt x="7569937" y="76021"/>
                </a:cubicBezTo>
                <a:cubicBezTo>
                  <a:pt x="7574160" y="65977"/>
                  <a:pt x="7577586" y="59368"/>
                  <a:pt x="7580218" y="56179"/>
                </a:cubicBezTo>
                <a:cubicBezTo>
                  <a:pt x="7582850" y="52992"/>
                  <a:pt x="7585874" y="50840"/>
                  <a:pt x="7589301" y="49727"/>
                </a:cubicBezTo>
                <a:cubicBezTo>
                  <a:pt x="7592729" y="48611"/>
                  <a:pt x="7598225" y="48053"/>
                  <a:pt x="7605799" y="48053"/>
                </a:cubicBezTo>
                <a:lnTo>
                  <a:pt x="7610102" y="48053"/>
                </a:lnTo>
                <a:lnTo>
                  <a:pt x="7610102" y="65862"/>
                </a:lnTo>
                <a:lnTo>
                  <a:pt x="7604126" y="65743"/>
                </a:lnTo>
                <a:cubicBezTo>
                  <a:pt x="7598466" y="65743"/>
                  <a:pt x="7594838" y="66582"/>
                  <a:pt x="7593247" y="68252"/>
                </a:cubicBezTo>
                <a:cubicBezTo>
                  <a:pt x="7591573" y="70009"/>
                  <a:pt x="7589024" y="75226"/>
                  <a:pt x="7585597" y="83913"/>
                </a:cubicBezTo>
                <a:cubicBezTo>
                  <a:pt x="7582331" y="92196"/>
                  <a:pt x="7579344" y="97935"/>
                  <a:pt x="7576633" y="101120"/>
                </a:cubicBezTo>
                <a:cubicBezTo>
                  <a:pt x="7573925" y="104310"/>
                  <a:pt x="7569740" y="107222"/>
                  <a:pt x="7564083" y="109850"/>
                </a:cubicBezTo>
                <a:cubicBezTo>
                  <a:pt x="7573328" y="112320"/>
                  <a:pt x="7582412" y="120924"/>
                  <a:pt x="7591336" y="135665"/>
                </a:cubicBezTo>
                <a:lnTo>
                  <a:pt x="7614879" y="174992"/>
                </a:lnTo>
                <a:lnTo>
                  <a:pt x="7591213" y="174992"/>
                </a:lnTo>
                <a:lnTo>
                  <a:pt x="7568266" y="135665"/>
                </a:lnTo>
                <a:cubicBezTo>
                  <a:pt x="7563565" y="127775"/>
                  <a:pt x="7559461" y="122577"/>
                  <a:pt x="7555954" y="120067"/>
                </a:cubicBezTo>
                <a:cubicBezTo>
                  <a:pt x="7552448" y="117558"/>
                  <a:pt x="7548265" y="116302"/>
                  <a:pt x="7543404" y="116302"/>
                </a:cubicBezTo>
                <a:lnTo>
                  <a:pt x="7543404" y="174992"/>
                </a:lnTo>
                <a:lnTo>
                  <a:pt x="7521888" y="174992"/>
                </a:lnTo>
                <a:close/>
                <a:moveTo>
                  <a:pt x="7686501" y="48053"/>
                </a:moveTo>
                <a:lnTo>
                  <a:pt x="7789656" y="48053"/>
                </a:lnTo>
                <a:lnTo>
                  <a:pt x="7789656" y="65862"/>
                </a:lnTo>
                <a:lnTo>
                  <a:pt x="7748777" y="65862"/>
                </a:lnTo>
                <a:lnTo>
                  <a:pt x="7748777" y="174992"/>
                </a:lnTo>
                <a:lnTo>
                  <a:pt x="7727380" y="174992"/>
                </a:lnTo>
                <a:lnTo>
                  <a:pt x="7727380" y="65862"/>
                </a:lnTo>
                <a:lnTo>
                  <a:pt x="7686501" y="65862"/>
                </a:lnTo>
                <a:close/>
                <a:moveTo>
                  <a:pt x="7890358" y="159332"/>
                </a:moveTo>
                <a:cubicBezTo>
                  <a:pt x="7882392" y="166107"/>
                  <a:pt x="7874719" y="170891"/>
                  <a:pt x="7867347" y="173679"/>
                </a:cubicBezTo>
                <a:cubicBezTo>
                  <a:pt x="7859978" y="176465"/>
                  <a:pt x="7852069" y="177861"/>
                  <a:pt x="7843624" y="177861"/>
                </a:cubicBezTo>
                <a:cubicBezTo>
                  <a:pt x="7829680" y="177861"/>
                  <a:pt x="7818960" y="174452"/>
                  <a:pt x="7811468" y="167641"/>
                </a:cubicBezTo>
                <a:cubicBezTo>
                  <a:pt x="7803976" y="160830"/>
                  <a:pt x="7800229" y="152122"/>
                  <a:pt x="7800229" y="141523"/>
                </a:cubicBezTo>
                <a:cubicBezTo>
                  <a:pt x="7800229" y="135310"/>
                  <a:pt x="7801644" y="129629"/>
                  <a:pt x="7804473" y="124492"/>
                </a:cubicBezTo>
                <a:cubicBezTo>
                  <a:pt x="7807303" y="119355"/>
                  <a:pt x="7811008" y="115228"/>
                  <a:pt x="7815594" y="112122"/>
                </a:cubicBezTo>
                <a:cubicBezTo>
                  <a:pt x="7820177" y="109012"/>
                  <a:pt x="7825336" y="106661"/>
                  <a:pt x="7831069" y="105070"/>
                </a:cubicBezTo>
                <a:cubicBezTo>
                  <a:pt x="7835292" y="103950"/>
                  <a:pt x="7841668" y="102878"/>
                  <a:pt x="7850197" y="101840"/>
                </a:cubicBezTo>
                <a:cubicBezTo>
                  <a:pt x="7867567" y="99770"/>
                  <a:pt x="7880357" y="97297"/>
                  <a:pt x="7888565" y="94428"/>
                </a:cubicBezTo>
                <a:cubicBezTo>
                  <a:pt x="7888649" y="91480"/>
                  <a:pt x="7888684" y="89611"/>
                  <a:pt x="7888684" y="88812"/>
                </a:cubicBezTo>
                <a:cubicBezTo>
                  <a:pt x="7888684" y="80046"/>
                  <a:pt x="7886654" y="73872"/>
                  <a:pt x="7882586" y="70286"/>
                </a:cubicBezTo>
                <a:cubicBezTo>
                  <a:pt x="7877089" y="65423"/>
                  <a:pt x="7868920" y="62996"/>
                  <a:pt x="7858084" y="62996"/>
                </a:cubicBezTo>
                <a:cubicBezTo>
                  <a:pt x="7847964" y="62996"/>
                  <a:pt x="7840498" y="64768"/>
                  <a:pt x="7835674" y="68310"/>
                </a:cubicBezTo>
                <a:cubicBezTo>
                  <a:pt x="7830850" y="71859"/>
                  <a:pt x="7827287" y="78134"/>
                  <a:pt x="7824975" y="87137"/>
                </a:cubicBezTo>
                <a:lnTo>
                  <a:pt x="7803940" y="84272"/>
                </a:lnTo>
                <a:cubicBezTo>
                  <a:pt x="7805852" y="75265"/>
                  <a:pt x="7808999" y="67997"/>
                  <a:pt x="7813380" y="62456"/>
                </a:cubicBezTo>
                <a:cubicBezTo>
                  <a:pt x="7817764" y="56917"/>
                  <a:pt x="7824098" y="52653"/>
                  <a:pt x="7832384" y="49666"/>
                </a:cubicBezTo>
                <a:cubicBezTo>
                  <a:pt x="7840675" y="46678"/>
                  <a:pt x="7850276" y="45184"/>
                  <a:pt x="7861192" y="45184"/>
                </a:cubicBezTo>
                <a:cubicBezTo>
                  <a:pt x="7872027" y="45184"/>
                  <a:pt x="7880836" y="46462"/>
                  <a:pt x="7887608" y="49011"/>
                </a:cubicBezTo>
                <a:cubicBezTo>
                  <a:pt x="7894383" y="51556"/>
                  <a:pt x="7899365" y="54763"/>
                  <a:pt x="7902552" y="58630"/>
                </a:cubicBezTo>
                <a:cubicBezTo>
                  <a:pt x="7905741" y="62496"/>
                  <a:pt x="7907969" y="67378"/>
                  <a:pt x="7909244" y="73274"/>
                </a:cubicBezTo>
                <a:cubicBezTo>
                  <a:pt x="7909961" y="76939"/>
                  <a:pt x="7910320" y="83548"/>
                  <a:pt x="7910320" y="93114"/>
                </a:cubicBezTo>
                <a:lnTo>
                  <a:pt x="7910320" y="121802"/>
                </a:lnTo>
                <a:cubicBezTo>
                  <a:pt x="7910320" y="141805"/>
                  <a:pt x="7910778" y="154455"/>
                  <a:pt x="7911695" y="159753"/>
                </a:cubicBezTo>
                <a:cubicBezTo>
                  <a:pt x="7912610" y="165057"/>
                  <a:pt x="7914421" y="170132"/>
                  <a:pt x="7917132" y="174992"/>
                </a:cubicBezTo>
                <a:lnTo>
                  <a:pt x="7894660" y="174992"/>
                </a:lnTo>
                <a:cubicBezTo>
                  <a:pt x="7892428" y="170532"/>
                  <a:pt x="7890996" y="165312"/>
                  <a:pt x="7890358" y="159332"/>
                </a:cubicBezTo>
                <a:close/>
                <a:moveTo>
                  <a:pt x="7888565" y="111283"/>
                </a:moveTo>
                <a:cubicBezTo>
                  <a:pt x="7880753" y="114473"/>
                  <a:pt x="7869039" y="117181"/>
                  <a:pt x="7853423" y="119412"/>
                </a:cubicBezTo>
                <a:cubicBezTo>
                  <a:pt x="7844574" y="120687"/>
                  <a:pt x="7838324" y="122120"/>
                  <a:pt x="7834656" y="123713"/>
                </a:cubicBezTo>
                <a:cubicBezTo>
                  <a:pt x="7830991" y="125309"/>
                  <a:pt x="7828165" y="127641"/>
                  <a:pt x="7826170" y="130705"/>
                </a:cubicBezTo>
                <a:cubicBezTo>
                  <a:pt x="7824180" y="133776"/>
                  <a:pt x="7823183" y="137182"/>
                  <a:pt x="7823183" y="140926"/>
                </a:cubicBezTo>
                <a:cubicBezTo>
                  <a:pt x="7823183" y="146667"/>
                  <a:pt x="7825353" y="151445"/>
                  <a:pt x="7829698" y="155272"/>
                </a:cubicBezTo>
                <a:cubicBezTo>
                  <a:pt x="7834040" y="159094"/>
                  <a:pt x="7840394" y="161007"/>
                  <a:pt x="7848760" y="161007"/>
                </a:cubicBezTo>
                <a:cubicBezTo>
                  <a:pt x="7857048" y="161007"/>
                  <a:pt x="7864418" y="159196"/>
                  <a:pt x="7870875" y="155566"/>
                </a:cubicBezTo>
                <a:cubicBezTo>
                  <a:pt x="7877329" y="151946"/>
                  <a:pt x="7882072" y="146981"/>
                  <a:pt x="7885099" y="140688"/>
                </a:cubicBezTo>
                <a:cubicBezTo>
                  <a:pt x="7887409" y="135824"/>
                  <a:pt x="7888565" y="128656"/>
                  <a:pt x="7888565" y="119171"/>
                </a:cubicBezTo>
                <a:close/>
                <a:moveTo>
                  <a:pt x="7943552" y="48053"/>
                </a:moveTo>
                <a:lnTo>
                  <a:pt x="7965066" y="48053"/>
                </a:lnTo>
                <a:lnTo>
                  <a:pt x="7965066" y="102913"/>
                </a:lnTo>
                <a:cubicBezTo>
                  <a:pt x="7971917" y="102913"/>
                  <a:pt x="7976719" y="101599"/>
                  <a:pt x="7979469" y="98971"/>
                </a:cubicBezTo>
                <a:cubicBezTo>
                  <a:pt x="7982216" y="96344"/>
                  <a:pt x="7986262" y="88693"/>
                  <a:pt x="7991601" y="76021"/>
                </a:cubicBezTo>
                <a:cubicBezTo>
                  <a:pt x="7995824" y="65977"/>
                  <a:pt x="7999251" y="59368"/>
                  <a:pt x="8001884" y="56179"/>
                </a:cubicBezTo>
                <a:cubicBezTo>
                  <a:pt x="8004511" y="52992"/>
                  <a:pt x="8007538" y="50840"/>
                  <a:pt x="8010965" y="49727"/>
                </a:cubicBezTo>
                <a:cubicBezTo>
                  <a:pt x="8014393" y="48611"/>
                  <a:pt x="8019890" y="48053"/>
                  <a:pt x="8027461" y="48053"/>
                </a:cubicBezTo>
                <a:lnTo>
                  <a:pt x="8031762" y="48053"/>
                </a:lnTo>
                <a:lnTo>
                  <a:pt x="8031762" y="65862"/>
                </a:lnTo>
                <a:lnTo>
                  <a:pt x="8025788" y="65743"/>
                </a:lnTo>
                <a:cubicBezTo>
                  <a:pt x="8020128" y="65743"/>
                  <a:pt x="8016502" y="66582"/>
                  <a:pt x="8014907" y="68252"/>
                </a:cubicBezTo>
                <a:cubicBezTo>
                  <a:pt x="8013237" y="70009"/>
                  <a:pt x="8010689" y="75226"/>
                  <a:pt x="8007262" y="83913"/>
                </a:cubicBezTo>
                <a:cubicBezTo>
                  <a:pt x="8003995" y="92196"/>
                  <a:pt x="8001009" y="97935"/>
                  <a:pt x="7998297" y="101120"/>
                </a:cubicBezTo>
                <a:cubicBezTo>
                  <a:pt x="7995586" y="104310"/>
                  <a:pt x="7991400" y="107222"/>
                  <a:pt x="7985744" y="109850"/>
                </a:cubicBezTo>
                <a:cubicBezTo>
                  <a:pt x="7994989" y="112320"/>
                  <a:pt x="8004072" y="120924"/>
                  <a:pt x="8012996" y="135665"/>
                </a:cubicBezTo>
                <a:lnTo>
                  <a:pt x="8036544" y="174992"/>
                </a:lnTo>
                <a:lnTo>
                  <a:pt x="8012878" y="174992"/>
                </a:lnTo>
                <a:lnTo>
                  <a:pt x="7989928" y="135665"/>
                </a:lnTo>
                <a:cubicBezTo>
                  <a:pt x="7985229" y="127775"/>
                  <a:pt x="7981121" y="122577"/>
                  <a:pt x="7977619" y="120067"/>
                </a:cubicBezTo>
                <a:cubicBezTo>
                  <a:pt x="7974109" y="117558"/>
                  <a:pt x="7969929" y="116302"/>
                  <a:pt x="7965066" y="116302"/>
                </a:cubicBezTo>
                <a:lnTo>
                  <a:pt x="7965066" y="174992"/>
                </a:lnTo>
                <a:lnTo>
                  <a:pt x="7943552" y="174992"/>
                </a:lnTo>
                <a:close/>
                <a:moveTo>
                  <a:pt x="8050767" y="48053"/>
                </a:moveTo>
                <a:lnTo>
                  <a:pt x="8072285" y="48053"/>
                </a:lnTo>
                <a:lnTo>
                  <a:pt x="8072285" y="144876"/>
                </a:lnTo>
                <a:lnTo>
                  <a:pt x="8131928" y="48053"/>
                </a:lnTo>
                <a:lnTo>
                  <a:pt x="8155120" y="48053"/>
                </a:lnTo>
                <a:lnTo>
                  <a:pt x="8155120" y="174992"/>
                </a:lnTo>
                <a:lnTo>
                  <a:pt x="8133603" y="174992"/>
                </a:lnTo>
                <a:lnTo>
                  <a:pt x="8133603" y="78772"/>
                </a:lnTo>
                <a:lnTo>
                  <a:pt x="8073958" y="174992"/>
                </a:lnTo>
                <a:lnTo>
                  <a:pt x="8050767" y="174992"/>
                </a:lnTo>
                <a:close/>
                <a:moveTo>
                  <a:pt x="8188111" y="48053"/>
                </a:moveTo>
                <a:lnTo>
                  <a:pt x="8221576" y="48053"/>
                </a:lnTo>
                <a:lnTo>
                  <a:pt x="8254927" y="149652"/>
                </a:lnTo>
                <a:lnTo>
                  <a:pt x="8291981" y="48053"/>
                </a:lnTo>
                <a:lnTo>
                  <a:pt x="8322938" y="48053"/>
                </a:lnTo>
                <a:lnTo>
                  <a:pt x="8322938" y="174992"/>
                </a:lnTo>
                <a:lnTo>
                  <a:pt x="8301424" y="174992"/>
                </a:lnTo>
                <a:lnTo>
                  <a:pt x="8301424" y="72795"/>
                </a:lnTo>
                <a:lnTo>
                  <a:pt x="8263895" y="174992"/>
                </a:lnTo>
                <a:lnTo>
                  <a:pt x="8244649" y="174992"/>
                </a:lnTo>
                <a:lnTo>
                  <a:pt x="8209149" y="67896"/>
                </a:lnTo>
                <a:lnTo>
                  <a:pt x="8209149" y="174992"/>
                </a:lnTo>
                <a:lnTo>
                  <a:pt x="8188111" y="17499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823036" y="6127899"/>
            <a:ext cx="1107460" cy="132674"/>
          </a:xfrm>
          <a:custGeom>
            <a:avLst/>
            <a:gdLst/>
            <a:ahLst/>
            <a:cxnLst/>
            <a:rect l="l" t="t" r="r" b="b"/>
            <a:pathLst>
              <a:path w="1107460" h="132674">
                <a:moveTo>
                  <a:pt x="0" y="66338"/>
                </a:moveTo>
                <a:cubicBezTo>
                  <a:pt x="0" y="42830"/>
                  <a:pt x="6533" y="25417"/>
                  <a:pt x="19605" y="14101"/>
                </a:cubicBezTo>
                <a:cubicBezTo>
                  <a:pt x="30520" y="4698"/>
                  <a:pt x="43829" y="0"/>
                  <a:pt x="59525" y="0"/>
                </a:cubicBezTo>
                <a:cubicBezTo>
                  <a:pt x="76978" y="0"/>
                  <a:pt x="91244" y="5718"/>
                  <a:pt x="102322" y="17151"/>
                </a:cubicBezTo>
                <a:cubicBezTo>
                  <a:pt x="113399" y="28584"/>
                  <a:pt x="118933" y="44384"/>
                  <a:pt x="118933" y="64544"/>
                </a:cubicBezTo>
                <a:cubicBezTo>
                  <a:pt x="118933" y="80878"/>
                  <a:pt x="116484" y="93730"/>
                  <a:pt x="111584" y="103094"/>
                </a:cubicBezTo>
                <a:cubicBezTo>
                  <a:pt x="106685" y="112458"/>
                  <a:pt x="99554" y="119726"/>
                  <a:pt x="90190" y="124906"/>
                </a:cubicBezTo>
                <a:cubicBezTo>
                  <a:pt x="80826" y="130087"/>
                  <a:pt x="70603" y="132675"/>
                  <a:pt x="59525" y="132675"/>
                </a:cubicBezTo>
                <a:cubicBezTo>
                  <a:pt x="41759" y="132675"/>
                  <a:pt x="27395" y="126980"/>
                  <a:pt x="16437" y="115582"/>
                </a:cubicBezTo>
                <a:cubicBezTo>
                  <a:pt x="5478" y="104189"/>
                  <a:pt x="0" y="87773"/>
                  <a:pt x="0" y="66338"/>
                </a:cubicBezTo>
                <a:close/>
                <a:moveTo>
                  <a:pt x="22114" y="66338"/>
                </a:moveTo>
                <a:cubicBezTo>
                  <a:pt x="22114" y="82595"/>
                  <a:pt x="25660" y="94767"/>
                  <a:pt x="32752" y="102853"/>
                </a:cubicBezTo>
                <a:cubicBezTo>
                  <a:pt x="39847" y="110941"/>
                  <a:pt x="48772" y="114985"/>
                  <a:pt x="59525" y="114985"/>
                </a:cubicBezTo>
                <a:cubicBezTo>
                  <a:pt x="70207" y="114985"/>
                  <a:pt x="79092" y="110924"/>
                  <a:pt x="86183" y="102792"/>
                </a:cubicBezTo>
                <a:cubicBezTo>
                  <a:pt x="93275" y="94666"/>
                  <a:pt x="96821" y="82275"/>
                  <a:pt x="96821" y="65621"/>
                </a:cubicBezTo>
                <a:cubicBezTo>
                  <a:pt x="96821" y="49922"/>
                  <a:pt x="93253" y="38031"/>
                  <a:pt x="86122" y="29942"/>
                </a:cubicBezTo>
                <a:cubicBezTo>
                  <a:pt x="78990" y="21852"/>
                  <a:pt x="70124" y="17810"/>
                  <a:pt x="59525" y="17810"/>
                </a:cubicBezTo>
                <a:cubicBezTo>
                  <a:pt x="48772" y="17810"/>
                  <a:pt x="39847" y="21834"/>
                  <a:pt x="32752" y="29881"/>
                </a:cubicBezTo>
                <a:cubicBezTo>
                  <a:pt x="25660" y="37930"/>
                  <a:pt x="22114" y="50080"/>
                  <a:pt x="22114" y="66338"/>
                </a:cubicBezTo>
                <a:close/>
                <a:moveTo>
                  <a:pt x="126927" y="2866"/>
                </a:moveTo>
                <a:lnTo>
                  <a:pt x="230082" y="2866"/>
                </a:lnTo>
                <a:lnTo>
                  <a:pt x="230082" y="20679"/>
                </a:lnTo>
                <a:lnTo>
                  <a:pt x="189204" y="20679"/>
                </a:lnTo>
                <a:lnTo>
                  <a:pt x="189204" y="129810"/>
                </a:lnTo>
                <a:lnTo>
                  <a:pt x="167810" y="129810"/>
                </a:lnTo>
                <a:lnTo>
                  <a:pt x="167810" y="20679"/>
                </a:lnTo>
                <a:lnTo>
                  <a:pt x="126927" y="20679"/>
                </a:lnTo>
                <a:close/>
                <a:moveTo>
                  <a:pt x="250764" y="2866"/>
                </a:moveTo>
                <a:lnTo>
                  <a:pt x="272278" y="2866"/>
                </a:lnTo>
                <a:lnTo>
                  <a:pt x="272278" y="55700"/>
                </a:lnTo>
                <a:lnTo>
                  <a:pt x="331923" y="55700"/>
                </a:lnTo>
                <a:lnTo>
                  <a:pt x="331923" y="2866"/>
                </a:lnTo>
                <a:lnTo>
                  <a:pt x="353440" y="2866"/>
                </a:lnTo>
                <a:lnTo>
                  <a:pt x="353440" y="129810"/>
                </a:lnTo>
                <a:lnTo>
                  <a:pt x="331923" y="129810"/>
                </a:lnTo>
                <a:lnTo>
                  <a:pt x="331923" y="73509"/>
                </a:lnTo>
                <a:lnTo>
                  <a:pt x="272278" y="73509"/>
                </a:lnTo>
                <a:lnTo>
                  <a:pt x="272278" y="129810"/>
                </a:lnTo>
                <a:lnTo>
                  <a:pt x="250764" y="129810"/>
                </a:lnTo>
                <a:close/>
                <a:moveTo>
                  <a:pt x="377822" y="66338"/>
                </a:moveTo>
                <a:cubicBezTo>
                  <a:pt x="377822" y="42830"/>
                  <a:pt x="384356" y="25417"/>
                  <a:pt x="397425" y="14101"/>
                </a:cubicBezTo>
                <a:cubicBezTo>
                  <a:pt x="408344" y="4698"/>
                  <a:pt x="421653" y="0"/>
                  <a:pt x="437348" y="0"/>
                </a:cubicBezTo>
                <a:cubicBezTo>
                  <a:pt x="454802" y="0"/>
                  <a:pt x="469068" y="5718"/>
                  <a:pt x="480146" y="17151"/>
                </a:cubicBezTo>
                <a:cubicBezTo>
                  <a:pt x="491219" y="28584"/>
                  <a:pt x="496756" y="44384"/>
                  <a:pt x="496756" y="64544"/>
                </a:cubicBezTo>
                <a:cubicBezTo>
                  <a:pt x="496756" y="80878"/>
                  <a:pt x="494308" y="93730"/>
                  <a:pt x="489408" y="103094"/>
                </a:cubicBezTo>
                <a:cubicBezTo>
                  <a:pt x="484509" y="112458"/>
                  <a:pt x="477378" y="119726"/>
                  <a:pt x="468014" y="124906"/>
                </a:cubicBezTo>
                <a:cubicBezTo>
                  <a:pt x="458650" y="130087"/>
                  <a:pt x="448425" y="132675"/>
                  <a:pt x="437348" y="132675"/>
                </a:cubicBezTo>
                <a:cubicBezTo>
                  <a:pt x="419582" y="132675"/>
                  <a:pt x="405219" y="126980"/>
                  <a:pt x="394260" y="115582"/>
                </a:cubicBezTo>
                <a:cubicBezTo>
                  <a:pt x="383302" y="104189"/>
                  <a:pt x="377822" y="87773"/>
                  <a:pt x="377822" y="66338"/>
                </a:cubicBezTo>
                <a:close/>
                <a:moveTo>
                  <a:pt x="399934" y="66338"/>
                </a:moveTo>
                <a:cubicBezTo>
                  <a:pt x="399934" y="82595"/>
                  <a:pt x="403484" y="94767"/>
                  <a:pt x="410576" y="102853"/>
                </a:cubicBezTo>
                <a:cubicBezTo>
                  <a:pt x="417667" y="110941"/>
                  <a:pt x="426591" y="114985"/>
                  <a:pt x="437348" y="114985"/>
                </a:cubicBezTo>
                <a:cubicBezTo>
                  <a:pt x="448027" y="114985"/>
                  <a:pt x="456915" y="110924"/>
                  <a:pt x="464007" y="102792"/>
                </a:cubicBezTo>
                <a:cubicBezTo>
                  <a:pt x="471095" y="94666"/>
                  <a:pt x="474645" y="82275"/>
                  <a:pt x="474645" y="65621"/>
                </a:cubicBezTo>
                <a:cubicBezTo>
                  <a:pt x="474645" y="49922"/>
                  <a:pt x="471077" y="38031"/>
                  <a:pt x="463946" y="29942"/>
                </a:cubicBezTo>
                <a:cubicBezTo>
                  <a:pt x="456814" y="21852"/>
                  <a:pt x="447947" y="17810"/>
                  <a:pt x="437348" y="17810"/>
                </a:cubicBezTo>
                <a:cubicBezTo>
                  <a:pt x="426591" y="17810"/>
                  <a:pt x="417667" y="21834"/>
                  <a:pt x="410576" y="29881"/>
                </a:cubicBezTo>
                <a:cubicBezTo>
                  <a:pt x="403484" y="37930"/>
                  <a:pt x="399934" y="50080"/>
                  <a:pt x="399934" y="66338"/>
                </a:cubicBezTo>
                <a:close/>
                <a:moveTo>
                  <a:pt x="604813" y="83311"/>
                </a:moveTo>
                <a:lnTo>
                  <a:pt x="625971" y="86062"/>
                </a:lnTo>
                <a:cubicBezTo>
                  <a:pt x="623664" y="100645"/>
                  <a:pt x="617744" y="112061"/>
                  <a:pt x="608223" y="120305"/>
                </a:cubicBezTo>
                <a:cubicBezTo>
                  <a:pt x="598697" y="128552"/>
                  <a:pt x="587004" y="132675"/>
                  <a:pt x="573137" y="132675"/>
                </a:cubicBezTo>
                <a:cubicBezTo>
                  <a:pt x="555767" y="132675"/>
                  <a:pt x="541803" y="126998"/>
                  <a:pt x="531245" y="115640"/>
                </a:cubicBezTo>
                <a:cubicBezTo>
                  <a:pt x="520686" y="104289"/>
                  <a:pt x="515404" y="88014"/>
                  <a:pt x="515404" y="66816"/>
                </a:cubicBezTo>
                <a:cubicBezTo>
                  <a:pt x="515404" y="53112"/>
                  <a:pt x="517676" y="41119"/>
                  <a:pt x="522219" y="30839"/>
                </a:cubicBezTo>
                <a:cubicBezTo>
                  <a:pt x="526762" y="20557"/>
                  <a:pt x="533674" y="12845"/>
                  <a:pt x="542958" y="7704"/>
                </a:cubicBezTo>
                <a:cubicBezTo>
                  <a:pt x="552243" y="2567"/>
                  <a:pt x="562344" y="0"/>
                  <a:pt x="573256" y="0"/>
                </a:cubicBezTo>
                <a:cubicBezTo>
                  <a:pt x="587045" y="0"/>
                  <a:pt x="598320" y="3485"/>
                  <a:pt x="607085" y="10459"/>
                </a:cubicBezTo>
                <a:cubicBezTo>
                  <a:pt x="615851" y="17431"/>
                  <a:pt x="621467" y="27332"/>
                  <a:pt x="623941" y="40162"/>
                </a:cubicBezTo>
                <a:lnTo>
                  <a:pt x="603021" y="43387"/>
                </a:lnTo>
                <a:cubicBezTo>
                  <a:pt x="601030" y="34863"/>
                  <a:pt x="597506" y="28447"/>
                  <a:pt x="592443" y="24146"/>
                </a:cubicBezTo>
                <a:cubicBezTo>
                  <a:pt x="587382" y="19840"/>
                  <a:pt x="581266" y="17692"/>
                  <a:pt x="574094" y="17692"/>
                </a:cubicBezTo>
                <a:cubicBezTo>
                  <a:pt x="563255" y="17692"/>
                  <a:pt x="554456" y="21575"/>
                  <a:pt x="547682" y="29344"/>
                </a:cubicBezTo>
                <a:cubicBezTo>
                  <a:pt x="540911" y="37112"/>
                  <a:pt x="537518" y="49407"/>
                  <a:pt x="537518" y="66220"/>
                </a:cubicBezTo>
                <a:cubicBezTo>
                  <a:pt x="537518" y="83268"/>
                  <a:pt x="540787" y="95659"/>
                  <a:pt x="547325" y="103389"/>
                </a:cubicBezTo>
                <a:cubicBezTo>
                  <a:pt x="553859" y="111118"/>
                  <a:pt x="562380" y="114985"/>
                  <a:pt x="572899" y="114985"/>
                </a:cubicBezTo>
                <a:cubicBezTo>
                  <a:pt x="581345" y="114985"/>
                  <a:pt x="588401" y="112397"/>
                  <a:pt x="594060" y="107219"/>
                </a:cubicBezTo>
                <a:cubicBezTo>
                  <a:pt x="599715" y="102039"/>
                  <a:pt x="603298" y="94072"/>
                  <a:pt x="604813" y="83311"/>
                </a:cubicBezTo>
                <a:close/>
                <a:moveTo>
                  <a:pt x="744306" y="2866"/>
                </a:moveTo>
                <a:lnTo>
                  <a:pt x="744306" y="129810"/>
                </a:lnTo>
                <a:lnTo>
                  <a:pt x="722912" y="129810"/>
                </a:lnTo>
                <a:lnTo>
                  <a:pt x="722912" y="80324"/>
                </a:lnTo>
                <a:lnTo>
                  <a:pt x="710481" y="80324"/>
                </a:lnTo>
                <a:cubicBezTo>
                  <a:pt x="702907" y="80324"/>
                  <a:pt x="697273" y="81300"/>
                  <a:pt x="693568" y="83250"/>
                </a:cubicBezTo>
                <a:cubicBezTo>
                  <a:pt x="689864" y="85206"/>
                  <a:pt x="684460" y="91480"/>
                  <a:pt x="677368" y="102078"/>
                </a:cubicBezTo>
                <a:lnTo>
                  <a:pt x="658601" y="129810"/>
                </a:lnTo>
                <a:lnTo>
                  <a:pt x="631947" y="129810"/>
                </a:lnTo>
                <a:lnTo>
                  <a:pt x="655134" y="95620"/>
                </a:lnTo>
                <a:cubicBezTo>
                  <a:pt x="662230" y="85187"/>
                  <a:pt x="669278" y="79287"/>
                  <a:pt x="676291" y="77930"/>
                </a:cubicBezTo>
                <a:cubicBezTo>
                  <a:pt x="664023" y="76256"/>
                  <a:pt x="654915" y="71835"/>
                  <a:pt x="648982" y="64660"/>
                </a:cubicBezTo>
                <a:cubicBezTo>
                  <a:pt x="643045" y="57492"/>
                  <a:pt x="640076" y="49245"/>
                  <a:pt x="640076" y="39924"/>
                </a:cubicBezTo>
                <a:cubicBezTo>
                  <a:pt x="640076" y="28923"/>
                  <a:pt x="643963" y="19999"/>
                  <a:pt x="651732" y="13144"/>
                </a:cubicBezTo>
                <a:cubicBezTo>
                  <a:pt x="659498" y="6293"/>
                  <a:pt x="670755" y="2866"/>
                  <a:pt x="685496" y="2866"/>
                </a:cubicBezTo>
                <a:close/>
                <a:moveTo>
                  <a:pt x="722912" y="20679"/>
                </a:moveTo>
                <a:lnTo>
                  <a:pt x="692311" y="20679"/>
                </a:lnTo>
                <a:cubicBezTo>
                  <a:pt x="679482" y="20679"/>
                  <a:pt x="671215" y="22670"/>
                  <a:pt x="667512" y="26655"/>
                </a:cubicBezTo>
                <a:cubicBezTo>
                  <a:pt x="663807" y="30637"/>
                  <a:pt x="661953" y="35303"/>
                  <a:pt x="661953" y="40640"/>
                </a:cubicBezTo>
                <a:cubicBezTo>
                  <a:pt x="661953" y="48208"/>
                  <a:pt x="664681" y="53767"/>
                  <a:pt x="670139" y="57313"/>
                </a:cubicBezTo>
                <a:cubicBezTo>
                  <a:pt x="675593" y="60859"/>
                  <a:pt x="685255" y="62633"/>
                  <a:pt x="699123" y="62633"/>
                </a:cubicBezTo>
                <a:lnTo>
                  <a:pt x="722912" y="62633"/>
                </a:lnTo>
                <a:close/>
                <a:moveTo>
                  <a:pt x="764113" y="2866"/>
                </a:moveTo>
                <a:lnTo>
                  <a:pt x="867268" y="2866"/>
                </a:lnTo>
                <a:lnTo>
                  <a:pt x="867268" y="20679"/>
                </a:lnTo>
                <a:lnTo>
                  <a:pt x="826390" y="20679"/>
                </a:lnTo>
                <a:lnTo>
                  <a:pt x="826390" y="129810"/>
                </a:lnTo>
                <a:lnTo>
                  <a:pt x="804996" y="129810"/>
                </a:lnTo>
                <a:lnTo>
                  <a:pt x="804996" y="20679"/>
                </a:lnTo>
                <a:lnTo>
                  <a:pt x="764113" y="20679"/>
                </a:lnTo>
                <a:close/>
                <a:moveTo>
                  <a:pt x="967967" y="83311"/>
                </a:moveTo>
                <a:lnTo>
                  <a:pt x="989124" y="86062"/>
                </a:lnTo>
                <a:cubicBezTo>
                  <a:pt x="986816" y="100645"/>
                  <a:pt x="980898" y="112061"/>
                  <a:pt x="971376" y="120305"/>
                </a:cubicBezTo>
                <a:cubicBezTo>
                  <a:pt x="961851" y="128552"/>
                  <a:pt x="950158" y="132675"/>
                  <a:pt x="936291" y="132675"/>
                </a:cubicBezTo>
                <a:cubicBezTo>
                  <a:pt x="918921" y="132675"/>
                  <a:pt x="904956" y="126998"/>
                  <a:pt x="894397" y="115640"/>
                </a:cubicBezTo>
                <a:cubicBezTo>
                  <a:pt x="883838" y="104289"/>
                  <a:pt x="878558" y="88014"/>
                  <a:pt x="878558" y="66816"/>
                </a:cubicBezTo>
                <a:cubicBezTo>
                  <a:pt x="878558" y="53112"/>
                  <a:pt x="880829" y="41119"/>
                  <a:pt x="885373" y="30839"/>
                </a:cubicBezTo>
                <a:cubicBezTo>
                  <a:pt x="889915" y="20557"/>
                  <a:pt x="896828" y="12845"/>
                  <a:pt x="906112" y="7704"/>
                </a:cubicBezTo>
                <a:cubicBezTo>
                  <a:pt x="915397" y="2567"/>
                  <a:pt x="925498" y="0"/>
                  <a:pt x="936410" y="0"/>
                </a:cubicBezTo>
                <a:cubicBezTo>
                  <a:pt x="950197" y="0"/>
                  <a:pt x="961472" y="3485"/>
                  <a:pt x="970239" y="10459"/>
                </a:cubicBezTo>
                <a:cubicBezTo>
                  <a:pt x="979005" y="17431"/>
                  <a:pt x="984624" y="27332"/>
                  <a:pt x="987095" y="40162"/>
                </a:cubicBezTo>
                <a:lnTo>
                  <a:pt x="966174" y="43387"/>
                </a:lnTo>
                <a:cubicBezTo>
                  <a:pt x="964184" y="34863"/>
                  <a:pt x="960660" y="28447"/>
                  <a:pt x="955597" y="24146"/>
                </a:cubicBezTo>
                <a:cubicBezTo>
                  <a:pt x="950536" y="19840"/>
                  <a:pt x="944423" y="17692"/>
                  <a:pt x="937248" y="17692"/>
                </a:cubicBezTo>
                <a:cubicBezTo>
                  <a:pt x="926413" y="17692"/>
                  <a:pt x="917610" y="21575"/>
                  <a:pt x="910835" y="29344"/>
                </a:cubicBezTo>
                <a:cubicBezTo>
                  <a:pt x="904063" y="37112"/>
                  <a:pt x="900672" y="49407"/>
                  <a:pt x="900672" y="66220"/>
                </a:cubicBezTo>
                <a:cubicBezTo>
                  <a:pt x="900672" y="83268"/>
                  <a:pt x="903945" y="95659"/>
                  <a:pt x="910479" y="103389"/>
                </a:cubicBezTo>
                <a:cubicBezTo>
                  <a:pt x="917012" y="111118"/>
                  <a:pt x="925534" y="114985"/>
                  <a:pt x="936053" y="114985"/>
                </a:cubicBezTo>
                <a:cubicBezTo>
                  <a:pt x="944499" y="114985"/>
                  <a:pt x="951555" y="112397"/>
                  <a:pt x="957214" y="107219"/>
                </a:cubicBezTo>
                <a:cubicBezTo>
                  <a:pt x="962869" y="102039"/>
                  <a:pt x="966456" y="94072"/>
                  <a:pt x="967967" y="83311"/>
                </a:cubicBezTo>
                <a:close/>
                <a:moveTo>
                  <a:pt x="1107460" y="2866"/>
                </a:moveTo>
                <a:lnTo>
                  <a:pt x="1107460" y="129810"/>
                </a:lnTo>
                <a:lnTo>
                  <a:pt x="1086066" y="129810"/>
                </a:lnTo>
                <a:lnTo>
                  <a:pt x="1086066" y="80324"/>
                </a:lnTo>
                <a:lnTo>
                  <a:pt x="1073635" y="80324"/>
                </a:lnTo>
                <a:cubicBezTo>
                  <a:pt x="1066059" y="80324"/>
                  <a:pt x="1060426" y="81300"/>
                  <a:pt x="1056721" y="83250"/>
                </a:cubicBezTo>
                <a:cubicBezTo>
                  <a:pt x="1053018" y="85206"/>
                  <a:pt x="1047614" y="91480"/>
                  <a:pt x="1040522" y="102078"/>
                </a:cubicBezTo>
                <a:lnTo>
                  <a:pt x="1021754" y="129810"/>
                </a:lnTo>
                <a:lnTo>
                  <a:pt x="995101" y="129810"/>
                </a:lnTo>
                <a:lnTo>
                  <a:pt x="1018288" y="95620"/>
                </a:lnTo>
                <a:cubicBezTo>
                  <a:pt x="1025384" y="85187"/>
                  <a:pt x="1032432" y="79287"/>
                  <a:pt x="1039445" y="77930"/>
                </a:cubicBezTo>
                <a:cubicBezTo>
                  <a:pt x="1027176" y="76256"/>
                  <a:pt x="1018069" y="71835"/>
                  <a:pt x="1012135" y="64660"/>
                </a:cubicBezTo>
                <a:cubicBezTo>
                  <a:pt x="1006199" y="57492"/>
                  <a:pt x="1003233" y="49245"/>
                  <a:pt x="1003233" y="39924"/>
                </a:cubicBezTo>
                <a:cubicBezTo>
                  <a:pt x="1003233" y="28923"/>
                  <a:pt x="1007117" y="19999"/>
                  <a:pt x="1014886" y="13144"/>
                </a:cubicBezTo>
                <a:cubicBezTo>
                  <a:pt x="1022655" y="6293"/>
                  <a:pt x="1033908" y="2866"/>
                  <a:pt x="1048650" y="2866"/>
                </a:cubicBezTo>
                <a:close/>
                <a:moveTo>
                  <a:pt x="1086066" y="20679"/>
                </a:moveTo>
                <a:lnTo>
                  <a:pt x="1055465" y="20679"/>
                </a:lnTo>
                <a:cubicBezTo>
                  <a:pt x="1042634" y="20679"/>
                  <a:pt x="1034369" y="22670"/>
                  <a:pt x="1030664" y="26655"/>
                </a:cubicBezTo>
                <a:cubicBezTo>
                  <a:pt x="1026960" y="30637"/>
                  <a:pt x="1025107" y="35303"/>
                  <a:pt x="1025107" y="40640"/>
                </a:cubicBezTo>
                <a:cubicBezTo>
                  <a:pt x="1025107" y="48208"/>
                  <a:pt x="1027835" y="53767"/>
                  <a:pt x="1033293" y="57313"/>
                </a:cubicBezTo>
                <a:cubicBezTo>
                  <a:pt x="1038747" y="60859"/>
                  <a:pt x="1048409" y="62633"/>
                  <a:pt x="1062276" y="62633"/>
                </a:cubicBezTo>
                <a:lnTo>
                  <a:pt x="1086066" y="6263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033917" y="6078292"/>
            <a:ext cx="7493139" cy="228063"/>
          </a:xfrm>
          <a:custGeom>
            <a:avLst/>
            <a:gdLst/>
            <a:ahLst/>
            <a:cxnLst/>
            <a:rect l="l" t="t" r="r" b="b"/>
            <a:pathLst>
              <a:path w="7493139" h="228063">
                <a:moveTo>
                  <a:pt x="0" y="52473"/>
                </a:moveTo>
                <a:lnTo>
                  <a:pt x="100170" y="52473"/>
                </a:lnTo>
                <a:lnTo>
                  <a:pt x="100170" y="179417"/>
                </a:lnTo>
                <a:lnTo>
                  <a:pt x="78653" y="179417"/>
                </a:lnTo>
                <a:lnTo>
                  <a:pt x="78653" y="70286"/>
                </a:lnTo>
                <a:lnTo>
                  <a:pt x="21517" y="70286"/>
                </a:lnTo>
                <a:lnTo>
                  <a:pt x="21517" y="179417"/>
                </a:lnTo>
                <a:lnTo>
                  <a:pt x="0" y="179417"/>
                </a:lnTo>
                <a:close/>
                <a:moveTo>
                  <a:pt x="132440" y="228063"/>
                </a:moveTo>
                <a:lnTo>
                  <a:pt x="132440" y="52473"/>
                </a:lnTo>
                <a:lnTo>
                  <a:pt x="152042" y="52473"/>
                </a:lnTo>
                <a:lnTo>
                  <a:pt x="152042" y="68972"/>
                </a:lnTo>
                <a:cubicBezTo>
                  <a:pt x="156665" y="62513"/>
                  <a:pt x="161885" y="57672"/>
                  <a:pt x="167703" y="54446"/>
                </a:cubicBezTo>
                <a:cubicBezTo>
                  <a:pt x="173520" y="51217"/>
                  <a:pt x="180569" y="49607"/>
                  <a:pt x="188860" y="49607"/>
                </a:cubicBezTo>
                <a:cubicBezTo>
                  <a:pt x="199695" y="49607"/>
                  <a:pt x="209257" y="52394"/>
                  <a:pt x="217544" y="57974"/>
                </a:cubicBezTo>
                <a:cubicBezTo>
                  <a:pt x="225832" y="63551"/>
                  <a:pt x="232088" y="71420"/>
                  <a:pt x="236311" y="81576"/>
                </a:cubicBezTo>
                <a:cubicBezTo>
                  <a:pt x="240533" y="91738"/>
                  <a:pt x="242644" y="102876"/>
                  <a:pt x="242644" y="114991"/>
                </a:cubicBezTo>
                <a:cubicBezTo>
                  <a:pt x="242644" y="127977"/>
                  <a:pt x="240317" y="139672"/>
                  <a:pt x="235656" y="150070"/>
                </a:cubicBezTo>
                <a:cubicBezTo>
                  <a:pt x="230994" y="160466"/>
                  <a:pt x="224223" y="168436"/>
                  <a:pt x="215334" y="173977"/>
                </a:cubicBezTo>
                <a:cubicBezTo>
                  <a:pt x="206449" y="179517"/>
                  <a:pt x="197103" y="182282"/>
                  <a:pt x="187301" y="182282"/>
                </a:cubicBezTo>
                <a:cubicBezTo>
                  <a:pt x="180129" y="182282"/>
                  <a:pt x="173696" y="180771"/>
                  <a:pt x="167997" y="177743"/>
                </a:cubicBezTo>
                <a:cubicBezTo>
                  <a:pt x="162302" y="174715"/>
                  <a:pt x="157622" y="170887"/>
                  <a:pt x="153954" y="166266"/>
                </a:cubicBezTo>
                <a:lnTo>
                  <a:pt x="153954" y="228063"/>
                </a:lnTo>
                <a:close/>
                <a:moveTo>
                  <a:pt x="151923" y="116661"/>
                </a:moveTo>
                <a:cubicBezTo>
                  <a:pt x="151923" y="132998"/>
                  <a:pt x="155232" y="145068"/>
                  <a:pt x="161845" y="152878"/>
                </a:cubicBezTo>
                <a:cubicBezTo>
                  <a:pt x="168458" y="160689"/>
                  <a:pt x="176464" y="164592"/>
                  <a:pt x="185867" y="164592"/>
                </a:cubicBezTo>
                <a:cubicBezTo>
                  <a:pt x="195433" y="164592"/>
                  <a:pt x="203619" y="160548"/>
                  <a:pt x="210431" y="152460"/>
                </a:cubicBezTo>
                <a:cubicBezTo>
                  <a:pt x="217242" y="144374"/>
                  <a:pt x="220651" y="131842"/>
                  <a:pt x="220651" y="114869"/>
                </a:cubicBezTo>
                <a:cubicBezTo>
                  <a:pt x="220651" y="98694"/>
                  <a:pt x="217324" y="86580"/>
                  <a:pt x="210672" y="78530"/>
                </a:cubicBezTo>
                <a:cubicBezTo>
                  <a:pt x="204016" y="70480"/>
                  <a:pt x="196067" y="66459"/>
                  <a:pt x="186822" y="66459"/>
                </a:cubicBezTo>
                <a:cubicBezTo>
                  <a:pt x="177659" y="66459"/>
                  <a:pt x="169553" y="70739"/>
                  <a:pt x="162501" y="79308"/>
                </a:cubicBezTo>
                <a:cubicBezTo>
                  <a:pt x="155451" y="87875"/>
                  <a:pt x="151923" y="100327"/>
                  <a:pt x="151923" y="116661"/>
                </a:cubicBezTo>
                <a:close/>
                <a:moveTo>
                  <a:pt x="259347" y="115945"/>
                </a:moveTo>
                <a:cubicBezTo>
                  <a:pt x="259347" y="92437"/>
                  <a:pt x="265885" y="75024"/>
                  <a:pt x="278953" y="63708"/>
                </a:cubicBezTo>
                <a:cubicBezTo>
                  <a:pt x="289868" y="54305"/>
                  <a:pt x="303177" y="49607"/>
                  <a:pt x="318877" y="49607"/>
                </a:cubicBezTo>
                <a:cubicBezTo>
                  <a:pt x="336327" y="49607"/>
                  <a:pt x="350597" y="55325"/>
                  <a:pt x="361670" y="66758"/>
                </a:cubicBezTo>
                <a:cubicBezTo>
                  <a:pt x="372748" y="78191"/>
                  <a:pt x="378281" y="93991"/>
                  <a:pt x="378281" y="114151"/>
                </a:cubicBezTo>
                <a:cubicBezTo>
                  <a:pt x="378281" y="130485"/>
                  <a:pt x="375837" y="143337"/>
                  <a:pt x="370933" y="152701"/>
                </a:cubicBezTo>
                <a:cubicBezTo>
                  <a:pt x="366033" y="162065"/>
                  <a:pt x="358902" y="169333"/>
                  <a:pt x="349539" y="174513"/>
                </a:cubicBezTo>
                <a:cubicBezTo>
                  <a:pt x="340175" y="179694"/>
                  <a:pt x="329950" y="182282"/>
                  <a:pt x="318877" y="182282"/>
                </a:cubicBezTo>
                <a:cubicBezTo>
                  <a:pt x="301107" y="182282"/>
                  <a:pt x="286743" y="176587"/>
                  <a:pt x="275788" y="165189"/>
                </a:cubicBezTo>
                <a:cubicBezTo>
                  <a:pt x="264827" y="153796"/>
                  <a:pt x="259347" y="137380"/>
                  <a:pt x="259347" y="115945"/>
                </a:cubicBezTo>
                <a:close/>
                <a:moveTo>
                  <a:pt x="281463" y="115945"/>
                </a:moveTo>
                <a:cubicBezTo>
                  <a:pt x="281463" y="132202"/>
                  <a:pt x="285009" y="144374"/>
                  <a:pt x="292100" y="152460"/>
                </a:cubicBezTo>
                <a:cubicBezTo>
                  <a:pt x="299196" y="160548"/>
                  <a:pt x="308120" y="164592"/>
                  <a:pt x="318877" y="164592"/>
                </a:cubicBezTo>
                <a:cubicBezTo>
                  <a:pt x="329555" y="164592"/>
                  <a:pt x="338439" y="160531"/>
                  <a:pt x="345536" y="152399"/>
                </a:cubicBezTo>
                <a:cubicBezTo>
                  <a:pt x="352623" y="144273"/>
                  <a:pt x="356169" y="131882"/>
                  <a:pt x="356169" y="115228"/>
                </a:cubicBezTo>
                <a:cubicBezTo>
                  <a:pt x="356169" y="99529"/>
                  <a:pt x="352602" y="87638"/>
                  <a:pt x="345471" y="79549"/>
                </a:cubicBezTo>
                <a:cubicBezTo>
                  <a:pt x="338338" y="71459"/>
                  <a:pt x="329471" y="67417"/>
                  <a:pt x="318877" y="67417"/>
                </a:cubicBezTo>
                <a:cubicBezTo>
                  <a:pt x="308120" y="67417"/>
                  <a:pt x="299196" y="71441"/>
                  <a:pt x="292100" y="79488"/>
                </a:cubicBezTo>
                <a:cubicBezTo>
                  <a:pt x="285009" y="87537"/>
                  <a:pt x="281463" y="99687"/>
                  <a:pt x="281463" y="115945"/>
                </a:cubicBezTo>
                <a:close/>
                <a:moveTo>
                  <a:pt x="490403" y="138535"/>
                </a:moveTo>
                <a:lnTo>
                  <a:pt x="512636" y="141285"/>
                </a:lnTo>
                <a:cubicBezTo>
                  <a:pt x="509133" y="154275"/>
                  <a:pt x="502636" y="164355"/>
                  <a:pt x="493153" y="171525"/>
                </a:cubicBezTo>
                <a:cubicBezTo>
                  <a:pt x="483671" y="178700"/>
                  <a:pt x="471556" y="182282"/>
                  <a:pt x="456814" y="182282"/>
                </a:cubicBezTo>
                <a:cubicBezTo>
                  <a:pt x="438249" y="182282"/>
                  <a:pt x="423525" y="176566"/>
                  <a:pt x="412650" y="165128"/>
                </a:cubicBezTo>
                <a:cubicBezTo>
                  <a:pt x="401771" y="153694"/>
                  <a:pt x="396330" y="137657"/>
                  <a:pt x="396330" y="117022"/>
                </a:cubicBezTo>
                <a:cubicBezTo>
                  <a:pt x="396330" y="95663"/>
                  <a:pt x="401828" y="79088"/>
                  <a:pt x="412826" y="67295"/>
                </a:cubicBezTo>
                <a:cubicBezTo>
                  <a:pt x="423827" y="55500"/>
                  <a:pt x="438091" y="49607"/>
                  <a:pt x="455619" y="49607"/>
                </a:cubicBezTo>
                <a:cubicBezTo>
                  <a:pt x="472594" y="49607"/>
                  <a:pt x="486461" y="55382"/>
                  <a:pt x="497221" y="66934"/>
                </a:cubicBezTo>
                <a:cubicBezTo>
                  <a:pt x="507974" y="78490"/>
                  <a:pt x="513352" y="94745"/>
                  <a:pt x="513352" y="115707"/>
                </a:cubicBezTo>
                <a:cubicBezTo>
                  <a:pt x="513352" y="116982"/>
                  <a:pt x="513316" y="118894"/>
                  <a:pt x="513234" y="121442"/>
                </a:cubicBezTo>
                <a:lnTo>
                  <a:pt x="418568" y="121442"/>
                </a:lnTo>
                <a:cubicBezTo>
                  <a:pt x="419367" y="135385"/>
                  <a:pt x="423309" y="146067"/>
                  <a:pt x="430405" y="153474"/>
                </a:cubicBezTo>
                <a:cubicBezTo>
                  <a:pt x="437494" y="160887"/>
                  <a:pt x="446335" y="164592"/>
                  <a:pt x="456934" y="164592"/>
                </a:cubicBezTo>
                <a:cubicBezTo>
                  <a:pt x="464824" y="164592"/>
                  <a:pt x="471560" y="162522"/>
                  <a:pt x="477141" y="158378"/>
                </a:cubicBezTo>
                <a:cubicBezTo>
                  <a:pt x="482717" y="154234"/>
                  <a:pt x="487138" y="147621"/>
                  <a:pt x="490403" y="138535"/>
                </a:cubicBezTo>
                <a:close/>
                <a:moveTo>
                  <a:pt x="419763" y="103751"/>
                </a:moveTo>
                <a:lnTo>
                  <a:pt x="490643" y="103751"/>
                </a:lnTo>
                <a:cubicBezTo>
                  <a:pt x="489686" y="93077"/>
                  <a:pt x="486975" y="85067"/>
                  <a:pt x="482515" y="79726"/>
                </a:cubicBezTo>
                <a:cubicBezTo>
                  <a:pt x="475661" y="71441"/>
                  <a:pt x="466776" y="67299"/>
                  <a:pt x="455857" y="67299"/>
                </a:cubicBezTo>
                <a:cubicBezTo>
                  <a:pt x="445979" y="67299"/>
                  <a:pt x="437673" y="70607"/>
                  <a:pt x="430938" y="77216"/>
                </a:cubicBezTo>
                <a:cubicBezTo>
                  <a:pt x="424206" y="83829"/>
                  <a:pt x="420480" y="92674"/>
                  <a:pt x="419763" y="103751"/>
                </a:cubicBezTo>
                <a:close/>
                <a:moveTo>
                  <a:pt x="539532" y="52473"/>
                </a:moveTo>
                <a:lnTo>
                  <a:pt x="561049" y="52473"/>
                </a:lnTo>
                <a:lnTo>
                  <a:pt x="561049" y="107337"/>
                </a:lnTo>
                <a:cubicBezTo>
                  <a:pt x="567900" y="107337"/>
                  <a:pt x="572702" y="106023"/>
                  <a:pt x="575453" y="103392"/>
                </a:cubicBezTo>
                <a:cubicBezTo>
                  <a:pt x="578200" y="100763"/>
                  <a:pt x="582242" y="93114"/>
                  <a:pt x="587585" y="80446"/>
                </a:cubicBezTo>
                <a:cubicBezTo>
                  <a:pt x="591804" y="70401"/>
                  <a:pt x="595232" y="63788"/>
                  <a:pt x="597867" y="60602"/>
                </a:cubicBezTo>
                <a:cubicBezTo>
                  <a:pt x="600494" y="57413"/>
                  <a:pt x="603522" y="55263"/>
                  <a:pt x="606949" y="54148"/>
                </a:cubicBezTo>
                <a:cubicBezTo>
                  <a:pt x="610376" y="53035"/>
                  <a:pt x="615873" y="52473"/>
                  <a:pt x="623445" y="52473"/>
                </a:cubicBezTo>
                <a:lnTo>
                  <a:pt x="627746" y="52473"/>
                </a:lnTo>
                <a:lnTo>
                  <a:pt x="627746" y="70286"/>
                </a:lnTo>
                <a:lnTo>
                  <a:pt x="621771" y="70167"/>
                </a:lnTo>
                <a:cubicBezTo>
                  <a:pt x="616112" y="70167"/>
                  <a:pt x="612482" y="71002"/>
                  <a:pt x="610891" y="72677"/>
                </a:cubicBezTo>
                <a:cubicBezTo>
                  <a:pt x="609217" y="74430"/>
                  <a:pt x="606668" y="79649"/>
                  <a:pt x="603241" y="88336"/>
                </a:cubicBezTo>
                <a:cubicBezTo>
                  <a:pt x="599976" y="96620"/>
                  <a:pt x="596992" y="102354"/>
                  <a:pt x="594280" y="105545"/>
                </a:cubicBezTo>
                <a:cubicBezTo>
                  <a:pt x="591570" y="108734"/>
                  <a:pt x="587383" y="111643"/>
                  <a:pt x="581728" y="114271"/>
                </a:cubicBezTo>
                <a:cubicBezTo>
                  <a:pt x="590972" y="116744"/>
                  <a:pt x="600055" y="125348"/>
                  <a:pt x="608979" y="140090"/>
                </a:cubicBezTo>
                <a:lnTo>
                  <a:pt x="632528" y="179417"/>
                </a:lnTo>
                <a:lnTo>
                  <a:pt x="608861" y="179417"/>
                </a:lnTo>
                <a:lnTo>
                  <a:pt x="585911" y="140090"/>
                </a:lnTo>
                <a:cubicBezTo>
                  <a:pt x="581209" y="132199"/>
                  <a:pt x="577105" y="126996"/>
                  <a:pt x="573602" y="124488"/>
                </a:cubicBezTo>
                <a:cubicBezTo>
                  <a:pt x="570092" y="121978"/>
                  <a:pt x="565908" y="120726"/>
                  <a:pt x="561049" y="120726"/>
                </a:cubicBezTo>
                <a:lnTo>
                  <a:pt x="561049" y="179417"/>
                </a:lnTo>
                <a:lnTo>
                  <a:pt x="539532" y="179417"/>
                </a:lnTo>
                <a:close/>
                <a:moveTo>
                  <a:pt x="638582" y="52473"/>
                </a:moveTo>
                <a:lnTo>
                  <a:pt x="741736" y="52473"/>
                </a:lnTo>
                <a:lnTo>
                  <a:pt x="741736" y="70286"/>
                </a:lnTo>
                <a:lnTo>
                  <a:pt x="700859" y="70286"/>
                </a:lnTo>
                <a:lnTo>
                  <a:pt x="700859" y="179417"/>
                </a:lnTo>
                <a:lnTo>
                  <a:pt x="679460" y="179417"/>
                </a:lnTo>
                <a:lnTo>
                  <a:pt x="679460" y="70286"/>
                </a:lnTo>
                <a:lnTo>
                  <a:pt x="638582" y="70286"/>
                </a:lnTo>
                <a:close/>
                <a:moveTo>
                  <a:pt x="883141" y="52473"/>
                </a:moveTo>
                <a:lnTo>
                  <a:pt x="904658" y="52473"/>
                </a:lnTo>
                <a:lnTo>
                  <a:pt x="904658" y="179417"/>
                </a:lnTo>
                <a:lnTo>
                  <a:pt x="883141" y="179417"/>
                </a:lnTo>
                <a:close/>
                <a:moveTo>
                  <a:pt x="762775" y="52473"/>
                </a:moveTo>
                <a:lnTo>
                  <a:pt x="784289" y="52473"/>
                </a:lnTo>
                <a:lnTo>
                  <a:pt x="784289" y="102078"/>
                </a:lnTo>
                <a:lnTo>
                  <a:pt x="811541" y="102078"/>
                </a:lnTo>
                <a:cubicBezTo>
                  <a:pt x="829314" y="102078"/>
                  <a:pt x="842997" y="105527"/>
                  <a:pt x="852602" y="112417"/>
                </a:cubicBezTo>
                <a:cubicBezTo>
                  <a:pt x="862203" y="119311"/>
                  <a:pt x="867005" y="128815"/>
                  <a:pt x="867005" y="140926"/>
                </a:cubicBezTo>
                <a:cubicBezTo>
                  <a:pt x="867005" y="151524"/>
                  <a:pt x="863000" y="160592"/>
                  <a:pt x="854992" y="168120"/>
                </a:cubicBezTo>
                <a:cubicBezTo>
                  <a:pt x="846986" y="175651"/>
                  <a:pt x="834174" y="179417"/>
                  <a:pt x="816560" y="179417"/>
                </a:cubicBezTo>
                <a:lnTo>
                  <a:pt x="762775" y="179417"/>
                </a:lnTo>
                <a:close/>
                <a:moveTo>
                  <a:pt x="784289" y="161726"/>
                </a:moveTo>
                <a:lnTo>
                  <a:pt x="806882" y="161726"/>
                </a:lnTo>
                <a:cubicBezTo>
                  <a:pt x="820508" y="161726"/>
                  <a:pt x="830232" y="160052"/>
                  <a:pt x="836049" y="156704"/>
                </a:cubicBezTo>
                <a:cubicBezTo>
                  <a:pt x="841867" y="153360"/>
                  <a:pt x="844773" y="148139"/>
                  <a:pt x="844773" y="141044"/>
                </a:cubicBezTo>
                <a:cubicBezTo>
                  <a:pt x="844773" y="135547"/>
                  <a:pt x="842620" y="130647"/>
                  <a:pt x="838317" y="126342"/>
                </a:cubicBezTo>
                <a:cubicBezTo>
                  <a:pt x="834012" y="122039"/>
                  <a:pt x="824489" y="119891"/>
                  <a:pt x="809747" y="119891"/>
                </a:cubicBezTo>
                <a:lnTo>
                  <a:pt x="784289" y="119891"/>
                </a:lnTo>
                <a:close/>
                <a:moveTo>
                  <a:pt x="1007236" y="228063"/>
                </a:moveTo>
                <a:lnTo>
                  <a:pt x="1007236" y="52473"/>
                </a:lnTo>
                <a:lnTo>
                  <a:pt x="1026842" y="52473"/>
                </a:lnTo>
                <a:lnTo>
                  <a:pt x="1026842" y="68972"/>
                </a:lnTo>
                <a:cubicBezTo>
                  <a:pt x="1031465" y="62513"/>
                  <a:pt x="1036681" y="57672"/>
                  <a:pt x="1042499" y="54446"/>
                </a:cubicBezTo>
                <a:cubicBezTo>
                  <a:pt x="1048317" y="51217"/>
                  <a:pt x="1055369" y="49607"/>
                  <a:pt x="1063656" y="49607"/>
                </a:cubicBezTo>
                <a:cubicBezTo>
                  <a:pt x="1074492" y="49607"/>
                  <a:pt x="1084053" y="52394"/>
                  <a:pt x="1092344" y="57974"/>
                </a:cubicBezTo>
                <a:cubicBezTo>
                  <a:pt x="1100632" y="63551"/>
                  <a:pt x="1106888" y="71420"/>
                  <a:pt x="1111107" y="81576"/>
                </a:cubicBezTo>
                <a:cubicBezTo>
                  <a:pt x="1115331" y="91738"/>
                  <a:pt x="1117443" y="102876"/>
                  <a:pt x="1117443" y="114991"/>
                </a:cubicBezTo>
                <a:cubicBezTo>
                  <a:pt x="1117443" y="127977"/>
                  <a:pt x="1115114" y="139672"/>
                  <a:pt x="1110453" y="150070"/>
                </a:cubicBezTo>
                <a:cubicBezTo>
                  <a:pt x="1105794" y="160466"/>
                  <a:pt x="1099019" y="168436"/>
                  <a:pt x="1090134" y="173977"/>
                </a:cubicBezTo>
                <a:cubicBezTo>
                  <a:pt x="1081249" y="179517"/>
                  <a:pt x="1071903" y="182282"/>
                  <a:pt x="1062100" y="182282"/>
                </a:cubicBezTo>
                <a:cubicBezTo>
                  <a:pt x="1054930" y="182282"/>
                  <a:pt x="1048496" y="180771"/>
                  <a:pt x="1042797" y="177743"/>
                </a:cubicBezTo>
                <a:cubicBezTo>
                  <a:pt x="1037099" y="174715"/>
                  <a:pt x="1032419" y="170887"/>
                  <a:pt x="1028754" y="166266"/>
                </a:cubicBezTo>
                <a:lnTo>
                  <a:pt x="1028754" y="228063"/>
                </a:lnTo>
                <a:close/>
                <a:moveTo>
                  <a:pt x="1026720" y="116661"/>
                </a:moveTo>
                <a:cubicBezTo>
                  <a:pt x="1026720" y="132998"/>
                  <a:pt x="1030029" y="145068"/>
                  <a:pt x="1036645" y="152878"/>
                </a:cubicBezTo>
                <a:cubicBezTo>
                  <a:pt x="1043254" y="160689"/>
                  <a:pt x="1051261" y="164592"/>
                  <a:pt x="1060664" y="164592"/>
                </a:cubicBezTo>
                <a:cubicBezTo>
                  <a:pt x="1070229" y="164592"/>
                  <a:pt x="1078420" y="160548"/>
                  <a:pt x="1085231" y="152460"/>
                </a:cubicBezTo>
                <a:cubicBezTo>
                  <a:pt x="1092042" y="144374"/>
                  <a:pt x="1095451" y="131842"/>
                  <a:pt x="1095451" y="114869"/>
                </a:cubicBezTo>
                <a:cubicBezTo>
                  <a:pt x="1095451" y="98694"/>
                  <a:pt x="1092124" y="86580"/>
                  <a:pt x="1085468" y="78530"/>
                </a:cubicBezTo>
                <a:cubicBezTo>
                  <a:pt x="1078816" y="70480"/>
                  <a:pt x="1070867" y="66459"/>
                  <a:pt x="1061621" y="66459"/>
                </a:cubicBezTo>
                <a:cubicBezTo>
                  <a:pt x="1052456" y="66459"/>
                  <a:pt x="1044349" y="70739"/>
                  <a:pt x="1037301" y="79308"/>
                </a:cubicBezTo>
                <a:cubicBezTo>
                  <a:pt x="1030248" y="87875"/>
                  <a:pt x="1026720" y="100327"/>
                  <a:pt x="1026720" y="116661"/>
                </a:cubicBezTo>
                <a:close/>
                <a:moveTo>
                  <a:pt x="1135371" y="115945"/>
                </a:moveTo>
                <a:cubicBezTo>
                  <a:pt x="1135371" y="92437"/>
                  <a:pt x="1141909" y="75024"/>
                  <a:pt x="1154976" y="63708"/>
                </a:cubicBezTo>
                <a:cubicBezTo>
                  <a:pt x="1165892" y="54305"/>
                  <a:pt x="1179202" y="49607"/>
                  <a:pt x="1194901" y="49607"/>
                </a:cubicBezTo>
                <a:cubicBezTo>
                  <a:pt x="1212350" y="49607"/>
                  <a:pt x="1226621" y="55325"/>
                  <a:pt x="1237694" y="66758"/>
                </a:cubicBezTo>
                <a:cubicBezTo>
                  <a:pt x="1248771" y="78191"/>
                  <a:pt x="1254308" y="93991"/>
                  <a:pt x="1254308" y="114151"/>
                </a:cubicBezTo>
                <a:cubicBezTo>
                  <a:pt x="1254308" y="130485"/>
                  <a:pt x="1251860" y="143337"/>
                  <a:pt x="1246961" y="152701"/>
                </a:cubicBezTo>
                <a:cubicBezTo>
                  <a:pt x="1242058" y="162065"/>
                  <a:pt x="1234925" y="169333"/>
                  <a:pt x="1225562" y="174513"/>
                </a:cubicBezTo>
                <a:cubicBezTo>
                  <a:pt x="1216198" y="179694"/>
                  <a:pt x="1205975" y="182282"/>
                  <a:pt x="1194901" y="182282"/>
                </a:cubicBezTo>
                <a:cubicBezTo>
                  <a:pt x="1177132" y="182282"/>
                  <a:pt x="1162768" y="176587"/>
                  <a:pt x="1151813" y="165189"/>
                </a:cubicBezTo>
                <a:cubicBezTo>
                  <a:pt x="1140850" y="153796"/>
                  <a:pt x="1135371" y="137380"/>
                  <a:pt x="1135371" y="115945"/>
                </a:cubicBezTo>
                <a:close/>
                <a:moveTo>
                  <a:pt x="1157486" y="115945"/>
                </a:moveTo>
                <a:cubicBezTo>
                  <a:pt x="1157486" y="132202"/>
                  <a:pt x="1161032" y="144374"/>
                  <a:pt x="1168127" y="152460"/>
                </a:cubicBezTo>
                <a:cubicBezTo>
                  <a:pt x="1175220" y="160548"/>
                  <a:pt x="1184145" y="164592"/>
                  <a:pt x="1194901" y="164592"/>
                </a:cubicBezTo>
                <a:cubicBezTo>
                  <a:pt x="1205578" y="164592"/>
                  <a:pt x="1214463" y="160531"/>
                  <a:pt x="1221559" y="152399"/>
                </a:cubicBezTo>
                <a:cubicBezTo>
                  <a:pt x="1228648" y="144273"/>
                  <a:pt x="1232194" y="131882"/>
                  <a:pt x="1232194" y="115228"/>
                </a:cubicBezTo>
                <a:cubicBezTo>
                  <a:pt x="1232194" y="99529"/>
                  <a:pt x="1228629" y="87638"/>
                  <a:pt x="1221498" y="79549"/>
                </a:cubicBezTo>
                <a:cubicBezTo>
                  <a:pt x="1214363" y="71459"/>
                  <a:pt x="1205496" y="67417"/>
                  <a:pt x="1194901" y="67417"/>
                </a:cubicBezTo>
                <a:cubicBezTo>
                  <a:pt x="1184145" y="67417"/>
                  <a:pt x="1175220" y="71441"/>
                  <a:pt x="1168127" y="79488"/>
                </a:cubicBezTo>
                <a:cubicBezTo>
                  <a:pt x="1161032" y="87537"/>
                  <a:pt x="1157486" y="99687"/>
                  <a:pt x="1157486" y="115945"/>
                </a:cubicBezTo>
                <a:close/>
                <a:moveTo>
                  <a:pt x="1361138" y="132918"/>
                </a:moveTo>
                <a:lnTo>
                  <a:pt x="1382295" y="135669"/>
                </a:lnTo>
                <a:cubicBezTo>
                  <a:pt x="1379987" y="150252"/>
                  <a:pt x="1374069" y="161668"/>
                  <a:pt x="1364548" y="169912"/>
                </a:cubicBezTo>
                <a:cubicBezTo>
                  <a:pt x="1355022" y="178159"/>
                  <a:pt x="1343329" y="182282"/>
                  <a:pt x="1329462" y="182282"/>
                </a:cubicBezTo>
                <a:cubicBezTo>
                  <a:pt x="1312092" y="182282"/>
                  <a:pt x="1298127" y="176605"/>
                  <a:pt x="1287568" y="165247"/>
                </a:cubicBezTo>
                <a:cubicBezTo>
                  <a:pt x="1277010" y="153896"/>
                  <a:pt x="1271729" y="137621"/>
                  <a:pt x="1271729" y="116423"/>
                </a:cubicBezTo>
                <a:cubicBezTo>
                  <a:pt x="1271729" y="102719"/>
                  <a:pt x="1274001" y="90726"/>
                  <a:pt x="1278544" y="80446"/>
                </a:cubicBezTo>
                <a:cubicBezTo>
                  <a:pt x="1283086" y="70164"/>
                  <a:pt x="1289999" y="62452"/>
                  <a:pt x="1299283" y="57311"/>
                </a:cubicBezTo>
                <a:cubicBezTo>
                  <a:pt x="1308568" y="52174"/>
                  <a:pt x="1318669" y="49607"/>
                  <a:pt x="1329581" y="49607"/>
                </a:cubicBezTo>
                <a:cubicBezTo>
                  <a:pt x="1343368" y="49607"/>
                  <a:pt x="1354643" y="53092"/>
                  <a:pt x="1363410" y="60066"/>
                </a:cubicBezTo>
                <a:cubicBezTo>
                  <a:pt x="1372175" y="67038"/>
                  <a:pt x="1377791" y="76939"/>
                  <a:pt x="1380266" y="89769"/>
                </a:cubicBezTo>
                <a:lnTo>
                  <a:pt x="1359345" y="92994"/>
                </a:lnTo>
                <a:cubicBezTo>
                  <a:pt x="1357355" y="84470"/>
                  <a:pt x="1353830" y="78054"/>
                  <a:pt x="1348768" y="73753"/>
                </a:cubicBezTo>
                <a:cubicBezTo>
                  <a:pt x="1343707" y="69447"/>
                  <a:pt x="1337591" y="67299"/>
                  <a:pt x="1330419" y="67299"/>
                </a:cubicBezTo>
                <a:cubicBezTo>
                  <a:pt x="1319580" y="67299"/>
                  <a:pt x="1310781" y="71182"/>
                  <a:pt x="1304006" y="78951"/>
                </a:cubicBezTo>
                <a:cubicBezTo>
                  <a:pt x="1297234" y="86719"/>
                  <a:pt x="1293843" y="99014"/>
                  <a:pt x="1293843" y="115827"/>
                </a:cubicBezTo>
                <a:cubicBezTo>
                  <a:pt x="1293843" y="132875"/>
                  <a:pt x="1297112" y="145266"/>
                  <a:pt x="1303650" y="152996"/>
                </a:cubicBezTo>
                <a:cubicBezTo>
                  <a:pt x="1310184" y="160725"/>
                  <a:pt x="1318705" y="164592"/>
                  <a:pt x="1329224" y="164592"/>
                </a:cubicBezTo>
                <a:cubicBezTo>
                  <a:pt x="1337670" y="164592"/>
                  <a:pt x="1344726" y="162004"/>
                  <a:pt x="1350385" y="156826"/>
                </a:cubicBezTo>
                <a:cubicBezTo>
                  <a:pt x="1356040" y="151646"/>
                  <a:pt x="1359623" y="143679"/>
                  <a:pt x="1361138" y="132918"/>
                </a:cubicBezTo>
                <a:close/>
                <a:moveTo>
                  <a:pt x="1483538" y="132918"/>
                </a:moveTo>
                <a:lnTo>
                  <a:pt x="1504695" y="135669"/>
                </a:lnTo>
                <a:cubicBezTo>
                  <a:pt x="1502387" y="150252"/>
                  <a:pt x="1496469" y="161668"/>
                  <a:pt x="1486947" y="169912"/>
                </a:cubicBezTo>
                <a:cubicBezTo>
                  <a:pt x="1477422" y="178159"/>
                  <a:pt x="1465729" y="182282"/>
                  <a:pt x="1451862" y="182282"/>
                </a:cubicBezTo>
                <a:cubicBezTo>
                  <a:pt x="1434492" y="182282"/>
                  <a:pt x="1420527" y="176605"/>
                  <a:pt x="1409968" y="165247"/>
                </a:cubicBezTo>
                <a:cubicBezTo>
                  <a:pt x="1399409" y="153896"/>
                  <a:pt x="1394129" y="137621"/>
                  <a:pt x="1394129" y="116423"/>
                </a:cubicBezTo>
                <a:cubicBezTo>
                  <a:pt x="1394129" y="102719"/>
                  <a:pt x="1396397" y="90726"/>
                  <a:pt x="1400944" y="80446"/>
                </a:cubicBezTo>
                <a:cubicBezTo>
                  <a:pt x="1405483" y="70164"/>
                  <a:pt x="1412395" y="62452"/>
                  <a:pt x="1421683" y="57311"/>
                </a:cubicBezTo>
                <a:cubicBezTo>
                  <a:pt x="1430968" y="52174"/>
                  <a:pt x="1441065" y="49607"/>
                  <a:pt x="1451981" y="49607"/>
                </a:cubicBezTo>
                <a:cubicBezTo>
                  <a:pt x="1465764" y="49607"/>
                  <a:pt x="1477044" y="53092"/>
                  <a:pt x="1485810" y="60066"/>
                </a:cubicBezTo>
                <a:cubicBezTo>
                  <a:pt x="1494576" y="67038"/>
                  <a:pt x="1500192" y="76939"/>
                  <a:pt x="1502666" y="89769"/>
                </a:cubicBezTo>
                <a:lnTo>
                  <a:pt x="1481745" y="92994"/>
                </a:lnTo>
                <a:cubicBezTo>
                  <a:pt x="1479751" y="84470"/>
                  <a:pt x="1476230" y="78054"/>
                  <a:pt x="1471168" y="73753"/>
                </a:cubicBezTo>
                <a:cubicBezTo>
                  <a:pt x="1466107" y="69447"/>
                  <a:pt x="1459991" y="67299"/>
                  <a:pt x="1452816" y="67299"/>
                </a:cubicBezTo>
                <a:cubicBezTo>
                  <a:pt x="1441980" y="67299"/>
                  <a:pt x="1433178" y="71182"/>
                  <a:pt x="1426406" y="78951"/>
                </a:cubicBezTo>
                <a:cubicBezTo>
                  <a:pt x="1419630" y="86719"/>
                  <a:pt x="1416243" y="99014"/>
                  <a:pt x="1416243" y="115827"/>
                </a:cubicBezTo>
                <a:cubicBezTo>
                  <a:pt x="1416243" y="132875"/>
                  <a:pt x="1419513" y="145266"/>
                  <a:pt x="1426047" y="152996"/>
                </a:cubicBezTo>
                <a:cubicBezTo>
                  <a:pt x="1432581" y="160725"/>
                  <a:pt x="1441105" y="164592"/>
                  <a:pt x="1451621" y="164592"/>
                </a:cubicBezTo>
                <a:cubicBezTo>
                  <a:pt x="1460070" y="164592"/>
                  <a:pt x="1467122" y="162004"/>
                  <a:pt x="1472781" y="156826"/>
                </a:cubicBezTo>
                <a:cubicBezTo>
                  <a:pt x="1478436" y="151646"/>
                  <a:pt x="1482023" y="143679"/>
                  <a:pt x="1483538" y="132918"/>
                </a:cubicBezTo>
                <a:close/>
                <a:moveTo>
                  <a:pt x="1523102" y="52473"/>
                </a:moveTo>
                <a:lnTo>
                  <a:pt x="1544620" y="52473"/>
                </a:lnTo>
                <a:lnTo>
                  <a:pt x="1544620" y="149295"/>
                </a:lnTo>
                <a:lnTo>
                  <a:pt x="1604264" y="52473"/>
                </a:lnTo>
                <a:lnTo>
                  <a:pt x="1627452" y="52473"/>
                </a:lnTo>
                <a:lnTo>
                  <a:pt x="1627452" y="179417"/>
                </a:lnTo>
                <a:lnTo>
                  <a:pt x="1605938" y="179417"/>
                </a:lnTo>
                <a:lnTo>
                  <a:pt x="1605938" y="83193"/>
                </a:lnTo>
                <a:lnTo>
                  <a:pt x="1546294" y="179417"/>
                </a:lnTo>
                <a:lnTo>
                  <a:pt x="1523102" y="179417"/>
                </a:lnTo>
                <a:close/>
                <a:moveTo>
                  <a:pt x="1659848" y="52473"/>
                </a:moveTo>
                <a:lnTo>
                  <a:pt x="1681362" y="52473"/>
                </a:lnTo>
                <a:lnTo>
                  <a:pt x="1681362" y="149295"/>
                </a:lnTo>
                <a:lnTo>
                  <a:pt x="1741010" y="52473"/>
                </a:lnTo>
                <a:lnTo>
                  <a:pt x="1764198" y="52473"/>
                </a:lnTo>
                <a:lnTo>
                  <a:pt x="1764198" y="179417"/>
                </a:lnTo>
                <a:lnTo>
                  <a:pt x="1742680" y="179417"/>
                </a:lnTo>
                <a:lnTo>
                  <a:pt x="1742680" y="83193"/>
                </a:lnTo>
                <a:lnTo>
                  <a:pt x="1683036" y="179417"/>
                </a:lnTo>
                <a:lnTo>
                  <a:pt x="1659848" y="179417"/>
                </a:lnTo>
                <a:close/>
                <a:moveTo>
                  <a:pt x="1734552" y="4421"/>
                </a:moveTo>
                <a:lnTo>
                  <a:pt x="1749254" y="4421"/>
                </a:lnTo>
                <a:cubicBezTo>
                  <a:pt x="1748059" y="14381"/>
                  <a:pt x="1744412" y="22032"/>
                  <a:pt x="1738318" y="27371"/>
                </a:cubicBezTo>
                <a:cubicBezTo>
                  <a:pt x="1732223" y="32709"/>
                  <a:pt x="1724112" y="35381"/>
                  <a:pt x="1713992" y="35381"/>
                </a:cubicBezTo>
                <a:cubicBezTo>
                  <a:pt x="1703797" y="35381"/>
                  <a:pt x="1695647" y="32734"/>
                  <a:pt x="1689553" y="27432"/>
                </a:cubicBezTo>
                <a:cubicBezTo>
                  <a:pt x="1683456" y="22132"/>
                  <a:pt x="1679810" y="14464"/>
                  <a:pt x="1678615" y="4421"/>
                </a:cubicBezTo>
                <a:lnTo>
                  <a:pt x="1693314" y="4421"/>
                </a:lnTo>
                <a:cubicBezTo>
                  <a:pt x="1694429" y="9842"/>
                  <a:pt x="1696644" y="13885"/>
                  <a:pt x="1699952" y="16552"/>
                </a:cubicBezTo>
                <a:cubicBezTo>
                  <a:pt x="1703257" y="19224"/>
                  <a:pt x="1707696" y="20559"/>
                  <a:pt x="1713276" y="20559"/>
                </a:cubicBezTo>
                <a:cubicBezTo>
                  <a:pt x="1719734" y="20559"/>
                  <a:pt x="1724612" y="19263"/>
                  <a:pt x="1727920" y="16671"/>
                </a:cubicBezTo>
                <a:cubicBezTo>
                  <a:pt x="1731225" y="14087"/>
                  <a:pt x="1733436" y="10000"/>
                  <a:pt x="1734552" y="4421"/>
                </a:cubicBezTo>
                <a:close/>
                <a:moveTo>
                  <a:pt x="1879426" y="132918"/>
                </a:moveTo>
                <a:lnTo>
                  <a:pt x="1900583" y="135669"/>
                </a:lnTo>
                <a:cubicBezTo>
                  <a:pt x="1898273" y="150252"/>
                  <a:pt x="1892354" y="161668"/>
                  <a:pt x="1882832" y="169912"/>
                </a:cubicBezTo>
                <a:cubicBezTo>
                  <a:pt x="1873306" y="178159"/>
                  <a:pt x="1861613" y="182282"/>
                  <a:pt x="1847750" y="182282"/>
                </a:cubicBezTo>
                <a:cubicBezTo>
                  <a:pt x="1830376" y="182282"/>
                  <a:pt x="1816415" y="176605"/>
                  <a:pt x="1805856" y="165247"/>
                </a:cubicBezTo>
                <a:cubicBezTo>
                  <a:pt x="1795295" y="153896"/>
                  <a:pt x="1790013" y="137621"/>
                  <a:pt x="1790013" y="116423"/>
                </a:cubicBezTo>
                <a:cubicBezTo>
                  <a:pt x="1790013" y="102719"/>
                  <a:pt x="1792285" y="90726"/>
                  <a:pt x="1796832" y="80446"/>
                </a:cubicBezTo>
                <a:cubicBezTo>
                  <a:pt x="1801371" y="70164"/>
                  <a:pt x="1808283" y="62452"/>
                  <a:pt x="1817571" y="57311"/>
                </a:cubicBezTo>
                <a:cubicBezTo>
                  <a:pt x="1826856" y="52174"/>
                  <a:pt x="1836954" y="49607"/>
                  <a:pt x="1847869" y="49607"/>
                </a:cubicBezTo>
                <a:cubicBezTo>
                  <a:pt x="1861654" y="49607"/>
                  <a:pt x="1872929" y="53092"/>
                  <a:pt x="1881698" y="60066"/>
                </a:cubicBezTo>
                <a:cubicBezTo>
                  <a:pt x="1890464" y="67038"/>
                  <a:pt x="1896080" y="76939"/>
                  <a:pt x="1898550" y="89769"/>
                </a:cubicBezTo>
                <a:lnTo>
                  <a:pt x="1877634" y="92994"/>
                </a:lnTo>
                <a:cubicBezTo>
                  <a:pt x="1875639" y="84470"/>
                  <a:pt x="1872115" y="78054"/>
                  <a:pt x="1867054" y="73753"/>
                </a:cubicBezTo>
                <a:cubicBezTo>
                  <a:pt x="1861992" y="69447"/>
                  <a:pt x="1855879" y="67299"/>
                  <a:pt x="1848704" y="67299"/>
                </a:cubicBezTo>
                <a:cubicBezTo>
                  <a:pt x="1837868" y="67299"/>
                  <a:pt x="1829066" y="71182"/>
                  <a:pt x="1822294" y="78951"/>
                </a:cubicBezTo>
                <a:cubicBezTo>
                  <a:pt x="1815520" y="86719"/>
                  <a:pt x="1812132" y="99014"/>
                  <a:pt x="1812132" y="115827"/>
                </a:cubicBezTo>
                <a:cubicBezTo>
                  <a:pt x="1812132" y="132875"/>
                  <a:pt x="1815400" y="145266"/>
                  <a:pt x="1821935" y="152996"/>
                </a:cubicBezTo>
                <a:cubicBezTo>
                  <a:pt x="1828469" y="160725"/>
                  <a:pt x="1836993" y="164592"/>
                  <a:pt x="1847509" y="164592"/>
                </a:cubicBezTo>
                <a:cubicBezTo>
                  <a:pt x="1855954" y="164592"/>
                  <a:pt x="1863010" y="162004"/>
                  <a:pt x="1868670" y="156826"/>
                </a:cubicBezTo>
                <a:cubicBezTo>
                  <a:pt x="1874326" y="151646"/>
                  <a:pt x="1877911" y="143679"/>
                  <a:pt x="1879426" y="132918"/>
                </a:cubicBezTo>
                <a:close/>
                <a:moveTo>
                  <a:pt x="1918871" y="52473"/>
                </a:moveTo>
                <a:lnTo>
                  <a:pt x="1940385" y="52473"/>
                </a:lnTo>
                <a:lnTo>
                  <a:pt x="1940385" y="107337"/>
                </a:lnTo>
                <a:cubicBezTo>
                  <a:pt x="1947237" y="107337"/>
                  <a:pt x="1952042" y="106023"/>
                  <a:pt x="1954790" y="103392"/>
                </a:cubicBezTo>
                <a:cubicBezTo>
                  <a:pt x="1957539" y="100763"/>
                  <a:pt x="1961583" y="93114"/>
                  <a:pt x="1966921" y="80446"/>
                </a:cubicBezTo>
                <a:cubicBezTo>
                  <a:pt x="1971143" y="70401"/>
                  <a:pt x="1974571" y="63788"/>
                  <a:pt x="1977203" y="60602"/>
                </a:cubicBezTo>
                <a:cubicBezTo>
                  <a:pt x="1979830" y="57413"/>
                  <a:pt x="1982858" y="55263"/>
                  <a:pt x="1986285" y="54148"/>
                </a:cubicBezTo>
                <a:cubicBezTo>
                  <a:pt x="1989713" y="53035"/>
                  <a:pt x="1995210" y="52473"/>
                  <a:pt x="2002780" y="52473"/>
                </a:cubicBezTo>
                <a:lnTo>
                  <a:pt x="2007083" y="52473"/>
                </a:lnTo>
                <a:lnTo>
                  <a:pt x="2007083" y="70286"/>
                </a:lnTo>
                <a:lnTo>
                  <a:pt x="2001106" y="70167"/>
                </a:lnTo>
                <a:cubicBezTo>
                  <a:pt x="1995447" y="70167"/>
                  <a:pt x="1991823" y="71002"/>
                  <a:pt x="1990227" y="72677"/>
                </a:cubicBezTo>
                <a:cubicBezTo>
                  <a:pt x="1988557" y="74430"/>
                  <a:pt x="1986009" y="79649"/>
                  <a:pt x="1982581" y="88336"/>
                </a:cubicBezTo>
                <a:cubicBezTo>
                  <a:pt x="1979316" y="96620"/>
                  <a:pt x="1976327" y="102354"/>
                  <a:pt x="1973617" y="105545"/>
                </a:cubicBezTo>
                <a:cubicBezTo>
                  <a:pt x="1970906" y="108734"/>
                  <a:pt x="1966720" y="111643"/>
                  <a:pt x="1961063" y="114271"/>
                </a:cubicBezTo>
                <a:cubicBezTo>
                  <a:pt x="1970309" y="116744"/>
                  <a:pt x="1979392" y="125348"/>
                  <a:pt x="1988316" y="140090"/>
                </a:cubicBezTo>
                <a:lnTo>
                  <a:pt x="2011863" y="179417"/>
                </a:lnTo>
                <a:lnTo>
                  <a:pt x="1988197" y="179417"/>
                </a:lnTo>
                <a:lnTo>
                  <a:pt x="1965247" y="140090"/>
                </a:lnTo>
                <a:cubicBezTo>
                  <a:pt x="1960549" y="132199"/>
                  <a:pt x="1956442" y="126996"/>
                  <a:pt x="1952939" y="124488"/>
                </a:cubicBezTo>
                <a:cubicBezTo>
                  <a:pt x="1949433" y="121978"/>
                  <a:pt x="1945249" y="120726"/>
                  <a:pt x="1940385" y="120726"/>
                </a:cubicBezTo>
                <a:lnTo>
                  <a:pt x="1940385" y="179417"/>
                </a:lnTo>
                <a:lnTo>
                  <a:pt x="1918871" y="179417"/>
                </a:lnTo>
                <a:close/>
                <a:moveTo>
                  <a:pt x="2021994" y="115945"/>
                </a:moveTo>
                <a:cubicBezTo>
                  <a:pt x="2021994" y="92437"/>
                  <a:pt x="2028528" y="75024"/>
                  <a:pt x="2041599" y="63708"/>
                </a:cubicBezTo>
                <a:cubicBezTo>
                  <a:pt x="2052515" y="54305"/>
                  <a:pt x="2065824" y="49607"/>
                  <a:pt x="2081524" y="49607"/>
                </a:cubicBezTo>
                <a:cubicBezTo>
                  <a:pt x="2098973" y="49607"/>
                  <a:pt x="2113243" y="55325"/>
                  <a:pt x="2124317" y="66758"/>
                </a:cubicBezTo>
                <a:cubicBezTo>
                  <a:pt x="2135394" y="78191"/>
                  <a:pt x="2140927" y="93991"/>
                  <a:pt x="2140927" y="114151"/>
                </a:cubicBezTo>
                <a:cubicBezTo>
                  <a:pt x="2140927" y="130485"/>
                  <a:pt x="2138478" y="143337"/>
                  <a:pt x="2133580" y="152701"/>
                </a:cubicBezTo>
                <a:cubicBezTo>
                  <a:pt x="2128680" y="162065"/>
                  <a:pt x="2121548" y="169333"/>
                  <a:pt x="2112184" y="174513"/>
                </a:cubicBezTo>
                <a:cubicBezTo>
                  <a:pt x="2102820" y="179694"/>
                  <a:pt x="2092597" y="182282"/>
                  <a:pt x="2081524" y="182282"/>
                </a:cubicBezTo>
                <a:cubicBezTo>
                  <a:pt x="2063754" y="182282"/>
                  <a:pt x="2049390" y="176587"/>
                  <a:pt x="2038436" y="165189"/>
                </a:cubicBezTo>
                <a:cubicBezTo>
                  <a:pt x="2027473" y="153796"/>
                  <a:pt x="2021994" y="137380"/>
                  <a:pt x="2021994" y="115945"/>
                </a:cubicBezTo>
                <a:close/>
                <a:moveTo>
                  <a:pt x="2044109" y="115945"/>
                </a:moveTo>
                <a:cubicBezTo>
                  <a:pt x="2044109" y="132202"/>
                  <a:pt x="2047654" y="144374"/>
                  <a:pt x="2054746" y="152460"/>
                </a:cubicBezTo>
                <a:cubicBezTo>
                  <a:pt x="2061843" y="160548"/>
                  <a:pt x="2070767" y="164592"/>
                  <a:pt x="2081524" y="164592"/>
                </a:cubicBezTo>
                <a:cubicBezTo>
                  <a:pt x="2092201" y="164592"/>
                  <a:pt x="2101086" y="160531"/>
                  <a:pt x="2108181" y="152399"/>
                </a:cubicBezTo>
                <a:cubicBezTo>
                  <a:pt x="2115270" y="144273"/>
                  <a:pt x="2118816" y="131882"/>
                  <a:pt x="2118816" y="115228"/>
                </a:cubicBezTo>
                <a:cubicBezTo>
                  <a:pt x="2118816" y="99529"/>
                  <a:pt x="2115249" y="87638"/>
                  <a:pt x="2108117" y="79549"/>
                </a:cubicBezTo>
                <a:cubicBezTo>
                  <a:pt x="2100985" y="71459"/>
                  <a:pt x="2092118" y="67417"/>
                  <a:pt x="2081524" y="67417"/>
                </a:cubicBezTo>
                <a:cubicBezTo>
                  <a:pt x="2070767" y="67417"/>
                  <a:pt x="2061843" y="71441"/>
                  <a:pt x="2054746" y="79488"/>
                </a:cubicBezTo>
                <a:cubicBezTo>
                  <a:pt x="2047654" y="87537"/>
                  <a:pt x="2044109" y="99687"/>
                  <a:pt x="2044109" y="115945"/>
                </a:cubicBezTo>
                <a:close/>
                <a:moveTo>
                  <a:pt x="2166271" y="52473"/>
                </a:moveTo>
                <a:lnTo>
                  <a:pt x="2239304" y="52473"/>
                </a:lnTo>
                <a:lnTo>
                  <a:pt x="2239304" y="70286"/>
                </a:lnTo>
                <a:lnTo>
                  <a:pt x="2187789" y="70286"/>
                </a:lnTo>
                <a:lnTo>
                  <a:pt x="2187789" y="179417"/>
                </a:lnTo>
                <a:lnTo>
                  <a:pt x="2166271" y="179417"/>
                </a:lnTo>
                <a:close/>
                <a:moveTo>
                  <a:pt x="2242288" y="115945"/>
                </a:moveTo>
                <a:cubicBezTo>
                  <a:pt x="2242288" y="92437"/>
                  <a:pt x="2248822" y="75024"/>
                  <a:pt x="2261891" y="63708"/>
                </a:cubicBezTo>
                <a:cubicBezTo>
                  <a:pt x="2272809" y="54305"/>
                  <a:pt x="2286115" y="49607"/>
                  <a:pt x="2301815" y="49607"/>
                </a:cubicBezTo>
                <a:cubicBezTo>
                  <a:pt x="2319264" y="49607"/>
                  <a:pt x="2333534" y="55325"/>
                  <a:pt x="2344609" y="66758"/>
                </a:cubicBezTo>
                <a:cubicBezTo>
                  <a:pt x="2355685" y="78191"/>
                  <a:pt x="2361223" y="93991"/>
                  <a:pt x="2361223" y="114151"/>
                </a:cubicBezTo>
                <a:cubicBezTo>
                  <a:pt x="2361223" y="130485"/>
                  <a:pt x="2358774" y="143337"/>
                  <a:pt x="2353874" y="152701"/>
                </a:cubicBezTo>
                <a:cubicBezTo>
                  <a:pt x="2348975" y="162065"/>
                  <a:pt x="2341840" y="169333"/>
                  <a:pt x="2332476" y="174513"/>
                </a:cubicBezTo>
                <a:cubicBezTo>
                  <a:pt x="2323113" y="179694"/>
                  <a:pt x="2312889" y="182282"/>
                  <a:pt x="2301815" y="182282"/>
                </a:cubicBezTo>
                <a:cubicBezTo>
                  <a:pt x="2284045" y="182282"/>
                  <a:pt x="2269681" y="176587"/>
                  <a:pt x="2258726" y="165189"/>
                </a:cubicBezTo>
                <a:cubicBezTo>
                  <a:pt x="2247764" y="153796"/>
                  <a:pt x="2242288" y="137380"/>
                  <a:pt x="2242288" y="115945"/>
                </a:cubicBezTo>
                <a:close/>
                <a:moveTo>
                  <a:pt x="2264400" y="115945"/>
                </a:moveTo>
                <a:cubicBezTo>
                  <a:pt x="2264400" y="132202"/>
                  <a:pt x="2267946" y="144374"/>
                  <a:pt x="2275041" y="152460"/>
                </a:cubicBezTo>
                <a:cubicBezTo>
                  <a:pt x="2282133" y="160548"/>
                  <a:pt x="2291058" y="164592"/>
                  <a:pt x="2301815" y="164592"/>
                </a:cubicBezTo>
                <a:cubicBezTo>
                  <a:pt x="2312493" y="164592"/>
                  <a:pt x="2321378" y="160531"/>
                  <a:pt x="2328473" y="152399"/>
                </a:cubicBezTo>
                <a:cubicBezTo>
                  <a:pt x="2335561" y="144273"/>
                  <a:pt x="2339107" y="131882"/>
                  <a:pt x="2339107" y="115228"/>
                </a:cubicBezTo>
                <a:cubicBezTo>
                  <a:pt x="2339107" y="99529"/>
                  <a:pt x="2335543" y="87638"/>
                  <a:pt x="2328412" y="79549"/>
                </a:cubicBezTo>
                <a:cubicBezTo>
                  <a:pt x="2321276" y="71459"/>
                  <a:pt x="2312410" y="67417"/>
                  <a:pt x="2301815" y="67417"/>
                </a:cubicBezTo>
                <a:cubicBezTo>
                  <a:pt x="2291058" y="67417"/>
                  <a:pt x="2282133" y="71441"/>
                  <a:pt x="2275041" y="79488"/>
                </a:cubicBezTo>
                <a:cubicBezTo>
                  <a:pt x="2267946" y="87537"/>
                  <a:pt x="2264400" y="99687"/>
                  <a:pt x="2264400" y="115945"/>
                </a:cubicBezTo>
                <a:close/>
                <a:moveTo>
                  <a:pt x="2452859" y="52473"/>
                </a:moveTo>
                <a:lnTo>
                  <a:pt x="2474377" y="52473"/>
                </a:lnTo>
                <a:lnTo>
                  <a:pt x="2474377" y="105307"/>
                </a:lnTo>
                <a:lnTo>
                  <a:pt x="2534023" y="105307"/>
                </a:lnTo>
                <a:lnTo>
                  <a:pt x="2534023" y="52473"/>
                </a:lnTo>
                <a:lnTo>
                  <a:pt x="2555535" y="52473"/>
                </a:lnTo>
                <a:lnTo>
                  <a:pt x="2555535" y="179417"/>
                </a:lnTo>
                <a:lnTo>
                  <a:pt x="2534023" y="179417"/>
                </a:lnTo>
                <a:lnTo>
                  <a:pt x="2534023" y="123116"/>
                </a:lnTo>
                <a:lnTo>
                  <a:pt x="2474377" y="123116"/>
                </a:lnTo>
                <a:lnTo>
                  <a:pt x="2474377" y="179417"/>
                </a:lnTo>
                <a:lnTo>
                  <a:pt x="2452859" y="179417"/>
                </a:lnTo>
                <a:close/>
                <a:moveTo>
                  <a:pt x="2674829" y="138535"/>
                </a:moveTo>
                <a:lnTo>
                  <a:pt x="2697063" y="141285"/>
                </a:lnTo>
                <a:cubicBezTo>
                  <a:pt x="2693556" y="154275"/>
                  <a:pt x="2687061" y="164355"/>
                  <a:pt x="2677580" y="171525"/>
                </a:cubicBezTo>
                <a:cubicBezTo>
                  <a:pt x="2668093" y="178700"/>
                  <a:pt x="2655983" y="182282"/>
                  <a:pt x="2641241" y="182282"/>
                </a:cubicBezTo>
                <a:cubicBezTo>
                  <a:pt x="2622673" y="182282"/>
                  <a:pt x="2607952" y="176566"/>
                  <a:pt x="2597076" y="165128"/>
                </a:cubicBezTo>
                <a:cubicBezTo>
                  <a:pt x="2586197" y="153694"/>
                  <a:pt x="2580757" y="137657"/>
                  <a:pt x="2580757" y="117022"/>
                </a:cubicBezTo>
                <a:cubicBezTo>
                  <a:pt x="2580757" y="95663"/>
                  <a:pt x="2586254" y="79088"/>
                  <a:pt x="2597252" y="67295"/>
                </a:cubicBezTo>
                <a:cubicBezTo>
                  <a:pt x="2608250" y="55500"/>
                  <a:pt x="2622514" y="49607"/>
                  <a:pt x="2640046" y="49607"/>
                </a:cubicBezTo>
                <a:cubicBezTo>
                  <a:pt x="2657020" y="49607"/>
                  <a:pt x="2670887" y="55382"/>
                  <a:pt x="2681643" y="66934"/>
                </a:cubicBezTo>
                <a:cubicBezTo>
                  <a:pt x="2692400" y="78490"/>
                  <a:pt x="2697779" y="94745"/>
                  <a:pt x="2697779" y="115707"/>
                </a:cubicBezTo>
                <a:cubicBezTo>
                  <a:pt x="2697779" y="116982"/>
                  <a:pt x="2697740" y="118894"/>
                  <a:pt x="2697659" y="121442"/>
                </a:cubicBezTo>
                <a:lnTo>
                  <a:pt x="2602994" y="121442"/>
                </a:lnTo>
                <a:cubicBezTo>
                  <a:pt x="2603790" y="135385"/>
                  <a:pt x="2607736" y="146067"/>
                  <a:pt x="2614828" y="153474"/>
                </a:cubicBezTo>
                <a:cubicBezTo>
                  <a:pt x="2621916" y="160887"/>
                  <a:pt x="2630761" y="164592"/>
                  <a:pt x="2641359" y="164592"/>
                </a:cubicBezTo>
                <a:cubicBezTo>
                  <a:pt x="2649251" y="164592"/>
                  <a:pt x="2655986" y="162522"/>
                  <a:pt x="2661562" y="158378"/>
                </a:cubicBezTo>
                <a:cubicBezTo>
                  <a:pt x="2667143" y="154234"/>
                  <a:pt x="2671564" y="147621"/>
                  <a:pt x="2674829" y="138535"/>
                </a:cubicBezTo>
                <a:close/>
                <a:moveTo>
                  <a:pt x="2604190" y="103751"/>
                </a:moveTo>
                <a:lnTo>
                  <a:pt x="2675066" y="103751"/>
                </a:lnTo>
                <a:cubicBezTo>
                  <a:pt x="2674112" y="93077"/>
                  <a:pt x="2671401" y="85067"/>
                  <a:pt x="2666941" y="79726"/>
                </a:cubicBezTo>
                <a:cubicBezTo>
                  <a:pt x="2660087" y="71441"/>
                  <a:pt x="2651202" y="67299"/>
                  <a:pt x="2640283" y="67299"/>
                </a:cubicBezTo>
                <a:cubicBezTo>
                  <a:pt x="2630402" y="67299"/>
                  <a:pt x="2622100" y="70607"/>
                  <a:pt x="2615364" y="77216"/>
                </a:cubicBezTo>
                <a:cubicBezTo>
                  <a:pt x="2608629" y="83829"/>
                  <a:pt x="2604906" y="92674"/>
                  <a:pt x="2604190" y="103751"/>
                </a:cubicBezTo>
                <a:close/>
                <a:moveTo>
                  <a:pt x="2797945" y="4183"/>
                </a:moveTo>
                <a:lnTo>
                  <a:pt x="2819459" y="4183"/>
                </a:lnTo>
                <a:lnTo>
                  <a:pt x="2819459" y="64785"/>
                </a:lnTo>
                <a:cubicBezTo>
                  <a:pt x="2823927" y="59684"/>
                  <a:pt x="2828829" y="55879"/>
                  <a:pt x="2834168" y="53369"/>
                </a:cubicBezTo>
                <a:cubicBezTo>
                  <a:pt x="2839507" y="50861"/>
                  <a:pt x="2845242" y="49607"/>
                  <a:pt x="2851376" y="49607"/>
                </a:cubicBezTo>
                <a:cubicBezTo>
                  <a:pt x="2866439" y="49607"/>
                  <a:pt x="2878369" y="55882"/>
                  <a:pt x="2887175" y="68431"/>
                </a:cubicBezTo>
                <a:cubicBezTo>
                  <a:pt x="2895980" y="80978"/>
                  <a:pt x="2900383" y="96778"/>
                  <a:pt x="2900383" y="115827"/>
                </a:cubicBezTo>
                <a:cubicBezTo>
                  <a:pt x="2900383" y="135669"/>
                  <a:pt x="2895642" y="151700"/>
                  <a:pt x="2886163" y="163933"/>
                </a:cubicBezTo>
                <a:cubicBezTo>
                  <a:pt x="2876678" y="176165"/>
                  <a:pt x="2864883" y="182282"/>
                  <a:pt x="2850778" y="182282"/>
                </a:cubicBezTo>
                <a:cubicBezTo>
                  <a:pt x="2846157" y="182282"/>
                  <a:pt x="2841458" y="181566"/>
                  <a:pt x="2836678" y="180133"/>
                </a:cubicBezTo>
                <a:cubicBezTo>
                  <a:pt x="2831893" y="178700"/>
                  <a:pt x="2826158" y="174794"/>
                  <a:pt x="2819459" y="168419"/>
                </a:cubicBezTo>
                <a:lnTo>
                  <a:pt x="2819459" y="228063"/>
                </a:lnTo>
                <a:lnTo>
                  <a:pt x="2797945" y="228063"/>
                </a:lnTo>
                <a:lnTo>
                  <a:pt x="2797945" y="168419"/>
                </a:lnTo>
                <a:cubicBezTo>
                  <a:pt x="2793644" y="173041"/>
                  <a:pt x="2788880" y="176507"/>
                  <a:pt x="2783660" y="178819"/>
                </a:cubicBezTo>
                <a:cubicBezTo>
                  <a:pt x="2778444" y="181126"/>
                  <a:pt x="2772807" y="182282"/>
                  <a:pt x="2766751" y="182282"/>
                </a:cubicBezTo>
                <a:cubicBezTo>
                  <a:pt x="2753442" y="182282"/>
                  <a:pt x="2741807" y="176446"/>
                  <a:pt x="2731845" y="164771"/>
                </a:cubicBezTo>
                <a:cubicBezTo>
                  <a:pt x="2721885" y="153097"/>
                  <a:pt x="2716902" y="136385"/>
                  <a:pt x="2716902" y="114630"/>
                </a:cubicBezTo>
                <a:cubicBezTo>
                  <a:pt x="2716902" y="96224"/>
                  <a:pt x="2721406" y="80783"/>
                  <a:pt x="2730413" y="68313"/>
                </a:cubicBezTo>
                <a:cubicBezTo>
                  <a:pt x="2739416" y="55839"/>
                  <a:pt x="2751530" y="49607"/>
                  <a:pt x="2766751" y="49607"/>
                </a:cubicBezTo>
                <a:cubicBezTo>
                  <a:pt x="2773123" y="49607"/>
                  <a:pt x="2778901" y="50861"/>
                  <a:pt x="2784082" y="53369"/>
                </a:cubicBezTo>
                <a:cubicBezTo>
                  <a:pt x="2789258" y="55879"/>
                  <a:pt x="2793881" y="59684"/>
                  <a:pt x="2797945" y="64785"/>
                </a:cubicBezTo>
                <a:close/>
                <a:moveTo>
                  <a:pt x="2819340" y="116423"/>
                </a:moveTo>
                <a:cubicBezTo>
                  <a:pt x="2819340" y="135547"/>
                  <a:pt x="2821971" y="148398"/>
                  <a:pt x="2827231" y="154969"/>
                </a:cubicBezTo>
                <a:cubicBezTo>
                  <a:pt x="2832490" y="161543"/>
                  <a:pt x="2839064" y="164833"/>
                  <a:pt x="2846956" y="164833"/>
                </a:cubicBezTo>
                <a:cubicBezTo>
                  <a:pt x="2855717" y="164833"/>
                  <a:pt x="2863187" y="160786"/>
                  <a:pt x="2869366" y="152701"/>
                </a:cubicBezTo>
                <a:cubicBezTo>
                  <a:pt x="2875540" y="144611"/>
                  <a:pt x="2878628" y="132041"/>
                  <a:pt x="2878628" y="114991"/>
                </a:cubicBezTo>
                <a:cubicBezTo>
                  <a:pt x="2878628" y="98895"/>
                  <a:pt x="2875781" y="86900"/>
                  <a:pt x="2870086" y="79009"/>
                </a:cubicBezTo>
                <a:cubicBezTo>
                  <a:pt x="2864386" y="71117"/>
                  <a:pt x="2857075" y="67175"/>
                  <a:pt x="2848151" y="67175"/>
                </a:cubicBezTo>
                <a:cubicBezTo>
                  <a:pt x="2838585" y="67175"/>
                  <a:pt x="2831397" y="71280"/>
                  <a:pt x="2826572" y="79488"/>
                </a:cubicBezTo>
                <a:cubicBezTo>
                  <a:pt x="2821753" y="87696"/>
                  <a:pt x="2819340" y="100007"/>
                  <a:pt x="2819340" y="116423"/>
                </a:cubicBezTo>
                <a:close/>
                <a:moveTo>
                  <a:pt x="2738782" y="114033"/>
                </a:moveTo>
                <a:cubicBezTo>
                  <a:pt x="2738782" y="131964"/>
                  <a:pt x="2741788" y="144871"/>
                  <a:pt x="2747804" y="152758"/>
                </a:cubicBezTo>
                <a:cubicBezTo>
                  <a:pt x="2753820" y="160650"/>
                  <a:pt x="2761290" y="164592"/>
                  <a:pt x="2770215" y="164592"/>
                </a:cubicBezTo>
                <a:cubicBezTo>
                  <a:pt x="2779542" y="164592"/>
                  <a:pt x="2786511" y="160668"/>
                  <a:pt x="2791134" y="152819"/>
                </a:cubicBezTo>
                <a:cubicBezTo>
                  <a:pt x="2795757" y="144972"/>
                  <a:pt x="2798065" y="133196"/>
                  <a:pt x="2798065" y="117500"/>
                </a:cubicBezTo>
                <a:cubicBezTo>
                  <a:pt x="2798065" y="100763"/>
                  <a:pt x="2795638" y="88214"/>
                  <a:pt x="2790774" y="79847"/>
                </a:cubicBezTo>
                <a:cubicBezTo>
                  <a:pt x="2785915" y="71481"/>
                  <a:pt x="2778584" y="67299"/>
                  <a:pt x="2768782" y="67299"/>
                </a:cubicBezTo>
                <a:cubicBezTo>
                  <a:pt x="2759933" y="67299"/>
                  <a:pt x="2752725" y="71380"/>
                  <a:pt x="2747145" y="79549"/>
                </a:cubicBezTo>
                <a:cubicBezTo>
                  <a:pt x="2741570" y="87718"/>
                  <a:pt x="2738782" y="99212"/>
                  <a:pt x="2738782" y="114033"/>
                </a:cubicBezTo>
                <a:close/>
                <a:moveTo>
                  <a:pt x="2908015" y="52473"/>
                </a:moveTo>
                <a:lnTo>
                  <a:pt x="3011169" y="52473"/>
                </a:lnTo>
                <a:lnTo>
                  <a:pt x="3011169" y="70286"/>
                </a:lnTo>
                <a:lnTo>
                  <a:pt x="2970292" y="70286"/>
                </a:lnTo>
                <a:lnTo>
                  <a:pt x="2970292" y="179417"/>
                </a:lnTo>
                <a:lnTo>
                  <a:pt x="2948897" y="179417"/>
                </a:lnTo>
                <a:lnTo>
                  <a:pt x="2948897" y="70286"/>
                </a:lnTo>
                <a:lnTo>
                  <a:pt x="2908015" y="70286"/>
                </a:lnTo>
                <a:close/>
                <a:moveTo>
                  <a:pt x="3115933" y="138535"/>
                </a:moveTo>
                <a:lnTo>
                  <a:pt x="3138167" y="141285"/>
                </a:lnTo>
                <a:cubicBezTo>
                  <a:pt x="3134660" y="154275"/>
                  <a:pt x="3128165" y="164355"/>
                  <a:pt x="3118680" y="171525"/>
                </a:cubicBezTo>
                <a:cubicBezTo>
                  <a:pt x="3109198" y="178700"/>
                  <a:pt x="3097084" y="182282"/>
                  <a:pt x="3082345" y="182282"/>
                </a:cubicBezTo>
                <a:cubicBezTo>
                  <a:pt x="3063776" y="182282"/>
                  <a:pt x="3049056" y="176566"/>
                  <a:pt x="3038181" y="165128"/>
                </a:cubicBezTo>
                <a:cubicBezTo>
                  <a:pt x="3027301" y="153694"/>
                  <a:pt x="3021861" y="137657"/>
                  <a:pt x="3021861" y="117022"/>
                </a:cubicBezTo>
                <a:cubicBezTo>
                  <a:pt x="3021861" y="95663"/>
                  <a:pt x="3027359" y="79088"/>
                  <a:pt x="3038357" y="67295"/>
                </a:cubicBezTo>
                <a:cubicBezTo>
                  <a:pt x="3049354" y="55500"/>
                  <a:pt x="3063618" y="49607"/>
                  <a:pt x="3081150" y="49607"/>
                </a:cubicBezTo>
                <a:cubicBezTo>
                  <a:pt x="3098123" y="49607"/>
                  <a:pt x="3111988" y="55382"/>
                  <a:pt x="3122747" y="66934"/>
                </a:cubicBezTo>
                <a:cubicBezTo>
                  <a:pt x="3133505" y="78490"/>
                  <a:pt x="3138883" y="94745"/>
                  <a:pt x="3138883" y="115707"/>
                </a:cubicBezTo>
                <a:cubicBezTo>
                  <a:pt x="3138883" y="116982"/>
                  <a:pt x="3138843" y="118894"/>
                  <a:pt x="3138765" y="121442"/>
                </a:cubicBezTo>
                <a:lnTo>
                  <a:pt x="3044099" y="121442"/>
                </a:lnTo>
                <a:cubicBezTo>
                  <a:pt x="3044894" y="135385"/>
                  <a:pt x="3048840" y="146067"/>
                  <a:pt x="3055932" y="153474"/>
                </a:cubicBezTo>
                <a:cubicBezTo>
                  <a:pt x="3063021" y="160887"/>
                  <a:pt x="3071865" y="164592"/>
                  <a:pt x="3082464" y="164592"/>
                </a:cubicBezTo>
                <a:cubicBezTo>
                  <a:pt x="3090355" y="164592"/>
                  <a:pt x="3097091" y="162522"/>
                  <a:pt x="3102668" y="158378"/>
                </a:cubicBezTo>
                <a:cubicBezTo>
                  <a:pt x="3108247" y="154234"/>
                  <a:pt x="3112667" y="147621"/>
                  <a:pt x="3115933" y="138535"/>
                </a:cubicBezTo>
                <a:close/>
                <a:moveTo>
                  <a:pt x="3045290" y="103751"/>
                </a:moveTo>
                <a:lnTo>
                  <a:pt x="3116170" y="103751"/>
                </a:lnTo>
                <a:cubicBezTo>
                  <a:pt x="3115217" y="93077"/>
                  <a:pt x="3112506" y="85067"/>
                  <a:pt x="3108046" y="79726"/>
                </a:cubicBezTo>
                <a:cubicBezTo>
                  <a:pt x="3101191" y="71441"/>
                  <a:pt x="3092307" y="67299"/>
                  <a:pt x="3081388" y="67299"/>
                </a:cubicBezTo>
                <a:cubicBezTo>
                  <a:pt x="3071506" y="67299"/>
                  <a:pt x="3063204" y="70607"/>
                  <a:pt x="3056469" y="77216"/>
                </a:cubicBezTo>
                <a:cubicBezTo>
                  <a:pt x="3049733" y="83829"/>
                  <a:pt x="3046010" y="92674"/>
                  <a:pt x="3045290" y="103751"/>
                </a:cubicBezTo>
                <a:close/>
                <a:moveTo>
                  <a:pt x="3165300" y="52473"/>
                </a:moveTo>
                <a:lnTo>
                  <a:pt x="3238333" y="52473"/>
                </a:lnTo>
                <a:lnTo>
                  <a:pt x="3238333" y="70286"/>
                </a:lnTo>
                <a:lnTo>
                  <a:pt x="3186816" y="70286"/>
                </a:lnTo>
                <a:lnTo>
                  <a:pt x="3186816" y="179417"/>
                </a:lnTo>
                <a:lnTo>
                  <a:pt x="3165300" y="179417"/>
                </a:lnTo>
                <a:close/>
                <a:moveTo>
                  <a:pt x="3332160" y="163756"/>
                </a:moveTo>
                <a:cubicBezTo>
                  <a:pt x="3324194" y="170528"/>
                  <a:pt x="3316522" y="175312"/>
                  <a:pt x="3309149" y="178102"/>
                </a:cubicBezTo>
                <a:cubicBezTo>
                  <a:pt x="3301780" y="180889"/>
                  <a:pt x="3293874" y="182282"/>
                  <a:pt x="3285424" y="182282"/>
                </a:cubicBezTo>
                <a:cubicBezTo>
                  <a:pt x="3271482" y="182282"/>
                  <a:pt x="3260761" y="178877"/>
                  <a:pt x="3253269" y="172065"/>
                </a:cubicBezTo>
                <a:cubicBezTo>
                  <a:pt x="3245781" y="165250"/>
                  <a:pt x="3242034" y="156541"/>
                  <a:pt x="3242034" y="145947"/>
                </a:cubicBezTo>
                <a:cubicBezTo>
                  <a:pt x="3242034" y="139730"/>
                  <a:pt x="3243448" y="134052"/>
                  <a:pt x="3246278" y="128915"/>
                </a:cubicBezTo>
                <a:cubicBezTo>
                  <a:pt x="3249108" y="123774"/>
                  <a:pt x="3252812" y="119649"/>
                  <a:pt x="3257395" y="116543"/>
                </a:cubicBezTo>
                <a:cubicBezTo>
                  <a:pt x="3261978" y="113435"/>
                  <a:pt x="3267136" y="111084"/>
                  <a:pt x="3272875" y="109493"/>
                </a:cubicBezTo>
                <a:cubicBezTo>
                  <a:pt x="3277095" y="108374"/>
                  <a:pt x="3283470" y="107297"/>
                  <a:pt x="3291998" y="106261"/>
                </a:cubicBezTo>
                <a:cubicBezTo>
                  <a:pt x="3309368" y="104191"/>
                  <a:pt x="3322163" y="101721"/>
                  <a:pt x="3330367" y="98852"/>
                </a:cubicBezTo>
                <a:cubicBezTo>
                  <a:pt x="3330450" y="95904"/>
                  <a:pt x="3330489" y="94032"/>
                  <a:pt x="3330489" y="93236"/>
                </a:cubicBezTo>
                <a:cubicBezTo>
                  <a:pt x="3330489" y="84470"/>
                  <a:pt x="3328456" y="78293"/>
                  <a:pt x="3324391" y="74706"/>
                </a:cubicBezTo>
                <a:cubicBezTo>
                  <a:pt x="3318890" y="69846"/>
                  <a:pt x="3310722" y="67417"/>
                  <a:pt x="3299886" y="67417"/>
                </a:cubicBezTo>
                <a:cubicBezTo>
                  <a:pt x="3289767" y="67417"/>
                  <a:pt x="3282300" y="69192"/>
                  <a:pt x="3277476" y="72734"/>
                </a:cubicBezTo>
                <a:cubicBezTo>
                  <a:pt x="3272656" y="76280"/>
                  <a:pt x="3269089" y="82555"/>
                  <a:pt x="3266781" y="91562"/>
                </a:cubicBezTo>
                <a:lnTo>
                  <a:pt x="3245742" y="88693"/>
                </a:lnTo>
                <a:cubicBezTo>
                  <a:pt x="3247653" y="79689"/>
                  <a:pt x="3250800" y="72417"/>
                  <a:pt x="3255180" y="66877"/>
                </a:cubicBezTo>
                <a:cubicBezTo>
                  <a:pt x="3259566" y="61336"/>
                  <a:pt x="3265898" y="57074"/>
                  <a:pt x="3274189" y="54086"/>
                </a:cubicBezTo>
                <a:cubicBezTo>
                  <a:pt x="3282477" y="51098"/>
                  <a:pt x="3292082" y="49607"/>
                  <a:pt x="3302992" y="49607"/>
                </a:cubicBezTo>
                <a:cubicBezTo>
                  <a:pt x="3313829" y="49607"/>
                  <a:pt x="3322638" y="50883"/>
                  <a:pt x="3329414" y="53431"/>
                </a:cubicBezTo>
                <a:cubicBezTo>
                  <a:pt x="3336185" y="55979"/>
                  <a:pt x="3341167" y="59187"/>
                  <a:pt x="3344356" y="63054"/>
                </a:cubicBezTo>
                <a:cubicBezTo>
                  <a:pt x="3347543" y="66920"/>
                  <a:pt x="3349772" y="71802"/>
                  <a:pt x="3351049" y="77695"/>
                </a:cubicBezTo>
                <a:cubicBezTo>
                  <a:pt x="3351765" y="81360"/>
                  <a:pt x="3352122" y="87973"/>
                  <a:pt x="3352122" y="97539"/>
                </a:cubicBezTo>
                <a:lnTo>
                  <a:pt x="3352122" y="126223"/>
                </a:lnTo>
                <a:cubicBezTo>
                  <a:pt x="3352122" y="146228"/>
                  <a:pt x="3352583" y="158874"/>
                  <a:pt x="3353500" y="164178"/>
                </a:cubicBezTo>
                <a:cubicBezTo>
                  <a:pt x="3354412" y="169476"/>
                  <a:pt x="3356225" y="174553"/>
                  <a:pt x="3358937" y="179417"/>
                </a:cubicBezTo>
                <a:lnTo>
                  <a:pt x="3336462" y="179417"/>
                </a:lnTo>
                <a:cubicBezTo>
                  <a:pt x="3334231" y="174956"/>
                  <a:pt x="3332797" y="169736"/>
                  <a:pt x="3332160" y="163756"/>
                </a:cubicBezTo>
                <a:close/>
                <a:moveTo>
                  <a:pt x="3330367" y="115707"/>
                </a:moveTo>
                <a:cubicBezTo>
                  <a:pt x="3322559" y="118894"/>
                  <a:pt x="3310845" y="121600"/>
                  <a:pt x="3295224" y="123833"/>
                </a:cubicBezTo>
                <a:cubicBezTo>
                  <a:pt x="3286378" y="125110"/>
                  <a:pt x="3280126" y="126543"/>
                  <a:pt x="3276461" y="128134"/>
                </a:cubicBezTo>
                <a:cubicBezTo>
                  <a:pt x="3272792" y="129733"/>
                  <a:pt x="3269966" y="132062"/>
                  <a:pt x="3267976" y="135129"/>
                </a:cubicBezTo>
                <a:cubicBezTo>
                  <a:pt x="3265981" y="138196"/>
                  <a:pt x="3264988" y="141605"/>
                  <a:pt x="3264988" y="145350"/>
                </a:cubicBezTo>
                <a:cubicBezTo>
                  <a:pt x="3264988" y="151088"/>
                  <a:pt x="3267158" y="155868"/>
                  <a:pt x="3271500" y="159692"/>
                </a:cubicBezTo>
                <a:cubicBezTo>
                  <a:pt x="3275841" y="163519"/>
                  <a:pt x="3282196" y="165430"/>
                  <a:pt x="3290566" y="165430"/>
                </a:cubicBezTo>
                <a:cubicBezTo>
                  <a:pt x="3298849" y="165430"/>
                  <a:pt x="3306222" y="163617"/>
                  <a:pt x="3312677" y="159991"/>
                </a:cubicBezTo>
                <a:cubicBezTo>
                  <a:pt x="3319132" y="156366"/>
                  <a:pt x="3323872" y="151404"/>
                  <a:pt x="3326904" y="145109"/>
                </a:cubicBezTo>
                <a:cubicBezTo>
                  <a:pt x="3329212" y="140249"/>
                  <a:pt x="3330367" y="133077"/>
                  <a:pt x="3330367" y="123595"/>
                </a:cubicBezTo>
                <a:close/>
                <a:moveTo>
                  <a:pt x="3409647" y="122039"/>
                </a:moveTo>
                <a:lnTo>
                  <a:pt x="3409647" y="105184"/>
                </a:lnTo>
                <a:cubicBezTo>
                  <a:pt x="3418732" y="105105"/>
                  <a:pt x="3424925" y="104746"/>
                  <a:pt x="3428233" y="104112"/>
                </a:cubicBezTo>
                <a:cubicBezTo>
                  <a:pt x="3431538" y="103475"/>
                  <a:pt x="3434670" y="101563"/>
                  <a:pt x="3437619" y="98373"/>
                </a:cubicBezTo>
                <a:cubicBezTo>
                  <a:pt x="3440566" y="95188"/>
                  <a:pt x="3442040" y="91203"/>
                  <a:pt x="3442040" y="86417"/>
                </a:cubicBezTo>
                <a:cubicBezTo>
                  <a:pt x="3442040" y="80601"/>
                  <a:pt x="3440109" y="75960"/>
                  <a:pt x="3436240" y="72493"/>
                </a:cubicBezTo>
                <a:cubicBezTo>
                  <a:pt x="3432374" y="69030"/>
                  <a:pt x="3427372" y="67299"/>
                  <a:pt x="3421242" y="67299"/>
                </a:cubicBezTo>
                <a:cubicBezTo>
                  <a:pt x="3409128" y="67299"/>
                  <a:pt x="3400639" y="74430"/>
                  <a:pt x="3395778" y="88693"/>
                </a:cubicBezTo>
                <a:lnTo>
                  <a:pt x="3375338" y="85345"/>
                </a:lnTo>
                <a:cubicBezTo>
                  <a:pt x="3381715" y="61520"/>
                  <a:pt x="3397097" y="49607"/>
                  <a:pt x="3421480" y="49607"/>
                </a:cubicBezTo>
                <a:cubicBezTo>
                  <a:pt x="3435026" y="49607"/>
                  <a:pt x="3445642" y="53312"/>
                  <a:pt x="3453336" y="60721"/>
                </a:cubicBezTo>
                <a:cubicBezTo>
                  <a:pt x="3461026" y="68133"/>
                  <a:pt x="3464870" y="76978"/>
                  <a:pt x="3464870" y="87257"/>
                </a:cubicBezTo>
                <a:cubicBezTo>
                  <a:pt x="3464870" y="97613"/>
                  <a:pt x="3459849" y="105865"/>
                  <a:pt x="3449808" y="112003"/>
                </a:cubicBezTo>
                <a:cubicBezTo>
                  <a:pt x="3456184" y="115430"/>
                  <a:pt x="3460964" y="119790"/>
                  <a:pt x="3464150" y="125089"/>
                </a:cubicBezTo>
                <a:cubicBezTo>
                  <a:pt x="3467340" y="130392"/>
                  <a:pt x="3468931" y="136663"/>
                  <a:pt x="3468931" y="143913"/>
                </a:cubicBezTo>
                <a:cubicBezTo>
                  <a:pt x="3468931" y="155311"/>
                  <a:pt x="3464788" y="164555"/>
                  <a:pt x="3456503" y="171644"/>
                </a:cubicBezTo>
                <a:cubicBezTo>
                  <a:pt x="3448217" y="178736"/>
                  <a:pt x="3436618" y="182282"/>
                  <a:pt x="3421721" y="182282"/>
                </a:cubicBezTo>
                <a:cubicBezTo>
                  <a:pt x="3392795" y="182282"/>
                  <a:pt x="3376015" y="169415"/>
                  <a:pt x="3371396" y="143675"/>
                </a:cubicBezTo>
                <a:lnTo>
                  <a:pt x="3391597" y="139374"/>
                </a:lnTo>
                <a:cubicBezTo>
                  <a:pt x="3393425" y="147503"/>
                  <a:pt x="3397154" y="153798"/>
                  <a:pt x="3402770" y="158260"/>
                </a:cubicBezTo>
                <a:cubicBezTo>
                  <a:pt x="3408386" y="162720"/>
                  <a:pt x="3414827" y="164951"/>
                  <a:pt x="3422078" y="164951"/>
                </a:cubicBezTo>
                <a:cubicBezTo>
                  <a:pt x="3429328" y="164951"/>
                  <a:pt x="3435361" y="162899"/>
                  <a:pt x="3440185" y="158796"/>
                </a:cubicBezTo>
                <a:cubicBezTo>
                  <a:pt x="3445009" y="154691"/>
                  <a:pt x="3447418" y="149454"/>
                  <a:pt x="3447418" y="143078"/>
                </a:cubicBezTo>
                <a:cubicBezTo>
                  <a:pt x="3447418" y="138139"/>
                  <a:pt x="3445902" y="133833"/>
                  <a:pt x="3442874" y="130169"/>
                </a:cubicBezTo>
                <a:cubicBezTo>
                  <a:pt x="3439850" y="126500"/>
                  <a:pt x="3436622" y="124210"/>
                  <a:pt x="3433194" y="123293"/>
                </a:cubicBezTo>
                <a:cubicBezTo>
                  <a:pt x="3429766" y="122378"/>
                  <a:pt x="3423550" y="121921"/>
                  <a:pt x="3414547" y="121921"/>
                </a:cubicBezTo>
                <a:cubicBezTo>
                  <a:pt x="3413827" y="121921"/>
                  <a:pt x="3412192" y="121961"/>
                  <a:pt x="3409647" y="122039"/>
                </a:cubicBezTo>
                <a:close/>
                <a:moveTo>
                  <a:pt x="3483094" y="115945"/>
                </a:moveTo>
                <a:cubicBezTo>
                  <a:pt x="3483094" y="92437"/>
                  <a:pt x="3489628" y="75024"/>
                  <a:pt x="3502696" y="63708"/>
                </a:cubicBezTo>
                <a:cubicBezTo>
                  <a:pt x="3513614" y="54305"/>
                  <a:pt x="3526920" y="49607"/>
                  <a:pt x="3542620" y="49607"/>
                </a:cubicBezTo>
                <a:cubicBezTo>
                  <a:pt x="3560072" y="49607"/>
                  <a:pt x="3574339" y="55325"/>
                  <a:pt x="3585412" y="66758"/>
                </a:cubicBezTo>
                <a:cubicBezTo>
                  <a:pt x="3596489" y="78191"/>
                  <a:pt x="3602026" y="93991"/>
                  <a:pt x="3602026" y="114151"/>
                </a:cubicBezTo>
                <a:cubicBezTo>
                  <a:pt x="3602026" y="130485"/>
                  <a:pt x="3599579" y="143337"/>
                  <a:pt x="3594679" y="152701"/>
                </a:cubicBezTo>
                <a:cubicBezTo>
                  <a:pt x="3589780" y="162065"/>
                  <a:pt x="3582648" y="169333"/>
                  <a:pt x="3573281" y="174513"/>
                </a:cubicBezTo>
                <a:cubicBezTo>
                  <a:pt x="3563918" y="179694"/>
                  <a:pt x="3553693" y="182282"/>
                  <a:pt x="3542620" y="182282"/>
                </a:cubicBezTo>
                <a:cubicBezTo>
                  <a:pt x="3524850" y="182282"/>
                  <a:pt x="3510486" y="176587"/>
                  <a:pt x="3499531" y="165189"/>
                </a:cubicBezTo>
                <a:cubicBezTo>
                  <a:pt x="3488569" y="153796"/>
                  <a:pt x="3483094" y="137380"/>
                  <a:pt x="3483094" y="115945"/>
                </a:cubicBezTo>
                <a:close/>
                <a:moveTo>
                  <a:pt x="3505204" y="115945"/>
                </a:moveTo>
                <a:cubicBezTo>
                  <a:pt x="3505204" y="132202"/>
                  <a:pt x="3508751" y="144374"/>
                  <a:pt x="3515847" y="152460"/>
                </a:cubicBezTo>
                <a:cubicBezTo>
                  <a:pt x="3522939" y="160548"/>
                  <a:pt x="3531863" y="164592"/>
                  <a:pt x="3542620" y="164592"/>
                </a:cubicBezTo>
                <a:cubicBezTo>
                  <a:pt x="3553297" y="164592"/>
                  <a:pt x="3562181" y="160531"/>
                  <a:pt x="3569277" y="152399"/>
                </a:cubicBezTo>
                <a:cubicBezTo>
                  <a:pt x="3576366" y="144273"/>
                  <a:pt x="3579912" y="131882"/>
                  <a:pt x="3579912" y="115228"/>
                </a:cubicBezTo>
                <a:cubicBezTo>
                  <a:pt x="3579912" y="99529"/>
                  <a:pt x="3576348" y="87638"/>
                  <a:pt x="3569216" y="79549"/>
                </a:cubicBezTo>
                <a:cubicBezTo>
                  <a:pt x="3562085" y="71459"/>
                  <a:pt x="3553218" y="67417"/>
                  <a:pt x="3542620" y="67417"/>
                </a:cubicBezTo>
                <a:cubicBezTo>
                  <a:pt x="3531863" y="67417"/>
                  <a:pt x="3522939" y="71441"/>
                  <a:pt x="3515847" y="79488"/>
                </a:cubicBezTo>
                <a:cubicBezTo>
                  <a:pt x="3508751" y="87537"/>
                  <a:pt x="3505204" y="99687"/>
                  <a:pt x="3505204" y="115945"/>
                </a:cubicBezTo>
                <a:close/>
                <a:moveTo>
                  <a:pt x="3627371" y="52473"/>
                </a:moveTo>
                <a:lnTo>
                  <a:pt x="3676972" y="52473"/>
                </a:lnTo>
                <a:cubicBezTo>
                  <a:pt x="3689165" y="52473"/>
                  <a:pt x="3698229" y="53489"/>
                  <a:pt x="3704166" y="55519"/>
                </a:cubicBezTo>
                <a:cubicBezTo>
                  <a:pt x="3710102" y="57553"/>
                  <a:pt x="3715204" y="61279"/>
                  <a:pt x="3719466" y="66697"/>
                </a:cubicBezTo>
                <a:cubicBezTo>
                  <a:pt x="3723732" y="72118"/>
                  <a:pt x="3725863" y="78613"/>
                  <a:pt x="3725863" y="86180"/>
                </a:cubicBezTo>
                <a:cubicBezTo>
                  <a:pt x="3725863" y="92235"/>
                  <a:pt x="3724607" y="97517"/>
                  <a:pt x="3722097" y="102020"/>
                </a:cubicBezTo>
                <a:cubicBezTo>
                  <a:pt x="3719588" y="106524"/>
                  <a:pt x="3715819" y="110289"/>
                  <a:pt x="3710801" y="113317"/>
                </a:cubicBezTo>
                <a:cubicBezTo>
                  <a:pt x="3716777" y="115307"/>
                  <a:pt x="3721738" y="119033"/>
                  <a:pt x="3725683" y="124492"/>
                </a:cubicBezTo>
                <a:cubicBezTo>
                  <a:pt x="3729625" y="129953"/>
                  <a:pt x="3731598" y="136425"/>
                  <a:pt x="3731598" y="143913"/>
                </a:cubicBezTo>
                <a:cubicBezTo>
                  <a:pt x="3730802" y="155945"/>
                  <a:pt x="3726501" y="164869"/>
                  <a:pt x="3718692" y="170687"/>
                </a:cubicBezTo>
                <a:cubicBezTo>
                  <a:pt x="3710883" y="176505"/>
                  <a:pt x="3699526" y="179417"/>
                  <a:pt x="3684625" y="179417"/>
                </a:cubicBezTo>
                <a:lnTo>
                  <a:pt x="3627371" y="179417"/>
                </a:lnTo>
                <a:close/>
                <a:moveTo>
                  <a:pt x="3648884" y="105904"/>
                </a:moveTo>
                <a:lnTo>
                  <a:pt x="3671834" y="105904"/>
                </a:lnTo>
                <a:cubicBezTo>
                  <a:pt x="3680996" y="105904"/>
                  <a:pt x="3687293" y="105425"/>
                  <a:pt x="3690719" y="104468"/>
                </a:cubicBezTo>
                <a:cubicBezTo>
                  <a:pt x="3694147" y="103514"/>
                  <a:pt x="3697214" y="101581"/>
                  <a:pt x="3699926" y="98671"/>
                </a:cubicBezTo>
                <a:cubicBezTo>
                  <a:pt x="3702636" y="95763"/>
                  <a:pt x="3703990" y="92278"/>
                  <a:pt x="3703990" y="88214"/>
                </a:cubicBezTo>
                <a:cubicBezTo>
                  <a:pt x="3703990" y="81517"/>
                  <a:pt x="3701618" y="76859"/>
                  <a:pt x="3696876" y="74228"/>
                </a:cubicBezTo>
                <a:cubicBezTo>
                  <a:pt x="3692134" y="71600"/>
                  <a:pt x="3684028" y="70286"/>
                  <a:pt x="3672551" y="70286"/>
                </a:cubicBezTo>
                <a:lnTo>
                  <a:pt x="3648884" y="70286"/>
                </a:lnTo>
                <a:close/>
                <a:moveTo>
                  <a:pt x="3648884" y="161726"/>
                </a:moveTo>
                <a:lnTo>
                  <a:pt x="3677213" y="161726"/>
                </a:lnTo>
                <a:cubicBezTo>
                  <a:pt x="3689406" y="161726"/>
                  <a:pt x="3697772" y="160311"/>
                  <a:pt x="3702316" y="157481"/>
                </a:cubicBezTo>
                <a:cubicBezTo>
                  <a:pt x="3706859" y="154656"/>
                  <a:pt x="3709249" y="149774"/>
                  <a:pt x="3709486" y="142837"/>
                </a:cubicBezTo>
                <a:cubicBezTo>
                  <a:pt x="3709486" y="138775"/>
                  <a:pt x="3708173" y="135010"/>
                  <a:pt x="3705542" y="131544"/>
                </a:cubicBezTo>
                <a:cubicBezTo>
                  <a:pt x="3702909" y="128077"/>
                  <a:pt x="3699482" y="125885"/>
                  <a:pt x="3695260" y="124967"/>
                </a:cubicBezTo>
                <a:cubicBezTo>
                  <a:pt x="3691041" y="124052"/>
                  <a:pt x="3684266" y="123595"/>
                  <a:pt x="3674941" y="123595"/>
                </a:cubicBezTo>
                <a:lnTo>
                  <a:pt x="3648884" y="123595"/>
                </a:lnTo>
                <a:close/>
                <a:moveTo>
                  <a:pt x="3745862" y="115945"/>
                </a:moveTo>
                <a:cubicBezTo>
                  <a:pt x="3745862" y="92437"/>
                  <a:pt x="3752395" y="75024"/>
                  <a:pt x="3765463" y="63708"/>
                </a:cubicBezTo>
                <a:cubicBezTo>
                  <a:pt x="3776382" y="54305"/>
                  <a:pt x="3789688" y="49607"/>
                  <a:pt x="3805386" y="49607"/>
                </a:cubicBezTo>
                <a:cubicBezTo>
                  <a:pt x="3822837" y="49607"/>
                  <a:pt x="3837107" y="55325"/>
                  <a:pt x="3848180" y="66758"/>
                </a:cubicBezTo>
                <a:cubicBezTo>
                  <a:pt x="3859258" y="78191"/>
                  <a:pt x="3864795" y="93991"/>
                  <a:pt x="3864795" y="114151"/>
                </a:cubicBezTo>
                <a:cubicBezTo>
                  <a:pt x="3864795" y="130485"/>
                  <a:pt x="3862346" y="143337"/>
                  <a:pt x="3857446" y="152701"/>
                </a:cubicBezTo>
                <a:cubicBezTo>
                  <a:pt x="3852544" y="162065"/>
                  <a:pt x="3845412" y="169333"/>
                  <a:pt x="3836048" y="174513"/>
                </a:cubicBezTo>
                <a:cubicBezTo>
                  <a:pt x="3826684" y="179694"/>
                  <a:pt x="3816461" y="182282"/>
                  <a:pt x="3805386" y="182282"/>
                </a:cubicBezTo>
                <a:cubicBezTo>
                  <a:pt x="3787618" y="182282"/>
                  <a:pt x="3773253" y="176587"/>
                  <a:pt x="3762299" y="165189"/>
                </a:cubicBezTo>
                <a:cubicBezTo>
                  <a:pt x="3751337" y="153796"/>
                  <a:pt x="3745862" y="137380"/>
                  <a:pt x="3745862" y="115945"/>
                </a:cubicBezTo>
                <a:close/>
                <a:moveTo>
                  <a:pt x="3767972" y="115945"/>
                </a:moveTo>
                <a:cubicBezTo>
                  <a:pt x="3767972" y="132202"/>
                  <a:pt x="3771518" y="144374"/>
                  <a:pt x="3778614" y="152460"/>
                </a:cubicBezTo>
                <a:cubicBezTo>
                  <a:pt x="3785705" y="160548"/>
                  <a:pt x="3794631" y="164592"/>
                  <a:pt x="3805386" y="164592"/>
                </a:cubicBezTo>
                <a:cubicBezTo>
                  <a:pt x="3816065" y="164592"/>
                  <a:pt x="3824950" y="160531"/>
                  <a:pt x="3832045" y="152399"/>
                </a:cubicBezTo>
                <a:cubicBezTo>
                  <a:pt x="3839133" y="144273"/>
                  <a:pt x="3842680" y="131882"/>
                  <a:pt x="3842680" y="115228"/>
                </a:cubicBezTo>
                <a:cubicBezTo>
                  <a:pt x="3842680" y="99529"/>
                  <a:pt x="3839115" y="87638"/>
                  <a:pt x="3831984" y="79549"/>
                </a:cubicBezTo>
                <a:cubicBezTo>
                  <a:pt x="3824849" y="71459"/>
                  <a:pt x="3815982" y="67417"/>
                  <a:pt x="3805386" y="67417"/>
                </a:cubicBezTo>
                <a:cubicBezTo>
                  <a:pt x="3794631" y="67417"/>
                  <a:pt x="3785705" y="71441"/>
                  <a:pt x="3778614" y="79488"/>
                </a:cubicBezTo>
                <a:cubicBezTo>
                  <a:pt x="3771518" y="87537"/>
                  <a:pt x="3767972" y="99687"/>
                  <a:pt x="3767972" y="115945"/>
                </a:cubicBezTo>
                <a:close/>
                <a:moveTo>
                  <a:pt x="3890135" y="52473"/>
                </a:moveTo>
                <a:lnTo>
                  <a:pt x="3963167" y="52473"/>
                </a:lnTo>
                <a:lnTo>
                  <a:pt x="3963167" y="70286"/>
                </a:lnTo>
                <a:lnTo>
                  <a:pt x="3911652" y="70286"/>
                </a:lnTo>
                <a:lnTo>
                  <a:pt x="3911652" y="179417"/>
                </a:lnTo>
                <a:lnTo>
                  <a:pt x="3890135" y="179417"/>
                </a:lnTo>
                <a:close/>
                <a:moveTo>
                  <a:pt x="3966152" y="115945"/>
                </a:moveTo>
                <a:cubicBezTo>
                  <a:pt x="3966152" y="92437"/>
                  <a:pt x="3972686" y="75024"/>
                  <a:pt x="3985754" y="63708"/>
                </a:cubicBezTo>
                <a:cubicBezTo>
                  <a:pt x="3996673" y="54305"/>
                  <a:pt x="4009979" y="49607"/>
                  <a:pt x="4025678" y="49607"/>
                </a:cubicBezTo>
                <a:cubicBezTo>
                  <a:pt x="4043130" y="49607"/>
                  <a:pt x="4057398" y="55325"/>
                  <a:pt x="4068472" y="66758"/>
                </a:cubicBezTo>
                <a:cubicBezTo>
                  <a:pt x="4079549" y="78191"/>
                  <a:pt x="4085085" y="93991"/>
                  <a:pt x="4085085" y="114151"/>
                </a:cubicBezTo>
                <a:cubicBezTo>
                  <a:pt x="4085085" y="130485"/>
                  <a:pt x="4082638" y="143337"/>
                  <a:pt x="4077738" y="152701"/>
                </a:cubicBezTo>
                <a:cubicBezTo>
                  <a:pt x="4072838" y="162065"/>
                  <a:pt x="4065707" y="169333"/>
                  <a:pt x="4056340" y="174513"/>
                </a:cubicBezTo>
                <a:cubicBezTo>
                  <a:pt x="4046976" y="179694"/>
                  <a:pt x="4036751" y="182282"/>
                  <a:pt x="4025678" y="182282"/>
                </a:cubicBezTo>
                <a:cubicBezTo>
                  <a:pt x="4007909" y="182282"/>
                  <a:pt x="3993545" y="176587"/>
                  <a:pt x="3982590" y="165189"/>
                </a:cubicBezTo>
                <a:cubicBezTo>
                  <a:pt x="3971628" y="153796"/>
                  <a:pt x="3966152" y="137380"/>
                  <a:pt x="3966152" y="115945"/>
                </a:cubicBezTo>
                <a:close/>
                <a:moveTo>
                  <a:pt x="3988264" y="115945"/>
                </a:moveTo>
                <a:cubicBezTo>
                  <a:pt x="3988264" y="132202"/>
                  <a:pt x="3991810" y="144374"/>
                  <a:pt x="3998905" y="152460"/>
                </a:cubicBezTo>
                <a:cubicBezTo>
                  <a:pt x="4005997" y="160548"/>
                  <a:pt x="4014921" y="164592"/>
                  <a:pt x="4025678" y="164592"/>
                </a:cubicBezTo>
                <a:cubicBezTo>
                  <a:pt x="4036356" y="164592"/>
                  <a:pt x="4045241" y="160531"/>
                  <a:pt x="4052337" y="152399"/>
                </a:cubicBezTo>
                <a:cubicBezTo>
                  <a:pt x="4059425" y="144273"/>
                  <a:pt x="4062970" y="131882"/>
                  <a:pt x="4062970" y="115228"/>
                </a:cubicBezTo>
                <a:cubicBezTo>
                  <a:pt x="4062970" y="99529"/>
                  <a:pt x="4059407" y="87638"/>
                  <a:pt x="4052274" y="79549"/>
                </a:cubicBezTo>
                <a:cubicBezTo>
                  <a:pt x="4045143" y="71459"/>
                  <a:pt x="4036276" y="67417"/>
                  <a:pt x="4025678" y="67417"/>
                </a:cubicBezTo>
                <a:cubicBezTo>
                  <a:pt x="4014921" y="67417"/>
                  <a:pt x="4005997" y="71441"/>
                  <a:pt x="3998905" y="79488"/>
                </a:cubicBezTo>
                <a:cubicBezTo>
                  <a:pt x="3991810" y="87537"/>
                  <a:pt x="3988264" y="99687"/>
                  <a:pt x="3988264" y="115945"/>
                </a:cubicBezTo>
                <a:close/>
                <a:moveTo>
                  <a:pt x="4264091" y="132918"/>
                </a:moveTo>
                <a:lnTo>
                  <a:pt x="4285250" y="135669"/>
                </a:lnTo>
                <a:cubicBezTo>
                  <a:pt x="4282942" y="150252"/>
                  <a:pt x="4277023" y="161668"/>
                  <a:pt x="4267502" y="169912"/>
                </a:cubicBezTo>
                <a:cubicBezTo>
                  <a:pt x="4257975" y="178159"/>
                  <a:pt x="4246282" y="182282"/>
                  <a:pt x="4232415" y="182282"/>
                </a:cubicBezTo>
                <a:cubicBezTo>
                  <a:pt x="4215046" y="182282"/>
                  <a:pt x="4201082" y="176605"/>
                  <a:pt x="4190523" y="165247"/>
                </a:cubicBezTo>
                <a:cubicBezTo>
                  <a:pt x="4179964" y="153896"/>
                  <a:pt x="4174682" y="137621"/>
                  <a:pt x="4174682" y="116423"/>
                </a:cubicBezTo>
                <a:cubicBezTo>
                  <a:pt x="4174682" y="102719"/>
                  <a:pt x="4176951" y="90726"/>
                  <a:pt x="4181497" y="80446"/>
                </a:cubicBezTo>
                <a:cubicBezTo>
                  <a:pt x="4186037" y="70164"/>
                  <a:pt x="4192949" y="62452"/>
                  <a:pt x="4202236" y="57311"/>
                </a:cubicBezTo>
                <a:cubicBezTo>
                  <a:pt x="4211521" y="52174"/>
                  <a:pt x="4221619" y="49607"/>
                  <a:pt x="4232534" y="49607"/>
                </a:cubicBezTo>
                <a:cubicBezTo>
                  <a:pt x="4246319" y="49607"/>
                  <a:pt x="4257598" y="53092"/>
                  <a:pt x="4266364" y="60066"/>
                </a:cubicBezTo>
                <a:cubicBezTo>
                  <a:pt x="4275129" y="67038"/>
                  <a:pt x="4280745" y="76939"/>
                  <a:pt x="4283219" y="89769"/>
                </a:cubicBezTo>
                <a:lnTo>
                  <a:pt x="4262300" y="92994"/>
                </a:lnTo>
                <a:cubicBezTo>
                  <a:pt x="4260308" y="84470"/>
                  <a:pt x="4256784" y="78054"/>
                  <a:pt x="4251723" y="73753"/>
                </a:cubicBezTo>
                <a:cubicBezTo>
                  <a:pt x="4246661" y="69447"/>
                  <a:pt x="4240544" y="67299"/>
                  <a:pt x="4233369" y="67299"/>
                </a:cubicBezTo>
                <a:cubicBezTo>
                  <a:pt x="4222533" y="67299"/>
                  <a:pt x="4213732" y="71182"/>
                  <a:pt x="4206961" y="78951"/>
                </a:cubicBezTo>
                <a:cubicBezTo>
                  <a:pt x="4200185" y="86719"/>
                  <a:pt x="4196797" y="99014"/>
                  <a:pt x="4196797" y="115827"/>
                </a:cubicBezTo>
                <a:cubicBezTo>
                  <a:pt x="4196797" y="132875"/>
                  <a:pt x="4200066" y="145266"/>
                  <a:pt x="4206600" y="152996"/>
                </a:cubicBezTo>
                <a:cubicBezTo>
                  <a:pt x="4213134" y="160725"/>
                  <a:pt x="4221658" y="164592"/>
                  <a:pt x="4232174" y="164592"/>
                </a:cubicBezTo>
                <a:cubicBezTo>
                  <a:pt x="4240623" y="164592"/>
                  <a:pt x="4247675" y="162004"/>
                  <a:pt x="4253335" y="156826"/>
                </a:cubicBezTo>
                <a:cubicBezTo>
                  <a:pt x="4258991" y="151646"/>
                  <a:pt x="4262576" y="143679"/>
                  <a:pt x="4264091" y="132918"/>
                </a:cubicBezTo>
                <a:close/>
                <a:moveTo>
                  <a:pt x="4390557" y="138535"/>
                </a:moveTo>
                <a:lnTo>
                  <a:pt x="4412787" y="141285"/>
                </a:lnTo>
                <a:cubicBezTo>
                  <a:pt x="4409283" y="154275"/>
                  <a:pt x="4402786" y="164355"/>
                  <a:pt x="4393302" y="171525"/>
                </a:cubicBezTo>
                <a:cubicBezTo>
                  <a:pt x="4383821" y="178700"/>
                  <a:pt x="4371706" y="182282"/>
                  <a:pt x="4356965" y="182282"/>
                </a:cubicBezTo>
                <a:cubicBezTo>
                  <a:pt x="4338399" y="182282"/>
                  <a:pt x="4323676" y="176566"/>
                  <a:pt x="4312800" y="165128"/>
                </a:cubicBezTo>
                <a:cubicBezTo>
                  <a:pt x="4301921" y="153694"/>
                  <a:pt x="4296482" y="137657"/>
                  <a:pt x="4296482" y="117022"/>
                </a:cubicBezTo>
                <a:cubicBezTo>
                  <a:pt x="4296482" y="95663"/>
                  <a:pt x="4301982" y="79088"/>
                  <a:pt x="4312980" y="67295"/>
                </a:cubicBezTo>
                <a:cubicBezTo>
                  <a:pt x="4323978" y="55500"/>
                  <a:pt x="4338242" y="49607"/>
                  <a:pt x="4355769" y="49607"/>
                </a:cubicBezTo>
                <a:cubicBezTo>
                  <a:pt x="4372744" y="49607"/>
                  <a:pt x="4386611" y="55382"/>
                  <a:pt x="4397372" y="66934"/>
                </a:cubicBezTo>
                <a:cubicBezTo>
                  <a:pt x="4408129" y="78490"/>
                  <a:pt x="4413503" y="94745"/>
                  <a:pt x="4413503" y="115707"/>
                </a:cubicBezTo>
                <a:cubicBezTo>
                  <a:pt x="4413503" y="116982"/>
                  <a:pt x="4413466" y="118894"/>
                  <a:pt x="4413384" y="121442"/>
                </a:cubicBezTo>
                <a:lnTo>
                  <a:pt x="4318718" y="121442"/>
                </a:lnTo>
                <a:cubicBezTo>
                  <a:pt x="4319518" y="135385"/>
                  <a:pt x="4323460" y="146067"/>
                  <a:pt x="4330556" y="153474"/>
                </a:cubicBezTo>
                <a:cubicBezTo>
                  <a:pt x="4337643" y="160887"/>
                  <a:pt x="4346489" y="164592"/>
                  <a:pt x="4357083" y="164592"/>
                </a:cubicBezTo>
                <a:cubicBezTo>
                  <a:pt x="4364975" y="164592"/>
                  <a:pt x="4371710" y="162522"/>
                  <a:pt x="4377290" y="158378"/>
                </a:cubicBezTo>
                <a:cubicBezTo>
                  <a:pt x="4382867" y="154234"/>
                  <a:pt x="4387292" y="147621"/>
                  <a:pt x="4390557" y="138535"/>
                </a:cubicBezTo>
                <a:close/>
                <a:moveTo>
                  <a:pt x="4319913" y="103751"/>
                </a:moveTo>
                <a:lnTo>
                  <a:pt x="4390794" y="103751"/>
                </a:lnTo>
                <a:cubicBezTo>
                  <a:pt x="4389837" y="93077"/>
                  <a:pt x="4387129" y="85067"/>
                  <a:pt x="4382669" y="79726"/>
                </a:cubicBezTo>
                <a:cubicBezTo>
                  <a:pt x="4375815" y="71441"/>
                  <a:pt x="4366926" y="67299"/>
                  <a:pt x="4356010" y="67299"/>
                </a:cubicBezTo>
                <a:cubicBezTo>
                  <a:pt x="4346129" y="67299"/>
                  <a:pt x="4337824" y="70607"/>
                  <a:pt x="4331092" y="77216"/>
                </a:cubicBezTo>
                <a:cubicBezTo>
                  <a:pt x="4324356" y="83829"/>
                  <a:pt x="4320629" y="92674"/>
                  <a:pt x="4319913" y="103751"/>
                </a:cubicBezTo>
                <a:close/>
                <a:moveTo>
                  <a:pt x="4439686" y="52473"/>
                </a:moveTo>
                <a:lnTo>
                  <a:pt x="4461199" y="52473"/>
                </a:lnTo>
                <a:lnTo>
                  <a:pt x="4461199" y="107337"/>
                </a:lnTo>
                <a:cubicBezTo>
                  <a:pt x="4468050" y="107337"/>
                  <a:pt x="4472853" y="106023"/>
                  <a:pt x="4475602" y="103392"/>
                </a:cubicBezTo>
                <a:cubicBezTo>
                  <a:pt x="4478350" y="100763"/>
                  <a:pt x="4482396" y="93114"/>
                  <a:pt x="4487735" y="80446"/>
                </a:cubicBezTo>
                <a:cubicBezTo>
                  <a:pt x="4491953" y="70401"/>
                  <a:pt x="4495381" y="63788"/>
                  <a:pt x="4498017" y="60602"/>
                </a:cubicBezTo>
                <a:cubicBezTo>
                  <a:pt x="4500644" y="57413"/>
                  <a:pt x="4503672" y="55263"/>
                  <a:pt x="4507100" y="54148"/>
                </a:cubicBezTo>
                <a:cubicBezTo>
                  <a:pt x="4510526" y="53035"/>
                  <a:pt x="4516024" y="52473"/>
                  <a:pt x="4523594" y="52473"/>
                </a:cubicBezTo>
                <a:lnTo>
                  <a:pt x="4527896" y="52473"/>
                </a:lnTo>
                <a:lnTo>
                  <a:pt x="4527896" y="70286"/>
                </a:lnTo>
                <a:lnTo>
                  <a:pt x="4521921" y="70167"/>
                </a:lnTo>
                <a:cubicBezTo>
                  <a:pt x="4516261" y="70167"/>
                  <a:pt x="4512636" y="71002"/>
                  <a:pt x="4511041" y="72677"/>
                </a:cubicBezTo>
                <a:cubicBezTo>
                  <a:pt x="4509366" y="74430"/>
                  <a:pt x="4506821" y="79649"/>
                  <a:pt x="4503395" y="88336"/>
                </a:cubicBezTo>
                <a:cubicBezTo>
                  <a:pt x="4500130" y="96620"/>
                  <a:pt x="4497141" y="102354"/>
                  <a:pt x="4494430" y="105545"/>
                </a:cubicBezTo>
                <a:cubicBezTo>
                  <a:pt x="4491720" y="108734"/>
                  <a:pt x="4487533" y="111643"/>
                  <a:pt x="4481877" y="114271"/>
                </a:cubicBezTo>
                <a:cubicBezTo>
                  <a:pt x="4491122" y="116744"/>
                  <a:pt x="4500205" y="125348"/>
                  <a:pt x="4509129" y="140090"/>
                </a:cubicBezTo>
                <a:lnTo>
                  <a:pt x="4532677" y="179417"/>
                </a:lnTo>
                <a:lnTo>
                  <a:pt x="4509011" y="179417"/>
                </a:lnTo>
                <a:lnTo>
                  <a:pt x="4486061" y="140090"/>
                </a:lnTo>
                <a:cubicBezTo>
                  <a:pt x="4481363" y="132199"/>
                  <a:pt x="4477254" y="126996"/>
                  <a:pt x="4473752" y="124488"/>
                </a:cubicBezTo>
                <a:cubicBezTo>
                  <a:pt x="4470243" y="121978"/>
                  <a:pt x="4466060" y="120726"/>
                  <a:pt x="4461199" y="120726"/>
                </a:cubicBezTo>
                <a:lnTo>
                  <a:pt x="4461199" y="179417"/>
                </a:lnTo>
                <a:lnTo>
                  <a:pt x="4439686" y="179417"/>
                </a:lnTo>
                <a:close/>
                <a:moveTo>
                  <a:pt x="4538243" y="52473"/>
                </a:moveTo>
                <a:lnTo>
                  <a:pt x="4641397" y="52473"/>
                </a:lnTo>
                <a:lnTo>
                  <a:pt x="4641397" y="70286"/>
                </a:lnTo>
                <a:lnTo>
                  <a:pt x="4600520" y="70286"/>
                </a:lnTo>
                <a:lnTo>
                  <a:pt x="4600520" y="179417"/>
                </a:lnTo>
                <a:lnTo>
                  <a:pt x="4579124" y="179417"/>
                </a:lnTo>
                <a:lnTo>
                  <a:pt x="4579124" y="70286"/>
                </a:lnTo>
                <a:lnTo>
                  <a:pt x="4538243" y="70286"/>
                </a:lnTo>
                <a:close/>
                <a:moveTo>
                  <a:pt x="4651250" y="115945"/>
                </a:moveTo>
                <a:cubicBezTo>
                  <a:pt x="4651250" y="92437"/>
                  <a:pt x="4657787" y="75024"/>
                  <a:pt x="4670856" y="63708"/>
                </a:cubicBezTo>
                <a:cubicBezTo>
                  <a:pt x="4681771" y="54305"/>
                  <a:pt x="4695080" y="49607"/>
                  <a:pt x="4710780" y="49607"/>
                </a:cubicBezTo>
                <a:cubicBezTo>
                  <a:pt x="4728230" y="49607"/>
                  <a:pt x="4742499" y="55325"/>
                  <a:pt x="4753574" y="66758"/>
                </a:cubicBezTo>
                <a:cubicBezTo>
                  <a:pt x="4764651" y="78191"/>
                  <a:pt x="4770188" y="93991"/>
                  <a:pt x="4770188" y="114151"/>
                </a:cubicBezTo>
                <a:cubicBezTo>
                  <a:pt x="4770188" y="130485"/>
                  <a:pt x="4767739" y="143337"/>
                  <a:pt x="4762836" y="152701"/>
                </a:cubicBezTo>
                <a:cubicBezTo>
                  <a:pt x="4757936" y="162065"/>
                  <a:pt x="4750805" y="169333"/>
                  <a:pt x="4741441" y="174513"/>
                </a:cubicBezTo>
                <a:cubicBezTo>
                  <a:pt x="4732078" y="179694"/>
                  <a:pt x="4721854" y="182282"/>
                  <a:pt x="4710780" y="182282"/>
                </a:cubicBezTo>
                <a:cubicBezTo>
                  <a:pt x="4693010" y="182282"/>
                  <a:pt x="4678646" y="176587"/>
                  <a:pt x="4667692" y="165189"/>
                </a:cubicBezTo>
                <a:cubicBezTo>
                  <a:pt x="4656729" y="153796"/>
                  <a:pt x="4651250" y="137380"/>
                  <a:pt x="4651250" y="115945"/>
                </a:cubicBezTo>
                <a:close/>
                <a:moveTo>
                  <a:pt x="4673366" y="115945"/>
                </a:moveTo>
                <a:cubicBezTo>
                  <a:pt x="4673366" y="132202"/>
                  <a:pt x="4676911" y="144374"/>
                  <a:pt x="4684003" y="152460"/>
                </a:cubicBezTo>
                <a:cubicBezTo>
                  <a:pt x="4691099" y="160548"/>
                  <a:pt x="4700023" y="164592"/>
                  <a:pt x="4710780" y="164592"/>
                </a:cubicBezTo>
                <a:cubicBezTo>
                  <a:pt x="4721458" y="164592"/>
                  <a:pt x="4730343" y="160531"/>
                  <a:pt x="4737438" y="152399"/>
                </a:cubicBezTo>
                <a:cubicBezTo>
                  <a:pt x="4744526" y="144273"/>
                  <a:pt x="4748072" y="131882"/>
                  <a:pt x="4748072" y="115228"/>
                </a:cubicBezTo>
                <a:cubicBezTo>
                  <a:pt x="4748072" y="99529"/>
                  <a:pt x="4744509" y="87638"/>
                  <a:pt x="4737373" y="79549"/>
                </a:cubicBezTo>
                <a:cubicBezTo>
                  <a:pt x="4730241" y="71459"/>
                  <a:pt x="4721375" y="67417"/>
                  <a:pt x="4710780" y="67417"/>
                </a:cubicBezTo>
                <a:cubicBezTo>
                  <a:pt x="4700023" y="67417"/>
                  <a:pt x="4691099" y="71441"/>
                  <a:pt x="4684003" y="79488"/>
                </a:cubicBezTo>
                <a:cubicBezTo>
                  <a:pt x="4676911" y="87537"/>
                  <a:pt x="4673366" y="99687"/>
                  <a:pt x="4673366" y="115945"/>
                </a:cubicBezTo>
                <a:close/>
                <a:moveTo>
                  <a:pt x="4795409" y="228063"/>
                </a:moveTo>
                <a:lnTo>
                  <a:pt x="4795409" y="52473"/>
                </a:lnTo>
                <a:lnTo>
                  <a:pt x="4815011" y="52473"/>
                </a:lnTo>
                <a:lnTo>
                  <a:pt x="4815011" y="68972"/>
                </a:lnTo>
                <a:cubicBezTo>
                  <a:pt x="4819633" y="62513"/>
                  <a:pt x="4824854" y="57672"/>
                  <a:pt x="4830670" y="54446"/>
                </a:cubicBezTo>
                <a:cubicBezTo>
                  <a:pt x="4836488" y="51217"/>
                  <a:pt x="4843540" y="49607"/>
                  <a:pt x="4851828" y="49607"/>
                </a:cubicBezTo>
                <a:cubicBezTo>
                  <a:pt x="4862664" y="49607"/>
                  <a:pt x="4872226" y="52394"/>
                  <a:pt x="4880513" y="57974"/>
                </a:cubicBezTo>
                <a:cubicBezTo>
                  <a:pt x="4888804" y="63551"/>
                  <a:pt x="4895061" y="71420"/>
                  <a:pt x="4899280" y="81576"/>
                </a:cubicBezTo>
                <a:cubicBezTo>
                  <a:pt x="4903502" y="91738"/>
                  <a:pt x="4905616" y="102876"/>
                  <a:pt x="4905616" y="114991"/>
                </a:cubicBezTo>
                <a:cubicBezTo>
                  <a:pt x="4905616" y="127977"/>
                  <a:pt x="4903286" y="139672"/>
                  <a:pt x="4898624" y="150070"/>
                </a:cubicBezTo>
                <a:cubicBezTo>
                  <a:pt x="4893966" y="160466"/>
                  <a:pt x="4887191" y="168436"/>
                  <a:pt x="4878305" y="173977"/>
                </a:cubicBezTo>
                <a:cubicBezTo>
                  <a:pt x="4869422" y="179517"/>
                  <a:pt x="4860076" y="182282"/>
                  <a:pt x="4850273" y="182282"/>
                </a:cubicBezTo>
                <a:cubicBezTo>
                  <a:pt x="4843101" y="182282"/>
                  <a:pt x="4836669" y="180771"/>
                  <a:pt x="4830970" y="177743"/>
                </a:cubicBezTo>
                <a:cubicBezTo>
                  <a:pt x="4825270" y="174715"/>
                  <a:pt x="4820590" y="170887"/>
                  <a:pt x="4816927" y="166266"/>
                </a:cubicBezTo>
                <a:lnTo>
                  <a:pt x="4816927" y="228063"/>
                </a:lnTo>
                <a:close/>
                <a:moveTo>
                  <a:pt x="4814892" y="116661"/>
                </a:moveTo>
                <a:cubicBezTo>
                  <a:pt x="4814892" y="132998"/>
                  <a:pt x="4818200" y="145068"/>
                  <a:pt x="4824817" y="152878"/>
                </a:cubicBezTo>
                <a:cubicBezTo>
                  <a:pt x="4831427" y="160689"/>
                  <a:pt x="4839433" y="164592"/>
                  <a:pt x="4848836" y="164592"/>
                </a:cubicBezTo>
                <a:cubicBezTo>
                  <a:pt x="4858402" y="164592"/>
                  <a:pt x="4866591" y="160548"/>
                  <a:pt x="4873403" y="152460"/>
                </a:cubicBezTo>
                <a:cubicBezTo>
                  <a:pt x="4880214" y="144374"/>
                  <a:pt x="4883623" y="131842"/>
                  <a:pt x="4883623" y="114869"/>
                </a:cubicBezTo>
                <a:cubicBezTo>
                  <a:pt x="4883623" y="98694"/>
                  <a:pt x="4880293" y="86580"/>
                  <a:pt x="4873641" y="78530"/>
                </a:cubicBezTo>
                <a:cubicBezTo>
                  <a:pt x="4866987" y="70480"/>
                  <a:pt x="4859038" y="66459"/>
                  <a:pt x="4849794" y="66459"/>
                </a:cubicBezTo>
                <a:cubicBezTo>
                  <a:pt x="4840628" y="66459"/>
                  <a:pt x="4832521" y="70739"/>
                  <a:pt x="4825472" y="79308"/>
                </a:cubicBezTo>
                <a:cubicBezTo>
                  <a:pt x="4818420" y="87875"/>
                  <a:pt x="4814892" y="100327"/>
                  <a:pt x="4814892" y="116661"/>
                </a:cubicBezTo>
                <a:close/>
                <a:moveTo>
                  <a:pt x="5013166" y="163756"/>
                </a:moveTo>
                <a:cubicBezTo>
                  <a:pt x="5005195" y="170528"/>
                  <a:pt x="4997524" y="175312"/>
                  <a:pt x="4990154" y="178102"/>
                </a:cubicBezTo>
                <a:cubicBezTo>
                  <a:pt x="4982782" y="180889"/>
                  <a:pt x="4974876" y="182282"/>
                  <a:pt x="4966431" y="182282"/>
                </a:cubicBezTo>
                <a:cubicBezTo>
                  <a:pt x="4952483" y="182282"/>
                  <a:pt x="4941763" y="178877"/>
                  <a:pt x="4934275" y="172065"/>
                </a:cubicBezTo>
                <a:cubicBezTo>
                  <a:pt x="4926783" y="165250"/>
                  <a:pt x="4923036" y="156541"/>
                  <a:pt x="4923036" y="145947"/>
                </a:cubicBezTo>
                <a:cubicBezTo>
                  <a:pt x="4923036" y="139730"/>
                  <a:pt x="4924451" y="134052"/>
                  <a:pt x="4927280" y="128915"/>
                </a:cubicBezTo>
                <a:cubicBezTo>
                  <a:pt x="4930110" y="123774"/>
                  <a:pt x="4933815" y="119649"/>
                  <a:pt x="4938397" y="116543"/>
                </a:cubicBezTo>
                <a:cubicBezTo>
                  <a:pt x="4942984" y="113435"/>
                  <a:pt x="4948139" y="111084"/>
                  <a:pt x="4953876" y="109493"/>
                </a:cubicBezTo>
                <a:cubicBezTo>
                  <a:pt x="4958099" y="108374"/>
                  <a:pt x="4964477" y="107297"/>
                  <a:pt x="4973001" y="106261"/>
                </a:cubicBezTo>
                <a:cubicBezTo>
                  <a:pt x="4990374" y="104191"/>
                  <a:pt x="5003164" y="101721"/>
                  <a:pt x="5011372" y="98852"/>
                </a:cubicBezTo>
                <a:cubicBezTo>
                  <a:pt x="5011452" y="95904"/>
                  <a:pt x="5011491" y="94032"/>
                  <a:pt x="5011491" y="93236"/>
                </a:cubicBezTo>
                <a:cubicBezTo>
                  <a:pt x="5011491" y="84470"/>
                  <a:pt x="5009461" y="78293"/>
                  <a:pt x="5005393" y="74706"/>
                </a:cubicBezTo>
                <a:cubicBezTo>
                  <a:pt x="4999897" y="69846"/>
                  <a:pt x="4991728" y="67417"/>
                  <a:pt x="4980889" y="67417"/>
                </a:cubicBezTo>
                <a:cubicBezTo>
                  <a:pt x="4970768" y="67417"/>
                  <a:pt x="4963301" y="69192"/>
                  <a:pt x="4958482" y="72734"/>
                </a:cubicBezTo>
                <a:cubicBezTo>
                  <a:pt x="4953657" y="76280"/>
                  <a:pt x="4950090" y="82555"/>
                  <a:pt x="4947782" y="91562"/>
                </a:cubicBezTo>
                <a:lnTo>
                  <a:pt x="4926745" y="88693"/>
                </a:lnTo>
                <a:cubicBezTo>
                  <a:pt x="4928655" y="79689"/>
                  <a:pt x="4931802" y="72417"/>
                  <a:pt x="4936187" y="66877"/>
                </a:cubicBezTo>
                <a:cubicBezTo>
                  <a:pt x="4940569" y="61336"/>
                  <a:pt x="4946905" y="57074"/>
                  <a:pt x="4955191" y="54086"/>
                </a:cubicBezTo>
                <a:cubicBezTo>
                  <a:pt x="4963478" y="51098"/>
                  <a:pt x="4973083" y="49607"/>
                  <a:pt x="4983999" y="49607"/>
                </a:cubicBezTo>
                <a:cubicBezTo>
                  <a:pt x="4994834" y="49607"/>
                  <a:pt x="5003643" y="50883"/>
                  <a:pt x="5010415" y="53431"/>
                </a:cubicBezTo>
                <a:cubicBezTo>
                  <a:pt x="5017190" y="55979"/>
                  <a:pt x="5022170" y="59187"/>
                  <a:pt x="5025359" y="63054"/>
                </a:cubicBezTo>
                <a:cubicBezTo>
                  <a:pt x="5028545" y="66920"/>
                  <a:pt x="5030772" y="71802"/>
                  <a:pt x="5032051" y="77695"/>
                </a:cubicBezTo>
                <a:cubicBezTo>
                  <a:pt x="5032768" y="81360"/>
                  <a:pt x="5033127" y="87973"/>
                  <a:pt x="5033127" y="97539"/>
                </a:cubicBezTo>
                <a:lnTo>
                  <a:pt x="5033127" y="126223"/>
                </a:lnTo>
                <a:cubicBezTo>
                  <a:pt x="5033127" y="146228"/>
                  <a:pt x="5033585" y="158874"/>
                  <a:pt x="5034502" y="164178"/>
                </a:cubicBezTo>
                <a:cubicBezTo>
                  <a:pt x="5035417" y="169476"/>
                  <a:pt x="5037228" y="174553"/>
                  <a:pt x="5039939" y="179417"/>
                </a:cubicBezTo>
                <a:lnTo>
                  <a:pt x="5017467" y="179417"/>
                </a:lnTo>
                <a:cubicBezTo>
                  <a:pt x="5015235" y="174956"/>
                  <a:pt x="5013799" y="169736"/>
                  <a:pt x="5013166" y="163756"/>
                </a:cubicBezTo>
                <a:close/>
                <a:moveTo>
                  <a:pt x="5011372" y="115707"/>
                </a:moveTo>
                <a:cubicBezTo>
                  <a:pt x="5003560" y="118894"/>
                  <a:pt x="4991846" y="121600"/>
                  <a:pt x="4976230" y="123833"/>
                </a:cubicBezTo>
                <a:cubicBezTo>
                  <a:pt x="4967381" y="125110"/>
                  <a:pt x="4961127" y="126543"/>
                  <a:pt x="4957463" y="128134"/>
                </a:cubicBezTo>
                <a:cubicBezTo>
                  <a:pt x="4953794" y="129733"/>
                  <a:pt x="4950972" y="132062"/>
                  <a:pt x="4948977" y="135129"/>
                </a:cubicBezTo>
                <a:cubicBezTo>
                  <a:pt x="4946983" y="138196"/>
                  <a:pt x="4945990" y="141605"/>
                  <a:pt x="4945990" y="145350"/>
                </a:cubicBezTo>
                <a:cubicBezTo>
                  <a:pt x="4945990" y="151088"/>
                  <a:pt x="4948160" y="155868"/>
                  <a:pt x="4952505" y="159692"/>
                </a:cubicBezTo>
                <a:cubicBezTo>
                  <a:pt x="4956844" y="163519"/>
                  <a:pt x="4963198" y="165430"/>
                  <a:pt x="4971568" y="165430"/>
                </a:cubicBezTo>
                <a:cubicBezTo>
                  <a:pt x="4979851" y="165430"/>
                  <a:pt x="4987225" y="163617"/>
                  <a:pt x="4993682" y="159991"/>
                </a:cubicBezTo>
                <a:cubicBezTo>
                  <a:pt x="5000134" y="156366"/>
                  <a:pt x="5004875" y="151404"/>
                  <a:pt x="5007906" y="145109"/>
                </a:cubicBezTo>
                <a:cubicBezTo>
                  <a:pt x="5010214" y="140249"/>
                  <a:pt x="5011372" y="133077"/>
                  <a:pt x="5011372" y="123595"/>
                </a:cubicBezTo>
                <a:close/>
                <a:moveTo>
                  <a:pt x="5135832" y="52473"/>
                </a:moveTo>
                <a:lnTo>
                  <a:pt x="5185436" y="52473"/>
                </a:lnTo>
                <a:cubicBezTo>
                  <a:pt x="5197629" y="52473"/>
                  <a:pt x="5206694" y="53489"/>
                  <a:pt x="5212630" y="55519"/>
                </a:cubicBezTo>
                <a:cubicBezTo>
                  <a:pt x="5218568" y="57553"/>
                  <a:pt x="5223668" y="61279"/>
                  <a:pt x="5227931" y="66697"/>
                </a:cubicBezTo>
                <a:cubicBezTo>
                  <a:pt x="5232197" y="72118"/>
                  <a:pt x="5234328" y="78613"/>
                  <a:pt x="5234328" y="86180"/>
                </a:cubicBezTo>
                <a:cubicBezTo>
                  <a:pt x="5234328" y="92235"/>
                  <a:pt x="5233071" y="97517"/>
                  <a:pt x="5230563" y="102020"/>
                </a:cubicBezTo>
                <a:cubicBezTo>
                  <a:pt x="5228053" y="106524"/>
                  <a:pt x="5224284" y="110289"/>
                  <a:pt x="5219266" y="113317"/>
                </a:cubicBezTo>
                <a:cubicBezTo>
                  <a:pt x="5225241" y="115307"/>
                  <a:pt x="5230202" y="119033"/>
                  <a:pt x="5234148" y="124492"/>
                </a:cubicBezTo>
                <a:cubicBezTo>
                  <a:pt x="5238090" y="129953"/>
                  <a:pt x="5240062" y="136425"/>
                  <a:pt x="5240062" y="143913"/>
                </a:cubicBezTo>
                <a:cubicBezTo>
                  <a:pt x="5239267" y="155945"/>
                  <a:pt x="5234965" y="164869"/>
                  <a:pt x="5227157" y="170687"/>
                </a:cubicBezTo>
                <a:cubicBezTo>
                  <a:pt x="5219349" y="176505"/>
                  <a:pt x="5207990" y="179417"/>
                  <a:pt x="5193090" y="179417"/>
                </a:cubicBezTo>
                <a:lnTo>
                  <a:pt x="5135832" y="179417"/>
                </a:lnTo>
                <a:close/>
                <a:moveTo>
                  <a:pt x="5157348" y="105904"/>
                </a:moveTo>
                <a:lnTo>
                  <a:pt x="5180299" y="105904"/>
                </a:lnTo>
                <a:cubicBezTo>
                  <a:pt x="5189462" y="105904"/>
                  <a:pt x="5195757" y="105425"/>
                  <a:pt x="5199185" y="104468"/>
                </a:cubicBezTo>
                <a:cubicBezTo>
                  <a:pt x="5202612" y="103514"/>
                  <a:pt x="5205680" y="101581"/>
                  <a:pt x="5208390" y="98671"/>
                </a:cubicBezTo>
                <a:cubicBezTo>
                  <a:pt x="5211101" y="95763"/>
                  <a:pt x="5212454" y="92278"/>
                  <a:pt x="5212454" y="88214"/>
                </a:cubicBezTo>
                <a:cubicBezTo>
                  <a:pt x="5212454" y="81517"/>
                  <a:pt x="5210082" y="76859"/>
                  <a:pt x="5205341" y="74228"/>
                </a:cubicBezTo>
                <a:cubicBezTo>
                  <a:pt x="5200599" y="71600"/>
                  <a:pt x="5192492" y="70286"/>
                  <a:pt x="5181015" y="70286"/>
                </a:cubicBezTo>
                <a:lnTo>
                  <a:pt x="5157348" y="70286"/>
                </a:lnTo>
                <a:close/>
                <a:moveTo>
                  <a:pt x="5157348" y="161726"/>
                </a:moveTo>
                <a:lnTo>
                  <a:pt x="5185677" y="161726"/>
                </a:lnTo>
                <a:cubicBezTo>
                  <a:pt x="5197871" y="161726"/>
                  <a:pt x="5206237" y="160311"/>
                  <a:pt x="5210780" y="157481"/>
                </a:cubicBezTo>
                <a:cubicBezTo>
                  <a:pt x="5215324" y="154656"/>
                  <a:pt x="5217711" y="149774"/>
                  <a:pt x="5217952" y="142837"/>
                </a:cubicBezTo>
                <a:cubicBezTo>
                  <a:pt x="5217952" y="138775"/>
                  <a:pt x="5216637" y="135010"/>
                  <a:pt x="5214005" y="131544"/>
                </a:cubicBezTo>
                <a:cubicBezTo>
                  <a:pt x="5211375" y="128077"/>
                  <a:pt x="5207947" y="125885"/>
                  <a:pt x="5203724" y="124967"/>
                </a:cubicBezTo>
                <a:cubicBezTo>
                  <a:pt x="5199505" y="124052"/>
                  <a:pt x="5192729" y="123595"/>
                  <a:pt x="5183407" y="123595"/>
                </a:cubicBezTo>
                <a:lnTo>
                  <a:pt x="5157348" y="123595"/>
                </a:lnTo>
                <a:close/>
                <a:moveTo>
                  <a:pt x="5335568" y="179417"/>
                </a:moveTo>
                <a:lnTo>
                  <a:pt x="5335568" y="4183"/>
                </a:lnTo>
                <a:lnTo>
                  <a:pt x="5401306" y="4183"/>
                </a:lnTo>
                <a:cubicBezTo>
                  <a:pt x="5414695" y="4183"/>
                  <a:pt x="5425434" y="5954"/>
                  <a:pt x="5433519" y="9503"/>
                </a:cubicBezTo>
                <a:cubicBezTo>
                  <a:pt x="5441609" y="13049"/>
                  <a:pt x="5447941" y="18508"/>
                  <a:pt x="5452527" y="25880"/>
                </a:cubicBezTo>
                <a:cubicBezTo>
                  <a:pt x="5457111" y="33249"/>
                  <a:pt x="5459401" y="40960"/>
                  <a:pt x="5459401" y="49011"/>
                </a:cubicBezTo>
                <a:cubicBezTo>
                  <a:pt x="5459401" y="56498"/>
                  <a:pt x="5457370" y="63551"/>
                  <a:pt x="5453306" y="70164"/>
                </a:cubicBezTo>
                <a:cubicBezTo>
                  <a:pt x="5449238" y="76777"/>
                  <a:pt x="5443102" y="82116"/>
                  <a:pt x="5434894" y="86180"/>
                </a:cubicBezTo>
                <a:cubicBezTo>
                  <a:pt x="5445494" y="89290"/>
                  <a:pt x="5453644" y="94590"/>
                  <a:pt x="5459342" y="102078"/>
                </a:cubicBezTo>
                <a:cubicBezTo>
                  <a:pt x="5465034" y="109569"/>
                  <a:pt x="5467885" y="118419"/>
                  <a:pt x="5467885" y="128617"/>
                </a:cubicBezTo>
                <a:cubicBezTo>
                  <a:pt x="5467885" y="136825"/>
                  <a:pt x="5466154" y="144454"/>
                  <a:pt x="5462687" y="151506"/>
                </a:cubicBezTo>
                <a:cubicBezTo>
                  <a:pt x="5459224" y="158554"/>
                  <a:pt x="5454940" y="163994"/>
                  <a:pt x="5449838" y="167820"/>
                </a:cubicBezTo>
                <a:cubicBezTo>
                  <a:pt x="5444737" y="171648"/>
                  <a:pt x="5438344" y="174535"/>
                  <a:pt x="5430650" y="176486"/>
                </a:cubicBezTo>
                <a:cubicBezTo>
                  <a:pt x="5422960" y="178441"/>
                  <a:pt x="5413539" y="179417"/>
                  <a:pt x="5402384" y="179417"/>
                </a:cubicBezTo>
                <a:close/>
                <a:moveTo>
                  <a:pt x="5358756" y="77814"/>
                </a:moveTo>
                <a:lnTo>
                  <a:pt x="5396645" y="77814"/>
                </a:lnTo>
                <a:cubicBezTo>
                  <a:pt x="5406926" y="77814"/>
                  <a:pt x="5414299" y="77137"/>
                  <a:pt x="5418759" y="75783"/>
                </a:cubicBezTo>
                <a:cubicBezTo>
                  <a:pt x="5424653" y="74030"/>
                  <a:pt x="5429099" y="71121"/>
                  <a:pt x="5432087" y="67053"/>
                </a:cubicBezTo>
                <a:cubicBezTo>
                  <a:pt x="5435075" y="62992"/>
                  <a:pt x="5436568" y="57892"/>
                  <a:pt x="5436568" y="51756"/>
                </a:cubicBezTo>
                <a:cubicBezTo>
                  <a:pt x="5436568" y="45940"/>
                  <a:pt x="5435175" y="40817"/>
                  <a:pt x="5432386" y="36396"/>
                </a:cubicBezTo>
                <a:cubicBezTo>
                  <a:pt x="5429596" y="31975"/>
                  <a:pt x="5425610" y="28947"/>
                  <a:pt x="5420434" y="27313"/>
                </a:cubicBezTo>
                <a:cubicBezTo>
                  <a:pt x="5415254" y="25678"/>
                  <a:pt x="5406369" y="24862"/>
                  <a:pt x="5393779" y="24862"/>
                </a:cubicBezTo>
                <a:lnTo>
                  <a:pt x="5358756" y="24862"/>
                </a:lnTo>
                <a:close/>
                <a:moveTo>
                  <a:pt x="5358756" y="158739"/>
                </a:moveTo>
                <a:lnTo>
                  <a:pt x="5402384" y="158739"/>
                </a:lnTo>
                <a:cubicBezTo>
                  <a:pt x="5409876" y="158739"/>
                  <a:pt x="5415134" y="158460"/>
                  <a:pt x="5418162" y="157899"/>
                </a:cubicBezTo>
                <a:cubicBezTo>
                  <a:pt x="5423501" y="156945"/>
                  <a:pt x="5427961" y="155350"/>
                  <a:pt x="5431550" y="153119"/>
                </a:cubicBezTo>
                <a:cubicBezTo>
                  <a:pt x="5435135" y="150886"/>
                  <a:pt x="5438085" y="147643"/>
                  <a:pt x="5440396" y="143377"/>
                </a:cubicBezTo>
                <a:cubicBezTo>
                  <a:pt x="5442704" y="139115"/>
                  <a:pt x="5443859" y="134197"/>
                  <a:pt x="5443859" y="128617"/>
                </a:cubicBezTo>
                <a:cubicBezTo>
                  <a:pt x="5443859" y="122083"/>
                  <a:pt x="5442184" y="116406"/>
                  <a:pt x="5438841" y="111582"/>
                </a:cubicBezTo>
                <a:cubicBezTo>
                  <a:pt x="5435493" y="106757"/>
                  <a:pt x="5430852" y="103374"/>
                  <a:pt x="5424916" y="101418"/>
                </a:cubicBezTo>
                <a:cubicBezTo>
                  <a:pt x="5418979" y="99468"/>
                  <a:pt x="5410433" y="98492"/>
                  <a:pt x="5399276" y="98492"/>
                </a:cubicBezTo>
                <a:lnTo>
                  <a:pt x="5358756" y="98492"/>
                </a:lnTo>
                <a:close/>
                <a:moveTo>
                  <a:pt x="5489042" y="115945"/>
                </a:moveTo>
                <a:cubicBezTo>
                  <a:pt x="5489042" y="92437"/>
                  <a:pt x="5495576" y="75024"/>
                  <a:pt x="5508645" y="63708"/>
                </a:cubicBezTo>
                <a:cubicBezTo>
                  <a:pt x="5519563" y="54305"/>
                  <a:pt x="5532868" y="49607"/>
                  <a:pt x="5548568" y="49607"/>
                </a:cubicBezTo>
                <a:cubicBezTo>
                  <a:pt x="5566020" y="49607"/>
                  <a:pt x="5580288" y="55325"/>
                  <a:pt x="5591362" y="66758"/>
                </a:cubicBezTo>
                <a:cubicBezTo>
                  <a:pt x="5602439" y="78191"/>
                  <a:pt x="5607975" y="93991"/>
                  <a:pt x="5607975" y="114151"/>
                </a:cubicBezTo>
                <a:cubicBezTo>
                  <a:pt x="5607975" y="130485"/>
                  <a:pt x="5605528" y="143337"/>
                  <a:pt x="5600628" y="152701"/>
                </a:cubicBezTo>
                <a:cubicBezTo>
                  <a:pt x="5595729" y="162065"/>
                  <a:pt x="5588597" y="169333"/>
                  <a:pt x="5579230" y="174513"/>
                </a:cubicBezTo>
                <a:cubicBezTo>
                  <a:pt x="5569866" y="179694"/>
                  <a:pt x="5559642" y="182282"/>
                  <a:pt x="5548568" y="182282"/>
                </a:cubicBezTo>
                <a:cubicBezTo>
                  <a:pt x="5530799" y="182282"/>
                  <a:pt x="5516435" y="176587"/>
                  <a:pt x="5505480" y="165189"/>
                </a:cubicBezTo>
                <a:cubicBezTo>
                  <a:pt x="5494519" y="153796"/>
                  <a:pt x="5489042" y="137380"/>
                  <a:pt x="5489042" y="115945"/>
                </a:cubicBezTo>
                <a:close/>
                <a:moveTo>
                  <a:pt x="5511154" y="115945"/>
                </a:moveTo>
                <a:cubicBezTo>
                  <a:pt x="5511154" y="132202"/>
                  <a:pt x="5514700" y="144374"/>
                  <a:pt x="5521795" y="152460"/>
                </a:cubicBezTo>
                <a:cubicBezTo>
                  <a:pt x="5528887" y="160548"/>
                  <a:pt x="5537811" y="164592"/>
                  <a:pt x="5548568" y="164592"/>
                </a:cubicBezTo>
                <a:cubicBezTo>
                  <a:pt x="5559246" y="164592"/>
                  <a:pt x="5568131" y="160531"/>
                  <a:pt x="5575227" y="152399"/>
                </a:cubicBezTo>
                <a:cubicBezTo>
                  <a:pt x="5582315" y="144273"/>
                  <a:pt x="5585860" y="131882"/>
                  <a:pt x="5585860" y="115228"/>
                </a:cubicBezTo>
                <a:cubicBezTo>
                  <a:pt x="5585860" y="99529"/>
                  <a:pt x="5582297" y="87638"/>
                  <a:pt x="5575165" y="79549"/>
                </a:cubicBezTo>
                <a:cubicBezTo>
                  <a:pt x="5568033" y="71459"/>
                  <a:pt x="5559167" y="67417"/>
                  <a:pt x="5548568" y="67417"/>
                </a:cubicBezTo>
                <a:cubicBezTo>
                  <a:pt x="5537811" y="67417"/>
                  <a:pt x="5528887" y="71441"/>
                  <a:pt x="5521795" y="79488"/>
                </a:cubicBezTo>
                <a:cubicBezTo>
                  <a:pt x="5514700" y="87537"/>
                  <a:pt x="5511154" y="99687"/>
                  <a:pt x="5511154" y="115945"/>
                </a:cubicBezTo>
                <a:close/>
                <a:moveTo>
                  <a:pt x="5716033" y="132918"/>
                </a:moveTo>
                <a:lnTo>
                  <a:pt x="5737190" y="135669"/>
                </a:lnTo>
                <a:cubicBezTo>
                  <a:pt x="5734880" y="150252"/>
                  <a:pt x="5728964" y="161668"/>
                  <a:pt x="5719443" y="169912"/>
                </a:cubicBezTo>
                <a:cubicBezTo>
                  <a:pt x="5709916" y="178159"/>
                  <a:pt x="5698224" y="182282"/>
                  <a:pt x="5684357" y="182282"/>
                </a:cubicBezTo>
                <a:cubicBezTo>
                  <a:pt x="5666983" y="182282"/>
                  <a:pt x="5653022" y="176605"/>
                  <a:pt x="5642463" y="165247"/>
                </a:cubicBezTo>
                <a:cubicBezTo>
                  <a:pt x="5631904" y="153896"/>
                  <a:pt x="5626624" y="137621"/>
                  <a:pt x="5626624" y="116423"/>
                </a:cubicBezTo>
                <a:cubicBezTo>
                  <a:pt x="5626624" y="102719"/>
                  <a:pt x="5628892" y="90726"/>
                  <a:pt x="5633439" y="80446"/>
                </a:cubicBezTo>
                <a:cubicBezTo>
                  <a:pt x="5637977" y="70164"/>
                  <a:pt x="5644890" y="62452"/>
                  <a:pt x="5654178" y="57311"/>
                </a:cubicBezTo>
                <a:cubicBezTo>
                  <a:pt x="5663463" y="52174"/>
                  <a:pt x="5673560" y="49607"/>
                  <a:pt x="5684476" y="49607"/>
                </a:cubicBezTo>
                <a:cubicBezTo>
                  <a:pt x="5698260" y="49607"/>
                  <a:pt x="5709538" y="53092"/>
                  <a:pt x="5718305" y="60066"/>
                </a:cubicBezTo>
                <a:cubicBezTo>
                  <a:pt x="5727070" y="67038"/>
                  <a:pt x="5732686" y="76939"/>
                  <a:pt x="5735160" y="89769"/>
                </a:cubicBezTo>
                <a:lnTo>
                  <a:pt x="5714240" y="92994"/>
                </a:lnTo>
                <a:cubicBezTo>
                  <a:pt x="5712246" y="84470"/>
                  <a:pt x="5708726" y="78054"/>
                  <a:pt x="5703663" y="73753"/>
                </a:cubicBezTo>
                <a:cubicBezTo>
                  <a:pt x="5698602" y="69447"/>
                  <a:pt x="5692486" y="67299"/>
                  <a:pt x="5685310" y="67299"/>
                </a:cubicBezTo>
                <a:cubicBezTo>
                  <a:pt x="5674475" y="67299"/>
                  <a:pt x="5665672" y="71182"/>
                  <a:pt x="5658901" y="78951"/>
                </a:cubicBezTo>
                <a:cubicBezTo>
                  <a:pt x="5652127" y="86719"/>
                  <a:pt x="5648738" y="99014"/>
                  <a:pt x="5648738" y="115827"/>
                </a:cubicBezTo>
                <a:cubicBezTo>
                  <a:pt x="5648738" y="132875"/>
                  <a:pt x="5652007" y="145266"/>
                  <a:pt x="5658541" y="152996"/>
                </a:cubicBezTo>
                <a:cubicBezTo>
                  <a:pt x="5665076" y="160725"/>
                  <a:pt x="5673600" y="164592"/>
                  <a:pt x="5684116" y="164592"/>
                </a:cubicBezTo>
                <a:cubicBezTo>
                  <a:pt x="5692565" y="164592"/>
                  <a:pt x="5699617" y="162004"/>
                  <a:pt x="5705276" y="156826"/>
                </a:cubicBezTo>
                <a:cubicBezTo>
                  <a:pt x="5710932" y="151646"/>
                  <a:pt x="5714518" y="143679"/>
                  <a:pt x="5716033" y="132918"/>
                </a:cubicBezTo>
                <a:close/>
                <a:moveTo>
                  <a:pt x="5744002" y="52473"/>
                </a:moveTo>
                <a:lnTo>
                  <a:pt x="5847155" y="52473"/>
                </a:lnTo>
                <a:lnTo>
                  <a:pt x="5847155" y="70286"/>
                </a:lnTo>
                <a:lnTo>
                  <a:pt x="5806278" y="70286"/>
                </a:lnTo>
                <a:lnTo>
                  <a:pt x="5806278" y="179417"/>
                </a:lnTo>
                <a:lnTo>
                  <a:pt x="5784884" y="179417"/>
                </a:lnTo>
                <a:lnTo>
                  <a:pt x="5784884" y="70286"/>
                </a:lnTo>
                <a:lnTo>
                  <a:pt x="5744002" y="70286"/>
                </a:lnTo>
                <a:close/>
                <a:moveTo>
                  <a:pt x="5857010" y="115945"/>
                </a:moveTo>
                <a:cubicBezTo>
                  <a:pt x="5857010" y="92437"/>
                  <a:pt x="5863543" y="75024"/>
                  <a:pt x="5876615" y="63708"/>
                </a:cubicBezTo>
                <a:cubicBezTo>
                  <a:pt x="5887530" y="54305"/>
                  <a:pt x="5900840" y="49607"/>
                  <a:pt x="5916535" y="49607"/>
                </a:cubicBezTo>
                <a:cubicBezTo>
                  <a:pt x="5933988" y="49607"/>
                  <a:pt x="5948259" y="55325"/>
                  <a:pt x="5959332" y="66758"/>
                </a:cubicBezTo>
                <a:cubicBezTo>
                  <a:pt x="5970409" y="78191"/>
                  <a:pt x="5975942" y="93991"/>
                  <a:pt x="5975942" y="114151"/>
                </a:cubicBezTo>
                <a:cubicBezTo>
                  <a:pt x="5975942" y="130485"/>
                  <a:pt x="5973495" y="143337"/>
                  <a:pt x="5968595" y="152701"/>
                </a:cubicBezTo>
                <a:cubicBezTo>
                  <a:pt x="5963695" y="162065"/>
                  <a:pt x="5956563" y="169333"/>
                  <a:pt x="5947199" y="174513"/>
                </a:cubicBezTo>
                <a:cubicBezTo>
                  <a:pt x="5937836" y="179694"/>
                  <a:pt x="5927612" y="182282"/>
                  <a:pt x="5916535" y="182282"/>
                </a:cubicBezTo>
                <a:cubicBezTo>
                  <a:pt x="5898769" y="182282"/>
                  <a:pt x="5884406" y="176587"/>
                  <a:pt x="5873447" y="165189"/>
                </a:cubicBezTo>
                <a:cubicBezTo>
                  <a:pt x="5862488" y="153796"/>
                  <a:pt x="5857010" y="137380"/>
                  <a:pt x="5857010" y="115945"/>
                </a:cubicBezTo>
                <a:close/>
                <a:moveTo>
                  <a:pt x="5879124" y="115945"/>
                </a:moveTo>
                <a:cubicBezTo>
                  <a:pt x="5879124" y="132202"/>
                  <a:pt x="5882669" y="144374"/>
                  <a:pt x="5889761" y="152460"/>
                </a:cubicBezTo>
                <a:cubicBezTo>
                  <a:pt x="5896858" y="160548"/>
                  <a:pt x="5905783" y="164592"/>
                  <a:pt x="5916535" y="164592"/>
                </a:cubicBezTo>
                <a:cubicBezTo>
                  <a:pt x="5927216" y="164592"/>
                  <a:pt x="5936101" y="160531"/>
                  <a:pt x="5943193" y="152399"/>
                </a:cubicBezTo>
                <a:cubicBezTo>
                  <a:pt x="5950286" y="144273"/>
                  <a:pt x="5953832" y="131882"/>
                  <a:pt x="5953832" y="115228"/>
                </a:cubicBezTo>
                <a:cubicBezTo>
                  <a:pt x="5953832" y="99529"/>
                  <a:pt x="5950264" y="87638"/>
                  <a:pt x="5943131" y="79549"/>
                </a:cubicBezTo>
                <a:cubicBezTo>
                  <a:pt x="5936001" y="71459"/>
                  <a:pt x="5927133" y="67417"/>
                  <a:pt x="5916535" y="67417"/>
                </a:cubicBezTo>
                <a:cubicBezTo>
                  <a:pt x="5905783" y="67417"/>
                  <a:pt x="5896858" y="71441"/>
                  <a:pt x="5889761" y="79488"/>
                </a:cubicBezTo>
                <a:cubicBezTo>
                  <a:pt x="5882669" y="87537"/>
                  <a:pt x="5879124" y="99687"/>
                  <a:pt x="5879124" y="115945"/>
                </a:cubicBezTo>
                <a:close/>
                <a:moveTo>
                  <a:pt x="5987643" y="52473"/>
                </a:moveTo>
                <a:lnTo>
                  <a:pt x="6009159" y="52473"/>
                </a:lnTo>
                <a:lnTo>
                  <a:pt x="6009159" y="76500"/>
                </a:lnTo>
                <a:cubicBezTo>
                  <a:pt x="6009159" y="86857"/>
                  <a:pt x="6009775" y="94370"/>
                  <a:pt x="6011013" y="99028"/>
                </a:cubicBezTo>
                <a:cubicBezTo>
                  <a:pt x="6012251" y="103690"/>
                  <a:pt x="6015219" y="107758"/>
                  <a:pt x="6019920" y="111222"/>
                </a:cubicBezTo>
                <a:cubicBezTo>
                  <a:pt x="6024617" y="114689"/>
                  <a:pt x="6030518" y="116423"/>
                  <a:pt x="6037611" y="116423"/>
                </a:cubicBezTo>
                <a:cubicBezTo>
                  <a:pt x="6045735" y="116423"/>
                  <a:pt x="6056255" y="114271"/>
                  <a:pt x="6069164" y="109969"/>
                </a:cubicBezTo>
                <a:lnTo>
                  <a:pt x="6069164" y="52473"/>
                </a:lnTo>
                <a:lnTo>
                  <a:pt x="6090678" y="52473"/>
                </a:lnTo>
                <a:lnTo>
                  <a:pt x="6090678" y="179417"/>
                </a:lnTo>
                <a:lnTo>
                  <a:pt x="6069164" y="179417"/>
                </a:lnTo>
                <a:lnTo>
                  <a:pt x="6069164" y="128253"/>
                </a:lnTo>
                <a:cubicBezTo>
                  <a:pt x="6055939" y="132400"/>
                  <a:pt x="6043587" y="134474"/>
                  <a:pt x="6032113" y="134474"/>
                </a:cubicBezTo>
                <a:cubicBezTo>
                  <a:pt x="6022472" y="134474"/>
                  <a:pt x="6013962" y="132023"/>
                  <a:pt x="6006593" y="127123"/>
                </a:cubicBezTo>
                <a:cubicBezTo>
                  <a:pt x="5999220" y="122220"/>
                  <a:pt x="5994220" y="116222"/>
                  <a:pt x="5991591" y="109130"/>
                </a:cubicBezTo>
                <a:cubicBezTo>
                  <a:pt x="5988960" y="102042"/>
                  <a:pt x="5987643" y="94230"/>
                  <a:pt x="5987643" y="85701"/>
                </a:cubicBezTo>
                <a:close/>
                <a:moveTo>
                  <a:pt x="6123193" y="52473"/>
                </a:moveTo>
                <a:lnTo>
                  <a:pt x="6144706" y="52473"/>
                </a:lnTo>
                <a:lnTo>
                  <a:pt x="6144706" y="105307"/>
                </a:lnTo>
                <a:lnTo>
                  <a:pt x="6204356" y="105307"/>
                </a:lnTo>
                <a:lnTo>
                  <a:pt x="6204356" y="52473"/>
                </a:lnTo>
                <a:lnTo>
                  <a:pt x="6225869" y="52473"/>
                </a:lnTo>
                <a:lnTo>
                  <a:pt x="6225869" y="179417"/>
                </a:lnTo>
                <a:lnTo>
                  <a:pt x="6204356" y="179417"/>
                </a:lnTo>
                <a:lnTo>
                  <a:pt x="6204356" y="123116"/>
                </a:lnTo>
                <a:lnTo>
                  <a:pt x="6144706" y="123116"/>
                </a:lnTo>
                <a:lnTo>
                  <a:pt x="6144706" y="179417"/>
                </a:lnTo>
                <a:lnTo>
                  <a:pt x="6123193" y="179417"/>
                </a:lnTo>
                <a:close/>
                <a:moveTo>
                  <a:pt x="6250252" y="115945"/>
                </a:moveTo>
                <a:cubicBezTo>
                  <a:pt x="6250252" y="92437"/>
                  <a:pt x="6256789" y="75024"/>
                  <a:pt x="6269857" y="63708"/>
                </a:cubicBezTo>
                <a:cubicBezTo>
                  <a:pt x="6280773" y="54305"/>
                  <a:pt x="6294081" y="49607"/>
                  <a:pt x="6309780" y="49607"/>
                </a:cubicBezTo>
                <a:cubicBezTo>
                  <a:pt x="6327231" y="49607"/>
                  <a:pt x="6341500" y="55325"/>
                  <a:pt x="6352575" y="66758"/>
                </a:cubicBezTo>
                <a:cubicBezTo>
                  <a:pt x="6363652" y="78191"/>
                  <a:pt x="6369189" y="93991"/>
                  <a:pt x="6369189" y="114151"/>
                </a:cubicBezTo>
                <a:cubicBezTo>
                  <a:pt x="6369189" y="130485"/>
                  <a:pt x="6366741" y="143337"/>
                  <a:pt x="6361841" y="152701"/>
                </a:cubicBezTo>
                <a:cubicBezTo>
                  <a:pt x="6356937" y="162065"/>
                  <a:pt x="6349806" y="169333"/>
                  <a:pt x="6340442" y="174513"/>
                </a:cubicBezTo>
                <a:cubicBezTo>
                  <a:pt x="6331078" y="179694"/>
                  <a:pt x="6320855" y="182282"/>
                  <a:pt x="6309780" y="182282"/>
                </a:cubicBezTo>
                <a:cubicBezTo>
                  <a:pt x="6292011" y="182282"/>
                  <a:pt x="6277648" y="176587"/>
                  <a:pt x="6266692" y="165189"/>
                </a:cubicBezTo>
                <a:cubicBezTo>
                  <a:pt x="6255731" y="153796"/>
                  <a:pt x="6250252" y="137380"/>
                  <a:pt x="6250252" y="115945"/>
                </a:cubicBezTo>
                <a:close/>
                <a:moveTo>
                  <a:pt x="6272366" y="115945"/>
                </a:moveTo>
                <a:cubicBezTo>
                  <a:pt x="6272366" y="132202"/>
                  <a:pt x="6275913" y="144374"/>
                  <a:pt x="6283004" y="152460"/>
                </a:cubicBezTo>
                <a:cubicBezTo>
                  <a:pt x="6290099" y="160548"/>
                  <a:pt x="6299024" y="164592"/>
                  <a:pt x="6309780" y="164592"/>
                </a:cubicBezTo>
                <a:cubicBezTo>
                  <a:pt x="6320459" y="164592"/>
                  <a:pt x="6329344" y="160531"/>
                  <a:pt x="6336439" y="152399"/>
                </a:cubicBezTo>
                <a:cubicBezTo>
                  <a:pt x="6343527" y="144273"/>
                  <a:pt x="6347073" y="131882"/>
                  <a:pt x="6347073" y="115228"/>
                </a:cubicBezTo>
                <a:cubicBezTo>
                  <a:pt x="6347073" y="99529"/>
                  <a:pt x="6343509" y="87638"/>
                  <a:pt x="6336375" y="79549"/>
                </a:cubicBezTo>
                <a:cubicBezTo>
                  <a:pt x="6329242" y="71459"/>
                  <a:pt x="6320377" y="67417"/>
                  <a:pt x="6309780" y="67417"/>
                </a:cubicBezTo>
                <a:cubicBezTo>
                  <a:pt x="6299024" y="67417"/>
                  <a:pt x="6290099" y="71441"/>
                  <a:pt x="6283004" y="79488"/>
                </a:cubicBezTo>
                <a:cubicBezTo>
                  <a:pt x="6275913" y="87537"/>
                  <a:pt x="6272366" y="99687"/>
                  <a:pt x="6272366" y="115945"/>
                </a:cubicBezTo>
                <a:close/>
                <a:moveTo>
                  <a:pt x="6394410" y="52473"/>
                </a:moveTo>
                <a:lnTo>
                  <a:pt x="6415928" y="52473"/>
                </a:lnTo>
                <a:lnTo>
                  <a:pt x="6415928" y="149295"/>
                </a:lnTo>
                <a:lnTo>
                  <a:pt x="6475572" y="52473"/>
                </a:lnTo>
                <a:lnTo>
                  <a:pt x="6498760" y="52473"/>
                </a:lnTo>
                <a:lnTo>
                  <a:pt x="6498760" y="179417"/>
                </a:lnTo>
                <a:lnTo>
                  <a:pt x="6477246" y="179417"/>
                </a:lnTo>
                <a:lnTo>
                  <a:pt x="6477246" y="83193"/>
                </a:lnTo>
                <a:lnTo>
                  <a:pt x="6417597" y="179417"/>
                </a:lnTo>
                <a:lnTo>
                  <a:pt x="6394410" y="179417"/>
                </a:lnTo>
                <a:close/>
                <a:moveTo>
                  <a:pt x="6469114" y="4421"/>
                </a:moveTo>
                <a:lnTo>
                  <a:pt x="6483820" y="4421"/>
                </a:lnTo>
                <a:cubicBezTo>
                  <a:pt x="6482624" y="14381"/>
                  <a:pt x="6478978" y="22032"/>
                  <a:pt x="6472883" y="27371"/>
                </a:cubicBezTo>
                <a:cubicBezTo>
                  <a:pt x="6466789" y="32709"/>
                  <a:pt x="6458673" y="35381"/>
                  <a:pt x="6448554" y="35381"/>
                </a:cubicBezTo>
                <a:cubicBezTo>
                  <a:pt x="6438358" y="35381"/>
                  <a:pt x="6430209" y="32734"/>
                  <a:pt x="6424114" y="27432"/>
                </a:cubicBezTo>
                <a:cubicBezTo>
                  <a:pt x="6418019" y="22132"/>
                  <a:pt x="6414372" y="14464"/>
                  <a:pt x="6413177" y="4421"/>
                </a:cubicBezTo>
                <a:lnTo>
                  <a:pt x="6427876" y="4421"/>
                </a:lnTo>
                <a:cubicBezTo>
                  <a:pt x="6428996" y="9842"/>
                  <a:pt x="6431210" y="13885"/>
                  <a:pt x="6434514" y="16552"/>
                </a:cubicBezTo>
                <a:cubicBezTo>
                  <a:pt x="6437819" y="19224"/>
                  <a:pt x="6442261" y="20559"/>
                  <a:pt x="6447837" y="20559"/>
                </a:cubicBezTo>
                <a:cubicBezTo>
                  <a:pt x="6454296" y="20559"/>
                  <a:pt x="6459178" y="19263"/>
                  <a:pt x="6462482" y="16671"/>
                </a:cubicBezTo>
                <a:cubicBezTo>
                  <a:pt x="6465788" y="14087"/>
                  <a:pt x="6468001" y="10000"/>
                  <a:pt x="6469114" y="4421"/>
                </a:cubicBezTo>
                <a:close/>
                <a:moveTo>
                  <a:pt x="6726942" y="117975"/>
                </a:moveTo>
                <a:lnTo>
                  <a:pt x="6750133" y="123833"/>
                </a:lnTo>
                <a:cubicBezTo>
                  <a:pt x="6745270" y="142880"/>
                  <a:pt x="6736529" y="157403"/>
                  <a:pt x="6723896" y="167404"/>
                </a:cubicBezTo>
                <a:cubicBezTo>
                  <a:pt x="6711264" y="177404"/>
                  <a:pt x="6695825" y="182405"/>
                  <a:pt x="6677579" y="182405"/>
                </a:cubicBezTo>
                <a:cubicBezTo>
                  <a:pt x="6658693" y="182405"/>
                  <a:pt x="6643332" y="178560"/>
                  <a:pt x="6631499" y="170870"/>
                </a:cubicBezTo>
                <a:cubicBezTo>
                  <a:pt x="6619670" y="163177"/>
                  <a:pt x="6610662" y="152046"/>
                  <a:pt x="6604488" y="137462"/>
                </a:cubicBezTo>
                <a:cubicBezTo>
                  <a:pt x="6598311" y="122879"/>
                  <a:pt x="6595221" y="107222"/>
                  <a:pt x="6595221" y="90486"/>
                </a:cubicBezTo>
                <a:cubicBezTo>
                  <a:pt x="6595221" y="72238"/>
                  <a:pt x="6598706" y="56318"/>
                  <a:pt x="6605684" y="42728"/>
                </a:cubicBezTo>
                <a:cubicBezTo>
                  <a:pt x="6612657" y="29145"/>
                  <a:pt x="6622575" y="18824"/>
                  <a:pt x="6635448" y="11772"/>
                </a:cubicBezTo>
                <a:cubicBezTo>
                  <a:pt x="6648315" y="4723"/>
                  <a:pt x="6662480" y="1195"/>
                  <a:pt x="6677939" y="1195"/>
                </a:cubicBezTo>
                <a:cubicBezTo>
                  <a:pt x="6695467" y="1195"/>
                  <a:pt x="6710210" y="5659"/>
                  <a:pt x="6722166" y="14583"/>
                </a:cubicBezTo>
                <a:cubicBezTo>
                  <a:pt x="6734118" y="23508"/>
                  <a:pt x="6742443" y="36060"/>
                  <a:pt x="6747145" y="52235"/>
                </a:cubicBezTo>
                <a:lnTo>
                  <a:pt x="6724314" y="57614"/>
                </a:lnTo>
                <a:cubicBezTo>
                  <a:pt x="6720250" y="44867"/>
                  <a:pt x="6714354" y="35578"/>
                  <a:pt x="6706625" y="29761"/>
                </a:cubicBezTo>
                <a:cubicBezTo>
                  <a:pt x="6698895" y="23943"/>
                  <a:pt x="6689171" y="21038"/>
                  <a:pt x="6677460" y="21038"/>
                </a:cubicBezTo>
                <a:cubicBezTo>
                  <a:pt x="6663993" y="21038"/>
                  <a:pt x="6652736" y="24263"/>
                  <a:pt x="6643692" y="30719"/>
                </a:cubicBezTo>
                <a:cubicBezTo>
                  <a:pt x="6634646" y="37173"/>
                  <a:pt x="6628292" y="45842"/>
                  <a:pt x="6624627" y="56714"/>
                </a:cubicBezTo>
                <a:cubicBezTo>
                  <a:pt x="6620958" y="67593"/>
                  <a:pt x="6619129" y="78815"/>
                  <a:pt x="6619129" y="90367"/>
                </a:cubicBezTo>
                <a:cubicBezTo>
                  <a:pt x="6619129" y="105268"/>
                  <a:pt x="6621300" y="118278"/>
                  <a:pt x="6625641" y="129391"/>
                </a:cubicBezTo>
                <a:cubicBezTo>
                  <a:pt x="6629984" y="140508"/>
                  <a:pt x="6636737" y="148812"/>
                  <a:pt x="6645903" y="154310"/>
                </a:cubicBezTo>
                <a:cubicBezTo>
                  <a:pt x="6655065" y="159810"/>
                  <a:pt x="6664990" y="162561"/>
                  <a:pt x="6675667" y="162561"/>
                </a:cubicBezTo>
                <a:cubicBezTo>
                  <a:pt x="6688656" y="162561"/>
                  <a:pt x="6699651" y="158814"/>
                  <a:pt x="6708654" y="151322"/>
                </a:cubicBezTo>
                <a:cubicBezTo>
                  <a:pt x="6717662" y="143834"/>
                  <a:pt x="6723757" y="132718"/>
                  <a:pt x="6726942" y="117975"/>
                </a:cubicBezTo>
                <a:close/>
                <a:moveTo>
                  <a:pt x="6775952" y="52473"/>
                </a:moveTo>
                <a:lnTo>
                  <a:pt x="6797470" y="52473"/>
                </a:lnTo>
                <a:lnTo>
                  <a:pt x="6797470" y="149295"/>
                </a:lnTo>
                <a:lnTo>
                  <a:pt x="6857114" y="52473"/>
                </a:lnTo>
                <a:lnTo>
                  <a:pt x="6880302" y="52473"/>
                </a:lnTo>
                <a:lnTo>
                  <a:pt x="6880302" y="179417"/>
                </a:lnTo>
                <a:lnTo>
                  <a:pt x="6858788" y="179417"/>
                </a:lnTo>
                <a:lnTo>
                  <a:pt x="6858788" y="83193"/>
                </a:lnTo>
                <a:lnTo>
                  <a:pt x="6799144" y="179417"/>
                </a:lnTo>
                <a:lnTo>
                  <a:pt x="6775952" y="179417"/>
                </a:lnTo>
                <a:close/>
                <a:moveTo>
                  <a:pt x="7005690" y="0"/>
                </a:moveTo>
                <a:lnTo>
                  <a:pt x="7024694" y="237"/>
                </a:lnTo>
                <a:cubicBezTo>
                  <a:pt x="7023819" y="8766"/>
                  <a:pt x="7021929" y="14701"/>
                  <a:pt x="7019021" y="18051"/>
                </a:cubicBezTo>
                <a:cubicBezTo>
                  <a:pt x="7016112" y="21394"/>
                  <a:pt x="7012368" y="23547"/>
                  <a:pt x="7007786" y="24501"/>
                </a:cubicBezTo>
                <a:cubicBezTo>
                  <a:pt x="7003199" y="25458"/>
                  <a:pt x="6994217" y="25937"/>
                  <a:pt x="6980829" y="25937"/>
                </a:cubicBezTo>
                <a:cubicBezTo>
                  <a:pt x="6963059" y="25937"/>
                  <a:pt x="6950949" y="27648"/>
                  <a:pt x="6944494" y="31074"/>
                </a:cubicBezTo>
                <a:cubicBezTo>
                  <a:pt x="6938038" y="34502"/>
                  <a:pt x="6933395" y="39985"/>
                  <a:pt x="6930566" y="47512"/>
                </a:cubicBezTo>
                <a:cubicBezTo>
                  <a:pt x="6927737" y="55043"/>
                  <a:pt x="6926163" y="64746"/>
                  <a:pt x="6925843" y="76618"/>
                </a:cubicBezTo>
                <a:cubicBezTo>
                  <a:pt x="6931263" y="68569"/>
                  <a:pt x="6937603" y="62531"/>
                  <a:pt x="6944854" y="58506"/>
                </a:cubicBezTo>
                <a:cubicBezTo>
                  <a:pt x="6952104" y="54486"/>
                  <a:pt x="6960269" y="52473"/>
                  <a:pt x="6969356" y="52473"/>
                </a:cubicBezTo>
                <a:cubicBezTo>
                  <a:pt x="6986009" y="52473"/>
                  <a:pt x="6999797" y="58194"/>
                  <a:pt x="7010712" y="69628"/>
                </a:cubicBezTo>
                <a:cubicBezTo>
                  <a:pt x="7021627" y="81060"/>
                  <a:pt x="7027085" y="96538"/>
                  <a:pt x="7027085" y="116064"/>
                </a:cubicBezTo>
                <a:cubicBezTo>
                  <a:pt x="7027085" y="130889"/>
                  <a:pt x="7024338" y="143039"/>
                  <a:pt x="7018841" y="152517"/>
                </a:cubicBezTo>
                <a:cubicBezTo>
                  <a:pt x="7013343" y="162004"/>
                  <a:pt x="7006828" y="169333"/>
                  <a:pt x="6999300" y="174513"/>
                </a:cubicBezTo>
                <a:cubicBezTo>
                  <a:pt x="6991766" y="179694"/>
                  <a:pt x="6981509" y="182282"/>
                  <a:pt x="6968520" y="182282"/>
                </a:cubicBezTo>
                <a:cubicBezTo>
                  <a:pt x="6953458" y="182282"/>
                  <a:pt x="6941743" y="178836"/>
                  <a:pt x="6933377" y="171943"/>
                </a:cubicBezTo>
                <a:cubicBezTo>
                  <a:pt x="6925007" y="165053"/>
                  <a:pt x="6918592" y="156229"/>
                  <a:pt x="6914131" y="145468"/>
                </a:cubicBezTo>
                <a:cubicBezTo>
                  <a:pt x="6909670" y="134711"/>
                  <a:pt x="6907440" y="115988"/>
                  <a:pt x="6907440" y="89290"/>
                </a:cubicBezTo>
                <a:cubicBezTo>
                  <a:pt x="6907440" y="55742"/>
                  <a:pt x="6913120" y="33148"/>
                  <a:pt x="6924471" y="21514"/>
                </a:cubicBezTo>
                <a:cubicBezTo>
                  <a:pt x="6935825" y="9882"/>
                  <a:pt x="6953296" y="4064"/>
                  <a:pt x="6976886" y="4064"/>
                </a:cubicBezTo>
                <a:cubicBezTo>
                  <a:pt x="6991546" y="4064"/>
                  <a:pt x="6999873" y="3823"/>
                  <a:pt x="7001868" y="3344"/>
                </a:cubicBezTo>
                <a:cubicBezTo>
                  <a:pt x="7003858" y="2869"/>
                  <a:pt x="7005133" y="1753"/>
                  <a:pt x="7005690" y="0"/>
                </a:cubicBezTo>
                <a:close/>
                <a:moveTo>
                  <a:pt x="7004613" y="115466"/>
                </a:moveTo>
                <a:cubicBezTo>
                  <a:pt x="7004613" y="102240"/>
                  <a:pt x="7001489" y="91401"/>
                  <a:pt x="6995232" y="82954"/>
                </a:cubicBezTo>
                <a:cubicBezTo>
                  <a:pt x="6988976" y="74506"/>
                  <a:pt x="6980152" y="70286"/>
                  <a:pt x="6968758" y="70286"/>
                </a:cubicBezTo>
                <a:cubicBezTo>
                  <a:pt x="6956885" y="70286"/>
                  <a:pt x="6947722" y="74746"/>
                  <a:pt x="6941268" y="83671"/>
                </a:cubicBezTo>
                <a:cubicBezTo>
                  <a:pt x="6934810" y="92596"/>
                  <a:pt x="6931585" y="104511"/>
                  <a:pt x="6931585" y="119412"/>
                </a:cubicBezTo>
                <a:cubicBezTo>
                  <a:pt x="6931585" y="134154"/>
                  <a:pt x="6935148" y="145429"/>
                  <a:pt x="6942283" y="153237"/>
                </a:cubicBezTo>
                <a:cubicBezTo>
                  <a:pt x="6949415" y="161046"/>
                  <a:pt x="6958198" y="164951"/>
                  <a:pt x="6968639" y="164951"/>
                </a:cubicBezTo>
                <a:cubicBezTo>
                  <a:pt x="6979313" y="164951"/>
                  <a:pt x="6987981" y="160430"/>
                  <a:pt x="6994635" y="151387"/>
                </a:cubicBezTo>
                <a:cubicBezTo>
                  <a:pt x="7001287" y="142340"/>
                  <a:pt x="7004613" y="130367"/>
                  <a:pt x="7004613" y="115466"/>
                </a:cubicBezTo>
                <a:close/>
                <a:moveTo>
                  <a:pt x="7052907" y="52473"/>
                </a:moveTo>
                <a:lnTo>
                  <a:pt x="7074422" y="52473"/>
                </a:lnTo>
                <a:lnTo>
                  <a:pt x="7074422" y="149295"/>
                </a:lnTo>
                <a:lnTo>
                  <a:pt x="7134069" y="52473"/>
                </a:lnTo>
                <a:lnTo>
                  <a:pt x="7157257" y="52473"/>
                </a:lnTo>
                <a:lnTo>
                  <a:pt x="7157257" y="179417"/>
                </a:lnTo>
                <a:lnTo>
                  <a:pt x="7135743" y="179417"/>
                </a:lnTo>
                <a:lnTo>
                  <a:pt x="7135743" y="83193"/>
                </a:lnTo>
                <a:lnTo>
                  <a:pt x="7076095" y="179417"/>
                </a:lnTo>
                <a:lnTo>
                  <a:pt x="7052907" y="179417"/>
                </a:lnTo>
                <a:close/>
                <a:moveTo>
                  <a:pt x="7189649" y="228063"/>
                </a:moveTo>
                <a:lnTo>
                  <a:pt x="7189649" y="52473"/>
                </a:lnTo>
                <a:lnTo>
                  <a:pt x="7209256" y="52473"/>
                </a:lnTo>
                <a:lnTo>
                  <a:pt x="7209256" y="68972"/>
                </a:lnTo>
                <a:cubicBezTo>
                  <a:pt x="7213879" y="62513"/>
                  <a:pt x="7219099" y="57672"/>
                  <a:pt x="7224916" y="54446"/>
                </a:cubicBezTo>
                <a:cubicBezTo>
                  <a:pt x="7230733" y="51217"/>
                  <a:pt x="7237783" y="49607"/>
                  <a:pt x="7246069" y="49607"/>
                </a:cubicBezTo>
                <a:cubicBezTo>
                  <a:pt x="7256909" y="49607"/>
                  <a:pt x="7266467" y="52394"/>
                  <a:pt x="7274757" y="57974"/>
                </a:cubicBezTo>
                <a:cubicBezTo>
                  <a:pt x="7283045" y="63551"/>
                  <a:pt x="7289302" y="71420"/>
                  <a:pt x="7293525" y="81576"/>
                </a:cubicBezTo>
                <a:cubicBezTo>
                  <a:pt x="7297744" y="91738"/>
                  <a:pt x="7299857" y="102876"/>
                  <a:pt x="7299857" y="114991"/>
                </a:cubicBezTo>
                <a:cubicBezTo>
                  <a:pt x="7299857" y="127977"/>
                  <a:pt x="7297527" y="139672"/>
                  <a:pt x="7292869" y="150070"/>
                </a:cubicBezTo>
                <a:cubicBezTo>
                  <a:pt x="7288207" y="160466"/>
                  <a:pt x="7281433" y="168436"/>
                  <a:pt x="7272548" y="173977"/>
                </a:cubicBezTo>
                <a:cubicBezTo>
                  <a:pt x="7263663" y="179517"/>
                  <a:pt x="7254317" y="182282"/>
                  <a:pt x="7244514" y="182282"/>
                </a:cubicBezTo>
                <a:cubicBezTo>
                  <a:pt x="7237343" y="182282"/>
                  <a:pt x="7230910" y="180771"/>
                  <a:pt x="7225211" y="177743"/>
                </a:cubicBezTo>
                <a:cubicBezTo>
                  <a:pt x="7219513" y="174715"/>
                  <a:pt x="7214832" y="170887"/>
                  <a:pt x="7211168" y="166266"/>
                </a:cubicBezTo>
                <a:lnTo>
                  <a:pt x="7211168" y="228063"/>
                </a:lnTo>
                <a:close/>
                <a:moveTo>
                  <a:pt x="7209137" y="116661"/>
                </a:moveTo>
                <a:cubicBezTo>
                  <a:pt x="7209137" y="132998"/>
                  <a:pt x="7212441" y="145068"/>
                  <a:pt x="7219059" y="152878"/>
                </a:cubicBezTo>
                <a:cubicBezTo>
                  <a:pt x="7225668" y="160689"/>
                  <a:pt x="7233678" y="164592"/>
                  <a:pt x="7243077" y="164592"/>
                </a:cubicBezTo>
                <a:cubicBezTo>
                  <a:pt x="7252643" y="164592"/>
                  <a:pt x="7260833" y="160548"/>
                  <a:pt x="7267644" y="152460"/>
                </a:cubicBezTo>
                <a:cubicBezTo>
                  <a:pt x="7274455" y="144374"/>
                  <a:pt x="7277864" y="131842"/>
                  <a:pt x="7277864" y="114869"/>
                </a:cubicBezTo>
                <a:cubicBezTo>
                  <a:pt x="7277864" y="98694"/>
                  <a:pt x="7274538" y="86580"/>
                  <a:pt x="7267882" y="78530"/>
                </a:cubicBezTo>
                <a:cubicBezTo>
                  <a:pt x="7261230" y="70480"/>
                  <a:pt x="7253280" y="66459"/>
                  <a:pt x="7244035" y="66459"/>
                </a:cubicBezTo>
                <a:cubicBezTo>
                  <a:pt x="7234873" y="66459"/>
                  <a:pt x="7226767" y="70739"/>
                  <a:pt x="7219714" y="79308"/>
                </a:cubicBezTo>
                <a:cubicBezTo>
                  <a:pt x="7212661" y="87875"/>
                  <a:pt x="7209137" y="100327"/>
                  <a:pt x="7209137" y="116661"/>
                </a:cubicBezTo>
                <a:close/>
                <a:moveTo>
                  <a:pt x="7325799" y="52473"/>
                </a:moveTo>
                <a:lnTo>
                  <a:pt x="7347313" y="52473"/>
                </a:lnTo>
                <a:lnTo>
                  <a:pt x="7347313" y="149295"/>
                </a:lnTo>
                <a:lnTo>
                  <a:pt x="7406961" y="52473"/>
                </a:lnTo>
                <a:lnTo>
                  <a:pt x="7430149" y="52473"/>
                </a:lnTo>
                <a:lnTo>
                  <a:pt x="7430149" y="179417"/>
                </a:lnTo>
                <a:lnTo>
                  <a:pt x="7408631" y="179417"/>
                </a:lnTo>
                <a:lnTo>
                  <a:pt x="7408631" y="83193"/>
                </a:lnTo>
                <a:lnTo>
                  <a:pt x="7348986" y="179417"/>
                </a:lnTo>
                <a:lnTo>
                  <a:pt x="7325799" y="179417"/>
                </a:lnTo>
                <a:close/>
                <a:moveTo>
                  <a:pt x="7468636" y="179417"/>
                </a:moveTo>
                <a:lnTo>
                  <a:pt x="7468636" y="154911"/>
                </a:lnTo>
                <a:lnTo>
                  <a:pt x="7493140" y="154911"/>
                </a:lnTo>
                <a:lnTo>
                  <a:pt x="7493140" y="1794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698" name="object 698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object 701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3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704" name="object 704"/>
          <p:cNvSpPr/>
          <p:nvPr/>
        </p:nvSpPr>
        <p:spPr>
          <a:xfrm>
            <a:off x="848012" y="1437225"/>
            <a:ext cx="1136120" cy="198284"/>
          </a:xfrm>
          <a:custGeom>
            <a:avLst/>
            <a:gdLst/>
            <a:ahLst/>
            <a:cxnLst/>
            <a:rect l="l" t="t" r="r" b="b"/>
            <a:pathLst>
              <a:path w="1136120" h="198284">
                <a:moveTo>
                  <a:pt x="0" y="195092"/>
                </a:moveTo>
                <a:lnTo>
                  <a:pt x="0" y="0"/>
                </a:lnTo>
                <a:lnTo>
                  <a:pt x="73595" y="0"/>
                </a:lnTo>
                <a:cubicBezTo>
                  <a:pt x="86548" y="0"/>
                  <a:pt x="96441" y="623"/>
                  <a:pt x="103273" y="1862"/>
                </a:cubicBezTo>
                <a:cubicBezTo>
                  <a:pt x="112853" y="3464"/>
                  <a:pt x="120881" y="6502"/>
                  <a:pt x="127358" y="10981"/>
                </a:cubicBezTo>
                <a:cubicBezTo>
                  <a:pt x="133833" y="15459"/>
                  <a:pt x="139047" y="21738"/>
                  <a:pt x="142995" y="29809"/>
                </a:cubicBezTo>
                <a:cubicBezTo>
                  <a:pt x="146941" y="37887"/>
                  <a:pt x="148917" y="46757"/>
                  <a:pt x="148917" y="56423"/>
                </a:cubicBezTo>
                <a:cubicBezTo>
                  <a:pt x="148917" y="73015"/>
                  <a:pt x="143640" y="87055"/>
                  <a:pt x="133078" y="98547"/>
                </a:cubicBezTo>
                <a:cubicBezTo>
                  <a:pt x="122519" y="110035"/>
                  <a:pt x="103446" y="115776"/>
                  <a:pt x="75855" y="115776"/>
                </a:cubicBezTo>
                <a:lnTo>
                  <a:pt x="25819" y="115776"/>
                </a:lnTo>
                <a:lnTo>
                  <a:pt x="25819" y="195092"/>
                </a:lnTo>
                <a:close/>
                <a:moveTo>
                  <a:pt x="25819" y="92755"/>
                </a:moveTo>
                <a:lnTo>
                  <a:pt x="76255" y="92755"/>
                </a:lnTo>
                <a:cubicBezTo>
                  <a:pt x="92938" y="92755"/>
                  <a:pt x="104778" y="89647"/>
                  <a:pt x="111787" y="83438"/>
                </a:cubicBezTo>
                <a:cubicBezTo>
                  <a:pt x="118797" y="77228"/>
                  <a:pt x="122299" y="68490"/>
                  <a:pt x="122299" y="57223"/>
                </a:cubicBezTo>
                <a:cubicBezTo>
                  <a:pt x="122299" y="49062"/>
                  <a:pt x="120237" y="42077"/>
                  <a:pt x="116114" y="36267"/>
                </a:cubicBezTo>
                <a:cubicBezTo>
                  <a:pt x="111988" y="30456"/>
                  <a:pt x="106553" y="26616"/>
                  <a:pt x="99810" y="24754"/>
                </a:cubicBezTo>
                <a:cubicBezTo>
                  <a:pt x="95464" y="23602"/>
                  <a:pt x="87433" y="23023"/>
                  <a:pt x="75722" y="23023"/>
                </a:cubicBezTo>
                <a:lnTo>
                  <a:pt x="25819" y="23023"/>
                </a:lnTo>
                <a:close/>
                <a:moveTo>
                  <a:pt x="260590" y="177661"/>
                </a:moveTo>
                <a:cubicBezTo>
                  <a:pt x="251719" y="185200"/>
                  <a:pt x="243180" y="190523"/>
                  <a:pt x="234972" y="193626"/>
                </a:cubicBezTo>
                <a:cubicBezTo>
                  <a:pt x="226767" y="196730"/>
                  <a:pt x="217962" y="198284"/>
                  <a:pt x="208559" y="198284"/>
                </a:cubicBezTo>
                <a:cubicBezTo>
                  <a:pt x="193032" y="198284"/>
                  <a:pt x="181098" y="194491"/>
                  <a:pt x="172760" y="186909"/>
                </a:cubicBezTo>
                <a:cubicBezTo>
                  <a:pt x="164423" y="179323"/>
                  <a:pt x="160251" y="169629"/>
                  <a:pt x="160251" y="157828"/>
                </a:cubicBezTo>
                <a:cubicBezTo>
                  <a:pt x="160251" y="150909"/>
                  <a:pt x="161827" y="144591"/>
                  <a:pt x="164978" y="138867"/>
                </a:cubicBezTo>
                <a:cubicBezTo>
                  <a:pt x="168127" y="133146"/>
                  <a:pt x="172250" y="128553"/>
                  <a:pt x="177350" y="125089"/>
                </a:cubicBezTo>
                <a:cubicBezTo>
                  <a:pt x="182452" y="121634"/>
                  <a:pt x="188201" y="119016"/>
                  <a:pt x="194588" y="117242"/>
                </a:cubicBezTo>
                <a:cubicBezTo>
                  <a:pt x="199285" y="116000"/>
                  <a:pt x="206385" y="114801"/>
                  <a:pt x="215878" y="113649"/>
                </a:cubicBezTo>
                <a:cubicBezTo>
                  <a:pt x="235220" y="111341"/>
                  <a:pt x="249458" y="108591"/>
                  <a:pt x="258598" y="105402"/>
                </a:cubicBezTo>
                <a:cubicBezTo>
                  <a:pt x="258685" y="102115"/>
                  <a:pt x="258728" y="100030"/>
                  <a:pt x="258728" y="99144"/>
                </a:cubicBezTo>
                <a:cubicBezTo>
                  <a:pt x="258728" y="89384"/>
                  <a:pt x="256463" y="82509"/>
                  <a:pt x="251942" y="78517"/>
                </a:cubicBezTo>
                <a:cubicBezTo>
                  <a:pt x="245822" y="73106"/>
                  <a:pt x="236729" y="70399"/>
                  <a:pt x="224661" y="70399"/>
                </a:cubicBezTo>
                <a:cubicBezTo>
                  <a:pt x="213394" y="70399"/>
                  <a:pt x="205078" y="72372"/>
                  <a:pt x="199710" y="76321"/>
                </a:cubicBezTo>
                <a:cubicBezTo>
                  <a:pt x="194343" y="80270"/>
                  <a:pt x="190371" y="87253"/>
                  <a:pt x="187797" y="97280"/>
                </a:cubicBezTo>
                <a:lnTo>
                  <a:pt x="164379" y="94086"/>
                </a:lnTo>
                <a:cubicBezTo>
                  <a:pt x="166507" y="84061"/>
                  <a:pt x="170009" y="75968"/>
                  <a:pt x="174891" y="69797"/>
                </a:cubicBezTo>
                <a:cubicBezTo>
                  <a:pt x="179769" y="63634"/>
                  <a:pt x="186822" y="58886"/>
                  <a:pt x="196048" y="55556"/>
                </a:cubicBezTo>
                <a:cubicBezTo>
                  <a:pt x="205272" y="52229"/>
                  <a:pt x="215968" y="50569"/>
                  <a:pt x="228121" y="50569"/>
                </a:cubicBezTo>
                <a:cubicBezTo>
                  <a:pt x="240185" y="50569"/>
                  <a:pt x="249988" y="51988"/>
                  <a:pt x="257533" y="54829"/>
                </a:cubicBezTo>
                <a:cubicBezTo>
                  <a:pt x="265075" y="57669"/>
                  <a:pt x="270619" y="61240"/>
                  <a:pt x="274168" y="65543"/>
                </a:cubicBezTo>
                <a:cubicBezTo>
                  <a:pt x="277714" y="69844"/>
                  <a:pt x="280198" y="75280"/>
                  <a:pt x="281621" y="81847"/>
                </a:cubicBezTo>
                <a:cubicBezTo>
                  <a:pt x="282416" y="85929"/>
                  <a:pt x="282816" y="93291"/>
                  <a:pt x="282816" y="103936"/>
                </a:cubicBezTo>
                <a:lnTo>
                  <a:pt x="282816" y="135875"/>
                </a:lnTo>
                <a:cubicBezTo>
                  <a:pt x="282816" y="158141"/>
                  <a:pt x="283324" y="172224"/>
                  <a:pt x="284346" y="178122"/>
                </a:cubicBezTo>
                <a:cubicBezTo>
                  <a:pt x="285369" y="184025"/>
                  <a:pt x="287384" y="189681"/>
                  <a:pt x="290402" y="195092"/>
                </a:cubicBezTo>
                <a:lnTo>
                  <a:pt x="265381" y="195092"/>
                </a:lnTo>
                <a:cubicBezTo>
                  <a:pt x="262901" y="190123"/>
                  <a:pt x="261302" y="184313"/>
                  <a:pt x="260590" y="177661"/>
                </a:cubicBezTo>
                <a:close/>
                <a:moveTo>
                  <a:pt x="258598" y="124161"/>
                </a:moveTo>
                <a:cubicBezTo>
                  <a:pt x="249905" y="127714"/>
                  <a:pt x="236862" y="130728"/>
                  <a:pt x="219471" y="133211"/>
                </a:cubicBezTo>
                <a:cubicBezTo>
                  <a:pt x="209621" y="134633"/>
                  <a:pt x="202659" y="136228"/>
                  <a:pt x="198575" y="138002"/>
                </a:cubicBezTo>
                <a:cubicBezTo>
                  <a:pt x="194494" y="139774"/>
                  <a:pt x="191344" y="142370"/>
                  <a:pt x="189129" y="145786"/>
                </a:cubicBezTo>
                <a:cubicBezTo>
                  <a:pt x="186912" y="149203"/>
                  <a:pt x="185803" y="152994"/>
                  <a:pt x="185803" y="157166"/>
                </a:cubicBezTo>
                <a:cubicBezTo>
                  <a:pt x="185803" y="163552"/>
                  <a:pt x="188219" y="168872"/>
                  <a:pt x="193057" y="173136"/>
                </a:cubicBezTo>
                <a:cubicBezTo>
                  <a:pt x="197892" y="177394"/>
                  <a:pt x="204966" y="179521"/>
                  <a:pt x="214283" y="179521"/>
                </a:cubicBezTo>
                <a:cubicBezTo>
                  <a:pt x="223509" y="179521"/>
                  <a:pt x="231717" y="177502"/>
                  <a:pt x="238903" y="173466"/>
                </a:cubicBezTo>
                <a:cubicBezTo>
                  <a:pt x="246089" y="169427"/>
                  <a:pt x="251367" y="163908"/>
                  <a:pt x="254740" y="156899"/>
                </a:cubicBezTo>
                <a:cubicBezTo>
                  <a:pt x="257311" y="151489"/>
                  <a:pt x="258598" y="143504"/>
                  <a:pt x="258598" y="132945"/>
                </a:cubicBezTo>
                <a:close/>
                <a:moveTo>
                  <a:pt x="348217" y="131213"/>
                </a:moveTo>
                <a:lnTo>
                  <a:pt x="348217" y="112450"/>
                </a:lnTo>
                <a:cubicBezTo>
                  <a:pt x="358333" y="112364"/>
                  <a:pt x="365234" y="111964"/>
                  <a:pt x="368913" y="111251"/>
                </a:cubicBezTo>
                <a:cubicBezTo>
                  <a:pt x="372596" y="110542"/>
                  <a:pt x="376077" y="108414"/>
                  <a:pt x="379358" y="104865"/>
                </a:cubicBezTo>
                <a:cubicBezTo>
                  <a:pt x="382640" y="101319"/>
                  <a:pt x="384282" y="96884"/>
                  <a:pt x="384282" y="91560"/>
                </a:cubicBezTo>
                <a:cubicBezTo>
                  <a:pt x="384282" y="85083"/>
                  <a:pt x="382129" y="79913"/>
                  <a:pt x="377827" y="76055"/>
                </a:cubicBezTo>
                <a:cubicBezTo>
                  <a:pt x="373526" y="72195"/>
                  <a:pt x="367959" y="70266"/>
                  <a:pt x="361127" y="70266"/>
                </a:cubicBezTo>
                <a:cubicBezTo>
                  <a:pt x="347642" y="70266"/>
                  <a:pt x="338194" y="78207"/>
                  <a:pt x="332780" y="94086"/>
                </a:cubicBezTo>
                <a:lnTo>
                  <a:pt x="310024" y="90361"/>
                </a:lnTo>
                <a:cubicBezTo>
                  <a:pt x="317120" y="63836"/>
                  <a:pt x="334246" y="50569"/>
                  <a:pt x="361393" y="50569"/>
                </a:cubicBezTo>
                <a:cubicBezTo>
                  <a:pt x="376473" y="50569"/>
                  <a:pt x="388300" y="54695"/>
                  <a:pt x="396861" y="62943"/>
                </a:cubicBezTo>
                <a:cubicBezTo>
                  <a:pt x="405422" y="71198"/>
                  <a:pt x="409702" y="81044"/>
                  <a:pt x="409702" y="92488"/>
                </a:cubicBezTo>
                <a:cubicBezTo>
                  <a:pt x="409702" y="104022"/>
                  <a:pt x="404111" y="113206"/>
                  <a:pt x="392932" y="120038"/>
                </a:cubicBezTo>
                <a:cubicBezTo>
                  <a:pt x="400028" y="123851"/>
                  <a:pt x="405353" y="128707"/>
                  <a:pt x="408903" y="134604"/>
                </a:cubicBezTo>
                <a:cubicBezTo>
                  <a:pt x="412452" y="140508"/>
                  <a:pt x="414223" y="147492"/>
                  <a:pt x="414223" y="155570"/>
                </a:cubicBezTo>
                <a:cubicBezTo>
                  <a:pt x="414223" y="168258"/>
                  <a:pt x="409608" y="178546"/>
                  <a:pt x="400385" y="186440"/>
                </a:cubicBezTo>
                <a:cubicBezTo>
                  <a:pt x="391158" y="194336"/>
                  <a:pt x="378249" y="198284"/>
                  <a:pt x="361660" y="198284"/>
                </a:cubicBezTo>
                <a:cubicBezTo>
                  <a:pt x="329454" y="198284"/>
                  <a:pt x="310781" y="183960"/>
                  <a:pt x="305633" y="155305"/>
                </a:cubicBezTo>
                <a:lnTo>
                  <a:pt x="328126" y="150513"/>
                </a:lnTo>
                <a:cubicBezTo>
                  <a:pt x="330163" y="159560"/>
                  <a:pt x="334311" y="166569"/>
                  <a:pt x="340567" y="171537"/>
                </a:cubicBezTo>
                <a:cubicBezTo>
                  <a:pt x="346820" y="176509"/>
                  <a:pt x="353984" y="178989"/>
                  <a:pt x="362055" y="178989"/>
                </a:cubicBezTo>
                <a:cubicBezTo>
                  <a:pt x="370133" y="178989"/>
                  <a:pt x="376852" y="176703"/>
                  <a:pt x="382223" y="172135"/>
                </a:cubicBezTo>
                <a:cubicBezTo>
                  <a:pt x="387591" y="167566"/>
                  <a:pt x="390272" y="161734"/>
                  <a:pt x="390272" y="154638"/>
                </a:cubicBezTo>
                <a:cubicBezTo>
                  <a:pt x="390272" y="149134"/>
                  <a:pt x="388588" y="144346"/>
                  <a:pt x="385215" y="140263"/>
                </a:cubicBezTo>
                <a:cubicBezTo>
                  <a:pt x="381842" y="136181"/>
                  <a:pt x="378249" y="133636"/>
                  <a:pt x="374436" y="132614"/>
                </a:cubicBezTo>
                <a:cubicBezTo>
                  <a:pt x="370620" y="131592"/>
                  <a:pt x="363697" y="131083"/>
                  <a:pt x="353674" y="131083"/>
                </a:cubicBezTo>
                <a:cubicBezTo>
                  <a:pt x="352879" y="131083"/>
                  <a:pt x="351058" y="131123"/>
                  <a:pt x="348217" y="131213"/>
                </a:cubicBezTo>
                <a:close/>
                <a:moveTo>
                  <a:pt x="442037" y="53763"/>
                </a:moveTo>
                <a:lnTo>
                  <a:pt x="497260" y="53763"/>
                </a:lnTo>
                <a:cubicBezTo>
                  <a:pt x="510837" y="53763"/>
                  <a:pt x="520927" y="54894"/>
                  <a:pt x="527540" y="57158"/>
                </a:cubicBezTo>
                <a:cubicBezTo>
                  <a:pt x="534146" y="59419"/>
                  <a:pt x="539827" y="63565"/>
                  <a:pt x="544572" y="69595"/>
                </a:cubicBezTo>
                <a:cubicBezTo>
                  <a:pt x="549317" y="75629"/>
                  <a:pt x="551693" y="82862"/>
                  <a:pt x="551693" y="91293"/>
                </a:cubicBezTo>
                <a:cubicBezTo>
                  <a:pt x="551693" y="98035"/>
                  <a:pt x="550296" y="103911"/>
                  <a:pt x="547503" y="108922"/>
                </a:cubicBezTo>
                <a:cubicBezTo>
                  <a:pt x="544709" y="113941"/>
                  <a:pt x="540512" y="118131"/>
                  <a:pt x="534927" y="121504"/>
                </a:cubicBezTo>
                <a:cubicBezTo>
                  <a:pt x="541581" y="123718"/>
                  <a:pt x="547107" y="127869"/>
                  <a:pt x="551495" y="133942"/>
                </a:cubicBezTo>
                <a:cubicBezTo>
                  <a:pt x="555886" y="140023"/>
                  <a:pt x="558079" y="147231"/>
                  <a:pt x="558079" y="155570"/>
                </a:cubicBezTo>
                <a:cubicBezTo>
                  <a:pt x="557193" y="168966"/>
                  <a:pt x="552403" y="178903"/>
                  <a:pt x="543708" y="185379"/>
                </a:cubicBezTo>
                <a:cubicBezTo>
                  <a:pt x="535014" y="191856"/>
                  <a:pt x="522371" y="195092"/>
                  <a:pt x="505782" y="195092"/>
                </a:cubicBezTo>
                <a:lnTo>
                  <a:pt x="442037" y="195092"/>
                </a:lnTo>
                <a:close/>
                <a:moveTo>
                  <a:pt x="465992" y="113249"/>
                </a:moveTo>
                <a:lnTo>
                  <a:pt x="491540" y="113249"/>
                </a:lnTo>
                <a:cubicBezTo>
                  <a:pt x="501746" y="113249"/>
                  <a:pt x="508755" y="112717"/>
                  <a:pt x="512572" y="111651"/>
                </a:cubicBezTo>
                <a:cubicBezTo>
                  <a:pt x="516384" y="110588"/>
                  <a:pt x="519800" y="108436"/>
                  <a:pt x="522817" y="105200"/>
                </a:cubicBezTo>
                <a:cubicBezTo>
                  <a:pt x="525834" y="101960"/>
                  <a:pt x="527339" y="98079"/>
                  <a:pt x="527339" y="93554"/>
                </a:cubicBezTo>
                <a:cubicBezTo>
                  <a:pt x="527339" y="86101"/>
                  <a:pt x="524700" y="80911"/>
                  <a:pt x="519422" y="77984"/>
                </a:cubicBezTo>
                <a:cubicBezTo>
                  <a:pt x="514145" y="75057"/>
                  <a:pt x="505115" y="73592"/>
                  <a:pt x="492339" y="73592"/>
                </a:cubicBezTo>
                <a:lnTo>
                  <a:pt x="465992" y="73592"/>
                </a:lnTo>
                <a:close/>
                <a:moveTo>
                  <a:pt x="465992" y="175396"/>
                </a:moveTo>
                <a:lnTo>
                  <a:pt x="497527" y="175396"/>
                </a:lnTo>
                <a:cubicBezTo>
                  <a:pt x="511102" y="175396"/>
                  <a:pt x="520420" y="173819"/>
                  <a:pt x="525477" y="170669"/>
                </a:cubicBezTo>
                <a:cubicBezTo>
                  <a:pt x="530532" y="167520"/>
                  <a:pt x="533196" y="162090"/>
                  <a:pt x="533462" y="154372"/>
                </a:cubicBezTo>
                <a:cubicBezTo>
                  <a:pt x="533462" y="149843"/>
                  <a:pt x="531998" y="145649"/>
                  <a:pt x="529070" y="141790"/>
                </a:cubicBezTo>
                <a:cubicBezTo>
                  <a:pt x="526144" y="137934"/>
                  <a:pt x="522328" y="135497"/>
                  <a:pt x="517626" y="134474"/>
                </a:cubicBezTo>
                <a:cubicBezTo>
                  <a:pt x="512921" y="133452"/>
                  <a:pt x="505382" y="132945"/>
                  <a:pt x="495004" y="132945"/>
                </a:cubicBezTo>
                <a:lnTo>
                  <a:pt x="465992" y="132945"/>
                </a:lnTo>
                <a:close/>
                <a:moveTo>
                  <a:pt x="586693" y="53763"/>
                </a:moveTo>
                <a:lnTo>
                  <a:pt x="610650" y="53763"/>
                </a:lnTo>
                <a:lnTo>
                  <a:pt x="610650" y="161557"/>
                </a:lnTo>
                <a:lnTo>
                  <a:pt x="677052" y="53763"/>
                </a:lnTo>
                <a:lnTo>
                  <a:pt x="702871" y="53763"/>
                </a:lnTo>
                <a:lnTo>
                  <a:pt x="702871" y="195092"/>
                </a:lnTo>
                <a:lnTo>
                  <a:pt x="678914" y="195092"/>
                </a:lnTo>
                <a:lnTo>
                  <a:pt x="678914" y="87967"/>
                </a:lnTo>
                <a:lnTo>
                  <a:pt x="612512" y="195092"/>
                </a:lnTo>
                <a:lnTo>
                  <a:pt x="586693" y="195092"/>
                </a:lnTo>
                <a:close/>
                <a:moveTo>
                  <a:pt x="726027" y="53763"/>
                </a:moveTo>
                <a:lnTo>
                  <a:pt x="840870" y="53763"/>
                </a:lnTo>
                <a:lnTo>
                  <a:pt x="840870" y="73592"/>
                </a:lnTo>
                <a:lnTo>
                  <a:pt x="795362" y="73592"/>
                </a:lnTo>
                <a:lnTo>
                  <a:pt x="795362" y="195092"/>
                </a:lnTo>
                <a:lnTo>
                  <a:pt x="771541" y="195092"/>
                </a:lnTo>
                <a:lnTo>
                  <a:pt x="771541" y="73592"/>
                </a:lnTo>
                <a:lnTo>
                  <a:pt x="726027" y="73592"/>
                </a:lnTo>
                <a:close/>
                <a:moveTo>
                  <a:pt x="863762" y="53763"/>
                </a:moveTo>
                <a:lnTo>
                  <a:pt x="887717" y="53763"/>
                </a:lnTo>
                <a:lnTo>
                  <a:pt x="887717" y="161557"/>
                </a:lnTo>
                <a:lnTo>
                  <a:pt x="954123" y="53763"/>
                </a:lnTo>
                <a:lnTo>
                  <a:pt x="979942" y="53763"/>
                </a:lnTo>
                <a:lnTo>
                  <a:pt x="979942" y="195092"/>
                </a:lnTo>
                <a:lnTo>
                  <a:pt x="955983" y="195092"/>
                </a:lnTo>
                <a:lnTo>
                  <a:pt x="955983" y="87967"/>
                </a:lnTo>
                <a:lnTo>
                  <a:pt x="889581" y="195092"/>
                </a:lnTo>
                <a:lnTo>
                  <a:pt x="863762" y="195092"/>
                </a:lnTo>
                <a:close/>
                <a:moveTo>
                  <a:pt x="1110571" y="149581"/>
                </a:moveTo>
                <a:lnTo>
                  <a:pt x="1135325" y="152641"/>
                </a:lnTo>
                <a:cubicBezTo>
                  <a:pt x="1131418" y="167102"/>
                  <a:pt x="1124190" y="178322"/>
                  <a:pt x="1113631" y="186308"/>
                </a:cubicBezTo>
                <a:cubicBezTo>
                  <a:pt x="1103072" y="194289"/>
                  <a:pt x="1089587" y="198284"/>
                  <a:pt x="1073175" y="198284"/>
                </a:cubicBezTo>
                <a:cubicBezTo>
                  <a:pt x="1052503" y="198284"/>
                  <a:pt x="1036112" y="191920"/>
                  <a:pt x="1024002" y="179188"/>
                </a:cubicBezTo>
                <a:cubicBezTo>
                  <a:pt x="1011895" y="166457"/>
                  <a:pt x="1005840" y="148604"/>
                  <a:pt x="1005840" y="125626"/>
                </a:cubicBezTo>
                <a:cubicBezTo>
                  <a:pt x="1005840" y="101848"/>
                  <a:pt x="1011960" y="83395"/>
                  <a:pt x="1024204" y="70266"/>
                </a:cubicBezTo>
                <a:cubicBezTo>
                  <a:pt x="1036444" y="57133"/>
                  <a:pt x="1052327" y="50569"/>
                  <a:pt x="1071847" y="50569"/>
                </a:cubicBezTo>
                <a:cubicBezTo>
                  <a:pt x="1090743" y="50569"/>
                  <a:pt x="1106180" y="56999"/>
                  <a:pt x="1118156" y="69862"/>
                </a:cubicBezTo>
                <a:cubicBezTo>
                  <a:pt x="1130133" y="82728"/>
                  <a:pt x="1136120" y="100829"/>
                  <a:pt x="1136120" y="124161"/>
                </a:cubicBezTo>
                <a:cubicBezTo>
                  <a:pt x="1136120" y="125580"/>
                  <a:pt x="1136073" y="127710"/>
                  <a:pt x="1135987" y="130551"/>
                </a:cubicBezTo>
                <a:lnTo>
                  <a:pt x="1030593" y="130551"/>
                </a:lnTo>
                <a:cubicBezTo>
                  <a:pt x="1031480" y="146075"/>
                  <a:pt x="1035871" y="157964"/>
                  <a:pt x="1043766" y="166213"/>
                </a:cubicBezTo>
                <a:cubicBezTo>
                  <a:pt x="1051661" y="174467"/>
                  <a:pt x="1061510" y="178593"/>
                  <a:pt x="1073311" y="178593"/>
                </a:cubicBezTo>
                <a:cubicBezTo>
                  <a:pt x="1082092" y="178593"/>
                  <a:pt x="1089590" y="176281"/>
                  <a:pt x="1095800" y="171670"/>
                </a:cubicBezTo>
                <a:cubicBezTo>
                  <a:pt x="1102010" y="167055"/>
                  <a:pt x="1106935" y="159689"/>
                  <a:pt x="1110571" y="149581"/>
                </a:cubicBezTo>
                <a:close/>
                <a:moveTo>
                  <a:pt x="1031922" y="110855"/>
                </a:moveTo>
                <a:lnTo>
                  <a:pt x="1110834" y="110855"/>
                </a:lnTo>
                <a:cubicBezTo>
                  <a:pt x="1109773" y="98964"/>
                  <a:pt x="1106759" y="90047"/>
                  <a:pt x="1101787" y="84104"/>
                </a:cubicBezTo>
                <a:cubicBezTo>
                  <a:pt x="1094159" y="74881"/>
                  <a:pt x="1084266" y="70266"/>
                  <a:pt x="1072112" y="70266"/>
                </a:cubicBezTo>
                <a:cubicBezTo>
                  <a:pt x="1061107" y="70266"/>
                  <a:pt x="1051859" y="73945"/>
                  <a:pt x="1044368" y="81310"/>
                </a:cubicBezTo>
                <a:cubicBezTo>
                  <a:pt x="1036868" y="88676"/>
                  <a:pt x="1032722" y="98522"/>
                  <a:pt x="1031922" y="1108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100363" y="1437225"/>
            <a:ext cx="1714031" cy="249257"/>
          </a:xfrm>
          <a:custGeom>
            <a:avLst/>
            <a:gdLst/>
            <a:ahLst/>
            <a:cxnLst/>
            <a:rect l="l" t="t" r="r" b="b"/>
            <a:pathLst>
              <a:path w="1714031" h="249257">
                <a:moveTo>
                  <a:pt x="0" y="53763"/>
                </a:moveTo>
                <a:lnTo>
                  <a:pt x="23950" y="53763"/>
                </a:lnTo>
                <a:lnTo>
                  <a:pt x="23950" y="112587"/>
                </a:lnTo>
                <a:lnTo>
                  <a:pt x="90359" y="112587"/>
                </a:lnTo>
                <a:lnTo>
                  <a:pt x="90359" y="53763"/>
                </a:lnTo>
                <a:lnTo>
                  <a:pt x="114310" y="53763"/>
                </a:lnTo>
                <a:lnTo>
                  <a:pt x="114310" y="195092"/>
                </a:lnTo>
                <a:lnTo>
                  <a:pt x="90359" y="195092"/>
                </a:lnTo>
                <a:lnTo>
                  <a:pt x="90359" y="132412"/>
                </a:lnTo>
                <a:lnTo>
                  <a:pt x="23950" y="132412"/>
                </a:lnTo>
                <a:lnTo>
                  <a:pt x="23950" y="195092"/>
                </a:lnTo>
                <a:lnTo>
                  <a:pt x="0" y="195092"/>
                </a:lnTo>
                <a:close/>
                <a:moveTo>
                  <a:pt x="247121" y="149581"/>
                </a:moveTo>
                <a:lnTo>
                  <a:pt x="271875" y="152641"/>
                </a:lnTo>
                <a:cubicBezTo>
                  <a:pt x="267968" y="167102"/>
                  <a:pt x="260739" y="178322"/>
                  <a:pt x="250181" y="186308"/>
                </a:cubicBezTo>
                <a:cubicBezTo>
                  <a:pt x="239622" y="194289"/>
                  <a:pt x="226137" y="198284"/>
                  <a:pt x="209727" y="198284"/>
                </a:cubicBezTo>
                <a:cubicBezTo>
                  <a:pt x="189057" y="198284"/>
                  <a:pt x="172662" y="191920"/>
                  <a:pt x="160555" y="179188"/>
                </a:cubicBezTo>
                <a:cubicBezTo>
                  <a:pt x="148445" y="166457"/>
                  <a:pt x="142389" y="148604"/>
                  <a:pt x="142389" y="125626"/>
                </a:cubicBezTo>
                <a:cubicBezTo>
                  <a:pt x="142389" y="101848"/>
                  <a:pt x="148509" y="83395"/>
                  <a:pt x="160753" y="70266"/>
                </a:cubicBezTo>
                <a:cubicBezTo>
                  <a:pt x="172994" y="57133"/>
                  <a:pt x="188876" y="50569"/>
                  <a:pt x="208396" y="50569"/>
                </a:cubicBezTo>
                <a:cubicBezTo>
                  <a:pt x="227296" y="50569"/>
                  <a:pt x="242729" y="56999"/>
                  <a:pt x="254707" y="69862"/>
                </a:cubicBezTo>
                <a:cubicBezTo>
                  <a:pt x="266687" y="82728"/>
                  <a:pt x="272674" y="100829"/>
                  <a:pt x="272674" y="124161"/>
                </a:cubicBezTo>
                <a:cubicBezTo>
                  <a:pt x="272674" y="125580"/>
                  <a:pt x="272626" y="127710"/>
                  <a:pt x="272538" y="130551"/>
                </a:cubicBezTo>
                <a:lnTo>
                  <a:pt x="167143" y="130551"/>
                </a:lnTo>
                <a:cubicBezTo>
                  <a:pt x="168029" y="146075"/>
                  <a:pt x="172421" y="157964"/>
                  <a:pt x="180315" y="166213"/>
                </a:cubicBezTo>
                <a:cubicBezTo>
                  <a:pt x="188211" y="174467"/>
                  <a:pt x="198060" y="178593"/>
                  <a:pt x="209861" y="178593"/>
                </a:cubicBezTo>
                <a:cubicBezTo>
                  <a:pt x="218645" y="178593"/>
                  <a:pt x="226141" y="176281"/>
                  <a:pt x="232354" y="171670"/>
                </a:cubicBezTo>
                <a:cubicBezTo>
                  <a:pt x="238564" y="167055"/>
                  <a:pt x="243485" y="159689"/>
                  <a:pt x="247121" y="149581"/>
                </a:cubicBezTo>
                <a:close/>
                <a:moveTo>
                  <a:pt x="168471" y="110855"/>
                </a:moveTo>
                <a:lnTo>
                  <a:pt x="247388" y="110855"/>
                </a:lnTo>
                <a:cubicBezTo>
                  <a:pt x="246322" y="98964"/>
                  <a:pt x="243309" y="90047"/>
                  <a:pt x="238340" y="84104"/>
                </a:cubicBezTo>
                <a:cubicBezTo>
                  <a:pt x="230709" y="74881"/>
                  <a:pt x="220816" y="70266"/>
                  <a:pt x="208662" y="70266"/>
                </a:cubicBezTo>
                <a:cubicBezTo>
                  <a:pt x="197661" y="70266"/>
                  <a:pt x="188413" y="73945"/>
                  <a:pt x="180917" y="81310"/>
                </a:cubicBezTo>
                <a:cubicBezTo>
                  <a:pt x="173418" y="88676"/>
                  <a:pt x="169271" y="98522"/>
                  <a:pt x="168471" y="110855"/>
                </a:cubicBezTo>
                <a:close/>
                <a:moveTo>
                  <a:pt x="382553" y="0"/>
                </a:moveTo>
                <a:lnTo>
                  <a:pt x="406511" y="0"/>
                </a:lnTo>
                <a:lnTo>
                  <a:pt x="406511" y="67468"/>
                </a:lnTo>
                <a:cubicBezTo>
                  <a:pt x="411479" y="61791"/>
                  <a:pt x="416933" y="57553"/>
                  <a:pt x="422880" y="54760"/>
                </a:cubicBezTo>
                <a:cubicBezTo>
                  <a:pt x="428824" y="51963"/>
                  <a:pt x="435211" y="50569"/>
                  <a:pt x="442043" y="50569"/>
                </a:cubicBezTo>
                <a:cubicBezTo>
                  <a:pt x="458809" y="50569"/>
                  <a:pt x="472095" y="57553"/>
                  <a:pt x="481898" y="71529"/>
                </a:cubicBezTo>
                <a:cubicBezTo>
                  <a:pt x="491705" y="85504"/>
                  <a:pt x="496605" y="103090"/>
                  <a:pt x="496605" y="124294"/>
                </a:cubicBezTo>
                <a:cubicBezTo>
                  <a:pt x="496605" y="146387"/>
                  <a:pt x="491327" y="164240"/>
                  <a:pt x="480768" y="177855"/>
                </a:cubicBezTo>
                <a:cubicBezTo>
                  <a:pt x="470205" y="191477"/>
                  <a:pt x="457076" y="198284"/>
                  <a:pt x="441376" y="198284"/>
                </a:cubicBezTo>
                <a:cubicBezTo>
                  <a:pt x="436229" y="198284"/>
                  <a:pt x="430998" y="197486"/>
                  <a:pt x="425674" y="195890"/>
                </a:cubicBezTo>
                <a:cubicBezTo>
                  <a:pt x="420349" y="194297"/>
                  <a:pt x="413964" y="189947"/>
                  <a:pt x="406511" y="182849"/>
                </a:cubicBezTo>
                <a:lnTo>
                  <a:pt x="406511" y="249257"/>
                </a:lnTo>
                <a:lnTo>
                  <a:pt x="382553" y="249257"/>
                </a:lnTo>
                <a:lnTo>
                  <a:pt x="382553" y="182849"/>
                </a:lnTo>
                <a:cubicBezTo>
                  <a:pt x="377761" y="187996"/>
                  <a:pt x="372462" y="191856"/>
                  <a:pt x="366652" y="194426"/>
                </a:cubicBezTo>
                <a:cubicBezTo>
                  <a:pt x="360842" y="196996"/>
                  <a:pt x="354567" y="198284"/>
                  <a:pt x="347823" y="198284"/>
                </a:cubicBezTo>
                <a:cubicBezTo>
                  <a:pt x="333010" y="198284"/>
                  <a:pt x="320057" y="191783"/>
                  <a:pt x="308965" y="178791"/>
                </a:cubicBezTo>
                <a:cubicBezTo>
                  <a:pt x="297874" y="165795"/>
                  <a:pt x="292329" y="147187"/>
                  <a:pt x="292329" y="122962"/>
                </a:cubicBezTo>
                <a:cubicBezTo>
                  <a:pt x="292329" y="102470"/>
                  <a:pt x="297341" y="85281"/>
                  <a:pt x="307367" y="71392"/>
                </a:cubicBezTo>
                <a:cubicBezTo>
                  <a:pt x="317393" y="57510"/>
                  <a:pt x="330875" y="50569"/>
                  <a:pt x="347823" y="50569"/>
                </a:cubicBezTo>
                <a:cubicBezTo>
                  <a:pt x="354920" y="50569"/>
                  <a:pt x="361353" y="51963"/>
                  <a:pt x="367120" y="54760"/>
                </a:cubicBezTo>
                <a:cubicBezTo>
                  <a:pt x="372887" y="57553"/>
                  <a:pt x="378031" y="61791"/>
                  <a:pt x="382553" y="67468"/>
                </a:cubicBezTo>
                <a:close/>
                <a:moveTo>
                  <a:pt x="406378" y="124960"/>
                </a:moveTo>
                <a:cubicBezTo>
                  <a:pt x="406378" y="146250"/>
                  <a:pt x="409305" y="160556"/>
                  <a:pt x="415163" y="167879"/>
                </a:cubicBezTo>
                <a:cubicBezTo>
                  <a:pt x="421016" y="175202"/>
                  <a:pt x="428334" y="178860"/>
                  <a:pt x="437118" y="178860"/>
                </a:cubicBezTo>
                <a:cubicBezTo>
                  <a:pt x="446878" y="178860"/>
                  <a:pt x="455198" y="174356"/>
                  <a:pt x="462070" y="165348"/>
                </a:cubicBezTo>
                <a:cubicBezTo>
                  <a:pt x="468942" y="156345"/>
                  <a:pt x="472380" y="142352"/>
                  <a:pt x="472380" y="123366"/>
                </a:cubicBezTo>
                <a:cubicBezTo>
                  <a:pt x="472380" y="105441"/>
                  <a:pt x="469209" y="92092"/>
                  <a:pt x="462869" y="83305"/>
                </a:cubicBezTo>
                <a:cubicBezTo>
                  <a:pt x="456526" y="74524"/>
                  <a:pt x="448383" y="70133"/>
                  <a:pt x="438450" y="70133"/>
                </a:cubicBezTo>
                <a:cubicBezTo>
                  <a:pt x="427801" y="70133"/>
                  <a:pt x="419795" y="74700"/>
                  <a:pt x="414427" y="83837"/>
                </a:cubicBezTo>
                <a:cubicBezTo>
                  <a:pt x="409064" y="92977"/>
                  <a:pt x="406378" y="106683"/>
                  <a:pt x="406378" y="124960"/>
                </a:cubicBezTo>
                <a:close/>
                <a:moveTo>
                  <a:pt x="316684" y="122300"/>
                </a:moveTo>
                <a:cubicBezTo>
                  <a:pt x="316684" y="142262"/>
                  <a:pt x="320032" y="156633"/>
                  <a:pt x="326731" y="165417"/>
                </a:cubicBezTo>
                <a:cubicBezTo>
                  <a:pt x="333428" y="174201"/>
                  <a:pt x="341748" y="178593"/>
                  <a:pt x="351683" y="178593"/>
                </a:cubicBezTo>
                <a:cubicBezTo>
                  <a:pt x="362065" y="178593"/>
                  <a:pt x="369823" y="174223"/>
                  <a:pt x="374972" y="165481"/>
                </a:cubicBezTo>
                <a:cubicBezTo>
                  <a:pt x="380119" y="156741"/>
                  <a:pt x="382690" y="143634"/>
                  <a:pt x="382690" y="126159"/>
                </a:cubicBezTo>
                <a:cubicBezTo>
                  <a:pt x="382690" y="107529"/>
                  <a:pt x="379982" y="93557"/>
                  <a:pt x="374576" y="84241"/>
                </a:cubicBezTo>
                <a:cubicBezTo>
                  <a:pt x="369161" y="74920"/>
                  <a:pt x="361000" y="70266"/>
                  <a:pt x="350088" y="70266"/>
                </a:cubicBezTo>
                <a:cubicBezTo>
                  <a:pt x="340239" y="70266"/>
                  <a:pt x="332211" y="74809"/>
                  <a:pt x="326001" y="83902"/>
                </a:cubicBezTo>
                <a:cubicBezTo>
                  <a:pt x="319790" y="92999"/>
                  <a:pt x="316684" y="105798"/>
                  <a:pt x="316684" y="122300"/>
                </a:cubicBezTo>
                <a:close/>
                <a:moveTo>
                  <a:pt x="504283" y="53763"/>
                </a:moveTo>
                <a:lnTo>
                  <a:pt x="619127" y="53763"/>
                </a:lnTo>
                <a:lnTo>
                  <a:pt x="619127" y="73592"/>
                </a:lnTo>
                <a:lnTo>
                  <a:pt x="573615" y="73592"/>
                </a:lnTo>
                <a:lnTo>
                  <a:pt x="573615" y="195092"/>
                </a:lnTo>
                <a:lnTo>
                  <a:pt x="549795" y="195092"/>
                </a:lnTo>
                <a:lnTo>
                  <a:pt x="549795" y="73592"/>
                </a:lnTo>
                <a:lnTo>
                  <a:pt x="504283" y="73592"/>
                </a:lnTo>
                <a:close/>
                <a:moveTo>
                  <a:pt x="734679" y="149581"/>
                </a:moveTo>
                <a:lnTo>
                  <a:pt x="759434" y="152641"/>
                </a:lnTo>
                <a:cubicBezTo>
                  <a:pt x="755528" y="167102"/>
                  <a:pt x="748299" y="178322"/>
                  <a:pt x="737740" y="186308"/>
                </a:cubicBezTo>
                <a:cubicBezTo>
                  <a:pt x="727181" y="194289"/>
                  <a:pt x="713695" y="198284"/>
                  <a:pt x="697283" y="198284"/>
                </a:cubicBezTo>
                <a:cubicBezTo>
                  <a:pt x="676612" y="198284"/>
                  <a:pt x="660222" y="191920"/>
                  <a:pt x="648115" y="179188"/>
                </a:cubicBezTo>
                <a:cubicBezTo>
                  <a:pt x="636004" y="166457"/>
                  <a:pt x="629949" y="148604"/>
                  <a:pt x="629949" y="125626"/>
                </a:cubicBezTo>
                <a:cubicBezTo>
                  <a:pt x="629949" y="101848"/>
                  <a:pt x="636069" y="83395"/>
                  <a:pt x="648312" y="70266"/>
                </a:cubicBezTo>
                <a:cubicBezTo>
                  <a:pt x="660552" y="57133"/>
                  <a:pt x="676436" y="50569"/>
                  <a:pt x="695954" y="50569"/>
                </a:cubicBezTo>
                <a:cubicBezTo>
                  <a:pt x="714851" y="50569"/>
                  <a:pt x="730287" y="56999"/>
                  <a:pt x="742265" y="69862"/>
                </a:cubicBezTo>
                <a:cubicBezTo>
                  <a:pt x="754242" y="82728"/>
                  <a:pt x="760229" y="100829"/>
                  <a:pt x="760229" y="124161"/>
                </a:cubicBezTo>
                <a:cubicBezTo>
                  <a:pt x="760229" y="125580"/>
                  <a:pt x="760186" y="127710"/>
                  <a:pt x="760096" y="130551"/>
                </a:cubicBezTo>
                <a:lnTo>
                  <a:pt x="654702" y="130551"/>
                </a:lnTo>
                <a:cubicBezTo>
                  <a:pt x="655587" y="146075"/>
                  <a:pt x="659980" y="157964"/>
                  <a:pt x="667875" y="166213"/>
                </a:cubicBezTo>
                <a:cubicBezTo>
                  <a:pt x="675769" y="174467"/>
                  <a:pt x="685619" y="178593"/>
                  <a:pt x="697420" y="178593"/>
                </a:cubicBezTo>
                <a:cubicBezTo>
                  <a:pt x="706201" y="178593"/>
                  <a:pt x="713699" y="176281"/>
                  <a:pt x="719909" y="171670"/>
                </a:cubicBezTo>
                <a:cubicBezTo>
                  <a:pt x="726119" y="167055"/>
                  <a:pt x="731043" y="159689"/>
                  <a:pt x="734679" y="149581"/>
                </a:cubicBezTo>
                <a:close/>
                <a:moveTo>
                  <a:pt x="656031" y="110855"/>
                </a:moveTo>
                <a:lnTo>
                  <a:pt x="734946" y="110855"/>
                </a:lnTo>
                <a:cubicBezTo>
                  <a:pt x="733880" y="98964"/>
                  <a:pt x="730868" y="90047"/>
                  <a:pt x="725896" y="84104"/>
                </a:cubicBezTo>
                <a:cubicBezTo>
                  <a:pt x="718267" y="74881"/>
                  <a:pt x="708375" y="70266"/>
                  <a:pt x="696221" y="70266"/>
                </a:cubicBezTo>
                <a:cubicBezTo>
                  <a:pt x="685219" y="70266"/>
                  <a:pt x="675971" y="73945"/>
                  <a:pt x="668475" y="81310"/>
                </a:cubicBezTo>
                <a:cubicBezTo>
                  <a:pt x="660977" y="88676"/>
                  <a:pt x="656830" y="98522"/>
                  <a:pt x="656031" y="110855"/>
                </a:cubicBezTo>
                <a:close/>
                <a:moveTo>
                  <a:pt x="789641" y="53763"/>
                </a:moveTo>
                <a:lnTo>
                  <a:pt x="870946" y="53763"/>
                </a:lnTo>
                <a:lnTo>
                  <a:pt x="870946" y="73592"/>
                </a:lnTo>
                <a:lnTo>
                  <a:pt x="813592" y="73592"/>
                </a:lnTo>
                <a:lnTo>
                  <a:pt x="813592" y="195092"/>
                </a:lnTo>
                <a:lnTo>
                  <a:pt x="789641" y="195092"/>
                </a:lnTo>
                <a:close/>
                <a:moveTo>
                  <a:pt x="974868" y="177661"/>
                </a:moveTo>
                <a:cubicBezTo>
                  <a:pt x="965998" y="185200"/>
                  <a:pt x="957459" y="190523"/>
                  <a:pt x="949251" y="193626"/>
                </a:cubicBezTo>
                <a:cubicBezTo>
                  <a:pt x="941043" y="196730"/>
                  <a:pt x="932237" y="198284"/>
                  <a:pt x="922833" y="198284"/>
                </a:cubicBezTo>
                <a:cubicBezTo>
                  <a:pt x="907310" y="198284"/>
                  <a:pt x="895374" y="194491"/>
                  <a:pt x="887036" y="186909"/>
                </a:cubicBezTo>
                <a:cubicBezTo>
                  <a:pt x="878697" y="179323"/>
                  <a:pt x="874525" y="169629"/>
                  <a:pt x="874525" y="157828"/>
                </a:cubicBezTo>
                <a:cubicBezTo>
                  <a:pt x="874525" y="150909"/>
                  <a:pt x="876103" y="144591"/>
                  <a:pt x="879252" y="138867"/>
                </a:cubicBezTo>
                <a:cubicBezTo>
                  <a:pt x="882402" y="133146"/>
                  <a:pt x="886528" y="128553"/>
                  <a:pt x="891630" y="125089"/>
                </a:cubicBezTo>
                <a:cubicBezTo>
                  <a:pt x="896726" y="121634"/>
                  <a:pt x="902475" y="119016"/>
                  <a:pt x="908862" y="117242"/>
                </a:cubicBezTo>
                <a:cubicBezTo>
                  <a:pt x="913564" y="116000"/>
                  <a:pt x="920659" y="114801"/>
                  <a:pt x="930156" y="113649"/>
                </a:cubicBezTo>
                <a:cubicBezTo>
                  <a:pt x="949496" y="111341"/>
                  <a:pt x="963734" y="108591"/>
                  <a:pt x="972874" y="105402"/>
                </a:cubicBezTo>
                <a:cubicBezTo>
                  <a:pt x="972964" y="102115"/>
                  <a:pt x="973004" y="100030"/>
                  <a:pt x="973004" y="99144"/>
                </a:cubicBezTo>
                <a:cubicBezTo>
                  <a:pt x="973004" y="89384"/>
                  <a:pt x="970743" y="82509"/>
                  <a:pt x="966221" y="78517"/>
                </a:cubicBezTo>
                <a:cubicBezTo>
                  <a:pt x="960098" y="73106"/>
                  <a:pt x="951003" y="70399"/>
                  <a:pt x="938937" y="70399"/>
                </a:cubicBezTo>
                <a:cubicBezTo>
                  <a:pt x="927668" y="70399"/>
                  <a:pt x="919352" y="72372"/>
                  <a:pt x="913989" y="76321"/>
                </a:cubicBezTo>
                <a:cubicBezTo>
                  <a:pt x="908617" y="80270"/>
                  <a:pt x="904647" y="87253"/>
                  <a:pt x="902077" y="97280"/>
                </a:cubicBezTo>
                <a:lnTo>
                  <a:pt x="878654" y="94086"/>
                </a:lnTo>
                <a:cubicBezTo>
                  <a:pt x="880783" y="84061"/>
                  <a:pt x="884289" y="75968"/>
                  <a:pt x="889167" y="69797"/>
                </a:cubicBezTo>
                <a:cubicBezTo>
                  <a:pt x="894045" y="63634"/>
                  <a:pt x="901100" y="58886"/>
                  <a:pt x="910324" y="55556"/>
                </a:cubicBezTo>
                <a:cubicBezTo>
                  <a:pt x="919551" y="52229"/>
                  <a:pt x="930243" y="50569"/>
                  <a:pt x="942401" y="50569"/>
                </a:cubicBezTo>
                <a:cubicBezTo>
                  <a:pt x="954463" y="50569"/>
                  <a:pt x="964266" y="51988"/>
                  <a:pt x="971809" y="54829"/>
                </a:cubicBezTo>
                <a:cubicBezTo>
                  <a:pt x="979350" y="57669"/>
                  <a:pt x="984895" y="61240"/>
                  <a:pt x="988444" y="65543"/>
                </a:cubicBezTo>
                <a:cubicBezTo>
                  <a:pt x="991990" y="69844"/>
                  <a:pt x="994474" y="75280"/>
                  <a:pt x="995895" y="81847"/>
                </a:cubicBezTo>
                <a:cubicBezTo>
                  <a:pt x="996695" y="85929"/>
                  <a:pt x="997090" y="93291"/>
                  <a:pt x="997090" y="103936"/>
                </a:cubicBezTo>
                <a:lnTo>
                  <a:pt x="997090" y="135875"/>
                </a:lnTo>
                <a:cubicBezTo>
                  <a:pt x="997090" y="158141"/>
                  <a:pt x="997598" y="172224"/>
                  <a:pt x="998621" y="178122"/>
                </a:cubicBezTo>
                <a:cubicBezTo>
                  <a:pt x="999643" y="184025"/>
                  <a:pt x="1001660" y="189681"/>
                  <a:pt x="1004680" y="195092"/>
                </a:cubicBezTo>
                <a:lnTo>
                  <a:pt x="979660" y="195092"/>
                </a:lnTo>
                <a:cubicBezTo>
                  <a:pt x="977176" y="190123"/>
                  <a:pt x="975580" y="184313"/>
                  <a:pt x="974868" y="177661"/>
                </a:cubicBezTo>
                <a:close/>
                <a:moveTo>
                  <a:pt x="972874" y="124161"/>
                </a:moveTo>
                <a:cubicBezTo>
                  <a:pt x="964180" y="127714"/>
                  <a:pt x="951137" y="130728"/>
                  <a:pt x="933749" y="133211"/>
                </a:cubicBezTo>
                <a:cubicBezTo>
                  <a:pt x="923899" y="134633"/>
                  <a:pt x="916937" y="136228"/>
                  <a:pt x="912855" y="138002"/>
                </a:cubicBezTo>
                <a:cubicBezTo>
                  <a:pt x="908772" y="139774"/>
                  <a:pt x="905623" y="142370"/>
                  <a:pt x="903405" y="145786"/>
                </a:cubicBezTo>
                <a:cubicBezTo>
                  <a:pt x="901188" y="149203"/>
                  <a:pt x="900078" y="152994"/>
                  <a:pt x="900078" y="157166"/>
                </a:cubicBezTo>
                <a:cubicBezTo>
                  <a:pt x="900078" y="163552"/>
                  <a:pt x="902493" y="168872"/>
                  <a:pt x="907332" y="173136"/>
                </a:cubicBezTo>
                <a:cubicBezTo>
                  <a:pt x="912167" y="177394"/>
                  <a:pt x="919241" y="179521"/>
                  <a:pt x="928557" y="179521"/>
                </a:cubicBezTo>
                <a:cubicBezTo>
                  <a:pt x="937785" y="179521"/>
                  <a:pt x="945993" y="177502"/>
                  <a:pt x="953178" y="173466"/>
                </a:cubicBezTo>
                <a:cubicBezTo>
                  <a:pt x="960363" y="169427"/>
                  <a:pt x="965641" y="163908"/>
                  <a:pt x="969015" y="156899"/>
                </a:cubicBezTo>
                <a:cubicBezTo>
                  <a:pt x="971585" y="151489"/>
                  <a:pt x="972874" y="143504"/>
                  <a:pt x="972874" y="132945"/>
                </a:cubicBezTo>
                <a:close/>
                <a:moveTo>
                  <a:pt x="1062492" y="131213"/>
                </a:moveTo>
                <a:lnTo>
                  <a:pt x="1062492" y="112450"/>
                </a:lnTo>
                <a:cubicBezTo>
                  <a:pt x="1072608" y="112364"/>
                  <a:pt x="1079510" y="111964"/>
                  <a:pt x="1083193" y="111251"/>
                </a:cubicBezTo>
                <a:cubicBezTo>
                  <a:pt x="1086872" y="110542"/>
                  <a:pt x="1090353" y="108414"/>
                  <a:pt x="1093636" y="104865"/>
                </a:cubicBezTo>
                <a:cubicBezTo>
                  <a:pt x="1096915" y="101319"/>
                  <a:pt x="1098557" y="96884"/>
                  <a:pt x="1098557" y="91560"/>
                </a:cubicBezTo>
                <a:cubicBezTo>
                  <a:pt x="1098557" y="85083"/>
                  <a:pt x="1096408" y="79913"/>
                  <a:pt x="1092106" y="76055"/>
                </a:cubicBezTo>
                <a:cubicBezTo>
                  <a:pt x="1087800" y="72195"/>
                  <a:pt x="1082235" y="70266"/>
                  <a:pt x="1075405" y="70266"/>
                </a:cubicBezTo>
                <a:cubicBezTo>
                  <a:pt x="1061920" y="70266"/>
                  <a:pt x="1052470" y="78207"/>
                  <a:pt x="1047059" y="94086"/>
                </a:cubicBezTo>
                <a:lnTo>
                  <a:pt x="1024300" y="90361"/>
                </a:lnTo>
                <a:cubicBezTo>
                  <a:pt x="1031400" y="63836"/>
                  <a:pt x="1048520" y="50569"/>
                  <a:pt x="1075668" y="50569"/>
                </a:cubicBezTo>
                <a:cubicBezTo>
                  <a:pt x="1090752" y="50569"/>
                  <a:pt x="1102574" y="54695"/>
                  <a:pt x="1111135" y="62943"/>
                </a:cubicBezTo>
                <a:cubicBezTo>
                  <a:pt x="1119700" y="71198"/>
                  <a:pt x="1123976" y="81044"/>
                  <a:pt x="1123976" y="92488"/>
                </a:cubicBezTo>
                <a:cubicBezTo>
                  <a:pt x="1123976" y="104022"/>
                  <a:pt x="1118389" y="113206"/>
                  <a:pt x="1107208" y="120038"/>
                </a:cubicBezTo>
                <a:cubicBezTo>
                  <a:pt x="1114308" y="123851"/>
                  <a:pt x="1119628" y="128707"/>
                  <a:pt x="1123181" y="134604"/>
                </a:cubicBezTo>
                <a:cubicBezTo>
                  <a:pt x="1126727" y="140508"/>
                  <a:pt x="1128499" y="147492"/>
                  <a:pt x="1128499" y="155570"/>
                </a:cubicBezTo>
                <a:cubicBezTo>
                  <a:pt x="1128499" y="168258"/>
                  <a:pt x="1123887" y="178546"/>
                  <a:pt x="1114659" y="186440"/>
                </a:cubicBezTo>
                <a:cubicBezTo>
                  <a:pt x="1105437" y="194336"/>
                  <a:pt x="1092523" y="198284"/>
                  <a:pt x="1075935" y="198284"/>
                </a:cubicBezTo>
                <a:cubicBezTo>
                  <a:pt x="1043729" y="198284"/>
                  <a:pt x="1025056" y="183960"/>
                  <a:pt x="1019911" y="155305"/>
                </a:cubicBezTo>
                <a:lnTo>
                  <a:pt x="1042400" y="150513"/>
                </a:lnTo>
                <a:cubicBezTo>
                  <a:pt x="1044438" y="159560"/>
                  <a:pt x="1048589" y="166569"/>
                  <a:pt x="1054846" y="171537"/>
                </a:cubicBezTo>
                <a:cubicBezTo>
                  <a:pt x="1061098" y="176509"/>
                  <a:pt x="1068260" y="178989"/>
                  <a:pt x="1076335" y="178989"/>
                </a:cubicBezTo>
                <a:cubicBezTo>
                  <a:pt x="1084409" y="178989"/>
                  <a:pt x="1091130" y="176703"/>
                  <a:pt x="1096498" y="172135"/>
                </a:cubicBezTo>
                <a:cubicBezTo>
                  <a:pt x="1101865" y="167566"/>
                  <a:pt x="1104548" y="161734"/>
                  <a:pt x="1104548" y="154638"/>
                </a:cubicBezTo>
                <a:cubicBezTo>
                  <a:pt x="1104548" y="149134"/>
                  <a:pt x="1102862" y="144346"/>
                  <a:pt x="1099489" y="140263"/>
                </a:cubicBezTo>
                <a:cubicBezTo>
                  <a:pt x="1096116" y="136181"/>
                  <a:pt x="1092523" y="133636"/>
                  <a:pt x="1088711" y="132614"/>
                </a:cubicBezTo>
                <a:cubicBezTo>
                  <a:pt x="1084894" y="131592"/>
                  <a:pt x="1077975" y="131083"/>
                  <a:pt x="1067954" y="131083"/>
                </a:cubicBezTo>
                <a:cubicBezTo>
                  <a:pt x="1067154" y="131083"/>
                  <a:pt x="1065333" y="131123"/>
                  <a:pt x="1062492" y="131213"/>
                </a:cubicBezTo>
                <a:close/>
                <a:moveTo>
                  <a:pt x="1144809" y="124428"/>
                </a:moveTo>
                <a:cubicBezTo>
                  <a:pt x="1144809" y="98255"/>
                  <a:pt x="1152085" y="78873"/>
                  <a:pt x="1166640" y="66273"/>
                </a:cubicBezTo>
                <a:cubicBezTo>
                  <a:pt x="1178794" y="55804"/>
                  <a:pt x="1193608" y="50569"/>
                  <a:pt x="1211082" y="50569"/>
                </a:cubicBezTo>
                <a:cubicBezTo>
                  <a:pt x="1230515" y="50569"/>
                  <a:pt x="1246398" y="56934"/>
                  <a:pt x="1258728" y="69668"/>
                </a:cubicBezTo>
                <a:cubicBezTo>
                  <a:pt x="1271063" y="82401"/>
                  <a:pt x="1277225" y="99987"/>
                  <a:pt x="1277225" y="122432"/>
                </a:cubicBezTo>
                <a:cubicBezTo>
                  <a:pt x="1277225" y="140620"/>
                  <a:pt x="1274497" y="154927"/>
                  <a:pt x="1269042" y="165348"/>
                </a:cubicBezTo>
                <a:cubicBezTo>
                  <a:pt x="1263585" y="175774"/>
                  <a:pt x="1255647" y="183871"/>
                  <a:pt x="1245220" y="189635"/>
                </a:cubicBezTo>
                <a:cubicBezTo>
                  <a:pt x="1234791" y="195402"/>
                  <a:pt x="1223416" y="198284"/>
                  <a:pt x="1211082" y="198284"/>
                </a:cubicBezTo>
                <a:cubicBezTo>
                  <a:pt x="1191300" y="198284"/>
                  <a:pt x="1175310" y="191942"/>
                  <a:pt x="1163113" y="179256"/>
                </a:cubicBezTo>
                <a:cubicBezTo>
                  <a:pt x="1150908" y="166569"/>
                  <a:pt x="1144809" y="148296"/>
                  <a:pt x="1144809" y="124428"/>
                </a:cubicBezTo>
                <a:close/>
                <a:moveTo>
                  <a:pt x="1169433" y="124428"/>
                </a:moveTo>
                <a:cubicBezTo>
                  <a:pt x="1169433" y="142528"/>
                  <a:pt x="1173379" y="156078"/>
                  <a:pt x="1181277" y="165085"/>
                </a:cubicBezTo>
                <a:cubicBezTo>
                  <a:pt x="1189173" y="174090"/>
                  <a:pt x="1199105" y="178593"/>
                  <a:pt x="1211082" y="178593"/>
                </a:cubicBezTo>
                <a:cubicBezTo>
                  <a:pt x="1222973" y="178593"/>
                  <a:pt x="1232866" y="174068"/>
                  <a:pt x="1240760" y="165014"/>
                </a:cubicBezTo>
                <a:cubicBezTo>
                  <a:pt x="1248656" y="155967"/>
                  <a:pt x="1252604" y="142168"/>
                  <a:pt x="1252604" y="123631"/>
                </a:cubicBezTo>
                <a:cubicBezTo>
                  <a:pt x="1252604" y="106150"/>
                  <a:pt x="1248634" y="92910"/>
                  <a:pt x="1240695" y="83902"/>
                </a:cubicBezTo>
                <a:cubicBezTo>
                  <a:pt x="1232754" y="74903"/>
                  <a:pt x="1222883" y="70399"/>
                  <a:pt x="1211082" y="70399"/>
                </a:cubicBezTo>
                <a:cubicBezTo>
                  <a:pt x="1199105" y="70399"/>
                  <a:pt x="1189173" y="74881"/>
                  <a:pt x="1181277" y="83837"/>
                </a:cubicBezTo>
                <a:cubicBezTo>
                  <a:pt x="1173379" y="92802"/>
                  <a:pt x="1169433" y="106330"/>
                  <a:pt x="1169433" y="124428"/>
                </a:cubicBezTo>
                <a:close/>
                <a:moveTo>
                  <a:pt x="1305439" y="53763"/>
                </a:moveTo>
                <a:lnTo>
                  <a:pt x="1360662" y="53763"/>
                </a:lnTo>
                <a:cubicBezTo>
                  <a:pt x="1374235" y="53763"/>
                  <a:pt x="1384329" y="54894"/>
                  <a:pt x="1390938" y="57158"/>
                </a:cubicBezTo>
                <a:cubicBezTo>
                  <a:pt x="1397548" y="59419"/>
                  <a:pt x="1403225" y="63565"/>
                  <a:pt x="1407970" y="69595"/>
                </a:cubicBezTo>
                <a:cubicBezTo>
                  <a:pt x="1412718" y="75629"/>
                  <a:pt x="1415091" y="82862"/>
                  <a:pt x="1415091" y="91293"/>
                </a:cubicBezTo>
                <a:cubicBezTo>
                  <a:pt x="1415091" y="98035"/>
                  <a:pt x="1413697" y="103911"/>
                  <a:pt x="1410899" y="108922"/>
                </a:cubicBezTo>
                <a:cubicBezTo>
                  <a:pt x="1408107" y="113941"/>
                  <a:pt x="1403912" y="118131"/>
                  <a:pt x="1398325" y="121504"/>
                </a:cubicBezTo>
                <a:cubicBezTo>
                  <a:pt x="1404978" y="123718"/>
                  <a:pt x="1410504" y="127869"/>
                  <a:pt x="1414896" y="133942"/>
                </a:cubicBezTo>
                <a:cubicBezTo>
                  <a:pt x="1419284" y="140023"/>
                  <a:pt x="1421481" y="147231"/>
                  <a:pt x="1421481" y="155570"/>
                </a:cubicBezTo>
                <a:cubicBezTo>
                  <a:pt x="1420591" y="168966"/>
                  <a:pt x="1415799" y="178903"/>
                  <a:pt x="1407110" y="185379"/>
                </a:cubicBezTo>
                <a:cubicBezTo>
                  <a:pt x="1398415" y="191856"/>
                  <a:pt x="1385769" y="195092"/>
                  <a:pt x="1369180" y="195092"/>
                </a:cubicBezTo>
                <a:lnTo>
                  <a:pt x="1305439" y="195092"/>
                </a:lnTo>
                <a:close/>
                <a:moveTo>
                  <a:pt x="1329389" y="113249"/>
                </a:moveTo>
                <a:lnTo>
                  <a:pt x="1354942" y="113249"/>
                </a:lnTo>
                <a:cubicBezTo>
                  <a:pt x="1365144" y="113249"/>
                  <a:pt x="1372153" y="112717"/>
                  <a:pt x="1375969" y="111651"/>
                </a:cubicBezTo>
                <a:cubicBezTo>
                  <a:pt x="1379782" y="110588"/>
                  <a:pt x="1383198" y="108436"/>
                  <a:pt x="1386218" y="105200"/>
                </a:cubicBezTo>
                <a:cubicBezTo>
                  <a:pt x="1389232" y="101960"/>
                  <a:pt x="1390740" y="98079"/>
                  <a:pt x="1390740" y="93554"/>
                </a:cubicBezTo>
                <a:cubicBezTo>
                  <a:pt x="1390740" y="86101"/>
                  <a:pt x="1388098" y="80911"/>
                  <a:pt x="1382820" y="77984"/>
                </a:cubicBezTo>
                <a:cubicBezTo>
                  <a:pt x="1377543" y="75057"/>
                  <a:pt x="1368513" y="73592"/>
                  <a:pt x="1355737" y="73592"/>
                </a:cubicBezTo>
                <a:lnTo>
                  <a:pt x="1329389" y="73592"/>
                </a:lnTo>
                <a:close/>
                <a:moveTo>
                  <a:pt x="1329389" y="175396"/>
                </a:moveTo>
                <a:lnTo>
                  <a:pt x="1360929" y="175396"/>
                </a:lnTo>
                <a:cubicBezTo>
                  <a:pt x="1374500" y="175396"/>
                  <a:pt x="1383817" y="173819"/>
                  <a:pt x="1388875" y="170669"/>
                </a:cubicBezTo>
                <a:cubicBezTo>
                  <a:pt x="1393930" y="167520"/>
                  <a:pt x="1396594" y="162090"/>
                  <a:pt x="1396860" y="154372"/>
                </a:cubicBezTo>
                <a:cubicBezTo>
                  <a:pt x="1396860" y="149843"/>
                  <a:pt x="1395395" y="145649"/>
                  <a:pt x="1392468" y="141790"/>
                </a:cubicBezTo>
                <a:cubicBezTo>
                  <a:pt x="1389545" y="137934"/>
                  <a:pt x="1385730" y="135497"/>
                  <a:pt x="1381024" y="134474"/>
                </a:cubicBezTo>
                <a:cubicBezTo>
                  <a:pt x="1376322" y="133452"/>
                  <a:pt x="1368780" y="132945"/>
                  <a:pt x="1358401" y="132945"/>
                </a:cubicBezTo>
                <a:lnTo>
                  <a:pt x="1329389" y="132945"/>
                </a:lnTo>
                <a:close/>
                <a:moveTo>
                  <a:pt x="1438724" y="124428"/>
                </a:moveTo>
                <a:cubicBezTo>
                  <a:pt x="1438724" y="98255"/>
                  <a:pt x="1445996" y="78873"/>
                  <a:pt x="1460551" y="66273"/>
                </a:cubicBezTo>
                <a:cubicBezTo>
                  <a:pt x="1472705" y="55804"/>
                  <a:pt x="1487523" y="50569"/>
                  <a:pt x="1504996" y="50569"/>
                </a:cubicBezTo>
                <a:cubicBezTo>
                  <a:pt x="1524426" y="50569"/>
                  <a:pt x="1540309" y="56934"/>
                  <a:pt x="1552643" y="69668"/>
                </a:cubicBezTo>
                <a:cubicBezTo>
                  <a:pt x="1564973" y="82401"/>
                  <a:pt x="1571139" y="99987"/>
                  <a:pt x="1571139" y="122432"/>
                </a:cubicBezTo>
                <a:cubicBezTo>
                  <a:pt x="1571139" y="140620"/>
                  <a:pt x="1568408" y="154927"/>
                  <a:pt x="1562953" y="165348"/>
                </a:cubicBezTo>
                <a:cubicBezTo>
                  <a:pt x="1557499" y="175774"/>
                  <a:pt x="1549558" y="183871"/>
                  <a:pt x="1539133" y="189635"/>
                </a:cubicBezTo>
                <a:cubicBezTo>
                  <a:pt x="1528706" y="195402"/>
                  <a:pt x="1517331" y="198284"/>
                  <a:pt x="1504996" y="198284"/>
                </a:cubicBezTo>
                <a:cubicBezTo>
                  <a:pt x="1485211" y="198284"/>
                  <a:pt x="1469221" y="191942"/>
                  <a:pt x="1457023" y="179256"/>
                </a:cubicBezTo>
                <a:cubicBezTo>
                  <a:pt x="1444823" y="166569"/>
                  <a:pt x="1438724" y="148296"/>
                  <a:pt x="1438724" y="124428"/>
                </a:cubicBezTo>
                <a:close/>
                <a:moveTo>
                  <a:pt x="1463345" y="124428"/>
                </a:moveTo>
                <a:cubicBezTo>
                  <a:pt x="1463345" y="142528"/>
                  <a:pt x="1467294" y="156078"/>
                  <a:pt x="1475190" y="165085"/>
                </a:cubicBezTo>
                <a:cubicBezTo>
                  <a:pt x="1483084" y="174090"/>
                  <a:pt x="1493020" y="178593"/>
                  <a:pt x="1504996" y="178593"/>
                </a:cubicBezTo>
                <a:cubicBezTo>
                  <a:pt x="1516884" y="178593"/>
                  <a:pt x="1526777" y="174068"/>
                  <a:pt x="1534671" y="165014"/>
                </a:cubicBezTo>
                <a:cubicBezTo>
                  <a:pt x="1542567" y="155967"/>
                  <a:pt x="1546515" y="142168"/>
                  <a:pt x="1546515" y="123631"/>
                </a:cubicBezTo>
                <a:cubicBezTo>
                  <a:pt x="1546515" y="106150"/>
                  <a:pt x="1542545" y="92910"/>
                  <a:pt x="1534607" y="83902"/>
                </a:cubicBezTo>
                <a:cubicBezTo>
                  <a:pt x="1526665" y="74903"/>
                  <a:pt x="1516797" y="70399"/>
                  <a:pt x="1504996" y="70399"/>
                </a:cubicBezTo>
                <a:cubicBezTo>
                  <a:pt x="1493020" y="70399"/>
                  <a:pt x="1483084" y="74881"/>
                  <a:pt x="1475190" y="83837"/>
                </a:cubicBezTo>
                <a:cubicBezTo>
                  <a:pt x="1467294" y="92802"/>
                  <a:pt x="1463345" y="106330"/>
                  <a:pt x="1463345" y="124428"/>
                </a:cubicBezTo>
                <a:close/>
                <a:moveTo>
                  <a:pt x="1597855" y="53763"/>
                </a:moveTo>
                <a:lnTo>
                  <a:pt x="1621810" y="53763"/>
                </a:lnTo>
                <a:lnTo>
                  <a:pt x="1621810" y="161557"/>
                </a:lnTo>
                <a:lnTo>
                  <a:pt x="1688215" y="53763"/>
                </a:lnTo>
                <a:lnTo>
                  <a:pt x="1714031" y="53763"/>
                </a:lnTo>
                <a:lnTo>
                  <a:pt x="1714031" y="195092"/>
                </a:lnTo>
                <a:lnTo>
                  <a:pt x="1690076" y="195092"/>
                </a:lnTo>
                <a:lnTo>
                  <a:pt x="1690076" y="87967"/>
                </a:lnTo>
                <a:lnTo>
                  <a:pt x="1623672" y="195092"/>
                </a:lnTo>
                <a:lnTo>
                  <a:pt x="1597855" y="195092"/>
                </a:lnTo>
                <a:close/>
                <a:moveTo>
                  <a:pt x="1681026" y="267"/>
                </a:moveTo>
                <a:lnTo>
                  <a:pt x="1697395" y="267"/>
                </a:lnTo>
                <a:cubicBezTo>
                  <a:pt x="1696067" y="11358"/>
                  <a:pt x="1692006" y="19876"/>
                  <a:pt x="1685223" y="25820"/>
                </a:cubicBezTo>
                <a:cubicBezTo>
                  <a:pt x="1678434" y="31763"/>
                  <a:pt x="1669409" y="34737"/>
                  <a:pt x="1658141" y="34737"/>
                </a:cubicBezTo>
                <a:cubicBezTo>
                  <a:pt x="1646783" y="34737"/>
                  <a:pt x="1637712" y="31785"/>
                  <a:pt x="1630928" y="25884"/>
                </a:cubicBezTo>
                <a:cubicBezTo>
                  <a:pt x="1624139" y="19984"/>
                  <a:pt x="1620079" y="11445"/>
                  <a:pt x="1618750" y="267"/>
                </a:cubicBezTo>
                <a:lnTo>
                  <a:pt x="1635119" y="267"/>
                </a:lnTo>
                <a:cubicBezTo>
                  <a:pt x="1636358" y="6301"/>
                  <a:pt x="1638824" y="10800"/>
                  <a:pt x="1642503" y="13771"/>
                </a:cubicBezTo>
                <a:cubicBezTo>
                  <a:pt x="1646185" y="16744"/>
                  <a:pt x="1651132" y="18231"/>
                  <a:pt x="1657342" y="18231"/>
                </a:cubicBezTo>
                <a:cubicBezTo>
                  <a:pt x="1664527" y="18231"/>
                  <a:pt x="1669963" y="16791"/>
                  <a:pt x="1673646" y="13907"/>
                </a:cubicBezTo>
                <a:cubicBezTo>
                  <a:pt x="1677325" y="11024"/>
                  <a:pt x="1679788" y="6478"/>
                  <a:pt x="1681026" y="2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927297" y="1487794"/>
            <a:ext cx="1061640" cy="198688"/>
          </a:xfrm>
          <a:custGeom>
            <a:avLst/>
            <a:gdLst/>
            <a:ahLst/>
            <a:cxnLst/>
            <a:rect l="l" t="t" r="r" b="b"/>
            <a:pathLst>
              <a:path w="1061640" h="198688">
                <a:moveTo>
                  <a:pt x="0" y="73859"/>
                </a:moveTo>
                <a:cubicBezTo>
                  <a:pt x="0" y="47686"/>
                  <a:pt x="7276" y="28304"/>
                  <a:pt x="21831" y="15704"/>
                </a:cubicBezTo>
                <a:cubicBezTo>
                  <a:pt x="33984" y="5235"/>
                  <a:pt x="48798" y="0"/>
                  <a:pt x="66276" y="0"/>
                </a:cubicBezTo>
                <a:cubicBezTo>
                  <a:pt x="85706" y="0"/>
                  <a:pt x="101588" y="6365"/>
                  <a:pt x="113919" y="19099"/>
                </a:cubicBezTo>
                <a:cubicBezTo>
                  <a:pt x="126252" y="31832"/>
                  <a:pt x="132415" y="49418"/>
                  <a:pt x="132415" y="71863"/>
                </a:cubicBezTo>
                <a:cubicBezTo>
                  <a:pt x="132415" y="90051"/>
                  <a:pt x="129687" y="104358"/>
                  <a:pt x="124232" y="114779"/>
                </a:cubicBezTo>
                <a:cubicBezTo>
                  <a:pt x="118779" y="125205"/>
                  <a:pt x="110836" y="133302"/>
                  <a:pt x="100411" y="139066"/>
                </a:cubicBezTo>
                <a:cubicBezTo>
                  <a:pt x="89982" y="144833"/>
                  <a:pt x="78607" y="147715"/>
                  <a:pt x="66276" y="147715"/>
                </a:cubicBezTo>
                <a:cubicBezTo>
                  <a:pt x="46491" y="147715"/>
                  <a:pt x="30499" y="141373"/>
                  <a:pt x="18303" y="128687"/>
                </a:cubicBezTo>
                <a:cubicBezTo>
                  <a:pt x="6098" y="116000"/>
                  <a:pt x="0" y="97727"/>
                  <a:pt x="0" y="73859"/>
                </a:cubicBezTo>
                <a:close/>
                <a:moveTo>
                  <a:pt x="24624" y="73859"/>
                </a:moveTo>
                <a:cubicBezTo>
                  <a:pt x="24624" y="91959"/>
                  <a:pt x="28570" y="105509"/>
                  <a:pt x="36468" y="114516"/>
                </a:cubicBezTo>
                <a:cubicBezTo>
                  <a:pt x="44363" y="123521"/>
                  <a:pt x="54295" y="128024"/>
                  <a:pt x="66276" y="128024"/>
                </a:cubicBezTo>
                <a:cubicBezTo>
                  <a:pt x="78163" y="128024"/>
                  <a:pt x="88056" y="123499"/>
                  <a:pt x="95951" y="114445"/>
                </a:cubicBezTo>
                <a:cubicBezTo>
                  <a:pt x="103846" y="105398"/>
                  <a:pt x="107795" y="91599"/>
                  <a:pt x="107795" y="73062"/>
                </a:cubicBezTo>
                <a:cubicBezTo>
                  <a:pt x="107795" y="55581"/>
                  <a:pt x="103824" y="42341"/>
                  <a:pt x="95886" y="33333"/>
                </a:cubicBezTo>
                <a:cubicBezTo>
                  <a:pt x="87945" y="24334"/>
                  <a:pt x="78073" y="19830"/>
                  <a:pt x="66276" y="19830"/>
                </a:cubicBezTo>
                <a:cubicBezTo>
                  <a:pt x="54295" y="19830"/>
                  <a:pt x="44363" y="24312"/>
                  <a:pt x="36468" y="33268"/>
                </a:cubicBezTo>
                <a:cubicBezTo>
                  <a:pt x="28570" y="42233"/>
                  <a:pt x="24624" y="55761"/>
                  <a:pt x="24624" y="73859"/>
                </a:cubicBezTo>
                <a:close/>
                <a:moveTo>
                  <a:pt x="141318" y="3194"/>
                </a:moveTo>
                <a:lnTo>
                  <a:pt x="256161" y="3194"/>
                </a:lnTo>
                <a:lnTo>
                  <a:pt x="256161" y="23023"/>
                </a:lnTo>
                <a:lnTo>
                  <a:pt x="210651" y="23023"/>
                </a:lnTo>
                <a:lnTo>
                  <a:pt x="210651" y="144523"/>
                </a:lnTo>
                <a:lnTo>
                  <a:pt x="186829" y="144523"/>
                </a:lnTo>
                <a:lnTo>
                  <a:pt x="186829" y="23023"/>
                </a:lnTo>
                <a:lnTo>
                  <a:pt x="141318" y="23023"/>
                </a:lnTo>
                <a:close/>
                <a:moveTo>
                  <a:pt x="279055" y="198688"/>
                </a:moveTo>
                <a:lnTo>
                  <a:pt x="279055" y="3194"/>
                </a:lnTo>
                <a:lnTo>
                  <a:pt x="300877" y="3194"/>
                </a:lnTo>
                <a:lnTo>
                  <a:pt x="300877" y="21561"/>
                </a:lnTo>
                <a:cubicBezTo>
                  <a:pt x="306022" y="14375"/>
                  <a:pt x="311836" y="8987"/>
                  <a:pt x="318313" y="5390"/>
                </a:cubicBezTo>
                <a:cubicBezTo>
                  <a:pt x="324785" y="1798"/>
                  <a:pt x="332641" y="0"/>
                  <a:pt x="341867" y="0"/>
                </a:cubicBezTo>
                <a:cubicBezTo>
                  <a:pt x="353931" y="0"/>
                  <a:pt x="364580" y="3104"/>
                  <a:pt x="373803" y="9315"/>
                </a:cubicBezTo>
                <a:cubicBezTo>
                  <a:pt x="383030" y="15523"/>
                  <a:pt x="389995" y="24286"/>
                  <a:pt x="394697" y="35597"/>
                </a:cubicBezTo>
                <a:cubicBezTo>
                  <a:pt x="399398" y="46913"/>
                  <a:pt x="401749" y="59311"/>
                  <a:pt x="401749" y="72797"/>
                </a:cubicBezTo>
                <a:cubicBezTo>
                  <a:pt x="401749" y="87257"/>
                  <a:pt x="399153" y="100276"/>
                  <a:pt x="393967" y="111853"/>
                </a:cubicBezTo>
                <a:cubicBezTo>
                  <a:pt x="388775" y="123427"/>
                  <a:pt x="381236" y="132304"/>
                  <a:pt x="371344" y="138467"/>
                </a:cubicBezTo>
                <a:cubicBezTo>
                  <a:pt x="361451" y="144631"/>
                  <a:pt x="351051" y="147715"/>
                  <a:pt x="340135" y="147715"/>
                </a:cubicBezTo>
                <a:cubicBezTo>
                  <a:pt x="332154" y="147715"/>
                  <a:pt x="324987" y="146031"/>
                  <a:pt x="318643" y="142658"/>
                </a:cubicBezTo>
                <a:cubicBezTo>
                  <a:pt x="312304" y="139289"/>
                  <a:pt x="307091" y="135033"/>
                  <a:pt x="303009" y="129885"/>
                </a:cubicBezTo>
                <a:lnTo>
                  <a:pt x="303009" y="198688"/>
                </a:lnTo>
                <a:close/>
                <a:moveTo>
                  <a:pt x="300745" y="74657"/>
                </a:moveTo>
                <a:cubicBezTo>
                  <a:pt x="300745" y="92845"/>
                  <a:pt x="304427" y="106287"/>
                  <a:pt x="311789" y="114981"/>
                </a:cubicBezTo>
                <a:cubicBezTo>
                  <a:pt x="319155" y="123675"/>
                  <a:pt x="328071" y="128024"/>
                  <a:pt x="338541" y="128024"/>
                </a:cubicBezTo>
                <a:cubicBezTo>
                  <a:pt x="349186" y="128024"/>
                  <a:pt x="358301" y="123521"/>
                  <a:pt x="365890" y="114516"/>
                </a:cubicBezTo>
                <a:cubicBezTo>
                  <a:pt x="373471" y="105509"/>
                  <a:pt x="377266" y="91560"/>
                  <a:pt x="377266" y="72660"/>
                </a:cubicBezTo>
                <a:cubicBezTo>
                  <a:pt x="377266" y="54652"/>
                  <a:pt x="373562" y="41166"/>
                  <a:pt x="366156" y="32206"/>
                </a:cubicBezTo>
                <a:cubicBezTo>
                  <a:pt x="358745" y="23247"/>
                  <a:pt x="349895" y="18767"/>
                  <a:pt x="339607" y="18767"/>
                </a:cubicBezTo>
                <a:cubicBezTo>
                  <a:pt x="329400" y="18767"/>
                  <a:pt x="320375" y="23533"/>
                  <a:pt x="312524" y="33074"/>
                </a:cubicBezTo>
                <a:cubicBezTo>
                  <a:pt x="304668" y="42610"/>
                  <a:pt x="300745" y="56473"/>
                  <a:pt x="300745" y="74657"/>
                </a:cubicBezTo>
                <a:close/>
                <a:moveTo>
                  <a:pt x="522850" y="127092"/>
                </a:moveTo>
                <a:cubicBezTo>
                  <a:pt x="513979" y="134631"/>
                  <a:pt x="505441" y="139954"/>
                  <a:pt x="497233" y="143057"/>
                </a:cubicBezTo>
                <a:cubicBezTo>
                  <a:pt x="489025" y="146161"/>
                  <a:pt x="480219" y="147715"/>
                  <a:pt x="470816" y="147715"/>
                </a:cubicBezTo>
                <a:cubicBezTo>
                  <a:pt x="455292" y="147715"/>
                  <a:pt x="443358" y="143922"/>
                  <a:pt x="435017" y="136340"/>
                </a:cubicBezTo>
                <a:cubicBezTo>
                  <a:pt x="426679" y="128754"/>
                  <a:pt x="422507" y="119060"/>
                  <a:pt x="422507" y="107259"/>
                </a:cubicBezTo>
                <a:cubicBezTo>
                  <a:pt x="422507" y="100340"/>
                  <a:pt x="424083" y="94022"/>
                  <a:pt x="427234" y="88298"/>
                </a:cubicBezTo>
                <a:cubicBezTo>
                  <a:pt x="430384" y="82577"/>
                  <a:pt x="434510" y="77984"/>
                  <a:pt x="439611" y="74520"/>
                </a:cubicBezTo>
                <a:cubicBezTo>
                  <a:pt x="444708" y="71065"/>
                  <a:pt x="450458" y="68447"/>
                  <a:pt x="456848" y="66673"/>
                </a:cubicBezTo>
                <a:cubicBezTo>
                  <a:pt x="461546" y="65431"/>
                  <a:pt x="468641" y="64232"/>
                  <a:pt x="478138" y="63080"/>
                </a:cubicBezTo>
                <a:cubicBezTo>
                  <a:pt x="497477" y="60772"/>
                  <a:pt x="511715" y="58022"/>
                  <a:pt x="520856" y="54833"/>
                </a:cubicBezTo>
                <a:cubicBezTo>
                  <a:pt x="520945" y="51546"/>
                  <a:pt x="520988" y="49461"/>
                  <a:pt x="520988" y="48575"/>
                </a:cubicBezTo>
                <a:cubicBezTo>
                  <a:pt x="520988" y="38815"/>
                  <a:pt x="518724" y="31940"/>
                  <a:pt x="514203" y="27948"/>
                </a:cubicBezTo>
                <a:cubicBezTo>
                  <a:pt x="508079" y="22537"/>
                  <a:pt x="498986" y="19830"/>
                  <a:pt x="486918" y="19830"/>
                </a:cubicBezTo>
                <a:cubicBezTo>
                  <a:pt x="475651" y="19830"/>
                  <a:pt x="467335" y="21803"/>
                  <a:pt x="461970" y="25752"/>
                </a:cubicBezTo>
                <a:cubicBezTo>
                  <a:pt x="456599" y="29701"/>
                  <a:pt x="452628" y="36684"/>
                  <a:pt x="450058" y="46711"/>
                </a:cubicBezTo>
                <a:lnTo>
                  <a:pt x="426636" y="43517"/>
                </a:lnTo>
                <a:cubicBezTo>
                  <a:pt x="428763" y="33492"/>
                  <a:pt x="432270" y="25399"/>
                  <a:pt x="437152" y="19228"/>
                </a:cubicBezTo>
                <a:cubicBezTo>
                  <a:pt x="442026" y="13065"/>
                  <a:pt x="449082" y="8317"/>
                  <a:pt x="458306" y="4987"/>
                </a:cubicBezTo>
                <a:cubicBezTo>
                  <a:pt x="467533" y="1660"/>
                  <a:pt x="478227" y="0"/>
                  <a:pt x="490381" y="0"/>
                </a:cubicBezTo>
                <a:cubicBezTo>
                  <a:pt x="502445" y="0"/>
                  <a:pt x="512248" y="1419"/>
                  <a:pt x="519793" y="4260"/>
                </a:cubicBezTo>
                <a:cubicBezTo>
                  <a:pt x="527332" y="7100"/>
                  <a:pt x="532875" y="10671"/>
                  <a:pt x="536425" y="14974"/>
                </a:cubicBezTo>
                <a:cubicBezTo>
                  <a:pt x="539975" y="19275"/>
                  <a:pt x="542455" y="24711"/>
                  <a:pt x="543878" y="31278"/>
                </a:cubicBezTo>
                <a:cubicBezTo>
                  <a:pt x="544676" y="35360"/>
                  <a:pt x="545072" y="42722"/>
                  <a:pt x="545072" y="53367"/>
                </a:cubicBezTo>
                <a:lnTo>
                  <a:pt x="545072" y="85306"/>
                </a:lnTo>
                <a:cubicBezTo>
                  <a:pt x="545072" y="107572"/>
                  <a:pt x="545584" y="121655"/>
                  <a:pt x="546603" y="127553"/>
                </a:cubicBezTo>
                <a:cubicBezTo>
                  <a:pt x="547625" y="133456"/>
                  <a:pt x="549641" y="139112"/>
                  <a:pt x="552662" y="144523"/>
                </a:cubicBezTo>
                <a:lnTo>
                  <a:pt x="527642" y="144523"/>
                </a:lnTo>
                <a:cubicBezTo>
                  <a:pt x="525158" y="139554"/>
                  <a:pt x="523562" y="133744"/>
                  <a:pt x="522850" y="127092"/>
                </a:cubicBezTo>
                <a:close/>
                <a:moveTo>
                  <a:pt x="520856" y="73592"/>
                </a:moveTo>
                <a:cubicBezTo>
                  <a:pt x="512162" y="77145"/>
                  <a:pt x="499122" y="80159"/>
                  <a:pt x="481731" y="82642"/>
                </a:cubicBezTo>
                <a:cubicBezTo>
                  <a:pt x="471881" y="84064"/>
                  <a:pt x="464919" y="85659"/>
                  <a:pt x="460836" y="87433"/>
                </a:cubicBezTo>
                <a:cubicBezTo>
                  <a:pt x="456754" y="89205"/>
                  <a:pt x="453605" y="91801"/>
                  <a:pt x="451386" y="95217"/>
                </a:cubicBezTo>
                <a:cubicBezTo>
                  <a:pt x="449169" y="98634"/>
                  <a:pt x="448060" y="102425"/>
                  <a:pt x="448060" y="106597"/>
                </a:cubicBezTo>
                <a:cubicBezTo>
                  <a:pt x="448060" y="112983"/>
                  <a:pt x="450475" y="118303"/>
                  <a:pt x="455314" y="122567"/>
                </a:cubicBezTo>
                <a:cubicBezTo>
                  <a:pt x="460149" y="126825"/>
                  <a:pt x="467223" y="128952"/>
                  <a:pt x="476543" y="128952"/>
                </a:cubicBezTo>
                <a:cubicBezTo>
                  <a:pt x="485766" y="128952"/>
                  <a:pt x="493974" y="126933"/>
                  <a:pt x="501160" y="122897"/>
                </a:cubicBezTo>
                <a:cubicBezTo>
                  <a:pt x="508346" y="118858"/>
                  <a:pt x="513624" y="113339"/>
                  <a:pt x="516997" y="106330"/>
                </a:cubicBezTo>
                <a:cubicBezTo>
                  <a:pt x="519567" y="100920"/>
                  <a:pt x="520856" y="92935"/>
                  <a:pt x="520856" y="82376"/>
                </a:cubicBezTo>
                <a:close/>
                <a:moveTo>
                  <a:pt x="674425" y="92759"/>
                </a:moveTo>
                <a:lnTo>
                  <a:pt x="697979" y="95818"/>
                </a:lnTo>
                <a:cubicBezTo>
                  <a:pt x="695409" y="112051"/>
                  <a:pt x="688817" y="124763"/>
                  <a:pt x="678219" y="133942"/>
                </a:cubicBezTo>
                <a:cubicBezTo>
                  <a:pt x="667617" y="143122"/>
                  <a:pt x="654596" y="147715"/>
                  <a:pt x="639162" y="147715"/>
                </a:cubicBezTo>
                <a:cubicBezTo>
                  <a:pt x="619820" y="147715"/>
                  <a:pt x="604271" y="141394"/>
                  <a:pt x="592517" y="128752"/>
                </a:cubicBezTo>
                <a:cubicBezTo>
                  <a:pt x="580763" y="116112"/>
                  <a:pt x="574885" y="97990"/>
                  <a:pt x="574885" y="74391"/>
                </a:cubicBezTo>
                <a:cubicBezTo>
                  <a:pt x="574885" y="59134"/>
                  <a:pt x="577416" y="45779"/>
                  <a:pt x="582473" y="34334"/>
                </a:cubicBezTo>
                <a:cubicBezTo>
                  <a:pt x="587527" y="22886"/>
                  <a:pt x="595225" y="14307"/>
                  <a:pt x="605560" y="8579"/>
                </a:cubicBezTo>
                <a:cubicBezTo>
                  <a:pt x="615895" y="2859"/>
                  <a:pt x="627139" y="0"/>
                  <a:pt x="639293" y="0"/>
                </a:cubicBezTo>
                <a:cubicBezTo>
                  <a:pt x="654639" y="0"/>
                  <a:pt x="667196" y="3882"/>
                  <a:pt x="676956" y="11644"/>
                </a:cubicBezTo>
                <a:cubicBezTo>
                  <a:pt x="686715" y="19405"/>
                  <a:pt x="692972" y="30432"/>
                  <a:pt x="695719" y="44716"/>
                </a:cubicBezTo>
                <a:lnTo>
                  <a:pt x="672429" y="48309"/>
                </a:lnTo>
                <a:cubicBezTo>
                  <a:pt x="670212" y="38815"/>
                  <a:pt x="666285" y="31673"/>
                  <a:pt x="660654" y="26882"/>
                </a:cubicBezTo>
                <a:cubicBezTo>
                  <a:pt x="655020" y="22091"/>
                  <a:pt x="648209" y="19697"/>
                  <a:pt x="640225" y="19697"/>
                </a:cubicBezTo>
                <a:cubicBezTo>
                  <a:pt x="628157" y="19697"/>
                  <a:pt x="618354" y="24020"/>
                  <a:pt x="610815" y="32671"/>
                </a:cubicBezTo>
                <a:cubicBezTo>
                  <a:pt x="603274" y="41321"/>
                  <a:pt x="599505" y="55009"/>
                  <a:pt x="599505" y="73725"/>
                </a:cubicBezTo>
                <a:cubicBezTo>
                  <a:pt x="599505" y="92712"/>
                  <a:pt x="603144" y="106506"/>
                  <a:pt x="610416" y="115114"/>
                </a:cubicBezTo>
                <a:cubicBezTo>
                  <a:pt x="617692" y="123723"/>
                  <a:pt x="627182" y="128024"/>
                  <a:pt x="638896" y="128024"/>
                </a:cubicBezTo>
                <a:cubicBezTo>
                  <a:pt x="648299" y="128024"/>
                  <a:pt x="656151" y="125140"/>
                  <a:pt x="662451" y="119373"/>
                </a:cubicBezTo>
                <a:cubicBezTo>
                  <a:pt x="668750" y="113606"/>
                  <a:pt x="672739" y="104736"/>
                  <a:pt x="674425" y="92759"/>
                </a:cubicBezTo>
                <a:close/>
                <a:moveTo>
                  <a:pt x="730185" y="3194"/>
                </a:moveTo>
                <a:lnTo>
                  <a:pt x="841440" y="3194"/>
                </a:lnTo>
                <a:lnTo>
                  <a:pt x="841440" y="144523"/>
                </a:lnTo>
                <a:lnTo>
                  <a:pt x="817615" y="144523"/>
                </a:lnTo>
                <a:lnTo>
                  <a:pt x="817615" y="23023"/>
                </a:lnTo>
                <a:lnTo>
                  <a:pt x="754139" y="23023"/>
                </a:lnTo>
                <a:lnTo>
                  <a:pt x="754139" y="93420"/>
                </a:lnTo>
                <a:cubicBezTo>
                  <a:pt x="754139" y="109836"/>
                  <a:pt x="753607" y="120662"/>
                  <a:pt x="752545" y="125893"/>
                </a:cubicBezTo>
                <a:cubicBezTo>
                  <a:pt x="751475" y="131126"/>
                  <a:pt x="748548" y="135696"/>
                  <a:pt x="743756" y="139601"/>
                </a:cubicBezTo>
                <a:cubicBezTo>
                  <a:pt x="738965" y="143504"/>
                  <a:pt x="732046" y="145455"/>
                  <a:pt x="723000" y="145455"/>
                </a:cubicBezTo>
                <a:cubicBezTo>
                  <a:pt x="717409" y="145455"/>
                  <a:pt x="710975" y="145103"/>
                  <a:pt x="703699" y="144389"/>
                </a:cubicBezTo>
                <a:lnTo>
                  <a:pt x="703699" y="124431"/>
                </a:lnTo>
                <a:lnTo>
                  <a:pt x="714215" y="124431"/>
                </a:lnTo>
                <a:cubicBezTo>
                  <a:pt x="719187" y="124431"/>
                  <a:pt x="722733" y="123920"/>
                  <a:pt x="724864" y="122901"/>
                </a:cubicBezTo>
                <a:cubicBezTo>
                  <a:pt x="726991" y="121879"/>
                  <a:pt x="728410" y="120259"/>
                  <a:pt x="729120" y="118040"/>
                </a:cubicBezTo>
                <a:cubicBezTo>
                  <a:pt x="729828" y="115827"/>
                  <a:pt x="730185" y="108594"/>
                  <a:pt x="730185" y="96351"/>
                </a:cubicBezTo>
                <a:close/>
                <a:moveTo>
                  <a:pt x="875862" y="3194"/>
                </a:moveTo>
                <a:lnTo>
                  <a:pt x="899821" y="3194"/>
                </a:lnTo>
                <a:lnTo>
                  <a:pt x="899821" y="110988"/>
                </a:lnTo>
                <a:lnTo>
                  <a:pt x="966222" y="3194"/>
                </a:lnTo>
                <a:lnTo>
                  <a:pt x="992041" y="3194"/>
                </a:lnTo>
                <a:lnTo>
                  <a:pt x="992041" y="144523"/>
                </a:lnTo>
                <a:lnTo>
                  <a:pt x="968086" y="144523"/>
                </a:lnTo>
                <a:lnTo>
                  <a:pt x="968086" y="37398"/>
                </a:lnTo>
                <a:lnTo>
                  <a:pt x="901682" y="144523"/>
                </a:lnTo>
                <a:lnTo>
                  <a:pt x="875862" y="144523"/>
                </a:lnTo>
                <a:close/>
                <a:moveTo>
                  <a:pt x="1034363" y="144523"/>
                </a:moveTo>
                <a:lnTo>
                  <a:pt x="1034363" y="117242"/>
                </a:lnTo>
                <a:lnTo>
                  <a:pt x="1061640" y="117242"/>
                </a:lnTo>
                <a:lnTo>
                  <a:pt x="1061640" y="144523"/>
                </a:lnTo>
                <a:cubicBezTo>
                  <a:pt x="1061640" y="154549"/>
                  <a:pt x="1059870" y="162645"/>
                  <a:pt x="1056320" y="168811"/>
                </a:cubicBezTo>
                <a:cubicBezTo>
                  <a:pt x="1052770" y="174975"/>
                  <a:pt x="1047139" y="179745"/>
                  <a:pt x="1039417" y="183118"/>
                </a:cubicBezTo>
                <a:lnTo>
                  <a:pt x="1032761" y="172869"/>
                </a:lnTo>
                <a:cubicBezTo>
                  <a:pt x="1037819" y="170652"/>
                  <a:pt x="1041549" y="167394"/>
                  <a:pt x="1043942" y="163087"/>
                </a:cubicBezTo>
                <a:cubicBezTo>
                  <a:pt x="1046336" y="158782"/>
                  <a:pt x="1047669" y="152597"/>
                  <a:pt x="1047936" y="14452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107636" y="1487794"/>
            <a:ext cx="1162937" cy="147715"/>
          </a:xfrm>
          <a:custGeom>
            <a:avLst/>
            <a:gdLst/>
            <a:ahLst/>
            <a:cxnLst/>
            <a:rect l="l" t="t" r="r" b="b"/>
            <a:pathLst>
              <a:path w="1162937" h="147715">
                <a:moveTo>
                  <a:pt x="0" y="73859"/>
                </a:moveTo>
                <a:cubicBezTo>
                  <a:pt x="0" y="47686"/>
                  <a:pt x="7276" y="28304"/>
                  <a:pt x="21828" y="15704"/>
                </a:cubicBezTo>
                <a:cubicBezTo>
                  <a:pt x="33984" y="5235"/>
                  <a:pt x="48799" y="0"/>
                  <a:pt x="66273" y="0"/>
                </a:cubicBezTo>
                <a:cubicBezTo>
                  <a:pt x="85702" y="0"/>
                  <a:pt x="101585" y="6365"/>
                  <a:pt x="113919" y="19099"/>
                </a:cubicBezTo>
                <a:cubicBezTo>
                  <a:pt x="126252" y="31832"/>
                  <a:pt x="132416" y="49418"/>
                  <a:pt x="132416" y="71863"/>
                </a:cubicBezTo>
                <a:cubicBezTo>
                  <a:pt x="132416" y="90051"/>
                  <a:pt x="129687" y="104358"/>
                  <a:pt x="124229" y="114779"/>
                </a:cubicBezTo>
                <a:cubicBezTo>
                  <a:pt x="118776" y="125205"/>
                  <a:pt x="110833" y="133302"/>
                  <a:pt x="100411" y="139066"/>
                </a:cubicBezTo>
                <a:cubicBezTo>
                  <a:pt x="89982" y="144833"/>
                  <a:pt x="78607" y="147715"/>
                  <a:pt x="66273" y="147715"/>
                </a:cubicBezTo>
                <a:cubicBezTo>
                  <a:pt x="46487" y="147715"/>
                  <a:pt x="30499" y="141373"/>
                  <a:pt x="18300" y="128687"/>
                </a:cubicBezTo>
                <a:cubicBezTo>
                  <a:pt x="6099" y="116000"/>
                  <a:pt x="0" y="97727"/>
                  <a:pt x="0" y="73859"/>
                </a:cubicBezTo>
                <a:close/>
                <a:moveTo>
                  <a:pt x="24624" y="73859"/>
                </a:moveTo>
                <a:cubicBezTo>
                  <a:pt x="24624" y="91959"/>
                  <a:pt x="28570" y="105509"/>
                  <a:pt x="36464" y="114516"/>
                </a:cubicBezTo>
                <a:cubicBezTo>
                  <a:pt x="44360" y="123521"/>
                  <a:pt x="54295" y="128024"/>
                  <a:pt x="66273" y="128024"/>
                </a:cubicBezTo>
                <a:cubicBezTo>
                  <a:pt x="78163" y="128024"/>
                  <a:pt x="88057" y="123499"/>
                  <a:pt x="95951" y="114445"/>
                </a:cubicBezTo>
                <a:cubicBezTo>
                  <a:pt x="103846" y="105398"/>
                  <a:pt x="107792" y="91599"/>
                  <a:pt x="107792" y="73062"/>
                </a:cubicBezTo>
                <a:cubicBezTo>
                  <a:pt x="107792" y="55581"/>
                  <a:pt x="103822" y="42341"/>
                  <a:pt x="95883" y="33333"/>
                </a:cubicBezTo>
                <a:cubicBezTo>
                  <a:pt x="87941" y="24334"/>
                  <a:pt x="78074" y="19830"/>
                  <a:pt x="66273" y="19830"/>
                </a:cubicBezTo>
                <a:cubicBezTo>
                  <a:pt x="54295" y="19830"/>
                  <a:pt x="44360" y="24312"/>
                  <a:pt x="36464" y="33268"/>
                </a:cubicBezTo>
                <a:cubicBezTo>
                  <a:pt x="28570" y="42233"/>
                  <a:pt x="24624" y="55761"/>
                  <a:pt x="24624" y="73859"/>
                </a:cubicBezTo>
                <a:close/>
                <a:moveTo>
                  <a:pt x="252714" y="92759"/>
                </a:moveTo>
                <a:lnTo>
                  <a:pt x="276268" y="95818"/>
                </a:lnTo>
                <a:cubicBezTo>
                  <a:pt x="273698" y="112051"/>
                  <a:pt x="267109" y="124763"/>
                  <a:pt x="256507" y="133942"/>
                </a:cubicBezTo>
                <a:cubicBezTo>
                  <a:pt x="245905" y="143122"/>
                  <a:pt x="232888" y="147715"/>
                  <a:pt x="217451" y="147715"/>
                </a:cubicBezTo>
                <a:cubicBezTo>
                  <a:pt x="198109" y="147715"/>
                  <a:pt x="182564" y="141394"/>
                  <a:pt x="170810" y="128752"/>
                </a:cubicBezTo>
                <a:cubicBezTo>
                  <a:pt x="159056" y="116112"/>
                  <a:pt x="153174" y="97990"/>
                  <a:pt x="153174" y="74391"/>
                </a:cubicBezTo>
                <a:cubicBezTo>
                  <a:pt x="153174" y="59134"/>
                  <a:pt x="155705" y="45779"/>
                  <a:pt x="160762" y="34334"/>
                </a:cubicBezTo>
                <a:cubicBezTo>
                  <a:pt x="165817" y="22886"/>
                  <a:pt x="173514" y="14307"/>
                  <a:pt x="183849" y="8579"/>
                </a:cubicBezTo>
                <a:cubicBezTo>
                  <a:pt x="194184" y="2859"/>
                  <a:pt x="205428" y="0"/>
                  <a:pt x="217581" y="0"/>
                </a:cubicBezTo>
                <a:cubicBezTo>
                  <a:pt x="232928" y="0"/>
                  <a:pt x="245485" y="3882"/>
                  <a:pt x="255247" y="11644"/>
                </a:cubicBezTo>
                <a:cubicBezTo>
                  <a:pt x="265004" y="19405"/>
                  <a:pt x="271261" y="30432"/>
                  <a:pt x="274010" y="44716"/>
                </a:cubicBezTo>
                <a:lnTo>
                  <a:pt x="250718" y="48309"/>
                </a:lnTo>
                <a:cubicBezTo>
                  <a:pt x="248505" y="38815"/>
                  <a:pt x="244574" y="31673"/>
                  <a:pt x="238943" y="26882"/>
                </a:cubicBezTo>
                <a:cubicBezTo>
                  <a:pt x="233309" y="22091"/>
                  <a:pt x="226498" y="19697"/>
                  <a:pt x="218514" y="19697"/>
                </a:cubicBezTo>
                <a:cubicBezTo>
                  <a:pt x="206450" y="19697"/>
                  <a:pt x="196643" y="24020"/>
                  <a:pt x="189104" y="32671"/>
                </a:cubicBezTo>
                <a:cubicBezTo>
                  <a:pt x="181563" y="41321"/>
                  <a:pt x="177794" y="55009"/>
                  <a:pt x="177794" y="73725"/>
                </a:cubicBezTo>
                <a:cubicBezTo>
                  <a:pt x="177794" y="92712"/>
                  <a:pt x="181434" y="106506"/>
                  <a:pt x="188709" y="115114"/>
                </a:cubicBezTo>
                <a:cubicBezTo>
                  <a:pt x="195981" y="123723"/>
                  <a:pt x="205474" y="128024"/>
                  <a:pt x="217186" y="128024"/>
                </a:cubicBezTo>
                <a:cubicBezTo>
                  <a:pt x="226589" y="128024"/>
                  <a:pt x="234440" y="125140"/>
                  <a:pt x="240740" y="119373"/>
                </a:cubicBezTo>
                <a:cubicBezTo>
                  <a:pt x="247039" y="113606"/>
                  <a:pt x="251029" y="104736"/>
                  <a:pt x="252714" y="92759"/>
                </a:cubicBezTo>
                <a:close/>
                <a:moveTo>
                  <a:pt x="296896" y="3194"/>
                </a:moveTo>
                <a:lnTo>
                  <a:pt x="352120" y="3194"/>
                </a:lnTo>
                <a:cubicBezTo>
                  <a:pt x="365696" y="3194"/>
                  <a:pt x="375787" y="4325"/>
                  <a:pt x="382400" y="6589"/>
                </a:cubicBezTo>
                <a:cubicBezTo>
                  <a:pt x="389006" y="8850"/>
                  <a:pt x="394687" y="12996"/>
                  <a:pt x="399432" y="19026"/>
                </a:cubicBezTo>
                <a:cubicBezTo>
                  <a:pt x="404177" y="25060"/>
                  <a:pt x="406553" y="32293"/>
                  <a:pt x="406553" y="40724"/>
                </a:cubicBezTo>
                <a:cubicBezTo>
                  <a:pt x="406553" y="47466"/>
                  <a:pt x="405156" y="53342"/>
                  <a:pt x="402362" y="58353"/>
                </a:cubicBezTo>
                <a:cubicBezTo>
                  <a:pt x="399565" y="63372"/>
                  <a:pt x="395370" y="67562"/>
                  <a:pt x="389787" y="70935"/>
                </a:cubicBezTo>
                <a:cubicBezTo>
                  <a:pt x="396440" y="73149"/>
                  <a:pt x="401962" y="77300"/>
                  <a:pt x="406354" y="83373"/>
                </a:cubicBezTo>
                <a:cubicBezTo>
                  <a:pt x="410746" y="89454"/>
                  <a:pt x="412938" y="96662"/>
                  <a:pt x="412938" y="105001"/>
                </a:cubicBezTo>
                <a:cubicBezTo>
                  <a:pt x="412053" y="118397"/>
                  <a:pt x="407261" y="128334"/>
                  <a:pt x="398567" y="134810"/>
                </a:cubicBezTo>
                <a:cubicBezTo>
                  <a:pt x="389874" y="141287"/>
                  <a:pt x="377230" y="144523"/>
                  <a:pt x="360641" y="144523"/>
                </a:cubicBezTo>
                <a:lnTo>
                  <a:pt x="296896" y="144523"/>
                </a:lnTo>
                <a:close/>
                <a:moveTo>
                  <a:pt x="320847" y="62680"/>
                </a:moveTo>
                <a:lnTo>
                  <a:pt x="346400" y="62680"/>
                </a:lnTo>
                <a:cubicBezTo>
                  <a:pt x="356606" y="62680"/>
                  <a:pt x="363615" y="62148"/>
                  <a:pt x="367431" y="61082"/>
                </a:cubicBezTo>
                <a:cubicBezTo>
                  <a:pt x="371243" y="60019"/>
                  <a:pt x="374661" y="57867"/>
                  <a:pt x="377677" y="54631"/>
                </a:cubicBezTo>
                <a:cubicBezTo>
                  <a:pt x="380690" y="51391"/>
                  <a:pt x="382198" y="47510"/>
                  <a:pt x="382198" y="42985"/>
                </a:cubicBezTo>
                <a:cubicBezTo>
                  <a:pt x="382198" y="35532"/>
                  <a:pt x="379559" y="30342"/>
                  <a:pt x="374282" y="27415"/>
                </a:cubicBezTo>
                <a:cubicBezTo>
                  <a:pt x="369004" y="24488"/>
                  <a:pt x="359975" y="23023"/>
                  <a:pt x="347199" y="23023"/>
                </a:cubicBezTo>
                <a:lnTo>
                  <a:pt x="320847" y="23023"/>
                </a:lnTo>
                <a:close/>
                <a:moveTo>
                  <a:pt x="320847" y="124827"/>
                </a:moveTo>
                <a:lnTo>
                  <a:pt x="352387" y="124827"/>
                </a:lnTo>
                <a:cubicBezTo>
                  <a:pt x="365962" y="124827"/>
                  <a:pt x="375279" y="123250"/>
                  <a:pt x="380337" y="120100"/>
                </a:cubicBezTo>
                <a:cubicBezTo>
                  <a:pt x="385392" y="116951"/>
                  <a:pt x="388055" y="111521"/>
                  <a:pt x="388322" y="103803"/>
                </a:cubicBezTo>
                <a:cubicBezTo>
                  <a:pt x="388322" y="99274"/>
                  <a:pt x="386856" y="95080"/>
                  <a:pt x="383930" y="91221"/>
                </a:cubicBezTo>
                <a:cubicBezTo>
                  <a:pt x="381003" y="87365"/>
                  <a:pt x="377186" y="84928"/>
                  <a:pt x="372485" y="83905"/>
                </a:cubicBezTo>
                <a:cubicBezTo>
                  <a:pt x="367780" y="82883"/>
                  <a:pt x="360242" y="82376"/>
                  <a:pt x="349862" y="82376"/>
                </a:cubicBezTo>
                <a:lnTo>
                  <a:pt x="320847" y="82376"/>
                </a:lnTo>
                <a:close/>
                <a:moveTo>
                  <a:pt x="427727" y="73859"/>
                </a:moveTo>
                <a:cubicBezTo>
                  <a:pt x="427727" y="47686"/>
                  <a:pt x="435003" y="28304"/>
                  <a:pt x="449554" y="15704"/>
                </a:cubicBezTo>
                <a:cubicBezTo>
                  <a:pt x="461711" y="5235"/>
                  <a:pt x="476526" y="0"/>
                  <a:pt x="494000" y="0"/>
                </a:cubicBezTo>
                <a:cubicBezTo>
                  <a:pt x="513430" y="0"/>
                  <a:pt x="529312" y="6365"/>
                  <a:pt x="541646" y="19099"/>
                </a:cubicBezTo>
                <a:cubicBezTo>
                  <a:pt x="553979" y="31832"/>
                  <a:pt x="560143" y="49418"/>
                  <a:pt x="560143" y="71863"/>
                </a:cubicBezTo>
                <a:cubicBezTo>
                  <a:pt x="560143" y="90051"/>
                  <a:pt x="557413" y="104358"/>
                  <a:pt x="551956" y="114779"/>
                </a:cubicBezTo>
                <a:cubicBezTo>
                  <a:pt x="546502" y="125205"/>
                  <a:pt x="538560" y="133302"/>
                  <a:pt x="528139" y="139066"/>
                </a:cubicBezTo>
                <a:cubicBezTo>
                  <a:pt x="517710" y="144833"/>
                  <a:pt x="506334" y="147715"/>
                  <a:pt x="494000" y="147715"/>
                </a:cubicBezTo>
                <a:cubicBezTo>
                  <a:pt x="474215" y="147715"/>
                  <a:pt x="458226" y="141373"/>
                  <a:pt x="446027" y="128687"/>
                </a:cubicBezTo>
                <a:cubicBezTo>
                  <a:pt x="433826" y="116000"/>
                  <a:pt x="427727" y="97727"/>
                  <a:pt x="427727" y="73859"/>
                </a:cubicBezTo>
                <a:close/>
                <a:moveTo>
                  <a:pt x="452352" y="73859"/>
                </a:moveTo>
                <a:cubicBezTo>
                  <a:pt x="452352" y="91959"/>
                  <a:pt x="456297" y="105509"/>
                  <a:pt x="464191" y="114516"/>
                </a:cubicBezTo>
                <a:cubicBezTo>
                  <a:pt x="472087" y="123521"/>
                  <a:pt x="482023" y="128024"/>
                  <a:pt x="494000" y="128024"/>
                </a:cubicBezTo>
                <a:cubicBezTo>
                  <a:pt x="505891" y="128024"/>
                  <a:pt x="515783" y="123499"/>
                  <a:pt x="523679" y="114445"/>
                </a:cubicBezTo>
                <a:cubicBezTo>
                  <a:pt x="531573" y="105398"/>
                  <a:pt x="535519" y="91599"/>
                  <a:pt x="535519" y="73062"/>
                </a:cubicBezTo>
                <a:cubicBezTo>
                  <a:pt x="535519" y="55581"/>
                  <a:pt x="531547" y="42341"/>
                  <a:pt x="523610" y="33333"/>
                </a:cubicBezTo>
                <a:cubicBezTo>
                  <a:pt x="515669" y="24334"/>
                  <a:pt x="505801" y="19830"/>
                  <a:pt x="494000" y="19830"/>
                </a:cubicBezTo>
                <a:cubicBezTo>
                  <a:pt x="482023" y="19830"/>
                  <a:pt x="472087" y="24312"/>
                  <a:pt x="464191" y="33268"/>
                </a:cubicBezTo>
                <a:cubicBezTo>
                  <a:pt x="456297" y="42233"/>
                  <a:pt x="452352" y="55761"/>
                  <a:pt x="452352" y="73859"/>
                </a:cubicBezTo>
                <a:close/>
                <a:moveTo>
                  <a:pt x="684966" y="99012"/>
                </a:moveTo>
                <a:lnTo>
                  <a:pt x="709720" y="102072"/>
                </a:lnTo>
                <a:cubicBezTo>
                  <a:pt x="705813" y="116533"/>
                  <a:pt x="698588" y="127753"/>
                  <a:pt x="688029" y="135739"/>
                </a:cubicBezTo>
                <a:cubicBezTo>
                  <a:pt x="677466" y="143720"/>
                  <a:pt x="663984" y="147715"/>
                  <a:pt x="647572" y="147715"/>
                </a:cubicBezTo>
                <a:cubicBezTo>
                  <a:pt x="626901" y="147715"/>
                  <a:pt x="610510" y="141351"/>
                  <a:pt x="598400" y="128619"/>
                </a:cubicBezTo>
                <a:cubicBezTo>
                  <a:pt x="586293" y="115888"/>
                  <a:pt x="580234" y="98035"/>
                  <a:pt x="580234" y="75057"/>
                </a:cubicBezTo>
                <a:cubicBezTo>
                  <a:pt x="580234" y="51279"/>
                  <a:pt x="586358" y="32826"/>
                  <a:pt x="598601" y="19697"/>
                </a:cubicBezTo>
                <a:cubicBezTo>
                  <a:pt x="610841" y="6564"/>
                  <a:pt x="626725" y="0"/>
                  <a:pt x="646240" y="0"/>
                </a:cubicBezTo>
                <a:cubicBezTo>
                  <a:pt x="665140" y="0"/>
                  <a:pt x="680577" y="6430"/>
                  <a:pt x="692554" y="19293"/>
                </a:cubicBezTo>
                <a:cubicBezTo>
                  <a:pt x="704531" y="32159"/>
                  <a:pt x="710518" y="50260"/>
                  <a:pt x="710518" y="73592"/>
                </a:cubicBezTo>
                <a:cubicBezTo>
                  <a:pt x="710518" y="75011"/>
                  <a:pt x="710471" y="77141"/>
                  <a:pt x="710381" y="79982"/>
                </a:cubicBezTo>
                <a:lnTo>
                  <a:pt x="604988" y="79982"/>
                </a:lnTo>
                <a:cubicBezTo>
                  <a:pt x="605877" y="95506"/>
                  <a:pt x="610266" y="107395"/>
                  <a:pt x="618160" y="115644"/>
                </a:cubicBezTo>
                <a:cubicBezTo>
                  <a:pt x="626054" y="123898"/>
                  <a:pt x="635908" y="128024"/>
                  <a:pt x="647705" y="128024"/>
                </a:cubicBezTo>
                <a:cubicBezTo>
                  <a:pt x="656490" y="128024"/>
                  <a:pt x="663988" y="125712"/>
                  <a:pt x="670198" y="121101"/>
                </a:cubicBezTo>
                <a:cubicBezTo>
                  <a:pt x="676409" y="116486"/>
                  <a:pt x="681330" y="109120"/>
                  <a:pt x="684966" y="99012"/>
                </a:cubicBezTo>
                <a:close/>
                <a:moveTo>
                  <a:pt x="606320" y="60286"/>
                </a:moveTo>
                <a:lnTo>
                  <a:pt x="685231" y="60286"/>
                </a:lnTo>
                <a:cubicBezTo>
                  <a:pt x="684170" y="48395"/>
                  <a:pt x="681153" y="39478"/>
                  <a:pt x="676185" y="33535"/>
                </a:cubicBezTo>
                <a:cubicBezTo>
                  <a:pt x="668556" y="24312"/>
                  <a:pt x="658664" y="19697"/>
                  <a:pt x="646506" y="19697"/>
                </a:cubicBezTo>
                <a:cubicBezTo>
                  <a:pt x="635504" y="19697"/>
                  <a:pt x="626256" y="23376"/>
                  <a:pt x="618761" y="30741"/>
                </a:cubicBezTo>
                <a:cubicBezTo>
                  <a:pt x="611267" y="38107"/>
                  <a:pt x="607115" y="47953"/>
                  <a:pt x="606320" y="60286"/>
                </a:cubicBezTo>
                <a:close/>
                <a:moveTo>
                  <a:pt x="739930" y="3194"/>
                </a:moveTo>
                <a:lnTo>
                  <a:pt x="763881" y="3194"/>
                </a:lnTo>
                <a:lnTo>
                  <a:pt x="763881" y="62018"/>
                </a:lnTo>
                <a:lnTo>
                  <a:pt x="830287" y="62018"/>
                </a:lnTo>
                <a:lnTo>
                  <a:pt x="830287" y="3194"/>
                </a:lnTo>
                <a:lnTo>
                  <a:pt x="854240" y="3194"/>
                </a:lnTo>
                <a:lnTo>
                  <a:pt x="854240" y="144523"/>
                </a:lnTo>
                <a:lnTo>
                  <a:pt x="830287" y="144523"/>
                </a:lnTo>
                <a:lnTo>
                  <a:pt x="830287" y="81843"/>
                </a:lnTo>
                <a:lnTo>
                  <a:pt x="763881" y="81843"/>
                </a:lnTo>
                <a:lnTo>
                  <a:pt x="763881" y="144523"/>
                </a:lnTo>
                <a:lnTo>
                  <a:pt x="739930" y="144523"/>
                </a:lnTo>
                <a:close/>
                <a:moveTo>
                  <a:pt x="890306" y="3194"/>
                </a:moveTo>
                <a:lnTo>
                  <a:pt x="914261" y="3194"/>
                </a:lnTo>
                <a:lnTo>
                  <a:pt x="914261" y="110988"/>
                </a:lnTo>
                <a:lnTo>
                  <a:pt x="980662" y="3194"/>
                </a:lnTo>
                <a:lnTo>
                  <a:pt x="1006482" y="3194"/>
                </a:lnTo>
                <a:lnTo>
                  <a:pt x="1006482" y="144523"/>
                </a:lnTo>
                <a:lnTo>
                  <a:pt x="982527" y="144523"/>
                </a:lnTo>
                <a:lnTo>
                  <a:pt x="982527" y="37398"/>
                </a:lnTo>
                <a:lnTo>
                  <a:pt x="916121" y="144523"/>
                </a:lnTo>
                <a:lnTo>
                  <a:pt x="890306" y="144523"/>
                </a:lnTo>
                <a:close/>
                <a:moveTo>
                  <a:pt x="1137384" y="99012"/>
                </a:moveTo>
                <a:lnTo>
                  <a:pt x="1162138" y="102072"/>
                </a:lnTo>
                <a:cubicBezTo>
                  <a:pt x="1158232" y="116533"/>
                  <a:pt x="1151004" y="127753"/>
                  <a:pt x="1140445" y="135739"/>
                </a:cubicBezTo>
                <a:cubicBezTo>
                  <a:pt x="1129886" y="143720"/>
                  <a:pt x="1116400" y="147715"/>
                  <a:pt x="1099992" y="147715"/>
                </a:cubicBezTo>
                <a:cubicBezTo>
                  <a:pt x="1079320" y="147715"/>
                  <a:pt x="1062929" y="141351"/>
                  <a:pt x="1050818" y="128619"/>
                </a:cubicBezTo>
                <a:cubicBezTo>
                  <a:pt x="1038709" y="115888"/>
                  <a:pt x="1032654" y="98035"/>
                  <a:pt x="1032654" y="75057"/>
                </a:cubicBezTo>
                <a:cubicBezTo>
                  <a:pt x="1032654" y="51279"/>
                  <a:pt x="1038777" y="32826"/>
                  <a:pt x="1051020" y="19697"/>
                </a:cubicBezTo>
                <a:cubicBezTo>
                  <a:pt x="1063261" y="6564"/>
                  <a:pt x="1079143" y="0"/>
                  <a:pt x="1098659" y="0"/>
                </a:cubicBezTo>
                <a:cubicBezTo>
                  <a:pt x="1117560" y="0"/>
                  <a:pt x="1132993" y="6430"/>
                  <a:pt x="1144974" y="19293"/>
                </a:cubicBezTo>
                <a:cubicBezTo>
                  <a:pt x="1156951" y="32159"/>
                  <a:pt x="1162938" y="50260"/>
                  <a:pt x="1162938" y="73592"/>
                </a:cubicBezTo>
                <a:cubicBezTo>
                  <a:pt x="1162938" y="75011"/>
                  <a:pt x="1162891" y="77141"/>
                  <a:pt x="1162801" y="79982"/>
                </a:cubicBezTo>
                <a:lnTo>
                  <a:pt x="1057407" y="79982"/>
                </a:lnTo>
                <a:cubicBezTo>
                  <a:pt x="1058292" y="95506"/>
                  <a:pt x="1062684" y="107395"/>
                  <a:pt x="1070580" y="115644"/>
                </a:cubicBezTo>
                <a:cubicBezTo>
                  <a:pt x="1078474" y="123898"/>
                  <a:pt x="1088324" y="128024"/>
                  <a:pt x="1100125" y="128024"/>
                </a:cubicBezTo>
                <a:cubicBezTo>
                  <a:pt x="1108908" y="128024"/>
                  <a:pt x="1116404" y="125712"/>
                  <a:pt x="1122617" y="121101"/>
                </a:cubicBezTo>
                <a:cubicBezTo>
                  <a:pt x="1128827" y="116486"/>
                  <a:pt x="1133748" y="109120"/>
                  <a:pt x="1137384" y="99012"/>
                </a:cubicBezTo>
                <a:close/>
                <a:moveTo>
                  <a:pt x="1058740" y="60286"/>
                </a:moveTo>
                <a:lnTo>
                  <a:pt x="1137651" y="60286"/>
                </a:lnTo>
                <a:cubicBezTo>
                  <a:pt x="1136585" y="48395"/>
                  <a:pt x="1133572" y="39478"/>
                  <a:pt x="1128605" y="33535"/>
                </a:cubicBezTo>
                <a:cubicBezTo>
                  <a:pt x="1120972" y="24312"/>
                  <a:pt x="1111083" y="19697"/>
                  <a:pt x="1098926" y="19697"/>
                </a:cubicBezTo>
                <a:cubicBezTo>
                  <a:pt x="1087924" y="19697"/>
                  <a:pt x="1078676" y="23376"/>
                  <a:pt x="1071180" y="30741"/>
                </a:cubicBezTo>
                <a:cubicBezTo>
                  <a:pt x="1063682" y="38107"/>
                  <a:pt x="1059535" y="47953"/>
                  <a:pt x="1058740" y="602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368148" y="1437225"/>
            <a:ext cx="1569495" cy="249257"/>
          </a:xfrm>
          <a:custGeom>
            <a:avLst/>
            <a:gdLst/>
            <a:ahLst/>
            <a:cxnLst/>
            <a:rect l="l" t="t" r="r" b="b"/>
            <a:pathLst>
              <a:path w="1569495" h="249257">
                <a:moveTo>
                  <a:pt x="0" y="195092"/>
                </a:moveTo>
                <a:lnTo>
                  <a:pt x="74922" y="0"/>
                </a:lnTo>
                <a:lnTo>
                  <a:pt x="102740" y="0"/>
                </a:lnTo>
                <a:lnTo>
                  <a:pt x="182584" y="195092"/>
                </a:lnTo>
                <a:lnTo>
                  <a:pt x="153176" y="195092"/>
                </a:lnTo>
                <a:lnTo>
                  <a:pt x="130420" y="136005"/>
                </a:lnTo>
                <a:lnTo>
                  <a:pt x="48840" y="136005"/>
                </a:lnTo>
                <a:lnTo>
                  <a:pt x="27417" y="195092"/>
                </a:lnTo>
                <a:close/>
                <a:moveTo>
                  <a:pt x="56293" y="114981"/>
                </a:moveTo>
                <a:lnTo>
                  <a:pt x="122436" y="114981"/>
                </a:lnTo>
                <a:lnTo>
                  <a:pt x="102070" y="60952"/>
                </a:lnTo>
                <a:cubicBezTo>
                  <a:pt x="95861" y="44540"/>
                  <a:pt x="91252" y="31055"/>
                  <a:pt x="88232" y="20496"/>
                </a:cubicBezTo>
                <a:cubicBezTo>
                  <a:pt x="85748" y="33005"/>
                  <a:pt x="82245" y="45426"/>
                  <a:pt x="77720" y="57759"/>
                </a:cubicBezTo>
                <a:close/>
                <a:moveTo>
                  <a:pt x="200149" y="249257"/>
                </a:moveTo>
                <a:lnTo>
                  <a:pt x="200149" y="53763"/>
                </a:lnTo>
                <a:lnTo>
                  <a:pt x="221972" y="53763"/>
                </a:lnTo>
                <a:lnTo>
                  <a:pt x="221972" y="72130"/>
                </a:lnTo>
                <a:cubicBezTo>
                  <a:pt x="227121" y="64944"/>
                  <a:pt x="232935" y="59556"/>
                  <a:pt x="239410" y="55959"/>
                </a:cubicBezTo>
                <a:cubicBezTo>
                  <a:pt x="245884" y="52367"/>
                  <a:pt x="253734" y="50569"/>
                  <a:pt x="262965" y="50569"/>
                </a:cubicBezTo>
                <a:cubicBezTo>
                  <a:pt x="275028" y="50569"/>
                  <a:pt x="285674" y="53673"/>
                  <a:pt x="294900" y="59884"/>
                </a:cubicBezTo>
                <a:cubicBezTo>
                  <a:pt x="304124" y="66092"/>
                  <a:pt x="311091" y="74855"/>
                  <a:pt x="315796" y="86166"/>
                </a:cubicBezTo>
                <a:cubicBezTo>
                  <a:pt x="320493" y="97482"/>
                  <a:pt x="322844" y="109880"/>
                  <a:pt x="322844" y="123366"/>
                </a:cubicBezTo>
                <a:cubicBezTo>
                  <a:pt x="322844" y="137826"/>
                  <a:pt x="320252" y="150845"/>
                  <a:pt x="315060" y="162422"/>
                </a:cubicBezTo>
                <a:cubicBezTo>
                  <a:pt x="309874" y="173996"/>
                  <a:pt x="302331" y="182873"/>
                  <a:pt x="292441" y="189036"/>
                </a:cubicBezTo>
                <a:cubicBezTo>
                  <a:pt x="282550" y="195200"/>
                  <a:pt x="272148" y="198284"/>
                  <a:pt x="261234" y="198284"/>
                </a:cubicBezTo>
                <a:cubicBezTo>
                  <a:pt x="253249" y="198284"/>
                  <a:pt x="246085" y="196600"/>
                  <a:pt x="239741" y="193227"/>
                </a:cubicBezTo>
                <a:cubicBezTo>
                  <a:pt x="233398" y="189858"/>
                  <a:pt x="228190" y="185602"/>
                  <a:pt x="224107" y="180454"/>
                </a:cubicBezTo>
                <a:lnTo>
                  <a:pt x="224107" y="249257"/>
                </a:lnTo>
                <a:close/>
                <a:moveTo>
                  <a:pt x="221843" y="125226"/>
                </a:moveTo>
                <a:cubicBezTo>
                  <a:pt x="221843" y="143414"/>
                  <a:pt x="225525" y="156856"/>
                  <a:pt x="232888" y="165550"/>
                </a:cubicBezTo>
                <a:cubicBezTo>
                  <a:pt x="240250" y="174244"/>
                  <a:pt x="249166" y="178593"/>
                  <a:pt x="259639" y="178593"/>
                </a:cubicBezTo>
                <a:cubicBezTo>
                  <a:pt x="270280" y="178593"/>
                  <a:pt x="279399" y="174090"/>
                  <a:pt x="286984" y="165085"/>
                </a:cubicBezTo>
                <a:cubicBezTo>
                  <a:pt x="294570" y="156078"/>
                  <a:pt x="298361" y="142129"/>
                  <a:pt x="298361" y="123229"/>
                </a:cubicBezTo>
                <a:cubicBezTo>
                  <a:pt x="298361" y="105221"/>
                  <a:pt x="294657" y="91735"/>
                  <a:pt x="287251" y="82775"/>
                </a:cubicBezTo>
                <a:cubicBezTo>
                  <a:pt x="279842" y="73816"/>
                  <a:pt x="270990" y="69336"/>
                  <a:pt x="260701" y="69336"/>
                </a:cubicBezTo>
                <a:cubicBezTo>
                  <a:pt x="250499" y="69336"/>
                  <a:pt x="241473" y="74102"/>
                  <a:pt x="233618" y="83643"/>
                </a:cubicBezTo>
                <a:cubicBezTo>
                  <a:pt x="225766" y="93179"/>
                  <a:pt x="221843" y="107042"/>
                  <a:pt x="221843" y="125226"/>
                </a:cubicBezTo>
                <a:close/>
                <a:moveTo>
                  <a:pt x="351594" y="53763"/>
                </a:moveTo>
                <a:lnTo>
                  <a:pt x="375544" y="53763"/>
                </a:lnTo>
                <a:lnTo>
                  <a:pt x="375544" y="114848"/>
                </a:lnTo>
                <a:cubicBezTo>
                  <a:pt x="383173" y="114848"/>
                  <a:pt x="388522" y="113382"/>
                  <a:pt x="391583" y="110453"/>
                </a:cubicBezTo>
                <a:cubicBezTo>
                  <a:pt x="394642" y="107529"/>
                  <a:pt x="399146" y="99011"/>
                  <a:pt x="405089" y="84906"/>
                </a:cubicBezTo>
                <a:cubicBezTo>
                  <a:pt x="409791" y="73725"/>
                  <a:pt x="413608" y="66363"/>
                  <a:pt x="416537" y="62814"/>
                </a:cubicBezTo>
                <a:cubicBezTo>
                  <a:pt x="419461" y="59260"/>
                  <a:pt x="422834" y="56866"/>
                  <a:pt x="426646" y="55628"/>
                </a:cubicBezTo>
                <a:cubicBezTo>
                  <a:pt x="430463" y="54386"/>
                  <a:pt x="436583" y="53763"/>
                  <a:pt x="445013" y="53763"/>
                </a:cubicBezTo>
                <a:lnTo>
                  <a:pt x="449802" y="53763"/>
                </a:lnTo>
                <a:lnTo>
                  <a:pt x="449802" y="73592"/>
                </a:lnTo>
                <a:lnTo>
                  <a:pt x="443148" y="73459"/>
                </a:lnTo>
                <a:cubicBezTo>
                  <a:pt x="436850" y="73459"/>
                  <a:pt x="432813" y="74395"/>
                  <a:pt x="431038" y="76255"/>
                </a:cubicBezTo>
                <a:cubicBezTo>
                  <a:pt x="429177" y="78207"/>
                  <a:pt x="426336" y="84013"/>
                  <a:pt x="422524" y="93687"/>
                </a:cubicBezTo>
                <a:cubicBezTo>
                  <a:pt x="418886" y="102914"/>
                  <a:pt x="415558" y="109301"/>
                  <a:pt x="412542" y="112853"/>
                </a:cubicBezTo>
                <a:cubicBezTo>
                  <a:pt x="409526" y="116402"/>
                  <a:pt x="404867" y="119640"/>
                  <a:pt x="398567" y="122566"/>
                </a:cubicBezTo>
                <a:cubicBezTo>
                  <a:pt x="408855" y="125316"/>
                  <a:pt x="418972" y="134900"/>
                  <a:pt x="428911" y="151308"/>
                </a:cubicBezTo>
                <a:lnTo>
                  <a:pt x="455126" y="195092"/>
                </a:lnTo>
                <a:lnTo>
                  <a:pt x="428777" y="195092"/>
                </a:lnTo>
                <a:lnTo>
                  <a:pt x="403225" y="151308"/>
                </a:lnTo>
                <a:cubicBezTo>
                  <a:pt x="397994" y="142528"/>
                  <a:pt x="393426" y="136739"/>
                  <a:pt x="389519" y="133942"/>
                </a:cubicBezTo>
                <a:cubicBezTo>
                  <a:pt x="385614" y="131148"/>
                  <a:pt x="380959" y="129751"/>
                  <a:pt x="375544" y="129751"/>
                </a:cubicBezTo>
                <a:lnTo>
                  <a:pt x="375544" y="195092"/>
                </a:lnTo>
                <a:lnTo>
                  <a:pt x="351594" y="195092"/>
                </a:lnTo>
                <a:close/>
                <a:moveTo>
                  <a:pt x="460509" y="53763"/>
                </a:moveTo>
                <a:lnTo>
                  <a:pt x="575352" y="53763"/>
                </a:lnTo>
                <a:lnTo>
                  <a:pt x="575352" y="73592"/>
                </a:lnTo>
                <a:lnTo>
                  <a:pt x="529840" y="73592"/>
                </a:lnTo>
                <a:lnTo>
                  <a:pt x="529840" y="195092"/>
                </a:lnTo>
                <a:lnTo>
                  <a:pt x="506019" y="195092"/>
                </a:lnTo>
                <a:lnTo>
                  <a:pt x="506019" y="73592"/>
                </a:lnTo>
                <a:lnTo>
                  <a:pt x="460509" y="73592"/>
                </a:lnTo>
                <a:close/>
                <a:moveTo>
                  <a:pt x="598244" y="53763"/>
                </a:moveTo>
                <a:lnTo>
                  <a:pt x="622199" y="53763"/>
                </a:lnTo>
                <a:lnTo>
                  <a:pt x="622199" y="161557"/>
                </a:lnTo>
                <a:lnTo>
                  <a:pt x="688600" y="53763"/>
                </a:lnTo>
                <a:lnTo>
                  <a:pt x="714419" y="53763"/>
                </a:lnTo>
                <a:lnTo>
                  <a:pt x="714419" y="195092"/>
                </a:lnTo>
                <a:lnTo>
                  <a:pt x="690465" y="195092"/>
                </a:lnTo>
                <a:lnTo>
                  <a:pt x="690465" y="87967"/>
                </a:lnTo>
                <a:lnTo>
                  <a:pt x="624061" y="195092"/>
                </a:lnTo>
                <a:lnTo>
                  <a:pt x="598244" y="195092"/>
                </a:lnTo>
                <a:close/>
                <a:moveTo>
                  <a:pt x="740340" y="53763"/>
                </a:moveTo>
                <a:lnTo>
                  <a:pt x="764294" y="53763"/>
                </a:lnTo>
                <a:lnTo>
                  <a:pt x="764294" y="80511"/>
                </a:lnTo>
                <a:cubicBezTo>
                  <a:pt x="764294" y="92045"/>
                  <a:pt x="764982" y="100408"/>
                  <a:pt x="766360" y="105596"/>
                </a:cubicBezTo>
                <a:cubicBezTo>
                  <a:pt x="767736" y="110790"/>
                  <a:pt x="771042" y="115313"/>
                  <a:pt x="776275" y="119171"/>
                </a:cubicBezTo>
                <a:cubicBezTo>
                  <a:pt x="781506" y="123030"/>
                  <a:pt x="788072" y="124960"/>
                  <a:pt x="795967" y="124960"/>
                </a:cubicBezTo>
                <a:cubicBezTo>
                  <a:pt x="805014" y="124960"/>
                  <a:pt x="816724" y="122566"/>
                  <a:pt x="831099" y="117774"/>
                </a:cubicBezTo>
                <a:lnTo>
                  <a:pt x="831099" y="53763"/>
                </a:lnTo>
                <a:lnTo>
                  <a:pt x="855054" y="53763"/>
                </a:lnTo>
                <a:lnTo>
                  <a:pt x="855054" y="195092"/>
                </a:lnTo>
                <a:lnTo>
                  <a:pt x="831099" y="195092"/>
                </a:lnTo>
                <a:lnTo>
                  <a:pt x="831099" y="138136"/>
                </a:lnTo>
                <a:cubicBezTo>
                  <a:pt x="816371" y="142751"/>
                  <a:pt x="802619" y="145055"/>
                  <a:pt x="789844" y="145055"/>
                </a:cubicBezTo>
                <a:cubicBezTo>
                  <a:pt x="779109" y="145055"/>
                  <a:pt x="769640" y="142327"/>
                  <a:pt x="761432" y="136872"/>
                </a:cubicBezTo>
                <a:cubicBezTo>
                  <a:pt x="753224" y="131419"/>
                  <a:pt x="747658" y="124740"/>
                  <a:pt x="744732" y="116842"/>
                </a:cubicBezTo>
                <a:cubicBezTo>
                  <a:pt x="741805" y="108948"/>
                  <a:pt x="740340" y="100253"/>
                  <a:pt x="740340" y="90756"/>
                </a:cubicBezTo>
                <a:close/>
                <a:moveTo>
                  <a:pt x="987865" y="149581"/>
                </a:moveTo>
                <a:lnTo>
                  <a:pt x="1012618" y="152641"/>
                </a:lnTo>
                <a:cubicBezTo>
                  <a:pt x="1008713" y="167102"/>
                  <a:pt x="1001484" y="178322"/>
                  <a:pt x="990925" y="186308"/>
                </a:cubicBezTo>
                <a:cubicBezTo>
                  <a:pt x="980367" y="194289"/>
                  <a:pt x="966880" y="198284"/>
                  <a:pt x="950472" y="198284"/>
                </a:cubicBezTo>
                <a:cubicBezTo>
                  <a:pt x="929800" y="198284"/>
                  <a:pt x="913410" y="191920"/>
                  <a:pt x="901299" y="179188"/>
                </a:cubicBezTo>
                <a:cubicBezTo>
                  <a:pt x="889189" y="166457"/>
                  <a:pt x="883134" y="148604"/>
                  <a:pt x="883134" y="125626"/>
                </a:cubicBezTo>
                <a:cubicBezTo>
                  <a:pt x="883134" y="101848"/>
                  <a:pt x="889258" y="83395"/>
                  <a:pt x="901501" y="70266"/>
                </a:cubicBezTo>
                <a:cubicBezTo>
                  <a:pt x="913741" y="57133"/>
                  <a:pt x="929623" y="50569"/>
                  <a:pt x="949140" y="50569"/>
                </a:cubicBezTo>
                <a:cubicBezTo>
                  <a:pt x="968040" y="50569"/>
                  <a:pt x="983473" y="56999"/>
                  <a:pt x="995454" y="69862"/>
                </a:cubicBezTo>
                <a:cubicBezTo>
                  <a:pt x="1007431" y="82728"/>
                  <a:pt x="1013418" y="100829"/>
                  <a:pt x="1013418" y="124161"/>
                </a:cubicBezTo>
                <a:cubicBezTo>
                  <a:pt x="1013418" y="125580"/>
                  <a:pt x="1013371" y="127710"/>
                  <a:pt x="1013281" y="130551"/>
                </a:cubicBezTo>
                <a:lnTo>
                  <a:pt x="907887" y="130551"/>
                </a:lnTo>
                <a:cubicBezTo>
                  <a:pt x="908773" y="146075"/>
                  <a:pt x="913165" y="157964"/>
                  <a:pt x="921060" y="166213"/>
                </a:cubicBezTo>
                <a:cubicBezTo>
                  <a:pt x="928954" y="174467"/>
                  <a:pt x="938804" y="178593"/>
                  <a:pt x="950605" y="178593"/>
                </a:cubicBezTo>
                <a:cubicBezTo>
                  <a:pt x="959388" y="178593"/>
                  <a:pt x="966888" y="176281"/>
                  <a:pt x="973098" y="171670"/>
                </a:cubicBezTo>
                <a:cubicBezTo>
                  <a:pt x="979307" y="167055"/>
                  <a:pt x="984229" y="159689"/>
                  <a:pt x="987865" y="149581"/>
                </a:cubicBezTo>
                <a:close/>
                <a:moveTo>
                  <a:pt x="909220" y="110855"/>
                </a:moveTo>
                <a:lnTo>
                  <a:pt x="988131" y="110855"/>
                </a:lnTo>
                <a:cubicBezTo>
                  <a:pt x="987066" y="98964"/>
                  <a:pt x="984052" y="90047"/>
                  <a:pt x="979085" y="84104"/>
                </a:cubicBezTo>
                <a:cubicBezTo>
                  <a:pt x="971453" y="74881"/>
                  <a:pt x="961562" y="70266"/>
                  <a:pt x="949407" y="70266"/>
                </a:cubicBezTo>
                <a:cubicBezTo>
                  <a:pt x="938404" y="70266"/>
                  <a:pt x="929156" y="73945"/>
                  <a:pt x="921660" y="81310"/>
                </a:cubicBezTo>
                <a:cubicBezTo>
                  <a:pt x="914162" y="88676"/>
                  <a:pt x="910014" y="98522"/>
                  <a:pt x="909220" y="110855"/>
                </a:cubicBezTo>
                <a:close/>
                <a:moveTo>
                  <a:pt x="1134914" y="143328"/>
                </a:moveTo>
                <a:lnTo>
                  <a:pt x="1158468" y="146387"/>
                </a:lnTo>
                <a:cubicBezTo>
                  <a:pt x="1155898" y="162620"/>
                  <a:pt x="1149311" y="175332"/>
                  <a:pt x="1138709" y="184511"/>
                </a:cubicBezTo>
                <a:cubicBezTo>
                  <a:pt x="1128107" y="193691"/>
                  <a:pt x="1115090" y="198284"/>
                  <a:pt x="1099653" y="198284"/>
                </a:cubicBezTo>
                <a:cubicBezTo>
                  <a:pt x="1080309" y="198284"/>
                  <a:pt x="1064764" y="191963"/>
                  <a:pt x="1053010" y="179321"/>
                </a:cubicBezTo>
                <a:cubicBezTo>
                  <a:pt x="1041253" y="166681"/>
                  <a:pt x="1035374" y="148559"/>
                  <a:pt x="1035374" y="124960"/>
                </a:cubicBezTo>
                <a:cubicBezTo>
                  <a:pt x="1035374" y="109703"/>
                  <a:pt x="1037905" y="96348"/>
                  <a:pt x="1042964" y="84903"/>
                </a:cubicBezTo>
                <a:cubicBezTo>
                  <a:pt x="1048017" y="73455"/>
                  <a:pt x="1055714" y="64876"/>
                  <a:pt x="1066049" y="59148"/>
                </a:cubicBezTo>
                <a:cubicBezTo>
                  <a:pt x="1076385" y="53428"/>
                  <a:pt x="1087628" y="50569"/>
                  <a:pt x="1099782" y="50569"/>
                </a:cubicBezTo>
                <a:cubicBezTo>
                  <a:pt x="1115128" y="50569"/>
                  <a:pt x="1127685" y="54451"/>
                  <a:pt x="1137449" y="62213"/>
                </a:cubicBezTo>
                <a:cubicBezTo>
                  <a:pt x="1147205" y="69974"/>
                  <a:pt x="1153461" y="81001"/>
                  <a:pt x="1156208" y="95285"/>
                </a:cubicBezTo>
                <a:lnTo>
                  <a:pt x="1132920" y="98878"/>
                </a:lnTo>
                <a:cubicBezTo>
                  <a:pt x="1130705" y="89384"/>
                  <a:pt x="1126775" y="82242"/>
                  <a:pt x="1121145" y="77451"/>
                </a:cubicBezTo>
                <a:cubicBezTo>
                  <a:pt x="1115510" y="72660"/>
                  <a:pt x="1108698" y="70266"/>
                  <a:pt x="1100714" y="70266"/>
                </a:cubicBezTo>
                <a:cubicBezTo>
                  <a:pt x="1088650" y="70266"/>
                  <a:pt x="1078844" y="74589"/>
                  <a:pt x="1071306" y="83240"/>
                </a:cubicBezTo>
                <a:cubicBezTo>
                  <a:pt x="1063763" y="91890"/>
                  <a:pt x="1059994" y="105578"/>
                  <a:pt x="1059994" y="124294"/>
                </a:cubicBezTo>
                <a:cubicBezTo>
                  <a:pt x="1059994" y="143281"/>
                  <a:pt x="1063634" y="157075"/>
                  <a:pt x="1070910" y="165683"/>
                </a:cubicBezTo>
                <a:cubicBezTo>
                  <a:pt x="1078182" y="174292"/>
                  <a:pt x="1087675" y="178593"/>
                  <a:pt x="1099386" y="178593"/>
                </a:cubicBezTo>
                <a:cubicBezTo>
                  <a:pt x="1108789" y="178593"/>
                  <a:pt x="1116640" y="175709"/>
                  <a:pt x="1122940" y="169942"/>
                </a:cubicBezTo>
                <a:cubicBezTo>
                  <a:pt x="1129241" y="164175"/>
                  <a:pt x="1133230" y="155305"/>
                  <a:pt x="1134914" y="143328"/>
                </a:cubicBezTo>
                <a:close/>
                <a:moveTo>
                  <a:pt x="1178831" y="53763"/>
                </a:moveTo>
                <a:lnTo>
                  <a:pt x="1202785" y="53763"/>
                </a:lnTo>
                <a:lnTo>
                  <a:pt x="1202785" y="114848"/>
                </a:lnTo>
                <a:cubicBezTo>
                  <a:pt x="1210413" y="114848"/>
                  <a:pt x="1215759" y="113382"/>
                  <a:pt x="1218819" y="110453"/>
                </a:cubicBezTo>
                <a:cubicBezTo>
                  <a:pt x="1221884" y="107529"/>
                  <a:pt x="1226384" y="99011"/>
                  <a:pt x="1232330" y="84906"/>
                </a:cubicBezTo>
                <a:cubicBezTo>
                  <a:pt x="1237029" y="73725"/>
                  <a:pt x="1240845" y="66363"/>
                  <a:pt x="1243775" y="62814"/>
                </a:cubicBezTo>
                <a:cubicBezTo>
                  <a:pt x="1246702" y="59260"/>
                  <a:pt x="1250075" y="56866"/>
                  <a:pt x="1253887" y="55628"/>
                </a:cubicBezTo>
                <a:cubicBezTo>
                  <a:pt x="1257699" y="54386"/>
                  <a:pt x="1263819" y="53763"/>
                  <a:pt x="1272251" y="53763"/>
                </a:cubicBezTo>
                <a:lnTo>
                  <a:pt x="1277039" y="53763"/>
                </a:lnTo>
                <a:lnTo>
                  <a:pt x="1277039" y="73592"/>
                </a:lnTo>
                <a:lnTo>
                  <a:pt x="1270386" y="73459"/>
                </a:lnTo>
                <a:cubicBezTo>
                  <a:pt x="1264086" y="73459"/>
                  <a:pt x="1260050" y="74395"/>
                  <a:pt x="1258279" y="76255"/>
                </a:cubicBezTo>
                <a:cubicBezTo>
                  <a:pt x="1256413" y="78207"/>
                  <a:pt x="1253574" y="84013"/>
                  <a:pt x="1249761" y="93687"/>
                </a:cubicBezTo>
                <a:cubicBezTo>
                  <a:pt x="1246122" y="102914"/>
                  <a:pt x="1242796" y="109301"/>
                  <a:pt x="1239782" y="112853"/>
                </a:cubicBezTo>
                <a:cubicBezTo>
                  <a:pt x="1236762" y="116402"/>
                  <a:pt x="1232103" y="119640"/>
                  <a:pt x="1225807" y="122566"/>
                </a:cubicBezTo>
                <a:cubicBezTo>
                  <a:pt x="1236096" y="125316"/>
                  <a:pt x="1246212" y="134900"/>
                  <a:pt x="1256148" y="151308"/>
                </a:cubicBezTo>
                <a:lnTo>
                  <a:pt x="1282364" y="195092"/>
                </a:lnTo>
                <a:lnTo>
                  <a:pt x="1256015" y="195092"/>
                </a:lnTo>
                <a:lnTo>
                  <a:pt x="1230461" y="151308"/>
                </a:lnTo>
                <a:cubicBezTo>
                  <a:pt x="1225231" y="142528"/>
                  <a:pt x="1220663" y="136739"/>
                  <a:pt x="1216756" y="133942"/>
                </a:cubicBezTo>
                <a:cubicBezTo>
                  <a:pt x="1212854" y="131148"/>
                  <a:pt x="1208196" y="129751"/>
                  <a:pt x="1202785" y="129751"/>
                </a:cubicBezTo>
                <a:lnTo>
                  <a:pt x="1202785" y="195092"/>
                </a:lnTo>
                <a:lnTo>
                  <a:pt x="1178831" y="195092"/>
                </a:lnTo>
                <a:close/>
                <a:moveTo>
                  <a:pt x="1292828" y="124428"/>
                </a:moveTo>
                <a:cubicBezTo>
                  <a:pt x="1292828" y="98255"/>
                  <a:pt x="1300100" y="78873"/>
                  <a:pt x="1314655" y="66273"/>
                </a:cubicBezTo>
                <a:cubicBezTo>
                  <a:pt x="1326808" y="55804"/>
                  <a:pt x="1341627" y="50569"/>
                  <a:pt x="1359101" y="50569"/>
                </a:cubicBezTo>
                <a:cubicBezTo>
                  <a:pt x="1378529" y="50569"/>
                  <a:pt x="1394413" y="56934"/>
                  <a:pt x="1406746" y="69668"/>
                </a:cubicBezTo>
                <a:cubicBezTo>
                  <a:pt x="1419076" y="82401"/>
                  <a:pt x="1425240" y="99987"/>
                  <a:pt x="1425240" y="122432"/>
                </a:cubicBezTo>
                <a:cubicBezTo>
                  <a:pt x="1425240" y="140620"/>
                  <a:pt x="1422510" y="154927"/>
                  <a:pt x="1417057" y="165348"/>
                </a:cubicBezTo>
                <a:cubicBezTo>
                  <a:pt x="1411602" y="175774"/>
                  <a:pt x="1403661" y="183871"/>
                  <a:pt x="1393236" y="189635"/>
                </a:cubicBezTo>
                <a:cubicBezTo>
                  <a:pt x="1382810" y="195402"/>
                  <a:pt x="1371431" y="198284"/>
                  <a:pt x="1359101" y="198284"/>
                </a:cubicBezTo>
                <a:cubicBezTo>
                  <a:pt x="1339315" y="198284"/>
                  <a:pt x="1323323" y="191942"/>
                  <a:pt x="1311126" y="179256"/>
                </a:cubicBezTo>
                <a:cubicBezTo>
                  <a:pt x="1298927" y="166569"/>
                  <a:pt x="1292828" y="148296"/>
                  <a:pt x="1292828" y="124428"/>
                </a:cubicBezTo>
                <a:close/>
                <a:moveTo>
                  <a:pt x="1317449" y="124428"/>
                </a:moveTo>
                <a:cubicBezTo>
                  <a:pt x="1317449" y="142528"/>
                  <a:pt x="1321398" y="156078"/>
                  <a:pt x="1329293" y="165085"/>
                </a:cubicBezTo>
                <a:cubicBezTo>
                  <a:pt x="1337187" y="174090"/>
                  <a:pt x="1347123" y="178593"/>
                  <a:pt x="1359101" y="178593"/>
                </a:cubicBezTo>
                <a:cubicBezTo>
                  <a:pt x="1370988" y="178593"/>
                  <a:pt x="1380880" y="174068"/>
                  <a:pt x="1388775" y="165014"/>
                </a:cubicBezTo>
                <a:cubicBezTo>
                  <a:pt x="1396670" y="155967"/>
                  <a:pt x="1400619" y="142168"/>
                  <a:pt x="1400619" y="123631"/>
                </a:cubicBezTo>
                <a:cubicBezTo>
                  <a:pt x="1400619" y="106150"/>
                  <a:pt x="1396648" y="92910"/>
                  <a:pt x="1388711" y="83902"/>
                </a:cubicBezTo>
                <a:cubicBezTo>
                  <a:pt x="1380769" y="74903"/>
                  <a:pt x="1370902" y="70399"/>
                  <a:pt x="1359101" y="70399"/>
                </a:cubicBezTo>
                <a:cubicBezTo>
                  <a:pt x="1347123" y="70399"/>
                  <a:pt x="1337187" y="74881"/>
                  <a:pt x="1329293" y="83837"/>
                </a:cubicBezTo>
                <a:cubicBezTo>
                  <a:pt x="1321398" y="92802"/>
                  <a:pt x="1317449" y="106330"/>
                  <a:pt x="1317449" y="124428"/>
                </a:cubicBezTo>
                <a:close/>
                <a:moveTo>
                  <a:pt x="1453319" y="53763"/>
                </a:moveTo>
                <a:lnTo>
                  <a:pt x="1477274" y="53763"/>
                </a:lnTo>
                <a:lnTo>
                  <a:pt x="1477274" y="161557"/>
                </a:lnTo>
                <a:lnTo>
                  <a:pt x="1543676" y="53763"/>
                </a:lnTo>
                <a:lnTo>
                  <a:pt x="1569495" y="53763"/>
                </a:lnTo>
                <a:lnTo>
                  <a:pt x="1569495" y="195092"/>
                </a:lnTo>
                <a:lnTo>
                  <a:pt x="1545541" y="195092"/>
                </a:lnTo>
                <a:lnTo>
                  <a:pt x="1545541" y="87967"/>
                </a:lnTo>
                <a:lnTo>
                  <a:pt x="1479135" y="195092"/>
                </a:lnTo>
                <a:lnTo>
                  <a:pt x="1453319" y="195092"/>
                </a:lnTo>
                <a:close/>
                <a:moveTo>
                  <a:pt x="1536490" y="267"/>
                </a:moveTo>
                <a:lnTo>
                  <a:pt x="1552860" y="267"/>
                </a:lnTo>
                <a:cubicBezTo>
                  <a:pt x="1551531" y="11358"/>
                  <a:pt x="1547471" y="19876"/>
                  <a:pt x="1540684" y="25820"/>
                </a:cubicBezTo>
                <a:cubicBezTo>
                  <a:pt x="1533898" y="31763"/>
                  <a:pt x="1524874" y="34737"/>
                  <a:pt x="1513605" y="34737"/>
                </a:cubicBezTo>
                <a:cubicBezTo>
                  <a:pt x="1502247" y="34737"/>
                  <a:pt x="1493176" y="31785"/>
                  <a:pt x="1486389" y="25884"/>
                </a:cubicBezTo>
                <a:cubicBezTo>
                  <a:pt x="1479604" y="19984"/>
                  <a:pt x="1475542" y="11445"/>
                  <a:pt x="1474215" y="267"/>
                </a:cubicBezTo>
                <a:lnTo>
                  <a:pt x="1490580" y="267"/>
                </a:lnTo>
                <a:cubicBezTo>
                  <a:pt x="1491822" y="6301"/>
                  <a:pt x="1494287" y="10800"/>
                  <a:pt x="1497966" y="13771"/>
                </a:cubicBezTo>
                <a:cubicBezTo>
                  <a:pt x="1501650" y="16744"/>
                  <a:pt x="1506596" y="18231"/>
                  <a:pt x="1512806" y="18231"/>
                </a:cubicBezTo>
                <a:cubicBezTo>
                  <a:pt x="1519992" y="18231"/>
                  <a:pt x="1525427" y="16791"/>
                  <a:pt x="1529111" y="13907"/>
                </a:cubicBezTo>
                <a:cubicBezTo>
                  <a:pt x="1532790" y="11024"/>
                  <a:pt x="1535252" y="6478"/>
                  <a:pt x="1536490" y="2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8046771" y="1487794"/>
            <a:ext cx="592761" cy="147715"/>
          </a:xfrm>
          <a:custGeom>
            <a:avLst/>
            <a:gdLst/>
            <a:ahLst/>
            <a:cxnLst/>
            <a:rect l="l" t="t" r="r" b="b"/>
            <a:pathLst>
              <a:path w="592761" h="147715">
                <a:moveTo>
                  <a:pt x="42584" y="80644"/>
                </a:moveTo>
                <a:lnTo>
                  <a:pt x="42584" y="61881"/>
                </a:lnTo>
                <a:cubicBezTo>
                  <a:pt x="52696" y="61795"/>
                  <a:pt x="59597" y="61395"/>
                  <a:pt x="63279" y="60682"/>
                </a:cubicBezTo>
                <a:cubicBezTo>
                  <a:pt x="66963" y="59973"/>
                  <a:pt x="70444" y="57845"/>
                  <a:pt x="73723" y="54296"/>
                </a:cubicBezTo>
                <a:cubicBezTo>
                  <a:pt x="77003" y="50750"/>
                  <a:pt x="78644" y="46315"/>
                  <a:pt x="78644" y="40991"/>
                </a:cubicBezTo>
                <a:cubicBezTo>
                  <a:pt x="78644" y="34514"/>
                  <a:pt x="76496" y="29344"/>
                  <a:pt x="72194" y="25486"/>
                </a:cubicBezTo>
                <a:cubicBezTo>
                  <a:pt x="67892" y="21626"/>
                  <a:pt x="62322" y="19697"/>
                  <a:pt x="55493" y="19697"/>
                </a:cubicBezTo>
                <a:cubicBezTo>
                  <a:pt x="42007" y="19697"/>
                  <a:pt x="32557" y="27638"/>
                  <a:pt x="27147" y="43517"/>
                </a:cubicBezTo>
                <a:lnTo>
                  <a:pt x="4392" y="39792"/>
                </a:lnTo>
                <a:cubicBezTo>
                  <a:pt x="11486" y="13267"/>
                  <a:pt x="28611" y="0"/>
                  <a:pt x="55761" y="0"/>
                </a:cubicBezTo>
                <a:cubicBezTo>
                  <a:pt x="70840" y="0"/>
                  <a:pt x="82663" y="4126"/>
                  <a:pt x="91226" y="12374"/>
                </a:cubicBezTo>
                <a:cubicBezTo>
                  <a:pt x="99787" y="20629"/>
                  <a:pt x="104068" y="30475"/>
                  <a:pt x="104068" y="41919"/>
                </a:cubicBezTo>
                <a:cubicBezTo>
                  <a:pt x="104068" y="53453"/>
                  <a:pt x="98477" y="62637"/>
                  <a:pt x="87296" y="69469"/>
                </a:cubicBezTo>
                <a:cubicBezTo>
                  <a:pt x="94395" y="73282"/>
                  <a:pt x="99718" y="78138"/>
                  <a:pt x="103268" y="84035"/>
                </a:cubicBezTo>
                <a:cubicBezTo>
                  <a:pt x="106814" y="89939"/>
                  <a:pt x="108590" y="96923"/>
                  <a:pt x="108590" y="105001"/>
                </a:cubicBezTo>
                <a:cubicBezTo>
                  <a:pt x="108590" y="117689"/>
                  <a:pt x="103975" y="127977"/>
                  <a:pt x="94748" y="135871"/>
                </a:cubicBezTo>
                <a:cubicBezTo>
                  <a:pt x="85524" y="143767"/>
                  <a:pt x="72615" y="147715"/>
                  <a:pt x="56026" y="147715"/>
                </a:cubicBezTo>
                <a:cubicBezTo>
                  <a:pt x="23821" y="147715"/>
                  <a:pt x="5143" y="133391"/>
                  <a:pt x="0" y="104736"/>
                </a:cubicBezTo>
                <a:lnTo>
                  <a:pt x="22489" y="99944"/>
                </a:lnTo>
                <a:cubicBezTo>
                  <a:pt x="24530" y="108991"/>
                  <a:pt x="28676" y="116000"/>
                  <a:pt x="34933" y="120968"/>
                </a:cubicBezTo>
                <a:cubicBezTo>
                  <a:pt x="41187" y="125940"/>
                  <a:pt x="48351" y="128420"/>
                  <a:pt x="56422" y="128420"/>
                </a:cubicBezTo>
                <a:cubicBezTo>
                  <a:pt x="64496" y="128420"/>
                  <a:pt x="71217" y="126134"/>
                  <a:pt x="76589" y="121566"/>
                </a:cubicBezTo>
                <a:cubicBezTo>
                  <a:pt x="81953" y="116997"/>
                  <a:pt x="84639" y="111165"/>
                  <a:pt x="84639" y="104069"/>
                </a:cubicBezTo>
                <a:cubicBezTo>
                  <a:pt x="84639" y="98565"/>
                  <a:pt x="82953" y="93777"/>
                  <a:pt x="79580" y="89694"/>
                </a:cubicBezTo>
                <a:cubicBezTo>
                  <a:pt x="76207" y="85612"/>
                  <a:pt x="72615" y="83067"/>
                  <a:pt x="68799" y="82045"/>
                </a:cubicBezTo>
                <a:cubicBezTo>
                  <a:pt x="64983" y="81023"/>
                  <a:pt x="58064" y="80514"/>
                  <a:pt x="48041" y="80514"/>
                </a:cubicBezTo>
                <a:cubicBezTo>
                  <a:pt x="47242" y="80514"/>
                  <a:pt x="45424" y="80554"/>
                  <a:pt x="42584" y="80644"/>
                </a:cubicBezTo>
                <a:close/>
                <a:moveTo>
                  <a:pt x="124901" y="73859"/>
                </a:moveTo>
                <a:cubicBezTo>
                  <a:pt x="124901" y="47686"/>
                  <a:pt x="132174" y="28304"/>
                  <a:pt x="146728" y="15704"/>
                </a:cubicBezTo>
                <a:cubicBezTo>
                  <a:pt x="158881" y="5235"/>
                  <a:pt x="173699" y="0"/>
                  <a:pt x="191174" y="0"/>
                </a:cubicBezTo>
                <a:cubicBezTo>
                  <a:pt x="210602" y="0"/>
                  <a:pt x="226487" y="6365"/>
                  <a:pt x="238819" y="19099"/>
                </a:cubicBezTo>
                <a:cubicBezTo>
                  <a:pt x="251149" y="31832"/>
                  <a:pt x="257316" y="49418"/>
                  <a:pt x="257316" y="71863"/>
                </a:cubicBezTo>
                <a:cubicBezTo>
                  <a:pt x="257316" y="90051"/>
                  <a:pt x="254584" y="104358"/>
                  <a:pt x="249130" y="114779"/>
                </a:cubicBezTo>
                <a:cubicBezTo>
                  <a:pt x="243675" y="125205"/>
                  <a:pt x="235734" y="133302"/>
                  <a:pt x="225309" y="139066"/>
                </a:cubicBezTo>
                <a:cubicBezTo>
                  <a:pt x="214883" y="144833"/>
                  <a:pt x="203503" y="147715"/>
                  <a:pt x="191174" y="147715"/>
                </a:cubicBezTo>
                <a:cubicBezTo>
                  <a:pt x="171388" y="147715"/>
                  <a:pt x="155397" y="141373"/>
                  <a:pt x="143199" y="128687"/>
                </a:cubicBezTo>
                <a:cubicBezTo>
                  <a:pt x="131000" y="116000"/>
                  <a:pt x="124901" y="97727"/>
                  <a:pt x="124901" y="73859"/>
                </a:cubicBezTo>
                <a:close/>
                <a:moveTo>
                  <a:pt x="149521" y="73859"/>
                </a:moveTo>
                <a:cubicBezTo>
                  <a:pt x="149521" y="91959"/>
                  <a:pt x="153470" y="105509"/>
                  <a:pt x="161366" y="114516"/>
                </a:cubicBezTo>
                <a:cubicBezTo>
                  <a:pt x="169260" y="123521"/>
                  <a:pt x="179196" y="128024"/>
                  <a:pt x="191174" y="128024"/>
                </a:cubicBezTo>
                <a:cubicBezTo>
                  <a:pt x="203061" y="128024"/>
                  <a:pt x="212953" y="123499"/>
                  <a:pt x="220849" y="114445"/>
                </a:cubicBezTo>
                <a:cubicBezTo>
                  <a:pt x="228743" y="105398"/>
                  <a:pt x="232692" y="91599"/>
                  <a:pt x="232692" y="73062"/>
                </a:cubicBezTo>
                <a:cubicBezTo>
                  <a:pt x="232692" y="55581"/>
                  <a:pt x="228721" y="42341"/>
                  <a:pt x="220784" y="33333"/>
                </a:cubicBezTo>
                <a:cubicBezTo>
                  <a:pt x="212842" y="24334"/>
                  <a:pt x="202975" y="19830"/>
                  <a:pt x="191174" y="19830"/>
                </a:cubicBezTo>
                <a:cubicBezTo>
                  <a:pt x="179196" y="19830"/>
                  <a:pt x="169260" y="24312"/>
                  <a:pt x="161366" y="33268"/>
                </a:cubicBezTo>
                <a:cubicBezTo>
                  <a:pt x="153470" y="42233"/>
                  <a:pt x="149521" y="55761"/>
                  <a:pt x="149521" y="73859"/>
                </a:cubicBezTo>
                <a:close/>
                <a:moveTo>
                  <a:pt x="285526" y="3194"/>
                </a:moveTo>
                <a:lnTo>
                  <a:pt x="309477" y="3194"/>
                </a:lnTo>
                <a:lnTo>
                  <a:pt x="309477" y="62018"/>
                </a:lnTo>
                <a:lnTo>
                  <a:pt x="375887" y="62018"/>
                </a:lnTo>
                <a:lnTo>
                  <a:pt x="375887" y="3194"/>
                </a:lnTo>
                <a:lnTo>
                  <a:pt x="399837" y="3194"/>
                </a:lnTo>
                <a:lnTo>
                  <a:pt x="399837" y="144523"/>
                </a:lnTo>
                <a:lnTo>
                  <a:pt x="375887" y="144523"/>
                </a:lnTo>
                <a:lnTo>
                  <a:pt x="375887" y="81843"/>
                </a:lnTo>
                <a:lnTo>
                  <a:pt x="309477" y="81843"/>
                </a:lnTo>
                <a:lnTo>
                  <a:pt x="309477" y="144523"/>
                </a:lnTo>
                <a:lnTo>
                  <a:pt x="285526" y="144523"/>
                </a:lnTo>
                <a:close/>
                <a:moveTo>
                  <a:pt x="568810" y="3194"/>
                </a:moveTo>
                <a:lnTo>
                  <a:pt x="592761" y="3194"/>
                </a:lnTo>
                <a:lnTo>
                  <a:pt x="592761" y="144523"/>
                </a:lnTo>
                <a:lnTo>
                  <a:pt x="568810" y="144523"/>
                </a:lnTo>
                <a:close/>
                <a:moveTo>
                  <a:pt x="434800" y="3194"/>
                </a:moveTo>
                <a:lnTo>
                  <a:pt x="458754" y="3194"/>
                </a:lnTo>
                <a:lnTo>
                  <a:pt x="458754" y="58425"/>
                </a:lnTo>
                <a:lnTo>
                  <a:pt x="489096" y="58425"/>
                </a:lnTo>
                <a:cubicBezTo>
                  <a:pt x="508881" y="58425"/>
                  <a:pt x="524120" y="62260"/>
                  <a:pt x="534808" y="69934"/>
                </a:cubicBezTo>
                <a:cubicBezTo>
                  <a:pt x="545501" y="77610"/>
                  <a:pt x="550846" y="88190"/>
                  <a:pt x="550846" y="101675"/>
                </a:cubicBezTo>
                <a:cubicBezTo>
                  <a:pt x="550846" y="113473"/>
                  <a:pt x="546389" y="123564"/>
                  <a:pt x="537472" y="131948"/>
                </a:cubicBezTo>
                <a:cubicBezTo>
                  <a:pt x="528554" y="140333"/>
                  <a:pt x="514292" y="144523"/>
                  <a:pt x="494687" y="144523"/>
                </a:cubicBezTo>
                <a:lnTo>
                  <a:pt x="434800" y="144523"/>
                </a:lnTo>
                <a:close/>
                <a:moveTo>
                  <a:pt x="458754" y="124827"/>
                </a:moveTo>
                <a:lnTo>
                  <a:pt x="483904" y="124827"/>
                </a:lnTo>
                <a:cubicBezTo>
                  <a:pt x="499074" y="124827"/>
                  <a:pt x="509900" y="122966"/>
                  <a:pt x="516377" y="119237"/>
                </a:cubicBezTo>
                <a:cubicBezTo>
                  <a:pt x="522852" y="115511"/>
                  <a:pt x="526093" y="109700"/>
                  <a:pt x="526093" y="101805"/>
                </a:cubicBezTo>
                <a:cubicBezTo>
                  <a:pt x="526093" y="95681"/>
                  <a:pt x="523698" y="90227"/>
                  <a:pt x="518907" y="85436"/>
                </a:cubicBezTo>
                <a:cubicBezTo>
                  <a:pt x="514115" y="80644"/>
                  <a:pt x="503513" y="78250"/>
                  <a:pt x="487100" y="78250"/>
                </a:cubicBezTo>
                <a:lnTo>
                  <a:pt x="458754" y="7825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8766163" y="1437225"/>
            <a:ext cx="926408" cy="233686"/>
          </a:xfrm>
          <a:custGeom>
            <a:avLst/>
            <a:gdLst/>
            <a:ahLst/>
            <a:cxnLst/>
            <a:rect l="l" t="t" r="r" b="b"/>
            <a:pathLst>
              <a:path w="926408" h="233686">
                <a:moveTo>
                  <a:pt x="0" y="195092"/>
                </a:moveTo>
                <a:lnTo>
                  <a:pt x="0" y="0"/>
                </a:lnTo>
                <a:lnTo>
                  <a:pt x="73594" y="0"/>
                </a:lnTo>
                <a:cubicBezTo>
                  <a:pt x="86546" y="0"/>
                  <a:pt x="96439" y="623"/>
                  <a:pt x="103268" y="1862"/>
                </a:cubicBezTo>
                <a:cubicBezTo>
                  <a:pt x="112848" y="3464"/>
                  <a:pt x="120879" y="6502"/>
                  <a:pt x="127356" y="10981"/>
                </a:cubicBezTo>
                <a:cubicBezTo>
                  <a:pt x="133833" y="15459"/>
                  <a:pt x="139045" y="21738"/>
                  <a:pt x="142991" y="29809"/>
                </a:cubicBezTo>
                <a:cubicBezTo>
                  <a:pt x="146939" y="37887"/>
                  <a:pt x="148913" y="46757"/>
                  <a:pt x="148913" y="56423"/>
                </a:cubicBezTo>
                <a:cubicBezTo>
                  <a:pt x="148913" y="73015"/>
                  <a:pt x="143635" y="87055"/>
                  <a:pt x="133076" y="98547"/>
                </a:cubicBezTo>
                <a:cubicBezTo>
                  <a:pt x="122518" y="110035"/>
                  <a:pt x="103441" y="115776"/>
                  <a:pt x="75852" y="115776"/>
                </a:cubicBezTo>
                <a:lnTo>
                  <a:pt x="25814" y="115776"/>
                </a:lnTo>
                <a:lnTo>
                  <a:pt x="25814" y="195092"/>
                </a:lnTo>
                <a:close/>
                <a:moveTo>
                  <a:pt x="25814" y="92755"/>
                </a:moveTo>
                <a:lnTo>
                  <a:pt x="76254" y="92755"/>
                </a:lnTo>
                <a:cubicBezTo>
                  <a:pt x="92933" y="92755"/>
                  <a:pt x="104777" y="89647"/>
                  <a:pt x="111786" y="83438"/>
                </a:cubicBezTo>
                <a:cubicBezTo>
                  <a:pt x="118792" y="77228"/>
                  <a:pt x="122298" y="68490"/>
                  <a:pt x="122298" y="57223"/>
                </a:cubicBezTo>
                <a:cubicBezTo>
                  <a:pt x="122298" y="49062"/>
                  <a:pt x="120235" y="42077"/>
                  <a:pt x="116110" y="36267"/>
                </a:cubicBezTo>
                <a:cubicBezTo>
                  <a:pt x="111984" y="30456"/>
                  <a:pt x="106548" y="26616"/>
                  <a:pt x="99805" y="24754"/>
                </a:cubicBezTo>
                <a:cubicBezTo>
                  <a:pt x="95464" y="23602"/>
                  <a:pt x="87432" y="23023"/>
                  <a:pt x="75722" y="23023"/>
                </a:cubicBezTo>
                <a:lnTo>
                  <a:pt x="25814" y="23023"/>
                </a:lnTo>
                <a:close/>
                <a:moveTo>
                  <a:pt x="157812" y="124428"/>
                </a:moveTo>
                <a:cubicBezTo>
                  <a:pt x="157812" y="98255"/>
                  <a:pt x="165084" y="78873"/>
                  <a:pt x="179640" y="66273"/>
                </a:cubicBezTo>
                <a:cubicBezTo>
                  <a:pt x="191793" y="55804"/>
                  <a:pt x="206610" y="50569"/>
                  <a:pt x="224084" y="50569"/>
                </a:cubicBezTo>
                <a:cubicBezTo>
                  <a:pt x="243514" y="50569"/>
                  <a:pt x="259397" y="56934"/>
                  <a:pt x="271731" y="69668"/>
                </a:cubicBezTo>
                <a:cubicBezTo>
                  <a:pt x="284061" y="82401"/>
                  <a:pt x="290228" y="99987"/>
                  <a:pt x="290228" y="122432"/>
                </a:cubicBezTo>
                <a:cubicBezTo>
                  <a:pt x="290228" y="140620"/>
                  <a:pt x="287495" y="154927"/>
                  <a:pt x="282041" y="165348"/>
                </a:cubicBezTo>
                <a:cubicBezTo>
                  <a:pt x="276587" y="175774"/>
                  <a:pt x="268645" y="183871"/>
                  <a:pt x="258219" y="189635"/>
                </a:cubicBezTo>
                <a:cubicBezTo>
                  <a:pt x="247794" y="195402"/>
                  <a:pt x="236415" y="198284"/>
                  <a:pt x="224084" y="198284"/>
                </a:cubicBezTo>
                <a:cubicBezTo>
                  <a:pt x="204299" y="198284"/>
                  <a:pt x="188307" y="191942"/>
                  <a:pt x="176111" y="179256"/>
                </a:cubicBezTo>
                <a:cubicBezTo>
                  <a:pt x="163911" y="166569"/>
                  <a:pt x="157812" y="148296"/>
                  <a:pt x="157812" y="124428"/>
                </a:cubicBezTo>
                <a:close/>
                <a:moveTo>
                  <a:pt x="182432" y="124428"/>
                </a:moveTo>
                <a:cubicBezTo>
                  <a:pt x="182432" y="142528"/>
                  <a:pt x="186382" y="156078"/>
                  <a:pt x="194276" y="165085"/>
                </a:cubicBezTo>
                <a:cubicBezTo>
                  <a:pt x="202172" y="174090"/>
                  <a:pt x="212107" y="178593"/>
                  <a:pt x="224084" y="178593"/>
                </a:cubicBezTo>
                <a:cubicBezTo>
                  <a:pt x="235972" y="178593"/>
                  <a:pt x="245865" y="174068"/>
                  <a:pt x="253759" y="165014"/>
                </a:cubicBezTo>
                <a:cubicBezTo>
                  <a:pt x="261653" y="155967"/>
                  <a:pt x="265604" y="142168"/>
                  <a:pt x="265604" y="123631"/>
                </a:cubicBezTo>
                <a:cubicBezTo>
                  <a:pt x="265604" y="106150"/>
                  <a:pt x="261632" y="92910"/>
                  <a:pt x="253694" y="83902"/>
                </a:cubicBezTo>
                <a:cubicBezTo>
                  <a:pt x="245753" y="74903"/>
                  <a:pt x="235885" y="70399"/>
                  <a:pt x="224084" y="70399"/>
                </a:cubicBezTo>
                <a:cubicBezTo>
                  <a:pt x="212107" y="70399"/>
                  <a:pt x="202172" y="74881"/>
                  <a:pt x="194276" y="83837"/>
                </a:cubicBezTo>
                <a:cubicBezTo>
                  <a:pt x="186382" y="92802"/>
                  <a:pt x="182432" y="106330"/>
                  <a:pt x="182432" y="124428"/>
                </a:cubicBezTo>
                <a:close/>
                <a:moveTo>
                  <a:pt x="410526" y="143328"/>
                </a:moveTo>
                <a:lnTo>
                  <a:pt x="434080" y="146387"/>
                </a:lnTo>
                <a:cubicBezTo>
                  <a:pt x="431506" y="162620"/>
                  <a:pt x="424917" y="175332"/>
                  <a:pt x="414315" y="184511"/>
                </a:cubicBezTo>
                <a:cubicBezTo>
                  <a:pt x="403717" y="193691"/>
                  <a:pt x="390696" y="198284"/>
                  <a:pt x="375263" y="198284"/>
                </a:cubicBezTo>
                <a:cubicBezTo>
                  <a:pt x="355921" y="198284"/>
                  <a:pt x="340372" y="191963"/>
                  <a:pt x="328618" y="179321"/>
                </a:cubicBezTo>
                <a:cubicBezTo>
                  <a:pt x="316864" y="166681"/>
                  <a:pt x="310985" y="148559"/>
                  <a:pt x="310985" y="124960"/>
                </a:cubicBezTo>
                <a:cubicBezTo>
                  <a:pt x="310985" y="109703"/>
                  <a:pt x="313515" y="96348"/>
                  <a:pt x="318574" y="84903"/>
                </a:cubicBezTo>
                <a:cubicBezTo>
                  <a:pt x="323625" y="73455"/>
                  <a:pt x="331324" y="64876"/>
                  <a:pt x="341661" y="59148"/>
                </a:cubicBezTo>
                <a:cubicBezTo>
                  <a:pt x="351996" y="53428"/>
                  <a:pt x="363239" y="50569"/>
                  <a:pt x="375392" y="50569"/>
                </a:cubicBezTo>
                <a:cubicBezTo>
                  <a:pt x="390739" y="50569"/>
                  <a:pt x="403297" y="54451"/>
                  <a:pt x="413055" y="62213"/>
                </a:cubicBezTo>
                <a:cubicBezTo>
                  <a:pt x="422816" y="69974"/>
                  <a:pt x="429073" y="81001"/>
                  <a:pt x="431820" y="95285"/>
                </a:cubicBezTo>
                <a:lnTo>
                  <a:pt x="408530" y="98878"/>
                </a:lnTo>
                <a:cubicBezTo>
                  <a:pt x="406313" y="89384"/>
                  <a:pt x="402385" y="82242"/>
                  <a:pt x="396755" y="77451"/>
                </a:cubicBezTo>
                <a:cubicBezTo>
                  <a:pt x="391121" y="72660"/>
                  <a:pt x="384310" y="70266"/>
                  <a:pt x="376325" y="70266"/>
                </a:cubicBezTo>
                <a:cubicBezTo>
                  <a:pt x="364258" y="70266"/>
                  <a:pt x="354455" y="74589"/>
                  <a:pt x="346916" y="83240"/>
                </a:cubicBezTo>
                <a:cubicBezTo>
                  <a:pt x="339375" y="91890"/>
                  <a:pt x="335605" y="105578"/>
                  <a:pt x="335605" y="124294"/>
                </a:cubicBezTo>
                <a:cubicBezTo>
                  <a:pt x="335605" y="143281"/>
                  <a:pt x="339246" y="157075"/>
                  <a:pt x="346517" y="165683"/>
                </a:cubicBezTo>
                <a:cubicBezTo>
                  <a:pt x="353792" y="174292"/>
                  <a:pt x="363283" y="178593"/>
                  <a:pt x="374996" y="178593"/>
                </a:cubicBezTo>
                <a:cubicBezTo>
                  <a:pt x="384396" y="178593"/>
                  <a:pt x="392252" y="175709"/>
                  <a:pt x="398552" y="169942"/>
                </a:cubicBezTo>
                <a:cubicBezTo>
                  <a:pt x="404847" y="164175"/>
                  <a:pt x="408841" y="155305"/>
                  <a:pt x="410526" y="143328"/>
                </a:cubicBezTo>
                <a:close/>
                <a:moveTo>
                  <a:pt x="546793" y="143328"/>
                </a:moveTo>
                <a:lnTo>
                  <a:pt x="570348" y="146387"/>
                </a:lnTo>
                <a:cubicBezTo>
                  <a:pt x="567777" y="162620"/>
                  <a:pt x="561188" y="175332"/>
                  <a:pt x="550586" y="184511"/>
                </a:cubicBezTo>
                <a:cubicBezTo>
                  <a:pt x="539984" y="193691"/>
                  <a:pt x="526967" y="198284"/>
                  <a:pt x="511530" y="198284"/>
                </a:cubicBezTo>
                <a:cubicBezTo>
                  <a:pt x="492191" y="198284"/>
                  <a:pt x="476643" y="191963"/>
                  <a:pt x="464889" y="179321"/>
                </a:cubicBezTo>
                <a:cubicBezTo>
                  <a:pt x="453134" y="166681"/>
                  <a:pt x="447255" y="148559"/>
                  <a:pt x="447255" y="124960"/>
                </a:cubicBezTo>
                <a:cubicBezTo>
                  <a:pt x="447255" y="109703"/>
                  <a:pt x="449782" y="96348"/>
                  <a:pt x="454841" y="84903"/>
                </a:cubicBezTo>
                <a:cubicBezTo>
                  <a:pt x="459896" y="73455"/>
                  <a:pt x="467596" y="64876"/>
                  <a:pt x="477931" y="59148"/>
                </a:cubicBezTo>
                <a:cubicBezTo>
                  <a:pt x="488267" y="53428"/>
                  <a:pt x="499507" y="50569"/>
                  <a:pt x="511663" y="50569"/>
                </a:cubicBezTo>
                <a:cubicBezTo>
                  <a:pt x="527010" y="50569"/>
                  <a:pt x="539567" y="54451"/>
                  <a:pt x="549327" y="62213"/>
                </a:cubicBezTo>
                <a:cubicBezTo>
                  <a:pt x="559083" y="69974"/>
                  <a:pt x="565340" y="81001"/>
                  <a:pt x="568090" y="95285"/>
                </a:cubicBezTo>
                <a:lnTo>
                  <a:pt x="544801" y="98878"/>
                </a:lnTo>
                <a:cubicBezTo>
                  <a:pt x="542584" y="89384"/>
                  <a:pt x="538656" y="82242"/>
                  <a:pt x="533022" y="77451"/>
                </a:cubicBezTo>
                <a:cubicBezTo>
                  <a:pt x="527392" y="72660"/>
                  <a:pt x="520581" y="70266"/>
                  <a:pt x="512595" y="70266"/>
                </a:cubicBezTo>
                <a:cubicBezTo>
                  <a:pt x="500530" y="70266"/>
                  <a:pt x="490726" y="74589"/>
                  <a:pt x="483183" y="83240"/>
                </a:cubicBezTo>
                <a:cubicBezTo>
                  <a:pt x="475645" y="91890"/>
                  <a:pt x="471873" y="105578"/>
                  <a:pt x="471873" y="124294"/>
                </a:cubicBezTo>
                <a:cubicBezTo>
                  <a:pt x="471873" y="143281"/>
                  <a:pt x="475512" y="157075"/>
                  <a:pt x="482787" y="165683"/>
                </a:cubicBezTo>
                <a:cubicBezTo>
                  <a:pt x="490063" y="174292"/>
                  <a:pt x="499553" y="178593"/>
                  <a:pt x="511263" y="178593"/>
                </a:cubicBezTo>
                <a:cubicBezTo>
                  <a:pt x="520668" y="178593"/>
                  <a:pt x="528522" y="175709"/>
                  <a:pt x="534819" y="169942"/>
                </a:cubicBezTo>
                <a:cubicBezTo>
                  <a:pt x="541119" y="164175"/>
                  <a:pt x="545111" y="155305"/>
                  <a:pt x="546793" y="143328"/>
                </a:cubicBezTo>
                <a:close/>
                <a:moveTo>
                  <a:pt x="590841" y="53763"/>
                </a:moveTo>
                <a:lnTo>
                  <a:pt x="614796" y="53763"/>
                </a:lnTo>
                <a:lnTo>
                  <a:pt x="614796" y="161557"/>
                </a:lnTo>
                <a:lnTo>
                  <a:pt x="681202" y="53763"/>
                </a:lnTo>
                <a:lnTo>
                  <a:pt x="707021" y="53763"/>
                </a:lnTo>
                <a:lnTo>
                  <a:pt x="707021" y="195092"/>
                </a:lnTo>
                <a:lnTo>
                  <a:pt x="683063" y="195092"/>
                </a:lnTo>
                <a:lnTo>
                  <a:pt x="683063" y="87967"/>
                </a:lnTo>
                <a:lnTo>
                  <a:pt x="616660" y="195092"/>
                </a:lnTo>
                <a:lnTo>
                  <a:pt x="590841" y="195092"/>
                </a:lnTo>
                <a:close/>
                <a:moveTo>
                  <a:pt x="743083" y="53763"/>
                </a:moveTo>
                <a:lnTo>
                  <a:pt x="767040" y="53763"/>
                </a:lnTo>
                <a:lnTo>
                  <a:pt x="767040" y="161557"/>
                </a:lnTo>
                <a:lnTo>
                  <a:pt x="833442" y="53763"/>
                </a:lnTo>
                <a:lnTo>
                  <a:pt x="859261" y="53763"/>
                </a:lnTo>
                <a:lnTo>
                  <a:pt x="859261" y="195092"/>
                </a:lnTo>
                <a:lnTo>
                  <a:pt x="835308" y="195092"/>
                </a:lnTo>
                <a:lnTo>
                  <a:pt x="835308" y="87967"/>
                </a:lnTo>
                <a:lnTo>
                  <a:pt x="768902" y="195092"/>
                </a:lnTo>
                <a:lnTo>
                  <a:pt x="743083" y="195092"/>
                </a:lnTo>
                <a:close/>
                <a:moveTo>
                  <a:pt x="899132" y="195092"/>
                </a:moveTo>
                <a:lnTo>
                  <a:pt x="899132" y="167811"/>
                </a:lnTo>
                <a:lnTo>
                  <a:pt x="926408" y="167811"/>
                </a:lnTo>
                <a:lnTo>
                  <a:pt x="926408" y="195092"/>
                </a:lnTo>
                <a:cubicBezTo>
                  <a:pt x="926408" y="205118"/>
                  <a:pt x="924637" y="213214"/>
                  <a:pt x="921088" y="219380"/>
                </a:cubicBezTo>
                <a:cubicBezTo>
                  <a:pt x="917539" y="225544"/>
                  <a:pt x="911908" y="230314"/>
                  <a:pt x="904186" y="233687"/>
                </a:cubicBezTo>
                <a:lnTo>
                  <a:pt x="897530" y="223438"/>
                </a:lnTo>
                <a:cubicBezTo>
                  <a:pt x="902587" y="221221"/>
                  <a:pt x="906317" y="217963"/>
                  <a:pt x="908711" y="213656"/>
                </a:cubicBezTo>
                <a:cubicBezTo>
                  <a:pt x="911105" y="209351"/>
                  <a:pt x="912437" y="203166"/>
                  <a:pt x="912704" y="19509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844952" y="1804663"/>
            <a:ext cx="1399856" cy="253911"/>
          </a:xfrm>
          <a:custGeom>
            <a:avLst/>
            <a:gdLst/>
            <a:ahLst/>
            <a:cxnLst/>
            <a:rect l="l" t="t" r="r" b="b"/>
            <a:pathLst>
              <a:path w="1399856" h="253911">
                <a:moveTo>
                  <a:pt x="0" y="253911"/>
                </a:moveTo>
                <a:lnTo>
                  <a:pt x="0" y="58422"/>
                </a:lnTo>
                <a:lnTo>
                  <a:pt x="21823" y="58422"/>
                </a:lnTo>
                <a:lnTo>
                  <a:pt x="21823" y="76784"/>
                </a:lnTo>
                <a:cubicBezTo>
                  <a:pt x="26971" y="69599"/>
                  <a:pt x="32785" y="64210"/>
                  <a:pt x="39261" y="60613"/>
                </a:cubicBezTo>
                <a:cubicBezTo>
                  <a:pt x="45734" y="57021"/>
                  <a:pt x="53586" y="55224"/>
                  <a:pt x="62817" y="55224"/>
                </a:cubicBezTo>
                <a:cubicBezTo>
                  <a:pt x="74877" y="55224"/>
                  <a:pt x="85526" y="58327"/>
                  <a:pt x="94752" y="64538"/>
                </a:cubicBezTo>
                <a:cubicBezTo>
                  <a:pt x="103975" y="70747"/>
                  <a:pt x="110941" y="79514"/>
                  <a:pt x="115646" y="90820"/>
                </a:cubicBezTo>
                <a:cubicBezTo>
                  <a:pt x="120344" y="102136"/>
                  <a:pt x="122695" y="114534"/>
                  <a:pt x="122695" y="128020"/>
                </a:cubicBezTo>
                <a:cubicBezTo>
                  <a:pt x="122695" y="142482"/>
                  <a:pt x="120103" y="155499"/>
                  <a:pt x="114912" y="167076"/>
                </a:cubicBezTo>
                <a:cubicBezTo>
                  <a:pt x="109724" y="178653"/>
                  <a:pt x="102182" y="187527"/>
                  <a:pt x="92294" y="193691"/>
                </a:cubicBezTo>
                <a:cubicBezTo>
                  <a:pt x="82400" y="199858"/>
                  <a:pt x="72000" y="202940"/>
                  <a:pt x="61085" y="202940"/>
                </a:cubicBezTo>
                <a:cubicBezTo>
                  <a:pt x="53100" y="202940"/>
                  <a:pt x="45932" y="201254"/>
                  <a:pt x="39592" y="197881"/>
                </a:cubicBezTo>
                <a:cubicBezTo>
                  <a:pt x="33250" y="194512"/>
                  <a:pt x="28037" y="190256"/>
                  <a:pt x="23955" y="185112"/>
                </a:cubicBezTo>
                <a:lnTo>
                  <a:pt x="23955" y="253911"/>
                </a:lnTo>
                <a:close/>
                <a:moveTo>
                  <a:pt x="21693" y="129880"/>
                </a:moveTo>
                <a:cubicBezTo>
                  <a:pt x="21693" y="148072"/>
                  <a:pt x="25376" y="161514"/>
                  <a:pt x="32738" y="170208"/>
                </a:cubicBezTo>
                <a:cubicBezTo>
                  <a:pt x="40100" y="178899"/>
                  <a:pt x="49017" y="183247"/>
                  <a:pt x="59489" y="183247"/>
                </a:cubicBezTo>
                <a:cubicBezTo>
                  <a:pt x="70132" y="183247"/>
                  <a:pt x="79251" y="178748"/>
                  <a:pt x="86835" y="169741"/>
                </a:cubicBezTo>
                <a:cubicBezTo>
                  <a:pt x="94421" y="160733"/>
                  <a:pt x="98212" y="146783"/>
                  <a:pt x="98212" y="127887"/>
                </a:cubicBezTo>
                <a:cubicBezTo>
                  <a:pt x="98212" y="109879"/>
                  <a:pt x="94507" y="96393"/>
                  <a:pt x="87102" y="87430"/>
                </a:cubicBezTo>
                <a:cubicBezTo>
                  <a:pt x="79693" y="78470"/>
                  <a:pt x="70841" y="73990"/>
                  <a:pt x="60552" y="73990"/>
                </a:cubicBezTo>
                <a:cubicBezTo>
                  <a:pt x="50349" y="73990"/>
                  <a:pt x="41325" y="78760"/>
                  <a:pt x="33470" y="88297"/>
                </a:cubicBezTo>
                <a:cubicBezTo>
                  <a:pt x="25617" y="97833"/>
                  <a:pt x="21693" y="111698"/>
                  <a:pt x="21693" y="129880"/>
                </a:cubicBezTo>
                <a:close/>
                <a:moveTo>
                  <a:pt x="243796" y="182315"/>
                </a:moveTo>
                <a:cubicBezTo>
                  <a:pt x="234925" y="189857"/>
                  <a:pt x="226387" y="195182"/>
                  <a:pt x="218179" y="198284"/>
                </a:cubicBezTo>
                <a:cubicBezTo>
                  <a:pt x="209973" y="201388"/>
                  <a:pt x="201168" y="202940"/>
                  <a:pt x="191765" y="202940"/>
                </a:cubicBezTo>
                <a:cubicBezTo>
                  <a:pt x="176242" y="202940"/>
                  <a:pt x="164304" y="199149"/>
                  <a:pt x="155966" y="191563"/>
                </a:cubicBezTo>
                <a:cubicBezTo>
                  <a:pt x="147629" y="183981"/>
                  <a:pt x="143457" y="174287"/>
                  <a:pt x="143457" y="162487"/>
                </a:cubicBezTo>
                <a:cubicBezTo>
                  <a:pt x="143457" y="155564"/>
                  <a:pt x="145033" y="149246"/>
                  <a:pt x="148184" y="143521"/>
                </a:cubicBezTo>
                <a:cubicBezTo>
                  <a:pt x="151333" y="137802"/>
                  <a:pt x="155458" y="133211"/>
                  <a:pt x="160556" y="129747"/>
                </a:cubicBezTo>
                <a:cubicBezTo>
                  <a:pt x="165658" y="126288"/>
                  <a:pt x="171407" y="123672"/>
                  <a:pt x="177792" y="121900"/>
                </a:cubicBezTo>
                <a:cubicBezTo>
                  <a:pt x="182492" y="120658"/>
                  <a:pt x="189591" y="119459"/>
                  <a:pt x="199084" y="118307"/>
                </a:cubicBezTo>
                <a:cubicBezTo>
                  <a:pt x="218426" y="115996"/>
                  <a:pt x="232664" y="113249"/>
                  <a:pt x="241804" y="110056"/>
                </a:cubicBezTo>
                <a:cubicBezTo>
                  <a:pt x="241891" y="106773"/>
                  <a:pt x="241934" y="104685"/>
                  <a:pt x="241934" y="103799"/>
                </a:cubicBezTo>
                <a:cubicBezTo>
                  <a:pt x="241934" y="94042"/>
                  <a:pt x="239669" y="87163"/>
                  <a:pt x="235148" y="83175"/>
                </a:cubicBezTo>
                <a:cubicBezTo>
                  <a:pt x="229028" y="77760"/>
                  <a:pt x="219935" y="75056"/>
                  <a:pt x="207867" y="75056"/>
                </a:cubicBezTo>
                <a:cubicBezTo>
                  <a:pt x="196600" y="75056"/>
                  <a:pt x="188284" y="77029"/>
                  <a:pt x="182916" y="80975"/>
                </a:cubicBezTo>
                <a:cubicBezTo>
                  <a:pt x="177549" y="84924"/>
                  <a:pt x="173577" y="91908"/>
                  <a:pt x="171003" y="101938"/>
                </a:cubicBezTo>
                <a:lnTo>
                  <a:pt x="147586" y="98741"/>
                </a:lnTo>
                <a:cubicBezTo>
                  <a:pt x="149713" y="88719"/>
                  <a:pt x="153215" y="80622"/>
                  <a:pt x="158097" y="74455"/>
                </a:cubicBezTo>
                <a:cubicBezTo>
                  <a:pt x="162975" y="68288"/>
                  <a:pt x="170028" y="63540"/>
                  <a:pt x="179254" y="60213"/>
                </a:cubicBezTo>
                <a:cubicBezTo>
                  <a:pt x="188482" y="56887"/>
                  <a:pt x="199173" y="55224"/>
                  <a:pt x="211331" y="55224"/>
                </a:cubicBezTo>
                <a:cubicBezTo>
                  <a:pt x="223391" y="55224"/>
                  <a:pt x="233194" y="56642"/>
                  <a:pt x="240739" y="59483"/>
                </a:cubicBezTo>
                <a:cubicBezTo>
                  <a:pt x="248281" y="62327"/>
                  <a:pt x="253825" y="65894"/>
                  <a:pt x="257375" y="70197"/>
                </a:cubicBezTo>
                <a:cubicBezTo>
                  <a:pt x="260920" y="74499"/>
                  <a:pt x="263405" y="79934"/>
                  <a:pt x="264827" y="86501"/>
                </a:cubicBezTo>
                <a:cubicBezTo>
                  <a:pt x="265626" y="90583"/>
                  <a:pt x="266022" y="97945"/>
                  <a:pt x="266022" y="108590"/>
                </a:cubicBezTo>
                <a:lnTo>
                  <a:pt x="266022" y="140529"/>
                </a:lnTo>
                <a:cubicBezTo>
                  <a:pt x="266022" y="162795"/>
                  <a:pt x="266530" y="176880"/>
                  <a:pt x="267552" y="182780"/>
                </a:cubicBezTo>
                <a:cubicBezTo>
                  <a:pt x="268575" y="188680"/>
                  <a:pt x="270590" y="194335"/>
                  <a:pt x="273608" y="199749"/>
                </a:cubicBezTo>
                <a:lnTo>
                  <a:pt x="248587" y="199749"/>
                </a:lnTo>
                <a:cubicBezTo>
                  <a:pt x="246107" y="194778"/>
                  <a:pt x="244508" y="188967"/>
                  <a:pt x="243796" y="182315"/>
                </a:cubicBezTo>
                <a:close/>
                <a:moveTo>
                  <a:pt x="241804" y="128819"/>
                </a:moveTo>
                <a:cubicBezTo>
                  <a:pt x="233111" y="132368"/>
                  <a:pt x="220068" y="135382"/>
                  <a:pt x="202679" y="137866"/>
                </a:cubicBezTo>
                <a:cubicBezTo>
                  <a:pt x="192827" y="139287"/>
                  <a:pt x="185865" y="140886"/>
                  <a:pt x="181782" y="142657"/>
                </a:cubicBezTo>
                <a:cubicBezTo>
                  <a:pt x="177700" y="144432"/>
                  <a:pt x="174553" y="147024"/>
                  <a:pt x="172335" y="150440"/>
                </a:cubicBezTo>
                <a:cubicBezTo>
                  <a:pt x="170118" y="153857"/>
                  <a:pt x="169009" y="157652"/>
                  <a:pt x="169009" y="161820"/>
                </a:cubicBezTo>
                <a:cubicBezTo>
                  <a:pt x="169009" y="168210"/>
                  <a:pt x="171425" y="173531"/>
                  <a:pt x="176263" y="177790"/>
                </a:cubicBezTo>
                <a:cubicBezTo>
                  <a:pt x="181098" y="182048"/>
                  <a:pt x="188172" y="184176"/>
                  <a:pt x="197489" y="184176"/>
                </a:cubicBezTo>
                <a:cubicBezTo>
                  <a:pt x="206716" y="184176"/>
                  <a:pt x="214924" y="182156"/>
                  <a:pt x="222109" y="178121"/>
                </a:cubicBezTo>
                <a:cubicBezTo>
                  <a:pt x="229295" y="174086"/>
                  <a:pt x="234573" y="168563"/>
                  <a:pt x="237946" y="161557"/>
                </a:cubicBezTo>
                <a:cubicBezTo>
                  <a:pt x="240517" y="156143"/>
                  <a:pt x="241804" y="148158"/>
                  <a:pt x="241804" y="137600"/>
                </a:cubicBezTo>
                <a:close/>
                <a:moveTo>
                  <a:pt x="331696" y="135867"/>
                </a:moveTo>
                <a:lnTo>
                  <a:pt x="331696" y="117108"/>
                </a:lnTo>
                <a:cubicBezTo>
                  <a:pt x="341813" y="117018"/>
                  <a:pt x="348714" y="116622"/>
                  <a:pt x="352393" y="115909"/>
                </a:cubicBezTo>
                <a:cubicBezTo>
                  <a:pt x="356076" y="115197"/>
                  <a:pt x="359557" y="113069"/>
                  <a:pt x="362837" y="109520"/>
                </a:cubicBezTo>
                <a:cubicBezTo>
                  <a:pt x="366120" y="105973"/>
                  <a:pt x="367762" y="101538"/>
                  <a:pt x="367762" y="96218"/>
                </a:cubicBezTo>
                <a:cubicBezTo>
                  <a:pt x="367762" y="89741"/>
                  <a:pt x="365609" y="84568"/>
                  <a:pt x="361306" y="80713"/>
                </a:cubicBezTo>
                <a:cubicBezTo>
                  <a:pt x="357005" y="76853"/>
                  <a:pt x="351440" y="74920"/>
                  <a:pt x="344606" y="74920"/>
                </a:cubicBezTo>
                <a:cubicBezTo>
                  <a:pt x="331121" y="74920"/>
                  <a:pt x="321675" y="82861"/>
                  <a:pt x="316259" y="98741"/>
                </a:cubicBezTo>
                <a:lnTo>
                  <a:pt x="293505" y="95019"/>
                </a:lnTo>
                <a:cubicBezTo>
                  <a:pt x="300600" y="68490"/>
                  <a:pt x="317725" y="55224"/>
                  <a:pt x="344872" y="55224"/>
                </a:cubicBezTo>
                <a:cubicBezTo>
                  <a:pt x="359954" y="55224"/>
                  <a:pt x="371779" y="59350"/>
                  <a:pt x="380340" y="67601"/>
                </a:cubicBezTo>
                <a:cubicBezTo>
                  <a:pt x="388901" y="75852"/>
                  <a:pt x="393181" y="85699"/>
                  <a:pt x="393181" y="97146"/>
                </a:cubicBezTo>
                <a:cubicBezTo>
                  <a:pt x="393181" y="108681"/>
                  <a:pt x="387590" y="117860"/>
                  <a:pt x="376413" y="124694"/>
                </a:cubicBezTo>
                <a:cubicBezTo>
                  <a:pt x="383508" y="128505"/>
                  <a:pt x="388832" y="133362"/>
                  <a:pt x="392382" y="139262"/>
                </a:cubicBezTo>
                <a:cubicBezTo>
                  <a:pt x="395932" y="145162"/>
                  <a:pt x="397703" y="152150"/>
                  <a:pt x="397703" y="160226"/>
                </a:cubicBezTo>
                <a:cubicBezTo>
                  <a:pt x="397703" y="172912"/>
                  <a:pt x="393088" y="183200"/>
                  <a:pt x="383864" y="191098"/>
                </a:cubicBezTo>
                <a:cubicBezTo>
                  <a:pt x="374637" y="198994"/>
                  <a:pt x="361728" y="202940"/>
                  <a:pt x="345139" y="202940"/>
                </a:cubicBezTo>
                <a:cubicBezTo>
                  <a:pt x="312933" y="202940"/>
                  <a:pt x="294260" y="188616"/>
                  <a:pt x="289112" y="159959"/>
                </a:cubicBezTo>
                <a:lnTo>
                  <a:pt x="311605" y="155168"/>
                </a:lnTo>
                <a:cubicBezTo>
                  <a:pt x="313643" y="164214"/>
                  <a:pt x="317790" y="171223"/>
                  <a:pt x="324047" y="176195"/>
                </a:cubicBezTo>
                <a:cubicBezTo>
                  <a:pt x="330300" y="181163"/>
                  <a:pt x="337465" y="183647"/>
                  <a:pt x="345535" y="183647"/>
                </a:cubicBezTo>
                <a:cubicBezTo>
                  <a:pt x="353614" y="183647"/>
                  <a:pt x="360331" y="181361"/>
                  <a:pt x="365702" y="176793"/>
                </a:cubicBezTo>
                <a:cubicBezTo>
                  <a:pt x="371070" y="172224"/>
                  <a:pt x="373752" y="166388"/>
                  <a:pt x="373752" y="159293"/>
                </a:cubicBezTo>
                <a:cubicBezTo>
                  <a:pt x="373752" y="153792"/>
                  <a:pt x="372067" y="149004"/>
                  <a:pt x="368694" y="144921"/>
                </a:cubicBezTo>
                <a:cubicBezTo>
                  <a:pt x="365321" y="140839"/>
                  <a:pt x="361728" y="138290"/>
                  <a:pt x="357915" y="137268"/>
                </a:cubicBezTo>
                <a:cubicBezTo>
                  <a:pt x="354099" y="136246"/>
                  <a:pt x="347180" y="135738"/>
                  <a:pt x="337155" y="135738"/>
                </a:cubicBezTo>
                <a:cubicBezTo>
                  <a:pt x="336358" y="135738"/>
                  <a:pt x="334537" y="135781"/>
                  <a:pt x="331696" y="135867"/>
                </a:cubicBezTo>
                <a:close/>
                <a:moveTo>
                  <a:pt x="425383" y="253911"/>
                </a:moveTo>
                <a:lnTo>
                  <a:pt x="425383" y="58422"/>
                </a:lnTo>
                <a:lnTo>
                  <a:pt x="447206" y="58422"/>
                </a:lnTo>
                <a:lnTo>
                  <a:pt x="447206" y="76784"/>
                </a:lnTo>
                <a:cubicBezTo>
                  <a:pt x="452354" y="69599"/>
                  <a:pt x="458168" y="64210"/>
                  <a:pt x="464645" y="60613"/>
                </a:cubicBezTo>
                <a:cubicBezTo>
                  <a:pt x="471118" y="57021"/>
                  <a:pt x="478969" y="55224"/>
                  <a:pt x="488200" y="55224"/>
                </a:cubicBezTo>
                <a:cubicBezTo>
                  <a:pt x="500260" y="55224"/>
                  <a:pt x="510908" y="58327"/>
                  <a:pt x="520135" y="64538"/>
                </a:cubicBezTo>
                <a:cubicBezTo>
                  <a:pt x="529358" y="70747"/>
                  <a:pt x="536325" y="79514"/>
                  <a:pt x="541029" y="90820"/>
                </a:cubicBezTo>
                <a:cubicBezTo>
                  <a:pt x="545728" y="102136"/>
                  <a:pt x="548079" y="114534"/>
                  <a:pt x="548079" y="128020"/>
                </a:cubicBezTo>
                <a:cubicBezTo>
                  <a:pt x="548079" y="142482"/>
                  <a:pt x="545487" y="155499"/>
                  <a:pt x="540295" y="167076"/>
                </a:cubicBezTo>
                <a:cubicBezTo>
                  <a:pt x="535107" y="178653"/>
                  <a:pt x="527566" y="187527"/>
                  <a:pt x="517672" y="193691"/>
                </a:cubicBezTo>
                <a:cubicBezTo>
                  <a:pt x="507783" y="199858"/>
                  <a:pt x="497379" y="202940"/>
                  <a:pt x="486469" y="202940"/>
                </a:cubicBezTo>
                <a:cubicBezTo>
                  <a:pt x="478483" y="202940"/>
                  <a:pt x="471315" y="201254"/>
                  <a:pt x="464976" y="197881"/>
                </a:cubicBezTo>
                <a:cubicBezTo>
                  <a:pt x="458633" y="194512"/>
                  <a:pt x="453419" y="190256"/>
                  <a:pt x="449338" y="185112"/>
                </a:cubicBezTo>
                <a:lnTo>
                  <a:pt x="449338" y="253911"/>
                </a:lnTo>
                <a:close/>
                <a:moveTo>
                  <a:pt x="447077" y="129880"/>
                </a:moveTo>
                <a:cubicBezTo>
                  <a:pt x="447077" y="148072"/>
                  <a:pt x="450756" y="161514"/>
                  <a:pt x="458122" y="170208"/>
                </a:cubicBezTo>
                <a:cubicBezTo>
                  <a:pt x="465483" y="178899"/>
                  <a:pt x="474401" y="183247"/>
                  <a:pt x="484870" y="183247"/>
                </a:cubicBezTo>
                <a:cubicBezTo>
                  <a:pt x="495515" y="183247"/>
                  <a:pt x="504633" y="178748"/>
                  <a:pt x="512219" y="169741"/>
                </a:cubicBezTo>
                <a:cubicBezTo>
                  <a:pt x="519804" y="160733"/>
                  <a:pt x="523594" y="146783"/>
                  <a:pt x="523594" y="127887"/>
                </a:cubicBezTo>
                <a:cubicBezTo>
                  <a:pt x="523594" y="109879"/>
                  <a:pt x="519890" y="96393"/>
                  <a:pt x="512486" y="87430"/>
                </a:cubicBezTo>
                <a:cubicBezTo>
                  <a:pt x="505077" y="78470"/>
                  <a:pt x="496223" y="73990"/>
                  <a:pt x="485935" y="73990"/>
                </a:cubicBezTo>
                <a:cubicBezTo>
                  <a:pt x="475729" y="73990"/>
                  <a:pt x="466707" y="78760"/>
                  <a:pt x="458852" y="88297"/>
                </a:cubicBezTo>
                <a:cubicBezTo>
                  <a:pt x="451001" y="97833"/>
                  <a:pt x="447077" y="111698"/>
                  <a:pt x="447077" y="129880"/>
                </a:cubicBezTo>
                <a:close/>
                <a:moveTo>
                  <a:pt x="669178" y="182315"/>
                </a:moveTo>
                <a:cubicBezTo>
                  <a:pt x="660309" y="189857"/>
                  <a:pt x="651769" y="195182"/>
                  <a:pt x="643561" y="198284"/>
                </a:cubicBezTo>
                <a:cubicBezTo>
                  <a:pt x="635353" y="201388"/>
                  <a:pt x="626551" y="202940"/>
                  <a:pt x="617148" y="202940"/>
                </a:cubicBezTo>
                <a:cubicBezTo>
                  <a:pt x="601621" y="202940"/>
                  <a:pt x="589687" y="199149"/>
                  <a:pt x="581349" y="191563"/>
                </a:cubicBezTo>
                <a:cubicBezTo>
                  <a:pt x="573011" y="183981"/>
                  <a:pt x="568839" y="174287"/>
                  <a:pt x="568839" y="162487"/>
                </a:cubicBezTo>
                <a:cubicBezTo>
                  <a:pt x="568839" y="155564"/>
                  <a:pt x="570417" y="149246"/>
                  <a:pt x="573566" y="143521"/>
                </a:cubicBezTo>
                <a:cubicBezTo>
                  <a:pt x="576716" y="137802"/>
                  <a:pt x="580838" y="133211"/>
                  <a:pt x="585940" y="129747"/>
                </a:cubicBezTo>
                <a:cubicBezTo>
                  <a:pt x="591040" y="126288"/>
                  <a:pt x="596790" y="123672"/>
                  <a:pt x="603177" y="121900"/>
                </a:cubicBezTo>
                <a:cubicBezTo>
                  <a:pt x="607874" y="120658"/>
                  <a:pt x="614974" y="119459"/>
                  <a:pt x="624467" y="118307"/>
                </a:cubicBezTo>
                <a:cubicBezTo>
                  <a:pt x="643810" y="115996"/>
                  <a:pt x="658048" y="113249"/>
                  <a:pt x="667188" y="110056"/>
                </a:cubicBezTo>
                <a:cubicBezTo>
                  <a:pt x="667275" y="106773"/>
                  <a:pt x="667318" y="104685"/>
                  <a:pt x="667318" y="103799"/>
                </a:cubicBezTo>
                <a:cubicBezTo>
                  <a:pt x="667318" y="94042"/>
                  <a:pt x="665053" y="87163"/>
                  <a:pt x="660531" y="83175"/>
                </a:cubicBezTo>
                <a:cubicBezTo>
                  <a:pt x="654412" y="77760"/>
                  <a:pt x="645318" y="75056"/>
                  <a:pt x="633251" y="75056"/>
                </a:cubicBezTo>
                <a:cubicBezTo>
                  <a:pt x="621983" y="75056"/>
                  <a:pt x="613667" y="77029"/>
                  <a:pt x="608300" y="80975"/>
                </a:cubicBezTo>
                <a:cubicBezTo>
                  <a:pt x="602928" y="84924"/>
                  <a:pt x="598961" y="91908"/>
                  <a:pt x="596387" y="101938"/>
                </a:cubicBezTo>
                <a:lnTo>
                  <a:pt x="572968" y="98741"/>
                </a:lnTo>
                <a:cubicBezTo>
                  <a:pt x="575097" y="88719"/>
                  <a:pt x="578599" y="80622"/>
                  <a:pt x="583481" y="74455"/>
                </a:cubicBezTo>
                <a:cubicBezTo>
                  <a:pt x="588358" y="68288"/>
                  <a:pt x="595412" y="63540"/>
                  <a:pt x="604638" y="60213"/>
                </a:cubicBezTo>
                <a:cubicBezTo>
                  <a:pt x="613861" y="56887"/>
                  <a:pt x="624557" y="55224"/>
                  <a:pt x="636711" y="55224"/>
                </a:cubicBezTo>
                <a:cubicBezTo>
                  <a:pt x="648775" y="55224"/>
                  <a:pt x="658576" y="56642"/>
                  <a:pt x="666123" y="59483"/>
                </a:cubicBezTo>
                <a:cubicBezTo>
                  <a:pt x="673664" y="62327"/>
                  <a:pt x="679209" y="65894"/>
                  <a:pt x="682758" y="70197"/>
                </a:cubicBezTo>
                <a:cubicBezTo>
                  <a:pt x="686304" y="74499"/>
                  <a:pt x="688788" y="79934"/>
                  <a:pt x="690210" y="86501"/>
                </a:cubicBezTo>
                <a:cubicBezTo>
                  <a:pt x="691006" y="90583"/>
                  <a:pt x="691405" y="97945"/>
                  <a:pt x="691405" y="108590"/>
                </a:cubicBezTo>
                <a:lnTo>
                  <a:pt x="691405" y="140529"/>
                </a:lnTo>
                <a:cubicBezTo>
                  <a:pt x="691405" y="162795"/>
                  <a:pt x="691913" y="176880"/>
                  <a:pt x="692935" y="182780"/>
                </a:cubicBezTo>
                <a:cubicBezTo>
                  <a:pt x="693957" y="188680"/>
                  <a:pt x="695974" y="194335"/>
                  <a:pt x="698990" y="199749"/>
                </a:cubicBezTo>
                <a:lnTo>
                  <a:pt x="673970" y="199749"/>
                </a:lnTo>
                <a:cubicBezTo>
                  <a:pt x="671490" y="194778"/>
                  <a:pt x="669892" y="188967"/>
                  <a:pt x="669178" y="182315"/>
                </a:cubicBezTo>
                <a:close/>
                <a:moveTo>
                  <a:pt x="667188" y="128819"/>
                </a:moveTo>
                <a:cubicBezTo>
                  <a:pt x="658494" y="132368"/>
                  <a:pt x="645451" y="135382"/>
                  <a:pt x="628060" y="137866"/>
                </a:cubicBezTo>
                <a:cubicBezTo>
                  <a:pt x="618210" y="139287"/>
                  <a:pt x="611247" y="140886"/>
                  <a:pt x="607166" y="142657"/>
                </a:cubicBezTo>
                <a:cubicBezTo>
                  <a:pt x="603083" y="144432"/>
                  <a:pt x="599933" y="147024"/>
                  <a:pt x="597719" y="150440"/>
                </a:cubicBezTo>
                <a:cubicBezTo>
                  <a:pt x="595501" y="153857"/>
                  <a:pt x="594392" y="157652"/>
                  <a:pt x="594392" y="161820"/>
                </a:cubicBezTo>
                <a:cubicBezTo>
                  <a:pt x="594392" y="168210"/>
                  <a:pt x="596807" y="173531"/>
                  <a:pt x="601646" y="177790"/>
                </a:cubicBezTo>
                <a:cubicBezTo>
                  <a:pt x="606481" y="182048"/>
                  <a:pt x="613555" y="184176"/>
                  <a:pt x="622872" y="184176"/>
                </a:cubicBezTo>
                <a:cubicBezTo>
                  <a:pt x="632098" y="184176"/>
                  <a:pt x="640304" y="182156"/>
                  <a:pt x="647492" y="178121"/>
                </a:cubicBezTo>
                <a:cubicBezTo>
                  <a:pt x="654678" y="174086"/>
                  <a:pt x="659956" y="168563"/>
                  <a:pt x="663329" y="161557"/>
                </a:cubicBezTo>
                <a:cubicBezTo>
                  <a:pt x="665899" y="156143"/>
                  <a:pt x="667188" y="148158"/>
                  <a:pt x="667188" y="137600"/>
                </a:cubicBezTo>
                <a:close/>
                <a:moveTo>
                  <a:pt x="832069" y="0"/>
                </a:moveTo>
                <a:lnTo>
                  <a:pt x="853225" y="267"/>
                </a:lnTo>
                <a:cubicBezTo>
                  <a:pt x="852250" y="9756"/>
                  <a:pt x="850147" y="16365"/>
                  <a:pt x="846907" y="20091"/>
                </a:cubicBezTo>
                <a:cubicBezTo>
                  <a:pt x="843668" y="23821"/>
                  <a:pt x="839498" y="26215"/>
                  <a:pt x="834398" y="27277"/>
                </a:cubicBezTo>
                <a:cubicBezTo>
                  <a:pt x="829296" y="28347"/>
                  <a:pt x="819291" y="28879"/>
                  <a:pt x="804384" y="28879"/>
                </a:cubicBezTo>
                <a:cubicBezTo>
                  <a:pt x="784606" y="28879"/>
                  <a:pt x="771120" y="30788"/>
                  <a:pt x="763934" y="34600"/>
                </a:cubicBezTo>
                <a:cubicBezTo>
                  <a:pt x="756745" y="38413"/>
                  <a:pt x="751579" y="44511"/>
                  <a:pt x="748429" y="52894"/>
                </a:cubicBezTo>
                <a:cubicBezTo>
                  <a:pt x="745279" y="61279"/>
                  <a:pt x="743526" y="72083"/>
                  <a:pt x="743170" y="85302"/>
                </a:cubicBezTo>
                <a:cubicBezTo>
                  <a:pt x="749204" y="76339"/>
                  <a:pt x="756260" y="69620"/>
                  <a:pt x="764331" y="65139"/>
                </a:cubicBezTo>
                <a:cubicBezTo>
                  <a:pt x="772405" y="60661"/>
                  <a:pt x="781498" y="58422"/>
                  <a:pt x="791615" y="58422"/>
                </a:cubicBezTo>
                <a:cubicBezTo>
                  <a:pt x="810151" y="58422"/>
                  <a:pt x="825505" y="64786"/>
                  <a:pt x="837659" y="77516"/>
                </a:cubicBezTo>
                <a:cubicBezTo>
                  <a:pt x="849812" y="90249"/>
                  <a:pt x="855889" y="107481"/>
                  <a:pt x="855889" y="129215"/>
                </a:cubicBezTo>
                <a:cubicBezTo>
                  <a:pt x="855889" y="145717"/>
                  <a:pt x="852829" y="159247"/>
                  <a:pt x="846705" y="169806"/>
                </a:cubicBezTo>
                <a:cubicBezTo>
                  <a:pt x="840585" y="180364"/>
                  <a:pt x="833335" y="188525"/>
                  <a:pt x="824948" y="194289"/>
                </a:cubicBezTo>
                <a:cubicBezTo>
                  <a:pt x="816563" y="200056"/>
                  <a:pt x="805139" y="202940"/>
                  <a:pt x="790682" y="202940"/>
                </a:cubicBezTo>
                <a:cubicBezTo>
                  <a:pt x="773914" y="202940"/>
                  <a:pt x="760875" y="199106"/>
                  <a:pt x="751557" y="191430"/>
                </a:cubicBezTo>
                <a:cubicBezTo>
                  <a:pt x="742240" y="183759"/>
                  <a:pt x="735102" y="173930"/>
                  <a:pt x="730135" y="161953"/>
                </a:cubicBezTo>
                <a:cubicBezTo>
                  <a:pt x="725163" y="149976"/>
                  <a:pt x="722678" y="129125"/>
                  <a:pt x="722678" y="99407"/>
                </a:cubicBezTo>
                <a:cubicBezTo>
                  <a:pt x="722678" y="62057"/>
                  <a:pt x="729000" y="36904"/>
                  <a:pt x="741639" y="23951"/>
                </a:cubicBezTo>
                <a:cubicBezTo>
                  <a:pt x="754279" y="10999"/>
                  <a:pt x="773734" y="4521"/>
                  <a:pt x="799996" y="4521"/>
                </a:cubicBezTo>
                <a:cubicBezTo>
                  <a:pt x="816322" y="4521"/>
                  <a:pt x="825592" y="4256"/>
                  <a:pt x="827809" y="3723"/>
                </a:cubicBezTo>
                <a:cubicBezTo>
                  <a:pt x="830027" y="3193"/>
                  <a:pt x="831449" y="1951"/>
                  <a:pt x="832069" y="0"/>
                </a:cubicBezTo>
                <a:close/>
                <a:moveTo>
                  <a:pt x="830870" y="128552"/>
                </a:moveTo>
                <a:cubicBezTo>
                  <a:pt x="830870" y="113825"/>
                  <a:pt x="827387" y="101758"/>
                  <a:pt x="820421" y="92354"/>
                </a:cubicBezTo>
                <a:cubicBezTo>
                  <a:pt x="813455" y="82952"/>
                  <a:pt x="803635" y="78246"/>
                  <a:pt x="790945" y="78246"/>
                </a:cubicBezTo>
                <a:cubicBezTo>
                  <a:pt x="777727" y="78246"/>
                  <a:pt x="767527" y="83218"/>
                  <a:pt x="760342" y="93150"/>
                </a:cubicBezTo>
                <a:cubicBezTo>
                  <a:pt x="753152" y="103090"/>
                  <a:pt x="749559" y="116356"/>
                  <a:pt x="749559" y="132945"/>
                </a:cubicBezTo>
                <a:cubicBezTo>
                  <a:pt x="749559" y="149353"/>
                  <a:pt x="753531" y="161910"/>
                  <a:pt x="761472" y="170604"/>
                </a:cubicBezTo>
                <a:cubicBezTo>
                  <a:pt x="769409" y="179298"/>
                  <a:pt x="779187" y="183647"/>
                  <a:pt x="790811" y="183647"/>
                </a:cubicBezTo>
                <a:cubicBezTo>
                  <a:pt x="802699" y="183647"/>
                  <a:pt x="812351" y="178610"/>
                  <a:pt x="819760" y="168542"/>
                </a:cubicBezTo>
                <a:cubicBezTo>
                  <a:pt x="827165" y="158472"/>
                  <a:pt x="830870" y="145141"/>
                  <a:pt x="830870" y="128552"/>
                </a:cubicBezTo>
                <a:close/>
                <a:moveTo>
                  <a:pt x="875719" y="129086"/>
                </a:moveTo>
                <a:cubicBezTo>
                  <a:pt x="875719" y="102914"/>
                  <a:pt x="882991" y="83527"/>
                  <a:pt x="897545" y="70931"/>
                </a:cubicBezTo>
                <a:cubicBezTo>
                  <a:pt x="909699" y="60459"/>
                  <a:pt x="924512" y="55224"/>
                  <a:pt x="941991" y="55224"/>
                </a:cubicBezTo>
                <a:cubicBezTo>
                  <a:pt x="961419" y="55224"/>
                  <a:pt x="977303" y="61589"/>
                  <a:pt x="989632" y="74322"/>
                </a:cubicBezTo>
                <a:cubicBezTo>
                  <a:pt x="1001967" y="87055"/>
                  <a:pt x="1008130" y="104642"/>
                  <a:pt x="1008130" y="127088"/>
                </a:cubicBezTo>
                <a:cubicBezTo>
                  <a:pt x="1008130" y="145274"/>
                  <a:pt x="1005401" y="159581"/>
                  <a:pt x="999947" y="170006"/>
                </a:cubicBezTo>
                <a:cubicBezTo>
                  <a:pt x="994493" y="180429"/>
                  <a:pt x="986551" y="188525"/>
                  <a:pt x="976126" y="194289"/>
                </a:cubicBezTo>
                <a:cubicBezTo>
                  <a:pt x="965697" y="200056"/>
                  <a:pt x="954320" y="202940"/>
                  <a:pt x="941991" y="202940"/>
                </a:cubicBezTo>
                <a:cubicBezTo>
                  <a:pt x="922204" y="202940"/>
                  <a:pt x="906214" y="196600"/>
                  <a:pt x="894017" y="183910"/>
                </a:cubicBezTo>
                <a:cubicBezTo>
                  <a:pt x="881816" y="171223"/>
                  <a:pt x="875719" y="152950"/>
                  <a:pt x="875719" y="129086"/>
                </a:cubicBezTo>
                <a:close/>
                <a:moveTo>
                  <a:pt x="900339" y="129086"/>
                </a:moveTo>
                <a:cubicBezTo>
                  <a:pt x="900339" y="147183"/>
                  <a:pt x="904287" y="160733"/>
                  <a:pt x="912183" y="169741"/>
                </a:cubicBezTo>
                <a:cubicBezTo>
                  <a:pt x="920077" y="178748"/>
                  <a:pt x="930013" y="183247"/>
                  <a:pt x="941991" y="183247"/>
                </a:cubicBezTo>
                <a:cubicBezTo>
                  <a:pt x="953878" y="183247"/>
                  <a:pt x="963770" y="178722"/>
                  <a:pt x="971666" y="169672"/>
                </a:cubicBezTo>
                <a:cubicBezTo>
                  <a:pt x="979560" y="160621"/>
                  <a:pt x="983510" y="146826"/>
                  <a:pt x="983510" y="128287"/>
                </a:cubicBezTo>
                <a:cubicBezTo>
                  <a:pt x="983510" y="110808"/>
                  <a:pt x="979539" y="97564"/>
                  <a:pt x="971601" y="88560"/>
                </a:cubicBezTo>
                <a:cubicBezTo>
                  <a:pt x="963658" y="79557"/>
                  <a:pt x="953792" y="75056"/>
                  <a:pt x="941991" y="75056"/>
                </a:cubicBezTo>
                <a:cubicBezTo>
                  <a:pt x="930013" y="75056"/>
                  <a:pt x="920077" y="79535"/>
                  <a:pt x="912183" y="88495"/>
                </a:cubicBezTo>
                <a:cubicBezTo>
                  <a:pt x="904287" y="97456"/>
                  <a:pt x="900339" y="110984"/>
                  <a:pt x="900339" y="129086"/>
                </a:cubicBezTo>
                <a:close/>
                <a:moveTo>
                  <a:pt x="1017306" y="58422"/>
                </a:moveTo>
                <a:lnTo>
                  <a:pt x="1132149" y="58422"/>
                </a:lnTo>
                <a:lnTo>
                  <a:pt x="1132149" y="78246"/>
                </a:lnTo>
                <a:lnTo>
                  <a:pt x="1086641" y="78246"/>
                </a:lnTo>
                <a:lnTo>
                  <a:pt x="1086641" y="199749"/>
                </a:lnTo>
                <a:lnTo>
                  <a:pt x="1062821" y="199749"/>
                </a:lnTo>
                <a:lnTo>
                  <a:pt x="1062821" y="78246"/>
                </a:lnTo>
                <a:lnTo>
                  <a:pt x="1017306" y="78246"/>
                </a:lnTo>
                <a:close/>
                <a:moveTo>
                  <a:pt x="1152457" y="58422"/>
                </a:moveTo>
                <a:lnTo>
                  <a:pt x="1176411" y="58422"/>
                </a:lnTo>
                <a:lnTo>
                  <a:pt x="1176411" y="119506"/>
                </a:lnTo>
                <a:cubicBezTo>
                  <a:pt x="1184040" y="119506"/>
                  <a:pt x="1189386" y="118040"/>
                  <a:pt x="1192446" y="115110"/>
                </a:cubicBezTo>
                <a:cubicBezTo>
                  <a:pt x="1195510" y="112183"/>
                  <a:pt x="1200009" y="103669"/>
                  <a:pt x="1205957" y="89560"/>
                </a:cubicBezTo>
                <a:cubicBezTo>
                  <a:pt x="1210654" y="78383"/>
                  <a:pt x="1214471" y="71017"/>
                  <a:pt x="1217401" y="67468"/>
                </a:cubicBezTo>
                <a:cubicBezTo>
                  <a:pt x="1220328" y="63918"/>
                  <a:pt x="1223701" y="61524"/>
                  <a:pt x="1227514" y="60282"/>
                </a:cubicBezTo>
                <a:cubicBezTo>
                  <a:pt x="1231326" y="59040"/>
                  <a:pt x="1237446" y="58422"/>
                  <a:pt x="1245878" y="58422"/>
                </a:cubicBezTo>
                <a:lnTo>
                  <a:pt x="1250666" y="58422"/>
                </a:lnTo>
                <a:lnTo>
                  <a:pt x="1250666" y="78246"/>
                </a:lnTo>
                <a:lnTo>
                  <a:pt x="1244012" y="78117"/>
                </a:lnTo>
                <a:cubicBezTo>
                  <a:pt x="1237713" y="78117"/>
                  <a:pt x="1233677" y="79049"/>
                  <a:pt x="1231905" y="80911"/>
                </a:cubicBezTo>
                <a:cubicBezTo>
                  <a:pt x="1230041" y="82861"/>
                  <a:pt x="1227200" y="88672"/>
                  <a:pt x="1223387" y="98345"/>
                </a:cubicBezTo>
                <a:cubicBezTo>
                  <a:pt x="1219749" y="107568"/>
                  <a:pt x="1216421" y="113959"/>
                  <a:pt x="1213409" y="117508"/>
                </a:cubicBezTo>
                <a:cubicBezTo>
                  <a:pt x="1210389" y="121058"/>
                  <a:pt x="1205733" y="124297"/>
                  <a:pt x="1199434" y="127221"/>
                </a:cubicBezTo>
                <a:cubicBezTo>
                  <a:pt x="1209722" y="129971"/>
                  <a:pt x="1219839" y="139554"/>
                  <a:pt x="1229774" y="155966"/>
                </a:cubicBezTo>
                <a:lnTo>
                  <a:pt x="1255990" y="199749"/>
                </a:lnTo>
                <a:lnTo>
                  <a:pt x="1229641" y="199749"/>
                </a:lnTo>
                <a:lnTo>
                  <a:pt x="1204088" y="155966"/>
                </a:lnTo>
                <a:cubicBezTo>
                  <a:pt x="1198857" y="147183"/>
                  <a:pt x="1194289" y="141394"/>
                  <a:pt x="1190383" y="138600"/>
                </a:cubicBezTo>
                <a:cubicBezTo>
                  <a:pt x="1186481" y="135803"/>
                  <a:pt x="1181823" y="134409"/>
                  <a:pt x="1176411" y="134409"/>
                </a:cubicBezTo>
                <a:lnTo>
                  <a:pt x="1176411" y="199749"/>
                </a:lnTo>
                <a:lnTo>
                  <a:pt x="1152457" y="199749"/>
                </a:lnTo>
                <a:close/>
                <a:moveTo>
                  <a:pt x="1370044" y="182315"/>
                </a:moveTo>
                <a:cubicBezTo>
                  <a:pt x="1361175" y="189857"/>
                  <a:pt x="1352635" y="195182"/>
                  <a:pt x="1344427" y="198284"/>
                </a:cubicBezTo>
                <a:cubicBezTo>
                  <a:pt x="1336219" y="201388"/>
                  <a:pt x="1327413" y="202940"/>
                  <a:pt x="1318010" y="202940"/>
                </a:cubicBezTo>
                <a:cubicBezTo>
                  <a:pt x="1302487" y="202940"/>
                  <a:pt x="1290553" y="199149"/>
                  <a:pt x="1282213" y="191563"/>
                </a:cubicBezTo>
                <a:cubicBezTo>
                  <a:pt x="1273875" y="183981"/>
                  <a:pt x="1269702" y="174287"/>
                  <a:pt x="1269702" y="162487"/>
                </a:cubicBezTo>
                <a:cubicBezTo>
                  <a:pt x="1269702" y="155564"/>
                  <a:pt x="1271279" y="149246"/>
                  <a:pt x="1274429" y="143521"/>
                </a:cubicBezTo>
                <a:cubicBezTo>
                  <a:pt x="1277578" y="137802"/>
                  <a:pt x="1281704" y="133211"/>
                  <a:pt x="1286806" y="129747"/>
                </a:cubicBezTo>
                <a:cubicBezTo>
                  <a:pt x="1291903" y="126288"/>
                  <a:pt x="1297652" y="123672"/>
                  <a:pt x="1304043" y="121900"/>
                </a:cubicBezTo>
                <a:cubicBezTo>
                  <a:pt x="1308740" y="120658"/>
                  <a:pt x="1315836" y="119459"/>
                  <a:pt x="1325333" y="118307"/>
                </a:cubicBezTo>
                <a:cubicBezTo>
                  <a:pt x="1344672" y="115996"/>
                  <a:pt x="1358910" y="113249"/>
                  <a:pt x="1368051" y="110056"/>
                </a:cubicBezTo>
                <a:cubicBezTo>
                  <a:pt x="1368141" y="106773"/>
                  <a:pt x="1368180" y="104685"/>
                  <a:pt x="1368180" y="103799"/>
                </a:cubicBezTo>
                <a:cubicBezTo>
                  <a:pt x="1368180" y="94042"/>
                  <a:pt x="1365919" y="87163"/>
                  <a:pt x="1361397" y="83175"/>
                </a:cubicBezTo>
                <a:cubicBezTo>
                  <a:pt x="1355274" y="77760"/>
                  <a:pt x="1346180" y="75056"/>
                  <a:pt x="1334114" y="75056"/>
                </a:cubicBezTo>
                <a:cubicBezTo>
                  <a:pt x="1322845" y="75056"/>
                  <a:pt x="1314529" y="77029"/>
                  <a:pt x="1309166" y="80975"/>
                </a:cubicBezTo>
                <a:cubicBezTo>
                  <a:pt x="1303794" y="84924"/>
                  <a:pt x="1299824" y="91908"/>
                  <a:pt x="1297253" y="101938"/>
                </a:cubicBezTo>
                <a:lnTo>
                  <a:pt x="1273832" y="98741"/>
                </a:lnTo>
                <a:cubicBezTo>
                  <a:pt x="1275959" y="88719"/>
                  <a:pt x="1279465" y="80622"/>
                  <a:pt x="1284347" y="74455"/>
                </a:cubicBezTo>
                <a:cubicBezTo>
                  <a:pt x="1289222" y="68288"/>
                  <a:pt x="1296278" y="63540"/>
                  <a:pt x="1305500" y="60213"/>
                </a:cubicBezTo>
                <a:cubicBezTo>
                  <a:pt x="1314727" y="56887"/>
                  <a:pt x="1325423" y="55224"/>
                  <a:pt x="1337577" y="55224"/>
                </a:cubicBezTo>
                <a:cubicBezTo>
                  <a:pt x="1349641" y="55224"/>
                  <a:pt x="1359443" y="56642"/>
                  <a:pt x="1366989" y="59483"/>
                </a:cubicBezTo>
                <a:cubicBezTo>
                  <a:pt x="1374526" y="62327"/>
                  <a:pt x="1380071" y="65894"/>
                  <a:pt x="1383621" y="70197"/>
                </a:cubicBezTo>
                <a:cubicBezTo>
                  <a:pt x="1387167" y="74499"/>
                  <a:pt x="1389651" y="79934"/>
                  <a:pt x="1391072" y="86501"/>
                </a:cubicBezTo>
                <a:cubicBezTo>
                  <a:pt x="1391872" y="90583"/>
                  <a:pt x="1392268" y="97945"/>
                  <a:pt x="1392268" y="108590"/>
                </a:cubicBezTo>
                <a:lnTo>
                  <a:pt x="1392268" y="140529"/>
                </a:lnTo>
                <a:cubicBezTo>
                  <a:pt x="1392268" y="162795"/>
                  <a:pt x="1392779" y="176880"/>
                  <a:pt x="1393797" y="182780"/>
                </a:cubicBezTo>
                <a:cubicBezTo>
                  <a:pt x="1394820" y="188680"/>
                  <a:pt x="1396836" y="194335"/>
                  <a:pt x="1399857" y="199749"/>
                </a:cubicBezTo>
                <a:lnTo>
                  <a:pt x="1374836" y="199749"/>
                </a:lnTo>
                <a:cubicBezTo>
                  <a:pt x="1372352" y="194778"/>
                  <a:pt x="1370758" y="188967"/>
                  <a:pt x="1370044" y="182315"/>
                </a:cubicBezTo>
                <a:close/>
                <a:moveTo>
                  <a:pt x="1368051" y="128819"/>
                </a:moveTo>
                <a:cubicBezTo>
                  <a:pt x="1359356" y="132368"/>
                  <a:pt x="1346317" y="135382"/>
                  <a:pt x="1328926" y="137866"/>
                </a:cubicBezTo>
                <a:cubicBezTo>
                  <a:pt x="1319076" y="139287"/>
                  <a:pt x="1312113" y="140886"/>
                  <a:pt x="1308032" y="142657"/>
                </a:cubicBezTo>
                <a:cubicBezTo>
                  <a:pt x="1303949" y="144432"/>
                  <a:pt x="1300799" y="147024"/>
                  <a:pt x="1298582" y="150440"/>
                </a:cubicBezTo>
                <a:cubicBezTo>
                  <a:pt x="1296364" y="153857"/>
                  <a:pt x="1295255" y="157652"/>
                  <a:pt x="1295255" y="161820"/>
                </a:cubicBezTo>
                <a:cubicBezTo>
                  <a:pt x="1295255" y="168210"/>
                  <a:pt x="1297671" y="173531"/>
                  <a:pt x="1302508" y="177790"/>
                </a:cubicBezTo>
                <a:cubicBezTo>
                  <a:pt x="1307343" y="182048"/>
                  <a:pt x="1314417" y="184176"/>
                  <a:pt x="1323738" y="184176"/>
                </a:cubicBezTo>
                <a:cubicBezTo>
                  <a:pt x="1332962" y="184176"/>
                  <a:pt x="1341170" y="182156"/>
                  <a:pt x="1348355" y="178121"/>
                </a:cubicBezTo>
                <a:cubicBezTo>
                  <a:pt x="1355540" y="174086"/>
                  <a:pt x="1360818" y="168563"/>
                  <a:pt x="1364191" y="161557"/>
                </a:cubicBezTo>
                <a:cubicBezTo>
                  <a:pt x="1366761" y="156143"/>
                  <a:pt x="1368051" y="148158"/>
                  <a:pt x="1368051" y="13760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373566" y="1809322"/>
            <a:ext cx="1005814" cy="249252"/>
          </a:xfrm>
          <a:custGeom>
            <a:avLst/>
            <a:gdLst/>
            <a:ahLst/>
            <a:cxnLst/>
            <a:rect l="l" t="t" r="r" b="b"/>
            <a:pathLst>
              <a:path w="1005814" h="249252">
                <a:moveTo>
                  <a:pt x="0" y="53763"/>
                </a:moveTo>
                <a:lnTo>
                  <a:pt x="23957" y="53763"/>
                </a:lnTo>
                <a:lnTo>
                  <a:pt x="23957" y="175262"/>
                </a:lnTo>
                <a:lnTo>
                  <a:pt x="78519" y="175262"/>
                </a:lnTo>
                <a:lnTo>
                  <a:pt x="78519" y="53763"/>
                </a:lnTo>
                <a:lnTo>
                  <a:pt x="102474" y="53763"/>
                </a:lnTo>
                <a:lnTo>
                  <a:pt x="102474" y="175262"/>
                </a:lnTo>
                <a:lnTo>
                  <a:pt x="157165" y="175262"/>
                </a:lnTo>
                <a:lnTo>
                  <a:pt x="157165" y="53763"/>
                </a:lnTo>
                <a:lnTo>
                  <a:pt x="180987" y="53763"/>
                </a:lnTo>
                <a:lnTo>
                  <a:pt x="180987" y="195090"/>
                </a:lnTo>
                <a:lnTo>
                  <a:pt x="0" y="195090"/>
                </a:lnTo>
                <a:close/>
                <a:moveTo>
                  <a:pt x="314597" y="149576"/>
                </a:moveTo>
                <a:lnTo>
                  <a:pt x="339350" y="152636"/>
                </a:lnTo>
                <a:cubicBezTo>
                  <a:pt x="335444" y="167097"/>
                  <a:pt x="328215" y="178318"/>
                  <a:pt x="317656" y="186303"/>
                </a:cubicBezTo>
                <a:cubicBezTo>
                  <a:pt x="307098" y="194288"/>
                  <a:pt x="293613" y="198281"/>
                  <a:pt x="277203" y="198281"/>
                </a:cubicBezTo>
                <a:cubicBezTo>
                  <a:pt x="256533" y="198281"/>
                  <a:pt x="240138" y="191915"/>
                  <a:pt x="228031" y="179183"/>
                </a:cubicBezTo>
                <a:cubicBezTo>
                  <a:pt x="215921" y="166453"/>
                  <a:pt x="209865" y="148600"/>
                  <a:pt x="209865" y="125625"/>
                </a:cubicBezTo>
                <a:cubicBezTo>
                  <a:pt x="209865" y="101847"/>
                  <a:pt x="215985" y="83390"/>
                  <a:pt x="228229" y="70261"/>
                </a:cubicBezTo>
                <a:cubicBezTo>
                  <a:pt x="240470" y="57132"/>
                  <a:pt x="256352" y="50565"/>
                  <a:pt x="275872" y="50565"/>
                </a:cubicBezTo>
                <a:cubicBezTo>
                  <a:pt x="294772" y="50565"/>
                  <a:pt x="310205" y="56995"/>
                  <a:pt x="322183" y="69861"/>
                </a:cubicBezTo>
                <a:cubicBezTo>
                  <a:pt x="334163" y="82724"/>
                  <a:pt x="340149" y="100825"/>
                  <a:pt x="340149" y="124160"/>
                </a:cubicBezTo>
                <a:cubicBezTo>
                  <a:pt x="340149" y="125578"/>
                  <a:pt x="340102" y="127706"/>
                  <a:pt x="340013" y="130547"/>
                </a:cubicBezTo>
                <a:lnTo>
                  <a:pt x="234619" y="130547"/>
                </a:lnTo>
                <a:cubicBezTo>
                  <a:pt x="235505" y="146074"/>
                  <a:pt x="239897" y="157961"/>
                  <a:pt x="247791" y="166212"/>
                </a:cubicBezTo>
                <a:cubicBezTo>
                  <a:pt x="255687" y="174463"/>
                  <a:pt x="265536" y="178588"/>
                  <a:pt x="277336" y="178588"/>
                </a:cubicBezTo>
                <a:cubicBezTo>
                  <a:pt x="286117" y="178588"/>
                  <a:pt x="293617" y="176281"/>
                  <a:pt x="299825" y="171666"/>
                </a:cubicBezTo>
                <a:cubicBezTo>
                  <a:pt x="306040" y="167050"/>
                  <a:pt x="310961" y="159688"/>
                  <a:pt x="314597" y="149576"/>
                </a:cubicBezTo>
                <a:close/>
                <a:moveTo>
                  <a:pt x="235947" y="110850"/>
                </a:moveTo>
                <a:lnTo>
                  <a:pt x="314864" y="110850"/>
                </a:lnTo>
                <a:cubicBezTo>
                  <a:pt x="313798" y="98963"/>
                  <a:pt x="310784" y="90046"/>
                  <a:pt x="305816" y="84103"/>
                </a:cubicBezTo>
                <a:cubicBezTo>
                  <a:pt x="298185" y="74876"/>
                  <a:pt x="288291" y="70261"/>
                  <a:pt x="276138" y="70261"/>
                </a:cubicBezTo>
                <a:cubicBezTo>
                  <a:pt x="265137" y="70261"/>
                  <a:pt x="255889" y="73944"/>
                  <a:pt x="248393" y="81305"/>
                </a:cubicBezTo>
                <a:cubicBezTo>
                  <a:pt x="240894" y="88675"/>
                  <a:pt x="236747" y="98521"/>
                  <a:pt x="235947" y="110850"/>
                </a:cubicBezTo>
                <a:close/>
                <a:moveTo>
                  <a:pt x="371600" y="53763"/>
                </a:moveTo>
                <a:lnTo>
                  <a:pt x="482854" y="53763"/>
                </a:lnTo>
                <a:lnTo>
                  <a:pt x="482854" y="195090"/>
                </a:lnTo>
                <a:lnTo>
                  <a:pt x="459029" y="195090"/>
                </a:lnTo>
                <a:lnTo>
                  <a:pt x="459029" y="73587"/>
                </a:lnTo>
                <a:lnTo>
                  <a:pt x="395553" y="73587"/>
                </a:lnTo>
                <a:lnTo>
                  <a:pt x="395553" y="143985"/>
                </a:lnTo>
                <a:cubicBezTo>
                  <a:pt x="395553" y="160401"/>
                  <a:pt x="395021" y="171226"/>
                  <a:pt x="393959" y="176457"/>
                </a:cubicBezTo>
                <a:cubicBezTo>
                  <a:pt x="392890" y="181692"/>
                  <a:pt x="389962" y="186260"/>
                  <a:pt x="385171" y="190166"/>
                </a:cubicBezTo>
                <a:cubicBezTo>
                  <a:pt x="380379" y="194072"/>
                  <a:pt x="373460" y="196023"/>
                  <a:pt x="364414" y="196023"/>
                </a:cubicBezTo>
                <a:cubicBezTo>
                  <a:pt x="358823" y="196023"/>
                  <a:pt x="352390" y="195667"/>
                  <a:pt x="345114" y="194953"/>
                </a:cubicBezTo>
                <a:lnTo>
                  <a:pt x="345114" y="174996"/>
                </a:lnTo>
                <a:lnTo>
                  <a:pt x="355629" y="174996"/>
                </a:lnTo>
                <a:cubicBezTo>
                  <a:pt x="360601" y="174996"/>
                  <a:pt x="364147" y="174487"/>
                  <a:pt x="366278" y="173465"/>
                </a:cubicBezTo>
                <a:cubicBezTo>
                  <a:pt x="368406" y="172443"/>
                  <a:pt x="369824" y="170827"/>
                  <a:pt x="370534" y="168609"/>
                </a:cubicBezTo>
                <a:cubicBezTo>
                  <a:pt x="371243" y="166391"/>
                  <a:pt x="371600" y="159160"/>
                  <a:pt x="371600" y="146916"/>
                </a:cubicBezTo>
                <a:close/>
                <a:moveTo>
                  <a:pt x="518516" y="53763"/>
                </a:moveTo>
                <a:lnTo>
                  <a:pt x="542467" y="53763"/>
                </a:lnTo>
                <a:lnTo>
                  <a:pt x="542467" y="108990"/>
                </a:lnTo>
                <a:lnTo>
                  <a:pt x="572811" y="108990"/>
                </a:lnTo>
                <a:cubicBezTo>
                  <a:pt x="592596" y="108990"/>
                  <a:pt x="607835" y="112824"/>
                  <a:pt x="618523" y="120502"/>
                </a:cubicBezTo>
                <a:cubicBezTo>
                  <a:pt x="629215" y="128178"/>
                  <a:pt x="634558" y="138755"/>
                  <a:pt x="634558" y="152240"/>
                </a:cubicBezTo>
                <a:cubicBezTo>
                  <a:pt x="634558" y="164040"/>
                  <a:pt x="630100" y="174128"/>
                  <a:pt x="621184" y="182513"/>
                </a:cubicBezTo>
                <a:cubicBezTo>
                  <a:pt x="612266" y="190901"/>
                  <a:pt x="598004" y="195090"/>
                  <a:pt x="578401" y="195090"/>
                </a:cubicBezTo>
                <a:lnTo>
                  <a:pt x="518516" y="195090"/>
                </a:lnTo>
                <a:close/>
                <a:moveTo>
                  <a:pt x="542467" y="175396"/>
                </a:moveTo>
                <a:lnTo>
                  <a:pt x="567619" y="175396"/>
                </a:lnTo>
                <a:cubicBezTo>
                  <a:pt x="582789" y="175396"/>
                  <a:pt x="593615" y="173530"/>
                  <a:pt x="600092" y="169805"/>
                </a:cubicBezTo>
                <a:cubicBezTo>
                  <a:pt x="606567" y="166075"/>
                  <a:pt x="609805" y="160265"/>
                  <a:pt x="609805" y="152369"/>
                </a:cubicBezTo>
                <a:cubicBezTo>
                  <a:pt x="609805" y="146249"/>
                  <a:pt x="607411" y="140796"/>
                  <a:pt x="602619" y="136004"/>
                </a:cubicBezTo>
                <a:cubicBezTo>
                  <a:pt x="597827" y="131208"/>
                  <a:pt x="587225" y="128814"/>
                  <a:pt x="570813" y="128814"/>
                </a:cubicBezTo>
                <a:lnTo>
                  <a:pt x="542467" y="128814"/>
                </a:lnTo>
                <a:close/>
                <a:moveTo>
                  <a:pt x="743148" y="0"/>
                </a:moveTo>
                <a:lnTo>
                  <a:pt x="767103" y="0"/>
                </a:lnTo>
                <a:lnTo>
                  <a:pt x="767103" y="67467"/>
                </a:lnTo>
                <a:cubicBezTo>
                  <a:pt x="772074" y="61786"/>
                  <a:pt x="777528" y="57552"/>
                  <a:pt x="783472" y="54756"/>
                </a:cubicBezTo>
                <a:cubicBezTo>
                  <a:pt x="789419" y="51962"/>
                  <a:pt x="795805" y="50565"/>
                  <a:pt x="802638" y="50565"/>
                </a:cubicBezTo>
                <a:cubicBezTo>
                  <a:pt x="819403" y="50565"/>
                  <a:pt x="832691" y="57552"/>
                  <a:pt x="842494" y="71525"/>
                </a:cubicBezTo>
                <a:cubicBezTo>
                  <a:pt x="852296" y="85500"/>
                  <a:pt x="857196" y="103089"/>
                  <a:pt x="857196" y="124289"/>
                </a:cubicBezTo>
                <a:cubicBezTo>
                  <a:pt x="857196" y="146382"/>
                  <a:pt x="851919" y="164235"/>
                  <a:pt x="841360" y="177854"/>
                </a:cubicBezTo>
                <a:cubicBezTo>
                  <a:pt x="830801" y="191472"/>
                  <a:pt x="817672" y="198281"/>
                  <a:pt x="801968" y="198281"/>
                </a:cubicBezTo>
                <a:cubicBezTo>
                  <a:pt x="796823" y="198281"/>
                  <a:pt x="791594" y="197485"/>
                  <a:pt x="786268" y="195887"/>
                </a:cubicBezTo>
                <a:cubicBezTo>
                  <a:pt x="780945" y="194292"/>
                  <a:pt x="774554" y="189943"/>
                  <a:pt x="767103" y="182847"/>
                </a:cubicBezTo>
                <a:lnTo>
                  <a:pt x="767103" y="249252"/>
                </a:lnTo>
                <a:lnTo>
                  <a:pt x="743148" y="249252"/>
                </a:lnTo>
                <a:lnTo>
                  <a:pt x="743148" y="182847"/>
                </a:lnTo>
                <a:cubicBezTo>
                  <a:pt x="738356" y="187991"/>
                  <a:pt x="733057" y="191851"/>
                  <a:pt x="727246" y="194422"/>
                </a:cubicBezTo>
                <a:cubicBezTo>
                  <a:pt x="721436" y="196996"/>
                  <a:pt x="715161" y="198281"/>
                  <a:pt x="708419" y="198281"/>
                </a:cubicBezTo>
                <a:cubicBezTo>
                  <a:pt x="693602" y="198281"/>
                  <a:pt x="680649" y="191782"/>
                  <a:pt x="669557" y="178786"/>
                </a:cubicBezTo>
                <a:cubicBezTo>
                  <a:pt x="658469" y="165790"/>
                  <a:pt x="652925" y="147183"/>
                  <a:pt x="652925" y="122961"/>
                </a:cubicBezTo>
                <a:cubicBezTo>
                  <a:pt x="652925" y="102467"/>
                  <a:pt x="657936" y="85276"/>
                  <a:pt x="667962" y="71391"/>
                </a:cubicBezTo>
                <a:cubicBezTo>
                  <a:pt x="677985" y="57509"/>
                  <a:pt x="691469" y="50565"/>
                  <a:pt x="708419" y="50565"/>
                </a:cubicBezTo>
                <a:cubicBezTo>
                  <a:pt x="715514" y="50565"/>
                  <a:pt x="721944" y="51962"/>
                  <a:pt x="727711" y="54756"/>
                </a:cubicBezTo>
                <a:cubicBezTo>
                  <a:pt x="733478" y="57552"/>
                  <a:pt x="738627" y="61786"/>
                  <a:pt x="743148" y="67467"/>
                </a:cubicBezTo>
                <a:close/>
                <a:moveTo>
                  <a:pt x="766974" y="124956"/>
                </a:moveTo>
                <a:cubicBezTo>
                  <a:pt x="766974" y="146249"/>
                  <a:pt x="769900" y="160555"/>
                  <a:pt x="775753" y="167875"/>
                </a:cubicBezTo>
                <a:cubicBezTo>
                  <a:pt x="781610" y="175197"/>
                  <a:pt x="788929" y="178855"/>
                  <a:pt x="797714" y="178855"/>
                </a:cubicBezTo>
                <a:cubicBezTo>
                  <a:pt x="807469" y="178855"/>
                  <a:pt x="815788" y="174351"/>
                  <a:pt x="822664" y="165347"/>
                </a:cubicBezTo>
                <a:cubicBezTo>
                  <a:pt x="829538" y="156341"/>
                  <a:pt x="832975" y="142348"/>
                  <a:pt x="832975" y="123361"/>
                </a:cubicBezTo>
                <a:cubicBezTo>
                  <a:pt x="832975" y="105440"/>
                  <a:pt x="829804" y="92087"/>
                  <a:pt x="823461" y="83304"/>
                </a:cubicBezTo>
                <a:cubicBezTo>
                  <a:pt x="817121" y="74520"/>
                  <a:pt x="808977" y="70131"/>
                  <a:pt x="799045" y="70131"/>
                </a:cubicBezTo>
                <a:cubicBezTo>
                  <a:pt x="788396" y="70131"/>
                  <a:pt x="780390" y="74700"/>
                  <a:pt x="775023" y="83836"/>
                </a:cubicBezTo>
                <a:cubicBezTo>
                  <a:pt x="769654" y="92976"/>
                  <a:pt x="766974" y="106682"/>
                  <a:pt x="766974" y="124956"/>
                </a:cubicBezTo>
                <a:close/>
                <a:moveTo>
                  <a:pt x="677275" y="122299"/>
                </a:moveTo>
                <a:cubicBezTo>
                  <a:pt x="677275" y="142261"/>
                  <a:pt x="680627" y="156632"/>
                  <a:pt x="687327" y="165412"/>
                </a:cubicBezTo>
                <a:cubicBezTo>
                  <a:pt x="694022" y="174200"/>
                  <a:pt x="702342" y="178588"/>
                  <a:pt x="712278" y="178588"/>
                </a:cubicBezTo>
                <a:cubicBezTo>
                  <a:pt x="722657" y="178588"/>
                  <a:pt x="730419" y="174218"/>
                  <a:pt x="735566" y="165477"/>
                </a:cubicBezTo>
                <a:cubicBezTo>
                  <a:pt x="740711" y="156740"/>
                  <a:pt x="743285" y="143633"/>
                  <a:pt x="743285" y="126157"/>
                </a:cubicBezTo>
                <a:cubicBezTo>
                  <a:pt x="743285" y="107524"/>
                  <a:pt x="740578" y="93553"/>
                  <a:pt x="735166" y="84236"/>
                </a:cubicBezTo>
                <a:cubicBezTo>
                  <a:pt x="729756" y="74920"/>
                  <a:pt x="721595" y="70261"/>
                  <a:pt x="710679" y="70261"/>
                </a:cubicBezTo>
                <a:cubicBezTo>
                  <a:pt x="700831" y="70261"/>
                  <a:pt x="692805" y="74807"/>
                  <a:pt x="686595" y="83901"/>
                </a:cubicBezTo>
                <a:cubicBezTo>
                  <a:pt x="680382" y="92995"/>
                  <a:pt x="677275" y="105793"/>
                  <a:pt x="677275" y="122299"/>
                </a:cubicBezTo>
                <a:close/>
                <a:moveTo>
                  <a:pt x="976003" y="177656"/>
                </a:moveTo>
                <a:cubicBezTo>
                  <a:pt x="967133" y="185198"/>
                  <a:pt x="958593" y="190523"/>
                  <a:pt x="950385" y="193625"/>
                </a:cubicBezTo>
                <a:cubicBezTo>
                  <a:pt x="942178" y="196729"/>
                  <a:pt x="933375" y="198281"/>
                  <a:pt x="923972" y="198281"/>
                </a:cubicBezTo>
                <a:cubicBezTo>
                  <a:pt x="908445" y="198281"/>
                  <a:pt x="896512" y="194490"/>
                  <a:pt x="888174" y="186904"/>
                </a:cubicBezTo>
                <a:cubicBezTo>
                  <a:pt x="879836" y="179322"/>
                  <a:pt x="875664" y="169628"/>
                  <a:pt x="875664" y="157828"/>
                </a:cubicBezTo>
                <a:cubicBezTo>
                  <a:pt x="875664" y="150905"/>
                  <a:pt x="877241" y="144587"/>
                  <a:pt x="880391" y="138862"/>
                </a:cubicBezTo>
                <a:cubicBezTo>
                  <a:pt x="883540" y="133143"/>
                  <a:pt x="887663" y="128552"/>
                  <a:pt x="892764" y="125088"/>
                </a:cubicBezTo>
                <a:cubicBezTo>
                  <a:pt x="897865" y="121629"/>
                  <a:pt x="903614" y="119013"/>
                  <a:pt x="910001" y="117241"/>
                </a:cubicBezTo>
                <a:cubicBezTo>
                  <a:pt x="914698" y="115999"/>
                  <a:pt x="921798" y="114800"/>
                  <a:pt x="931291" y="113648"/>
                </a:cubicBezTo>
                <a:cubicBezTo>
                  <a:pt x="950635" y="111337"/>
                  <a:pt x="964872" y="108590"/>
                  <a:pt x="974013" y="105397"/>
                </a:cubicBezTo>
                <a:cubicBezTo>
                  <a:pt x="974099" y="102114"/>
                  <a:pt x="974142" y="100026"/>
                  <a:pt x="974142" y="99140"/>
                </a:cubicBezTo>
                <a:cubicBezTo>
                  <a:pt x="974142" y="89383"/>
                  <a:pt x="971878" y="82504"/>
                  <a:pt x="967356" y="78516"/>
                </a:cubicBezTo>
                <a:cubicBezTo>
                  <a:pt x="961236" y="73101"/>
                  <a:pt x="952142" y="70397"/>
                  <a:pt x="940076" y="70397"/>
                </a:cubicBezTo>
                <a:cubicBezTo>
                  <a:pt x="928807" y="70397"/>
                  <a:pt x="920491" y="72370"/>
                  <a:pt x="915124" y="76316"/>
                </a:cubicBezTo>
                <a:cubicBezTo>
                  <a:pt x="909752" y="80265"/>
                  <a:pt x="905782" y="87249"/>
                  <a:pt x="903212" y="97279"/>
                </a:cubicBezTo>
                <a:lnTo>
                  <a:pt x="879793" y="94082"/>
                </a:lnTo>
                <a:cubicBezTo>
                  <a:pt x="881921" y="84060"/>
                  <a:pt x="885424" y="75963"/>
                  <a:pt x="890306" y="69796"/>
                </a:cubicBezTo>
                <a:cubicBezTo>
                  <a:pt x="895184" y="63629"/>
                  <a:pt x="902236" y="58881"/>
                  <a:pt x="911463" y="55554"/>
                </a:cubicBezTo>
                <a:cubicBezTo>
                  <a:pt x="920685" y="52228"/>
                  <a:pt x="931381" y="50565"/>
                  <a:pt x="943535" y="50565"/>
                </a:cubicBezTo>
                <a:cubicBezTo>
                  <a:pt x="955599" y="50565"/>
                  <a:pt x="965401" y="51983"/>
                  <a:pt x="972947" y="54824"/>
                </a:cubicBezTo>
                <a:cubicBezTo>
                  <a:pt x="980488" y="57668"/>
                  <a:pt x="986029" y="61235"/>
                  <a:pt x="989583" y="65538"/>
                </a:cubicBezTo>
                <a:cubicBezTo>
                  <a:pt x="993129" y="69840"/>
                  <a:pt x="995613" y="75275"/>
                  <a:pt x="997034" y="81842"/>
                </a:cubicBezTo>
                <a:cubicBezTo>
                  <a:pt x="997830" y="85924"/>
                  <a:pt x="998229" y="93286"/>
                  <a:pt x="998229" y="103931"/>
                </a:cubicBezTo>
                <a:lnTo>
                  <a:pt x="998229" y="135870"/>
                </a:lnTo>
                <a:cubicBezTo>
                  <a:pt x="998229" y="158136"/>
                  <a:pt x="998737" y="172221"/>
                  <a:pt x="999760" y="178121"/>
                </a:cubicBezTo>
                <a:cubicBezTo>
                  <a:pt x="1000782" y="184021"/>
                  <a:pt x="1002798" y="189676"/>
                  <a:pt x="1005815" y="195090"/>
                </a:cubicBezTo>
                <a:lnTo>
                  <a:pt x="980794" y="195090"/>
                </a:lnTo>
                <a:cubicBezTo>
                  <a:pt x="978314" y="190119"/>
                  <a:pt x="976716" y="184308"/>
                  <a:pt x="976003" y="177656"/>
                </a:cubicBezTo>
                <a:close/>
                <a:moveTo>
                  <a:pt x="974013" y="124160"/>
                </a:moveTo>
                <a:cubicBezTo>
                  <a:pt x="965318" y="127709"/>
                  <a:pt x="952275" y="130723"/>
                  <a:pt x="934884" y="133207"/>
                </a:cubicBezTo>
                <a:cubicBezTo>
                  <a:pt x="925034" y="134628"/>
                  <a:pt x="918072" y="136227"/>
                  <a:pt x="913990" y="137998"/>
                </a:cubicBezTo>
                <a:cubicBezTo>
                  <a:pt x="909907" y="139773"/>
                  <a:pt x="906757" y="142365"/>
                  <a:pt x="904544" y="145781"/>
                </a:cubicBezTo>
                <a:cubicBezTo>
                  <a:pt x="902326" y="149198"/>
                  <a:pt x="901216" y="152993"/>
                  <a:pt x="901216" y="157161"/>
                </a:cubicBezTo>
                <a:cubicBezTo>
                  <a:pt x="901216" y="163551"/>
                  <a:pt x="903632" y="168872"/>
                  <a:pt x="908471" y="173131"/>
                </a:cubicBezTo>
                <a:cubicBezTo>
                  <a:pt x="913305" y="177389"/>
                  <a:pt x="920379" y="179517"/>
                  <a:pt x="929696" y="179517"/>
                </a:cubicBezTo>
                <a:cubicBezTo>
                  <a:pt x="938924" y="179517"/>
                  <a:pt x="947128" y="177497"/>
                  <a:pt x="954316" y="173462"/>
                </a:cubicBezTo>
                <a:cubicBezTo>
                  <a:pt x="961502" y="169427"/>
                  <a:pt x="966780" y="163904"/>
                  <a:pt x="970153" y="156898"/>
                </a:cubicBezTo>
                <a:cubicBezTo>
                  <a:pt x="972724" y="151484"/>
                  <a:pt x="974013" y="143499"/>
                  <a:pt x="974013" y="1329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495729" y="1804663"/>
            <a:ext cx="961970" cy="257105"/>
          </a:xfrm>
          <a:custGeom>
            <a:avLst/>
            <a:gdLst/>
            <a:ahLst/>
            <a:cxnLst/>
            <a:rect l="l" t="t" r="r" b="b"/>
            <a:pathLst>
              <a:path w="961970" h="257105">
                <a:moveTo>
                  <a:pt x="0" y="58422"/>
                </a:moveTo>
                <a:lnTo>
                  <a:pt x="114844" y="58422"/>
                </a:lnTo>
                <a:lnTo>
                  <a:pt x="114844" y="78246"/>
                </a:lnTo>
                <a:lnTo>
                  <a:pt x="69332" y="78246"/>
                </a:lnTo>
                <a:lnTo>
                  <a:pt x="69332" y="199749"/>
                </a:lnTo>
                <a:lnTo>
                  <a:pt x="45512" y="199749"/>
                </a:lnTo>
                <a:lnTo>
                  <a:pt x="45512" y="78246"/>
                </a:lnTo>
                <a:lnTo>
                  <a:pt x="0" y="78246"/>
                </a:lnTo>
                <a:close/>
                <a:moveTo>
                  <a:pt x="137733" y="253911"/>
                </a:moveTo>
                <a:lnTo>
                  <a:pt x="137733" y="58422"/>
                </a:lnTo>
                <a:lnTo>
                  <a:pt x="159559" y="58422"/>
                </a:lnTo>
                <a:lnTo>
                  <a:pt x="159559" y="76784"/>
                </a:lnTo>
                <a:cubicBezTo>
                  <a:pt x="164704" y="69599"/>
                  <a:pt x="170518" y="64210"/>
                  <a:pt x="176994" y="60613"/>
                </a:cubicBezTo>
                <a:cubicBezTo>
                  <a:pt x="183467" y="57021"/>
                  <a:pt x="191318" y="55224"/>
                  <a:pt x="200548" y="55224"/>
                </a:cubicBezTo>
                <a:cubicBezTo>
                  <a:pt x="212612" y="55224"/>
                  <a:pt x="223257" y="58327"/>
                  <a:pt x="232485" y="64538"/>
                </a:cubicBezTo>
                <a:cubicBezTo>
                  <a:pt x="241712" y="70747"/>
                  <a:pt x="248678" y="79514"/>
                  <a:pt x="253379" y="90820"/>
                </a:cubicBezTo>
                <a:cubicBezTo>
                  <a:pt x="258077" y="102136"/>
                  <a:pt x="260432" y="114534"/>
                  <a:pt x="260432" y="128020"/>
                </a:cubicBezTo>
                <a:cubicBezTo>
                  <a:pt x="260432" y="142482"/>
                  <a:pt x="257836" y="155499"/>
                  <a:pt x="252648" y="167076"/>
                </a:cubicBezTo>
                <a:cubicBezTo>
                  <a:pt x="247457" y="178653"/>
                  <a:pt x="239919" y="187527"/>
                  <a:pt x="230027" y="193691"/>
                </a:cubicBezTo>
                <a:cubicBezTo>
                  <a:pt x="220133" y="199858"/>
                  <a:pt x="209733" y="202940"/>
                  <a:pt x="198818" y="202940"/>
                </a:cubicBezTo>
                <a:cubicBezTo>
                  <a:pt x="190833" y="202940"/>
                  <a:pt x="183669" y="201254"/>
                  <a:pt x="177325" y="197881"/>
                </a:cubicBezTo>
                <a:cubicBezTo>
                  <a:pt x="170986" y="194512"/>
                  <a:pt x="165773" y="190256"/>
                  <a:pt x="161690" y="185112"/>
                </a:cubicBezTo>
                <a:lnTo>
                  <a:pt x="161690" y="253911"/>
                </a:lnTo>
                <a:close/>
                <a:moveTo>
                  <a:pt x="159426" y="129880"/>
                </a:moveTo>
                <a:cubicBezTo>
                  <a:pt x="159426" y="148072"/>
                  <a:pt x="163109" y="161514"/>
                  <a:pt x="170471" y="170208"/>
                </a:cubicBezTo>
                <a:cubicBezTo>
                  <a:pt x="177833" y="178899"/>
                  <a:pt x="186750" y="183247"/>
                  <a:pt x="197222" y="183247"/>
                </a:cubicBezTo>
                <a:cubicBezTo>
                  <a:pt x="207864" y="183247"/>
                  <a:pt x="216984" y="178748"/>
                  <a:pt x="224572" y="169741"/>
                </a:cubicBezTo>
                <a:cubicBezTo>
                  <a:pt x="232154" y="160733"/>
                  <a:pt x="235948" y="146783"/>
                  <a:pt x="235948" y="127887"/>
                </a:cubicBezTo>
                <a:cubicBezTo>
                  <a:pt x="235948" y="109879"/>
                  <a:pt x="232244" y="96393"/>
                  <a:pt x="224835" y="87430"/>
                </a:cubicBezTo>
                <a:cubicBezTo>
                  <a:pt x="217425" y="78470"/>
                  <a:pt x="208577" y="73990"/>
                  <a:pt x="198284" y="73990"/>
                </a:cubicBezTo>
                <a:cubicBezTo>
                  <a:pt x="188082" y="73990"/>
                  <a:pt x="179058" y="78760"/>
                  <a:pt x="171205" y="88297"/>
                </a:cubicBezTo>
                <a:cubicBezTo>
                  <a:pt x="163350" y="97833"/>
                  <a:pt x="159426" y="111698"/>
                  <a:pt x="159426" y="129880"/>
                </a:cubicBezTo>
                <a:close/>
                <a:moveTo>
                  <a:pt x="386057" y="154235"/>
                </a:moveTo>
                <a:lnTo>
                  <a:pt x="410811" y="157295"/>
                </a:lnTo>
                <a:cubicBezTo>
                  <a:pt x="406905" y="171756"/>
                  <a:pt x="399675" y="182977"/>
                  <a:pt x="389117" y="190962"/>
                </a:cubicBezTo>
                <a:cubicBezTo>
                  <a:pt x="378558" y="198947"/>
                  <a:pt x="365073" y="202940"/>
                  <a:pt x="348660" y="202940"/>
                </a:cubicBezTo>
                <a:cubicBezTo>
                  <a:pt x="327989" y="202940"/>
                  <a:pt x="311599" y="196574"/>
                  <a:pt x="299492" y="183842"/>
                </a:cubicBezTo>
                <a:cubicBezTo>
                  <a:pt x="287381" y="171112"/>
                  <a:pt x="281326" y="153259"/>
                  <a:pt x="281326" y="130284"/>
                </a:cubicBezTo>
                <a:cubicBezTo>
                  <a:pt x="281326" y="106506"/>
                  <a:pt x="287446" y="88049"/>
                  <a:pt x="299690" y="74920"/>
                </a:cubicBezTo>
                <a:cubicBezTo>
                  <a:pt x="311930" y="61791"/>
                  <a:pt x="327813" y="55224"/>
                  <a:pt x="347331" y="55224"/>
                </a:cubicBezTo>
                <a:cubicBezTo>
                  <a:pt x="366228" y="55224"/>
                  <a:pt x="381665" y="61654"/>
                  <a:pt x="393642" y="74520"/>
                </a:cubicBezTo>
                <a:cubicBezTo>
                  <a:pt x="405619" y="87383"/>
                  <a:pt x="411606" y="105484"/>
                  <a:pt x="411606" y="128819"/>
                </a:cubicBezTo>
                <a:cubicBezTo>
                  <a:pt x="411606" y="130237"/>
                  <a:pt x="411563" y="132365"/>
                  <a:pt x="411472" y="135206"/>
                </a:cubicBezTo>
                <a:lnTo>
                  <a:pt x="306079" y="135206"/>
                </a:lnTo>
                <a:cubicBezTo>
                  <a:pt x="306966" y="150733"/>
                  <a:pt x="311357" y="162620"/>
                  <a:pt x="319252" y="170871"/>
                </a:cubicBezTo>
                <a:cubicBezTo>
                  <a:pt x="327147" y="179122"/>
                  <a:pt x="336996" y="183247"/>
                  <a:pt x="348797" y="183247"/>
                </a:cubicBezTo>
                <a:cubicBezTo>
                  <a:pt x="357578" y="183247"/>
                  <a:pt x="365076" y="180940"/>
                  <a:pt x="371286" y="176325"/>
                </a:cubicBezTo>
                <a:cubicBezTo>
                  <a:pt x="377496" y="171709"/>
                  <a:pt x="382422" y="164347"/>
                  <a:pt x="386057" y="154235"/>
                </a:cubicBezTo>
                <a:close/>
                <a:moveTo>
                  <a:pt x="307407" y="115509"/>
                </a:moveTo>
                <a:lnTo>
                  <a:pt x="386323" y="115509"/>
                </a:lnTo>
                <a:cubicBezTo>
                  <a:pt x="385257" y="103622"/>
                  <a:pt x="382245" y="94705"/>
                  <a:pt x="377273" y="88762"/>
                </a:cubicBezTo>
                <a:cubicBezTo>
                  <a:pt x="369645" y="79535"/>
                  <a:pt x="359752" y="74920"/>
                  <a:pt x="347598" y="74920"/>
                </a:cubicBezTo>
                <a:cubicBezTo>
                  <a:pt x="336597" y="74920"/>
                  <a:pt x="327348" y="78603"/>
                  <a:pt x="319854" y="85964"/>
                </a:cubicBezTo>
                <a:cubicBezTo>
                  <a:pt x="312354" y="93334"/>
                  <a:pt x="308208" y="103180"/>
                  <a:pt x="307407" y="115509"/>
                </a:cubicBezTo>
                <a:close/>
                <a:moveTo>
                  <a:pt x="539241" y="0"/>
                </a:moveTo>
                <a:lnTo>
                  <a:pt x="560398" y="267"/>
                </a:lnTo>
                <a:cubicBezTo>
                  <a:pt x="559423" y="9756"/>
                  <a:pt x="557319" y="16365"/>
                  <a:pt x="554080" y="20091"/>
                </a:cubicBezTo>
                <a:cubicBezTo>
                  <a:pt x="550844" y="23821"/>
                  <a:pt x="546670" y="26215"/>
                  <a:pt x="541570" y="27277"/>
                </a:cubicBezTo>
                <a:cubicBezTo>
                  <a:pt x="536472" y="28347"/>
                  <a:pt x="526467" y="28879"/>
                  <a:pt x="511560" y="28879"/>
                </a:cubicBezTo>
                <a:cubicBezTo>
                  <a:pt x="491778" y="28879"/>
                  <a:pt x="478292" y="30788"/>
                  <a:pt x="471107" y="34600"/>
                </a:cubicBezTo>
                <a:cubicBezTo>
                  <a:pt x="463917" y="38413"/>
                  <a:pt x="458752" y="44511"/>
                  <a:pt x="455601" y="52894"/>
                </a:cubicBezTo>
                <a:cubicBezTo>
                  <a:pt x="452452" y="61279"/>
                  <a:pt x="450699" y="72083"/>
                  <a:pt x="450342" y="85302"/>
                </a:cubicBezTo>
                <a:cubicBezTo>
                  <a:pt x="456376" y="76339"/>
                  <a:pt x="463432" y="69620"/>
                  <a:pt x="471503" y="65139"/>
                </a:cubicBezTo>
                <a:cubicBezTo>
                  <a:pt x="479578" y="60661"/>
                  <a:pt x="488671" y="58422"/>
                  <a:pt x="498788" y="58422"/>
                </a:cubicBezTo>
                <a:cubicBezTo>
                  <a:pt x="517327" y="58422"/>
                  <a:pt x="532677" y="64786"/>
                  <a:pt x="544831" y="77516"/>
                </a:cubicBezTo>
                <a:cubicBezTo>
                  <a:pt x="556989" y="90249"/>
                  <a:pt x="563062" y="107481"/>
                  <a:pt x="563062" y="129215"/>
                </a:cubicBezTo>
                <a:cubicBezTo>
                  <a:pt x="563062" y="145717"/>
                  <a:pt x="560002" y="159247"/>
                  <a:pt x="553882" y="169806"/>
                </a:cubicBezTo>
                <a:cubicBezTo>
                  <a:pt x="547759" y="180364"/>
                  <a:pt x="540508" y="188525"/>
                  <a:pt x="532124" y="194289"/>
                </a:cubicBezTo>
                <a:cubicBezTo>
                  <a:pt x="523735" y="200056"/>
                  <a:pt x="512316" y="202940"/>
                  <a:pt x="497856" y="202940"/>
                </a:cubicBezTo>
                <a:cubicBezTo>
                  <a:pt x="481090" y="202940"/>
                  <a:pt x="468047" y="199106"/>
                  <a:pt x="458734" y="191430"/>
                </a:cubicBezTo>
                <a:cubicBezTo>
                  <a:pt x="449414" y="183759"/>
                  <a:pt x="442275" y="173930"/>
                  <a:pt x="437307" y="161953"/>
                </a:cubicBezTo>
                <a:cubicBezTo>
                  <a:pt x="432335" y="149976"/>
                  <a:pt x="429851" y="129125"/>
                  <a:pt x="429851" y="99407"/>
                </a:cubicBezTo>
                <a:cubicBezTo>
                  <a:pt x="429851" y="62057"/>
                  <a:pt x="436173" y="36904"/>
                  <a:pt x="448812" y="23951"/>
                </a:cubicBezTo>
                <a:cubicBezTo>
                  <a:pt x="461456" y="10999"/>
                  <a:pt x="480906" y="4521"/>
                  <a:pt x="507169" y="4521"/>
                </a:cubicBezTo>
                <a:cubicBezTo>
                  <a:pt x="523494" y="4521"/>
                  <a:pt x="532764" y="4256"/>
                  <a:pt x="534982" y="3723"/>
                </a:cubicBezTo>
                <a:cubicBezTo>
                  <a:pt x="537199" y="3193"/>
                  <a:pt x="538621" y="1951"/>
                  <a:pt x="539241" y="0"/>
                </a:cubicBezTo>
                <a:close/>
                <a:moveTo>
                  <a:pt x="538042" y="128552"/>
                </a:moveTo>
                <a:cubicBezTo>
                  <a:pt x="538042" y="113825"/>
                  <a:pt x="534561" y="101758"/>
                  <a:pt x="527595" y="92354"/>
                </a:cubicBezTo>
                <a:cubicBezTo>
                  <a:pt x="520629" y="82952"/>
                  <a:pt x="510808" y="78246"/>
                  <a:pt x="498121" y="78246"/>
                </a:cubicBezTo>
                <a:cubicBezTo>
                  <a:pt x="484903" y="78246"/>
                  <a:pt x="474700" y="83218"/>
                  <a:pt x="467514" y="93150"/>
                </a:cubicBezTo>
                <a:cubicBezTo>
                  <a:pt x="460325" y="103090"/>
                  <a:pt x="456732" y="116356"/>
                  <a:pt x="456732" y="132945"/>
                </a:cubicBezTo>
                <a:cubicBezTo>
                  <a:pt x="456732" y="149353"/>
                  <a:pt x="460703" y="161910"/>
                  <a:pt x="468644" y="170604"/>
                </a:cubicBezTo>
                <a:cubicBezTo>
                  <a:pt x="476583" y="179298"/>
                  <a:pt x="486361" y="183647"/>
                  <a:pt x="497985" y="183647"/>
                </a:cubicBezTo>
                <a:cubicBezTo>
                  <a:pt x="509876" y="183647"/>
                  <a:pt x="519523" y="178610"/>
                  <a:pt x="526932" y="168542"/>
                </a:cubicBezTo>
                <a:cubicBezTo>
                  <a:pt x="534337" y="158472"/>
                  <a:pt x="538042" y="145141"/>
                  <a:pt x="538042" y="128552"/>
                </a:cubicBezTo>
                <a:close/>
                <a:moveTo>
                  <a:pt x="584748" y="254178"/>
                </a:moveTo>
                <a:lnTo>
                  <a:pt x="582088" y="231689"/>
                </a:lnTo>
                <a:cubicBezTo>
                  <a:pt x="587318" y="233108"/>
                  <a:pt x="591887" y="233816"/>
                  <a:pt x="595793" y="233816"/>
                </a:cubicBezTo>
                <a:cubicBezTo>
                  <a:pt x="601118" y="233816"/>
                  <a:pt x="605372" y="232927"/>
                  <a:pt x="608569" y="231157"/>
                </a:cubicBezTo>
                <a:cubicBezTo>
                  <a:pt x="611763" y="229377"/>
                  <a:pt x="614383" y="226897"/>
                  <a:pt x="616422" y="223704"/>
                </a:cubicBezTo>
                <a:cubicBezTo>
                  <a:pt x="617929" y="221311"/>
                  <a:pt x="620370" y="215367"/>
                  <a:pt x="623740" y="205870"/>
                </a:cubicBezTo>
                <a:cubicBezTo>
                  <a:pt x="624182" y="204541"/>
                  <a:pt x="624895" y="202587"/>
                  <a:pt x="625871" y="200013"/>
                </a:cubicBezTo>
                <a:lnTo>
                  <a:pt x="572238" y="58422"/>
                </a:lnTo>
                <a:lnTo>
                  <a:pt x="598057" y="58422"/>
                </a:lnTo>
                <a:lnTo>
                  <a:pt x="627465" y="140263"/>
                </a:lnTo>
                <a:cubicBezTo>
                  <a:pt x="631278" y="150642"/>
                  <a:pt x="634694" y="161557"/>
                  <a:pt x="637712" y="173002"/>
                </a:cubicBezTo>
                <a:cubicBezTo>
                  <a:pt x="640461" y="162000"/>
                  <a:pt x="643745" y="151261"/>
                  <a:pt x="647558" y="140796"/>
                </a:cubicBezTo>
                <a:lnTo>
                  <a:pt x="677769" y="58422"/>
                </a:lnTo>
                <a:lnTo>
                  <a:pt x="701723" y="58422"/>
                </a:lnTo>
                <a:lnTo>
                  <a:pt x="647961" y="202144"/>
                </a:lnTo>
                <a:cubicBezTo>
                  <a:pt x="642194" y="217667"/>
                  <a:pt x="637712" y="228359"/>
                  <a:pt x="634518" y="234216"/>
                </a:cubicBezTo>
                <a:cubicBezTo>
                  <a:pt x="630256" y="242110"/>
                  <a:pt x="625381" y="247903"/>
                  <a:pt x="619881" y="251582"/>
                </a:cubicBezTo>
                <a:cubicBezTo>
                  <a:pt x="614379" y="255265"/>
                  <a:pt x="607813" y="257105"/>
                  <a:pt x="600185" y="257105"/>
                </a:cubicBezTo>
                <a:cubicBezTo>
                  <a:pt x="595569" y="257105"/>
                  <a:pt x="590426" y="256129"/>
                  <a:pt x="584748" y="254178"/>
                </a:cubicBezTo>
                <a:close/>
                <a:moveTo>
                  <a:pt x="814741" y="154235"/>
                </a:moveTo>
                <a:lnTo>
                  <a:pt x="839496" y="157295"/>
                </a:lnTo>
                <a:cubicBezTo>
                  <a:pt x="835593" y="171756"/>
                  <a:pt x="828364" y="182977"/>
                  <a:pt x="817806" y="190962"/>
                </a:cubicBezTo>
                <a:cubicBezTo>
                  <a:pt x="807246" y="198947"/>
                  <a:pt x="793760" y="202940"/>
                  <a:pt x="777348" y="202940"/>
                </a:cubicBezTo>
                <a:cubicBezTo>
                  <a:pt x="756677" y="202940"/>
                  <a:pt x="740286" y="196574"/>
                  <a:pt x="728176" y="183842"/>
                </a:cubicBezTo>
                <a:cubicBezTo>
                  <a:pt x="716069" y="171112"/>
                  <a:pt x="710011" y="153259"/>
                  <a:pt x="710011" y="130284"/>
                </a:cubicBezTo>
                <a:cubicBezTo>
                  <a:pt x="710011" y="106506"/>
                  <a:pt x="716134" y="88049"/>
                  <a:pt x="728377" y="74920"/>
                </a:cubicBezTo>
                <a:cubicBezTo>
                  <a:pt x="740617" y="61791"/>
                  <a:pt x="756501" y="55224"/>
                  <a:pt x="776020" y="55224"/>
                </a:cubicBezTo>
                <a:cubicBezTo>
                  <a:pt x="794916" y="55224"/>
                  <a:pt x="810353" y="61654"/>
                  <a:pt x="822330" y="74520"/>
                </a:cubicBezTo>
                <a:cubicBezTo>
                  <a:pt x="834308" y="87383"/>
                  <a:pt x="840294" y="105484"/>
                  <a:pt x="840294" y="128819"/>
                </a:cubicBezTo>
                <a:cubicBezTo>
                  <a:pt x="840294" y="130237"/>
                  <a:pt x="840248" y="132365"/>
                  <a:pt x="840161" y="135206"/>
                </a:cubicBezTo>
                <a:lnTo>
                  <a:pt x="734764" y="135206"/>
                </a:lnTo>
                <a:cubicBezTo>
                  <a:pt x="735653" y="150733"/>
                  <a:pt x="740042" y="162620"/>
                  <a:pt x="747937" y="170871"/>
                </a:cubicBezTo>
                <a:cubicBezTo>
                  <a:pt x="755834" y="179122"/>
                  <a:pt x="765685" y="183247"/>
                  <a:pt x="777485" y="183247"/>
                </a:cubicBezTo>
                <a:cubicBezTo>
                  <a:pt x="786265" y="183247"/>
                  <a:pt x="793764" y="180940"/>
                  <a:pt x="799974" y="176325"/>
                </a:cubicBezTo>
                <a:cubicBezTo>
                  <a:pt x="806185" y="171709"/>
                  <a:pt x="811109" y="164347"/>
                  <a:pt x="814741" y="154235"/>
                </a:cubicBezTo>
                <a:close/>
                <a:moveTo>
                  <a:pt x="736096" y="115509"/>
                </a:moveTo>
                <a:lnTo>
                  <a:pt x="815008" y="115509"/>
                </a:lnTo>
                <a:cubicBezTo>
                  <a:pt x="813946" y="103622"/>
                  <a:pt x="810930" y="94705"/>
                  <a:pt x="805961" y="88762"/>
                </a:cubicBezTo>
                <a:cubicBezTo>
                  <a:pt x="798333" y="79535"/>
                  <a:pt x="788441" y="74920"/>
                  <a:pt x="776287" y="74920"/>
                </a:cubicBezTo>
                <a:cubicBezTo>
                  <a:pt x="765281" y="74920"/>
                  <a:pt x="756033" y="78603"/>
                  <a:pt x="748541" y="85964"/>
                </a:cubicBezTo>
                <a:cubicBezTo>
                  <a:pt x="741043" y="93334"/>
                  <a:pt x="736891" y="103180"/>
                  <a:pt x="736096" y="115509"/>
                </a:cubicBezTo>
                <a:close/>
                <a:moveTo>
                  <a:pt x="847127" y="58422"/>
                </a:moveTo>
                <a:lnTo>
                  <a:pt x="961971" y="58422"/>
                </a:lnTo>
                <a:lnTo>
                  <a:pt x="961971" y="78246"/>
                </a:lnTo>
                <a:lnTo>
                  <a:pt x="916459" y="78246"/>
                </a:lnTo>
                <a:lnTo>
                  <a:pt x="916459" y="199749"/>
                </a:lnTo>
                <a:lnTo>
                  <a:pt x="892639" y="199749"/>
                </a:lnTo>
                <a:lnTo>
                  <a:pt x="892639" y="78246"/>
                </a:lnTo>
                <a:lnTo>
                  <a:pt x="847127" y="7824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570711" y="1859887"/>
            <a:ext cx="1269144" cy="198687"/>
          </a:xfrm>
          <a:custGeom>
            <a:avLst/>
            <a:gdLst/>
            <a:ahLst/>
            <a:cxnLst/>
            <a:rect l="l" t="t" r="r" b="b"/>
            <a:pathLst>
              <a:path w="1269144" h="198687">
                <a:moveTo>
                  <a:pt x="0" y="73862"/>
                </a:moveTo>
                <a:cubicBezTo>
                  <a:pt x="0" y="47690"/>
                  <a:pt x="7276" y="28303"/>
                  <a:pt x="21827" y="15707"/>
                </a:cubicBezTo>
                <a:cubicBezTo>
                  <a:pt x="33980" y="5235"/>
                  <a:pt x="48798" y="0"/>
                  <a:pt x="66272" y="0"/>
                </a:cubicBezTo>
                <a:cubicBezTo>
                  <a:pt x="85702" y="0"/>
                  <a:pt x="101585" y="6365"/>
                  <a:pt x="113919" y="19098"/>
                </a:cubicBezTo>
                <a:cubicBezTo>
                  <a:pt x="126248" y="31831"/>
                  <a:pt x="132415" y="49418"/>
                  <a:pt x="132415" y="71864"/>
                </a:cubicBezTo>
                <a:cubicBezTo>
                  <a:pt x="132415" y="90050"/>
                  <a:pt x="129686" y="104357"/>
                  <a:pt x="124229" y="114782"/>
                </a:cubicBezTo>
                <a:cubicBezTo>
                  <a:pt x="118775" y="125205"/>
                  <a:pt x="110832" y="133301"/>
                  <a:pt x="100407" y="139065"/>
                </a:cubicBezTo>
                <a:cubicBezTo>
                  <a:pt x="89982" y="144832"/>
                  <a:pt x="78607" y="147716"/>
                  <a:pt x="66272" y="147716"/>
                </a:cubicBezTo>
                <a:cubicBezTo>
                  <a:pt x="46487" y="147716"/>
                  <a:pt x="30495" y="141376"/>
                  <a:pt x="18299" y="128686"/>
                </a:cubicBezTo>
                <a:cubicBezTo>
                  <a:pt x="6098" y="115999"/>
                  <a:pt x="0" y="97726"/>
                  <a:pt x="0" y="73862"/>
                </a:cubicBezTo>
                <a:close/>
                <a:moveTo>
                  <a:pt x="24620" y="73862"/>
                </a:moveTo>
                <a:cubicBezTo>
                  <a:pt x="24620" y="91959"/>
                  <a:pt x="28570" y="105509"/>
                  <a:pt x="36464" y="114517"/>
                </a:cubicBezTo>
                <a:cubicBezTo>
                  <a:pt x="44359" y="123524"/>
                  <a:pt x="54295" y="128023"/>
                  <a:pt x="66272" y="128023"/>
                </a:cubicBezTo>
                <a:cubicBezTo>
                  <a:pt x="78163" y="128023"/>
                  <a:pt x="88052" y="123498"/>
                  <a:pt x="95947" y="114448"/>
                </a:cubicBezTo>
                <a:cubicBezTo>
                  <a:pt x="103845" y="105397"/>
                  <a:pt x="107791" y="91602"/>
                  <a:pt x="107791" y="73063"/>
                </a:cubicBezTo>
                <a:cubicBezTo>
                  <a:pt x="107791" y="55584"/>
                  <a:pt x="103821" y="42340"/>
                  <a:pt x="95882" y="33336"/>
                </a:cubicBezTo>
                <a:cubicBezTo>
                  <a:pt x="87941" y="24333"/>
                  <a:pt x="78073" y="19832"/>
                  <a:pt x="66272" y="19832"/>
                </a:cubicBezTo>
                <a:cubicBezTo>
                  <a:pt x="54295" y="19832"/>
                  <a:pt x="44359" y="24311"/>
                  <a:pt x="36464" y="33271"/>
                </a:cubicBezTo>
                <a:cubicBezTo>
                  <a:pt x="28570" y="42232"/>
                  <a:pt x="24620" y="55760"/>
                  <a:pt x="24620" y="73862"/>
                </a:cubicBezTo>
                <a:close/>
                <a:moveTo>
                  <a:pt x="160624" y="3198"/>
                </a:moveTo>
                <a:lnTo>
                  <a:pt x="241935" y="3198"/>
                </a:lnTo>
                <a:lnTo>
                  <a:pt x="241935" y="23022"/>
                </a:lnTo>
                <a:lnTo>
                  <a:pt x="184579" y="23022"/>
                </a:lnTo>
                <a:lnTo>
                  <a:pt x="184579" y="144525"/>
                </a:lnTo>
                <a:lnTo>
                  <a:pt x="160624" y="144525"/>
                </a:lnTo>
                <a:close/>
                <a:moveTo>
                  <a:pt x="259899" y="198687"/>
                </a:moveTo>
                <a:lnTo>
                  <a:pt x="259899" y="3198"/>
                </a:lnTo>
                <a:lnTo>
                  <a:pt x="281721" y="3198"/>
                </a:lnTo>
                <a:lnTo>
                  <a:pt x="281721" y="21560"/>
                </a:lnTo>
                <a:cubicBezTo>
                  <a:pt x="286870" y="14375"/>
                  <a:pt x="292684" y="8986"/>
                  <a:pt x="299160" y="5389"/>
                </a:cubicBezTo>
                <a:cubicBezTo>
                  <a:pt x="305633" y="1797"/>
                  <a:pt x="313484" y="0"/>
                  <a:pt x="322714" y="0"/>
                </a:cubicBezTo>
                <a:cubicBezTo>
                  <a:pt x="334774" y="0"/>
                  <a:pt x="345423" y="3103"/>
                  <a:pt x="354650" y="9314"/>
                </a:cubicBezTo>
                <a:cubicBezTo>
                  <a:pt x="363874" y="15523"/>
                  <a:pt x="370840" y="24290"/>
                  <a:pt x="375545" y="35596"/>
                </a:cubicBezTo>
                <a:cubicBezTo>
                  <a:pt x="380243" y="46912"/>
                  <a:pt x="382593" y="59310"/>
                  <a:pt x="382593" y="72796"/>
                </a:cubicBezTo>
                <a:cubicBezTo>
                  <a:pt x="382593" y="87258"/>
                  <a:pt x="380001" y="100275"/>
                  <a:pt x="374810" y="111852"/>
                </a:cubicBezTo>
                <a:cubicBezTo>
                  <a:pt x="369623" y="123429"/>
                  <a:pt x="362081" y="132303"/>
                  <a:pt x="352189" y="138467"/>
                </a:cubicBezTo>
                <a:cubicBezTo>
                  <a:pt x="342299" y="144634"/>
                  <a:pt x="331895" y="147716"/>
                  <a:pt x="320983" y="147716"/>
                </a:cubicBezTo>
                <a:cubicBezTo>
                  <a:pt x="312999" y="147716"/>
                  <a:pt x="305831" y="146030"/>
                  <a:pt x="299491" y="142657"/>
                </a:cubicBezTo>
                <a:cubicBezTo>
                  <a:pt x="293147" y="139288"/>
                  <a:pt x="287935" y="135032"/>
                  <a:pt x="283853" y="129888"/>
                </a:cubicBezTo>
                <a:lnTo>
                  <a:pt x="283853" y="198687"/>
                </a:lnTo>
                <a:close/>
                <a:moveTo>
                  <a:pt x="281592" y="74656"/>
                </a:moveTo>
                <a:cubicBezTo>
                  <a:pt x="281592" y="92848"/>
                  <a:pt x="285271" y="106290"/>
                  <a:pt x="292637" y="114984"/>
                </a:cubicBezTo>
                <a:cubicBezTo>
                  <a:pt x="299999" y="123675"/>
                  <a:pt x="308916" y="128023"/>
                  <a:pt x="319384" y="128023"/>
                </a:cubicBezTo>
                <a:cubicBezTo>
                  <a:pt x="330030" y="128023"/>
                  <a:pt x="339148" y="123524"/>
                  <a:pt x="346734" y="114517"/>
                </a:cubicBezTo>
                <a:cubicBezTo>
                  <a:pt x="354316" y="105509"/>
                  <a:pt x="358110" y="91559"/>
                  <a:pt x="358110" y="72663"/>
                </a:cubicBezTo>
                <a:cubicBezTo>
                  <a:pt x="358110" y="54655"/>
                  <a:pt x="354406" y="41169"/>
                  <a:pt x="347001" y="32206"/>
                </a:cubicBezTo>
                <a:cubicBezTo>
                  <a:pt x="339591" y="23246"/>
                  <a:pt x="330740" y="18766"/>
                  <a:pt x="320450" y="18766"/>
                </a:cubicBezTo>
                <a:cubicBezTo>
                  <a:pt x="310244" y="18766"/>
                  <a:pt x="301224" y="23536"/>
                  <a:pt x="293367" y="33073"/>
                </a:cubicBezTo>
                <a:cubicBezTo>
                  <a:pt x="285516" y="42609"/>
                  <a:pt x="281592" y="56474"/>
                  <a:pt x="281592" y="74656"/>
                </a:cubicBezTo>
                <a:close/>
                <a:moveTo>
                  <a:pt x="402555" y="73862"/>
                </a:moveTo>
                <a:cubicBezTo>
                  <a:pt x="402555" y="47690"/>
                  <a:pt x="409831" y="28303"/>
                  <a:pt x="424383" y="15707"/>
                </a:cubicBezTo>
                <a:cubicBezTo>
                  <a:pt x="436539" y="5235"/>
                  <a:pt x="451354" y="0"/>
                  <a:pt x="468828" y="0"/>
                </a:cubicBezTo>
                <a:cubicBezTo>
                  <a:pt x="488257" y="0"/>
                  <a:pt x="504140" y="6365"/>
                  <a:pt x="516474" y="19098"/>
                </a:cubicBezTo>
                <a:cubicBezTo>
                  <a:pt x="528807" y="31831"/>
                  <a:pt x="534971" y="49418"/>
                  <a:pt x="534971" y="71864"/>
                </a:cubicBezTo>
                <a:cubicBezTo>
                  <a:pt x="534971" y="90050"/>
                  <a:pt x="532242" y="104357"/>
                  <a:pt x="526788" y="114782"/>
                </a:cubicBezTo>
                <a:cubicBezTo>
                  <a:pt x="521331" y="125205"/>
                  <a:pt x="513388" y="133301"/>
                  <a:pt x="502967" y="139065"/>
                </a:cubicBezTo>
                <a:cubicBezTo>
                  <a:pt x="492537" y="144832"/>
                  <a:pt x="481162" y="147716"/>
                  <a:pt x="468828" y="147716"/>
                </a:cubicBezTo>
                <a:cubicBezTo>
                  <a:pt x="449046" y="147716"/>
                  <a:pt x="433055" y="141376"/>
                  <a:pt x="420857" y="128686"/>
                </a:cubicBezTo>
                <a:cubicBezTo>
                  <a:pt x="408654" y="115999"/>
                  <a:pt x="402555" y="97726"/>
                  <a:pt x="402555" y="73862"/>
                </a:cubicBezTo>
                <a:close/>
                <a:moveTo>
                  <a:pt x="427179" y="73862"/>
                </a:moveTo>
                <a:cubicBezTo>
                  <a:pt x="427179" y="91959"/>
                  <a:pt x="431125" y="105509"/>
                  <a:pt x="439020" y="114517"/>
                </a:cubicBezTo>
                <a:cubicBezTo>
                  <a:pt x="446918" y="123524"/>
                  <a:pt x="456850" y="128023"/>
                  <a:pt x="468828" y="128023"/>
                </a:cubicBezTo>
                <a:cubicBezTo>
                  <a:pt x="480719" y="128023"/>
                  <a:pt x="490612" y="123498"/>
                  <a:pt x="498506" y="114448"/>
                </a:cubicBezTo>
                <a:cubicBezTo>
                  <a:pt x="506401" y="105397"/>
                  <a:pt x="510347" y="91602"/>
                  <a:pt x="510347" y="73063"/>
                </a:cubicBezTo>
                <a:cubicBezTo>
                  <a:pt x="510347" y="55584"/>
                  <a:pt x="506375" y="42340"/>
                  <a:pt x="498442" y="33336"/>
                </a:cubicBezTo>
                <a:cubicBezTo>
                  <a:pt x="490500" y="24333"/>
                  <a:pt x="480628" y="19832"/>
                  <a:pt x="468828" y="19832"/>
                </a:cubicBezTo>
                <a:cubicBezTo>
                  <a:pt x="456850" y="19832"/>
                  <a:pt x="446918" y="24311"/>
                  <a:pt x="439020" y="33271"/>
                </a:cubicBezTo>
                <a:cubicBezTo>
                  <a:pt x="431125" y="42232"/>
                  <a:pt x="427179" y="55760"/>
                  <a:pt x="427179" y="73862"/>
                </a:cubicBezTo>
                <a:close/>
                <a:moveTo>
                  <a:pt x="563713" y="3198"/>
                </a:moveTo>
                <a:lnTo>
                  <a:pt x="600973" y="3198"/>
                </a:lnTo>
                <a:lnTo>
                  <a:pt x="638104" y="116312"/>
                </a:lnTo>
                <a:lnTo>
                  <a:pt x="679359" y="3198"/>
                </a:lnTo>
                <a:lnTo>
                  <a:pt x="713826" y="3198"/>
                </a:lnTo>
                <a:lnTo>
                  <a:pt x="713826" y="144525"/>
                </a:lnTo>
                <a:lnTo>
                  <a:pt x="689871" y="144525"/>
                </a:lnTo>
                <a:lnTo>
                  <a:pt x="689871" y="30744"/>
                </a:lnTo>
                <a:lnTo>
                  <a:pt x="648083" y="144525"/>
                </a:lnTo>
                <a:lnTo>
                  <a:pt x="626659" y="144525"/>
                </a:lnTo>
                <a:lnTo>
                  <a:pt x="587135" y="25287"/>
                </a:lnTo>
                <a:lnTo>
                  <a:pt x="587135" y="144525"/>
                </a:lnTo>
                <a:lnTo>
                  <a:pt x="563713" y="144525"/>
                </a:lnTo>
                <a:close/>
                <a:moveTo>
                  <a:pt x="750557" y="3198"/>
                </a:moveTo>
                <a:lnTo>
                  <a:pt x="774508" y="3198"/>
                </a:lnTo>
                <a:lnTo>
                  <a:pt x="774508" y="62018"/>
                </a:lnTo>
                <a:lnTo>
                  <a:pt x="840916" y="62018"/>
                </a:lnTo>
                <a:lnTo>
                  <a:pt x="840916" y="3198"/>
                </a:lnTo>
                <a:lnTo>
                  <a:pt x="864867" y="3198"/>
                </a:lnTo>
                <a:lnTo>
                  <a:pt x="864867" y="144525"/>
                </a:lnTo>
                <a:lnTo>
                  <a:pt x="840916" y="144525"/>
                </a:lnTo>
                <a:lnTo>
                  <a:pt x="840916" y="81842"/>
                </a:lnTo>
                <a:lnTo>
                  <a:pt x="774508" y="81842"/>
                </a:lnTo>
                <a:lnTo>
                  <a:pt x="774508" y="144525"/>
                </a:lnTo>
                <a:lnTo>
                  <a:pt x="750557" y="144525"/>
                </a:lnTo>
                <a:close/>
                <a:moveTo>
                  <a:pt x="892015" y="73862"/>
                </a:moveTo>
                <a:cubicBezTo>
                  <a:pt x="892015" y="47690"/>
                  <a:pt x="899291" y="28303"/>
                  <a:pt x="913842" y="15707"/>
                </a:cubicBezTo>
                <a:cubicBezTo>
                  <a:pt x="925996" y="5235"/>
                  <a:pt x="940813" y="0"/>
                  <a:pt x="958287" y="0"/>
                </a:cubicBezTo>
                <a:cubicBezTo>
                  <a:pt x="977717" y="0"/>
                  <a:pt x="993599" y="6365"/>
                  <a:pt x="1005934" y="19098"/>
                </a:cubicBezTo>
                <a:cubicBezTo>
                  <a:pt x="1018264" y="31831"/>
                  <a:pt x="1024430" y="49418"/>
                  <a:pt x="1024430" y="71864"/>
                </a:cubicBezTo>
                <a:cubicBezTo>
                  <a:pt x="1024430" y="90050"/>
                  <a:pt x="1021702" y="104357"/>
                  <a:pt x="1016243" y="114782"/>
                </a:cubicBezTo>
                <a:cubicBezTo>
                  <a:pt x="1010790" y="125205"/>
                  <a:pt x="1002849" y="133301"/>
                  <a:pt x="992422" y="139065"/>
                </a:cubicBezTo>
                <a:cubicBezTo>
                  <a:pt x="981997" y="144832"/>
                  <a:pt x="970621" y="147716"/>
                  <a:pt x="958287" y="147716"/>
                </a:cubicBezTo>
                <a:cubicBezTo>
                  <a:pt x="938502" y="147716"/>
                  <a:pt x="922511" y="141376"/>
                  <a:pt x="910314" y="128686"/>
                </a:cubicBezTo>
                <a:cubicBezTo>
                  <a:pt x="898113" y="115999"/>
                  <a:pt x="892015" y="97726"/>
                  <a:pt x="892015" y="73862"/>
                </a:cubicBezTo>
                <a:close/>
                <a:moveTo>
                  <a:pt x="916636" y="73862"/>
                </a:moveTo>
                <a:cubicBezTo>
                  <a:pt x="916636" y="91959"/>
                  <a:pt x="920585" y="105509"/>
                  <a:pt x="928479" y="114517"/>
                </a:cubicBezTo>
                <a:cubicBezTo>
                  <a:pt x="936375" y="123524"/>
                  <a:pt x="946310" y="128023"/>
                  <a:pt x="958287" y="128023"/>
                </a:cubicBezTo>
                <a:cubicBezTo>
                  <a:pt x="970178" y="128023"/>
                  <a:pt x="980068" y="123498"/>
                  <a:pt x="987962" y="114448"/>
                </a:cubicBezTo>
                <a:cubicBezTo>
                  <a:pt x="995861" y="105397"/>
                  <a:pt x="999806" y="91602"/>
                  <a:pt x="999806" y="73063"/>
                </a:cubicBezTo>
                <a:cubicBezTo>
                  <a:pt x="999806" y="55584"/>
                  <a:pt x="995836" y="42340"/>
                  <a:pt x="987897" y="33336"/>
                </a:cubicBezTo>
                <a:cubicBezTo>
                  <a:pt x="979956" y="24333"/>
                  <a:pt x="970088" y="19832"/>
                  <a:pt x="958287" y="19832"/>
                </a:cubicBezTo>
                <a:cubicBezTo>
                  <a:pt x="946310" y="19832"/>
                  <a:pt x="936375" y="24311"/>
                  <a:pt x="928479" y="33271"/>
                </a:cubicBezTo>
                <a:cubicBezTo>
                  <a:pt x="920585" y="42232"/>
                  <a:pt x="916636" y="55760"/>
                  <a:pt x="916636" y="73862"/>
                </a:cubicBezTo>
                <a:close/>
                <a:moveTo>
                  <a:pt x="1052640" y="3198"/>
                </a:moveTo>
                <a:lnTo>
                  <a:pt x="1133950" y="3198"/>
                </a:lnTo>
                <a:lnTo>
                  <a:pt x="1133950" y="23022"/>
                </a:lnTo>
                <a:lnTo>
                  <a:pt x="1076594" y="23022"/>
                </a:lnTo>
                <a:lnTo>
                  <a:pt x="1076594" y="144525"/>
                </a:lnTo>
                <a:lnTo>
                  <a:pt x="1052640" y="144525"/>
                </a:lnTo>
                <a:close/>
                <a:moveTo>
                  <a:pt x="1136728" y="73862"/>
                </a:moveTo>
                <a:cubicBezTo>
                  <a:pt x="1136728" y="47690"/>
                  <a:pt x="1144004" y="28303"/>
                  <a:pt x="1158556" y="15707"/>
                </a:cubicBezTo>
                <a:cubicBezTo>
                  <a:pt x="1170712" y="5235"/>
                  <a:pt x="1185527" y="0"/>
                  <a:pt x="1203001" y="0"/>
                </a:cubicBezTo>
                <a:cubicBezTo>
                  <a:pt x="1222430" y="0"/>
                  <a:pt x="1238313" y="6365"/>
                  <a:pt x="1250647" y="19098"/>
                </a:cubicBezTo>
                <a:cubicBezTo>
                  <a:pt x="1262976" y="31831"/>
                  <a:pt x="1269144" y="49418"/>
                  <a:pt x="1269144" y="71864"/>
                </a:cubicBezTo>
                <a:cubicBezTo>
                  <a:pt x="1269144" y="90050"/>
                  <a:pt x="1266416" y="104357"/>
                  <a:pt x="1260957" y="114782"/>
                </a:cubicBezTo>
                <a:cubicBezTo>
                  <a:pt x="1255504" y="125205"/>
                  <a:pt x="1247562" y="133301"/>
                  <a:pt x="1237140" y="139065"/>
                </a:cubicBezTo>
                <a:cubicBezTo>
                  <a:pt x="1226710" y="144832"/>
                  <a:pt x="1215335" y="147716"/>
                  <a:pt x="1203001" y="147716"/>
                </a:cubicBezTo>
                <a:cubicBezTo>
                  <a:pt x="1183215" y="147716"/>
                  <a:pt x="1167225" y="141376"/>
                  <a:pt x="1155028" y="128686"/>
                </a:cubicBezTo>
                <a:cubicBezTo>
                  <a:pt x="1142827" y="115999"/>
                  <a:pt x="1136728" y="97726"/>
                  <a:pt x="1136728" y="73862"/>
                </a:cubicBezTo>
                <a:close/>
                <a:moveTo>
                  <a:pt x="1161349" y="73862"/>
                </a:moveTo>
                <a:cubicBezTo>
                  <a:pt x="1161349" y="91959"/>
                  <a:pt x="1165298" y="105509"/>
                  <a:pt x="1173193" y="114517"/>
                </a:cubicBezTo>
                <a:cubicBezTo>
                  <a:pt x="1181088" y="123524"/>
                  <a:pt x="1191023" y="128023"/>
                  <a:pt x="1203001" y="128023"/>
                </a:cubicBezTo>
                <a:cubicBezTo>
                  <a:pt x="1214892" y="128023"/>
                  <a:pt x="1224782" y="123498"/>
                  <a:pt x="1232679" y="114448"/>
                </a:cubicBezTo>
                <a:cubicBezTo>
                  <a:pt x="1240574" y="105397"/>
                  <a:pt x="1244520" y="91602"/>
                  <a:pt x="1244520" y="73063"/>
                </a:cubicBezTo>
                <a:cubicBezTo>
                  <a:pt x="1244520" y="55584"/>
                  <a:pt x="1240550" y="42340"/>
                  <a:pt x="1232611" y="33336"/>
                </a:cubicBezTo>
                <a:cubicBezTo>
                  <a:pt x="1224670" y="24333"/>
                  <a:pt x="1214802" y="19832"/>
                  <a:pt x="1203001" y="19832"/>
                </a:cubicBezTo>
                <a:cubicBezTo>
                  <a:pt x="1191023" y="19832"/>
                  <a:pt x="1181088" y="24311"/>
                  <a:pt x="1173193" y="33271"/>
                </a:cubicBezTo>
                <a:cubicBezTo>
                  <a:pt x="1165298" y="42232"/>
                  <a:pt x="1161349" y="55760"/>
                  <a:pt x="1161349" y="738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966687" y="1859887"/>
            <a:ext cx="1393344" cy="147716"/>
          </a:xfrm>
          <a:custGeom>
            <a:avLst/>
            <a:gdLst/>
            <a:ahLst/>
            <a:cxnLst/>
            <a:rect l="l" t="t" r="r" b="b"/>
            <a:pathLst>
              <a:path w="1393344" h="147716">
                <a:moveTo>
                  <a:pt x="0" y="3198"/>
                </a:moveTo>
                <a:lnTo>
                  <a:pt x="23950" y="3198"/>
                </a:lnTo>
                <a:lnTo>
                  <a:pt x="23950" y="64282"/>
                </a:lnTo>
                <a:cubicBezTo>
                  <a:pt x="31582" y="64282"/>
                  <a:pt x="36928" y="62816"/>
                  <a:pt x="39989" y="59886"/>
                </a:cubicBezTo>
                <a:cubicBezTo>
                  <a:pt x="43048" y="56959"/>
                  <a:pt x="47551" y="48445"/>
                  <a:pt x="53495" y="34336"/>
                </a:cubicBezTo>
                <a:cubicBezTo>
                  <a:pt x="58197" y="23159"/>
                  <a:pt x="62013" y="15793"/>
                  <a:pt x="64944" y="12244"/>
                </a:cubicBezTo>
                <a:cubicBezTo>
                  <a:pt x="67870" y="8694"/>
                  <a:pt x="71243" y="6300"/>
                  <a:pt x="75056" y="5058"/>
                </a:cubicBezTo>
                <a:cubicBezTo>
                  <a:pt x="78869" y="3816"/>
                  <a:pt x="84988" y="3198"/>
                  <a:pt x="93420" y="3198"/>
                </a:cubicBezTo>
                <a:lnTo>
                  <a:pt x="98208" y="3198"/>
                </a:lnTo>
                <a:lnTo>
                  <a:pt x="98208" y="23022"/>
                </a:lnTo>
                <a:lnTo>
                  <a:pt x="91554" y="22893"/>
                </a:lnTo>
                <a:cubicBezTo>
                  <a:pt x="85255" y="22893"/>
                  <a:pt x="81219" y="23825"/>
                  <a:pt x="79445" y="25687"/>
                </a:cubicBezTo>
                <a:cubicBezTo>
                  <a:pt x="77583" y="27637"/>
                  <a:pt x="74742" y="33448"/>
                  <a:pt x="70931" y="43121"/>
                </a:cubicBezTo>
                <a:cubicBezTo>
                  <a:pt x="67291" y="52344"/>
                  <a:pt x="63965" y="58735"/>
                  <a:pt x="60948" y="62284"/>
                </a:cubicBezTo>
                <a:cubicBezTo>
                  <a:pt x="57931" y="65834"/>
                  <a:pt x="53273" y="69073"/>
                  <a:pt x="46976" y="71997"/>
                </a:cubicBezTo>
                <a:cubicBezTo>
                  <a:pt x="57264" y="74747"/>
                  <a:pt x="67381" y="84330"/>
                  <a:pt x="77316" y="100742"/>
                </a:cubicBezTo>
                <a:lnTo>
                  <a:pt x="103532" y="144525"/>
                </a:lnTo>
                <a:lnTo>
                  <a:pt x="77183" y="144525"/>
                </a:lnTo>
                <a:lnTo>
                  <a:pt x="51631" y="100742"/>
                </a:lnTo>
                <a:cubicBezTo>
                  <a:pt x="46400" y="91959"/>
                  <a:pt x="41831" y="86170"/>
                  <a:pt x="37926" y="83376"/>
                </a:cubicBezTo>
                <a:cubicBezTo>
                  <a:pt x="34020" y="80579"/>
                  <a:pt x="29365" y="79185"/>
                  <a:pt x="23950" y="79185"/>
                </a:cubicBezTo>
                <a:lnTo>
                  <a:pt x="23950" y="144525"/>
                </a:lnTo>
                <a:lnTo>
                  <a:pt x="0" y="144525"/>
                </a:lnTo>
                <a:close/>
                <a:moveTo>
                  <a:pt x="113176" y="73862"/>
                </a:moveTo>
                <a:cubicBezTo>
                  <a:pt x="113176" y="47690"/>
                  <a:pt x="120452" y="28303"/>
                  <a:pt x="135006" y="15707"/>
                </a:cubicBezTo>
                <a:cubicBezTo>
                  <a:pt x="147160" y="5235"/>
                  <a:pt x="161975" y="0"/>
                  <a:pt x="179452" y="0"/>
                </a:cubicBezTo>
                <a:cubicBezTo>
                  <a:pt x="198882" y="0"/>
                  <a:pt x="214765" y="6365"/>
                  <a:pt x="227095" y="19098"/>
                </a:cubicBezTo>
                <a:cubicBezTo>
                  <a:pt x="239428" y="31831"/>
                  <a:pt x="245591" y="49418"/>
                  <a:pt x="245591" y="71864"/>
                </a:cubicBezTo>
                <a:cubicBezTo>
                  <a:pt x="245591" y="90050"/>
                  <a:pt x="242862" y="104357"/>
                  <a:pt x="237409" y="114782"/>
                </a:cubicBezTo>
                <a:cubicBezTo>
                  <a:pt x="231954" y="125205"/>
                  <a:pt x="224013" y="133301"/>
                  <a:pt x="213587" y="139065"/>
                </a:cubicBezTo>
                <a:cubicBezTo>
                  <a:pt x="203158" y="144832"/>
                  <a:pt x="191783" y="147716"/>
                  <a:pt x="179452" y="147716"/>
                </a:cubicBezTo>
                <a:cubicBezTo>
                  <a:pt x="159667" y="147716"/>
                  <a:pt x="143675" y="141376"/>
                  <a:pt x="131479" y="128686"/>
                </a:cubicBezTo>
                <a:cubicBezTo>
                  <a:pt x="119278" y="115999"/>
                  <a:pt x="113176" y="97726"/>
                  <a:pt x="113176" y="73862"/>
                </a:cubicBezTo>
                <a:close/>
                <a:moveTo>
                  <a:pt x="137800" y="73862"/>
                </a:moveTo>
                <a:cubicBezTo>
                  <a:pt x="137800" y="91959"/>
                  <a:pt x="141750" y="105509"/>
                  <a:pt x="149644" y="114517"/>
                </a:cubicBezTo>
                <a:cubicBezTo>
                  <a:pt x="157540" y="123524"/>
                  <a:pt x="167471" y="128023"/>
                  <a:pt x="179452" y="128023"/>
                </a:cubicBezTo>
                <a:cubicBezTo>
                  <a:pt x="191340" y="128023"/>
                  <a:pt x="201233" y="123498"/>
                  <a:pt x="209127" y="114448"/>
                </a:cubicBezTo>
                <a:cubicBezTo>
                  <a:pt x="217021" y="105397"/>
                  <a:pt x="220971" y="91602"/>
                  <a:pt x="220971" y="73063"/>
                </a:cubicBezTo>
                <a:cubicBezTo>
                  <a:pt x="220971" y="55584"/>
                  <a:pt x="217000" y="42340"/>
                  <a:pt x="209063" y="33336"/>
                </a:cubicBezTo>
                <a:cubicBezTo>
                  <a:pt x="201121" y="24333"/>
                  <a:pt x="191249" y="19832"/>
                  <a:pt x="179452" y="19832"/>
                </a:cubicBezTo>
                <a:cubicBezTo>
                  <a:pt x="167471" y="19832"/>
                  <a:pt x="157540" y="24311"/>
                  <a:pt x="149644" y="33271"/>
                </a:cubicBezTo>
                <a:cubicBezTo>
                  <a:pt x="141750" y="42232"/>
                  <a:pt x="137800" y="55760"/>
                  <a:pt x="137800" y="73862"/>
                </a:cubicBezTo>
                <a:close/>
                <a:moveTo>
                  <a:pt x="279111" y="3198"/>
                </a:moveTo>
                <a:lnTo>
                  <a:pt x="390365" y="3198"/>
                </a:lnTo>
                <a:lnTo>
                  <a:pt x="390365" y="144525"/>
                </a:lnTo>
                <a:lnTo>
                  <a:pt x="366541" y="144525"/>
                </a:lnTo>
                <a:lnTo>
                  <a:pt x="366541" y="23022"/>
                </a:lnTo>
                <a:lnTo>
                  <a:pt x="303069" y="23022"/>
                </a:lnTo>
                <a:lnTo>
                  <a:pt x="303069" y="93420"/>
                </a:lnTo>
                <a:cubicBezTo>
                  <a:pt x="303069" y="109836"/>
                  <a:pt x="302537" y="120661"/>
                  <a:pt x="301470" y="125892"/>
                </a:cubicBezTo>
                <a:cubicBezTo>
                  <a:pt x="300405" y="131127"/>
                  <a:pt x="297478" y="135695"/>
                  <a:pt x="292687" y="139601"/>
                </a:cubicBezTo>
                <a:cubicBezTo>
                  <a:pt x="287895" y="143507"/>
                  <a:pt x="280976" y="145458"/>
                  <a:pt x="271926" y="145458"/>
                </a:cubicBezTo>
                <a:cubicBezTo>
                  <a:pt x="266338" y="145458"/>
                  <a:pt x="259902" y="145102"/>
                  <a:pt x="252630" y="144388"/>
                </a:cubicBezTo>
                <a:lnTo>
                  <a:pt x="252630" y="124431"/>
                </a:lnTo>
                <a:lnTo>
                  <a:pt x="263145" y="124431"/>
                </a:lnTo>
                <a:cubicBezTo>
                  <a:pt x="268114" y="124431"/>
                  <a:pt x="271659" y="123922"/>
                  <a:pt x="273794" y="122900"/>
                </a:cubicBezTo>
                <a:cubicBezTo>
                  <a:pt x="275922" y="121878"/>
                  <a:pt x="277340" y="120262"/>
                  <a:pt x="278049" y="118044"/>
                </a:cubicBezTo>
                <a:cubicBezTo>
                  <a:pt x="278759" y="115826"/>
                  <a:pt x="279111" y="108595"/>
                  <a:pt x="279111" y="96351"/>
                </a:cubicBezTo>
                <a:close/>
                <a:moveTo>
                  <a:pt x="424245" y="3198"/>
                </a:moveTo>
                <a:lnTo>
                  <a:pt x="448199" y="3198"/>
                </a:lnTo>
                <a:lnTo>
                  <a:pt x="448199" y="110989"/>
                </a:lnTo>
                <a:lnTo>
                  <a:pt x="514606" y="3198"/>
                </a:lnTo>
                <a:lnTo>
                  <a:pt x="540424" y="3198"/>
                </a:lnTo>
                <a:lnTo>
                  <a:pt x="540424" y="144525"/>
                </a:lnTo>
                <a:lnTo>
                  <a:pt x="516466" y="144525"/>
                </a:lnTo>
                <a:lnTo>
                  <a:pt x="516466" y="37401"/>
                </a:lnTo>
                <a:lnTo>
                  <a:pt x="450064" y="144525"/>
                </a:lnTo>
                <a:lnTo>
                  <a:pt x="424245" y="144525"/>
                </a:lnTo>
                <a:close/>
                <a:moveTo>
                  <a:pt x="567705" y="3198"/>
                </a:moveTo>
                <a:lnTo>
                  <a:pt x="591657" y="3198"/>
                </a:lnTo>
                <a:lnTo>
                  <a:pt x="591657" y="29941"/>
                </a:lnTo>
                <a:cubicBezTo>
                  <a:pt x="591657" y="41475"/>
                  <a:pt x="592347" y="49838"/>
                  <a:pt x="593722" y="55030"/>
                </a:cubicBezTo>
                <a:cubicBezTo>
                  <a:pt x="595101" y="60221"/>
                  <a:pt x="598403" y="64743"/>
                  <a:pt x="603640" y="68601"/>
                </a:cubicBezTo>
                <a:cubicBezTo>
                  <a:pt x="608871" y="72461"/>
                  <a:pt x="615434" y="74391"/>
                  <a:pt x="623329" y="74391"/>
                </a:cubicBezTo>
                <a:cubicBezTo>
                  <a:pt x="632379" y="74391"/>
                  <a:pt x="644090" y="71997"/>
                  <a:pt x="658461" y="67205"/>
                </a:cubicBezTo>
                <a:lnTo>
                  <a:pt x="658461" y="3198"/>
                </a:lnTo>
                <a:lnTo>
                  <a:pt x="682419" y="3198"/>
                </a:lnTo>
                <a:lnTo>
                  <a:pt x="682419" y="144525"/>
                </a:lnTo>
                <a:lnTo>
                  <a:pt x="658461" y="144525"/>
                </a:lnTo>
                <a:lnTo>
                  <a:pt x="658461" y="87570"/>
                </a:lnTo>
                <a:cubicBezTo>
                  <a:pt x="643738" y="92185"/>
                  <a:pt x="629985" y="94489"/>
                  <a:pt x="617209" y="94489"/>
                </a:cubicBezTo>
                <a:cubicBezTo>
                  <a:pt x="606474" y="94489"/>
                  <a:pt x="597005" y="91761"/>
                  <a:pt x="588797" y="86302"/>
                </a:cubicBezTo>
                <a:cubicBezTo>
                  <a:pt x="580590" y="80849"/>
                  <a:pt x="575024" y="74171"/>
                  <a:pt x="572097" y="66272"/>
                </a:cubicBezTo>
                <a:cubicBezTo>
                  <a:pt x="569171" y="58378"/>
                  <a:pt x="567705" y="49683"/>
                  <a:pt x="567705" y="40190"/>
                </a:cubicBezTo>
                <a:close/>
                <a:moveTo>
                  <a:pt x="815231" y="99011"/>
                </a:moveTo>
                <a:lnTo>
                  <a:pt x="839984" y="102071"/>
                </a:lnTo>
                <a:cubicBezTo>
                  <a:pt x="836078" y="116532"/>
                  <a:pt x="828849" y="127753"/>
                  <a:pt x="818290" y="135738"/>
                </a:cubicBezTo>
                <a:cubicBezTo>
                  <a:pt x="807732" y="143723"/>
                  <a:pt x="794245" y="147716"/>
                  <a:pt x="777833" y="147716"/>
                </a:cubicBezTo>
                <a:cubicBezTo>
                  <a:pt x="757163" y="147716"/>
                  <a:pt x="740772" y="141350"/>
                  <a:pt x="728665" y="128618"/>
                </a:cubicBezTo>
                <a:cubicBezTo>
                  <a:pt x="716554" y="115888"/>
                  <a:pt x="710499" y="98035"/>
                  <a:pt x="710499" y="75060"/>
                </a:cubicBezTo>
                <a:cubicBezTo>
                  <a:pt x="710499" y="51282"/>
                  <a:pt x="716620" y="32825"/>
                  <a:pt x="728863" y="19696"/>
                </a:cubicBezTo>
                <a:cubicBezTo>
                  <a:pt x="741103" y="6567"/>
                  <a:pt x="756986" y="0"/>
                  <a:pt x="776505" y="0"/>
                </a:cubicBezTo>
                <a:cubicBezTo>
                  <a:pt x="795401" y="0"/>
                  <a:pt x="810838" y="6430"/>
                  <a:pt x="822815" y="19296"/>
                </a:cubicBezTo>
                <a:cubicBezTo>
                  <a:pt x="834793" y="32159"/>
                  <a:pt x="840779" y="50260"/>
                  <a:pt x="840779" y="73595"/>
                </a:cubicBezTo>
                <a:cubicBezTo>
                  <a:pt x="840779" y="75013"/>
                  <a:pt x="840736" y="77141"/>
                  <a:pt x="840646" y="79982"/>
                </a:cubicBezTo>
                <a:lnTo>
                  <a:pt x="735253" y="79982"/>
                </a:lnTo>
                <a:cubicBezTo>
                  <a:pt x="736138" y="95509"/>
                  <a:pt x="740530" y="107396"/>
                  <a:pt x="748425" y="115647"/>
                </a:cubicBezTo>
                <a:cubicBezTo>
                  <a:pt x="756319" y="123898"/>
                  <a:pt x="766169" y="128023"/>
                  <a:pt x="777970" y="128023"/>
                </a:cubicBezTo>
                <a:cubicBezTo>
                  <a:pt x="786751" y="128023"/>
                  <a:pt x="794249" y="125716"/>
                  <a:pt x="800459" y="121101"/>
                </a:cubicBezTo>
                <a:cubicBezTo>
                  <a:pt x="806670" y="116485"/>
                  <a:pt x="811595" y="109123"/>
                  <a:pt x="815231" y="99011"/>
                </a:cubicBezTo>
                <a:close/>
                <a:moveTo>
                  <a:pt x="736581" y="60285"/>
                </a:moveTo>
                <a:lnTo>
                  <a:pt x="815496" y="60285"/>
                </a:lnTo>
                <a:cubicBezTo>
                  <a:pt x="814431" y="48398"/>
                  <a:pt x="811418" y="39481"/>
                  <a:pt x="806447" y="33538"/>
                </a:cubicBezTo>
                <a:cubicBezTo>
                  <a:pt x="798818" y="24311"/>
                  <a:pt x="788925" y="19696"/>
                  <a:pt x="776772" y="19696"/>
                </a:cubicBezTo>
                <a:cubicBezTo>
                  <a:pt x="765769" y="19696"/>
                  <a:pt x="756521" y="23379"/>
                  <a:pt x="749026" y="30740"/>
                </a:cubicBezTo>
                <a:cubicBezTo>
                  <a:pt x="741527" y="38110"/>
                  <a:pt x="737380" y="47956"/>
                  <a:pt x="736581" y="60285"/>
                </a:cubicBezTo>
                <a:close/>
                <a:moveTo>
                  <a:pt x="960371" y="92758"/>
                </a:moveTo>
                <a:lnTo>
                  <a:pt x="983923" y="95817"/>
                </a:lnTo>
                <a:cubicBezTo>
                  <a:pt x="981352" y="112054"/>
                  <a:pt x="974764" y="124762"/>
                  <a:pt x="964163" y="133942"/>
                </a:cubicBezTo>
                <a:cubicBezTo>
                  <a:pt x="953561" y="143125"/>
                  <a:pt x="940543" y="147716"/>
                  <a:pt x="925106" y="147716"/>
                </a:cubicBezTo>
                <a:cubicBezTo>
                  <a:pt x="905767" y="147716"/>
                  <a:pt x="890218" y="141394"/>
                  <a:pt x="878464" y="128755"/>
                </a:cubicBezTo>
                <a:cubicBezTo>
                  <a:pt x="866710" y="116111"/>
                  <a:pt x="860832" y="97989"/>
                  <a:pt x="860832" y="74391"/>
                </a:cubicBezTo>
                <a:cubicBezTo>
                  <a:pt x="860832" y="59133"/>
                  <a:pt x="863359" y="45782"/>
                  <a:pt x="868417" y="34333"/>
                </a:cubicBezTo>
                <a:cubicBezTo>
                  <a:pt x="873470" y="22889"/>
                  <a:pt x="881172" y="14306"/>
                  <a:pt x="891507" y="8582"/>
                </a:cubicBezTo>
                <a:cubicBezTo>
                  <a:pt x="901842" y="2862"/>
                  <a:pt x="913082" y="0"/>
                  <a:pt x="925239" y="0"/>
                </a:cubicBezTo>
                <a:cubicBezTo>
                  <a:pt x="940586" y="0"/>
                  <a:pt x="953143" y="3881"/>
                  <a:pt x="962903" y="11643"/>
                </a:cubicBezTo>
                <a:cubicBezTo>
                  <a:pt x="972659" y="19408"/>
                  <a:pt x="978915" y="30431"/>
                  <a:pt x="981665" y="44716"/>
                </a:cubicBezTo>
                <a:lnTo>
                  <a:pt x="958378" y="48309"/>
                </a:lnTo>
                <a:cubicBezTo>
                  <a:pt x="956159" y="38818"/>
                  <a:pt x="952232" y="31673"/>
                  <a:pt x="946599" y="26882"/>
                </a:cubicBezTo>
                <a:cubicBezTo>
                  <a:pt x="940967" y="22090"/>
                  <a:pt x="934156" y="19696"/>
                  <a:pt x="926172" y="19696"/>
                </a:cubicBezTo>
                <a:cubicBezTo>
                  <a:pt x="914104" y="19696"/>
                  <a:pt x="904301" y="24023"/>
                  <a:pt x="896760" y="32674"/>
                </a:cubicBezTo>
                <a:cubicBezTo>
                  <a:pt x="889221" y="41324"/>
                  <a:pt x="885448" y="55008"/>
                  <a:pt x="885448" y="73724"/>
                </a:cubicBezTo>
                <a:cubicBezTo>
                  <a:pt x="885448" y="92711"/>
                  <a:pt x="889088" y="106510"/>
                  <a:pt x="896364" y="115114"/>
                </a:cubicBezTo>
                <a:cubicBezTo>
                  <a:pt x="903639" y="123722"/>
                  <a:pt x="913128" y="128023"/>
                  <a:pt x="924839" y="128023"/>
                </a:cubicBezTo>
                <a:cubicBezTo>
                  <a:pt x="934243" y="128023"/>
                  <a:pt x="942097" y="125140"/>
                  <a:pt x="948395" y="119372"/>
                </a:cubicBezTo>
                <a:cubicBezTo>
                  <a:pt x="954695" y="113605"/>
                  <a:pt x="958686" y="104735"/>
                  <a:pt x="960371" y="92758"/>
                </a:cubicBezTo>
                <a:close/>
                <a:moveTo>
                  <a:pt x="991512" y="3198"/>
                </a:moveTo>
                <a:lnTo>
                  <a:pt x="1106355" y="3198"/>
                </a:lnTo>
                <a:lnTo>
                  <a:pt x="1106355" y="23022"/>
                </a:lnTo>
                <a:lnTo>
                  <a:pt x="1060843" y="23022"/>
                </a:lnTo>
                <a:lnTo>
                  <a:pt x="1060843" y="144525"/>
                </a:lnTo>
                <a:lnTo>
                  <a:pt x="1037026" y="144525"/>
                </a:lnTo>
                <a:lnTo>
                  <a:pt x="1037026" y="23022"/>
                </a:lnTo>
                <a:lnTo>
                  <a:pt x="991512" y="23022"/>
                </a:lnTo>
                <a:close/>
                <a:moveTo>
                  <a:pt x="1129380" y="3198"/>
                </a:moveTo>
                <a:lnTo>
                  <a:pt x="1184605" y="3198"/>
                </a:lnTo>
                <a:cubicBezTo>
                  <a:pt x="1198180" y="3198"/>
                  <a:pt x="1208272" y="4328"/>
                  <a:pt x="1214884" y="6589"/>
                </a:cubicBezTo>
                <a:cubicBezTo>
                  <a:pt x="1221490" y="8853"/>
                  <a:pt x="1227171" y="12996"/>
                  <a:pt x="1231915" y="19029"/>
                </a:cubicBezTo>
                <a:cubicBezTo>
                  <a:pt x="1236661" y="25063"/>
                  <a:pt x="1239036" y="32296"/>
                  <a:pt x="1239036" y="40727"/>
                </a:cubicBezTo>
                <a:cubicBezTo>
                  <a:pt x="1239036" y="47470"/>
                  <a:pt x="1237640" y="53345"/>
                  <a:pt x="1234847" y="58356"/>
                </a:cubicBezTo>
                <a:cubicBezTo>
                  <a:pt x="1232049" y="63372"/>
                  <a:pt x="1227855" y="67561"/>
                  <a:pt x="1222269" y="70934"/>
                </a:cubicBezTo>
                <a:cubicBezTo>
                  <a:pt x="1228925" y="73152"/>
                  <a:pt x="1234446" y="77299"/>
                  <a:pt x="1238840" y="83376"/>
                </a:cubicBezTo>
                <a:cubicBezTo>
                  <a:pt x="1243231" y="89453"/>
                  <a:pt x="1245423" y="96663"/>
                  <a:pt x="1245423" y="105002"/>
                </a:cubicBezTo>
                <a:cubicBezTo>
                  <a:pt x="1244538" y="118396"/>
                  <a:pt x="1239747" y="128333"/>
                  <a:pt x="1231052" y="134809"/>
                </a:cubicBezTo>
                <a:cubicBezTo>
                  <a:pt x="1222358" y="141286"/>
                  <a:pt x="1209714" y="144525"/>
                  <a:pt x="1193125" y="144525"/>
                </a:cubicBezTo>
                <a:lnTo>
                  <a:pt x="1129380" y="144525"/>
                </a:lnTo>
                <a:close/>
                <a:moveTo>
                  <a:pt x="1153332" y="62679"/>
                </a:moveTo>
                <a:lnTo>
                  <a:pt x="1178884" y="62679"/>
                </a:lnTo>
                <a:cubicBezTo>
                  <a:pt x="1189091" y="62679"/>
                  <a:pt x="1196096" y="62147"/>
                  <a:pt x="1199915" y="61085"/>
                </a:cubicBezTo>
                <a:cubicBezTo>
                  <a:pt x="1203728" y="60020"/>
                  <a:pt x="1207140" y="57870"/>
                  <a:pt x="1210162" y="54630"/>
                </a:cubicBezTo>
                <a:cubicBezTo>
                  <a:pt x="1213174" y="51394"/>
                  <a:pt x="1214683" y="47509"/>
                  <a:pt x="1214683" y="42984"/>
                </a:cubicBezTo>
                <a:cubicBezTo>
                  <a:pt x="1214683" y="35532"/>
                  <a:pt x="1212040" y="30345"/>
                  <a:pt x="1206763" y="27414"/>
                </a:cubicBezTo>
                <a:cubicBezTo>
                  <a:pt x="1201485" y="24488"/>
                  <a:pt x="1192460" y="23022"/>
                  <a:pt x="1179684" y="23022"/>
                </a:cubicBezTo>
                <a:lnTo>
                  <a:pt x="1153332" y="23022"/>
                </a:lnTo>
                <a:close/>
                <a:moveTo>
                  <a:pt x="1153332" y="124831"/>
                </a:moveTo>
                <a:lnTo>
                  <a:pt x="1184871" y="124831"/>
                </a:lnTo>
                <a:cubicBezTo>
                  <a:pt x="1198447" y="124831"/>
                  <a:pt x="1207764" y="123253"/>
                  <a:pt x="1212822" y="120104"/>
                </a:cubicBezTo>
                <a:cubicBezTo>
                  <a:pt x="1217876" y="116954"/>
                  <a:pt x="1220540" y="111521"/>
                  <a:pt x="1220807" y="103803"/>
                </a:cubicBezTo>
                <a:cubicBezTo>
                  <a:pt x="1220807" y="99277"/>
                  <a:pt x="1219341" y="95083"/>
                  <a:pt x="1216415" y="91224"/>
                </a:cubicBezTo>
                <a:cubicBezTo>
                  <a:pt x="1213488" y="87365"/>
                  <a:pt x="1209672" y="84928"/>
                  <a:pt x="1204966" y="83906"/>
                </a:cubicBezTo>
                <a:cubicBezTo>
                  <a:pt x="1200264" y="82886"/>
                  <a:pt x="1192723" y="82376"/>
                  <a:pt x="1182347" y="82376"/>
                </a:cubicBezTo>
                <a:lnTo>
                  <a:pt x="1153332" y="82376"/>
                </a:lnTo>
                <a:close/>
                <a:moveTo>
                  <a:pt x="1363532" y="127091"/>
                </a:moveTo>
                <a:cubicBezTo>
                  <a:pt x="1354662" y="134633"/>
                  <a:pt x="1346123" y="139958"/>
                  <a:pt x="1337915" y="143060"/>
                </a:cubicBezTo>
                <a:cubicBezTo>
                  <a:pt x="1329707" y="146164"/>
                  <a:pt x="1320900" y="147716"/>
                  <a:pt x="1311501" y="147716"/>
                </a:cubicBezTo>
                <a:cubicBezTo>
                  <a:pt x="1295974" y="147716"/>
                  <a:pt x="1284040" y="143925"/>
                  <a:pt x="1275702" y="136339"/>
                </a:cubicBezTo>
                <a:cubicBezTo>
                  <a:pt x="1267361" y="128757"/>
                  <a:pt x="1263193" y="119063"/>
                  <a:pt x="1263193" y="107263"/>
                </a:cubicBezTo>
                <a:cubicBezTo>
                  <a:pt x="1263193" y="100340"/>
                  <a:pt x="1264769" y="94022"/>
                  <a:pt x="1267920" y="88297"/>
                </a:cubicBezTo>
                <a:cubicBezTo>
                  <a:pt x="1271066" y="82578"/>
                  <a:pt x="1275192" y="77987"/>
                  <a:pt x="1280292" y="74523"/>
                </a:cubicBezTo>
                <a:cubicBezTo>
                  <a:pt x="1285394" y="71064"/>
                  <a:pt x="1291140" y="68448"/>
                  <a:pt x="1297530" y="66676"/>
                </a:cubicBezTo>
                <a:cubicBezTo>
                  <a:pt x="1302228" y="65434"/>
                  <a:pt x="1309327" y="64235"/>
                  <a:pt x="1318820" y="63083"/>
                </a:cubicBezTo>
                <a:cubicBezTo>
                  <a:pt x="1338162" y="60772"/>
                  <a:pt x="1352398" y="58025"/>
                  <a:pt x="1361538" y="54832"/>
                </a:cubicBezTo>
                <a:cubicBezTo>
                  <a:pt x="1361628" y="51549"/>
                  <a:pt x="1361671" y="49461"/>
                  <a:pt x="1361671" y="48575"/>
                </a:cubicBezTo>
                <a:cubicBezTo>
                  <a:pt x="1361671" y="38818"/>
                  <a:pt x="1359407" y="31939"/>
                  <a:pt x="1354884" y="27951"/>
                </a:cubicBezTo>
                <a:cubicBezTo>
                  <a:pt x="1348764" y="22536"/>
                  <a:pt x="1339668" y="19832"/>
                  <a:pt x="1327603" y="19832"/>
                </a:cubicBezTo>
                <a:cubicBezTo>
                  <a:pt x="1316333" y="19832"/>
                  <a:pt x="1308020" y="21805"/>
                  <a:pt x="1302652" y="25751"/>
                </a:cubicBezTo>
                <a:cubicBezTo>
                  <a:pt x="1297281" y="29700"/>
                  <a:pt x="1293311" y="36684"/>
                  <a:pt x="1290740" y="46714"/>
                </a:cubicBezTo>
                <a:lnTo>
                  <a:pt x="1267322" y="43517"/>
                </a:lnTo>
                <a:cubicBezTo>
                  <a:pt x="1269450" y="33495"/>
                  <a:pt x="1272953" y="25398"/>
                  <a:pt x="1277833" y="19231"/>
                </a:cubicBezTo>
                <a:cubicBezTo>
                  <a:pt x="1282709" y="13064"/>
                  <a:pt x="1289764" y="8316"/>
                  <a:pt x="1298992" y="4989"/>
                </a:cubicBezTo>
                <a:cubicBezTo>
                  <a:pt x="1308214" y="1663"/>
                  <a:pt x="1318911" y="0"/>
                  <a:pt x="1331063" y="0"/>
                </a:cubicBezTo>
                <a:cubicBezTo>
                  <a:pt x="1343127" y="0"/>
                  <a:pt x="1352930" y="1418"/>
                  <a:pt x="1360476" y="4259"/>
                </a:cubicBezTo>
                <a:cubicBezTo>
                  <a:pt x="1368014" y="7103"/>
                  <a:pt x="1373559" y="10670"/>
                  <a:pt x="1377110" y="14973"/>
                </a:cubicBezTo>
                <a:cubicBezTo>
                  <a:pt x="1380658" y="19275"/>
                  <a:pt x="1383138" y="24710"/>
                  <a:pt x="1384563" y="31277"/>
                </a:cubicBezTo>
                <a:cubicBezTo>
                  <a:pt x="1385359" y="35359"/>
                  <a:pt x="1385758" y="42721"/>
                  <a:pt x="1385758" y="53366"/>
                </a:cubicBezTo>
                <a:lnTo>
                  <a:pt x="1385758" y="85305"/>
                </a:lnTo>
                <a:cubicBezTo>
                  <a:pt x="1385758" y="107571"/>
                  <a:pt x="1386266" y="121656"/>
                  <a:pt x="1387289" y="127556"/>
                </a:cubicBezTo>
                <a:cubicBezTo>
                  <a:pt x="1388307" y="133456"/>
                  <a:pt x="1390323" y="139111"/>
                  <a:pt x="1393344" y="144525"/>
                </a:cubicBezTo>
                <a:lnTo>
                  <a:pt x="1368323" y="144525"/>
                </a:lnTo>
                <a:cubicBezTo>
                  <a:pt x="1365840" y="139554"/>
                  <a:pt x="1364244" y="133743"/>
                  <a:pt x="1363532" y="127091"/>
                </a:cubicBezTo>
                <a:close/>
                <a:moveTo>
                  <a:pt x="1361538" y="73595"/>
                </a:moveTo>
                <a:cubicBezTo>
                  <a:pt x="1352847" y="77144"/>
                  <a:pt x="1339804" y="80158"/>
                  <a:pt x="1322413" y="82642"/>
                </a:cubicBezTo>
                <a:cubicBezTo>
                  <a:pt x="1312563" y="84063"/>
                  <a:pt x="1305601" y="85662"/>
                  <a:pt x="1301519" y="87433"/>
                </a:cubicBezTo>
                <a:cubicBezTo>
                  <a:pt x="1297436" y="89208"/>
                  <a:pt x="1294287" y="91800"/>
                  <a:pt x="1292069" y="95216"/>
                </a:cubicBezTo>
                <a:cubicBezTo>
                  <a:pt x="1289854" y="98633"/>
                  <a:pt x="1288741" y="102428"/>
                  <a:pt x="1288741" y="106596"/>
                </a:cubicBezTo>
                <a:cubicBezTo>
                  <a:pt x="1288741" y="112986"/>
                  <a:pt x="1291160" y="118307"/>
                  <a:pt x="1296000" y="122566"/>
                </a:cubicBezTo>
                <a:cubicBezTo>
                  <a:pt x="1300834" y="126824"/>
                  <a:pt x="1307908" y="128952"/>
                  <a:pt x="1317225" y="128952"/>
                </a:cubicBezTo>
                <a:cubicBezTo>
                  <a:pt x="1326447" y="128952"/>
                  <a:pt x="1334655" y="126932"/>
                  <a:pt x="1341841" y="122897"/>
                </a:cubicBezTo>
                <a:cubicBezTo>
                  <a:pt x="1349027" y="118862"/>
                  <a:pt x="1354305" y="113339"/>
                  <a:pt x="1357678" y="106333"/>
                </a:cubicBezTo>
                <a:cubicBezTo>
                  <a:pt x="1360252" y="100919"/>
                  <a:pt x="1361538" y="92934"/>
                  <a:pt x="1361538" y="8237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475163" y="1809588"/>
            <a:ext cx="1728528" cy="198014"/>
          </a:xfrm>
          <a:custGeom>
            <a:avLst/>
            <a:gdLst/>
            <a:ahLst/>
            <a:cxnLst/>
            <a:rect l="l" t="t" r="r" b="b"/>
            <a:pathLst>
              <a:path w="1728528" h="198014">
                <a:moveTo>
                  <a:pt x="42584" y="130942"/>
                </a:moveTo>
                <a:lnTo>
                  <a:pt x="42584" y="112183"/>
                </a:lnTo>
                <a:cubicBezTo>
                  <a:pt x="52700" y="112093"/>
                  <a:pt x="59601" y="111697"/>
                  <a:pt x="63280" y="110984"/>
                </a:cubicBezTo>
                <a:cubicBezTo>
                  <a:pt x="66963" y="110272"/>
                  <a:pt x="70444" y="108144"/>
                  <a:pt x="73723" y="104595"/>
                </a:cubicBezTo>
                <a:cubicBezTo>
                  <a:pt x="77008" y="101048"/>
                  <a:pt x="78649" y="96613"/>
                  <a:pt x="78649" y="91293"/>
                </a:cubicBezTo>
                <a:cubicBezTo>
                  <a:pt x="78649" y="84816"/>
                  <a:pt x="76495" y="79643"/>
                  <a:pt x="72194" y="75788"/>
                </a:cubicBezTo>
                <a:cubicBezTo>
                  <a:pt x="67891" y="71928"/>
                  <a:pt x="62326" y="69995"/>
                  <a:pt x="55493" y="69995"/>
                </a:cubicBezTo>
                <a:cubicBezTo>
                  <a:pt x="42007" y="69995"/>
                  <a:pt x="32561" y="77936"/>
                  <a:pt x="27147" y="93816"/>
                </a:cubicBezTo>
                <a:lnTo>
                  <a:pt x="4391" y="90094"/>
                </a:lnTo>
                <a:cubicBezTo>
                  <a:pt x="11487" y="63565"/>
                  <a:pt x="28611" y="50299"/>
                  <a:pt x="55759" y="50299"/>
                </a:cubicBezTo>
                <a:cubicBezTo>
                  <a:pt x="70840" y="50299"/>
                  <a:pt x="82666" y="54425"/>
                  <a:pt x="91226" y="62676"/>
                </a:cubicBezTo>
                <a:cubicBezTo>
                  <a:pt x="99788" y="70927"/>
                  <a:pt x="104069" y="80774"/>
                  <a:pt x="104069" y="92221"/>
                </a:cubicBezTo>
                <a:cubicBezTo>
                  <a:pt x="104069" y="103756"/>
                  <a:pt x="98477" y="112935"/>
                  <a:pt x="87299" y="119769"/>
                </a:cubicBezTo>
                <a:cubicBezTo>
                  <a:pt x="94395" y="123580"/>
                  <a:pt x="99719" y="128437"/>
                  <a:pt x="103269" y="134337"/>
                </a:cubicBezTo>
                <a:cubicBezTo>
                  <a:pt x="106818" y="140237"/>
                  <a:pt x="108589" y="147225"/>
                  <a:pt x="108589" y="155301"/>
                </a:cubicBezTo>
                <a:cubicBezTo>
                  <a:pt x="108589" y="167987"/>
                  <a:pt x="103974" y="178275"/>
                  <a:pt x="94751" y="186173"/>
                </a:cubicBezTo>
                <a:cubicBezTo>
                  <a:pt x="85524" y="194069"/>
                  <a:pt x="72614" y="198015"/>
                  <a:pt x="56026" y="198015"/>
                </a:cubicBezTo>
                <a:cubicBezTo>
                  <a:pt x="23820" y="198015"/>
                  <a:pt x="5147" y="183691"/>
                  <a:pt x="0" y="155034"/>
                </a:cubicBezTo>
                <a:lnTo>
                  <a:pt x="22492" y="150243"/>
                </a:lnTo>
                <a:cubicBezTo>
                  <a:pt x="24529" y="159289"/>
                  <a:pt x="28676" y="166298"/>
                  <a:pt x="34933" y="171270"/>
                </a:cubicBezTo>
                <a:cubicBezTo>
                  <a:pt x="41187" y="176238"/>
                  <a:pt x="48351" y="178722"/>
                  <a:pt x="56422" y="178722"/>
                </a:cubicBezTo>
                <a:cubicBezTo>
                  <a:pt x="64501" y="178722"/>
                  <a:pt x="71217" y="176436"/>
                  <a:pt x="76590" y="171868"/>
                </a:cubicBezTo>
                <a:cubicBezTo>
                  <a:pt x="81957" y="167299"/>
                  <a:pt x="84639" y="161463"/>
                  <a:pt x="84639" y="154368"/>
                </a:cubicBezTo>
                <a:cubicBezTo>
                  <a:pt x="84639" y="148867"/>
                  <a:pt x="82954" y="144079"/>
                  <a:pt x="79580" y="139996"/>
                </a:cubicBezTo>
                <a:cubicBezTo>
                  <a:pt x="76208" y="135914"/>
                  <a:pt x="72614" y="133365"/>
                  <a:pt x="68802" y="132343"/>
                </a:cubicBezTo>
                <a:cubicBezTo>
                  <a:pt x="64987" y="131321"/>
                  <a:pt x="58064" y="130813"/>
                  <a:pt x="48041" y="130813"/>
                </a:cubicBezTo>
                <a:cubicBezTo>
                  <a:pt x="47246" y="130813"/>
                  <a:pt x="45423" y="130856"/>
                  <a:pt x="42584" y="130942"/>
                </a:cubicBezTo>
                <a:close/>
                <a:moveTo>
                  <a:pt x="228491" y="177390"/>
                </a:moveTo>
                <a:cubicBezTo>
                  <a:pt x="219621" y="184932"/>
                  <a:pt x="211082" y="190257"/>
                  <a:pt x="202874" y="193359"/>
                </a:cubicBezTo>
                <a:cubicBezTo>
                  <a:pt x="194665" y="196463"/>
                  <a:pt x="185864" y="198015"/>
                  <a:pt x="176460" y="198015"/>
                </a:cubicBezTo>
                <a:cubicBezTo>
                  <a:pt x="160934" y="198015"/>
                  <a:pt x="149000" y="194224"/>
                  <a:pt x="140663" y="186638"/>
                </a:cubicBezTo>
                <a:cubicBezTo>
                  <a:pt x="132321" y="179056"/>
                  <a:pt x="128152" y="169362"/>
                  <a:pt x="128152" y="157562"/>
                </a:cubicBezTo>
                <a:cubicBezTo>
                  <a:pt x="128152" y="150639"/>
                  <a:pt x="129729" y="144321"/>
                  <a:pt x="132879" y="138596"/>
                </a:cubicBezTo>
                <a:cubicBezTo>
                  <a:pt x="136030" y="132877"/>
                  <a:pt x="140150" y="128286"/>
                  <a:pt x="145252" y="124822"/>
                </a:cubicBezTo>
                <a:cubicBezTo>
                  <a:pt x="150353" y="121363"/>
                  <a:pt x="156099" y="118747"/>
                  <a:pt x="162488" y="116975"/>
                </a:cubicBezTo>
                <a:cubicBezTo>
                  <a:pt x="167187" y="115733"/>
                  <a:pt x="174285" y="114534"/>
                  <a:pt x="183779" y="113382"/>
                </a:cubicBezTo>
                <a:cubicBezTo>
                  <a:pt x="203122" y="111071"/>
                  <a:pt x="217356" y="108324"/>
                  <a:pt x="226496" y="105131"/>
                </a:cubicBezTo>
                <a:cubicBezTo>
                  <a:pt x="226587" y="101848"/>
                  <a:pt x="226630" y="99760"/>
                  <a:pt x="226630" y="98874"/>
                </a:cubicBezTo>
                <a:cubicBezTo>
                  <a:pt x="226630" y="89117"/>
                  <a:pt x="224365" y="82238"/>
                  <a:pt x="219845" y="78250"/>
                </a:cubicBezTo>
                <a:cubicBezTo>
                  <a:pt x="213724" y="72835"/>
                  <a:pt x="204627" y="70131"/>
                  <a:pt x="192563" y="70131"/>
                </a:cubicBezTo>
                <a:cubicBezTo>
                  <a:pt x="181295" y="70131"/>
                  <a:pt x="172978" y="72104"/>
                  <a:pt x="167611" y="76050"/>
                </a:cubicBezTo>
                <a:cubicBezTo>
                  <a:pt x="162241" y="79999"/>
                  <a:pt x="158269" y="86983"/>
                  <a:pt x="155699" y="97013"/>
                </a:cubicBezTo>
                <a:lnTo>
                  <a:pt x="132282" y="93816"/>
                </a:lnTo>
                <a:cubicBezTo>
                  <a:pt x="134409" y="83794"/>
                  <a:pt x="137912" y="75697"/>
                  <a:pt x="142793" y="69530"/>
                </a:cubicBezTo>
                <a:cubicBezTo>
                  <a:pt x="147668" y="63363"/>
                  <a:pt x="154724" y="58615"/>
                  <a:pt x="163950" y="55288"/>
                </a:cubicBezTo>
                <a:cubicBezTo>
                  <a:pt x="173173" y="51962"/>
                  <a:pt x="183869" y="50299"/>
                  <a:pt x="196023" y="50299"/>
                </a:cubicBezTo>
                <a:cubicBezTo>
                  <a:pt x="208086" y="50299"/>
                  <a:pt x="217890" y="51717"/>
                  <a:pt x="225435" y="54558"/>
                </a:cubicBezTo>
                <a:cubicBezTo>
                  <a:pt x="232973" y="57402"/>
                  <a:pt x="238517" y="60969"/>
                  <a:pt x="242070" y="65272"/>
                </a:cubicBezTo>
                <a:cubicBezTo>
                  <a:pt x="245617" y="69574"/>
                  <a:pt x="248096" y="75009"/>
                  <a:pt x="249523" y="81576"/>
                </a:cubicBezTo>
                <a:cubicBezTo>
                  <a:pt x="250318" y="85658"/>
                  <a:pt x="250718" y="93020"/>
                  <a:pt x="250718" y="103665"/>
                </a:cubicBezTo>
                <a:lnTo>
                  <a:pt x="250718" y="135604"/>
                </a:lnTo>
                <a:cubicBezTo>
                  <a:pt x="250718" y="157870"/>
                  <a:pt x="251225" y="171955"/>
                  <a:pt x="252247" y="177855"/>
                </a:cubicBezTo>
                <a:cubicBezTo>
                  <a:pt x="253267" y="183755"/>
                  <a:pt x="255286" y="189410"/>
                  <a:pt x="258303" y="194824"/>
                </a:cubicBezTo>
                <a:lnTo>
                  <a:pt x="233283" y="194824"/>
                </a:lnTo>
                <a:cubicBezTo>
                  <a:pt x="230802" y="189853"/>
                  <a:pt x="229204" y="184042"/>
                  <a:pt x="228491" y="177390"/>
                </a:cubicBezTo>
                <a:close/>
                <a:moveTo>
                  <a:pt x="226496" y="123894"/>
                </a:moveTo>
                <a:cubicBezTo>
                  <a:pt x="217806" y="127443"/>
                  <a:pt x="204763" y="130457"/>
                  <a:pt x="187371" y="132941"/>
                </a:cubicBezTo>
                <a:cubicBezTo>
                  <a:pt x="177523" y="134362"/>
                  <a:pt x="170559" y="135961"/>
                  <a:pt x="166477" y="137732"/>
                </a:cubicBezTo>
                <a:cubicBezTo>
                  <a:pt x="162396" y="139507"/>
                  <a:pt x="159245" y="142099"/>
                  <a:pt x="157031" y="145515"/>
                </a:cubicBezTo>
                <a:cubicBezTo>
                  <a:pt x="154814" y="148932"/>
                  <a:pt x="153701" y="152727"/>
                  <a:pt x="153701" y="156895"/>
                </a:cubicBezTo>
                <a:cubicBezTo>
                  <a:pt x="153701" y="163285"/>
                  <a:pt x="156121" y="168606"/>
                  <a:pt x="160958" y="172865"/>
                </a:cubicBezTo>
                <a:cubicBezTo>
                  <a:pt x="165793" y="177123"/>
                  <a:pt x="172867" y="179251"/>
                  <a:pt x="182185" y="179251"/>
                </a:cubicBezTo>
                <a:cubicBezTo>
                  <a:pt x="191408" y="179251"/>
                  <a:pt x="199616" y="177231"/>
                  <a:pt x="206801" y="173196"/>
                </a:cubicBezTo>
                <a:cubicBezTo>
                  <a:pt x="213991" y="169161"/>
                  <a:pt x="219268" y="163638"/>
                  <a:pt x="222641" y="156632"/>
                </a:cubicBezTo>
                <a:cubicBezTo>
                  <a:pt x="225211" y="151218"/>
                  <a:pt x="226496" y="143233"/>
                  <a:pt x="226496" y="132675"/>
                </a:cubicBezTo>
                <a:close/>
                <a:moveTo>
                  <a:pt x="287981" y="53497"/>
                </a:moveTo>
                <a:lnTo>
                  <a:pt x="399495" y="53497"/>
                </a:lnTo>
                <a:lnTo>
                  <a:pt x="399495" y="194824"/>
                </a:lnTo>
                <a:lnTo>
                  <a:pt x="375544" y="194824"/>
                </a:lnTo>
                <a:lnTo>
                  <a:pt x="375544" y="73321"/>
                </a:lnTo>
                <a:lnTo>
                  <a:pt x="311932" y="73321"/>
                </a:lnTo>
                <a:lnTo>
                  <a:pt x="311932" y="194824"/>
                </a:lnTo>
                <a:lnTo>
                  <a:pt x="287981" y="194824"/>
                </a:lnTo>
                <a:close/>
                <a:moveTo>
                  <a:pt x="426513" y="124161"/>
                </a:moveTo>
                <a:cubicBezTo>
                  <a:pt x="426513" y="97989"/>
                  <a:pt x="433788" y="78602"/>
                  <a:pt x="448340" y="66006"/>
                </a:cubicBezTo>
                <a:cubicBezTo>
                  <a:pt x="460497" y="55534"/>
                  <a:pt x="475311" y="50299"/>
                  <a:pt x="492785" y="50299"/>
                </a:cubicBezTo>
                <a:cubicBezTo>
                  <a:pt x="512215" y="50299"/>
                  <a:pt x="528097" y="56664"/>
                  <a:pt x="540431" y="69397"/>
                </a:cubicBezTo>
                <a:cubicBezTo>
                  <a:pt x="552761" y="82130"/>
                  <a:pt x="558928" y="99717"/>
                  <a:pt x="558928" y="122163"/>
                </a:cubicBezTo>
                <a:cubicBezTo>
                  <a:pt x="558928" y="140349"/>
                  <a:pt x="556198" y="154656"/>
                  <a:pt x="550741" y="165081"/>
                </a:cubicBezTo>
                <a:cubicBezTo>
                  <a:pt x="545288" y="175504"/>
                  <a:pt x="537345" y="183600"/>
                  <a:pt x="526920" y="189364"/>
                </a:cubicBezTo>
                <a:cubicBezTo>
                  <a:pt x="516495" y="195131"/>
                  <a:pt x="505119" y="198015"/>
                  <a:pt x="492785" y="198015"/>
                </a:cubicBezTo>
                <a:cubicBezTo>
                  <a:pt x="473000" y="198015"/>
                  <a:pt x="457008" y="191675"/>
                  <a:pt x="444812" y="178985"/>
                </a:cubicBezTo>
                <a:cubicBezTo>
                  <a:pt x="432611" y="166298"/>
                  <a:pt x="426513" y="148025"/>
                  <a:pt x="426513" y="124161"/>
                </a:cubicBezTo>
                <a:close/>
                <a:moveTo>
                  <a:pt x="451133" y="124161"/>
                </a:moveTo>
                <a:cubicBezTo>
                  <a:pt x="451133" y="142258"/>
                  <a:pt x="455082" y="155808"/>
                  <a:pt x="462977" y="164816"/>
                </a:cubicBezTo>
                <a:cubicBezTo>
                  <a:pt x="470873" y="173823"/>
                  <a:pt x="480808" y="178322"/>
                  <a:pt x="492785" y="178322"/>
                </a:cubicBezTo>
                <a:cubicBezTo>
                  <a:pt x="504676" y="178322"/>
                  <a:pt x="514565" y="173797"/>
                  <a:pt x="522463" y="164747"/>
                </a:cubicBezTo>
                <a:cubicBezTo>
                  <a:pt x="530358" y="155696"/>
                  <a:pt x="534304" y="141901"/>
                  <a:pt x="534304" y="123362"/>
                </a:cubicBezTo>
                <a:cubicBezTo>
                  <a:pt x="534304" y="105883"/>
                  <a:pt x="530333" y="92639"/>
                  <a:pt x="522395" y="83635"/>
                </a:cubicBezTo>
                <a:cubicBezTo>
                  <a:pt x="514454" y="74632"/>
                  <a:pt x="504586" y="70131"/>
                  <a:pt x="492785" y="70131"/>
                </a:cubicBezTo>
                <a:cubicBezTo>
                  <a:pt x="480808" y="70131"/>
                  <a:pt x="470873" y="74610"/>
                  <a:pt x="462977" y="83570"/>
                </a:cubicBezTo>
                <a:cubicBezTo>
                  <a:pt x="455082" y="92531"/>
                  <a:pt x="451133" y="106059"/>
                  <a:pt x="451133" y="124161"/>
                </a:cubicBezTo>
                <a:close/>
                <a:moveTo>
                  <a:pt x="591903" y="53497"/>
                </a:moveTo>
                <a:lnTo>
                  <a:pt x="703158" y="53497"/>
                </a:lnTo>
                <a:lnTo>
                  <a:pt x="703158" y="194824"/>
                </a:lnTo>
                <a:lnTo>
                  <a:pt x="679334" y="194824"/>
                </a:lnTo>
                <a:lnTo>
                  <a:pt x="679334" y="73321"/>
                </a:lnTo>
                <a:lnTo>
                  <a:pt x="615858" y="73321"/>
                </a:lnTo>
                <a:lnTo>
                  <a:pt x="615858" y="143719"/>
                </a:lnTo>
                <a:cubicBezTo>
                  <a:pt x="615858" y="160135"/>
                  <a:pt x="615326" y="170960"/>
                  <a:pt x="614263" y="176191"/>
                </a:cubicBezTo>
                <a:cubicBezTo>
                  <a:pt x="613195" y="181426"/>
                  <a:pt x="610267" y="185994"/>
                  <a:pt x="605476" y="189900"/>
                </a:cubicBezTo>
                <a:cubicBezTo>
                  <a:pt x="600684" y="193806"/>
                  <a:pt x="593765" y="195757"/>
                  <a:pt x="584718" y="195757"/>
                </a:cubicBezTo>
                <a:cubicBezTo>
                  <a:pt x="579127" y="195757"/>
                  <a:pt x="572694" y="195401"/>
                  <a:pt x="565419" y="194687"/>
                </a:cubicBezTo>
                <a:lnTo>
                  <a:pt x="565419" y="174730"/>
                </a:lnTo>
                <a:lnTo>
                  <a:pt x="575934" y="174730"/>
                </a:lnTo>
                <a:cubicBezTo>
                  <a:pt x="580906" y="174730"/>
                  <a:pt x="584453" y="174221"/>
                  <a:pt x="586583" y="173199"/>
                </a:cubicBezTo>
                <a:cubicBezTo>
                  <a:pt x="588710" y="172177"/>
                  <a:pt x="590129" y="170561"/>
                  <a:pt x="590838" y="168343"/>
                </a:cubicBezTo>
                <a:cubicBezTo>
                  <a:pt x="591547" y="166125"/>
                  <a:pt x="591903" y="158894"/>
                  <a:pt x="591903" y="146650"/>
                </a:cubicBezTo>
                <a:close/>
                <a:moveTo>
                  <a:pt x="739353" y="53497"/>
                </a:moveTo>
                <a:lnTo>
                  <a:pt x="763304" y="53497"/>
                </a:lnTo>
                <a:lnTo>
                  <a:pt x="763304" y="112317"/>
                </a:lnTo>
                <a:lnTo>
                  <a:pt x="829712" y="112317"/>
                </a:lnTo>
                <a:lnTo>
                  <a:pt x="829712" y="53497"/>
                </a:lnTo>
                <a:lnTo>
                  <a:pt x="853663" y="53497"/>
                </a:lnTo>
                <a:lnTo>
                  <a:pt x="853663" y="194824"/>
                </a:lnTo>
                <a:lnTo>
                  <a:pt x="829712" y="194824"/>
                </a:lnTo>
                <a:lnTo>
                  <a:pt x="829712" y="132141"/>
                </a:lnTo>
                <a:lnTo>
                  <a:pt x="763304" y="132141"/>
                </a:lnTo>
                <a:lnTo>
                  <a:pt x="763304" y="194824"/>
                </a:lnTo>
                <a:lnTo>
                  <a:pt x="739353" y="194824"/>
                </a:lnTo>
                <a:close/>
                <a:moveTo>
                  <a:pt x="888911" y="53497"/>
                </a:moveTo>
                <a:lnTo>
                  <a:pt x="912869" y="53497"/>
                </a:lnTo>
                <a:lnTo>
                  <a:pt x="912869" y="161288"/>
                </a:lnTo>
                <a:lnTo>
                  <a:pt x="979271" y="53497"/>
                </a:lnTo>
                <a:lnTo>
                  <a:pt x="1005091" y="53497"/>
                </a:lnTo>
                <a:lnTo>
                  <a:pt x="1005091" y="194824"/>
                </a:lnTo>
                <a:lnTo>
                  <a:pt x="981132" y="194824"/>
                </a:lnTo>
                <a:lnTo>
                  <a:pt x="981132" y="87700"/>
                </a:lnTo>
                <a:lnTo>
                  <a:pt x="914730" y="194824"/>
                </a:lnTo>
                <a:lnTo>
                  <a:pt x="888911" y="194824"/>
                </a:lnTo>
                <a:close/>
                <a:moveTo>
                  <a:pt x="1028245" y="53497"/>
                </a:moveTo>
                <a:lnTo>
                  <a:pt x="1143090" y="53497"/>
                </a:lnTo>
                <a:lnTo>
                  <a:pt x="1143090" y="73321"/>
                </a:lnTo>
                <a:lnTo>
                  <a:pt x="1097582" y="73321"/>
                </a:lnTo>
                <a:lnTo>
                  <a:pt x="1097582" y="194824"/>
                </a:lnTo>
                <a:lnTo>
                  <a:pt x="1073761" y="194824"/>
                </a:lnTo>
                <a:lnTo>
                  <a:pt x="1073761" y="73321"/>
                </a:lnTo>
                <a:lnTo>
                  <a:pt x="1028245" y="73321"/>
                </a:lnTo>
                <a:close/>
                <a:moveTo>
                  <a:pt x="1256461" y="149310"/>
                </a:moveTo>
                <a:lnTo>
                  <a:pt x="1281214" y="152370"/>
                </a:lnTo>
                <a:cubicBezTo>
                  <a:pt x="1277309" y="166831"/>
                  <a:pt x="1270080" y="178052"/>
                  <a:pt x="1259521" y="186037"/>
                </a:cubicBezTo>
                <a:cubicBezTo>
                  <a:pt x="1248963" y="194022"/>
                  <a:pt x="1235476" y="198015"/>
                  <a:pt x="1219068" y="198015"/>
                </a:cubicBezTo>
                <a:cubicBezTo>
                  <a:pt x="1198396" y="198015"/>
                  <a:pt x="1182002" y="191649"/>
                  <a:pt x="1169895" y="178917"/>
                </a:cubicBezTo>
                <a:cubicBezTo>
                  <a:pt x="1157785" y="166187"/>
                  <a:pt x="1151730" y="148334"/>
                  <a:pt x="1151730" y="125359"/>
                </a:cubicBezTo>
                <a:cubicBezTo>
                  <a:pt x="1151730" y="101581"/>
                  <a:pt x="1157853" y="83124"/>
                  <a:pt x="1170097" y="69995"/>
                </a:cubicBezTo>
                <a:cubicBezTo>
                  <a:pt x="1182336" y="56866"/>
                  <a:pt x="1198219" y="50299"/>
                  <a:pt x="1217736" y="50299"/>
                </a:cubicBezTo>
                <a:cubicBezTo>
                  <a:pt x="1236635" y="50299"/>
                  <a:pt x="1252069" y="56729"/>
                  <a:pt x="1264050" y="69595"/>
                </a:cubicBezTo>
                <a:cubicBezTo>
                  <a:pt x="1276026" y="82458"/>
                  <a:pt x="1282013" y="100559"/>
                  <a:pt x="1282013" y="123894"/>
                </a:cubicBezTo>
                <a:cubicBezTo>
                  <a:pt x="1282013" y="125312"/>
                  <a:pt x="1281967" y="127440"/>
                  <a:pt x="1281877" y="130281"/>
                </a:cubicBezTo>
                <a:lnTo>
                  <a:pt x="1176483" y="130281"/>
                </a:lnTo>
                <a:cubicBezTo>
                  <a:pt x="1177369" y="145808"/>
                  <a:pt x="1181761" y="157695"/>
                  <a:pt x="1189656" y="165946"/>
                </a:cubicBezTo>
                <a:cubicBezTo>
                  <a:pt x="1197550" y="174197"/>
                  <a:pt x="1207400" y="178322"/>
                  <a:pt x="1219201" y="178322"/>
                </a:cubicBezTo>
                <a:cubicBezTo>
                  <a:pt x="1227984" y="178322"/>
                  <a:pt x="1235480" y="176015"/>
                  <a:pt x="1241693" y="171400"/>
                </a:cubicBezTo>
                <a:cubicBezTo>
                  <a:pt x="1247903" y="166784"/>
                  <a:pt x="1252824" y="159422"/>
                  <a:pt x="1256461" y="149310"/>
                </a:cubicBezTo>
                <a:close/>
                <a:moveTo>
                  <a:pt x="1177812" y="110584"/>
                </a:moveTo>
                <a:lnTo>
                  <a:pt x="1256727" y="110584"/>
                </a:lnTo>
                <a:cubicBezTo>
                  <a:pt x="1255661" y="98697"/>
                  <a:pt x="1252648" y="89780"/>
                  <a:pt x="1247680" y="83837"/>
                </a:cubicBezTo>
                <a:cubicBezTo>
                  <a:pt x="1240048" y="74610"/>
                  <a:pt x="1230158" y="69995"/>
                  <a:pt x="1218003" y="69995"/>
                </a:cubicBezTo>
                <a:cubicBezTo>
                  <a:pt x="1207000" y="69995"/>
                  <a:pt x="1197752" y="73678"/>
                  <a:pt x="1190257" y="81039"/>
                </a:cubicBezTo>
                <a:cubicBezTo>
                  <a:pt x="1182757" y="88409"/>
                  <a:pt x="1178610" y="98255"/>
                  <a:pt x="1177812" y="110584"/>
                </a:cubicBezTo>
                <a:close/>
                <a:moveTo>
                  <a:pt x="1313463" y="53497"/>
                </a:moveTo>
                <a:lnTo>
                  <a:pt x="1424718" y="53497"/>
                </a:lnTo>
                <a:lnTo>
                  <a:pt x="1424718" y="194824"/>
                </a:lnTo>
                <a:lnTo>
                  <a:pt x="1400892" y="194824"/>
                </a:lnTo>
                <a:lnTo>
                  <a:pt x="1400892" y="73321"/>
                </a:lnTo>
                <a:lnTo>
                  <a:pt x="1337418" y="73321"/>
                </a:lnTo>
                <a:lnTo>
                  <a:pt x="1337418" y="143719"/>
                </a:lnTo>
                <a:cubicBezTo>
                  <a:pt x="1337418" y="160135"/>
                  <a:pt x="1336884" y="170960"/>
                  <a:pt x="1335822" y="176191"/>
                </a:cubicBezTo>
                <a:cubicBezTo>
                  <a:pt x="1334754" y="181426"/>
                  <a:pt x="1331826" y="185994"/>
                  <a:pt x="1327035" y="189900"/>
                </a:cubicBezTo>
                <a:cubicBezTo>
                  <a:pt x="1322244" y="193806"/>
                  <a:pt x="1315324" y="195757"/>
                  <a:pt x="1306278" y="195757"/>
                </a:cubicBezTo>
                <a:cubicBezTo>
                  <a:pt x="1300687" y="195757"/>
                  <a:pt x="1294253" y="195401"/>
                  <a:pt x="1286977" y="194687"/>
                </a:cubicBezTo>
                <a:lnTo>
                  <a:pt x="1286977" y="174730"/>
                </a:lnTo>
                <a:lnTo>
                  <a:pt x="1297493" y="174730"/>
                </a:lnTo>
                <a:cubicBezTo>
                  <a:pt x="1302465" y="174730"/>
                  <a:pt x="1306011" y="174221"/>
                  <a:pt x="1308142" y="173199"/>
                </a:cubicBezTo>
                <a:cubicBezTo>
                  <a:pt x="1310271" y="172177"/>
                  <a:pt x="1311687" y="170561"/>
                  <a:pt x="1312398" y="168343"/>
                </a:cubicBezTo>
                <a:cubicBezTo>
                  <a:pt x="1313106" y="166125"/>
                  <a:pt x="1313463" y="158894"/>
                  <a:pt x="1313463" y="146650"/>
                </a:cubicBezTo>
                <a:close/>
                <a:moveTo>
                  <a:pt x="1557525" y="149310"/>
                </a:moveTo>
                <a:lnTo>
                  <a:pt x="1582279" y="152370"/>
                </a:lnTo>
                <a:cubicBezTo>
                  <a:pt x="1578372" y="166831"/>
                  <a:pt x="1571144" y="178052"/>
                  <a:pt x="1560585" y="186037"/>
                </a:cubicBezTo>
                <a:cubicBezTo>
                  <a:pt x="1550026" y="194022"/>
                  <a:pt x="1536541" y="198015"/>
                  <a:pt x="1520131" y="198015"/>
                </a:cubicBezTo>
                <a:cubicBezTo>
                  <a:pt x="1499461" y="198015"/>
                  <a:pt x="1483066" y="191649"/>
                  <a:pt x="1470960" y="178917"/>
                </a:cubicBezTo>
                <a:cubicBezTo>
                  <a:pt x="1458849" y="166187"/>
                  <a:pt x="1452794" y="148334"/>
                  <a:pt x="1452794" y="125359"/>
                </a:cubicBezTo>
                <a:cubicBezTo>
                  <a:pt x="1452794" y="101581"/>
                  <a:pt x="1458913" y="83124"/>
                  <a:pt x="1471158" y="69995"/>
                </a:cubicBezTo>
                <a:cubicBezTo>
                  <a:pt x="1483398" y="56866"/>
                  <a:pt x="1499281" y="50299"/>
                  <a:pt x="1518799" y="50299"/>
                </a:cubicBezTo>
                <a:cubicBezTo>
                  <a:pt x="1537697" y="50299"/>
                  <a:pt x="1553132" y="56729"/>
                  <a:pt x="1565110" y="69595"/>
                </a:cubicBezTo>
                <a:cubicBezTo>
                  <a:pt x="1577087" y="82458"/>
                  <a:pt x="1583078" y="100559"/>
                  <a:pt x="1583078" y="123894"/>
                </a:cubicBezTo>
                <a:cubicBezTo>
                  <a:pt x="1583078" y="125312"/>
                  <a:pt x="1583031" y="127440"/>
                  <a:pt x="1582941" y="130281"/>
                </a:cubicBezTo>
                <a:lnTo>
                  <a:pt x="1477547" y="130281"/>
                </a:lnTo>
                <a:cubicBezTo>
                  <a:pt x="1478434" y="145808"/>
                  <a:pt x="1482825" y="157695"/>
                  <a:pt x="1490719" y="165946"/>
                </a:cubicBezTo>
                <a:cubicBezTo>
                  <a:pt x="1498615" y="174197"/>
                  <a:pt x="1508464" y="178322"/>
                  <a:pt x="1520265" y="178322"/>
                </a:cubicBezTo>
                <a:cubicBezTo>
                  <a:pt x="1529046" y="178322"/>
                  <a:pt x="1536544" y="176015"/>
                  <a:pt x="1542754" y="171400"/>
                </a:cubicBezTo>
                <a:cubicBezTo>
                  <a:pt x="1548968" y="166784"/>
                  <a:pt x="1553889" y="159422"/>
                  <a:pt x="1557525" y="149310"/>
                </a:cubicBezTo>
                <a:close/>
                <a:moveTo>
                  <a:pt x="1478876" y="110584"/>
                </a:moveTo>
                <a:lnTo>
                  <a:pt x="1557792" y="110584"/>
                </a:lnTo>
                <a:cubicBezTo>
                  <a:pt x="1556725" y="98697"/>
                  <a:pt x="1553713" y="89780"/>
                  <a:pt x="1548740" y="83837"/>
                </a:cubicBezTo>
                <a:cubicBezTo>
                  <a:pt x="1541113" y="74610"/>
                  <a:pt x="1531220" y="69995"/>
                  <a:pt x="1519066" y="69995"/>
                </a:cubicBezTo>
                <a:cubicBezTo>
                  <a:pt x="1508065" y="69995"/>
                  <a:pt x="1498816" y="73678"/>
                  <a:pt x="1491321" y="81039"/>
                </a:cubicBezTo>
                <a:cubicBezTo>
                  <a:pt x="1483822" y="88409"/>
                  <a:pt x="1479676" y="98255"/>
                  <a:pt x="1478876" y="110584"/>
                </a:cubicBezTo>
                <a:close/>
                <a:moveTo>
                  <a:pt x="1612353" y="53497"/>
                </a:moveTo>
                <a:lnTo>
                  <a:pt x="1636307" y="53497"/>
                </a:lnTo>
                <a:lnTo>
                  <a:pt x="1636307" y="161288"/>
                </a:lnTo>
                <a:lnTo>
                  <a:pt x="1702713" y="53497"/>
                </a:lnTo>
                <a:lnTo>
                  <a:pt x="1728528" y="53497"/>
                </a:lnTo>
                <a:lnTo>
                  <a:pt x="1728528" y="194824"/>
                </a:lnTo>
                <a:lnTo>
                  <a:pt x="1704575" y="194824"/>
                </a:lnTo>
                <a:lnTo>
                  <a:pt x="1704575" y="87700"/>
                </a:lnTo>
                <a:lnTo>
                  <a:pt x="1638169" y="194824"/>
                </a:lnTo>
                <a:lnTo>
                  <a:pt x="1612353" y="194824"/>
                </a:lnTo>
                <a:close/>
                <a:moveTo>
                  <a:pt x="1695524" y="0"/>
                </a:moveTo>
                <a:lnTo>
                  <a:pt x="1711893" y="0"/>
                </a:lnTo>
                <a:cubicBezTo>
                  <a:pt x="1710564" y="11087"/>
                  <a:pt x="1706504" y="19605"/>
                  <a:pt x="1699721" y="25549"/>
                </a:cubicBezTo>
                <a:cubicBezTo>
                  <a:pt x="1692932" y="31493"/>
                  <a:pt x="1683907" y="34467"/>
                  <a:pt x="1672638" y="34467"/>
                </a:cubicBezTo>
                <a:cubicBezTo>
                  <a:pt x="1661281" y="34467"/>
                  <a:pt x="1652209" y="31518"/>
                  <a:pt x="1645426" y="25613"/>
                </a:cubicBezTo>
                <a:cubicBezTo>
                  <a:pt x="1638637" y="19713"/>
                  <a:pt x="1634576" y="11174"/>
                  <a:pt x="1633248" y="0"/>
                </a:cubicBezTo>
                <a:lnTo>
                  <a:pt x="1649616" y="0"/>
                </a:lnTo>
                <a:cubicBezTo>
                  <a:pt x="1650855" y="6030"/>
                  <a:pt x="1653322" y="10530"/>
                  <a:pt x="1657001" y="13504"/>
                </a:cubicBezTo>
                <a:cubicBezTo>
                  <a:pt x="1660683" y="16473"/>
                  <a:pt x="1665629" y="17964"/>
                  <a:pt x="1671839" y="17964"/>
                </a:cubicBezTo>
                <a:cubicBezTo>
                  <a:pt x="1679025" y="17964"/>
                  <a:pt x="1684461" y="16520"/>
                  <a:pt x="1688144" y="13636"/>
                </a:cubicBezTo>
                <a:cubicBezTo>
                  <a:pt x="1691822" y="10754"/>
                  <a:pt x="1694285" y="6210"/>
                  <a:pt x="1695524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9339059" y="1859887"/>
            <a:ext cx="380340" cy="147716"/>
          </a:xfrm>
          <a:custGeom>
            <a:avLst/>
            <a:gdLst/>
            <a:ahLst/>
            <a:cxnLst/>
            <a:rect l="l" t="t" r="r" b="b"/>
            <a:pathLst>
              <a:path w="380340" h="147716">
                <a:moveTo>
                  <a:pt x="0" y="3198"/>
                </a:moveTo>
                <a:lnTo>
                  <a:pt x="23954" y="3198"/>
                </a:lnTo>
                <a:lnTo>
                  <a:pt x="23954" y="64282"/>
                </a:lnTo>
                <a:cubicBezTo>
                  <a:pt x="31583" y="64282"/>
                  <a:pt x="36928" y="62816"/>
                  <a:pt x="39989" y="59886"/>
                </a:cubicBezTo>
                <a:cubicBezTo>
                  <a:pt x="43052" y="56959"/>
                  <a:pt x="47552" y="48445"/>
                  <a:pt x="53499" y="34336"/>
                </a:cubicBezTo>
                <a:cubicBezTo>
                  <a:pt x="58197" y="23159"/>
                  <a:pt x="62013" y="15793"/>
                  <a:pt x="64945" y="12244"/>
                </a:cubicBezTo>
                <a:cubicBezTo>
                  <a:pt x="67871" y="8694"/>
                  <a:pt x="71243" y="6300"/>
                  <a:pt x="75056" y="5058"/>
                </a:cubicBezTo>
                <a:cubicBezTo>
                  <a:pt x="78868" y="3816"/>
                  <a:pt x="84989" y="3198"/>
                  <a:pt x="93420" y="3198"/>
                </a:cubicBezTo>
                <a:lnTo>
                  <a:pt x="98208" y="3198"/>
                </a:lnTo>
                <a:lnTo>
                  <a:pt x="98208" y="23022"/>
                </a:lnTo>
                <a:lnTo>
                  <a:pt x="91555" y="22893"/>
                </a:lnTo>
                <a:cubicBezTo>
                  <a:pt x="85256" y="22893"/>
                  <a:pt x="81219" y="23825"/>
                  <a:pt x="79448" y="25687"/>
                </a:cubicBezTo>
                <a:cubicBezTo>
                  <a:pt x="77583" y="27637"/>
                  <a:pt x="74744" y="33448"/>
                  <a:pt x="70931" y="43121"/>
                </a:cubicBezTo>
                <a:cubicBezTo>
                  <a:pt x="67291" y="52344"/>
                  <a:pt x="63965" y="58735"/>
                  <a:pt x="60952" y="62284"/>
                </a:cubicBezTo>
                <a:cubicBezTo>
                  <a:pt x="57931" y="65834"/>
                  <a:pt x="53273" y="69073"/>
                  <a:pt x="46977" y="71997"/>
                </a:cubicBezTo>
                <a:cubicBezTo>
                  <a:pt x="57264" y="74747"/>
                  <a:pt x="67382" y="84330"/>
                  <a:pt x="77317" y="100742"/>
                </a:cubicBezTo>
                <a:lnTo>
                  <a:pt x="103532" y="144525"/>
                </a:lnTo>
                <a:lnTo>
                  <a:pt x="77183" y="144525"/>
                </a:lnTo>
                <a:lnTo>
                  <a:pt x="51631" y="100742"/>
                </a:lnTo>
                <a:cubicBezTo>
                  <a:pt x="46400" y="91959"/>
                  <a:pt x="41831" y="86170"/>
                  <a:pt x="37926" y="83376"/>
                </a:cubicBezTo>
                <a:cubicBezTo>
                  <a:pt x="34024" y="80579"/>
                  <a:pt x="29365" y="79185"/>
                  <a:pt x="23954" y="79185"/>
                </a:cubicBezTo>
                <a:lnTo>
                  <a:pt x="23954" y="144525"/>
                </a:lnTo>
                <a:lnTo>
                  <a:pt x="0" y="144525"/>
                </a:lnTo>
                <a:close/>
                <a:moveTo>
                  <a:pt x="217587" y="127091"/>
                </a:moveTo>
                <a:cubicBezTo>
                  <a:pt x="208717" y="134633"/>
                  <a:pt x="200177" y="139958"/>
                  <a:pt x="191969" y="143060"/>
                </a:cubicBezTo>
                <a:cubicBezTo>
                  <a:pt x="183762" y="146164"/>
                  <a:pt x="174956" y="147716"/>
                  <a:pt x="165552" y="147716"/>
                </a:cubicBezTo>
                <a:cubicBezTo>
                  <a:pt x="150029" y="147716"/>
                  <a:pt x="138097" y="143925"/>
                  <a:pt x="129755" y="136339"/>
                </a:cubicBezTo>
                <a:cubicBezTo>
                  <a:pt x="121417" y="128757"/>
                  <a:pt x="117244" y="119063"/>
                  <a:pt x="117244" y="107263"/>
                </a:cubicBezTo>
                <a:cubicBezTo>
                  <a:pt x="117244" y="100340"/>
                  <a:pt x="118822" y="94022"/>
                  <a:pt x="121971" y="88297"/>
                </a:cubicBezTo>
                <a:cubicBezTo>
                  <a:pt x="125122" y="82578"/>
                  <a:pt x="129247" y="77987"/>
                  <a:pt x="134349" y="74523"/>
                </a:cubicBezTo>
                <a:cubicBezTo>
                  <a:pt x="139446" y="71064"/>
                  <a:pt x="145195" y="68448"/>
                  <a:pt x="151581" y="66676"/>
                </a:cubicBezTo>
                <a:cubicBezTo>
                  <a:pt x="156282" y="65434"/>
                  <a:pt x="163378" y="64235"/>
                  <a:pt x="172875" y="63083"/>
                </a:cubicBezTo>
                <a:cubicBezTo>
                  <a:pt x="192215" y="60772"/>
                  <a:pt x="206453" y="58025"/>
                  <a:pt x="215593" y="54832"/>
                </a:cubicBezTo>
                <a:cubicBezTo>
                  <a:pt x="215683" y="51549"/>
                  <a:pt x="215722" y="49461"/>
                  <a:pt x="215722" y="48575"/>
                </a:cubicBezTo>
                <a:cubicBezTo>
                  <a:pt x="215722" y="38818"/>
                  <a:pt x="213462" y="31939"/>
                  <a:pt x="208940" y="27951"/>
                </a:cubicBezTo>
                <a:cubicBezTo>
                  <a:pt x="202817" y="22536"/>
                  <a:pt x="193723" y="19832"/>
                  <a:pt x="181656" y="19832"/>
                </a:cubicBezTo>
                <a:cubicBezTo>
                  <a:pt x="170388" y="19832"/>
                  <a:pt x="162071" y="21805"/>
                  <a:pt x="156708" y="25751"/>
                </a:cubicBezTo>
                <a:cubicBezTo>
                  <a:pt x="151336" y="29700"/>
                  <a:pt x="147366" y="36684"/>
                  <a:pt x="144795" y="46714"/>
                </a:cubicBezTo>
                <a:lnTo>
                  <a:pt x="121374" y="43517"/>
                </a:lnTo>
                <a:cubicBezTo>
                  <a:pt x="123501" y="33495"/>
                  <a:pt x="127008" y="25398"/>
                  <a:pt x="131886" y="19231"/>
                </a:cubicBezTo>
                <a:cubicBezTo>
                  <a:pt x="136764" y="13064"/>
                  <a:pt x="143820" y="8316"/>
                  <a:pt x="153043" y="4989"/>
                </a:cubicBezTo>
                <a:cubicBezTo>
                  <a:pt x="162270" y="1663"/>
                  <a:pt x="172962" y="0"/>
                  <a:pt x="185119" y="0"/>
                </a:cubicBezTo>
                <a:cubicBezTo>
                  <a:pt x="197183" y="0"/>
                  <a:pt x="206985" y="1418"/>
                  <a:pt x="214528" y="4259"/>
                </a:cubicBezTo>
                <a:cubicBezTo>
                  <a:pt x="222070" y="7103"/>
                  <a:pt x="227614" y="10670"/>
                  <a:pt x="231163" y="14973"/>
                </a:cubicBezTo>
                <a:cubicBezTo>
                  <a:pt x="234709" y="19275"/>
                  <a:pt x="237193" y="24710"/>
                  <a:pt x="238615" y="31277"/>
                </a:cubicBezTo>
                <a:cubicBezTo>
                  <a:pt x="239414" y="35359"/>
                  <a:pt x="239811" y="42721"/>
                  <a:pt x="239811" y="53366"/>
                </a:cubicBezTo>
                <a:lnTo>
                  <a:pt x="239811" y="85305"/>
                </a:lnTo>
                <a:cubicBezTo>
                  <a:pt x="239811" y="107571"/>
                  <a:pt x="240321" y="121656"/>
                  <a:pt x="241340" y="127556"/>
                </a:cubicBezTo>
                <a:cubicBezTo>
                  <a:pt x="242362" y="133456"/>
                  <a:pt x="244379" y="139111"/>
                  <a:pt x="247398" y="144525"/>
                </a:cubicBezTo>
                <a:lnTo>
                  <a:pt x="222378" y="144525"/>
                </a:lnTo>
                <a:cubicBezTo>
                  <a:pt x="219895" y="139554"/>
                  <a:pt x="218300" y="133743"/>
                  <a:pt x="217587" y="127091"/>
                </a:cubicBezTo>
                <a:close/>
                <a:moveTo>
                  <a:pt x="215593" y="73595"/>
                </a:moveTo>
                <a:cubicBezTo>
                  <a:pt x="206899" y="77144"/>
                  <a:pt x="193859" y="80158"/>
                  <a:pt x="176468" y="82642"/>
                </a:cubicBezTo>
                <a:cubicBezTo>
                  <a:pt x="166619" y="84063"/>
                  <a:pt x="159656" y="85662"/>
                  <a:pt x="155574" y="87433"/>
                </a:cubicBezTo>
                <a:cubicBezTo>
                  <a:pt x="151491" y="89208"/>
                  <a:pt x="148342" y="91800"/>
                  <a:pt x="146124" y="95216"/>
                </a:cubicBezTo>
                <a:cubicBezTo>
                  <a:pt x="143906" y="98633"/>
                  <a:pt x="142798" y="102428"/>
                  <a:pt x="142798" y="106596"/>
                </a:cubicBezTo>
                <a:cubicBezTo>
                  <a:pt x="142798" y="112986"/>
                  <a:pt x="145213" y="118307"/>
                  <a:pt x="150051" y="122566"/>
                </a:cubicBezTo>
                <a:cubicBezTo>
                  <a:pt x="154886" y="126824"/>
                  <a:pt x="161960" y="128952"/>
                  <a:pt x="171280" y="128952"/>
                </a:cubicBezTo>
                <a:cubicBezTo>
                  <a:pt x="180504" y="128952"/>
                  <a:pt x="188712" y="126932"/>
                  <a:pt x="195898" y="122897"/>
                </a:cubicBezTo>
                <a:cubicBezTo>
                  <a:pt x="203083" y="118862"/>
                  <a:pt x="208361" y="113339"/>
                  <a:pt x="211733" y="106333"/>
                </a:cubicBezTo>
                <a:cubicBezTo>
                  <a:pt x="214304" y="100919"/>
                  <a:pt x="215593" y="92934"/>
                  <a:pt x="215593" y="82376"/>
                </a:cubicBezTo>
                <a:close/>
                <a:moveTo>
                  <a:pt x="276807" y="3198"/>
                </a:moveTo>
                <a:lnTo>
                  <a:pt x="300758" y="3198"/>
                </a:lnTo>
                <a:lnTo>
                  <a:pt x="300758" y="64282"/>
                </a:lnTo>
                <a:cubicBezTo>
                  <a:pt x="308391" y="64282"/>
                  <a:pt x="313736" y="62816"/>
                  <a:pt x="316797" y="59886"/>
                </a:cubicBezTo>
                <a:cubicBezTo>
                  <a:pt x="319860" y="56959"/>
                  <a:pt x="324360" y="48445"/>
                  <a:pt x="330307" y="34336"/>
                </a:cubicBezTo>
                <a:cubicBezTo>
                  <a:pt x="335005" y="23159"/>
                  <a:pt x="338821" y="15793"/>
                  <a:pt x="341751" y="12244"/>
                </a:cubicBezTo>
                <a:cubicBezTo>
                  <a:pt x="344679" y="8694"/>
                  <a:pt x="348051" y="6300"/>
                  <a:pt x="351864" y="5058"/>
                </a:cubicBezTo>
                <a:cubicBezTo>
                  <a:pt x="355676" y="3816"/>
                  <a:pt x="361797" y="3198"/>
                  <a:pt x="370227" y="3198"/>
                </a:cubicBezTo>
                <a:lnTo>
                  <a:pt x="375015" y="3198"/>
                </a:lnTo>
                <a:lnTo>
                  <a:pt x="375015" y="23022"/>
                </a:lnTo>
                <a:lnTo>
                  <a:pt x="368362" y="22893"/>
                </a:lnTo>
                <a:cubicBezTo>
                  <a:pt x="362062" y="22893"/>
                  <a:pt x="358027" y="23825"/>
                  <a:pt x="356255" y="25687"/>
                </a:cubicBezTo>
                <a:cubicBezTo>
                  <a:pt x="354391" y="27637"/>
                  <a:pt x="351550" y="33448"/>
                  <a:pt x="347738" y="43121"/>
                </a:cubicBezTo>
                <a:cubicBezTo>
                  <a:pt x="344100" y="52344"/>
                  <a:pt x="340772" y="58735"/>
                  <a:pt x="337760" y="62284"/>
                </a:cubicBezTo>
                <a:cubicBezTo>
                  <a:pt x="334738" y="65834"/>
                  <a:pt x="330079" y="69073"/>
                  <a:pt x="323785" y="71997"/>
                </a:cubicBezTo>
                <a:cubicBezTo>
                  <a:pt x="334072" y="74747"/>
                  <a:pt x="344188" y="84330"/>
                  <a:pt x="354125" y="100742"/>
                </a:cubicBezTo>
                <a:lnTo>
                  <a:pt x="380340" y="144525"/>
                </a:lnTo>
                <a:lnTo>
                  <a:pt x="353991" y="144525"/>
                </a:lnTo>
                <a:lnTo>
                  <a:pt x="328439" y="100742"/>
                </a:lnTo>
                <a:cubicBezTo>
                  <a:pt x="323208" y="91959"/>
                  <a:pt x="318640" y="86170"/>
                  <a:pt x="314733" y="83376"/>
                </a:cubicBezTo>
                <a:cubicBezTo>
                  <a:pt x="310832" y="80579"/>
                  <a:pt x="306173" y="79185"/>
                  <a:pt x="300758" y="79185"/>
                </a:cubicBezTo>
                <a:lnTo>
                  <a:pt x="300758" y="144525"/>
                </a:lnTo>
                <a:lnTo>
                  <a:pt x="276807" y="1445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837637" y="2231983"/>
            <a:ext cx="1718589" cy="184576"/>
          </a:xfrm>
          <a:custGeom>
            <a:avLst/>
            <a:gdLst/>
            <a:ahLst/>
            <a:cxnLst/>
            <a:rect l="l" t="t" r="r" b="b"/>
            <a:pathLst>
              <a:path w="1718589" h="184576">
                <a:moveTo>
                  <a:pt x="99536" y="92754"/>
                </a:moveTo>
                <a:lnTo>
                  <a:pt x="123091" y="95817"/>
                </a:lnTo>
                <a:cubicBezTo>
                  <a:pt x="120520" y="112051"/>
                  <a:pt x="113933" y="124762"/>
                  <a:pt x="103331" y="133938"/>
                </a:cubicBezTo>
                <a:cubicBezTo>
                  <a:pt x="92729" y="143122"/>
                  <a:pt x="79711" y="147716"/>
                  <a:pt x="64275" y="147716"/>
                </a:cubicBezTo>
                <a:cubicBezTo>
                  <a:pt x="44935" y="147716"/>
                  <a:pt x="29386" y="141390"/>
                  <a:pt x="17633" y="128751"/>
                </a:cubicBezTo>
                <a:cubicBezTo>
                  <a:pt x="5879" y="116111"/>
                  <a:pt x="0" y="97989"/>
                  <a:pt x="0" y="74391"/>
                </a:cubicBezTo>
                <a:cubicBezTo>
                  <a:pt x="0" y="59129"/>
                  <a:pt x="2527" y="45778"/>
                  <a:pt x="7584" y="34333"/>
                </a:cubicBezTo>
                <a:cubicBezTo>
                  <a:pt x="12639" y="22885"/>
                  <a:pt x="20336" y="14302"/>
                  <a:pt x="30672" y="8579"/>
                </a:cubicBezTo>
                <a:cubicBezTo>
                  <a:pt x="41007" y="2858"/>
                  <a:pt x="52250" y="0"/>
                  <a:pt x="64404" y="0"/>
                </a:cubicBezTo>
                <a:cubicBezTo>
                  <a:pt x="79755" y="0"/>
                  <a:pt x="92307" y="3881"/>
                  <a:pt x="102071" y="11643"/>
                </a:cubicBezTo>
                <a:cubicBezTo>
                  <a:pt x="111826" y="19404"/>
                  <a:pt x="118083" y="30432"/>
                  <a:pt x="120834" y="44712"/>
                </a:cubicBezTo>
                <a:lnTo>
                  <a:pt x="97545" y="48305"/>
                </a:lnTo>
                <a:cubicBezTo>
                  <a:pt x="95327" y="38816"/>
                  <a:pt x="91401" y="31673"/>
                  <a:pt x="85766" y="26882"/>
                </a:cubicBezTo>
                <a:cubicBezTo>
                  <a:pt x="80136" y="22090"/>
                  <a:pt x="73321" y="19696"/>
                  <a:pt x="65340" y="19696"/>
                </a:cubicBezTo>
                <a:cubicBezTo>
                  <a:pt x="53273" y="19696"/>
                  <a:pt x="43470" y="24019"/>
                  <a:pt x="35928" y="32671"/>
                </a:cubicBezTo>
                <a:cubicBezTo>
                  <a:pt x="28386" y="41320"/>
                  <a:pt x="24616" y="55008"/>
                  <a:pt x="24616" y="73724"/>
                </a:cubicBezTo>
                <a:cubicBezTo>
                  <a:pt x="24616" y="92711"/>
                  <a:pt x="28256" y="106506"/>
                  <a:pt x="35532" y="115110"/>
                </a:cubicBezTo>
                <a:cubicBezTo>
                  <a:pt x="42804" y="123722"/>
                  <a:pt x="52297" y="128023"/>
                  <a:pt x="64008" y="128023"/>
                </a:cubicBezTo>
                <a:cubicBezTo>
                  <a:pt x="73411" y="128023"/>
                  <a:pt x="81262" y="125140"/>
                  <a:pt x="87563" y="119372"/>
                </a:cubicBezTo>
                <a:cubicBezTo>
                  <a:pt x="93863" y="113605"/>
                  <a:pt x="97851" y="104735"/>
                  <a:pt x="99536" y="92754"/>
                </a:cubicBezTo>
                <a:close/>
                <a:moveTo>
                  <a:pt x="143719" y="3194"/>
                </a:moveTo>
                <a:lnTo>
                  <a:pt x="255236" y="3194"/>
                </a:lnTo>
                <a:lnTo>
                  <a:pt x="255236" y="144522"/>
                </a:lnTo>
                <a:lnTo>
                  <a:pt x="231285" y="144522"/>
                </a:lnTo>
                <a:lnTo>
                  <a:pt x="231285" y="23022"/>
                </a:lnTo>
                <a:lnTo>
                  <a:pt x="167673" y="23022"/>
                </a:lnTo>
                <a:lnTo>
                  <a:pt x="167673" y="144522"/>
                </a:lnTo>
                <a:lnTo>
                  <a:pt x="143719" y="144522"/>
                </a:lnTo>
                <a:close/>
                <a:moveTo>
                  <a:pt x="387918" y="99008"/>
                </a:moveTo>
                <a:lnTo>
                  <a:pt x="412671" y="102071"/>
                </a:lnTo>
                <a:cubicBezTo>
                  <a:pt x="408766" y="116529"/>
                  <a:pt x="401537" y="127753"/>
                  <a:pt x="390978" y="135735"/>
                </a:cubicBezTo>
                <a:cubicBezTo>
                  <a:pt x="380420" y="143719"/>
                  <a:pt x="366933" y="147716"/>
                  <a:pt x="350525" y="147716"/>
                </a:cubicBezTo>
                <a:cubicBezTo>
                  <a:pt x="329853" y="147716"/>
                  <a:pt x="313459" y="141351"/>
                  <a:pt x="301352" y="128618"/>
                </a:cubicBezTo>
                <a:cubicBezTo>
                  <a:pt x="289241" y="115887"/>
                  <a:pt x="283187" y="98032"/>
                  <a:pt x="283187" y="75057"/>
                </a:cubicBezTo>
                <a:cubicBezTo>
                  <a:pt x="283187" y="51278"/>
                  <a:pt x="289306" y="32825"/>
                  <a:pt x="301550" y="19696"/>
                </a:cubicBezTo>
                <a:cubicBezTo>
                  <a:pt x="313790" y="6563"/>
                  <a:pt x="329673" y="0"/>
                  <a:pt x="349193" y="0"/>
                </a:cubicBezTo>
                <a:cubicBezTo>
                  <a:pt x="368089" y="0"/>
                  <a:pt x="383526" y="6430"/>
                  <a:pt x="395503" y="19292"/>
                </a:cubicBezTo>
                <a:cubicBezTo>
                  <a:pt x="407483" y="32159"/>
                  <a:pt x="413470" y="50256"/>
                  <a:pt x="413470" y="73591"/>
                </a:cubicBezTo>
                <a:cubicBezTo>
                  <a:pt x="413470" y="75010"/>
                  <a:pt x="413424" y="77137"/>
                  <a:pt x="413334" y="79982"/>
                </a:cubicBezTo>
                <a:lnTo>
                  <a:pt x="307941" y="79982"/>
                </a:lnTo>
                <a:cubicBezTo>
                  <a:pt x="308826" y="95505"/>
                  <a:pt x="313218" y="107396"/>
                  <a:pt x="321113" y="115643"/>
                </a:cubicBezTo>
                <a:cubicBezTo>
                  <a:pt x="329007" y="123898"/>
                  <a:pt x="338858" y="128023"/>
                  <a:pt x="350658" y="128023"/>
                </a:cubicBezTo>
                <a:cubicBezTo>
                  <a:pt x="359438" y="128023"/>
                  <a:pt x="366937" y="125712"/>
                  <a:pt x="373148" y="121097"/>
                </a:cubicBezTo>
                <a:cubicBezTo>
                  <a:pt x="379360" y="116485"/>
                  <a:pt x="384282" y="109119"/>
                  <a:pt x="387918" y="99008"/>
                </a:cubicBezTo>
                <a:close/>
                <a:moveTo>
                  <a:pt x="309269" y="60285"/>
                </a:moveTo>
                <a:lnTo>
                  <a:pt x="388184" y="60285"/>
                </a:lnTo>
                <a:cubicBezTo>
                  <a:pt x="387119" y="48396"/>
                  <a:pt x="384105" y="39478"/>
                  <a:pt x="379137" y="33534"/>
                </a:cubicBezTo>
                <a:cubicBezTo>
                  <a:pt x="371505" y="24307"/>
                  <a:pt x="361612" y="19696"/>
                  <a:pt x="349459" y="19696"/>
                </a:cubicBezTo>
                <a:cubicBezTo>
                  <a:pt x="338458" y="19696"/>
                  <a:pt x="329209" y="23375"/>
                  <a:pt x="321714" y="30740"/>
                </a:cubicBezTo>
                <a:cubicBezTo>
                  <a:pt x="314214" y="38106"/>
                  <a:pt x="310068" y="47952"/>
                  <a:pt x="309269" y="60285"/>
                </a:cubicBezTo>
                <a:close/>
                <a:moveTo>
                  <a:pt x="443145" y="3194"/>
                </a:moveTo>
                <a:lnTo>
                  <a:pt x="467096" y="3194"/>
                </a:lnTo>
                <a:lnTo>
                  <a:pt x="467096" y="124827"/>
                </a:lnTo>
                <a:lnTo>
                  <a:pt x="533368" y="124827"/>
                </a:lnTo>
                <a:lnTo>
                  <a:pt x="533368" y="3194"/>
                </a:lnTo>
                <a:lnTo>
                  <a:pt x="557327" y="3194"/>
                </a:lnTo>
                <a:lnTo>
                  <a:pt x="557327" y="124827"/>
                </a:lnTo>
                <a:lnTo>
                  <a:pt x="572764" y="124827"/>
                </a:lnTo>
                <a:lnTo>
                  <a:pt x="572764" y="184576"/>
                </a:lnTo>
                <a:lnTo>
                  <a:pt x="553065" y="184576"/>
                </a:lnTo>
                <a:lnTo>
                  <a:pt x="553065" y="144522"/>
                </a:lnTo>
                <a:lnTo>
                  <a:pt x="443145" y="144522"/>
                </a:lnTo>
                <a:close/>
                <a:moveTo>
                  <a:pt x="598846" y="3194"/>
                </a:moveTo>
                <a:lnTo>
                  <a:pt x="622800" y="3194"/>
                </a:lnTo>
                <a:lnTo>
                  <a:pt x="622800" y="110989"/>
                </a:lnTo>
                <a:lnTo>
                  <a:pt x="689205" y="3194"/>
                </a:lnTo>
                <a:lnTo>
                  <a:pt x="715021" y="3194"/>
                </a:lnTo>
                <a:lnTo>
                  <a:pt x="715021" y="144522"/>
                </a:lnTo>
                <a:lnTo>
                  <a:pt x="691067" y="144522"/>
                </a:lnTo>
                <a:lnTo>
                  <a:pt x="691067" y="37397"/>
                </a:lnTo>
                <a:lnTo>
                  <a:pt x="624665" y="144522"/>
                </a:lnTo>
                <a:lnTo>
                  <a:pt x="598846" y="144522"/>
                </a:lnTo>
                <a:close/>
                <a:moveTo>
                  <a:pt x="843307" y="127091"/>
                </a:moveTo>
                <a:cubicBezTo>
                  <a:pt x="834437" y="134630"/>
                  <a:pt x="825897" y="139954"/>
                  <a:pt x="817693" y="143058"/>
                </a:cubicBezTo>
                <a:cubicBezTo>
                  <a:pt x="809485" y="146160"/>
                  <a:pt x="800679" y="147716"/>
                  <a:pt x="791276" y="147716"/>
                </a:cubicBezTo>
                <a:cubicBezTo>
                  <a:pt x="775753" y="147716"/>
                  <a:pt x="763815" y="143921"/>
                  <a:pt x="755477" y="136339"/>
                </a:cubicBezTo>
                <a:cubicBezTo>
                  <a:pt x="747140" y="128755"/>
                  <a:pt x="742968" y="119059"/>
                  <a:pt x="742968" y="107259"/>
                </a:cubicBezTo>
                <a:cubicBezTo>
                  <a:pt x="742968" y="100340"/>
                  <a:pt x="744545" y="94021"/>
                  <a:pt x="747695" y="88294"/>
                </a:cubicBezTo>
                <a:cubicBezTo>
                  <a:pt x="750844" y="82574"/>
                  <a:pt x="754970" y="77983"/>
                  <a:pt x="760068" y="74521"/>
                </a:cubicBezTo>
                <a:cubicBezTo>
                  <a:pt x="765169" y="71064"/>
                  <a:pt x="770918" y="68447"/>
                  <a:pt x="777305" y="66672"/>
                </a:cubicBezTo>
                <a:cubicBezTo>
                  <a:pt x="782006" y="65430"/>
                  <a:pt x="789102" y="64231"/>
                  <a:pt x="798599" y="63079"/>
                </a:cubicBezTo>
                <a:cubicBezTo>
                  <a:pt x="817938" y="60772"/>
                  <a:pt x="832176" y="58021"/>
                  <a:pt x="841316" y="54828"/>
                </a:cubicBezTo>
                <a:cubicBezTo>
                  <a:pt x="841403" y="51545"/>
                  <a:pt x="841446" y="49461"/>
                  <a:pt x="841446" y="48571"/>
                </a:cubicBezTo>
                <a:cubicBezTo>
                  <a:pt x="841446" y="38816"/>
                  <a:pt x="839185" y="31939"/>
                  <a:pt x="834659" y="27947"/>
                </a:cubicBezTo>
                <a:cubicBezTo>
                  <a:pt x="828540" y="22536"/>
                  <a:pt x="819446" y="19829"/>
                  <a:pt x="807380" y="19829"/>
                </a:cubicBezTo>
                <a:cubicBezTo>
                  <a:pt x="796111" y="19829"/>
                  <a:pt x="787795" y="21802"/>
                  <a:pt x="782428" y="25752"/>
                </a:cubicBezTo>
                <a:cubicBezTo>
                  <a:pt x="777060" y="29696"/>
                  <a:pt x="773090" y="36683"/>
                  <a:pt x="770515" y="46710"/>
                </a:cubicBezTo>
                <a:lnTo>
                  <a:pt x="747097" y="43514"/>
                </a:lnTo>
                <a:cubicBezTo>
                  <a:pt x="749225" y="33491"/>
                  <a:pt x="752728" y="25395"/>
                  <a:pt x="757610" y="19228"/>
                </a:cubicBezTo>
                <a:cubicBezTo>
                  <a:pt x="762486" y="13064"/>
                  <a:pt x="769542" y="8313"/>
                  <a:pt x="778767" y="4986"/>
                </a:cubicBezTo>
                <a:cubicBezTo>
                  <a:pt x="787993" y="1660"/>
                  <a:pt x="798685" y="0"/>
                  <a:pt x="810842" y="0"/>
                </a:cubicBezTo>
                <a:cubicBezTo>
                  <a:pt x="822902" y="0"/>
                  <a:pt x="832708" y="1418"/>
                  <a:pt x="840251" y="4259"/>
                </a:cubicBezTo>
                <a:cubicBezTo>
                  <a:pt x="847792" y="7099"/>
                  <a:pt x="853337" y="10670"/>
                  <a:pt x="856887" y="14973"/>
                </a:cubicBezTo>
                <a:cubicBezTo>
                  <a:pt x="860433" y="19274"/>
                  <a:pt x="862917" y="24710"/>
                  <a:pt x="864338" y="31273"/>
                </a:cubicBezTo>
                <a:cubicBezTo>
                  <a:pt x="865138" y="35355"/>
                  <a:pt x="865533" y="42721"/>
                  <a:pt x="865533" y="53362"/>
                </a:cubicBezTo>
                <a:lnTo>
                  <a:pt x="865533" y="85302"/>
                </a:lnTo>
                <a:cubicBezTo>
                  <a:pt x="865533" y="107571"/>
                  <a:pt x="866041" y="121655"/>
                  <a:pt x="867063" y="127552"/>
                </a:cubicBezTo>
                <a:cubicBezTo>
                  <a:pt x="868086" y="133456"/>
                  <a:pt x="870102" y="139108"/>
                  <a:pt x="873119" y="144522"/>
                </a:cubicBezTo>
                <a:lnTo>
                  <a:pt x="848098" y="144522"/>
                </a:lnTo>
                <a:cubicBezTo>
                  <a:pt x="845618" y="139554"/>
                  <a:pt x="844023" y="133743"/>
                  <a:pt x="843307" y="127091"/>
                </a:cubicBezTo>
                <a:close/>
                <a:moveTo>
                  <a:pt x="841316" y="73591"/>
                </a:moveTo>
                <a:cubicBezTo>
                  <a:pt x="832622" y="77141"/>
                  <a:pt x="819579" y="80158"/>
                  <a:pt x="802192" y="82642"/>
                </a:cubicBezTo>
                <a:cubicBezTo>
                  <a:pt x="792342" y="84064"/>
                  <a:pt x="785379" y="85659"/>
                  <a:pt x="781296" y="87433"/>
                </a:cubicBezTo>
                <a:cubicBezTo>
                  <a:pt x="777215" y="89204"/>
                  <a:pt x="774065" y="91800"/>
                  <a:pt x="771848" y="95217"/>
                </a:cubicBezTo>
                <a:cubicBezTo>
                  <a:pt x="769629" y="98629"/>
                  <a:pt x="768520" y="102424"/>
                  <a:pt x="768520" y="106596"/>
                </a:cubicBezTo>
                <a:cubicBezTo>
                  <a:pt x="768520" y="112983"/>
                  <a:pt x="770936" y="118304"/>
                  <a:pt x="775774" y="122562"/>
                </a:cubicBezTo>
                <a:cubicBezTo>
                  <a:pt x="780609" y="126824"/>
                  <a:pt x="787683" y="128951"/>
                  <a:pt x="797000" y="128951"/>
                </a:cubicBezTo>
                <a:cubicBezTo>
                  <a:pt x="806226" y="128951"/>
                  <a:pt x="814434" y="126932"/>
                  <a:pt x="821620" y="122894"/>
                </a:cubicBezTo>
                <a:cubicBezTo>
                  <a:pt x="828806" y="118858"/>
                  <a:pt x="834084" y="113340"/>
                  <a:pt x="837457" y="106329"/>
                </a:cubicBezTo>
                <a:cubicBezTo>
                  <a:pt x="840027" y="100915"/>
                  <a:pt x="841316" y="92934"/>
                  <a:pt x="841316" y="82376"/>
                </a:cubicBezTo>
                <a:close/>
                <a:moveTo>
                  <a:pt x="914375" y="3194"/>
                </a:moveTo>
                <a:lnTo>
                  <a:pt x="1025629" y="3194"/>
                </a:lnTo>
                <a:lnTo>
                  <a:pt x="1025629" y="144522"/>
                </a:lnTo>
                <a:lnTo>
                  <a:pt x="1001804" y="144522"/>
                </a:lnTo>
                <a:lnTo>
                  <a:pt x="1001804" y="23022"/>
                </a:lnTo>
                <a:lnTo>
                  <a:pt x="938329" y="23022"/>
                </a:lnTo>
                <a:lnTo>
                  <a:pt x="938329" y="93420"/>
                </a:lnTo>
                <a:cubicBezTo>
                  <a:pt x="938329" y="109833"/>
                  <a:pt x="937796" y="120657"/>
                  <a:pt x="936734" y="125892"/>
                </a:cubicBezTo>
                <a:cubicBezTo>
                  <a:pt x="935665" y="131127"/>
                  <a:pt x="932739" y="135695"/>
                  <a:pt x="927947" y="139597"/>
                </a:cubicBezTo>
                <a:cubicBezTo>
                  <a:pt x="923155" y="143503"/>
                  <a:pt x="916236" y="145454"/>
                  <a:pt x="907189" y="145454"/>
                </a:cubicBezTo>
                <a:cubicBezTo>
                  <a:pt x="901598" y="145454"/>
                  <a:pt x="895165" y="145102"/>
                  <a:pt x="887890" y="144386"/>
                </a:cubicBezTo>
                <a:lnTo>
                  <a:pt x="887890" y="124430"/>
                </a:lnTo>
                <a:lnTo>
                  <a:pt x="898406" y="124430"/>
                </a:lnTo>
                <a:cubicBezTo>
                  <a:pt x="903373" y="124430"/>
                  <a:pt x="906922" y="123920"/>
                  <a:pt x="909053" y="122900"/>
                </a:cubicBezTo>
                <a:cubicBezTo>
                  <a:pt x="911182" y="121878"/>
                  <a:pt x="912600" y="120259"/>
                  <a:pt x="913309" y="118041"/>
                </a:cubicBezTo>
                <a:cubicBezTo>
                  <a:pt x="914018" y="115822"/>
                  <a:pt x="914375" y="108593"/>
                  <a:pt x="914375" y="96351"/>
                </a:cubicBezTo>
                <a:close/>
                <a:moveTo>
                  <a:pt x="1059383" y="3194"/>
                </a:moveTo>
                <a:lnTo>
                  <a:pt x="1083333" y="3194"/>
                </a:lnTo>
                <a:lnTo>
                  <a:pt x="1083333" y="58421"/>
                </a:lnTo>
                <a:lnTo>
                  <a:pt x="1113678" y="58421"/>
                </a:lnTo>
                <a:cubicBezTo>
                  <a:pt x="1133464" y="58421"/>
                  <a:pt x="1148702" y="62259"/>
                  <a:pt x="1159391" y="69933"/>
                </a:cubicBezTo>
                <a:cubicBezTo>
                  <a:pt x="1170083" y="77609"/>
                  <a:pt x="1175426" y="88186"/>
                  <a:pt x="1175426" y="101671"/>
                </a:cubicBezTo>
                <a:cubicBezTo>
                  <a:pt x="1175426" y="113471"/>
                  <a:pt x="1170968" y="123563"/>
                  <a:pt x="1162051" y="131947"/>
                </a:cubicBezTo>
                <a:cubicBezTo>
                  <a:pt x="1153133" y="140332"/>
                  <a:pt x="1138871" y="144522"/>
                  <a:pt x="1119269" y="144522"/>
                </a:cubicBezTo>
                <a:lnTo>
                  <a:pt x="1059383" y="144522"/>
                </a:lnTo>
                <a:close/>
                <a:moveTo>
                  <a:pt x="1083333" y="124827"/>
                </a:moveTo>
                <a:lnTo>
                  <a:pt x="1108486" y="124827"/>
                </a:lnTo>
                <a:cubicBezTo>
                  <a:pt x="1123653" y="124827"/>
                  <a:pt x="1134478" y="122965"/>
                  <a:pt x="1140955" y="119236"/>
                </a:cubicBezTo>
                <a:cubicBezTo>
                  <a:pt x="1147431" y="115510"/>
                  <a:pt x="1150671" y="109700"/>
                  <a:pt x="1150671" y="101804"/>
                </a:cubicBezTo>
                <a:cubicBezTo>
                  <a:pt x="1150671" y="95681"/>
                  <a:pt x="1148277" y="90227"/>
                  <a:pt x="1143486" y="85435"/>
                </a:cubicBezTo>
                <a:cubicBezTo>
                  <a:pt x="1138695" y="80643"/>
                  <a:pt x="1128093" y="78250"/>
                  <a:pt x="1111679" y="78250"/>
                </a:cubicBezTo>
                <a:lnTo>
                  <a:pt x="1083333" y="78250"/>
                </a:lnTo>
                <a:close/>
                <a:moveTo>
                  <a:pt x="1201910" y="3194"/>
                </a:moveTo>
                <a:lnTo>
                  <a:pt x="1225861" y="3194"/>
                </a:lnTo>
                <a:lnTo>
                  <a:pt x="1225861" y="62014"/>
                </a:lnTo>
                <a:lnTo>
                  <a:pt x="1292271" y="62014"/>
                </a:lnTo>
                <a:lnTo>
                  <a:pt x="1292271" y="3194"/>
                </a:lnTo>
                <a:lnTo>
                  <a:pt x="1316220" y="3194"/>
                </a:lnTo>
                <a:lnTo>
                  <a:pt x="1316220" y="144522"/>
                </a:lnTo>
                <a:lnTo>
                  <a:pt x="1292271" y="144522"/>
                </a:lnTo>
                <a:lnTo>
                  <a:pt x="1292271" y="81842"/>
                </a:lnTo>
                <a:lnTo>
                  <a:pt x="1225861" y="81842"/>
                </a:lnTo>
                <a:lnTo>
                  <a:pt x="1225861" y="144522"/>
                </a:lnTo>
                <a:lnTo>
                  <a:pt x="1201910" y="144522"/>
                </a:lnTo>
                <a:close/>
                <a:moveTo>
                  <a:pt x="1343369" y="73858"/>
                </a:moveTo>
                <a:cubicBezTo>
                  <a:pt x="1343369" y="47686"/>
                  <a:pt x="1350644" y="28303"/>
                  <a:pt x="1365195" y="15703"/>
                </a:cubicBezTo>
                <a:cubicBezTo>
                  <a:pt x="1377353" y="5235"/>
                  <a:pt x="1392166" y="0"/>
                  <a:pt x="1409642" y="0"/>
                </a:cubicBezTo>
                <a:cubicBezTo>
                  <a:pt x="1429070" y="0"/>
                  <a:pt x="1444954" y="6361"/>
                  <a:pt x="1457287" y="19098"/>
                </a:cubicBezTo>
                <a:cubicBezTo>
                  <a:pt x="1469621" y="31831"/>
                  <a:pt x="1475783" y="49418"/>
                  <a:pt x="1475783" y="71860"/>
                </a:cubicBezTo>
                <a:cubicBezTo>
                  <a:pt x="1475783" y="90050"/>
                  <a:pt x="1473055" y="104357"/>
                  <a:pt x="1467598" y="114778"/>
                </a:cubicBezTo>
                <a:cubicBezTo>
                  <a:pt x="1462143" y="125205"/>
                  <a:pt x="1454202" y="133301"/>
                  <a:pt x="1443779" y="139064"/>
                </a:cubicBezTo>
                <a:cubicBezTo>
                  <a:pt x="1433351" y="144832"/>
                  <a:pt x="1421975" y="147716"/>
                  <a:pt x="1409642" y="147716"/>
                </a:cubicBezTo>
                <a:cubicBezTo>
                  <a:pt x="1389855" y="147716"/>
                  <a:pt x="1373868" y="141372"/>
                  <a:pt x="1361667" y="128686"/>
                </a:cubicBezTo>
                <a:cubicBezTo>
                  <a:pt x="1349467" y="115999"/>
                  <a:pt x="1343369" y="97726"/>
                  <a:pt x="1343369" y="73858"/>
                </a:cubicBezTo>
                <a:close/>
                <a:moveTo>
                  <a:pt x="1367993" y="73858"/>
                </a:moveTo>
                <a:cubicBezTo>
                  <a:pt x="1367993" y="91959"/>
                  <a:pt x="1371938" y="105509"/>
                  <a:pt x="1379833" y="114513"/>
                </a:cubicBezTo>
                <a:cubicBezTo>
                  <a:pt x="1387728" y="123520"/>
                  <a:pt x="1397664" y="128023"/>
                  <a:pt x="1409642" y="128023"/>
                </a:cubicBezTo>
                <a:cubicBezTo>
                  <a:pt x="1421531" y="128023"/>
                  <a:pt x="1431421" y="123498"/>
                  <a:pt x="1439319" y="114444"/>
                </a:cubicBezTo>
                <a:cubicBezTo>
                  <a:pt x="1447215" y="105397"/>
                  <a:pt x="1451161" y="91598"/>
                  <a:pt x="1451161" y="73059"/>
                </a:cubicBezTo>
                <a:cubicBezTo>
                  <a:pt x="1451161" y="55580"/>
                  <a:pt x="1447189" y="42340"/>
                  <a:pt x="1439252" y="33332"/>
                </a:cubicBezTo>
                <a:cubicBezTo>
                  <a:pt x="1431309" y="24333"/>
                  <a:pt x="1421442" y="19829"/>
                  <a:pt x="1409642" y="19829"/>
                </a:cubicBezTo>
                <a:cubicBezTo>
                  <a:pt x="1397664" y="19829"/>
                  <a:pt x="1387728" y="24307"/>
                  <a:pt x="1379833" y="33267"/>
                </a:cubicBezTo>
                <a:cubicBezTo>
                  <a:pt x="1371938" y="42232"/>
                  <a:pt x="1367993" y="55756"/>
                  <a:pt x="1367993" y="73858"/>
                </a:cubicBezTo>
                <a:close/>
                <a:moveTo>
                  <a:pt x="1503994" y="3194"/>
                </a:moveTo>
                <a:lnTo>
                  <a:pt x="1585303" y="3194"/>
                </a:lnTo>
                <a:lnTo>
                  <a:pt x="1585303" y="23022"/>
                </a:lnTo>
                <a:lnTo>
                  <a:pt x="1527948" y="23022"/>
                </a:lnTo>
                <a:lnTo>
                  <a:pt x="1527948" y="144522"/>
                </a:lnTo>
                <a:lnTo>
                  <a:pt x="1503994" y="144522"/>
                </a:lnTo>
                <a:close/>
                <a:moveTo>
                  <a:pt x="1586174" y="73858"/>
                </a:moveTo>
                <a:cubicBezTo>
                  <a:pt x="1586174" y="47686"/>
                  <a:pt x="1593450" y="28303"/>
                  <a:pt x="1608002" y="15703"/>
                </a:cubicBezTo>
                <a:cubicBezTo>
                  <a:pt x="1620158" y="5235"/>
                  <a:pt x="1634973" y="0"/>
                  <a:pt x="1652446" y="0"/>
                </a:cubicBezTo>
                <a:cubicBezTo>
                  <a:pt x="1671876" y="0"/>
                  <a:pt x="1687759" y="6361"/>
                  <a:pt x="1700093" y="19098"/>
                </a:cubicBezTo>
                <a:cubicBezTo>
                  <a:pt x="1712426" y="31831"/>
                  <a:pt x="1718589" y="49418"/>
                  <a:pt x="1718589" y="71860"/>
                </a:cubicBezTo>
                <a:cubicBezTo>
                  <a:pt x="1718589" y="90050"/>
                  <a:pt x="1715860" y="104357"/>
                  <a:pt x="1710403" y="114778"/>
                </a:cubicBezTo>
                <a:cubicBezTo>
                  <a:pt x="1704950" y="125205"/>
                  <a:pt x="1697007" y="133301"/>
                  <a:pt x="1686585" y="139064"/>
                </a:cubicBezTo>
                <a:cubicBezTo>
                  <a:pt x="1676156" y="144832"/>
                  <a:pt x="1664781" y="147716"/>
                  <a:pt x="1652446" y="147716"/>
                </a:cubicBezTo>
                <a:cubicBezTo>
                  <a:pt x="1632661" y="147716"/>
                  <a:pt x="1616673" y="141372"/>
                  <a:pt x="1604474" y="128686"/>
                </a:cubicBezTo>
                <a:cubicBezTo>
                  <a:pt x="1592273" y="115999"/>
                  <a:pt x="1586174" y="97726"/>
                  <a:pt x="1586174" y="73858"/>
                </a:cubicBezTo>
                <a:close/>
                <a:moveTo>
                  <a:pt x="1610798" y="73858"/>
                </a:moveTo>
                <a:cubicBezTo>
                  <a:pt x="1610798" y="91959"/>
                  <a:pt x="1614744" y="105509"/>
                  <a:pt x="1622638" y="114513"/>
                </a:cubicBezTo>
                <a:cubicBezTo>
                  <a:pt x="1630534" y="123520"/>
                  <a:pt x="1640469" y="128023"/>
                  <a:pt x="1652446" y="128023"/>
                </a:cubicBezTo>
                <a:cubicBezTo>
                  <a:pt x="1664338" y="128023"/>
                  <a:pt x="1674227" y="123498"/>
                  <a:pt x="1682125" y="114444"/>
                </a:cubicBezTo>
                <a:cubicBezTo>
                  <a:pt x="1690020" y="105397"/>
                  <a:pt x="1693965" y="91598"/>
                  <a:pt x="1693965" y="73059"/>
                </a:cubicBezTo>
                <a:cubicBezTo>
                  <a:pt x="1693965" y="55580"/>
                  <a:pt x="1689994" y="42340"/>
                  <a:pt x="1682057" y="33332"/>
                </a:cubicBezTo>
                <a:cubicBezTo>
                  <a:pt x="1674115" y="24333"/>
                  <a:pt x="1664247" y="19829"/>
                  <a:pt x="1652446" y="19829"/>
                </a:cubicBezTo>
                <a:cubicBezTo>
                  <a:pt x="1640469" y="19829"/>
                  <a:pt x="1630534" y="24307"/>
                  <a:pt x="1622638" y="33267"/>
                </a:cubicBezTo>
                <a:cubicBezTo>
                  <a:pt x="1614744" y="42232"/>
                  <a:pt x="1610798" y="55756"/>
                  <a:pt x="1610798" y="7385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674822" y="2231983"/>
            <a:ext cx="1421305" cy="147716"/>
          </a:xfrm>
          <a:custGeom>
            <a:avLst/>
            <a:gdLst/>
            <a:ahLst/>
            <a:cxnLst/>
            <a:rect l="l" t="t" r="r" b="b"/>
            <a:pathLst>
              <a:path w="1421305" h="147716">
                <a:moveTo>
                  <a:pt x="0" y="3194"/>
                </a:moveTo>
                <a:lnTo>
                  <a:pt x="23950" y="3194"/>
                </a:lnTo>
                <a:lnTo>
                  <a:pt x="23950" y="62014"/>
                </a:lnTo>
                <a:lnTo>
                  <a:pt x="90359" y="62014"/>
                </a:lnTo>
                <a:lnTo>
                  <a:pt x="90359" y="3194"/>
                </a:lnTo>
                <a:lnTo>
                  <a:pt x="114310" y="3194"/>
                </a:lnTo>
                <a:lnTo>
                  <a:pt x="114310" y="144522"/>
                </a:lnTo>
                <a:lnTo>
                  <a:pt x="90359" y="144522"/>
                </a:lnTo>
                <a:lnTo>
                  <a:pt x="90359" y="81842"/>
                </a:lnTo>
                <a:lnTo>
                  <a:pt x="23950" y="81842"/>
                </a:lnTo>
                <a:lnTo>
                  <a:pt x="23950" y="144522"/>
                </a:lnTo>
                <a:lnTo>
                  <a:pt x="0" y="144522"/>
                </a:lnTo>
                <a:close/>
                <a:moveTo>
                  <a:pt x="242596" y="127091"/>
                </a:moveTo>
                <a:cubicBezTo>
                  <a:pt x="233725" y="134630"/>
                  <a:pt x="225186" y="139954"/>
                  <a:pt x="216979" y="143058"/>
                </a:cubicBezTo>
                <a:cubicBezTo>
                  <a:pt x="208771" y="146160"/>
                  <a:pt x="199965" y="147716"/>
                  <a:pt x="190562" y="147716"/>
                </a:cubicBezTo>
                <a:cubicBezTo>
                  <a:pt x="175039" y="147716"/>
                  <a:pt x="163104" y="143921"/>
                  <a:pt x="154763" y="136339"/>
                </a:cubicBezTo>
                <a:cubicBezTo>
                  <a:pt x="146425" y="128755"/>
                  <a:pt x="142257" y="119059"/>
                  <a:pt x="142257" y="107259"/>
                </a:cubicBezTo>
                <a:cubicBezTo>
                  <a:pt x="142257" y="100340"/>
                  <a:pt x="143830" y="94021"/>
                  <a:pt x="146980" y="88294"/>
                </a:cubicBezTo>
                <a:cubicBezTo>
                  <a:pt x="150130" y="82574"/>
                  <a:pt x="154255" y="77983"/>
                  <a:pt x="159357" y="74521"/>
                </a:cubicBezTo>
                <a:cubicBezTo>
                  <a:pt x="164458" y="71064"/>
                  <a:pt x="170204" y="68447"/>
                  <a:pt x="176593" y="66672"/>
                </a:cubicBezTo>
                <a:cubicBezTo>
                  <a:pt x="181292" y="65430"/>
                  <a:pt x="188388" y="64231"/>
                  <a:pt x="197885" y="63079"/>
                </a:cubicBezTo>
                <a:cubicBezTo>
                  <a:pt x="217227" y="60772"/>
                  <a:pt x="231461" y="58021"/>
                  <a:pt x="240601" y="54828"/>
                </a:cubicBezTo>
                <a:cubicBezTo>
                  <a:pt x="240691" y="51545"/>
                  <a:pt x="240734" y="49461"/>
                  <a:pt x="240734" y="48571"/>
                </a:cubicBezTo>
                <a:cubicBezTo>
                  <a:pt x="240734" y="38816"/>
                  <a:pt x="238470" y="31939"/>
                  <a:pt x="233949" y="27947"/>
                </a:cubicBezTo>
                <a:cubicBezTo>
                  <a:pt x="227825" y="22536"/>
                  <a:pt x="218732" y="19829"/>
                  <a:pt x="206664" y="19829"/>
                </a:cubicBezTo>
                <a:cubicBezTo>
                  <a:pt x="195397" y="19829"/>
                  <a:pt x="187081" y="21802"/>
                  <a:pt x="181716" y="25752"/>
                </a:cubicBezTo>
                <a:cubicBezTo>
                  <a:pt x="176345" y="29696"/>
                  <a:pt x="172374" y="36683"/>
                  <a:pt x="169804" y="46710"/>
                </a:cubicBezTo>
                <a:lnTo>
                  <a:pt x="146382" y="43514"/>
                </a:lnTo>
                <a:cubicBezTo>
                  <a:pt x="148513" y="33491"/>
                  <a:pt x="152016" y="25395"/>
                  <a:pt x="156898" y="19228"/>
                </a:cubicBezTo>
                <a:cubicBezTo>
                  <a:pt x="161772" y="13064"/>
                  <a:pt x="168828" y="8313"/>
                  <a:pt x="178055" y="4986"/>
                </a:cubicBezTo>
                <a:cubicBezTo>
                  <a:pt x="187279" y="1660"/>
                  <a:pt x="197974" y="0"/>
                  <a:pt x="210127" y="0"/>
                </a:cubicBezTo>
                <a:cubicBezTo>
                  <a:pt x="222191" y="0"/>
                  <a:pt x="231994" y="1418"/>
                  <a:pt x="239539" y="4259"/>
                </a:cubicBezTo>
                <a:cubicBezTo>
                  <a:pt x="247078" y="7099"/>
                  <a:pt x="252622" y="10670"/>
                  <a:pt x="256171" y="14973"/>
                </a:cubicBezTo>
                <a:cubicBezTo>
                  <a:pt x="259721" y="19274"/>
                  <a:pt x="262201" y="24710"/>
                  <a:pt x="263624" y="31273"/>
                </a:cubicBezTo>
                <a:cubicBezTo>
                  <a:pt x="264422" y="35355"/>
                  <a:pt x="264819" y="42721"/>
                  <a:pt x="264819" y="53362"/>
                </a:cubicBezTo>
                <a:lnTo>
                  <a:pt x="264819" y="85302"/>
                </a:lnTo>
                <a:cubicBezTo>
                  <a:pt x="264819" y="107571"/>
                  <a:pt x="265331" y="121655"/>
                  <a:pt x="266349" y="127552"/>
                </a:cubicBezTo>
                <a:cubicBezTo>
                  <a:pt x="267371" y="133456"/>
                  <a:pt x="269387" y="139108"/>
                  <a:pt x="272408" y="144522"/>
                </a:cubicBezTo>
                <a:lnTo>
                  <a:pt x="247388" y="144522"/>
                </a:lnTo>
                <a:cubicBezTo>
                  <a:pt x="244904" y="139554"/>
                  <a:pt x="243309" y="133743"/>
                  <a:pt x="242596" y="127091"/>
                </a:cubicBezTo>
                <a:close/>
                <a:moveTo>
                  <a:pt x="240601" y="73591"/>
                </a:moveTo>
                <a:cubicBezTo>
                  <a:pt x="231908" y="77141"/>
                  <a:pt x="218869" y="80158"/>
                  <a:pt x="201477" y="82642"/>
                </a:cubicBezTo>
                <a:cubicBezTo>
                  <a:pt x="191627" y="84064"/>
                  <a:pt x="184665" y="85659"/>
                  <a:pt x="180582" y="87433"/>
                </a:cubicBezTo>
                <a:cubicBezTo>
                  <a:pt x="176500" y="89204"/>
                  <a:pt x="173350" y="91800"/>
                  <a:pt x="171132" y="95217"/>
                </a:cubicBezTo>
                <a:cubicBezTo>
                  <a:pt x="168918" y="98629"/>
                  <a:pt x="167806" y="102424"/>
                  <a:pt x="167806" y="106596"/>
                </a:cubicBezTo>
                <a:cubicBezTo>
                  <a:pt x="167806" y="112983"/>
                  <a:pt x="170225" y="118304"/>
                  <a:pt x="175064" y="122562"/>
                </a:cubicBezTo>
                <a:cubicBezTo>
                  <a:pt x="179895" y="126824"/>
                  <a:pt x="186969" y="128951"/>
                  <a:pt x="196289" y="128951"/>
                </a:cubicBezTo>
                <a:cubicBezTo>
                  <a:pt x="205512" y="128951"/>
                  <a:pt x="213720" y="126932"/>
                  <a:pt x="220906" y="122894"/>
                </a:cubicBezTo>
                <a:cubicBezTo>
                  <a:pt x="228092" y="118858"/>
                  <a:pt x="233370" y="113340"/>
                  <a:pt x="236743" y="106329"/>
                </a:cubicBezTo>
                <a:cubicBezTo>
                  <a:pt x="239316" y="100915"/>
                  <a:pt x="240601" y="92934"/>
                  <a:pt x="240601" y="82376"/>
                </a:cubicBezTo>
                <a:close/>
                <a:moveTo>
                  <a:pt x="328312" y="80643"/>
                </a:moveTo>
                <a:lnTo>
                  <a:pt x="328312" y="61880"/>
                </a:lnTo>
                <a:cubicBezTo>
                  <a:pt x="338428" y="61790"/>
                  <a:pt x="345329" y="61394"/>
                  <a:pt x="349012" y="60682"/>
                </a:cubicBezTo>
                <a:cubicBezTo>
                  <a:pt x="352695" y="59973"/>
                  <a:pt x="356176" y="57844"/>
                  <a:pt x="359455" y="54292"/>
                </a:cubicBezTo>
                <a:cubicBezTo>
                  <a:pt x="362736" y="50746"/>
                  <a:pt x="364377" y="46314"/>
                  <a:pt x="364377" y="40990"/>
                </a:cubicBezTo>
                <a:cubicBezTo>
                  <a:pt x="364377" y="34513"/>
                  <a:pt x="362228" y="29344"/>
                  <a:pt x="357926" y="25485"/>
                </a:cubicBezTo>
                <a:cubicBezTo>
                  <a:pt x="353623" y="21625"/>
                  <a:pt x="348055" y="19696"/>
                  <a:pt x="341226" y="19696"/>
                </a:cubicBezTo>
                <a:cubicBezTo>
                  <a:pt x="327740" y="19696"/>
                  <a:pt x="318290" y="27638"/>
                  <a:pt x="312879" y="43514"/>
                </a:cubicBezTo>
                <a:lnTo>
                  <a:pt x="290120" y="39791"/>
                </a:lnTo>
                <a:cubicBezTo>
                  <a:pt x="297219" y="13262"/>
                  <a:pt x="314344" y="0"/>
                  <a:pt x="341491" y="0"/>
                </a:cubicBezTo>
                <a:cubicBezTo>
                  <a:pt x="356572" y="0"/>
                  <a:pt x="368395" y="4122"/>
                  <a:pt x="376958" y="12373"/>
                </a:cubicBezTo>
                <a:cubicBezTo>
                  <a:pt x="385520" y="20628"/>
                  <a:pt x="389801" y="30475"/>
                  <a:pt x="389801" y="41918"/>
                </a:cubicBezTo>
                <a:cubicBezTo>
                  <a:pt x="389801" y="53453"/>
                  <a:pt x="384209" y="62636"/>
                  <a:pt x="373028" y="69466"/>
                </a:cubicBezTo>
                <a:cubicBezTo>
                  <a:pt x="380127" y="73279"/>
                  <a:pt x="385451" y="78138"/>
                  <a:pt x="389000" y="84036"/>
                </a:cubicBezTo>
                <a:cubicBezTo>
                  <a:pt x="392546" y="89938"/>
                  <a:pt x="394322" y="96924"/>
                  <a:pt x="394322" y="105002"/>
                </a:cubicBezTo>
                <a:cubicBezTo>
                  <a:pt x="394322" y="117688"/>
                  <a:pt x="389707" y="127976"/>
                  <a:pt x="380480" y="135872"/>
                </a:cubicBezTo>
                <a:cubicBezTo>
                  <a:pt x="371256" y="143766"/>
                  <a:pt x="358343" y="147716"/>
                  <a:pt x="341758" y="147716"/>
                </a:cubicBezTo>
                <a:cubicBezTo>
                  <a:pt x="309552" y="147716"/>
                  <a:pt x="290875" y="133388"/>
                  <a:pt x="285732" y="104735"/>
                </a:cubicBezTo>
                <a:lnTo>
                  <a:pt x="308221" y="99944"/>
                </a:lnTo>
                <a:cubicBezTo>
                  <a:pt x="310262" y="108990"/>
                  <a:pt x="314408" y="115999"/>
                  <a:pt x="320666" y="120967"/>
                </a:cubicBezTo>
                <a:cubicBezTo>
                  <a:pt x="326919" y="125935"/>
                  <a:pt x="334079" y="128419"/>
                  <a:pt x="342154" y="128419"/>
                </a:cubicBezTo>
                <a:cubicBezTo>
                  <a:pt x="350229" y="128419"/>
                  <a:pt x="356950" y="126133"/>
                  <a:pt x="362318" y="121565"/>
                </a:cubicBezTo>
                <a:cubicBezTo>
                  <a:pt x="367685" y="116997"/>
                  <a:pt x="370367" y="111164"/>
                  <a:pt x="370367" y="104066"/>
                </a:cubicBezTo>
                <a:cubicBezTo>
                  <a:pt x="370367" y="98564"/>
                  <a:pt x="368682" y="93777"/>
                  <a:pt x="365309" y="89695"/>
                </a:cubicBezTo>
                <a:cubicBezTo>
                  <a:pt x="361936" y="85612"/>
                  <a:pt x="358343" y="83063"/>
                  <a:pt x="354530" y="82044"/>
                </a:cubicBezTo>
                <a:cubicBezTo>
                  <a:pt x="350715" y="81022"/>
                  <a:pt x="343796" y="80510"/>
                  <a:pt x="333773" y="80510"/>
                </a:cubicBezTo>
                <a:cubicBezTo>
                  <a:pt x="332974" y="80510"/>
                  <a:pt x="331156" y="80553"/>
                  <a:pt x="328312" y="80643"/>
                </a:cubicBezTo>
                <a:close/>
                <a:moveTo>
                  <a:pt x="422135" y="3194"/>
                </a:moveTo>
                <a:lnTo>
                  <a:pt x="446086" y="3194"/>
                </a:lnTo>
                <a:lnTo>
                  <a:pt x="446086" y="62014"/>
                </a:lnTo>
                <a:lnTo>
                  <a:pt x="512495" y="62014"/>
                </a:lnTo>
                <a:lnTo>
                  <a:pt x="512495" y="3194"/>
                </a:lnTo>
                <a:lnTo>
                  <a:pt x="536446" y="3194"/>
                </a:lnTo>
                <a:lnTo>
                  <a:pt x="536446" y="144522"/>
                </a:lnTo>
                <a:lnTo>
                  <a:pt x="512495" y="144522"/>
                </a:lnTo>
                <a:lnTo>
                  <a:pt x="512495" y="81842"/>
                </a:lnTo>
                <a:lnTo>
                  <a:pt x="446086" y="81842"/>
                </a:lnTo>
                <a:lnTo>
                  <a:pt x="446086" y="144522"/>
                </a:lnTo>
                <a:lnTo>
                  <a:pt x="422135" y="144522"/>
                </a:lnTo>
                <a:close/>
                <a:moveTo>
                  <a:pt x="664732" y="127091"/>
                </a:moveTo>
                <a:cubicBezTo>
                  <a:pt x="655862" y="134630"/>
                  <a:pt x="647323" y="139954"/>
                  <a:pt x="639114" y="143058"/>
                </a:cubicBezTo>
                <a:cubicBezTo>
                  <a:pt x="630906" y="146160"/>
                  <a:pt x="622104" y="147716"/>
                  <a:pt x="612701" y="147716"/>
                </a:cubicBezTo>
                <a:cubicBezTo>
                  <a:pt x="597174" y="147716"/>
                  <a:pt x="585241" y="143921"/>
                  <a:pt x="576904" y="136339"/>
                </a:cubicBezTo>
                <a:cubicBezTo>
                  <a:pt x="568562" y="128755"/>
                  <a:pt x="564393" y="119059"/>
                  <a:pt x="564393" y="107259"/>
                </a:cubicBezTo>
                <a:cubicBezTo>
                  <a:pt x="564393" y="100340"/>
                  <a:pt x="565970" y="94021"/>
                  <a:pt x="569120" y="88294"/>
                </a:cubicBezTo>
                <a:cubicBezTo>
                  <a:pt x="572269" y="82574"/>
                  <a:pt x="576392" y="77983"/>
                  <a:pt x="581493" y="74521"/>
                </a:cubicBezTo>
                <a:cubicBezTo>
                  <a:pt x="586594" y="71064"/>
                  <a:pt x="592340" y="68447"/>
                  <a:pt x="598730" y="66672"/>
                </a:cubicBezTo>
                <a:cubicBezTo>
                  <a:pt x="603428" y="65430"/>
                  <a:pt x="610527" y="64231"/>
                  <a:pt x="620020" y="63079"/>
                </a:cubicBezTo>
                <a:cubicBezTo>
                  <a:pt x="639363" y="60772"/>
                  <a:pt x="653597" y="58021"/>
                  <a:pt x="662737" y="54828"/>
                </a:cubicBezTo>
                <a:cubicBezTo>
                  <a:pt x="662828" y="51545"/>
                  <a:pt x="662871" y="49461"/>
                  <a:pt x="662871" y="48571"/>
                </a:cubicBezTo>
                <a:cubicBezTo>
                  <a:pt x="662871" y="38816"/>
                  <a:pt x="660607" y="31939"/>
                  <a:pt x="656086" y="27947"/>
                </a:cubicBezTo>
                <a:cubicBezTo>
                  <a:pt x="649965" y="22536"/>
                  <a:pt x="640868" y="19829"/>
                  <a:pt x="628805" y="19829"/>
                </a:cubicBezTo>
                <a:cubicBezTo>
                  <a:pt x="617536" y="19829"/>
                  <a:pt x="609220" y="21802"/>
                  <a:pt x="603853" y="25752"/>
                </a:cubicBezTo>
                <a:cubicBezTo>
                  <a:pt x="598481" y="29696"/>
                  <a:pt x="594511" y="36683"/>
                  <a:pt x="591940" y="46710"/>
                </a:cubicBezTo>
                <a:lnTo>
                  <a:pt x="568521" y="43514"/>
                </a:lnTo>
                <a:cubicBezTo>
                  <a:pt x="570650" y="33491"/>
                  <a:pt x="574153" y="25395"/>
                  <a:pt x="579034" y="19228"/>
                </a:cubicBezTo>
                <a:cubicBezTo>
                  <a:pt x="583912" y="13064"/>
                  <a:pt x="590965" y="8313"/>
                  <a:pt x="600191" y="4986"/>
                </a:cubicBezTo>
                <a:cubicBezTo>
                  <a:pt x="609414" y="1660"/>
                  <a:pt x="620110" y="0"/>
                  <a:pt x="632264" y="0"/>
                </a:cubicBezTo>
                <a:cubicBezTo>
                  <a:pt x="644328" y="0"/>
                  <a:pt x="654129" y="1418"/>
                  <a:pt x="661676" y="4259"/>
                </a:cubicBezTo>
                <a:cubicBezTo>
                  <a:pt x="669217" y="7099"/>
                  <a:pt x="674758" y="10670"/>
                  <a:pt x="678312" y="14973"/>
                </a:cubicBezTo>
                <a:cubicBezTo>
                  <a:pt x="681858" y="19274"/>
                  <a:pt x="684338" y="24710"/>
                  <a:pt x="685763" y="31273"/>
                </a:cubicBezTo>
                <a:cubicBezTo>
                  <a:pt x="686559" y="35355"/>
                  <a:pt x="686958" y="42721"/>
                  <a:pt x="686958" y="53362"/>
                </a:cubicBezTo>
                <a:lnTo>
                  <a:pt x="686958" y="85302"/>
                </a:lnTo>
                <a:cubicBezTo>
                  <a:pt x="686958" y="107571"/>
                  <a:pt x="687466" y="121655"/>
                  <a:pt x="688488" y="127552"/>
                </a:cubicBezTo>
                <a:cubicBezTo>
                  <a:pt x="689511" y="133456"/>
                  <a:pt x="691527" y="139108"/>
                  <a:pt x="694544" y="144522"/>
                </a:cubicBezTo>
                <a:lnTo>
                  <a:pt x="669523" y="144522"/>
                </a:lnTo>
                <a:cubicBezTo>
                  <a:pt x="667043" y="139554"/>
                  <a:pt x="665445" y="133743"/>
                  <a:pt x="664732" y="127091"/>
                </a:cubicBezTo>
                <a:close/>
                <a:moveTo>
                  <a:pt x="662737" y="73591"/>
                </a:moveTo>
                <a:cubicBezTo>
                  <a:pt x="654047" y="77141"/>
                  <a:pt x="641004" y="80158"/>
                  <a:pt x="623613" y="82642"/>
                </a:cubicBezTo>
                <a:cubicBezTo>
                  <a:pt x="613763" y="84064"/>
                  <a:pt x="606801" y="85659"/>
                  <a:pt x="602719" y="87433"/>
                </a:cubicBezTo>
                <a:cubicBezTo>
                  <a:pt x="598636" y="89204"/>
                  <a:pt x="595486" y="91800"/>
                  <a:pt x="593272" y="95217"/>
                </a:cubicBezTo>
                <a:cubicBezTo>
                  <a:pt x="591055" y="98629"/>
                  <a:pt x="589943" y="102424"/>
                  <a:pt x="589943" y="106596"/>
                </a:cubicBezTo>
                <a:cubicBezTo>
                  <a:pt x="589943" y="112983"/>
                  <a:pt x="592362" y="118304"/>
                  <a:pt x="597199" y="122562"/>
                </a:cubicBezTo>
                <a:cubicBezTo>
                  <a:pt x="602034" y="126824"/>
                  <a:pt x="609108" y="128951"/>
                  <a:pt x="618425" y="128951"/>
                </a:cubicBezTo>
                <a:cubicBezTo>
                  <a:pt x="627649" y="128951"/>
                  <a:pt x="635857" y="126932"/>
                  <a:pt x="643043" y="122894"/>
                </a:cubicBezTo>
                <a:cubicBezTo>
                  <a:pt x="650230" y="118858"/>
                  <a:pt x="655509" y="113340"/>
                  <a:pt x="658882" y="106329"/>
                </a:cubicBezTo>
                <a:cubicBezTo>
                  <a:pt x="661452" y="100915"/>
                  <a:pt x="662737" y="92934"/>
                  <a:pt x="662737" y="82376"/>
                </a:cubicBezTo>
                <a:close/>
                <a:moveTo>
                  <a:pt x="707125" y="3194"/>
                </a:moveTo>
                <a:lnTo>
                  <a:pt x="731080" y="3194"/>
                </a:lnTo>
                <a:lnTo>
                  <a:pt x="731080" y="29941"/>
                </a:lnTo>
                <a:cubicBezTo>
                  <a:pt x="731080" y="41475"/>
                  <a:pt x="731767" y="49838"/>
                  <a:pt x="733146" y="55026"/>
                </a:cubicBezTo>
                <a:cubicBezTo>
                  <a:pt x="734522" y="60218"/>
                  <a:pt x="737826" y="64743"/>
                  <a:pt x="743061" y="68599"/>
                </a:cubicBezTo>
                <a:cubicBezTo>
                  <a:pt x="748291" y="72457"/>
                  <a:pt x="754858" y="74391"/>
                  <a:pt x="762753" y="74391"/>
                </a:cubicBezTo>
                <a:cubicBezTo>
                  <a:pt x="771800" y="74391"/>
                  <a:pt x="783511" y="71996"/>
                  <a:pt x="797885" y="67206"/>
                </a:cubicBezTo>
                <a:lnTo>
                  <a:pt x="797885" y="3194"/>
                </a:lnTo>
                <a:lnTo>
                  <a:pt x="821839" y="3194"/>
                </a:lnTo>
                <a:lnTo>
                  <a:pt x="821839" y="144522"/>
                </a:lnTo>
                <a:lnTo>
                  <a:pt x="797885" y="144522"/>
                </a:lnTo>
                <a:lnTo>
                  <a:pt x="797885" y="87566"/>
                </a:lnTo>
                <a:cubicBezTo>
                  <a:pt x="783158" y="92181"/>
                  <a:pt x="769406" y="94487"/>
                  <a:pt x="756629" y="94487"/>
                </a:cubicBezTo>
                <a:cubicBezTo>
                  <a:pt x="745893" y="94487"/>
                  <a:pt x="736426" y="91757"/>
                  <a:pt x="728218" y="86303"/>
                </a:cubicBezTo>
                <a:cubicBezTo>
                  <a:pt x="720010" y="80849"/>
                  <a:pt x="714444" y="74172"/>
                  <a:pt x="711517" y="66272"/>
                </a:cubicBezTo>
                <a:cubicBezTo>
                  <a:pt x="708591" y="58378"/>
                  <a:pt x="707125" y="49683"/>
                  <a:pt x="707125" y="40188"/>
                </a:cubicBezTo>
                <a:close/>
                <a:moveTo>
                  <a:pt x="954651" y="99008"/>
                </a:moveTo>
                <a:lnTo>
                  <a:pt x="979405" y="102071"/>
                </a:lnTo>
                <a:cubicBezTo>
                  <a:pt x="975498" y="116529"/>
                  <a:pt x="968269" y="127753"/>
                  <a:pt x="957711" y="135735"/>
                </a:cubicBezTo>
                <a:cubicBezTo>
                  <a:pt x="947152" y="143719"/>
                  <a:pt x="933667" y="147716"/>
                  <a:pt x="917257" y="147716"/>
                </a:cubicBezTo>
                <a:cubicBezTo>
                  <a:pt x="896586" y="147716"/>
                  <a:pt x="880192" y="141351"/>
                  <a:pt x="868085" y="128618"/>
                </a:cubicBezTo>
                <a:cubicBezTo>
                  <a:pt x="855975" y="115887"/>
                  <a:pt x="849919" y="98032"/>
                  <a:pt x="849919" y="75057"/>
                </a:cubicBezTo>
                <a:cubicBezTo>
                  <a:pt x="849919" y="51278"/>
                  <a:pt x="856043" y="32825"/>
                  <a:pt x="868287" y="19696"/>
                </a:cubicBezTo>
                <a:cubicBezTo>
                  <a:pt x="880527" y="6563"/>
                  <a:pt x="896410" y="0"/>
                  <a:pt x="915926" y="0"/>
                </a:cubicBezTo>
                <a:cubicBezTo>
                  <a:pt x="934826" y="0"/>
                  <a:pt x="950259" y="6430"/>
                  <a:pt x="962239" y="19292"/>
                </a:cubicBezTo>
                <a:cubicBezTo>
                  <a:pt x="974217" y="32159"/>
                  <a:pt x="980203" y="50256"/>
                  <a:pt x="980203" y="73591"/>
                </a:cubicBezTo>
                <a:cubicBezTo>
                  <a:pt x="980203" y="75010"/>
                  <a:pt x="980156" y="77137"/>
                  <a:pt x="980067" y="79982"/>
                </a:cubicBezTo>
                <a:lnTo>
                  <a:pt x="874673" y="79982"/>
                </a:lnTo>
                <a:cubicBezTo>
                  <a:pt x="875559" y="95505"/>
                  <a:pt x="879951" y="107396"/>
                  <a:pt x="887845" y="115643"/>
                </a:cubicBezTo>
                <a:cubicBezTo>
                  <a:pt x="895741" y="123898"/>
                  <a:pt x="905590" y="128023"/>
                  <a:pt x="917391" y="128023"/>
                </a:cubicBezTo>
                <a:cubicBezTo>
                  <a:pt x="926175" y="128023"/>
                  <a:pt x="933671" y="125712"/>
                  <a:pt x="939883" y="121097"/>
                </a:cubicBezTo>
                <a:cubicBezTo>
                  <a:pt x="946094" y="116485"/>
                  <a:pt x="951015" y="109119"/>
                  <a:pt x="954651" y="99008"/>
                </a:cubicBezTo>
                <a:close/>
                <a:moveTo>
                  <a:pt x="876001" y="60285"/>
                </a:moveTo>
                <a:lnTo>
                  <a:pt x="954918" y="60285"/>
                </a:lnTo>
                <a:cubicBezTo>
                  <a:pt x="953852" y="48396"/>
                  <a:pt x="950838" y="39478"/>
                  <a:pt x="945870" y="33534"/>
                </a:cubicBezTo>
                <a:cubicBezTo>
                  <a:pt x="938239" y="24307"/>
                  <a:pt x="928349" y="19696"/>
                  <a:pt x="916191" y="19696"/>
                </a:cubicBezTo>
                <a:cubicBezTo>
                  <a:pt x="905191" y="19696"/>
                  <a:pt x="895943" y="23375"/>
                  <a:pt x="888447" y="30740"/>
                </a:cubicBezTo>
                <a:cubicBezTo>
                  <a:pt x="880948" y="38106"/>
                  <a:pt x="876801" y="47952"/>
                  <a:pt x="876001" y="60285"/>
                </a:cubicBezTo>
                <a:close/>
                <a:moveTo>
                  <a:pt x="1009612" y="3194"/>
                </a:moveTo>
                <a:lnTo>
                  <a:pt x="1033566" y="3194"/>
                </a:lnTo>
                <a:lnTo>
                  <a:pt x="1033566" y="62014"/>
                </a:lnTo>
                <a:lnTo>
                  <a:pt x="1099972" y="62014"/>
                </a:lnTo>
                <a:lnTo>
                  <a:pt x="1099972" y="3194"/>
                </a:lnTo>
                <a:lnTo>
                  <a:pt x="1123923" y="3194"/>
                </a:lnTo>
                <a:lnTo>
                  <a:pt x="1123923" y="144522"/>
                </a:lnTo>
                <a:lnTo>
                  <a:pt x="1099972" y="144522"/>
                </a:lnTo>
                <a:lnTo>
                  <a:pt x="1099972" y="81842"/>
                </a:lnTo>
                <a:lnTo>
                  <a:pt x="1033566" y="81842"/>
                </a:lnTo>
                <a:lnTo>
                  <a:pt x="1033566" y="144522"/>
                </a:lnTo>
                <a:lnTo>
                  <a:pt x="1009612" y="144522"/>
                </a:lnTo>
                <a:close/>
                <a:moveTo>
                  <a:pt x="1159987" y="3194"/>
                </a:moveTo>
                <a:lnTo>
                  <a:pt x="1183946" y="3194"/>
                </a:lnTo>
                <a:lnTo>
                  <a:pt x="1183946" y="110989"/>
                </a:lnTo>
                <a:lnTo>
                  <a:pt x="1250348" y="3194"/>
                </a:lnTo>
                <a:lnTo>
                  <a:pt x="1276167" y="3194"/>
                </a:lnTo>
                <a:lnTo>
                  <a:pt x="1276167" y="144522"/>
                </a:lnTo>
                <a:lnTo>
                  <a:pt x="1252209" y="144522"/>
                </a:lnTo>
                <a:lnTo>
                  <a:pt x="1252209" y="37397"/>
                </a:lnTo>
                <a:lnTo>
                  <a:pt x="1185807" y="144522"/>
                </a:lnTo>
                <a:lnTo>
                  <a:pt x="1159987" y="144522"/>
                </a:lnTo>
                <a:close/>
                <a:moveTo>
                  <a:pt x="1421305" y="3194"/>
                </a:moveTo>
                <a:lnTo>
                  <a:pt x="1421305" y="144522"/>
                </a:lnTo>
                <a:lnTo>
                  <a:pt x="1397483" y="144522"/>
                </a:lnTo>
                <a:lnTo>
                  <a:pt x="1397483" y="89428"/>
                </a:lnTo>
                <a:lnTo>
                  <a:pt x="1383642" y="89428"/>
                </a:lnTo>
                <a:cubicBezTo>
                  <a:pt x="1375210" y="89428"/>
                  <a:pt x="1368935" y="90515"/>
                  <a:pt x="1364810" y="92685"/>
                </a:cubicBezTo>
                <a:cubicBezTo>
                  <a:pt x="1360684" y="94860"/>
                  <a:pt x="1354675" y="101847"/>
                  <a:pt x="1346781" y="113644"/>
                </a:cubicBezTo>
                <a:lnTo>
                  <a:pt x="1325886" y="144522"/>
                </a:lnTo>
                <a:lnTo>
                  <a:pt x="1296208" y="144522"/>
                </a:lnTo>
                <a:lnTo>
                  <a:pt x="1322027" y="106460"/>
                </a:lnTo>
                <a:cubicBezTo>
                  <a:pt x="1329922" y="94838"/>
                  <a:pt x="1337773" y="88272"/>
                  <a:pt x="1345582" y="86763"/>
                </a:cubicBezTo>
                <a:cubicBezTo>
                  <a:pt x="1331919" y="84903"/>
                  <a:pt x="1321783" y="79978"/>
                  <a:pt x="1315174" y="71993"/>
                </a:cubicBezTo>
                <a:cubicBezTo>
                  <a:pt x="1308559" y="64008"/>
                  <a:pt x="1305255" y="54828"/>
                  <a:pt x="1305255" y="44450"/>
                </a:cubicBezTo>
                <a:cubicBezTo>
                  <a:pt x="1305255" y="32202"/>
                  <a:pt x="1309582" y="22267"/>
                  <a:pt x="1318233" y="14638"/>
                </a:cubicBezTo>
                <a:cubicBezTo>
                  <a:pt x="1326884" y="7006"/>
                  <a:pt x="1339415" y="3194"/>
                  <a:pt x="1355827" y="3194"/>
                </a:cubicBezTo>
                <a:close/>
                <a:moveTo>
                  <a:pt x="1397483" y="23022"/>
                </a:moveTo>
                <a:lnTo>
                  <a:pt x="1363413" y="23022"/>
                </a:lnTo>
                <a:cubicBezTo>
                  <a:pt x="1349132" y="23022"/>
                  <a:pt x="1339927" y="25236"/>
                  <a:pt x="1335801" y="29675"/>
                </a:cubicBezTo>
                <a:cubicBezTo>
                  <a:pt x="1331676" y="34114"/>
                  <a:pt x="1329612" y="39301"/>
                  <a:pt x="1329612" y="45245"/>
                </a:cubicBezTo>
                <a:cubicBezTo>
                  <a:pt x="1329612" y="53676"/>
                  <a:pt x="1332651" y="59865"/>
                  <a:pt x="1338731" y="63809"/>
                </a:cubicBezTo>
                <a:cubicBezTo>
                  <a:pt x="1344804" y="67759"/>
                  <a:pt x="1355561" y="69731"/>
                  <a:pt x="1370998" y="69731"/>
                </a:cubicBezTo>
                <a:lnTo>
                  <a:pt x="1397483" y="6973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222889" y="2231983"/>
            <a:ext cx="725270" cy="198687"/>
          </a:xfrm>
          <a:custGeom>
            <a:avLst/>
            <a:gdLst/>
            <a:ahLst/>
            <a:cxnLst/>
            <a:rect l="l" t="t" r="r" b="b"/>
            <a:pathLst>
              <a:path w="725270" h="198687">
                <a:moveTo>
                  <a:pt x="0" y="3194"/>
                </a:moveTo>
                <a:lnTo>
                  <a:pt x="37257" y="3194"/>
                </a:lnTo>
                <a:lnTo>
                  <a:pt x="74388" y="116309"/>
                </a:lnTo>
                <a:lnTo>
                  <a:pt x="115644" y="3194"/>
                </a:lnTo>
                <a:lnTo>
                  <a:pt x="150109" y="3194"/>
                </a:lnTo>
                <a:lnTo>
                  <a:pt x="150109" y="144522"/>
                </a:lnTo>
                <a:lnTo>
                  <a:pt x="126156" y="144522"/>
                </a:lnTo>
                <a:lnTo>
                  <a:pt x="126156" y="30744"/>
                </a:lnTo>
                <a:lnTo>
                  <a:pt x="84366" y="144522"/>
                </a:lnTo>
                <a:lnTo>
                  <a:pt x="62947" y="144522"/>
                </a:lnTo>
                <a:lnTo>
                  <a:pt x="23419" y="25283"/>
                </a:lnTo>
                <a:lnTo>
                  <a:pt x="23419" y="144522"/>
                </a:lnTo>
                <a:lnTo>
                  <a:pt x="0" y="144522"/>
                </a:lnTo>
                <a:close/>
                <a:moveTo>
                  <a:pt x="278925" y="127091"/>
                </a:moveTo>
                <a:cubicBezTo>
                  <a:pt x="270054" y="134630"/>
                  <a:pt x="261515" y="139954"/>
                  <a:pt x="253311" y="143058"/>
                </a:cubicBezTo>
                <a:cubicBezTo>
                  <a:pt x="245103" y="146160"/>
                  <a:pt x="236298" y="147716"/>
                  <a:pt x="226895" y="147716"/>
                </a:cubicBezTo>
                <a:cubicBezTo>
                  <a:pt x="211371" y="147716"/>
                  <a:pt x="199433" y="143921"/>
                  <a:pt x="191096" y="136339"/>
                </a:cubicBezTo>
                <a:cubicBezTo>
                  <a:pt x="182759" y="128755"/>
                  <a:pt x="178587" y="119059"/>
                  <a:pt x="178587" y="107259"/>
                </a:cubicBezTo>
                <a:cubicBezTo>
                  <a:pt x="178587" y="100340"/>
                  <a:pt x="180163" y="94021"/>
                  <a:pt x="183312" y="88294"/>
                </a:cubicBezTo>
                <a:cubicBezTo>
                  <a:pt x="186463" y="82574"/>
                  <a:pt x="190588" y="77983"/>
                  <a:pt x="195686" y="74521"/>
                </a:cubicBezTo>
                <a:cubicBezTo>
                  <a:pt x="200788" y="71064"/>
                  <a:pt x="206537" y="68447"/>
                  <a:pt x="212922" y="66672"/>
                </a:cubicBezTo>
                <a:cubicBezTo>
                  <a:pt x="217624" y="65430"/>
                  <a:pt x="224720" y="64231"/>
                  <a:pt x="234216" y="63079"/>
                </a:cubicBezTo>
                <a:cubicBezTo>
                  <a:pt x="253556" y="60772"/>
                  <a:pt x="267794" y="58021"/>
                  <a:pt x="276934" y="54828"/>
                </a:cubicBezTo>
                <a:cubicBezTo>
                  <a:pt x="277021" y="51545"/>
                  <a:pt x="277064" y="49461"/>
                  <a:pt x="277064" y="48571"/>
                </a:cubicBezTo>
                <a:cubicBezTo>
                  <a:pt x="277064" y="38816"/>
                  <a:pt x="274803" y="31939"/>
                  <a:pt x="270282" y="27947"/>
                </a:cubicBezTo>
                <a:cubicBezTo>
                  <a:pt x="264158" y="22536"/>
                  <a:pt x="255065" y="19829"/>
                  <a:pt x="242997" y="19829"/>
                </a:cubicBezTo>
                <a:cubicBezTo>
                  <a:pt x="231730" y="19829"/>
                  <a:pt x="223414" y="21802"/>
                  <a:pt x="218045" y="25752"/>
                </a:cubicBezTo>
                <a:cubicBezTo>
                  <a:pt x="212678" y="29696"/>
                  <a:pt x="208707" y="36683"/>
                  <a:pt x="206133" y="46710"/>
                </a:cubicBezTo>
                <a:lnTo>
                  <a:pt x="182715" y="43514"/>
                </a:lnTo>
                <a:cubicBezTo>
                  <a:pt x="184842" y="33491"/>
                  <a:pt x="188349" y="25395"/>
                  <a:pt x="193227" y="19228"/>
                </a:cubicBezTo>
                <a:cubicBezTo>
                  <a:pt x="198105" y="13064"/>
                  <a:pt x="205161" y="8313"/>
                  <a:pt x="214384" y="4986"/>
                </a:cubicBezTo>
                <a:cubicBezTo>
                  <a:pt x="223611" y="1660"/>
                  <a:pt x="234303" y="0"/>
                  <a:pt x="246460" y="0"/>
                </a:cubicBezTo>
                <a:cubicBezTo>
                  <a:pt x="258521" y="0"/>
                  <a:pt x="268327" y="1418"/>
                  <a:pt x="275869" y="4259"/>
                </a:cubicBezTo>
                <a:cubicBezTo>
                  <a:pt x="283411" y="7099"/>
                  <a:pt x="288955" y="10670"/>
                  <a:pt x="292504" y="14973"/>
                </a:cubicBezTo>
                <a:cubicBezTo>
                  <a:pt x="296050" y="19274"/>
                  <a:pt x="298534" y="24710"/>
                  <a:pt x="299957" y="31273"/>
                </a:cubicBezTo>
                <a:cubicBezTo>
                  <a:pt x="300756" y="35355"/>
                  <a:pt x="301152" y="42721"/>
                  <a:pt x="301152" y="53362"/>
                </a:cubicBezTo>
                <a:lnTo>
                  <a:pt x="301152" y="85302"/>
                </a:lnTo>
                <a:cubicBezTo>
                  <a:pt x="301152" y="107571"/>
                  <a:pt x="301660" y="121655"/>
                  <a:pt x="302682" y="127552"/>
                </a:cubicBezTo>
                <a:cubicBezTo>
                  <a:pt x="303705" y="133456"/>
                  <a:pt x="305720" y="139108"/>
                  <a:pt x="308736" y="144522"/>
                </a:cubicBezTo>
                <a:lnTo>
                  <a:pt x="283720" y="144522"/>
                </a:lnTo>
                <a:cubicBezTo>
                  <a:pt x="281237" y="139554"/>
                  <a:pt x="279642" y="133743"/>
                  <a:pt x="278925" y="127091"/>
                </a:cubicBezTo>
                <a:close/>
                <a:moveTo>
                  <a:pt x="276934" y="73591"/>
                </a:moveTo>
                <a:cubicBezTo>
                  <a:pt x="268241" y="77141"/>
                  <a:pt x="255198" y="80158"/>
                  <a:pt x="237809" y="82642"/>
                </a:cubicBezTo>
                <a:cubicBezTo>
                  <a:pt x="227960" y="84064"/>
                  <a:pt x="220997" y="85659"/>
                  <a:pt x="216915" y="87433"/>
                </a:cubicBezTo>
                <a:cubicBezTo>
                  <a:pt x="212832" y="89204"/>
                  <a:pt x="209682" y="91800"/>
                  <a:pt x="207465" y="95217"/>
                </a:cubicBezTo>
                <a:cubicBezTo>
                  <a:pt x="205248" y="98629"/>
                  <a:pt x="204139" y="102424"/>
                  <a:pt x="204139" y="106596"/>
                </a:cubicBezTo>
                <a:cubicBezTo>
                  <a:pt x="204139" y="112983"/>
                  <a:pt x="206554" y="118304"/>
                  <a:pt x="211393" y="122562"/>
                </a:cubicBezTo>
                <a:cubicBezTo>
                  <a:pt x="216228" y="126824"/>
                  <a:pt x="223302" y="128951"/>
                  <a:pt x="232619" y="128951"/>
                </a:cubicBezTo>
                <a:cubicBezTo>
                  <a:pt x="241845" y="128951"/>
                  <a:pt x="250053" y="126932"/>
                  <a:pt x="257239" y="122894"/>
                </a:cubicBezTo>
                <a:cubicBezTo>
                  <a:pt x="264424" y="118858"/>
                  <a:pt x="269702" y="113340"/>
                  <a:pt x="273075" y="106329"/>
                </a:cubicBezTo>
                <a:cubicBezTo>
                  <a:pt x="275645" y="100915"/>
                  <a:pt x="276934" y="92934"/>
                  <a:pt x="276934" y="82376"/>
                </a:cubicBezTo>
                <a:close/>
                <a:moveTo>
                  <a:pt x="338279" y="198687"/>
                </a:moveTo>
                <a:lnTo>
                  <a:pt x="338279" y="3194"/>
                </a:lnTo>
                <a:lnTo>
                  <a:pt x="360105" y="3194"/>
                </a:lnTo>
                <a:lnTo>
                  <a:pt x="360105" y="21560"/>
                </a:lnTo>
                <a:cubicBezTo>
                  <a:pt x="365250" y="14375"/>
                  <a:pt x="371064" y="8986"/>
                  <a:pt x="377540" y="5390"/>
                </a:cubicBezTo>
                <a:cubicBezTo>
                  <a:pt x="384013" y="1797"/>
                  <a:pt x="391864" y="0"/>
                  <a:pt x="401094" y="0"/>
                </a:cubicBezTo>
                <a:cubicBezTo>
                  <a:pt x="413158" y="0"/>
                  <a:pt x="423803" y="3103"/>
                  <a:pt x="433030" y="9314"/>
                </a:cubicBezTo>
                <a:cubicBezTo>
                  <a:pt x="442258" y="15523"/>
                  <a:pt x="449224" y="24286"/>
                  <a:pt x="453925" y="35596"/>
                </a:cubicBezTo>
                <a:cubicBezTo>
                  <a:pt x="458623" y="46912"/>
                  <a:pt x="460978" y="59310"/>
                  <a:pt x="460978" y="72796"/>
                </a:cubicBezTo>
                <a:cubicBezTo>
                  <a:pt x="460978" y="87254"/>
                  <a:pt x="458382" y="100275"/>
                  <a:pt x="453194" y="111849"/>
                </a:cubicBezTo>
                <a:cubicBezTo>
                  <a:pt x="448003" y="123426"/>
                  <a:pt x="440464" y="132301"/>
                  <a:pt x="430571" y="138466"/>
                </a:cubicBezTo>
                <a:cubicBezTo>
                  <a:pt x="420679" y="144630"/>
                  <a:pt x="410278" y="147716"/>
                  <a:pt x="399363" y="147716"/>
                </a:cubicBezTo>
                <a:cubicBezTo>
                  <a:pt x="391379" y="147716"/>
                  <a:pt x="384215" y="146031"/>
                  <a:pt x="377871" y="142658"/>
                </a:cubicBezTo>
                <a:cubicBezTo>
                  <a:pt x="371531" y="139288"/>
                  <a:pt x="366319" y="135033"/>
                  <a:pt x="362236" y="129885"/>
                </a:cubicBezTo>
                <a:lnTo>
                  <a:pt x="362236" y="198687"/>
                </a:lnTo>
                <a:close/>
                <a:moveTo>
                  <a:pt x="359972" y="74657"/>
                </a:moveTo>
                <a:cubicBezTo>
                  <a:pt x="359972" y="92844"/>
                  <a:pt x="363655" y="106286"/>
                  <a:pt x="371017" y="114980"/>
                </a:cubicBezTo>
                <a:cubicBezTo>
                  <a:pt x="378383" y="123675"/>
                  <a:pt x="387296" y="128023"/>
                  <a:pt x="397768" y="128023"/>
                </a:cubicBezTo>
                <a:cubicBezTo>
                  <a:pt x="408413" y="128023"/>
                  <a:pt x="417528" y="123520"/>
                  <a:pt x="425118" y="114513"/>
                </a:cubicBezTo>
                <a:cubicBezTo>
                  <a:pt x="432699" y="105509"/>
                  <a:pt x="436493" y="91555"/>
                  <a:pt x="436493" y="72659"/>
                </a:cubicBezTo>
                <a:cubicBezTo>
                  <a:pt x="436493" y="54651"/>
                  <a:pt x="432790" y="41167"/>
                  <a:pt x="425381" y="32202"/>
                </a:cubicBezTo>
                <a:cubicBezTo>
                  <a:pt x="417971" y="23246"/>
                  <a:pt x="409123" y="18764"/>
                  <a:pt x="398830" y="18764"/>
                </a:cubicBezTo>
                <a:cubicBezTo>
                  <a:pt x="388628" y="18764"/>
                  <a:pt x="379602" y="23533"/>
                  <a:pt x="371751" y="33069"/>
                </a:cubicBezTo>
                <a:cubicBezTo>
                  <a:pt x="363896" y="42609"/>
                  <a:pt x="359972" y="56473"/>
                  <a:pt x="359972" y="74657"/>
                </a:cubicBezTo>
                <a:close/>
                <a:moveTo>
                  <a:pt x="489723" y="3194"/>
                </a:moveTo>
                <a:lnTo>
                  <a:pt x="513674" y="3194"/>
                </a:lnTo>
                <a:lnTo>
                  <a:pt x="513674" y="64278"/>
                </a:lnTo>
                <a:cubicBezTo>
                  <a:pt x="521306" y="64278"/>
                  <a:pt x="526652" y="62813"/>
                  <a:pt x="529713" y="59883"/>
                </a:cubicBezTo>
                <a:cubicBezTo>
                  <a:pt x="532772" y="56956"/>
                  <a:pt x="537275" y="48441"/>
                  <a:pt x="543219" y="34337"/>
                </a:cubicBezTo>
                <a:cubicBezTo>
                  <a:pt x="547920" y="23156"/>
                  <a:pt x="551737" y="15793"/>
                  <a:pt x="554666" y="12244"/>
                </a:cubicBezTo>
                <a:cubicBezTo>
                  <a:pt x="557594" y="8690"/>
                  <a:pt x="560967" y="6296"/>
                  <a:pt x="564780" y="5054"/>
                </a:cubicBezTo>
                <a:cubicBezTo>
                  <a:pt x="568592" y="3816"/>
                  <a:pt x="574712" y="3194"/>
                  <a:pt x="583143" y="3194"/>
                </a:cubicBezTo>
                <a:lnTo>
                  <a:pt x="587932" y="3194"/>
                </a:lnTo>
                <a:lnTo>
                  <a:pt x="587932" y="23022"/>
                </a:lnTo>
                <a:lnTo>
                  <a:pt x="581278" y="22889"/>
                </a:lnTo>
                <a:cubicBezTo>
                  <a:pt x="574979" y="22889"/>
                  <a:pt x="570943" y="23821"/>
                  <a:pt x="569167" y="25686"/>
                </a:cubicBezTo>
                <a:cubicBezTo>
                  <a:pt x="567307" y="27638"/>
                  <a:pt x="564466" y="33444"/>
                  <a:pt x="560653" y="43118"/>
                </a:cubicBezTo>
                <a:cubicBezTo>
                  <a:pt x="557015" y="52344"/>
                  <a:pt x="553687" y="58731"/>
                  <a:pt x="550671" y="62280"/>
                </a:cubicBezTo>
                <a:cubicBezTo>
                  <a:pt x="547655" y="65834"/>
                  <a:pt x="542997" y="69070"/>
                  <a:pt x="536700" y="71996"/>
                </a:cubicBezTo>
                <a:cubicBezTo>
                  <a:pt x="546988" y="74743"/>
                  <a:pt x="557104" y="84330"/>
                  <a:pt x="567040" y="100738"/>
                </a:cubicBezTo>
                <a:lnTo>
                  <a:pt x="593256" y="144522"/>
                </a:lnTo>
                <a:lnTo>
                  <a:pt x="566907" y="144522"/>
                </a:lnTo>
                <a:lnTo>
                  <a:pt x="541354" y="100738"/>
                </a:lnTo>
                <a:cubicBezTo>
                  <a:pt x="536123" y="91959"/>
                  <a:pt x="531555" y="86167"/>
                  <a:pt x="527649" y="83372"/>
                </a:cubicBezTo>
                <a:cubicBezTo>
                  <a:pt x="523744" y="80578"/>
                  <a:pt x="519089" y="79182"/>
                  <a:pt x="513674" y="79182"/>
                </a:cubicBezTo>
                <a:lnTo>
                  <a:pt x="513674" y="144522"/>
                </a:lnTo>
                <a:lnTo>
                  <a:pt x="489723" y="144522"/>
                </a:lnTo>
                <a:close/>
                <a:moveTo>
                  <a:pt x="609093" y="3194"/>
                </a:moveTo>
                <a:lnTo>
                  <a:pt x="633050" y="3194"/>
                </a:lnTo>
                <a:lnTo>
                  <a:pt x="633050" y="110989"/>
                </a:lnTo>
                <a:lnTo>
                  <a:pt x="699452" y="3194"/>
                </a:lnTo>
                <a:lnTo>
                  <a:pt x="725271" y="3194"/>
                </a:lnTo>
                <a:lnTo>
                  <a:pt x="725271" y="144522"/>
                </a:lnTo>
                <a:lnTo>
                  <a:pt x="701314" y="144522"/>
                </a:lnTo>
                <a:lnTo>
                  <a:pt x="701314" y="37397"/>
                </a:lnTo>
                <a:lnTo>
                  <a:pt x="634912" y="144522"/>
                </a:lnTo>
                <a:lnTo>
                  <a:pt x="609093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075622" y="2245555"/>
            <a:ext cx="114043" cy="121370"/>
          </a:xfrm>
          <a:custGeom>
            <a:avLst/>
            <a:gdLst/>
            <a:ahLst/>
            <a:cxnLst/>
            <a:rect l="l" t="t" r="r" b="b"/>
            <a:pathLst>
              <a:path w="114043" h="121370">
                <a:moveTo>
                  <a:pt x="27410" y="60686"/>
                </a:moveTo>
                <a:lnTo>
                  <a:pt x="61877" y="121370"/>
                </a:lnTo>
                <a:lnTo>
                  <a:pt x="42447" y="121370"/>
                </a:lnTo>
                <a:lnTo>
                  <a:pt x="0" y="60686"/>
                </a:lnTo>
                <a:lnTo>
                  <a:pt x="42447" y="0"/>
                </a:lnTo>
                <a:lnTo>
                  <a:pt x="62142" y="0"/>
                </a:lnTo>
                <a:close/>
                <a:moveTo>
                  <a:pt x="78912" y="60686"/>
                </a:moveTo>
                <a:lnTo>
                  <a:pt x="114044" y="121370"/>
                </a:lnTo>
                <a:lnTo>
                  <a:pt x="93816" y="121370"/>
                </a:lnTo>
                <a:lnTo>
                  <a:pt x="52160" y="60686"/>
                </a:lnTo>
                <a:lnTo>
                  <a:pt x="93816" y="0"/>
                </a:lnTo>
                <a:lnTo>
                  <a:pt x="11404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222099" y="2178095"/>
            <a:ext cx="732089" cy="201678"/>
          </a:xfrm>
          <a:custGeom>
            <a:avLst/>
            <a:gdLst/>
            <a:ahLst/>
            <a:cxnLst/>
            <a:rect l="l" t="t" r="r" b="b"/>
            <a:pathLst>
              <a:path w="732089" h="201678">
                <a:moveTo>
                  <a:pt x="0" y="135726"/>
                </a:moveTo>
                <a:lnTo>
                  <a:pt x="24257" y="133546"/>
                </a:lnTo>
                <a:cubicBezTo>
                  <a:pt x="25393" y="143355"/>
                  <a:pt x="28072" y="151398"/>
                  <a:pt x="32292" y="157713"/>
                </a:cubicBezTo>
                <a:cubicBezTo>
                  <a:pt x="36517" y="163980"/>
                  <a:pt x="43059" y="169066"/>
                  <a:pt x="51919" y="172973"/>
                </a:cubicBezTo>
                <a:cubicBezTo>
                  <a:pt x="60774" y="176831"/>
                  <a:pt x="70768" y="178787"/>
                  <a:pt x="81849" y="178787"/>
                </a:cubicBezTo>
                <a:cubicBezTo>
                  <a:pt x="91709" y="178787"/>
                  <a:pt x="100386" y="177336"/>
                  <a:pt x="107927" y="174380"/>
                </a:cubicBezTo>
                <a:cubicBezTo>
                  <a:pt x="115466" y="171429"/>
                  <a:pt x="121054" y="167385"/>
                  <a:pt x="124733" y="162252"/>
                </a:cubicBezTo>
                <a:cubicBezTo>
                  <a:pt x="128412" y="157122"/>
                  <a:pt x="130272" y="151530"/>
                  <a:pt x="130272" y="145537"/>
                </a:cubicBezTo>
                <a:cubicBezTo>
                  <a:pt x="130272" y="139449"/>
                  <a:pt x="128501" y="134139"/>
                  <a:pt x="124959" y="129545"/>
                </a:cubicBezTo>
                <a:cubicBezTo>
                  <a:pt x="121417" y="125006"/>
                  <a:pt x="115556" y="121190"/>
                  <a:pt x="107381" y="118054"/>
                </a:cubicBezTo>
                <a:cubicBezTo>
                  <a:pt x="102157" y="116057"/>
                  <a:pt x="90576" y="112878"/>
                  <a:pt x="72634" y="108565"/>
                </a:cubicBezTo>
                <a:cubicBezTo>
                  <a:pt x="54687" y="104248"/>
                  <a:pt x="42152" y="100206"/>
                  <a:pt x="34977" y="96389"/>
                </a:cubicBezTo>
                <a:cubicBezTo>
                  <a:pt x="25664" y="91486"/>
                  <a:pt x="18759" y="85399"/>
                  <a:pt x="14216" y="78174"/>
                </a:cubicBezTo>
                <a:cubicBezTo>
                  <a:pt x="9629" y="70953"/>
                  <a:pt x="7358" y="62823"/>
                  <a:pt x="7358" y="53874"/>
                </a:cubicBezTo>
                <a:cubicBezTo>
                  <a:pt x="7358" y="43970"/>
                  <a:pt x="10174" y="34750"/>
                  <a:pt x="15764" y="26212"/>
                </a:cubicBezTo>
                <a:cubicBezTo>
                  <a:pt x="21347" y="17625"/>
                  <a:pt x="29480" y="11131"/>
                  <a:pt x="40243" y="6678"/>
                </a:cubicBezTo>
                <a:cubicBezTo>
                  <a:pt x="50965" y="2228"/>
                  <a:pt x="62909" y="0"/>
                  <a:pt x="76039" y="0"/>
                </a:cubicBezTo>
                <a:cubicBezTo>
                  <a:pt x="90482" y="0"/>
                  <a:pt x="103247" y="2318"/>
                  <a:pt x="114285" y="6998"/>
                </a:cubicBezTo>
                <a:cubicBezTo>
                  <a:pt x="125320" y="11631"/>
                  <a:pt x="133818" y="18489"/>
                  <a:pt x="139766" y="27572"/>
                </a:cubicBezTo>
                <a:cubicBezTo>
                  <a:pt x="145717" y="36612"/>
                  <a:pt x="148900" y="46878"/>
                  <a:pt x="149349" y="58324"/>
                </a:cubicBezTo>
                <a:lnTo>
                  <a:pt x="124549" y="60231"/>
                </a:lnTo>
                <a:cubicBezTo>
                  <a:pt x="123232" y="47923"/>
                  <a:pt x="118734" y="38613"/>
                  <a:pt x="111060" y="32346"/>
                </a:cubicBezTo>
                <a:cubicBezTo>
                  <a:pt x="103380" y="26028"/>
                  <a:pt x="92026" y="22896"/>
                  <a:pt x="77035" y="22896"/>
                </a:cubicBezTo>
                <a:cubicBezTo>
                  <a:pt x="61412" y="22896"/>
                  <a:pt x="50011" y="25755"/>
                  <a:pt x="42879" y="31482"/>
                </a:cubicBezTo>
                <a:cubicBezTo>
                  <a:pt x="35748" y="37202"/>
                  <a:pt x="32159" y="44107"/>
                  <a:pt x="32159" y="52192"/>
                </a:cubicBezTo>
                <a:cubicBezTo>
                  <a:pt x="32159" y="59187"/>
                  <a:pt x="34704" y="64958"/>
                  <a:pt x="39743" y="69497"/>
                </a:cubicBezTo>
                <a:cubicBezTo>
                  <a:pt x="44741" y="73994"/>
                  <a:pt x="57686" y="78674"/>
                  <a:pt x="78674" y="83398"/>
                </a:cubicBezTo>
                <a:cubicBezTo>
                  <a:pt x="99658" y="88167"/>
                  <a:pt x="114054" y="92304"/>
                  <a:pt x="121870" y="95846"/>
                </a:cubicBezTo>
                <a:cubicBezTo>
                  <a:pt x="133182" y="101069"/>
                  <a:pt x="141585" y="107655"/>
                  <a:pt x="146991" y="115696"/>
                </a:cubicBezTo>
                <a:cubicBezTo>
                  <a:pt x="152395" y="123692"/>
                  <a:pt x="155073" y="132908"/>
                  <a:pt x="155073" y="143355"/>
                </a:cubicBezTo>
                <a:cubicBezTo>
                  <a:pt x="155073" y="153759"/>
                  <a:pt x="152122" y="163480"/>
                  <a:pt x="146174" y="172656"/>
                </a:cubicBezTo>
                <a:cubicBezTo>
                  <a:pt x="140219" y="181829"/>
                  <a:pt x="131727" y="188960"/>
                  <a:pt x="120599" y="194050"/>
                </a:cubicBezTo>
                <a:cubicBezTo>
                  <a:pt x="109469" y="199138"/>
                  <a:pt x="96977" y="201679"/>
                  <a:pt x="83034" y="201679"/>
                </a:cubicBezTo>
                <a:cubicBezTo>
                  <a:pt x="65407" y="201679"/>
                  <a:pt x="50648" y="199094"/>
                  <a:pt x="38746" y="193957"/>
                </a:cubicBezTo>
                <a:cubicBezTo>
                  <a:pt x="26802" y="188826"/>
                  <a:pt x="17485" y="181105"/>
                  <a:pt x="10720" y="170744"/>
                </a:cubicBezTo>
                <a:cubicBezTo>
                  <a:pt x="3905" y="160437"/>
                  <a:pt x="363" y="148763"/>
                  <a:pt x="0" y="135726"/>
                </a:cubicBezTo>
                <a:close/>
                <a:moveTo>
                  <a:pt x="239288" y="177015"/>
                </a:moveTo>
                <a:lnTo>
                  <a:pt x="242557" y="198184"/>
                </a:lnTo>
                <a:cubicBezTo>
                  <a:pt x="235835" y="199591"/>
                  <a:pt x="229795" y="200319"/>
                  <a:pt x="224528" y="200319"/>
                </a:cubicBezTo>
                <a:cubicBezTo>
                  <a:pt x="215849" y="200319"/>
                  <a:pt x="209127" y="198953"/>
                  <a:pt x="204310" y="196185"/>
                </a:cubicBezTo>
                <a:cubicBezTo>
                  <a:pt x="199543" y="193414"/>
                  <a:pt x="196182" y="189825"/>
                  <a:pt x="194227" y="185331"/>
                </a:cubicBezTo>
                <a:cubicBezTo>
                  <a:pt x="192275" y="180832"/>
                  <a:pt x="191321" y="171382"/>
                  <a:pt x="191321" y="156985"/>
                </a:cubicBezTo>
                <a:lnTo>
                  <a:pt x="191321" y="75495"/>
                </a:lnTo>
                <a:lnTo>
                  <a:pt x="173606" y="75495"/>
                </a:lnTo>
                <a:lnTo>
                  <a:pt x="173606" y="56962"/>
                </a:lnTo>
                <a:lnTo>
                  <a:pt x="191321" y="56962"/>
                </a:lnTo>
                <a:lnTo>
                  <a:pt x="191321" y="21985"/>
                </a:lnTo>
                <a:lnTo>
                  <a:pt x="215304" y="7585"/>
                </a:lnTo>
                <a:lnTo>
                  <a:pt x="215304" y="56962"/>
                </a:lnTo>
                <a:lnTo>
                  <a:pt x="239288" y="56962"/>
                </a:lnTo>
                <a:lnTo>
                  <a:pt x="239288" y="75495"/>
                </a:lnTo>
                <a:lnTo>
                  <a:pt x="215304" y="75495"/>
                </a:lnTo>
                <a:lnTo>
                  <a:pt x="215304" y="158349"/>
                </a:lnTo>
                <a:cubicBezTo>
                  <a:pt x="215304" y="165207"/>
                  <a:pt x="215716" y="169614"/>
                  <a:pt x="216579" y="171565"/>
                </a:cubicBezTo>
                <a:cubicBezTo>
                  <a:pt x="217396" y="173516"/>
                  <a:pt x="218757" y="175065"/>
                  <a:pt x="220665" y="176245"/>
                </a:cubicBezTo>
                <a:cubicBezTo>
                  <a:pt x="222573" y="177379"/>
                  <a:pt x="225298" y="177969"/>
                  <a:pt x="228841" y="177969"/>
                </a:cubicBezTo>
                <a:cubicBezTo>
                  <a:pt x="231476" y="177969"/>
                  <a:pt x="234975" y="177649"/>
                  <a:pt x="239288" y="177015"/>
                </a:cubicBezTo>
                <a:close/>
                <a:moveTo>
                  <a:pt x="355344" y="180695"/>
                </a:moveTo>
                <a:cubicBezTo>
                  <a:pt x="346442" y="188280"/>
                  <a:pt x="337859" y="193593"/>
                  <a:pt x="329637" y="196728"/>
                </a:cubicBezTo>
                <a:cubicBezTo>
                  <a:pt x="321415" y="199864"/>
                  <a:pt x="312601" y="201410"/>
                  <a:pt x="303155" y="201410"/>
                </a:cubicBezTo>
                <a:cubicBezTo>
                  <a:pt x="287622" y="201410"/>
                  <a:pt x="275674" y="197640"/>
                  <a:pt x="267315" y="190051"/>
                </a:cubicBezTo>
                <a:cubicBezTo>
                  <a:pt x="258958" y="182512"/>
                  <a:pt x="254778" y="172836"/>
                  <a:pt x="254778" y="161075"/>
                </a:cubicBezTo>
                <a:cubicBezTo>
                  <a:pt x="254778" y="154170"/>
                  <a:pt x="256366" y="147855"/>
                  <a:pt x="259501" y="142127"/>
                </a:cubicBezTo>
                <a:cubicBezTo>
                  <a:pt x="262680" y="136407"/>
                  <a:pt x="266814" y="131864"/>
                  <a:pt x="271904" y="128411"/>
                </a:cubicBezTo>
                <a:cubicBezTo>
                  <a:pt x="277038" y="124959"/>
                  <a:pt x="282758" y="122324"/>
                  <a:pt x="289166" y="120556"/>
                </a:cubicBezTo>
                <a:cubicBezTo>
                  <a:pt x="293889" y="119326"/>
                  <a:pt x="301020" y="118148"/>
                  <a:pt x="310511" y="116967"/>
                </a:cubicBezTo>
                <a:cubicBezTo>
                  <a:pt x="329865" y="114695"/>
                  <a:pt x="344170" y="111924"/>
                  <a:pt x="353303" y="108745"/>
                </a:cubicBezTo>
                <a:cubicBezTo>
                  <a:pt x="353394" y="105476"/>
                  <a:pt x="353437" y="103385"/>
                  <a:pt x="353437" y="102521"/>
                </a:cubicBezTo>
                <a:cubicBezTo>
                  <a:pt x="353437" y="92800"/>
                  <a:pt x="351169" y="85942"/>
                  <a:pt x="346626" y="81943"/>
                </a:cubicBezTo>
                <a:cubicBezTo>
                  <a:pt x="340491" y="76539"/>
                  <a:pt x="331366" y="73861"/>
                  <a:pt x="319280" y="73861"/>
                </a:cubicBezTo>
                <a:cubicBezTo>
                  <a:pt x="307972" y="73861"/>
                  <a:pt x="299613" y="75855"/>
                  <a:pt x="294252" y="79808"/>
                </a:cubicBezTo>
                <a:cubicBezTo>
                  <a:pt x="288846" y="83765"/>
                  <a:pt x="284896" y="90756"/>
                  <a:pt x="282304" y="100843"/>
                </a:cubicBezTo>
                <a:lnTo>
                  <a:pt x="258865" y="97567"/>
                </a:lnTo>
                <a:cubicBezTo>
                  <a:pt x="261000" y="87534"/>
                  <a:pt x="264503" y="79398"/>
                  <a:pt x="269406" y="73223"/>
                </a:cubicBezTo>
                <a:cubicBezTo>
                  <a:pt x="274312" y="67046"/>
                  <a:pt x="281397" y="62323"/>
                  <a:pt x="290663" y="58960"/>
                </a:cubicBezTo>
                <a:cubicBezTo>
                  <a:pt x="299883" y="55645"/>
                  <a:pt x="310651" y="53964"/>
                  <a:pt x="322822" y="53964"/>
                </a:cubicBezTo>
                <a:cubicBezTo>
                  <a:pt x="334908" y="53964"/>
                  <a:pt x="344764" y="55371"/>
                  <a:pt x="352346" y="58234"/>
                </a:cubicBezTo>
                <a:cubicBezTo>
                  <a:pt x="359889" y="61095"/>
                  <a:pt x="365475" y="64638"/>
                  <a:pt x="369017" y="68951"/>
                </a:cubicBezTo>
                <a:cubicBezTo>
                  <a:pt x="372563" y="73270"/>
                  <a:pt x="375063" y="78721"/>
                  <a:pt x="376517" y="85305"/>
                </a:cubicBezTo>
                <a:cubicBezTo>
                  <a:pt x="377286" y="89396"/>
                  <a:pt x="377694" y="96750"/>
                  <a:pt x="377694" y="107337"/>
                </a:cubicBezTo>
                <a:lnTo>
                  <a:pt x="377694" y="139132"/>
                </a:lnTo>
                <a:cubicBezTo>
                  <a:pt x="377694" y="161345"/>
                  <a:pt x="378194" y="175381"/>
                  <a:pt x="379195" y="181332"/>
                </a:cubicBezTo>
                <a:cubicBezTo>
                  <a:pt x="380145" y="187280"/>
                  <a:pt x="382147" y="192960"/>
                  <a:pt x="385056" y="198410"/>
                </a:cubicBezTo>
                <a:lnTo>
                  <a:pt x="359981" y="198410"/>
                </a:lnTo>
                <a:cubicBezTo>
                  <a:pt x="357569" y="193367"/>
                  <a:pt x="356029" y="187462"/>
                  <a:pt x="355344" y="180695"/>
                </a:cubicBezTo>
                <a:close/>
                <a:moveTo>
                  <a:pt x="353437" y="127548"/>
                </a:moveTo>
                <a:cubicBezTo>
                  <a:pt x="344717" y="131093"/>
                  <a:pt x="331635" y="134092"/>
                  <a:pt x="314193" y="136544"/>
                </a:cubicBezTo>
                <a:cubicBezTo>
                  <a:pt x="304289" y="137952"/>
                  <a:pt x="297295" y="139543"/>
                  <a:pt x="293205" y="141311"/>
                </a:cubicBezTo>
                <a:cubicBezTo>
                  <a:pt x="289119" y="143085"/>
                  <a:pt x="285987" y="145674"/>
                  <a:pt x="283758" y="149032"/>
                </a:cubicBezTo>
                <a:cubicBezTo>
                  <a:pt x="281533" y="152442"/>
                  <a:pt x="280397" y="156212"/>
                  <a:pt x="280397" y="160391"/>
                </a:cubicBezTo>
                <a:cubicBezTo>
                  <a:pt x="280397" y="166706"/>
                  <a:pt x="282805" y="172018"/>
                  <a:pt x="287665" y="176245"/>
                </a:cubicBezTo>
                <a:cubicBezTo>
                  <a:pt x="292525" y="180467"/>
                  <a:pt x="299613" y="182602"/>
                  <a:pt x="308922" y="182602"/>
                </a:cubicBezTo>
                <a:cubicBezTo>
                  <a:pt x="318146" y="182602"/>
                  <a:pt x="326368" y="180604"/>
                  <a:pt x="333590" y="176562"/>
                </a:cubicBezTo>
                <a:cubicBezTo>
                  <a:pt x="340769" y="172565"/>
                  <a:pt x="346079" y="167069"/>
                  <a:pt x="349440" y="160117"/>
                </a:cubicBezTo>
                <a:cubicBezTo>
                  <a:pt x="352032" y="154713"/>
                  <a:pt x="353303" y="146764"/>
                  <a:pt x="353303" y="136270"/>
                </a:cubicBezTo>
                <a:close/>
                <a:moveTo>
                  <a:pt x="412628" y="198410"/>
                </a:moveTo>
                <a:lnTo>
                  <a:pt x="412628" y="3272"/>
                </a:lnTo>
                <a:lnTo>
                  <a:pt x="436610" y="3272"/>
                </a:lnTo>
                <a:lnTo>
                  <a:pt x="436610" y="198410"/>
                </a:lnTo>
                <a:close/>
                <a:moveTo>
                  <a:pt x="473720" y="30525"/>
                </a:moveTo>
                <a:lnTo>
                  <a:pt x="473720" y="3272"/>
                </a:lnTo>
                <a:lnTo>
                  <a:pt x="497703" y="3272"/>
                </a:lnTo>
                <a:lnTo>
                  <a:pt x="497703" y="30525"/>
                </a:lnTo>
                <a:close/>
                <a:moveTo>
                  <a:pt x="473720" y="198410"/>
                </a:moveTo>
                <a:lnTo>
                  <a:pt x="473720" y="56962"/>
                </a:lnTo>
                <a:lnTo>
                  <a:pt x="497703" y="56962"/>
                </a:lnTo>
                <a:lnTo>
                  <a:pt x="497703" y="198410"/>
                </a:lnTo>
                <a:close/>
                <a:moveTo>
                  <a:pt x="586325" y="177015"/>
                </a:moveTo>
                <a:lnTo>
                  <a:pt x="589593" y="198184"/>
                </a:lnTo>
                <a:cubicBezTo>
                  <a:pt x="582871" y="199591"/>
                  <a:pt x="576831" y="200319"/>
                  <a:pt x="571565" y="200319"/>
                </a:cubicBezTo>
                <a:cubicBezTo>
                  <a:pt x="562885" y="200319"/>
                  <a:pt x="556163" y="198953"/>
                  <a:pt x="551346" y="196185"/>
                </a:cubicBezTo>
                <a:cubicBezTo>
                  <a:pt x="546580" y="193414"/>
                  <a:pt x="543218" y="189825"/>
                  <a:pt x="541264" y="185331"/>
                </a:cubicBezTo>
                <a:cubicBezTo>
                  <a:pt x="539311" y="180832"/>
                  <a:pt x="538354" y="171382"/>
                  <a:pt x="538354" y="156985"/>
                </a:cubicBezTo>
                <a:lnTo>
                  <a:pt x="538354" y="75495"/>
                </a:lnTo>
                <a:lnTo>
                  <a:pt x="520642" y="75495"/>
                </a:lnTo>
                <a:lnTo>
                  <a:pt x="520642" y="56962"/>
                </a:lnTo>
                <a:lnTo>
                  <a:pt x="538354" y="56962"/>
                </a:lnTo>
                <a:lnTo>
                  <a:pt x="538354" y="21985"/>
                </a:lnTo>
                <a:lnTo>
                  <a:pt x="562341" y="7585"/>
                </a:lnTo>
                <a:lnTo>
                  <a:pt x="562341" y="56962"/>
                </a:lnTo>
                <a:lnTo>
                  <a:pt x="586325" y="56962"/>
                </a:lnTo>
                <a:lnTo>
                  <a:pt x="586325" y="75495"/>
                </a:lnTo>
                <a:lnTo>
                  <a:pt x="562341" y="75495"/>
                </a:lnTo>
                <a:lnTo>
                  <a:pt x="562341" y="158349"/>
                </a:lnTo>
                <a:cubicBezTo>
                  <a:pt x="562341" y="165207"/>
                  <a:pt x="562752" y="169614"/>
                  <a:pt x="563616" y="171565"/>
                </a:cubicBezTo>
                <a:cubicBezTo>
                  <a:pt x="564432" y="173516"/>
                  <a:pt x="565794" y="175065"/>
                  <a:pt x="567701" y="176245"/>
                </a:cubicBezTo>
                <a:cubicBezTo>
                  <a:pt x="569610" y="177379"/>
                  <a:pt x="572334" y="177969"/>
                  <a:pt x="575877" y="177969"/>
                </a:cubicBezTo>
                <a:cubicBezTo>
                  <a:pt x="578509" y="177969"/>
                  <a:pt x="582012" y="177649"/>
                  <a:pt x="586325" y="177015"/>
                </a:cubicBezTo>
                <a:close/>
                <a:moveTo>
                  <a:pt x="706468" y="152621"/>
                </a:moveTo>
                <a:lnTo>
                  <a:pt x="731271" y="155890"/>
                </a:lnTo>
                <a:cubicBezTo>
                  <a:pt x="727409" y="170295"/>
                  <a:pt x="720190" y="181511"/>
                  <a:pt x="709649" y="189464"/>
                </a:cubicBezTo>
                <a:cubicBezTo>
                  <a:pt x="699112" y="197413"/>
                  <a:pt x="685667" y="201410"/>
                  <a:pt x="669268" y="201410"/>
                </a:cubicBezTo>
                <a:cubicBezTo>
                  <a:pt x="648647" y="201410"/>
                  <a:pt x="632292" y="195048"/>
                  <a:pt x="620211" y="182329"/>
                </a:cubicBezTo>
                <a:cubicBezTo>
                  <a:pt x="608129" y="169661"/>
                  <a:pt x="602089" y="151805"/>
                  <a:pt x="602089" y="128868"/>
                </a:cubicBezTo>
                <a:cubicBezTo>
                  <a:pt x="602089" y="105156"/>
                  <a:pt x="608176" y="86713"/>
                  <a:pt x="620391" y="73631"/>
                </a:cubicBezTo>
                <a:cubicBezTo>
                  <a:pt x="632614" y="60504"/>
                  <a:pt x="648465" y="53964"/>
                  <a:pt x="667951" y="53964"/>
                </a:cubicBezTo>
                <a:cubicBezTo>
                  <a:pt x="686801" y="53964"/>
                  <a:pt x="702200" y="60368"/>
                  <a:pt x="714150" y="73223"/>
                </a:cubicBezTo>
                <a:cubicBezTo>
                  <a:pt x="726090" y="86076"/>
                  <a:pt x="732089" y="104158"/>
                  <a:pt x="732089" y="127458"/>
                </a:cubicBezTo>
                <a:cubicBezTo>
                  <a:pt x="732089" y="128868"/>
                  <a:pt x="732045" y="131003"/>
                  <a:pt x="731952" y="133819"/>
                </a:cubicBezTo>
                <a:lnTo>
                  <a:pt x="626615" y="133819"/>
                </a:lnTo>
                <a:cubicBezTo>
                  <a:pt x="627523" y="149307"/>
                  <a:pt x="631882" y="161208"/>
                  <a:pt x="639788" y="169430"/>
                </a:cubicBezTo>
                <a:cubicBezTo>
                  <a:pt x="647646" y="177649"/>
                  <a:pt x="657504" y="181786"/>
                  <a:pt x="669268" y="181786"/>
                </a:cubicBezTo>
                <a:cubicBezTo>
                  <a:pt x="678034" y="181786"/>
                  <a:pt x="685533" y="179470"/>
                  <a:pt x="691706" y="174837"/>
                </a:cubicBezTo>
                <a:cubicBezTo>
                  <a:pt x="697928" y="170201"/>
                  <a:pt x="702838" y="162795"/>
                  <a:pt x="706468" y="152621"/>
                </a:cubicBezTo>
                <a:close/>
                <a:moveTo>
                  <a:pt x="627980" y="114195"/>
                </a:moveTo>
                <a:lnTo>
                  <a:pt x="706741" y="114195"/>
                </a:lnTo>
                <a:cubicBezTo>
                  <a:pt x="705697" y="102294"/>
                  <a:pt x="702655" y="93391"/>
                  <a:pt x="697701" y="87440"/>
                </a:cubicBezTo>
                <a:cubicBezTo>
                  <a:pt x="690119" y="78221"/>
                  <a:pt x="680216" y="73588"/>
                  <a:pt x="668087" y="73588"/>
                </a:cubicBezTo>
                <a:cubicBezTo>
                  <a:pt x="657097" y="73588"/>
                  <a:pt x="647874" y="77267"/>
                  <a:pt x="640382" y="84621"/>
                </a:cubicBezTo>
                <a:cubicBezTo>
                  <a:pt x="632930" y="91984"/>
                  <a:pt x="628797" y="101840"/>
                  <a:pt x="627980" y="11419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982173" y="2245555"/>
            <a:ext cx="184684" cy="169542"/>
          </a:xfrm>
          <a:custGeom>
            <a:avLst/>
            <a:gdLst/>
            <a:ahLst/>
            <a:cxnLst/>
            <a:rect l="l" t="t" r="r" b="b"/>
            <a:pathLst>
              <a:path w="184684" h="169542">
                <a:moveTo>
                  <a:pt x="86631" y="60686"/>
                </a:moveTo>
                <a:lnTo>
                  <a:pt x="51901" y="0"/>
                </a:lnTo>
                <a:lnTo>
                  <a:pt x="71594" y="0"/>
                </a:lnTo>
                <a:lnTo>
                  <a:pt x="114045" y="60686"/>
                </a:lnTo>
                <a:lnTo>
                  <a:pt x="71594" y="121370"/>
                </a:lnTo>
                <a:lnTo>
                  <a:pt x="52031" y="121370"/>
                </a:lnTo>
                <a:close/>
                <a:moveTo>
                  <a:pt x="35130" y="60686"/>
                </a:moveTo>
                <a:lnTo>
                  <a:pt x="0" y="0"/>
                </a:lnTo>
                <a:lnTo>
                  <a:pt x="20092" y="0"/>
                </a:lnTo>
                <a:lnTo>
                  <a:pt x="61881" y="60686"/>
                </a:lnTo>
                <a:lnTo>
                  <a:pt x="20092" y="121370"/>
                </a:lnTo>
                <a:lnTo>
                  <a:pt x="0" y="121370"/>
                </a:lnTo>
                <a:close/>
                <a:moveTo>
                  <a:pt x="157407" y="130950"/>
                </a:moveTo>
                <a:lnTo>
                  <a:pt x="157407" y="103665"/>
                </a:lnTo>
                <a:lnTo>
                  <a:pt x="184684" y="103665"/>
                </a:lnTo>
                <a:lnTo>
                  <a:pt x="184684" y="130950"/>
                </a:lnTo>
                <a:cubicBezTo>
                  <a:pt x="184684" y="140976"/>
                  <a:pt x="182914" y="149073"/>
                  <a:pt x="179368" y="155236"/>
                </a:cubicBezTo>
                <a:cubicBezTo>
                  <a:pt x="175814" y="161403"/>
                  <a:pt x="170183" y="166169"/>
                  <a:pt x="162461" y="169542"/>
                </a:cubicBezTo>
                <a:lnTo>
                  <a:pt x="155809" y="159296"/>
                </a:lnTo>
                <a:cubicBezTo>
                  <a:pt x="160866" y="157079"/>
                  <a:pt x="164593" y="153817"/>
                  <a:pt x="166986" y="149516"/>
                </a:cubicBezTo>
                <a:cubicBezTo>
                  <a:pt x="169380" y="145209"/>
                  <a:pt x="170716" y="139022"/>
                  <a:pt x="170983" y="13095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82054" y="2235177"/>
            <a:ext cx="446089" cy="181382"/>
          </a:xfrm>
          <a:custGeom>
            <a:avLst/>
            <a:gdLst/>
            <a:ahLst/>
            <a:cxnLst/>
            <a:rect l="l" t="t" r="r" b="b"/>
            <a:pathLst>
              <a:path w="446089" h="181382">
                <a:moveTo>
                  <a:pt x="36860" y="0"/>
                </a:moveTo>
                <a:lnTo>
                  <a:pt x="135338" y="0"/>
                </a:lnTo>
                <a:lnTo>
                  <a:pt x="135338" y="121633"/>
                </a:lnTo>
                <a:lnTo>
                  <a:pt x="150642" y="121633"/>
                </a:lnTo>
                <a:lnTo>
                  <a:pt x="150642" y="181382"/>
                </a:lnTo>
                <a:lnTo>
                  <a:pt x="130949" y="181382"/>
                </a:lnTo>
                <a:lnTo>
                  <a:pt x="130949" y="141328"/>
                </a:lnTo>
                <a:lnTo>
                  <a:pt x="19696" y="141328"/>
                </a:lnTo>
                <a:lnTo>
                  <a:pt x="19696" y="181382"/>
                </a:lnTo>
                <a:lnTo>
                  <a:pt x="0" y="181382"/>
                </a:lnTo>
                <a:lnTo>
                  <a:pt x="0" y="121633"/>
                </a:lnTo>
                <a:lnTo>
                  <a:pt x="12640" y="121633"/>
                </a:lnTo>
                <a:cubicBezTo>
                  <a:pt x="29498" y="98744"/>
                  <a:pt x="37570" y="58200"/>
                  <a:pt x="36860" y="0"/>
                </a:cubicBezTo>
                <a:close/>
                <a:moveTo>
                  <a:pt x="56822" y="19828"/>
                </a:moveTo>
                <a:cubicBezTo>
                  <a:pt x="55052" y="65696"/>
                  <a:pt x="47952" y="99632"/>
                  <a:pt x="35531" y="121633"/>
                </a:cubicBezTo>
                <a:lnTo>
                  <a:pt x="111521" y="121633"/>
                </a:lnTo>
                <a:lnTo>
                  <a:pt x="111521" y="19828"/>
                </a:lnTo>
                <a:close/>
                <a:moveTo>
                  <a:pt x="188111" y="0"/>
                </a:moveTo>
                <a:lnTo>
                  <a:pt x="299365" y="0"/>
                </a:lnTo>
                <a:lnTo>
                  <a:pt x="299365" y="141328"/>
                </a:lnTo>
                <a:lnTo>
                  <a:pt x="275544" y="141328"/>
                </a:lnTo>
                <a:lnTo>
                  <a:pt x="275544" y="19828"/>
                </a:lnTo>
                <a:lnTo>
                  <a:pt x="212069" y="19828"/>
                </a:lnTo>
                <a:lnTo>
                  <a:pt x="212069" y="90226"/>
                </a:lnTo>
                <a:cubicBezTo>
                  <a:pt x="212069" y="106639"/>
                  <a:pt x="211536" y="117463"/>
                  <a:pt x="210470" y="122698"/>
                </a:cubicBezTo>
                <a:cubicBezTo>
                  <a:pt x="209405" y="127933"/>
                  <a:pt x="206477" y="132501"/>
                  <a:pt x="201686" y="136403"/>
                </a:cubicBezTo>
                <a:cubicBezTo>
                  <a:pt x="196894" y="140309"/>
                  <a:pt x="189975" y="142260"/>
                  <a:pt x="180925" y="142260"/>
                </a:cubicBezTo>
                <a:cubicBezTo>
                  <a:pt x="175338" y="142260"/>
                  <a:pt x="168900" y="141908"/>
                  <a:pt x="161628" y="141192"/>
                </a:cubicBezTo>
                <a:lnTo>
                  <a:pt x="161628" y="121236"/>
                </a:lnTo>
                <a:lnTo>
                  <a:pt x="172144" y="121236"/>
                </a:lnTo>
                <a:cubicBezTo>
                  <a:pt x="177112" y="121236"/>
                  <a:pt x="180662" y="120726"/>
                  <a:pt x="182793" y="119706"/>
                </a:cubicBezTo>
                <a:cubicBezTo>
                  <a:pt x="184920" y="118684"/>
                  <a:pt x="186339" y="117065"/>
                  <a:pt x="187049" y="114847"/>
                </a:cubicBezTo>
                <a:cubicBezTo>
                  <a:pt x="187757" y="112628"/>
                  <a:pt x="188111" y="105399"/>
                  <a:pt x="188111" y="93157"/>
                </a:cubicBezTo>
                <a:close/>
                <a:moveTo>
                  <a:pt x="446089" y="0"/>
                </a:moveTo>
                <a:lnTo>
                  <a:pt x="446089" y="141328"/>
                </a:lnTo>
                <a:lnTo>
                  <a:pt x="422272" y="141328"/>
                </a:lnTo>
                <a:lnTo>
                  <a:pt x="422272" y="86234"/>
                </a:lnTo>
                <a:lnTo>
                  <a:pt x="408430" y="86234"/>
                </a:lnTo>
                <a:cubicBezTo>
                  <a:pt x="400000" y="86234"/>
                  <a:pt x="393725" y="87321"/>
                  <a:pt x="389599" y="89491"/>
                </a:cubicBezTo>
                <a:cubicBezTo>
                  <a:pt x="385474" y="91666"/>
                  <a:pt x="379465" y="98653"/>
                  <a:pt x="371570" y="110450"/>
                </a:cubicBezTo>
                <a:lnTo>
                  <a:pt x="350676" y="141328"/>
                </a:lnTo>
                <a:lnTo>
                  <a:pt x="320997" y="141328"/>
                </a:lnTo>
                <a:lnTo>
                  <a:pt x="346816" y="103266"/>
                </a:lnTo>
                <a:cubicBezTo>
                  <a:pt x="354712" y="91644"/>
                  <a:pt x="362563" y="85078"/>
                  <a:pt x="370371" y="83569"/>
                </a:cubicBezTo>
                <a:cubicBezTo>
                  <a:pt x="356706" y="81709"/>
                  <a:pt x="346572" y="76784"/>
                  <a:pt x="339962" y="68799"/>
                </a:cubicBezTo>
                <a:cubicBezTo>
                  <a:pt x="333349" y="60814"/>
                  <a:pt x="330044" y="51634"/>
                  <a:pt x="330044" y="41256"/>
                </a:cubicBezTo>
                <a:cubicBezTo>
                  <a:pt x="330044" y="29008"/>
                  <a:pt x="334371" y="19073"/>
                  <a:pt x="343023" y="11444"/>
                </a:cubicBezTo>
                <a:cubicBezTo>
                  <a:pt x="351673" y="3812"/>
                  <a:pt x="364205" y="0"/>
                  <a:pt x="380617" y="0"/>
                </a:cubicBezTo>
                <a:close/>
                <a:moveTo>
                  <a:pt x="422272" y="19828"/>
                </a:moveTo>
                <a:lnTo>
                  <a:pt x="388201" y="19828"/>
                </a:lnTo>
                <a:cubicBezTo>
                  <a:pt x="373921" y="19828"/>
                  <a:pt x="364715" y="22042"/>
                  <a:pt x="360591" y="26481"/>
                </a:cubicBezTo>
                <a:cubicBezTo>
                  <a:pt x="356465" y="30920"/>
                  <a:pt x="354402" y="36107"/>
                  <a:pt x="354402" y="42051"/>
                </a:cubicBezTo>
                <a:cubicBezTo>
                  <a:pt x="354402" y="50482"/>
                  <a:pt x="357440" y="56671"/>
                  <a:pt x="363521" y="60615"/>
                </a:cubicBezTo>
                <a:cubicBezTo>
                  <a:pt x="369593" y="64565"/>
                  <a:pt x="380351" y="66537"/>
                  <a:pt x="395787" y="66537"/>
                </a:cubicBezTo>
                <a:lnTo>
                  <a:pt x="422272" y="6653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840122" y="2231983"/>
            <a:ext cx="810663" cy="147716"/>
          </a:xfrm>
          <a:custGeom>
            <a:avLst/>
            <a:gdLst/>
            <a:ahLst/>
            <a:cxnLst/>
            <a:rect l="l" t="t" r="r" b="b"/>
            <a:pathLst>
              <a:path w="810663" h="147716">
                <a:moveTo>
                  <a:pt x="26482" y="3194"/>
                </a:moveTo>
                <a:lnTo>
                  <a:pt x="137736" y="3194"/>
                </a:lnTo>
                <a:lnTo>
                  <a:pt x="137736" y="144522"/>
                </a:lnTo>
                <a:lnTo>
                  <a:pt x="113911" y="144522"/>
                </a:lnTo>
                <a:lnTo>
                  <a:pt x="113911" y="23022"/>
                </a:lnTo>
                <a:lnTo>
                  <a:pt x="50439" y="23022"/>
                </a:lnTo>
                <a:lnTo>
                  <a:pt x="50439" y="93420"/>
                </a:lnTo>
                <a:cubicBezTo>
                  <a:pt x="50439" y="109833"/>
                  <a:pt x="49907" y="120657"/>
                  <a:pt x="48842" y="125892"/>
                </a:cubicBezTo>
                <a:cubicBezTo>
                  <a:pt x="47776" y="131127"/>
                  <a:pt x="44849" y="135695"/>
                  <a:pt x="40057" y="139597"/>
                </a:cubicBezTo>
                <a:cubicBezTo>
                  <a:pt x="35265" y="143503"/>
                  <a:pt x="28346" y="145454"/>
                  <a:pt x="19296" y="145454"/>
                </a:cubicBezTo>
                <a:cubicBezTo>
                  <a:pt x="13708" y="145454"/>
                  <a:pt x="7272" y="145102"/>
                  <a:pt x="0" y="144386"/>
                </a:cubicBezTo>
                <a:lnTo>
                  <a:pt x="0" y="124430"/>
                </a:lnTo>
                <a:lnTo>
                  <a:pt x="10515" y="124430"/>
                </a:lnTo>
                <a:cubicBezTo>
                  <a:pt x="15484" y="124430"/>
                  <a:pt x="19030" y="123920"/>
                  <a:pt x="21164" y="122900"/>
                </a:cubicBezTo>
                <a:cubicBezTo>
                  <a:pt x="23291" y="121878"/>
                  <a:pt x="24711" y="120259"/>
                  <a:pt x="25420" y="118041"/>
                </a:cubicBezTo>
                <a:cubicBezTo>
                  <a:pt x="26129" y="115822"/>
                  <a:pt x="26482" y="108593"/>
                  <a:pt x="26482" y="96351"/>
                </a:cubicBezTo>
                <a:close/>
                <a:moveTo>
                  <a:pt x="270544" y="99008"/>
                </a:moveTo>
                <a:lnTo>
                  <a:pt x="295298" y="102071"/>
                </a:lnTo>
                <a:cubicBezTo>
                  <a:pt x="291395" y="116529"/>
                  <a:pt x="284166" y="127753"/>
                  <a:pt x="273608" y="135735"/>
                </a:cubicBezTo>
                <a:cubicBezTo>
                  <a:pt x="263049" y="143719"/>
                  <a:pt x="249563" y="147716"/>
                  <a:pt x="233151" y="147716"/>
                </a:cubicBezTo>
                <a:cubicBezTo>
                  <a:pt x="212480" y="147716"/>
                  <a:pt x="196088" y="141351"/>
                  <a:pt x="183978" y="128618"/>
                </a:cubicBezTo>
                <a:cubicBezTo>
                  <a:pt x="171871" y="115887"/>
                  <a:pt x="165812" y="98032"/>
                  <a:pt x="165812" y="75057"/>
                </a:cubicBezTo>
                <a:cubicBezTo>
                  <a:pt x="165812" y="51278"/>
                  <a:pt x="171937" y="32825"/>
                  <a:pt x="184179" y="19696"/>
                </a:cubicBezTo>
                <a:cubicBezTo>
                  <a:pt x="196420" y="6563"/>
                  <a:pt x="212303" y="0"/>
                  <a:pt x="231822" y="0"/>
                </a:cubicBezTo>
                <a:cubicBezTo>
                  <a:pt x="250719" y="0"/>
                  <a:pt x="266155" y="6430"/>
                  <a:pt x="278132" y="19292"/>
                </a:cubicBezTo>
                <a:cubicBezTo>
                  <a:pt x="290110" y="32159"/>
                  <a:pt x="296096" y="50256"/>
                  <a:pt x="296096" y="73591"/>
                </a:cubicBezTo>
                <a:cubicBezTo>
                  <a:pt x="296096" y="75010"/>
                  <a:pt x="296050" y="77137"/>
                  <a:pt x="295963" y="79982"/>
                </a:cubicBezTo>
                <a:lnTo>
                  <a:pt x="190566" y="79982"/>
                </a:lnTo>
                <a:cubicBezTo>
                  <a:pt x="191455" y="95505"/>
                  <a:pt x="195844" y="107396"/>
                  <a:pt x="203742" y="115643"/>
                </a:cubicBezTo>
                <a:cubicBezTo>
                  <a:pt x="211636" y="123898"/>
                  <a:pt x="221487" y="128023"/>
                  <a:pt x="233288" y="128023"/>
                </a:cubicBezTo>
                <a:cubicBezTo>
                  <a:pt x="242068" y="128023"/>
                  <a:pt x="249567" y="125712"/>
                  <a:pt x="255776" y="121097"/>
                </a:cubicBezTo>
                <a:cubicBezTo>
                  <a:pt x="261987" y="116485"/>
                  <a:pt x="266911" y="109119"/>
                  <a:pt x="270544" y="99008"/>
                </a:cubicBezTo>
                <a:close/>
                <a:moveTo>
                  <a:pt x="191898" y="60285"/>
                </a:moveTo>
                <a:lnTo>
                  <a:pt x="270810" y="60285"/>
                </a:lnTo>
                <a:cubicBezTo>
                  <a:pt x="269748" y="48396"/>
                  <a:pt x="266732" y="39478"/>
                  <a:pt x="261764" y="33534"/>
                </a:cubicBezTo>
                <a:cubicBezTo>
                  <a:pt x="254135" y="24307"/>
                  <a:pt x="244242" y="19696"/>
                  <a:pt x="232089" y="19696"/>
                </a:cubicBezTo>
                <a:cubicBezTo>
                  <a:pt x="221083" y="19696"/>
                  <a:pt x="211835" y="23375"/>
                  <a:pt x="204343" y="30740"/>
                </a:cubicBezTo>
                <a:cubicBezTo>
                  <a:pt x="196845" y="38106"/>
                  <a:pt x="192697" y="47952"/>
                  <a:pt x="191898" y="60285"/>
                </a:cubicBezTo>
                <a:close/>
                <a:moveTo>
                  <a:pt x="325509" y="3194"/>
                </a:moveTo>
                <a:lnTo>
                  <a:pt x="406814" y="3194"/>
                </a:lnTo>
                <a:lnTo>
                  <a:pt x="406814" y="23022"/>
                </a:lnTo>
                <a:lnTo>
                  <a:pt x="349460" y="23022"/>
                </a:lnTo>
                <a:lnTo>
                  <a:pt x="349460" y="144522"/>
                </a:lnTo>
                <a:lnTo>
                  <a:pt x="325509" y="144522"/>
                </a:lnTo>
                <a:close/>
                <a:moveTo>
                  <a:pt x="422741" y="3194"/>
                </a:moveTo>
                <a:lnTo>
                  <a:pt x="446692" y="3194"/>
                </a:lnTo>
                <a:lnTo>
                  <a:pt x="446692" y="64278"/>
                </a:lnTo>
                <a:cubicBezTo>
                  <a:pt x="454319" y="64278"/>
                  <a:pt x="459670" y="62813"/>
                  <a:pt x="462730" y="59883"/>
                </a:cubicBezTo>
                <a:cubicBezTo>
                  <a:pt x="465790" y="56956"/>
                  <a:pt x="470294" y="48441"/>
                  <a:pt x="476237" y="34337"/>
                </a:cubicBezTo>
                <a:cubicBezTo>
                  <a:pt x="480939" y="23156"/>
                  <a:pt x="484755" y="15793"/>
                  <a:pt x="487685" y="12244"/>
                </a:cubicBezTo>
                <a:cubicBezTo>
                  <a:pt x="490609" y="8690"/>
                  <a:pt x="493982" y="6296"/>
                  <a:pt x="497797" y="5054"/>
                </a:cubicBezTo>
                <a:cubicBezTo>
                  <a:pt x="501609" y="3816"/>
                  <a:pt x="507729" y="3194"/>
                  <a:pt x="516161" y="3194"/>
                </a:cubicBezTo>
                <a:lnTo>
                  <a:pt x="520949" y="3194"/>
                </a:lnTo>
                <a:lnTo>
                  <a:pt x="520949" y="23022"/>
                </a:lnTo>
                <a:lnTo>
                  <a:pt x="514296" y="22889"/>
                </a:lnTo>
                <a:cubicBezTo>
                  <a:pt x="507996" y="22889"/>
                  <a:pt x="503960" y="23821"/>
                  <a:pt x="502186" y="25686"/>
                </a:cubicBezTo>
                <a:cubicBezTo>
                  <a:pt x="500324" y="27638"/>
                  <a:pt x="497484" y="33444"/>
                  <a:pt x="493672" y="43118"/>
                </a:cubicBezTo>
                <a:cubicBezTo>
                  <a:pt x="490032" y="52344"/>
                  <a:pt x="486706" y="58731"/>
                  <a:pt x="483688" y="62280"/>
                </a:cubicBezTo>
                <a:cubicBezTo>
                  <a:pt x="480672" y="65834"/>
                  <a:pt x="476014" y="69070"/>
                  <a:pt x="469713" y="71996"/>
                </a:cubicBezTo>
                <a:cubicBezTo>
                  <a:pt x="480003" y="74743"/>
                  <a:pt x="490119" y="84330"/>
                  <a:pt x="500058" y="100738"/>
                </a:cubicBezTo>
                <a:lnTo>
                  <a:pt x="526273" y="144522"/>
                </a:lnTo>
                <a:lnTo>
                  <a:pt x="499925" y="144522"/>
                </a:lnTo>
                <a:lnTo>
                  <a:pt x="474372" y="100738"/>
                </a:lnTo>
                <a:cubicBezTo>
                  <a:pt x="469142" y="91959"/>
                  <a:pt x="464574" y="86167"/>
                  <a:pt x="460667" y="83372"/>
                </a:cubicBezTo>
                <a:cubicBezTo>
                  <a:pt x="456760" y="80578"/>
                  <a:pt x="452106" y="79182"/>
                  <a:pt x="446692" y="79182"/>
                </a:cubicBezTo>
                <a:lnTo>
                  <a:pt x="446692" y="144522"/>
                </a:lnTo>
                <a:lnTo>
                  <a:pt x="422741" y="144522"/>
                </a:lnTo>
                <a:close/>
                <a:moveTo>
                  <a:pt x="542109" y="3194"/>
                </a:moveTo>
                <a:lnTo>
                  <a:pt x="566064" y="3194"/>
                </a:lnTo>
                <a:lnTo>
                  <a:pt x="566064" y="110989"/>
                </a:lnTo>
                <a:lnTo>
                  <a:pt x="632470" y="3194"/>
                </a:lnTo>
                <a:lnTo>
                  <a:pt x="658285" y="3194"/>
                </a:lnTo>
                <a:lnTo>
                  <a:pt x="658285" y="144522"/>
                </a:lnTo>
                <a:lnTo>
                  <a:pt x="634331" y="144522"/>
                </a:lnTo>
                <a:lnTo>
                  <a:pt x="634331" y="37397"/>
                </a:lnTo>
                <a:lnTo>
                  <a:pt x="567929" y="144522"/>
                </a:lnTo>
                <a:lnTo>
                  <a:pt x="542109" y="144522"/>
                </a:lnTo>
                <a:close/>
                <a:moveTo>
                  <a:pt x="678385" y="144522"/>
                </a:moveTo>
                <a:lnTo>
                  <a:pt x="730019" y="71064"/>
                </a:lnTo>
                <a:lnTo>
                  <a:pt x="682244" y="3194"/>
                </a:lnTo>
                <a:lnTo>
                  <a:pt x="712184" y="3194"/>
                </a:lnTo>
                <a:lnTo>
                  <a:pt x="733878" y="36328"/>
                </a:lnTo>
                <a:cubicBezTo>
                  <a:pt x="737956" y="42627"/>
                  <a:pt x="741237" y="47905"/>
                  <a:pt x="743725" y="52164"/>
                </a:cubicBezTo>
                <a:cubicBezTo>
                  <a:pt x="747630" y="46310"/>
                  <a:pt x="751223" y="41120"/>
                  <a:pt x="754503" y="36595"/>
                </a:cubicBezTo>
                <a:lnTo>
                  <a:pt x="778324" y="3194"/>
                </a:lnTo>
                <a:lnTo>
                  <a:pt x="806937" y="3194"/>
                </a:lnTo>
                <a:lnTo>
                  <a:pt x="758096" y="69731"/>
                </a:lnTo>
                <a:lnTo>
                  <a:pt x="810663" y="144522"/>
                </a:lnTo>
                <a:lnTo>
                  <a:pt x="781254" y="144522"/>
                </a:lnTo>
                <a:lnTo>
                  <a:pt x="752239" y="100605"/>
                </a:lnTo>
                <a:lnTo>
                  <a:pt x="744523" y="88761"/>
                </a:lnTo>
                <a:lnTo>
                  <a:pt x="707392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760783" y="2231983"/>
            <a:ext cx="1953280" cy="198687"/>
          </a:xfrm>
          <a:custGeom>
            <a:avLst/>
            <a:gdLst/>
            <a:ahLst/>
            <a:cxnLst/>
            <a:rect l="l" t="t" r="r" b="b"/>
            <a:pathLst>
              <a:path w="1953280" h="198687">
                <a:moveTo>
                  <a:pt x="0" y="3194"/>
                </a:moveTo>
                <a:lnTo>
                  <a:pt x="55223" y="3194"/>
                </a:lnTo>
                <a:cubicBezTo>
                  <a:pt x="68800" y="3194"/>
                  <a:pt x="78890" y="4324"/>
                  <a:pt x="85503" y="6588"/>
                </a:cubicBezTo>
                <a:cubicBezTo>
                  <a:pt x="92110" y="8849"/>
                  <a:pt x="97790" y="12993"/>
                  <a:pt x="102534" y="19027"/>
                </a:cubicBezTo>
                <a:cubicBezTo>
                  <a:pt x="107279" y="25059"/>
                  <a:pt x="109656" y="32292"/>
                  <a:pt x="109656" y="40724"/>
                </a:cubicBezTo>
                <a:cubicBezTo>
                  <a:pt x="109656" y="47466"/>
                  <a:pt x="108259" y="53341"/>
                  <a:pt x="105465" y="58352"/>
                </a:cubicBezTo>
                <a:cubicBezTo>
                  <a:pt x="102668" y="63368"/>
                  <a:pt x="98473" y="67557"/>
                  <a:pt x="92890" y="70930"/>
                </a:cubicBezTo>
                <a:cubicBezTo>
                  <a:pt x="99542" y="73149"/>
                  <a:pt x="105066" y="77296"/>
                  <a:pt x="109457" y="83372"/>
                </a:cubicBezTo>
                <a:cubicBezTo>
                  <a:pt x="113849" y="89454"/>
                  <a:pt x="116042" y="96660"/>
                  <a:pt x="116042" y="105002"/>
                </a:cubicBezTo>
                <a:cubicBezTo>
                  <a:pt x="115156" y="118397"/>
                  <a:pt x="110364" y="128329"/>
                  <a:pt x="101671" y="134806"/>
                </a:cubicBezTo>
                <a:cubicBezTo>
                  <a:pt x="92977" y="141282"/>
                  <a:pt x="80334" y="144522"/>
                  <a:pt x="63745" y="144522"/>
                </a:cubicBezTo>
                <a:lnTo>
                  <a:pt x="0" y="144522"/>
                </a:lnTo>
                <a:close/>
                <a:moveTo>
                  <a:pt x="23950" y="62679"/>
                </a:moveTo>
                <a:lnTo>
                  <a:pt x="49504" y="62679"/>
                </a:lnTo>
                <a:cubicBezTo>
                  <a:pt x="59709" y="62679"/>
                  <a:pt x="66714" y="62147"/>
                  <a:pt x="70535" y="61082"/>
                </a:cubicBezTo>
                <a:cubicBezTo>
                  <a:pt x="74347" y="60020"/>
                  <a:pt x="77760" y="57866"/>
                  <a:pt x="80780" y="54630"/>
                </a:cubicBezTo>
                <a:cubicBezTo>
                  <a:pt x="83794" y="51390"/>
                  <a:pt x="85302" y="47509"/>
                  <a:pt x="85302" y="42984"/>
                </a:cubicBezTo>
                <a:cubicBezTo>
                  <a:pt x="85302" y="35532"/>
                  <a:pt x="82663" y="30341"/>
                  <a:pt x="77385" y="27410"/>
                </a:cubicBezTo>
                <a:cubicBezTo>
                  <a:pt x="72108" y="24488"/>
                  <a:pt x="63079" y="23022"/>
                  <a:pt x="50302" y="23022"/>
                </a:cubicBezTo>
                <a:lnTo>
                  <a:pt x="23950" y="23022"/>
                </a:lnTo>
                <a:close/>
                <a:moveTo>
                  <a:pt x="23950" y="124827"/>
                </a:moveTo>
                <a:lnTo>
                  <a:pt x="55490" y="124827"/>
                </a:lnTo>
                <a:cubicBezTo>
                  <a:pt x="69065" y="124827"/>
                  <a:pt x="78382" y="123250"/>
                  <a:pt x="83440" y="120100"/>
                </a:cubicBezTo>
                <a:cubicBezTo>
                  <a:pt x="88495" y="116950"/>
                  <a:pt x="91158" y="111517"/>
                  <a:pt x="91425" y="103799"/>
                </a:cubicBezTo>
                <a:cubicBezTo>
                  <a:pt x="91425" y="99274"/>
                  <a:pt x="89961" y="95080"/>
                  <a:pt x="87033" y="91220"/>
                </a:cubicBezTo>
                <a:cubicBezTo>
                  <a:pt x="84106" y="87362"/>
                  <a:pt x="80291" y="84928"/>
                  <a:pt x="75589" y="83905"/>
                </a:cubicBezTo>
                <a:cubicBezTo>
                  <a:pt x="70884" y="82882"/>
                  <a:pt x="63341" y="82376"/>
                  <a:pt x="52967" y="82376"/>
                </a:cubicBezTo>
                <a:lnTo>
                  <a:pt x="23950" y="82376"/>
                </a:lnTo>
                <a:close/>
                <a:moveTo>
                  <a:pt x="279198" y="3194"/>
                </a:moveTo>
                <a:lnTo>
                  <a:pt x="303148" y="3194"/>
                </a:lnTo>
                <a:lnTo>
                  <a:pt x="303148" y="144522"/>
                </a:lnTo>
                <a:lnTo>
                  <a:pt x="279198" y="144522"/>
                </a:lnTo>
                <a:close/>
                <a:moveTo>
                  <a:pt x="145188" y="3194"/>
                </a:moveTo>
                <a:lnTo>
                  <a:pt x="169143" y="3194"/>
                </a:lnTo>
                <a:lnTo>
                  <a:pt x="169143" y="58421"/>
                </a:lnTo>
                <a:lnTo>
                  <a:pt x="199483" y="58421"/>
                </a:lnTo>
                <a:cubicBezTo>
                  <a:pt x="219265" y="58421"/>
                  <a:pt x="234507" y="62259"/>
                  <a:pt x="245196" y="69933"/>
                </a:cubicBezTo>
                <a:cubicBezTo>
                  <a:pt x="255887" y="77609"/>
                  <a:pt x="261234" y="88186"/>
                  <a:pt x="261234" y="101671"/>
                </a:cubicBezTo>
                <a:cubicBezTo>
                  <a:pt x="261234" y="113471"/>
                  <a:pt x="256776" y="123563"/>
                  <a:pt x="247860" y="131947"/>
                </a:cubicBezTo>
                <a:cubicBezTo>
                  <a:pt x="238943" y="140332"/>
                  <a:pt x="224680" y="144522"/>
                  <a:pt x="205073" y="144522"/>
                </a:cubicBezTo>
                <a:lnTo>
                  <a:pt x="145188" y="144522"/>
                </a:lnTo>
                <a:close/>
                <a:moveTo>
                  <a:pt x="169143" y="124827"/>
                </a:moveTo>
                <a:lnTo>
                  <a:pt x="194291" y="124827"/>
                </a:lnTo>
                <a:cubicBezTo>
                  <a:pt x="209463" y="124827"/>
                  <a:pt x="220287" y="122965"/>
                  <a:pt x="226763" y="119236"/>
                </a:cubicBezTo>
                <a:cubicBezTo>
                  <a:pt x="233240" y="115510"/>
                  <a:pt x="236481" y="109700"/>
                  <a:pt x="236481" y="101804"/>
                </a:cubicBezTo>
                <a:cubicBezTo>
                  <a:pt x="236481" y="95681"/>
                  <a:pt x="234086" y="90227"/>
                  <a:pt x="229295" y="85435"/>
                </a:cubicBezTo>
                <a:cubicBezTo>
                  <a:pt x="224503" y="80643"/>
                  <a:pt x="213901" y="78250"/>
                  <a:pt x="197489" y="78250"/>
                </a:cubicBezTo>
                <a:lnTo>
                  <a:pt x="169143" y="78250"/>
                </a:lnTo>
                <a:close/>
                <a:moveTo>
                  <a:pt x="432766" y="92754"/>
                </a:moveTo>
                <a:lnTo>
                  <a:pt x="456321" y="95817"/>
                </a:lnTo>
                <a:cubicBezTo>
                  <a:pt x="453747" y="112051"/>
                  <a:pt x="447159" y="124762"/>
                  <a:pt x="436557" y="133938"/>
                </a:cubicBezTo>
                <a:cubicBezTo>
                  <a:pt x="425960" y="143122"/>
                  <a:pt x="412938" y="147716"/>
                  <a:pt x="397505" y="147716"/>
                </a:cubicBezTo>
                <a:cubicBezTo>
                  <a:pt x="378162" y="147716"/>
                  <a:pt x="362613" y="141390"/>
                  <a:pt x="350859" y="128751"/>
                </a:cubicBezTo>
                <a:cubicBezTo>
                  <a:pt x="339105" y="116111"/>
                  <a:pt x="333227" y="97989"/>
                  <a:pt x="333227" y="74391"/>
                </a:cubicBezTo>
                <a:cubicBezTo>
                  <a:pt x="333227" y="59129"/>
                  <a:pt x="335757" y="45778"/>
                  <a:pt x="340814" y="34333"/>
                </a:cubicBezTo>
                <a:cubicBezTo>
                  <a:pt x="345869" y="22885"/>
                  <a:pt x="353566" y="14302"/>
                  <a:pt x="363902" y="8579"/>
                </a:cubicBezTo>
                <a:cubicBezTo>
                  <a:pt x="374237" y="2858"/>
                  <a:pt x="385481" y="0"/>
                  <a:pt x="397634" y="0"/>
                </a:cubicBezTo>
                <a:cubicBezTo>
                  <a:pt x="412981" y="0"/>
                  <a:pt x="425538" y="3881"/>
                  <a:pt x="435298" y="11643"/>
                </a:cubicBezTo>
                <a:cubicBezTo>
                  <a:pt x="445056" y="19404"/>
                  <a:pt x="451314" y="30432"/>
                  <a:pt x="454060" y="44712"/>
                </a:cubicBezTo>
                <a:lnTo>
                  <a:pt x="430771" y="48305"/>
                </a:lnTo>
                <a:cubicBezTo>
                  <a:pt x="428554" y="38816"/>
                  <a:pt x="424627" y="31673"/>
                  <a:pt x="418996" y="26882"/>
                </a:cubicBezTo>
                <a:cubicBezTo>
                  <a:pt x="413362" y="22090"/>
                  <a:pt x="406552" y="19696"/>
                  <a:pt x="398567" y="19696"/>
                </a:cubicBezTo>
                <a:cubicBezTo>
                  <a:pt x="386499" y="19696"/>
                  <a:pt x="376696" y="24019"/>
                  <a:pt x="369158" y="32671"/>
                </a:cubicBezTo>
                <a:cubicBezTo>
                  <a:pt x="361616" y="41320"/>
                  <a:pt x="357847" y="55008"/>
                  <a:pt x="357847" y="73724"/>
                </a:cubicBezTo>
                <a:cubicBezTo>
                  <a:pt x="357847" y="92711"/>
                  <a:pt x="361487" y="106506"/>
                  <a:pt x="368759" y="115110"/>
                </a:cubicBezTo>
                <a:cubicBezTo>
                  <a:pt x="376034" y="123722"/>
                  <a:pt x="385524" y="128023"/>
                  <a:pt x="397238" y="128023"/>
                </a:cubicBezTo>
                <a:cubicBezTo>
                  <a:pt x="406641" y="128023"/>
                  <a:pt x="414492" y="125140"/>
                  <a:pt x="420793" y="119372"/>
                </a:cubicBezTo>
                <a:cubicBezTo>
                  <a:pt x="427090" y="113605"/>
                  <a:pt x="431081" y="104735"/>
                  <a:pt x="432766" y="92754"/>
                </a:cubicBezTo>
                <a:close/>
                <a:moveTo>
                  <a:pt x="471715" y="73858"/>
                </a:moveTo>
                <a:cubicBezTo>
                  <a:pt x="471715" y="47686"/>
                  <a:pt x="478987" y="28303"/>
                  <a:pt x="493541" y="15703"/>
                </a:cubicBezTo>
                <a:cubicBezTo>
                  <a:pt x="505695" y="5235"/>
                  <a:pt x="520514" y="0"/>
                  <a:pt x="537987" y="0"/>
                </a:cubicBezTo>
                <a:cubicBezTo>
                  <a:pt x="557416" y="0"/>
                  <a:pt x="573300" y="6361"/>
                  <a:pt x="585633" y="19098"/>
                </a:cubicBezTo>
                <a:cubicBezTo>
                  <a:pt x="597963" y="31831"/>
                  <a:pt x="604130" y="49418"/>
                  <a:pt x="604130" y="71860"/>
                </a:cubicBezTo>
                <a:cubicBezTo>
                  <a:pt x="604130" y="90050"/>
                  <a:pt x="601397" y="104357"/>
                  <a:pt x="595944" y="114778"/>
                </a:cubicBezTo>
                <a:cubicBezTo>
                  <a:pt x="590489" y="125205"/>
                  <a:pt x="582548" y="133301"/>
                  <a:pt x="572122" y="139064"/>
                </a:cubicBezTo>
                <a:cubicBezTo>
                  <a:pt x="561697" y="144832"/>
                  <a:pt x="550318" y="147716"/>
                  <a:pt x="537987" y="147716"/>
                </a:cubicBezTo>
                <a:cubicBezTo>
                  <a:pt x="518202" y="147716"/>
                  <a:pt x="502210" y="141372"/>
                  <a:pt x="490013" y="128686"/>
                </a:cubicBezTo>
                <a:cubicBezTo>
                  <a:pt x="477813" y="115999"/>
                  <a:pt x="471715" y="97726"/>
                  <a:pt x="471715" y="73858"/>
                </a:cubicBezTo>
                <a:close/>
                <a:moveTo>
                  <a:pt x="496335" y="73858"/>
                </a:moveTo>
                <a:cubicBezTo>
                  <a:pt x="496335" y="91959"/>
                  <a:pt x="500285" y="105509"/>
                  <a:pt x="508179" y="114513"/>
                </a:cubicBezTo>
                <a:cubicBezTo>
                  <a:pt x="516074" y="123520"/>
                  <a:pt x="526010" y="128023"/>
                  <a:pt x="537987" y="128023"/>
                </a:cubicBezTo>
                <a:cubicBezTo>
                  <a:pt x="549875" y="128023"/>
                  <a:pt x="559766" y="123498"/>
                  <a:pt x="567662" y="114444"/>
                </a:cubicBezTo>
                <a:cubicBezTo>
                  <a:pt x="575557" y="105397"/>
                  <a:pt x="579506" y="91598"/>
                  <a:pt x="579506" y="73059"/>
                </a:cubicBezTo>
                <a:cubicBezTo>
                  <a:pt x="579506" y="55580"/>
                  <a:pt x="575535" y="42340"/>
                  <a:pt x="567598" y="33332"/>
                </a:cubicBezTo>
                <a:cubicBezTo>
                  <a:pt x="559656" y="24333"/>
                  <a:pt x="549788" y="19829"/>
                  <a:pt x="537987" y="19829"/>
                </a:cubicBezTo>
                <a:cubicBezTo>
                  <a:pt x="526010" y="19829"/>
                  <a:pt x="516074" y="24307"/>
                  <a:pt x="508179" y="33267"/>
                </a:cubicBezTo>
                <a:cubicBezTo>
                  <a:pt x="500285" y="42232"/>
                  <a:pt x="496335" y="55756"/>
                  <a:pt x="496335" y="73858"/>
                </a:cubicBezTo>
                <a:close/>
                <a:moveTo>
                  <a:pt x="632073" y="3194"/>
                </a:moveTo>
                <a:lnTo>
                  <a:pt x="656024" y="3194"/>
                </a:lnTo>
                <a:lnTo>
                  <a:pt x="656024" y="64278"/>
                </a:lnTo>
                <a:cubicBezTo>
                  <a:pt x="663656" y="64278"/>
                  <a:pt x="669002" y="62813"/>
                  <a:pt x="672063" y="59883"/>
                </a:cubicBezTo>
                <a:cubicBezTo>
                  <a:pt x="675126" y="56956"/>
                  <a:pt x="679626" y="48441"/>
                  <a:pt x="685573" y="34337"/>
                </a:cubicBezTo>
                <a:cubicBezTo>
                  <a:pt x="690271" y="23156"/>
                  <a:pt x="694087" y="15793"/>
                  <a:pt x="697017" y="12244"/>
                </a:cubicBezTo>
                <a:cubicBezTo>
                  <a:pt x="699944" y="8690"/>
                  <a:pt x="703317" y="6296"/>
                  <a:pt x="707130" y="5054"/>
                </a:cubicBezTo>
                <a:cubicBezTo>
                  <a:pt x="710943" y="3816"/>
                  <a:pt x="717062" y="3194"/>
                  <a:pt x="725493" y="3194"/>
                </a:cubicBezTo>
                <a:lnTo>
                  <a:pt x="730281" y="3194"/>
                </a:lnTo>
                <a:lnTo>
                  <a:pt x="730281" y="23022"/>
                </a:lnTo>
                <a:lnTo>
                  <a:pt x="723629" y="22889"/>
                </a:lnTo>
                <a:cubicBezTo>
                  <a:pt x="717328" y="22889"/>
                  <a:pt x="713294" y="23821"/>
                  <a:pt x="711522" y="25686"/>
                </a:cubicBezTo>
                <a:cubicBezTo>
                  <a:pt x="709657" y="27638"/>
                  <a:pt x="706816" y="33444"/>
                  <a:pt x="703003" y="43118"/>
                </a:cubicBezTo>
                <a:cubicBezTo>
                  <a:pt x="699365" y="52344"/>
                  <a:pt x="696038" y="58731"/>
                  <a:pt x="693025" y="62280"/>
                </a:cubicBezTo>
                <a:cubicBezTo>
                  <a:pt x="690004" y="65834"/>
                  <a:pt x="685346" y="69070"/>
                  <a:pt x="679050" y="71996"/>
                </a:cubicBezTo>
                <a:cubicBezTo>
                  <a:pt x="689338" y="74743"/>
                  <a:pt x="699454" y="84330"/>
                  <a:pt x="709391" y="100738"/>
                </a:cubicBezTo>
                <a:lnTo>
                  <a:pt x="735606" y="144522"/>
                </a:lnTo>
                <a:lnTo>
                  <a:pt x="709257" y="144522"/>
                </a:lnTo>
                <a:lnTo>
                  <a:pt x="683705" y="100738"/>
                </a:lnTo>
                <a:cubicBezTo>
                  <a:pt x="678474" y="91959"/>
                  <a:pt x="673905" y="86167"/>
                  <a:pt x="669999" y="83372"/>
                </a:cubicBezTo>
                <a:cubicBezTo>
                  <a:pt x="666097" y="80578"/>
                  <a:pt x="661439" y="79182"/>
                  <a:pt x="656024" y="79182"/>
                </a:cubicBezTo>
                <a:lnTo>
                  <a:pt x="656024" y="144522"/>
                </a:lnTo>
                <a:lnTo>
                  <a:pt x="632073" y="144522"/>
                </a:lnTo>
                <a:close/>
                <a:moveTo>
                  <a:pt x="745527" y="73858"/>
                </a:moveTo>
                <a:cubicBezTo>
                  <a:pt x="745527" y="47686"/>
                  <a:pt x="752799" y="28303"/>
                  <a:pt x="767355" y="15703"/>
                </a:cubicBezTo>
                <a:cubicBezTo>
                  <a:pt x="779507" y="5235"/>
                  <a:pt x="794326" y="0"/>
                  <a:pt x="811799" y="0"/>
                </a:cubicBezTo>
                <a:cubicBezTo>
                  <a:pt x="831229" y="0"/>
                  <a:pt x="847112" y="6361"/>
                  <a:pt x="859442" y="19098"/>
                </a:cubicBezTo>
                <a:cubicBezTo>
                  <a:pt x="871775" y="31831"/>
                  <a:pt x="877939" y="49418"/>
                  <a:pt x="877939" y="71860"/>
                </a:cubicBezTo>
                <a:cubicBezTo>
                  <a:pt x="877939" y="90050"/>
                  <a:pt x="875211" y="104357"/>
                  <a:pt x="869756" y="114778"/>
                </a:cubicBezTo>
                <a:cubicBezTo>
                  <a:pt x="864303" y="125205"/>
                  <a:pt x="856360" y="133301"/>
                  <a:pt x="845934" y="139064"/>
                </a:cubicBezTo>
                <a:cubicBezTo>
                  <a:pt x="835509" y="144832"/>
                  <a:pt x="824130" y="147716"/>
                  <a:pt x="811799" y="147716"/>
                </a:cubicBezTo>
                <a:cubicBezTo>
                  <a:pt x="792014" y="147716"/>
                  <a:pt x="776022" y="141372"/>
                  <a:pt x="763827" y="128686"/>
                </a:cubicBezTo>
                <a:cubicBezTo>
                  <a:pt x="751625" y="115999"/>
                  <a:pt x="745527" y="97726"/>
                  <a:pt x="745527" y="73858"/>
                </a:cubicBezTo>
                <a:close/>
                <a:moveTo>
                  <a:pt x="770147" y="73858"/>
                </a:moveTo>
                <a:cubicBezTo>
                  <a:pt x="770147" y="91959"/>
                  <a:pt x="774097" y="105509"/>
                  <a:pt x="781992" y="114513"/>
                </a:cubicBezTo>
                <a:cubicBezTo>
                  <a:pt x="789887" y="123520"/>
                  <a:pt x="799822" y="128023"/>
                  <a:pt x="811799" y="128023"/>
                </a:cubicBezTo>
                <a:cubicBezTo>
                  <a:pt x="823687" y="128023"/>
                  <a:pt x="833580" y="123498"/>
                  <a:pt x="841474" y="114444"/>
                </a:cubicBezTo>
                <a:cubicBezTo>
                  <a:pt x="849370" y="105397"/>
                  <a:pt x="853318" y="91598"/>
                  <a:pt x="853318" y="73059"/>
                </a:cubicBezTo>
                <a:cubicBezTo>
                  <a:pt x="853318" y="55580"/>
                  <a:pt x="849348" y="42340"/>
                  <a:pt x="841410" y="33332"/>
                </a:cubicBezTo>
                <a:cubicBezTo>
                  <a:pt x="833468" y="24333"/>
                  <a:pt x="823601" y="19829"/>
                  <a:pt x="811799" y="19829"/>
                </a:cubicBezTo>
                <a:cubicBezTo>
                  <a:pt x="799822" y="19829"/>
                  <a:pt x="789887" y="24307"/>
                  <a:pt x="781992" y="33267"/>
                </a:cubicBezTo>
                <a:cubicBezTo>
                  <a:pt x="774097" y="42232"/>
                  <a:pt x="770147" y="55756"/>
                  <a:pt x="770147" y="73858"/>
                </a:cubicBezTo>
                <a:close/>
                <a:moveTo>
                  <a:pt x="906152" y="3194"/>
                </a:moveTo>
                <a:lnTo>
                  <a:pt x="1017669" y="3194"/>
                </a:lnTo>
                <a:lnTo>
                  <a:pt x="1017669" y="144522"/>
                </a:lnTo>
                <a:lnTo>
                  <a:pt x="993718" y="144522"/>
                </a:lnTo>
                <a:lnTo>
                  <a:pt x="993718" y="23022"/>
                </a:lnTo>
                <a:lnTo>
                  <a:pt x="930103" y="23022"/>
                </a:lnTo>
                <a:lnTo>
                  <a:pt x="930103" y="144522"/>
                </a:lnTo>
                <a:lnTo>
                  <a:pt x="906152" y="144522"/>
                </a:lnTo>
                <a:close/>
                <a:moveTo>
                  <a:pt x="1051419" y="198687"/>
                </a:moveTo>
                <a:lnTo>
                  <a:pt x="1051419" y="3194"/>
                </a:lnTo>
                <a:lnTo>
                  <a:pt x="1073243" y="3194"/>
                </a:lnTo>
                <a:lnTo>
                  <a:pt x="1073243" y="21560"/>
                </a:lnTo>
                <a:cubicBezTo>
                  <a:pt x="1078391" y="14375"/>
                  <a:pt x="1084204" y="8986"/>
                  <a:pt x="1090681" y="5390"/>
                </a:cubicBezTo>
                <a:cubicBezTo>
                  <a:pt x="1097153" y="1797"/>
                  <a:pt x="1105006" y="0"/>
                  <a:pt x="1114236" y="0"/>
                </a:cubicBezTo>
                <a:cubicBezTo>
                  <a:pt x="1126296" y="0"/>
                  <a:pt x="1136945" y="3103"/>
                  <a:pt x="1146172" y="9314"/>
                </a:cubicBezTo>
                <a:cubicBezTo>
                  <a:pt x="1155394" y="15523"/>
                  <a:pt x="1162360" y="24286"/>
                  <a:pt x="1167066" y="35596"/>
                </a:cubicBezTo>
                <a:cubicBezTo>
                  <a:pt x="1171763" y="46912"/>
                  <a:pt x="1174114" y="59310"/>
                  <a:pt x="1174114" y="72796"/>
                </a:cubicBezTo>
                <a:cubicBezTo>
                  <a:pt x="1174114" y="87254"/>
                  <a:pt x="1171522" y="100275"/>
                  <a:pt x="1166332" y="111849"/>
                </a:cubicBezTo>
                <a:cubicBezTo>
                  <a:pt x="1161144" y="123426"/>
                  <a:pt x="1153602" y="132301"/>
                  <a:pt x="1143713" y="138466"/>
                </a:cubicBezTo>
                <a:cubicBezTo>
                  <a:pt x="1133820" y="144630"/>
                  <a:pt x="1123420" y="147716"/>
                  <a:pt x="1112504" y="147716"/>
                </a:cubicBezTo>
                <a:cubicBezTo>
                  <a:pt x="1104519" y="147716"/>
                  <a:pt x="1097352" y="146031"/>
                  <a:pt x="1091012" y="142658"/>
                </a:cubicBezTo>
                <a:cubicBezTo>
                  <a:pt x="1084669" y="139288"/>
                  <a:pt x="1079460" y="135033"/>
                  <a:pt x="1075374" y="129885"/>
                </a:cubicBezTo>
                <a:lnTo>
                  <a:pt x="1075374" y="198687"/>
                </a:lnTo>
                <a:close/>
                <a:moveTo>
                  <a:pt x="1073113" y="74657"/>
                </a:moveTo>
                <a:cubicBezTo>
                  <a:pt x="1073113" y="92844"/>
                  <a:pt x="1076795" y="106286"/>
                  <a:pt x="1084158" y="114980"/>
                </a:cubicBezTo>
                <a:cubicBezTo>
                  <a:pt x="1091519" y="123675"/>
                  <a:pt x="1100437" y="128023"/>
                  <a:pt x="1110910" y="128023"/>
                </a:cubicBezTo>
                <a:cubicBezTo>
                  <a:pt x="1121552" y="128023"/>
                  <a:pt x="1130670" y="123520"/>
                  <a:pt x="1138255" y="114513"/>
                </a:cubicBezTo>
                <a:cubicBezTo>
                  <a:pt x="1145840" y="105509"/>
                  <a:pt x="1149631" y="91555"/>
                  <a:pt x="1149631" y="72659"/>
                </a:cubicBezTo>
                <a:cubicBezTo>
                  <a:pt x="1149631" y="54651"/>
                  <a:pt x="1145926" y="41167"/>
                  <a:pt x="1138521" y="32202"/>
                </a:cubicBezTo>
                <a:cubicBezTo>
                  <a:pt x="1131113" y="23246"/>
                  <a:pt x="1122260" y="18764"/>
                  <a:pt x="1111972" y="18764"/>
                </a:cubicBezTo>
                <a:cubicBezTo>
                  <a:pt x="1101768" y="18764"/>
                  <a:pt x="1092744" y="23533"/>
                  <a:pt x="1084889" y="33069"/>
                </a:cubicBezTo>
                <a:cubicBezTo>
                  <a:pt x="1077036" y="42609"/>
                  <a:pt x="1073113" y="56473"/>
                  <a:pt x="1073113" y="74657"/>
                </a:cubicBezTo>
                <a:close/>
                <a:moveTo>
                  <a:pt x="1194077" y="73858"/>
                </a:moveTo>
                <a:cubicBezTo>
                  <a:pt x="1194077" y="47686"/>
                  <a:pt x="1201351" y="28303"/>
                  <a:pt x="1215907" y="15703"/>
                </a:cubicBezTo>
                <a:cubicBezTo>
                  <a:pt x="1228061" y="5235"/>
                  <a:pt x="1242874" y="0"/>
                  <a:pt x="1260352" y="0"/>
                </a:cubicBezTo>
                <a:cubicBezTo>
                  <a:pt x="1279782" y="0"/>
                  <a:pt x="1295664" y="6361"/>
                  <a:pt x="1307995" y="19098"/>
                </a:cubicBezTo>
                <a:cubicBezTo>
                  <a:pt x="1320329" y="31831"/>
                  <a:pt x="1326491" y="49418"/>
                  <a:pt x="1326491" y="71860"/>
                </a:cubicBezTo>
                <a:cubicBezTo>
                  <a:pt x="1326491" y="90050"/>
                  <a:pt x="1323763" y="104357"/>
                  <a:pt x="1318309" y="114778"/>
                </a:cubicBezTo>
                <a:cubicBezTo>
                  <a:pt x="1312855" y="125205"/>
                  <a:pt x="1304914" y="133301"/>
                  <a:pt x="1294488" y="139064"/>
                </a:cubicBezTo>
                <a:cubicBezTo>
                  <a:pt x="1284059" y="144832"/>
                  <a:pt x="1272683" y="147716"/>
                  <a:pt x="1260352" y="147716"/>
                </a:cubicBezTo>
                <a:cubicBezTo>
                  <a:pt x="1240567" y="147716"/>
                  <a:pt x="1224576" y="141372"/>
                  <a:pt x="1212379" y="128686"/>
                </a:cubicBezTo>
                <a:cubicBezTo>
                  <a:pt x="1200175" y="115999"/>
                  <a:pt x="1194077" y="97726"/>
                  <a:pt x="1194077" y="73858"/>
                </a:cubicBezTo>
                <a:close/>
                <a:moveTo>
                  <a:pt x="1218701" y="73858"/>
                </a:moveTo>
                <a:cubicBezTo>
                  <a:pt x="1218701" y="91959"/>
                  <a:pt x="1222646" y="105509"/>
                  <a:pt x="1230545" y="114513"/>
                </a:cubicBezTo>
                <a:cubicBezTo>
                  <a:pt x="1238440" y="123520"/>
                  <a:pt x="1248373" y="128023"/>
                  <a:pt x="1260352" y="128023"/>
                </a:cubicBezTo>
                <a:cubicBezTo>
                  <a:pt x="1272239" y="128023"/>
                  <a:pt x="1282132" y="123498"/>
                  <a:pt x="1290027" y="114444"/>
                </a:cubicBezTo>
                <a:cubicBezTo>
                  <a:pt x="1297922" y="105397"/>
                  <a:pt x="1301871" y="91598"/>
                  <a:pt x="1301871" y="73059"/>
                </a:cubicBezTo>
                <a:cubicBezTo>
                  <a:pt x="1301871" y="55580"/>
                  <a:pt x="1297901" y="42340"/>
                  <a:pt x="1289962" y="33332"/>
                </a:cubicBezTo>
                <a:cubicBezTo>
                  <a:pt x="1282021" y="24333"/>
                  <a:pt x="1272150" y="19829"/>
                  <a:pt x="1260352" y="19829"/>
                </a:cubicBezTo>
                <a:cubicBezTo>
                  <a:pt x="1248373" y="19829"/>
                  <a:pt x="1238440" y="24307"/>
                  <a:pt x="1230545" y="33267"/>
                </a:cubicBezTo>
                <a:cubicBezTo>
                  <a:pt x="1222646" y="42232"/>
                  <a:pt x="1218701" y="55756"/>
                  <a:pt x="1218701" y="73858"/>
                </a:cubicBezTo>
                <a:close/>
                <a:moveTo>
                  <a:pt x="1339794" y="3194"/>
                </a:moveTo>
                <a:lnTo>
                  <a:pt x="1363744" y="3194"/>
                </a:lnTo>
                <a:lnTo>
                  <a:pt x="1363744" y="29941"/>
                </a:lnTo>
                <a:cubicBezTo>
                  <a:pt x="1363744" y="41475"/>
                  <a:pt x="1364436" y="49838"/>
                  <a:pt x="1365810" y="55026"/>
                </a:cubicBezTo>
                <a:cubicBezTo>
                  <a:pt x="1367185" y="60218"/>
                  <a:pt x="1370491" y="64743"/>
                  <a:pt x="1375725" y="68599"/>
                </a:cubicBezTo>
                <a:cubicBezTo>
                  <a:pt x="1380957" y="72457"/>
                  <a:pt x="1387522" y="74391"/>
                  <a:pt x="1395418" y="74391"/>
                </a:cubicBezTo>
                <a:cubicBezTo>
                  <a:pt x="1404464" y="74391"/>
                  <a:pt x="1416179" y="71996"/>
                  <a:pt x="1430550" y="67206"/>
                </a:cubicBezTo>
                <a:lnTo>
                  <a:pt x="1430550" y="3194"/>
                </a:lnTo>
                <a:lnTo>
                  <a:pt x="1454505" y="3194"/>
                </a:lnTo>
                <a:lnTo>
                  <a:pt x="1454505" y="144522"/>
                </a:lnTo>
                <a:lnTo>
                  <a:pt x="1430550" y="144522"/>
                </a:lnTo>
                <a:lnTo>
                  <a:pt x="1430550" y="87566"/>
                </a:lnTo>
                <a:cubicBezTo>
                  <a:pt x="1415822" y="92181"/>
                  <a:pt x="1402070" y="94487"/>
                  <a:pt x="1389298" y="94487"/>
                </a:cubicBezTo>
                <a:cubicBezTo>
                  <a:pt x="1378558" y="94487"/>
                  <a:pt x="1369091" y="91757"/>
                  <a:pt x="1360883" y="86303"/>
                </a:cubicBezTo>
                <a:cubicBezTo>
                  <a:pt x="1352679" y="80849"/>
                  <a:pt x="1347110" y="74172"/>
                  <a:pt x="1344182" y="66272"/>
                </a:cubicBezTo>
                <a:cubicBezTo>
                  <a:pt x="1341259" y="58378"/>
                  <a:pt x="1339794" y="49683"/>
                  <a:pt x="1339794" y="40188"/>
                </a:cubicBezTo>
                <a:close/>
                <a:moveTo>
                  <a:pt x="1490706" y="3194"/>
                </a:moveTo>
                <a:lnTo>
                  <a:pt x="1514657" y="3194"/>
                </a:lnTo>
                <a:lnTo>
                  <a:pt x="1514657" y="62014"/>
                </a:lnTo>
                <a:lnTo>
                  <a:pt x="1581063" y="62014"/>
                </a:lnTo>
                <a:lnTo>
                  <a:pt x="1581063" y="3194"/>
                </a:lnTo>
                <a:lnTo>
                  <a:pt x="1605016" y="3194"/>
                </a:lnTo>
                <a:lnTo>
                  <a:pt x="1605016" y="144522"/>
                </a:lnTo>
                <a:lnTo>
                  <a:pt x="1581063" y="144522"/>
                </a:lnTo>
                <a:lnTo>
                  <a:pt x="1581063" y="81842"/>
                </a:lnTo>
                <a:lnTo>
                  <a:pt x="1514657" y="81842"/>
                </a:lnTo>
                <a:lnTo>
                  <a:pt x="1514657" y="144522"/>
                </a:lnTo>
                <a:lnTo>
                  <a:pt x="1490706" y="144522"/>
                </a:lnTo>
                <a:close/>
                <a:moveTo>
                  <a:pt x="1775624" y="3194"/>
                </a:moveTo>
                <a:lnTo>
                  <a:pt x="1799575" y="3194"/>
                </a:lnTo>
                <a:lnTo>
                  <a:pt x="1799575" y="144522"/>
                </a:lnTo>
                <a:lnTo>
                  <a:pt x="1775624" y="144522"/>
                </a:lnTo>
                <a:close/>
                <a:moveTo>
                  <a:pt x="1641611" y="3194"/>
                </a:moveTo>
                <a:lnTo>
                  <a:pt x="1665569" y="3194"/>
                </a:lnTo>
                <a:lnTo>
                  <a:pt x="1665569" y="58421"/>
                </a:lnTo>
                <a:lnTo>
                  <a:pt x="1695906" y="58421"/>
                </a:lnTo>
                <a:cubicBezTo>
                  <a:pt x="1715691" y="58421"/>
                  <a:pt x="1730931" y="62259"/>
                  <a:pt x="1741622" y="69933"/>
                </a:cubicBezTo>
                <a:cubicBezTo>
                  <a:pt x="1752311" y="77609"/>
                  <a:pt x="1757656" y="88186"/>
                  <a:pt x="1757656" y="101671"/>
                </a:cubicBezTo>
                <a:cubicBezTo>
                  <a:pt x="1757656" y="113471"/>
                  <a:pt x="1753204" y="123563"/>
                  <a:pt x="1744286" y="131947"/>
                </a:cubicBezTo>
                <a:cubicBezTo>
                  <a:pt x="1735369" y="140332"/>
                  <a:pt x="1721106" y="144522"/>
                  <a:pt x="1701497" y="144522"/>
                </a:cubicBezTo>
                <a:lnTo>
                  <a:pt x="1641611" y="144522"/>
                </a:lnTo>
                <a:close/>
                <a:moveTo>
                  <a:pt x="1665569" y="124827"/>
                </a:moveTo>
                <a:lnTo>
                  <a:pt x="1690718" y="124827"/>
                </a:lnTo>
                <a:cubicBezTo>
                  <a:pt x="1705889" y="124827"/>
                  <a:pt x="1716714" y="122965"/>
                  <a:pt x="1723189" y="119236"/>
                </a:cubicBezTo>
                <a:cubicBezTo>
                  <a:pt x="1729666" y="115510"/>
                  <a:pt x="1732903" y="109700"/>
                  <a:pt x="1732903" y="101804"/>
                </a:cubicBezTo>
                <a:cubicBezTo>
                  <a:pt x="1732903" y="95681"/>
                  <a:pt x="1730509" y="90227"/>
                  <a:pt x="1725717" y="85435"/>
                </a:cubicBezTo>
                <a:cubicBezTo>
                  <a:pt x="1720925" y="80643"/>
                  <a:pt x="1710323" y="78250"/>
                  <a:pt x="1693915" y="78250"/>
                </a:cubicBezTo>
                <a:lnTo>
                  <a:pt x="1665569" y="78250"/>
                </a:lnTo>
                <a:close/>
                <a:moveTo>
                  <a:pt x="1821003" y="144522"/>
                </a:moveTo>
                <a:lnTo>
                  <a:pt x="1872637" y="71064"/>
                </a:lnTo>
                <a:lnTo>
                  <a:pt x="1824861" y="3194"/>
                </a:lnTo>
                <a:lnTo>
                  <a:pt x="1854802" y="3194"/>
                </a:lnTo>
                <a:lnTo>
                  <a:pt x="1876496" y="36328"/>
                </a:lnTo>
                <a:cubicBezTo>
                  <a:pt x="1880574" y="42627"/>
                  <a:pt x="1883855" y="47905"/>
                  <a:pt x="1886343" y="52164"/>
                </a:cubicBezTo>
                <a:cubicBezTo>
                  <a:pt x="1890248" y="46310"/>
                  <a:pt x="1893841" y="41120"/>
                  <a:pt x="1897121" y="36595"/>
                </a:cubicBezTo>
                <a:lnTo>
                  <a:pt x="1920942" y="3194"/>
                </a:lnTo>
                <a:lnTo>
                  <a:pt x="1949555" y="3194"/>
                </a:lnTo>
                <a:lnTo>
                  <a:pt x="1900713" y="69731"/>
                </a:lnTo>
                <a:lnTo>
                  <a:pt x="1953281" y="144522"/>
                </a:lnTo>
                <a:lnTo>
                  <a:pt x="1923872" y="144522"/>
                </a:lnTo>
                <a:lnTo>
                  <a:pt x="1894857" y="100605"/>
                </a:lnTo>
                <a:lnTo>
                  <a:pt x="1887137" y="88761"/>
                </a:lnTo>
                <a:lnTo>
                  <a:pt x="1850010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839095" y="2548851"/>
            <a:ext cx="1053997" cy="238342"/>
          </a:xfrm>
          <a:custGeom>
            <a:avLst/>
            <a:gdLst/>
            <a:ahLst/>
            <a:cxnLst/>
            <a:rect l="l" t="t" r="r" b="b"/>
            <a:pathLst>
              <a:path w="1053997" h="238342">
                <a:moveTo>
                  <a:pt x="109393" y="0"/>
                </a:moveTo>
                <a:lnTo>
                  <a:pt x="130550" y="267"/>
                </a:lnTo>
                <a:cubicBezTo>
                  <a:pt x="129574" y="9757"/>
                  <a:pt x="127468" y="16366"/>
                  <a:pt x="124233" y="20092"/>
                </a:cubicBezTo>
                <a:cubicBezTo>
                  <a:pt x="120991" y="23822"/>
                  <a:pt x="116823" y="26216"/>
                  <a:pt x="111722" y="27277"/>
                </a:cubicBezTo>
                <a:cubicBezTo>
                  <a:pt x="106621" y="28347"/>
                  <a:pt x="96616" y="28880"/>
                  <a:pt x="81709" y="28880"/>
                </a:cubicBezTo>
                <a:cubicBezTo>
                  <a:pt x="61930" y="28880"/>
                  <a:pt x="48445" y="30788"/>
                  <a:pt x="41260" y="34600"/>
                </a:cubicBezTo>
                <a:cubicBezTo>
                  <a:pt x="34070" y="38413"/>
                  <a:pt x="28904" y="44512"/>
                  <a:pt x="25754" y="52896"/>
                </a:cubicBezTo>
                <a:cubicBezTo>
                  <a:pt x="22605" y="61279"/>
                  <a:pt x="20851" y="72083"/>
                  <a:pt x="20495" y="85302"/>
                </a:cubicBezTo>
                <a:cubicBezTo>
                  <a:pt x="26528" y="76339"/>
                  <a:pt x="33584" y="69617"/>
                  <a:pt x="41656" y="65139"/>
                </a:cubicBezTo>
                <a:cubicBezTo>
                  <a:pt x="49731" y="60661"/>
                  <a:pt x="58824" y="58422"/>
                  <a:pt x="68939" y="58422"/>
                </a:cubicBezTo>
                <a:cubicBezTo>
                  <a:pt x="87476" y="58422"/>
                  <a:pt x="102830" y="64786"/>
                  <a:pt x="114983" y="77516"/>
                </a:cubicBezTo>
                <a:cubicBezTo>
                  <a:pt x="127137" y="90249"/>
                  <a:pt x="133214" y="107478"/>
                  <a:pt x="133214" y="129215"/>
                </a:cubicBezTo>
                <a:cubicBezTo>
                  <a:pt x="133214" y="145718"/>
                  <a:pt x="130155" y="159247"/>
                  <a:pt x="124031" y="169806"/>
                </a:cubicBezTo>
                <a:cubicBezTo>
                  <a:pt x="117910" y="180365"/>
                  <a:pt x="110656" y="188526"/>
                  <a:pt x="102272" y="194289"/>
                </a:cubicBezTo>
                <a:cubicBezTo>
                  <a:pt x="93887" y="200056"/>
                  <a:pt x="82465" y="202940"/>
                  <a:pt x="68003" y="202940"/>
                </a:cubicBezTo>
                <a:cubicBezTo>
                  <a:pt x="51238" y="202940"/>
                  <a:pt x="38199" y="199106"/>
                  <a:pt x="28882" y="191427"/>
                </a:cubicBezTo>
                <a:cubicBezTo>
                  <a:pt x="19565" y="183755"/>
                  <a:pt x="12427" y="173931"/>
                  <a:pt x="7459" y="161953"/>
                </a:cubicBezTo>
                <a:cubicBezTo>
                  <a:pt x="2488" y="149976"/>
                  <a:pt x="0" y="129125"/>
                  <a:pt x="0" y="99407"/>
                </a:cubicBezTo>
                <a:cubicBezTo>
                  <a:pt x="0" y="62054"/>
                  <a:pt x="6324" y="36904"/>
                  <a:pt x="18965" y="23951"/>
                </a:cubicBezTo>
                <a:cubicBezTo>
                  <a:pt x="31604" y="10998"/>
                  <a:pt x="51059" y="4522"/>
                  <a:pt x="77320" y="4522"/>
                </a:cubicBezTo>
                <a:cubicBezTo>
                  <a:pt x="93647" y="4522"/>
                  <a:pt x="102917" y="4256"/>
                  <a:pt x="105134" y="3723"/>
                </a:cubicBezTo>
                <a:cubicBezTo>
                  <a:pt x="107352" y="3193"/>
                  <a:pt x="108774" y="1951"/>
                  <a:pt x="109393" y="0"/>
                </a:cubicBezTo>
                <a:close/>
                <a:moveTo>
                  <a:pt x="108194" y="128553"/>
                </a:moveTo>
                <a:cubicBezTo>
                  <a:pt x="108194" y="113826"/>
                  <a:pt x="104713" y="101758"/>
                  <a:pt x="97747" y="92351"/>
                </a:cubicBezTo>
                <a:cubicBezTo>
                  <a:pt x="90781" y="82952"/>
                  <a:pt x="80960" y="78246"/>
                  <a:pt x="68270" y="78246"/>
                </a:cubicBezTo>
                <a:cubicBezTo>
                  <a:pt x="55051" y="78246"/>
                  <a:pt x="44853" y="83215"/>
                  <a:pt x="37667" y="93151"/>
                </a:cubicBezTo>
                <a:cubicBezTo>
                  <a:pt x="30477" y="103090"/>
                  <a:pt x="26885" y="116356"/>
                  <a:pt x="26885" y="132941"/>
                </a:cubicBezTo>
                <a:cubicBezTo>
                  <a:pt x="26885" y="149354"/>
                  <a:pt x="30856" y="161910"/>
                  <a:pt x="38797" y="170605"/>
                </a:cubicBezTo>
                <a:cubicBezTo>
                  <a:pt x="46731" y="179295"/>
                  <a:pt x="56512" y="183644"/>
                  <a:pt x="68137" y="183644"/>
                </a:cubicBezTo>
                <a:cubicBezTo>
                  <a:pt x="80024" y="183644"/>
                  <a:pt x="89676" y="178611"/>
                  <a:pt x="97085" y="168542"/>
                </a:cubicBezTo>
                <a:cubicBezTo>
                  <a:pt x="104489" y="158472"/>
                  <a:pt x="108194" y="145141"/>
                  <a:pt x="108194" y="128553"/>
                </a:cubicBezTo>
                <a:close/>
                <a:moveTo>
                  <a:pt x="255981" y="154235"/>
                </a:moveTo>
                <a:lnTo>
                  <a:pt x="280735" y="157295"/>
                </a:lnTo>
                <a:cubicBezTo>
                  <a:pt x="276829" y="171757"/>
                  <a:pt x="269601" y="182978"/>
                  <a:pt x="259042" y="190963"/>
                </a:cubicBezTo>
                <a:cubicBezTo>
                  <a:pt x="248483" y="198947"/>
                  <a:pt x="234997" y="202940"/>
                  <a:pt x="218585" y="202940"/>
                </a:cubicBezTo>
                <a:cubicBezTo>
                  <a:pt x="197913" y="202940"/>
                  <a:pt x="181522" y="196575"/>
                  <a:pt x="169412" y="183842"/>
                </a:cubicBezTo>
                <a:cubicBezTo>
                  <a:pt x="157306" y="171113"/>
                  <a:pt x="151251" y="153260"/>
                  <a:pt x="151251" y="130285"/>
                </a:cubicBezTo>
                <a:cubicBezTo>
                  <a:pt x="151251" y="106503"/>
                  <a:pt x="157371" y="88050"/>
                  <a:pt x="169614" y="74920"/>
                </a:cubicBezTo>
                <a:cubicBezTo>
                  <a:pt x="181854" y="61791"/>
                  <a:pt x="197736" y="55225"/>
                  <a:pt x="217256" y="55225"/>
                </a:cubicBezTo>
                <a:cubicBezTo>
                  <a:pt x="236153" y="55225"/>
                  <a:pt x="251589" y="61654"/>
                  <a:pt x="263567" y="74520"/>
                </a:cubicBezTo>
                <a:cubicBezTo>
                  <a:pt x="275544" y="87383"/>
                  <a:pt x="281531" y="105484"/>
                  <a:pt x="281531" y="128819"/>
                </a:cubicBezTo>
                <a:cubicBezTo>
                  <a:pt x="281531" y="130238"/>
                  <a:pt x="281484" y="132365"/>
                  <a:pt x="281398" y="135206"/>
                </a:cubicBezTo>
                <a:lnTo>
                  <a:pt x="176004" y="135206"/>
                </a:lnTo>
                <a:cubicBezTo>
                  <a:pt x="176889" y="150729"/>
                  <a:pt x="181281" y="162620"/>
                  <a:pt x="189177" y="170871"/>
                </a:cubicBezTo>
                <a:cubicBezTo>
                  <a:pt x="197071" y="179122"/>
                  <a:pt x="206921" y="183248"/>
                  <a:pt x="218722" y="183248"/>
                </a:cubicBezTo>
                <a:cubicBezTo>
                  <a:pt x="227501" y="183248"/>
                  <a:pt x="235001" y="180940"/>
                  <a:pt x="241211" y="176325"/>
                </a:cubicBezTo>
                <a:cubicBezTo>
                  <a:pt x="247420" y="171710"/>
                  <a:pt x="252345" y="164347"/>
                  <a:pt x="255981" y="154235"/>
                </a:cubicBezTo>
                <a:close/>
                <a:moveTo>
                  <a:pt x="177333" y="115511"/>
                </a:moveTo>
                <a:lnTo>
                  <a:pt x="256244" y="115511"/>
                </a:lnTo>
                <a:cubicBezTo>
                  <a:pt x="255182" y="103620"/>
                  <a:pt x="252169" y="94706"/>
                  <a:pt x="247198" y="88758"/>
                </a:cubicBezTo>
                <a:cubicBezTo>
                  <a:pt x="239569" y="79535"/>
                  <a:pt x="229676" y="74920"/>
                  <a:pt x="217523" y="74920"/>
                </a:cubicBezTo>
                <a:cubicBezTo>
                  <a:pt x="206517" y="74920"/>
                  <a:pt x="197269" y="78603"/>
                  <a:pt x="189777" y="85966"/>
                </a:cubicBezTo>
                <a:cubicBezTo>
                  <a:pt x="182278" y="93330"/>
                  <a:pt x="178131" y="103177"/>
                  <a:pt x="177333" y="115511"/>
                </a:cubicBezTo>
                <a:close/>
                <a:moveTo>
                  <a:pt x="288364" y="58422"/>
                </a:moveTo>
                <a:lnTo>
                  <a:pt x="403207" y="58422"/>
                </a:lnTo>
                <a:lnTo>
                  <a:pt x="403207" y="78246"/>
                </a:lnTo>
                <a:lnTo>
                  <a:pt x="357695" y="78246"/>
                </a:lnTo>
                <a:lnTo>
                  <a:pt x="357695" y="199746"/>
                </a:lnTo>
                <a:lnTo>
                  <a:pt x="333874" y="199746"/>
                </a:lnTo>
                <a:lnTo>
                  <a:pt x="333874" y="78246"/>
                </a:lnTo>
                <a:lnTo>
                  <a:pt x="288364" y="78246"/>
                </a:lnTo>
                <a:close/>
                <a:moveTo>
                  <a:pt x="413093" y="129086"/>
                </a:moveTo>
                <a:cubicBezTo>
                  <a:pt x="413093" y="102910"/>
                  <a:pt x="420369" y="83528"/>
                  <a:pt x="434923" y="70931"/>
                </a:cubicBezTo>
                <a:cubicBezTo>
                  <a:pt x="447077" y="60459"/>
                  <a:pt x="461890" y="55225"/>
                  <a:pt x="479369" y="55225"/>
                </a:cubicBezTo>
                <a:cubicBezTo>
                  <a:pt x="498798" y="55225"/>
                  <a:pt x="514681" y="61589"/>
                  <a:pt x="527011" y="74322"/>
                </a:cubicBezTo>
                <a:cubicBezTo>
                  <a:pt x="539345" y="87055"/>
                  <a:pt x="545508" y="104642"/>
                  <a:pt x="545508" y="127088"/>
                </a:cubicBezTo>
                <a:cubicBezTo>
                  <a:pt x="545508" y="145274"/>
                  <a:pt x="542779" y="159581"/>
                  <a:pt x="537325" y="170007"/>
                </a:cubicBezTo>
                <a:cubicBezTo>
                  <a:pt x="531871" y="180429"/>
                  <a:pt x="523930" y="188526"/>
                  <a:pt x="513504" y="194289"/>
                </a:cubicBezTo>
                <a:cubicBezTo>
                  <a:pt x="503075" y="200056"/>
                  <a:pt x="491698" y="202940"/>
                  <a:pt x="479369" y="202940"/>
                </a:cubicBezTo>
                <a:cubicBezTo>
                  <a:pt x="459582" y="202940"/>
                  <a:pt x="443592" y="196596"/>
                  <a:pt x="431395" y="183910"/>
                </a:cubicBezTo>
                <a:cubicBezTo>
                  <a:pt x="419195" y="171223"/>
                  <a:pt x="413093" y="152950"/>
                  <a:pt x="413093" y="129086"/>
                </a:cubicBezTo>
                <a:close/>
                <a:moveTo>
                  <a:pt x="437717" y="129086"/>
                </a:moveTo>
                <a:cubicBezTo>
                  <a:pt x="437717" y="147183"/>
                  <a:pt x="441665" y="160733"/>
                  <a:pt x="449561" y="169741"/>
                </a:cubicBezTo>
                <a:cubicBezTo>
                  <a:pt x="457455" y="178744"/>
                  <a:pt x="467388" y="183248"/>
                  <a:pt x="479369" y="183248"/>
                </a:cubicBezTo>
                <a:cubicBezTo>
                  <a:pt x="491256" y="183248"/>
                  <a:pt x="501148" y="178722"/>
                  <a:pt x="509044" y="169673"/>
                </a:cubicBezTo>
                <a:cubicBezTo>
                  <a:pt x="516938" y="160621"/>
                  <a:pt x="520888" y="146826"/>
                  <a:pt x="520888" y="128287"/>
                </a:cubicBezTo>
                <a:cubicBezTo>
                  <a:pt x="520888" y="110808"/>
                  <a:pt x="516917" y="97565"/>
                  <a:pt x="508979" y="88560"/>
                </a:cubicBezTo>
                <a:cubicBezTo>
                  <a:pt x="501037" y="79557"/>
                  <a:pt x="491170" y="75053"/>
                  <a:pt x="479369" y="75053"/>
                </a:cubicBezTo>
                <a:cubicBezTo>
                  <a:pt x="467388" y="75053"/>
                  <a:pt x="457455" y="79535"/>
                  <a:pt x="449561" y="88493"/>
                </a:cubicBezTo>
                <a:cubicBezTo>
                  <a:pt x="441665" y="97456"/>
                  <a:pt x="437717" y="110985"/>
                  <a:pt x="437717" y="129086"/>
                </a:cubicBezTo>
                <a:close/>
                <a:moveTo>
                  <a:pt x="573721" y="58422"/>
                </a:moveTo>
                <a:lnTo>
                  <a:pt x="597672" y="58422"/>
                </a:lnTo>
                <a:lnTo>
                  <a:pt x="597672" y="117242"/>
                </a:lnTo>
                <a:lnTo>
                  <a:pt x="664080" y="117242"/>
                </a:lnTo>
                <a:lnTo>
                  <a:pt x="664080" y="58422"/>
                </a:lnTo>
                <a:lnTo>
                  <a:pt x="688031" y="58422"/>
                </a:lnTo>
                <a:lnTo>
                  <a:pt x="688031" y="199746"/>
                </a:lnTo>
                <a:lnTo>
                  <a:pt x="664080" y="199746"/>
                </a:lnTo>
                <a:lnTo>
                  <a:pt x="664080" y="137066"/>
                </a:lnTo>
                <a:lnTo>
                  <a:pt x="597672" y="137066"/>
                </a:lnTo>
                <a:lnTo>
                  <a:pt x="597672" y="199746"/>
                </a:lnTo>
                <a:lnTo>
                  <a:pt x="573721" y="199746"/>
                </a:lnTo>
                <a:close/>
                <a:moveTo>
                  <a:pt x="715179" y="129086"/>
                </a:moveTo>
                <a:cubicBezTo>
                  <a:pt x="715179" y="102910"/>
                  <a:pt x="722455" y="83528"/>
                  <a:pt x="737006" y="70931"/>
                </a:cubicBezTo>
                <a:cubicBezTo>
                  <a:pt x="749163" y="60459"/>
                  <a:pt x="763977" y="55225"/>
                  <a:pt x="781451" y="55225"/>
                </a:cubicBezTo>
                <a:cubicBezTo>
                  <a:pt x="800881" y="55225"/>
                  <a:pt x="816764" y="61589"/>
                  <a:pt x="829098" y="74322"/>
                </a:cubicBezTo>
                <a:cubicBezTo>
                  <a:pt x="841431" y="87055"/>
                  <a:pt x="847594" y="104642"/>
                  <a:pt x="847594" y="127088"/>
                </a:cubicBezTo>
                <a:cubicBezTo>
                  <a:pt x="847594" y="145274"/>
                  <a:pt x="844866" y="159581"/>
                  <a:pt x="839411" y="170007"/>
                </a:cubicBezTo>
                <a:cubicBezTo>
                  <a:pt x="833954" y="180429"/>
                  <a:pt x="826013" y="188526"/>
                  <a:pt x="815590" y="194289"/>
                </a:cubicBezTo>
                <a:cubicBezTo>
                  <a:pt x="805161" y="200056"/>
                  <a:pt x="793786" y="202940"/>
                  <a:pt x="781451" y="202940"/>
                </a:cubicBezTo>
                <a:cubicBezTo>
                  <a:pt x="761670" y="202940"/>
                  <a:pt x="745679" y="196596"/>
                  <a:pt x="733478" y="183910"/>
                </a:cubicBezTo>
                <a:cubicBezTo>
                  <a:pt x="721277" y="171223"/>
                  <a:pt x="715179" y="152950"/>
                  <a:pt x="715179" y="129086"/>
                </a:cubicBezTo>
                <a:close/>
                <a:moveTo>
                  <a:pt x="739803" y="129086"/>
                </a:moveTo>
                <a:cubicBezTo>
                  <a:pt x="739803" y="147183"/>
                  <a:pt x="743749" y="160733"/>
                  <a:pt x="751644" y="169741"/>
                </a:cubicBezTo>
                <a:cubicBezTo>
                  <a:pt x="759539" y="178744"/>
                  <a:pt x="769475" y="183248"/>
                  <a:pt x="781451" y="183248"/>
                </a:cubicBezTo>
                <a:cubicBezTo>
                  <a:pt x="793342" y="183248"/>
                  <a:pt x="803236" y="178722"/>
                  <a:pt x="811130" y="169673"/>
                </a:cubicBezTo>
                <a:cubicBezTo>
                  <a:pt x="819025" y="160621"/>
                  <a:pt x="822970" y="146826"/>
                  <a:pt x="822970" y="128287"/>
                </a:cubicBezTo>
                <a:cubicBezTo>
                  <a:pt x="822970" y="110808"/>
                  <a:pt x="819000" y="97565"/>
                  <a:pt x="811065" y="88560"/>
                </a:cubicBezTo>
                <a:cubicBezTo>
                  <a:pt x="803124" y="79557"/>
                  <a:pt x="793252" y="75053"/>
                  <a:pt x="781451" y="75053"/>
                </a:cubicBezTo>
                <a:cubicBezTo>
                  <a:pt x="769475" y="75053"/>
                  <a:pt x="759539" y="79535"/>
                  <a:pt x="751644" y="88493"/>
                </a:cubicBezTo>
                <a:cubicBezTo>
                  <a:pt x="743749" y="97456"/>
                  <a:pt x="739803" y="110985"/>
                  <a:pt x="739803" y="129086"/>
                </a:cubicBezTo>
                <a:close/>
                <a:moveTo>
                  <a:pt x="875807" y="58422"/>
                </a:moveTo>
                <a:lnTo>
                  <a:pt x="931032" y="58422"/>
                </a:lnTo>
                <a:cubicBezTo>
                  <a:pt x="944604" y="58422"/>
                  <a:pt x="954698" y="59548"/>
                  <a:pt x="961307" y="61812"/>
                </a:cubicBezTo>
                <a:cubicBezTo>
                  <a:pt x="967918" y="64077"/>
                  <a:pt x="973595" y="68221"/>
                  <a:pt x="978339" y="74254"/>
                </a:cubicBezTo>
                <a:cubicBezTo>
                  <a:pt x="983084" y="80287"/>
                  <a:pt x="985460" y="87520"/>
                  <a:pt x="985460" y="95948"/>
                </a:cubicBezTo>
                <a:cubicBezTo>
                  <a:pt x="985460" y="102690"/>
                  <a:pt x="984063" y="108565"/>
                  <a:pt x="981269" y="113580"/>
                </a:cubicBezTo>
                <a:cubicBezTo>
                  <a:pt x="978477" y="118595"/>
                  <a:pt x="974282" y="122785"/>
                  <a:pt x="968695" y="126159"/>
                </a:cubicBezTo>
                <a:cubicBezTo>
                  <a:pt x="975347" y="128373"/>
                  <a:pt x="980874" y="132524"/>
                  <a:pt x="985262" y="138597"/>
                </a:cubicBezTo>
                <a:cubicBezTo>
                  <a:pt x="989654" y="144678"/>
                  <a:pt x="991850" y="151889"/>
                  <a:pt x="991850" y="160226"/>
                </a:cubicBezTo>
                <a:cubicBezTo>
                  <a:pt x="990961" y="173621"/>
                  <a:pt x="986169" y="183557"/>
                  <a:pt x="977476" y="190034"/>
                </a:cubicBezTo>
                <a:cubicBezTo>
                  <a:pt x="968785" y="196510"/>
                  <a:pt x="956138" y="199746"/>
                  <a:pt x="939550" y="199746"/>
                </a:cubicBezTo>
                <a:lnTo>
                  <a:pt x="875807" y="199746"/>
                </a:lnTo>
                <a:close/>
                <a:moveTo>
                  <a:pt x="899758" y="117905"/>
                </a:moveTo>
                <a:lnTo>
                  <a:pt x="925308" y="117905"/>
                </a:lnTo>
                <a:cubicBezTo>
                  <a:pt x="935514" y="117905"/>
                  <a:pt x="942523" y="117371"/>
                  <a:pt x="946339" y="116310"/>
                </a:cubicBezTo>
                <a:cubicBezTo>
                  <a:pt x="950152" y="115244"/>
                  <a:pt x="953568" y="113094"/>
                  <a:pt x="956584" y="109854"/>
                </a:cubicBezTo>
                <a:cubicBezTo>
                  <a:pt x="959602" y="106618"/>
                  <a:pt x="961107" y="102733"/>
                  <a:pt x="961107" y="98208"/>
                </a:cubicBezTo>
                <a:cubicBezTo>
                  <a:pt x="961107" y="90756"/>
                  <a:pt x="958468" y="85569"/>
                  <a:pt x="953190" y="82638"/>
                </a:cubicBezTo>
                <a:cubicBezTo>
                  <a:pt x="947913" y="79712"/>
                  <a:pt x="938883" y="78246"/>
                  <a:pt x="926107" y="78246"/>
                </a:cubicBezTo>
                <a:lnTo>
                  <a:pt x="899758" y="78246"/>
                </a:lnTo>
                <a:close/>
                <a:moveTo>
                  <a:pt x="899758" y="180051"/>
                </a:moveTo>
                <a:lnTo>
                  <a:pt x="931298" y="180051"/>
                </a:lnTo>
                <a:cubicBezTo>
                  <a:pt x="944870" y="180051"/>
                  <a:pt x="954186" y="178474"/>
                  <a:pt x="959245" y="175324"/>
                </a:cubicBezTo>
                <a:cubicBezTo>
                  <a:pt x="964300" y="172178"/>
                  <a:pt x="966964" y="166745"/>
                  <a:pt x="967229" y="159027"/>
                </a:cubicBezTo>
                <a:cubicBezTo>
                  <a:pt x="967229" y="154502"/>
                  <a:pt x="965765" y="150307"/>
                  <a:pt x="962838" y="146448"/>
                </a:cubicBezTo>
                <a:cubicBezTo>
                  <a:pt x="959910" y="142590"/>
                  <a:pt x="956095" y="140153"/>
                  <a:pt x="951394" y="139130"/>
                </a:cubicBezTo>
                <a:cubicBezTo>
                  <a:pt x="946688" y="138108"/>
                  <a:pt x="939150" y="137600"/>
                  <a:pt x="928771" y="137600"/>
                </a:cubicBezTo>
                <a:lnTo>
                  <a:pt x="899758" y="137600"/>
                </a:lnTo>
                <a:close/>
                <a:moveTo>
                  <a:pt x="1026716" y="199746"/>
                </a:moveTo>
                <a:lnTo>
                  <a:pt x="1026716" y="172465"/>
                </a:lnTo>
                <a:lnTo>
                  <a:pt x="1053997" y="172465"/>
                </a:lnTo>
                <a:lnTo>
                  <a:pt x="1053997" y="199746"/>
                </a:lnTo>
                <a:cubicBezTo>
                  <a:pt x="1053997" y="209777"/>
                  <a:pt x="1052222" y="217869"/>
                  <a:pt x="1048676" y="224036"/>
                </a:cubicBezTo>
                <a:cubicBezTo>
                  <a:pt x="1045126" y="230199"/>
                  <a:pt x="1039492" y="234969"/>
                  <a:pt x="1031771" y="238343"/>
                </a:cubicBezTo>
                <a:lnTo>
                  <a:pt x="1025117" y="228093"/>
                </a:lnTo>
                <a:cubicBezTo>
                  <a:pt x="1030176" y="225879"/>
                  <a:pt x="1033906" y="222617"/>
                  <a:pt x="1036300" y="218315"/>
                </a:cubicBezTo>
                <a:cubicBezTo>
                  <a:pt x="1038694" y="214005"/>
                  <a:pt x="1040026" y="207822"/>
                  <a:pt x="1040291" y="19974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389223" y="2604076"/>
            <a:ext cx="1738367" cy="198686"/>
          </a:xfrm>
          <a:custGeom>
            <a:avLst/>
            <a:gdLst/>
            <a:ahLst/>
            <a:cxnLst/>
            <a:rect l="l" t="t" r="r" b="b"/>
            <a:pathLst>
              <a:path w="1738367" h="198686">
                <a:moveTo>
                  <a:pt x="0" y="3197"/>
                </a:moveTo>
                <a:lnTo>
                  <a:pt x="111517" y="3197"/>
                </a:lnTo>
                <a:lnTo>
                  <a:pt x="111517" y="144521"/>
                </a:lnTo>
                <a:lnTo>
                  <a:pt x="87566" y="144521"/>
                </a:lnTo>
                <a:lnTo>
                  <a:pt x="87566" y="23021"/>
                </a:lnTo>
                <a:lnTo>
                  <a:pt x="23951" y="23021"/>
                </a:lnTo>
                <a:lnTo>
                  <a:pt x="23951" y="144521"/>
                </a:lnTo>
                <a:lnTo>
                  <a:pt x="0" y="144521"/>
                </a:lnTo>
                <a:close/>
                <a:moveTo>
                  <a:pt x="147448" y="198687"/>
                </a:moveTo>
                <a:lnTo>
                  <a:pt x="147448" y="3197"/>
                </a:lnTo>
                <a:lnTo>
                  <a:pt x="169275" y="3197"/>
                </a:lnTo>
                <a:lnTo>
                  <a:pt x="169275" y="21560"/>
                </a:lnTo>
                <a:cubicBezTo>
                  <a:pt x="174419" y="14374"/>
                  <a:pt x="180233" y="8985"/>
                  <a:pt x="186710" y="5389"/>
                </a:cubicBezTo>
                <a:cubicBezTo>
                  <a:pt x="193183" y="1796"/>
                  <a:pt x="201034" y="0"/>
                  <a:pt x="210265" y="0"/>
                </a:cubicBezTo>
                <a:cubicBezTo>
                  <a:pt x="222328" y="0"/>
                  <a:pt x="232974" y="3103"/>
                  <a:pt x="242200" y="9313"/>
                </a:cubicBezTo>
                <a:cubicBezTo>
                  <a:pt x="251427" y="15523"/>
                  <a:pt x="258393" y="24285"/>
                  <a:pt x="263094" y="35597"/>
                </a:cubicBezTo>
                <a:cubicBezTo>
                  <a:pt x="267793" y="46911"/>
                  <a:pt x="270146" y="59309"/>
                  <a:pt x="270146" y="72795"/>
                </a:cubicBezTo>
                <a:cubicBezTo>
                  <a:pt x="270146" y="87257"/>
                  <a:pt x="267552" y="100274"/>
                  <a:pt x="262364" y="111852"/>
                </a:cubicBezTo>
                <a:cubicBezTo>
                  <a:pt x="257172" y="123429"/>
                  <a:pt x="249635" y="132304"/>
                  <a:pt x="239741" y="138467"/>
                </a:cubicBezTo>
                <a:cubicBezTo>
                  <a:pt x="229848" y="144629"/>
                  <a:pt x="219448" y="147715"/>
                  <a:pt x="208532" y="147715"/>
                </a:cubicBezTo>
                <a:cubicBezTo>
                  <a:pt x="200548" y="147715"/>
                  <a:pt x="193384" y="146030"/>
                  <a:pt x="187041" y="142657"/>
                </a:cubicBezTo>
                <a:cubicBezTo>
                  <a:pt x="180702" y="139287"/>
                  <a:pt x="175488" y="135032"/>
                  <a:pt x="171407" y="129884"/>
                </a:cubicBezTo>
                <a:lnTo>
                  <a:pt x="171407" y="198687"/>
                </a:lnTo>
                <a:close/>
                <a:moveTo>
                  <a:pt x="169142" y="74656"/>
                </a:moveTo>
                <a:cubicBezTo>
                  <a:pt x="169142" y="92843"/>
                  <a:pt x="172825" y="106289"/>
                  <a:pt x="180186" y="114980"/>
                </a:cubicBezTo>
                <a:cubicBezTo>
                  <a:pt x="187552" y="123674"/>
                  <a:pt x="196466" y="128023"/>
                  <a:pt x="206939" y="128023"/>
                </a:cubicBezTo>
                <a:cubicBezTo>
                  <a:pt x="217584" y="128023"/>
                  <a:pt x="226699" y="123519"/>
                  <a:pt x="234288" y="114516"/>
                </a:cubicBezTo>
                <a:cubicBezTo>
                  <a:pt x="241869" y="105508"/>
                  <a:pt x="245663" y="91558"/>
                  <a:pt x="245663" y="72658"/>
                </a:cubicBezTo>
                <a:cubicBezTo>
                  <a:pt x="245663" y="54651"/>
                  <a:pt x="241959" y="41170"/>
                  <a:pt x="234550" y="32205"/>
                </a:cubicBezTo>
                <a:cubicBezTo>
                  <a:pt x="227142" y="23245"/>
                  <a:pt x="218292" y="18767"/>
                  <a:pt x="208000" y="18767"/>
                </a:cubicBezTo>
                <a:cubicBezTo>
                  <a:pt x="197798" y="18767"/>
                  <a:pt x="188773" y="23536"/>
                  <a:pt x="180921" y="33072"/>
                </a:cubicBezTo>
                <a:cubicBezTo>
                  <a:pt x="173066" y="42608"/>
                  <a:pt x="169142" y="56473"/>
                  <a:pt x="169142" y="74656"/>
                </a:cubicBezTo>
                <a:close/>
                <a:moveTo>
                  <a:pt x="299026" y="3197"/>
                </a:moveTo>
                <a:lnTo>
                  <a:pt x="322981" y="3197"/>
                </a:lnTo>
                <a:lnTo>
                  <a:pt x="322981" y="110988"/>
                </a:lnTo>
                <a:lnTo>
                  <a:pt x="389383" y="3197"/>
                </a:lnTo>
                <a:lnTo>
                  <a:pt x="415202" y="3197"/>
                </a:lnTo>
                <a:lnTo>
                  <a:pt x="415202" y="144521"/>
                </a:lnTo>
                <a:lnTo>
                  <a:pt x="391247" y="144521"/>
                </a:lnTo>
                <a:lnTo>
                  <a:pt x="391247" y="37396"/>
                </a:lnTo>
                <a:lnTo>
                  <a:pt x="324842" y="144521"/>
                </a:lnTo>
                <a:lnTo>
                  <a:pt x="299026" y="144521"/>
                </a:lnTo>
                <a:close/>
                <a:moveTo>
                  <a:pt x="451933" y="3197"/>
                </a:moveTo>
                <a:lnTo>
                  <a:pt x="489192" y="3197"/>
                </a:lnTo>
                <a:lnTo>
                  <a:pt x="526319" y="116312"/>
                </a:lnTo>
                <a:lnTo>
                  <a:pt x="567579" y="3197"/>
                </a:lnTo>
                <a:lnTo>
                  <a:pt x="602042" y="3197"/>
                </a:lnTo>
                <a:lnTo>
                  <a:pt x="602042" y="144521"/>
                </a:lnTo>
                <a:lnTo>
                  <a:pt x="578091" y="144521"/>
                </a:lnTo>
                <a:lnTo>
                  <a:pt x="578091" y="30743"/>
                </a:lnTo>
                <a:lnTo>
                  <a:pt x="536302" y="144521"/>
                </a:lnTo>
                <a:lnTo>
                  <a:pt x="514878" y="144521"/>
                </a:lnTo>
                <a:lnTo>
                  <a:pt x="475354" y="25286"/>
                </a:lnTo>
                <a:lnTo>
                  <a:pt x="475354" y="144521"/>
                </a:lnTo>
                <a:lnTo>
                  <a:pt x="451933" y="144521"/>
                </a:lnTo>
                <a:close/>
                <a:moveTo>
                  <a:pt x="735386" y="99010"/>
                </a:moveTo>
                <a:lnTo>
                  <a:pt x="760139" y="102070"/>
                </a:lnTo>
                <a:cubicBezTo>
                  <a:pt x="756234" y="116532"/>
                  <a:pt x="749009" y="127753"/>
                  <a:pt x="738446" y="135738"/>
                </a:cubicBezTo>
                <a:cubicBezTo>
                  <a:pt x="727888" y="143722"/>
                  <a:pt x="714405" y="147715"/>
                  <a:pt x="697993" y="147715"/>
                </a:cubicBezTo>
                <a:cubicBezTo>
                  <a:pt x="677321" y="147715"/>
                  <a:pt x="660931" y="141350"/>
                  <a:pt x="648820" y="128617"/>
                </a:cubicBezTo>
                <a:cubicBezTo>
                  <a:pt x="636710" y="115888"/>
                  <a:pt x="630655" y="98035"/>
                  <a:pt x="630655" y="75060"/>
                </a:cubicBezTo>
                <a:cubicBezTo>
                  <a:pt x="630655" y="51278"/>
                  <a:pt x="636778" y="32825"/>
                  <a:pt x="649022" y="19695"/>
                </a:cubicBezTo>
                <a:cubicBezTo>
                  <a:pt x="661262" y="6566"/>
                  <a:pt x="677145" y="0"/>
                  <a:pt x="696661" y="0"/>
                </a:cubicBezTo>
                <a:cubicBezTo>
                  <a:pt x="715561" y="0"/>
                  <a:pt x="730998" y="6429"/>
                  <a:pt x="742975" y="19295"/>
                </a:cubicBezTo>
                <a:cubicBezTo>
                  <a:pt x="754953" y="32158"/>
                  <a:pt x="760939" y="50259"/>
                  <a:pt x="760939" y="73594"/>
                </a:cubicBezTo>
                <a:cubicBezTo>
                  <a:pt x="760939" y="75013"/>
                  <a:pt x="760892" y="77140"/>
                  <a:pt x="760802" y="79981"/>
                </a:cubicBezTo>
                <a:lnTo>
                  <a:pt x="655409" y="79981"/>
                </a:lnTo>
                <a:cubicBezTo>
                  <a:pt x="656294" y="95504"/>
                  <a:pt x="660685" y="107395"/>
                  <a:pt x="668581" y="115646"/>
                </a:cubicBezTo>
                <a:cubicBezTo>
                  <a:pt x="676475" y="123897"/>
                  <a:pt x="686326" y="128023"/>
                  <a:pt x="698126" y="128023"/>
                </a:cubicBezTo>
                <a:cubicBezTo>
                  <a:pt x="706910" y="128023"/>
                  <a:pt x="714409" y="125715"/>
                  <a:pt x="720618" y="121100"/>
                </a:cubicBezTo>
                <a:cubicBezTo>
                  <a:pt x="726828" y="116485"/>
                  <a:pt x="731749" y="109122"/>
                  <a:pt x="735386" y="99010"/>
                </a:cubicBezTo>
                <a:close/>
                <a:moveTo>
                  <a:pt x="656741" y="60286"/>
                </a:moveTo>
                <a:lnTo>
                  <a:pt x="735652" y="60286"/>
                </a:lnTo>
                <a:cubicBezTo>
                  <a:pt x="734591" y="48395"/>
                  <a:pt x="731573" y="39481"/>
                  <a:pt x="726606" y="33533"/>
                </a:cubicBezTo>
                <a:cubicBezTo>
                  <a:pt x="718977" y="24310"/>
                  <a:pt x="709084" y="19695"/>
                  <a:pt x="696927" y="19695"/>
                </a:cubicBezTo>
                <a:cubicBezTo>
                  <a:pt x="685925" y="19695"/>
                  <a:pt x="676677" y="23378"/>
                  <a:pt x="669182" y="30741"/>
                </a:cubicBezTo>
                <a:cubicBezTo>
                  <a:pt x="661686" y="38105"/>
                  <a:pt x="657536" y="47952"/>
                  <a:pt x="656741" y="60286"/>
                </a:cubicBezTo>
                <a:close/>
                <a:moveTo>
                  <a:pt x="790347" y="3197"/>
                </a:moveTo>
                <a:lnTo>
                  <a:pt x="814301" y="3197"/>
                </a:lnTo>
                <a:lnTo>
                  <a:pt x="814301" y="62017"/>
                </a:lnTo>
                <a:lnTo>
                  <a:pt x="880706" y="62017"/>
                </a:lnTo>
                <a:lnTo>
                  <a:pt x="880706" y="3197"/>
                </a:lnTo>
                <a:lnTo>
                  <a:pt x="904661" y="3197"/>
                </a:lnTo>
                <a:lnTo>
                  <a:pt x="904661" y="144521"/>
                </a:lnTo>
                <a:lnTo>
                  <a:pt x="880706" y="144521"/>
                </a:lnTo>
                <a:lnTo>
                  <a:pt x="880706" y="81841"/>
                </a:lnTo>
                <a:lnTo>
                  <a:pt x="814301" y="81841"/>
                </a:lnTo>
                <a:lnTo>
                  <a:pt x="814301" y="144521"/>
                </a:lnTo>
                <a:lnTo>
                  <a:pt x="790347" y="144521"/>
                </a:lnTo>
                <a:close/>
                <a:moveTo>
                  <a:pt x="1051977" y="3197"/>
                </a:moveTo>
                <a:lnTo>
                  <a:pt x="1051977" y="144521"/>
                </a:lnTo>
                <a:lnTo>
                  <a:pt x="1028160" y="144521"/>
                </a:lnTo>
                <a:lnTo>
                  <a:pt x="1028160" y="89431"/>
                </a:lnTo>
                <a:lnTo>
                  <a:pt x="1014317" y="89431"/>
                </a:lnTo>
                <a:cubicBezTo>
                  <a:pt x="1005887" y="89431"/>
                  <a:pt x="999612" y="90518"/>
                  <a:pt x="995486" y="92688"/>
                </a:cubicBezTo>
                <a:cubicBezTo>
                  <a:pt x="991361" y="94863"/>
                  <a:pt x="985352" y="101848"/>
                  <a:pt x="977456" y="113647"/>
                </a:cubicBezTo>
                <a:lnTo>
                  <a:pt x="956562" y="144521"/>
                </a:lnTo>
                <a:lnTo>
                  <a:pt x="926884" y="144521"/>
                </a:lnTo>
                <a:lnTo>
                  <a:pt x="952703" y="106463"/>
                </a:lnTo>
                <a:cubicBezTo>
                  <a:pt x="960599" y="94837"/>
                  <a:pt x="968450" y="88272"/>
                  <a:pt x="976259" y="86767"/>
                </a:cubicBezTo>
                <a:cubicBezTo>
                  <a:pt x="962596" y="84906"/>
                  <a:pt x="952459" y="79977"/>
                  <a:pt x="945849" y="71993"/>
                </a:cubicBezTo>
                <a:cubicBezTo>
                  <a:pt x="939236" y="64008"/>
                  <a:pt x="935931" y="54831"/>
                  <a:pt x="935931" y="44449"/>
                </a:cubicBezTo>
                <a:cubicBezTo>
                  <a:pt x="935931" y="32205"/>
                  <a:pt x="940258" y="22266"/>
                  <a:pt x="948909" y="14637"/>
                </a:cubicBezTo>
                <a:cubicBezTo>
                  <a:pt x="957560" y="7009"/>
                  <a:pt x="970092" y="3197"/>
                  <a:pt x="986504" y="3197"/>
                </a:cubicBezTo>
                <a:close/>
                <a:moveTo>
                  <a:pt x="1028160" y="23021"/>
                </a:moveTo>
                <a:lnTo>
                  <a:pt x="994089" y="23021"/>
                </a:lnTo>
                <a:cubicBezTo>
                  <a:pt x="979807" y="23021"/>
                  <a:pt x="970602" y="25239"/>
                  <a:pt x="966477" y="29675"/>
                </a:cubicBezTo>
                <a:cubicBezTo>
                  <a:pt x="962351" y="34114"/>
                  <a:pt x="960288" y="39300"/>
                  <a:pt x="960288" y="45248"/>
                </a:cubicBezTo>
                <a:cubicBezTo>
                  <a:pt x="960288" y="53679"/>
                  <a:pt x="963326" y="59864"/>
                  <a:pt x="969407" y="63813"/>
                </a:cubicBezTo>
                <a:cubicBezTo>
                  <a:pt x="975480" y="67759"/>
                  <a:pt x="986237" y="69735"/>
                  <a:pt x="1001674" y="69735"/>
                </a:cubicBezTo>
                <a:lnTo>
                  <a:pt x="1028160" y="69735"/>
                </a:lnTo>
                <a:close/>
                <a:moveTo>
                  <a:pt x="1183964" y="99010"/>
                </a:moveTo>
                <a:lnTo>
                  <a:pt x="1208717" y="102070"/>
                </a:lnTo>
                <a:cubicBezTo>
                  <a:pt x="1204814" y="116532"/>
                  <a:pt x="1197587" y="127753"/>
                  <a:pt x="1187028" y="135738"/>
                </a:cubicBezTo>
                <a:cubicBezTo>
                  <a:pt x="1176468" y="143722"/>
                  <a:pt x="1162983" y="147715"/>
                  <a:pt x="1146571" y="147715"/>
                </a:cubicBezTo>
                <a:cubicBezTo>
                  <a:pt x="1125899" y="147715"/>
                  <a:pt x="1109508" y="141350"/>
                  <a:pt x="1097398" y="128617"/>
                </a:cubicBezTo>
                <a:cubicBezTo>
                  <a:pt x="1085291" y="115888"/>
                  <a:pt x="1079233" y="98035"/>
                  <a:pt x="1079233" y="75060"/>
                </a:cubicBezTo>
                <a:cubicBezTo>
                  <a:pt x="1079233" y="51278"/>
                  <a:pt x="1085356" y="32825"/>
                  <a:pt x="1097600" y="19695"/>
                </a:cubicBezTo>
                <a:cubicBezTo>
                  <a:pt x="1109840" y="6566"/>
                  <a:pt x="1125723" y="0"/>
                  <a:pt x="1145243" y="0"/>
                </a:cubicBezTo>
                <a:cubicBezTo>
                  <a:pt x="1164139" y="0"/>
                  <a:pt x="1179576" y="6429"/>
                  <a:pt x="1191553" y="19295"/>
                </a:cubicBezTo>
                <a:cubicBezTo>
                  <a:pt x="1203531" y="32158"/>
                  <a:pt x="1209517" y="50259"/>
                  <a:pt x="1209517" y="73594"/>
                </a:cubicBezTo>
                <a:cubicBezTo>
                  <a:pt x="1209517" y="75013"/>
                  <a:pt x="1209470" y="77140"/>
                  <a:pt x="1209384" y="79981"/>
                </a:cubicBezTo>
                <a:lnTo>
                  <a:pt x="1103987" y="79981"/>
                </a:lnTo>
                <a:cubicBezTo>
                  <a:pt x="1104875" y="95504"/>
                  <a:pt x="1109263" y="107395"/>
                  <a:pt x="1117163" y="115646"/>
                </a:cubicBezTo>
                <a:cubicBezTo>
                  <a:pt x="1125057" y="123897"/>
                  <a:pt x="1134907" y="128023"/>
                  <a:pt x="1146707" y="128023"/>
                </a:cubicBezTo>
                <a:cubicBezTo>
                  <a:pt x="1155488" y="128023"/>
                  <a:pt x="1162987" y="125715"/>
                  <a:pt x="1169197" y="121100"/>
                </a:cubicBezTo>
                <a:cubicBezTo>
                  <a:pt x="1175406" y="116485"/>
                  <a:pt x="1180331" y="109122"/>
                  <a:pt x="1183964" y="99010"/>
                </a:cubicBezTo>
                <a:close/>
                <a:moveTo>
                  <a:pt x="1105319" y="60286"/>
                </a:moveTo>
                <a:lnTo>
                  <a:pt x="1184230" y="60286"/>
                </a:lnTo>
                <a:cubicBezTo>
                  <a:pt x="1183169" y="48395"/>
                  <a:pt x="1180151" y="39481"/>
                  <a:pt x="1175184" y="33533"/>
                </a:cubicBezTo>
                <a:cubicBezTo>
                  <a:pt x="1167555" y="24310"/>
                  <a:pt x="1157662" y="19695"/>
                  <a:pt x="1145509" y="19695"/>
                </a:cubicBezTo>
                <a:cubicBezTo>
                  <a:pt x="1134503" y="19695"/>
                  <a:pt x="1125255" y="23378"/>
                  <a:pt x="1117763" y="30741"/>
                </a:cubicBezTo>
                <a:cubicBezTo>
                  <a:pt x="1110264" y="38105"/>
                  <a:pt x="1106118" y="47952"/>
                  <a:pt x="1105319" y="60286"/>
                </a:cubicBezTo>
                <a:close/>
                <a:moveTo>
                  <a:pt x="1239461" y="3197"/>
                </a:moveTo>
                <a:lnTo>
                  <a:pt x="1276718" y="3197"/>
                </a:lnTo>
                <a:lnTo>
                  <a:pt x="1313848" y="116312"/>
                </a:lnTo>
                <a:lnTo>
                  <a:pt x="1355104" y="3197"/>
                </a:lnTo>
                <a:lnTo>
                  <a:pt x="1389570" y="3197"/>
                </a:lnTo>
                <a:lnTo>
                  <a:pt x="1389570" y="144521"/>
                </a:lnTo>
                <a:lnTo>
                  <a:pt x="1365617" y="144521"/>
                </a:lnTo>
                <a:lnTo>
                  <a:pt x="1365617" y="30743"/>
                </a:lnTo>
                <a:lnTo>
                  <a:pt x="1323828" y="144521"/>
                </a:lnTo>
                <a:lnTo>
                  <a:pt x="1302407" y="144521"/>
                </a:lnTo>
                <a:lnTo>
                  <a:pt x="1262879" y="25286"/>
                </a:lnTo>
                <a:lnTo>
                  <a:pt x="1262879" y="144521"/>
                </a:lnTo>
                <a:lnTo>
                  <a:pt x="1239461" y="144521"/>
                </a:lnTo>
                <a:close/>
                <a:moveTo>
                  <a:pt x="1560708" y="3197"/>
                </a:moveTo>
                <a:lnTo>
                  <a:pt x="1584661" y="3197"/>
                </a:lnTo>
                <a:lnTo>
                  <a:pt x="1584661" y="144521"/>
                </a:lnTo>
                <a:lnTo>
                  <a:pt x="1560708" y="144521"/>
                </a:lnTo>
                <a:close/>
                <a:moveTo>
                  <a:pt x="1426697" y="3197"/>
                </a:moveTo>
                <a:lnTo>
                  <a:pt x="1450652" y="3197"/>
                </a:lnTo>
                <a:lnTo>
                  <a:pt x="1450652" y="58424"/>
                </a:lnTo>
                <a:lnTo>
                  <a:pt x="1480992" y="58424"/>
                </a:lnTo>
                <a:cubicBezTo>
                  <a:pt x="1500778" y="58424"/>
                  <a:pt x="1516017" y="62258"/>
                  <a:pt x="1526706" y="69933"/>
                </a:cubicBezTo>
                <a:cubicBezTo>
                  <a:pt x="1537397" y="77609"/>
                  <a:pt x="1542744" y="88189"/>
                  <a:pt x="1542744" y="101674"/>
                </a:cubicBezTo>
                <a:cubicBezTo>
                  <a:pt x="1542744" y="113475"/>
                  <a:pt x="1538287" y="123562"/>
                  <a:pt x="1529369" y="131947"/>
                </a:cubicBezTo>
                <a:cubicBezTo>
                  <a:pt x="1520453" y="140331"/>
                  <a:pt x="1506189" y="144521"/>
                  <a:pt x="1486583" y="144521"/>
                </a:cubicBezTo>
                <a:lnTo>
                  <a:pt x="1426697" y="144521"/>
                </a:lnTo>
                <a:close/>
                <a:moveTo>
                  <a:pt x="1450652" y="124826"/>
                </a:moveTo>
                <a:lnTo>
                  <a:pt x="1475804" y="124826"/>
                </a:lnTo>
                <a:cubicBezTo>
                  <a:pt x="1490976" y="124826"/>
                  <a:pt x="1501800" y="122965"/>
                  <a:pt x="1508277" y="119239"/>
                </a:cubicBezTo>
                <a:cubicBezTo>
                  <a:pt x="1514753" y="115509"/>
                  <a:pt x="1517990" y="109699"/>
                  <a:pt x="1517990" y="101803"/>
                </a:cubicBezTo>
                <a:cubicBezTo>
                  <a:pt x="1517990" y="95684"/>
                  <a:pt x="1515596" y="90226"/>
                  <a:pt x="1510804" y="85434"/>
                </a:cubicBezTo>
                <a:cubicBezTo>
                  <a:pt x="1506013" y="80643"/>
                  <a:pt x="1495411" y="78249"/>
                  <a:pt x="1478999" y="78249"/>
                </a:cubicBezTo>
                <a:lnTo>
                  <a:pt x="1450652" y="78249"/>
                </a:lnTo>
                <a:close/>
                <a:moveTo>
                  <a:pt x="1606085" y="144521"/>
                </a:moveTo>
                <a:lnTo>
                  <a:pt x="1657724" y="71063"/>
                </a:lnTo>
                <a:lnTo>
                  <a:pt x="1609945" y="3197"/>
                </a:lnTo>
                <a:lnTo>
                  <a:pt x="1639890" y="3197"/>
                </a:lnTo>
                <a:lnTo>
                  <a:pt x="1661580" y="36331"/>
                </a:lnTo>
                <a:cubicBezTo>
                  <a:pt x="1665658" y="42627"/>
                  <a:pt x="1668941" y="47905"/>
                  <a:pt x="1671425" y="52167"/>
                </a:cubicBezTo>
                <a:cubicBezTo>
                  <a:pt x="1675332" y="46309"/>
                  <a:pt x="1678924" y="41123"/>
                  <a:pt x="1682208" y="36598"/>
                </a:cubicBezTo>
                <a:lnTo>
                  <a:pt x="1706025" y="3197"/>
                </a:lnTo>
                <a:lnTo>
                  <a:pt x="1734638" y="3197"/>
                </a:lnTo>
                <a:lnTo>
                  <a:pt x="1685800" y="69735"/>
                </a:lnTo>
                <a:lnTo>
                  <a:pt x="1738367" y="144521"/>
                </a:lnTo>
                <a:lnTo>
                  <a:pt x="1708955" y="144521"/>
                </a:lnTo>
                <a:lnTo>
                  <a:pt x="1679943" y="100606"/>
                </a:lnTo>
                <a:lnTo>
                  <a:pt x="1672225" y="88762"/>
                </a:lnTo>
                <a:lnTo>
                  <a:pt x="1635098" y="1445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602611" y="2607273"/>
            <a:ext cx="116042" cy="141324"/>
          </a:xfrm>
          <a:custGeom>
            <a:avLst/>
            <a:gdLst/>
            <a:ahLst/>
            <a:cxnLst/>
            <a:rect l="l" t="t" r="r" b="b"/>
            <a:pathLst>
              <a:path w="116042" h="141324">
                <a:moveTo>
                  <a:pt x="0" y="0"/>
                </a:moveTo>
                <a:lnTo>
                  <a:pt x="55223" y="0"/>
                </a:lnTo>
                <a:cubicBezTo>
                  <a:pt x="68799" y="0"/>
                  <a:pt x="78889" y="1126"/>
                  <a:pt x="85504" y="3390"/>
                </a:cubicBezTo>
                <a:cubicBezTo>
                  <a:pt x="92109" y="5655"/>
                  <a:pt x="97789" y="9799"/>
                  <a:pt x="102534" y="15832"/>
                </a:cubicBezTo>
                <a:cubicBezTo>
                  <a:pt x="107279" y="21865"/>
                  <a:pt x="109655" y="29098"/>
                  <a:pt x="109655" y="37526"/>
                </a:cubicBezTo>
                <a:cubicBezTo>
                  <a:pt x="109655" y="44268"/>
                  <a:pt x="108258" y="50143"/>
                  <a:pt x="105465" y="55158"/>
                </a:cubicBezTo>
                <a:cubicBezTo>
                  <a:pt x="102667" y="60173"/>
                  <a:pt x="98474" y="64363"/>
                  <a:pt x="92890" y="67737"/>
                </a:cubicBezTo>
                <a:cubicBezTo>
                  <a:pt x="99544" y="69951"/>
                  <a:pt x="105065" y="74102"/>
                  <a:pt x="109457" y="80175"/>
                </a:cubicBezTo>
                <a:cubicBezTo>
                  <a:pt x="113850" y="86256"/>
                  <a:pt x="116042" y="93467"/>
                  <a:pt x="116042" y="101804"/>
                </a:cubicBezTo>
                <a:cubicBezTo>
                  <a:pt x="115157" y="115199"/>
                  <a:pt x="110365" y="125135"/>
                  <a:pt x="101671" y="131612"/>
                </a:cubicBezTo>
                <a:cubicBezTo>
                  <a:pt x="92976" y="138088"/>
                  <a:pt x="80334" y="141324"/>
                  <a:pt x="63745" y="141324"/>
                </a:cubicBezTo>
                <a:lnTo>
                  <a:pt x="0" y="141324"/>
                </a:lnTo>
                <a:close/>
                <a:moveTo>
                  <a:pt x="23951" y="59483"/>
                </a:moveTo>
                <a:lnTo>
                  <a:pt x="49503" y="59483"/>
                </a:lnTo>
                <a:cubicBezTo>
                  <a:pt x="59708" y="59483"/>
                  <a:pt x="66715" y="58949"/>
                  <a:pt x="70534" y="57888"/>
                </a:cubicBezTo>
                <a:cubicBezTo>
                  <a:pt x="74347" y="56822"/>
                  <a:pt x="77763" y="54672"/>
                  <a:pt x="80780" y="51432"/>
                </a:cubicBezTo>
                <a:cubicBezTo>
                  <a:pt x="83793" y="48196"/>
                  <a:pt x="85302" y="44311"/>
                  <a:pt x="85302" y="39786"/>
                </a:cubicBezTo>
                <a:cubicBezTo>
                  <a:pt x="85302" y="32334"/>
                  <a:pt x="82662" y="27147"/>
                  <a:pt x="77386" y="24216"/>
                </a:cubicBezTo>
                <a:cubicBezTo>
                  <a:pt x="72108" y="21290"/>
                  <a:pt x="63079" y="19824"/>
                  <a:pt x="50302" y="19824"/>
                </a:cubicBezTo>
                <a:lnTo>
                  <a:pt x="23951" y="19824"/>
                </a:lnTo>
                <a:close/>
                <a:moveTo>
                  <a:pt x="23951" y="121629"/>
                </a:moveTo>
                <a:lnTo>
                  <a:pt x="55490" y="121629"/>
                </a:lnTo>
                <a:cubicBezTo>
                  <a:pt x="69066" y="121629"/>
                  <a:pt x="78383" y="120052"/>
                  <a:pt x="83440" y="116902"/>
                </a:cubicBezTo>
                <a:cubicBezTo>
                  <a:pt x="88494" y="113756"/>
                  <a:pt x="91159" y="108323"/>
                  <a:pt x="91425" y="100605"/>
                </a:cubicBezTo>
                <a:cubicBezTo>
                  <a:pt x="91425" y="96080"/>
                  <a:pt x="89960" y="91885"/>
                  <a:pt x="87033" y="88026"/>
                </a:cubicBezTo>
                <a:cubicBezTo>
                  <a:pt x="84107" y="84168"/>
                  <a:pt x="80290" y="81731"/>
                  <a:pt x="75589" y="80708"/>
                </a:cubicBezTo>
                <a:cubicBezTo>
                  <a:pt x="70883" y="79686"/>
                  <a:pt x="63342" y="79178"/>
                  <a:pt x="52966" y="79178"/>
                </a:cubicBezTo>
                <a:lnTo>
                  <a:pt x="23951" y="791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197363" y="2604076"/>
            <a:ext cx="1808978" cy="198686"/>
          </a:xfrm>
          <a:custGeom>
            <a:avLst/>
            <a:gdLst/>
            <a:ahLst/>
            <a:cxnLst/>
            <a:rect l="l" t="t" r="r" b="b"/>
            <a:pathLst>
              <a:path w="1808978" h="198686">
                <a:moveTo>
                  <a:pt x="99540" y="92757"/>
                </a:moveTo>
                <a:lnTo>
                  <a:pt x="123095" y="95816"/>
                </a:lnTo>
                <a:cubicBezTo>
                  <a:pt x="120524" y="112053"/>
                  <a:pt x="113933" y="124761"/>
                  <a:pt x="103335" y="133941"/>
                </a:cubicBezTo>
                <a:cubicBezTo>
                  <a:pt x="92733" y="143125"/>
                  <a:pt x="79712" y="147715"/>
                  <a:pt x="64278" y="147715"/>
                </a:cubicBezTo>
                <a:cubicBezTo>
                  <a:pt x="44935" y="147715"/>
                  <a:pt x="29387" y="141393"/>
                  <a:pt x="17633" y="128750"/>
                </a:cubicBezTo>
                <a:cubicBezTo>
                  <a:pt x="5879" y="116110"/>
                  <a:pt x="0" y="97988"/>
                  <a:pt x="0" y="74390"/>
                </a:cubicBezTo>
                <a:cubicBezTo>
                  <a:pt x="0" y="59133"/>
                  <a:pt x="2531" y="45777"/>
                  <a:pt x="7588" y="34333"/>
                </a:cubicBezTo>
                <a:cubicBezTo>
                  <a:pt x="12643" y="22888"/>
                  <a:pt x="20340" y="14306"/>
                  <a:pt x="30675" y="8582"/>
                </a:cubicBezTo>
                <a:cubicBezTo>
                  <a:pt x="41011" y="2857"/>
                  <a:pt x="52254" y="0"/>
                  <a:pt x="64408" y="0"/>
                </a:cubicBezTo>
                <a:cubicBezTo>
                  <a:pt x="79755" y="0"/>
                  <a:pt x="92311" y="3880"/>
                  <a:pt x="102071" y="11642"/>
                </a:cubicBezTo>
                <a:cubicBezTo>
                  <a:pt x="111830" y="19407"/>
                  <a:pt x="118087" y="30431"/>
                  <a:pt x="120834" y="44716"/>
                </a:cubicBezTo>
                <a:lnTo>
                  <a:pt x="97546" y="48309"/>
                </a:lnTo>
                <a:cubicBezTo>
                  <a:pt x="95328" y="38815"/>
                  <a:pt x="91401" y="31673"/>
                  <a:pt x="85769" y="26881"/>
                </a:cubicBezTo>
                <a:cubicBezTo>
                  <a:pt x="80136" y="22089"/>
                  <a:pt x="73325" y="19695"/>
                  <a:pt x="65340" y="19695"/>
                </a:cubicBezTo>
                <a:cubicBezTo>
                  <a:pt x="53273" y="19695"/>
                  <a:pt x="43470" y="24019"/>
                  <a:pt x="35932" y="32670"/>
                </a:cubicBezTo>
                <a:cubicBezTo>
                  <a:pt x="28389" y="41321"/>
                  <a:pt x="24620" y="55008"/>
                  <a:pt x="24620" y="73724"/>
                </a:cubicBezTo>
                <a:cubicBezTo>
                  <a:pt x="24620" y="92710"/>
                  <a:pt x="28260" y="106509"/>
                  <a:pt x="35532" y="115113"/>
                </a:cubicBezTo>
                <a:cubicBezTo>
                  <a:pt x="42808" y="123721"/>
                  <a:pt x="52301" y="128023"/>
                  <a:pt x="64012" y="128023"/>
                </a:cubicBezTo>
                <a:cubicBezTo>
                  <a:pt x="73415" y="128023"/>
                  <a:pt x="81266" y="125140"/>
                  <a:pt x="87566" y="119372"/>
                </a:cubicBezTo>
                <a:cubicBezTo>
                  <a:pt x="93867" y="113604"/>
                  <a:pt x="97855" y="104735"/>
                  <a:pt x="99540" y="92757"/>
                </a:cubicBezTo>
                <a:close/>
                <a:moveTo>
                  <a:pt x="130681" y="3197"/>
                </a:moveTo>
                <a:lnTo>
                  <a:pt x="245524" y="3197"/>
                </a:lnTo>
                <a:lnTo>
                  <a:pt x="245524" y="23021"/>
                </a:lnTo>
                <a:lnTo>
                  <a:pt x="200016" y="23021"/>
                </a:lnTo>
                <a:lnTo>
                  <a:pt x="200016" y="144521"/>
                </a:lnTo>
                <a:lnTo>
                  <a:pt x="176195" y="144521"/>
                </a:lnTo>
                <a:lnTo>
                  <a:pt x="176195" y="23021"/>
                </a:lnTo>
                <a:lnTo>
                  <a:pt x="130681" y="23021"/>
                </a:lnTo>
                <a:close/>
                <a:moveTo>
                  <a:pt x="266781" y="198687"/>
                </a:moveTo>
                <a:lnTo>
                  <a:pt x="266781" y="3197"/>
                </a:lnTo>
                <a:lnTo>
                  <a:pt x="288605" y="3197"/>
                </a:lnTo>
                <a:lnTo>
                  <a:pt x="288605" y="21560"/>
                </a:lnTo>
                <a:cubicBezTo>
                  <a:pt x="293752" y="14374"/>
                  <a:pt x="299566" y="8985"/>
                  <a:pt x="306043" y="5389"/>
                </a:cubicBezTo>
                <a:cubicBezTo>
                  <a:pt x="312516" y="1796"/>
                  <a:pt x="320368" y="0"/>
                  <a:pt x="329598" y="0"/>
                </a:cubicBezTo>
                <a:cubicBezTo>
                  <a:pt x="341658" y="0"/>
                  <a:pt x="352307" y="3103"/>
                  <a:pt x="361533" y="9313"/>
                </a:cubicBezTo>
                <a:cubicBezTo>
                  <a:pt x="370756" y="15523"/>
                  <a:pt x="377722" y="24285"/>
                  <a:pt x="382428" y="35597"/>
                </a:cubicBezTo>
                <a:cubicBezTo>
                  <a:pt x="387126" y="46911"/>
                  <a:pt x="389477" y="59309"/>
                  <a:pt x="389477" y="72795"/>
                </a:cubicBezTo>
                <a:cubicBezTo>
                  <a:pt x="389477" y="87257"/>
                  <a:pt x="386882" y="100274"/>
                  <a:pt x="381693" y="111852"/>
                </a:cubicBezTo>
                <a:cubicBezTo>
                  <a:pt x="376505" y="123429"/>
                  <a:pt x="368964" y="132304"/>
                  <a:pt x="359071" y="138467"/>
                </a:cubicBezTo>
                <a:cubicBezTo>
                  <a:pt x="349179" y="144629"/>
                  <a:pt x="338778" y="147715"/>
                  <a:pt x="327866" y="147715"/>
                </a:cubicBezTo>
                <a:cubicBezTo>
                  <a:pt x="319881" y="147715"/>
                  <a:pt x="312713" y="146030"/>
                  <a:pt x="306375" y="142657"/>
                </a:cubicBezTo>
                <a:cubicBezTo>
                  <a:pt x="300031" y="139287"/>
                  <a:pt x="294818" y="135032"/>
                  <a:pt x="290736" y="129884"/>
                </a:cubicBezTo>
                <a:lnTo>
                  <a:pt x="290736" y="198687"/>
                </a:lnTo>
                <a:close/>
                <a:moveTo>
                  <a:pt x="288476" y="74656"/>
                </a:moveTo>
                <a:cubicBezTo>
                  <a:pt x="288476" y="92843"/>
                  <a:pt x="292155" y="106289"/>
                  <a:pt x="299519" y="114980"/>
                </a:cubicBezTo>
                <a:cubicBezTo>
                  <a:pt x="306881" y="123674"/>
                  <a:pt x="315799" y="128023"/>
                  <a:pt x="326268" y="128023"/>
                </a:cubicBezTo>
                <a:cubicBezTo>
                  <a:pt x="336913" y="128023"/>
                  <a:pt x="346032" y="123519"/>
                  <a:pt x="353618" y="114516"/>
                </a:cubicBezTo>
                <a:cubicBezTo>
                  <a:pt x="361198" y="105508"/>
                  <a:pt x="364993" y="91558"/>
                  <a:pt x="364993" y="72658"/>
                </a:cubicBezTo>
                <a:cubicBezTo>
                  <a:pt x="364993" y="54651"/>
                  <a:pt x="361288" y="41170"/>
                  <a:pt x="353883" y="32205"/>
                </a:cubicBezTo>
                <a:cubicBezTo>
                  <a:pt x="346475" y="23245"/>
                  <a:pt x="337622" y="18767"/>
                  <a:pt x="327334" y="18767"/>
                </a:cubicBezTo>
                <a:cubicBezTo>
                  <a:pt x="317128" y="18767"/>
                  <a:pt x="308102" y="23536"/>
                  <a:pt x="300251" y="33072"/>
                </a:cubicBezTo>
                <a:cubicBezTo>
                  <a:pt x="292400" y="42608"/>
                  <a:pt x="288476" y="56473"/>
                  <a:pt x="288476" y="74656"/>
                </a:cubicBezTo>
                <a:close/>
                <a:moveTo>
                  <a:pt x="409439" y="73861"/>
                </a:moveTo>
                <a:cubicBezTo>
                  <a:pt x="409439" y="47685"/>
                  <a:pt x="416715" y="28303"/>
                  <a:pt x="431265" y="15706"/>
                </a:cubicBezTo>
                <a:cubicBezTo>
                  <a:pt x="443423" y="5234"/>
                  <a:pt x="458236" y="0"/>
                  <a:pt x="475711" y="0"/>
                </a:cubicBezTo>
                <a:cubicBezTo>
                  <a:pt x="495140" y="0"/>
                  <a:pt x="511024" y="6364"/>
                  <a:pt x="523357" y="19097"/>
                </a:cubicBezTo>
                <a:cubicBezTo>
                  <a:pt x="535691" y="31830"/>
                  <a:pt x="541854" y="49417"/>
                  <a:pt x="541854" y="71863"/>
                </a:cubicBezTo>
                <a:cubicBezTo>
                  <a:pt x="541854" y="90049"/>
                  <a:pt x="539125" y="104356"/>
                  <a:pt x="533672" y="114782"/>
                </a:cubicBezTo>
                <a:cubicBezTo>
                  <a:pt x="528213" y="125204"/>
                  <a:pt x="520272" y="133301"/>
                  <a:pt x="509850" y="139064"/>
                </a:cubicBezTo>
                <a:cubicBezTo>
                  <a:pt x="499421" y="144831"/>
                  <a:pt x="488044" y="147715"/>
                  <a:pt x="475711" y="147715"/>
                </a:cubicBezTo>
                <a:cubicBezTo>
                  <a:pt x="455929" y="147715"/>
                  <a:pt x="439938" y="141371"/>
                  <a:pt x="427737" y="128685"/>
                </a:cubicBezTo>
                <a:cubicBezTo>
                  <a:pt x="415538" y="115998"/>
                  <a:pt x="409439" y="97725"/>
                  <a:pt x="409439" y="73861"/>
                </a:cubicBezTo>
                <a:close/>
                <a:moveTo>
                  <a:pt x="434063" y="73861"/>
                </a:moveTo>
                <a:cubicBezTo>
                  <a:pt x="434063" y="91958"/>
                  <a:pt x="438008" y="105508"/>
                  <a:pt x="445904" y="114516"/>
                </a:cubicBezTo>
                <a:cubicBezTo>
                  <a:pt x="453798" y="123519"/>
                  <a:pt x="463734" y="128023"/>
                  <a:pt x="475711" y="128023"/>
                </a:cubicBezTo>
                <a:cubicBezTo>
                  <a:pt x="487603" y="128023"/>
                  <a:pt x="497495" y="123497"/>
                  <a:pt x="505390" y="114448"/>
                </a:cubicBezTo>
                <a:cubicBezTo>
                  <a:pt x="513284" y="105396"/>
                  <a:pt x="517230" y="91601"/>
                  <a:pt x="517230" y="73062"/>
                </a:cubicBezTo>
                <a:cubicBezTo>
                  <a:pt x="517230" y="55583"/>
                  <a:pt x="513259" y="42340"/>
                  <a:pt x="505325" y="33335"/>
                </a:cubicBezTo>
                <a:cubicBezTo>
                  <a:pt x="497383" y="24332"/>
                  <a:pt x="487512" y="19828"/>
                  <a:pt x="475711" y="19828"/>
                </a:cubicBezTo>
                <a:cubicBezTo>
                  <a:pt x="463734" y="19828"/>
                  <a:pt x="453798" y="24310"/>
                  <a:pt x="445904" y="33268"/>
                </a:cubicBezTo>
                <a:cubicBezTo>
                  <a:pt x="438008" y="42231"/>
                  <a:pt x="434063" y="55760"/>
                  <a:pt x="434063" y="73861"/>
                </a:cubicBezTo>
                <a:close/>
                <a:moveTo>
                  <a:pt x="569930" y="3197"/>
                </a:moveTo>
                <a:lnTo>
                  <a:pt x="593885" y="3197"/>
                </a:lnTo>
                <a:lnTo>
                  <a:pt x="593885" y="110988"/>
                </a:lnTo>
                <a:lnTo>
                  <a:pt x="660291" y="3197"/>
                </a:lnTo>
                <a:lnTo>
                  <a:pt x="686110" y="3197"/>
                </a:lnTo>
                <a:lnTo>
                  <a:pt x="686110" y="144521"/>
                </a:lnTo>
                <a:lnTo>
                  <a:pt x="662151" y="144521"/>
                </a:lnTo>
                <a:lnTo>
                  <a:pt x="662151" y="37396"/>
                </a:lnTo>
                <a:lnTo>
                  <a:pt x="595749" y="144521"/>
                </a:lnTo>
                <a:lnTo>
                  <a:pt x="569930" y="144521"/>
                </a:lnTo>
                <a:close/>
                <a:moveTo>
                  <a:pt x="709265" y="3197"/>
                </a:moveTo>
                <a:lnTo>
                  <a:pt x="824108" y="3197"/>
                </a:lnTo>
                <a:lnTo>
                  <a:pt x="824108" y="23021"/>
                </a:lnTo>
                <a:lnTo>
                  <a:pt x="778600" y="23021"/>
                </a:lnTo>
                <a:lnTo>
                  <a:pt x="778600" y="144521"/>
                </a:lnTo>
                <a:lnTo>
                  <a:pt x="754780" y="144521"/>
                </a:lnTo>
                <a:lnTo>
                  <a:pt x="754780" y="23021"/>
                </a:lnTo>
                <a:lnTo>
                  <a:pt x="709265" y="23021"/>
                </a:lnTo>
                <a:close/>
                <a:moveTo>
                  <a:pt x="939387" y="99010"/>
                </a:moveTo>
                <a:lnTo>
                  <a:pt x="964141" y="102070"/>
                </a:lnTo>
                <a:cubicBezTo>
                  <a:pt x="960236" y="116532"/>
                  <a:pt x="953007" y="127753"/>
                  <a:pt x="942448" y="135738"/>
                </a:cubicBezTo>
                <a:cubicBezTo>
                  <a:pt x="931889" y="143722"/>
                  <a:pt x="918403" y="147715"/>
                  <a:pt x="901995" y="147715"/>
                </a:cubicBezTo>
                <a:cubicBezTo>
                  <a:pt x="881323" y="147715"/>
                  <a:pt x="864928" y="141350"/>
                  <a:pt x="852821" y="128617"/>
                </a:cubicBezTo>
                <a:cubicBezTo>
                  <a:pt x="840712" y="115888"/>
                  <a:pt x="834657" y="98035"/>
                  <a:pt x="834657" y="75060"/>
                </a:cubicBezTo>
                <a:cubicBezTo>
                  <a:pt x="834657" y="51278"/>
                  <a:pt x="840777" y="32825"/>
                  <a:pt x="853023" y="19695"/>
                </a:cubicBezTo>
                <a:cubicBezTo>
                  <a:pt x="865264" y="6566"/>
                  <a:pt x="881144" y="0"/>
                  <a:pt x="900662" y="0"/>
                </a:cubicBezTo>
                <a:cubicBezTo>
                  <a:pt x="919563" y="0"/>
                  <a:pt x="934996" y="6429"/>
                  <a:pt x="946973" y="19295"/>
                </a:cubicBezTo>
                <a:cubicBezTo>
                  <a:pt x="958954" y="32158"/>
                  <a:pt x="964941" y="50259"/>
                  <a:pt x="964941" y="73594"/>
                </a:cubicBezTo>
                <a:cubicBezTo>
                  <a:pt x="964941" y="75013"/>
                  <a:pt x="964894" y="77140"/>
                  <a:pt x="964804" y="79981"/>
                </a:cubicBezTo>
                <a:lnTo>
                  <a:pt x="859410" y="79981"/>
                </a:lnTo>
                <a:cubicBezTo>
                  <a:pt x="860295" y="95504"/>
                  <a:pt x="864687" y="107395"/>
                  <a:pt x="872583" y="115646"/>
                </a:cubicBezTo>
                <a:cubicBezTo>
                  <a:pt x="880477" y="123897"/>
                  <a:pt x="890327" y="128023"/>
                  <a:pt x="902128" y="128023"/>
                </a:cubicBezTo>
                <a:cubicBezTo>
                  <a:pt x="910911" y="128023"/>
                  <a:pt x="918407" y="125715"/>
                  <a:pt x="924621" y="121100"/>
                </a:cubicBezTo>
                <a:cubicBezTo>
                  <a:pt x="930830" y="116485"/>
                  <a:pt x="935751" y="109122"/>
                  <a:pt x="939387" y="99010"/>
                </a:cubicBezTo>
                <a:close/>
                <a:moveTo>
                  <a:pt x="860739" y="60286"/>
                </a:moveTo>
                <a:lnTo>
                  <a:pt x="939654" y="60286"/>
                </a:lnTo>
                <a:cubicBezTo>
                  <a:pt x="938589" y="48395"/>
                  <a:pt x="935575" y="39481"/>
                  <a:pt x="930608" y="33533"/>
                </a:cubicBezTo>
                <a:cubicBezTo>
                  <a:pt x="922975" y="24310"/>
                  <a:pt x="913085" y="19695"/>
                  <a:pt x="900929" y="19695"/>
                </a:cubicBezTo>
                <a:cubicBezTo>
                  <a:pt x="889927" y="19695"/>
                  <a:pt x="880679" y="23378"/>
                  <a:pt x="873183" y="30741"/>
                </a:cubicBezTo>
                <a:cubicBezTo>
                  <a:pt x="865685" y="38105"/>
                  <a:pt x="861537" y="47952"/>
                  <a:pt x="860739" y="60286"/>
                </a:cubicBezTo>
                <a:close/>
                <a:moveTo>
                  <a:pt x="996390" y="3197"/>
                </a:moveTo>
                <a:lnTo>
                  <a:pt x="1107645" y="3197"/>
                </a:lnTo>
                <a:lnTo>
                  <a:pt x="1107645" y="144521"/>
                </a:lnTo>
                <a:lnTo>
                  <a:pt x="1083819" y="144521"/>
                </a:lnTo>
                <a:lnTo>
                  <a:pt x="1083819" y="23021"/>
                </a:lnTo>
                <a:lnTo>
                  <a:pt x="1020345" y="23021"/>
                </a:lnTo>
                <a:lnTo>
                  <a:pt x="1020345" y="93420"/>
                </a:lnTo>
                <a:cubicBezTo>
                  <a:pt x="1020345" y="109836"/>
                  <a:pt x="1019811" y="120660"/>
                  <a:pt x="1018750" y="125891"/>
                </a:cubicBezTo>
                <a:cubicBezTo>
                  <a:pt x="1017680" y="131126"/>
                  <a:pt x="1014754" y="135695"/>
                  <a:pt x="1009963" y="139600"/>
                </a:cubicBezTo>
                <a:cubicBezTo>
                  <a:pt x="1005171" y="143506"/>
                  <a:pt x="998252" y="145457"/>
                  <a:pt x="989204" y="145457"/>
                </a:cubicBezTo>
                <a:cubicBezTo>
                  <a:pt x="983614" y="145457"/>
                  <a:pt x="977180" y="145101"/>
                  <a:pt x="969905" y="144389"/>
                </a:cubicBezTo>
                <a:lnTo>
                  <a:pt x="969905" y="124429"/>
                </a:lnTo>
                <a:lnTo>
                  <a:pt x="980421" y="124429"/>
                </a:lnTo>
                <a:cubicBezTo>
                  <a:pt x="985392" y="124429"/>
                  <a:pt x="988937" y="123923"/>
                  <a:pt x="991069" y="122900"/>
                </a:cubicBezTo>
                <a:cubicBezTo>
                  <a:pt x="993197" y="121877"/>
                  <a:pt x="994616" y="120258"/>
                  <a:pt x="995324" y="118044"/>
                </a:cubicBezTo>
                <a:cubicBezTo>
                  <a:pt x="996033" y="115825"/>
                  <a:pt x="996390" y="108594"/>
                  <a:pt x="996390" y="96350"/>
                </a:cubicBezTo>
                <a:close/>
                <a:moveTo>
                  <a:pt x="1143306" y="3197"/>
                </a:moveTo>
                <a:lnTo>
                  <a:pt x="1167257" y="3197"/>
                </a:lnTo>
                <a:lnTo>
                  <a:pt x="1167257" y="58424"/>
                </a:lnTo>
                <a:lnTo>
                  <a:pt x="1197601" y="58424"/>
                </a:lnTo>
                <a:cubicBezTo>
                  <a:pt x="1217386" y="58424"/>
                  <a:pt x="1232625" y="62258"/>
                  <a:pt x="1243313" y="69933"/>
                </a:cubicBezTo>
                <a:cubicBezTo>
                  <a:pt x="1254006" y="77609"/>
                  <a:pt x="1259348" y="88189"/>
                  <a:pt x="1259348" y="101674"/>
                </a:cubicBezTo>
                <a:cubicBezTo>
                  <a:pt x="1259348" y="113475"/>
                  <a:pt x="1254892" y="123562"/>
                  <a:pt x="1245974" y="131947"/>
                </a:cubicBezTo>
                <a:cubicBezTo>
                  <a:pt x="1237058" y="140331"/>
                  <a:pt x="1222794" y="144521"/>
                  <a:pt x="1203192" y="144521"/>
                </a:cubicBezTo>
                <a:lnTo>
                  <a:pt x="1143306" y="144521"/>
                </a:lnTo>
                <a:close/>
                <a:moveTo>
                  <a:pt x="1167257" y="124826"/>
                </a:moveTo>
                <a:lnTo>
                  <a:pt x="1192410" y="124826"/>
                </a:lnTo>
                <a:cubicBezTo>
                  <a:pt x="1207581" y="124826"/>
                  <a:pt x="1218405" y="122965"/>
                  <a:pt x="1224882" y="119239"/>
                </a:cubicBezTo>
                <a:cubicBezTo>
                  <a:pt x="1231359" y="115509"/>
                  <a:pt x="1234595" y="109699"/>
                  <a:pt x="1234595" y="101803"/>
                </a:cubicBezTo>
                <a:cubicBezTo>
                  <a:pt x="1234595" y="95684"/>
                  <a:pt x="1232201" y="90226"/>
                  <a:pt x="1227409" y="85434"/>
                </a:cubicBezTo>
                <a:cubicBezTo>
                  <a:pt x="1222618" y="80643"/>
                  <a:pt x="1212016" y="78249"/>
                  <a:pt x="1195607" y="78249"/>
                </a:cubicBezTo>
                <a:lnTo>
                  <a:pt x="1167257" y="78249"/>
                </a:lnTo>
                <a:close/>
                <a:moveTo>
                  <a:pt x="1375740" y="92757"/>
                </a:moveTo>
                <a:lnTo>
                  <a:pt x="1399291" y="95816"/>
                </a:lnTo>
                <a:cubicBezTo>
                  <a:pt x="1396720" y="112053"/>
                  <a:pt x="1390133" y="124761"/>
                  <a:pt x="1379531" y="133941"/>
                </a:cubicBezTo>
                <a:cubicBezTo>
                  <a:pt x="1368929" y="143125"/>
                  <a:pt x="1355912" y="147715"/>
                  <a:pt x="1340475" y="147715"/>
                </a:cubicBezTo>
                <a:cubicBezTo>
                  <a:pt x="1321135" y="147715"/>
                  <a:pt x="1305586" y="141393"/>
                  <a:pt x="1293833" y="128750"/>
                </a:cubicBezTo>
                <a:cubicBezTo>
                  <a:pt x="1282079" y="116110"/>
                  <a:pt x="1276200" y="97988"/>
                  <a:pt x="1276200" y="74390"/>
                </a:cubicBezTo>
                <a:cubicBezTo>
                  <a:pt x="1276200" y="59133"/>
                  <a:pt x="1278728" y="45777"/>
                  <a:pt x="1283785" y="34333"/>
                </a:cubicBezTo>
                <a:cubicBezTo>
                  <a:pt x="1288839" y="22888"/>
                  <a:pt x="1296540" y="14306"/>
                  <a:pt x="1306875" y="8582"/>
                </a:cubicBezTo>
                <a:cubicBezTo>
                  <a:pt x="1317211" y="2857"/>
                  <a:pt x="1328451" y="0"/>
                  <a:pt x="1340608" y="0"/>
                </a:cubicBezTo>
                <a:cubicBezTo>
                  <a:pt x="1355955" y="0"/>
                  <a:pt x="1368511" y="3880"/>
                  <a:pt x="1378271" y="11642"/>
                </a:cubicBezTo>
                <a:cubicBezTo>
                  <a:pt x="1388026" y="19407"/>
                  <a:pt x="1394283" y="30431"/>
                  <a:pt x="1397034" y="44716"/>
                </a:cubicBezTo>
                <a:lnTo>
                  <a:pt x="1373745" y="48309"/>
                </a:lnTo>
                <a:cubicBezTo>
                  <a:pt x="1371527" y="38815"/>
                  <a:pt x="1367600" y="31673"/>
                  <a:pt x="1361966" y="26881"/>
                </a:cubicBezTo>
                <a:cubicBezTo>
                  <a:pt x="1356336" y="22089"/>
                  <a:pt x="1349525" y="19695"/>
                  <a:pt x="1341541" y="19695"/>
                </a:cubicBezTo>
                <a:cubicBezTo>
                  <a:pt x="1329472" y="19695"/>
                  <a:pt x="1319670" y="24019"/>
                  <a:pt x="1312129" y="32670"/>
                </a:cubicBezTo>
                <a:cubicBezTo>
                  <a:pt x="1304590" y="41321"/>
                  <a:pt x="1300816" y="55008"/>
                  <a:pt x="1300816" y="73724"/>
                </a:cubicBezTo>
                <a:cubicBezTo>
                  <a:pt x="1300816" y="92710"/>
                  <a:pt x="1304457" y="106509"/>
                  <a:pt x="1311732" y="115113"/>
                </a:cubicBezTo>
                <a:cubicBezTo>
                  <a:pt x="1319008" y="123721"/>
                  <a:pt x="1328497" y="128023"/>
                  <a:pt x="1340208" y="128023"/>
                </a:cubicBezTo>
                <a:cubicBezTo>
                  <a:pt x="1349612" y="128023"/>
                  <a:pt x="1357466" y="125140"/>
                  <a:pt x="1363763" y="119372"/>
                </a:cubicBezTo>
                <a:cubicBezTo>
                  <a:pt x="1370063" y="113604"/>
                  <a:pt x="1374055" y="104735"/>
                  <a:pt x="1375740" y="92757"/>
                </a:cubicBezTo>
                <a:close/>
                <a:moveTo>
                  <a:pt x="1406879" y="3197"/>
                </a:moveTo>
                <a:lnTo>
                  <a:pt x="1521724" y="3197"/>
                </a:lnTo>
                <a:lnTo>
                  <a:pt x="1521724" y="23021"/>
                </a:lnTo>
                <a:lnTo>
                  <a:pt x="1476212" y="23021"/>
                </a:lnTo>
                <a:lnTo>
                  <a:pt x="1476212" y="144521"/>
                </a:lnTo>
                <a:lnTo>
                  <a:pt x="1452395" y="144521"/>
                </a:lnTo>
                <a:lnTo>
                  <a:pt x="1452395" y="23021"/>
                </a:lnTo>
                <a:lnTo>
                  <a:pt x="1406879" y="23021"/>
                </a:lnTo>
                <a:close/>
                <a:moveTo>
                  <a:pt x="1544749" y="3197"/>
                </a:moveTo>
                <a:lnTo>
                  <a:pt x="1599973" y="3197"/>
                </a:lnTo>
                <a:cubicBezTo>
                  <a:pt x="1613549" y="3197"/>
                  <a:pt x="1623639" y="4323"/>
                  <a:pt x="1630253" y="6587"/>
                </a:cubicBezTo>
                <a:cubicBezTo>
                  <a:pt x="1636858" y="8852"/>
                  <a:pt x="1642539" y="12996"/>
                  <a:pt x="1647284" y="19029"/>
                </a:cubicBezTo>
                <a:cubicBezTo>
                  <a:pt x="1652029" y="25062"/>
                  <a:pt x="1654405" y="32295"/>
                  <a:pt x="1654405" y="40723"/>
                </a:cubicBezTo>
                <a:cubicBezTo>
                  <a:pt x="1654405" y="47465"/>
                  <a:pt x="1653008" y="53340"/>
                  <a:pt x="1650215" y="58355"/>
                </a:cubicBezTo>
                <a:cubicBezTo>
                  <a:pt x="1647417" y="63370"/>
                  <a:pt x="1643224" y="67560"/>
                  <a:pt x="1637636" y="70934"/>
                </a:cubicBezTo>
                <a:cubicBezTo>
                  <a:pt x="1644293" y="73148"/>
                  <a:pt x="1649815" y="77299"/>
                  <a:pt x="1654207" y="83372"/>
                </a:cubicBezTo>
                <a:cubicBezTo>
                  <a:pt x="1658600" y="89453"/>
                  <a:pt x="1660792" y="96664"/>
                  <a:pt x="1660792" y="105001"/>
                </a:cubicBezTo>
                <a:cubicBezTo>
                  <a:pt x="1659907" y="118396"/>
                  <a:pt x="1655115" y="128332"/>
                  <a:pt x="1646421" y="134809"/>
                </a:cubicBezTo>
                <a:cubicBezTo>
                  <a:pt x="1637726" y="141285"/>
                  <a:pt x="1625083" y="144521"/>
                  <a:pt x="1608494" y="144521"/>
                </a:cubicBezTo>
                <a:lnTo>
                  <a:pt x="1544749" y="144521"/>
                </a:lnTo>
                <a:close/>
                <a:moveTo>
                  <a:pt x="1568701" y="62680"/>
                </a:moveTo>
                <a:lnTo>
                  <a:pt x="1594252" y="62680"/>
                </a:lnTo>
                <a:cubicBezTo>
                  <a:pt x="1604458" y="62680"/>
                  <a:pt x="1611465" y="62146"/>
                  <a:pt x="1615284" y="61085"/>
                </a:cubicBezTo>
                <a:cubicBezTo>
                  <a:pt x="1619097" y="60019"/>
                  <a:pt x="1622509" y="57869"/>
                  <a:pt x="1625530" y="54629"/>
                </a:cubicBezTo>
                <a:cubicBezTo>
                  <a:pt x="1628543" y="51393"/>
                  <a:pt x="1630051" y="47508"/>
                  <a:pt x="1630051" y="42983"/>
                </a:cubicBezTo>
                <a:cubicBezTo>
                  <a:pt x="1630051" y="35531"/>
                  <a:pt x="1627409" y="30344"/>
                  <a:pt x="1622131" y="27413"/>
                </a:cubicBezTo>
                <a:cubicBezTo>
                  <a:pt x="1616853" y="24487"/>
                  <a:pt x="1607829" y="23021"/>
                  <a:pt x="1595052" y="23021"/>
                </a:cubicBezTo>
                <a:lnTo>
                  <a:pt x="1568701" y="23021"/>
                </a:lnTo>
                <a:close/>
                <a:moveTo>
                  <a:pt x="1568701" y="124826"/>
                </a:moveTo>
                <a:lnTo>
                  <a:pt x="1600240" y="124826"/>
                </a:lnTo>
                <a:cubicBezTo>
                  <a:pt x="1613816" y="124826"/>
                  <a:pt x="1623132" y="123249"/>
                  <a:pt x="1628190" y="120099"/>
                </a:cubicBezTo>
                <a:cubicBezTo>
                  <a:pt x="1633244" y="116953"/>
                  <a:pt x="1635909" y="111520"/>
                  <a:pt x="1636175" y="103802"/>
                </a:cubicBezTo>
                <a:cubicBezTo>
                  <a:pt x="1636175" y="99277"/>
                  <a:pt x="1634710" y="95082"/>
                  <a:pt x="1631783" y="91223"/>
                </a:cubicBezTo>
                <a:cubicBezTo>
                  <a:pt x="1628857" y="87365"/>
                  <a:pt x="1625040" y="84928"/>
                  <a:pt x="1620335" y="83905"/>
                </a:cubicBezTo>
                <a:cubicBezTo>
                  <a:pt x="1615633" y="82883"/>
                  <a:pt x="1608092" y="82375"/>
                  <a:pt x="1597716" y="82375"/>
                </a:cubicBezTo>
                <a:lnTo>
                  <a:pt x="1568701" y="82375"/>
                </a:lnTo>
                <a:close/>
                <a:moveTo>
                  <a:pt x="1783425" y="99010"/>
                </a:moveTo>
                <a:lnTo>
                  <a:pt x="1808179" y="102070"/>
                </a:lnTo>
                <a:cubicBezTo>
                  <a:pt x="1804274" y="116532"/>
                  <a:pt x="1797048" y="127753"/>
                  <a:pt x="1786486" y="135738"/>
                </a:cubicBezTo>
                <a:cubicBezTo>
                  <a:pt x="1775927" y="143722"/>
                  <a:pt x="1762441" y="147715"/>
                  <a:pt x="1746033" y="147715"/>
                </a:cubicBezTo>
                <a:cubicBezTo>
                  <a:pt x="1725361" y="147715"/>
                  <a:pt x="1708970" y="141350"/>
                  <a:pt x="1696859" y="128617"/>
                </a:cubicBezTo>
                <a:cubicBezTo>
                  <a:pt x="1684749" y="115888"/>
                  <a:pt x="1678695" y="98035"/>
                  <a:pt x="1678695" y="75060"/>
                </a:cubicBezTo>
                <a:cubicBezTo>
                  <a:pt x="1678695" y="51278"/>
                  <a:pt x="1684817" y="32825"/>
                  <a:pt x="1697062" y="19695"/>
                </a:cubicBezTo>
                <a:cubicBezTo>
                  <a:pt x="1709302" y="6566"/>
                  <a:pt x="1725185" y="0"/>
                  <a:pt x="1744701" y="0"/>
                </a:cubicBezTo>
                <a:cubicBezTo>
                  <a:pt x="1763601" y="0"/>
                  <a:pt x="1779033" y="6429"/>
                  <a:pt x="1791015" y="19295"/>
                </a:cubicBezTo>
                <a:cubicBezTo>
                  <a:pt x="1802991" y="32158"/>
                  <a:pt x="1808978" y="50259"/>
                  <a:pt x="1808978" y="73594"/>
                </a:cubicBezTo>
                <a:cubicBezTo>
                  <a:pt x="1808978" y="75013"/>
                  <a:pt x="1808932" y="77140"/>
                  <a:pt x="1808842" y="79981"/>
                </a:cubicBezTo>
                <a:lnTo>
                  <a:pt x="1703448" y="79981"/>
                </a:lnTo>
                <a:cubicBezTo>
                  <a:pt x="1704333" y="95504"/>
                  <a:pt x="1708725" y="107395"/>
                  <a:pt x="1716621" y="115646"/>
                </a:cubicBezTo>
                <a:cubicBezTo>
                  <a:pt x="1724515" y="123897"/>
                  <a:pt x="1734366" y="128023"/>
                  <a:pt x="1746166" y="128023"/>
                </a:cubicBezTo>
                <a:cubicBezTo>
                  <a:pt x="1754950" y="128023"/>
                  <a:pt x="1762449" y="125715"/>
                  <a:pt x="1768658" y="121100"/>
                </a:cubicBezTo>
                <a:cubicBezTo>
                  <a:pt x="1774869" y="116485"/>
                  <a:pt x="1779789" y="109122"/>
                  <a:pt x="1783425" y="99010"/>
                </a:cubicBezTo>
                <a:close/>
                <a:moveTo>
                  <a:pt x="1704780" y="60286"/>
                </a:moveTo>
                <a:lnTo>
                  <a:pt x="1783692" y="60286"/>
                </a:lnTo>
                <a:cubicBezTo>
                  <a:pt x="1782630" y="48395"/>
                  <a:pt x="1779613" y="39481"/>
                  <a:pt x="1774645" y="33533"/>
                </a:cubicBezTo>
                <a:cubicBezTo>
                  <a:pt x="1767017" y="24310"/>
                  <a:pt x="1757124" y="19695"/>
                  <a:pt x="1744967" y="19695"/>
                </a:cubicBezTo>
                <a:cubicBezTo>
                  <a:pt x="1733966" y="19695"/>
                  <a:pt x="1724717" y="23378"/>
                  <a:pt x="1717222" y="30741"/>
                </a:cubicBezTo>
                <a:cubicBezTo>
                  <a:pt x="1709722" y="38105"/>
                  <a:pt x="1705576" y="47952"/>
                  <a:pt x="1704780" y="602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489876" y="2604076"/>
            <a:ext cx="2225761" cy="198686"/>
          </a:xfrm>
          <a:custGeom>
            <a:avLst/>
            <a:gdLst/>
            <a:ahLst/>
            <a:cxnLst/>
            <a:rect l="l" t="t" r="r" b="b"/>
            <a:pathLst>
              <a:path w="2225761" h="198686">
                <a:moveTo>
                  <a:pt x="0" y="3197"/>
                </a:moveTo>
                <a:lnTo>
                  <a:pt x="81305" y="3197"/>
                </a:lnTo>
                <a:lnTo>
                  <a:pt x="81305" y="23021"/>
                </a:lnTo>
                <a:lnTo>
                  <a:pt x="23950" y="23021"/>
                </a:lnTo>
                <a:lnTo>
                  <a:pt x="23950" y="144521"/>
                </a:lnTo>
                <a:lnTo>
                  <a:pt x="0" y="144521"/>
                </a:lnTo>
                <a:close/>
                <a:moveTo>
                  <a:pt x="99269" y="3197"/>
                </a:moveTo>
                <a:lnTo>
                  <a:pt x="123227" y="3197"/>
                </a:lnTo>
                <a:lnTo>
                  <a:pt x="123227" y="110988"/>
                </a:lnTo>
                <a:lnTo>
                  <a:pt x="189629" y="3197"/>
                </a:lnTo>
                <a:lnTo>
                  <a:pt x="215449" y="3197"/>
                </a:lnTo>
                <a:lnTo>
                  <a:pt x="215449" y="144521"/>
                </a:lnTo>
                <a:lnTo>
                  <a:pt x="191490" y="144521"/>
                </a:lnTo>
                <a:lnTo>
                  <a:pt x="191490" y="37396"/>
                </a:lnTo>
                <a:lnTo>
                  <a:pt x="125088" y="144521"/>
                </a:lnTo>
                <a:lnTo>
                  <a:pt x="99269" y="144521"/>
                </a:lnTo>
                <a:close/>
                <a:moveTo>
                  <a:pt x="270409" y="3197"/>
                </a:moveTo>
                <a:lnTo>
                  <a:pt x="368887" y="3197"/>
                </a:lnTo>
                <a:lnTo>
                  <a:pt x="368887" y="124826"/>
                </a:lnTo>
                <a:lnTo>
                  <a:pt x="384187" y="124826"/>
                </a:lnTo>
                <a:lnTo>
                  <a:pt x="384187" y="184578"/>
                </a:lnTo>
                <a:lnTo>
                  <a:pt x="364496" y="184578"/>
                </a:lnTo>
                <a:lnTo>
                  <a:pt x="364496" y="144521"/>
                </a:lnTo>
                <a:lnTo>
                  <a:pt x="253241" y="144521"/>
                </a:lnTo>
                <a:lnTo>
                  <a:pt x="253241" y="184578"/>
                </a:lnTo>
                <a:lnTo>
                  <a:pt x="233546" y="184578"/>
                </a:lnTo>
                <a:lnTo>
                  <a:pt x="233546" y="124826"/>
                </a:lnTo>
                <a:lnTo>
                  <a:pt x="246189" y="124826"/>
                </a:lnTo>
                <a:cubicBezTo>
                  <a:pt x="263048" y="101941"/>
                  <a:pt x="271119" y="61395"/>
                  <a:pt x="270409" y="3197"/>
                </a:cubicBezTo>
                <a:close/>
                <a:moveTo>
                  <a:pt x="290372" y="23021"/>
                </a:moveTo>
                <a:cubicBezTo>
                  <a:pt x="288597" y="68889"/>
                  <a:pt x="281501" y="102827"/>
                  <a:pt x="269081" y="124826"/>
                </a:cubicBezTo>
                <a:lnTo>
                  <a:pt x="345066" y="124826"/>
                </a:lnTo>
                <a:lnTo>
                  <a:pt x="345066" y="23021"/>
                </a:lnTo>
                <a:close/>
                <a:moveTo>
                  <a:pt x="407815" y="198687"/>
                </a:moveTo>
                <a:lnTo>
                  <a:pt x="407815" y="3197"/>
                </a:lnTo>
                <a:lnTo>
                  <a:pt x="429638" y="3197"/>
                </a:lnTo>
                <a:lnTo>
                  <a:pt x="429638" y="21560"/>
                </a:lnTo>
                <a:cubicBezTo>
                  <a:pt x="434783" y="14374"/>
                  <a:pt x="440595" y="8985"/>
                  <a:pt x="447073" y="5389"/>
                </a:cubicBezTo>
                <a:cubicBezTo>
                  <a:pt x="453546" y="1796"/>
                  <a:pt x="461400" y="0"/>
                  <a:pt x="470627" y="0"/>
                </a:cubicBezTo>
                <a:cubicBezTo>
                  <a:pt x="482691" y="0"/>
                  <a:pt x="493340" y="3103"/>
                  <a:pt x="502563" y="9313"/>
                </a:cubicBezTo>
                <a:cubicBezTo>
                  <a:pt x="511790" y="15523"/>
                  <a:pt x="518755" y="24285"/>
                  <a:pt x="523457" y="35597"/>
                </a:cubicBezTo>
                <a:cubicBezTo>
                  <a:pt x="528159" y="46911"/>
                  <a:pt x="530510" y="59309"/>
                  <a:pt x="530510" y="72795"/>
                </a:cubicBezTo>
                <a:cubicBezTo>
                  <a:pt x="530510" y="87257"/>
                  <a:pt x="527914" y="100274"/>
                  <a:pt x="522726" y="111852"/>
                </a:cubicBezTo>
                <a:cubicBezTo>
                  <a:pt x="517536" y="123429"/>
                  <a:pt x="509997" y="132304"/>
                  <a:pt x="500104" y="138467"/>
                </a:cubicBezTo>
                <a:cubicBezTo>
                  <a:pt x="490212" y="144629"/>
                  <a:pt x="479811" y="147715"/>
                  <a:pt x="468896" y="147715"/>
                </a:cubicBezTo>
                <a:cubicBezTo>
                  <a:pt x="460914" y="147715"/>
                  <a:pt x="453747" y="146030"/>
                  <a:pt x="447404" y="142657"/>
                </a:cubicBezTo>
                <a:cubicBezTo>
                  <a:pt x="441064" y="139287"/>
                  <a:pt x="435851" y="135032"/>
                  <a:pt x="431769" y="129884"/>
                </a:cubicBezTo>
                <a:lnTo>
                  <a:pt x="431769" y="198687"/>
                </a:lnTo>
                <a:close/>
                <a:moveTo>
                  <a:pt x="429505" y="74656"/>
                </a:moveTo>
                <a:cubicBezTo>
                  <a:pt x="429505" y="92843"/>
                  <a:pt x="433187" y="106289"/>
                  <a:pt x="440550" y="114980"/>
                </a:cubicBezTo>
                <a:cubicBezTo>
                  <a:pt x="447914" y="123674"/>
                  <a:pt x="456832" y="128023"/>
                  <a:pt x="467301" y="128023"/>
                </a:cubicBezTo>
                <a:cubicBezTo>
                  <a:pt x="477946" y="128023"/>
                  <a:pt x="487061" y="123519"/>
                  <a:pt x="494650" y="114516"/>
                </a:cubicBezTo>
                <a:cubicBezTo>
                  <a:pt x="502231" y="105508"/>
                  <a:pt x="506026" y="91558"/>
                  <a:pt x="506026" y="72658"/>
                </a:cubicBezTo>
                <a:cubicBezTo>
                  <a:pt x="506026" y="54651"/>
                  <a:pt x="502321" y="41170"/>
                  <a:pt x="494916" y="32205"/>
                </a:cubicBezTo>
                <a:cubicBezTo>
                  <a:pt x="487504" y="23245"/>
                  <a:pt x="478655" y="18767"/>
                  <a:pt x="468367" y="18767"/>
                </a:cubicBezTo>
                <a:cubicBezTo>
                  <a:pt x="458161" y="18767"/>
                  <a:pt x="449135" y="23536"/>
                  <a:pt x="441284" y="33072"/>
                </a:cubicBezTo>
                <a:cubicBezTo>
                  <a:pt x="433429" y="42608"/>
                  <a:pt x="429505" y="56473"/>
                  <a:pt x="429505" y="74656"/>
                </a:cubicBezTo>
                <a:close/>
                <a:moveTo>
                  <a:pt x="550473" y="73861"/>
                </a:moveTo>
                <a:cubicBezTo>
                  <a:pt x="550473" y="47685"/>
                  <a:pt x="557744" y="28303"/>
                  <a:pt x="572298" y="15706"/>
                </a:cubicBezTo>
                <a:cubicBezTo>
                  <a:pt x="584453" y="5234"/>
                  <a:pt x="599270" y="0"/>
                  <a:pt x="616744" y="0"/>
                </a:cubicBezTo>
                <a:cubicBezTo>
                  <a:pt x="636173" y="0"/>
                  <a:pt x="652057" y="6364"/>
                  <a:pt x="664390" y="19097"/>
                </a:cubicBezTo>
                <a:cubicBezTo>
                  <a:pt x="676721" y="31830"/>
                  <a:pt x="682888" y="49417"/>
                  <a:pt x="682888" y="71863"/>
                </a:cubicBezTo>
                <a:cubicBezTo>
                  <a:pt x="682888" y="90049"/>
                  <a:pt x="680158" y="104356"/>
                  <a:pt x="674701" y="114782"/>
                </a:cubicBezTo>
                <a:cubicBezTo>
                  <a:pt x="669247" y="125204"/>
                  <a:pt x="661305" y="133301"/>
                  <a:pt x="650880" y="139064"/>
                </a:cubicBezTo>
                <a:cubicBezTo>
                  <a:pt x="640454" y="144831"/>
                  <a:pt x="629078" y="147715"/>
                  <a:pt x="616744" y="147715"/>
                </a:cubicBezTo>
                <a:cubicBezTo>
                  <a:pt x="596958" y="147715"/>
                  <a:pt x="580968" y="141371"/>
                  <a:pt x="568771" y="128685"/>
                </a:cubicBezTo>
                <a:cubicBezTo>
                  <a:pt x="556571" y="115998"/>
                  <a:pt x="550473" y="97725"/>
                  <a:pt x="550473" y="73861"/>
                </a:cubicBezTo>
                <a:close/>
                <a:moveTo>
                  <a:pt x="575093" y="73861"/>
                </a:moveTo>
                <a:cubicBezTo>
                  <a:pt x="575093" y="91958"/>
                  <a:pt x="579041" y="105508"/>
                  <a:pt x="586936" y="114516"/>
                </a:cubicBezTo>
                <a:cubicBezTo>
                  <a:pt x="594831" y="123519"/>
                  <a:pt x="604767" y="128023"/>
                  <a:pt x="616744" y="128023"/>
                </a:cubicBezTo>
                <a:cubicBezTo>
                  <a:pt x="628632" y="128023"/>
                  <a:pt x="638524" y="123497"/>
                  <a:pt x="646419" y="114448"/>
                </a:cubicBezTo>
                <a:cubicBezTo>
                  <a:pt x="654317" y="105396"/>
                  <a:pt x="658264" y="91601"/>
                  <a:pt x="658264" y="73062"/>
                </a:cubicBezTo>
                <a:cubicBezTo>
                  <a:pt x="658264" y="55583"/>
                  <a:pt x="654292" y="42340"/>
                  <a:pt x="646354" y="33335"/>
                </a:cubicBezTo>
                <a:cubicBezTo>
                  <a:pt x="638412" y="24332"/>
                  <a:pt x="628545" y="19828"/>
                  <a:pt x="616744" y="19828"/>
                </a:cubicBezTo>
                <a:cubicBezTo>
                  <a:pt x="604767" y="19828"/>
                  <a:pt x="594831" y="24310"/>
                  <a:pt x="586936" y="33268"/>
                </a:cubicBezTo>
                <a:cubicBezTo>
                  <a:pt x="579041" y="42231"/>
                  <a:pt x="575093" y="55760"/>
                  <a:pt x="575093" y="73861"/>
                </a:cubicBezTo>
                <a:close/>
                <a:moveTo>
                  <a:pt x="692059" y="3197"/>
                </a:moveTo>
                <a:lnTo>
                  <a:pt x="806903" y="3197"/>
                </a:lnTo>
                <a:lnTo>
                  <a:pt x="806903" y="23021"/>
                </a:lnTo>
                <a:lnTo>
                  <a:pt x="761396" y="23021"/>
                </a:lnTo>
                <a:lnTo>
                  <a:pt x="761396" y="144521"/>
                </a:lnTo>
                <a:lnTo>
                  <a:pt x="737575" y="144521"/>
                </a:lnTo>
                <a:lnTo>
                  <a:pt x="737575" y="23021"/>
                </a:lnTo>
                <a:lnTo>
                  <a:pt x="692059" y="23021"/>
                </a:lnTo>
                <a:close/>
                <a:moveTo>
                  <a:pt x="922457" y="99010"/>
                </a:moveTo>
                <a:lnTo>
                  <a:pt x="947211" y="102070"/>
                </a:lnTo>
                <a:cubicBezTo>
                  <a:pt x="943304" y="116532"/>
                  <a:pt x="936079" y="127753"/>
                  <a:pt x="925516" y="135738"/>
                </a:cubicBezTo>
                <a:cubicBezTo>
                  <a:pt x="914957" y="143722"/>
                  <a:pt x="901475" y="147715"/>
                  <a:pt x="885062" y="147715"/>
                </a:cubicBezTo>
                <a:cubicBezTo>
                  <a:pt x="864392" y="147715"/>
                  <a:pt x="848002" y="141350"/>
                  <a:pt x="835891" y="128617"/>
                </a:cubicBezTo>
                <a:cubicBezTo>
                  <a:pt x="823780" y="115888"/>
                  <a:pt x="817724" y="98035"/>
                  <a:pt x="817724" y="75060"/>
                </a:cubicBezTo>
                <a:cubicBezTo>
                  <a:pt x="817724" y="51278"/>
                  <a:pt x="823849" y="32825"/>
                  <a:pt x="836092" y="19695"/>
                </a:cubicBezTo>
                <a:cubicBezTo>
                  <a:pt x="848332" y="6566"/>
                  <a:pt x="864215" y="0"/>
                  <a:pt x="883730" y="0"/>
                </a:cubicBezTo>
                <a:cubicBezTo>
                  <a:pt x="902630" y="0"/>
                  <a:pt x="918067" y="6429"/>
                  <a:pt x="930045" y="19295"/>
                </a:cubicBezTo>
                <a:cubicBezTo>
                  <a:pt x="942023" y="32158"/>
                  <a:pt x="948009" y="50259"/>
                  <a:pt x="948009" y="73594"/>
                </a:cubicBezTo>
                <a:cubicBezTo>
                  <a:pt x="948009" y="75013"/>
                  <a:pt x="947962" y="77140"/>
                  <a:pt x="947872" y="79981"/>
                </a:cubicBezTo>
                <a:lnTo>
                  <a:pt x="842478" y="79981"/>
                </a:lnTo>
                <a:cubicBezTo>
                  <a:pt x="843365" y="95504"/>
                  <a:pt x="847756" y="107395"/>
                  <a:pt x="855651" y="115646"/>
                </a:cubicBezTo>
                <a:cubicBezTo>
                  <a:pt x="863546" y="123897"/>
                  <a:pt x="873395" y="128023"/>
                  <a:pt x="885196" y="128023"/>
                </a:cubicBezTo>
                <a:cubicBezTo>
                  <a:pt x="893980" y="128023"/>
                  <a:pt x="901478" y="125715"/>
                  <a:pt x="907689" y="121100"/>
                </a:cubicBezTo>
                <a:cubicBezTo>
                  <a:pt x="913899" y="116485"/>
                  <a:pt x="918821" y="109122"/>
                  <a:pt x="922457" y="99010"/>
                </a:cubicBezTo>
                <a:close/>
                <a:moveTo>
                  <a:pt x="843810" y="60286"/>
                </a:moveTo>
                <a:lnTo>
                  <a:pt x="922724" y="60286"/>
                </a:lnTo>
                <a:cubicBezTo>
                  <a:pt x="921660" y="48395"/>
                  <a:pt x="918644" y="39481"/>
                  <a:pt x="913676" y="33533"/>
                </a:cubicBezTo>
                <a:cubicBezTo>
                  <a:pt x="906047" y="24310"/>
                  <a:pt x="896155" y="19695"/>
                  <a:pt x="883997" y="19695"/>
                </a:cubicBezTo>
                <a:cubicBezTo>
                  <a:pt x="872996" y="19695"/>
                  <a:pt x="863747" y="23378"/>
                  <a:pt x="856252" y="30741"/>
                </a:cubicBezTo>
                <a:cubicBezTo>
                  <a:pt x="848757" y="38105"/>
                  <a:pt x="844606" y="47952"/>
                  <a:pt x="843810" y="60286"/>
                </a:cubicBezTo>
                <a:close/>
                <a:moveTo>
                  <a:pt x="955047" y="144521"/>
                </a:moveTo>
                <a:lnTo>
                  <a:pt x="1006682" y="71063"/>
                </a:lnTo>
                <a:lnTo>
                  <a:pt x="958907" y="3197"/>
                </a:lnTo>
                <a:lnTo>
                  <a:pt x="988851" y="3197"/>
                </a:lnTo>
                <a:lnTo>
                  <a:pt x="1010542" y="36331"/>
                </a:lnTo>
                <a:cubicBezTo>
                  <a:pt x="1014620" y="42627"/>
                  <a:pt x="1017903" y="47905"/>
                  <a:pt x="1020387" y="52167"/>
                </a:cubicBezTo>
                <a:cubicBezTo>
                  <a:pt x="1024293" y="46309"/>
                  <a:pt x="1027885" y="41123"/>
                  <a:pt x="1031166" y="36598"/>
                </a:cubicBezTo>
                <a:lnTo>
                  <a:pt x="1054986" y="3197"/>
                </a:lnTo>
                <a:lnTo>
                  <a:pt x="1083599" y="3197"/>
                </a:lnTo>
                <a:lnTo>
                  <a:pt x="1034759" y="69735"/>
                </a:lnTo>
                <a:lnTo>
                  <a:pt x="1087329" y="144521"/>
                </a:lnTo>
                <a:lnTo>
                  <a:pt x="1057918" y="144521"/>
                </a:lnTo>
                <a:lnTo>
                  <a:pt x="1028904" y="100606"/>
                </a:lnTo>
                <a:lnTo>
                  <a:pt x="1021187" y="88762"/>
                </a:lnTo>
                <a:lnTo>
                  <a:pt x="984056" y="144521"/>
                </a:lnTo>
                <a:close/>
                <a:moveTo>
                  <a:pt x="1107421" y="3197"/>
                </a:moveTo>
                <a:lnTo>
                  <a:pt x="1131371" y="3197"/>
                </a:lnTo>
                <a:lnTo>
                  <a:pt x="1131371" y="62017"/>
                </a:lnTo>
                <a:lnTo>
                  <a:pt x="1197781" y="62017"/>
                </a:lnTo>
                <a:lnTo>
                  <a:pt x="1197781" y="3197"/>
                </a:lnTo>
                <a:lnTo>
                  <a:pt x="1221733" y="3197"/>
                </a:lnTo>
                <a:lnTo>
                  <a:pt x="1221733" y="144521"/>
                </a:lnTo>
                <a:lnTo>
                  <a:pt x="1197781" y="144521"/>
                </a:lnTo>
                <a:lnTo>
                  <a:pt x="1197781" y="81841"/>
                </a:lnTo>
                <a:lnTo>
                  <a:pt x="1131371" y="81841"/>
                </a:lnTo>
                <a:lnTo>
                  <a:pt x="1131371" y="144521"/>
                </a:lnTo>
                <a:lnTo>
                  <a:pt x="1107421" y="144521"/>
                </a:lnTo>
                <a:close/>
                <a:moveTo>
                  <a:pt x="1257796" y="3197"/>
                </a:moveTo>
                <a:lnTo>
                  <a:pt x="1281751" y="3197"/>
                </a:lnTo>
                <a:lnTo>
                  <a:pt x="1281751" y="110988"/>
                </a:lnTo>
                <a:lnTo>
                  <a:pt x="1348157" y="3197"/>
                </a:lnTo>
                <a:lnTo>
                  <a:pt x="1373972" y="3197"/>
                </a:lnTo>
                <a:lnTo>
                  <a:pt x="1373972" y="144521"/>
                </a:lnTo>
                <a:lnTo>
                  <a:pt x="1350018" y="144521"/>
                </a:lnTo>
                <a:lnTo>
                  <a:pt x="1350018" y="37396"/>
                </a:lnTo>
                <a:lnTo>
                  <a:pt x="1283616" y="144521"/>
                </a:lnTo>
                <a:lnTo>
                  <a:pt x="1257796" y="144521"/>
                </a:lnTo>
                <a:close/>
                <a:moveTo>
                  <a:pt x="1401256" y="3197"/>
                </a:moveTo>
                <a:lnTo>
                  <a:pt x="1425208" y="3197"/>
                </a:lnTo>
                <a:lnTo>
                  <a:pt x="1425208" y="29940"/>
                </a:lnTo>
                <a:cubicBezTo>
                  <a:pt x="1425208" y="41474"/>
                  <a:pt x="1425898" y="49838"/>
                  <a:pt x="1427274" y="55026"/>
                </a:cubicBezTo>
                <a:cubicBezTo>
                  <a:pt x="1428648" y="60220"/>
                  <a:pt x="1431954" y="64742"/>
                  <a:pt x="1437188" y="68602"/>
                </a:cubicBezTo>
                <a:cubicBezTo>
                  <a:pt x="1442423" y="72460"/>
                  <a:pt x="1448985" y="74390"/>
                  <a:pt x="1456880" y="74390"/>
                </a:cubicBezTo>
                <a:cubicBezTo>
                  <a:pt x="1465930" y="74390"/>
                  <a:pt x="1477641" y="71996"/>
                  <a:pt x="1492012" y="67205"/>
                </a:cubicBezTo>
                <a:lnTo>
                  <a:pt x="1492012" y="3197"/>
                </a:lnTo>
                <a:lnTo>
                  <a:pt x="1515967" y="3197"/>
                </a:lnTo>
                <a:lnTo>
                  <a:pt x="1515967" y="144521"/>
                </a:lnTo>
                <a:lnTo>
                  <a:pt x="1492012" y="144521"/>
                </a:lnTo>
                <a:lnTo>
                  <a:pt x="1492012" y="87565"/>
                </a:lnTo>
                <a:cubicBezTo>
                  <a:pt x="1477285" y="92181"/>
                  <a:pt x="1463536" y="94488"/>
                  <a:pt x="1450760" y="94488"/>
                </a:cubicBezTo>
                <a:cubicBezTo>
                  <a:pt x="1440025" y="94488"/>
                  <a:pt x="1430553" y="91760"/>
                  <a:pt x="1422349" y="86303"/>
                </a:cubicBezTo>
                <a:cubicBezTo>
                  <a:pt x="1414141" y="80848"/>
                  <a:pt x="1408572" y="74171"/>
                  <a:pt x="1405648" y="66273"/>
                </a:cubicBezTo>
                <a:cubicBezTo>
                  <a:pt x="1402722" y="58377"/>
                  <a:pt x="1401256" y="49682"/>
                  <a:pt x="1401256" y="40190"/>
                </a:cubicBezTo>
                <a:close/>
                <a:moveTo>
                  <a:pt x="1648781" y="99010"/>
                </a:moveTo>
                <a:lnTo>
                  <a:pt x="1673534" y="102070"/>
                </a:lnTo>
                <a:cubicBezTo>
                  <a:pt x="1669629" y="116532"/>
                  <a:pt x="1662400" y="127753"/>
                  <a:pt x="1651842" y="135738"/>
                </a:cubicBezTo>
                <a:cubicBezTo>
                  <a:pt x="1641283" y="143722"/>
                  <a:pt x="1627797" y="147715"/>
                  <a:pt x="1611385" y="147715"/>
                </a:cubicBezTo>
                <a:cubicBezTo>
                  <a:pt x="1590714" y="147715"/>
                  <a:pt x="1574322" y="141350"/>
                  <a:pt x="1562216" y="128617"/>
                </a:cubicBezTo>
                <a:cubicBezTo>
                  <a:pt x="1550106" y="115888"/>
                  <a:pt x="1544051" y="98035"/>
                  <a:pt x="1544051" y="75060"/>
                </a:cubicBezTo>
                <a:cubicBezTo>
                  <a:pt x="1544051" y="51278"/>
                  <a:pt x="1550171" y="32825"/>
                  <a:pt x="1562413" y="19695"/>
                </a:cubicBezTo>
                <a:cubicBezTo>
                  <a:pt x="1574654" y="6566"/>
                  <a:pt x="1590538" y="0"/>
                  <a:pt x="1610056" y="0"/>
                </a:cubicBezTo>
                <a:cubicBezTo>
                  <a:pt x="1628953" y="0"/>
                  <a:pt x="1644390" y="6429"/>
                  <a:pt x="1656366" y="19295"/>
                </a:cubicBezTo>
                <a:cubicBezTo>
                  <a:pt x="1668344" y="32158"/>
                  <a:pt x="1674331" y="50259"/>
                  <a:pt x="1674331" y="73594"/>
                </a:cubicBezTo>
                <a:cubicBezTo>
                  <a:pt x="1674331" y="75013"/>
                  <a:pt x="1674284" y="77140"/>
                  <a:pt x="1674198" y="79981"/>
                </a:cubicBezTo>
                <a:lnTo>
                  <a:pt x="1568804" y="79981"/>
                </a:lnTo>
                <a:cubicBezTo>
                  <a:pt x="1569690" y="95504"/>
                  <a:pt x="1574081" y="107395"/>
                  <a:pt x="1581976" y="115646"/>
                </a:cubicBezTo>
                <a:cubicBezTo>
                  <a:pt x="1589871" y="123897"/>
                  <a:pt x="1599721" y="128023"/>
                  <a:pt x="1611522" y="128023"/>
                </a:cubicBezTo>
                <a:cubicBezTo>
                  <a:pt x="1620303" y="128023"/>
                  <a:pt x="1627801" y="125715"/>
                  <a:pt x="1634011" y="121100"/>
                </a:cubicBezTo>
                <a:cubicBezTo>
                  <a:pt x="1640221" y="116485"/>
                  <a:pt x="1645145" y="109122"/>
                  <a:pt x="1648781" y="99010"/>
                </a:cubicBezTo>
                <a:close/>
                <a:moveTo>
                  <a:pt x="1570132" y="60286"/>
                </a:moveTo>
                <a:lnTo>
                  <a:pt x="1649048" y="60286"/>
                </a:lnTo>
                <a:cubicBezTo>
                  <a:pt x="1647983" y="48395"/>
                  <a:pt x="1644969" y="39481"/>
                  <a:pt x="1639998" y="33533"/>
                </a:cubicBezTo>
                <a:cubicBezTo>
                  <a:pt x="1632369" y="24310"/>
                  <a:pt x="1622477" y="19695"/>
                  <a:pt x="1610323" y="19695"/>
                </a:cubicBezTo>
                <a:cubicBezTo>
                  <a:pt x="1599321" y="19695"/>
                  <a:pt x="1590073" y="23378"/>
                  <a:pt x="1582577" y="30741"/>
                </a:cubicBezTo>
                <a:cubicBezTo>
                  <a:pt x="1575079" y="38105"/>
                  <a:pt x="1570931" y="47952"/>
                  <a:pt x="1570132" y="60286"/>
                </a:cubicBezTo>
                <a:close/>
                <a:moveTo>
                  <a:pt x="1793919" y="92757"/>
                </a:moveTo>
                <a:lnTo>
                  <a:pt x="1817474" y="95816"/>
                </a:lnTo>
                <a:cubicBezTo>
                  <a:pt x="1814903" y="112053"/>
                  <a:pt x="1808316" y="124761"/>
                  <a:pt x="1797714" y="133941"/>
                </a:cubicBezTo>
                <a:cubicBezTo>
                  <a:pt x="1787112" y="143125"/>
                  <a:pt x="1774094" y="147715"/>
                  <a:pt x="1758658" y="147715"/>
                </a:cubicBezTo>
                <a:cubicBezTo>
                  <a:pt x="1739318" y="147715"/>
                  <a:pt x="1723769" y="141393"/>
                  <a:pt x="1712016" y="128750"/>
                </a:cubicBezTo>
                <a:cubicBezTo>
                  <a:pt x="1700261" y="116110"/>
                  <a:pt x="1694383" y="97988"/>
                  <a:pt x="1694383" y="74390"/>
                </a:cubicBezTo>
                <a:cubicBezTo>
                  <a:pt x="1694383" y="59133"/>
                  <a:pt x="1696911" y="45777"/>
                  <a:pt x="1701968" y="34333"/>
                </a:cubicBezTo>
                <a:cubicBezTo>
                  <a:pt x="1707022" y="22888"/>
                  <a:pt x="1714723" y="14306"/>
                  <a:pt x="1725058" y="8582"/>
                </a:cubicBezTo>
                <a:cubicBezTo>
                  <a:pt x="1735393" y="2857"/>
                  <a:pt x="1746633" y="0"/>
                  <a:pt x="1758790" y="0"/>
                </a:cubicBezTo>
                <a:cubicBezTo>
                  <a:pt x="1774138" y="0"/>
                  <a:pt x="1786694" y="3880"/>
                  <a:pt x="1796454" y="11642"/>
                </a:cubicBezTo>
                <a:cubicBezTo>
                  <a:pt x="1806209" y="19407"/>
                  <a:pt x="1812466" y="30431"/>
                  <a:pt x="1815217" y="44716"/>
                </a:cubicBezTo>
                <a:lnTo>
                  <a:pt x="1791928" y="48309"/>
                </a:lnTo>
                <a:cubicBezTo>
                  <a:pt x="1789710" y="38815"/>
                  <a:pt x="1785783" y="31673"/>
                  <a:pt x="1780149" y="26881"/>
                </a:cubicBezTo>
                <a:cubicBezTo>
                  <a:pt x="1774519" y="22089"/>
                  <a:pt x="1767708" y="19695"/>
                  <a:pt x="1759723" y="19695"/>
                </a:cubicBezTo>
                <a:cubicBezTo>
                  <a:pt x="1747656" y="19695"/>
                  <a:pt x="1737852" y="24019"/>
                  <a:pt x="1730312" y="32670"/>
                </a:cubicBezTo>
                <a:cubicBezTo>
                  <a:pt x="1722773" y="41321"/>
                  <a:pt x="1718999" y="55008"/>
                  <a:pt x="1718999" y="73724"/>
                </a:cubicBezTo>
                <a:cubicBezTo>
                  <a:pt x="1718999" y="92710"/>
                  <a:pt x="1722639" y="106509"/>
                  <a:pt x="1729915" y="115113"/>
                </a:cubicBezTo>
                <a:cubicBezTo>
                  <a:pt x="1737191" y="123721"/>
                  <a:pt x="1746680" y="128023"/>
                  <a:pt x="1758391" y="128023"/>
                </a:cubicBezTo>
                <a:cubicBezTo>
                  <a:pt x="1767794" y="128023"/>
                  <a:pt x="1775649" y="125140"/>
                  <a:pt x="1781946" y="119372"/>
                </a:cubicBezTo>
                <a:cubicBezTo>
                  <a:pt x="1788246" y="113604"/>
                  <a:pt x="1792238" y="104735"/>
                  <a:pt x="1793919" y="92757"/>
                </a:cubicBezTo>
                <a:close/>
                <a:moveTo>
                  <a:pt x="1837840" y="3197"/>
                </a:moveTo>
                <a:lnTo>
                  <a:pt x="1861790" y="3197"/>
                </a:lnTo>
                <a:lnTo>
                  <a:pt x="1861790" y="64277"/>
                </a:lnTo>
                <a:cubicBezTo>
                  <a:pt x="1869418" y="64277"/>
                  <a:pt x="1874765" y="62812"/>
                  <a:pt x="1877828" y="59886"/>
                </a:cubicBezTo>
                <a:cubicBezTo>
                  <a:pt x="1880888" y="56958"/>
                  <a:pt x="1885391" y="48442"/>
                  <a:pt x="1891334" y="34336"/>
                </a:cubicBezTo>
                <a:cubicBezTo>
                  <a:pt x="1896033" y="23159"/>
                  <a:pt x="1899852" y="15793"/>
                  <a:pt x="1902780" y="12243"/>
                </a:cubicBezTo>
                <a:cubicBezTo>
                  <a:pt x="1905706" y="8693"/>
                  <a:pt x="1909079" y="6299"/>
                  <a:pt x="1912892" y="5057"/>
                </a:cubicBezTo>
                <a:cubicBezTo>
                  <a:pt x="1916704" y="3815"/>
                  <a:pt x="1922828" y="3197"/>
                  <a:pt x="1931260" y="3197"/>
                </a:cubicBezTo>
                <a:lnTo>
                  <a:pt x="1936048" y="3197"/>
                </a:lnTo>
                <a:lnTo>
                  <a:pt x="1936048" y="23021"/>
                </a:lnTo>
                <a:lnTo>
                  <a:pt x="1929394" y="22892"/>
                </a:lnTo>
                <a:cubicBezTo>
                  <a:pt x="1923094" y="22892"/>
                  <a:pt x="1919059" y="23824"/>
                  <a:pt x="1917285" y="25686"/>
                </a:cubicBezTo>
                <a:cubicBezTo>
                  <a:pt x="1915423" y="27637"/>
                  <a:pt x="1912583" y="33447"/>
                  <a:pt x="1908767" y="43117"/>
                </a:cubicBezTo>
                <a:cubicBezTo>
                  <a:pt x="1905130" y="52343"/>
                  <a:pt x="1901800" y="58730"/>
                  <a:pt x="1898787" y="62284"/>
                </a:cubicBezTo>
                <a:cubicBezTo>
                  <a:pt x="1895770" y="65833"/>
                  <a:pt x="1891113" y="69073"/>
                  <a:pt x="1884812" y="71996"/>
                </a:cubicBezTo>
                <a:cubicBezTo>
                  <a:pt x="1895102" y="74746"/>
                  <a:pt x="1905217" y="84329"/>
                  <a:pt x="1915156" y="100742"/>
                </a:cubicBezTo>
                <a:lnTo>
                  <a:pt x="1941372" y="144521"/>
                </a:lnTo>
                <a:lnTo>
                  <a:pt x="1915020" y="144521"/>
                </a:lnTo>
                <a:lnTo>
                  <a:pt x="1889470" y="100742"/>
                </a:lnTo>
                <a:cubicBezTo>
                  <a:pt x="1884239" y="91958"/>
                  <a:pt x="1879671" y="86170"/>
                  <a:pt x="1875766" y="83372"/>
                </a:cubicBezTo>
                <a:cubicBezTo>
                  <a:pt x="1871859" y="80578"/>
                  <a:pt x="1867201" y="79182"/>
                  <a:pt x="1861790" y="79182"/>
                </a:cubicBezTo>
                <a:lnTo>
                  <a:pt x="1861790" y="144521"/>
                </a:lnTo>
                <a:lnTo>
                  <a:pt x="1837840" y="144521"/>
                </a:lnTo>
                <a:close/>
                <a:moveTo>
                  <a:pt x="1957209" y="3197"/>
                </a:moveTo>
                <a:lnTo>
                  <a:pt x="1981163" y="3197"/>
                </a:lnTo>
                <a:lnTo>
                  <a:pt x="1981163" y="110988"/>
                </a:lnTo>
                <a:lnTo>
                  <a:pt x="2047567" y="3197"/>
                </a:lnTo>
                <a:lnTo>
                  <a:pt x="2073384" y="3197"/>
                </a:lnTo>
                <a:lnTo>
                  <a:pt x="2073384" y="144521"/>
                </a:lnTo>
                <a:lnTo>
                  <a:pt x="2049429" y="144521"/>
                </a:lnTo>
                <a:lnTo>
                  <a:pt x="2049429" y="37396"/>
                </a:lnTo>
                <a:lnTo>
                  <a:pt x="1983023" y="144521"/>
                </a:lnTo>
                <a:lnTo>
                  <a:pt x="1957209" y="144521"/>
                </a:lnTo>
                <a:close/>
                <a:moveTo>
                  <a:pt x="2093482" y="144521"/>
                </a:moveTo>
                <a:lnTo>
                  <a:pt x="2145117" y="71063"/>
                </a:lnTo>
                <a:lnTo>
                  <a:pt x="2097341" y="3197"/>
                </a:lnTo>
                <a:lnTo>
                  <a:pt x="2127283" y="3197"/>
                </a:lnTo>
                <a:lnTo>
                  <a:pt x="2148977" y="36331"/>
                </a:lnTo>
                <a:cubicBezTo>
                  <a:pt x="2153055" y="42627"/>
                  <a:pt x="2156335" y="47905"/>
                  <a:pt x="2158822" y="52167"/>
                </a:cubicBezTo>
                <a:cubicBezTo>
                  <a:pt x="2162725" y="46309"/>
                  <a:pt x="2166318" y="41123"/>
                  <a:pt x="2169600" y="36598"/>
                </a:cubicBezTo>
                <a:lnTo>
                  <a:pt x="2193422" y="3197"/>
                </a:lnTo>
                <a:lnTo>
                  <a:pt x="2222035" y="3197"/>
                </a:lnTo>
                <a:lnTo>
                  <a:pt x="2173193" y="69735"/>
                </a:lnTo>
                <a:lnTo>
                  <a:pt x="2225761" y="144521"/>
                </a:lnTo>
                <a:lnTo>
                  <a:pt x="2196349" y="144521"/>
                </a:lnTo>
                <a:lnTo>
                  <a:pt x="2167336" y="100606"/>
                </a:lnTo>
                <a:lnTo>
                  <a:pt x="2159618" y="88762"/>
                </a:lnTo>
                <a:lnTo>
                  <a:pt x="2122491" y="1445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837637" y="2926142"/>
            <a:ext cx="1559181" cy="252180"/>
          </a:xfrm>
          <a:custGeom>
            <a:avLst/>
            <a:gdLst/>
            <a:ahLst/>
            <a:cxnLst/>
            <a:rect l="l" t="t" r="r" b="b"/>
            <a:pathLst>
              <a:path w="1559181" h="252180">
                <a:moveTo>
                  <a:pt x="99536" y="143058"/>
                </a:moveTo>
                <a:lnTo>
                  <a:pt x="123091" y="146121"/>
                </a:lnTo>
                <a:cubicBezTo>
                  <a:pt x="120520" y="162353"/>
                  <a:pt x="113933" y="175064"/>
                  <a:pt x="103331" y="184241"/>
                </a:cubicBezTo>
                <a:cubicBezTo>
                  <a:pt x="92729" y="193424"/>
                  <a:pt x="79711" y="198015"/>
                  <a:pt x="64275" y="198015"/>
                </a:cubicBezTo>
                <a:cubicBezTo>
                  <a:pt x="44935" y="198015"/>
                  <a:pt x="29386" y="191694"/>
                  <a:pt x="17633" y="179053"/>
                </a:cubicBezTo>
                <a:cubicBezTo>
                  <a:pt x="5879" y="166414"/>
                  <a:pt x="0" y="148288"/>
                  <a:pt x="0" y="124693"/>
                </a:cubicBezTo>
                <a:cubicBezTo>
                  <a:pt x="0" y="109433"/>
                  <a:pt x="2527" y="96080"/>
                  <a:pt x="7584" y="84633"/>
                </a:cubicBezTo>
                <a:cubicBezTo>
                  <a:pt x="12639" y="73189"/>
                  <a:pt x="20336" y="64606"/>
                  <a:pt x="30672" y="58882"/>
                </a:cubicBezTo>
                <a:cubicBezTo>
                  <a:pt x="41007" y="53162"/>
                  <a:pt x="52250" y="50300"/>
                  <a:pt x="64404" y="50300"/>
                </a:cubicBezTo>
                <a:cubicBezTo>
                  <a:pt x="79755" y="50300"/>
                  <a:pt x="92307" y="54184"/>
                  <a:pt x="102071" y="61941"/>
                </a:cubicBezTo>
                <a:cubicBezTo>
                  <a:pt x="111826" y="69708"/>
                  <a:pt x="118083" y="80734"/>
                  <a:pt x="120834" y="95015"/>
                </a:cubicBezTo>
                <a:lnTo>
                  <a:pt x="97545" y="98608"/>
                </a:lnTo>
                <a:cubicBezTo>
                  <a:pt x="95327" y="89118"/>
                  <a:pt x="91401" y="81976"/>
                  <a:pt x="85766" y="77180"/>
                </a:cubicBezTo>
                <a:cubicBezTo>
                  <a:pt x="80136" y="72390"/>
                  <a:pt x="73321" y="69994"/>
                  <a:pt x="65340" y="69994"/>
                </a:cubicBezTo>
                <a:cubicBezTo>
                  <a:pt x="53273" y="69994"/>
                  <a:pt x="43470" y="74323"/>
                  <a:pt x="35928" y="82973"/>
                </a:cubicBezTo>
                <a:cubicBezTo>
                  <a:pt x="28386" y="91624"/>
                  <a:pt x="24616" y="105308"/>
                  <a:pt x="24616" y="124024"/>
                </a:cubicBezTo>
                <a:cubicBezTo>
                  <a:pt x="24616" y="143011"/>
                  <a:pt x="28256" y="156809"/>
                  <a:pt x="35532" y="165413"/>
                </a:cubicBezTo>
                <a:cubicBezTo>
                  <a:pt x="42804" y="174020"/>
                  <a:pt x="52297" y="178327"/>
                  <a:pt x="64008" y="178327"/>
                </a:cubicBezTo>
                <a:cubicBezTo>
                  <a:pt x="73411" y="178327"/>
                  <a:pt x="81262" y="175443"/>
                  <a:pt x="87563" y="169676"/>
                </a:cubicBezTo>
                <a:cubicBezTo>
                  <a:pt x="93863" y="163908"/>
                  <a:pt x="97851" y="155034"/>
                  <a:pt x="99536" y="143058"/>
                </a:cubicBezTo>
                <a:close/>
                <a:moveTo>
                  <a:pt x="138485" y="124161"/>
                </a:moveTo>
                <a:cubicBezTo>
                  <a:pt x="138485" y="97989"/>
                  <a:pt x="145760" y="78606"/>
                  <a:pt x="160311" y="66007"/>
                </a:cubicBezTo>
                <a:cubicBezTo>
                  <a:pt x="172468" y="55538"/>
                  <a:pt x="187283" y="50300"/>
                  <a:pt x="204757" y="50300"/>
                </a:cubicBezTo>
                <a:cubicBezTo>
                  <a:pt x="224187" y="50300"/>
                  <a:pt x="240069" y="56665"/>
                  <a:pt x="252404" y="69398"/>
                </a:cubicBezTo>
                <a:cubicBezTo>
                  <a:pt x="264737" y="82131"/>
                  <a:pt x="270900" y="99720"/>
                  <a:pt x="270900" y="122162"/>
                </a:cubicBezTo>
                <a:cubicBezTo>
                  <a:pt x="270900" y="140354"/>
                  <a:pt x="268171" y="154660"/>
                  <a:pt x="262717" y="165082"/>
                </a:cubicBezTo>
                <a:cubicBezTo>
                  <a:pt x="257259" y="175507"/>
                  <a:pt x="249317" y="183604"/>
                  <a:pt x="238896" y="189364"/>
                </a:cubicBezTo>
                <a:cubicBezTo>
                  <a:pt x="228467" y="195131"/>
                  <a:pt x="217090" y="198015"/>
                  <a:pt x="204757" y="198015"/>
                </a:cubicBezTo>
                <a:cubicBezTo>
                  <a:pt x="184975" y="198015"/>
                  <a:pt x="168984" y="191675"/>
                  <a:pt x="156787" y="178989"/>
                </a:cubicBezTo>
                <a:cubicBezTo>
                  <a:pt x="144583" y="166302"/>
                  <a:pt x="138485" y="148028"/>
                  <a:pt x="138485" y="124161"/>
                </a:cubicBezTo>
                <a:close/>
                <a:moveTo>
                  <a:pt x="163109" y="124161"/>
                </a:moveTo>
                <a:cubicBezTo>
                  <a:pt x="163109" y="142261"/>
                  <a:pt x="167054" y="155812"/>
                  <a:pt x="174949" y="164815"/>
                </a:cubicBezTo>
                <a:cubicBezTo>
                  <a:pt x="182847" y="173822"/>
                  <a:pt x="192780" y="178327"/>
                  <a:pt x="204757" y="178327"/>
                </a:cubicBezTo>
                <a:cubicBezTo>
                  <a:pt x="216648" y="178327"/>
                  <a:pt x="226540" y="173798"/>
                  <a:pt x="234436" y="164747"/>
                </a:cubicBezTo>
                <a:cubicBezTo>
                  <a:pt x="242330" y="155700"/>
                  <a:pt x="246276" y="141902"/>
                  <a:pt x="246276" y="123361"/>
                </a:cubicBezTo>
                <a:cubicBezTo>
                  <a:pt x="246276" y="105883"/>
                  <a:pt x="242304" y="92643"/>
                  <a:pt x="234371" y="83635"/>
                </a:cubicBezTo>
                <a:cubicBezTo>
                  <a:pt x="226429" y="74635"/>
                  <a:pt x="216558" y="70132"/>
                  <a:pt x="204757" y="70132"/>
                </a:cubicBezTo>
                <a:cubicBezTo>
                  <a:pt x="192780" y="70132"/>
                  <a:pt x="182847" y="74610"/>
                  <a:pt x="174949" y="83571"/>
                </a:cubicBezTo>
                <a:cubicBezTo>
                  <a:pt x="167054" y="92535"/>
                  <a:pt x="163109" y="106060"/>
                  <a:pt x="163109" y="124161"/>
                </a:cubicBezTo>
                <a:close/>
                <a:moveTo>
                  <a:pt x="290059" y="124161"/>
                </a:moveTo>
                <a:cubicBezTo>
                  <a:pt x="290059" y="97989"/>
                  <a:pt x="297335" y="78606"/>
                  <a:pt x="311885" y="66007"/>
                </a:cubicBezTo>
                <a:cubicBezTo>
                  <a:pt x="324043" y="55538"/>
                  <a:pt x="338858" y="50300"/>
                  <a:pt x="356331" y="50300"/>
                </a:cubicBezTo>
                <a:cubicBezTo>
                  <a:pt x="375764" y="50300"/>
                  <a:pt x="391644" y="56665"/>
                  <a:pt x="403977" y="69398"/>
                </a:cubicBezTo>
                <a:cubicBezTo>
                  <a:pt x="416311" y="82131"/>
                  <a:pt x="422474" y="99720"/>
                  <a:pt x="422474" y="122162"/>
                </a:cubicBezTo>
                <a:cubicBezTo>
                  <a:pt x="422474" y="140354"/>
                  <a:pt x="419745" y="154660"/>
                  <a:pt x="414292" y="165082"/>
                </a:cubicBezTo>
                <a:cubicBezTo>
                  <a:pt x="408833" y="175507"/>
                  <a:pt x="400892" y="183604"/>
                  <a:pt x="390470" y="189364"/>
                </a:cubicBezTo>
                <a:cubicBezTo>
                  <a:pt x="380041" y="195131"/>
                  <a:pt x="368664" y="198015"/>
                  <a:pt x="356331" y="198015"/>
                </a:cubicBezTo>
                <a:cubicBezTo>
                  <a:pt x="336550" y="198015"/>
                  <a:pt x="320558" y="191675"/>
                  <a:pt x="308361" y="178989"/>
                </a:cubicBezTo>
                <a:cubicBezTo>
                  <a:pt x="296158" y="166302"/>
                  <a:pt x="290059" y="148028"/>
                  <a:pt x="290059" y="124161"/>
                </a:cubicBezTo>
                <a:close/>
                <a:moveTo>
                  <a:pt x="314683" y="124161"/>
                </a:moveTo>
                <a:cubicBezTo>
                  <a:pt x="314683" y="142261"/>
                  <a:pt x="318629" y="155812"/>
                  <a:pt x="326523" y="164815"/>
                </a:cubicBezTo>
                <a:cubicBezTo>
                  <a:pt x="334421" y="173822"/>
                  <a:pt x="344354" y="178327"/>
                  <a:pt x="356331" y="178327"/>
                </a:cubicBezTo>
                <a:cubicBezTo>
                  <a:pt x="368222" y="178327"/>
                  <a:pt x="378115" y="173798"/>
                  <a:pt x="386010" y="164747"/>
                </a:cubicBezTo>
                <a:cubicBezTo>
                  <a:pt x="393904" y="155700"/>
                  <a:pt x="397854" y="141902"/>
                  <a:pt x="397854" y="123361"/>
                </a:cubicBezTo>
                <a:cubicBezTo>
                  <a:pt x="397854" y="105883"/>
                  <a:pt x="393883" y="92643"/>
                  <a:pt x="385945" y="83635"/>
                </a:cubicBezTo>
                <a:cubicBezTo>
                  <a:pt x="378003" y="74635"/>
                  <a:pt x="368132" y="70132"/>
                  <a:pt x="356331" y="70132"/>
                </a:cubicBezTo>
                <a:cubicBezTo>
                  <a:pt x="344354" y="70132"/>
                  <a:pt x="334421" y="74610"/>
                  <a:pt x="326523" y="83571"/>
                </a:cubicBezTo>
                <a:cubicBezTo>
                  <a:pt x="318629" y="92535"/>
                  <a:pt x="314683" y="106060"/>
                  <a:pt x="314683" y="124161"/>
                </a:cubicBezTo>
                <a:close/>
                <a:moveTo>
                  <a:pt x="450550" y="248987"/>
                </a:moveTo>
                <a:lnTo>
                  <a:pt x="450550" y="53496"/>
                </a:lnTo>
                <a:lnTo>
                  <a:pt x="472374" y="53496"/>
                </a:lnTo>
                <a:lnTo>
                  <a:pt x="472374" y="71864"/>
                </a:lnTo>
                <a:cubicBezTo>
                  <a:pt x="477521" y="64678"/>
                  <a:pt x="483335" y="59288"/>
                  <a:pt x="489812" y="55689"/>
                </a:cubicBezTo>
                <a:cubicBezTo>
                  <a:pt x="496286" y="52096"/>
                  <a:pt x="504137" y="50300"/>
                  <a:pt x="513367" y="50300"/>
                </a:cubicBezTo>
                <a:cubicBezTo>
                  <a:pt x="525431" y="50300"/>
                  <a:pt x="536076" y="53403"/>
                  <a:pt x="545302" y="59616"/>
                </a:cubicBezTo>
                <a:cubicBezTo>
                  <a:pt x="554525" y="65826"/>
                  <a:pt x="561492" y="74588"/>
                  <a:pt x="566196" y="85900"/>
                </a:cubicBezTo>
                <a:cubicBezTo>
                  <a:pt x="570895" y="97214"/>
                  <a:pt x="573246" y="109613"/>
                  <a:pt x="573246" y="123095"/>
                </a:cubicBezTo>
                <a:cubicBezTo>
                  <a:pt x="573246" y="137556"/>
                  <a:pt x="570654" y="150574"/>
                  <a:pt x="565462" y="162152"/>
                </a:cubicBezTo>
                <a:cubicBezTo>
                  <a:pt x="560274" y="173730"/>
                  <a:pt x="552733" y="182603"/>
                  <a:pt x="542844" y="188766"/>
                </a:cubicBezTo>
                <a:cubicBezTo>
                  <a:pt x="532950" y="194933"/>
                  <a:pt x="522550" y="198015"/>
                  <a:pt x="511636" y="198015"/>
                </a:cubicBezTo>
                <a:cubicBezTo>
                  <a:pt x="503650" y="198015"/>
                  <a:pt x="496484" y="196334"/>
                  <a:pt x="490144" y="192960"/>
                </a:cubicBezTo>
                <a:cubicBezTo>
                  <a:pt x="483800" y="189591"/>
                  <a:pt x="478591" y="185332"/>
                  <a:pt x="474509" y="180187"/>
                </a:cubicBezTo>
                <a:lnTo>
                  <a:pt x="474509" y="248987"/>
                </a:lnTo>
                <a:close/>
                <a:moveTo>
                  <a:pt x="472244" y="124960"/>
                </a:moveTo>
                <a:cubicBezTo>
                  <a:pt x="472244" y="143147"/>
                  <a:pt x="475927" y="156590"/>
                  <a:pt x="483290" y="165284"/>
                </a:cubicBezTo>
                <a:cubicBezTo>
                  <a:pt x="490650" y="173977"/>
                  <a:pt x="499568" y="178327"/>
                  <a:pt x="510041" y="178327"/>
                </a:cubicBezTo>
                <a:cubicBezTo>
                  <a:pt x="520682" y="178327"/>
                  <a:pt x="529801" y="173822"/>
                  <a:pt x="537386" y="164815"/>
                </a:cubicBezTo>
                <a:cubicBezTo>
                  <a:pt x="544971" y="155812"/>
                  <a:pt x="548762" y="141859"/>
                  <a:pt x="548762" y="122963"/>
                </a:cubicBezTo>
                <a:cubicBezTo>
                  <a:pt x="548762" y="104955"/>
                  <a:pt x="545057" y="91469"/>
                  <a:pt x="537653" y="82505"/>
                </a:cubicBezTo>
                <a:cubicBezTo>
                  <a:pt x="530244" y="73548"/>
                  <a:pt x="521391" y="69066"/>
                  <a:pt x="511103" y="69066"/>
                </a:cubicBezTo>
                <a:cubicBezTo>
                  <a:pt x="500901" y="69066"/>
                  <a:pt x="491875" y="73836"/>
                  <a:pt x="484020" y="83373"/>
                </a:cubicBezTo>
                <a:cubicBezTo>
                  <a:pt x="476169" y="92913"/>
                  <a:pt x="472244" y="106772"/>
                  <a:pt x="472244" y="124960"/>
                </a:cubicBezTo>
                <a:close/>
                <a:moveTo>
                  <a:pt x="598065" y="249254"/>
                </a:moveTo>
                <a:lnTo>
                  <a:pt x="595404" y="226765"/>
                </a:lnTo>
                <a:cubicBezTo>
                  <a:pt x="600635" y="228183"/>
                  <a:pt x="605203" y="228892"/>
                  <a:pt x="609108" y="228892"/>
                </a:cubicBezTo>
                <a:cubicBezTo>
                  <a:pt x="614430" y="228892"/>
                  <a:pt x="618688" y="228007"/>
                  <a:pt x="621882" y="226231"/>
                </a:cubicBezTo>
                <a:cubicBezTo>
                  <a:pt x="625079" y="224453"/>
                  <a:pt x="627696" y="221973"/>
                  <a:pt x="629737" y="218780"/>
                </a:cubicBezTo>
                <a:cubicBezTo>
                  <a:pt x="631242" y="216385"/>
                  <a:pt x="633683" y="210441"/>
                  <a:pt x="637052" y="200945"/>
                </a:cubicBezTo>
                <a:cubicBezTo>
                  <a:pt x="637495" y="199617"/>
                  <a:pt x="638212" y="197663"/>
                  <a:pt x="639183" y="195092"/>
                </a:cubicBezTo>
                <a:lnTo>
                  <a:pt x="585554" y="53496"/>
                </a:lnTo>
                <a:lnTo>
                  <a:pt x="611370" y="53496"/>
                </a:lnTo>
                <a:lnTo>
                  <a:pt x="640782" y="135338"/>
                </a:lnTo>
                <a:cubicBezTo>
                  <a:pt x="644594" y="145717"/>
                  <a:pt x="648011" y="156633"/>
                  <a:pt x="651027" y="168077"/>
                </a:cubicBezTo>
                <a:cubicBezTo>
                  <a:pt x="653778" y="157076"/>
                  <a:pt x="657061" y="146341"/>
                  <a:pt x="660874" y="135872"/>
                </a:cubicBezTo>
                <a:lnTo>
                  <a:pt x="691081" y="53496"/>
                </a:lnTo>
                <a:lnTo>
                  <a:pt x="715039" y="53496"/>
                </a:lnTo>
                <a:lnTo>
                  <a:pt x="661272" y="197219"/>
                </a:lnTo>
                <a:cubicBezTo>
                  <a:pt x="655505" y="212743"/>
                  <a:pt x="651027" y="223439"/>
                  <a:pt x="647831" y="229292"/>
                </a:cubicBezTo>
                <a:cubicBezTo>
                  <a:pt x="643571" y="237186"/>
                  <a:pt x="638694" y="242979"/>
                  <a:pt x="633193" y="246662"/>
                </a:cubicBezTo>
                <a:cubicBezTo>
                  <a:pt x="627692" y="250341"/>
                  <a:pt x="621129" y="252180"/>
                  <a:pt x="613498" y="252180"/>
                </a:cubicBezTo>
                <a:cubicBezTo>
                  <a:pt x="608882" y="252180"/>
                  <a:pt x="603741" y="251205"/>
                  <a:pt x="598065" y="249254"/>
                </a:cubicBezTo>
                <a:close/>
                <a:moveTo>
                  <a:pt x="823013" y="53496"/>
                </a:moveTo>
                <a:lnTo>
                  <a:pt x="823013" y="114582"/>
                </a:lnTo>
                <a:cubicBezTo>
                  <a:pt x="830646" y="114582"/>
                  <a:pt x="836013" y="113116"/>
                  <a:pt x="839117" y="110185"/>
                </a:cubicBezTo>
                <a:cubicBezTo>
                  <a:pt x="842220" y="107259"/>
                  <a:pt x="846748" y="98745"/>
                  <a:pt x="852692" y="84637"/>
                </a:cubicBezTo>
                <a:cubicBezTo>
                  <a:pt x="858282" y="71240"/>
                  <a:pt x="863294" y="62679"/>
                  <a:pt x="867730" y="58951"/>
                </a:cubicBezTo>
                <a:cubicBezTo>
                  <a:pt x="872075" y="55319"/>
                  <a:pt x="878994" y="53496"/>
                  <a:pt x="888491" y="53496"/>
                </a:cubicBezTo>
                <a:lnTo>
                  <a:pt x="897271" y="53496"/>
                </a:lnTo>
                <a:lnTo>
                  <a:pt x="897271" y="73326"/>
                </a:lnTo>
                <a:lnTo>
                  <a:pt x="890751" y="73192"/>
                </a:lnTo>
                <a:cubicBezTo>
                  <a:pt x="884364" y="73192"/>
                  <a:pt x="880283" y="74125"/>
                  <a:pt x="878507" y="75985"/>
                </a:cubicBezTo>
                <a:cubicBezTo>
                  <a:pt x="876647" y="77937"/>
                  <a:pt x="873806" y="83747"/>
                  <a:pt x="869991" y="93421"/>
                </a:cubicBezTo>
                <a:cubicBezTo>
                  <a:pt x="866445" y="102644"/>
                  <a:pt x="863160" y="109033"/>
                  <a:pt x="860144" y="112583"/>
                </a:cubicBezTo>
                <a:cubicBezTo>
                  <a:pt x="857124" y="116132"/>
                  <a:pt x="852425" y="119372"/>
                  <a:pt x="846040" y="122299"/>
                </a:cubicBezTo>
                <a:cubicBezTo>
                  <a:pt x="856418" y="125046"/>
                  <a:pt x="866531" y="134630"/>
                  <a:pt x="876376" y="151042"/>
                </a:cubicBezTo>
                <a:lnTo>
                  <a:pt x="902729" y="194826"/>
                </a:lnTo>
                <a:lnTo>
                  <a:pt x="876376" y="194826"/>
                </a:lnTo>
                <a:lnTo>
                  <a:pt x="850694" y="151042"/>
                </a:lnTo>
                <a:cubicBezTo>
                  <a:pt x="845459" y="142171"/>
                  <a:pt x="840891" y="136357"/>
                  <a:pt x="836988" y="133610"/>
                </a:cubicBezTo>
                <a:cubicBezTo>
                  <a:pt x="833083" y="130860"/>
                  <a:pt x="828429" y="129485"/>
                  <a:pt x="823013" y="129485"/>
                </a:cubicBezTo>
                <a:lnTo>
                  <a:pt x="823013" y="194826"/>
                </a:lnTo>
                <a:lnTo>
                  <a:pt x="798526" y="194826"/>
                </a:lnTo>
                <a:lnTo>
                  <a:pt x="798526" y="129485"/>
                </a:lnTo>
                <a:cubicBezTo>
                  <a:pt x="793203" y="129485"/>
                  <a:pt x="788594" y="130839"/>
                  <a:pt x="784689" y="133539"/>
                </a:cubicBezTo>
                <a:cubicBezTo>
                  <a:pt x="780782" y="136245"/>
                  <a:pt x="776214" y="142078"/>
                  <a:pt x="770983" y="151042"/>
                </a:cubicBezTo>
                <a:lnTo>
                  <a:pt x="745297" y="194826"/>
                </a:lnTo>
                <a:lnTo>
                  <a:pt x="718948" y="194826"/>
                </a:lnTo>
                <a:lnTo>
                  <a:pt x="745164" y="151042"/>
                </a:lnTo>
                <a:cubicBezTo>
                  <a:pt x="755100" y="134630"/>
                  <a:pt x="765259" y="125046"/>
                  <a:pt x="775641" y="122299"/>
                </a:cubicBezTo>
                <a:cubicBezTo>
                  <a:pt x="768542" y="119013"/>
                  <a:pt x="763575" y="115442"/>
                  <a:pt x="760738" y="111582"/>
                </a:cubicBezTo>
                <a:cubicBezTo>
                  <a:pt x="757893" y="107724"/>
                  <a:pt x="753638" y="98521"/>
                  <a:pt x="747961" y="83971"/>
                </a:cubicBezTo>
                <a:cubicBezTo>
                  <a:pt x="746006" y="79093"/>
                  <a:pt x="743922" y="76075"/>
                  <a:pt x="741704" y="74924"/>
                </a:cubicBezTo>
                <a:cubicBezTo>
                  <a:pt x="739397" y="73772"/>
                  <a:pt x="735984" y="73192"/>
                  <a:pt x="731455" y="73192"/>
                </a:cubicBezTo>
                <a:cubicBezTo>
                  <a:pt x="730303" y="73192"/>
                  <a:pt x="727956" y="73236"/>
                  <a:pt x="724407" y="73326"/>
                </a:cubicBezTo>
                <a:lnTo>
                  <a:pt x="724407" y="53496"/>
                </a:lnTo>
                <a:lnTo>
                  <a:pt x="727733" y="53496"/>
                </a:lnTo>
                <a:cubicBezTo>
                  <a:pt x="736959" y="53496"/>
                  <a:pt x="743458" y="54051"/>
                  <a:pt x="747226" y="55160"/>
                </a:cubicBezTo>
                <a:cubicBezTo>
                  <a:pt x="750999" y="56269"/>
                  <a:pt x="754372" y="58619"/>
                  <a:pt x="757343" y="62212"/>
                </a:cubicBezTo>
                <a:cubicBezTo>
                  <a:pt x="760316" y="65805"/>
                  <a:pt x="764193" y="73281"/>
                  <a:pt x="768985" y="84637"/>
                </a:cubicBezTo>
                <a:cubicBezTo>
                  <a:pt x="774842" y="98568"/>
                  <a:pt x="779299" y="107035"/>
                  <a:pt x="782359" y="110056"/>
                </a:cubicBezTo>
                <a:cubicBezTo>
                  <a:pt x="785419" y="113073"/>
                  <a:pt x="790809" y="114582"/>
                  <a:pt x="798526" y="114582"/>
                </a:cubicBezTo>
                <a:lnTo>
                  <a:pt x="798526" y="53496"/>
                </a:lnTo>
                <a:close/>
                <a:moveTo>
                  <a:pt x="1016640" y="149310"/>
                </a:moveTo>
                <a:lnTo>
                  <a:pt x="1041394" y="152370"/>
                </a:lnTo>
                <a:cubicBezTo>
                  <a:pt x="1037491" y="166832"/>
                  <a:pt x="1030262" y="178056"/>
                  <a:pt x="1019703" y="186037"/>
                </a:cubicBezTo>
                <a:cubicBezTo>
                  <a:pt x="1009144" y="194023"/>
                  <a:pt x="995658" y="198015"/>
                  <a:pt x="979246" y="198015"/>
                </a:cubicBezTo>
                <a:cubicBezTo>
                  <a:pt x="958576" y="198015"/>
                  <a:pt x="942185" y="191651"/>
                  <a:pt x="930074" y="178917"/>
                </a:cubicBezTo>
                <a:cubicBezTo>
                  <a:pt x="917967" y="166187"/>
                  <a:pt x="911908" y="148335"/>
                  <a:pt x="911908" y="125359"/>
                </a:cubicBezTo>
                <a:cubicBezTo>
                  <a:pt x="911908" y="101582"/>
                  <a:pt x="918032" y="83128"/>
                  <a:pt x="930276" y="69994"/>
                </a:cubicBezTo>
                <a:cubicBezTo>
                  <a:pt x="942515" y="56867"/>
                  <a:pt x="958399" y="50300"/>
                  <a:pt x="977918" y="50300"/>
                </a:cubicBezTo>
                <a:cubicBezTo>
                  <a:pt x="996814" y="50300"/>
                  <a:pt x="1012251" y="56733"/>
                  <a:pt x="1024228" y="69596"/>
                </a:cubicBezTo>
                <a:cubicBezTo>
                  <a:pt x="1036206" y="82458"/>
                  <a:pt x="1042192" y="100560"/>
                  <a:pt x="1042192" y="123895"/>
                </a:cubicBezTo>
                <a:cubicBezTo>
                  <a:pt x="1042192" y="125313"/>
                  <a:pt x="1042145" y="127441"/>
                  <a:pt x="1042059" y="130280"/>
                </a:cubicBezTo>
                <a:lnTo>
                  <a:pt x="936662" y="130280"/>
                </a:lnTo>
                <a:cubicBezTo>
                  <a:pt x="937551" y="145807"/>
                  <a:pt x="941940" y="157694"/>
                  <a:pt x="949834" y="165946"/>
                </a:cubicBezTo>
                <a:cubicBezTo>
                  <a:pt x="957732" y="174200"/>
                  <a:pt x="967582" y="178327"/>
                  <a:pt x="979383" y="178327"/>
                </a:cubicBezTo>
                <a:cubicBezTo>
                  <a:pt x="988164" y="178327"/>
                  <a:pt x="995662" y="176015"/>
                  <a:pt x="1001873" y="171400"/>
                </a:cubicBezTo>
                <a:cubicBezTo>
                  <a:pt x="1008083" y="166785"/>
                  <a:pt x="1013008" y="159423"/>
                  <a:pt x="1016640" y="149310"/>
                </a:cubicBezTo>
                <a:close/>
                <a:moveTo>
                  <a:pt x="937994" y="110585"/>
                </a:moveTo>
                <a:lnTo>
                  <a:pt x="1016907" y="110585"/>
                </a:lnTo>
                <a:cubicBezTo>
                  <a:pt x="1015844" y="98698"/>
                  <a:pt x="1012828" y="89781"/>
                  <a:pt x="1007859" y="83837"/>
                </a:cubicBezTo>
                <a:cubicBezTo>
                  <a:pt x="1000230" y="74610"/>
                  <a:pt x="990338" y="69994"/>
                  <a:pt x="978184" y="69994"/>
                </a:cubicBezTo>
                <a:cubicBezTo>
                  <a:pt x="967180" y="69994"/>
                  <a:pt x="957930" y="73678"/>
                  <a:pt x="950439" y="81040"/>
                </a:cubicBezTo>
                <a:cubicBezTo>
                  <a:pt x="942941" y="88410"/>
                  <a:pt x="938790" y="98255"/>
                  <a:pt x="937994" y="110585"/>
                </a:cubicBezTo>
                <a:close/>
                <a:moveTo>
                  <a:pt x="1070788" y="53496"/>
                </a:moveTo>
                <a:lnTo>
                  <a:pt x="1094739" y="53496"/>
                </a:lnTo>
                <a:lnTo>
                  <a:pt x="1094739" y="112317"/>
                </a:lnTo>
                <a:lnTo>
                  <a:pt x="1161147" y="112317"/>
                </a:lnTo>
                <a:lnTo>
                  <a:pt x="1161147" y="53496"/>
                </a:lnTo>
                <a:lnTo>
                  <a:pt x="1185098" y="53496"/>
                </a:lnTo>
                <a:lnTo>
                  <a:pt x="1185098" y="194826"/>
                </a:lnTo>
                <a:lnTo>
                  <a:pt x="1161147" y="194826"/>
                </a:lnTo>
                <a:lnTo>
                  <a:pt x="1161147" y="132146"/>
                </a:lnTo>
                <a:lnTo>
                  <a:pt x="1094739" y="132146"/>
                </a:lnTo>
                <a:lnTo>
                  <a:pt x="1094739" y="194826"/>
                </a:lnTo>
                <a:lnTo>
                  <a:pt x="1070788" y="194826"/>
                </a:lnTo>
                <a:close/>
                <a:moveTo>
                  <a:pt x="1221163" y="53496"/>
                </a:moveTo>
                <a:lnTo>
                  <a:pt x="1245117" y="53496"/>
                </a:lnTo>
                <a:lnTo>
                  <a:pt x="1245117" y="161287"/>
                </a:lnTo>
                <a:lnTo>
                  <a:pt x="1311523" y="53496"/>
                </a:lnTo>
                <a:lnTo>
                  <a:pt x="1337339" y="53496"/>
                </a:lnTo>
                <a:lnTo>
                  <a:pt x="1337339" y="194826"/>
                </a:lnTo>
                <a:lnTo>
                  <a:pt x="1313384" y="194826"/>
                </a:lnTo>
                <a:lnTo>
                  <a:pt x="1313384" y="87700"/>
                </a:lnTo>
                <a:lnTo>
                  <a:pt x="1246979" y="194826"/>
                </a:lnTo>
                <a:lnTo>
                  <a:pt x="1221163" y="194826"/>
                </a:lnTo>
                <a:close/>
                <a:moveTo>
                  <a:pt x="1373403" y="53496"/>
                </a:moveTo>
                <a:lnTo>
                  <a:pt x="1397358" y="53496"/>
                </a:lnTo>
                <a:lnTo>
                  <a:pt x="1397358" y="161287"/>
                </a:lnTo>
                <a:lnTo>
                  <a:pt x="1463764" y="53496"/>
                </a:lnTo>
                <a:lnTo>
                  <a:pt x="1489579" y="53496"/>
                </a:lnTo>
                <a:lnTo>
                  <a:pt x="1489579" y="194826"/>
                </a:lnTo>
                <a:lnTo>
                  <a:pt x="1465625" y="194826"/>
                </a:lnTo>
                <a:lnTo>
                  <a:pt x="1465625" y="87700"/>
                </a:lnTo>
                <a:lnTo>
                  <a:pt x="1399223" y="194826"/>
                </a:lnTo>
                <a:lnTo>
                  <a:pt x="1373403" y="194826"/>
                </a:lnTo>
                <a:close/>
                <a:moveTo>
                  <a:pt x="1456578" y="0"/>
                </a:moveTo>
                <a:lnTo>
                  <a:pt x="1472947" y="0"/>
                </a:lnTo>
                <a:cubicBezTo>
                  <a:pt x="1471615" y="11092"/>
                  <a:pt x="1467557" y="19606"/>
                  <a:pt x="1460772" y="25549"/>
                </a:cubicBezTo>
                <a:cubicBezTo>
                  <a:pt x="1453982" y="31497"/>
                  <a:pt x="1444956" y="34466"/>
                  <a:pt x="1433689" y="34466"/>
                </a:cubicBezTo>
                <a:cubicBezTo>
                  <a:pt x="1422331" y="34466"/>
                  <a:pt x="1413262" y="31518"/>
                  <a:pt x="1406477" y="25618"/>
                </a:cubicBezTo>
                <a:cubicBezTo>
                  <a:pt x="1399687" y="19714"/>
                  <a:pt x="1395630" y="11174"/>
                  <a:pt x="1394298" y="0"/>
                </a:cubicBezTo>
                <a:lnTo>
                  <a:pt x="1410666" y="0"/>
                </a:lnTo>
                <a:cubicBezTo>
                  <a:pt x="1411908" y="6034"/>
                  <a:pt x="1414371" y="10531"/>
                  <a:pt x="1418054" y="13504"/>
                </a:cubicBezTo>
                <a:cubicBezTo>
                  <a:pt x="1421733" y="16478"/>
                  <a:pt x="1426680" y="17964"/>
                  <a:pt x="1432890" y="17964"/>
                </a:cubicBezTo>
                <a:cubicBezTo>
                  <a:pt x="1440078" y="17964"/>
                  <a:pt x="1445511" y="16521"/>
                  <a:pt x="1449195" y="13637"/>
                </a:cubicBezTo>
                <a:cubicBezTo>
                  <a:pt x="1452877" y="10754"/>
                  <a:pt x="1455336" y="6210"/>
                  <a:pt x="1456578" y="0"/>
                </a:cubicBezTo>
                <a:close/>
                <a:moveTo>
                  <a:pt x="1531901" y="194826"/>
                </a:moveTo>
                <a:lnTo>
                  <a:pt x="1531901" y="167541"/>
                </a:lnTo>
                <a:lnTo>
                  <a:pt x="1559182" y="167541"/>
                </a:lnTo>
                <a:lnTo>
                  <a:pt x="1559182" y="194826"/>
                </a:lnTo>
                <a:cubicBezTo>
                  <a:pt x="1559182" y="204851"/>
                  <a:pt x="1557406" y="212947"/>
                  <a:pt x="1553860" y="219111"/>
                </a:cubicBezTo>
                <a:cubicBezTo>
                  <a:pt x="1550311" y="225278"/>
                  <a:pt x="1544677" y="230044"/>
                  <a:pt x="1536955" y="233417"/>
                </a:cubicBezTo>
                <a:lnTo>
                  <a:pt x="1530302" y="223172"/>
                </a:lnTo>
                <a:cubicBezTo>
                  <a:pt x="1535360" y="220954"/>
                  <a:pt x="1539086" y="217692"/>
                  <a:pt x="1541480" y="213390"/>
                </a:cubicBezTo>
                <a:cubicBezTo>
                  <a:pt x="1543874" y="209085"/>
                  <a:pt x="1545210" y="202896"/>
                  <a:pt x="1545476" y="19482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691155" y="2976442"/>
            <a:ext cx="388622" cy="147715"/>
          </a:xfrm>
          <a:custGeom>
            <a:avLst/>
            <a:gdLst/>
            <a:ahLst/>
            <a:cxnLst/>
            <a:rect l="l" t="t" r="r" b="b"/>
            <a:pathLst>
              <a:path w="388622" h="147715">
                <a:moveTo>
                  <a:pt x="0" y="3196"/>
                </a:moveTo>
                <a:lnTo>
                  <a:pt x="114844" y="3196"/>
                </a:lnTo>
                <a:lnTo>
                  <a:pt x="114844" y="23026"/>
                </a:lnTo>
                <a:lnTo>
                  <a:pt x="69332" y="23026"/>
                </a:lnTo>
                <a:lnTo>
                  <a:pt x="69332" y="144526"/>
                </a:lnTo>
                <a:lnTo>
                  <a:pt x="45514" y="144526"/>
                </a:lnTo>
                <a:lnTo>
                  <a:pt x="45514" y="23026"/>
                </a:lnTo>
                <a:lnTo>
                  <a:pt x="0" y="23026"/>
                </a:lnTo>
                <a:close/>
                <a:moveTo>
                  <a:pt x="225871" y="127091"/>
                </a:moveTo>
                <a:cubicBezTo>
                  <a:pt x="217000" y="134632"/>
                  <a:pt x="208462" y="139957"/>
                  <a:pt x="200254" y="143060"/>
                </a:cubicBezTo>
                <a:cubicBezTo>
                  <a:pt x="192046" y="146164"/>
                  <a:pt x="183240" y="147715"/>
                  <a:pt x="173836" y="147715"/>
                </a:cubicBezTo>
                <a:cubicBezTo>
                  <a:pt x="158313" y="147715"/>
                  <a:pt x="146375" y="143923"/>
                  <a:pt x="138038" y="136339"/>
                </a:cubicBezTo>
                <a:cubicBezTo>
                  <a:pt x="129700" y="128757"/>
                  <a:pt x="125528" y="119062"/>
                  <a:pt x="125528" y="107261"/>
                </a:cubicBezTo>
                <a:cubicBezTo>
                  <a:pt x="125528" y="100342"/>
                  <a:pt x="127104" y="94024"/>
                  <a:pt x="130255" y="88296"/>
                </a:cubicBezTo>
                <a:cubicBezTo>
                  <a:pt x="133405" y="82576"/>
                  <a:pt x="137530" y="77986"/>
                  <a:pt x="142631" y="74523"/>
                </a:cubicBezTo>
                <a:cubicBezTo>
                  <a:pt x="147729" y="71067"/>
                  <a:pt x="153478" y="68446"/>
                  <a:pt x="159865" y="66676"/>
                </a:cubicBezTo>
                <a:cubicBezTo>
                  <a:pt x="164567" y="65433"/>
                  <a:pt x="171662" y="64235"/>
                  <a:pt x="181159" y="63083"/>
                </a:cubicBezTo>
                <a:cubicBezTo>
                  <a:pt x="200497" y="60771"/>
                  <a:pt x="214735" y="58024"/>
                  <a:pt x="223876" y="54832"/>
                </a:cubicBezTo>
                <a:cubicBezTo>
                  <a:pt x="223966" y="51548"/>
                  <a:pt x="224006" y="49460"/>
                  <a:pt x="224006" y="48574"/>
                </a:cubicBezTo>
                <a:cubicBezTo>
                  <a:pt x="224006" y="38818"/>
                  <a:pt x="221745" y="31939"/>
                  <a:pt x="217223" y="27950"/>
                </a:cubicBezTo>
                <a:cubicBezTo>
                  <a:pt x="211099" y="22539"/>
                  <a:pt x="202006" y="19832"/>
                  <a:pt x="189939" y="19832"/>
                </a:cubicBezTo>
                <a:cubicBezTo>
                  <a:pt x="178671" y="19832"/>
                  <a:pt x="170355" y="21805"/>
                  <a:pt x="164991" y="25754"/>
                </a:cubicBezTo>
                <a:cubicBezTo>
                  <a:pt x="159620" y="29700"/>
                  <a:pt x="155649" y="36687"/>
                  <a:pt x="153078" y="46713"/>
                </a:cubicBezTo>
                <a:lnTo>
                  <a:pt x="129657" y="43516"/>
                </a:lnTo>
                <a:cubicBezTo>
                  <a:pt x="131784" y="33494"/>
                  <a:pt x="135291" y="25398"/>
                  <a:pt x="140169" y="19231"/>
                </a:cubicBezTo>
                <a:cubicBezTo>
                  <a:pt x="145047" y="13064"/>
                  <a:pt x="152103" y="8315"/>
                  <a:pt x="161327" y="4989"/>
                </a:cubicBezTo>
                <a:cubicBezTo>
                  <a:pt x="170553" y="1663"/>
                  <a:pt x="181245" y="0"/>
                  <a:pt x="193402" y="0"/>
                </a:cubicBezTo>
                <a:cubicBezTo>
                  <a:pt x="205466" y="0"/>
                  <a:pt x="215269" y="1418"/>
                  <a:pt x="222810" y="4262"/>
                </a:cubicBezTo>
                <a:cubicBezTo>
                  <a:pt x="230353" y="7103"/>
                  <a:pt x="235896" y="10670"/>
                  <a:pt x="239446" y="14975"/>
                </a:cubicBezTo>
                <a:cubicBezTo>
                  <a:pt x="242992" y="19278"/>
                  <a:pt x="245476" y="24713"/>
                  <a:pt x="246898" y="31277"/>
                </a:cubicBezTo>
                <a:cubicBezTo>
                  <a:pt x="247697" y="35359"/>
                  <a:pt x="248093" y="42725"/>
                  <a:pt x="248093" y="53366"/>
                </a:cubicBezTo>
                <a:lnTo>
                  <a:pt x="248093" y="85305"/>
                </a:lnTo>
                <a:cubicBezTo>
                  <a:pt x="248093" y="107575"/>
                  <a:pt x="248601" y="121654"/>
                  <a:pt x="249624" y="127555"/>
                </a:cubicBezTo>
                <a:cubicBezTo>
                  <a:pt x="250646" y="133455"/>
                  <a:pt x="252661" y="139110"/>
                  <a:pt x="255683" y="144526"/>
                </a:cubicBezTo>
                <a:lnTo>
                  <a:pt x="230663" y="144526"/>
                </a:lnTo>
                <a:cubicBezTo>
                  <a:pt x="228178" y="139553"/>
                  <a:pt x="226583" y="133747"/>
                  <a:pt x="225871" y="127091"/>
                </a:cubicBezTo>
                <a:close/>
                <a:moveTo>
                  <a:pt x="223876" y="73595"/>
                </a:moveTo>
                <a:cubicBezTo>
                  <a:pt x="215183" y="77144"/>
                  <a:pt x="202140" y="80161"/>
                  <a:pt x="184752" y="82641"/>
                </a:cubicBezTo>
                <a:cubicBezTo>
                  <a:pt x="174902" y="84067"/>
                  <a:pt x="167940" y="85662"/>
                  <a:pt x="163857" y="87433"/>
                </a:cubicBezTo>
                <a:cubicBezTo>
                  <a:pt x="159775" y="89208"/>
                  <a:pt x="156624" y="91803"/>
                  <a:pt x="154407" y="95219"/>
                </a:cubicBezTo>
                <a:cubicBezTo>
                  <a:pt x="152189" y="98633"/>
                  <a:pt x="151080" y="102426"/>
                  <a:pt x="151080" y="106599"/>
                </a:cubicBezTo>
                <a:cubicBezTo>
                  <a:pt x="151080" y="112985"/>
                  <a:pt x="153496" y="118306"/>
                  <a:pt x="158335" y="122565"/>
                </a:cubicBezTo>
                <a:cubicBezTo>
                  <a:pt x="163170" y="126824"/>
                  <a:pt x="170244" y="128955"/>
                  <a:pt x="179560" y="128955"/>
                </a:cubicBezTo>
                <a:cubicBezTo>
                  <a:pt x="188787" y="128955"/>
                  <a:pt x="196995" y="126932"/>
                  <a:pt x="204180" y="122896"/>
                </a:cubicBezTo>
                <a:cubicBezTo>
                  <a:pt x="211366" y="118861"/>
                  <a:pt x="216644" y="113342"/>
                  <a:pt x="220017" y="106333"/>
                </a:cubicBezTo>
                <a:cubicBezTo>
                  <a:pt x="222588" y="100919"/>
                  <a:pt x="223876" y="92937"/>
                  <a:pt x="223876" y="82374"/>
                </a:cubicBezTo>
                <a:close/>
                <a:moveTo>
                  <a:pt x="285091" y="3196"/>
                </a:moveTo>
                <a:lnTo>
                  <a:pt x="309042" y="3196"/>
                </a:lnTo>
                <a:lnTo>
                  <a:pt x="309042" y="64282"/>
                </a:lnTo>
                <a:cubicBezTo>
                  <a:pt x="316673" y="64282"/>
                  <a:pt x="322020" y="62816"/>
                  <a:pt x="325079" y="59885"/>
                </a:cubicBezTo>
                <a:cubicBezTo>
                  <a:pt x="328139" y="56959"/>
                  <a:pt x="332644" y="48445"/>
                  <a:pt x="338587" y="34337"/>
                </a:cubicBezTo>
                <a:cubicBezTo>
                  <a:pt x="343289" y="23158"/>
                  <a:pt x="347104" y="15797"/>
                  <a:pt x="350035" y="12243"/>
                </a:cubicBezTo>
                <a:cubicBezTo>
                  <a:pt x="352961" y="8694"/>
                  <a:pt x="356334" y="6300"/>
                  <a:pt x="360147" y="5058"/>
                </a:cubicBezTo>
                <a:cubicBezTo>
                  <a:pt x="363959" y="3816"/>
                  <a:pt x="370079" y="3196"/>
                  <a:pt x="378511" y="3196"/>
                </a:cubicBezTo>
                <a:lnTo>
                  <a:pt x="383299" y="3196"/>
                </a:lnTo>
                <a:lnTo>
                  <a:pt x="383299" y="23026"/>
                </a:lnTo>
                <a:lnTo>
                  <a:pt x="376645" y="22892"/>
                </a:lnTo>
                <a:cubicBezTo>
                  <a:pt x="370346" y="22892"/>
                  <a:pt x="366310" y="23825"/>
                  <a:pt x="364536" y="25685"/>
                </a:cubicBezTo>
                <a:cubicBezTo>
                  <a:pt x="362674" y="27637"/>
                  <a:pt x="359834" y="33447"/>
                  <a:pt x="356022" y="43121"/>
                </a:cubicBezTo>
                <a:cubicBezTo>
                  <a:pt x="352382" y="52344"/>
                  <a:pt x="349056" y="58733"/>
                  <a:pt x="346038" y="62283"/>
                </a:cubicBezTo>
                <a:cubicBezTo>
                  <a:pt x="343022" y="65832"/>
                  <a:pt x="338364" y="69072"/>
                  <a:pt x="332067" y="71999"/>
                </a:cubicBezTo>
                <a:cubicBezTo>
                  <a:pt x="342355" y="74746"/>
                  <a:pt x="352472" y="84330"/>
                  <a:pt x="362407" y="100742"/>
                </a:cubicBezTo>
                <a:lnTo>
                  <a:pt x="388623" y="144526"/>
                </a:lnTo>
                <a:lnTo>
                  <a:pt x="362275" y="144526"/>
                </a:lnTo>
                <a:lnTo>
                  <a:pt x="336721" y="100742"/>
                </a:lnTo>
                <a:cubicBezTo>
                  <a:pt x="331492" y="91961"/>
                  <a:pt x="326922" y="86169"/>
                  <a:pt x="323017" y="83376"/>
                </a:cubicBezTo>
                <a:cubicBezTo>
                  <a:pt x="319114" y="80578"/>
                  <a:pt x="314456" y="79185"/>
                  <a:pt x="309042" y="79185"/>
                </a:cubicBezTo>
                <a:lnTo>
                  <a:pt x="309042" y="144526"/>
                </a:lnTo>
                <a:lnTo>
                  <a:pt x="285091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365017" y="2979638"/>
            <a:ext cx="116179" cy="141330"/>
          </a:xfrm>
          <a:custGeom>
            <a:avLst/>
            <a:gdLst/>
            <a:ahLst/>
            <a:cxnLst/>
            <a:rect l="l" t="t" r="r" b="b"/>
            <a:pathLst>
              <a:path w="116179" h="141330">
                <a:moveTo>
                  <a:pt x="0" y="0"/>
                </a:moveTo>
                <a:lnTo>
                  <a:pt x="23955" y="0"/>
                </a:lnTo>
                <a:lnTo>
                  <a:pt x="23955" y="107791"/>
                </a:lnTo>
                <a:lnTo>
                  <a:pt x="90359" y="0"/>
                </a:lnTo>
                <a:lnTo>
                  <a:pt x="116179" y="0"/>
                </a:lnTo>
                <a:lnTo>
                  <a:pt x="116179" y="141330"/>
                </a:lnTo>
                <a:lnTo>
                  <a:pt x="92221" y="141330"/>
                </a:lnTo>
                <a:lnTo>
                  <a:pt x="92221" y="34204"/>
                </a:lnTo>
                <a:lnTo>
                  <a:pt x="25819" y="141330"/>
                </a:lnTo>
                <a:lnTo>
                  <a:pt x="0" y="14133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769668" y="2976442"/>
            <a:ext cx="911415" cy="147715"/>
          </a:xfrm>
          <a:custGeom>
            <a:avLst/>
            <a:gdLst/>
            <a:ahLst/>
            <a:cxnLst/>
            <a:rect l="l" t="t" r="r" b="b"/>
            <a:pathLst>
              <a:path w="911415" h="147715">
                <a:moveTo>
                  <a:pt x="26485" y="3196"/>
                </a:moveTo>
                <a:lnTo>
                  <a:pt x="137739" y="3196"/>
                </a:lnTo>
                <a:lnTo>
                  <a:pt x="137739" y="144526"/>
                </a:lnTo>
                <a:lnTo>
                  <a:pt x="113914" y="144526"/>
                </a:lnTo>
                <a:lnTo>
                  <a:pt x="113914" y="23026"/>
                </a:lnTo>
                <a:lnTo>
                  <a:pt x="50440" y="23026"/>
                </a:lnTo>
                <a:lnTo>
                  <a:pt x="50440" y="93419"/>
                </a:lnTo>
                <a:cubicBezTo>
                  <a:pt x="50440" y="109835"/>
                  <a:pt x="49906" y="120661"/>
                  <a:pt x="48844" y="125892"/>
                </a:cubicBezTo>
                <a:cubicBezTo>
                  <a:pt x="47775" y="131129"/>
                  <a:pt x="44849" y="135698"/>
                  <a:pt x="40057" y="139600"/>
                </a:cubicBezTo>
                <a:cubicBezTo>
                  <a:pt x="35266" y="143507"/>
                  <a:pt x="28347" y="145458"/>
                  <a:pt x="19299" y="145458"/>
                </a:cubicBezTo>
                <a:cubicBezTo>
                  <a:pt x="13708" y="145458"/>
                  <a:pt x="7275" y="145101"/>
                  <a:pt x="0" y="144388"/>
                </a:cubicBezTo>
                <a:lnTo>
                  <a:pt x="0" y="124430"/>
                </a:lnTo>
                <a:lnTo>
                  <a:pt x="10516" y="124430"/>
                </a:lnTo>
                <a:cubicBezTo>
                  <a:pt x="15487" y="124430"/>
                  <a:pt x="19033" y="123922"/>
                  <a:pt x="21163" y="122900"/>
                </a:cubicBezTo>
                <a:cubicBezTo>
                  <a:pt x="23292" y="121881"/>
                  <a:pt x="24710" y="120261"/>
                  <a:pt x="25419" y="118043"/>
                </a:cubicBezTo>
                <a:cubicBezTo>
                  <a:pt x="26128" y="115826"/>
                  <a:pt x="26485" y="108593"/>
                  <a:pt x="26485" y="96351"/>
                </a:cubicBezTo>
                <a:close/>
                <a:moveTo>
                  <a:pt x="270547" y="99010"/>
                </a:moveTo>
                <a:lnTo>
                  <a:pt x="295301" y="102070"/>
                </a:lnTo>
                <a:cubicBezTo>
                  <a:pt x="291394" y="116532"/>
                  <a:pt x="284165" y="127756"/>
                  <a:pt x="273607" y="135737"/>
                </a:cubicBezTo>
                <a:cubicBezTo>
                  <a:pt x="263048" y="143723"/>
                  <a:pt x="249563" y="147715"/>
                  <a:pt x="233150" y="147715"/>
                </a:cubicBezTo>
                <a:cubicBezTo>
                  <a:pt x="212483" y="147715"/>
                  <a:pt x="196088" y="141351"/>
                  <a:pt x="183981" y="128617"/>
                </a:cubicBezTo>
                <a:cubicBezTo>
                  <a:pt x="171870" y="115887"/>
                  <a:pt x="165815" y="98035"/>
                  <a:pt x="165815" y="75059"/>
                </a:cubicBezTo>
                <a:cubicBezTo>
                  <a:pt x="165815" y="51282"/>
                  <a:pt x="171935" y="32828"/>
                  <a:pt x="184179" y="19694"/>
                </a:cubicBezTo>
                <a:cubicBezTo>
                  <a:pt x="196420" y="6567"/>
                  <a:pt x="212302" y="0"/>
                  <a:pt x="231822" y="0"/>
                </a:cubicBezTo>
                <a:cubicBezTo>
                  <a:pt x="250718" y="0"/>
                  <a:pt x="266155" y="6433"/>
                  <a:pt x="278131" y="19296"/>
                </a:cubicBezTo>
                <a:cubicBezTo>
                  <a:pt x="290109" y="32158"/>
                  <a:pt x="296095" y="50260"/>
                  <a:pt x="296095" y="73595"/>
                </a:cubicBezTo>
                <a:cubicBezTo>
                  <a:pt x="296095" y="75013"/>
                  <a:pt x="296052" y="77141"/>
                  <a:pt x="295962" y="79980"/>
                </a:cubicBezTo>
                <a:lnTo>
                  <a:pt x="190569" y="79980"/>
                </a:lnTo>
                <a:cubicBezTo>
                  <a:pt x="191455" y="95507"/>
                  <a:pt x="195847" y="107394"/>
                  <a:pt x="203741" y="115646"/>
                </a:cubicBezTo>
                <a:cubicBezTo>
                  <a:pt x="211637" y="123900"/>
                  <a:pt x="221486" y="128027"/>
                  <a:pt x="233287" y="128027"/>
                </a:cubicBezTo>
                <a:cubicBezTo>
                  <a:pt x="242067" y="128027"/>
                  <a:pt x="249565" y="125715"/>
                  <a:pt x="255776" y="121100"/>
                </a:cubicBezTo>
                <a:cubicBezTo>
                  <a:pt x="261990" y="116485"/>
                  <a:pt x="266911" y="109123"/>
                  <a:pt x="270547" y="99010"/>
                </a:cubicBezTo>
                <a:close/>
                <a:moveTo>
                  <a:pt x="191897" y="60285"/>
                </a:moveTo>
                <a:lnTo>
                  <a:pt x="270814" y="60285"/>
                </a:lnTo>
                <a:cubicBezTo>
                  <a:pt x="269748" y="48398"/>
                  <a:pt x="266734" y="39481"/>
                  <a:pt x="261762" y="33537"/>
                </a:cubicBezTo>
                <a:cubicBezTo>
                  <a:pt x="254135" y="24310"/>
                  <a:pt x="244242" y="19694"/>
                  <a:pt x="232088" y="19694"/>
                </a:cubicBezTo>
                <a:cubicBezTo>
                  <a:pt x="221087" y="19694"/>
                  <a:pt x="211837" y="23378"/>
                  <a:pt x="204343" y="30740"/>
                </a:cubicBezTo>
                <a:cubicBezTo>
                  <a:pt x="196844" y="38110"/>
                  <a:pt x="192698" y="47955"/>
                  <a:pt x="191897" y="60285"/>
                </a:cubicBezTo>
                <a:close/>
                <a:moveTo>
                  <a:pt x="323600" y="3196"/>
                </a:moveTo>
                <a:lnTo>
                  <a:pt x="404909" y="3196"/>
                </a:lnTo>
                <a:lnTo>
                  <a:pt x="404909" y="23026"/>
                </a:lnTo>
                <a:lnTo>
                  <a:pt x="347551" y="23026"/>
                </a:lnTo>
                <a:lnTo>
                  <a:pt x="347551" y="144526"/>
                </a:lnTo>
                <a:lnTo>
                  <a:pt x="323600" y="144526"/>
                </a:lnTo>
                <a:close/>
                <a:moveTo>
                  <a:pt x="422740" y="3196"/>
                </a:moveTo>
                <a:lnTo>
                  <a:pt x="446695" y="3196"/>
                </a:lnTo>
                <a:lnTo>
                  <a:pt x="446695" y="64282"/>
                </a:lnTo>
                <a:cubicBezTo>
                  <a:pt x="454324" y="64282"/>
                  <a:pt x="459669" y="62816"/>
                  <a:pt x="462730" y="59885"/>
                </a:cubicBezTo>
                <a:cubicBezTo>
                  <a:pt x="465793" y="56959"/>
                  <a:pt x="470293" y="48445"/>
                  <a:pt x="476240" y="34337"/>
                </a:cubicBezTo>
                <a:cubicBezTo>
                  <a:pt x="480938" y="23158"/>
                  <a:pt x="484754" y="15797"/>
                  <a:pt x="487684" y="12243"/>
                </a:cubicBezTo>
                <a:cubicBezTo>
                  <a:pt x="490612" y="8694"/>
                  <a:pt x="493985" y="6300"/>
                  <a:pt x="497797" y="5058"/>
                </a:cubicBezTo>
                <a:cubicBezTo>
                  <a:pt x="501610" y="3816"/>
                  <a:pt x="507732" y="3196"/>
                  <a:pt x="516160" y="3196"/>
                </a:cubicBezTo>
                <a:lnTo>
                  <a:pt x="520948" y="3196"/>
                </a:lnTo>
                <a:lnTo>
                  <a:pt x="520948" y="23026"/>
                </a:lnTo>
                <a:lnTo>
                  <a:pt x="514296" y="22892"/>
                </a:lnTo>
                <a:cubicBezTo>
                  <a:pt x="507995" y="22892"/>
                  <a:pt x="503960" y="23825"/>
                  <a:pt x="502189" y="25685"/>
                </a:cubicBezTo>
                <a:cubicBezTo>
                  <a:pt x="500325" y="27637"/>
                  <a:pt x="497483" y="33447"/>
                  <a:pt x="493671" y="43121"/>
                </a:cubicBezTo>
                <a:cubicBezTo>
                  <a:pt x="490031" y="52344"/>
                  <a:pt x="486705" y="58733"/>
                  <a:pt x="483693" y="62283"/>
                </a:cubicBezTo>
                <a:cubicBezTo>
                  <a:pt x="480671" y="65832"/>
                  <a:pt x="476017" y="69072"/>
                  <a:pt x="469718" y="71999"/>
                </a:cubicBezTo>
                <a:cubicBezTo>
                  <a:pt x="480006" y="74746"/>
                  <a:pt x="490121" y="84330"/>
                  <a:pt x="500058" y="100742"/>
                </a:cubicBezTo>
                <a:lnTo>
                  <a:pt x="526273" y="144526"/>
                </a:lnTo>
                <a:lnTo>
                  <a:pt x="499924" y="144526"/>
                </a:lnTo>
                <a:lnTo>
                  <a:pt x="474372" y="100742"/>
                </a:lnTo>
                <a:cubicBezTo>
                  <a:pt x="469141" y="91961"/>
                  <a:pt x="464573" y="86169"/>
                  <a:pt x="460666" y="83376"/>
                </a:cubicBezTo>
                <a:cubicBezTo>
                  <a:pt x="456765" y="80578"/>
                  <a:pt x="452105" y="79185"/>
                  <a:pt x="446695" y="79185"/>
                </a:cubicBezTo>
                <a:lnTo>
                  <a:pt x="446695" y="144526"/>
                </a:lnTo>
                <a:lnTo>
                  <a:pt x="422740" y="144526"/>
                </a:lnTo>
                <a:close/>
                <a:moveTo>
                  <a:pt x="535921" y="73861"/>
                </a:moveTo>
                <a:cubicBezTo>
                  <a:pt x="535921" y="47689"/>
                  <a:pt x="543193" y="28306"/>
                  <a:pt x="557747" y="15707"/>
                </a:cubicBezTo>
                <a:cubicBezTo>
                  <a:pt x="569901" y="5238"/>
                  <a:pt x="584719" y="0"/>
                  <a:pt x="602194" y="0"/>
                </a:cubicBezTo>
                <a:cubicBezTo>
                  <a:pt x="621622" y="0"/>
                  <a:pt x="637506" y="6365"/>
                  <a:pt x="649839" y="19098"/>
                </a:cubicBezTo>
                <a:cubicBezTo>
                  <a:pt x="662169" y="31831"/>
                  <a:pt x="668336" y="49420"/>
                  <a:pt x="668336" y="71862"/>
                </a:cubicBezTo>
                <a:cubicBezTo>
                  <a:pt x="668336" y="90054"/>
                  <a:pt x="665604" y="104360"/>
                  <a:pt x="660150" y="114782"/>
                </a:cubicBezTo>
                <a:cubicBezTo>
                  <a:pt x="654695" y="125207"/>
                  <a:pt x="646754" y="133304"/>
                  <a:pt x="636329" y="139064"/>
                </a:cubicBezTo>
                <a:cubicBezTo>
                  <a:pt x="625903" y="144831"/>
                  <a:pt x="614523" y="147715"/>
                  <a:pt x="602194" y="147715"/>
                </a:cubicBezTo>
                <a:cubicBezTo>
                  <a:pt x="582407" y="147715"/>
                  <a:pt x="566417" y="141375"/>
                  <a:pt x="554219" y="128689"/>
                </a:cubicBezTo>
                <a:cubicBezTo>
                  <a:pt x="542020" y="116002"/>
                  <a:pt x="535921" y="97728"/>
                  <a:pt x="535921" y="73861"/>
                </a:cubicBezTo>
                <a:close/>
                <a:moveTo>
                  <a:pt x="560541" y="73861"/>
                </a:moveTo>
                <a:cubicBezTo>
                  <a:pt x="560541" y="91961"/>
                  <a:pt x="564490" y="105512"/>
                  <a:pt x="572386" y="114515"/>
                </a:cubicBezTo>
                <a:cubicBezTo>
                  <a:pt x="580280" y="123522"/>
                  <a:pt x="590216" y="128027"/>
                  <a:pt x="602194" y="128027"/>
                </a:cubicBezTo>
                <a:cubicBezTo>
                  <a:pt x="614081" y="128027"/>
                  <a:pt x="623973" y="123498"/>
                  <a:pt x="631869" y="114447"/>
                </a:cubicBezTo>
                <a:cubicBezTo>
                  <a:pt x="639763" y="105400"/>
                  <a:pt x="643713" y="91602"/>
                  <a:pt x="643713" y="73061"/>
                </a:cubicBezTo>
                <a:cubicBezTo>
                  <a:pt x="643713" y="55583"/>
                  <a:pt x="639741" y="42343"/>
                  <a:pt x="631804" y="33335"/>
                </a:cubicBezTo>
                <a:cubicBezTo>
                  <a:pt x="623861" y="24335"/>
                  <a:pt x="613994" y="19832"/>
                  <a:pt x="602194" y="19832"/>
                </a:cubicBezTo>
                <a:cubicBezTo>
                  <a:pt x="590216" y="19832"/>
                  <a:pt x="580280" y="24310"/>
                  <a:pt x="572386" y="33271"/>
                </a:cubicBezTo>
                <a:cubicBezTo>
                  <a:pt x="564490" y="42235"/>
                  <a:pt x="560541" y="55760"/>
                  <a:pt x="560541" y="73861"/>
                </a:cubicBezTo>
                <a:close/>
                <a:moveTo>
                  <a:pt x="696546" y="3196"/>
                </a:moveTo>
                <a:lnTo>
                  <a:pt x="777855" y="3196"/>
                </a:lnTo>
                <a:lnTo>
                  <a:pt x="777855" y="23026"/>
                </a:lnTo>
                <a:lnTo>
                  <a:pt x="720497" y="23026"/>
                </a:lnTo>
                <a:lnTo>
                  <a:pt x="720497" y="144526"/>
                </a:lnTo>
                <a:lnTo>
                  <a:pt x="696546" y="144526"/>
                </a:lnTo>
                <a:close/>
                <a:moveTo>
                  <a:pt x="779001" y="73861"/>
                </a:moveTo>
                <a:cubicBezTo>
                  <a:pt x="779001" y="47689"/>
                  <a:pt x="786273" y="28306"/>
                  <a:pt x="800827" y="15707"/>
                </a:cubicBezTo>
                <a:cubicBezTo>
                  <a:pt x="812981" y="5238"/>
                  <a:pt x="827798" y="0"/>
                  <a:pt x="845273" y="0"/>
                </a:cubicBezTo>
                <a:cubicBezTo>
                  <a:pt x="864702" y="0"/>
                  <a:pt x="880586" y="6365"/>
                  <a:pt x="892918" y="19098"/>
                </a:cubicBezTo>
                <a:cubicBezTo>
                  <a:pt x="905249" y="31831"/>
                  <a:pt x="911416" y="49420"/>
                  <a:pt x="911416" y="71862"/>
                </a:cubicBezTo>
                <a:cubicBezTo>
                  <a:pt x="911416" y="90054"/>
                  <a:pt x="908683" y="104360"/>
                  <a:pt x="903229" y="114782"/>
                </a:cubicBezTo>
                <a:cubicBezTo>
                  <a:pt x="897775" y="125207"/>
                  <a:pt x="889833" y="133304"/>
                  <a:pt x="879408" y="139064"/>
                </a:cubicBezTo>
                <a:cubicBezTo>
                  <a:pt x="868983" y="144831"/>
                  <a:pt x="857602" y="147715"/>
                  <a:pt x="845273" y="147715"/>
                </a:cubicBezTo>
                <a:cubicBezTo>
                  <a:pt x="825487" y="147715"/>
                  <a:pt x="809496" y="141375"/>
                  <a:pt x="797299" y="128689"/>
                </a:cubicBezTo>
                <a:cubicBezTo>
                  <a:pt x="785099" y="116002"/>
                  <a:pt x="779001" y="97728"/>
                  <a:pt x="779001" y="73861"/>
                </a:cubicBezTo>
                <a:close/>
                <a:moveTo>
                  <a:pt x="803621" y="73861"/>
                </a:moveTo>
                <a:cubicBezTo>
                  <a:pt x="803621" y="91961"/>
                  <a:pt x="807569" y="105512"/>
                  <a:pt x="815465" y="114515"/>
                </a:cubicBezTo>
                <a:cubicBezTo>
                  <a:pt x="823359" y="123522"/>
                  <a:pt x="833296" y="128027"/>
                  <a:pt x="845273" y="128027"/>
                </a:cubicBezTo>
                <a:cubicBezTo>
                  <a:pt x="857160" y="128027"/>
                  <a:pt x="867052" y="123498"/>
                  <a:pt x="874948" y="114447"/>
                </a:cubicBezTo>
                <a:cubicBezTo>
                  <a:pt x="882842" y="105400"/>
                  <a:pt x="886792" y="91602"/>
                  <a:pt x="886792" y="73061"/>
                </a:cubicBezTo>
                <a:cubicBezTo>
                  <a:pt x="886792" y="55583"/>
                  <a:pt x="882821" y="42343"/>
                  <a:pt x="874883" y="33335"/>
                </a:cubicBezTo>
                <a:cubicBezTo>
                  <a:pt x="866941" y="24335"/>
                  <a:pt x="857074" y="19832"/>
                  <a:pt x="845273" y="19832"/>
                </a:cubicBezTo>
                <a:cubicBezTo>
                  <a:pt x="833296" y="19832"/>
                  <a:pt x="823359" y="24310"/>
                  <a:pt x="815465" y="33271"/>
                </a:cubicBezTo>
                <a:cubicBezTo>
                  <a:pt x="807569" y="42235"/>
                  <a:pt x="803621" y="55760"/>
                  <a:pt x="803621" y="738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979336" y="2976442"/>
            <a:ext cx="1814991" cy="198687"/>
          </a:xfrm>
          <a:custGeom>
            <a:avLst/>
            <a:gdLst/>
            <a:ahLst/>
            <a:cxnLst/>
            <a:rect l="l" t="t" r="r" b="b"/>
            <a:pathLst>
              <a:path w="1814991" h="198687">
                <a:moveTo>
                  <a:pt x="0" y="3196"/>
                </a:moveTo>
                <a:lnTo>
                  <a:pt x="23951" y="3196"/>
                </a:lnTo>
                <a:lnTo>
                  <a:pt x="23951" y="64282"/>
                </a:lnTo>
                <a:cubicBezTo>
                  <a:pt x="31580" y="64282"/>
                  <a:pt x="36925" y="62816"/>
                  <a:pt x="39990" y="59885"/>
                </a:cubicBezTo>
                <a:cubicBezTo>
                  <a:pt x="43049" y="56959"/>
                  <a:pt x="47552" y="48445"/>
                  <a:pt x="53496" y="34337"/>
                </a:cubicBezTo>
                <a:cubicBezTo>
                  <a:pt x="58194" y="23158"/>
                  <a:pt x="62014" y="15797"/>
                  <a:pt x="64940" y="12243"/>
                </a:cubicBezTo>
                <a:cubicBezTo>
                  <a:pt x="67867" y="8694"/>
                  <a:pt x="71240" y="6300"/>
                  <a:pt x="75053" y="5058"/>
                </a:cubicBezTo>
                <a:cubicBezTo>
                  <a:pt x="78865" y="3816"/>
                  <a:pt x="84990" y="3196"/>
                  <a:pt x="93420" y="3196"/>
                </a:cubicBezTo>
                <a:lnTo>
                  <a:pt x="98208" y="3196"/>
                </a:lnTo>
                <a:lnTo>
                  <a:pt x="98208" y="23026"/>
                </a:lnTo>
                <a:lnTo>
                  <a:pt x="91555" y="22892"/>
                </a:lnTo>
                <a:cubicBezTo>
                  <a:pt x="85255" y="22892"/>
                  <a:pt x="81220" y="23825"/>
                  <a:pt x="79445" y="25685"/>
                </a:cubicBezTo>
                <a:cubicBezTo>
                  <a:pt x="77584" y="27637"/>
                  <a:pt x="74743" y="33447"/>
                  <a:pt x="70928" y="43121"/>
                </a:cubicBezTo>
                <a:cubicBezTo>
                  <a:pt x="67292" y="52344"/>
                  <a:pt x="63961" y="58733"/>
                  <a:pt x="60948" y="62283"/>
                </a:cubicBezTo>
                <a:cubicBezTo>
                  <a:pt x="57931" y="65832"/>
                  <a:pt x="53272" y="69072"/>
                  <a:pt x="46973" y="71999"/>
                </a:cubicBezTo>
                <a:cubicBezTo>
                  <a:pt x="57261" y="74746"/>
                  <a:pt x="67378" y="84330"/>
                  <a:pt x="77318" y="100742"/>
                </a:cubicBezTo>
                <a:lnTo>
                  <a:pt x="103533" y="144526"/>
                </a:lnTo>
                <a:lnTo>
                  <a:pt x="77180" y="144526"/>
                </a:lnTo>
                <a:lnTo>
                  <a:pt x="51631" y="100742"/>
                </a:lnTo>
                <a:cubicBezTo>
                  <a:pt x="46400" y="91961"/>
                  <a:pt x="41832" y="86169"/>
                  <a:pt x="37926" y="83376"/>
                </a:cubicBezTo>
                <a:cubicBezTo>
                  <a:pt x="34021" y="80578"/>
                  <a:pt x="29362" y="79185"/>
                  <a:pt x="23951" y="79185"/>
                </a:cubicBezTo>
                <a:lnTo>
                  <a:pt x="23951" y="144526"/>
                </a:lnTo>
                <a:lnTo>
                  <a:pt x="0" y="144526"/>
                </a:lnTo>
                <a:close/>
                <a:moveTo>
                  <a:pt x="216116" y="99010"/>
                </a:moveTo>
                <a:lnTo>
                  <a:pt x="240869" y="102070"/>
                </a:lnTo>
                <a:cubicBezTo>
                  <a:pt x="236963" y="116532"/>
                  <a:pt x="229734" y="127756"/>
                  <a:pt x="219175" y="135737"/>
                </a:cubicBezTo>
                <a:cubicBezTo>
                  <a:pt x="208616" y="143723"/>
                  <a:pt x="195131" y="147715"/>
                  <a:pt x="178722" y="147715"/>
                </a:cubicBezTo>
                <a:cubicBezTo>
                  <a:pt x="158051" y="147715"/>
                  <a:pt x="141660" y="141351"/>
                  <a:pt x="129550" y="128617"/>
                </a:cubicBezTo>
                <a:cubicBezTo>
                  <a:pt x="117439" y="115887"/>
                  <a:pt x="111384" y="98035"/>
                  <a:pt x="111384" y="75059"/>
                </a:cubicBezTo>
                <a:cubicBezTo>
                  <a:pt x="111384" y="51282"/>
                  <a:pt x="117508" y="32828"/>
                  <a:pt x="129752" y="19694"/>
                </a:cubicBezTo>
                <a:cubicBezTo>
                  <a:pt x="141991" y="6567"/>
                  <a:pt x="157875" y="0"/>
                  <a:pt x="177390" y="0"/>
                </a:cubicBezTo>
                <a:cubicBezTo>
                  <a:pt x="196290" y="0"/>
                  <a:pt x="211724" y="6433"/>
                  <a:pt x="223704" y="19296"/>
                </a:cubicBezTo>
                <a:cubicBezTo>
                  <a:pt x="235681" y="32158"/>
                  <a:pt x="241668" y="50260"/>
                  <a:pt x="241668" y="73595"/>
                </a:cubicBezTo>
                <a:cubicBezTo>
                  <a:pt x="241668" y="75013"/>
                  <a:pt x="241621" y="77141"/>
                  <a:pt x="241531" y="79980"/>
                </a:cubicBezTo>
                <a:lnTo>
                  <a:pt x="136138" y="79980"/>
                </a:lnTo>
                <a:cubicBezTo>
                  <a:pt x="137024" y="95507"/>
                  <a:pt x="141416" y="107394"/>
                  <a:pt x="149310" y="115646"/>
                </a:cubicBezTo>
                <a:cubicBezTo>
                  <a:pt x="157205" y="123900"/>
                  <a:pt x="167054" y="128027"/>
                  <a:pt x="178855" y="128027"/>
                </a:cubicBezTo>
                <a:cubicBezTo>
                  <a:pt x="187640" y="128027"/>
                  <a:pt x="195134" y="125715"/>
                  <a:pt x="201348" y="121100"/>
                </a:cubicBezTo>
                <a:cubicBezTo>
                  <a:pt x="207558" y="116485"/>
                  <a:pt x="212480" y="109123"/>
                  <a:pt x="216116" y="99010"/>
                </a:cubicBezTo>
                <a:close/>
                <a:moveTo>
                  <a:pt x="137466" y="60285"/>
                </a:moveTo>
                <a:lnTo>
                  <a:pt x="216382" y="60285"/>
                </a:lnTo>
                <a:cubicBezTo>
                  <a:pt x="215316" y="48398"/>
                  <a:pt x="212303" y="39481"/>
                  <a:pt x="207335" y="33537"/>
                </a:cubicBezTo>
                <a:cubicBezTo>
                  <a:pt x="199703" y="24310"/>
                  <a:pt x="189814" y="19694"/>
                  <a:pt x="177656" y="19694"/>
                </a:cubicBezTo>
                <a:cubicBezTo>
                  <a:pt x="166655" y="19694"/>
                  <a:pt x="157406" y="23378"/>
                  <a:pt x="149912" y="30740"/>
                </a:cubicBezTo>
                <a:cubicBezTo>
                  <a:pt x="142412" y="38110"/>
                  <a:pt x="138266" y="47955"/>
                  <a:pt x="137466" y="60285"/>
                </a:cubicBezTo>
                <a:close/>
                <a:moveTo>
                  <a:pt x="270943" y="198687"/>
                </a:moveTo>
                <a:lnTo>
                  <a:pt x="270943" y="3196"/>
                </a:lnTo>
                <a:lnTo>
                  <a:pt x="292766" y="3196"/>
                </a:lnTo>
                <a:lnTo>
                  <a:pt x="292766" y="21564"/>
                </a:lnTo>
                <a:cubicBezTo>
                  <a:pt x="297915" y="14378"/>
                  <a:pt x="303725" y="8988"/>
                  <a:pt x="310205" y="5389"/>
                </a:cubicBezTo>
                <a:cubicBezTo>
                  <a:pt x="316674" y="1796"/>
                  <a:pt x="324529" y="0"/>
                  <a:pt x="333756" y="0"/>
                </a:cubicBezTo>
                <a:cubicBezTo>
                  <a:pt x="345819" y="0"/>
                  <a:pt x="356468" y="3103"/>
                  <a:pt x="365691" y="9316"/>
                </a:cubicBezTo>
                <a:cubicBezTo>
                  <a:pt x="374919" y="15526"/>
                  <a:pt x="381885" y="24288"/>
                  <a:pt x="386590" y="35600"/>
                </a:cubicBezTo>
                <a:cubicBezTo>
                  <a:pt x="391288" y="46914"/>
                  <a:pt x="393639" y="59313"/>
                  <a:pt x="393639" y="72795"/>
                </a:cubicBezTo>
                <a:cubicBezTo>
                  <a:pt x="393639" y="87256"/>
                  <a:pt x="391043" y="100274"/>
                  <a:pt x="385855" y="111852"/>
                </a:cubicBezTo>
                <a:cubicBezTo>
                  <a:pt x="380668" y="123430"/>
                  <a:pt x="373126" y="132303"/>
                  <a:pt x="363233" y="138466"/>
                </a:cubicBezTo>
                <a:cubicBezTo>
                  <a:pt x="353341" y="144633"/>
                  <a:pt x="342940" y="147715"/>
                  <a:pt x="332029" y="147715"/>
                </a:cubicBezTo>
                <a:cubicBezTo>
                  <a:pt x="324043" y="147715"/>
                  <a:pt x="316876" y="146034"/>
                  <a:pt x="310536" y="142660"/>
                </a:cubicBezTo>
                <a:cubicBezTo>
                  <a:pt x="304193" y="139291"/>
                  <a:pt x="298981" y="135032"/>
                  <a:pt x="294898" y="129887"/>
                </a:cubicBezTo>
                <a:lnTo>
                  <a:pt x="294898" y="198687"/>
                </a:lnTo>
                <a:close/>
                <a:moveTo>
                  <a:pt x="292637" y="74660"/>
                </a:moveTo>
                <a:cubicBezTo>
                  <a:pt x="292637" y="92847"/>
                  <a:pt x="296316" y="106290"/>
                  <a:pt x="303682" y="114984"/>
                </a:cubicBezTo>
                <a:cubicBezTo>
                  <a:pt x="311044" y="123677"/>
                  <a:pt x="319961" y="128027"/>
                  <a:pt x="330430" y="128027"/>
                </a:cubicBezTo>
                <a:cubicBezTo>
                  <a:pt x="341075" y="128027"/>
                  <a:pt x="350193" y="123522"/>
                  <a:pt x="357779" y="114515"/>
                </a:cubicBezTo>
                <a:cubicBezTo>
                  <a:pt x="365361" y="105512"/>
                  <a:pt x="369154" y="91559"/>
                  <a:pt x="369154" y="72663"/>
                </a:cubicBezTo>
                <a:cubicBezTo>
                  <a:pt x="369154" y="54655"/>
                  <a:pt x="365451" y="41169"/>
                  <a:pt x="358046" y="32205"/>
                </a:cubicBezTo>
                <a:cubicBezTo>
                  <a:pt x="350636" y="23248"/>
                  <a:pt x="341785" y="18766"/>
                  <a:pt x="331495" y="18766"/>
                </a:cubicBezTo>
                <a:cubicBezTo>
                  <a:pt x="321289" y="18766"/>
                  <a:pt x="312264" y="23536"/>
                  <a:pt x="304413" y="33073"/>
                </a:cubicBezTo>
                <a:cubicBezTo>
                  <a:pt x="296561" y="42613"/>
                  <a:pt x="292637" y="56472"/>
                  <a:pt x="292637" y="74660"/>
                </a:cubicBezTo>
                <a:close/>
                <a:moveTo>
                  <a:pt x="514738" y="127091"/>
                </a:moveTo>
                <a:cubicBezTo>
                  <a:pt x="505869" y="134632"/>
                  <a:pt x="497329" y="139957"/>
                  <a:pt x="489121" y="143060"/>
                </a:cubicBezTo>
                <a:cubicBezTo>
                  <a:pt x="480913" y="146164"/>
                  <a:pt x="472111" y="147715"/>
                  <a:pt x="462708" y="147715"/>
                </a:cubicBezTo>
                <a:cubicBezTo>
                  <a:pt x="447182" y="147715"/>
                  <a:pt x="435248" y="143923"/>
                  <a:pt x="426910" y="136339"/>
                </a:cubicBezTo>
                <a:cubicBezTo>
                  <a:pt x="418569" y="128757"/>
                  <a:pt x="414400" y="119062"/>
                  <a:pt x="414400" y="107261"/>
                </a:cubicBezTo>
                <a:cubicBezTo>
                  <a:pt x="414400" y="100342"/>
                  <a:pt x="415977" y="94024"/>
                  <a:pt x="419126" y="88296"/>
                </a:cubicBezTo>
                <a:cubicBezTo>
                  <a:pt x="422274" y="82576"/>
                  <a:pt x="426399" y="77986"/>
                  <a:pt x="431500" y="74523"/>
                </a:cubicBezTo>
                <a:cubicBezTo>
                  <a:pt x="436600" y="71067"/>
                  <a:pt x="442347" y="68446"/>
                  <a:pt x="448736" y="66676"/>
                </a:cubicBezTo>
                <a:cubicBezTo>
                  <a:pt x="453434" y="65433"/>
                  <a:pt x="460534" y="64235"/>
                  <a:pt x="470027" y="63083"/>
                </a:cubicBezTo>
                <a:cubicBezTo>
                  <a:pt x="489370" y="60771"/>
                  <a:pt x="503604" y="58024"/>
                  <a:pt x="512744" y="54832"/>
                </a:cubicBezTo>
                <a:cubicBezTo>
                  <a:pt x="512835" y="51548"/>
                  <a:pt x="512878" y="49460"/>
                  <a:pt x="512878" y="48574"/>
                </a:cubicBezTo>
                <a:cubicBezTo>
                  <a:pt x="512878" y="38818"/>
                  <a:pt x="510614" y="31939"/>
                  <a:pt x="506092" y="27950"/>
                </a:cubicBezTo>
                <a:cubicBezTo>
                  <a:pt x="499972" y="22539"/>
                  <a:pt x="490875" y="19832"/>
                  <a:pt x="478811" y="19832"/>
                </a:cubicBezTo>
                <a:cubicBezTo>
                  <a:pt x="467543" y="19832"/>
                  <a:pt x="459227" y="21805"/>
                  <a:pt x="453860" y="25754"/>
                </a:cubicBezTo>
                <a:cubicBezTo>
                  <a:pt x="448487" y="29700"/>
                  <a:pt x="444518" y="36687"/>
                  <a:pt x="441947" y="46713"/>
                </a:cubicBezTo>
                <a:lnTo>
                  <a:pt x="418530" y="43516"/>
                </a:lnTo>
                <a:cubicBezTo>
                  <a:pt x="420657" y="33494"/>
                  <a:pt x="424160" y="25398"/>
                  <a:pt x="429041" y="19231"/>
                </a:cubicBezTo>
                <a:cubicBezTo>
                  <a:pt x="433916" y="13064"/>
                  <a:pt x="440972" y="8315"/>
                  <a:pt x="450198" y="4989"/>
                </a:cubicBezTo>
                <a:cubicBezTo>
                  <a:pt x="459421" y="1663"/>
                  <a:pt x="470117" y="0"/>
                  <a:pt x="482271" y="0"/>
                </a:cubicBezTo>
                <a:cubicBezTo>
                  <a:pt x="494335" y="0"/>
                  <a:pt x="504136" y="1418"/>
                  <a:pt x="511683" y="4262"/>
                </a:cubicBezTo>
                <a:cubicBezTo>
                  <a:pt x="519222" y="7103"/>
                  <a:pt x="524765" y="10670"/>
                  <a:pt x="528319" y="14975"/>
                </a:cubicBezTo>
                <a:cubicBezTo>
                  <a:pt x="531864" y="19278"/>
                  <a:pt x="534345" y="24713"/>
                  <a:pt x="535770" y="31277"/>
                </a:cubicBezTo>
                <a:cubicBezTo>
                  <a:pt x="536566" y="35359"/>
                  <a:pt x="536966" y="42725"/>
                  <a:pt x="536966" y="53366"/>
                </a:cubicBezTo>
                <a:lnTo>
                  <a:pt x="536966" y="85305"/>
                </a:lnTo>
                <a:cubicBezTo>
                  <a:pt x="536966" y="107575"/>
                  <a:pt x="537473" y="121654"/>
                  <a:pt x="538495" y="127555"/>
                </a:cubicBezTo>
                <a:cubicBezTo>
                  <a:pt x="539514" y="133455"/>
                  <a:pt x="541534" y="139110"/>
                  <a:pt x="544550" y="144526"/>
                </a:cubicBezTo>
                <a:lnTo>
                  <a:pt x="519530" y="144526"/>
                </a:lnTo>
                <a:cubicBezTo>
                  <a:pt x="517050" y="139553"/>
                  <a:pt x="515452" y="133747"/>
                  <a:pt x="514738" y="127091"/>
                </a:cubicBezTo>
                <a:close/>
                <a:moveTo>
                  <a:pt x="512744" y="73595"/>
                </a:moveTo>
                <a:cubicBezTo>
                  <a:pt x="504054" y="77144"/>
                  <a:pt x="491011" y="80161"/>
                  <a:pt x="473620" y="82641"/>
                </a:cubicBezTo>
                <a:cubicBezTo>
                  <a:pt x="463771" y="84067"/>
                  <a:pt x="456807" y="85662"/>
                  <a:pt x="452726" y="87433"/>
                </a:cubicBezTo>
                <a:cubicBezTo>
                  <a:pt x="448643" y="89208"/>
                  <a:pt x="445493" y="91803"/>
                  <a:pt x="443279" y="95219"/>
                </a:cubicBezTo>
                <a:cubicBezTo>
                  <a:pt x="441062" y="98633"/>
                  <a:pt x="439949" y="102426"/>
                  <a:pt x="439949" y="106599"/>
                </a:cubicBezTo>
                <a:cubicBezTo>
                  <a:pt x="439949" y="112985"/>
                  <a:pt x="442369" y="118306"/>
                  <a:pt x="447206" y="122565"/>
                </a:cubicBezTo>
                <a:cubicBezTo>
                  <a:pt x="452041" y="126824"/>
                  <a:pt x="459115" y="128955"/>
                  <a:pt x="468432" y="128955"/>
                </a:cubicBezTo>
                <a:cubicBezTo>
                  <a:pt x="477655" y="128955"/>
                  <a:pt x="485863" y="126932"/>
                  <a:pt x="493049" y="122896"/>
                </a:cubicBezTo>
                <a:cubicBezTo>
                  <a:pt x="500239" y="118861"/>
                  <a:pt x="505516" y="113342"/>
                  <a:pt x="508889" y="106333"/>
                </a:cubicBezTo>
                <a:cubicBezTo>
                  <a:pt x="511459" y="100919"/>
                  <a:pt x="512744" y="92937"/>
                  <a:pt x="512744" y="82374"/>
                </a:cubicBezTo>
                <a:close/>
                <a:moveTo>
                  <a:pt x="574758" y="3196"/>
                </a:moveTo>
                <a:lnTo>
                  <a:pt x="612018" y="3196"/>
                </a:lnTo>
                <a:lnTo>
                  <a:pt x="649149" y="116312"/>
                </a:lnTo>
                <a:lnTo>
                  <a:pt x="690405" y="3196"/>
                </a:lnTo>
                <a:lnTo>
                  <a:pt x="724868" y="3196"/>
                </a:lnTo>
                <a:lnTo>
                  <a:pt x="724868" y="144526"/>
                </a:lnTo>
                <a:lnTo>
                  <a:pt x="700917" y="144526"/>
                </a:lnTo>
                <a:lnTo>
                  <a:pt x="700917" y="30744"/>
                </a:lnTo>
                <a:lnTo>
                  <a:pt x="659127" y="144526"/>
                </a:lnTo>
                <a:lnTo>
                  <a:pt x="637703" y="144526"/>
                </a:lnTo>
                <a:lnTo>
                  <a:pt x="598180" y="25286"/>
                </a:lnTo>
                <a:lnTo>
                  <a:pt x="598180" y="144526"/>
                </a:lnTo>
                <a:lnTo>
                  <a:pt x="574758" y="144526"/>
                </a:lnTo>
                <a:close/>
                <a:moveTo>
                  <a:pt x="788652" y="80647"/>
                </a:moveTo>
                <a:lnTo>
                  <a:pt x="788652" y="61884"/>
                </a:lnTo>
                <a:cubicBezTo>
                  <a:pt x="798769" y="61794"/>
                  <a:pt x="805670" y="61398"/>
                  <a:pt x="809349" y="60685"/>
                </a:cubicBezTo>
                <a:cubicBezTo>
                  <a:pt x="813031" y="59975"/>
                  <a:pt x="816512" y="57848"/>
                  <a:pt x="819792" y="54294"/>
                </a:cubicBezTo>
                <a:cubicBezTo>
                  <a:pt x="823075" y="50749"/>
                  <a:pt x="824717" y="46318"/>
                  <a:pt x="824717" y="40992"/>
                </a:cubicBezTo>
                <a:cubicBezTo>
                  <a:pt x="824717" y="34517"/>
                  <a:pt x="822565" y="29347"/>
                  <a:pt x="818262" y="25487"/>
                </a:cubicBezTo>
                <a:cubicBezTo>
                  <a:pt x="813961" y="21629"/>
                  <a:pt x="808394" y="19694"/>
                  <a:pt x="801562" y="19694"/>
                </a:cubicBezTo>
                <a:cubicBezTo>
                  <a:pt x="788077" y="19694"/>
                  <a:pt x="778629" y="27637"/>
                  <a:pt x="773215" y="43516"/>
                </a:cubicBezTo>
                <a:lnTo>
                  <a:pt x="750459" y="39794"/>
                </a:lnTo>
                <a:cubicBezTo>
                  <a:pt x="757555" y="13266"/>
                  <a:pt x="774681" y="0"/>
                  <a:pt x="801828" y="0"/>
                </a:cubicBezTo>
                <a:cubicBezTo>
                  <a:pt x="816908" y="0"/>
                  <a:pt x="828734" y="4126"/>
                  <a:pt x="837296" y="12377"/>
                </a:cubicBezTo>
                <a:cubicBezTo>
                  <a:pt x="845857" y="20630"/>
                  <a:pt x="850137" y="30473"/>
                  <a:pt x="850137" y="41922"/>
                </a:cubicBezTo>
                <a:cubicBezTo>
                  <a:pt x="850137" y="53456"/>
                  <a:pt x="844546" y="62639"/>
                  <a:pt x="833367" y="69469"/>
                </a:cubicBezTo>
                <a:cubicBezTo>
                  <a:pt x="840463" y="73281"/>
                  <a:pt x="845788" y="78141"/>
                  <a:pt x="849338" y="84038"/>
                </a:cubicBezTo>
                <a:cubicBezTo>
                  <a:pt x="852883" y="89942"/>
                  <a:pt x="854658" y="96926"/>
                  <a:pt x="854658" y="105000"/>
                </a:cubicBezTo>
                <a:cubicBezTo>
                  <a:pt x="854658" y="117690"/>
                  <a:pt x="850042" y="127980"/>
                  <a:pt x="840820" y="135874"/>
                </a:cubicBezTo>
                <a:cubicBezTo>
                  <a:pt x="831593" y="143770"/>
                  <a:pt x="818683" y="147715"/>
                  <a:pt x="802095" y="147715"/>
                </a:cubicBezTo>
                <a:cubicBezTo>
                  <a:pt x="769889" y="147715"/>
                  <a:pt x="751216" y="133390"/>
                  <a:pt x="746068" y="104734"/>
                </a:cubicBezTo>
                <a:lnTo>
                  <a:pt x="768561" y="99943"/>
                </a:lnTo>
                <a:cubicBezTo>
                  <a:pt x="770598" y="108993"/>
                  <a:pt x="774745" y="116002"/>
                  <a:pt x="781003" y="120971"/>
                </a:cubicBezTo>
                <a:cubicBezTo>
                  <a:pt x="787255" y="125939"/>
                  <a:pt x="794419" y="128422"/>
                  <a:pt x="802491" y="128422"/>
                </a:cubicBezTo>
                <a:cubicBezTo>
                  <a:pt x="810568" y="128422"/>
                  <a:pt x="817287" y="126136"/>
                  <a:pt x="822658" y="121568"/>
                </a:cubicBezTo>
                <a:cubicBezTo>
                  <a:pt x="828026" y="116999"/>
                  <a:pt x="830707" y="111168"/>
                  <a:pt x="830707" y="104068"/>
                </a:cubicBezTo>
                <a:cubicBezTo>
                  <a:pt x="830707" y="98568"/>
                  <a:pt x="829023" y="93780"/>
                  <a:pt x="825650" y="89697"/>
                </a:cubicBezTo>
                <a:cubicBezTo>
                  <a:pt x="822276" y="85615"/>
                  <a:pt x="818683" y="83066"/>
                  <a:pt x="814871" y="82044"/>
                </a:cubicBezTo>
                <a:cubicBezTo>
                  <a:pt x="811055" y="81024"/>
                  <a:pt x="804132" y="80514"/>
                  <a:pt x="794109" y="80514"/>
                </a:cubicBezTo>
                <a:cubicBezTo>
                  <a:pt x="793310" y="80514"/>
                  <a:pt x="791493" y="80557"/>
                  <a:pt x="788652" y="80647"/>
                </a:cubicBezTo>
                <a:close/>
                <a:moveTo>
                  <a:pt x="882339" y="3196"/>
                </a:moveTo>
                <a:lnTo>
                  <a:pt x="906293" y="3196"/>
                </a:lnTo>
                <a:lnTo>
                  <a:pt x="906293" y="110987"/>
                </a:lnTo>
                <a:lnTo>
                  <a:pt x="972699" y="3196"/>
                </a:lnTo>
                <a:lnTo>
                  <a:pt x="998514" y="3196"/>
                </a:lnTo>
                <a:lnTo>
                  <a:pt x="998514" y="144526"/>
                </a:lnTo>
                <a:lnTo>
                  <a:pt x="974560" y="144526"/>
                </a:lnTo>
                <a:lnTo>
                  <a:pt x="974560" y="37400"/>
                </a:lnTo>
                <a:lnTo>
                  <a:pt x="908154" y="144526"/>
                </a:lnTo>
                <a:lnTo>
                  <a:pt x="882339" y="144526"/>
                </a:lnTo>
                <a:close/>
                <a:moveTo>
                  <a:pt x="1021673" y="3196"/>
                </a:moveTo>
                <a:lnTo>
                  <a:pt x="1136516" y="3196"/>
                </a:lnTo>
                <a:lnTo>
                  <a:pt x="1136516" y="23026"/>
                </a:lnTo>
                <a:lnTo>
                  <a:pt x="1091006" y="23026"/>
                </a:lnTo>
                <a:lnTo>
                  <a:pt x="1091006" y="144526"/>
                </a:lnTo>
                <a:lnTo>
                  <a:pt x="1067188" y="144526"/>
                </a:lnTo>
                <a:lnTo>
                  <a:pt x="1067188" y="23026"/>
                </a:lnTo>
                <a:lnTo>
                  <a:pt x="1021673" y="23026"/>
                </a:lnTo>
                <a:close/>
                <a:moveTo>
                  <a:pt x="1145858" y="73861"/>
                </a:moveTo>
                <a:cubicBezTo>
                  <a:pt x="1145858" y="47689"/>
                  <a:pt x="1153131" y="28306"/>
                  <a:pt x="1167685" y="15707"/>
                </a:cubicBezTo>
                <a:cubicBezTo>
                  <a:pt x="1179839" y="5238"/>
                  <a:pt x="1194657" y="0"/>
                  <a:pt x="1212131" y="0"/>
                </a:cubicBezTo>
                <a:cubicBezTo>
                  <a:pt x="1231561" y="0"/>
                  <a:pt x="1247443" y="6365"/>
                  <a:pt x="1259774" y="19098"/>
                </a:cubicBezTo>
                <a:cubicBezTo>
                  <a:pt x="1272107" y="31831"/>
                  <a:pt x="1278270" y="49420"/>
                  <a:pt x="1278270" y="71862"/>
                </a:cubicBezTo>
                <a:cubicBezTo>
                  <a:pt x="1278270" y="90054"/>
                  <a:pt x="1275541" y="104360"/>
                  <a:pt x="1270087" y="114782"/>
                </a:cubicBezTo>
                <a:cubicBezTo>
                  <a:pt x="1264633" y="125207"/>
                  <a:pt x="1256691" y="133304"/>
                  <a:pt x="1246266" y="139064"/>
                </a:cubicBezTo>
                <a:cubicBezTo>
                  <a:pt x="1235841" y="144831"/>
                  <a:pt x="1224461" y="147715"/>
                  <a:pt x="1212131" y="147715"/>
                </a:cubicBezTo>
                <a:cubicBezTo>
                  <a:pt x="1192346" y="147715"/>
                  <a:pt x="1176354" y="141375"/>
                  <a:pt x="1164158" y="128689"/>
                </a:cubicBezTo>
                <a:cubicBezTo>
                  <a:pt x="1151957" y="116002"/>
                  <a:pt x="1145858" y="97728"/>
                  <a:pt x="1145858" y="73861"/>
                </a:cubicBezTo>
                <a:close/>
                <a:moveTo>
                  <a:pt x="1170479" y="73861"/>
                </a:moveTo>
                <a:cubicBezTo>
                  <a:pt x="1170479" y="91961"/>
                  <a:pt x="1174428" y="105512"/>
                  <a:pt x="1182323" y="114515"/>
                </a:cubicBezTo>
                <a:cubicBezTo>
                  <a:pt x="1190218" y="123522"/>
                  <a:pt x="1200154" y="128027"/>
                  <a:pt x="1212131" y="128027"/>
                </a:cubicBezTo>
                <a:cubicBezTo>
                  <a:pt x="1224018" y="128027"/>
                  <a:pt x="1233911" y="123498"/>
                  <a:pt x="1241806" y="114447"/>
                </a:cubicBezTo>
                <a:cubicBezTo>
                  <a:pt x="1249700" y="105400"/>
                  <a:pt x="1253650" y="91602"/>
                  <a:pt x="1253650" y="73061"/>
                </a:cubicBezTo>
                <a:cubicBezTo>
                  <a:pt x="1253650" y="55583"/>
                  <a:pt x="1249678" y="42343"/>
                  <a:pt x="1241741" y="33335"/>
                </a:cubicBezTo>
                <a:cubicBezTo>
                  <a:pt x="1233800" y="24335"/>
                  <a:pt x="1223932" y="19832"/>
                  <a:pt x="1212131" y="19832"/>
                </a:cubicBezTo>
                <a:cubicBezTo>
                  <a:pt x="1200154" y="19832"/>
                  <a:pt x="1190218" y="24310"/>
                  <a:pt x="1182323" y="33271"/>
                </a:cubicBezTo>
                <a:cubicBezTo>
                  <a:pt x="1174428" y="42235"/>
                  <a:pt x="1170479" y="55760"/>
                  <a:pt x="1170479" y="73861"/>
                </a:cubicBezTo>
                <a:close/>
                <a:moveTo>
                  <a:pt x="1306483" y="3196"/>
                </a:moveTo>
                <a:lnTo>
                  <a:pt x="1361708" y="3196"/>
                </a:lnTo>
                <a:cubicBezTo>
                  <a:pt x="1375283" y="3196"/>
                  <a:pt x="1385374" y="4326"/>
                  <a:pt x="1391987" y="6588"/>
                </a:cubicBezTo>
                <a:cubicBezTo>
                  <a:pt x="1398592" y="8852"/>
                  <a:pt x="1404271" y="12995"/>
                  <a:pt x="1409019" y="19029"/>
                </a:cubicBezTo>
                <a:cubicBezTo>
                  <a:pt x="1413764" y="25063"/>
                  <a:pt x="1416140" y="32296"/>
                  <a:pt x="1416140" y="40726"/>
                </a:cubicBezTo>
                <a:cubicBezTo>
                  <a:pt x="1416140" y="47469"/>
                  <a:pt x="1414743" y="53344"/>
                  <a:pt x="1411949" y="58356"/>
                </a:cubicBezTo>
                <a:cubicBezTo>
                  <a:pt x="1409152" y="63370"/>
                  <a:pt x="1404957" y="67561"/>
                  <a:pt x="1399371" y="70934"/>
                </a:cubicBezTo>
                <a:cubicBezTo>
                  <a:pt x="1406027" y="73151"/>
                  <a:pt x="1411549" y="77299"/>
                  <a:pt x="1415942" y="83376"/>
                </a:cubicBezTo>
                <a:cubicBezTo>
                  <a:pt x="1420334" y="89456"/>
                  <a:pt x="1422525" y="96663"/>
                  <a:pt x="1422525" y="105000"/>
                </a:cubicBezTo>
                <a:cubicBezTo>
                  <a:pt x="1421640" y="118400"/>
                  <a:pt x="1416849" y="128333"/>
                  <a:pt x="1408154" y="134809"/>
                </a:cubicBezTo>
                <a:cubicBezTo>
                  <a:pt x="1399461" y="141285"/>
                  <a:pt x="1386817" y="144526"/>
                  <a:pt x="1370228" y="144526"/>
                </a:cubicBezTo>
                <a:lnTo>
                  <a:pt x="1306483" y="144526"/>
                </a:lnTo>
                <a:close/>
                <a:moveTo>
                  <a:pt x="1330434" y="62679"/>
                </a:moveTo>
                <a:lnTo>
                  <a:pt x="1355986" y="62679"/>
                </a:lnTo>
                <a:cubicBezTo>
                  <a:pt x="1366193" y="62679"/>
                  <a:pt x="1373198" y="62149"/>
                  <a:pt x="1377015" y="61084"/>
                </a:cubicBezTo>
                <a:cubicBezTo>
                  <a:pt x="1380830" y="60022"/>
                  <a:pt x="1384244" y="57870"/>
                  <a:pt x="1387264" y="54630"/>
                </a:cubicBezTo>
                <a:cubicBezTo>
                  <a:pt x="1390277" y="51394"/>
                  <a:pt x="1391785" y="47512"/>
                  <a:pt x="1391785" y="42984"/>
                </a:cubicBezTo>
                <a:cubicBezTo>
                  <a:pt x="1391785" y="35531"/>
                  <a:pt x="1389144" y="30343"/>
                  <a:pt x="1383865" y="27414"/>
                </a:cubicBezTo>
                <a:cubicBezTo>
                  <a:pt x="1378587" y="24486"/>
                  <a:pt x="1369559" y="23026"/>
                  <a:pt x="1356786" y="23026"/>
                </a:cubicBezTo>
                <a:lnTo>
                  <a:pt x="1330434" y="23026"/>
                </a:lnTo>
                <a:close/>
                <a:moveTo>
                  <a:pt x="1330434" y="124829"/>
                </a:moveTo>
                <a:lnTo>
                  <a:pt x="1361973" y="124829"/>
                </a:lnTo>
                <a:cubicBezTo>
                  <a:pt x="1375546" y="124829"/>
                  <a:pt x="1384866" y="123253"/>
                  <a:pt x="1389925" y="120103"/>
                </a:cubicBezTo>
                <a:cubicBezTo>
                  <a:pt x="1394979" y="116952"/>
                  <a:pt x="1397642" y="111521"/>
                  <a:pt x="1397905" y="103802"/>
                </a:cubicBezTo>
                <a:cubicBezTo>
                  <a:pt x="1397905" y="99276"/>
                  <a:pt x="1396444" y="95083"/>
                  <a:pt x="1393517" y="91223"/>
                </a:cubicBezTo>
                <a:cubicBezTo>
                  <a:pt x="1390590" y="87364"/>
                  <a:pt x="1386774" y="84927"/>
                  <a:pt x="1382068" y="83908"/>
                </a:cubicBezTo>
                <a:cubicBezTo>
                  <a:pt x="1377367" y="82886"/>
                  <a:pt x="1369825" y="82374"/>
                  <a:pt x="1359450" y="82374"/>
                </a:cubicBezTo>
                <a:lnTo>
                  <a:pt x="1330434" y="82374"/>
                </a:lnTo>
                <a:close/>
                <a:moveTo>
                  <a:pt x="1439496" y="73861"/>
                </a:moveTo>
                <a:cubicBezTo>
                  <a:pt x="1439496" y="47689"/>
                  <a:pt x="1446772" y="28306"/>
                  <a:pt x="1461323" y="15707"/>
                </a:cubicBezTo>
                <a:cubicBezTo>
                  <a:pt x="1473480" y="5238"/>
                  <a:pt x="1488294" y="0"/>
                  <a:pt x="1505769" y="0"/>
                </a:cubicBezTo>
                <a:cubicBezTo>
                  <a:pt x="1525198" y="0"/>
                  <a:pt x="1541081" y="6365"/>
                  <a:pt x="1553414" y="19098"/>
                </a:cubicBezTo>
                <a:cubicBezTo>
                  <a:pt x="1565749" y="31831"/>
                  <a:pt x="1571912" y="49420"/>
                  <a:pt x="1571912" y="71862"/>
                </a:cubicBezTo>
                <a:cubicBezTo>
                  <a:pt x="1571912" y="90054"/>
                  <a:pt x="1569183" y="104360"/>
                  <a:pt x="1563726" y="114782"/>
                </a:cubicBezTo>
                <a:cubicBezTo>
                  <a:pt x="1558271" y="125207"/>
                  <a:pt x="1550330" y="133304"/>
                  <a:pt x="1539908" y="139064"/>
                </a:cubicBezTo>
                <a:cubicBezTo>
                  <a:pt x="1529479" y="144831"/>
                  <a:pt x="1518102" y="147715"/>
                  <a:pt x="1505769" y="147715"/>
                </a:cubicBezTo>
                <a:cubicBezTo>
                  <a:pt x="1485983" y="147715"/>
                  <a:pt x="1469992" y="141375"/>
                  <a:pt x="1457794" y="128689"/>
                </a:cubicBezTo>
                <a:cubicBezTo>
                  <a:pt x="1445595" y="116002"/>
                  <a:pt x="1439496" y="97728"/>
                  <a:pt x="1439496" y="73861"/>
                </a:cubicBezTo>
                <a:close/>
                <a:moveTo>
                  <a:pt x="1464117" y="73861"/>
                </a:moveTo>
                <a:cubicBezTo>
                  <a:pt x="1464117" y="91961"/>
                  <a:pt x="1468065" y="105512"/>
                  <a:pt x="1475961" y="114515"/>
                </a:cubicBezTo>
                <a:cubicBezTo>
                  <a:pt x="1483855" y="123522"/>
                  <a:pt x="1493792" y="128027"/>
                  <a:pt x="1505769" y="128027"/>
                </a:cubicBezTo>
                <a:cubicBezTo>
                  <a:pt x="1517660" y="128027"/>
                  <a:pt x="1527548" y="123498"/>
                  <a:pt x="1535447" y="114447"/>
                </a:cubicBezTo>
                <a:cubicBezTo>
                  <a:pt x="1543342" y="105400"/>
                  <a:pt x="1547288" y="91602"/>
                  <a:pt x="1547288" y="73061"/>
                </a:cubicBezTo>
                <a:cubicBezTo>
                  <a:pt x="1547288" y="55583"/>
                  <a:pt x="1543317" y="42343"/>
                  <a:pt x="1535379" y="33335"/>
                </a:cubicBezTo>
                <a:cubicBezTo>
                  <a:pt x="1527436" y="24335"/>
                  <a:pt x="1517570" y="19832"/>
                  <a:pt x="1505769" y="19832"/>
                </a:cubicBezTo>
                <a:cubicBezTo>
                  <a:pt x="1493792" y="19832"/>
                  <a:pt x="1483855" y="24310"/>
                  <a:pt x="1475961" y="33271"/>
                </a:cubicBezTo>
                <a:cubicBezTo>
                  <a:pt x="1468065" y="42235"/>
                  <a:pt x="1464117" y="55760"/>
                  <a:pt x="1464117" y="73861"/>
                </a:cubicBezTo>
                <a:close/>
                <a:moveTo>
                  <a:pt x="1600121" y="3196"/>
                </a:moveTo>
                <a:lnTo>
                  <a:pt x="1681430" y="3196"/>
                </a:lnTo>
                <a:lnTo>
                  <a:pt x="1681430" y="23026"/>
                </a:lnTo>
                <a:lnTo>
                  <a:pt x="1624075" y="23026"/>
                </a:lnTo>
                <a:lnTo>
                  <a:pt x="1624075" y="144526"/>
                </a:lnTo>
                <a:lnTo>
                  <a:pt x="1600121" y="144526"/>
                </a:lnTo>
                <a:close/>
                <a:moveTo>
                  <a:pt x="1682576" y="73861"/>
                </a:moveTo>
                <a:cubicBezTo>
                  <a:pt x="1682576" y="47689"/>
                  <a:pt x="1689851" y="28306"/>
                  <a:pt x="1704402" y="15707"/>
                </a:cubicBezTo>
                <a:cubicBezTo>
                  <a:pt x="1716560" y="5238"/>
                  <a:pt x="1731373" y="0"/>
                  <a:pt x="1748848" y="0"/>
                </a:cubicBezTo>
                <a:cubicBezTo>
                  <a:pt x="1768277" y="0"/>
                  <a:pt x="1784160" y="6365"/>
                  <a:pt x="1796494" y="19098"/>
                </a:cubicBezTo>
                <a:cubicBezTo>
                  <a:pt x="1808828" y="31831"/>
                  <a:pt x="1814991" y="49420"/>
                  <a:pt x="1814991" y="71862"/>
                </a:cubicBezTo>
                <a:cubicBezTo>
                  <a:pt x="1814991" y="90054"/>
                  <a:pt x="1812262" y="104360"/>
                  <a:pt x="1806805" y="114782"/>
                </a:cubicBezTo>
                <a:cubicBezTo>
                  <a:pt x="1801350" y="125207"/>
                  <a:pt x="1793408" y="133304"/>
                  <a:pt x="1782987" y="139064"/>
                </a:cubicBezTo>
                <a:cubicBezTo>
                  <a:pt x="1772558" y="144831"/>
                  <a:pt x="1761181" y="147715"/>
                  <a:pt x="1748848" y="147715"/>
                </a:cubicBezTo>
                <a:cubicBezTo>
                  <a:pt x="1729061" y="147715"/>
                  <a:pt x="1713071" y="141375"/>
                  <a:pt x="1700874" y="128689"/>
                </a:cubicBezTo>
                <a:cubicBezTo>
                  <a:pt x="1688675" y="116002"/>
                  <a:pt x="1682576" y="97728"/>
                  <a:pt x="1682576" y="73861"/>
                </a:cubicBezTo>
                <a:close/>
                <a:moveTo>
                  <a:pt x="1707200" y="73861"/>
                </a:moveTo>
                <a:cubicBezTo>
                  <a:pt x="1707200" y="91961"/>
                  <a:pt x="1711145" y="105512"/>
                  <a:pt x="1719040" y="114515"/>
                </a:cubicBezTo>
                <a:cubicBezTo>
                  <a:pt x="1726934" y="123522"/>
                  <a:pt x="1736871" y="128027"/>
                  <a:pt x="1748848" y="128027"/>
                </a:cubicBezTo>
                <a:cubicBezTo>
                  <a:pt x="1760739" y="128027"/>
                  <a:pt x="1770628" y="123498"/>
                  <a:pt x="1778526" y="114447"/>
                </a:cubicBezTo>
                <a:cubicBezTo>
                  <a:pt x="1786421" y="105400"/>
                  <a:pt x="1790367" y="91602"/>
                  <a:pt x="1790367" y="73061"/>
                </a:cubicBezTo>
                <a:cubicBezTo>
                  <a:pt x="1790367" y="55583"/>
                  <a:pt x="1786396" y="42343"/>
                  <a:pt x="1778458" y="33335"/>
                </a:cubicBezTo>
                <a:cubicBezTo>
                  <a:pt x="1770515" y="24335"/>
                  <a:pt x="1760649" y="19832"/>
                  <a:pt x="1748848" y="19832"/>
                </a:cubicBezTo>
                <a:cubicBezTo>
                  <a:pt x="1736871" y="19832"/>
                  <a:pt x="1726934" y="24310"/>
                  <a:pt x="1719040" y="33271"/>
                </a:cubicBezTo>
                <a:cubicBezTo>
                  <a:pt x="1711145" y="42235"/>
                  <a:pt x="1707200" y="55760"/>
                  <a:pt x="1707200" y="738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091668" y="2976442"/>
            <a:ext cx="809348" cy="198687"/>
          </a:xfrm>
          <a:custGeom>
            <a:avLst/>
            <a:gdLst/>
            <a:ahLst/>
            <a:cxnLst/>
            <a:rect l="l" t="t" r="r" b="b"/>
            <a:pathLst>
              <a:path w="809348" h="198687">
                <a:moveTo>
                  <a:pt x="0" y="3196"/>
                </a:moveTo>
                <a:lnTo>
                  <a:pt x="81309" y="3196"/>
                </a:lnTo>
                <a:lnTo>
                  <a:pt x="81309" y="23026"/>
                </a:lnTo>
                <a:lnTo>
                  <a:pt x="23955" y="23026"/>
                </a:lnTo>
                <a:lnTo>
                  <a:pt x="23955" y="144526"/>
                </a:lnTo>
                <a:lnTo>
                  <a:pt x="0" y="144526"/>
                </a:lnTo>
                <a:close/>
                <a:moveTo>
                  <a:pt x="99273" y="198687"/>
                </a:moveTo>
                <a:lnTo>
                  <a:pt x="99273" y="3196"/>
                </a:lnTo>
                <a:lnTo>
                  <a:pt x="121098" y="3196"/>
                </a:lnTo>
                <a:lnTo>
                  <a:pt x="121098" y="21564"/>
                </a:lnTo>
                <a:cubicBezTo>
                  <a:pt x="126246" y="14378"/>
                  <a:pt x="132059" y="8988"/>
                  <a:pt x="138535" y="5389"/>
                </a:cubicBezTo>
                <a:cubicBezTo>
                  <a:pt x="145009" y="1796"/>
                  <a:pt x="152860" y="0"/>
                  <a:pt x="162091" y="0"/>
                </a:cubicBezTo>
                <a:cubicBezTo>
                  <a:pt x="174150" y="0"/>
                  <a:pt x="184799" y="3103"/>
                  <a:pt x="194026" y="9316"/>
                </a:cubicBezTo>
                <a:cubicBezTo>
                  <a:pt x="203250" y="15526"/>
                  <a:pt x="210216" y="24288"/>
                  <a:pt x="214921" y="35600"/>
                </a:cubicBezTo>
                <a:cubicBezTo>
                  <a:pt x="219619" y="46914"/>
                  <a:pt x="221970" y="59313"/>
                  <a:pt x="221970" y="72795"/>
                </a:cubicBezTo>
                <a:cubicBezTo>
                  <a:pt x="221970" y="87256"/>
                  <a:pt x="219378" y="100274"/>
                  <a:pt x="214186" y="111852"/>
                </a:cubicBezTo>
                <a:cubicBezTo>
                  <a:pt x="208999" y="123430"/>
                  <a:pt x="201456" y="132303"/>
                  <a:pt x="191563" y="138466"/>
                </a:cubicBezTo>
                <a:cubicBezTo>
                  <a:pt x="181675" y="144633"/>
                  <a:pt x="171270" y="147715"/>
                  <a:pt x="160360" y="147715"/>
                </a:cubicBezTo>
                <a:cubicBezTo>
                  <a:pt x="152373" y="147715"/>
                  <a:pt x="145207" y="146034"/>
                  <a:pt x="138867" y="142660"/>
                </a:cubicBezTo>
                <a:cubicBezTo>
                  <a:pt x="132523" y="139291"/>
                  <a:pt x="127311" y="135032"/>
                  <a:pt x="123229" y="129887"/>
                </a:cubicBezTo>
                <a:lnTo>
                  <a:pt x="123229" y="198687"/>
                </a:lnTo>
                <a:close/>
                <a:moveTo>
                  <a:pt x="120967" y="74660"/>
                </a:moveTo>
                <a:cubicBezTo>
                  <a:pt x="120967" y="92847"/>
                  <a:pt x="124647" y="106290"/>
                  <a:pt x="132013" y="114984"/>
                </a:cubicBezTo>
                <a:cubicBezTo>
                  <a:pt x="139374" y="123677"/>
                  <a:pt x="148292" y="128027"/>
                  <a:pt x="158761" y="128027"/>
                </a:cubicBezTo>
                <a:cubicBezTo>
                  <a:pt x="169406" y="128027"/>
                  <a:pt x="178524" y="123522"/>
                  <a:pt x="186110" y="114515"/>
                </a:cubicBezTo>
                <a:cubicBezTo>
                  <a:pt x="193692" y="105512"/>
                  <a:pt x="197485" y="91559"/>
                  <a:pt x="197485" y="72663"/>
                </a:cubicBezTo>
                <a:cubicBezTo>
                  <a:pt x="197485" y="54655"/>
                  <a:pt x="193781" y="41169"/>
                  <a:pt x="186377" y="32205"/>
                </a:cubicBezTo>
                <a:cubicBezTo>
                  <a:pt x="178968" y="23248"/>
                  <a:pt x="170116" y="18766"/>
                  <a:pt x="159826" y="18766"/>
                </a:cubicBezTo>
                <a:cubicBezTo>
                  <a:pt x="149620" y="18766"/>
                  <a:pt x="140598" y="23536"/>
                  <a:pt x="132743" y="33073"/>
                </a:cubicBezTo>
                <a:cubicBezTo>
                  <a:pt x="124892" y="42613"/>
                  <a:pt x="120967" y="56472"/>
                  <a:pt x="120967" y="74660"/>
                </a:cubicBezTo>
                <a:close/>
                <a:moveTo>
                  <a:pt x="341709" y="127091"/>
                </a:moveTo>
                <a:cubicBezTo>
                  <a:pt x="332838" y="134632"/>
                  <a:pt x="324300" y="139957"/>
                  <a:pt x="316092" y="143060"/>
                </a:cubicBezTo>
                <a:cubicBezTo>
                  <a:pt x="307884" y="146164"/>
                  <a:pt x="299081" y="147715"/>
                  <a:pt x="289678" y="147715"/>
                </a:cubicBezTo>
                <a:cubicBezTo>
                  <a:pt x="274151" y="147715"/>
                  <a:pt x="262217" y="143923"/>
                  <a:pt x="253880" y="136339"/>
                </a:cubicBezTo>
                <a:cubicBezTo>
                  <a:pt x="245538" y="128757"/>
                  <a:pt x="241370" y="119062"/>
                  <a:pt x="241370" y="107261"/>
                </a:cubicBezTo>
                <a:cubicBezTo>
                  <a:pt x="241370" y="100342"/>
                  <a:pt x="242946" y="94024"/>
                  <a:pt x="246097" y="88296"/>
                </a:cubicBezTo>
                <a:cubicBezTo>
                  <a:pt x="249246" y="82576"/>
                  <a:pt x="253369" y="77986"/>
                  <a:pt x="258469" y="74523"/>
                </a:cubicBezTo>
                <a:cubicBezTo>
                  <a:pt x="263571" y="71067"/>
                  <a:pt x="269320" y="68446"/>
                  <a:pt x="275707" y="66676"/>
                </a:cubicBezTo>
                <a:cubicBezTo>
                  <a:pt x="280405" y="65433"/>
                  <a:pt x="287504" y="64235"/>
                  <a:pt x="296998" y="63083"/>
                </a:cubicBezTo>
                <a:cubicBezTo>
                  <a:pt x="316339" y="60771"/>
                  <a:pt x="330577" y="58024"/>
                  <a:pt x="339718" y="54832"/>
                </a:cubicBezTo>
                <a:cubicBezTo>
                  <a:pt x="339804" y="51548"/>
                  <a:pt x="339847" y="49460"/>
                  <a:pt x="339847" y="48574"/>
                </a:cubicBezTo>
                <a:cubicBezTo>
                  <a:pt x="339847" y="38818"/>
                  <a:pt x="337583" y="31939"/>
                  <a:pt x="333061" y="27950"/>
                </a:cubicBezTo>
                <a:cubicBezTo>
                  <a:pt x="326942" y="22539"/>
                  <a:pt x="317848" y="19832"/>
                  <a:pt x="305781" y="19832"/>
                </a:cubicBezTo>
                <a:cubicBezTo>
                  <a:pt x="294513" y="19832"/>
                  <a:pt x="286198" y="21805"/>
                  <a:pt x="280829" y="25754"/>
                </a:cubicBezTo>
                <a:cubicBezTo>
                  <a:pt x="275458" y="29700"/>
                  <a:pt x="271487" y="36687"/>
                  <a:pt x="268917" y="46713"/>
                </a:cubicBezTo>
                <a:lnTo>
                  <a:pt x="245499" y="43516"/>
                </a:lnTo>
                <a:cubicBezTo>
                  <a:pt x="247626" y="33494"/>
                  <a:pt x="251129" y="25398"/>
                  <a:pt x="256010" y="19231"/>
                </a:cubicBezTo>
                <a:cubicBezTo>
                  <a:pt x="260889" y="13064"/>
                  <a:pt x="267941" y="8315"/>
                  <a:pt x="277168" y="4989"/>
                </a:cubicBezTo>
                <a:cubicBezTo>
                  <a:pt x="286391" y="1663"/>
                  <a:pt x="297086" y="0"/>
                  <a:pt x="309240" y="0"/>
                </a:cubicBezTo>
                <a:cubicBezTo>
                  <a:pt x="321304" y="0"/>
                  <a:pt x="331107" y="1418"/>
                  <a:pt x="338652" y="4262"/>
                </a:cubicBezTo>
                <a:cubicBezTo>
                  <a:pt x="346195" y="7103"/>
                  <a:pt x="351735" y="10670"/>
                  <a:pt x="355288" y="14975"/>
                </a:cubicBezTo>
                <a:cubicBezTo>
                  <a:pt x="358834" y="19278"/>
                  <a:pt x="361318" y="24713"/>
                  <a:pt x="362740" y="31277"/>
                </a:cubicBezTo>
                <a:cubicBezTo>
                  <a:pt x="363536" y="35359"/>
                  <a:pt x="363936" y="42725"/>
                  <a:pt x="363936" y="53366"/>
                </a:cubicBezTo>
                <a:lnTo>
                  <a:pt x="363936" y="85305"/>
                </a:lnTo>
                <a:cubicBezTo>
                  <a:pt x="363936" y="107575"/>
                  <a:pt x="364443" y="121654"/>
                  <a:pt x="365466" y="127555"/>
                </a:cubicBezTo>
                <a:cubicBezTo>
                  <a:pt x="366488" y="133455"/>
                  <a:pt x="368504" y="139110"/>
                  <a:pt x="371521" y="144526"/>
                </a:cubicBezTo>
                <a:lnTo>
                  <a:pt x="346501" y="144526"/>
                </a:lnTo>
                <a:cubicBezTo>
                  <a:pt x="344021" y="139553"/>
                  <a:pt x="342421" y="133747"/>
                  <a:pt x="341709" y="127091"/>
                </a:cubicBezTo>
                <a:close/>
                <a:moveTo>
                  <a:pt x="339718" y="73595"/>
                </a:moveTo>
                <a:cubicBezTo>
                  <a:pt x="331024" y="77144"/>
                  <a:pt x="317982" y="80161"/>
                  <a:pt x="300591" y="82641"/>
                </a:cubicBezTo>
                <a:cubicBezTo>
                  <a:pt x="290740" y="84067"/>
                  <a:pt x="283778" y="85662"/>
                  <a:pt x="279695" y="87433"/>
                </a:cubicBezTo>
                <a:cubicBezTo>
                  <a:pt x="275613" y="89208"/>
                  <a:pt x="272464" y="91803"/>
                  <a:pt x="270249" y="95219"/>
                </a:cubicBezTo>
                <a:cubicBezTo>
                  <a:pt x="268031" y="98633"/>
                  <a:pt x="266919" y="102426"/>
                  <a:pt x="266919" y="106599"/>
                </a:cubicBezTo>
                <a:cubicBezTo>
                  <a:pt x="266919" y="112985"/>
                  <a:pt x="269338" y="118306"/>
                  <a:pt x="274177" y="122565"/>
                </a:cubicBezTo>
                <a:cubicBezTo>
                  <a:pt x="279012" y="126824"/>
                  <a:pt x="286085" y="128955"/>
                  <a:pt x="295403" y="128955"/>
                </a:cubicBezTo>
                <a:cubicBezTo>
                  <a:pt x="304629" y="128955"/>
                  <a:pt x="312833" y="126932"/>
                  <a:pt x="320019" y="122896"/>
                </a:cubicBezTo>
                <a:cubicBezTo>
                  <a:pt x="327208" y="118861"/>
                  <a:pt x="332486" y="113342"/>
                  <a:pt x="335860" y="106333"/>
                </a:cubicBezTo>
                <a:cubicBezTo>
                  <a:pt x="338430" y="100919"/>
                  <a:pt x="339718" y="92937"/>
                  <a:pt x="339718" y="82374"/>
                </a:cubicBezTo>
                <a:close/>
                <a:moveTo>
                  <a:pt x="401198" y="3196"/>
                </a:moveTo>
                <a:lnTo>
                  <a:pt x="456423" y="3196"/>
                </a:lnTo>
                <a:cubicBezTo>
                  <a:pt x="469996" y="3196"/>
                  <a:pt x="480090" y="4326"/>
                  <a:pt x="486699" y="6588"/>
                </a:cubicBezTo>
                <a:cubicBezTo>
                  <a:pt x="493309" y="8852"/>
                  <a:pt x="498985" y="12995"/>
                  <a:pt x="503731" y="19029"/>
                </a:cubicBezTo>
                <a:cubicBezTo>
                  <a:pt x="508476" y="25063"/>
                  <a:pt x="510851" y="32296"/>
                  <a:pt x="510851" y="40726"/>
                </a:cubicBezTo>
                <a:cubicBezTo>
                  <a:pt x="510851" y="47469"/>
                  <a:pt x="509455" y="53344"/>
                  <a:pt x="506660" y="58356"/>
                </a:cubicBezTo>
                <a:cubicBezTo>
                  <a:pt x="503868" y="63370"/>
                  <a:pt x="499673" y="67561"/>
                  <a:pt x="494087" y="70934"/>
                </a:cubicBezTo>
                <a:cubicBezTo>
                  <a:pt x="500738" y="73151"/>
                  <a:pt x="506266" y="77299"/>
                  <a:pt x="510657" y="83376"/>
                </a:cubicBezTo>
                <a:cubicBezTo>
                  <a:pt x="515045" y="89456"/>
                  <a:pt x="517241" y="96663"/>
                  <a:pt x="517241" y="105000"/>
                </a:cubicBezTo>
                <a:cubicBezTo>
                  <a:pt x="516352" y="118400"/>
                  <a:pt x="511560" y="128333"/>
                  <a:pt x="502867" y="134809"/>
                </a:cubicBezTo>
                <a:cubicBezTo>
                  <a:pt x="494176" y="141285"/>
                  <a:pt x="481530" y="144526"/>
                  <a:pt x="464941" y="144526"/>
                </a:cubicBezTo>
                <a:lnTo>
                  <a:pt x="401198" y="144526"/>
                </a:lnTo>
                <a:close/>
                <a:moveTo>
                  <a:pt x="425150" y="62679"/>
                </a:moveTo>
                <a:lnTo>
                  <a:pt x="450703" y="62679"/>
                </a:lnTo>
                <a:cubicBezTo>
                  <a:pt x="460905" y="62679"/>
                  <a:pt x="467914" y="62149"/>
                  <a:pt x="471731" y="61084"/>
                </a:cubicBezTo>
                <a:cubicBezTo>
                  <a:pt x="475543" y="60022"/>
                  <a:pt x="478960" y="57870"/>
                  <a:pt x="481976" y="54630"/>
                </a:cubicBezTo>
                <a:cubicBezTo>
                  <a:pt x="484993" y="51394"/>
                  <a:pt x="486500" y="47512"/>
                  <a:pt x="486500" y="42984"/>
                </a:cubicBezTo>
                <a:cubicBezTo>
                  <a:pt x="486500" y="35531"/>
                  <a:pt x="483859" y="30343"/>
                  <a:pt x="478581" y="27414"/>
                </a:cubicBezTo>
                <a:cubicBezTo>
                  <a:pt x="473304" y="24486"/>
                  <a:pt x="464274" y="23026"/>
                  <a:pt x="451498" y="23026"/>
                </a:cubicBezTo>
                <a:lnTo>
                  <a:pt x="425150" y="23026"/>
                </a:lnTo>
                <a:close/>
                <a:moveTo>
                  <a:pt x="425150" y="124829"/>
                </a:moveTo>
                <a:lnTo>
                  <a:pt x="456690" y="124829"/>
                </a:lnTo>
                <a:cubicBezTo>
                  <a:pt x="470261" y="124829"/>
                  <a:pt x="479577" y="123253"/>
                  <a:pt x="484636" y="120103"/>
                </a:cubicBezTo>
                <a:cubicBezTo>
                  <a:pt x="489691" y="116952"/>
                  <a:pt x="492354" y="111521"/>
                  <a:pt x="492621" y="103802"/>
                </a:cubicBezTo>
                <a:cubicBezTo>
                  <a:pt x="492621" y="99276"/>
                  <a:pt x="491156" y="95083"/>
                  <a:pt x="488229" y="91223"/>
                </a:cubicBezTo>
                <a:cubicBezTo>
                  <a:pt x="485306" y="87364"/>
                  <a:pt x="481487" y="84927"/>
                  <a:pt x="476785" y="83908"/>
                </a:cubicBezTo>
                <a:cubicBezTo>
                  <a:pt x="472079" y="82886"/>
                  <a:pt x="464541" y="82374"/>
                  <a:pt x="454163" y="82374"/>
                </a:cubicBezTo>
                <a:lnTo>
                  <a:pt x="425150" y="82374"/>
                </a:lnTo>
                <a:close/>
                <a:moveTo>
                  <a:pt x="545850" y="3196"/>
                </a:moveTo>
                <a:lnTo>
                  <a:pt x="569809" y="3196"/>
                </a:lnTo>
                <a:lnTo>
                  <a:pt x="569809" y="110987"/>
                </a:lnTo>
                <a:lnTo>
                  <a:pt x="636210" y="3196"/>
                </a:lnTo>
                <a:lnTo>
                  <a:pt x="662030" y="3196"/>
                </a:lnTo>
                <a:lnTo>
                  <a:pt x="662030" y="144526"/>
                </a:lnTo>
                <a:lnTo>
                  <a:pt x="638075" y="144526"/>
                </a:lnTo>
                <a:lnTo>
                  <a:pt x="638075" y="37400"/>
                </a:lnTo>
                <a:lnTo>
                  <a:pt x="571669" y="144526"/>
                </a:lnTo>
                <a:lnTo>
                  <a:pt x="545850" y="144526"/>
                </a:lnTo>
                <a:close/>
                <a:moveTo>
                  <a:pt x="809349" y="3196"/>
                </a:moveTo>
                <a:lnTo>
                  <a:pt x="809349" y="144526"/>
                </a:lnTo>
                <a:lnTo>
                  <a:pt x="785528" y="144526"/>
                </a:lnTo>
                <a:lnTo>
                  <a:pt x="785528" y="89430"/>
                </a:lnTo>
                <a:lnTo>
                  <a:pt x="771689" y="89430"/>
                </a:lnTo>
                <a:cubicBezTo>
                  <a:pt x="763258" y="89430"/>
                  <a:pt x="756980" y="90517"/>
                  <a:pt x="752854" y="92689"/>
                </a:cubicBezTo>
                <a:cubicBezTo>
                  <a:pt x="748732" y="94863"/>
                  <a:pt x="742720" y="101847"/>
                  <a:pt x="734825" y="113648"/>
                </a:cubicBezTo>
                <a:lnTo>
                  <a:pt x="713930" y="144526"/>
                </a:lnTo>
                <a:lnTo>
                  <a:pt x="684252" y="144526"/>
                </a:lnTo>
                <a:lnTo>
                  <a:pt x="710071" y="106462"/>
                </a:lnTo>
                <a:cubicBezTo>
                  <a:pt x="717967" y="94842"/>
                  <a:pt x="725818" y="88275"/>
                  <a:pt x="733626" y="86767"/>
                </a:cubicBezTo>
                <a:cubicBezTo>
                  <a:pt x="719964" y="84905"/>
                  <a:pt x="709830" y="79978"/>
                  <a:pt x="703217" y="71996"/>
                </a:cubicBezTo>
                <a:cubicBezTo>
                  <a:pt x="696604" y="64011"/>
                  <a:pt x="693304" y="54832"/>
                  <a:pt x="693304" y="44448"/>
                </a:cubicBezTo>
                <a:cubicBezTo>
                  <a:pt x="693304" y="32205"/>
                  <a:pt x="697627" y="22269"/>
                  <a:pt x="706277" y="14637"/>
                </a:cubicBezTo>
                <a:cubicBezTo>
                  <a:pt x="714928" y="7008"/>
                  <a:pt x="727464" y="3196"/>
                  <a:pt x="743872" y="3196"/>
                </a:cubicBezTo>
                <a:close/>
                <a:moveTo>
                  <a:pt x="785528" y="23026"/>
                </a:moveTo>
                <a:lnTo>
                  <a:pt x="751461" y="23026"/>
                </a:lnTo>
                <a:cubicBezTo>
                  <a:pt x="737176" y="23026"/>
                  <a:pt x="727971" y="25239"/>
                  <a:pt x="723845" y="29678"/>
                </a:cubicBezTo>
                <a:cubicBezTo>
                  <a:pt x="719719" y="34113"/>
                  <a:pt x="717657" y="39304"/>
                  <a:pt x="717657" y="45248"/>
                </a:cubicBezTo>
                <a:cubicBezTo>
                  <a:pt x="717657" y="53680"/>
                  <a:pt x="720695" y="59867"/>
                  <a:pt x="726775" y="63813"/>
                </a:cubicBezTo>
                <a:cubicBezTo>
                  <a:pt x="732853" y="67763"/>
                  <a:pt x="743605" y="69735"/>
                  <a:pt x="759042" y="69735"/>
                </a:cubicBezTo>
                <a:lnTo>
                  <a:pt x="785528" y="697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8206726" y="2979638"/>
            <a:ext cx="116042" cy="141330"/>
          </a:xfrm>
          <a:custGeom>
            <a:avLst/>
            <a:gdLst/>
            <a:ahLst/>
            <a:cxnLst/>
            <a:rect l="l" t="t" r="r" b="b"/>
            <a:pathLst>
              <a:path w="116042" h="141330">
                <a:moveTo>
                  <a:pt x="0" y="0"/>
                </a:moveTo>
                <a:lnTo>
                  <a:pt x="55223" y="0"/>
                </a:lnTo>
                <a:cubicBezTo>
                  <a:pt x="68800" y="0"/>
                  <a:pt x="78890" y="1130"/>
                  <a:pt x="85502" y="3392"/>
                </a:cubicBezTo>
                <a:cubicBezTo>
                  <a:pt x="92109" y="5656"/>
                  <a:pt x="97786" y="9799"/>
                  <a:pt x="102535" y="15833"/>
                </a:cubicBezTo>
                <a:cubicBezTo>
                  <a:pt x="107279" y="21867"/>
                  <a:pt x="109655" y="29100"/>
                  <a:pt x="109655" y="37530"/>
                </a:cubicBezTo>
                <a:cubicBezTo>
                  <a:pt x="109655" y="44273"/>
                  <a:pt x="108258" y="50148"/>
                  <a:pt x="105462" y="55160"/>
                </a:cubicBezTo>
                <a:cubicBezTo>
                  <a:pt x="102668" y="60174"/>
                  <a:pt x="98475" y="64365"/>
                  <a:pt x="92887" y="67738"/>
                </a:cubicBezTo>
                <a:cubicBezTo>
                  <a:pt x="99543" y="69955"/>
                  <a:pt x="105066" y="74103"/>
                  <a:pt x="109458" y="80180"/>
                </a:cubicBezTo>
                <a:cubicBezTo>
                  <a:pt x="113849" y="86260"/>
                  <a:pt x="116042" y="93467"/>
                  <a:pt x="116042" y="101804"/>
                </a:cubicBezTo>
                <a:cubicBezTo>
                  <a:pt x="115156" y="115204"/>
                  <a:pt x="110364" y="125137"/>
                  <a:pt x="101671" y="131613"/>
                </a:cubicBezTo>
                <a:cubicBezTo>
                  <a:pt x="92976" y="138089"/>
                  <a:pt x="80334" y="141330"/>
                  <a:pt x="63745" y="141330"/>
                </a:cubicBezTo>
                <a:lnTo>
                  <a:pt x="0" y="141330"/>
                </a:lnTo>
                <a:close/>
                <a:moveTo>
                  <a:pt x="23950" y="59483"/>
                </a:moveTo>
                <a:lnTo>
                  <a:pt x="49503" y="59483"/>
                </a:lnTo>
                <a:cubicBezTo>
                  <a:pt x="59705" y="59483"/>
                  <a:pt x="66714" y="58953"/>
                  <a:pt x="70531" y="57888"/>
                </a:cubicBezTo>
                <a:cubicBezTo>
                  <a:pt x="74343" y="56826"/>
                  <a:pt x="77760" y="54674"/>
                  <a:pt x="80780" y="51434"/>
                </a:cubicBezTo>
                <a:cubicBezTo>
                  <a:pt x="83793" y="48198"/>
                  <a:pt x="85302" y="44316"/>
                  <a:pt x="85302" y="39788"/>
                </a:cubicBezTo>
                <a:cubicBezTo>
                  <a:pt x="85302" y="32335"/>
                  <a:pt x="82659" y="27147"/>
                  <a:pt x="77381" y="24218"/>
                </a:cubicBezTo>
                <a:cubicBezTo>
                  <a:pt x="72104" y="21290"/>
                  <a:pt x="63074" y="19830"/>
                  <a:pt x="50302" y="19830"/>
                </a:cubicBezTo>
                <a:lnTo>
                  <a:pt x="23950" y="19830"/>
                </a:lnTo>
                <a:close/>
                <a:moveTo>
                  <a:pt x="23950" y="121633"/>
                </a:moveTo>
                <a:lnTo>
                  <a:pt x="55490" y="121633"/>
                </a:lnTo>
                <a:cubicBezTo>
                  <a:pt x="69062" y="121633"/>
                  <a:pt x="78382" y="120057"/>
                  <a:pt x="83440" y="116907"/>
                </a:cubicBezTo>
                <a:cubicBezTo>
                  <a:pt x="88495" y="113756"/>
                  <a:pt x="91159" y="108325"/>
                  <a:pt x="91421" y="100606"/>
                </a:cubicBezTo>
                <a:cubicBezTo>
                  <a:pt x="91421" y="96080"/>
                  <a:pt x="89956" y="91887"/>
                  <a:pt x="87033" y="88027"/>
                </a:cubicBezTo>
                <a:cubicBezTo>
                  <a:pt x="84106" y="84168"/>
                  <a:pt x="80290" y="81731"/>
                  <a:pt x="75585" y="80712"/>
                </a:cubicBezTo>
                <a:cubicBezTo>
                  <a:pt x="70883" y="79690"/>
                  <a:pt x="63341" y="79178"/>
                  <a:pt x="52966" y="79178"/>
                </a:cubicBezTo>
                <a:lnTo>
                  <a:pt x="23950" y="791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8619351" y="2976442"/>
            <a:ext cx="1086433" cy="147715"/>
          </a:xfrm>
          <a:custGeom>
            <a:avLst/>
            <a:gdLst/>
            <a:ahLst/>
            <a:cxnLst/>
            <a:rect l="l" t="t" r="r" b="b"/>
            <a:pathLst>
              <a:path w="1086433" h="147715">
                <a:moveTo>
                  <a:pt x="0" y="3196"/>
                </a:moveTo>
                <a:lnTo>
                  <a:pt x="23954" y="3196"/>
                </a:lnTo>
                <a:lnTo>
                  <a:pt x="23954" y="64282"/>
                </a:lnTo>
                <a:cubicBezTo>
                  <a:pt x="31581" y="64282"/>
                  <a:pt x="36928" y="62816"/>
                  <a:pt x="39988" y="59885"/>
                </a:cubicBezTo>
                <a:cubicBezTo>
                  <a:pt x="43052" y="56959"/>
                  <a:pt x="47552" y="48445"/>
                  <a:pt x="53499" y="34337"/>
                </a:cubicBezTo>
                <a:cubicBezTo>
                  <a:pt x="58197" y="23158"/>
                  <a:pt x="62014" y="15797"/>
                  <a:pt x="64943" y="12243"/>
                </a:cubicBezTo>
                <a:cubicBezTo>
                  <a:pt x="67871" y="8694"/>
                  <a:pt x="71244" y="6300"/>
                  <a:pt x="75056" y="5058"/>
                </a:cubicBezTo>
                <a:cubicBezTo>
                  <a:pt x="78868" y="3816"/>
                  <a:pt x="84991" y="3196"/>
                  <a:pt x="93423" y="3196"/>
                </a:cubicBezTo>
                <a:lnTo>
                  <a:pt x="98211" y="3196"/>
                </a:lnTo>
                <a:lnTo>
                  <a:pt x="98211" y="23026"/>
                </a:lnTo>
                <a:lnTo>
                  <a:pt x="91555" y="22892"/>
                </a:lnTo>
                <a:cubicBezTo>
                  <a:pt x="85254" y="22892"/>
                  <a:pt x="81219" y="23825"/>
                  <a:pt x="79448" y="25685"/>
                </a:cubicBezTo>
                <a:cubicBezTo>
                  <a:pt x="77583" y="27637"/>
                  <a:pt x="74742" y="33447"/>
                  <a:pt x="70930" y="43121"/>
                </a:cubicBezTo>
                <a:cubicBezTo>
                  <a:pt x="67290" y="52344"/>
                  <a:pt x="63964" y="58733"/>
                  <a:pt x="60950" y="62283"/>
                </a:cubicBezTo>
                <a:cubicBezTo>
                  <a:pt x="57930" y="65832"/>
                  <a:pt x="53275" y="69072"/>
                  <a:pt x="46975" y="71999"/>
                </a:cubicBezTo>
                <a:cubicBezTo>
                  <a:pt x="57265" y="74746"/>
                  <a:pt x="67381" y="84330"/>
                  <a:pt x="77320" y="100742"/>
                </a:cubicBezTo>
                <a:lnTo>
                  <a:pt x="103532" y="144526"/>
                </a:lnTo>
                <a:lnTo>
                  <a:pt x="77183" y="144526"/>
                </a:lnTo>
                <a:lnTo>
                  <a:pt x="51631" y="100742"/>
                </a:lnTo>
                <a:cubicBezTo>
                  <a:pt x="46400" y="91961"/>
                  <a:pt x="41832" y="86169"/>
                  <a:pt x="37929" y="83376"/>
                </a:cubicBezTo>
                <a:cubicBezTo>
                  <a:pt x="34022" y="80578"/>
                  <a:pt x="29365" y="79185"/>
                  <a:pt x="23954" y="79185"/>
                </a:cubicBezTo>
                <a:lnTo>
                  <a:pt x="23954" y="144526"/>
                </a:lnTo>
                <a:lnTo>
                  <a:pt x="0" y="144526"/>
                </a:lnTo>
                <a:close/>
                <a:moveTo>
                  <a:pt x="217587" y="127091"/>
                </a:moveTo>
                <a:cubicBezTo>
                  <a:pt x="208716" y="134632"/>
                  <a:pt x="200178" y="139957"/>
                  <a:pt x="191970" y="143060"/>
                </a:cubicBezTo>
                <a:cubicBezTo>
                  <a:pt x="183762" y="146164"/>
                  <a:pt x="174956" y="147715"/>
                  <a:pt x="165552" y="147715"/>
                </a:cubicBezTo>
                <a:cubicBezTo>
                  <a:pt x="150029" y="147715"/>
                  <a:pt x="138095" y="143923"/>
                  <a:pt x="129754" y="136339"/>
                </a:cubicBezTo>
                <a:cubicBezTo>
                  <a:pt x="121416" y="128757"/>
                  <a:pt x="117244" y="119062"/>
                  <a:pt x="117244" y="107261"/>
                </a:cubicBezTo>
                <a:cubicBezTo>
                  <a:pt x="117244" y="100342"/>
                  <a:pt x="118820" y="94024"/>
                  <a:pt x="121971" y="88296"/>
                </a:cubicBezTo>
                <a:cubicBezTo>
                  <a:pt x="125121" y="82576"/>
                  <a:pt x="129248" y="77986"/>
                  <a:pt x="134347" y="74523"/>
                </a:cubicBezTo>
                <a:cubicBezTo>
                  <a:pt x="139449" y="71067"/>
                  <a:pt x="145195" y="68446"/>
                  <a:pt x="151585" y="66676"/>
                </a:cubicBezTo>
                <a:cubicBezTo>
                  <a:pt x="156283" y="65433"/>
                  <a:pt x="163379" y="64235"/>
                  <a:pt x="172875" y="63083"/>
                </a:cubicBezTo>
                <a:cubicBezTo>
                  <a:pt x="192213" y="60771"/>
                  <a:pt x="206452" y="58024"/>
                  <a:pt x="215593" y="54832"/>
                </a:cubicBezTo>
                <a:cubicBezTo>
                  <a:pt x="215682" y="51548"/>
                  <a:pt x="215725" y="49460"/>
                  <a:pt x="215725" y="48574"/>
                </a:cubicBezTo>
                <a:cubicBezTo>
                  <a:pt x="215725" y="38818"/>
                  <a:pt x="213461" y="31939"/>
                  <a:pt x="208940" y="27950"/>
                </a:cubicBezTo>
                <a:cubicBezTo>
                  <a:pt x="202816" y="22539"/>
                  <a:pt x="193723" y="19832"/>
                  <a:pt x="181655" y="19832"/>
                </a:cubicBezTo>
                <a:cubicBezTo>
                  <a:pt x="170388" y="19832"/>
                  <a:pt x="162072" y="21805"/>
                  <a:pt x="156707" y="25754"/>
                </a:cubicBezTo>
                <a:cubicBezTo>
                  <a:pt x="151336" y="29700"/>
                  <a:pt x="147365" y="36687"/>
                  <a:pt x="144795" y="46713"/>
                </a:cubicBezTo>
                <a:lnTo>
                  <a:pt x="121373" y="43516"/>
                </a:lnTo>
                <a:cubicBezTo>
                  <a:pt x="123501" y="33494"/>
                  <a:pt x="127007" y="25398"/>
                  <a:pt x="131888" y="19231"/>
                </a:cubicBezTo>
                <a:cubicBezTo>
                  <a:pt x="136763" y="13064"/>
                  <a:pt x="143820" y="8315"/>
                  <a:pt x="153043" y="4989"/>
                </a:cubicBezTo>
                <a:cubicBezTo>
                  <a:pt x="162270" y="1663"/>
                  <a:pt x="172964" y="0"/>
                  <a:pt x="185119" y="0"/>
                </a:cubicBezTo>
                <a:cubicBezTo>
                  <a:pt x="197182" y="0"/>
                  <a:pt x="206985" y="1418"/>
                  <a:pt x="214530" y="4262"/>
                </a:cubicBezTo>
                <a:cubicBezTo>
                  <a:pt x="222069" y="7103"/>
                  <a:pt x="227613" y="10670"/>
                  <a:pt x="231162" y="14975"/>
                </a:cubicBezTo>
                <a:cubicBezTo>
                  <a:pt x="234712" y="19278"/>
                  <a:pt x="237192" y="24713"/>
                  <a:pt x="238615" y="31277"/>
                </a:cubicBezTo>
                <a:cubicBezTo>
                  <a:pt x="239414" y="35359"/>
                  <a:pt x="239810" y="42725"/>
                  <a:pt x="239810" y="53366"/>
                </a:cubicBezTo>
                <a:lnTo>
                  <a:pt x="239810" y="85305"/>
                </a:lnTo>
                <a:cubicBezTo>
                  <a:pt x="239810" y="107575"/>
                  <a:pt x="240321" y="121654"/>
                  <a:pt x="241340" y="127555"/>
                </a:cubicBezTo>
                <a:cubicBezTo>
                  <a:pt x="242362" y="133455"/>
                  <a:pt x="244378" y="139110"/>
                  <a:pt x="247399" y="144526"/>
                </a:cubicBezTo>
                <a:lnTo>
                  <a:pt x="222379" y="144526"/>
                </a:lnTo>
                <a:cubicBezTo>
                  <a:pt x="219895" y="139553"/>
                  <a:pt x="218299" y="133747"/>
                  <a:pt x="217587" y="127091"/>
                </a:cubicBezTo>
                <a:close/>
                <a:moveTo>
                  <a:pt x="215593" y="73595"/>
                </a:moveTo>
                <a:cubicBezTo>
                  <a:pt x="206899" y="77144"/>
                  <a:pt x="193860" y="80161"/>
                  <a:pt x="176469" y="82641"/>
                </a:cubicBezTo>
                <a:cubicBezTo>
                  <a:pt x="166618" y="84067"/>
                  <a:pt x="159656" y="85662"/>
                  <a:pt x="155573" y="87433"/>
                </a:cubicBezTo>
                <a:cubicBezTo>
                  <a:pt x="151491" y="89208"/>
                  <a:pt x="148340" y="91803"/>
                  <a:pt x="146123" y="95219"/>
                </a:cubicBezTo>
                <a:cubicBezTo>
                  <a:pt x="143909" y="98633"/>
                  <a:pt x="142797" y="102426"/>
                  <a:pt x="142797" y="106599"/>
                </a:cubicBezTo>
                <a:cubicBezTo>
                  <a:pt x="142797" y="112985"/>
                  <a:pt x="145216" y="118306"/>
                  <a:pt x="150051" y="122565"/>
                </a:cubicBezTo>
                <a:cubicBezTo>
                  <a:pt x="154886" y="126824"/>
                  <a:pt x="161960" y="128955"/>
                  <a:pt x="171281" y="128955"/>
                </a:cubicBezTo>
                <a:cubicBezTo>
                  <a:pt x="180503" y="128955"/>
                  <a:pt x="188711" y="126932"/>
                  <a:pt x="195897" y="122896"/>
                </a:cubicBezTo>
                <a:cubicBezTo>
                  <a:pt x="203083" y="118861"/>
                  <a:pt x="208361" y="113342"/>
                  <a:pt x="211734" y="106333"/>
                </a:cubicBezTo>
                <a:cubicBezTo>
                  <a:pt x="214308" y="100919"/>
                  <a:pt x="215593" y="92937"/>
                  <a:pt x="215593" y="82374"/>
                </a:cubicBezTo>
                <a:close/>
                <a:moveTo>
                  <a:pt x="260254" y="3196"/>
                </a:moveTo>
                <a:lnTo>
                  <a:pt x="284205" y="3196"/>
                </a:lnTo>
                <a:lnTo>
                  <a:pt x="284205" y="29945"/>
                </a:lnTo>
                <a:cubicBezTo>
                  <a:pt x="284205" y="41479"/>
                  <a:pt x="284896" y="49838"/>
                  <a:pt x="286271" y="55030"/>
                </a:cubicBezTo>
                <a:cubicBezTo>
                  <a:pt x="287650" y="60220"/>
                  <a:pt x="290951" y="64741"/>
                  <a:pt x="296190" y="68601"/>
                </a:cubicBezTo>
                <a:cubicBezTo>
                  <a:pt x="301420" y="72461"/>
                  <a:pt x="307983" y="74393"/>
                  <a:pt x="315881" y="74393"/>
                </a:cubicBezTo>
                <a:cubicBezTo>
                  <a:pt x="324929" y="74393"/>
                  <a:pt x="336640" y="71999"/>
                  <a:pt x="351011" y="67208"/>
                </a:cubicBezTo>
                <a:lnTo>
                  <a:pt x="351011" y="3196"/>
                </a:lnTo>
                <a:lnTo>
                  <a:pt x="374968" y="3196"/>
                </a:lnTo>
                <a:lnTo>
                  <a:pt x="374968" y="144526"/>
                </a:lnTo>
                <a:lnTo>
                  <a:pt x="351011" y="144526"/>
                </a:lnTo>
                <a:lnTo>
                  <a:pt x="351011" y="87570"/>
                </a:lnTo>
                <a:cubicBezTo>
                  <a:pt x="336286" y="92185"/>
                  <a:pt x="322533" y="94489"/>
                  <a:pt x="309757" y="94489"/>
                </a:cubicBezTo>
                <a:cubicBezTo>
                  <a:pt x="299022" y="94489"/>
                  <a:pt x="289554" y="91759"/>
                  <a:pt x="281346" y="86306"/>
                </a:cubicBezTo>
                <a:cubicBezTo>
                  <a:pt x="273138" y="80849"/>
                  <a:pt x="267573" y="74174"/>
                  <a:pt x="264645" y="66272"/>
                </a:cubicBezTo>
                <a:cubicBezTo>
                  <a:pt x="261719" y="58377"/>
                  <a:pt x="260254" y="49687"/>
                  <a:pt x="260254" y="40190"/>
                </a:cubicBezTo>
                <a:close/>
                <a:moveTo>
                  <a:pt x="507779" y="99010"/>
                </a:moveTo>
                <a:lnTo>
                  <a:pt x="532533" y="102070"/>
                </a:lnTo>
                <a:cubicBezTo>
                  <a:pt x="528626" y="116532"/>
                  <a:pt x="521398" y="127756"/>
                  <a:pt x="510839" y="135737"/>
                </a:cubicBezTo>
                <a:cubicBezTo>
                  <a:pt x="500280" y="143723"/>
                  <a:pt x="486795" y="147715"/>
                  <a:pt x="470383" y="147715"/>
                </a:cubicBezTo>
                <a:cubicBezTo>
                  <a:pt x="449715" y="147715"/>
                  <a:pt x="433320" y="141351"/>
                  <a:pt x="421214" y="128617"/>
                </a:cubicBezTo>
                <a:cubicBezTo>
                  <a:pt x="409103" y="115887"/>
                  <a:pt x="403048" y="98035"/>
                  <a:pt x="403048" y="75059"/>
                </a:cubicBezTo>
                <a:cubicBezTo>
                  <a:pt x="403048" y="51282"/>
                  <a:pt x="409168" y="32828"/>
                  <a:pt x="421412" y="19694"/>
                </a:cubicBezTo>
                <a:cubicBezTo>
                  <a:pt x="433652" y="6567"/>
                  <a:pt x="449535" y="0"/>
                  <a:pt x="469055" y="0"/>
                </a:cubicBezTo>
                <a:cubicBezTo>
                  <a:pt x="487951" y="0"/>
                  <a:pt x="503388" y="6433"/>
                  <a:pt x="515364" y="19296"/>
                </a:cubicBezTo>
                <a:cubicBezTo>
                  <a:pt x="527341" y="32158"/>
                  <a:pt x="533328" y="50260"/>
                  <a:pt x="533328" y="73595"/>
                </a:cubicBezTo>
                <a:cubicBezTo>
                  <a:pt x="533328" y="75013"/>
                  <a:pt x="533285" y="77141"/>
                  <a:pt x="533195" y="79980"/>
                </a:cubicBezTo>
                <a:lnTo>
                  <a:pt x="427801" y="79980"/>
                </a:lnTo>
                <a:cubicBezTo>
                  <a:pt x="428687" y="95507"/>
                  <a:pt x="433079" y="107394"/>
                  <a:pt x="440973" y="115646"/>
                </a:cubicBezTo>
                <a:cubicBezTo>
                  <a:pt x="448869" y="123900"/>
                  <a:pt x="458718" y="128027"/>
                  <a:pt x="470519" y="128027"/>
                </a:cubicBezTo>
                <a:cubicBezTo>
                  <a:pt x="479300" y="128027"/>
                  <a:pt x="486799" y="125715"/>
                  <a:pt x="493008" y="121100"/>
                </a:cubicBezTo>
                <a:cubicBezTo>
                  <a:pt x="499219" y="116485"/>
                  <a:pt x="504143" y="109123"/>
                  <a:pt x="507779" y="99010"/>
                </a:cubicBezTo>
                <a:close/>
                <a:moveTo>
                  <a:pt x="429130" y="60285"/>
                </a:moveTo>
                <a:lnTo>
                  <a:pt x="508046" y="60285"/>
                </a:lnTo>
                <a:cubicBezTo>
                  <a:pt x="506981" y="48398"/>
                  <a:pt x="503967" y="39481"/>
                  <a:pt x="498995" y="33537"/>
                </a:cubicBezTo>
                <a:cubicBezTo>
                  <a:pt x="491367" y="24310"/>
                  <a:pt x="481474" y="19694"/>
                  <a:pt x="469320" y="19694"/>
                </a:cubicBezTo>
                <a:cubicBezTo>
                  <a:pt x="458320" y="19694"/>
                  <a:pt x="449070" y="23378"/>
                  <a:pt x="441576" y="30740"/>
                </a:cubicBezTo>
                <a:cubicBezTo>
                  <a:pt x="434076" y="38110"/>
                  <a:pt x="429930" y="47955"/>
                  <a:pt x="429130" y="60285"/>
                </a:cubicBezTo>
                <a:close/>
                <a:moveTo>
                  <a:pt x="654829" y="92758"/>
                </a:moveTo>
                <a:lnTo>
                  <a:pt x="678384" y="95821"/>
                </a:lnTo>
                <a:cubicBezTo>
                  <a:pt x="675810" y="112053"/>
                  <a:pt x="669222" y="124764"/>
                  <a:pt x="658620" y="133941"/>
                </a:cubicBezTo>
                <a:cubicBezTo>
                  <a:pt x="648021" y="143124"/>
                  <a:pt x="635000" y="147715"/>
                  <a:pt x="619566" y="147715"/>
                </a:cubicBezTo>
                <a:cubicBezTo>
                  <a:pt x="600224" y="147715"/>
                  <a:pt x="584676" y="141394"/>
                  <a:pt x="572922" y="128753"/>
                </a:cubicBezTo>
                <a:cubicBezTo>
                  <a:pt x="561168" y="116114"/>
                  <a:pt x="555289" y="97988"/>
                  <a:pt x="555289" y="74393"/>
                </a:cubicBezTo>
                <a:cubicBezTo>
                  <a:pt x="555289" y="59133"/>
                  <a:pt x="557819" y="45780"/>
                  <a:pt x="562877" y="34333"/>
                </a:cubicBezTo>
                <a:cubicBezTo>
                  <a:pt x="567928" y="22889"/>
                  <a:pt x="575628" y="14306"/>
                  <a:pt x="585965" y="8582"/>
                </a:cubicBezTo>
                <a:cubicBezTo>
                  <a:pt x="596300" y="2862"/>
                  <a:pt x="607543" y="0"/>
                  <a:pt x="619696" y="0"/>
                </a:cubicBezTo>
                <a:cubicBezTo>
                  <a:pt x="635042" y="0"/>
                  <a:pt x="647600" y="3884"/>
                  <a:pt x="657359" y="11641"/>
                </a:cubicBezTo>
                <a:cubicBezTo>
                  <a:pt x="667119" y="19408"/>
                  <a:pt x="673376" y="30434"/>
                  <a:pt x="676123" y="44715"/>
                </a:cubicBezTo>
                <a:lnTo>
                  <a:pt x="652834" y="48308"/>
                </a:lnTo>
                <a:cubicBezTo>
                  <a:pt x="650617" y="38818"/>
                  <a:pt x="646688" y="31676"/>
                  <a:pt x="641058" y="26880"/>
                </a:cubicBezTo>
                <a:cubicBezTo>
                  <a:pt x="635424" y="22090"/>
                  <a:pt x="628614" y="19694"/>
                  <a:pt x="620628" y="19694"/>
                </a:cubicBezTo>
                <a:cubicBezTo>
                  <a:pt x="608562" y="19694"/>
                  <a:pt x="598758" y="24023"/>
                  <a:pt x="591216" y="32673"/>
                </a:cubicBezTo>
                <a:cubicBezTo>
                  <a:pt x="583679" y="41324"/>
                  <a:pt x="579909" y="55008"/>
                  <a:pt x="579909" y="73724"/>
                </a:cubicBezTo>
                <a:cubicBezTo>
                  <a:pt x="579909" y="92711"/>
                  <a:pt x="583545" y="106509"/>
                  <a:pt x="590821" y="115113"/>
                </a:cubicBezTo>
                <a:cubicBezTo>
                  <a:pt x="598096" y="123720"/>
                  <a:pt x="607587" y="128027"/>
                  <a:pt x="619301" y="128027"/>
                </a:cubicBezTo>
                <a:cubicBezTo>
                  <a:pt x="628700" y="128027"/>
                  <a:pt x="636555" y="125143"/>
                  <a:pt x="642856" y="119376"/>
                </a:cubicBezTo>
                <a:cubicBezTo>
                  <a:pt x="649151" y="113608"/>
                  <a:pt x="653143" y="104734"/>
                  <a:pt x="654829" y="92758"/>
                </a:cubicBezTo>
                <a:close/>
                <a:moveTo>
                  <a:pt x="685968" y="3196"/>
                </a:moveTo>
                <a:lnTo>
                  <a:pt x="800812" y="3196"/>
                </a:lnTo>
                <a:lnTo>
                  <a:pt x="800812" y="23026"/>
                </a:lnTo>
                <a:lnTo>
                  <a:pt x="755305" y="23026"/>
                </a:lnTo>
                <a:lnTo>
                  <a:pt x="755305" y="144526"/>
                </a:lnTo>
                <a:lnTo>
                  <a:pt x="731484" y="144526"/>
                </a:lnTo>
                <a:lnTo>
                  <a:pt x="731484" y="23026"/>
                </a:lnTo>
                <a:lnTo>
                  <a:pt x="685968" y="23026"/>
                </a:lnTo>
                <a:close/>
                <a:moveTo>
                  <a:pt x="823838" y="3196"/>
                </a:moveTo>
                <a:lnTo>
                  <a:pt x="879061" y="3196"/>
                </a:lnTo>
                <a:cubicBezTo>
                  <a:pt x="892638" y="3196"/>
                  <a:pt x="902728" y="4326"/>
                  <a:pt x="909341" y="6588"/>
                </a:cubicBezTo>
                <a:cubicBezTo>
                  <a:pt x="915948" y="8852"/>
                  <a:pt x="921628" y="12995"/>
                  <a:pt x="926373" y="19029"/>
                </a:cubicBezTo>
                <a:cubicBezTo>
                  <a:pt x="931117" y="25063"/>
                  <a:pt x="933494" y="32296"/>
                  <a:pt x="933494" y="40726"/>
                </a:cubicBezTo>
                <a:cubicBezTo>
                  <a:pt x="933494" y="47469"/>
                  <a:pt x="932097" y="53344"/>
                  <a:pt x="929304" y="58356"/>
                </a:cubicBezTo>
                <a:cubicBezTo>
                  <a:pt x="926506" y="63370"/>
                  <a:pt x="922312" y="67561"/>
                  <a:pt x="916728" y="70934"/>
                </a:cubicBezTo>
                <a:cubicBezTo>
                  <a:pt x="923382" y="73151"/>
                  <a:pt x="928904" y="77299"/>
                  <a:pt x="933295" y="83376"/>
                </a:cubicBezTo>
                <a:cubicBezTo>
                  <a:pt x="937687" y="89456"/>
                  <a:pt x="939880" y="96663"/>
                  <a:pt x="939880" y="105000"/>
                </a:cubicBezTo>
                <a:cubicBezTo>
                  <a:pt x="938994" y="118400"/>
                  <a:pt x="934202" y="128333"/>
                  <a:pt x="925509" y="134809"/>
                </a:cubicBezTo>
                <a:cubicBezTo>
                  <a:pt x="916815" y="141285"/>
                  <a:pt x="904172" y="144526"/>
                  <a:pt x="887583" y="144526"/>
                </a:cubicBezTo>
                <a:lnTo>
                  <a:pt x="823838" y="144526"/>
                </a:lnTo>
                <a:close/>
                <a:moveTo>
                  <a:pt x="847791" y="62679"/>
                </a:moveTo>
                <a:lnTo>
                  <a:pt x="873342" y="62679"/>
                </a:lnTo>
                <a:cubicBezTo>
                  <a:pt x="883547" y="62679"/>
                  <a:pt x="890556" y="62149"/>
                  <a:pt x="894373" y="61084"/>
                </a:cubicBezTo>
                <a:cubicBezTo>
                  <a:pt x="898185" y="60022"/>
                  <a:pt x="901601" y="57870"/>
                  <a:pt x="904618" y="54630"/>
                </a:cubicBezTo>
                <a:cubicBezTo>
                  <a:pt x="907632" y="51394"/>
                  <a:pt x="909140" y="47512"/>
                  <a:pt x="909140" y="42984"/>
                </a:cubicBezTo>
                <a:cubicBezTo>
                  <a:pt x="909140" y="35531"/>
                  <a:pt x="906501" y="30343"/>
                  <a:pt x="901223" y="27414"/>
                </a:cubicBezTo>
                <a:cubicBezTo>
                  <a:pt x="895946" y="24486"/>
                  <a:pt x="886917" y="23026"/>
                  <a:pt x="874140" y="23026"/>
                </a:cubicBezTo>
                <a:lnTo>
                  <a:pt x="847791" y="23026"/>
                </a:lnTo>
                <a:close/>
                <a:moveTo>
                  <a:pt x="847791" y="124829"/>
                </a:moveTo>
                <a:lnTo>
                  <a:pt x="879328" y="124829"/>
                </a:lnTo>
                <a:cubicBezTo>
                  <a:pt x="892903" y="124829"/>
                  <a:pt x="902220" y="123253"/>
                  <a:pt x="907278" y="120103"/>
                </a:cubicBezTo>
                <a:cubicBezTo>
                  <a:pt x="912333" y="116952"/>
                  <a:pt x="914997" y="111521"/>
                  <a:pt x="915263" y="103802"/>
                </a:cubicBezTo>
                <a:cubicBezTo>
                  <a:pt x="915263" y="99276"/>
                  <a:pt x="913799" y="95083"/>
                  <a:pt x="910871" y="91223"/>
                </a:cubicBezTo>
                <a:cubicBezTo>
                  <a:pt x="907945" y="87364"/>
                  <a:pt x="904129" y="84927"/>
                  <a:pt x="899427" y="83908"/>
                </a:cubicBezTo>
                <a:cubicBezTo>
                  <a:pt x="894722" y="82886"/>
                  <a:pt x="887183" y="82374"/>
                  <a:pt x="876805" y="82374"/>
                </a:cubicBezTo>
                <a:lnTo>
                  <a:pt x="847791" y="82374"/>
                </a:lnTo>
                <a:close/>
                <a:moveTo>
                  <a:pt x="1060880" y="99010"/>
                </a:moveTo>
                <a:lnTo>
                  <a:pt x="1085633" y="102070"/>
                </a:lnTo>
                <a:cubicBezTo>
                  <a:pt x="1081731" y="116532"/>
                  <a:pt x="1074501" y="127756"/>
                  <a:pt x="1063943" y="135737"/>
                </a:cubicBezTo>
                <a:cubicBezTo>
                  <a:pt x="1053380" y="143723"/>
                  <a:pt x="1039900" y="147715"/>
                  <a:pt x="1023488" y="147715"/>
                </a:cubicBezTo>
                <a:cubicBezTo>
                  <a:pt x="1002815" y="147715"/>
                  <a:pt x="986425" y="141351"/>
                  <a:pt x="974314" y="128617"/>
                </a:cubicBezTo>
                <a:cubicBezTo>
                  <a:pt x="962208" y="115887"/>
                  <a:pt x="956148" y="98035"/>
                  <a:pt x="956148" y="75059"/>
                </a:cubicBezTo>
                <a:cubicBezTo>
                  <a:pt x="956148" y="51282"/>
                  <a:pt x="962272" y="32828"/>
                  <a:pt x="974516" y="19694"/>
                </a:cubicBezTo>
                <a:cubicBezTo>
                  <a:pt x="986756" y="6567"/>
                  <a:pt x="1002639" y="0"/>
                  <a:pt x="1022159" y="0"/>
                </a:cubicBezTo>
                <a:cubicBezTo>
                  <a:pt x="1041055" y="0"/>
                  <a:pt x="1056492" y="6433"/>
                  <a:pt x="1068468" y="19296"/>
                </a:cubicBezTo>
                <a:cubicBezTo>
                  <a:pt x="1080445" y="32158"/>
                  <a:pt x="1086433" y="50260"/>
                  <a:pt x="1086433" y="73595"/>
                </a:cubicBezTo>
                <a:cubicBezTo>
                  <a:pt x="1086433" y="75013"/>
                  <a:pt x="1086385" y="77141"/>
                  <a:pt x="1086296" y="79980"/>
                </a:cubicBezTo>
                <a:lnTo>
                  <a:pt x="980902" y="79980"/>
                </a:lnTo>
                <a:cubicBezTo>
                  <a:pt x="981792" y="95507"/>
                  <a:pt x="986180" y="107394"/>
                  <a:pt x="994074" y="115646"/>
                </a:cubicBezTo>
                <a:cubicBezTo>
                  <a:pt x="1001969" y="123900"/>
                  <a:pt x="1011822" y="128027"/>
                  <a:pt x="1023619" y="128027"/>
                </a:cubicBezTo>
                <a:cubicBezTo>
                  <a:pt x="1032404" y="128027"/>
                  <a:pt x="1039902" y="125715"/>
                  <a:pt x="1046113" y="121100"/>
                </a:cubicBezTo>
                <a:cubicBezTo>
                  <a:pt x="1052322" y="116485"/>
                  <a:pt x="1057244" y="109123"/>
                  <a:pt x="1060880" y="99010"/>
                </a:cubicBezTo>
                <a:close/>
                <a:moveTo>
                  <a:pt x="982233" y="60285"/>
                </a:moveTo>
                <a:lnTo>
                  <a:pt x="1061146" y="60285"/>
                </a:lnTo>
                <a:cubicBezTo>
                  <a:pt x="1060085" y="48398"/>
                  <a:pt x="1057068" y="39481"/>
                  <a:pt x="1052099" y="33537"/>
                </a:cubicBezTo>
                <a:cubicBezTo>
                  <a:pt x="1044472" y="24310"/>
                  <a:pt x="1034578" y="19694"/>
                  <a:pt x="1022420" y="19694"/>
                </a:cubicBezTo>
                <a:cubicBezTo>
                  <a:pt x="1011420" y="19694"/>
                  <a:pt x="1002172" y="23378"/>
                  <a:pt x="994676" y="30740"/>
                </a:cubicBezTo>
                <a:cubicBezTo>
                  <a:pt x="987180" y="38110"/>
                  <a:pt x="983030" y="47955"/>
                  <a:pt x="982233" y="602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832046" y="3348537"/>
            <a:ext cx="2597316" cy="184575"/>
          </a:xfrm>
          <a:custGeom>
            <a:avLst/>
            <a:gdLst/>
            <a:ahLst/>
            <a:cxnLst/>
            <a:rect l="l" t="t" r="r" b="b"/>
            <a:pathLst>
              <a:path w="2597316" h="184575">
                <a:moveTo>
                  <a:pt x="0" y="3193"/>
                </a:moveTo>
                <a:lnTo>
                  <a:pt x="114844" y="3193"/>
                </a:lnTo>
                <a:lnTo>
                  <a:pt x="114844" y="23023"/>
                </a:lnTo>
                <a:lnTo>
                  <a:pt x="69332" y="23023"/>
                </a:lnTo>
                <a:lnTo>
                  <a:pt x="69332" y="144522"/>
                </a:lnTo>
                <a:lnTo>
                  <a:pt x="45511" y="144522"/>
                </a:lnTo>
                <a:lnTo>
                  <a:pt x="45511" y="23023"/>
                </a:lnTo>
                <a:lnTo>
                  <a:pt x="0" y="23023"/>
                </a:lnTo>
                <a:close/>
                <a:moveTo>
                  <a:pt x="230396" y="99011"/>
                </a:moveTo>
                <a:lnTo>
                  <a:pt x="255150" y="102072"/>
                </a:lnTo>
                <a:cubicBezTo>
                  <a:pt x="251245" y="116533"/>
                  <a:pt x="244016" y="127753"/>
                  <a:pt x="233457" y="135738"/>
                </a:cubicBezTo>
                <a:cubicBezTo>
                  <a:pt x="222898" y="143720"/>
                  <a:pt x="209412" y="147715"/>
                  <a:pt x="193000" y="147715"/>
                </a:cubicBezTo>
                <a:cubicBezTo>
                  <a:pt x="172328" y="147715"/>
                  <a:pt x="155937" y="141351"/>
                  <a:pt x="143830" y="128617"/>
                </a:cubicBezTo>
                <a:cubicBezTo>
                  <a:pt x="131720" y="115888"/>
                  <a:pt x="125666" y="98035"/>
                  <a:pt x="125666" y="75057"/>
                </a:cubicBezTo>
                <a:cubicBezTo>
                  <a:pt x="125666" y="51279"/>
                  <a:pt x="131786" y="32825"/>
                  <a:pt x="144029" y="19696"/>
                </a:cubicBezTo>
                <a:cubicBezTo>
                  <a:pt x="156269" y="6564"/>
                  <a:pt x="172151" y="0"/>
                  <a:pt x="191671" y="0"/>
                </a:cubicBezTo>
                <a:cubicBezTo>
                  <a:pt x="210568" y="0"/>
                  <a:pt x="226004" y="6431"/>
                  <a:pt x="237982" y="19293"/>
                </a:cubicBezTo>
                <a:cubicBezTo>
                  <a:pt x="249959" y="32159"/>
                  <a:pt x="255946" y="50260"/>
                  <a:pt x="255946" y="73592"/>
                </a:cubicBezTo>
                <a:cubicBezTo>
                  <a:pt x="255946" y="75014"/>
                  <a:pt x="255903" y="77141"/>
                  <a:pt x="255813" y="79981"/>
                </a:cubicBezTo>
                <a:lnTo>
                  <a:pt x="150419" y="79981"/>
                </a:lnTo>
                <a:cubicBezTo>
                  <a:pt x="151304" y="95504"/>
                  <a:pt x="155696" y="107395"/>
                  <a:pt x="163592" y="115643"/>
                </a:cubicBezTo>
                <a:cubicBezTo>
                  <a:pt x="171486" y="123898"/>
                  <a:pt x="181336" y="128024"/>
                  <a:pt x="193137" y="128024"/>
                </a:cubicBezTo>
                <a:cubicBezTo>
                  <a:pt x="201916" y="128024"/>
                  <a:pt x="209416" y="125712"/>
                  <a:pt x="215626" y="121101"/>
                </a:cubicBezTo>
                <a:cubicBezTo>
                  <a:pt x="221835" y="116486"/>
                  <a:pt x="226760" y="109120"/>
                  <a:pt x="230396" y="99011"/>
                </a:cubicBezTo>
                <a:close/>
                <a:moveTo>
                  <a:pt x="151748" y="60286"/>
                </a:moveTo>
                <a:lnTo>
                  <a:pt x="230663" y="60286"/>
                </a:lnTo>
                <a:cubicBezTo>
                  <a:pt x="229597" y="48395"/>
                  <a:pt x="226584" y="39478"/>
                  <a:pt x="221613" y="33535"/>
                </a:cubicBezTo>
                <a:cubicBezTo>
                  <a:pt x="213984" y="24311"/>
                  <a:pt x="204091" y="19696"/>
                  <a:pt x="191938" y="19696"/>
                </a:cubicBezTo>
                <a:cubicBezTo>
                  <a:pt x="180936" y="19696"/>
                  <a:pt x="171688" y="23375"/>
                  <a:pt x="164192" y="30741"/>
                </a:cubicBezTo>
                <a:cubicBezTo>
                  <a:pt x="156693" y="38106"/>
                  <a:pt x="152546" y="47953"/>
                  <a:pt x="151748" y="60286"/>
                </a:cubicBezTo>
                <a:close/>
                <a:moveTo>
                  <a:pt x="285358" y="3193"/>
                </a:moveTo>
                <a:lnTo>
                  <a:pt x="396874" y="3193"/>
                </a:lnTo>
                <a:lnTo>
                  <a:pt x="396874" y="144522"/>
                </a:lnTo>
                <a:lnTo>
                  <a:pt x="372924" y="144522"/>
                </a:lnTo>
                <a:lnTo>
                  <a:pt x="372924" y="23023"/>
                </a:lnTo>
                <a:lnTo>
                  <a:pt x="309309" y="23023"/>
                </a:lnTo>
                <a:lnTo>
                  <a:pt x="309309" y="144522"/>
                </a:lnTo>
                <a:lnTo>
                  <a:pt x="285358" y="144522"/>
                </a:lnTo>
                <a:close/>
                <a:moveTo>
                  <a:pt x="444521" y="3193"/>
                </a:moveTo>
                <a:lnTo>
                  <a:pt x="555771" y="3193"/>
                </a:lnTo>
                <a:lnTo>
                  <a:pt x="555771" y="144522"/>
                </a:lnTo>
                <a:lnTo>
                  <a:pt x="531950" y="144522"/>
                </a:lnTo>
                <a:lnTo>
                  <a:pt x="531950" y="23023"/>
                </a:lnTo>
                <a:lnTo>
                  <a:pt x="468475" y="23023"/>
                </a:lnTo>
                <a:lnTo>
                  <a:pt x="468475" y="93420"/>
                </a:lnTo>
                <a:cubicBezTo>
                  <a:pt x="468475" y="109836"/>
                  <a:pt x="467942" y="120662"/>
                  <a:pt x="466880" y="125893"/>
                </a:cubicBezTo>
                <a:cubicBezTo>
                  <a:pt x="465811" y="131126"/>
                  <a:pt x="462885" y="135695"/>
                  <a:pt x="458093" y="139601"/>
                </a:cubicBezTo>
                <a:cubicBezTo>
                  <a:pt x="453302" y="143504"/>
                  <a:pt x="446383" y="145455"/>
                  <a:pt x="437331" y="145455"/>
                </a:cubicBezTo>
                <a:cubicBezTo>
                  <a:pt x="431745" y="145455"/>
                  <a:pt x="425308" y="145101"/>
                  <a:pt x="418036" y="144389"/>
                </a:cubicBezTo>
                <a:lnTo>
                  <a:pt x="418036" y="124431"/>
                </a:lnTo>
                <a:lnTo>
                  <a:pt x="428552" y="124431"/>
                </a:lnTo>
                <a:cubicBezTo>
                  <a:pt x="433519" y="124431"/>
                  <a:pt x="437068" y="123923"/>
                  <a:pt x="439199" y="122901"/>
                </a:cubicBezTo>
                <a:cubicBezTo>
                  <a:pt x="441328" y="121878"/>
                  <a:pt x="442747" y="120258"/>
                  <a:pt x="443455" y="118040"/>
                </a:cubicBezTo>
                <a:cubicBezTo>
                  <a:pt x="444164" y="115827"/>
                  <a:pt x="444521" y="108594"/>
                  <a:pt x="444521" y="96351"/>
                </a:cubicBezTo>
                <a:close/>
                <a:moveTo>
                  <a:pt x="582915" y="73859"/>
                </a:moveTo>
                <a:cubicBezTo>
                  <a:pt x="582915" y="47686"/>
                  <a:pt x="590191" y="28304"/>
                  <a:pt x="604746" y="15704"/>
                </a:cubicBezTo>
                <a:cubicBezTo>
                  <a:pt x="616899" y="5235"/>
                  <a:pt x="631714" y="0"/>
                  <a:pt x="649191" y="0"/>
                </a:cubicBezTo>
                <a:cubicBezTo>
                  <a:pt x="668621" y="0"/>
                  <a:pt x="684504" y="6366"/>
                  <a:pt x="696834" y="19099"/>
                </a:cubicBezTo>
                <a:cubicBezTo>
                  <a:pt x="709167" y="31832"/>
                  <a:pt x="715330" y="49417"/>
                  <a:pt x="715330" y="71863"/>
                </a:cubicBezTo>
                <a:cubicBezTo>
                  <a:pt x="715330" y="90051"/>
                  <a:pt x="712602" y="104357"/>
                  <a:pt x="707148" y="114783"/>
                </a:cubicBezTo>
                <a:cubicBezTo>
                  <a:pt x="701694" y="125205"/>
                  <a:pt x="693752" y="133301"/>
                  <a:pt x="683326" y="139065"/>
                </a:cubicBezTo>
                <a:cubicBezTo>
                  <a:pt x="672897" y="144833"/>
                  <a:pt x="661522" y="147715"/>
                  <a:pt x="649191" y="147715"/>
                </a:cubicBezTo>
                <a:cubicBezTo>
                  <a:pt x="629406" y="147715"/>
                  <a:pt x="613414" y="141373"/>
                  <a:pt x="601218" y="128685"/>
                </a:cubicBezTo>
                <a:cubicBezTo>
                  <a:pt x="589018" y="115999"/>
                  <a:pt x="582915" y="97726"/>
                  <a:pt x="582915" y="73859"/>
                </a:cubicBezTo>
                <a:close/>
                <a:moveTo>
                  <a:pt x="607539" y="73859"/>
                </a:moveTo>
                <a:cubicBezTo>
                  <a:pt x="607539" y="91959"/>
                  <a:pt x="611489" y="105509"/>
                  <a:pt x="619383" y="114516"/>
                </a:cubicBezTo>
                <a:cubicBezTo>
                  <a:pt x="627279" y="123521"/>
                  <a:pt x="637210" y="128024"/>
                  <a:pt x="649191" y="128024"/>
                </a:cubicBezTo>
                <a:cubicBezTo>
                  <a:pt x="661079" y="128024"/>
                  <a:pt x="670972" y="123499"/>
                  <a:pt x="678866" y="114444"/>
                </a:cubicBezTo>
                <a:cubicBezTo>
                  <a:pt x="686761" y="105398"/>
                  <a:pt x="690710" y="91599"/>
                  <a:pt x="690710" y="73062"/>
                </a:cubicBezTo>
                <a:cubicBezTo>
                  <a:pt x="690710" y="55581"/>
                  <a:pt x="686739" y="42340"/>
                  <a:pt x="678801" y="33333"/>
                </a:cubicBezTo>
                <a:cubicBezTo>
                  <a:pt x="670860" y="24332"/>
                  <a:pt x="660988" y="19829"/>
                  <a:pt x="649191" y="19829"/>
                </a:cubicBezTo>
                <a:cubicBezTo>
                  <a:pt x="637210" y="19829"/>
                  <a:pt x="627279" y="24311"/>
                  <a:pt x="619383" y="33268"/>
                </a:cubicBezTo>
                <a:cubicBezTo>
                  <a:pt x="611489" y="42232"/>
                  <a:pt x="607539" y="55761"/>
                  <a:pt x="607539" y="73859"/>
                </a:cubicBezTo>
                <a:close/>
                <a:moveTo>
                  <a:pt x="743408" y="3193"/>
                </a:moveTo>
                <a:lnTo>
                  <a:pt x="767365" y="3193"/>
                </a:lnTo>
                <a:lnTo>
                  <a:pt x="767365" y="110988"/>
                </a:lnTo>
                <a:lnTo>
                  <a:pt x="833767" y="3193"/>
                </a:lnTo>
                <a:lnTo>
                  <a:pt x="859586" y="3193"/>
                </a:lnTo>
                <a:lnTo>
                  <a:pt x="859586" y="144522"/>
                </a:lnTo>
                <a:lnTo>
                  <a:pt x="835632" y="144522"/>
                </a:lnTo>
                <a:lnTo>
                  <a:pt x="835632" y="37397"/>
                </a:lnTo>
                <a:lnTo>
                  <a:pt x="769227" y="144522"/>
                </a:lnTo>
                <a:lnTo>
                  <a:pt x="743408" y="144522"/>
                </a:lnTo>
                <a:close/>
                <a:moveTo>
                  <a:pt x="926924" y="80644"/>
                </a:moveTo>
                <a:lnTo>
                  <a:pt x="926924" y="61881"/>
                </a:lnTo>
                <a:cubicBezTo>
                  <a:pt x="937037" y="61795"/>
                  <a:pt x="943938" y="61395"/>
                  <a:pt x="947621" y="60682"/>
                </a:cubicBezTo>
                <a:cubicBezTo>
                  <a:pt x="951304" y="59972"/>
                  <a:pt x="954785" y="57845"/>
                  <a:pt x="958064" y="54295"/>
                </a:cubicBezTo>
                <a:cubicBezTo>
                  <a:pt x="961344" y="50749"/>
                  <a:pt x="962985" y="46314"/>
                  <a:pt x="962985" y="40990"/>
                </a:cubicBezTo>
                <a:cubicBezTo>
                  <a:pt x="962985" y="34514"/>
                  <a:pt x="960837" y="29344"/>
                  <a:pt x="956534" y="25486"/>
                </a:cubicBezTo>
                <a:cubicBezTo>
                  <a:pt x="952232" y="21626"/>
                  <a:pt x="946663" y="19696"/>
                  <a:pt x="939833" y="19696"/>
                </a:cubicBezTo>
                <a:cubicBezTo>
                  <a:pt x="926349" y="19696"/>
                  <a:pt x="916899" y="27638"/>
                  <a:pt x="911487" y="43517"/>
                </a:cubicBezTo>
                <a:lnTo>
                  <a:pt x="888732" y="39791"/>
                </a:lnTo>
                <a:cubicBezTo>
                  <a:pt x="895828" y="13267"/>
                  <a:pt x="912953" y="0"/>
                  <a:pt x="940100" y="0"/>
                </a:cubicBezTo>
                <a:cubicBezTo>
                  <a:pt x="955181" y="0"/>
                  <a:pt x="967002" y="4126"/>
                  <a:pt x="975567" y="12374"/>
                </a:cubicBezTo>
                <a:cubicBezTo>
                  <a:pt x="984129" y="20629"/>
                  <a:pt x="988408" y="30474"/>
                  <a:pt x="988408" y="41919"/>
                </a:cubicBezTo>
                <a:cubicBezTo>
                  <a:pt x="988408" y="53453"/>
                  <a:pt x="982818" y="62637"/>
                  <a:pt x="971637" y="69469"/>
                </a:cubicBezTo>
                <a:cubicBezTo>
                  <a:pt x="978736" y="73282"/>
                  <a:pt x="984060" y="78138"/>
                  <a:pt x="987610" y="84035"/>
                </a:cubicBezTo>
                <a:cubicBezTo>
                  <a:pt x="991155" y="89939"/>
                  <a:pt x="992931" y="96923"/>
                  <a:pt x="992931" y="105001"/>
                </a:cubicBezTo>
                <a:cubicBezTo>
                  <a:pt x="992931" y="117687"/>
                  <a:pt x="988316" y="127977"/>
                  <a:pt x="979088" y="135871"/>
                </a:cubicBezTo>
                <a:cubicBezTo>
                  <a:pt x="969865" y="143767"/>
                  <a:pt x="956956" y="147715"/>
                  <a:pt x="940367" y="147715"/>
                </a:cubicBezTo>
                <a:cubicBezTo>
                  <a:pt x="908161" y="147715"/>
                  <a:pt x="889484" y="133391"/>
                  <a:pt x="884339" y="104735"/>
                </a:cubicBezTo>
                <a:lnTo>
                  <a:pt x="906829" y="99944"/>
                </a:lnTo>
                <a:cubicBezTo>
                  <a:pt x="908871" y="108991"/>
                  <a:pt x="913017" y="115999"/>
                  <a:pt x="919275" y="120968"/>
                </a:cubicBezTo>
                <a:cubicBezTo>
                  <a:pt x="925528" y="125940"/>
                  <a:pt x="932691" y="128420"/>
                  <a:pt x="940763" y="128420"/>
                </a:cubicBezTo>
                <a:cubicBezTo>
                  <a:pt x="948838" y="128420"/>
                  <a:pt x="955559" y="126134"/>
                  <a:pt x="960929" y="121565"/>
                </a:cubicBezTo>
                <a:cubicBezTo>
                  <a:pt x="966294" y="116997"/>
                  <a:pt x="968980" y="111165"/>
                  <a:pt x="968980" y="104069"/>
                </a:cubicBezTo>
                <a:cubicBezTo>
                  <a:pt x="968980" y="98565"/>
                  <a:pt x="967295" y="93777"/>
                  <a:pt x="963921" y="89694"/>
                </a:cubicBezTo>
                <a:cubicBezTo>
                  <a:pt x="960548" y="85612"/>
                  <a:pt x="956956" y="83067"/>
                  <a:pt x="953139" y="82045"/>
                </a:cubicBezTo>
                <a:cubicBezTo>
                  <a:pt x="949324" y="81022"/>
                  <a:pt x="942404" y="80514"/>
                  <a:pt x="932382" y="80514"/>
                </a:cubicBezTo>
                <a:cubicBezTo>
                  <a:pt x="931582" y="80514"/>
                  <a:pt x="929765" y="80554"/>
                  <a:pt x="926924" y="80644"/>
                </a:cubicBezTo>
                <a:close/>
                <a:moveTo>
                  <a:pt x="1008969" y="73859"/>
                </a:moveTo>
                <a:cubicBezTo>
                  <a:pt x="1008969" y="47686"/>
                  <a:pt x="1016240" y="28304"/>
                  <a:pt x="1030795" y="15704"/>
                </a:cubicBezTo>
                <a:cubicBezTo>
                  <a:pt x="1042949" y="5235"/>
                  <a:pt x="1057767" y="0"/>
                  <a:pt x="1075241" y="0"/>
                </a:cubicBezTo>
                <a:cubicBezTo>
                  <a:pt x="1094671" y="0"/>
                  <a:pt x="1110553" y="6366"/>
                  <a:pt x="1122886" y="19099"/>
                </a:cubicBezTo>
                <a:cubicBezTo>
                  <a:pt x="1135217" y="31832"/>
                  <a:pt x="1141380" y="49417"/>
                  <a:pt x="1141380" y="71863"/>
                </a:cubicBezTo>
                <a:cubicBezTo>
                  <a:pt x="1141380" y="90051"/>
                  <a:pt x="1138651" y="104357"/>
                  <a:pt x="1133197" y="114783"/>
                </a:cubicBezTo>
                <a:cubicBezTo>
                  <a:pt x="1127743" y="125205"/>
                  <a:pt x="1119801" y="133301"/>
                  <a:pt x="1109376" y="139065"/>
                </a:cubicBezTo>
                <a:cubicBezTo>
                  <a:pt x="1098950" y="144833"/>
                  <a:pt x="1087571" y="147715"/>
                  <a:pt x="1075241" y="147715"/>
                </a:cubicBezTo>
                <a:cubicBezTo>
                  <a:pt x="1055455" y="147715"/>
                  <a:pt x="1039464" y="141373"/>
                  <a:pt x="1027267" y="128685"/>
                </a:cubicBezTo>
                <a:cubicBezTo>
                  <a:pt x="1015067" y="115999"/>
                  <a:pt x="1008969" y="97726"/>
                  <a:pt x="1008969" y="73859"/>
                </a:cubicBezTo>
                <a:close/>
                <a:moveTo>
                  <a:pt x="1033589" y="73859"/>
                </a:moveTo>
                <a:cubicBezTo>
                  <a:pt x="1033589" y="91959"/>
                  <a:pt x="1037538" y="105509"/>
                  <a:pt x="1045433" y="114516"/>
                </a:cubicBezTo>
                <a:cubicBezTo>
                  <a:pt x="1053327" y="123521"/>
                  <a:pt x="1063263" y="128024"/>
                  <a:pt x="1075241" y="128024"/>
                </a:cubicBezTo>
                <a:cubicBezTo>
                  <a:pt x="1087128" y="128024"/>
                  <a:pt x="1097021" y="123499"/>
                  <a:pt x="1104916" y="114444"/>
                </a:cubicBezTo>
                <a:cubicBezTo>
                  <a:pt x="1112810" y="105398"/>
                  <a:pt x="1116760" y="91599"/>
                  <a:pt x="1116760" y="73062"/>
                </a:cubicBezTo>
                <a:cubicBezTo>
                  <a:pt x="1116760" y="55581"/>
                  <a:pt x="1112788" y="42340"/>
                  <a:pt x="1104851" y="33333"/>
                </a:cubicBezTo>
                <a:cubicBezTo>
                  <a:pt x="1096910" y="24332"/>
                  <a:pt x="1087042" y="19829"/>
                  <a:pt x="1075241" y="19829"/>
                </a:cubicBezTo>
                <a:cubicBezTo>
                  <a:pt x="1063263" y="19829"/>
                  <a:pt x="1053327" y="24311"/>
                  <a:pt x="1045433" y="33268"/>
                </a:cubicBezTo>
                <a:cubicBezTo>
                  <a:pt x="1037538" y="42232"/>
                  <a:pt x="1033589" y="55761"/>
                  <a:pt x="1033589" y="73859"/>
                </a:cubicBezTo>
                <a:close/>
                <a:moveTo>
                  <a:pt x="1174903" y="3193"/>
                </a:moveTo>
                <a:lnTo>
                  <a:pt x="1286157" y="3193"/>
                </a:lnTo>
                <a:lnTo>
                  <a:pt x="1286157" y="144522"/>
                </a:lnTo>
                <a:lnTo>
                  <a:pt x="1262332" y="144522"/>
                </a:lnTo>
                <a:lnTo>
                  <a:pt x="1262332" y="23023"/>
                </a:lnTo>
                <a:lnTo>
                  <a:pt x="1198858" y="23023"/>
                </a:lnTo>
                <a:lnTo>
                  <a:pt x="1198858" y="93420"/>
                </a:lnTo>
                <a:cubicBezTo>
                  <a:pt x="1198858" y="109836"/>
                  <a:pt x="1198324" y="120662"/>
                  <a:pt x="1197262" y="125893"/>
                </a:cubicBezTo>
                <a:cubicBezTo>
                  <a:pt x="1196193" y="131126"/>
                  <a:pt x="1193267" y="135695"/>
                  <a:pt x="1188475" y="139601"/>
                </a:cubicBezTo>
                <a:cubicBezTo>
                  <a:pt x="1183684" y="143504"/>
                  <a:pt x="1176765" y="145455"/>
                  <a:pt x="1167717" y="145455"/>
                </a:cubicBezTo>
                <a:cubicBezTo>
                  <a:pt x="1162127" y="145455"/>
                  <a:pt x="1155694" y="145101"/>
                  <a:pt x="1148418" y="144389"/>
                </a:cubicBezTo>
                <a:lnTo>
                  <a:pt x="1148418" y="124431"/>
                </a:lnTo>
                <a:lnTo>
                  <a:pt x="1158934" y="124431"/>
                </a:lnTo>
                <a:cubicBezTo>
                  <a:pt x="1163902" y="124431"/>
                  <a:pt x="1167452" y="123923"/>
                  <a:pt x="1169583" y="122901"/>
                </a:cubicBezTo>
                <a:cubicBezTo>
                  <a:pt x="1171710" y="121878"/>
                  <a:pt x="1173129" y="120258"/>
                  <a:pt x="1173837" y="118040"/>
                </a:cubicBezTo>
                <a:cubicBezTo>
                  <a:pt x="1174547" y="115827"/>
                  <a:pt x="1174903" y="108594"/>
                  <a:pt x="1174903" y="96351"/>
                </a:cubicBezTo>
                <a:close/>
                <a:moveTo>
                  <a:pt x="1433470" y="3193"/>
                </a:moveTo>
                <a:lnTo>
                  <a:pt x="1433470" y="144522"/>
                </a:lnTo>
                <a:lnTo>
                  <a:pt x="1409648" y="144522"/>
                </a:lnTo>
                <a:lnTo>
                  <a:pt x="1409648" y="89431"/>
                </a:lnTo>
                <a:lnTo>
                  <a:pt x="1395810" y="89431"/>
                </a:lnTo>
                <a:cubicBezTo>
                  <a:pt x="1387379" y="89431"/>
                  <a:pt x="1381104" y="90518"/>
                  <a:pt x="1376979" y="92686"/>
                </a:cubicBezTo>
                <a:cubicBezTo>
                  <a:pt x="1372853" y="94860"/>
                  <a:pt x="1366844" y="101848"/>
                  <a:pt x="1358950" y="113649"/>
                </a:cubicBezTo>
                <a:lnTo>
                  <a:pt x="1338052" y="144522"/>
                </a:lnTo>
                <a:lnTo>
                  <a:pt x="1308377" y="144522"/>
                </a:lnTo>
                <a:lnTo>
                  <a:pt x="1334196" y="106463"/>
                </a:lnTo>
                <a:cubicBezTo>
                  <a:pt x="1342091" y="94839"/>
                  <a:pt x="1349942" y="88273"/>
                  <a:pt x="1357751" y="86768"/>
                </a:cubicBezTo>
                <a:cubicBezTo>
                  <a:pt x="1344085" y="84902"/>
                  <a:pt x="1333951" y="79979"/>
                  <a:pt x="1327342" y="71993"/>
                </a:cubicBezTo>
                <a:cubicBezTo>
                  <a:pt x="1320728" y="64008"/>
                  <a:pt x="1317424" y="54833"/>
                  <a:pt x="1317424" y="44449"/>
                </a:cubicBezTo>
                <a:cubicBezTo>
                  <a:pt x="1317424" y="32206"/>
                  <a:pt x="1321750" y="22266"/>
                  <a:pt x="1330402" y="14638"/>
                </a:cubicBezTo>
                <a:cubicBezTo>
                  <a:pt x="1339053" y="7010"/>
                  <a:pt x="1351584" y="3193"/>
                  <a:pt x="1367996" y="3193"/>
                </a:cubicBezTo>
                <a:close/>
                <a:moveTo>
                  <a:pt x="1409648" y="23023"/>
                </a:moveTo>
                <a:lnTo>
                  <a:pt x="1375582" y="23023"/>
                </a:lnTo>
                <a:cubicBezTo>
                  <a:pt x="1361301" y="23023"/>
                  <a:pt x="1352096" y="25240"/>
                  <a:pt x="1347970" y="29675"/>
                </a:cubicBezTo>
                <a:cubicBezTo>
                  <a:pt x="1343845" y="34114"/>
                  <a:pt x="1341781" y="39302"/>
                  <a:pt x="1341781" y="45245"/>
                </a:cubicBezTo>
                <a:cubicBezTo>
                  <a:pt x="1341781" y="53677"/>
                  <a:pt x="1344820" y="59864"/>
                  <a:pt x="1350899" y="63814"/>
                </a:cubicBezTo>
                <a:cubicBezTo>
                  <a:pt x="1356973" y="67760"/>
                  <a:pt x="1367729" y="69736"/>
                  <a:pt x="1383166" y="69736"/>
                </a:cubicBezTo>
                <a:lnTo>
                  <a:pt x="1409648" y="69736"/>
                </a:lnTo>
                <a:close/>
                <a:moveTo>
                  <a:pt x="1468839" y="3193"/>
                </a:moveTo>
                <a:lnTo>
                  <a:pt x="1492794" y="3193"/>
                </a:lnTo>
                <a:lnTo>
                  <a:pt x="1492794" y="124827"/>
                </a:lnTo>
                <a:lnTo>
                  <a:pt x="1559066" y="124827"/>
                </a:lnTo>
                <a:lnTo>
                  <a:pt x="1559066" y="3193"/>
                </a:lnTo>
                <a:lnTo>
                  <a:pt x="1583021" y="3193"/>
                </a:lnTo>
                <a:lnTo>
                  <a:pt x="1583021" y="124827"/>
                </a:lnTo>
                <a:lnTo>
                  <a:pt x="1598458" y="124827"/>
                </a:lnTo>
                <a:lnTo>
                  <a:pt x="1598458" y="184576"/>
                </a:lnTo>
                <a:lnTo>
                  <a:pt x="1578762" y="184576"/>
                </a:lnTo>
                <a:lnTo>
                  <a:pt x="1578762" y="144522"/>
                </a:lnTo>
                <a:lnTo>
                  <a:pt x="1468839" y="144522"/>
                </a:lnTo>
                <a:close/>
                <a:moveTo>
                  <a:pt x="1624540" y="3193"/>
                </a:moveTo>
                <a:lnTo>
                  <a:pt x="1648497" y="3193"/>
                </a:lnTo>
                <a:lnTo>
                  <a:pt x="1648497" y="110988"/>
                </a:lnTo>
                <a:lnTo>
                  <a:pt x="1714899" y="3193"/>
                </a:lnTo>
                <a:lnTo>
                  <a:pt x="1740718" y="3193"/>
                </a:lnTo>
                <a:lnTo>
                  <a:pt x="1740718" y="144522"/>
                </a:lnTo>
                <a:lnTo>
                  <a:pt x="1716761" y="144522"/>
                </a:lnTo>
                <a:lnTo>
                  <a:pt x="1716761" y="37397"/>
                </a:lnTo>
                <a:lnTo>
                  <a:pt x="1650359" y="144522"/>
                </a:lnTo>
                <a:lnTo>
                  <a:pt x="1624540" y="144522"/>
                </a:lnTo>
                <a:close/>
                <a:moveTo>
                  <a:pt x="1767866" y="73859"/>
                </a:moveTo>
                <a:cubicBezTo>
                  <a:pt x="1767866" y="47686"/>
                  <a:pt x="1775142" y="28304"/>
                  <a:pt x="1789693" y="15704"/>
                </a:cubicBezTo>
                <a:cubicBezTo>
                  <a:pt x="1801847" y="5235"/>
                  <a:pt x="1816664" y="0"/>
                  <a:pt x="1834138" y="0"/>
                </a:cubicBezTo>
                <a:cubicBezTo>
                  <a:pt x="1853568" y="0"/>
                  <a:pt x="1869451" y="6366"/>
                  <a:pt x="1881785" y="19099"/>
                </a:cubicBezTo>
                <a:cubicBezTo>
                  <a:pt x="1894115" y="31832"/>
                  <a:pt x="1900281" y="49417"/>
                  <a:pt x="1900281" y="71863"/>
                </a:cubicBezTo>
                <a:cubicBezTo>
                  <a:pt x="1900281" y="90051"/>
                  <a:pt x="1897553" y="104357"/>
                  <a:pt x="1892095" y="114783"/>
                </a:cubicBezTo>
                <a:cubicBezTo>
                  <a:pt x="1886641" y="125205"/>
                  <a:pt x="1878700" y="133301"/>
                  <a:pt x="1868275" y="139065"/>
                </a:cubicBezTo>
                <a:cubicBezTo>
                  <a:pt x="1857848" y="144833"/>
                  <a:pt x="1846472" y="147715"/>
                  <a:pt x="1834138" y="147715"/>
                </a:cubicBezTo>
                <a:cubicBezTo>
                  <a:pt x="1814353" y="147715"/>
                  <a:pt x="1798362" y="141373"/>
                  <a:pt x="1786165" y="128685"/>
                </a:cubicBezTo>
                <a:cubicBezTo>
                  <a:pt x="1773964" y="115999"/>
                  <a:pt x="1767866" y="97726"/>
                  <a:pt x="1767866" y="73859"/>
                </a:cubicBezTo>
                <a:close/>
                <a:moveTo>
                  <a:pt x="1792487" y="73859"/>
                </a:moveTo>
                <a:cubicBezTo>
                  <a:pt x="1792487" y="91959"/>
                  <a:pt x="1796436" y="105509"/>
                  <a:pt x="1804331" y="114516"/>
                </a:cubicBezTo>
                <a:cubicBezTo>
                  <a:pt x="1812226" y="123521"/>
                  <a:pt x="1822162" y="128024"/>
                  <a:pt x="1834138" y="128024"/>
                </a:cubicBezTo>
                <a:cubicBezTo>
                  <a:pt x="1846029" y="128024"/>
                  <a:pt x="1855919" y="123499"/>
                  <a:pt x="1863813" y="114444"/>
                </a:cubicBezTo>
                <a:cubicBezTo>
                  <a:pt x="1871712" y="105398"/>
                  <a:pt x="1875657" y="91599"/>
                  <a:pt x="1875657" y="73062"/>
                </a:cubicBezTo>
                <a:cubicBezTo>
                  <a:pt x="1875657" y="55581"/>
                  <a:pt x="1871687" y="42340"/>
                  <a:pt x="1863748" y="33333"/>
                </a:cubicBezTo>
                <a:cubicBezTo>
                  <a:pt x="1855807" y="24332"/>
                  <a:pt x="1845939" y="19829"/>
                  <a:pt x="1834138" y="19829"/>
                </a:cubicBezTo>
                <a:cubicBezTo>
                  <a:pt x="1822162" y="19829"/>
                  <a:pt x="1812226" y="24311"/>
                  <a:pt x="1804331" y="33268"/>
                </a:cubicBezTo>
                <a:cubicBezTo>
                  <a:pt x="1796436" y="42232"/>
                  <a:pt x="1792487" y="55761"/>
                  <a:pt x="1792487" y="73859"/>
                </a:cubicBezTo>
                <a:close/>
                <a:moveTo>
                  <a:pt x="1928492" y="3193"/>
                </a:moveTo>
                <a:lnTo>
                  <a:pt x="1952445" y="3193"/>
                </a:lnTo>
                <a:lnTo>
                  <a:pt x="1952445" y="62018"/>
                </a:lnTo>
                <a:lnTo>
                  <a:pt x="2018851" y="62018"/>
                </a:lnTo>
                <a:lnTo>
                  <a:pt x="2018851" y="3193"/>
                </a:lnTo>
                <a:lnTo>
                  <a:pt x="2042802" y="3193"/>
                </a:lnTo>
                <a:lnTo>
                  <a:pt x="2042802" y="144522"/>
                </a:lnTo>
                <a:lnTo>
                  <a:pt x="2018851" y="144522"/>
                </a:lnTo>
                <a:lnTo>
                  <a:pt x="2018851" y="81843"/>
                </a:lnTo>
                <a:lnTo>
                  <a:pt x="1952445" y="81843"/>
                </a:lnTo>
                <a:lnTo>
                  <a:pt x="1952445" y="144522"/>
                </a:lnTo>
                <a:lnTo>
                  <a:pt x="1928492" y="144522"/>
                </a:lnTo>
                <a:close/>
                <a:moveTo>
                  <a:pt x="2079003" y="3193"/>
                </a:moveTo>
                <a:lnTo>
                  <a:pt x="2102954" y="3193"/>
                </a:lnTo>
                <a:lnTo>
                  <a:pt x="2102954" y="62018"/>
                </a:lnTo>
                <a:lnTo>
                  <a:pt x="2169364" y="62018"/>
                </a:lnTo>
                <a:lnTo>
                  <a:pt x="2169364" y="3193"/>
                </a:lnTo>
                <a:lnTo>
                  <a:pt x="2193315" y="3193"/>
                </a:lnTo>
                <a:lnTo>
                  <a:pt x="2193315" y="144522"/>
                </a:lnTo>
                <a:lnTo>
                  <a:pt x="2169364" y="144522"/>
                </a:lnTo>
                <a:lnTo>
                  <a:pt x="2169364" y="81843"/>
                </a:lnTo>
                <a:lnTo>
                  <a:pt x="2102954" y="81843"/>
                </a:lnTo>
                <a:lnTo>
                  <a:pt x="2102954" y="144522"/>
                </a:lnTo>
                <a:lnTo>
                  <a:pt x="2079003" y="144522"/>
                </a:lnTo>
                <a:close/>
                <a:moveTo>
                  <a:pt x="2220462" y="73859"/>
                </a:moveTo>
                <a:cubicBezTo>
                  <a:pt x="2220462" y="47686"/>
                  <a:pt x="2227738" y="28304"/>
                  <a:pt x="2242288" y="15704"/>
                </a:cubicBezTo>
                <a:cubicBezTo>
                  <a:pt x="2254446" y="5235"/>
                  <a:pt x="2269261" y="0"/>
                  <a:pt x="2286735" y="0"/>
                </a:cubicBezTo>
                <a:cubicBezTo>
                  <a:pt x="2306163" y="0"/>
                  <a:pt x="2322047" y="6366"/>
                  <a:pt x="2334380" y="19099"/>
                </a:cubicBezTo>
                <a:cubicBezTo>
                  <a:pt x="2346714" y="31832"/>
                  <a:pt x="2352877" y="49417"/>
                  <a:pt x="2352877" y="71863"/>
                </a:cubicBezTo>
                <a:cubicBezTo>
                  <a:pt x="2352877" y="90051"/>
                  <a:pt x="2350148" y="104357"/>
                  <a:pt x="2344691" y="114783"/>
                </a:cubicBezTo>
                <a:cubicBezTo>
                  <a:pt x="2339236" y="125205"/>
                  <a:pt x="2331295" y="133301"/>
                  <a:pt x="2320873" y="139065"/>
                </a:cubicBezTo>
                <a:cubicBezTo>
                  <a:pt x="2310444" y="144833"/>
                  <a:pt x="2299068" y="147715"/>
                  <a:pt x="2286735" y="147715"/>
                </a:cubicBezTo>
                <a:cubicBezTo>
                  <a:pt x="2266949" y="147715"/>
                  <a:pt x="2250957" y="141373"/>
                  <a:pt x="2238760" y="128685"/>
                </a:cubicBezTo>
                <a:cubicBezTo>
                  <a:pt x="2226561" y="115999"/>
                  <a:pt x="2220462" y="97726"/>
                  <a:pt x="2220462" y="73859"/>
                </a:cubicBezTo>
                <a:close/>
                <a:moveTo>
                  <a:pt x="2245086" y="73859"/>
                </a:moveTo>
                <a:cubicBezTo>
                  <a:pt x="2245086" y="91959"/>
                  <a:pt x="2249032" y="105509"/>
                  <a:pt x="2256926" y="114516"/>
                </a:cubicBezTo>
                <a:cubicBezTo>
                  <a:pt x="2264821" y="123521"/>
                  <a:pt x="2274757" y="128024"/>
                  <a:pt x="2286735" y="128024"/>
                </a:cubicBezTo>
                <a:cubicBezTo>
                  <a:pt x="2298626" y="128024"/>
                  <a:pt x="2308515" y="123499"/>
                  <a:pt x="2316413" y="114444"/>
                </a:cubicBezTo>
                <a:cubicBezTo>
                  <a:pt x="2324307" y="105398"/>
                  <a:pt x="2328253" y="91599"/>
                  <a:pt x="2328253" y="73062"/>
                </a:cubicBezTo>
                <a:cubicBezTo>
                  <a:pt x="2328253" y="55581"/>
                  <a:pt x="2324282" y="42340"/>
                  <a:pt x="2316345" y="33333"/>
                </a:cubicBezTo>
                <a:cubicBezTo>
                  <a:pt x="2308403" y="24332"/>
                  <a:pt x="2298535" y="19829"/>
                  <a:pt x="2286735" y="19829"/>
                </a:cubicBezTo>
                <a:cubicBezTo>
                  <a:pt x="2274757" y="19829"/>
                  <a:pt x="2264821" y="24311"/>
                  <a:pt x="2256926" y="33268"/>
                </a:cubicBezTo>
                <a:cubicBezTo>
                  <a:pt x="2249032" y="42232"/>
                  <a:pt x="2245086" y="55761"/>
                  <a:pt x="2245086" y="73859"/>
                </a:cubicBezTo>
                <a:close/>
                <a:moveTo>
                  <a:pt x="2381087" y="3193"/>
                </a:moveTo>
                <a:lnTo>
                  <a:pt x="2462396" y="3193"/>
                </a:lnTo>
                <a:lnTo>
                  <a:pt x="2462396" y="23023"/>
                </a:lnTo>
                <a:lnTo>
                  <a:pt x="2405041" y="23023"/>
                </a:lnTo>
                <a:lnTo>
                  <a:pt x="2405041" y="144522"/>
                </a:lnTo>
                <a:lnTo>
                  <a:pt x="2381087" y="144522"/>
                </a:lnTo>
                <a:close/>
                <a:moveTo>
                  <a:pt x="2464902" y="73859"/>
                </a:moveTo>
                <a:cubicBezTo>
                  <a:pt x="2464902" y="47686"/>
                  <a:pt x="2472178" y="28304"/>
                  <a:pt x="2486729" y="15704"/>
                </a:cubicBezTo>
                <a:cubicBezTo>
                  <a:pt x="2498886" y="5235"/>
                  <a:pt x="2513700" y="0"/>
                  <a:pt x="2531174" y="0"/>
                </a:cubicBezTo>
                <a:cubicBezTo>
                  <a:pt x="2550604" y="0"/>
                  <a:pt x="2566486" y="6366"/>
                  <a:pt x="2578821" y="19099"/>
                </a:cubicBezTo>
                <a:cubicBezTo>
                  <a:pt x="2591154" y="31832"/>
                  <a:pt x="2597317" y="49417"/>
                  <a:pt x="2597317" y="71863"/>
                </a:cubicBezTo>
                <a:cubicBezTo>
                  <a:pt x="2597317" y="90051"/>
                  <a:pt x="2594589" y="104357"/>
                  <a:pt x="2589130" y="114783"/>
                </a:cubicBezTo>
                <a:cubicBezTo>
                  <a:pt x="2583677" y="125205"/>
                  <a:pt x="2575736" y="133301"/>
                  <a:pt x="2565313" y="139065"/>
                </a:cubicBezTo>
                <a:cubicBezTo>
                  <a:pt x="2554884" y="144833"/>
                  <a:pt x="2543508" y="147715"/>
                  <a:pt x="2531174" y="147715"/>
                </a:cubicBezTo>
                <a:cubicBezTo>
                  <a:pt x="2511389" y="147715"/>
                  <a:pt x="2495401" y="141373"/>
                  <a:pt x="2483201" y="128685"/>
                </a:cubicBezTo>
                <a:cubicBezTo>
                  <a:pt x="2471000" y="115999"/>
                  <a:pt x="2464902" y="97726"/>
                  <a:pt x="2464902" y="73859"/>
                </a:cubicBezTo>
                <a:close/>
                <a:moveTo>
                  <a:pt x="2489526" y="73859"/>
                </a:moveTo>
                <a:cubicBezTo>
                  <a:pt x="2489526" y="91959"/>
                  <a:pt x="2493472" y="105509"/>
                  <a:pt x="2501366" y="114516"/>
                </a:cubicBezTo>
                <a:cubicBezTo>
                  <a:pt x="2509261" y="123521"/>
                  <a:pt x="2519197" y="128024"/>
                  <a:pt x="2531174" y="128024"/>
                </a:cubicBezTo>
                <a:cubicBezTo>
                  <a:pt x="2543065" y="128024"/>
                  <a:pt x="2552954" y="123499"/>
                  <a:pt x="2560853" y="114444"/>
                </a:cubicBezTo>
                <a:cubicBezTo>
                  <a:pt x="2568748" y="105398"/>
                  <a:pt x="2572693" y="91599"/>
                  <a:pt x="2572693" y="73062"/>
                </a:cubicBezTo>
                <a:cubicBezTo>
                  <a:pt x="2572693" y="55581"/>
                  <a:pt x="2568723" y="42340"/>
                  <a:pt x="2560784" y="33333"/>
                </a:cubicBezTo>
                <a:cubicBezTo>
                  <a:pt x="2552843" y="24332"/>
                  <a:pt x="2542975" y="19829"/>
                  <a:pt x="2531174" y="19829"/>
                </a:cubicBezTo>
                <a:cubicBezTo>
                  <a:pt x="2519197" y="19829"/>
                  <a:pt x="2509261" y="24311"/>
                  <a:pt x="2501366" y="33268"/>
                </a:cubicBezTo>
                <a:cubicBezTo>
                  <a:pt x="2493472" y="42232"/>
                  <a:pt x="2489526" y="55761"/>
                  <a:pt x="2489526" y="738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530516" y="3348537"/>
            <a:ext cx="1341053" cy="198688"/>
          </a:xfrm>
          <a:custGeom>
            <a:avLst/>
            <a:gdLst/>
            <a:ahLst/>
            <a:cxnLst/>
            <a:rect l="l" t="t" r="r" b="b"/>
            <a:pathLst>
              <a:path w="1341053" h="198688">
                <a:moveTo>
                  <a:pt x="0" y="3193"/>
                </a:moveTo>
                <a:lnTo>
                  <a:pt x="37260" y="3193"/>
                </a:lnTo>
                <a:lnTo>
                  <a:pt x="74386" y="116313"/>
                </a:lnTo>
                <a:lnTo>
                  <a:pt x="115646" y="3193"/>
                </a:lnTo>
                <a:lnTo>
                  <a:pt x="150109" y="3193"/>
                </a:lnTo>
                <a:lnTo>
                  <a:pt x="150109" y="144522"/>
                </a:lnTo>
                <a:lnTo>
                  <a:pt x="126158" y="144522"/>
                </a:lnTo>
                <a:lnTo>
                  <a:pt x="126158" y="30745"/>
                </a:lnTo>
                <a:lnTo>
                  <a:pt x="84370" y="144522"/>
                </a:lnTo>
                <a:lnTo>
                  <a:pt x="62946" y="144522"/>
                </a:lnTo>
                <a:lnTo>
                  <a:pt x="23421" y="25287"/>
                </a:lnTo>
                <a:lnTo>
                  <a:pt x="23421" y="144522"/>
                </a:lnTo>
                <a:lnTo>
                  <a:pt x="0" y="144522"/>
                </a:lnTo>
                <a:close/>
                <a:moveTo>
                  <a:pt x="278929" y="127092"/>
                </a:moveTo>
                <a:cubicBezTo>
                  <a:pt x="270058" y="134629"/>
                  <a:pt x="261518" y="139954"/>
                  <a:pt x="253310" y="143057"/>
                </a:cubicBezTo>
                <a:cubicBezTo>
                  <a:pt x="245102" y="146161"/>
                  <a:pt x="236300" y="147715"/>
                  <a:pt x="226897" y="147715"/>
                </a:cubicBezTo>
                <a:cubicBezTo>
                  <a:pt x="211371" y="147715"/>
                  <a:pt x="199437" y="143922"/>
                  <a:pt x="191099" y="136340"/>
                </a:cubicBezTo>
                <a:cubicBezTo>
                  <a:pt x="182758" y="128754"/>
                  <a:pt x="178589" y="119059"/>
                  <a:pt x="178589" y="107260"/>
                </a:cubicBezTo>
                <a:cubicBezTo>
                  <a:pt x="178589" y="100339"/>
                  <a:pt x="180166" y="94022"/>
                  <a:pt x="183315" y="88297"/>
                </a:cubicBezTo>
                <a:cubicBezTo>
                  <a:pt x="186465" y="82577"/>
                  <a:pt x="190588" y="77983"/>
                  <a:pt x="195689" y="74524"/>
                </a:cubicBezTo>
                <a:cubicBezTo>
                  <a:pt x="200791" y="71065"/>
                  <a:pt x="206536" y="68447"/>
                  <a:pt x="212925" y="66673"/>
                </a:cubicBezTo>
                <a:cubicBezTo>
                  <a:pt x="217623" y="65431"/>
                  <a:pt x="224723" y="64232"/>
                  <a:pt x="234216" y="63080"/>
                </a:cubicBezTo>
                <a:cubicBezTo>
                  <a:pt x="253559" y="60773"/>
                  <a:pt x="267793" y="58022"/>
                  <a:pt x="276933" y="54833"/>
                </a:cubicBezTo>
                <a:cubicBezTo>
                  <a:pt x="277024" y="51546"/>
                  <a:pt x="277067" y="49460"/>
                  <a:pt x="277067" y="48575"/>
                </a:cubicBezTo>
                <a:cubicBezTo>
                  <a:pt x="277067" y="38815"/>
                  <a:pt x="274803" y="31939"/>
                  <a:pt x="270281" y="27947"/>
                </a:cubicBezTo>
                <a:cubicBezTo>
                  <a:pt x="264161" y="22536"/>
                  <a:pt x="255064" y="19829"/>
                  <a:pt x="243000" y="19829"/>
                </a:cubicBezTo>
                <a:cubicBezTo>
                  <a:pt x="231732" y="19829"/>
                  <a:pt x="223416" y="21806"/>
                  <a:pt x="218049" y="25751"/>
                </a:cubicBezTo>
                <a:cubicBezTo>
                  <a:pt x="212678" y="29700"/>
                  <a:pt x="208707" y="36684"/>
                  <a:pt x="206136" y="46711"/>
                </a:cubicBezTo>
                <a:lnTo>
                  <a:pt x="182719" y="43517"/>
                </a:lnTo>
                <a:cubicBezTo>
                  <a:pt x="184846" y="33492"/>
                  <a:pt x="188348" y="25399"/>
                  <a:pt x="193230" y="19228"/>
                </a:cubicBezTo>
                <a:cubicBezTo>
                  <a:pt x="198108" y="13065"/>
                  <a:pt x="205161" y="8317"/>
                  <a:pt x="214387" y="4987"/>
                </a:cubicBezTo>
                <a:cubicBezTo>
                  <a:pt x="223610" y="1660"/>
                  <a:pt x="234306" y="0"/>
                  <a:pt x="246460" y="0"/>
                </a:cubicBezTo>
                <a:cubicBezTo>
                  <a:pt x="258524" y="0"/>
                  <a:pt x="268325" y="1419"/>
                  <a:pt x="275872" y="4259"/>
                </a:cubicBezTo>
                <a:cubicBezTo>
                  <a:pt x="283411" y="7100"/>
                  <a:pt x="288954" y="10671"/>
                  <a:pt x="292508" y="14972"/>
                </a:cubicBezTo>
                <a:cubicBezTo>
                  <a:pt x="296053" y="19275"/>
                  <a:pt x="298534" y="24711"/>
                  <a:pt x="299960" y="31277"/>
                </a:cubicBezTo>
                <a:cubicBezTo>
                  <a:pt x="300755" y="35360"/>
                  <a:pt x="301155" y="42722"/>
                  <a:pt x="301155" y="53367"/>
                </a:cubicBezTo>
                <a:lnTo>
                  <a:pt x="301155" y="85306"/>
                </a:lnTo>
                <a:cubicBezTo>
                  <a:pt x="301155" y="107572"/>
                  <a:pt x="301662" y="121655"/>
                  <a:pt x="302684" y="127551"/>
                </a:cubicBezTo>
                <a:cubicBezTo>
                  <a:pt x="303706" y="133456"/>
                  <a:pt x="305723" y="139111"/>
                  <a:pt x="308739" y="144522"/>
                </a:cubicBezTo>
                <a:lnTo>
                  <a:pt x="283719" y="144522"/>
                </a:lnTo>
                <a:cubicBezTo>
                  <a:pt x="281239" y="139554"/>
                  <a:pt x="279641" y="133744"/>
                  <a:pt x="278929" y="127092"/>
                </a:cubicBezTo>
                <a:close/>
                <a:moveTo>
                  <a:pt x="276933" y="73592"/>
                </a:moveTo>
                <a:cubicBezTo>
                  <a:pt x="268243" y="77145"/>
                  <a:pt x="255200" y="80158"/>
                  <a:pt x="237809" y="82642"/>
                </a:cubicBezTo>
                <a:cubicBezTo>
                  <a:pt x="227960" y="84064"/>
                  <a:pt x="220996" y="85659"/>
                  <a:pt x="216915" y="87433"/>
                </a:cubicBezTo>
                <a:cubicBezTo>
                  <a:pt x="212831" y="89205"/>
                  <a:pt x="209682" y="91801"/>
                  <a:pt x="207468" y="95217"/>
                </a:cubicBezTo>
                <a:cubicBezTo>
                  <a:pt x="205251" y="98633"/>
                  <a:pt x="204138" y="102425"/>
                  <a:pt x="204138" y="106596"/>
                </a:cubicBezTo>
                <a:cubicBezTo>
                  <a:pt x="204138" y="112986"/>
                  <a:pt x="206558" y="118304"/>
                  <a:pt x="211395" y="122566"/>
                </a:cubicBezTo>
                <a:cubicBezTo>
                  <a:pt x="216230" y="126825"/>
                  <a:pt x="223304" y="128952"/>
                  <a:pt x="232621" y="128952"/>
                </a:cubicBezTo>
                <a:cubicBezTo>
                  <a:pt x="241844" y="128952"/>
                  <a:pt x="250052" y="126933"/>
                  <a:pt x="257238" y="122897"/>
                </a:cubicBezTo>
                <a:cubicBezTo>
                  <a:pt x="264428" y="118859"/>
                  <a:pt x="269705" y="113339"/>
                  <a:pt x="273078" y="106330"/>
                </a:cubicBezTo>
                <a:cubicBezTo>
                  <a:pt x="275648" y="100920"/>
                  <a:pt x="276933" y="92934"/>
                  <a:pt x="276933" y="82375"/>
                </a:cubicBezTo>
                <a:close/>
                <a:moveTo>
                  <a:pt x="319381" y="3193"/>
                </a:moveTo>
                <a:lnTo>
                  <a:pt x="434224" y="3193"/>
                </a:lnTo>
                <a:lnTo>
                  <a:pt x="434224" y="23023"/>
                </a:lnTo>
                <a:lnTo>
                  <a:pt x="388714" y="23023"/>
                </a:lnTo>
                <a:lnTo>
                  <a:pt x="388714" y="144522"/>
                </a:lnTo>
                <a:lnTo>
                  <a:pt x="364892" y="144522"/>
                </a:lnTo>
                <a:lnTo>
                  <a:pt x="364892" y="23023"/>
                </a:lnTo>
                <a:lnTo>
                  <a:pt x="319381" y="23023"/>
                </a:lnTo>
                <a:close/>
                <a:moveTo>
                  <a:pt x="549774" y="99011"/>
                </a:moveTo>
                <a:lnTo>
                  <a:pt x="574528" y="102072"/>
                </a:lnTo>
                <a:cubicBezTo>
                  <a:pt x="570625" y="116533"/>
                  <a:pt x="563396" y="127753"/>
                  <a:pt x="552837" y="135738"/>
                </a:cubicBezTo>
                <a:cubicBezTo>
                  <a:pt x="542278" y="143720"/>
                  <a:pt x="528794" y="147715"/>
                  <a:pt x="512381" y="147715"/>
                </a:cubicBezTo>
                <a:cubicBezTo>
                  <a:pt x="491709" y="147715"/>
                  <a:pt x="475319" y="141351"/>
                  <a:pt x="463208" y="128617"/>
                </a:cubicBezTo>
                <a:cubicBezTo>
                  <a:pt x="451101" y="115888"/>
                  <a:pt x="445043" y="98035"/>
                  <a:pt x="445043" y="75057"/>
                </a:cubicBezTo>
                <a:cubicBezTo>
                  <a:pt x="445043" y="51279"/>
                  <a:pt x="451166" y="32825"/>
                  <a:pt x="463410" y="19696"/>
                </a:cubicBezTo>
                <a:cubicBezTo>
                  <a:pt x="475650" y="6564"/>
                  <a:pt x="491533" y="0"/>
                  <a:pt x="511053" y="0"/>
                </a:cubicBezTo>
                <a:cubicBezTo>
                  <a:pt x="529949" y="0"/>
                  <a:pt x="545386" y="6431"/>
                  <a:pt x="557364" y="19293"/>
                </a:cubicBezTo>
                <a:cubicBezTo>
                  <a:pt x="569340" y="32159"/>
                  <a:pt x="575326" y="50260"/>
                  <a:pt x="575326" y="73592"/>
                </a:cubicBezTo>
                <a:cubicBezTo>
                  <a:pt x="575326" y="75014"/>
                  <a:pt x="575281" y="77141"/>
                  <a:pt x="575194" y="79981"/>
                </a:cubicBezTo>
                <a:lnTo>
                  <a:pt x="469797" y="79981"/>
                </a:lnTo>
                <a:cubicBezTo>
                  <a:pt x="470686" y="95504"/>
                  <a:pt x="475074" y="107395"/>
                  <a:pt x="482972" y="115643"/>
                </a:cubicBezTo>
                <a:cubicBezTo>
                  <a:pt x="490868" y="123898"/>
                  <a:pt x="500716" y="128024"/>
                  <a:pt x="512517" y="128024"/>
                </a:cubicBezTo>
                <a:cubicBezTo>
                  <a:pt x="521298" y="128024"/>
                  <a:pt x="528797" y="125712"/>
                  <a:pt x="535006" y="121101"/>
                </a:cubicBezTo>
                <a:cubicBezTo>
                  <a:pt x="541216" y="116486"/>
                  <a:pt x="546142" y="109120"/>
                  <a:pt x="549774" y="99011"/>
                </a:cubicBezTo>
                <a:close/>
                <a:moveTo>
                  <a:pt x="471128" y="60286"/>
                </a:moveTo>
                <a:lnTo>
                  <a:pt x="550041" y="60286"/>
                </a:lnTo>
                <a:cubicBezTo>
                  <a:pt x="548979" y="48395"/>
                  <a:pt x="545962" y="39478"/>
                  <a:pt x="540993" y="33535"/>
                </a:cubicBezTo>
                <a:cubicBezTo>
                  <a:pt x="533365" y="24311"/>
                  <a:pt x="523472" y="19696"/>
                  <a:pt x="511318" y="19696"/>
                </a:cubicBezTo>
                <a:cubicBezTo>
                  <a:pt x="500314" y="19696"/>
                  <a:pt x="491066" y="23375"/>
                  <a:pt x="483574" y="30741"/>
                </a:cubicBezTo>
                <a:cubicBezTo>
                  <a:pt x="476075" y="38106"/>
                  <a:pt x="471928" y="47953"/>
                  <a:pt x="471128" y="60286"/>
                </a:cubicBezTo>
                <a:close/>
                <a:moveTo>
                  <a:pt x="604603" y="198688"/>
                </a:moveTo>
                <a:lnTo>
                  <a:pt x="604603" y="3193"/>
                </a:lnTo>
                <a:lnTo>
                  <a:pt x="626425" y="3193"/>
                </a:lnTo>
                <a:lnTo>
                  <a:pt x="626425" y="21561"/>
                </a:lnTo>
                <a:cubicBezTo>
                  <a:pt x="631573" y="14375"/>
                  <a:pt x="637387" y="8986"/>
                  <a:pt x="643863" y="5390"/>
                </a:cubicBezTo>
                <a:cubicBezTo>
                  <a:pt x="650336" y="1798"/>
                  <a:pt x="658188" y="0"/>
                  <a:pt x="667418" y="0"/>
                </a:cubicBezTo>
                <a:cubicBezTo>
                  <a:pt x="679482" y="0"/>
                  <a:pt x="690127" y="3104"/>
                  <a:pt x="699355" y="9313"/>
                </a:cubicBezTo>
                <a:cubicBezTo>
                  <a:pt x="708577" y="15523"/>
                  <a:pt x="715543" y="24286"/>
                  <a:pt x="720249" y="35597"/>
                </a:cubicBezTo>
                <a:cubicBezTo>
                  <a:pt x="724946" y="46912"/>
                  <a:pt x="727301" y="59311"/>
                  <a:pt x="727301" y="72795"/>
                </a:cubicBezTo>
                <a:cubicBezTo>
                  <a:pt x="727301" y="87257"/>
                  <a:pt x="724705" y="100274"/>
                  <a:pt x="719515" y="111853"/>
                </a:cubicBezTo>
                <a:cubicBezTo>
                  <a:pt x="714327" y="123426"/>
                  <a:pt x="706784" y="132304"/>
                  <a:pt x="696896" y="138467"/>
                </a:cubicBezTo>
                <a:cubicBezTo>
                  <a:pt x="687003" y="144631"/>
                  <a:pt x="676603" y="147715"/>
                  <a:pt x="665687" y="147715"/>
                </a:cubicBezTo>
                <a:cubicBezTo>
                  <a:pt x="657702" y="147715"/>
                  <a:pt x="650538" y="146031"/>
                  <a:pt x="644195" y="142658"/>
                </a:cubicBezTo>
                <a:cubicBezTo>
                  <a:pt x="637852" y="139288"/>
                  <a:pt x="632643" y="135033"/>
                  <a:pt x="628560" y="129885"/>
                </a:cubicBezTo>
                <a:lnTo>
                  <a:pt x="628560" y="198688"/>
                </a:lnTo>
                <a:close/>
                <a:moveTo>
                  <a:pt x="626295" y="74657"/>
                </a:moveTo>
                <a:cubicBezTo>
                  <a:pt x="626295" y="92845"/>
                  <a:pt x="629978" y="106286"/>
                  <a:pt x="637340" y="114981"/>
                </a:cubicBezTo>
                <a:cubicBezTo>
                  <a:pt x="644702" y="123675"/>
                  <a:pt x="653619" y="128024"/>
                  <a:pt x="664092" y="128024"/>
                </a:cubicBezTo>
                <a:cubicBezTo>
                  <a:pt x="674733" y="128024"/>
                  <a:pt x="683853" y="123521"/>
                  <a:pt x="691437" y="114516"/>
                </a:cubicBezTo>
                <a:cubicBezTo>
                  <a:pt x="699023" y="105509"/>
                  <a:pt x="702818" y="91560"/>
                  <a:pt x="702818" y="72659"/>
                </a:cubicBezTo>
                <a:cubicBezTo>
                  <a:pt x="702818" y="54652"/>
                  <a:pt x="699110" y="41166"/>
                  <a:pt x="691704" y="32206"/>
                </a:cubicBezTo>
                <a:cubicBezTo>
                  <a:pt x="684295" y="23245"/>
                  <a:pt x="675443" y="18767"/>
                  <a:pt x="665154" y="18767"/>
                </a:cubicBezTo>
                <a:cubicBezTo>
                  <a:pt x="654951" y="18767"/>
                  <a:pt x="645927" y="23533"/>
                  <a:pt x="638071" y="33074"/>
                </a:cubicBezTo>
                <a:cubicBezTo>
                  <a:pt x="630220" y="42610"/>
                  <a:pt x="626295" y="56474"/>
                  <a:pt x="626295" y="74657"/>
                </a:cubicBezTo>
                <a:close/>
                <a:moveTo>
                  <a:pt x="756177" y="3193"/>
                </a:moveTo>
                <a:lnTo>
                  <a:pt x="780134" y="3193"/>
                </a:lnTo>
                <a:lnTo>
                  <a:pt x="780134" y="110988"/>
                </a:lnTo>
                <a:lnTo>
                  <a:pt x="846536" y="3193"/>
                </a:lnTo>
                <a:lnTo>
                  <a:pt x="872355" y="3193"/>
                </a:lnTo>
                <a:lnTo>
                  <a:pt x="872355" y="144522"/>
                </a:lnTo>
                <a:lnTo>
                  <a:pt x="848398" y="144522"/>
                </a:lnTo>
                <a:lnTo>
                  <a:pt x="848398" y="37397"/>
                </a:lnTo>
                <a:lnTo>
                  <a:pt x="781996" y="144522"/>
                </a:lnTo>
                <a:lnTo>
                  <a:pt x="756177" y="144522"/>
                </a:lnTo>
                <a:close/>
                <a:moveTo>
                  <a:pt x="1000642" y="127092"/>
                </a:moveTo>
                <a:cubicBezTo>
                  <a:pt x="991771" y="134629"/>
                  <a:pt x="983233" y="139954"/>
                  <a:pt x="975025" y="143057"/>
                </a:cubicBezTo>
                <a:cubicBezTo>
                  <a:pt x="966817" y="146161"/>
                  <a:pt x="958011" y="147715"/>
                  <a:pt x="948607" y="147715"/>
                </a:cubicBezTo>
                <a:cubicBezTo>
                  <a:pt x="933084" y="147715"/>
                  <a:pt x="921150" y="143922"/>
                  <a:pt x="912809" y="136340"/>
                </a:cubicBezTo>
                <a:cubicBezTo>
                  <a:pt x="904471" y="128754"/>
                  <a:pt x="900299" y="119059"/>
                  <a:pt x="900299" y="107260"/>
                </a:cubicBezTo>
                <a:cubicBezTo>
                  <a:pt x="900299" y="100339"/>
                  <a:pt x="901875" y="94022"/>
                  <a:pt x="905026" y="88297"/>
                </a:cubicBezTo>
                <a:cubicBezTo>
                  <a:pt x="908176" y="82577"/>
                  <a:pt x="912302" y="77983"/>
                  <a:pt x="917402" y="74524"/>
                </a:cubicBezTo>
                <a:cubicBezTo>
                  <a:pt x="922504" y="71065"/>
                  <a:pt x="928249" y="68447"/>
                  <a:pt x="934640" y="66673"/>
                </a:cubicBezTo>
                <a:cubicBezTo>
                  <a:pt x="939338" y="65431"/>
                  <a:pt x="946433" y="64232"/>
                  <a:pt x="955930" y="63080"/>
                </a:cubicBezTo>
                <a:cubicBezTo>
                  <a:pt x="975268" y="60773"/>
                  <a:pt x="989506" y="58022"/>
                  <a:pt x="998648" y="54833"/>
                </a:cubicBezTo>
                <a:cubicBezTo>
                  <a:pt x="998737" y="51546"/>
                  <a:pt x="998780" y="49460"/>
                  <a:pt x="998780" y="48575"/>
                </a:cubicBezTo>
                <a:cubicBezTo>
                  <a:pt x="998780" y="38815"/>
                  <a:pt x="996516" y="31939"/>
                  <a:pt x="991995" y="27947"/>
                </a:cubicBezTo>
                <a:cubicBezTo>
                  <a:pt x="985870" y="22536"/>
                  <a:pt x="976777" y="19829"/>
                  <a:pt x="964710" y="19829"/>
                </a:cubicBezTo>
                <a:cubicBezTo>
                  <a:pt x="953442" y="19829"/>
                  <a:pt x="945126" y="21806"/>
                  <a:pt x="939762" y="25751"/>
                </a:cubicBezTo>
                <a:cubicBezTo>
                  <a:pt x="934391" y="29700"/>
                  <a:pt x="930420" y="36684"/>
                  <a:pt x="927849" y="46711"/>
                </a:cubicBezTo>
                <a:lnTo>
                  <a:pt x="904428" y="43517"/>
                </a:lnTo>
                <a:cubicBezTo>
                  <a:pt x="906555" y="33492"/>
                  <a:pt x="910062" y="25399"/>
                  <a:pt x="914943" y="19228"/>
                </a:cubicBezTo>
                <a:cubicBezTo>
                  <a:pt x="919818" y="13065"/>
                  <a:pt x="926874" y="8317"/>
                  <a:pt x="936098" y="4987"/>
                </a:cubicBezTo>
                <a:cubicBezTo>
                  <a:pt x="945325" y="1660"/>
                  <a:pt x="956020" y="0"/>
                  <a:pt x="968173" y="0"/>
                </a:cubicBezTo>
                <a:cubicBezTo>
                  <a:pt x="980237" y="0"/>
                  <a:pt x="990040" y="1419"/>
                  <a:pt x="997585" y="4259"/>
                </a:cubicBezTo>
                <a:cubicBezTo>
                  <a:pt x="1005124" y="7100"/>
                  <a:pt x="1010667" y="10671"/>
                  <a:pt x="1014217" y="14972"/>
                </a:cubicBezTo>
                <a:cubicBezTo>
                  <a:pt x="1017767" y="19275"/>
                  <a:pt x="1020247" y="24711"/>
                  <a:pt x="1021669" y="31277"/>
                </a:cubicBezTo>
                <a:cubicBezTo>
                  <a:pt x="1022468" y="35360"/>
                  <a:pt x="1022864" y="42722"/>
                  <a:pt x="1022864" y="53367"/>
                </a:cubicBezTo>
                <a:lnTo>
                  <a:pt x="1022864" y="85306"/>
                </a:lnTo>
                <a:cubicBezTo>
                  <a:pt x="1022864" y="107572"/>
                  <a:pt x="1023376" y="121655"/>
                  <a:pt x="1024394" y="127551"/>
                </a:cubicBezTo>
                <a:cubicBezTo>
                  <a:pt x="1025417" y="133456"/>
                  <a:pt x="1027432" y="139111"/>
                  <a:pt x="1030454" y="144522"/>
                </a:cubicBezTo>
                <a:lnTo>
                  <a:pt x="1005434" y="144522"/>
                </a:lnTo>
                <a:cubicBezTo>
                  <a:pt x="1002949" y="139554"/>
                  <a:pt x="1001354" y="133744"/>
                  <a:pt x="1000642" y="127092"/>
                </a:cubicBezTo>
                <a:close/>
                <a:moveTo>
                  <a:pt x="998648" y="73592"/>
                </a:moveTo>
                <a:cubicBezTo>
                  <a:pt x="989954" y="77145"/>
                  <a:pt x="976914" y="80158"/>
                  <a:pt x="959523" y="82642"/>
                </a:cubicBezTo>
                <a:cubicBezTo>
                  <a:pt x="949673" y="84064"/>
                  <a:pt x="942711" y="85659"/>
                  <a:pt x="938628" y="87433"/>
                </a:cubicBezTo>
                <a:cubicBezTo>
                  <a:pt x="934546" y="89205"/>
                  <a:pt x="931396" y="91801"/>
                  <a:pt x="929178" y="95217"/>
                </a:cubicBezTo>
                <a:cubicBezTo>
                  <a:pt x="926964" y="98633"/>
                  <a:pt x="925852" y="102425"/>
                  <a:pt x="925852" y="106596"/>
                </a:cubicBezTo>
                <a:cubicBezTo>
                  <a:pt x="925852" y="112986"/>
                  <a:pt x="928271" y="118304"/>
                  <a:pt x="933106" y="122566"/>
                </a:cubicBezTo>
                <a:cubicBezTo>
                  <a:pt x="937940" y="126825"/>
                  <a:pt x="945014" y="128952"/>
                  <a:pt x="954335" y="128952"/>
                </a:cubicBezTo>
                <a:cubicBezTo>
                  <a:pt x="963558" y="128952"/>
                  <a:pt x="971766" y="126933"/>
                  <a:pt x="978952" y="122897"/>
                </a:cubicBezTo>
                <a:cubicBezTo>
                  <a:pt x="986137" y="118859"/>
                  <a:pt x="991415" y="113339"/>
                  <a:pt x="994789" y="106330"/>
                </a:cubicBezTo>
                <a:cubicBezTo>
                  <a:pt x="997359" y="100920"/>
                  <a:pt x="998648" y="92934"/>
                  <a:pt x="998648" y="82375"/>
                </a:cubicBezTo>
                <a:close/>
                <a:moveTo>
                  <a:pt x="1071706" y="3193"/>
                </a:moveTo>
                <a:lnTo>
                  <a:pt x="1182960" y="3193"/>
                </a:lnTo>
                <a:lnTo>
                  <a:pt x="1182960" y="144522"/>
                </a:lnTo>
                <a:lnTo>
                  <a:pt x="1159135" y="144522"/>
                </a:lnTo>
                <a:lnTo>
                  <a:pt x="1159135" y="23023"/>
                </a:lnTo>
                <a:lnTo>
                  <a:pt x="1095661" y="23023"/>
                </a:lnTo>
                <a:lnTo>
                  <a:pt x="1095661" y="93420"/>
                </a:lnTo>
                <a:cubicBezTo>
                  <a:pt x="1095661" y="109836"/>
                  <a:pt x="1095131" y="120662"/>
                  <a:pt x="1094065" y="125893"/>
                </a:cubicBezTo>
                <a:cubicBezTo>
                  <a:pt x="1092996" y="131126"/>
                  <a:pt x="1090073" y="135695"/>
                  <a:pt x="1085281" y="139601"/>
                </a:cubicBezTo>
                <a:cubicBezTo>
                  <a:pt x="1080487" y="143504"/>
                  <a:pt x="1073567" y="145455"/>
                  <a:pt x="1064520" y="145455"/>
                </a:cubicBezTo>
                <a:cubicBezTo>
                  <a:pt x="1058930" y="145455"/>
                  <a:pt x="1052496" y="145101"/>
                  <a:pt x="1045220" y="144389"/>
                </a:cubicBezTo>
                <a:lnTo>
                  <a:pt x="1045220" y="124431"/>
                </a:lnTo>
                <a:lnTo>
                  <a:pt x="1055739" y="124431"/>
                </a:lnTo>
                <a:cubicBezTo>
                  <a:pt x="1060708" y="124431"/>
                  <a:pt x="1064254" y="123923"/>
                  <a:pt x="1066385" y="122901"/>
                </a:cubicBezTo>
                <a:cubicBezTo>
                  <a:pt x="1068513" y="121878"/>
                  <a:pt x="1069930" y="120258"/>
                  <a:pt x="1070640" y="118040"/>
                </a:cubicBezTo>
                <a:cubicBezTo>
                  <a:pt x="1071353" y="115827"/>
                  <a:pt x="1071706" y="108594"/>
                  <a:pt x="1071706" y="96351"/>
                </a:cubicBezTo>
                <a:close/>
                <a:moveTo>
                  <a:pt x="1311243" y="127092"/>
                </a:moveTo>
                <a:cubicBezTo>
                  <a:pt x="1302372" y="134629"/>
                  <a:pt x="1293833" y="139954"/>
                  <a:pt x="1285625" y="143057"/>
                </a:cubicBezTo>
                <a:cubicBezTo>
                  <a:pt x="1277417" y="146161"/>
                  <a:pt x="1268612" y="147715"/>
                  <a:pt x="1259211" y="147715"/>
                </a:cubicBezTo>
                <a:cubicBezTo>
                  <a:pt x="1243685" y="147715"/>
                  <a:pt x="1231751" y="143922"/>
                  <a:pt x="1223414" y="136340"/>
                </a:cubicBezTo>
                <a:cubicBezTo>
                  <a:pt x="1215072" y="128754"/>
                  <a:pt x="1210903" y="119059"/>
                  <a:pt x="1210903" y="107260"/>
                </a:cubicBezTo>
                <a:cubicBezTo>
                  <a:pt x="1210903" y="100339"/>
                  <a:pt x="1212480" y="94022"/>
                  <a:pt x="1215626" y="88297"/>
                </a:cubicBezTo>
                <a:cubicBezTo>
                  <a:pt x="1218777" y="82577"/>
                  <a:pt x="1222902" y="77983"/>
                  <a:pt x="1228004" y="74524"/>
                </a:cubicBezTo>
                <a:cubicBezTo>
                  <a:pt x="1233105" y="71065"/>
                  <a:pt x="1238851" y="68447"/>
                  <a:pt x="1245240" y="66673"/>
                </a:cubicBezTo>
                <a:cubicBezTo>
                  <a:pt x="1249938" y="65431"/>
                  <a:pt x="1257037" y="64232"/>
                  <a:pt x="1266530" y="63080"/>
                </a:cubicBezTo>
                <a:cubicBezTo>
                  <a:pt x="1285873" y="60773"/>
                  <a:pt x="1300108" y="58022"/>
                  <a:pt x="1309248" y="54833"/>
                </a:cubicBezTo>
                <a:cubicBezTo>
                  <a:pt x="1309338" y="51546"/>
                  <a:pt x="1309381" y="49460"/>
                  <a:pt x="1309381" y="48575"/>
                </a:cubicBezTo>
                <a:cubicBezTo>
                  <a:pt x="1309381" y="38815"/>
                  <a:pt x="1307117" y="31939"/>
                  <a:pt x="1302596" y="27947"/>
                </a:cubicBezTo>
                <a:cubicBezTo>
                  <a:pt x="1296472" y="22536"/>
                  <a:pt x="1287378" y="19829"/>
                  <a:pt x="1275315" y="19829"/>
                </a:cubicBezTo>
                <a:cubicBezTo>
                  <a:pt x="1264042" y="19829"/>
                  <a:pt x="1255730" y="21806"/>
                  <a:pt x="1250363" y="25751"/>
                </a:cubicBezTo>
                <a:cubicBezTo>
                  <a:pt x="1244992" y="29700"/>
                  <a:pt x="1241021" y="36684"/>
                  <a:pt x="1238450" y="46711"/>
                </a:cubicBezTo>
                <a:lnTo>
                  <a:pt x="1215029" y="43517"/>
                </a:lnTo>
                <a:cubicBezTo>
                  <a:pt x="1217160" y="33492"/>
                  <a:pt x="1220663" y="25399"/>
                  <a:pt x="1225545" y="19228"/>
                </a:cubicBezTo>
                <a:cubicBezTo>
                  <a:pt x="1230419" y="13065"/>
                  <a:pt x="1237475" y="8317"/>
                  <a:pt x="1246702" y="4987"/>
                </a:cubicBezTo>
                <a:cubicBezTo>
                  <a:pt x="1255925" y="1660"/>
                  <a:pt x="1266620" y="0"/>
                  <a:pt x="1278774" y="0"/>
                </a:cubicBezTo>
                <a:cubicBezTo>
                  <a:pt x="1290838" y="0"/>
                  <a:pt x="1300640" y="1419"/>
                  <a:pt x="1308186" y="4259"/>
                </a:cubicBezTo>
                <a:cubicBezTo>
                  <a:pt x="1315725" y="7100"/>
                  <a:pt x="1321269" y="10671"/>
                  <a:pt x="1324818" y="14972"/>
                </a:cubicBezTo>
                <a:cubicBezTo>
                  <a:pt x="1328368" y="19275"/>
                  <a:pt x="1330848" y="24711"/>
                  <a:pt x="1332271" y="31277"/>
                </a:cubicBezTo>
                <a:cubicBezTo>
                  <a:pt x="1333069" y="35360"/>
                  <a:pt x="1333466" y="42722"/>
                  <a:pt x="1333466" y="53367"/>
                </a:cubicBezTo>
                <a:lnTo>
                  <a:pt x="1333466" y="85306"/>
                </a:lnTo>
                <a:cubicBezTo>
                  <a:pt x="1333466" y="107572"/>
                  <a:pt x="1333976" y="121655"/>
                  <a:pt x="1334998" y="127551"/>
                </a:cubicBezTo>
                <a:cubicBezTo>
                  <a:pt x="1336018" y="133456"/>
                  <a:pt x="1338034" y="139111"/>
                  <a:pt x="1341054" y="144522"/>
                </a:cubicBezTo>
                <a:lnTo>
                  <a:pt x="1316034" y="144522"/>
                </a:lnTo>
                <a:cubicBezTo>
                  <a:pt x="1313551" y="139554"/>
                  <a:pt x="1311956" y="133744"/>
                  <a:pt x="1311243" y="127092"/>
                </a:cubicBezTo>
                <a:close/>
                <a:moveTo>
                  <a:pt x="1309248" y="73592"/>
                </a:moveTo>
                <a:cubicBezTo>
                  <a:pt x="1300554" y="77145"/>
                  <a:pt x="1287514" y="80158"/>
                  <a:pt x="1270123" y="82642"/>
                </a:cubicBezTo>
                <a:cubicBezTo>
                  <a:pt x="1260274" y="84064"/>
                  <a:pt x="1253311" y="85659"/>
                  <a:pt x="1249229" y="87433"/>
                </a:cubicBezTo>
                <a:cubicBezTo>
                  <a:pt x="1245146" y="89205"/>
                  <a:pt x="1241996" y="91801"/>
                  <a:pt x="1239779" y="95217"/>
                </a:cubicBezTo>
                <a:cubicBezTo>
                  <a:pt x="1237566" y="98633"/>
                  <a:pt x="1236453" y="102425"/>
                  <a:pt x="1236453" y="106596"/>
                </a:cubicBezTo>
                <a:cubicBezTo>
                  <a:pt x="1236453" y="112986"/>
                  <a:pt x="1238872" y="118304"/>
                  <a:pt x="1243710" y="122566"/>
                </a:cubicBezTo>
                <a:cubicBezTo>
                  <a:pt x="1248541" y="126825"/>
                  <a:pt x="1255616" y="128952"/>
                  <a:pt x="1264935" y="128952"/>
                </a:cubicBezTo>
                <a:cubicBezTo>
                  <a:pt x="1274159" y="128952"/>
                  <a:pt x="1282367" y="126933"/>
                  <a:pt x="1289553" y="122897"/>
                </a:cubicBezTo>
                <a:cubicBezTo>
                  <a:pt x="1296738" y="118859"/>
                  <a:pt x="1302016" y="113339"/>
                  <a:pt x="1305389" y="106330"/>
                </a:cubicBezTo>
                <a:cubicBezTo>
                  <a:pt x="1307963" y="100920"/>
                  <a:pt x="1309248" y="92934"/>
                  <a:pt x="1309248" y="8237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907966" y="3465804"/>
            <a:ext cx="27256" cy="27255"/>
          </a:xfrm>
          <a:custGeom>
            <a:avLst/>
            <a:gdLst/>
            <a:ahLst/>
            <a:cxnLst/>
            <a:rect l="l" t="t" r="r" b="b"/>
            <a:pathLst>
              <a:path w="27256" h="27255">
                <a:moveTo>
                  <a:pt x="0" y="27255"/>
                </a:moveTo>
                <a:lnTo>
                  <a:pt x="0" y="0"/>
                </a:lnTo>
                <a:lnTo>
                  <a:pt x="27256" y="0"/>
                </a:lnTo>
                <a:lnTo>
                  <a:pt x="27256" y="272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840160" y="3829800"/>
            <a:ext cx="607536" cy="201876"/>
          </a:xfrm>
          <a:custGeom>
            <a:avLst/>
            <a:gdLst/>
            <a:ahLst/>
            <a:cxnLst/>
            <a:rect l="l" t="t" r="r" b="b"/>
            <a:pathLst>
              <a:path w="607536" h="201876">
                <a:moveTo>
                  <a:pt x="0" y="103535"/>
                </a:moveTo>
                <a:cubicBezTo>
                  <a:pt x="0" y="71154"/>
                  <a:pt x="8695" y="45802"/>
                  <a:pt x="26082" y="27479"/>
                </a:cubicBezTo>
                <a:cubicBezTo>
                  <a:pt x="43474" y="9158"/>
                  <a:pt x="65920" y="0"/>
                  <a:pt x="93420" y="0"/>
                </a:cubicBezTo>
                <a:cubicBezTo>
                  <a:pt x="111431" y="0"/>
                  <a:pt x="127671" y="4301"/>
                  <a:pt x="142132" y="12906"/>
                </a:cubicBezTo>
                <a:cubicBezTo>
                  <a:pt x="156590" y="21514"/>
                  <a:pt x="167613" y="33513"/>
                  <a:pt x="175198" y="48906"/>
                </a:cubicBezTo>
                <a:cubicBezTo>
                  <a:pt x="182783" y="64299"/>
                  <a:pt x="186574" y="81753"/>
                  <a:pt x="186574" y="101271"/>
                </a:cubicBezTo>
                <a:cubicBezTo>
                  <a:pt x="186574" y="121056"/>
                  <a:pt x="182584" y="138755"/>
                  <a:pt x="174600" y="154367"/>
                </a:cubicBezTo>
                <a:cubicBezTo>
                  <a:pt x="166619" y="169984"/>
                  <a:pt x="155305" y="181807"/>
                  <a:pt x="140667" y="189835"/>
                </a:cubicBezTo>
                <a:cubicBezTo>
                  <a:pt x="126029" y="197866"/>
                  <a:pt x="110233" y="201877"/>
                  <a:pt x="93291" y="201877"/>
                </a:cubicBezTo>
                <a:cubicBezTo>
                  <a:pt x="74924" y="201877"/>
                  <a:pt x="58514" y="197442"/>
                  <a:pt x="44053" y="188571"/>
                </a:cubicBezTo>
                <a:cubicBezTo>
                  <a:pt x="29593" y="179701"/>
                  <a:pt x="18634" y="167587"/>
                  <a:pt x="11181" y="152240"/>
                </a:cubicBezTo>
                <a:cubicBezTo>
                  <a:pt x="3730" y="136893"/>
                  <a:pt x="0" y="120658"/>
                  <a:pt x="0" y="103535"/>
                </a:cubicBezTo>
                <a:close/>
                <a:moveTo>
                  <a:pt x="26615" y="103932"/>
                </a:moveTo>
                <a:cubicBezTo>
                  <a:pt x="26615" y="127443"/>
                  <a:pt x="32937" y="145965"/>
                  <a:pt x="45583" y="159490"/>
                </a:cubicBezTo>
                <a:cubicBezTo>
                  <a:pt x="58224" y="173024"/>
                  <a:pt x="74085" y="179788"/>
                  <a:pt x="93154" y="179788"/>
                </a:cubicBezTo>
                <a:cubicBezTo>
                  <a:pt x="112583" y="179788"/>
                  <a:pt x="128574" y="172959"/>
                  <a:pt x="141132" y="159296"/>
                </a:cubicBezTo>
                <a:cubicBezTo>
                  <a:pt x="153684" y="145635"/>
                  <a:pt x="159959" y="126244"/>
                  <a:pt x="159959" y="101138"/>
                </a:cubicBezTo>
                <a:cubicBezTo>
                  <a:pt x="159959" y="85259"/>
                  <a:pt x="157277" y="71395"/>
                  <a:pt x="151909" y="59552"/>
                </a:cubicBezTo>
                <a:cubicBezTo>
                  <a:pt x="146542" y="47710"/>
                  <a:pt x="138691" y="38527"/>
                  <a:pt x="128354" y="32004"/>
                </a:cubicBezTo>
                <a:cubicBezTo>
                  <a:pt x="118019" y="25484"/>
                  <a:pt x="106420" y="22222"/>
                  <a:pt x="93558" y="22222"/>
                </a:cubicBezTo>
                <a:cubicBezTo>
                  <a:pt x="75280" y="22222"/>
                  <a:pt x="59554" y="28502"/>
                  <a:pt x="46383" y="41050"/>
                </a:cubicBezTo>
                <a:cubicBezTo>
                  <a:pt x="33203" y="53608"/>
                  <a:pt x="26615" y="74567"/>
                  <a:pt x="26615" y="103932"/>
                </a:cubicBezTo>
                <a:close/>
                <a:moveTo>
                  <a:pt x="210481" y="103535"/>
                </a:moveTo>
                <a:cubicBezTo>
                  <a:pt x="210481" y="71154"/>
                  <a:pt x="219176" y="45802"/>
                  <a:pt x="236563" y="27479"/>
                </a:cubicBezTo>
                <a:cubicBezTo>
                  <a:pt x="253955" y="9158"/>
                  <a:pt x="276398" y="0"/>
                  <a:pt x="303901" y="0"/>
                </a:cubicBezTo>
                <a:cubicBezTo>
                  <a:pt x="321912" y="0"/>
                  <a:pt x="338152" y="4301"/>
                  <a:pt x="352610" y="12906"/>
                </a:cubicBezTo>
                <a:cubicBezTo>
                  <a:pt x="367071" y="21514"/>
                  <a:pt x="378093" y="33513"/>
                  <a:pt x="385679" y="48906"/>
                </a:cubicBezTo>
                <a:cubicBezTo>
                  <a:pt x="393265" y="64299"/>
                  <a:pt x="397056" y="81753"/>
                  <a:pt x="397056" y="101271"/>
                </a:cubicBezTo>
                <a:cubicBezTo>
                  <a:pt x="397056" y="121056"/>
                  <a:pt x="393067" y="138755"/>
                  <a:pt x="385081" y="154367"/>
                </a:cubicBezTo>
                <a:cubicBezTo>
                  <a:pt x="377096" y="169984"/>
                  <a:pt x="365782" y="181807"/>
                  <a:pt x="351144" y="189835"/>
                </a:cubicBezTo>
                <a:cubicBezTo>
                  <a:pt x="336507" y="197866"/>
                  <a:pt x="320714" y="201877"/>
                  <a:pt x="303772" y="201877"/>
                </a:cubicBezTo>
                <a:cubicBezTo>
                  <a:pt x="285405" y="201877"/>
                  <a:pt x="268993" y="197442"/>
                  <a:pt x="254535" y="188571"/>
                </a:cubicBezTo>
                <a:cubicBezTo>
                  <a:pt x="240074" y="179701"/>
                  <a:pt x="229111" y="167587"/>
                  <a:pt x="221660" y="152240"/>
                </a:cubicBezTo>
                <a:cubicBezTo>
                  <a:pt x="214208" y="136893"/>
                  <a:pt x="210481" y="120658"/>
                  <a:pt x="210481" y="103535"/>
                </a:cubicBezTo>
                <a:close/>
                <a:moveTo>
                  <a:pt x="237097" y="103932"/>
                </a:moveTo>
                <a:cubicBezTo>
                  <a:pt x="237097" y="127443"/>
                  <a:pt x="243418" y="145965"/>
                  <a:pt x="256064" y="159490"/>
                </a:cubicBezTo>
                <a:cubicBezTo>
                  <a:pt x="268705" y="173024"/>
                  <a:pt x="284565" y="179788"/>
                  <a:pt x="303635" y="179788"/>
                </a:cubicBezTo>
                <a:cubicBezTo>
                  <a:pt x="323064" y="179788"/>
                  <a:pt x="339056" y="172959"/>
                  <a:pt x="351613" y="159296"/>
                </a:cubicBezTo>
                <a:cubicBezTo>
                  <a:pt x="364165" y="145635"/>
                  <a:pt x="370440" y="126244"/>
                  <a:pt x="370440" y="101138"/>
                </a:cubicBezTo>
                <a:cubicBezTo>
                  <a:pt x="370440" y="85259"/>
                  <a:pt x="367758" y="71395"/>
                  <a:pt x="362391" y="59552"/>
                </a:cubicBezTo>
                <a:cubicBezTo>
                  <a:pt x="357019" y="47710"/>
                  <a:pt x="349172" y="38527"/>
                  <a:pt x="338836" y="32004"/>
                </a:cubicBezTo>
                <a:cubicBezTo>
                  <a:pt x="328500" y="25484"/>
                  <a:pt x="316901" y="22222"/>
                  <a:pt x="304035" y="22222"/>
                </a:cubicBezTo>
                <a:cubicBezTo>
                  <a:pt x="285761" y="22222"/>
                  <a:pt x="270037" y="28502"/>
                  <a:pt x="256860" y="41050"/>
                </a:cubicBezTo>
                <a:cubicBezTo>
                  <a:pt x="243684" y="53608"/>
                  <a:pt x="237097" y="74567"/>
                  <a:pt x="237097" y="103932"/>
                </a:cubicBezTo>
                <a:close/>
                <a:moveTo>
                  <a:pt x="420962" y="103535"/>
                </a:moveTo>
                <a:cubicBezTo>
                  <a:pt x="420962" y="71154"/>
                  <a:pt x="429653" y="45802"/>
                  <a:pt x="447044" y="27479"/>
                </a:cubicBezTo>
                <a:cubicBezTo>
                  <a:pt x="464437" y="9158"/>
                  <a:pt x="486879" y="0"/>
                  <a:pt x="514382" y="0"/>
                </a:cubicBezTo>
                <a:cubicBezTo>
                  <a:pt x="532393" y="0"/>
                  <a:pt x="548629" y="4301"/>
                  <a:pt x="563091" y="12906"/>
                </a:cubicBezTo>
                <a:cubicBezTo>
                  <a:pt x="577552" y="21514"/>
                  <a:pt x="588576" y="33513"/>
                  <a:pt x="596160" y="48906"/>
                </a:cubicBezTo>
                <a:cubicBezTo>
                  <a:pt x="603742" y="64299"/>
                  <a:pt x="607537" y="81753"/>
                  <a:pt x="607537" y="101271"/>
                </a:cubicBezTo>
                <a:cubicBezTo>
                  <a:pt x="607537" y="121056"/>
                  <a:pt x="603548" y="138755"/>
                  <a:pt x="595563" y="154367"/>
                </a:cubicBezTo>
                <a:cubicBezTo>
                  <a:pt x="587577" y="169984"/>
                  <a:pt x="576263" y="181807"/>
                  <a:pt x="561626" y="189835"/>
                </a:cubicBezTo>
                <a:cubicBezTo>
                  <a:pt x="546988" y="197866"/>
                  <a:pt x="531194" y="201877"/>
                  <a:pt x="514250" y="201877"/>
                </a:cubicBezTo>
                <a:cubicBezTo>
                  <a:pt x="495886" y="201877"/>
                  <a:pt x="479474" y="197442"/>
                  <a:pt x="465012" y="188571"/>
                </a:cubicBezTo>
                <a:cubicBezTo>
                  <a:pt x="450555" y="179701"/>
                  <a:pt x="439593" y="167587"/>
                  <a:pt x="432141" y="152240"/>
                </a:cubicBezTo>
                <a:cubicBezTo>
                  <a:pt x="424688" y="136893"/>
                  <a:pt x="420962" y="120658"/>
                  <a:pt x="420962" y="103535"/>
                </a:cubicBezTo>
                <a:close/>
                <a:moveTo>
                  <a:pt x="447578" y="103932"/>
                </a:moveTo>
                <a:cubicBezTo>
                  <a:pt x="447578" y="127443"/>
                  <a:pt x="453900" y="145965"/>
                  <a:pt x="466546" y="159490"/>
                </a:cubicBezTo>
                <a:cubicBezTo>
                  <a:pt x="479185" y="173024"/>
                  <a:pt x="495044" y="179788"/>
                  <a:pt x="514117" y="179788"/>
                </a:cubicBezTo>
                <a:cubicBezTo>
                  <a:pt x="533545" y="179788"/>
                  <a:pt x="549537" y="172959"/>
                  <a:pt x="562094" y="159296"/>
                </a:cubicBezTo>
                <a:cubicBezTo>
                  <a:pt x="574646" y="145635"/>
                  <a:pt x="580921" y="126244"/>
                  <a:pt x="580921" y="101138"/>
                </a:cubicBezTo>
                <a:cubicBezTo>
                  <a:pt x="580921" y="85259"/>
                  <a:pt x="578239" y="71395"/>
                  <a:pt x="572872" y="59552"/>
                </a:cubicBezTo>
                <a:cubicBezTo>
                  <a:pt x="567501" y="47710"/>
                  <a:pt x="559653" y="38527"/>
                  <a:pt x="549317" y="32004"/>
                </a:cubicBezTo>
                <a:cubicBezTo>
                  <a:pt x="538982" y="25484"/>
                  <a:pt x="527382" y="22222"/>
                  <a:pt x="514515" y="22222"/>
                </a:cubicBezTo>
                <a:cubicBezTo>
                  <a:pt x="496239" y="22222"/>
                  <a:pt x="480514" y="28502"/>
                  <a:pt x="467341" y="41050"/>
                </a:cubicBezTo>
                <a:cubicBezTo>
                  <a:pt x="454165" y="53608"/>
                  <a:pt x="447578" y="74567"/>
                  <a:pt x="447578" y="1039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615118" y="3833126"/>
            <a:ext cx="1907750" cy="249389"/>
          </a:xfrm>
          <a:custGeom>
            <a:avLst/>
            <a:gdLst/>
            <a:ahLst/>
            <a:cxnLst/>
            <a:rect l="l" t="t" r="r" b="b"/>
            <a:pathLst>
              <a:path w="1907750" h="249389">
                <a:moveTo>
                  <a:pt x="27414" y="124963"/>
                </a:moveTo>
                <a:lnTo>
                  <a:pt x="61880" y="185645"/>
                </a:lnTo>
                <a:lnTo>
                  <a:pt x="42451" y="185645"/>
                </a:lnTo>
                <a:lnTo>
                  <a:pt x="0" y="124963"/>
                </a:lnTo>
                <a:lnTo>
                  <a:pt x="42451" y="64275"/>
                </a:lnTo>
                <a:lnTo>
                  <a:pt x="62146" y="64275"/>
                </a:lnTo>
                <a:close/>
                <a:moveTo>
                  <a:pt x="78916" y="124963"/>
                </a:moveTo>
                <a:lnTo>
                  <a:pt x="114048" y="185645"/>
                </a:lnTo>
                <a:lnTo>
                  <a:pt x="93819" y="185645"/>
                </a:lnTo>
                <a:lnTo>
                  <a:pt x="52164" y="124963"/>
                </a:lnTo>
                <a:lnTo>
                  <a:pt x="93819" y="64275"/>
                </a:lnTo>
                <a:lnTo>
                  <a:pt x="114048" y="64275"/>
                </a:lnTo>
                <a:close/>
                <a:moveTo>
                  <a:pt x="155171" y="134"/>
                </a:moveTo>
                <a:lnTo>
                  <a:pt x="180987" y="134"/>
                </a:lnTo>
                <a:lnTo>
                  <a:pt x="180987" y="85573"/>
                </a:lnTo>
                <a:cubicBezTo>
                  <a:pt x="192787" y="85573"/>
                  <a:pt x="201078" y="83287"/>
                  <a:pt x="205874" y="78717"/>
                </a:cubicBezTo>
                <a:cubicBezTo>
                  <a:pt x="210665" y="74149"/>
                  <a:pt x="216784" y="63170"/>
                  <a:pt x="224237" y="45777"/>
                </a:cubicBezTo>
                <a:cubicBezTo>
                  <a:pt x="229648" y="33005"/>
                  <a:pt x="234108" y="23976"/>
                  <a:pt x="237611" y="18698"/>
                </a:cubicBezTo>
                <a:cubicBezTo>
                  <a:pt x="241114" y="13422"/>
                  <a:pt x="246103" y="8983"/>
                  <a:pt x="252579" y="5390"/>
                </a:cubicBezTo>
                <a:cubicBezTo>
                  <a:pt x="259056" y="1797"/>
                  <a:pt x="266199" y="0"/>
                  <a:pt x="274007" y="0"/>
                </a:cubicBezTo>
                <a:cubicBezTo>
                  <a:pt x="283943" y="0"/>
                  <a:pt x="289177" y="90"/>
                  <a:pt x="289710" y="267"/>
                </a:cubicBezTo>
                <a:lnTo>
                  <a:pt x="289710" y="22626"/>
                </a:lnTo>
                <a:cubicBezTo>
                  <a:pt x="288821" y="22626"/>
                  <a:pt x="287089" y="22580"/>
                  <a:pt x="284518" y="22489"/>
                </a:cubicBezTo>
                <a:cubicBezTo>
                  <a:pt x="281679" y="22403"/>
                  <a:pt x="279950" y="22360"/>
                  <a:pt x="279332" y="22360"/>
                </a:cubicBezTo>
                <a:cubicBezTo>
                  <a:pt x="271077" y="22360"/>
                  <a:pt x="264957" y="24357"/>
                  <a:pt x="260964" y="28347"/>
                </a:cubicBezTo>
                <a:cubicBezTo>
                  <a:pt x="256882" y="32336"/>
                  <a:pt x="252227" y="40856"/>
                  <a:pt x="246989" y="53899"/>
                </a:cubicBezTo>
                <a:cubicBezTo>
                  <a:pt x="240426" y="70401"/>
                  <a:pt x="234882" y="80803"/>
                  <a:pt x="230360" y="85104"/>
                </a:cubicBezTo>
                <a:cubicBezTo>
                  <a:pt x="225832" y="89407"/>
                  <a:pt x="220420" y="92845"/>
                  <a:pt x="214121" y="95418"/>
                </a:cubicBezTo>
                <a:cubicBezTo>
                  <a:pt x="226721" y="98875"/>
                  <a:pt x="239141" y="110499"/>
                  <a:pt x="251384" y="130284"/>
                </a:cubicBezTo>
                <a:lnTo>
                  <a:pt x="291574" y="195224"/>
                </a:lnTo>
                <a:lnTo>
                  <a:pt x="259499" y="195224"/>
                </a:lnTo>
                <a:lnTo>
                  <a:pt x="226897" y="142262"/>
                </a:lnTo>
                <a:cubicBezTo>
                  <a:pt x="217933" y="127624"/>
                  <a:pt x="210442" y="117573"/>
                  <a:pt x="204408" y="112118"/>
                </a:cubicBezTo>
                <a:cubicBezTo>
                  <a:pt x="198374" y="106661"/>
                  <a:pt x="190566" y="103932"/>
                  <a:pt x="180987" y="103932"/>
                </a:cubicBezTo>
                <a:lnTo>
                  <a:pt x="180987" y="195224"/>
                </a:lnTo>
                <a:lnTo>
                  <a:pt x="155171" y="195224"/>
                </a:lnTo>
                <a:close/>
                <a:moveTo>
                  <a:pt x="308559" y="249390"/>
                </a:moveTo>
                <a:lnTo>
                  <a:pt x="308559" y="53899"/>
                </a:lnTo>
                <a:lnTo>
                  <a:pt x="330383" y="53899"/>
                </a:lnTo>
                <a:lnTo>
                  <a:pt x="330383" y="72263"/>
                </a:lnTo>
                <a:cubicBezTo>
                  <a:pt x="335531" y="65077"/>
                  <a:pt x="341345" y="59689"/>
                  <a:pt x="347821" y="56092"/>
                </a:cubicBezTo>
                <a:cubicBezTo>
                  <a:pt x="354293" y="52499"/>
                  <a:pt x="362146" y="50702"/>
                  <a:pt x="371376" y="50702"/>
                </a:cubicBezTo>
                <a:cubicBezTo>
                  <a:pt x="383436" y="50702"/>
                  <a:pt x="394085" y="53806"/>
                  <a:pt x="403312" y="60015"/>
                </a:cubicBezTo>
                <a:cubicBezTo>
                  <a:pt x="412534" y="66226"/>
                  <a:pt x="419500" y="74988"/>
                  <a:pt x="424206" y="86299"/>
                </a:cubicBezTo>
                <a:cubicBezTo>
                  <a:pt x="428903" y="97614"/>
                  <a:pt x="431254" y="110013"/>
                  <a:pt x="431254" y="123499"/>
                </a:cubicBezTo>
                <a:cubicBezTo>
                  <a:pt x="431254" y="137959"/>
                  <a:pt x="428663" y="150976"/>
                  <a:pt x="423472" y="162555"/>
                </a:cubicBezTo>
                <a:cubicBezTo>
                  <a:pt x="418284" y="174132"/>
                  <a:pt x="410742" y="183006"/>
                  <a:pt x="400849" y="189169"/>
                </a:cubicBezTo>
                <a:cubicBezTo>
                  <a:pt x="390960" y="195333"/>
                  <a:pt x="380556" y="198417"/>
                  <a:pt x="369644" y="198417"/>
                </a:cubicBezTo>
                <a:cubicBezTo>
                  <a:pt x="361659" y="198417"/>
                  <a:pt x="354492" y="196733"/>
                  <a:pt x="348153" y="193360"/>
                </a:cubicBezTo>
                <a:cubicBezTo>
                  <a:pt x="341809" y="189991"/>
                  <a:pt x="336596" y="185735"/>
                  <a:pt x="332514" y="180587"/>
                </a:cubicBezTo>
                <a:lnTo>
                  <a:pt x="332514" y="249390"/>
                </a:lnTo>
                <a:close/>
                <a:moveTo>
                  <a:pt x="330254" y="125359"/>
                </a:moveTo>
                <a:cubicBezTo>
                  <a:pt x="330254" y="143547"/>
                  <a:pt x="333933" y="156992"/>
                  <a:pt x="341297" y="165683"/>
                </a:cubicBezTo>
                <a:cubicBezTo>
                  <a:pt x="348660" y="174378"/>
                  <a:pt x="357578" y="178726"/>
                  <a:pt x="368046" y="178726"/>
                </a:cubicBezTo>
                <a:cubicBezTo>
                  <a:pt x="378691" y="178726"/>
                  <a:pt x="387810" y="174223"/>
                  <a:pt x="395396" y="165218"/>
                </a:cubicBezTo>
                <a:cubicBezTo>
                  <a:pt x="402980" y="156211"/>
                  <a:pt x="406771" y="142262"/>
                  <a:pt x="406771" y="123362"/>
                </a:cubicBezTo>
                <a:cubicBezTo>
                  <a:pt x="406771" y="105354"/>
                  <a:pt x="403067" y="91872"/>
                  <a:pt x="395661" y="82908"/>
                </a:cubicBezTo>
                <a:cubicBezTo>
                  <a:pt x="388253" y="73948"/>
                  <a:pt x="379400" y="69469"/>
                  <a:pt x="369112" y="69469"/>
                </a:cubicBezTo>
                <a:cubicBezTo>
                  <a:pt x="358906" y="69469"/>
                  <a:pt x="349884" y="74235"/>
                  <a:pt x="342029" y="83776"/>
                </a:cubicBezTo>
                <a:cubicBezTo>
                  <a:pt x="334177" y="93312"/>
                  <a:pt x="330254" y="107176"/>
                  <a:pt x="330254" y="125359"/>
                </a:cubicBezTo>
                <a:close/>
                <a:moveTo>
                  <a:pt x="552355" y="177794"/>
                </a:moveTo>
                <a:cubicBezTo>
                  <a:pt x="543485" y="185331"/>
                  <a:pt x="534946" y="190656"/>
                  <a:pt x="526738" y="193759"/>
                </a:cubicBezTo>
                <a:cubicBezTo>
                  <a:pt x="518534" y="196863"/>
                  <a:pt x="509728" y="198417"/>
                  <a:pt x="500324" y="198417"/>
                </a:cubicBezTo>
                <a:cubicBezTo>
                  <a:pt x="484797" y="198417"/>
                  <a:pt x="472863" y="194624"/>
                  <a:pt x="464526" y="187042"/>
                </a:cubicBezTo>
                <a:cubicBezTo>
                  <a:pt x="456188" y="179460"/>
                  <a:pt x="452016" y="169762"/>
                  <a:pt x="452016" y="157962"/>
                </a:cubicBezTo>
                <a:cubicBezTo>
                  <a:pt x="452016" y="151041"/>
                  <a:pt x="453592" y="144724"/>
                  <a:pt x="456743" y="139000"/>
                </a:cubicBezTo>
                <a:cubicBezTo>
                  <a:pt x="459893" y="133279"/>
                  <a:pt x="464015" y="128685"/>
                  <a:pt x="469115" y="125226"/>
                </a:cubicBezTo>
                <a:cubicBezTo>
                  <a:pt x="474217" y="121767"/>
                  <a:pt x="479966" y="119149"/>
                  <a:pt x="486353" y="117375"/>
                </a:cubicBezTo>
                <a:cubicBezTo>
                  <a:pt x="491051" y="116137"/>
                  <a:pt x="498150" y="114938"/>
                  <a:pt x="507644" y="113782"/>
                </a:cubicBezTo>
                <a:cubicBezTo>
                  <a:pt x="526986" y="111474"/>
                  <a:pt x="541223" y="108724"/>
                  <a:pt x="550365" y="105535"/>
                </a:cubicBezTo>
                <a:cubicBezTo>
                  <a:pt x="550451" y="102248"/>
                  <a:pt x="550495" y="100162"/>
                  <a:pt x="550495" y="99277"/>
                </a:cubicBezTo>
                <a:cubicBezTo>
                  <a:pt x="550495" y="89517"/>
                  <a:pt x="548230" y="82641"/>
                  <a:pt x="543708" y="78652"/>
                </a:cubicBezTo>
                <a:cubicBezTo>
                  <a:pt x="537587" y="73238"/>
                  <a:pt x="528494" y="70531"/>
                  <a:pt x="516427" y="70531"/>
                </a:cubicBezTo>
                <a:cubicBezTo>
                  <a:pt x="505159" y="70531"/>
                  <a:pt x="496843" y="72508"/>
                  <a:pt x="491475" y="76453"/>
                </a:cubicBezTo>
                <a:cubicBezTo>
                  <a:pt x="486108" y="80402"/>
                  <a:pt x="482137" y="87386"/>
                  <a:pt x="479564" y="97413"/>
                </a:cubicBezTo>
                <a:lnTo>
                  <a:pt x="456145" y="94219"/>
                </a:lnTo>
                <a:cubicBezTo>
                  <a:pt x="458272" y="84194"/>
                  <a:pt x="461776" y="76101"/>
                  <a:pt x="466657" y="69930"/>
                </a:cubicBezTo>
                <a:cubicBezTo>
                  <a:pt x="471535" y="63767"/>
                  <a:pt x="478587" y="59018"/>
                  <a:pt x="487815" y="55692"/>
                </a:cubicBezTo>
                <a:cubicBezTo>
                  <a:pt x="497038" y="52362"/>
                  <a:pt x="507734" y="50702"/>
                  <a:pt x="519886" y="50702"/>
                </a:cubicBezTo>
                <a:cubicBezTo>
                  <a:pt x="531950" y="50702"/>
                  <a:pt x="541753" y="52121"/>
                  <a:pt x="549300" y="54962"/>
                </a:cubicBezTo>
                <a:cubicBezTo>
                  <a:pt x="556841" y="57802"/>
                  <a:pt x="562384" y="61373"/>
                  <a:pt x="565934" y="65676"/>
                </a:cubicBezTo>
                <a:cubicBezTo>
                  <a:pt x="569481" y="69977"/>
                  <a:pt x="571964" y="75413"/>
                  <a:pt x="573386" y="81980"/>
                </a:cubicBezTo>
                <a:cubicBezTo>
                  <a:pt x="574182" y="86062"/>
                  <a:pt x="574581" y="93424"/>
                  <a:pt x="574581" y="104069"/>
                </a:cubicBezTo>
                <a:lnTo>
                  <a:pt x="574581" y="136008"/>
                </a:lnTo>
                <a:cubicBezTo>
                  <a:pt x="574581" y="158274"/>
                  <a:pt x="575089" y="172357"/>
                  <a:pt x="576112" y="178255"/>
                </a:cubicBezTo>
                <a:cubicBezTo>
                  <a:pt x="577134" y="184158"/>
                  <a:pt x="579149" y="189814"/>
                  <a:pt x="582167" y="195224"/>
                </a:cubicBezTo>
                <a:lnTo>
                  <a:pt x="557147" y="195224"/>
                </a:lnTo>
                <a:cubicBezTo>
                  <a:pt x="554666" y="190256"/>
                  <a:pt x="553067" y="184446"/>
                  <a:pt x="552355" y="177794"/>
                </a:cubicBezTo>
                <a:close/>
                <a:moveTo>
                  <a:pt x="550365" y="124298"/>
                </a:moveTo>
                <a:cubicBezTo>
                  <a:pt x="541671" y="127847"/>
                  <a:pt x="528628" y="130860"/>
                  <a:pt x="511236" y="133344"/>
                </a:cubicBezTo>
                <a:cubicBezTo>
                  <a:pt x="501386" y="134766"/>
                  <a:pt x="494424" y="136361"/>
                  <a:pt x="490342" y="138136"/>
                </a:cubicBezTo>
                <a:cubicBezTo>
                  <a:pt x="486259" y="139911"/>
                  <a:pt x="483110" y="142503"/>
                  <a:pt x="480895" y="145919"/>
                </a:cubicBezTo>
                <a:cubicBezTo>
                  <a:pt x="478677" y="149336"/>
                  <a:pt x="477569" y="153130"/>
                  <a:pt x="477569" y="157298"/>
                </a:cubicBezTo>
                <a:cubicBezTo>
                  <a:pt x="477569" y="163689"/>
                  <a:pt x="479984" y="169005"/>
                  <a:pt x="484823" y="173269"/>
                </a:cubicBezTo>
                <a:cubicBezTo>
                  <a:pt x="489658" y="177527"/>
                  <a:pt x="496732" y="179654"/>
                  <a:pt x="506048" y="179654"/>
                </a:cubicBezTo>
                <a:cubicBezTo>
                  <a:pt x="515275" y="179654"/>
                  <a:pt x="523479" y="177635"/>
                  <a:pt x="530668" y="173599"/>
                </a:cubicBezTo>
                <a:cubicBezTo>
                  <a:pt x="537854" y="169564"/>
                  <a:pt x="543132" y="164041"/>
                  <a:pt x="546505" y="157032"/>
                </a:cubicBezTo>
                <a:cubicBezTo>
                  <a:pt x="549076" y="151622"/>
                  <a:pt x="550365" y="143637"/>
                  <a:pt x="550365" y="133078"/>
                </a:cubicBezTo>
                <a:close/>
                <a:moveTo>
                  <a:pt x="703930" y="143461"/>
                </a:moveTo>
                <a:lnTo>
                  <a:pt x="727484" y="146520"/>
                </a:lnTo>
                <a:cubicBezTo>
                  <a:pt x="724914" y="162753"/>
                  <a:pt x="718326" y="175465"/>
                  <a:pt x="707724" y="184644"/>
                </a:cubicBezTo>
                <a:cubicBezTo>
                  <a:pt x="697122" y="193828"/>
                  <a:pt x="684105" y="198417"/>
                  <a:pt x="668668" y="198417"/>
                </a:cubicBezTo>
                <a:cubicBezTo>
                  <a:pt x="649328" y="198417"/>
                  <a:pt x="633780" y="192096"/>
                  <a:pt x="622026" y="179453"/>
                </a:cubicBezTo>
                <a:cubicBezTo>
                  <a:pt x="610272" y="166813"/>
                  <a:pt x="604393" y="148690"/>
                  <a:pt x="604393" y="125093"/>
                </a:cubicBezTo>
                <a:cubicBezTo>
                  <a:pt x="604393" y="109836"/>
                  <a:pt x="606921" y="96481"/>
                  <a:pt x="611979" y="85035"/>
                </a:cubicBezTo>
                <a:cubicBezTo>
                  <a:pt x="617032" y="73592"/>
                  <a:pt x="624734" y="65009"/>
                  <a:pt x="635069" y="59285"/>
                </a:cubicBezTo>
                <a:cubicBezTo>
                  <a:pt x="645404" y="53561"/>
                  <a:pt x="656644" y="50702"/>
                  <a:pt x="668801" y="50702"/>
                </a:cubicBezTo>
                <a:cubicBezTo>
                  <a:pt x="684148" y="50702"/>
                  <a:pt x="696701" y="54583"/>
                  <a:pt x="706465" y="62345"/>
                </a:cubicBezTo>
                <a:cubicBezTo>
                  <a:pt x="716221" y="70110"/>
                  <a:pt x="722477" y="81133"/>
                  <a:pt x="725228" y="95418"/>
                </a:cubicBezTo>
                <a:lnTo>
                  <a:pt x="701938" y="99011"/>
                </a:lnTo>
                <a:cubicBezTo>
                  <a:pt x="699721" y="89517"/>
                  <a:pt x="695794" y="82375"/>
                  <a:pt x="690160" y="77584"/>
                </a:cubicBezTo>
                <a:cubicBezTo>
                  <a:pt x="684529" y="72793"/>
                  <a:pt x="677714" y="70399"/>
                  <a:pt x="669734" y="70399"/>
                </a:cubicBezTo>
                <a:cubicBezTo>
                  <a:pt x="657666" y="70399"/>
                  <a:pt x="647863" y="74722"/>
                  <a:pt x="640322" y="83373"/>
                </a:cubicBezTo>
                <a:cubicBezTo>
                  <a:pt x="632783" y="92023"/>
                  <a:pt x="629010" y="105711"/>
                  <a:pt x="629010" y="124427"/>
                </a:cubicBezTo>
                <a:cubicBezTo>
                  <a:pt x="629010" y="143414"/>
                  <a:pt x="632649" y="157212"/>
                  <a:pt x="639925" y="165817"/>
                </a:cubicBezTo>
                <a:cubicBezTo>
                  <a:pt x="647201" y="174423"/>
                  <a:pt x="656691" y="178726"/>
                  <a:pt x="668401" y="178726"/>
                </a:cubicBezTo>
                <a:cubicBezTo>
                  <a:pt x="677804" y="178726"/>
                  <a:pt x="685656" y="175842"/>
                  <a:pt x="691956" y="170075"/>
                </a:cubicBezTo>
                <a:cubicBezTo>
                  <a:pt x="698257" y="164308"/>
                  <a:pt x="702244" y="155438"/>
                  <a:pt x="703930" y="143461"/>
                </a:cubicBezTo>
                <a:close/>
                <a:moveTo>
                  <a:pt x="748113" y="53899"/>
                </a:moveTo>
                <a:lnTo>
                  <a:pt x="772066" y="53899"/>
                </a:lnTo>
                <a:lnTo>
                  <a:pt x="772066" y="112720"/>
                </a:lnTo>
                <a:lnTo>
                  <a:pt x="838472" y="112720"/>
                </a:lnTo>
                <a:lnTo>
                  <a:pt x="838472" y="53899"/>
                </a:lnTo>
                <a:lnTo>
                  <a:pt x="862427" y="53899"/>
                </a:lnTo>
                <a:lnTo>
                  <a:pt x="862427" y="195224"/>
                </a:lnTo>
                <a:lnTo>
                  <a:pt x="838472" y="195224"/>
                </a:lnTo>
                <a:lnTo>
                  <a:pt x="838472" y="132545"/>
                </a:lnTo>
                <a:lnTo>
                  <a:pt x="772066" y="132545"/>
                </a:lnTo>
                <a:lnTo>
                  <a:pt x="772066" y="195224"/>
                </a:lnTo>
                <a:lnTo>
                  <a:pt x="748113" y="195224"/>
                </a:lnTo>
                <a:close/>
                <a:moveTo>
                  <a:pt x="889574" y="124561"/>
                </a:moveTo>
                <a:cubicBezTo>
                  <a:pt x="889574" y="98388"/>
                  <a:pt x="896846" y="79006"/>
                  <a:pt x="911402" y="66410"/>
                </a:cubicBezTo>
                <a:cubicBezTo>
                  <a:pt x="923554" y="55937"/>
                  <a:pt x="938373" y="50702"/>
                  <a:pt x="955847" y="50702"/>
                </a:cubicBezTo>
                <a:cubicBezTo>
                  <a:pt x="975276" y="50702"/>
                  <a:pt x="991159" y="57068"/>
                  <a:pt x="1003490" y="69801"/>
                </a:cubicBezTo>
                <a:cubicBezTo>
                  <a:pt x="1015823" y="82534"/>
                  <a:pt x="1021986" y="100119"/>
                  <a:pt x="1021986" y="122565"/>
                </a:cubicBezTo>
                <a:cubicBezTo>
                  <a:pt x="1021986" y="140753"/>
                  <a:pt x="1019257" y="155059"/>
                  <a:pt x="1013803" y="165485"/>
                </a:cubicBezTo>
                <a:cubicBezTo>
                  <a:pt x="1008350" y="175907"/>
                  <a:pt x="1000407" y="184003"/>
                  <a:pt x="989982" y="189767"/>
                </a:cubicBezTo>
                <a:cubicBezTo>
                  <a:pt x="979556" y="195534"/>
                  <a:pt x="968177" y="198417"/>
                  <a:pt x="955847" y="198417"/>
                </a:cubicBezTo>
                <a:cubicBezTo>
                  <a:pt x="936061" y="198417"/>
                  <a:pt x="920070" y="192075"/>
                  <a:pt x="907874" y="179388"/>
                </a:cubicBezTo>
                <a:cubicBezTo>
                  <a:pt x="895673" y="166702"/>
                  <a:pt x="889574" y="148429"/>
                  <a:pt x="889574" y="124561"/>
                </a:cubicBezTo>
                <a:close/>
                <a:moveTo>
                  <a:pt x="914194" y="124561"/>
                </a:moveTo>
                <a:cubicBezTo>
                  <a:pt x="914194" y="142661"/>
                  <a:pt x="918144" y="156211"/>
                  <a:pt x="926039" y="165218"/>
                </a:cubicBezTo>
                <a:cubicBezTo>
                  <a:pt x="933934" y="174223"/>
                  <a:pt x="943869" y="178726"/>
                  <a:pt x="955847" y="178726"/>
                </a:cubicBezTo>
                <a:cubicBezTo>
                  <a:pt x="967734" y="178726"/>
                  <a:pt x="977627" y="174201"/>
                  <a:pt x="985522" y="165147"/>
                </a:cubicBezTo>
                <a:cubicBezTo>
                  <a:pt x="993416" y="156100"/>
                  <a:pt x="997366" y="142305"/>
                  <a:pt x="997366" y="123764"/>
                </a:cubicBezTo>
                <a:cubicBezTo>
                  <a:pt x="997366" y="106286"/>
                  <a:pt x="993394" y="93042"/>
                  <a:pt x="985457" y="84039"/>
                </a:cubicBezTo>
                <a:cubicBezTo>
                  <a:pt x="977515" y="75036"/>
                  <a:pt x="967648" y="70531"/>
                  <a:pt x="955847" y="70531"/>
                </a:cubicBezTo>
                <a:cubicBezTo>
                  <a:pt x="943869" y="70531"/>
                  <a:pt x="933934" y="75014"/>
                  <a:pt x="926039" y="83970"/>
                </a:cubicBezTo>
                <a:cubicBezTo>
                  <a:pt x="918144" y="92934"/>
                  <a:pt x="914194" y="106463"/>
                  <a:pt x="914194" y="124561"/>
                </a:cubicBezTo>
                <a:close/>
                <a:moveTo>
                  <a:pt x="1161316" y="53899"/>
                </a:moveTo>
                <a:lnTo>
                  <a:pt x="1161316" y="195224"/>
                </a:lnTo>
                <a:lnTo>
                  <a:pt x="1137499" y="195224"/>
                </a:lnTo>
                <a:lnTo>
                  <a:pt x="1137499" y="140133"/>
                </a:lnTo>
                <a:lnTo>
                  <a:pt x="1123657" y="140133"/>
                </a:lnTo>
                <a:cubicBezTo>
                  <a:pt x="1115225" y="140133"/>
                  <a:pt x="1108952" y="141222"/>
                  <a:pt x="1104825" y="143392"/>
                </a:cubicBezTo>
                <a:cubicBezTo>
                  <a:pt x="1100700" y="145566"/>
                  <a:pt x="1094692" y="152550"/>
                  <a:pt x="1086797" y="164351"/>
                </a:cubicBezTo>
                <a:lnTo>
                  <a:pt x="1065902" y="195224"/>
                </a:lnTo>
                <a:lnTo>
                  <a:pt x="1036224" y="195224"/>
                </a:lnTo>
                <a:lnTo>
                  <a:pt x="1062043" y="157165"/>
                </a:lnTo>
                <a:cubicBezTo>
                  <a:pt x="1069938" y="145541"/>
                  <a:pt x="1077790" y="138975"/>
                  <a:pt x="1085598" y="137470"/>
                </a:cubicBezTo>
                <a:cubicBezTo>
                  <a:pt x="1071936" y="135606"/>
                  <a:pt x="1061799" y="130681"/>
                  <a:pt x="1055189" y="122695"/>
                </a:cubicBezTo>
                <a:cubicBezTo>
                  <a:pt x="1048576" y="114710"/>
                  <a:pt x="1045271" y="105535"/>
                  <a:pt x="1045271" y="95152"/>
                </a:cubicBezTo>
                <a:cubicBezTo>
                  <a:pt x="1045271" y="82908"/>
                  <a:pt x="1049598" y="72969"/>
                  <a:pt x="1058249" y="65340"/>
                </a:cubicBezTo>
                <a:cubicBezTo>
                  <a:pt x="1066899" y="57712"/>
                  <a:pt x="1079432" y="53899"/>
                  <a:pt x="1095844" y="53899"/>
                </a:cubicBezTo>
                <a:close/>
                <a:moveTo>
                  <a:pt x="1137499" y="73725"/>
                </a:moveTo>
                <a:lnTo>
                  <a:pt x="1103428" y="73725"/>
                </a:lnTo>
                <a:cubicBezTo>
                  <a:pt x="1089147" y="73725"/>
                  <a:pt x="1079942" y="75942"/>
                  <a:pt x="1075817" y="80377"/>
                </a:cubicBezTo>
                <a:cubicBezTo>
                  <a:pt x="1071691" y="84816"/>
                  <a:pt x="1069629" y="90004"/>
                  <a:pt x="1069629" y="95951"/>
                </a:cubicBezTo>
                <a:cubicBezTo>
                  <a:pt x="1069629" y="104383"/>
                  <a:pt x="1072666" y="110568"/>
                  <a:pt x="1078747" y="114516"/>
                </a:cubicBezTo>
                <a:cubicBezTo>
                  <a:pt x="1084820" y="118462"/>
                  <a:pt x="1095577" y="120438"/>
                  <a:pt x="1111014" y="120438"/>
                </a:cubicBezTo>
                <a:lnTo>
                  <a:pt x="1137499" y="120438"/>
                </a:lnTo>
                <a:close/>
                <a:moveTo>
                  <a:pt x="1197649" y="249390"/>
                </a:moveTo>
                <a:lnTo>
                  <a:pt x="1197649" y="53899"/>
                </a:lnTo>
                <a:lnTo>
                  <a:pt x="1219471" y="53899"/>
                </a:lnTo>
                <a:lnTo>
                  <a:pt x="1219471" y="72263"/>
                </a:lnTo>
                <a:cubicBezTo>
                  <a:pt x="1224619" y="65077"/>
                  <a:pt x="1230434" y="59689"/>
                  <a:pt x="1236909" y="56092"/>
                </a:cubicBezTo>
                <a:cubicBezTo>
                  <a:pt x="1243382" y="52499"/>
                  <a:pt x="1251234" y="50702"/>
                  <a:pt x="1260464" y="50702"/>
                </a:cubicBezTo>
                <a:cubicBezTo>
                  <a:pt x="1272528" y="50702"/>
                  <a:pt x="1283173" y="53806"/>
                  <a:pt x="1292401" y="60015"/>
                </a:cubicBezTo>
                <a:cubicBezTo>
                  <a:pt x="1301623" y="66226"/>
                  <a:pt x="1308589" y="74988"/>
                  <a:pt x="1313295" y="86299"/>
                </a:cubicBezTo>
                <a:cubicBezTo>
                  <a:pt x="1317992" y="97614"/>
                  <a:pt x="1320347" y="110013"/>
                  <a:pt x="1320347" y="123499"/>
                </a:cubicBezTo>
                <a:cubicBezTo>
                  <a:pt x="1320347" y="137959"/>
                  <a:pt x="1317751" y="150976"/>
                  <a:pt x="1312560" y="162555"/>
                </a:cubicBezTo>
                <a:cubicBezTo>
                  <a:pt x="1307373" y="174132"/>
                  <a:pt x="1299830" y="183006"/>
                  <a:pt x="1289942" y="189169"/>
                </a:cubicBezTo>
                <a:cubicBezTo>
                  <a:pt x="1280049" y="195333"/>
                  <a:pt x="1269649" y="198417"/>
                  <a:pt x="1258733" y="198417"/>
                </a:cubicBezTo>
                <a:cubicBezTo>
                  <a:pt x="1250748" y="198417"/>
                  <a:pt x="1243584" y="196733"/>
                  <a:pt x="1237241" y="193360"/>
                </a:cubicBezTo>
                <a:cubicBezTo>
                  <a:pt x="1230897" y="189991"/>
                  <a:pt x="1225689" y="185735"/>
                  <a:pt x="1221606" y="180587"/>
                </a:cubicBezTo>
                <a:lnTo>
                  <a:pt x="1221606" y="249390"/>
                </a:lnTo>
                <a:close/>
                <a:moveTo>
                  <a:pt x="1219341" y="125359"/>
                </a:moveTo>
                <a:cubicBezTo>
                  <a:pt x="1219341" y="143547"/>
                  <a:pt x="1223024" y="156992"/>
                  <a:pt x="1230386" y="165683"/>
                </a:cubicBezTo>
                <a:cubicBezTo>
                  <a:pt x="1237749" y="174378"/>
                  <a:pt x="1246665" y="178726"/>
                  <a:pt x="1257138" y="178726"/>
                </a:cubicBezTo>
                <a:cubicBezTo>
                  <a:pt x="1267779" y="178726"/>
                  <a:pt x="1276899" y="174223"/>
                  <a:pt x="1284483" y="165218"/>
                </a:cubicBezTo>
                <a:cubicBezTo>
                  <a:pt x="1292069" y="156211"/>
                  <a:pt x="1295863" y="142262"/>
                  <a:pt x="1295863" y="123362"/>
                </a:cubicBezTo>
                <a:cubicBezTo>
                  <a:pt x="1295863" y="105354"/>
                  <a:pt x="1292156" y="91872"/>
                  <a:pt x="1284750" y="82908"/>
                </a:cubicBezTo>
                <a:cubicBezTo>
                  <a:pt x="1277341" y="73948"/>
                  <a:pt x="1268489" y="69469"/>
                  <a:pt x="1258199" y="69469"/>
                </a:cubicBezTo>
                <a:cubicBezTo>
                  <a:pt x="1247998" y="69469"/>
                  <a:pt x="1238973" y="74235"/>
                  <a:pt x="1231117" y="83776"/>
                </a:cubicBezTo>
                <a:cubicBezTo>
                  <a:pt x="1223266" y="93312"/>
                  <a:pt x="1219341" y="107176"/>
                  <a:pt x="1219341" y="125359"/>
                </a:cubicBezTo>
                <a:close/>
                <a:moveTo>
                  <a:pt x="1441444" y="143461"/>
                </a:moveTo>
                <a:lnTo>
                  <a:pt x="1464999" y="146520"/>
                </a:lnTo>
                <a:cubicBezTo>
                  <a:pt x="1462428" y="162753"/>
                  <a:pt x="1455839" y="175465"/>
                  <a:pt x="1445237" y="184644"/>
                </a:cubicBezTo>
                <a:cubicBezTo>
                  <a:pt x="1434636" y="193828"/>
                  <a:pt x="1421618" y="198417"/>
                  <a:pt x="1406181" y="198417"/>
                </a:cubicBezTo>
                <a:cubicBezTo>
                  <a:pt x="1386843" y="198417"/>
                  <a:pt x="1371294" y="192096"/>
                  <a:pt x="1359540" y="179453"/>
                </a:cubicBezTo>
                <a:cubicBezTo>
                  <a:pt x="1347787" y="166813"/>
                  <a:pt x="1341908" y="148690"/>
                  <a:pt x="1341908" y="125093"/>
                </a:cubicBezTo>
                <a:cubicBezTo>
                  <a:pt x="1341908" y="109836"/>
                  <a:pt x="1344435" y="96481"/>
                  <a:pt x="1349492" y="85035"/>
                </a:cubicBezTo>
                <a:cubicBezTo>
                  <a:pt x="1354547" y="73592"/>
                  <a:pt x="1362247" y="65009"/>
                  <a:pt x="1372583" y="59285"/>
                </a:cubicBezTo>
                <a:cubicBezTo>
                  <a:pt x="1382919" y="53561"/>
                  <a:pt x="1394158" y="50702"/>
                  <a:pt x="1406314" y="50702"/>
                </a:cubicBezTo>
                <a:cubicBezTo>
                  <a:pt x="1421661" y="50702"/>
                  <a:pt x="1434219" y="54583"/>
                  <a:pt x="1443978" y="62345"/>
                </a:cubicBezTo>
                <a:cubicBezTo>
                  <a:pt x="1453734" y="70110"/>
                  <a:pt x="1459991" y="81133"/>
                  <a:pt x="1462741" y="95418"/>
                </a:cubicBezTo>
                <a:lnTo>
                  <a:pt x="1439453" y="99011"/>
                </a:lnTo>
                <a:cubicBezTo>
                  <a:pt x="1437235" y="89517"/>
                  <a:pt x="1433307" y="82375"/>
                  <a:pt x="1427673" y="77584"/>
                </a:cubicBezTo>
                <a:cubicBezTo>
                  <a:pt x="1422044" y="72793"/>
                  <a:pt x="1415233" y="70399"/>
                  <a:pt x="1407247" y="70399"/>
                </a:cubicBezTo>
                <a:cubicBezTo>
                  <a:pt x="1395180" y="70399"/>
                  <a:pt x="1385377" y="74722"/>
                  <a:pt x="1377835" y="83373"/>
                </a:cubicBezTo>
                <a:cubicBezTo>
                  <a:pt x="1370297" y="92023"/>
                  <a:pt x="1366524" y="105711"/>
                  <a:pt x="1366524" y="124427"/>
                </a:cubicBezTo>
                <a:cubicBezTo>
                  <a:pt x="1366524" y="143414"/>
                  <a:pt x="1370164" y="157212"/>
                  <a:pt x="1377440" y="165817"/>
                </a:cubicBezTo>
                <a:cubicBezTo>
                  <a:pt x="1384714" y="174423"/>
                  <a:pt x="1394205" y="178726"/>
                  <a:pt x="1405916" y="178726"/>
                </a:cubicBezTo>
                <a:cubicBezTo>
                  <a:pt x="1415319" y="178726"/>
                  <a:pt x="1423174" y="175842"/>
                  <a:pt x="1429470" y="170075"/>
                </a:cubicBezTo>
                <a:cubicBezTo>
                  <a:pt x="1435770" y="164308"/>
                  <a:pt x="1439762" y="155438"/>
                  <a:pt x="1441444" y="143461"/>
                </a:cubicBezTo>
                <a:close/>
                <a:moveTo>
                  <a:pt x="1485363" y="53899"/>
                </a:moveTo>
                <a:lnTo>
                  <a:pt x="1509314" y="53899"/>
                </a:lnTo>
                <a:lnTo>
                  <a:pt x="1509314" y="114981"/>
                </a:lnTo>
                <a:cubicBezTo>
                  <a:pt x="1516943" y="114981"/>
                  <a:pt x="1522288" y="113515"/>
                  <a:pt x="1525353" y="110589"/>
                </a:cubicBezTo>
                <a:cubicBezTo>
                  <a:pt x="1528412" y="107662"/>
                  <a:pt x="1532916" y="99144"/>
                  <a:pt x="1538859" y="85039"/>
                </a:cubicBezTo>
                <a:cubicBezTo>
                  <a:pt x="1543557" y="73862"/>
                  <a:pt x="1547377" y="66496"/>
                  <a:pt x="1550304" y="62946"/>
                </a:cubicBezTo>
                <a:cubicBezTo>
                  <a:pt x="1553231" y="59397"/>
                  <a:pt x="1556604" y="57003"/>
                  <a:pt x="1560416" y="55761"/>
                </a:cubicBezTo>
                <a:cubicBezTo>
                  <a:pt x="1564229" y="54519"/>
                  <a:pt x="1570353" y="53899"/>
                  <a:pt x="1578783" y="53899"/>
                </a:cubicBezTo>
                <a:lnTo>
                  <a:pt x="1583572" y="53899"/>
                </a:lnTo>
                <a:lnTo>
                  <a:pt x="1583572" y="73725"/>
                </a:lnTo>
                <a:lnTo>
                  <a:pt x="1576919" y="73595"/>
                </a:lnTo>
                <a:cubicBezTo>
                  <a:pt x="1570618" y="73595"/>
                  <a:pt x="1566583" y="74528"/>
                  <a:pt x="1564808" y="76388"/>
                </a:cubicBezTo>
                <a:cubicBezTo>
                  <a:pt x="1562947" y="78340"/>
                  <a:pt x="1560106" y="84150"/>
                  <a:pt x="1556291" y="93820"/>
                </a:cubicBezTo>
                <a:cubicBezTo>
                  <a:pt x="1552655" y="103047"/>
                  <a:pt x="1549325" y="109434"/>
                  <a:pt x="1546312" y="112986"/>
                </a:cubicBezTo>
                <a:cubicBezTo>
                  <a:pt x="1543295" y="116535"/>
                  <a:pt x="1538636" y="119772"/>
                  <a:pt x="1532337" y="122699"/>
                </a:cubicBezTo>
                <a:cubicBezTo>
                  <a:pt x="1542625" y="125450"/>
                  <a:pt x="1552742" y="135033"/>
                  <a:pt x="1562681" y="151445"/>
                </a:cubicBezTo>
                <a:lnTo>
                  <a:pt x="1588896" y="195224"/>
                </a:lnTo>
                <a:lnTo>
                  <a:pt x="1562543" y="195224"/>
                </a:lnTo>
                <a:lnTo>
                  <a:pt x="1536995" y="151445"/>
                </a:lnTo>
                <a:cubicBezTo>
                  <a:pt x="1531764" y="142661"/>
                  <a:pt x="1527196" y="136872"/>
                  <a:pt x="1523289" y="134075"/>
                </a:cubicBezTo>
                <a:cubicBezTo>
                  <a:pt x="1519384" y="131281"/>
                  <a:pt x="1514725" y="129884"/>
                  <a:pt x="1509314" y="129884"/>
                </a:cubicBezTo>
                <a:lnTo>
                  <a:pt x="1509314" y="195224"/>
                </a:lnTo>
                <a:lnTo>
                  <a:pt x="1485363" y="195224"/>
                </a:lnTo>
                <a:close/>
                <a:moveTo>
                  <a:pt x="1604733" y="53899"/>
                </a:moveTo>
                <a:lnTo>
                  <a:pt x="1628686" y="53899"/>
                </a:lnTo>
                <a:lnTo>
                  <a:pt x="1628686" y="161690"/>
                </a:lnTo>
                <a:lnTo>
                  <a:pt x="1695092" y="53899"/>
                </a:lnTo>
                <a:lnTo>
                  <a:pt x="1720907" y="53899"/>
                </a:lnTo>
                <a:lnTo>
                  <a:pt x="1720907" y="195224"/>
                </a:lnTo>
                <a:lnTo>
                  <a:pt x="1696954" y="195224"/>
                </a:lnTo>
                <a:lnTo>
                  <a:pt x="1696954" y="88100"/>
                </a:lnTo>
                <a:lnTo>
                  <a:pt x="1630548" y="195224"/>
                </a:lnTo>
                <a:lnTo>
                  <a:pt x="1604733" y="195224"/>
                </a:lnTo>
                <a:close/>
                <a:moveTo>
                  <a:pt x="1757639" y="53899"/>
                </a:moveTo>
                <a:lnTo>
                  <a:pt x="1794899" y="53899"/>
                </a:lnTo>
                <a:lnTo>
                  <a:pt x="1832029" y="167015"/>
                </a:lnTo>
                <a:lnTo>
                  <a:pt x="1873285" y="53899"/>
                </a:lnTo>
                <a:lnTo>
                  <a:pt x="1907751" y="53899"/>
                </a:lnTo>
                <a:lnTo>
                  <a:pt x="1907751" y="195224"/>
                </a:lnTo>
                <a:lnTo>
                  <a:pt x="1883798" y="195224"/>
                </a:lnTo>
                <a:lnTo>
                  <a:pt x="1883798" y="81446"/>
                </a:lnTo>
                <a:lnTo>
                  <a:pt x="1842008" y="195224"/>
                </a:lnTo>
                <a:lnTo>
                  <a:pt x="1820585" y="195224"/>
                </a:lnTo>
                <a:lnTo>
                  <a:pt x="1781061" y="75989"/>
                </a:lnTo>
                <a:lnTo>
                  <a:pt x="1781061" y="195224"/>
                </a:lnTo>
                <a:lnTo>
                  <a:pt x="1757639" y="1952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692916" y="3883828"/>
            <a:ext cx="1799439" cy="198688"/>
          </a:xfrm>
          <a:custGeom>
            <a:avLst/>
            <a:gdLst/>
            <a:ahLst/>
            <a:cxnLst/>
            <a:rect l="l" t="t" r="r" b="b"/>
            <a:pathLst>
              <a:path w="1799439" h="198688">
                <a:moveTo>
                  <a:pt x="0" y="3197"/>
                </a:moveTo>
                <a:lnTo>
                  <a:pt x="23951" y="3197"/>
                </a:lnTo>
                <a:lnTo>
                  <a:pt x="23951" y="64279"/>
                </a:lnTo>
                <a:cubicBezTo>
                  <a:pt x="31582" y="64279"/>
                  <a:pt x="36929" y="62813"/>
                  <a:pt x="39988" y="59887"/>
                </a:cubicBezTo>
                <a:cubicBezTo>
                  <a:pt x="43049" y="56960"/>
                  <a:pt x="47552" y="48442"/>
                  <a:pt x="53500" y="34337"/>
                </a:cubicBezTo>
                <a:cubicBezTo>
                  <a:pt x="58198" y="23160"/>
                  <a:pt x="62013" y="15794"/>
                  <a:pt x="64944" y="12244"/>
                </a:cubicBezTo>
                <a:cubicBezTo>
                  <a:pt x="67870" y="8695"/>
                  <a:pt x="71244" y="6301"/>
                  <a:pt x="75056" y="5059"/>
                </a:cubicBezTo>
                <a:cubicBezTo>
                  <a:pt x="78868" y="3817"/>
                  <a:pt x="84988" y="3197"/>
                  <a:pt x="93420" y="3197"/>
                </a:cubicBezTo>
                <a:lnTo>
                  <a:pt x="98208" y="3197"/>
                </a:lnTo>
                <a:lnTo>
                  <a:pt x="98208" y="23023"/>
                </a:lnTo>
                <a:lnTo>
                  <a:pt x="91555" y="22893"/>
                </a:lnTo>
                <a:cubicBezTo>
                  <a:pt x="85255" y="22893"/>
                  <a:pt x="81219" y="23826"/>
                  <a:pt x="79444" y="25686"/>
                </a:cubicBezTo>
                <a:cubicBezTo>
                  <a:pt x="77583" y="27638"/>
                  <a:pt x="74743" y="33448"/>
                  <a:pt x="70931" y="43118"/>
                </a:cubicBezTo>
                <a:cubicBezTo>
                  <a:pt x="67291" y="52345"/>
                  <a:pt x="63965" y="58732"/>
                  <a:pt x="60947" y="62284"/>
                </a:cubicBezTo>
                <a:cubicBezTo>
                  <a:pt x="57931" y="65833"/>
                  <a:pt x="53272" y="69070"/>
                  <a:pt x="46976" y="71997"/>
                </a:cubicBezTo>
                <a:cubicBezTo>
                  <a:pt x="57265" y="74748"/>
                  <a:pt x="67381" y="84331"/>
                  <a:pt x="77317" y="100743"/>
                </a:cubicBezTo>
                <a:lnTo>
                  <a:pt x="103531" y="144522"/>
                </a:lnTo>
                <a:lnTo>
                  <a:pt x="77184" y="144522"/>
                </a:lnTo>
                <a:lnTo>
                  <a:pt x="51630" y="100743"/>
                </a:lnTo>
                <a:cubicBezTo>
                  <a:pt x="46400" y="91959"/>
                  <a:pt x="41831" y="86170"/>
                  <a:pt x="37926" y="83373"/>
                </a:cubicBezTo>
                <a:cubicBezTo>
                  <a:pt x="34023" y="80579"/>
                  <a:pt x="29365" y="79182"/>
                  <a:pt x="23951" y="79182"/>
                </a:cubicBezTo>
                <a:lnTo>
                  <a:pt x="23951" y="144522"/>
                </a:lnTo>
                <a:lnTo>
                  <a:pt x="0" y="144522"/>
                </a:lnTo>
                <a:close/>
                <a:moveTo>
                  <a:pt x="218844" y="99011"/>
                </a:moveTo>
                <a:lnTo>
                  <a:pt x="243597" y="102072"/>
                </a:lnTo>
                <a:cubicBezTo>
                  <a:pt x="239691" y="116533"/>
                  <a:pt x="232462" y="127753"/>
                  <a:pt x="221903" y="135739"/>
                </a:cubicBezTo>
                <a:cubicBezTo>
                  <a:pt x="211344" y="143724"/>
                  <a:pt x="197859" y="147715"/>
                  <a:pt x="181447" y="147715"/>
                </a:cubicBezTo>
                <a:cubicBezTo>
                  <a:pt x="160776" y="147715"/>
                  <a:pt x="144385" y="141351"/>
                  <a:pt x="132278" y="128618"/>
                </a:cubicBezTo>
                <a:cubicBezTo>
                  <a:pt x="120167" y="115888"/>
                  <a:pt x="114112" y="98035"/>
                  <a:pt x="114112" y="75057"/>
                </a:cubicBezTo>
                <a:cubicBezTo>
                  <a:pt x="114112" y="51279"/>
                  <a:pt x="120232" y="32826"/>
                  <a:pt x="132476" y="19697"/>
                </a:cubicBezTo>
                <a:cubicBezTo>
                  <a:pt x="144716" y="6568"/>
                  <a:pt x="160599" y="0"/>
                  <a:pt x="180119" y="0"/>
                </a:cubicBezTo>
                <a:cubicBezTo>
                  <a:pt x="199015" y="0"/>
                  <a:pt x="214452" y="6430"/>
                  <a:pt x="226429" y="19297"/>
                </a:cubicBezTo>
                <a:cubicBezTo>
                  <a:pt x="238405" y="32159"/>
                  <a:pt x="244392" y="50261"/>
                  <a:pt x="244392" y="73596"/>
                </a:cubicBezTo>
                <a:cubicBezTo>
                  <a:pt x="244392" y="75014"/>
                  <a:pt x="244349" y="77141"/>
                  <a:pt x="244260" y="79983"/>
                </a:cubicBezTo>
                <a:lnTo>
                  <a:pt x="138865" y="79983"/>
                </a:lnTo>
                <a:cubicBezTo>
                  <a:pt x="139752" y="95506"/>
                  <a:pt x="144144" y="107395"/>
                  <a:pt x="152038" y="115647"/>
                </a:cubicBezTo>
                <a:cubicBezTo>
                  <a:pt x="159933" y="123898"/>
                  <a:pt x="169782" y="128024"/>
                  <a:pt x="181583" y="128024"/>
                </a:cubicBezTo>
                <a:cubicBezTo>
                  <a:pt x="190364" y="128024"/>
                  <a:pt x="197863" y="125716"/>
                  <a:pt x="204072" y="121101"/>
                </a:cubicBezTo>
                <a:cubicBezTo>
                  <a:pt x="210283" y="116486"/>
                  <a:pt x="215207" y="109124"/>
                  <a:pt x="218844" y="99011"/>
                </a:cubicBezTo>
                <a:close/>
                <a:moveTo>
                  <a:pt x="140194" y="60286"/>
                </a:moveTo>
                <a:lnTo>
                  <a:pt x="219110" y="60286"/>
                </a:lnTo>
                <a:cubicBezTo>
                  <a:pt x="218045" y="48395"/>
                  <a:pt x="215031" y="39482"/>
                  <a:pt x="210059" y="33535"/>
                </a:cubicBezTo>
                <a:cubicBezTo>
                  <a:pt x="202432" y="24312"/>
                  <a:pt x="192538" y="19697"/>
                  <a:pt x="180384" y="19697"/>
                </a:cubicBezTo>
                <a:cubicBezTo>
                  <a:pt x="169384" y="19697"/>
                  <a:pt x="160135" y="23379"/>
                  <a:pt x="152640" y="30741"/>
                </a:cubicBezTo>
                <a:cubicBezTo>
                  <a:pt x="145140" y="38107"/>
                  <a:pt x="140994" y="47953"/>
                  <a:pt x="140194" y="60286"/>
                </a:cubicBezTo>
                <a:close/>
                <a:moveTo>
                  <a:pt x="273668" y="198688"/>
                </a:moveTo>
                <a:lnTo>
                  <a:pt x="273668" y="3197"/>
                </a:lnTo>
                <a:lnTo>
                  <a:pt x="295494" y="3197"/>
                </a:lnTo>
                <a:lnTo>
                  <a:pt x="295494" y="21561"/>
                </a:lnTo>
                <a:cubicBezTo>
                  <a:pt x="300639" y="14375"/>
                  <a:pt x="306453" y="8987"/>
                  <a:pt x="312929" y="5390"/>
                </a:cubicBezTo>
                <a:cubicBezTo>
                  <a:pt x="319402" y="1797"/>
                  <a:pt x="327255" y="0"/>
                  <a:pt x="336485" y="0"/>
                </a:cubicBezTo>
                <a:cubicBezTo>
                  <a:pt x="348547" y="0"/>
                  <a:pt x="359196" y="3104"/>
                  <a:pt x="368421" y="9313"/>
                </a:cubicBezTo>
                <a:cubicBezTo>
                  <a:pt x="377647" y="15524"/>
                  <a:pt x="384613" y="24286"/>
                  <a:pt x="389314" y="35597"/>
                </a:cubicBezTo>
                <a:cubicBezTo>
                  <a:pt x="394016" y="46912"/>
                  <a:pt x="396367" y="59311"/>
                  <a:pt x="396367" y="72797"/>
                </a:cubicBezTo>
                <a:cubicBezTo>
                  <a:pt x="396367" y="87257"/>
                  <a:pt x="393771" y="100274"/>
                  <a:pt x="388584" y="111853"/>
                </a:cubicBezTo>
                <a:cubicBezTo>
                  <a:pt x="383393" y="123430"/>
                  <a:pt x="375854" y="132304"/>
                  <a:pt x="365962" y="138467"/>
                </a:cubicBezTo>
                <a:cubicBezTo>
                  <a:pt x="356068" y="144631"/>
                  <a:pt x="345669" y="147715"/>
                  <a:pt x="334753" y="147715"/>
                </a:cubicBezTo>
                <a:cubicBezTo>
                  <a:pt x="326772" y="147715"/>
                  <a:pt x="319604" y="146031"/>
                  <a:pt x="313260" y="142658"/>
                </a:cubicBezTo>
                <a:cubicBezTo>
                  <a:pt x="306921" y="139289"/>
                  <a:pt x="301709" y="135033"/>
                  <a:pt x="297626" y="129885"/>
                </a:cubicBezTo>
                <a:lnTo>
                  <a:pt x="297626" y="198688"/>
                </a:lnTo>
                <a:close/>
                <a:moveTo>
                  <a:pt x="295361" y="74657"/>
                </a:moveTo>
                <a:cubicBezTo>
                  <a:pt x="295361" y="92845"/>
                  <a:pt x="299044" y="106290"/>
                  <a:pt x="306406" y="114981"/>
                </a:cubicBezTo>
                <a:cubicBezTo>
                  <a:pt x="313772" y="123676"/>
                  <a:pt x="322685" y="128024"/>
                  <a:pt x="333158" y="128024"/>
                </a:cubicBezTo>
                <a:cubicBezTo>
                  <a:pt x="343803" y="128024"/>
                  <a:pt x="352919" y="123521"/>
                  <a:pt x="360507" y="114516"/>
                </a:cubicBezTo>
                <a:cubicBezTo>
                  <a:pt x="368089" y="105509"/>
                  <a:pt x="371884" y="91560"/>
                  <a:pt x="371884" y="72660"/>
                </a:cubicBezTo>
                <a:cubicBezTo>
                  <a:pt x="371884" y="54652"/>
                  <a:pt x="368179" y="41170"/>
                  <a:pt x="360770" y="32206"/>
                </a:cubicBezTo>
                <a:cubicBezTo>
                  <a:pt x="353361" y="23246"/>
                  <a:pt x="344513" y="18767"/>
                  <a:pt x="334221" y="18767"/>
                </a:cubicBezTo>
                <a:cubicBezTo>
                  <a:pt x="324018" y="18767"/>
                  <a:pt x="314993" y="23533"/>
                  <a:pt x="307140" y="33074"/>
                </a:cubicBezTo>
                <a:cubicBezTo>
                  <a:pt x="299285" y="42610"/>
                  <a:pt x="295361" y="56474"/>
                  <a:pt x="295361" y="74657"/>
                </a:cubicBezTo>
                <a:close/>
                <a:moveTo>
                  <a:pt x="516106" y="127092"/>
                </a:moveTo>
                <a:cubicBezTo>
                  <a:pt x="507237" y="134629"/>
                  <a:pt x="498697" y="139954"/>
                  <a:pt x="490489" y="143057"/>
                </a:cubicBezTo>
                <a:cubicBezTo>
                  <a:pt x="482281" y="146161"/>
                  <a:pt x="473475" y="147715"/>
                  <a:pt x="464072" y="147715"/>
                </a:cubicBezTo>
                <a:cubicBezTo>
                  <a:pt x="448549" y="147715"/>
                  <a:pt x="436615" y="143922"/>
                  <a:pt x="428273" y="136340"/>
                </a:cubicBezTo>
                <a:cubicBezTo>
                  <a:pt x="419935" y="128758"/>
                  <a:pt x="415763" y="119060"/>
                  <a:pt x="415763" y="107260"/>
                </a:cubicBezTo>
                <a:cubicBezTo>
                  <a:pt x="415763" y="100339"/>
                  <a:pt x="417341" y="94022"/>
                  <a:pt x="420490" y="88298"/>
                </a:cubicBezTo>
                <a:cubicBezTo>
                  <a:pt x="423640" y="82577"/>
                  <a:pt x="427766" y="77983"/>
                  <a:pt x="432868" y="74524"/>
                </a:cubicBezTo>
                <a:cubicBezTo>
                  <a:pt x="437964" y="71065"/>
                  <a:pt x="443714" y="68447"/>
                  <a:pt x="450101" y="66673"/>
                </a:cubicBezTo>
                <a:cubicBezTo>
                  <a:pt x="454802" y="65435"/>
                  <a:pt x="461897" y="64236"/>
                  <a:pt x="471395" y="63080"/>
                </a:cubicBezTo>
                <a:cubicBezTo>
                  <a:pt x="490734" y="60772"/>
                  <a:pt x="504972" y="58022"/>
                  <a:pt x="514112" y="54833"/>
                </a:cubicBezTo>
                <a:cubicBezTo>
                  <a:pt x="514203" y="51546"/>
                  <a:pt x="514242" y="49460"/>
                  <a:pt x="514242" y="48575"/>
                </a:cubicBezTo>
                <a:cubicBezTo>
                  <a:pt x="514242" y="38815"/>
                  <a:pt x="511981" y="31939"/>
                  <a:pt x="507459" y="27950"/>
                </a:cubicBezTo>
                <a:cubicBezTo>
                  <a:pt x="501336" y="22536"/>
                  <a:pt x="492242" y="19829"/>
                  <a:pt x="480175" y="19829"/>
                </a:cubicBezTo>
                <a:cubicBezTo>
                  <a:pt x="468907" y="19829"/>
                  <a:pt x="460591" y="21806"/>
                  <a:pt x="455226" y="25751"/>
                </a:cubicBezTo>
                <a:cubicBezTo>
                  <a:pt x="449856" y="29700"/>
                  <a:pt x="445885" y="36684"/>
                  <a:pt x="443315" y="46711"/>
                </a:cubicBezTo>
                <a:lnTo>
                  <a:pt x="419892" y="43517"/>
                </a:lnTo>
                <a:cubicBezTo>
                  <a:pt x="422021" y="33492"/>
                  <a:pt x="425527" y="25399"/>
                  <a:pt x="430405" y="19228"/>
                </a:cubicBezTo>
                <a:cubicBezTo>
                  <a:pt x="435284" y="13065"/>
                  <a:pt x="442338" y="8316"/>
                  <a:pt x="451562" y="4990"/>
                </a:cubicBezTo>
                <a:cubicBezTo>
                  <a:pt x="460789" y="1660"/>
                  <a:pt x="471481" y="0"/>
                  <a:pt x="483639" y="0"/>
                </a:cubicBezTo>
                <a:cubicBezTo>
                  <a:pt x="495701" y="0"/>
                  <a:pt x="505504" y="1419"/>
                  <a:pt x="513047" y="4260"/>
                </a:cubicBezTo>
                <a:cubicBezTo>
                  <a:pt x="520588" y="7100"/>
                  <a:pt x="526133" y="10671"/>
                  <a:pt x="529683" y="14974"/>
                </a:cubicBezTo>
                <a:cubicBezTo>
                  <a:pt x="533229" y="19275"/>
                  <a:pt x="535712" y="24711"/>
                  <a:pt x="537134" y="31278"/>
                </a:cubicBezTo>
                <a:cubicBezTo>
                  <a:pt x="537934" y="35360"/>
                  <a:pt x="538329" y="42722"/>
                  <a:pt x="538329" y="53367"/>
                </a:cubicBezTo>
                <a:lnTo>
                  <a:pt x="538329" y="85306"/>
                </a:lnTo>
                <a:cubicBezTo>
                  <a:pt x="538329" y="107572"/>
                  <a:pt x="538841" y="121655"/>
                  <a:pt x="539859" y="127553"/>
                </a:cubicBezTo>
                <a:cubicBezTo>
                  <a:pt x="540882" y="133456"/>
                  <a:pt x="542898" y="139112"/>
                  <a:pt x="545918" y="144522"/>
                </a:cubicBezTo>
                <a:lnTo>
                  <a:pt x="520898" y="144522"/>
                </a:lnTo>
                <a:cubicBezTo>
                  <a:pt x="518414" y="139554"/>
                  <a:pt x="516819" y="133744"/>
                  <a:pt x="516106" y="127092"/>
                </a:cubicBezTo>
                <a:close/>
                <a:moveTo>
                  <a:pt x="514112" y="73596"/>
                </a:moveTo>
                <a:cubicBezTo>
                  <a:pt x="505418" y="77145"/>
                  <a:pt x="492379" y="80158"/>
                  <a:pt x="474987" y="82642"/>
                </a:cubicBezTo>
                <a:cubicBezTo>
                  <a:pt x="465137" y="84064"/>
                  <a:pt x="458175" y="85659"/>
                  <a:pt x="454093" y="87434"/>
                </a:cubicBezTo>
                <a:cubicBezTo>
                  <a:pt x="450010" y="89209"/>
                  <a:pt x="446861" y="91801"/>
                  <a:pt x="444643" y="95217"/>
                </a:cubicBezTo>
                <a:cubicBezTo>
                  <a:pt x="442425" y="98634"/>
                  <a:pt x="441316" y="102428"/>
                  <a:pt x="441316" y="106596"/>
                </a:cubicBezTo>
                <a:cubicBezTo>
                  <a:pt x="441316" y="112987"/>
                  <a:pt x="443732" y="118303"/>
                  <a:pt x="448570" y="122567"/>
                </a:cubicBezTo>
                <a:cubicBezTo>
                  <a:pt x="453405" y="126825"/>
                  <a:pt x="460479" y="128952"/>
                  <a:pt x="469796" y="128952"/>
                </a:cubicBezTo>
                <a:cubicBezTo>
                  <a:pt x="479022" y="128952"/>
                  <a:pt x="487230" y="126933"/>
                  <a:pt x="494416" y="122897"/>
                </a:cubicBezTo>
                <a:cubicBezTo>
                  <a:pt x="501602" y="118862"/>
                  <a:pt x="506880" y="113339"/>
                  <a:pt x="510253" y="106330"/>
                </a:cubicBezTo>
                <a:cubicBezTo>
                  <a:pt x="512824" y="100920"/>
                  <a:pt x="514112" y="92935"/>
                  <a:pt x="514112" y="82376"/>
                </a:cubicBezTo>
                <a:close/>
                <a:moveTo>
                  <a:pt x="576125" y="3197"/>
                </a:moveTo>
                <a:lnTo>
                  <a:pt x="613386" y="3197"/>
                </a:lnTo>
                <a:lnTo>
                  <a:pt x="650513" y="116313"/>
                </a:lnTo>
                <a:lnTo>
                  <a:pt x="691773" y="3197"/>
                </a:lnTo>
                <a:lnTo>
                  <a:pt x="726235" y="3197"/>
                </a:lnTo>
                <a:lnTo>
                  <a:pt x="726235" y="144522"/>
                </a:lnTo>
                <a:lnTo>
                  <a:pt x="702284" y="144522"/>
                </a:lnTo>
                <a:lnTo>
                  <a:pt x="702284" y="30744"/>
                </a:lnTo>
                <a:lnTo>
                  <a:pt x="660495" y="144522"/>
                </a:lnTo>
                <a:lnTo>
                  <a:pt x="639072" y="144522"/>
                </a:lnTo>
                <a:lnTo>
                  <a:pt x="599544" y="25287"/>
                </a:lnTo>
                <a:lnTo>
                  <a:pt x="599544" y="144522"/>
                </a:lnTo>
                <a:lnTo>
                  <a:pt x="576125" y="144522"/>
                </a:lnTo>
                <a:close/>
                <a:moveTo>
                  <a:pt x="789743" y="80644"/>
                </a:moveTo>
                <a:lnTo>
                  <a:pt x="789743" y="61881"/>
                </a:lnTo>
                <a:cubicBezTo>
                  <a:pt x="799859" y="61795"/>
                  <a:pt x="806760" y="61395"/>
                  <a:pt x="810443" y="60682"/>
                </a:cubicBezTo>
                <a:cubicBezTo>
                  <a:pt x="814122" y="59974"/>
                  <a:pt x="817603" y="57845"/>
                  <a:pt x="820886" y="54295"/>
                </a:cubicBezTo>
                <a:cubicBezTo>
                  <a:pt x="824165" y="50749"/>
                  <a:pt x="825807" y="46315"/>
                  <a:pt x="825807" y="40991"/>
                </a:cubicBezTo>
                <a:cubicBezTo>
                  <a:pt x="825807" y="34514"/>
                  <a:pt x="823658" y="29344"/>
                  <a:pt x="819356" y="25486"/>
                </a:cubicBezTo>
                <a:cubicBezTo>
                  <a:pt x="815054" y="21626"/>
                  <a:pt x="809485" y="19697"/>
                  <a:pt x="802655" y="19697"/>
                </a:cubicBezTo>
                <a:cubicBezTo>
                  <a:pt x="789170" y="19697"/>
                  <a:pt x="779720" y="27638"/>
                  <a:pt x="774309" y="43517"/>
                </a:cubicBezTo>
                <a:lnTo>
                  <a:pt x="751550" y="39792"/>
                </a:lnTo>
                <a:cubicBezTo>
                  <a:pt x="758650" y="13267"/>
                  <a:pt x="775774" y="0"/>
                  <a:pt x="802922" y="0"/>
                </a:cubicBezTo>
                <a:cubicBezTo>
                  <a:pt x="818003" y="0"/>
                  <a:pt x="829826" y="4127"/>
                  <a:pt x="838385" y="12374"/>
                </a:cubicBezTo>
                <a:cubicBezTo>
                  <a:pt x="846950" y="20629"/>
                  <a:pt x="851230" y="30475"/>
                  <a:pt x="851230" y="41919"/>
                </a:cubicBezTo>
                <a:cubicBezTo>
                  <a:pt x="851230" y="53453"/>
                  <a:pt x="845640" y="62637"/>
                  <a:pt x="834459" y="69469"/>
                </a:cubicBezTo>
                <a:cubicBezTo>
                  <a:pt x="841558" y="73282"/>
                  <a:pt x="846881" y="78138"/>
                  <a:pt x="850431" y="84039"/>
                </a:cubicBezTo>
                <a:cubicBezTo>
                  <a:pt x="853977" y="89939"/>
                  <a:pt x="855753" y="96923"/>
                  <a:pt x="855753" y="105002"/>
                </a:cubicBezTo>
                <a:cubicBezTo>
                  <a:pt x="855753" y="117689"/>
                  <a:pt x="851137" y="127977"/>
                  <a:pt x="841910" y="135871"/>
                </a:cubicBezTo>
                <a:cubicBezTo>
                  <a:pt x="832687" y="143767"/>
                  <a:pt x="819773" y="147715"/>
                  <a:pt x="803185" y="147715"/>
                </a:cubicBezTo>
                <a:cubicBezTo>
                  <a:pt x="770979" y="147715"/>
                  <a:pt x="752306" y="133391"/>
                  <a:pt x="747161" y="104736"/>
                </a:cubicBezTo>
                <a:lnTo>
                  <a:pt x="769651" y="99944"/>
                </a:lnTo>
                <a:cubicBezTo>
                  <a:pt x="771693" y="108990"/>
                  <a:pt x="775839" y="116000"/>
                  <a:pt x="782096" y="120968"/>
                </a:cubicBezTo>
                <a:cubicBezTo>
                  <a:pt x="788350" y="125940"/>
                  <a:pt x="795510" y="128420"/>
                  <a:pt x="803585" y="128420"/>
                </a:cubicBezTo>
                <a:cubicBezTo>
                  <a:pt x="811660" y="128420"/>
                  <a:pt x="818380" y="126134"/>
                  <a:pt x="823749" y="121566"/>
                </a:cubicBezTo>
                <a:cubicBezTo>
                  <a:pt x="829115" y="116997"/>
                  <a:pt x="831798" y="111165"/>
                  <a:pt x="831798" y="104069"/>
                </a:cubicBezTo>
                <a:cubicBezTo>
                  <a:pt x="831798" y="98569"/>
                  <a:pt x="830113" y="93781"/>
                  <a:pt x="826739" y="89698"/>
                </a:cubicBezTo>
                <a:cubicBezTo>
                  <a:pt x="823366" y="85616"/>
                  <a:pt x="819773" y="83067"/>
                  <a:pt x="815961" y="82045"/>
                </a:cubicBezTo>
                <a:cubicBezTo>
                  <a:pt x="812146" y="81022"/>
                  <a:pt x="805225" y="80515"/>
                  <a:pt x="795204" y="80515"/>
                </a:cubicBezTo>
                <a:cubicBezTo>
                  <a:pt x="794404" y="80515"/>
                  <a:pt x="792587" y="80558"/>
                  <a:pt x="789743" y="80644"/>
                </a:cubicBezTo>
                <a:close/>
                <a:moveTo>
                  <a:pt x="883972" y="3197"/>
                </a:moveTo>
                <a:lnTo>
                  <a:pt x="907930" y="3197"/>
                </a:lnTo>
                <a:lnTo>
                  <a:pt x="907930" y="110988"/>
                </a:lnTo>
                <a:lnTo>
                  <a:pt x="974333" y="3197"/>
                </a:lnTo>
                <a:lnTo>
                  <a:pt x="1000152" y="3197"/>
                </a:lnTo>
                <a:lnTo>
                  <a:pt x="1000152" y="144522"/>
                </a:lnTo>
                <a:lnTo>
                  <a:pt x="976197" y="144522"/>
                </a:lnTo>
                <a:lnTo>
                  <a:pt x="976197" y="37398"/>
                </a:lnTo>
                <a:lnTo>
                  <a:pt x="909792" y="144522"/>
                </a:lnTo>
                <a:lnTo>
                  <a:pt x="883972" y="144522"/>
                </a:lnTo>
                <a:close/>
                <a:moveTo>
                  <a:pt x="1023310" y="3197"/>
                </a:moveTo>
                <a:lnTo>
                  <a:pt x="1138151" y="3197"/>
                </a:lnTo>
                <a:lnTo>
                  <a:pt x="1138151" y="23023"/>
                </a:lnTo>
                <a:lnTo>
                  <a:pt x="1092643" y="23023"/>
                </a:lnTo>
                <a:lnTo>
                  <a:pt x="1092643" y="144522"/>
                </a:lnTo>
                <a:lnTo>
                  <a:pt x="1068822" y="144522"/>
                </a:lnTo>
                <a:lnTo>
                  <a:pt x="1068822" y="23023"/>
                </a:lnTo>
                <a:lnTo>
                  <a:pt x="1023310" y="23023"/>
                </a:lnTo>
                <a:close/>
                <a:moveTo>
                  <a:pt x="1147493" y="73859"/>
                </a:moveTo>
                <a:cubicBezTo>
                  <a:pt x="1147493" y="47686"/>
                  <a:pt x="1154768" y="28304"/>
                  <a:pt x="1169320" y="15708"/>
                </a:cubicBezTo>
                <a:cubicBezTo>
                  <a:pt x="1181477" y="5235"/>
                  <a:pt x="1196290" y="0"/>
                  <a:pt x="1213766" y="0"/>
                </a:cubicBezTo>
                <a:cubicBezTo>
                  <a:pt x="1233194" y="0"/>
                  <a:pt x="1249078" y="6366"/>
                  <a:pt x="1261411" y="19099"/>
                </a:cubicBezTo>
                <a:cubicBezTo>
                  <a:pt x="1273745" y="31832"/>
                  <a:pt x="1279907" y="49417"/>
                  <a:pt x="1279907" y="71863"/>
                </a:cubicBezTo>
                <a:cubicBezTo>
                  <a:pt x="1279907" y="90051"/>
                  <a:pt x="1277179" y="104357"/>
                  <a:pt x="1271725" y="114783"/>
                </a:cubicBezTo>
                <a:cubicBezTo>
                  <a:pt x="1266267" y="125205"/>
                  <a:pt x="1258326" y="133301"/>
                  <a:pt x="1247903" y="139065"/>
                </a:cubicBezTo>
                <a:cubicBezTo>
                  <a:pt x="1237474" y="144832"/>
                  <a:pt x="1226099" y="147715"/>
                  <a:pt x="1213766" y="147715"/>
                </a:cubicBezTo>
                <a:cubicBezTo>
                  <a:pt x="1193983" y="147715"/>
                  <a:pt x="1177992" y="141373"/>
                  <a:pt x="1165791" y="128686"/>
                </a:cubicBezTo>
                <a:cubicBezTo>
                  <a:pt x="1153590" y="116000"/>
                  <a:pt x="1147493" y="97727"/>
                  <a:pt x="1147493" y="73859"/>
                </a:cubicBezTo>
                <a:close/>
                <a:moveTo>
                  <a:pt x="1172116" y="73859"/>
                </a:moveTo>
                <a:cubicBezTo>
                  <a:pt x="1172116" y="91959"/>
                  <a:pt x="1176062" y="105509"/>
                  <a:pt x="1183957" y="114516"/>
                </a:cubicBezTo>
                <a:cubicBezTo>
                  <a:pt x="1191855" y="123521"/>
                  <a:pt x="1201788" y="128024"/>
                  <a:pt x="1213766" y="128024"/>
                </a:cubicBezTo>
                <a:cubicBezTo>
                  <a:pt x="1225655" y="128024"/>
                  <a:pt x="1235549" y="123499"/>
                  <a:pt x="1243443" y="114445"/>
                </a:cubicBezTo>
                <a:cubicBezTo>
                  <a:pt x="1251339" y="105398"/>
                  <a:pt x="1255283" y="91603"/>
                  <a:pt x="1255283" y="73062"/>
                </a:cubicBezTo>
                <a:cubicBezTo>
                  <a:pt x="1255283" y="55584"/>
                  <a:pt x="1251313" y="42340"/>
                  <a:pt x="1243378" y="33337"/>
                </a:cubicBezTo>
                <a:cubicBezTo>
                  <a:pt x="1235437" y="24334"/>
                  <a:pt x="1225565" y="19829"/>
                  <a:pt x="1213766" y="19829"/>
                </a:cubicBezTo>
                <a:cubicBezTo>
                  <a:pt x="1201788" y="19829"/>
                  <a:pt x="1191855" y="24312"/>
                  <a:pt x="1183957" y="33268"/>
                </a:cubicBezTo>
                <a:cubicBezTo>
                  <a:pt x="1176062" y="42232"/>
                  <a:pt x="1172116" y="55761"/>
                  <a:pt x="1172116" y="73859"/>
                </a:cubicBezTo>
                <a:close/>
                <a:moveTo>
                  <a:pt x="1308122" y="3197"/>
                </a:moveTo>
                <a:lnTo>
                  <a:pt x="1363345" y="3197"/>
                </a:lnTo>
                <a:cubicBezTo>
                  <a:pt x="1376917" y="3197"/>
                  <a:pt x="1387011" y="4325"/>
                  <a:pt x="1393621" y="6589"/>
                </a:cubicBezTo>
                <a:cubicBezTo>
                  <a:pt x="1400231" y="8854"/>
                  <a:pt x="1405908" y="12996"/>
                  <a:pt x="1410652" y="19030"/>
                </a:cubicBezTo>
                <a:cubicBezTo>
                  <a:pt x="1415397" y="25064"/>
                  <a:pt x="1417773" y="32292"/>
                  <a:pt x="1417773" y="40724"/>
                </a:cubicBezTo>
                <a:cubicBezTo>
                  <a:pt x="1417773" y="47467"/>
                  <a:pt x="1416376" y="53342"/>
                  <a:pt x="1413584" y="58353"/>
                </a:cubicBezTo>
                <a:cubicBezTo>
                  <a:pt x="1410790" y="63371"/>
                  <a:pt x="1406595" y="67562"/>
                  <a:pt x="1401008" y="70935"/>
                </a:cubicBezTo>
                <a:cubicBezTo>
                  <a:pt x="1407662" y="73148"/>
                  <a:pt x="1413187" y="77300"/>
                  <a:pt x="1417579" y="83373"/>
                </a:cubicBezTo>
                <a:cubicBezTo>
                  <a:pt x="1421967" y="89454"/>
                  <a:pt x="1424164" y="96664"/>
                  <a:pt x="1424164" y="105002"/>
                </a:cubicBezTo>
                <a:cubicBezTo>
                  <a:pt x="1423274" y="118397"/>
                  <a:pt x="1418482" y="128334"/>
                  <a:pt x="1409789" y="134809"/>
                </a:cubicBezTo>
                <a:cubicBezTo>
                  <a:pt x="1401098" y="141287"/>
                  <a:pt x="1388451" y="144522"/>
                  <a:pt x="1371863" y="144522"/>
                </a:cubicBezTo>
                <a:lnTo>
                  <a:pt x="1308122" y="144522"/>
                </a:lnTo>
                <a:close/>
                <a:moveTo>
                  <a:pt x="1332071" y="62680"/>
                </a:moveTo>
                <a:lnTo>
                  <a:pt x="1357621" y="62680"/>
                </a:lnTo>
                <a:cubicBezTo>
                  <a:pt x="1367827" y="62680"/>
                  <a:pt x="1374836" y="62148"/>
                  <a:pt x="1378652" y="61085"/>
                </a:cubicBezTo>
                <a:cubicBezTo>
                  <a:pt x="1382465" y="60019"/>
                  <a:pt x="1385881" y="57870"/>
                  <a:pt x="1388897" y="54631"/>
                </a:cubicBezTo>
                <a:cubicBezTo>
                  <a:pt x="1391915" y="51391"/>
                  <a:pt x="1393420" y="47510"/>
                  <a:pt x="1393420" y="42985"/>
                </a:cubicBezTo>
                <a:cubicBezTo>
                  <a:pt x="1393420" y="35533"/>
                  <a:pt x="1390781" y="30345"/>
                  <a:pt x="1385502" y="27414"/>
                </a:cubicBezTo>
                <a:cubicBezTo>
                  <a:pt x="1380226" y="24487"/>
                  <a:pt x="1371196" y="23023"/>
                  <a:pt x="1358420" y="23023"/>
                </a:cubicBezTo>
                <a:lnTo>
                  <a:pt x="1332071" y="23023"/>
                </a:lnTo>
                <a:close/>
                <a:moveTo>
                  <a:pt x="1332071" y="124828"/>
                </a:moveTo>
                <a:lnTo>
                  <a:pt x="1363612" y="124828"/>
                </a:lnTo>
                <a:cubicBezTo>
                  <a:pt x="1377183" y="124828"/>
                  <a:pt x="1386500" y="123250"/>
                  <a:pt x="1391558" y="120100"/>
                </a:cubicBezTo>
                <a:cubicBezTo>
                  <a:pt x="1396613" y="116953"/>
                  <a:pt x="1399277" y="111522"/>
                  <a:pt x="1399542" y="103802"/>
                </a:cubicBezTo>
                <a:cubicBezTo>
                  <a:pt x="1399542" y="99278"/>
                  <a:pt x="1398078" y="95084"/>
                  <a:pt x="1395151" y="91225"/>
                </a:cubicBezTo>
                <a:cubicBezTo>
                  <a:pt x="1392227" y="87365"/>
                  <a:pt x="1388408" y="84928"/>
                  <a:pt x="1383707" y="83906"/>
                </a:cubicBezTo>
                <a:cubicBezTo>
                  <a:pt x="1379001" y="82883"/>
                  <a:pt x="1371463" y="82376"/>
                  <a:pt x="1361084" y="82376"/>
                </a:cubicBezTo>
                <a:lnTo>
                  <a:pt x="1332071" y="82376"/>
                </a:lnTo>
                <a:close/>
                <a:moveTo>
                  <a:pt x="1587316" y="3197"/>
                </a:moveTo>
                <a:lnTo>
                  <a:pt x="1611269" y="3197"/>
                </a:lnTo>
                <a:lnTo>
                  <a:pt x="1611269" y="144522"/>
                </a:lnTo>
                <a:lnTo>
                  <a:pt x="1587316" y="144522"/>
                </a:lnTo>
                <a:close/>
                <a:moveTo>
                  <a:pt x="1453305" y="3197"/>
                </a:moveTo>
                <a:lnTo>
                  <a:pt x="1477264" y="3197"/>
                </a:lnTo>
                <a:lnTo>
                  <a:pt x="1477264" y="58425"/>
                </a:lnTo>
                <a:lnTo>
                  <a:pt x="1507600" y="58425"/>
                </a:lnTo>
                <a:cubicBezTo>
                  <a:pt x="1527386" y="58425"/>
                  <a:pt x="1542625" y="62260"/>
                  <a:pt x="1553313" y="69934"/>
                </a:cubicBezTo>
                <a:cubicBezTo>
                  <a:pt x="1564005" y="77610"/>
                  <a:pt x="1569352" y="88191"/>
                  <a:pt x="1569352" y="101675"/>
                </a:cubicBezTo>
                <a:cubicBezTo>
                  <a:pt x="1569352" y="113476"/>
                  <a:pt x="1564895" y="123564"/>
                  <a:pt x="1555977" y="131948"/>
                </a:cubicBezTo>
                <a:cubicBezTo>
                  <a:pt x="1547064" y="140333"/>
                  <a:pt x="1532797" y="144522"/>
                  <a:pt x="1513191" y="144522"/>
                </a:cubicBezTo>
                <a:lnTo>
                  <a:pt x="1453305" y="144522"/>
                </a:lnTo>
                <a:close/>
                <a:moveTo>
                  <a:pt x="1477264" y="124828"/>
                </a:moveTo>
                <a:lnTo>
                  <a:pt x="1502412" y="124828"/>
                </a:lnTo>
                <a:cubicBezTo>
                  <a:pt x="1517584" y="124828"/>
                  <a:pt x="1528408" y="122966"/>
                  <a:pt x="1534885" y="119239"/>
                </a:cubicBezTo>
                <a:cubicBezTo>
                  <a:pt x="1541361" y="115511"/>
                  <a:pt x="1544598" y="109701"/>
                  <a:pt x="1544598" y="101805"/>
                </a:cubicBezTo>
                <a:cubicBezTo>
                  <a:pt x="1544598" y="95685"/>
                  <a:pt x="1542204" y="90228"/>
                  <a:pt x="1537413" y="85436"/>
                </a:cubicBezTo>
                <a:cubicBezTo>
                  <a:pt x="1532621" y="80644"/>
                  <a:pt x="1522019" y="78250"/>
                  <a:pt x="1505610" y="78250"/>
                </a:cubicBezTo>
                <a:lnTo>
                  <a:pt x="1477264" y="78250"/>
                </a:lnTo>
                <a:close/>
                <a:moveTo>
                  <a:pt x="1649329" y="3197"/>
                </a:moveTo>
                <a:lnTo>
                  <a:pt x="1686589" y="3197"/>
                </a:lnTo>
                <a:lnTo>
                  <a:pt x="1723719" y="116313"/>
                </a:lnTo>
                <a:lnTo>
                  <a:pt x="1764975" y="3197"/>
                </a:lnTo>
                <a:lnTo>
                  <a:pt x="1799439" y="3197"/>
                </a:lnTo>
                <a:lnTo>
                  <a:pt x="1799439" y="144522"/>
                </a:lnTo>
                <a:lnTo>
                  <a:pt x="1775488" y="144522"/>
                </a:lnTo>
                <a:lnTo>
                  <a:pt x="1775488" y="30744"/>
                </a:lnTo>
                <a:lnTo>
                  <a:pt x="1733699" y="144522"/>
                </a:lnTo>
                <a:lnTo>
                  <a:pt x="1712275" y="144522"/>
                </a:lnTo>
                <a:lnTo>
                  <a:pt x="1672750" y="25287"/>
                </a:lnTo>
                <a:lnTo>
                  <a:pt x="1672750" y="144522"/>
                </a:lnTo>
                <a:lnTo>
                  <a:pt x="1649329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663138" y="3828605"/>
            <a:ext cx="1633877" cy="202938"/>
          </a:xfrm>
          <a:custGeom>
            <a:avLst/>
            <a:gdLst/>
            <a:ahLst/>
            <a:cxnLst/>
            <a:rect l="l" t="t" r="r" b="b"/>
            <a:pathLst>
              <a:path w="1633877" h="202938">
                <a:moveTo>
                  <a:pt x="0" y="58420"/>
                </a:moveTo>
                <a:lnTo>
                  <a:pt x="23951" y="58420"/>
                </a:lnTo>
                <a:lnTo>
                  <a:pt x="23951" y="119502"/>
                </a:lnTo>
                <a:cubicBezTo>
                  <a:pt x="31580" y="119502"/>
                  <a:pt x="36925" y="118036"/>
                  <a:pt x="39988" y="115110"/>
                </a:cubicBezTo>
                <a:cubicBezTo>
                  <a:pt x="43049" y="112183"/>
                  <a:pt x="47553" y="103665"/>
                  <a:pt x="53496" y="89560"/>
                </a:cubicBezTo>
                <a:cubicBezTo>
                  <a:pt x="58194" y="78383"/>
                  <a:pt x="62010" y="71017"/>
                  <a:pt x="64940" y="67467"/>
                </a:cubicBezTo>
                <a:cubicBezTo>
                  <a:pt x="67868" y="63918"/>
                  <a:pt x="71241" y="61524"/>
                  <a:pt x="75053" y="60282"/>
                </a:cubicBezTo>
                <a:cubicBezTo>
                  <a:pt x="78866" y="59040"/>
                  <a:pt x="84988" y="58420"/>
                  <a:pt x="93420" y="58420"/>
                </a:cubicBezTo>
                <a:lnTo>
                  <a:pt x="98208" y="58420"/>
                </a:lnTo>
                <a:lnTo>
                  <a:pt x="98208" y="78246"/>
                </a:lnTo>
                <a:lnTo>
                  <a:pt x="91552" y="78116"/>
                </a:lnTo>
                <a:cubicBezTo>
                  <a:pt x="85255" y="78116"/>
                  <a:pt x="81217" y="79049"/>
                  <a:pt x="79445" y="80909"/>
                </a:cubicBezTo>
                <a:cubicBezTo>
                  <a:pt x="77584" y="82861"/>
                  <a:pt x="74739" y="88671"/>
                  <a:pt x="70927" y="98341"/>
                </a:cubicBezTo>
                <a:cubicBezTo>
                  <a:pt x="67287" y="107568"/>
                  <a:pt x="63961" y="113955"/>
                  <a:pt x="60949" y="117507"/>
                </a:cubicBezTo>
                <a:cubicBezTo>
                  <a:pt x="57927" y="121056"/>
                  <a:pt x="53273" y="124293"/>
                  <a:pt x="46974" y="127220"/>
                </a:cubicBezTo>
                <a:cubicBezTo>
                  <a:pt x="57262" y="129971"/>
                  <a:pt x="67377" y="139554"/>
                  <a:pt x="77318" y="155966"/>
                </a:cubicBezTo>
                <a:lnTo>
                  <a:pt x="103533" y="199745"/>
                </a:lnTo>
                <a:lnTo>
                  <a:pt x="77180" y="199745"/>
                </a:lnTo>
                <a:lnTo>
                  <a:pt x="51632" y="155966"/>
                </a:lnTo>
                <a:cubicBezTo>
                  <a:pt x="46397" y="147182"/>
                  <a:pt x="41829" y="141393"/>
                  <a:pt x="37926" y="138596"/>
                </a:cubicBezTo>
                <a:cubicBezTo>
                  <a:pt x="34019" y="135802"/>
                  <a:pt x="29361" y="134405"/>
                  <a:pt x="23951" y="134405"/>
                </a:cubicBezTo>
                <a:lnTo>
                  <a:pt x="23951" y="199745"/>
                </a:lnTo>
                <a:lnTo>
                  <a:pt x="0" y="199745"/>
                </a:lnTo>
                <a:close/>
                <a:moveTo>
                  <a:pt x="110452" y="129082"/>
                </a:moveTo>
                <a:cubicBezTo>
                  <a:pt x="110452" y="102909"/>
                  <a:pt x="117724" y="83527"/>
                  <a:pt x="132278" y="70931"/>
                </a:cubicBezTo>
                <a:cubicBezTo>
                  <a:pt x="144432" y="60458"/>
                  <a:pt x="159249" y="55223"/>
                  <a:pt x="176724" y="55223"/>
                </a:cubicBezTo>
                <a:cubicBezTo>
                  <a:pt x="196153" y="55223"/>
                  <a:pt x="212037" y="61589"/>
                  <a:pt x="224370" y="74322"/>
                </a:cubicBezTo>
                <a:cubicBezTo>
                  <a:pt x="236700" y="87055"/>
                  <a:pt x="242867" y="104640"/>
                  <a:pt x="242867" y="127086"/>
                </a:cubicBezTo>
                <a:cubicBezTo>
                  <a:pt x="242867" y="145274"/>
                  <a:pt x="240138" y="159580"/>
                  <a:pt x="234681" y="170006"/>
                </a:cubicBezTo>
                <a:cubicBezTo>
                  <a:pt x="229226" y="180428"/>
                  <a:pt x="221285" y="188524"/>
                  <a:pt x="210859" y="194288"/>
                </a:cubicBezTo>
                <a:cubicBezTo>
                  <a:pt x="200434" y="200055"/>
                  <a:pt x="189057" y="202938"/>
                  <a:pt x="176724" y="202938"/>
                </a:cubicBezTo>
                <a:cubicBezTo>
                  <a:pt x="156939" y="202938"/>
                  <a:pt x="140947" y="196596"/>
                  <a:pt x="128750" y="183909"/>
                </a:cubicBezTo>
                <a:cubicBezTo>
                  <a:pt x="116550" y="171223"/>
                  <a:pt x="110452" y="152950"/>
                  <a:pt x="110452" y="129082"/>
                </a:cubicBezTo>
                <a:close/>
                <a:moveTo>
                  <a:pt x="135072" y="129082"/>
                </a:moveTo>
                <a:cubicBezTo>
                  <a:pt x="135072" y="147182"/>
                  <a:pt x="139022" y="160732"/>
                  <a:pt x="146916" y="169739"/>
                </a:cubicBezTo>
                <a:cubicBezTo>
                  <a:pt x="154811" y="178744"/>
                  <a:pt x="164747" y="183247"/>
                  <a:pt x="176724" y="183247"/>
                </a:cubicBezTo>
                <a:cubicBezTo>
                  <a:pt x="188612" y="183247"/>
                  <a:pt x="198504" y="178722"/>
                  <a:pt x="206399" y="169668"/>
                </a:cubicBezTo>
                <a:cubicBezTo>
                  <a:pt x="214297" y="160621"/>
                  <a:pt x="218243" y="146826"/>
                  <a:pt x="218243" y="128285"/>
                </a:cubicBezTo>
                <a:cubicBezTo>
                  <a:pt x="218243" y="110807"/>
                  <a:pt x="214272" y="97563"/>
                  <a:pt x="206334" y="88560"/>
                </a:cubicBezTo>
                <a:cubicBezTo>
                  <a:pt x="198393" y="79557"/>
                  <a:pt x="188525" y="75052"/>
                  <a:pt x="176724" y="75052"/>
                </a:cubicBezTo>
                <a:cubicBezTo>
                  <a:pt x="164747" y="75052"/>
                  <a:pt x="154811" y="79535"/>
                  <a:pt x="146916" y="88491"/>
                </a:cubicBezTo>
                <a:cubicBezTo>
                  <a:pt x="139022" y="97455"/>
                  <a:pt x="135072" y="110984"/>
                  <a:pt x="135072" y="129082"/>
                </a:cubicBezTo>
                <a:close/>
                <a:moveTo>
                  <a:pt x="271610" y="58420"/>
                </a:moveTo>
                <a:lnTo>
                  <a:pt x="308869" y="58420"/>
                </a:lnTo>
                <a:lnTo>
                  <a:pt x="345996" y="171536"/>
                </a:lnTo>
                <a:lnTo>
                  <a:pt x="387256" y="58420"/>
                </a:lnTo>
                <a:lnTo>
                  <a:pt x="421719" y="58420"/>
                </a:lnTo>
                <a:lnTo>
                  <a:pt x="421719" y="199745"/>
                </a:lnTo>
                <a:lnTo>
                  <a:pt x="397768" y="199745"/>
                </a:lnTo>
                <a:lnTo>
                  <a:pt x="397768" y="85967"/>
                </a:lnTo>
                <a:lnTo>
                  <a:pt x="355978" y="199745"/>
                </a:lnTo>
                <a:lnTo>
                  <a:pt x="334555" y="199745"/>
                </a:lnTo>
                <a:lnTo>
                  <a:pt x="295028" y="80510"/>
                </a:lnTo>
                <a:lnTo>
                  <a:pt x="295028" y="199745"/>
                </a:lnTo>
                <a:lnTo>
                  <a:pt x="271610" y="199745"/>
                </a:lnTo>
                <a:close/>
                <a:moveTo>
                  <a:pt x="559127" y="0"/>
                </a:moveTo>
                <a:lnTo>
                  <a:pt x="580285" y="267"/>
                </a:lnTo>
                <a:cubicBezTo>
                  <a:pt x="579308" y="9756"/>
                  <a:pt x="577202" y="16365"/>
                  <a:pt x="573966" y="20091"/>
                </a:cubicBezTo>
                <a:cubicBezTo>
                  <a:pt x="570727" y="23821"/>
                  <a:pt x="566553" y="26215"/>
                  <a:pt x="561455" y="27277"/>
                </a:cubicBezTo>
                <a:cubicBezTo>
                  <a:pt x="556355" y="28346"/>
                  <a:pt x="546350" y="28878"/>
                  <a:pt x="531443" y="28878"/>
                </a:cubicBezTo>
                <a:cubicBezTo>
                  <a:pt x="511662" y="28878"/>
                  <a:pt x="498179" y="30787"/>
                  <a:pt x="490990" y="34600"/>
                </a:cubicBezTo>
                <a:cubicBezTo>
                  <a:pt x="483800" y="38411"/>
                  <a:pt x="478635" y="44510"/>
                  <a:pt x="475484" y="52894"/>
                </a:cubicBezTo>
                <a:cubicBezTo>
                  <a:pt x="472338" y="61279"/>
                  <a:pt x="470581" y="72083"/>
                  <a:pt x="470229" y="85302"/>
                </a:cubicBezTo>
                <a:cubicBezTo>
                  <a:pt x="476263" y="76337"/>
                  <a:pt x="483315" y="69616"/>
                  <a:pt x="491390" y="65138"/>
                </a:cubicBezTo>
                <a:cubicBezTo>
                  <a:pt x="499460" y="60660"/>
                  <a:pt x="508554" y="58420"/>
                  <a:pt x="518670" y="58420"/>
                </a:cubicBezTo>
                <a:cubicBezTo>
                  <a:pt x="537210" y="58420"/>
                  <a:pt x="552561" y="64785"/>
                  <a:pt x="564718" y="77515"/>
                </a:cubicBezTo>
                <a:cubicBezTo>
                  <a:pt x="576871" y="90247"/>
                  <a:pt x="582948" y="107477"/>
                  <a:pt x="582948" y="129215"/>
                </a:cubicBezTo>
                <a:cubicBezTo>
                  <a:pt x="582948" y="145717"/>
                  <a:pt x="579885" y="159245"/>
                  <a:pt x="573764" y="169804"/>
                </a:cubicBezTo>
                <a:cubicBezTo>
                  <a:pt x="567640" y="180363"/>
                  <a:pt x="560390" y="188524"/>
                  <a:pt x="552006" y="194288"/>
                </a:cubicBezTo>
                <a:cubicBezTo>
                  <a:pt x="543622" y="200055"/>
                  <a:pt x="532199" y="202938"/>
                  <a:pt x="517737" y="202938"/>
                </a:cubicBezTo>
                <a:cubicBezTo>
                  <a:pt x="500973" y="202938"/>
                  <a:pt x="487930" y="199102"/>
                  <a:pt x="478616" y="191426"/>
                </a:cubicBezTo>
                <a:cubicBezTo>
                  <a:pt x="469299" y="183755"/>
                  <a:pt x="462157" y="173930"/>
                  <a:pt x="457190" y="161953"/>
                </a:cubicBezTo>
                <a:cubicBezTo>
                  <a:pt x="452222" y="149972"/>
                  <a:pt x="449734" y="129125"/>
                  <a:pt x="449734" y="99407"/>
                </a:cubicBezTo>
                <a:cubicBezTo>
                  <a:pt x="449734" y="62053"/>
                  <a:pt x="456056" y="36903"/>
                  <a:pt x="468699" y="23951"/>
                </a:cubicBezTo>
                <a:cubicBezTo>
                  <a:pt x="481337" y="10998"/>
                  <a:pt x="500793" y="4521"/>
                  <a:pt x="527051" y="4521"/>
                </a:cubicBezTo>
                <a:cubicBezTo>
                  <a:pt x="543377" y="4521"/>
                  <a:pt x="552651" y="4254"/>
                  <a:pt x="554868" y="3722"/>
                </a:cubicBezTo>
                <a:cubicBezTo>
                  <a:pt x="557082" y="3189"/>
                  <a:pt x="558504" y="1951"/>
                  <a:pt x="559127" y="0"/>
                </a:cubicBezTo>
                <a:close/>
                <a:moveTo>
                  <a:pt x="557927" y="128552"/>
                </a:moveTo>
                <a:cubicBezTo>
                  <a:pt x="557927" y="113825"/>
                  <a:pt x="554447" y="101757"/>
                  <a:pt x="547480" y="92350"/>
                </a:cubicBezTo>
                <a:cubicBezTo>
                  <a:pt x="540514" y="82948"/>
                  <a:pt x="530691" y="78246"/>
                  <a:pt x="518004" y="78246"/>
                </a:cubicBezTo>
                <a:cubicBezTo>
                  <a:pt x="504784" y="78246"/>
                  <a:pt x="494582" y="83214"/>
                  <a:pt x="487397" y="93149"/>
                </a:cubicBezTo>
                <a:cubicBezTo>
                  <a:pt x="480207" y="103090"/>
                  <a:pt x="476615" y="116352"/>
                  <a:pt x="476615" y="132941"/>
                </a:cubicBezTo>
                <a:cubicBezTo>
                  <a:pt x="476615" y="149353"/>
                  <a:pt x="480586" y="161910"/>
                  <a:pt x="488527" y="170604"/>
                </a:cubicBezTo>
                <a:cubicBezTo>
                  <a:pt x="496466" y="179294"/>
                  <a:pt x="506246" y="183643"/>
                  <a:pt x="517868" y="183643"/>
                </a:cubicBezTo>
                <a:cubicBezTo>
                  <a:pt x="529758" y="183643"/>
                  <a:pt x="539406" y="178610"/>
                  <a:pt x="546819" y="168540"/>
                </a:cubicBezTo>
                <a:cubicBezTo>
                  <a:pt x="554224" y="158472"/>
                  <a:pt x="557927" y="145141"/>
                  <a:pt x="557927" y="128552"/>
                </a:cubicBezTo>
                <a:close/>
                <a:moveTo>
                  <a:pt x="611690" y="58420"/>
                </a:moveTo>
                <a:lnTo>
                  <a:pt x="635645" y="58420"/>
                </a:lnTo>
                <a:lnTo>
                  <a:pt x="635645" y="166211"/>
                </a:lnTo>
                <a:lnTo>
                  <a:pt x="702051" y="58420"/>
                </a:lnTo>
                <a:lnTo>
                  <a:pt x="727866" y="58420"/>
                </a:lnTo>
                <a:lnTo>
                  <a:pt x="727866" y="199745"/>
                </a:lnTo>
                <a:lnTo>
                  <a:pt x="703911" y="199745"/>
                </a:lnTo>
                <a:lnTo>
                  <a:pt x="703911" y="92621"/>
                </a:lnTo>
                <a:lnTo>
                  <a:pt x="637510" y="199745"/>
                </a:lnTo>
                <a:lnTo>
                  <a:pt x="611690" y="199745"/>
                </a:lnTo>
                <a:close/>
                <a:moveTo>
                  <a:pt x="764068" y="58420"/>
                </a:moveTo>
                <a:lnTo>
                  <a:pt x="788018" y="58420"/>
                </a:lnTo>
                <a:lnTo>
                  <a:pt x="788018" y="117241"/>
                </a:lnTo>
                <a:lnTo>
                  <a:pt x="854428" y="117241"/>
                </a:lnTo>
                <a:lnTo>
                  <a:pt x="854428" y="58420"/>
                </a:lnTo>
                <a:lnTo>
                  <a:pt x="878379" y="58420"/>
                </a:lnTo>
                <a:lnTo>
                  <a:pt x="878379" y="199745"/>
                </a:lnTo>
                <a:lnTo>
                  <a:pt x="854428" y="199745"/>
                </a:lnTo>
                <a:lnTo>
                  <a:pt x="854428" y="137066"/>
                </a:lnTo>
                <a:lnTo>
                  <a:pt x="788018" y="137066"/>
                </a:lnTo>
                <a:lnTo>
                  <a:pt x="788018" y="199745"/>
                </a:lnTo>
                <a:lnTo>
                  <a:pt x="764068" y="199745"/>
                </a:lnTo>
                <a:close/>
                <a:moveTo>
                  <a:pt x="1006664" y="182315"/>
                </a:moveTo>
                <a:cubicBezTo>
                  <a:pt x="997795" y="189852"/>
                  <a:pt x="989255" y="195177"/>
                  <a:pt x="981047" y="198280"/>
                </a:cubicBezTo>
                <a:cubicBezTo>
                  <a:pt x="972839" y="201384"/>
                  <a:pt x="964033" y="202938"/>
                  <a:pt x="954634" y="202938"/>
                </a:cubicBezTo>
                <a:cubicBezTo>
                  <a:pt x="939107" y="202938"/>
                  <a:pt x="927173" y="199145"/>
                  <a:pt x="918835" y="191563"/>
                </a:cubicBezTo>
                <a:cubicBezTo>
                  <a:pt x="910495" y="183981"/>
                  <a:pt x="906325" y="174283"/>
                  <a:pt x="906325" y="162483"/>
                </a:cubicBezTo>
                <a:cubicBezTo>
                  <a:pt x="906325" y="155562"/>
                  <a:pt x="907903" y="149245"/>
                  <a:pt x="911052" y="143521"/>
                </a:cubicBezTo>
                <a:cubicBezTo>
                  <a:pt x="914198" y="137800"/>
                  <a:pt x="918324" y="133206"/>
                  <a:pt x="923426" y="129747"/>
                </a:cubicBezTo>
                <a:cubicBezTo>
                  <a:pt x="928526" y="126288"/>
                  <a:pt x="934271" y="123670"/>
                  <a:pt x="940663" y="121896"/>
                </a:cubicBezTo>
                <a:cubicBezTo>
                  <a:pt x="945360" y="120658"/>
                  <a:pt x="952459" y="119459"/>
                  <a:pt x="961953" y="118303"/>
                </a:cubicBezTo>
                <a:cubicBezTo>
                  <a:pt x="981295" y="115995"/>
                  <a:pt x="995531" y="113245"/>
                  <a:pt x="1004670" y="110056"/>
                </a:cubicBezTo>
                <a:cubicBezTo>
                  <a:pt x="1004760" y="106769"/>
                  <a:pt x="1004804" y="104683"/>
                  <a:pt x="1004804" y="103798"/>
                </a:cubicBezTo>
                <a:cubicBezTo>
                  <a:pt x="1004804" y="94038"/>
                  <a:pt x="1002539" y="87162"/>
                  <a:pt x="998017" y="83173"/>
                </a:cubicBezTo>
                <a:cubicBezTo>
                  <a:pt x="991898" y="77759"/>
                  <a:pt x="982800" y="75052"/>
                  <a:pt x="970736" y="75052"/>
                </a:cubicBezTo>
                <a:cubicBezTo>
                  <a:pt x="959464" y="75052"/>
                  <a:pt x="951153" y="77029"/>
                  <a:pt x="945785" y="80974"/>
                </a:cubicBezTo>
                <a:cubicBezTo>
                  <a:pt x="940414" y="84923"/>
                  <a:pt x="936443" y="91907"/>
                  <a:pt x="933873" y="101934"/>
                </a:cubicBezTo>
                <a:lnTo>
                  <a:pt x="910454" y="98740"/>
                </a:lnTo>
                <a:cubicBezTo>
                  <a:pt x="912583" y="88715"/>
                  <a:pt x="916085" y="80622"/>
                  <a:pt x="920966" y="74451"/>
                </a:cubicBezTo>
                <a:cubicBezTo>
                  <a:pt x="925842" y="68288"/>
                  <a:pt x="932898" y="63539"/>
                  <a:pt x="942124" y="60213"/>
                </a:cubicBezTo>
                <a:cubicBezTo>
                  <a:pt x="951347" y="56883"/>
                  <a:pt x="962043" y="55223"/>
                  <a:pt x="974197" y="55223"/>
                </a:cubicBezTo>
                <a:cubicBezTo>
                  <a:pt x="986259" y="55223"/>
                  <a:pt x="996062" y="56642"/>
                  <a:pt x="1003608" y="59483"/>
                </a:cubicBezTo>
                <a:cubicBezTo>
                  <a:pt x="1011146" y="62323"/>
                  <a:pt x="1016691" y="65894"/>
                  <a:pt x="1020245" y="70197"/>
                </a:cubicBezTo>
                <a:cubicBezTo>
                  <a:pt x="1023790" y="74498"/>
                  <a:pt x="1026270" y="79934"/>
                  <a:pt x="1027695" y="86501"/>
                </a:cubicBezTo>
                <a:cubicBezTo>
                  <a:pt x="1028492" y="90583"/>
                  <a:pt x="1028887" y="97945"/>
                  <a:pt x="1028887" y="108590"/>
                </a:cubicBezTo>
                <a:lnTo>
                  <a:pt x="1028887" y="140529"/>
                </a:lnTo>
                <a:cubicBezTo>
                  <a:pt x="1028887" y="162795"/>
                  <a:pt x="1029398" y="176878"/>
                  <a:pt x="1030421" y="182776"/>
                </a:cubicBezTo>
                <a:cubicBezTo>
                  <a:pt x="1031439" y="188679"/>
                  <a:pt x="1033456" y="194335"/>
                  <a:pt x="1036476" y="199745"/>
                </a:cubicBezTo>
                <a:lnTo>
                  <a:pt x="1011456" y="199745"/>
                </a:lnTo>
                <a:cubicBezTo>
                  <a:pt x="1008972" y="194777"/>
                  <a:pt x="1007377" y="188967"/>
                  <a:pt x="1006664" y="182315"/>
                </a:cubicBezTo>
                <a:close/>
                <a:moveTo>
                  <a:pt x="1004670" y="128819"/>
                </a:moveTo>
                <a:cubicBezTo>
                  <a:pt x="995980" y="132368"/>
                  <a:pt x="982937" y="135381"/>
                  <a:pt x="965546" y="137865"/>
                </a:cubicBezTo>
                <a:cubicBezTo>
                  <a:pt x="955696" y="139287"/>
                  <a:pt x="948733" y="140882"/>
                  <a:pt x="944651" y="142657"/>
                </a:cubicBezTo>
                <a:cubicBezTo>
                  <a:pt x="940569" y="144432"/>
                  <a:pt x="937419" y="147024"/>
                  <a:pt x="935202" y="150440"/>
                </a:cubicBezTo>
                <a:cubicBezTo>
                  <a:pt x="932986" y="153857"/>
                  <a:pt x="931874" y="157651"/>
                  <a:pt x="931874" y="161819"/>
                </a:cubicBezTo>
                <a:cubicBezTo>
                  <a:pt x="931874" y="168210"/>
                  <a:pt x="934293" y="173526"/>
                  <a:pt x="939132" y="177790"/>
                </a:cubicBezTo>
                <a:cubicBezTo>
                  <a:pt x="943967" y="182048"/>
                  <a:pt x="951041" y="184175"/>
                  <a:pt x="960357" y="184175"/>
                </a:cubicBezTo>
                <a:cubicBezTo>
                  <a:pt x="969582" y="184175"/>
                  <a:pt x="977790" y="182156"/>
                  <a:pt x="984974" y="178120"/>
                </a:cubicBezTo>
                <a:cubicBezTo>
                  <a:pt x="992159" y="174085"/>
                  <a:pt x="997437" y="168562"/>
                  <a:pt x="1000811" y="161553"/>
                </a:cubicBezTo>
                <a:cubicBezTo>
                  <a:pt x="1003385" y="156143"/>
                  <a:pt x="1004670" y="148158"/>
                  <a:pt x="1004670" y="137599"/>
                </a:cubicBezTo>
                <a:close/>
                <a:moveTo>
                  <a:pt x="1046566" y="58420"/>
                </a:moveTo>
                <a:lnTo>
                  <a:pt x="1161410" y="58420"/>
                </a:lnTo>
                <a:lnTo>
                  <a:pt x="1161410" y="78246"/>
                </a:lnTo>
                <a:lnTo>
                  <a:pt x="1115903" y="78246"/>
                </a:lnTo>
                <a:lnTo>
                  <a:pt x="1115903" y="199745"/>
                </a:lnTo>
                <a:lnTo>
                  <a:pt x="1092082" y="199745"/>
                </a:lnTo>
                <a:lnTo>
                  <a:pt x="1092082" y="78246"/>
                </a:lnTo>
                <a:lnTo>
                  <a:pt x="1046566" y="78246"/>
                </a:lnTo>
                <a:close/>
                <a:moveTo>
                  <a:pt x="1171300" y="129082"/>
                </a:moveTo>
                <a:cubicBezTo>
                  <a:pt x="1171300" y="102909"/>
                  <a:pt x="1178575" y="83527"/>
                  <a:pt x="1193127" y="70931"/>
                </a:cubicBezTo>
                <a:cubicBezTo>
                  <a:pt x="1205284" y="60458"/>
                  <a:pt x="1220098" y="55223"/>
                  <a:pt x="1237572" y="55223"/>
                </a:cubicBezTo>
                <a:cubicBezTo>
                  <a:pt x="1257001" y="55223"/>
                  <a:pt x="1272884" y="61589"/>
                  <a:pt x="1285218" y="74322"/>
                </a:cubicBezTo>
                <a:cubicBezTo>
                  <a:pt x="1297552" y="87055"/>
                  <a:pt x="1303715" y="104640"/>
                  <a:pt x="1303715" y="127086"/>
                </a:cubicBezTo>
                <a:cubicBezTo>
                  <a:pt x="1303715" y="145274"/>
                  <a:pt x="1300987" y="159580"/>
                  <a:pt x="1295532" y="170006"/>
                </a:cubicBezTo>
                <a:cubicBezTo>
                  <a:pt x="1290075" y="180428"/>
                  <a:pt x="1282132" y="188524"/>
                  <a:pt x="1271711" y="194288"/>
                </a:cubicBezTo>
                <a:cubicBezTo>
                  <a:pt x="1261282" y="200055"/>
                  <a:pt x="1249906" y="202938"/>
                  <a:pt x="1237572" y="202938"/>
                </a:cubicBezTo>
                <a:cubicBezTo>
                  <a:pt x="1217791" y="202938"/>
                  <a:pt x="1201799" y="196596"/>
                  <a:pt x="1189599" y="183909"/>
                </a:cubicBezTo>
                <a:cubicBezTo>
                  <a:pt x="1177398" y="171223"/>
                  <a:pt x="1171300" y="152950"/>
                  <a:pt x="1171300" y="129082"/>
                </a:cubicBezTo>
                <a:close/>
                <a:moveTo>
                  <a:pt x="1195924" y="129082"/>
                </a:moveTo>
                <a:cubicBezTo>
                  <a:pt x="1195924" y="147182"/>
                  <a:pt x="1199869" y="160732"/>
                  <a:pt x="1207764" y="169739"/>
                </a:cubicBezTo>
                <a:cubicBezTo>
                  <a:pt x="1215663" y="178744"/>
                  <a:pt x="1225595" y="183247"/>
                  <a:pt x="1237572" y="183247"/>
                </a:cubicBezTo>
                <a:cubicBezTo>
                  <a:pt x="1249463" y="183247"/>
                  <a:pt x="1259356" y="178722"/>
                  <a:pt x="1267250" y="169668"/>
                </a:cubicBezTo>
                <a:cubicBezTo>
                  <a:pt x="1275144" y="160621"/>
                  <a:pt x="1279091" y="146826"/>
                  <a:pt x="1279091" y="128285"/>
                </a:cubicBezTo>
                <a:cubicBezTo>
                  <a:pt x="1279091" y="110807"/>
                  <a:pt x="1275120" y="97563"/>
                  <a:pt x="1267186" y="88560"/>
                </a:cubicBezTo>
                <a:cubicBezTo>
                  <a:pt x="1259245" y="79557"/>
                  <a:pt x="1249372" y="75052"/>
                  <a:pt x="1237572" y="75052"/>
                </a:cubicBezTo>
                <a:cubicBezTo>
                  <a:pt x="1225595" y="75052"/>
                  <a:pt x="1215663" y="79535"/>
                  <a:pt x="1207764" y="88491"/>
                </a:cubicBezTo>
                <a:cubicBezTo>
                  <a:pt x="1199869" y="97455"/>
                  <a:pt x="1195924" y="110984"/>
                  <a:pt x="1195924" y="129082"/>
                </a:cubicBezTo>
                <a:close/>
                <a:moveTo>
                  <a:pt x="1332457" y="58420"/>
                </a:moveTo>
                <a:lnTo>
                  <a:pt x="1369718" y="58420"/>
                </a:lnTo>
                <a:lnTo>
                  <a:pt x="1406847" y="171536"/>
                </a:lnTo>
                <a:lnTo>
                  <a:pt x="1448104" y="58420"/>
                </a:lnTo>
                <a:lnTo>
                  <a:pt x="1482570" y="58420"/>
                </a:lnTo>
                <a:lnTo>
                  <a:pt x="1482570" y="199745"/>
                </a:lnTo>
                <a:lnTo>
                  <a:pt x="1458615" y="199745"/>
                </a:lnTo>
                <a:lnTo>
                  <a:pt x="1458615" y="85967"/>
                </a:lnTo>
                <a:lnTo>
                  <a:pt x="1416827" y="199745"/>
                </a:lnTo>
                <a:lnTo>
                  <a:pt x="1395404" y="199745"/>
                </a:lnTo>
                <a:lnTo>
                  <a:pt x="1355879" y="80510"/>
                </a:lnTo>
                <a:lnTo>
                  <a:pt x="1355879" y="199745"/>
                </a:lnTo>
                <a:lnTo>
                  <a:pt x="1332457" y="199745"/>
                </a:lnTo>
                <a:close/>
                <a:moveTo>
                  <a:pt x="1606464" y="129484"/>
                </a:moveTo>
                <a:lnTo>
                  <a:pt x="1571732" y="68796"/>
                </a:lnTo>
                <a:lnTo>
                  <a:pt x="1591423" y="68796"/>
                </a:lnTo>
                <a:lnTo>
                  <a:pt x="1633878" y="129484"/>
                </a:lnTo>
                <a:lnTo>
                  <a:pt x="1591423" y="190166"/>
                </a:lnTo>
                <a:lnTo>
                  <a:pt x="1571865" y="190166"/>
                </a:lnTo>
                <a:close/>
                <a:moveTo>
                  <a:pt x="1554962" y="129484"/>
                </a:moveTo>
                <a:lnTo>
                  <a:pt x="1519830" y="68796"/>
                </a:lnTo>
                <a:lnTo>
                  <a:pt x="1539926" y="68796"/>
                </a:lnTo>
                <a:lnTo>
                  <a:pt x="1581714" y="129484"/>
                </a:lnTo>
                <a:lnTo>
                  <a:pt x="1539926" y="190166"/>
                </a:lnTo>
                <a:lnTo>
                  <a:pt x="1519830" y="19016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598293" y="3883828"/>
            <a:ext cx="1315098" cy="147715"/>
          </a:xfrm>
          <a:custGeom>
            <a:avLst/>
            <a:gdLst/>
            <a:ahLst/>
            <a:cxnLst/>
            <a:rect l="l" t="t" r="r" b="b"/>
            <a:pathLst>
              <a:path w="1315098" h="147715">
                <a:moveTo>
                  <a:pt x="99540" y="92759"/>
                </a:moveTo>
                <a:lnTo>
                  <a:pt x="123094" y="95818"/>
                </a:lnTo>
                <a:cubicBezTo>
                  <a:pt x="120524" y="112051"/>
                  <a:pt x="113937" y="124763"/>
                  <a:pt x="103335" y="133942"/>
                </a:cubicBezTo>
                <a:cubicBezTo>
                  <a:pt x="92733" y="143126"/>
                  <a:pt x="79716" y="147715"/>
                  <a:pt x="64279" y="147715"/>
                </a:cubicBezTo>
                <a:cubicBezTo>
                  <a:pt x="44935" y="147715"/>
                  <a:pt x="29390" y="141394"/>
                  <a:pt x="17636" y="128751"/>
                </a:cubicBezTo>
                <a:cubicBezTo>
                  <a:pt x="5883" y="116111"/>
                  <a:pt x="0" y="97988"/>
                  <a:pt x="0" y="74391"/>
                </a:cubicBezTo>
                <a:cubicBezTo>
                  <a:pt x="0" y="59134"/>
                  <a:pt x="2531" y="45779"/>
                  <a:pt x="7588" y="34333"/>
                </a:cubicBezTo>
                <a:cubicBezTo>
                  <a:pt x="12643" y="22890"/>
                  <a:pt x="20340" y="14307"/>
                  <a:pt x="30675" y="8583"/>
                </a:cubicBezTo>
                <a:cubicBezTo>
                  <a:pt x="41011" y="2859"/>
                  <a:pt x="52254" y="0"/>
                  <a:pt x="64408" y="0"/>
                </a:cubicBezTo>
                <a:cubicBezTo>
                  <a:pt x="79754" y="0"/>
                  <a:pt x="92311" y="3881"/>
                  <a:pt x="102075" y="11643"/>
                </a:cubicBezTo>
                <a:cubicBezTo>
                  <a:pt x="111830" y="19408"/>
                  <a:pt x="118087" y="30431"/>
                  <a:pt x="120838" y="44716"/>
                </a:cubicBezTo>
                <a:lnTo>
                  <a:pt x="97546" y="48309"/>
                </a:lnTo>
                <a:cubicBezTo>
                  <a:pt x="95331" y="38815"/>
                  <a:pt x="91400" y="31673"/>
                  <a:pt x="85770" y="26882"/>
                </a:cubicBezTo>
                <a:cubicBezTo>
                  <a:pt x="80136" y="22091"/>
                  <a:pt x="73325" y="19697"/>
                  <a:pt x="65341" y="19697"/>
                </a:cubicBezTo>
                <a:cubicBezTo>
                  <a:pt x="53276" y="19697"/>
                  <a:pt x="43470" y="24020"/>
                  <a:pt x="35932" y="32671"/>
                </a:cubicBezTo>
                <a:cubicBezTo>
                  <a:pt x="28389" y="41321"/>
                  <a:pt x="24620" y="55009"/>
                  <a:pt x="24620" y="73725"/>
                </a:cubicBezTo>
                <a:cubicBezTo>
                  <a:pt x="24620" y="92712"/>
                  <a:pt x="28260" y="106510"/>
                  <a:pt x="35536" y="115115"/>
                </a:cubicBezTo>
                <a:cubicBezTo>
                  <a:pt x="42808" y="123721"/>
                  <a:pt x="52301" y="128024"/>
                  <a:pt x="64012" y="128024"/>
                </a:cubicBezTo>
                <a:cubicBezTo>
                  <a:pt x="73414" y="128024"/>
                  <a:pt x="81266" y="125140"/>
                  <a:pt x="87566" y="119373"/>
                </a:cubicBezTo>
                <a:cubicBezTo>
                  <a:pt x="93867" y="113606"/>
                  <a:pt x="97855" y="104736"/>
                  <a:pt x="99540" y="92759"/>
                </a:cubicBezTo>
                <a:close/>
                <a:moveTo>
                  <a:pt x="138488" y="73859"/>
                </a:moveTo>
                <a:cubicBezTo>
                  <a:pt x="138488" y="47686"/>
                  <a:pt x="145764" y="28304"/>
                  <a:pt x="160315" y="15708"/>
                </a:cubicBezTo>
                <a:cubicBezTo>
                  <a:pt x="172472" y="5235"/>
                  <a:pt x="187287" y="0"/>
                  <a:pt x="204761" y="0"/>
                </a:cubicBezTo>
                <a:cubicBezTo>
                  <a:pt x="224191" y="0"/>
                  <a:pt x="240073" y="6366"/>
                  <a:pt x="252407" y="19099"/>
                </a:cubicBezTo>
                <a:cubicBezTo>
                  <a:pt x="264740" y="31832"/>
                  <a:pt x="270904" y="49417"/>
                  <a:pt x="270904" y="71863"/>
                </a:cubicBezTo>
                <a:cubicBezTo>
                  <a:pt x="270904" y="90051"/>
                  <a:pt x="268175" y="104357"/>
                  <a:pt x="262717" y="114783"/>
                </a:cubicBezTo>
                <a:cubicBezTo>
                  <a:pt x="257263" y="125205"/>
                  <a:pt x="249322" y="133301"/>
                  <a:pt x="238900" y="139065"/>
                </a:cubicBezTo>
                <a:cubicBezTo>
                  <a:pt x="228470" y="144832"/>
                  <a:pt x="217095" y="147715"/>
                  <a:pt x="204761" y="147715"/>
                </a:cubicBezTo>
                <a:cubicBezTo>
                  <a:pt x="184975" y="147715"/>
                  <a:pt x="168988" y="141373"/>
                  <a:pt x="156788" y="128686"/>
                </a:cubicBezTo>
                <a:cubicBezTo>
                  <a:pt x="144587" y="116000"/>
                  <a:pt x="138488" y="97727"/>
                  <a:pt x="138488" y="73859"/>
                </a:cubicBezTo>
                <a:close/>
                <a:moveTo>
                  <a:pt x="163112" y="73859"/>
                </a:moveTo>
                <a:cubicBezTo>
                  <a:pt x="163112" y="91959"/>
                  <a:pt x="167058" y="105509"/>
                  <a:pt x="174952" y="114516"/>
                </a:cubicBezTo>
                <a:cubicBezTo>
                  <a:pt x="182848" y="123521"/>
                  <a:pt x="192783" y="128024"/>
                  <a:pt x="204761" y="128024"/>
                </a:cubicBezTo>
                <a:cubicBezTo>
                  <a:pt x="216651" y="128024"/>
                  <a:pt x="226542" y="123499"/>
                  <a:pt x="234440" y="114445"/>
                </a:cubicBezTo>
                <a:cubicBezTo>
                  <a:pt x="242334" y="105398"/>
                  <a:pt x="246280" y="91603"/>
                  <a:pt x="246280" y="73062"/>
                </a:cubicBezTo>
                <a:cubicBezTo>
                  <a:pt x="246280" y="55584"/>
                  <a:pt x="242308" y="42340"/>
                  <a:pt x="234371" y="33337"/>
                </a:cubicBezTo>
                <a:cubicBezTo>
                  <a:pt x="226429" y="24334"/>
                  <a:pt x="216562" y="19829"/>
                  <a:pt x="204761" y="19829"/>
                </a:cubicBezTo>
                <a:cubicBezTo>
                  <a:pt x="192783" y="19829"/>
                  <a:pt x="182848" y="24312"/>
                  <a:pt x="174952" y="33268"/>
                </a:cubicBezTo>
                <a:cubicBezTo>
                  <a:pt x="167058" y="42232"/>
                  <a:pt x="163112" y="55761"/>
                  <a:pt x="163112" y="73859"/>
                </a:cubicBezTo>
                <a:close/>
                <a:moveTo>
                  <a:pt x="299113" y="3197"/>
                </a:moveTo>
                <a:lnTo>
                  <a:pt x="354341" y="3197"/>
                </a:lnTo>
                <a:cubicBezTo>
                  <a:pt x="367913" y="3197"/>
                  <a:pt x="378007" y="4325"/>
                  <a:pt x="384617" y="6589"/>
                </a:cubicBezTo>
                <a:cubicBezTo>
                  <a:pt x="391222" y="8854"/>
                  <a:pt x="396904" y="12996"/>
                  <a:pt x="401649" y="19030"/>
                </a:cubicBezTo>
                <a:cubicBezTo>
                  <a:pt x="406393" y="25064"/>
                  <a:pt x="408770" y="32292"/>
                  <a:pt x="408770" y="40724"/>
                </a:cubicBezTo>
                <a:cubicBezTo>
                  <a:pt x="408770" y="47467"/>
                  <a:pt x="407372" y="53342"/>
                  <a:pt x="404579" y="58353"/>
                </a:cubicBezTo>
                <a:cubicBezTo>
                  <a:pt x="401785" y="63371"/>
                  <a:pt x="397588" y="67562"/>
                  <a:pt x="392004" y="70935"/>
                </a:cubicBezTo>
                <a:cubicBezTo>
                  <a:pt x="398657" y="73148"/>
                  <a:pt x="404183" y="77300"/>
                  <a:pt x="408572" y="83373"/>
                </a:cubicBezTo>
                <a:cubicBezTo>
                  <a:pt x="412963" y="89454"/>
                  <a:pt x="415156" y="96664"/>
                  <a:pt x="415156" y="105002"/>
                </a:cubicBezTo>
                <a:cubicBezTo>
                  <a:pt x="414270" y="118397"/>
                  <a:pt x="409478" y="128334"/>
                  <a:pt x="400784" y="134809"/>
                </a:cubicBezTo>
                <a:cubicBezTo>
                  <a:pt x="392091" y="141287"/>
                  <a:pt x="379447" y="144522"/>
                  <a:pt x="362858" y="144522"/>
                </a:cubicBezTo>
                <a:lnTo>
                  <a:pt x="299113" y="144522"/>
                </a:lnTo>
                <a:close/>
                <a:moveTo>
                  <a:pt x="323067" y="62680"/>
                </a:moveTo>
                <a:lnTo>
                  <a:pt x="348616" y="62680"/>
                </a:lnTo>
                <a:cubicBezTo>
                  <a:pt x="358823" y="62680"/>
                  <a:pt x="365832" y="62148"/>
                  <a:pt x="369648" y="61085"/>
                </a:cubicBezTo>
                <a:cubicBezTo>
                  <a:pt x="373460" y="60019"/>
                  <a:pt x="376877" y="57870"/>
                  <a:pt x="379893" y="54631"/>
                </a:cubicBezTo>
                <a:cubicBezTo>
                  <a:pt x="382910" y="51391"/>
                  <a:pt x="384415" y="47510"/>
                  <a:pt x="384415" y="42985"/>
                </a:cubicBezTo>
                <a:cubicBezTo>
                  <a:pt x="384415" y="35533"/>
                  <a:pt x="381776" y="30345"/>
                  <a:pt x="376499" y="27414"/>
                </a:cubicBezTo>
                <a:cubicBezTo>
                  <a:pt x="371221" y="24487"/>
                  <a:pt x="362192" y="23023"/>
                  <a:pt x="349416" y="23023"/>
                </a:cubicBezTo>
                <a:lnTo>
                  <a:pt x="323067" y="23023"/>
                </a:lnTo>
                <a:close/>
                <a:moveTo>
                  <a:pt x="323067" y="124828"/>
                </a:moveTo>
                <a:lnTo>
                  <a:pt x="354603" y="124828"/>
                </a:lnTo>
                <a:cubicBezTo>
                  <a:pt x="368179" y="124828"/>
                  <a:pt x="377496" y="123250"/>
                  <a:pt x="382554" y="120100"/>
                </a:cubicBezTo>
                <a:cubicBezTo>
                  <a:pt x="387608" y="116953"/>
                  <a:pt x="390272" y="111522"/>
                  <a:pt x="390539" y="103802"/>
                </a:cubicBezTo>
                <a:cubicBezTo>
                  <a:pt x="390539" y="99278"/>
                  <a:pt x="389073" y="95084"/>
                  <a:pt x="386147" y="91225"/>
                </a:cubicBezTo>
                <a:cubicBezTo>
                  <a:pt x="383220" y="87365"/>
                  <a:pt x="379404" y="84928"/>
                  <a:pt x="374702" y="83906"/>
                </a:cubicBezTo>
                <a:cubicBezTo>
                  <a:pt x="369996" y="82883"/>
                  <a:pt x="362459" y="82376"/>
                  <a:pt x="352080" y="82376"/>
                </a:cubicBezTo>
                <a:lnTo>
                  <a:pt x="323067" y="82376"/>
                </a:lnTo>
                <a:close/>
                <a:moveTo>
                  <a:pt x="441710" y="3197"/>
                </a:moveTo>
                <a:lnTo>
                  <a:pt x="478969" y="3197"/>
                </a:lnTo>
                <a:lnTo>
                  <a:pt x="516100" y="116313"/>
                </a:lnTo>
                <a:lnTo>
                  <a:pt x="557356" y="3197"/>
                </a:lnTo>
                <a:lnTo>
                  <a:pt x="591822" y="3197"/>
                </a:lnTo>
                <a:lnTo>
                  <a:pt x="591822" y="144522"/>
                </a:lnTo>
                <a:lnTo>
                  <a:pt x="567868" y="144522"/>
                </a:lnTo>
                <a:lnTo>
                  <a:pt x="567868" y="30744"/>
                </a:lnTo>
                <a:lnTo>
                  <a:pt x="526078" y="144522"/>
                </a:lnTo>
                <a:lnTo>
                  <a:pt x="504655" y="144522"/>
                </a:lnTo>
                <a:lnTo>
                  <a:pt x="465131" y="25287"/>
                </a:lnTo>
                <a:lnTo>
                  <a:pt x="465131" y="144522"/>
                </a:lnTo>
                <a:lnTo>
                  <a:pt x="441710" y="144522"/>
                </a:lnTo>
                <a:close/>
                <a:moveTo>
                  <a:pt x="725166" y="99011"/>
                </a:moveTo>
                <a:lnTo>
                  <a:pt x="749920" y="102072"/>
                </a:lnTo>
                <a:cubicBezTo>
                  <a:pt x="746013" y="116533"/>
                  <a:pt x="738785" y="127753"/>
                  <a:pt x="728226" y="135739"/>
                </a:cubicBezTo>
                <a:cubicBezTo>
                  <a:pt x="717667" y="143724"/>
                  <a:pt x="704182" y="147715"/>
                  <a:pt x="687770" y="147715"/>
                </a:cubicBezTo>
                <a:cubicBezTo>
                  <a:pt x="667098" y="147715"/>
                  <a:pt x="650707" y="141351"/>
                  <a:pt x="638596" y="128618"/>
                </a:cubicBezTo>
                <a:cubicBezTo>
                  <a:pt x="626490" y="115888"/>
                  <a:pt x="620435" y="98035"/>
                  <a:pt x="620435" y="75057"/>
                </a:cubicBezTo>
                <a:cubicBezTo>
                  <a:pt x="620435" y="51279"/>
                  <a:pt x="626554" y="32826"/>
                  <a:pt x="638799" y="19697"/>
                </a:cubicBezTo>
                <a:cubicBezTo>
                  <a:pt x="651039" y="6568"/>
                  <a:pt x="666922" y="0"/>
                  <a:pt x="686441" y="0"/>
                </a:cubicBezTo>
                <a:cubicBezTo>
                  <a:pt x="705338" y="0"/>
                  <a:pt x="720774" y="6430"/>
                  <a:pt x="732750" y="19297"/>
                </a:cubicBezTo>
                <a:cubicBezTo>
                  <a:pt x="744728" y="32159"/>
                  <a:pt x="750715" y="50261"/>
                  <a:pt x="750715" y="73596"/>
                </a:cubicBezTo>
                <a:cubicBezTo>
                  <a:pt x="750715" y="75014"/>
                  <a:pt x="750669" y="77141"/>
                  <a:pt x="750582" y="79983"/>
                </a:cubicBezTo>
                <a:lnTo>
                  <a:pt x="645188" y="79983"/>
                </a:lnTo>
                <a:cubicBezTo>
                  <a:pt x="646074" y="95506"/>
                  <a:pt x="650466" y="107395"/>
                  <a:pt x="658360" y="115647"/>
                </a:cubicBezTo>
                <a:cubicBezTo>
                  <a:pt x="666256" y="123898"/>
                  <a:pt x="676105" y="128024"/>
                  <a:pt x="687906" y="128024"/>
                </a:cubicBezTo>
                <a:cubicBezTo>
                  <a:pt x="696686" y="128024"/>
                  <a:pt x="704186" y="125716"/>
                  <a:pt x="710395" y="121101"/>
                </a:cubicBezTo>
                <a:cubicBezTo>
                  <a:pt x="716605" y="116486"/>
                  <a:pt x="721530" y="109124"/>
                  <a:pt x="725166" y="99011"/>
                </a:cubicBezTo>
                <a:close/>
                <a:moveTo>
                  <a:pt x="646516" y="60286"/>
                </a:moveTo>
                <a:lnTo>
                  <a:pt x="725429" y="60286"/>
                </a:lnTo>
                <a:cubicBezTo>
                  <a:pt x="724367" y="48395"/>
                  <a:pt x="721353" y="39482"/>
                  <a:pt x="716381" y="33535"/>
                </a:cubicBezTo>
                <a:cubicBezTo>
                  <a:pt x="708754" y="24312"/>
                  <a:pt x="698861" y="19697"/>
                  <a:pt x="686706" y="19697"/>
                </a:cubicBezTo>
                <a:cubicBezTo>
                  <a:pt x="675702" y="19697"/>
                  <a:pt x="666454" y="23379"/>
                  <a:pt x="658962" y="30741"/>
                </a:cubicBezTo>
                <a:cubicBezTo>
                  <a:pt x="651463" y="38107"/>
                  <a:pt x="647317" y="47953"/>
                  <a:pt x="646516" y="60286"/>
                </a:cubicBezTo>
                <a:close/>
                <a:moveTo>
                  <a:pt x="872212" y="92759"/>
                </a:moveTo>
                <a:lnTo>
                  <a:pt x="895767" y="95818"/>
                </a:lnTo>
                <a:cubicBezTo>
                  <a:pt x="893196" y="112051"/>
                  <a:pt x="886608" y="124763"/>
                  <a:pt x="876007" y="133942"/>
                </a:cubicBezTo>
                <a:cubicBezTo>
                  <a:pt x="865405" y="143126"/>
                  <a:pt x="852386" y="147715"/>
                  <a:pt x="836949" y="147715"/>
                </a:cubicBezTo>
                <a:cubicBezTo>
                  <a:pt x="817611" y="147715"/>
                  <a:pt x="802062" y="141394"/>
                  <a:pt x="790308" y="128751"/>
                </a:cubicBezTo>
                <a:cubicBezTo>
                  <a:pt x="778554" y="116111"/>
                  <a:pt x="772676" y="97988"/>
                  <a:pt x="772676" y="74391"/>
                </a:cubicBezTo>
                <a:cubicBezTo>
                  <a:pt x="772676" y="59134"/>
                  <a:pt x="775203" y="45779"/>
                  <a:pt x="780260" y="34333"/>
                </a:cubicBezTo>
                <a:cubicBezTo>
                  <a:pt x="785314" y="22890"/>
                  <a:pt x="793015" y="14307"/>
                  <a:pt x="803352" y="8583"/>
                </a:cubicBezTo>
                <a:cubicBezTo>
                  <a:pt x="813687" y="2859"/>
                  <a:pt x="824926" y="0"/>
                  <a:pt x="837083" y="0"/>
                </a:cubicBezTo>
                <a:cubicBezTo>
                  <a:pt x="852429" y="0"/>
                  <a:pt x="864987" y="3881"/>
                  <a:pt x="874746" y="11643"/>
                </a:cubicBezTo>
                <a:cubicBezTo>
                  <a:pt x="884502" y="19408"/>
                  <a:pt x="890759" y="30431"/>
                  <a:pt x="893510" y="44716"/>
                </a:cubicBezTo>
                <a:lnTo>
                  <a:pt x="870220" y="48309"/>
                </a:lnTo>
                <a:cubicBezTo>
                  <a:pt x="868003" y="38815"/>
                  <a:pt x="864077" y="31673"/>
                  <a:pt x="858441" y="26882"/>
                </a:cubicBezTo>
                <a:cubicBezTo>
                  <a:pt x="852811" y="22091"/>
                  <a:pt x="846001" y="19697"/>
                  <a:pt x="838016" y="19697"/>
                </a:cubicBezTo>
                <a:cubicBezTo>
                  <a:pt x="825949" y="19697"/>
                  <a:pt x="816145" y="24020"/>
                  <a:pt x="808603" y="32671"/>
                </a:cubicBezTo>
                <a:cubicBezTo>
                  <a:pt x="801066" y="41321"/>
                  <a:pt x="797292" y="55009"/>
                  <a:pt x="797292" y="73725"/>
                </a:cubicBezTo>
                <a:cubicBezTo>
                  <a:pt x="797292" y="92712"/>
                  <a:pt x="800932" y="106510"/>
                  <a:pt x="808208" y="115115"/>
                </a:cubicBezTo>
                <a:cubicBezTo>
                  <a:pt x="815483" y="123721"/>
                  <a:pt x="824973" y="128024"/>
                  <a:pt x="836684" y="128024"/>
                </a:cubicBezTo>
                <a:cubicBezTo>
                  <a:pt x="846087" y="128024"/>
                  <a:pt x="853941" y="125140"/>
                  <a:pt x="860239" y="119373"/>
                </a:cubicBezTo>
                <a:cubicBezTo>
                  <a:pt x="866538" y="113606"/>
                  <a:pt x="870530" y="104736"/>
                  <a:pt x="872212" y="92759"/>
                </a:cubicBezTo>
                <a:close/>
                <a:moveTo>
                  <a:pt x="903355" y="3197"/>
                </a:moveTo>
                <a:lnTo>
                  <a:pt x="1018199" y="3197"/>
                </a:lnTo>
                <a:lnTo>
                  <a:pt x="1018199" y="23023"/>
                </a:lnTo>
                <a:lnTo>
                  <a:pt x="972688" y="23023"/>
                </a:lnTo>
                <a:lnTo>
                  <a:pt x="972688" y="144522"/>
                </a:lnTo>
                <a:lnTo>
                  <a:pt x="948867" y="144522"/>
                </a:lnTo>
                <a:lnTo>
                  <a:pt x="948867" y="23023"/>
                </a:lnTo>
                <a:lnTo>
                  <a:pt x="903355" y="23023"/>
                </a:lnTo>
                <a:close/>
                <a:moveTo>
                  <a:pt x="1041225" y="3197"/>
                </a:moveTo>
                <a:lnTo>
                  <a:pt x="1065176" y="3197"/>
                </a:lnTo>
                <a:lnTo>
                  <a:pt x="1065176" y="62018"/>
                </a:lnTo>
                <a:lnTo>
                  <a:pt x="1131584" y="62018"/>
                </a:lnTo>
                <a:lnTo>
                  <a:pt x="1131584" y="3197"/>
                </a:lnTo>
                <a:lnTo>
                  <a:pt x="1155535" y="3197"/>
                </a:lnTo>
                <a:lnTo>
                  <a:pt x="1155535" y="144522"/>
                </a:lnTo>
                <a:lnTo>
                  <a:pt x="1131584" y="144522"/>
                </a:lnTo>
                <a:lnTo>
                  <a:pt x="1131584" y="81843"/>
                </a:lnTo>
                <a:lnTo>
                  <a:pt x="1065176" y="81843"/>
                </a:lnTo>
                <a:lnTo>
                  <a:pt x="1065176" y="144522"/>
                </a:lnTo>
                <a:lnTo>
                  <a:pt x="1041225" y="144522"/>
                </a:lnTo>
                <a:close/>
                <a:moveTo>
                  <a:pt x="1182683" y="73859"/>
                </a:moveTo>
                <a:cubicBezTo>
                  <a:pt x="1182683" y="47686"/>
                  <a:pt x="1189958" y="28304"/>
                  <a:pt x="1204510" y="15708"/>
                </a:cubicBezTo>
                <a:cubicBezTo>
                  <a:pt x="1216667" y="5235"/>
                  <a:pt x="1231481" y="0"/>
                  <a:pt x="1248955" y="0"/>
                </a:cubicBezTo>
                <a:cubicBezTo>
                  <a:pt x="1268384" y="0"/>
                  <a:pt x="1284267" y="6366"/>
                  <a:pt x="1296601" y="19099"/>
                </a:cubicBezTo>
                <a:cubicBezTo>
                  <a:pt x="1308935" y="31832"/>
                  <a:pt x="1315098" y="49417"/>
                  <a:pt x="1315098" y="71863"/>
                </a:cubicBezTo>
                <a:cubicBezTo>
                  <a:pt x="1315098" y="90051"/>
                  <a:pt x="1312370" y="104357"/>
                  <a:pt x="1306915" y="114783"/>
                </a:cubicBezTo>
                <a:cubicBezTo>
                  <a:pt x="1301458" y="125205"/>
                  <a:pt x="1293517" y="133301"/>
                  <a:pt x="1283094" y="139065"/>
                </a:cubicBezTo>
                <a:cubicBezTo>
                  <a:pt x="1272665" y="144832"/>
                  <a:pt x="1261289" y="147715"/>
                  <a:pt x="1248955" y="147715"/>
                </a:cubicBezTo>
                <a:cubicBezTo>
                  <a:pt x="1229174" y="147715"/>
                  <a:pt x="1213182" y="141373"/>
                  <a:pt x="1200986" y="128686"/>
                </a:cubicBezTo>
                <a:cubicBezTo>
                  <a:pt x="1188781" y="116000"/>
                  <a:pt x="1182683" y="97727"/>
                  <a:pt x="1182683" y="73859"/>
                </a:cubicBezTo>
                <a:close/>
                <a:moveTo>
                  <a:pt x="1207307" y="73859"/>
                </a:moveTo>
                <a:cubicBezTo>
                  <a:pt x="1207307" y="91959"/>
                  <a:pt x="1211252" y="105509"/>
                  <a:pt x="1219147" y="114516"/>
                </a:cubicBezTo>
                <a:cubicBezTo>
                  <a:pt x="1227047" y="123521"/>
                  <a:pt x="1236978" y="128024"/>
                  <a:pt x="1248955" y="128024"/>
                </a:cubicBezTo>
                <a:cubicBezTo>
                  <a:pt x="1260846" y="128024"/>
                  <a:pt x="1270739" y="123499"/>
                  <a:pt x="1278633" y="114445"/>
                </a:cubicBezTo>
                <a:cubicBezTo>
                  <a:pt x="1286529" y="105398"/>
                  <a:pt x="1290478" y="91603"/>
                  <a:pt x="1290478" y="73062"/>
                </a:cubicBezTo>
                <a:cubicBezTo>
                  <a:pt x="1290478" y="55584"/>
                  <a:pt x="1286507" y="42340"/>
                  <a:pt x="1278569" y="33337"/>
                </a:cubicBezTo>
                <a:cubicBezTo>
                  <a:pt x="1270628" y="24334"/>
                  <a:pt x="1260756" y="19829"/>
                  <a:pt x="1248955" y="19829"/>
                </a:cubicBezTo>
                <a:cubicBezTo>
                  <a:pt x="1236978" y="19829"/>
                  <a:pt x="1227047" y="24312"/>
                  <a:pt x="1219147" y="33268"/>
                </a:cubicBezTo>
                <a:cubicBezTo>
                  <a:pt x="1211252" y="42232"/>
                  <a:pt x="1207307" y="55761"/>
                  <a:pt x="1207307" y="738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067493" y="3883828"/>
            <a:ext cx="123091" cy="147715"/>
          </a:xfrm>
          <a:custGeom>
            <a:avLst/>
            <a:gdLst/>
            <a:ahLst/>
            <a:cxnLst/>
            <a:rect l="l" t="t" r="r" b="b"/>
            <a:pathLst>
              <a:path w="123091" h="147715">
                <a:moveTo>
                  <a:pt x="99536" y="92759"/>
                </a:moveTo>
                <a:lnTo>
                  <a:pt x="123091" y="95818"/>
                </a:lnTo>
                <a:cubicBezTo>
                  <a:pt x="120520" y="112051"/>
                  <a:pt x="113933" y="124763"/>
                  <a:pt x="103331" y="133942"/>
                </a:cubicBezTo>
                <a:cubicBezTo>
                  <a:pt x="92728" y="143126"/>
                  <a:pt x="79711" y="147715"/>
                  <a:pt x="64274" y="147715"/>
                </a:cubicBezTo>
                <a:cubicBezTo>
                  <a:pt x="44935" y="147715"/>
                  <a:pt x="29386" y="141394"/>
                  <a:pt x="17632" y="128751"/>
                </a:cubicBezTo>
                <a:cubicBezTo>
                  <a:pt x="5879" y="116111"/>
                  <a:pt x="0" y="97988"/>
                  <a:pt x="0" y="74391"/>
                </a:cubicBezTo>
                <a:cubicBezTo>
                  <a:pt x="0" y="59134"/>
                  <a:pt x="2527" y="45779"/>
                  <a:pt x="7586" y="34333"/>
                </a:cubicBezTo>
                <a:cubicBezTo>
                  <a:pt x="12640" y="22890"/>
                  <a:pt x="20336" y="14307"/>
                  <a:pt x="30672" y="8583"/>
                </a:cubicBezTo>
                <a:cubicBezTo>
                  <a:pt x="41008" y="2859"/>
                  <a:pt x="52250" y="0"/>
                  <a:pt x="64404" y="0"/>
                </a:cubicBezTo>
                <a:cubicBezTo>
                  <a:pt x="79754" y="0"/>
                  <a:pt x="92307" y="3881"/>
                  <a:pt x="102071" y="11643"/>
                </a:cubicBezTo>
                <a:cubicBezTo>
                  <a:pt x="111827" y="19408"/>
                  <a:pt x="118083" y="30431"/>
                  <a:pt x="120834" y="44716"/>
                </a:cubicBezTo>
                <a:lnTo>
                  <a:pt x="97546" y="48309"/>
                </a:lnTo>
                <a:cubicBezTo>
                  <a:pt x="95328" y="38815"/>
                  <a:pt x="91401" y="31673"/>
                  <a:pt x="85767" y="26882"/>
                </a:cubicBezTo>
                <a:cubicBezTo>
                  <a:pt x="80135" y="22091"/>
                  <a:pt x="73320" y="19697"/>
                  <a:pt x="65340" y="19697"/>
                </a:cubicBezTo>
                <a:cubicBezTo>
                  <a:pt x="53272" y="19697"/>
                  <a:pt x="43469" y="24020"/>
                  <a:pt x="35928" y="32671"/>
                </a:cubicBezTo>
                <a:cubicBezTo>
                  <a:pt x="28385" y="41321"/>
                  <a:pt x="24616" y="55009"/>
                  <a:pt x="24616" y="73725"/>
                </a:cubicBezTo>
                <a:cubicBezTo>
                  <a:pt x="24616" y="92712"/>
                  <a:pt x="28256" y="106510"/>
                  <a:pt x="35532" y="115115"/>
                </a:cubicBezTo>
                <a:cubicBezTo>
                  <a:pt x="42804" y="123721"/>
                  <a:pt x="52297" y="128024"/>
                  <a:pt x="64008" y="128024"/>
                </a:cubicBezTo>
                <a:cubicBezTo>
                  <a:pt x="73411" y="128024"/>
                  <a:pt x="81263" y="125140"/>
                  <a:pt x="87562" y="119373"/>
                </a:cubicBezTo>
                <a:cubicBezTo>
                  <a:pt x="93863" y="113606"/>
                  <a:pt x="97852" y="104736"/>
                  <a:pt x="99536" y="92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328986" y="3829800"/>
            <a:ext cx="374767" cy="201876"/>
          </a:xfrm>
          <a:custGeom>
            <a:avLst/>
            <a:gdLst/>
            <a:ahLst/>
            <a:cxnLst/>
            <a:rect l="l" t="t" r="r" b="b"/>
            <a:pathLst>
              <a:path w="374767" h="201876">
                <a:moveTo>
                  <a:pt x="0" y="198550"/>
                </a:moveTo>
                <a:lnTo>
                  <a:pt x="74923" y="3460"/>
                </a:lnTo>
                <a:lnTo>
                  <a:pt x="102740" y="3460"/>
                </a:lnTo>
                <a:lnTo>
                  <a:pt x="182585" y="198550"/>
                </a:lnTo>
                <a:lnTo>
                  <a:pt x="153177" y="198550"/>
                </a:lnTo>
                <a:lnTo>
                  <a:pt x="130417" y="139464"/>
                </a:lnTo>
                <a:lnTo>
                  <a:pt x="48842" y="139464"/>
                </a:lnTo>
                <a:lnTo>
                  <a:pt x="27417" y="198550"/>
                </a:lnTo>
                <a:close/>
                <a:moveTo>
                  <a:pt x="56294" y="118440"/>
                </a:moveTo>
                <a:lnTo>
                  <a:pt x="122436" y="118440"/>
                </a:lnTo>
                <a:lnTo>
                  <a:pt x="102071" y="64411"/>
                </a:lnTo>
                <a:cubicBezTo>
                  <a:pt x="95860" y="47998"/>
                  <a:pt x="91249" y="34514"/>
                  <a:pt x="88233" y="23955"/>
                </a:cubicBezTo>
                <a:cubicBezTo>
                  <a:pt x="85749" y="36464"/>
                  <a:pt x="82246" y="48885"/>
                  <a:pt x="77720" y="61218"/>
                </a:cubicBezTo>
                <a:close/>
                <a:moveTo>
                  <a:pt x="188190" y="103535"/>
                </a:moveTo>
                <a:cubicBezTo>
                  <a:pt x="188190" y="71154"/>
                  <a:pt x="196884" y="45802"/>
                  <a:pt x="214276" y="27479"/>
                </a:cubicBezTo>
                <a:cubicBezTo>
                  <a:pt x="231665" y="9158"/>
                  <a:pt x="254110" y="0"/>
                  <a:pt x="281610" y="0"/>
                </a:cubicBezTo>
                <a:cubicBezTo>
                  <a:pt x="299621" y="0"/>
                  <a:pt x="315860" y="4301"/>
                  <a:pt x="330321" y="12906"/>
                </a:cubicBezTo>
                <a:cubicBezTo>
                  <a:pt x="344779" y="21514"/>
                  <a:pt x="355803" y="33513"/>
                  <a:pt x="363391" y="48906"/>
                </a:cubicBezTo>
                <a:cubicBezTo>
                  <a:pt x="370973" y="64299"/>
                  <a:pt x="374767" y="81753"/>
                  <a:pt x="374767" y="101271"/>
                </a:cubicBezTo>
                <a:cubicBezTo>
                  <a:pt x="374767" y="121056"/>
                  <a:pt x="370775" y="138755"/>
                  <a:pt x="362795" y="154367"/>
                </a:cubicBezTo>
                <a:cubicBezTo>
                  <a:pt x="354808" y="169984"/>
                  <a:pt x="343494" y="181807"/>
                  <a:pt x="328856" y="189835"/>
                </a:cubicBezTo>
                <a:cubicBezTo>
                  <a:pt x="314219" y="197866"/>
                  <a:pt x="298422" y="201877"/>
                  <a:pt x="281480" y="201877"/>
                </a:cubicBezTo>
                <a:cubicBezTo>
                  <a:pt x="263113" y="201877"/>
                  <a:pt x="246705" y="197442"/>
                  <a:pt x="232244" y="188571"/>
                </a:cubicBezTo>
                <a:cubicBezTo>
                  <a:pt x="217782" y="179701"/>
                  <a:pt x="206823" y="167587"/>
                  <a:pt x="199372" y="152240"/>
                </a:cubicBezTo>
                <a:cubicBezTo>
                  <a:pt x="191920" y="136893"/>
                  <a:pt x="188190" y="120658"/>
                  <a:pt x="188190" y="103535"/>
                </a:cubicBezTo>
                <a:close/>
                <a:moveTo>
                  <a:pt x="214805" y="103932"/>
                </a:moveTo>
                <a:cubicBezTo>
                  <a:pt x="214805" y="127443"/>
                  <a:pt x="221130" y="145965"/>
                  <a:pt x="233774" y="159490"/>
                </a:cubicBezTo>
                <a:cubicBezTo>
                  <a:pt x="246412" y="173024"/>
                  <a:pt x="262275" y="179788"/>
                  <a:pt x="281344" y="179788"/>
                </a:cubicBezTo>
                <a:cubicBezTo>
                  <a:pt x="300777" y="179788"/>
                  <a:pt x="316768" y="172959"/>
                  <a:pt x="329321" y="159296"/>
                </a:cubicBezTo>
                <a:cubicBezTo>
                  <a:pt x="341873" y="145635"/>
                  <a:pt x="348149" y="126244"/>
                  <a:pt x="348149" y="101138"/>
                </a:cubicBezTo>
                <a:cubicBezTo>
                  <a:pt x="348149" y="85259"/>
                  <a:pt x="345466" y="71395"/>
                  <a:pt x="340099" y="59552"/>
                </a:cubicBezTo>
                <a:cubicBezTo>
                  <a:pt x="334731" y="47710"/>
                  <a:pt x="326880" y="38527"/>
                  <a:pt x="316545" y="32004"/>
                </a:cubicBezTo>
                <a:cubicBezTo>
                  <a:pt x="306212" y="25484"/>
                  <a:pt x="294610" y="22222"/>
                  <a:pt x="281747" y="22222"/>
                </a:cubicBezTo>
                <a:cubicBezTo>
                  <a:pt x="263470" y="22222"/>
                  <a:pt x="247745" y="28502"/>
                  <a:pt x="234572" y="41050"/>
                </a:cubicBezTo>
                <a:cubicBezTo>
                  <a:pt x="221396" y="53608"/>
                  <a:pt x="214805" y="74567"/>
                  <a:pt x="214805" y="1039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844823" y="4205356"/>
            <a:ext cx="701048" cy="195091"/>
          </a:xfrm>
          <a:custGeom>
            <a:avLst/>
            <a:gdLst/>
            <a:ahLst/>
            <a:cxnLst/>
            <a:rect l="l" t="t" r="r" b="b"/>
            <a:pathLst>
              <a:path w="701048" h="195091">
                <a:moveTo>
                  <a:pt x="27414" y="124825"/>
                </a:moveTo>
                <a:lnTo>
                  <a:pt x="61877" y="185511"/>
                </a:lnTo>
                <a:lnTo>
                  <a:pt x="42447" y="185511"/>
                </a:lnTo>
                <a:lnTo>
                  <a:pt x="0" y="124825"/>
                </a:lnTo>
                <a:lnTo>
                  <a:pt x="42447" y="64141"/>
                </a:lnTo>
                <a:lnTo>
                  <a:pt x="62142" y="64141"/>
                </a:lnTo>
                <a:close/>
                <a:moveTo>
                  <a:pt x="78911" y="124825"/>
                </a:moveTo>
                <a:lnTo>
                  <a:pt x="114044" y="185511"/>
                </a:lnTo>
                <a:lnTo>
                  <a:pt x="93816" y="185511"/>
                </a:lnTo>
                <a:lnTo>
                  <a:pt x="52164" y="124825"/>
                </a:lnTo>
                <a:lnTo>
                  <a:pt x="93816" y="64141"/>
                </a:lnTo>
                <a:lnTo>
                  <a:pt x="114044" y="64141"/>
                </a:lnTo>
                <a:close/>
                <a:moveTo>
                  <a:pt x="155563" y="195091"/>
                </a:moveTo>
                <a:lnTo>
                  <a:pt x="155563" y="0"/>
                </a:lnTo>
                <a:lnTo>
                  <a:pt x="181382" y="0"/>
                </a:lnTo>
                <a:lnTo>
                  <a:pt x="181382" y="80110"/>
                </a:lnTo>
                <a:lnTo>
                  <a:pt x="282787" y="80110"/>
                </a:lnTo>
                <a:lnTo>
                  <a:pt x="282787" y="0"/>
                </a:lnTo>
                <a:lnTo>
                  <a:pt x="308602" y="0"/>
                </a:lnTo>
                <a:lnTo>
                  <a:pt x="308602" y="195091"/>
                </a:lnTo>
                <a:lnTo>
                  <a:pt x="282787" y="195091"/>
                </a:lnTo>
                <a:lnTo>
                  <a:pt x="282787" y="103133"/>
                </a:lnTo>
                <a:lnTo>
                  <a:pt x="181382" y="103133"/>
                </a:lnTo>
                <a:lnTo>
                  <a:pt x="181382" y="195091"/>
                </a:lnTo>
                <a:close/>
                <a:moveTo>
                  <a:pt x="351989" y="0"/>
                </a:moveTo>
                <a:lnTo>
                  <a:pt x="375408" y="0"/>
                </a:lnTo>
                <a:lnTo>
                  <a:pt x="375408" y="154500"/>
                </a:lnTo>
                <a:lnTo>
                  <a:pt x="479210" y="0"/>
                </a:lnTo>
                <a:lnTo>
                  <a:pt x="505159" y="0"/>
                </a:lnTo>
                <a:lnTo>
                  <a:pt x="505159" y="195091"/>
                </a:lnTo>
                <a:lnTo>
                  <a:pt x="481741" y="195091"/>
                </a:lnTo>
                <a:lnTo>
                  <a:pt x="481741" y="40985"/>
                </a:lnTo>
                <a:lnTo>
                  <a:pt x="377806" y="195091"/>
                </a:lnTo>
                <a:lnTo>
                  <a:pt x="351989" y="195091"/>
                </a:lnTo>
                <a:close/>
                <a:moveTo>
                  <a:pt x="547876" y="0"/>
                </a:moveTo>
                <a:lnTo>
                  <a:pt x="571298" y="0"/>
                </a:lnTo>
                <a:lnTo>
                  <a:pt x="571298" y="154500"/>
                </a:lnTo>
                <a:lnTo>
                  <a:pt x="675100" y="0"/>
                </a:lnTo>
                <a:lnTo>
                  <a:pt x="701048" y="0"/>
                </a:lnTo>
                <a:lnTo>
                  <a:pt x="701048" y="195091"/>
                </a:lnTo>
                <a:lnTo>
                  <a:pt x="677627" y="195091"/>
                </a:lnTo>
                <a:lnTo>
                  <a:pt x="677627" y="40985"/>
                </a:lnTo>
                <a:lnTo>
                  <a:pt x="573695" y="195091"/>
                </a:lnTo>
                <a:lnTo>
                  <a:pt x="547876" y="195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741111" y="4205219"/>
            <a:ext cx="1308142" cy="249390"/>
          </a:xfrm>
          <a:custGeom>
            <a:avLst/>
            <a:gdLst/>
            <a:ahLst/>
            <a:cxnLst/>
            <a:rect l="l" t="t" r="r" b="b"/>
            <a:pathLst>
              <a:path w="1308142" h="249390">
                <a:moveTo>
                  <a:pt x="0" y="137"/>
                </a:moveTo>
                <a:lnTo>
                  <a:pt x="25819" y="137"/>
                </a:lnTo>
                <a:lnTo>
                  <a:pt x="25819" y="85572"/>
                </a:lnTo>
                <a:cubicBezTo>
                  <a:pt x="37620" y="85572"/>
                  <a:pt x="45911" y="83286"/>
                  <a:pt x="50702" y="78718"/>
                </a:cubicBezTo>
                <a:cubicBezTo>
                  <a:pt x="55494" y="74149"/>
                  <a:pt x="61617" y="63169"/>
                  <a:pt x="69069" y="45780"/>
                </a:cubicBezTo>
                <a:cubicBezTo>
                  <a:pt x="74477" y="33005"/>
                  <a:pt x="78937" y="23976"/>
                  <a:pt x="82444" y="18698"/>
                </a:cubicBezTo>
                <a:cubicBezTo>
                  <a:pt x="85946" y="13421"/>
                  <a:pt x="90936" y="8982"/>
                  <a:pt x="97412" y="5390"/>
                </a:cubicBezTo>
                <a:cubicBezTo>
                  <a:pt x="103889" y="1797"/>
                  <a:pt x="111031" y="0"/>
                  <a:pt x="118839" y="0"/>
                </a:cubicBezTo>
                <a:cubicBezTo>
                  <a:pt x="128772" y="0"/>
                  <a:pt x="134007" y="90"/>
                  <a:pt x="134539" y="266"/>
                </a:cubicBezTo>
                <a:lnTo>
                  <a:pt x="134539" y="22626"/>
                </a:lnTo>
                <a:cubicBezTo>
                  <a:pt x="133654" y="22626"/>
                  <a:pt x="131921" y="22579"/>
                  <a:pt x="129351" y="22492"/>
                </a:cubicBezTo>
                <a:cubicBezTo>
                  <a:pt x="126511" y="22402"/>
                  <a:pt x="124783" y="22359"/>
                  <a:pt x="124164" y="22359"/>
                </a:cubicBezTo>
                <a:cubicBezTo>
                  <a:pt x="115909" y="22359"/>
                  <a:pt x="109785" y="24357"/>
                  <a:pt x="105796" y="28346"/>
                </a:cubicBezTo>
                <a:cubicBezTo>
                  <a:pt x="101714" y="32339"/>
                  <a:pt x="97056" y="40857"/>
                  <a:pt x="91821" y="53900"/>
                </a:cubicBezTo>
                <a:cubicBezTo>
                  <a:pt x="85255" y="70402"/>
                  <a:pt x="79710" y="80806"/>
                  <a:pt x="75189" y="85108"/>
                </a:cubicBezTo>
                <a:cubicBezTo>
                  <a:pt x="70664" y="89409"/>
                  <a:pt x="65253" y="92848"/>
                  <a:pt x="58953" y="95419"/>
                </a:cubicBezTo>
                <a:cubicBezTo>
                  <a:pt x="71549" y="98878"/>
                  <a:pt x="83974" y="110498"/>
                  <a:pt x="96217" y="130284"/>
                </a:cubicBezTo>
                <a:lnTo>
                  <a:pt x="136407" y="195228"/>
                </a:lnTo>
                <a:lnTo>
                  <a:pt x="104332" y="195228"/>
                </a:lnTo>
                <a:lnTo>
                  <a:pt x="71730" y="142261"/>
                </a:lnTo>
                <a:cubicBezTo>
                  <a:pt x="62766" y="127623"/>
                  <a:pt x="55271" y="117572"/>
                  <a:pt x="49237" y="112118"/>
                </a:cubicBezTo>
                <a:cubicBezTo>
                  <a:pt x="43203" y="106664"/>
                  <a:pt x="35399" y="103935"/>
                  <a:pt x="25819" y="103935"/>
                </a:cubicBezTo>
                <a:lnTo>
                  <a:pt x="25819" y="195228"/>
                </a:lnTo>
                <a:lnTo>
                  <a:pt x="0" y="195228"/>
                </a:lnTo>
                <a:close/>
                <a:moveTo>
                  <a:pt x="252047" y="149713"/>
                </a:moveTo>
                <a:lnTo>
                  <a:pt x="276800" y="152773"/>
                </a:lnTo>
                <a:cubicBezTo>
                  <a:pt x="272894" y="167235"/>
                  <a:pt x="265665" y="178455"/>
                  <a:pt x="255106" y="186441"/>
                </a:cubicBezTo>
                <a:cubicBezTo>
                  <a:pt x="244548" y="194425"/>
                  <a:pt x="231063" y="198418"/>
                  <a:pt x="214653" y="198418"/>
                </a:cubicBezTo>
                <a:cubicBezTo>
                  <a:pt x="193982" y="198418"/>
                  <a:pt x="177592" y="192053"/>
                  <a:pt x="165481" y="179320"/>
                </a:cubicBezTo>
                <a:cubicBezTo>
                  <a:pt x="153370" y="166589"/>
                  <a:pt x="147315" y="148737"/>
                  <a:pt x="147315" y="125763"/>
                </a:cubicBezTo>
                <a:cubicBezTo>
                  <a:pt x="147315" y="101984"/>
                  <a:pt x="153439" y="83531"/>
                  <a:pt x="165683" y="70398"/>
                </a:cubicBezTo>
                <a:cubicBezTo>
                  <a:pt x="177922" y="57269"/>
                  <a:pt x="193806" y="50702"/>
                  <a:pt x="213321" y="50702"/>
                </a:cubicBezTo>
                <a:cubicBezTo>
                  <a:pt x="232221" y="50702"/>
                  <a:pt x="247654" y="57132"/>
                  <a:pt x="259635" y="69998"/>
                </a:cubicBezTo>
                <a:cubicBezTo>
                  <a:pt x="271612" y="82861"/>
                  <a:pt x="277599" y="100962"/>
                  <a:pt x="277599" y="124297"/>
                </a:cubicBezTo>
                <a:cubicBezTo>
                  <a:pt x="277599" y="125716"/>
                  <a:pt x="277552" y="127843"/>
                  <a:pt x="277462" y="130684"/>
                </a:cubicBezTo>
                <a:lnTo>
                  <a:pt x="172069" y="130684"/>
                </a:lnTo>
                <a:cubicBezTo>
                  <a:pt x="172955" y="146211"/>
                  <a:pt x="177347" y="158098"/>
                  <a:pt x="185241" y="166349"/>
                </a:cubicBezTo>
                <a:cubicBezTo>
                  <a:pt x="193137" y="174603"/>
                  <a:pt x="202986" y="178725"/>
                  <a:pt x="214786" y="178725"/>
                </a:cubicBezTo>
                <a:cubicBezTo>
                  <a:pt x="223571" y="178725"/>
                  <a:pt x="231069" y="176418"/>
                  <a:pt x="237279" y="171803"/>
                </a:cubicBezTo>
                <a:cubicBezTo>
                  <a:pt x="243490" y="167187"/>
                  <a:pt x="248411" y="159825"/>
                  <a:pt x="252047" y="149713"/>
                </a:cubicBezTo>
                <a:close/>
                <a:moveTo>
                  <a:pt x="173401" y="110987"/>
                </a:moveTo>
                <a:lnTo>
                  <a:pt x="252314" y="110987"/>
                </a:lnTo>
                <a:cubicBezTo>
                  <a:pt x="251247" y="99100"/>
                  <a:pt x="248234" y="90184"/>
                  <a:pt x="243266" y="84240"/>
                </a:cubicBezTo>
                <a:cubicBezTo>
                  <a:pt x="235637" y="75014"/>
                  <a:pt x="225745" y="70398"/>
                  <a:pt x="213587" y="70398"/>
                </a:cubicBezTo>
                <a:cubicBezTo>
                  <a:pt x="202587" y="70398"/>
                  <a:pt x="193337" y="74081"/>
                  <a:pt x="185843" y="81442"/>
                </a:cubicBezTo>
                <a:cubicBezTo>
                  <a:pt x="178344" y="88812"/>
                  <a:pt x="174197" y="98658"/>
                  <a:pt x="173401" y="110987"/>
                </a:cubicBezTo>
                <a:close/>
                <a:moveTo>
                  <a:pt x="306874" y="249390"/>
                </a:moveTo>
                <a:lnTo>
                  <a:pt x="306874" y="53900"/>
                </a:lnTo>
                <a:lnTo>
                  <a:pt x="328698" y="53900"/>
                </a:lnTo>
                <a:lnTo>
                  <a:pt x="328698" y="72266"/>
                </a:lnTo>
                <a:cubicBezTo>
                  <a:pt x="333846" y="65077"/>
                  <a:pt x="339660" y="59688"/>
                  <a:pt x="346136" y="56092"/>
                </a:cubicBezTo>
                <a:cubicBezTo>
                  <a:pt x="352609" y="52499"/>
                  <a:pt x="360461" y="50702"/>
                  <a:pt x="369691" y="50702"/>
                </a:cubicBezTo>
                <a:cubicBezTo>
                  <a:pt x="381751" y="50702"/>
                  <a:pt x="392400" y="53806"/>
                  <a:pt x="401626" y="60016"/>
                </a:cubicBezTo>
                <a:cubicBezTo>
                  <a:pt x="410850" y="66229"/>
                  <a:pt x="417816" y="74992"/>
                  <a:pt x="422522" y="86302"/>
                </a:cubicBezTo>
                <a:cubicBezTo>
                  <a:pt x="427219" y="97617"/>
                  <a:pt x="429570" y="110012"/>
                  <a:pt x="429570" y="123498"/>
                </a:cubicBezTo>
                <a:cubicBezTo>
                  <a:pt x="429570" y="137960"/>
                  <a:pt x="426974" y="150977"/>
                  <a:pt x="421786" y="162555"/>
                </a:cubicBezTo>
                <a:cubicBezTo>
                  <a:pt x="416600" y="174132"/>
                  <a:pt x="409057" y="183005"/>
                  <a:pt x="399164" y="189169"/>
                </a:cubicBezTo>
                <a:cubicBezTo>
                  <a:pt x="389272" y="195336"/>
                  <a:pt x="378870" y="198418"/>
                  <a:pt x="367960" y="198418"/>
                </a:cubicBezTo>
                <a:cubicBezTo>
                  <a:pt x="359974" y="198418"/>
                  <a:pt x="352807" y="196733"/>
                  <a:pt x="346468" y="193360"/>
                </a:cubicBezTo>
                <a:cubicBezTo>
                  <a:pt x="340124" y="189990"/>
                  <a:pt x="334912" y="185735"/>
                  <a:pt x="330829" y="180590"/>
                </a:cubicBezTo>
                <a:lnTo>
                  <a:pt x="330829" y="249390"/>
                </a:lnTo>
                <a:close/>
                <a:moveTo>
                  <a:pt x="328568" y="125363"/>
                </a:moveTo>
                <a:cubicBezTo>
                  <a:pt x="328568" y="143550"/>
                  <a:pt x="332247" y="156992"/>
                  <a:pt x="339613" y="165686"/>
                </a:cubicBezTo>
                <a:cubicBezTo>
                  <a:pt x="346976" y="174381"/>
                  <a:pt x="355892" y="178725"/>
                  <a:pt x="366361" y="178725"/>
                </a:cubicBezTo>
                <a:cubicBezTo>
                  <a:pt x="377006" y="178725"/>
                  <a:pt x="386125" y="174226"/>
                  <a:pt x="393710" y="165218"/>
                </a:cubicBezTo>
                <a:cubicBezTo>
                  <a:pt x="401292" y="156215"/>
                  <a:pt x="405086" y="142261"/>
                  <a:pt x="405086" y="123365"/>
                </a:cubicBezTo>
                <a:cubicBezTo>
                  <a:pt x="405086" y="105357"/>
                  <a:pt x="401382" y="91871"/>
                  <a:pt x="393977" y="82908"/>
                </a:cubicBezTo>
                <a:cubicBezTo>
                  <a:pt x="386568" y="73952"/>
                  <a:pt x="377716" y="69469"/>
                  <a:pt x="367426" y="69469"/>
                </a:cubicBezTo>
                <a:cubicBezTo>
                  <a:pt x="357221" y="69469"/>
                  <a:pt x="348195" y="74239"/>
                  <a:pt x="340344" y="83775"/>
                </a:cubicBezTo>
                <a:cubicBezTo>
                  <a:pt x="332492" y="93312"/>
                  <a:pt x="328568" y="107175"/>
                  <a:pt x="328568" y="125363"/>
                </a:cubicBezTo>
                <a:close/>
                <a:moveTo>
                  <a:pt x="549036" y="177793"/>
                </a:moveTo>
                <a:cubicBezTo>
                  <a:pt x="540165" y="185335"/>
                  <a:pt x="531626" y="190660"/>
                  <a:pt x="523418" y="193762"/>
                </a:cubicBezTo>
                <a:cubicBezTo>
                  <a:pt x="515210" y="196866"/>
                  <a:pt x="506405" y="198418"/>
                  <a:pt x="497005" y="198418"/>
                </a:cubicBezTo>
                <a:cubicBezTo>
                  <a:pt x="481479" y="198418"/>
                  <a:pt x="469545" y="194627"/>
                  <a:pt x="461207" y="187041"/>
                </a:cubicBezTo>
                <a:cubicBezTo>
                  <a:pt x="452866" y="179460"/>
                  <a:pt x="448696" y="169766"/>
                  <a:pt x="448696" y="157965"/>
                </a:cubicBezTo>
                <a:cubicBezTo>
                  <a:pt x="448696" y="151044"/>
                  <a:pt x="450274" y="144724"/>
                  <a:pt x="453423" y="139000"/>
                </a:cubicBezTo>
                <a:cubicBezTo>
                  <a:pt x="456570" y="133278"/>
                  <a:pt x="460695" y="128689"/>
                  <a:pt x="465797" y="125225"/>
                </a:cubicBezTo>
                <a:cubicBezTo>
                  <a:pt x="470898" y="121766"/>
                  <a:pt x="476644" y="119148"/>
                  <a:pt x="483033" y="117378"/>
                </a:cubicBezTo>
                <a:cubicBezTo>
                  <a:pt x="487731" y="116136"/>
                  <a:pt x="494830" y="114937"/>
                  <a:pt x="504323" y="113785"/>
                </a:cubicBezTo>
                <a:cubicBezTo>
                  <a:pt x="523667" y="111474"/>
                  <a:pt x="537901" y="108727"/>
                  <a:pt x="547041" y="105534"/>
                </a:cubicBezTo>
                <a:cubicBezTo>
                  <a:pt x="547132" y="102251"/>
                  <a:pt x="547175" y="100163"/>
                  <a:pt x="547175" y="99277"/>
                </a:cubicBezTo>
                <a:cubicBezTo>
                  <a:pt x="547175" y="89520"/>
                  <a:pt x="544910" y="82641"/>
                  <a:pt x="540389" y="78653"/>
                </a:cubicBezTo>
                <a:cubicBezTo>
                  <a:pt x="534269" y="73242"/>
                  <a:pt x="525172" y="70534"/>
                  <a:pt x="513108" y="70534"/>
                </a:cubicBezTo>
                <a:cubicBezTo>
                  <a:pt x="501840" y="70534"/>
                  <a:pt x="493524" y="72508"/>
                  <a:pt x="488156" y="76456"/>
                </a:cubicBezTo>
                <a:cubicBezTo>
                  <a:pt x="482786" y="80402"/>
                  <a:pt x="478814" y="87390"/>
                  <a:pt x="476244" y="97416"/>
                </a:cubicBezTo>
                <a:lnTo>
                  <a:pt x="452826" y="94220"/>
                </a:lnTo>
                <a:cubicBezTo>
                  <a:pt x="454954" y="84197"/>
                  <a:pt x="458456" y="76100"/>
                  <a:pt x="463338" y="69933"/>
                </a:cubicBezTo>
                <a:cubicBezTo>
                  <a:pt x="468212" y="63766"/>
                  <a:pt x="475268" y="59018"/>
                  <a:pt x="484495" y="55692"/>
                </a:cubicBezTo>
                <a:cubicBezTo>
                  <a:pt x="493718" y="52365"/>
                  <a:pt x="504414" y="50702"/>
                  <a:pt x="516568" y="50702"/>
                </a:cubicBezTo>
                <a:cubicBezTo>
                  <a:pt x="528631" y="50702"/>
                  <a:pt x="538433" y="52120"/>
                  <a:pt x="545980" y="54965"/>
                </a:cubicBezTo>
                <a:cubicBezTo>
                  <a:pt x="553518" y="57805"/>
                  <a:pt x="559062" y="61372"/>
                  <a:pt x="562615" y="65675"/>
                </a:cubicBezTo>
                <a:cubicBezTo>
                  <a:pt x="566161" y="69981"/>
                  <a:pt x="568641" y="75412"/>
                  <a:pt x="570068" y="81979"/>
                </a:cubicBezTo>
                <a:cubicBezTo>
                  <a:pt x="570863" y="86061"/>
                  <a:pt x="571263" y="93427"/>
                  <a:pt x="571263" y="104068"/>
                </a:cubicBezTo>
                <a:lnTo>
                  <a:pt x="571263" y="136008"/>
                </a:lnTo>
                <a:cubicBezTo>
                  <a:pt x="571263" y="158277"/>
                  <a:pt x="571769" y="172358"/>
                  <a:pt x="572792" y="178258"/>
                </a:cubicBezTo>
                <a:cubicBezTo>
                  <a:pt x="573812" y="184158"/>
                  <a:pt x="575831" y="189814"/>
                  <a:pt x="578847" y="195228"/>
                </a:cubicBezTo>
                <a:lnTo>
                  <a:pt x="553827" y="195228"/>
                </a:lnTo>
                <a:cubicBezTo>
                  <a:pt x="551347" y="190256"/>
                  <a:pt x="549749" y="184449"/>
                  <a:pt x="549036" y="177793"/>
                </a:cubicBezTo>
                <a:close/>
                <a:moveTo>
                  <a:pt x="547041" y="124297"/>
                </a:moveTo>
                <a:cubicBezTo>
                  <a:pt x="538351" y="127847"/>
                  <a:pt x="525308" y="130863"/>
                  <a:pt x="507916" y="133343"/>
                </a:cubicBezTo>
                <a:cubicBezTo>
                  <a:pt x="498067" y="134766"/>
                  <a:pt x="491104" y="136364"/>
                  <a:pt x="487022" y="138135"/>
                </a:cubicBezTo>
                <a:cubicBezTo>
                  <a:pt x="482939" y="139910"/>
                  <a:pt x="479790" y="142506"/>
                  <a:pt x="477576" y="145919"/>
                </a:cubicBezTo>
                <a:cubicBezTo>
                  <a:pt x="475359" y="149335"/>
                  <a:pt x="474246" y="153130"/>
                  <a:pt x="474246" y="157302"/>
                </a:cubicBezTo>
                <a:cubicBezTo>
                  <a:pt x="474246" y="163689"/>
                  <a:pt x="476665" y="169009"/>
                  <a:pt x="481503" y="173268"/>
                </a:cubicBezTo>
                <a:cubicBezTo>
                  <a:pt x="486338" y="177527"/>
                  <a:pt x="493412" y="179658"/>
                  <a:pt x="502728" y="179658"/>
                </a:cubicBezTo>
                <a:cubicBezTo>
                  <a:pt x="511952" y="179658"/>
                  <a:pt x="520160" y="177634"/>
                  <a:pt x="527346" y="173600"/>
                </a:cubicBezTo>
                <a:cubicBezTo>
                  <a:pt x="534532" y="169564"/>
                  <a:pt x="539809" y="164044"/>
                  <a:pt x="543186" y="157035"/>
                </a:cubicBezTo>
                <a:cubicBezTo>
                  <a:pt x="545756" y="151621"/>
                  <a:pt x="547041" y="143637"/>
                  <a:pt x="547041" y="133078"/>
                </a:cubicBezTo>
                <a:close/>
                <a:moveTo>
                  <a:pt x="609055" y="53900"/>
                </a:moveTo>
                <a:lnTo>
                  <a:pt x="646315" y="53900"/>
                </a:lnTo>
                <a:lnTo>
                  <a:pt x="683446" y="167015"/>
                </a:lnTo>
                <a:lnTo>
                  <a:pt x="724701" y="53900"/>
                </a:lnTo>
                <a:lnTo>
                  <a:pt x="759164" y="53900"/>
                </a:lnTo>
                <a:lnTo>
                  <a:pt x="759164" y="195228"/>
                </a:lnTo>
                <a:lnTo>
                  <a:pt x="735213" y="195228"/>
                </a:lnTo>
                <a:lnTo>
                  <a:pt x="735213" y="81446"/>
                </a:lnTo>
                <a:lnTo>
                  <a:pt x="693424" y="195228"/>
                </a:lnTo>
                <a:lnTo>
                  <a:pt x="672002" y="195228"/>
                </a:lnTo>
                <a:lnTo>
                  <a:pt x="632477" y="75989"/>
                </a:lnTo>
                <a:lnTo>
                  <a:pt x="632477" y="195228"/>
                </a:lnTo>
                <a:lnTo>
                  <a:pt x="609055" y="195228"/>
                </a:lnTo>
                <a:close/>
                <a:moveTo>
                  <a:pt x="824036" y="131349"/>
                </a:moveTo>
                <a:lnTo>
                  <a:pt x="824036" y="112586"/>
                </a:lnTo>
                <a:cubicBezTo>
                  <a:pt x="834153" y="112496"/>
                  <a:pt x="841054" y="112100"/>
                  <a:pt x="844733" y="111388"/>
                </a:cubicBezTo>
                <a:cubicBezTo>
                  <a:pt x="848415" y="110679"/>
                  <a:pt x="851897" y="108550"/>
                  <a:pt x="855176" y="104997"/>
                </a:cubicBezTo>
                <a:cubicBezTo>
                  <a:pt x="858459" y="101451"/>
                  <a:pt x="860101" y="97020"/>
                  <a:pt x="860101" y="91695"/>
                </a:cubicBezTo>
                <a:cubicBezTo>
                  <a:pt x="860101" y="85219"/>
                  <a:pt x="857949" y="80049"/>
                  <a:pt x="853646" y="76191"/>
                </a:cubicBezTo>
                <a:cubicBezTo>
                  <a:pt x="849344" y="72331"/>
                  <a:pt x="843778" y="70398"/>
                  <a:pt x="836945" y="70398"/>
                </a:cubicBezTo>
                <a:cubicBezTo>
                  <a:pt x="823461" y="70398"/>
                  <a:pt x="814014" y="78339"/>
                  <a:pt x="808599" y="94220"/>
                </a:cubicBezTo>
                <a:lnTo>
                  <a:pt x="785844" y="90497"/>
                </a:lnTo>
                <a:cubicBezTo>
                  <a:pt x="792940" y="63968"/>
                  <a:pt x="810065" y="50702"/>
                  <a:pt x="837212" y="50702"/>
                </a:cubicBezTo>
                <a:cubicBezTo>
                  <a:pt x="852292" y="50702"/>
                  <a:pt x="864118" y="54828"/>
                  <a:pt x="872679" y="63079"/>
                </a:cubicBezTo>
                <a:cubicBezTo>
                  <a:pt x="881241" y="71330"/>
                  <a:pt x="885520" y="81177"/>
                  <a:pt x="885520" y="92625"/>
                </a:cubicBezTo>
                <a:cubicBezTo>
                  <a:pt x="885520" y="104159"/>
                  <a:pt x="879930" y="113342"/>
                  <a:pt x="868751" y="120172"/>
                </a:cubicBezTo>
                <a:cubicBezTo>
                  <a:pt x="875847" y="123983"/>
                  <a:pt x="881172" y="128844"/>
                  <a:pt x="884722" y="134740"/>
                </a:cubicBezTo>
                <a:cubicBezTo>
                  <a:pt x="888267" y="140641"/>
                  <a:pt x="890042" y="147628"/>
                  <a:pt x="890042" y="155703"/>
                </a:cubicBezTo>
                <a:cubicBezTo>
                  <a:pt x="890042" y="168390"/>
                  <a:pt x="885426" y="178682"/>
                  <a:pt x="876204" y="186577"/>
                </a:cubicBezTo>
                <a:cubicBezTo>
                  <a:pt x="866977" y="194472"/>
                  <a:pt x="854068" y="198418"/>
                  <a:pt x="837479" y="198418"/>
                </a:cubicBezTo>
                <a:cubicBezTo>
                  <a:pt x="805273" y="198418"/>
                  <a:pt x="786600" y="184092"/>
                  <a:pt x="781452" y="155437"/>
                </a:cubicBezTo>
                <a:lnTo>
                  <a:pt x="803941" y="150646"/>
                </a:lnTo>
                <a:cubicBezTo>
                  <a:pt x="805983" y="159696"/>
                  <a:pt x="810129" y="166701"/>
                  <a:pt x="816387" y="171673"/>
                </a:cubicBezTo>
                <a:cubicBezTo>
                  <a:pt x="822639" y="176641"/>
                  <a:pt x="829803" y="179125"/>
                  <a:pt x="837875" y="179125"/>
                </a:cubicBezTo>
                <a:cubicBezTo>
                  <a:pt x="845954" y="179125"/>
                  <a:pt x="852671" y="176840"/>
                  <a:pt x="858041" y="172271"/>
                </a:cubicBezTo>
                <a:cubicBezTo>
                  <a:pt x="863406" y="167702"/>
                  <a:pt x="866092" y="161870"/>
                  <a:pt x="866092" y="154771"/>
                </a:cubicBezTo>
                <a:cubicBezTo>
                  <a:pt x="866092" y="149270"/>
                  <a:pt x="864407" y="144482"/>
                  <a:pt x="861033" y="140399"/>
                </a:cubicBezTo>
                <a:cubicBezTo>
                  <a:pt x="857660" y="136318"/>
                  <a:pt x="854068" y="133769"/>
                  <a:pt x="850255" y="132746"/>
                </a:cubicBezTo>
                <a:cubicBezTo>
                  <a:pt x="846439" y="131728"/>
                  <a:pt x="839516" y="131216"/>
                  <a:pt x="829494" y="131216"/>
                </a:cubicBezTo>
                <a:cubicBezTo>
                  <a:pt x="828694" y="131216"/>
                  <a:pt x="826877" y="131259"/>
                  <a:pt x="824036" y="131349"/>
                </a:cubicBezTo>
                <a:close/>
                <a:moveTo>
                  <a:pt x="917722" y="53900"/>
                </a:moveTo>
                <a:lnTo>
                  <a:pt x="941677" y="53900"/>
                </a:lnTo>
                <a:lnTo>
                  <a:pt x="941677" y="161690"/>
                </a:lnTo>
                <a:lnTo>
                  <a:pt x="1008083" y="53900"/>
                </a:lnTo>
                <a:lnTo>
                  <a:pt x="1033898" y="53900"/>
                </a:lnTo>
                <a:lnTo>
                  <a:pt x="1033898" y="195228"/>
                </a:lnTo>
                <a:lnTo>
                  <a:pt x="1009944" y="195228"/>
                </a:lnTo>
                <a:lnTo>
                  <a:pt x="1009944" y="88103"/>
                </a:lnTo>
                <a:lnTo>
                  <a:pt x="943538" y="195228"/>
                </a:lnTo>
                <a:lnTo>
                  <a:pt x="917722" y="195228"/>
                </a:lnTo>
                <a:close/>
                <a:moveTo>
                  <a:pt x="1055697" y="53900"/>
                </a:moveTo>
                <a:lnTo>
                  <a:pt x="1170540" y="53900"/>
                </a:lnTo>
                <a:lnTo>
                  <a:pt x="1170540" y="73725"/>
                </a:lnTo>
                <a:lnTo>
                  <a:pt x="1125028" y="73725"/>
                </a:lnTo>
                <a:lnTo>
                  <a:pt x="1125028" y="195228"/>
                </a:lnTo>
                <a:lnTo>
                  <a:pt x="1101207" y="195228"/>
                </a:lnTo>
                <a:lnTo>
                  <a:pt x="1101207" y="73725"/>
                </a:lnTo>
                <a:lnTo>
                  <a:pt x="1055697" y="73725"/>
                </a:lnTo>
                <a:close/>
                <a:moveTo>
                  <a:pt x="1280729" y="124962"/>
                </a:moveTo>
                <a:lnTo>
                  <a:pt x="1246000" y="64278"/>
                </a:lnTo>
                <a:lnTo>
                  <a:pt x="1265691" y="64278"/>
                </a:lnTo>
                <a:lnTo>
                  <a:pt x="1308142" y="124962"/>
                </a:lnTo>
                <a:lnTo>
                  <a:pt x="1265691" y="185648"/>
                </a:lnTo>
                <a:lnTo>
                  <a:pt x="1246129" y="185648"/>
                </a:lnTo>
                <a:close/>
                <a:moveTo>
                  <a:pt x="1229231" y="124962"/>
                </a:moveTo>
                <a:lnTo>
                  <a:pt x="1194099" y="64278"/>
                </a:lnTo>
                <a:lnTo>
                  <a:pt x="1214190" y="64278"/>
                </a:lnTo>
                <a:lnTo>
                  <a:pt x="1255978" y="124962"/>
                </a:lnTo>
                <a:lnTo>
                  <a:pt x="1214190" y="185648"/>
                </a:lnTo>
                <a:lnTo>
                  <a:pt x="1194099" y="18564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234596" y="4259119"/>
            <a:ext cx="81306" cy="141328"/>
          </a:xfrm>
          <a:custGeom>
            <a:avLst/>
            <a:gdLst/>
            <a:ahLst/>
            <a:cxnLst/>
            <a:rect l="l" t="t" r="r" b="b"/>
            <a:pathLst>
              <a:path w="81306" h="141328">
                <a:moveTo>
                  <a:pt x="0" y="0"/>
                </a:moveTo>
                <a:lnTo>
                  <a:pt x="81306" y="0"/>
                </a:lnTo>
                <a:lnTo>
                  <a:pt x="81306" y="19825"/>
                </a:lnTo>
                <a:lnTo>
                  <a:pt x="23950" y="19825"/>
                </a:lnTo>
                <a:lnTo>
                  <a:pt x="23950" y="141328"/>
                </a:lnTo>
                <a:lnTo>
                  <a:pt x="0" y="14132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308205" y="4373191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6"/>
                </a:moveTo>
                <a:lnTo>
                  <a:pt x="0" y="0"/>
                </a:lnTo>
                <a:lnTo>
                  <a:pt x="27255" y="0"/>
                </a:lnTo>
                <a:lnTo>
                  <a:pt x="27255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372052" y="4202030"/>
            <a:ext cx="967798" cy="252579"/>
          </a:xfrm>
          <a:custGeom>
            <a:avLst/>
            <a:gdLst/>
            <a:ahLst/>
            <a:cxnLst/>
            <a:rect l="l" t="t" r="r" b="b"/>
            <a:pathLst>
              <a:path w="967798" h="252579">
                <a:moveTo>
                  <a:pt x="146653" y="130013"/>
                </a:moveTo>
                <a:lnTo>
                  <a:pt x="172472" y="136532"/>
                </a:lnTo>
                <a:cubicBezTo>
                  <a:pt x="167057" y="157740"/>
                  <a:pt x="157319" y="173908"/>
                  <a:pt x="143261" y="185042"/>
                </a:cubicBezTo>
                <a:cubicBezTo>
                  <a:pt x="129197" y="196178"/>
                  <a:pt x="112006" y="201743"/>
                  <a:pt x="91691" y="201743"/>
                </a:cubicBezTo>
                <a:cubicBezTo>
                  <a:pt x="70663" y="201743"/>
                  <a:pt x="53563" y="197463"/>
                  <a:pt x="40390" y="188902"/>
                </a:cubicBezTo>
                <a:cubicBezTo>
                  <a:pt x="27218" y="180337"/>
                  <a:pt x="17189" y="167943"/>
                  <a:pt x="10317" y="151704"/>
                </a:cubicBezTo>
                <a:cubicBezTo>
                  <a:pt x="3441" y="135471"/>
                  <a:pt x="0" y="118036"/>
                  <a:pt x="0" y="99406"/>
                </a:cubicBezTo>
                <a:cubicBezTo>
                  <a:pt x="0" y="79087"/>
                  <a:pt x="3883" y="61369"/>
                  <a:pt x="11649" y="46242"/>
                </a:cubicBezTo>
                <a:cubicBezTo>
                  <a:pt x="19407" y="31117"/>
                  <a:pt x="30452" y="19626"/>
                  <a:pt x="44784" y="11775"/>
                </a:cubicBezTo>
                <a:cubicBezTo>
                  <a:pt x="59112" y="3923"/>
                  <a:pt x="74879" y="0"/>
                  <a:pt x="92091" y="0"/>
                </a:cubicBezTo>
                <a:cubicBezTo>
                  <a:pt x="111610" y="0"/>
                  <a:pt x="128022" y="4968"/>
                  <a:pt x="141328" y="14903"/>
                </a:cubicBezTo>
                <a:cubicBezTo>
                  <a:pt x="154637" y="24836"/>
                  <a:pt x="163907" y="38811"/>
                  <a:pt x="169142" y="56822"/>
                </a:cubicBezTo>
                <a:lnTo>
                  <a:pt x="143722" y="62809"/>
                </a:lnTo>
                <a:cubicBezTo>
                  <a:pt x="139200" y="48614"/>
                  <a:pt x="132634" y="38279"/>
                  <a:pt x="124030" y="31802"/>
                </a:cubicBezTo>
                <a:cubicBezTo>
                  <a:pt x="115422" y="25325"/>
                  <a:pt x="104601" y="22089"/>
                  <a:pt x="91558" y="22089"/>
                </a:cubicBezTo>
                <a:cubicBezTo>
                  <a:pt x="76568" y="22089"/>
                  <a:pt x="64033" y="25681"/>
                  <a:pt x="53963" y="32867"/>
                </a:cubicBezTo>
                <a:cubicBezTo>
                  <a:pt x="43895" y="40053"/>
                  <a:pt x="36819" y="49701"/>
                  <a:pt x="32737" y="61812"/>
                </a:cubicBezTo>
                <a:cubicBezTo>
                  <a:pt x="28656" y="73919"/>
                  <a:pt x="26617" y="86411"/>
                  <a:pt x="26617" y="99273"/>
                </a:cubicBezTo>
                <a:cubicBezTo>
                  <a:pt x="26617" y="115862"/>
                  <a:pt x="29033" y="130349"/>
                  <a:pt x="33872" y="142721"/>
                </a:cubicBezTo>
                <a:cubicBezTo>
                  <a:pt x="38706" y="155102"/>
                  <a:pt x="46224" y="164350"/>
                  <a:pt x="56429" y="170470"/>
                </a:cubicBezTo>
                <a:cubicBezTo>
                  <a:pt x="66628" y="176593"/>
                  <a:pt x="77673" y="179654"/>
                  <a:pt x="89564" y="179654"/>
                </a:cubicBezTo>
                <a:cubicBezTo>
                  <a:pt x="104021" y="179654"/>
                  <a:pt x="116268" y="175482"/>
                  <a:pt x="126295" y="167143"/>
                </a:cubicBezTo>
                <a:cubicBezTo>
                  <a:pt x="136316" y="158805"/>
                  <a:pt x="143103" y="146426"/>
                  <a:pt x="146653" y="130013"/>
                </a:cubicBezTo>
                <a:close/>
                <a:moveTo>
                  <a:pt x="297251" y="180982"/>
                </a:moveTo>
                <a:cubicBezTo>
                  <a:pt x="288381" y="188524"/>
                  <a:pt x="279841" y="193849"/>
                  <a:pt x="271633" y="196951"/>
                </a:cubicBezTo>
                <a:cubicBezTo>
                  <a:pt x="263425" y="200055"/>
                  <a:pt x="254623" y="201607"/>
                  <a:pt x="245220" y="201607"/>
                </a:cubicBezTo>
                <a:cubicBezTo>
                  <a:pt x="229693" y="201607"/>
                  <a:pt x="217760" y="197816"/>
                  <a:pt x="209422" y="190230"/>
                </a:cubicBezTo>
                <a:cubicBezTo>
                  <a:pt x="201085" y="182649"/>
                  <a:pt x="196912" y="172955"/>
                  <a:pt x="196912" y="161154"/>
                </a:cubicBezTo>
                <a:cubicBezTo>
                  <a:pt x="196912" y="154233"/>
                  <a:pt x="198489" y="147913"/>
                  <a:pt x="201639" y="142189"/>
                </a:cubicBezTo>
                <a:cubicBezTo>
                  <a:pt x="204788" y="136467"/>
                  <a:pt x="208911" y="131878"/>
                  <a:pt x="214012" y="128414"/>
                </a:cubicBezTo>
                <a:cubicBezTo>
                  <a:pt x="219113" y="124955"/>
                  <a:pt x="224862" y="122337"/>
                  <a:pt x="231249" y="120567"/>
                </a:cubicBezTo>
                <a:cubicBezTo>
                  <a:pt x="235946" y="119325"/>
                  <a:pt x="243046" y="118126"/>
                  <a:pt x="252539" y="116974"/>
                </a:cubicBezTo>
                <a:cubicBezTo>
                  <a:pt x="271883" y="114663"/>
                  <a:pt x="286120" y="111916"/>
                  <a:pt x="295261" y="108723"/>
                </a:cubicBezTo>
                <a:cubicBezTo>
                  <a:pt x="295347" y="105440"/>
                  <a:pt x="295390" y="103352"/>
                  <a:pt x="295390" y="102466"/>
                </a:cubicBezTo>
                <a:cubicBezTo>
                  <a:pt x="295390" y="92709"/>
                  <a:pt x="293126" y="85830"/>
                  <a:pt x="288604" y="81842"/>
                </a:cubicBezTo>
                <a:cubicBezTo>
                  <a:pt x="282484" y="76431"/>
                  <a:pt x="273390" y="73723"/>
                  <a:pt x="261324" y="73723"/>
                </a:cubicBezTo>
                <a:cubicBezTo>
                  <a:pt x="250055" y="73723"/>
                  <a:pt x="241739" y="75697"/>
                  <a:pt x="236372" y="79645"/>
                </a:cubicBezTo>
                <a:cubicBezTo>
                  <a:pt x="231000" y="83591"/>
                  <a:pt x="227030" y="90579"/>
                  <a:pt x="224459" y="100605"/>
                </a:cubicBezTo>
                <a:lnTo>
                  <a:pt x="201042" y="97409"/>
                </a:lnTo>
                <a:cubicBezTo>
                  <a:pt x="203169" y="87386"/>
                  <a:pt x="206672" y="79289"/>
                  <a:pt x="211554" y="73122"/>
                </a:cubicBezTo>
                <a:cubicBezTo>
                  <a:pt x="216432" y="66955"/>
                  <a:pt x="223484" y="62207"/>
                  <a:pt x="232711" y="58881"/>
                </a:cubicBezTo>
                <a:cubicBezTo>
                  <a:pt x="241933" y="55554"/>
                  <a:pt x="252629" y="53891"/>
                  <a:pt x="264783" y="53891"/>
                </a:cubicBezTo>
                <a:cubicBezTo>
                  <a:pt x="276847" y="53891"/>
                  <a:pt x="286649" y="55309"/>
                  <a:pt x="294195" y="58154"/>
                </a:cubicBezTo>
                <a:cubicBezTo>
                  <a:pt x="301736" y="60994"/>
                  <a:pt x="307277" y="64561"/>
                  <a:pt x="310831" y="68864"/>
                </a:cubicBezTo>
                <a:cubicBezTo>
                  <a:pt x="314376" y="73170"/>
                  <a:pt x="316861" y="78601"/>
                  <a:pt x="318282" y="85168"/>
                </a:cubicBezTo>
                <a:cubicBezTo>
                  <a:pt x="319078" y="89250"/>
                  <a:pt x="319478" y="96616"/>
                  <a:pt x="319478" y="107257"/>
                </a:cubicBezTo>
                <a:lnTo>
                  <a:pt x="319478" y="139197"/>
                </a:lnTo>
                <a:cubicBezTo>
                  <a:pt x="319478" y="161466"/>
                  <a:pt x="319985" y="175547"/>
                  <a:pt x="321007" y="181447"/>
                </a:cubicBezTo>
                <a:cubicBezTo>
                  <a:pt x="322030" y="187347"/>
                  <a:pt x="324046" y="193003"/>
                  <a:pt x="327063" y="198417"/>
                </a:cubicBezTo>
                <a:lnTo>
                  <a:pt x="302042" y="198417"/>
                </a:lnTo>
                <a:cubicBezTo>
                  <a:pt x="299562" y="193445"/>
                  <a:pt x="297964" y="187638"/>
                  <a:pt x="297251" y="180982"/>
                </a:cubicBezTo>
                <a:close/>
                <a:moveTo>
                  <a:pt x="295261" y="127486"/>
                </a:moveTo>
                <a:cubicBezTo>
                  <a:pt x="286566" y="131036"/>
                  <a:pt x="273523" y="134052"/>
                  <a:pt x="256132" y="136532"/>
                </a:cubicBezTo>
                <a:cubicBezTo>
                  <a:pt x="246283" y="137955"/>
                  <a:pt x="239319" y="139553"/>
                  <a:pt x="235238" y="141324"/>
                </a:cubicBezTo>
                <a:cubicBezTo>
                  <a:pt x="231155" y="143099"/>
                  <a:pt x="228005" y="145695"/>
                  <a:pt x="225792" y="149108"/>
                </a:cubicBezTo>
                <a:cubicBezTo>
                  <a:pt x="223574" y="152524"/>
                  <a:pt x="222462" y="156319"/>
                  <a:pt x="222462" y="160491"/>
                </a:cubicBezTo>
                <a:cubicBezTo>
                  <a:pt x="222462" y="166878"/>
                  <a:pt x="224881" y="172198"/>
                  <a:pt x="229718" y="176457"/>
                </a:cubicBezTo>
                <a:cubicBezTo>
                  <a:pt x="234553" y="180716"/>
                  <a:pt x="241627" y="182847"/>
                  <a:pt x="250944" y="182847"/>
                </a:cubicBezTo>
                <a:cubicBezTo>
                  <a:pt x="260172" y="182847"/>
                  <a:pt x="268376" y="180823"/>
                  <a:pt x="275565" y="176789"/>
                </a:cubicBezTo>
                <a:cubicBezTo>
                  <a:pt x="282750" y="172753"/>
                  <a:pt x="288028" y="167233"/>
                  <a:pt x="291401" y="160224"/>
                </a:cubicBezTo>
                <a:cubicBezTo>
                  <a:pt x="293972" y="154810"/>
                  <a:pt x="295261" y="146826"/>
                  <a:pt x="295261" y="136267"/>
                </a:cubicBezTo>
                <a:close/>
                <a:moveTo>
                  <a:pt x="357271" y="57089"/>
                </a:moveTo>
                <a:lnTo>
                  <a:pt x="394530" y="57089"/>
                </a:lnTo>
                <a:lnTo>
                  <a:pt x="431661" y="170204"/>
                </a:lnTo>
                <a:lnTo>
                  <a:pt x="472917" y="57089"/>
                </a:lnTo>
                <a:lnTo>
                  <a:pt x="507384" y="57089"/>
                </a:lnTo>
                <a:lnTo>
                  <a:pt x="507384" y="198417"/>
                </a:lnTo>
                <a:lnTo>
                  <a:pt x="483429" y="198417"/>
                </a:lnTo>
                <a:lnTo>
                  <a:pt x="483429" y="84635"/>
                </a:lnTo>
                <a:lnTo>
                  <a:pt x="441640" y="198417"/>
                </a:lnTo>
                <a:lnTo>
                  <a:pt x="420216" y="198417"/>
                </a:lnTo>
                <a:lnTo>
                  <a:pt x="380692" y="79178"/>
                </a:lnTo>
                <a:lnTo>
                  <a:pt x="380692" y="198417"/>
                </a:lnTo>
                <a:lnTo>
                  <a:pt x="357271" y="198417"/>
                </a:lnTo>
                <a:close/>
                <a:moveTo>
                  <a:pt x="634837" y="180982"/>
                </a:moveTo>
                <a:cubicBezTo>
                  <a:pt x="625967" y="188524"/>
                  <a:pt x="617428" y="193849"/>
                  <a:pt x="609220" y="196951"/>
                </a:cubicBezTo>
                <a:cubicBezTo>
                  <a:pt x="601016" y="200055"/>
                  <a:pt x="592210" y="201607"/>
                  <a:pt x="582806" y="201607"/>
                </a:cubicBezTo>
                <a:cubicBezTo>
                  <a:pt x="567283" y="201607"/>
                  <a:pt x="555346" y="197816"/>
                  <a:pt x="547009" y="190230"/>
                </a:cubicBezTo>
                <a:cubicBezTo>
                  <a:pt x="538671" y="182649"/>
                  <a:pt x="534498" y="172955"/>
                  <a:pt x="534498" y="161154"/>
                </a:cubicBezTo>
                <a:cubicBezTo>
                  <a:pt x="534498" y="154233"/>
                  <a:pt x="536075" y="147913"/>
                  <a:pt x="539225" y="142189"/>
                </a:cubicBezTo>
                <a:cubicBezTo>
                  <a:pt x="542375" y="136467"/>
                  <a:pt x="546501" y="131878"/>
                  <a:pt x="551599" y="128414"/>
                </a:cubicBezTo>
                <a:cubicBezTo>
                  <a:pt x="556700" y="124955"/>
                  <a:pt x="562448" y="122337"/>
                  <a:pt x="568835" y="120567"/>
                </a:cubicBezTo>
                <a:cubicBezTo>
                  <a:pt x="573537" y="119325"/>
                  <a:pt x="580632" y="118126"/>
                  <a:pt x="590126" y="116974"/>
                </a:cubicBezTo>
                <a:cubicBezTo>
                  <a:pt x="609469" y="114663"/>
                  <a:pt x="623707" y="111916"/>
                  <a:pt x="632847" y="108723"/>
                </a:cubicBezTo>
                <a:cubicBezTo>
                  <a:pt x="632933" y="105440"/>
                  <a:pt x="632976" y="103352"/>
                  <a:pt x="632976" y="102466"/>
                </a:cubicBezTo>
                <a:cubicBezTo>
                  <a:pt x="632976" y="92709"/>
                  <a:pt x="630716" y="85830"/>
                  <a:pt x="626191" y="81842"/>
                </a:cubicBezTo>
                <a:cubicBezTo>
                  <a:pt x="620071" y="76431"/>
                  <a:pt x="610976" y="73723"/>
                  <a:pt x="598910" y="73723"/>
                </a:cubicBezTo>
                <a:cubicBezTo>
                  <a:pt x="587641" y="73723"/>
                  <a:pt x="579325" y="75697"/>
                  <a:pt x="573958" y="79645"/>
                </a:cubicBezTo>
                <a:cubicBezTo>
                  <a:pt x="568590" y="83591"/>
                  <a:pt x="564620" y="90579"/>
                  <a:pt x="562046" y="100605"/>
                </a:cubicBezTo>
                <a:lnTo>
                  <a:pt x="538628" y="97409"/>
                </a:lnTo>
                <a:cubicBezTo>
                  <a:pt x="540755" y="87386"/>
                  <a:pt x="544258" y="79289"/>
                  <a:pt x="549140" y="73122"/>
                </a:cubicBezTo>
                <a:cubicBezTo>
                  <a:pt x="554018" y="66955"/>
                  <a:pt x="561070" y="62207"/>
                  <a:pt x="570297" y="58881"/>
                </a:cubicBezTo>
                <a:cubicBezTo>
                  <a:pt x="579523" y="55554"/>
                  <a:pt x="590215" y="53891"/>
                  <a:pt x="602373" y="53891"/>
                </a:cubicBezTo>
                <a:cubicBezTo>
                  <a:pt x="614433" y="53891"/>
                  <a:pt x="624235" y="55309"/>
                  <a:pt x="631782" y="58154"/>
                </a:cubicBezTo>
                <a:cubicBezTo>
                  <a:pt x="639323" y="60994"/>
                  <a:pt x="644868" y="64561"/>
                  <a:pt x="648417" y="68864"/>
                </a:cubicBezTo>
                <a:cubicBezTo>
                  <a:pt x="651963" y="73170"/>
                  <a:pt x="654447" y="78601"/>
                  <a:pt x="655868" y="85168"/>
                </a:cubicBezTo>
                <a:cubicBezTo>
                  <a:pt x="656668" y="89250"/>
                  <a:pt x="657064" y="96616"/>
                  <a:pt x="657064" y="107257"/>
                </a:cubicBezTo>
                <a:lnTo>
                  <a:pt x="657064" y="139197"/>
                </a:lnTo>
                <a:cubicBezTo>
                  <a:pt x="657064" y="161466"/>
                  <a:pt x="657571" y="175547"/>
                  <a:pt x="658593" y="181447"/>
                </a:cubicBezTo>
                <a:cubicBezTo>
                  <a:pt x="659616" y="187347"/>
                  <a:pt x="661633" y="193003"/>
                  <a:pt x="664649" y="198417"/>
                </a:cubicBezTo>
                <a:lnTo>
                  <a:pt x="639629" y="198417"/>
                </a:lnTo>
                <a:cubicBezTo>
                  <a:pt x="637148" y="193445"/>
                  <a:pt x="635551" y="187638"/>
                  <a:pt x="634837" y="180982"/>
                </a:cubicBezTo>
                <a:close/>
                <a:moveTo>
                  <a:pt x="632847" y="127486"/>
                </a:moveTo>
                <a:cubicBezTo>
                  <a:pt x="624153" y="131036"/>
                  <a:pt x="611110" y="134052"/>
                  <a:pt x="593722" y="136532"/>
                </a:cubicBezTo>
                <a:cubicBezTo>
                  <a:pt x="583869" y="137955"/>
                  <a:pt x="576910" y="139553"/>
                  <a:pt x="572824" y="141324"/>
                </a:cubicBezTo>
                <a:cubicBezTo>
                  <a:pt x="568741" y="143099"/>
                  <a:pt x="565595" y="145695"/>
                  <a:pt x="563378" y="149108"/>
                </a:cubicBezTo>
                <a:cubicBezTo>
                  <a:pt x="561161" y="152524"/>
                  <a:pt x="560052" y="156319"/>
                  <a:pt x="560052" y="160491"/>
                </a:cubicBezTo>
                <a:cubicBezTo>
                  <a:pt x="560052" y="166878"/>
                  <a:pt x="562467" y="172198"/>
                  <a:pt x="567305" y="176457"/>
                </a:cubicBezTo>
                <a:cubicBezTo>
                  <a:pt x="572140" y="180716"/>
                  <a:pt x="579213" y="182847"/>
                  <a:pt x="588530" y="182847"/>
                </a:cubicBezTo>
                <a:cubicBezTo>
                  <a:pt x="597758" y="182847"/>
                  <a:pt x="605966" y="180823"/>
                  <a:pt x="613152" y="176789"/>
                </a:cubicBezTo>
                <a:cubicBezTo>
                  <a:pt x="620337" y="172753"/>
                  <a:pt x="625614" y="167233"/>
                  <a:pt x="628988" y="160224"/>
                </a:cubicBezTo>
                <a:cubicBezTo>
                  <a:pt x="631558" y="154810"/>
                  <a:pt x="632847" y="146826"/>
                  <a:pt x="632847" y="136267"/>
                </a:cubicBezTo>
                <a:close/>
                <a:moveTo>
                  <a:pt x="694191" y="252579"/>
                </a:moveTo>
                <a:lnTo>
                  <a:pt x="694191" y="57089"/>
                </a:lnTo>
                <a:lnTo>
                  <a:pt x="716014" y="57089"/>
                </a:lnTo>
                <a:lnTo>
                  <a:pt x="716014" y="75455"/>
                </a:lnTo>
                <a:cubicBezTo>
                  <a:pt x="721161" y="68266"/>
                  <a:pt x="726975" y="62877"/>
                  <a:pt x="733452" y="59281"/>
                </a:cubicBezTo>
                <a:cubicBezTo>
                  <a:pt x="739926" y="55688"/>
                  <a:pt x="747777" y="53891"/>
                  <a:pt x="757007" y="53891"/>
                </a:cubicBezTo>
                <a:cubicBezTo>
                  <a:pt x="769071" y="53891"/>
                  <a:pt x="779716" y="56995"/>
                  <a:pt x="788942" y="63205"/>
                </a:cubicBezTo>
                <a:cubicBezTo>
                  <a:pt x="798167" y="69418"/>
                  <a:pt x="805133" y="78181"/>
                  <a:pt x="809837" y="89491"/>
                </a:cubicBezTo>
                <a:cubicBezTo>
                  <a:pt x="814535" y="100806"/>
                  <a:pt x="816890" y="113201"/>
                  <a:pt x="816890" y="126687"/>
                </a:cubicBezTo>
                <a:cubicBezTo>
                  <a:pt x="816890" y="141149"/>
                  <a:pt x="814294" y="154166"/>
                  <a:pt x="809102" y="165744"/>
                </a:cubicBezTo>
                <a:cubicBezTo>
                  <a:pt x="803915" y="177321"/>
                  <a:pt x="796377" y="186194"/>
                  <a:pt x="786484" y="192358"/>
                </a:cubicBezTo>
                <a:cubicBezTo>
                  <a:pt x="776592" y="198525"/>
                  <a:pt x="766190" y="201607"/>
                  <a:pt x="755276" y="201607"/>
                </a:cubicBezTo>
                <a:cubicBezTo>
                  <a:pt x="747290" y="201607"/>
                  <a:pt x="740126" y="199922"/>
                  <a:pt x="733784" y="196549"/>
                </a:cubicBezTo>
                <a:cubicBezTo>
                  <a:pt x="727440" y="193179"/>
                  <a:pt x="722231" y="188924"/>
                  <a:pt x="718149" y="183779"/>
                </a:cubicBezTo>
                <a:lnTo>
                  <a:pt x="718149" y="252579"/>
                </a:lnTo>
                <a:close/>
                <a:moveTo>
                  <a:pt x="715885" y="128552"/>
                </a:moveTo>
                <a:cubicBezTo>
                  <a:pt x="715885" y="146739"/>
                  <a:pt x="719568" y="160181"/>
                  <a:pt x="726930" y="168875"/>
                </a:cubicBezTo>
                <a:cubicBezTo>
                  <a:pt x="734291" y="177570"/>
                  <a:pt x="743208" y="181914"/>
                  <a:pt x="753681" y="181914"/>
                </a:cubicBezTo>
                <a:cubicBezTo>
                  <a:pt x="764322" y="181914"/>
                  <a:pt x="773441" y="177415"/>
                  <a:pt x="781027" y="168407"/>
                </a:cubicBezTo>
                <a:cubicBezTo>
                  <a:pt x="788611" y="159404"/>
                  <a:pt x="792406" y="145450"/>
                  <a:pt x="792406" y="126554"/>
                </a:cubicBezTo>
                <a:cubicBezTo>
                  <a:pt x="792406" y="108546"/>
                  <a:pt x="788698" y="95060"/>
                  <a:pt x="781293" y="86097"/>
                </a:cubicBezTo>
                <a:cubicBezTo>
                  <a:pt x="773884" y="77141"/>
                  <a:pt x="765031" y="72658"/>
                  <a:pt x="754743" y="72658"/>
                </a:cubicBezTo>
                <a:cubicBezTo>
                  <a:pt x="744541" y="72658"/>
                  <a:pt x="735515" y="77428"/>
                  <a:pt x="727660" y="86964"/>
                </a:cubicBezTo>
                <a:cubicBezTo>
                  <a:pt x="719809" y="96501"/>
                  <a:pt x="715885" y="110364"/>
                  <a:pt x="715885" y="128552"/>
                </a:cubicBezTo>
                <a:close/>
                <a:moveTo>
                  <a:pt x="937986" y="180982"/>
                </a:moveTo>
                <a:cubicBezTo>
                  <a:pt x="929117" y="188524"/>
                  <a:pt x="920577" y="193849"/>
                  <a:pt x="912373" y="196951"/>
                </a:cubicBezTo>
                <a:cubicBezTo>
                  <a:pt x="904165" y="200055"/>
                  <a:pt x="895359" y="201607"/>
                  <a:pt x="885956" y="201607"/>
                </a:cubicBezTo>
                <a:cubicBezTo>
                  <a:pt x="870432" y="201607"/>
                  <a:pt x="858496" y="197816"/>
                  <a:pt x="850157" y="190230"/>
                </a:cubicBezTo>
                <a:cubicBezTo>
                  <a:pt x="841819" y="182649"/>
                  <a:pt x="837647" y="172955"/>
                  <a:pt x="837647" y="161154"/>
                </a:cubicBezTo>
                <a:cubicBezTo>
                  <a:pt x="837647" y="154233"/>
                  <a:pt x="839224" y="147913"/>
                  <a:pt x="842374" y="142189"/>
                </a:cubicBezTo>
                <a:cubicBezTo>
                  <a:pt x="845524" y="136467"/>
                  <a:pt x="849650" y="131878"/>
                  <a:pt x="854748" y="128414"/>
                </a:cubicBezTo>
                <a:cubicBezTo>
                  <a:pt x="859848" y="124955"/>
                  <a:pt x="865597" y="122337"/>
                  <a:pt x="871984" y="120567"/>
                </a:cubicBezTo>
                <a:cubicBezTo>
                  <a:pt x="876686" y="119325"/>
                  <a:pt x="883781" y="118126"/>
                  <a:pt x="893278" y="116974"/>
                </a:cubicBezTo>
                <a:cubicBezTo>
                  <a:pt x="912618" y="114663"/>
                  <a:pt x="926856" y="111916"/>
                  <a:pt x="935996" y="108723"/>
                </a:cubicBezTo>
                <a:cubicBezTo>
                  <a:pt x="936082" y="105440"/>
                  <a:pt x="936125" y="103352"/>
                  <a:pt x="936125" y="102466"/>
                </a:cubicBezTo>
                <a:cubicBezTo>
                  <a:pt x="936125" y="92709"/>
                  <a:pt x="933865" y="85830"/>
                  <a:pt x="929343" y="81842"/>
                </a:cubicBezTo>
                <a:cubicBezTo>
                  <a:pt x="923220" y="76431"/>
                  <a:pt x="914125" y="73723"/>
                  <a:pt x="902059" y="73723"/>
                </a:cubicBezTo>
                <a:cubicBezTo>
                  <a:pt x="890790" y="73723"/>
                  <a:pt x="882474" y="75697"/>
                  <a:pt x="877107" y="79645"/>
                </a:cubicBezTo>
                <a:cubicBezTo>
                  <a:pt x="871739" y="83591"/>
                  <a:pt x="867769" y="90579"/>
                  <a:pt x="865195" y="100605"/>
                </a:cubicBezTo>
                <a:lnTo>
                  <a:pt x="841776" y="97409"/>
                </a:lnTo>
                <a:cubicBezTo>
                  <a:pt x="843904" y="87386"/>
                  <a:pt x="847411" y="79289"/>
                  <a:pt x="852289" y="73122"/>
                </a:cubicBezTo>
                <a:cubicBezTo>
                  <a:pt x="857167" y="66955"/>
                  <a:pt x="864222" y="62207"/>
                  <a:pt x="873446" y="58881"/>
                </a:cubicBezTo>
                <a:cubicBezTo>
                  <a:pt x="882673" y="55554"/>
                  <a:pt x="893365" y="53891"/>
                  <a:pt x="905522" y="53891"/>
                </a:cubicBezTo>
                <a:cubicBezTo>
                  <a:pt x="917582" y="53891"/>
                  <a:pt x="927388" y="55309"/>
                  <a:pt x="934931" y="58154"/>
                </a:cubicBezTo>
                <a:cubicBezTo>
                  <a:pt x="942472" y="60994"/>
                  <a:pt x="948017" y="64561"/>
                  <a:pt x="951566" y="68864"/>
                </a:cubicBezTo>
                <a:cubicBezTo>
                  <a:pt x="955112" y="73170"/>
                  <a:pt x="957596" y="78601"/>
                  <a:pt x="959017" y="85168"/>
                </a:cubicBezTo>
                <a:cubicBezTo>
                  <a:pt x="959817" y="89250"/>
                  <a:pt x="960212" y="96616"/>
                  <a:pt x="960212" y="107257"/>
                </a:cubicBezTo>
                <a:lnTo>
                  <a:pt x="960212" y="139197"/>
                </a:lnTo>
                <a:cubicBezTo>
                  <a:pt x="960212" y="161466"/>
                  <a:pt x="960720" y="175547"/>
                  <a:pt x="961743" y="181447"/>
                </a:cubicBezTo>
                <a:cubicBezTo>
                  <a:pt x="962765" y="187347"/>
                  <a:pt x="964782" y="193003"/>
                  <a:pt x="967798" y="198417"/>
                </a:cubicBezTo>
                <a:lnTo>
                  <a:pt x="942782" y="198417"/>
                </a:lnTo>
                <a:cubicBezTo>
                  <a:pt x="940298" y="193445"/>
                  <a:pt x="938702" y="187638"/>
                  <a:pt x="937986" y="180982"/>
                </a:cubicBezTo>
                <a:close/>
                <a:moveTo>
                  <a:pt x="935996" y="127486"/>
                </a:moveTo>
                <a:cubicBezTo>
                  <a:pt x="927302" y="131036"/>
                  <a:pt x="914259" y="134052"/>
                  <a:pt x="896871" y="136532"/>
                </a:cubicBezTo>
                <a:cubicBezTo>
                  <a:pt x="887021" y="137955"/>
                  <a:pt x="880059" y="139553"/>
                  <a:pt x="875977" y="141324"/>
                </a:cubicBezTo>
                <a:cubicBezTo>
                  <a:pt x="871894" y="143099"/>
                  <a:pt x="868744" y="145695"/>
                  <a:pt x="866527" y="149108"/>
                </a:cubicBezTo>
                <a:cubicBezTo>
                  <a:pt x="864308" y="152524"/>
                  <a:pt x="863200" y="156319"/>
                  <a:pt x="863200" y="160491"/>
                </a:cubicBezTo>
                <a:cubicBezTo>
                  <a:pt x="863200" y="166878"/>
                  <a:pt x="865615" y="172198"/>
                  <a:pt x="870454" y="176457"/>
                </a:cubicBezTo>
                <a:cubicBezTo>
                  <a:pt x="875289" y="180716"/>
                  <a:pt x="882362" y="182847"/>
                  <a:pt x="891679" y="182847"/>
                </a:cubicBezTo>
                <a:cubicBezTo>
                  <a:pt x="900906" y="182847"/>
                  <a:pt x="909114" y="180823"/>
                  <a:pt x="916300" y="176789"/>
                </a:cubicBezTo>
                <a:cubicBezTo>
                  <a:pt x="923485" y="172753"/>
                  <a:pt x="928764" y="167233"/>
                  <a:pt x="932137" y="160224"/>
                </a:cubicBezTo>
                <a:cubicBezTo>
                  <a:pt x="934707" y="154810"/>
                  <a:pt x="935996" y="146826"/>
                  <a:pt x="935996" y="13626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521009" y="4255921"/>
            <a:ext cx="949439" cy="201882"/>
          </a:xfrm>
          <a:custGeom>
            <a:avLst/>
            <a:gdLst/>
            <a:ahLst/>
            <a:cxnLst/>
            <a:rect l="l" t="t" r="r" b="b"/>
            <a:pathLst>
              <a:path w="949439" h="201882">
                <a:moveTo>
                  <a:pt x="0" y="3198"/>
                </a:moveTo>
                <a:lnTo>
                  <a:pt x="55225" y="3198"/>
                </a:lnTo>
                <a:cubicBezTo>
                  <a:pt x="68800" y="3198"/>
                  <a:pt x="78891" y="4328"/>
                  <a:pt x="85504" y="6589"/>
                </a:cubicBezTo>
                <a:cubicBezTo>
                  <a:pt x="92110" y="8853"/>
                  <a:pt x="97790" y="12996"/>
                  <a:pt x="102535" y="19029"/>
                </a:cubicBezTo>
                <a:cubicBezTo>
                  <a:pt x="107281" y="25063"/>
                  <a:pt x="109656" y="32296"/>
                  <a:pt x="109656" y="40727"/>
                </a:cubicBezTo>
                <a:cubicBezTo>
                  <a:pt x="109656" y="47470"/>
                  <a:pt x="108260" y="53345"/>
                  <a:pt x="105466" y="58356"/>
                </a:cubicBezTo>
                <a:cubicBezTo>
                  <a:pt x="102668" y="63372"/>
                  <a:pt x="98475" y="67561"/>
                  <a:pt x="92891" y="70934"/>
                </a:cubicBezTo>
                <a:cubicBezTo>
                  <a:pt x="99544" y="73152"/>
                  <a:pt x="105070" y="77300"/>
                  <a:pt x="109458" y="83377"/>
                </a:cubicBezTo>
                <a:cubicBezTo>
                  <a:pt x="113850" y="89454"/>
                  <a:pt x="116043" y="96663"/>
                  <a:pt x="116043" y="105001"/>
                </a:cubicBezTo>
                <a:cubicBezTo>
                  <a:pt x="115157" y="118401"/>
                  <a:pt x="110366" y="128333"/>
                  <a:pt x="101671" y="134809"/>
                </a:cubicBezTo>
                <a:cubicBezTo>
                  <a:pt x="92977" y="141286"/>
                  <a:pt x="80334" y="144526"/>
                  <a:pt x="63745" y="144526"/>
                </a:cubicBezTo>
                <a:lnTo>
                  <a:pt x="0" y="144526"/>
                </a:lnTo>
                <a:close/>
                <a:moveTo>
                  <a:pt x="23955" y="62679"/>
                </a:moveTo>
                <a:lnTo>
                  <a:pt x="49504" y="62679"/>
                </a:lnTo>
                <a:cubicBezTo>
                  <a:pt x="59711" y="62679"/>
                  <a:pt x="66720" y="62151"/>
                  <a:pt x="70535" y="61086"/>
                </a:cubicBezTo>
                <a:cubicBezTo>
                  <a:pt x="74347" y="60020"/>
                  <a:pt x="77764" y="57870"/>
                  <a:pt x="80781" y="54630"/>
                </a:cubicBezTo>
                <a:cubicBezTo>
                  <a:pt x="83797" y="51394"/>
                  <a:pt x="85302" y="47513"/>
                  <a:pt x="85302" y="42984"/>
                </a:cubicBezTo>
                <a:cubicBezTo>
                  <a:pt x="85302" y="35532"/>
                  <a:pt x="82663" y="30345"/>
                  <a:pt x="77386" y="27414"/>
                </a:cubicBezTo>
                <a:cubicBezTo>
                  <a:pt x="72108" y="24488"/>
                  <a:pt x="63080" y="23023"/>
                  <a:pt x="50304" y="23023"/>
                </a:cubicBezTo>
                <a:lnTo>
                  <a:pt x="23955" y="23023"/>
                </a:lnTo>
                <a:close/>
                <a:moveTo>
                  <a:pt x="23955" y="124831"/>
                </a:moveTo>
                <a:lnTo>
                  <a:pt x="55490" y="124831"/>
                </a:lnTo>
                <a:cubicBezTo>
                  <a:pt x="69067" y="124831"/>
                  <a:pt x="78383" y="123253"/>
                  <a:pt x="83441" y="120104"/>
                </a:cubicBezTo>
                <a:cubicBezTo>
                  <a:pt x="88495" y="116954"/>
                  <a:pt x="91160" y="111521"/>
                  <a:pt x="91426" y="103803"/>
                </a:cubicBezTo>
                <a:cubicBezTo>
                  <a:pt x="91426" y="99277"/>
                  <a:pt x="89961" y="95083"/>
                  <a:pt x="87034" y="91224"/>
                </a:cubicBezTo>
                <a:cubicBezTo>
                  <a:pt x="84107" y="87366"/>
                  <a:pt x="80291" y="84927"/>
                  <a:pt x="75589" y="83909"/>
                </a:cubicBezTo>
                <a:cubicBezTo>
                  <a:pt x="70884" y="82886"/>
                  <a:pt x="63347" y="82376"/>
                  <a:pt x="52967" y="82376"/>
                </a:cubicBezTo>
                <a:lnTo>
                  <a:pt x="23955" y="82376"/>
                </a:lnTo>
                <a:close/>
                <a:moveTo>
                  <a:pt x="238677" y="99011"/>
                </a:moveTo>
                <a:lnTo>
                  <a:pt x="263430" y="102071"/>
                </a:lnTo>
                <a:cubicBezTo>
                  <a:pt x="259528" y="116533"/>
                  <a:pt x="252300" y="127753"/>
                  <a:pt x="241741" y="135739"/>
                </a:cubicBezTo>
                <a:cubicBezTo>
                  <a:pt x="231182" y="143723"/>
                  <a:pt x="217696" y="147716"/>
                  <a:pt x="201284" y="147716"/>
                </a:cubicBezTo>
                <a:cubicBezTo>
                  <a:pt x="180612" y="147716"/>
                  <a:pt x="164221" y="141351"/>
                  <a:pt x="152111" y="128618"/>
                </a:cubicBezTo>
                <a:cubicBezTo>
                  <a:pt x="140004" y="115887"/>
                  <a:pt x="133946" y="98035"/>
                  <a:pt x="133946" y="75061"/>
                </a:cubicBezTo>
                <a:cubicBezTo>
                  <a:pt x="133946" y="51282"/>
                  <a:pt x="140069" y="32829"/>
                  <a:pt x="152312" y="19696"/>
                </a:cubicBezTo>
                <a:cubicBezTo>
                  <a:pt x="164553" y="6567"/>
                  <a:pt x="180436" y="0"/>
                  <a:pt x="199955" y="0"/>
                </a:cubicBezTo>
                <a:cubicBezTo>
                  <a:pt x="218852" y="0"/>
                  <a:pt x="234288" y="6430"/>
                  <a:pt x="246266" y="19296"/>
                </a:cubicBezTo>
                <a:cubicBezTo>
                  <a:pt x="258243" y="32159"/>
                  <a:pt x="264230" y="50260"/>
                  <a:pt x="264230" y="73595"/>
                </a:cubicBezTo>
                <a:cubicBezTo>
                  <a:pt x="264230" y="75014"/>
                  <a:pt x="264183" y="77141"/>
                  <a:pt x="264097" y="79982"/>
                </a:cubicBezTo>
                <a:lnTo>
                  <a:pt x="158699" y="79982"/>
                </a:lnTo>
                <a:cubicBezTo>
                  <a:pt x="159588" y="95509"/>
                  <a:pt x="163976" y="107396"/>
                  <a:pt x="171872" y="115647"/>
                </a:cubicBezTo>
                <a:cubicBezTo>
                  <a:pt x="179770" y="123901"/>
                  <a:pt x="189620" y="128023"/>
                  <a:pt x="201421" y="128023"/>
                </a:cubicBezTo>
                <a:cubicBezTo>
                  <a:pt x="210200" y="128023"/>
                  <a:pt x="217700" y="125716"/>
                  <a:pt x="223910" y="121101"/>
                </a:cubicBezTo>
                <a:cubicBezTo>
                  <a:pt x="230119" y="116485"/>
                  <a:pt x="235044" y="109123"/>
                  <a:pt x="238677" y="99011"/>
                </a:cubicBezTo>
                <a:close/>
                <a:moveTo>
                  <a:pt x="160032" y="60285"/>
                </a:moveTo>
                <a:lnTo>
                  <a:pt x="238943" y="60285"/>
                </a:lnTo>
                <a:cubicBezTo>
                  <a:pt x="237881" y="48398"/>
                  <a:pt x="234864" y="39482"/>
                  <a:pt x="229897" y="33538"/>
                </a:cubicBezTo>
                <a:cubicBezTo>
                  <a:pt x="222268" y="24312"/>
                  <a:pt x="212375" y="19696"/>
                  <a:pt x="200218" y="19696"/>
                </a:cubicBezTo>
                <a:cubicBezTo>
                  <a:pt x="189216" y="19696"/>
                  <a:pt x="179968" y="23379"/>
                  <a:pt x="172472" y="30740"/>
                </a:cubicBezTo>
                <a:cubicBezTo>
                  <a:pt x="164977" y="38110"/>
                  <a:pt x="160827" y="47956"/>
                  <a:pt x="160032" y="60285"/>
                </a:cubicBezTo>
                <a:close/>
                <a:moveTo>
                  <a:pt x="306134" y="3198"/>
                </a:moveTo>
                <a:lnTo>
                  <a:pt x="404612" y="3198"/>
                </a:lnTo>
                <a:lnTo>
                  <a:pt x="404612" y="124831"/>
                </a:lnTo>
                <a:lnTo>
                  <a:pt x="419916" y="124831"/>
                </a:lnTo>
                <a:lnTo>
                  <a:pt x="419916" y="184579"/>
                </a:lnTo>
                <a:lnTo>
                  <a:pt x="400223" y="184579"/>
                </a:lnTo>
                <a:lnTo>
                  <a:pt x="400223" y="144526"/>
                </a:lnTo>
                <a:lnTo>
                  <a:pt x="288968" y="144526"/>
                </a:lnTo>
                <a:lnTo>
                  <a:pt x="288968" y="184579"/>
                </a:lnTo>
                <a:lnTo>
                  <a:pt x="269273" y="184579"/>
                </a:lnTo>
                <a:lnTo>
                  <a:pt x="269273" y="124831"/>
                </a:lnTo>
                <a:lnTo>
                  <a:pt x="281912" y="124831"/>
                </a:lnTo>
                <a:cubicBezTo>
                  <a:pt x="298772" y="101941"/>
                  <a:pt x="306843" y="61398"/>
                  <a:pt x="306134" y="3198"/>
                </a:cubicBezTo>
                <a:close/>
                <a:moveTo>
                  <a:pt x="326096" y="23023"/>
                </a:moveTo>
                <a:cubicBezTo>
                  <a:pt x="324324" y="68894"/>
                  <a:pt x="317224" y="102827"/>
                  <a:pt x="304805" y="124831"/>
                </a:cubicBezTo>
                <a:lnTo>
                  <a:pt x="380795" y="124831"/>
                </a:lnTo>
                <a:lnTo>
                  <a:pt x="380795" y="23023"/>
                </a:lnTo>
                <a:close/>
                <a:moveTo>
                  <a:pt x="445197" y="198954"/>
                </a:moveTo>
                <a:lnTo>
                  <a:pt x="442540" y="176465"/>
                </a:lnTo>
                <a:cubicBezTo>
                  <a:pt x="447772" y="177884"/>
                  <a:pt x="452340" y="178592"/>
                  <a:pt x="456243" y="178592"/>
                </a:cubicBezTo>
                <a:cubicBezTo>
                  <a:pt x="461568" y="178592"/>
                  <a:pt x="465826" y="177707"/>
                  <a:pt x="469019" y="175933"/>
                </a:cubicBezTo>
                <a:cubicBezTo>
                  <a:pt x="472215" y="174154"/>
                  <a:pt x="474833" y="171673"/>
                  <a:pt x="476874" y="168481"/>
                </a:cubicBezTo>
                <a:cubicBezTo>
                  <a:pt x="478379" y="166087"/>
                  <a:pt x="480820" y="160143"/>
                  <a:pt x="484189" y="150646"/>
                </a:cubicBezTo>
                <a:cubicBezTo>
                  <a:pt x="484632" y="149318"/>
                  <a:pt x="485345" y="147363"/>
                  <a:pt x="486322" y="144792"/>
                </a:cubicBezTo>
                <a:lnTo>
                  <a:pt x="432688" y="3198"/>
                </a:lnTo>
                <a:lnTo>
                  <a:pt x="458507" y="3198"/>
                </a:lnTo>
                <a:lnTo>
                  <a:pt x="487919" y="85039"/>
                </a:lnTo>
                <a:cubicBezTo>
                  <a:pt x="491732" y="95419"/>
                  <a:pt x="495144" y="106333"/>
                  <a:pt x="498165" y="117778"/>
                </a:cubicBezTo>
                <a:cubicBezTo>
                  <a:pt x="500911" y="106776"/>
                  <a:pt x="504198" y="96041"/>
                  <a:pt x="508011" y="85572"/>
                </a:cubicBezTo>
                <a:lnTo>
                  <a:pt x="538219" y="3198"/>
                </a:lnTo>
                <a:lnTo>
                  <a:pt x="562176" y="3198"/>
                </a:lnTo>
                <a:lnTo>
                  <a:pt x="508411" y="146920"/>
                </a:lnTo>
                <a:cubicBezTo>
                  <a:pt x="502643" y="162443"/>
                  <a:pt x="498165" y="173139"/>
                  <a:pt x="494968" y="178992"/>
                </a:cubicBezTo>
                <a:cubicBezTo>
                  <a:pt x="490709" y="186887"/>
                  <a:pt x="485831" y="192679"/>
                  <a:pt x="480331" y="196362"/>
                </a:cubicBezTo>
                <a:cubicBezTo>
                  <a:pt x="474829" y="200041"/>
                  <a:pt x="468263" y="201882"/>
                  <a:pt x="460634" y="201882"/>
                </a:cubicBezTo>
                <a:cubicBezTo>
                  <a:pt x="456019" y="201882"/>
                  <a:pt x="450878" y="200905"/>
                  <a:pt x="445197" y="198954"/>
                </a:cubicBezTo>
                <a:close/>
                <a:moveTo>
                  <a:pt x="568264" y="3198"/>
                </a:moveTo>
                <a:lnTo>
                  <a:pt x="683108" y="3198"/>
                </a:lnTo>
                <a:lnTo>
                  <a:pt x="683108" y="23023"/>
                </a:lnTo>
                <a:lnTo>
                  <a:pt x="637600" y="23023"/>
                </a:lnTo>
                <a:lnTo>
                  <a:pt x="637600" y="144526"/>
                </a:lnTo>
                <a:lnTo>
                  <a:pt x="613778" y="144526"/>
                </a:lnTo>
                <a:lnTo>
                  <a:pt x="613778" y="23023"/>
                </a:lnTo>
                <a:lnTo>
                  <a:pt x="568264" y="23023"/>
                </a:lnTo>
                <a:close/>
                <a:moveTo>
                  <a:pt x="794135" y="92758"/>
                </a:moveTo>
                <a:lnTo>
                  <a:pt x="817690" y="95817"/>
                </a:lnTo>
                <a:cubicBezTo>
                  <a:pt x="815119" y="112054"/>
                  <a:pt x="808532" y="124762"/>
                  <a:pt x="797930" y="133942"/>
                </a:cubicBezTo>
                <a:cubicBezTo>
                  <a:pt x="787328" y="143125"/>
                  <a:pt x="774311" y="147716"/>
                  <a:pt x="758874" y="147716"/>
                </a:cubicBezTo>
                <a:cubicBezTo>
                  <a:pt x="739534" y="147716"/>
                  <a:pt x="723985" y="141394"/>
                  <a:pt x="712231" y="128754"/>
                </a:cubicBezTo>
                <a:cubicBezTo>
                  <a:pt x="700477" y="116111"/>
                  <a:pt x="694599" y="97989"/>
                  <a:pt x="694599" y="74394"/>
                </a:cubicBezTo>
                <a:cubicBezTo>
                  <a:pt x="694599" y="59133"/>
                  <a:pt x="697126" y="45782"/>
                  <a:pt x="702184" y="34333"/>
                </a:cubicBezTo>
                <a:cubicBezTo>
                  <a:pt x="707238" y="22889"/>
                  <a:pt x="714935" y="14306"/>
                  <a:pt x="725271" y="8582"/>
                </a:cubicBezTo>
                <a:cubicBezTo>
                  <a:pt x="735606" y="2863"/>
                  <a:pt x="746849" y="0"/>
                  <a:pt x="759003" y="0"/>
                </a:cubicBezTo>
                <a:cubicBezTo>
                  <a:pt x="774354" y="0"/>
                  <a:pt x="786906" y="3885"/>
                  <a:pt x="796670" y="11643"/>
                </a:cubicBezTo>
                <a:cubicBezTo>
                  <a:pt x="806426" y="19408"/>
                  <a:pt x="812682" y="30434"/>
                  <a:pt x="815433" y="44717"/>
                </a:cubicBezTo>
                <a:lnTo>
                  <a:pt x="792145" y="48308"/>
                </a:lnTo>
                <a:cubicBezTo>
                  <a:pt x="789926" y="38818"/>
                  <a:pt x="785999" y="31674"/>
                  <a:pt x="780366" y="26882"/>
                </a:cubicBezTo>
                <a:cubicBezTo>
                  <a:pt x="774735" y="22090"/>
                  <a:pt x="767920" y="19696"/>
                  <a:pt x="759939" y="19696"/>
                </a:cubicBezTo>
                <a:cubicBezTo>
                  <a:pt x="747871" y="19696"/>
                  <a:pt x="738068" y="24023"/>
                  <a:pt x="730527" y="32674"/>
                </a:cubicBezTo>
                <a:cubicBezTo>
                  <a:pt x="722985" y="41325"/>
                  <a:pt x="719215" y="55009"/>
                  <a:pt x="719215" y="73725"/>
                </a:cubicBezTo>
                <a:cubicBezTo>
                  <a:pt x="719215" y="92711"/>
                  <a:pt x="722855" y="106510"/>
                  <a:pt x="730131" y="115114"/>
                </a:cubicBezTo>
                <a:cubicBezTo>
                  <a:pt x="737403" y="123722"/>
                  <a:pt x="746896" y="128023"/>
                  <a:pt x="758607" y="128023"/>
                </a:cubicBezTo>
                <a:cubicBezTo>
                  <a:pt x="768010" y="128023"/>
                  <a:pt x="775861" y="125139"/>
                  <a:pt x="782162" y="119372"/>
                </a:cubicBezTo>
                <a:cubicBezTo>
                  <a:pt x="788462" y="113605"/>
                  <a:pt x="792450" y="104735"/>
                  <a:pt x="794135" y="92758"/>
                </a:cubicBezTo>
                <a:close/>
                <a:moveTo>
                  <a:pt x="949439" y="3198"/>
                </a:moveTo>
                <a:lnTo>
                  <a:pt x="949439" y="144526"/>
                </a:lnTo>
                <a:lnTo>
                  <a:pt x="925618" y="144526"/>
                </a:lnTo>
                <a:lnTo>
                  <a:pt x="925618" y="89432"/>
                </a:lnTo>
                <a:lnTo>
                  <a:pt x="911779" y="89432"/>
                </a:lnTo>
                <a:cubicBezTo>
                  <a:pt x="903349" y="89432"/>
                  <a:pt x="897070" y="90519"/>
                  <a:pt x="892945" y="92689"/>
                </a:cubicBezTo>
                <a:cubicBezTo>
                  <a:pt x="888823" y="94864"/>
                  <a:pt x="882810" y="101847"/>
                  <a:pt x="874916" y="113648"/>
                </a:cubicBezTo>
                <a:lnTo>
                  <a:pt x="854021" y="144526"/>
                </a:lnTo>
                <a:lnTo>
                  <a:pt x="824343" y="144526"/>
                </a:lnTo>
                <a:lnTo>
                  <a:pt x="850163" y="106463"/>
                </a:lnTo>
                <a:cubicBezTo>
                  <a:pt x="858057" y="94838"/>
                  <a:pt x="865908" y="88276"/>
                  <a:pt x="873717" y="86767"/>
                </a:cubicBezTo>
                <a:cubicBezTo>
                  <a:pt x="860055" y="84906"/>
                  <a:pt x="849921" y="79978"/>
                  <a:pt x="843307" y="71996"/>
                </a:cubicBezTo>
                <a:cubicBezTo>
                  <a:pt x="836694" y="64012"/>
                  <a:pt x="833393" y="54832"/>
                  <a:pt x="833393" y="44450"/>
                </a:cubicBezTo>
                <a:cubicBezTo>
                  <a:pt x="833393" y="32206"/>
                  <a:pt x="837716" y="22269"/>
                  <a:pt x="846368" y="14638"/>
                </a:cubicBezTo>
                <a:cubicBezTo>
                  <a:pt x="855019" y="7009"/>
                  <a:pt x="867554" y="3198"/>
                  <a:pt x="883962" y="3198"/>
                </a:cubicBezTo>
                <a:close/>
                <a:moveTo>
                  <a:pt x="925618" y="23023"/>
                </a:moveTo>
                <a:lnTo>
                  <a:pt x="891552" y="23023"/>
                </a:lnTo>
                <a:cubicBezTo>
                  <a:pt x="877267" y="23023"/>
                  <a:pt x="868062" y="25240"/>
                  <a:pt x="863936" y="29678"/>
                </a:cubicBezTo>
                <a:cubicBezTo>
                  <a:pt x="859811" y="34113"/>
                  <a:pt x="857747" y="39305"/>
                  <a:pt x="857747" y="45249"/>
                </a:cubicBezTo>
                <a:cubicBezTo>
                  <a:pt x="857747" y="53680"/>
                  <a:pt x="860786" y="59869"/>
                  <a:pt x="866865" y="63813"/>
                </a:cubicBezTo>
                <a:cubicBezTo>
                  <a:pt x="872943" y="67763"/>
                  <a:pt x="883695" y="69736"/>
                  <a:pt x="899132" y="69736"/>
                </a:cubicBezTo>
                <a:lnTo>
                  <a:pt x="925618" y="697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656741" y="4200698"/>
            <a:ext cx="887879" cy="253911"/>
          </a:xfrm>
          <a:custGeom>
            <a:avLst/>
            <a:gdLst/>
            <a:ahLst/>
            <a:cxnLst/>
            <a:rect l="l" t="t" r="r" b="b"/>
            <a:pathLst>
              <a:path w="887879" h="253911">
                <a:moveTo>
                  <a:pt x="0" y="253911"/>
                </a:moveTo>
                <a:lnTo>
                  <a:pt x="0" y="58421"/>
                </a:lnTo>
                <a:lnTo>
                  <a:pt x="21824" y="58421"/>
                </a:lnTo>
                <a:lnTo>
                  <a:pt x="21824" y="76787"/>
                </a:lnTo>
                <a:cubicBezTo>
                  <a:pt x="26971" y="69598"/>
                  <a:pt x="32785" y="64209"/>
                  <a:pt x="39262" y="60613"/>
                </a:cubicBezTo>
                <a:cubicBezTo>
                  <a:pt x="45734" y="57020"/>
                  <a:pt x="53587" y="55223"/>
                  <a:pt x="62817" y="55223"/>
                </a:cubicBezTo>
                <a:cubicBezTo>
                  <a:pt x="74877" y="55223"/>
                  <a:pt x="85526" y="58327"/>
                  <a:pt x="94752" y="64537"/>
                </a:cubicBezTo>
                <a:cubicBezTo>
                  <a:pt x="103975" y="70750"/>
                  <a:pt x="110941" y="79513"/>
                  <a:pt x="115646" y="90823"/>
                </a:cubicBezTo>
                <a:cubicBezTo>
                  <a:pt x="120344" y="102138"/>
                  <a:pt x="122695" y="114533"/>
                  <a:pt x="122695" y="128019"/>
                </a:cubicBezTo>
                <a:cubicBezTo>
                  <a:pt x="122695" y="142481"/>
                  <a:pt x="120103" y="155498"/>
                  <a:pt x="114912" y="167076"/>
                </a:cubicBezTo>
                <a:cubicBezTo>
                  <a:pt x="109724" y="178653"/>
                  <a:pt x="102183" y="187526"/>
                  <a:pt x="92290" y="193690"/>
                </a:cubicBezTo>
                <a:cubicBezTo>
                  <a:pt x="82400" y="199857"/>
                  <a:pt x="71996" y="202939"/>
                  <a:pt x="61085" y="202939"/>
                </a:cubicBezTo>
                <a:cubicBezTo>
                  <a:pt x="53100" y="202939"/>
                  <a:pt x="45932" y="201254"/>
                  <a:pt x="39592" y="197881"/>
                </a:cubicBezTo>
                <a:cubicBezTo>
                  <a:pt x="33250" y="194511"/>
                  <a:pt x="28037" y="190256"/>
                  <a:pt x="23955" y="185111"/>
                </a:cubicBezTo>
                <a:lnTo>
                  <a:pt x="23955" y="253911"/>
                </a:lnTo>
                <a:close/>
                <a:moveTo>
                  <a:pt x="21694" y="129884"/>
                </a:moveTo>
                <a:cubicBezTo>
                  <a:pt x="21694" y="148071"/>
                  <a:pt x="25374" y="161513"/>
                  <a:pt x="32738" y="170207"/>
                </a:cubicBezTo>
                <a:cubicBezTo>
                  <a:pt x="40100" y="178902"/>
                  <a:pt x="49017" y="183246"/>
                  <a:pt x="59487" y="183246"/>
                </a:cubicBezTo>
                <a:cubicBezTo>
                  <a:pt x="70132" y="183246"/>
                  <a:pt x="79250" y="178747"/>
                  <a:pt x="86835" y="169739"/>
                </a:cubicBezTo>
                <a:cubicBezTo>
                  <a:pt x="94421" y="160736"/>
                  <a:pt x="98212" y="146782"/>
                  <a:pt x="98212" y="127886"/>
                </a:cubicBezTo>
                <a:cubicBezTo>
                  <a:pt x="98212" y="109878"/>
                  <a:pt x="94507" y="96392"/>
                  <a:pt x="87102" y="87429"/>
                </a:cubicBezTo>
                <a:cubicBezTo>
                  <a:pt x="79693" y="78473"/>
                  <a:pt x="70841" y="73990"/>
                  <a:pt x="60552" y="73990"/>
                </a:cubicBezTo>
                <a:cubicBezTo>
                  <a:pt x="50345" y="73990"/>
                  <a:pt x="41325" y="78760"/>
                  <a:pt x="33470" y="88296"/>
                </a:cubicBezTo>
                <a:cubicBezTo>
                  <a:pt x="25617" y="97833"/>
                  <a:pt x="21694" y="111696"/>
                  <a:pt x="21694" y="129884"/>
                </a:cubicBezTo>
                <a:close/>
                <a:moveTo>
                  <a:pt x="243795" y="182314"/>
                </a:moveTo>
                <a:cubicBezTo>
                  <a:pt x="234925" y="189856"/>
                  <a:pt x="226386" y="195181"/>
                  <a:pt x="218178" y="198283"/>
                </a:cubicBezTo>
                <a:cubicBezTo>
                  <a:pt x="209970" y="201387"/>
                  <a:pt x="201168" y="202939"/>
                  <a:pt x="191765" y="202939"/>
                </a:cubicBezTo>
                <a:cubicBezTo>
                  <a:pt x="176238" y="202939"/>
                  <a:pt x="164304" y="199148"/>
                  <a:pt x="155966" y="191562"/>
                </a:cubicBezTo>
                <a:cubicBezTo>
                  <a:pt x="147628" y="183981"/>
                  <a:pt x="143457" y="174287"/>
                  <a:pt x="143457" y="162486"/>
                </a:cubicBezTo>
                <a:cubicBezTo>
                  <a:pt x="143457" y="155565"/>
                  <a:pt x="145033" y="149245"/>
                  <a:pt x="148183" y="143521"/>
                </a:cubicBezTo>
                <a:cubicBezTo>
                  <a:pt x="151333" y="137799"/>
                  <a:pt x="155456" y="133210"/>
                  <a:pt x="160556" y="129746"/>
                </a:cubicBezTo>
                <a:cubicBezTo>
                  <a:pt x="165658" y="126287"/>
                  <a:pt x="171407" y="123669"/>
                  <a:pt x="177794" y="121899"/>
                </a:cubicBezTo>
                <a:cubicBezTo>
                  <a:pt x="182491" y="120657"/>
                  <a:pt x="189591" y="119458"/>
                  <a:pt x="199084" y="118306"/>
                </a:cubicBezTo>
                <a:cubicBezTo>
                  <a:pt x="218426" y="115995"/>
                  <a:pt x="232664" y="113248"/>
                  <a:pt x="241804" y="110055"/>
                </a:cubicBezTo>
                <a:cubicBezTo>
                  <a:pt x="241891" y="106772"/>
                  <a:pt x="241934" y="104684"/>
                  <a:pt x="241934" y="103798"/>
                </a:cubicBezTo>
                <a:cubicBezTo>
                  <a:pt x="241934" y="94041"/>
                  <a:pt x="239669" y="87162"/>
                  <a:pt x="235148" y="83174"/>
                </a:cubicBezTo>
                <a:cubicBezTo>
                  <a:pt x="229028" y="77763"/>
                  <a:pt x="219935" y="75055"/>
                  <a:pt x="207867" y="75055"/>
                </a:cubicBezTo>
                <a:cubicBezTo>
                  <a:pt x="196600" y="75055"/>
                  <a:pt x="188284" y="77029"/>
                  <a:pt x="182915" y="80977"/>
                </a:cubicBezTo>
                <a:cubicBezTo>
                  <a:pt x="177545" y="84923"/>
                  <a:pt x="173573" y="91911"/>
                  <a:pt x="171003" y="101937"/>
                </a:cubicBezTo>
                <a:lnTo>
                  <a:pt x="147585" y="98741"/>
                </a:lnTo>
                <a:cubicBezTo>
                  <a:pt x="149713" y="88718"/>
                  <a:pt x="153215" y="80621"/>
                  <a:pt x="158097" y="74454"/>
                </a:cubicBezTo>
                <a:cubicBezTo>
                  <a:pt x="162975" y="68287"/>
                  <a:pt x="170028" y="63539"/>
                  <a:pt x="179254" y="60213"/>
                </a:cubicBezTo>
                <a:cubicBezTo>
                  <a:pt x="188478" y="56886"/>
                  <a:pt x="199174" y="55223"/>
                  <a:pt x="211327" y="55223"/>
                </a:cubicBezTo>
                <a:cubicBezTo>
                  <a:pt x="223391" y="55223"/>
                  <a:pt x="233194" y="56641"/>
                  <a:pt x="240739" y="59486"/>
                </a:cubicBezTo>
                <a:cubicBezTo>
                  <a:pt x="248281" y="62326"/>
                  <a:pt x="253825" y="65893"/>
                  <a:pt x="257375" y="70196"/>
                </a:cubicBezTo>
                <a:cubicBezTo>
                  <a:pt x="260920" y="74502"/>
                  <a:pt x="263404" y="79933"/>
                  <a:pt x="264827" y="86500"/>
                </a:cubicBezTo>
                <a:cubicBezTo>
                  <a:pt x="265622" y="90582"/>
                  <a:pt x="266022" y="97948"/>
                  <a:pt x="266022" y="108589"/>
                </a:cubicBezTo>
                <a:lnTo>
                  <a:pt x="266022" y="140529"/>
                </a:lnTo>
                <a:cubicBezTo>
                  <a:pt x="266022" y="162798"/>
                  <a:pt x="266530" y="176879"/>
                  <a:pt x="267552" y="182779"/>
                </a:cubicBezTo>
                <a:cubicBezTo>
                  <a:pt x="268575" y="188679"/>
                  <a:pt x="270590" y="194335"/>
                  <a:pt x="273608" y="199749"/>
                </a:cubicBezTo>
                <a:lnTo>
                  <a:pt x="248587" y="199749"/>
                </a:lnTo>
                <a:cubicBezTo>
                  <a:pt x="246107" y="194777"/>
                  <a:pt x="244508" y="188970"/>
                  <a:pt x="243795" y="182314"/>
                </a:cubicBezTo>
                <a:close/>
                <a:moveTo>
                  <a:pt x="241804" y="128818"/>
                </a:moveTo>
                <a:cubicBezTo>
                  <a:pt x="233111" y="132368"/>
                  <a:pt x="220068" y="135384"/>
                  <a:pt x="202677" y="137864"/>
                </a:cubicBezTo>
                <a:cubicBezTo>
                  <a:pt x="192827" y="139287"/>
                  <a:pt x="185865" y="140885"/>
                  <a:pt x="181781" y="142656"/>
                </a:cubicBezTo>
                <a:cubicBezTo>
                  <a:pt x="177700" y="144431"/>
                  <a:pt x="174550" y="147027"/>
                  <a:pt x="172335" y="150440"/>
                </a:cubicBezTo>
                <a:cubicBezTo>
                  <a:pt x="170118" y="153856"/>
                  <a:pt x="169009" y="157651"/>
                  <a:pt x="169009" y="161823"/>
                </a:cubicBezTo>
                <a:cubicBezTo>
                  <a:pt x="169009" y="168210"/>
                  <a:pt x="171425" y="173530"/>
                  <a:pt x="176263" y="177789"/>
                </a:cubicBezTo>
                <a:cubicBezTo>
                  <a:pt x="181098" y="182048"/>
                  <a:pt x="188172" y="184179"/>
                  <a:pt x="197489" y="184179"/>
                </a:cubicBezTo>
                <a:cubicBezTo>
                  <a:pt x="206716" y="184179"/>
                  <a:pt x="214920" y="182155"/>
                  <a:pt x="222109" y="178121"/>
                </a:cubicBezTo>
                <a:cubicBezTo>
                  <a:pt x="229295" y="174085"/>
                  <a:pt x="234573" y="168565"/>
                  <a:pt x="237946" y="161556"/>
                </a:cubicBezTo>
                <a:cubicBezTo>
                  <a:pt x="240517" y="156142"/>
                  <a:pt x="241804" y="148158"/>
                  <a:pt x="241804" y="137599"/>
                </a:cubicBezTo>
                <a:close/>
                <a:moveTo>
                  <a:pt x="406684" y="0"/>
                </a:moveTo>
                <a:lnTo>
                  <a:pt x="427842" y="266"/>
                </a:lnTo>
                <a:cubicBezTo>
                  <a:pt x="426866" y="9759"/>
                  <a:pt x="424764" y="16365"/>
                  <a:pt x="421525" y="20094"/>
                </a:cubicBezTo>
                <a:cubicBezTo>
                  <a:pt x="418283" y="23821"/>
                  <a:pt x="414115" y="26215"/>
                  <a:pt x="409014" y="27280"/>
                </a:cubicBezTo>
                <a:cubicBezTo>
                  <a:pt x="403913" y="28346"/>
                  <a:pt x="393908" y="28878"/>
                  <a:pt x="379001" y="28878"/>
                </a:cubicBezTo>
                <a:cubicBezTo>
                  <a:pt x="359222" y="28878"/>
                  <a:pt x="345737" y="30787"/>
                  <a:pt x="338552" y="34599"/>
                </a:cubicBezTo>
                <a:cubicBezTo>
                  <a:pt x="331362" y="38412"/>
                  <a:pt x="326196" y="44509"/>
                  <a:pt x="323046" y="52894"/>
                </a:cubicBezTo>
                <a:cubicBezTo>
                  <a:pt x="319897" y="61282"/>
                  <a:pt x="318142" y="72082"/>
                  <a:pt x="317786" y="85302"/>
                </a:cubicBezTo>
                <a:cubicBezTo>
                  <a:pt x="323820" y="76338"/>
                  <a:pt x="330876" y="69620"/>
                  <a:pt x="338947" y="65142"/>
                </a:cubicBezTo>
                <a:cubicBezTo>
                  <a:pt x="347023" y="60660"/>
                  <a:pt x="356116" y="58421"/>
                  <a:pt x="366231" y="58421"/>
                </a:cubicBezTo>
                <a:cubicBezTo>
                  <a:pt x="384768" y="58421"/>
                  <a:pt x="400122" y="64785"/>
                  <a:pt x="412275" y="77514"/>
                </a:cubicBezTo>
                <a:cubicBezTo>
                  <a:pt x="424429" y="90248"/>
                  <a:pt x="430506" y="107481"/>
                  <a:pt x="430506" y="129214"/>
                </a:cubicBezTo>
                <a:cubicBezTo>
                  <a:pt x="430506" y="145720"/>
                  <a:pt x="427446" y="159245"/>
                  <a:pt x="421323" y="169803"/>
                </a:cubicBezTo>
                <a:cubicBezTo>
                  <a:pt x="415202" y="180362"/>
                  <a:pt x="407948" y="188525"/>
                  <a:pt x="399563" y="194288"/>
                </a:cubicBezTo>
                <a:cubicBezTo>
                  <a:pt x="391179" y="200055"/>
                  <a:pt x="379757" y="202939"/>
                  <a:pt x="365299" y="202939"/>
                </a:cubicBezTo>
                <a:cubicBezTo>
                  <a:pt x="348530" y="202939"/>
                  <a:pt x="335491" y="199105"/>
                  <a:pt x="326174" y="191429"/>
                </a:cubicBezTo>
                <a:cubicBezTo>
                  <a:pt x="316857" y="183758"/>
                  <a:pt x="309719" y="173930"/>
                  <a:pt x="304751" y="161952"/>
                </a:cubicBezTo>
                <a:cubicBezTo>
                  <a:pt x="299780" y="149975"/>
                  <a:pt x="297296" y="129128"/>
                  <a:pt x="297296" y="99406"/>
                </a:cubicBezTo>
                <a:cubicBezTo>
                  <a:pt x="297296" y="62057"/>
                  <a:pt x="303616" y="36907"/>
                  <a:pt x="316257" y="23950"/>
                </a:cubicBezTo>
                <a:cubicBezTo>
                  <a:pt x="328896" y="10998"/>
                  <a:pt x="348351" y="4521"/>
                  <a:pt x="374612" y="4521"/>
                </a:cubicBezTo>
                <a:cubicBezTo>
                  <a:pt x="390938" y="4521"/>
                  <a:pt x="400209" y="4254"/>
                  <a:pt x="402426" y="3726"/>
                </a:cubicBezTo>
                <a:cubicBezTo>
                  <a:pt x="404644" y="3192"/>
                  <a:pt x="406066" y="1950"/>
                  <a:pt x="406684" y="0"/>
                </a:cubicBezTo>
                <a:close/>
                <a:moveTo>
                  <a:pt x="405486" y="128551"/>
                </a:moveTo>
                <a:cubicBezTo>
                  <a:pt x="405486" y="113824"/>
                  <a:pt x="402004" y="101761"/>
                  <a:pt x="395039" y="92354"/>
                </a:cubicBezTo>
                <a:cubicBezTo>
                  <a:pt x="388073" y="82951"/>
                  <a:pt x="378252" y="78246"/>
                  <a:pt x="365562" y="78246"/>
                </a:cubicBezTo>
                <a:cubicBezTo>
                  <a:pt x="352342" y="78246"/>
                  <a:pt x="342145" y="83217"/>
                  <a:pt x="334959" y="93149"/>
                </a:cubicBezTo>
                <a:cubicBezTo>
                  <a:pt x="327769" y="103089"/>
                  <a:pt x="324176" y="116354"/>
                  <a:pt x="324176" y="132944"/>
                </a:cubicBezTo>
                <a:cubicBezTo>
                  <a:pt x="324176" y="149353"/>
                  <a:pt x="328148" y="161909"/>
                  <a:pt x="336089" y="170604"/>
                </a:cubicBezTo>
                <a:cubicBezTo>
                  <a:pt x="344023" y="179297"/>
                  <a:pt x="353804" y="183646"/>
                  <a:pt x="365429" y="183646"/>
                </a:cubicBezTo>
                <a:cubicBezTo>
                  <a:pt x="377316" y="183646"/>
                  <a:pt x="386968" y="178610"/>
                  <a:pt x="394377" y="168541"/>
                </a:cubicBezTo>
                <a:cubicBezTo>
                  <a:pt x="401781" y="158471"/>
                  <a:pt x="405486" y="145140"/>
                  <a:pt x="405486" y="128551"/>
                </a:cubicBezTo>
                <a:close/>
                <a:moveTo>
                  <a:pt x="450334" y="129085"/>
                </a:moveTo>
                <a:cubicBezTo>
                  <a:pt x="450334" y="102913"/>
                  <a:pt x="457606" y="83530"/>
                  <a:pt x="472162" y="70930"/>
                </a:cubicBezTo>
                <a:cubicBezTo>
                  <a:pt x="484315" y="60458"/>
                  <a:pt x="499129" y="55223"/>
                  <a:pt x="516607" y="55223"/>
                </a:cubicBezTo>
                <a:cubicBezTo>
                  <a:pt x="536037" y="55223"/>
                  <a:pt x="551919" y="61588"/>
                  <a:pt x="564250" y="74321"/>
                </a:cubicBezTo>
                <a:cubicBezTo>
                  <a:pt x="576583" y="87054"/>
                  <a:pt x="582746" y="104644"/>
                  <a:pt x="582746" y="127087"/>
                </a:cubicBezTo>
                <a:cubicBezTo>
                  <a:pt x="582746" y="145273"/>
                  <a:pt x="580018" y="159580"/>
                  <a:pt x="574563" y="170005"/>
                </a:cubicBezTo>
                <a:cubicBezTo>
                  <a:pt x="569110" y="180431"/>
                  <a:pt x="561167" y="188525"/>
                  <a:pt x="550742" y="194288"/>
                </a:cubicBezTo>
                <a:cubicBezTo>
                  <a:pt x="540313" y="200055"/>
                  <a:pt x="528937" y="202939"/>
                  <a:pt x="516607" y="202939"/>
                </a:cubicBezTo>
                <a:cubicBezTo>
                  <a:pt x="496822" y="202939"/>
                  <a:pt x="480831" y="196599"/>
                  <a:pt x="468634" y="183912"/>
                </a:cubicBezTo>
                <a:cubicBezTo>
                  <a:pt x="456433" y="171222"/>
                  <a:pt x="450334" y="152952"/>
                  <a:pt x="450334" y="129085"/>
                </a:cubicBezTo>
                <a:close/>
                <a:moveTo>
                  <a:pt x="474955" y="129085"/>
                </a:moveTo>
                <a:cubicBezTo>
                  <a:pt x="474955" y="147185"/>
                  <a:pt x="478904" y="160736"/>
                  <a:pt x="486798" y="169739"/>
                </a:cubicBezTo>
                <a:cubicBezTo>
                  <a:pt x="494694" y="178747"/>
                  <a:pt x="504630" y="183246"/>
                  <a:pt x="516607" y="183246"/>
                </a:cubicBezTo>
                <a:cubicBezTo>
                  <a:pt x="528494" y="183246"/>
                  <a:pt x="538387" y="178721"/>
                  <a:pt x="546282" y="169671"/>
                </a:cubicBezTo>
                <a:cubicBezTo>
                  <a:pt x="554177" y="160624"/>
                  <a:pt x="558126" y="146825"/>
                  <a:pt x="558126" y="128286"/>
                </a:cubicBezTo>
                <a:cubicBezTo>
                  <a:pt x="558126" y="110807"/>
                  <a:pt x="554156" y="97566"/>
                  <a:pt x="546217" y="88559"/>
                </a:cubicBezTo>
                <a:cubicBezTo>
                  <a:pt x="538276" y="79560"/>
                  <a:pt x="528408" y="75055"/>
                  <a:pt x="516607" y="75055"/>
                </a:cubicBezTo>
                <a:cubicBezTo>
                  <a:pt x="504630" y="75055"/>
                  <a:pt x="494694" y="79535"/>
                  <a:pt x="486798" y="88494"/>
                </a:cubicBezTo>
                <a:cubicBezTo>
                  <a:pt x="478904" y="97458"/>
                  <a:pt x="474955" y="110983"/>
                  <a:pt x="474955" y="129085"/>
                </a:cubicBezTo>
                <a:close/>
                <a:moveTo>
                  <a:pt x="591649" y="58421"/>
                </a:moveTo>
                <a:lnTo>
                  <a:pt x="706492" y="58421"/>
                </a:lnTo>
                <a:lnTo>
                  <a:pt x="706492" y="78246"/>
                </a:lnTo>
                <a:lnTo>
                  <a:pt x="660982" y="78246"/>
                </a:lnTo>
                <a:lnTo>
                  <a:pt x="660982" y="199749"/>
                </a:lnTo>
                <a:lnTo>
                  <a:pt x="637164" y="199749"/>
                </a:lnTo>
                <a:lnTo>
                  <a:pt x="637164" y="78246"/>
                </a:lnTo>
                <a:lnTo>
                  <a:pt x="591649" y="78246"/>
                </a:lnTo>
                <a:close/>
                <a:moveTo>
                  <a:pt x="863927" y="58421"/>
                </a:moveTo>
                <a:lnTo>
                  <a:pt x="887879" y="58421"/>
                </a:lnTo>
                <a:lnTo>
                  <a:pt x="887879" y="199749"/>
                </a:lnTo>
                <a:lnTo>
                  <a:pt x="863927" y="199749"/>
                </a:lnTo>
                <a:close/>
                <a:moveTo>
                  <a:pt x="729919" y="58421"/>
                </a:moveTo>
                <a:lnTo>
                  <a:pt x="753872" y="58421"/>
                </a:lnTo>
                <a:lnTo>
                  <a:pt x="753872" y="113648"/>
                </a:lnTo>
                <a:lnTo>
                  <a:pt x="784214" y="113648"/>
                </a:lnTo>
                <a:cubicBezTo>
                  <a:pt x="803995" y="113648"/>
                  <a:pt x="819234" y="117486"/>
                  <a:pt x="829926" y="125160"/>
                </a:cubicBezTo>
                <a:cubicBezTo>
                  <a:pt x="840614" y="132835"/>
                  <a:pt x="845963" y="143413"/>
                  <a:pt x="845963" y="156898"/>
                </a:cubicBezTo>
                <a:cubicBezTo>
                  <a:pt x="845963" y="168699"/>
                  <a:pt x="841507" y="178786"/>
                  <a:pt x="832591" y="187175"/>
                </a:cubicBezTo>
                <a:cubicBezTo>
                  <a:pt x="823672" y="195559"/>
                  <a:pt x="809409" y="199749"/>
                  <a:pt x="789801" y="199749"/>
                </a:cubicBezTo>
                <a:lnTo>
                  <a:pt x="729919" y="199749"/>
                </a:lnTo>
                <a:close/>
                <a:moveTo>
                  <a:pt x="753872" y="180054"/>
                </a:moveTo>
                <a:lnTo>
                  <a:pt x="779022" y="180054"/>
                </a:lnTo>
                <a:cubicBezTo>
                  <a:pt x="794192" y="180054"/>
                  <a:pt x="805017" y="178188"/>
                  <a:pt x="811495" y="174463"/>
                </a:cubicBezTo>
                <a:cubicBezTo>
                  <a:pt x="817970" y="170733"/>
                  <a:pt x="821210" y="164927"/>
                  <a:pt x="821210" y="157031"/>
                </a:cubicBezTo>
                <a:cubicBezTo>
                  <a:pt x="821210" y="150907"/>
                  <a:pt x="818816" y="145454"/>
                  <a:pt x="814022" y="140662"/>
                </a:cubicBezTo>
                <a:cubicBezTo>
                  <a:pt x="809230" y="135870"/>
                  <a:pt x="798631" y="133476"/>
                  <a:pt x="782218" y="133476"/>
                </a:cubicBezTo>
                <a:lnTo>
                  <a:pt x="753872" y="13347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734264" y="4255921"/>
            <a:ext cx="270108" cy="147716"/>
          </a:xfrm>
          <a:custGeom>
            <a:avLst/>
            <a:gdLst/>
            <a:ahLst/>
            <a:cxnLst/>
            <a:rect l="l" t="t" r="r" b="b"/>
            <a:pathLst>
              <a:path w="270108" h="147716">
                <a:moveTo>
                  <a:pt x="0" y="3198"/>
                </a:moveTo>
                <a:lnTo>
                  <a:pt x="111517" y="3198"/>
                </a:lnTo>
                <a:lnTo>
                  <a:pt x="111517" y="144526"/>
                </a:lnTo>
                <a:lnTo>
                  <a:pt x="87562" y="144526"/>
                </a:lnTo>
                <a:lnTo>
                  <a:pt x="87562" y="23023"/>
                </a:lnTo>
                <a:lnTo>
                  <a:pt x="23950" y="23023"/>
                </a:lnTo>
                <a:lnTo>
                  <a:pt x="23950" y="144526"/>
                </a:lnTo>
                <a:lnTo>
                  <a:pt x="0" y="144526"/>
                </a:lnTo>
                <a:close/>
                <a:moveTo>
                  <a:pt x="137693" y="73862"/>
                </a:moveTo>
                <a:cubicBezTo>
                  <a:pt x="137693" y="47690"/>
                  <a:pt x="144965" y="28307"/>
                  <a:pt x="159520" y="15707"/>
                </a:cubicBezTo>
                <a:cubicBezTo>
                  <a:pt x="171673" y="5235"/>
                  <a:pt x="186492" y="0"/>
                  <a:pt x="203966" y="0"/>
                </a:cubicBezTo>
                <a:cubicBezTo>
                  <a:pt x="223394" y="0"/>
                  <a:pt x="239278" y="6365"/>
                  <a:pt x="251611" y="19098"/>
                </a:cubicBezTo>
                <a:cubicBezTo>
                  <a:pt x="263941" y="31831"/>
                  <a:pt x="270108" y="49421"/>
                  <a:pt x="270108" y="71864"/>
                </a:cubicBezTo>
                <a:cubicBezTo>
                  <a:pt x="270108" y="90050"/>
                  <a:pt x="267375" y="104357"/>
                  <a:pt x="261922" y="114782"/>
                </a:cubicBezTo>
                <a:cubicBezTo>
                  <a:pt x="256467" y="125208"/>
                  <a:pt x="248526" y="133302"/>
                  <a:pt x="238101" y="139065"/>
                </a:cubicBezTo>
                <a:cubicBezTo>
                  <a:pt x="227675" y="144832"/>
                  <a:pt x="216298" y="147716"/>
                  <a:pt x="203966" y="147716"/>
                </a:cubicBezTo>
                <a:cubicBezTo>
                  <a:pt x="184180" y="147716"/>
                  <a:pt x="168188" y="141376"/>
                  <a:pt x="155991" y="128689"/>
                </a:cubicBezTo>
                <a:cubicBezTo>
                  <a:pt x="143792" y="115999"/>
                  <a:pt x="137693" y="97729"/>
                  <a:pt x="137693" y="73862"/>
                </a:cubicBezTo>
                <a:close/>
                <a:moveTo>
                  <a:pt x="162313" y="73862"/>
                </a:moveTo>
                <a:cubicBezTo>
                  <a:pt x="162313" y="91962"/>
                  <a:pt x="166263" y="105513"/>
                  <a:pt x="174157" y="114516"/>
                </a:cubicBezTo>
                <a:cubicBezTo>
                  <a:pt x="182052" y="123524"/>
                  <a:pt x="191988" y="128023"/>
                  <a:pt x="203966" y="128023"/>
                </a:cubicBezTo>
                <a:cubicBezTo>
                  <a:pt x="215853" y="128023"/>
                  <a:pt x="225746" y="123498"/>
                  <a:pt x="233640" y="114448"/>
                </a:cubicBezTo>
                <a:cubicBezTo>
                  <a:pt x="241535" y="105401"/>
                  <a:pt x="245484" y="91602"/>
                  <a:pt x="245484" y="73063"/>
                </a:cubicBezTo>
                <a:cubicBezTo>
                  <a:pt x="245484" y="55584"/>
                  <a:pt x="241513" y="42343"/>
                  <a:pt x="233576" y="33336"/>
                </a:cubicBezTo>
                <a:cubicBezTo>
                  <a:pt x="225634" y="24337"/>
                  <a:pt x="215767" y="19832"/>
                  <a:pt x="203966" y="19832"/>
                </a:cubicBezTo>
                <a:cubicBezTo>
                  <a:pt x="191988" y="19832"/>
                  <a:pt x="182052" y="24312"/>
                  <a:pt x="174157" y="33271"/>
                </a:cubicBezTo>
                <a:cubicBezTo>
                  <a:pt x="166263" y="42235"/>
                  <a:pt x="162313" y="55760"/>
                  <a:pt x="162313" y="738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7184692" y="4255921"/>
            <a:ext cx="1359771" cy="201882"/>
          </a:xfrm>
          <a:custGeom>
            <a:avLst/>
            <a:gdLst/>
            <a:ahLst/>
            <a:cxnLst/>
            <a:rect l="l" t="t" r="r" b="b"/>
            <a:pathLst>
              <a:path w="1359771" h="201882">
                <a:moveTo>
                  <a:pt x="0" y="3198"/>
                </a:moveTo>
                <a:lnTo>
                  <a:pt x="111517" y="3198"/>
                </a:lnTo>
                <a:lnTo>
                  <a:pt x="111517" y="144526"/>
                </a:lnTo>
                <a:lnTo>
                  <a:pt x="87566" y="144526"/>
                </a:lnTo>
                <a:lnTo>
                  <a:pt x="87566" y="23023"/>
                </a:lnTo>
                <a:lnTo>
                  <a:pt x="23951" y="23023"/>
                </a:lnTo>
                <a:lnTo>
                  <a:pt x="23951" y="144526"/>
                </a:lnTo>
                <a:lnTo>
                  <a:pt x="0" y="144526"/>
                </a:lnTo>
                <a:close/>
                <a:moveTo>
                  <a:pt x="138531" y="73862"/>
                </a:moveTo>
                <a:cubicBezTo>
                  <a:pt x="138531" y="47690"/>
                  <a:pt x="145808" y="28307"/>
                  <a:pt x="160363" y="15707"/>
                </a:cubicBezTo>
                <a:cubicBezTo>
                  <a:pt x="172515" y="5235"/>
                  <a:pt x="187330" y="0"/>
                  <a:pt x="204808" y="0"/>
                </a:cubicBezTo>
                <a:cubicBezTo>
                  <a:pt x="224238" y="0"/>
                  <a:pt x="240120" y="6365"/>
                  <a:pt x="252451" y="19098"/>
                </a:cubicBezTo>
                <a:cubicBezTo>
                  <a:pt x="264783" y="31831"/>
                  <a:pt x="270947" y="49421"/>
                  <a:pt x="270947" y="71864"/>
                </a:cubicBezTo>
                <a:cubicBezTo>
                  <a:pt x="270947" y="90050"/>
                  <a:pt x="268219" y="104357"/>
                  <a:pt x="262764" y="114782"/>
                </a:cubicBezTo>
                <a:cubicBezTo>
                  <a:pt x="257311" y="125208"/>
                  <a:pt x="249368" y="133302"/>
                  <a:pt x="238943" y="139065"/>
                </a:cubicBezTo>
                <a:cubicBezTo>
                  <a:pt x="228513" y="144832"/>
                  <a:pt x="217138" y="147716"/>
                  <a:pt x="204808" y="147716"/>
                </a:cubicBezTo>
                <a:cubicBezTo>
                  <a:pt x="185022" y="147716"/>
                  <a:pt x="169032" y="141376"/>
                  <a:pt x="156835" y="128689"/>
                </a:cubicBezTo>
                <a:cubicBezTo>
                  <a:pt x="144634" y="115999"/>
                  <a:pt x="138531" y="97729"/>
                  <a:pt x="138531" y="73862"/>
                </a:cubicBezTo>
                <a:close/>
                <a:moveTo>
                  <a:pt x="163155" y="73862"/>
                </a:moveTo>
                <a:cubicBezTo>
                  <a:pt x="163155" y="91962"/>
                  <a:pt x="167106" y="105513"/>
                  <a:pt x="175000" y="114516"/>
                </a:cubicBezTo>
                <a:cubicBezTo>
                  <a:pt x="182895" y="123524"/>
                  <a:pt x="192828" y="128023"/>
                  <a:pt x="204808" y="128023"/>
                </a:cubicBezTo>
                <a:cubicBezTo>
                  <a:pt x="216695" y="128023"/>
                  <a:pt x="226589" y="123498"/>
                  <a:pt x="234483" y="114448"/>
                </a:cubicBezTo>
                <a:cubicBezTo>
                  <a:pt x="242378" y="105401"/>
                  <a:pt x="246327" y="91602"/>
                  <a:pt x="246327" y="73063"/>
                </a:cubicBezTo>
                <a:cubicBezTo>
                  <a:pt x="246327" y="55584"/>
                  <a:pt x="242357" y="42343"/>
                  <a:pt x="234418" y="33336"/>
                </a:cubicBezTo>
                <a:cubicBezTo>
                  <a:pt x="226476" y="24337"/>
                  <a:pt x="216609" y="19832"/>
                  <a:pt x="204808" y="19832"/>
                </a:cubicBezTo>
                <a:cubicBezTo>
                  <a:pt x="192828" y="19832"/>
                  <a:pt x="182895" y="24312"/>
                  <a:pt x="175000" y="33271"/>
                </a:cubicBezTo>
                <a:cubicBezTo>
                  <a:pt x="167106" y="42235"/>
                  <a:pt x="163155" y="55760"/>
                  <a:pt x="163155" y="73862"/>
                </a:cubicBezTo>
                <a:close/>
                <a:moveTo>
                  <a:pt x="304467" y="3198"/>
                </a:moveTo>
                <a:lnTo>
                  <a:pt x="415722" y="3198"/>
                </a:lnTo>
                <a:lnTo>
                  <a:pt x="415722" y="144526"/>
                </a:lnTo>
                <a:lnTo>
                  <a:pt x="391900" y="144526"/>
                </a:lnTo>
                <a:lnTo>
                  <a:pt x="391900" y="23023"/>
                </a:lnTo>
                <a:lnTo>
                  <a:pt x="328424" y="23023"/>
                </a:lnTo>
                <a:lnTo>
                  <a:pt x="328424" y="93420"/>
                </a:lnTo>
                <a:cubicBezTo>
                  <a:pt x="328424" y="109836"/>
                  <a:pt x="327893" y="120661"/>
                  <a:pt x="326827" y="125892"/>
                </a:cubicBezTo>
                <a:cubicBezTo>
                  <a:pt x="325762" y="131127"/>
                  <a:pt x="322834" y="135695"/>
                  <a:pt x="318042" y="139601"/>
                </a:cubicBezTo>
                <a:cubicBezTo>
                  <a:pt x="313251" y="143507"/>
                  <a:pt x="306332" y="145458"/>
                  <a:pt x="297281" y="145458"/>
                </a:cubicBezTo>
                <a:cubicBezTo>
                  <a:pt x="291693" y="145458"/>
                  <a:pt x="285257" y="145102"/>
                  <a:pt x="277986" y="144389"/>
                </a:cubicBezTo>
                <a:lnTo>
                  <a:pt x="277986" y="124431"/>
                </a:lnTo>
                <a:lnTo>
                  <a:pt x="288501" y="124431"/>
                </a:lnTo>
                <a:cubicBezTo>
                  <a:pt x="293469" y="124431"/>
                  <a:pt x="297019" y="123923"/>
                  <a:pt x="299149" y="122900"/>
                </a:cubicBezTo>
                <a:cubicBezTo>
                  <a:pt x="301277" y="121878"/>
                  <a:pt x="302696" y="120263"/>
                  <a:pt x="303406" y="118044"/>
                </a:cubicBezTo>
                <a:cubicBezTo>
                  <a:pt x="304114" y="115826"/>
                  <a:pt x="304467" y="108594"/>
                  <a:pt x="304467" y="96351"/>
                </a:cubicBezTo>
                <a:close/>
                <a:moveTo>
                  <a:pt x="450721" y="198954"/>
                </a:moveTo>
                <a:lnTo>
                  <a:pt x="448060" y="176465"/>
                </a:lnTo>
                <a:cubicBezTo>
                  <a:pt x="453291" y="177884"/>
                  <a:pt x="457859" y="178592"/>
                  <a:pt x="461766" y="178592"/>
                </a:cubicBezTo>
                <a:cubicBezTo>
                  <a:pt x="467090" y="178592"/>
                  <a:pt x="471345" y="177707"/>
                  <a:pt x="474542" y="175933"/>
                </a:cubicBezTo>
                <a:cubicBezTo>
                  <a:pt x="477735" y="174154"/>
                  <a:pt x="480352" y="171673"/>
                  <a:pt x="482393" y="168481"/>
                </a:cubicBezTo>
                <a:cubicBezTo>
                  <a:pt x="483902" y="166087"/>
                  <a:pt x="486339" y="160143"/>
                  <a:pt x="489708" y="150646"/>
                </a:cubicBezTo>
                <a:cubicBezTo>
                  <a:pt x="490156" y="149318"/>
                  <a:pt x="490868" y="147363"/>
                  <a:pt x="491843" y="144792"/>
                </a:cubicBezTo>
                <a:lnTo>
                  <a:pt x="438211" y="3198"/>
                </a:lnTo>
                <a:lnTo>
                  <a:pt x="464026" y="3198"/>
                </a:lnTo>
                <a:lnTo>
                  <a:pt x="493438" y="85039"/>
                </a:lnTo>
                <a:cubicBezTo>
                  <a:pt x="497250" y="95419"/>
                  <a:pt x="500667" y="106333"/>
                  <a:pt x="503683" y="117778"/>
                </a:cubicBezTo>
                <a:cubicBezTo>
                  <a:pt x="506434" y="106776"/>
                  <a:pt x="509717" y="96041"/>
                  <a:pt x="513529" y="85572"/>
                </a:cubicBezTo>
                <a:lnTo>
                  <a:pt x="543738" y="3198"/>
                </a:lnTo>
                <a:lnTo>
                  <a:pt x="567695" y="3198"/>
                </a:lnTo>
                <a:lnTo>
                  <a:pt x="513933" y="146920"/>
                </a:lnTo>
                <a:cubicBezTo>
                  <a:pt x="508166" y="162443"/>
                  <a:pt x="503683" y="173139"/>
                  <a:pt x="500491" y="178992"/>
                </a:cubicBezTo>
                <a:cubicBezTo>
                  <a:pt x="496228" y="186887"/>
                  <a:pt x="491354" y="192679"/>
                  <a:pt x="485850" y="196362"/>
                </a:cubicBezTo>
                <a:cubicBezTo>
                  <a:pt x="480348" y="200041"/>
                  <a:pt x="473786" y="201882"/>
                  <a:pt x="466153" y="201882"/>
                </a:cubicBezTo>
                <a:cubicBezTo>
                  <a:pt x="461542" y="201882"/>
                  <a:pt x="456397" y="200905"/>
                  <a:pt x="450721" y="198954"/>
                </a:cubicBezTo>
                <a:close/>
                <a:moveTo>
                  <a:pt x="579273" y="3198"/>
                </a:moveTo>
                <a:lnTo>
                  <a:pt x="603223" y="3198"/>
                </a:lnTo>
                <a:lnTo>
                  <a:pt x="603223" y="29945"/>
                </a:lnTo>
                <a:cubicBezTo>
                  <a:pt x="603223" y="41479"/>
                  <a:pt x="603915" y="49838"/>
                  <a:pt x="605290" y="55030"/>
                </a:cubicBezTo>
                <a:cubicBezTo>
                  <a:pt x="606665" y="60221"/>
                  <a:pt x="609970" y="64743"/>
                  <a:pt x="615205" y="68601"/>
                </a:cubicBezTo>
                <a:cubicBezTo>
                  <a:pt x="620436" y="72461"/>
                  <a:pt x="627001" y="74394"/>
                  <a:pt x="634897" y="74394"/>
                </a:cubicBezTo>
                <a:cubicBezTo>
                  <a:pt x="643943" y="74394"/>
                  <a:pt x="655658" y="72000"/>
                  <a:pt x="670029" y="67208"/>
                </a:cubicBezTo>
                <a:lnTo>
                  <a:pt x="670029" y="3198"/>
                </a:lnTo>
                <a:lnTo>
                  <a:pt x="693984" y="3198"/>
                </a:lnTo>
                <a:lnTo>
                  <a:pt x="693984" y="144526"/>
                </a:lnTo>
                <a:lnTo>
                  <a:pt x="670029" y="144526"/>
                </a:lnTo>
                <a:lnTo>
                  <a:pt x="670029" y="87570"/>
                </a:lnTo>
                <a:cubicBezTo>
                  <a:pt x="655301" y="92185"/>
                  <a:pt x="641549" y="94489"/>
                  <a:pt x="628777" y="94489"/>
                </a:cubicBezTo>
                <a:cubicBezTo>
                  <a:pt x="618038" y="94489"/>
                  <a:pt x="608570" y="91761"/>
                  <a:pt x="600362" y="86306"/>
                </a:cubicBezTo>
                <a:cubicBezTo>
                  <a:pt x="592154" y="80849"/>
                  <a:pt x="586588" y="74174"/>
                  <a:pt x="583661" y="66272"/>
                </a:cubicBezTo>
                <a:cubicBezTo>
                  <a:pt x="580738" y="58378"/>
                  <a:pt x="579273" y="49683"/>
                  <a:pt x="579273" y="40190"/>
                </a:cubicBezTo>
                <a:close/>
                <a:moveTo>
                  <a:pt x="826794" y="99011"/>
                </a:moveTo>
                <a:lnTo>
                  <a:pt x="851547" y="102071"/>
                </a:lnTo>
                <a:cubicBezTo>
                  <a:pt x="847646" y="116533"/>
                  <a:pt x="840417" y="127753"/>
                  <a:pt x="829859" y="135739"/>
                </a:cubicBezTo>
                <a:cubicBezTo>
                  <a:pt x="819300" y="143723"/>
                  <a:pt x="805814" y="147716"/>
                  <a:pt x="789402" y="147716"/>
                </a:cubicBezTo>
                <a:cubicBezTo>
                  <a:pt x="768730" y="147716"/>
                  <a:pt x="752339" y="141351"/>
                  <a:pt x="740229" y="128618"/>
                </a:cubicBezTo>
                <a:cubicBezTo>
                  <a:pt x="728122" y="115887"/>
                  <a:pt x="722064" y="98035"/>
                  <a:pt x="722064" y="75061"/>
                </a:cubicBezTo>
                <a:cubicBezTo>
                  <a:pt x="722064" y="51282"/>
                  <a:pt x="728188" y="32829"/>
                  <a:pt x="740430" y="19696"/>
                </a:cubicBezTo>
                <a:cubicBezTo>
                  <a:pt x="752671" y="6567"/>
                  <a:pt x="768553" y="0"/>
                  <a:pt x="788073" y="0"/>
                </a:cubicBezTo>
                <a:cubicBezTo>
                  <a:pt x="806970" y="0"/>
                  <a:pt x="822407" y="6430"/>
                  <a:pt x="834383" y="19296"/>
                </a:cubicBezTo>
                <a:cubicBezTo>
                  <a:pt x="846361" y="32159"/>
                  <a:pt x="852348" y="50260"/>
                  <a:pt x="852348" y="73595"/>
                </a:cubicBezTo>
                <a:cubicBezTo>
                  <a:pt x="852348" y="75014"/>
                  <a:pt x="852301" y="77141"/>
                  <a:pt x="852214" y="79982"/>
                </a:cubicBezTo>
                <a:lnTo>
                  <a:pt x="746817" y="79982"/>
                </a:lnTo>
                <a:cubicBezTo>
                  <a:pt x="747707" y="95509"/>
                  <a:pt x="752094" y="107396"/>
                  <a:pt x="759989" y="115647"/>
                </a:cubicBezTo>
                <a:cubicBezTo>
                  <a:pt x="767887" y="123901"/>
                  <a:pt x="777738" y="128023"/>
                  <a:pt x="789535" y="128023"/>
                </a:cubicBezTo>
                <a:cubicBezTo>
                  <a:pt x="798318" y="128023"/>
                  <a:pt x="805818" y="125716"/>
                  <a:pt x="812028" y="121101"/>
                </a:cubicBezTo>
                <a:cubicBezTo>
                  <a:pt x="818237" y="116485"/>
                  <a:pt x="823162" y="109123"/>
                  <a:pt x="826794" y="99011"/>
                </a:cubicBezTo>
                <a:close/>
                <a:moveTo>
                  <a:pt x="748149" y="60285"/>
                </a:moveTo>
                <a:lnTo>
                  <a:pt x="827061" y="60285"/>
                </a:lnTo>
                <a:cubicBezTo>
                  <a:pt x="825999" y="48398"/>
                  <a:pt x="822982" y="39482"/>
                  <a:pt x="818015" y="33538"/>
                </a:cubicBezTo>
                <a:cubicBezTo>
                  <a:pt x="810386" y="24312"/>
                  <a:pt x="800492" y="19696"/>
                  <a:pt x="788336" y="19696"/>
                </a:cubicBezTo>
                <a:cubicBezTo>
                  <a:pt x="777334" y="19696"/>
                  <a:pt x="768086" y="23379"/>
                  <a:pt x="760590" y="30740"/>
                </a:cubicBezTo>
                <a:cubicBezTo>
                  <a:pt x="753095" y="38110"/>
                  <a:pt x="748944" y="47956"/>
                  <a:pt x="748149" y="60285"/>
                </a:cubicBezTo>
                <a:close/>
                <a:moveTo>
                  <a:pt x="881760" y="3198"/>
                </a:moveTo>
                <a:lnTo>
                  <a:pt x="905711" y="3198"/>
                </a:lnTo>
                <a:lnTo>
                  <a:pt x="905711" y="62018"/>
                </a:lnTo>
                <a:lnTo>
                  <a:pt x="972115" y="62018"/>
                </a:lnTo>
                <a:lnTo>
                  <a:pt x="972115" y="3198"/>
                </a:lnTo>
                <a:lnTo>
                  <a:pt x="996070" y="3198"/>
                </a:lnTo>
                <a:lnTo>
                  <a:pt x="996070" y="144526"/>
                </a:lnTo>
                <a:lnTo>
                  <a:pt x="972115" y="144526"/>
                </a:lnTo>
                <a:lnTo>
                  <a:pt x="972115" y="81846"/>
                </a:lnTo>
                <a:lnTo>
                  <a:pt x="905711" y="81846"/>
                </a:lnTo>
                <a:lnTo>
                  <a:pt x="905711" y="144526"/>
                </a:lnTo>
                <a:lnTo>
                  <a:pt x="881760" y="144526"/>
                </a:lnTo>
                <a:close/>
                <a:moveTo>
                  <a:pt x="1032136" y="3198"/>
                </a:moveTo>
                <a:lnTo>
                  <a:pt x="1056088" y="3198"/>
                </a:lnTo>
                <a:lnTo>
                  <a:pt x="1056088" y="110988"/>
                </a:lnTo>
                <a:lnTo>
                  <a:pt x="1122494" y="3198"/>
                </a:lnTo>
                <a:lnTo>
                  <a:pt x="1148312" y="3198"/>
                </a:lnTo>
                <a:lnTo>
                  <a:pt x="1148312" y="144526"/>
                </a:lnTo>
                <a:lnTo>
                  <a:pt x="1124356" y="144526"/>
                </a:lnTo>
                <a:lnTo>
                  <a:pt x="1124356" y="37401"/>
                </a:lnTo>
                <a:lnTo>
                  <a:pt x="1057950" y="144526"/>
                </a:lnTo>
                <a:lnTo>
                  <a:pt x="1032136" y="144526"/>
                </a:lnTo>
                <a:close/>
                <a:moveTo>
                  <a:pt x="1184642" y="3198"/>
                </a:moveTo>
                <a:lnTo>
                  <a:pt x="1208597" y="3198"/>
                </a:lnTo>
                <a:lnTo>
                  <a:pt x="1208597" y="62284"/>
                </a:lnTo>
                <a:lnTo>
                  <a:pt x="1237605" y="62284"/>
                </a:lnTo>
                <a:cubicBezTo>
                  <a:pt x="1239740" y="42056"/>
                  <a:pt x="1246062" y="26615"/>
                  <a:pt x="1256574" y="15970"/>
                </a:cubicBezTo>
                <a:cubicBezTo>
                  <a:pt x="1267086" y="5325"/>
                  <a:pt x="1280725" y="0"/>
                  <a:pt x="1297491" y="0"/>
                </a:cubicBezTo>
                <a:cubicBezTo>
                  <a:pt x="1311775" y="0"/>
                  <a:pt x="1323045" y="2884"/>
                  <a:pt x="1331292" y="8651"/>
                </a:cubicBezTo>
                <a:cubicBezTo>
                  <a:pt x="1339543" y="14418"/>
                  <a:pt x="1346350" y="22359"/>
                  <a:pt x="1351723" y="32472"/>
                </a:cubicBezTo>
                <a:cubicBezTo>
                  <a:pt x="1357089" y="42588"/>
                  <a:pt x="1359772" y="56208"/>
                  <a:pt x="1359772" y="73328"/>
                </a:cubicBezTo>
                <a:cubicBezTo>
                  <a:pt x="1359772" y="97729"/>
                  <a:pt x="1354226" y="116226"/>
                  <a:pt x="1343136" y="128818"/>
                </a:cubicBezTo>
                <a:cubicBezTo>
                  <a:pt x="1332043" y="141419"/>
                  <a:pt x="1317011" y="147716"/>
                  <a:pt x="1298024" y="147716"/>
                </a:cubicBezTo>
                <a:cubicBezTo>
                  <a:pt x="1280370" y="147716"/>
                  <a:pt x="1266219" y="141861"/>
                  <a:pt x="1255577" y="130147"/>
                </a:cubicBezTo>
                <a:cubicBezTo>
                  <a:pt x="1244928" y="118440"/>
                  <a:pt x="1238937" y="102385"/>
                  <a:pt x="1237605" y="81980"/>
                </a:cubicBezTo>
                <a:lnTo>
                  <a:pt x="1208597" y="81980"/>
                </a:lnTo>
                <a:lnTo>
                  <a:pt x="1208597" y="144526"/>
                </a:lnTo>
                <a:lnTo>
                  <a:pt x="1184642" y="144526"/>
                </a:lnTo>
                <a:close/>
                <a:moveTo>
                  <a:pt x="1298823" y="20366"/>
                </a:moveTo>
                <a:cubicBezTo>
                  <a:pt x="1287113" y="20366"/>
                  <a:pt x="1277998" y="24865"/>
                  <a:pt x="1271477" y="33873"/>
                </a:cubicBezTo>
                <a:cubicBezTo>
                  <a:pt x="1264954" y="42876"/>
                  <a:pt x="1261693" y="55497"/>
                  <a:pt x="1261693" y="71734"/>
                </a:cubicBezTo>
                <a:cubicBezTo>
                  <a:pt x="1261693" y="91159"/>
                  <a:pt x="1264976" y="105401"/>
                  <a:pt x="1271542" y="114448"/>
                </a:cubicBezTo>
                <a:cubicBezTo>
                  <a:pt x="1278109" y="123498"/>
                  <a:pt x="1286889" y="128023"/>
                  <a:pt x="1297891" y="128023"/>
                </a:cubicBezTo>
                <a:cubicBezTo>
                  <a:pt x="1308807" y="128023"/>
                  <a:pt x="1317741" y="123830"/>
                  <a:pt x="1324706" y="115445"/>
                </a:cubicBezTo>
                <a:cubicBezTo>
                  <a:pt x="1331670" y="107061"/>
                  <a:pt x="1335152" y="93557"/>
                  <a:pt x="1335152" y="74923"/>
                </a:cubicBezTo>
                <a:cubicBezTo>
                  <a:pt x="1335152" y="56740"/>
                  <a:pt x="1332138" y="43096"/>
                  <a:pt x="1326104" y="34003"/>
                </a:cubicBezTo>
                <a:cubicBezTo>
                  <a:pt x="1320070" y="24908"/>
                  <a:pt x="1310977" y="20366"/>
                  <a:pt x="1298823" y="2036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8713382" y="4255921"/>
            <a:ext cx="901167" cy="147716"/>
          </a:xfrm>
          <a:custGeom>
            <a:avLst/>
            <a:gdLst/>
            <a:ahLst/>
            <a:cxnLst/>
            <a:rect l="l" t="t" r="r" b="b"/>
            <a:pathLst>
              <a:path w="901167" h="147716">
                <a:moveTo>
                  <a:pt x="0" y="73862"/>
                </a:moveTo>
                <a:cubicBezTo>
                  <a:pt x="0" y="47690"/>
                  <a:pt x="7273" y="28307"/>
                  <a:pt x="21827" y="15707"/>
                </a:cubicBezTo>
                <a:cubicBezTo>
                  <a:pt x="33980" y="5235"/>
                  <a:pt x="48799" y="0"/>
                  <a:pt x="66273" y="0"/>
                </a:cubicBezTo>
                <a:cubicBezTo>
                  <a:pt x="85703" y="0"/>
                  <a:pt x="101585" y="6365"/>
                  <a:pt x="113920" y="19098"/>
                </a:cubicBezTo>
                <a:cubicBezTo>
                  <a:pt x="126248" y="31831"/>
                  <a:pt x="132415" y="49421"/>
                  <a:pt x="132415" y="71864"/>
                </a:cubicBezTo>
                <a:cubicBezTo>
                  <a:pt x="132415" y="90050"/>
                  <a:pt x="129683" y="104357"/>
                  <a:pt x="124229" y="114782"/>
                </a:cubicBezTo>
                <a:cubicBezTo>
                  <a:pt x="118774" y="125208"/>
                  <a:pt x="110834" y="133302"/>
                  <a:pt x="100408" y="139065"/>
                </a:cubicBezTo>
                <a:cubicBezTo>
                  <a:pt x="89982" y="144832"/>
                  <a:pt x="78607" y="147716"/>
                  <a:pt x="66273" y="147716"/>
                </a:cubicBezTo>
                <a:cubicBezTo>
                  <a:pt x="46487" y="147716"/>
                  <a:pt x="30496" y="141376"/>
                  <a:pt x="18300" y="128689"/>
                </a:cubicBezTo>
                <a:cubicBezTo>
                  <a:pt x="6099" y="115999"/>
                  <a:pt x="0" y="97729"/>
                  <a:pt x="0" y="73862"/>
                </a:cubicBezTo>
                <a:close/>
                <a:moveTo>
                  <a:pt x="24620" y="73862"/>
                </a:moveTo>
                <a:cubicBezTo>
                  <a:pt x="24620" y="91962"/>
                  <a:pt x="28570" y="105513"/>
                  <a:pt x="36465" y="114516"/>
                </a:cubicBezTo>
                <a:cubicBezTo>
                  <a:pt x="44360" y="123524"/>
                  <a:pt x="54295" y="128023"/>
                  <a:pt x="66273" y="128023"/>
                </a:cubicBezTo>
                <a:cubicBezTo>
                  <a:pt x="78160" y="128023"/>
                  <a:pt x="88054" y="123498"/>
                  <a:pt x="95948" y="114448"/>
                </a:cubicBezTo>
                <a:cubicBezTo>
                  <a:pt x="103846" y="105401"/>
                  <a:pt x="107792" y="91602"/>
                  <a:pt x="107792" y="73063"/>
                </a:cubicBezTo>
                <a:cubicBezTo>
                  <a:pt x="107792" y="55584"/>
                  <a:pt x="103820" y="42343"/>
                  <a:pt x="95883" y="33336"/>
                </a:cubicBezTo>
                <a:cubicBezTo>
                  <a:pt x="87941" y="24337"/>
                  <a:pt x="78074" y="19832"/>
                  <a:pt x="66273" y="19832"/>
                </a:cubicBezTo>
                <a:cubicBezTo>
                  <a:pt x="54295" y="19832"/>
                  <a:pt x="44360" y="24312"/>
                  <a:pt x="36465" y="33271"/>
                </a:cubicBezTo>
                <a:cubicBezTo>
                  <a:pt x="28570" y="42235"/>
                  <a:pt x="24620" y="55760"/>
                  <a:pt x="24620" y="73862"/>
                </a:cubicBezTo>
                <a:close/>
                <a:moveTo>
                  <a:pt x="160625" y="3198"/>
                </a:moveTo>
                <a:lnTo>
                  <a:pt x="272142" y="3198"/>
                </a:lnTo>
                <a:lnTo>
                  <a:pt x="272142" y="144526"/>
                </a:lnTo>
                <a:lnTo>
                  <a:pt x="248191" y="144526"/>
                </a:lnTo>
                <a:lnTo>
                  <a:pt x="248191" y="23023"/>
                </a:lnTo>
                <a:lnTo>
                  <a:pt x="184576" y="23023"/>
                </a:lnTo>
                <a:lnTo>
                  <a:pt x="184576" y="144526"/>
                </a:lnTo>
                <a:lnTo>
                  <a:pt x="160625" y="144526"/>
                </a:lnTo>
                <a:close/>
                <a:moveTo>
                  <a:pt x="442617" y="3198"/>
                </a:moveTo>
                <a:lnTo>
                  <a:pt x="466572" y="3198"/>
                </a:lnTo>
                <a:lnTo>
                  <a:pt x="466572" y="144526"/>
                </a:lnTo>
                <a:lnTo>
                  <a:pt x="442617" y="144526"/>
                </a:lnTo>
                <a:close/>
                <a:moveTo>
                  <a:pt x="308607" y="3198"/>
                </a:moveTo>
                <a:lnTo>
                  <a:pt x="332565" y="3198"/>
                </a:lnTo>
                <a:lnTo>
                  <a:pt x="332565" y="58425"/>
                </a:lnTo>
                <a:lnTo>
                  <a:pt x="362902" y="58425"/>
                </a:lnTo>
                <a:cubicBezTo>
                  <a:pt x="382688" y="58425"/>
                  <a:pt x="397927" y="62263"/>
                  <a:pt x="408615" y="69937"/>
                </a:cubicBezTo>
                <a:cubicBezTo>
                  <a:pt x="419307" y="77612"/>
                  <a:pt x="424652" y="88190"/>
                  <a:pt x="424652" y="101675"/>
                </a:cubicBezTo>
                <a:cubicBezTo>
                  <a:pt x="424652" y="113476"/>
                  <a:pt x="420196" y="123563"/>
                  <a:pt x="411278" y="131952"/>
                </a:cubicBezTo>
                <a:cubicBezTo>
                  <a:pt x="402365" y="140336"/>
                  <a:pt x="388098" y="144526"/>
                  <a:pt x="368493" y="144526"/>
                </a:cubicBezTo>
                <a:lnTo>
                  <a:pt x="308607" y="144526"/>
                </a:lnTo>
                <a:close/>
                <a:moveTo>
                  <a:pt x="332565" y="124831"/>
                </a:moveTo>
                <a:lnTo>
                  <a:pt x="357715" y="124831"/>
                </a:lnTo>
                <a:cubicBezTo>
                  <a:pt x="372885" y="124831"/>
                  <a:pt x="383711" y="122965"/>
                  <a:pt x="390186" y="119240"/>
                </a:cubicBezTo>
                <a:cubicBezTo>
                  <a:pt x="396663" y="115510"/>
                  <a:pt x="399899" y="109704"/>
                  <a:pt x="399899" y="101808"/>
                </a:cubicBezTo>
                <a:cubicBezTo>
                  <a:pt x="399899" y="95684"/>
                  <a:pt x="397505" y="90231"/>
                  <a:pt x="392713" y="85439"/>
                </a:cubicBezTo>
                <a:cubicBezTo>
                  <a:pt x="387922" y="80647"/>
                  <a:pt x="377320" y="78253"/>
                  <a:pt x="360911" y="78253"/>
                </a:cubicBezTo>
                <a:lnTo>
                  <a:pt x="332565" y="78253"/>
                </a:lnTo>
                <a:close/>
                <a:moveTo>
                  <a:pt x="491058" y="3198"/>
                </a:moveTo>
                <a:lnTo>
                  <a:pt x="605902" y="3198"/>
                </a:lnTo>
                <a:lnTo>
                  <a:pt x="605902" y="23023"/>
                </a:lnTo>
                <a:lnTo>
                  <a:pt x="560391" y="23023"/>
                </a:lnTo>
                <a:lnTo>
                  <a:pt x="560391" y="144526"/>
                </a:lnTo>
                <a:lnTo>
                  <a:pt x="536569" y="144526"/>
                </a:lnTo>
                <a:lnTo>
                  <a:pt x="536569" y="23023"/>
                </a:lnTo>
                <a:lnTo>
                  <a:pt x="491058" y="23023"/>
                </a:lnTo>
                <a:close/>
                <a:moveTo>
                  <a:pt x="627293" y="3198"/>
                </a:moveTo>
                <a:lnTo>
                  <a:pt x="651243" y="3198"/>
                </a:lnTo>
                <a:lnTo>
                  <a:pt x="651243" y="62018"/>
                </a:lnTo>
                <a:lnTo>
                  <a:pt x="717653" y="62018"/>
                </a:lnTo>
                <a:lnTo>
                  <a:pt x="717653" y="3198"/>
                </a:lnTo>
                <a:lnTo>
                  <a:pt x="741604" y="3198"/>
                </a:lnTo>
                <a:lnTo>
                  <a:pt x="741604" y="144526"/>
                </a:lnTo>
                <a:lnTo>
                  <a:pt x="717653" y="144526"/>
                </a:lnTo>
                <a:lnTo>
                  <a:pt x="717653" y="81846"/>
                </a:lnTo>
                <a:lnTo>
                  <a:pt x="651243" y="81846"/>
                </a:lnTo>
                <a:lnTo>
                  <a:pt x="651243" y="144526"/>
                </a:lnTo>
                <a:lnTo>
                  <a:pt x="627293" y="144526"/>
                </a:lnTo>
                <a:close/>
                <a:moveTo>
                  <a:pt x="768752" y="73862"/>
                </a:moveTo>
                <a:cubicBezTo>
                  <a:pt x="768752" y="47690"/>
                  <a:pt x="776027" y="28307"/>
                  <a:pt x="790578" y="15707"/>
                </a:cubicBezTo>
                <a:cubicBezTo>
                  <a:pt x="802736" y="5235"/>
                  <a:pt x="817550" y="0"/>
                  <a:pt x="835024" y="0"/>
                </a:cubicBezTo>
                <a:cubicBezTo>
                  <a:pt x="854454" y="0"/>
                  <a:pt x="870336" y="6365"/>
                  <a:pt x="882669" y="19098"/>
                </a:cubicBezTo>
                <a:cubicBezTo>
                  <a:pt x="895004" y="31831"/>
                  <a:pt x="901167" y="49421"/>
                  <a:pt x="901167" y="71864"/>
                </a:cubicBezTo>
                <a:cubicBezTo>
                  <a:pt x="901167" y="90050"/>
                  <a:pt x="898438" y="104357"/>
                  <a:pt x="892984" y="114782"/>
                </a:cubicBezTo>
                <a:cubicBezTo>
                  <a:pt x="887526" y="125208"/>
                  <a:pt x="879584" y="133302"/>
                  <a:pt x="869163" y="139065"/>
                </a:cubicBezTo>
                <a:cubicBezTo>
                  <a:pt x="858734" y="144832"/>
                  <a:pt x="847357" y="147716"/>
                  <a:pt x="835024" y="147716"/>
                </a:cubicBezTo>
                <a:cubicBezTo>
                  <a:pt x="815243" y="147716"/>
                  <a:pt x="799251" y="141376"/>
                  <a:pt x="787050" y="128689"/>
                </a:cubicBezTo>
                <a:cubicBezTo>
                  <a:pt x="774850" y="115999"/>
                  <a:pt x="768752" y="97729"/>
                  <a:pt x="768752" y="73862"/>
                </a:cubicBezTo>
                <a:close/>
                <a:moveTo>
                  <a:pt x="793376" y="73862"/>
                </a:moveTo>
                <a:cubicBezTo>
                  <a:pt x="793376" y="91962"/>
                  <a:pt x="797322" y="105513"/>
                  <a:pt x="805216" y="114516"/>
                </a:cubicBezTo>
                <a:cubicBezTo>
                  <a:pt x="813110" y="123524"/>
                  <a:pt x="823047" y="128023"/>
                  <a:pt x="835024" y="128023"/>
                </a:cubicBezTo>
                <a:cubicBezTo>
                  <a:pt x="846915" y="128023"/>
                  <a:pt x="856807" y="123498"/>
                  <a:pt x="864702" y="114448"/>
                </a:cubicBezTo>
                <a:cubicBezTo>
                  <a:pt x="872597" y="105401"/>
                  <a:pt x="876543" y="91602"/>
                  <a:pt x="876543" y="73063"/>
                </a:cubicBezTo>
                <a:cubicBezTo>
                  <a:pt x="876543" y="55584"/>
                  <a:pt x="872572" y="42343"/>
                  <a:pt x="864638" y="33336"/>
                </a:cubicBezTo>
                <a:cubicBezTo>
                  <a:pt x="856695" y="24337"/>
                  <a:pt x="846825" y="19832"/>
                  <a:pt x="835024" y="19832"/>
                </a:cubicBezTo>
                <a:cubicBezTo>
                  <a:pt x="823047" y="19832"/>
                  <a:pt x="813110" y="24312"/>
                  <a:pt x="805216" y="33271"/>
                </a:cubicBezTo>
                <a:cubicBezTo>
                  <a:pt x="797322" y="42235"/>
                  <a:pt x="793376" y="55760"/>
                  <a:pt x="793376" y="738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9633226" y="4317866"/>
            <a:ext cx="74131" cy="23984"/>
          </a:xfrm>
          <a:custGeom>
            <a:avLst/>
            <a:gdLst/>
            <a:ahLst/>
            <a:cxnLst/>
            <a:rect l="l" t="t" r="r" b="b"/>
            <a:pathLst>
              <a:path w="74131" h="23984">
                <a:moveTo>
                  <a:pt x="0" y="23984"/>
                </a:moveTo>
                <a:lnTo>
                  <a:pt x="0" y="0"/>
                </a:lnTo>
                <a:lnTo>
                  <a:pt x="74131" y="0"/>
                </a:lnTo>
                <a:lnTo>
                  <a:pt x="74131" y="239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45089" y="4628425"/>
            <a:ext cx="1976327" cy="198687"/>
          </a:xfrm>
          <a:custGeom>
            <a:avLst/>
            <a:gdLst/>
            <a:ahLst/>
            <a:cxnLst/>
            <a:rect l="l" t="t" r="r" b="b"/>
            <a:pathLst>
              <a:path w="1976327" h="198687">
                <a:moveTo>
                  <a:pt x="0" y="3196"/>
                </a:moveTo>
                <a:lnTo>
                  <a:pt x="111514" y="3196"/>
                </a:lnTo>
                <a:lnTo>
                  <a:pt x="111514" y="144524"/>
                </a:lnTo>
                <a:lnTo>
                  <a:pt x="87563" y="144524"/>
                </a:lnTo>
                <a:lnTo>
                  <a:pt x="87563" y="23021"/>
                </a:lnTo>
                <a:lnTo>
                  <a:pt x="23950" y="23021"/>
                </a:lnTo>
                <a:lnTo>
                  <a:pt x="23950" y="144524"/>
                </a:lnTo>
                <a:lnTo>
                  <a:pt x="0" y="144524"/>
                </a:lnTo>
                <a:close/>
                <a:moveTo>
                  <a:pt x="147449" y="198687"/>
                </a:moveTo>
                <a:lnTo>
                  <a:pt x="147449" y="3196"/>
                </a:lnTo>
                <a:lnTo>
                  <a:pt x="169272" y="3196"/>
                </a:lnTo>
                <a:lnTo>
                  <a:pt x="169272" y="21559"/>
                </a:lnTo>
                <a:cubicBezTo>
                  <a:pt x="174420" y="14373"/>
                  <a:pt x="180230" y="8985"/>
                  <a:pt x="186707" y="5388"/>
                </a:cubicBezTo>
                <a:cubicBezTo>
                  <a:pt x="193179" y="1795"/>
                  <a:pt x="201035" y="0"/>
                  <a:pt x="210262" y="0"/>
                </a:cubicBezTo>
                <a:cubicBezTo>
                  <a:pt x="222325" y="0"/>
                  <a:pt x="232974" y="3102"/>
                  <a:pt x="242197" y="9313"/>
                </a:cubicBezTo>
                <a:cubicBezTo>
                  <a:pt x="251423" y="15525"/>
                  <a:pt x="258389" y="24288"/>
                  <a:pt x="263095" y="35596"/>
                </a:cubicBezTo>
                <a:cubicBezTo>
                  <a:pt x="267793" y="46911"/>
                  <a:pt x="270143" y="59308"/>
                  <a:pt x="270143" y="72795"/>
                </a:cubicBezTo>
                <a:cubicBezTo>
                  <a:pt x="270143" y="87256"/>
                  <a:pt x="267549" y="100274"/>
                  <a:pt x="262361" y="111851"/>
                </a:cubicBezTo>
                <a:cubicBezTo>
                  <a:pt x="257173" y="123428"/>
                  <a:pt x="249632" y="132303"/>
                  <a:pt x="239738" y="138466"/>
                </a:cubicBezTo>
                <a:cubicBezTo>
                  <a:pt x="229845" y="144632"/>
                  <a:pt x="219445" y="147715"/>
                  <a:pt x="208533" y="147715"/>
                </a:cubicBezTo>
                <a:cubicBezTo>
                  <a:pt x="200549" y="147715"/>
                  <a:pt x="193381" y="146029"/>
                  <a:pt x="187041" y="142656"/>
                </a:cubicBezTo>
                <a:cubicBezTo>
                  <a:pt x="180698" y="139287"/>
                  <a:pt x="175485" y="135031"/>
                  <a:pt x="171403" y="129888"/>
                </a:cubicBezTo>
                <a:lnTo>
                  <a:pt x="171403" y="198687"/>
                </a:lnTo>
                <a:close/>
                <a:moveTo>
                  <a:pt x="169143" y="74656"/>
                </a:moveTo>
                <a:cubicBezTo>
                  <a:pt x="169143" y="92847"/>
                  <a:pt x="172822" y="106290"/>
                  <a:pt x="180187" y="114983"/>
                </a:cubicBezTo>
                <a:cubicBezTo>
                  <a:pt x="187549" y="123673"/>
                  <a:pt x="196467" y="128022"/>
                  <a:pt x="206935" y="128022"/>
                </a:cubicBezTo>
                <a:cubicBezTo>
                  <a:pt x="217580" y="128022"/>
                  <a:pt x="226699" y="123522"/>
                  <a:pt x="234284" y="114515"/>
                </a:cubicBezTo>
                <a:cubicBezTo>
                  <a:pt x="241865" y="105511"/>
                  <a:pt x="245660" y="91558"/>
                  <a:pt x="245660" y="72661"/>
                </a:cubicBezTo>
                <a:cubicBezTo>
                  <a:pt x="245660" y="54654"/>
                  <a:pt x="241956" y="41169"/>
                  <a:pt x="234550" y="32204"/>
                </a:cubicBezTo>
                <a:cubicBezTo>
                  <a:pt x="227142" y="23244"/>
                  <a:pt x="218289" y="18766"/>
                  <a:pt x="208001" y="18766"/>
                </a:cubicBezTo>
                <a:cubicBezTo>
                  <a:pt x="197795" y="18766"/>
                  <a:pt x="188769" y="23536"/>
                  <a:pt x="180918" y="33073"/>
                </a:cubicBezTo>
                <a:cubicBezTo>
                  <a:pt x="173066" y="42609"/>
                  <a:pt x="169143" y="56473"/>
                  <a:pt x="169143" y="74656"/>
                </a:cubicBezTo>
                <a:close/>
                <a:moveTo>
                  <a:pt x="290105" y="73860"/>
                </a:moveTo>
                <a:cubicBezTo>
                  <a:pt x="290105" y="47688"/>
                  <a:pt x="297381" y="28303"/>
                  <a:pt x="311933" y="15706"/>
                </a:cubicBezTo>
                <a:cubicBezTo>
                  <a:pt x="324090" y="5233"/>
                  <a:pt x="338904" y="0"/>
                  <a:pt x="356378" y="0"/>
                </a:cubicBezTo>
                <a:cubicBezTo>
                  <a:pt x="375807" y="0"/>
                  <a:pt x="391691" y="6363"/>
                  <a:pt x="404024" y="19096"/>
                </a:cubicBezTo>
                <a:cubicBezTo>
                  <a:pt x="416358" y="31831"/>
                  <a:pt x="422520" y="49420"/>
                  <a:pt x="422520" y="71862"/>
                </a:cubicBezTo>
                <a:cubicBezTo>
                  <a:pt x="422520" y="90049"/>
                  <a:pt x="419792" y="104355"/>
                  <a:pt x="414334" y="114782"/>
                </a:cubicBezTo>
                <a:cubicBezTo>
                  <a:pt x="408881" y="125208"/>
                  <a:pt x="400939" y="133300"/>
                  <a:pt x="390516" y="139063"/>
                </a:cubicBezTo>
                <a:cubicBezTo>
                  <a:pt x="380087" y="144830"/>
                  <a:pt x="368712" y="147715"/>
                  <a:pt x="356378" y="147715"/>
                </a:cubicBezTo>
                <a:cubicBezTo>
                  <a:pt x="336596" y="147715"/>
                  <a:pt x="320605" y="141375"/>
                  <a:pt x="308405" y="128689"/>
                </a:cubicBezTo>
                <a:cubicBezTo>
                  <a:pt x="296204" y="115999"/>
                  <a:pt x="290105" y="97725"/>
                  <a:pt x="290105" y="73860"/>
                </a:cubicBezTo>
                <a:close/>
                <a:moveTo>
                  <a:pt x="314729" y="73860"/>
                </a:moveTo>
                <a:cubicBezTo>
                  <a:pt x="314729" y="91958"/>
                  <a:pt x="318675" y="105511"/>
                  <a:pt x="326571" y="114515"/>
                </a:cubicBezTo>
                <a:cubicBezTo>
                  <a:pt x="334465" y="123522"/>
                  <a:pt x="344401" y="128022"/>
                  <a:pt x="356378" y="128022"/>
                </a:cubicBezTo>
                <a:cubicBezTo>
                  <a:pt x="368269" y="128022"/>
                  <a:pt x="378162" y="123497"/>
                  <a:pt x="386056" y="114447"/>
                </a:cubicBezTo>
                <a:cubicBezTo>
                  <a:pt x="393952" y="105397"/>
                  <a:pt x="397896" y="91601"/>
                  <a:pt x="397896" y="73061"/>
                </a:cubicBezTo>
                <a:cubicBezTo>
                  <a:pt x="397896" y="55584"/>
                  <a:pt x="393926" y="42339"/>
                  <a:pt x="385988" y="33334"/>
                </a:cubicBezTo>
                <a:cubicBezTo>
                  <a:pt x="378046" y="24331"/>
                  <a:pt x="368178" y="19832"/>
                  <a:pt x="356378" y="19832"/>
                </a:cubicBezTo>
                <a:cubicBezTo>
                  <a:pt x="344401" y="19832"/>
                  <a:pt x="334465" y="24310"/>
                  <a:pt x="326571" y="33270"/>
                </a:cubicBezTo>
                <a:cubicBezTo>
                  <a:pt x="318675" y="42231"/>
                  <a:pt x="314729" y="55759"/>
                  <a:pt x="314729" y="73860"/>
                </a:cubicBezTo>
                <a:close/>
                <a:moveTo>
                  <a:pt x="451263" y="3196"/>
                </a:moveTo>
                <a:lnTo>
                  <a:pt x="488524" y="3196"/>
                </a:lnTo>
                <a:lnTo>
                  <a:pt x="525653" y="116311"/>
                </a:lnTo>
                <a:lnTo>
                  <a:pt x="566909" y="3196"/>
                </a:lnTo>
                <a:lnTo>
                  <a:pt x="601372" y="3196"/>
                </a:lnTo>
                <a:lnTo>
                  <a:pt x="601372" y="144524"/>
                </a:lnTo>
                <a:lnTo>
                  <a:pt x="577422" y="144524"/>
                </a:lnTo>
                <a:lnTo>
                  <a:pt x="577422" y="30744"/>
                </a:lnTo>
                <a:lnTo>
                  <a:pt x="535633" y="144524"/>
                </a:lnTo>
                <a:lnTo>
                  <a:pt x="514209" y="144524"/>
                </a:lnTo>
                <a:lnTo>
                  <a:pt x="474684" y="25285"/>
                </a:lnTo>
                <a:lnTo>
                  <a:pt x="474684" y="144524"/>
                </a:lnTo>
                <a:lnTo>
                  <a:pt x="451263" y="144524"/>
                </a:lnTo>
                <a:close/>
                <a:moveTo>
                  <a:pt x="772513" y="3196"/>
                </a:moveTo>
                <a:lnTo>
                  <a:pt x="796464" y="3196"/>
                </a:lnTo>
                <a:lnTo>
                  <a:pt x="796464" y="144524"/>
                </a:lnTo>
                <a:lnTo>
                  <a:pt x="772513" y="144524"/>
                </a:lnTo>
                <a:close/>
                <a:moveTo>
                  <a:pt x="638503" y="3196"/>
                </a:moveTo>
                <a:lnTo>
                  <a:pt x="662458" y="3196"/>
                </a:lnTo>
                <a:lnTo>
                  <a:pt x="662458" y="58423"/>
                </a:lnTo>
                <a:lnTo>
                  <a:pt x="692798" y="58423"/>
                </a:lnTo>
                <a:cubicBezTo>
                  <a:pt x="712583" y="58423"/>
                  <a:pt x="727822" y="62261"/>
                  <a:pt x="738510" y="69936"/>
                </a:cubicBezTo>
                <a:cubicBezTo>
                  <a:pt x="749202" y="77612"/>
                  <a:pt x="754549" y="88188"/>
                  <a:pt x="754549" y="101675"/>
                </a:cubicBezTo>
                <a:cubicBezTo>
                  <a:pt x="754549" y="113475"/>
                  <a:pt x="750093" y="123562"/>
                  <a:pt x="741175" y="131946"/>
                </a:cubicBezTo>
                <a:cubicBezTo>
                  <a:pt x="732258" y="140335"/>
                  <a:pt x="717995" y="144524"/>
                  <a:pt x="698389" y="144524"/>
                </a:cubicBezTo>
                <a:lnTo>
                  <a:pt x="638503" y="144524"/>
                </a:lnTo>
                <a:close/>
                <a:moveTo>
                  <a:pt x="662458" y="124829"/>
                </a:moveTo>
                <a:lnTo>
                  <a:pt x="687608" y="124829"/>
                </a:lnTo>
                <a:cubicBezTo>
                  <a:pt x="702778" y="124829"/>
                  <a:pt x="713603" y="122965"/>
                  <a:pt x="720079" y="119239"/>
                </a:cubicBezTo>
                <a:cubicBezTo>
                  <a:pt x="726556" y="115509"/>
                  <a:pt x="729796" y="109702"/>
                  <a:pt x="729796" y="101804"/>
                </a:cubicBezTo>
                <a:cubicBezTo>
                  <a:pt x="729796" y="95684"/>
                  <a:pt x="727402" y="90229"/>
                  <a:pt x="722610" y="85438"/>
                </a:cubicBezTo>
                <a:cubicBezTo>
                  <a:pt x="717818" y="80643"/>
                  <a:pt x="707216" y="78249"/>
                  <a:pt x="690804" y="78249"/>
                </a:cubicBezTo>
                <a:lnTo>
                  <a:pt x="662458" y="78249"/>
                </a:lnTo>
                <a:close/>
                <a:moveTo>
                  <a:pt x="834656" y="3196"/>
                </a:moveTo>
                <a:lnTo>
                  <a:pt x="858614" y="3196"/>
                </a:lnTo>
                <a:lnTo>
                  <a:pt x="858614" y="124696"/>
                </a:lnTo>
                <a:lnTo>
                  <a:pt x="913176" y="124696"/>
                </a:lnTo>
                <a:lnTo>
                  <a:pt x="913176" y="3196"/>
                </a:lnTo>
                <a:lnTo>
                  <a:pt x="937131" y="3196"/>
                </a:lnTo>
                <a:lnTo>
                  <a:pt x="937131" y="124696"/>
                </a:lnTo>
                <a:lnTo>
                  <a:pt x="991821" y="124696"/>
                </a:lnTo>
                <a:lnTo>
                  <a:pt x="991821" y="3196"/>
                </a:lnTo>
                <a:lnTo>
                  <a:pt x="1015642" y="3196"/>
                </a:lnTo>
                <a:lnTo>
                  <a:pt x="1015642" y="144524"/>
                </a:lnTo>
                <a:lnTo>
                  <a:pt x="834656" y="144524"/>
                </a:lnTo>
                <a:close/>
                <a:moveTo>
                  <a:pt x="1064217" y="3196"/>
                </a:moveTo>
                <a:lnTo>
                  <a:pt x="1175472" y="3196"/>
                </a:lnTo>
                <a:lnTo>
                  <a:pt x="1175472" y="144524"/>
                </a:lnTo>
                <a:lnTo>
                  <a:pt x="1151646" y="144524"/>
                </a:lnTo>
                <a:lnTo>
                  <a:pt x="1151646" y="23021"/>
                </a:lnTo>
                <a:lnTo>
                  <a:pt x="1088172" y="23021"/>
                </a:lnTo>
                <a:lnTo>
                  <a:pt x="1088172" y="93419"/>
                </a:lnTo>
                <a:cubicBezTo>
                  <a:pt x="1088172" y="109835"/>
                  <a:pt x="1087639" y="120660"/>
                  <a:pt x="1086577" y="125891"/>
                </a:cubicBezTo>
                <a:cubicBezTo>
                  <a:pt x="1085507" y="131126"/>
                  <a:pt x="1082581" y="135694"/>
                  <a:pt x="1077790" y="139600"/>
                </a:cubicBezTo>
                <a:cubicBezTo>
                  <a:pt x="1072998" y="143506"/>
                  <a:pt x="1066079" y="145458"/>
                  <a:pt x="1057031" y="145458"/>
                </a:cubicBezTo>
                <a:cubicBezTo>
                  <a:pt x="1051441" y="145458"/>
                  <a:pt x="1045008" y="145101"/>
                  <a:pt x="1037732" y="144388"/>
                </a:cubicBezTo>
                <a:lnTo>
                  <a:pt x="1037732" y="124429"/>
                </a:lnTo>
                <a:lnTo>
                  <a:pt x="1048248" y="124429"/>
                </a:lnTo>
                <a:cubicBezTo>
                  <a:pt x="1053219" y="124429"/>
                  <a:pt x="1056765" y="123922"/>
                  <a:pt x="1058897" y="122900"/>
                </a:cubicBezTo>
                <a:cubicBezTo>
                  <a:pt x="1061024" y="121878"/>
                  <a:pt x="1062443" y="120261"/>
                  <a:pt x="1063152" y="118043"/>
                </a:cubicBezTo>
                <a:cubicBezTo>
                  <a:pt x="1063861" y="115826"/>
                  <a:pt x="1064217" y="108593"/>
                  <a:pt x="1064217" y="96349"/>
                </a:cubicBezTo>
                <a:close/>
                <a:moveTo>
                  <a:pt x="1308279" y="99010"/>
                </a:moveTo>
                <a:lnTo>
                  <a:pt x="1333033" y="102069"/>
                </a:lnTo>
                <a:cubicBezTo>
                  <a:pt x="1329127" y="116531"/>
                  <a:pt x="1321898" y="127753"/>
                  <a:pt x="1311339" y="135737"/>
                </a:cubicBezTo>
                <a:cubicBezTo>
                  <a:pt x="1300780" y="143722"/>
                  <a:pt x="1287295" y="147715"/>
                  <a:pt x="1270887" y="147715"/>
                </a:cubicBezTo>
                <a:cubicBezTo>
                  <a:pt x="1250215" y="147715"/>
                  <a:pt x="1233820" y="141349"/>
                  <a:pt x="1221714" y="128616"/>
                </a:cubicBezTo>
                <a:cubicBezTo>
                  <a:pt x="1209603" y="115887"/>
                  <a:pt x="1203548" y="98035"/>
                  <a:pt x="1203548" y="75059"/>
                </a:cubicBezTo>
                <a:cubicBezTo>
                  <a:pt x="1203548" y="51281"/>
                  <a:pt x="1209668" y="32828"/>
                  <a:pt x="1221912" y="19695"/>
                </a:cubicBezTo>
                <a:cubicBezTo>
                  <a:pt x="1234152" y="6565"/>
                  <a:pt x="1250035" y="0"/>
                  <a:pt x="1269555" y="0"/>
                </a:cubicBezTo>
                <a:cubicBezTo>
                  <a:pt x="1288455" y="0"/>
                  <a:pt x="1303888" y="6428"/>
                  <a:pt x="1315865" y="19295"/>
                </a:cubicBezTo>
                <a:cubicBezTo>
                  <a:pt x="1327845" y="32158"/>
                  <a:pt x="1333832" y="50258"/>
                  <a:pt x="1333832" y="73593"/>
                </a:cubicBezTo>
                <a:cubicBezTo>
                  <a:pt x="1333832" y="75012"/>
                  <a:pt x="1333785" y="77139"/>
                  <a:pt x="1333696" y="79980"/>
                </a:cubicBezTo>
                <a:lnTo>
                  <a:pt x="1228301" y="79980"/>
                </a:lnTo>
                <a:cubicBezTo>
                  <a:pt x="1229188" y="95507"/>
                  <a:pt x="1233579" y="107395"/>
                  <a:pt x="1241474" y="115646"/>
                </a:cubicBezTo>
                <a:cubicBezTo>
                  <a:pt x="1249369" y="123901"/>
                  <a:pt x="1259218" y="128022"/>
                  <a:pt x="1271019" y="128022"/>
                </a:cubicBezTo>
                <a:cubicBezTo>
                  <a:pt x="1279804" y="128022"/>
                  <a:pt x="1287299" y="125714"/>
                  <a:pt x="1293508" y="121099"/>
                </a:cubicBezTo>
                <a:cubicBezTo>
                  <a:pt x="1299722" y="116484"/>
                  <a:pt x="1304643" y="109122"/>
                  <a:pt x="1308279" y="99010"/>
                </a:cubicBezTo>
                <a:close/>
                <a:moveTo>
                  <a:pt x="1229629" y="60285"/>
                </a:moveTo>
                <a:lnTo>
                  <a:pt x="1308546" y="60285"/>
                </a:lnTo>
                <a:cubicBezTo>
                  <a:pt x="1307481" y="48398"/>
                  <a:pt x="1304467" y="39480"/>
                  <a:pt x="1299499" y="33536"/>
                </a:cubicBezTo>
                <a:cubicBezTo>
                  <a:pt x="1291867" y="24310"/>
                  <a:pt x="1281974" y="19695"/>
                  <a:pt x="1269820" y="19695"/>
                </a:cubicBezTo>
                <a:cubicBezTo>
                  <a:pt x="1258819" y="19695"/>
                  <a:pt x="1249571" y="23378"/>
                  <a:pt x="1242076" y="30740"/>
                </a:cubicBezTo>
                <a:cubicBezTo>
                  <a:pt x="1234576" y="38108"/>
                  <a:pt x="1230430" y="47955"/>
                  <a:pt x="1229629" y="60285"/>
                </a:cubicBezTo>
                <a:close/>
                <a:moveTo>
                  <a:pt x="1363241" y="3196"/>
                </a:moveTo>
                <a:lnTo>
                  <a:pt x="1387191" y="3196"/>
                </a:lnTo>
                <a:lnTo>
                  <a:pt x="1387191" y="62016"/>
                </a:lnTo>
                <a:lnTo>
                  <a:pt x="1453601" y="62016"/>
                </a:lnTo>
                <a:lnTo>
                  <a:pt x="1453601" y="3196"/>
                </a:lnTo>
                <a:lnTo>
                  <a:pt x="1477551" y="3196"/>
                </a:lnTo>
                <a:lnTo>
                  <a:pt x="1477551" y="144524"/>
                </a:lnTo>
                <a:lnTo>
                  <a:pt x="1453601" y="144524"/>
                </a:lnTo>
                <a:lnTo>
                  <a:pt x="1453601" y="81845"/>
                </a:lnTo>
                <a:lnTo>
                  <a:pt x="1387191" y="81845"/>
                </a:lnTo>
                <a:lnTo>
                  <a:pt x="1387191" y="144524"/>
                </a:lnTo>
                <a:lnTo>
                  <a:pt x="1363241" y="144524"/>
                </a:lnTo>
                <a:close/>
                <a:moveTo>
                  <a:pt x="1513753" y="3196"/>
                </a:moveTo>
                <a:lnTo>
                  <a:pt x="1537704" y="3196"/>
                </a:lnTo>
                <a:lnTo>
                  <a:pt x="1537704" y="62016"/>
                </a:lnTo>
                <a:lnTo>
                  <a:pt x="1604113" y="62016"/>
                </a:lnTo>
                <a:lnTo>
                  <a:pt x="1604113" y="3196"/>
                </a:lnTo>
                <a:lnTo>
                  <a:pt x="1628064" y="3196"/>
                </a:lnTo>
                <a:lnTo>
                  <a:pt x="1628064" y="144524"/>
                </a:lnTo>
                <a:lnTo>
                  <a:pt x="1604113" y="144524"/>
                </a:lnTo>
                <a:lnTo>
                  <a:pt x="1604113" y="81845"/>
                </a:lnTo>
                <a:lnTo>
                  <a:pt x="1537704" y="81845"/>
                </a:lnTo>
                <a:lnTo>
                  <a:pt x="1537704" y="144524"/>
                </a:lnTo>
                <a:lnTo>
                  <a:pt x="1513753" y="144524"/>
                </a:lnTo>
                <a:close/>
                <a:moveTo>
                  <a:pt x="1798671" y="3196"/>
                </a:moveTo>
                <a:lnTo>
                  <a:pt x="1822622" y="3196"/>
                </a:lnTo>
                <a:lnTo>
                  <a:pt x="1822622" y="144524"/>
                </a:lnTo>
                <a:lnTo>
                  <a:pt x="1798671" y="144524"/>
                </a:lnTo>
                <a:close/>
                <a:moveTo>
                  <a:pt x="1664662" y="3196"/>
                </a:moveTo>
                <a:lnTo>
                  <a:pt x="1688615" y="3196"/>
                </a:lnTo>
                <a:lnTo>
                  <a:pt x="1688615" y="58423"/>
                </a:lnTo>
                <a:lnTo>
                  <a:pt x="1718957" y="58423"/>
                </a:lnTo>
                <a:cubicBezTo>
                  <a:pt x="1738738" y="58423"/>
                  <a:pt x="1753977" y="62261"/>
                  <a:pt x="1764669" y="69936"/>
                </a:cubicBezTo>
                <a:cubicBezTo>
                  <a:pt x="1775357" y="77612"/>
                  <a:pt x="1780708" y="88188"/>
                  <a:pt x="1780708" y="101675"/>
                </a:cubicBezTo>
                <a:cubicBezTo>
                  <a:pt x="1780708" y="113475"/>
                  <a:pt x="1776250" y="123562"/>
                  <a:pt x="1767334" y="131946"/>
                </a:cubicBezTo>
                <a:cubicBezTo>
                  <a:pt x="1758416" y="140335"/>
                  <a:pt x="1744154" y="144524"/>
                  <a:pt x="1724544" y="144524"/>
                </a:cubicBezTo>
                <a:lnTo>
                  <a:pt x="1664662" y="144524"/>
                </a:lnTo>
                <a:close/>
                <a:moveTo>
                  <a:pt x="1688615" y="124829"/>
                </a:moveTo>
                <a:lnTo>
                  <a:pt x="1713765" y="124829"/>
                </a:lnTo>
                <a:cubicBezTo>
                  <a:pt x="1728935" y="124829"/>
                  <a:pt x="1739761" y="122965"/>
                  <a:pt x="1746238" y="119239"/>
                </a:cubicBezTo>
                <a:cubicBezTo>
                  <a:pt x="1752713" y="115509"/>
                  <a:pt x="1755954" y="109702"/>
                  <a:pt x="1755954" y="101804"/>
                </a:cubicBezTo>
                <a:cubicBezTo>
                  <a:pt x="1755954" y="95684"/>
                  <a:pt x="1753559" y="90229"/>
                  <a:pt x="1748765" y="85438"/>
                </a:cubicBezTo>
                <a:cubicBezTo>
                  <a:pt x="1743973" y="80643"/>
                  <a:pt x="1733375" y="78249"/>
                  <a:pt x="1716962" y="78249"/>
                </a:cubicBezTo>
                <a:lnTo>
                  <a:pt x="1688615" y="78249"/>
                </a:lnTo>
                <a:close/>
                <a:moveTo>
                  <a:pt x="1844049" y="144524"/>
                </a:moveTo>
                <a:lnTo>
                  <a:pt x="1895684" y="71064"/>
                </a:lnTo>
                <a:lnTo>
                  <a:pt x="1847909" y="3196"/>
                </a:lnTo>
                <a:lnTo>
                  <a:pt x="1877850" y="3196"/>
                </a:lnTo>
                <a:lnTo>
                  <a:pt x="1899543" y="36330"/>
                </a:lnTo>
                <a:cubicBezTo>
                  <a:pt x="1903622" y="42631"/>
                  <a:pt x="1906902" y="47908"/>
                  <a:pt x="1909390" y="52167"/>
                </a:cubicBezTo>
                <a:cubicBezTo>
                  <a:pt x="1913296" y="46310"/>
                  <a:pt x="1916889" y="41122"/>
                  <a:pt x="1920168" y="36597"/>
                </a:cubicBezTo>
                <a:lnTo>
                  <a:pt x="1943989" y="3196"/>
                </a:lnTo>
                <a:lnTo>
                  <a:pt x="1972601" y="3196"/>
                </a:lnTo>
                <a:lnTo>
                  <a:pt x="1923761" y="69735"/>
                </a:lnTo>
                <a:lnTo>
                  <a:pt x="1976327" y="144524"/>
                </a:lnTo>
                <a:lnTo>
                  <a:pt x="1946919" y="144524"/>
                </a:lnTo>
                <a:lnTo>
                  <a:pt x="1917904" y="100605"/>
                </a:lnTo>
                <a:lnTo>
                  <a:pt x="1910188" y="88765"/>
                </a:lnTo>
                <a:lnTo>
                  <a:pt x="1873059" y="1445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902409" y="4573200"/>
            <a:ext cx="1162828" cy="253912"/>
          </a:xfrm>
          <a:custGeom>
            <a:avLst/>
            <a:gdLst/>
            <a:ahLst/>
            <a:cxnLst/>
            <a:rect l="l" t="t" r="r" b="b"/>
            <a:pathLst>
              <a:path w="1162828" h="253912">
                <a:moveTo>
                  <a:pt x="0" y="129085"/>
                </a:moveTo>
                <a:cubicBezTo>
                  <a:pt x="0" y="102913"/>
                  <a:pt x="7276" y="83528"/>
                  <a:pt x="21828" y="70931"/>
                </a:cubicBezTo>
                <a:cubicBezTo>
                  <a:pt x="33984" y="60458"/>
                  <a:pt x="48799" y="55225"/>
                  <a:pt x="66273" y="55225"/>
                </a:cubicBezTo>
                <a:cubicBezTo>
                  <a:pt x="85702" y="55225"/>
                  <a:pt x="101585" y="61588"/>
                  <a:pt x="113919" y="74321"/>
                </a:cubicBezTo>
                <a:cubicBezTo>
                  <a:pt x="126252" y="87056"/>
                  <a:pt x="132416" y="104645"/>
                  <a:pt x="132416" y="127087"/>
                </a:cubicBezTo>
                <a:cubicBezTo>
                  <a:pt x="132416" y="145274"/>
                  <a:pt x="129686" y="159580"/>
                  <a:pt x="124229" y="170007"/>
                </a:cubicBezTo>
                <a:cubicBezTo>
                  <a:pt x="118776" y="180433"/>
                  <a:pt x="110833" y="188525"/>
                  <a:pt x="100412" y="194288"/>
                </a:cubicBezTo>
                <a:cubicBezTo>
                  <a:pt x="89982" y="200055"/>
                  <a:pt x="78607" y="202940"/>
                  <a:pt x="66273" y="202940"/>
                </a:cubicBezTo>
                <a:cubicBezTo>
                  <a:pt x="46487" y="202940"/>
                  <a:pt x="30499" y="196600"/>
                  <a:pt x="18300" y="183914"/>
                </a:cubicBezTo>
                <a:cubicBezTo>
                  <a:pt x="6099" y="171224"/>
                  <a:pt x="0" y="152950"/>
                  <a:pt x="0" y="129085"/>
                </a:cubicBezTo>
                <a:close/>
                <a:moveTo>
                  <a:pt x="24624" y="129085"/>
                </a:moveTo>
                <a:cubicBezTo>
                  <a:pt x="24624" y="147183"/>
                  <a:pt x="28570" y="160736"/>
                  <a:pt x="36465" y="169740"/>
                </a:cubicBezTo>
                <a:cubicBezTo>
                  <a:pt x="44360" y="178747"/>
                  <a:pt x="54295" y="183247"/>
                  <a:pt x="66273" y="183247"/>
                </a:cubicBezTo>
                <a:cubicBezTo>
                  <a:pt x="78164" y="183247"/>
                  <a:pt x="88057" y="178722"/>
                  <a:pt x="95951" y="169672"/>
                </a:cubicBezTo>
                <a:cubicBezTo>
                  <a:pt x="103846" y="160622"/>
                  <a:pt x="107792" y="146826"/>
                  <a:pt x="107792" y="128286"/>
                </a:cubicBezTo>
                <a:cubicBezTo>
                  <a:pt x="107792" y="110809"/>
                  <a:pt x="103822" y="97564"/>
                  <a:pt x="95883" y="88559"/>
                </a:cubicBezTo>
                <a:cubicBezTo>
                  <a:pt x="87941" y="79556"/>
                  <a:pt x="78074" y="75057"/>
                  <a:pt x="66273" y="75057"/>
                </a:cubicBezTo>
                <a:cubicBezTo>
                  <a:pt x="54295" y="75057"/>
                  <a:pt x="44360" y="79535"/>
                  <a:pt x="36465" y="88495"/>
                </a:cubicBezTo>
                <a:cubicBezTo>
                  <a:pt x="28570" y="97456"/>
                  <a:pt x="24624" y="110984"/>
                  <a:pt x="24624" y="129085"/>
                </a:cubicBezTo>
                <a:close/>
                <a:moveTo>
                  <a:pt x="264028" y="0"/>
                </a:moveTo>
                <a:lnTo>
                  <a:pt x="285185" y="266"/>
                </a:lnTo>
                <a:cubicBezTo>
                  <a:pt x="284210" y="9756"/>
                  <a:pt x="282104" y="16365"/>
                  <a:pt x="278867" y="20091"/>
                </a:cubicBezTo>
                <a:cubicBezTo>
                  <a:pt x="275627" y="23821"/>
                  <a:pt x="271459" y="26215"/>
                  <a:pt x="266357" y="27281"/>
                </a:cubicBezTo>
                <a:cubicBezTo>
                  <a:pt x="261256" y="28346"/>
                  <a:pt x="251252" y="28880"/>
                  <a:pt x="236345" y="28880"/>
                </a:cubicBezTo>
                <a:cubicBezTo>
                  <a:pt x="216566" y="28880"/>
                  <a:pt x="203080" y="30787"/>
                  <a:pt x="195894" y="34600"/>
                </a:cubicBezTo>
                <a:cubicBezTo>
                  <a:pt x="188706" y="38412"/>
                  <a:pt x="183539" y="44511"/>
                  <a:pt x="180390" y="52895"/>
                </a:cubicBezTo>
                <a:cubicBezTo>
                  <a:pt x="177239" y="61280"/>
                  <a:pt x="175486" y="72082"/>
                  <a:pt x="175130" y="85302"/>
                </a:cubicBezTo>
                <a:cubicBezTo>
                  <a:pt x="181163" y="76338"/>
                  <a:pt x="188219" y="69620"/>
                  <a:pt x="196290" y="65138"/>
                </a:cubicBezTo>
                <a:cubicBezTo>
                  <a:pt x="204362" y="60660"/>
                  <a:pt x="213459" y="58421"/>
                  <a:pt x="223571" y="58421"/>
                </a:cubicBezTo>
                <a:cubicBezTo>
                  <a:pt x="242112" y="58421"/>
                  <a:pt x="257462" y="64785"/>
                  <a:pt x="269619" y="77516"/>
                </a:cubicBezTo>
                <a:cubicBezTo>
                  <a:pt x="281773" y="90249"/>
                  <a:pt x="287850" y="107481"/>
                  <a:pt x="287850" y="129215"/>
                </a:cubicBezTo>
                <a:cubicBezTo>
                  <a:pt x="287850" y="145721"/>
                  <a:pt x="284789" y="159246"/>
                  <a:pt x="278666" y="169805"/>
                </a:cubicBezTo>
                <a:cubicBezTo>
                  <a:pt x="272546" y="180364"/>
                  <a:pt x="265292" y="188525"/>
                  <a:pt x="256907" y="194288"/>
                </a:cubicBezTo>
                <a:cubicBezTo>
                  <a:pt x="248523" y="200055"/>
                  <a:pt x="237101" y="202940"/>
                  <a:pt x="222639" y="202940"/>
                </a:cubicBezTo>
                <a:cubicBezTo>
                  <a:pt x="205874" y="202940"/>
                  <a:pt x="192831" y="199105"/>
                  <a:pt x="183518" y="191429"/>
                </a:cubicBezTo>
                <a:cubicBezTo>
                  <a:pt x="174201" y="183759"/>
                  <a:pt x="167063" y="173930"/>
                  <a:pt x="162090" y="161953"/>
                </a:cubicBezTo>
                <a:cubicBezTo>
                  <a:pt x="157122" y="149977"/>
                  <a:pt x="154636" y="129128"/>
                  <a:pt x="154636" y="99407"/>
                </a:cubicBezTo>
                <a:cubicBezTo>
                  <a:pt x="154636" y="62057"/>
                  <a:pt x="160960" y="36904"/>
                  <a:pt x="173599" y="23951"/>
                </a:cubicBezTo>
                <a:cubicBezTo>
                  <a:pt x="186240" y="10998"/>
                  <a:pt x="205693" y="4522"/>
                  <a:pt x="231952" y="4522"/>
                </a:cubicBezTo>
                <a:cubicBezTo>
                  <a:pt x="248282" y="4522"/>
                  <a:pt x="257551" y="4256"/>
                  <a:pt x="259770" y="3726"/>
                </a:cubicBezTo>
                <a:cubicBezTo>
                  <a:pt x="261984" y="3194"/>
                  <a:pt x="263408" y="1952"/>
                  <a:pt x="264028" y="0"/>
                </a:cubicBezTo>
                <a:close/>
                <a:moveTo>
                  <a:pt x="262829" y="128553"/>
                </a:moveTo>
                <a:cubicBezTo>
                  <a:pt x="262829" y="113825"/>
                  <a:pt x="259348" y="101761"/>
                  <a:pt x="252382" y="92354"/>
                </a:cubicBezTo>
                <a:cubicBezTo>
                  <a:pt x="245417" y="82951"/>
                  <a:pt x="235592" y="78246"/>
                  <a:pt x="222906" y="78246"/>
                </a:cubicBezTo>
                <a:cubicBezTo>
                  <a:pt x="209686" y="78246"/>
                  <a:pt x="199487" y="83218"/>
                  <a:pt x="192301" y="93150"/>
                </a:cubicBezTo>
                <a:cubicBezTo>
                  <a:pt x="185109" y="103090"/>
                  <a:pt x="181516" y="116356"/>
                  <a:pt x="181516" y="132945"/>
                </a:cubicBezTo>
                <a:cubicBezTo>
                  <a:pt x="181516" y="149353"/>
                  <a:pt x="185486" y="161910"/>
                  <a:pt x="193429" y="170604"/>
                </a:cubicBezTo>
                <a:cubicBezTo>
                  <a:pt x="201366" y="179298"/>
                  <a:pt x="211148" y="183647"/>
                  <a:pt x="222772" y="183647"/>
                </a:cubicBezTo>
                <a:cubicBezTo>
                  <a:pt x="234660" y="183647"/>
                  <a:pt x="244312" y="178610"/>
                  <a:pt x="251719" y="168541"/>
                </a:cubicBezTo>
                <a:cubicBezTo>
                  <a:pt x="259125" y="158472"/>
                  <a:pt x="262829" y="145142"/>
                  <a:pt x="262829" y="128553"/>
                </a:cubicBezTo>
                <a:close/>
                <a:moveTo>
                  <a:pt x="316592" y="253912"/>
                </a:moveTo>
                <a:lnTo>
                  <a:pt x="316592" y="58421"/>
                </a:lnTo>
                <a:lnTo>
                  <a:pt x="338415" y="58421"/>
                </a:lnTo>
                <a:lnTo>
                  <a:pt x="338415" y="76784"/>
                </a:lnTo>
                <a:cubicBezTo>
                  <a:pt x="343563" y="69598"/>
                  <a:pt x="349377" y="64210"/>
                  <a:pt x="355853" y="60613"/>
                </a:cubicBezTo>
                <a:cubicBezTo>
                  <a:pt x="362326" y="57020"/>
                  <a:pt x="370177" y="55225"/>
                  <a:pt x="379408" y="55225"/>
                </a:cubicBezTo>
                <a:cubicBezTo>
                  <a:pt x="391471" y="55225"/>
                  <a:pt x="402117" y="58327"/>
                  <a:pt x="411343" y="64538"/>
                </a:cubicBezTo>
                <a:cubicBezTo>
                  <a:pt x="420567" y="70750"/>
                  <a:pt x="427533" y="79513"/>
                  <a:pt x="432239" y="90821"/>
                </a:cubicBezTo>
                <a:cubicBezTo>
                  <a:pt x="436936" y="102136"/>
                  <a:pt x="439287" y="114533"/>
                  <a:pt x="439287" y="128020"/>
                </a:cubicBezTo>
                <a:cubicBezTo>
                  <a:pt x="439287" y="142481"/>
                  <a:pt x="436695" y="155499"/>
                  <a:pt x="431505" y="167076"/>
                </a:cubicBezTo>
                <a:cubicBezTo>
                  <a:pt x="426317" y="178653"/>
                  <a:pt x="418774" y="187528"/>
                  <a:pt x="408885" y="193691"/>
                </a:cubicBezTo>
                <a:cubicBezTo>
                  <a:pt x="398993" y="199857"/>
                  <a:pt x="388592" y="202940"/>
                  <a:pt x="377677" y="202940"/>
                </a:cubicBezTo>
                <a:cubicBezTo>
                  <a:pt x="369692" y="202940"/>
                  <a:pt x="362528" y="201254"/>
                  <a:pt x="356185" y="197881"/>
                </a:cubicBezTo>
                <a:cubicBezTo>
                  <a:pt x="349841" y="194512"/>
                  <a:pt x="344633" y="190256"/>
                  <a:pt x="340550" y="185113"/>
                </a:cubicBezTo>
                <a:lnTo>
                  <a:pt x="340550" y="253912"/>
                </a:lnTo>
                <a:close/>
                <a:moveTo>
                  <a:pt x="338285" y="129881"/>
                </a:moveTo>
                <a:cubicBezTo>
                  <a:pt x="338285" y="148072"/>
                  <a:pt x="341968" y="161515"/>
                  <a:pt x="349331" y="170208"/>
                </a:cubicBezTo>
                <a:cubicBezTo>
                  <a:pt x="356692" y="178898"/>
                  <a:pt x="365609" y="183247"/>
                  <a:pt x="376082" y="183247"/>
                </a:cubicBezTo>
                <a:cubicBezTo>
                  <a:pt x="386723" y="183247"/>
                  <a:pt x="395843" y="178747"/>
                  <a:pt x="403427" y="169740"/>
                </a:cubicBezTo>
                <a:cubicBezTo>
                  <a:pt x="411013" y="160736"/>
                  <a:pt x="414804" y="146783"/>
                  <a:pt x="414804" y="127886"/>
                </a:cubicBezTo>
                <a:cubicBezTo>
                  <a:pt x="414804" y="109879"/>
                  <a:pt x="411099" y="96394"/>
                  <a:pt x="403694" y="87429"/>
                </a:cubicBezTo>
                <a:cubicBezTo>
                  <a:pt x="396285" y="78469"/>
                  <a:pt x="387433" y="73991"/>
                  <a:pt x="377144" y="73991"/>
                </a:cubicBezTo>
                <a:cubicBezTo>
                  <a:pt x="366941" y="73991"/>
                  <a:pt x="357917" y="78761"/>
                  <a:pt x="350061" y="88298"/>
                </a:cubicBezTo>
                <a:cubicBezTo>
                  <a:pt x="342209" y="97834"/>
                  <a:pt x="338285" y="111698"/>
                  <a:pt x="338285" y="129881"/>
                </a:cubicBezTo>
                <a:close/>
                <a:moveTo>
                  <a:pt x="560388" y="182315"/>
                </a:moveTo>
                <a:cubicBezTo>
                  <a:pt x="551517" y="189857"/>
                  <a:pt x="542978" y="195181"/>
                  <a:pt x="534773" y="198285"/>
                </a:cubicBezTo>
                <a:cubicBezTo>
                  <a:pt x="526565" y="201387"/>
                  <a:pt x="517760" y="202940"/>
                  <a:pt x="508357" y="202940"/>
                </a:cubicBezTo>
                <a:cubicBezTo>
                  <a:pt x="492834" y="202940"/>
                  <a:pt x="480896" y="199148"/>
                  <a:pt x="472559" y="191563"/>
                </a:cubicBezTo>
                <a:cubicBezTo>
                  <a:pt x="464221" y="183982"/>
                  <a:pt x="460048" y="174287"/>
                  <a:pt x="460048" y="162486"/>
                </a:cubicBezTo>
                <a:cubicBezTo>
                  <a:pt x="460048" y="155567"/>
                  <a:pt x="461625" y="149245"/>
                  <a:pt x="464775" y="143521"/>
                </a:cubicBezTo>
                <a:cubicBezTo>
                  <a:pt x="467926" y="137801"/>
                  <a:pt x="472051" y="133211"/>
                  <a:pt x="477148" y="129748"/>
                </a:cubicBezTo>
                <a:cubicBezTo>
                  <a:pt x="482250" y="126289"/>
                  <a:pt x="487999" y="123671"/>
                  <a:pt x="494385" y="121900"/>
                </a:cubicBezTo>
                <a:cubicBezTo>
                  <a:pt x="499086" y="120658"/>
                  <a:pt x="506182" y="119459"/>
                  <a:pt x="515679" y="118307"/>
                </a:cubicBezTo>
                <a:cubicBezTo>
                  <a:pt x="535018" y="115995"/>
                  <a:pt x="549256" y="113248"/>
                  <a:pt x="558396" y="110055"/>
                </a:cubicBezTo>
                <a:cubicBezTo>
                  <a:pt x="558483" y="106773"/>
                  <a:pt x="558526" y="104685"/>
                  <a:pt x="558526" y="103799"/>
                </a:cubicBezTo>
                <a:cubicBezTo>
                  <a:pt x="558526" y="94043"/>
                  <a:pt x="556266" y="87164"/>
                  <a:pt x="551740" y="83175"/>
                </a:cubicBezTo>
                <a:cubicBezTo>
                  <a:pt x="545620" y="77761"/>
                  <a:pt x="536527" y="75057"/>
                  <a:pt x="524460" y="75057"/>
                </a:cubicBezTo>
                <a:cubicBezTo>
                  <a:pt x="513191" y="75057"/>
                  <a:pt x="504875" y="77029"/>
                  <a:pt x="499508" y="80979"/>
                </a:cubicBezTo>
                <a:cubicBezTo>
                  <a:pt x="494141" y="84923"/>
                  <a:pt x="490170" y="91909"/>
                  <a:pt x="487595" y="101938"/>
                </a:cubicBezTo>
                <a:lnTo>
                  <a:pt x="464178" y="98741"/>
                </a:lnTo>
                <a:cubicBezTo>
                  <a:pt x="466305" y="88718"/>
                  <a:pt x="469808" y="80622"/>
                  <a:pt x="474690" y="74455"/>
                </a:cubicBezTo>
                <a:cubicBezTo>
                  <a:pt x="479568" y="68289"/>
                  <a:pt x="486624" y="63540"/>
                  <a:pt x="495846" y="60213"/>
                </a:cubicBezTo>
                <a:cubicBezTo>
                  <a:pt x="505073" y="56887"/>
                  <a:pt x="515765" y="55225"/>
                  <a:pt x="527923" y="55225"/>
                </a:cubicBezTo>
                <a:cubicBezTo>
                  <a:pt x="539983" y="55225"/>
                  <a:pt x="549788" y="56643"/>
                  <a:pt x="557331" y="59483"/>
                </a:cubicBezTo>
                <a:cubicBezTo>
                  <a:pt x="564874" y="62326"/>
                  <a:pt x="570417" y="65895"/>
                  <a:pt x="573967" y="70196"/>
                </a:cubicBezTo>
                <a:cubicBezTo>
                  <a:pt x="577513" y="74498"/>
                  <a:pt x="579997" y="79935"/>
                  <a:pt x="581419" y="86501"/>
                </a:cubicBezTo>
                <a:cubicBezTo>
                  <a:pt x="582218" y="90584"/>
                  <a:pt x="582614" y="97945"/>
                  <a:pt x="582614" y="108590"/>
                </a:cubicBezTo>
                <a:lnTo>
                  <a:pt x="582614" y="140529"/>
                </a:lnTo>
                <a:cubicBezTo>
                  <a:pt x="582614" y="162796"/>
                  <a:pt x="583121" y="176879"/>
                  <a:pt x="584143" y="182780"/>
                </a:cubicBezTo>
                <a:cubicBezTo>
                  <a:pt x="585167" y="188680"/>
                  <a:pt x="587182" y="194335"/>
                  <a:pt x="590199" y="199749"/>
                </a:cubicBezTo>
                <a:lnTo>
                  <a:pt x="565180" y="199749"/>
                </a:lnTo>
                <a:cubicBezTo>
                  <a:pt x="562698" y="194778"/>
                  <a:pt x="561104" y="188971"/>
                  <a:pt x="560388" y="182315"/>
                </a:cubicBezTo>
                <a:close/>
                <a:moveTo>
                  <a:pt x="558396" y="128818"/>
                </a:moveTo>
                <a:cubicBezTo>
                  <a:pt x="549702" y="132368"/>
                  <a:pt x="536661" y="135386"/>
                  <a:pt x="519272" y="137866"/>
                </a:cubicBezTo>
                <a:cubicBezTo>
                  <a:pt x="509423" y="139287"/>
                  <a:pt x="502460" y="140886"/>
                  <a:pt x="498378" y="142658"/>
                </a:cubicBezTo>
                <a:cubicBezTo>
                  <a:pt x="494295" y="144432"/>
                  <a:pt x="491145" y="147028"/>
                  <a:pt x="488927" y="150440"/>
                </a:cubicBezTo>
                <a:cubicBezTo>
                  <a:pt x="486710" y="153856"/>
                  <a:pt x="485601" y="157651"/>
                  <a:pt x="485601" y="161823"/>
                </a:cubicBezTo>
                <a:cubicBezTo>
                  <a:pt x="485601" y="168210"/>
                  <a:pt x="488017" y="173531"/>
                  <a:pt x="492855" y="177790"/>
                </a:cubicBezTo>
                <a:cubicBezTo>
                  <a:pt x="497689" y="182048"/>
                  <a:pt x="504764" y="184177"/>
                  <a:pt x="514081" y="184177"/>
                </a:cubicBezTo>
                <a:cubicBezTo>
                  <a:pt x="523307" y="184177"/>
                  <a:pt x="531516" y="182156"/>
                  <a:pt x="538702" y="178121"/>
                </a:cubicBezTo>
                <a:cubicBezTo>
                  <a:pt x="545887" y="174085"/>
                  <a:pt x="551164" y="168563"/>
                  <a:pt x="554537" y="161558"/>
                </a:cubicBezTo>
                <a:cubicBezTo>
                  <a:pt x="557107" y="156143"/>
                  <a:pt x="558396" y="148158"/>
                  <a:pt x="558396" y="137599"/>
                </a:cubicBezTo>
                <a:close/>
                <a:moveTo>
                  <a:pt x="648015" y="135868"/>
                </a:moveTo>
                <a:lnTo>
                  <a:pt x="648015" y="117108"/>
                </a:lnTo>
                <a:cubicBezTo>
                  <a:pt x="658131" y="117018"/>
                  <a:pt x="665032" y="116623"/>
                  <a:pt x="668715" y="115909"/>
                </a:cubicBezTo>
                <a:cubicBezTo>
                  <a:pt x="672394" y="115200"/>
                  <a:pt x="675875" y="113069"/>
                  <a:pt x="679155" y="109519"/>
                </a:cubicBezTo>
                <a:cubicBezTo>
                  <a:pt x="682439" y="105974"/>
                  <a:pt x="684079" y="101538"/>
                  <a:pt x="684079" y="96218"/>
                </a:cubicBezTo>
                <a:cubicBezTo>
                  <a:pt x="684079" y="89741"/>
                  <a:pt x="681927" y="84572"/>
                  <a:pt x="677625" y="80712"/>
                </a:cubicBezTo>
                <a:cubicBezTo>
                  <a:pt x="673323" y="76853"/>
                  <a:pt x="667758" y="74920"/>
                  <a:pt x="660925" y="74920"/>
                </a:cubicBezTo>
                <a:cubicBezTo>
                  <a:pt x="647443" y="74920"/>
                  <a:pt x="637992" y="82861"/>
                  <a:pt x="632578" y="98741"/>
                </a:cubicBezTo>
                <a:lnTo>
                  <a:pt x="609823" y="95019"/>
                </a:lnTo>
                <a:cubicBezTo>
                  <a:pt x="616922" y="68490"/>
                  <a:pt x="634044" y="55225"/>
                  <a:pt x="661192" y="55225"/>
                </a:cubicBezTo>
                <a:cubicBezTo>
                  <a:pt x="676271" y="55225"/>
                  <a:pt x="688098" y="59349"/>
                  <a:pt x="696658" y="67601"/>
                </a:cubicBezTo>
                <a:cubicBezTo>
                  <a:pt x="705222" y="75852"/>
                  <a:pt x="709500" y="85698"/>
                  <a:pt x="709500" y="97146"/>
                </a:cubicBezTo>
                <a:cubicBezTo>
                  <a:pt x="709500" y="108680"/>
                  <a:pt x="703908" y="117861"/>
                  <a:pt x="692731" y="124694"/>
                </a:cubicBezTo>
                <a:cubicBezTo>
                  <a:pt x="699826" y="128506"/>
                  <a:pt x="705150" y="133363"/>
                  <a:pt x="708704" y="139263"/>
                </a:cubicBezTo>
                <a:cubicBezTo>
                  <a:pt x="712249" y="145163"/>
                  <a:pt x="714021" y="152151"/>
                  <a:pt x="714021" y="160225"/>
                </a:cubicBezTo>
                <a:cubicBezTo>
                  <a:pt x="714021" y="172912"/>
                  <a:pt x="709410" y="183204"/>
                  <a:pt x="700183" y="191099"/>
                </a:cubicBezTo>
                <a:cubicBezTo>
                  <a:pt x="690955" y="198994"/>
                  <a:pt x="678046" y="202940"/>
                  <a:pt x="661457" y="202940"/>
                </a:cubicBezTo>
                <a:cubicBezTo>
                  <a:pt x="629252" y="202940"/>
                  <a:pt x="610578" y="188615"/>
                  <a:pt x="605431" y="159959"/>
                </a:cubicBezTo>
                <a:lnTo>
                  <a:pt x="627924" y="155167"/>
                </a:lnTo>
                <a:cubicBezTo>
                  <a:pt x="629961" y="164217"/>
                  <a:pt x="634109" y="171224"/>
                  <a:pt x="640365" y="176194"/>
                </a:cubicBezTo>
                <a:cubicBezTo>
                  <a:pt x="646618" y="181163"/>
                  <a:pt x="653782" y="183647"/>
                  <a:pt x="661853" y="183647"/>
                </a:cubicBezTo>
                <a:cubicBezTo>
                  <a:pt x="669932" y="183647"/>
                  <a:pt x="676650" y="181361"/>
                  <a:pt x="682021" y="176793"/>
                </a:cubicBezTo>
                <a:cubicBezTo>
                  <a:pt x="687388" y="172225"/>
                  <a:pt x="690070" y="166389"/>
                  <a:pt x="690070" y="159293"/>
                </a:cubicBezTo>
                <a:cubicBezTo>
                  <a:pt x="690070" y="153792"/>
                  <a:pt x="688385" y="149004"/>
                  <a:pt x="685012" y="144922"/>
                </a:cubicBezTo>
                <a:cubicBezTo>
                  <a:pt x="681639" y="140839"/>
                  <a:pt x="678046" y="138290"/>
                  <a:pt x="674233" y="137268"/>
                </a:cubicBezTo>
                <a:cubicBezTo>
                  <a:pt x="670418" y="136245"/>
                  <a:pt x="663499" y="135739"/>
                  <a:pt x="653472" y="135739"/>
                </a:cubicBezTo>
                <a:cubicBezTo>
                  <a:pt x="652678" y="135739"/>
                  <a:pt x="650855" y="135782"/>
                  <a:pt x="648015" y="135868"/>
                </a:cubicBezTo>
                <a:close/>
                <a:moveTo>
                  <a:pt x="742101" y="58421"/>
                </a:moveTo>
                <a:lnTo>
                  <a:pt x="766055" y="58421"/>
                </a:lnTo>
                <a:lnTo>
                  <a:pt x="766055" y="180054"/>
                </a:lnTo>
                <a:lnTo>
                  <a:pt x="832328" y="180054"/>
                </a:lnTo>
                <a:lnTo>
                  <a:pt x="832328" y="58421"/>
                </a:lnTo>
                <a:lnTo>
                  <a:pt x="856283" y="58421"/>
                </a:lnTo>
                <a:lnTo>
                  <a:pt x="856283" y="180054"/>
                </a:lnTo>
                <a:lnTo>
                  <a:pt x="871720" y="180054"/>
                </a:lnTo>
                <a:lnTo>
                  <a:pt x="871720" y="239804"/>
                </a:lnTo>
                <a:lnTo>
                  <a:pt x="852023" y="239804"/>
                </a:lnTo>
                <a:lnTo>
                  <a:pt x="852023" y="199749"/>
                </a:lnTo>
                <a:lnTo>
                  <a:pt x="742101" y="199749"/>
                </a:lnTo>
                <a:close/>
                <a:moveTo>
                  <a:pt x="886158" y="129085"/>
                </a:moveTo>
                <a:cubicBezTo>
                  <a:pt x="886158" y="102913"/>
                  <a:pt x="893434" y="83528"/>
                  <a:pt x="907989" y="70931"/>
                </a:cubicBezTo>
                <a:cubicBezTo>
                  <a:pt x="920142" y="60458"/>
                  <a:pt x="934956" y="55225"/>
                  <a:pt x="952434" y="55225"/>
                </a:cubicBezTo>
                <a:cubicBezTo>
                  <a:pt x="971864" y="55225"/>
                  <a:pt x="987747" y="61588"/>
                  <a:pt x="1000077" y="74321"/>
                </a:cubicBezTo>
                <a:cubicBezTo>
                  <a:pt x="1012410" y="87056"/>
                  <a:pt x="1018573" y="104645"/>
                  <a:pt x="1018573" y="127087"/>
                </a:cubicBezTo>
                <a:cubicBezTo>
                  <a:pt x="1018573" y="145274"/>
                  <a:pt x="1015845" y="159580"/>
                  <a:pt x="1010391" y="170007"/>
                </a:cubicBezTo>
                <a:cubicBezTo>
                  <a:pt x="1004937" y="180433"/>
                  <a:pt x="996995" y="188525"/>
                  <a:pt x="986570" y="194288"/>
                </a:cubicBezTo>
                <a:cubicBezTo>
                  <a:pt x="976140" y="200055"/>
                  <a:pt x="964765" y="202940"/>
                  <a:pt x="952434" y="202940"/>
                </a:cubicBezTo>
                <a:cubicBezTo>
                  <a:pt x="932649" y="202940"/>
                  <a:pt x="916658" y="196600"/>
                  <a:pt x="904461" y="183914"/>
                </a:cubicBezTo>
                <a:cubicBezTo>
                  <a:pt x="892257" y="171224"/>
                  <a:pt x="886158" y="152950"/>
                  <a:pt x="886158" y="129085"/>
                </a:cubicBezTo>
                <a:close/>
                <a:moveTo>
                  <a:pt x="910782" y="129085"/>
                </a:moveTo>
                <a:cubicBezTo>
                  <a:pt x="910782" y="147183"/>
                  <a:pt x="914732" y="160736"/>
                  <a:pt x="922626" y="169740"/>
                </a:cubicBezTo>
                <a:cubicBezTo>
                  <a:pt x="930522" y="178747"/>
                  <a:pt x="940455" y="183247"/>
                  <a:pt x="952434" y="183247"/>
                </a:cubicBezTo>
                <a:cubicBezTo>
                  <a:pt x="964322" y="183247"/>
                  <a:pt x="974215" y="178722"/>
                  <a:pt x="982109" y="169672"/>
                </a:cubicBezTo>
                <a:cubicBezTo>
                  <a:pt x="990005" y="160622"/>
                  <a:pt x="993953" y="146826"/>
                  <a:pt x="993953" y="128286"/>
                </a:cubicBezTo>
                <a:cubicBezTo>
                  <a:pt x="993953" y="110809"/>
                  <a:pt x="989983" y="97564"/>
                  <a:pt x="982044" y="88559"/>
                </a:cubicBezTo>
                <a:cubicBezTo>
                  <a:pt x="974103" y="79556"/>
                  <a:pt x="964231" y="75057"/>
                  <a:pt x="952434" y="75057"/>
                </a:cubicBezTo>
                <a:cubicBezTo>
                  <a:pt x="940455" y="75057"/>
                  <a:pt x="930522" y="79535"/>
                  <a:pt x="922626" y="88495"/>
                </a:cubicBezTo>
                <a:cubicBezTo>
                  <a:pt x="914732" y="97456"/>
                  <a:pt x="910782" y="110984"/>
                  <a:pt x="910782" y="129085"/>
                </a:cubicBezTo>
                <a:close/>
                <a:moveTo>
                  <a:pt x="1046786" y="58421"/>
                </a:moveTo>
                <a:lnTo>
                  <a:pt x="1102011" y="58421"/>
                </a:lnTo>
                <a:cubicBezTo>
                  <a:pt x="1115584" y="58421"/>
                  <a:pt x="1125678" y="59551"/>
                  <a:pt x="1132287" y="61812"/>
                </a:cubicBezTo>
                <a:cubicBezTo>
                  <a:pt x="1138897" y="64076"/>
                  <a:pt x="1144574" y="68220"/>
                  <a:pt x="1149319" y="74254"/>
                </a:cubicBezTo>
                <a:cubicBezTo>
                  <a:pt x="1154067" y="80287"/>
                  <a:pt x="1156439" y="87519"/>
                  <a:pt x="1156439" y="95951"/>
                </a:cubicBezTo>
                <a:cubicBezTo>
                  <a:pt x="1156439" y="102693"/>
                  <a:pt x="1155046" y="108568"/>
                  <a:pt x="1152249" y="113580"/>
                </a:cubicBezTo>
                <a:cubicBezTo>
                  <a:pt x="1149456" y="118595"/>
                  <a:pt x="1145261" y="122785"/>
                  <a:pt x="1139674" y="126159"/>
                </a:cubicBezTo>
                <a:cubicBezTo>
                  <a:pt x="1146330" y="128376"/>
                  <a:pt x="1151854" y="132523"/>
                  <a:pt x="1156245" y="138600"/>
                </a:cubicBezTo>
                <a:cubicBezTo>
                  <a:pt x="1160633" y="144677"/>
                  <a:pt x="1162829" y="151888"/>
                  <a:pt x="1162829" y="160225"/>
                </a:cubicBezTo>
                <a:cubicBezTo>
                  <a:pt x="1161940" y="173620"/>
                  <a:pt x="1157148" y="183557"/>
                  <a:pt x="1148459" y="190034"/>
                </a:cubicBezTo>
                <a:cubicBezTo>
                  <a:pt x="1139764" y="196509"/>
                  <a:pt x="1127118" y="199749"/>
                  <a:pt x="1110533" y="199749"/>
                </a:cubicBezTo>
                <a:lnTo>
                  <a:pt x="1046786" y="199749"/>
                </a:lnTo>
                <a:close/>
                <a:moveTo>
                  <a:pt x="1070737" y="117904"/>
                </a:moveTo>
                <a:lnTo>
                  <a:pt x="1096291" y="117904"/>
                </a:lnTo>
                <a:cubicBezTo>
                  <a:pt x="1106493" y="117904"/>
                  <a:pt x="1113502" y="117371"/>
                  <a:pt x="1117319" y="116309"/>
                </a:cubicBezTo>
                <a:cubicBezTo>
                  <a:pt x="1121131" y="115244"/>
                  <a:pt x="1124547" y="113095"/>
                  <a:pt x="1127568" y="109854"/>
                </a:cubicBezTo>
                <a:cubicBezTo>
                  <a:pt x="1130581" y="106618"/>
                  <a:pt x="1132089" y="102733"/>
                  <a:pt x="1132089" y="98208"/>
                </a:cubicBezTo>
                <a:cubicBezTo>
                  <a:pt x="1132089" y="90757"/>
                  <a:pt x="1129447" y="85569"/>
                  <a:pt x="1124169" y="82637"/>
                </a:cubicBezTo>
                <a:cubicBezTo>
                  <a:pt x="1118892" y="79711"/>
                  <a:pt x="1109862" y="78246"/>
                  <a:pt x="1097086" y="78246"/>
                </a:cubicBezTo>
                <a:lnTo>
                  <a:pt x="1070737" y="78246"/>
                </a:lnTo>
                <a:close/>
                <a:moveTo>
                  <a:pt x="1070737" y="180054"/>
                </a:moveTo>
                <a:lnTo>
                  <a:pt x="1102278" y="180054"/>
                </a:lnTo>
                <a:cubicBezTo>
                  <a:pt x="1115849" y="180054"/>
                  <a:pt x="1125170" y="178477"/>
                  <a:pt x="1130228" y="175327"/>
                </a:cubicBezTo>
                <a:cubicBezTo>
                  <a:pt x="1135279" y="172177"/>
                  <a:pt x="1137943" y="166744"/>
                  <a:pt x="1138209" y="159027"/>
                </a:cubicBezTo>
                <a:cubicBezTo>
                  <a:pt x="1138209" y="154502"/>
                  <a:pt x="1136744" y="150307"/>
                  <a:pt x="1133821" y="146449"/>
                </a:cubicBezTo>
                <a:cubicBezTo>
                  <a:pt x="1130893" y="142589"/>
                  <a:pt x="1127078" y="140152"/>
                  <a:pt x="1122373" y="139130"/>
                </a:cubicBezTo>
                <a:cubicBezTo>
                  <a:pt x="1117672" y="138111"/>
                  <a:pt x="1110129" y="137599"/>
                  <a:pt x="1099751" y="137599"/>
                </a:cubicBezTo>
                <a:lnTo>
                  <a:pt x="1070737" y="13759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148770" y="4628425"/>
            <a:ext cx="941788" cy="184579"/>
          </a:xfrm>
          <a:custGeom>
            <a:avLst/>
            <a:gdLst/>
            <a:ahLst/>
            <a:cxnLst/>
            <a:rect l="l" t="t" r="r" b="b"/>
            <a:pathLst>
              <a:path w="941788" h="184579">
                <a:moveTo>
                  <a:pt x="36863" y="3196"/>
                </a:moveTo>
                <a:lnTo>
                  <a:pt x="135341" y="3196"/>
                </a:lnTo>
                <a:lnTo>
                  <a:pt x="135341" y="124829"/>
                </a:lnTo>
                <a:lnTo>
                  <a:pt x="150641" y="124829"/>
                </a:lnTo>
                <a:lnTo>
                  <a:pt x="150641" y="184579"/>
                </a:lnTo>
                <a:lnTo>
                  <a:pt x="130950" y="184579"/>
                </a:lnTo>
                <a:lnTo>
                  <a:pt x="130950" y="144524"/>
                </a:lnTo>
                <a:lnTo>
                  <a:pt x="19695" y="144524"/>
                </a:lnTo>
                <a:lnTo>
                  <a:pt x="19695" y="184579"/>
                </a:lnTo>
                <a:lnTo>
                  <a:pt x="0" y="184579"/>
                </a:lnTo>
                <a:lnTo>
                  <a:pt x="0" y="124829"/>
                </a:lnTo>
                <a:lnTo>
                  <a:pt x="12642" y="124829"/>
                </a:lnTo>
                <a:cubicBezTo>
                  <a:pt x="29498" y="101940"/>
                  <a:pt x="37573" y="61398"/>
                  <a:pt x="36863" y="3196"/>
                </a:cubicBezTo>
                <a:close/>
                <a:moveTo>
                  <a:pt x="56826" y="23021"/>
                </a:moveTo>
                <a:cubicBezTo>
                  <a:pt x="55050" y="68888"/>
                  <a:pt x="47955" y="102826"/>
                  <a:pt x="35532" y="124829"/>
                </a:cubicBezTo>
                <a:lnTo>
                  <a:pt x="111520" y="124829"/>
                </a:lnTo>
                <a:lnTo>
                  <a:pt x="111520" y="23021"/>
                </a:lnTo>
                <a:close/>
                <a:moveTo>
                  <a:pt x="269214" y="127090"/>
                </a:moveTo>
                <a:cubicBezTo>
                  <a:pt x="260345" y="134632"/>
                  <a:pt x="251805" y="139956"/>
                  <a:pt x="243597" y="143060"/>
                </a:cubicBezTo>
                <a:cubicBezTo>
                  <a:pt x="235389" y="146162"/>
                  <a:pt x="226583" y="147715"/>
                  <a:pt x="217180" y="147715"/>
                </a:cubicBezTo>
                <a:cubicBezTo>
                  <a:pt x="201657" y="147715"/>
                  <a:pt x="189720" y="143923"/>
                  <a:pt x="181382" y="136338"/>
                </a:cubicBezTo>
                <a:cubicBezTo>
                  <a:pt x="173043" y="128757"/>
                  <a:pt x="168872" y="119062"/>
                  <a:pt x="168872" y="107261"/>
                </a:cubicBezTo>
                <a:cubicBezTo>
                  <a:pt x="168872" y="100342"/>
                  <a:pt x="170449" y="94020"/>
                  <a:pt x="173598" y="88296"/>
                </a:cubicBezTo>
                <a:cubicBezTo>
                  <a:pt x="176748" y="82576"/>
                  <a:pt x="180874" y="77986"/>
                  <a:pt x="185976" y="74523"/>
                </a:cubicBezTo>
                <a:cubicBezTo>
                  <a:pt x="191073" y="71064"/>
                  <a:pt x="196822" y="68446"/>
                  <a:pt x="203209" y="66675"/>
                </a:cubicBezTo>
                <a:cubicBezTo>
                  <a:pt x="207910" y="65433"/>
                  <a:pt x="215006" y="64234"/>
                  <a:pt x="224503" y="63082"/>
                </a:cubicBezTo>
                <a:cubicBezTo>
                  <a:pt x="243842" y="60770"/>
                  <a:pt x="258080" y="58023"/>
                  <a:pt x="267220" y="54830"/>
                </a:cubicBezTo>
                <a:cubicBezTo>
                  <a:pt x="267311" y="51548"/>
                  <a:pt x="267350" y="49460"/>
                  <a:pt x="267350" y="48574"/>
                </a:cubicBezTo>
                <a:cubicBezTo>
                  <a:pt x="267350" y="38818"/>
                  <a:pt x="265089" y="31939"/>
                  <a:pt x="260567" y="27950"/>
                </a:cubicBezTo>
                <a:cubicBezTo>
                  <a:pt x="254444" y="22536"/>
                  <a:pt x="245350" y="19832"/>
                  <a:pt x="233284" y="19832"/>
                </a:cubicBezTo>
                <a:cubicBezTo>
                  <a:pt x="222015" y="19832"/>
                  <a:pt x="213699" y="21804"/>
                  <a:pt x="208334" y="25754"/>
                </a:cubicBezTo>
                <a:cubicBezTo>
                  <a:pt x="202963" y="29698"/>
                  <a:pt x="198993" y="36684"/>
                  <a:pt x="196423" y="46713"/>
                </a:cubicBezTo>
                <a:lnTo>
                  <a:pt x="173000" y="43516"/>
                </a:lnTo>
                <a:cubicBezTo>
                  <a:pt x="175129" y="33493"/>
                  <a:pt x="178635" y="25397"/>
                  <a:pt x="183513" y="19230"/>
                </a:cubicBezTo>
                <a:cubicBezTo>
                  <a:pt x="188391" y="13064"/>
                  <a:pt x="195446" y="8315"/>
                  <a:pt x="204670" y="4988"/>
                </a:cubicBezTo>
                <a:cubicBezTo>
                  <a:pt x="213897" y="1662"/>
                  <a:pt x="224589" y="0"/>
                  <a:pt x="236747" y="0"/>
                </a:cubicBezTo>
                <a:cubicBezTo>
                  <a:pt x="248807" y="0"/>
                  <a:pt x="258612" y="1418"/>
                  <a:pt x="266155" y="4258"/>
                </a:cubicBezTo>
                <a:cubicBezTo>
                  <a:pt x="273696" y="7101"/>
                  <a:pt x="279241" y="10670"/>
                  <a:pt x="282791" y="14971"/>
                </a:cubicBezTo>
                <a:cubicBezTo>
                  <a:pt x="286337" y="19273"/>
                  <a:pt x="288821" y="24710"/>
                  <a:pt x="290242" y="31276"/>
                </a:cubicBezTo>
                <a:cubicBezTo>
                  <a:pt x="291042" y="35359"/>
                  <a:pt x="291437" y="42720"/>
                  <a:pt x="291437" y="53365"/>
                </a:cubicBezTo>
                <a:lnTo>
                  <a:pt x="291437" y="85304"/>
                </a:lnTo>
                <a:cubicBezTo>
                  <a:pt x="291437" y="107571"/>
                  <a:pt x="291945" y="121654"/>
                  <a:pt x="292967" y="127555"/>
                </a:cubicBezTo>
                <a:cubicBezTo>
                  <a:pt x="293990" y="133455"/>
                  <a:pt x="296006" y="139110"/>
                  <a:pt x="299026" y="144524"/>
                </a:cubicBezTo>
                <a:lnTo>
                  <a:pt x="274006" y="144524"/>
                </a:lnTo>
                <a:cubicBezTo>
                  <a:pt x="271522" y="139553"/>
                  <a:pt x="269927" y="133746"/>
                  <a:pt x="269214" y="127090"/>
                </a:cubicBezTo>
                <a:close/>
                <a:moveTo>
                  <a:pt x="267220" y="73593"/>
                </a:moveTo>
                <a:cubicBezTo>
                  <a:pt x="258526" y="77143"/>
                  <a:pt x="245483" y="80161"/>
                  <a:pt x="228096" y="82641"/>
                </a:cubicBezTo>
                <a:cubicBezTo>
                  <a:pt x="218245" y="84062"/>
                  <a:pt x="211283" y="85661"/>
                  <a:pt x="207201" y="87433"/>
                </a:cubicBezTo>
                <a:cubicBezTo>
                  <a:pt x="203118" y="89207"/>
                  <a:pt x="199969" y="91803"/>
                  <a:pt x="197751" y="95215"/>
                </a:cubicBezTo>
                <a:cubicBezTo>
                  <a:pt x="195533" y="98631"/>
                  <a:pt x="194424" y="102426"/>
                  <a:pt x="194424" y="106598"/>
                </a:cubicBezTo>
                <a:cubicBezTo>
                  <a:pt x="194424" y="112985"/>
                  <a:pt x="196840" y="118306"/>
                  <a:pt x="201678" y="122565"/>
                </a:cubicBezTo>
                <a:cubicBezTo>
                  <a:pt x="206513" y="126823"/>
                  <a:pt x="213587" y="128952"/>
                  <a:pt x="222904" y="128952"/>
                </a:cubicBezTo>
                <a:cubicBezTo>
                  <a:pt x="232132" y="128952"/>
                  <a:pt x="240338" y="126931"/>
                  <a:pt x="247524" y="122896"/>
                </a:cubicBezTo>
                <a:cubicBezTo>
                  <a:pt x="254710" y="118860"/>
                  <a:pt x="259988" y="113338"/>
                  <a:pt x="263361" y="106333"/>
                </a:cubicBezTo>
                <a:cubicBezTo>
                  <a:pt x="265931" y="100918"/>
                  <a:pt x="267220" y="92933"/>
                  <a:pt x="267220" y="82374"/>
                </a:cubicBezTo>
                <a:close/>
                <a:moveTo>
                  <a:pt x="328701" y="3196"/>
                </a:moveTo>
                <a:lnTo>
                  <a:pt x="352652" y="3196"/>
                </a:lnTo>
                <a:lnTo>
                  <a:pt x="352652" y="62016"/>
                </a:lnTo>
                <a:lnTo>
                  <a:pt x="419060" y="62016"/>
                </a:lnTo>
                <a:lnTo>
                  <a:pt x="419060" y="3196"/>
                </a:lnTo>
                <a:lnTo>
                  <a:pt x="443011" y="3196"/>
                </a:lnTo>
                <a:lnTo>
                  <a:pt x="443011" y="144524"/>
                </a:lnTo>
                <a:lnTo>
                  <a:pt x="419060" y="144524"/>
                </a:lnTo>
                <a:lnTo>
                  <a:pt x="419060" y="81845"/>
                </a:lnTo>
                <a:lnTo>
                  <a:pt x="352652" y="81845"/>
                </a:lnTo>
                <a:lnTo>
                  <a:pt x="352652" y="144524"/>
                </a:lnTo>
                <a:lnTo>
                  <a:pt x="328701" y="144524"/>
                </a:lnTo>
                <a:close/>
                <a:moveTo>
                  <a:pt x="479214" y="3196"/>
                </a:moveTo>
                <a:lnTo>
                  <a:pt x="503164" y="3196"/>
                </a:lnTo>
                <a:lnTo>
                  <a:pt x="503164" y="62016"/>
                </a:lnTo>
                <a:lnTo>
                  <a:pt x="569569" y="62016"/>
                </a:lnTo>
                <a:lnTo>
                  <a:pt x="569569" y="3196"/>
                </a:lnTo>
                <a:lnTo>
                  <a:pt x="593524" y="3196"/>
                </a:lnTo>
                <a:lnTo>
                  <a:pt x="593524" y="144524"/>
                </a:lnTo>
                <a:lnTo>
                  <a:pt x="569569" y="144524"/>
                </a:lnTo>
                <a:lnTo>
                  <a:pt x="569569" y="81845"/>
                </a:lnTo>
                <a:lnTo>
                  <a:pt x="503164" y="81845"/>
                </a:lnTo>
                <a:lnTo>
                  <a:pt x="503164" y="144524"/>
                </a:lnTo>
                <a:lnTo>
                  <a:pt x="479214" y="144524"/>
                </a:lnTo>
                <a:close/>
                <a:moveTo>
                  <a:pt x="764132" y="3196"/>
                </a:moveTo>
                <a:lnTo>
                  <a:pt x="788083" y="3196"/>
                </a:lnTo>
                <a:lnTo>
                  <a:pt x="788083" y="144524"/>
                </a:lnTo>
                <a:lnTo>
                  <a:pt x="764132" y="144524"/>
                </a:lnTo>
                <a:close/>
                <a:moveTo>
                  <a:pt x="630118" y="3196"/>
                </a:moveTo>
                <a:lnTo>
                  <a:pt x="654077" y="3196"/>
                </a:lnTo>
                <a:lnTo>
                  <a:pt x="654077" y="58423"/>
                </a:lnTo>
                <a:lnTo>
                  <a:pt x="684413" y="58423"/>
                </a:lnTo>
                <a:cubicBezTo>
                  <a:pt x="704199" y="58423"/>
                  <a:pt x="719438" y="62261"/>
                  <a:pt x="730130" y="69936"/>
                </a:cubicBezTo>
                <a:cubicBezTo>
                  <a:pt x="740819" y="77612"/>
                  <a:pt x="746164" y="88188"/>
                  <a:pt x="746164" y="101675"/>
                </a:cubicBezTo>
                <a:cubicBezTo>
                  <a:pt x="746164" y="113475"/>
                  <a:pt x="741708" y="123562"/>
                  <a:pt x="732793" y="131946"/>
                </a:cubicBezTo>
                <a:cubicBezTo>
                  <a:pt x="723877" y="140335"/>
                  <a:pt x="709610" y="144524"/>
                  <a:pt x="690005" y="144524"/>
                </a:cubicBezTo>
                <a:lnTo>
                  <a:pt x="630118" y="144524"/>
                </a:lnTo>
                <a:close/>
                <a:moveTo>
                  <a:pt x="654077" y="124829"/>
                </a:moveTo>
                <a:lnTo>
                  <a:pt x="679226" y="124829"/>
                </a:lnTo>
                <a:cubicBezTo>
                  <a:pt x="694397" y="124829"/>
                  <a:pt x="705222" y="122965"/>
                  <a:pt x="711697" y="119239"/>
                </a:cubicBezTo>
                <a:cubicBezTo>
                  <a:pt x="718175" y="115509"/>
                  <a:pt x="721410" y="109702"/>
                  <a:pt x="721410" y="101804"/>
                </a:cubicBezTo>
                <a:cubicBezTo>
                  <a:pt x="721410" y="95684"/>
                  <a:pt x="719017" y="90229"/>
                  <a:pt x="714225" y="85438"/>
                </a:cubicBezTo>
                <a:cubicBezTo>
                  <a:pt x="709433" y="80643"/>
                  <a:pt x="698831" y="78249"/>
                  <a:pt x="682423" y="78249"/>
                </a:cubicBezTo>
                <a:lnTo>
                  <a:pt x="654077" y="78249"/>
                </a:lnTo>
                <a:close/>
                <a:moveTo>
                  <a:pt x="809509" y="144524"/>
                </a:moveTo>
                <a:lnTo>
                  <a:pt x="861145" y="71064"/>
                </a:lnTo>
                <a:lnTo>
                  <a:pt x="813369" y="3196"/>
                </a:lnTo>
                <a:lnTo>
                  <a:pt x="843310" y="3196"/>
                </a:lnTo>
                <a:lnTo>
                  <a:pt x="865004" y="36330"/>
                </a:lnTo>
                <a:cubicBezTo>
                  <a:pt x="869082" y="42631"/>
                  <a:pt x="872363" y="47908"/>
                  <a:pt x="874849" y="52167"/>
                </a:cubicBezTo>
                <a:cubicBezTo>
                  <a:pt x="878752" y="46310"/>
                  <a:pt x="882345" y="41122"/>
                  <a:pt x="885628" y="36597"/>
                </a:cubicBezTo>
                <a:lnTo>
                  <a:pt x="909449" y="3196"/>
                </a:lnTo>
                <a:lnTo>
                  <a:pt x="938062" y="3196"/>
                </a:lnTo>
                <a:lnTo>
                  <a:pt x="889221" y="69735"/>
                </a:lnTo>
                <a:lnTo>
                  <a:pt x="941788" y="144524"/>
                </a:lnTo>
                <a:lnTo>
                  <a:pt x="912377" y="144524"/>
                </a:lnTo>
                <a:lnTo>
                  <a:pt x="883363" y="100605"/>
                </a:lnTo>
                <a:lnTo>
                  <a:pt x="875646" y="88765"/>
                </a:lnTo>
                <a:lnTo>
                  <a:pt x="838518" y="1445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181966" y="4628425"/>
            <a:ext cx="723675" cy="184579"/>
          </a:xfrm>
          <a:custGeom>
            <a:avLst/>
            <a:gdLst/>
            <a:ahLst/>
            <a:cxnLst/>
            <a:rect l="l" t="t" r="r" b="b"/>
            <a:pathLst>
              <a:path w="723675" h="184579">
                <a:moveTo>
                  <a:pt x="0" y="3196"/>
                </a:moveTo>
                <a:lnTo>
                  <a:pt x="55224" y="3196"/>
                </a:lnTo>
                <a:cubicBezTo>
                  <a:pt x="68799" y="3196"/>
                  <a:pt x="78891" y="4326"/>
                  <a:pt x="85504" y="6587"/>
                </a:cubicBezTo>
                <a:cubicBezTo>
                  <a:pt x="92109" y="8851"/>
                  <a:pt x="97791" y="12995"/>
                  <a:pt x="102536" y="19029"/>
                </a:cubicBezTo>
                <a:cubicBezTo>
                  <a:pt x="107280" y="25062"/>
                  <a:pt x="109655" y="32294"/>
                  <a:pt x="109655" y="40726"/>
                </a:cubicBezTo>
                <a:cubicBezTo>
                  <a:pt x="109655" y="47468"/>
                  <a:pt x="108259" y="53343"/>
                  <a:pt x="105465" y="58355"/>
                </a:cubicBezTo>
                <a:cubicBezTo>
                  <a:pt x="102668" y="63370"/>
                  <a:pt x="98474" y="67560"/>
                  <a:pt x="92891" y="70934"/>
                </a:cubicBezTo>
                <a:cubicBezTo>
                  <a:pt x="99544" y="73151"/>
                  <a:pt x="105065" y="77298"/>
                  <a:pt x="109458" y="83375"/>
                </a:cubicBezTo>
                <a:cubicBezTo>
                  <a:pt x="113850" y="89452"/>
                  <a:pt x="116042" y="96663"/>
                  <a:pt x="116042" y="105000"/>
                </a:cubicBezTo>
                <a:cubicBezTo>
                  <a:pt x="115157" y="118395"/>
                  <a:pt x="110365" y="128332"/>
                  <a:pt x="101671" y="134809"/>
                </a:cubicBezTo>
                <a:cubicBezTo>
                  <a:pt x="92978" y="141284"/>
                  <a:pt x="80333" y="144524"/>
                  <a:pt x="63745" y="144524"/>
                </a:cubicBezTo>
                <a:lnTo>
                  <a:pt x="0" y="144524"/>
                </a:lnTo>
                <a:close/>
                <a:moveTo>
                  <a:pt x="23950" y="62679"/>
                </a:moveTo>
                <a:lnTo>
                  <a:pt x="49503" y="62679"/>
                </a:lnTo>
                <a:cubicBezTo>
                  <a:pt x="59710" y="62679"/>
                  <a:pt x="66719" y="62146"/>
                  <a:pt x="70534" y="61084"/>
                </a:cubicBezTo>
                <a:cubicBezTo>
                  <a:pt x="74347" y="60019"/>
                  <a:pt x="77763" y="57870"/>
                  <a:pt x="80780" y="54629"/>
                </a:cubicBezTo>
                <a:cubicBezTo>
                  <a:pt x="83793" y="51393"/>
                  <a:pt x="85302" y="47508"/>
                  <a:pt x="85302" y="42983"/>
                </a:cubicBezTo>
                <a:cubicBezTo>
                  <a:pt x="85302" y="35532"/>
                  <a:pt x="82662" y="30344"/>
                  <a:pt x="77386" y="27412"/>
                </a:cubicBezTo>
                <a:cubicBezTo>
                  <a:pt x="72108" y="24486"/>
                  <a:pt x="63079" y="23021"/>
                  <a:pt x="50303" y="23021"/>
                </a:cubicBezTo>
                <a:lnTo>
                  <a:pt x="23950" y="23021"/>
                </a:lnTo>
                <a:close/>
                <a:moveTo>
                  <a:pt x="23950" y="124829"/>
                </a:moveTo>
                <a:lnTo>
                  <a:pt x="55490" y="124829"/>
                </a:lnTo>
                <a:cubicBezTo>
                  <a:pt x="69066" y="124829"/>
                  <a:pt x="78383" y="123252"/>
                  <a:pt x="83441" y="120102"/>
                </a:cubicBezTo>
                <a:cubicBezTo>
                  <a:pt x="88494" y="116952"/>
                  <a:pt x="91159" y="111519"/>
                  <a:pt x="91425" y="103802"/>
                </a:cubicBezTo>
                <a:cubicBezTo>
                  <a:pt x="91425" y="99277"/>
                  <a:pt x="89960" y="95082"/>
                  <a:pt x="87034" y="91224"/>
                </a:cubicBezTo>
                <a:cubicBezTo>
                  <a:pt x="84107" y="87364"/>
                  <a:pt x="80290" y="84927"/>
                  <a:pt x="75589" y="83905"/>
                </a:cubicBezTo>
                <a:cubicBezTo>
                  <a:pt x="70883" y="82886"/>
                  <a:pt x="63346" y="82374"/>
                  <a:pt x="52966" y="82374"/>
                </a:cubicBezTo>
                <a:lnTo>
                  <a:pt x="23950" y="82374"/>
                </a:lnTo>
                <a:close/>
                <a:moveTo>
                  <a:pt x="144655" y="3196"/>
                </a:moveTo>
                <a:lnTo>
                  <a:pt x="168610" y="3196"/>
                </a:lnTo>
                <a:lnTo>
                  <a:pt x="168610" y="110987"/>
                </a:lnTo>
                <a:lnTo>
                  <a:pt x="235016" y="3196"/>
                </a:lnTo>
                <a:lnTo>
                  <a:pt x="260834" y="3196"/>
                </a:lnTo>
                <a:lnTo>
                  <a:pt x="260834" y="144524"/>
                </a:lnTo>
                <a:lnTo>
                  <a:pt x="236876" y="144524"/>
                </a:lnTo>
                <a:lnTo>
                  <a:pt x="236876" y="37400"/>
                </a:lnTo>
                <a:lnTo>
                  <a:pt x="170474" y="144524"/>
                </a:lnTo>
                <a:lnTo>
                  <a:pt x="144655" y="144524"/>
                </a:lnTo>
                <a:close/>
                <a:moveTo>
                  <a:pt x="315795" y="3196"/>
                </a:moveTo>
                <a:lnTo>
                  <a:pt x="414274" y="3196"/>
                </a:lnTo>
                <a:lnTo>
                  <a:pt x="414274" y="124829"/>
                </a:lnTo>
                <a:lnTo>
                  <a:pt x="429573" y="124829"/>
                </a:lnTo>
                <a:lnTo>
                  <a:pt x="429573" y="184579"/>
                </a:lnTo>
                <a:lnTo>
                  <a:pt x="409882" y="184579"/>
                </a:lnTo>
                <a:lnTo>
                  <a:pt x="409882" y="144524"/>
                </a:lnTo>
                <a:lnTo>
                  <a:pt x="298627" y="144524"/>
                </a:lnTo>
                <a:lnTo>
                  <a:pt x="298627" y="184579"/>
                </a:lnTo>
                <a:lnTo>
                  <a:pt x="278931" y="184579"/>
                </a:lnTo>
                <a:lnTo>
                  <a:pt x="278931" y="124829"/>
                </a:lnTo>
                <a:lnTo>
                  <a:pt x="291575" y="124829"/>
                </a:lnTo>
                <a:cubicBezTo>
                  <a:pt x="308429" y="101940"/>
                  <a:pt x="316505" y="61398"/>
                  <a:pt x="315795" y="3196"/>
                </a:cubicBezTo>
                <a:close/>
                <a:moveTo>
                  <a:pt x="335757" y="23021"/>
                </a:moveTo>
                <a:cubicBezTo>
                  <a:pt x="333983" y="68888"/>
                  <a:pt x="326887" y="102826"/>
                  <a:pt x="314463" y="124829"/>
                </a:cubicBezTo>
                <a:lnTo>
                  <a:pt x="390452" y="124829"/>
                </a:lnTo>
                <a:lnTo>
                  <a:pt x="390452" y="23021"/>
                </a:lnTo>
                <a:close/>
                <a:moveTo>
                  <a:pt x="447008" y="73860"/>
                </a:moveTo>
                <a:cubicBezTo>
                  <a:pt x="447008" y="47688"/>
                  <a:pt x="454280" y="28303"/>
                  <a:pt x="468835" y="15706"/>
                </a:cubicBezTo>
                <a:cubicBezTo>
                  <a:pt x="480989" y="5233"/>
                  <a:pt x="495806" y="0"/>
                  <a:pt x="513280" y="0"/>
                </a:cubicBezTo>
                <a:cubicBezTo>
                  <a:pt x="532710" y="0"/>
                  <a:pt x="548592" y="6363"/>
                  <a:pt x="560927" y="19096"/>
                </a:cubicBezTo>
                <a:cubicBezTo>
                  <a:pt x="573256" y="31831"/>
                  <a:pt x="579423" y="49420"/>
                  <a:pt x="579423" y="71862"/>
                </a:cubicBezTo>
                <a:cubicBezTo>
                  <a:pt x="579423" y="90049"/>
                  <a:pt x="576691" y="104355"/>
                  <a:pt x="571236" y="114782"/>
                </a:cubicBezTo>
                <a:cubicBezTo>
                  <a:pt x="565783" y="125208"/>
                  <a:pt x="557842" y="133300"/>
                  <a:pt x="547415" y="139063"/>
                </a:cubicBezTo>
                <a:cubicBezTo>
                  <a:pt x="536990" y="144830"/>
                  <a:pt x="525611" y="147715"/>
                  <a:pt x="513280" y="147715"/>
                </a:cubicBezTo>
                <a:cubicBezTo>
                  <a:pt x="493495" y="147715"/>
                  <a:pt x="477504" y="141375"/>
                  <a:pt x="465307" y="128689"/>
                </a:cubicBezTo>
                <a:cubicBezTo>
                  <a:pt x="453106" y="115999"/>
                  <a:pt x="447008" y="97725"/>
                  <a:pt x="447008" y="73860"/>
                </a:cubicBezTo>
                <a:close/>
                <a:moveTo>
                  <a:pt x="471628" y="73860"/>
                </a:moveTo>
                <a:cubicBezTo>
                  <a:pt x="471628" y="91958"/>
                  <a:pt x="475578" y="105511"/>
                  <a:pt x="483472" y="114515"/>
                </a:cubicBezTo>
                <a:cubicBezTo>
                  <a:pt x="491368" y="123522"/>
                  <a:pt x="501303" y="128022"/>
                  <a:pt x="513280" y="128022"/>
                </a:cubicBezTo>
                <a:cubicBezTo>
                  <a:pt x="525168" y="128022"/>
                  <a:pt x="535061" y="123497"/>
                  <a:pt x="542955" y="114447"/>
                </a:cubicBezTo>
                <a:cubicBezTo>
                  <a:pt x="550850" y="105397"/>
                  <a:pt x="554799" y="91601"/>
                  <a:pt x="554799" y="73061"/>
                </a:cubicBezTo>
                <a:cubicBezTo>
                  <a:pt x="554799" y="55584"/>
                  <a:pt x="550829" y="42339"/>
                  <a:pt x="542890" y="33334"/>
                </a:cubicBezTo>
                <a:cubicBezTo>
                  <a:pt x="534949" y="24331"/>
                  <a:pt x="525081" y="19832"/>
                  <a:pt x="513280" y="19832"/>
                </a:cubicBezTo>
                <a:cubicBezTo>
                  <a:pt x="501303" y="19832"/>
                  <a:pt x="491368" y="24310"/>
                  <a:pt x="483472" y="33270"/>
                </a:cubicBezTo>
                <a:cubicBezTo>
                  <a:pt x="475578" y="42231"/>
                  <a:pt x="471628" y="55759"/>
                  <a:pt x="471628" y="73860"/>
                </a:cubicBezTo>
                <a:close/>
                <a:moveTo>
                  <a:pt x="607633" y="3196"/>
                </a:moveTo>
                <a:lnTo>
                  <a:pt x="662857" y="3196"/>
                </a:lnTo>
                <a:cubicBezTo>
                  <a:pt x="676432" y="3196"/>
                  <a:pt x="686523" y="4326"/>
                  <a:pt x="693136" y="6587"/>
                </a:cubicBezTo>
                <a:cubicBezTo>
                  <a:pt x="699743" y="8851"/>
                  <a:pt x="705424" y="12995"/>
                  <a:pt x="710168" y="19029"/>
                </a:cubicBezTo>
                <a:cubicBezTo>
                  <a:pt x="714913" y="25062"/>
                  <a:pt x="717289" y="32294"/>
                  <a:pt x="717289" y="40726"/>
                </a:cubicBezTo>
                <a:cubicBezTo>
                  <a:pt x="717289" y="47468"/>
                  <a:pt x="715892" y="53343"/>
                  <a:pt x="713098" y="58355"/>
                </a:cubicBezTo>
                <a:cubicBezTo>
                  <a:pt x="710302" y="63370"/>
                  <a:pt x="706107" y="67560"/>
                  <a:pt x="700520" y="70934"/>
                </a:cubicBezTo>
                <a:cubicBezTo>
                  <a:pt x="707176" y="73151"/>
                  <a:pt x="712700" y="77298"/>
                  <a:pt x="717091" y="83375"/>
                </a:cubicBezTo>
                <a:cubicBezTo>
                  <a:pt x="721483" y="89452"/>
                  <a:pt x="723675" y="96663"/>
                  <a:pt x="723675" y="105000"/>
                </a:cubicBezTo>
                <a:cubicBezTo>
                  <a:pt x="722790" y="118395"/>
                  <a:pt x="717998" y="128332"/>
                  <a:pt x="709305" y="134809"/>
                </a:cubicBezTo>
                <a:cubicBezTo>
                  <a:pt x="700610" y="141284"/>
                  <a:pt x="687967" y="144524"/>
                  <a:pt x="671379" y="144524"/>
                </a:cubicBezTo>
                <a:lnTo>
                  <a:pt x="607633" y="144524"/>
                </a:lnTo>
                <a:close/>
                <a:moveTo>
                  <a:pt x="631583" y="62679"/>
                </a:moveTo>
                <a:lnTo>
                  <a:pt x="657137" y="62679"/>
                </a:lnTo>
                <a:cubicBezTo>
                  <a:pt x="667343" y="62679"/>
                  <a:pt x="674348" y="62146"/>
                  <a:pt x="678168" y="61084"/>
                </a:cubicBezTo>
                <a:cubicBezTo>
                  <a:pt x="681980" y="60019"/>
                  <a:pt x="685393" y="57870"/>
                  <a:pt x="688413" y="54629"/>
                </a:cubicBezTo>
                <a:cubicBezTo>
                  <a:pt x="691427" y="51393"/>
                  <a:pt x="692934" y="47508"/>
                  <a:pt x="692934" y="42983"/>
                </a:cubicBezTo>
                <a:cubicBezTo>
                  <a:pt x="692934" y="35532"/>
                  <a:pt x="690293" y="30344"/>
                  <a:pt x="685015" y="27412"/>
                </a:cubicBezTo>
                <a:cubicBezTo>
                  <a:pt x="679738" y="24486"/>
                  <a:pt x="670708" y="23021"/>
                  <a:pt x="657936" y="23021"/>
                </a:cubicBezTo>
                <a:lnTo>
                  <a:pt x="631583" y="23021"/>
                </a:lnTo>
                <a:close/>
                <a:moveTo>
                  <a:pt x="631583" y="124829"/>
                </a:moveTo>
                <a:lnTo>
                  <a:pt x="663123" y="124829"/>
                </a:lnTo>
                <a:cubicBezTo>
                  <a:pt x="676699" y="124829"/>
                  <a:pt x="686015" y="123252"/>
                  <a:pt x="691074" y="120102"/>
                </a:cubicBezTo>
                <a:cubicBezTo>
                  <a:pt x="696128" y="116952"/>
                  <a:pt x="698791" y="111519"/>
                  <a:pt x="699058" y="103802"/>
                </a:cubicBezTo>
                <a:cubicBezTo>
                  <a:pt x="699058" y="99277"/>
                  <a:pt x="697593" y="95082"/>
                  <a:pt x="694667" y="91224"/>
                </a:cubicBezTo>
                <a:cubicBezTo>
                  <a:pt x="691739" y="87364"/>
                  <a:pt x="687924" y="84927"/>
                  <a:pt x="683219" y="83905"/>
                </a:cubicBezTo>
                <a:cubicBezTo>
                  <a:pt x="678518" y="82886"/>
                  <a:pt x="670975" y="82374"/>
                  <a:pt x="660600" y="82374"/>
                </a:cubicBezTo>
                <a:lnTo>
                  <a:pt x="631583" y="8237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94676" y="4578125"/>
            <a:ext cx="1730160" cy="198015"/>
          </a:xfrm>
          <a:custGeom>
            <a:avLst/>
            <a:gdLst/>
            <a:ahLst/>
            <a:cxnLst/>
            <a:rect l="l" t="t" r="r" b="b"/>
            <a:pathLst>
              <a:path w="1730160" h="198015">
                <a:moveTo>
                  <a:pt x="42581" y="130943"/>
                </a:moveTo>
                <a:lnTo>
                  <a:pt x="42581" y="112183"/>
                </a:lnTo>
                <a:cubicBezTo>
                  <a:pt x="52697" y="112093"/>
                  <a:pt x="59599" y="111698"/>
                  <a:pt x="63281" y="110984"/>
                </a:cubicBezTo>
                <a:cubicBezTo>
                  <a:pt x="66960" y="110275"/>
                  <a:pt x="70441" y="108144"/>
                  <a:pt x="73725" y="104594"/>
                </a:cubicBezTo>
                <a:cubicBezTo>
                  <a:pt x="77005" y="101049"/>
                  <a:pt x="78646" y="96613"/>
                  <a:pt x="78646" y="91293"/>
                </a:cubicBezTo>
                <a:cubicBezTo>
                  <a:pt x="78646" y="84816"/>
                  <a:pt x="76497" y="79647"/>
                  <a:pt x="72195" y="75787"/>
                </a:cubicBezTo>
                <a:cubicBezTo>
                  <a:pt x="67890" y="71928"/>
                  <a:pt x="62323" y="69995"/>
                  <a:pt x="55494" y="69995"/>
                </a:cubicBezTo>
                <a:cubicBezTo>
                  <a:pt x="42008" y="69995"/>
                  <a:pt x="32558" y="77936"/>
                  <a:pt x="27148" y="93816"/>
                </a:cubicBezTo>
                <a:lnTo>
                  <a:pt x="4389" y="90094"/>
                </a:lnTo>
                <a:cubicBezTo>
                  <a:pt x="11488" y="63565"/>
                  <a:pt x="28610" y="50300"/>
                  <a:pt x="55758" y="50300"/>
                </a:cubicBezTo>
                <a:cubicBezTo>
                  <a:pt x="70841" y="50300"/>
                  <a:pt x="82664" y="54424"/>
                  <a:pt x="91225" y="62676"/>
                </a:cubicBezTo>
                <a:cubicBezTo>
                  <a:pt x="99788" y="70927"/>
                  <a:pt x="104066" y="80773"/>
                  <a:pt x="104066" y="92221"/>
                </a:cubicBezTo>
                <a:cubicBezTo>
                  <a:pt x="104066" y="103755"/>
                  <a:pt x="98479" y="112936"/>
                  <a:pt x="87297" y="119769"/>
                </a:cubicBezTo>
                <a:cubicBezTo>
                  <a:pt x="94396" y="123581"/>
                  <a:pt x="99717" y="128438"/>
                  <a:pt x="103271" y="134338"/>
                </a:cubicBezTo>
                <a:cubicBezTo>
                  <a:pt x="106816" y="140238"/>
                  <a:pt x="108591" y="147226"/>
                  <a:pt x="108591" y="155300"/>
                </a:cubicBezTo>
                <a:cubicBezTo>
                  <a:pt x="108591" y="167987"/>
                  <a:pt x="103976" y="178279"/>
                  <a:pt x="94749" y="186174"/>
                </a:cubicBezTo>
                <a:cubicBezTo>
                  <a:pt x="85526" y="194069"/>
                  <a:pt x="72613" y="198015"/>
                  <a:pt x="56024" y="198015"/>
                </a:cubicBezTo>
                <a:cubicBezTo>
                  <a:pt x="23818" y="198015"/>
                  <a:pt x="5146" y="183690"/>
                  <a:pt x="0" y="155034"/>
                </a:cubicBezTo>
                <a:lnTo>
                  <a:pt x="22490" y="150242"/>
                </a:lnTo>
                <a:cubicBezTo>
                  <a:pt x="24527" y="159292"/>
                  <a:pt x="28679" y="166299"/>
                  <a:pt x="34934" y="171269"/>
                </a:cubicBezTo>
                <a:cubicBezTo>
                  <a:pt x="41188" y="176238"/>
                  <a:pt x="48348" y="178722"/>
                  <a:pt x="56423" y="178722"/>
                </a:cubicBezTo>
                <a:cubicBezTo>
                  <a:pt x="64498" y="178722"/>
                  <a:pt x="71220" y="176436"/>
                  <a:pt x="76587" y="171868"/>
                </a:cubicBezTo>
                <a:cubicBezTo>
                  <a:pt x="81955" y="167300"/>
                  <a:pt x="84636" y="161464"/>
                  <a:pt x="84636" y="154368"/>
                </a:cubicBezTo>
                <a:cubicBezTo>
                  <a:pt x="84636" y="148867"/>
                  <a:pt x="82952" y="144079"/>
                  <a:pt x="79579" y="139997"/>
                </a:cubicBezTo>
                <a:cubicBezTo>
                  <a:pt x="76206" y="135914"/>
                  <a:pt x="72613" y="133365"/>
                  <a:pt x="68800" y="132343"/>
                </a:cubicBezTo>
                <a:cubicBezTo>
                  <a:pt x="64984" y="131320"/>
                  <a:pt x="58065" y="130814"/>
                  <a:pt x="48042" y="130814"/>
                </a:cubicBezTo>
                <a:cubicBezTo>
                  <a:pt x="47243" y="130814"/>
                  <a:pt x="45422" y="130857"/>
                  <a:pt x="42581" y="130943"/>
                </a:cubicBezTo>
                <a:close/>
                <a:moveTo>
                  <a:pt x="228489" y="177390"/>
                </a:moveTo>
                <a:cubicBezTo>
                  <a:pt x="219619" y="184932"/>
                  <a:pt x="211080" y="190256"/>
                  <a:pt x="202875" y="193360"/>
                </a:cubicBezTo>
                <a:cubicBezTo>
                  <a:pt x="194668" y="196462"/>
                  <a:pt x="185861" y="198015"/>
                  <a:pt x="176458" y="198015"/>
                </a:cubicBezTo>
                <a:cubicBezTo>
                  <a:pt x="160935" y="198015"/>
                  <a:pt x="148997" y="194223"/>
                  <a:pt x="140659" y="186638"/>
                </a:cubicBezTo>
                <a:cubicBezTo>
                  <a:pt x="132322" y="179057"/>
                  <a:pt x="128150" y="169362"/>
                  <a:pt x="128150" y="157561"/>
                </a:cubicBezTo>
                <a:cubicBezTo>
                  <a:pt x="128150" y="150642"/>
                  <a:pt x="129726" y="144320"/>
                  <a:pt x="132877" y="138596"/>
                </a:cubicBezTo>
                <a:cubicBezTo>
                  <a:pt x="136027" y="132876"/>
                  <a:pt x="140153" y="128286"/>
                  <a:pt x="145249" y="124823"/>
                </a:cubicBezTo>
                <a:cubicBezTo>
                  <a:pt x="150351" y="121364"/>
                  <a:pt x="156100" y="118746"/>
                  <a:pt x="162487" y="116975"/>
                </a:cubicBezTo>
                <a:cubicBezTo>
                  <a:pt x="167188" y="115733"/>
                  <a:pt x="174284" y="114534"/>
                  <a:pt x="183781" y="113382"/>
                </a:cubicBezTo>
                <a:cubicBezTo>
                  <a:pt x="203119" y="111070"/>
                  <a:pt x="217357" y="108323"/>
                  <a:pt x="226499" y="105130"/>
                </a:cubicBezTo>
                <a:cubicBezTo>
                  <a:pt x="226585" y="101848"/>
                  <a:pt x="226628" y="99760"/>
                  <a:pt x="226628" y="98874"/>
                </a:cubicBezTo>
                <a:cubicBezTo>
                  <a:pt x="226628" y="89118"/>
                  <a:pt x="224366" y="82239"/>
                  <a:pt x="219841" y="78250"/>
                </a:cubicBezTo>
                <a:cubicBezTo>
                  <a:pt x="213721" y="72836"/>
                  <a:pt x="204628" y="70132"/>
                  <a:pt x="192560" y="70132"/>
                </a:cubicBezTo>
                <a:cubicBezTo>
                  <a:pt x="181293" y="70132"/>
                  <a:pt x="172977" y="72104"/>
                  <a:pt x="167609" y="76054"/>
                </a:cubicBezTo>
                <a:cubicBezTo>
                  <a:pt x="162242" y="79998"/>
                  <a:pt x="158271" y="86984"/>
                  <a:pt x="155698" y="97013"/>
                </a:cubicBezTo>
                <a:lnTo>
                  <a:pt x="132279" y="93816"/>
                </a:lnTo>
                <a:cubicBezTo>
                  <a:pt x="134406" y="83793"/>
                  <a:pt x="137910" y="75697"/>
                  <a:pt x="142791" y="69530"/>
                </a:cubicBezTo>
                <a:cubicBezTo>
                  <a:pt x="147669" y="63364"/>
                  <a:pt x="154725" y="58615"/>
                  <a:pt x="163949" y="55288"/>
                </a:cubicBezTo>
                <a:cubicBezTo>
                  <a:pt x="173175" y="51962"/>
                  <a:pt x="183868" y="50300"/>
                  <a:pt x="196024" y="50300"/>
                </a:cubicBezTo>
                <a:cubicBezTo>
                  <a:pt x="208084" y="50300"/>
                  <a:pt x="217891" y="51718"/>
                  <a:pt x="225432" y="54558"/>
                </a:cubicBezTo>
                <a:cubicBezTo>
                  <a:pt x="232975" y="57401"/>
                  <a:pt x="238518" y="60970"/>
                  <a:pt x="242068" y="65271"/>
                </a:cubicBezTo>
                <a:cubicBezTo>
                  <a:pt x="245613" y="69573"/>
                  <a:pt x="248098" y="75010"/>
                  <a:pt x="249520" y="81576"/>
                </a:cubicBezTo>
                <a:cubicBezTo>
                  <a:pt x="250319" y="85659"/>
                  <a:pt x="250715" y="93020"/>
                  <a:pt x="250715" y="103665"/>
                </a:cubicBezTo>
                <a:lnTo>
                  <a:pt x="250715" y="135604"/>
                </a:lnTo>
                <a:cubicBezTo>
                  <a:pt x="250715" y="157871"/>
                  <a:pt x="251223" y="171954"/>
                  <a:pt x="252246" y="177855"/>
                </a:cubicBezTo>
                <a:cubicBezTo>
                  <a:pt x="253268" y="183755"/>
                  <a:pt x="255283" y="189410"/>
                  <a:pt x="258301" y="194824"/>
                </a:cubicBezTo>
                <a:lnTo>
                  <a:pt x="233280" y="194824"/>
                </a:lnTo>
                <a:cubicBezTo>
                  <a:pt x="230800" y="189853"/>
                  <a:pt x="229205" y="184046"/>
                  <a:pt x="228489" y="177390"/>
                </a:cubicBezTo>
                <a:close/>
                <a:moveTo>
                  <a:pt x="226499" y="123893"/>
                </a:moveTo>
                <a:cubicBezTo>
                  <a:pt x="217804" y="127443"/>
                  <a:pt x="204762" y="130461"/>
                  <a:pt x="187374" y="132941"/>
                </a:cubicBezTo>
                <a:cubicBezTo>
                  <a:pt x="177524" y="134362"/>
                  <a:pt x="170562" y="135961"/>
                  <a:pt x="166479" y="137733"/>
                </a:cubicBezTo>
                <a:cubicBezTo>
                  <a:pt x="162397" y="139507"/>
                  <a:pt x="159247" y="142103"/>
                  <a:pt x="157028" y="145515"/>
                </a:cubicBezTo>
                <a:cubicBezTo>
                  <a:pt x="154811" y="148931"/>
                  <a:pt x="153702" y="152726"/>
                  <a:pt x="153702" y="156898"/>
                </a:cubicBezTo>
                <a:cubicBezTo>
                  <a:pt x="153702" y="163285"/>
                  <a:pt x="156118" y="168606"/>
                  <a:pt x="160957" y="172865"/>
                </a:cubicBezTo>
                <a:cubicBezTo>
                  <a:pt x="165792" y="177123"/>
                  <a:pt x="172866" y="179252"/>
                  <a:pt x="182182" y="179252"/>
                </a:cubicBezTo>
                <a:cubicBezTo>
                  <a:pt x="191409" y="179252"/>
                  <a:pt x="199617" y="177231"/>
                  <a:pt x="206802" y="173196"/>
                </a:cubicBezTo>
                <a:cubicBezTo>
                  <a:pt x="213988" y="169160"/>
                  <a:pt x="219266" y="163638"/>
                  <a:pt x="222639" y="156633"/>
                </a:cubicBezTo>
                <a:cubicBezTo>
                  <a:pt x="225210" y="151218"/>
                  <a:pt x="226499" y="143233"/>
                  <a:pt x="226499" y="132674"/>
                </a:cubicBezTo>
                <a:close/>
                <a:moveTo>
                  <a:pt x="287979" y="53496"/>
                </a:moveTo>
                <a:lnTo>
                  <a:pt x="399495" y="53496"/>
                </a:lnTo>
                <a:lnTo>
                  <a:pt x="399495" y="194824"/>
                </a:lnTo>
                <a:lnTo>
                  <a:pt x="375542" y="194824"/>
                </a:lnTo>
                <a:lnTo>
                  <a:pt x="375542" y="73321"/>
                </a:lnTo>
                <a:lnTo>
                  <a:pt x="311929" y="73321"/>
                </a:lnTo>
                <a:lnTo>
                  <a:pt x="311929" y="194824"/>
                </a:lnTo>
                <a:lnTo>
                  <a:pt x="287979" y="194824"/>
                </a:lnTo>
                <a:close/>
                <a:moveTo>
                  <a:pt x="426511" y="124160"/>
                </a:moveTo>
                <a:cubicBezTo>
                  <a:pt x="426511" y="97988"/>
                  <a:pt x="433786" y="78603"/>
                  <a:pt x="448337" y="66006"/>
                </a:cubicBezTo>
                <a:cubicBezTo>
                  <a:pt x="460495" y="55533"/>
                  <a:pt x="475308" y="50300"/>
                  <a:pt x="492784" y="50300"/>
                </a:cubicBezTo>
                <a:cubicBezTo>
                  <a:pt x="512212" y="50300"/>
                  <a:pt x="528096" y="56663"/>
                  <a:pt x="540429" y="69396"/>
                </a:cubicBezTo>
                <a:cubicBezTo>
                  <a:pt x="552763" y="82131"/>
                  <a:pt x="558926" y="99720"/>
                  <a:pt x="558926" y="122162"/>
                </a:cubicBezTo>
                <a:cubicBezTo>
                  <a:pt x="558926" y="140349"/>
                  <a:pt x="556197" y="154655"/>
                  <a:pt x="550743" y="165082"/>
                </a:cubicBezTo>
                <a:cubicBezTo>
                  <a:pt x="545285" y="175508"/>
                  <a:pt x="537344" y="183600"/>
                  <a:pt x="526923" y="189363"/>
                </a:cubicBezTo>
                <a:cubicBezTo>
                  <a:pt x="516493" y="195130"/>
                  <a:pt x="505117" y="198015"/>
                  <a:pt x="492784" y="198015"/>
                </a:cubicBezTo>
                <a:cubicBezTo>
                  <a:pt x="473001" y="198015"/>
                  <a:pt x="457010" y="191675"/>
                  <a:pt x="444813" y="178989"/>
                </a:cubicBezTo>
                <a:cubicBezTo>
                  <a:pt x="432608" y="166299"/>
                  <a:pt x="426511" y="148025"/>
                  <a:pt x="426511" y="124160"/>
                </a:cubicBezTo>
                <a:close/>
                <a:moveTo>
                  <a:pt x="451135" y="124160"/>
                </a:moveTo>
                <a:cubicBezTo>
                  <a:pt x="451135" y="142258"/>
                  <a:pt x="455080" y="155811"/>
                  <a:pt x="462975" y="164815"/>
                </a:cubicBezTo>
                <a:cubicBezTo>
                  <a:pt x="470873" y="173822"/>
                  <a:pt x="480806" y="178322"/>
                  <a:pt x="492784" y="178322"/>
                </a:cubicBezTo>
                <a:cubicBezTo>
                  <a:pt x="504673" y="178322"/>
                  <a:pt x="514567" y="173797"/>
                  <a:pt x="522461" y="164747"/>
                </a:cubicBezTo>
                <a:cubicBezTo>
                  <a:pt x="530356" y="155697"/>
                  <a:pt x="534305" y="141901"/>
                  <a:pt x="534305" y="123361"/>
                </a:cubicBezTo>
                <a:cubicBezTo>
                  <a:pt x="534305" y="105884"/>
                  <a:pt x="530335" y="92639"/>
                  <a:pt x="522396" y="83634"/>
                </a:cubicBezTo>
                <a:cubicBezTo>
                  <a:pt x="514455" y="74631"/>
                  <a:pt x="504584" y="70132"/>
                  <a:pt x="492784" y="70132"/>
                </a:cubicBezTo>
                <a:cubicBezTo>
                  <a:pt x="480806" y="70132"/>
                  <a:pt x="470873" y="74610"/>
                  <a:pt x="462975" y="83570"/>
                </a:cubicBezTo>
                <a:cubicBezTo>
                  <a:pt x="455080" y="92531"/>
                  <a:pt x="451135" y="106059"/>
                  <a:pt x="451135" y="124160"/>
                </a:cubicBezTo>
                <a:close/>
                <a:moveTo>
                  <a:pt x="591902" y="53496"/>
                </a:moveTo>
                <a:lnTo>
                  <a:pt x="703157" y="53496"/>
                </a:lnTo>
                <a:lnTo>
                  <a:pt x="703157" y="194824"/>
                </a:lnTo>
                <a:lnTo>
                  <a:pt x="679331" y="194824"/>
                </a:lnTo>
                <a:lnTo>
                  <a:pt x="679331" y="73321"/>
                </a:lnTo>
                <a:lnTo>
                  <a:pt x="615859" y="73321"/>
                </a:lnTo>
                <a:lnTo>
                  <a:pt x="615859" y="143719"/>
                </a:lnTo>
                <a:cubicBezTo>
                  <a:pt x="615859" y="160135"/>
                  <a:pt x="615327" y="170960"/>
                  <a:pt x="614261" y="176191"/>
                </a:cubicBezTo>
                <a:cubicBezTo>
                  <a:pt x="613196" y="181426"/>
                  <a:pt x="610269" y="185994"/>
                  <a:pt x="605477" y="189900"/>
                </a:cubicBezTo>
                <a:cubicBezTo>
                  <a:pt x="600686" y="193806"/>
                  <a:pt x="593763" y="195758"/>
                  <a:pt x="584716" y="195758"/>
                </a:cubicBezTo>
                <a:cubicBezTo>
                  <a:pt x="579126" y="195758"/>
                  <a:pt x="572692" y="195401"/>
                  <a:pt x="565416" y="194688"/>
                </a:cubicBezTo>
                <a:lnTo>
                  <a:pt x="565416" y="174729"/>
                </a:lnTo>
                <a:lnTo>
                  <a:pt x="575935" y="174729"/>
                </a:lnTo>
                <a:cubicBezTo>
                  <a:pt x="580904" y="174729"/>
                  <a:pt x="584449" y="174222"/>
                  <a:pt x="586581" y="173200"/>
                </a:cubicBezTo>
                <a:cubicBezTo>
                  <a:pt x="588712" y="172178"/>
                  <a:pt x="590130" y="170561"/>
                  <a:pt x="590840" y="168343"/>
                </a:cubicBezTo>
                <a:cubicBezTo>
                  <a:pt x="591549" y="166126"/>
                  <a:pt x="591902" y="158893"/>
                  <a:pt x="591902" y="146649"/>
                </a:cubicBezTo>
                <a:close/>
                <a:moveTo>
                  <a:pt x="739354" y="53496"/>
                </a:moveTo>
                <a:lnTo>
                  <a:pt x="763305" y="53496"/>
                </a:lnTo>
                <a:lnTo>
                  <a:pt x="763305" y="112316"/>
                </a:lnTo>
                <a:lnTo>
                  <a:pt x="829710" y="112316"/>
                </a:lnTo>
                <a:lnTo>
                  <a:pt x="829710" y="53496"/>
                </a:lnTo>
                <a:lnTo>
                  <a:pt x="853665" y="53496"/>
                </a:lnTo>
                <a:lnTo>
                  <a:pt x="853665" y="194824"/>
                </a:lnTo>
                <a:lnTo>
                  <a:pt x="829710" y="194824"/>
                </a:lnTo>
                <a:lnTo>
                  <a:pt x="829710" y="132145"/>
                </a:lnTo>
                <a:lnTo>
                  <a:pt x="763305" y="132145"/>
                </a:lnTo>
                <a:lnTo>
                  <a:pt x="763305" y="194824"/>
                </a:lnTo>
                <a:lnTo>
                  <a:pt x="739354" y="194824"/>
                </a:lnTo>
                <a:close/>
                <a:moveTo>
                  <a:pt x="888913" y="53496"/>
                </a:moveTo>
                <a:lnTo>
                  <a:pt x="912866" y="53496"/>
                </a:lnTo>
                <a:lnTo>
                  <a:pt x="912866" y="161287"/>
                </a:lnTo>
                <a:lnTo>
                  <a:pt x="979269" y="53496"/>
                </a:lnTo>
                <a:lnTo>
                  <a:pt x="1005089" y="53496"/>
                </a:lnTo>
                <a:lnTo>
                  <a:pt x="1005089" y="194824"/>
                </a:lnTo>
                <a:lnTo>
                  <a:pt x="981134" y="194824"/>
                </a:lnTo>
                <a:lnTo>
                  <a:pt x="981134" y="87700"/>
                </a:lnTo>
                <a:lnTo>
                  <a:pt x="914728" y="194824"/>
                </a:lnTo>
                <a:lnTo>
                  <a:pt x="888913" y="194824"/>
                </a:lnTo>
                <a:close/>
                <a:moveTo>
                  <a:pt x="1028247" y="53496"/>
                </a:moveTo>
                <a:lnTo>
                  <a:pt x="1143090" y="53496"/>
                </a:lnTo>
                <a:lnTo>
                  <a:pt x="1143090" y="73321"/>
                </a:lnTo>
                <a:lnTo>
                  <a:pt x="1097579" y="73321"/>
                </a:lnTo>
                <a:lnTo>
                  <a:pt x="1097579" y="194824"/>
                </a:lnTo>
                <a:lnTo>
                  <a:pt x="1073757" y="194824"/>
                </a:lnTo>
                <a:lnTo>
                  <a:pt x="1073757" y="73321"/>
                </a:lnTo>
                <a:lnTo>
                  <a:pt x="1028247" y="73321"/>
                </a:lnTo>
                <a:close/>
                <a:moveTo>
                  <a:pt x="1258093" y="149310"/>
                </a:moveTo>
                <a:lnTo>
                  <a:pt x="1282847" y="152369"/>
                </a:lnTo>
                <a:cubicBezTo>
                  <a:pt x="1278944" y="166831"/>
                  <a:pt x="1271715" y="178053"/>
                  <a:pt x="1261156" y="186037"/>
                </a:cubicBezTo>
                <a:cubicBezTo>
                  <a:pt x="1250598" y="194022"/>
                  <a:pt x="1237112" y="198015"/>
                  <a:pt x="1220699" y="198015"/>
                </a:cubicBezTo>
                <a:cubicBezTo>
                  <a:pt x="1200029" y="198015"/>
                  <a:pt x="1183637" y="191649"/>
                  <a:pt x="1171527" y="178916"/>
                </a:cubicBezTo>
                <a:cubicBezTo>
                  <a:pt x="1159420" y="166187"/>
                  <a:pt x="1153361" y="148335"/>
                  <a:pt x="1153361" y="125359"/>
                </a:cubicBezTo>
                <a:cubicBezTo>
                  <a:pt x="1153361" y="101581"/>
                  <a:pt x="1159486" y="83128"/>
                  <a:pt x="1171728" y="69995"/>
                </a:cubicBezTo>
                <a:cubicBezTo>
                  <a:pt x="1183969" y="56865"/>
                  <a:pt x="1199852" y="50300"/>
                  <a:pt x="1219371" y="50300"/>
                </a:cubicBezTo>
                <a:cubicBezTo>
                  <a:pt x="1238267" y="50300"/>
                  <a:pt x="1253704" y="56728"/>
                  <a:pt x="1265681" y="69595"/>
                </a:cubicBezTo>
                <a:cubicBezTo>
                  <a:pt x="1277659" y="82458"/>
                  <a:pt x="1283645" y="100558"/>
                  <a:pt x="1283645" y="123893"/>
                </a:cubicBezTo>
                <a:cubicBezTo>
                  <a:pt x="1283645" y="125312"/>
                  <a:pt x="1283599" y="127439"/>
                  <a:pt x="1283512" y="130280"/>
                </a:cubicBezTo>
                <a:lnTo>
                  <a:pt x="1178115" y="130280"/>
                </a:lnTo>
                <a:cubicBezTo>
                  <a:pt x="1179004" y="145807"/>
                  <a:pt x="1183393" y="157695"/>
                  <a:pt x="1191287" y="165946"/>
                </a:cubicBezTo>
                <a:cubicBezTo>
                  <a:pt x="1199185" y="174201"/>
                  <a:pt x="1209035" y="178322"/>
                  <a:pt x="1220836" y="178322"/>
                </a:cubicBezTo>
                <a:cubicBezTo>
                  <a:pt x="1229617" y="178322"/>
                  <a:pt x="1237115" y="176014"/>
                  <a:pt x="1243325" y="171399"/>
                </a:cubicBezTo>
                <a:cubicBezTo>
                  <a:pt x="1249536" y="166784"/>
                  <a:pt x="1254460" y="159422"/>
                  <a:pt x="1258093" y="149310"/>
                </a:cubicBezTo>
                <a:close/>
                <a:moveTo>
                  <a:pt x="1179447" y="110585"/>
                </a:moveTo>
                <a:lnTo>
                  <a:pt x="1258359" y="110585"/>
                </a:lnTo>
                <a:cubicBezTo>
                  <a:pt x="1257297" y="98698"/>
                  <a:pt x="1254281" y="89780"/>
                  <a:pt x="1249313" y="83836"/>
                </a:cubicBezTo>
                <a:cubicBezTo>
                  <a:pt x="1241684" y="74610"/>
                  <a:pt x="1231791" y="69995"/>
                  <a:pt x="1219638" y="69995"/>
                </a:cubicBezTo>
                <a:cubicBezTo>
                  <a:pt x="1208631" y="69995"/>
                  <a:pt x="1199384" y="73678"/>
                  <a:pt x="1191892" y="81040"/>
                </a:cubicBezTo>
                <a:cubicBezTo>
                  <a:pt x="1184394" y="88408"/>
                  <a:pt x="1180242" y="98255"/>
                  <a:pt x="1179447" y="110585"/>
                </a:cubicBezTo>
                <a:close/>
                <a:moveTo>
                  <a:pt x="1315095" y="53496"/>
                </a:moveTo>
                <a:lnTo>
                  <a:pt x="1426349" y="53496"/>
                </a:lnTo>
                <a:lnTo>
                  <a:pt x="1426349" y="194824"/>
                </a:lnTo>
                <a:lnTo>
                  <a:pt x="1402525" y="194824"/>
                </a:lnTo>
                <a:lnTo>
                  <a:pt x="1402525" y="73321"/>
                </a:lnTo>
                <a:lnTo>
                  <a:pt x="1339049" y="73321"/>
                </a:lnTo>
                <a:lnTo>
                  <a:pt x="1339049" y="143719"/>
                </a:lnTo>
                <a:cubicBezTo>
                  <a:pt x="1339049" y="160135"/>
                  <a:pt x="1338520" y="170960"/>
                  <a:pt x="1337454" y="176191"/>
                </a:cubicBezTo>
                <a:cubicBezTo>
                  <a:pt x="1336389" y="181426"/>
                  <a:pt x="1333462" y="185994"/>
                  <a:pt x="1328671" y="189900"/>
                </a:cubicBezTo>
                <a:cubicBezTo>
                  <a:pt x="1323879" y="193806"/>
                  <a:pt x="1316957" y="195758"/>
                  <a:pt x="1307909" y="195758"/>
                </a:cubicBezTo>
                <a:cubicBezTo>
                  <a:pt x="1302319" y="195758"/>
                  <a:pt x="1295886" y="195401"/>
                  <a:pt x="1288610" y="194688"/>
                </a:cubicBezTo>
                <a:lnTo>
                  <a:pt x="1288610" y="174729"/>
                </a:lnTo>
                <a:lnTo>
                  <a:pt x="1299130" y="174729"/>
                </a:lnTo>
                <a:cubicBezTo>
                  <a:pt x="1304098" y="174729"/>
                  <a:pt x="1307643" y="174222"/>
                  <a:pt x="1309775" y="173200"/>
                </a:cubicBezTo>
                <a:cubicBezTo>
                  <a:pt x="1311902" y="172178"/>
                  <a:pt x="1313324" y="170561"/>
                  <a:pt x="1314033" y="168343"/>
                </a:cubicBezTo>
                <a:cubicBezTo>
                  <a:pt x="1314743" y="166126"/>
                  <a:pt x="1315095" y="158893"/>
                  <a:pt x="1315095" y="146649"/>
                </a:cubicBezTo>
                <a:close/>
                <a:moveTo>
                  <a:pt x="1559156" y="149310"/>
                </a:moveTo>
                <a:lnTo>
                  <a:pt x="1583910" y="152369"/>
                </a:lnTo>
                <a:cubicBezTo>
                  <a:pt x="1580005" y="166831"/>
                  <a:pt x="1572779" y="178053"/>
                  <a:pt x="1562220" y="186037"/>
                </a:cubicBezTo>
                <a:cubicBezTo>
                  <a:pt x="1551658" y="194022"/>
                  <a:pt x="1538176" y="198015"/>
                  <a:pt x="1521764" y="198015"/>
                </a:cubicBezTo>
                <a:cubicBezTo>
                  <a:pt x="1501093" y="198015"/>
                  <a:pt x="1484702" y="191649"/>
                  <a:pt x="1472591" y="178916"/>
                </a:cubicBezTo>
                <a:cubicBezTo>
                  <a:pt x="1460484" y="166187"/>
                  <a:pt x="1454426" y="148335"/>
                  <a:pt x="1454426" y="125359"/>
                </a:cubicBezTo>
                <a:cubicBezTo>
                  <a:pt x="1454426" y="101581"/>
                  <a:pt x="1460549" y="83128"/>
                  <a:pt x="1472793" y="69995"/>
                </a:cubicBezTo>
                <a:cubicBezTo>
                  <a:pt x="1485033" y="56865"/>
                  <a:pt x="1500916" y="50300"/>
                  <a:pt x="1520432" y="50300"/>
                </a:cubicBezTo>
                <a:cubicBezTo>
                  <a:pt x="1539332" y="50300"/>
                  <a:pt x="1554769" y="56728"/>
                  <a:pt x="1566746" y="69595"/>
                </a:cubicBezTo>
                <a:cubicBezTo>
                  <a:pt x="1578723" y="82458"/>
                  <a:pt x="1584709" y="100558"/>
                  <a:pt x="1584709" y="123893"/>
                </a:cubicBezTo>
                <a:cubicBezTo>
                  <a:pt x="1584709" y="125312"/>
                  <a:pt x="1584663" y="127439"/>
                  <a:pt x="1584574" y="130280"/>
                </a:cubicBezTo>
                <a:lnTo>
                  <a:pt x="1479180" y="130280"/>
                </a:lnTo>
                <a:cubicBezTo>
                  <a:pt x="1480065" y="145807"/>
                  <a:pt x="1484456" y="157695"/>
                  <a:pt x="1492352" y="165946"/>
                </a:cubicBezTo>
                <a:cubicBezTo>
                  <a:pt x="1500247" y="174201"/>
                  <a:pt x="1510097" y="178322"/>
                  <a:pt x="1521898" y="178322"/>
                </a:cubicBezTo>
                <a:cubicBezTo>
                  <a:pt x="1530681" y="178322"/>
                  <a:pt x="1538180" y="176014"/>
                  <a:pt x="1544389" y="171399"/>
                </a:cubicBezTo>
                <a:cubicBezTo>
                  <a:pt x="1550600" y="166784"/>
                  <a:pt x="1555521" y="159422"/>
                  <a:pt x="1559156" y="149310"/>
                </a:cubicBezTo>
                <a:close/>
                <a:moveTo>
                  <a:pt x="1480511" y="110585"/>
                </a:moveTo>
                <a:lnTo>
                  <a:pt x="1559423" y="110585"/>
                </a:lnTo>
                <a:cubicBezTo>
                  <a:pt x="1558362" y="98698"/>
                  <a:pt x="1555344" y="89780"/>
                  <a:pt x="1550376" y="83836"/>
                </a:cubicBezTo>
                <a:cubicBezTo>
                  <a:pt x="1542748" y="74610"/>
                  <a:pt x="1532855" y="69995"/>
                  <a:pt x="1520698" y="69995"/>
                </a:cubicBezTo>
                <a:cubicBezTo>
                  <a:pt x="1509697" y="69995"/>
                  <a:pt x="1500448" y="73678"/>
                  <a:pt x="1492953" y="81040"/>
                </a:cubicBezTo>
                <a:cubicBezTo>
                  <a:pt x="1485457" y="88408"/>
                  <a:pt x="1481307" y="98255"/>
                  <a:pt x="1480511" y="110585"/>
                </a:cubicBezTo>
                <a:close/>
                <a:moveTo>
                  <a:pt x="1613985" y="53496"/>
                </a:moveTo>
                <a:lnTo>
                  <a:pt x="1637940" y="53496"/>
                </a:lnTo>
                <a:lnTo>
                  <a:pt x="1637940" y="161287"/>
                </a:lnTo>
                <a:lnTo>
                  <a:pt x="1704345" y="53496"/>
                </a:lnTo>
                <a:lnTo>
                  <a:pt x="1730161" y="53496"/>
                </a:lnTo>
                <a:lnTo>
                  <a:pt x="1730161" y="194824"/>
                </a:lnTo>
                <a:lnTo>
                  <a:pt x="1706206" y="194824"/>
                </a:lnTo>
                <a:lnTo>
                  <a:pt x="1706206" y="87700"/>
                </a:lnTo>
                <a:lnTo>
                  <a:pt x="1639804" y="194824"/>
                </a:lnTo>
                <a:lnTo>
                  <a:pt x="1613985" y="194824"/>
                </a:lnTo>
                <a:close/>
                <a:moveTo>
                  <a:pt x="1697159" y="0"/>
                </a:moveTo>
                <a:lnTo>
                  <a:pt x="1713529" y="0"/>
                </a:lnTo>
                <a:cubicBezTo>
                  <a:pt x="1712197" y="11088"/>
                  <a:pt x="1708139" y="19605"/>
                  <a:pt x="1701353" y="25549"/>
                </a:cubicBezTo>
                <a:cubicBezTo>
                  <a:pt x="1694564" y="31496"/>
                  <a:pt x="1685538" y="34466"/>
                  <a:pt x="1674271" y="34466"/>
                </a:cubicBezTo>
                <a:cubicBezTo>
                  <a:pt x="1662912" y="34466"/>
                  <a:pt x="1653844" y="31518"/>
                  <a:pt x="1647059" y="25613"/>
                </a:cubicBezTo>
                <a:cubicBezTo>
                  <a:pt x="1640269" y="19714"/>
                  <a:pt x="1636211" y="11175"/>
                  <a:pt x="1634879" y="0"/>
                </a:cubicBezTo>
                <a:lnTo>
                  <a:pt x="1651249" y="0"/>
                </a:lnTo>
                <a:cubicBezTo>
                  <a:pt x="1652490" y="6030"/>
                  <a:pt x="1654953" y="10529"/>
                  <a:pt x="1658636" y="13504"/>
                </a:cubicBezTo>
                <a:cubicBezTo>
                  <a:pt x="1662315" y="16473"/>
                  <a:pt x="1667262" y="17964"/>
                  <a:pt x="1673470" y="17964"/>
                </a:cubicBezTo>
                <a:cubicBezTo>
                  <a:pt x="1680660" y="17964"/>
                  <a:pt x="1686093" y="16520"/>
                  <a:pt x="1689776" y="13637"/>
                </a:cubicBezTo>
                <a:cubicBezTo>
                  <a:pt x="1693458" y="10753"/>
                  <a:pt x="1695918" y="6210"/>
                  <a:pt x="1697159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767482" y="4745694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5"/>
                </a:moveTo>
                <a:lnTo>
                  <a:pt x="0" y="0"/>
                </a:lnTo>
                <a:lnTo>
                  <a:pt x="27256" y="0"/>
                </a:lnTo>
                <a:lnTo>
                  <a:pt x="27256" y="272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40560" y="5109823"/>
            <a:ext cx="1247414" cy="252580"/>
          </a:xfrm>
          <a:custGeom>
            <a:avLst/>
            <a:gdLst/>
            <a:ahLst/>
            <a:cxnLst/>
            <a:rect l="l" t="t" r="r" b="b"/>
            <a:pathLst>
              <a:path w="1247414" h="252580">
                <a:moveTo>
                  <a:pt x="146654" y="130014"/>
                </a:moveTo>
                <a:lnTo>
                  <a:pt x="172473" y="136534"/>
                </a:lnTo>
                <a:cubicBezTo>
                  <a:pt x="167057" y="157742"/>
                  <a:pt x="157320" y="173909"/>
                  <a:pt x="143262" y="185044"/>
                </a:cubicBezTo>
                <a:cubicBezTo>
                  <a:pt x="129196" y="196178"/>
                  <a:pt x="112007" y="201745"/>
                  <a:pt x="91692" y="201745"/>
                </a:cubicBezTo>
                <a:cubicBezTo>
                  <a:pt x="70665" y="201745"/>
                  <a:pt x="53564" y="197464"/>
                  <a:pt x="40392" y="188904"/>
                </a:cubicBezTo>
                <a:cubicBezTo>
                  <a:pt x="27219" y="180339"/>
                  <a:pt x="17190" y="167944"/>
                  <a:pt x="10318" y="151704"/>
                </a:cubicBezTo>
                <a:cubicBezTo>
                  <a:pt x="3442" y="135472"/>
                  <a:pt x="0" y="118038"/>
                  <a:pt x="0" y="99407"/>
                </a:cubicBezTo>
                <a:cubicBezTo>
                  <a:pt x="0" y="79088"/>
                  <a:pt x="3884" y="61369"/>
                  <a:pt x="11646" y="46242"/>
                </a:cubicBezTo>
                <a:cubicBezTo>
                  <a:pt x="19407" y="31119"/>
                  <a:pt x="30453" y="19628"/>
                  <a:pt x="44784" y="11775"/>
                </a:cubicBezTo>
                <a:cubicBezTo>
                  <a:pt x="59111" y="3924"/>
                  <a:pt x="74880" y="0"/>
                  <a:pt x="92092" y="0"/>
                </a:cubicBezTo>
                <a:cubicBezTo>
                  <a:pt x="111611" y="0"/>
                  <a:pt x="128023" y="4968"/>
                  <a:pt x="141329" y="14905"/>
                </a:cubicBezTo>
                <a:cubicBezTo>
                  <a:pt x="154638" y="24836"/>
                  <a:pt x="163908" y="38811"/>
                  <a:pt x="169143" y="56822"/>
                </a:cubicBezTo>
                <a:lnTo>
                  <a:pt x="143723" y="62809"/>
                </a:lnTo>
                <a:cubicBezTo>
                  <a:pt x="139201" y="48615"/>
                  <a:pt x="132634" y="38279"/>
                  <a:pt x="124031" y="31802"/>
                </a:cubicBezTo>
                <a:cubicBezTo>
                  <a:pt x="115423" y="25326"/>
                  <a:pt x="104602" y="22091"/>
                  <a:pt x="91559" y="22091"/>
                </a:cubicBezTo>
                <a:cubicBezTo>
                  <a:pt x="76569" y="22091"/>
                  <a:pt x="64033" y="25683"/>
                  <a:pt x="53964" y="32868"/>
                </a:cubicBezTo>
                <a:cubicBezTo>
                  <a:pt x="43894" y="40053"/>
                  <a:pt x="36820" y="49701"/>
                  <a:pt x="32739" y="61812"/>
                </a:cubicBezTo>
                <a:cubicBezTo>
                  <a:pt x="28655" y="73919"/>
                  <a:pt x="26618" y="86411"/>
                  <a:pt x="26618" y="99273"/>
                </a:cubicBezTo>
                <a:cubicBezTo>
                  <a:pt x="26618" y="115862"/>
                  <a:pt x="29034" y="130349"/>
                  <a:pt x="33873" y="142723"/>
                </a:cubicBezTo>
                <a:cubicBezTo>
                  <a:pt x="38708" y="155103"/>
                  <a:pt x="46223" y="164351"/>
                  <a:pt x="56430" y="170471"/>
                </a:cubicBezTo>
                <a:cubicBezTo>
                  <a:pt x="66628" y="176595"/>
                  <a:pt x="77674" y="179654"/>
                  <a:pt x="89565" y="179654"/>
                </a:cubicBezTo>
                <a:cubicBezTo>
                  <a:pt x="104022" y="179654"/>
                  <a:pt x="116265" y="175482"/>
                  <a:pt x="126296" y="167145"/>
                </a:cubicBezTo>
                <a:cubicBezTo>
                  <a:pt x="136317" y="158807"/>
                  <a:pt x="143104" y="146427"/>
                  <a:pt x="146654" y="130014"/>
                </a:cubicBezTo>
                <a:close/>
                <a:moveTo>
                  <a:pt x="335758" y="57089"/>
                </a:moveTo>
                <a:lnTo>
                  <a:pt x="359709" y="57089"/>
                </a:lnTo>
                <a:lnTo>
                  <a:pt x="359709" y="198417"/>
                </a:lnTo>
                <a:lnTo>
                  <a:pt x="335758" y="198417"/>
                </a:lnTo>
                <a:close/>
                <a:moveTo>
                  <a:pt x="201748" y="57089"/>
                </a:moveTo>
                <a:lnTo>
                  <a:pt x="225702" y="57089"/>
                </a:lnTo>
                <a:lnTo>
                  <a:pt x="225702" y="112316"/>
                </a:lnTo>
                <a:lnTo>
                  <a:pt x="256043" y="112316"/>
                </a:lnTo>
                <a:cubicBezTo>
                  <a:pt x="275824" y="112316"/>
                  <a:pt x="291064" y="116154"/>
                  <a:pt x="301755" y="123829"/>
                </a:cubicBezTo>
                <a:cubicBezTo>
                  <a:pt x="312443" y="131505"/>
                  <a:pt x="317794" y="142081"/>
                  <a:pt x="317794" y="155567"/>
                </a:cubicBezTo>
                <a:cubicBezTo>
                  <a:pt x="317794" y="167368"/>
                  <a:pt x="313336" y="177455"/>
                  <a:pt x="304419" y="185843"/>
                </a:cubicBezTo>
                <a:cubicBezTo>
                  <a:pt x="295503" y="194228"/>
                  <a:pt x="281239" y="198417"/>
                  <a:pt x="261629" y="198417"/>
                </a:cubicBezTo>
                <a:lnTo>
                  <a:pt x="201748" y="198417"/>
                </a:lnTo>
                <a:close/>
                <a:moveTo>
                  <a:pt x="225702" y="178722"/>
                </a:moveTo>
                <a:lnTo>
                  <a:pt x="250852" y="178722"/>
                </a:lnTo>
                <a:cubicBezTo>
                  <a:pt x="266022" y="178722"/>
                  <a:pt x="276848" y="176858"/>
                  <a:pt x="283323" y="173132"/>
                </a:cubicBezTo>
                <a:cubicBezTo>
                  <a:pt x="289801" y="169402"/>
                  <a:pt x="293040" y="163595"/>
                  <a:pt x="293040" y="155701"/>
                </a:cubicBezTo>
                <a:cubicBezTo>
                  <a:pt x="293040" y="149577"/>
                  <a:pt x="290646" y="144122"/>
                  <a:pt x="285855" y="139330"/>
                </a:cubicBezTo>
                <a:cubicBezTo>
                  <a:pt x="281063" y="134540"/>
                  <a:pt x="270461" y="132145"/>
                  <a:pt x="254049" y="132145"/>
                </a:cubicBezTo>
                <a:lnTo>
                  <a:pt x="225702" y="132145"/>
                </a:lnTo>
                <a:close/>
                <a:moveTo>
                  <a:pt x="397102" y="252580"/>
                </a:moveTo>
                <a:lnTo>
                  <a:pt x="397102" y="57089"/>
                </a:lnTo>
                <a:lnTo>
                  <a:pt x="418928" y="57089"/>
                </a:lnTo>
                <a:lnTo>
                  <a:pt x="418928" y="75456"/>
                </a:lnTo>
                <a:cubicBezTo>
                  <a:pt x="424073" y="68270"/>
                  <a:pt x="429887" y="62878"/>
                  <a:pt x="436364" y="59281"/>
                </a:cubicBezTo>
                <a:cubicBezTo>
                  <a:pt x="442836" y="55688"/>
                  <a:pt x="450688" y="53892"/>
                  <a:pt x="459918" y="53892"/>
                </a:cubicBezTo>
                <a:cubicBezTo>
                  <a:pt x="471982" y="53892"/>
                  <a:pt x="482631" y="56995"/>
                  <a:pt x="491854" y="63205"/>
                </a:cubicBezTo>
                <a:cubicBezTo>
                  <a:pt x="501080" y="69420"/>
                  <a:pt x="508046" y="78181"/>
                  <a:pt x="512748" y="89493"/>
                </a:cubicBezTo>
                <a:cubicBezTo>
                  <a:pt x="517449" y="100808"/>
                  <a:pt x="519800" y="113203"/>
                  <a:pt x="519800" y="126688"/>
                </a:cubicBezTo>
                <a:cubicBezTo>
                  <a:pt x="519800" y="141149"/>
                  <a:pt x="517204" y="154167"/>
                  <a:pt x="512017" y="165744"/>
                </a:cubicBezTo>
                <a:cubicBezTo>
                  <a:pt x="506826" y="177321"/>
                  <a:pt x="499287" y="186196"/>
                  <a:pt x="489395" y="192359"/>
                </a:cubicBezTo>
                <a:cubicBezTo>
                  <a:pt x="479502" y="198526"/>
                  <a:pt x="469102" y="201607"/>
                  <a:pt x="458186" y="201607"/>
                </a:cubicBezTo>
                <a:cubicBezTo>
                  <a:pt x="450205" y="201607"/>
                  <a:pt x="443037" y="199922"/>
                  <a:pt x="436694" y="196549"/>
                </a:cubicBezTo>
                <a:cubicBezTo>
                  <a:pt x="430355" y="193184"/>
                  <a:pt x="425142" y="188925"/>
                  <a:pt x="421060" y="183780"/>
                </a:cubicBezTo>
                <a:lnTo>
                  <a:pt x="421060" y="252580"/>
                </a:lnTo>
                <a:close/>
                <a:moveTo>
                  <a:pt x="418796" y="128553"/>
                </a:moveTo>
                <a:cubicBezTo>
                  <a:pt x="418796" y="146740"/>
                  <a:pt x="422477" y="160183"/>
                  <a:pt x="429840" y="168876"/>
                </a:cubicBezTo>
                <a:cubicBezTo>
                  <a:pt x="437206" y="177570"/>
                  <a:pt x="446120" y="181915"/>
                  <a:pt x="456592" y="181915"/>
                </a:cubicBezTo>
                <a:cubicBezTo>
                  <a:pt x="467237" y="181915"/>
                  <a:pt x="476352" y="177415"/>
                  <a:pt x="483940" y="168408"/>
                </a:cubicBezTo>
                <a:cubicBezTo>
                  <a:pt x="491522" y="159404"/>
                  <a:pt x="495317" y="145451"/>
                  <a:pt x="495317" y="126554"/>
                </a:cubicBezTo>
                <a:cubicBezTo>
                  <a:pt x="495317" y="108547"/>
                  <a:pt x="491612" y="95062"/>
                  <a:pt x="484207" y="86098"/>
                </a:cubicBezTo>
                <a:cubicBezTo>
                  <a:pt x="476795" y="77141"/>
                  <a:pt x="467946" y="72659"/>
                  <a:pt x="457654" y="72659"/>
                </a:cubicBezTo>
                <a:cubicBezTo>
                  <a:pt x="447451" y="72659"/>
                  <a:pt x="438426" y="77429"/>
                  <a:pt x="430575" y="86966"/>
                </a:cubicBezTo>
                <a:cubicBezTo>
                  <a:pt x="422719" y="96502"/>
                  <a:pt x="418796" y="110366"/>
                  <a:pt x="418796" y="128553"/>
                </a:cubicBezTo>
                <a:close/>
                <a:moveTo>
                  <a:pt x="548280" y="57089"/>
                </a:moveTo>
                <a:lnTo>
                  <a:pt x="572235" y="57089"/>
                </a:lnTo>
                <a:lnTo>
                  <a:pt x="572235" y="112316"/>
                </a:lnTo>
                <a:lnTo>
                  <a:pt x="602575" y="112316"/>
                </a:lnTo>
                <a:cubicBezTo>
                  <a:pt x="622360" y="112316"/>
                  <a:pt x="637600" y="116154"/>
                  <a:pt x="648291" y="123829"/>
                </a:cubicBezTo>
                <a:cubicBezTo>
                  <a:pt x="658979" y="131505"/>
                  <a:pt x="664322" y="142081"/>
                  <a:pt x="664322" y="155567"/>
                </a:cubicBezTo>
                <a:cubicBezTo>
                  <a:pt x="664322" y="167368"/>
                  <a:pt x="659866" y="177455"/>
                  <a:pt x="650948" y="185843"/>
                </a:cubicBezTo>
                <a:cubicBezTo>
                  <a:pt x="642035" y="194228"/>
                  <a:pt x="627768" y="198417"/>
                  <a:pt x="608165" y="198417"/>
                </a:cubicBezTo>
                <a:lnTo>
                  <a:pt x="548280" y="198417"/>
                </a:lnTo>
                <a:close/>
                <a:moveTo>
                  <a:pt x="572235" y="178722"/>
                </a:moveTo>
                <a:lnTo>
                  <a:pt x="597384" y="178722"/>
                </a:lnTo>
                <a:cubicBezTo>
                  <a:pt x="612555" y="178722"/>
                  <a:pt x="623380" y="176858"/>
                  <a:pt x="629856" y="173132"/>
                </a:cubicBezTo>
                <a:cubicBezTo>
                  <a:pt x="636333" y="169402"/>
                  <a:pt x="639569" y="163595"/>
                  <a:pt x="639569" y="155701"/>
                </a:cubicBezTo>
                <a:cubicBezTo>
                  <a:pt x="639569" y="149577"/>
                  <a:pt x="637175" y="144122"/>
                  <a:pt x="632383" y="139330"/>
                </a:cubicBezTo>
                <a:cubicBezTo>
                  <a:pt x="627591" y="134540"/>
                  <a:pt x="616989" y="132145"/>
                  <a:pt x="600581" y="132145"/>
                </a:cubicBezTo>
                <a:lnTo>
                  <a:pt x="572235" y="132145"/>
                </a:lnTo>
                <a:close/>
                <a:moveTo>
                  <a:pt x="787421" y="152903"/>
                </a:moveTo>
                <a:lnTo>
                  <a:pt x="812174" y="155964"/>
                </a:lnTo>
                <a:cubicBezTo>
                  <a:pt x="808268" y="170424"/>
                  <a:pt x="801039" y="181649"/>
                  <a:pt x="790480" y="189630"/>
                </a:cubicBezTo>
                <a:cubicBezTo>
                  <a:pt x="779921" y="197615"/>
                  <a:pt x="766437" y="201607"/>
                  <a:pt x="750027" y="201607"/>
                </a:cubicBezTo>
                <a:cubicBezTo>
                  <a:pt x="729356" y="201607"/>
                  <a:pt x="712962" y="195242"/>
                  <a:pt x="700855" y="182509"/>
                </a:cubicBezTo>
                <a:cubicBezTo>
                  <a:pt x="688744" y="169780"/>
                  <a:pt x="682689" y="151928"/>
                  <a:pt x="682689" y="128952"/>
                </a:cubicBezTo>
                <a:cubicBezTo>
                  <a:pt x="682689" y="105174"/>
                  <a:pt x="688809" y="86721"/>
                  <a:pt x="701053" y="73588"/>
                </a:cubicBezTo>
                <a:cubicBezTo>
                  <a:pt x="713293" y="60458"/>
                  <a:pt x="729176" y="53892"/>
                  <a:pt x="748696" y="53892"/>
                </a:cubicBezTo>
                <a:cubicBezTo>
                  <a:pt x="767592" y="53892"/>
                  <a:pt x="783029" y="60321"/>
                  <a:pt x="795007" y="73188"/>
                </a:cubicBezTo>
                <a:cubicBezTo>
                  <a:pt x="806983" y="86052"/>
                  <a:pt x="812973" y="104151"/>
                  <a:pt x="812973" y="127486"/>
                </a:cubicBezTo>
                <a:cubicBezTo>
                  <a:pt x="812973" y="128905"/>
                  <a:pt x="812926" y="131034"/>
                  <a:pt x="812837" y="133873"/>
                </a:cubicBezTo>
                <a:lnTo>
                  <a:pt x="707443" y="133873"/>
                </a:lnTo>
                <a:cubicBezTo>
                  <a:pt x="708329" y="149400"/>
                  <a:pt x="712721" y="161287"/>
                  <a:pt x="720615" y="169539"/>
                </a:cubicBezTo>
                <a:cubicBezTo>
                  <a:pt x="728511" y="177794"/>
                  <a:pt x="738359" y="181915"/>
                  <a:pt x="750160" y="181915"/>
                </a:cubicBezTo>
                <a:cubicBezTo>
                  <a:pt x="758941" y="181915"/>
                  <a:pt x="766440" y="179607"/>
                  <a:pt x="772649" y="174992"/>
                </a:cubicBezTo>
                <a:cubicBezTo>
                  <a:pt x="778864" y="170377"/>
                  <a:pt x="783785" y="163016"/>
                  <a:pt x="787421" y="152903"/>
                </a:cubicBezTo>
                <a:close/>
                <a:moveTo>
                  <a:pt x="708771" y="114178"/>
                </a:moveTo>
                <a:lnTo>
                  <a:pt x="787687" y="114178"/>
                </a:lnTo>
                <a:cubicBezTo>
                  <a:pt x="786622" y="102291"/>
                  <a:pt x="783608" y="93373"/>
                  <a:pt x="778636" y="87429"/>
                </a:cubicBezTo>
                <a:cubicBezTo>
                  <a:pt x="771009" y="78203"/>
                  <a:pt x="761115" y="73588"/>
                  <a:pt x="748961" y="73588"/>
                </a:cubicBezTo>
                <a:cubicBezTo>
                  <a:pt x="737961" y="73588"/>
                  <a:pt x="728712" y="77271"/>
                  <a:pt x="721217" y="84633"/>
                </a:cubicBezTo>
                <a:cubicBezTo>
                  <a:pt x="713718" y="92001"/>
                  <a:pt x="709571" y="101848"/>
                  <a:pt x="708771" y="114178"/>
                </a:cubicBezTo>
                <a:close/>
                <a:moveTo>
                  <a:pt x="842381" y="57089"/>
                </a:moveTo>
                <a:lnTo>
                  <a:pt x="897606" y="57089"/>
                </a:lnTo>
                <a:cubicBezTo>
                  <a:pt x="911181" y="57089"/>
                  <a:pt x="921273" y="58219"/>
                  <a:pt x="927885" y="60480"/>
                </a:cubicBezTo>
                <a:cubicBezTo>
                  <a:pt x="934492" y="62744"/>
                  <a:pt x="940173" y="66888"/>
                  <a:pt x="944917" y="72922"/>
                </a:cubicBezTo>
                <a:cubicBezTo>
                  <a:pt x="949662" y="78956"/>
                  <a:pt x="952038" y="86187"/>
                  <a:pt x="952038" y="94619"/>
                </a:cubicBezTo>
                <a:cubicBezTo>
                  <a:pt x="952038" y="101361"/>
                  <a:pt x="950641" y="107238"/>
                  <a:pt x="947847" y="112248"/>
                </a:cubicBezTo>
                <a:cubicBezTo>
                  <a:pt x="945051" y="117263"/>
                  <a:pt x="940856" y="121454"/>
                  <a:pt x="935269" y="124827"/>
                </a:cubicBezTo>
                <a:cubicBezTo>
                  <a:pt x="941925" y="127045"/>
                  <a:pt x="947448" y="131191"/>
                  <a:pt x="951840" y="137268"/>
                </a:cubicBezTo>
                <a:cubicBezTo>
                  <a:pt x="956232" y="143349"/>
                  <a:pt x="958424" y="150556"/>
                  <a:pt x="958424" y="158894"/>
                </a:cubicBezTo>
                <a:cubicBezTo>
                  <a:pt x="957539" y="172292"/>
                  <a:pt x="952747" y="182225"/>
                  <a:pt x="944054" y="188702"/>
                </a:cubicBezTo>
                <a:cubicBezTo>
                  <a:pt x="935359" y="195177"/>
                  <a:pt x="922716" y="198417"/>
                  <a:pt x="906128" y="198417"/>
                </a:cubicBezTo>
                <a:lnTo>
                  <a:pt x="842381" y="198417"/>
                </a:lnTo>
                <a:close/>
                <a:moveTo>
                  <a:pt x="866332" y="116572"/>
                </a:moveTo>
                <a:lnTo>
                  <a:pt x="891886" y="116572"/>
                </a:lnTo>
                <a:cubicBezTo>
                  <a:pt x="902092" y="116572"/>
                  <a:pt x="909097" y="116043"/>
                  <a:pt x="912917" y="114977"/>
                </a:cubicBezTo>
                <a:cubicBezTo>
                  <a:pt x="916730" y="113911"/>
                  <a:pt x="920142" y="111763"/>
                  <a:pt x="923162" y="108523"/>
                </a:cubicBezTo>
                <a:cubicBezTo>
                  <a:pt x="926176" y="105286"/>
                  <a:pt x="927683" y="101405"/>
                  <a:pt x="927683" y="96876"/>
                </a:cubicBezTo>
                <a:cubicBezTo>
                  <a:pt x="927683" y="89425"/>
                  <a:pt x="925042" y="84237"/>
                  <a:pt x="919764" y="81307"/>
                </a:cubicBezTo>
                <a:cubicBezTo>
                  <a:pt x="914487" y="78379"/>
                  <a:pt x="905461" y="76914"/>
                  <a:pt x="892685" y="76914"/>
                </a:cubicBezTo>
                <a:lnTo>
                  <a:pt x="866332" y="76914"/>
                </a:lnTo>
                <a:close/>
                <a:moveTo>
                  <a:pt x="866332" y="178722"/>
                </a:moveTo>
                <a:lnTo>
                  <a:pt x="897873" y="178722"/>
                </a:lnTo>
                <a:cubicBezTo>
                  <a:pt x="911448" y="178722"/>
                  <a:pt x="920764" y="177146"/>
                  <a:pt x="925823" y="173995"/>
                </a:cubicBezTo>
                <a:cubicBezTo>
                  <a:pt x="930878" y="170846"/>
                  <a:pt x="933541" y="165412"/>
                  <a:pt x="933807" y="157695"/>
                </a:cubicBezTo>
                <a:cubicBezTo>
                  <a:pt x="933807" y="153170"/>
                  <a:pt x="932342" y="148975"/>
                  <a:pt x="929416" y="145117"/>
                </a:cubicBezTo>
                <a:cubicBezTo>
                  <a:pt x="926488" y="141257"/>
                  <a:pt x="922673" y="138820"/>
                  <a:pt x="917968" y="137802"/>
                </a:cubicBezTo>
                <a:cubicBezTo>
                  <a:pt x="913266" y="136779"/>
                  <a:pt x="905724" y="136267"/>
                  <a:pt x="895349" y="136267"/>
                </a:cubicBezTo>
                <a:lnTo>
                  <a:pt x="866332" y="136267"/>
                </a:lnTo>
                <a:close/>
                <a:moveTo>
                  <a:pt x="1076807" y="180983"/>
                </a:moveTo>
                <a:cubicBezTo>
                  <a:pt x="1067936" y="188525"/>
                  <a:pt x="1059398" y="193849"/>
                  <a:pt x="1051190" y="196953"/>
                </a:cubicBezTo>
                <a:cubicBezTo>
                  <a:pt x="1042982" y="200056"/>
                  <a:pt x="1034176" y="201607"/>
                  <a:pt x="1024776" y="201607"/>
                </a:cubicBezTo>
                <a:cubicBezTo>
                  <a:pt x="1009249" y="201607"/>
                  <a:pt x="997315" y="197817"/>
                  <a:pt x="988978" y="190231"/>
                </a:cubicBezTo>
                <a:cubicBezTo>
                  <a:pt x="980636" y="182650"/>
                  <a:pt x="976468" y="172955"/>
                  <a:pt x="976468" y="161154"/>
                </a:cubicBezTo>
                <a:cubicBezTo>
                  <a:pt x="976468" y="154235"/>
                  <a:pt x="978044" y="147913"/>
                  <a:pt x="981195" y="142189"/>
                </a:cubicBezTo>
                <a:cubicBezTo>
                  <a:pt x="984341" y="136469"/>
                  <a:pt x="988467" y="131879"/>
                  <a:pt x="993567" y="128416"/>
                </a:cubicBezTo>
                <a:cubicBezTo>
                  <a:pt x="998669" y="124960"/>
                  <a:pt x="1004414" y="122339"/>
                  <a:pt x="1010805" y="120567"/>
                </a:cubicBezTo>
                <a:cubicBezTo>
                  <a:pt x="1015503" y="119326"/>
                  <a:pt x="1022602" y="118127"/>
                  <a:pt x="1032095" y="116975"/>
                </a:cubicBezTo>
                <a:cubicBezTo>
                  <a:pt x="1051437" y="114663"/>
                  <a:pt x="1065671" y="111918"/>
                  <a:pt x="1074813" y="108723"/>
                </a:cubicBezTo>
                <a:cubicBezTo>
                  <a:pt x="1074902" y="105440"/>
                  <a:pt x="1074945" y="103353"/>
                  <a:pt x="1074945" y="102467"/>
                </a:cubicBezTo>
                <a:cubicBezTo>
                  <a:pt x="1074945" y="92711"/>
                  <a:pt x="1072681" y="85832"/>
                  <a:pt x="1068159" y="81843"/>
                </a:cubicBezTo>
                <a:cubicBezTo>
                  <a:pt x="1062039" y="76433"/>
                  <a:pt x="1052942" y="73725"/>
                  <a:pt x="1040879" y="73725"/>
                </a:cubicBezTo>
                <a:cubicBezTo>
                  <a:pt x="1029611" y="73725"/>
                  <a:pt x="1021295" y="75697"/>
                  <a:pt x="1015927" y="79647"/>
                </a:cubicBezTo>
                <a:cubicBezTo>
                  <a:pt x="1010556" y="83593"/>
                  <a:pt x="1006585" y="90580"/>
                  <a:pt x="1004014" y="100606"/>
                </a:cubicBezTo>
                <a:lnTo>
                  <a:pt x="980597" y="97409"/>
                </a:lnTo>
                <a:cubicBezTo>
                  <a:pt x="982724" y="87386"/>
                  <a:pt x="986227" y="79290"/>
                  <a:pt x="991109" y="73123"/>
                </a:cubicBezTo>
                <a:cubicBezTo>
                  <a:pt x="995983" y="66957"/>
                  <a:pt x="1003039" y="62208"/>
                  <a:pt x="1012265" y="58882"/>
                </a:cubicBezTo>
                <a:cubicBezTo>
                  <a:pt x="1021489" y="55555"/>
                  <a:pt x="1032185" y="53892"/>
                  <a:pt x="1044338" y="53892"/>
                </a:cubicBezTo>
                <a:cubicBezTo>
                  <a:pt x="1056402" y="53892"/>
                  <a:pt x="1066205" y="55311"/>
                  <a:pt x="1073750" y="58155"/>
                </a:cubicBezTo>
                <a:cubicBezTo>
                  <a:pt x="1081289" y="60996"/>
                  <a:pt x="1086832" y="64563"/>
                  <a:pt x="1090386" y="68865"/>
                </a:cubicBezTo>
                <a:cubicBezTo>
                  <a:pt x="1093932" y="73170"/>
                  <a:pt x="1096412" y="78603"/>
                  <a:pt x="1097838" y="85169"/>
                </a:cubicBezTo>
                <a:cubicBezTo>
                  <a:pt x="1098633" y="89252"/>
                  <a:pt x="1099033" y="96617"/>
                  <a:pt x="1099033" y="107259"/>
                </a:cubicBezTo>
                <a:lnTo>
                  <a:pt x="1099033" y="139199"/>
                </a:lnTo>
                <a:cubicBezTo>
                  <a:pt x="1099033" y="161468"/>
                  <a:pt x="1099541" y="175547"/>
                  <a:pt x="1100564" y="181447"/>
                </a:cubicBezTo>
                <a:cubicBezTo>
                  <a:pt x="1101582" y="187348"/>
                  <a:pt x="1103601" y="193003"/>
                  <a:pt x="1106619" y="198417"/>
                </a:cubicBezTo>
                <a:lnTo>
                  <a:pt x="1081599" y="198417"/>
                </a:lnTo>
                <a:cubicBezTo>
                  <a:pt x="1079114" y="193447"/>
                  <a:pt x="1077519" y="187640"/>
                  <a:pt x="1076807" y="180983"/>
                </a:cubicBezTo>
                <a:close/>
                <a:moveTo>
                  <a:pt x="1074813" y="127486"/>
                </a:moveTo>
                <a:cubicBezTo>
                  <a:pt x="1066122" y="131036"/>
                  <a:pt x="1053079" y="134054"/>
                  <a:pt x="1035688" y="136534"/>
                </a:cubicBezTo>
                <a:cubicBezTo>
                  <a:pt x="1025838" y="137956"/>
                  <a:pt x="1018876" y="139554"/>
                  <a:pt x="1014793" y="141326"/>
                </a:cubicBezTo>
                <a:cubicBezTo>
                  <a:pt x="1010711" y="143100"/>
                  <a:pt x="1007561" y="145696"/>
                  <a:pt x="1005346" y="149108"/>
                </a:cubicBezTo>
                <a:cubicBezTo>
                  <a:pt x="1003129" y="152525"/>
                  <a:pt x="1002016" y="156319"/>
                  <a:pt x="1002016" y="160491"/>
                </a:cubicBezTo>
                <a:cubicBezTo>
                  <a:pt x="1002016" y="166878"/>
                  <a:pt x="1004436" y="172199"/>
                  <a:pt x="1009275" y="176458"/>
                </a:cubicBezTo>
                <a:cubicBezTo>
                  <a:pt x="1014109" y="180717"/>
                  <a:pt x="1021183" y="182848"/>
                  <a:pt x="1030500" y="182848"/>
                </a:cubicBezTo>
                <a:cubicBezTo>
                  <a:pt x="1039723" y="182848"/>
                  <a:pt x="1047931" y="180825"/>
                  <a:pt x="1055116" y="176789"/>
                </a:cubicBezTo>
                <a:cubicBezTo>
                  <a:pt x="1062302" y="172753"/>
                  <a:pt x="1067580" y="167235"/>
                  <a:pt x="1070953" y="160226"/>
                </a:cubicBezTo>
                <a:cubicBezTo>
                  <a:pt x="1073528" y="154811"/>
                  <a:pt x="1074813" y="146826"/>
                  <a:pt x="1074813" y="136267"/>
                </a:cubicBezTo>
                <a:close/>
                <a:moveTo>
                  <a:pt x="1247415" y="57089"/>
                </a:moveTo>
                <a:lnTo>
                  <a:pt x="1247415" y="198417"/>
                </a:lnTo>
                <a:lnTo>
                  <a:pt x="1223593" y="198417"/>
                </a:lnTo>
                <a:lnTo>
                  <a:pt x="1223593" y="143323"/>
                </a:lnTo>
                <a:lnTo>
                  <a:pt x="1209754" y="143323"/>
                </a:lnTo>
                <a:cubicBezTo>
                  <a:pt x="1201324" y="143323"/>
                  <a:pt x="1195045" y="144411"/>
                  <a:pt x="1190923" y="146581"/>
                </a:cubicBezTo>
                <a:cubicBezTo>
                  <a:pt x="1186798" y="148756"/>
                  <a:pt x="1180786" y="155740"/>
                  <a:pt x="1172891" y="167541"/>
                </a:cubicBezTo>
                <a:lnTo>
                  <a:pt x="1151996" y="198417"/>
                </a:lnTo>
                <a:lnTo>
                  <a:pt x="1122321" y="198417"/>
                </a:lnTo>
                <a:lnTo>
                  <a:pt x="1148138" y="160355"/>
                </a:lnTo>
                <a:cubicBezTo>
                  <a:pt x="1156032" y="148735"/>
                  <a:pt x="1163887" y="142168"/>
                  <a:pt x="1171692" y="140659"/>
                </a:cubicBezTo>
                <a:cubicBezTo>
                  <a:pt x="1158030" y="138798"/>
                  <a:pt x="1147896" y="133870"/>
                  <a:pt x="1141282" y="125889"/>
                </a:cubicBezTo>
                <a:cubicBezTo>
                  <a:pt x="1134673" y="117904"/>
                  <a:pt x="1131369" y="108723"/>
                  <a:pt x="1131369" y="98341"/>
                </a:cubicBezTo>
                <a:cubicBezTo>
                  <a:pt x="1131369" y="86098"/>
                  <a:pt x="1135692" y="76162"/>
                  <a:pt x="1144343" y="68529"/>
                </a:cubicBezTo>
                <a:cubicBezTo>
                  <a:pt x="1152994" y="60902"/>
                  <a:pt x="1165529" y="57089"/>
                  <a:pt x="1181937" y="57089"/>
                </a:cubicBezTo>
                <a:close/>
                <a:moveTo>
                  <a:pt x="1223593" y="76914"/>
                </a:moveTo>
                <a:lnTo>
                  <a:pt x="1189527" y="76914"/>
                </a:lnTo>
                <a:cubicBezTo>
                  <a:pt x="1175242" y="76914"/>
                  <a:pt x="1166036" y="79131"/>
                  <a:pt x="1161911" y="83571"/>
                </a:cubicBezTo>
                <a:cubicBezTo>
                  <a:pt x="1157788" y="88006"/>
                  <a:pt x="1155726" y="93196"/>
                  <a:pt x="1155726" y="99140"/>
                </a:cubicBezTo>
                <a:cubicBezTo>
                  <a:pt x="1155726" y="107572"/>
                  <a:pt x="1158761" y="113760"/>
                  <a:pt x="1164841" y="117706"/>
                </a:cubicBezTo>
                <a:cubicBezTo>
                  <a:pt x="1170918" y="121655"/>
                  <a:pt x="1181674" y="123628"/>
                  <a:pt x="1197108" y="123628"/>
                </a:cubicBezTo>
                <a:lnTo>
                  <a:pt x="1223593" y="12362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193918" y="5108491"/>
            <a:ext cx="549897" cy="202939"/>
          </a:xfrm>
          <a:custGeom>
            <a:avLst/>
            <a:gdLst/>
            <a:ahLst/>
            <a:cxnLst/>
            <a:rect l="l" t="t" r="r" b="b"/>
            <a:pathLst>
              <a:path w="549897" h="202939">
                <a:moveTo>
                  <a:pt x="109394" y="0"/>
                </a:moveTo>
                <a:lnTo>
                  <a:pt x="130551" y="267"/>
                </a:lnTo>
                <a:cubicBezTo>
                  <a:pt x="129576" y="9760"/>
                  <a:pt x="127470" y="16366"/>
                  <a:pt x="124233" y="20095"/>
                </a:cubicBezTo>
                <a:cubicBezTo>
                  <a:pt x="120993" y="23821"/>
                  <a:pt x="116825" y="26215"/>
                  <a:pt x="111723" y="27281"/>
                </a:cubicBezTo>
                <a:cubicBezTo>
                  <a:pt x="106622" y="28346"/>
                  <a:pt x="96618" y="28880"/>
                  <a:pt x="81710" y="28880"/>
                </a:cubicBezTo>
                <a:cubicBezTo>
                  <a:pt x="61932" y="28880"/>
                  <a:pt x="48446" y="30787"/>
                  <a:pt x="41260" y="34600"/>
                </a:cubicBezTo>
                <a:cubicBezTo>
                  <a:pt x="34072" y="38412"/>
                  <a:pt x="28905" y="44511"/>
                  <a:pt x="25755" y="52895"/>
                </a:cubicBezTo>
                <a:cubicBezTo>
                  <a:pt x="22605" y="61284"/>
                  <a:pt x="20852" y="72083"/>
                  <a:pt x="20495" y="85302"/>
                </a:cubicBezTo>
                <a:cubicBezTo>
                  <a:pt x="26529" y="76338"/>
                  <a:pt x="33585" y="69621"/>
                  <a:pt x="41656" y="65142"/>
                </a:cubicBezTo>
                <a:cubicBezTo>
                  <a:pt x="49727" y="60660"/>
                  <a:pt x="58825" y="58421"/>
                  <a:pt x="68937" y="58421"/>
                </a:cubicBezTo>
                <a:cubicBezTo>
                  <a:pt x="87477" y="58421"/>
                  <a:pt x="102827" y="64786"/>
                  <a:pt x="114985" y="77516"/>
                </a:cubicBezTo>
                <a:cubicBezTo>
                  <a:pt x="127139" y="90249"/>
                  <a:pt x="133216" y="107483"/>
                  <a:pt x="133216" y="129215"/>
                </a:cubicBezTo>
                <a:cubicBezTo>
                  <a:pt x="133216" y="145721"/>
                  <a:pt x="130155" y="159246"/>
                  <a:pt x="124031" y="169805"/>
                </a:cubicBezTo>
                <a:cubicBezTo>
                  <a:pt x="117912" y="180364"/>
                  <a:pt x="110658" y="188525"/>
                  <a:pt x="102273" y="194288"/>
                </a:cubicBezTo>
                <a:cubicBezTo>
                  <a:pt x="93889" y="200055"/>
                  <a:pt x="82467" y="202939"/>
                  <a:pt x="68005" y="202939"/>
                </a:cubicBezTo>
                <a:cubicBezTo>
                  <a:pt x="51240" y="202939"/>
                  <a:pt x="38197" y="199105"/>
                  <a:pt x="28884" y="191431"/>
                </a:cubicBezTo>
                <a:cubicBezTo>
                  <a:pt x="19567" y="183759"/>
                  <a:pt x="12429" y="173930"/>
                  <a:pt x="7456" y="161954"/>
                </a:cubicBezTo>
                <a:cubicBezTo>
                  <a:pt x="2488" y="149977"/>
                  <a:pt x="0" y="129128"/>
                  <a:pt x="0" y="99406"/>
                </a:cubicBezTo>
                <a:cubicBezTo>
                  <a:pt x="0" y="62057"/>
                  <a:pt x="6326" y="36907"/>
                  <a:pt x="18965" y="23951"/>
                </a:cubicBezTo>
                <a:cubicBezTo>
                  <a:pt x="31605" y="10998"/>
                  <a:pt x="51059" y="4522"/>
                  <a:pt x="77318" y="4522"/>
                </a:cubicBezTo>
                <a:cubicBezTo>
                  <a:pt x="93648" y="4522"/>
                  <a:pt x="102917" y="4256"/>
                  <a:pt x="105135" y="3726"/>
                </a:cubicBezTo>
                <a:cubicBezTo>
                  <a:pt x="107349" y="3194"/>
                  <a:pt x="108775" y="1952"/>
                  <a:pt x="109394" y="0"/>
                </a:cubicBezTo>
                <a:close/>
                <a:moveTo>
                  <a:pt x="108195" y="128553"/>
                </a:moveTo>
                <a:cubicBezTo>
                  <a:pt x="108195" y="113825"/>
                  <a:pt x="104714" y="101761"/>
                  <a:pt x="97748" y="92354"/>
                </a:cubicBezTo>
                <a:cubicBezTo>
                  <a:pt x="90782" y="82951"/>
                  <a:pt x="80958" y="78246"/>
                  <a:pt x="68272" y="78246"/>
                </a:cubicBezTo>
                <a:cubicBezTo>
                  <a:pt x="55052" y="78246"/>
                  <a:pt x="44853" y="83218"/>
                  <a:pt x="37667" y="93150"/>
                </a:cubicBezTo>
                <a:cubicBezTo>
                  <a:pt x="30475" y="103090"/>
                  <a:pt x="26882" y="116356"/>
                  <a:pt x="26882" y="132945"/>
                </a:cubicBezTo>
                <a:cubicBezTo>
                  <a:pt x="26882" y="149353"/>
                  <a:pt x="30852" y="161911"/>
                  <a:pt x="38795" y="170604"/>
                </a:cubicBezTo>
                <a:cubicBezTo>
                  <a:pt x="46732" y="179298"/>
                  <a:pt x="56514" y="183647"/>
                  <a:pt x="68138" y="183647"/>
                </a:cubicBezTo>
                <a:cubicBezTo>
                  <a:pt x="80026" y="183647"/>
                  <a:pt x="89676" y="178610"/>
                  <a:pt x="97085" y="168542"/>
                </a:cubicBezTo>
                <a:cubicBezTo>
                  <a:pt x="104491" y="158472"/>
                  <a:pt x="108195" y="145142"/>
                  <a:pt x="108195" y="128553"/>
                </a:cubicBezTo>
                <a:close/>
                <a:moveTo>
                  <a:pt x="248185" y="182315"/>
                </a:moveTo>
                <a:cubicBezTo>
                  <a:pt x="239314" y="189857"/>
                  <a:pt x="230776" y="195181"/>
                  <a:pt x="222568" y="198285"/>
                </a:cubicBezTo>
                <a:cubicBezTo>
                  <a:pt x="214360" y="201388"/>
                  <a:pt x="205557" y="202939"/>
                  <a:pt x="196154" y="202939"/>
                </a:cubicBezTo>
                <a:cubicBezTo>
                  <a:pt x="180627" y="202939"/>
                  <a:pt x="168693" y="199149"/>
                  <a:pt x="160356" y="191563"/>
                </a:cubicBezTo>
                <a:cubicBezTo>
                  <a:pt x="152014" y="183982"/>
                  <a:pt x="147846" y="174287"/>
                  <a:pt x="147846" y="162486"/>
                </a:cubicBezTo>
                <a:cubicBezTo>
                  <a:pt x="147846" y="155567"/>
                  <a:pt x="149422" y="149245"/>
                  <a:pt x="152573" y="143521"/>
                </a:cubicBezTo>
                <a:cubicBezTo>
                  <a:pt x="155723" y="137801"/>
                  <a:pt x="159845" y="133211"/>
                  <a:pt x="164945" y="129748"/>
                </a:cubicBezTo>
                <a:cubicBezTo>
                  <a:pt x="170047" y="126292"/>
                  <a:pt x="175796" y="123671"/>
                  <a:pt x="182183" y="121899"/>
                </a:cubicBezTo>
                <a:cubicBezTo>
                  <a:pt x="186881" y="120658"/>
                  <a:pt x="193980" y="119459"/>
                  <a:pt x="203473" y="118307"/>
                </a:cubicBezTo>
                <a:cubicBezTo>
                  <a:pt x="222816" y="115995"/>
                  <a:pt x="237053" y="113250"/>
                  <a:pt x="246194" y="110055"/>
                </a:cubicBezTo>
                <a:cubicBezTo>
                  <a:pt x="246280" y="106772"/>
                  <a:pt x="246323" y="104685"/>
                  <a:pt x="246323" y="103799"/>
                </a:cubicBezTo>
                <a:cubicBezTo>
                  <a:pt x="246323" y="94043"/>
                  <a:pt x="244059" y="87164"/>
                  <a:pt x="239538" y="83175"/>
                </a:cubicBezTo>
                <a:cubicBezTo>
                  <a:pt x="233417" y="77765"/>
                  <a:pt x="224324" y="75057"/>
                  <a:pt x="212257" y="75057"/>
                </a:cubicBezTo>
                <a:cubicBezTo>
                  <a:pt x="200989" y="75057"/>
                  <a:pt x="192673" y="77029"/>
                  <a:pt x="187305" y="80979"/>
                </a:cubicBezTo>
                <a:cubicBezTo>
                  <a:pt x="181934" y="84925"/>
                  <a:pt x="177963" y="91912"/>
                  <a:pt x="175392" y="101938"/>
                </a:cubicBezTo>
                <a:lnTo>
                  <a:pt x="151975" y="98741"/>
                </a:lnTo>
                <a:cubicBezTo>
                  <a:pt x="154102" y="88718"/>
                  <a:pt x="157605" y="80622"/>
                  <a:pt x="162487" y="74455"/>
                </a:cubicBezTo>
                <a:cubicBezTo>
                  <a:pt x="167365" y="68289"/>
                  <a:pt x="174417" y="63540"/>
                  <a:pt x="183643" y="60214"/>
                </a:cubicBezTo>
                <a:cubicBezTo>
                  <a:pt x="192868" y="56887"/>
                  <a:pt x="203562" y="55224"/>
                  <a:pt x="215716" y="55224"/>
                </a:cubicBezTo>
                <a:cubicBezTo>
                  <a:pt x="227780" y="55224"/>
                  <a:pt x="237583" y="56643"/>
                  <a:pt x="245128" y="59487"/>
                </a:cubicBezTo>
                <a:cubicBezTo>
                  <a:pt x="252671" y="62328"/>
                  <a:pt x="258210" y="65895"/>
                  <a:pt x="261764" y="70197"/>
                </a:cubicBezTo>
                <a:cubicBezTo>
                  <a:pt x="265310" y="74502"/>
                  <a:pt x="267794" y="79935"/>
                  <a:pt x="269216" y="86501"/>
                </a:cubicBezTo>
                <a:cubicBezTo>
                  <a:pt x="270011" y="90584"/>
                  <a:pt x="270411" y="97949"/>
                  <a:pt x="270411" y="108591"/>
                </a:cubicBezTo>
                <a:lnTo>
                  <a:pt x="270411" y="140531"/>
                </a:lnTo>
                <a:cubicBezTo>
                  <a:pt x="270411" y="162800"/>
                  <a:pt x="270919" y="176879"/>
                  <a:pt x="271942" y="182779"/>
                </a:cubicBezTo>
                <a:cubicBezTo>
                  <a:pt x="272964" y="188680"/>
                  <a:pt x="274979" y="194335"/>
                  <a:pt x="277997" y="199749"/>
                </a:cubicBezTo>
                <a:lnTo>
                  <a:pt x="252977" y="199749"/>
                </a:lnTo>
                <a:cubicBezTo>
                  <a:pt x="250496" y="194779"/>
                  <a:pt x="248897" y="188972"/>
                  <a:pt x="248185" y="182315"/>
                </a:cubicBezTo>
                <a:close/>
                <a:moveTo>
                  <a:pt x="246194" y="128818"/>
                </a:moveTo>
                <a:cubicBezTo>
                  <a:pt x="237500" y="132368"/>
                  <a:pt x="224457" y="135386"/>
                  <a:pt x="207066" y="137866"/>
                </a:cubicBezTo>
                <a:cubicBezTo>
                  <a:pt x="197216" y="139288"/>
                  <a:pt x="190254" y="140886"/>
                  <a:pt x="186171" y="142658"/>
                </a:cubicBezTo>
                <a:cubicBezTo>
                  <a:pt x="182089" y="144432"/>
                  <a:pt x="178938" y="147028"/>
                  <a:pt x="176725" y="150440"/>
                </a:cubicBezTo>
                <a:cubicBezTo>
                  <a:pt x="174507" y="153857"/>
                  <a:pt x="173395" y="157651"/>
                  <a:pt x="173395" y="161823"/>
                </a:cubicBezTo>
                <a:cubicBezTo>
                  <a:pt x="173395" y="168210"/>
                  <a:pt x="175814" y="173531"/>
                  <a:pt x="180653" y="177790"/>
                </a:cubicBezTo>
                <a:cubicBezTo>
                  <a:pt x="185488" y="182049"/>
                  <a:pt x="192562" y="184180"/>
                  <a:pt x="201878" y="184180"/>
                </a:cubicBezTo>
                <a:cubicBezTo>
                  <a:pt x="211105" y="184180"/>
                  <a:pt x="219309" y="182157"/>
                  <a:pt x="226495" y="178121"/>
                </a:cubicBezTo>
                <a:cubicBezTo>
                  <a:pt x="233684" y="174085"/>
                  <a:pt x="238962" y="168567"/>
                  <a:pt x="242335" y="161558"/>
                </a:cubicBezTo>
                <a:cubicBezTo>
                  <a:pt x="244906" y="156143"/>
                  <a:pt x="246194" y="148158"/>
                  <a:pt x="246194" y="137599"/>
                </a:cubicBezTo>
                <a:close/>
                <a:moveTo>
                  <a:pt x="334178" y="135872"/>
                </a:moveTo>
                <a:lnTo>
                  <a:pt x="334178" y="117108"/>
                </a:lnTo>
                <a:cubicBezTo>
                  <a:pt x="344294" y="117018"/>
                  <a:pt x="351195" y="116623"/>
                  <a:pt x="354874" y="115909"/>
                </a:cubicBezTo>
                <a:cubicBezTo>
                  <a:pt x="358557" y="115200"/>
                  <a:pt x="362038" y="113073"/>
                  <a:pt x="365318" y="109520"/>
                </a:cubicBezTo>
                <a:cubicBezTo>
                  <a:pt x="368597" y="105974"/>
                  <a:pt x="370243" y="101541"/>
                  <a:pt x="370243" y="96218"/>
                </a:cubicBezTo>
                <a:cubicBezTo>
                  <a:pt x="370243" y="89741"/>
                  <a:pt x="368089" y="84572"/>
                  <a:pt x="363788" y="80712"/>
                </a:cubicBezTo>
                <a:cubicBezTo>
                  <a:pt x="359486" y="76853"/>
                  <a:pt x="353920" y="74920"/>
                  <a:pt x="347087" y="74920"/>
                </a:cubicBezTo>
                <a:cubicBezTo>
                  <a:pt x="333603" y="74920"/>
                  <a:pt x="324155" y="82861"/>
                  <a:pt x="318741" y="98741"/>
                </a:cubicBezTo>
                <a:lnTo>
                  <a:pt x="295985" y="95019"/>
                </a:lnTo>
                <a:cubicBezTo>
                  <a:pt x="303081" y="68490"/>
                  <a:pt x="320207" y="55224"/>
                  <a:pt x="347354" y="55224"/>
                </a:cubicBezTo>
                <a:cubicBezTo>
                  <a:pt x="362434" y="55224"/>
                  <a:pt x="374257" y="59349"/>
                  <a:pt x="382821" y="67601"/>
                </a:cubicBezTo>
                <a:cubicBezTo>
                  <a:pt x="391383" y="75852"/>
                  <a:pt x="395663" y="85698"/>
                  <a:pt x="395663" y="97146"/>
                </a:cubicBezTo>
                <a:cubicBezTo>
                  <a:pt x="395663" y="108680"/>
                  <a:pt x="390072" y="117865"/>
                  <a:pt x="378893" y="124693"/>
                </a:cubicBezTo>
                <a:cubicBezTo>
                  <a:pt x="385989" y="128506"/>
                  <a:pt x="391314" y="133366"/>
                  <a:pt x="394864" y="139263"/>
                </a:cubicBezTo>
                <a:cubicBezTo>
                  <a:pt x="398409" y="145163"/>
                  <a:pt x="400184" y="152151"/>
                  <a:pt x="400184" y="160226"/>
                </a:cubicBezTo>
                <a:cubicBezTo>
                  <a:pt x="400184" y="172912"/>
                  <a:pt x="395569" y="183204"/>
                  <a:pt x="386346" y="191099"/>
                </a:cubicBezTo>
                <a:cubicBezTo>
                  <a:pt x="377119" y="198994"/>
                  <a:pt x="364210" y="202939"/>
                  <a:pt x="347621" y="202939"/>
                </a:cubicBezTo>
                <a:cubicBezTo>
                  <a:pt x="315415" y="202939"/>
                  <a:pt x="296742" y="188615"/>
                  <a:pt x="291593" y="159959"/>
                </a:cubicBezTo>
                <a:lnTo>
                  <a:pt x="314083" y="155167"/>
                </a:lnTo>
                <a:cubicBezTo>
                  <a:pt x="316124" y="164218"/>
                  <a:pt x="320271" y="171224"/>
                  <a:pt x="326527" y="176195"/>
                </a:cubicBezTo>
                <a:cubicBezTo>
                  <a:pt x="332781" y="181163"/>
                  <a:pt x="339945" y="183647"/>
                  <a:pt x="348016" y="183647"/>
                </a:cubicBezTo>
                <a:cubicBezTo>
                  <a:pt x="356094" y="183647"/>
                  <a:pt x="362813" y="181361"/>
                  <a:pt x="368183" y="176793"/>
                </a:cubicBezTo>
                <a:cubicBezTo>
                  <a:pt x="373548" y="172225"/>
                  <a:pt x="376233" y="166393"/>
                  <a:pt x="376233" y="159293"/>
                </a:cubicBezTo>
                <a:cubicBezTo>
                  <a:pt x="376233" y="153792"/>
                  <a:pt x="374549" y="149004"/>
                  <a:pt x="371176" y="144922"/>
                </a:cubicBezTo>
                <a:cubicBezTo>
                  <a:pt x="367802" y="140839"/>
                  <a:pt x="364210" y="138290"/>
                  <a:pt x="360397" y="137268"/>
                </a:cubicBezTo>
                <a:cubicBezTo>
                  <a:pt x="356581" y="136249"/>
                  <a:pt x="349658" y="135739"/>
                  <a:pt x="339635" y="135739"/>
                </a:cubicBezTo>
                <a:cubicBezTo>
                  <a:pt x="338836" y="135739"/>
                  <a:pt x="337019" y="135782"/>
                  <a:pt x="334178" y="135872"/>
                </a:cubicBezTo>
                <a:close/>
                <a:moveTo>
                  <a:pt x="520086" y="182315"/>
                </a:moveTo>
                <a:cubicBezTo>
                  <a:pt x="511215" y="189857"/>
                  <a:pt x="502677" y="195181"/>
                  <a:pt x="494468" y="198285"/>
                </a:cubicBezTo>
                <a:cubicBezTo>
                  <a:pt x="486260" y="201388"/>
                  <a:pt x="477454" y="202939"/>
                  <a:pt x="468055" y="202939"/>
                </a:cubicBezTo>
                <a:cubicBezTo>
                  <a:pt x="452528" y="202939"/>
                  <a:pt x="440594" y="199149"/>
                  <a:pt x="432256" y="191563"/>
                </a:cubicBezTo>
                <a:cubicBezTo>
                  <a:pt x="423915" y="183982"/>
                  <a:pt x="419747" y="174287"/>
                  <a:pt x="419747" y="162486"/>
                </a:cubicBezTo>
                <a:cubicBezTo>
                  <a:pt x="419747" y="155567"/>
                  <a:pt x="421323" y="149245"/>
                  <a:pt x="424470" y="143521"/>
                </a:cubicBezTo>
                <a:cubicBezTo>
                  <a:pt x="427619" y="137801"/>
                  <a:pt x="431746" y="133211"/>
                  <a:pt x="436846" y="129748"/>
                </a:cubicBezTo>
                <a:cubicBezTo>
                  <a:pt x="441947" y="126292"/>
                  <a:pt x="447693" y="123671"/>
                  <a:pt x="454084" y="121899"/>
                </a:cubicBezTo>
                <a:cubicBezTo>
                  <a:pt x="458781" y="120658"/>
                  <a:pt x="465881" y="119459"/>
                  <a:pt x="475374" y="118307"/>
                </a:cubicBezTo>
                <a:cubicBezTo>
                  <a:pt x="494716" y="115995"/>
                  <a:pt x="508950" y="113250"/>
                  <a:pt x="518092" y="110055"/>
                </a:cubicBezTo>
                <a:cubicBezTo>
                  <a:pt x="518181" y="106772"/>
                  <a:pt x="518225" y="104685"/>
                  <a:pt x="518225" y="103799"/>
                </a:cubicBezTo>
                <a:cubicBezTo>
                  <a:pt x="518225" y="94043"/>
                  <a:pt x="515961" y="87164"/>
                  <a:pt x="511438" y="83175"/>
                </a:cubicBezTo>
                <a:cubicBezTo>
                  <a:pt x="505314" y="77765"/>
                  <a:pt x="496221" y="75057"/>
                  <a:pt x="484157" y="75057"/>
                </a:cubicBezTo>
                <a:cubicBezTo>
                  <a:pt x="472886" y="75057"/>
                  <a:pt x="464574" y="77029"/>
                  <a:pt x="459206" y="80979"/>
                </a:cubicBezTo>
                <a:cubicBezTo>
                  <a:pt x="453835" y="84925"/>
                  <a:pt x="449863" y="91912"/>
                  <a:pt x="447293" y="101938"/>
                </a:cubicBezTo>
                <a:lnTo>
                  <a:pt x="423872" y="98741"/>
                </a:lnTo>
                <a:cubicBezTo>
                  <a:pt x="426003" y="88718"/>
                  <a:pt x="429507" y="80622"/>
                  <a:pt x="434387" y="74455"/>
                </a:cubicBezTo>
                <a:cubicBezTo>
                  <a:pt x="439262" y="68289"/>
                  <a:pt x="446318" y="63540"/>
                  <a:pt x="455544" y="60214"/>
                </a:cubicBezTo>
                <a:cubicBezTo>
                  <a:pt x="464768" y="56887"/>
                  <a:pt x="475464" y="55224"/>
                  <a:pt x="487617" y="55224"/>
                </a:cubicBezTo>
                <a:cubicBezTo>
                  <a:pt x="499681" y="55224"/>
                  <a:pt x="509484" y="56643"/>
                  <a:pt x="517029" y="59487"/>
                </a:cubicBezTo>
                <a:cubicBezTo>
                  <a:pt x="524567" y="62328"/>
                  <a:pt x="530112" y="65895"/>
                  <a:pt x="533661" y="70197"/>
                </a:cubicBezTo>
                <a:cubicBezTo>
                  <a:pt x="537210" y="74502"/>
                  <a:pt x="539692" y="79935"/>
                  <a:pt x="541113" y="86501"/>
                </a:cubicBezTo>
                <a:cubicBezTo>
                  <a:pt x="541912" y="90584"/>
                  <a:pt x="542308" y="97949"/>
                  <a:pt x="542308" y="108591"/>
                </a:cubicBezTo>
                <a:lnTo>
                  <a:pt x="542308" y="140531"/>
                </a:lnTo>
                <a:cubicBezTo>
                  <a:pt x="542308" y="162800"/>
                  <a:pt x="542820" y="176879"/>
                  <a:pt x="543842" y="182779"/>
                </a:cubicBezTo>
                <a:cubicBezTo>
                  <a:pt x="544861" y="188680"/>
                  <a:pt x="546876" y="194335"/>
                  <a:pt x="549897" y="199749"/>
                </a:cubicBezTo>
                <a:lnTo>
                  <a:pt x="524877" y="199749"/>
                </a:lnTo>
                <a:cubicBezTo>
                  <a:pt x="522393" y="194779"/>
                  <a:pt x="520798" y="188972"/>
                  <a:pt x="520086" y="182315"/>
                </a:cubicBezTo>
                <a:close/>
                <a:moveTo>
                  <a:pt x="518092" y="128818"/>
                </a:moveTo>
                <a:cubicBezTo>
                  <a:pt x="509397" y="132368"/>
                  <a:pt x="496358" y="135386"/>
                  <a:pt x="478967" y="137866"/>
                </a:cubicBezTo>
                <a:cubicBezTo>
                  <a:pt x="469117" y="139288"/>
                  <a:pt x="462155" y="140886"/>
                  <a:pt x="458071" y="142658"/>
                </a:cubicBezTo>
                <a:cubicBezTo>
                  <a:pt x="453990" y="144432"/>
                  <a:pt x="450840" y="147028"/>
                  <a:pt x="448621" y="150440"/>
                </a:cubicBezTo>
                <a:cubicBezTo>
                  <a:pt x="446408" y="153857"/>
                  <a:pt x="445295" y="157651"/>
                  <a:pt x="445295" y="161823"/>
                </a:cubicBezTo>
                <a:cubicBezTo>
                  <a:pt x="445295" y="168210"/>
                  <a:pt x="447715" y="173531"/>
                  <a:pt x="452553" y="177790"/>
                </a:cubicBezTo>
                <a:cubicBezTo>
                  <a:pt x="457385" y="182049"/>
                  <a:pt x="464458" y="184180"/>
                  <a:pt x="473779" y="184180"/>
                </a:cubicBezTo>
                <a:cubicBezTo>
                  <a:pt x="483002" y="184180"/>
                  <a:pt x="491210" y="182157"/>
                  <a:pt x="498395" y="178121"/>
                </a:cubicBezTo>
                <a:cubicBezTo>
                  <a:pt x="505581" y="174085"/>
                  <a:pt x="510859" y="168567"/>
                  <a:pt x="514232" y="161558"/>
                </a:cubicBezTo>
                <a:cubicBezTo>
                  <a:pt x="516806" y="156143"/>
                  <a:pt x="518092" y="148158"/>
                  <a:pt x="518092" y="13759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849976" y="5163715"/>
            <a:ext cx="1953939" cy="198687"/>
          </a:xfrm>
          <a:custGeom>
            <a:avLst/>
            <a:gdLst/>
            <a:ahLst/>
            <a:cxnLst/>
            <a:rect l="l" t="t" r="r" b="b"/>
            <a:pathLst>
              <a:path w="1953939" h="198687">
                <a:moveTo>
                  <a:pt x="0" y="3197"/>
                </a:moveTo>
                <a:lnTo>
                  <a:pt x="37259" y="3197"/>
                </a:lnTo>
                <a:lnTo>
                  <a:pt x="74390" y="116312"/>
                </a:lnTo>
                <a:lnTo>
                  <a:pt x="115646" y="3197"/>
                </a:lnTo>
                <a:lnTo>
                  <a:pt x="150109" y="3197"/>
                </a:lnTo>
                <a:lnTo>
                  <a:pt x="150109" y="144525"/>
                </a:lnTo>
                <a:lnTo>
                  <a:pt x="126158" y="144525"/>
                </a:lnTo>
                <a:lnTo>
                  <a:pt x="126158" y="30745"/>
                </a:lnTo>
                <a:lnTo>
                  <a:pt x="84369" y="144525"/>
                </a:lnTo>
                <a:lnTo>
                  <a:pt x="62945" y="144525"/>
                </a:lnTo>
                <a:lnTo>
                  <a:pt x="23421" y="25286"/>
                </a:lnTo>
                <a:lnTo>
                  <a:pt x="23421" y="144525"/>
                </a:lnTo>
                <a:lnTo>
                  <a:pt x="0" y="144525"/>
                </a:lnTo>
                <a:close/>
                <a:moveTo>
                  <a:pt x="283453" y="99011"/>
                </a:moveTo>
                <a:lnTo>
                  <a:pt x="308206" y="102072"/>
                </a:lnTo>
                <a:cubicBezTo>
                  <a:pt x="304304" y="116532"/>
                  <a:pt x="297075" y="127757"/>
                  <a:pt x="286516" y="135738"/>
                </a:cubicBezTo>
                <a:cubicBezTo>
                  <a:pt x="275957" y="143723"/>
                  <a:pt x="262472" y="147715"/>
                  <a:pt x="246060" y="147715"/>
                </a:cubicBezTo>
                <a:cubicBezTo>
                  <a:pt x="225388" y="147715"/>
                  <a:pt x="208998" y="141350"/>
                  <a:pt x="196887" y="128617"/>
                </a:cubicBezTo>
                <a:cubicBezTo>
                  <a:pt x="184780" y="115888"/>
                  <a:pt x="178722" y="98036"/>
                  <a:pt x="178722" y="75060"/>
                </a:cubicBezTo>
                <a:cubicBezTo>
                  <a:pt x="178722" y="51282"/>
                  <a:pt x="184845" y="32829"/>
                  <a:pt x="197089" y="19696"/>
                </a:cubicBezTo>
                <a:cubicBezTo>
                  <a:pt x="209329" y="6566"/>
                  <a:pt x="225212" y="0"/>
                  <a:pt x="244732" y="0"/>
                </a:cubicBezTo>
                <a:cubicBezTo>
                  <a:pt x="263628" y="0"/>
                  <a:pt x="279065" y="6429"/>
                  <a:pt x="291042" y="19296"/>
                </a:cubicBezTo>
                <a:cubicBezTo>
                  <a:pt x="303018" y="32160"/>
                  <a:pt x="309005" y="50259"/>
                  <a:pt x="309005" y="73594"/>
                </a:cubicBezTo>
                <a:cubicBezTo>
                  <a:pt x="309005" y="75013"/>
                  <a:pt x="308959" y="77142"/>
                  <a:pt x="308873" y="79981"/>
                </a:cubicBezTo>
                <a:lnTo>
                  <a:pt x="203476" y="79981"/>
                </a:lnTo>
                <a:cubicBezTo>
                  <a:pt x="204365" y="95508"/>
                  <a:pt x="208753" y="107395"/>
                  <a:pt x="216648" y="115647"/>
                </a:cubicBezTo>
                <a:cubicBezTo>
                  <a:pt x="224546" y="123902"/>
                  <a:pt x="234395" y="128023"/>
                  <a:pt x="246193" y="128023"/>
                </a:cubicBezTo>
                <a:cubicBezTo>
                  <a:pt x="254977" y="128023"/>
                  <a:pt x="262476" y="125715"/>
                  <a:pt x="268685" y="121100"/>
                </a:cubicBezTo>
                <a:cubicBezTo>
                  <a:pt x="274895" y="116485"/>
                  <a:pt x="279821" y="109124"/>
                  <a:pt x="283453" y="99011"/>
                </a:cubicBezTo>
                <a:close/>
                <a:moveTo>
                  <a:pt x="204807" y="60286"/>
                </a:moveTo>
                <a:lnTo>
                  <a:pt x="283719" y="60286"/>
                </a:lnTo>
                <a:cubicBezTo>
                  <a:pt x="282658" y="48399"/>
                  <a:pt x="279640" y="39481"/>
                  <a:pt x="274672" y="33537"/>
                </a:cubicBezTo>
                <a:cubicBezTo>
                  <a:pt x="267044" y="24311"/>
                  <a:pt x="257151" y="19696"/>
                  <a:pt x="244995" y="19696"/>
                </a:cubicBezTo>
                <a:cubicBezTo>
                  <a:pt x="233993" y="19696"/>
                  <a:pt x="224744" y="23379"/>
                  <a:pt x="217249" y="30741"/>
                </a:cubicBezTo>
                <a:cubicBezTo>
                  <a:pt x="209753" y="38109"/>
                  <a:pt x="205603" y="47956"/>
                  <a:pt x="204807" y="60286"/>
                </a:cubicBezTo>
                <a:close/>
                <a:moveTo>
                  <a:pt x="430502" y="92758"/>
                </a:moveTo>
                <a:lnTo>
                  <a:pt x="454057" y="95822"/>
                </a:lnTo>
                <a:cubicBezTo>
                  <a:pt x="451486" y="112054"/>
                  <a:pt x="444899" y="124765"/>
                  <a:pt x="434297" y="133942"/>
                </a:cubicBezTo>
                <a:cubicBezTo>
                  <a:pt x="423695" y="143126"/>
                  <a:pt x="410676" y="147715"/>
                  <a:pt x="395241" y="147715"/>
                </a:cubicBezTo>
                <a:cubicBezTo>
                  <a:pt x="375901" y="147715"/>
                  <a:pt x="360352" y="141393"/>
                  <a:pt x="348599" y="128754"/>
                </a:cubicBezTo>
                <a:cubicBezTo>
                  <a:pt x="336845" y="116114"/>
                  <a:pt x="330966" y="97989"/>
                  <a:pt x="330966" y="74395"/>
                </a:cubicBezTo>
                <a:cubicBezTo>
                  <a:pt x="330966" y="59134"/>
                  <a:pt x="333493" y="45781"/>
                  <a:pt x="338550" y="34334"/>
                </a:cubicBezTo>
                <a:cubicBezTo>
                  <a:pt x="343605" y="22888"/>
                  <a:pt x="351302" y="14307"/>
                  <a:pt x="361638" y="8583"/>
                </a:cubicBezTo>
                <a:cubicBezTo>
                  <a:pt x="371973" y="2862"/>
                  <a:pt x="383216" y="0"/>
                  <a:pt x="395370" y="0"/>
                </a:cubicBezTo>
                <a:cubicBezTo>
                  <a:pt x="410720" y="0"/>
                  <a:pt x="423273" y="3884"/>
                  <a:pt x="433036" y="11643"/>
                </a:cubicBezTo>
                <a:cubicBezTo>
                  <a:pt x="442792" y="19407"/>
                  <a:pt x="449049" y="30435"/>
                  <a:pt x="451800" y="44716"/>
                </a:cubicBezTo>
                <a:lnTo>
                  <a:pt x="428511" y="48309"/>
                </a:lnTo>
                <a:cubicBezTo>
                  <a:pt x="426293" y="38819"/>
                  <a:pt x="422367" y="31673"/>
                  <a:pt x="416732" y="26881"/>
                </a:cubicBezTo>
                <a:cubicBezTo>
                  <a:pt x="411102" y="22090"/>
                  <a:pt x="404287" y="19696"/>
                  <a:pt x="396306" y="19696"/>
                </a:cubicBezTo>
                <a:cubicBezTo>
                  <a:pt x="384239" y="19696"/>
                  <a:pt x="374436" y="24023"/>
                  <a:pt x="366894" y="32674"/>
                </a:cubicBezTo>
                <a:cubicBezTo>
                  <a:pt x="359352" y="41325"/>
                  <a:pt x="355582" y="55008"/>
                  <a:pt x="355582" y="73725"/>
                </a:cubicBezTo>
                <a:cubicBezTo>
                  <a:pt x="355582" y="92711"/>
                  <a:pt x="359222" y="106510"/>
                  <a:pt x="366498" y="115113"/>
                </a:cubicBezTo>
                <a:cubicBezTo>
                  <a:pt x="373770" y="123721"/>
                  <a:pt x="383263" y="128023"/>
                  <a:pt x="394974" y="128023"/>
                </a:cubicBezTo>
                <a:cubicBezTo>
                  <a:pt x="404377" y="128023"/>
                  <a:pt x="412228" y="125140"/>
                  <a:pt x="418529" y="119373"/>
                </a:cubicBezTo>
                <a:cubicBezTo>
                  <a:pt x="424828" y="113606"/>
                  <a:pt x="428817" y="104735"/>
                  <a:pt x="430502" y="92758"/>
                </a:cubicBezTo>
                <a:close/>
                <a:moveTo>
                  <a:pt x="461645" y="3197"/>
                </a:moveTo>
                <a:lnTo>
                  <a:pt x="576489" y="3197"/>
                </a:lnTo>
                <a:lnTo>
                  <a:pt x="576489" y="23022"/>
                </a:lnTo>
                <a:lnTo>
                  <a:pt x="530978" y="23022"/>
                </a:lnTo>
                <a:lnTo>
                  <a:pt x="530978" y="144525"/>
                </a:lnTo>
                <a:lnTo>
                  <a:pt x="507157" y="144525"/>
                </a:lnTo>
                <a:lnTo>
                  <a:pt x="507157" y="23022"/>
                </a:lnTo>
                <a:lnTo>
                  <a:pt x="461645" y="23022"/>
                </a:lnTo>
                <a:close/>
                <a:moveTo>
                  <a:pt x="587192" y="73861"/>
                </a:moveTo>
                <a:cubicBezTo>
                  <a:pt x="587192" y="47689"/>
                  <a:pt x="594468" y="28307"/>
                  <a:pt x="609022" y="15707"/>
                </a:cubicBezTo>
                <a:cubicBezTo>
                  <a:pt x="621176" y="5238"/>
                  <a:pt x="635990" y="0"/>
                  <a:pt x="653465" y="0"/>
                </a:cubicBezTo>
                <a:cubicBezTo>
                  <a:pt x="672897" y="0"/>
                  <a:pt x="688781" y="6364"/>
                  <a:pt x="701110" y="19099"/>
                </a:cubicBezTo>
                <a:cubicBezTo>
                  <a:pt x="713444" y="31832"/>
                  <a:pt x="719608" y="49421"/>
                  <a:pt x="719608" y="71864"/>
                </a:cubicBezTo>
                <a:cubicBezTo>
                  <a:pt x="719608" y="90051"/>
                  <a:pt x="716878" y="104358"/>
                  <a:pt x="711425" y="114783"/>
                </a:cubicBezTo>
                <a:cubicBezTo>
                  <a:pt x="705970" y="125209"/>
                  <a:pt x="698029" y="133301"/>
                  <a:pt x="687603" y="139064"/>
                </a:cubicBezTo>
                <a:cubicBezTo>
                  <a:pt x="677174" y="144831"/>
                  <a:pt x="665798" y="147715"/>
                  <a:pt x="653465" y="147715"/>
                </a:cubicBezTo>
                <a:cubicBezTo>
                  <a:pt x="633682" y="147715"/>
                  <a:pt x="617691" y="141376"/>
                  <a:pt x="605494" y="128690"/>
                </a:cubicBezTo>
                <a:cubicBezTo>
                  <a:pt x="593291" y="116000"/>
                  <a:pt x="587192" y="97730"/>
                  <a:pt x="587192" y="73861"/>
                </a:cubicBezTo>
                <a:close/>
                <a:moveTo>
                  <a:pt x="611816" y="73861"/>
                </a:moveTo>
                <a:cubicBezTo>
                  <a:pt x="611816" y="91963"/>
                  <a:pt x="615762" y="105512"/>
                  <a:pt x="623660" y="114516"/>
                </a:cubicBezTo>
                <a:cubicBezTo>
                  <a:pt x="631555" y="123523"/>
                  <a:pt x="641487" y="128023"/>
                  <a:pt x="653465" y="128023"/>
                </a:cubicBezTo>
                <a:cubicBezTo>
                  <a:pt x="665356" y="128023"/>
                  <a:pt x="675248" y="123498"/>
                  <a:pt x="683143" y="114448"/>
                </a:cubicBezTo>
                <a:cubicBezTo>
                  <a:pt x="691038" y="105402"/>
                  <a:pt x="694987" y="91602"/>
                  <a:pt x="694987" y="73062"/>
                </a:cubicBezTo>
                <a:cubicBezTo>
                  <a:pt x="694987" y="55585"/>
                  <a:pt x="691016" y="42344"/>
                  <a:pt x="683079" y="33337"/>
                </a:cubicBezTo>
                <a:cubicBezTo>
                  <a:pt x="675136" y="24336"/>
                  <a:pt x="665266" y="19833"/>
                  <a:pt x="653465" y="19833"/>
                </a:cubicBezTo>
                <a:cubicBezTo>
                  <a:pt x="641487" y="19833"/>
                  <a:pt x="631555" y="24311"/>
                  <a:pt x="623660" y="33272"/>
                </a:cubicBezTo>
                <a:cubicBezTo>
                  <a:pt x="615762" y="42236"/>
                  <a:pt x="611816" y="55761"/>
                  <a:pt x="611816" y="73861"/>
                </a:cubicBezTo>
                <a:close/>
                <a:moveTo>
                  <a:pt x="747683" y="198688"/>
                </a:moveTo>
                <a:lnTo>
                  <a:pt x="747683" y="3197"/>
                </a:lnTo>
                <a:lnTo>
                  <a:pt x="769507" y="3197"/>
                </a:lnTo>
                <a:lnTo>
                  <a:pt x="769507" y="21564"/>
                </a:lnTo>
                <a:cubicBezTo>
                  <a:pt x="774654" y="14378"/>
                  <a:pt x="780468" y="8986"/>
                  <a:pt x="786945" y="5389"/>
                </a:cubicBezTo>
                <a:cubicBezTo>
                  <a:pt x="793418" y="1796"/>
                  <a:pt x="801270" y="0"/>
                  <a:pt x="810500" y="0"/>
                </a:cubicBezTo>
                <a:cubicBezTo>
                  <a:pt x="822564" y="0"/>
                  <a:pt x="833209" y="3103"/>
                  <a:pt x="842435" y="9313"/>
                </a:cubicBezTo>
                <a:cubicBezTo>
                  <a:pt x="851658" y="15528"/>
                  <a:pt x="858628" y="24289"/>
                  <a:pt x="863330" y="35601"/>
                </a:cubicBezTo>
                <a:cubicBezTo>
                  <a:pt x="868028" y="46916"/>
                  <a:pt x="870382" y="59311"/>
                  <a:pt x="870382" y="72796"/>
                </a:cubicBezTo>
                <a:cubicBezTo>
                  <a:pt x="870382" y="87257"/>
                  <a:pt x="867787" y="100275"/>
                  <a:pt x="862599" y="111852"/>
                </a:cubicBezTo>
                <a:cubicBezTo>
                  <a:pt x="857408" y="123429"/>
                  <a:pt x="849870" y="132304"/>
                  <a:pt x="839977" y="138467"/>
                </a:cubicBezTo>
                <a:cubicBezTo>
                  <a:pt x="830083" y="144634"/>
                  <a:pt x="819683" y="147715"/>
                  <a:pt x="808768" y="147715"/>
                </a:cubicBezTo>
                <a:cubicBezTo>
                  <a:pt x="800783" y="147715"/>
                  <a:pt x="793619" y="146030"/>
                  <a:pt x="787277" y="142657"/>
                </a:cubicBezTo>
                <a:cubicBezTo>
                  <a:pt x="780933" y="139292"/>
                  <a:pt x="775724" y="135033"/>
                  <a:pt x="771642" y="129888"/>
                </a:cubicBezTo>
                <a:lnTo>
                  <a:pt x="771642" y="198688"/>
                </a:lnTo>
                <a:close/>
                <a:moveTo>
                  <a:pt x="769378" y="74661"/>
                </a:moveTo>
                <a:cubicBezTo>
                  <a:pt x="769378" y="92848"/>
                  <a:pt x="773061" y="106291"/>
                  <a:pt x="780421" y="114984"/>
                </a:cubicBezTo>
                <a:cubicBezTo>
                  <a:pt x="787784" y="123678"/>
                  <a:pt x="796702" y="128023"/>
                  <a:pt x="807174" y="128023"/>
                </a:cubicBezTo>
                <a:cubicBezTo>
                  <a:pt x="817815" y="128023"/>
                  <a:pt x="826934" y="123523"/>
                  <a:pt x="834520" y="114516"/>
                </a:cubicBezTo>
                <a:cubicBezTo>
                  <a:pt x="842104" y="105512"/>
                  <a:pt x="845899" y="91559"/>
                  <a:pt x="845899" y="72662"/>
                </a:cubicBezTo>
                <a:cubicBezTo>
                  <a:pt x="845899" y="54655"/>
                  <a:pt x="842191" y="41170"/>
                  <a:pt x="834785" y="32206"/>
                </a:cubicBezTo>
                <a:cubicBezTo>
                  <a:pt x="827377" y="23249"/>
                  <a:pt x="818524" y="18767"/>
                  <a:pt x="808236" y="18767"/>
                </a:cubicBezTo>
                <a:cubicBezTo>
                  <a:pt x="798034" y="18767"/>
                  <a:pt x="789008" y="23537"/>
                  <a:pt x="781157" y="33074"/>
                </a:cubicBezTo>
                <a:cubicBezTo>
                  <a:pt x="773301" y="42610"/>
                  <a:pt x="769378" y="56474"/>
                  <a:pt x="769378" y="74661"/>
                </a:cubicBezTo>
                <a:close/>
                <a:moveTo>
                  <a:pt x="890341" y="73861"/>
                </a:moveTo>
                <a:cubicBezTo>
                  <a:pt x="890341" y="47689"/>
                  <a:pt x="897616" y="28307"/>
                  <a:pt x="912171" y="15707"/>
                </a:cubicBezTo>
                <a:cubicBezTo>
                  <a:pt x="924325" y="5238"/>
                  <a:pt x="939138" y="0"/>
                  <a:pt x="956616" y="0"/>
                </a:cubicBezTo>
                <a:cubicBezTo>
                  <a:pt x="976046" y="0"/>
                  <a:pt x="991930" y="6364"/>
                  <a:pt x="1004259" y="19099"/>
                </a:cubicBezTo>
                <a:cubicBezTo>
                  <a:pt x="1016593" y="31832"/>
                  <a:pt x="1022757" y="49421"/>
                  <a:pt x="1022757" y="71864"/>
                </a:cubicBezTo>
                <a:cubicBezTo>
                  <a:pt x="1022757" y="90051"/>
                  <a:pt x="1020027" y="104358"/>
                  <a:pt x="1014573" y="114783"/>
                </a:cubicBezTo>
                <a:cubicBezTo>
                  <a:pt x="1009119" y="125209"/>
                  <a:pt x="1001178" y="133301"/>
                  <a:pt x="990752" y="139064"/>
                </a:cubicBezTo>
                <a:cubicBezTo>
                  <a:pt x="980323" y="144831"/>
                  <a:pt x="968947" y="147715"/>
                  <a:pt x="956616" y="147715"/>
                </a:cubicBezTo>
                <a:cubicBezTo>
                  <a:pt x="936831" y="147715"/>
                  <a:pt x="920840" y="141376"/>
                  <a:pt x="908643" y="128690"/>
                </a:cubicBezTo>
                <a:cubicBezTo>
                  <a:pt x="896442" y="116000"/>
                  <a:pt x="890341" y="97730"/>
                  <a:pt x="890341" y="73861"/>
                </a:cubicBezTo>
                <a:close/>
                <a:moveTo>
                  <a:pt x="914965" y="73861"/>
                </a:moveTo>
                <a:cubicBezTo>
                  <a:pt x="914965" y="91963"/>
                  <a:pt x="918914" y="105512"/>
                  <a:pt x="926809" y="114516"/>
                </a:cubicBezTo>
                <a:cubicBezTo>
                  <a:pt x="934703" y="123523"/>
                  <a:pt x="944636" y="128023"/>
                  <a:pt x="956616" y="128023"/>
                </a:cubicBezTo>
                <a:cubicBezTo>
                  <a:pt x="968503" y="128023"/>
                  <a:pt x="978397" y="123498"/>
                  <a:pt x="986291" y="114448"/>
                </a:cubicBezTo>
                <a:cubicBezTo>
                  <a:pt x="994187" y="105402"/>
                  <a:pt x="998135" y="91602"/>
                  <a:pt x="998135" y="73062"/>
                </a:cubicBezTo>
                <a:cubicBezTo>
                  <a:pt x="998135" y="55585"/>
                  <a:pt x="994165" y="42344"/>
                  <a:pt x="986226" y="33337"/>
                </a:cubicBezTo>
                <a:cubicBezTo>
                  <a:pt x="978285" y="24336"/>
                  <a:pt x="968417" y="19833"/>
                  <a:pt x="956616" y="19833"/>
                </a:cubicBezTo>
                <a:cubicBezTo>
                  <a:pt x="944636" y="19833"/>
                  <a:pt x="934703" y="24311"/>
                  <a:pt x="926809" y="33272"/>
                </a:cubicBezTo>
                <a:cubicBezTo>
                  <a:pt x="918914" y="42236"/>
                  <a:pt x="914965" y="55761"/>
                  <a:pt x="914965" y="73861"/>
                </a:cubicBezTo>
                <a:close/>
                <a:moveTo>
                  <a:pt x="1133546" y="3197"/>
                </a:moveTo>
                <a:lnTo>
                  <a:pt x="1133546" y="64282"/>
                </a:lnTo>
                <a:cubicBezTo>
                  <a:pt x="1141174" y="64282"/>
                  <a:pt x="1146546" y="62817"/>
                  <a:pt x="1149648" y="59886"/>
                </a:cubicBezTo>
                <a:cubicBezTo>
                  <a:pt x="1152753" y="56960"/>
                  <a:pt x="1157277" y="48446"/>
                  <a:pt x="1163221" y="34338"/>
                </a:cubicBezTo>
                <a:cubicBezTo>
                  <a:pt x="1168812" y="20942"/>
                  <a:pt x="1173823" y="12381"/>
                  <a:pt x="1178262" y="8651"/>
                </a:cubicBezTo>
                <a:cubicBezTo>
                  <a:pt x="1182607" y="5015"/>
                  <a:pt x="1189527" y="3197"/>
                  <a:pt x="1199020" y="3197"/>
                </a:cubicBezTo>
                <a:lnTo>
                  <a:pt x="1207803" y="3197"/>
                </a:lnTo>
                <a:lnTo>
                  <a:pt x="1207803" y="23022"/>
                </a:lnTo>
                <a:lnTo>
                  <a:pt x="1201284" y="22892"/>
                </a:lnTo>
                <a:cubicBezTo>
                  <a:pt x="1194894" y="22892"/>
                  <a:pt x="1190812" y="23824"/>
                  <a:pt x="1189040" y="25686"/>
                </a:cubicBezTo>
                <a:cubicBezTo>
                  <a:pt x="1187178" y="27637"/>
                  <a:pt x="1184335" y="33447"/>
                  <a:pt x="1180518" y="43121"/>
                </a:cubicBezTo>
                <a:cubicBezTo>
                  <a:pt x="1176973" y="52345"/>
                  <a:pt x="1173694" y="58734"/>
                  <a:pt x="1170674" y="62284"/>
                </a:cubicBezTo>
                <a:cubicBezTo>
                  <a:pt x="1167656" y="65833"/>
                  <a:pt x="1162954" y="69073"/>
                  <a:pt x="1156567" y="72001"/>
                </a:cubicBezTo>
                <a:cubicBezTo>
                  <a:pt x="1166950" y="74748"/>
                  <a:pt x="1177063" y="84330"/>
                  <a:pt x="1186909" y="100743"/>
                </a:cubicBezTo>
                <a:lnTo>
                  <a:pt x="1213258" y="144525"/>
                </a:lnTo>
                <a:lnTo>
                  <a:pt x="1186909" y="144525"/>
                </a:lnTo>
                <a:lnTo>
                  <a:pt x="1161226" y="100743"/>
                </a:lnTo>
                <a:cubicBezTo>
                  <a:pt x="1155988" y="91872"/>
                  <a:pt x="1151420" y="86058"/>
                  <a:pt x="1147521" y="83311"/>
                </a:cubicBezTo>
                <a:cubicBezTo>
                  <a:pt x="1143615" y="80560"/>
                  <a:pt x="1138957" y="79186"/>
                  <a:pt x="1133546" y="79186"/>
                </a:cubicBezTo>
                <a:lnTo>
                  <a:pt x="1133546" y="144525"/>
                </a:lnTo>
                <a:lnTo>
                  <a:pt x="1109059" y="144525"/>
                </a:lnTo>
                <a:lnTo>
                  <a:pt x="1109059" y="79186"/>
                </a:lnTo>
                <a:cubicBezTo>
                  <a:pt x="1103734" y="79186"/>
                  <a:pt x="1099123" y="80539"/>
                  <a:pt x="1095217" y="83239"/>
                </a:cubicBezTo>
                <a:cubicBezTo>
                  <a:pt x="1091311" y="85947"/>
                  <a:pt x="1086745" y="91778"/>
                  <a:pt x="1081512" y="100743"/>
                </a:cubicBezTo>
                <a:lnTo>
                  <a:pt x="1055826" y="144525"/>
                </a:lnTo>
                <a:lnTo>
                  <a:pt x="1029478" y="144525"/>
                </a:lnTo>
                <a:lnTo>
                  <a:pt x="1055696" y="100743"/>
                </a:lnTo>
                <a:cubicBezTo>
                  <a:pt x="1065628" y="84330"/>
                  <a:pt x="1075788" y="74748"/>
                  <a:pt x="1086170" y="72001"/>
                </a:cubicBezTo>
                <a:cubicBezTo>
                  <a:pt x="1079075" y="68714"/>
                  <a:pt x="1074103" y="65143"/>
                  <a:pt x="1071265" y="61283"/>
                </a:cubicBezTo>
                <a:cubicBezTo>
                  <a:pt x="1068426" y="57424"/>
                  <a:pt x="1064170" y="48222"/>
                  <a:pt x="1058489" y="33671"/>
                </a:cubicBezTo>
                <a:cubicBezTo>
                  <a:pt x="1056535" y="28789"/>
                  <a:pt x="1054451" y="25776"/>
                  <a:pt x="1052233" y="24625"/>
                </a:cubicBezTo>
                <a:cubicBezTo>
                  <a:pt x="1049928" y="23473"/>
                  <a:pt x="1046512" y="22892"/>
                  <a:pt x="1041987" y="22892"/>
                </a:cubicBezTo>
                <a:cubicBezTo>
                  <a:pt x="1040835" y="22892"/>
                  <a:pt x="1038488" y="22936"/>
                  <a:pt x="1034935" y="23022"/>
                </a:cubicBezTo>
                <a:lnTo>
                  <a:pt x="1034935" y="3197"/>
                </a:lnTo>
                <a:lnTo>
                  <a:pt x="1038261" y="3197"/>
                </a:lnTo>
                <a:cubicBezTo>
                  <a:pt x="1047488" y="3197"/>
                  <a:pt x="1053986" y="3751"/>
                  <a:pt x="1057759" y="4861"/>
                </a:cubicBezTo>
                <a:cubicBezTo>
                  <a:pt x="1061528" y="5969"/>
                  <a:pt x="1064901" y="8320"/>
                  <a:pt x="1067874" y="11913"/>
                </a:cubicBezTo>
                <a:cubicBezTo>
                  <a:pt x="1070845" y="15506"/>
                  <a:pt x="1074726" y="22982"/>
                  <a:pt x="1079517" y="34338"/>
                </a:cubicBezTo>
                <a:cubicBezTo>
                  <a:pt x="1085371" y="48266"/>
                  <a:pt x="1089828" y="56737"/>
                  <a:pt x="1092887" y="59757"/>
                </a:cubicBezTo>
                <a:cubicBezTo>
                  <a:pt x="1095952" y="62774"/>
                  <a:pt x="1101340" y="64282"/>
                  <a:pt x="1109059" y="64282"/>
                </a:cubicBezTo>
                <a:lnTo>
                  <a:pt x="1109059" y="3197"/>
                </a:lnTo>
                <a:close/>
                <a:moveTo>
                  <a:pt x="1249322" y="3197"/>
                </a:moveTo>
                <a:lnTo>
                  <a:pt x="1347800" y="3197"/>
                </a:lnTo>
                <a:lnTo>
                  <a:pt x="1347800" y="124830"/>
                </a:lnTo>
                <a:lnTo>
                  <a:pt x="1363100" y="124830"/>
                </a:lnTo>
                <a:lnTo>
                  <a:pt x="1363100" y="184580"/>
                </a:lnTo>
                <a:lnTo>
                  <a:pt x="1343408" y="184580"/>
                </a:lnTo>
                <a:lnTo>
                  <a:pt x="1343408" y="144525"/>
                </a:lnTo>
                <a:lnTo>
                  <a:pt x="1232154" y="144525"/>
                </a:lnTo>
                <a:lnTo>
                  <a:pt x="1232154" y="184580"/>
                </a:lnTo>
                <a:lnTo>
                  <a:pt x="1212458" y="184580"/>
                </a:lnTo>
                <a:lnTo>
                  <a:pt x="1212458" y="124830"/>
                </a:lnTo>
                <a:lnTo>
                  <a:pt x="1225102" y="124830"/>
                </a:lnTo>
                <a:cubicBezTo>
                  <a:pt x="1241956" y="101941"/>
                  <a:pt x="1250031" y="61399"/>
                  <a:pt x="1249322" y="3197"/>
                </a:cubicBezTo>
                <a:close/>
                <a:moveTo>
                  <a:pt x="1269284" y="23022"/>
                </a:moveTo>
                <a:cubicBezTo>
                  <a:pt x="1267510" y="68893"/>
                  <a:pt x="1260414" y="102827"/>
                  <a:pt x="1247990" y="124830"/>
                </a:cubicBezTo>
                <a:lnTo>
                  <a:pt x="1323979" y="124830"/>
                </a:lnTo>
                <a:lnTo>
                  <a:pt x="1323979" y="23022"/>
                </a:lnTo>
                <a:close/>
                <a:moveTo>
                  <a:pt x="1486199" y="99011"/>
                </a:moveTo>
                <a:lnTo>
                  <a:pt x="1510952" y="102072"/>
                </a:lnTo>
                <a:cubicBezTo>
                  <a:pt x="1507046" y="116532"/>
                  <a:pt x="1499817" y="127757"/>
                  <a:pt x="1489258" y="135738"/>
                </a:cubicBezTo>
                <a:cubicBezTo>
                  <a:pt x="1478699" y="143723"/>
                  <a:pt x="1465215" y="147715"/>
                  <a:pt x="1448802" y="147715"/>
                </a:cubicBezTo>
                <a:cubicBezTo>
                  <a:pt x="1428134" y="147715"/>
                  <a:pt x="1411740" y="141350"/>
                  <a:pt x="1399633" y="128617"/>
                </a:cubicBezTo>
                <a:cubicBezTo>
                  <a:pt x="1387522" y="115888"/>
                  <a:pt x="1381467" y="98036"/>
                  <a:pt x="1381467" y="75060"/>
                </a:cubicBezTo>
                <a:cubicBezTo>
                  <a:pt x="1381467" y="51282"/>
                  <a:pt x="1387587" y="32829"/>
                  <a:pt x="1399831" y="19696"/>
                </a:cubicBezTo>
                <a:cubicBezTo>
                  <a:pt x="1412071" y="6566"/>
                  <a:pt x="1427954" y="0"/>
                  <a:pt x="1447474" y="0"/>
                </a:cubicBezTo>
                <a:cubicBezTo>
                  <a:pt x="1466370" y="0"/>
                  <a:pt x="1481807" y="6429"/>
                  <a:pt x="1493783" y="19296"/>
                </a:cubicBezTo>
                <a:cubicBezTo>
                  <a:pt x="1505761" y="32160"/>
                  <a:pt x="1511747" y="50259"/>
                  <a:pt x="1511747" y="73594"/>
                </a:cubicBezTo>
                <a:cubicBezTo>
                  <a:pt x="1511747" y="75013"/>
                  <a:pt x="1511704" y="77142"/>
                  <a:pt x="1511614" y="79981"/>
                </a:cubicBezTo>
                <a:lnTo>
                  <a:pt x="1406221" y="79981"/>
                </a:lnTo>
                <a:cubicBezTo>
                  <a:pt x="1407107" y="95508"/>
                  <a:pt x="1411499" y="107395"/>
                  <a:pt x="1419393" y="115647"/>
                </a:cubicBezTo>
                <a:cubicBezTo>
                  <a:pt x="1427289" y="123902"/>
                  <a:pt x="1437137" y="128023"/>
                  <a:pt x="1448938" y="128023"/>
                </a:cubicBezTo>
                <a:cubicBezTo>
                  <a:pt x="1457719" y="128023"/>
                  <a:pt x="1465218" y="125715"/>
                  <a:pt x="1471427" y="121100"/>
                </a:cubicBezTo>
                <a:cubicBezTo>
                  <a:pt x="1477641" y="116485"/>
                  <a:pt x="1482563" y="109124"/>
                  <a:pt x="1486199" y="99011"/>
                </a:cubicBezTo>
                <a:close/>
                <a:moveTo>
                  <a:pt x="1407549" y="60286"/>
                </a:moveTo>
                <a:lnTo>
                  <a:pt x="1486465" y="60286"/>
                </a:lnTo>
                <a:cubicBezTo>
                  <a:pt x="1485400" y="48399"/>
                  <a:pt x="1482386" y="39481"/>
                  <a:pt x="1477414" y="33537"/>
                </a:cubicBezTo>
                <a:cubicBezTo>
                  <a:pt x="1469786" y="24311"/>
                  <a:pt x="1459893" y="19696"/>
                  <a:pt x="1447739" y="19696"/>
                </a:cubicBezTo>
                <a:cubicBezTo>
                  <a:pt x="1436738" y="19696"/>
                  <a:pt x="1427489" y="23379"/>
                  <a:pt x="1419995" y="30741"/>
                </a:cubicBezTo>
                <a:cubicBezTo>
                  <a:pt x="1412495" y="38109"/>
                  <a:pt x="1408349" y="47956"/>
                  <a:pt x="1407549" y="60286"/>
                </a:cubicBezTo>
                <a:close/>
                <a:moveTo>
                  <a:pt x="1541159" y="3197"/>
                </a:moveTo>
                <a:lnTo>
                  <a:pt x="1565110" y="3197"/>
                </a:lnTo>
                <a:lnTo>
                  <a:pt x="1565110" y="62017"/>
                </a:lnTo>
                <a:lnTo>
                  <a:pt x="1631520" y="62017"/>
                </a:lnTo>
                <a:lnTo>
                  <a:pt x="1631520" y="3197"/>
                </a:lnTo>
                <a:lnTo>
                  <a:pt x="1655471" y="3197"/>
                </a:lnTo>
                <a:lnTo>
                  <a:pt x="1655471" y="144525"/>
                </a:lnTo>
                <a:lnTo>
                  <a:pt x="1631520" y="144525"/>
                </a:lnTo>
                <a:lnTo>
                  <a:pt x="1631520" y="81846"/>
                </a:lnTo>
                <a:lnTo>
                  <a:pt x="1565110" y="81846"/>
                </a:lnTo>
                <a:lnTo>
                  <a:pt x="1565110" y="144525"/>
                </a:lnTo>
                <a:lnTo>
                  <a:pt x="1541159" y="144525"/>
                </a:lnTo>
                <a:close/>
                <a:moveTo>
                  <a:pt x="1691535" y="3197"/>
                </a:moveTo>
                <a:lnTo>
                  <a:pt x="1715490" y="3197"/>
                </a:lnTo>
                <a:lnTo>
                  <a:pt x="1715490" y="110988"/>
                </a:lnTo>
                <a:lnTo>
                  <a:pt x="1781895" y="3197"/>
                </a:lnTo>
                <a:lnTo>
                  <a:pt x="1807715" y="3197"/>
                </a:lnTo>
                <a:lnTo>
                  <a:pt x="1807715" y="144525"/>
                </a:lnTo>
                <a:lnTo>
                  <a:pt x="1783757" y="144525"/>
                </a:lnTo>
                <a:lnTo>
                  <a:pt x="1783757" y="37401"/>
                </a:lnTo>
                <a:lnTo>
                  <a:pt x="1717354" y="144525"/>
                </a:lnTo>
                <a:lnTo>
                  <a:pt x="1691535" y="144525"/>
                </a:lnTo>
                <a:close/>
                <a:moveTo>
                  <a:pt x="1953940" y="3197"/>
                </a:moveTo>
                <a:lnTo>
                  <a:pt x="1953940" y="144525"/>
                </a:lnTo>
                <a:lnTo>
                  <a:pt x="1930122" y="144525"/>
                </a:lnTo>
                <a:lnTo>
                  <a:pt x="1930122" y="89431"/>
                </a:lnTo>
                <a:lnTo>
                  <a:pt x="1916279" y="89431"/>
                </a:lnTo>
                <a:cubicBezTo>
                  <a:pt x="1907849" y="89431"/>
                  <a:pt x="1901574" y="90519"/>
                  <a:pt x="1897448" y="92689"/>
                </a:cubicBezTo>
                <a:cubicBezTo>
                  <a:pt x="1893323" y="94864"/>
                  <a:pt x="1887314" y="101848"/>
                  <a:pt x="1879420" y="113649"/>
                </a:cubicBezTo>
                <a:lnTo>
                  <a:pt x="1858521" y="144525"/>
                </a:lnTo>
                <a:lnTo>
                  <a:pt x="1828846" y="144525"/>
                </a:lnTo>
                <a:lnTo>
                  <a:pt x="1854666" y="106463"/>
                </a:lnTo>
                <a:cubicBezTo>
                  <a:pt x="1862561" y="94843"/>
                  <a:pt x="1870412" y="88276"/>
                  <a:pt x="1878221" y="86767"/>
                </a:cubicBezTo>
                <a:cubicBezTo>
                  <a:pt x="1864555" y="84906"/>
                  <a:pt x="1854421" y="79978"/>
                  <a:pt x="1847811" y="71997"/>
                </a:cubicBezTo>
                <a:cubicBezTo>
                  <a:pt x="1841198" y="64012"/>
                  <a:pt x="1837893" y="54831"/>
                  <a:pt x="1837893" y="44449"/>
                </a:cubicBezTo>
                <a:cubicBezTo>
                  <a:pt x="1837893" y="32206"/>
                  <a:pt x="1842220" y="22270"/>
                  <a:pt x="1850872" y="14637"/>
                </a:cubicBezTo>
                <a:cubicBezTo>
                  <a:pt x="1859522" y="7010"/>
                  <a:pt x="1872054" y="3197"/>
                  <a:pt x="1888466" y="3197"/>
                </a:cubicBezTo>
                <a:close/>
                <a:moveTo>
                  <a:pt x="1930122" y="23022"/>
                </a:moveTo>
                <a:lnTo>
                  <a:pt x="1896052" y="23022"/>
                </a:lnTo>
                <a:cubicBezTo>
                  <a:pt x="1881771" y="23022"/>
                  <a:pt x="1872565" y="25239"/>
                  <a:pt x="1868440" y="29679"/>
                </a:cubicBezTo>
                <a:cubicBezTo>
                  <a:pt x="1864313" y="34114"/>
                  <a:pt x="1862251" y="39304"/>
                  <a:pt x="1862251" y="45248"/>
                </a:cubicBezTo>
                <a:cubicBezTo>
                  <a:pt x="1862251" y="53680"/>
                  <a:pt x="1865290" y="59868"/>
                  <a:pt x="1871369" y="63814"/>
                </a:cubicBezTo>
                <a:cubicBezTo>
                  <a:pt x="1877443" y="67763"/>
                  <a:pt x="1888199" y="69736"/>
                  <a:pt x="1903636" y="69736"/>
                </a:cubicBezTo>
                <a:lnTo>
                  <a:pt x="1930122" y="697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912423" y="5108491"/>
            <a:ext cx="1303340" cy="202939"/>
          </a:xfrm>
          <a:custGeom>
            <a:avLst/>
            <a:gdLst/>
            <a:ahLst/>
            <a:cxnLst/>
            <a:rect l="l" t="t" r="r" b="b"/>
            <a:pathLst>
              <a:path w="1303340" h="202939">
                <a:moveTo>
                  <a:pt x="0" y="58421"/>
                </a:moveTo>
                <a:lnTo>
                  <a:pt x="23951" y="58421"/>
                </a:lnTo>
                <a:lnTo>
                  <a:pt x="23951" y="119506"/>
                </a:lnTo>
                <a:cubicBezTo>
                  <a:pt x="31579" y="119506"/>
                  <a:pt x="36929" y="118041"/>
                  <a:pt x="39989" y="115110"/>
                </a:cubicBezTo>
                <a:cubicBezTo>
                  <a:pt x="43048" y="112184"/>
                  <a:pt x="47553" y="103670"/>
                  <a:pt x="53497" y="89562"/>
                </a:cubicBezTo>
                <a:cubicBezTo>
                  <a:pt x="58194" y="78383"/>
                  <a:pt x="62013" y="71021"/>
                  <a:pt x="64940" y="67467"/>
                </a:cubicBezTo>
                <a:cubicBezTo>
                  <a:pt x="67868" y="63918"/>
                  <a:pt x="71241" y="61524"/>
                  <a:pt x="75052" y="60282"/>
                </a:cubicBezTo>
                <a:cubicBezTo>
                  <a:pt x="78865" y="59041"/>
                  <a:pt x="84989" y="58421"/>
                  <a:pt x="93420" y="58421"/>
                </a:cubicBezTo>
                <a:lnTo>
                  <a:pt x="98208" y="58421"/>
                </a:lnTo>
                <a:lnTo>
                  <a:pt x="98208" y="78246"/>
                </a:lnTo>
                <a:lnTo>
                  <a:pt x="91555" y="78116"/>
                </a:lnTo>
                <a:cubicBezTo>
                  <a:pt x="85255" y="78116"/>
                  <a:pt x="81219" y="79048"/>
                  <a:pt x="79445" y="80910"/>
                </a:cubicBezTo>
                <a:cubicBezTo>
                  <a:pt x="77583" y="82861"/>
                  <a:pt x="74744" y="88671"/>
                  <a:pt x="70931" y="98345"/>
                </a:cubicBezTo>
                <a:cubicBezTo>
                  <a:pt x="67291" y="107569"/>
                  <a:pt x="63961" y="113958"/>
                  <a:pt x="60948" y="117508"/>
                </a:cubicBezTo>
                <a:cubicBezTo>
                  <a:pt x="57931" y="121057"/>
                  <a:pt x="53273" y="124297"/>
                  <a:pt x="46972" y="127225"/>
                </a:cubicBezTo>
                <a:cubicBezTo>
                  <a:pt x="57262" y="129972"/>
                  <a:pt x="67377" y="139554"/>
                  <a:pt x="77317" y="155967"/>
                </a:cubicBezTo>
                <a:lnTo>
                  <a:pt x="103532" y="199749"/>
                </a:lnTo>
                <a:lnTo>
                  <a:pt x="77181" y="199749"/>
                </a:lnTo>
                <a:lnTo>
                  <a:pt x="51631" y="155967"/>
                </a:lnTo>
                <a:cubicBezTo>
                  <a:pt x="46401" y="147187"/>
                  <a:pt x="41831" y="141394"/>
                  <a:pt x="37926" y="138600"/>
                </a:cubicBezTo>
                <a:cubicBezTo>
                  <a:pt x="34020" y="135803"/>
                  <a:pt x="29365" y="134410"/>
                  <a:pt x="23951" y="134410"/>
                </a:cubicBezTo>
                <a:lnTo>
                  <a:pt x="23951" y="199749"/>
                </a:lnTo>
                <a:lnTo>
                  <a:pt x="0" y="199749"/>
                </a:lnTo>
                <a:close/>
                <a:moveTo>
                  <a:pt x="113176" y="129085"/>
                </a:moveTo>
                <a:cubicBezTo>
                  <a:pt x="113176" y="102913"/>
                  <a:pt x="120452" y="83531"/>
                  <a:pt x="135004" y="70931"/>
                </a:cubicBezTo>
                <a:cubicBezTo>
                  <a:pt x="147160" y="60462"/>
                  <a:pt x="161975" y="55224"/>
                  <a:pt x="179449" y="55224"/>
                </a:cubicBezTo>
                <a:cubicBezTo>
                  <a:pt x="198878" y="55224"/>
                  <a:pt x="214761" y="61588"/>
                  <a:pt x="227095" y="74323"/>
                </a:cubicBezTo>
                <a:cubicBezTo>
                  <a:pt x="239428" y="87056"/>
                  <a:pt x="245592" y="104645"/>
                  <a:pt x="245592" y="127088"/>
                </a:cubicBezTo>
                <a:cubicBezTo>
                  <a:pt x="245592" y="145275"/>
                  <a:pt x="242864" y="159582"/>
                  <a:pt x="237409" y="170007"/>
                </a:cubicBezTo>
                <a:cubicBezTo>
                  <a:pt x="231952" y="180433"/>
                  <a:pt x="224011" y="188525"/>
                  <a:pt x="213588" y="194288"/>
                </a:cubicBezTo>
                <a:cubicBezTo>
                  <a:pt x="203158" y="200055"/>
                  <a:pt x="191783" y="202939"/>
                  <a:pt x="179449" y="202939"/>
                </a:cubicBezTo>
                <a:cubicBezTo>
                  <a:pt x="159667" y="202939"/>
                  <a:pt x="143675" y="196600"/>
                  <a:pt x="131476" y="183914"/>
                </a:cubicBezTo>
                <a:cubicBezTo>
                  <a:pt x="119275" y="171224"/>
                  <a:pt x="113176" y="152954"/>
                  <a:pt x="113176" y="129085"/>
                </a:cubicBezTo>
                <a:close/>
                <a:moveTo>
                  <a:pt x="137800" y="129085"/>
                </a:moveTo>
                <a:cubicBezTo>
                  <a:pt x="137800" y="147187"/>
                  <a:pt x="141746" y="160736"/>
                  <a:pt x="149641" y="169740"/>
                </a:cubicBezTo>
                <a:cubicBezTo>
                  <a:pt x="157536" y="178747"/>
                  <a:pt x="167471" y="183247"/>
                  <a:pt x="179449" y="183247"/>
                </a:cubicBezTo>
                <a:cubicBezTo>
                  <a:pt x="191340" y="183247"/>
                  <a:pt x="201233" y="178722"/>
                  <a:pt x="209127" y="169672"/>
                </a:cubicBezTo>
                <a:cubicBezTo>
                  <a:pt x="217023" y="160626"/>
                  <a:pt x="220968" y="146826"/>
                  <a:pt x="220968" y="128286"/>
                </a:cubicBezTo>
                <a:cubicBezTo>
                  <a:pt x="220968" y="110809"/>
                  <a:pt x="216997" y="97568"/>
                  <a:pt x="209063" y="88561"/>
                </a:cubicBezTo>
                <a:cubicBezTo>
                  <a:pt x="201121" y="79560"/>
                  <a:pt x="191250" y="75057"/>
                  <a:pt x="179449" y="75057"/>
                </a:cubicBezTo>
                <a:cubicBezTo>
                  <a:pt x="167471" y="75057"/>
                  <a:pt x="157536" y="79535"/>
                  <a:pt x="149641" y="88496"/>
                </a:cubicBezTo>
                <a:cubicBezTo>
                  <a:pt x="141746" y="97460"/>
                  <a:pt x="137800" y="110985"/>
                  <a:pt x="137800" y="129085"/>
                </a:cubicBezTo>
                <a:close/>
                <a:moveTo>
                  <a:pt x="272974" y="58421"/>
                </a:moveTo>
                <a:lnTo>
                  <a:pt x="310233" y="58421"/>
                </a:lnTo>
                <a:lnTo>
                  <a:pt x="347364" y="171536"/>
                </a:lnTo>
                <a:lnTo>
                  <a:pt x="388620" y="58421"/>
                </a:lnTo>
                <a:lnTo>
                  <a:pt x="423083" y="58421"/>
                </a:lnTo>
                <a:lnTo>
                  <a:pt x="423083" y="199749"/>
                </a:lnTo>
                <a:lnTo>
                  <a:pt x="399132" y="199749"/>
                </a:lnTo>
                <a:lnTo>
                  <a:pt x="399132" y="85969"/>
                </a:lnTo>
                <a:lnTo>
                  <a:pt x="357343" y="199749"/>
                </a:lnTo>
                <a:lnTo>
                  <a:pt x="335919" y="199749"/>
                </a:lnTo>
                <a:lnTo>
                  <a:pt x="296395" y="80510"/>
                </a:lnTo>
                <a:lnTo>
                  <a:pt x="296395" y="199749"/>
                </a:lnTo>
                <a:lnTo>
                  <a:pt x="272974" y="199749"/>
                </a:lnTo>
                <a:close/>
                <a:moveTo>
                  <a:pt x="560218" y="0"/>
                </a:moveTo>
                <a:lnTo>
                  <a:pt x="581374" y="267"/>
                </a:lnTo>
                <a:cubicBezTo>
                  <a:pt x="580399" y="9760"/>
                  <a:pt x="578294" y="16366"/>
                  <a:pt x="575056" y="20095"/>
                </a:cubicBezTo>
                <a:cubicBezTo>
                  <a:pt x="571816" y="23821"/>
                  <a:pt x="567648" y="26215"/>
                  <a:pt x="562547" y="27281"/>
                </a:cubicBezTo>
                <a:cubicBezTo>
                  <a:pt x="557445" y="28346"/>
                  <a:pt x="547442" y="28880"/>
                  <a:pt x="532534" y="28880"/>
                </a:cubicBezTo>
                <a:cubicBezTo>
                  <a:pt x="512755" y="28880"/>
                  <a:pt x="499269" y="30787"/>
                  <a:pt x="492083" y="34600"/>
                </a:cubicBezTo>
                <a:cubicBezTo>
                  <a:pt x="484895" y="38412"/>
                  <a:pt x="479729" y="44511"/>
                  <a:pt x="476579" y="52895"/>
                </a:cubicBezTo>
                <a:cubicBezTo>
                  <a:pt x="473428" y="61284"/>
                  <a:pt x="471676" y="72083"/>
                  <a:pt x="471319" y="85302"/>
                </a:cubicBezTo>
                <a:cubicBezTo>
                  <a:pt x="477353" y="76338"/>
                  <a:pt x="484409" y="69621"/>
                  <a:pt x="492479" y="65142"/>
                </a:cubicBezTo>
                <a:cubicBezTo>
                  <a:pt x="500552" y="60660"/>
                  <a:pt x="509649" y="58421"/>
                  <a:pt x="519760" y="58421"/>
                </a:cubicBezTo>
                <a:cubicBezTo>
                  <a:pt x="538301" y="58421"/>
                  <a:pt x="553652" y="64786"/>
                  <a:pt x="565808" y="77516"/>
                </a:cubicBezTo>
                <a:cubicBezTo>
                  <a:pt x="577962" y="90249"/>
                  <a:pt x="584039" y="107483"/>
                  <a:pt x="584039" y="129215"/>
                </a:cubicBezTo>
                <a:cubicBezTo>
                  <a:pt x="584039" y="145721"/>
                  <a:pt x="580978" y="159246"/>
                  <a:pt x="574856" y="169805"/>
                </a:cubicBezTo>
                <a:cubicBezTo>
                  <a:pt x="568736" y="180364"/>
                  <a:pt x="561481" y="188525"/>
                  <a:pt x="553097" y="194288"/>
                </a:cubicBezTo>
                <a:cubicBezTo>
                  <a:pt x="544712" y="200055"/>
                  <a:pt x="533290" y="202939"/>
                  <a:pt x="518828" y="202939"/>
                </a:cubicBezTo>
                <a:cubicBezTo>
                  <a:pt x="502063" y="202939"/>
                  <a:pt x="489020" y="199105"/>
                  <a:pt x="479707" y="191431"/>
                </a:cubicBezTo>
                <a:cubicBezTo>
                  <a:pt x="470390" y="183759"/>
                  <a:pt x="463252" y="173930"/>
                  <a:pt x="458280" y="161954"/>
                </a:cubicBezTo>
                <a:cubicBezTo>
                  <a:pt x="453312" y="149977"/>
                  <a:pt x="450825" y="129128"/>
                  <a:pt x="450825" y="99406"/>
                </a:cubicBezTo>
                <a:cubicBezTo>
                  <a:pt x="450825" y="62057"/>
                  <a:pt x="457149" y="36907"/>
                  <a:pt x="469790" y="23951"/>
                </a:cubicBezTo>
                <a:cubicBezTo>
                  <a:pt x="482429" y="10998"/>
                  <a:pt x="501883" y="4522"/>
                  <a:pt x="528145" y="4522"/>
                </a:cubicBezTo>
                <a:cubicBezTo>
                  <a:pt x="544471" y="4522"/>
                  <a:pt x="553740" y="4256"/>
                  <a:pt x="555959" y="3726"/>
                </a:cubicBezTo>
                <a:cubicBezTo>
                  <a:pt x="558177" y="3194"/>
                  <a:pt x="559598" y="1952"/>
                  <a:pt x="560218" y="0"/>
                </a:cubicBezTo>
                <a:close/>
                <a:moveTo>
                  <a:pt x="559019" y="128553"/>
                </a:moveTo>
                <a:cubicBezTo>
                  <a:pt x="559019" y="113825"/>
                  <a:pt x="555538" y="101761"/>
                  <a:pt x="548572" y="92354"/>
                </a:cubicBezTo>
                <a:cubicBezTo>
                  <a:pt x="541606" y="82951"/>
                  <a:pt x="531781" y="78246"/>
                  <a:pt x="519095" y="78246"/>
                </a:cubicBezTo>
                <a:cubicBezTo>
                  <a:pt x="505875" y="78246"/>
                  <a:pt x="495676" y="83218"/>
                  <a:pt x="488492" y="93150"/>
                </a:cubicBezTo>
                <a:cubicBezTo>
                  <a:pt x="481302" y="103090"/>
                  <a:pt x="477705" y="116356"/>
                  <a:pt x="477705" y="132945"/>
                </a:cubicBezTo>
                <a:cubicBezTo>
                  <a:pt x="477705" y="149353"/>
                  <a:pt x="481677" y="161911"/>
                  <a:pt x="489618" y="170604"/>
                </a:cubicBezTo>
                <a:cubicBezTo>
                  <a:pt x="497556" y="179298"/>
                  <a:pt x="507337" y="183647"/>
                  <a:pt x="518962" y="183647"/>
                </a:cubicBezTo>
                <a:cubicBezTo>
                  <a:pt x="530849" y="183647"/>
                  <a:pt x="540501" y="178610"/>
                  <a:pt x="547909" y="168542"/>
                </a:cubicBezTo>
                <a:cubicBezTo>
                  <a:pt x="555314" y="158472"/>
                  <a:pt x="559019" y="145142"/>
                  <a:pt x="559019" y="128553"/>
                </a:cubicBezTo>
                <a:close/>
                <a:moveTo>
                  <a:pt x="612782" y="58421"/>
                </a:moveTo>
                <a:lnTo>
                  <a:pt x="636739" y="58421"/>
                </a:lnTo>
                <a:lnTo>
                  <a:pt x="636739" y="166212"/>
                </a:lnTo>
                <a:lnTo>
                  <a:pt x="703141" y="58421"/>
                </a:lnTo>
                <a:lnTo>
                  <a:pt x="728960" y="58421"/>
                </a:lnTo>
                <a:lnTo>
                  <a:pt x="728960" y="199749"/>
                </a:lnTo>
                <a:lnTo>
                  <a:pt x="705002" y="199749"/>
                </a:lnTo>
                <a:lnTo>
                  <a:pt x="705002" y="92625"/>
                </a:lnTo>
                <a:lnTo>
                  <a:pt x="638601" y="199749"/>
                </a:lnTo>
                <a:lnTo>
                  <a:pt x="612782" y="199749"/>
                </a:lnTo>
                <a:close/>
                <a:moveTo>
                  <a:pt x="765159" y="58421"/>
                </a:moveTo>
                <a:lnTo>
                  <a:pt x="789110" y="58421"/>
                </a:lnTo>
                <a:lnTo>
                  <a:pt x="789110" y="117241"/>
                </a:lnTo>
                <a:lnTo>
                  <a:pt x="855518" y="117241"/>
                </a:lnTo>
                <a:lnTo>
                  <a:pt x="855518" y="58421"/>
                </a:lnTo>
                <a:lnTo>
                  <a:pt x="879469" y="58421"/>
                </a:lnTo>
                <a:lnTo>
                  <a:pt x="879469" y="199749"/>
                </a:lnTo>
                <a:lnTo>
                  <a:pt x="855518" y="199749"/>
                </a:lnTo>
                <a:lnTo>
                  <a:pt x="855518" y="137070"/>
                </a:lnTo>
                <a:lnTo>
                  <a:pt x="789110" y="137070"/>
                </a:lnTo>
                <a:lnTo>
                  <a:pt x="789110" y="199749"/>
                </a:lnTo>
                <a:lnTo>
                  <a:pt x="765159" y="199749"/>
                </a:lnTo>
                <a:close/>
                <a:moveTo>
                  <a:pt x="1007755" y="182315"/>
                </a:moveTo>
                <a:cubicBezTo>
                  <a:pt x="998885" y="189857"/>
                  <a:pt x="990345" y="195181"/>
                  <a:pt x="982137" y="198285"/>
                </a:cubicBezTo>
                <a:cubicBezTo>
                  <a:pt x="973933" y="201388"/>
                  <a:pt x="965128" y="202939"/>
                  <a:pt x="955725" y="202939"/>
                </a:cubicBezTo>
                <a:cubicBezTo>
                  <a:pt x="940198" y="202939"/>
                  <a:pt x="928264" y="199149"/>
                  <a:pt x="919926" y="191563"/>
                </a:cubicBezTo>
                <a:cubicBezTo>
                  <a:pt x="911588" y="183982"/>
                  <a:pt x="907416" y="174287"/>
                  <a:pt x="907416" y="162486"/>
                </a:cubicBezTo>
                <a:cubicBezTo>
                  <a:pt x="907416" y="155567"/>
                  <a:pt x="908993" y="149245"/>
                  <a:pt x="912142" y="143521"/>
                </a:cubicBezTo>
                <a:cubicBezTo>
                  <a:pt x="915293" y="137801"/>
                  <a:pt x="919414" y="133211"/>
                  <a:pt x="924516" y="129748"/>
                </a:cubicBezTo>
                <a:cubicBezTo>
                  <a:pt x="929617" y="126292"/>
                  <a:pt x="935367" y="123671"/>
                  <a:pt x="941752" y="121899"/>
                </a:cubicBezTo>
                <a:cubicBezTo>
                  <a:pt x="946451" y="120658"/>
                  <a:pt x="953550" y="119459"/>
                  <a:pt x="963043" y="118307"/>
                </a:cubicBezTo>
                <a:cubicBezTo>
                  <a:pt x="982386" y="115995"/>
                  <a:pt x="996624" y="113250"/>
                  <a:pt x="1005764" y="110055"/>
                </a:cubicBezTo>
                <a:cubicBezTo>
                  <a:pt x="1005850" y="106772"/>
                  <a:pt x="1005893" y="104685"/>
                  <a:pt x="1005893" y="103799"/>
                </a:cubicBezTo>
                <a:cubicBezTo>
                  <a:pt x="1005893" y="94043"/>
                  <a:pt x="1003629" y="87164"/>
                  <a:pt x="999108" y="83175"/>
                </a:cubicBezTo>
                <a:cubicBezTo>
                  <a:pt x="992988" y="77765"/>
                  <a:pt x="983895" y="75057"/>
                  <a:pt x="971827" y="75057"/>
                </a:cubicBezTo>
                <a:cubicBezTo>
                  <a:pt x="960560" y="75057"/>
                  <a:pt x="952244" y="77029"/>
                  <a:pt x="946875" y="80979"/>
                </a:cubicBezTo>
                <a:cubicBezTo>
                  <a:pt x="941509" y="84925"/>
                  <a:pt x="937537" y="91912"/>
                  <a:pt x="934963" y="101938"/>
                </a:cubicBezTo>
                <a:lnTo>
                  <a:pt x="911545" y="98741"/>
                </a:lnTo>
                <a:cubicBezTo>
                  <a:pt x="913673" y="88718"/>
                  <a:pt x="917175" y="80622"/>
                  <a:pt x="922057" y="74455"/>
                </a:cubicBezTo>
                <a:cubicBezTo>
                  <a:pt x="926935" y="68289"/>
                  <a:pt x="933987" y="63540"/>
                  <a:pt x="943214" y="60214"/>
                </a:cubicBezTo>
                <a:cubicBezTo>
                  <a:pt x="952438" y="56887"/>
                  <a:pt x="963133" y="55224"/>
                  <a:pt x="975287" y="55224"/>
                </a:cubicBezTo>
                <a:cubicBezTo>
                  <a:pt x="987350" y="55224"/>
                  <a:pt x="997154" y="56643"/>
                  <a:pt x="1004699" y="59487"/>
                </a:cubicBezTo>
                <a:cubicBezTo>
                  <a:pt x="1012241" y="62328"/>
                  <a:pt x="1017785" y="65895"/>
                  <a:pt x="1021334" y="70197"/>
                </a:cubicBezTo>
                <a:cubicBezTo>
                  <a:pt x="1024880" y="74502"/>
                  <a:pt x="1027364" y="79935"/>
                  <a:pt x="1028787" y="86501"/>
                </a:cubicBezTo>
                <a:cubicBezTo>
                  <a:pt x="1029581" y="90584"/>
                  <a:pt x="1029982" y="97949"/>
                  <a:pt x="1029982" y="108591"/>
                </a:cubicBezTo>
                <a:lnTo>
                  <a:pt x="1029982" y="140531"/>
                </a:lnTo>
                <a:cubicBezTo>
                  <a:pt x="1029982" y="162800"/>
                  <a:pt x="1030490" y="176879"/>
                  <a:pt x="1031512" y="182779"/>
                </a:cubicBezTo>
                <a:cubicBezTo>
                  <a:pt x="1032534" y="188680"/>
                  <a:pt x="1034550" y="194335"/>
                  <a:pt x="1037566" y="199749"/>
                </a:cubicBezTo>
                <a:lnTo>
                  <a:pt x="1012547" y="199749"/>
                </a:lnTo>
                <a:cubicBezTo>
                  <a:pt x="1010067" y="194779"/>
                  <a:pt x="1008468" y="188972"/>
                  <a:pt x="1007755" y="182315"/>
                </a:cubicBezTo>
                <a:close/>
                <a:moveTo>
                  <a:pt x="1005764" y="128818"/>
                </a:moveTo>
                <a:cubicBezTo>
                  <a:pt x="997071" y="132368"/>
                  <a:pt x="984028" y="135386"/>
                  <a:pt x="966635" y="137866"/>
                </a:cubicBezTo>
                <a:cubicBezTo>
                  <a:pt x="956786" y="139288"/>
                  <a:pt x="949824" y="140886"/>
                  <a:pt x="945741" y="142658"/>
                </a:cubicBezTo>
                <a:cubicBezTo>
                  <a:pt x="941659" y="144432"/>
                  <a:pt x="938509" y="147028"/>
                  <a:pt x="936295" y="150440"/>
                </a:cubicBezTo>
                <a:cubicBezTo>
                  <a:pt x="934078" y="153857"/>
                  <a:pt x="932969" y="157651"/>
                  <a:pt x="932969" y="161823"/>
                </a:cubicBezTo>
                <a:cubicBezTo>
                  <a:pt x="932969" y="168210"/>
                  <a:pt x="935385" y="173531"/>
                  <a:pt x="940223" y="177790"/>
                </a:cubicBezTo>
                <a:cubicBezTo>
                  <a:pt x="945058" y="182049"/>
                  <a:pt x="952132" y="184180"/>
                  <a:pt x="961449" y="184180"/>
                </a:cubicBezTo>
                <a:cubicBezTo>
                  <a:pt x="970675" y="184180"/>
                  <a:pt x="978880" y="182157"/>
                  <a:pt x="986069" y="178121"/>
                </a:cubicBezTo>
                <a:cubicBezTo>
                  <a:pt x="993255" y="174085"/>
                  <a:pt x="998531" y="168567"/>
                  <a:pt x="1001905" y="161558"/>
                </a:cubicBezTo>
                <a:cubicBezTo>
                  <a:pt x="1004475" y="156143"/>
                  <a:pt x="1005764" y="148158"/>
                  <a:pt x="1005764" y="137599"/>
                </a:cubicBezTo>
                <a:close/>
                <a:moveTo>
                  <a:pt x="1047661" y="58421"/>
                </a:moveTo>
                <a:lnTo>
                  <a:pt x="1162505" y="58421"/>
                </a:lnTo>
                <a:lnTo>
                  <a:pt x="1162505" y="78246"/>
                </a:lnTo>
                <a:lnTo>
                  <a:pt x="1116993" y="78246"/>
                </a:lnTo>
                <a:lnTo>
                  <a:pt x="1116993" y="199749"/>
                </a:lnTo>
                <a:lnTo>
                  <a:pt x="1093172" y="199749"/>
                </a:lnTo>
                <a:lnTo>
                  <a:pt x="1093172" y="78246"/>
                </a:lnTo>
                <a:lnTo>
                  <a:pt x="1047661" y="78246"/>
                </a:lnTo>
                <a:close/>
                <a:moveTo>
                  <a:pt x="1273528" y="182315"/>
                </a:moveTo>
                <a:cubicBezTo>
                  <a:pt x="1264659" y="189857"/>
                  <a:pt x="1256119" y="195181"/>
                  <a:pt x="1247915" y="198285"/>
                </a:cubicBezTo>
                <a:cubicBezTo>
                  <a:pt x="1239707" y="201388"/>
                  <a:pt x="1230901" y="202939"/>
                  <a:pt x="1221498" y="202939"/>
                </a:cubicBezTo>
                <a:cubicBezTo>
                  <a:pt x="1205975" y="202939"/>
                  <a:pt x="1194038" y="199149"/>
                  <a:pt x="1185699" y="191563"/>
                </a:cubicBezTo>
                <a:cubicBezTo>
                  <a:pt x="1177361" y="183982"/>
                  <a:pt x="1173189" y="174287"/>
                  <a:pt x="1173189" y="162486"/>
                </a:cubicBezTo>
                <a:cubicBezTo>
                  <a:pt x="1173189" y="155567"/>
                  <a:pt x="1174767" y="149245"/>
                  <a:pt x="1177916" y="143521"/>
                </a:cubicBezTo>
                <a:cubicBezTo>
                  <a:pt x="1181066" y="137801"/>
                  <a:pt x="1185192" y="133211"/>
                  <a:pt x="1190290" y="129748"/>
                </a:cubicBezTo>
                <a:cubicBezTo>
                  <a:pt x="1195390" y="126292"/>
                  <a:pt x="1201140" y="123671"/>
                  <a:pt x="1207526" y="121899"/>
                </a:cubicBezTo>
                <a:cubicBezTo>
                  <a:pt x="1212228" y="120658"/>
                  <a:pt x="1219323" y="119459"/>
                  <a:pt x="1228821" y="118307"/>
                </a:cubicBezTo>
                <a:cubicBezTo>
                  <a:pt x="1248160" y="115995"/>
                  <a:pt x="1262398" y="113250"/>
                  <a:pt x="1271538" y="110055"/>
                </a:cubicBezTo>
                <a:cubicBezTo>
                  <a:pt x="1271624" y="106772"/>
                  <a:pt x="1271668" y="104685"/>
                  <a:pt x="1271668" y="103799"/>
                </a:cubicBezTo>
                <a:cubicBezTo>
                  <a:pt x="1271668" y="94043"/>
                  <a:pt x="1269407" y="87164"/>
                  <a:pt x="1264882" y="83175"/>
                </a:cubicBezTo>
                <a:cubicBezTo>
                  <a:pt x="1258762" y="77765"/>
                  <a:pt x="1249668" y="75057"/>
                  <a:pt x="1237601" y="75057"/>
                </a:cubicBezTo>
                <a:cubicBezTo>
                  <a:pt x="1226333" y="75057"/>
                  <a:pt x="1218017" y="77029"/>
                  <a:pt x="1212650" y="80979"/>
                </a:cubicBezTo>
                <a:cubicBezTo>
                  <a:pt x="1207281" y="84925"/>
                  <a:pt x="1203311" y="91912"/>
                  <a:pt x="1200737" y="101938"/>
                </a:cubicBezTo>
                <a:lnTo>
                  <a:pt x="1177318" y="98741"/>
                </a:lnTo>
                <a:cubicBezTo>
                  <a:pt x="1179447" y="88718"/>
                  <a:pt x="1182949" y="80622"/>
                  <a:pt x="1187831" y="74455"/>
                </a:cubicBezTo>
                <a:cubicBezTo>
                  <a:pt x="1192709" y="68289"/>
                  <a:pt x="1199762" y="63540"/>
                  <a:pt x="1208988" y="60214"/>
                </a:cubicBezTo>
                <a:cubicBezTo>
                  <a:pt x="1218215" y="56887"/>
                  <a:pt x="1228907" y="55224"/>
                  <a:pt x="1241065" y="55224"/>
                </a:cubicBezTo>
                <a:cubicBezTo>
                  <a:pt x="1253124" y="55224"/>
                  <a:pt x="1262930" y="56643"/>
                  <a:pt x="1270473" y="59487"/>
                </a:cubicBezTo>
                <a:cubicBezTo>
                  <a:pt x="1278014" y="62328"/>
                  <a:pt x="1283559" y="65895"/>
                  <a:pt x="1287108" y="70197"/>
                </a:cubicBezTo>
                <a:cubicBezTo>
                  <a:pt x="1290654" y="74502"/>
                  <a:pt x="1293138" y="79935"/>
                  <a:pt x="1294560" y="86501"/>
                </a:cubicBezTo>
                <a:cubicBezTo>
                  <a:pt x="1295359" y="90584"/>
                  <a:pt x="1295754" y="97949"/>
                  <a:pt x="1295754" y="108591"/>
                </a:cubicBezTo>
                <a:lnTo>
                  <a:pt x="1295754" y="140531"/>
                </a:lnTo>
                <a:cubicBezTo>
                  <a:pt x="1295754" y="162800"/>
                  <a:pt x="1296263" y="176879"/>
                  <a:pt x="1297285" y="182779"/>
                </a:cubicBezTo>
                <a:cubicBezTo>
                  <a:pt x="1298307" y="188680"/>
                  <a:pt x="1300324" y="194335"/>
                  <a:pt x="1303340" y="199749"/>
                </a:cubicBezTo>
                <a:lnTo>
                  <a:pt x="1278320" y="199749"/>
                </a:lnTo>
                <a:cubicBezTo>
                  <a:pt x="1275840" y="194779"/>
                  <a:pt x="1274244" y="188972"/>
                  <a:pt x="1273528" y="182315"/>
                </a:cubicBezTo>
                <a:close/>
                <a:moveTo>
                  <a:pt x="1271538" y="128818"/>
                </a:moveTo>
                <a:cubicBezTo>
                  <a:pt x="1262844" y="132368"/>
                  <a:pt x="1249801" y="135386"/>
                  <a:pt x="1232413" y="137866"/>
                </a:cubicBezTo>
                <a:cubicBezTo>
                  <a:pt x="1222563" y="139288"/>
                  <a:pt x="1215601" y="140886"/>
                  <a:pt x="1211519" y="142658"/>
                </a:cubicBezTo>
                <a:cubicBezTo>
                  <a:pt x="1207436" y="144432"/>
                  <a:pt x="1204287" y="147028"/>
                  <a:pt x="1202069" y="150440"/>
                </a:cubicBezTo>
                <a:cubicBezTo>
                  <a:pt x="1199851" y="153857"/>
                  <a:pt x="1198742" y="157651"/>
                  <a:pt x="1198742" y="161823"/>
                </a:cubicBezTo>
                <a:cubicBezTo>
                  <a:pt x="1198742" y="168210"/>
                  <a:pt x="1201157" y="173531"/>
                  <a:pt x="1205996" y="177790"/>
                </a:cubicBezTo>
                <a:cubicBezTo>
                  <a:pt x="1210831" y="182049"/>
                  <a:pt x="1217905" y="184180"/>
                  <a:pt x="1227222" y="184180"/>
                </a:cubicBezTo>
                <a:cubicBezTo>
                  <a:pt x="1236448" y="184180"/>
                  <a:pt x="1244656" y="182157"/>
                  <a:pt x="1251842" y="178121"/>
                </a:cubicBezTo>
                <a:cubicBezTo>
                  <a:pt x="1259028" y="174085"/>
                  <a:pt x="1264306" y="168567"/>
                  <a:pt x="1267679" y="161558"/>
                </a:cubicBezTo>
                <a:cubicBezTo>
                  <a:pt x="1270249" y="156143"/>
                  <a:pt x="1271538" y="148158"/>
                  <a:pt x="1271538" y="13759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321366" y="5108491"/>
            <a:ext cx="1184684" cy="202939"/>
          </a:xfrm>
          <a:custGeom>
            <a:avLst/>
            <a:gdLst/>
            <a:ahLst/>
            <a:cxnLst/>
            <a:rect l="l" t="t" r="r" b="b"/>
            <a:pathLst>
              <a:path w="1184684" h="202939">
                <a:moveTo>
                  <a:pt x="0" y="58421"/>
                </a:moveTo>
                <a:lnTo>
                  <a:pt x="23954" y="58421"/>
                </a:lnTo>
                <a:lnTo>
                  <a:pt x="23954" y="117241"/>
                </a:lnTo>
                <a:lnTo>
                  <a:pt x="90359" y="117241"/>
                </a:lnTo>
                <a:lnTo>
                  <a:pt x="90359" y="58421"/>
                </a:lnTo>
                <a:lnTo>
                  <a:pt x="114314" y="58421"/>
                </a:lnTo>
                <a:lnTo>
                  <a:pt x="114314" y="199749"/>
                </a:lnTo>
                <a:lnTo>
                  <a:pt x="90359" y="199749"/>
                </a:lnTo>
                <a:lnTo>
                  <a:pt x="90359" y="137070"/>
                </a:lnTo>
                <a:lnTo>
                  <a:pt x="23954" y="137070"/>
                </a:lnTo>
                <a:lnTo>
                  <a:pt x="23954" y="199749"/>
                </a:lnTo>
                <a:lnTo>
                  <a:pt x="0" y="199749"/>
                </a:lnTo>
                <a:close/>
                <a:moveTo>
                  <a:pt x="240692" y="182315"/>
                </a:moveTo>
                <a:cubicBezTo>
                  <a:pt x="231818" y="189857"/>
                  <a:pt x="223283" y="195181"/>
                  <a:pt x="215075" y="198285"/>
                </a:cubicBezTo>
                <a:cubicBezTo>
                  <a:pt x="206867" y="201388"/>
                  <a:pt x="198061" y="202939"/>
                  <a:pt x="188657" y="202939"/>
                </a:cubicBezTo>
                <a:cubicBezTo>
                  <a:pt x="173134" y="202939"/>
                  <a:pt x="161196" y="199149"/>
                  <a:pt x="152859" y="191563"/>
                </a:cubicBezTo>
                <a:cubicBezTo>
                  <a:pt x="144521" y="183982"/>
                  <a:pt x="140349" y="174287"/>
                  <a:pt x="140349" y="162486"/>
                </a:cubicBezTo>
                <a:cubicBezTo>
                  <a:pt x="140349" y="155567"/>
                  <a:pt x="141926" y="149245"/>
                  <a:pt x="145076" y="143521"/>
                </a:cubicBezTo>
                <a:cubicBezTo>
                  <a:pt x="148226" y="137801"/>
                  <a:pt x="152352" y="133211"/>
                  <a:pt x="157450" y="129748"/>
                </a:cubicBezTo>
                <a:cubicBezTo>
                  <a:pt x="162550" y="126292"/>
                  <a:pt x="168300" y="123671"/>
                  <a:pt x="174686" y="121899"/>
                </a:cubicBezTo>
                <a:cubicBezTo>
                  <a:pt x="179388" y="120658"/>
                  <a:pt x="186483" y="119459"/>
                  <a:pt x="195980" y="118307"/>
                </a:cubicBezTo>
                <a:cubicBezTo>
                  <a:pt x="215320" y="115995"/>
                  <a:pt x="229558" y="113250"/>
                  <a:pt x="238698" y="110055"/>
                </a:cubicBezTo>
                <a:cubicBezTo>
                  <a:pt x="238788" y="106772"/>
                  <a:pt x="238828" y="104685"/>
                  <a:pt x="238828" y="103799"/>
                </a:cubicBezTo>
                <a:cubicBezTo>
                  <a:pt x="238828" y="94043"/>
                  <a:pt x="236567" y="87164"/>
                  <a:pt x="232045" y="83175"/>
                </a:cubicBezTo>
                <a:cubicBezTo>
                  <a:pt x="225922" y="77765"/>
                  <a:pt x="216828" y="75057"/>
                  <a:pt x="204761" y="75057"/>
                </a:cubicBezTo>
                <a:cubicBezTo>
                  <a:pt x="193493" y="75057"/>
                  <a:pt x="185176" y="77029"/>
                  <a:pt x="179809" y="80979"/>
                </a:cubicBezTo>
                <a:cubicBezTo>
                  <a:pt x="174441" y="84925"/>
                  <a:pt x="170471" y="91912"/>
                  <a:pt x="167901" y="101938"/>
                </a:cubicBezTo>
                <a:lnTo>
                  <a:pt x="144478" y="98741"/>
                </a:lnTo>
                <a:cubicBezTo>
                  <a:pt x="146607" y="88718"/>
                  <a:pt x="150113" y="80622"/>
                  <a:pt x="154991" y="74455"/>
                </a:cubicBezTo>
                <a:cubicBezTo>
                  <a:pt x="159868" y="68289"/>
                  <a:pt x="166924" y="63540"/>
                  <a:pt x="176148" y="60214"/>
                </a:cubicBezTo>
                <a:cubicBezTo>
                  <a:pt x="185375" y="56887"/>
                  <a:pt x="196067" y="55224"/>
                  <a:pt x="208224" y="55224"/>
                </a:cubicBezTo>
                <a:cubicBezTo>
                  <a:pt x="220284" y="55224"/>
                  <a:pt x="230090" y="56643"/>
                  <a:pt x="237633" y="59487"/>
                </a:cubicBezTo>
                <a:cubicBezTo>
                  <a:pt x="245174" y="62328"/>
                  <a:pt x="250719" y="65895"/>
                  <a:pt x="254268" y="70197"/>
                </a:cubicBezTo>
                <a:cubicBezTo>
                  <a:pt x="257814" y="74502"/>
                  <a:pt x="260298" y="79935"/>
                  <a:pt x="261720" y="86501"/>
                </a:cubicBezTo>
                <a:cubicBezTo>
                  <a:pt x="262519" y="90584"/>
                  <a:pt x="262915" y="97949"/>
                  <a:pt x="262915" y="108591"/>
                </a:cubicBezTo>
                <a:lnTo>
                  <a:pt x="262915" y="140531"/>
                </a:lnTo>
                <a:cubicBezTo>
                  <a:pt x="262915" y="162800"/>
                  <a:pt x="263423" y="176879"/>
                  <a:pt x="264445" y="182779"/>
                </a:cubicBezTo>
                <a:cubicBezTo>
                  <a:pt x="265467" y="188680"/>
                  <a:pt x="267484" y="194335"/>
                  <a:pt x="270500" y="199749"/>
                </a:cubicBezTo>
                <a:lnTo>
                  <a:pt x="245484" y="199749"/>
                </a:lnTo>
                <a:cubicBezTo>
                  <a:pt x="243000" y="194779"/>
                  <a:pt x="241404" y="188972"/>
                  <a:pt x="240692" y="182315"/>
                </a:cubicBezTo>
                <a:close/>
                <a:moveTo>
                  <a:pt x="238698" y="128818"/>
                </a:moveTo>
                <a:cubicBezTo>
                  <a:pt x="230004" y="132368"/>
                  <a:pt x="216961" y="135386"/>
                  <a:pt x="199573" y="137866"/>
                </a:cubicBezTo>
                <a:cubicBezTo>
                  <a:pt x="189723" y="139288"/>
                  <a:pt x="182761" y="140886"/>
                  <a:pt x="178679" y="142658"/>
                </a:cubicBezTo>
                <a:cubicBezTo>
                  <a:pt x="174596" y="144432"/>
                  <a:pt x="171446" y="147028"/>
                  <a:pt x="169229" y="150440"/>
                </a:cubicBezTo>
                <a:cubicBezTo>
                  <a:pt x="167011" y="153857"/>
                  <a:pt x="165902" y="157651"/>
                  <a:pt x="165902" y="161823"/>
                </a:cubicBezTo>
                <a:cubicBezTo>
                  <a:pt x="165902" y="168210"/>
                  <a:pt x="168317" y="173531"/>
                  <a:pt x="173156" y="177790"/>
                </a:cubicBezTo>
                <a:cubicBezTo>
                  <a:pt x="177991" y="182049"/>
                  <a:pt x="185065" y="184180"/>
                  <a:pt x="194382" y="184180"/>
                </a:cubicBezTo>
                <a:cubicBezTo>
                  <a:pt x="203608" y="184180"/>
                  <a:pt x="211816" y="182157"/>
                  <a:pt x="219002" y="178121"/>
                </a:cubicBezTo>
                <a:cubicBezTo>
                  <a:pt x="226188" y="174085"/>
                  <a:pt x="231466" y="168567"/>
                  <a:pt x="234838" y="161558"/>
                </a:cubicBezTo>
                <a:cubicBezTo>
                  <a:pt x="237409" y="156143"/>
                  <a:pt x="238698" y="148158"/>
                  <a:pt x="238698" y="137599"/>
                </a:cubicBezTo>
                <a:close/>
                <a:moveTo>
                  <a:pt x="300042" y="58421"/>
                </a:moveTo>
                <a:lnTo>
                  <a:pt x="324000" y="58421"/>
                </a:lnTo>
                <a:lnTo>
                  <a:pt x="324000" y="166212"/>
                </a:lnTo>
                <a:lnTo>
                  <a:pt x="390402" y="58421"/>
                </a:lnTo>
                <a:lnTo>
                  <a:pt x="416221" y="58421"/>
                </a:lnTo>
                <a:lnTo>
                  <a:pt x="416221" y="199749"/>
                </a:lnTo>
                <a:lnTo>
                  <a:pt x="392267" y="199749"/>
                </a:lnTo>
                <a:lnTo>
                  <a:pt x="392267" y="92625"/>
                </a:lnTo>
                <a:lnTo>
                  <a:pt x="325861" y="199749"/>
                </a:lnTo>
                <a:lnTo>
                  <a:pt x="300042" y="199749"/>
                </a:lnTo>
                <a:close/>
                <a:moveTo>
                  <a:pt x="555823" y="0"/>
                </a:moveTo>
                <a:lnTo>
                  <a:pt x="576979" y="267"/>
                </a:lnTo>
                <a:cubicBezTo>
                  <a:pt x="576003" y="9760"/>
                  <a:pt x="573897" y="16366"/>
                  <a:pt x="570661" y="20095"/>
                </a:cubicBezTo>
                <a:cubicBezTo>
                  <a:pt x="567421" y="23821"/>
                  <a:pt x="563249" y="26215"/>
                  <a:pt x="558151" y="27281"/>
                </a:cubicBezTo>
                <a:cubicBezTo>
                  <a:pt x="553050" y="28346"/>
                  <a:pt x="543046" y="28880"/>
                  <a:pt x="528137" y="28880"/>
                </a:cubicBezTo>
                <a:cubicBezTo>
                  <a:pt x="508356" y="28880"/>
                  <a:pt x="494874" y="30787"/>
                  <a:pt x="487688" y="34600"/>
                </a:cubicBezTo>
                <a:cubicBezTo>
                  <a:pt x="480496" y="38412"/>
                  <a:pt x="475330" y="44511"/>
                  <a:pt x="472183" y="52895"/>
                </a:cubicBezTo>
                <a:cubicBezTo>
                  <a:pt x="469033" y="61284"/>
                  <a:pt x="467277" y="72083"/>
                  <a:pt x="466923" y="85302"/>
                </a:cubicBezTo>
                <a:cubicBezTo>
                  <a:pt x="472957" y="76338"/>
                  <a:pt x="480009" y="69621"/>
                  <a:pt x="488084" y="65142"/>
                </a:cubicBezTo>
                <a:cubicBezTo>
                  <a:pt x="496155" y="60660"/>
                  <a:pt x="505250" y="58421"/>
                  <a:pt x="515365" y="58421"/>
                </a:cubicBezTo>
                <a:cubicBezTo>
                  <a:pt x="533904" y="58421"/>
                  <a:pt x="549255" y="64786"/>
                  <a:pt x="561413" y="77516"/>
                </a:cubicBezTo>
                <a:cubicBezTo>
                  <a:pt x="573566" y="90249"/>
                  <a:pt x="579644" y="107483"/>
                  <a:pt x="579644" y="129215"/>
                </a:cubicBezTo>
                <a:cubicBezTo>
                  <a:pt x="579644" y="145721"/>
                  <a:pt x="576579" y="159246"/>
                  <a:pt x="570459" y="169805"/>
                </a:cubicBezTo>
                <a:cubicBezTo>
                  <a:pt x="564336" y="180364"/>
                  <a:pt x="557086" y="188525"/>
                  <a:pt x="548701" y="194288"/>
                </a:cubicBezTo>
                <a:cubicBezTo>
                  <a:pt x="540316" y="200055"/>
                  <a:pt x="528895" y="202939"/>
                  <a:pt x="514433" y="202939"/>
                </a:cubicBezTo>
                <a:cubicBezTo>
                  <a:pt x="497668" y="202939"/>
                  <a:pt x="484625" y="199105"/>
                  <a:pt x="475312" y="191431"/>
                </a:cubicBezTo>
                <a:cubicBezTo>
                  <a:pt x="465995" y="183759"/>
                  <a:pt x="458855" y="173930"/>
                  <a:pt x="453885" y="161954"/>
                </a:cubicBezTo>
                <a:cubicBezTo>
                  <a:pt x="448916" y="149977"/>
                  <a:pt x="446428" y="129128"/>
                  <a:pt x="446428" y="99406"/>
                </a:cubicBezTo>
                <a:cubicBezTo>
                  <a:pt x="446428" y="62057"/>
                  <a:pt x="452750" y="36907"/>
                  <a:pt x="465393" y="23951"/>
                </a:cubicBezTo>
                <a:cubicBezTo>
                  <a:pt x="478033" y="10998"/>
                  <a:pt x="497487" y="4522"/>
                  <a:pt x="523746" y="4522"/>
                </a:cubicBezTo>
                <a:cubicBezTo>
                  <a:pt x="540072" y="4522"/>
                  <a:pt x="549345" y="4256"/>
                  <a:pt x="551562" y="3726"/>
                </a:cubicBezTo>
                <a:cubicBezTo>
                  <a:pt x="553778" y="3194"/>
                  <a:pt x="555199" y="1952"/>
                  <a:pt x="555823" y="0"/>
                </a:cubicBezTo>
                <a:close/>
                <a:moveTo>
                  <a:pt x="554623" y="128553"/>
                </a:moveTo>
                <a:cubicBezTo>
                  <a:pt x="554623" y="113825"/>
                  <a:pt x="551142" y="101761"/>
                  <a:pt x="544176" y="92354"/>
                </a:cubicBezTo>
                <a:cubicBezTo>
                  <a:pt x="537210" y="82951"/>
                  <a:pt x="527385" y="78246"/>
                  <a:pt x="514699" y="78246"/>
                </a:cubicBezTo>
                <a:cubicBezTo>
                  <a:pt x="501480" y="78246"/>
                  <a:pt x="491281" y="83218"/>
                  <a:pt x="484091" y="93150"/>
                </a:cubicBezTo>
                <a:cubicBezTo>
                  <a:pt x="476903" y="103090"/>
                  <a:pt x="473310" y="116356"/>
                  <a:pt x="473310" y="132945"/>
                </a:cubicBezTo>
                <a:cubicBezTo>
                  <a:pt x="473310" y="149353"/>
                  <a:pt x="477280" y="161911"/>
                  <a:pt x="485221" y="170604"/>
                </a:cubicBezTo>
                <a:cubicBezTo>
                  <a:pt x="493160" y="179298"/>
                  <a:pt x="502942" y="183647"/>
                  <a:pt x="514566" y="183647"/>
                </a:cubicBezTo>
                <a:cubicBezTo>
                  <a:pt x="526454" y="183647"/>
                  <a:pt x="536100" y="178610"/>
                  <a:pt x="543513" y="168542"/>
                </a:cubicBezTo>
                <a:cubicBezTo>
                  <a:pt x="550919" y="158472"/>
                  <a:pt x="554623" y="145142"/>
                  <a:pt x="554623" y="128553"/>
                </a:cubicBezTo>
                <a:close/>
                <a:moveTo>
                  <a:pt x="599468" y="129085"/>
                </a:moveTo>
                <a:cubicBezTo>
                  <a:pt x="599468" y="102913"/>
                  <a:pt x="606744" y="83531"/>
                  <a:pt x="621294" y="70931"/>
                </a:cubicBezTo>
                <a:cubicBezTo>
                  <a:pt x="633452" y="60462"/>
                  <a:pt x="648266" y="55224"/>
                  <a:pt x="665741" y="55224"/>
                </a:cubicBezTo>
                <a:cubicBezTo>
                  <a:pt x="685169" y="55224"/>
                  <a:pt x="701053" y="61588"/>
                  <a:pt x="713386" y="74323"/>
                </a:cubicBezTo>
                <a:cubicBezTo>
                  <a:pt x="725720" y="87056"/>
                  <a:pt x="731884" y="104645"/>
                  <a:pt x="731884" y="127088"/>
                </a:cubicBezTo>
                <a:cubicBezTo>
                  <a:pt x="731884" y="145275"/>
                  <a:pt x="729155" y="159582"/>
                  <a:pt x="723701" y="170007"/>
                </a:cubicBezTo>
                <a:cubicBezTo>
                  <a:pt x="718243" y="180433"/>
                  <a:pt x="710301" y="188525"/>
                  <a:pt x="699880" y="194288"/>
                </a:cubicBezTo>
                <a:cubicBezTo>
                  <a:pt x="689450" y="200055"/>
                  <a:pt x="678074" y="202939"/>
                  <a:pt x="665741" y="202939"/>
                </a:cubicBezTo>
                <a:cubicBezTo>
                  <a:pt x="645959" y="202939"/>
                  <a:pt x="629968" y="196600"/>
                  <a:pt x="617770" y="183914"/>
                </a:cubicBezTo>
                <a:cubicBezTo>
                  <a:pt x="605567" y="171224"/>
                  <a:pt x="599468" y="152954"/>
                  <a:pt x="599468" y="129085"/>
                </a:cubicBezTo>
                <a:close/>
                <a:moveTo>
                  <a:pt x="624092" y="129085"/>
                </a:moveTo>
                <a:cubicBezTo>
                  <a:pt x="624092" y="147187"/>
                  <a:pt x="628038" y="160736"/>
                  <a:pt x="635932" y="169740"/>
                </a:cubicBezTo>
                <a:cubicBezTo>
                  <a:pt x="643830" y="178747"/>
                  <a:pt x="653763" y="183247"/>
                  <a:pt x="665741" y="183247"/>
                </a:cubicBezTo>
                <a:cubicBezTo>
                  <a:pt x="677631" y="183247"/>
                  <a:pt x="687524" y="178722"/>
                  <a:pt x="695419" y="169672"/>
                </a:cubicBezTo>
                <a:cubicBezTo>
                  <a:pt x="703313" y="160626"/>
                  <a:pt x="707260" y="146826"/>
                  <a:pt x="707260" y="128286"/>
                </a:cubicBezTo>
                <a:cubicBezTo>
                  <a:pt x="707260" y="110809"/>
                  <a:pt x="703288" y="97568"/>
                  <a:pt x="695354" y="88561"/>
                </a:cubicBezTo>
                <a:cubicBezTo>
                  <a:pt x="687412" y="79560"/>
                  <a:pt x="677541" y="75057"/>
                  <a:pt x="665741" y="75057"/>
                </a:cubicBezTo>
                <a:cubicBezTo>
                  <a:pt x="653763" y="75057"/>
                  <a:pt x="643830" y="79535"/>
                  <a:pt x="635932" y="88496"/>
                </a:cubicBezTo>
                <a:cubicBezTo>
                  <a:pt x="628038" y="97460"/>
                  <a:pt x="624092" y="110985"/>
                  <a:pt x="624092" y="129085"/>
                </a:cubicBezTo>
                <a:close/>
                <a:moveTo>
                  <a:pt x="765677" y="58421"/>
                </a:moveTo>
                <a:lnTo>
                  <a:pt x="876932" y="58421"/>
                </a:lnTo>
                <a:lnTo>
                  <a:pt x="876932" y="199749"/>
                </a:lnTo>
                <a:lnTo>
                  <a:pt x="853107" y="199749"/>
                </a:lnTo>
                <a:lnTo>
                  <a:pt x="853107" y="78246"/>
                </a:lnTo>
                <a:lnTo>
                  <a:pt x="789635" y="78246"/>
                </a:lnTo>
                <a:lnTo>
                  <a:pt x="789635" y="148645"/>
                </a:lnTo>
                <a:cubicBezTo>
                  <a:pt x="789635" y="165060"/>
                  <a:pt x="789102" y="175886"/>
                  <a:pt x="788036" y="181116"/>
                </a:cubicBezTo>
                <a:cubicBezTo>
                  <a:pt x="786971" y="186355"/>
                  <a:pt x="784043" y="190919"/>
                  <a:pt x="779252" y="194825"/>
                </a:cubicBezTo>
                <a:cubicBezTo>
                  <a:pt x="774460" y="198731"/>
                  <a:pt x="767537" y="200683"/>
                  <a:pt x="758492" y="200683"/>
                </a:cubicBezTo>
                <a:cubicBezTo>
                  <a:pt x="752900" y="200683"/>
                  <a:pt x="746467" y="200326"/>
                  <a:pt x="739191" y="199613"/>
                </a:cubicBezTo>
                <a:lnTo>
                  <a:pt x="739191" y="179654"/>
                </a:lnTo>
                <a:lnTo>
                  <a:pt x="749711" y="179654"/>
                </a:lnTo>
                <a:cubicBezTo>
                  <a:pt x="754679" y="179654"/>
                  <a:pt x="758225" y="179147"/>
                  <a:pt x="760356" y="178125"/>
                </a:cubicBezTo>
                <a:cubicBezTo>
                  <a:pt x="762487" y="177106"/>
                  <a:pt x="763905" y="175486"/>
                  <a:pt x="764614" y="173268"/>
                </a:cubicBezTo>
                <a:cubicBezTo>
                  <a:pt x="765324" y="171051"/>
                  <a:pt x="765677" y="163818"/>
                  <a:pt x="765677" y="151574"/>
                </a:cubicBezTo>
                <a:close/>
                <a:moveTo>
                  <a:pt x="1007558" y="154235"/>
                </a:moveTo>
                <a:lnTo>
                  <a:pt x="1032311" y="157296"/>
                </a:lnTo>
                <a:cubicBezTo>
                  <a:pt x="1028405" y="171756"/>
                  <a:pt x="1021179" y="182981"/>
                  <a:pt x="1010616" y="190962"/>
                </a:cubicBezTo>
                <a:cubicBezTo>
                  <a:pt x="1000058" y="198947"/>
                  <a:pt x="986576" y="202939"/>
                  <a:pt x="970164" y="202939"/>
                </a:cubicBezTo>
                <a:cubicBezTo>
                  <a:pt x="949493" y="202939"/>
                  <a:pt x="933103" y="196574"/>
                  <a:pt x="920992" y="183841"/>
                </a:cubicBezTo>
                <a:cubicBezTo>
                  <a:pt x="908881" y="171112"/>
                  <a:pt x="902825" y="153260"/>
                  <a:pt x="902825" y="130284"/>
                </a:cubicBezTo>
                <a:cubicBezTo>
                  <a:pt x="902825" y="106506"/>
                  <a:pt x="908950" y="88053"/>
                  <a:pt x="921193" y="74920"/>
                </a:cubicBezTo>
                <a:cubicBezTo>
                  <a:pt x="933433" y="61790"/>
                  <a:pt x="949316" y="55224"/>
                  <a:pt x="968831" y="55224"/>
                </a:cubicBezTo>
                <a:cubicBezTo>
                  <a:pt x="987731" y="55224"/>
                  <a:pt x="1003164" y="61653"/>
                  <a:pt x="1015146" y="74520"/>
                </a:cubicBezTo>
                <a:cubicBezTo>
                  <a:pt x="1027123" y="87384"/>
                  <a:pt x="1033110" y="105483"/>
                  <a:pt x="1033110" y="128818"/>
                </a:cubicBezTo>
                <a:cubicBezTo>
                  <a:pt x="1033110" y="130237"/>
                  <a:pt x="1033063" y="132366"/>
                  <a:pt x="1032972" y="135205"/>
                </a:cubicBezTo>
                <a:lnTo>
                  <a:pt x="927579" y="135205"/>
                </a:lnTo>
                <a:cubicBezTo>
                  <a:pt x="928466" y="150732"/>
                  <a:pt x="932858" y="162619"/>
                  <a:pt x="940752" y="170871"/>
                </a:cubicBezTo>
                <a:cubicBezTo>
                  <a:pt x="948647" y="179126"/>
                  <a:pt x="958496" y="183247"/>
                  <a:pt x="970297" y="183247"/>
                </a:cubicBezTo>
                <a:cubicBezTo>
                  <a:pt x="979081" y="183247"/>
                  <a:pt x="986579" y="180939"/>
                  <a:pt x="992790" y="176324"/>
                </a:cubicBezTo>
                <a:cubicBezTo>
                  <a:pt x="999000" y="171709"/>
                  <a:pt x="1003922" y="164348"/>
                  <a:pt x="1007558" y="154235"/>
                </a:cubicBezTo>
                <a:close/>
                <a:moveTo>
                  <a:pt x="928911" y="115510"/>
                </a:moveTo>
                <a:lnTo>
                  <a:pt x="1007823" y="115510"/>
                </a:lnTo>
                <a:cubicBezTo>
                  <a:pt x="1006761" y="103623"/>
                  <a:pt x="1003745" y="94705"/>
                  <a:pt x="998777" y="88761"/>
                </a:cubicBezTo>
                <a:cubicBezTo>
                  <a:pt x="991148" y="79535"/>
                  <a:pt x="981255" y="74920"/>
                  <a:pt x="969098" y="74920"/>
                </a:cubicBezTo>
                <a:cubicBezTo>
                  <a:pt x="958096" y="74920"/>
                  <a:pt x="948848" y="78603"/>
                  <a:pt x="941353" y="85965"/>
                </a:cubicBezTo>
                <a:cubicBezTo>
                  <a:pt x="933854" y="93333"/>
                  <a:pt x="929707" y="103180"/>
                  <a:pt x="928911" y="115510"/>
                </a:cubicBezTo>
                <a:close/>
                <a:moveTo>
                  <a:pt x="1159132" y="154235"/>
                </a:moveTo>
                <a:lnTo>
                  <a:pt x="1183886" y="157296"/>
                </a:lnTo>
                <a:cubicBezTo>
                  <a:pt x="1179979" y="171756"/>
                  <a:pt x="1172754" y="182981"/>
                  <a:pt x="1162195" y="190962"/>
                </a:cubicBezTo>
                <a:cubicBezTo>
                  <a:pt x="1151633" y="198947"/>
                  <a:pt x="1138151" y="202939"/>
                  <a:pt x="1121738" y="202939"/>
                </a:cubicBezTo>
                <a:cubicBezTo>
                  <a:pt x="1101068" y="202939"/>
                  <a:pt x="1084675" y="196574"/>
                  <a:pt x="1072566" y="183841"/>
                </a:cubicBezTo>
                <a:cubicBezTo>
                  <a:pt x="1060459" y="171112"/>
                  <a:pt x="1054400" y="153260"/>
                  <a:pt x="1054400" y="130284"/>
                </a:cubicBezTo>
                <a:cubicBezTo>
                  <a:pt x="1054400" y="106506"/>
                  <a:pt x="1060524" y="88053"/>
                  <a:pt x="1072767" y="74920"/>
                </a:cubicBezTo>
                <a:cubicBezTo>
                  <a:pt x="1085007" y="61790"/>
                  <a:pt x="1100891" y="55224"/>
                  <a:pt x="1120406" y="55224"/>
                </a:cubicBezTo>
                <a:cubicBezTo>
                  <a:pt x="1139306" y="55224"/>
                  <a:pt x="1154743" y="61653"/>
                  <a:pt x="1166720" y="74520"/>
                </a:cubicBezTo>
                <a:cubicBezTo>
                  <a:pt x="1178698" y="87384"/>
                  <a:pt x="1184684" y="105483"/>
                  <a:pt x="1184684" y="128818"/>
                </a:cubicBezTo>
                <a:cubicBezTo>
                  <a:pt x="1184684" y="130237"/>
                  <a:pt x="1184638" y="132366"/>
                  <a:pt x="1184547" y="135205"/>
                </a:cubicBezTo>
                <a:lnTo>
                  <a:pt x="1079153" y="135205"/>
                </a:lnTo>
                <a:cubicBezTo>
                  <a:pt x="1080042" y="150732"/>
                  <a:pt x="1084432" y="162619"/>
                  <a:pt x="1092326" y="170871"/>
                </a:cubicBezTo>
                <a:cubicBezTo>
                  <a:pt x="1100220" y="179126"/>
                  <a:pt x="1110074" y="183247"/>
                  <a:pt x="1121872" y="183247"/>
                </a:cubicBezTo>
                <a:cubicBezTo>
                  <a:pt x="1130656" y="183247"/>
                  <a:pt x="1138154" y="180939"/>
                  <a:pt x="1144364" y="176324"/>
                </a:cubicBezTo>
                <a:cubicBezTo>
                  <a:pt x="1150575" y="171709"/>
                  <a:pt x="1155496" y="164348"/>
                  <a:pt x="1159132" y="154235"/>
                </a:cubicBezTo>
                <a:close/>
                <a:moveTo>
                  <a:pt x="1080486" y="115510"/>
                </a:moveTo>
                <a:lnTo>
                  <a:pt x="1159397" y="115510"/>
                </a:lnTo>
                <a:cubicBezTo>
                  <a:pt x="1158335" y="103623"/>
                  <a:pt x="1155319" y="94705"/>
                  <a:pt x="1150351" y="88761"/>
                </a:cubicBezTo>
                <a:cubicBezTo>
                  <a:pt x="1142722" y="79535"/>
                  <a:pt x="1132830" y="74920"/>
                  <a:pt x="1120673" y="74920"/>
                </a:cubicBezTo>
                <a:cubicBezTo>
                  <a:pt x="1109670" y="74920"/>
                  <a:pt x="1100423" y="78603"/>
                  <a:pt x="1092927" y="85965"/>
                </a:cubicBezTo>
                <a:cubicBezTo>
                  <a:pt x="1085433" y="93333"/>
                  <a:pt x="1081281" y="103180"/>
                  <a:pt x="1080486" y="11551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599894" y="5113149"/>
            <a:ext cx="1564995" cy="249254"/>
          </a:xfrm>
          <a:custGeom>
            <a:avLst/>
            <a:gdLst/>
            <a:ahLst/>
            <a:cxnLst/>
            <a:rect l="l" t="t" r="r" b="b"/>
            <a:pathLst>
              <a:path w="1564995" h="249254">
                <a:moveTo>
                  <a:pt x="48044" y="112850"/>
                </a:moveTo>
                <a:lnTo>
                  <a:pt x="48044" y="132545"/>
                </a:lnTo>
                <a:lnTo>
                  <a:pt x="97947" y="132545"/>
                </a:lnTo>
                <a:cubicBezTo>
                  <a:pt x="96441" y="147892"/>
                  <a:pt x="92470" y="159406"/>
                  <a:pt x="86038" y="167080"/>
                </a:cubicBezTo>
                <a:cubicBezTo>
                  <a:pt x="79604" y="174756"/>
                  <a:pt x="70669" y="178589"/>
                  <a:pt x="59220" y="178589"/>
                </a:cubicBezTo>
                <a:cubicBezTo>
                  <a:pt x="38996" y="178589"/>
                  <a:pt x="27059" y="166878"/>
                  <a:pt x="23423" y="143457"/>
                </a:cubicBezTo>
                <a:lnTo>
                  <a:pt x="0" y="146518"/>
                </a:lnTo>
                <a:cubicBezTo>
                  <a:pt x="2488" y="162041"/>
                  <a:pt x="8940" y="174550"/>
                  <a:pt x="19365" y="184044"/>
                </a:cubicBezTo>
                <a:cubicBezTo>
                  <a:pt x="29787" y="193537"/>
                  <a:pt x="43428" y="198281"/>
                  <a:pt x="60286" y="198281"/>
                </a:cubicBezTo>
                <a:cubicBezTo>
                  <a:pt x="80338" y="199437"/>
                  <a:pt x="95862" y="193072"/>
                  <a:pt x="106863" y="179187"/>
                </a:cubicBezTo>
                <a:cubicBezTo>
                  <a:pt x="117862" y="165306"/>
                  <a:pt x="123099" y="147053"/>
                  <a:pt x="122567" y="124427"/>
                </a:cubicBezTo>
                <a:cubicBezTo>
                  <a:pt x="122567" y="101445"/>
                  <a:pt x="116846" y="83395"/>
                  <a:pt x="105397" y="70262"/>
                </a:cubicBezTo>
                <a:cubicBezTo>
                  <a:pt x="93954" y="57132"/>
                  <a:pt x="78340" y="50566"/>
                  <a:pt x="58555" y="50566"/>
                </a:cubicBezTo>
                <a:cubicBezTo>
                  <a:pt x="42765" y="50566"/>
                  <a:pt x="29989" y="54756"/>
                  <a:pt x="20233" y="63141"/>
                </a:cubicBezTo>
                <a:cubicBezTo>
                  <a:pt x="10470" y="71529"/>
                  <a:pt x="4527" y="82329"/>
                  <a:pt x="2398" y="95549"/>
                </a:cubicBezTo>
                <a:lnTo>
                  <a:pt x="25688" y="99277"/>
                </a:lnTo>
                <a:cubicBezTo>
                  <a:pt x="29593" y="80026"/>
                  <a:pt x="40815" y="70399"/>
                  <a:pt x="59354" y="70399"/>
                </a:cubicBezTo>
                <a:cubicBezTo>
                  <a:pt x="70003" y="70399"/>
                  <a:pt x="78718" y="74323"/>
                  <a:pt x="85508" y="82174"/>
                </a:cubicBezTo>
                <a:cubicBezTo>
                  <a:pt x="92290" y="90029"/>
                  <a:pt x="96441" y="100254"/>
                  <a:pt x="97947" y="112850"/>
                </a:cubicBezTo>
                <a:close/>
                <a:moveTo>
                  <a:pt x="233551" y="0"/>
                </a:moveTo>
                <a:lnTo>
                  <a:pt x="257505" y="0"/>
                </a:lnTo>
                <a:lnTo>
                  <a:pt x="257505" y="67468"/>
                </a:lnTo>
                <a:cubicBezTo>
                  <a:pt x="262474" y="61791"/>
                  <a:pt x="267931" y="57554"/>
                  <a:pt x="273875" y="54756"/>
                </a:cubicBezTo>
                <a:cubicBezTo>
                  <a:pt x="279819" y="51963"/>
                  <a:pt x="286207" y="50566"/>
                  <a:pt x="293038" y="50566"/>
                </a:cubicBezTo>
                <a:cubicBezTo>
                  <a:pt x="309803" y="50566"/>
                  <a:pt x="323093" y="57554"/>
                  <a:pt x="332897" y="71529"/>
                </a:cubicBezTo>
                <a:cubicBezTo>
                  <a:pt x="342700" y="85500"/>
                  <a:pt x="347600" y="103090"/>
                  <a:pt x="347600" y="124291"/>
                </a:cubicBezTo>
                <a:cubicBezTo>
                  <a:pt x="347600" y="146388"/>
                  <a:pt x="342321" y="164240"/>
                  <a:pt x="331763" y="177855"/>
                </a:cubicBezTo>
                <a:cubicBezTo>
                  <a:pt x="321204" y="191474"/>
                  <a:pt x="308074" y="198281"/>
                  <a:pt x="292371" y="198281"/>
                </a:cubicBezTo>
                <a:cubicBezTo>
                  <a:pt x="287224" y="198281"/>
                  <a:pt x="281992" y="197486"/>
                  <a:pt x="276668" y="195888"/>
                </a:cubicBezTo>
                <a:cubicBezTo>
                  <a:pt x="271343" y="194292"/>
                  <a:pt x="264958" y="189944"/>
                  <a:pt x="257505" y="182849"/>
                </a:cubicBezTo>
                <a:lnTo>
                  <a:pt x="257505" y="249254"/>
                </a:lnTo>
                <a:lnTo>
                  <a:pt x="233551" y="249254"/>
                </a:lnTo>
                <a:lnTo>
                  <a:pt x="233551" y="182849"/>
                </a:lnTo>
                <a:cubicBezTo>
                  <a:pt x="228759" y="187993"/>
                  <a:pt x="223457" y="191851"/>
                  <a:pt x="217646" y="194422"/>
                </a:cubicBezTo>
                <a:cubicBezTo>
                  <a:pt x="211839" y="196996"/>
                  <a:pt x="205561" y="198281"/>
                  <a:pt x="198817" y="198281"/>
                </a:cubicBezTo>
                <a:cubicBezTo>
                  <a:pt x="184004" y="198281"/>
                  <a:pt x="171052" y="191783"/>
                  <a:pt x="159959" y="178787"/>
                </a:cubicBezTo>
                <a:cubicBezTo>
                  <a:pt x="148868" y="165791"/>
                  <a:pt x="143324" y="147183"/>
                  <a:pt x="143324" y="122963"/>
                </a:cubicBezTo>
                <a:cubicBezTo>
                  <a:pt x="143324" y="102468"/>
                  <a:pt x="148335" y="85277"/>
                  <a:pt x="158366" y="71392"/>
                </a:cubicBezTo>
                <a:cubicBezTo>
                  <a:pt x="168387" y="57511"/>
                  <a:pt x="181873" y="50566"/>
                  <a:pt x="198817" y="50566"/>
                </a:cubicBezTo>
                <a:cubicBezTo>
                  <a:pt x="205917" y="50566"/>
                  <a:pt x="212347" y="51963"/>
                  <a:pt x="218114" y="54756"/>
                </a:cubicBezTo>
                <a:cubicBezTo>
                  <a:pt x="223881" y="57554"/>
                  <a:pt x="229029" y="61791"/>
                  <a:pt x="233551" y="67468"/>
                </a:cubicBezTo>
                <a:close/>
                <a:moveTo>
                  <a:pt x="257376" y="124961"/>
                </a:moveTo>
                <a:cubicBezTo>
                  <a:pt x="257376" y="146251"/>
                  <a:pt x="260300" y="160557"/>
                  <a:pt x="266156" y="167879"/>
                </a:cubicBezTo>
                <a:cubicBezTo>
                  <a:pt x="272013" y="175198"/>
                  <a:pt x="279328" y="178856"/>
                  <a:pt x="288117" y="178856"/>
                </a:cubicBezTo>
                <a:cubicBezTo>
                  <a:pt x="297873" y="178856"/>
                  <a:pt x="306192" y="174356"/>
                  <a:pt x="313065" y="165349"/>
                </a:cubicBezTo>
                <a:cubicBezTo>
                  <a:pt x="319940" y="156345"/>
                  <a:pt x="323378" y="142348"/>
                  <a:pt x="323378" y="123362"/>
                </a:cubicBezTo>
                <a:cubicBezTo>
                  <a:pt x="323378" y="105441"/>
                  <a:pt x="320207" y="92092"/>
                  <a:pt x="313863" y="83305"/>
                </a:cubicBezTo>
                <a:cubicBezTo>
                  <a:pt x="307521" y="74524"/>
                  <a:pt x="299380" y="70132"/>
                  <a:pt x="289445" y="70132"/>
                </a:cubicBezTo>
                <a:cubicBezTo>
                  <a:pt x="278796" y="70132"/>
                  <a:pt x="270790" y="74700"/>
                  <a:pt x="265426" y="83838"/>
                </a:cubicBezTo>
                <a:cubicBezTo>
                  <a:pt x="260059" y="92978"/>
                  <a:pt x="257376" y="106683"/>
                  <a:pt x="257376" y="124961"/>
                </a:cubicBezTo>
                <a:close/>
                <a:moveTo>
                  <a:pt x="167678" y="122300"/>
                </a:moveTo>
                <a:cubicBezTo>
                  <a:pt x="167678" y="142262"/>
                  <a:pt x="171030" y="156633"/>
                  <a:pt x="177729" y="165414"/>
                </a:cubicBezTo>
                <a:cubicBezTo>
                  <a:pt x="184426" y="174201"/>
                  <a:pt x="192745" y="178589"/>
                  <a:pt x="202677" y="178589"/>
                </a:cubicBezTo>
                <a:cubicBezTo>
                  <a:pt x="213059" y="178589"/>
                  <a:pt x="220821" y="174219"/>
                  <a:pt x="225965" y="165479"/>
                </a:cubicBezTo>
                <a:cubicBezTo>
                  <a:pt x="231114" y="156741"/>
                  <a:pt x="233684" y="143633"/>
                  <a:pt x="233684" y="126160"/>
                </a:cubicBezTo>
                <a:cubicBezTo>
                  <a:pt x="233684" y="107526"/>
                  <a:pt x="230977" y="93554"/>
                  <a:pt x="225570" y="84237"/>
                </a:cubicBezTo>
                <a:cubicBezTo>
                  <a:pt x="220159" y="74920"/>
                  <a:pt x="211998" y="70262"/>
                  <a:pt x="201082" y="70262"/>
                </a:cubicBezTo>
                <a:cubicBezTo>
                  <a:pt x="191233" y="70262"/>
                  <a:pt x="183206" y="74808"/>
                  <a:pt x="176995" y="83903"/>
                </a:cubicBezTo>
                <a:cubicBezTo>
                  <a:pt x="170785" y="92996"/>
                  <a:pt x="167678" y="105794"/>
                  <a:pt x="167678" y="122300"/>
                </a:cubicBezTo>
                <a:close/>
                <a:moveTo>
                  <a:pt x="457784" y="0"/>
                </a:moveTo>
                <a:lnTo>
                  <a:pt x="481742" y="0"/>
                </a:lnTo>
                <a:lnTo>
                  <a:pt x="481742" y="67468"/>
                </a:lnTo>
                <a:cubicBezTo>
                  <a:pt x="486710" y="61791"/>
                  <a:pt x="492165" y="57554"/>
                  <a:pt x="498111" y="54756"/>
                </a:cubicBezTo>
                <a:cubicBezTo>
                  <a:pt x="504055" y="51963"/>
                  <a:pt x="510441" y="50566"/>
                  <a:pt x="517274" y="50566"/>
                </a:cubicBezTo>
                <a:cubicBezTo>
                  <a:pt x="534039" y="50566"/>
                  <a:pt x="547327" y="57554"/>
                  <a:pt x="557130" y="71529"/>
                </a:cubicBezTo>
                <a:cubicBezTo>
                  <a:pt x="566936" y="85500"/>
                  <a:pt x="571836" y="103090"/>
                  <a:pt x="571836" y="124291"/>
                </a:cubicBezTo>
                <a:cubicBezTo>
                  <a:pt x="571836" y="146388"/>
                  <a:pt x="566558" y="164240"/>
                  <a:pt x="555999" y="177855"/>
                </a:cubicBezTo>
                <a:cubicBezTo>
                  <a:pt x="545440" y="191474"/>
                  <a:pt x="532308" y="198281"/>
                  <a:pt x="516609" y="198281"/>
                </a:cubicBezTo>
                <a:cubicBezTo>
                  <a:pt x="511459" y="198281"/>
                  <a:pt x="506229" y="197486"/>
                  <a:pt x="500905" y="195888"/>
                </a:cubicBezTo>
                <a:cubicBezTo>
                  <a:pt x="495581" y="194292"/>
                  <a:pt x="489194" y="189944"/>
                  <a:pt x="481742" y="182849"/>
                </a:cubicBezTo>
                <a:lnTo>
                  <a:pt x="481742" y="249254"/>
                </a:lnTo>
                <a:lnTo>
                  <a:pt x="457784" y="249254"/>
                </a:lnTo>
                <a:lnTo>
                  <a:pt x="457784" y="182849"/>
                </a:lnTo>
                <a:cubicBezTo>
                  <a:pt x="452993" y="187993"/>
                  <a:pt x="447693" y="191851"/>
                  <a:pt x="441883" y="194422"/>
                </a:cubicBezTo>
                <a:cubicBezTo>
                  <a:pt x="436073" y="196996"/>
                  <a:pt x="429798" y="198281"/>
                  <a:pt x="423055" y="198281"/>
                </a:cubicBezTo>
                <a:cubicBezTo>
                  <a:pt x="408241" y="198281"/>
                  <a:pt x="395288" y="191783"/>
                  <a:pt x="384197" y="178787"/>
                </a:cubicBezTo>
                <a:cubicBezTo>
                  <a:pt x="373105" y="165791"/>
                  <a:pt x="367561" y="147183"/>
                  <a:pt x="367561" y="122963"/>
                </a:cubicBezTo>
                <a:cubicBezTo>
                  <a:pt x="367561" y="102468"/>
                  <a:pt x="372573" y="85277"/>
                  <a:pt x="382598" y="71392"/>
                </a:cubicBezTo>
                <a:cubicBezTo>
                  <a:pt x="392625" y="57511"/>
                  <a:pt x="406105" y="50566"/>
                  <a:pt x="423055" y="50566"/>
                </a:cubicBezTo>
                <a:cubicBezTo>
                  <a:pt x="430150" y="50566"/>
                  <a:pt x="436583" y="51963"/>
                  <a:pt x="442351" y="54756"/>
                </a:cubicBezTo>
                <a:cubicBezTo>
                  <a:pt x="448118" y="57554"/>
                  <a:pt x="453262" y="61791"/>
                  <a:pt x="457784" y="67468"/>
                </a:cubicBezTo>
                <a:close/>
                <a:moveTo>
                  <a:pt x="481609" y="124961"/>
                </a:moveTo>
                <a:cubicBezTo>
                  <a:pt x="481609" y="146251"/>
                  <a:pt x="484536" y="160557"/>
                  <a:pt x="490393" y="167879"/>
                </a:cubicBezTo>
                <a:cubicBezTo>
                  <a:pt x="496246" y="175198"/>
                  <a:pt x="503565" y="178856"/>
                  <a:pt x="512349" y="178856"/>
                </a:cubicBezTo>
                <a:cubicBezTo>
                  <a:pt x="522108" y="178856"/>
                  <a:pt x="530429" y="174356"/>
                  <a:pt x="537301" y="165349"/>
                </a:cubicBezTo>
                <a:cubicBezTo>
                  <a:pt x="544174" y="156345"/>
                  <a:pt x="547612" y="142348"/>
                  <a:pt x="547612" y="123362"/>
                </a:cubicBezTo>
                <a:cubicBezTo>
                  <a:pt x="547612" y="105441"/>
                  <a:pt x="544439" y="92092"/>
                  <a:pt x="538100" y="83305"/>
                </a:cubicBezTo>
                <a:cubicBezTo>
                  <a:pt x="531757" y="74524"/>
                  <a:pt x="523614" y="70132"/>
                  <a:pt x="513681" y="70132"/>
                </a:cubicBezTo>
                <a:cubicBezTo>
                  <a:pt x="503032" y="70132"/>
                  <a:pt x="495026" y="74700"/>
                  <a:pt x="489659" y="83838"/>
                </a:cubicBezTo>
                <a:cubicBezTo>
                  <a:pt x="484294" y="92978"/>
                  <a:pt x="481609" y="106683"/>
                  <a:pt x="481609" y="124961"/>
                </a:cubicBezTo>
                <a:close/>
                <a:moveTo>
                  <a:pt x="391915" y="122300"/>
                </a:moveTo>
                <a:cubicBezTo>
                  <a:pt x="391915" y="142262"/>
                  <a:pt x="395263" y="156633"/>
                  <a:pt x="401963" y="165414"/>
                </a:cubicBezTo>
                <a:cubicBezTo>
                  <a:pt x="408659" y="174201"/>
                  <a:pt x="416978" y="178589"/>
                  <a:pt x="426915" y="178589"/>
                </a:cubicBezTo>
                <a:cubicBezTo>
                  <a:pt x="437297" y="178589"/>
                  <a:pt x="445054" y="174219"/>
                  <a:pt x="450203" y="165479"/>
                </a:cubicBezTo>
                <a:cubicBezTo>
                  <a:pt x="455350" y="156741"/>
                  <a:pt x="457920" y="143633"/>
                  <a:pt x="457920" y="126160"/>
                </a:cubicBezTo>
                <a:cubicBezTo>
                  <a:pt x="457920" y="107526"/>
                  <a:pt x="455214" y="93554"/>
                  <a:pt x="449807" y="84237"/>
                </a:cubicBezTo>
                <a:cubicBezTo>
                  <a:pt x="444392" y="74920"/>
                  <a:pt x="436232" y="70262"/>
                  <a:pt x="425320" y="70262"/>
                </a:cubicBezTo>
                <a:cubicBezTo>
                  <a:pt x="415469" y="70262"/>
                  <a:pt x="407442" y="74808"/>
                  <a:pt x="401231" y="83903"/>
                </a:cubicBezTo>
                <a:cubicBezTo>
                  <a:pt x="395021" y="92996"/>
                  <a:pt x="391915" y="105794"/>
                  <a:pt x="391915" y="122300"/>
                </a:cubicBezTo>
                <a:close/>
                <a:moveTo>
                  <a:pt x="696530" y="149577"/>
                </a:moveTo>
                <a:lnTo>
                  <a:pt x="721283" y="152638"/>
                </a:lnTo>
                <a:cubicBezTo>
                  <a:pt x="717376" y="167098"/>
                  <a:pt x="710147" y="178323"/>
                  <a:pt x="699589" y="186304"/>
                </a:cubicBezTo>
                <a:cubicBezTo>
                  <a:pt x="689030" y="194289"/>
                  <a:pt x="675545" y="198281"/>
                  <a:pt x="659132" y="198281"/>
                </a:cubicBezTo>
                <a:cubicBezTo>
                  <a:pt x="638461" y="198281"/>
                  <a:pt x="622071" y="191916"/>
                  <a:pt x="609964" y="179183"/>
                </a:cubicBezTo>
                <a:cubicBezTo>
                  <a:pt x="597853" y="166454"/>
                  <a:pt x="591797" y="148602"/>
                  <a:pt x="591797" y="125626"/>
                </a:cubicBezTo>
                <a:cubicBezTo>
                  <a:pt x="591797" y="101848"/>
                  <a:pt x="597918" y="83395"/>
                  <a:pt x="610162" y="70262"/>
                </a:cubicBezTo>
                <a:cubicBezTo>
                  <a:pt x="622402" y="57132"/>
                  <a:pt x="638284" y="50566"/>
                  <a:pt x="657803" y="50566"/>
                </a:cubicBezTo>
                <a:cubicBezTo>
                  <a:pt x="676700" y="50566"/>
                  <a:pt x="692136" y="56995"/>
                  <a:pt x="704114" y="69862"/>
                </a:cubicBezTo>
                <a:cubicBezTo>
                  <a:pt x="716091" y="82726"/>
                  <a:pt x="722078" y="100825"/>
                  <a:pt x="722078" y="124160"/>
                </a:cubicBezTo>
                <a:cubicBezTo>
                  <a:pt x="722078" y="125579"/>
                  <a:pt x="722031" y="127708"/>
                  <a:pt x="721944" y="130547"/>
                </a:cubicBezTo>
                <a:lnTo>
                  <a:pt x="616551" y="130547"/>
                </a:lnTo>
                <a:cubicBezTo>
                  <a:pt x="617438" y="146074"/>
                  <a:pt x="621829" y="157961"/>
                  <a:pt x="629724" y="166213"/>
                </a:cubicBezTo>
                <a:cubicBezTo>
                  <a:pt x="637619" y="174468"/>
                  <a:pt x="647468" y="178589"/>
                  <a:pt x="659269" y="178589"/>
                </a:cubicBezTo>
                <a:cubicBezTo>
                  <a:pt x="668050" y="178589"/>
                  <a:pt x="675548" y="176281"/>
                  <a:pt x="681758" y="171666"/>
                </a:cubicBezTo>
                <a:cubicBezTo>
                  <a:pt x="687968" y="167051"/>
                  <a:pt x="692893" y="159690"/>
                  <a:pt x="696530" y="149577"/>
                </a:cubicBezTo>
                <a:close/>
                <a:moveTo>
                  <a:pt x="617879" y="110852"/>
                </a:moveTo>
                <a:lnTo>
                  <a:pt x="696795" y="110852"/>
                </a:lnTo>
                <a:cubicBezTo>
                  <a:pt x="695730" y="98965"/>
                  <a:pt x="692717" y="90047"/>
                  <a:pt x="687745" y="84103"/>
                </a:cubicBezTo>
                <a:cubicBezTo>
                  <a:pt x="680117" y="74877"/>
                  <a:pt x="670224" y="70262"/>
                  <a:pt x="658070" y="70262"/>
                </a:cubicBezTo>
                <a:cubicBezTo>
                  <a:pt x="647068" y="70262"/>
                  <a:pt x="637820" y="73945"/>
                  <a:pt x="630326" y="81307"/>
                </a:cubicBezTo>
                <a:cubicBezTo>
                  <a:pt x="622826" y="88675"/>
                  <a:pt x="618679" y="98522"/>
                  <a:pt x="617879" y="110852"/>
                </a:cubicBezTo>
                <a:close/>
                <a:moveTo>
                  <a:pt x="751223" y="53763"/>
                </a:moveTo>
                <a:lnTo>
                  <a:pt x="775174" y="53763"/>
                </a:lnTo>
                <a:lnTo>
                  <a:pt x="775174" y="114848"/>
                </a:lnTo>
                <a:cubicBezTo>
                  <a:pt x="782806" y="114848"/>
                  <a:pt x="788152" y="113383"/>
                  <a:pt x="791213" y="110452"/>
                </a:cubicBezTo>
                <a:cubicBezTo>
                  <a:pt x="794273" y="107526"/>
                  <a:pt x="798776" y="99012"/>
                  <a:pt x="804719" y="84904"/>
                </a:cubicBezTo>
                <a:cubicBezTo>
                  <a:pt x="809421" y="73725"/>
                  <a:pt x="813237" y="66363"/>
                  <a:pt x="816167" y="62809"/>
                </a:cubicBezTo>
                <a:cubicBezTo>
                  <a:pt x="819094" y="59260"/>
                  <a:pt x="822468" y="56866"/>
                  <a:pt x="826280" y="55624"/>
                </a:cubicBezTo>
                <a:cubicBezTo>
                  <a:pt x="830093" y="54383"/>
                  <a:pt x="836213" y="53763"/>
                  <a:pt x="844645" y="53763"/>
                </a:cubicBezTo>
                <a:lnTo>
                  <a:pt x="849432" y="53763"/>
                </a:lnTo>
                <a:lnTo>
                  <a:pt x="849432" y="73588"/>
                </a:lnTo>
                <a:lnTo>
                  <a:pt x="842779" y="73458"/>
                </a:lnTo>
                <a:cubicBezTo>
                  <a:pt x="836479" y="73458"/>
                  <a:pt x="832444" y="74390"/>
                  <a:pt x="830668" y="76252"/>
                </a:cubicBezTo>
                <a:cubicBezTo>
                  <a:pt x="828808" y="78203"/>
                  <a:pt x="825967" y="84013"/>
                  <a:pt x="822154" y="93687"/>
                </a:cubicBezTo>
                <a:cubicBezTo>
                  <a:pt x="818515" y="102911"/>
                  <a:pt x="815188" y="109300"/>
                  <a:pt x="812172" y="112850"/>
                </a:cubicBezTo>
                <a:cubicBezTo>
                  <a:pt x="809156" y="116399"/>
                  <a:pt x="804498" y="119639"/>
                  <a:pt x="798197" y="122567"/>
                </a:cubicBezTo>
                <a:cubicBezTo>
                  <a:pt x="808489" y="125314"/>
                  <a:pt x="818606" y="134896"/>
                  <a:pt x="828541" y="151309"/>
                </a:cubicBezTo>
                <a:lnTo>
                  <a:pt x="854757" y="195091"/>
                </a:lnTo>
                <a:lnTo>
                  <a:pt x="828408" y="195091"/>
                </a:lnTo>
                <a:lnTo>
                  <a:pt x="802855" y="151309"/>
                </a:lnTo>
                <a:cubicBezTo>
                  <a:pt x="797624" y="142529"/>
                  <a:pt x="793056" y="136736"/>
                  <a:pt x="789150" y="133942"/>
                </a:cubicBezTo>
                <a:cubicBezTo>
                  <a:pt x="785244" y="131145"/>
                  <a:pt x="780590" y="129752"/>
                  <a:pt x="775174" y="129752"/>
                </a:cubicBezTo>
                <a:lnTo>
                  <a:pt x="775174" y="195091"/>
                </a:lnTo>
                <a:lnTo>
                  <a:pt x="751223" y="195091"/>
                </a:lnTo>
                <a:close/>
                <a:moveTo>
                  <a:pt x="857686" y="53763"/>
                </a:moveTo>
                <a:lnTo>
                  <a:pt x="972530" y="53763"/>
                </a:lnTo>
                <a:lnTo>
                  <a:pt x="972530" y="73588"/>
                </a:lnTo>
                <a:lnTo>
                  <a:pt x="927020" y="73588"/>
                </a:lnTo>
                <a:lnTo>
                  <a:pt x="927020" y="195091"/>
                </a:lnTo>
                <a:lnTo>
                  <a:pt x="903198" y="195091"/>
                </a:lnTo>
                <a:lnTo>
                  <a:pt x="903198" y="73588"/>
                </a:lnTo>
                <a:lnTo>
                  <a:pt x="857686" y="73588"/>
                </a:lnTo>
                <a:close/>
                <a:moveTo>
                  <a:pt x="995422" y="53763"/>
                </a:moveTo>
                <a:lnTo>
                  <a:pt x="1019378" y="53763"/>
                </a:lnTo>
                <a:lnTo>
                  <a:pt x="1019378" y="161554"/>
                </a:lnTo>
                <a:lnTo>
                  <a:pt x="1085780" y="53763"/>
                </a:lnTo>
                <a:lnTo>
                  <a:pt x="1111598" y="53763"/>
                </a:lnTo>
                <a:lnTo>
                  <a:pt x="1111598" y="195091"/>
                </a:lnTo>
                <a:lnTo>
                  <a:pt x="1087644" y="195091"/>
                </a:lnTo>
                <a:lnTo>
                  <a:pt x="1087644" y="87967"/>
                </a:lnTo>
                <a:lnTo>
                  <a:pt x="1021238" y="195091"/>
                </a:lnTo>
                <a:lnTo>
                  <a:pt x="995422" y="195091"/>
                </a:lnTo>
                <a:close/>
                <a:moveTo>
                  <a:pt x="1147796" y="53763"/>
                </a:moveTo>
                <a:lnTo>
                  <a:pt x="1203021" y="53763"/>
                </a:lnTo>
                <a:cubicBezTo>
                  <a:pt x="1216596" y="53763"/>
                  <a:pt x="1226687" y="54893"/>
                  <a:pt x="1233300" y="57154"/>
                </a:cubicBezTo>
                <a:cubicBezTo>
                  <a:pt x="1239905" y="59418"/>
                  <a:pt x="1245588" y="63562"/>
                  <a:pt x="1250332" y="69596"/>
                </a:cubicBezTo>
                <a:cubicBezTo>
                  <a:pt x="1255077" y="75630"/>
                  <a:pt x="1257453" y="82861"/>
                  <a:pt x="1257453" y="91293"/>
                </a:cubicBezTo>
                <a:cubicBezTo>
                  <a:pt x="1257453" y="98035"/>
                  <a:pt x="1256056" y="103912"/>
                  <a:pt x="1253262" y="108922"/>
                </a:cubicBezTo>
                <a:cubicBezTo>
                  <a:pt x="1250468" y="113937"/>
                  <a:pt x="1246271" y="118128"/>
                  <a:pt x="1240688" y="121501"/>
                </a:cubicBezTo>
                <a:cubicBezTo>
                  <a:pt x="1247340" y="123719"/>
                  <a:pt x="1252866" y="127865"/>
                  <a:pt x="1257255" y="133942"/>
                </a:cubicBezTo>
                <a:cubicBezTo>
                  <a:pt x="1261646" y="140023"/>
                  <a:pt x="1263839" y="147230"/>
                  <a:pt x="1263839" y="155568"/>
                </a:cubicBezTo>
                <a:cubicBezTo>
                  <a:pt x="1262953" y="168966"/>
                  <a:pt x="1258161" y="178899"/>
                  <a:pt x="1249467" y="185376"/>
                </a:cubicBezTo>
                <a:cubicBezTo>
                  <a:pt x="1240774" y="191851"/>
                  <a:pt x="1228130" y="195091"/>
                  <a:pt x="1211541" y="195091"/>
                </a:cubicBezTo>
                <a:lnTo>
                  <a:pt x="1147796" y="195091"/>
                </a:lnTo>
                <a:close/>
                <a:moveTo>
                  <a:pt x="1171751" y="113246"/>
                </a:moveTo>
                <a:lnTo>
                  <a:pt x="1197299" y="113246"/>
                </a:lnTo>
                <a:cubicBezTo>
                  <a:pt x="1207506" y="113246"/>
                  <a:pt x="1214515" y="112717"/>
                  <a:pt x="1218331" y="111651"/>
                </a:cubicBezTo>
                <a:cubicBezTo>
                  <a:pt x="1222143" y="110585"/>
                  <a:pt x="1225560" y="108437"/>
                  <a:pt x="1228577" y="105197"/>
                </a:cubicBezTo>
                <a:cubicBezTo>
                  <a:pt x="1231593" y="101960"/>
                  <a:pt x="1233099" y="98079"/>
                  <a:pt x="1233099" y="93550"/>
                </a:cubicBezTo>
                <a:cubicBezTo>
                  <a:pt x="1233099" y="86099"/>
                  <a:pt x="1230459" y="80911"/>
                  <a:pt x="1225182" y="77981"/>
                </a:cubicBezTo>
                <a:cubicBezTo>
                  <a:pt x="1219904" y="75053"/>
                  <a:pt x="1210876" y="73588"/>
                  <a:pt x="1198099" y="73588"/>
                </a:cubicBezTo>
                <a:lnTo>
                  <a:pt x="1171751" y="73588"/>
                </a:lnTo>
                <a:close/>
                <a:moveTo>
                  <a:pt x="1171751" y="175396"/>
                </a:moveTo>
                <a:lnTo>
                  <a:pt x="1203286" y="175396"/>
                </a:lnTo>
                <a:cubicBezTo>
                  <a:pt x="1216862" y="175396"/>
                  <a:pt x="1226179" y="173820"/>
                  <a:pt x="1231238" y="170669"/>
                </a:cubicBezTo>
                <a:cubicBezTo>
                  <a:pt x="1236291" y="167520"/>
                  <a:pt x="1238956" y="162086"/>
                  <a:pt x="1239222" y="154369"/>
                </a:cubicBezTo>
                <a:cubicBezTo>
                  <a:pt x="1239222" y="149844"/>
                  <a:pt x="1237756" y="145649"/>
                  <a:pt x="1234830" y="141791"/>
                </a:cubicBezTo>
                <a:cubicBezTo>
                  <a:pt x="1231903" y="137931"/>
                  <a:pt x="1228087" y="135494"/>
                  <a:pt x="1223385" y="134476"/>
                </a:cubicBezTo>
                <a:cubicBezTo>
                  <a:pt x="1218680" y="133453"/>
                  <a:pt x="1211143" y="132941"/>
                  <a:pt x="1200763" y="132941"/>
                </a:cubicBezTo>
                <a:lnTo>
                  <a:pt x="1171751" y="132941"/>
                </a:lnTo>
                <a:close/>
                <a:moveTo>
                  <a:pt x="1292589" y="53763"/>
                </a:moveTo>
                <a:lnTo>
                  <a:pt x="1316540" y="53763"/>
                </a:lnTo>
                <a:lnTo>
                  <a:pt x="1316540" y="112583"/>
                </a:lnTo>
                <a:lnTo>
                  <a:pt x="1382948" y="112583"/>
                </a:lnTo>
                <a:lnTo>
                  <a:pt x="1382948" y="53763"/>
                </a:lnTo>
                <a:lnTo>
                  <a:pt x="1406899" y="53763"/>
                </a:lnTo>
                <a:lnTo>
                  <a:pt x="1406899" y="195091"/>
                </a:lnTo>
                <a:lnTo>
                  <a:pt x="1382948" y="195091"/>
                </a:lnTo>
                <a:lnTo>
                  <a:pt x="1382948" y="132412"/>
                </a:lnTo>
                <a:lnTo>
                  <a:pt x="1316540" y="132412"/>
                </a:lnTo>
                <a:lnTo>
                  <a:pt x="1316540" y="195091"/>
                </a:lnTo>
                <a:lnTo>
                  <a:pt x="1292589" y="195091"/>
                </a:lnTo>
                <a:close/>
                <a:moveTo>
                  <a:pt x="1535186" y="177657"/>
                </a:moveTo>
                <a:cubicBezTo>
                  <a:pt x="1526315" y="185199"/>
                  <a:pt x="1517775" y="190523"/>
                  <a:pt x="1509567" y="193627"/>
                </a:cubicBezTo>
                <a:cubicBezTo>
                  <a:pt x="1501359" y="196730"/>
                  <a:pt x="1492554" y="198281"/>
                  <a:pt x="1483155" y="198281"/>
                </a:cubicBezTo>
                <a:cubicBezTo>
                  <a:pt x="1467628" y="198281"/>
                  <a:pt x="1455694" y="194491"/>
                  <a:pt x="1447356" y="186905"/>
                </a:cubicBezTo>
                <a:cubicBezTo>
                  <a:pt x="1439015" y="179324"/>
                  <a:pt x="1434847" y="169629"/>
                  <a:pt x="1434847" y="157828"/>
                </a:cubicBezTo>
                <a:cubicBezTo>
                  <a:pt x="1434847" y="150909"/>
                  <a:pt x="1436423" y="144587"/>
                  <a:pt x="1439570" y="138863"/>
                </a:cubicBezTo>
                <a:cubicBezTo>
                  <a:pt x="1442719" y="133143"/>
                  <a:pt x="1446844" y="128553"/>
                  <a:pt x="1451946" y="125090"/>
                </a:cubicBezTo>
                <a:cubicBezTo>
                  <a:pt x="1457048" y="121634"/>
                  <a:pt x="1462793" y="119013"/>
                  <a:pt x="1469183" y="117241"/>
                </a:cubicBezTo>
                <a:cubicBezTo>
                  <a:pt x="1473882" y="116000"/>
                  <a:pt x="1480980" y="114801"/>
                  <a:pt x="1490473" y="113649"/>
                </a:cubicBezTo>
                <a:cubicBezTo>
                  <a:pt x="1509816" y="111337"/>
                  <a:pt x="1524050" y="108592"/>
                  <a:pt x="1533190" y="105397"/>
                </a:cubicBezTo>
                <a:cubicBezTo>
                  <a:pt x="1533280" y="102114"/>
                  <a:pt x="1533324" y="100027"/>
                  <a:pt x="1533324" y="99141"/>
                </a:cubicBezTo>
                <a:cubicBezTo>
                  <a:pt x="1533324" y="89385"/>
                  <a:pt x="1531060" y="82506"/>
                  <a:pt x="1526538" y="78517"/>
                </a:cubicBezTo>
                <a:cubicBezTo>
                  <a:pt x="1520414" y="73107"/>
                  <a:pt x="1511321" y="70399"/>
                  <a:pt x="1499254" y="70399"/>
                </a:cubicBezTo>
                <a:cubicBezTo>
                  <a:pt x="1487986" y="70399"/>
                  <a:pt x="1479673" y="72371"/>
                  <a:pt x="1474306" y="76321"/>
                </a:cubicBezTo>
                <a:cubicBezTo>
                  <a:pt x="1468935" y="80267"/>
                  <a:pt x="1464964" y="87254"/>
                  <a:pt x="1462393" y="97280"/>
                </a:cubicBezTo>
                <a:lnTo>
                  <a:pt x="1438971" y="94083"/>
                </a:lnTo>
                <a:cubicBezTo>
                  <a:pt x="1441103" y="84060"/>
                  <a:pt x="1444605" y="75964"/>
                  <a:pt x="1449487" y="69797"/>
                </a:cubicBezTo>
                <a:cubicBezTo>
                  <a:pt x="1454361" y="63631"/>
                  <a:pt x="1461417" y="58882"/>
                  <a:pt x="1470644" y="55556"/>
                </a:cubicBezTo>
                <a:cubicBezTo>
                  <a:pt x="1479868" y="52229"/>
                  <a:pt x="1490563" y="50566"/>
                  <a:pt x="1502717" y="50566"/>
                </a:cubicBezTo>
                <a:cubicBezTo>
                  <a:pt x="1514781" y="50566"/>
                  <a:pt x="1524584" y="51985"/>
                  <a:pt x="1532128" y="54829"/>
                </a:cubicBezTo>
                <a:cubicBezTo>
                  <a:pt x="1539668" y="57670"/>
                  <a:pt x="1545211" y="61237"/>
                  <a:pt x="1548761" y="65539"/>
                </a:cubicBezTo>
                <a:cubicBezTo>
                  <a:pt x="1552310" y="69844"/>
                  <a:pt x="1554791" y="75277"/>
                  <a:pt x="1556213" y="81843"/>
                </a:cubicBezTo>
                <a:cubicBezTo>
                  <a:pt x="1557011" y="85926"/>
                  <a:pt x="1557408" y="93291"/>
                  <a:pt x="1557408" y="103933"/>
                </a:cubicBezTo>
                <a:lnTo>
                  <a:pt x="1557408" y="135873"/>
                </a:lnTo>
                <a:cubicBezTo>
                  <a:pt x="1557408" y="158142"/>
                  <a:pt x="1557920" y="172221"/>
                  <a:pt x="1558942" y="178121"/>
                </a:cubicBezTo>
                <a:cubicBezTo>
                  <a:pt x="1559961" y="184022"/>
                  <a:pt x="1561976" y="189677"/>
                  <a:pt x="1564996" y="195091"/>
                </a:cubicBezTo>
                <a:lnTo>
                  <a:pt x="1539978" y="195091"/>
                </a:lnTo>
                <a:cubicBezTo>
                  <a:pt x="1537493" y="190121"/>
                  <a:pt x="1535898" y="184314"/>
                  <a:pt x="1535186" y="177657"/>
                </a:cubicBezTo>
                <a:close/>
                <a:moveTo>
                  <a:pt x="1533190" y="124160"/>
                </a:moveTo>
                <a:cubicBezTo>
                  <a:pt x="1524497" y="127710"/>
                  <a:pt x="1511458" y="130728"/>
                  <a:pt x="1494066" y="133208"/>
                </a:cubicBezTo>
                <a:cubicBezTo>
                  <a:pt x="1484217" y="134630"/>
                  <a:pt x="1477254" y="136228"/>
                  <a:pt x="1473172" y="138000"/>
                </a:cubicBezTo>
                <a:cubicBezTo>
                  <a:pt x="1469090" y="139774"/>
                  <a:pt x="1465939" y="142370"/>
                  <a:pt x="1463721" y="145782"/>
                </a:cubicBezTo>
                <a:cubicBezTo>
                  <a:pt x="1461508" y="149199"/>
                  <a:pt x="1460396" y="152993"/>
                  <a:pt x="1460396" y="157165"/>
                </a:cubicBezTo>
                <a:cubicBezTo>
                  <a:pt x="1460396" y="163552"/>
                  <a:pt x="1462815" y="168873"/>
                  <a:pt x="1467653" y="173132"/>
                </a:cubicBezTo>
                <a:cubicBezTo>
                  <a:pt x="1472484" y="177391"/>
                  <a:pt x="1479558" y="179522"/>
                  <a:pt x="1488879" y="179522"/>
                </a:cubicBezTo>
                <a:cubicBezTo>
                  <a:pt x="1498102" y="179522"/>
                  <a:pt x="1506310" y="177499"/>
                  <a:pt x="1513495" y="173463"/>
                </a:cubicBezTo>
                <a:cubicBezTo>
                  <a:pt x="1520681" y="169427"/>
                  <a:pt x="1525959" y="163909"/>
                  <a:pt x="1529332" y="156900"/>
                </a:cubicBezTo>
                <a:cubicBezTo>
                  <a:pt x="1531905" y="151485"/>
                  <a:pt x="1533190" y="143500"/>
                  <a:pt x="1533190" y="1329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9252684" y="5166912"/>
            <a:ext cx="446090" cy="181383"/>
          </a:xfrm>
          <a:custGeom>
            <a:avLst/>
            <a:gdLst/>
            <a:ahLst/>
            <a:cxnLst/>
            <a:rect l="l" t="t" r="r" b="b"/>
            <a:pathLst>
              <a:path w="446090" h="181383">
                <a:moveTo>
                  <a:pt x="36861" y="0"/>
                </a:moveTo>
                <a:lnTo>
                  <a:pt x="135339" y="0"/>
                </a:lnTo>
                <a:lnTo>
                  <a:pt x="135339" y="121633"/>
                </a:lnTo>
                <a:lnTo>
                  <a:pt x="150639" y="121633"/>
                </a:lnTo>
                <a:lnTo>
                  <a:pt x="150639" y="181383"/>
                </a:lnTo>
                <a:lnTo>
                  <a:pt x="130949" y="181383"/>
                </a:lnTo>
                <a:lnTo>
                  <a:pt x="130949" y="141328"/>
                </a:lnTo>
                <a:lnTo>
                  <a:pt x="19695" y="141328"/>
                </a:lnTo>
                <a:lnTo>
                  <a:pt x="19695" y="181383"/>
                </a:lnTo>
                <a:lnTo>
                  <a:pt x="0" y="181383"/>
                </a:lnTo>
                <a:lnTo>
                  <a:pt x="0" y="121633"/>
                </a:lnTo>
                <a:lnTo>
                  <a:pt x="12639" y="121633"/>
                </a:lnTo>
                <a:cubicBezTo>
                  <a:pt x="29498" y="98744"/>
                  <a:pt x="37569" y="58202"/>
                  <a:pt x="36861" y="0"/>
                </a:cubicBezTo>
                <a:close/>
                <a:moveTo>
                  <a:pt x="56822" y="19825"/>
                </a:moveTo>
                <a:cubicBezTo>
                  <a:pt x="55048" y="65696"/>
                  <a:pt x="47951" y="99630"/>
                  <a:pt x="35532" y="121633"/>
                </a:cubicBezTo>
                <a:lnTo>
                  <a:pt x="111517" y="121633"/>
                </a:lnTo>
                <a:lnTo>
                  <a:pt x="111517" y="19825"/>
                </a:lnTo>
                <a:close/>
                <a:moveTo>
                  <a:pt x="188111" y="0"/>
                </a:moveTo>
                <a:lnTo>
                  <a:pt x="299366" y="0"/>
                </a:lnTo>
                <a:lnTo>
                  <a:pt x="299366" y="141328"/>
                </a:lnTo>
                <a:lnTo>
                  <a:pt x="275541" y="141328"/>
                </a:lnTo>
                <a:lnTo>
                  <a:pt x="275541" y="19825"/>
                </a:lnTo>
                <a:lnTo>
                  <a:pt x="212069" y="19825"/>
                </a:lnTo>
                <a:lnTo>
                  <a:pt x="212069" y="90224"/>
                </a:lnTo>
                <a:cubicBezTo>
                  <a:pt x="212069" y="106639"/>
                  <a:pt x="211536" y="117465"/>
                  <a:pt x="210471" y="122695"/>
                </a:cubicBezTo>
                <a:cubicBezTo>
                  <a:pt x="209405" y="127934"/>
                  <a:pt x="206478" y="132498"/>
                  <a:pt x="201686" y="136404"/>
                </a:cubicBezTo>
                <a:cubicBezTo>
                  <a:pt x="196894" y="140310"/>
                  <a:pt x="189971" y="142262"/>
                  <a:pt x="180925" y="142262"/>
                </a:cubicBezTo>
                <a:cubicBezTo>
                  <a:pt x="175335" y="142262"/>
                  <a:pt x="168901" y="141905"/>
                  <a:pt x="161625" y="141192"/>
                </a:cubicBezTo>
                <a:lnTo>
                  <a:pt x="161625" y="121233"/>
                </a:lnTo>
                <a:lnTo>
                  <a:pt x="172145" y="121233"/>
                </a:lnTo>
                <a:cubicBezTo>
                  <a:pt x="177113" y="121233"/>
                  <a:pt x="180659" y="120726"/>
                  <a:pt x="182790" y="119704"/>
                </a:cubicBezTo>
                <a:cubicBezTo>
                  <a:pt x="184921" y="118685"/>
                  <a:pt x="186340" y="117065"/>
                  <a:pt x="187048" y="114847"/>
                </a:cubicBezTo>
                <a:cubicBezTo>
                  <a:pt x="187758" y="112630"/>
                  <a:pt x="188111" y="105397"/>
                  <a:pt x="188111" y="93153"/>
                </a:cubicBezTo>
                <a:close/>
                <a:moveTo>
                  <a:pt x="446090" y="0"/>
                </a:moveTo>
                <a:lnTo>
                  <a:pt x="446090" y="141328"/>
                </a:lnTo>
                <a:lnTo>
                  <a:pt x="422269" y="141328"/>
                </a:lnTo>
                <a:lnTo>
                  <a:pt x="422269" y="86234"/>
                </a:lnTo>
                <a:lnTo>
                  <a:pt x="408431" y="86234"/>
                </a:lnTo>
                <a:cubicBezTo>
                  <a:pt x="399999" y="86234"/>
                  <a:pt x="393724" y="87322"/>
                  <a:pt x="389600" y="89492"/>
                </a:cubicBezTo>
                <a:cubicBezTo>
                  <a:pt x="385473" y="91667"/>
                  <a:pt x="379462" y="98651"/>
                  <a:pt x="371567" y="110452"/>
                </a:cubicBezTo>
                <a:lnTo>
                  <a:pt x="350672" y="141328"/>
                </a:lnTo>
                <a:lnTo>
                  <a:pt x="320998" y="141328"/>
                </a:lnTo>
                <a:lnTo>
                  <a:pt x="346813" y="103266"/>
                </a:lnTo>
                <a:cubicBezTo>
                  <a:pt x="354709" y="91646"/>
                  <a:pt x="362563" y="85079"/>
                  <a:pt x="370367" y="83570"/>
                </a:cubicBezTo>
                <a:cubicBezTo>
                  <a:pt x="356706" y="81709"/>
                  <a:pt x="346572" y="76781"/>
                  <a:pt x="339958" y="68800"/>
                </a:cubicBezTo>
                <a:cubicBezTo>
                  <a:pt x="333349" y="60815"/>
                  <a:pt x="330043" y="51634"/>
                  <a:pt x="330043" y="41252"/>
                </a:cubicBezTo>
                <a:cubicBezTo>
                  <a:pt x="330043" y="29009"/>
                  <a:pt x="334372" y="19073"/>
                  <a:pt x="343022" y="11440"/>
                </a:cubicBezTo>
                <a:cubicBezTo>
                  <a:pt x="351673" y="3813"/>
                  <a:pt x="364204" y="0"/>
                  <a:pt x="380618" y="0"/>
                </a:cubicBezTo>
                <a:close/>
                <a:moveTo>
                  <a:pt x="422269" y="19825"/>
                </a:moveTo>
                <a:lnTo>
                  <a:pt x="388202" y="19825"/>
                </a:lnTo>
                <a:cubicBezTo>
                  <a:pt x="373921" y="19825"/>
                  <a:pt x="364713" y="22042"/>
                  <a:pt x="360590" y="26482"/>
                </a:cubicBezTo>
                <a:cubicBezTo>
                  <a:pt x="356465" y="30917"/>
                  <a:pt x="354402" y="36107"/>
                  <a:pt x="354402" y="42051"/>
                </a:cubicBezTo>
                <a:cubicBezTo>
                  <a:pt x="354402" y="50483"/>
                  <a:pt x="357440" y="56671"/>
                  <a:pt x="363517" y="60617"/>
                </a:cubicBezTo>
                <a:cubicBezTo>
                  <a:pt x="369595" y="64566"/>
                  <a:pt x="380351" y="66539"/>
                  <a:pt x="395784" y="66539"/>
                </a:cubicBezTo>
                <a:lnTo>
                  <a:pt x="422269" y="6653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45089" y="5535812"/>
            <a:ext cx="1694756" cy="198687"/>
          </a:xfrm>
          <a:custGeom>
            <a:avLst/>
            <a:gdLst/>
            <a:ahLst/>
            <a:cxnLst/>
            <a:rect l="l" t="t" r="r" b="b"/>
            <a:pathLst>
              <a:path w="1694756" h="198687">
                <a:moveTo>
                  <a:pt x="0" y="3192"/>
                </a:moveTo>
                <a:lnTo>
                  <a:pt x="111514" y="3192"/>
                </a:lnTo>
                <a:lnTo>
                  <a:pt x="111514" y="144522"/>
                </a:lnTo>
                <a:lnTo>
                  <a:pt x="87563" y="144522"/>
                </a:lnTo>
                <a:lnTo>
                  <a:pt x="87563" y="23021"/>
                </a:lnTo>
                <a:lnTo>
                  <a:pt x="23950" y="23021"/>
                </a:lnTo>
                <a:lnTo>
                  <a:pt x="23950" y="144522"/>
                </a:lnTo>
                <a:lnTo>
                  <a:pt x="0" y="144522"/>
                </a:lnTo>
                <a:close/>
                <a:moveTo>
                  <a:pt x="147449" y="198687"/>
                </a:moveTo>
                <a:lnTo>
                  <a:pt x="147449" y="3192"/>
                </a:lnTo>
                <a:lnTo>
                  <a:pt x="169272" y="3192"/>
                </a:lnTo>
                <a:lnTo>
                  <a:pt x="169272" y="21559"/>
                </a:lnTo>
                <a:cubicBezTo>
                  <a:pt x="174420" y="14375"/>
                  <a:pt x="180230" y="8985"/>
                  <a:pt x="186707" y="5388"/>
                </a:cubicBezTo>
                <a:cubicBezTo>
                  <a:pt x="193179" y="1795"/>
                  <a:pt x="201035" y="0"/>
                  <a:pt x="210262" y="0"/>
                </a:cubicBezTo>
                <a:cubicBezTo>
                  <a:pt x="222325" y="0"/>
                  <a:pt x="232974" y="3102"/>
                  <a:pt x="242197" y="9313"/>
                </a:cubicBezTo>
                <a:cubicBezTo>
                  <a:pt x="251423" y="15523"/>
                  <a:pt x="258389" y="24284"/>
                  <a:pt x="263095" y="35596"/>
                </a:cubicBezTo>
                <a:cubicBezTo>
                  <a:pt x="267793" y="46911"/>
                  <a:pt x="270143" y="59310"/>
                  <a:pt x="270143" y="72795"/>
                </a:cubicBezTo>
                <a:cubicBezTo>
                  <a:pt x="270143" y="87256"/>
                  <a:pt x="267549" y="100274"/>
                  <a:pt x="262361" y="111851"/>
                </a:cubicBezTo>
                <a:cubicBezTo>
                  <a:pt x="257173" y="123426"/>
                  <a:pt x="249632" y="132303"/>
                  <a:pt x="239738" y="138466"/>
                </a:cubicBezTo>
                <a:cubicBezTo>
                  <a:pt x="229845" y="144630"/>
                  <a:pt x="219445" y="147715"/>
                  <a:pt x="208533" y="147715"/>
                </a:cubicBezTo>
                <a:cubicBezTo>
                  <a:pt x="200549" y="147715"/>
                  <a:pt x="193381" y="146029"/>
                  <a:pt x="187041" y="142656"/>
                </a:cubicBezTo>
                <a:cubicBezTo>
                  <a:pt x="180698" y="139287"/>
                  <a:pt x="175485" y="135031"/>
                  <a:pt x="171403" y="129884"/>
                </a:cubicBezTo>
                <a:lnTo>
                  <a:pt x="171403" y="198687"/>
                </a:lnTo>
                <a:close/>
                <a:moveTo>
                  <a:pt x="169143" y="74656"/>
                </a:moveTo>
                <a:cubicBezTo>
                  <a:pt x="169143" y="92843"/>
                  <a:pt x="172822" y="106286"/>
                  <a:pt x="180187" y="114980"/>
                </a:cubicBezTo>
                <a:cubicBezTo>
                  <a:pt x="187549" y="123673"/>
                  <a:pt x="196467" y="128022"/>
                  <a:pt x="206935" y="128022"/>
                </a:cubicBezTo>
                <a:cubicBezTo>
                  <a:pt x="217580" y="128022"/>
                  <a:pt x="226699" y="123519"/>
                  <a:pt x="234284" y="114515"/>
                </a:cubicBezTo>
                <a:cubicBezTo>
                  <a:pt x="241865" y="105509"/>
                  <a:pt x="245660" y="91558"/>
                  <a:pt x="245660" y="72657"/>
                </a:cubicBezTo>
                <a:cubicBezTo>
                  <a:pt x="245660" y="54651"/>
                  <a:pt x="241956" y="41165"/>
                  <a:pt x="234550" y="32205"/>
                </a:cubicBezTo>
                <a:cubicBezTo>
                  <a:pt x="227142" y="23244"/>
                  <a:pt x="218289" y="18766"/>
                  <a:pt x="208001" y="18766"/>
                </a:cubicBezTo>
                <a:cubicBezTo>
                  <a:pt x="197795" y="18766"/>
                  <a:pt x="188769" y="23533"/>
                  <a:pt x="180918" y="33073"/>
                </a:cubicBezTo>
                <a:cubicBezTo>
                  <a:pt x="173066" y="42609"/>
                  <a:pt x="169143" y="56473"/>
                  <a:pt x="169143" y="74656"/>
                </a:cubicBezTo>
                <a:close/>
                <a:moveTo>
                  <a:pt x="290105" y="73856"/>
                </a:moveTo>
                <a:cubicBezTo>
                  <a:pt x="290105" y="47684"/>
                  <a:pt x="297381" y="28303"/>
                  <a:pt x="311933" y="15702"/>
                </a:cubicBezTo>
                <a:cubicBezTo>
                  <a:pt x="324090" y="5233"/>
                  <a:pt x="338904" y="0"/>
                  <a:pt x="356378" y="0"/>
                </a:cubicBezTo>
                <a:cubicBezTo>
                  <a:pt x="375807" y="0"/>
                  <a:pt x="391691" y="6363"/>
                  <a:pt x="404024" y="19098"/>
                </a:cubicBezTo>
                <a:cubicBezTo>
                  <a:pt x="416358" y="31831"/>
                  <a:pt x="422520" y="49416"/>
                  <a:pt x="422520" y="71862"/>
                </a:cubicBezTo>
                <a:cubicBezTo>
                  <a:pt x="422520" y="90050"/>
                  <a:pt x="419792" y="104355"/>
                  <a:pt x="414334" y="114778"/>
                </a:cubicBezTo>
                <a:cubicBezTo>
                  <a:pt x="408881" y="125204"/>
                  <a:pt x="400939" y="133300"/>
                  <a:pt x="390516" y="139063"/>
                </a:cubicBezTo>
                <a:cubicBezTo>
                  <a:pt x="380087" y="144830"/>
                  <a:pt x="368712" y="147715"/>
                  <a:pt x="356378" y="147715"/>
                </a:cubicBezTo>
                <a:cubicBezTo>
                  <a:pt x="336596" y="147715"/>
                  <a:pt x="320605" y="141371"/>
                  <a:pt x="308405" y="128685"/>
                </a:cubicBezTo>
                <a:cubicBezTo>
                  <a:pt x="296204" y="115999"/>
                  <a:pt x="290105" y="97725"/>
                  <a:pt x="290105" y="73856"/>
                </a:cubicBezTo>
                <a:close/>
                <a:moveTo>
                  <a:pt x="314729" y="73856"/>
                </a:moveTo>
                <a:cubicBezTo>
                  <a:pt x="314729" y="91958"/>
                  <a:pt x="318675" y="105509"/>
                  <a:pt x="326571" y="114515"/>
                </a:cubicBezTo>
                <a:cubicBezTo>
                  <a:pt x="334465" y="123519"/>
                  <a:pt x="344401" y="128022"/>
                  <a:pt x="356378" y="128022"/>
                </a:cubicBezTo>
                <a:cubicBezTo>
                  <a:pt x="368269" y="128022"/>
                  <a:pt x="378162" y="123497"/>
                  <a:pt x="386056" y="114443"/>
                </a:cubicBezTo>
                <a:cubicBezTo>
                  <a:pt x="393952" y="105397"/>
                  <a:pt x="397896" y="91597"/>
                  <a:pt x="397896" y="73061"/>
                </a:cubicBezTo>
                <a:cubicBezTo>
                  <a:pt x="397896" y="55580"/>
                  <a:pt x="393926" y="42339"/>
                  <a:pt x="385988" y="33332"/>
                </a:cubicBezTo>
                <a:cubicBezTo>
                  <a:pt x="378046" y="24331"/>
                  <a:pt x="368178" y="19828"/>
                  <a:pt x="356378" y="19828"/>
                </a:cubicBezTo>
                <a:cubicBezTo>
                  <a:pt x="344401" y="19828"/>
                  <a:pt x="334465" y="24310"/>
                  <a:pt x="326571" y="33267"/>
                </a:cubicBezTo>
                <a:cubicBezTo>
                  <a:pt x="318675" y="42231"/>
                  <a:pt x="314729" y="55760"/>
                  <a:pt x="314729" y="73856"/>
                </a:cubicBezTo>
                <a:close/>
                <a:moveTo>
                  <a:pt x="450598" y="3192"/>
                </a:moveTo>
                <a:lnTo>
                  <a:pt x="474552" y="3192"/>
                </a:lnTo>
                <a:lnTo>
                  <a:pt x="474552" y="110987"/>
                </a:lnTo>
                <a:lnTo>
                  <a:pt x="540957" y="3192"/>
                </a:lnTo>
                <a:lnTo>
                  <a:pt x="566773" y="3192"/>
                </a:lnTo>
                <a:lnTo>
                  <a:pt x="566773" y="144522"/>
                </a:lnTo>
                <a:lnTo>
                  <a:pt x="542819" y="144522"/>
                </a:lnTo>
                <a:lnTo>
                  <a:pt x="542819" y="37396"/>
                </a:lnTo>
                <a:lnTo>
                  <a:pt x="476417" y="144522"/>
                </a:lnTo>
                <a:lnTo>
                  <a:pt x="450598" y="144522"/>
                </a:lnTo>
                <a:close/>
                <a:moveTo>
                  <a:pt x="634111" y="80643"/>
                </a:moveTo>
                <a:lnTo>
                  <a:pt x="634111" y="61879"/>
                </a:lnTo>
                <a:cubicBezTo>
                  <a:pt x="644227" y="61790"/>
                  <a:pt x="651128" y="61394"/>
                  <a:pt x="654811" y="60681"/>
                </a:cubicBezTo>
                <a:cubicBezTo>
                  <a:pt x="658490" y="59971"/>
                  <a:pt x="661971" y="57844"/>
                  <a:pt x="665254" y="54294"/>
                </a:cubicBezTo>
                <a:cubicBezTo>
                  <a:pt x="668535" y="50745"/>
                  <a:pt x="670176" y="46313"/>
                  <a:pt x="670176" y="40989"/>
                </a:cubicBezTo>
                <a:cubicBezTo>
                  <a:pt x="670176" y="34513"/>
                  <a:pt x="668027" y="29343"/>
                  <a:pt x="663721" y="25483"/>
                </a:cubicBezTo>
                <a:cubicBezTo>
                  <a:pt x="659419" y="21624"/>
                  <a:pt x="653853" y="19695"/>
                  <a:pt x="647021" y="19695"/>
                </a:cubicBezTo>
                <a:cubicBezTo>
                  <a:pt x="633539" y="19695"/>
                  <a:pt x="624088" y="27636"/>
                  <a:pt x="618675" y="43516"/>
                </a:cubicBezTo>
                <a:lnTo>
                  <a:pt x="595919" y="39790"/>
                </a:lnTo>
                <a:cubicBezTo>
                  <a:pt x="603018" y="13265"/>
                  <a:pt x="620139" y="0"/>
                  <a:pt x="647288" y="0"/>
                </a:cubicBezTo>
                <a:cubicBezTo>
                  <a:pt x="662371" y="0"/>
                  <a:pt x="674194" y="4121"/>
                  <a:pt x="682754" y="12372"/>
                </a:cubicBezTo>
                <a:cubicBezTo>
                  <a:pt x="691318" y="20627"/>
                  <a:pt x="695596" y="30473"/>
                  <a:pt x="695596" y="41917"/>
                </a:cubicBezTo>
                <a:cubicBezTo>
                  <a:pt x="695596" y="53452"/>
                  <a:pt x="690008" y="62636"/>
                  <a:pt x="678827" y="69469"/>
                </a:cubicBezTo>
                <a:cubicBezTo>
                  <a:pt x="685926" y="73281"/>
                  <a:pt x="691246" y="78138"/>
                  <a:pt x="694800" y="84034"/>
                </a:cubicBezTo>
                <a:cubicBezTo>
                  <a:pt x="698345" y="89938"/>
                  <a:pt x="700117" y="96922"/>
                  <a:pt x="700117" y="105001"/>
                </a:cubicBezTo>
                <a:cubicBezTo>
                  <a:pt x="700117" y="117687"/>
                  <a:pt x="695506" y="127976"/>
                  <a:pt x="686279" y="135870"/>
                </a:cubicBezTo>
                <a:cubicBezTo>
                  <a:pt x="677051" y="143765"/>
                  <a:pt x="664142" y="147715"/>
                  <a:pt x="647553" y="147715"/>
                </a:cubicBezTo>
                <a:cubicBezTo>
                  <a:pt x="615348" y="147715"/>
                  <a:pt x="596674" y="133390"/>
                  <a:pt x="591527" y="104734"/>
                </a:cubicBezTo>
                <a:lnTo>
                  <a:pt x="614020" y="99942"/>
                </a:lnTo>
                <a:cubicBezTo>
                  <a:pt x="616057" y="108990"/>
                  <a:pt x="620207" y="115999"/>
                  <a:pt x="626465" y="120967"/>
                </a:cubicBezTo>
                <a:cubicBezTo>
                  <a:pt x="632718" y="125938"/>
                  <a:pt x="639878" y="128418"/>
                  <a:pt x="647953" y="128418"/>
                </a:cubicBezTo>
                <a:cubicBezTo>
                  <a:pt x="656028" y="128418"/>
                  <a:pt x="662749" y="126132"/>
                  <a:pt x="668117" y="121564"/>
                </a:cubicBezTo>
                <a:cubicBezTo>
                  <a:pt x="673484" y="116996"/>
                  <a:pt x="676166" y="111164"/>
                  <a:pt x="676166" y="104068"/>
                </a:cubicBezTo>
                <a:cubicBezTo>
                  <a:pt x="676166" y="98564"/>
                  <a:pt x="674481" y="93775"/>
                  <a:pt x="671108" y="89693"/>
                </a:cubicBezTo>
                <a:cubicBezTo>
                  <a:pt x="667735" y="85610"/>
                  <a:pt x="664142" y="83063"/>
                  <a:pt x="660329" y="82043"/>
                </a:cubicBezTo>
                <a:cubicBezTo>
                  <a:pt x="656514" y="81020"/>
                  <a:pt x="649595" y="80514"/>
                  <a:pt x="639568" y="80514"/>
                </a:cubicBezTo>
                <a:cubicBezTo>
                  <a:pt x="638773" y="80514"/>
                  <a:pt x="636951" y="80553"/>
                  <a:pt x="634111" y="80643"/>
                </a:cubicBezTo>
                <a:close/>
                <a:moveTo>
                  <a:pt x="727117" y="3192"/>
                </a:moveTo>
                <a:lnTo>
                  <a:pt x="782341" y="3192"/>
                </a:lnTo>
                <a:cubicBezTo>
                  <a:pt x="795913" y="3192"/>
                  <a:pt x="806007" y="4322"/>
                  <a:pt x="812618" y="6587"/>
                </a:cubicBezTo>
                <a:cubicBezTo>
                  <a:pt x="819226" y="8848"/>
                  <a:pt x="824903" y="12995"/>
                  <a:pt x="829648" y="19025"/>
                </a:cubicBezTo>
                <a:cubicBezTo>
                  <a:pt x="834397" y="25059"/>
                  <a:pt x="836769" y="32292"/>
                  <a:pt x="836769" y="40722"/>
                </a:cubicBezTo>
                <a:cubicBezTo>
                  <a:pt x="836769" y="47466"/>
                  <a:pt x="835376" y="53341"/>
                  <a:pt x="832579" y="58352"/>
                </a:cubicBezTo>
                <a:cubicBezTo>
                  <a:pt x="829785" y="63366"/>
                  <a:pt x="825592" y="67557"/>
                  <a:pt x="820004" y="70934"/>
                </a:cubicBezTo>
                <a:cubicBezTo>
                  <a:pt x="826657" y="73148"/>
                  <a:pt x="832183" y="77294"/>
                  <a:pt x="836575" y="83371"/>
                </a:cubicBezTo>
                <a:cubicBezTo>
                  <a:pt x="840964" y="89452"/>
                  <a:pt x="843160" y="96659"/>
                  <a:pt x="843160" y="105001"/>
                </a:cubicBezTo>
                <a:cubicBezTo>
                  <a:pt x="842271" y="118397"/>
                  <a:pt x="837479" y="128332"/>
                  <a:pt x="828785" y="134809"/>
                </a:cubicBezTo>
                <a:cubicBezTo>
                  <a:pt x="820094" y="141284"/>
                  <a:pt x="807447" y="144522"/>
                  <a:pt x="790859" y="144522"/>
                </a:cubicBezTo>
                <a:lnTo>
                  <a:pt x="727117" y="144522"/>
                </a:lnTo>
                <a:close/>
                <a:moveTo>
                  <a:pt x="751068" y="62679"/>
                </a:moveTo>
                <a:lnTo>
                  <a:pt x="776621" y="62679"/>
                </a:lnTo>
                <a:cubicBezTo>
                  <a:pt x="786822" y="62679"/>
                  <a:pt x="793832" y="62146"/>
                  <a:pt x="797648" y="61080"/>
                </a:cubicBezTo>
                <a:cubicBezTo>
                  <a:pt x="801460" y="60019"/>
                  <a:pt x="804877" y="57866"/>
                  <a:pt x="807894" y="54630"/>
                </a:cubicBezTo>
                <a:cubicBezTo>
                  <a:pt x="810911" y="51389"/>
                  <a:pt x="812419" y="47509"/>
                  <a:pt x="812419" y="42983"/>
                </a:cubicBezTo>
                <a:cubicBezTo>
                  <a:pt x="812419" y="35532"/>
                  <a:pt x="809776" y="30340"/>
                  <a:pt x="804500" y="27414"/>
                </a:cubicBezTo>
                <a:cubicBezTo>
                  <a:pt x="799221" y="24486"/>
                  <a:pt x="790193" y="23021"/>
                  <a:pt x="777416" y="23021"/>
                </a:cubicBezTo>
                <a:lnTo>
                  <a:pt x="751068" y="23021"/>
                </a:lnTo>
                <a:close/>
                <a:moveTo>
                  <a:pt x="751068" y="124825"/>
                </a:moveTo>
                <a:lnTo>
                  <a:pt x="782607" y="124825"/>
                </a:lnTo>
                <a:cubicBezTo>
                  <a:pt x="796180" y="124825"/>
                  <a:pt x="805497" y="123249"/>
                  <a:pt x="810554" y="120098"/>
                </a:cubicBezTo>
                <a:cubicBezTo>
                  <a:pt x="815608" y="116949"/>
                  <a:pt x="818273" y="111519"/>
                  <a:pt x="818539" y="103802"/>
                </a:cubicBezTo>
                <a:cubicBezTo>
                  <a:pt x="818539" y="99273"/>
                  <a:pt x="817074" y="95079"/>
                  <a:pt x="814146" y="91220"/>
                </a:cubicBezTo>
                <a:cubicBezTo>
                  <a:pt x="811224" y="87364"/>
                  <a:pt x="807404" y="84927"/>
                  <a:pt x="802703" y="83905"/>
                </a:cubicBezTo>
                <a:cubicBezTo>
                  <a:pt x="798001" y="82882"/>
                  <a:pt x="790458" y="82374"/>
                  <a:pt x="780080" y="82374"/>
                </a:cubicBezTo>
                <a:lnTo>
                  <a:pt x="751068" y="82374"/>
                </a:lnTo>
                <a:close/>
                <a:moveTo>
                  <a:pt x="860129" y="73856"/>
                </a:moveTo>
                <a:cubicBezTo>
                  <a:pt x="860129" y="47684"/>
                  <a:pt x="867401" y="28303"/>
                  <a:pt x="881957" y="15702"/>
                </a:cubicBezTo>
                <a:cubicBezTo>
                  <a:pt x="894111" y="5233"/>
                  <a:pt x="908924" y="0"/>
                  <a:pt x="926402" y="0"/>
                </a:cubicBezTo>
                <a:cubicBezTo>
                  <a:pt x="945831" y="0"/>
                  <a:pt x="961714" y="6363"/>
                  <a:pt x="974045" y="19098"/>
                </a:cubicBezTo>
                <a:cubicBezTo>
                  <a:pt x="986378" y="31831"/>
                  <a:pt x="992541" y="49416"/>
                  <a:pt x="992541" y="71862"/>
                </a:cubicBezTo>
                <a:cubicBezTo>
                  <a:pt x="992541" y="90050"/>
                  <a:pt x="989813" y="104355"/>
                  <a:pt x="984358" y="114778"/>
                </a:cubicBezTo>
                <a:cubicBezTo>
                  <a:pt x="978905" y="125204"/>
                  <a:pt x="970964" y="133300"/>
                  <a:pt x="960537" y="139063"/>
                </a:cubicBezTo>
                <a:cubicBezTo>
                  <a:pt x="950108" y="144830"/>
                  <a:pt x="938732" y="147715"/>
                  <a:pt x="926402" y="147715"/>
                </a:cubicBezTo>
                <a:cubicBezTo>
                  <a:pt x="906616" y="147715"/>
                  <a:pt x="890626" y="141371"/>
                  <a:pt x="878429" y="128685"/>
                </a:cubicBezTo>
                <a:cubicBezTo>
                  <a:pt x="866228" y="115999"/>
                  <a:pt x="860129" y="97725"/>
                  <a:pt x="860129" y="73856"/>
                </a:cubicBezTo>
                <a:close/>
                <a:moveTo>
                  <a:pt x="884750" y="73856"/>
                </a:moveTo>
                <a:cubicBezTo>
                  <a:pt x="884750" y="91958"/>
                  <a:pt x="888699" y="105509"/>
                  <a:pt x="896594" y="114515"/>
                </a:cubicBezTo>
                <a:cubicBezTo>
                  <a:pt x="904489" y="123519"/>
                  <a:pt x="914424" y="128022"/>
                  <a:pt x="926402" y="128022"/>
                </a:cubicBezTo>
                <a:cubicBezTo>
                  <a:pt x="938289" y="128022"/>
                  <a:pt x="948182" y="123497"/>
                  <a:pt x="956077" y="114443"/>
                </a:cubicBezTo>
                <a:cubicBezTo>
                  <a:pt x="963972" y="105397"/>
                  <a:pt x="967921" y="91597"/>
                  <a:pt x="967921" y="73061"/>
                </a:cubicBezTo>
                <a:cubicBezTo>
                  <a:pt x="967921" y="55580"/>
                  <a:pt x="963951" y="42339"/>
                  <a:pt x="956012" y="33332"/>
                </a:cubicBezTo>
                <a:cubicBezTo>
                  <a:pt x="948070" y="24331"/>
                  <a:pt x="938203" y="19828"/>
                  <a:pt x="926402" y="19828"/>
                </a:cubicBezTo>
                <a:cubicBezTo>
                  <a:pt x="914424" y="19828"/>
                  <a:pt x="904489" y="24310"/>
                  <a:pt x="896594" y="33267"/>
                </a:cubicBezTo>
                <a:cubicBezTo>
                  <a:pt x="888699" y="42231"/>
                  <a:pt x="884750" y="55760"/>
                  <a:pt x="884750" y="73856"/>
                </a:cubicBezTo>
                <a:close/>
                <a:moveTo>
                  <a:pt x="1033251" y="3192"/>
                </a:moveTo>
                <a:lnTo>
                  <a:pt x="1131728" y="3192"/>
                </a:lnTo>
                <a:lnTo>
                  <a:pt x="1131728" y="124825"/>
                </a:lnTo>
                <a:lnTo>
                  <a:pt x="1147029" y="124825"/>
                </a:lnTo>
                <a:lnTo>
                  <a:pt x="1147029" y="184575"/>
                </a:lnTo>
                <a:lnTo>
                  <a:pt x="1127336" y="184575"/>
                </a:lnTo>
                <a:lnTo>
                  <a:pt x="1127336" y="144522"/>
                </a:lnTo>
                <a:lnTo>
                  <a:pt x="1016082" y="144522"/>
                </a:lnTo>
                <a:lnTo>
                  <a:pt x="1016082" y="184575"/>
                </a:lnTo>
                <a:lnTo>
                  <a:pt x="996386" y="184575"/>
                </a:lnTo>
                <a:lnTo>
                  <a:pt x="996386" y="124825"/>
                </a:lnTo>
                <a:lnTo>
                  <a:pt x="1009025" y="124825"/>
                </a:lnTo>
                <a:cubicBezTo>
                  <a:pt x="1025885" y="101937"/>
                  <a:pt x="1033959" y="61394"/>
                  <a:pt x="1033251" y="3192"/>
                </a:cubicBezTo>
                <a:close/>
                <a:moveTo>
                  <a:pt x="1053213" y="23021"/>
                </a:moveTo>
                <a:cubicBezTo>
                  <a:pt x="1051437" y="68889"/>
                  <a:pt x="1044342" y="102826"/>
                  <a:pt x="1031918" y="124825"/>
                </a:cubicBezTo>
                <a:lnTo>
                  <a:pt x="1107906" y="124825"/>
                </a:lnTo>
                <a:lnTo>
                  <a:pt x="1107906" y="23021"/>
                </a:lnTo>
                <a:close/>
                <a:moveTo>
                  <a:pt x="1265597" y="92756"/>
                </a:moveTo>
                <a:lnTo>
                  <a:pt x="1289153" y="95817"/>
                </a:lnTo>
                <a:cubicBezTo>
                  <a:pt x="1286583" y="112049"/>
                  <a:pt x="1279994" y="124760"/>
                  <a:pt x="1269392" y="133941"/>
                </a:cubicBezTo>
                <a:cubicBezTo>
                  <a:pt x="1258790" y="143121"/>
                  <a:pt x="1245772" y="147715"/>
                  <a:pt x="1230336" y="147715"/>
                </a:cubicBezTo>
                <a:cubicBezTo>
                  <a:pt x="1210996" y="147715"/>
                  <a:pt x="1195449" y="141392"/>
                  <a:pt x="1183694" y="128750"/>
                </a:cubicBezTo>
                <a:cubicBezTo>
                  <a:pt x="1171940" y="116110"/>
                  <a:pt x="1166061" y="97988"/>
                  <a:pt x="1166061" y="74390"/>
                </a:cubicBezTo>
                <a:cubicBezTo>
                  <a:pt x="1166061" y="59133"/>
                  <a:pt x="1168588" y="45777"/>
                  <a:pt x="1173647" y="34333"/>
                </a:cubicBezTo>
                <a:cubicBezTo>
                  <a:pt x="1178701" y="22885"/>
                  <a:pt x="1186401" y="14306"/>
                  <a:pt x="1196737" y="8578"/>
                </a:cubicBezTo>
                <a:cubicBezTo>
                  <a:pt x="1207073" y="2857"/>
                  <a:pt x="1218311" y="0"/>
                  <a:pt x="1230469" y="0"/>
                </a:cubicBezTo>
                <a:cubicBezTo>
                  <a:pt x="1245816" y="0"/>
                  <a:pt x="1258372" y="3881"/>
                  <a:pt x="1268132" y="11642"/>
                </a:cubicBezTo>
                <a:cubicBezTo>
                  <a:pt x="1277888" y="19404"/>
                  <a:pt x="1284146" y="30430"/>
                  <a:pt x="1286895" y="44715"/>
                </a:cubicBezTo>
                <a:lnTo>
                  <a:pt x="1263607" y="48308"/>
                </a:lnTo>
                <a:cubicBezTo>
                  <a:pt x="1261390" y="38815"/>
                  <a:pt x="1257462" y="31672"/>
                  <a:pt x="1251828" y="26880"/>
                </a:cubicBezTo>
                <a:cubicBezTo>
                  <a:pt x="1246198" y="22089"/>
                  <a:pt x="1239386" y="19695"/>
                  <a:pt x="1231401" y="19695"/>
                </a:cubicBezTo>
                <a:cubicBezTo>
                  <a:pt x="1219334" y="19695"/>
                  <a:pt x="1209532" y="24019"/>
                  <a:pt x="1201989" y="32669"/>
                </a:cubicBezTo>
                <a:cubicBezTo>
                  <a:pt x="1194451" y="41320"/>
                  <a:pt x="1190679" y="55007"/>
                  <a:pt x="1190679" y="73723"/>
                </a:cubicBezTo>
                <a:cubicBezTo>
                  <a:pt x="1190679" y="92710"/>
                  <a:pt x="1194317" y="106506"/>
                  <a:pt x="1201593" y="115112"/>
                </a:cubicBezTo>
                <a:cubicBezTo>
                  <a:pt x="1208869" y="123720"/>
                  <a:pt x="1218358" y="128022"/>
                  <a:pt x="1230069" y="128022"/>
                </a:cubicBezTo>
                <a:cubicBezTo>
                  <a:pt x="1239472" y="128022"/>
                  <a:pt x="1247328" y="125139"/>
                  <a:pt x="1253624" y="119372"/>
                </a:cubicBezTo>
                <a:cubicBezTo>
                  <a:pt x="1259924" y="113605"/>
                  <a:pt x="1263913" y="104734"/>
                  <a:pt x="1265597" y="92756"/>
                </a:cubicBezTo>
                <a:close/>
                <a:moveTo>
                  <a:pt x="1296742" y="3192"/>
                </a:moveTo>
                <a:lnTo>
                  <a:pt x="1411585" y="3192"/>
                </a:lnTo>
                <a:lnTo>
                  <a:pt x="1411585" y="23021"/>
                </a:lnTo>
                <a:lnTo>
                  <a:pt x="1366073" y="23021"/>
                </a:lnTo>
                <a:lnTo>
                  <a:pt x="1366073" y="144522"/>
                </a:lnTo>
                <a:lnTo>
                  <a:pt x="1342253" y="144522"/>
                </a:lnTo>
                <a:lnTo>
                  <a:pt x="1342253" y="23021"/>
                </a:lnTo>
                <a:lnTo>
                  <a:pt x="1296742" y="23021"/>
                </a:lnTo>
                <a:close/>
                <a:moveTo>
                  <a:pt x="1432430" y="3192"/>
                </a:moveTo>
                <a:lnTo>
                  <a:pt x="1487653" y="3192"/>
                </a:lnTo>
                <a:cubicBezTo>
                  <a:pt x="1501226" y="3192"/>
                  <a:pt x="1511320" y="4322"/>
                  <a:pt x="1517932" y="6587"/>
                </a:cubicBezTo>
                <a:cubicBezTo>
                  <a:pt x="1524539" y="8848"/>
                  <a:pt x="1530216" y="12995"/>
                  <a:pt x="1534964" y="19025"/>
                </a:cubicBezTo>
                <a:cubicBezTo>
                  <a:pt x="1539709" y="25059"/>
                  <a:pt x="1542081" y="32292"/>
                  <a:pt x="1542081" y="40722"/>
                </a:cubicBezTo>
                <a:cubicBezTo>
                  <a:pt x="1542081" y="47466"/>
                  <a:pt x="1540688" y="53341"/>
                  <a:pt x="1537892" y="58352"/>
                </a:cubicBezTo>
                <a:cubicBezTo>
                  <a:pt x="1535098" y="63366"/>
                  <a:pt x="1530903" y="67557"/>
                  <a:pt x="1525316" y="70934"/>
                </a:cubicBezTo>
                <a:cubicBezTo>
                  <a:pt x="1531972" y="73148"/>
                  <a:pt x="1537495" y="77294"/>
                  <a:pt x="1541887" y="83371"/>
                </a:cubicBezTo>
                <a:cubicBezTo>
                  <a:pt x="1546279" y="89452"/>
                  <a:pt x="1548472" y="96659"/>
                  <a:pt x="1548472" y="105001"/>
                </a:cubicBezTo>
                <a:cubicBezTo>
                  <a:pt x="1547586" y="118397"/>
                  <a:pt x="1542794" y="128332"/>
                  <a:pt x="1534101" y="134809"/>
                </a:cubicBezTo>
                <a:cubicBezTo>
                  <a:pt x="1525406" y="141284"/>
                  <a:pt x="1512763" y="144522"/>
                  <a:pt x="1496175" y="144522"/>
                </a:cubicBezTo>
                <a:lnTo>
                  <a:pt x="1432430" y="144522"/>
                </a:lnTo>
                <a:close/>
                <a:moveTo>
                  <a:pt x="1456379" y="62679"/>
                </a:moveTo>
                <a:lnTo>
                  <a:pt x="1481933" y="62679"/>
                </a:lnTo>
                <a:cubicBezTo>
                  <a:pt x="1492135" y="62679"/>
                  <a:pt x="1499144" y="62146"/>
                  <a:pt x="1502960" y="61080"/>
                </a:cubicBezTo>
                <a:cubicBezTo>
                  <a:pt x="1506773" y="60019"/>
                  <a:pt x="1510189" y="57866"/>
                  <a:pt x="1513209" y="54630"/>
                </a:cubicBezTo>
                <a:cubicBezTo>
                  <a:pt x="1516223" y="51389"/>
                  <a:pt x="1517732" y="47509"/>
                  <a:pt x="1517732" y="42983"/>
                </a:cubicBezTo>
                <a:cubicBezTo>
                  <a:pt x="1517732" y="35532"/>
                  <a:pt x="1515089" y="30340"/>
                  <a:pt x="1509811" y="27414"/>
                </a:cubicBezTo>
                <a:cubicBezTo>
                  <a:pt x="1504534" y="24486"/>
                  <a:pt x="1495504" y="23021"/>
                  <a:pt x="1482732" y="23021"/>
                </a:cubicBezTo>
                <a:lnTo>
                  <a:pt x="1456379" y="23021"/>
                </a:lnTo>
                <a:close/>
                <a:moveTo>
                  <a:pt x="1456379" y="124825"/>
                </a:moveTo>
                <a:lnTo>
                  <a:pt x="1487920" y="124825"/>
                </a:lnTo>
                <a:cubicBezTo>
                  <a:pt x="1501491" y="124825"/>
                  <a:pt x="1510811" y="123249"/>
                  <a:pt x="1515870" y="120098"/>
                </a:cubicBezTo>
                <a:cubicBezTo>
                  <a:pt x="1520924" y="116949"/>
                  <a:pt x="1523585" y="111519"/>
                  <a:pt x="1523851" y="103802"/>
                </a:cubicBezTo>
                <a:cubicBezTo>
                  <a:pt x="1523851" y="99273"/>
                  <a:pt x="1522386" y="95079"/>
                  <a:pt x="1519463" y="91220"/>
                </a:cubicBezTo>
                <a:cubicBezTo>
                  <a:pt x="1516535" y="87364"/>
                  <a:pt x="1512720" y="84927"/>
                  <a:pt x="1508015" y="83905"/>
                </a:cubicBezTo>
                <a:cubicBezTo>
                  <a:pt x="1503313" y="82882"/>
                  <a:pt x="1495771" y="82374"/>
                  <a:pt x="1485392" y="82374"/>
                </a:cubicBezTo>
                <a:lnTo>
                  <a:pt x="1456379" y="82374"/>
                </a:lnTo>
                <a:close/>
                <a:moveTo>
                  <a:pt x="1664946" y="127090"/>
                </a:moveTo>
                <a:cubicBezTo>
                  <a:pt x="1656075" y="134628"/>
                  <a:pt x="1647536" y="139952"/>
                  <a:pt x="1639328" y="143056"/>
                </a:cubicBezTo>
                <a:cubicBezTo>
                  <a:pt x="1631120" y="146159"/>
                  <a:pt x="1622315" y="147715"/>
                  <a:pt x="1612912" y="147715"/>
                </a:cubicBezTo>
                <a:cubicBezTo>
                  <a:pt x="1597389" y="147715"/>
                  <a:pt x="1585454" y="143920"/>
                  <a:pt x="1577113" y="136338"/>
                </a:cubicBezTo>
                <a:cubicBezTo>
                  <a:pt x="1568775" y="128753"/>
                  <a:pt x="1564603" y="119058"/>
                  <a:pt x="1564603" y="107257"/>
                </a:cubicBezTo>
                <a:cubicBezTo>
                  <a:pt x="1564603" y="100338"/>
                  <a:pt x="1566180" y="94020"/>
                  <a:pt x="1569329" y="88296"/>
                </a:cubicBezTo>
                <a:cubicBezTo>
                  <a:pt x="1572480" y="82572"/>
                  <a:pt x="1576605" y="77983"/>
                  <a:pt x="1581707" y="74519"/>
                </a:cubicBezTo>
                <a:cubicBezTo>
                  <a:pt x="1586808" y="71064"/>
                  <a:pt x="1592554" y="68446"/>
                  <a:pt x="1598943" y="66671"/>
                </a:cubicBezTo>
                <a:cubicBezTo>
                  <a:pt x="1603641" y="65429"/>
                  <a:pt x="1610737" y="64231"/>
                  <a:pt x="1620233" y="63078"/>
                </a:cubicBezTo>
                <a:cubicBezTo>
                  <a:pt x="1639573" y="60770"/>
                  <a:pt x="1653811" y="58021"/>
                  <a:pt x="1662951" y="54830"/>
                </a:cubicBezTo>
                <a:cubicBezTo>
                  <a:pt x="1663041" y="51544"/>
                  <a:pt x="1663084" y="49460"/>
                  <a:pt x="1663084" y="48574"/>
                </a:cubicBezTo>
                <a:cubicBezTo>
                  <a:pt x="1663084" y="38815"/>
                  <a:pt x="1660820" y="31939"/>
                  <a:pt x="1656299" y="27946"/>
                </a:cubicBezTo>
                <a:cubicBezTo>
                  <a:pt x="1650175" y="22536"/>
                  <a:pt x="1641082" y="19828"/>
                  <a:pt x="1629014" y="19828"/>
                </a:cubicBezTo>
                <a:cubicBezTo>
                  <a:pt x="1617747" y="19828"/>
                  <a:pt x="1609431" y="21800"/>
                  <a:pt x="1604066" y="25750"/>
                </a:cubicBezTo>
                <a:cubicBezTo>
                  <a:pt x="1598695" y="29700"/>
                  <a:pt x="1594724" y="36684"/>
                  <a:pt x="1592154" y="46709"/>
                </a:cubicBezTo>
                <a:lnTo>
                  <a:pt x="1568732" y="43516"/>
                </a:lnTo>
                <a:cubicBezTo>
                  <a:pt x="1570859" y="33489"/>
                  <a:pt x="1574366" y="25397"/>
                  <a:pt x="1579248" y="19227"/>
                </a:cubicBezTo>
                <a:cubicBezTo>
                  <a:pt x="1584122" y="13064"/>
                  <a:pt x="1591178" y="8315"/>
                  <a:pt x="1600401" y="4985"/>
                </a:cubicBezTo>
                <a:cubicBezTo>
                  <a:pt x="1609629" y="1659"/>
                  <a:pt x="1620324" y="0"/>
                  <a:pt x="1632477" y="0"/>
                </a:cubicBezTo>
                <a:cubicBezTo>
                  <a:pt x="1644541" y="0"/>
                  <a:pt x="1654344" y="1418"/>
                  <a:pt x="1661889" y="4258"/>
                </a:cubicBezTo>
                <a:cubicBezTo>
                  <a:pt x="1669428" y="7099"/>
                  <a:pt x="1674972" y="10670"/>
                  <a:pt x="1678521" y="14971"/>
                </a:cubicBezTo>
                <a:cubicBezTo>
                  <a:pt x="1682071" y="19273"/>
                  <a:pt x="1684551" y="24710"/>
                  <a:pt x="1685974" y="31276"/>
                </a:cubicBezTo>
                <a:cubicBezTo>
                  <a:pt x="1686773" y="35359"/>
                  <a:pt x="1687169" y="42721"/>
                  <a:pt x="1687169" y="53366"/>
                </a:cubicBezTo>
                <a:lnTo>
                  <a:pt x="1687169" y="85305"/>
                </a:lnTo>
                <a:cubicBezTo>
                  <a:pt x="1687169" y="107571"/>
                  <a:pt x="1687679" y="121654"/>
                  <a:pt x="1688699" y="127551"/>
                </a:cubicBezTo>
                <a:cubicBezTo>
                  <a:pt x="1689721" y="133455"/>
                  <a:pt x="1691737" y="139110"/>
                  <a:pt x="1694757" y="144522"/>
                </a:cubicBezTo>
                <a:lnTo>
                  <a:pt x="1669738" y="144522"/>
                </a:lnTo>
                <a:cubicBezTo>
                  <a:pt x="1667254" y="139553"/>
                  <a:pt x="1665659" y="133743"/>
                  <a:pt x="1664946" y="127090"/>
                </a:cubicBezTo>
                <a:close/>
                <a:moveTo>
                  <a:pt x="1662951" y="73591"/>
                </a:moveTo>
                <a:cubicBezTo>
                  <a:pt x="1654258" y="77143"/>
                  <a:pt x="1641219" y="80157"/>
                  <a:pt x="1623826" y="82641"/>
                </a:cubicBezTo>
                <a:cubicBezTo>
                  <a:pt x="1613977" y="84063"/>
                  <a:pt x="1607015" y="85657"/>
                  <a:pt x="1602932" y="87433"/>
                </a:cubicBezTo>
                <a:cubicBezTo>
                  <a:pt x="1598850" y="89203"/>
                  <a:pt x="1595699" y="91799"/>
                  <a:pt x="1593482" y="95215"/>
                </a:cubicBezTo>
                <a:cubicBezTo>
                  <a:pt x="1591269" y="98631"/>
                  <a:pt x="1590156" y="102423"/>
                  <a:pt x="1590156" y="106596"/>
                </a:cubicBezTo>
                <a:cubicBezTo>
                  <a:pt x="1590156" y="112981"/>
                  <a:pt x="1592575" y="118303"/>
                  <a:pt x="1597410" y="122565"/>
                </a:cubicBezTo>
                <a:cubicBezTo>
                  <a:pt x="1602245" y="126824"/>
                  <a:pt x="1609319" y="128952"/>
                  <a:pt x="1618640" y="128952"/>
                </a:cubicBezTo>
                <a:cubicBezTo>
                  <a:pt x="1627862" y="128952"/>
                  <a:pt x="1636070" y="126932"/>
                  <a:pt x="1643256" y="122896"/>
                </a:cubicBezTo>
                <a:cubicBezTo>
                  <a:pt x="1650442" y="118856"/>
                  <a:pt x="1655718" y="113338"/>
                  <a:pt x="1659093" y="106329"/>
                </a:cubicBezTo>
                <a:cubicBezTo>
                  <a:pt x="1661662" y="100918"/>
                  <a:pt x="1662951" y="92933"/>
                  <a:pt x="1662951" y="8237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805383" y="5535812"/>
            <a:ext cx="1949461" cy="198687"/>
          </a:xfrm>
          <a:custGeom>
            <a:avLst/>
            <a:gdLst/>
            <a:ahLst/>
            <a:cxnLst/>
            <a:rect l="l" t="t" r="r" b="b"/>
            <a:pathLst>
              <a:path w="1949461" h="198687">
                <a:moveTo>
                  <a:pt x="0" y="3192"/>
                </a:moveTo>
                <a:lnTo>
                  <a:pt x="55223" y="3192"/>
                </a:lnTo>
                <a:cubicBezTo>
                  <a:pt x="68795" y="3192"/>
                  <a:pt x="78889" y="4322"/>
                  <a:pt x="85500" y="6587"/>
                </a:cubicBezTo>
                <a:cubicBezTo>
                  <a:pt x="92109" y="8848"/>
                  <a:pt x="97786" y="12995"/>
                  <a:pt x="102531" y="19025"/>
                </a:cubicBezTo>
                <a:cubicBezTo>
                  <a:pt x="107275" y="25059"/>
                  <a:pt x="109651" y="32292"/>
                  <a:pt x="109651" y="40722"/>
                </a:cubicBezTo>
                <a:cubicBezTo>
                  <a:pt x="109651" y="47466"/>
                  <a:pt x="108254" y="53341"/>
                  <a:pt x="105462" y="58352"/>
                </a:cubicBezTo>
                <a:cubicBezTo>
                  <a:pt x="102668" y="63366"/>
                  <a:pt x="98474" y="67557"/>
                  <a:pt x="92886" y="70934"/>
                </a:cubicBezTo>
                <a:cubicBezTo>
                  <a:pt x="99540" y="73148"/>
                  <a:pt x="105066" y="77294"/>
                  <a:pt x="109453" y="83371"/>
                </a:cubicBezTo>
                <a:cubicBezTo>
                  <a:pt x="113846" y="89452"/>
                  <a:pt x="116038" y="96659"/>
                  <a:pt x="116038" y="105001"/>
                </a:cubicBezTo>
                <a:cubicBezTo>
                  <a:pt x="115153" y="118397"/>
                  <a:pt x="110361" y="128332"/>
                  <a:pt x="101667" y="134809"/>
                </a:cubicBezTo>
                <a:cubicBezTo>
                  <a:pt x="92976" y="141284"/>
                  <a:pt x="80330" y="144522"/>
                  <a:pt x="63741" y="144522"/>
                </a:cubicBezTo>
                <a:lnTo>
                  <a:pt x="0" y="144522"/>
                </a:lnTo>
                <a:close/>
                <a:moveTo>
                  <a:pt x="23951" y="62679"/>
                </a:moveTo>
                <a:lnTo>
                  <a:pt x="49499" y="62679"/>
                </a:lnTo>
                <a:cubicBezTo>
                  <a:pt x="59705" y="62679"/>
                  <a:pt x="66714" y="62146"/>
                  <a:pt x="70530" y="61080"/>
                </a:cubicBezTo>
                <a:cubicBezTo>
                  <a:pt x="74343" y="60019"/>
                  <a:pt x="77759" y="57866"/>
                  <a:pt x="80777" y="54630"/>
                </a:cubicBezTo>
                <a:cubicBezTo>
                  <a:pt x="83793" y="51389"/>
                  <a:pt x="85298" y="47509"/>
                  <a:pt x="85298" y="42983"/>
                </a:cubicBezTo>
                <a:cubicBezTo>
                  <a:pt x="85298" y="35532"/>
                  <a:pt x="82659" y="30340"/>
                  <a:pt x="77382" y="27414"/>
                </a:cubicBezTo>
                <a:cubicBezTo>
                  <a:pt x="72104" y="24486"/>
                  <a:pt x="63075" y="23021"/>
                  <a:pt x="50299" y="23021"/>
                </a:cubicBezTo>
                <a:lnTo>
                  <a:pt x="23951" y="23021"/>
                </a:lnTo>
                <a:close/>
                <a:moveTo>
                  <a:pt x="23951" y="124825"/>
                </a:moveTo>
                <a:lnTo>
                  <a:pt x="55486" y="124825"/>
                </a:lnTo>
                <a:cubicBezTo>
                  <a:pt x="69062" y="124825"/>
                  <a:pt x="78379" y="123249"/>
                  <a:pt x="83436" y="120098"/>
                </a:cubicBezTo>
                <a:cubicBezTo>
                  <a:pt x="88491" y="116949"/>
                  <a:pt x="91155" y="111519"/>
                  <a:pt x="91422" y="103802"/>
                </a:cubicBezTo>
                <a:cubicBezTo>
                  <a:pt x="91422" y="99273"/>
                  <a:pt x="89956" y="95079"/>
                  <a:pt x="87029" y="91220"/>
                </a:cubicBezTo>
                <a:cubicBezTo>
                  <a:pt x="84103" y="87364"/>
                  <a:pt x="80286" y="84927"/>
                  <a:pt x="75585" y="83905"/>
                </a:cubicBezTo>
                <a:cubicBezTo>
                  <a:pt x="70880" y="82882"/>
                  <a:pt x="63341" y="82374"/>
                  <a:pt x="52963" y="82374"/>
                </a:cubicBezTo>
                <a:lnTo>
                  <a:pt x="23951" y="82374"/>
                </a:lnTo>
                <a:close/>
                <a:moveTo>
                  <a:pt x="279194" y="3192"/>
                </a:moveTo>
                <a:lnTo>
                  <a:pt x="303149" y="3192"/>
                </a:lnTo>
                <a:lnTo>
                  <a:pt x="303149" y="144522"/>
                </a:lnTo>
                <a:lnTo>
                  <a:pt x="279194" y="144522"/>
                </a:lnTo>
                <a:close/>
                <a:moveTo>
                  <a:pt x="145183" y="3192"/>
                </a:moveTo>
                <a:lnTo>
                  <a:pt x="169138" y="3192"/>
                </a:lnTo>
                <a:lnTo>
                  <a:pt x="169138" y="58423"/>
                </a:lnTo>
                <a:lnTo>
                  <a:pt x="199479" y="58423"/>
                </a:lnTo>
                <a:cubicBezTo>
                  <a:pt x="219265" y="58423"/>
                  <a:pt x="234504" y="62258"/>
                  <a:pt x="245192" y="69933"/>
                </a:cubicBezTo>
                <a:cubicBezTo>
                  <a:pt x="255884" y="77608"/>
                  <a:pt x="261230" y="88188"/>
                  <a:pt x="261230" y="101675"/>
                </a:cubicBezTo>
                <a:cubicBezTo>
                  <a:pt x="261230" y="113471"/>
                  <a:pt x="256773" y="123562"/>
                  <a:pt x="247855" y="131946"/>
                </a:cubicBezTo>
                <a:cubicBezTo>
                  <a:pt x="238939" y="140331"/>
                  <a:pt x="224675" y="144522"/>
                  <a:pt x="205070" y="144522"/>
                </a:cubicBezTo>
                <a:lnTo>
                  <a:pt x="145183" y="144522"/>
                </a:lnTo>
                <a:close/>
                <a:moveTo>
                  <a:pt x="169138" y="124825"/>
                </a:moveTo>
                <a:lnTo>
                  <a:pt x="194292" y="124825"/>
                </a:lnTo>
                <a:cubicBezTo>
                  <a:pt x="209462" y="124825"/>
                  <a:pt x="220288" y="122965"/>
                  <a:pt x="226763" y="119235"/>
                </a:cubicBezTo>
                <a:cubicBezTo>
                  <a:pt x="233240" y="115509"/>
                  <a:pt x="236476" y="109698"/>
                  <a:pt x="236476" y="101804"/>
                </a:cubicBezTo>
                <a:cubicBezTo>
                  <a:pt x="236476" y="95680"/>
                  <a:pt x="234082" y="90225"/>
                  <a:pt x="229291" y="85435"/>
                </a:cubicBezTo>
                <a:cubicBezTo>
                  <a:pt x="224499" y="80643"/>
                  <a:pt x="213897" y="78249"/>
                  <a:pt x="197488" y="78249"/>
                </a:cubicBezTo>
                <a:lnTo>
                  <a:pt x="169138" y="78249"/>
                </a:lnTo>
                <a:close/>
                <a:moveTo>
                  <a:pt x="432762" y="92756"/>
                </a:moveTo>
                <a:lnTo>
                  <a:pt x="456317" y="95817"/>
                </a:lnTo>
                <a:cubicBezTo>
                  <a:pt x="453746" y="112049"/>
                  <a:pt x="447159" y="124760"/>
                  <a:pt x="436557" y="133941"/>
                </a:cubicBezTo>
                <a:cubicBezTo>
                  <a:pt x="425955" y="143121"/>
                  <a:pt x="412938" y="147715"/>
                  <a:pt x="397501" y="147715"/>
                </a:cubicBezTo>
                <a:cubicBezTo>
                  <a:pt x="378157" y="147715"/>
                  <a:pt x="362613" y="141392"/>
                  <a:pt x="350859" y="128750"/>
                </a:cubicBezTo>
                <a:cubicBezTo>
                  <a:pt x="339105" y="116110"/>
                  <a:pt x="333226" y="97988"/>
                  <a:pt x="333226" y="74390"/>
                </a:cubicBezTo>
                <a:cubicBezTo>
                  <a:pt x="333226" y="59133"/>
                  <a:pt x="335753" y="45777"/>
                  <a:pt x="340812" y="34333"/>
                </a:cubicBezTo>
                <a:cubicBezTo>
                  <a:pt x="345866" y="22885"/>
                  <a:pt x="353563" y="14306"/>
                  <a:pt x="363898" y="8578"/>
                </a:cubicBezTo>
                <a:cubicBezTo>
                  <a:pt x="374234" y="2857"/>
                  <a:pt x="385476" y="0"/>
                  <a:pt x="397630" y="0"/>
                </a:cubicBezTo>
                <a:cubicBezTo>
                  <a:pt x="412977" y="0"/>
                  <a:pt x="425533" y="3881"/>
                  <a:pt x="435297" y="11642"/>
                </a:cubicBezTo>
                <a:cubicBezTo>
                  <a:pt x="445053" y="19404"/>
                  <a:pt x="451309" y="30430"/>
                  <a:pt x="454060" y="44715"/>
                </a:cubicBezTo>
                <a:lnTo>
                  <a:pt x="430768" y="48308"/>
                </a:lnTo>
                <a:cubicBezTo>
                  <a:pt x="428555" y="38815"/>
                  <a:pt x="424627" y="31672"/>
                  <a:pt x="418993" y="26880"/>
                </a:cubicBezTo>
                <a:cubicBezTo>
                  <a:pt x="413359" y="22089"/>
                  <a:pt x="406547" y="19695"/>
                  <a:pt x="398566" y="19695"/>
                </a:cubicBezTo>
                <a:cubicBezTo>
                  <a:pt x="386499" y="19695"/>
                  <a:pt x="376696" y="24019"/>
                  <a:pt x="369154" y="32669"/>
                </a:cubicBezTo>
                <a:cubicBezTo>
                  <a:pt x="361612" y="41320"/>
                  <a:pt x="357843" y="55007"/>
                  <a:pt x="357843" y="73723"/>
                </a:cubicBezTo>
                <a:cubicBezTo>
                  <a:pt x="357843" y="92710"/>
                  <a:pt x="361482" y="106506"/>
                  <a:pt x="368758" y="115112"/>
                </a:cubicBezTo>
                <a:cubicBezTo>
                  <a:pt x="376030" y="123720"/>
                  <a:pt x="385523" y="128022"/>
                  <a:pt x="397234" y="128022"/>
                </a:cubicBezTo>
                <a:cubicBezTo>
                  <a:pt x="406637" y="128022"/>
                  <a:pt x="414489" y="125139"/>
                  <a:pt x="420789" y="119372"/>
                </a:cubicBezTo>
                <a:cubicBezTo>
                  <a:pt x="427089" y="113605"/>
                  <a:pt x="431078" y="104734"/>
                  <a:pt x="432762" y="92756"/>
                </a:cubicBezTo>
                <a:close/>
                <a:moveTo>
                  <a:pt x="467896" y="73856"/>
                </a:moveTo>
                <a:cubicBezTo>
                  <a:pt x="467896" y="47684"/>
                  <a:pt x="475170" y="28303"/>
                  <a:pt x="489722" y="15702"/>
                </a:cubicBezTo>
                <a:cubicBezTo>
                  <a:pt x="501876" y="5233"/>
                  <a:pt x="516693" y="0"/>
                  <a:pt x="534168" y="0"/>
                </a:cubicBezTo>
                <a:cubicBezTo>
                  <a:pt x="553596" y="0"/>
                  <a:pt x="569480" y="6363"/>
                  <a:pt x="581813" y="19098"/>
                </a:cubicBezTo>
                <a:cubicBezTo>
                  <a:pt x="594144" y="31831"/>
                  <a:pt x="600311" y="49416"/>
                  <a:pt x="600311" y="71862"/>
                </a:cubicBezTo>
                <a:cubicBezTo>
                  <a:pt x="600311" y="90050"/>
                  <a:pt x="597582" y="104355"/>
                  <a:pt x="592124" y="114778"/>
                </a:cubicBezTo>
                <a:cubicBezTo>
                  <a:pt x="586670" y="125204"/>
                  <a:pt x="578729" y="133300"/>
                  <a:pt x="568303" y="139063"/>
                </a:cubicBezTo>
                <a:cubicBezTo>
                  <a:pt x="557878" y="144830"/>
                  <a:pt x="546501" y="147715"/>
                  <a:pt x="534168" y="147715"/>
                </a:cubicBezTo>
                <a:cubicBezTo>
                  <a:pt x="514381" y="147715"/>
                  <a:pt x="498391" y="141371"/>
                  <a:pt x="486194" y="128685"/>
                </a:cubicBezTo>
                <a:cubicBezTo>
                  <a:pt x="473993" y="115999"/>
                  <a:pt x="467896" y="97725"/>
                  <a:pt x="467896" y="73856"/>
                </a:cubicBezTo>
                <a:close/>
                <a:moveTo>
                  <a:pt x="492516" y="73856"/>
                </a:moveTo>
                <a:cubicBezTo>
                  <a:pt x="492516" y="91958"/>
                  <a:pt x="496464" y="105509"/>
                  <a:pt x="504360" y="114515"/>
                </a:cubicBezTo>
                <a:cubicBezTo>
                  <a:pt x="512254" y="123519"/>
                  <a:pt x="522191" y="128022"/>
                  <a:pt x="534168" y="128022"/>
                </a:cubicBezTo>
                <a:cubicBezTo>
                  <a:pt x="546058" y="128022"/>
                  <a:pt x="555947" y="123497"/>
                  <a:pt x="563845" y="114443"/>
                </a:cubicBezTo>
                <a:cubicBezTo>
                  <a:pt x="571741" y="105397"/>
                  <a:pt x="575687" y="91597"/>
                  <a:pt x="575687" y="73061"/>
                </a:cubicBezTo>
                <a:cubicBezTo>
                  <a:pt x="575687" y="55580"/>
                  <a:pt x="571716" y="42339"/>
                  <a:pt x="563778" y="33332"/>
                </a:cubicBezTo>
                <a:cubicBezTo>
                  <a:pt x="555835" y="24331"/>
                  <a:pt x="545969" y="19828"/>
                  <a:pt x="534168" y="19828"/>
                </a:cubicBezTo>
                <a:cubicBezTo>
                  <a:pt x="522191" y="19828"/>
                  <a:pt x="512254" y="24310"/>
                  <a:pt x="504360" y="33267"/>
                </a:cubicBezTo>
                <a:cubicBezTo>
                  <a:pt x="496464" y="42231"/>
                  <a:pt x="492516" y="55760"/>
                  <a:pt x="492516" y="73856"/>
                </a:cubicBezTo>
                <a:close/>
                <a:moveTo>
                  <a:pt x="628254" y="3192"/>
                </a:moveTo>
                <a:lnTo>
                  <a:pt x="652208" y="3192"/>
                </a:lnTo>
                <a:lnTo>
                  <a:pt x="652208" y="64277"/>
                </a:lnTo>
                <a:cubicBezTo>
                  <a:pt x="659836" y="64277"/>
                  <a:pt x="665182" y="62812"/>
                  <a:pt x="668242" y="59881"/>
                </a:cubicBezTo>
                <a:cubicBezTo>
                  <a:pt x="671306" y="56959"/>
                  <a:pt x="675806" y="48441"/>
                  <a:pt x="681753" y="34337"/>
                </a:cubicBezTo>
                <a:cubicBezTo>
                  <a:pt x="686451" y="23154"/>
                  <a:pt x="690268" y="15792"/>
                  <a:pt x="693197" y="12242"/>
                </a:cubicBezTo>
                <a:cubicBezTo>
                  <a:pt x="696125" y="8690"/>
                  <a:pt x="699498" y="6296"/>
                  <a:pt x="703310" y="5057"/>
                </a:cubicBezTo>
                <a:cubicBezTo>
                  <a:pt x="707122" y="3815"/>
                  <a:pt x="713246" y="3192"/>
                  <a:pt x="721677" y="3192"/>
                </a:cubicBezTo>
                <a:lnTo>
                  <a:pt x="726465" y="3192"/>
                </a:lnTo>
                <a:lnTo>
                  <a:pt x="726465" y="23021"/>
                </a:lnTo>
                <a:lnTo>
                  <a:pt x="719809" y="22887"/>
                </a:lnTo>
                <a:cubicBezTo>
                  <a:pt x="713512" y="22887"/>
                  <a:pt x="709473" y="23823"/>
                  <a:pt x="707702" y="25685"/>
                </a:cubicBezTo>
                <a:cubicBezTo>
                  <a:pt x="705836" y="27636"/>
                  <a:pt x="702997" y="33444"/>
                  <a:pt x="699184" y="43116"/>
                </a:cubicBezTo>
                <a:cubicBezTo>
                  <a:pt x="695544" y="52344"/>
                  <a:pt x="692218" y="58729"/>
                  <a:pt x="689204" y="62279"/>
                </a:cubicBezTo>
                <a:cubicBezTo>
                  <a:pt x="686185" y="65833"/>
                  <a:pt x="681530" y="69069"/>
                  <a:pt x="675229" y="71996"/>
                </a:cubicBezTo>
                <a:cubicBezTo>
                  <a:pt x="685519" y="74747"/>
                  <a:pt x="695634" y="84329"/>
                  <a:pt x="705575" y="100739"/>
                </a:cubicBezTo>
                <a:lnTo>
                  <a:pt x="731786" y="144522"/>
                </a:lnTo>
                <a:lnTo>
                  <a:pt x="705438" y="144522"/>
                </a:lnTo>
                <a:lnTo>
                  <a:pt x="679885" y="100739"/>
                </a:lnTo>
                <a:cubicBezTo>
                  <a:pt x="674654" y="91958"/>
                  <a:pt x="670086" y="86169"/>
                  <a:pt x="666183" y="83371"/>
                </a:cubicBezTo>
                <a:cubicBezTo>
                  <a:pt x="662277" y="80579"/>
                  <a:pt x="657618" y="79181"/>
                  <a:pt x="652208" y="79181"/>
                </a:cubicBezTo>
                <a:lnTo>
                  <a:pt x="652208" y="144522"/>
                </a:lnTo>
                <a:lnTo>
                  <a:pt x="628254" y="144522"/>
                </a:lnTo>
                <a:close/>
                <a:moveTo>
                  <a:pt x="741707" y="73856"/>
                </a:moveTo>
                <a:cubicBezTo>
                  <a:pt x="741707" y="47684"/>
                  <a:pt x="748980" y="28303"/>
                  <a:pt x="763534" y="15702"/>
                </a:cubicBezTo>
                <a:cubicBezTo>
                  <a:pt x="775688" y="5233"/>
                  <a:pt x="790506" y="0"/>
                  <a:pt x="807980" y="0"/>
                </a:cubicBezTo>
                <a:cubicBezTo>
                  <a:pt x="827408" y="0"/>
                  <a:pt x="843292" y="6363"/>
                  <a:pt x="855625" y="19098"/>
                </a:cubicBezTo>
                <a:cubicBezTo>
                  <a:pt x="867956" y="31831"/>
                  <a:pt x="874123" y="49416"/>
                  <a:pt x="874123" y="71862"/>
                </a:cubicBezTo>
                <a:cubicBezTo>
                  <a:pt x="874123" y="90050"/>
                  <a:pt x="871394" y="104355"/>
                  <a:pt x="865936" y="114778"/>
                </a:cubicBezTo>
                <a:cubicBezTo>
                  <a:pt x="860482" y="125204"/>
                  <a:pt x="852541" y="133300"/>
                  <a:pt x="842115" y="139063"/>
                </a:cubicBezTo>
                <a:cubicBezTo>
                  <a:pt x="831690" y="144830"/>
                  <a:pt x="820313" y="147715"/>
                  <a:pt x="807980" y="147715"/>
                </a:cubicBezTo>
                <a:cubicBezTo>
                  <a:pt x="788195" y="147715"/>
                  <a:pt x="772203" y="141371"/>
                  <a:pt x="760006" y="128685"/>
                </a:cubicBezTo>
                <a:cubicBezTo>
                  <a:pt x="747806" y="115999"/>
                  <a:pt x="741707" y="97725"/>
                  <a:pt x="741707" y="73856"/>
                </a:cubicBezTo>
                <a:close/>
                <a:moveTo>
                  <a:pt x="766328" y="73856"/>
                </a:moveTo>
                <a:cubicBezTo>
                  <a:pt x="766328" y="91958"/>
                  <a:pt x="770277" y="105509"/>
                  <a:pt x="778172" y="114515"/>
                </a:cubicBezTo>
                <a:cubicBezTo>
                  <a:pt x="786066" y="123519"/>
                  <a:pt x="796003" y="128022"/>
                  <a:pt x="807980" y="128022"/>
                </a:cubicBezTo>
                <a:cubicBezTo>
                  <a:pt x="819867" y="128022"/>
                  <a:pt x="829759" y="123497"/>
                  <a:pt x="837655" y="114443"/>
                </a:cubicBezTo>
                <a:cubicBezTo>
                  <a:pt x="845553" y="105397"/>
                  <a:pt x="849499" y="91597"/>
                  <a:pt x="849499" y="73061"/>
                </a:cubicBezTo>
                <a:cubicBezTo>
                  <a:pt x="849499" y="55580"/>
                  <a:pt x="845527" y="42339"/>
                  <a:pt x="837590" y="33332"/>
                </a:cubicBezTo>
                <a:cubicBezTo>
                  <a:pt x="829649" y="24331"/>
                  <a:pt x="819781" y="19828"/>
                  <a:pt x="807980" y="19828"/>
                </a:cubicBezTo>
                <a:cubicBezTo>
                  <a:pt x="796003" y="19828"/>
                  <a:pt x="786066" y="24310"/>
                  <a:pt x="778172" y="33267"/>
                </a:cubicBezTo>
                <a:cubicBezTo>
                  <a:pt x="770277" y="42231"/>
                  <a:pt x="766328" y="55760"/>
                  <a:pt x="766328" y="73856"/>
                </a:cubicBezTo>
                <a:close/>
                <a:moveTo>
                  <a:pt x="902332" y="3192"/>
                </a:moveTo>
                <a:lnTo>
                  <a:pt x="1013849" y="3192"/>
                </a:lnTo>
                <a:lnTo>
                  <a:pt x="1013849" y="144522"/>
                </a:lnTo>
                <a:lnTo>
                  <a:pt x="989899" y="144522"/>
                </a:lnTo>
                <a:lnTo>
                  <a:pt x="989899" y="23021"/>
                </a:lnTo>
                <a:lnTo>
                  <a:pt x="926283" y="23021"/>
                </a:lnTo>
                <a:lnTo>
                  <a:pt x="926283" y="144522"/>
                </a:lnTo>
                <a:lnTo>
                  <a:pt x="902332" y="144522"/>
                </a:lnTo>
                <a:close/>
                <a:moveTo>
                  <a:pt x="1049782" y="198687"/>
                </a:moveTo>
                <a:lnTo>
                  <a:pt x="1049782" y="3192"/>
                </a:lnTo>
                <a:lnTo>
                  <a:pt x="1071608" y="3192"/>
                </a:lnTo>
                <a:lnTo>
                  <a:pt x="1071608" y="21559"/>
                </a:lnTo>
                <a:cubicBezTo>
                  <a:pt x="1076753" y="14375"/>
                  <a:pt x="1082567" y="8985"/>
                  <a:pt x="1089042" y="5388"/>
                </a:cubicBezTo>
                <a:cubicBezTo>
                  <a:pt x="1095516" y="1795"/>
                  <a:pt x="1103367" y="0"/>
                  <a:pt x="1112597" y="0"/>
                </a:cubicBezTo>
                <a:cubicBezTo>
                  <a:pt x="1124661" y="0"/>
                  <a:pt x="1135310" y="3102"/>
                  <a:pt x="1144533" y="9313"/>
                </a:cubicBezTo>
                <a:cubicBezTo>
                  <a:pt x="1153760" y="15523"/>
                  <a:pt x="1160726" y="24284"/>
                  <a:pt x="1165428" y="35596"/>
                </a:cubicBezTo>
                <a:cubicBezTo>
                  <a:pt x="1170129" y="46911"/>
                  <a:pt x="1172480" y="59310"/>
                  <a:pt x="1172480" y="72795"/>
                </a:cubicBezTo>
                <a:cubicBezTo>
                  <a:pt x="1172480" y="87256"/>
                  <a:pt x="1169884" y="100274"/>
                  <a:pt x="1164696" y="111851"/>
                </a:cubicBezTo>
                <a:cubicBezTo>
                  <a:pt x="1159506" y="123426"/>
                  <a:pt x="1151967" y="132303"/>
                  <a:pt x="1142074" y="138466"/>
                </a:cubicBezTo>
                <a:cubicBezTo>
                  <a:pt x="1132182" y="144630"/>
                  <a:pt x="1121780" y="147715"/>
                  <a:pt x="1110866" y="147715"/>
                </a:cubicBezTo>
                <a:cubicBezTo>
                  <a:pt x="1102884" y="147715"/>
                  <a:pt x="1095718" y="146029"/>
                  <a:pt x="1089374" y="142656"/>
                </a:cubicBezTo>
                <a:cubicBezTo>
                  <a:pt x="1083034" y="139287"/>
                  <a:pt x="1077822" y="135031"/>
                  <a:pt x="1073739" y="129884"/>
                </a:cubicBezTo>
                <a:lnTo>
                  <a:pt x="1073739" y="198687"/>
                </a:lnTo>
                <a:close/>
                <a:moveTo>
                  <a:pt x="1071475" y="74656"/>
                </a:moveTo>
                <a:cubicBezTo>
                  <a:pt x="1071475" y="92843"/>
                  <a:pt x="1075158" y="106286"/>
                  <a:pt x="1082520" y="114980"/>
                </a:cubicBezTo>
                <a:cubicBezTo>
                  <a:pt x="1089884" y="123673"/>
                  <a:pt x="1098798" y="128022"/>
                  <a:pt x="1109271" y="128022"/>
                </a:cubicBezTo>
                <a:cubicBezTo>
                  <a:pt x="1119916" y="128022"/>
                  <a:pt x="1129031" y="123519"/>
                  <a:pt x="1136621" y="114515"/>
                </a:cubicBezTo>
                <a:cubicBezTo>
                  <a:pt x="1144202" y="105509"/>
                  <a:pt x="1147996" y="91558"/>
                  <a:pt x="1147996" y="72657"/>
                </a:cubicBezTo>
                <a:cubicBezTo>
                  <a:pt x="1147996" y="54651"/>
                  <a:pt x="1144291" y="41165"/>
                  <a:pt x="1136883" y="32205"/>
                </a:cubicBezTo>
                <a:cubicBezTo>
                  <a:pt x="1129474" y="23244"/>
                  <a:pt x="1120626" y="18766"/>
                  <a:pt x="1110333" y="18766"/>
                </a:cubicBezTo>
                <a:cubicBezTo>
                  <a:pt x="1100131" y="18766"/>
                  <a:pt x="1091105" y="23533"/>
                  <a:pt x="1083254" y="33073"/>
                </a:cubicBezTo>
                <a:cubicBezTo>
                  <a:pt x="1075399" y="42609"/>
                  <a:pt x="1071475" y="56473"/>
                  <a:pt x="1071475" y="74656"/>
                </a:cubicBezTo>
                <a:close/>
                <a:moveTo>
                  <a:pt x="1190533" y="73856"/>
                </a:moveTo>
                <a:cubicBezTo>
                  <a:pt x="1190533" y="47684"/>
                  <a:pt x="1197805" y="28303"/>
                  <a:pt x="1212361" y="15702"/>
                </a:cubicBezTo>
                <a:cubicBezTo>
                  <a:pt x="1224514" y="5233"/>
                  <a:pt x="1239332" y="0"/>
                  <a:pt x="1256805" y="0"/>
                </a:cubicBezTo>
                <a:cubicBezTo>
                  <a:pt x="1276235" y="0"/>
                  <a:pt x="1292119" y="6363"/>
                  <a:pt x="1304448" y="19098"/>
                </a:cubicBezTo>
                <a:cubicBezTo>
                  <a:pt x="1316782" y="31831"/>
                  <a:pt x="1322946" y="49416"/>
                  <a:pt x="1322946" y="71862"/>
                </a:cubicBezTo>
                <a:cubicBezTo>
                  <a:pt x="1322946" y="90050"/>
                  <a:pt x="1320217" y="104355"/>
                  <a:pt x="1314762" y="114778"/>
                </a:cubicBezTo>
                <a:cubicBezTo>
                  <a:pt x="1309308" y="125204"/>
                  <a:pt x="1301368" y="133300"/>
                  <a:pt x="1290942" y="139063"/>
                </a:cubicBezTo>
                <a:cubicBezTo>
                  <a:pt x="1280515" y="144830"/>
                  <a:pt x="1269136" y="147715"/>
                  <a:pt x="1256805" y="147715"/>
                </a:cubicBezTo>
                <a:cubicBezTo>
                  <a:pt x="1237020" y="147715"/>
                  <a:pt x="1221030" y="141371"/>
                  <a:pt x="1208832" y="128685"/>
                </a:cubicBezTo>
                <a:cubicBezTo>
                  <a:pt x="1196632" y="115999"/>
                  <a:pt x="1190533" y="97725"/>
                  <a:pt x="1190533" y="73856"/>
                </a:cubicBezTo>
                <a:close/>
                <a:moveTo>
                  <a:pt x="1215155" y="73856"/>
                </a:moveTo>
                <a:cubicBezTo>
                  <a:pt x="1215155" y="91958"/>
                  <a:pt x="1219103" y="105509"/>
                  <a:pt x="1226999" y="114515"/>
                </a:cubicBezTo>
                <a:cubicBezTo>
                  <a:pt x="1234893" y="123519"/>
                  <a:pt x="1244829" y="128022"/>
                  <a:pt x="1256805" y="128022"/>
                </a:cubicBezTo>
                <a:cubicBezTo>
                  <a:pt x="1268693" y="128022"/>
                  <a:pt x="1278586" y="123497"/>
                  <a:pt x="1286480" y="114443"/>
                </a:cubicBezTo>
                <a:cubicBezTo>
                  <a:pt x="1294376" y="105397"/>
                  <a:pt x="1298324" y="91597"/>
                  <a:pt x="1298324" y="73061"/>
                </a:cubicBezTo>
                <a:cubicBezTo>
                  <a:pt x="1298324" y="55580"/>
                  <a:pt x="1294354" y="42339"/>
                  <a:pt x="1286416" y="33332"/>
                </a:cubicBezTo>
                <a:cubicBezTo>
                  <a:pt x="1278474" y="24331"/>
                  <a:pt x="1268606" y="19828"/>
                  <a:pt x="1256805" y="19828"/>
                </a:cubicBezTo>
                <a:cubicBezTo>
                  <a:pt x="1244829" y="19828"/>
                  <a:pt x="1234893" y="24310"/>
                  <a:pt x="1226999" y="33267"/>
                </a:cubicBezTo>
                <a:cubicBezTo>
                  <a:pt x="1219103" y="42231"/>
                  <a:pt x="1215155" y="55760"/>
                  <a:pt x="1215155" y="73856"/>
                </a:cubicBezTo>
                <a:close/>
                <a:moveTo>
                  <a:pt x="1335974" y="3192"/>
                </a:moveTo>
                <a:lnTo>
                  <a:pt x="1359924" y="3192"/>
                </a:lnTo>
                <a:lnTo>
                  <a:pt x="1359924" y="29941"/>
                </a:lnTo>
                <a:cubicBezTo>
                  <a:pt x="1359924" y="41475"/>
                  <a:pt x="1360615" y="49838"/>
                  <a:pt x="1361991" y="55025"/>
                </a:cubicBezTo>
                <a:cubicBezTo>
                  <a:pt x="1363366" y="60220"/>
                  <a:pt x="1366671" y="64741"/>
                  <a:pt x="1371906" y="68601"/>
                </a:cubicBezTo>
                <a:cubicBezTo>
                  <a:pt x="1377139" y="72461"/>
                  <a:pt x="1383703" y="74390"/>
                  <a:pt x="1391597" y="74390"/>
                </a:cubicBezTo>
                <a:cubicBezTo>
                  <a:pt x="1400648" y="74390"/>
                  <a:pt x="1412359" y="71996"/>
                  <a:pt x="1426731" y="67204"/>
                </a:cubicBezTo>
                <a:lnTo>
                  <a:pt x="1426731" y="3192"/>
                </a:lnTo>
                <a:lnTo>
                  <a:pt x="1450684" y="3192"/>
                </a:lnTo>
                <a:lnTo>
                  <a:pt x="1450684" y="144522"/>
                </a:lnTo>
                <a:lnTo>
                  <a:pt x="1426731" y="144522"/>
                </a:lnTo>
                <a:lnTo>
                  <a:pt x="1426731" y="87566"/>
                </a:lnTo>
                <a:cubicBezTo>
                  <a:pt x="1412002" y="92181"/>
                  <a:pt x="1398254" y="94485"/>
                  <a:pt x="1385477" y="94485"/>
                </a:cubicBezTo>
                <a:cubicBezTo>
                  <a:pt x="1374739" y="94485"/>
                  <a:pt x="1365271" y="91756"/>
                  <a:pt x="1357066" y="86302"/>
                </a:cubicBezTo>
                <a:cubicBezTo>
                  <a:pt x="1348858" y="80848"/>
                  <a:pt x="1343289" y="74170"/>
                  <a:pt x="1340365" y="66272"/>
                </a:cubicBezTo>
                <a:cubicBezTo>
                  <a:pt x="1337439" y="58376"/>
                  <a:pt x="1335974" y="49683"/>
                  <a:pt x="1335974" y="40186"/>
                </a:cubicBezTo>
                <a:close/>
                <a:moveTo>
                  <a:pt x="1486887" y="3192"/>
                </a:moveTo>
                <a:lnTo>
                  <a:pt x="1510836" y="3192"/>
                </a:lnTo>
                <a:lnTo>
                  <a:pt x="1510836" y="62016"/>
                </a:lnTo>
                <a:lnTo>
                  <a:pt x="1577246" y="62016"/>
                </a:lnTo>
                <a:lnTo>
                  <a:pt x="1577246" y="3192"/>
                </a:lnTo>
                <a:lnTo>
                  <a:pt x="1601197" y="3192"/>
                </a:lnTo>
                <a:lnTo>
                  <a:pt x="1601197" y="144522"/>
                </a:lnTo>
                <a:lnTo>
                  <a:pt x="1577246" y="144522"/>
                </a:lnTo>
                <a:lnTo>
                  <a:pt x="1577246" y="81842"/>
                </a:lnTo>
                <a:lnTo>
                  <a:pt x="1510836" y="81842"/>
                </a:lnTo>
                <a:lnTo>
                  <a:pt x="1510836" y="144522"/>
                </a:lnTo>
                <a:lnTo>
                  <a:pt x="1486887" y="144522"/>
                </a:lnTo>
                <a:close/>
                <a:moveTo>
                  <a:pt x="1771805" y="3192"/>
                </a:moveTo>
                <a:lnTo>
                  <a:pt x="1795756" y="3192"/>
                </a:lnTo>
                <a:lnTo>
                  <a:pt x="1795756" y="144522"/>
                </a:lnTo>
                <a:lnTo>
                  <a:pt x="1771805" y="144522"/>
                </a:lnTo>
                <a:close/>
                <a:moveTo>
                  <a:pt x="1637794" y="3192"/>
                </a:moveTo>
                <a:lnTo>
                  <a:pt x="1661749" y="3192"/>
                </a:lnTo>
                <a:lnTo>
                  <a:pt x="1661749" y="58423"/>
                </a:lnTo>
                <a:lnTo>
                  <a:pt x="1692090" y="58423"/>
                </a:lnTo>
                <a:cubicBezTo>
                  <a:pt x="1711872" y="58423"/>
                  <a:pt x="1727111" y="62258"/>
                  <a:pt x="1737802" y="69933"/>
                </a:cubicBezTo>
                <a:cubicBezTo>
                  <a:pt x="1748491" y="77608"/>
                  <a:pt x="1753840" y="88188"/>
                  <a:pt x="1753840" y="101675"/>
                </a:cubicBezTo>
                <a:cubicBezTo>
                  <a:pt x="1753840" y="113471"/>
                  <a:pt x="1749384" y="123562"/>
                  <a:pt x="1740466" y="131946"/>
                </a:cubicBezTo>
                <a:cubicBezTo>
                  <a:pt x="1731550" y="140331"/>
                  <a:pt x="1717286" y="144522"/>
                  <a:pt x="1697677" y="144522"/>
                </a:cubicBezTo>
                <a:lnTo>
                  <a:pt x="1637794" y="144522"/>
                </a:lnTo>
                <a:close/>
                <a:moveTo>
                  <a:pt x="1661749" y="124825"/>
                </a:moveTo>
                <a:lnTo>
                  <a:pt x="1686899" y="124825"/>
                </a:lnTo>
                <a:cubicBezTo>
                  <a:pt x="1702069" y="124825"/>
                  <a:pt x="1712894" y="122965"/>
                  <a:pt x="1719370" y="119235"/>
                </a:cubicBezTo>
                <a:cubicBezTo>
                  <a:pt x="1725847" y="115509"/>
                  <a:pt x="1729087" y="109698"/>
                  <a:pt x="1729087" y="101804"/>
                </a:cubicBezTo>
                <a:cubicBezTo>
                  <a:pt x="1729087" y="95680"/>
                  <a:pt x="1726693" y="90225"/>
                  <a:pt x="1721901" y="85435"/>
                </a:cubicBezTo>
                <a:cubicBezTo>
                  <a:pt x="1717110" y="80643"/>
                  <a:pt x="1706508" y="78249"/>
                  <a:pt x="1690095" y="78249"/>
                </a:cubicBezTo>
                <a:lnTo>
                  <a:pt x="1661749" y="78249"/>
                </a:lnTo>
                <a:close/>
                <a:moveTo>
                  <a:pt x="1817182" y="144522"/>
                </a:moveTo>
                <a:lnTo>
                  <a:pt x="1868817" y="71064"/>
                </a:lnTo>
                <a:lnTo>
                  <a:pt x="1821041" y="3192"/>
                </a:lnTo>
                <a:lnTo>
                  <a:pt x="1850983" y="3192"/>
                </a:lnTo>
                <a:lnTo>
                  <a:pt x="1872676" y="36327"/>
                </a:lnTo>
                <a:cubicBezTo>
                  <a:pt x="1876755" y="42627"/>
                  <a:pt x="1880035" y="47904"/>
                  <a:pt x="1882522" y="52167"/>
                </a:cubicBezTo>
                <a:cubicBezTo>
                  <a:pt x="1886428" y="46310"/>
                  <a:pt x="1890021" y="41122"/>
                  <a:pt x="1893300" y="36593"/>
                </a:cubicBezTo>
                <a:lnTo>
                  <a:pt x="1917122" y="3192"/>
                </a:lnTo>
                <a:lnTo>
                  <a:pt x="1945735" y="3192"/>
                </a:lnTo>
                <a:lnTo>
                  <a:pt x="1896893" y="69731"/>
                </a:lnTo>
                <a:lnTo>
                  <a:pt x="1949461" y="144522"/>
                </a:lnTo>
                <a:lnTo>
                  <a:pt x="1920052" y="144522"/>
                </a:lnTo>
                <a:lnTo>
                  <a:pt x="1891036" y="100605"/>
                </a:lnTo>
                <a:lnTo>
                  <a:pt x="1883322" y="88761"/>
                </a:lnTo>
                <a:lnTo>
                  <a:pt x="1846191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999162" y="5485508"/>
            <a:ext cx="1798945" cy="233421"/>
          </a:xfrm>
          <a:custGeom>
            <a:avLst/>
            <a:gdLst/>
            <a:ahLst/>
            <a:cxnLst/>
            <a:rect l="l" t="t" r="r" b="b"/>
            <a:pathLst>
              <a:path w="1798945" h="233421">
                <a:moveTo>
                  <a:pt x="42584" y="130947"/>
                </a:moveTo>
                <a:lnTo>
                  <a:pt x="42584" y="112183"/>
                </a:lnTo>
                <a:cubicBezTo>
                  <a:pt x="52700" y="112094"/>
                  <a:pt x="59601" y="111698"/>
                  <a:pt x="63280" y="110985"/>
                </a:cubicBezTo>
                <a:cubicBezTo>
                  <a:pt x="66963" y="110275"/>
                  <a:pt x="70444" y="108148"/>
                  <a:pt x="73723" y="104598"/>
                </a:cubicBezTo>
                <a:cubicBezTo>
                  <a:pt x="77007" y="101049"/>
                  <a:pt x="78648" y="96617"/>
                  <a:pt x="78648" y="91293"/>
                </a:cubicBezTo>
                <a:cubicBezTo>
                  <a:pt x="78648" y="84817"/>
                  <a:pt x="76496" y="79647"/>
                  <a:pt x="72194" y="75787"/>
                </a:cubicBezTo>
                <a:cubicBezTo>
                  <a:pt x="67891" y="71928"/>
                  <a:pt x="62326" y="69999"/>
                  <a:pt x="55494" y="69999"/>
                </a:cubicBezTo>
                <a:cubicBezTo>
                  <a:pt x="42008" y="69999"/>
                  <a:pt x="32561" y="77940"/>
                  <a:pt x="27147" y="93820"/>
                </a:cubicBezTo>
                <a:lnTo>
                  <a:pt x="4391" y="90094"/>
                </a:lnTo>
                <a:cubicBezTo>
                  <a:pt x="11487" y="63569"/>
                  <a:pt x="28611" y="50304"/>
                  <a:pt x="55760" y="50304"/>
                </a:cubicBezTo>
                <a:cubicBezTo>
                  <a:pt x="70840" y="50304"/>
                  <a:pt x="82667" y="54425"/>
                  <a:pt x="91226" y="62676"/>
                </a:cubicBezTo>
                <a:cubicBezTo>
                  <a:pt x="99787" y="70931"/>
                  <a:pt x="104069" y="80777"/>
                  <a:pt x="104069" y="92221"/>
                </a:cubicBezTo>
                <a:cubicBezTo>
                  <a:pt x="104069" y="103756"/>
                  <a:pt x="98477" y="112940"/>
                  <a:pt x="87299" y="119773"/>
                </a:cubicBezTo>
                <a:cubicBezTo>
                  <a:pt x="94395" y="123585"/>
                  <a:pt x="99719" y="128442"/>
                  <a:pt x="103269" y="134338"/>
                </a:cubicBezTo>
                <a:cubicBezTo>
                  <a:pt x="106818" y="140242"/>
                  <a:pt x="108590" y="147226"/>
                  <a:pt x="108590" y="155305"/>
                </a:cubicBezTo>
                <a:cubicBezTo>
                  <a:pt x="108590" y="167991"/>
                  <a:pt x="103975" y="178280"/>
                  <a:pt x="94752" y="186174"/>
                </a:cubicBezTo>
                <a:cubicBezTo>
                  <a:pt x="85524" y="194069"/>
                  <a:pt x="72615" y="198019"/>
                  <a:pt x="56026" y="198019"/>
                </a:cubicBezTo>
                <a:cubicBezTo>
                  <a:pt x="23821" y="198019"/>
                  <a:pt x="5147" y="183694"/>
                  <a:pt x="0" y="155038"/>
                </a:cubicBezTo>
                <a:lnTo>
                  <a:pt x="22493" y="150246"/>
                </a:lnTo>
                <a:cubicBezTo>
                  <a:pt x="24530" y="159294"/>
                  <a:pt x="28678" y="166303"/>
                  <a:pt x="34934" y="171271"/>
                </a:cubicBezTo>
                <a:cubicBezTo>
                  <a:pt x="41187" y="176242"/>
                  <a:pt x="48351" y="178722"/>
                  <a:pt x="56422" y="178722"/>
                </a:cubicBezTo>
                <a:cubicBezTo>
                  <a:pt x="64500" y="178722"/>
                  <a:pt x="71219" y="176436"/>
                  <a:pt x="76590" y="171868"/>
                </a:cubicBezTo>
                <a:cubicBezTo>
                  <a:pt x="81957" y="167300"/>
                  <a:pt x="84639" y="161468"/>
                  <a:pt x="84639" y="154372"/>
                </a:cubicBezTo>
                <a:cubicBezTo>
                  <a:pt x="84639" y="148868"/>
                  <a:pt x="82954" y="144079"/>
                  <a:pt x="79580" y="139997"/>
                </a:cubicBezTo>
                <a:cubicBezTo>
                  <a:pt x="76207" y="135914"/>
                  <a:pt x="72615" y="133367"/>
                  <a:pt x="68802" y="132347"/>
                </a:cubicBezTo>
                <a:cubicBezTo>
                  <a:pt x="64987" y="131324"/>
                  <a:pt x="58064" y="130818"/>
                  <a:pt x="48041" y="130818"/>
                </a:cubicBezTo>
                <a:cubicBezTo>
                  <a:pt x="47246" y="130818"/>
                  <a:pt x="45424" y="130857"/>
                  <a:pt x="42584" y="130947"/>
                </a:cubicBezTo>
                <a:close/>
                <a:moveTo>
                  <a:pt x="228492" y="177394"/>
                </a:moveTo>
                <a:cubicBezTo>
                  <a:pt x="219621" y="184932"/>
                  <a:pt x="211081" y="190256"/>
                  <a:pt x="202873" y="193360"/>
                </a:cubicBezTo>
                <a:cubicBezTo>
                  <a:pt x="194665" y="196463"/>
                  <a:pt x="185860" y="198019"/>
                  <a:pt x="176461" y="198019"/>
                </a:cubicBezTo>
                <a:cubicBezTo>
                  <a:pt x="160934" y="198019"/>
                  <a:pt x="149000" y="194224"/>
                  <a:pt x="140662" y="186642"/>
                </a:cubicBezTo>
                <a:cubicBezTo>
                  <a:pt x="132321" y="179057"/>
                  <a:pt x="128152" y="169362"/>
                  <a:pt x="128152" y="157561"/>
                </a:cubicBezTo>
                <a:cubicBezTo>
                  <a:pt x="128152" y="150642"/>
                  <a:pt x="129729" y="144324"/>
                  <a:pt x="132878" y="138600"/>
                </a:cubicBezTo>
                <a:cubicBezTo>
                  <a:pt x="136025" y="132876"/>
                  <a:pt x="140150" y="128287"/>
                  <a:pt x="145252" y="124823"/>
                </a:cubicBezTo>
                <a:cubicBezTo>
                  <a:pt x="150354" y="121368"/>
                  <a:pt x="156099" y="118750"/>
                  <a:pt x="162489" y="116975"/>
                </a:cubicBezTo>
                <a:cubicBezTo>
                  <a:pt x="167186" y="115733"/>
                  <a:pt x="174286" y="114535"/>
                  <a:pt x="183779" y="113382"/>
                </a:cubicBezTo>
                <a:cubicBezTo>
                  <a:pt x="203122" y="111074"/>
                  <a:pt x="217357" y="108325"/>
                  <a:pt x="226497" y="105134"/>
                </a:cubicBezTo>
                <a:cubicBezTo>
                  <a:pt x="226587" y="101848"/>
                  <a:pt x="226630" y="99764"/>
                  <a:pt x="226630" y="98878"/>
                </a:cubicBezTo>
                <a:cubicBezTo>
                  <a:pt x="226630" y="89119"/>
                  <a:pt x="224365" y="82243"/>
                  <a:pt x="219844" y="78250"/>
                </a:cubicBezTo>
                <a:cubicBezTo>
                  <a:pt x="213724" y="72840"/>
                  <a:pt x="204627" y="70132"/>
                  <a:pt x="192563" y="70132"/>
                </a:cubicBezTo>
                <a:cubicBezTo>
                  <a:pt x="181292" y="70132"/>
                  <a:pt x="172979" y="72104"/>
                  <a:pt x="167612" y="76054"/>
                </a:cubicBezTo>
                <a:cubicBezTo>
                  <a:pt x="162241" y="80004"/>
                  <a:pt x="158269" y="86988"/>
                  <a:pt x="155699" y="97013"/>
                </a:cubicBezTo>
                <a:lnTo>
                  <a:pt x="132282" y="93820"/>
                </a:lnTo>
                <a:cubicBezTo>
                  <a:pt x="134409" y="83793"/>
                  <a:pt x="137911" y="75701"/>
                  <a:pt x="142793" y="69531"/>
                </a:cubicBezTo>
                <a:cubicBezTo>
                  <a:pt x="147668" y="63368"/>
                  <a:pt x="154724" y="58619"/>
                  <a:pt x="163951" y="55289"/>
                </a:cubicBezTo>
                <a:cubicBezTo>
                  <a:pt x="173174" y="51963"/>
                  <a:pt x="183869" y="50304"/>
                  <a:pt x="196023" y="50304"/>
                </a:cubicBezTo>
                <a:cubicBezTo>
                  <a:pt x="208087" y="50304"/>
                  <a:pt x="217890" y="51722"/>
                  <a:pt x="225435" y="54562"/>
                </a:cubicBezTo>
                <a:cubicBezTo>
                  <a:pt x="232973" y="57403"/>
                  <a:pt x="238517" y="60974"/>
                  <a:pt x="242071" y="65275"/>
                </a:cubicBezTo>
                <a:cubicBezTo>
                  <a:pt x="245616" y="69577"/>
                  <a:pt x="248097" y="75014"/>
                  <a:pt x="249523" y="81580"/>
                </a:cubicBezTo>
                <a:cubicBezTo>
                  <a:pt x="250318" y="85663"/>
                  <a:pt x="250718" y="93025"/>
                  <a:pt x="250718" y="103670"/>
                </a:cubicBezTo>
                <a:lnTo>
                  <a:pt x="250718" y="135609"/>
                </a:lnTo>
                <a:cubicBezTo>
                  <a:pt x="250718" y="157875"/>
                  <a:pt x="251225" y="171958"/>
                  <a:pt x="252248" y="177855"/>
                </a:cubicBezTo>
                <a:cubicBezTo>
                  <a:pt x="253267" y="183759"/>
                  <a:pt x="255283" y="189414"/>
                  <a:pt x="258302" y="194826"/>
                </a:cubicBezTo>
                <a:lnTo>
                  <a:pt x="233283" y="194826"/>
                </a:lnTo>
                <a:cubicBezTo>
                  <a:pt x="230800" y="189857"/>
                  <a:pt x="229204" y="184047"/>
                  <a:pt x="228492" y="177394"/>
                </a:cubicBezTo>
                <a:close/>
                <a:moveTo>
                  <a:pt x="226497" y="123895"/>
                </a:moveTo>
                <a:cubicBezTo>
                  <a:pt x="217806" y="127447"/>
                  <a:pt x="204764" y="130461"/>
                  <a:pt x="187372" y="132945"/>
                </a:cubicBezTo>
                <a:cubicBezTo>
                  <a:pt x="177523" y="134367"/>
                  <a:pt x="170561" y="135961"/>
                  <a:pt x="166477" y="137737"/>
                </a:cubicBezTo>
                <a:cubicBezTo>
                  <a:pt x="162396" y="139507"/>
                  <a:pt x="159245" y="142103"/>
                  <a:pt x="157028" y="145519"/>
                </a:cubicBezTo>
                <a:cubicBezTo>
                  <a:pt x="154814" y="148935"/>
                  <a:pt x="153702" y="152727"/>
                  <a:pt x="153702" y="156900"/>
                </a:cubicBezTo>
                <a:cubicBezTo>
                  <a:pt x="153702" y="163285"/>
                  <a:pt x="156121" y="168607"/>
                  <a:pt x="160960" y="172869"/>
                </a:cubicBezTo>
                <a:cubicBezTo>
                  <a:pt x="165793" y="177128"/>
                  <a:pt x="172868" y="179256"/>
                  <a:pt x="182185" y="179256"/>
                </a:cubicBezTo>
                <a:cubicBezTo>
                  <a:pt x="191408" y="179256"/>
                  <a:pt x="199616" y="177236"/>
                  <a:pt x="206801" y="173200"/>
                </a:cubicBezTo>
                <a:cubicBezTo>
                  <a:pt x="213987" y="169160"/>
                  <a:pt x="219264" y="163642"/>
                  <a:pt x="222638" y="156633"/>
                </a:cubicBezTo>
                <a:cubicBezTo>
                  <a:pt x="225211" y="151222"/>
                  <a:pt x="226497" y="143237"/>
                  <a:pt x="226497" y="132678"/>
                </a:cubicBezTo>
                <a:close/>
                <a:moveTo>
                  <a:pt x="287977" y="53496"/>
                </a:moveTo>
                <a:lnTo>
                  <a:pt x="399495" y="53496"/>
                </a:lnTo>
                <a:lnTo>
                  <a:pt x="399495" y="194826"/>
                </a:lnTo>
                <a:lnTo>
                  <a:pt x="375544" y="194826"/>
                </a:lnTo>
                <a:lnTo>
                  <a:pt x="375544" y="73325"/>
                </a:lnTo>
                <a:lnTo>
                  <a:pt x="311932" y="73325"/>
                </a:lnTo>
                <a:lnTo>
                  <a:pt x="311932" y="194826"/>
                </a:lnTo>
                <a:lnTo>
                  <a:pt x="287977" y="194826"/>
                </a:lnTo>
                <a:close/>
                <a:moveTo>
                  <a:pt x="425152" y="124160"/>
                </a:moveTo>
                <a:cubicBezTo>
                  <a:pt x="425152" y="97988"/>
                  <a:pt x="432428" y="78607"/>
                  <a:pt x="446979" y="66006"/>
                </a:cubicBezTo>
                <a:cubicBezTo>
                  <a:pt x="459132" y="55537"/>
                  <a:pt x="473950" y="50304"/>
                  <a:pt x="491425" y="50304"/>
                </a:cubicBezTo>
                <a:cubicBezTo>
                  <a:pt x="510853" y="50304"/>
                  <a:pt x="526737" y="56667"/>
                  <a:pt x="539070" y="69402"/>
                </a:cubicBezTo>
                <a:cubicBezTo>
                  <a:pt x="551401" y="82135"/>
                  <a:pt x="557568" y="99720"/>
                  <a:pt x="557568" y="122166"/>
                </a:cubicBezTo>
                <a:cubicBezTo>
                  <a:pt x="557568" y="140354"/>
                  <a:pt x="554839" y="154659"/>
                  <a:pt x="549381" y="165082"/>
                </a:cubicBezTo>
                <a:cubicBezTo>
                  <a:pt x="543927" y="175508"/>
                  <a:pt x="535986" y="183604"/>
                  <a:pt x="525560" y="189367"/>
                </a:cubicBezTo>
                <a:cubicBezTo>
                  <a:pt x="515134" y="195134"/>
                  <a:pt x="503758" y="198019"/>
                  <a:pt x="491425" y="198019"/>
                </a:cubicBezTo>
                <a:cubicBezTo>
                  <a:pt x="471638" y="198019"/>
                  <a:pt x="455648" y="191675"/>
                  <a:pt x="443451" y="178989"/>
                </a:cubicBezTo>
                <a:cubicBezTo>
                  <a:pt x="431251" y="166303"/>
                  <a:pt x="425152" y="148029"/>
                  <a:pt x="425152" y="124160"/>
                </a:cubicBezTo>
                <a:close/>
                <a:moveTo>
                  <a:pt x="449773" y="124160"/>
                </a:moveTo>
                <a:cubicBezTo>
                  <a:pt x="449773" y="142262"/>
                  <a:pt x="453721" y="155813"/>
                  <a:pt x="461617" y="164819"/>
                </a:cubicBezTo>
                <a:cubicBezTo>
                  <a:pt x="469511" y="173823"/>
                  <a:pt x="479448" y="178326"/>
                  <a:pt x="491425" y="178326"/>
                </a:cubicBezTo>
                <a:cubicBezTo>
                  <a:pt x="503312" y="178326"/>
                  <a:pt x="513204" y="173801"/>
                  <a:pt x="521100" y="164747"/>
                </a:cubicBezTo>
                <a:cubicBezTo>
                  <a:pt x="528998" y="155701"/>
                  <a:pt x="532944" y="141901"/>
                  <a:pt x="532944" y="123365"/>
                </a:cubicBezTo>
                <a:cubicBezTo>
                  <a:pt x="532944" y="105884"/>
                  <a:pt x="528972" y="92643"/>
                  <a:pt x="521035" y="83636"/>
                </a:cubicBezTo>
                <a:cubicBezTo>
                  <a:pt x="513092" y="74635"/>
                  <a:pt x="503226" y="70132"/>
                  <a:pt x="491425" y="70132"/>
                </a:cubicBezTo>
                <a:cubicBezTo>
                  <a:pt x="479448" y="70132"/>
                  <a:pt x="469511" y="74614"/>
                  <a:pt x="461617" y="83571"/>
                </a:cubicBezTo>
                <a:cubicBezTo>
                  <a:pt x="453721" y="92535"/>
                  <a:pt x="449773" y="106064"/>
                  <a:pt x="449773" y="124160"/>
                </a:cubicBezTo>
                <a:close/>
                <a:moveTo>
                  <a:pt x="591087" y="53496"/>
                </a:moveTo>
                <a:lnTo>
                  <a:pt x="702341" y="53496"/>
                </a:lnTo>
                <a:lnTo>
                  <a:pt x="702341" y="194826"/>
                </a:lnTo>
                <a:lnTo>
                  <a:pt x="678516" y="194826"/>
                </a:lnTo>
                <a:lnTo>
                  <a:pt x="678516" y="73325"/>
                </a:lnTo>
                <a:lnTo>
                  <a:pt x="615042" y="73325"/>
                </a:lnTo>
                <a:lnTo>
                  <a:pt x="615042" y="143723"/>
                </a:lnTo>
                <a:cubicBezTo>
                  <a:pt x="615042" y="160139"/>
                  <a:pt x="614508" y="170965"/>
                  <a:pt x="613447" y="176195"/>
                </a:cubicBezTo>
                <a:cubicBezTo>
                  <a:pt x="612377" y="181430"/>
                  <a:pt x="609451" y="185998"/>
                  <a:pt x="604659" y="189904"/>
                </a:cubicBezTo>
                <a:cubicBezTo>
                  <a:pt x="599868" y="193806"/>
                  <a:pt x="592949" y="195758"/>
                  <a:pt x="583901" y="195758"/>
                </a:cubicBezTo>
                <a:cubicBezTo>
                  <a:pt x="578311" y="195758"/>
                  <a:pt x="571877" y="195405"/>
                  <a:pt x="564602" y="194692"/>
                </a:cubicBezTo>
                <a:lnTo>
                  <a:pt x="564602" y="174733"/>
                </a:lnTo>
                <a:lnTo>
                  <a:pt x="575118" y="174733"/>
                </a:lnTo>
                <a:cubicBezTo>
                  <a:pt x="580089" y="174733"/>
                  <a:pt x="583635" y="174222"/>
                  <a:pt x="585765" y="173204"/>
                </a:cubicBezTo>
                <a:cubicBezTo>
                  <a:pt x="587894" y="172182"/>
                  <a:pt x="589313" y="170561"/>
                  <a:pt x="590021" y="168344"/>
                </a:cubicBezTo>
                <a:cubicBezTo>
                  <a:pt x="590730" y="166130"/>
                  <a:pt x="591087" y="158897"/>
                  <a:pt x="591087" y="146653"/>
                </a:cubicBezTo>
                <a:close/>
                <a:moveTo>
                  <a:pt x="738535" y="53496"/>
                </a:moveTo>
                <a:lnTo>
                  <a:pt x="762486" y="53496"/>
                </a:lnTo>
                <a:lnTo>
                  <a:pt x="762486" y="112320"/>
                </a:lnTo>
                <a:lnTo>
                  <a:pt x="828896" y="112320"/>
                </a:lnTo>
                <a:lnTo>
                  <a:pt x="828896" y="53496"/>
                </a:lnTo>
                <a:lnTo>
                  <a:pt x="852846" y="53496"/>
                </a:lnTo>
                <a:lnTo>
                  <a:pt x="852846" y="194826"/>
                </a:lnTo>
                <a:lnTo>
                  <a:pt x="828896" y="194826"/>
                </a:lnTo>
                <a:lnTo>
                  <a:pt x="828896" y="132146"/>
                </a:lnTo>
                <a:lnTo>
                  <a:pt x="762486" y="132146"/>
                </a:lnTo>
                <a:lnTo>
                  <a:pt x="762486" y="194826"/>
                </a:lnTo>
                <a:lnTo>
                  <a:pt x="738535" y="194826"/>
                </a:lnTo>
                <a:close/>
                <a:moveTo>
                  <a:pt x="888911" y="53496"/>
                </a:moveTo>
                <a:lnTo>
                  <a:pt x="912866" y="53496"/>
                </a:lnTo>
                <a:lnTo>
                  <a:pt x="912866" y="161291"/>
                </a:lnTo>
                <a:lnTo>
                  <a:pt x="979271" y="53496"/>
                </a:lnTo>
                <a:lnTo>
                  <a:pt x="1005090" y="53496"/>
                </a:lnTo>
                <a:lnTo>
                  <a:pt x="1005090" y="194826"/>
                </a:lnTo>
                <a:lnTo>
                  <a:pt x="981133" y="194826"/>
                </a:lnTo>
                <a:lnTo>
                  <a:pt x="981133" y="87700"/>
                </a:lnTo>
                <a:lnTo>
                  <a:pt x="914731" y="194826"/>
                </a:lnTo>
                <a:lnTo>
                  <a:pt x="888911" y="194826"/>
                </a:lnTo>
                <a:close/>
                <a:moveTo>
                  <a:pt x="1028246" y="53496"/>
                </a:moveTo>
                <a:lnTo>
                  <a:pt x="1143090" y="53496"/>
                </a:lnTo>
                <a:lnTo>
                  <a:pt x="1143090" y="73325"/>
                </a:lnTo>
                <a:lnTo>
                  <a:pt x="1097582" y="73325"/>
                </a:lnTo>
                <a:lnTo>
                  <a:pt x="1097582" y="194826"/>
                </a:lnTo>
                <a:lnTo>
                  <a:pt x="1073760" y="194826"/>
                </a:lnTo>
                <a:lnTo>
                  <a:pt x="1073760" y="73325"/>
                </a:lnTo>
                <a:lnTo>
                  <a:pt x="1028246" y="73325"/>
                </a:lnTo>
                <a:close/>
                <a:moveTo>
                  <a:pt x="1258095" y="149314"/>
                </a:moveTo>
                <a:lnTo>
                  <a:pt x="1282848" y="152373"/>
                </a:lnTo>
                <a:cubicBezTo>
                  <a:pt x="1278943" y="166835"/>
                  <a:pt x="1271714" y="178057"/>
                  <a:pt x="1261155" y="186041"/>
                </a:cubicBezTo>
                <a:cubicBezTo>
                  <a:pt x="1250597" y="194022"/>
                  <a:pt x="1237111" y="198019"/>
                  <a:pt x="1220702" y="198019"/>
                </a:cubicBezTo>
                <a:cubicBezTo>
                  <a:pt x="1200030" y="198019"/>
                  <a:pt x="1183636" y="191653"/>
                  <a:pt x="1171529" y="178920"/>
                </a:cubicBezTo>
                <a:cubicBezTo>
                  <a:pt x="1159420" y="166191"/>
                  <a:pt x="1153364" y="148339"/>
                  <a:pt x="1153364" y="125359"/>
                </a:cubicBezTo>
                <a:cubicBezTo>
                  <a:pt x="1153364" y="101581"/>
                  <a:pt x="1159484" y="83128"/>
                  <a:pt x="1171731" y="69999"/>
                </a:cubicBezTo>
                <a:cubicBezTo>
                  <a:pt x="1183971" y="56866"/>
                  <a:pt x="1199850" y="50304"/>
                  <a:pt x="1219370" y="50304"/>
                </a:cubicBezTo>
                <a:cubicBezTo>
                  <a:pt x="1238270" y="50304"/>
                  <a:pt x="1253703" y="56732"/>
                  <a:pt x="1265681" y="69596"/>
                </a:cubicBezTo>
                <a:cubicBezTo>
                  <a:pt x="1277660" y="82462"/>
                  <a:pt x="1283647" y="100559"/>
                  <a:pt x="1283647" y="123895"/>
                </a:cubicBezTo>
                <a:cubicBezTo>
                  <a:pt x="1283647" y="125312"/>
                  <a:pt x="1283602" y="127445"/>
                  <a:pt x="1283511" y="130284"/>
                </a:cubicBezTo>
                <a:lnTo>
                  <a:pt x="1178118" y="130284"/>
                </a:lnTo>
                <a:cubicBezTo>
                  <a:pt x="1179003" y="145808"/>
                  <a:pt x="1183394" y="157699"/>
                  <a:pt x="1191290" y="165946"/>
                </a:cubicBezTo>
                <a:cubicBezTo>
                  <a:pt x="1199185" y="174201"/>
                  <a:pt x="1209035" y="178326"/>
                  <a:pt x="1220836" y="178326"/>
                </a:cubicBezTo>
                <a:cubicBezTo>
                  <a:pt x="1229619" y="178326"/>
                  <a:pt x="1237114" y="176016"/>
                  <a:pt x="1243327" y="171403"/>
                </a:cubicBezTo>
                <a:cubicBezTo>
                  <a:pt x="1249537" y="166788"/>
                  <a:pt x="1254459" y="159423"/>
                  <a:pt x="1258095" y="149314"/>
                </a:cubicBezTo>
                <a:close/>
                <a:moveTo>
                  <a:pt x="1179446" y="110589"/>
                </a:moveTo>
                <a:lnTo>
                  <a:pt x="1258362" y="110589"/>
                </a:lnTo>
                <a:cubicBezTo>
                  <a:pt x="1257296" y="98698"/>
                  <a:pt x="1254282" y="89780"/>
                  <a:pt x="1249314" y="83837"/>
                </a:cubicBezTo>
                <a:cubicBezTo>
                  <a:pt x="1241682" y="74614"/>
                  <a:pt x="1231793" y="69999"/>
                  <a:pt x="1219636" y="69999"/>
                </a:cubicBezTo>
                <a:cubicBezTo>
                  <a:pt x="1208634" y="69999"/>
                  <a:pt x="1199387" y="73678"/>
                  <a:pt x="1191891" y="81044"/>
                </a:cubicBezTo>
                <a:cubicBezTo>
                  <a:pt x="1184392" y="88409"/>
                  <a:pt x="1180245" y="98255"/>
                  <a:pt x="1179446" y="110589"/>
                </a:cubicBezTo>
                <a:close/>
                <a:moveTo>
                  <a:pt x="1315097" y="53496"/>
                </a:moveTo>
                <a:lnTo>
                  <a:pt x="1426352" y="53496"/>
                </a:lnTo>
                <a:lnTo>
                  <a:pt x="1426352" y="194826"/>
                </a:lnTo>
                <a:lnTo>
                  <a:pt x="1402527" y="194826"/>
                </a:lnTo>
                <a:lnTo>
                  <a:pt x="1402527" y="73325"/>
                </a:lnTo>
                <a:lnTo>
                  <a:pt x="1339052" y="73325"/>
                </a:lnTo>
                <a:lnTo>
                  <a:pt x="1339052" y="143723"/>
                </a:lnTo>
                <a:cubicBezTo>
                  <a:pt x="1339052" y="160139"/>
                  <a:pt x="1338519" y="170965"/>
                  <a:pt x="1337457" y="176195"/>
                </a:cubicBezTo>
                <a:cubicBezTo>
                  <a:pt x="1336388" y="181430"/>
                  <a:pt x="1333461" y="185998"/>
                  <a:pt x="1328670" y="189904"/>
                </a:cubicBezTo>
                <a:cubicBezTo>
                  <a:pt x="1323878" y="193806"/>
                  <a:pt x="1316958" y="195758"/>
                  <a:pt x="1307912" y="195758"/>
                </a:cubicBezTo>
                <a:cubicBezTo>
                  <a:pt x="1302321" y="195758"/>
                  <a:pt x="1295887" y="195405"/>
                  <a:pt x="1288612" y="194692"/>
                </a:cubicBezTo>
                <a:lnTo>
                  <a:pt x="1288612" y="174733"/>
                </a:lnTo>
                <a:lnTo>
                  <a:pt x="1299127" y="174733"/>
                </a:lnTo>
                <a:cubicBezTo>
                  <a:pt x="1304099" y="174733"/>
                  <a:pt x="1307645" y="174222"/>
                  <a:pt x="1309776" y="173204"/>
                </a:cubicBezTo>
                <a:cubicBezTo>
                  <a:pt x="1311904" y="172182"/>
                  <a:pt x="1313322" y="170561"/>
                  <a:pt x="1314032" y="168344"/>
                </a:cubicBezTo>
                <a:cubicBezTo>
                  <a:pt x="1314741" y="166130"/>
                  <a:pt x="1315097" y="158897"/>
                  <a:pt x="1315097" y="146653"/>
                </a:cubicBezTo>
                <a:close/>
                <a:moveTo>
                  <a:pt x="1559160" y="149314"/>
                </a:moveTo>
                <a:lnTo>
                  <a:pt x="1583913" y="152373"/>
                </a:lnTo>
                <a:cubicBezTo>
                  <a:pt x="1580007" y="166835"/>
                  <a:pt x="1572778" y="178057"/>
                  <a:pt x="1562219" y="186041"/>
                </a:cubicBezTo>
                <a:cubicBezTo>
                  <a:pt x="1551660" y="194022"/>
                  <a:pt x="1538175" y="198019"/>
                  <a:pt x="1521766" y="198019"/>
                </a:cubicBezTo>
                <a:cubicBezTo>
                  <a:pt x="1501095" y="198019"/>
                  <a:pt x="1484701" y="191653"/>
                  <a:pt x="1472594" y="178920"/>
                </a:cubicBezTo>
                <a:cubicBezTo>
                  <a:pt x="1460483" y="166191"/>
                  <a:pt x="1454428" y="148339"/>
                  <a:pt x="1454428" y="125359"/>
                </a:cubicBezTo>
                <a:cubicBezTo>
                  <a:pt x="1454428" y="101581"/>
                  <a:pt x="1460548" y="83128"/>
                  <a:pt x="1472792" y="69999"/>
                </a:cubicBezTo>
                <a:cubicBezTo>
                  <a:pt x="1485032" y="56866"/>
                  <a:pt x="1500915" y="50304"/>
                  <a:pt x="1520434" y="50304"/>
                </a:cubicBezTo>
                <a:cubicBezTo>
                  <a:pt x="1539331" y="50304"/>
                  <a:pt x="1554766" y="56732"/>
                  <a:pt x="1566744" y="69596"/>
                </a:cubicBezTo>
                <a:cubicBezTo>
                  <a:pt x="1578722" y="82462"/>
                  <a:pt x="1584712" y="100559"/>
                  <a:pt x="1584712" y="123895"/>
                </a:cubicBezTo>
                <a:cubicBezTo>
                  <a:pt x="1584712" y="125312"/>
                  <a:pt x="1584665" y="127445"/>
                  <a:pt x="1584575" y="130284"/>
                </a:cubicBezTo>
                <a:lnTo>
                  <a:pt x="1479181" y="130284"/>
                </a:lnTo>
                <a:cubicBezTo>
                  <a:pt x="1480068" y="145808"/>
                  <a:pt x="1484459" y="157699"/>
                  <a:pt x="1492354" y="165946"/>
                </a:cubicBezTo>
                <a:cubicBezTo>
                  <a:pt x="1500250" y="174201"/>
                  <a:pt x="1510099" y="178326"/>
                  <a:pt x="1521899" y="178326"/>
                </a:cubicBezTo>
                <a:cubicBezTo>
                  <a:pt x="1530680" y="178326"/>
                  <a:pt x="1538178" y="176016"/>
                  <a:pt x="1544388" y="171403"/>
                </a:cubicBezTo>
                <a:cubicBezTo>
                  <a:pt x="1550602" y="166788"/>
                  <a:pt x="1555524" y="159423"/>
                  <a:pt x="1559160" y="149314"/>
                </a:cubicBezTo>
                <a:close/>
                <a:moveTo>
                  <a:pt x="1480510" y="110589"/>
                </a:moveTo>
                <a:lnTo>
                  <a:pt x="1559427" y="110589"/>
                </a:lnTo>
                <a:cubicBezTo>
                  <a:pt x="1558359" y="98698"/>
                  <a:pt x="1555347" y="89780"/>
                  <a:pt x="1550375" y="83837"/>
                </a:cubicBezTo>
                <a:cubicBezTo>
                  <a:pt x="1542748" y="74614"/>
                  <a:pt x="1532854" y="69999"/>
                  <a:pt x="1520700" y="69999"/>
                </a:cubicBezTo>
                <a:cubicBezTo>
                  <a:pt x="1509699" y="69999"/>
                  <a:pt x="1500450" y="73678"/>
                  <a:pt x="1492956" y="81044"/>
                </a:cubicBezTo>
                <a:cubicBezTo>
                  <a:pt x="1485457" y="88409"/>
                  <a:pt x="1481310" y="98255"/>
                  <a:pt x="1480510" y="110589"/>
                </a:cubicBezTo>
                <a:close/>
                <a:moveTo>
                  <a:pt x="1613987" y="53496"/>
                </a:moveTo>
                <a:lnTo>
                  <a:pt x="1637942" y="53496"/>
                </a:lnTo>
                <a:lnTo>
                  <a:pt x="1637942" y="161291"/>
                </a:lnTo>
                <a:lnTo>
                  <a:pt x="1704347" y="53496"/>
                </a:lnTo>
                <a:lnTo>
                  <a:pt x="1730163" y="53496"/>
                </a:lnTo>
                <a:lnTo>
                  <a:pt x="1730163" y="194826"/>
                </a:lnTo>
                <a:lnTo>
                  <a:pt x="1706209" y="194826"/>
                </a:lnTo>
                <a:lnTo>
                  <a:pt x="1706209" y="87700"/>
                </a:lnTo>
                <a:lnTo>
                  <a:pt x="1639803" y="194826"/>
                </a:lnTo>
                <a:lnTo>
                  <a:pt x="1613987" y="194826"/>
                </a:lnTo>
                <a:close/>
                <a:moveTo>
                  <a:pt x="1697158" y="0"/>
                </a:moveTo>
                <a:lnTo>
                  <a:pt x="1713527" y="0"/>
                </a:lnTo>
                <a:cubicBezTo>
                  <a:pt x="1712199" y="11092"/>
                  <a:pt x="1708138" y="19606"/>
                  <a:pt x="1701355" y="25554"/>
                </a:cubicBezTo>
                <a:cubicBezTo>
                  <a:pt x="1694566" y="31497"/>
                  <a:pt x="1685541" y="34470"/>
                  <a:pt x="1674272" y="34470"/>
                </a:cubicBezTo>
                <a:cubicBezTo>
                  <a:pt x="1662915" y="34470"/>
                  <a:pt x="1653843" y="31519"/>
                  <a:pt x="1647060" y="25619"/>
                </a:cubicBezTo>
                <a:cubicBezTo>
                  <a:pt x="1640270" y="19714"/>
                  <a:pt x="1636210" y="11179"/>
                  <a:pt x="1634882" y="0"/>
                </a:cubicBezTo>
                <a:lnTo>
                  <a:pt x="1651251" y="0"/>
                </a:lnTo>
                <a:cubicBezTo>
                  <a:pt x="1652489" y="6034"/>
                  <a:pt x="1654956" y="10533"/>
                  <a:pt x="1658635" y="13504"/>
                </a:cubicBezTo>
                <a:cubicBezTo>
                  <a:pt x="1662318" y="16477"/>
                  <a:pt x="1667263" y="17964"/>
                  <a:pt x="1673474" y="17964"/>
                </a:cubicBezTo>
                <a:cubicBezTo>
                  <a:pt x="1680659" y="17964"/>
                  <a:pt x="1686095" y="16524"/>
                  <a:pt x="1689778" y="13641"/>
                </a:cubicBezTo>
                <a:cubicBezTo>
                  <a:pt x="1693457" y="10757"/>
                  <a:pt x="1695920" y="6210"/>
                  <a:pt x="1697158" y="0"/>
                </a:cubicBezTo>
                <a:close/>
                <a:moveTo>
                  <a:pt x="1771668" y="194826"/>
                </a:moveTo>
                <a:lnTo>
                  <a:pt x="1771668" y="167545"/>
                </a:lnTo>
                <a:lnTo>
                  <a:pt x="1798945" y="167545"/>
                </a:lnTo>
                <a:lnTo>
                  <a:pt x="1798945" y="194826"/>
                </a:lnTo>
                <a:cubicBezTo>
                  <a:pt x="1798945" y="204851"/>
                  <a:pt x="1797173" y="212947"/>
                  <a:pt x="1793627" y="219115"/>
                </a:cubicBezTo>
                <a:cubicBezTo>
                  <a:pt x="1790074" y="225278"/>
                  <a:pt x="1784444" y="230048"/>
                  <a:pt x="1776722" y="233421"/>
                </a:cubicBezTo>
                <a:lnTo>
                  <a:pt x="1770069" y="223172"/>
                </a:lnTo>
                <a:cubicBezTo>
                  <a:pt x="1775123" y="220953"/>
                  <a:pt x="1778853" y="217692"/>
                  <a:pt x="1781247" y="213391"/>
                </a:cubicBezTo>
                <a:cubicBezTo>
                  <a:pt x="1783641" y="209085"/>
                  <a:pt x="1784977" y="202900"/>
                  <a:pt x="1785240" y="19482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65465" y="5535812"/>
            <a:ext cx="130151" cy="147715"/>
          </a:xfrm>
          <a:custGeom>
            <a:avLst/>
            <a:gdLst/>
            <a:ahLst/>
            <a:cxnLst/>
            <a:rect l="l" t="t" r="r" b="b"/>
            <a:pathLst>
              <a:path w="130151" h="147715">
                <a:moveTo>
                  <a:pt x="100338" y="127090"/>
                </a:moveTo>
                <a:cubicBezTo>
                  <a:pt x="91468" y="134628"/>
                  <a:pt x="82929" y="139952"/>
                  <a:pt x="74721" y="143056"/>
                </a:cubicBezTo>
                <a:cubicBezTo>
                  <a:pt x="66513" y="146159"/>
                  <a:pt x="57707" y="147715"/>
                  <a:pt x="48308" y="147715"/>
                </a:cubicBezTo>
                <a:cubicBezTo>
                  <a:pt x="32781" y="147715"/>
                  <a:pt x="20846" y="143920"/>
                  <a:pt x="12505" y="136338"/>
                </a:cubicBezTo>
                <a:cubicBezTo>
                  <a:pt x="4168" y="128753"/>
                  <a:pt x="0" y="119058"/>
                  <a:pt x="0" y="107257"/>
                </a:cubicBezTo>
                <a:cubicBezTo>
                  <a:pt x="0" y="100338"/>
                  <a:pt x="1575" y="94020"/>
                  <a:pt x="4723" y="88296"/>
                </a:cubicBezTo>
                <a:cubicBezTo>
                  <a:pt x="7872" y="82572"/>
                  <a:pt x="11998" y="77983"/>
                  <a:pt x="17099" y="74519"/>
                </a:cubicBezTo>
                <a:cubicBezTo>
                  <a:pt x="22201" y="71064"/>
                  <a:pt x="27946" y="68446"/>
                  <a:pt x="34336" y="66671"/>
                </a:cubicBezTo>
                <a:cubicBezTo>
                  <a:pt x="39034" y="65429"/>
                  <a:pt x="46133" y="64231"/>
                  <a:pt x="55626" y="63078"/>
                </a:cubicBezTo>
                <a:cubicBezTo>
                  <a:pt x="74969" y="60770"/>
                  <a:pt x="89203" y="58021"/>
                  <a:pt x="98345" y="54830"/>
                </a:cubicBezTo>
                <a:cubicBezTo>
                  <a:pt x="98435" y="51544"/>
                  <a:pt x="98478" y="49460"/>
                  <a:pt x="98478" y="48574"/>
                </a:cubicBezTo>
                <a:cubicBezTo>
                  <a:pt x="98478" y="38815"/>
                  <a:pt x="96213" y="31939"/>
                  <a:pt x="91691" y="27946"/>
                </a:cubicBezTo>
                <a:cubicBezTo>
                  <a:pt x="85567" y="22536"/>
                  <a:pt x="76474" y="19828"/>
                  <a:pt x="64407" y="19828"/>
                </a:cubicBezTo>
                <a:cubicBezTo>
                  <a:pt x="53139" y="19828"/>
                  <a:pt x="44826" y="21800"/>
                  <a:pt x="39458" y="25750"/>
                </a:cubicBezTo>
                <a:cubicBezTo>
                  <a:pt x="34087" y="29700"/>
                  <a:pt x="30116" y="36684"/>
                  <a:pt x="27547" y="46709"/>
                </a:cubicBezTo>
                <a:lnTo>
                  <a:pt x="4124" y="43516"/>
                </a:lnTo>
                <a:cubicBezTo>
                  <a:pt x="6256" y="33489"/>
                  <a:pt x="9759" y="25397"/>
                  <a:pt x="14640" y="19227"/>
                </a:cubicBezTo>
                <a:cubicBezTo>
                  <a:pt x="19514" y="13064"/>
                  <a:pt x="26570" y="8315"/>
                  <a:pt x="35798" y="4985"/>
                </a:cubicBezTo>
                <a:cubicBezTo>
                  <a:pt x="45021" y="1659"/>
                  <a:pt x="55717" y="0"/>
                  <a:pt x="67869" y="0"/>
                </a:cubicBezTo>
                <a:cubicBezTo>
                  <a:pt x="79933" y="0"/>
                  <a:pt x="89736" y="1418"/>
                  <a:pt x="97281" y="4258"/>
                </a:cubicBezTo>
                <a:cubicBezTo>
                  <a:pt x="104820" y="7099"/>
                  <a:pt x="110365" y="10670"/>
                  <a:pt x="113914" y="14971"/>
                </a:cubicBezTo>
                <a:cubicBezTo>
                  <a:pt x="117463" y="19273"/>
                  <a:pt x="119944" y="24710"/>
                  <a:pt x="121366" y="31276"/>
                </a:cubicBezTo>
                <a:cubicBezTo>
                  <a:pt x="122164" y="35359"/>
                  <a:pt x="122561" y="42721"/>
                  <a:pt x="122561" y="53366"/>
                </a:cubicBezTo>
                <a:lnTo>
                  <a:pt x="122561" y="85305"/>
                </a:lnTo>
                <a:cubicBezTo>
                  <a:pt x="122561" y="107571"/>
                  <a:pt x="123073" y="121654"/>
                  <a:pt x="124095" y="127551"/>
                </a:cubicBezTo>
                <a:cubicBezTo>
                  <a:pt x="125114" y="133455"/>
                  <a:pt x="127129" y="139110"/>
                  <a:pt x="130151" y="144522"/>
                </a:cubicBezTo>
                <a:lnTo>
                  <a:pt x="105130" y="144522"/>
                </a:lnTo>
                <a:cubicBezTo>
                  <a:pt x="102646" y="139553"/>
                  <a:pt x="101051" y="133743"/>
                  <a:pt x="100338" y="127090"/>
                </a:cubicBezTo>
                <a:close/>
                <a:moveTo>
                  <a:pt x="98345" y="73591"/>
                </a:moveTo>
                <a:cubicBezTo>
                  <a:pt x="89650" y="77143"/>
                  <a:pt x="76611" y="80157"/>
                  <a:pt x="59219" y="82641"/>
                </a:cubicBezTo>
                <a:cubicBezTo>
                  <a:pt x="49369" y="84063"/>
                  <a:pt x="42407" y="85657"/>
                  <a:pt x="38324" y="87433"/>
                </a:cubicBezTo>
                <a:cubicBezTo>
                  <a:pt x="34242" y="89203"/>
                  <a:pt x="31093" y="91799"/>
                  <a:pt x="28874" y="95215"/>
                </a:cubicBezTo>
                <a:cubicBezTo>
                  <a:pt x="26661" y="98631"/>
                  <a:pt x="25548" y="102423"/>
                  <a:pt x="25548" y="106596"/>
                </a:cubicBezTo>
                <a:cubicBezTo>
                  <a:pt x="25548" y="112981"/>
                  <a:pt x="27968" y="118303"/>
                  <a:pt x="32806" y="122565"/>
                </a:cubicBezTo>
                <a:cubicBezTo>
                  <a:pt x="37637" y="126824"/>
                  <a:pt x="44711" y="128952"/>
                  <a:pt x="54031" y="128952"/>
                </a:cubicBezTo>
                <a:cubicBezTo>
                  <a:pt x="63255" y="128952"/>
                  <a:pt x="71463" y="126932"/>
                  <a:pt x="78648" y="122896"/>
                </a:cubicBezTo>
                <a:cubicBezTo>
                  <a:pt x="85834" y="118856"/>
                  <a:pt x="91112" y="113338"/>
                  <a:pt x="94485" y="106329"/>
                </a:cubicBezTo>
                <a:cubicBezTo>
                  <a:pt x="97059" y="100918"/>
                  <a:pt x="98345" y="92933"/>
                  <a:pt x="98345" y="8237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445826" y="5535812"/>
            <a:ext cx="709074" cy="147715"/>
          </a:xfrm>
          <a:custGeom>
            <a:avLst/>
            <a:gdLst/>
            <a:ahLst/>
            <a:cxnLst/>
            <a:rect l="l" t="t" r="r" b="b"/>
            <a:pathLst>
              <a:path w="709074" h="147715">
                <a:moveTo>
                  <a:pt x="0" y="3192"/>
                </a:moveTo>
                <a:lnTo>
                  <a:pt x="114843" y="3192"/>
                </a:lnTo>
                <a:lnTo>
                  <a:pt x="114843" y="23021"/>
                </a:lnTo>
                <a:lnTo>
                  <a:pt x="69333" y="23021"/>
                </a:lnTo>
                <a:lnTo>
                  <a:pt x="69333" y="144522"/>
                </a:lnTo>
                <a:lnTo>
                  <a:pt x="45515" y="144522"/>
                </a:lnTo>
                <a:lnTo>
                  <a:pt x="45515" y="23021"/>
                </a:lnTo>
                <a:lnTo>
                  <a:pt x="0" y="23021"/>
                </a:lnTo>
                <a:close/>
                <a:moveTo>
                  <a:pt x="225871" y="127090"/>
                </a:moveTo>
                <a:cubicBezTo>
                  <a:pt x="217001" y="134628"/>
                  <a:pt x="208462" y="139952"/>
                  <a:pt x="200254" y="143056"/>
                </a:cubicBezTo>
                <a:cubicBezTo>
                  <a:pt x="192046" y="146159"/>
                  <a:pt x="183241" y="147715"/>
                  <a:pt x="173836" y="147715"/>
                </a:cubicBezTo>
                <a:cubicBezTo>
                  <a:pt x="158313" y="147715"/>
                  <a:pt x="146380" y="143920"/>
                  <a:pt x="138039" y="136338"/>
                </a:cubicBezTo>
                <a:cubicBezTo>
                  <a:pt x="129701" y="128753"/>
                  <a:pt x="125528" y="119058"/>
                  <a:pt x="125528" y="107257"/>
                </a:cubicBezTo>
                <a:cubicBezTo>
                  <a:pt x="125528" y="100338"/>
                  <a:pt x="127105" y="94020"/>
                  <a:pt x="130255" y="88296"/>
                </a:cubicBezTo>
                <a:cubicBezTo>
                  <a:pt x="133406" y="82572"/>
                  <a:pt x="137530" y="77983"/>
                  <a:pt x="142632" y="74519"/>
                </a:cubicBezTo>
                <a:cubicBezTo>
                  <a:pt x="147730" y="71064"/>
                  <a:pt x="153479" y="68446"/>
                  <a:pt x="159865" y="66671"/>
                </a:cubicBezTo>
                <a:cubicBezTo>
                  <a:pt x="164567" y="65429"/>
                  <a:pt x="171662" y="64231"/>
                  <a:pt x="181159" y="63078"/>
                </a:cubicBezTo>
                <a:cubicBezTo>
                  <a:pt x="200498" y="60770"/>
                  <a:pt x="214736" y="58021"/>
                  <a:pt x="223876" y="54830"/>
                </a:cubicBezTo>
                <a:cubicBezTo>
                  <a:pt x="223967" y="51544"/>
                  <a:pt x="224006" y="49460"/>
                  <a:pt x="224006" y="48574"/>
                </a:cubicBezTo>
                <a:cubicBezTo>
                  <a:pt x="224006" y="38815"/>
                  <a:pt x="221745" y="31939"/>
                  <a:pt x="217224" y="27946"/>
                </a:cubicBezTo>
                <a:cubicBezTo>
                  <a:pt x="211100" y="22536"/>
                  <a:pt x="202007" y="19828"/>
                  <a:pt x="189939" y="19828"/>
                </a:cubicBezTo>
                <a:cubicBezTo>
                  <a:pt x="178671" y="19828"/>
                  <a:pt x="170355" y="21800"/>
                  <a:pt x="164991" y="25750"/>
                </a:cubicBezTo>
                <a:cubicBezTo>
                  <a:pt x="159620" y="29700"/>
                  <a:pt x="155649" y="36684"/>
                  <a:pt x="153079" y="46709"/>
                </a:cubicBezTo>
                <a:lnTo>
                  <a:pt x="129658" y="43516"/>
                </a:lnTo>
                <a:cubicBezTo>
                  <a:pt x="131785" y="33489"/>
                  <a:pt x="135292" y="25397"/>
                  <a:pt x="140170" y="19227"/>
                </a:cubicBezTo>
                <a:cubicBezTo>
                  <a:pt x="145048" y="13064"/>
                  <a:pt x="152104" y="8315"/>
                  <a:pt x="161326" y="4985"/>
                </a:cubicBezTo>
                <a:cubicBezTo>
                  <a:pt x="170553" y="1659"/>
                  <a:pt x="181245" y="0"/>
                  <a:pt x="193403" y="0"/>
                </a:cubicBezTo>
                <a:cubicBezTo>
                  <a:pt x="205466" y="0"/>
                  <a:pt x="215268" y="1418"/>
                  <a:pt x="222811" y="4258"/>
                </a:cubicBezTo>
                <a:cubicBezTo>
                  <a:pt x="230353" y="7099"/>
                  <a:pt x="235897" y="10670"/>
                  <a:pt x="239447" y="14971"/>
                </a:cubicBezTo>
                <a:cubicBezTo>
                  <a:pt x="242993" y="19273"/>
                  <a:pt x="245476" y="24710"/>
                  <a:pt x="246899" y="31276"/>
                </a:cubicBezTo>
                <a:cubicBezTo>
                  <a:pt x="247698" y="35359"/>
                  <a:pt x="248094" y="42721"/>
                  <a:pt x="248094" y="53366"/>
                </a:cubicBezTo>
                <a:lnTo>
                  <a:pt x="248094" y="85305"/>
                </a:lnTo>
                <a:cubicBezTo>
                  <a:pt x="248094" y="107571"/>
                  <a:pt x="248605" y="121654"/>
                  <a:pt x="249623" y="127551"/>
                </a:cubicBezTo>
                <a:cubicBezTo>
                  <a:pt x="250646" y="133455"/>
                  <a:pt x="252662" y="139110"/>
                  <a:pt x="255683" y="144522"/>
                </a:cubicBezTo>
                <a:lnTo>
                  <a:pt x="230662" y="144522"/>
                </a:lnTo>
                <a:cubicBezTo>
                  <a:pt x="228178" y="139553"/>
                  <a:pt x="226584" y="133743"/>
                  <a:pt x="225871" y="127090"/>
                </a:cubicBezTo>
                <a:close/>
                <a:moveTo>
                  <a:pt x="223876" y="73591"/>
                </a:moveTo>
                <a:cubicBezTo>
                  <a:pt x="215182" y="77143"/>
                  <a:pt x="202143" y="80157"/>
                  <a:pt x="184751" y="82641"/>
                </a:cubicBezTo>
                <a:cubicBezTo>
                  <a:pt x="174902" y="84063"/>
                  <a:pt x="167939" y="85657"/>
                  <a:pt x="163857" y="87433"/>
                </a:cubicBezTo>
                <a:cubicBezTo>
                  <a:pt x="159775" y="89203"/>
                  <a:pt x="156625" y="91799"/>
                  <a:pt x="154408" y="95215"/>
                </a:cubicBezTo>
                <a:cubicBezTo>
                  <a:pt x="152190" y="98631"/>
                  <a:pt x="151081" y="102423"/>
                  <a:pt x="151081" y="106596"/>
                </a:cubicBezTo>
                <a:cubicBezTo>
                  <a:pt x="151081" y="112981"/>
                  <a:pt x="153497" y="118303"/>
                  <a:pt x="158336" y="122565"/>
                </a:cubicBezTo>
                <a:cubicBezTo>
                  <a:pt x="163169" y="126824"/>
                  <a:pt x="170245" y="128952"/>
                  <a:pt x="179561" y="128952"/>
                </a:cubicBezTo>
                <a:cubicBezTo>
                  <a:pt x="188788" y="128952"/>
                  <a:pt x="196996" y="126932"/>
                  <a:pt x="204181" y="122896"/>
                </a:cubicBezTo>
                <a:cubicBezTo>
                  <a:pt x="211367" y="118856"/>
                  <a:pt x="216644" y="113338"/>
                  <a:pt x="220017" y="106329"/>
                </a:cubicBezTo>
                <a:cubicBezTo>
                  <a:pt x="222587" y="100918"/>
                  <a:pt x="223876" y="92933"/>
                  <a:pt x="223876" y="82374"/>
                </a:cubicBezTo>
                <a:close/>
                <a:moveTo>
                  <a:pt x="285090" y="3192"/>
                </a:moveTo>
                <a:lnTo>
                  <a:pt x="309041" y="3192"/>
                </a:lnTo>
                <a:lnTo>
                  <a:pt x="309041" y="64277"/>
                </a:lnTo>
                <a:cubicBezTo>
                  <a:pt x="316674" y="64277"/>
                  <a:pt x="322020" y="62812"/>
                  <a:pt x="325080" y="59881"/>
                </a:cubicBezTo>
                <a:cubicBezTo>
                  <a:pt x="328140" y="56959"/>
                  <a:pt x="332643" y="48441"/>
                  <a:pt x="338591" y="34337"/>
                </a:cubicBezTo>
                <a:cubicBezTo>
                  <a:pt x="343288" y="23154"/>
                  <a:pt x="347104" y="15792"/>
                  <a:pt x="350034" y="12242"/>
                </a:cubicBezTo>
                <a:cubicBezTo>
                  <a:pt x="352962" y="8690"/>
                  <a:pt x="356335" y="6296"/>
                  <a:pt x="360148" y="5057"/>
                </a:cubicBezTo>
                <a:cubicBezTo>
                  <a:pt x="363960" y="3815"/>
                  <a:pt x="370080" y="3192"/>
                  <a:pt x="378510" y="3192"/>
                </a:cubicBezTo>
                <a:lnTo>
                  <a:pt x="383300" y="3192"/>
                </a:lnTo>
                <a:lnTo>
                  <a:pt x="383300" y="23021"/>
                </a:lnTo>
                <a:lnTo>
                  <a:pt x="376646" y="22887"/>
                </a:lnTo>
                <a:cubicBezTo>
                  <a:pt x="370345" y="22887"/>
                  <a:pt x="366311" y="23823"/>
                  <a:pt x="364535" y="25685"/>
                </a:cubicBezTo>
                <a:cubicBezTo>
                  <a:pt x="362675" y="27636"/>
                  <a:pt x="359834" y="33444"/>
                  <a:pt x="356022" y="43116"/>
                </a:cubicBezTo>
                <a:cubicBezTo>
                  <a:pt x="352383" y="52344"/>
                  <a:pt x="349055" y="58729"/>
                  <a:pt x="346039" y="62279"/>
                </a:cubicBezTo>
                <a:cubicBezTo>
                  <a:pt x="343022" y="65833"/>
                  <a:pt x="338363" y="69069"/>
                  <a:pt x="332068" y="71996"/>
                </a:cubicBezTo>
                <a:cubicBezTo>
                  <a:pt x="342356" y="74747"/>
                  <a:pt x="352471" y="84329"/>
                  <a:pt x="362408" y="100739"/>
                </a:cubicBezTo>
                <a:lnTo>
                  <a:pt x="388623" y="144522"/>
                </a:lnTo>
                <a:lnTo>
                  <a:pt x="362275" y="144522"/>
                </a:lnTo>
                <a:lnTo>
                  <a:pt x="336722" y="100739"/>
                </a:lnTo>
                <a:cubicBezTo>
                  <a:pt x="331491" y="91958"/>
                  <a:pt x="326923" y="86169"/>
                  <a:pt x="323017" y="83371"/>
                </a:cubicBezTo>
                <a:cubicBezTo>
                  <a:pt x="319115" y="80579"/>
                  <a:pt x="314457" y="79181"/>
                  <a:pt x="309041" y="79181"/>
                </a:cubicBezTo>
                <a:lnTo>
                  <a:pt x="309041" y="144522"/>
                </a:lnTo>
                <a:lnTo>
                  <a:pt x="285090" y="144522"/>
                </a:lnTo>
                <a:close/>
                <a:moveTo>
                  <a:pt x="489899" y="3192"/>
                </a:moveTo>
                <a:lnTo>
                  <a:pt x="489899" y="64277"/>
                </a:lnTo>
                <a:cubicBezTo>
                  <a:pt x="497527" y="64277"/>
                  <a:pt x="502898" y="62812"/>
                  <a:pt x="506002" y="59881"/>
                </a:cubicBezTo>
                <a:cubicBezTo>
                  <a:pt x="509104" y="56959"/>
                  <a:pt x="513630" y="48441"/>
                  <a:pt x="519573" y="34337"/>
                </a:cubicBezTo>
                <a:cubicBezTo>
                  <a:pt x="525164" y="20940"/>
                  <a:pt x="530175" y="12376"/>
                  <a:pt x="534614" y="8650"/>
                </a:cubicBezTo>
                <a:cubicBezTo>
                  <a:pt x="538956" y="5014"/>
                  <a:pt x="545879" y="3192"/>
                  <a:pt x="555372" y="3192"/>
                </a:cubicBezTo>
                <a:lnTo>
                  <a:pt x="564155" y="3192"/>
                </a:lnTo>
                <a:lnTo>
                  <a:pt x="564155" y="23021"/>
                </a:lnTo>
                <a:lnTo>
                  <a:pt x="557636" y="22887"/>
                </a:lnTo>
                <a:cubicBezTo>
                  <a:pt x="551245" y="22887"/>
                  <a:pt x="547164" y="23823"/>
                  <a:pt x="545392" y="25685"/>
                </a:cubicBezTo>
                <a:cubicBezTo>
                  <a:pt x="543532" y="27636"/>
                  <a:pt x="540687" y="33444"/>
                  <a:pt x="536872" y="43116"/>
                </a:cubicBezTo>
                <a:cubicBezTo>
                  <a:pt x="533326" y="52344"/>
                  <a:pt x="530046" y="58729"/>
                  <a:pt x="527026" y="62279"/>
                </a:cubicBezTo>
                <a:cubicBezTo>
                  <a:pt x="524008" y="65833"/>
                  <a:pt x="519306" y="69069"/>
                  <a:pt x="512921" y="71996"/>
                </a:cubicBezTo>
                <a:cubicBezTo>
                  <a:pt x="523303" y="74747"/>
                  <a:pt x="533415" y="84329"/>
                  <a:pt x="543261" y="100739"/>
                </a:cubicBezTo>
                <a:lnTo>
                  <a:pt x="569610" y="144522"/>
                </a:lnTo>
                <a:lnTo>
                  <a:pt x="543261" y="144522"/>
                </a:lnTo>
                <a:lnTo>
                  <a:pt x="517575" y="100739"/>
                </a:lnTo>
                <a:cubicBezTo>
                  <a:pt x="512341" y="91868"/>
                  <a:pt x="507772" y="86053"/>
                  <a:pt x="503873" y="83306"/>
                </a:cubicBezTo>
                <a:cubicBezTo>
                  <a:pt x="499968" y="80557"/>
                  <a:pt x="495310" y="79181"/>
                  <a:pt x="489899" y="79181"/>
                </a:cubicBezTo>
                <a:lnTo>
                  <a:pt x="489899" y="144522"/>
                </a:lnTo>
                <a:lnTo>
                  <a:pt x="465412" y="144522"/>
                </a:lnTo>
                <a:lnTo>
                  <a:pt x="465412" y="79181"/>
                </a:lnTo>
                <a:cubicBezTo>
                  <a:pt x="460087" y="79181"/>
                  <a:pt x="455475" y="80535"/>
                  <a:pt x="451570" y="83238"/>
                </a:cubicBezTo>
                <a:cubicBezTo>
                  <a:pt x="447663" y="85942"/>
                  <a:pt x="443095" y="91777"/>
                  <a:pt x="437864" y="100739"/>
                </a:cubicBezTo>
                <a:lnTo>
                  <a:pt x="412178" y="144522"/>
                </a:lnTo>
                <a:lnTo>
                  <a:pt x="385829" y="144522"/>
                </a:lnTo>
                <a:lnTo>
                  <a:pt x="412048" y="100739"/>
                </a:lnTo>
                <a:cubicBezTo>
                  <a:pt x="421981" y="84329"/>
                  <a:pt x="432140" y="74747"/>
                  <a:pt x="442522" y="71996"/>
                </a:cubicBezTo>
                <a:cubicBezTo>
                  <a:pt x="435423" y="68713"/>
                  <a:pt x="430456" y="65138"/>
                  <a:pt x="427619" y="61278"/>
                </a:cubicBezTo>
                <a:cubicBezTo>
                  <a:pt x="424778" y="57419"/>
                  <a:pt x="420523" y="48218"/>
                  <a:pt x="414843" y="33670"/>
                </a:cubicBezTo>
                <a:cubicBezTo>
                  <a:pt x="412887" y="28788"/>
                  <a:pt x="410803" y="25772"/>
                  <a:pt x="408585" y="24620"/>
                </a:cubicBezTo>
                <a:cubicBezTo>
                  <a:pt x="406281" y="23468"/>
                  <a:pt x="402865" y="22887"/>
                  <a:pt x="398340" y="22887"/>
                </a:cubicBezTo>
                <a:cubicBezTo>
                  <a:pt x="397188" y="22887"/>
                  <a:pt x="394838" y="22931"/>
                  <a:pt x="391288" y="23021"/>
                </a:cubicBezTo>
                <a:lnTo>
                  <a:pt x="391288" y="3192"/>
                </a:lnTo>
                <a:lnTo>
                  <a:pt x="394614" y="3192"/>
                </a:lnTo>
                <a:cubicBezTo>
                  <a:pt x="403840" y="3192"/>
                  <a:pt x="410339" y="3750"/>
                  <a:pt x="414111" y="4856"/>
                </a:cubicBezTo>
                <a:cubicBezTo>
                  <a:pt x="417881" y="5965"/>
                  <a:pt x="421253" y="8319"/>
                  <a:pt x="424227" y="11912"/>
                </a:cubicBezTo>
                <a:cubicBezTo>
                  <a:pt x="427197" y="15505"/>
                  <a:pt x="431078" y="22978"/>
                  <a:pt x="435870" y="34337"/>
                </a:cubicBezTo>
                <a:cubicBezTo>
                  <a:pt x="441723" y="48265"/>
                  <a:pt x="446180" y="56736"/>
                  <a:pt x="449241" y="59752"/>
                </a:cubicBezTo>
                <a:cubicBezTo>
                  <a:pt x="452304" y="62769"/>
                  <a:pt x="457692" y="64277"/>
                  <a:pt x="465412" y="64277"/>
                </a:cubicBezTo>
                <a:lnTo>
                  <a:pt x="465412" y="3192"/>
                </a:lnTo>
                <a:close/>
                <a:moveTo>
                  <a:pt x="683525" y="99010"/>
                </a:moveTo>
                <a:lnTo>
                  <a:pt x="708278" y="102069"/>
                </a:lnTo>
                <a:cubicBezTo>
                  <a:pt x="704372" y="116531"/>
                  <a:pt x="697143" y="127753"/>
                  <a:pt x="686584" y="135737"/>
                </a:cubicBezTo>
                <a:cubicBezTo>
                  <a:pt x="676026" y="143718"/>
                  <a:pt x="662539" y="147715"/>
                  <a:pt x="646127" y="147715"/>
                </a:cubicBezTo>
                <a:cubicBezTo>
                  <a:pt x="625457" y="147715"/>
                  <a:pt x="609067" y="141349"/>
                  <a:pt x="596960" y="128616"/>
                </a:cubicBezTo>
                <a:cubicBezTo>
                  <a:pt x="584849" y="115887"/>
                  <a:pt x="578793" y="98035"/>
                  <a:pt x="578793" y="75055"/>
                </a:cubicBezTo>
                <a:cubicBezTo>
                  <a:pt x="578793" y="51277"/>
                  <a:pt x="584913" y="32824"/>
                  <a:pt x="597157" y="19695"/>
                </a:cubicBezTo>
                <a:cubicBezTo>
                  <a:pt x="609396" y="6562"/>
                  <a:pt x="625280" y="0"/>
                  <a:pt x="644799" y="0"/>
                </a:cubicBezTo>
                <a:cubicBezTo>
                  <a:pt x="663695" y="0"/>
                  <a:pt x="679132" y="6428"/>
                  <a:pt x="691110" y="19292"/>
                </a:cubicBezTo>
                <a:cubicBezTo>
                  <a:pt x="703087" y="32158"/>
                  <a:pt x="709074" y="50255"/>
                  <a:pt x="709074" y="73591"/>
                </a:cubicBezTo>
                <a:cubicBezTo>
                  <a:pt x="709074" y="75008"/>
                  <a:pt x="709030" y="77141"/>
                  <a:pt x="708940" y="79980"/>
                </a:cubicBezTo>
                <a:lnTo>
                  <a:pt x="603547" y="79980"/>
                </a:lnTo>
                <a:cubicBezTo>
                  <a:pt x="604432" y="95504"/>
                  <a:pt x="608825" y="107395"/>
                  <a:pt x="616720" y="115642"/>
                </a:cubicBezTo>
                <a:cubicBezTo>
                  <a:pt x="624614" y="123897"/>
                  <a:pt x="634463" y="128022"/>
                  <a:pt x="646264" y="128022"/>
                </a:cubicBezTo>
                <a:cubicBezTo>
                  <a:pt x="655045" y="128022"/>
                  <a:pt x="662543" y="125712"/>
                  <a:pt x="668754" y="121099"/>
                </a:cubicBezTo>
                <a:cubicBezTo>
                  <a:pt x="674964" y="116484"/>
                  <a:pt x="679889" y="109119"/>
                  <a:pt x="683525" y="99010"/>
                </a:cubicBezTo>
                <a:close/>
                <a:moveTo>
                  <a:pt x="604875" y="60285"/>
                </a:moveTo>
                <a:lnTo>
                  <a:pt x="683791" y="60285"/>
                </a:lnTo>
                <a:cubicBezTo>
                  <a:pt x="682725" y="48394"/>
                  <a:pt x="679713" y="39476"/>
                  <a:pt x="674740" y="33533"/>
                </a:cubicBezTo>
                <a:cubicBezTo>
                  <a:pt x="667112" y="24310"/>
                  <a:pt x="657219" y="19695"/>
                  <a:pt x="645066" y="19695"/>
                </a:cubicBezTo>
                <a:cubicBezTo>
                  <a:pt x="634064" y="19695"/>
                  <a:pt x="624815" y="23374"/>
                  <a:pt x="617320" y="30740"/>
                </a:cubicBezTo>
                <a:cubicBezTo>
                  <a:pt x="609822" y="38105"/>
                  <a:pt x="605674" y="47951"/>
                  <a:pt x="604875" y="602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405610" y="5535812"/>
            <a:ext cx="913048" cy="147715"/>
          </a:xfrm>
          <a:custGeom>
            <a:avLst/>
            <a:gdLst/>
            <a:ahLst/>
            <a:cxnLst/>
            <a:rect l="l" t="t" r="r" b="b"/>
            <a:pathLst>
              <a:path w="913048" h="147715">
                <a:moveTo>
                  <a:pt x="26482" y="3192"/>
                </a:moveTo>
                <a:lnTo>
                  <a:pt x="137738" y="3192"/>
                </a:lnTo>
                <a:lnTo>
                  <a:pt x="137738" y="144522"/>
                </a:lnTo>
                <a:lnTo>
                  <a:pt x="113912" y="144522"/>
                </a:lnTo>
                <a:lnTo>
                  <a:pt x="113912" y="23021"/>
                </a:lnTo>
                <a:lnTo>
                  <a:pt x="50441" y="23021"/>
                </a:lnTo>
                <a:lnTo>
                  <a:pt x="50441" y="93419"/>
                </a:lnTo>
                <a:cubicBezTo>
                  <a:pt x="50441" y="109835"/>
                  <a:pt x="49908" y="120661"/>
                  <a:pt x="48842" y="125891"/>
                </a:cubicBezTo>
                <a:cubicBezTo>
                  <a:pt x="47776" y="131126"/>
                  <a:pt x="44851" y="135694"/>
                  <a:pt x="40059" y="139600"/>
                </a:cubicBezTo>
                <a:cubicBezTo>
                  <a:pt x="35267" y="143502"/>
                  <a:pt x="28347" y="145454"/>
                  <a:pt x="19297" y="145454"/>
                </a:cubicBezTo>
                <a:cubicBezTo>
                  <a:pt x="13710" y="145454"/>
                  <a:pt x="7273" y="145101"/>
                  <a:pt x="0" y="144388"/>
                </a:cubicBezTo>
                <a:lnTo>
                  <a:pt x="0" y="124429"/>
                </a:lnTo>
                <a:lnTo>
                  <a:pt x="10516" y="124429"/>
                </a:lnTo>
                <a:cubicBezTo>
                  <a:pt x="15485" y="124429"/>
                  <a:pt x="19030" y="123918"/>
                  <a:pt x="21165" y="122900"/>
                </a:cubicBezTo>
                <a:cubicBezTo>
                  <a:pt x="23293" y="121878"/>
                  <a:pt x="24712" y="120257"/>
                  <a:pt x="25421" y="118040"/>
                </a:cubicBezTo>
                <a:cubicBezTo>
                  <a:pt x="26130" y="115826"/>
                  <a:pt x="26482" y="108593"/>
                  <a:pt x="26482" y="96349"/>
                </a:cubicBezTo>
                <a:close/>
                <a:moveTo>
                  <a:pt x="270549" y="99010"/>
                </a:moveTo>
                <a:lnTo>
                  <a:pt x="295302" y="102069"/>
                </a:lnTo>
                <a:cubicBezTo>
                  <a:pt x="291396" y="116531"/>
                  <a:pt x="284167" y="127753"/>
                  <a:pt x="273608" y="135737"/>
                </a:cubicBezTo>
                <a:cubicBezTo>
                  <a:pt x="263049" y="143718"/>
                  <a:pt x="249565" y="147715"/>
                  <a:pt x="233151" y="147715"/>
                </a:cubicBezTo>
                <a:cubicBezTo>
                  <a:pt x="212480" y="147715"/>
                  <a:pt x="196090" y="141349"/>
                  <a:pt x="183979" y="128616"/>
                </a:cubicBezTo>
                <a:cubicBezTo>
                  <a:pt x="171872" y="115887"/>
                  <a:pt x="165813" y="98035"/>
                  <a:pt x="165813" y="75055"/>
                </a:cubicBezTo>
                <a:cubicBezTo>
                  <a:pt x="165813" y="51277"/>
                  <a:pt x="171937" y="32824"/>
                  <a:pt x="184181" y="19695"/>
                </a:cubicBezTo>
                <a:cubicBezTo>
                  <a:pt x="196422" y="6562"/>
                  <a:pt x="212304" y="0"/>
                  <a:pt x="231824" y="0"/>
                </a:cubicBezTo>
                <a:cubicBezTo>
                  <a:pt x="250721" y="0"/>
                  <a:pt x="266157" y="6428"/>
                  <a:pt x="278133" y="19292"/>
                </a:cubicBezTo>
                <a:cubicBezTo>
                  <a:pt x="290110" y="32158"/>
                  <a:pt x="296098" y="50255"/>
                  <a:pt x="296098" y="73591"/>
                </a:cubicBezTo>
                <a:cubicBezTo>
                  <a:pt x="296098" y="75008"/>
                  <a:pt x="296050" y="77141"/>
                  <a:pt x="295964" y="79980"/>
                </a:cubicBezTo>
                <a:lnTo>
                  <a:pt x="190567" y="79980"/>
                </a:lnTo>
                <a:cubicBezTo>
                  <a:pt x="191457" y="95504"/>
                  <a:pt x="195845" y="107395"/>
                  <a:pt x="203743" y="115642"/>
                </a:cubicBezTo>
                <a:cubicBezTo>
                  <a:pt x="211638" y="123897"/>
                  <a:pt x="221487" y="128022"/>
                  <a:pt x="233288" y="128022"/>
                </a:cubicBezTo>
                <a:cubicBezTo>
                  <a:pt x="242069" y="128022"/>
                  <a:pt x="249567" y="125712"/>
                  <a:pt x="255778" y="121099"/>
                </a:cubicBezTo>
                <a:cubicBezTo>
                  <a:pt x="261987" y="116484"/>
                  <a:pt x="266913" y="109119"/>
                  <a:pt x="270549" y="99010"/>
                </a:cubicBezTo>
                <a:close/>
                <a:moveTo>
                  <a:pt x="191899" y="60285"/>
                </a:moveTo>
                <a:lnTo>
                  <a:pt x="270812" y="60285"/>
                </a:lnTo>
                <a:cubicBezTo>
                  <a:pt x="269749" y="48394"/>
                  <a:pt x="266732" y="39476"/>
                  <a:pt x="261764" y="33533"/>
                </a:cubicBezTo>
                <a:cubicBezTo>
                  <a:pt x="254137" y="24310"/>
                  <a:pt x="244243" y="19695"/>
                  <a:pt x="232089" y="19695"/>
                </a:cubicBezTo>
                <a:cubicBezTo>
                  <a:pt x="221084" y="19695"/>
                  <a:pt x="211837" y="23374"/>
                  <a:pt x="204345" y="30740"/>
                </a:cubicBezTo>
                <a:cubicBezTo>
                  <a:pt x="196846" y="38105"/>
                  <a:pt x="192699" y="47951"/>
                  <a:pt x="191899" y="60285"/>
                </a:cubicBezTo>
                <a:close/>
                <a:moveTo>
                  <a:pt x="325509" y="3192"/>
                </a:moveTo>
                <a:lnTo>
                  <a:pt x="406816" y="3192"/>
                </a:lnTo>
                <a:lnTo>
                  <a:pt x="406816" y="23021"/>
                </a:lnTo>
                <a:lnTo>
                  <a:pt x="349460" y="23021"/>
                </a:lnTo>
                <a:lnTo>
                  <a:pt x="349460" y="144522"/>
                </a:lnTo>
                <a:lnTo>
                  <a:pt x="325509" y="144522"/>
                </a:lnTo>
                <a:close/>
                <a:moveTo>
                  <a:pt x="422742" y="3192"/>
                </a:moveTo>
                <a:lnTo>
                  <a:pt x="446692" y="3192"/>
                </a:lnTo>
                <a:lnTo>
                  <a:pt x="446692" y="64277"/>
                </a:lnTo>
                <a:cubicBezTo>
                  <a:pt x="454321" y="64277"/>
                  <a:pt x="459671" y="62812"/>
                  <a:pt x="462732" y="59881"/>
                </a:cubicBezTo>
                <a:cubicBezTo>
                  <a:pt x="465791" y="56959"/>
                  <a:pt x="470294" y="48441"/>
                  <a:pt x="476238" y="34337"/>
                </a:cubicBezTo>
                <a:cubicBezTo>
                  <a:pt x="480939" y="23154"/>
                  <a:pt x="484756" y="15792"/>
                  <a:pt x="487686" y="12242"/>
                </a:cubicBezTo>
                <a:cubicBezTo>
                  <a:pt x="490609" y="8690"/>
                  <a:pt x="493982" y="6296"/>
                  <a:pt x="497798" y="5057"/>
                </a:cubicBezTo>
                <a:cubicBezTo>
                  <a:pt x="501611" y="3815"/>
                  <a:pt x="507731" y="3192"/>
                  <a:pt x="516162" y="3192"/>
                </a:cubicBezTo>
                <a:lnTo>
                  <a:pt x="520950" y="3192"/>
                </a:lnTo>
                <a:lnTo>
                  <a:pt x="520950" y="23021"/>
                </a:lnTo>
                <a:lnTo>
                  <a:pt x="514297" y="22887"/>
                </a:lnTo>
                <a:cubicBezTo>
                  <a:pt x="507997" y="22887"/>
                  <a:pt x="503962" y="23823"/>
                  <a:pt x="502187" y="25685"/>
                </a:cubicBezTo>
                <a:cubicBezTo>
                  <a:pt x="500326" y="27636"/>
                  <a:pt x="497485" y="33444"/>
                  <a:pt x="493672" y="43116"/>
                </a:cubicBezTo>
                <a:cubicBezTo>
                  <a:pt x="490032" y="52344"/>
                  <a:pt x="486706" y="58729"/>
                  <a:pt x="483690" y="62279"/>
                </a:cubicBezTo>
                <a:cubicBezTo>
                  <a:pt x="480672" y="65833"/>
                  <a:pt x="476015" y="69069"/>
                  <a:pt x="469715" y="71996"/>
                </a:cubicBezTo>
                <a:cubicBezTo>
                  <a:pt x="480007" y="74747"/>
                  <a:pt x="490119" y="84329"/>
                  <a:pt x="500060" y="100739"/>
                </a:cubicBezTo>
                <a:lnTo>
                  <a:pt x="526274" y="144522"/>
                </a:lnTo>
                <a:lnTo>
                  <a:pt x="499926" y="144522"/>
                </a:lnTo>
                <a:lnTo>
                  <a:pt x="474374" y="100739"/>
                </a:lnTo>
                <a:cubicBezTo>
                  <a:pt x="469142" y="91958"/>
                  <a:pt x="464574" y="86169"/>
                  <a:pt x="460667" y="83371"/>
                </a:cubicBezTo>
                <a:cubicBezTo>
                  <a:pt x="456762" y="80579"/>
                  <a:pt x="452107" y="79181"/>
                  <a:pt x="446692" y="79181"/>
                </a:cubicBezTo>
                <a:lnTo>
                  <a:pt x="446692" y="144522"/>
                </a:lnTo>
                <a:lnTo>
                  <a:pt x="422742" y="144522"/>
                </a:lnTo>
                <a:close/>
                <a:moveTo>
                  <a:pt x="535919" y="73856"/>
                </a:moveTo>
                <a:cubicBezTo>
                  <a:pt x="535919" y="47684"/>
                  <a:pt x="543195" y="28303"/>
                  <a:pt x="557749" y="15702"/>
                </a:cubicBezTo>
                <a:cubicBezTo>
                  <a:pt x="569903" y="5233"/>
                  <a:pt x="584716" y="0"/>
                  <a:pt x="602191" y="0"/>
                </a:cubicBezTo>
                <a:cubicBezTo>
                  <a:pt x="621623" y="0"/>
                  <a:pt x="637508" y="6363"/>
                  <a:pt x="649836" y="19098"/>
                </a:cubicBezTo>
                <a:cubicBezTo>
                  <a:pt x="662171" y="31831"/>
                  <a:pt x="668335" y="49416"/>
                  <a:pt x="668335" y="71862"/>
                </a:cubicBezTo>
                <a:cubicBezTo>
                  <a:pt x="668335" y="90050"/>
                  <a:pt x="665605" y="104355"/>
                  <a:pt x="660151" y="114778"/>
                </a:cubicBezTo>
                <a:cubicBezTo>
                  <a:pt x="654697" y="125204"/>
                  <a:pt x="646756" y="133300"/>
                  <a:pt x="636330" y="139063"/>
                </a:cubicBezTo>
                <a:cubicBezTo>
                  <a:pt x="625901" y="144830"/>
                  <a:pt x="614525" y="147715"/>
                  <a:pt x="602191" y="147715"/>
                </a:cubicBezTo>
                <a:cubicBezTo>
                  <a:pt x="582409" y="147715"/>
                  <a:pt x="566418" y="141371"/>
                  <a:pt x="554221" y="128685"/>
                </a:cubicBezTo>
                <a:cubicBezTo>
                  <a:pt x="542017" y="115999"/>
                  <a:pt x="535919" y="97725"/>
                  <a:pt x="535919" y="73856"/>
                </a:cubicBezTo>
                <a:close/>
                <a:moveTo>
                  <a:pt x="560543" y="73856"/>
                </a:moveTo>
                <a:cubicBezTo>
                  <a:pt x="560543" y="91958"/>
                  <a:pt x="564489" y="105509"/>
                  <a:pt x="572387" y="114515"/>
                </a:cubicBezTo>
                <a:cubicBezTo>
                  <a:pt x="580281" y="123519"/>
                  <a:pt x="590214" y="128022"/>
                  <a:pt x="602191" y="128022"/>
                </a:cubicBezTo>
                <a:cubicBezTo>
                  <a:pt x="614082" y="128022"/>
                  <a:pt x="623975" y="123497"/>
                  <a:pt x="631870" y="114443"/>
                </a:cubicBezTo>
                <a:cubicBezTo>
                  <a:pt x="639764" y="105397"/>
                  <a:pt x="643714" y="91597"/>
                  <a:pt x="643714" y="73061"/>
                </a:cubicBezTo>
                <a:cubicBezTo>
                  <a:pt x="643714" y="55580"/>
                  <a:pt x="639743" y="42339"/>
                  <a:pt x="631805" y="33332"/>
                </a:cubicBezTo>
                <a:cubicBezTo>
                  <a:pt x="623863" y="24331"/>
                  <a:pt x="613992" y="19828"/>
                  <a:pt x="602191" y="19828"/>
                </a:cubicBezTo>
                <a:cubicBezTo>
                  <a:pt x="590214" y="19828"/>
                  <a:pt x="580281" y="24310"/>
                  <a:pt x="572387" y="33267"/>
                </a:cubicBezTo>
                <a:cubicBezTo>
                  <a:pt x="564489" y="42231"/>
                  <a:pt x="560543" y="55760"/>
                  <a:pt x="560543" y="73856"/>
                </a:cubicBezTo>
                <a:close/>
                <a:moveTo>
                  <a:pt x="696548" y="3192"/>
                </a:moveTo>
                <a:lnTo>
                  <a:pt x="777853" y="3192"/>
                </a:lnTo>
                <a:lnTo>
                  <a:pt x="777853" y="23021"/>
                </a:lnTo>
                <a:lnTo>
                  <a:pt x="720498" y="23021"/>
                </a:lnTo>
                <a:lnTo>
                  <a:pt x="720498" y="144522"/>
                </a:lnTo>
                <a:lnTo>
                  <a:pt x="696548" y="144522"/>
                </a:lnTo>
                <a:close/>
                <a:moveTo>
                  <a:pt x="780632" y="73856"/>
                </a:moveTo>
                <a:cubicBezTo>
                  <a:pt x="780632" y="47684"/>
                  <a:pt x="787909" y="28303"/>
                  <a:pt x="802463" y="15702"/>
                </a:cubicBezTo>
                <a:cubicBezTo>
                  <a:pt x="814616" y="5233"/>
                  <a:pt x="829430" y="0"/>
                  <a:pt x="846909" y="0"/>
                </a:cubicBezTo>
                <a:cubicBezTo>
                  <a:pt x="866337" y="0"/>
                  <a:pt x="882222" y="6363"/>
                  <a:pt x="894550" y="19098"/>
                </a:cubicBezTo>
                <a:cubicBezTo>
                  <a:pt x="906884" y="31831"/>
                  <a:pt x="913048" y="49416"/>
                  <a:pt x="913048" y="71862"/>
                </a:cubicBezTo>
                <a:cubicBezTo>
                  <a:pt x="913048" y="90050"/>
                  <a:pt x="910319" y="104355"/>
                  <a:pt x="904865" y="114778"/>
                </a:cubicBezTo>
                <a:cubicBezTo>
                  <a:pt x="899410" y="125204"/>
                  <a:pt x="891470" y="133300"/>
                  <a:pt x="881044" y="139063"/>
                </a:cubicBezTo>
                <a:cubicBezTo>
                  <a:pt x="870614" y="144830"/>
                  <a:pt x="859238" y="147715"/>
                  <a:pt x="846909" y="147715"/>
                </a:cubicBezTo>
                <a:cubicBezTo>
                  <a:pt x="827123" y="147715"/>
                  <a:pt x="811132" y="141371"/>
                  <a:pt x="798934" y="128685"/>
                </a:cubicBezTo>
                <a:cubicBezTo>
                  <a:pt x="786731" y="115999"/>
                  <a:pt x="780632" y="97725"/>
                  <a:pt x="780632" y="73856"/>
                </a:cubicBezTo>
                <a:close/>
                <a:moveTo>
                  <a:pt x="805256" y="73856"/>
                </a:moveTo>
                <a:cubicBezTo>
                  <a:pt x="805256" y="91958"/>
                  <a:pt x="809205" y="105509"/>
                  <a:pt x="817101" y="114515"/>
                </a:cubicBezTo>
                <a:cubicBezTo>
                  <a:pt x="824995" y="123519"/>
                  <a:pt x="834928" y="128022"/>
                  <a:pt x="846909" y="128022"/>
                </a:cubicBezTo>
                <a:cubicBezTo>
                  <a:pt x="858796" y="128022"/>
                  <a:pt x="868688" y="123497"/>
                  <a:pt x="876584" y="114443"/>
                </a:cubicBezTo>
                <a:cubicBezTo>
                  <a:pt x="884478" y="105397"/>
                  <a:pt x="888428" y="91597"/>
                  <a:pt x="888428" y="73061"/>
                </a:cubicBezTo>
                <a:cubicBezTo>
                  <a:pt x="888428" y="55580"/>
                  <a:pt x="884456" y="42339"/>
                  <a:pt x="876519" y="33332"/>
                </a:cubicBezTo>
                <a:cubicBezTo>
                  <a:pt x="868577" y="24331"/>
                  <a:pt x="858706" y="19828"/>
                  <a:pt x="846909" y="19828"/>
                </a:cubicBezTo>
                <a:cubicBezTo>
                  <a:pt x="834928" y="19828"/>
                  <a:pt x="824995" y="24310"/>
                  <a:pt x="817101" y="33267"/>
                </a:cubicBezTo>
                <a:cubicBezTo>
                  <a:pt x="809205" y="42231"/>
                  <a:pt x="805256" y="55760"/>
                  <a:pt x="805256" y="7385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582357" y="5539004"/>
            <a:ext cx="116180" cy="141329"/>
          </a:xfrm>
          <a:custGeom>
            <a:avLst/>
            <a:gdLst/>
            <a:ahLst/>
            <a:cxnLst/>
            <a:rect l="l" t="t" r="r" b="b"/>
            <a:pathLst>
              <a:path w="116180" h="141329">
                <a:moveTo>
                  <a:pt x="0" y="0"/>
                </a:moveTo>
                <a:lnTo>
                  <a:pt x="23958" y="0"/>
                </a:lnTo>
                <a:lnTo>
                  <a:pt x="23958" y="107795"/>
                </a:lnTo>
                <a:lnTo>
                  <a:pt x="90360" y="0"/>
                </a:lnTo>
                <a:lnTo>
                  <a:pt x="116180" y="0"/>
                </a:lnTo>
                <a:lnTo>
                  <a:pt x="116180" y="141330"/>
                </a:lnTo>
                <a:lnTo>
                  <a:pt x="92222" y="141330"/>
                </a:lnTo>
                <a:lnTo>
                  <a:pt x="92222" y="34204"/>
                </a:lnTo>
                <a:lnTo>
                  <a:pt x="25820" y="141330"/>
                </a:lnTo>
                <a:lnTo>
                  <a:pt x="0" y="14133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45107" y="5908008"/>
            <a:ext cx="2008152" cy="198917"/>
          </a:xfrm>
          <a:custGeom>
            <a:avLst/>
            <a:gdLst/>
            <a:ahLst/>
            <a:cxnLst/>
            <a:rect l="l" t="t" r="r" b="b"/>
            <a:pathLst>
              <a:path w="2008152" h="198917">
                <a:moveTo>
                  <a:pt x="0" y="3196"/>
                </a:moveTo>
                <a:lnTo>
                  <a:pt x="55292" y="3196"/>
                </a:lnTo>
                <a:cubicBezTo>
                  <a:pt x="68882" y="3196"/>
                  <a:pt x="78988" y="4331"/>
                  <a:pt x="85604" y="6591"/>
                </a:cubicBezTo>
                <a:cubicBezTo>
                  <a:pt x="92225" y="8859"/>
                  <a:pt x="97909" y="13011"/>
                  <a:pt x="102661" y="19051"/>
                </a:cubicBezTo>
                <a:cubicBezTo>
                  <a:pt x="107413" y="25092"/>
                  <a:pt x="109789" y="32328"/>
                  <a:pt x="109789" y="40767"/>
                </a:cubicBezTo>
                <a:cubicBezTo>
                  <a:pt x="109789" y="47517"/>
                  <a:pt x="108388" y="53406"/>
                  <a:pt x="105592" y="58421"/>
                </a:cubicBezTo>
                <a:cubicBezTo>
                  <a:pt x="102790" y="63439"/>
                  <a:pt x="98593" y="67636"/>
                  <a:pt x="92998" y="71013"/>
                </a:cubicBezTo>
                <a:cubicBezTo>
                  <a:pt x="99662" y="73234"/>
                  <a:pt x="105188" y="77386"/>
                  <a:pt x="109587" y="83469"/>
                </a:cubicBezTo>
                <a:cubicBezTo>
                  <a:pt x="113986" y="89558"/>
                  <a:pt x="116186" y="96775"/>
                  <a:pt x="116186" y="105120"/>
                </a:cubicBezTo>
                <a:cubicBezTo>
                  <a:pt x="115293" y="118534"/>
                  <a:pt x="110498" y="128484"/>
                  <a:pt x="101793" y="134968"/>
                </a:cubicBezTo>
                <a:cubicBezTo>
                  <a:pt x="93089" y="141451"/>
                  <a:pt x="80430" y="144695"/>
                  <a:pt x="63820" y="144695"/>
                </a:cubicBezTo>
                <a:lnTo>
                  <a:pt x="0" y="144695"/>
                </a:lnTo>
                <a:close/>
                <a:moveTo>
                  <a:pt x="23983" y="62752"/>
                </a:moveTo>
                <a:lnTo>
                  <a:pt x="49564" y="62752"/>
                </a:lnTo>
                <a:cubicBezTo>
                  <a:pt x="59781" y="62752"/>
                  <a:pt x="66798" y="62222"/>
                  <a:pt x="70617" y="61153"/>
                </a:cubicBezTo>
                <a:cubicBezTo>
                  <a:pt x="74437" y="60084"/>
                  <a:pt x="77857" y="57931"/>
                  <a:pt x="80877" y="54687"/>
                </a:cubicBezTo>
                <a:cubicBezTo>
                  <a:pt x="83894" y="51448"/>
                  <a:pt x="85406" y="47563"/>
                  <a:pt x="85406" y="43034"/>
                </a:cubicBezTo>
                <a:cubicBezTo>
                  <a:pt x="85406" y="35575"/>
                  <a:pt x="82763" y="30377"/>
                  <a:pt x="77479" y="27443"/>
                </a:cubicBezTo>
                <a:cubicBezTo>
                  <a:pt x="72194" y="24516"/>
                  <a:pt x="63155" y="23050"/>
                  <a:pt x="50363" y="23050"/>
                </a:cubicBezTo>
                <a:lnTo>
                  <a:pt x="23983" y="23050"/>
                </a:lnTo>
                <a:close/>
                <a:moveTo>
                  <a:pt x="23983" y="124974"/>
                </a:moveTo>
                <a:lnTo>
                  <a:pt x="55559" y="124974"/>
                </a:lnTo>
                <a:cubicBezTo>
                  <a:pt x="69149" y="124974"/>
                  <a:pt x="78476" y="123397"/>
                  <a:pt x="83538" y="120244"/>
                </a:cubicBezTo>
                <a:cubicBezTo>
                  <a:pt x="88603" y="117090"/>
                  <a:pt x="91271" y="111651"/>
                  <a:pt x="91533" y="103921"/>
                </a:cubicBezTo>
                <a:cubicBezTo>
                  <a:pt x="91533" y="99393"/>
                  <a:pt x="90072" y="95198"/>
                  <a:pt x="87141" y="91332"/>
                </a:cubicBezTo>
                <a:cubicBezTo>
                  <a:pt x="84207" y="87470"/>
                  <a:pt x="80387" y="85025"/>
                  <a:pt x="75679" y="84003"/>
                </a:cubicBezTo>
                <a:cubicBezTo>
                  <a:pt x="70970" y="82980"/>
                  <a:pt x="63421" y="82472"/>
                  <a:pt x="53031" y="82472"/>
                </a:cubicBezTo>
                <a:lnTo>
                  <a:pt x="23983" y="82472"/>
                </a:lnTo>
                <a:close/>
                <a:moveTo>
                  <a:pt x="279532" y="3196"/>
                </a:moveTo>
                <a:lnTo>
                  <a:pt x="303516" y="3196"/>
                </a:lnTo>
                <a:lnTo>
                  <a:pt x="303516" y="144695"/>
                </a:lnTo>
                <a:lnTo>
                  <a:pt x="279532" y="144695"/>
                </a:lnTo>
                <a:close/>
                <a:moveTo>
                  <a:pt x="145364" y="3196"/>
                </a:moveTo>
                <a:lnTo>
                  <a:pt x="169347" y="3196"/>
                </a:lnTo>
                <a:lnTo>
                  <a:pt x="169347" y="58490"/>
                </a:lnTo>
                <a:lnTo>
                  <a:pt x="199724" y="58490"/>
                </a:lnTo>
                <a:cubicBezTo>
                  <a:pt x="219531" y="58490"/>
                  <a:pt x="234787" y="62330"/>
                  <a:pt x="245491" y="70012"/>
                </a:cubicBezTo>
                <a:cubicBezTo>
                  <a:pt x="256193" y="77695"/>
                  <a:pt x="261544" y="88290"/>
                  <a:pt x="261544" y="101790"/>
                </a:cubicBezTo>
                <a:cubicBezTo>
                  <a:pt x="261544" y="113605"/>
                  <a:pt x="257080" y="123711"/>
                  <a:pt x="248156" y="132101"/>
                </a:cubicBezTo>
                <a:cubicBezTo>
                  <a:pt x="239230" y="140494"/>
                  <a:pt x="224953" y="144695"/>
                  <a:pt x="205322" y="144695"/>
                </a:cubicBezTo>
                <a:lnTo>
                  <a:pt x="145364" y="144695"/>
                </a:lnTo>
                <a:close/>
                <a:moveTo>
                  <a:pt x="169347" y="124974"/>
                </a:moveTo>
                <a:lnTo>
                  <a:pt x="194530" y="124974"/>
                </a:lnTo>
                <a:cubicBezTo>
                  <a:pt x="209718" y="124974"/>
                  <a:pt x="220553" y="123109"/>
                  <a:pt x="227038" y="119376"/>
                </a:cubicBezTo>
                <a:cubicBezTo>
                  <a:pt x="233521" y="115650"/>
                  <a:pt x="236765" y="109832"/>
                  <a:pt x="236765" y="101924"/>
                </a:cubicBezTo>
                <a:cubicBezTo>
                  <a:pt x="236765" y="95796"/>
                  <a:pt x="234367" y="90331"/>
                  <a:pt x="229572" y="85536"/>
                </a:cubicBezTo>
                <a:cubicBezTo>
                  <a:pt x="224770" y="80741"/>
                  <a:pt x="214156" y="78344"/>
                  <a:pt x="197726" y="78344"/>
                </a:cubicBezTo>
                <a:lnTo>
                  <a:pt x="169347" y="78344"/>
                </a:lnTo>
                <a:close/>
                <a:moveTo>
                  <a:pt x="433289" y="92866"/>
                </a:moveTo>
                <a:lnTo>
                  <a:pt x="456872" y="95929"/>
                </a:lnTo>
                <a:cubicBezTo>
                  <a:pt x="454294" y="112183"/>
                  <a:pt x="447699" y="124906"/>
                  <a:pt x="437087" y="134100"/>
                </a:cubicBezTo>
                <a:cubicBezTo>
                  <a:pt x="426474" y="143294"/>
                  <a:pt x="413435" y="147888"/>
                  <a:pt x="397980" y="147888"/>
                </a:cubicBezTo>
                <a:cubicBezTo>
                  <a:pt x="378615" y="147888"/>
                  <a:pt x="363052" y="141559"/>
                  <a:pt x="351285" y="128901"/>
                </a:cubicBezTo>
                <a:cubicBezTo>
                  <a:pt x="339516" y="116248"/>
                  <a:pt x="333627" y="98104"/>
                  <a:pt x="333627" y="74476"/>
                </a:cubicBezTo>
                <a:cubicBezTo>
                  <a:pt x="333627" y="59198"/>
                  <a:pt x="336160" y="45832"/>
                  <a:pt x="341222" y="34372"/>
                </a:cubicBezTo>
                <a:cubicBezTo>
                  <a:pt x="346283" y="22914"/>
                  <a:pt x="353991" y="14320"/>
                  <a:pt x="364342" y="8593"/>
                </a:cubicBezTo>
                <a:cubicBezTo>
                  <a:pt x="374688" y="2865"/>
                  <a:pt x="385945" y="0"/>
                  <a:pt x="398117" y="0"/>
                </a:cubicBezTo>
                <a:cubicBezTo>
                  <a:pt x="413482" y="0"/>
                  <a:pt x="426050" y="3885"/>
                  <a:pt x="435823" y="11657"/>
                </a:cubicBezTo>
                <a:cubicBezTo>
                  <a:pt x="445590" y="19430"/>
                  <a:pt x="451850" y="30467"/>
                  <a:pt x="454604" y="44766"/>
                </a:cubicBezTo>
                <a:lnTo>
                  <a:pt x="431287" y="48363"/>
                </a:lnTo>
                <a:cubicBezTo>
                  <a:pt x="429070" y="38858"/>
                  <a:pt x="425138" y="31709"/>
                  <a:pt x="419500" y="26914"/>
                </a:cubicBezTo>
                <a:cubicBezTo>
                  <a:pt x="413859" y="22118"/>
                  <a:pt x="407041" y="19717"/>
                  <a:pt x="399045" y="19717"/>
                </a:cubicBezTo>
                <a:cubicBezTo>
                  <a:pt x="386968" y="19717"/>
                  <a:pt x="377151" y="24049"/>
                  <a:pt x="369604" y="32706"/>
                </a:cubicBezTo>
                <a:cubicBezTo>
                  <a:pt x="362052" y="41368"/>
                  <a:pt x="358276" y="55070"/>
                  <a:pt x="358276" y="73811"/>
                </a:cubicBezTo>
                <a:cubicBezTo>
                  <a:pt x="358276" y="92819"/>
                  <a:pt x="361918" y="106632"/>
                  <a:pt x="369202" y="115247"/>
                </a:cubicBezTo>
                <a:cubicBezTo>
                  <a:pt x="376484" y="123865"/>
                  <a:pt x="385991" y="128171"/>
                  <a:pt x="397713" y="128171"/>
                </a:cubicBezTo>
                <a:cubicBezTo>
                  <a:pt x="407128" y="128171"/>
                  <a:pt x="414990" y="125284"/>
                  <a:pt x="421297" y="119509"/>
                </a:cubicBezTo>
                <a:cubicBezTo>
                  <a:pt x="427604" y="113738"/>
                  <a:pt x="431601" y="104854"/>
                  <a:pt x="433289" y="92866"/>
                </a:cubicBezTo>
                <a:close/>
                <a:moveTo>
                  <a:pt x="470373" y="73944"/>
                </a:moveTo>
                <a:cubicBezTo>
                  <a:pt x="470373" y="47743"/>
                  <a:pt x="477655" y="28332"/>
                  <a:pt x="492220" y="15721"/>
                </a:cubicBezTo>
                <a:cubicBezTo>
                  <a:pt x="504392" y="5239"/>
                  <a:pt x="519228" y="0"/>
                  <a:pt x="536724" y="0"/>
                </a:cubicBezTo>
                <a:cubicBezTo>
                  <a:pt x="556178" y="0"/>
                  <a:pt x="572075" y="6371"/>
                  <a:pt x="584424" y="19116"/>
                </a:cubicBezTo>
                <a:cubicBezTo>
                  <a:pt x="596772" y="31867"/>
                  <a:pt x="602945" y="49475"/>
                  <a:pt x="602945" y="71947"/>
                </a:cubicBezTo>
                <a:cubicBezTo>
                  <a:pt x="602945" y="90155"/>
                  <a:pt x="600214" y="104479"/>
                  <a:pt x="594753" y="114916"/>
                </a:cubicBezTo>
                <a:cubicBezTo>
                  <a:pt x="589292" y="125351"/>
                  <a:pt x="581335" y="133459"/>
                  <a:pt x="570902" y="139230"/>
                </a:cubicBezTo>
                <a:cubicBezTo>
                  <a:pt x="560466" y="145001"/>
                  <a:pt x="549072" y="147888"/>
                  <a:pt x="536724" y="147888"/>
                </a:cubicBezTo>
                <a:cubicBezTo>
                  <a:pt x="516913" y="147888"/>
                  <a:pt x="500903" y="141541"/>
                  <a:pt x="488692" y="128836"/>
                </a:cubicBezTo>
                <a:cubicBezTo>
                  <a:pt x="476477" y="116136"/>
                  <a:pt x="470373" y="97837"/>
                  <a:pt x="470373" y="73944"/>
                </a:cubicBezTo>
                <a:close/>
                <a:moveTo>
                  <a:pt x="495022" y="73944"/>
                </a:moveTo>
                <a:cubicBezTo>
                  <a:pt x="495022" y="92063"/>
                  <a:pt x="498974" y="105631"/>
                  <a:pt x="506880" y="114645"/>
                </a:cubicBezTo>
                <a:cubicBezTo>
                  <a:pt x="514786" y="123664"/>
                  <a:pt x="524732" y="128171"/>
                  <a:pt x="536724" y="128171"/>
                </a:cubicBezTo>
                <a:cubicBezTo>
                  <a:pt x="548625" y="128171"/>
                  <a:pt x="558530" y="123642"/>
                  <a:pt x="566438" y="114581"/>
                </a:cubicBezTo>
                <a:cubicBezTo>
                  <a:pt x="574344" y="105523"/>
                  <a:pt x="578297" y="91710"/>
                  <a:pt x="578297" y="73144"/>
                </a:cubicBezTo>
                <a:cubicBezTo>
                  <a:pt x="578297" y="55649"/>
                  <a:pt x="574318" y="42390"/>
                  <a:pt x="566369" y="33372"/>
                </a:cubicBezTo>
                <a:cubicBezTo>
                  <a:pt x="558418" y="24357"/>
                  <a:pt x="548539" y="19850"/>
                  <a:pt x="536724" y="19850"/>
                </a:cubicBezTo>
                <a:cubicBezTo>
                  <a:pt x="524732" y="19850"/>
                  <a:pt x="514786" y="24336"/>
                  <a:pt x="506880" y="33307"/>
                </a:cubicBezTo>
                <a:cubicBezTo>
                  <a:pt x="498974" y="42278"/>
                  <a:pt x="495022" y="55825"/>
                  <a:pt x="495022" y="73944"/>
                </a:cubicBezTo>
                <a:close/>
                <a:moveTo>
                  <a:pt x="630921" y="3196"/>
                </a:moveTo>
                <a:lnTo>
                  <a:pt x="654905" y="3196"/>
                </a:lnTo>
                <a:lnTo>
                  <a:pt x="654905" y="64353"/>
                </a:lnTo>
                <a:cubicBezTo>
                  <a:pt x="662540" y="64353"/>
                  <a:pt x="667893" y="62889"/>
                  <a:pt x="670960" y="59954"/>
                </a:cubicBezTo>
                <a:cubicBezTo>
                  <a:pt x="674025" y="57024"/>
                  <a:pt x="678532" y="48496"/>
                  <a:pt x="684482" y="34372"/>
                </a:cubicBezTo>
                <a:cubicBezTo>
                  <a:pt x="689191" y="23180"/>
                  <a:pt x="693011" y="15811"/>
                  <a:pt x="695945" y="12254"/>
                </a:cubicBezTo>
                <a:cubicBezTo>
                  <a:pt x="698875" y="8704"/>
                  <a:pt x="702248" y="6307"/>
                  <a:pt x="706068" y="5062"/>
                </a:cubicBezTo>
                <a:cubicBezTo>
                  <a:pt x="709887" y="3816"/>
                  <a:pt x="716015" y="3196"/>
                  <a:pt x="724453" y="3196"/>
                </a:cubicBezTo>
                <a:lnTo>
                  <a:pt x="729248" y="3196"/>
                </a:lnTo>
                <a:lnTo>
                  <a:pt x="729248" y="23050"/>
                </a:lnTo>
                <a:lnTo>
                  <a:pt x="722588" y="22914"/>
                </a:lnTo>
                <a:cubicBezTo>
                  <a:pt x="716281" y="22914"/>
                  <a:pt x="712241" y="23847"/>
                  <a:pt x="710464" y="25715"/>
                </a:cubicBezTo>
                <a:cubicBezTo>
                  <a:pt x="708599" y="27669"/>
                  <a:pt x="705754" y="33483"/>
                  <a:pt x="701935" y="43165"/>
                </a:cubicBezTo>
                <a:cubicBezTo>
                  <a:pt x="698292" y="52405"/>
                  <a:pt x="694962" y="58802"/>
                  <a:pt x="691942" y="62352"/>
                </a:cubicBezTo>
                <a:cubicBezTo>
                  <a:pt x="688924" y="65905"/>
                  <a:pt x="684260" y="69149"/>
                  <a:pt x="677952" y="72079"/>
                </a:cubicBezTo>
                <a:cubicBezTo>
                  <a:pt x="688259" y="74837"/>
                  <a:pt x="698382" y="84427"/>
                  <a:pt x="708332" y="100858"/>
                </a:cubicBezTo>
                <a:lnTo>
                  <a:pt x="734580" y="144695"/>
                </a:lnTo>
                <a:lnTo>
                  <a:pt x="708199" y="144695"/>
                </a:lnTo>
                <a:lnTo>
                  <a:pt x="682617" y="100858"/>
                </a:lnTo>
                <a:cubicBezTo>
                  <a:pt x="677380" y="92063"/>
                  <a:pt x="672804" y="86271"/>
                  <a:pt x="668894" y="83469"/>
                </a:cubicBezTo>
                <a:cubicBezTo>
                  <a:pt x="664985" y="80673"/>
                  <a:pt x="660319" y="79272"/>
                  <a:pt x="654905" y="79272"/>
                </a:cubicBezTo>
                <a:lnTo>
                  <a:pt x="654905" y="144695"/>
                </a:lnTo>
                <a:lnTo>
                  <a:pt x="630921" y="144695"/>
                </a:lnTo>
                <a:close/>
                <a:moveTo>
                  <a:pt x="744239" y="73944"/>
                </a:moveTo>
                <a:cubicBezTo>
                  <a:pt x="744239" y="47743"/>
                  <a:pt x="751521" y="28332"/>
                  <a:pt x="766087" y="15721"/>
                </a:cubicBezTo>
                <a:cubicBezTo>
                  <a:pt x="778259" y="5239"/>
                  <a:pt x="793095" y="0"/>
                  <a:pt x="810590" y="0"/>
                </a:cubicBezTo>
                <a:cubicBezTo>
                  <a:pt x="830044" y="0"/>
                  <a:pt x="845942" y="6371"/>
                  <a:pt x="858290" y="19116"/>
                </a:cubicBezTo>
                <a:cubicBezTo>
                  <a:pt x="870638" y="31867"/>
                  <a:pt x="876812" y="49475"/>
                  <a:pt x="876812" y="71947"/>
                </a:cubicBezTo>
                <a:cubicBezTo>
                  <a:pt x="876812" y="90155"/>
                  <a:pt x="874080" y="104479"/>
                  <a:pt x="868619" y="114916"/>
                </a:cubicBezTo>
                <a:cubicBezTo>
                  <a:pt x="863157" y="125351"/>
                  <a:pt x="855202" y="133459"/>
                  <a:pt x="844768" y="139230"/>
                </a:cubicBezTo>
                <a:cubicBezTo>
                  <a:pt x="834332" y="145001"/>
                  <a:pt x="822938" y="147888"/>
                  <a:pt x="810590" y="147888"/>
                </a:cubicBezTo>
                <a:cubicBezTo>
                  <a:pt x="790780" y="147888"/>
                  <a:pt x="774770" y="141541"/>
                  <a:pt x="762555" y="128836"/>
                </a:cubicBezTo>
                <a:cubicBezTo>
                  <a:pt x="750344" y="116136"/>
                  <a:pt x="744239" y="97837"/>
                  <a:pt x="744239" y="73944"/>
                </a:cubicBezTo>
                <a:close/>
                <a:moveTo>
                  <a:pt x="768887" y="73944"/>
                </a:moveTo>
                <a:cubicBezTo>
                  <a:pt x="768887" y="92063"/>
                  <a:pt x="772837" y="105631"/>
                  <a:pt x="780747" y="114645"/>
                </a:cubicBezTo>
                <a:cubicBezTo>
                  <a:pt x="788652" y="123664"/>
                  <a:pt x="798599" y="128171"/>
                  <a:pt x="810590" y="128171"/>
                </a:cubicBezTo>
                <a:cubicBezTo>
                  <a:pt x="822492" y="128171"/>
                  <a:pt x="832395" y="123642"/>
                  <a:pt x="840301" y="114581"/>
                </a:cubicBezTo>
                <a:cubicBezTo>
                  <a:pt x="848210" y="105523"/>
                  <a:pt x="852160" y="91710"/>
                  <a:pt x="852160" y="73144"/>
                </a:cubicBezTo>
                <a:cubicBezTo>
                  <a:pt x="852160" y="55649"/>
                  <a:pt x="848185" y="42390"/>
                  <a:pt x="840236" y="33372"/>
                </a:cubicBezTo>
                <a:cubicBezTo>
                  <a:pt x="832283" y="24357"/>
                  <a:pt x="822401" y="19850"/>
                  <a:pt x="810590" y="19850"/>
                </a:cubicBezTo>
                <a:cubicBezTo>
                  <a:pt x="798599" y="19850"/>
                  <a:pt x="788652" y="24336"/>
                  <a:pt x="780747" y="33307"/>
                </a:cubicBezTo>
                <a:cubicBezTo>
                  <a:pt x="772837" y="42278"/>
                  <a:pt x="768887" y="55825"/>
                  <a:pt x="768887" y="73944"/>
                </a:cubicBezTo>
                <a:close/>
                <a:moveTo>
                  <a:pt x="905054" y="3196"/>
                </a:moveTo>
                <a:lnTo>
                  <a:pt x="1016709" y="3196"/>
                </a:lnTo>
                <a:lnTo>
                  <a:pt x="1016709" y="144695"/>
                </a:lnTo>
                <a:lnTo>
                  <a:pt x="992725" y="144695"/>
                </a:lnTo>
                <a:lnTo>
                  <a:pt x="992725" y="23050"/>
                </a:lnTo>
                <a:lnTo>
                  <a:pt x="929034" y="23050"/>
                </a:lnTo>
                <a:lnTo>
                  <a:pt x="929034" y="144695"/>
                </a:lnTo>
                <a:lnTo>
                  <a:pt x="905054" y="144695"/>
                </a:lnTo>
                <a:close/>
                <a:moveTo>
                  <a:pt x="1051588" y="198917"/>
                </a:moveTo>
                <a:lnTo>
                  <a:pt x="1051588" y="3196"/>
                </a:lnTo>
                <a:lnTo>
                  <a:pt x="1073441" y="3196"/>
                </a:lnTo>
                <a:lnTo>
                  <a:pt x="1073441" y="21582"/>
                </a:lnTo>
                <a:cubicBezTo>
                  <a:pt x="1078588" y="14385"/>
                  <a:pt x="1084406" y="8989"/>
                  <a:pt x="1090893" y="5392"/>
                </a:cubicBezTo>
                <a:cubicBezTo>
                  <a:pt x="1097377" y="1797"/>
                  <a:pt x="1105235" y="0"/>
                  <a:pt x="1114477" y="0"/>
                </a:cubicBezTo>
                <a:cubicBezTo>
                  <a:pt x="1126555" y="0"/>
                  <a:pt x="1137214" y="3106"/>
                  <a:pt x="1146456" y="9324"/>
                </a:cubicBezTo>
                <a:cubicBezTo>
                  <a:pt x="1155694" y="15545"/>
                  <a:pt x="1162666" y="24314"/>
                  <a:pt x="1167371" y="35636"/>
                </a:cubicBezTo>
                <a:cubicBezTo>
                  <a:pt x="1172080" y="46962"/>
                  <a:pt x="1174431" y="59375"/>
                  <a:pt x="1174431" y="72883"/>
                </a:cubicBezTo>
                <a:cubicBezTo>
                  <a:pt x="1174431" y="87358"/>
                  <a:pt x="1171832" y="100390"/>
                  <a:pt x="1166641" y="111982"/>
                </a:cubicBezTo>
                <a:cubicBezTo>
                  <a:pt x="1161443" y="123573"/>
                  <a:pt x="1153893" y="132458"/>
                  <a:pt x="1143986" y="138629"/>
                </a:cubicBezTo>
                <a:cubicBezTo>
                  <a:pt x="1134082" y="144803"/>
                  <a:pt x="1123668" y="147888"/>
                  <a:pt x="1112742" y="147888"/>
                </a:cubicBezTo>
                <a:cubicBezTo>
                  <a:pt x="1104750" y="147888"/>
                  <a:pt x="1097575" y="146200"/>
                  <a:pt x="1091229" y="142827"/>
                </a:cubicBezTo>
                <a:cubicBezTo>
                  <a:pt x="1084877" y="139453"/>
                  <a:pt x="1079658" y="135191"/>
                  <a:pt x="1075572" y="130035"/>
                </a:cubicBezTo>
                <a:lnTo>
                  <a:pt x="1075572" y="198917"/>
                </a:lnTo>
                <a:close/>
                <a:moveTo>
                  <a:pt x="1073304" y="74743"/>
                </a:moveTo>
                <a:cubicBezTo>
                  <a:pt x="1073304" y="92949"/>
                  <a:pt x="1076991" y="106409"/>
                  <a:pt x="1084367" y="115114"/>
                </a:cubicBezTo>
                <a:cubicBezTo>
                  <a:pt x="1091735" y="123818"/>
                  <a:pt x="1100663" y="128171"/>
                  <a:pt x="1111147" y="128171"/>
                </a:cubicBezTo>
                <a:cubicBezTo>
                  <a:pt x="1121806" y="128171"/>
                  <a:pt x="1130929" y="123664"/>
                  <a:pt x="1138525" y="114645"/>
                </a:cubicBezTo>
                <a:cubicBezTo>
                  <a:pt x="1146120" y="105631"/>
                  <a:pt x="1149915" y="91663"/>
                  <a:pt x="1149915" y="72745"/>
                </a:cubicBezTo>
                <a:cubicBezTo>
                  <a:pt x="1149915" y="54716"/>
                  <a:pt x="1146207" y="41209"/>
                  <a:pt x="1138791" y="32241"/>
                </a:cubicBezTo>
                <a:cubicBezTo>
                  <a:pt x="1131376" y="23270"/>
                  <a:pt x="1122516" y="18784"/>
                  <a:pt x="1112209" y="18784"/>
                </a:cubicBezTo>
                <a:cubicBezTo>
                  <a:pt x="1101999" y="18784"/>
                  <a:pt x="1092956" y="23558"/>
                  <a:pt x="1085097" y="33109"/>
                </a:cubicBezTo>
                <a:cubicBezTo>
                  <a:pt x="1077238" y="42657"/>
                  <a:pt x="1073304" y="56534"/>
                  <a:pt x="1073304" y="74743"/>
                </a:cubicBezTo>
                <a:close/>
                <a:moveTo>
                  <a:pt x="1194415" y="73944"/>
                </a:moveTo>
                <a:cubicBezTo>
                  <a:pt x="1194415" y="47743"/>
                  <a:pt x="1201698" y="28332"/>
                  <a:pt x="1216266" y="15721"/>
                </a:cubicBezTo>
                <a:cubicBezTo>
                  <a:pt x="1228438" y="5239"/>
                  <a:pt x="1243270" y="0"/>
                  <a:pt x="1260770" y="0"/>
                </a:cubicBezTo>
                <a:cubicBezTo>
                  <a:pt x="1280225" y="0"/>
                  <a:pt x="1296123" y="6371"/>
                  <a:pt x="1308470" y="19116"/>
                </a:cubicBezTo>
                <a:cubicBezTo>
                  <a:pt x="1320818" y="31867"/>
                  <a:pt x="1326989" y="49475"/>
                  <a:pt x="1326989" y="71947"/>
                </a:cubicBezTo>
                <a:cubicBezTo>
                  <a:pt x="1326989" y="90155"/>
                  <a:pt x="1324260" y="104479"/>
                  <a:pt x="1318799" y="114916"/>
                </a:cubicBezTo>
                <a:cubicBezTo>
                  <a:pt x="1313334" y="125351"/>
                  <a:pt x="1305381" y="133459"/>
                  <a:pt x="1294946" y="139230"/>
                </a:cubicBezTo>
                <a:cubicBezTo>
                  <a:pt x="1284509" y="145001"/>
                  <a:pt x="1273118" y="147888"/>
                  <a:pt x="1260770" y="147888"/>
                </a:cubicBezTo>
                <a:cubicBezTo>
                  <a:pt x="1240959" y="147888"/>
                  <a:pt x="1224951" y="141541"/>
                  <a:pt x="1212736" y="128836"/>
                </a:cubicBezTo>
                <a:cubicBezTo>
                  <a:pt x="1200525" y="116136"/>
                  <a:pt x="1194415" y="97837"/>
                  <a:pt x="1194415" y="73944"/>
                </a:cubicBezTo>
                <a:close/>
                <a:moveTo>
                  <a:pt x="1219064" y="73944"/>
                </a:moveTo>
                <a:cubicBezTo>
                  <a:pt x="1219064" y="92063"/>
                  <a:pt x="1223017" y="105631"/>
                  <a:pt x="1230922" y="114645"/>
                </a:cubicBezTo>
                <a:cubicBezTo>
                  <a:pt x="1238832" y="123664"/>
                  <a:pt x="1248778" y="128171"/>
                  <a:pt x="1260770" y="128171"/>
                </a:cubicBezTo>
                <a:cubicBezTo>
                  <a:pt x="1272672" y="128171"/>
                  <a:pt x="1282576" y="123642"/>
                  <a:pt x="1290481" y="114581"/>
                </a:cubicBezTo>
                <a:cubicBezTo>
                  <a:pt x="1298387" y="105523"/>
                  <a:pt x="1302339" y="91710"/>
                  <a:pt x="1302339" y="73144"/>
                </a:cubicBezTo>
                <a:cubicBezTo>
                  <a:pt x="1302339" y="55649"/>
                  <a:pt x="1298366" y="42390"/>
                  <a:pt x="1290417" y="33372"/>
                </a:cubicBezTo>
                <a:cubicBezTo>
                  <a:pt x="1282464" y="24357"/>
                  <a:pt x="1272582" y="19850"/>
                  <a:pt x="1260770" y="19850"/>
                </a:cubicBezTo>
                <a:cubicBezTo>
                  <a:pt x="1248778" y="19850"/>
                  <a:pt x="1238832" y="24336"/>
                  <a:pt x="1230922" y="33307"/>
                </a:cubicBezTo>
                <a:cubicBezTo>
                  <a:pt x="1223017" y="42278"/>
                  <a:pt x="1219064" y="55825"/>
                  <a:pt x="1219064" y="73944"/>
                </a:cubicBezTo>
                <a:close/>
                <a:moveTo>
                  <a:pt x="1340032" y="3196"/>
                </a:moveTo>
                <a:lnTo>
                  <a:pt x="1364014" y="3196"/>
                </a:lnTo>
                <a:lnTo>
                  <a:pt x="1364014" y="29977"/>
                </a:lnTo>
                <a:cubicBezTo>
                  <a:pt x="1364014" y="41523"/>
                  <a:pt x="1364703" y="49896"/>
                  <a:pt x="1366081" y="55091"/>
                </a:cubicBezTo>
                <a:cubicBezTo>
                  <a:pt x="1367456" y="60286"/>
                  <a:pt x="1370765" y="64814"/>
                  <a:pt x="1376003" y="68678"/>
                </a:cubicBezTo>
                <a:cubicBezTo>
                  <a:pt x="1381241" y="72544"/>
                  <a:pt x="1387814" y="74476"/>
                  <a:pt x="1395724" y="74476"/>
                </a:cubicBezTo>
                <a:cubicBezTo>
                  <a:pt x="1404785" y="74476"/>
                  <a:pt x="1416510" y="72079"/>
                  <a:pt x="1430895" y="67284"/>
                </a:cubicBezTo>
                <a:lnTo>
                  <a:pt x="1430895" y="3196"/>
                </a:lnTo>
                <a:lnTo>
                  <a:pt x="1454879" y="3196"/>
                </a:lnTo>
                <a:lnTo>
                  <a:pt x="1454879" y="144695"/>
                </a:lnTo>
                <a:lnTo>
                  <a:pt x="1430895" y="144695"/>
                </a:lnTo>
                <a:lnTo>
                  <a:pt x="1430895" y="87667"/>
                </a:lnTo>
                <a:cubicBezTo>
                  <a:pt x="1416149" y="92286"/>
                  <a:pt x="1402384" y="94597"/>
                  <a:pt x="1389592" y="94597"/>
                </a:cubicBezTo>
                <a:cubicBezTo>
                  <a:pt x="1378847" y="94597"/>
                  <a:pt x="1369364" y="91865"/>
                  <a:pt x="1361149" y="86401"/>
                </a:cubicBezTo>
                <a:cubicBezTo>
                  <a:pt x="1352934" y="80938"/>
                  <a:pt x="1347361" y="74257"/>
                  <a:pt x="1344431" y="66351"/>
                </a:cubicBezTo>
                <a:cubicBezTo>
                  <a:pt x="1341496" y="58443"/>
                  <a:pt x="1340032" y="49738"/>
                  <a:pt x="1340032" y="40237"/>
                </a:cubicBezTo>
                <a:close/>
                <a:moveTo>
                  <a:pt x="1489212" y="3196"/>
                </a:moveTo>
                <a:lnTo>
                  <a:pt x="1513195" y="3196"/>
                </a:lnTo>
                <a:lnTo>
                  <a:pt x="1513195" y="62085"/>
                </a:lnTo>
                <a:lnTo>
                  <a:pt x="1579680" y="62085"/>
                </a:lnTo>
                <a:lnTo>
                  <a:pt x="1579680" y="3196"/>
                </a:lnTo>
                <a:lnTo>
                  <a:pt x="1603664" y="3196"/>
                </a:lnTo>
                <a:lnTo>
                  <a:pt x="1603664" y="144695"/>
                </a:lnTo>
                <a:lnTo>
                  <a:pt x="1579680" y="144695"/>
                </a:lnTo>
                <a:lnTo>
                  <a:pt x="1579680" y="81939"/>
                </a:lnTo>
                <a:lnTo>
                  <a:pt x="1513195" y="81939"/>
                </a:lnTo>
                <a:lnTo>
                  <a:pt x="1513195" y="144695"/>
                </a:lnTo>
                <a:lnTo>
                  <a:pt x="1489212" y="144695"/>
                </a:lnTo>
                <a:close/>
                <a:moveTo>
                  <a:pt x="1630843" y="73944"/>
                </a:moveTo>
                <a:cubicBezTo>
                  <a:pt x="1630843" y="47743"/>
                  <a:pt x="1638126" y="28332"/>
                  <a:pt x="1652696" y="15721"/>
                </a:cubicBezTo>
                <a:cubicBezTo>
                  <a:pt x="1664866" y="5239"/>
                  <a:pt x="1679698" y="0"/>
                  <a:pt x="1697198" y="0"/>
                </a:cubicBezTo>
                <a:cubicBezTo>
                  <a:pt x="1716653" y="0"/>
                  <a:pt x="1732551" y="6371"/>
                  <a:pt x="1744898" y="19116"/>
                </a:cubicBezTo>
                <a:cubicBezTo>
                  <a:pt x="1757246" y="31867"/>
                  <a:pt x="1763417" y="49475"/>
                  <a:pt x="1763417" y="71947"/>
                </a:cubicBezTo>
                <a:cubicBezTo>
                  <a:pt x="1763417" y="90155"/>
                  <a:pt x="1760687" y="104479"/>
                  <a:pt x="1755227" y="114916"/>
                </a:cubicBezTo>
                <a:cubicBezTo>
                  <a:pt x="1749762" y="125351"/>
                  <a:pt x="1741809" y="133459"/>
                  <a:pt x="1731373" y="139230"/>
                </a:cubicBezTo>
                <a:cubicBezTo>
                  <a:pt x="1720937" y="145001"/>
                  <a:pt x="1709546" y="147888"/>
                  <a:pt x="1697198" y="147888"/>
                </a:cubicBezTo>
                <a:cubicBezTo>
                  <a:pt x="1677387" y="147888"/>
                  <a:pt x="1661379" y="141541"/>
                  <a:pt x="1649164" y="128836"/>
                </a:cubicBezTo>
                <a:cubicBezTo>
                  <a:pt x="1636953" y="116136"/>
                  <a:pt x="1630843" y="97837"/>
                  <a:pt x="1630843" y="73944"/>
                </a:cubicBezTo>
                <a:close/>
                <a:moveTo>
                  <a:pt x="1655492" y="73944"/>
                </a:moveTo>
                <a:cubicBezTo>
                  <a:pt x="1655492" y="92063"/>
                  <a:pt x="1659446" y="105631"/>
                  <a:pt x="1667350" y="114645"/>
                </a:cubicBezTo>
                <a:cubicBezTo>
                  <a:pt x="1675260" y="123664"/>
                  <a:pt x="1685206" y="128171"/>
                  <a:pt x="1697198" y="128171"/>
                </a:cubicBezTo>
                <a:cubicBezTo>
                  <a:pt x="1709100" y="128171"/>
                  <a:pt x="1719004" y="123642"/>
                  <a:pt x="1726909" y="114581"/>
                </a:cubicBezTo>
                <a:cubicBezTo>
                  <a:pt x="1734815" y="105523"/>
                  <a:pt x="1738767" y="91710"/>
                  <a:pt x="1738767" y="73144"/>
                </a:cubicBezTo>
                <a:cubicBezTo>
                  <a:pt x="1738767" y="55649"/>
                  <a:pt x="1734793" y="42390"/>
                  <a:pt x="1726845" y="33372"/>
                </a:cubicBezTo>
                <a:cubicBezTo>
                  <a:pt x="1718892" y="24357"/>
                  <a:pt x="1709010" y="19850"/>
                  <a:pt x="1697198" y="19850"/>
                </a:cubicBezTo>
                <a:cubicBezTo>
                  <a:pt x="1685206" y="19850"/>
                  <a:pt x="1675260" y="24336"/>
                  <a:pt x="1667350" y="33307"/>
                </a:cubicBezTo>
                <a:cubicBezTo>
                  <a:pt x="1659446" y="42278"/>
                  <a:pt x="1655492" y="55825"/>
                  <a:pt x="1655492" y="73944"/>
                </a:cubicBezTo>
                <a:close/>
                <a:moveTo>
                  <a:pt x="1791659" y="3196"/>
                </a:moveTo>
                <a:lnTo>
                  <a:pt x="1873069" y="3196"/>
                </a:lnTo>
                <a:lnTo>
                  <a:pt x="1873069" y="23050"/>
                </a:lnTo>
                <a:lnTo>
                  <a:pt x="1815642" y="23050"/>
                </a:lnTo>
                <a:lnTo>
                  <a:pt x="1815642" y="144695"/>
                </a:lnTo>
                <a:lnTo>
                  <a:pt x="1791659" y="144695"/>
                </a:lnTo>
                <a:close/>
                <a:moveTo>
                  <a:pt x="1875578" y="73944"/>
                </a:moveTo>
                <a:cubicBezTo>
                  <a:pt x="1875578" y="47743"/>
                  <a:pt x="1882862" y="28332"/>
                  <a:pt x="1897427" y="15721"/>
                </a:cubicBezTo>
                <a:cubicBezTo>
                  <a:pt x="1909599" y="5239"/>
                  <a:pt x="1924434" y="0"/>
                  <a:pt x="1941929" y="0"/>
                </a:cubicBezTo>
                <a:cubicBezTo>
                  <a:pt x="1961384" y="0"/>
                  <a:pt x="1977282" y="6371"/>
                  <a:pt x="1989630" y="19116"/>
                </a:cubicBezTo>
                <a:cubicBezTo>
                  <a:pt x="2001977" y="31867"/>
                  <a:pt x="2008152" y="49475"/>
                  <a:pt x="2008152" y="71947"/>
                </a:cubicBezTo>
                <a:cubicBezTo>
                  <a:pt x="2008152" y="90155"/>
                  <a:pt x="2005419" y="104479"/>
                  <a:pt x="1999958" y="114916"/>
                </a:cubicBezTo>
                <a:cubicBezTo>
                  <a:pt x="1994497" y="125351"/>
                  <a:pt x="1986541" y="133459"/>
                  <a:pt x="1976109" y="139230"/>
                </a:cubicBezTo>
                <a:cubicBezTo>
                  <a:pt x="1965672" y="145001"/>
                  <a:pt x="1954277" y="147888"/>
                  <a:pt x="1941929" y="147888"/>
                </a:cubicBezTo>
                <a:cubicBezTo>
                  <a:pt x="1922118" y="147888"/>
                  <a:pt x="1906110" y="141541"/>
                  <a:pt x="1893895" y="128836"/>
                </a:cubicBezTo>
                <a:cubicBezTo>
                  <a:pt x="1881684" y="116136"/>
                  <a:pt x="1875578" y="97837"/>
                  <a:pt x="1875578" y="73944"/>
                </a:cubicBezTo>
                <a:close/>
                <a:moveTo>
                  <a:pt x="1900228" y="73944"/>
                </a:moveTo>
                <a:cubicBezTo>
                  <a:pt x="1900228" y="92063"/>
                  <a:pt x="1904177" y="105631"/>
                  <a:pt x="1912086" y="114645"/>
                </a:cubicBezTo>
                <a:cubicBezTo>
                  <a:pt x="1919991" y="123664"/>
                  <a:pt x="1929938" y="128171"/>
                  <a:pt x="1941929" y="128171"/>
                </a:cubicBezTo>
                <a:cubicBezTo>
                  <a:pt x="1953832" y="128171"/>
                  <a:pt x="1963735" y="123642"/>
                  <a:pt x="1971641" y="114581"/>
                </a:cubicBezTo>
                <a:cubicBezTo>
                  <a:pt x="1979550" y="105523"/>
                  <a:pt x="1983499" y="91710"/>
                  <a:pt x="1983499" y="73144"/>
                </a:cubicBezTo>
                <a:cubicBezTo>
                  <a:pt x="1983499" y="55649"/>
                  <a:pt x="1979525" y="42390"/>
                  <a:pt x="1971576" y="33372"/>
                </a:cubicBezTo>
                <a:cubicBezTo>
                  <a:pt x="1963623" y="24357"/>
                  <a:pt x="1953742" y="19850"/>
                  <a:pt x="1941929" y="19850"/>
                </a:cubicBezTo>
                <a:cubicBezTo>
                  <a:pt x="1929938" y="19850"/>
                  <a:pt x="1919991" y="24336"/>
                  <a:pt x="1912086" y="33307"/>
                </a:cubicBezTo>
                <a:cubicBezTo>
                  <a:pt x="1904177" y="42278"/>
                  <a:pt x="1900228" y="55825"/>
                  <a:pt x="1900228" y="739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53199" y="5908008"/>
            <a:ext cx="1277510" cy="198917"/>
          </a:xfrm>
          <a:custGeom>
            <a:avLst/>
            <a:gdLst/>
            <a:ahLst/>
            <a:cxnLst/>
            <a:rect l="l" t="t" r="r" b="b"/>
            <a:pathLst>
              <a:path w="1277510" h="198917">
                <a:moveTo>
                  <a:pt x="0" y="3196"/>
                </a:moveTo>
                <a:lnTo>
                  <a:pt x="23980" y="3196"/>
                </a:lnTo>
                <a:lnTo>
                  <a:pt x="23980" y="64353"/>
                </a:lnTo>
                <a:cubicBezTo>
                  <a:pt x="31619" y="64353"/>
                  <a:pt x="36972" y="62889"/>
                  <a:pt x="40039" y="59954"/>
                </a:cubicBezTo>
                <a:cubicBezTo>
                  <a:pt x="43103" y="57024"/>
                  <a:pt x="47610" y="48496"/>
                  <a:pt x="53561" y="34372"/>
                </a:cubicBezTo>
                <a:cubicBezTo>
                  <a:pt x="58270" y="23180"/>
                  <a:pt x="62089" y="15811"/>
                  <a:pt x="65024" y="12254"/>
                </a:cubicBezTo>
                <a:cubicBezTo>
                  <a:pt x="67954" y="8704"/>
                  <a:pt x="71327" y="6307"/>
                  <a:pt x="75147" y="5062"/>
                </a:cubicBezTo>
                <a:cubicBezTo>
                  <a:pt x="78966" y="3816"/>
                  <a:pt x="85094" y="3196"/>
                  <a:pt x="93532" y="3196"/>
                </a:cubicBezTo>
                <a:lnTo>
                  <a:pt x="98327" y="3196"/>
                </a:lnTo>
                <a:lnTo>
                  <a:pt x="98327" y="23050"/>
                </a:lnTo>
                <a:lnTo>
                  <a:pt x="91667" y="22914"/>
                </a:lnTo>
                <a:cubicBezTo>
                  <a:pt x="85359" y="22914"/>
                  <a:pt x="81317" y="23847"/>
                  <a:pt x="79543" y="25715"/>
                </a:cubicBezTo>
                <a:cubicBezTo>
                  <a:pt x="77673" y="27669"/>
                  <a:pt x="74834" y="33483"/>
                  <a:pt x="71013" y="43165"/>
                </a:cubicBezTo>
                <a:cubicBezTo>
                  <a:pt x="67371" y="52405"/>
                  <a:pt x="64041" y="58802"/>
                  <a:pt x="61020" y="62352"/>
                </a:cubicBezTo>
                <a:cubicBezTo>
                  <a:pt x="58003" y="65905"/>
                  <a:pt x="53338" y="69149"/>
                  <a:pt x="47031" y="72079"/>
                </a:cubicBezTo>
                <a:cubicBezTo>
                  <a:pt x="57338" y="74837"/>
                  <a:pt x="67461" y="84427"/>
                  <a:pt x="77408" y="100858"/>
                </a:cubicBezTo>
                <a:lnTo>
                  <a:pt x="103659" y="144695"/>
                </a:lnTo>
                <a:lnTo>
                  <a:pt x="77278" y="144695"/>
                </a:lnTo>
                <a:lnTo>
                  <a:pt x="51697" y="100858"/>
                </a:lnTo>
                <a:cubicBezTo>
                  <a:pt x="46458" y="92063"/>
                  <a:pt x="41880" y="86271"/>
                  <a:pt x="37973" y="83469"/>
                </a:cubicBezTo>
                <a:cubicBezTo>
                  <a:pt x="34064" y="80673"/>
                  <a:pt x="29398" y="79272"/>
                  <a:pt x="23980" y="79272"/>
                </a:cubicBezTo>
                <a:lnTo>
                  <a:pt x="23980" y="144695"/>
                </a:lnTo>
                <a:lnTo>
                  <a:pt x="0" y="144695"/>
                </a:lnTo>
                <a:close/>
                <a:moveTo>
                  <a:pt x="216379" y="99126"/>
                </a:moveTo>
                <a:lnTo>
                  <a:pt x="241157" y="102189"/>
                </a:lnTo>
                <a:cubicBezTo>
                  <a:pt x="237247" y="116665"/>
                  <a:pt x="230008" y="127904"/>
                  <a:pt x="219442" y="135896"/>
                </a:cubicBezTo>
                <a:cubicBezTo>
                  <a:pt x="208872" y="143892"/>
                  <a:pt x="195372" y="147888"/>
                  <a:pt x="178938" y="147888"/>
                </a:cubicBezTo>
                <a:cubicBezTo>
                  <a:pt x="158238" y="147888"/>
                  <a:pt x="141834" y="141516"/>
                  <a:pt x="129708" y="128769"/>
                </a:cubicBezTo>
                <a:cubicBezTo>
                  <a:pt x="117583" y="116024"/>
                  <a:pt x="111518" y="98147"/>
                  <a:pt x="111518" y="75143"/>
                </a:cubicBezTo>
                <a:cubicBezTo>
                  <a:pt x="111518" y="51340"/>
                  <a:pt x="117648" y="32865"/>
                  <a:pt x="129906" y="19717"/>
                </a:cubicBezTo>
                <a:cubicBezTo>
                  <a:pt x="142164" y="6573"/>
                  <a:pt x="158062" y="0"/>
                  <a:pt x="177603" y="0"/>
                </a:cubicBezTo>
                <a:cubicBezTo>
                  <a:pt x="196524" y="0"/>
                  <a:pt x="211980" y="6436"/>
                  <a:pt x="223971" y="19318"/>
                </a:cubicBezTo>
                <a:cubicBezTo>
                  <a:pt x="235966" y="32198"/>
                  <a:pt x="241960" y="50317"/>
                  <a:pt x="241960" y="73678"/>
                </a:cubicBezTo>
                <a:cubicBezTo>
                  <a:pt x="241960" y="75100"/>
                  <a:pt x="241913" y="77235"/>
                  <a:pt x="241827" y="80075"/>
                </a:cubicBezTo>
                <a:lnTo>
                  <a:pt x="136300" y="80075"/>
                </a:lnTo>
                <a:cubicBezTo>
                  <a:pt x="137189" y="95619"/>
                  <a:pt x="141585" y="107518"/>
                  <a:pt x="149490" y="115779"/>
                </a:cubicBezTo>
                <a:cubicBezTo>
                  <a:pt x="157400" y="124042"/>
                  <a:pt x="167256" y="128171"/>
                  <a:pt x="179071" y="128171"/>
                </a:cubicBezTo>
                <a:cubicBezTo>
                  <a:pt x="187866" y="128171"/>
                  <a:pt x="195372" y="125859"/>
                  <a:pt x="201590" y="121244"/>
                </a:cubicBezTo>
                <a:cubicBezTo>
                  <a:pt x="207806" y="116625"/>
                  <a:pt x="212735" y="109253"/>
                  <a:pt x="216379" y="99126"/>
                </a:cubicBezTo>
                <a:close/>
                <a:moveTo>
                  <a:pt x="137632" y="60354"/>
                </a:moveTo>
                <a:lnTo>
                  <a:pt x="216644" y="60354"/>
                </a:lnTo>
                <a:cubicBezTo>
                  <a:pt x="215575" y="48455"/>
                  <a:pt x="212559" y="39529"/>
                  <a:pt x="207584" y="33574"/>
                </a:cubicBezTo>
                <a:cubicBezTo>
                  <a:pt x="199944" y="24336"/>
                  <a:pt x="190040" y="19717"/>
                  <a:pt x="177872" y="19717"/>
                </a:cubicBezTo>
                <a:cubicBezTo>
                  <a:pt x="166860" y="19717"/>
                  <a:pt x="157597" y="23403"/>
                  <a:pt x="150091" y="30777"/>
                </a:cubicBezTo>
                <a:cubicBezTo>
                  <a:pt x="142589" y="38149"/>
                  <a:pt x="138431" y="48006"/>
                  <a:pt x="137632" y="60354"/>
                </a:cubicBezTo>
                <a:close/>
                <a:moveTo>
                  <a:pt x="271271" y="198917"/>
                </a:moveTo>
                <a:lnTo>
                  <a:pt x="271271" y="3196"/>
                </a:lnTo>
                <a:lnTo>
                  <a:pt x="293120" y="3196"/>
                </a:lnTo>
                <a:lnTo>
                  <a:pt x="293120" y="21582"/>
                </a:lnTo>
                <a:cubicBezTo>
                  <a:pt x="298271" y="14385"/>
                  <a:pt x="304089" y="8989"/>
                  <a:pt x="310572" y="5392"/>
                </a:cubicBezTo>
                <a:cubicBezTo>
                  <a:pt x="317055" y="1797"/>
                  <a:pt x="324918" y="0"/>
                  <a:pt x="334160" y="0"/>
                </a:cubicBezTo>
                <a:cubicBezTo>
                  <a:pt x="346238" y="0"/>
                  <a:pt x="356897" y="3106"/>
                  <a:pt x="366138" y="9324"/>
                </a:cubicBezTo>
                <a:cubicBezTo>
                  <a:pt x="375373" y="15545"/>
                  <a:pt x="382349" y="24314"/>
                  <a:pt x="387054" y="35636"/>
                </a:cubicBezTo>
                <a:cubicBezTo>
                  <a:pt x="391763" y="46962"/>
                  <a:pt x="394114" y="59375"/>
                  <a:pt x="394114" y="72883"/>
                </a:cubicBezTo>
                <a:cubicBezTo>
                  <a:pt x="394114" y="87358"/>
                  <a:pt x="391514" y="100390"/>
                  <a:pt x="386324" y="111982"/>
                </a:cubicBezTo>
                <a:cubicBezTo>
                  <a:pt x="381124" y="123573"/>
                  <a:pt x="373572" y="132458"/>
                  <a:pt x="363668" y="138629"/>
                </a:cubicBezTo>
                <a:cubicBezTo>
                  <a:pt x="353765" y="144803"/>
                  <a:pt x="343351" y="147888"/>
                  <a:pt x="332424" y="147888"/>
                </a:cubicBezTo>
                <a:cubicBezTo>
                  <a:pt x="324432" y="147888"/>
                  <a:pt x="317257" y="146200"/>
                  <a:pt x="310907" y="142827"/>
                </a:cubicBezTo>
                <a:cubicBezTo>
                  <a:pt x="304560" y="139453"/>
                  <a:pt x="299340" y="135191"/>
                  <a:pt x="295255" y="130035"/>
                </a:cubicBezTo>
                <a:lnTo>
                  <a:pt x="295255" y="198917"/>
                </a:lnTo>
                <a:close/>
                <a:moveTo>
                  <a:pt x="292986" y="74743"/>
                </a:moveTo>
                <a:cubicBezTo>
                  <a:pt x="292986" y="92949"/>
                  <a:pt x="296672" y="106409"/>
                  <a:pt x="304046" y="115114"/>
                </a:cubicBezTo>
                <a:cubicBezTo>
                  <a:pt x="311418" y="123818"/>
                  <a:pt x="320346" y="128171"/>
                  <a:pt x="330830" y="128171"/>
                </a:cubicBezTo>
                <a:cubicBezTo>
                  <a:pt x="341485" y="128171"/>
                  <a:pt x="350611" y="123664"/>
                  <a:pt x="358207" y="114645"/>
                </a:cubicBezTo>
                <a:cubicBezTo>
                  <a:pt x="365799" y="105631"/>
                  <a:pt x="369598" y="91663"/>
                  <a:pt x="369598" y="72745"/>
                </a:cubicBezTo>
                <a:cubicBezTo>
                  <a:pt x="369598" y="54716"/>
                  <a:pt x="365890" y="41209"/>
                  <a:pt x="358474" y="32241"/>
                </a:cubicBezTo>
                <a:cubicBezTo>
                  <a:pt x="351055" y="23270"/>
                  <a:pt x="342198" y="18784"/>
                  <a:pt x="331892" y="18784"/>
                </a:cubicBezTo>
                <a:cubicBezTo>
                  <a:pt x="321678" y="18784"/>
                  <a:pt x="312639" y="23558"/>
                  <a:pt x="304780" y="33109"/>
                </a:cubicBezTo>
                <a:cubicBezTo>
                  <a:pt x="296917" y="42657"/>
                  <a:pt x="292986" y="56534"/>
                  <a:pt x="292986" y="74743"/>
                </a:cubicBezTo>
                <a:close/>
                <a:moveTo>
                  <a:pt x="515358" y="127239"/>
                </a:moveTo>
                <a:cubicBezTo>
                  <a:pt x="506477" y="134791"/>
                  <a:pt x="497928" y="140115"/>
                  <a:pt x="489712" y="143225"/>
                </a:cubicBezTo>
                <a:cubicBezTo>
                  <a:pt x="481496" y="146337"/>
                  <a:pt x="472680" y="147888"/>
                  <a:pt x="463263" y="147888"/>
                </a:cubicBezTo>
                <a:cubicBezTo>
                  <a:pt x="447718" y="147888"/>
                  <a:pt x="435770" y="144094"/>
                  <a:pt x="427425" y="136498"/>
                </a:cubicBezTo>
                <a:cubicBezTo>
                  <a:pt x="419076" y="128905"/>
                  <a:pt x="414900" y="119203"/>
                  <a:pt x="414900" y="107388"/>
                </a:cubicBezTo>
                <a:cubicBezTo>
                  <a:pt x="414900" y="100462"/>
                  <a:pt x="416478" y="94130"/>
                  <a:pt x="419631" y="88402"/>
                </a:cubicBezTo>
                <a:cubicBezTo>
                  <a:pt x="422780" y="82674"/>
                  <a:pt x="426913" y="78077"/>
                  <a:pt x="432022" y="74610"/>
                </a:cubicBezTo>
                <a:cubicBezTo>
                  <a:pt x="437126" y="71147"/>
                  <a:pt x="442876" y="68529"/>
                  <a:pt x="449272" y="66751"/>
                </a:cubicBezTo>
                <a:cubicBezTo>
                  <a:pt x="453978" y="65505"/>
                  <a:pt x="461089" y="64306"/>
                  <a:pt x="470588" y="63154"/>
                </a:cubicBezTo>
                <a:cubicBezTo>
                  <a:pt x="489953" y="60843"/>
                  <a:pt x="504209" y="58090"/>
                  <a:pt x="513361" y="54893"/>
                </a:cubicBezTo>
                <a:cubicBezTo>
                  <a:pt x="513447" y="51606"/>
                  <a:pt x="513494" y="49518"/>
                  <a:pt x="513494" y="48629"/>
                </a:cubicBezTo>
                <a:cubicBezTo>
                  <a:pt x="513494" y="38858"/>
                  <a:pt x="511226" y="31975"/>
                  <a:pt x="506697" y="27975"/>
                </a:cubicBezTo>
                <a:cubicBezTo>
                  <a:pt x="500569" y="22561"/>
                  <a:pt x="491461" y="19850"/>
                  <a:pt x="479383" y="19850"/>
                </a:cubicBezTo>
                <a:cubicBezTo>
                  <a:pt x="468104" y="19850"/>
                  <a:pt x="459778" y="21827"/>
                  <a:pt x="454404" y="25780"/>
                </a:cubicBezTo>
                <a:cubicBezTo>
                  <a:pt x="449029" y="29729"/>
                  <a:pt x="445054" y="36727"/>
                  <a:pt x="442480" y="46768"/>
                </a:cubicBezTo>
                <a:lnTo>
                  <a:pt x="419029" y="43567"/>
                </a:lnTo>
                <a:cubicBezTo>
                  <a:pt x="421161" y="33530"/>
                  <a:pt x="424666" y="25423"/>
                  <a:pt x="429552" y="19253"/>
                </a:cubicBezTo>
                <a:cubicBezTo>
                  <a:pt x="434438" y="13078"/>
                  <a:pt x="441500" y="8327"/>
                  <a:pt x="450742" y="4997"/>
                </a:cubicBezTo>
                <a:cubicBezTo>
                  <a:pt x="459976" y="1667"/>
                  <a:pt x="470679" y="0"/>
                  <a:pt x="482850" y="0"/>
                </a:cubicBezTo>
                <a:cubicBezTo>
                  <a:pt x="494928" y="0"/>
                  <a:pt x="504742" y="1418"/>
                  <a:pt x="512295" y="4259"/>
                </a:cubicBezTo>
                <a:cubicBezTo>
                  <a:pt x="519844" y="7103"/>
                  <a:pt x="525395" y="10678"/>
                  <a:pt x="528949" y="14983"/>
                </a:cubicBezTo>
                <a:cubicBezTo>
                  <a:pt x="532498" y="19296"/>
                  <a:pt x="534985" y="24736"/>
                  <a:pt x="536407" y="31305"/>
                </a:cubicBezTo>
                <a:cubicBezTo>
                  <a:pt x="537206" y="35395"/>
                  <a:pt x="537606" y="42768"/>
                  <a:pt x="537606" y="53428"/>
                </a:cubicBezTo>
                <a:lnTo>
                  <a:pt x="537606" y="85402"/>
                </a:lnTo>
                <a:cubicBezTo>
                  <a:pt x="537606" y="107697"/>
                  <a:pt x="538121" y="121799"/>
                  <a:pt x="539143" y="127703"/>
                </a:cubicBezTo>
                <a:cubicBezTo>
                  <a:pt x="540163" y="133614"/>
                  <a:pt x="542182" y="139277"/>
                  <a:pt x="545202" y="144695"/>
                </a:cubicBezTo>
                <a:lnTo>
                  <a:pt x="520157" y="144695"/>
                </a:lnTo>
                <a:cubicBezTo>
                  <a:pt x="517670" y="139720"/>
                  <a:pt x="516067" y="133902"/>
                  <a:pt x="515358" y="127239"/>
                </a:cubicBezTo>
                <a:close/>
                <a:moveTo>
                  <a:pt x="513361" y="73678"/>
                </a:moveTo>
                <a:cubicBezTo>
                  <a:pt x="504655" y="77231"/>
                  <a:pt x="491598" y="80251"/>
                  <a:pt x="474189" y="82739"/>
                </a:cubicBezTo>
                <a:cubicBezTo>
                  <a:pt x="464329" y="84160"/>
                  <a:pt x="457355" y="85755"/>
                  <a:pt x="453270" y="87535"/>
                </a:cubicBezTo>
                <a:cubicBezTo>
                  <a:pt x="449183" y="89313"/>
                  <a:pt x="446029" y="91909"/>
                  <a:pt x="443808" y="95329"/>
                </a:cubicBezTo>
                <a:cubicBezTo>
                  <a:pt x="441587" y="98747"/>
                  <a:pt x="440478" y="102546"/>
                  <a:pt x="440478" y="106722"/>
                </a:cubicBezTo>
                <a:cubicBezTo>
                  <a:pt x="440478" y="113116"/>
                  <a:pt x="442901" y="118444"/>
                  <a:pt x="447744" y="122706"/>
                </a:cubicBezTo>
                <a:cubicBezTo>
                  <a:pt x="452577" y="126972"/>
                  <a:pt x="459666" y="129103"/>
                  <a:pt x="468991" y="129103"/>
                </a:cubicBezTo>
                <a:cubicBezTo>
                  <a:pt x="478231" y="129103"/>
                  <a:pt x="486447" y="127084"/>
                  <a:pt x="493643" y="123041"/>
                </a:cubicBezTo>
                <a:cubicBezTo>
                  <a:pt x="500836" y="118998"/>
                  <a:pt x="506124" y="113472"/>
                  <a:pt x="509498" y="106455"/>
                </a:cubicBezTo>
                <a:cubicBezTo>
                  <a:pt x="512072" y="101037"/>
                  <a:pt x="513361" y="93043"/>
                  <a:pt x="513361" y="82472"/>
                </a:cubicBezTo>
                <a:close/>
                <a:moveTo>
                  <a:pt x="575450" y="3196"/>
                </a:moveTo>
                <a:lnTo>
                  <a:pt x="612756" y="3196"/>
                </a:lnTo>
                <a:lnTo>
                  <a:pt x="649926" y="116446"/>
                </a:lnTo>
                <a:lnTo>
                  <a:pt x="691229" y="3196"/>
                </a:lnTo>
                <a:lnTo>
                  <a:pt x="725739" y="3196"/>
                </a:lnTo>
                <a:lnTo>
                  <a:pt x="725739" y="144695"/>
                </a:lnTo>
                <a:lnTo>
                  <a:pt x="701759" y="144695"/>
                </a:lnTo>
                <a:lnTo>
                  <a:pt x="701759" y="30777"/>
                </a:lnTo>
                <a:lnTo>
                  <a:pt x="659920" y="144695"/>
                </a:lnTo>
                <a:lnTo>
                  <a:pt x="638467" y="144695"/>
                </a:lnTo>
                <a:lnTo>
                  <a:pt x="598896" y="25312"/>
                </a:lnTo>
                <a:lnTo>
                  <a:pt x="598896" y="144695"/>
                </a:lnTo>
                <a:lnTo>
                  <a:pt x="575450" y="144695"/>
                </a:lnTo>
                <a:close/>
                <a:moveTo>
                  <a:pt x="789052" y="80741"/>
                </a:moveTo>
                <a:lnTo>
                  <a:pt x="789052" y="61953"/>
                </a:lnTo>
                <a:cubicBezTo>
                  <a:pt x="799179" y="61863"/>
                  <a:pt x="806083" y="61467"/>
                  <a:pt x="809770" y="60754"/>
                </a:cubicBezTo>
                <a:cubicBezTo>
                  <a:pt x="813456" y="60044"/>
                  <a:pt x="816942" y="57909"/>
                  <a:pt x="820228" y="54356"/>
                </a:cubicBezTo>
                <a:cubicBezTo>
                  <a:pt x="823519" y="50806"/>
                  <a:pt x="825160" y="46365"/>
                  <a:pt x="825160" y="41032"/>
                </a:cubicBezTo>
                <a:cubicBezTo>
                  <a:pt x="825160" y="34549"/>
                  <a:pt x="823003" y="29376"/>
                  <a:pt x="818698" y="25513"/>
                </a:cubicBezTo>
                <a:cubicBezTo>
                  <a:pt x="814389" y="21651"/>
                  <a:pt x="808812" y="19717"/>
                  <a:pt x="801976" y="19717"/>
                </a:cubicBezTo>
                <a:cubicBezTo>
                  <a:pt x="788472" y="19717"/>
                  <a:pt x="779016" y="27669"/>
                  <a:pt x="773598" y="43567"/>
                </a:cubicBezTo>
                <a:lnTo>
                  <a:pt x="750813" y="39833"/>
                </a:lnTo>
                <a:cubicBezTo>
                  <a:pt x="757920" y="13276"/>
                  <a:pt x="775058" y="0"/>
                  <a:pt x="802242" y="0"/>
                </a:cubicBezTo>
                <a:cubicBezTo>
                  <a:pt x="817340" y="0"/>
                  <a:pt x="829180" y="4129"/>
                  <a:pt x="837749" y="12391"/>
                </a:cubicBezTo>
                <a:cubicBezTo>
                  <a:pt x="846320" y="20653"/>
                  <a:pt x="850608" y="30510"/>
                  <a:pt x="850608" y="41966"/>
                </a:cubicBezTo>
                <a:cubicBezTo>
                  <a:pt x="850608" y="53514"/>
                  <a:pt x="845010" y="62709"/>
                  <a:pt x="833817" y="69545"/>
                </a:cubicBezTo>
                <a:cubicBezTo>
                  <a:pt x="840924" y="73368"/>
                  <a:pt x="846256" y="78232"/>
                  <a:pt x="849809" y="84139"/>
                </a:cubicBezTo>
                <a:cubicBezTo>
                  <a:pt x="853359" y="90043"/>
                  <a:pt x="855137" y="97038"/>
                  <a:pt x="855137" y="105120"/>
                </a:cubicBezTo>
                <a:cubicBezTo>
                  <a:pt x="855137" y="117824"/>
                  <a:pt x="850518" y="128128"/>
                  <a:pt x="841281" y="136030"/>
                </a:cubicBezTo>
                <a:cubicBezTo>
                  <a:pt x="832039" y="143939"/>
                  <a:pt x="819120" y="147888"/>
                  <a:pt x="802505" y="147888"/>
                </a:cubicBezTo>
                <a:cubicBezTo>
                  <a:pt x="770266" y="147888"/>
                  <a:pt x="751568" y="133545"/>
                  <a:pt x="746413" y="104854"/>
                </a:cubicBezTo>
                <a:lnTo>
                  <a:pt x="768932" y="100058"/>
                </a:lnTo>
                <a:cubicBezTo>
                  <a:pt x="770977" y="109120"/>
                  <a:pt x="775127" y="116136"/>
                  <a:pt x="781392" y="121107"/>
                </a:cubicBezTo>
                <a:cubicBezTo>
                  <a:pt x="787651" y="126087"/>
                  <a:pt x="794823" y="128571"/>
                  <a:pt x="802908" y="128571"/>
                </a:cubicBezTo>
                <a:cubicBezTo>
                  <a:pt x="810990" y="128571"/>
                  <a:pt x="817719" y="126285"/>
                  <a:pt x="823093" y="121709"/>
                </a:cubicBezTo>
                <a:cubicBezTo>
                  <a:pt x="828468" y="117133"/>
                  <a:pt x="831154" y="111294"/>
                  <a:pt x="831154" y="104188"/>
                </a:cubicBezTo>
                <a:cubicBezTo>
                  <a:pt x="831154" y="98683"/>
                  <a:pt x="829465" y="93888"/>
                  <a:pt x="826092" y="89802"/>
                </a:cubicBezTo>
                <a:cubicBezTo>
                  <a:pt x="822715" y="85712"/>
                  <a:pt x="819120" y="83159"/>
                  <a:pt x="815299" y="82137"/>
                </a:cubicBezTo>
                <a:cubicBezTo>
                  <a:pt x="811477" y="81115"/>
                  <a:pt x="804550" y="80608"/>
                  <a:pt x="794517" y="80608"/>
                </a:cubicBezTo>
                <a:cubicBezTo>
                  <a:pt x="793717" y="80608"/>
                  <a:pt x="791892" y="80651"/>
                  <a:pt x="789052" y="80741"/>
                </a:cubicBezTo>
                <a:close/>
                <a:moveTo>
                  <a:pt x="882033" y="3196"/>
                </a:moveTo>
                <a:lnTo>
                  <a:pt x="906016" y="3196"/>
                </a:lnTo>
                <a:lnTo>
                  <a:pt x="906016" y="111117"/>
                </a:lnTo>
                <a:lnTo>
                  <a:pt x="972501" y="3196"/>
                </a:lnTo>
                <a:lnTo>
                  <a:pt x="998348" y="3196"/>
                </a:lnTo>
                <a:lnTo>
                  <a:pt x="998348" y="144695"/>
                </a:lnTo>
                <a:lnTo>
                  <a:pt x="974366" y="144695"/>
                </a:lnTo>
                <a:lnTo>
                  <a:pt x="974366" y="37437"/>
                </a:lnTo>
                <a:lnTo>
                  <a:pt x="907881" y="144695"/>
                </a:lnTo>
                <a:lnTo>
                  <a:pt x="882033" y="144695"/>
                </a:lnTo>
                <a:close/>
                <a:moveTo>
                  <a:pt x="1021529" y="3196"/>
                </a:moveTo>
                <a:lnTo>
                  <a:pt x="1136517" y="3196"/>
                </a:lnTo>
                <a:lnTo>
                  <a:pt x="1136517" y="23050"/>
                </a:lnTo>
                <a:lnTo>
                  <a:pt x="1090948" y="23050"/>
                </a:lnTo>
                <a:lnTo>
                  <a:pt x="1090948" y="144695"/>
                </a:lnTo>
                <a:lnTo>
                  <a:pt x="1067098" y="144695"/>
                </a:lnTo>
                <a:lnTo>
                  <a:pt x="1067098" y="23050"/>
                </a:lnTo>
                <a:lnTo>
                  <a:pt x="1021529" y="23050"/>
                </a:lnTo>
                <a:close/>
                <a:moveTo>
                  <a:pt x="1247670" y="127239"/>
                </a:moveTo>
                <a:cubicBezTo>
                  <a:pt x="1238789" y="134791"/>
                  <a:pt x="1230235" y="140115"/>
                  <a:pt x="1222021" y="143225"/>
                </a:cubicBezTo>
                <a:cubicBezTo>
                  <a:pt x="1213805" y="146337"/>
                  <a:pt x="1204989" y="147888"/>
                  <a:pt x="1195572" y="147888"/>
                </a:cubicBezTo>
                <a:cubicBezTo>
                  <a:pt x="1180030" y="147888"/>
                  <a:pt x="1168081" y="144094"/>
                  <a:pt x="1159736" y="136498"/>
                </a:cubicBezTo>
                <a:cubicBezTo>
                  <a:pt x="1151385" y="128905"/>
                  <a:pt x="1147209" y="119203"/>
                  <a:pt x="1147209" y="107388"/>
                </a:cubicBezTo>
                <a:cubicBezTo>
                  <a:pt x="1147209" y="100462"/>
                  <a:pt x="1148785" y="94130"/>
                  <a:pt x="1151940" y="88402"/>
                </a:cubicBezTo>
                <a:cubicBezTo>
                  <a:pt x="1155089" y="82674"/>
                  <a:pt x="1159222" y="78077"/>
                  <a:pt x="1164330" y="74610"/>
                </a:cubicBezTo>
                <a:cubicBezTo>
                  <a:pt x="1169439" y="71147"/>
                  <a:pt x="1175188" y="68529"/>
                  <a:pt x="1181581" y="66751"/>
                </a:cubicBezTo>
                <a:cubicBezTo>
                  <a:pt x="1186291" y="65505"/>
                  <a:pt x="1193396" y="64306"/>
                  <a:pt x="1202901" y="63154"/>
                </a:cubicBezTo>
                <a:cubicBezTo>
                  <a:pt x="1222265" y="60843"/>
                  <a:pt x="1236521" y="58090"/>
                  <a:pt x="1245668" y="54893"/>
                </a:cubicBezTo>
                <a:cubicBezTo>
                  <a:pt x="1245759" y="51606"/>
                  <a:pt x="1245805" y="49518"/>
                  <a:pt x="1245805" y="48629"/>
                </a:cubicBezTo>
                <a:cubicBezTo>
                  <a:pt x="1245805" y="38858"/>
                  <a:pt x="1243537" y="31975"/>
                  <a:pt x="1239008" y="27975"/>
                </a:cubicBezTo>
                <a:cubicBezTo>
                  <a:pt x="1232878" y="22561"/>
                  <a:pt x="1223773" y="19850"/>
                  <a:pt x="1211696" y="19850"/>
                </a:cubicBezTo>
                <a:cubicBezTo>
                  <a:pt x="1200413" y="19850"/>
                  <a:pt x="1192087" y="21827"/>
                  <a:pt x="1186711" y="25780"/>
                </a:cubicBezTo>
                <a:cubicBezTo>
                  <a:pt x="1181340" y="29729"/>
                  <a:pt x="1177366" y="36727"/>
                  <a:pt x="1174788" y="46768"/>
                </a:cubicBezTo>
                <a:lnTo>
                  <a:pt x="1151338" y="43567"/>
                </a:lnTo>
                <a:cubicBezTo>
                  <a:pt x="1153469" y="33530"/>
                  <a:pt x="1156979" y="25423"/>
                  <a:pt x="1161865" y="19253"/>
                </a:cubicBezTo>
                <a:cubicBezTo>
                  <a:pt x="1166745" y="13078"/>
                  <a:pt x="1173809" y="8327"/>
                  <a:pt x="1183051" y="4997"/>
                </a:cubicBezTo>
                <a:cubicBezTo>
                  <a:pt x="1192288" y="1667"/>
                  <a:pt x="1202991" y="0"/>
                  <a:pt x="1215159" y="0"/>
                </a:cubicBezTo>
                <a:cubicBezTo>
                  <a:pt x="1227237" y="0"/>
                  <a:pt x="1237054" y="1418"/>
                  <a:pt x="1244607" y="4259"/>
                </a:cubicBezTo>
                <a:cubicBezTo>
                  <a:pt x="1252153" y="7103"/>
                  <a:pt x="1257704" y="10678"/>
                  <a:pt x="1261260" y="14983"/>
                </a:cubicBezTo>
                <a:cubicBezTo>
                  <a:pt x="1264810" y="19296"/>
                  <a:pt x="1267297" y="24736"/>
                  <a:pt x="1268720" y="31305"/>
                </a:cubicBezTo>
                <a:cubicBezTo>
                  <a:pt x="1269515" y="35395"/>
                  <a:pt x="1269919" y="42768"/>
                  <a:pt x="1269919" y="53428"/>
                </a:cubicBezTo>
                <a:lnTo>
                  <a:pt x="1269919" y="85402"/>
                </a:lnTo>
                <a:cubicBezTo>
                  <a:pt x="1269919" y="107697"/>
                  <a:pt x="1270429" y="121799"/>
                  <a:pt x="1271452" y="127703"/>
                </a:cubicBezTo>
                <a:cubicBezTo>
                  <a:pt x="1272474" y="133614"/>
                  <a:pt x="1274494" y="139277"/>
                  <a:pt x="1277511" y="144695"/>
                </a:cubicBezTo>
                <a:lnTo>
                  <a:pt x="1252465" y="144695"/>
                </a:lnTo>
                <a:cubicBezTo>
                  <a:pt x="1249978" y="139720"/>
                  <a:pt x="1248380" y="133902"/>
                  <a:pt x="1247670" y="127239"/>
                </a:cubicBezTo>
                <a:close/>
                <a:moveTo>
                  <a:pt x="1245668" y="73678"/>
                </a:moveTo>
                <a:cubicBezTo>
                  <a:pt x="1236964" y="77231"/>
                  <a:pt x="1223907" y="80251"/>
                  <a:pt x="1206498" y="82739"/>
                </a:cubicBezTo>
                <a:cubicBezTo>
                  <a:pt x="1196640" y="84160"/>
                  <a:pt x="1189668" y="85755"/>
                  <a:pt x="1185581" y="87535"/>
                </a:cubicBezTo>
                <a:cubicBezTo>
                  <a:pt x="1181495" y="89313"/>
                  <a:pt x="1178342" y="91909"/>
                  <a:pt x="1176121" y="95329"/>
                </a:cubicBezTo>
                <a:cubicBezTo>
                  <a:pt x="1173899" y="98747"/>
                  <a:pt x="1172790" y="102546"/>
                  <a:pt x="1172790" y="106722"/>
                </a:cubicBezTo>
                <a:cubicBezTo>
                  <a:pt x="1172790" y="113116"/>
                  <a:pt x="1175210" y="118444"/>
                  <a:pt x="1180051" y="122706"/>
                </a:cubicBezTo>
                <a:cubicBezTo>
                  <a:pt x="1184890" y="126972"/>
                  <a:pt x="1191975" y="129103"/>
                  <a:pt x="1201302" y="129103"/>
                </a:cubicBezTo>
                <a:cubicBezTo>
                  <a:pt x="1210540" y="129103"/>
                  <a:pt x="1218755" y="127084"/>
                  <a:pt x="1225955" y="123041"/>
                </a:cubicBezTo>
                <a:cubicBezTo>
                  <a:pt x="1233148" y="118998"/>
                  <a:pt x="1238433" y="113472"/>
                  <a:pt x="1241806" y="106455"/>
                </a:cubicBezTo>
                <a:cubicBezTo>
                  <a:pt x="1244380" y="101037"/>
                  <a:pt x="1245668" y="93043"/>
                  <a:pt x="1245668" y="8247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14335" y="5911204"/>
            <a:ext cx="446251" cy="181602"/>
          </a:xfrm>
          <a:custGeom>
            <a:avLst/>
            <a:gdLst/>
            <a:ahLst/>
            <a:cxnLst/>
            <a:rect l="l" t="t" r="r" b="b"/>
            <a:pathLst>
              <a:path w="446251" h="181602">
                <a:moveTo>
                  <a:pt x="36904" y="0"/>
                </a:moveTo>
                <a:lnTo>
                  <a:pt x="135501" y="0"/>
                </a:lnTo>
                <a:lnTo>
                  <a:pt x="135501" y="121778"/>
                </a:lnTo>
                <a:lnTo>
                  <a:pt x="150822" y="121778"/>
                </a:lnTo>
                <a:lnTo>
                  <a:pt x="150822" y="181603"/>
                </a:lnTo>
                <a:lnTo>
                  <a:pt x="131101" y="181603"/>
                </a:lnTo>
                <a:lnTo>
                  <a:pt x="131101" y="141499"/>
                </a:lnTo>
                <a:lnTo>
                  <a:pt x="19717" y="141499"/>
                </a:lnTo>
                <a:lnTo>
                  <a:pt x="19717" y="181603"/>
                </a:lnTo>
                <a:lnTo>
                  <a:pt x="0" y="181603"/>
                </a:lnTo>
                <a:lnTo>
                  <a:pt x="0" y="121778"/>
                </a:lnTo>
                <a:lnTo>
                  <a:pt x="12654" y="121778"/>
                </a:lnTo>
                <a:cubicBezTo>
                  <a:pt x="29530" y="98860"/>
                  <a:pt x="37616" y="58271"/>
                  <a:pt x="36904" y="0"/>
                </a:cubicBezTo>
                <a:close/>
                <a:moveTo>
                  <a:pt x="56891" y="19854"/>
                </a:moveTo>
                <a:cubicBezTo>
                  <a:pt x="55116" y="65776"/>
                  <a:pt x="48006" y="99750"/>
                  <a:pt x="35572" y="121778"/>
                </a:cubicBezTo>
                <a:lnTo>
                  <a:pt x="111650" y="121778"/>
                </a:lnTo>
                <a:lnTo>
                  <a:pt x="111650" y="19854"/>
                </a:lnTo>
                <a:close/>
                <a:moveTo>
                  <a:pt x="188151" y="0"/>
                </a:moveTo>
                <a:lnTo>
                  <a:pt x="299535" y="0"/>
                </a:lnTo>
                <a:lnTo>
                  <a:pt x="299535" y="141499"/>
                </a:lnTo>
                <a:lnTo>
                  <a:pt x="275688" y="141499"/>
                </a:lnTo>
                <a:lnTo>
                  <a:pt x="275688" y="19854"/>
                </a:lnTo>
                <a:lnTo>
                  <a:pt x="212134" y="19854"/>
                </a:lnTo>
                <a:lnTo>
                  <a:pt x="212134" y="90332"/>
                </a:lnTo>
                <a:cubicBezTo>
                  <a:pt x="212134" y="106766"/>
                  <a:pt x="211600" y="117602"/>
                  <a:pt x="210534" y="122844"/>
                </a:cubicBezTo>
                <a:cubicBezTo>
                  <a:pt x="209469" y="128085"/>
                  <a:pt x="206539" y="132661"/>
                  <a:pt x="201744" y="136567"/>
                </a:cubicBezTo>
                <a:cubicBezTo>
                  <a:pt x="196946" y="140476"/>
                  <a:pt x="190015" y="142431"/>
                  <a:pt x="180958" y="142431"/>
                </a:cubicBezTo>
                <a:cubicBezTo>
                  <a:pt x="175360" y="142431"/>
                  <a:pt x="168915" y="142075"/>
                  <a:pt x="161636" y="141362"/>
                </a:cubicBezTo>
                <a:lnTo>
                  <a:pt x="161636" y="121378"/>
                </a:lnTo>
                <a:lnTo>
                  <a:pt x="172163" y="121378"/>
                </a:lnTo>
                <a:cubicBezTo>
                  <a:pt x="177137" y="121378"/>
                  <a:pt x="180691" y="120864"/>
                  <a:pt x="182822" y="119845"/>
                </a:cubicBezTo>
                <a:cubicBezTo>
                  <a:pt x="184953" y="118823"/>
                  <a:pt x="186372" y="117202"/>
                  <a:pt x="187086" y="114981"/>
                </a:cubicBezTo>
                <a:cubicBezTo>
                  <a:pt x="187794" y="112760"/>
                  <a:pt x="188151" y="105521"/>
                  <a:pt x="188151" y="93265"/>
                </a:cubicBezTo>
                <a:close/>
                <a:moveTo>
                  <a:pt x="446252" y="0"/>
                </a:moveTo>
                <a:lnTo>
                  <a:pt x="446252" y="141499"/>
                </a:lnTo>
                <a:lnTo>
                  <a:pt x="422403" y="141499"/>
                </a:lnTo>
                <a:lnTo>
                  <a:pt x="422403" y="86340"/>
                </a:lnTo>
                <a:lnTo>
                  <a:pt x="408545" y="86340"/>
                </a:lnTo>
                <a:cubicBezTo>
                  <a:pt x="400107" y="86340"/>
                  <a:pt x="393822" y="87427"/>
                  <a:pt x="389696" y="89602"/>
                </a:cubicBezTo>
                <a:cubicBezTo>
                  <a:pt x="385567" y="91780"/>
                  <a:pt x="379547" y="98771"/>
                  <a:pt x="371642" y="110586"/>
                </a:cubicBezTo>
                <a:lnTo>
                  <a:pt x="350722" y="141499"/>
                </a:lnTo>
                <a:lnTo>
                  <a:pt x="321008" y="141499"/>
                </a:lnTo>
                <a:lnTo>
                  <a:pt x="346856" y="103389"/>
                </a:lnTo>
                <a:cubicBezTo>
                  <a:pt x="354762" y="91754"/>
                  <a:pt x="362625" y="85181"/>
                  <a:pt x="370444" y="83672"/>
                </a:cubicBezTo>
                <a:cubicBezTo>
                  <a:pt x="356760" y="81808"/>
                  <a:pt x="346615" y="76879"/>
                  <a:pt x="339998" y="68883"/>
                </a:cubicBezTo>
                <a:cubicBezTo>
                  <a:pt x="333378" y="60891"/>
                  <a:pt x="330073" y="51697"/>
                  <a:pt x="330073" y="41303"/>
                </a:cubicBezTo>
                <a:cubicBezTo>
                  <a:pt x="330073" y="29049"/>
                  <a:pt x="334400" y="19099"/>
                  <a:pt x="343062" y="11456"/>
                </a:cubicBezTo>
                <a:cubicBezTo>
                  <a:pt x="351723" y="3821"/>
                  <a:pt x="364266" y="0"/>
                  <a:pt x="380699" y="0"/>
                </a:cubicBezTo>
                <a:close/>
                <a:moveTo>
                  <a:pt x="422403" y="19854"/>
                </a:moveTo>
                <a:lnTo>
                  <a:pt x="388297" y="19854"/>
                </a:lnTo>
                <a:cubicBezTo>
                  <a:pt x="373993" y="19854"/>
                  <a:pt x="364774" y="22072"/>
                  <a:pt x="360647" y="26514"/>
                </a:cubicBezTo>
                <a:cubicBezTo>
                  <a:pt x="356519" y="30957"/>
                  <a:pt x="354452" y="36152"/>
                  <a:pt x="354452" y="42102"/>
                </a:cubicBezTo>
                <a:cubicBezTo>
                  <a:pt x="354452" y="50541"/>
                  <a:pt x="357494" y="56740"/>
                  <a:pt x="363583" y="60690"/>
                </a:cubicBezTo>
                <a:cubicBezTo>
                  <a:pt x="369662" y="64642"/>
                  <a:pt x="380434" y="66618"/>
                  <a:pt x="395889" y="66618"/>
                </a:cubicBezTo>
                <a:lnTo>
                  <a:pt x="422403" y="666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161468" y="5908008"/>
            <a:ext cx="1810602" cy="198917"/>
          </a:xfrm>
          <a:custGeom>
            <a:avLst/>
            <a:gdLst/>
            <a:ahLst/>
            <a:cxnLst/>
            <a:rect l="l" t="t" r="r" b="b"/>
            <a:pathLst>
              <a:path w="1810602" h="198917">
                <a:moveTo>
                  <a:pt x="99662" y="92866"/>
                </a:moveTo>
                <a:lnTo>
                  <a:pt x="123246" y="95929"/>
                </a:lnTo>
                <a:cubicBezTo>
                  <a:pt x="120667" y="112183"/>
                  <a:pt x="114073" y="124906"/>
                  <a:pt x="103460" y="134100"/>
                </a:cubicBezTo>
                <a:cubicBezTo>
                  <a:pt x="92847" y="143294"/>
                  <a:pt x="79808" y="147888"/>
                  <a:pt x="64353" y="147888"/>
                </a:cubicBezTo>
                <a:cubicBezTo>
                  <a:pt x="44988" y="147888"/>
                  <a:pt x="29426" y="141559"/>
                  <a:pt x="17658" y="128901"/>
                </a:cubicBezTo>
                <a:cubicBezTo>
                  <a:pt x="5889" y="116248"/>
                  <a:pt x="0" y="98104"/>
                  <a:pt x="0" y="74476"/>
                </a:cubicBezTo>
                <a:cubicBezTo>
                  <a:pt x="0" y="59198"/>
                  <a:pt x="2533" y="45832"/>
                  <a:pt x="7596" y="34372"/>
                </a:cubicBezTo>
                <a:cubicBezTo>
                  <a:pt x="12657" y="22914"/>
                  <a:pt x="20364" y="14320"/>
                  <a:pt x="30715" y="8593"/>
                </a:cubicBezTo>
                <a:cubicBezTo>
                  <a:pt x="41061" y="2865"/>
                  <a:pt x="52319" y="0"/>
                  <a:pt x="64490" y="0"/>
                </a:cubicBezTo>
                <a:cubicBezTo>
                  <a:pt x="79855" y="0"/>
                  <a:pt x="92423" y="3885"/>
                  <a:pt x="102197" y="11657"/>
                </a:cubicBezTo>
                <a:cubicBezTo>
                  <a:pt x="111963" y="19430"/>
                  <a:pt x="118227" y="30467"/>
                  <a:pt x="120978" y="44766"/>
                </a:cubicBezTo>
                <a:lnTo>
                  <a:pt x="97664" y="48363"/>
                </a:lnTo>
                <a:cubicBezTo>
                  <a:pt x="95443" y="38858"/>
                  <a:pt x="91515" y="31709"/>
                  <a:pt x="85873" y="26914"/>
                </a:cubicBezTo>
                <a:cubicBezTo>
                  <a:pt x="80232" y="22118"/>
                  <a:pt x="73415" y="19717"/>
                  <a:pt x="65419" y="19717"/>
                </a:cubicBezTo>
                <a:cubicBezTo>
                  <a:pt x="53341" y="19717"/>
                  <a:pt x="43524" y="24049"/>
                  <a:pt x="35978" y="32706"/>
                </a:cubicBezTo>
                <a:cubicBezTo>
                  <a:pt x="28425" y="41368"/>
                  <a:pt x="24652" y="55070"/>
                  <a:pt x="24652" y="73811"/>
                </a:cubicBezTo>
                <a:cubicBezTo>
                  <a:pt x="24652" y="92819"/>
                  <a:pt x="28295" y="106632"/>
                  <a:pt x="35575" y="115247"/>
                </a:cubicBezTo>
                <a:cubicBezTo>
                  <a:pt x="42857" y="123865"/>
                  <a:pt x="52364" y="128171"/>
                  <a:pt x="64086" y="128171"/>
                </a:cubicBezTo>
                <a:cubicBezTo>
                  <a:pt x="73505" y="128171"/>
                  <a:pt x="81364" y="125284"/>
                  <a:pt x="87670" y="119509"/>
                </a:cubicBezTo>
                <a:cubicBezTo>
                  <a:pt x="93977" y="113738"/>
                  <a:pt x="97974" y="104854"/>
                  <a:pt x="99662" y="92866"/>
                </a:cubicBezTo>
                <a:close/>
                <a:moveTo>
                  <a:pt x="130838" y="3196"/>
                </a:moveTo>
                <a:lnTo>
                  <a:pt x="245825" y="3196"/>
                </a:lnTo>
                <a:lnTo>
                  <a:pt x="245825" y="23050"/>
                </a:lnTo>
                <a:lnTo>
                  <a:pt x="200257" y="23050"/>
                </a:lnTo>
                <a:lnTo>
                  <a:pt x="200257" y="144695"/>
                </a:lnTo>
                <a:lnTo>
                  <a:pt x="176407" y="144695"/>
                </a:lnTo>
                <a:lnTo>
                  <a:pt x="176407" y="23050"/>
                </a:lnTo>
                <a:lnTo>
                  <a:pt x="130838" y="23050"/>
                </a:lnTo>
                <a:close/>
                <a:moveTo>
                  <a:pt x="268739" y="198917"/>
                </a:moveTo>
                <a:lnTo>
                  <a:pt x="268739" y="3196"/>
                </a:lnTo>
                <a:lnTo>
                  <a:pt x="290591" y="3196"/>
                </a:lnTo>
                <a:lnTo>
                  <a:pt x="290591" y="21582"/>
                </a:lnTo>
                <a:cubicBezTo>
                  <a:pt x="295739" y="14385"/>
                  <a:pt x="301557" y="8989"/>
                  <a:pt x="308044" y="5392"/>
                </a:cubicBezTo>
                <a:cubicBezTo>
                  <a:pt x="314528" y="1797"/>
                  <a:pt x="322387" y="0"/>
                  <a:pt x="331627" y="0"/>
                </a:cubicBezTo>
                <a:cubicBezTo>
                  <a:pt x="343706" y="0"/>
                  <a:pt x="354365" y="3106"/>
                  <a:pt x="363607" y="9324"/>
                </a:cubicBezTo>
                <a:cubicBezTo>
                  <a:pt x="372844" y="15545"/>
                  <a:pt x="379817" y="24314"/>
                  <a:pt x="384523" y="35636"/>
                </a:cubicBezTo>
                <a:cubicBezTo>
                  <a:pt x="389232" y="46962"/>
                  <a:pt x="391583" y="59375"/>
                  <a:pt x="391583" y="72883"/>
                </a:cubicBezTo>
                <a:cubicBezTo>
                  <a:pt x="391583" y="87358"/>
                  <a:pt x="388983" y="100390"/>
                  <a:pt x="383791" y="111982"/>
                </a:cubicBezTo>
                <a:cubicBezTo>
                  <a:pt x="378593" y="123573"/>
                  <a:pt x="371044" y="132458"/>
                  <a:pt x="361141" y="138629"/>
                </a:cubicBezTo>
                <a:cubicBezTo>
                  <a:pt x="351234" y="144803"/>
                  <a:pt x="340818" y="147888"/>
                  <a:pt x="329892" y="147888"/>
                </a:cubicBezTo>
                <a:cubicBezTo>
                  <a:pt x="321900" y="147888"/>
                  <a:pt x="314726" y="146200"/>
                  <a:pt x="308378" y="142827"/>
                </a:cubicBezTo>
                <a:cubicBezTo>
                  <a:pt x="302028" y="139453"/>
                  <a:pt x="296809" y="135191"/>
                  <a:pt x="292722" y="130035"/>
                </a:cubicBezTo>
                <a:lnTo>
                  <a:pt x="292722" y="198917"/>
                </a:lnTo>
                <a:close/>
                <a:moveTo>
                  <a:pt x="290455" y="74743"/>
                </a:moveTo>
                <a:cubicBezTo>
                  <a:pt x="290455" y="92949"/>
                  <a:pt x="294141" y="106409"/>
                  <a:pt x="301517" y="115114"/>
                </a:cubicBezTo>
                <a:cubicBezTo>
                  <a:pt x="308887" y="123818"/>
                  <a:pt x="317815" y="128171"/>
                  <a:pt x="328297" y="128171"/>
                </a:cubicBezTo>
                <a:cubicBezTo>
                  <a:pt x="338958" y="128171"/>
                  <a:pt x="348084" y="123664"/>
                  <a:pt x="355676" y="114645"/>
                </a:cubicBezTo>
                <a:cubicBezTo>
                  <a:pt x="363272" y="105631"/>
                  <a:pt x="367066" y="91663"/>
                  <a:pt x="367066" y="72745"/>
                </a:cubicBezTo>
                <a:cubicBezTo>
                  <a:pt x="367066" y="54716"/>
                  <a:pt x="363358" y="41209"/>
                  <a:pt x="355943" y="32241"/>
                </a:cubicBezTo>
                <a:cubicBezTo>
                  <a:pt x="348526" y="23270"/>
                  <a:pt x="339666" y="18784"/>
                  <a:pt x="329360" y="18784"/>
                </a:cubicBezTo>
                <a:cubicBezTo>
                  <a:pt x="319151" y="18784"/>
                  <a:pt x="310111" y="23558"/>
                  <a:pt x="302248" y="33109"/>
                </a:cubicBezTo>
                <a:cubicBezTo>
                  <a:pt x="294389" y="42657"/>
                  <a:pt x="290455" y="56534"/>
                  <a:pt x="290455" y="74743"/>
                </a:cubicBezTo>
                <a:close/>
                <a:moveTo>
                  <a:pt x="411566" y="73944"/>
                </a:moveTo>
                <a:cubicBezTo>
                  <a:pt x="411566" y="47743"/>
                  <a:pt x="418848" y="28332"/>
                  <a:pt x="433418" y="15721"/>
                </a:cubicBezTo>
                <a:cubicBezTo>
                  <a:pt x="445590" y="5239"/>
                  <a:pt x="460422" y="0"/>
                  <a:pt x="477921" y="0"/>
                </a:cubicBezTo>
                <a:cubicBezTo>
                  <a:pt x="497375" y="0"/>
                  <a:pt x="513273" y="6371"/>
                  <a:pt x="525621" y="19116"/>
                </a:cubicBezTo>
                <a:cubicBezTo>
                  <a:pt x="537969" y="31867"/>
                  <a:pt x="544139" y="49475"/>
                  <a:pt x="544139" y="71947"/>
                </a:cubicBezTo>
                <a:cubicBezTo>
                  <a:pt x="544139" y="90155"/>
                  <a:pt x="541411" y="104479"/>
                  <a:pt x="535950" y="114916"/>
                </a:cubicBezTo>
                <a:cubicBezTo>
                  <a:pt x="530485" y="125351"/>
                  <a:pt x="522532" y="133459"/>
                  <a:pt x="512096" y="139230"/>
                </a:cubicBezTo>
                <a:cubicBezTo>
                  <a:pt x="501660" y="145001"/>
                  <a:pt x="490269" y="147888"/>
                  <a:pt x="477921" y="147888"/>
                </a:cubicBezTo>
                <a:cubicBezTo>
                  <a:pt x="458110" y="147888"/>
                  <a:pt x="442101" y="141541"/>
                  <a:pt x="429886" y="128836"/>
                </a:cubicBezTo>
                <a:cubicBezTo>
                  <a:pt x="417675" y="116136"/>
                  <a:pt x="411566" y="97837"/>
                  <a:pt x="411566" y="73944"/>
                </a:cubicBezTo>
                <a:close/>
                <a:moveTo>
                  <a:pt x="436218" y="73944"/>
                </a:moveTo>
                <a:cubicBezTo>
                  <a:pt x="436218" y="92063"/>
                  <a:pt x="440168" y="105631"/>
                  <a:pt x="448073" y="114645"/>
                </a:cubicBezTo>
                <a:cubicBezTo>
                  <a:pt x="455983" y="123664"/>
                  <a:pt x="465930" y="128171"/>
                  <a:pt x="477921" y="128171"/>
                </a:cubicBezTo>
                <a:cubicBezTo>
                  <a:pt x="489822" y="128171"/>
                  <a:pt x="499726" y="123642"/>
                  <a:pt x="507631" y="114581"/>
                </a:cubicBezTo>
                <a:cubicBezTo>
                  <a:pt x="515541" y="105523"/>
                  <a:pt x="519491" y="91710"/>
                  <a:pt x="519491" y="73144"/>
                </a:cubicBezTo>
                <a:cubicBezTo>
                  <a:pt x="519491" y="55649"/>
                  <a:pt x="515515" y="42390"/>
                  <a:pt x="507567" y="33372"/>
                </a:cubicBezTo>
                <a:cubicBezTo>
                  <a:pt x="499615" y="24357"/>
                  <a:pt x="489732" y="19850"/>
                  <a:pt x="477921" y="19850"/>
                </a:cubicBezTo>
                <a:cubicBezTo>
                  <a:pt x="465930" y="19850"/>
                  <a:pt x="455983" y="24336"/>
                  <a:pt x="448073" y="33307"/>
                </a:cubicBezTo>
                <a:cubicBezTo>
                  <a:pt x="440168" y="42278"/>
                  <a:pt x="436218" y="55825"/>
                  <a:pt x="436218" y="73944"/>
                </a:cubicBezTo>
                <a:close/>
                <a:moveTo>
                  <a:pt x="570344" y="3196"/>
                </a:moveTo>
                <a:lnTo>
                  <a:pt x="594327" y="3196"/>
                </a:lnTo>
                <a:lnTo>
                  <a:pt x="594327" y="111117"/>
                </a:lnTo>
                <a:lnTo>
                  <a:pt x="660811" y="3196"/>
                </a:lnTo>
                <a:lnTo>
                  <a:pt x="686660" y="3196"/>
                </a:lnTo>
                <a:lnTo>
                  <a:pt x="686660" y="144695"/>
                </a:lnTo>
                <a:lnTo>
                  <a:pt x="662677" y="144695"/>
                </a:lnTo>
                <a:lnTo>
                  <a:pt x="662677" y="37437"/>
                </a:lnTo>
                <a:lnTo>
                  <a:pt x="596192" y="144695"/>
                </a:lnTo>
                <a:lnTo>
                  <a:pt x="570344" y="144695"/>
                </a:lnTo>
                <a:close/>
                <a:moveTo>
                  <a:pt x="709840" y="3196"/>
                </a:moveTo>
                <a:lnTo>
                  <a:pt x="824824" y="3196"/>
                </a:lnTo>
                <a:lnTo>
                  <a:pt x="824824" y="23050"/>
                </a:lnTo>
                <a:lnTo>
                  <a:pt x="779259" y="23050"/>
                </a:lnTo>
                <a:lnTo>
                  <a:pt x="779259" y="144695"/>
                </a:lnTo>
                <a:lnTo>
                  <a:pt x="755409" y="144695"/>
                </a:lnTo>
                <a:lnTo>
                  <a:pt x="755409" y="23050"/>
                </a:lnTo>
                <a:lnTo>
                  <a:pt x="709840" y="23050"/>
                </a:lnTo>
                <a:close/>
                <a:moveTo>
                  <a:pt x="939693" y="99126"/>
                </a:moveTo>
                <a:lnTo>
                  <a:pt x="964472" y="102189"/>
                </a:lnTo>
                <a:cubicBezTo>
                  <a:pt x="960562" y="116665"/>
                  <a:pt x="953323" y="127904"/>
                  <a:pt x="942756" y="135896"/>
                </a:cubicBezTo>
                <a:cubicBezTo>
                  <a:pt x="932187" y="143892"/>
                  <a:pt x="918687" y="147888"/>
                  <a:pt x="902253" y="147888"/>
                </a:cubicBezTo>
                <a:cubicBezTo>
                  <a:pt x="881552" y="147888"/>
                  <a:pt x="865148" y="141516"/>
                  <a:pt x="853023" y="128769"/>
                </a:cubicBezTo>
                <a:cubicBezTo>
                  <a:pt x="840898" y="116024"/>
                  <a:pt x="834832" y="98147"/>
                  <a:pt x="834832" y="75143"/>
                </a:cubicBezTo>
                <a:cubicBezTo>
                  <a:pt x="834832" y="51340"/>
                  <a:pt x="840963" y="32865"/>
                  <a:pt x="853221" y="19717"/>
                </a:cubicBezTo>
                <a:cubicBezTo>
                  <a:pt x="865479" y="6573"/>
                  <a:pt x="881377" y="0"/>
                  <a:pt x="900918" y="0"/>
                </a:cubicBezTo>
                <a:cubicBezTo>
                  <a:pt x="919839" y="0"/>
                  <a:pt x="935294" y="6436"/>
                  <a:pt x="947285" y="19318"/>
                </a:cubicBezTo>
                <a:cubicBezTo>
                  <a:pt x="959280" y="32198"/>
                  <a:pt x="965274" y="50317"/>
                  <a:pt x="965274" y="73678"/>
                </a:cubicBezTo>
                <a:cubicBezTo>
                  <a:pt x="965274" y="75100"/>
                  <a:pt x="965228" y="77235"/>
                  <a:pt x="965141" y="80075"/>
                </a:cubicBezTo>
                <a:lnTo>
                  <a:pt x="859615" y="80075"/>
                </a:lnTo>
                <a:cubicBezTo>
                  <a:pt x="860503" y="95619"/>
                  <a:pt x="864899" y="107518"/>
                  <a:pt x="872805" y="115779"/>
                </a:cubicBezTo>
                <a:cubicBezTo>
                  <a:pt x="880714" y="124042"/>
                  <a:pt x="890571" y="128171"/>
                  <a:pt x="902387" y="128171"/>
                </a:cubicBezTo>
                <a:cubicBezTo>
                  <a:pt x="911182" y="128171"/>
                  <a:pt x="918687" y="125859"/>
                  <a:pt x="924904" y="121244"/>
                </a:cubicBezTo>
                <a:cubicBezTo>
                  <a:pt x="931122" y="116625"/>
                  <a:pt x="936049" y="109253"/>
                  <a:pt x="939693" y="99126"/>
                </a:cubicBezTo>
                <a:close/>
                <a:moveTo>
                  <a:pt x="860947" y="60354"/>
                </a:moveTo>
                <a:lnTo>
                  <a:pt x="939960" y="60354"/>
                </a:lnTo>
                <a:cubicBezTo>
                  <a:pt x="938890" y="48455"/>
                  <a:pt x="935873" y="39529"/>
                  <a:pt x="930898" y="33574"/>
                </a:cubicBezTo>
                <a:cubicBezTo>
                  <a:pt x="923259" y="24336"/>
                  <a:pt x="913356" y="19717"/>
                  <a:pt x="901188" y="19717"/>
                </a:cubicBezTo>
                <a:cubicBezTo>
                  <a:pt x="890174" y="19717"/>
                  <a:pt x="880913" y="23403"/>
                  <a:pt x="873407" y="30777"/>
                </a:cubicBezTo>
                <a:cubicBezTo>
                  <a:pt x="865903" y="38149"/>
                  <a:pt x="861745" y="48006"/>
                  <a:pt x="860947" y="60354"/>
                </a:cubicBezTo>
                <a:close/>
                <a:moveTo>
                  <a:pt x="996486" y="3196"/>
                </a:moveTo>
                <a:lnTo>
                  <a:pt x="1107870" y="3196"/>
                </a:lnTo>
                <a:lnTo>
                  <a:pt x="1107870" y="144695"/>
                </a:lnTo>
                <a:lnTo>
                  <a:pt x="1084025" y="144695"/>
                </a:lnTo>
                <a:lnTo>
                  <a:pt x="1084025" y="23050"/>
                </a:lnTo>
                <a:lnTo>
                  <a:pt x="1020470" y="23050"/>
                </a:lnTo>
                <a:lnTo>
                  <a:pt x="1020470" y="93528"/>
                </a:lnTo>
                <a:cubicBezTo>
                  <a:pt x="1020470" y="109962"/>
                  <a:pt x="1019937" y="120798"/>
                  <a:pt x="1018871" y="126040"/>
                </a:cubicBezTo>
                <a:cubicBezTo>
                  <a:pt x="1017806" y="131281"/>
                  <a:pt x="1014876" y="135857"/>
                  <a:pt x="1010080" y="139763"/>
                </a:cubicBezTo>
                <a:cubicBezTo>
                  <a:pt x="1005278" y="143672"/>
                  <a:pt x="998352" y="145627"/>
                  <a:pt x="989294" y="145627"/>
                </a:cubicBezTo>
                <a:cubicBezTo>
                  <a:pt x="983696" y="145627"/>
                  <a:pt x="977252" y="145271"/>
                  <a:pt x="969969" y="144558"/>
                </a:cubicBezTo>
                <a:lnTo>
                  <a:pt x="969969" y="124574"/>
                </a:lnTo>
                <a:lnTo>
                  <a:pt x="980499" y="124574"/>
                </a:lnTo>
                <a:cubicBezTo>
                  <a:pt x="985470" y="124574"/>
                  <a:pt x="989027" y="124060"/>
                  <a:pt x="991159" y="123041"/>
                </a:cubicBezTo>
                <a:cubicBezTo>
                  <a:pt x="993289" y="122019"/>
                  <a:pt x="994708" y="120398"/>
                  <a:pt x="995421" y="118177"/>
                </a:cubicBezTo>
                <a:cubicBezTo>
                  <a:pt x="996131" y="115956"/>
                  <a:pt x="996486" y="108717"/>
                  <a:pt x="996486" y="96461"/>
                </a:cubicBezTo>
                <a:close/>
                <a:moveTo>
                  <a:pt x="1143579" y="3196"/>
                </a:moveTo>
                <a:lnTo>
                  <a:pt x="1167563" y="3196"/>
                </a:lnTo>
                <a:lnTo>
                  <a:pt x="1167563" y="58490"/>
                </a:lnTo>
                <a:lnTo>
                  <a:pt x="1197942" y="58490"/>
                </a:lnTo>
                <a:cubicBezTo>
                  <a:pt x="1217749" y="58490"/>
                  <a:pt x="1233003" y="62330"/>
                  <a:pt x="1243709" y="70012"/>
                </a:cubicBezTo>
                <a:cubicBezTo>
                  <a:pt x="1254412" y="77695"/>
                  <a:pt x="1259762" y="88290"/>
                  <a:pt x="1259762" y="101790"/>
                </a:cubicBezTo>
                <a:cubicBezTo>
                  <a:pt x="1259762" y="113605"/>
                  <a:pt x="1255298" y="123711"/>
                  <a:pt x="1246374" y="132101"/>
                </a:cubicBezTo>
                <a:cubicBezTo>
                  <a:pt x="1237449" y="140494"/>
                  <a:pt x="1223167" y="144695"/>
                  <a:pt x="1203541" y="144695"/>
                </a:cubicBezTo>
                <a:lnTo>
                  <a:pt x="1143579" y="144695"/>
                </a:lnTo>
                <a:close/>
                <a:moveTo>
                  <a:pt x="1167563" y="124974"/>
                </a:moveTo>
                <a:lnTo>
                  <a:pt x="1192744" y="124974"/>
                </a:lnTo>
                <a:cubicBezTo>
                  <a:pt x="1207932" y="124974"/>
                  <a:pt x="1218772" y="123109"/>
                  <a:pt x="1225256" y="119376"/>
                </a:cubicBezTo>
                <a:cubicBezTo>
                  <a:pt x="1231740" y="115650"/>
                  <a:pt x="1234983" y="109832"/>
                  <a:pt x="1234983" y="101924"/>
                </a:cubicBezTo>
                <a:cubicBezTo>
                  <a:pt x="1234983" y="95796"/>
                  <a:pt x="1232582" y="90331"/>
                  <a:pt x="1227786" y="85536"/>
                </a:cubicBezTo>
                <a:cubicBezTo>
                  <a:pt x="1222988" y="80741"/>
                  <a:pt x="1212375" y="78344"/>
                  <a:pt x="1195945" y="78344"/>
                </a:cubicBezTo>
                <a:lnTo>
                  <a:pt x="1167563" y="78344"/>
                </a:lnTo>
                <a:close/>
                <a:moveTo>
                  <a:pt x="1377388" y="92866"/>
                </a:moveTo>
                <a:lnTo>
                  <a:pt x="1400972" y="95929"/>
                </a:lnTo>
                <a:cubicBezTo>
                  <a:pt x="1398394" y="112183"/>
                  <a:pt x="1391799" y="124906"/>
                  <a:pt x="1381186" y="134100"/>
                </a:cubicBezTo>
                <a:cubicBezTo>
                  <a:pt x="1370573" y="143294"/>
                  <a:pt x="1357535" y="147888"/>
                  <a:pt x="1342080" y="147888"/>
                </a:cubicBezTo>
                <a:cubicBezTo>
                  <a:pt x="1322715" y="147888"/>
                  <a:pt x="1307152" y="141559"/>
                  <a:pt x="1295383" y="128901"/>
                </a:cubicBezTo>
                <a:cubicBezTo>
                  <a:pt x="1283612" y="116248"/>
                  <a:pt x="1277725" y="98104"/>
                  <a:pt x="1277725" y="74476"/>
                </a:cubicBezTo>
                <a:cubicBezTo>
                  <a:pt x="1277725" y="59198"/>
                  <a:pt x="1280260" y="45832"/>
                  <a:pt x="1285322" y="34372"/>
                </a:cubicBezTo>
                <a:cubicBezTo>
                  <a:pt x="1290383" y="22914"/>
                  <a:pt x="1298087" y="14320"/>
                  <a:pt x="1308441" y="8593"/>
                </a:cubicBezTo>
                <a:cubicBezTo>
                  <a:pt x="1318787" y="2865"/>
                  <a:pt x="1330044" y="0"/>
                  <a:pt x="1342215" y="0"/>
                </a:cubicBezTo>
                <a:cubicBezTo>
                  <a:pt x="1357581" y="0"/>
                  <a:pt x="1370148" y="3885"/>
                  <a:pt x="1379922" y="11657"/>
                </a:cubicBezTo>
                <a:cubicBezTo>
                  <a:pt x="1389689" y="19430"/>
                  <a:pt x="1395949" y="30467"/>
                  <a:pt x="1398704" y="44766"/>
                </a:cubicBezTo>
                <a:lnTo>
                  <a:pt x="1375387" y="48363"/>
                </a:lnTo>
                <a:cubicBezTo>
                  <a:pt x="1373165" y="38858"/>
                  <a:pt x="1369238" y="31709"/>
                  <a:pt x="1363600" y="26914"/>
                </a:cubicBezTo>
                <a:cubicBezTo>
                  <a:pt x="1357959" y="22118"/>
                  <a:pt x="1351140" y="19717"/>
                  <a:pt x="1343146" y="19717"/>
                </a:cubicBezTo>
                <a:cubicBezTo>
                  <a:pt x="1331066" y="19717"/>
                  <a:pt x="1321249" y="24049"/>
                  <a:pt x="1313700" y="32706"/>
                </a:cubicBezTo>
                <a:cubicBezTo>
                  <a:pt x="1306152" y="41368"/>
                  <a:pt x="1302374" y="55070"/>
                  <a:pt x="1302374" y="73811"/>
                </a:cubicBezTo>
                <a:cubicBezTo>
                  <a:pt x="1302374" y="92819"/>
                  <a:pt x="1306018" y="106632"/>
                  <a:pt x="1313300" y="115247"/>
                </a:cubicBezTo>
                <a:cubicBezTo>
                  <a:pt x="1320584" y="123865"/>
                  <a:pt x="1330091" y="128171"/>
                  <a:pt x="1341813" y="128171"/>
                </a:cubicBezTo>
                <a:cubicBezTo>
                  <a:pt x="1351226" y="128171"/>
                  <a:pt x="1359089" y="125284"/>
                  <a:pt x="1365397" y="119509"/>
                </a:cubicBezTo>
                <a:cubicBezTo>
                  <a:pt x="1371704" y="113738"/>
                  <a:pt x="1375699" y="104854"/>
                  <a:pt x="1377388" y="92866"/>
                </a:cubicBezTo>
                <a:close/>
                <a:moveTo>
                  <a:pt x="1408564" y="3196"/>
                </a:moveTo>
                <a:lnTo>
                  <a:pt x="1523552" y="3196"/>
                </a:lnTo>
                <a:lnTo>
                  <a:pt x="1523552" y="23050"/>
                </a:lnTo>
                <a:lnTo>
                  <a:pt x="1477982" y="23050"/>
                </a:lnTo>
                <a:lnTo>
                  <a:pt x="1477982" y="144695"/>
                </a:lnTo>
                <a:lnTo>
                  <a:pt x="1454133" y="144695"/>
                </a:lnTo>
                <a:lnTo>
                  <a:pt x="1454133" y="23050"/>
                </a:lnTo>
                <a:lnTo>
                  <a:pt x="1408564" y="23050"/>
                </a:lnTo>
                <a:close/>
                <a:moveTo>
                  <a:pt x="1546595" y="3196"/>
                </a:moveTo>
                <a:lnTo>
                  <a:pt x="1601891" y="3196"/>
                </a:lnTo>
                <a:cubicBezTo>
                  <a:pt x="1615478" y="3196"/>
                  <a:pt x="1625583" y="4331"/>
                  <a:pt x="1632204" y="6591"/>
                </a:cubicBezTo>
                <a:cubicBezTo>
                  <a:pt x="1638821" y="8859"/>
                  <a:pt x="1644505" y="13011"/>
                  <a:pt x="1649256" y="19051"/>
                </a:cubicBezTo>
                <a:cubicBezTo>
                  <a:pt x="1654012" y="25092"/>
                  <a:pt x="1656385" y="32328"/>
                  <a:pt x="1656385" y="40767"/>
                </a:cubicBezTo>
                <a:cubicBezTo>
                  <a:pt x="1656385" y="47517"/>
                  <a:pt x="1654988" y="53406"/>
                  <a:pt x="1652187" y="58421"/>
                </a:cubicBezTo>
                <a:cubicBezTo>
                  <a:pt x="1649390" y="63439"/>
                  <a:pt x="1645192" y="67636"/>
                  <a:pt x="1639598" y="71013"/>
                </a:cubicBezTo>
                <a:cubicBezTo>
                  <a:pt x="1646257" y="73234"/>
                  <a:pt x="1651787" y="77386"/>
                  <a:pt x="1656186" y="83469"/>
                </a:cubicBezTo>
                <a:cubicBezTo>
                  <a:pt x="1660582" y="89558"/>
                  <a:pt x="1662782" y="96775"/>
                  <a:pt x="1662782" y="105120"/>
                </a:cubicBezTo>
                <a:cubicBezTo>
                  <a:pt x="1661889" y="118534"/>
                  <a:pt x="1657093" y="128484"/>
                  <a:pt x="1648389" y="134968"/>
                </a:cubicBezTo>
                <a:cubicBezTo>
                  <a:pt x="1639684" y="141451"/>
                  <a:pt x="1627030" y="144695"/>
                  <a:pt x="1610415" y="144695"/>
                </a:cubicBezTo>
                <a:lnTo>
                  <a:pt x="1546595" y="144695"/>
                </a:lnTo>
                <a:close/>
                <a:moveTo>
                  <a:pt x="1570578" y="62752"/>
                </a:moveTo>
                <a:lnTo>
                  <a:pt x="1596160" y="62752"/>
                </a:lnTo>
                <a:cubicBezTo>
                  <a:pt x="1606377" y="62752"/>
                  <a:pt x="1613393" y="62222"/>
                  <a:pt x="1617213" y="61153"/>
                </a:cubicBezTo>
                <a:cubicBezTo>
                  <a:pt x="1621032" y="60084"/>
                  <a:pt x="1624453" y="57931"/>
                  <a:pt x="1627473" y="54687"/>
                </a:cubicBezTo>
                <a:cubicBezTo>
                  <a:pt x="1630489" y="51448"/>
                  <a:pt x="1632002" y="47563"/>
                  <a:pt x="1632002" y="43034"/>
                </a:cubicBezTo>
                <a:cubicBezTo>
                  <a:pt x="1632002" y="35575"/>
                  <a:pt x="1629363" y="30377"/>
                  <a:pt x="1624074" y="27443"/>
                </a:cubicBezTo>
                <a:cubicBezTo>
                  <a:pt x="1618790" y="24516"/>
                  <a:pt x="1609750" y="23050"/>
                  <a:pt x="1596960" y="23050"/>
                </a:cubicBezTo>
                <a:lnTo>
                  <a:pt x="1570578" y="23050"/>
                </a:lnTo>
                <a:close/>
                <a:moveTo>
                  <a:pt x="1570578" y="124974"/>
                </a:moveTo>
                <a:lnTo>
                  <a:pt x="1602155" y="124974"/>
                </a:lnTo>
                <a:cubicBezTo>
                  <a:pt x="1615744" y="124974"/>
                  <a:pt x="1625075" y="123397"/>
                  <a:pt x="1630137" y="120244"/>
                </a:cubicBezTo>
                <a:cubicBezTo>
                  <a:pt x="1635198" y="117090"/>
                  <a:pt x="1637866" y="111651"/>
                  <a:pt x="1638132" y="103921"/>
                </a:cubicBezTo>
                <a:cubicBezTo>
                  <a:pt x="1638132" y="99393"/>
                  <a:pt x="1636668" y="95198"/>
                  <a:pt x="1633736" y="91332"/>
                </a:cubicBezTo>
                <a:cubicBezTo>
                  <a:pt x="1630803" y="87470"/>
                  <a:pt x="1626983" y="85025"/>
                  <a:pt x="1622275" y="84003"/>
                </a:cubicBezTo>
                <a:cubicBezTo>
                  <a:pt x="1617569" y="82980"/>
                  <a:pt x="1610017" y="82472"/>
                  <a:pt x="1599627" y="82472"/>
                </a:cubicBezTo>
                <a:lnTo>
                  <a:pt x="1570578" y="82472"/>
                </a:lnTo>
                <a:close/>
                <a:moveTo>
                  <a:pt x="1780757" y="127239"/>
                </a:moveTo>
                <a:cubicBezTo>
                  <a:pt x="1771876" y="134791"/>
                  <a:pt x="1763326" y="140115"/>
                  <a:pt x="1755110" y="143225"/>
                </a:cubicBezTo>
                <a:cubicBezTo>
                  <a:pt x="1746896" y="146337"/>
                  <a:pt x="1738080" y="147888"/>
                  <a:pt x="1728662" y="147888"/>
                </a:cubicBezTo>
                <a:cubicBezTo>
                  <a:pt x="1713117" y="147888"/>
                  <a:pt x="1701169" y="144094"/>
                  <a:pt x="1692823" y="136498"/>
                </a:cubicBezTo>
                <a:cubicBezTo>
                  <a:pt x="1684476" y="128905"/>
                  <a:pt x="1680300" y="119203"/>
                  <a:pt x="1680300" y="107388"/>
                </a:cubicBezTo>
                <a:cubicBezTo>
                  <a:pt x="1680300" y="100462"/>
                  <a:pt x="1681876" y="94130"/>
                  <a:pt x="1685029" y="88402"/>
                </a:cubicBezTo>
                <a:cubicBezTo>
                  <a:pt x="1688180" y="82674"/>
                  <a:pt x="1692313" y="78077"/>
                  <a:pt x="1697421" y="74610"/>
                </a:cubicBezTo>
                <a:cubicBezTo>
                  <a:pt x="1702526" y="71147"/>
                  <a:pt x="1708275" y="68529"/>
                  <a:pt x="1714673" y="66751"/>
                </a:cubicBezTo>
                <a:cubicBezTo>
                  <a:pt x="1719378" y="65505"/>
                  <a:pt x="1726487" y="64306"/>
                  <a:pt x="1735988" y="63154"/>
                </a:cubicBezTo>
                <a:cubicBezTo>
                  <a:pt x="1755351" y="60843"/>
                  <a:pt x="1769608" y="58090"/>
                  <a:pt x="1778759" y="54893"/>
                </a:cubicBezTo>
                <a:cubicBezTo>
                  <a:pt x="1778845" y="51606"/>
                  <a:pt x="1778893" y="49518"/>
                  <a:pt x="1778893" y="48629"/>
                </a:cubicBezTo>
                <a:cubicBezTo>
                  <a:pt x="1778893" y="38858"/>
                  <a:pt x="1776625" y="31975"/>
                  <a:pt x="1772095" y="27975"/>
                </a:cubicBezTo>
                <a:cubicBezTo>
                  <a:pt x="1765965" y="22561"/>
                  <a:pt x="1756861" y="19850"/>
                  <a:pt x="1744783" y="19850"/>
                </a:cubicBezTo>
                <a:cubicBezTo>
                  <a:pt x="1733504" y="19850"/>
                  <a:pt x="1725177" y="21827"/>
                  <a:pt x="1719802" y="25780"/>
                </a:cubicBezTo>
                <a:cubicBezTo>
                  <a:pt x="1714428" y="29729"/>
                  <a:pt x="1710453" y="36727"/>
                  <a:pt x="1707879" y="46768"/>
                </a:cubicBezTo>
                <a:lnTo>
                  <a:pt x="1684429" y="43567"/>
                </a:lnTo>
                <a:cubicBezTo>
                  <a:pt x="1686559" y="33530"/>
                  <a:pt x="1690066" y="25423"/>
                  <a:pt x="1694952" y="19253"/>
                </a:cubicBezTo>
                <a:cubicBezTo>
                  <a:pt x="1699836" y="13078"/>
                  <a:pt x="1706900" y="8327"/>
                  <a:pt x="1716141" y="4997"/>
                </a:cubicBezTo>
                <a:cubicBezTo>
                  <a:pt x="1725375" y="1667"/>
                  <a:pt x="1736078" y="0"/>
                  <a:pt x="1748250" y="0"/>
                </a:cubicBezTo>
                <a:cubicBezTo>
                  <a:pt x="1760328" y="0"/>
                  <a:pt x="1770141" y="1418"/>
                  <a:pt x="1777693" y="4259"/>
                </a:cubicBezTo>
                <a:cubicBezTo>
                  <a:pt x="1785243" y="7103"/>
                  <a:pt x="1790793" y="10678"/>
                  <a:pt x="1794347" y="14983"/>
                </a:cubicBezTo>
                <a:cubicBezTo>
                  <a:pt x="1797897" y="19296"/>
                  <a:pt x="1800385" y="24736"/>
                  <a:pt x="1801807" y="31305"/>
                </a:cubicBezTo>
                <a:cubicBezTo>
                  <a:pt x="1802606" y="35395"/>
                  <a:pt x="1803005" y="42768"/>
                  <a:pt x="1803005" y="53428"/>
                </a:cubicBezTo>
                <a:lnTo>
                  <a:pt x="1803005" y="85402"/>
                </a:lnTo>
                <a:cubicBezTo>
                  <a:pt x="1803005" y="107697"/>
                  <a:pt x="1803521" y="121799"/>
                  <a:pt x="1804543" y="127703"/>
                </a:cubicBezTo>
                <a:cubicBezTo>
                  <a:pt x="1805562" y="133614"/>
                  <a:pt x="1807581" y="139277"/>
                  <a:pt x="1810602" y="144695"/>
                </a:cubicBezTo>
                <a:lnTo>
                  <a:pt x="1785557" y="144695"/>
                </a:lnTo>
                <a:cubicBezTo>
                  <a:pt x="1783068" y="139720"/>
                  <a:pt x="1781467" y="133902"/>
                  <a:pt x="1780757" y="127239"/>
                </a:cubicBezTo>
                <a:close/>
                <a:moveTo>
                  <a:pt x="1778759" y="73678"/>
                </a:moveTo>
                <a:cubicBezTo>
                  <a:pt x="1770054" y="77231"/>
                  <a:pt x="1756998" y="80251"/>
                  <a:pt x="1739587" y="82739"/>
                </a:cubicBezTo>
                <a:cubicBezTo>
                  <a:pt x="1729727" y="84160"/>
                  <a:pt x="1722755" y="85755"/>
                  <a:pt x="1718668" y="87535"/>
                </a:cubicBezTo>
                <a:cubicBezTo>
                  <a:pt x="1714583" y="89313"/>
                  <a:pt x="1711429" y="91909"/>
                  <a:pt x="1709208" y="95329"/>
                </a:cubicBezTo>
                <a:cubicBezTo>
                  <a:pt x="1706986" y="98747"/>
                  <a:pt x="1705878" y="102546"/>
                  <a:pt x="1705878" y="106722"/>
                </a:cubicBezTo>
                <a:cubicBezTo>
                  <a:pt x="1705878" y="113116"/>
                  <a:pt x="1708297" y="118444"/>
                  <a:pt x="1713138" y="122706"/>
                </a:cubicBezTo>
                <a:cubicBezTo>
                  <a:pt x="1717977" y="126972"/>
                  <a:pt x="1725065" y="129103"/>
                  <a:pt x="1734389" y="129103"/>
                </a:cubicBezTo>
                <a:cubicBezTo>
                  <a:pt x="1743631" y="129103"/>
                  <a:pt x="1751845" y="127084"/>
                  <a:pt x="1759043" y="123041"/>
                </a:cubicBezTo>
                <a:cubicBezTo>
                  <a:pt x="1766234" y="118998"/>
                  <a:pt x="1771524" y="113472"/>
                  <a:pt x="1774897" y="106455"/>
                </a:cubicBezTo>
                <a:cubicBezTo>
                  <a:pt x="1777470" y="101037"/>
                  <a:pt x="1778759" y="93043"/>
                  <a:pt x="1778759" y="8247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160198" y="5857641"/>
            <a:ext cx="859474" cy="235166"/>
          </a:xfrm>
          <a:custGeom>
            <a:avLst/>
            <a:gdLst/>
            <a:ahLst/>
            <a:cxnLst/>
            <a:rect l="l" t="t" r="r" b="b"/>
            <a:pathLst>
              <a:path w="859474" h="235166">
                <a:moveTo>
                  <a:pt x="42639" y="131108"/>
                </a:moveTo>
                <a:lnTo>
                  <a:pt x="42639" y="112320"/>
                </a:lnTo>
                <a:cubicBezTo>
                  <a:pt x="52765" y="112230"/>
                  <a:pt x="59670" y="111834"/>
                  <a:pt x="63354" y="111121"/>
                </a:cubicBezTo>
                <a:cubicBezTo>
                  <a:pt x="67039" y="110411"/>
                  <a:pt x="70524" y="108276"/>
                  <a:pt x="73814" y="104723"/>
                </a:cubicBezTo>
                <a:cubicBezTo>
                  <a:pt x="77101" y="101173"/>
                  <a:pt x="78744" y="96732"/>
                  <a:pt x="78744" y="91399"/>
                </a:cubicBezTo>
                <a:cubicBezTo>
                  <a:pt x="78744" y="84916"/>
                  <a:pt x="76591" y="79743"/>
                  <a:pt x="72281" y="75880"/>
                </a:cubicBezTo>
                <a:cubicBezTo>
                  <a:pt x="67971" y="72018"/>
                  <a:pt x="62398" y="70084"/>
                  <a:pt x="55560" y="70084"/>
                </a:cubicBezTo>
                <a:cubicBezTo>
                  <a:pt x="42059" y="70084"/>
                  <a:pt x="32598" y="78036"/>
                  <a:pt x="27184" y="93934"/>
                </a:cubicBezTo>
                <a:lnTo>
                  <a:pt x="4399" y="90200"/>
                </a:lnTo>
                <a:cubicBezTo>
                  <a:pt x="11502" y="63643"/>
                  <a:pt x="28642" y="50367"/>
                  <a:pt x="55825" y="50367"/>
                </a:cubicBezTo>
                <a:cubicBezTo>
                  <a:pt x="70928" y="50367"/>
                  <a:pt x="82764" y="54496"/>
                  <a:pt x="91335" y="62758"/>
                </a:cubicBezTo>
                <a:cubicBezTo>
                  <a:pt x="99904" y="71020"/>
                  <a:pt x="104192" y="80877"/>
                  <a:pt x="104192" y="92333"/>
                </a:cubicBezTo>
                <a:cubicBezTo>
                  <a:pt x="104192" y="103881"/>
                  <a:pt x="98594" y="113076"/>
                  <a:pt x="87401" y="119912"/>
                </a:cubicBezTo>
                <a:cubicBezTo>
                  <a:pt x="94508" y="123735"/>
                  <a:pt x="99839" y="128599"/>
                  <a:pt x="103392" y="134506"/>
                </a:cubicBezTo>
                <a:cubicBezTo>
                  <a:pt x="106945" y="140410"/>
                  <a:pt x="108720" y="147405"/>
                  <a:pt x="108720" y="155487"/>
                </a:cubicBezTo>
                <a:cubicBezTo>
                  <a:pt x="108720" y="168191"/>
                  <a:pt x="104102" y="178495"/>
                  <a:pt x="94867" y="186397"/>
                </a:cubicBezTo>
                <a:cubicBezTo>
                  <a:pt x="85627" y="194306"/>
                  <a:pt x="72702" y="198255"/>
                  <a:pt x="56092" y="198255"/>
                </a:cubicBezTo>
                <a:cubicBezTo>
                  <a:pt x="23850" y="198255"/>
                  <a:pt x="5156" y="183912"/>
                  <a:pt x="0" y="155221"/>
                </a:cubicBezTo>
                <a:lnTo>
                  <a:pt x="22518" y="150425"/>
                </a:lnTo>
                <a:cubicBezTo>
                  <a:pt x="24559" y="159487"/>
                  <a:pt x="28714" y="166503"/>
                  <a:pt x="34978" y="171474"/>
                </a:cubicBezTo>
                <a:cubicBezTo>
                  <a:pt x="41237" y="176454"/>
                  <a:pt x="48409" y="178938"/>
                  <a:pt x="56491" y="178938"/>
                </a:cubicBezTo>
                <a:cubicBezTo>
                  <a:pt x="64576" y="178938"/>
                  <a:pt x="71301" y="176652"/>
                  <a:pt x="76677" y="172076"/>
                </a:cubicBezTo>
                <a:cubicBezTo>
                  <a:pt x="82052" y="167500"/>
                  <a:pt x="84736" y="161661"/>
                  <a:pt x="84736" y="154555"/>
                </a:cubicBezTo>
                <a:cubicBezTo>
                  <a:pt x="84736" y="149050"/>
                  <a:pt x="83049" y="144255"/>
                  <a:pt x="79675" y="140169"/>
                </a:cubicBezTo>
                <a:cubicBezTo>
                  <a:pt x="76299" y="136079"/>
                  <a:pt x="72702" y="133526"/>
                  <a:pt x="68883" y="132504"/>
                </a:cubicBezTo>
                <a:cubicBezTo>
                  <a:pt x="65063" y="131482"/>
                  <a:pt x="58132" y="130975"/>
                  <a:pt x="48100" y="130975"/>
                </a:cubicBezTo>
                <a:cubicBezTo>
                  <a:pt x="47301" y="130975"/>
                  <a:pt x="45480" y="131018"/>
                  <a:pt x="42639" y="131108"/>
                </a:cubicBezTo>
                <a:close/>
                <a:moveTo>
                  <a:pt x="147985" y="53563"/>
                </a:moveTo>
                <a:lnTo>
                  <a:pt x="246583" y="53563"/>
                </a:lnTo>
                <a:lnTo>
                  <a:pt x="246583" y="175341"/>
                </a:lnTo>
                <a:lnTo>
                  <a:pt x="261904" y="175341"/>
                </a:lnTo>
                <a:lnTo>
                  <a:pt x="261904" y="235166"/>
                </a:lnTo>
                <a:lnTo>
                  <a:pt x="242183" y="235166"/>
                </a:lnTo>
                <a:lnTo>
                  <a:pt x="242183" y="195062"/>
                </a:lnTo>
                <a:lnTo>
                  <a:pt x="130799" y="195062"/>
                </a:lnTo>
                <a:lnTo>
                  <a:pt x="130799" y="235166"/>
                </a:lnTo>
                <a:lnTo>
                  <a:pt x="111081" y="235166"/>
                </a:lnTo>
                <a:lnTo>
                  <a:pt x="111081" y="175341"/>
                </a:lnTo>
                <a:lnTo>
                  <a:pt x="123735" y="175341"/>
                </a:lnTo>
                <a:cubicBezTo>
                  <a:pt x="140613" y="152423"/>
                  <a:pt x="148699" y="111834"/>
                  <a:pt x="147985" y="53563"/>
                </a:cubicBezTo>
                <a:close/>
                <a:moveTo>
                  <a:pt x="167972" y="73417"/>
                </a:moveTo>
                <a:cubicBezTo>
                  <a:pt x="166198" y="119339"/>
                  <a:pt x="159088" y="153313"/>
                  <a:pt x="146657" y="175341"/>
                </a:cubicBezTo>
                <a:lnTo>
                  <a:pt x="222732" y="175341"/>
                </a:lnTo>
                <a:lnTo>
                  <a:pt x="222732" y="73417"/>
                </a:lnTo>
                <a:close/>
                <a:moveTo>
                  <a:pt x="380621" y="177606"/>
                </a:moveTo>
                <a:cubicBezTo>
                  <a:pt x="371740" y="185158"/>
                  <a:pt x="363191" y="190482"/>
                  <a:pt x="354975" y="193592"/>
                </a:cubicBezTo>
                <a:cubicBezTo>
                  <a:pt x="346759" y="196704"/>
                  <a:pt x="337943" y="198255"/>
                  <a:pt x="328522" y="198255"/>
                </a:cubicBezTo>
                <a:cubicBezTo>
                  <a:pt x="312980" y="198255"/>
                  <a:pt x="301032" y="194461"/>
                  <a:pt x="292687" y="186865"/>
                </a:cubicBezTo>
                <a:cubicBezTo>
                  <a:pt x="284335" y="179272"/>
                  <a:pt x="280159" y="169570"/>
                  <a:pt x="280159" y="157755"/>
                </a:cubicBezTo>
                <a:cubicBezTo>
                  <a:pt x="280159" y="150829"/>
                  <a:pt x="281737" y="144497"/>
                  <a:pt x="284890" y="138769"/>
                </a:cubicBezTo>
                <a:cubicBezTo>
                  <a:pt x="288039" y="133041"/>
                  <a:pt x="292173" y="128444"/>
                  <a:pt x="297281" y="124977"/>
                </a:cubicBezTo>
                <a:cubicBezTo>
                  <a:pt x="302389" y="121514"/>
                  <a:pt x="308138" y="118896"/>
                  <a:pt x="314532" y="117118"/>
                </a:cubicBezTo>
                <a:cubicBezTo>
                  <a:pt x="319241" y="115872"/>
                  <a:pt x="326348" y="114673"/>
                  <a:pt x="335851" y="113521"/>
                </a:cubicBezTo>
                <a:cubicBezTo>
                  <a:pt x="355216" y="111210"/>
                  <a:pt x="369472" y="108457"/>
                  <a:pt x="378620" y="105260"/>
                </a:cubicBezTo>
                <a:cubicBezTo>
                  <a:pt x="378710" y="101973"/>
                  <a:pt x="378757" y="99885"/>
                  <a:pt x="378757" y="98996"/>
                </a:cubicBezTo>
                <a:cubicBezTo>
                  <a:pt x="378757" y="89225"/>
                  <a:pt x="376488" y="82342"/>
                  <a:pt x="371960" y="78342"/>
                </a:cubicBezTo>
                <a:cubicBezTo>
                  <a:pt x="365828" y="72928"/>
                  <a:pt x="356725" y="70217"/>
                  <a:pt x="344646" y="70217"/>
                </a:cubicBezTo>
                <a:cubicBezTo>
                  <a:pt x="333365" y="70217"/>
                  <a:pt x="325037" y="72194"/>
                  <a:pt x="319666" y="76147"/>
                </a:cubicBezTo>
                <a:cubicBezTo>
                  <a:pt x="314291" y="80096"/>
                  <a:pt x="310316" y="87094"/>
                  <a:pt x="307740" y="97135"/>
                </a:cubicBezTo>
                <a:lnTo>
                  <a:pt x="284289" y="93934"/>
                </a:lnTo>
                <a:cubicBezTo>
                  <a:pt x="286424" y="83897"/>
                  <a:pt x="289931" y="75790"/>
                  <a:pt x="294815" y="69620"/>
                </a:cubicBezTo>
                <a:cubicBezTo>
                  <a:pt x="299701" y="63445"/>
                  <a:pt x="306759" y="58694"/>
                  <a:pt x="316001" y="55364"/>
                </a:cubicBezTo>
                <a:cubicBezTo>
                  <a:pt x="325239" y="52034"/>
                  <a:pt x="335941" y="50367"/>
                  <a:pt x="348109" y="50367"/>
                </a:cubicBezTo>
                <a:cubicBezTo>
                  <a:pt x="360187" y="50367"/>
                  <a:pt x="370005" y="51785"/>
                  <a:pt x="377558" y="54626"/>
                </a:cubicBezTo>
                <a:cubicBezTo>
                  <a:pt x="385103" y="57470"/>
                  <a:pt x="390654" y="61045"/>
                  <a:pt x="394211" y="65350"/>
                </a:cubicBezTo>
                <a:cubicBezTo>
                  <a:pt x="397761" y="69663"/>
                  <a:pt x="400248" y="75103"/>
                  <a:pt x="401670" y="81672"/>
                </a:cubicBezTo>
                <a:cubicBezTo>
                  <a:pt x="402469" y="85762"/>
                  <a:pt x="402869" y="93135"/>
                  <a:pt x="402869" y="103795"/>
                </a:cubicBezTo>
                <a:lnTo>
                  <a:pt x="402869" y="135769"/>
                </a:lnTo>
                <a:cubicBezTo>
                  <a:pt x="402869" y="158064"/>
                  <a:pt x="403380" y="172166"/>
                  <a:pt x="404403" y="178070"/>
                </a:cubicBezTo>
                <a:cubicBezTo>
                  <a:pt x="405425" y="183981"/>
                  <a:pt x="407444" y="189644"/>
                  <a:pt x="410464" y="195062"/>
                </a:cubicBezTo>
                <a:lnTo>
                  <a:pt x="385416" y="195062"/>
                </a:lnTo>
                <a:cubicBezTo>
                  <a:pt x="382929" y="190087"/>
                  <a:pt x="381330" y="184269"/>
                  <a:pt x="380621" y="177606"/>
                </a:cubicBezTo>
                <a:close/>
                <a:moveTo>
                  <a:pt x="378620" y="124045"/>
                </a:moveTo>
                <a:cubicBezTo>
                  <a:pt x="369915" y="127598"/>
                  <a:pt x="356857" y="130618"/>
                  <a:pt x="339448" y="133106"/>
                </a:cubicBezTo>
                <a:cubicBezTo>
                  <a:pt x="329591" y="134527"/>
                  <a:pt x="322618" y="136122"/>
                  <a:pt x="318532" y="137902"/>
                </a:cubicBezTo>
                <a:cubicBezTo>
                  <a:pt x="314446" y="139680"/>
                  <a:pt x="311291" y="142276"/>
                  <a:pt x="309071" y="145696"/>
                </a:cubicBezTo>
                <a:cubicBezTo>
                  <a:pt x="306849" y="149114"/>
                  <a:pt x="305741" y="152913"/>
                  <a:pt x="305741" y="157089"/>
                </a:cubicBezTo>
                <a:cubicBezTo>
                  <a:pt x="305741" y="163483"/>
                  <a:pt x="308160" y="168811"/>
                  <a:pt x="313002" y="173073"/>
                </a:cubicBezTo>
                <a:cubicBezTo>
                  <a:pt x="317841" y="177339"/>
                  <a:pt x="324925" y="179470"/>
                  <a:pt x="334254" y="179470"/>
                </a:cubicBezTo>
                <a:cubicBezTo>
                  <a:pt x="343494" y="179470"/>
                  <a:pt x="351709" y="177451"/>
                  <a:pt x="358906" y="173408"/>
                </a:cubicBezTo>
                <a:cubicBezTo>
                  <a:pt x="366099" y="169365"/>
                  <a:pt x="371383" y="163839"/>
                  <a:pt x="374757" y="156822"/>
                </a:cubicBezTo>
                <a:cubicBezTo>
                  <a:pt x="377334" y="151404"/>
                  <a:pt x="378620" y="143410"/>
                  <a:pt x="378620" y="132839"/>
                </a:cubicBezTo>
                <a:close/>
                <a:moveTo>
                  <a:pt x="440175" y="53563"/>
                </a:moveTo>
                <a:lnTo>
                  <a:pt x="464155" y="53563"/>
                </a:lnTo>
                <a:lnTo>
                  <a:pt x="464155" y="112452"/>
                </a:lnTo>
                <a:lnTo>
                  <a:pt x="530644" y="112452"/>
                </a:lnTo>
                <a:lnTo>
                  <a:pt x="530644" y="53563"/>
                </a:lnTo>
                <a:lnTo>
                  <a:pt x="554624" y="53563"/>
                </a:lnTo>
                <a:lnTo>
                  <a:pt x="554624" y="195062"/>
                </a:lnTo>
                <a:lnTo>
                  <a:pt x="530644" y="195062"/>
                </a:lnTo>
                <a:lnTo>
                  <a:pt x="530644" y="132306"/>
                </a:lnTo>
                <a:lnTo>
                  <a:pt x="464155" y="132306"/>
                </a:lnTo>
                <a:lnTo>
                  <a:pt x="464155" y="195062"/>
                </a:lnTo>
                <a:lnTo>
                  <a:pt x="440175" y="195062"/>
                </a:lnTo>
                <a:close/>
                <a:moveTo>
                  <a:pt x="590735" y="53563"/>
                </a:moveTo>
                <a:lnTo>
                  <a:pt x="614718" y="53563"/>
                </a:lnTo>
                <a:lnTo>
                  <a:pt x="614718" y="161484"/>
                </a:lnTo>
                <a:lnTo>
                  <a:pt x="681204" y="53563"/>
                </a:lnTo>
                <a:lnTo>
                  <a:pt x="707050" y="53563"/>
                </a:lnTo>
                <a:lnTo>
                  <a:pt x="707050" y="195062"/>
                </a:lnTo>
                <a:lnTo>
                  <a:pt x="683068" y="195062"/>
                </a:lnTo>
                <a:lnTo>
                  <a:pt x="683068" y="87804"/>
                </a:lnTo>
                <a:lnTo>
                  <a:pt x="616583" y="195062"/>
                </a:lnTo>
                <a:lnTo>
                  <a:pt x="590735" y="195062"/>
                </a:lnTo>
                <a:close/>
                <a:moveTo>
                  <a:pt x="743159" y="53563"/>
                </a:moveTo>
                <a:lnTo>
                  <a:pt x="767142" y="53563"/>
                </a:lnTo>
                <a:lnTo>
                  <a:pt x="767142" y="161484"/>
                </a:lnTo>
                <a:lnTo>
                  <a:pt x="833628" y="53563"/>
                </a:lnTo>
                <a:lnTo>
                  <a:pt x="859474" y="53563"/>
                </a:lnTo>
                <a:lnTo>
                  <a:pt x="859474" y="195062"/>
                </a:lnTo>
                <a:lnTo>
                  <a:pt x="835492" y="195062"/>
                </a:lnTo>
                <a:lnTo>
                  <a:pt x="835492" y="87804"/>
                </a:lnTo>
                <a:lnTo>
                  <a:pt x="769008" y="195062"/>
                </a:lnTo>
                <a:lnTo>
                  <a:pt x="743159" y="195062"/>
                </a:lnTo>
                <a:close/>
                <a:moveTo>
                  <a:pt x="826431" y="0"/>
                </a:moveTo>
                <a:lnTo>
                  <a:pt x="842821" y="0"/>
                </a:lnTo>
                <a:cubicBezTo>
                  <a:pt x="841486" y="11105"/>
                  <a:pt x="837421" y="19634"/>
                  <a:pt x="830628" y="25581"/>
                </a:cubicBezTo>
                <a:cubicBezTo>
                  <a:pt x="823831" y="31535"/>
                  <a:pt x="814792" y="34512"/>
                  <a:pt x="803513" y="34512"/>
                </a:cubicBezTo>
                <a:cubicBezTo>
                  <a:pt x="792144" y="34512"/>
                  <a:pt x="783061" y="31557"/>
                  <a:pt x="776264" y="25649"/>
                </a:cubicBezTo>
                <a:cubicBezTo>
                  <a:pt x="769467" y="19742"/>
                  <a:pt x="765407" y="11192"/>
                  <a:pt x="764075" y="0"/>
                </a:cubicBezTo>
                <a:lnTo>
                  <a:pt x="780463" y="0"/>
                </a:lnTo>
                <a:cubicBezTo>
                  <a:pt x="781708" y="6040"/>
                  <a:pt x="784173" y="10551"/>
                  <a:pt x="787857" y="13524"/>
                </a:cubicBezTo>
                <a:cubicBezTo>
                  <a:pt x="791544" y="16498"/>
                  <a:pt x="796497" y="17988"/>
                  <a:pt x="802713" y="17988"/>
                </a:cubicBezTo>
                <a:cubicBezTo>
                  <a:pt x="809911" y="17988"/>
                  <a:pt x="815350" y="16546"/>
                  <a:pt x="819040" y="13658"/>
                </a:cubicBezTo>
                <a:cubicBezTo>
                  <a:pt x="822722" y="10771"/>
                  <a:pt x="825189" y="6220"/>
                  <a:pt x="826431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214306" y="5856507"/>
            <a:ext cx="284894" cy="199469"/>
          </a:xfrm>
          <a:custGeom>
            <a:avLst/>
            <a:gdLst/>
            <a:ahLst/>
            <a:cxnLst/>
            <a:rect l="l" t="t" r="r" b="b"/>
            <a:pathLst>
              <a:path w="284894" h="199469">
                <a:moveTo>
                  <a:pt x="129526" y="173271"/>
                </a:moveTo>
                <a:lnTo>
                  <a:pt x="129526" y="196196"/>
                </a:lnTo>
                <a:lnTo>
                  <a:pt x="188" y="196196"/>
                </a:lnTo>
                <a:cubicBezTo>
                  <a:pt x="0" y="190417"/>
                  <a:pt x="958" y="184870"/>
                  <a:pt x="3006" y="179507"/>
                </a:cubicBezTo>
                <a:cubicBezTo>
                  <a:pt x="6326" y="170726"/>
                  <a:pt x="11644" y="162043"/>
                  <a:pt x="18969" y="153539"/>
                </a:cubicBezTo>
                <a:cubicBezTo>
                  <a:pt x="26292" y="145033"/>
                  <a:pt x="36749" y="135208"/>
                  <a:pt x="50351" y="124066"/>
                </a:cubicBezTo>
                <a:cubicBezTo>
                  <a:pt x="71493" y="106649"/>
                  <a:pt x="85868" y="92869"/>
                  <a:pt x="93371" y="82681"/>
                </a:cubicBezTo>
                <a:cubicBezTo>
                  <a:pt x="100920" y="72497"/>
                  <a:pt x="104697" y="62856"/>
                  <a:pt x="104697" y="53755"/>
                </a:cubicBezTo>
                <a:cubicBezTo>
                  <a:pt x="104697" y="44254"/>
                  <a:pt x="101283" y="36252"/>
                  <a:pt x="94462" y="29700"/>
                </a:cubicBezTo>
                <a:cubicBezTo>
                  <a:pt x="87639" y="23198"/>
                  <a:pt x="78726" y="19922"/>
                  <a:pt x="67767" y="19922"/>
                </a:cubicBezTo>
                <a:cubicBezTo>
                  <a:pt x="56171" y="19922"/>
                  <a:pt x="46891" y="23378"/>
                  <a:pt x="39932" y="30289"/>
                </a:cubicBezTo>
                <a:cubicBezTo>
                  <a:pt x="32973" y="37155"/>
                  <a:pt x="29474" y="46709"/>
                  <a:pt x="29380" y="58942"/>
                </a:cubicBezTo>
                <a:lnTo>
                  <a:pt x="4825" y="56487"/>
                </a:lnTo>
                <a:cubicBezTo>
                  <a:pt x="6507" y="38112"/>
                  <a:pt x="12875" y="24104"/>
                  <a:pt x="23880" y="14464"/>
                </a:cubicBezTo>
                <a:cubicBezTo>
                  <a:pt x="34928" y="4823"/>
                  <a:pt x="49709" y="0"/>
                  <a:pt x="68311" y="0"/>
                </a:cubicBezTo>
                <a:cubicBezTo>
                  <a:pt x="87049" y="0"/>
                  <a:pt x="101920" y="5187"/>
                  <a:pt x="112832" y="15602"/>
                </a:cubicBezTo>
                <a:cubicBezTo>
                  <a:pt x="123793" y="26017"/>
                  <a:pt x="129252" y="38933"/>
                  <a:pt x="129252" y="54305"/>
                </a:cubicBezTo>
                <a:cubicBezTo>
                  <a:pt x="129252" y="62124"/>
                  <a:pt x="127661" y="69814"/>
                  <a:pt x="124431" y="77359"/>
                </a:cubicBezTo>
                <a:cubicBezTo>
                  <a:pt x="121249" y="84955"/>
                  <a:pt x="115929" y="92912"/>
                  <a:pt x="108515" y="101282"/>
                </a:cubicBezTo>
                <a:cubicBezTo>
                  <a:pt x="101057" y="109605"/>
                  <a:pt x="88730" y="121107"/>
                  <a:pt x="71541" y="135661"/>
                </a:cubicBezTo>
                <a:cubicBezTo>
                  <a:pt x="57122" y="147758"/>
                  <a:pt x="47849" y="155948"/>
                  <a:pt x="43756" y="160267"/>
                </a:cubicBezTo>
                <a:cubicBezTo>
                  <a:pt x="39659" y="164588"/>
                  <a:pt x="36292" y="168907"/>
                  <a:pt x="33611" y="173271"/>
                </a:cubicBezTo>
                <a:close/>
                <a:moveTo>
                  <a:pt x="155557" y="144895"/>
                </a:moveTo>
                <a:lnTo>
                  <a:pt x="180659" y="142988"/>
                </a:lnTo>
                <a:cubicBezTo>
                  <a:pt x="182521" y="155217"/>
                  <a:pt x="186844" y="164404"/>
                  <a:pt x="193573" y="170589"/>
                </a:cubicBezTo>
                <a:cubicBezTo>
                  <a:pt x="200305" y="176730"/>
                  <a:pt x="208535" y="179823"/>
                  <a:pt x="218222" y="179823"/>
                </a:cubicBezTo>
                <a:cubicBezTo>
                  <a:pt x="229911" y="179823"/>
                  <a:pt x="239689" y="175457"/>
                  <a:pt x="247646" y="166770"/>
                </a:cubicBezTo>
                <a:cubicBezTo>
                  <a:pt x="255562" y="158036"/>
                  <a:pt x="259515" y="146487"/>
                  <a:pt x="259515" y="132115"/>
                </a:cubicBezTo>
                <a:cubicBezTo>
                  <a:pt x="259515" y="118425"/>
                  <a:pt x="255742" y="107650"/>
                  <a:pt x="248146" y="99738"/>
                </a:cubicBezTo>
                <a:cubicBezTo>
                  <a:pt x="240552" y="91821"/>
                  <a:pt x="230502" y="87865"/>
                  <a:pt x="217996" y="87865"/>
                </a:cubicBezTo>
                <a:cubicBezTo>
                  <a:pt x="210220" y="87865"/>
                  <a:pt x="203260" y="89639"/>
                  <a:pt x="197075" y="93185"/>
                </a:cubicBezTo>
                <a:cubicBezTo>
                  <a:pt x="190938" y="96732"/>
                  <a:pt x="186114" y="101328"/>
                  <a:pt x="182568" y="106969"/>
                </a:cubicBezTo>
                <a:lnTo>
                  <a:pt x="159920" y="103690"/>
                </a:lnTo>
                <a:lnTo>
                  <a:pt x="178748" y="3279"/>
                </a:lnTo>
                <a:lnTo>
                  <a:pt x="275614" y="3279"/>
                </a:lnTo>
                <a:lnTo>
                  <a:pt x="275614" y="26196"/>
                </a:lnTo>
                <a:lnTo>
                  <a:pt x="197897" y="26196"/>
                </a:lnTo>
                <a:lnTo>
                  <a:pt x="187478" y="78907"/>
                </a:lnTo>
                <a:cubicBezTo>
                  <a:pt x="199167" y="70674"/>
                  <a:pt x="211447" y="66581"/>
                  <a:pt x="224273" y="66581"/>
                </a:cubicBezTo>
                <a:cubicBezTo>
                  <a:pt x="241280" y="66581"/>
                  <a:pt x="255651" y="72497"/>
                  <a:pt x="267337" y="84319"/>
                </a:cubicBezTo>
                <a:cubicBezTo>
                  <a:pt x="279026" y="96145"/>
                  <a:pt x="284895" y="111333"/>
                  <a:pt x="284895" y="129888"/>
                </a:cubicBezTo>
                <a:cubicBezTo>
                  <a:pt x="284895" y="147578"/>
                  <a:pt x="279754" y="162860"/>
                  <a:pt x="269479" y="175726"/>
                </a:cubicBezTo>
                <a:cubicBezTo>
                  <a:pt x="256972" y="191555"/>
                  <a:pt x="239869" y="199469"/>
                  <a:pt x="218222" y="199469"/>
                </a:cubicBezTo>
                <a:cubicBezTo>
                  <a:pt x="200485" y="199469"/>
                  <a:pt x="186028" y="194467"/>
                  <a:pt x="174792" y="184507"/>
                </a:cubicBezTo>
                <a:cubicBezTo>
                  <a:pt x="163560" y="174549"/>
                  <a:pt x="157148" y="161358"/>
                  <a:pt x="155557" y="14489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8699476" y="5911204"/>
            <a:ext cx="116315" cy="141498"/>
          </a:xfrm>
          <a:custGeom>
            <a:avLst/>
            <a:gdLst/>
            <a:ahLst/>
            <a:cxnLst/>
            <a:rect l="l" t="t" r="r" b="b"/>
            <a:pathLst>
              <a:path w="116315" h="141498">
                <a:moveTo>
                  <a:pt x="0" y="0"/>
                </a:moveTo>
                <a:lnTo>
                  <a:pt x="23982" y="0"/>
                </a:lnTo>
                <a:lnTo>
                  <a:pt x="23982" y="107921"/>
                </a:lnTo>
                <a:lnTo>
                  <a:pt x="90467" y="0"/>
                </a:lnTo>
                <a:lnTo>
                  <a:pt x="116315" y="0"/>
                </a:lnTo>
                <a:lnTo>
                  <a:pt x="116315" y="141499"/>
                </a:lnTo>
                <a:lnTo>
                  <a:pt x="92332" y="141499"/>
                </a:lnTo>
                <a:lnTo>
                  <a:pt x="92332" y="34241"/>
                </a:lnTo>
                <a:lnTo>
                  <a:pt x="25848" y="141499"/>
                </a:lnTo>
                <a:lnTo>
                  <a:pt x="0" y="14149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022742" y="5908008"/>
            <a:ext cx="680669" cy="147888"/>
          </a:xfrm>
          <a:custGeom>
            <a:avLst/>
            <a:gdLst/>
            <a:ahLst/>
            <a:cxnLst/>
            <a:rect l="l" t="t" r="r" b="b"/>
            <a:pathLst>
              <a:path w="680669" h="147888">
                <a:moveTo>
                  <a:pt x="0" y="3196"/>
                </a:moveTo>
                <a:lnTo>
                  <a:pt x="55291" y="3196"/>
                </a:lnTo>
                <a:cubicBezTo>
                  <a:pt x="68882" y="3196"/>
                  <a:pt x="78987" y="4331"/>
                  <a:pt x="85607" y="6591"/>
                </a:cubicBezTo>
                <a:cubicBezTo>
                  <a:pt x="92225" y="8859"/>
                  <a:pt x="97907" y="13011"/>
                  <a:pt x="102660" y="19051"/>
                </a:cubicBezTo>
                <a:cubicBezTo>
                  <a:pt x="107412" y="25092"/>
                  <a:pt x="109789" y="32328"/>
                  <a:pt x="109789" y="40767"/>
                </a:cubicBezTo>
                <a:cubicBezTo>
                  <a:pt x="109789" y="47517"/>
                  <a:pt x="108387" y="53406"/>
                  <a:pt x="105592" y="58421"/>
                </a:cubicBezTo>
                <a:cubicBezTo>
                  <a:pt x="102789" y="63439"/>
                  <a:pt x="98592" y="67636"/>
                  <a:pt x="92998" y="71013"/>
                </a:cubicBezTo>
                <a:cubicBezTo>
                  <a:pt x="99662" y="73234"/>
                  <a:pt x="105192" y="77386"/>
                  <a:pt x="109587" y="83469"/>
                </a:cubicBezTo>
                <a:cubicBezTo>
                  <a:pt x="113986" y="89558"/>
                  <a:pt x="116185" y="96775"/>
                  <a:pt x="116185" y="105120"/>
                </a:cubicBezTo>
                <a:cubicBezTo>
                  <a:pt x="115292" y="118534"/>
                  <a:pt x="110497" y="128484"/>
                  <a:pt x="101793" y="134968"/>
                </a:cubicBezTo>
                <a:cubicBezTo>
                  <a:pt x="93088" y="141451"/>
                  <a:pt x="80430" y="144695"/>
                  <a:pt x="63820" y="144695"/>
                </a:cubicBezTo>
                <a:lnTo>
                  <a:pt x="0" y="144695"/>
                </a:lnTo>
                <a:close/>
                <a:moveTo>
                  <a:pt x="23983" y="62752"/>
                </a:moveTo>
                <a:lnTo>
                  <a:pt x="49564" y="62752"/>
                </a:lnTo>
                <a:cubicBezTo>
                  <a:pt x="59781" y="62752"/>
                  <a:pt x="66796" y="62222"/>
                  <a:pt x="70617" y="61153"/>
                </a:cubicBezTo>
                <a:cubicBezTo>
                  <a:pt x="74437" y="60084"/>
                  <a:pt x="77857" y="57931"/>
                  <a:pt x="80877" y="54687"/>
                </a:cubicBezTo>
                <a:cubicBezTo>
                  <a:pt x="83894" y="51448"/>
                  <a:pt x="85406" y="47563"/>
                  <a:pt x="85406" y="43034"/>
                </a:cubicBezTo>
                <a:cubicBezTo>
                  <a:pt x="85406" y="35575"/>
                  <a:pt x="82763" y="30377"/>
                  <a:pt x="77479" y="27443"/>
                </a:cubicBezTo>
                <a:cubicBezTo>
                  <a:pt x="72194" y="24516"/>
                  <a:pt x="63155" y="23050"/>
                  <a:pt x="50363" y="23050"/>
                </a:cubicBezTo>
                <a:lnTo>
                  <a:pt x="23983" y="23050"/>
                </a:lnTo>
                <a:close/>
                <a:moveTo>
                  <a:pt x="23983" y="124974"/>
                </a:moveTo>
                <a:lnTo>
                  <a:pt x="55558" y="124974"/>
                </a:lnTo>
                <a:cubicBezTo>
                  <a:pt x="69149" y="124974"/>
                  <a:pt x="78479" y="123397"/>
                  <a:pt x="83540" y="120244"/>
                </a:cubicBezTo>
                <a:cubicBezTo>
                  <a:pt x="88603" y="117090"/>
                  <a:pt x="91269" y="111651"/>
                  <a:pt x="91537" y="103921"/>
                </a:cubicBezTo>
                <a:cubicBezTo>
                  <a:pt x="91537" y="99393"/>
                  <a:pt x="90071" y="95198"/>
                  <a:pt x="87141" y="91332"/>
                </a:cubicBezTo>
                <a:cubicBezTo>
                  <a:pt x="84207" y="87470"/>
                  <a:pt x="80387" y="85025"/>
                  <a:pt x="75679" y="84003"/>
                </a:cubicBezTo>
                <a:cubicBezTo>
                  <a:pt x="70973" y="82980"/>
                  <a:pt x="63421" y="82472"/>
                  <a:pt x="53031" y="82472"/>
                </a:cubicBezTo>
                <a:lnTo>
                  <a:pt x="23983" y="82472"/>
                </a:lnTo>
                <a:close/>
                <a:moveTo>
                  <a:pt x="279532" y="3196"/>
                </a:moveTo>
                <a:lnTo>
                  <a:pt x="303516" y="3196"/>
                </a:lnTo>
                <a:lnTo>
                  <a:pt x="303516" y="144695"/>
                </a:lnTo>
                <a:lnTo>
                  <a:pt x="279532" y="144695"/>
                </a:lnTo>
                <a:close/>
                <a:moveTo>
                  <a:pt x="145364" y="3196"/>
                </a:moveTo>
                <a:lnTo>
                  <a:pt x="169347" y="3196"/>
                </a:lnTo>
                <a:lnTo>
                  <a:pt x="169347" y="58490"/>
                </a:lnTo>
                <a:lnTo>
                  <a:pt x="199724" y="58490"/>
                </a:lnTo>
                <a:cubicBezTo>
                  <a:pt x="219530" y="58490"/>
                  <a:pt x="234787" y="62330"/>
                  <a:pt x="245491" y="70012"/>
                </a:cubicBezTo>
                <a:cubicBezTo>
                  <a:pt x="256193" y="77695"/>
                  <a:pt x="261542" y="88290"/>
                  <a:pt x="261542" y="101790"/>
                </a:cubicBezTo>
                <a:cubicBezTo>
                  <a:pt x="261542" y="113605"/>
                  <a:pt x="257079" y="123711"/>
                  <a:pt x="248154" y="132101"/>
                </a:cubicBezTo>
                <a:cubicBezTo>
                  <a:pt x="239230" y="140494"/>
                  <a:pt x="224952" y="144695"/>
                  <a:pt x="205322" y="144695"/>
                </a:cubicBezTo>
                <a:lnTo>
                  <a:pt x="145364" y="144695"/>
                </a:lnTo>
                <a:close/>
                <a:moveTo>
                  <a:pt x="169347" y="124974"/>
                </a:moveTo>
                <a:lnTo>
                  <a:pt x="194529" y="124974"/>
                </a:lnTo>
                <a:cubicBezTo>
                  <a:pt x="209717" y="124974"/>
                  <a:pt x="220553" y="123109"/>
                  <a:pt x="227036" y="119376"/>
                </a:cubicBezTo>
                <a:cubicBezTo>
                  <a:pt x="233521" y="115650"/>
                  <a:pt x="236764" y="109832"/>
                  <a:pt x="236764" y="101924"/>
                </a:cubicBezTo>
                <a:cubicBezTo>
                  <a:pt x="236764" y="95796"/>
                  <a:pt x="234367" y="90331"/>
                  <a:pt x="229572" y="85536"/>
                </a:cubicBezTo>
                <a:cubicBezTo>
                  <a:pt x="224772" y="80741"/>
                  <a:pt x="214156" y="78344"/>
                  <a:pt x="197726" y="78344"/>
                </a:cubicBezTo>
                <a:lnTo>
                  <a:pt x="169347" y="78344"/>
                </a:lnTo>
                <a:close/>
                <a:moveTo>
                  <a:pt x="340116" y="3196"/>
                </a:moveTo>
                <a:lnTo>
                  <a:pt x="364096" y="3196"/>
                </a:lnTo>
                <a:lnTo>
                  <a:pt x="364096" y="124841"/>
                </a:lnTo>
                <a:lnTo>
                  <a:pt x="418727" y="124841"/>
                </a:lnTo>
                <a:lnTo>
                  <a:pt x="418727" y="3196"/>
                </a:lnTo>
                <a:lnTo>
                  <a:pt x="442705" y="3196"/>
                </a:lnTo>
                <a:lnTo>
                  <a:pt x="442705" y="124841"/>
                </a:lnTo>
                <a:lnTo>
                  <a:pt x="497469" y="124841"/>
                </a:lnTo>
                <a:lnTo>
                  <a:pt x="497469" y="3196"/>
                </a:lnTo>
                <a:lnTo>
                  <a:pt x="521316" y="3196"/>
                </a:lnTo>
                <a:lnTo>
                  <a:pt x="521316" y="144695"/>
                </a:lnTo>
                <a:lnTo>
                  <a:pt x="340116" y="144695"/>
                </a:lnTo>
                <a:close/>
                <a:moveTo>
                  <a:pt x="655087" y="99126"/>
                </a:moveTo>
                <a:lnTo>
                  <a:pt x="679870" y="102189"/>
                </a:lnTo>
                <a:cubicBezTo>
                  <a:pt x="675961" y="116665"/>
                  <a:pt x="668721" y="127904"/>
                  <a:pt x="658152" y="135896"/>
                </a:cubicBezTo>
                <a:cubicBezTo>
                  <a:pt x="647582" y="143892"/>
                  <a:pt x="634082" y="147888"/>
                  <a:pt x="617648" y="147888"/>
                </a:cubicBezTo>
                <a:cubicBezTo>
                  <a:pt x="596951" y="147888"/>
                  <a:pt x="580542" y="141516"/>
                  <a:pt x="568418" y="128769"/>
                </a:cubicBezTo>
                <a:cubicBezTo>
                  <a:pt x="556293" y="116024"/>
                  <a:pt x="550231" y="98147"/>
                  <a:pt x="550231" y="75143"/>
                </a:cubicBezTo>
                <a:cubicBezTo>
                  <a:pt x="550231" y="51340"/>
                  <a:pt x="556358" y="32865"/>
                  <a:pt x="568619" y="19717"/>
                </a:cubicBezTo>
                <a:cubicBezTo>
                  <a:pt x="580873" y="6573"/>
                  <a:pt x="596772" y="0"/>
                  <a:pt x="616312" y="0"/>
                </a:cubicBezTo>
                <a:cubicBezTo>
                  <a:pt x="635234" y="0"/>
                  <a:pt x="650688" y="6436"/>
                  <a:pt x="662683" y="19318"/>
                </a:cubicBezTo>
                <a:cubicBezTo>
                  <a:pt x="674675" y="32198"/>
                  <a:pt x="680669" y="50317"/>
                  <a:pt x="680669" y="73678"/>
                </a:cubicBezTo>
                <a:cubicBezTo>
                  <a:pt x="680669" y="75100"/>
                  <a:pt x="680625" y="77235"/>
                  <a:pt x="680535" y="80075"/>
                </a:cubicBezTo>
                <a:lnTo>
                  <a:pt x="575009" y="80075"/>
                </a:lnTo>
                <a:cubicBezTo>
                  <a:pt x="575902" y="95619"/>
                  <a:pt x="580294" y="107518"/>
                  <a:pt x="588202" y="115779"/>
                </a:cubicBezTo>
                <a:cubicBezTo>
                  <a:pt x="596108" y="124042"/>
                  <a:pt x="605966" y="128171"/>
                  <a:pt x="617781" y="128171"/>
                </a:cubicBezTo>
                <a:cubicBezTo>
                  <a:pt x="626576" y="128171"/>
                  <a:pt x="634082" y="125859"/>
                  <a:pt x="640299" y="121244"/>
                </a:cubicBezTo>
                <a:cubicBezTo>
                  <a:pt x="646520" y="116625"/>
                  <a:pt x="651445" y="109253"/>
                  <a:pt x="655087" y="99126"/>
                </a:cubicBezTo>
                <a:close/>
                <a:moveTo>
                  <a:pt x="576345" y="60354"/>
                </a:moveTo>
                <a:lnTo>
                  <a:pt x="655354" y="60354"/>
                </a:lnTo>
                <a:cubicBezTo>
                  <a:pt x="654284" y="48455"/>
                  <a:pt x="651268" y="39529"/>
                  <a:pt x="646296" y="33574"/>
                </a:cubicBezTo>
                <a:cubicBezTo>
                  <a:pt x="638654" y="24336"/>
                  <a:pt x="628750" y="19717"/>
                  <a:pt x="616582" y="19717"/>
                </a:cubicBezTo>
                <a:cubicBezTo>
                  <a:pt x="605570" y="19717"/>
                  <a:pt x="596310" y="23403"/>
                  <a:pt x="588805" y="30777"/>
                </a:cubicBezTo>
                <a:cubicBezTo>
                  <a:pt x="581299" y="38149"/>
                  <a:pt x="577141" y="48006"/>
                  <a:pt x="576345" y="6035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32708" y="6229996"/>
            <a:ext cx="866880" cy="199169"/>
          </a:xfrm>
          <a:custGeom>
            <a:avLst/>
            <a:gdLst/>
            <a:ahLst/>
            <a:cxnLst/>
            <a:rect l="l" t="t" r="r" b="b"/>
            <a:pathLst>
              <a:path w="866880" h="199169">
                <a:moveTo>
                  <a:pt x="48043" y="112586"/>
                </a:moveTo>
                <a:lnTo>
                  <a:pt x="48043" y="132282"/>
                </a:lnTo>
                <a:lnTo>
                  <a:pt x="97945" y="132282"/>
                </a:lnTo>
                <a:cubicBezTo>
                  <a:pt x="96441" y="147629"/>
                  <a:pt x="92470" y="159141"/>
                  <a:pt x="86040" y="166816"/>
                </a:cubicBezTo>
                <a:cubicBezTo>
                  <a:pt x="79604" y="174492"/>
                  <a:pt x="70668" y="178326"/>
                  <a:pt x="59224" y="178326"/>
                </a:cubicBezTo>
                <a:cubicBezTo>
                  <a:pt x="38995" y="178326"/>
                  <a:pt x="27057" y="166615"/>
                  <a:pt x="23425" y="143190"/>
                </a:cubicBezTo>
                <a:lnTo>
                  <a:pt x="0" y="146253"/>
                </a:lnTo>
                <a:cubicBezTo>
                  <a:pt x="2488" y="161776"/>
                  <a:pt x="8940" y="174286"/>
                  <a:pt x="19365" y="183775"/>
                </a:cubicBezTo>
                <a:cubicBezTo>
                  <a:pt x="29790" y="193272"/>
                  <a:pt x="43428" y="198017"/>
                  <a:pt x="60286" y="198017"/>
                </a:cubicBezTo>
                <a:cubicBezTo>
                  <a:pt x="80338" y="199169"/>
                  <a:pt x="95861" y="192805"/>
                  <a:pt x="106863" y="178923"/>
                </a:cubicBezTo>
                <a:cubicBezTo>
                  <a:pt x="117861" y="165042"/>
                  <a:pt x="123099" y="146787"/>
                  <a:pt x="122566" y="124164"/>
                </a:cubicBezTo>
                <a:cubicBezTo>
                  <a:pt x="122566" y="101181"/>
                  <a:pt x="116845" y="83127"/>
                  <a:pt x="105397" y="69999"/>
                </a:cubicBezTo>
                <a:cubicBezTo>
                  <a:pt x="93953" y="56869"/>
                  <a:pt x="78340" y="50302"/>
                  <a:pt x="58555" y="50302"/>
                </a:cubicBezTo>
                <a:cubicBezTo>
                  <a:pt x="42765" y="50302"/>
                  <a:pt x="29989" y="54493"/>
                  <a:pt x="20232" y="62878"/>
                </a:cubicBezTo>
                <a:cubicBezTo>
                  <a:pt x="10472" y="71261"/>
                  <a:pt x="4525" y="82065"/>
                  <a:pt x="2398" y="95284"/>
                </a:cubicBezTo>
                <a:lnTo>
                  <a:pt x="25686" y="99011"/>
                </a:lnTo>
                <a:cubicBezTo>
                  <a:pt x="29592" y="79757"/>
                  <a:pt x="40814" y="70135"/>
                  <a:pt x="59353" y="70135"/>
                </a:cubicBezTo>
                <a:cubicBezTo>
                  <a:pt x="70002" y="70135"/>
                  <a:pt x="78718" y="74059"/>
                  <a:pt x="85508" y="81910"/>
                </a:cubicBezTo>
                <a:cubicBezTo>
                  <a:pt x="92290" y="89762"/>
                  <a:pt x="96441" y="99986"/>
                  <a:pt x="97945" y="112586"/>
                </a:cubicBezTo>
                <a:close/>
                <a:moveTo>
                  <a:pt x="131591" y="53499"/>
                </a:moveTo>
                <a:lnTo>
                  <a:pt x="246435" y="53499"/>
                </a:lnTo>
                <a:lnTo>
                  <a:pt x="246435" y="73325"/>
                </a:lnTo>
                <a:lnTo>
                  <a:pt x="200923" y="73325"/>
                </a:lnTo>
                <a:lnTo>
                  <a:pt x="200923" y="194824"/>
                </a:lnTo>
                <a:lnTo>
                  <a:pt x="177103" y="194824"/>
                </a:lnTo>
                <a:lnTo>
                  <a:pt x="177103" y="73325"/>
                </a:lnTo>
                <a:lnTo>
                  <a:pt x="131591" y="73325"/>
                </a:lnTo>
                <a:close/>
                <a:moveTo>
                  <a:pt x="357459" y="177394"/>
                </a:moveTo>
                <a:cubicBezTo>
                  <a:pt x="348588" y="184935"/>
                  <a:pt x="340049" y="190260"/>
                  <a:pt x="331845" y="193363"/>
                </a:cubicBezTo>
                <a:cubicBezTo>
                  <a:pt x="323637" y="196466"/>
                  <a:pt x="314831" y="198017"/>
                  <a:pt x="305427" y="198017"/>
                </a:cubicBezTo>
                <a:cubicBezTo>
                  <a:pt x="289904" y="198017"/>
                  <a:pt x="277968" y="194224"/>
                  <a:pt x="269630" y="186642"/>
                </a:cubicBezTo>
                <a:cubicBezTo>
                  <a:pt x="261292" y="179060"/>
                  <a:pt x="257119" y="169362"/>
                  <a:pt x="257119" y="157564"/>
                </a:cubicBezTo>
                <a:cubicBezTo>
                  <a:pt x="257119" y="150641"/>
                  <a:pt x="258697" y="144324"/>
                  <a:pt x="261846" y="138600"/>
                </a:cubicBezTo>
                <a:cubicBezTo>
                  <a:pt x="264996" y="132879"/>
                  <a:pt x="269122" y="128285"/>
                  <a:pt x="274220" y="124826"/>
                </a:cubicBezTo>
                <a:cubicBezTo>
                  <a:pt x="279321" y="121366"/>
                  <a:pt x="285069" y="118749"/>
                  <a:pt x="291456" y="116978"/>
                </a:cubicBezTo>
                <a:cubicBezTo>
                  <a:pt x="296158" y="115736"/>
                  <a:pt x="303253" y="114538"/>
                  <a:pt x="312750" y="113382"/>
                </a:cubicBezTo>
                <a:cubicBezTo>
                  <a:pt x="332090" y="111074"/>
                  <a:pt x="346328" y="108327"/>
                  <a:pt x="355468" y="105134"/>
                </a:cubicBezTo>
                <a:cubicBezTo>
                  <a:pt x="355554" y="101848"/>
                  <a:pt x="355598" y="99762"/>
                  <a:pt x="355598" y="98877"/>
                </a:cubicBezTo>
                <a:cubicBezTo>
                  <a:pt x="355598" y="89117"/>
                  <a:pt x="353337" y="82241"/>
                  <a:pt x="348816" y="78252"/>
                </a:cubicBezTo>
                <a:cubicBezTo>
                  <a:pt x="342692" y="72838"/>
                  <a:pt x="333597" y="70135"/>
                  <a:pt x="321531" y="70135"/>
                </a:cubicBezTo>
                <a:cubicBezTo>
                  <a:pt x="310262" y="70135"/>
                  <a:pt x="301946" y="72108"/>
                  <a:pt x="296579" y="76053"/>
                </a:cubicBezTo>
                <a:cubicBezTo>
                  <a:pt x="291211" y="80002"/>
                  <a:pt x="287241" y="86986"/>
                  <a:pt x="284671" y="97017"/>
                </a:cubicBezTo>
                <a:lnTo>
                  <a:pt x="261249" y="93819"/>
                </a:lnTo>
                <a:cubicBezTo>
                  <a:pt x="263376" y="83797"/>
                  <a:pt x="266883" y="75701"/>
                  <a:pt x="271761" y="69530"/>
                </a:cubicBezTo>
                <a:cubicBezTo>
                  <a:pt x="276639" y="63367"/>
                  <a:pt x="283695" y="58618"/>
                  <a:pt x="292918" y="55292"/>
                </a:cubicBezTo>
                <a:cubicBezTo>
                  <a:pt x="302144" y="51966"/>
                  <a:pt x="312837" y="50302"/>
                  <a:pt x="324994" y="50302"/>
                </a:cubicBezTo>
                <a:cubicBezTo>
                  <a:pt x="337054" y="50302"/>
                  <a:pt x="346860" y="51721"/>
                  <a:pt x="354402" y="54562"/>
                </a:cubicBezTo>
                <a:cubicBezTo>
                  <a:pt x="361944" y="57405"/>
                  <a:pt x="367489" y="60973"/>
                  <a:pt x="371038" y="65274"/>
                </a:cubicBezTo>
                <a:cubicBezTo>
                  <a:pt x="374584" y="69577"/>
                  <a:pt x="377068" y="75013"/>
                  <a:pt x="378491" y="81580"/>
                </a:cubicBezTo>
                <a:cubicBezTo>
                  <a:pt x="379289" y="85662"/>
                  <a:pt x="379686" y="93024"/>
                  <a:pt x="379686" y="103669"/>
                </a:cubicBezTo>
                <a:lnTo>
                  <a:pt x="379686" y="135608"/>
                </a:lnTo>
                <a:cubicBezTo>
                  <a:pt x="379686" y="157874"/>
                  <a:pt x="380192" y="171957"/>
                  <a:pt x="381215" y="177857"/>
                </a:cubicBezTo>
                <a:cubicBezTo>
                  <a:pt x="382237" y="183758"/>
                  <a:pt x="384254" y="189414"/>
                  <a:pt x="387270" y="194824"/>
                </a:cubicBezTo>
                <a:lnTo>
                  <a:pt x="362254" y="194824"/>
                </a:lnTo>
                <a:cubicBezTo>
                  <a:pt x="359769" y="189856"/>
                  <a:pt x="358176" y="184046"/>
                  <a:pt x="357459" y="177394"/>
                </a:cubicBezTo>
                <a:close/>
                <a:moveTo>
                  <a:pt x="355468" y="123897"/>
                </a:moveTo>
                <a:cubicBezTo>
                  <a:pt x="346774" y="127447"/>
                  <a:pt x="333731" y="130460"/>
                  <a:pt x="316343" y="132944"/>
                </a:cubicBezTo>
                <a:cubicBezTo>
                  <a:pt x="306493" y="134366"/>
                  <a:pt x="299531" y="135965"/>
                  <a:pt x="295449" y="137735"/>
                </a:cubicBezTo>
                <a:cubicBezTo>
                  <a:pt x="291366" y="139511"/>
                  <a:pt x="288216" y="142103"/>
                  <a:pt x="285999" y="145519"/>
                </a:cubicBezTo>
                <a:cubicBezTo>
                  <a:pt x="283782" y="148935"/>
                  <a:pt x="282673" y="152730"/>
                  <a:pt x="282673" y="156898"/>
                </a:cubicBezTo>
                <a:cubicBezTo>
                  <a:pt x="282673" y="163289"/>
                  <a:pt x="285088" y="168609"/>
                  <a:pt x="289926" y="172869"/>
                </a:cubicBezTo>
                <a:cubicBezTo>
                  <a:pt x="294761" y="177127"/>
                  <a:pt x="301835" y="179254"/>
                  <a:pt x="311151" y="179254"/>
                </a:cubicBezTo>
                <a:cubicBezTo>
                  <a:pt x="320379" y="179254"/>
                  <a:pt x="328587" y="177235"/>
                  <a:pt x="335773" y="173199"/>
                </a:cubicBezTo>
                <a:cubicBezTo>
                  <a:pt x="342958" y="169164"/>
                  <a:pt x="348235" y="163641"/>
                  <a:pt x="351609" y="156632"/>
                </a:cubicBezTo>
                <a:cubicBezTo>
                  <a:pt x="354179" y="151221"/>
                  <a:pt x="355468" y="143237"/>
                  <a:pt x="355468" y="132678"/>
                </a:cubicBezTo>
                <a:close/>
                <a:moveTo>
                  <a:pt x="502251" y="53499"/>
                </a:moveTo>
                <a:lnTo>
                  <a:pt x="502251" y="114585"/>
                </a:lnTo>
                <a:cubicBezTo>
                  <a:pt x="509880" y="114585"/>
                  <a:pt x="515250" y="113119"/>
                  <a:pt x="518353" y="110188"/>
                </a:cubicBezTo>
                <a:cubicBezTo>
                  <a:pt x="521457" y="107262"/>
                  <a:pt x="525982" y="98744"/>
                  <a:pt x="531926" y="84639"/>
                </a:cubicBezTo>
                <a:cubicBezTo>
                  <a:pt x="537516" y="71243"/>
                  <a:pt x="542528" y="62683"/>
                  <a:pt x="546966" y="58953"/>
                </a:cubicBezTo>
                <a:cubicBezTo>
                  <a:pt x="551312" y="55317"/>
                  <a:pt x="558231" y="53499"/>
                  <a:pt x="567724" y="53499"/>
                </a:cubicBezTo>
                <a:lnTo>
                  <a:pt x="576508" y="53499"/>
                </a:lnTo>
                <a:lnTo>
                  <a:pt x="576508" y="73325"/>
                </a:lnTo>
                <a:lnTo>
                  <a:pt x="569989" y="73195"/>
                </a:lnTo>
                <a:cubicBezTo>
                  <a:pt x="563602" y="73195"/>
                  <a:pt x="559516" y="74127"/>
                  <a:pt x="557745" y="75988"/>
                </a:cubicBezTo>
                <a:cubicBezTo>
                  <a:pt x="555884" y="77940"/>
                  <a:pt x="553039" y="83750"/>
                  <a:pt x="549223" y="93424"/>
                </a:cubicBezTo>
                <a:cubicBezTo>
                  <a:pt x="545677" y="102647"/>
                  <a:pt x="542398" y="109036"/>
                  <a:pt x="539378" y="112586"/>
                </a:cubicBezTo>
                <a:cubicBezTo>
                  <a:pt x="536360" y="116135"/>
                  <a:pt x="531659" y="119376"/>
                  <a:pt x="525273" y="122299"/>
                </a:cubicBezTo>
                <a:cubicBezTo>
                  <a:pt x="535656" y="125049"/>
                  <a:pt x="545767" y="134633"/>
                  <a:pt x="555614" y="151045"/>
                </a:cubicBezTo>
                <a:lnTo>
                  <a:pt x="581962" y="194824"/>
                </a:lnTo>
                <a:lnTo>
                  <a:pt x="555614" y="194824"/>
                </a:lnTo>
                <a:lnTo>
                  <a:pt x="529932" y="151045"/>
                </a:lnTo>
                <a:cubicBezTo>
                  <a:pt x="524693" y="142174"/>
                  <a:pt x="520125" y="136360"/>
                  <a:pt x="516226" y="133610"/>
                </a:cubicBezTo>
                <a:cubicBezTo>
                  <a:pt x="512319" y="130863"/>
                  <a:pt x="507661" y="129484"/>
                  <a:pt x="502251" y="129484"/>
                </a:cubicBezTo>
                <a:lnTo>
                  <a:pt x="502251" y="194824"/>
                </a:lnTo>
                <a:lnTo>
                  <a:pt x="477764" y="194824"/>
                </a:lnTo>
                <a:lnTo>
                  <a:pt x="477764" y="129484"/>
                </a:lnTo>
                <a:cubicBezTo>
                  <a:pt x="472439" y="129484"/>
                  <a:pt x="467827" y="130838"/>
                  <a:pt x="463922" y="133542"/>
                </a:cubicBezTo>
                <a:cubicBezTo>
                  <a:pt x="460019" y="136248"/>
                  <a:pt x="455451" y="142081"/>
                  <a:pt x="450216" y="151045"/>
                </a:cubicBezTo>
                <a:lnTo>
                  <a:pt x="424531" y="194824"/>
                </a:lnTo>
                <a:lnTo>
                  <a:pt x="398182" y="194824"/>
                </a:lnTo>
                <a:lnTo>
                  <a:pt x="424401" y="151045"/>
                </a:lnTo>
                <a:cubicBezTo>
                  <a:pt x="434336" y="134633"/>
                  <a:pt x="444492" y="125049"/>
                  <a:pt x="454875" y="122299"/>
                </a:cubicBezTo>
                <a:cubicBezTo>
                  <a:pt x="447779" y="119016"/>
                  <a:pt x="442807" y="115441"/>
                  <a:pt x="439971" y="111582"/>
                </a:cubicBezTo>
                <a:cubicBezTo>
                  <a:pt x="437130" y="107723"/>
                  <a:pt x="432876" y="98520"/>
                  <a:pt x="427194" y="83974"/>
                </a:cubicBezTo>
                <a:cubicBezTo>
                  <a:pt x="425239" y="79092"/>
                  <a:pt x="423155" y="76078"/>
                  <a:pt x="420938" y="74926"/>
                </a:cubicBezTo>
                <a:cubicBezTo>
                  <a:pt x="418634" y="73771"/>
                  <a:pt x="415218" y="73195"/>
                  <a:pt x="410691" y="73195"/>
                </a:cubicBezTo>
                <a:cubicBezTo>
                  <a:pt x="409539" y="73195"/>
                  <a:pt x="407193" y="73238"/>
                  <a:pt x="403639" y="73325"/>
                </a:cubicBezTo>
                <a:lnTo>
                  <a:pt x="403639" y="53499"/>
                </a:lnTo>
                <a:lnTo>
                  <a:pt x="406966" y="53499"/>
                </a:lnTo>
                <a:cubicBezTo>
                  <a:pt x="416193" y="53499"/>
                  <a:pt x="422694" y="54054"/>
                  <a:pt x="426464" y="55159"/>
                </a:cubicBezTo>
                <a:cubicBezTo>
                  <a:pt x="430233" y="56271"/>
                  <a:pt x="433606" y="58622"/>
                  <a:pt x="436579" y="62215"/>
                </a:cubicBezTo>
                <a:cubicBezTo>
                  <a:pt x="439550" y="65808"/>
                  <a:pt x="443431" y="73282"/>
                  <a:pt x="448222" y="84639"/>
                </a:cubicBezTo>
                <a:cubicBezTo>
                  <a:pt x="454076" y="98567"/>
                  <a:pt x="458532" y="107038"/>
                  <a:pt x="461596" y="110056"/>
                </a:cubicBezTo>
                <a:cubicBezTo>
                  <a:pt x="464656" y="113076"/>
                  <a:pt x="470045" y="114585"/>
                  <a:pt x="477764" y="114585"/>
                </a:cubicBezTo>
                <a:lnTo>
                  <a:pt x="477764" y="53499"/>
                </a:lnTo>
                <a:close/>
                <a:moveTo>
                  <a:pt x="695876" y="149313"/>
                </a:moveTo>
                <a:lnTo>
                  <a:pt x="720630" y="152373"/>
                </a:lnTo>
                <a:cubicBezTo>
                  <a:pt x="716725" y="166835"/>
                  <a:pt x="709496" y="178055"/>
                  <a:pt x="698937" y="186040"/>
                </a:cubicBezTo>
                <a:cubicBezTo>
                  <a:pt x="688378" y="194026"/>
                  <a:pt x="674892" y="198017"/>
                  <a:pt x="658484" y="198017"/>
                </a:cubicBezTo>
                <a:cubicBezTo>
                  <a:pt x="637812" y="198017"/>
                  <a:pt x="621417" y="191653"/>
                  <a:pt x="609312" y="178920"/>
                </a:cubicBezTo>
                <a:cubicBezTo>
                  <a:pt x="597201" y="166190"/>
                  <a:pt x="591146" y="148337"/>
                  <a:pt x="591146" y="125363"/>
                </a:cubicBezTo>
                <a:cubicBezTo>
                  <a:pt x="591146" y="101585"/>
                  <a:pt x="597266" y="83127"/>
                  <a:pt x="609509" y="69999"/>
                </a:cubicBezTo>
                <a:cubicBezTo>
                  <a:pt x="621749" y="56869"/>
                  <a:pt x="637633" y="50302"/>
                  <a:pt x="657151" y="50302"/>
                </a:cubicBezTo>
                <a:cubicBezTo>
                  <a:pt x="676048" y="50302"/>
                  <a:pt x="691485" y="56732"/>
                  <a:pt x="703462" y="69599"/>
                </a:cubicBezTo>
                <a:cubicBezTo>
                  <a:pt x="715439" y="82461"/>
                  <a:pt x="721430" y="100562"/>
                  <a:pt x="721430" y="123897"/>
                </a:cubicBezTo>
                <a:cubicBezTo>
                  <a:pt x="721430" y="125316"/>
                  <a:pt x="721383" y="127443"/>
                  <a:pt x="721293" y="130283"/>
                </a:cubicBezTo>
                <a:lnTo>
                  <a:pt x="615899" y="130283"/>
                </a:lnTo>
                <a:cubicBezTo>
                  <a:pt x="616784" y="145806"/>
                  <a:pt x="621176" y="157697"/>
                  <a:pt x="629072" y="165948"/>
                </a:cubicBezTo>
                <a:cubicBezTo>
                  <a:pt x="636966" y="174200"/>
                  <a:pt x="646816" y="178326"/>
                  <a:pt x="658617" y="178326"/>
                </a:cubicBezTo>
                <a:cubicBezTo>
                  <a:pt x="667398" y="178326"/>
                  <a:pt x="674896" y="176018"/>
                  <a:pt x="681106" y="171403"/>
                </a:cubicBezTo>
                <a:cubicBezTo>
                  <a:pt x="687319" y="166788"/>
                  <a:pt x="692240" y="159426"/>
                  <a:pt x="695876" y="149313"/>
                </a:cubicBezTo>
                <a:close/>
                <a:moveTo>
                  <a:pt x="617228" y="110588"/>
                </a:moveTo>
                <a:lnTo>
                  <a:pt x="696143" y="110588"/>
                </a:lnTo>
                <a:cubicBezTo>
                  <a:pt x="695077" y="98701"/>
                  <a:pt x="692065" y="89784"/>
                  <a:pt x="687093" y="83837"/>
                </a:cubicBezTo>
                <a:cubicBezTo>
                  <a:pt x="679464" y="74614"/>
                  <a:pt x="669572" y="69999"/>
                  <a:pt x="657418" y="69999"/>
                </a:cubicBezTo>
                <a:cubicBezTo>
                  <a:pt x="646416" y="69999"/>
                  <a:pt x="637168" y="73680"/>
                  <a:pt x="629672" y="81043"/>
                </a:cubicBezTo>
                <a:cubicBezTo>
                  <a:pt x="622174" y="88409"/>
                  <a:pt x="618027" y="98255"/>
                  <a:pt x="617228" y="110588"/>
                </a:cubicBezTo>
                <a:close/>
                <a:moveTo>
                  <a:pt x="750705" y="53499"/>
                </a:moveTo>
                <a:lnTo>
                  <a:pt x="774659" y="53499"/>
                </a:lnTo>
                <a:lnTo>
                  <a:pt x="774659" y="161290"/>
                </a:lnTo>
                <a:lnTo>
                  <a:pt x="841065" y="53499"/>
                </a:lnTo>
                <a:lnTo>
                  <a:pt x="866880" y="53499"/>
                </a:lnTo>
                <a:lnTo>
                  <a:pt x="866880" y="194824"/>
                </a:lnTo>
                <a:lnTo>
                  <a:pt x="842926" y="194824"/>
                </a:lnTo>
                <a:lnTo>
                  <a:pt x="842926" y="87699"/>
                </a:lnTo>
                <a:lnTo>
                  <a:pt x="776520" y="194824"/>
                </a:lnTo>
                <a:lnTo>
                  <a:pt x="750705" y="194824"/>
                </a:lnTo>
                <a:close/>
                <a:moveTo>
                  <a:pt x="833876" y="0"/>
                </a:moveTo>
                <a:lnTo>
                  <a:pt x="850245" y="0"/>
                </a:lnTo>
                <a:cubicBezTo>
                  <a:pt x="848916" y="11091"/>
                  <a:pt x="844856" y="19609"/>
                  <a:pt x="838073" y="25552"/>
                </a:cubicBezTo>
                <a:cubicBezTo>
                  <a:pt x="831284" y="31496"/>
                  <a:pt x="822258" y="34469"/>
                  <a:pt x="810990" y="34469"/>
                </a:cubicBezTo>
                <a:cubicBezTo>
                  <a:pt x="799633" y="34469"/>
                  <a:pt x="790560" y="31521"/>
                  <a:pt x="783778" y="25617"/>
                </a:cubicBezTo>
                <a:cubicBezTo>
                  <a:pt x="776989" y="19717"/>
                  <a:pt x="772927" y="11177"/>
                  <a:pt x="771599" y="0"/>
                </a:cubicBezTo>
                <a:lnTo>
                  <a:pt x="787968" y="0"/>
                </a:lnTo>
                <a:cubicBezTo>
                  <a:pt x="789207" y="6034"/>
                  <a:pt x="791672" y="10533"/>
                  <a:pt x="795351" y="13507"/>
                </a:cubicBezTo>
                <a:cubicBezTo>
                  <a:pt x="799035" y="16477"/>
                  <a:pt x="803981" y="17967"/>
                  <a:pt x="810191" y="17967"/>
                </a:cubicBezTo>
                <a:cubicBezTo>
                  <a:pt x="817377" y="17967"/>
                  <a:pt x="822813" y="16524"/>
                  <a:pt x="826496" y="13640"/>
                </a:cubicBezTo>
                <a:cubicBezTo>
                  <a:pt x="830175" y="10757"/>
                  <a:pt x="832637" y="6213"/>
                  <a:pt x="833876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42854" y="6397565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5"/>
                </a:moveTo>
                <a:lnTo>
                  <a:pt x="0" y="0"/>
                </a:lnTo>
                <a:lnTo>
                  <a:pt x="27255" y="0"/>
                </a:lnTo>
                <a:lnTo>
                  <a:pt x="27255" y="272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4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793" name="object 793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5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object 796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6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799" name="object 799"/>
          <p:cNvSpPr/>
          <p:nvPr/>
        </p:nvSpPr>
        <p:spPr>
          <a:xfrm>
            <a:off x="846950" y="1445661"/>
            <a:ext cx="147316" cy="195091"/>
          </a:xfrm>
          <a:custGeom>
            <a:avLst/>
            <a:gdLst/>
            <a:ahLst/>
            <a:cxnLst/>
            <a:rect l="l" t="t" r="r" b="b"/>
            <a:pathLst>
              <a:path w="147316" h="195091">
                <a:moveTo>
                  <a:pt x="0" y="195091"/>
                </a:moveTo>
                <a:lnTo>
                  <a:pt x="0" y="0"/>
                </a:lnTo>
                <a:lnTo>
                  <a:pt x="73191" y="0"/>
                </a:lnTo>
                <a:cubicBezTo>
                  <a:pt x="88096" y="0"/>
                  <a:pt x="100052" y="1976"/>
                  <a:pt x="109055" y="5922"/>
                </a:cubicBezTo>
                <a:cubicBezTo>
                  <a:pt x="118062" y="9870"/>
                  <a:pt x="125118" y="15944"/>
                  <a:pt x="130215" y="24152"/>
                </a:cubicBezTo>
                <a:cubicBezTo>
                  <a:pt x="135317" y="32360"/>
                  <a:pt x="137870" y="40942"/>
                  <a:pt x="137870" y="49906"/>
                </a:cubicBezTo>
                <a:cubicBezTo>
                  <a:pt x="137870" y="58243"/>
                  <a:pt x="135605" y="66096"/>
                  <a:pt x="131083" y="73461"/>
                </a:cubicBezTo>
                <a:cubicBezTo>
                  <a:pt x="126558" y="80822"/>
                  <a:pt x="119729" y="86766"/>
                  <a:pt x="110589" y="91291"/>
                </a:cubicBezTo>
                <a:cubicBezTo>
                  <a:pt x="122386" y="94751"/>
                  <a:pt x="131458" y="100651"/>
                  <a:pt x="137801" y="108992"/>
                </a:cubicBezTo>
                <a:cubicBezTo>
                  <a:pt x="144140" y="117330"/>
                  <a:pt x="147316" y="127180"/>
                  <a:pt x="147316" y="138534"/>
                </a:cubicBezTo>
                <a:cubicBezTo>
                  <a:pt x="147316" y="147675"/>
                  <a:pt x="145386" y="156168"/>
                  <a:pt x="141527" y="164019"/>
                </a:cubicBezTo>
                <a:cubicBezTo>
                  <a:pt x="137668" y="171870"/>
                  <a:pt x="132902" y="177925"/>
                  <a:pt x="127221" y="182185"/>
                </a:cubicBezTo>
                <a:cubicBezTo>
                  <a:pt x="121543" y="186444"/>
                  <a:pt x="114426" y="189658"/>
                  <a:pt x="105866" y="191830"/>
                </a:cubicBezTo>
                <a:cubicBezTo>
                  <a:pt x="97301" y="194004"/>
                  <a:pt x="86807" y="195091"/>
                  <a:pt x="74390" y="195091"/>
                </a:cubicBezTo>
                <a:close/>
                <a:moveTo>
                  <a:pt x="25815" y="81975"/>
                </a:moveTo>
                <a:lnTo>
                  <a:pt x="68005" y="81975"/>
                </a:lnTo>
                <a:cubicBezTo>
                  <a:pt x="79449" y="81975"/>
                  <a:pt x="87653" y="81219"/>
                  <a:pt x="92621" y="79710"/>
                </a:cubicBezTo>
                <a:cubicBezTo>
                  <a:pt x="99187" y="77763"/>
                  <a:pt x="104133" y="74524"/>
                  <a:pt x="107460" y="69997"/>
                </a:cubicBezTo>
                <a:cubicBezTo>
                  <a:pt x="110786" y="65476"/>
                  <a:pt x="112449" y="59795"/>
                  <a:pt x="112449" y="52966"/>
                </a:cubicBezTo>
                <a:cubicBezTo>
                  <a:pt x="112449" y="46489"/>
                  <a:pt x="110895" y="40787"/>
                  <a:pt x="107791" y="35862"/>
                </a:cubicBezTo>
                <a:cubicBezTo>
                  <a:pt x="104688" y="30941"/>
                  <a:pt x="100252" y="27568"/>
                  <a:pt x="94485" y="25750"/>
                </a:cubicBezTo>
                <a:cubicBezTo>
                  <a:pt x="88718" y="23932"/>
                  <a:pt x="78825" y="23021"/>
                  <a:pt x="64807" y="23021"/>
                </a:cubicBezTo>
                <a:lnTo>
                  <a:pt x="25815" y="23021"/>
                </a:lnTo>
                <a:close/>
                <a:moveTo>
                  <a:pt x="25815" y="172068"/>
                </a:moveTo>
                <a:lnTo>
                  <a:pt x="74390" y="172068"/>
                </a:lnTo>
                <a:cubicBezTo>
                  <a:pt x="82728" y="172068"/>
                  <a:pt x="88581" y="171756"/>
                  <a:pt x="91954" y="171136"/>
                </a:cubicBezTo>
                <a:cubicBezTo>
                  <a:pt x="97898" y="170071"/>
                  <a:pt x="102870" y="168299"/>
                  <a:pt x="106863" y="165812"/>
                </a:cubicBezTo>
                <a:cubicBezTo>
                  <a:pt x="110850" y="163328"/>
                  <a:pt x="114139" y="159714"/>
                  <a:pt x="116708" y="154969"/>
                </a:cubicBezTo>
                <a:cubicBezTo>
                  <a:pt x="119278" y="150221"/>
                  <a:pt x="120567" y="144744"/>
                  <a:pt x="120567" y="138534"/>
                </a:cubicBezTo>
                <a:cubicBezTo>
                  <a:pt x="120567" y="131259"/>
                  <a:pt x="118707" y="124937"/>
                  <a:pt x="114977" y="119571"/>
                </a:cubicBezTo>
                <a:cubicBezTo>
                  <a:pt x="111251" y="114202"/>
                  <a:pt x="106084" y="110433"/>
                  <a:pt x="99475" y="108258"/>
                </a:cubicBezTo>
                <a:cubicBezTo>
                  <a:pt x="92866" y="106084"/>
                  <a:pt x="83351" y="104997"/>
                  <a:pt x="70931" y="104997"/>
                </a:cubicBezTo>
                <a:lnTo>
                  <a:pt x="25815" y="1049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386911" y="1496230"/>
            <a:ext cx="1352411" cy="184575"/>
          </a:xfrm>
          <a:custGeom>
            <a:avLst/>
            <a:gdLst/>
            <a:ahLst/>
            <a:cxnLst/>
            <a:rect l="l" t="t" r="r" b="b"/>
            <a:pathLst>
              <a:path w="1352411" h="184575">
                <a:moveTo>
                  <a:pt x="0" y="3192"/>
                </a:moveTo>
                <a:lnTo>
                  <a:pt x="23951" y="3192"/>
                </a:lnTo>
                <a:lnTo>
                  <a:pt x="23951" y="62016"/>
                </a:lnTo>
                <a:lnTo>
                  <a:pt x="90359" y="62016"/>
                </a:lnTo>
                <a:lnTo>
                  <a:pt x="90359" y="3192"/>
                </a:lnTo>
                <a:lnTo>
                  <a:pt x="114310" y="3192"/>
                </a:lnTo>
                <a:lnTo>
                  <a:pt x="114310" y="144522"/>
                </a:lnTo>
                <a:lnTo>
                  <a:pt x="90359" y="144522"/>
                </a:lnTo>
                <a:lnTo>
                  <a:pt x="90359" y="81842"/>
                </a:lnTo>
                <a:lnTo>
                  <a:pt x="23951" y="81842"/>
                </a:lnTo>
                <a:lnTo>
                  <a:pt x="23951" y="144522"/>
                </a:lnTo>
                <a:lnTo>
                  <a:pt x="0" y="144522"/>
                </a:lnTo>
                <a:close/>
                <a:moveTo>
                  <a:pt x="242596" y="127090"/>
                </a:moveTo>
                <a:cubicBezTo>
                  <a:pt x="233725" y="134629"/>
                  <a:pt x="225187" y="139954"/>
                  <a:pt x="216979" y="143056"/>
                </a:cubicBezTo>
                <a:cubicBezTo>
                  <a:pt x="208771" y="146159"/>
                  <a:pt x="199965" y="147715"/>
                  <a:pt x="190566" y="147715"/>
                </a:cubicBezTo>
                <a:cubicBezTo>
                  <a:pt x="175039" y="147715"/>
                  <a:pt x="163105" y="143920"/>
                  <a:pt x="154767" y="136339"/>
                </a:cubicBezTo>
                <a:cubicBezTo>
                  <a:pt x="146426" y="128754"/>
                  <a:pt x="142257" y="119059"/>
                  <a:pt x="142257" y="107258"/>
                </a:cubicBezTo>
                <a:cubicBezTo>
                  <a:pt x="142257" y="100339"/>
                  <a:pt x="143833" y="94021"/>
                  <a:pt x="146981" y="88296"/>
                </a:cubicBezTo>
                <a:cubicBezTo>
                  <a:pt x="150130" y="82576"/>
                  <a:pt x="154255" y="77983"/>
                  <a:pt x="159357" y="74523"/>
                </a:cubicBezTo>
                <a:cubicBezTo>
                  <a:pt x="164458" y="71064"/>
                  <a:pt x="170204" y="68447"/>
                  <a:pt x="176593" y="66671"/>
                </a:cubicBezTo>
                <a:cubicBezTo>
                  <a:pt x="181292" y="65430"/>
                  <a:pt x="188391" y="64231"/>
                  <a:pt x="197885" y="63079"/>
                </a:cubicBezTo>
                <a:cubicBezTo>
                  <a:pt x="217227" y="60772"/>
                  <a:pt x="231461" y="58021"/>
                  <a:pt x="240601" y="54831"/>
                </a:cubicBezTo>
                <a:cubicBezTo>
                  <a:pt x="240691" y="51544"/>
                  <a:pt x="240735" y="49460"/>
                  <a:pt x="240735" y="48575"/>
                </a:cubicBezTo>
                <a:cubicBezTo>
                  <a:pt x="240735" y="38815"/>
                  <a:pt x="238470" y="31939"/>
                  <a:pt x="233949" y="27946"/>
                </a:cubicBezTo>
                <a:cubicBezTo>
                  <a:pt x="227825" y="22536"/>
                  <a:pt x="218732" y="19828"/>
                  <a:pt x="206668" y="19828"/>
                </a:cubicBezTo>
                <a:cubicBezTo>
                  <a:pt x="195397" y="19828"/>
                  <a:pt x="187085" y="21804"/>
                  <a:pt x="181716" y="25750"/>
                </a:cubicBezTo>
                <a:cubicBezTo>
                  <a:pt x="176346" y="29700"/>
                  <a:pt x="172374" y="36684"/>
                  <a:pt x="169804" y="46709"/>
                </a:cubicBezTo>
                <a:lnTo>
                  <a:pt x="146382" y="43516"/>
                </a:lnTo>
                <a:cubicBezTo>
                  <a:pt x="148513" y="33491"/>
                  <a:pt x="152016" y="25397"/>
                  <a:pt x="156898" y="19227"/>
                </a:cubicBezTo>
                <a:cubicBezTo>
                  <a:pt x="161772" y="13064"/>
                  <a:pt x="168828" y="8316"/>
                  <a:pt x="178055" y="4986"/>
                </a:cubicBezTo>
                <a:cubicBezTo>
                  <a:pt x="187279" y="1660"/>
                  <a:pt x="197974" y="0"/>
                  <a:pt x="210128" y="0"/>
                </a:cubicBezTo>
                <a:cubicBezTo>
                  <a:pt x="222191" y="0"/>
                  <a:pt x="231994" y="1418"/>
                  <a:pt x="239539" y="4258"/>
                </a:cubicBezTo>
                <a:cubicBezTo>
                  <a:pt x="247078" y="7099"/>
                  <a:pt x="252622" y="10670"/>
                  <a:pt x="256171" y="14972"/>
                </a:cubicBezTo>
                <a:cubicBezTo>
                  <a:pt x="259721" y="19275"/>
                  <a:pt x="262201" y="24710"/>
                  <a:pt x="263624" y="31276"/>
                </a:cubicBezTo>
                <a:cubicBezTo>
                  <a:pt x="264423" y="35359"/>
                  <a:pt x="264819" y="42721"/>
                  <a:pt x="264819" y="53366"/>
                </a:cubicBezTo>
                <a:lnTo>
                  <a:pt x="264819" y="85306"/>
                </a:lnTo>
                <a:cubicBezTo>
                  <a:pt x="264819" y="107571"/>
                  <a:pt x="265331" y="121654"/>
                  <a:pt x="266353" y="127551"/>
                </a:cubicBezTo>
                <a:cubicBezTo>
                  <a:pt x="267372" y="133455"/>
                  <a:pt x="269387" y="139110"/>
                  <a:pt x="272408" y="144522"/>
                </a:cubicBezTo>
                <a:lnTo>
                  <a:pt x="247388" y="144522"/>
                </a:lnTo>
                <a:cubicBezTo>
                  <a:pt x="244904" y="139554"/>
                  <a:pt x="243309" y="133743"/>
                  <a:pt x="242596" y="127090"/>
                </a:cubicBezTo>
                <a:close/>
                <a:moveTo>
                  <a:pt x="240601" y="73591"/>
                </a:moveTo>
                <a:cubicBezTo>
                  <a:pt x="231908" y="77143"/>
                  <a:pt x="218869" y="80157"/>
                  <a:pt x="201478" y="82641"/>
                </a:cubicBezTo>
                <a:cubicBezTo>
                  <a:pt x="191627" y="84063"/>
                  <a:pt x="184665" y="85657"/>
                  <a:pt x="180582" y="87433"/>
                </a:cubicBezTo>
                <a:cubicBezTo>
                  <a:pt x="176500" y="89205"/>
                  <a:pt x="173350" y="91799"/>
                  <a:pt x="171132" y="95215"/>
                </a:cubicBezTo>
                <a:cubicBezTo>
                  <a:pt x="168919" y="98632"/>
                  <a:pt x="167806" y="102423"/>
                  <a:pt x="167806" y="106596"/>
                </a:cubicBezTo>
                <a:cubicBezTo>
                  <a:pt x="167806" y="112985"/>
                  <a:pt x="170225" y="118303"/>
                  <a:pt x="175064" y="122565"/>
                </a:cubicBezTo>
                <a:cubicBezTo>
                  <a:pt x="179895" y="126824"/>
                  <a:pt x="186969" y="128952"/>
                  <a:pt x="196290" y="128952"/>
                </a:cubicBezTo>
                <a:cubicBezTo>
                  <a:pt x="205512" y="128952"/>
                  <a:pt x="213720" y="126932"/>
                  <a:pt x="220906" y="122896"/>
                </a:cubicBezTo>
                <a:cubicBezTo>
                  <a:pt x="228092" y="118858"/>
                  <a:pt x="233370" y="113338"/>
                  <a:pt x="236743" y="106329"/>
                </a:cubicBezTo>
                <a:cubicBezTo>
                  <a:pt x="239316" y="100918"/>
                  <a:pt x="240601" y="92933"/>
                  <a:pt x="240601" y="82374"/>
                </a:cubicBezTo>
                <a:close/>
                <a:moveTo>
                  <a:pt x="394171" y="92757"/>
                </a:moveTo>
                <a:lnTo>
                  <a:pt x="417726" y="95817"/>
                </a:lnTo>
                <a:cubicBezTo>
                  <a:pt x="415155" y="112049"/>
                  <a:pt x="408568" y="124761"/>
                  <a:pt x="397964" y="133942"/>
                </a:cubicBezTo>
                <a:cubicBezTo>
                  <a:pt x="387362" y="143121"/>
                  <a:pt x="374345" y="147715"/>
                  <a:pt x="358908" y="147715"/>
                </a:cubicBezTo>
                <a:cubicBezTo>
                  <a:pt x="339566" y="147715"/>
                  <a:pt x="324021" y="141392"/>
                  <a:pt x="312267" y="128750"/>
                </a:cubicBezTo>
                <a:cubicBezTo>
                  <a:pt x="300510" y="116111"/>
                  <a:pt x="294631" y="97988"/>
                  <a:pt x="294631" y="74390"/>
                </a:cubicBezTo>
                <a:cubicBezTo>
                  <a:pt x="294631" y="59134"/>
                  <a:pt x="297162" y="45777"/>
                  <a:pt x="302219" y="34333"/>
                </a:cubicBezTo>
                <a:cubicBezTo>
                  <a:pt x="307274" y="22885"/>
                  <a:pt x="314971" y="14306"/>
                  <a:pt x="325306" y="8578"/>
                </a:cubicBezTo>
                <a:cubicBezTo>
                  <a:pt x="335642" y="2859"/>
                  <a:pt x="346885" y="0"/>
                  <a:pt x="359038" y="0"/>
                </a:cubicBezTo>
                <a:cubicBezTo>
                  <a:pt x="374386" y="0"/>
                  <a:pt x="386942" y="3881"/>
                  <a:pt x="396704" y="11642"/>
                </a:cubicBezTo>
                <a:cubicBezTo>
                  <a:pt x="406461" y="19404"/>
                  <a:pt x="412718" y="30430"/>
                  <a:pt x="415465" y="44715"/>
                </a:cubicBezTo>
                <a:lnTo>
                  <a:pt x="392176" y="48308"/>
                </a:lnTo>
                <a:cubicBezTo>
                  <a:pt x="389962" y="38815"/>
                  <a:pt x="386032" y="31672"/>
                  <a:pt x="380400" y="26880"/>
                </a:cubicBezTo>
                <a:cubicBezTo>
                  <a:pt x="374766" y="22089"/>
                  <a:pt x="367955" y="19695"/>
                  <a:pt x="359971" y="19695"/>
                </a:cubicBezTo>
                <a:cubicBezTo>
                  <a:pt x="347907" y="19695"/>
                  <a:pt x="338100" y="24019"/>
                  <a:pt x="330562" y="32669"/>
                </a:cubicBezTo>
                <a:cubicBezTo>
                  <a:pt x="323020" y="41320"/>
                  <a:pt x="319251" y="55007"/>
                  <a:pt x="319251" y="73724"/>
                </a:cubicBezTo>
                <a:cubicBezTo>
                  <a:pt x="319251" y="92710"/>
                  <a:pt x="322891" y="106506"/>
                  <a:pt x="330167" y="115113"/>
                </a:cubicBezTo>
                <a:cubicBezTo>
                  <a:pt x="337439" y="123721"/>
                  <a:pt x="346932" y="128023"/>
                  <a:pt x="358643" y="128023"/>
                </a:cubicBezTo>
                <a:cubicBezTo>
                  <a:pt x="368046" y="128023"/>
                  <a:pt x="375897" y="125139"/>
                  <a:pt x="382197" y="119372"/>
                </a:cubicBezTo>
                <a:cubicBezTo>
                  <a:pt x="388496" y="113605"/>
                  <a:pt x="392486" y="104734"/>
                  <a:pt x="394171" y="92757"/>
                </a:cubicBezTo>
                <a:close/>
                <a:moveTo>
                  <a:pt x="425310" y="3192"/>
                </a:moveTo>
                <a:lnTo>
                  <a:pt x="540153" y="3192"/>
                </a:lnTo>
                <a:lnTo>
                  <a:pt x="540153" y="23021"/>
                </a:lnTo>
                <a:lnTo>
                  <a:pt x="494647" y="23021"/>
                </a:lnTo>
                <a:lnTo>
                  <a:pt x="494647" y="144522"/>
                </a:lnTo>
                <a:lnTo>
                  <a:pt x="470826" y="144522"/>
                </a:lnTo>
                <a:lnTo>
                  <a:pt x="470826" y="23021"/>
                </a:lnTo>
                <a:lnTo>
                  <a:pt x="425310" y="23021"/>
                </a:lnTo>
                <a:close/>
                <a:moveTo>
                  <a:pt x="550861" y="73857"/>
                </a:moveTo>
                <a:cubicBezTo>
                  <a:pt x="550861" y="47686"/>
                  <a:pt x="558137" y="28303"/>
                  <a:pt x="572687" y="15703"/>
                </a:cubicBezTo>
                <a:cubicBezTo>
                  <a:pt x="584845" y="5233"/>
                  <a:pt x="599658" y="0"/>
                  <a:pt x="617133" y="0"/>
                </a:cubicBezTo>
                <a:cubicBezTo>
                  <a:pt x="636562" y="0"/>
                  <a:pt x="652446" y="6365"/>
                  <a:pt x="664779" y="19098"/>
                </a:cubicBezTo>
                <a:cubicBezTo>
                  <a:pt x="677113" y="31831"/>
                  <a:pt x="683276" y="49417"/>
                  <a:pt x="683276" y="71863"/>
                </a:cubicBezTo>
                <a:cubicBezTo>
                  <a:pt x="683276" y="90050"/>
                  <a:pt x="680547" y="104357"/>
                  <a:pt x="675094" y="114782"/>
                </a:cubicBezTo>
                <a:cubicBezTo>
                  <a:pt x="669635" y="125204"/>
                  <a:pt x="661694" y="133300"/>
                  <a:pt x="651272" y="139064"/>
                </a:cubicBezTo>
                <a:cubicBezTo>
                  <a:pt x="640843" y="144831"/>
                  <a:pt x="629466" y="147715"/>
                  <a:pt x="617133" y="147715"/>
                </a:cubicBezTo>
                <a:cubicBezTo>
                  <a:pt x="597351" y="147715"/>
                  <a:pt x="581360" y="141371"/>
                  <a:pt x="569159" y="128685"/>
                </a:cubicBezTo>
                <a:cubicBezTo>
                  <a:pt x="556959" y="115999"/>
                  <a:pt x="550861" y="97725"/>
                  <a:pt x="550861" y="73857"/>
                </a:cubicBezTo>
                <a:close/>
                <a:moveTo>
                  <a:pt x="575485" y="73857"/>
                </a:moveTo>
                <a:cubicBezTo>
                  <a:pt x="575485" y="91958"/>
                  <a:pt x="579430" y="105509"/>
                  <a:pt x="587325" y="114516"/>
                </a:cubicBezTo>
                <a:cubicBezTo>
                  <a:pt x="595220" y="123519"/>
                  <a:pt x="605156" y="128023"/>
                  <a:pt x="617133" y="128023"/>
                </a:cubicBezTo>
                <a:cubicBezTo>
                  <a:pt x="629024" y="128023"/>
                  <a:pt x="638916" y="123497"/>
                  <a:pt x="646812" y="114443"/>
                </a:cubicBezTo>
                <a:cubicBezTo>
                  <a:pt x="654706" y="105397"/>
                  <a:pt x="658652" y="91599"/>
                  <a:pt x="658652" y="73062"/>
                </a:cubicBezTo>
                <a:cubicBezTo>
                  <a:pt x="658652" y="55580"/>
                  <a:pt x="654681" y="42339"/>
                  <a:pt x="646747" y="33332"/>
                </a:cubicBezTo>
                <a:cubicBezTo>
                  <a:pt x="638805" y="24332"/>
                  <a:pt x="628934" y="19828"/>
                  <a:pt x="617133" y="19828"/>
                </a:cubicBezTo>
                <a:cubicBezTo>
                  <a:pt x="605156" y="19828"/>
                  <a:pt x="595220" y="24310"/>
                  <a:pt x="587325" y="33267"/>
                </a:cubicBezTo>
                <a:cubicBezTo>
                  <a:pt x="579430" y="42231"/>
                  <a:pt x="575485" y="55760"/>
                  <a:pt x="575485" y="73857"/>
                </a:cubicBezTo>
                <a:close/>
                <a:moveTo>
                  <a:pt x="822607" y="3192"/>
                </a:moveTo>
                <a:lnTo>
                  <a:pt x="822607" y="144522"/>
                </a:lnTo>
                <a:lnTo>
                  <a:pt x="798785" y="144522"/>
                </a:lnTo>
                <a:lnTo>
                  <a:pt x="798785" y="89431"/>
                </a:lnTo>
                <a:lnTo>
                  <a:pt x="784947" y="89431"/>
                </a:lnTo>
                <a:cubicBezTo>
                  <a:pt x="776516" y="89431"/>
                  <a:pt x="770237" y="90518"/>
                  <a:pt x="766116" y="92686"/>
                </a:cubicBezTo>
                <a:cubicBezTo>
                  <a:pt x="761990" y="94860"/>
                  <a:pt x="755977" y="101847"/>
                  <a:pt x="748083" y="113648"/>
                </a:cubicBezTo>
                <a:lnTo>
                  <a:pt x="727189" y="144522"/>
                </a:lnTo>
                <a:lnTo>
                  <a:pt x="697514" y="144522"/>
                </a:lnTo>
                <a:lnTo>
                  <a:pt x="723330" y="106462"/>
                </a:lnTo>
                <a:cubicBezTo>
                  <a:pt x="731224" y="94838"/>
                  <a:pt x="739080" y="88271"/>
                  <a:pt x="746884" y="86766"/>
                </a:cubicBezTo>
                <a:cubicBezTo>
                  <a:pt x="733223" y="84902"/>
                  <a:pt x="723088" y="79977"/>
                  <a:pt x="716475" y="71992"/>
                </a:cubicBezTo>
                <a:cubicBezTo>
                  <a:pt x="709865" y="64008"/>
                  <a:pt x="706560" y="54831"/>
                  <a:pt x="706560" y="44448"/>
                </a:cubicBezTo>
                <a:cubicBezTo>
                  <a:pt x="706560" y="32206"/>
                  <a:pt x="710887" y="22265"/>
                  <a:pt x="719539" y="14638"/>
                </a:cubicBezTo>
                <a:cubicBezTo>
                  <a:pt x="728190" y="7009"/>
                  <a:pt x="740721" y="3192"/>
                  <a:pt x="757133" y="3192"/>
                </a:cubicBezTo>
                <a:close/>
                <a:moveTo>
                  <a:pt x="798785" y="23021"/>
                </a:moveTo>
                <a:lnTo>
                  <a:pt x="764719" y="23021"/>
                </a:lnTo>
                <a:cubicBezTo>
                  <a:pt x="750434" y="23021"/>
                  <a:pt x="741229" y="25240"/>
                  <a:pt x="737103" y="29674"/>
                </a:cubicBezTo>
                <a:cubicBezTo>
                  <a:pt x="732982" y="34113"/>
                  <a:pt x="730918" y="39301"/>
                  <a:pt x="730918" y="45245"/>
                </a:cubicBezTo>
                <a:cubicBezTo>
                  <a:pt x="730918" y="53675"/>
                  <a:pt x="733957" y="59864"/>
                  <a:pt x="740034" y="63813"/>
                </a:cubicBezTo>
                <a:cubicBezTo>
                  <a:pt x="746111" y="67759"/>
                  <a:pt x="756866" y="69736"/>
                  <a:pt x="772301" y="69736"/>
                </a:cubicBezTo>
                <a:lnTo>
                  <a:pt x="798785" y="69736"/>
                </a:lnTo>
                <a:close/>
                <a:moveTo>
                  <a:pt x="859734" y="3192"/>
                </a:moveTo>
                <a:lnTo>
                  <a:pt x="883691" y="3192"/>
                </a:lnTo>
                <a:lnTo>
                  <a:pt x="883691" y="124826"/>
                </a:lnTo>
                <a:lnTo>
                  <a:pt x="938253" y="124826"/>
                </a:lnTo>
                <a:lnTo>
                  <a:pt x="938253" y="3192"/>
                </a:lnTo>
                <a:lnTo>
                  <a:pt x="962208" y="3192"/>
                </a:lnTo>
                <a:lnTo>
                  <a:pt x="962208" y="124826"/>
                </a:lnTo>
                <a:lnTo>
                  <a:pt x="1016899" y="124826"/>
                </a:lnTo>
                <a:lnTo>
                  <a:pt x="1016899" y="3192"/>
                </a:lnTo>
                <a:lnTo>
                  <a:pt x="1040720" y="3192"/>
                </a:lnTo>
                <a:lnTo>
                  <a:pt x="1040720" y="124826"/>
                </a:lnTo>
                <a:lnTo>
                  <a:pt x="1056556" y="124826"/>
                </a:lnTo>
                <a:lnTo>
                  <a:pt x="1056556" y="184575"/>
                </a:lnTo>
                <a:lnTo>
                  <a:pt x="1036731" y="184575"/>
                </a:lnTo>
                <a:lnTo>
                  <a:pt x="1036731" y="144522"/>
                </a:lnTo>
                <a:lnTo>
                  <a:pt x="859734" y="144522"/>
                </a:lnTo>
                <a:close/>
                <a:moveTo>
                  <a:pt x="1175288" y="99010"/>
                </a:moveTo>
                <a:lnTo>
                  <a:pt x="1200042" y="102071"/>
                </a:lnTo>
                <a:cubicBezTo>
                  <a:pt x="1196135" y="116531"/>
                  <a:pt x="1188906" y="127753"/>
                  <a:pt x="1178348" y="135737"/>
                </a:cubicBezTo>
                <a:cubicBezTo>
                  <a:pt x="1167789" y="143719"/>
                  <a:pt x="1154304" y="147715"/>
                  <a:pt x="1137891" y="147715"/>
                </a:cubicBezTo>
                <a:cubicBezTo>
                  <a:pt x="1117220" y="147715"/>
                  <a:pt x="1100829" y="141349"/>
                  <a:pt x="1088719" y="128616"/>
                </a:cubicBezTo>
                <a:cubicBezTo>
                  <a:pt x="1076612" y="115887"/>
                  <a:pt x="1070556" y="98035"/>
                  <a:pt x="1070556" y="75055"/>
                </a:cubicBezTo>
                <a:cubicBezTo>
                  <a:pt x="1070556" y="51279"/>
                  <a:pt x="1076677" y="32824"/>
                  <a:pt x="1088921" y="19695"/>
                </a:cubicBezTo>
                <a:cubicBezTo>
                  <a:pt x="1101160" y="6562"/>
                  <a:pt x="1117044" y="0"/>
                  <a:pt x="1136562" y="0"/>
                </a:cubicBezTo>
                <a:cubicBezTo>
                  <a:pt x="1155458" y="0"/>
                  <a:pt x="1170895" y="6430"/>
                  <a:pt x="1182873" y="19292"/>
                </a:cubicBezTo>
                <a:cubicBezTo>
                  <a:pt x="1194850" y="32159"/>
                  <a:pt x="1200837" y="50259"/>
                  <a:pt x="1200837" y="73591"/>
                </a:cubicBezTo>
                <a:cubicBezTo>
                  <a:pt x="1200837" y="75012"/>
                  <a:pt x="1200790" y="77141"/>
                  <a:pt x="1200704" y="79981"/>
                </a:cubicBezTo>
                <a:lnTo>
                  <a:pt x="1095310" y="79981"/>
                </a:lnTo>
                <a:cubicBezTo>
                  <a:pt x="1096196" y="95504"/>
                  <a:pt x="1100588" y="107395"/>
                  <a:pt x="1108482" y="115642"/>
                </a:cubicBezTo>
                <a:cubicBezTo>
                  <a:pt x="1116378" y="123897"/>
                  <a:pt x="1126227" y="128023"/>
                  <a:pt x="1138028" y="128023"/>
                </a:cubicBezTo>
                <a:cubicBezTo>
                  <a:pt x="1146808" y="128023"/>
                  <a:pt x="1154307" y="125712"/>
                  <a:pt x="1160517" y="121101"/>
                </a:cubicBezTo>
                <a:cubicBezTo>
                  <a:pt x="1166727" y="116484"/>
                  <a:pt x="1171652" y="109123"/>
                  <a:pt x="1175288" y="99010"/>
                </a:cubicBezTo>
                <a:close/>
                <a:moveTo>
                  <a:pt x="1096638" y="60285"/>
                </a:moveTo>
                <a:lnTo>
                  <a:pt x="1175551" y="60285"/>
                </a:lnTo>
                <a:cubicBezTo>
                  <a:pt x="1174488" y="48394"/>
                  <a:pt x="1171476" y="39478"/>
                  <a:pt x="1166504" y="33534"/>
                </a:cubicBezTo>
                <a:cubicBezTo>
                  <a:pt x="1158876" y="24310"/>
                  <a:pt x="1148983" y="19695"/>
                  <a:pt x="1136829" y="19695"/>
                </a:cubicBezTo>
                <a:cubicBezTo>
                  <a:pt x="1125824" y="19695"/>
                  <a:pt x="1116575" y="23374"/>
                  <a:pt x="1109084" y="30740"/>
                </a:cubicBezTo>
                <a:cubicBezTo>
                  <a:pt x="1101585" y="38106"/>
                  <a:pt x="1097437" y="47951"/>
                  <a:pt x="1096638" y="60285"/>
                </a:cubicBezTo>
                <a:close/>
                <a:moveTo>
                  <a:pt x="1326863" y="99010"/>
                </a:moveTo>
                <a:lnTo>
                  <a:pt x="1351616" y="102071"/>
                </a:lnTo>
                <a:cubicBezTo>
                  <a:pt x="1347710" y="116531"/>
                  <a:pt x="1340481" y="127753"/>
                  <a:pt x="1329922" y="135737"/>
                </a:cubicBezTo>
                <a:cubicBezTo>
                  <a:pt x="1319363" y="143719"/>
                  <a:pt x="1305877" y="147715"/>
                  <a:pt x="1289465" y="147715"/>
                </a:cubicBezTo>
                <a:cubicBezTo>
                  <a:pt x="1268795" y="147715"/>
                  <a:pt x="1252404" y="141349"/>
                  <a:pt x="1240297" y="128616"/>
                </a:cubicBezTo>
                <a:cubicBezTo>
                  <a:pt x="1228186" y="115887"/>
                  <a:pt x="1222131" y="98035"/>
                  <a:pt x="1222131" y="75055"/>
                </a:cubicBezTo>
                <a:cubicBezTo>
                  <a:pt x="1222131" y="51279"/>
                  <a:pt x="1228251" y="32824"/>
                  <a:pt x="1240495" y="19695"/>
                </a:cubicBezTo>
                <a:cubicBezTo>
                  <a:pt x="1252734" y="6562"/>
                  <a:pt x="1268618" y="0"/>
                  <a:pt x="1288137" y="0"/>
                </a:cubicBezTo>
                <a:cubicBezTo>
                  <a:pt x="1307033" y="0"/>
                  <a:pt x="1322470" y="6430"/>
                  <a:pt x="1334447" y="19292"/>
                </a:cubicBezTo>
                <a:cubicBezTo>
                  <a:pt x="1346424" y="32159"/>
                  <a:pt x="1352411" y="50259"/>
                  <a:pt x="1352411" y="73591"/>
                </a:cubicBezTo>
                <a:cubicBezTo>
                  <a:pt x="1352411" y="75012"/>
                  <a:pt x="1352364" y="77141"/>
                  <a:pt x="1352278" y="79981"/>
                </a:cubicBezTo>
                <a:lnTo>
                  <a:pt x="1246884" y="79981"/>
                </a:lnTo>
                <a:cubicBezTo>
                  <a:pt x="1247770" y="95504"/>
                  <a:pt x="1252163" y="107395"/>
                  <a:pt x="1260057" y="115642"/>
                </a:cubicBezTo>
                <a:cubicBezTo>
                  <a:pt x="1267951" y="123897"/>
                  <a:pt x="1277801" y="128023"/>
                  <a:pt x="1289602" y="128023"/>
                </a:cubicBezTo>
                <a:cubicBezTo>
                  <a:pt x="1298383" y="128023"/>
                  <a:pt x="1305881" y="125712"/>
                  <a:pt x="1312091" y="121101"/>
                </a:cubicBezTo>
                <a:cubicBezTo>
                  <a:pt x="1318302" y="116484"/>
                  <a:pt x="1323227" y="109123"/>
                  <a:pt x="1326863" y="99010"/>
                </a:cubicBezTo>
                <a:close/>
                <a:moveTo>
                  <a:pt x="1248213" y="60285"/>
                </a:moveTo>
                <a:lnTo>
                  <a:pt x="1327128" y="60285"/>
                </a:lnTo>
                <a:cubicBezTo>
                  <a:pt x="1326063" y="48394"/>
                  <a:pt x="1323050" y="39478"/>
                  <a:pt x="1318078" y="33534"/>
                </a:cubicBezTo>
                <a:cubicBezTo>
                  <a:pt x="1310449" y="24310"/>
                  <a:pt x="1300557" y="19695"/>
                  <a:pt x="1288403" y="19695"/>
                </a:cubicBezTo>
                <a:cubicBezTo>
                  <a:pt x="1277401" y="19695"/>
                  <a:pt x="1268153" y="23374"/>
                  <a:pt x="1260658" y="30740"/>
                </a:cubicBezTo>
                <a:cubicBezTo>
                  <a:pt x="1253159" y="38106"/>
                  <a:pt x="1249012" y="47951"/>
                  <a:pt x="1248213" y="602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130146" y="1496230"/>
            <a:ext cx="746431" cy="198687"/>
          </a:xfrm>
          <a:custGeom>
            <a:avLst/>
            <a:gdLst/>
            <a:ahLst/>
            <a:cxnLst/>
            <a:rect l="l" t="t" r="r" b="b"/>
            <a:pathLst>
              <a:path w="746431" h="198687">
                <a:moveTo>
                  <a:pt x="0" y="3192"/>
                </a:moveTo>
                <a:lnTo>
                  <a:pt x="55223" y="3192"/>
                </a:lnTo>
                <a:cubicBezTo>
                  <a:pt x="68799" y="3192"/>
                  <a:pt x="78890" y="4323"/>
                  <a:pt x="85504" y="6587"/>
                </a:cubicBezTo>
                <a:cubicBezTo>
                  <a:pt x="92109" y="8848"/>
                  <a:pt x="97786" y="12996"/>
                  <a:pt x="102534" y="19029"/>
                </a:cubicBezTo>
                <a:cubicBezTo>
                  <a:pt x="107279" y="25059"/>
                  <a:pt x="109655" y="32292"/>
                  <a:pt x="109655" y="40722"/>
                </a:cubicBezTo>
                <a:cubicBezTo>
                  <a:pt x="109655" y="47466"/>
                  <a:pt x="108258" y="53341"/>
                  <a:pt x="105462" y="58353"/>
                </a:cubicBezTo>
                <a:cubicBezTo>
                  <a:pt x="102668" y="63370"/>
                  <a:pt x="98474" y="67561"/>
                  <a:pt x="92886" y="70934"/>
                </a:cubicBezTo>
                <a:cubicBezTo>
                  <a:pt x="99544" y="73148"/>
                  <a:pt x="105066" y="77298"/>
                  <a:pt x="109457" y="83372"/>
                </a:cubicBezTo>
                <a:cubicBezTo>
                  <a:pt x="113850" y="89452"/>
                  <a:pt x="116042" y="96660"/>
                  <a:pt x="116042" y="105001"/>
                </a:cubicBezTo>
                <a:cubicBezTo>
                  <a:pt x="115157" y="118397"/>
                  <a:pt x="110365" y="128332"/>
                  <a:pt x="101671" y="134809"/>
                </a:cubicBezTo>
                <a:cubicBezTo>
                  <a:pt x="92976" y="141285"/>
                  <a:pt x="80334" y="144522"/>
                  <a:pt x="63745" y="144522"/>
                </a:cubicBezTo>
                <a:lnTo>
                  <a:pt x="0" y="144522"/>
                </a:lnTo>
                <a:close/>
                <a:moveTo>
                  <a:pt x="23951" y="62679"/>
                </a:moveTo>
                <a:lnTo>
                  <a:pt x="49503" y="62679"/>
                </a:lnTo>
                <a:cubicBezTo>
                  <a:pt x="59705" y="62679"/>
                  <a:pt x="66715" y="62146"/>
                  <a:pt x="70531" y="61084"/>
                </a:cubicBezTo>
                <a:cubicBezTo>
                  <a:pt x="74347" y="60019"/>
                  <a:pt x="77759" y="57866"/>
                  <a:pt x="80781" y="54630"/>
                </a:cubicBezTo>
                <a:cubicBezTo>
                  <a:pt x="83793" y="51389"/>
                  <a:pt x="85302" y="47509"/>
                  <a:pt x="85302" y="42984"/>
                </a:cubicBezTo>
                <a:cubicBezTo>
                  <a:pt x="85302" y="35532"/>
                  <a:pt x="82659" y="30340"/>
                  <a:pt x="77382" y="27414"/>
                </a:cubicBezTo>
                <a:cubicBezTo>
                  <a:pt x="72104" y="24487"/>
                  <a:pt x="63076" y="23021"/>
                  <a:pt x="50302" y="23021"/>
                </a:cubicBezTo>
                <a:lnTo>
                  <a:pt x="23951" y="23021"/>
                </a:lnTo>
                <a:close/>
                <a:moveTo>
                  <a:pt x="23951" y="124826"/>
                </a:moveTo>
                <a:lnTo>
                  <a:pt x="55490" y="124826"/>
                </a:lnTo>
                <a:cubicBezTo>
                  <a:pt x="69062" y="124826"/>
                  <a:pt x="78383" y="123249"/>
                  <a:pt x="83440" y="120098"/>
                </a:cubicBezTo>
                <a:cubicBezTo>
                  <a:pt x="88495" y="116949"/>
                  <a:pt x="91159" y="111521"/>
                  <a:pt x="91422" y="103802"/>
                </a:cubicBezTo>
                <a:cubicBezTo>
                  <a:pt x="91422" y="99277"/>
                  <a:pt x="89956" y="95079"/>
                  <a:pt x="87033" y="91224"/>
                </a:cubicBezTo>
                <a:cubicBezTo>
                  <a:pt x="84107" y="87364"/>
                  <a:pt x="80290" y="84927"/>
                  <a:pt x="75585" y="83905"/>
                </a:cubicBezTo>
                <a:cubicBezTo>
                  <a:pt x="70884" y="82882"/>
                  <a:pt x="63341" y="82374"/>
                  <a:pt x="52966" y="82374"/>
                </a:cubicBezTo>
                <a:lnTo>
                  <a:pt x="23951" y="82374"/>
                </a:lnTo>
                <a:close/>
                <a:moveTo>
                  <a:pt x="144655" y="198687"/>
                </a:moveTo>
                <a:lnTo>
                  <a:pt x="144655" y="3192"/>
                </a:lnTo>
                <a:lnTo>
                  <a:pt x="166478" y="3192"/>
                </a:lnTo>
                <a:lnTo>
                  <a:pt x="166478" y="21561"/>
                </a:lnTo>
                <a:cubicBezTo>
                  <a:pt x="171626" y="14375"/>
                  <a:pt x="177437" y="8985"/>
                  <a:pt x="183912" y="5388"/>
                </a:cubicBezTo>
                <a:cubicBezTo>
                  <a:pt x="190385" y="1796"/>
                  <a:pt x="198240" y="0"/>
                  <a:pt x="207468" y="0"/>
                </a:cubicBezTo>
                <a:cubicBezTo>
                  <a:pt x="219531" y="0"/>
                  <a:pt x="230180" y="3102"/>
                  <a:pt x="239404" y="9313"/>
                </a:cubicBezTo>
                <a:cubicBezTo>
                  <a:pt x="248630" y="15523"/>
                  <a:pt x="255596" y="24284"/>
                  <a:pt x="260301" y="35597"/>
                </a:cubicBezTo>
                <a:cubicBezTo>
                  <a:pt x="264999" y="46911"/>
                  <a:pt x="267350" y="59310"/>
                  <a:pt x="267350" y="72795"/>
                </a:cubicBezTo>
                <a:cubicBezTo>
                  <a:pt x="267350" y="87256"/>
                  <a:pt x="264754" y="100274"/>
                  <a:pt x="259567" y="111851"/>
                </a:cubicBezTo>
                <a:cubicBezTo>
                  <a:pt x="254380" y="123426"/>
                  <a:pt x="246837" y="132303"/>
                  <a:pt x="236945" y="138467"/>
                </a:cubicBezTo>
                <a:cubicBezTo>
                  <a:pt x="227052" y="144630"/>
                  <a:pt x="216652" y="147715"/>
                  <a:pt x="205740" y="147715"/>
                </a:cubicBezTo>
                <a:cubicBezTo>
                  <a:pt x="197755" y="147715"/>
                  <a:pt x="190587" y="146029"/>
                  <a:pt x="184247" y="142656"/>
                </a:cubicBezTo>
                <a:cubicBezTo>
                  <a:pt x="177904" y="139287"/>
                  <a:pt x="172692" y="135032"/>
                  <a:pt x="168609" y="129884"/>
                </a:cubicBezTo>
                <a:lnTo>
                  <a:pt x="168609" y="198687"/>
                </a:lnTo>
                <a:close/>
                <a:moveTo>
                  <a:pt x="166348" y="74657"/>
                </a:moveTo>
                <a:cubicBezTo>
                  <a:pt x="166348" y="92843"/>
                  <a:pt x="170027" y="106286"/>
                  <a:pt x="177393" y="114980"/>
                </a:cubicBezTo>
                <a:cubicBezTo>
                  <a:pt x="184756" y="123674"/>
                  <a:pt x="193672" y="128023"/>
                  <a:pt x="204141" y="128023"/>
                </a:cubicBezTo>
                <a:cubicBezTo>
                  <a:pt x="214786" y="128023"/>
                  <a:pt x="223906" y="123519"/>
                  <a:pt x="231490" y="114516"/>
                </a:cubicBezTo>
                <a:cubicBezTo>
                  <a:pt x="239072" y="105509"/>
                  <a:pt x="242867" y="91558"/>
                  <a:pt x="242867" y="72659"/>
                </a:cubicBezTo>
                <a:cubicBezTo>
                  <a:pt x="242867" y="54652"/>
                  <a:pt x="239162" y="41166"/>
                  <a:pt x="231757" y="32206"/>
                </a:cubicBezTo>
                <a:cubicBezTo>
                  <a:pt x="224348" y="23245"/>
                  <a:pt x="215496" y="18767"/>
                  <a:pt x="205206" y="18767"/>
                </a:cubicBezTo>
                <a:cubicBezTo>
                  <a:pt x="195001" y="18767"/>
                  <a:pt x="185976" y="23533"/>
                  <a:pt x="178124" y="33073"/>
                </a:cubicBezTo>
                <a:cubicBezTo>
                  <a:pt x="170272" y="42609"/>
                  <a:pt x="166348" y="56473"/>
                  <a:pt x="166348" y="74657"/>
                </a:cubicBezTo>
                <a:close/>
                <a:moveTo>
                  <a:pt x="392976" y="99010"/>
                </a:moveTo>
                <a:lnTo>
                  <a:pt x="417729" y="102071"/>
                </a:lnTo>
                <a:cubicBezTo>
                  <a:pt x="413823" y="116531"/>
                  <a:pt x="406598" y="127753"/>
                  <a:pt x="396039" y="135737"/>
                </a:cubicBezTo>
                <a:cubicBezTo>
                  <a:pt x="385477" y="143719"/>
                  <a:pt x="371994" y="147715"/>
                  <a:pt x="355582" y="147715"/>
                </a:cubicBezTo>
                <a:cubicBezTo>
                  <a:pt x="334912" y="147715"/>
                  <a:pt x="318521" y="141349"/>
                  <a:pt x="306410" y="128616"/>
                </a:cubicBezTo>
                <a:cubicBezTo>
                  <a:pt x="294303" y="115887"/>
                  <a:pt x="288244" y="98035"/>
                  <a:pt x="288244" y="75055"/>
                </a:cubicBezTo>
                <a:cubicBezTo>
                  <a:pt x="288244" y="51279"/>
                  <a:pt x="294368" y="32824"/>
                  <a:pt x="306612" y="19695"/>
                </a:cubicBezTo>
                <a:cubicBezTo>
                  <a:pt x="318851" y="6562"/>
                  <a:pt x="334735" y="0"/>
                  <a:pt x="354251" y="0"/>
                </a:cubicBezTo>
                <a:cubicBezTo>
                  <a:pt x="373150" y="0"/>
                  <a:pt x="388587" y="6430"/>
                  <a:pt x="400564" y="19292"/>
                </a:cubicBezTo>
                <a:cubicBezTo>
                  <a:pt x="412542" y="32159"/>
                  <a:pt x="418528" y="50259"/>
                  <a:pt x="418528" y="73591"/>
                </a:cubicBezTo>
                <a:cubicBezTo>
                  <a:pt x="418528" y="75012"/>
                  <a:pt x="418481" y="77141"/>
                  <a:pt x="418391" y="79981"/>
                </a:cubicBezTo>
                <a:lnTo>
                  <a:pt x="312998" y="79981"/>
                </a:lnTo>
                <a:cubicBezTo>
                  <a:pt x="313884" y="95504"/>
                  <a:pt x="318276" y="107395"/>
                  <a:pt x="326170" y="115642"/>
                </a:cubicBezTo>
                <a:cubicBezTo>
                  <a:pt x="334066" y="123897"/>
                  <a:pt x="343914" y="128023"/>
                  <a:pt x="355715" y="128023"/>
                </a:cubicBezTo>
                <a:cubicBezTo>
                  <a:pt x="364500" y="128023"/>
                  <a:pt x="371998" y="125712"/>
                  <a:pt x="378208" y="121101"/>
                </a:cubicBezTo>
                <a:cubicBezTo>
                  <a:pt x="384419" y="116484"/>
                  <a:pt x="389340" y="109123"/>
                  <a:pt x="392976" y="99010"/>
                </a:cubicBezTo>
                <a:close/>
                <a:moveTo>
                  <a:pt x="314330" y="60285"/>
                </a:moveTo>
                <a:lnTo>
                  <a:pt x="393242" y="60285"/>
                </a:lnTo>
                <a:cubicBezTo>
                  <a:pt x="392180" y="48394"/>
                  <a:pt x="389163" y="39478"/>
                  <a:pt x="384195" y="33534"/>
                </a:cubicBezTo>
                <a:cubicBezTo>
                  <a:pt x="376566" y="24310"/>
                  <a:pt x="366674" y="19695"/>
                  <a:pt x="354517" y="19695"/>
                </a:cubicBezTo>
                <a:cubicBezTo>
                  <a:pt x="343516" y="19695"/>
                  <a:pt x="334266" y="23374"/>
                  <a:pt x="326772" y="30740"/>
                </a:cubicBezTo>
                <a:cubicBezTo>
                  <a:pt x="319276" y="38106"/>
                  <a:pt x="315126" y="47951"/>
                  <a:pt x="314330" y="60285"/>
                </a:cubicBezTo>
                <a:close/>
                <a:moveTo>
                  <a:pt x="448470" y="3192"/>
                </a:moveTo>
                <a:lnTo>
                  <a:pt x="485729" y="3192"/>
                </a:lnTo>
                <a:lnTo>
                  <a:pt x="522860" y="116311"/>
                </a:lnTo>
                <a:lnTo>
                  <a:pt x="564116" y="3192"/>
                </a:lnTo>
                <a:lnTo>
                  <a:pt x="598579" y="3192"/>
                </a:lnTo>
                <a:lnTo>
                  <a:pt x="598579" y="144522"/>
                </a:lnTo>
                <a:lnTo>
                  <a:pt x="574628" y="144522"/>
                </a:lnTo>
                <a:lnTo>
                  <a:pt x="574628" y="30744"/>
                </a:lnTo>
                <a:lnTo>
                  <a:pt x="532840" y="144522"/>
                </a:lnTo>
                <a:lnTo>
                  <a:pt x="511416" y="144522"/>
                </a:lnTo>
                <a:lnTo>
                  <a:pt x="471891" y="25286"/>
                </a:lnTo>
                <a:lnTo>
                  <a:pt x="471891" y="144522"/>
                </a:lnTo>
                <a:lnTo>
                  <a:pt x="448470" y="144522"/>
                </a:lnTo>
                <a:close/>
                <a:moveTo>
                  <a:pt x="746431" y="3192"/>
                </a:moveTo>
                <a:lnTo>
                  <a:pt x="746431" y="144522"/>
                </a:lnTo>
                <a:lnTo>
                  <a:pt x="722610" y="144522"/>
                </a:lnTo>
                <a:lnTo>
                  <a:pt x="722610" y="89431"/>
                </a:lnTo>
                <a:lnTo>
                  <a:pt x="708772" y="89431"/>
                </a:lnTo>
                <a:cubicBezTo>
                  <a:pt x="700340" y="89431"/>
                  <a:pt x="694061" y="90518"/>
                  <a:pt x="689940" y="92686"/>
                </a:cubicBezTo>
                <a:cubicBezTo>
                  <a:pt x="685814" y="94860"/>
                  <a:pt x="679802" y="101847"/>
                  <a:pt x="671907" y="113648"/>
                </a:cubicBezTo>
                <a:lnTo>
                  <a:pt x="651013" y="144522"/>
                </a:lnTo>
                <a:lnTo>
                  <a:pt x="621338" y="144522"/>
                </a:lnTo>
                <a:lnTo>
                  <a:pt x="647154" y="106462"/>
                </a:lnTo>
                <a:cubicBezTo>
                  <a:pt x="655048" y="94838"/>
                  <a:pt x="662904" y="88271"/>
                  <a:pt x="670708" y="86766"/>
                </a:cubicBezTo>
                <a:cubicBezTo>
                  <a:pt x="657047" y="84902"/>
                  <a:pt x="646912" y="79977"/>
                  <a:pt x="640299" y="71992"/>
                </a:cubicBezTo>
                <a:cubicBezTo>
                  <a:pt x="633689" y="64008"/>
                  <a:pt x="630385" y="54831"/>
                  <a:pt x="630385" y="44448"/>
                </a:cubicBezTo>
                <a:cubicBezTo>
                  <a:pt x="630385" y="32206"/>
                  <a:pt x="634711" y="22265"/>
                  <a:pt x="643363" y="14638"/>
                </a:cubicBezTo>
                <a:cubicBezTo>
                  <a:pt x="652014" y="7009"/>
                  <a:pt x="664545" y="3192"/>
                  <a:pt x="680957" y="3192"/>
                </a:cubicBezTo>
                <a:close/>
                <a:moveTo>
                  <a:pt x="722610" y="23021"/>
                </a:moveTo>
                <a:lnTo>
                  <a:pt x="688543" y="23021"/>
                </a:lnTo>
                <a:cubicBezTo>
                  <a:pt x="674258" y="23021"/>
                  <a:pt x="665053" y="25240"/>
                  <a:pt x="660927" y="29674"/>
                </a:cubicBezTo>
                <a:cubicBezTo>
                  <a:pt x="656806" y="34113"/>
                  <a:pt x="654742" y="39301"/>
                  <a:pt x="654742" y="45245"/>
                </a:cubicBezTo>
                <a:cubicBezTo>
                  <a:pt x="654742" y="53675"/>
                  <a:pt x="657781" y="59864"/>
                  <a:pt x="663858" y="63813"/>
                </a:cubicBezTo>
                <a:cubicBezTo>
                  <a:pt x="669935" y="67759"/>
                  <a:pt x="680692" y="69736"/>
                  <a:pt x="696125" y="69736"/>
                </a:cubicBezTo>
                <a:lnTo>
                  <a:pt x="722610" y="697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276274" y="1445528"/>
            <a:ext cx="1719071" cy="249389"/>
          </a:xfrm>
          <a:custGeom>
            <a:avLst/>
            <a:gdLst/>
            <a:ahLst/>
            <a:cxnLst/>
            <a:rect l="l" t="t" r="r" b="b"/>
            <a:pathLst>
              <a:path w="1719071" h="249389">
                <a:moveTo>
                  <a:pt x="0" y="133"/>
                </a:moveTo>
                <a:lnTo>
                  <a:pt x="25815" y="133"/>
                </a:lnTo>
                <a:lnTo>
                  <a:pt x="25815" y="85571"/>
                </a:lnTo>
                <a:cubicBezTo>
                  <a:pt x="37616" y="85571"/>
                  <a:pt x="45910" y="83285"/>
                  <a:pt x="50702" y="78716"/>
                </a:cubicBezTo>
                <a:cubicBezTo>
                  <a:pt x="55494" y="74149"/>
                  <a:pt x="61614" y="63168"/>
                  <a:pt x="69066" y="45777"/>
                </a:cubicBezTo>
                <a:cubicBezTo>
                  <a:pt x="74476" y="33000"/>
                  <a:pt x="78937" y="23972"/>
                  <a:pt x="82441" y="18694"/>
                </a:cubicBezTo>
                <a:cubicBezTo>
                  <a:pt x="85947" y="13416"/>
                  <a:pt x="90933" y="8981"/>
                  <a:pt x="97409" y="5388"/>
                </a:cubicBezTo>
                <a:cubicBezTo>
                  <a:pt x="103886" y="1795"/>
                  <a:pt x="111031" y="0"/>
                  <a:pt x="118836" y="0"/>
                </a:cubicBezTo>
                <a:cubicBezTo>
                  <a:pt x="128772" y="0"/>
                  <a:pt x="134007" y="86"/>
                  <a:pt x="134540" y="265"/>
                </a:cubicBezTo>
                <a:lnTo>
                  <a:pt x="134540" y="22625"/>
                </a:lnTo>
                <a:cubicBezTo>
                  <a:pt x="133650" y="22625"/>
                  <a:pt x="131923" y="22579"/>
                  <a:pt x="129348" y="22489"/>
                </a:cubicBezTo>
                <a:cubicBezTo>
                  <a:pt x="126507" y="22402"/>
                  <a:pt x="124780" y="22359"/>
                  <a:pt x="124160" y="22359"/>
                </a:cubicBezTo>
                <a:cubicBezTo>
                  <a:pt x="115905" y="22359"/>
                  <a:pt x="109786" y="24353"/>
                  <a:pt x="105794" y="28346"/>
                </a:cubicBezTo>
                <a:cubicBezTo>
                  <a:pt x="101710" y="32334"/>
                  <a:pt x="97056" y="40855"/>
                  <a:pt x="91822" y="53894"/>
                </a:cubicBezTo>
                <a:cubicBezTo>
                  <a:pt x="85255" y="70401"/>
                  <a:pt x="79711" y="80801"/>
                  <a:pt x="75190" y="85103"/>
                </a:cubicBezTo>
                <a:cubicBezTo>
                  <a:pt x="70664" y="89405"/>
                  <a:pt x="65250" y="92843"/>
                  <a:pt x="58951" y="95417"/>
                </a:cubicBezTo>
                <a:cubicBezTo>
                  <a:pt x="71550" y="98873"/>
                  <a:pt x="83970" y="110497"/>
                  <a:pt x="96214" y="130284"/>
                </a:cubicBezTo>
                <a:lnTo>
                  <a:pt x="136404" y="195224"/>
                </a:lnTo>
                <a:lnTo>
                  <a:pt x="104328" y="195224"/>
                </a:lnTo>
                <a:lnTo>
                  <a:pt x="71727" y="142260"/>
                </a:lnTo>
                <a:cubicBezTo>
                  <a:pt x="62762" y="127623"/>
                  <a:pt x="55271" y="117571"/>
                  <a:pt x="49238" y="112118"/>
                </a:cubicBezTo>
                <a:cubicBezTo>
                  <a:pt x="43204" y="106661"/>
                  <a:pt x="35395" y="103931"/>
                  <a:pt x="25815" y="103931"/>
                </a:cubicBezTo>
                <a:lnTo>
                  <a:pt x="25815" y="195224"/>
                </a:lnTo>
                <a:lnTo>
                  <a:pt x="0" y="195224"/>
                </a:lnTo>
                <a:close/>
                <a:moveTo>
                  <a:pt x="155297" y="249389"/>
                </a:moveTo>
                <a:lnTo>
                  <a:pt x="155297" y="53894"/>
                </a:lnTo>
                <a:lnTo>
                  <a:pt x="177121" y="53894"/>
                </a:lnTo>
                <a:lnTo>
                  <a:pt x="177121" y="72263"/>
                </a:lnTo>
                <a:cubicBezTo>
                  <a:pt x="182268" y="65077"/>
                  <a:pt x="188082" y="59687"/>
                  <a:pt x="194559" y="56090"/>
                </a:cubicBezTo>
                <a:cubicBezTo>
                  <a:pt x="201031" y="52498"/>
                  <a:pt x="208883" y="50702"/>
                  <a:pt x="218113" y="50702"/>
                </a:cubicBezTo>
                <a:cubicBezTo>
                  <a:pt x="230177" y="50702"/>
                  <a:pt x="240823" y="53804"/>
                  <a:pt x="250049" y="60015"/>
                </a:cubicBezTo>
                <a:cubicBezTo>
                  <a:pt x="259276" y="66225"/>
                  <a:pt x="266242" y="74986"/>
                  <a:pt x="270943" y="86299"/>
                </a:cubicBezTo>
                <a:cubicBezTo>
                  <a:pt x="275642" y="97613"/>
                  <a:pt x="277995" y="110012"/>
                  <a:pt x="277995" y="123497"/>
                </a:cubicBezTo>
                <a:cubicBezTo>
                  <a:pt x="277995" y="137958"/>
                  <a:pt x="275401" y="150976"/>
                  <a:pt x="270213" y="162553"/>
                </a:cubicBezTo>
                <a:cubicBezTo>
                  <a:pt x="265021" y="174128"/>
                  <a:pt x="257484" y="183005"/>
                  <a:pt x="247590" y="189169"/>
                </a:cubicBezTo>
                <a:cubicBezTo>
                  <a:pt x="237697" y="195332"/>
                  <a:pt x="227297" y="198417"/>
                  <a:pt x="216381" y="198417"/>
                </a:cubicBezTo>
                <a:cubicBezTo>
                  <a:pt x="208397" y="198417"/>
                  <a:pt x="201233" y="196731"/>
                  <a:pt x="194890" y="193358"/>
                </a:cubicBezTo>
                <a:cubicBezTo>
                  <a:pt x="188551" y="189989"/>
                  <a:pt x="183337" y="185734"/>
                  <a:pt x="179255" y="180586"/>
                </a:cubicBezTo>
                <a:lnTo>
                  <a:pt x="179255" y="249389"/>
                </a:lnTo>
                <a:close/>
                <a:moveTo>
                  <a:pt x="176991" y="125359"/>
                </a:moveTo>
                <a:cubicBezTo>
                  <a:pt x="176991" y="143545"/>
                  <a:pt x="180674" y="156988"/>
                  <a:pt x="188035" y="165682"/>
                </a:cubicBezTo>
                <a:cubicBezTo>
                  <a:pt x="195397" y="174376"/>
                  <a:pt x="204315" y="178725"/>
                  <a:pt x="214787" y="178725"/>
                </a:cubicBezTo>
                <a:cubicBezTo>
                  <a:pt x="225429" y="178725"/>
                  <a:pt x="234547" y="174221"/>
                  <a:pt x="242133" y="165218"/>
                </a:cubicBezTo>
                <a:cubicBezTo>
                  <a:pt x="249717" y="156211"/>
                  <a:pt x="253512" y="142260"/>
                  <a:pt x="253512" y="123361"/>
                </a:cubicBezTo>
                <a:cubicBezTo>
                  <a:pt x="253512" y="105354"/>
                  <a:pt x="249804" y="91868"/>
                  <a:pt x="242398" y="82908"/>
                </a:cubicBezTo>
                <a:cubicBezTo>
                  <a:pt x="234991" y="73947"/>
                  <a:pt x="226137" y="69469"/>
                  <a:pt x="215849" y="69469"/>
                </a:cubicBezTo>
                <a:cubicBezTo>
                  <a:pt x="205646" y="69469"/>
                  <a:pt x="196621" y="74235"/>
                  <a:pt x="188770" y="83775"/>
                </a:cubicBezTo>
                <a:cubicBezTo>
                  <a:pt x="180914" y="93311"/>
                  <a:pt x="176991" y="107175"/>
                  <a:pt x="176991" y="125359"/>
                </a:cubicBezTo>
                <a:close/>
                <a:moveTo>
                  <a:pt x="399096" y="177792"/>
                </a:moveTo>
                <a:cubicBezTo>
                  <a:pt x="390223" y="185331"/>
                  <a:pt x="381687" y="190656"/>
                  <a:pt x="373479" y="193758"/>
                </a:cubicBezTo>
                <a:cubicBezTo>
                  <a:pt x="365271" y="196861"/>
                  <a:pt x="356465" y="198417"/>
                  <a:pt x="347062" y="198417"/>
                </a:cubicBezTo>
                <a:cubicBezTo>
                  <a:pt x="331538" y="198417"/>
                  <a:pt x="319601" y="194622"/>
                  <a:pt x="311263" y="187041"/>
                </a:cubicBezTo>
                <a:cubicBezTo>
                  <a:pt x="302925" y="179456"/>
                  <a:pt x="298753" y="169761"/>
                  <a:pt x="298753" y="157960"/>
                </a:cubicBezTo>
                <a:cubicBezTo>
                  <a:pt x="298753" y="151041"/>
                  <a:pt x="300331" y="144723"/>
                  <a:pt x="303480" y="138998"/>
                </a:cubicBezTo>
                <a:cubicBezTo>
                  <a:pt x="306630" y="133278"/>
                  <a:pt x="310756" y="128685"/>
                  <a:pt x="315857" y="125225"/>
                </a:cubicBezTo>
                <a:cubicBezTo>
                  <a:pt x="320954" y="121766"/>
                  <a:pt x="326704" y="119149"/>
                  <a:pt x="333091" y="117373"/>
                </a:cubicBezTo>
                <a:cubicBezTo>
                  <a:pt x="337792" y="116132"/>
                  <a:pt x="344887" y="114933"/>
                  <a:pt x="354385" y="113781"/>
                </a:cubicBezTo>
                <a:cubicBezTo>
                  <a:pt x="373723" y="111474"/>
                  <a:pt x="387961" y="108723"/>
                  <a:pt x="397102" y="105533"/>
                </a:cubicBezTo>
                <a:cubicBezTo>
                  <a:pt x="397191" y="102246"/>
                  <a:pt x="397232" y="100162"/>
                  <a:pt x="397232" y="99277"/>
                </a:cubicBezTo>
                <a:cubicBezTo>
                  <a:pt x="397232" y="89517"/>
                  <a:pt x="394971" y="82641"/>
                  <a:pt x="390449" y="78648"/>
                </a:cubicBezTo>
                <a:cubicBezTo>
                  <a:pt x="384325" y="73238"/>
                  <a:pt x="375232" y="70530"/>
                  <a:pt x="363164" y="70530"/>
                </a:cubicBezTo>
                <a:cubicBezTo>
                  <a:pt x="351897" y="70530"/>
                  <a:pt x="343581" y="72506"/>
                  <a:pt x="338216" y="76452"/>
                </a:cubicBezTo>
                <a:cubicBezTo>
                  <a:pt x="332845" y="80402"/>
                  <a:pt x="328874" y="87386"/>
                  <a:pt x="326304" y="97411"/>
                </a:cubicBezTo>
                <a:lnTo>
                  <a:pt x="302882" y="94218"/>
                </a:lnTo>
                <a:cubicBezTo>
                  <a:pt x="305011" y="84193"/>
                  <a:pt x="308516" y="76099"/>
                  <a:pt x="313394" y="69929"/>
                </a:cubicBezTo>
                <a:cubicBezTo>
                  <a:pt x="318272" y="63766"/>
                  <a:pt x="325328" y="59018"/>
                  <a:pt x="334552" y="55688"/>
                </a:cubicBezTo>
                <a:cubicBezTo>
                  <a:pt x="343779" y="52362"/>
                  <a:pt x="354471" y="50702"/>
                  <a:pt x="366627" y="50702"/>
                </a:cubicBezTo>
                <a:cubicBezTo>
                  <a:pt x="378687" y="50702"/>
                  <a:pt x="388494" y="52120"/>
                  <a:pt x="396037" y="54960"/>
                </a:cubicBezTo>
                <a:cubicBezTo>
                  <a:pt x="403578" y="57801"/>
                  <a:pt x="409123" y="61372"/>
                  <a:pt x="412671" y="65674"/>
                </a:cubicBezTo>
                <a:cubicBezTo>
                  <a:pt x="416218" y="69977"/>
                  <a:pt x="418701" y="75412"/>
                  <a:pt x="420124" y="81978"/>
                </a:cubicBezTo>
                <a:cubicBezTo>
                  <a:pt x="420922" y="86061"/>
                  <a:pt x="421318" y="93423"/>
                  <a:pt x="421318" y="104068"/>
                </a:cubicBezTo>
                <a:lnTo>
                  <a:pt x="421318" y="136008"/>
                </a:lnTo>
                <a:cubicBezTo>
                  <a:pt x="421318" y="158273"/>
                  <a:pt x="421827" y="172356"/>
                  <a:pt x="422849" y="178253"/>
                </a:cubicBezTo>
                <a:cubicBezTo>
                  <a:pt x="423871" y="184157"/>
                  <a:pt x="425887" y="189812"/>
                  <a:pt x="428904" y="195224"/>
                </a:cubicBezTo>
                <a:lnTo>
                  <a:pt x="403888" y="195224"/>
                </a:lnTo>
                <a:cubicBezTo>
                  <a:pt x="401404" y="190256"/>
                  <a:pt x="399809" y="184445"/>
                  <a:pt x="399096" y="177792"/>
                </a:cubicBezTo>
                <a:close/>
                <a:moveTo>
                  <a:pt x="397102" y="124293"/>
                </a:moveTo>
                <a:cubicBezTo>
                  <a:pt x="388408" y="127845"/>
                  <a:pt x="375365" y="130859"/>
                  <a:pt x="357977" y="133343"/>
                </a:cubicBezTo>
                <a:cubicBezTo>
                  <a:pt x="348127" y="134765"/>
                  <a:pt x="341165" y="136359"/>
                  <a:pt x="337082" y="138135"/>
                </a:cubicBezTo>
                <a:cubicBezTo>
                  <a:pt x="333000" y="139907"/>
                  <a:pt x="329851" y="142501"/>
                  <a:pt x="327632" y="145917"/>
                </a:cubicBezTo>
                <a:cubicBezTo>
                  <a:pt x="325415" y="149334"/>
                  <a:pt x="324306" y="153125"/>
                  <a:pt x="324306" y="157298"/>
                </a:cubicBezTo>
                <a:cubicBezTo>
                  <a:pt x="324306" y="163687"/>
                  <a:pt x="326722" y="169005"/>
                  <a:pt x="331560" y="173267"/>
                </a:cubicBezTo>
                <a:cubicBezTo>
                  <a:pt x="336395" y="177526"/>
                  <a:pt x="343469" y="179654"/>
                  <a:pt x="352785" y="179654"/>
                </a:cubicBezTo>
                <a:cubicBezTo>
                  <a:pt x="362012" y="179654"/>
                  <a:pt x="370220" y="177634"/>
                  <a:pt x="377406" y="173598"/>
                </a:cubicBezTo>
                <a:cubicBezTo>
                  <a:pt x="384592" y="169560"/>
                  <a:pt x="389870" y="164040"/>
                  <a:pt x="393243" y="157031"/>
                </a:cubicBezTo>
                <a:cubicBezTo>
                  <a:pt x="395813" y="151620"/>
                  <a:pt x="397102" y="143635"/>
                  <a:pt x="397102" y="133076"/>
                </a:cubicBezTo>
                <a:close/>
                <a:moveTo>
                  <a:pt x="550671" y="143459"/>
                </a:moveTo>
                <a:lnTo>
                  <a:pt x="574225" y="146519"/>
                </a:lnTo>
                <a:cubicBezTo>
                  <a:pt x="571651" y="162751"/>
                  <a:pt x="565064" y="175463"/>
                  <a:pt x="554462" y="184644"/>
                </a:cubicBezTo>
                <a:cubicBezTo>
                  <a:pt x="543859" y="193823"/>
                  <a:pt x="530842" y="198417"/>
                  <a:pt x="515405" y="198417"/>
                </a:cubicBezTo>
                <a:cubicBezTo>
                  <a:pt x="496066" y="198417"/>
                  <a:pt x="480517" y="192094"/>
                  <a:pt x="468763" y="179452"/>
                </a:cubicBezTo>
                <a:cubicBezTo>
                  <a:pt x="457009" y="166813"/>
                  <a:pt x="451131" y="148690"/>
                  <a:pt x="451131" y="125092"/>
                </a:cubicBezTo>
                <a:cubicBezTo>
                  <a:pt x="451131" y="109836"/>
                  <a:pt x="453658" y="96479"/>
                  <a:pt x="458716" y="85035"/>
                </a:cubicBezTo>
                <a:cubicBezTo>
                  <a:pt x="463770" y="73587"/>
                  <a:pt x="471471" y="65008"/>
                  <a:pt x="481806" y="59280"/>
                </a:cubicBezTo>
                <a:cubicBezTo>
                  <a:pt x="492141" y="53561"/>
                  <a:pt x="503381" y="50702"/>
                  <a:pt x="515539" y="50702"/>
                </a:cubicBezTo>
                <a:cubicBezTo>
                  <a:pt x="530885" y="50702"/>
                  <a:pt x="543442" y="54583"/>
                  <a:pt x="553202" y="62344"/>
                </a:cubicBezTo>
                <a:cubicBezTo>
                  <a:pt x="562961" y="70106"/>
                  <a:pt x="569218" y="81132"/>
                  <a:pt x="571965" y="95417"/>
                </a:cubicBezTo>
                <a:lnTo>
                  <a:pt x="548677" y="99010"/>
                </a:lnTo>
                <a:cubicBezTo>
                  <a:pt x="546458" y="89517"/>
                  <a:pt x="542531" y="82374"/>
                  <a:pt x="536897" y="77582"/>
                </a:cubicBezTo>
                <a:cubicBezTo>
                  <a:pt x="531266" y="72791"/>
                  <a:pt x="524455" y="70397"/>
                  <a:pt x="516471" y="70397"/>
                </a:cubicBezTo>
                <a:cubicBezTo>
                  <a:pt x="504403" y="70397"/>
                  <a:pt x="494600" y="74721"/>
                  <a:pt x="487059" y="83371"/>
                </a:cubicBezTo>
                <a:cubicBezTo>
                  <a:pt x="479520" y="92022"/>
                  <a:pt x="475751" y="105709"/>
                  <a:pt x="475751" y="124426"/>
                </a:cubicBezTo>
                <a:cubicBezTo>
                  <a:pt x="475751" y="143412"/>
                  <a:pt x="479387" y="157208"/>
                  <a:pt x="486663" y="165815"/>
                </a:cubicBezTo>
                <a:cubicBezTo>
                  <a:pt x="493938" y="174423"/>
                  <a:pt x="503428" y="178725"/>
                  <a:pt x="515142" y="178725"/>
                </a:cubicBezTo>
                <a:cubicBezTo>
                  <a:pt x="524542" y="178725"/>
                  <a:pt x="532397" y="175841"/>
                  <a:pt x="538697" y="170074"/>
                </a:cubicBezTo>
                <a:cubicBezTo>
                  <a:pt x="544994" y="164307"/>
                  <a:pt x="548985" y="155436"/>
                  <a:pt x="550671" y="143459"/>
                </a:cubicBezTo>
                <a:close/>
                <a:moveTo>
                  <a:pt x="594854" y="53894"/>
                </a:moveTo>
                <a:lnTo>
                  <a:pt x="618804" y="53894"/>
                </a:lnTo>
                <a:lnTo>
                  <a:pt x="618804" y="112718"/>
                </a:lnTo>
                <a:lnTo>
                  <a:pt x="685213" y="112718"/>
                </a:lnTo>
                <a:lnTo>
                  <a:pt x="685213" y="53894"/>
                </a:lnTo>
                <a:lnTo>
                  <a:pt x="709164" y="53894"/>
                </a:lnTo>
                <a:lnTo>
                  <a:pt x="709164" y="195224"/>
                </a:lnTo>
                <a:lnTo>
                  <a:pt x="685213" y="195224"/>
                </a:lnTo>
                <a:lnTo>
                  <a:pt x="685213" y="132544"/>
                </a:lnTo>
                <a:lnTo>
                  <a:pt x="618804" y="132544"/>
                </a:lnTo>
                <a:lnTo>
                  <a:pt x="618804" y="195224"/>
                </a:lnTo>
                <a:lnTo>
                  <a:pt x="594854" y="195224"/>
                </a:lnTo>
                <a:close/>
                <a:moveTo>
                  <a:pt x="736312" y="124559"/>
                </a:moveTo>
                <a:cubicBezTo>
                  <a:pt x="736312" y="98388"/>
                  <a:pt x="743588" y="79005"/>
                  <a:pt x="758139" y="66405"/>
                </a:cubicBezTo>
                <a:cubicBezTo>
                  <a:pt x="770292" y="55935"/>
                  <a:pt x="785110" y="50702"/>
                  <a:pt x="802584" y="50702"/>
                </a:cubicBezTo>
                <a:cubicBezTo>
                  <a:pt x="822014" y="50702"/>
                  <a:pt x="837897" y="57067"/>
                  <a:pt x="850231" y="69800"/>
                </a:cubicBezTo>
                <a:cubicBezTo>
                  <a:pt x="862560" y="82533"/>
                  <a:pt x="868727" y="100119"/>
                  <a:pt x="868727" y="122565"/>
                </a:cubicBezTo>
                <a:cubicBezTo>
                  <a:pt x="868727" y="140752"/>
                  <a:pt x="865998" y="155059"/>
                  <a:pt x="860540" y="165484"/>
                </a:cubicBezTo>
                <a:cubicBezTo>
                  <a:pt x="855087" y="175906"/>
                  <a:pt x="847144" y="184002"/>
                  <a:pt x="836719" y="189766"/>
                </a:cubicBezTo>
                <a:cubicBezTo>
                  <a:pt x="826294" y="195533"/>
                  <a:pt x="814918" y="198417"/>
                  <a:pt x="802584" y="198417"/>
                </a:cubicBezTo>
                <a:cubicBezTo>
                  <a:pt x="782799" y="198417"/>
                  <a:pt x="766807" y="192073"/>
                  <a:pt x="754611" y="179387"/>
                </a:cubicBezTo>
                <a:cubicBezTo>
                  <a:pt x="742410" y="166701"/>
                  <a:pt x="736312" y="148427"/>
                  <a:pt x="736312" y="124559"/>
                </a:cubicBezTo>
                <a:close/>
                <a:moveTo>
                  <a:pt x="760932" y="124559"/>
                </a:moveTo>
                <a:cubicBezTo>
                  <a:pt x="760932" y="142660"/>
                  <a:pt x="764882" y="156211"/>
                  <a:pt x="772776" y="165218"/>
                </a:cubicBezTo>
                <a:cubicBezTo>
                  <a:pt x="780671" y="174221"/>
                  <a:pt x="790607" y="178725"/>
                  <a:pt x="802584" y="178725"/>
                </a:cubicBezTo>
                <a:cubicBezTo>
                  <a:pt x="814475" y="178725"/>
                  <a:pt x="824364" y="174199"/>
                  <a:pt x="832263" y="165145"/>
                </a:cubicBezTo>
                <a:cubicBezTo>
                  <a:pt x="840157" y="156099"/>
                  <a:pt x="844103" y="142301"/>
                  <a:pt x="844103" y="123764"/>
                </a:cubicBezTo>
                <a:cubicBezTo>
                  <a:pt x="844103" y="106282"/>
                  <a:pt x="840132" y="93041"/>
                  <a:pt x="832194" y="84034"/>
                </a:cubicBezTo>
                <a:cubicBezTo>
                  <a:pt x="824253" y="75034"/>
                  <a:pt x="814385" y="70530"/>
                  <a:pt x="802584" y="70530"/>
                </a:cubicBezTo>
                <a:cubicBezTo>
                  <a:pt x="790607" y="70530"/>
                  <a:pt x="780671" y="75012"/>
                  <a:pt x="772776" y="83969"/>
                </a:cubicBezTo>
                <a:cubicBezTo>
                  <a:pt x="764882" y="92933"/>
                  <a:pt x="760932" y="106462"/>
                  <a:pt x="760932" y="124559"/>
                </a:cubicBezTo>
                <a:close/>
                <a:moveTo>
                  <a:pt x="1008057" y="53894"/>
                </a:moveTo>
                <a:lnTo>
                  <a:pt x="1008057" y="195224"/>
                </a:lnTo>
                <a:lnTo>
                  <a:pt x="984236" y="195224"/>
                </a:lnTo>
                <a:lnTo>
                  <a:pt x="984236" y="140133"/>
                </a:lnTo>
                <a:lnTo>
                  <a:pt x="970398" y="140133"/>
                </a:lnTo>
                <a:cubicBezTo>
                  <a:pt x="961966" y="140133"/>
                  <a:pt x="955689" y="141220"/>
                  <a:pt x="951562" y="143388"/>
                </a:cubicBezTo>
                <a:cubicBezTo>
                  <a:pt x="947441" y="145562"/>
                  <a:pt x="941429" y="152549"/>
                  <a:pt x="933534" y="164350"/>
                </a:cubicBezTo>
                <a:lnTo>
                  <a:pt x="912640" y="195224"/>
                </a:lnTo>
                <a:lnTo>
                  <a:pt x="882961" y="195224"/>
                </a:lnTo>
                <a:lnTo>
                  <a:pt x="908780" y="157164"/>
                </a:lnTo>
                <a:cubicBezTo>
                  <a:pt x="916676" y="145540"/>
                  <a:pt x="924527" y="138973"/>
                  <a:pt x="932335" y="137468"/>
                </a:cubicBezTo>
                <a:cubicBezTo>
                  <a:pt x="918673" y="135604"/>
                  <a:pt x="908539" y="130679"/>
                  <a:pt x="901926" y="122694"/>
                </a:cubicBezTo>
                <a:cubicBezTo>
                  <a:pt x="895313" y="114710"/>
                  <a:pt x="892012" y="105533"/>
                  <a:pt x="892012" y="95150"/>
                </a:cubicBezTo>
                <a:cubicBezTo>
                  <a:pt x="892012" y="82908"/>
                  <a:pt x="896336" y="72967"/>
                  <a:pt x="904987" y="65340"/>
                </a:cubicBezTo>
                <a:cubicBezTo>
                  <a:pt x="913636" y="57711"/>
                  <a:pt x="926171" y="53894"/>
                  <a:pt x="942581" y="53894"/>
                </a:cubicBezTo>
                <a:close/>
                <a:moveTo>
                  <a:pt x="984236" y="73723"/>
                </a:moveTo>
                <a:lnTo>
                  <a:pt x="950170" y="73723"/>
                </a:lnTo>
                <a:cubicBezTo>
                  <a:pt x="935884" y="73723"/>
                  <a:pt x="926679" y="75942"/>
                  <a:pt x="922555" y="80376"/>
                </a:cubicBezTo>
                <a:cubicBezTo>
                  <a:pt x="918428" y="84815"/>
                  <a:pt x="916366" y="90003"/>
                  <a:pt x="916366" y="95947"/>
                </a:cubicBezTo>
                <a:cubicBezTo>
                  <a:pt x="916366" y="104377"/>
                  <a:pt x="919404" y="110566"/>
                  <a:pt x="925485" y="114515"/>
                </a:cubicBezTo>
                <a:cubicBezTo>
                  <a:pt x="931561" y="118461"/>
                  <a:pt x="942315" y="120438"/>
                  <a:pt x="957751" y="120438"/>
                </a:cubicBezTo>
                <a:lnTo>
                  <a:pt x="984236" y="120438"/>
                </a:lnTo>
                <a:close/>
                <a:moveTo>
                  <a:pt x="1043572" y="249389"/>
                </a:moveTo>
                <a:lnTo>
                  <a:pt x="1043572" y="53894"/>
                </a:lnTo>
                <a:lnTo>
                  <a:pt x="1065395" y="53894"/>
                </a:lnTo>
                <a:lnTo>
                  <a:pt x="1065395" y="72263"/>
                </a:lnTo>
                <a:cubicBezTo>
                  <a:pt x="1070539" y="65077"/>
                  <a:pt x="1076353" y="59687"/>
                  <a:pt x="1082830" y="56090"/>
                </a:cubicBezTo>
                <a:cubicBezTo>
                  <a:pt x="1089303" y="52498"/>
                  <a:pt x="1097158" y="50702"/>
                  <a:pt x="1106384" y="50702"/>
                </a:cubicBezTo>
                <a:cubicBezTo>
                  <a:pt x="1118448" y="50702"/>
                  <a:pt x="1129097" y="53804"/>
                  <a:pt x="1138320" y="60015"/>
                </a:cubicBezTo>
                <a:cubicBezTo>
                  <a:pt x="1147547" y="66225"/>
                  <a:pt x="1154512" y="74986"/>
                  <a:pt x="1159214" y="86299"/>
                </a:cubicBezTo>
                <a:cubicBezTo>
                  <a:pt x="1163915" y="97613"/>
                  <a:pt x="1166268" y="110012"/>
                  <a:pt x="1166268" y="123497"/>
                </a:cubicBezTo>
                <a:cubicBezTo>
                  <a:pt x="1166268" y="137958"/>
                  <a:pt x="1163672" y="150976"/>
                  <a:pt x="1158484" y="162553"/>
                </a:cubicBezTo>
                <a:cubicBezTo>
                  <a:pt x="1153292" y="174128"/>
                  <a:pt x="1145754" y="183005"/>
                  <a:pt x="1135861" y="189169"/>
                </a:cubicBezTo>
                <a:cubicBezTo>
                  <a:pt x="1125968" y="195332"/>
                  <a:pt x="1115568" y="198417"/>
                  <a:pt x="1104654" y="198417"/>
                </a:cubicBezTo>
                <a:cubicBezTo>
                  <a:pt x="1096671" y="198417"/>
                  <a:pt x="1089504" y="196731"/>
                  <a:pt x="1083161" y="193358"/>
                </a:cubicBezTo>
                <a:cubicBezTo>
                  <a:pt x="1076821" y="189989"/>
                  <a:pt x="1071608" y="185734"/>
                  <a:pt x="1067526" y="180586"/>
                </a:cubicBezTo>
                <a:lnTo>
                  <a:pt x="1067526" y="249389"/>
                </a:lnTo>
                <a:close/>
                <a:moveTo>
                  <a:pt x="1065262" y="125359"/>
                </a:moveTo>
                <a:cubicBezTo>
                  <a:pt x="1065262" y="143545"/>
                  <a:pt x="1068945" y="156988"/>
                  <a:pt x="1076307" y="165682"/>
                </a:cubicBezTo>
                <a:cubicBezTo>
                  <a:pt x="1083672" y="174376"/>
                  <a:pt x="1092590" y="178725"/>
                  <a:pt x="1103058" y="178725"/>
                </a:cubicBezTo>
                <a:cubicBezTo>
                  <a:pt x="1113704" y="178725"/>
                  <a:pt x="1122818" y="174221"/>
                  <a:pt x="1130408" y="165218"/>
                </a:cubicBezTo>
                <a:cubicBezTo>
                  <a:pt x="1137988" y="156211"/>
                  <a:pt x="1141783" y="142260"/>
                  <a:pt x="1141783" y="123361"/>
                </a:cubicBezTo>
                <a:cubicBezTo>
                  <a:pt x="1141783" y="105354"/>
                  <a:pt x="1138079" y="91868"/>
                  <a:pt x="1130673" y="82908"/>
                </a:cubicBezTo>
                <a:cubicBezTo>
                  <a:pt x="1123262" y="73947"/>
                  <a:pt x="1114412" y="69469"/>
                  <a:pt x="1104124" y="69469"/>
                </a:cubicBezTo>
                <a:cubicBezTo>
                  <a:pt x="1093918" y="69469"/>
                  <a:pt x="1084892" y="74235"/>
                  <a:pt x="1077041" y="83775"/>
                </a:cubicBezTo>
                <a:cubicBezTo>
                  <a:pt x="1069186" y="93311"/>
                  <a:pt x="1065262" y="107175"/>
                  <a:pt x="1065262" y="125359"/>
                </a:cubicBezTo>
                <a:close/>
                <a:moveTo>
                  <a:pt x="1287367" y="143459"/>
                </a:moveTo>
                <a:lnTo>
                  <a:pt x="1310922" y="146519"/>
                </a:lnTo>
                <a:cubicBezTo>
                  <a:pt x="1308348" y="162751"/>
                  <a:pt x="1301760" y="175463"/>
                  <a:pt x="1291158" y="184644"/>
                </a:cubicBezTo>
                <a:cubicBezTo>
                  <a:pt x="1280560" y="193823"/>
                  <a:pt x="1267539" y="198417"/>
                  <a:pt x="1252106" y="198417"/>
                </a:cubicBezTo>
                <a:cubicBezTo>
                  <a:pt x="1232762" y="198417"/>
                  <a:pt x="1217214" y="192094"/>
                  <a:pt x="1205460" y="179452"/>
                </a:cubicBezTo>
                <a:cubicBezTo>
                  <a:pt x="1193706" y="166813"/>
                  <a:pt x="1187827" y="148690"/>
                  <a:pt x="1187827" y="125092"/>
                </a:cubicBezTo>
                <a:cubicBezTo>
                  <a:pt x="1187827" y="109836"/>
                  <a:pt x="1190358" y="96479"/>
                  <a:pt x="1195417" y="85035"/>
                </a:cubicBezTo>
                <a:cubicBezTo>
                  <a:pt x="1200467" y="73587"/>
                  <a:pt x="1208167" y="65008"/>
                  <a:pt x="1218503" y="59280"/>
                </a:cubicBezTo>
                <a:cubicBezTo>
                  <a:pt x="1228838" y="53561"/>
                  <a:pt x="1240081" y="50702"/>
                  <a:pt x="1252235" y="50702"/>
                </a:cubicBezTo>
                <a:cubicBezTo>
                  <a:pt x="1267582" y="50702"/>
                  <a:pt x="1280138" y="54583"/>
                  <a:pt x="1289898" y="62344"/>
                </a:cubicBezTo>
                <a:cubicBezTo>
                  <a:pt x="1299658" y="70106"/>
                  <a:pt x="1305914" y="81132"/>
                  <a:pt x="1308661" y="95417"/>
                </a:cubicBezTo>
                <a:lnTo>
                  <a:pt x="1285373" y="99010"/>
                </a:lnTo>
                <a:cubicBezTo>
                  <a:pt x="1283156" y="89517"/>
                  <a:pt x="1279228" y="82374"/>
                  <a:pt x="1273598" y="77582"/>
                </a:cubicBezTo>
                <a:cubicBezTo>
                  <a:pt x="1267963" y="72791"/>
                  <a:pt x="1261152" y="70397"/>
                  <a:pt x="1253167" y="70397"/>
                </a:cubicBezTo>
                <a:cubicBezTo>
                  <a:pt x="1241100" y="70397"/>
                  <a:pt x="1231298" y="74721"/>
                  <a:pt x="1223759" y="83371"/>
                </a:cubicBezTo>
                <a:cubicBezTo>
                  <a:pt x="1216217" y="92022"/>
                  <a:pt x="1212447" y="105709"/>
                  <a:pt x="1212447" y="124426"/>
                </a:cubicBezTo>
                <a:cubicBezTo>
                  <a:pt x="1212447" y="143412"/>
                  <a:pt x="1216087" y="157208"/>
                  <a:pt x="1223359" y="165815"/>
                </a:cubicBezTo>
                <a:cubicBezTo>
                  <a:pt x="1230635" y="174423"/>
                  <a:pt x="1240124" y="178725"/>
                  <a:pt x="1251839" y="178725"/>
                </a:cubicBezTo>
                <a:cubicBezTo>
                  <a:pt x="1261242" y="178725"/>
                  <a:pt x="1269093" y="175841"/>
                  <a:pt x="1275393" y="170074"/>
                </a:cubicBezTo>
                <a:cubicBezTo>
                  <a:pt x="1281690" y="164307"/>
                  <a:pt x="1285683" y="155436"/>
                  <a:pt x="1287367" y="143459"/>
                </a:cubicBezTo>
                <a:close/>
                <a:moveTo>
                  <a:pt x="1331284" y="53894"/>
                </a:moveTo>
                <a:lnTo>
                  <a:pt x="1355235" y="53894"/>
                </a:lnTo>
                <a:lnTo>
                  <a:pt x="1355235" y="114979"/>
                </a:lnTo>
                <a:cubicBezTo>
                  <a:pt x="1362864" y="114979"/>
                  <a:pt x="1368213" y="113515"/>
                  <a:pt x="1371272" y="110584"/>
                </a:cubicBezTo>
                <a:cubicBezTo>
                  <a:pt x="1374333" y="107661"/>
                  <a:pt x="1378836" y="99144"/>
                  <a:pt x="1384780" y="85039"/>
                </a:cubicBezTo>
                <a:cubicBezTo>
                  <a:pt x="1389481" y="73856"/>
                  <a:pt x="1393298" y="66494"/>
                  <a:pt x="1396228" y="62945"/>
                </a:cubicBezTo>
                <a:cubicBezTo>
                  <a:pt x="1399151" y="59396"/>
                  <a:pt x="1402524" y="57001"/>
                  <a:pt x="1406341" y="55760"/>
                </a:cubicBezTo>
                <a:cubicBezTo>
                  <a:pt x="1410152" y="54518"/>
                  <a:pt x="1416272" y="53894"/>
                  <a:pt x="1424704" y="53894"/>
                </a:cubicBezTo>
                <a:lnTo>
                  <a:pt x="1429491" y="53894"/>
                </a:lnTo>
                <a:lnTo>
                  <a:pt x="1429491" y="73723"/>
                </a:lnTo>
                <a:lnTo>
                  <a:pt x="1422840" y="73594"/>
                </a:lnTo>
                <a:cubicBezTo>
                  <a:pt x="1416539" y="73594"/>
                  <a:pt x="1412503" y="74527"/>
                  <a:pt x="1410729" y="76388"/>
                </a:cubicBezTo>
                <a:cubicBezTo>
                  <a:pt x="1408867" y="78338"/>
                  <a:pt x="1406027" y="84150"/>
                  <a:pt x="1402214" y="93818"/>
                </a:cubicBezTo>
                <a:cubicBezTo>
                  <a:pt x="1398575" y="103046"/>
                  <a:pt x="1395249" y="109432"/>
                  <a:pt x="1392232" y="112985"/>
                </a:cubicBezTo>
                <a:cubicBezTo>
                  <a:pt x="1389215" y="116535"/>
                  <a:pt x="1384557" y="119771"/>
                  <a:pt x="1378256" y="122698"/>
                </a:cubicBezTo>
                <a:cubicBezTo>
                  <a:pt x="1388549" y="125449"/>
                  <a:pt x="1398661" y="135031"/>
                  <a:pt x="1408601" y="151441"/>
                </a:cubicBezTo>
                <a:lnTo>
                  <a:pt x="1434817" y="195224"/>
                </a:lnTo>
                <a:lnTo>
                  <a:pt x="1408468" y="195224"/>
                </a:lnTo>
                <a:lnTo>
                  <a:pt x="1382914" y="151441"/>
                </a:lnTo>
                <a:cubicBezTo>
                  <a:pt x="1377685" y="142660"/>
                  <a:pt x="1373116" y="136871"/>
                  <a:pt x="1369210" y="134074"/>
                </a:cubicBezTo>
                <a:cubicBezTo>
                  <a:pt x="1365303" y="131281"/>
                  <a:pt x="1360649" y="129884"/>
                  <a:pt x="1355235" y="129884"/>
                </a:cubicBezTo>
                <a:lnTo>
                  <a:pt x="1355235" y="195224"/>
                </a:lnTo>
                <a:lnTo>
                  <a:pt x="1331284" y="195224"/>
                </a:lnTo>
                <a:close/>
                <a:moveTo>
                  <a:pt x="1450652" y="53894"/>
                </a:moveTo>
                <a:lnTo>
                  <a:pt x="1474607" y="53894"/>
                </a:lnTo>
                <a:lnTo>
                  <a:pt x="1474607" y="161690"/>
                </a:lnTo>
                <a:lnTo>
                  <a:pt x="1541013" y="53894"/>
                </a:lnTo>
                <a:lnTo>
                  <a:pt x="1566832" y="53894"/>
                </a:lnTo>
                <a:lnTo>
                  <a:pt x="1566832" y="195224"/>
                </a:lnTo>
                <a:lnTo>
                  <a:pt x="1542873" y="195224"/>
                </a:lnTo>
                <a:lnTo>
                  <a:pt x="1542873" y="88098"/>
                </a:lnTo>
                <a:lnTo>
                  <a:pt x="1476472" y="195224"/>
                </a:lnTo>
                <a:lnTo>
                  <a:pt x="1450652" y="195224"/>
                </a:lnTo>
                <a:close/>
                <a:moveTo>
                  <a:pt x="1602894" y="53894"/>
                </a:moveTo>
                <a:lnTo>
                  <a:pt x="1626851" y="53894"/>
                </a:lnTo>
                <a:lnTo>
                  <a:pt x="1626851" y="161690"/>
                </a:lnTo>
                <a:lnTo>
                  <a:pt x="1693253" y="53894"/>
                </a:lnTo>
                <a:lnTo>
                  <a:pt x="1719072" y="53894"/>
                </a:lnTo>
                <a:lnTo>
                  <a:pt x="1719072" y="195224"/>
                </a:lnTo>
                <a:lnTo>
                  <a:pt x="1695117" y="195224"/>
                </a:lnTo>
                <a:lnTo>
                  <a:pt x="1695117" y="88098"/>
                </a:lnTo>
                <a:lnTo>
                  <a:pt x="1628713" y="195224"/>
                </a:lnTo>
                <a:lnTo>
                  <a:pt x="1602894" y="195224"/>
                </a:lnTo>
                <a:close/>
                <a:moveTo>
                  <a:pt x="1686067" y="398"/>
                </a:moveTo>
                <a:lnTo>
                  <a:pt x="1702436" y="398"/>
                </a:lnTo>
                <a:cubicBezTo>
                  <a:pt x="1701108" y="11490"/>
                  <a:pt x="1697048" y="20008"/>
                  <a:pt x="1690262" y="25952"/>
                </a:cubicBezTo>
                <a:cubicBezTo>
                  <a:pt x="1683475" y="31896"/>
                  <a:pt x="1674451" y="34869"/>
                  <a:pt x="1663182" y="34869"/>
                </a:cubicBezTo>
                <a:cubicBezTo>
                  <a:pt x="1651824" y="34869"/>
                  <a:pt x="1642752" y="31921"/>
                  <a:pt x="1635966" y="26017"/>
                </a:cubicBezTo>
                <a:cubicBezTo>
                  <a:pt x="1629180" y="20116"/>
                  <a:pt x="1625120" y="11577"/>
                  <a:pt x="1623788" y="398"/>
                </a:cubicBezTo>
                <a:lnTo>
                  <a:pt x="1640156" y="398"/>
                </a:lnTo>
                <a:cubicBezTo>
                  <a:pt x="1641399" y="6432"/>
                  <a:pt x="1643861" y="10933"/>
                  <a:pt x="1647544" y="13902"/>
                </a:cubicBezTo>
                <a:cubicBezTo>
                  <a:pt x="1651226" y="16876"/>
                  <a:pt x="1656173" y="18362"/>
                  <a:pt x="1662383" y="18362"/>
                </a:cubicBezTo>
                <a:cubicBezTo>
                  <a:pt x="1669569" y="18362"/>
                  <a:pt x="1675004" y="16922"/>
                  <a:pt x="1678687" y="14039"/>
                </a:cubicBezTo>
                <a:cubicBezTo>
                  <a:pt x="1682366" y="11155"/>
                  <a:pt x="1684825" y="6608"/>
                  <a:pt x="1686067" y="39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388012" y="1445926"/>
            <a:ext cx="1765115" cy="248991"/>
          </a:xfrm>
          <a:custGeom>
            <a:avLst/>
            <a:gdLst/>
            <a:ahLst/>
            <a:cxnLst/>
            <a:rect l="l" t="t" r="r" b="b"/>
            <a:pathLst>
              <a:path w="1765115" h="248991">
                <a:moveTo>
                  <a:pt x="0" y="53496"/>
                </a:moveTo>
                <a:lnTo>
                  <a:pt x="23955" y="53496"/>
                </a:lnTo>
                <a:lnTo>
                  <a:pt x="23955" y="114581"/>
                </a:lnTo>
                <a:cubicBezTo>
                  <a:pt x="31584" y="114581"/>
                  <a:pt x="36929" y="113117"/>
                  <a:pt x="39990" y="110186"/>
                </a:cubicBezTo>
                <a:cubicBezTo>
                  <a:pt x="43053" y="107263"/>
                  <a:pt x="47557" y="98746"/>
                  <a:pt x="53500" y="84641"/>
                </a:cubicBezTo>
                <a:cubicBezTo>
                  <a:pt x="58198" y="73458"/>
                  <a:pt x="62014" y="66096"/>
                  <a:pt x="64944" y="62547"/>
                </a:cubicBezTo>
                <a:cubicBezTo>
                  <a:pt x="67872" y="58998"/>
                  <a:pt x="71245" y="56603"/>
                  <a:pt x="75057" y="55362"/>
                </a:cubicBezTo>
                <a:cubicBezTo>
                  <a:pt x="78870" y="54120"/>
                  <a:pt x="84992" y="53496"/>
                  <a:pt x="93424" y="53496"/>
                </a:cubicBezTo>
                <a:lnTo>
                  <a:pt x="98212" y="53496"/>
                </a:lnTo>
                <a:lnTo>
                  <a:pt x="98212" y="73325"/>
                </a:lnTo>
                <a:lnTo>
                  <a:pt x="91556" y="73196"/>
                </a:lnTo>
                <a:cubicBezTo>
                  <a:pt x="85259" y="73196"/>
                  <a:pt x="81220" y="74129"/>
                  <a:pt x="79449" y="75990"/>
                </a:cubicBezTo>
                <a:cubicBezTo>
                  <a:pt x="77588" y="77940"/>
                  <a:pt x="74743" y="83752"/>
                  <a:pt x="70931" y="93420"/>
                </a:cubicBezTo>
                <a:cubicBezTo>
                  <a:pt x="67292" y="102648"/>
                  <a:pt x="63965" y="109034"/>
                  <a:pt x="60953" y="112587"/>
                </a:cubicBezTo>
                <a:cubicBezTo>
                  <a:pt x="57931" y="116137"/>
                  <a:pt x="53277" y="119373"/>
                  <a:pt x="46978" y="122300"/>
                </a:cubicBezTo>
                <a:cubicBezTo>
                  <a:pt x="57266" y="125051"/>
                  <a:pt x="67381" y="134633"/>
                  <a:pt x="77321" y="151043"/>
                </a:cubicBezTo>
                <a:lnTo>
                  <a:pt x="103533" y="194826"/>
                </a:lnTo>
                <a:lnTo>
                  <a:pt x="77184" y="194826"/>
                </a:lnTo>
                <a:lnTo>
                  <a:pt x="51632" y="151043"/>
                </a:lnTo>
                <a:cubicBezTo>
                  <a:pt x="46401" y="142262"/>
                  <a:pt x="41832" y="136473"/>
                  <a:pt x="37930" y="133676"/>
                </a:cubicBezTo>
                <a:cubicBezTo>
                  <a:pt x="34025" y="130883"/>
                  <a:pt x="29366" y="129486"/>
                  <a:pt x="23955" y="129486"/>
                </a:cubicBezTo>
                <a:lnTo>
                  <a:pt x="23955" y="194826"/>
                </a:lnTo>
                <a:lnTo>
                  <a:pt x="0" y="194826"/>
                </a:lnTo>
                <a:close/>
                <a:moveTo>
                  <a:pt x="218844" y="149314"/>
                </a:moveTo>
                <a:lnTo>
                  <a:pt x="243598" y="152375"/>
                </a:lnTo>
                <a:cubicBezTo>
                  <a:pt x="239693" y="166835"/>
                  <a:pt x="232463" y="178057"/>
                  <a:pt x="221904" y="186041"/>
                </a:cubicBezTo>
                <a:cubicBezTo>
                  <a:pt x="211346" y="194023"/>
                  <a:pt x="197859" y="198019"/>
                  <a:pt x="181451" y="198019"/>
                </a:cubicBezTo>
                <a:cubicBezTo>
                  <a:pt x="160779" y="198019"/>
                  <a:pt x="144385" y="191653"/>
                  <a:pt x="132280" y="178920"/>
                </a:cubicBezTo>
                <a:cubicBezTo>
                  <a:pt x="120169" y="166191"/>
                  <a:pt x="114113" y="148339"/>
                  <a:pt x="114113" y="125359"/>
                </a:cubicBezTo>
                <a:cubicBezTo>
                  <a:pt x="114113" y="101583"/>
                  <a:pt x="120234" y="83128"/>
                  <a:pt x="132477" y="69999"/>
                </a:cubicBezTo>
                <a:cubicBezTo>
                  <a:pt x="144717" y="56866"/>
                  <a:pt x="160600" y="50304"/>
                  <a:pt x="180119" y="50304"/>
                </a:cubicBezTo>
                <a:cubicBezTo>
                  <a:pt x="199019" y="50304"/>
                  <a:pt x="214452" y="56734"/>
                  <a:pt x="226430" y="69596"/>
                </a:cubicBezTo>
                <a:cubicBezTo>
                  <a:pt x="238411" y="82463"/>
                  <a:pt x="244398" y="100563"/>
                  <a:pt x="244398" y="123895"/>
                </a:cubicBezTo>
                <a:cubicBezTo>
                  <a:pt x="244398" y="125316"/>
                  <a:pt x="244350" y="127445"/>
                  <a:pt x="244260" y="130285"/>
                </a:cubicBezTo>
                <a:lnTo>
                  <a:pt x="138867" y="130285"/>
                </a:lnTo>
                <a:cubicBezTo>
                  <a:pt x="139752" y="145808"/>
                  <a:pt x="144145" y="157699"/>
                  <a:pt x="152040" y="165946"/>
                </a:cubicBezTo>
                <a:cubicBezTo>
                  <a:pt x="159934" y="174201"/>
                  <a:pt x="169784" y="178327"/>
                  <a:pt x="181584" y="178327"/>
                </a:cubicBezTo>
                <a:cubicBezTo>
                  <a:pt x="190368" y="178327"/>
                  <a:pt x="197863" y="176016"/>
                  <a:pt x="204078" y="171405"/>
                </a:cubicBezTo>
                <a:cubicBezTo>
                  <a:pt x="210287" y="166788"/>
                  <a:pt x="215208" y="159427"/>
                  <a:pt x="218844" y="149314"/>
                </a:cubicBezTo>
                <a:close/>
                <a:moveTo>
                  <a:pt x="140195" y="110589"/>
                </a:moveTo>
                <a:lnTo>
                  <a:pt x="219111" y="110589"/>
                </a:lnTo>
                <a:cubicBezTo>
                  <a:pt x="218045" y="98698"/>
                  <a:pt x="215033" y="89782"/>
                  <a:pt x="210065" y="83838"/>
                </a:cubicBezTo>
                <a:cubicBezTo>
                  <a:pt x="202432" y="74614"/>
                  <a:pt x="192540" y="69999"/>
                  <a:pt x="180386" y="69999"/>
                </a:cubicBezTo>
                <a:cubicBezTo>
                  <a:pt x="169384" y="69999"/>
                  <a:pt x="160135" y="73678"/>
                  <a:pt x="152640" y="81044"/>
                </a:cubicBezTo>
                <a:cubicBezTo>
                  <a:pt x="145142" y="88410"/>
                  <a:pt x="140994" y="98255"/>
                  <a:pt x="140195" y="110589"/>
                </a:cubicBezTo>
                <a:close/>
                <a:moveTo>
                  <a:pt x="273673" y="248991"/>
                </a:moveTo>
                <a:lnTo>
                  <a:pt x="273673" y="53496"/>
                </a:lnTo>
                <a:lnTo>
                  <a:pt x="295496" y="53496"/>
                </a:lnTo>
                <a:lnTo>
                  <a:pt x="295496" y="71865"/>
                </a:lnTo>
                <a:cubicBezTo>
                  <a:pt x="300640" y="64679"/>
                  <a:pt x="306454" y="59289"/>
                  <a:pt x="312931" y="55692"/>
                </a:cubicBezTo>
                <a:cubicBezTo>
                  <a:pt x="319404" y="52100"/>
                  <a:pt x="327258" y="50304"/>
                  <a:pt x="336485" y="50304"/>
                </a:cubicBezTo>
                <a:cubicBezTo>
                  <a:pt x="348549" y="50304"/>
                  <a:pt x="359198" y="53406"/>
                  <a:pt x="368421" y="59617"/>
                </a:cubicBezTo>
                <a:cubicBezTo>
                  <a:pt x="377648" y="65827"/>
                  <a:pt x="384613" y="74588"/>
                  <a:pt x="389315" y="85901"/>
                </a:cubicBezTo>
                <a:cubicBezTo>
                  <a:pt x="394016" y="97215"/>
                  <a:pt x="396367" y="109614"/>
                  <a:pt x="396367" y="123099"/>
                </a:cubicBezTo>
                <a:cubicBezTo>
                  <a:pt x="396367" y="137560"/>
                  <a:pt x="393772" y="150578"/>
                  <a:pt x="388584" y="162155"/>
                </a:cubicBezTo>
                <a:cubicBezTo>
                  <a:pt x="383397" y="173730"/>
                  <a:pt x="375856" y="182607"/>
                  <a:pt x="365962" y="188771"/>
                </a:cubicBezTo>
                <a:cubicBezTo>
                  <a:pt x="356069" y="194934"/>
                  <a:pt x="345669" y="198019"/>
                  <a:pt x="334757" y="198019"/>
                </a:cubicBezTo>
                <a:cubicBezTo>
                  <a:pt x="326772" y="198019"/>
                  <a:pt x="319605" y="196333"/>
                  <a:pt x="313262" y="192960"/>
                </a:cubicBezTo>
                <a:cubicBezTo>
                  <a:pt x="306923" y="189591"/>
                  <a:pt x="301709" y="185336"/>
                  <a:pt x="297627" y="180188"/>
                </a:cubicBezTo>
                <a:lnTo>
                  <a:pt x="297627" y="248991"/>
                </a:lnTo>
                <a:close/>
                <a:moveTo>
                  <a:pt x="295363" y="124961"/>
                </a:moveTo>
                <a:cubicBezTo>
                  <a:pt x="295363" y="143147"/>
                  <a:pt x="299045" y="156590"/>
                  <a:pt x="306408" y="165284"/>
                </a:cubicBezTo>
                <a:cubicBezTo>
                  <a:pt x="313772" y="173978"/>
                  <a:pt x="322691" y="178327"/>
                  <a:pt x="333159" y="178327"/>
                </a:cubicBezTo>
                <a:cubicBezTo>
                  <a:pt x="343804" y="178327"/>
                  <a:pt x="352919" y="173823"/>
                  <a:pt x="360508" y="164820"/>
                </a:cubicBezTo>
                <a:cubicBezTo>
                  <a:pt x="368089" y="155813"/>
                  <a:pt x="371884" y="141862"/>
                  <a:pt x="371884" y="122963"/>
                </a:cubicBezTo>
                <a:cubicBezTo>
                  <a:pt x="371884" y="104956"/>
                  <a:pt x="368179" y="91470"/>
                  <a:pt x="360774" y="82510"/>
                </a:cubicBezTo>
                <a:cubicBezTo>
                  <a:pt x="353366" y="73549"/>
                  <a:pt x="344513" y="69071"/>
                  <a:pt x="334225" y="69071"/>
                </a:cubicBezTo>
                <a:cubicBezTo>
                  <a:pt x="324019" y="69071"/>
                  <a:pt x="314993" y="73837"/>
                  <a:pt x="307142" y="83377"/>
                </a:cubicBezTo>
                <a:cubicBezTo>
                  <a:pt x="299290" y="92913"/>
                  <a:pt x="295363" y="106777"/>
                  <a:pt x="295363" y="124961"/>
                </a:cubicBezTo>
                <a:close/>
                <a:moveTo>
                  <a:pt x="517468" y="177394"/>
                </a:moveTo>
                <a:cubicBezTo>
                  <a:pt x="508599" y="184933"/>
                  <a:pt x="500059" y="190258"/>
                  <a:pt x="491851" y="193360"/>
                </a:cubicBezTo>
                <a:cubicBezTo>
                  <a:pt x="483643" y="196463"/>
                  <a:pt x="474836" y="198019"/>
                  <a:pt x="465438" y="198019"/>
                </a:cubicBezTo>
                <a:cubicBezTo>
                  <a:pt x="449911" y="198019"/>
                  <a:pt x="437976" y="194224"/>
                  <a:pt x="429638" y="186643"/>
                </a:cubicBezTo>
                <a:cubicBezTo>
                  <a:pt x="421297" y="179058"/>
                  <a:pt x="417129" y="169363"/>
                  <a:pt x="417129" y="157562"/>
                </a:cubicBezTo>
                <a:cubicBezTo>
                  <a:pt x="417129" y="150643"/>
                  <a:pt x="418705" y="144325"/>
                  <a:pt x="421852" y="138600"/>
                </a:cubicBezTo>
                <a:cubicBezTo>
                  <a:pt x="425002" y="132880"/>
                  <a:pt x="429128" y="128287"/>
                  <a:pt x="434229" y="124827"/>
                </a:cubicBezTo>
                <a:cubicBezTo>
                  <a:pt x="439330" y="121368"/>
                  <a:pt x="445075" y="118751"/>
                  <a:pt x="451466" y="116975"/>
                </a:cubicBezTo>
                <a:cubicBezTo>
                  <a:pt x="456164" y="115734"/>
                  <a:pt x="463263" y="114535"/>
                  <a:pt x="472757" y="113383"/>
                </a:cubicBezTo>
                <a:cubicBezTo>
                  <a:pt x="492099" y="111076"/>
                  <a:pt x="506334" y="108325"/>
                  <a:pt x="515474" y="105135"/>
                </a:cubicBezTo>
                <a:cubicBezTo>
                  <a:pt x="515564" y="101848"/>
                  <a:pt x="515607" y="99764"/>
                  <a:pt x="515607" y="98879"/>
                </a:cubicBezTo>
                <a:cubicBezTo>
                  <a:pt x="515607" y="89119"/>
                  <a:pt x="513343" y="82243"/>
                  <a:pt x="508820" y="78250"/>
                </a:cubicBezTo>
                <a:cubicBezTo>
                  <a:pt x="502698" y="72840"/>
                  <a:pt x="493603" y="70132"/>
                  <a:pt x="481540" y="70132"/>
                </a:cubicBezTo>
                <a:cubicBezTo>
                  <a:pt x="470268" y="70132"/>
                  <a:pt x="461956" y="72108"/>
                  <a:pt x="456588" y="76054"/>
                </a:cubicBezTo>
                <a:cubicBezTo>
                  <a:pt x="451217" y="80004"/>
                  <a:pt x="447247" y="86988"/>
                  <a:pt x="444677" y="97013"/>
                </a:cubicBezTo>
                <a:lnTo>
                  <a:pt x="421254" y="93820"/>
                </a:lnTo>
                <a:cubicBezTo>
                  <a:pt x="423387" y="83795"/>
                  <a:pt x="426889" y="75701"/>
                  <a:pt x="431770" y="69531"/>
                </a:cubicBezTo>
                <a:cubicBezTo>
                  <a:pt x="436645" y="63368"/>
                  <a:pt x="443700" y="58620"/>
                  <a:pt x="452928" y="55290"/>
                </a:cubicBezTo>
                <a:cubicBezTo>
                  <a:pt x="462150" y="51964"/>
                  <a:pt x="472846" y="50304"/>
                  <a:pt x="484999" y="50304"/>
                </a:cubicBezTo>
                <a:cubicBezTo>
                  <a:pt x="497063" y="50304"/>
                  <a:pt x="506866" y="51722"/>
                  <a:pt x="514412" y="54562"/>
                </a:cubicBezTo>
                <a:cubicBezTo>
                  <a:pt x="521950" y="57403"/>
                  <a:pt x="527494" y="60974"/>
                  <a:pt x="531047" y="65276"/>
                </a:cubicBezTo>
                <a:cubicBezTo>
                  <a:pt x="534594" y="69579"/>
                  <a:pt x="537074" y="75014"/>
                  <a:pt x="538495" y="81580"/>
                </a:cubicBezTo>
                <a:cubicBezTo>
                  <a:pt x="539295" y="85663"/>
                  <a:pt x="539690" y="93025"/>
                  <a:pt x="539690" y="103670"/>
                </a:cubicBezTo>
                <a:lnTo>
                  <a:pt x="539690" y="135610"/>
                </a:lnTo>
                <a:cubicBezTo>
                  <a:pt x="539690" y="157875"/>
                  <a:pt x="540202" y="171958"/>
                  <a:pt x="541224" y="177855"/>
                </a:cubicBezTo>
                <a:cubicBezTo>
                  <a:pt x="542243" y="183759"/>
                  <a:pt x="544260" y="189414"/>
                  <a:pt x="547280" y="194826"/>
                </a:cubicBezTo>
                <a:lnTo>
                  <a:pt x="522260" y="194826"/>
                </a:lnTo>
                <a:cubicBezTo>
                  <a:pt x="519775" y="189858"/>
                  <a:pt x="518180" y="184047"/>
                  <a:pt x="517468" y="177394"/>
                </a:cubicBezTo>
                <a:close/>
                <a:moveTo>
                  <a:pt x="515474" y="123895"/>
                </a:moveTo>
                <a:cubicBezTo>
                  <a:pt x="506783" y="127447"/>
                  <a:pt x="493741" y="130461"/>
                  <a:pt x="476349" y="132945"/>
                </a:cubicBezTo>
                <a:cubicBezTo>
                  <a:pt x="466499" y="134367"/>
                  <a:pt x="459537" y="135961"/>
                  <a:pt x="455455" y="137737"/>
                </a:cubicBezTo>
                <a:cubicBezTo>
                  <a:pt x="451372" y="139509"/>
                  <a:pt x="448222" y="142103"/>
                  <a:pt x="446005" y="145519"/>
                </a:cubicBezTo>
                <a:cubicBezTo>
                  <a:pt x="443790" y="148936"/>
                  <a:pt x="442678" y="152727"/>
                  <a:pt x="442678" y="156900"/>
                </a:cubicBezTo>
                <a:cubicBezTo>
                  <a:pt x="442678" y="163289"/>
                  <a:pt x="445097" y="168607"/>
                  <a:pt x="449935" y="172869"/>
                </a:cubicBezTo>
                <a:cubicBezTo>
                  <a:pt x="454767" y="177128"/>
                  <a:pt x="461841" y="179256"/>
                  <a:pt x="471161" y="179256"/>
                </a:cubicBezTo>
                <a:cubicBezTo>
                  <a:pt x="480384" y="179256"/>
                  <a:pt x="488592" y="177236"/>
                  <a:pt x="495778" y="173200"/>
                </a:cubicBezTo>
                <a:cubicBezTo>
                  <a:pt x="502963" y="169162"/>
                  <a:pt x="508241" y="163642"/>
                  <a:pt x="511615" y="156633"/>
                </a:cubicBezTo>
                <a:cubicBezTo>
                  <a:pt x="514189" y="151222"/>
                  <a:pt x="515474" y="143237"/>
                  <a:pt x="515474" y="132678"/>
                </a:cubicBezTo>
                <a:close/>
                <a:moveTo>
                  <a:pt x="577487" y="53496"/>
                </a:moveTo>
                <a:lnTo>
                  <a:pt x="614747" y="53496"/>
                </a:lnTo>
                <a:lnTo>
                  <a:pt x="651874" y="166615"/>
                </a:lnTo>
                <a:lnTo>
                  <a:pt x="693135" y="53496"/>
                </a:lnTo>
                <a:lnTo>
                  <a:pt x="727597" y="53496"/>
                </a:lnTo>
                <a:lnTo>
                  <a:pt x="727597" y="194826"/>
                </a:lnTo>
                <a:lnTo>
                  <a:pt x="703646" y="194826"/>
                </a:lnTo>
                <a:lnTo>
                  <a:pt x="703646" y="81048"/>
                </a:lnTo>
                <a:lnTo>
                  <a:pt x="661857" y="194826"/>
                </a:lnTo>
                <a:lnTo>
                  <a:pt x="640433" y="194826"/>
                </a:lnTo>
                <a:lnTo>
                  <a:pt x="600909" y="75590"/>
                </a:lnTo>
                <a:lnTo>
                  <a:pt x="600909" y="194826"/>
                </a:lnTo>
                <a:lnTo>
                  <a:pt x="577487" y="194826"/>
                </a:lnTo>
                <a:close/>
                <a:moveTo>
                  <a:pt x="792469" y="130947"/>
                </a:moveTo>
                <a:lnTo>
                  <a:pt x="792469" y="112185"/>
                </a:lnTo>
                <a:cubicBezTo>
                  <a:pt x="802585" y="112098"/>
                  <a:pt x="809482" y="111698"/>
                  <a:pt x="813164" y="110985"/>
                </a:cubicBezTo>
                <a:cubicBezTo>
                  <a:pt x="816848" y="110276"/>
                  <a:pt x="820328" y="108148"/>
                  <a:pt x="823609" y="104599"/>
                </a:cubicBezTo>
                <a:cubicBezTo>
                  <a:pt x="826888" y="101053"/>
                  <a:pt x="828533" y="96618"/>
                  <a:pt x="828533" y="91293"/>
                </a:cubicBezTo>
                <a:cubicBezTo>
                  <a:pt x="828533" y="84817"/>
                  <a:pt x="826380" y="79647"/>
                  <a:pt x="822079" y="75788"/>
                </a:cubicBezTo>
                <a:cubicBezTo>
                  <a:pt x="817776" y="71929"/>
                  <a:pt x="812211" y="69999"/>
                  <a:pt x="805378" y="69999"/>
                </a:cubicBezTo>
                <a:cubicBezTo>
                  <a:pt x="791892" y="69999"/>
                  <a:pt x="782442" y="77940"/>
                  <a:pt x="777032" y="93820"/>
                </a:cubicBezTo>
                <a:lnTo>
                  <a:pt x="754276" y="90094"/>
                </a:lnTo>
                <a:cubicBezTo>
                  <a:pt x="761372" y="63570"/>
                  <a:pt x="778498" y="50304"/>
                  <a:pt x="805645" y="50304"/>
                </a:cubicBezTo>
                <a:cubicBezTo>
                  <a:pt x="820725" y="50304"/>
                  <a:pt x="832547" y="54429"/>
                  <a:pt x="841112" y="62677"/>
                </a:cubicBezTo>
                <a:cubicBezTo>
                  <a:pt x="849672" y="70931"/>
                  <a:pt x="853953" y="80777"/>
                  <a:pt x="853953" y="92222"/>
                </a:cubicBezTo>
                <a:cubicBezTo>
                  <a:pt x="853953" y="103757"/>
                  <a:pt x="848362" y="112940"/>
                  <a:pt x="837184" y="119773"/>
                </a:cubicBezTo>
                <a:cubicBezTo>
                  <a:pt x="844280" y="123585"/>
                  <a:pt x="849605" y="128442"/>
                  <a:pt x="853154" y="134338"/>
                </a:cubicBezTo>
                <a:cubicBezTo>
                  <a:pt x="856701" y="140243"/>
                  <a:pt x="858474" y="147226"/>
                  <a:pt x="858474" y="155305"/>
                </a:cubicBezTo>
                <a:cubicBezTo>
                  <a:pt x="858474" y="167991"/>
                  <a:pt x="853859" y="178280"/>
                  <a:pt x="844636" y="186175"/>
                </a:cubicBezTo>
                <a:cubicBezTo>
                  <a:pt x="835410" y="194069"/>
                  <a:pt x="822500" y="198019"/>
                  <a:pt x="805911" y="198019"/>
                </a:cubicBezTo>
                <a:cubicBezTo>
                  <a:pt x="773706" y="198019"/>
                  <a:pt x="755032" y="183694"/>
                  <a:pt x="749885" y="155038"/>
                </a:cubicBezTo>
                <a:lnTo>
                  <a:pt x="772373" y="150246"/>
                </a:lnTo>
                <a:cubicBezTo>
                  <a:pt x="774414" y="159294"/>
                  <a:pt x="778562" y="166303"/>
                  <a:pt x="784818" y="171271"/>
                </a:cubicBezTo>
                <a:cubicBezTo>
                  <a:pt x="791072" y="176242"/>
                  <a:pt x="798236" y="178722"/>
                  <a:pt x="806307" y="178722"/>
                </a:cubicBezTo>
                <a:cubicBezTo>
                  <a:pt x="814385" y="178722"/>
                  <a:pt x="821104" y="176436"/>
                  <a:pt x="826475" y="171868"/>
                </a:cubicBezTo>
                <a:cubicBezTo>
                  <a:pt x="831839" y="167300"/>
                  <a:pt x="834524" y="161468"/>
                  <a:pt x="834524" y="154373"/>
                </a:cubicBezTo>
                <a:cubicBezTo>
                  <a:pt x="834524" y="148868"/>
                  <a:pt x="832839" y="144080"/>
                  <a:pt x="829467" y="139998"/>
                </a:cubicBezTo>
                <a:cubicBezTo>
                  <a:pt x="826092" y="135916"/>
                  <a:pt x="822500" y="133369"/>
                  <a:pt x="818688" y="132347"/>
                </a:cubicBezTo>
                <a:cubicBezTo>
                  <a:pt x="814867" y="131325"/>
                  <a:pt x="807949" y="130818"/>
                  <a:pt x="797926" y="130818"/>
                </a:cubicBezTo>
                <a:cubicBezTo>
                  <a:pt x="797127" y="130818"/>
                  <a:pt x="795308" y="130857"/>
                  <a:pt x="792469" y="130947"/>
                </a:cubicBezTo>
                <a:close/>
                <a:moveTo>
                  <a:pt x="886155" y="53496"/>
                </a:moveTo>
                <a:lnTo>
                  <a:pt x="910109" y="53496"/>
                </a:lnTo>
                <a:lnTo>
                  <a:pt x="910109" y="161292"/>
                </a:lnTo>
                <a:lnTo>
                  <a:pt x="976514" y="53496"/>
                </a:lnTo>
                <a:lnTo>
                  <a:pt x="1002331" y="53496"/>
                </a:lnTo>
                <a:lnTo>
                  <a:pt x="1002331" y="194826"/>
                </a:lnTo>
                <a:lnTo>
                  <a:pt x="978376" y="194826"/>
                </a:lnTo>
                <a:lnTo>
                  <a:pt x="978376" y="87700"/>
                </a:lnTo>
                <a:lnTo>
                  <a:pt x="911971" y="194826"/>
                </a:lnTo>
                <a:lnTo>
                  <a:pt x="886155" y="194826"/>
                </a:lnTo>
                <a:close/>
                <a:moveTo>
                  <a:pt x="1024128" y="53496"/>
                </a:moveTo>
                <a:lnTo>
                  <a:pt x="1138972" y="53496"/>
                </a:lnTo>
                <a:lnTo>
                  <a:pt x="1138972" y="73325"/>
                </a:lnTo>
                <a:lnTo>
                  <a:pt x="1093461" y="73325"/>
                </a:lnTo>
                <a:lnTo>
                  <a:pt x="1093461" y="194826"/>
                </a:lnTo>
                <a:lnTo>
                  <a:pt x="1069640" y="194826"/>
                </a:lnTo>
                <a:lnTo>
                  <a:pt x="1069640" y="73325"/>
                </a:lnTo>
                <a:lnTo>
                  <a:pt x="1024128" y="73325"/>
                </a:lnTo>
                <a:close/>
                <a:moveTo>
                  <a:pt x="1148857" y="124161"/>
                </a:moveTo>
                <a:cubicBezTo>
                  <a:pt x="1148857" y="97990"/>
                  <a:pt x="1156133" y="78607"/>
                  <a:pt x="1170688" y="66007"/>
                </a:cubicBezTo>
                <a:cubicBezTo>
                  <a:pt x="1182841" y="55537"/>
                  <a:pt x="1197656" y="50304"/>
                  <a:pt x="1215134" y="50304"/>
                </a:cubicBezTo>
                <a:cubicBezTo>
                  <a:pt x="1234564" y="50304"/>
                  <a:pt x="1250446" y="56669"/>
                  <a:pt x="1262777" y="69402"/>
                </a:cubicBezTo>
                <a:cubicBezTo>
                  <a:pt x="1275109" y="82135"/>
                  <a:pt x="1281272" y="99721"/>
                  <a:pt x="1281272" y="122167"/>
                </a:cubicBezTo>
                <a:cubicBezTo>
                  <a:pt x="1281272" y="140354"/>
                  <a:pt x="1278545" y="154661"/>
                  <a:pt x="1273090" y="165086"/>
                </a:cubicBezTo>
                <a:cubicBezTo>
                  <a:pt x="1267637" y="175508"/>
                  <a:pt x="1259694" y="183604"/>
                  <a:pt x="1249269" y="189368"/>
                </a:cubicBezTo>
                <a:cubicBezTo>
                  <a:pt x="1238839" y="195135"/>
                  <a:pt x="1227464" y="198019"/>
                  <a:pt x="1215134" y="198019"/>
                </a:cubicBezTo>
                <a:cubicBezTo>
                  <a:pt x="1195348" y="198019"/>
                  <a:pt x="1179356" y="191675"/>
                  <a:pt x="1167161" y="178989"/>
                </a:cubicBezTo>
                <a:cubicBezTo>
                  <a:pt x="1154960" y="166303"/>
                  <a:pt x="1148857" y="148029"/>
                  <a:pt x="1148857" y="124161"/>
                </a:cubicBezTo>
                <a:close/>
                <a:moveTo>
                  <a:pt x="1173481" y="124161"/>
                </a:moveTo>
                <a:cubicBezTo>
                  <a:pt x="1173481" y="142262"/>
                  <a:pt x="1177431" y="155813"/>
                  <a:pt x="1185325" y="164820"/>
                </a:cubicBezTo>
                <a:cubicBezTo>
                  <a:pt x="1193221" y="173823"/>
                  <a:pt x="1203152" y="178327"/>
                  <a:pt x="1215134" y="178327"/>
                </a:cubicBezTo>
                <a:cubicBezTo>
                  <a:pt x="1227021" y="178327"/>
                  <a:pt x="1236914" y="173801"/>
                  <a:pt x="1244809" y="164747"/>
                </a:cubicBezTo>
                <a:cubicBezTo>
                  <a:pt x="1252703" y="155701"/>
                  <a:pt x="1256652" y="141903"/>
                  <a:pt x="1256652" y="123366"/>
                </a:cubicBezTo>
                <a:cubicBezTo>
                  <a:pt x="1256652" y="105884"/>
                  <a:pt x="1252681" y="92643"/>
                  <a:pt x="1244744" y="83636"/>
                </a:cubicBezTo>
                <a:cubicBezTo>
                  <a:pt x="1236802" y="74636"/>
                  <a:pt x="1226935" y="70132"/>
                  <a:pt x="1215134" y="70132"/>
                </a:cubicBezTo>
                <a:cubicBezTo>
                  <a:pt x="1203152" y="70132"/>
                  <a:pt x="1193221" y="74614"/>
                  <a:pt x="1185325" y="83571"/>
                </a:cubicBezTo>
                <a:cubicBezTo>
                  <a:pt x="1177431" y="92535"/>
                  <a:pt x="1173481" y="106064"/>
                  <a:pt x="1173481" y="124161"/>
                </a:cubicBezTo>
                <a:close/>
                <a:moveTo>
                  <a:pt x="1309485" y="53496"/>
                </a:moveTo>
                <a:lnTo>
                  <a:pt x="1364711" y="53496"/>
                </a:lnTo>
                <a:cubicBezTo>
                  <a:pt x="1378282" y="53496"/>
                  <a:pt x="1388377" y="54627"/>
                  <a:pt x="1394989" y="56891"/>
                </a:cubicBezTo>
                <a:cubicBezTo>
                  <a:pt x="1401596" y="59152"/>
                  <a:pt x="1407273" y="63300"/>
                  <a:pt x="1412022" y="69333"/>
                </a:cubicBezTo>
                <a:cubicBezTo>
                  <a:pt x="1416766" y="75363"/>
                  <a:pt x="1419139" y="82596"/>
                  <a:pt x="1419139" y="91026"/>
                </a:cubicBezTo>
                <a:cubicBezTo>
                  <a:pt x="1419139" y="97770"/>
                  <a:pt x="1417745" y="103645"/>
                  <a:pt x="1414948" y="108657"/>
                </a:cubicBezTo>
                <a:cubicBezTo>
                  <a:pt x="1412155" y="113674"/>
                  <a:pt x="1407960" y="117865"/>
                  <a:pt x="1402373" y="121238"/>
                </a:cubicBezTo>
                <a:cubicBezTo>
                  <a:pt x="1409030" y="123452"/>
                  <a:pt x="1414552" y="127602"/>
                  <a:pt x="1418945" y="133676"/>
                </a:cubicBezTo>
                <a:cubicBezTo>
                  <a:pt x="1423336" y="139756"/>
                  <a:pt x="1425528" y="146964"/>
                  <a:pt x="1425528" y="155305"/>
                </a:cubicBezTo>
                <a:cubicBezTo>
                  <a:pt x="1424643" y="168701"/>
                  <a:pt x="1419848" y="178636"/>
                  <a:pt x="1411157" y="185113"/>
                </a:cubicBezTo>
                <a:cubicBezTo>
                  <a:pt x="1402463" y="191589"/>
                  <a:pt x="1389817" y="194826"/>
                  <a:pt x="1373231" y="194826"/>
                </a:cubicBezTo>
                <a:lnTo>
                  <a:pt x="1309485" y="194826"/>
                </a:lnTo>
                <a:close/>
                <a:moveTo>
                  <a:pt x="1333437" y="112983"/>
                </a:moveTo>
                <a:lnTo>
                  <a:pt x="1358990" y="112983"/>
                </a:lnTo>
                <a:cubicBezTo>
                  <a:pt x="1369193" y="112983"/>
                  <a:pt x="1376201" y="112450"/>
                  <a:pt x="1380017" y="111388"/>
                </a:cubicBezTo>
                <a:cubicBezTo>
                  <a:pt x="1383830" y="110323"/>
                  <a:pt x="1387246" y="108170"/>
                  <a:pt x="1390266" y="104934"/>
                </a:cubicBezTo>
                <a:cubicBezTo>
                  <a:pt x="1393280" y="101693"/>
                  <a:pt x="1394788" y="97813"/>
                  <a:pt x="1394788" y="93288"/>
                </a:cubicBezTo>
                <a:cubicBezTo>
                  <a:pt x="1394788" y="85836"/>
                  <a:pt x="1392146" y="80644"/>
                  <a:pt x="1386868" y="77718"/>
                </a:cubicBezTo>
                <a:cubicBezTo>
                  <a:pt x="1381590" y="74791"/>
                  <a:pt x="1372561" y="73325"/>
                  <a:pt x="1359785" y="73325"/>
                </a:cubicBezTo>
                <a:lnTo>
                  <a:pt x="1333437" y="73325"/>
                </a:lnTo>
                <a:close/>
                <a:moveTo>
                  <a:pt x="1333437" y="175130"/>
                </a:moveTo>
                <a:lnTo>
                  <a:pt x="1364977" y="175130"/>
                </a:lnTo>
                <a:cubicBezTo>
                  <a:pt x="1378549" y="175130"/>
                  <a:pt x="1387869" y="173553"/>
                  <a:pt x="1392928" y="170402"/>
                </a:cubicBezTo>
                <a:cubicBezTo>
                  <a:pt x="1397981" y="167253"/>
                  <a:pt x="1400641" y="161825"/>
                  <a:pt x="1400908" y="154106"/>
                </a:cubicBezTo>
                <a:cubicBezTo>
                  <a:pt x="1400908" y="149581"/>
                  <a:pt x="1399443" y="145383"/>
                  <a:pt x="1396520" y="141528"/>
                </a:cubicBezTo>
                <a:cubicBezTo>
                  <a:pt x="1393593" y="137668"/>
                  <a:pt x="1389777" y="135231"/>
                  <a:pt x="1385072" y="134209"/>
                </a:cubicBezTo>
                <a:cubicBezTo>
                  <a:pt x="1380371" y="133186"/>
                  <a:pt x="1372828" y="132678"/>
                  <a:pt x="1362450" y="132678"/>
                </a:cubicBezTo>
                <a:lnTo>
                  <a:pt x="1333437" y="132678"/>
                </a:lnTo>
                <a:close/>
                <a:moveTo>
                  <a:pt x="1588684" y="53496"/>
                </a:moveTo>
                <a:lnTo>
                  <a:pt x="1612635" y="53496"/>
                </a:lnTo>
                <a:lnTo>
                  <a:pt x="1612635" y="194826"/>
                </a:lnTo>
                <a:lnTo>
                  <a:pt x="1588684" y="194826"/>
                </a:lnTo>
                <a:close/>
                <a:moveTo>
                  <a:pt x="1454675" y="53496"/>
                </a:moveTo>
                <a:lnTo>
                  <a:pt x="1478628" y="53496"/>
                </a:lnTo>
                <a:lnTo>
                  <a:pt x="1478628" y="108727"/>
                </a:lnTo>
                <a:lnTo>
                  <a:pt x="1508969" y="108727"/>
                </a:lnTo>
                <a:cubicBezTo>
                  <a:pt x="1528751" y="108727"/>
                  <a:pt x="1543990" y="112562"/>
                  <a:pt x="1554682" y="120238"/>
                </a:cubicBezTo>
                <a:cubicBezTo>
                  <a:pt x="1565371" y="127912"/>
                  <a:pt x="1570720" y="138493"/>
                  <a:pt x="1570720" y="151979"/>
                </a:cubicBezTo>
                <a:cubicBezTo>
                  <a:pt x="1570720" y="163780"/>
                  <a:pt x="1566263" y="173866"/>
                  <a:pt x="1557346" y="182251"/>
                </a:cubicBezTo>
                <a:cubicBezTo>
                  <a:pt x="1548429" y="190635"/>
                  <a:pt x="1534165" y="194826"/>
                  <a:pt x="1514557" y="194826"/>
                </a:cubicBezTo>
                <a:lnTo>
                  <a:pt x="1454675" y="194826"/>
                </a:lnTo>
                <a:close/>
                <a:moveTo>
                  <a:pt x="1478628" y="175130"/>
                </a:moveTo>
                <a:lnTo>
                  <a:pt x="1503778" y="175130"/>
                </a:lnTo>
                <a:cubicBezTo>
                  <a:pt x="1518948" y="175130"/>
                  <a:pt x="1529773" y="173269"/>
                  <a:pt x="1536251" y="169539"/>
                </a:cubicBezTo>
                <a:cubicBezTo>
                  <a:pt x="1542726" y="165813"/>
                  <a:pt x="1545966" y="160003"/>
                  <a:pt x="1545966" y="152108"/>
                </a:cubicBezTo>
                <a:cubicBezTo>
                  <a:pt x="1545966" y="145984"/>
                  <a:pt x="1543572" y="140531"/>
                  <a:pt x="1538781" y="135739"/>
                </a:cubicBezTo>
                <a:cubicBezTo>
                  <a:pt x="1533986" y="130947"/>
                  <a:pt x="1523388" y="128553"/>
                  <a:pt x="1506975" y="128553"/>
                </a:cubicBezTo>
                <a:lnTo>
                  <a:pt x="1478628" y="128553"/>
                </a:lnTo>
                <a:close/>
                <a:moveTo>
                  <a:pt x="1648937" y="53496"/>
                </a:moveTo>
                <a:lnTo>
                  <a:pt x="1672895" y="53496"/>
                </a:lnTo>
                <a:lnTo>
                  <a:pt x="1672895" y="161292"/>
                </a:lnTo>
                <a:lnTo>
                  <a:pt x="1739297" y="53496"/>
                </a:lnTo>
                <a:lnTo>
                  <a:pt x="1765116" y="53496"/>
                </a:lnTo>
                <a:lnTo>
                  <a:pt x="1765116" y="194826"/>
                </a:lnTo>
                <a:lnTo>
                  <a:pt x="1741159" y="194826"/>
                </a:lnTo>
                <a:lnTo>
                  <a:pt x="1741159" y="87700"/>
                </a:lnTo>
                <a:lnTo>
                  <a:pt x="1674757" y="194826"/>
                </a:lnTo>
                <a:lnTo>
                  <a:pt x="1648937" y="194826"/>
                </a:lnTo>
                <a:close/>
                <a:moveTo>
                  <a:pt x="1732111" y="0"/>
                </a:moveTo>
                <a:lnTo>
                  <a:pt x="1748482" y="0"/>
                </a:lnTo>
                <a:cubicBezTo>
                  <a:pt x="1747153" y="11092"/>
                  <a:pt x="1743091" y="19610"/>
                  <a:pt x="1736306" y="25554"/>
                </a:cubicBezTo>
                <a:cubicBezTo>
                  <a:pt x="1729516" y="31498"/>
                  <a:pt x="1720494" y="34471"/>
                  <a:pt x="1709223" y="34471"/>
                </a:cubicBezTo>
                <a:cubicBezTo>
                  <a:pt x="1697868" y="34471"/>
                  <a:pt x="1688796" y="31523"/>
                  <a:pt x="1682011" y="25619"/>
                </a:cubicBezTo>
                <a:cubicBezTo>
                  <a:pt x="1675222" y="19718"/>
                  <a:pt x="1671164" y="11179"/>
                  <a:pt x="1669832" y="0"/>
                </a:cubicBezTo>
                <a:lnTo>
                  <a:pt x="1686200" y="0"/>
                </a:lnTo>
                <a:cubicBezTo>
                  <a:pt x="1687443" y="6034"/>
                  <a:pt x="1689906" y="10535"/>
                  <a:pt x="1693588" y="13504"/>
                </a:cubicBezTo>
                <a:cubicBezTo>
                  <a:pt x="1697271" y="16478"/>
                  <a:pt x="1702218" y="17964"/>
                  <a:pt x="1708427" y="17964"/>
                </a:cubicBezTo>
                <a:cubicBezTo>
                  <a:pt x="1715612" y="17964"/>
                  <a:pt x="1721049" y="16524"/>
                  <a:pt x="1724729" y="13641"/>
                </a:cubicBezTo>
                <a:cubicBezTo>
                  <a:pt x="1728410" y="10757"/>
                  <a:pt x="1730869" y="6210"/>
                  <a:pt x="1732111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547548" y="1441005"/>
            <a:ext cx="1162501" cy="202940"/>
          </a:xfrm>
          <a:custGeom>
            <a:avLst/>
            <a:gdLst/>
            <a:ahLst/>
            <a:cxnLst/>
            <a:rect l="l" t="t" r="r" b="b"/>
            <a:pathLst>
              <a:path w="1162501" h="202940">
                <a:moveTo>
                  <a:pt x="0" y="58417"/>
                </a:moveTo>
                <a:lnTo>
                  <a:pt x="23951" y="58417"/>
                </a:lnTo>
                <a:lnTo>
                  <a:pt x="23951" y="119502"/>
                </a:lnTo>
                <a:cubicBezTo>
                  <a:pt x="31580" y="119502"/>
                  <a:pt x="36926" y="118038"/>
                  <a:pt x="39989" y="115107"/>
                </a:cubicBezTo>
                <a:cubicBezTo>
                  <a:pt x="43049" y="112184"/>
                  <a:pt x="47553" y="103667"/>
                  <a:pt x="53497" y="89562"/>
                </a:cubicBezTo>
                <a:cubicBezTo>
                  <a:pt x="58194" y="78379"/>
                  <a:pt x="62011" y="71017"/>
                  <a:pt x="64940" y="67468"/>
                </a:cubicBezTo>
                <a:cubicBezTo>
                  <a:pt x="67868" y="63919"/>
                  <a:pt x="71241" y="61524"/>
                  <a:pt x="75054" y="60283"/>
                </a:cubicBezTo>
                <a:cubicBezTo>
                  <a:pt x="78866" y="59041"/>
                  <a:pt x="84989" y="58417"/>
                  <a:pt x="93420" y="58417"/>
                </a:cubicBezTo>
                <a:lnTo>
                  <a:pt x="98208" y="58417"/>
                </a:lnTo>
                <a:lnTo>
                  <a:pt x="98208" y="78246"/>
                </a:lnTo>
                <a:lnTo>
                  <a:pt x="91552" y="78117"/>
                </a:lnTo>
                <a:cubicBezTo>
                  <a:pt x="85255" y="78117"/>
                  <a:pt x="81217" y="79050"/>
                  <a:pt x="79445" y="80911"/>
                </a:cubicBezTo>
                <a:cubicBezTo>
                  <a:pt x="77584" y="82861"/>
                  <a:pt x="74740" y="88673"/>
                  <a:pt x="70927" y="98341"/>
                </a:cubicBezTo>
                <a:cubicBezTo>
                  <a:pt x="67287" y="107569"/>
                  <a:pt x="63961" y="113955"/>
                  <a:pt x="60949" y="117508"/>
                </a:cubicBezTo>
                <a:cubicBezTo>
                  <a:pt x="57928" y="121058"/>
                  <a:pt x="53273" y="124294"/>
                  <a:pt x="46974" y="127221"/>
                </a:cubicBezTo>
                <a:cubicBezTo>
                  <a:pt x="57262" y="129972"/>
                  <a:pt x="67377" y="139554"/>
                  <a:pt x="77318" y="155964"/>
                </a:cubicBezTo>
                <a:lnTo>
                  <a:pt x="103533" y="199747"/>
                </a:lnTo>
                <a:lnTo>
                  <a:pt x="77181" y="199747"/>
                </a:lnTo>
                <a:lnTo>
                  <a:pt x="51633" y="155964"/>
                </a:lnTo>
                <a:cubicBezTo>
                  <a:pt x="46397" y="147183"/>
                  <a:pt x="41829" y="141394"/>
                  <a:pt x="37926" y="138597"/>
                </a:cubicBezTo>
                <a:cubicBezTo>
                  <a:pt x="34020" y="135804"/>
                  <a:pt x="29362" y="134407"/>
                  <a:pt x="23951" y="134407"/>
                </a:cubicBezTo>
                <a:lnTo>
                  <a:pt x="23951" y="199747"/>
                </a:lnTo>
                <a:lnTo>
                  <a:pt x="0" y="199747"/>
                </a:lnTo>
                <a:close/>
                <a:moveTo>
                  <a:pt x="113178" y="129082"/>
                </a:moveTo>
                <a:cubicBezTo>
                  <a:pt x="113178" y="102911"/>
                  <a:pt x="120452" y="83528"/>
                  <a:pt x="135004" y="70928"/>
                </a:cubicBezTo>
                <a:cubicBezTo>
                  <a:pt x="147158" y="60458"/>
                  <a:pt x="161975" y="55225"/>
                  <a:pt x="179450" y="55225"/>
                </a:cubicBezTo>
                <a:cubicBezTo>
                  <a:pt x="198879" y="55225"/>
                  <a:pt x="214762" y="61590"/>
                  <a:pt x="227095" y="74323"/>
                </a:cubicBezTo>
                <a:cubicBezTo>
                  <a:pt x="239426" y="87056"/>
                  <a:pt x="245593" y="104642"/>
                  <a:pt x="245593" y="127088"/>
                </a:cubicBezTo>
                <a:cubicBezTo>
                  <a:pt x="245593" y="145275"/>
                  <a:pt x="242864" y="159582"/>
                  <a:pt x="237406" y="170007"/>
                </a:cubicBezTo>
                <a:cubicBezTo>
                  <a:pt x="231952" y="180429"/>
                  <a:pt x="224010" y="188525"/>
                  <a:pt x="213585" y="194289"/>
                </a:cubicBezTo>
                <a:cubicBezTo>
                  <a:pt x="203160" y="200056"/>
                  <a:pt x="191783" y="202940"/>
                  <a:pt x="179450" y="202940"/>
                </a:cubicBezTo>
                <a:cubicBezTo>
                  <a:pt x="159663" y="202940"/>
                  <a:pt x="143673" y="196596"/>
                  <a:pt x="131476" y="183910"/>
                </a:cubicBezTo>
                <a:cubicBezTo>
                  <a:pt x="119276" y="171224"/>
                  <a:pt x="113178" y="152950"/>
                  <a:pt x="113178" y="129082"/>
                </a:cubicBezTo>
                <a:close/>
                <a:moveTo>
                  <a:pt x="137798" y="129082"/>
                </a:moveTo>
                <a:cubicBezTo>
                  <a:pt x="137798" y="147183"/>
                  <a:pt x="141746" y="160734"/>
                  <a:pt x="149642" y="169741"/>
                </a:cubicBezTo>
                <a:cubicBezTo>
                  <a:pt x="157536" y="178744"/>
                  <a:pt x="167473" y="183248"/>
                  <a:pt x="179450" y="183248"/>
                </a:cubicBezTo>
                <a:cubicBezTo>
                  <a:pt x="191340" y="183248"/>
                  <a:pt x="201230" y="178722"/>
                  <a:pt x="209128" y="169668"/>
                </a:cubicBezTo>
                <a:cubicBezTo>
                  <a:pt x="217023" y="160622"/>
                  <a:pt x="220969" y="146824"/>
                  <a:pt x="220969" y="128287"/>
                </a:cubicBezTo>
                <a:cubicBezTo>
                  <a:pt x="220969" y="110805"/>
                  <a:pt x="216998" y="97564"/>
                  <a:pt x="209060" y="88557"/>
                </a:cubicBezTo>
                <a:cubicBezTo>
                  <a:pt x="201117" y="79557"/>
                  <a:pt x="191251" y="75053"/>
                  <a:pt x="179450" y="75053"/>
                </a:cubicBezTo>
                <a:cubicBezTo>
                  <a:pt x="167473" y="75053"/>
                  <a:pt x="157536" y="79535"/>
                  <a:pt x="149642" y="88492"/>
                </a:cubicBezTo>
                <a:cubicBezTo>
                  <a:pt x="141746" y="97456"/>
                  <a:pt x="137798" y="110985"/>
                  <a:pt x="137798" y="129082"/>
                </a:cubicBezTo>
                <a:close/>
                <a:moveTo>
                  <a:pt x="274334" y="58417"/>
                </a:moveTo>
                <a:lnTo>
                  <a:pt x="311595" y="58417"/>
                </a:lnTo>
                <a:lnTo>
                  <a:pt x="348722" y="171536"/>
                </a:lnTo>
                <a:lnTo>
                  <a:pt x="389982" y="58417"/>
                </a:lnTo>
                <a:lnTo>
                  <a:pt x="424445" y="58417"/>
                </a:lnTo>
                <a:lnTo>
                  <a:pt x="424445" y="199747"/>
                </a:lnTo>
                <a:lnTo>
                  <a:pt x="400493" y="199747"/>
                </a:lnTo>
                <a:lnTo>
                  <a:pt x="400493" y="85969"/>
                </a:lnTo>
                <a:lnTo>
                  <a:pt x="358704" y="199747"/>
                </a:lnTo>
                <a:lnTo>
                  <a:pt x="337280" y="199747"/>
                </a:lnTo>
                <a:lnTo>
                  <a:pt x="297757" y="80511"/>
                </a:lnTo>
                <a:lnTo>
                  <a:pt x="297757" y="199747"/>
                </a:lnTo>
                <a:lnTo>
                  <a:pt x="274334" y="199747"/>
                </a:lnTo>
                <a:close/>
                <a:moveTo>
                  <a:pt x="561852" y="0"/>
                </a:moveTo>
                <a:lnTo>
                  <a:pt x="583009" y="267"/>
                </a:lnTo>
                <a:cubicBezTo>
                  <a:pt x="582034" y="9756"/>
                  <a:pt x="579928" y="16363"/>
                  <a:pt x="576692" y="20093"/>
                </a:cubicBezTo>
                <a:cubicBezTo>
                  <a:pt x="573451" y="23821"/>
                  <a:pt x="569279" y="26215"/>
                  <a:pt x="564181" y="27279"/>
                </a:cubicBezTo>
                <a:cubicBezTo>
                  <a:pt x="559081" y="28346"/>
                  <a:pt x="549076" y="28876"/>
                  <a:pt x="534169" y="28876"/>
                </a:cubicBezTo>
                <a:cubicBezTo>
                  <a:pt x="514386" y="28876"/>
                  <a:pt x="500905" y="30787"/>
                  <a:pt x="493720" y="34600"/>
                </a:cubicBezTo>
                <a:cubicBezTo>
                  <a:pt x="486526" y="38412"/>
                  <a:pt x="481360" y="44511"/>
                  <a:pt x="478213" y="52896"/>
                </a:cubicBezTo>
                <a:cubicBezTo>
                  <a:pt x="475064" y="61280"/>
                  <a:pt x="473307" y="72084"/>
                  <a:pt x="472953" y="85302"/>
                </a:cubicBezTo>
                <a:cubicBezTo>
                  <a:pt x="478987" y="76338"/>
                  <a:pt x="486039" y="69617"/>
                  <a:pt x="494116" y="65138"/>
                </a:cubicBezTo>
                <a:cubicBezTo>
                  <a:pt x="502186" y="60660"/>
                  <a:pt x="511280" y="58417"/>
                  <a:pt x="521395" y="58417"/>
                </a:cubicBezTo>
                <a:cubicBezTo>
                  <a:pt x="539936" y="58417"/>
                  <a:pt x="555286" y="64783"/>
                  <a:pt x="567443" y="77512"/>
                </a:cubicBezTo>
                <a:cubicBezTo>
                  <a:pt x="579596" y="90249"/>
                  <a:pt x="585674" y="107479"/>
                  <a:pt x="585674" y="129215"/>
                </a:cubicBezTo>
                <a:cubicBezTo>
                  <a:pt x="585674" y="145717"/>
                  <a:pt x="582610" y="159246"/>
                  <a:pt x="576490" y="169806"/>
                </a:cubicBezTo>
                <a:cubicBezTo>
                  <a:pt x="570366" y="180364"/>
                  <a:pt x="563116" y="188525"/>
                  <a:pt x="554731" y="194289"/>
                </a:cubicBezTo>
                <a:cubicBezTo>
                  <a:pt x="546347" y="200056"/>
                  <a:pt x="534924" y="202940"/>
                  <a:pt x="520463" y="202940"/>
                </a:cubicBezTo>
                <a:cubicBezTo>
                  <a:pt x="503697" y="202940"/>
                  <a:pt x="490655" y="199102"/>
                  <a:pt x="481342" y="191427"/>
                </a:cubicBezTo>
                <a:cubicBezTo>
                  <a:pt x="472025" y="183755"/>
                  <a:pt x="464886" y="173930"/>
                  <a:pt x="459915" y="161954"/>
                </a:cubicBezTo>
                <a:cubicBezTo>
                  <a:pt x="454947" y="149973"/>
                  <a:pt x="452459" y="129125"/>
                  <a:pt x="452459" y="99407"/>
                </a:cubicBezTo>
                <a:cubicBezTo>
                  <a:pt x="452459" y="62054"/>
                  <a:pt x="458781" y="36904"/>
                  <a:pt x="471424" y="23951"/>
                </a:cubicBezTo>
                <a:cubicBezTo>
                  <a:pt x="484064" y="10998"/>
                  <a:pt x="503518" y="4523"/>
                  <a:pt x="529777" y="4523"/>
                </a:cubicBezTo>
                <a:cubicBezTo>
                  <a:pt x="546103" y="4523"/>
                  <a:pt x="555376" y="4256"/>
                  <a:pt x="557594" y="3722"/>
                </a:cubicBezTo>
                <a:cubicBezTo>
                  <a:pt x="559808" y="3190"/>
                  <a:pt x="561234" y="1952"/>
                  <a:pt x="561852" y="0"/>
                </a:cubicBezTo>
                <a:close/>
                <a:moveTo>
                  <a:pt x="560653" y="128553"/>
                </a:moveTo>
                <a:cubicBezTo>
                  <a:pt x="560653" y="113825"/>
                  <a:pt x="557172" y="101757"/>
                  <a:pt x="550206" y="92352"/>
                </a:cubicBezTo>
                <a:cubicBezTo>
                  <a:pt x="543241" y="82948"/>
                  <a:pt x="533416" y="78246"/>
                  <a:pt x="520729" y="78246"/>
                </a:cubicBezTo>
                <a:cubicBezTo>
                  <a:pt x="507510" y="78246"/>
                  <a:pt x="497312" y="83214"/>
                  <a:pt x="490123" y="93151"/>
                </a:cubicBezTo>
                <a:cubicBezTo>
                  <a:pt x="482933" y="103090"/>
                  <a:pt x="479341" y="116352"/>
                  <a:pt x="479341" y="132941"/>
                </a:cubicBezTo>
                <a:cubicBezTo>
                  <a:pt x="479341" y="149353"/>
                  <a:pt x="483312" y="161911"/>
                  <a:pt x="491253" y="170604"/>
                </a:cubicBezTo>
                <a:cubicBezTo>
                  <a:pt x="499190" y="179295"/>
                  <a:pt x="508972" y="183643"/>
                  <a:pt x="520596" y="183643"/>
                </a:cubicBezTo>
                <a:cubicBezTo>
                  <a:pt x="532483" y="183643"/>
                  <a:pt x="542131" y="178612"/>
                  <a:pt x="549545" y="168542"/>
                </a:cubicBezTo>
                <a:cubicBezTo>
                  <a:pt x="556949" y="158472"/>
                  <a:pt x="560653" y="145138"/>
                  <a:pt x="560653" y="128553"/>
                </a:cubicBezTo>
                <a:close/>
                <a:moveTo>
                  <a:pt x="614416" y="58417"/>
                </a:moveTo>
                <a:lnTo>
                  <a:pt x="638371" y="58417"/>
                </a:lnTo>
                <a:lnTo>
                  <a:pt x="638371" y="166213"/>
                </a:lnTo>
                <a:lnTo>
                  <a:pt x="704776" y="58417"/>
                </a:lnTo>
                <a:lnTo>
                  <a:pt x="730596" y="58417"/>
                </a:lnTo>
                <a:lnTo>
                  <a:pt x="730596" y="199747"/>
                </a:lnTo>
                <a:lnTo>
                  <a:pt x="706638" y="199747"/>
                </a:lnTo>
                <a:lnTo>
                  <a:pt x="706638" y="92621"/>
                </a:lnTo>
                <a:lnTo>
                  <a:pt x="640235" y="199747"/>
                </a:lnTo>
                <a:lnTo>
                  <a:pt x="614416" y="199747"/>
                </a:lnTo>
                <a:close/>
                <a:moveTo>
                  <a:pt x="765159" y="58417"/>
                </a:moveTo>
                <a:lnTo>
                  <a:pt x="789110" y="58417"/>
                </a:lnTo>
                <a:lnTo>
                  <a:pt x="789110" y="117241"/>
                </a:lnTo>
                <a:lnTo>
                  <a:pt x="855519" y="117241"/>
                </a:lnTo>
                <a:lnTo>
                  <a:pt x="855519" y="58417"/>
                </a:lnTo>
                <a:lnTo>
                  <a:pt x="879470" y="58417"/>
                </a:lnTo>
                <a:lnTo>
                  <a:pt x="879470" y="199747"/>
                </a:lnTo>
                <a:lnTo>
                  <a:pt x="855519" y="199747"/>
                </a:lnTo>
                <a:lnTo>
                  <a:pt x="855519" y="137067"/>
                </a:lnTo>
                <a:lnTo>
                  <a:pt x="789110" y="137067"/>
                </a:lnTo>
                <a:lnTo>
                  <a:pt x="789110" y="199747"/>
                </a:lnTo>
                <a:lnTo>
                  <a:pt x="765159" y="199747"/>
                </a:lnTo>
                <a:close/>
                <a:moveTo>
                  <a:pt x="1007756" y="182315"/>
                </a:moveTo>
                <a:cubicBezTo>
                  <a:pt x="998886" y="189854"/>
                  <a:pt x="990347" y="195179"/>
                  <a:pt x="982139" y="198281"/>
                </a:cubicBezTo>
                <a:cubicBezTo>
                  <a:pt x="973931" y="201384"/>
                  <a:pt x="965124" y="202940"/>
                  <a:pt x="955725" y="202940"/>
                </a:cubicBezTo>
                <a:cubicBezTo>
                  <a:pt x="940198" y="202940"/>
                  <a:pt x="928264" y="199145"/>
                  <a:pt x="919926" y="191564"/>
                </a:cubicBezTo>
                <a:cubicBezTo>
                  <a:pt x="911585" y="183979"/>
                  <a:pt x="907417" y="174284"/>
                  <a:pt x="907417" y="162483"/>
                </a:cubicBezTo>
                <a:cubicBezTo>
                  <a:pt x="907417" y="155564"/>
                  <a:pt x="908993" y="149246"/>
                  <a:pt x="912144" y="143521"/>
                </a:cubicBezTo>
                <a:cubicBezTo>
                  <a:pt x="915289" y="137801"/>
                  <a:pt x="919415" y="133208"/>
                  <a:pt x="924516" y="129748"/>
                </a:cubicBezTo>
                <a:cubicBezTo>
                  <a:pt x="929618" y="126289"/>
                  <a:pt x="935363" y="123672"/>
                  <a:pt x="941753" y="121896"/>
                </a:cubicBezTo>
                <a:cubicBezTo>
                  <a:pt x="946452" y="120655"/>
                  <a:pt x="953550" y="119456"/>
                  <a:pt x="963044" y="118304"/>
                </a:cubicBezTo>
                <a:cubicBezTo>
                  <a:pt x="982386" y="115997"/>
                  <a:pt x="996621" y="113246"/>
                  <a:pt x="1005762" y="110056"/>
                </a:cubicBezTo>
                <a:cubicBezTo>
                  <a:pt x="1005852" y="106769"/>
                  <a:pt x="1005895" y="104685"/>
                  <a:pt x="1005895" y="103800"/>
                </a:cubicBezTo>
                <a:cubicBezTo>
                  <a:pt x="1005895" y="94040"/>
                  <a:pt x="1003630" y="87164"/>
                  <a:pt x="999108" y="83171"/>
                </a:cubicBezTo>
                <a:cubicBezTo>
                  <a:pt x="992988" y="77761"/>
                  <a:pt x="983891" y="75053"/>
                  <a:pt x="971828" y="75053"/>
                </a:cubicBezTo>
                <a:cubicBezTo>
                  <a:pt x="960556" y="75053"/>
                  <a:pt x="952243" y="77029"/>
                  <a:pt x="946876" y="80975"/>
                </a:cubicBezTo>
                <a:cubicBezTo>
                  <a:pt x="941505" y="84925"/>
                  <a:pt x="937534" y="91909"/>
                  <a:pt x="934964" y="101934"/>
                </a:cubicBezTo>
                <a:lnTo>
                  <a:pt x="911545" y="98741"/>
                </a:lnTo>
                <a:cubicBezTo>
                  <a:pt x="913673" y="88716"/>
                  <a:pt x="917177" y="80622"/>
                  <a:pt x="922057" y="74452"/>
                </a:cubicBezTo>
                <a:cubicBezTo>
                  <a:pt x="926931" y="68289"/>
                  <a:pt x="933987" y="63541"/>
                  <a:pt x="943215" y="60211"/>
                </a:cubicBezTo>
                <a:cubicBezTo>
                  <a:pt x="952438" y="56885"/>
                  <a:pt x="963134" y="55225"/>
                  <a:pt x="975287" y="55225"/>
                </a:cubicBezTo>
                <a:cubicBezTo>
                  <a:pt x="987351" y="55225"/>
                  <a:pt x="997153" y="56643"/>
                  <a:pt x="1004698" y="59483"/>
                </a:cubicBezTo>
                <a:cubicBezTo>
                  <a:pt x="1012237" y="62324"/>
                  <a:pt x="1017782" y="65895"/>
                  <a:pt x="1021335" y="70197"/>
                </a:cubicBezTo>
                <a:cubicBezTo>
                  <a:pt x="1024882" y="74500"/>
                  <a:pt x="1027361" y="79935"/>
                  <a:pt x="1028787" y="86501"/>
                </a:cubicBezTo>
                <a:cubicBezTo>
                  <a:pt x="1029583" y="90584"/>
                  <a:pt x="1029982" y="97946"/>
                  <a:pt x="1029982" y="108591"/>
                </a:cubicBezTo>
                <a:lnTo>
                  <a:pt x="1029982" y="140531"/>
                </a:lnTo>
                <a:cubicBezTo>
                  <a:pt x="1029982" y="162796"/>
                  <a:pt x="1030490" y="176879"/>
                  <a:pt x="1031512" y="182776"/>
                </a:cubicBezTo>
                <a:cubicBezTo>
                  <a:pt x="1032531" y="188680"/>
                  <a:pt x="1034548" y="194335"/>
                  <a:pt x="1037568" y="199747"/>
                </a:cubicBezTo>
                <a:lnTo>
                  <a:pt x="1012548" y="199747"/>
                </a:lnTo>
                <a:cubicBezTo>
                  <a:pt x="1010063" y="194779"/>
                  <a:pt x="1008468" y="188968"/>
                  <a:pt x="1007756" y="182315"/>
                </a:cubicBezTo>
                <a:close/>
                <a:moveTo>
                  <a:pt x="1005762" y="128816"/>
                </a:moveTo>
                <a:cubicBezTo>
                  <a:pt x="997071" y="132368"/>
                  <a:pt x="984028" y="135382"/>
                  <a:pt x="966636" y="137866"/>
                </a:cubicBezTo>
                <a:cubicBezTo>
                  <a:pt x="956787" y="139288"/>
                  <a:pt x="949824" y="140882"/>
                  <a:pt x="945742" y="142658"/>
                </a:cubicBezTo>
                <a:cubicBezTo>
                  <a:pt x="941660" y="144430"/>
                  <a:pt x="938510" y="147024"/>
                  <a:pt x="936292" y="150440"/>
                </a:cubicBezTo>
                <a:cubicBezTo>
                  <a:pt x="934078" y="153857"/>
                  <a:pt x="932965" y="157648"/>
                  <a:pt x="932965" y="161821"/>
                </a:cubicBezTo>
                <a:cubicBezTo>
                  <a:pt x="932965" y="168210"/>
                  <a:pt x="935385" y="173528"/>
                  <a:pt x="940223" y="177790"/>
                </a:cubicBezTo>
                <a:cubicBezTo>
                  <a:pt x="945058" y="182049"/>
                  <a:pt x="952132" y="184177"/>
                  <a:pt x="961449" y="184177"/>
                </a:cubicBezTo>
                <a:cubicBezTo>
                  <a:pt x="970672" y="184177"/>
                  <a:pt x="978880" y="182157"/>
                  <a:pt x="986065" y="178121"/>
                </a:cubicBezTo>
                <a:cubicBezTo>
                  <a:pt x="993251" y="174083"/>
                  <a:pt x="998529" y="168563"/>
                  <a:pt x="1001902" y="161554"/>
                </a:cubicBezTo>
                <a:cubicBezTo>
                  <a:pt x="1004477" y="156143"/>
                  <a:pt x="1005762" y="148158"/>
                  <a:pt x="1005762" y="137599"/>
                </a:cubicBezTo>
                <a:close/>
                <a:moveTo>
                  <a:pt x="1047658" y="58417"/>
                </a:moveTo>
                <a:lnTo>
                  <a:pt x="1162501" y="58417"/>
                </a:lnTo>
                <a:lnTo>
                  <a:pt x="1162501" y="78246"/>
                </a:lnTo>
                <a:lnTo>
                  <a:pt x="1116995" y="78246"/>
                </a:lnTo>
                <a:lnTo>
                  <a:pt x="1116995" y="199747"/>
                </a:lnTo>
                <a:lnTo>
                  <a:pt x="1093173" y="199747"/>
                </a:lnTo>
                <a:lnTo>
                  <a:pt x="1093173" y="78246"/>
                </a:lnTo>
                <a:lnTo>
                  <a:pt x="1047658" y="7824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37637" y="1868322"/>
            <a:ext cx="2278104" cy="201880"/>
          </a:xfrm>
          <a:custGeom>
            <a:avLst/>
            <a:gdLst/>
            <a:ahLst/>
            <a:cxnLst/>
            <a:rect l="l" t="t" r="r" b="b"/>
            <a:pathLst>
              <a:path w="2278104" h="201880">
                <a:moveTo>
                  <a:pt x="99536" y="92757"/>
                </a:moveTo>
                <a:lnTo>
                  <a:pt x="123091" y="95818"/>
                </a:lnTo>
                <a:cubicBezTo>
                  <a:pt x="120520" y="112053"/>
                  <a:pt x="113933" y="124761"/>
                  <a:pt x="103331" y="133942"/>
                </a:cubicBezTo>
                <a:cubicBezTo>
                  <a:pt x="92729" y="143125"/>
                  <a:pt x="79711" y="147715"/>
                  <a:pt x="64275" y="147715"/>
                </a:cubicBezTo>
                <a:cubicBezTo>
                  <a:pt x="44935" y="147715"/>
                  <a:pt x="29386" y="141394"/>
                  <a:pt x="17633" y="128754"/>
                </a:cubicBezTo>
                <a:cubicBezTo>
                  <a:pt x="5879" y="116111"/>
                  <a:pt x="0" y="97988"/>
                  <a:pt x="0" y="74394"/>
                </a:cubicBezTo>
                <a:cubicBezTo>
                  <a:pt x="0" y="59134"/>
                  <a:pt x="2527" y="45781"/>
                  <a:pt x="7584" y="34333"/>
                </a:cubicBezTo>
                <a:cubicBezTo>
                  <a:pt x="12639" y="22889"/>
                  <a:pt x="20336" y="14306"/>
                  <a:pt x="30672" y="8583"/>
                </a:cubicBezTo>
                <a:cubicBezTo>
                  <a:pt x="41007" y="2863"/>
                  <a:pt x="52250" y="0"/>
                  <a:pt x="64404" y="0"/>
                </a:cubicBezTo>
                <a:cubicBezTo>
                  <a:pt x="79755" y="0"/>
                  <a:pt x="92307" y="3885"/>
                  <a:pt x="102071" y="11642"/>
                </a:cubicBezTo>
                <a:cubicBezTo>
                  <a:pt x="111826" y="19408"/>
                  <a:pt x="118083" y="30434"/>
                  <a:pt x="120834" y="44715"/>
                </a:cubicBezTo>
                <a:lnTo>
                  <a:pt x="97545" y="48308"/>
                </a:lnTo>
                <a:cubicBezTo>
                  <a:pt x="95327" y="38819"/>
                  <a:pt x="91401" y="31672"/>
                  <a:pt x="85766" y="26881"/>
                </a:cubicBezTo>
                <a:cubicBezTo>
                  <a:pt x="80136" y="22089"/>
                  <a:pt x="73321" y="19695"/>
                  <a:pt x="65340" y="19695"/>
                </a:cubicBezTo>
                <a:cubicBezTo>
                  <a:pt x="53273" y="19695"/>
                  <a:pt x="43470" y="24023"/>
                  <a:pt x="35928" y="32673"/>
                </a:cubicBezTo>
                <a:cubicBezTo>
                  <a:pt x="28386" y="41325"/>
                  <a:pt x="24616" y="55007"/>
                  <a:pt x="24616" y="73725"/>
                </a:cubicBezTo>
                <a:cubicBezTo>
                  <a:pt x="24616" y="92711"/>
                  <a:pt x="28256" y="106510"/>
                  <a:pt x="35532" y="115114"/>
                </a:cubicBezTo>
                <a:cubicBezTo>
                  <a:pt x="42804" y="123721"/>
                  <a:pt x="52297" y="128024"/>
                  <a:pt x="64008" y="128024"/>
                </a:cubicBezTo>
                <a:cubicBezTo>
                  <a:pt x="73411" y="128024"/>
                  <a:pt x="81262" y="125140"/>
                  <a:pt x="87563" y="119372"/>
                </a:cubicBezTo>
                <a:cubicBezTo>
                  <a:pt x="93863" y="113605"/>
                  <a:pt x="97851" y="104734"/>
                  <a:pt x="99536" y="92757"/>
                </a:cubicBezTo>
                <a:close/>
                <a:moveTo>
                  <a:pt x="143719" y="3197"/>
                </a:moveTo>
                <a:lnTo>
                  <a:pt x="255236" y="3197"/>
                </a:lnTo>
                <a:lnTo>
                  <a:pt x="255236" y="144526"/>
                </a:lnTo>
                <a:lnTo>
                  <a:pt x="231285" y="144526"/>
                </a:lnTo>
                <a:lnTo>
                  <a:pt x="231285" y="23023"/>
                </a:lnTo>
                <a:lnTo>
                  <a:pt x="167673" y="23023"/>
                </a:lnTo>
                <a:lnTo>
                  <a:pt x="167673" y="144526"/>
                </a:lnTo>
                <a:lnTo>
                  <a:pt x="143719" y="144526"/>
                </a:lnTo>
                <a:close/>
                <a:moveTo>
                  <a:pt x="387918" y="99011"/>
                </a:moveTo>
                <a:lnTo>
                  <a:pt x="412671" y="102071"/>
                </a:lnTo>
                <a:cubicBezTo>
                  <a:pt x="408766" y="116531"/>
                  <a:pt x="401537" y="127753"/>
                  <a:pt x="390978" y="135737"/>
                </a:cubicBezTo>
                <a:cubicBezTo>
                  <a:pt x="380420" y="143723"/>
                  <a:pt x="366933" y="147715"/>
                  <a:pt x="350525" y="147715"/>
                </a:cubicBezTo>
                <a:cubicBezTo>
                  <a:pt x="329853" y="147715"/>
                  <a:pt x="313459" y="141351"/>
                  <a:pt x="301352" y="128616"/>
                </a:cubicBezTo>
                <a:cubicBezTo>
                  <a:pt x="289241" y="115887"/>
                  <a:pt x="283187" y="98035"/>
                  <a:pt x="283187" y="75059"/>
                </a:cubicBezTo>
                <a:cubicBezTo>
                  <a:pt x="283187" y="51282"/>
                  <a:pt x="289306" y="32828"/>
                  <a:pt x="301550" y="19695"/>
                </a:cubicBezTo>
                <a:cubicBezTo>
                  <a:pt x="313790" y="6566"/>
                  <a:pt x="329673" y="0"/>
                  <a:pt x="349193" y="0"/>
                </a:cubicBezTo>
                <a:cubicBezTo>
                  <a:pt x="368089" y="0"/>
                  <a:pt x="383526" y="6430"/>
                  <a:pt x="395503" y="19296"/>
                </a:cubicBezTo>
                <a:cubicBezTo>
                  <a:pt x="407483" y="32159"/>
                  <a:pt x="413470" y="50259"/>
                  <a:pt x="413470" y="73595"/>
                </a:cubicBezTo>
                <a:cubicBezTo>
                  <a:pt x="413470" y="75014"/>
                  <a:pt x="413424" y="77141"/>
                  <a:pt x="413334" y="79981"/>
                </a:cubicBezTo>
                <a:lnTo>
                  <a:pt x="307941" y="79981"/>
                </a:lnTo>
                <a:cubicBezTo>
                  <a:pt x="308826" y="95508"/>
                  <a:pt x="313218" y="107395"/>
                  <a:pt x="321113" y="115646"/>
                </a:cubicBezTo>
                <a:cubicBezTo>
                  <a:pt x="329007" y="123901"/>
                  <a:pt x="338858" y="128024"/>
                  <a:pt x="350658" y="128024"/>
                </a:cubicBezTo>
                <a:cubicBezTo>
                  <a:pt x="359438" y="128024"/>
                  <a:pt x="366937" y="125716"/>
                  <a:pt x="373148" y="121101"/>
                </a:cubicBezTo>
                <a:cubicBezTo>
                  <a:pt x="379360" y="116485"/>
                  <a:pt x="384282" y="109124"/>
                  <a:pt x="387918" y="99011"/>
                </a:cubicBezTo>
                <a:close/>
                <a:moveTo>
                  <a:pt x="309269" y="60285"/>
                </a:moveTo>
                <a:lnTo>
                  <a:pt x="388184" y="60285"/>
                </a:lnTo>
                <a:cubicBezTo>
                  <a:pt x="387119" y="48399"/>
                  <a:pt x="384105" y="39482"/>
                  <a:pt x="379137" y="33538"/>
                </a:cubicBezTo>
                <a:cubicBezTo>
                  <a:pt x="371505" y="24310"/>
                  <a:pt x="361612" y="19695"/>
                  <a:pt x="349459" y="19695"/>
                </a:cubicBezTo>
                <a:cubicBezTo>
                  <a:pt x="338458" y="19695"/>
                  <a:pt x="329209" y="23378"/>
                  <a:pt x="321714" y="30740"/>
                </a:cubicBezTo>
                <a:cubicBezTo>
                  <a:pt x="314214" y="38110"/>
                  <a:pt x="310068" y="47955"/>
                  <a:pt x="309269" y="60285"/>
                </a:cubicBezTo>
                <a:close/>
                <a:moveTo>
                  <a:pt x="443145" y="3197"/>
                </a:moveTo>
                <a:lnTo>
                  <a:pt x="467096" y="3197"/>
                </a:lnTo>
                <a:lnTo>
                  <a:pt x="467096" y="124830"/>
                </a:lnTo>
                <a:lnTo>
                  <a:pt x="533368" y="124830"/>
                </a:lnTo>
                <a:lnTo>
                  <a:pt x="533368" y="3197"/>
                </a:lnTo>
                <a:lnTo>
                  <a:pt x="557327" y="3197"/>
                </a:lnTo>
                <a:lnTo>
                  <a:pt x="557327" y="124830"/>
                </a:lnTo>
                <a:lnTo>
                  <a:pt x="572764" y="124830"/>
                </a:lnTo>
                <a:lnTo>
                  <a:pt x="572764" y="184579"/>
                </a:lnTo>
                <a:lnTo>
                  <a:pt x="553065" y="184579"/>
                </a:lnTo>
                <a:lnTo>
                  <a:pt x="553065" y="144526"/>
                </a:lnTo>
                <a:lnTo>
                  <a:pt x="443145" y="144526"/>
                </a:lnTo>
                <a:close/>
                <a:moveTo>
                  <a:pt x="598846" y="3197"/>
                </a:moveTo>
                <a:lnTo>
                  <a:pt x="622800" y="3197"/>
                </a:lnTo>
                <a:lnTo>
                  <a:pt x="622800" y="110988"/>
                </a:lnTo>
                <a:lnTo>
                  <a:pt x="689205" y="3197"/>
                </a:lnTo>
                <a:lnTo>
                  <a:pt x="715021" y="3197"/>
                </a:lnTo>
                <a:lnTo>
                  <a:pt x="715021" y="144526"/>
                </a:lnTo>
                <a:lnTo>
                  <a:pt x="691067" y="144526"/>
                </a:lnTo>
                <a:lnTo>
                  <a:pt x="691067" y="37400"/>
                </a:lnTo>
                <a:lnTo>
                  <a:pt x="624665" y="144526"/>
                </a:lnTo>
                <a:lnTo>
                  <a:pt x="598846" y="144526"/>
                </a:lnTo>
                <a:close/>
                <a:moveTo>
                  <a:pt x="843307" y="127090"/>
                </a:moveTo>
                <a:cubicBezTo>
                  <a:pt x="834437" y="134633"/>
                  <a:pt x="825897" y="139958"/>
                  <a:pt x="817693" y="143060"/>
                </a:cubicBezTo>
                <a:cubicBezTo>
                  <a:pt x="809485" y="146163"/>
                  <a:pt x="800679" y="147715"/>
                  <a:pt x="791276" y="147715"/>
                </a:cubicBezTo>
                <a:cubicBezTo>
                  <a:pt x="775753" y="147715"/>
                  <a:pt x="763815" y="143924"/>
                  <a:pt x="755477" y="136340"/>
                </a:cubicBezTo>
                <a:cubicBezTo>
                  <a:pt x="747140" y="128758"/>
                  <a:pt x="742968" y="119062"/>
                  <a:pt x="742968" y="107262"/>
                </a:cubicBezTo>
                <a:cubicBezTo>
                  <a:pt x="742968" y="100339"/>
                  <a:pt x="744545" y="94021"/>
                  <a:pt x="747695" y="88297"/>
                </a:cubicBezTo>
                <a:cubicBezTo>
                  <a:pt x="750844" y="82577"/>
                  <a:pt x="754970" y="77987"/>
                  <a:pt x="760068" y="74524"/>
                </a:cubicBezTo>
                <a:cubicBezTo>
                  <a:pt x="765169" y="71064"/>
                  <a:pt x="770918" y="68447"/>
                  <a:pt x="777305" y="66675"/>
                </a:cubicBezTo>
                <a:cubicBezTo>
                  <a:pt x="782006" y="65434"/>
                  <a:pt x="789102" y="64235"/>
                  <a:pt x="798599" y="63082"/>
                </a:cubicBezTo>
                <a:cubicBezTo>
                  <a:pt x="817938" y="60772"/>
                  <a:pt x="832176" y="58025"/>
                  <a:pt x="841316" y="54831"/>
                </a:cubicBezTo>
                <a:cubicBezTo>
                  <a:pt x="841403" y="51548"/>
                  <a:pt x="841446" y="49460"/>
                  <a:pt x="841446" y="48575"/>
                </a:cubicBezTo>
                <a:cubicBezTo>
                  <a:pt x="841446" y="38819"/>
                  <a:pt x="839185" y="31939"/>
                  <a:pt x="834659" y="27950"/>
                </a:cubicBezTo>
                <a:cubicBezTo>
                  <a:pt x="828540" y="22536"/>
                  <a:pt x="819446" y="19832"/>
                  <a:pt x="807380" y="19832"/>
                </a:cubicBezTo>
                <a:cubicBezTo>
                  <a:pt x="796111" y="19832"/>
                  <a:pt x="787795" y="21804"/>
                  <a:pt x="782428" y="25750"/>
                </a:cubicBezTo>
                <a:cubicBezTo>
                  <a:pt x="777060" y="29700"/>
                  <a:pt x="773090" y="36684"/>
                  <a:pt x="770515" y="46713"/>
                </a:cubicBezTo>
                <a:lnTo>
                  <a:pt x="747097" y="43517"/>
                </a:lnTo>
                <a:cubicBezTo>
                  <a:pt x="749225" y="33495"/>
                  <a:pt x="752728" y="25397"/>
                  <a:pt x="757610" y="19232"/>
                </a:cubicBezTo>
                <a:cubicBezTo>
                  <a:pt x="762486" y="13064"/>
                  <a:pt x="769542" y="8316"/>
                  <a:pt x="778767" y="4990"/>
                </a:cubicBezTo>
                <a:cubicBezTo>
                  <a:pt x="787993" y="1664"/>
                  <a:pt x="798685" y="0"/>
                  <a:pt x="810842" y="0"/>
                </a:cubicBezTo>
                <a:cubicBezTo>
                  <a:pt x="822902" y="0"/>
                  <a:pt x="832708" y="1418"/>
                  <a:pt x="840251" y="4258"/>
                </a:cubicBezTo>
                <a:cubicBezTo>
                  <a:pt x="847792" y="7103"/>
                  <a:pt x="853337" y="10671"/>
                  <a:pt x="856887" y="14972"/>
                </a:cubicBezTo>
                <a:cubicBezTo>
                  <a:pt x="860433" y="19275"/>
                  <a:pt x="862917" y="24710"/>
                  <a:pt x="864338" y="31276"/>
                </a:cubicBezTo>
                <a:cubicBezTo>
                  <a:pt x="865138" y="35359"/>
                  <a:pt x="865533" y="42721"/>
                  <a:pt x="865533" y="53366"/>
                </a:cubicBezTo>
                <a:lnTo>
                  <a:pt x="865533" y="85306"/>
                </a:lnTo>
                <a:cubicBezTo>
                  <a:pt x="865533" y="107572"/>
                  <a:pt x="866041" y="121655"/>
                  <a:pt x="867063" y="127555"/>
                </a:cubicBezTo>
                <a:cubicBezTo>
                  <a:pt x="868086" y="133455"/>
                  <a:pt x="870102" y="139111"/>
                  <a:pt x="873119" y="144526"/>
                </a:cubicBezTo>
                <a:lnTo>
                  <a:pt x="848098" y="144526"/>
                </a:lnTo>
                <a:cubicBezTo>
                  <a:pt x="845618" y="139554"/>
                  <a:pt x="844023" y="133744"/>
                  <a:pt x="843307" y="127090"/>
                </a:cubicBezTo>
                <a:close/>
                <a:moveTo>
                  <a:pt x="841316" y="73595"/>
                </a:moveTo>
                <a:cubicBezTo>
                  <a:pt x="832622" y="77145"/>
                  <a:pt x="819579" y="80161"/>
                  <a:pt x="802192" y="82641"/>
                </a:cubicBezTo>
                <a:cubicBezTo>
                  <a:pt x="792342" y="84064"/>
                  <a:pt x="785379" y="85661"/>
                  <a:pt x="781296" y="87433"/>
                </a:cubicBezTo>
                <a:cubicBezTo>
                  <a:pt x="777215" y="89208"/>
                  <a:pt x="774065" y="91803"/>
                  <a:pt x="771848" y="95217"/>
                </a:cubicBezTo>
                <a:cubicBezTo>
                  <a:pt x="769629" y="98633"/>
                  <a:pt x="768520" y="102427"/>
                  <a:pt x="768520" y="106596"/>
                </a:cubicBezTo>
                <a:cubicBezTo>
                  <a:pt x="768520" y="112986"/>
                  <a:pt x="770936" y="118307"/>
                  <a:pt x="775774" y="122565"/>
                </a:cubicBezTo>
                <a:cubicBezTo>
                  <a:pt x="780609" y="126825"/>
                  <a:pt x="787683" y="128952"/>
                  <a:pt x="797000" y="128952"/>
                </a:cubicBezTo>
                <a:cubicBezTo>
                  <a:pt x="806226" y="128952"/>
                  <a:pt x="814434" y="126932"/>
                  <a:pt x="821620" y="122897"/>
                </a:cubicBezTo>
                <a:cubicBezTo>
                  <a:pt x="828806" y="118861"/>
                  <a:pt x="834084" y="113339"/>
                  <a:pt x="837457" y="106333"/>
                </a:cubicBezTo>
                <a:cubicBezTo>
                  <a:pt x="840027" y="100919"/>
                  <a:pt x="841316" y="92933"/>
                  <a:pt x="841316" y="82375"/>
                </a:cubicBezTo>
                <a:close/>
                <a:moveTo>
                  <a:pt x="914375" y="3197"/>
                </a:moveTo>
                <a:lnTo>
                  <a:pt x="1025629" y="3197"/>
                </a:lnTo>
                <a:lnTo>
                  <a:pt x="1025629" y="144526"/>
                </a:lnTo>
                <a:lnTo>
                  <a:pt x="1001804" y="144526"/>
                </a:lnTo>
                <a:lnTo>
                  <a:pt x="1001804" y="23023"/>
                </a:lnTo>
                <a:lnTo>
                  <a:pt x="938329" y="23023"/>
                </a:lnTo>
                <a:lnTo>
                  <a:pt x="938329" y="93420"/>
                </a:lnTo>
                <a:cubicBezTo>
                  <a:pt x="938329" y="109836"/>
                  <a:pt x="937796" y="120662"/>
                  <a:pt x="936734" y="125893"/>
                </a:cubicBezTo>
                <a:cubicBezTo>
                  <a:pt x="935665" y="131126"/>
                  <a:pt x="932739" y="135694"/>
                  <a:pt x="927947" y="139601"/>
                </a:cubicBezTo>
                <a:cubicBezTo>
                  <a:pt x="923155" y="143506"/>
                  <a:pt x="916236" y="145458"/>
                  <a:pt x="907189" y="145458"/>
                </a:cubicBezTo>
                <a:cubicBezTo>
                  <a:pt x="901598" y="145458"/>
                  <a:pt x="895165" y="145101"/>
                  <a:pt x="887890" y="144389"/>
                </a:cubicBezTo>
                <a:lnTo>
                  <a:pt x="887890" y="124431"/>
                </a:lnTo>
                <a:lnTo>
                  <a:pt x="898406" y="124431"/>
                </a:lnTo>
                <a:cubicBezTo>
                  <a:pt x="903373" y="124431"/>
                  <a:pt x="906922" y="123923"/>
                  <a:pt x="909053" y="122901"/>
                </a:cubicBezTo>
                <a:cubicBezTo>
                  <a:pt x="911182" y="121878"/>
                  <a:pt x="912600" y="120261"/>
                  <a:pt x="913309" y="118044"/>
                </a:cubicBezTo>
                <a:cubicBezTo>
                  <a:pt x="914018" y="115827"/>
                  <a:pt x="914375" y="108594"/>
                  <a:pt x="914375" y="96350"/>
                </a:cubicBezTo>
                <a:close/>
                <a:moveTo>
                  <a:pt x="1059778" y="3197"/>
                </a:moveTo>
                <a:lnTo>
                  <a:pt x="1083737" y="3197"/>
                </a:lnTo>
                <a:lnTo>
                  <a:pt x="1083737" y="110988"/>
                </a:lnTo>
                <a:lnTo>
                  <a:pt x="1150139" y="3197"/>
                </a:lnTo>
                <a:lnTo>
                  <a:pt x="1175958" y="3197"/>
                </a:lnTo>
                <a:lnTo>
                  <a:pt x="1175958" y="144526"/>
                </a:lnTo>
                <a:lnTo>
                  <a:pt x="1151999" y="144526"/>
                </a:lnTo>
                <a:lnTo>
                  <a:pt x="1151999" y="37400"/>
                </a:lnTo>
                <a:lnTo>
                  <a:pt x="1085597" y="144526"/>
                </a:lnTo>
                <a:lnTo>
                  <a:pt x="1059778" y="144526"/>
                </a:lnTo>
                <a:close/>
                <a:moveTo>
                  <a:pt x="1243292" y="80644"/>
                </a:moveTo>
                <a:lnTo>
                  <a:pt x="1243292" y="61885"/>
                </a:lnTo>
                <a:cubicBezTo>
                  <a:pt x="1253409" y="61794"/>
                  <a:pt x="1260310" y="61398"/>
                  <a:pt x="1263992" y="60686"/>
                </a:cubicBezTo>
                <a:cubicBezTo>
                  <a:pt x="1267675" y="59976"/>
                  <a:pt x="1271156" y="57844"/>
                  <a:pt x="1274436" y="54295"/>
                </a:cubicBezTo>
                <a:cubicBezTo>
                  <a:pt x="1277715" y="50749"/>
                  <a:pt x="1279357" y="46314"/>
                  <a:pt x="1279357" y="40993"/>
                </a:cubicBezTo>
                <a:cubicBezTo>
                  <a:pt x="1279357" y="34517"/>
                  <a:pt x="1277207" y="29347"/>
                  <a:pt x="1272906" y="25488"/>
                </a:cubicBezTo>
                <a:cubicBezTo>
                  <a:pt x="1268604" y="21629"/>
                  <a:pt x="1263034" y="19695"/>
                  <a:pt x="1256205" y="19695"/>
                </a:cubicBezTo>
                <a:cubicBezTo>
                  <a:pt x="1242720" y="19695"/>
                  <a:pt x="1233270" y="27638"/>
                  <a:pt x="1227859" y="43517"/>
                </a:cubicBezTo>
                <a:lnTo>
                  <a:pt x="1205099" y="39794"/>
                </a:lnTo>
                <a:cubicBezTo>
                  <a:pt x="1212198" y="13267"/>
                  <a:pt x="1229324" y="0"/>
                  <a:pt x="1256472" y="0"/>
                </a:cubicBezTo>
                <a:cubicBezTo>
                  <a:pt x="1271552" y="0"/>
                  <a:pt x="1283374" y="4126"/>
                  <a:pt x="1291939" y="12377"/>
                </a:cubicBezTo>
                <a:cubicBezTo>
                  <a:pt x="1300500" y="20629"/>
                  <a:pt x="1304780" y="30474"/>
                  <a:pt x="1304780" y="41921"/>
                </a:cubicBezTo>
                <a:cubicBezTo>
                  <a:pt x="1304780" y="53457"/>
                  <a:pt x="1299190" y="62636"/>
                  <a:pt x="1288007" y="69469"/>
                </a:cubicBezTo>
                <a:cubicBezTo>
                  <a:pt x="1295107" y="73282"/>
                  <a:pt x="1300432" y="78138"/>
                  <a:pt x="1303981" y="84038"/>
                </a:cubicBezTo>
                <a:cubicBezTo>
                  <a:pt x="1307527" y="89939"/>
                  <a:pt x="1309301" y="96926"/>
                  <a:pt x="1309301" y="105001"/>
                </a:cubicBezTo>
                <a:cubicBezTo>
                  <a:pt x="1309301" y="117687"/>
                  <a:pt x="1304686" y="127977"/>
                  <a:pt x="1295460" y="135875"/>
                </a:cubicBezTo>
                <a:cubicBezTo>
                  <a:pt x="1286237" y="143769"/>
                  <a:pt x="1273324" y="147715"/>
                  <a:pt x="1256739" y="147715"/>
                </a:cubicBezTo>
                <a:cubicBezTo>
                  <a:pt x="1224533" y="147715"/>
                  <a:pt x="1205856" y="133391"/>
                  <a:pt x="1200711" y="104734"/>
                </a:cubicBezTo>
                <a:lnTo>
                  <a:pt x="1223201" y="99943"/>
                </a:lnTo>
                <a:cubicBezTo>
                  <a:pt x="1225241" y="108990"/>
                  <a:pt x="1229389" y="115999"/>
                  <a:pt x="1235645" y="120971"/>
                </a:cubicBezTo>
                <a:cubicBezTo>
                  <a:pt x="1241899" y="125938"/>
                  <a:pt x="1249059" y="128422"/>
                  <a:pt x="1257134" y="128422"/>
                </a:cubicBezTo>
                <a:cubicBezTo>
                  <a:pt x="1265210" y="128422"/>
                  <a:pt x="1271930" y="126136"/>
                  <a:pt x="1277301" y="121568"/>
                </a:cubicBezTo>
                <a:cubicBezTo>
                  <a:pt x="1282666" y="117000"/>
                  <a:pt x="1285350" y="111164"/>
                  <a:pt x="1285350" y="104069"/>
                </a:cubicBezTo>
                <a:cubicBezTo>
                  <a:pt x="1285350" y="98568"/>
                  <a:pt x="1283666" y="93781"/>
                  <a:pt x="1280293" y="89698"/>
                </a:cubicBezTo>
                <a:cubicBezTo>
                  <a:pt x="1276920" y="85616"/>
                  <a:pt x="1273324" y="83067"/>
                  <a:pt x="1269511" y="82045"/>
                </a:cubicBezTo>
                <a:cubicBezTo>
                  <a:pt x="1265695" y="81022"/>
                  <a:pt x="1258776" y="80514"/>
                  <a:pt x="1248753" y="80514"/>
                </a:cubicBezTo>
                <a:cubicBezTo>
                  <a:pt x="1247954" y="80514"/>
                  <a:pt x="1246137" y="80557"/>
                  <a:pt x="1243292" y="80644"/>
                </a:cubicBezTo>
                <a:close/>
                <a:moveTo>
                  <a:pt x="1336982" y="3197"/>
                </a:moveTo>
                <a:lnTo>
                  <a:pt x="1360937" y="3197"/>
                </a:lnTo>
                <a:lnTo>
                  <a:pt x="1360937" y="110988"/>
                </a:lnTo>
                <a:lnTo>
                  <a:pt x="1427339" y="3197"/>
                </a:lnTo>
                <a:lnTo>
                  <a:pt x="1453158" y="3197"/>
                </a:lnTo>
                <a:lnTo>
                  <a:pt x="1453158" y="144526"/>
                </a:lnTo>
                <a:lnTo>
                  <a:pt x="1429203" y="144526"/>
                </a:lnTo>
                <a:lnTo>
                  <a:pt x="1429203" y="37400"/>
                </a:lnTo>
                <a:lnTo>
                  <a:pt x="1362798" y="144526"/>
                </a:lnTo>
                <a:lnTo>
                  <a:pt x="1336982" y="144526"/>
                </a:lnTo>
                <a:close/>
                <a:moveTo>
                  <a:pt x="1489222" y="198688"/>
                </a:moveTo>
                <a:lnTo>
                  <a:pt x="1489222" y="3197"/>
                </a:lnTo>
                <a:lnTo>
                  <a:pt x="1511046" y="3197"/>
                </a:lnTo>
                <a:lnTo>
                  <a:pt x="1511046" y="21561"/>
                </a:lnTo>
                <a:cubicBezTo>
                  <a:pt x="1516193" y="14375"/>
                  <a:pt x="1522005" y="8985"/>
                  <a:pt x="1528484" y="5389"/>
                </a:cubicBezTo>
                <a:cubicBezTo>
                  <a:pt x="1534954" y="1796"/>
                  <a:pt x="1542809" y="0"/>
                  <a:pt x="1552035" y="0"/>
                </a:cubicBezTo>
                <a:cubicBezTo>
                  <a:pt x="1564099" y="0"/>
                  <a:pt x="1574748" y="3102"/>
                  <a:pt x="1583971" y="9313"/>
                </a:cubicBezTo>
                <a:cubicBezTo>
                  <a:pt x="1593197" y="15523"/>
                  <a:pt x="1600164" y="24289"/>
                  <a:pt x="1604869" y="35597"/>
                </a:cubicBezTo>
                <a:cubicBezTo>
                  <a:pt x="1609568" y="46911"/>
                  <a:pt x="1611918" y="59310"/>
                  <a:pt x="1611918" y="72795"/>
                </a:cubicBezTo>
                <a:cubicBezTo>
                  <a:pt x="1611918" y="87257"/>
                  <a:pt x="1609322" y="100274"/>
                  <a:pt x="1604135" y="111851"/>
                </a:cubicBezTo>
                <a:cubicBezTo>
                  <a:pt x="1598946" y="123430"/>
                  <a:pt x="1591405" y="132303"/>
                  <a:pt x="1581512" y="138467"/>
                </a:cubicBezTo>
                <a:cubicBezTo>
                  <a:pt x="1571620" y="144634"/>
                  <a:pt x="1561219" y="147715"/>
                  <a:pt x="1550307" y="147715"/>
                </a:cubicBezTo>
                <a:cubicBezTo>
                  <a:pt x="1542322" y="147715"/>
                  <a:pt x="1535154" y="146031"/>
                  <a:pt x="1528816" y="142658"/>
                </a:cubicBezTo>
                <a:cubicBezTo>
                  <a:pt x="1522472" y="139287"/>
                  <a:pt x="1517259" y="135033"/>
                  <a:pt x="1513177" y="129888"/>
                </a:cubicBezTo>
                <a:lnTo>
                  <a:pt x="1513177" y="198688"/>
                </a:lnTo>
                <a:close/>
                <a:moveTo>
                  <a:pt x="1510917" y="74657"/>
                </a:moveTo>
                <a:cubicBezTo>
                  <a:pt x="1510917" y="92847"/>
                  <a:pt x="1514596" y="106290"/>
                  <a:pt x="1521960" y="114984"/>
                </a:cubicBezTo>
                <a:cubicBezTo>
                  <a:pt x="1529323" y="123674"/>
                  <a:pt x="1538240" y="128024"/>
                  <a:pt x="1548709" y="128024"/>
                </a:cubicBezTo>
                <a:cubicBezTo>
                  <a:pt x="1559354" y="128024"/>
                  <a:pt x="1568473" y="123523"/>
                  <a:pt x="1576059" y="114516"/>
                </a:cubicBezTo>
                <a:cubicBezTo>
                  <a:pt x="1583639" y="105513"/>
                  <a:pt x="1587434" y="91559"/>
                  <a:pt x="1587434" y="72662"/>
                </a:cubicBezTo>
                <a:cubicBezTo>
                  <a:pt x="1587434" y="54656"/>
                  <a:pt x="1583729" y="41170"/>
                  <a:pt x="1576324" y="32206"/>
                </a:cubicBezTo>
                <a:cubicBezTo>
                  <a:pt x="1568916" y="23245"/>
                  <a:pt x="1560063" y="18767"/>
                  <a:pt x="1549775" y="18767"/>
                </a:cubicBezTo>
                <a:cubicBezTo>
                  <a:pt x="1539569" y="18767"/>
                  <a:pt x="1530543" y="23537"/>
                  <a:pt x="1522692" y="33073"/>
                </a:cubicBezTo>
                <a:cubicBezTo>
                  <a:pt x="1514841" y="42610"/>
                  <a:pt x="1510917" y="56473"/>
                  <a:pt x="1510917" y="74657"/>
                </a:cubicBezTo>
                <a:close/>
                <a:moveTo>
                  <a:pt x="1634555" y="198954"/>
                </a:moveTo>
                <a:lnTo>
                  <a:pt x="1631894" y="176465"/>
                </a:lnTo>
                <a:cubicBezTo>
                  <a:pt x="1637125" y="177884"/>
                  <a:pt x="1641693" y="178593"/>
                  <a:pt x="1645600" y="178593"/>
                </a:cubicBezTo>
                <a:cubicBezTo>
                  <a:pt x="1650924" y="178593"/>
                  <a:pt x="1655180" y="177707"/>
                  <a:pt x="1658376" y="175932"/>
                </a:cubicBezTo>
                <a:cubicBezTo>
                  <a:pt x="1661573" y="174154"/>
                  <a:pt x="1664190" y="171674"/>
                  <a:pt x="1666227" y="168480"/>
                </a:cubicBezTo>
                <a:cubicBezTo>
                  <a:pt x="1667736" y="166086"/>
                  <a:pt x="1670177" y="160142"/>
                  <a:pt x="1673546" y="150646"/>
                </a:cubicBezTo>
                <a:cubicBezTo>
                  <a:pt x="1673990" y="149318"/>
                  <a:pt x="1674702" y="147362"/>
                  <a:pt x="1675677" y="144791"/>
                </a:cubicBezTo>
                <a:lnTo>
                  <a:pt x="1622044" y="3197"/>
                </a:lnTo>
                <a:lnTo>
                  <a:pt x="1647864" y="3197"/>
                </a:lnTo>
                <a:lnTo>
                  <a:pt x="1677272" y="85039"/>
                </a:lnTo>
                <a:cubicBezTo>
                  <a:pt x="1681089" y="95418"/>
                  <a:pt x="1684501" y="106333"/>
                  <a:pt x="1687521" y="117777"/>
                </a:cubicBezTo>
                <a:cubicBezTo>
                  <a:pt x="1690268" y="106776"/>
                  <a:pt x="1693555" y="96037"/>
                  <a:pt x="1697368" y="85573"/>
                </a:cubicBezTo>
                <a:lnTo>
                  <a:pt x="1727575" y="3197"/>
                </a:lnTo>
                <a:lnTo>
                  <a:pt x="1751529" y="3197"/>
                </a:lnTo>
                <a:lnTo>
                  <a:pt x="1697767" y="146920"/>
                </a:lnTo>
                <a:cubicBezTo>
                  <a:pt x="1691999" y="162443"/>
                  <a:pt x="1687521" y="173138"/>
                  <a:pt x="1684325" y="178992"/>
                </a:cubicBezTo>
                <a:cubicBezTo>
                  <a:pt x="1680065" y="186887"/>
                  <a:pt x="1675189" y="192679"/>
                  <a:pt x="1669687" y="196358"/>
                </a:cubicBezTo>
                <a:cubicBezTo>
                  <a:pt x="1664186" y="200042"/>
                  <a:pt x="1657619" y="201880"/>
                  <a:pt x="1649992" y="201880"/>
                </a:cubicBezTo>
                <a:cubicBezTo>
                  <a:pt x="1645376" y="201880"/>
                  <a:pt x="1640235" y="200905"/>
                  <a:pt x="1634555" y="198954"/>
                </a:cubicBezTo>
                <a:close/>
                <a:moveTo>
                  <a:pt x="1864552" y="99011"/>
                </a:moveTo>
                <a:lnTo>
                  <a:pt x="1889305" y="102071"/>
                </a:lnTo>
                <a:cubicBezTo>
                  <a:pt x="1885399" y="116531"/>
                  <a:pt x="1878170" y="127753"/>
                  <a:pt x="1867611" y="135737"/>
                </a:cubicBezTo>
                <a:cubicBezTo>
                  <a:pt x="1857052" y="143723"/>
                  <a:pt x="1843568" y="147715"/>
                  <a:pt x="1827154" y="147715"/>
                </a:cubicBezTo>
                <a:cubicBezTo>
                  <a:pt x="1806484" y="147715"/>
                  <a:pt x="1790093" y="141351"/>
                  <a:pt x="1777986" y="128616"/>
                </a:cubicBezTo>
                <a:cubicBezTo>
                  <a:pt x="1765875" y="115887"/>
                  <a:pt x="1759820" y="98035"/>
                  <a:pt x="1759820" y="75059"/>
                </a:cubicBezTo>
                <a:cubicBezTo>
                  <a:pt x="1759820" y="51282"/>
                  <a:pt x="1765940" y="32828"/>
                  <a:pt x="1778184" y="19695"/>
                </a:cubicBezTo>
                <a:cubicBezTo>
                  <a:pt x="1790424" y="6566"/>
                  <a:pt x="1806307" y="0"/>
                  <a:pt x="1825826" y="0"/>
                </a:cubicBezTo>
                <a:cubicBezTo>
                  <a:pt x="1844722" y="0"/>
                  <a:pt x="1860159" y="6430"/>
                  <a:pt x="1872136" y="19296"/>
                </a:cubicBezTo>
                <a:cubicBezTo>
                  <a:pt x="1884114" y="32159"/>
                  <a:pt x="1890100" y="50259"/>
                  <a:pt x="1890100" y="73595"/>
                </a:cubicBezTo>
                <a:cubicBezTo>
                  <a:pt x="1890100" y="75014"/>
                  <a:pt x="1890057" y="77141"/>
                  <a:pt x="1889967" y="79981"/>
                </a:cubicBezTo>
                <a:lnTo>
                  <a:pt x="1784573" y="79981"/>
                </a:lnTo>
                <a:cubicBezTo>
                  <a:pt x="1785460" y="95508"/>
                  <a:pt x="1789852" y="107395"/>
                  <a:pt x="1797746" y="115646"/>
                </a:cubicBezTo>
                <a:cubicBezTo>
                  <a:pt x="1805642" y="123901"/>
                  <a:pt x="1815490" y="128024"/>
                  <a:pt x="1827291" y="128024"/>
                </a:cubicBezTo>
                <a:cubicBezTo>
                  <a:pt x="1836072" y="128024"/>
                  <a:pt x="1843570" y="125716"/>
                  <a:pt x="1849780" y="121101"/>
                </a:cubicBezTo>
                <a:cubicBezTo>
                  <a:pt x="1855991" y="116485"/>
                  <a:pt x="1860916" y="109124"/>
                  <a:pt x="1864552" y="99011"/>
                </a:cubicBezTo>
                <a:close/>
                <a:moveTo>
                  <a:pt x="1785902" y="60285"/>
                </a:moveTo>
                <a:lnTo>
                  <a:pt x="1864817" y="60285"/>
                </a:lnTo>
                <a:cubicBezTo>
                  <a:pt x="1863752" y="48399"/>
                  <a:pt x="1860739" y="39482"/>
                  <a:pt x="1855767" y="33538"/>
                </a:cubicBezTo>
                <a:cubicBezTo>
                  <a:pt x="1848140" y="24310"/>
                  <a:pt x="1838246" y="19695"/>
                  <a:pt x="1826092" y="19695"/>
                </a:cubicBezTo>
                <a:cubicBezTo>
                  <a:pt x="1815092" y="19695"/>
                  <a:pt x="1805842" y="23378"/>
                  <a:pt x="1798348" y="30740"/>
                </a:cubicBezTo>
                <a:cubicBezTo>
                  <a:pt x="1790849" y="38110"/>
                  <a:pt x="1786702" y="47955"/>
                  <a:pt x="1785902" y="60285"/>
                </a:cubicBezTo>
                <a:close/>
                <a:moveTo>
                  <a:pt x="1896933" y="3197"/>
                </a:moveTo>
                <a:lnTo>
                  <a:pt x="2011776" y="3197"/>
                </a:lnTo>
                <a:lnTo>
                  <a:pt x="2011776" y="23023"/>
                </a:lnTo>
                <a:lnTo>
                  <a:pt x="1966266" y="23023"/>
                </a:lnTo>
                <a:lnTo>
                  <a:pt x="1966266" y="144526"/>
                </a:lnTo>
                <a:lnTo>
                  <a:pt x="1942449" y="144526"/>
                </a:lnTo>
                <a:lnTo>
                  <a:pt x="1942449" y="23023"/>
                </a:lnTo>
                <a:lnTo>
                  <a:pt x="1896933" y="23023"/>
                </a:lnTo>
                <a:close/>
                <a:moveTo>
                  <a:pt x="2122805" y="92757"/>
                </a:moveTo>
                <a:lnTo>
                  <a:pt x="2146360" y="95818"/>
                </a:lnTo>
                <a:cubicBezTo>
                  <a:pt x="2143785" y="112053"/>
                  <a:pt x="2137198" y="124761"/>
                  <a:pt x="2126596" y="133942"/>
                </a:cubicBezTo>
                <a:cubicBezTo>
                  <a:pt x="2115996" y="143125"/>
                  <a:pt x="2102975" y="147715"/>
                  <a:pt x="2087540" y="147715"/>
                </a:cubicBezTo>
                <a:cubicBezTo>
                  <a:pt x="2068200" y="147715"/>
                  <a:pt x="2052652" y="141394"/>
                  <a:pt x="2040898" y="128754"/>
                </a:cubicBezTo>
                <a:cubicBezTo>
                  <a:pt x="2029144" y="116111"/>
                  <a:pt x="2023265" y="97988"/>
                  <a:pt x="2023265" y="74394"/>
                </a:cubicBezTo>
                <a:cubicBezTo>
                  <a:pt x="2023265" y="59134"/>
                  <a:pt x="2025795" y="45781"/>
                  <a:pt x="2030849" y="34333"/>
                </a:cubicBezTo>
                <a:cubicBezTo>
                  <a:pt x="2035904" y="22889"/>
                  <a:pt x="2043604" y="14306"/>
                  <a:pt x="2053941" y="8583"/>
                </a:cubicBezTo>
                <a:cubicBezTo>
                  <a:pt x="2064276" y="2863"/>
                  <a:pt x="2075515" y="0"/>
                  <a:pt x="2087672" y="0"/>
                </a:cubicBezTo>
                <a:cubicBezTo>
                  <a:pt x="2103018" y="0"/>
                  <a:pt x="2115576" y="3885"/>
                  <a:pt x="2125335" y="11642"/>
                </a:cubicBezTo>
                <a:cubicBezTo>
                  <a:pt x="2135095" y="19408"/>
                  <a:pt x="2141352" y="30434"/>
                  <a:pt x="2144099" y="44715"/>
                </a:cubicBezTo>
                <a:lnTo>
                  <a:pt x="2120810" y="48308"/>
                </a:lnTo>
                <a:cubicBezTo>
                  <a:pt x="2118592" y="38819"/>
                  <a:pt x="2114666" y="31672"/>
                  <a:pt x="2109034" y="26881"/>
                </a:cubicBezTo>
                <a:cubicBezTo>
                  <a:pt x="2103401" y="22089"/>
                  <a:pt x="2096590" y="19695"/>
                  <a:pt x="2088605" y="19695"/>
                </a:cubicBezTo>
                <a:cubicBezTo>
                  <a:pt x="2076538" y="19695"/>
                  <a:pt x="2066735" y="24023"/>
                  <a:pt x="2059193" y="32673"/>
                </a:cubicBezTo>
                <a:cubicBezTo>
                  <a:pt x="2051654" y="41325"/>
                  <a:pt x="2047885" y="55007"/>
                  <a:pt x="2047885" y="73725"/>
                </a:cubicBezTo>
                <a:cubicBezTo>
                  <a:pt x="2047885" y="92711"/>
                  <a:pt x="2051521" y="106510"/>
                  <a:pt x="2058797" y="115114"/>
                </a:cubicBezTo>
                <a:cubicBezTo>
                  <a:pt x="2066073" y="123721"/>
                  <a:pt x="2075562" y="128024"/>
                  <a:pt x="2087277" y="128024"/>
                </a:cubicBezTo>
                <a:cubicBezTo>
                  <a:pt x="2096676" y="128024"/>
                  <a:pt x="2104531" y="125140"/>
                  <a:pt x="2110831" y="119372"/>
                </a:cubicBezTo>
                <a:cubicBezTo>
                  <a:pt x="2117127" y="113605"/>
                  <a:pt x="2121120" y="104734"/>
                  <a:pt x="2122805" y="92757"/>
                </a:cubicBezTo>
                <a:close/>
                <a:moveTo>
                  <a:pt x="2278104" y="3197"/>
                </a:moveTo>
                <a:lnTo>
                  <a:pt x="2278104" y="144526"/>
                </a:lnTo>
                <a:lnTo>
                  <a:pt x="2254284" y="144526"/>
                </a:lnTo>
                <a:lnTo>
                  <a:pt x="2254284" y="89431"/>
                </a:lnTo>
                <a:lnTo>
                  <a:pt x="2240445" y="89431"/>
                </a:lnTo>
                <a:cubicBezTo>
                  <a:pt x="2232015" y="89431"/>
                  <a:pt x="2225740" y="90518"/>
                  <a:pt x="2221613" y="92690"/>
                </a:cubicBezTo>
                <a:cubicBezTo>
                  <a:pt x="2217489" y="94864"/>
                  <a:pt x="2211480" y="101848"/>
                  <a:pt x="2203581" y="113648"/>
                </a:cubicBezTo>
                <a:lnTo>
                  <a:pt x="2182687" y="144526"/>
                </a:lnTo>
                <a:lnTo>
                  <a:pt x="2153012" y="144526"/>
                </a:lnTo>
                <a:lnTo>
                  <a:pt x="2178827" y="106463"/>
                </a:lnTo>
                <a:cubicBezTo>
                  <a:pt x="2186727" y="94838"/>
                  <a:pt x="2194578" y="88275"/>
                  <a:pt x="2202383" y="86768"/>
                </a:cubicBezTo>
                <a:cubicBezTo>
                  <a:pt x="2188721" y="84906"/>
                  <a:pt x="2178587" y="79977"/>
                  <a:pt x="2171973" y="71992"/>
                </a:cubicBezTo>
                <a:cubicBezTo>
                  <a:pt x="2165364" y="64012"/>
                  <a:pt x="2162059" y="54831"/>
                  <a:pt x="2162059" y="44449"/>
                </a:cubicBezTo>
                <a:cubicBezTo>
                  <a:pt x="2162059" y="32206"/>
                  <a:pt x="2166386" y="22266"/>
                  <a:pt x="2175038" y="14638"/>
                </a:cubicBezTo>
                <a:cubicBezTo>
                  <a:pt x="2183688" y="7009"/>
                  <a:pt x="2196220" y="3197"/>
                  <a:pt x="2212632" y="3197"/>
                </a:cubicBezTo>
                <a:close/>
                <a:moveTo>
                  <a:pt x="2254284" y="23023"/>
                </a:moveTo>
                <a:lnTo>
                  <a:pt x="2220216" y="23023"/>
                </a:lnTo>
                <a:cubicBezTo>
                  <a:pt x="2205935" y="23023"/>
                  <a:pt x="2196727" y="25240"/>
                  <a:pt x="2192606" y="29679"/>
                </a:cubicBezTo>
                <a:cubicBezTo>
                  <a:pt x="2188479" y="34113"/>
                  <a:pt x="2186417" y="39305"/>
                  <a:pt x="2186417" y="45249"/>
                </a:cubicBezTo>
                <a:cubicBezTo>
                  <a:pt x="2186417" y="53679"/>
                  <a:pt x="2189455" y="59868"/>
                  <a:pt x="2195532" y="63813"/>
                </a:cubicBezTo>
                <a:cubicBezTo>
                  <a:pt x="2201609" y="67763"/>
                  <a:pt x="2212365" y="69736"/>
                  <a:pt x="2227802" y="69736"/>
                </a:cubicBezTo>
                <a:lnTo>
                  <a:pt x="2254284" y="697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308036" y="1868322"/>
            <a:ext cx="272106" cy="147715"/>
          </a:xfrm>
          <a:custGeom>
            <a:avLst/>
            <a:gdLst/>
            <a:ahLst/>
            <a:cxnLst/>
            <a:rect l="l" t="t" r="r" b="b"/>
            <a:pathLst>
              <a:path w="272106" h="147715">
                <a:moveTo>
                  <a:pt x="0" y="3197"/>
                </a:moveTo>
                <a:lnTo>
                  <a:pt x="23951" y="3197"/>
                </a:lnTo>
                <a:lnTo>
                  <a:pt x="23951" y="62017"/>
                </a:lnTo>
                <a:lnTo>
                  <a:pt x="90360" y="62017"/>
                </a:lnTo>
                <a:lnTo>
                  <a:pt x="90360" y="3197"/>
                </a:lnTo>
                <a:lnTo>
                  <a:pt x="114311" y="3197"/>
                </a:lnTo>
                <a:lnTo>
                  <a:pt x="114311" y="144526"/>
                </a:lnTo>
                <a:lnTo>
                  <a:pt x="90360" y="144526"/>
                </a:lnTo>
                <a:lnTo>
                  <a:pt x="90360" y="81846"/>
                </a:lnTo>
                <a:lnTo>
                  <a:pt x="23951" y="81846"/>
                </a:lnTo>
                <a:lnTo>
                  <a:pt x="23951" y="144526"/>
                </a:lnTo>
                <a:lnTo>
                  <a:pt x="0" y="144526"/>
                </a:lnTo>
                <a:close/>
                <a:moveTo>
                  <a:pt x="242294" y="127090"/>
                </a:moveTo>
                <a:cubicBezTo>
                  <a:pt x="233423" y="134633"/>
                  <a:pt x="224885" y="139958"/>
                  <a:pt x="216681" y="143060"/>
                </a:cubicBezTo>
                <a:cubicBezTo>
                  <a:pt x="208473" y="146163"/>
                  <a:pt x="199667" y="147715"/>
                  <a:pt x="190264" y="147715"/>
                </a:cubicBezTo>
                <a:cubicBezTo>
                  <a:pt x="174741" y="147715"/>
                  <a:pt x="162803" y="143924"/>
                  <a:pt x="154465" y="136340"/>
                </a:cubicBezTo>
                <a:cubicBezTo>
                  <a:pt x="146128" y="128758"/>
                  <a:pt x="141955" y="119062"/>
                  <a:pt x="141955" y="107262"/>
                </a:cubicBezTo>
                <a:cubicBezTo>
                  <a:pt x="141955" y="100339"/>
                  <a:pt x="143532" y="94021"/>
                  <a:pt x="146682" y="88297"/>
                </a:cubicBezTo>
                <a:cubicBezTo>
                  <a:pt x="149832" y="82577"/>
                  <a:pt x="153958" y="77987"/>
                  <a:pt x="159055" y="74524"/>
                </a:cubicBezTo>
                <a:cubicBezTo>
                  <a:pt x="164156" y="71064"/>
                  <a:pt x="169906" y="68447"/>
                  <a:pt x="176292" y="66675"/>
                </a:cubicBezTo>
                <a:cubicBezTo>
                  <a:pt x="180994" y="65434"/>
                  <a:pt x="188089" y="64235"/>
                  <a:pt x="197586" y="63082"/>
                </a:cubicBezTo>
                <a:cubicBezTo>
                  <a:pt x="216925" y="60772"/>
                  <a:pt x="231163" y="58025"/>
                  <a:pt x="240304" y="54831"/>
                </a:cubicBezTo>
                <a:cubicBezTo>
                  <a:pt x="240390" y="51548"/>
                  <a:pt x="240434" y="49460"/>
                  <a:pt x="240434" y="48575"/>
                </a:cubicBezTo>
                <a:cubicBezTo>
                  <a:pt x="240434" y="38819"/>
                  <a:pt x="238172" y="31939"/>
                  <a:pt x="233647" y="27950"/>
                </a:cubicBezTo>
                <a:cubicBezTo>
                  <a:pt x="227527" y="22536"/>
                  <a:pt x="218434" y="19832"/>
                  <a:pt x="206366" y="19832"/>
                </a:cubicBezTo>
                <a:cubicBezTo>
                  <a:pt x="195099" y="19832"/>
                  <a:pt x="186782" y="21804"/>
                  <a:pt x="181414" y="25750"/>
                </a:cubicBezTo>
                <a:cubicBezTo>
                  <a:pt x="176047" y="29700"/>
                  <a:pt x="172076" y="36684"/>
                  <a:pt x="169503" y="46713"/>
                </a:cubicBezTo>
                <a:lnTo>
                  <a:pt x="146084" y="43517"/>
                </a:lnTo>
                <a:cubicBezTo>
                  <a:pt x="148212" y="33495"/>
                  <a:pt x="151715" y="25397"/>
                  <a:pt x="156596" y="19232"/>
                </a:cubicBezTo>
                <a:cubicBezTo>
                  <a:pt x="161474" y="13064"/>
                  <a:pt x="168526" y="8316"/>
                  <a:pt x="177754" y="4990"/>
                </a:cubicBezTo>
                <a:cubicBezTo>
                  <a:pt x="186981" y="1664"/>
                  <a:pt x="197673" y="0"/>
                  <a:pt x="209830" y="0"/>
                </a:cubicBezTo>
                <a:cubicBezTo>
                  <a:pt x="221889" y="0"/>
                  <a:pt x="231696" y="1418"/>
                  <a:pt x="239237" y="4258"/>
                </a:cubicBezTo>
                <a:cubicBezTo>
                  <a:pt x="246780" y="7103"/>
                  <a:pt x="252323" y="10671"/>
                  <a:pt x="255873" y="14972"/>
                </a:cubicBezTo>
                <a:cubicBezTo>
                  <a:pt x="259419" y="19275"/>
                  <a:pt x="261903" y="24710"/>
                  <a:pt x="263325" y="31276"/>
                </a:cubicBezTo>
                <a:cubicBezTo>
                  <a:pt x="264124" y="35359"/>
                  <a:pt x="264521" y="42721"/>
                  <a:pt x="264521" y="53366"/>
                </a:cubicBezTo>
                <a:lnTo>
                  <a:pt x="264521" y="85306"/>
                </a:lnTo>
                <a:cubicBezTo>
                  <a:pt x="264521" y="107572"/>
                  <a:pt x="265028" y="121655"/>
                  <a:pt x="266051" y="127555"/>
                </a:cubicBezTo>
                <a:cubicBezTo>
                  <a:pt x="267073" y="133455"/>
                  <a:pt x="269089" y="139111"/>
                  <a:pt x="272106" y="144526"/>
                </a:cubicBezTo>
                <a:lnTo>
                  <a:pt x="247086" y="144526"/>
                </a:lnTo>
                <a:cubicBezTo>
                  <a:pt x="244606" y="139554"/>
                  <a:pt x="243007" y="133744"/>
                  <a:pt x="242294" y="127090"/>
                </a:cubicBezTo>
                <a:close/>
                <a:moveTo>
                  <a:pt x="240304" y="73595"/>
                </a:moveTo>
                <a:cubicBezTo>
                  <a:pt x="231610" y="77145"/>
                  <a:pt x="218567" y="80161"/>
                  <a:pt x="201179" y="82641"/>
                </a:cubicBezTo>
                <a:cubicBezTo>
                  <a:pt x="191329" y="84064"/>
                  <a:pt x="184367" y="85661"/>
                  <a:pt x="180284" y="87433"/>
                </a:cubicBezTo>
                <a:cubicBezTo>
                  <a:pt x="176199" y="89208"/>
                  <a:pt x="173052" y="91803"/>
                  <a:pt x="170834" y="95217"/>
                </a:cubicBezTo>
                <a:cubicBezTo>
                  <a:pt x="168617" y="98633"/>
                  <a:pt x="167508" y="102427"/>
                  <a:pt x="167508" y="106596"/>
                </a:cubicBezTo>
                <a:cubicBezTo>
                  <a:pt x="167508" y="112986"/>
                  <a:pt x="169923" y="118307"/>
                  <a:pt x="174762" y="122565"/>
                </a:cubicBezTo>
                <a:cubicBezTo>
                  <a:pt x="179597" y="126825"/>
                  <a:pt x="186671" y="128952"/>
                  <a:pt x="195988" y="128952"/>
                </a:cubicBezTo>
                <a:cubicBezTo>
                  <a:pt x="205214" y="128952"/>
                  <a:pt x="213422" y="126932"/>
                  <a:pt x="220608" y="122897"/>
                </a:cubicBezTo>
                <a:cubicBezTo>
                  <a:pt x="227794" y="118861"/>
                  <a:pt x="233072" y="113339"/>
                  <a:pt x="236445" y="106333"/>
                </a:cubicBezTo>
                <a:cubicBezTo>
                  <a:pt x="239015" y="100919"/>
                  <a:pt x="240304" y="92933"/>
                  <a:pt x="240304" y="8237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766622" y="1868322"/>
            <a:ext cx="1000843" cy="201880"/>
          </a:xfrm>
          <a:custGeom>
            <a:avLst/>
            <a:gdLst/>
            <a:ahLst/>
            <a:cxnLst/>
            <a:rect l="l" t="t" r="r" b="b"/>
            <a:pathLst>
              <a:path w="1000843" h="201880">
                <a:moveTo>
                  <a:pt x="0" y="3197"/>
                </a:moveTo>
                <a:lnTo>
                  <a:pt x="55224" y="3197"/>
                </a:lnTo>
                <a:cubicBezTo>
                  <a:pt x="68799" y="3197"/>
                  <a:pt x="78891" y="4327"/>
                  <a:pt x="85503" y="6588"/>
                </a:cubicBezTo>
                <a:cubicBezTo>
                  <a:pt x="92110" y="8852"/>
                  <a:pt x="97787" y="12996"/>
                  <a:pt x="102536" y="19030"/>
                </a:cubicBezTo>
                <a:cubicBezTo>
                  <a:pt x="107280" y="25064"/>
                  <a:pt x="109657" y="32296"/>
                  <a:pt x="109657" y="40726"/>
                </a:cubicBezTo>
                <a:cubicBezTo>
                  <a:pt x="109657" y="47470"/>
                  <a:pt x="108259" y="53345"/>
                  <a:pt x="105461" y="58356"/>
                </a:cubicBezTo>
                <a:cubicBezTo>
                  <a:pt x="102669" y="63370"/>
                  <a:pt x="98474" y="67561"/>
                  <a:pt x="92887" y="70934"/>
                </a:cubicBezTo>
                <a:cubicBezTo>
                  <a:pt x="99543" y="73152"/>
                  <a:pt x="105066" y="77300"/>
                  <a:pt x="109458" y="83375"/>
                </a:cubicBezTo>
                <a:cubicBezTo>
                  <a:pt x="113850" y="89452"/>
                  <a:pt x="116042" y="96663"/>
                  <a:pt x="116042" y="105001"/>
                </a:cubicBezTo>
                <a:cubicBezTo>
                  <a:pt x="115157" y="118397"/>
                  <a:pt x="110365" y="128332"/>
                  <a:pt x="101671" y="134809"/>
                </a:cubicBezTo>
                <a:cubicBezTo>
                  <a:pt x="92977" y="141286"/>
                  <a:pt x="80335" y="144526"/>
                  <a:pt x="63745" y="144526"/>
                </a:cubicBezTo>
                <a:lnTo>
                  <a:pt x="0" y="144526"/>
                </a:lnTo>
                <a:close/>
                <a:moveTo>
                  <a:pt x="23951" y="62679"/>
                </a:moveTo>
                <a:lnTo>
                  <a:pt x="49504" y="62679"/>
                </a:lnTo>
                <a:cubicBezTo>
                  <a:pt x="59706" y="62679"/>
                  <a:pt x="66715" y="62146"/>
                  <a:pt x="70531" y="61085"/>
                </a:cubicBezTo>
                <a:cubicBezTo>
                  <a:pt x="74348" y="60019"/>
                  <a:pt x="77760" y="57870"/>
                  <a:pt x="80780" y="54630"/>
                </a:cubicBezTo>
                <a:cubicBezTo>
                  <a:pt x="83794" y="51393"/>
                  <a:pt x="85301" y="47509"/>
                  <a:pt x="85301" y="42985"/>
                </a:cubicBezTo>
                <a:cubicBezTo>
                  <a:pt x="85301" y="35532"/>
                  <a:pt x="82660" y="30344"/>
                  <a:pt x="77382" y="27414"/>
                </a:cubicBezTo>
                <a:cubicBezTo>
                  <a:pt x="72105" y="24487"/>
                  <a:pt x="63075" y="23023"/>
                  <a:pt x="50303" y="23023"/>
                </a:cubicBezTo>
                <a:lnTo>
                  <a:pt x="23951" y="23023"/>
                </a:lnTo>
                <a:close/>
                <a:moveTo>
                  <a:pt x="23951" y="124830"/>
                </a:moveTo>
                <a:lnTo>
                  <a:pt x="55491" y="124830"/>
                </a:lnTo>
                <a:cubicBezTo>
                  <a:pt x="69062" y="124830"/>
                  <a:pt x="78382" y="123253"/>
                  <a:pt x="83441" y="120103"/>
                </a:cubicBezTo>
                <a:cubicBezTo>
                  <a:pt x="88496" y="116953"/>
                  <a:pt x="91159" y="111521"/>
                  <a:pt x="91422" y="103802"/>
                </a:cubicBezTo>
                <a:cubicBezTo>
                  <a:pt x="91422" y="99277"/>
                  <a:pt x="89957" y="95084"/>
                  <a:pt x="87034" y="91224"/>
                </a:cubicBezTo>
                <a:cubicBezTo>
                  <a:pt x="84107" y="87364"/>
                  <a:pt x="80291" y="84927"/>
                  <a:pt x="75586" y="83905"/>
                </a:cubicBezTo>
                <a:cubicBezTo>
                  <a:pt x="70884" y="82886"/>
                  <a:pt x="63342" y="82375"/>
                  <a:pt x="52967" y="82375"/>
                </a:cubicBezTo>
                <a:lnTo>
                  <a:pt x="23951" y="82375"/>
                </a:lnTo>
                <a:close/>
                <a:moveTo>
                  <a:pt x="279198" y="3197"/>
                </a:moveTo>
                <a:lnTo>
                  <a:pt x="303149" y="3197"/>
                </a:lnTo>
                <a:lnTo>
                  <a:pt x="303149" y="144526"/>
                </a:lnTo>
                <a:lnTo>
                  <a:pt x="279198" y="144526"/>
                </a:lnTo>
                <a:close/>
                <a:moveTo>
                  <a:pt x="145188" y="3197"/>
                </a:moveTo>
                <a:lnTo>
                  <a:pt x="169142" y="3197"/>
                </a:lnTo>
                <a:lnTo>
                  <a:pt x="169142" y="58424"/>
                </a:lnTo>
                <a:lnTo>
                  <a:pt x="199484" y="58424"/>
                </a:lnTo>
                <a:cubicBezTo>
                  <a:pt x="219265" y="58424"/>
                  <a:pt x="234504" y="62262"/>
                  <a:pt x="245196" y="69938"/>
                </a:cubicBezTo>
                <a:cubicBezTo>
                  <a:pt x="255884" y="77612"/>
                  <a:pt x="261233" y="88189"/>
                  <a:pt x="261233" y="101675"/>
                </a:cubicBezTo>
                <a:cubicBezTo>
                  <a:pt x="261233" y="113476"/>
                  <a:pt x="256777" y="123563"/>
                  <a:pt x="247860" y="131947"/>
                </a:cubicBezTo>
                <a:cubicBezTo>
                  <a:pt x="238942" y="140335"/>
                  <a:pt x="224679" y="144526"/>
                  <a:pt x="205070" y="144526"/>
                </a:cubicBezTo>
                <a:lnTo>
                  <a:pt x="145188" y="144526"/>
                </a:lnTo>
                <a:close/>
                <a:moveTo>
                  <a:pt x="169142" y="124830"/>
                </a:moveTo>
                <a:lnTo>
                  <a:pt x="194292" y="124830"/>
                </a:lnTo>
                <a:cubicBezTo>
                  <a:pt x="209462" y="124830"/>
                  <a:pt x="220287" y="122965"/>
                  <a:pt x="226764" y="119239"/>
                </a:cubicBezTo>
                <a:cubicBezTo>
                  <a:pt x="233240" y="115509"/>
                  <a:pt x="236480" y="109703"/>
                  <a:pt x="236480" y="101805"/>
                </a:cubicBezTo>
                <a:cubicBezTo>
                  <a:pt x="236480" y="95684"/>
                  <a:pt x="234086" y="90231"/>
                  <a:pt x="229294" y="85439"/>
                </a:cubicBezTo>
                <a:cubicBezTo>
                  <a:pt x="224504" y="80644"/>
                  <a:pt x="213902" y="78250"/>
                  <a:pt x="197488" y="78250"/>
                </a:cubicBezTo>
                <a:lnTo>
                  <a:pt x="169142" y="78250"/>
                </a:lnTo>
                <a:close/>
                <a:moveTo>
                  <a:pt x="340678" y="3197"/>
                </a:moveTo>
                <a:lnTo>
                  <a:pt x="452196" y="3197"/>
                </a:lnTo>
                <a:lnTo>
                  <a:pt x="452196" y="144526"/>
                </a:lnTo>
                <a:lnTo>
                  <a:pt x="428242" y="144526"/>
                </a:lnTo>
                <a:lnTo>
                  <a:pt x="428242" y="23023"/>
                </a:lnTo>
                <a:lnTo>
                  <a:pt x="364629" y="23023"/>
                </a:lnTo>
                <a:lnTo>
                  <a:pt x="364629" y="144526"/>
                </a:lnTo>
                <a:lnTo>
                  <a:pt x="340678" y="144526"/>
                </a:lnTo>
                <a:close/>
                <a:moveTo>
                  <a:pt x="486248" y="198954"/>
                </a:moveTo>
                <a:lnTo>
                  <a:pt x="483588" y="176465"/>
                </a:lnTo>
                <a:cubicBezTo>
                  <a:pt x="488819" y="177884"/>
                  <a:pt x="493387" y="178593"/>
                  <a:pt x="497293" y="178593"/>
                </a:cubicBezTo>
                <a:cubicBezTo>
                  <a:pt x="502614" y="178593"/>
                  <a:pt x="506873" y="177707"/>
                  <a:pt x="510066" y="175932"/>
                </a:cubicBezTo>
                <a:cubicBezTo>
                  <a:pt x="513263" y="174154"/>
                  <a:pt x="515880" y="171674"/>
                  <a:pt x="517921" y="168480"/>
                </a:cubicBezTo>
                <a:cubicBezTo>
                  <a:pt x="519430" y="166086"/>
                  <a:pt x="521867" y="160142"/>
                  <a:pt x="525236" y="150646"/>
                </a:cubicBezTo>
                <a:cubicBezTo>
                  <a:pt x="525679" y="149318"/>
                  <a:pt x="526396" y="147362"/>
                  <a:pt x="527367" y="144791"/>
                </a:cubicBezTo>
                <a:lnTo>
                  <a:pt x="473739" y="3197"/>
                </a:lnTo>
                <a:lnTo>
                  <a:pt x="499554" y="3197"/>
                </a:lnTo>
                <a:lnTo>
                  <a:pt x="528966" y="85039"/>
                </a:lnTo>
                <a:cubicBezTo>
                  <a:pt x="532778" y="95418"/>
                  <a:pt x="536195" y="106333"/>
                  <a:pt x="539211" y="117777"/>
                </a:cubicBezTo>
                <a:cubicBezTo>
                  <a:pt x="541962" y="106776"/>
                  <a:pt x="545245" y="96037"/>
                  <a:pt x="549057" y="85573"/>
                </a:cubicBezTo>
                <a:lnTo>
                  <a:pt x="579266" y="3197"/>
                </a:lnTo>
                <a:lnTo>
                  <a:pt x="603223" y="3197"/>
                </a:lnTo>
                <a:lnTo>
                  <a:pt x="549461" y="146920"/>
                </a:lnTo>
                <a:cubicBezTo>
                  <a:pt x="543694" y="162443"/>
                  <a:pt x="539211" y="173138"/>
                  <a:pt x="536015" y="178992"/>
                </a:cubicBezTo>
                <a:cubicBezTo>
                  <a:pt x="531756" y="186887"/>
                  <a:pt x="526878" y="192679"/>
                  <a:pt x="521378" y="196358"/>
                </a:cubicBezTo>
                <a:cubicBezTo>
                  <a:pt x="515876" y="200042"/>
                  <a:pt x="509314" y="201880"/>
                  <a:pt x="501682" y="201880"/>
                </a:cubicBezTo>
                <a:cubicBezTo>
                  <a:pt x="497070" y="201880"/>
                  <a:pt x="491925" y="200905"/>
                  <a:pt x="486248" y="198954"/>
                </a:cubicBezTo>
                <a:close/>
                <a:moveTo>
                  <a:pt x="711716" y="92757"/>
                </a:moveTo>
                <a:lnTo>
                  <a:pt x="735271" y="95818"/>
                </a:lnTo>
                <a:cubicBezTo>
                  <a:pt x="732701" y="112053"/>
                  <a:pt x="726113" y="124761"/>
                  <a:pt x="715511" y="133942"/>
                </a:cubicBezTo>
                <a:cubicBezTo>
                  <a:pt x="704909" y="143125"/>
                  <a:pt x="691892" y="147715"/>
                  <a:pt x="676455" y="147715"/>
                </a:cubicBezTo>
                <a:cubicBezTo>
                  <a:pt x="657112" y="147715"/>
                  <a:pt x="641567" y="141394"/>
                  <a:pt x="629809" y="128754"/>
                </a:cubicBezTo>
                <a:cubicBezTo>
                  <a:pt x="618055" y="116111"/>
                  <a:pt x="612176" y="97988"/>
                  <a:pt x="612176" y="74394"/>
                </a:cubicBezTo>
                <a:cubicBezTo>
                  <a:pt x="612176" y="59134"/>
                  <a:pt x="614708" y="45781"/>
                  <a:pt x="619766" y="34333"/>
                </a:cubicBezTo>
                <a:cubicBezTo>
                  <a:pt x="624819" y="22889"/>
                  <a:pt x="632517" y="14306"/>
                  <a:pt x="642852" y="8583"/>
                </a:cubicBezTo>
                <a:cubicBezTo>
                  <a:pt x="653187" y="2863"/>
                  <a:pt x="664431" y="0"/>
                  <a:pt x="676584" y="0"/>
                </a:cubicBezTo>
                <a:cubicBezTo>
                  <a:pt x="691931" y="0"/>
                  <a:pt x="704488" y="3885"/>
                  <a:pt x="714248" y="11642"/>
                </a:cubicBezTo>
                <a:cubicBezTo>
                  <a:pt x="724008" y="19408"/>
                  <a:pt x="730264" y="30434"/>
                  <a:pt x="733010" y="44715"/>
                </a:cubicBezTo>
                <a:lnTo>
                  <a:pt x="709723" y="48308"/>
                </a:lnTo>
                <a:cubicBezTo>
                  <a:pt x="707508" y="38819"/>
                  <a:pt x="703577" y="31672"/>
                  <a:pt x="697947" y="26881"/>
                </a:cubicBezTo>
                <a:cubicBezTo>
                  <a:pt x="692312" y="22089"/>
                  <a:pt x="685501" y="19695"/>
                  <a:pt x="677517" y="19695"/>
                </a:cubicBezTo>
                <a:cubicBezTo>
                  <a:pt x="665453" y="19695"/>
                  <a:pt x="655646" y="24023"/>
                  <a:pt x="648109" y="32673"/>
                </a:cubicBezTo>
                <a:cubicBezTo>
                  <a:pt x="640566" y="41325"/>
                  <a:pt x="636797" y="55007"/>
                  <a:pt x="636797" y="73725"/>
                </a:cubicBezTo>
                <a:cubicBezTo>
                  <a:pt x="636797" y="92711"/>
                  <a:pt x="640437" y="106510"/>
                  <a:pt x="647709" y="115114"/>
                </a:cubicBezTo>
                <a:cubicBezTo>
                  <a:pt x="654984" y="123721"/>
                  <a:pt x="664477" y="128024"/>
                  <a:pt x="676188" y="128024"/>
                </a:cubicBezTo>
                <a:cubicBezTo>
                  <a:pt x="685591" y="128024"/>
                  <a:pt x="693442" y="125140"/>
                  <a:pt x="699743" y="119372"/>
                </a:cubicBezTo>
                <a:cubicBezTo>
                  <a:pt x="706044" y="113605"/>
                  <a:pt x="710031" y="104734"/>
                  <a:pt x="711716" y="92757"/>
                </a:cubicBezTo>
                <a:close/>
                <a:moveTo>
                  <a:pt x="755633" y="3197"/>
                </a:moveTo>
                <a:lnTo>
                  <a:pt x="779584" y="3197"/>
                </a:lnTo>
                <a:lnTo>
                  <a:pt x="779584" y="64281"/>
                </a:lnTo>
                <a:cubicBezTo>
                  <a:pt x="787215" y="64281"/>
                  <a:pt x="792562" y="62817"/>
                  <a:pt x="795622" y="59885"/>
                </a:cubicBezTo>
                <a:cubicBezTo>
                  <a:pt x="798682" y="56960"/>
                  <a:pt x="803186" y="48445"/>
                  <a:pt x="809133" y="34337"/>
                </a:cubicBezTo>
                <a:cubicBezTo>
                  <a:pt x="813831" y="23158"/>
                  <a:pt x="817646" y="15794"/>
                  <a:pt x="820577" y="12244"/>
                </a:cubicBezTo>
                <a:cubicBezTo>
                  <a:pt x="823503" y="8694"/>
                  <a:pt x="826878" y="6300"/>
                  <a:pt x="830689" y="5059"/>
                </a:cubicBezTo>
                <a:cubicBezTo>
                  <a:pt x="834502" y="3816"/>
                  <a:pt x="840621" y="3197"/>
                  <a:pt x="849053" y="3197"/>
                </a:cubicBezTo>
                <a:lnTo>
                  <a:pt x="853841" y="3197"/>
                </a:lnTo>
                <a:lnTo>
                  <a:pt x="853841" y="23023"/>
                </a:lnTo>
                <a:lnTo>
                  <a:pt x="847189" y="22893"/>
                </a:lnTo>
                <a:cubicBezTo>
                  <a:pt x="840888" y="22893"/>
                  <a:pt x="836852" y="23825"/>
                  <a:pt x="835078" y="25686"/>
                </a:cubicBezTo>
                <a:cubicBezTo>
                  <a:pt x="833216" y="27638"/>
                  <a:pt x="830377" y="33448"/>
                  <a:pt x="826564" y="43120"/>
                </a:cubicBezTo>
                <a:cubicBezTo>
                  <a:pt x="822924" y="52344"/>
                  <a:pt x="819598" y="58734"/>
                  <a:pt x="816581" y="62283"/>
                </a:cubicBezTo>
                <a:cubicBezTo>
                  <a:pt x="813564" y="65833"/>
                  <a:pt x="808906" y="69073"/>
                  <a:pt x="802609" y="72000"/>
                </a:cubicBezTo>
                <a:cubicBezTo>
                  <a:pt x="812899" y="74747"/>
                  <a:pt x="823014" y="84330"/>
                  <a:pt x="832951" y="100743"/>
                </a:cubicBezTo>
                <a:lnTo>
                  <a:pt x="859165" y="144526"/>
                </a:lnTo>
                <a:lnTo>
                  <a:pt x="832818" y="144526"/>
                </a:lnTo>
                <a:lnTo>
                  <a:pt x="807264" y="100743"/>
                </a:lnTo>
                <a:cubicBezTo>
                  <a:pt x="802034" y="91958"/>
                  <a:pt x="797464" y="86169"/>
                  <a:pt x="793559" y="83375"/>
                </a:cubicBezTo>
                <a:cubicBezTo>
                  <a:pt x="789656" y="80579"/>
                  <a:pt x="784998" y="79186"/>
                  <a:pt x="779584" y="79186"/>
                </a:cubicBezTo>
                <a:lnTo>
                  <a:pt x="779584" y="144526"/>
                </a:lnTo>
                <a:lnTo>
                  <a:pt x="755633" y="144526"/>
                </a:lnTo>
                <a:close/>
                <a:moveTo>
                  <a:pt x="975294" y="99011"/>
                </a:moveTo>
                <a:lnTo>
                  <a:pt x="1000047" y="102071"/>
                </a:lnTo>
                <a:cubicBezTo>
                  <a:pt x="996142" y="116531"/>
                  <a:pt x="988913" y="127753"/>
                  <a:pt x="978354" y="135737"/>
                </a:cubicBezTo>
                <a:cubicBezTo>
                  <a:pt x="967795" y="143723"/>
                  <a:pt x="954309" y="147715"/>
                  <a:pt x="937897" y="147715"/>
                </a:cubicBezTo>
                <a:cubicBezTo>
                  <a:pt x="917227" y="147715"/>
                  <a:pt x="900835" y="141351"/>
                  <a:pt x="888729" y="128616"/>
                </a:cubicBezTo>
                <a:cubicBezTo>
                  <a:pt x="876618" y="115887"/>
                  <a:pt x="870563" y="98035"/>
                  <a:pt x="870563" y="75059"/>
                </a:cubicBezTo>
                <a:cubicBezTo>
                  <a:pt x="870563" y="51282"/>
                  <a:pt x="876683" y="32828"/>
                  <a:pt x="888926" y="19695"/>
                </a:cubicBezTo>
                <a:cubicBezTo>
                  <a:pt x="901166" y="6566"/>
                  <a:pt x="917050" y="0"/>
                  <a:pt x="936569" y="0"/>
                </a:cubicBezTo>
                <a:cubicBezTo>
                  <a:pt x="955465" y="0"/>
                  <a:pt x="970902" y="6430"/>
                  <a:pt x="982879" y="19296"/>
                </a:cubicBezTo>
                <a:cubicBezTo>
                  <a:pt x="994856" y="32159"/>
                  <a:pt x="1000843" y="50259"/>
                  <a:pt x="1000843" y="73595"/>
                </a:cubicBezTo>
                <a:cubicBezTo>
                  <a:pt x="1000843" y="75014"/>
                  <a:pt x="1000800" y="77141"/>
                  <a:pt x="1000710" y="79981"/>
                </a:cubicBezTo>
                <a:lnTo>
                  <a:pt x="895316" y="79981"/>
                </a:lnTo>
                <a:cubicBezTo>
                  <a:pt x="896202" y="95508"/>
                  <a:pt x="900595" y="107395"/>
                  <a:pt x="908489" y="115646"/>
                </a:cubicBezTo>
                <a:cubicBezTo>
                  <a:pt x="916383" y="123901"/>
                  <a:pt x="926234" y="128024"/>
                  <a:pt x="938034" y="128024"/>
                </a:cubicBezTo>
                <a:cubicBezTo>
                  <a:pt x="946815" y="128024"/>
                  <a:pt x="954313" y="125716"/>
                  <a:pt x="960523" y="121101"/>
                </a:cubicBezTo>
                <a:cubicBezTo>
                  <a:pt x="966734" y="116485"/>
                  <a:pt x="971658" y="109124"/>
                  <a:pt x="975294" y="99011"/>
                </a:cubicBezTo>
                <a:close/>
                <a:moveTo>
                  <a:pt x="896645" y="60285"/>
                </a:moveTo>
                <a:lnTo>
                  <a:pt x="975560" y="60285"/>
                </a:lnTo>
                <a:cubicBezTo>
                  <a:pt x="974495" y="48399"/>
                  <a:pt x="971482" y="39482"/>
                  <a:pt x="966510" y="33538"/>
                </a:cubicBezTo>
                <a:cubicBezTo>
                  <a:pt x="958882" y="24310"/>
                  <a:pt x="948990" y="19695"/>
                  <a:pt x="936836" y="19695"/>
                </a:cubicBezTo>
                <a:cubicBezTo>
                  <a:pt x="925834" y="19695"/>
                  <a:pt x="916585" y="23378"/>
                  <a:pt x="909090" y="30740"/>
                </a:cubicBezTo>
                <a:cubicBezTo>
                  <a:pt x="901592" y="38110"/>
                  <a:pt x="897444" y="47955"/>
                  <a:pt x="896645" y="602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953222" y="1868322"/>
            <a:ext cx="1278986" cy="198688"/>
          </a:xfrm>
          <a:custGeom>
            <a:avLst/>
            <a:gdLst/>
            <a:ahLst/>
            <a:cxnLst/>
            <a:rect l="l" t="t" r="r" b="b"/>
            <a:pathLst>
              <a:path w="1278986" h="198688">
                <a:moveTo>
                  <a:pt x="0" y="3197"/>
                </a:moveTo>
                <a:lnTo>
                  <a:pt x="23951" y="3197"/>
                </a:lnTo>
                <a:lnTo>
                  <a:pt x="23951" y="64281"/>
                </a:lnTo>
                <a:cubicBezTo>
                  <a:pt x="31579" y="64281"/>
                  <a:pt x="36925" y="62817"/>
                  <a:pt x="39988" y="59885"/>
                </a:cubicBezTo>
                <a:cubicBezTo>
                  <a:pt x="43048" y="56960"/>
                  <a:pt x="47553" y="48445"/>
                  <a:pt x="53496" y="34337"/>
                </a:cubicBezTo>
                <a:cubicBezTo>
                  <a:pt x="58194" y="23158"/>
                  <a:pt x="62013" y="15794"/>
                  <a:pt x="64940" y="12244"/>
                </a:cubicBezTo>
                <a:cubicBezTo>
                  <a:pt x="67867" y="8694"/>
                  <a:pt x="71241" y="6300"/>
                  <a:pt x="75052" y="5059"/>
                </a:cubicBezTo>
                <a:cubicBezTo>
                  <a:pt x="78864" y="3816"/>
                  <a:pt x="84988" y="3197"/>
                  <a:pt x="93420" y="3197"/>
                </a:cubicBezTo>
                <a:lnTo>
                  <a:pt x="98208" y="3197"/>
                </a:lnTo>
                <a:lnTo>
                  <a:pt x="98208" y="23023"/>
                </a:lnTo>
                <a:lnTo>
                  <a:pt x="91555" y="22893"/>
                </a:lnTo>
                <a:cubicBezTo>
                  <a:pt x="85255" y="22893"/>
                  <a:pt x="81219" y="23825"/>
                  <a:pt x="79445" y="25686"/>
                </a:cubicBezTo>
                <a:cubicBezTo>
                  <a:pt x="77583" y="27638"/>
                  <a:pt x="74743" y="33448"/>
                  <a:pt x="70927" y="43120"/>
                </a:cubicBezTo>
                <a:cubicBezTo>
                  <a:pt x="67291" y="52344"/>
                  <a:pt x="63961" y="58734"/>
                  <a:pt x="60947" y="62283"/>
                </a:cubicBezTo>
                <a:cubicBezTo>
                  <a:pt x="57931" y="65833"/>
                  <a:pt x="53273" y="69073"/>
                  <a:pt x="46972" y="72000"/>
                </a:cubicBezTo>
                <a:cubicBezTo>
                  <a:pt x="57262" y="74747"/>
                  <a:pt x="67377" y="84330"/>
                  <a:pt x="77316" y="100743"/>
                </a:cubicBezTo>
                <a:lnTo>
                  <a:pt x="103531" y="144526"/>
                </a:lnTo>
                <a:lnTo>
                  <a:pt x="77180" y="144526"/>
                </a:lnTo>
                <a:lnTo>
                  <a:pt x="51630" y="100743"/>
                </a:lnTo>
                <a:cubicBezTo>
                  <a:pt x="46401" y="91958"/>
                  <a:pt x="41831" y="86169"/>
                  <a:pt x="37926" y="83375"/>
                </a:cubicBezTo>
                <a:cubicBezTo>
                  <a:pt x="34019" y="80579"/>
                  <a:pt x="29361" y="79186"/>
                  <a:pt x="23951" y="79186"/>
                </a:cubicBezTo>
                <a:lnTo>
                  <a:pt x="23951" y="144526"/>
                </a:lnTo>
                <a:lnTo>
                  <a:pt x="0" y="144526"/>
                </a:lnTo>
                <a:close/>
                <a:moveTo>
                  <a:pt x="218840" y="99011"/>
                </a:moveTo>
                <a:lnTo>
                  <a:pt x="243593" y="102071"/>
                </a:lnTo>
                <a:cubicBezTo>
                  <a:pt x="239688" y="116531"/>
                  <a:pt x="232462" y="127753"/>
                  <a:pt x="221901" y="135737"/>
                </a:cubicBezTo>
                <a:cubicBezTo>
                  <a:pt x="211342" y="143723"/>
                  <a:pt x="197859" y="147715"/>
                  <a:pt x="181447" y="147715"/>
                </a:cubicBezTo>
                <a:cubicBezTo>
                  <a:pt x="160776" y="147715"/>
                  <a:pt x="144385" y="141351"/>
                  <a:pt x="132274" y="128616"/>
                </a:cubicBezTo>
                <a:cubicBezTo>
                  <a:pt x="120163" y="115887"/>
                  <a:pt x="114110" y="98035"/>
                  <a:pt x="114110" y="75059"/>
                </a:cubicBezTo>
                <a:cubicBezTo>
                  <a:pt x="114110" y="51282"/>
                  <a:pt x="120232" y="32828"/>
                  <a:pt x="132476" y="19695"/>
                </a:cubicBezTo>
                <a:cubicBezTo>
                  <a:pt x="144717" y="6566"/>
                  <a:pt x="160599" y="0"/>
                  <a:pt x="180115" y="0"/>
                </a:cubicBezTo>
                <a:cubicBezTo>
                  <a:pt x="199015" y="0"/>
                  <a:pt x="214448" y="6430"/>
                  <a:pt x="226429" y="19296"/>
                </a:cubicBezTo>
                <a:cubicBezTo>
                  <a:pt x="238406" y="32159"/>
                  <a:pt x="244392" y="50259"/>
                  <a:pt x="244392" y="73595"/>
                </a:cubicBezTo>
                <a:cubicBezTo>
                  <a:pt x="244392" y="75014"/>
                  <a:pt x="244347" y="77141"/>
                  <a:pt x="244257" y="79981"/>
                </a:cubicBezTo>
                <a:lnTo>
                  <a:pt x="138863" y="79981"/>
                </a:lnTo>
                <a:cubicBezTo>
                  <a:pt x="139748" y="95508"/>
                  <a:pt x="144140" y="107395"/>
                  <a:pt x="152036" y="115646"/>
                </a:cubicBezTo>
                <a:cubicBezTo>
                  <a:pt x="159930" y="123901"/>
                  <a:pt x="169780" y="128024"/>
                  <a:pt x="181579" y="128024"/>
                </a:cubicBezTo>
                <a:cubicBezTo>
                  <a:pt x="190364" y="128024"/>
                  <a:pt x="197863" y="125716"/>
                  <a:pt x="204073" y="121101"/>
                </a:cubicBezTo>
                <a:cubicBezTo>
                  <a:pt x="210283" y="116485"/>
                  <a:pt x="215204" y="109124"/>
                  <a:pt x="218840" y="99011"/>
                </a:cubicBezTo>
                <a:close/>
                <a:moveTo>
                  <a:pt x="140194" y="60285"/>
                </a:moveTo>
                <a:lnTo>
                  <a:pt x="219107" y="60285"/>
                </a:lnTo>
                <a:cubicBezTo>
                  <a:pt x="218045" y="48399"/>
                  <a:pt x="215027" y="39482"/>
                  <a:pt x="210059" y="33538"/>
                </a:cubicBezTo>
                <a:cubicBezTo>
                  <a:pt x="202432" y="24310"/>
                  <a:pt x="192538" y="19695"/>
                  <a:pt x="180382" y="19695"/>
                </a:cubicBezTo>
                <a:cubicBezTo>
                  <a:pt x="169380" y="19695"/>
                  <a:pt x="160132" y="23378"/>
                  <a:pt x="152636" y="30740"/>
                </a:cubicBezTo>
                <a:cubicBezTo>
                  <a:pt x="145141" y="38110"/>
                  <a:pt x="140990" y="47955"/>
                  <a:pt x="140194" y="60285"/>
                </a:cubicBezTo>
                <a:close/>
                <a:moveTo>
                  <a:pt x="273668" y="198688"/>
                </a:moveTo>
                <a:lnTo>
                  <a:pt x="273668" y="3197"/>
                </a:lnTo>
                <a:lnTo>
                  <a:pt x="295491" y="3197"/>
                </a:lnTo>
                <a:lnTo>
                  <a:pt x="295491" y="21561"/>
                </a:lnTo>
                <a:cubicBezTo>
                  <a:pt x="300640" y="14375"/>
                  <a:pt x="306454" y="8985"/>
                  <a:pt x="312929" y="5389"/>
                </a:cubicBezTo>
                <a:cubicBezTo>
                  <a:pt x="319402" y="1796"/>
                  <a:pt x="327253" y="0"/>
                  <a:pt x="336484" y="0"/>
                </a:cubicBezTo>
                <a:cubicBezTo>
                  <a:pt x="348545" y="0"/>
                  <a:pt x="359193" y="3102"/>
                  <a:pt x="368421" y="9313"/>
                </a:cubicBezTo>
                <a:cubicBezTo>
                  <a:pt x="377643" y="15523"/>
                  <a:pt x="384609" y="24289"/>
                  <a:pt x="389315" y="35597"/>
                </a:cubicBezTo>
                <a:cubicBezTo>
                  <a:pt x="394013" y="46911"/>
                  <a:pt x="396363" y="59310"/>
                  <a:pt x="396363" y="72795"/>
                </a:cubicBezTo>
                <a:cubicBezTo>
                  <a:pt x="396363" y="87257"/>
                  <a:pt x="393771" y="100274"/>
                  <a:pt x="388581" y="111851"/>
                </a:cubicBezTo>
                <a:cubicBezTo>
                  <a:pt x="383393" y="123430"/>
                  <a:pt x="375850" y="132303"/>
                  <a:pt x="365958" y="138467"/>
                </a:cubicBezTo>
                <a:cubicBezTo>
                  <a:pt x="356069" y="144634"/>
                  <a:pt x="345665" y="147715"/>
                  <a:pt x="334753" y="147715"/>
                </a:cubicBezTo>
                <a:cubicBezTo>
                  <a:pt x="326769" y="147715"/>
                  <a:pt x="319600" y="146031"/>
                  <a:pt x="313261" y="142658"/>
                </a:cubicBezTo>
                <a:cubicBezTo>
                  <a:pt x="306918" y="139287"/>
                  <a:pt x="301705" y="135033"/>
                  <a:pt x="297622" y="129888"/>
                </a:cubicBezTo>
                <a:lnTo>
                  <a:pt x="297622" y="198688"/>
                </a:lnTo>
                <a:close/>
                <a:moveTo>
                  <a:pt x="295361" y="74657"/>
                </a:moveTo>
                <a:cubicBezTo>
                  <a:pt x="295361" y="92847"/>
                  <a:pt x="299040" y="106290"/>
                  <a:pt x="306407" y="114984"/>
                </a:cubicBezTo>
                <a:cubicBezTo>
                  <a:pt x="313769" y="123674"/>
                  <a:pt x="322686" y="128024"/>
                  <a:pt x="333154" y="128024"/>
                </a:cubicBezTo>
                <a:cubicBezTo>
                  <a:pt x="343799" y="128024"/>
                  <a:pt x="352919" y="123523"/>
                  <a:pt x="360503" y="114516"/>
                </a:cubicBezTo>
                <a:cubicBezTo>
                  <a:pt x="368086" y="105513"/>
                  <a:pt x="371880" y="91559"/>
                  <a:pt x="371880" y="72662"/>
                </a:cubicBezTo>
                <a:cubicBezTo>
                  <a:pt x="371880" y="54656"/>
                  <a:pt x="368175" y="41170"/>
                  <a:pt x="360770" y="32206"/>
                </a:cubicBezTo>
                <a:cubicBezTo>
                  <a:pt x="353361" y="23245"/>
                  <a:pt x="344509" y="18767"/>
                  <a:pt x="334220" y="18767"/>
                </a:cubicBezTo>
                <a:cubicBezTo>
                  <a:pt x="324014" y="18767"/>
                  <a:pt x="314993" y="23537"/>
                  <a:pt x="307137" y="33073"/>
                </a:cubicBezTo>
                <a:cubicBezTo>
                  <a:pt x="299286" y="42610"/>
                  <a:pt x="295361" y="56473"/>
                  <a:pt x="295361" y="74657"/>
                </a:cubicBezTo>
                <a:close/>
                <a:moveTo>
                  <a:pt x="517464" y="127090"/>
                </a:moveTo>
                <a:cubicBezTo>
                  <a:pt x="508593" y="134633"/>
                  <a:pt x="500054" y="139958"/>
                  <a:pt x="491846" y="143060"/>
                </a:cubicBezTo>
                <a:cubicBezTo>
                  <a:pt x="483638" y="146163"/>
                  <a:pt x="474836" y="147715"/>
                  <a:pt x="465433" y="147715"/>
                </a:cubicBezTo>
                <a:cubicBezTo>
                  <a:pt x="449906" y="147715"/>
                  <a:pt x="437972" y="143924"/>
                  <a:pt x="429634" y="136340"/>
                </a:cubicBezTo>
                <a:cubicBezTo>
                  <a:pt x="421293" y="128758"/>
                  <a:pt x="417125" y="119062"/>
                  <a:pt x="417125" y="107262"/>
                </a:cubicBezTo>
                <a:cubicBezTo>
                  <a:pt x="417125" y="100339"/>
                  <a:pt x="418701" y="94021"/>
                  <a:pt x="421851" y="88297"/>
                </a:cubicBezTo>
                <a:cubicBezTo>
                  <a:pt x="425002" y="82577"/>
                  <a:pt x="429123" y="77987"/>
                  <a:pt x="434224" y="74524"/>
                </a:cubicBezTo>
                <a:cubicBezTo>
                  <a:pt x="439326" y="71064"/>
                  <a:pt x="445075" y="68447"/>
                  <a:pt x="451461" y="66675"/>
                </a:cubicBezTo>
                <a:cubicBezTo>
                  <a:pt x="456160" y="65434"/>
                  <a:pt x="463259" y="64235"/>
                  <a:pt x="472751" y="63082"/>
                </a:cubicBezTo>
                <a:cubicBezTo>
                  <a:pt x="492095" y="60772"/>
                  <a:pt x="506332" y="58025"/>
                  <a:pt x="515473" y="54831"/>
                </a:cubicBezTo>
                <a:cubicBezTo>
                  <a:pt x="515559" y="51548"/>
                  <a:pt x="515602" y="49460"/>
                  <a:pt x="515602" y="48575"/>
                </a:cubicBezTo>
                <a:cubicBezTo>
                  <a:pt x="515602" y="38819"/>
                  <a:pt x="513338" y="31939"/>
                  <a:pt x="508816" y="27950"/>
                </a:cubicBezTo>
                <a:cubicBezTo>
                  <a:pt x="502697" y="22536"/>
                  <a:pt x="493603" y="19832"/>
                  <a:pt x="481536" y="19832"/>
                </a:cubicBezTo>
                <a:cubicBezTo>
                  <a:pt x="470268" y="19832"/>
                  <a:pt x="461952" y="21804"/>
                  <a:pt x="456584" y="25750"/>
                </a:cubicBezTo>
                <a:cubicBezTo>
                  <a:pt x="451213" y="29700"/>
                  <a:pt x="447242" y="36684"/>
                  <a:pt x="444672" y="46713"/>
                </a:cubicBezTo>
                <a:lnTo>
                  <a:pt x="421254" y="43517"/>
                </a:lnTo>
                <a:cubicBezTo>
                  <a:pt x="423381" y="33495"/>
                  <a:pt x="426884" y="25397"/>
                  <a:pt x="431766" y="19232"/>
                </a:cubicBezTo>
                <a:cubicBezTo>
                  <a:pt x="436644" y="13064"/>
                  <a:pt x="443696" y="8316"/>
                  <a:pt x="452923" y="4990"/>
                </a:cubicBezTo>
                <a:cubicBezTo>
                  <a:pt x="462147" y="1664"/>
                  <a:pt x="472842" y="0"/>
                  <a:pt x="484995" y="0"/>
                </a:cubicBezTo>
                <a:cubicBezTo>
                  <a:pt x="497059" y="0"/>
                  <a:pt x="506862" y="1418"/>
                  <a:pt x="514407" y="4258"/>
                </a:cubicBezTo>
                <a:cubicBezTo>
                  <a:pt x="521950" y="7103"/>
                  <a:pt x="527489" y="10671"/>
                  <a:pt x="531043" y="14972"/>
                </a:cubicBezTo>
                <a:cubicBezTo>
                  <a:pt x="534589" y="19275"/>
                  <a:pt x="537073" y="24710"/>
                  <a:pt x="538495" y="31276"/>
                </a:cubicBezTo>
                <a:cubicBezTo>
                  <a:pt x="539290" y="35359"/>
                  <a:pt x="539690" y="42721"/>
                  <a:pt x="539690" y="53366"/>
                </a:cubicBezTo>
                <a:lnTo>
                  <a:pt x="539690" y="85306"/>
                </a:lnTo>
                <a:cubicBezTo>
                  <a:pt x="539690" y="107572"/>
                  <a:pt x="540198" y="121655"/>
                  <a:pt x="541221" y="127555"/>
                </a:cubicBezTo>
                <a:cubicBezTo>
                  <a:pt x="542243" y="133455"/>
                  <a:pt x="544258" y="139111"/>
                  <a:pt x="547275" y="144526"/>
                </a:cubicBezTo>
                <a:lnTo>
                  <a:pt x="522256" y="144526"/>
                </a:lnTo>
                <a:cubicBezTo>
                  <a:pt x="519775" y="139554"/>
                  <a:pt x="518176" y="133744"/>
                  <a:pt x="517464" y="127090"/>
                </a:cubicBezTo>
                <a:close/>
                <a:moveTo>
                  <a:pt x="515473" y="73595"/>
                </a:moveTo>
                <a:cubicBezTo>
                  <a:pt x="506779" y="77145"/>
                  <a:pt x="493737" y="80161"/>
                  <a:pt x="476344" y="82641"/>
                </a:cubicBezTo>
                <a:cubicBezTo>
                  <a:pt x="466495" y="84064"/>
                  <a:pt x="459533" y="85661"/>
                  <a:pt x="455450" y="87433"/>
                </a:cubicBezTo>
                <a:cubicBezTo>
                  <a:pt x="451368" y="89208"/>
                  <a:pt x="448217" y="91803"/>
                  <a:pt x="446004" y="95217"/>
                </a:cubicBezTo>
                <a:cubicBezTo>
                  <a:pt x="443786" y="98633"/>
                  <a:pt x="442674" y="102427"/>
                  <a:pt x="442674" y="106596"/>
                </a:cubicBezTo>
                <a:cubicBezTo>
                  <a:pt x="442674" y="112986"/>
                  <a:pt x="445093" y="118307"/>
                  <a:pt x="449932" y="122565"/>
                </a:cubicBezTo>
                <a:cubicBezTo>
                  <a:pt x="454767" y="126825"/>
                  <a:pt x="461841" y="128952"/>
                  <a:pt x="471157" y="128952"/>
                </a:cubicBezTo>
                <a:cubicBezTo>
                  <a:pt x="480384" y="128952"/>
                  <a:pt x="488588" y="126932"/>
                  <a:pt x="495778" y="122897"/>
                </a:cubicBezTo>
                <a:cubicBezTo>
                  <a:pt x="502963" y="118861"/>
                  <a:pt x="508240" y="113339"/>
                  <a:pt x="511613" y="106333"/>
                </a:cubicBezTo>
                <a:cubicBezTo>
                  <a:pt x="514184" y="100919"/>
                  <a:pt x="515473" y="92933"/>
                  <a:pt x="515473" y="82375"/>
                </a:cubicBezTo>
                <a:close/>
                <a:moveTo>
                  <a:pt x="577483" y="3197"/>
                </a:moveTo>
                <a:lnTo>
                  <a:pt x="614743" y="3197"/>
                </a:lnTo>
                <a:lnTo>
                  <a:pt x="651873" y="116313"/>
                </a:lnTo>
                <a:lnTo>
                  <a:pt x="693129" y="3197"/>
                </a:lnTo>
                <a:lnTo>
                  <a:pt x="727596" y="3197"/>
                </a:lnTo>
                <a:lnTo>
                  <a:pt x="727596" y="144526"/>
                </a:lnTo>
                <a:lnTo>
                  <a:pt x="703641" y="144526"/>
                </a:lnTo>
                <a:lnTo>
                  <a:pt x="703641" y="30744"/>
                </a:lnTo>
                <a:lnTo>
                  <a:pt x="661853" y="144526"/>
                </a:lnTo>
                <a:lnTo>
                  <a:pt x="640429" y="144526"/>
                </a:lnTo>
                <a:lnTo>
                  <a:pt x="600904" y="25287"/>
                </a:lnTo>
                <a:lnTo>
                  <a:pt x="600904" y="144526"/>
                </a:lnTo>
                <a:lnTo>
                  <a:pt x="577483" y="144526"/>
                </a:lnTo>
                <a:close/>
                <a:moveTo>
                  <a:pt x="790830" y="80644"/>
                </a:moveTo>
                <a:lnTo>
                  <a:pt x="790830" y="61885"/>
                </a:lnTo>
                <a:cubicBezTo>
                  <a:pt x="800946" y="61794"/>
                  <a:pt x="807847" y="61398"/>
                  <a:pt x="811526" y="60686"/>
                </a:cubicBezTo>
                <a:cubicBezTo>
                  <a:pt x="815209" y="59976"/>
                  <a:pt x="818690" y="57844"/>
                  <a:pt x="821969" y="54295"/>
                </a:cubicBezTo>
                <a:cubicBezTo>
                  <a:pt x="825252" y="50749"/>
                  <a:pt x="826894" y="46314"/>
                  <a:pt x="826894" y="40993"/>
                </a:cubicBezTo>
                <a:cubicBezTo>
                  <a:pt x="826894" y="34517"/>
                  <a:pt x="824742" y="29347"/>
                  <a:pt x="820440" y="25488"/>
                </a:cubicBezTo>
                <a:cubicBezTo>
                  <a:pt x="816138" y="21629"/>
                  <a:pt x="810572" y="19695"/>
                  <a:pt x="803740" y="19695"/>
                </a:cubicBezTo>
                <a:cubicBezTo>
                  <a:pt x="790254" y="19695"/>
                  <a:pt x="780808" y="27638"/>
                  <a:pt x="775394" y="43517"/>
                </a:cubicBezTo>
                <a:lnTo>
                  <a:pt x="752638" y="39794"/>
                </a:lnTo>
                <a:cubicBezTo>
                  <a:pt x="759733" y="13267"/>
                  <a:pt x="776858" y="0"/>
                  <a:pt x="804005" y="0"/>
                </a:cubicBezTo>
                <a:cubicBezTo>
                  <a:pt x="819087" y="0"/>
                  <a:pt x="830913" y="4126"/>
                  <a:pt x="839473" y="12377"/>
                </a:cubicBezTo>
                <a:cubicBezTo>
                  <a:pt x="848034" y="20629"/>
                  <a:pt x="852315" y="30474"/>
                  <a:pt x="852315" y="41921"/>
                </a:cubicBezTo>
                <a:cubicBezTo>
                  <a:pt x="852315" y="53457"/>
                  <a:pt x="846723" y="62636"/>
                  <a:pt x="835546" y="69469"/>
                </a:cubicBezTo>
                <a:cubicBezTo>
                  <a:pt x="842641" y="73282"/>
                  <a:pt x="847965" y="78138"/>
                  <a:pt x="851515" y="84038"/>
                </a:cubicBezTo>
                <a:cubicBezTo>
                  <a:pt x="855064" y="89939"/>
                  <a:pt x="856836" y="96926"/>
                  <a:pt x="856836" y="105001"/>
                </a:cubicBezTo>
                <a:cubicBezTo>
                  <a:pt x="856836" y="117687"/>
                  <a:pt x="852221" y="127977"/>
                  <a:pt x="842997" y="135875"/>
                </a:cubicBezTo>
                <a:cubicBezTo>
                  <a:pt x="833770" y="143769"/>
                  <a:pt x="820861" y="147715"/>
                  <a:pt x="804272" y="147715"/>
                </a:cubicBezTo>
                <a:cubicBezTo>
                  <a:pt x="772066" y="147715"/>
                  <a:pt x="753393" y="133391"/>
                  <a:pt x="748246" y="104734"/>
                </a:cubicBezTo>
                <a:lnTo>
                  <a:pt x="770738" y="99943"/>
                </a:lnTo>
                <a:cubicBezTo>
                  <a:pt x="772776" y="108990"/>
                  <a:pt x="776923" y="115999"/>
                  <a:pt x="783180" y="120971"/>
                </a:cubicBezTo>
                <a:cubicBezTo>
                  <a:pt x="789433" y="125938"/>
                  <a:pt x="796597" y="128422"/>
                  <a:pt x="804668" y="128422"/>
                </a:cubicBezTo>
                <a:cubicBezTo>
                  <a:pt x="812747" y="128422"/>
                  <a:pt x="819464" y="126136"/>
                  <a:pt x="824836" y="121568"/>
                </a:cubicBezTo>
                <a:cubicBezTo>
                  <a:pt x="830203" y="117000"/>
                  <a:pt x="832885" y="111164"/>
                  <a:pt x="832885" y="104069"/>
                </a:cubicBezTo>
                <a:cubicBezTo>
                  <a:pt x="832885" y="98568"/>
                  <a:pt x="831200" y="93781"/>
                  <a:pt x="827827" y="89698"/>
                </a:cubicBezTo>
                <a:cubicBezTo>
                  <a:pt x="824453" y="85616"/>
                  <a:pt x="820861" y="83067"/>
                  <a:pt x="817048" y="82045"/>
                </a:cubicBezTo>
                <a:cubicBezTo>
                  <a:pt x="813233" y="81022"/>
                  <a:pt x="806310" y="80514"/>
                  <a:pt x="796287" y="80514"/>
                </a:cubicBezTo>
                <a:cubicBezTo>
                  <a:pt x="795491" y="80514"/>
                  <a:pt x="793670" y="80557"/>
                  <a:pt x="790830" y="80644"/>
                </a:cubicBezTo>
                <a:close/>
                <a:moveTo>
                  <a:pt x="884516" y="3197"/>
                </a:moveTo>
                <a:lnTo>
                  <a:pt x="908470" y="3197"/>
                </a:lnTo>
                <a:lnTo>
                  <a:pt x="908470" y="110988"/>
                </a:lnTo>
                <a:lnTo>
                  <a:pt x="974876" y="3197"/>
                </a:lnTo>
                <a:lnTo>
                  <a:pt x="1000691" y="3197"/>
                </a:lnTo>
                <a:lnTo>
                  <a:pt x="1000691" y="144526"/>
                </a:lnTo>
                <a:lnTo>
                  <a:pt x="976738" y="144526"/>
                </a:lnTo>
                <a:lnTo>
                  <a:pt x="976738" y="37400"/>
                </a:lnTo>
                <a:lnTo>
                  <a:pt x="910332" y="144526"/>
                </a:lnTo>
                <a:lnTo>
                  <a:pt x="884516" y="144526"/>
                </a:lnTo>
                <a:close/>
                <a:moveTo>
                  <a:pt x="1023851" y="3197"/>
                </a:moveTo>
                <a:lnTo>
                  <a:pt x="1138695" y="3197"/>
                </a:lnTo>
                <a:lnTo>
                  <a:pt x="1138695" y="23023"/>
                </a:lnTo>
                <a:lnTo>
                  <a:pt x="1093183" y="23023"/>
                </a:lnTo>
                <a:lnTo>
                  <a:pt x="1093183" y="144526"/>
                </a:lnTo>
                <a:lnTo>
                  <a:pt x="1069366" y="144526"/>
                </a:lnTo>
                <a:lnTo>
                  <a:pt x="1069366" y="23023"/>
                </a:lnTo>
                <a:lnTo>
                  <a:pt x="1023851" y="23023"/>
                </a:lnTo>
                <a:close/>
                <a:moveTo>
                  <a:pt x="1249174" y="127090"/>
                </a:moveTo>
                <a:cubicBezTo>
                  <a:pt x="1240304" y="134633"/>
                  <a:pt x="1231765" y="139958"/>
                  <a:pt x="1223557" y="143060"/>
                </a:cubicBezTo>
                <a:cubicBezTo>
                  <a:pt x="1215349" y="146163"/>
                  <a:pt x="1206543" y="147715"/>
                  <a:pt x="1197140" y="147715"/>
                </a:cubicBezTo>
                <a:cubicBezTo>
                  <a:pt x="1181617" y="147715"/>
                  <a:pt x="1169679" y="143924"/>
                  <a:pt x="1161341" y="136340"/>
                </a:cubicBezTo>
                <a:cubicBezTo>
                  <a:pt x="1153004" y="128758"/>
                  <a:pt x="1148832" y="119062"/>
                  <a:pt x="1148832" y="107262"/>
                </a:cubicBezTo>
                <a:cubicBezTo>
                  <a:pt x="1148832" y="100339"/>
                  <a:pt x="1150409" y="94021"/>
                  <a:pt x="1153559" y="88297"/>
                </a:cubicBezTo>
                <a:cubicBezTo>
                  <a:pt x="1156708" y="82577"/>
                  <a:pt x="1160835" y="77987"/>
                  <a:pt x="1165935" y="74524"/>
                </a:cubicBezTo>
                <a:cubicBezTo>
                  <a:pt x="1171033" y="71064"/>
                  <a:pt x="1176782" y="68447"/>
                  <a:pt x="1183169" y="66675"/>
                </a:cubicBezTo>
                <a:cubicBezTo>
                  <a:pt x="1187870" y="65434"/>
                  <a:pt x="1194966" y="64235"/>
                  <a:pt x="1204463" y="63082"/>
                </a:cubicBezTo>
                <a:cubicBezTo>
                  <a:pt x="1223801" y="60772"/>
                  <a:pt x="1238039" y="58025"/>
                  <a:pt x="1247181" y="54831"/>
                </a:cubicBezTo>
                <a:cubicBezTo>
                  <a:pt x="1247269" y="51548"/>
                  <a:pt x="1247310" y="49460"/>
                  <a:pt x="1247310" y="48575"/>
                </a:cubicBezTo>
                <a:cubicBezTo>
                  <a:pt x="1247310" y="38819"/>
                  <a:pt x="1245049" y="31939"/>
                  <a:pt x="1240527" y="27950"/>
                </a:cubicBezTo>
                <a:cubicBezTo>
                  <a:pt x="1234403" y="22536"/>
                  <a:pt x="1225310" y="19832"/>
                  <a:pt x="1213242" y="19832"/>
                </a:cubicBezTo>
                <a:cubicBezTo>
                  <a:pt x="1201975" y="19832"/>
                  <a:pt x="1193659" y="21804"/>
                  <a:pt x="1188295" y="25750"/>
                </a:cubicBezTo>
                <a:cubicBezTo>
                  <a:pt x="1182924" y="29700"/>
                  <a:pt x="1178952" y="36684"/>
                  <a:pt x="1176382" y="46713"/>
                </a:cubicBezTo>
                <a:lnTo>
                  <a:pt x="1152960" y="43517"/>
                </a:lnTo>
                <a:cubicBezTo>
                  <a:pt x="1155089" y="33495"/>
                  <a:pt x="1158594" y="25397"/>
                  <a:pt x="1163472" y="19232"/>
                </a:cubicBezTo>
                <a:cubicBezTo>
                  <a:pt x="1168351" y="13064"/>
                  <a:pt x="1175407" y="8316"/>
                  <a:pt x="1184631" y="4990"/>
                </a:cubicBezTo>
                <a:cubicBezTo>
                  <a:pt x="1193857" y="1664"/>
                  <a:pt x="1204549" y="0"/>
                  <a:pt x="1216706" y="0"/>
                </a:cubicBezTo>
                <a:cubicBezTo>
                  <a:pt x="1228769" y="0"/>
                  <a:pt x="1238573" y="1418"/>
                  <a:pt x="1246115" y="4258"/>
                </a:cubicBezTo>
                <a:cubicBezTo>
                  <a:pt x="1253656" y="7103"/>
                  <a:pt x="1259200" y="10671"/>
                  <a:pt x="1262749" y="14972"/>
                </a:cubicBezTo>
                <a:cubicBezTo>
                  <a:pt x="1266297" y="19275"/>
                  <a:pt x="1268779" y="24710"/>
                  <a:pt x="1270202" y="31276"/>
                </a:cubicBezTo>
                <a:cubicBezTo>
                  <a:pt x="1271001" y="35359"/>
                  <a:pt x="1271397" y="42721"/>
                  <a:pt x="1271397" y="53366"/>
                </a:cubicBezTo>
                <a:lnTo>
                  <a:pt x="1271397" y="85306"/>
                </a:lnTo>
                <a:cubicBezTo>
                  <a:pt x="1271397" y="107572"/>
                  <a:pt x="1271905" y="121655"/>
                  <a:pt x="1272927" y="127555"/>
                </a:cubicBezTo>
                <a:cubicBezTo>
                  <a:pt x="1273950" y="133455"/>
                  <a:pt x="1275965" y="139111"/>
                  <a:pt x="1278986" y="144526"/>
                </a:cubicBezTo>
                <a:lnTo>
                  <a:pt x="1253966" y="144526"/>
                </a:lnTo>
                <a:cubicBezTo>
                  <a:pt x="1251482" y="139554"/>
                  <a:pt x="1249887" y="133744"/>
                  <a:pt x="1249174" y="127090"/>
                </a:cubicBezTo>
                <a:close/>
                <a:moveTo>
                  <a:pt x="1247181" y="73595"/>
                </a:moveTo>
                <a:cubicBezTo>
                  <a:pt x="1238486" y="77145"/>
                  <a:pt x="1225443" y="80161"/>
                  <a:pt x="1208056" y="82641"/>
                </a:cubicBezTo>
                <a:cubicBezTo>
                  <a:pt x="1198206" y="84064"/>
                  <a:pt x="1191243" y="85661"/>
                  <a:pt x="1187160" y="87433"/>
                </a:cubicBezTo>
                <a:cubicBezTo>
                  <a:pt x="1183079" y="89208"/>
                  <a:pt x="1179929" y="91803"/>
                  <a:pt x="1177711" y="95217"/>
                </a:cubicBezTo>
                <a:cubicBezTo>
                  <a:pt x="1175493" y="98633"/>
                  <a:pt x="1174384" y="102427"/>
                  <a:pt x="1174384" y="106596"/>
                </a:cubicBezTo>
                <a:cubicBezTo>
                  <a:pt x="1174384" y="112986"/>
                  <a:pt x="1176800" y="118307"/>
                  <a:pt x="1181639" y="122565"/>
                </a:cubicBezTo>
                <a:cubicBezTo>
                  <a:pt x="1186474" y="126825"/>
                  <a:pt x="1193547" y="128952"/>
                  <a:pt x="1202864" y="128952"/>
                </a:cubicBezTo>
                <a:cubicBezTo>
                  <a:pt x="1212091" y="128952"/>
                  <a:pt x="1220299" y="126932"/>
                  <a:pt x="1227484" y="122897"/>
                </a:cubicBezTo>
                <a:cubicBezTo>
                  <a:pt x="1234670" y="118861"/>
                  <a:pt x="1239948" y="113339"/>
                  <a:pt x="1243321" y="106333"/>
                </a:cubicBezTo>
                <a:cubicBezTo>
                  <a:pt x="1245892" y="100919"/>
                  <a:pt x="1247181" y="92933"/>
                  <a:pt x="1247181" y="8237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399558" y="1871519"/>
            <a:ext cx="446090" cy="181382"/>
          </a:xfrm>
          <a:custGeom>
            <a:avLst/>
            <a:gdLst/>
            <a:ahLst/>
            <a:cxnLst/>
            <a:rect l="l" t="t" r="r" b="b"/>
            <a:pathLst>
              <a:path w="446090" h="181382">
                <a:moveTo>
                  <a:pt x="36860" y="0"/>
                </a:moveTo>
                <a:lnTo>
                  <a:pt x="135338" y="0"/>
                </a:lnTo>
                <a:lnTo>
                  <a:pt x="135338" y="121633"/>
                </a:lnTo>
                <a:lnTo>
                  <a:pt x="150642" y="121633"/>
                </a:lnTo>
                <a:lnTo>
                  <a:pt x="150642" y="181382"/>
                </a:lnTo>
                <a:lnTo>
                  <a:pt x="130949" y="181382"/>
                </a:lnTo>
                <a:lnTo>
                  <a:pt x="130949" y="141329"/>
                </a:lnTo>
                <a:lnTo>
                  <a:pt x="19695" y="141329"/>
                </a:lnTo>
                <a:lnTo>
                  <a:pt x="19695" y="181382"/>
                </a:lnTo>
                <a:lnTo>
                  <a:pt x="0" y="181382"/>
                </a:lnTo>
                <a:lnTo>
                  <a:pt x="0" y="121633"/>
                </a:lnTo>
                <a:lnTo>
                  <a:pt x="12639" y="121633"/>
                </a:lnTo>
                <a:cubicBezTo>
                  <a:pt x="29498" y="98745"/>
                  <a:pt x="37569" y="58201"/>
                  <a:pt x="36860" y="0"/>
                </a:cubicBezTo>
                <a:close/>
                <a:moveTo>
                  <a:pt x="56822" y="19826"/>
                </a:moveTo>
                <a:cubicBezTo>
                  <a:pt x="55048" y="65693"/>
                  <a:pt x="47952" y="99630"/>
                  <a:pt x="35532" y="121633"/>
                </a:cubicBezTo>
                <a:lnTo>
                  <a:pt x="111517" y="121633"/>
                </a:lnTo>
                <a:lnTo>
                  <a:pt x="111517" y="19826"/>
                </a:lnTo>
                <a:close/>
                <a:moveTo>
                  <a:pt x="188111" y="0"/>
                </a:moveTo>
                <a:lnTo>
                  <a:pt x="299365" y="0"/>
                </a:lnTo>
                <a:lnTo>
                  <a:pt x="299365" y="141329"/>
                </a:lnTo>
                <a:lnTo>
                  <a:pt x="275541" y="141329"/>
                </a:lnTo>
                <a:lnTo>
                  <a:pt x="275541" y="19826"/>
                </a:lnTo>
                <a:lnTo>
                  <a:pt x="212068" y="19826"/>
                </a:lnTo>
                <a:lnTo>
                  <a:pt x="212068" y="90223"/>
                </a:lnTo>
                <a:cubicBezTo>
                  <a:pt x="212068" y="106639"/>
                  <a:pt x="211536" y="117465"/>
                  <a:pt x="210470" y="122696"/>
                </a:cubicBezTo>
                <a:cubicBezTo>
                  <a:pt x="209405" y="127929"/>
                  <a:pt x="206477" y="132497"/>
                  <a:pt x="201686" y="136404"/>
                </a:cubicBezTo>
                <a:cubicBezTo>
                  <a:pt x="196894" y="140309"/>
                  <a:pt x="189975" y="142261"/>
                  <a:pt x="180925" y="142261"/>
                </a:cubicBezTo>
                <a:cubicBezTo>
                  <a:pt x="175335" y="142261"/>
                  <a:pt x="168901" y="141904"/>
                  <a:pt x="161625" y="141192"/>
                </a:cubicBezTo>
                <a:lnTo>
                  <a:pt x="161625" y="121234"/>
                </a:lnTo>
                <a:lnTo>
                  <a:pt x="172144" y="121234"/>
                </a:lnTo>
                <a:cubicBezTo>
                  <a:pt x="177112" y="121234"/>
                  <a:pt x="180659" y="120726"/>
                  <a:pt x="182793" y="119704"/>
                </a:cubicBezTo>
                <a:cubicBezTo>
                  <a:pt x="184920" y="118681"/>
                  <a:pt x="186339" y="117064"/>
                  <a:pt x="187049" y="114847"/>
                </a:cubicBezTo>
                <a:cubicBezTo>
                  <a:pt x="187757" y="112630"/>
                  <a:pt x="188111" y="105397"/>
                  <a:pt x="188111" y="93153"/>
                </a:cubicBezTo>
                <a:close/>
                <a:moveTo>
                  <a:pt x="446090" y="0"/>
                </a:moveTo>
                <a:lnTo>
                  <a:pt x="446090" y="141329"/>
                </a:lnTo>
                <a:lnTo>
                  <a:pt x="422268" y="141329"/>
                </a:lnTo>
                <a:lnTo>
                  <a:pt x="422268" y="86234"/>
                </a:lnTo>
                <a:lnTo>
                  <a:pt x="408430" y="86234"/>
                </a:lnTo>
                <a:cubicBezTo>
                  <a:pt x="399999" y="86234"/>
                  <a:pt x="393725" y="87321"/>
                  <a:pt x="389599" y="89493"/>
                </a:cubicBezTo>
                <a:cubicBezTo>
                  <a:pt x="385474" y="91667"/>
                  <a:pt x="379465" y="98651"/>
                  <a:pt x="371566" y="110451"/>
                </a:cubicBezTo>
                <a:lnTo>
                  <a:pt x="350672" y="141329"/>
                </a:lnTo>
                <a:lnTo>
                  <a:pt x="320997" y="141329"/>
                </a:lnTo>
                <a:lnTo>
                  <a:pt x="346813" y="103266"/>
                </a:lnTo>
                <a:cubicBezTo>
                  <a:pt x="354712" y="91641"/>
                  <a:pt x="362563" y="85078"/>
                  <a:pt x="370367" y="83571"/>
                </a:cubicBezTo>
                <a:cubicBezTo>
                  <a:pt x="356706" y="81709"/>
                  <a:pt x="346571" y="76780"/>
                  <a:pt x="339958" y="68795"/>
                </a:cubicBezTo>
                <a:cubicBezTo>
                  <a:pt x="333349" y="60815"/>
                  <a:pt x="330045" y="51634"/>
                  <a:pt x="330045" y="41252"/>
                </a:cubicBezTo>
                <a:cubicBezTo>
                  <a:pt x="330045" y="29009"/>
                  <a:pt x="334372" y="19069"/>
                  <a:pt x="343022" y="11441"/>
                </a:cubicBezTo>
                <a:cubicBezTo>
                  <a:pt x="351673" y="3812"/>
                  <a:pt x="364204" y="0"/>
                  <a:pt x="380617" y="0"/>
                </a:cubicBezTo>
                <a:close/>
                <a:moveTo>
                  <a:pt x="422268" y="19826"/>
                </a:moveTo>
                <a:lnTo>
                  <a:pt x="388202" y="19826"/>
                </a:lnTo>
                <a:cubicBezTo>
                  <a:pt x="373921" y="19826"/>
                  <a:pt x="364712" y="22043"/>
                  <a:pt x="360590" y="26482"/>
                </a:cubicBezTo>
                <a:cubicBezTo>
                  <a:pt x="356464" y="30916"/>
                  <a:pt x="354402" y="36108"/>
                  <a:pt x="354402" y="42052"/>
                </a:cubicBezTo>
                <a:cubicBezTo>
                  <a:pt x="354402" y="50482"/>
                  <a:pt x="357440" y="56671"/>
                  <a:pt x="363517" y="60616"/>
                </a:cubicBezTo>
                <a:cubicBezTo>
                  <a:pt x="369594" y="64566"/>
                  <a:pt x="380350" y="66539"/>
                  <a:pt x="395787" y="66539"/>
                </a:cubicBezTo>
                <a:lnTo>
                  <a:pt x="422268" y="6653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7037813" y="1868322"/>
            <a:ext cx="1695578" cy="198688"/>
          </a:xfrm>
          <a:custGeom>
            <a:avLst/>
            <a:gdLst/>
            <a:ahLst/>
            <a:cxnLst/>
            <a:rect l="l" t="t" r="r" b="b"/>
            <a:pathLst>
              <a:path w="1695578" h="198688">
                <a:moveTo>
                  <a:pt x="0" y="3197"/>
                </a:moveTo>
                <a:lnTo>
                  <a:pt x="111517" y="3197"/>
                </a:lnTo>
                <a:lnTo>
                  <a:pt x="111517" y="144526"/>
                </a:lnTo>
                <a:lnTo>
                  <a:pt x="87567" y="144526"/>
                </a:lnTo>
                <a:lnTo>
                  <a:pt x="87567" y="23023"/>
                </a:lnTo>
                <a:lnTo>
                  <a:pt x="23954" y="23023"/>
                </a:lnTo>
                <a:lnTo>
                  <a:pt x="23954" y="144526"/>
                </a:lnTo>
                <a:lnTo>
                  <a:pt x="0" y="144526"/>
                </a:lnTo>
                <a:close/>
                <a:moveTo>
                  <a:pt x="147452" y="198688"/>
                </a:moveTo>
                <a:lnTo>
                  <a:pt x="147452" y="3197"/>
                </a:lnTo>
                <a:lnTo>
                  <a:pt x="169276" y="3197"/>
                </a:lnTo>
                <a:lnTo>
                  <a:pt x="169276" y="21561"/>
                </a:lnTo>
                <a:cubicBezTo>
                  <a:pt x="174419" y="14375"/>
                  <a:pt x="180233" y="8985"/>
                  <a:pt x="186710" y="5389"/>
                </a:cubicBezTo>
                <a:cubicBezTo>
                  <a:pt x="193183" y="1796"/>
                  <a:pt x="201038" y="0"/>
                  <a:pt x="210264" y="0"/>
                </a:cubicBezTo>
                <a:cubicBezTo>
                  <a:pt x="222328" y="0"/>
                  <a:pt x="232977" y="3102"/>
                  <a:pt x="242200" y="9313"/>
                </a:cubicBezTo>
                <a:cubicBezTo>
                  <a:pt x="251426" y="15523"/>
                  <a:pt x="258393" y="24289"/>
                  <a:pt x="263094" y="35597"/>
                </a:cubicBezTo>
                <a:cubicBezTo>
                  <a:pt x="267797" y="46911"/>
                  <a:pt x="270148" y="59310"/>
                  <a:pt x="270148" y="72795"/>
                </a:cubicBezTo>
                <a:cubicBezTo>
                  <a:pt x="270148" y="87257"/>
                  <a:pt x="267552" y="100274"/>
                  <a:pt x="262364" y="111851"/>
                </a:cubicBezTo>
                <a:cubicBezTo>
                  <a:pt x="257172" y="123430"/>
                  <a:pt x="249635" y="132303"/>
                  <a:pt x="239742" y="138467"/>
                </a:cubicBezTo>
                <a:cubicBezTo>
                  <a:pt x="229849" y="144634"/>
                  <a:pt x="219448" y="147715"/>
                  <a:pt x="208534" y="147715"/>
                </a:cubicBezTo>
                <a:cubicBezTo>
                  <a:pt x="200552" y="147715"/>
                  <a:pt x="193384" y="146031"/>
                  <a:pt x="187042" y="142658"/>
                </a:cubicBezTo>
                <a:cubicBezTo>
                  <a:pt x="180702" y="139287"/>
                  <a:pt x="175488" y="135033"/>
                  <a:pt x="171406" y="129888"/>
                </a:cubicBezTo>
                <a:lnTo>
                  <a:pt x="171406" y="198688"/>
                </a:lnTo>
                <a:close/>
                <a:moveTo>
                  <a:pt x="169142" y="74657"/>
                </a:moveTo>
                <a:cubicBezTo>
                  <a:pt x="169142" y="92847"/>
                  <a:pt x="172825" y="106290"/>
                  <a:pt x="180187" y="114984"/>
                </a:cubicBezTo>
                <a:cubicBezTo>
                  <a:pt x="187552" y="123674"/>
                  <a:pt x="196470" y="128024"/>
                  <a:pt x="206938" y="128024"/>
                </a:cubicBezTo>
                <a:cubicBezTo>
                  <a:pt x="217583" y="128024"/>
                  <a:pt x="226698" y="123523"/>
                  <a:pt x="234288" y="114516"/>
                </a:cubicBezTo>
                <a:cubicBezTo>
                  <a:pt x="241869" y="105513"/>
                  <a:pt x="245663" y="91559"/>
                  <a:pt x="245663" y="72662"/>
                </a:cubicBezTo>
                <a:cubicBezTo>
                  <a:pt x="245663" y="54656"/>
                  <a:pt x="241959" y="41170"/>
                  <a:pt x="234554" y="32206"/>
                </a:cubicBezTo>
                <a:cubicBezTo>
                  <a:pt x="227142" y="23245"/>
                  <a:pt x="218293" y="18767"/>
                  <a:pt x="208004" y="18767"/>
                </a:cubicBezTo>
                <a:cubicBezTo>
                  <a:pt x="197799" y="18767"/>
                  <a:pt x="188773" y="23537"/>
                  <a:pt x="180921" y="33073"/>
                </a:cubicBezTo>
                <a:cubicBezTo>
                  <a:pt x="173067" y="42610"/>
                  <a:pt x="169142" y="56473"/>
                  <a:pt x="169142" y="74657"/>
                </a:cubicBezTo>
                <a:close/>
                <a:moveTo>
                  <a:pt x="290109" y="73861"/>
                </a:moveTo>
                <a:cubicBezTo>
                  <a:pt x="290109" y="47690"/>
                  <a:pt x="297382" y="28303"/>
                  <a:pt x="311936" y="15707"/>
                </a:cubicBezTo>
                <a:cubicBezTo>
                  <a:pt x="324090" y="5235"/>
                  <a:pt x="338907" y="0"/>
                  <a:pt x="356382" y="0"/>
                </a:cubicBezTo>
                <a:cubicBezTo>
                  <a:pt x="375810" y="0"/>
                  <a:pt x="391695" y="6365"/>
                  <a:pt x="404027" y="19098"/>
                </a:cubicBezTo>
                <a:cubicBezTo>
                  <a:pt x="416358" y="31831"/>
                  <a:pt x="422525" y="49421"/>
                  <a:pt x="422525" y="71863"/>
                </a:cubicBezTo>
                <a:cubicBezTo>
                  <a:pt x="422525" y="90051"/>
                  <a:pt x="419796" y="104357"/>
                  <a:pt x="414339" y="114782"/>
                </a:cubicBezTo>
                <a:cubicBezTo>
                  <a:pt x="408884" y="125208"/>
                  <a:pt x="400943" y="133300"/>
                  <a:pt x="390517" y="139065"/>
                </a:cubicBezTo>
                <a:cubicBezTo>
                  <a:pt x="380091" y="144832"/>
                  <a:pt x="368715" y="147715"/>
                  <a:pt x="356382" y="147715"/>
                </a:cubicBezTo>
                <a:cubicBezTo>
                  <a:pt x="336596" y="147715"/>
                  <a:pt x="320605" y="141375"/>
                  <a:pt x="308408" y="128689"/>
                </a:cubicBezTo>
                <a:cubicBezTo>
                  <a:pt x="296208" y="115999"/>
                  <a:pt x="290109" y="97725"/>
                  <a:pt x="290109" y="73861"/>
                </a:cubicBezTo>
                <a:close/>
                <a:moveTo>
                  <a:pt x="314730" y="73861"/>
                </a:moveTo>
                <a:cubicBezTo>
                  <a:pt x="314730" y="91958"/>
                  <a:pt x="318678" y="105513"/>
                  <a:pt x="326574" y="114516"/>
                </a:cubicBezTo>
                <a:cubicBezTo>
                  <a:pt x="334469" y="123523"/>
                  <a:pt x="344404" y="128024"/>
                  <a:pt x="356382" y="128024"/>
                </a:cubicBezTo>
                <a:cubicBezTo>
                  <a:pt x="368270" y="128024"/>
                  <a:pt x="378161" y="123499"/>
                  <a:pt x="386057" y="114447"/>
                </a:cubicBezTo>
                <a:cubicBezTo>
                  <a:pt x="393955" y="105397"/>
                  <a:pt x="397901" y="91602"/>
                  <a:pt x="397901" y="73062"/>
                </a:cubicBezTo>
                <a:cubicBezTo>
                  <a:pt x="397901" y="55584"/>
                  <a:pt x="393929" y="42339"/>
                  <a:pt x="385992" y="33336"/>
                </a:cubicBezTo>
                <a:cubicBezTo>
                  <a:pt x="378050" y="24332"/>
                  <a:pt x="368183" y="19832"/>
                  <a:pt x="356382" y="19832"/>
                </a:cubicBezTo>
                <a:cubicBezTo>
                  <a:pt x="344404" y="19832"/>
                  <a:pt x="334469" y="24310"/>
                  <a:pt x="326574" y="33272"/>
                </a:cubicBezTo>
                <a:cubicBezTo>
                  <a:pt x="318678" y="42231"/>
                  <a:pt x="314730" y="55760"/>
                  <a:pt x="314730" y="73861"/>
                </a:cubicBezTo>
                <a:close/>
                <a:moveTo>
                  <a:pt x="450601" y="3197"/>
                </a:moveTo>
                <a:lnTo>
                  <a:pt x="474555" y="3197"/>
                </a:lnTo>
                <a:lnTo>
                  <a:pt x="474555" y="110988"/>
                </a:lnTo>
                <a:lnTo>
                  <a:pt x="540961" y="3197"/>
                </a:lnTo>
                <a:lnTo>
                  <a:pt x="566777" y="3197"/>
                </a:lnTo>
                <a:lnTo>
                  <a:pt x="566777" y="144526"/>
                </a:lnTo>
                <a:lnTo>
                  <a:pt x="542822" y="144526"/>
                </a:lnTo>
                <a:lnTo>
                  <a:pt x="542822" y="37400"/>
                </a:lnTo>
                <a:lnTo>
                  <a:pt x="476416" y="144526"/>
                </a:lnTo>
                <a:lnTo>
                  <a:pt x="450601" y="144526"/>
                </a:lnTo>
                <a:close/>
                <a:moveTo>
                  <a:pt x="632480" y="80644"/>
                </a:moveTo>
                <a:lnTo>
                  <a:pt x="632480" y="61885"/>
                </a:lnTo>
                <a:cubicBezTo>
                  <a:pt x="642595" y="61794"/>
                  <a:pt x="649497" y="61398"/>
                  <a:pt x="653176" y="60686"/>
                </a:cubicBezTo>
                <a:cubicBezTo>
                  <a:pt x="656859" y="59976"/>
                  <a:pt x="660340" y="57844"/>
                  <a:pt x="663621" y="54295"/>
                </a:cubicBezTo>
                <a:cubicBezTo>
                  <a:pt x="666903" y="50749"/>
                  <a:pt x="668544" y="46314"/>
                  <a:pt x="668544" y="40993"/>
                </a:cubicBezTo>
                <a:cubicBezTo>
                  <a:pt x="668544" y="34517"/>
                  <a:pt x="666392" y="29347"/>
                  <a:pt x="662090" y="25488"/>
                </a:cubicBezTo>
                <a:cubicBezTo>
                  <a:pt x="657788" y="21629"/>
                  <a:pt x="652222" y="19695"/>
                  <a:pt x="645390" y="19695"/>
                </a:cubicBezTo>
                <a:cubicBezTo>
                  <a:pt x="631903" y="19695"/>
                  <a:pt x="622457" y="27638"/>
                  <a:pt x="617044" y="43517"/>
                </a:cubicBezTo>
                <a:lnTo>
                  <a:pt x="594288" y="39794"/>
                </a:lnTo>
                <a:cubicBezTo>
                  <a:pt x="601382" y="13267"/>
                  <a:pt x="618509" y="0"/>
                  <a:pt x="645657" y="0"/>
                </a:cubicBezTo>
                <a:cubicBezTo>
                  <a:pt x="660736" y="0"/>
                  <a:pt x="672563" y="4126"/>
                  <a:pt x="681123" y="12377"/>
                </a:cubicBezTo>
                <a:cubicBezTo>
                  <a:pt x="689683" y="20629"/>
                  <a:pt x="693964" y="30474"/>
                  <a:pt x="693964" y="41921"/>
                </a:cubicBezTo>
                <a:cubicBezTo>
                  <a:pt x="693964" y="53457"/>
                  <a:pt x="688374" y="62636"/>
                  <a:pt x="677196" y="69469"/>
                </a:cubicBezTo>
                <a:cubicBezTo>
                  <a:pt x="684291" y="73282"/>
                  <a:pt x="689616" y="78138"/>
                  <a:pt x="693166" y="84038"/>
                </a:cubicBezTo>
                <a:cubicBezTo>
                  <a:pt x="696715" y="89939"/>
                  <a:pt x="698486" y="96926"/>
                  <a:pt x="698486" y="105001"/>
                </a:cubicBezTo>
                <a:cubicBezTo>
                  <a:pt x="698486" y="117687"/>
                  <a:pt x="693871" y="127977"/>
                  <a:pt x="684648" y="135875"/>
                </a:cubicBezTo>
                <a:cubicBezTo>
                  <a:pt x="675421" y="143769"/>
                  <a:pt x="662512" y="147715"/>
                  <a:pt x="645923" y="147715"/>
                </a:cubicBezTo>
                <a:cubicBezTo>
                  <a:pt x="613717" y="147715"/>
                  <a:pt x="595043" y="133391"/>
                  <a:pt x="589896" y="104734"/>
                </a:cubicBezTo>
                <a:lnTo>
                  <a:pt x="612389" y="99943"/>
                </a:lnTo>
                <a:cubicBezTo>
                  <a:pt x="614426" y="108990"/>
                  <a:pt x="618574" y="115999"/>
                  <a:pt x="624830" y="120971"/>
                </a:cubicBezTo>
                <a:cubicBezTo>
                  <a:pt x="631083" y="125938"/>
                  <a:pt x="638247" y="128422"/>
                  <a:pt x="646318" y="128422"/>
                </a:cubicBezTo>
                <a:cubicBezTo>
                  <a:pt x="654396" y="128422"/>
                  <a:pt x="661114" y="126136"/>
                  <a:pt x="666485" y="121568"/>
                </a:cubicBezTo>
                <a:cubicBezTo>
                  <a:pt x="671853" y="117000"/>
                  <a:pt x="674535" y="111164"/>
                  <a:pt x="674535" y="104069"/>
                </a:cubicBezTo>
                <a:cubicBezTo>
                  <a:pt x="674535" y="98568"/>
                  <a:pt x="672851" y="93781"/>
                  <a:pt x="669478" y="89698"/>
                </a:cubicBezTo>
                <a:cubicBezTo>
                  <a:pt x="666105" y="85616"/>
                  <a:pt x="662512" y="83067"/>
                  <a:pt x="658699" y="82045"/>
                </a:cubicBezTo>
                <a:cubicBezTo>
                  <a:pt x="654883" y="81022"/>
                  <a:pt x="647960" y="80514"/>
                  <a:pt x="637937" y="80514"/>
                </a:cubicBezTo>
                <a:cubicBezTo>
                  <a:pt x="637142" y="80514"/>
                  <a:pt x="635320" y="80557"/>
                  <a:pt x="632480" y="80644"/>
                </a:cubicBezTo>
                <a:close/>
                <a:moveTo>
                  <a:pt x="726300" y="3197"/>
                </a:moveTo>
                <a:lnTo>
                  <a:pt x="781523" y="3197"/>
                </a:lnTo>
                <a:cubicBezTo>
                  <a:pt x="795099" y="3197"/>
                  <a:pt x="805190" y="4327"/>
                  <a:pt x="811803" y="6588"/>
                </a:cubicBezTo>
                <a:cubicBezTo>
                  <a:pt x="818410" y="8852"/>
                  <a:pt x="824090" y="12996"/>
                  <a:pt x="828834" y="19030"/>
                </a:cubicBezTo>
                <a:cubicBezTo>
                  <a:pt x="833579" y="25064"/>
                  <a:pt x="835956" y="32296"/>
                  <a:pt x="835956" y="40726"/>
                </a:cubicBezTo>
                <a:cubicBezTo>
                  <a:pt x="835956" y="47470"/>
                  <a:pt x="834559" y="53345"/>
                  <a:pt x="831765" y="58356"/>
                </a:cubicBezTo>
                <a:cubicBezTo>
                  <a:pt x="828972" y="63370"/>
                  <a:pt x="824774" y="67561"/>
                  <a:pt x="819190" y="70934"/>
                </a:cubicBezTo>
                <a:cubicBezTo>
                  <a:pt x="825842" y="73152"/>
                  <a:pt x="831370" y="77300"/>
                  <a:pt x="835757" y="83375"/>
                </a:cubicBezTo>
                <a:cubicBezTo>
                  <a:pt x="840149" y="89452"/>
                  <a:pt x="842342" y="96663"/>
                  <a:pt x="842342" y="105001"/>
                </a:cubicBezTo>
                <a:cubicBezTo>
                  <a:pt x="841456" y="118397"/>
                  <a:pt x="836664" y="128332"/>
                  <a:pt x="827971" y="134809"/>
                </a:cubicBezTo>
                <a:cubicBezTo>
                  <a:pt x="819277" y="141286"/>
                  <a:pt x="806634" y="144526"/>
                  <a:pt x="790045" y="144526"/>
                </a:cubicBezTo>
                <a:lnTo>
                  <a:pt x="726300" y="144526"/>
                </a:lnTo>
                <a:close/>
                <a:moveTo>
                  <a:pt x="750253" y="62679"/>
                </a:moveTo>
                <a:lnTo>
                  <a:pt x="775804" y="62679"/>
                </a:lnTo>
                <a:cubicBezTo>
                  <a:pt x="786009" y="62679"/>
                  <a:pt x="793018" y="62146"/>
                  <a:pt x="796835" y="61085"/>
                </a:cubicBezTo>
                <a:cubicBezTo>
                  <a:pt x="800647" y="60019"/>
                  <a:pt x="804063" y="57870"/>
                  <a:pt x="807080" y="54630"/>
                </a:cubicBezTo>
                <a:cubicBezTo>
                  <a:pt x="810097" y="51393"/>
                  <a:pt x="811602" y="47509"/>
                  <a:pt x="811602" y="42985"/>
                </a:cubicBezTo>
                <a:cubicBezTo>
                  <a:pt x="811602" y="35532"/>
                  <a:pt x="808963" y="30344"/>
                  <a:pt x="803685" y="27414"/>
                </a:cubicBezTo>
                <a:cubicBezTo>
                  <a:pt x="798408" y="24487"/>
                  <a:pt x="789378" y="23023"/>
                  <a:pt x="776602" y="23023"/>
                </a:cubicBezTo>
                <a:lnTo>
                  <a:pt x="750253" y="23023"/>
                </a:lnTo>
                <a:close/>
                <a:moveTo>
                  <a:pt x="750253" y="124830"/>
                </a:moveTo>
                <a:lnTo>
                  <a:pt x="781790" y="124830"/>
                </a:lnTo>
                <a:cubicBezTo>
                  <a:pt x="795365" y="124830"/>
                  <a:pt x="804682" y="123253"/>
                  <a:pt x="809740" y="120103"/>
                </a:cubicBezTo>
                <a:cubicBezTo>
                  <a:pt x="814795" y="116953"/>
                  <a:pt x="817459" y="111521"/>
                  <a:pt x="817725" y="103802"/>
                </a:cubicBezTo>
                <a:cubicBezTo>
                  <a:pt x="817725" y="99277"/>
                  <a:pt x="816261" y="95084"/>
                  <a:pt x="813333" y="91224"/>
                </a:cubicBezTo>
                <a:cubicBezTo>
                  <a:pt x="810405" y="87364"/>
                  <a:pt x="806591" y="84927"/>
                  <a:pt x="801889" y="83905"/>
                </a:cubicBezTo>
                <a:cubicBezTo>
                  <a:pt x="797184" y="82886"/>
                  <a:pt x="789645" y="82375"/>
                  <a:pt x="779267" y="82375"/>
                </a:cubicBezTo>
                <a:lnTo>
                  <a:pt x="750253" y="82375"/>
                </a:lnTo>
                <a:close/>
                <a:moveTo>
                  <a:pt x="859312" y="73861"/>
                </a:moveTo>
                <a:cubicBezTo>
                  <a:pt x="859312" y="47690"/>
                  <a:pt x="866588" y="28303"/>
                  <a:pt x="881140" y="15707"/>
                </a:cubicBezTo>
                <a:cubicBezTo>
                  <a:pt x="893296" y="5235"/>
                  <a:pt x="908111" y="0"/>
                  <a:pt x="925584" y="0"/>
                </a:cubicBezTo>
                <a:cubicBezTo>
                  <a:pt x="945018" y="0"/>
                  <a:pt x="960897" y="6365"/>
                  <a:pt x="973231" y="19098"/>
                </a:cubicBezTo>
                <a:cubicBezTo>
                  <a:pt x="985564" y="31831"/>
                  <a:pt x="991728" y="49421"/>
                  <a:pt x="991728" y="71863"/>
                </a:cubicBezTo>
                <a:cubicBezTo>
                  <a:pt x="991728" y="90051"/>
                  <a:pt x="988998" y="104357"/>
                  <a:pt x="983545" y="114782"/>
                </a:cubicBezTo>
                <a:cubicBezTo>
                  <a:pt x="978087" y="125208"/>
                  <a:pt x="970145" y="133300"/>
                  <a:pt x="959723" y="139065"/>
                </a:cubicBezTo>
                <a:cubicBezTo>
                  <a:pt x="949295" y="144832"/>
                  <a:pt x="937919" y="147715"/>
                  <a:pt x="925584" y="147715"/>
                </a:cubicBezTo>
                <a:cubicBezTo>
                  <a:pt x="905803" y="147715"/>
                  <a:pt x="889811" y="141375"/>
                  <a:pt x="877614" y="128689"/>
                </a:cubicBezTo>
                <a:cubicBezTo>
                  <a:pt x="865411" y="115999"/>
                  <a:pt x="859312" y="97725"/>
                  <a:pt x="859312" y="73861"/>
                </a:cubicBezTo>
                <a:close/>
                <a:moveTo>
                  <a:pt x="883937" y="73861"/>
                </a:moveTo>
                <a:cubicBezTo>
                  <a:pt x="883937" y="91958"/>
                  <a:pt x="887882" y="105513"/>
                  <a:pt x="895780" y="114516"/>
                </a:cubicBezTo>
                <a:cubicBezTo>
                  <a:pt x="903675" y="123523"/>
                  <a:pt x="913608" y="128024"/>
                  <a:pt x="925584" y="128024"/>
                </a:cubicBezTo>
                <a:cubicBezTo>
                  <a:pt x="937476" y="128024"/>
                  <a:pt x="947369" y="123499"/>
                  <a:pt x="955263" y="114447"/>
                </a:cubicBezTo>
                <a:cubicBezTo>
                  <a:pt x="963157" y="105397"/>
                  <a:pt x="967107" y="91602"/>
                  <a:pt x="967107" y="73062"/>
                </a:cubicBezTo>
                <a:cubicBezTo>
                  <a:pt x="967107" y="55584"/>
                  <a:pt x="963136" y="42339"/>
                  <a:pt x="955198" y="33336"/>
                </a:cubicBezTo>
                <a:cubicBezTo>
                  <a:pt x="947257" y="24332"/>
                  <a:pt x="937385" y="19832"/>
                  <a:pt x="925584" y="19832"/>
                </a:cubicBezTo>
                <a:cubicBezTo>
                  <a:pt x="913608" y="19832"/>
                  <a:pt x="903675" y="24310"/>
                  <a:pt x="895780" y="33272"/>
                </a:cubicBezTo>
                <a:cubicBezTo>
                  <a:pt x="887882" y="42231"/>
                  <a:pt x="883937" y="55760"/>
                  <a:pt x="883937" y="73861"/>
                </a:cubicBezTo>
                <a:close/>
                <a:moveTo>
                  <a:pt x="1032432" y="3197"/>
                </a:moveTo>
                <a:lnTo>
                  <a:pt x="1130911" y="3197"/>
                </a:lnTo>
                <a:lnTo>
                  <a:pt x="1130911" y="124830"/>
                </a:lnTo>
                <a:lnTo>
                  <a:pt x="1146214" y="124830"/>
                </a:lnTo>
                <a:lnTo>
                  <a:pt x="1146214" y="184579"/>
                </a:lnTo>
                <a:lnTo>
                  <a:pt x="1126523" y="184579"/>
                </a:lnTo>
                <a:lnTo>
                  <a:pt x="1126523" y="144526"/>
                </a:lnTo>
                <a:lnTo>
                  <a:pt x="1015268" y="144526"/>
                </a:lnTo>
                <a:lnTo>
                  <a:pt x="1015268" y="184579"/>
                </a:lnTo>
                <a:lnTo>
                  <a:pt x="995572" y="184579"/>
                </a:lnTo>
                <a:lnTo>
                  <a:pt x="995572" y="124830"/>
                </a:lnTo>
                <a:lnTo>
                  <a:pt x="1008212" y="124830"/>
                </a:lnTo>
                <a:cubicBezTo>
                  <a:pt x="1025071" y="101942"/>
                  <a:pt x="1033142" y="61398"/>
                  <a:pt x="1032432" y="3197"/>
                </a:cubicBezTo>
                <a:close/>
                <a:moveTo>
                  <a:pt x="1052395" y="23023"/>
                </a:moveTo>
                <a:cubicBezTo>
                  <a:pt x="1050624" y="68890"/>
                  <a:pt x="1043524" y="102827"/>
                  <a:pt x="1031104" y="124830"/>
                </a:cubicBezTo>
                <a:lnTo>
                  <a:pt x="1107093" y="124830"/>
                </a:lnTo>
                <a:lnTo>
                  <a:pt x="1107093" y="23023"/>
                </a:lnTo>
                <a:close/>
                <a:moveTo>
                  <a:pt x="1262602" y="92757"/>
                </a:moveTo>
                <a:lnTo>
                  <a:pt x="1286157" y="95818"/>
                </a:lnTo>
                <a:cubicBezTo>
                  <a:pt x="1283586" y="112053"/>
                  <a:pt x="1276999" y="124761"/>
                  <a:pt x="1266397" y="133942"/>
                </a:cubicBezTo>
                <a:cubicBezTo>
                  <a:pt x="1255794" y="143125"/>
                  <a:pt x="1242777" y="147715"/>
                  <a:pt x="1227340" y="147715"/>
                </a:cubicBezTo>
                <a:cubicBezTo>
                  <a:pt x="1207997" y="147715"/>
                  <a:pt x="1192453" y="141394"/>
                  <a:pt x="1180698" y="128754"/>
                </a:cubicBezTo>
                <a:cubicBezTo>
                  <a:pt x="1168945" y="116111"/>
                  <a:pt x="1163062" y="97988"/>
                  <a:pt x="1163062" y="74394"/>
                </a:cubicBezTo>
                <a:cubicBezTo>
                  <a:pt x="1163062" y="59134"/>
                  <a:pt x="1165593" y="45781"/>
                  <a:pt x="1170652" y="34333"/>
                </a:cubicBezTo>
                <a:cubicBezTo>
                  <a:pt x="1175706" y="22889"/>
                  <a:pt x="1183402" y="14306"/>
                  <a:pt x="1193738" y="8583"/>
                </a:cubicBezTo>
                <a:cubicBezTo>
                  <a:pt x="1204074" y="2863"/>
                  <a:pt x="1215316" y="0"/>
                  <a:pt x="1227470" y="0"/>
                </a:cubicBezTo>
                <a:cubicBezTo>
                  <a:pt x="1242817" y="0"/>
                  <a:pt x="1255373" y="3885"/>
                  <a:pt x="1265137" y="11642"/>
                </a:cubicBezTo>
                <a:cubicBezTo>
                  <a:pt x="1274893" y="19408"/>
                  <a:pt x="1281149" y="30434"/>
                  <a:pt x="1283900" y="44715"/>
                </a:cubicBezTo>
                <a:lnTo>
                  <a:pt x="1260608" y="48308"/>
                </a:lnTo>
                <a:cubicBezTo>
                  <a:pt x="1258394" y="38819"/>
                  <a:pt x="1254463" y="31672"/>
                  <a:pt x="1248833" y="26881"/>
                </a:cubicBezTo>
                <a:cubicBezTo>
                  <a:pt x="1243199" y="22089"/>
                  <a:pt x="1236386" y="19695"/>
                  <a:pt x="1228402" y="19695"/>
                </a:cubicBezTo>
                <a:cubicBezTo>
                  <a:pt x="1216339" y="19695"/>
                  <a:pt x="1206532" y="24023"/>
                  <a:pt x="1198994" y="32673"/>
                </a:cubicBezTo>
                <a:cubicBezTo>
                  <a:pt x="1191451" y="41325"/>
                  <a:pt x="1187683" y="55007"/>
                  <a:pt x="1187683" y="73725"/>
                </a:cubicBezTo>
                <a:cubicBezTo>
                  <a:pt x="1187683" y="92711"/>
                  <a:pt x="1191322" y="106510"/>
                  <a:pt x="1198598" y="115114"/>
                </a:cubicBezTo>
                <a:cubicBezTo>
                  <a:pt x="1205870" y="123721"/>
                  <a:pt x="1215363" y="128024"/>
                  <a:pt x="1227074" y="128024"/>
                </a:cubicBezTo>
                <a:cubicBezTo>
                  <a:pt x="1236477" y="128024"/>
                  <a:pt x="1244329" y="125140"/>
                  <a:pt x="1250628" y="119372"/>
                </a:cubicBezTo>
                <a:cubicBezTo>
                  <a:pt x="1256929" y="113605"/>
                  <a:pt x="1260918" y="104734"/>
                  <a:pt x="1262602" y="92757"/>
                </a:cubicBezTo>
                <a:close/>
                <a:moveTo>
                  <a:pt x="1293743" y="3197"/>
                </a:moveTo>
                <a:lnTo>
                  <a:pt x="1408586" y="3197"/>
                </a:lnTo>
                <a:lnTo>
                  <a:pt x="1408586" y="23023"/>
                </a:lnTo>
                <a:lnTo>
                  <a:pt x="1363078" y="23023"/>
                </a:lnTo>
                <a:lnTo>
                  <a:pt x="1363078" y="144526"/>
                </a:lnTo>
                <a:lnTo>
                  <a:pt x="1339257" y="144526"/>
                </a:lnTo>
                <a:lnTo>
                  <a:pt x="1339257" y="23023"/>
                </a:lnTo>
                <a:lnTo>
                  <a:pt x="1293743" y="23023"/>
                </a:lnTo>
                <a:close/>
                <a:moveTo>
                  <a:pt x="1431615" y="3197"/>
                </a:moveTo>
                <a:lnTo>
                  <a:pt x="1486840" y="3197"/>
                </a:lnTo>
                <a:cubicBezTo>
                  <a:pt x="1500411" y="3197"/>
                  <a:pt x="1510506" y="4327"/>
                  <a:pt x="1517115" y="6588"/>
                </a:cubicBezTo>
                <a:cubicBezTo>
                  <a:pt x="1523726" y="8852"/>
                  <a:pt x="1529403" y="12996"/>
                  <a:pt x="1534147" y="19030"/>
                </a:cubicBezTo>
                <a:cubicBezTo>
                  <a:pt x="1538896" y="25064"/>
                  <a:pt x="1541268" y="32296"/>
                  <a:pt x="1541268" y="40726"/>
                </a:cubicBezTo>
                <a:cubicBezTo>
                  <a:pt x="1541268" y="47470"/>
                  <a:pt x="1539875" y="53345"/>
                  <a:pt x="1537077" y="58356"/>
                </a:cubicBezTo>
                <a:cubicBezTo>
                  <a:pt x="1534285" y="63370"/>
                  <a:pt x="1530090" y="67561"/>
                  <a:pt x="1524503" y="70934"/>
                </a:cubicBezTo>
                <a:cubicBezTo>
                  <a:pt x="1531155" y="73152"/>
                  <a:pt x="1536681" y="77300"/>
                  <a:pt x="1541074" y="83375"/>
                </a:cubicBezTo>
                <a:cubicBezTo>
                  <a:pt x="1545462" y="89452"/>
                  <a:pt x="1547658" y="96663"/>
                  <a:pt x="1547658" y="105001"/>
                </a:cubicBezTo>
                <a:cubicBezTo>
                  <a:pt x="1546768" y="118397"/>
                  <a:pt x="1541976" y="128332"/>
                  <a:pt x="1533282" y="134809"/>
                </a:cubicBezTo>
                <a:cubicBezTo>
                  <a:pt x="1524593" y="141286"/>
                  <a:pt x="1511947" y="144526"/>
                  <a:pt x="1495356" y="144526"/>
                </a:cubicBezTo>
                <a:lnTo>
                  <a:pt x="1431615" y="144526"/>
                </a:lnTo>
                <a:close/>
                <a:moveTo>
                  <a:pt x="1455566" y="62679"/>
                </a:moveTo>
                <a:lnTo>
                  <a:pt x="1481118" y="62679"/>
                </a:lnTo>
                <a:cubicBezTo>
                  <a:pt x="1491321" y="62679"/>
                  <a:pt x="1498331" y="62146"/>
                  <a:pt x="1502147" y="61085"/>
                </a:cubicBezTo>
                <a:cubicBezTo>
                  <a:pt x="1505959" y="60019"/>
                  <a:pt x="1509376" y="57870"/>
                  <a:pt x="1512392" y="54630"/>
                </a:cubicBezTo>
                <a:cubicBezTo>
                  <a:pt x="1515408" y="51393"/>
                  <a:pt x="1516918" y="47509"/>
                  <a:pt x="1516918" y="42985"/>
                </a:cubicBezTo>
                <a:cubicBezTo>
                  <a:pt x="1516918" y="35532"/>
                  <a:pt x="1514276" y="30344"/>
                  <a:pt x="1508997" y="27414"/>
                </a:cubicBezTo>
                <a:cubicBezTo>
                  <a:pt x="1503719" y="24487"/>
                  <a:pt x="1494691" y="23023"/>
                  <a:pt x="1481915" y="23023"/>
                </a:cubicBezTo>
                <a:lnTo>
                  <a:pt x="1455566" y="23023"/>
                </a:lnTo>
                <a:close/>
                <a:moveTo>
                  <a:pt x="1455566" y="124830"/>
                </a:moveTo>
                <a:lnTo>
                  <a:pt x="1487105" y="124830"/>
                </a:lnTo>
                <a:cubicBezTo>
                  <a:pt x="1500677" y="124830"/>
                  <a:pt x="1509995" y="123253"/>
                  <a:pt x="1515053" y="120103"/>
                </a:cubicBezTo>
                <a:cubicBezTo>
                  <a:pt x="1520107" y="116953"/>
                  <a:pt x="1522771" y="111521"/>
                  <a:pt x="1523037" y="103802"/>
                </a:cubicBezTo>
                <a:cubicBezTo>
                  <a:pt x="1523037" y="99277"/>
                  <a:pt x="1521572" y="95084"/>
                  <a:pt x="1518645" y="91224"/>
                </a:cubicBezTo>
                <a:cubicBezTo>
                  <a:pt x="1515722" y="87364"/>
                  <a:pt x="1511903" y="84927"/>
                  <a:pt x="1507200" y="83905"/>
                </a:cubicBezTo>
                <a:cubicBezTo>
                  <a:pt x="1502499" y="82886"/>
                  <a:pt x="1494958" y="82375"/>
                  <a:pt x="1484579" y="82375"/>
                </a:cubicBezTo>
                <a:lnTo>
                  <a:pt x="1455566" y="82375"/>
                </a:lnTo>
                <a:close/>
                <a:moveTo>
                  <a:pt x="1665767" y="127090"/>
                </a:moveTo>
                <a:cubicBezTo>
                  <a:pt x="1656893" y="134633"/>
                  <a:pt x="1648357" y="139958"/>
                  <a:pt x="1640149" y="143060"/>
                </a:cubicBezTo>
                <a:cubicBezTo>
                  <a:pt x="1631941" y="146163"/>
                  <a:pt x="1623135" y="147715"/>
                  <a:pt x="1613732" y="147715"/>
                </a:cubicBezTo>
                <a:cubicBezTo>
                  <a:pt x="1598209" y="147715"/>
                  <a:pt x="1586272" y="143924"/>
                  <a:pt x="1577934" y="136340"/>
                </a:cubicBezTo>
                <a:cubicBezTo>
                  <a:pt x="1569596" y="128758"/>
                  <a:pt x="1565424" y="119062"/>
                  <a:pt x="1565424" y="107262"/>
                </a:cubicBezTo>
                <a:cubicBezTo>
                  <a:pt x="1565424" y="100339"/>
                  <a:pt x="1567001" y="94021"/>
                  <a:pt x="1570151" y="88297"/>
                </a:cubicBezTo>
                <a:cubicBezTo>
                  <a:pt x="1573300" y="82577"/>
                  <a:pt x="1577426" y="77987"/>
                  <a:pt x="1582528" y="74524"/>
                </a:cubicBezTo>
                <a:cubicBezTo>
                  <a:pt x="1587624" y="71064"/>
                  <a:pt x="1593373" y="68447"/>
                  <a:pt x="1599761" y="66675"/>
                </a:cubicBezTo>
                <a:cubicBezTo>
                  <a:pt x="1604462" y="65434"/>
                  <a:pt x="1611558" y="64235"/>
                  <a:pt x="1621055" y="63082"/>
                </a:cubicBezTo>
                <a:cubicBezTo>
                  <a:pt x="1640395" y="60772"/>
                  <a:pt x="1654632" y="58025"/>
                  <a:pt x="1663772" y="54831"/>
                </a:cubicBezTo>
                <a:cubicBezTo>
                  <a:pt x="1663863" y="51548"/>
                  <a:pt x="1663902" y="49460"/>
                  <a:pt x="1663902" y="48575"/>
                </a:cubicBezTo>
                <a:cubicBezTo>
                  <a:pt x="1663902" y="38819"/>
                  <a:pt x="1661641" y="31939"/>
                  <a:pt x="1657119" y="27950"/>
                </a:cubicBezTo>
                <a:cubicBezTo>
                  <a:pt x="1650996" y="22536"/>
                  <a:pt x="1641901" y="19832"/>
                  <a:pt x="1629835" y="19832"/>
                </a:cubicBezTo>
                <a:cubicBezTo>
                  <a:pt x="1618566" y="19832"/>
                  <a:pt x="1610251" y="21804"/>
                  <a:pt x="1604887" y="25750"/>
                </a:cubicBezTo>
                <a:cubicBezTo>
                  <a:pt x="1599516" y="29700"/>
                  <a:pt x="1595545" y="36684"/>
                  <a:pt x="1592975" y="46713"/>
                </a:cubicBezTo>
                <a:lnTo>
                  <a:pt x="1569554" y="43517"/>
                </a:lnTo>
                <a:cubicBezTo>
                  <a:pt x="1571681" y="33495"/>
                  <a:pt x="1575188" y="25397"/>
                  <a:pt x="1580066" y="19232"/>
                </a:cubicBezTo>
                <a:cubicBezTo>
                  <a:pt x="1584944" y="13064"/>
                  <a:pt x="1592000" y="8316"/>
                  <a:pt x="1601222" y="4990"/>
                </a:cubicBezTo>
                <a:cubicBezTo>
                  <a:pt x="1610449" y="1664"/>
                  <a:pt x="1621141" y="0"/>
                  <a:pt x="1633299" y="0"/>
                </a:cubicBezTo>
                <a:cubicBezTo>
                  <a:pt x="1645359" y="0"/>
                  <a:pt x="1655164" y="1418"/>
                  <a:pt x="1662707" y="4258"/>
                </a:cubicBezTo>
                <a:cubicBezTo>
                  <a:pt x="1670248" y="7103"/>
                  <a:pt x="1675793" y="10671"/>
                  <a:pt x="1679343" y="14972"/>
                </a:cubicBezTo>
                <a:cubicBezTo>
                  <a:pt x="1682888" y="19275"/>
                  <a:pt x="1685372" y="24710"/>
                  <a:pt x="1686794" y="31276"/>
                </a:cubicBezTo>
                <a:cubicBezTo>
                  <a:pt x="1687594" y="35359"/>
                  <a:pt x="1687990" y="42721"/>
                  <a:pt x="1687990" y="53366"/>
                </a:cubicBezTo>
                <a:lnTo>
                  <a:pt x="1687990" y="85306"/>
                </a:lnTo>
                <a:cubicBezTo>
                  <a:pt x="1687990" y="107572"/>
                  <a:pt x="1688497" y="121655"/>
                  <a:pt x="1689519" y="127555"/>
                </a:cubicBezTo>
                <a:cubicBezTo>
                  <a:pt x="1690541" y="133455"/>
                  <a:pt x="1692558" y="139111"/>
                  <a:pt x="1695578" y="144526"/>
                </a:cubicBezTo>
                <a:lnTo>
                  <a:pt x="1670558" y="144526"/>
                </a:lnTo>
                <a:cubicBezTo>
                  <a:pt x="1668074" y="139554"/>
                  <a:pt x="1666480" y="133744"/>
                  <a:pt x="1665767" y="127090"/>
                </a:cubicBezTo>
                <a:close/>
                <a:moveTo>
                  <a:pt x="1663772" y="73595"/>
                </a:moveTo>
                <a:cubicBezTo>
                  <a:pt x="1655078" y="77145"/>
                  <a:pt x="1642035" y="80161"/>
                  <a:pt x="1624647" y="82641"/>
                </a:cubicBezTo>
                <a:cubicBezTo>
                  <a:pt x="1614798" y="84064"/>
                  <a:pt x="1607835" y="85661"/>
                  <a:pt x="1603753" y="87433"/>
                </a:cubicBezTo>
                <a:cubicBezTo>
                  <a:pt x="1599671" y="89208"/>
                  <a:pt x="1596520" y="91803"/>
                  <a:pt x="1594304" y="95217"/>
                </a:cubicBezTo>
                <a:cubicBezTo>
                  <a:pt x="1592086" y="98633"/>
                  <a:pt x="1590977" y="102427"/>
                  <a:pt x="1590977" y="106596"/>
                </a:cubicBezTo>
                <a:cubicBezTo>
                  <a:pt x="1590977" y="112986"/>
                  <a:pt x="1593393" y="118307"/>
                  <a:pt x="1598230" y="122565"/>
                </a:cubicBezTo>
                <a:cubicBezTo>
                  <a:pt x="1603065" y="126825"/>
                  <a:pt x="1610139" y="128952"/>
                  <a:pt x="1619455" y="128952"/>
                </a:cubicBezTo>
                <a:cubicBezTo>
                  <a:pt x="1628684" y="128952"/>
                  <a:pt x="1636892" y="126932"/>
                  <a:pt x="1644077" y="122897"/>
                </a:cubicBezTo>
                <a:cubicBezTo>
                  <a:pt x="1651261" y="118861"/>
                  <a:pt x="1656540" y="113339"/>
                  <a:pt x="1659913" y="106333"/>
                </a:cubicBezTo>
                <a:cubicBezTo>
                  <a:pt x="1662483" y="100919"/>
                  <a:pt x="1663772" y="92933"/>
                  <a:pt x="1663772" y="8237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903366" y="1868322"/>
            <a:ext cx="812574" cy="147715"/>
          </a:xfrm>
          <a:custGeom>
            <a:avLst/>
            <a:gdLst/>
            <a:ahLst/>
            <a:cxnLst/>
            <a:rect l="l" t="t" r="r" b="b"/>
            <a:pathLst>
              <a:path w="812574" h="147715">
                <a:moveTo>
                  <a:pt x="26484" y="3197"/>
                </a:moveTo>
                <a:lnTo>
                  <a:pt x="137739" y="3197"/>
                </a:lnTo>
                <a:lnTo>
                  <a:pt x="137739" y="144526"/>
                </a:lnTo>
                <a:lnTo>
                  <a:pt x="113913" y="144526"/>
                </a:lnTo>
                <a:lnTo>
                  <a:pt x="113913" y="23023"/>
                </a:lnTo>
                <a:lnTo>
                  <a:pt x="50439" y="23023"/>
                </a:lnTo>
                <a:lnTo>
                  <a:pt x="50439" y="93420"/>
                </a:lnTo>
                <a:cubicBezTo>
                  <a:pt x="50439" y="109836"/>
                  <a:pt x="49905" y="120662"/>
                  <a:pt x="48843" y="125893"/>
                </a:cubicBezTo>
                <a:cubicBezTo>
                  <a:pt x="47774" y="131126"/>
                  <a:pt x="44848" y="135694"/>
                  <a:pt x="40056" y="139601"/>
                </a:cubicBezTo>
                <a:cubicBezTo>
                  <a:pt x="35265" y="143506"/>
                  <a:pt x="28346" y="145458"/>
                  <a:pt x="19299" y="145458"/>
                </a:cubicBezTo>
                <a:cubicBezTo>
                  <a:pt x="13708" y="145458"/>
                  <a:pt x="7275" y="145101"/>
                  <a:pt x="0" y="144389"/>
                </a:cubicBezTo>
                <a:lnTo>
                  <a:pt x="0" y="124431"/>
                </a:lnTo>
                <a:lnTo>
                  <a:pt x="10515" y="124431"/>
                </a:lnTo>
                <a:cubicBezTo>
                  <a:pt x="15483" y="124431"/>
                  <a:pt x="19033" y="123923"/>
                  <a:pt x="21164" y="122901"/>
                </a:cubicBezTo>
                <a:cubicBezTo>
                  <a:pt x="23291" y="121878"/>
                  <a:pt x="24710" y="120261"/>
                  <a:pt x="25418" y="118044"/>
                </a:cubicBezTo>
                <a:cubicBezTo>
                  <a:pt x="26128" y="115827"/>
                  <a:pt x="26484" y="108594"/>
                  <a:pt x="26484" y="96350"/>
                </a:cubicBezTo>
                <a:close/>
                <a:moveTo>
                  <a:pt x="270546" y="99011"/>
                </a:moveTo>
                <a:lnTo>
                  <a:pt x="295300" y="102071"/>
                </a:lnTo>
                <a:cubicBezTo>
                  <a:pt x="291394" y="116531"/>
                  <a:pt x="284165" y="127753"/>
                  <a:pt x="273607" y="135737"/>
                </a:cubicBezTo>
                <a:cubicBezTo>
                  <a:pt x="263048" y="143723"/>
                  <a:pt x="249562" y="147715"/>
                  <a:pt x="233150" y="147715"/>
                </a:cubicBezTo>
                <a:cubicBezTo>
                  <a:pt x="212478" y="147715"/>
                  <a:pt x="196087" y="141351"/>
                  <a:pt x="183981" y="128616"/>
                </a:cubicBezTo>
                <a:cubicBezTo>
                  <a:pt x="171870" y="115887"/>
                  <a:pt x="165816" y="98035"/>
                  <a:pt x="165816" y="75059"/>
                </a:cubicBezTo>
                <a:cubicBezTo>
                  <a:pt x="165816" y="51282"/>
                  <a:pt x="171934" y="32828"/>
                  <a:pt x="184179" y="19695"/>
                </a:cubicBezTo>
                <a:cubicBezTo>
                  <a:pt x="196419" y="6566"/>
                  <a:pt x="212302" y="0"/>
                  <a:pt x="231821" y="0"/>
                </a:cubicBezTo>
                <a:cubicBezTo>
                  <a:pt x="250718" y="0"/>
                  <a:pt x="266155" y="6430"/>
                  <a:pt x="278132" y="19296"/>
                </a:cubicBezTo>
                <a:cubicBezTo>
                  <a:pt x="290109" y="32159"/>
                  <a:pt x="296097" y="50259"/>
                  <a:pt x="296097" y="73595"/>
                </a:cubicBezTo>
                <a:cubicBezTo>
                  <a:pt x="296097" y="75014"/>
                  <a:pt x="296049" y="77141"/>
                  <a:pt x="295963" y="79981"/>
                </a:cubicBezTo>
                <a:lnTo>
                  <a:pt x="190570" y="79981"/>
                </a:lnTo>
                <a:cubicBezTo>
                  <a:pt x="191455" y="95508"/>
                  <a:pt x="195846" y="107395"/>
                  <a:pt x="203742" y="115646"/>
                </a:cubicBezTo>
                <a:cubicBezTo>
                  <a:pt x="211636" y="123901"/>
                  <a:pt x="221486" y="128024"/>
                  <a:pt x="233286" y="128024"/>
                </a:cubicBezTo>
                <a:cubicBezTo>
                  <a:pt x="242066" y="128024"/>
                  <a:pt x="249566" y="125716"/>
                  <a:pt x="255776" y="121101"/>
                </a:cubicBezTo>
                <a:cubicBezTo>
                  <a:pt x="261985" y="116485"/>
                  <a:pt x="266910" y="109124"/>
                  <a:pt x="270546" y="99011"/>
                </a:cubicBezTo>
                <a:close/>
                <a:moveTo>
                  <a:pt x="191897" y="60285"/>
                </a:moveTo>
                <a:lnTo>
                  <a:pt x="270813" y="60285"/>
                </a:lnTo>
                <a:cubicBezTo>
                  <a:pt x="269748" y="48399"/>
                  <a:pt x="266734" y="39482"/>
                  <a:pt x="261763" y="33538"/>
                </a:cubicBezTo>
                <a:cubicBezTo>
                  <a:pt x="254134" y="24310"/>
                  <a:pt x="244241" y="19695"/>
                  <a:pt x="232088" y="19695"/>
                </a:cubicBezTo>
                <a:cubicBezTo>
                  <a:pt x="221086" y="19695"/>
                  <a:pt x="211838" y="23378"/>
                  <a:pt x="204342" y="30740"/>
                </a:cubicBezTo>
                <a:cubicBezTo>
                  <a:pt x="196843" y="38110"/>
                  <a:pt x="192697" y="47955"/>
                  <a:pt x="191897" y="60285"/>
                </a:cubicBezTo>
                <a:close/>
                <a:moveTo>
                  <a:pt x="325508" y="3197"/>
                </a:moveTo>
                <a:lnTo>
                  <a:pt x="406814" y="3197"/>
                </a:lnTo>
                <a:lnTo>
                  <a:pt x="406814" y="23023"/>
                </a:lnTo>
                <a:lnTo>
                  <a:pt x="349459" y="23023"/>
                </a:lnTo>
                <a:lnTo>
                  <a:pt x="349459" y="144526"/>
                </a:lnTo>
                <a:lnTo>
                  <a:pt x="325508" y="144526"/>
                </a:lnTo>
                <a:close/>
                <a:moveTo>
                  <a:pt x="424648" y="3197"/>
                </a:moveTo>
                <a:lnTo>
                  <a:pt x="448599" y="3197"/>
                </a:lnTo>
                <a:lnTo>
                  <a:pt x="448599" y="64281"/>
                </a:lnTo>
                <a:cubicBezTo>
                  <a:pt x="456230" y="64281"/>
                  <a:pt x="461577" y="62817"/>
                  <a:pt x="464637" y="59885"/>
                </a:cubicBezTo>
                <a:cubicBezTo>
                  <a:pt x="467700" y="56960"/>
                  <a:pt x="472200" y="48445"/>
                  <a:pt x="478148" y="34337"/>
                </a:cubicBezTo>
                <a:cubicBezTo>
                  <a:pt x="482846" y="23158"/>
                  <a:pt x="486662" y="15794"/>
                  <a:pt x="489592" y="12244"/>
                </a:cubicBezTo>
                <a:cubicBezTo>
                  <a:pt x="492518" y="8694"/>
                  <a:pt x="495893" y="6300"/>
                  <a:pt x="499703" y="5059"/>
                </a:cubicBezTo>
                <a:cubicBezTo>
                  <a:pt x="503516" y="3816"/>
                  <a:pt x="509636" y="3197"/>
                  <a:pt x="518068" y="3197"/>
                </a:cubicBezTo>
                <a:lnTo>
                  <a:pt x="522856" y="3197"/>
                </a:lnTo>
                <a:lnTo>
                  <a:pt x="522856" y="23023"/>
                </a:lnTo>
                <a:lnTo>
                  <a:pt x="516204" y="22893"/>
                </a:lnTo>
                <a:cubicBezTo>
                  <a:pt x="509903" y="22893"/>
                  <a:pt x="505867" y="23825"/>
                  <a:pt x="504097" y="25686"/>
                </a:cubicBezTo>
                <a:cubicBezTo>
                  <a:pt x="502231" y="27638"/>
                  <a:pt x="499391" y="33448"/>
                  <a:pt x="495579" y="43120"/>
                </a:cubicBezTo>
                <a:cubicBezTo>
                  <a:pt x="491939" y="52344"/>
                  <a:pt x="488613" y="58734"/>
                  <a:pt x="485599" y="62283"/>
                </a:cubicBezTo>
                <a:cubicBezTo>
                  <a:pt x="482579" y="65833"/>
                  <a:pt x="477921" y="69073"/>
                  <a:pt x="471624" y="72000"/>
                </a:cubicBezTo>
                <a:cubicBezTo>
                  <a:pt x="481914" y="74747"/>
                  <a:pt x="492030" y="84330"/>
                  <a:pt x="501965" y="100743"/>
                </a:cubicBezTo>
                <a:lnTo>
                  <a:pt x="528180" y="144526"/>
                </a:lnTo>
                <a:lnTo>
                  <a:pt x="501832" y="144526"/>
                </a:lnTo>
                <a:lnTo>
                  <a:pt x="476279" y="100743"/>
                </a:lnTo>
                <a:cubicBezTo>
                  <a:pt x="471049" y="91958"/>
                  <a:pt x="466479" y="86169"/>
                  <a:pt x="462574" y="83375"/>
                </a:cubicBezTo>
                <a:cubicBezTo>
                  <a:pt x="458671" y="80579"/>
                  <a:pt x="454013" y="79186"/>
                  <a:pt x="448599" y="79186"/>
                </a:cubicBezTo>
                <a:lnTo>
                  <a:pt x="448599" y="144526"/>
                </a:lnTo>
                <a:lnTo>
                  <a:pt x="424648" y="144526"/>
                </a:lnTo>
                <a:close/>
                <a:moveTo>
                  <a:pt x="544017" y="3197"/>
                </a:moveTo>
                <a:lnTo>
                  <a:pt x="567975" y="3197"/>
                </a:lnTo>
                <a:lnTo>
                  <a:pt x="567975" y="110988"/>
                </a:lnTo>
                <a:lnTo>
                  <a:pt x="634377" y="3197"/>
                </a:lnTo>
                <a:lnTo>
                  <a:pt x="660196" y="3197"/>
                </a:lnTo>
                <a:lnTo>
                  <a:pt x="660196" y="144526"/>
                </a:lnTo>
                <a:lnTo>
                  <a:pt x="636238" y="144526"/>
                </a:lnTo>
                <a:lnTo>
                  <a:pt x="636238" y="37400"/>
                </a:lnTo>
                <a:lnTo>
                  <a:pt x="569836" y="144526"/>
                </a:lnTo>
                <a:lnTo>
                  <a:pt x="544017" y="144526"/>
                </a:lnTo>
                <a:close/>
                <a:moveTo>
                  <a:pt x="680292" y="144526"/>
                </a:moveTo>
                <a:lnTo>
                  <a:pt x="731926" y="71064"/>
                </a:lnTo>
                <a:lnTo>
                  <a:pt x="684151" y="3197"/>
                </a:lnTo>
                <a:lnTo>
                  <a:pt x="714091" y="3197"/>
                </a:lnTo>
                <a:lnTo>
                  <a:pt x="735785" y="36331"/>
                </a:lnTo>
                <a:cubicBezTo>
                  <a:pt x="739863" y="42631"/>
                  <a:pt x="743144" y="47908"/>
                  <a:pt x="745632" y="52168"/>
                </a:cubicBezTo>
                <a:cubicBezTo>
                  <a:pt x="749537" y="46311"/>
                  <a:pt x="753130" y="41123"/>
                  <a:pt x="756410" y="36598"/>
                </a:cubicBezTo>
                <a:lnTo>
                  <a:pt x="780231" y="3197"/>
                </a:lnTo>
                <a:lnTo>
                  <a:pt x="808844" y="3197"/>
                </a:lnTo>
                <a:lnTo>
                  <a:pt x="760002" y="69736"/>
                </a:lnTo>
                <a:lnTo>
                  <a:pt x="812574" y="144526"/>
                </a:lnTo>
                <a:lnTo>
                  <a:pt x="783161" y="144526"/>
                </a:lnTo>
                <a:lnTo>
                  <a:pt x="754148" y="100605"/>
                </a:lnTo>
                <a:lnTo>
                  <a:pt x="746430" y="88765"/>
                </a:lnTo>
                <a:lnTo>
                  <a:pt x="709299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45107" y="2240652"/>
            <a:ext cx="1952344" cy="198918"/>
          </a:xfrm>
          <a:custGeom>
            <a:avLst/>
            <a:gdLst/>
            <a:ahLst/>
            <a:cxnLst/>
            <a:rect l="l" t="t" r="r" b="b"/>
            <a:pathLst>
              <a:path w="1952344" h="198918">
                <a:moveTo>
                  <a:pt x="0" y="3196"/>
                </a:moveTo>
                <a:lnTo>
                  <a:pt x="55292" y="3196"/>
                </a:lnTo>
                <a:cubicBezTo>
                  <a:pt x="68882" y="3196"/>
                  <a:pt x="78988" y="4326"/>
                  <a:pt x="85604" y="6591"/>
                </a:cubicBezTo>
                <a:cubicBezTo>
                  <a:pt x="92225" y="8859"/>
                  <a:pt x="97909" y="13011"/>
                  <a:pt x="102661" y="19051"/>
                </a:cubicBezTo>
                <a:cubicBezTo>
                  <a:pt x="107413" y="25092"/>
                  <a:pt x="109789" y="32327"/>
                  <a:pt x="109789" y="40767"/>
                </a:cubicBezTo>
                <a:cubicBezTo>
                  <a:pt x="109789" y="47517"/>
                  <a:pt x="108388" y="53402"/>
                  <a:pt x="105592" y="58421"/>
                </a:cubicBezTo>
                <a:cubicBezTo>
                  <a:pt x="102790" y="63439"/>
                  <a:pt x="98593" y="67637"/>
                  <a:pt x="92998" y="71013"/>
                </a:cubicBezTo>
                <a:cubicBezTo>
                  <a:pt x="99662" y="73234"/>
                  <a:pt x="105188" y="77386"/>
                  <a:pt x="109587" y="83469"/>
                </a:cubicBezTo>
                <a:cubicBezTo>
                  <a:pt x="113986" y="89558"/>
                  <a:pt x="116186" y="96775"/>
                  <a:pt x="116186" y="105120"/>
                </a:cubicBezTo>
                <a:cubicBezTo>
                  <a:pt x="115293" y="118534"/>
                  <a:pt x="110498" y="128480"/>
                  <a:pt x="101793" y="134968"/>
                </a:cubicBezTo>
                <a:cubicBezTo>
                  <a:pt x="93089" y="141451"/>
                  <a:pt x="80430" y="144691"/>
                  <a:pt x="63820" y="144691"/>
                </a:cubicBezTo>
                <a:lnTo>
                  <a:pt x="0" y="144691"/>
                </a:lnTo>
                <a:close/>
                <a:moveTo>
                  <a:pt x="23983" y="62752"/>
                </a:moveTo>
                <a:lnTo>
                  <a:pt x="49564" y="62752"/>
                </a:lnTo>
                <a:cubicBezTo>
                  <a:pt x="59781" y="62752"/>
                  <a:pt x="66798" y="62222"/>
                  <a:pt x="70617" y="61153"/>
                </a:cubicBezTo>
                <a:cubicBezTo>
                  <a:pt x="74437" y="60083"/>
                  <a:pt x="77857" y="57931"/>
                  <a:pt x="80877" y="54687"/>
                </a:cubicBezTo>
                <a:cubicBezTo>
                  <a:pt x="83894" y="51444"/>
                  <a:pt x="85406" y="47564"/>
                  <a:pt x="85406" y="43035"/>
                </a:cubicBezTo>
                <a:cubicBezTo>
                  <a:pt x="85406" y="35575"/>
                  <a:pt x="82763" y="30377"/>
                  <a:pt x="77479" y="27443"/>
                </a:cubicBezTo>
                <a:cubicBezTo>
                  <a:pt x="72194" y="24512"/>
                  <a:pt x="63155" y="23050"/>
                  <a:pt x="50363" y="23050"/>
                </a:cubicBezTo>
                <a:lnTo>
                  <a:pt x="23983" y="23050"/>
                </a:lnTo>
                <a:close/>
                <a:moveTo>
                  <a:pt x="23983" y="124974"/>
                </a:moveTo>
                <a:lnTo>
                  <a:pt x="55559" y="124974"/>
                </a:lnTo>
                <a:cubicBezTo>
                  <a:pt x="69149" y="124974"/>
                  <a:pt x="78476" y="123397"/>
                  <a:pt x="83538" y="120243"/>
                </a:cubicBezTo>
                <a:cubicBezTo>
                  <a:pt x="88603" y="117090"/>
                  <a:pt x="91271" y="111650"/>
                  <a:pt x="91533" y="103921"/>
                </a:cubicBezTo>
                <a:cubicBezTo>
                  <a:pt x="91533" y="99392"/>
                  <a:pt x="90072" y="95199"/>
                  <a:pt x="87141" y="91332"/>
                </a:cubicBezTo>
                <a:cubicBezTo>
                  <a:pt x="84207" y="87470"/>
                  <a:pt x="80387" y="85025"/>
                  <a:pt x="75679" y="84003"/>
                </a:cubicBezTo>
                <a:cubicBezTo>
                  <a:pt x="70970" y="82980"/>
                  <a:pt x="63421" y="82472"/>
                  <a:pt x="53031" y="82472"/>
                </a:cubicBezTo>
                <a:lnTo>
                  <a:pt x="23983" y="82472"/>
                </a:lnTo>
                <a:close/>
                <a:moveTo>
                  <a:pt x="279532" y="3196"/>
                </a:moveTo>
                <a:lnTo>
                  <a:pt x="303516" y="3196"/>
                </a:lnTo>
                <a:lnTo>
                  <a:pt x="303516" y="144691"/>
                </a:lnTo>
                <a:lnTo>
                  <a:pt x="279532" y="144691"/>
                </a:lnTo>
                <a:close/>
                <a:moveTo>
                  <a:pt x="145364" y="3196"/>
                </a:moveTo>
                <a:lnTo>
                  <a:pt x="169347" y="3196"/>
                </a:lnTo>
                <a:lnTo>
                  <a:pt x="169347" y="58489"/>
                </a:lnTo>
                <a:lnTo>
                  <a:pt x="199724" y="58489"/>
                </a:lnTo>
                <a:cubicBezTo>
                  <a:pt x="219531" y="58489"/>
                  <a:pt x="234787" y="62330"/>
                  <a:pt x="245491" y="70012"/>
                </a:cubicBezTo>
                <a:cubicBezTo>
                  <a:pt x="256193" y="77696"/>
                  <a:pt x="261544" y="88290"/>
                  <a:pt x="261544" y="101790"/>
                </a:cubicBezTo>
                <a:cubicBezTo>
                  <a:pt x="261544" y="113605"/>
                  <a:pt x="257080" y="123710"/>
                  <a:pt x="248156" y="132103"/>
                </a:cubicBezTo>
                <a:cubicBezTo>
                  <a:pt x="239230" y="140493"/>
                  <a:pt x="224953" y="144691"/>
                  <a:pt x="205322" y="144691"/>
                </a:cubicBezTo>
                <a:lnTo>
                  <a:pt x="145364" y="144691"/>
                </a:lnTo>
                <a:close/>
                <a:moveTo>
                  <a:pt x="169347" y="124974"/>
                </a:moveTo>
                <a:lnTo>
                  <a:pt x="194530" y="124974"/>
                </a:lnTo>
                <a:cubicBezTo>
                  <a:pt x="209718" y="124974"/>
                  <a:pt x="220553" y="123109"/>
                  <a:pt x="227038" y="119376"/>
                </a:cubicBezTo>
                <a:cubicBezTo>
                  <a:pt x="233521" y="115650"/>
                  <a:pt x="236765" y="109832"/>
                  <a:pt x="236765" y="101924"/>
                </a:cubicBezTo>
                <a:cubicBezTo>
                  <a:pt x="236765" y="95796"/>
                  <a:pt x="234367" y="90331"/>
                  <a:pt x="229572" y="85535"/>
                </a:cubicBezTo>
                <a:cubicBezTo>
                  <a:pt x="224770" y="80741"/>
                  <a:pt x="214156" y="78344"/>
                  <a:pt x="197726" y="78344"/>
                </a:cubicBezTo>
                <a:lnTo>
                  <a:pt x="169347" y="78344"/>
                </a:lnTo>
                <a:close/>
                <a:moveTo>
                  <a:pt x="433289" y="92866"/>
                </a:moveTo>
                <a:lnTo>
                  <a:pt x="456872" y="95929"/>
                </a:lnTo>
                <a:cubicBezTo>
                  <a:pt x="454294" y="112183"/>
                  <a:pt x="447699" y="124905"/>
                  <a:pt x="437087" y="134100"/>
                </a:cubicBezTo>
                <a:cubicBezTo>
                  <a:pt x="426474" y="143294"/>
                  <a:pt x="413435" y="147887"/>
                  <a:pt x="397980" y="147887"/>
                </a:cubicBezTo>
                <a:cubicBezTo>
                  <a:pt x="378615" y="147887"/>
                  <a:pt x="363052" y="141559"/>
                  <a:pt x="351285" y="128902"/>
                </a:cubicBezTo>
                <a:cubicBezTo>
                  <a:pt x="339516" y="116248"/>
                  <a:pt x="333627" y="98103"/>
                  <a:pt x="333627" y="74476"/>
                </a:cubicBezTo>
                <a:cubicBezTo>
                  <a:pt x="333627" y="59198"/>
                  <a:pt x="336160" y="45831"/>
                  <a:pt x="341222" y="34372"/>
                </a:cubicBezTo>
                <a:cubicBezTo>
                  <a:pt x="346283" y="22914"/>
                  <a:pt x="353991" y="14320"/>
                  <a:pt x="364342" y="8594"/>
                </a:cubicBezTo>
                <a:cubicBezTo>
                  <a:pt x="374688" y="2866"/>
                  <a:pt x="385945" y="0"/>
                  <a:pt x="398117" y="0"/>
                </a:cubicBezTo>
                <a:cubicBezTo>
                  <a:pt x="413482" y="0"/>
                  <a:pt x="426050" y="3885"/>
                  <a:pt x="435823" y="11657"/>
                </a:cubicBezTo>
                <a:cubicBezTo>
                  <a:pt x="445590" y="19429"/>
                  <a:pt x="451850" y="30467"/>
                  <a:pt x="454604" y="44766"/>
                </a:cubicBezTo>
                <a:lnTo>
                  <a:pt x="431287" y="48362"/>
                </a:lnTo>
                <a:cubicBezTo>
                  <a:pt x="429070" y="38858"/>
                  <a:pt x="425138" y="31709"/>
                  <a:pt x="419500" y="26913"/>
                </a:cubicBezTo>
                <a:cubicBezTo>
                  <a:pt x="413859" y="22114"/>
                  <a:pt x="407041" y="19718"/>
                  <a:pt x="399045" y="19718"/>
                </a:cubicBezTo>
                <a:cubicBezTo>
                  <a:pt x="386968" y="19718"/>
                  <a:pt x="377151" y="24048"/>
                  <a:pt x="369604" y="32706"/>
                </a:cubicBezTo>
                <a:cubicBezTo>
                  <a:pt x="362052" y="41368"/>
                  <a:pt x="358276" y="55069"/>
                  <a:pt x="358276" y="73811"/>
                </a:cubicBezTo>
                <a:cubicBezTo>
                  <a:pt x="358276" y="92819"/>
                  <a:pt x="361918" y="106631"/>
                  <a:pt x="369202" y="115247"/>
                </a:cubicBezTo>
                <a:cubicBezTo>
                  <a:pt x="376484" y="123865"/>
                  <a:pt x="385991" y="128171"/>
                  <a:pt x="397713" y="128171"/>
                </a:cubicBezTo>
                <a:cubicBezTo>
                  <a:pt x="407128" y="128171"/>
                  <a:pt x="414990" y="125284"/>
                  <a:pt x="421297" y="119509"/>
                </a:cubicBezTo>
                <a:cubicBezTo>
                  <a:pt x="427604" y="113734"/>
                  <a:pt x="431601" y="104853"/>
                  <a:pt x="433289" y="92866"/>
                </a:cubicBezTo>
                <a:close/>
                <a:moveTo>
                  <a:pt x="470373" y="73944"/>
                </a:moveTo>
                <a:cubicBezTo>
                  <a:pt x="470373" y="47739"/>
                  <a:pt x="477655" y="28332"/>
                  <a:pt x="492220" y="15721"/>
                </a:cubicBezTo>
                <a:cubicBezTo>
                  <a:pt x="504392" y="5238"/>
                  <a:pt x="519228" y="0"/>
                  <a:pt x="536724" y="0"/>
                </a:cubicBezTo>
                <a:cubicBezTo>
                  <a:pt x="556178" y="0"/>
                  <a:pt x="572075" y="6372"/>
                  <a:pt x="584424" y="19116"/>
                </a:cubicBezTo>
                <a:cubicBezTo>
                  <a:pt x="596772" y="31868"/>
                  <a:pt x="602945" y="49475"/>
                  <a:pt x="602945" y="71946"/>
                </a:cubicBezTo>
                <a:cubicBezTo>
                  <a:pt x="602945" y="90154"/>
                  <a:pt x="600214" y="104479"/>
                  <a:pt x="594753" y="114916"/>
                </a:cubicBezTo>
                <a:cubicBezTo>
                  <a:pt x="589292" y="125352"/>
                  <a:pt x="581335" y="133459"/>
                  <a:pt x="570902" y="139230"/>
                </a:cubicBezTo>
                <a:cubicBezTo>
                  <a:pt x="560466" y="145001"/>
                  <a:pt x="549072" y="147887"/>
                  <a:pt x="536724" y="147887"/>
                </a:cubicBezTo>
                <a:cubicBezTo>
                  <a:pt x="516913" y="147887"/>
                  <a:pt x="500903" y="141537"/>
                  <a:pt x="488692" y="128837"/>
                </a:cubicBezTo>
                <a:cubicBezTo>
                  <a:pt x="476477" y="116136"/>
                  <a:pt x="470373" y="97837"/>
                  <a:pt x="470373" y="73944"/>
                </a:cubicBezTo>
                <a:close/>
                <a:moveTo>
                  <a:pt x="495022" y="73944"/>
                </a:moveTo>
                <a:cubicBezTo>
                  <a:pt x="495022" y="92063"/>
                  <a:pt x="498974" y="105628"/>
                  <a:pt x="506880" y="114645"/>
                </a:cubicBezTo>
                <a:cubicBezTo>
                  <a:pt x="514786" y="123663"/>
                  <a:pt x="524732" y="128171"/>
                  <a:pt x="536724" y="128171"/>
                </a:cubicBezTo>
                <a:cubicBezTo>
                  <a:pt x="548625" y="128171"/>
                  <a:pt x="558530" y="123638"/>
                  <a:pt x="566438" y="114581"/>
                </a:cubicBezTo>
                <a:cubicBezTo>
                  <a:pt x="574344" y="105520"/>
                  <a:pt x="578297" y="91710"/>
                  <a:pt x="578297" y="73145"/>
                </a:cubicBezTo>
                <a:cubicBezTo>
                  <a:pt x="578297" y="55648"/>
                  <a:pt x="574318" y="42390"/>
                  <a:pt x="566369" y="33372"/>
                </a:cubicBezTo>
                <a:cubicBezTo>
                  <a:pt x="558418" y="24357"/>
                  <a:pt x="548539" y="19850"/>
                  <a:pt x="536724" y="19850"/>
                </a:cubicBezTo>
                <a:cubicBezTo>
                  <a:pt x="524732" y="19850"/>
                  <a:pt x="514786" y="24335"/>
                  <a:pt x="506880" y="33307"/>
                </a:cubicBezTo>
                <a:cubicBezTo>
                  <a:pt x="498974" y="42278"/>
                  <a:pt x="495022" y="55825"/>
                  <a:pt x="495022" y="73944"/>
                </a:cubicBezTo>
                <a:close/>
                <a:moveTo>
                  <a:pt x="630921" y="3196"/>
                </a:moveTo>
                <a:lnTo>
                  <a:pt x="654905" y="3196"/>
                </a:lnTo>
                <a:lnTo>
                  <a:pt x="654905" y="64353"/>
                </a:lnTo>
                <a:cubicBezTo>
                  <a:pt x="662540" y="64353"/>
                  <a:pt x="667893" y="62889"/>
                  <a:pt x="670960" y="59954"/>
                </a:cubicBezTo>
                <a:cubicBezTo>
                  <a:pt x="674025" y="57024"/>
                  <a:pt x="678532" y="48496"/>
                  <a:pt x="684482" y="34372"/>
                </a:cubicBezTo>
                <a:cubicBezTo>
                  <a:pt x="689191" y="23181"/>
                  <a:pt x="693011" y="15807"/>
                  <a:pt x="695945" y="12254"/>
                </a:cubicBezTo>
                <a:cubicBezTo>
                  <a:pt x="698875" y="8704"/>
                  <a:pt x="702248" y="6308"/>
                  <a:pt x="706068" y="5062"/>
                </a:cubicBezTo>
                <a:cubicBezTo>
                  <a:pt x="709887" y="3816"/>
                  <a:pt x="716015" y="3196"/>
                  <a:pt x="724453" y="3196"/>
                </a:cubicBezTo>
                <a:lnTo>
                  <a:pt x="729248" y="3196"/>
                </a:lnTo>
                <a:lnTo>
                  <a:pt x="729248" y="23050"/>
                </a:lnTo>
                <a:lnTo>
                  <a:pt x="722588" y="22914"/>
                </a:lnTo>
                <a:cubicBezTo>
                  <a:pt x="716281" y="22914"/>
                  <a:pt x="712241" y="23847"/>
                  <a:pt x="710464" y="25715"/>
                </a:cubicBezTo>
                <a:cubicBezTo>
                  <a:pt x="708599" y="27665"/>
                  <a:pt x="705754" y="33483"/>
                  <a:pt x="701935" y="43164"/>
                </a:cubicBezTo>
                <a:cubicBezTo>
                  <a:pt x="698292" y="52405"/>
                  <a:pt x="694962" y="58802"/>
                  <a:pt x="691942" y="62352"/>
                </a:cubicBezTo>
                <a:cubicBezTo>
                  <a:pt x="688924" y="65905"/>
                  <a:pt x="684260" y="69149"/>
                  <a:pt x="677952" y="72080"/>
                </a:cubicBezTo>
                <a:cubicBezTo>
                  <a:pt x="688259" y="74833"/>
                  <a:pt x="698382" y="84427"/>
                  <a:pt x="708332" y="100858"/>
                </a:cubicBezTo>
                <a:lnTo>
                  <a:pt x="734580" y="144691"/>
                </a:lnTo>
                <a:lnTo>
                  <a:pt x="708199" y="144691"/>
                </a:lnTo>
                <a:lnTo>
                  <a:pt x="682617" y="100858"/>
                </a:lnTo>
                <a:cubicBezTo>
                  <a:pt x="677380" y="92063"/>
                  <a:pt x="672804" y="86271"/>
                  <a:pt x="668894" y="83469"/>
                </a:cubicBezTo>
                <a:cubicBezTo>
                  <a:pt x="664985" y="80673"/>
                  <a:pt x="660319" y="79272"/>
                  <a:pt x="654905" y="79272"/>
                </a:cubicBezTo>
                <a:lnTo>
                  <a:pt x="654905" y="144691"/>
                </a:lnTo>
                <a:lnTo>
                  <a:pt x="630921" y="144691"/>
                </a:lnTo>
                <a:close/>
                <a:moveTo>
                  <a:pt x="744239" y="73944"/>
                </a:moveTo>
                <a:cubicBezTo>
                  <a:pt x="744239" y="47739"/>
                  <a:pt x="751521" y="28332"/>
                  <a:pt x="766087" y="15721"/>
                </a:cubicBezTo>
                <a:cubicBezTo>
                  <a:pt x="778259" y="5238"/>
                  <a:pt x="793095" y="0"/>
                  <a:pt x="810590" y="0"/>
                </a:cubicBezTo>
                <a:cubicBezTo>
                  <a:pt x="830044" y="0"/>
                  <a:pt x="845942" y="6372"/>
                  <a:pt x="858290" y="19116"/>
                </a:cubicBezTo>
                <a:cubicBezTo>
                  <a:pt x="870638" y="31868"/>
                  <a:pt x="876812" y="49475"/>
                  <a:pt x="876812" y="71946"/>
                </a:cubicBezTo>
                <a:cubicBezTo>
                  <a:pt x="876812" y="90154"/>
                  <a:pt x="874080" y="104479"/>
                  <a:pt x="868619" y="114916"/>
                </a:cubicBezTo>
                <a:cubicBezTo>
                  <a:pt x="863157" y="125352"/>
                  <a:pt x="855202" y="133459"/>
                  <a:pt x="844768" y="139230"/>
                </a:cubicBezTo>
                <a:cubicBezTo>
                  <a:pt x="834332" y="145001"/>
                  <a:pt x="822938" y="147887"/>
                  <a:pt x="810590" y="147887"/>
                </a:cubicBezTo>
                <a:cubicBezTo>
                  <a:pt x="790780" y="147887"/>
                  <a:pt x="774770" y="141537"/>
                  <a:pt x="762555" y="128837"/>
                </a:cubicBezTo>
                <a:cubicBezTo>
                  <a:pt x="750344" y="116136"/>
                  <a:pt x="744239" y="97837"/>
                  <a:pt x="744239" y="73944"/>
                </a:cubicBezTo>
                <a:close/>
                <a:moveTo>
                  <a:pt x="768887" y="73944"/>
                </a:moveTo>
                <a:cubicBezTo>
                  <a:pt x="768887" y="92063"/>
                  <a:pt x="772837" y="105628"/>
                  <a:pt x="780747" y="114645"/>
                </a:cubicBezTo>
                <a:cubicBezTo>
                  <a:pt x="788652" y="123663"/>
                  <a:pt x="798599" y="128171"/>
                  <a:pt x="810590" y="128171"/>
                </a:cubicBezTo>
                <a:cubicBezTo>
                  <a:pt x="822492" y="128171"/>
                  <a:pt x="832395" y="123638"/>
                  <a:pt x="840301" y="114581"/>
                </a:cubicBezTo>
                <a:cubicBezTo>
                  <a:pt x="848210" y="105520"/>
                  <a:pt x="852160" y="91710"/>
                  <a:pt x="852160" y="73145"/>
                </a:cubicBezTo>
                <a:cubicBezTo>
                  <a:pt x="852160" y="55648"/>
                  <a:pt x="848185" y="42390"/>
                  <a:pt x="840236" y="33372"/>
                </a:cubicBezTo>
                <a:cubicBezTo>
                  <a:pt x="832283" y="24357"/>
                  <a:pt x="822401" y="19850"/>
                  <a:pt x="810590" y="19850"/>
                </a:cubicBezTo>
                <a:cubicBezTo>
                  <a:pt x="798599" y="19850"/>
                  <a:pt x="788652" y="24335"/>
                  <a:pt x="780747" y="33307"/>
                </a:cubicBezTo>
                <a:cubicBezTo>
                  <a:pt x="772837" y="42278"/>
                  <a:pt x="768887" y="55825"/>
                  <a:pt x="768887" y="73944"/>
                </a:cubicBezTo>
                <a:close/>
                <a:moveTo>
                  <a:pt x="905054" y="3196"/>
                </a:moveTo>
                <a:lnTo>
                  <a:pt x="1016709" y="3196"/>
                </a:lnTo>
                <a:lnTo>
                  <a:pt x="1016709" y="144691"/>
                </a:lnTo>
                <a:lnTo>
                  <a:pt x="992725" y="144691"/>
                </a:lnTo>
                <a:lnTo>
                  <a:pt x="992725" y="23050"/>
                </a:lnTo>
                <a:lnTo>
                  <a:pt x="929034" y="23050"/>
                </a:lnTo>
                <a:lnTo>
                  <a:pt x="929034" y="144691"/>
                </a:lnTo>
                <a:lnTo>
                  <a:pt x="905054" y="144691"/>
                </a:lnTo>
                <a:close/>
                <a:moveTo>
                  <a:pt x="1051588" y="198918"/>
                </a:moveTo>
                <a:lnTo>
                  <a:pt x="1051588" y="3196"/>
                </a:lnTo>
                <a:lnTo>
                  <a:pt x="1073441" y="3196"/>
                </a:lnTo>
                <a:lnTo>
                  <a:pt x="1073441" y="21582"/>
                </a:lnTo>
                <a:cubicBezTo>
                  <a:pt x="1078588" y="14385"/>
                  <a:pt x="1084406" y="8989"/>
                  <a:pt x="1090893" y="5393"/>
                </a:cubicBezTo>
                <a:cubicBezTo>
                  <a:pt x="1097377" y="1797"/>
                  <a:pt x="1105235" y="0"/>
                  <a:pt x="1114477" y="0"/>
                </a:cubicBezTo>
                <a:cubicBezTo>
                  <a:pt x="1126555" y="0"/>
                  <a:pt x="1137214" y="3107"/>
                  <a:pt x="1146456" y="9324"/>
                </a:cubicBezTo>
                <a:cubicBezTo>
                  <a:pt x="1155694" y="15544"/>
                  <a:pt x="1162666" y="24314"/>
                  <a:pt x="1167371" y="35636"/>
                </a:cubicBezTo>
                <a:cubicBezTo>
                  <a:pt x="1172080" y="46962"/>
                  <a:pt x="1174431" y="59375"/>
                  <a:pt x="1174431" y="72879"/>
                </a:cubicBezTo>
                <a:cubicBezTo>
                  <a:pt x="1174431" y="87358"/>
                  <a:pt x="1171832" y="100390"/>
                  <a:pt x="1166641" y="111982"/>
                </a:cubicBezTo>
                <a:cubicBezTo>
                  <a:pt x="1161443" y="123573"/>
                  <a:pt x="1153893" y="132458"/>
                  <a:pt x="1143986" y="138629"/>
                </a:cubicBezTo>
                <a:cubicBezTo>
                  <a:pt x="1134082" y="144799"/>
                  <a:pt x="1123668" y="147887"/>
                  <a:pt x="1112742" y="147887"/>
                </a:cubicBezTo>
                <a:cubicBezTo>
                  <a:pt x="1104750" y="147887"/>
                  <a:pt x="1097575" y="146200"/>
                  <a:pt x="1091229" y="142826"/>
                </a:cubicBezTo>
                <a:cubicBezTo>
                  <a:pt x="1084877" y="139453"/>
                  <a:pt x="1079658" y="135191"/>
                  <a:pt x="1075572" y="130035"/>
                </a:cubicBezTo>
                <a:lnTo>
                  <a:pt x="1075572" y="198918"/>
                </a:lnTo>
                <a:close/>
                <a:moveTo>
                  <a:pt x="1073304" y="74743"/>
                </a:moveTo>
                <a:cubicBezTo>
                  <a:pt x="1073304" y="92949"/>
                  <a:pt x="1076991" y="106409"/>
                  <a:pt x="1084367" y="115114"/>
                </a:cubicBezTo>
                <a:cubicBezTo>
                  <a:pt x="1091735" y="123818"/>
                  <a:pt x="1100663" y="128171"/>
                  <a:pt x="1111147" y="128171"/>
                </a:cubicBezTo>
                <a:cubicBezTo>
                  <a:pt x="1121806" y="128171"/>
                  <a:pt x="1130929" y="123663"/>
                  <a:pt x="1138525" y="114645"/>
                </a:cubicBezTo>
                <a:cubicBezTo>
                  <a:pt x="1146120" y="105628"/>
                  <a:pt x="1149915" y="91663"/>
                  <a:pt x="1149915" y="72745"/>
                </a:cubicBezTo>
                <a:cubicBezTo>
                  <a:pt x="1149915" y="54716"/>
                  <a:pt x="1146207" y="41209"/>
                  <a:pt x="1138791" y="32237"/>
                </a:cubicBezTo>
                <a:cubicBezTo>
                  <a:pt x="1131376" y="23270"/>
                  <a:pt x="1122516" y="18784"/>
                  <a:pt x="1112209" y="18784"/>
                </a:cubicBezTo>
                <a:cubicBezTo>
                  <a:pt x="1101999" y="18784"/>
                  <a:pt x="1092956" y="23558"/>
                  <a:pt x="1085097" y="33106"/>
                </a:cubicBezTo>
                <a:cubicBezTo>
                  <a:pt x="1077238" y="42656"/>
                  <a:pt x="1073304" y="56535"/>
                  <a:pt x="1073304" y="74743"/>
                </a:cubicBezTo>
                <a:close/>
                <a:moveTo>
                  <a:pt x="1194415" y="73944"/>
                </a:moveTo>
                <a:cubicBezTo>
                  <a:pt x="1194415" y="47739"/>
                  <a:pt x="1201698" y="28332"/>
                  <a:pt x="1216266" y="15721"/>
                </a:cubicBezTo>
                <a:cubicBezTo>
                  <a:pt x="1228438" y="5238"/>
                  <a:pt x="1243270" y="0"/>
                  <a:pt x="1260770" y="0"/>
                </a:cubicBezTo>
                <a:cubicBezTo>
                  <a:pt x="1280225" y="0"/>
                  <a:pt x="1296123" y="6372"/>
                  <a:pt x="1308470" y="19116"/>
                </a:cubicBezTo>
                <a:cubicBezTo>
                  <a:pt x="1320818" y="31868"/>
                  <a:pt x="1326989" y="49475"/>
                  <a:pt x="1326989" y="71946"/>
                </a:cubicBezTo>
                <a:cubicBezTo>
                  <a:pt x="1326989" y="90154"/>
                  <a:pt x="1324260" y="104479"/>
                  <a:pt x="1318799" y="114916"/>
                </a:cubicBezTo>
                <a:cubicBezTo>
                  <a:pt x="1313334" y="125352"/>
                  <a:pt x="1305381" y="133459"/>
                  <a:pt x="1294946" y="139230"/>
                </a:cubicBezTo>
                <a:cubicBezTo>
                  <a:pt x="1284509" y="145001"/>
                  <a:pt x="1273118" y="147887"/>
                  <a:pt x="1260770" y="147887"/>
                </a:cubicBezTo>
                <a:cubicBezTo>
                  <a:pt x="1240959" y="147887"/>
                  <a:pt x="1224951" y="141537"/>
                  <a:pt x="1212736" y="128837"/>
                </a:cubicBezTo>
                <a:cubicBezTo>
                  <a:pt x="1200525" y="116136"/>
                  <a:pt x="1194415" y="97837"/>
                  <a:pt x="1194415" y="73944"/>
                </a:cubicBezTo>
                <a:close/>
                <a:moveTo>
                  <a:pt x="1219064" y="73944"/>
                </a:moveTo>
                <a:cubicBezTo>
                  <a:pt x="1219064" y="92063"/>
                  <a:pt x="1223017" y="105628"/>
                  <a:pt x="1230922" y="114645"/>
                </a:cubicBezTo>
                <a:cubicBezTo>
                  <a:pt x="1238832" y="123663"/>
                  <a:pt x="1248778" y="128171"/>
                  <a:pt x="1260770" y="128171"/>
                </a:cubicBezTo>
                <a:cubicBezTo>
                  <a:pt x="1272672" y="128171"/>
                  <a:pt x="1282576" y="123638"/>
                  <a:pt x="1290481" y="114581"/>
                </a:cubicBezTo>
                <a:cubicBezTo>
                  <a:pt x="1298387" y="105520"/>
                  <a:pt x="1302339" y="91710"/>
                  <a:pt x="1302339" y="73145"/>
                </a:cubicBezTo>
                <a:cubicBezTo>
                  <a:pt x="1302339" y="55648"/>
                  <a:pt x="1298366" y="42390"/>
                  <a:pt x="1290417" y="33372"/>
                </a:cubicBezTo>
                <a:cubicBezTo>
                  <a:pt x="1282464" y="24357"/>
                  <a:pt x="1272582" y="19850"/>
                  <a:pt x="1260770" y="19850"/>
                </a:cubicBezTo>
                <a:cubicBezTo>
                  <a:pt x="1248778" y="19850"/>
                  <a:pt x="1238832" y="24335"/>
                  <a:pt x="1230922" y="33307"/>
                </a:cubicBezTo>
                <a:cubicBezTo>
                  <a:pt x="1223017" y="42278"/>
                  <a:pt x="1219064" y="55825"/>
                  <a:pt x="1219064" y="73944"/>
                </a:cubicBezTo>
                <a:close/>
                <a:moveTo>
                  <a:pt x="1340032" y="3196"/>
                </a:moveTo>
                <a:lnTo>
                  <a:pt x="1364014" y="3196"/>
                </a:lnTo>
                <a:lnTo>
                  <a:pt x="1364014" y="29977"/>
                </a:lnTo>
                <a:cubicBezTo>
                  <a:pt x="1364014" y="41522"/>
                  <a:pt x="1364703" y="49895"/>
                  <a:pt x="1366081" y="55087"/>
                </a:cubicBezTo>
                <a:cubicBezTo>
                  <a:pt x="1367456" y="60285"/>
                  <a:pt x="1370765" y="64814"/>
                  <a:pt x="1376003" y="68678"/>
                </a:cubicBezTo>
                <a:cubicBezTo>
                  <a:pt x="1381241" y="72543"/>
                  <a:pt x="1387814" y="74476"/>
                  <a:pt x="1395724" y="74476"/>
                </a:cubicBezTo>
                <a:cubicBezTo>
                  <a:pt x="1404785" y="74476"/>
                  <a:pt x="1416510" y="72080"/>
                  <a:pt x="1430895" y="67284"/>
                </a:cubicBezTo>
                <a:lnTo>
                  <a:pt x="1430895" y="3196"/>
                </a:lnTo>
                <a:lnTo>
                  <a:pt x="1454879" y="3196"/>
                </a:lnTo>
                <a:lnTo>
                  <a:pt x="1454879" y="144691"/>
                </a:lnTo>
                <a:lnTo>
                  <a:pt x="1430895" y="144691"/>
                </a:lnTo>
                <a:lnTo>
                  <a:pt x="1430895" y="87668"/>
                </a:lnTo>
                <a:cubicBezTo>
                  <a:pt x="1416149" y="92285"/>
                  <a:pt x="1402384" y="94597"/>
                  <a:pt x="1389592" y="94597"/>
                </a:cubicBezTo>
                <a:cubicBezTo>
                  <a:pt x="1378847" y="94597"/>
                  <a:pt x="1369364" y="91861"/>
                  <a:pt x="1361149" y="86400"/>
                </a:cubicBezTo>
                <a:cubicBezTo>
                  <a:pt x="1352934" y="80939"/>
                  <a:pt x="1347361" y="74257"/>
                  <a:pt x="1344431" y="66348"/>
                </a:cubicBezTo>
                <a:cubicBezTo>
                  <a:pt x="1341496" y="58442"/>
                  <a:pt x="1340032" y="49738"/>
                  <a:pt x="1340032" y="40233"/>
                </a:cubicBezTo>
                <a:close/>
                <a:moveTo>
                  <a:pt x="1489212" y="3196"/>
                </a:moveTo>
                <a:lnTo>
                  <a:pt x="1513195" y="3196"/>
                </a:lnTo>
                <a:lnTo>
                  <a:pt x="1513195" y="62086"/>
                </a:lnTo>
                <a:lnTo>
                  <a:pt x="1579680" y="62086"/>
                </a:lnTo>
                <a:lnTo>
                  <a:pt x="1579680" y="3196"/>
                </a:lnTo>
                <a:lnTo>
                  <a:pt x="1603664" y="3196"/>
                </a:lnTo>
                <a:lnTo>
                  <a:pt x="1603664" y="144691"/>
                </a:lnTo>
                <a:lnTo>
                  <a:pt x="1579680" y="144691"/>
                </a:lnTo>
                <a:lnTo>
                  <a:pt x="1579680" y="81940"/>
                </a:lnTo>
                <a:lnTo>
                  <a:pt x="1513195" y="81940"/>
                </a:lnTo>
                <a:lnTo>
                  <a:pt x="1513195" y="144691"/>
                </a:lnTo>
                <a:lnTo>
                  <a:pt x="1489212" y="144691"/>
                </a:lnTo>
                <a:close/>
                <a:moveTo>
                  <a:pt x="1774472" y="3196"/>
                </a:moveTo>
                <a:lnTo>
                  <a:pt x="1798456" y="3196"/>
                </a:lnTo>
                <a:lnTo>
                  <a:pt x="1798456" y="144691"/>
                </a:lnTo>
                <a:lnTo>
                  <a:pt x="1774472" y="144691"/>
                </a:lnTo>
                <a:close/>
                <a:moveTo>
                  <a:pt x="1640304" y="3196"/>
                </a:moveTo>
                <a:lnTo>
                  <a:pt x="1664287" y="3196"/>
                </a:lnTo>
                <a:lnTo>
                  <a:pt x="1664287" y="58489"/>
                </a:lnTo>
                <a:lnTo>
                  <a:pt x="1694664" y="58489"/>
                </a:lnTo>
                <a:cubicBezTo>
                  <a:pt x="1714471" y="58489"/>
                  <a:pt x="1729728" y="62330"/>
                  <a:pt x="1740435" y="70012"/>
                </a:cubicBezTo>
                <a:cubicBezTo>
                  <a:pt x="1751133" y="77696"/>
                  <a:pt x="1756486" y="88290"/>
                  <a:pt x="1756486" y="101790"/>
                </a:cubicBezTo>
                <a:cubicBezTo>
                  <a:pt x="1756486" y="113605"/>
                  <a:pt x="1752022" y="123710"/>
                  <a:pt x="1743098" y="132103"/>
                </a:cubicBezTo>
                <a:cubicBezTo>
                  <a:pt x="1734174" y="140493"/>
                  <a:pt x="1719893" y="144691"/>
                  <a:pt x="1700262" y="144691"/>
                </a:cubicBezTo>
                <a:lnTo>
                  <a:pt x="1640304" y="144691"/>
                </a:lnTo>
                <a:close/>
                <a:moveTo>
                  <a:pt x="1664287" y="124974"/>
                </a:moveTo>
                <a:lnTo>
                  <a:pt x="1689469" y="124974"/>
                </a:lnTo>
                <a:cubicBezTo>
                  <a:pt x="1704658" y="124974"/>
                  <a:pt x="1715493" y="123109"/>
                  <a:pt x="1721977" y="119376"/>
                </a:cubicBezTo>
                <a:cubicBezTo>
                  <a:pt x="1728464" y="115650"/>
                  <a:pt x="1731705" y="109832"/>
                  <a:pt x="1731705" y="101924"/>
                </a:cubicBezTo>
                <a:cubicBezTo>
                  <a:pt x="1731705" y="95796"/>
                  <a:pt x="1729307" y="90331"/>
                  <a:pt x="1724512" y="85535"/>
                </a:cubicBezTo>
                <a:cubicBezTo>
                  <a:pt x="1719712" y="80741"/>
                  <a:pt x="1709100" y="78344"/>
                  <a:pt x="1692669" y="78344"/>
                </a:cubicBezTo>
                <a:lnTo>
                  <a:pt x="1664287" y="78344"/>
                </a:lnTo>
                <a:close/>
                <a:moveTo>
                  <a:pt x="1819904" y="144691"/>
                </a:moveTo>
                <a:lnTo>
                  <a:pt x="1871604" y="71146"/>
                </a:lnTo>
                <a:lnTo>
                  <a:pt x="1823775" y="3196"/>
                </a:lnTo>
                <a:lnTo>
                  <a:pt x="1853752" y="3196"/>
                </a:lnTo>
                <a:lnTo>
                  <a:pt x="1875466" y="36371"/>
                </a:lnTo>
                <a:cubicBezTo>
                  <a:pt x="1879553" y="42678"/>
                  <a:pt x="1882840" y="47966"/>
                  <a:pt x="1885327" y="52229"/>
                </a:cubicBezTo>
                <a:cubicBezTo>
                  <a:pt x="1889237" y="46365"/>
                  <a:pt x="1892834" y="41169"/>
                  <a:pt x="1896117" y="36636"/>
                </a:cubicBezTo>
                <a:lnTo>
                  <a:pt x="1919970" y="3196"/>
                </a:lnTo>
                <a:lnTo>
                  <a:pt x="1948615" y="3196"/>
                </a:lnTo>
                <a:lnTo>
                  <a:pt x="1899716" y="69815"/>
                </a:lnTo>
                <a:lnTo>
                  <a:pt x="1952345" y="144691"/>
                </a:lnTo>
                <a:lnTo>
                  <a:pt x="1922901" y="144691"/>
                </a:lnTo>
                <a:lnTo>
                  <a:pt x="1893856" y="100725"/>
                </a:lnTo>
                <a:lnTo>
                  <a:pt x="1886127" y="88865"/>
                </a:lnTo>
                <a:lnTo>
                  <a:pt x="1848953" y="1446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310218" y="2185360"/>
            <a:ext cx="990295" cy="203179"/>
          </a:xfrm>
          <a:custGeom>
            <a:avLst/>
            <a:gdLst/>
            <a:ahLst/>
            <a:cxnLst/>
            <a:rect l="l" t="t" r="r" b="b"/>
            <a:pathLst>
              <a:path w="990295" h="203179">
                <a:moveTo>
                  <a:pt x="109518" y="0"/>
                </a:moveTo>
                <a:lnTo>
                  <a:pt x="130705" y="263"/>
                </a:lnTo>
                <a:cubicBezTo>
                  <a:pt x="129725" y="9766"/>
                  <a:pt x="127619" y="16387"/>
                  <a:pt x="124376" y="20113"/>
                </a:cubicBezTo>
                <a:cubicBezTo>
                  <a:pt x="121132" y="23847"/>
                  <a:pt x="116960" y="26243"/>
                  <a:pt x="111851" y="27306"/>
                </a:cubicBezTo>
                <a:cubicBezTo>
                  <a:pt x="106743" y="28375"/>
                  <a:pt x="96732" y="28907"/>
                  <a:pt x="81809" y="28907"/>
                </a:cubicBezTo>
                <a:cubicBezTo>
                  <a:pt x="61995" y="28907"/>
                  <a:pt x="48495" y="30815"/>
                  <a:pt x="41303" y="34635"/>
                </a:cubicBezTo>
                <a:cubicBezTo>
                  <a:pt x="34109" y="38455"/>
                  <a:pt x="28937" y="44568"/>
                  <a:pt x="25783" y="52959"/>
                </a:cubicBezTo>
                <a:cubicBezTo>
                  <a:pt x="22629" y="61351"/>
                  <a:pt x="20876" y="72165"/>
                  <a:pt x="20517" y="85398"/>
                </a:cubicBezTo>
                <a:cubicBezTo>
                  <a:pt x="26557" y="76427"/>
                  <a:pt x="33621" y="69702"/>
                  <a:pt x="41701" y="65214"/>
                </a:cubicBezTo>
                <a:cubicBezTo>
                  <a:pt x="49788" y="60731"/>
                  <a:pt x="58888" y="58488"/>
                  <a:pt x="69015" y="58488"/>
                </a:cubicBezTo>
                <a:cubicBezTo>
                  <a:pt x="87580" y="58488"/>
                  <a:pt x="102945" y="64861"/>
                  <a:pt x="115116" y="77604"/>
                </a:cubicBezTo>
                <a:cubicBezTo>
                  <a:pt x="127288" y="90353"/>
                  <a:pt x="133369" y="107610"/>
                  <a:pt x="133369" y="129373"/>
                </a:cubicBezTo>
                <a:cubicBezTo>
                  <a:pt x="133369" y="145889"/>
                  <a:pt x="130306" y="159437"/>
                  <a:pt x="124174" y="170006"/>
                </a:cubicBezTo>
                <a:cubicBezTo>
                  <a:pt x="118048" y="180580"/>
                  <a:pt x="110782" y="188751"/>
                  <a:pt x="102391" y="194522"/>
                </a:cubicBezTo>
                <a:cubicBezTo>
                  <a:pt x="93999" y="200293"/>
                  <a:pt x="82559" y="203179"/>
                  <a:pt x="68083" y="203179"/>
                </a:cubicBezTo>
                <a:cubicBezTo>
                  <a:pt x="51296" y="203179"/>
                  <a:pt x="38238" y="199339"/>
                  <a:pt x="28912" y="191653"/>
                </a:cubicBezTo>
                <a:cubicBezTo>
                  <a:pt x="19587" y="183970"/>
                  <a:pt x="12434" y="174136"/>
                  <a:pt x="7462" y="162143"/>
                </a:cubicBezTo>
                <a:cubicBezTo>
                  <a:pt x="2488" y="150156"/>
                  <a:pt x="0" y="129283"/>
                  <a:pt x="0" y="99526"/>
                </a:cubicBezTo>
                <a:cubicBezTo>
                  <a:pt x="0" y="62132"/>
                  <a:pt x="6328" y="36950"/>
                  <a:pt x="18986" y="23979"/>
                </a:cubicBezTo>
                <a:cubicBezTo>
                  <a:pt x="31640" y="11012"/>
                  <a:pt x="51116" y="4528"/>
                  <a:pt x="77410" y="4528"/>
                </a:cubicBezTo>
                <a:cubicBezTo>
                  <a:pt x="93751" y="4528"/>
                  <a:pt x="103035" y="4262"/>
                  <a:pt x="105256" y="3726"/>
                </a:cubicBezTo>
                <a:cubicBezTo>
                  <a:pt x="107473" y="3192"/>
                  <a:pt x="108900" y="1950"/>
                  <a:pt x="109518" y="0"/>
                </a:cubicBezTo>
                <a:close/>
                <a:moveTo>
                  <a:pt x="108321" y="128703"/>
                </a:moveTo>
                <a:cubicBezTo>
                  <a:pt x="108321" y="113958"/>
                  <a:pt x="104836" y="101879"/>
                  <a:pt x="97862" y="92462"/>
                </a:cubicBezTo>
                <a:cubicBezTo>
                  <a:pt x="90885" y="83048"/>
                  <a:pt x="81054" y="78342"/>
                  <a:pt x="68349" y="78342"/>
                </a:cubicBezTo>
                <a:cubicBezTo>
                  <a:pt x="55115" y="78342"/>
                  <a:pt x="44899" y="83314"/>
                  <a:pt x="37706" y="93261"/>
                </a:cubicBezTo>
                <a:cubicBezTo>
                  <a:pt x="30509" y="103211"/>
                  <a:pt x="26914" y="116488"/>
                  <a:pt x="26914" y="133098"/>
                </a:cubicBezTo>
                <a:cubicBezTo>
                  <a:pt x="26914" y="149533"/>
                  <a:pt x="30887" y="162100"/>
                  <a:pt x="38840" y="170806"/>
                </a:cubicBezTo>
                <a:cubicBezTo>
                  <a:pt x="46789" y="179510"/>
                  <a:pt x="56581" y="183863"/>
                  <a:pt x="68216" y="183863"/>
                </a:cubicBezTo>
                <a:cubicBezTo>
                  <a:pt x="80122" y="183863"/>
                  <a:pt x="89780" y="178818"/>
                  <a:pt x="97195" y="168738"/>
                </a:cubicBezTo>
                <a:cubicBezTo>
                  <a:pt x="104612" y="158658"/>
                  <a:pt x="108321" y="145317"/>
                  <a:pt x="108321" y="128703"/>
                </a:cubicBezTo>
                <a:close/>
                <a:moveTo>
                  <a:pt x="256010" y="154418"/>
                </a:moveTo>
                <a:lnTo>
                  <a:pt x="280789" y="157481"/>
                </a:lnTo>
                <a:cubicBezTo>
                  <a:pt x="276879" y="171958"/>
                  <a:pt x="269640" y="183196"/>
                  <a:pt x="259073" y="191188"/>
                </a:cubicBezTo>
                <a:cubicBezTo>
                  <a:pt x="248504" y="199184"/>
                  <a:pt x="235001" y="203179"/>
                  <a:pt x="218567" y="203179"/>
                </a:cubicBezTo>
                <a:cubicBezTo>
                  <a:pt x="197869" y="203179"/>
                  <a:pt x="181461" y="196808"/>
                  <a:pt x="169337" y="184061"/>
                </a:cubicBezTo>
                <a:cubicBezTo>
                  <a:pt x="157216" y="171312"/>
                  <a:pt x="151149" y="153439"/>
                  <a:pt x="151149" y="130435"/>
                </a:cubicBezTo>
                <a:cubicBezTo>
                  <a:pt x="151149" y="106631"/>
                  <a:pt x="157280" y="88157"/>
                  <a:pt x="169539" y="75010"/>
                </a:cubicBezTo>
                <a:cubicBezTo>
                  <a:pt x="181793" y="61865"/>
                  <a:pt x="197693" y="55292"/>
                  <a:pt x="217235" y="55292"/>
                </a:cubicBezTo>
                <a:cubicBezTo>
                  <a:pt x="236156" y="55292"/>
                  <a:pt x="251611" y="61729"/>
                  <a:pt x="263602" y="74610"/>
                </a:cubicBezTo>
                <a:cubicBezTo>
                  <a:pt x="275597" y="87490"/>
                  <a:pt x="281592" y="105609"/>
                  <a:pt x="281592" y="128970"/>
                </a:cubicBezTo>
                <a:cubicBezTo>
                  <a:pt x="281592" y="130392"/>
                  <a:pt x="281545" y="132523"/>
                  <a:pt x="281455" y="135366"/>
                </a:cubicBezTo>
                <a:lnTo>
                  <a:pt x="175932" y="135366"/>
                </a:lnTo>
                <a:cubicBezTo>
                  <a:pt x="176821" y="150907"/>
                  <a:pt x="181216" y="162810"/>
                  <a:pt x="189122" y="171071"/>
                </a:cubicBezTo>
                <a:cubicBezTo>
                  <a:pt x="197028" y="179334"/>
                  <a:pt x="206888" y="183463"/>
                  <a:pt x="218703" y="183463"/>
                </a:cubicBezTo>
                <a:cubicBezTo>
                  <a:pt x="227495" y="183463"/>
                  <a:pt x="235001" y="181151"/>
                  <a:pt x="241221" y="176532"/>
                </a:cubicBezTo>
                <a:cubicBezTo>
                  <a:pt x="247439" y="171917"/>
                  <a:pt x="252366" y="164545"/>
                  <a:pt x="256010" y="154418"/>
                </a:cubicBezTo>
                <a:close/>
                <a:moveTo>
                  <a:pt x="177264" y="115646"/>
                </a:moveTo>
                <a:lnTo>
                  <a:pt x="256273" y="115646"/>
                </a:lnTo>
                <a:cubicBezTo>
                  <a:pt x="255207" y="103749"/>
                  <a:pt x="252186" y="94817"/>
                  <a:pt x="247216" y="88865"/>
                </a:cubicBezTo>
                <a:cubicBezTo>
                  <a:pt x="239573" y="79627"/>
                  <a:pt x="229669" y="75010"/>
                  <a:pt x="217504" y="75010"/>
                </a:cubicBezTo>
                <a:cubicBezTo>
                  <a:pt x="206488" y="75010"/>
                  <a:pt x="197230" y="78695"/>
                  <a:pt x="189724" y="86069"/>
                </a:cubicBezTo>
                <a:cubicBezTo>
                  <a:pt x="182217" y="93441"/>
                  <a:pt x="178063" y="103298"/>
                  <a:pt x="177264" y="115646"/>
                </a:cubicBezTo>
                <a:close/>
                <a:moveTo>
                  <a:pt x="288152" y="58488"/>
                </a:moveTo>
                <a:lnTo>
                  <a:pt x="403138" y="58488"/>
                </a:lnTo>
                <a:lnTo>
                  <a:pt x="403138" y="78342"/>
                </a:lnTo>
                <a:lnTo>
                  <a:pt x="357569" y="78342"/>
                </a:lnTo>
                <a:lnTo>
                  <a:pt x="357569" y="199983"/>
                </a:lnTo>
                <a:lnTo>
                  <a:pt x="333720" y="199983"/>
                </a:lnTo>
                <a:lnTo>
                  <a:pt x="333720" y="78342"/>
                </a:lnTo>
                <a:lnTo>
                  <a:pt x="288152" y="78342"/>
                </a:lnTo>
                <a:close/>
                <a:moveTo>
                  <a:pt x="413032" y="129236"/>
                </a:moveTo>
                <a:cubicBezTo>
                  <a:pt x="413032" y="103031"/>
                  <a:pt x="420314" y="83624"/>
                  <a:pt x="434879" y="71013"/>
                </a:cubicBezTo>
                <a:cubicBezTo>
                  <a:pt x="447051" y="60530"/>
                  <a:pt x="461887" y="55292"/>
                  <a:pt x="479383" y="55292"/>
                </a:cubicBezTo>
                <a:cubicBezTo>
                  <a:pt x="498837" y="55292"/>
                  <a:pt x="514735" y="61664"/>
                  <a:pt x="527083" y="74408"/>
                </a:cubicBezTo>
                <a:cubicBezTo>
                  <a:pt x="539431" y="87160"/>
                  <a:pt x="545604" y="104767"/>
                  <a:pt x="545604" y="127238"/>
                </a:cubicBezTo>
                <a:cubicBezTo>
                  <a:pt x="545604" y="145446"/>
                  <a:pt x="542873" y="159771"/>
                  <a:pt x="537412" y="170208"/>
                </a:cubicBezTo>
                <a:cubicBezTo>
                  <a:pt x="531949" y="180644"/>
                  <a:pt x="523994" y="188751"/>
                  <a:pt x="513561" y="194522"/>
                </a:cubicBezTo>
                <a:cubicBezTo>
                  <a:pt x="503124" y="200293"/>
                  <a:pt x="491731" y="203179"/>
                  <a:pt x="479383" y="203179"/>
                </a:cubicBezTo>
                <a:cubicBezTo>
                  <a:pt x="459572" y="203179"/>
                  <a:pt x="443563" y="196829"/>
                  <a:pt x="431348" y="184129"/>
                </a:cubicBezTo>
                <a:cubicBezTo>
                  <a:pt x="419137" y="171428"/>
                  <a:pt x="413032" y="153129"/>
                  <a:pt x="413032" y="129236"/>
                </a:cubicBezTo>
                <a:close/>
                <a:moveTo>
                  <a:pt x="437680" y="129236"/>
                </a:moveTo>
                <a:cubicBezTo>
                  <a:pt x="437680" y="147355"/>
                  <a:pt x="441630" y="160920"/>
                  <a:pt x="449539" y="169937"/>
                </a:cubicBezTo>
                <a:cubicBezTo>
                  <a:pt x="457445" y="178955"/>
                  <a:pt x="467391" y="183463"/>
                  <a:pt x="479383" y="183463"/>
                </a:cubicBezTo>
                <a:cubicBezTo>
                  <a:pt x="491284" y="183463"/>
                  <a:pt x="501187" y="178930"/>
                  <a:pt x="509093" y="169873"/>
                </a:cubicBezTo>
                <a:cubicBezTo>
                  <a:pt x="517003" y="160812"/>
                  <a:pt x="520952" y="147002"/>
                  <a:pt x="520952" y="128437"/>
                </a:cubicBezTo>
                <a:cubicBezTo>
                  <a:pt x="520952" y="110940"/>
                  <a:pt x="516977" y="97682"/>
                  <a:pt x="509028" y="88664"/>
                </a:cubicBezTo>
                <a:cubicBezTo>
                  <a:pt x="501077" y="79649"/>
                  <a:pt x="491194" y="75142"/>
                  <a:pt x="479383" y="75142"/>
                </a:cubicBezTo>
                <a:cubicBezTo>
                  <a:pt x="467391" y="75142"/>
                  <a:pt x="457445" y="79627"/>
                  <a:pt x="449539" y="88599"/>
                </a:cubicBezTo>
                <a:cubicBezTo>
                  <a:pt x="441630" y="97570"/>
                  <a:pt x="437680" y="111117"/>
                  <a:pt x="437680" y="129236"/>
                </a:cubicBezTo>
                <a:close/>
                <a:moveTo>
                  <a:pt x="573847" y="58488"/>
                </a:moveTo>
                <a:lnTo>
                  <a:pt x="597827" y="58488"/>
                </a:lnTo>
                <a:lnTo>
                  <a:pt x="597827" y="117378"/>
                </a:lnTo>
                <a:lnTo>
                  <a:pt x="664315" y="117378"/>
                </a:lnTo>
                <a:lnTo>
                  <a:pt x="664315" y="58488"/>
                </a:lnTo>
                <a:lnTo>
                  <a:pt x="688294" y="58488"/>
                </a:lnTo>
                <a:lnTo>
                  <a:pt x="688294" y="199983"/>
                </a:lnTo>
                <a:lnTo>
                  <a:pt x="664315" y="199983"/>
                </a:lnTo>
                <a:lnTo>
                  <a:pt x="664315" y="137232"/>
                </a:lnTo>
                <a:lnTo>
                  <a:pt x="597827" y="137232"/>
                </a:lnTo>
                <a:lnTo>
                  <a:pt x="597827" y="199983"/>
                </a:lnTo>
                <a:lnTo>
                  <a:pt x="573847" y="199983"/>
                </a:lnTo>
                <a:close/>
                <a:moveTo>
                  <a:pt x="713296" y="129236"/>
                </a:moveTo>
                <a:cubicBezTo>
                  <a:pt x="713296" y="103031"/>
                  <a:pt x="720579" y="83624"/>
                  <a:pt x="735148" y="71013"/>
                </a:cubicBezTo>
                <a:cubicBezTo>
                  <a:pt x="747316" y="60530"/>
                  <a:pt x="762152" y="55292"/>
                  <a:pt x="779651" y="55292"/>
                </a:cubicBezTo>
                <a:cubicBezTo>
                  <a:pt x="799103" y="55292"/>
                  <a:pt x="815000" y="61664"/>
                  <a:pt x="827348" y="74408"/>
                </a:cubicBezTo>
                <a:cubicBezTo>
                  <a:pt x="839696" y="87160"/>
                  <a:pt x="845871" y="104767"/>
                  <a:pt x="845871" y="127238"/>
                </a:cubicBezTo>
                <a:cubicBezTo>
                  <a:pt x="845871" y="145446"/>
                  <a:pt x="843141" y="159771"/>
                  <a:pt x="837677" y="170208"/>
                </a:cubicBezTo>
                <a:cubicBezTo>
                  <a:pt x="832216" y="180644"/>
                  <a:pt x="824263" y="188751"/>
                  <a:pt x="813826" y="194522"/>
                </a:cubicBezTo>
                <a:cubicBezTo>
                  <a:pt x="803390" y="200293"/>
                  <a:pt x="791996" y="203179"/>
                  <a:pt x="779651" y="203179"/>
                </a:cubicBezTo>
                <a:cubicBezTo>
                  <a:pt x="759837" y="203179"/>
                  <a:pt x="743829" y="196829"/>
                  <a:pt x="731616" y="184129"/>
                </a:cubicBezTo>
                <a:cubicBezTo>
                  <a:pt x="719402" y="171428"/>
                  <a:pt x="713296" y="153129"/>
                  <a:pt x="713296" y="129236"/>
                </a:cubicBezTo>
                <a:close/>
                <a:moveTo>
                  <a:pt x="737946" y="129236"/>
                </a:moveTo>
                <a:cubicBezTo>
                  <a:pt x="737946" y="147355"/>
                  <a:pt x="741898" y="160920"/>
                  <a:pt x="749804" y="169937"/>
                </a:cubicBezTo>
                <a:cubicBezTo>
                  <a:pt x="757710" y="178955"/>
                  <a:pt x="767656" y="183463"/>
                  <a:pt x="779651" y="183463"/>
                </a:cubicBezTo>
                <a:cubicBezTo>
                  <a:pt x="791550" y="183463"/>
                  <a:pt x="801454" y="178930"/>
                  <a:pt x="809362" y="169873"/>
                </a:cubicBezTo>
                <a:cubicBezTo>
                  <a:pt x="817268" y="160812"/>
                  <a:pt x="821221" y="147002"/>
                  <a:pt x="821221" y="128437"/>
                </a:cubicBezTo>
                <a:cubicBezTo>
                  <a:pt x="821221" y="110940"/>
                  <a:pt x="817246" y="97682"/>
                  <a:pt x="809295" y="88664"/>
                </a:cubicBezTo>
                <a:cubicBezTo>
                  <a:pt x="801342" y="79649"/>
                  <a:pt x="791464" y="75142"/>
                  <a:pt x="779651" y="75142"/>
                </a:cubicBezTo>
                <a:cubicBezTo>
                  <a:pt x="767656" y="75142"/>
                  <a:pt x="757710" y="79627"/>
                  <a:pt x="749804" y="88599"/>
                </a:cubicBezTo>
                <a:cubicBezTo>
                  <a:pt x="741898" y="97570"/>
                  <a:pt x="737946" y="111117"/>
                  <a:pt x="737946" y="129236"/>
                </a:cubicBezTo>
                <a:close/>
                <a:moveTo>
                  <a:pt x="874111" y="58488"/>
                </a:moveTo>
                <a:lnTo>
                  <a:pt x="929405" y="58488"/>
                </a:lnTo>
                <a:cubicBezTo>
                  <a:pt x="942994" y="58488"/>
                  <a:pt x="953099" y="59618"/>
                  <a:pt x="959716" y="61883"/>
                </a:cubicBezTo>
                <a:cubicBezTo>
                  <a:pt x="966337" y="64151"/>
                  <a:pt x="972017" y="68303"/>
                  <a:pt x="976774" y="74343"/>
                </a:cubicBezTo>
                <a:cubicBezTo>
                  <a:pt x="981526" y="80384"/>
                  <a:pt x="983902" y="87619"/>
                  <a:pt x="983902" y="96059"/>
                </a:cubicBezTo>
                <a:cubicBezTo>
                  <a:pt x="983902" y="102809"/>
                  <a:pt x="982501" y="108694"/>
                  <a:pt x="979703" y="113713"/>
                </a:cubicBezTo>
                <a:cubicBezTo>
                  <a:pt x="976903" y="118731"/>
                  <a:pt x="972706" y="122929"/>
                  <a:pt x="967111" y="126305"/>
                </a:cubicBezTo>
                <a:cubicBezTo>
                  <a:pt x="973775" y="128526"/>
                  <a:pt x="979301" y="132678"/>
                  <a:pt x="983700" y="138761"/>
                </a:cubicBezTo>
                <a:cubicBezTo>
                  <a:pt x="988099" y="144850"/>
                  <a:pt x="990295" y="152067"/>
                  <a:pt x="990295" y="160412"/>
                </a:cubicBezTo>
                <a:cubicBezTo>
                  <a:pt x="989406" y="173826"/>
                  <a:pt x="984611" y="183772"/>
                  <a:pt x="975906" y="190260"/>
                </a:cubicBezTo>
                <a:cubicBezTo>
                  <a:pt x="967201" y="196743"/>
                  <a:pt x="954544" y="199983"/>
                  <a:pt x="937933" y="199983"/>
                </a:cubicBezTo>
                <a:lnTo>
                  <a:pt x="874111" y="199983"/>
                </a:lnTo>
                <a:close/>
                <a:moveTo>
                  <a:pt x="898096" y="118044"/>
                </a:moveTo>
                <a:lnTo>
                  <a:pt x="923677" y="118044"/>
                </a:lnTo>
                <a:cubicBezTo>
                  <a:pt x="933893" y="118044"/>
                  <a:pt x="940910" y="117514"/>
                  <a:pt x="944730" y="116445"/>
                </a:cubicBezTo>
                <a:cubicBezTo>
                  <a:pt x="948549" y="115375"/>
                  <a:pt x="951969" y="113223"/>
                  <a:pt x="954987" y="109979"/>
                </a:cubicBezTo>
                <a:cubicBezTo>
                  <a:pt x="958006" y="106736"/>
                  <a:pt x="959518" y="102856"/>
                  <a:pt x="959518" y="98327"/>
                </a:cubicBezTo>
                <a:cubicBezTo>
                  <a:pt x="959518" y="90867"/>
                  <a:pt x="956876" y="85669"/>
                  <a:pt x="951592" y="82735"/>
                </a:cubicBezTo>
                <a:cubicBezTo>
                  <a:pt x="946306" y="79804"/>
                  <a:pt x="937267" y="78342"/>
                  <a:pt x="924476" y="78342"/>
                </a:cubicBezTo>
                <a:lnTo>
                  <a:pt x="898096" y="78342"/>
                </a:lnTo>
                <a:close/>
                <a:moveTo>
                  <a:pt x="898096" y="180266"/>
                </a:moveTo>
                <a:lnTo>
                  <a:pt x="929670" y="180266"/>
                </a:lnTo>
                <a:cubicBezTo>
                  <a:pt x="943260" y="180266"/>
                  <a:pt x="952589" y="178689"/>
                  <a:pt x="957650" y="175535"/>
                </a:cubicBezTo>
                <a:cubicBezTo>
                  <a:pt x="962712" y="172382"/>
                  <a:pt x="965379" y="166942"/>
                  <a:pt x="965646" y="159213"/>
                </a:cubicBezTo>
                <a:cubicBezTo>
                  <a:pt x="965646" y="154684"/>
                  <a:pt x="964180" y="150491"/>
                  <a:pt x="961254" y="146624"/>
                </a:cubicBezTo>
                <a:cubicBezTo>
                  <a:pt x="958320" y="142762"/>
                  <a:pt x="954496" y="140317"/>
                  <a:pt x="949791" y="139295"/>
                </a:cubicBezTo>
                <a:cubicBezTo>
                  <a:pt x="945083" y="138272"/>
                  <a:pt x="937533" y="137764"/>
                  <a:pt x="927144" y="137764"/>
                </a:cubicBezTo>
                <a:lnTo>
                  <a:pt x="898096" y="1377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831106" y="2240652"/>
            <a:ext cx="2026595" cy="198918"/>
          </a:xfrm>
          <a:custGeom>
            <a:avLst/>
            <a:gdLst/>
            <a:ahLst/>
            <a:cxnLst/>
            <a:rect l="l" t="t" r="r" b="b"/>
            <a:pathLst>
              <a:path w="2026595" h="198918">
                <a:moveTo>
                  <a:pt x="0" y="3196"/>
                </a:moveTo>
                <a:lnTo>
                  <a:pt x="111654" y="3196"/>
                </a:lnTo>
                <a:lnTo>
                  <a:pt x="111654" y="144691"/>
                </a:lnTo>
                <a:lnTo>
                  <a:pt x="87675" y="144691"/>
                </a:lnTo>
                <a:lnTo>
                  <a:pt x="87675" y="23050"/>
                </a:lnTo>
                <a:lnTo>
                  <a:pt x="23983" y="23050"/>
                </a:lnTo>
                <a:lnTo>
                  <a:pt x="23983" y="144691"/>
                </a:lnTo>
                <a:lnTo>
                  <a:pt x="0" y="144691"/>
                </a:lnTo>
                <a:close/>
                <a:moveTo>
                  <a:pt x="147629" y="198918"/>
                </a:moveTo>
                <a:lnTo>
                  <a:pt x="147629" y="3196"/>
                </a:lnTo>
                <a:lnTo>
                  <a:pt x="169477" y="3196"/>
                </a:lnTo>
                <a:lnTo>
                  <a:pt x="169477" y="21582"/>
                </a:lnTo>
                <a:cubicBezTo>
                  <a:pt x="174629" y="14385"/>
                  <a:pt x="180447" y="8989"/>
                  <a:pt x="186930" y="5393"/>
                </a:cubicBezTo>
                <a:cubicBezTo>
                  <a:pt x="193414" y="1797"/>
                  <a:pt x="201277" y="0"/>
                  <a:pt x="210517" y="0"/>
                </a:cubicBezTo>
                <a:cubicBezTo>
                  <a:pt x="222596" y="0"/>
                  <a:pt x="233255" y="3107"/>
                  <a:pt x="242493" y="9324"/>
                </a:cubicBezTo>
                <a:cubicBezTo>
                  <a:pt x="251730" y="15544"/>
                  <a:pt x="258703" y="24314"/>
                  <a:pt x="263412" y="35636"/>
                </a:cubicBezTo>
                <a:cubicBezTo>
                  <a:pt x="268118" y="46962"/>
                  <a:pt x="270472" y="59375"/>
                  <a:pt x="270472" y="72879"/>
                </a:cubicBezTo>
                <a:cubicBezTo>
                  <a:pt x="270472" y="87358"/>
                  <a:pt x="267872" y="100390"/>
                  <a:pt x="262678" y="111982"/>
                </a:cubicBezTo>
                <a:cubicBezTo>
                  <a:pt x="257483" y="123573"/>
                  <a:pt x="249930" y="132458"/>
                  <a:pt x="240026" y="138629"/>
                </a:cubicBezTo>
                <a:cubicBezTo>
                  <a:pt x="230123" y="144799"/>
                  <a:pt x="219708" y="147887"/>
                  <a:pt x="208782" y="147887"/>
                </a:cubicBezTo>
                <a:cubicBezTo>
                  <a:pt x="200790" y="147887"/>
                  <a:pt x="193616" y="146200"/>
                  <a:pt x="187265" y="142826"/>
                </a:cubicBezTo>
                <a:cubicBezTo>
                  <a:pt x="180918" y="139453"/>
                  <a:pt x="175699" y="135191"/>
                  <a:pt x="171609" y="130035"/>
                </a:cubicBezTo>
                <a:lnTo>
                  <a:pt x="171609" y="198918"/>
                </a:lnTo>
                <a:close/>
                <a:moveTo>
                  <a:pt x="169345" y="74743"/>
                </a:moveTo>
                <a:cubicBezTo>
                  <a:pt x="169345" y="92949"/>
                  <a:pt x="173030" y="106409"/>
                  <a:pt x="180404" y="115114"/>
                </a:cubicBezTo>
                <a:cubicBezTo>
                  <a:pt x="187776" y="123818"/>
                  <a:pt x="196704" y="128171"/>
                  <a:pt x="207183" y="128171"/>
                </a:cubicBezTo>
                <a:cubicBezTo>
                  <a:pt x="217844" y="128171"/>
                  <a:pt x="226970" y="123663"/>
                  <a:pt x="234566" y="114645"/>
                </a:cubicBezTo>
                <a:cubicBezTo>
                  <a:pt x="242158" y="105628"/>
                  <a:pt x="245956" y="91663"/>
                  <a:pt x="245956" y="72745"/>
                </a:cubicBezTo>
                <a:cubicBezTo>
                  <a:pt x="245956" y="54716"/>
                  <a:pt x="242248" y="41209"/>
                  <a:pt x="234832" y="32237"/>
                </a:cubicBezTo>
                <a:cubicBezTo>
                  <a:pt x="227412" y="23270"/>
                  <a:pt x="218552" y="18784"/>
                  <a:pt x="208250" y="18784"/>
                </a:cubicBezTo>
                <a:cubicBezTo>
                  <a:pt x="198037" y="18784"/>
                  <a:pt x="188997" y="23558"/>
                  <a:pt x="181138" y="33106"/>
                </a:cubicBezTo>
                <a:cubicBezTo>
                  <a:pt x="173275" y="42656"/>
                  <a:pt x="169345" y="56535"/>
                  <a:pt x="169345" y="74743"/>
                </a:cubicBezTo>
                <a:close/>
                <a:moveTo>
                  <a:pt x="290456" y="73944"/>
                </a:moveTo>
                <a:cubicBezTo>
                  <a:pt x="290456" y="47739"/>
                  <a:pt x="297738" y="28332"/>
                  <a:pt x="312307" y="15721"/>
                </a:cubicBezTo>
                <a:cubicBezTo>
                  <a:pt x="324475" y="5238"/>
                  <a:pt x="339311" y="0"/>
                  <a:pt x="356811" y="0"/>
                </a:cubicBezTo>
                <a:cubicBezTo>
                  <a:pt x="376261" y="0"/>
                  <a:pt x="392159" y="6372"/>
                  <a:pt x="404507" y="19116"/>
                </a:cubicBezTo>
                <a:cubicBezTo>
                  <a:pt x="416855" y="31868"/>
                  <a:pt x="423028" y="49475"/>
                  <a:pt x="423028" y="71946"/>
                </a:cubicBezTo>
                <a:cubicBezTo>
                  <a:pt x="423028" y="90154"/>
                  <a:pt x="420301" y="104479"/>
                  <a:pt x="414836" y="114916"/>
                </a:cubicBezTo>
                <a:cubicBezTo>
                  <a:pt x="409375" y="125352"/>
                  <a:pt x="401422" y="133459"/>
                  <a:pt x="390985" y="139230"/>
                </a:cubicBezTo>
                <a:cubicBezTo>
                  <a:pt x="380550" y="145001"/>
                  <a:pt x="369159" y="147887"/>
                  <a:pt x="356811" y="147887"/>
                </a:cubicBezTo>
                <a:cubicBezTo>
                  <a:pt x="336996" y="147887"/>
                  <a:pt x="320987" y="141537"/>
                  <a:pt x="308775" y="128837"/>
                </a:cubicBezTo>
                <a:cubicBezTo>
                  <a:pt x="296561" y="116136"/>
                  <a:pt x="290456" y="97837"/>
                  <a:pt x="290456" y="73944"/>
                </a:cubicBezTo>
                <a:close/>
                <a:moveTo>
                  <a:pt x="315104" y="73944"/>
                </a:moveTo>
                <a:cubicBezTo>
                  <a:pt x="315104" y="92063"/>
                  <a:pt x="319057" y="105628"/>
                  <a:pt x="326963" y="114645"/>
                </a:cubicBezTo>
                <a:cubicBezTo>
                  <a:pt x="334869" y="123663"/>
                  <a:pt x="344815" y="128171"/>
                  <a:pt x="356811" y="128171"/>
                </a:cubicBezTo>
                <a:cubicBezTo>
                  <a:pt x="368708" y="128171"/>
                  <a:pt x="378611" y="123638"/>
                  <a:pt x="386521" y="114581"/>
                </a:cubicBezTo>
                <a:cubicBezTo>
                  <a:pt x="394427" y="105520"/>
                  <a:pt x="398380" y="91710"/>
                  <a:pt x="398380" y="73145"/>
                </a:cubicBezTo>
                <a:cubicBezTo>
                  <a:pt x="398380" y="55648"/>
                  <a:pt x="394405" y="42390"/>
                  <a:pt x="386452" y="33372"/>
                </a:cubicBezTo>
                <a:cubicBezTo>
                  <a:pt x="378501" y="24357"/>
                  <a:pt x="368622" y="19850"/>
                  <a:pt x="356811" y="19850"/>
                </a:cubicBezTo>
                <a:cubicBezTo>
                  <a:pt x="344815" y="19850"/>
                  <a:pt x="334869" y="24335"/>
                  <a:pt x="326963" y="33307"/>
                </a:cubicBezTo>
                <a:cubicBezTo>
                  <a:pt x="319057" y="42278"/>
                  <a:pt x="315104" y="55825"/>
                  <a:pt x="315104" y="73944"/>
                </a:cubicBezTo>
                <a:close/>
                <a:moveTo>
                  <a:pt x="450170" y="3196"/>
                </a:moveTo>
                <a:lnTo>
                  <a:pt x="487472" y="3196"/>
                </a:lnTo>
                <a:lnTo>
                  <a:pt x="524646" y="116446"/>
                </a:lnTo>
                <a:lnTo>
                  <a:pt x="565949" y="3196"/>
                </a:lnTo>
                <a:lnTo>
                  <a:pt x="600459" y="3196"/>
                </a:lnTo>
                <a:lnTo>
                  <a:pt x="600459" y="144691"/>
                </a:lnTo>
                <a:lnTo>
                  <a:pt x="576475" y="144691"/>
                </a:lnTo>
                <a:lnTo>
                  <a:pt x="576475" y="30777"/>
                </a:lnTo>
                <a:lnTo>
                  <a:pt x="534636" y="144691"/>
                </a:lnTo>
                <a:lnTo>
                  <a:pt x="513187" y="144691"/>
                </a:lnTo>
                <a:lnTo>
                  <a:pt x="473616" y="25312"/>
                </a:lnTo>
                <a:lnTo>
                  <a:pt x="473616" y="144691"/>
                </a:lnTo>
                <a:lnTo>
                  <a:pt x="450170" y="144691"/>
                </a:lnTo>
                <a:close/>
                <a:moveTo>
                  <a:pt x="771797" y="3196"/>
                </a:moveTo>
                <a:lnTo>
                  <a:pt x="795780" y="3196"/>
                </a:lnTo>
                <a:lnTo>
                  <a:pt x="795780" y="144691"/>
                </a:lnTo>
                <a:lnTo>
                  <a:pt x="771797" y="144691"/>
                </a:lnTo>
                <a:close/>
                <a:moveTo>
                  <a:pt x="637628" y="3196"/>
                </a:moveTo>
                <a:lnTo>
                  <a:pt x="661612" y="3196"/>
                </a:lnTo>
                <a:lnTo>
                  <a:pt x="661612" y="58489"/>
                </a:lnTo>
                <a:lnTo>
                  <a:pt x="691992" y="58489"/>
                </a:lnTo>
                <a:cubicBezTo>
                  <a:pt x="711800" y="58489"/>
                  <a:pt x="727053" y="62330"/>
                  <a:pt x="737758" y="70012"/>
                </a:cubicBezTo>
                <a:cubicBezTo>
                  <a:pt x="748458" y="77696"/>
                  <a:pt x="753811" y="88290"/>
                  <a:pt x="753811" y="101790"/>
                </a:cubicBezTo>
                <a:cubicBezTo>
                  <a:pt x="753811" y="113605"/>
                  <a:pt x="749347" y="123710"/>
                  <a:pt x="740423" y="132103"/>
                </a:cubicBezTo>
                <a:cubicBezTo>
                  <a:pt x="731499" y="140493"/>
                  <a:pt x="717217" y="144691"/>
                  <a:pt x="697586" y="144691"/>
                </a:cubicBezTo>
                <a:lnTo>
                  <a:pt x="637628" y="144691"/>
                </a:lnTo>
                <a:close/>
                <a:moveTo>
                  <a:pt x="661612" y="124974"/>
                </a:moveTo>
                <a:lnTo>
                  <a:pt x="686793" y="124974"/>
                </a:lnTo>
                <a:cubicBezTo>
                  <a:pt x="701983" y="124974"/>
                  <a:pt x="712819" y="123109"/>
                  <a:pt x="719306" y="119376"/>
                </a:cubicBezTo>
                <a:cubicBezTo>
                  <a:pt x="725789" y="115650"/>
                  <a:pt x="729029" y="109832"/>
                  <a:pt x="729029" y="101924"/>
                </a:cubicBezTo>
                <a:cubicBezTo>
                  <a:pt x="729029" y="95796"/>
                  <a:pt x="726631" y="90331"/>
                  <a:pt x="721837" y="85535"/>
                </a:cubicBezTo>
                <a:cubicBezTo>
                  <a:pt x="717037" y="80741"/>
                  <a:pt x="706424" y="78344"/>
                  <a:pt x="689994" y="78344"/>
                </a:cubicBezTo>
                <a:lnTo>
                  <a:pt x="661612" y="78344"/>
                </a:lnTo>
                <a:close/>
                <a:moveTo>
                  <a:pt x="832111" y="3196"/>
                </a:moveTo>
                <a:lnTo>
                  <a:pt x="856095" y="3196"/>
                </a:lnTo>
                <a:lnTo>
                  <a:pt x="856095" y="124841"/>
                </a:lnTo>
                <a:lnTo>
                  <a:pt x="910721" y="124841"/>
                </a:lnTo>
                <a:lnTo>
                  <a:pt x="910721" y="3196"/>
                </a:lnTo>
                <a:lnTo>
                  <a:pt x="934704" y="3196"/>
                </a:lnTo>
                <a:lnTo>
                  <a:pt x="934704" y="124841"/>
                </a:lnTo>
                <a:lnTo>
                  <a:pt x="989464" y="124841"/>
                </a:lnTo>
                <a:lnTo>
                  <a:pt x="989464" y="3196"/>
                </a:lnTo>
                <a:lnTo>
                  <a:pt x="1013315" y="3196"/>
                </a:lnTo>
                <a:lnTo>
                  <a:pt x="1013315" y="144691"/>
                </a:lnTo>
                <a:lnTo>
                  <a:pt x="832111" y="144691"/>
                </a:lnTo>
                <a:close/>
                <a:moveTo>
                  <a:pt x="1061946" y="3196"/>
                </a:moveTo>
                <a:lnTo>
                  <a:pt x="1173331" y="3196"/>
                </a:lnTo>
                <a:lnTo>
                  <a:pt x="1173331" y="144691"/>
                </a:lnTo>
                <a:lnTo>
                  <a:pt x="1149484" y="144691"/>
                </a:lnTo>
                <a:lnTo>
                  <a:pt x="1149484" y="23050"/>
                </a:lnTo>
                <a:lnTo>
                  <a:pt x="1085925" y="23050"/>
                </a:lnTo>
                <a:lnTo>
                  <a:pt x="1085925" y="93528"/>
                </a:lnTo>
                <a:cubicBezTo>
                  <a:pt x="1085925" y="109961"/>
                  <a:pt x="1085397" y="120798"/>
                  <a:pt x="1084332" y="126040"/>
                </a:cubicBezTo>
                <a:cubicBezTo>
                  <a:pt x="1083262" y="131281"/>
                  <a:pt x="1080335" y="135857"/>
                  <a:pt x="1075537" y="139763"/>
                </a:cubicBezTo>
                <a:cubicBezTo>
                  <a:pt x="1070737" y="143672"/>
                  <a:pt x="1063811" y="145627"/>
                  <a:pt x="1054749" y="145627"/>
                </a:cubicBezTo>
                <a:cubicBezTo>
                  <a:pt x="1049151" y="145627"/>
                  <a:pt x="1042711" y="145271"/>
                  <a:pt x="1035429" y="144557"/>
                </a:cubicBezTo>
                <a:lnTo>
                  <a:pt x="1035429" y="124574"/>
                </a:lnTo>
                <a:lnTo>
                  <a:pt x="1045958" y="124574"/>
                </a:lnTo>
                <a:cubicBezTo>
                  <a:pt x="1050930" y="124574"/>
                  <a:pt x="1054484" y="124060"/>
                  <a:pt x="1056618" y="123037"/>
                </a:cubicBezTo>
                <a:cubicBezTo>
                  <a:pt x="1058750" y="122019"/>
                  <a:pt x="1060167" y="120398"/>
                  <a:pt x="1060881" y="118177"/>
                </a:cubicBezTo>
                <a:cubicBezTo>
                  <a:pt x="1061589" y="115956"/>
                  <a:pt x="1061946" y="108717"/>
                  <a:pt x="1061946" y="96463"/>
                </a:cubicBezTo>
                <a:close/>
                <a:moveTo>
                  <a:pt x="1306303" y="99126"/>
                </a:moveTo>
                <a:lnTo>
                  <a:pt x="1331086" y="102189"/>
                </a:lnTo>
                <a:cubicBezTo>
                  <a:pt x="1327176" y="116666"/>
                  <a:pt x="1319937" y="127904"/>
                  <a:pt x="1309367" y="135896"/>
                </a:cubicBezTo>
                <a:cubicBezTo>
                  <a:pt x="1298797" y="143892"/>
                  <a:pt x="1285298" y="147887"/>
                  <a:pt x="1268864" y="147887"/>
                </a:cubicBezTo>
                <a:cubicBezTo>
                  <a:pt x="1248163" y="147887"/>
                  <a:pt x="1231758" y="141516"/>
                  <a:pt x="1219633" y="128769"/>
                </a:cubicBezTo>
                <a:cubicBezTo>
                  <a:pt x="1207509" y="116020"/>
                  <a:pt x="1201446" y="98147"/>
                  <a:pt x="1201446" y="75143"/>
                </a:cubicBezTo>
                <a:cubicBezTo>
                  <a:pt x="1201446" y="51339"/>
                  <a:pt x="1207574" y="32865"/>
                  <a:pt x="1219835" y="19718"/>
                </a:cubicBezTo>
                <a:cubicBezTo>
                  <a:pt x="1232090" y="6573"/>
                  <a:pt x="1247987" y="0"/>
                  <a:pt x="1267528" y="0"/>
                </a:cubicBezTo>
                <a:cubicBezTo>
                  <a:pt x="1286449" y="0"/>
                  <a:pt x="1301904" y="6437"/>
                  <a:pt x="1313899" y="19318"/>
                </a:cubicBezTo>
                <a:cubicBezTo>
                  <a:pt x="1325890" y="32198"/>
                  <a:pt x="1331885" y="50317"/>
                  <a:pt x="1331885" y="73678"/>
                </a:cubicBezTo>
                <a:cubicBezTo>
                  <a:pt x="1331885" y="75100"/>
                  <a:pt x="1331842" y="77231"/>
                  <a:pt x="1331752" y="80074"/>
                </a:cubicBezTo>
                <a:lnTo>
                  <a:pt x="1226225" y="80074"/>
                </a:lnTo>
                <a:cubicBezTo>
                  <a:pt x="1227118" y="95615"/>
                  <a:pt x="1231509" y="107518"/>
                  <a:pt x="1239419" y="115779"/>
                </a:cubicBezTo>
                <a:cubicBezTo>
                  <a:pt x="1247325" y="124042"/>
                  <a:pt x="1257181" y="128171"/>
                  <a:pt x="1268997" y="128171"/>
                </a:cubicBezTo>
                <a:cubicBezTo>
                  <a:pt x="1277792" y="128171"/>
                  <a:pt x="1285298" y="125859"/>
                  <a:pt x="1291514" y="121240"/>
                </a:cubicBezTo>
                <a:cubicBezTo>
                  <a:pt x="1297736" y="116625"/>
                  <a:pt x="1302660" y="109253"/>
                  <a:pt x="1306303" y="99126"/>
                </a:cubicBezTo>
                <a:close/>
                <a:moveTo>
                  <a:pt x="1227561" y="60354"/>
                </a:moveTo>
                <a:lnTo>
                  <a:pt x="1306570" y="60354"/>
                </a:lnTo>
                <a:cubicBezTo>
                  <a:pt x="1305501" y="48457"/>
                  <a:pt x="1302483" y="39525"/>
                  <a:pt x="1297509" y="33573"/>
                </a:cubicBezTo>
                <a:cubicBezTo>
                  <a:pt x="1289870" y="24335"/>
                  <a:pt x="1279966" y="19718"/>
                  <a:pt x="1267798" y="19718"/>
                </a:cubicBezTo>
                <a:cubicBezTo>
                  <a:pt x="1256785" y="19718"/>
                  <a:pt x="1247527" y="23403"/>
                  <a:pt x="1240020" y="30777"/>
                </a:cubicBezTo>
                <a:cubicBezTo>
                  <a:pt x="1232514" y="38149"/>
                  <a:pt x="1228356" y="48006"/>
                  <a:pt x="1227561" y="60354"/>
                </a:cubicBezTo>
                <a:close/>
                <a:moveTo>
                  <a:pt x="1361330" y="3196"/>
                </a:moveTo>
                <a:lnTo>
                  <a:pt x="1385309" y="3196"/>
                </a:lnTo>
                <a:lnTo>
                  <a:pt x="1385309" y="62086"/>
                </a:lnTo>
                <a:lnTo>
                  <a:pt x="1451793" y="62086"/>
                </a:lnTo>
                <a:lnTo>
                  <a:pt x="1451793" y="3196"/>
                </a:lnTo>
                <a:lnTo>
                  <a:pt x="1475777" y="3196"/>
                </a:lnTo>
                <a:lnTo>
                  <a:pt x="1475777" y="144691"/>
                </a:lnTo>
                <a:lnTo>
                  <a:pt x="1451793" y="144691"/>
                </a:lnTo>
                <a:lnTo>
                  <a:pt x="1451793" y="81940"/>
                </a:lnTo>
                <a:lnTo>
                  <a:pt x="1385309" y="81940"/>
                </a:lnTo>
                <a:lnTo>
                  <a:pt x="1385309" y="144691"/>
                </a:lnTo>
                <a:lnTo>
                  <a:pt x="1361330" y="144691"/>
                </a:lnTo>
                <a:close/>
                <a:moveTo>
                  <a:pt x="1509836" y="3196"/>
                </a:moveTo>
                <a:lnTo>
                  <a:pt x="1533820" y="3196"/>
                </a:lnTo>
                <a:lnTo>
                  <a:pt x="1533820" y="62086"/>
                </a:lnTo>
                <a:lnTo>
                  <a:pt x="1600305" y="62086"/>
                </a:lnTo>
                <a:lnTo>
                  <a:pt x="1600305" y="3196"/>
                </a:lnTo>
                <a:lnTo>
                  <a:pt x="1624287" y="3196"/>
                </a:lnTo>
                <a:lnTo>
                  <a:pt x="1624287" y="144691"/>
                </a:lnTo>
                <a:lnTo>
                  <a:pt x="1600305" y="144691"/>
                </a:lnTo>
                <a:lnTo>
                  <a:pt x="1600305" y="81940"/>
                </a:lnTo>
                <a:lnTo>
                  <a:pt x="1533820" y="81940"/>
                </a:lnTo>
                <a:lnTo>
                  <a:pt x="1533820" y="144691"/>
                </a:lnTo>
                <a:lnTo>
                  <a:pt x="1509836" y="144691"/>
                </a:lnTo>
                <a:close/>
                <a:moveTo>
                  <a:pt x="1651472" y="73944"/>
                </a:moveTo>
                <a:cubicBezTo>
                  <a:pt x="1651472" y="47739"/>
                  <a:pt x="1658750" y="28332"/>
                  <a:pt x="1673319" y="15721"/>
                </a:cubicBezTo>
                <a:cubicBezTo>
                  <a:pt x="1685491" y="5238"/>
                  <a:pt x="1700327" y="0"/>
                  <a:pt x="1717823" y="0"/>
                </a:cubicBezTo>
                <a:cubicBezTo>
                  <a:pt x="1737278" y="0"/>
                  <a:pt x="1753175" y="6372"/>
                  <a:pt x="1765523" y="19116"/>
                </a:cubicBezTo>
                <a:cubicBezTo>
                  <a:pt x="1777871" y="31868"/>
                  <a:pt x="1784042" y="49475"/>
                  <a:pt x="1784042" y="71946"/>
                </a:cubicBezTo>
                <a:cubicBezTo>
                  <a:pt x="1784042" y="90154"/>
                  <a:pt x="1781313" y="104479"/>
                  <a:pt x="1775852" y="114916"/>
                </a:cubicBezTo>
                <a:cubicBezTo>
                  <a:pt x="1770387" y="125352"/>
                  <a:pt x="1762434" y="133459"/>
                  <a:pt x="1751997" y="139230"/>
                </a:cubicBezTo>
                <a:cubicBezTo>
                  <a:pt x="1741565" y="145001"/>
                  <a:pt x="1730171" y="147887"/>
                  <a:pt x="1717823" y="147887"/>
                </a:cubicBezTo>
                <a:cubicBezTo>
                  <a:pt x="1698012" y="147887"/>
                  <a:pt x="1682002" y="141537"/>
                  <a:pt x="1669788" y="128837"/>
                </a:cubicBezTo>
                <a:cubicBezTo>
                  <a:pt x="1657576" y="116136"/>
                  <a:pt x="1651472" y="97837"/>
                  <a:pt x="1651472" y="73944"/>
                </a:cubicBezTo>
                <a:close/>
                <a:moveTo>
                  <a:pt x="1676121" y="73944"/>
                </a:moveTo>
                <a:cubicBezTo>
                  <a:pt x="1676121" y="92063"/>
                  <a:pt x="1680069" y="105628"/>
                  <a:pt x="1687979" y="114645"/>
                </a:cubicBezTo>
                <a:cubicBezTo>
                  <a:pt x="1695884" y="123663"/>
                  <a:pt x="1705831" y="128171"/>
                  <a:pt x="1717823" y="128171"/>
                </a:cubicBezTo>
                <a:cubicBezTo>
                  <a:pt x="1729725" y="128171"/>
                  <a:pt x="1739628" y="123638"/>
                  <a:pt x="1747533" y="114581"/>
                </a:cubicBezTo>
                <a:cubicBezTo>
                  <a:pt x="1755443" y="105520"/>
                  <a:pt x="1759392" y="91710"/>
                  <a:pt x="1759392" y="73145"/>
                </a:cubicBezTo>
                <a:cubicBezTo>
                  <a:pt x="1759392" y="55648"/>
                  <a:pt x="1755417" y="42390"/>
                  <a:pt x="1747468" y="33372"/>
                </a:cubicBezTo>
                <a:cubicBezTo>
                  <a:pt x="1739517" y="24357"/>
                  <a:pt x="1729635" y="19850"/>
                  <a:pt x="1717823" y="19850"/>
                </a:cubicBezTo>
                <a:cubicBezTo>
                  <a:pt x="1705831" y="19850"/>
                  <a:pt x="1695884" y="24335"/>
                  <a:pt x="1687979" y="33307"/>
                </a:cubicBezTo>
                <a:cubicBezTo>
                  <a:pt x="1680069" y="42278"/>
                  <a:pt x="1676121" y="55825"/>
                  <a:pt x="1676121" y="73944"/>
                </a:cubicBezTo>
                <a:close/>
                <a:moveTo>
                  <a:pt x="1812287" y="3196"/>
                </a:moveTo>
                <a:lnTo>
                  <a:pt x="1893693" y="3196"/>
                </a:lnTo>
                <a:lnTo>
                  <a:pt x="1893693" y="23050"/>
                </a:lnTo>
                <a:lnTo>
                  <a:pt x="1836267" y="23050"/>
                </a:lnTo>
                <a:lnTo>
                  <a:pt x="1836267" y="144691"/>
                </a:lnTo>
                <a:lnTo>
                  <a:pt x="1812287" y="144691"/>
                </a:lnTo>
                <a:close/>
                <a:moveTo>
                  <a:pt x="1894021" y="73944"/>
                </a:moveTo>
                <a:cubicBezTo>
                  <a:pt x="1894021" y="47739"/>
                  <a:pt x="1901305" y="28332"/>
                  <a:pt x="1915873" y="15721"/>
                </a:cubicBezTo>
                <a:cubicBezTo>
                  <a:pt x="1928041" y="5238"/>
                  <a:pt x="1942877" y="0"/>
                  <a:pt x="1960376" y="0"/>
                </a:cubicBezTo>
                <a:cubicBezTo>
                  <a:pt x="1979828" y="0"/>
                  <a:pt x="1995725" y="6372"/>
                  <a:pt x="2008072" y="19116"/>
                </a:cubicBezTo>
                <a:cubicBezTo>
                  <a:pt x="2020421" y="31868"/>
                  <a:pt x="2026595" y="49475"/>
                  <a:pt x="2026595" y="71946"/>
                </a:cubicBezTo>
                <a:cubicBezTo>
                  <a:pt x="2026595" y="90154"/>
                  <a:pt x="2023866" y="104479"/>
                  <a:pt x="2018401" y="114916"/>
                </a:cubicBezTo>
                <a:cubicBezTo>
                  <a:pt x="2012940" y="125352"/>
                  <a:pt x="2004987" y="133459"/>
                  <a:pt x="1994552" y="139230"/>
                </a:cubicBezTo>
                <a:cubicBezTo>
                  <a:pt x="1984115" y="145001"/>
                  <a:pt x="1972720" y="147887"/>
                  <a:pt x="1960376" y="147887"/>
                </a:cubicBezTo>
                <a:cubicBezTo>
                  <a:pt x="1940562" y="147887"/>
                  <a:pt x="1924553" y="141537"/>
                  <a:pt x="1912343" y="128837"/>
                </a:cubicBezTo>
                <a:cubicBezTo>
                  <a:pt x="1900127" y="116136"/>
                  <a:pt x="1894021" y="97837"/>
                  <a:pt x="1894021" y="73944"/>
                </a:cubicBezTo>
                <a:close/>
                <a:moveTo>
                  <a:pt x="1918671" y="73944"/>
                </a:moveTo>
                <a:cubicBezTo>
                  <a:pt x="1918671" y="92063"/>
                  <a:pt x="1922623" y="105628"/>
                  <a:pt x="1930528" y="114645"/>
                </a:cubicBezTo>
                <a:cubicBezTo>
                  <a:pt x="1938435" y="123663"/>
                  <a:pt x="1948381" y="128171"/>
                  <a:pt x="1960376" y="128171"/>
                </a:cubicBezTo>
                <a:cubicBezTo>
                  <a:pt x="1972275" y="128171"/>
                  <a:pt x="1982179" y="123638"/>
                  <a:pt x="1990088" y="114581"/>
                </a:cubicBezTo>
                <a:cubicBezTo>
                  <a:pt x="1997992" y="105520"/>
                  <a:pt x="2001946" y="91710"/>
                  <a:pt x="2001946" y="73145"/>
                </a:cubicBezTo>
                <a:cubicBezTo>
                  <a:pt x="2001946" y="55648"/>
                  <a:pt x="1997971" y="42390"/>
                  <a:pt x="1990019" y="33372"/>
                </a:cubicBezTo>
                <a:cubicBezTo>
                  <a:pt x="1982066" y="24357"/>
                  <a:pt x="1972189" y="19850"/>
                  <a:pt x="1960376" y="19850"/>
                </a:cubicBezTo>
                <a:cubicBezTo>
                  <a:pt x="1948381" y="19850"/>
                  <a:pt x="1938435" y="24335"/>
                  <a:pt x="1930528" y="33307"/>
                </a:cubicBezTo>
                <a:cubicBezTo>
                  <a:pt x="1922623" y="42278"/>
                  <a:pt x="1918671" y="55825"/>
                  <a:pt x="1918671" y="739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383682" y="2243848"/>
            <a:ext cx="116317" cy="141494"/>
          </a:xfrm>
          <a:custGeom>
            <a:avLst/>
            <a:gdLst/>
            <a:ahLst/>
            <a:cxnLst/>
            <a:rect l="l" t="t" r="r" b="b"/>
            <a:pathLst>
              <a:path w="116317" h="141494">
                <a:moveTo>
                  <a:pt x="0" y="0"/>
                </a:moveTo>
                <a:lnTo>
                  <a:pt x="23984" y="0"/>
                </a:lnTo>
                <a:lnTo>
                  <a:pt x="23984" y="107921"/>
                </a:lnTo>
                <a:lnTo>
                  <a:pt x="90469" y="0"/>
                </a:lnTo>
                <a:lnTo>
                  <a:pt x="116317" y="0"/>
                </a:lnTo>
                <a:lnTo>
                  <a:pt x="116317" y="141495"/>
                </a:lnTo>
                <a:lnTo>
                  <a:pt x="92333" y="141495"/>
                </a:lnTo>
                <a:lnTo>
                  <a:pt x="92333" y="34241"/>
                </a:lnTo>
                <a:lnTo>
                  <a:pt x="25848" y="141495"/>
                </a:lnTo>
                <a:lnTo>
                  <a:pt x="0" y="14149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035388" y="2240652"/>
            <a:ext cx="1668566" cy="198918"/>
          </a:xfrm>
          <a:custGeom>
            <a:avLst/>
            <a:gdLst/>
            <a:ahLst/>
            <a:cxnLst/>
            <a:rect l="l" t="t" r="r" b="b"/>
            <a:pathLst>
              <a:path w="1668566" h="198918">
                <a:moveTo>
                  <a:pt x="0" y="3196"/>
                </a:moveTo>
                <a:lnTo>
                  <a:pt x="81405" y="3196"/>
                </a:lnTo>
                <a:lnTo>
                  <a:pt x="81405" y="23050"/>
                </a:lnTo>
                <a:lnTo>
                  <a:pt x="23979" y="23050"/>
                </a:lnTo>
                <a:lnTo>
                  <a:pt x="23979" y="144691"/>
                </a:lnTo>
                <a:lnTo>
                  <a:pt x="0" y="144691"/>
                </a:lnTo>
                <a:close/>
                <a:moveTo>
                  <a:pt x="99395" y="198918"/>
                </a:moveTo>
                <a:lnTo>
                  <a:pt x="99395" y="3196"/>
                </a:lnTo>
                <a:lnTo>
                  <a:pt x="121244" y="3196"/>
                </a:lnTo>
                <a:lnTo>
                  <a:pt x="121244" y="21582"/>
                </a:lnTo>
                <a:cubicBezTo>
                  <a:pt x="126395" y="14385"/>
                  <a:pt x="132213" y="8989"/>
                  <a:pt x="138697" y="5393"/>
                </a:cubicBezTo>
                <a:cubicBezTo>
                  <a:pt x="145180" y="1797"/>
                  <a:pt x="153042" y="0"/>
                  <a:pt x="162284" y="0"/>
                </a:cubicBezTo>
                <a:cubicBezTo>
                  <a:pt x="174362" y="0"/>
                  <a:pt x="185017" y="3107"/>
                  <a:pt x="194259" y="9324"/>
                </a:cubicBezTo>
                <a:cubicBezTo>
                  <a:pt x="203496" y="15544"/>
                  <a:pt x="210469" y="24314"/>
                  <a:pt x="215178" y="35636"/>
                </a:cubicBezTo>
                <a:cubicBezTo>
                  <a:pt x="219884" y="46962"/>
                  <a:pt x="222238" y="59375"/>
                  <a:pt x="222238" y="72879"/>
                </a:cubicBezTo>
                <a:cubicBezTo>
                  <a:pt x="222238" y="87358"/>
                  <a:pt x="219638" y="100390"/>
                  <a:pt x="214444" y="111982"/>
                </a:cubicBezTo>
                <a:cubicBezTo>
                  <a:pt x="209249" y="123573"/>
                  <a:pt x="201696" y="132458"/>
                  <a:pt x="191793" y="138629"/>
                </a:cubicBezTo>
                <a:cubicBezTo>
                  <a:pt x="181889" y="144799"/>
                  <a:pt x="171471" y="147887"/>
                  <a:pt x="160548" y="147887"/>
                </a:cubicBezTo>
                <a:cubicBezTo>
                  <a:pt x="152555" y="147887"/>
                  <a:pt x="145381" y="146200"/>
                  <a:pt x="139031" y="142826"/>
                </a:cubicBezTo>
                <a:cubicBezTo>
                  <a:pt x="132681" y="139453"/>
                  <a:pt x="127465" y="135191"/>
                  <a:pt x="123375" y="130035"/>
                </a:cubicBezTo>
                <a:lnTo>
                  <a:pt x="123375" y="198918"/>
                </a:lnTo>
                <a:close/>
                <a:moveTo>
                  <a:pt x="121111" y="74743"/>
                </a:moveTo>
                <a:cubicBezTo>
                  <a:pt x="121111" y="92949"/>
                  <a:pt x="124794" y="106409"/>
                  <a:pt x="132170" y="115114"/>
                </a:cubicBezTo>
                <a:cubicBezTo>
                  <a:pt x="139542" y="123818"/>
                  <a:pt x="148470" y="128171"/>
                  <a:pt x="158950" y="128171"/>
                </a:cubicBezTo>
                <a:cubicBezTo>
                  <a:pt x="169609" y="128171"/>
                  <a:pt x="178735" y="123663"/>
                  <a:pt x="186332" y="114645"/>
                </a:cubicBezTo>
                <a:cubicBezTo>
                  <a:pt x="193923" y="105628"/>
                  <a:pt x="197722" y="91663"/>
                  <a:pt x="197722" y="72745"/>
                </a:cubicBezTo>
                <a:cubicBezTo>
                  <a:pt x="197722" y="54716"/>
                  <a:pt x="194013" y="41209"/>
                  <a:pt x="186594" y="32237"/>
                </a:cubicBezTo>
                <a:cubicBezTo>
                  <a:pt x="179179" y="23270"/>
                  <a:pt x="170318" y="18784"/>
                  <a:pt x="160015" y="18784"/>
                </a:cubicBezTo>
                <a:cubicBezTo>
                  <a:pt x="149802" y="18784"/>
                  <a:pt x="140762" y="23558"/>
                  <a:pt x="132900" y="33106"/>
                </a:cubicBezTo>
                <a:cubicBezTo>
                  <a:pt x="125042" y="42656"/>
                  <a:pt x="121111" y="56535"/>
                  <a:pt x="121111" y="74743"/>
                </a:cubicBezTo>
                <a:close/>
                <a:moveTo>
                  <a:pt x="343482" y="127238"/>
                </a:moveTo>
                <a:cubicBezTo>
                  <a:pt x="334602" y="134787"/>
                  <a:pt x="326050" y="140115"/>
                  <a:pt x="317836" y="143223"/>
                </a:cubicBezTo>
                <a:cubicBezTo>
                  <a:pt x="309620" y="146337"/>
                  <a:pt x="300804" y="147887"/>
                  <a:pt x="291387" y="147887"/>
                </a:cubicBezTo>
                <a:cubicBezTo>
                  <a:pt x="275842" y="147887"/>
                  <a:pt x="263893" y="144090"/>
                  <a:pt x="255549" y="136498"/>
                </a:cubicBezTo>
                <a:cubicBezTo>
                  <a:pt x="247196" y="128905"/>
                  <a:pt x="243024" y="119203"/>
                  <a:pt x="243024" y="107388"/>
                </a:cubicBezTo>
                <a:cubicBezTo>
                  <a:pt x="243024" y="100458"/>
                  <a:pt x="244602" y="94129"/>
                  <a:pt x="247755" y="88402"/>
                </a:cubicBezTo>
                <a:cubicBezTo>
                  <a:pt x="250901" y="82670"/>
                  <a:pt x="255034" y="78077"/>
                  <a:pt x="260143" y="74610"/>
                </a:cubicBezTo>
                <a:cubicBezTo>
                  <a:pt x="265251" y="71146"/>
                  <a:pt x="271000" y="68526"/>
                  <a:pt x="277393" y="66751"/>
                </a:cubicBezTo>
                <a:cubicBezTo>
                  <a:pt x="282102" y="65505"/>
                  <a:pt x="289211" y="64307"/>
                  <a:pt x="298712" y="63154"/>
                </a:cubicBezTo>
                <a:cubicBezTo>
                  <a:pt x="318077" y="60844"/>
                  <a:pt x="332333" y="58089"/>
                  <a:pt x="341481" y="54893"/>
                </a:cubicBezTo>
                <a:cubicBezTo>
                  <a:pt x="341571" y="51602"/>
                  <a:pt x="341617" y="49518"/>
                  <a:pt x="341617" y="48629"/>
                </a:cubicBezTo>
                <a:cubicBezTo>
                  <a:pt x="341617" y="38858"/>
                  <a:pt x="339350" y="31976"/>
                  <a:pt x="334821" y="27975"/>
                </a:cubicBezTo>
                <a:cubicBezTo>
                  <a:pt x="328690" y="22561"/>
                  <a:pt x="319585" y="19850"/>
                  <a:pt x="307507" y="19850"/>
                </a:cubicBezTo>
                <a:cubicBezTo>
                  <a:pt x="296228" y="19850"/>
                  <a:pt x="287898" y="21827"/>
                  <a:pt x="282527" y="25779"/>
                </a:cubicBezTo>
                <a:cubicBezTo>
                  <a:pt x="277152" y="29729"/>
                  <a:pt x="273177" y="36727"/>
                  <a:pt x="270603" y="46764"/>
                </a:cubicBezTo>
                <a:lnTo>
                  <a:pt x="247149" y="43567"/>
                </a:lnTo>
                <a:cubicBezTo>
                  <a:pt x="249284" y="33530"/>
                  <a:pt x="252790" y="25422"/>
                  <a:pt x="257676" y="19253"/>
                </a:cubicBezTo>
                <a:cubicBezTo>
                  <a:pt x="262562" y="13078"/>
                  <a:pt x="269624" y="8327"/>
                  <a:pt x="278862" y="4997"/>
                </a:cubicBezTo>
                <a:cubicBezTo>
                  <a:pt x="288101" y="1663"/>
                  <a:pt x="298802" y="0"/>
                  <a:pt x="310974" y="0"/>
                </a:cubicBezTo>
                <a:cubicBezTo>
                  <a:pt x="323052" y="0"/>
                  <a:pt x="332865" y="1418"/>
                  <a:pt x="340418" y="4259"/>
                </a:cubicBezTo>
                <a:cubicBezTo>
                  <a:pt x="347968" y="7099"/>
                  <a:pt x="353519" y="10678"/>
                  <a:pt x="357073" y="14983"/>
                </a:cubicBezTo>
                <a:cubicBezTo>
                  <a:pt x="360621" y="19296"/>
                  <a:pt x="363109" y="24736"/>
                  <a:pt x="364532" y="31305"/>
                </a:cubicBezTo>
                <a:cubicBezTo>
                  <a:pt x="365330" y="35392"/>
                  <a:pt x="365730" y="42768"/>
                  <a:pt x="365730" y="53427"/>
                </a:cubicBezTo>
                <a:lnTo>
                  <a:pt x="365730" y="85403"/>
                </a:lnTo>
                <a:cubicBezTo>
                  <a:pt x="365730" y="107695"/>
                  <a:pt x="366245" y="121799"/>
                  <a:pt x="367263" y="127703"/>
                </a:cubicBezTo>
                <a:cubicBezTo>
                  <a:pt x="368286" y="133614"/>
                  <a:pt x="370307" y="139277"/>
                  <a:pt x="373327" y="144691"/>
                </a:cubicBezTo>
                <a:lnTo>
                  <a:pt x="348277" y="144691"/>
                </a:lnTo>
                <a:cubicBezTo>
                  <a:pt x="345794" y="139720"/>
                  <a:pt x="344191" y="133902"/>
                  <a:pt x="343482" y="127238"/>
                </a:cubicBezTo>
                <a:close/>
                <a:moveTo>
                  <a:pt x="341481" y="73678"/>
                </a:moveTo>
                <a:cubicBezTo>
                  <a:pt x="332776" y="77227"/>
                  <a:pt x="319718" y="80251"/>
                  <a:pt x="302309" y="82739"/>
                </a:cubicBezTo>
                <a:cubicBezTo>
                  <a:pt x="292452" y="84161"/>
                  <a:pt x="285479" y="85755"/>
                  <a:pt x="281393" y="87534"/>
                </a:cubicBezTo>
                <a:cubicBezTo>
                  <a:pt x="277307" y="89308"/>
                  <a:pt x="274153" y="91908"/>
                  <a:pt x="271932" y="95328"/>
                </a:cubicBezTo>
                <a:cubicBezTo>
                  <a:pt x="269711" y="98749"/>
                  <a:pt x="268602" y="102546"/>
                  <a:pt x="268602" y="106718"/>
                </a:cubicBezTo>
                <a:cubicBezTo>
                  <a:pt x="268602" y="113116"/>
                  <a:pt x="271021" y="118444"/>
                  <a:pt x="275864" y="122706"/>
                </a:cubicBezTo>
                <a:cubicBezTo>
                  <a:pt x="280701" y="126972"/>
                  <a:pt x="287787" y="129103"/>
                  <a:pt x="297115" y="129103"/>
                </a:cubicBezTo>
                <a:cubicBezTo>
                  <a:pt x="306355" y="129103"/>
                  <a:pt x="314571" y="127084"/>
                  <a:pt x="321767" y="123037"/>
                </a:cubicBezTo>
                <a:cubicBezTo>
                  <a:pt x="328960" y="118997"/>
                  <a:pt x="334244" y="113472"/>
                  <a:pt x="337618" y="106456"/>
                </a:cubicBezTo>
                <a:cubicBezTo>
                  <a:pt x="340196" y="101037"/>
                  <a:pt x="341481" y="93042"/>
                  <a:pt x="341481" y="82472"/>
                </a:cubicBezTo>
                <a:close/>
                <a:moveTo>
                  <a:pt x="486806" y="3196"/>
                </a:moveTo>
                <a:lnTo>
                  <a:pt x="486806" y="64353"/>
                </a:lnTo>
                <a:cubicBezTo>
                  <a:pt x="494441" y="64353"/>
                  <a:pt x="499816" y="62889"/>
                  <a:pt x="502926" y="59954"/>
                </a:cubicBezTo>
                <a:cubicBezTo>
                  <a:pt x="506036" y="57024"/>
                  <a:pt x="510566" y="48496"/>
                  <a:pt x="516516" y="34372"/>
                </a:cubicBezTo>
                <a:cubicBezTo>
                  <a:pt x="522114" y="20960"/>
                  <a:pt x="527132" y="12391"/>
                  <a:pt x="531571" y="8659"/>
                </a:cubicBezTo>
                <a:cubicBezTo>
                  <a:pt x="535924" y="5015"/>
                  <a:pt x="542854" y="3196"/>
                  <a:pt x="552354" y="3196"/>
                </a:cubicBezTo>
                <a:lnTo>
                  <a:pt x="561149" y="3196"/>
                </a:lnTo>
                <a:lnTo>
                  <a:pt x="561149" y="23050"/>
                </a:lnTo>
                <a:lnTo>
                  <a:pt x="554623" y="22914"/>
                </a:lnTo>
                <a:cubicBezTo>
                  <a:pt x="548228" y="22914"/>
                  <a:pt x="544139" y="23847"/>
                  <a:pt x="542364" y="25715"/>
                </a:cubicBezTo>
                <a:cubicBezTo>
                  <a:pt x="540496" y="27665"/>
                  <a:pt x="537655" y="33483"/>
                  <a:pt x="533835" y="43164"/>
                </a:cubicBezTo>
                <a:cubicBezTo>
                  <a:pt x="530287" y="52405"/>
                  <a:pt x="526996" y="58802"/>
                  <a:pt x="523979" y="62352"/>
                </a:cubicBezTo>
                <a:cubicBezTo>
                  <a:pt x="520959" y="65905"/>
                  <a:pt x="516250" y="69149"/>
                  <a:pt x="509852" y="72080"/>
                </a:cubicBezTo>
                <a:cubicBezTo>
                  <a:pt x="520246" y="74833"/>
                  <a:pt x="530374" y="84427"/>
                  <a:pt x="540234" y="100858"/>
                </a:cubicBezTo>
                <a:lnTo>
                  <a:pt x="566610" y="144691"/>
                </a:lnTo>
                <a:lnTo>
                  <a:pt x="540234" y="144691"/>
                </a:lnTo>
                <a:lnTo>
                  <a:pt x="514519" y="100858"/>
                </a:lnTo>
                <a:cubicBezTo>
                  <a:pt x="509280" y="91973"/>
                  <a:pt x="504705" y="86159"/>
                  <a:pt x="500795" y="83401"/>
                </a:cubicBezTo>
                <a:cubicBezTo>
                  <a:pt x="496886" y="80647"/>
                  <a:pt x="492220" y="79272"/>
                  <a:pt x="486806" y="79272"/>
                </a:cubicBezTo>
                <a:lnTo>
                  <a:pt x="486806" y="144691"/>
                </a:lnTo>
                <a:lnTo>
                  <a:pt x="462290" y="144691"/>
                </a:lnTo>
                <a:lnTo>
                  <a:pt x="462290" y="79272"/>
                </a:lnTo>
                <a:cubicBezTo>
                  <a:pt x="456959" y="79272"/>
                  <a:pt x="452340" y="80626"/>
                  <a:pt x="448433" y="83336"/>
                </a:cubicBezTo>
                <a:cubicBezTo>
                  <a:pt x="444524" y="86044"/>
                  <a:pt x="439948" y="91887"/>
                  <a:pt x="434710" y="100858"/>
                </a:cubicBezTo>
                <a:lnTo>
                  <a:pt x="408992" y="144691"/>
                </a:lnTo>
                <a:lnTo>
                  <a:pt x="382611" y="144691"/>
                </a:lnTo>
                <a:lnTo>
                  <a:pt x="408862" y="100858"/>
                </a:lnTo>
                <a:cubicBezTo>
                  <a:pt x="418813" y="84427"/>
                  <a:pt x="428983" y="74833"/>
                  <a:pt x="439371" y="72080"/>
                </a:cubicBezTo>
                <a:cubicBezTo>
                  <a:pt x="432266" y="68789"/>
                  <a:pt x="427290" y="65218"/>
                  <a:pt x="424447" y="61355"/>
                </a:cubicBezTo>
                <a:cubicBezTo>
                  <a:pt x="421606" y="57493"/>
                  <a:pt x="417343" y="48276"/>
                  <a:pt x="411659" y="33707"/>
                </a:cubicBezTo>
                <a:cubicBezTo>
                  <a:pt x="409704" y="28825"/>
                  <a:pt x="407617" y="25801"/>
                  <a:pt x="405395" y="24645"/>
                </a:cubicBezTo>
                <a:cubicBezTo>
                  <a:pt x="403088" y="23493"/>
                  <a:pt x="399668" y="22914"/>
                  <a:pt x="395138" y="22914"/>
                </a:cubicBezTo>
                <a:cubicBezTo>
                  <a:pt x="393983" y="22914"/>
                  <a:pt x="391629" y="22961"/>
                  <a:pt x="388076" y="23050"/>
                </a:cubicBezTo>
                <a:lnTo>
                  <a:pt x="388076" y="3196"/>
                </a:lnTo>
                <a:lnTo>
                  <a:pt x="391406" y="3196"/>
                </a:lnTo>
                <a:cubicBezTo>
                  <a:pt x="400647" y="3196"/>
                  <a:pt x="407152" y="3751"/>
                  <a:pt x="410928" y="4860"/>
                </a:cubicBezTo>
                <a:cubicBezTo>
                  <a:pt x="414702" y="5972"/>
                  <a:pt x="418075" y="8323"/>
                  <a:pt x="421052" y="11920"/>
                </a:cubicBezTo>
                <a:cubicBezTo>
                  <a:pt x="424029" y="15516"/>
                  <a:pt x="427913" y="23004"/>
                  <a:pt x="432708" y="34372"/>
                </a:cubicBezTo>
                <a:cubicBezTo>
                  <a:pt x="438573" y="48316"/>
                  <a:pt x="443037" y="56800"/>
                  <a:pt x="446100" y="59818"/>
                </a:cubicBezTo>
                <a:cubicBezTo>
                  <a:pt x="449167" y="62842"/>
                  <a:pt x="454560" y="64353"/>
                  <a:pt x="462290" y="64353"/>
                </a:cubicBezTo>
                <a:lnTo>
                  <a:pt x="462290" y="3196"/>
                </a:lnTo>
                <a:close/>
                <a:moveTo>
                  <a:pt x="602719" y="3196"/>
                </a:moveTo>
                <a:lnTo>
                  <a:pt x="701315" y="3196"/>
                </a:lnTo>
                <a:lnTo>
                  <a:pt x="701315" y="124974"/>
                </a:lnTo>
                <a:lnTo>
                  <a:pt x="716637" y="124974"/>
                </a:lnTo>
                <a:lnTo>
                  <a:pt x="716637" y="184799"/>
                </a:lnTo>
                <a:lnTo>
                  <a:pt x="696920" y="184799"/>
                </a:lnTo>
                <a:lnTo>
                  <a:pt x="696920" y="144691"/>
                </a:lnTo>
                <a:lnTo>
                  <a:pt x="585532" y="144691"/>
                </a:lnTo>
                <a:lnTo>
                  <a:pt x="585532" y="184799"/>
                </a:lnTo>
                <a:lnTo>
                  <a:pt x="565815" y="184799"/>
                </a:lnTo>
                <a:lnTo>
                  <a:pt x="565815" y="124974"/>
                </a:lnTo>
                <a:lnTo>
                  <a:pt x="578468" y="124974"/>
                </a:lnTo>
                <a:cubicBezTo>
                  <a:pt x="595349" y="102057"/>
                  <a:pt x="603431" y="61466"/>
                  <a:pt x="602719" y="3196"/>
                </a:cubicBezTo>
                <a:close/>
                <a:moveTo>
                  <a:pt x="622709" y="23050"/>
                </a:moveTo>
                <a:cubicBezTo>
                  <a:pt x="620931" y="68972"/>
                  <a:pt x="613821" y="102946"/>
                  <a:pt x="601390" y="124974"/>
                </a:cubicBezTo>
                <a:lnTo>
                  <a:pt x="677465" y="124974"/>
                </a:lnTo>
                <a:lnTo>
                  <a:pt x="677465" y="23050"/>
                </a:lnTo>
                <a:close/>
                <a:moveTo>
                  <a:pt x="835353" y="127238"/>
                </a:moveTo>
                <a:cubicBezTo>
                  <a:pt x="826473" y="134787"/>
                  <a:pt x="817923" y="140115"/>
                  <a:pt x="809707" y="143223"/>
                </a:cubicBezTo>
                <a:cubicBezTo>
                  <a:pt x="801493" y="146337"/>
                  <a:pt x="792675" y="147887"/>
                  <a:pt x="783258" y="147887"/>
                </a:cubicBezTo>
                <a:cubicBezTo>
                  <a:pt x="767713" y="147887"/>
                  <a:pt x="755765" y="144090"/>
                  <a:pt x="747420" y="136498"/>
                </a:cubicBezTo>
                <a:cubicBezTo>
                  <a:pt x="739069" y="128905"/>
                  <a:pt x="734895" y="119203"/>
                  <a:pt x="734895" y="107388"/>
                </a:cubicBezTo>
                <a:cubicBezTo>
                  <a:pt x="734895" y="100458"/>
                  <a:pt x="736473" y="94129"/>
                  <a:pt x="739626" y="88402"/>
                </a:cubicBezTo>
                <a:cubicBezTo>
                  <a:pt x="742773" y="82670"/>
                  <a:pt x="746906" y="78077"/>
                  <a:pt x="752014" y="74610"/>
                </a:cubicBezTo>
                <a:cubicBezTo>
                  <a:pt x="757123" y="71146"/>
                  <a:pt x="762871" y="68526"/>
                  <a:pt x="769265" y="66751"/>
                </a:cubicBezTo>
                <a:cubicBezTo>
                  <a:pt x="773974" y="65505"/>
                  <a:pt x="781084" y="64307"/>
                  <a:pt x="790585" y="63154"/>
                </a:cubicBezTo>
                <a:cubicBezTo>
                  <a:pt x="809949" y="60844"/>
                  <a:pt x="824205" y="58089"/>
                  <a:pt x="833352" y="54893"/>
                </a:cubicBezTo>
                <a:cubicBezTo>
                  <a:pt x="833443" y="51602"/>
                  <a:pt x="833489" y="49518"/>
                  <a:pt x="833489" y="48629"/>
                </a:cubicBezTo>
                <a:cubicBezTo>
                  <a:pt x="833489" y="38858"/>
                  <a:pt x="831221" y="31976"/>
                  <a:pt x="826692" y="27975"/>
                </a:cubicBezTo>
                <a:cubicBezTo>
                  <a:pt x="820562" y="22561"/>
                  <a:pt x="811457" y="19850"/>
                  <a:pt x="799380" y="19850"/>
                </a:cubicBezTo>
                <a:cubicBezTo>
                  <a:pt x="788101" y="19850"/>
                  <a:pt x="779773" y="21827"/>
                  <a:pt x="774399" y="25779"/>
                </a:cubicBezTo>
                <a:cubicBezTo>
                  <a:pt x="769024" y="29729"/>
                  <a:pt x="765049" y="36727"/>
                  <a:pt x="762476" y="46764"/>
                </a:cubicBezTo>
                <a:lnTo>
                  <a:pt x="739025" y="43567"/>
                </a:lnTo>
                <a:cubicBezTo>
                  <a:pt x="741157" y="33530"/>
                  <a:pt x="744663" y="25422"/>
                  <a:pt x="749547" y="19253"/>
                </a:cubicBezTo>
                <a:cubicBezTo>
                  <a:pt x="754433" y="13078"/>
                  <a:pt x="761497" y="8327"/>
                  <a:pt x="770733" y="4997"/>
                </a:cubicBezTo>
                <a:cubicBezTo>
                  <a:pt x="779972" y="1663"/>
                  <a:pt x="790674" y="0"/>
                  <a:pt x="802845" y="0"/>
                </a:cubicBezTo>
                <a:cubicBezTo>
                  <a:pt x="814924" y="0"/>
                  <a:pt x="824738" y="1418"/>
                  <a:pt x="832290" y="4259"/>
                </a:cubicBezTo>
                <a:cubicBezTo>
                  <a:pt x="839839" y="7099"/>
                  <a:pt x="845391" y="10678"/>
                  <a:pt x="848944" y="14983"/>
                </a:cubicBezTo>
                <a:cubicBezTo>
                  <a:pt x="852494" y="19296"/>
                  <a:pt x="854982" y="24736"/>
                  <a:pt x="856403" y="31305"/>
                </a:cubicBezTo>
                <a:cubicBezTo>
                  <a:pt x="857203" y="35392"/>
                  <a:pt x="857602" y="42768"/>
                  <a:pt x="857602" y="53427"/>
                </a:cubicBezTo>
                <a:lnTo>
                  <a:pt x="857602" y="85403"/>
                </a:lnTo>
                <a:cubicBezTo>
                  <a:pt x="857602" y="107695"/>
                  <a:pt x="858117" y="121799"/>
                  <a:pt x="859136" y="127703"/>
                </a:cubicBezTo>
                <a:cubicBezTo>
                  <a:pt x="860158" y="133614"/>
                  <a:pt x="862177" y="139277"/>
                  <a:pt x="865197" y="144691"/>
                </a:cubicBezTo>
                <a:lnTo>
                  <a:pt x="840149" y="144691"/>
                </a:lnTo>
                <a:cubicBezTo>
                  <a:pt x="837665" y="139720"/>
                  <a:pt x="836064" y="133902"/>
                  <a:pt x="835353" y="127238"/>
                </a:cubicBezTo>
                <a:close/>
                <a:moveTo>
                  <a:pt x="833352" y="73678"/>
                </a:moveTo>
                <a:cubicBezTo>
                  <a:pt x="824648" y="77227"/>
                  <a:pt x="811591" y="80251"/>
                  <a:pt x="794180" y="82739"/>
                </a:cubicBezTo>
                <a:cubicBezTo>
                  <a:pt x="784324" y="84161"/>
                  <a:pt x="777350" y="85755"/>
                  <a:pt x="773265" y="87534"/>
                </a:cubicBezTo>
                <a:cubicBezTo>
                  <a:pt x="769179" y="89308"/>
                  <a:pt x="766026" y="91908"/>
                  <a:pt x="763804" y="95328"/>
                </a:cubicBezTo>
                <a:cubicBezTo>
                  <a:pt x="761584" y="98749"/>
                  <a:pt x="760474" y="102546"/>
                  <a:pt x="760474" y="106718"/>
                </a:cubicBezTo>
                <a:cubicBezTo>
                  <a:pt x="760474" y="113116"/>
                  <a:pt x="762893" y="118444"/>
                  <a:pt x="767735" y="122706"/>
                </a:cubicBezTo>
                <a:cubicBezTo>
                  <a:pt x="772574" y="126972"/>
                  <a:pt x="779658" y="129103"/>
                  <a:pt x="788986" y="129103"/>
                </a:cubicBezTo>
                <a:cubicBezTo>
                  <a:pt x="798228" y="129103"/>
                  <a:pt x="806442" y="127084"/>
                  <a:pt x="813639" y="123037"/>
                </a:cubicBezTo>
                <a:cubicBezTo>
                  <a:pt x="820831" y="118997"/>
                  <a:pt x="826117" y="113472"/>
                  <a:pt x="829490" y="106456"/>
                </a:cubicBezTo>
                <a:cubicBezTo>
                  <a:pt x="832067" y="101037"/>
                  <a:pt x="833352" y="93042"/>
                  <a:pt x="833352" y="82472"/>
                </a:cubicBezTo>
                <a:close/>
                <a:moveTo>
                  <a:pt x="894909" y="3196"/>
                </a:moveTo>
                <a:lnTo>
                  <a:pt x="918892" y="3196"/>
                </a:lnTo>
                <a:lnTo>
                  <a:pt x="918892" y="62086"/>
                </a:lnTo>
                <a:lnTo>
                  <a:pt x="985376" y="62086"/>
                </a:lnTo>
                <a:lnTo>
                  <a:pt x="985376" y="3196"/>
                </a:lnTo>
                <a:lnTo>
                  <a:pt x="1009360" y="3196"/>
                </a:lnTo>
                <a:lnTo>
                  <a:pt x="1009360" y="144691"/>
                </a:lnTo>
                <a:lnTo>
                  <a:pt x="985376" y="144691"/>
                </a:lnTo>
                <a:lnTo>
                  <a:pt x="985376" y="81940"/>
                </a:lnTo>
                <a:lnTo>
                  <a:pt x="918892" y="81940"/>
                </a:lnTo>
                <a:lnTo>
                  <a:pt x="918892" y="144691"/>
                </a:lnTo>
                <a:lnTo>
                  <a:pt x="894909" y="144691"/>
                </a:lnTo>
                <a:close/>
                <a:moveTo>
                  <a:pt x="1135072" y="92866"/>
                </a:moveTo>
                <a:lnTo>
                  <a:pt x="1158655" y="95929"/>
                </a:lnTo>
                <a:cubicBezTo>
                  <a:pt x="1156078" y="112183"/>
                  <a:pt x="1149483" y="124905"/>
                  <a:pt x="1138870" y="134100"/>
                </a:cubicBezTo>
                <a:cubicBezTo>
                  <a:pt x="1128257" y="143294"/>
                  <a:pt x="1115219" y="147887"/>
                  <a:pt x="1099763" y="147887"/>
                </a:cubicBezTo>
                <a:cubicBezTo>
                  <a:pt x="1080399" y="147887"/>
                  <a:pt x="1064836" y="141559"/>
                  <a:pt x="1053067" y="128902"/>
                </a:cubicBezTo>
                <a:cubicBezTo>
                  <a:pt x="1041300" y="116248"/>
                  <a:pt x="1035409" y="98103"/>
                  <a:pt x="1035409" y="74476"/>
                </a:cubicBezTo>
                <a:cubicBezTo>
                  <a:pt x="1035409" y="59198"/>
                  <a:pt x="1037944" y="45831"/>
                  <a:pt x="1043005" y="34372"/>
                </a:cubicBezTo>
                <a:cubicBezTo>
                  <a:pt x="1048068" y="22914"/>
                  <a:pt x="1055775" y="14320"/>
                  <a:pt x="1066125" y="8594"/>
                </a:cubicBezTo>
                <a:cubicBezTo>
                  <a:pt x="1076471" y="2866"/>
                  <a:pt x="1087728" y="0"/>
                  <a:pt x="1099900" y="0"/>
                </a:cubicBezTo>
                <a:cubicBezTo>
                  <a:pt x="1115264" y="0"/>
                  <a:pt x="1127833" y="3885"/>
                  <a:pt x="1137606" y="11657"/>
                </a:cubicBezTo>
                <a:cubicBezTo>
                  <a:pt x="1147374" y="19429"/>
                  <a:pt x="1153633" y="30467"/>
                  <a:pt x="1156388" y="44766"/>
                </a:cubicBezTo>
                <a:lnTo>
                  <a:pt x="1133071" y="48362"/>
                </a:lnTo>
                <a:cubicBezTo>
                  <a:pt x="1130853" y="38858"/>
                  <a:pt x="1126922" y="31709"/>
                  <a:pt x="1121284" y="26913"/>
                </a:cubicBezTo>
                <a:cubicBezTo>
                  <a:pt x="1115643" y="22114"/>
                  <a:pt x="1108824" y="19718"/>
                  <a:pt x="1100828" y="19718"/>
                </a:cubicBezTo>
                <a:cubicBezTo>
                  <a:pt x="1088750" y="19718"/>
                  <a:pt x="1078933" y="24048"/>
                  <a:pt x="1071388" y="32706"/>
                </a:cubicBezTo>
                <a:cubicBezTo>
                  <a:pt x="1063836" y="41368"/>
                  <a:pt x="1060058" y="55069"/>
                  <a:pt x="1060058" y="73811"/>
                </a:cubicBezTo>
                <a:cubicBezTo>
                  <a:pt x="1060058" y="92819"/>
                  <a:pt x="1063702" y="106631"/>
                  <a:pt x="1070984" y="115247"/>
                </a:cubicBezTo>
                <a:cubicBezTo>
                  <a:pt x="1078268" y="123865"/>
                  <a:pt x="1087775" y="128171"/>
                  <a:pt x="1099497" y="128171"/>
                </a:cubicBezTo>
                <a:cubicBezTo>
                  <a:pt x="1108910" y="128171"/>
                  <a:pt x="1116773" y="125284"/>
                  <a:pt x="1123080" y="119509"/>
                </a:cubicBezTo>
                <a:cubicBezTo>
                  <a:pt x="1129388" y="113734"/>
                  <a:pt x="1133383" y="104853"/>
                  <a:pt x="1135072" y="92866"/>
                </a:cubicBezTo>
                <a:close/>
                <a:moveTo>
                  <a:pt x="1179039" y="3196"/>
                </a:moveTo>
                <a:lnTo>
                  <a:pt x="1203023" y="3196"/>
                </a:lnTo>
                <a:lnTo>
                  <a:pt x="1203023" y="64353"/>
                </a:lnTo>
                <a:cubicBezTo>
                  <a:pt x="1210662" y="64353"/>
                  <a:pt x="1216015" y="62889"/>
                  <a:pt x="1219078" y="59954"/>
                </a:cubicBezTo>
                <a:cubicBezTo>
                  <a:pt x="1222145" y="57024"/>
                  <a:pt x="1226652" y="48496"/>
                  <a:pt x="1232604" y="34372"/>
                </a:cubicBezTo>
                <a:cubicBezTo>
                  <a:pt x="1237309" y="23181"/>
                  <a:pt x="1241131" y="15807"/>
                  <a:pt x="1244065" y="12254"/>
                </a:cubicBezTo>
                <a:cubicBezTo>
                  <a:pt x="1246993" y="8704"/>
                  <a:pt x="1250365" y="6308"/>
                  <a:pt x="1254188" y="5062"/>
                </a:cubicBezTo>
                <a:cubicBezTo>
                  <a:pt x="1258008" y="3816"/>
                  <a:pt x="1264136" y="3196"/>
                  <a:pt x="1272574" y="3196"/>
                </a:cubicBezTo>
                <a:lnTo>
                  <a:pt x="1277370" y="3196"/>
                </a:lnTo>
                <a:lnTo>
                  <a:pt x="1277370" y="23050"/>
                </a:lnTo>
                <a:lnTo>
                  <a:pt x="1270706" y="22914"/>
                </a:lnTo>
                <a:cubicBezTo>
                  <a:pt x="1264398" y="22914"/>
                  <a:pt x="1260359" y="23847"/>
                  <a:pt x="1258581" y="25715"/>
                </a:cubicBezTo>
                <a:cubicBezTo>
                  <a:pt x="1256715" y="27665"/>
                  <a:pt x="1253876" y="33483"/>
                  <a:pt x="1250056" y="43164"/>
                </a:cubicBezTo>
                <a:cubicBezTo>
                  <a:pt x="1246414" y="52405"/>
                  <a:pt x="1243084" y="58802"/>
                  <a:pt x="1240062" y="62352"/>
                </a:cubicBezTo>
                <a:cubicBezTo>
                  <a:pt x="1237046" y="65905"/>
                  <a:pt x="1232380" y="69149"/>
                  <a:pt x="1226073" y="72080"/>
                </a:cubicBezTo>
                <a:cubicBezTo>
                  <a:pt x="1236376" y="74833"/>
                  <a:pt x="1246500" y="84427"/>
                  <a:pt x="1256450" y="100858"/>
                </a:cubicBezTo>
                <a:lnTo>
                  <a:pt x="1282701" y="144691"/>
                </a:lnTo>
                <a:lnTo>
                  <a:pt x="1256321" y="144691"/>
                </a:lnTo>
                <a:lnTo>
                  <a:pt x="1230739" y="100858"/>
                </a:lnTo>
                <a:cubicBezTo>
                  <a:pt x="1225496" y="92063"/>
                  <a:pt x="1220921" y="86271"/>
                  <a:pt x="1217012" y="83469"/>
                </a:cubicBezTo>
                <a:cubicBezTo>
                  <a:pt x="1213105" y="80673"/>
                  <a:pt x="1208440" y="79272"/>
                  <a:pt x="1203023" y="79272"/>
                </a:cubicBezTo>
                <a:lnTo>
                  <a:pt x="1203023" y="144691"/>
                </a:lnTo>
                <a:lnTo>
                  <a:pt x="1179039" y="144691"/>
                </a:lnTo>
                <a:close/>
                <a:moveTo>
                  <a:pt x="1292899" y="73944"/>
                </a:moveTo>
                <a:cubicBezTo>
                  <a:pt x="1292899" y="47739"/>
                  <a:pt x="1300182" y="28332"/>
                  <a:pt x="1314752" y="15721"/>
                </a:cubicBezTo>
                <a:cubicBezTo>
                  <a:pt x="1326923" y="5238"/>
                  <a:pt x="1341755" y="0"/>
                  <a:pt x="1359256" y="0"/>
                </a:cubicBezTo>
                <a:cubicBezTo>
                  <a:pt x="1378706" y="0"/>
                  <a:pt x="1394607" y="6372"/>
                  <a:pt x="1406955" y="19116"/>
                </a:cubicBezTo>
                <a:cubicBezTo>
                  <a:pt x="1419302" y="31868"/>
                  <a:pt x="1425473" y="49475"/>
                  <a:pt x="1425473" y="71946"/>
                </a:cubicBezTo>
                <a:cubicBezTo>
                  <a:pt x="1425473" y="90154"/>
                  <a:pt x="1422744" y="104479"/>
                  <a:pt x="1417283" y="114916"/>
                </a:cubicBezTo>
                <a:cubicBezTo>
                  <a:pt x="1411818" y="125352"/>
                  <a:pt x="1403865" y="133459"/>
                  <a:pt x="1393429" y="139230"/>
                </a:cubicBezTo>
                <a:cubicBezTo>
                  <a:pt x="1382993" y="145001"/>
                  <a:pt x="1371602" y="147887"/>
                  <a:pt x="1359256" y="147887"/>
                </a:cubicBezTo>
                <a:cubicBezTo>
                  <a:pt x="1339444" y="147887"/>
                  <a:pt x="1323431" y="141537"/>
                  <a:pt x="1311221" y="128837"/>
                </a:cubicBezTo>
                <a:cubicBezTo>
                  <a:pt x="1299009" y="116136"/>
                  <a:pt x="1292899" y="97837"/>
                  <a:pt x="1292899" y="73944"/>
                </a:cubicBezTo>
                <a:close/>
                <a:moveTo>
                  <a:pt x="1317549" y="73944"/>
                </a:moveTo>
                <a:cubicBezTo>
                  <a:pt x="1317549" y="92063"/>
                  <a:pt x="1321502" y="105628"/>
                  <a:pt x="1329406" y="114645"/>
                </a:cubicBezTo>
                <a:cubicBezTo>
                  <a:pt x="1337316" y="123663"/>
                  <a:pt x="1347259" y="128171"/>
                  <a:pt x="1359256" y="128171"/>
                </a:cubicBezTo>
                <a:cubicBezTo>
                  <a:pt x="1371156" y="128171"/>
                  <a:pt x="1381060" y="123638"/>
                  <a:pt x="1388965" y="114581"/>
                </a:cubicBezTo>
                <a:cubicBezTo>
                  <a:pt x="1396871" y="105520"/>
                  <a:pt x="1400824" y="91710"/>
                  <a:pt x="1400824" y="73145"/>
                </a:cubicBezTo>
                <a:cubicBezTo>
                  <a:pt x="1400824" y="55648"/>
                  <a:pt x="1396850" y="42390"/>
                  <a:pt x="1388901" y="33372"/>
                </a:cubicBezTo>
                <a:cubicBezTo>
                  <a:pt x="1380948" y="24357"/>
                  <a:pt x="1371067" y="19850"/>
                  <a:pt x="1359256" y="19850"/>
                </a:cubicBezTo>
                <a:cubicBezTo>
                  <a:pt x="1347259" y="19850"/>
                  <a:pt x="1337316" y="24335"/>
                  <a:pt x="1329406" y="33307"/>
                </a:cubicBezTo>
                <a:cubicBezTo>
                  <a:pt x="1321502" y="42278"/>
                  <a:pt x="1317549" y="55825"/>
                  <a:pt x="1317549" y="73944"/>
                </a:cubicBezTo>
                <a:close/>
                <a:moveTo>
                  <a:pt x="1452077" y="3196"/>
                </a:moveTo>
                <a:lnTo>
                  <a:pt x="1533485" y="3196"/>
                </a:lnTo>
                <a:lnTo>
                  <a:pt x="1533485" y="23050"/>
                </a:lnTo>
                <a:lnTo>
                  <a:pt x="1476060" y="23050"/>
                </a:lnTo>
                <a:lnTo>
                  <a:pt x="1476060" y="144691"/>
                </a:lnTo>
                <a:lnTo>
                  <a:pt x="1452077" y="144691"/>
                </a:lnTo>
                <a:close/>
                <a:moveTo>
                  <a:pt x="1535996" y="73944"/>
                </a:moveTo>
                <a:cubicBezTo>
                  <a:pt x="1535996" y="47739"/>
                  <a:pt x="1543276" y="28332"/>
                  <a:pt x="1557845" y="15721"/>
                </a:cubicBezTo>
                <a:cubicBezTo>
                  <a:pt x="1570017" y="5238"/>
                  <a:pt x="1584852" y="0"/>
                  <a:pt x="1602349" y="0"/>
                </a:cubicBezTo>
                <a:cubicBezTo>
                  <a:pt x="1621802" y="0"/>
                  <a:pt x="1637701" y="6372"/>
                  <a:pt x="1650049" y="19116"/>
                </a:cubicBezTo>
                <a:cubicBezTo>
                  <a:pt x="1662397" y="31868"/>
                  <a:pt x="1668566" y="49475"/>
                  <a:pt x="1668566" y="71946"/>
                </a:cubicBezTo>
                <a:cubicBezTo>
                  <a:pt x="1668566" y="90154"/>
                  <a:pt x="1665838" y="104479"/>
                  <a:pt x="1660376" y="114916"/>
                </a:cubicBezTo>
                <a:cubicBezTo>
                  <a:pt x="1654911" y="125352"/>
                  <a:pt x="1646960" y="133459"/>
                  <a:pt x="1636523" y="139230"/>
                </a:cubicBezTo>
                <a:cubicBezTo>
                  <a:pt x="1626090" y="145001"/>
                  <a:pt x="1614697" y="147887"/>
                  <a:pt x="1602349" y="147887"/>
                </a:cubicBezTo>
                <a:cubicBezTo>
                  <a:pt x="1582538" y="147887"/>
                  <a:pt x="1566528" y="141537"/>
                  <a:pt x="1554313" y="128837"/>
                </a:cubicBezTo>
                <a:cubicBezTo>
                  <a:pt x="1542103" y="116136"/>
                  <a:pt x="1535996" y="97837"/>
                  <a:pt x="1535996" y="73944"/>
                </a:cubicBezTo>
                <a:close/>
                <a:moveTo>
                  <a:pt x="1560646" y="73944"/>
                </a:moveTo>
                <a:cubicBezTo>
                  <a:pt x="1560646" y="92063"/>
                  <a:pt x="1564595" y="105628"/>
                  <a:pt x="1572505" y="114645"/>
                </a:cubicBezTo>
                <a:cubicBezTo>
                  <a:pt x="1580410" y="123663"/>
                  <a:pt x="1590357" y="128171"/>
                  <a:pt x="1602349" y="128171"/>
                </a:cubicBezTo>
                <a:cubicBezTo>
                  <a:pt x="1614250" y="128171"/>
                  <a:pt x="1624153" y="123638"/>
                  <a:pt x="1632059" y="114581"/>
                </a:cubicBezTo>
                <a:cubicBezTo>
                  <a:pt x="1639969" y="105520"/>
                  <a:pt x="1643917" y="91710"/>
                  <a:pt x="1643917" y="73145"/>
                </a:cubicBezTo>
                <a:cubicBezTo>
                  <a:pt x="1643917" y="55648"/>
                  <a:pt x="1639943" y="42390"/>
                  <a:pt x="1631994" y="33372"/>
                </a:cubicBezTo>
                <a:cubicBezTo>
                  <a:pt x="1624042" y="24357"/>
                  <a:pt x="1614159" y="19850"/>
                  <a:pt x="1602349" y="19850"/>
                </a:cubicBezTo>
                <a:cubicBezTo>
                  <a:pt x="1590357" y="19850"/>
                  <a:pt x="1580410" y="24335"/>
                  <a:pt x="1572505" y="33307"/>
                </a:cubicBezTo>
                <a:cubicBezTo>
                  <a:pt x="1564595" y="42278"/>
                  <a:pt x="1560646" y="55825"/>
                  <a:pt x="1560646" y="739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37637" y="2612914"/>
            <a:ext cx="1812258" cy="198687"/>
          </a:xfrm>
          <a:custGeom>
            <a:avLst/>
            <a:gdLst/>
            <a:ahLst/>
            <a:cxnLst/>
            <a:rect l="l" t="t" r="r" b="b"/>
            <a:pathLst>
              <a:path w="1812258" h="198687">
                <a:moveTo>
                  <a:pt x="99536" y="92757"/>
                </a:moveTo>
                <a:lnTo>
                  <a:pt x="123091" y="95820"/>
                </a:lnTo>
                <a:cubicBezTo>
                  <a:pt x="120520" y="112053"/>
                  <a:pt x="113933" y="124765"/>
                  <a:pt x="103331" y="133941"/>
                </a:cubicBezTo>
                <a:cubicBezTo>
                  <a:pt x="92729" y="143125"/>
                  <a:pt x="79711" y="147719"/>
                  <a:pt x="64275" y="147719"/>
                </a:cubicBezTo>
                <a:cubicBezTo>
                  <a:pt x="44935" y="147719"/>
                  <a:pt x="29386" y="141393"/>
                  <a:pt x="17633" y="128754"/>
                </a:cubicBezTo>
                <a:cubicBezTo>
                  <a:pt x="5879" y="116114"/>
                  <a:pt x="0" y="97992"/>
                  <a:pt x="0" y="74394"/>
                </a:cubicBezTo>
                <a:cubicBezTo>
                  <a:pt x="0" y="59133"/>
                  <a:pt x="2527" y="45781"/>
                  <a:pt x="7584" y="34333"/>
                </a:cubicBezTo>
                <a:cubicBezTo>
                  <a:pt x="12639" y="22888"/>
                  <a:pt x="20336" y="14305"/>
                  <a:pt x="30672" y="8581"/>
                </a:cubicBezTo>
                <a:cubicBezTo>
                  <a:pt x="41007" y="2862"/>
                  <a:pt x="52250" y="0"/>
                  <a:pt x="64404" y="0"/>
                </a:cubicBezTo>
                <a:cubicBezTo>
                  <a:pt x="79755" y="0"/>
                  <a:pt x="92307" y="3884"/>
                  <a:pt x="102071" y="11642"/>
                </a:cubicBezTo>
                <a:cubicBezTo>
                  <a:pt x="111826" y="19407"/>
                  <a:pt x="118083" y="30434"/>
                  <a:pt x="120834" y="44716"/>
                </a:cubicBezTo>
                <a:lnTo>
                  <a:pt x="97545" y="48308"/>
                </a:lnTo>
                <a:cubicBezTo>
                  <a:pt x="95327" y="38819"/>
                  <a:pt x="91401" y="31676"/>
                  <a:pt x="85766" y="26881"/>
                </a:cubicBezTo>
                <a:cubicBezTo>
                  <a:pt x="80136" y="22089"/>
                  <a:pt x="73321" y="19695"/>
                  <a:pt x="65340" y="19695"/>
                </a:cubicBezTo>
                <a:cubicBezTo>
                  <a:pt x="53273" y="19695"/>
                  <a:pt x="43470" y="24022"/>
                  <a:pt x="35928" y="32673"/>
                </a:cubicBezTo>
                <a:cubicBezTo>
                  <a:pt x="28386" y="41323"/>
                  <a:pt x="24616" y="55008"/>
                  <a:pt x="24616" y="73727"/>
                </a:cubicBezTo>
                <a:cubicBezTo>
                  <a:pt x="24616" y="92710"/>
                  <a:pt x="28256" y="106509"/>
                  <a:pt x="35532" y="115113"/>
                </a:cubicBezTo>
                <a:cubicBezTo>
                  <a:pt x="42804" y="123721"/>
                  <a:pt x="52297" y="128026"/>
                  <a:pt x="64008" y="128026"/>
                </a:cubicBezTo>
                <a:cubicBezTo>
                  <a:pt x="73411" y="128026"/>
                  <a:pt x="81262" y="125143"/>
                  <a:pt x="87563" y="119375"/>
                </a:cubicBezTo>
                <a:cubicBezTo>
                  <a:pt x="93863" y="113608"/>
                  <a:pt x="97851" y="104738"/>
                  <a:pt x="99536" y="92757"/>
                </a:cubicBezTo>
                <a:close/>
                <a:moveTo>
                  <a:pt x="130679" y="3197"/>
                </a:moveTo>
                <a:lnTo>
                  <a:pt x="245524" y="3197"/>
                </a:lnTo>
                <a:lnTo>
                  <a:pt x="245524" y="23025"/>
                </a:lnTo>
                <a:lnTo>
                  <a:pt x="200012" y="23025"/>
                </a:lnTo>
                <a:lnTo>
                  <a:pt x="200012" y="144525"/>
                </a:lnTo>
                <a:lnTo>
                  <a:pt x="176191" y="144525"/>
                </a:lnTo>
                <a:lnTo>
                  <a:pt x="176191" y="23025"/>
                </a:lnTo>
                <a:lnTo>
                  <a:pt x="130679" y="23025"/>
                </a:lnTo>
                <a:close/>
                <a:moveTo>
                  <a:pt x="268412" y="198688"/>
                </a:moveTo>
                <a:lnTo>
                  <a:pt x="268412" y="3197"/>
                </a:lnTo>
                <a:lnTo>
                  <a:pt x="290236" y="3197"/>
                </a:lnTo>
                <a:lnTo>
                  <a:pt x="290236" y="21563"/>
                </a:lnTo>
                <a:cubicBezTo>
                  <a:pt x="295383" y="14378"/>
                  <a:pt x="301197" y="8989"/>
                  <a:pt x="307674" y="5389"/>
                </a:cubicBezTo>
                <a:cubicBezTo>
                  <a:pt x="314147" y="1796"/>
                  <a:pt x="321998" y="0"/>
                  <a:pt x="331229" y="0"/>
                </a:cubicBezTo>
                <a:cubicBezTo>
                  <a:pt x="343292" y="0"/>
                  <a:pt x="353938" y="3103"/>
                  <a:pt x="363164" y="9317"/>
                </a:cubicBezTo>
                <a:cubicBezTo>
                  <a:pt x="372387" y="15526"/>
                  <a:pt x="379357" y="24289"/>
                  <a:pt x="384058" y="35599"/>
                </a:cubicBezTo>
                <a:cubicBezTo>
                  <a:pt x="388757" y="46915"/>
                  <a:pt x="391110" y="59313"/>
                  <a:pt x="391110" y="72795"/>
                </a:cubicBezTo>
                <a:cubicBezTo>
                  <a:pt x="391110" y="87257"/>
                  <a:pt x="388516" y="100278"/>
                  <a:pt x="383328" y="111851"/>
                </a:cubicBezTo>
                <a:cubicBezTo>
                  <a:pt x="378136" y="123429"/>
                  <a:pt x="370599" y="132304"/>
                  <a:pt x="360705" y="138470"/>
                </a:cubicBezTo>
                <a:cubicBezTo>
                  <a:pt x="350812" y="144633"/>
                  <a:pt x="340412" y="147719"/>
                  <a:pt x="329496" y="147719"/>
                </a:cubicBezTo>
                <a:cubicBezTo>
                  <a:pt x="321512" y="147719"/>
                  <a:pt x="314348" y="146033"/>
                  <a:pt x="308005" y="142660"/>
                </a:cubicBezTo>
                <a:cubicBezTo>
                  <a:pt x="301666" y="139291"/>
                  <a:pt x="296452" y="135031"/>
                  <a:pt x="292370" y="129888"/>
                </a:cubicBezTo>
                <a:lnTo>
                  <a:pt x="292370" y="198688"/>
                </a:lnTo>
                <a:close/>
                <a:moveTo>
                  <a:pt x="290106" y="74659"/>
                </a:moveTo>
                <a:cubicBezTo>
                  <a:pt x="290106" y="92847"/>
                  <a:pt x="293789" y="106290"/>
                  <a:pt x="301150" y="114983"/>
                </a:cubicBezTo>
                <a:cubicBezTo>
                  <a:pt x="308512" y="123678"/>
                  <a:pt x="317430" y="128026"/>
                  <a:pt x="327903" y="128026"/>
                </a:cubicBezTo>
                <a:cubicBezTo>
                  <a:pt x="338544" y="128026"/>
                  <a:pt x="347662" y="123523"/>
                  <a:pt x="355248" y="114516"/>
                </a:cubicBezTo>
                <a:cubicBezTo>
                  <a:pt x="362833" y="105511"/>
                  <a:pt x="366627" y="91558"/>
                  <a:pt x="366627" y="72662"/>
                </a:cubicBezTo>
                <a:cubicBezTo>
                  <a:pt x="366627" y="54654"/>
                  <a:pt x="362919" y="41170"/>
                  <a:pt x="355514" y="32205"/>
                </a:cubicBezTo>
                <a:cubicBezTo>
                  <a:pt x="348106" y="23249"/>
                  <a:pt x="339253" y="18767"/>
                  <a:pt x="328964" y="18767"/>
                </a:cubicBezTo>
                <a:cubicBezTo>
                  <a:pt x="318762" y="18767"/>
                  <a:pt x="309736" y="23537"/>
                  <a:pt x="301885" y="33072"/>
                </a:cubicBezTo>
                <a:cubicBezTo>
                  <a:pt x="294030" y="42612"/>
                  <a:pt x="290106" y="56473"/>
                  <a:pt x="290106" y="74659"/>
                </a:cubicBezTo>
                <a:close/>
                <a:moveTo>
                  <a:pt x="411074" y="73861"/>
                </a:moveTo>
                <a:cubicBezTo>
                  <a:pt x="411074" y="47689"/>
                  <a:pt x="418346" y="28306"/>
                  <a:pt x="432900" y="15706"/>
                </a:cubicBezTo>
                <a:cubicBezTo>
                  <a:pt x="445054" y="5237"/>
                  <a:pt x="459867" y="0"/>
                  <a:pt x="477346" y="0"/>
                </a:cubicBezTo>
                <a:cubicBezTo>
                  <a:pt x="496774" y="0"/>
                  <a:pt x="512658" y="6364"/>
                  <a:pt x="524987" y="19097"/>
                </a:cubicBezTo>
                <a:cubicBezTo>
                  <a:pt x="537322" y="31831"/>
                  <a:pt x="543485" y="49421"/>
                  <a:pt x="543485" y="71863"/>
                </a:cubicBezTo>
                <a:cubicBezTo>
                  <a:pt x="543485" y="90053"/>
                  <a:pt x="540756" y="104360"/>
                  <a:pt x="535301" y="114781"/>
                </a:cubicBezTo>
                <a:cubicBezTo>
                  <a:pt x="529848" y="125208"/>
                  <a:pt x="521906" y="133304"/>
                  <a:pt x="511481" y="139068"/>
                </a:cubicBezTo>
                <a:cubicBezTo>
                  <a:pt x="501052" y="144835"/>
                  <a:pt x="489675" y="147719"/>
                  <a:pt x="477346" y="147719"/>
                </a:cubicBezTo>
                <a:cubicBezTo>
                  <a:pt x="457559" y="147719"/>
                  <a:pt x="441569" y="141375"/>
                  <a:pt x="429372" y="128689"/>
                </a:cubicBezTo>
                <a:cubicBezTo>
                  <a:pt x="417171" y="116002"/>
                  <a:pt x="411074" y="97729"/>
                  <a:pt x="411074" y="73861"/>
                </a:cubicBezTo>
                <a:close/>
                <a:moveTo>
                  <a:pt x="435694" y="73861"/>
                </a:moveTo>
                <a:cubicBezTo>
                  <a:pt x="435694" y="91962"/>
                  <a:pt x="439642" y="105511"/>
                  <a:pt x="447538" y="114516"/>
                </a:cubicBezTo>
                <a:cubicBezTo>
                  <a:pt x="455432" y="123523"/>
                  <a:pt x="465369" y="128026"/>
                  <a:pt x="477346" y="128026"/>
                </a:cubicBezTo>
                <a:cubicBezTo>
                  <a:pt x="489233" y="128026"/>
                  <a:pt x="499125" y="123498"/>
                  <a:pt x="507021" y="114447"/>
                </a:cubicBezTo>
                <a:cubicBezTo>
                  <a:pt x="514915" y="105400"/>
                  <a:pt x="518863" y="91601"/>
                  <a:pt x="518863" y="73062"/>
                </a:cubicBezTo>
                <a:cubicBezTo>
                  <a:pt x="518863" y="55584"/>
                  <a:pt x="514893" y="42343"/>
                  <a:pt x="506955" y="33335"/>
                </a:cubicBezTo>
                <a:cubicBezTo>
                  <a:pt x="499013" y="24336"/>
                  <a:pt x="489146" y="19832"/>
                  <a:pt x="477346" y="19832"/>
                </a:cubicBezTo>
                <a:cubicBezTo>
                  <a:pt x="465369" y="19832"/>
                  <a:pt x="455432" y="24310"/>
                  <a:pt x="447538" y="33270"/>
                </a:cubicBezTo>
                <a:cubicBezTo>
                  <a:pt x="439642" y="42235"/>
                  <a:pt x="435694" y="55759"/>
                  <a:pt x="435694" y="73861"/>
                </a:cubicBezTo>
                <a:close/>
                <a:moveTo>
                  <a:pt x="571561" y="3197"/>
                </a:moveTo>
                <a:lnTo>
                  <a:pt x="595519" y="3197"/>
                </a:lnTo>
                <a:lnTo>
                  <a:pt x="595519" y="110988"/>
                </a:lnTo>
                <a:lnTo>
                  <a:pt x="661921" y="3197"/>
                </a:lnTo>
                <a:lnTo>
                  <a:pt x="687740" y="3197"/>
                </a:lnTo>
                <a:lnTo>
                  <a:pt x="687740" y="144525"/>
                </a:lnTo>
                <a:lnTo>
                  <a:pt x="663786" y="144525"/>
                </a:lnTo>
                <a:lnTo>
                  <a:pt x="663786" y="37400"/>
                </a:lnTo>
                <a:lnTo>
                  <a:pt x="597380" y="144525"/>
                </a:lnTo>
                <a:lnTo>
                  <a:pt x="571561" y="144525"/>
                </a:lnTo>
                <a:close/>
                <a:moveTo>
                  <a:pt x="710899" y="3197"/>
                </a:moveTo>
                <a:lnTo>
                  <a:pt x="825739" y="3197"/>
                </a:lnTo>
                <a:lnTo>
                  <a:pt x="825739" y="23025"/>
                </a:lnTo>
                <a:lnTo>
                  <a:pt x="780231" y="23025"/>
                </a:lnTo>
                <a:lnTo>
                  <a:pt x="780231" y="144525"/>
                </a:lnTo>
                <a:lnTo>
                  <a:pt x="756411" y="144525"/>
                </a:lnTo>
                <a:lnTo>
                  <a:pt x="756411" y="23025"/>
                </a:lnTo>
                <a:lnTo>
                  <a:pt x="710899" y="23025"/>
                </a:lnTo>
                <a:close/>
                <a:moveTo>
                  <a:pt x="941292" y="99011"/>
                </a:moveTo>
                <a:lnTo>
                  <a:pt x="966046" y="102074"/>
                </a:lnTo>
                <a:cubicBezTo>
                  <a:pt x="962143" y="116531"/>
                  <a:pt x="954914" y="127757"/>
                  <a:pt x="944356" y="135738"/>
                </a:cubicBezTo>
                <a:cubicBezTo>
                  <a:pt x="933797" y="143722"/>
                  <a:pt x="920310" y="147719"/>
                  <a:pt x="903898" y="147719"/>
                </a:cubicBezTo>
                <a:cubicBezTo>
                  <a:pt x="883228" y="147719"/>
                  <a:pt x="866837" y="141353"/>
                  <a:pt x="854727" y="128617"/>
                </a:cubicBezTo>
                <a:cubicBezTo>
                  <a:pt x="842619" y="115891"/>
                  <a:pt x="836560" y="98035"/>
                  <a:pt x="836560" y="75059"/>
                </a:cubicBezTo>
                <a:cubicBezTo>
                  <a:pt x="836560" y="51281"/>
                  <a:pt x="842684" y="32828"/>
                  <a:pt x="854928" y="19695"/>
                </a:cubicBezTo>
                <a:cubicBezTo>
                  <a:pt x="867167" y="6566"/>
                  <a:pt x="883051" y="0"/>
                  <a:pt x="902570" y="0"/>
                </a:cubicBezTo>
                <a:cubicBezTo>
                  <a:pt x="921466" y="0"/>
                  <a:pt x="936903" y="6433"/>
                  <a:pt x="948880" y="19295"/>
                </a:cubicBezTo>
                <a:cubicBezTo>
                  <a:pt x="960858" y="32162"/>
                  <a:pt x="966845" y="50259"/>
                  <a:pt x="966845" y="73594"/>
                </a:cubicBezTo>
                <a:cubicBezTo>
                  <a:pt x="966845" y="75013"/>
                  <a:pt x="966798" y="77140"/>
                  <a:pt x="966711" y="79985"/>
                </a:cubicBezTo>
                <a:lnTo>
                  <a:pt x="861314" y="79985"/>
                </a:lnTo>
                <a:cubicBezTo>
                  <a:pt x="862203" y="95508"/>
                  <a:pt x="866592" y="107395"/>
                  <a:pt x="874490" y="115646"/>
                </a:cubicBezTo>
                <a:cubicBezTo>
                  <a:pt x="882385" y="123901"/>
                  <a:pt x="892235" y="128026"/>
                  <a:pt x="904036" y="128026"/>
                </a:cubicBezTo>
                <a:cubicBezTo>
                  <a:pt x="912816" y="128026"/>
                  <a:pt x="920314" y="125715"/>
                  <a:pt x="926525" y="121100"/>
                </a:cubicBezTo>
                <a:cubicBezTo>
                  <a:pt x="932735" y="116484"/>
                  <a:pt x="937659" y="109122"/>
                  <a:pt x="941292" y="99011"/>
                </a:cubicBezTo>
                <a:close/>
                <a:moveTo>
                  <a:pt x="862646" y="60286"/>
                </a:moveTo>
                <a:lnTo>
                  <a:pt x="941558" y="60286"/>
                </a:lnTo>
                <a:cubicBezTo>
                  <a:pt x="940496" y="48399"/>
                  <a:pt x="937480" y="39481"/>
                  <a:pt x="932511" y="33537"/>
                </a:cubicBezTo>
                <a:cubicBezTo>
                  <a:pt x="924882" y="24310"/>
                  <a:pt x="914990" y="19695"/>
                  <a:pt x="902837" y="19695"/>
                </a:cubicBezTo>
                <a:cubicBezTo>
                  <a:pt x="891831" y="19695"/>
                  <a:pt x="882583" y="23378"/>
                  <a:pt x="875091" y="30740"/>
                </a:cubicBezTo>
                <a:cubicBezTo>
                  <a:pt x="867593" y="38109"/>
                  <a:pt x="863445" y="47955"/>
                  <a:pt x="862646" y="60286"/>
                </a:cubicBezTo>
                <a:close/>
                <a:moveTo>
                  <a:pt x="998294" y="3197"/>
                </a:moveTo>
                <a:lnTo>
                  <a:pt x="1109548" y="3197"/>
                </a:lnTo>
                <a:lnTo>
                  <a:pt x="1109548" y="144525"/>
                </a:lnTo>
                <a:lnTo>
                  <a:pt x="1085724" y="144525"/>
                </a:lnTo>
                <a:lnTo>
                  <a:pt x="1085724" y="23025"/>
                </a:lnTo>
                <a:lnTo>
                  <a:pt x="1022252" y="23025"/>
                </a:lnTo>
                <a:lnTo>
                  <a:pt x="1022252" y="93423"/>
                </a:lnTo>
                <a:cubicBezTo>
                  <a:pt x="1022252" y="109836"/>
                  <a:pt x="1021719" y="120660"/>
                  <a:pt x="1020653" y="125891"/>
                </a:cubicBezTo>
                <a:cubicBezTo>
                  <a:pt x="1019588" y="131130"/>
                  <a:pt x="1016662" y="135698"/>
                  <a:pt x="1011870" y="139600"/>
                </a:cubicBezTo>
                <a:cubicBezTo>
                  <a:pt x="1007078" y="143506"/>
                  <a:pt x="1000155" y="145457"/>
                  <a:pt x="991108" y="145457"/>
                </a:cubicBezTo>
                <a:cubicBezTo>
                  <a:pt x="985517" y="145457"/>
                  <a:pt x="979085" y="145101"/>
                  <a:pt x="971809" y="144389"/>
                </a:cubicBezTo>
                <a:lnTo>
                  <a:pt x="971809" y="124434"/>
                </a:lnTo>
                <a:lnTo>
                  <a:pt x="982328" y="124434"/>
                </a:lnTo>
                <a:cubicBezTo>
                  <a:pt x="987297" y="124434"/>
                  <a:pt x="990842" y="123923"/>
                  <a:pt x="992973" y="122900"/>
                </a:cubicBezTo>
                <a:cubicBezTo>
                  <a:pt x="995105" y="121881"/>
                  <a:pt x="996523" y="120261"/>
                  <a:pt x="997232" y="118044"/>
                </a:cubicBezTo>
                <a:cubicBezTo>
                  <a:pt x="997942" y="115825"/>
                  <a:pt x="998294" y="108594"/>
                  <a:pt x="998294" y="96350"/>
                </a:cubicBezTo>
                <a:close/>
                <a:moveTo>
                  <a:pt x="1145214" y="3197"/>
                </a:moveTo>
                <a:lnTo>
                  <a:pt x="1169164" y="3197"/>
                </a:lnTo>
                <a:lnTo>
                  <a:pt x="1169164" y="58424"/>
                </a:lnTo>
                <a:lnTo>
                  <a:pt x="1199509" y="58424"/>
                </a:lnTo>
                <a:cubicBezTo>
                  <a:pt x="1219291" y="58424"/>
                  <a:pt x="1234530" y="62262"/>
                  <a:pt x="1245222" y="69937"/>
                </a:cubicBezTo>
                <a:cubicBezTo>
                  <a:pt x="1255911" y="77612"/>
                  <a:pt x="1261256" y="88189"/>
                  <a:pt x="1261256" y="101674"/>
                </a:cubicBezTo>
                <a:cubicBezTo>
                  <a:pt x="1261256" y="113475"/>
                  <a:pt x="1256800" y="123566"/>
                  <a:pt x="1247882" y="131951"/>
                </a:cubicBezTo>
                <a:cubicBezTo>
                  <a:pt x="1238965" y="140335"/>
                  <a:pt x="1224702" y="144525"/>
                  <a:pt x="1205097" y="144525"/>
                </a:cubicBezTo>
                <a:lnTo>
                  <a:pt x="1145214" y="144525"/>
                </a:lnTo>
                <a:close/>
                <a:moveTo>
                  <a:pt x="1169164" y="124830"/>
                </a:moveTo>
                <a:lnTo>
                  <a:pt x="1194314" y="124830"/>
                </a:lnTo>
                <a:cubicBezTo>
                  <a:pt x="1209485" y="124830"/>
                  <a:pt x="1220310" y="122968"/>
                  <a:pt x="1226786" y="119239"/>
                </a:cubicBezTo>
                <a:cubicBezTo>
                  <a:pt x="1233263" y="115513"/>
                  <a:pt x="1236502" y="109703"/>
                  <a:pt x="1236502" y="101807"/>
                </a:cubicBezTo>
                <a:cubicBezTo>
                  <a:pt x="1236502" y="95685"/>
                  <a:pt x="1234108" y="90230"/>
                  <a:pt x="1229317" y="85438"/>
                </a:cubicBezTo>
                <a:cubicBezTo>
                  <a:pt x="1224521" y="80646"/>
                  <a:pt x="1213923" y="78252"/>
                  <a:pt x="1197511" y="78252"/>
                </a:cubicBezTo>
                <a:lnTo>
                  <a:pt x="1169164" y="78252"/>
                </a:lnTo>
                <a:close/>
                <a:moveTo>
                  <a:pt x="1379826" y="92757"/>
                </a:moveTo>
                <a:lnTo>
                  <a:pt x="1403380" y="95820"/>
                </a:lnTo>
                <a:cubicBezTo>
                  <a:pt x="1400810" y="112053"/>
                  <a:pt x="1394223" y="124765"/>
                  <a:pt x="1383621" y="133941"/>
                </a:cubicBezTo>
                <a:cubicBezTo>
                  <a:pt x="1373019" y="143125"/>
                  <a:pt x="1360001" y="147719"/>
                  <a:pt x="1344564" y="147719"/>
                </a:cubicBezTo>
                <a:cubicBezTo>
                  <a:pt x="1325221" y="147719"/>
                  <a:pt x="1309676" y="141393"/>
                  <a:pt x="1297922" y="128754"/>
                </a:cubicBezTo>
                <a:cubicBezTo>
                  <a:pt x="1286168" y="116114"/>
                  <a:pt x="1280286" y="97992"/>
                  <a:pt x="1280286" y="74394"/>
                </a:cubicBezTo>
                <a:cubicBezTo>
                  <a:pt x="1280286" y="59133"/>
                  <a:pt x="1282817" y="45781"/>
                  <a:pt x="1287874" y="34333"/>
                </a:cubicBezTo>
                <a:cubicBezTo>
                  <a:pt x="1292929" y="22888"/>
                  <a:pt x="1300626" y="14305"/>
                  <a:pt x="1310961" y="8581"/>
                </a:cubicBezTo>
                <a:cubicBezTo>
                  <a:pt x="1321297" y="2862"/>
                  <a:pt x="1332540" y="0"/>
                  <a:pt x="1344694" y="0"/>
                </a:cubicBezTo>
                <a:cubicBezTo>
                  <a:pt x="1360040" y="0"/>
                  <a:pt x="1372597" y="3884"/>
                  <a:pt x="1382361" y="11642"/>
                </a:cubicBezTo>
                <a:cubicBezTo>
                  <a:pt x="1392116" y="19407"/>
                  <a:pt x="1398373" y="30434"/>
                  <a:pt x="1401124" y="44716"/>
                </a:cubicBezTo>
                <a:lnTo>
                  <a:pt x="1377832" y="48308"/>
                </a:lnTo>
                <a:cubicBezTo>
                  <a:pt x="1375617" y="38819"/>
                  <a:pt x="1371686" y="31676"/>
                  <a:pt x="1366055" y="26881"/>
                </a:cubicBezTo>
                <a:cubicBezTo>
                  <a:pt x="1360421" y="22089"/>
                  <a:pt x="1353610" y="19695"/>
                  <a:pt x="1345626" y="19695"/>
                </a:cubicBezTo>
                <a:cubicBezTo>
                  <a:pt x="1333562" y="19695"/>
                  <a:pt x="1323755" y="24022"/>
                  <a:pt x="1316218" y="32673"/>
                </a:cubicBezTo>
                <a:cubicBezTo>
                  <a:pt x="1308675" y="41323"/>
                  <a:pt x="1304906" y="55008"/>
                  <a:pt x="1304906" y="73727"/>
                </a:cubicBezTo>
                <a:cubicBezTo>
                  <a:pt x="1304906" y="92710"/>
                  <a:pt x="1308546" y="106509"/>
                  <a:pt x="1315822" y="115113"/>
                </a:cubicBezTo>
                <a:cubicBezTo>
                  <a:pt x="1323094" y="123721"/>
                  <a:pt x="1332587" y="128026"/>
                  <a:pt x="1344297" y="128026"/>
                </a:cubicBezTo>
                <a:cubicBezTo>
                  <a:pt x="1353701" y="128026"/>
                  <a:pt x="1361552" y="125143"/>
                  <a:pt x="1367852" y="119375"/>
                </a:cubicBezTo>
                <a:cubicBezTo>
                  <a:pt x="1374153" y="113608"/>
                  <a:pt x="1378141" y="104738"/>
                  <a:pt x="1379826" y="92757"/>
                </a:cubicBezTo>
                <a:close/>
                <a:moveTo>
                  <a:pt x="1410966" y="3197"/>
                </a:moveTo>
                <a:lnTo>
                  <a:pt x="1525810" y="3197"/>
                </a:lnTo>
                <a:lnTo>
                  <a:pt x="1525810" y="23025"/>
                </a:lnTo>
                <a:lnTo>
                  <a:pt x="1480302" y="23025"/>
                </a:lnTo>
                <a:lnTo>
                  <a:pt x="1480302" y="144525"/>
                </a:lnTo>
                <a:lnTo>
                  <a:pt x="1456481" y="144525"/>
                </a:lnTo>
                <a:lnTo>
                  <a:pt x="1456481" y="23025"/>
                </a:lnTo>
                <a:lnTo>
                  <a:pt x="1410966" y="23025"/>
                </a:lnTo>
                <a:close/>
                <a:moveTo>
                  <a:pt x="1548839" y="3197"/>
                </a:moveTo>
                <a:lnTo>
                  <a:pt x="1604062" y="3197"/>
                </a:lnTo>
                <a:cubicBezTo>
                  <a:pt x="1617635" y="3197"/>
                  <a:pt x="1627729" y="4327"/>
                  <a:pt x="1634339" y="6588"/>
                </a:cubicBezTo>
                <a:cubicBezTo>
                  <a:pt x="1640948" y="8852"/>
                  <a:pt x="1646625" y="12996"/>
                  <a:pt x="1651371" y="19030"/>
                </a:cubicBezTo>
                <a:cubicBezTo>
                  <a:pt x="1656118" y="25062"/>
                  <a:pt x="1658490" y="32295"/>
                  <a:pt x="1658490" y="40726"/>
                </a:cubicBezTo>
                <a:cubicBezTo>
                  <a:pt x="1658490" y="47469"/>
                  <a:pt x="1657097" y="53344"/>
                  <a:pt x="1654301" y="58355"/>
                </a:cubicBezTo>
                <a:cubicBezTo>
                  <a:pt x="1651507" y="63371"/>
                  <a:pt x="1647313" y="67560"/>
                  <a:pt x="1641725" y="70933"/>
                </a:cubicBezTo>
                <a:cubicBezTo>
                  <a:pt x="1648379" y="73152"/>
                  <a:pt x="1653905" y="77298"/>
                  <a:pt x="1658296" y="83376"/>
                </a:cubicBezTo>
                <a:cubicBezTo>
                  <a:pt x="1662685" y="89456"/>
                  <a:pt x="1664881" y="96664"/>
                  <a:pt x="1664881" y="105001"/>
                </a:cubicBezTo>
                <a:cubicBezTo>
                  <a:pt x="1663992" y="118399"/>
                  <a:pt x="1659200" y="128332"/>
                  <a:pt x="1650506" y="134809"/>
                </a:cubicBezTo>
                <a:cubicBezTo>
                  <a:pt x="1641815" y="141285"/>
                  <a:pt x="1629169" y="144525"/>
                  <a:pt x="1612580" y="144525"/>
                </a:cubicBezTo>
                <a:lnTo>
                  <a:pt x="1548839" y="144525"/>
                </a:lnTo>
                <a:close/>
                <a:moveTo>
                  <a:pt x="1572790" y="62680"/>
                </a:moveTo>
                <a:lnTo>
                  <a:pt x="1598342" y="62680"/>
                </a:lnTo>
                <a:cubicBezTo>
                  <a:pt x="1608545" y="62680"/>
                  <a:pt x="1615554" y="62150"/>
                  <a:pt x="1619369" y="61084"/>
                </a:cubicBezTo>
                <a:cubicBezTo>
                  <a:pt x="1623182" y="60023"/>
                  <a:pt x="1626598" y="57870"/>
                  <a:pt x="1629616" y="54633"/>
                </a:cubicBezTo>
                <a:cubicBezTo>
                  <a:pt x="1632632" y="51393"/>
                  <a:pt x="1634141" y="47512"/>
                  <a:pt x="1634141" y="42983"/>
                </a:cubicBezTo>
                <a:cubicBezTo>
                  <a:pt x="1634141" y="35535"/>
                  <a:pt x="1631498" y="30344"/>
                  <a:pt x="1626221" y="27413"/>
                </a:cubicBezTo>
                <a:cubicBezTo>
                  <a:pt x="1620943" y="24487"/>
                  <a:pt x="1611914" y="23025"/>
                  <a:pt x="1599138" y="23025"/>
                </a:cubicBezTo>
                <a:lnTo>
                  <a:pt x="1572790" y="23025"/>
                </a:lnTo>
                <a:close/>
                <a:moveTo>
                  <a:pt x="1572790" y="124830"/>
                </a:moveTo>
                <a:lnTo>
                  <a:pt x="1604329" y="124830"/>
                </a:lnTo>
                <a:cubicBezTo>
                  <a:pt x="1617901" y="124830"/>
                  <a:pt x="1627218" y="123252"/>
                  <a:pt x="1632276" y="120103"/>
                </a:cubicBezTo>
                <a:cubicBezTo>
                  <a:pt x="1637330" y="116953"/>
                  <a:pt x="1639994" y="111520"/>
                  <a:pt x="1640261" y="103802"/>
                </a:cubicBezTo>
                <a:cubicBezTo>
                  <a:pt x="1640261" y="99277"/>
                  <a:pt x="1638795" y="95082"/>
                  <a:pt x="1635869" y="91224"/>
                </a:cubicBezTo>
                <a:cubicBezTo>
                  <a:pt x="1632946" y="87365"/>
                  <a:pt x="1629126" y="84927"/>
                  <a:pt x="1624424" y="83909"/>
                </a:cubicBezTo>
                <a:cubicBezTo>
                  <a:pt x="1619723" y="82885"/>
                  <a:pt x="1612181" y="82379"/>
                  <a:pt x="1601802" y="82379"/>
                </a:cubicBezTo>
                <a:lnTo>
                  <a:pt x="1572790" y="82379"/>
                </a:lnTo>
                <a:close/>
                <a:moveTo>
                  <a:pt x="1782446" y="127090"/>
                </a:moveTo>
                <a:cubicBezTo>
                  <a:pt x="1773575" y="134633"/>
                  <a:pt x="1765037" y="139957"/>
                  <a:pt x="1756829" y="143060"/>
                </a:cubicBezTo>
                <a:cubicBezTo>
                  <a:pt x="1748621" y="146163"/>
                  <a:pt x="1739815" y="147719"/>
                  <a:pt x="1730412" y="147719"/>
                </a:cubicBezTo>
                <a:cubicBezTo>
                  <a:pt x="1714889" y="147719"/>
                  <a:pt x="1702951" y="143924"/>
                  <a:pt x="1694613" y="136338"/>
                </a:cubicBezTo>
                <a:cubicBezTo>
                  <a:pt x="1686276" y="128758"/>
                  <a:pt x="1682104" y="119063"/>
                  <a:pt x="1682104" y="107262"/>
                </a:cubicBezTo>
                <a:cubicBezTo>
                  <a:pt x="1682104" y="100343"/>
                  <a:pt x="1683680" y="94025"/>
                  <a:pt x="1686830" y="88297"/>
                </a:cubicBezTo>
                <a:cubicBezTo>
                  <a:pt x="1689980" y="82577"/>
                  <a:pt x="1694106" y="77987"/>
                  <a:pt x="1699207" y="74524"/>
                </a:cubicBezTo>
                <a:cubicBezTo>
                  <a:pt x="1704304" y="71067"/>
                  <a:pt x="1710054" y="68451"/>
                  <a:pt x="1716441" y="66675"/>
                </a:cubicBezTo>
                <a:cubicBezTo>
                  <a:pt x="1721142" y="65433"/>
                  <a:pt x="1728238" y="64234"/>
                  <a:pt x="1737735" y="63082"/>
                </a:cubicBezTo>
                <a:cubicBezTo>
                  <a:pt x="1757073" y="60771"/>
                  <a:pt x="1771311" y="58024"/>
                  <a:pt x="1780452" y="54831"/>
                </a:cubicBezTo>
                <a:cubicBezTo>
                  <a:pt x="1780541" y="51548"/>
                  <a:pt x="1780582" y="49464"/>
                  <a:pt x="1780582" y="48574"/>
                </a:cubicBezTo>
                <a:cubicBezTo>
                  <a:pt x="1780582" y="38819"/>
                  <a:pt x="1778320" y="31939"/>
                  <a:pt x="1773799" y="27950"/>
                </a:cubicBezTo>
                <a:cubicBezTo>
                  <a:pt x="1767675" y="22539"/>
                  <a:pt x="1758582" y="19832"/>
                  <a:pt x="1746514" y="19832"/>
                </a:cubicBezTo>
                <a:cubicBezTo>
                  <a:pt x="1735247" y="19832"/>
                  <a:pt x="1726931" y="21805"/>
                  <a:pt x="1721566" y="25754"/>
                </a:cubicBezTo>
                <a:cubicBezTo>
                  <a:pt x="1716196" y="29699"/>
                  <a:pt x="1712224" y="36687"/>
                  <a:pt x="1709654" y="46713"/>
                </a:cubicBezTo>
                <a:lnTo>
                  <a:pt x="1686232" y="43517"/>
                </a:lnTo>
                <a:cubicBezTo>
                  <a:pt x="1688360" y="33494"/>
                  <a:pt x="1691866" y="25397"/>
                  <a:pt x="1696744" y="19230"/>
                </a:cubicBezTo>
                <a:cubicBezTo>
                  <a:pt x="1701622" y="13067"/>
                  <a:pt x="1708678" y="8316"/>
                  <a:pt x="1717902" y="4989"/>
                </a:cubicBezTo>
                <a:cubicBezTo>
                  <a:pt x="1727129" y="1662"/>
                  <a:pt x="1737821" y="0"/>
                  <a:pt x="1749978" y="0"/>
                </a:cubicBezTo>
                <a:cubicBezTo>
                  <a:pt x="1762037" y="0"/>
                  <a:pt x="1771844" y="1417"/>
                  <a:pt x="1779387" y="4262"/>
                </a:cubicBezTo>
                <a:cubicBezTo>
                  <a:pt x="1786928" y="7102"/>
                  <a:pt x="1792472" y="10673"/>
                  <a:pt x="1796021" y="14976"/>
                </a:cubicBezTo>
                <a:cubicBezTo>
                  <a:pt x="1799569" y="19277"/>
                  <a:pt x="1802051" y="24713"/>
                  <a:pt x="1803474" y="31276"/>
                </a:cubicBezTo>
                <a:cubicBezTo>
                  <a:pt x="1804272" y="35358"/>
                  <a:pt x="1804669" y="42724"/>
                  <a:pt x="1804669" y="53365"/>
                </a:cubicBezTo>
                <a:lnTo>
                  <a:pt x="1804669" y="85305"/>
                </a:lnTo>
                <a:cubicBezTo>
                  <a:pt x="1804669" y="107574"/>
                  <a:pt x="1805177" y="121659"/>
                  <a:pt x="1806199" y="127555"/>
                </a:cubicBezTo>
                <a:cubicBezTo>
                  <a:pt x="1807222" y="133455"/>
                  <a:pt x="1809237" y="139111"/>
                  <a:pt x="1812258" y="144525"/>
                </a:cubicBezTo>
                <a:lnTo>
                  <a:pt x="1787238" y="144525"/>
                </a:lnTo>
                <a:cubicBezTo>
                  <a:pt x="1784754" y="139557"/>
                  <a:pt x="1783159" y="133746"/>
                  <a:pt x="1782446" y="127090"/>
                </a:cubicBezTo>
                <a:close/>
                <a:moveTo>
                  <a:pt x="1780452" y="73594"/>
                </a:moveTo>
                <a:cubicBezTo>
                  <a:pt x="1771758" y="77144"/>
                  <a:pt x="1758715" y="80161"/>
                  <a:pt x="1741327" y="82642"/>
                </a:cubicBezTo>
                <a:cubicBezTo>
                  <a:pt x="1731477" y="84066"/>
                  <a:pt x="1724515" y="85662"/>
                  <a:pt x="1720432" y="87433"/>
                </a:cubicBezTo>
                <a:cubicBezTo>
                  <a:pt x="1716350" y="89207"/>
                  <a:pt x="1713201" y="91803"/>
                  <a:pt x="1710982" y="95219"/>
                </a:cubicBezTo>
                <a:cubicBezTo>
                  <a:pt x="1708765" y="98632"/>
                  <a:pt x="1707656" y="102427"/>
                  <a:pt x="1707656" y="106599"/>
                </a:cubicBezTo>
                <a:cubicBezTo>
                  <a:pt x="1707656" y="112985"/>
                  <a:pt x="1710071" y="118307"/>
                  <a:pt x="1714910" y="122565"/>
                </a:cubicBezTo>
                <a:cubicBezTo>
                  <a:pt x="1719745" y="126827"/>
                  <a:pt x="1726819" y="128955"/>
                  <a:pt x="1736136" y="128955"/>
                </a:cubicBezTo>
                <a:cubicBezTo>
                  <a:pt x="1745362" y="128955"/>
                  <a:pt x="1753570" y="126935"/>
                  <a:pt x="1760756" y="122897"/>
                </a:cubicBezTo>
                <a:cubicBezTo>
                  <a:pt x="1767942" y="118861"/>
                  <a:pt x="1773220" y="113342"/>
                  <a:pt x="1776593" y="106334"/>
                </a:cubicBezTo>
                <a:cubicBezTo>
                  <a:pt x="1779163" y="100918"/>
                  <a:pt x="1780452" y="92937"/>
                  <a:pt x="1780452" y="8237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86417" y="2730183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6"/>
                </a:moveTo>
                <a:lnTo>
                  <a:pt x="0" y="0"/>
                </a:lnTo>
                <a:lnTo>
                  <a:pt x="27255" y="0"/>
                </a:lnTo>
                <a:lnTo>
                  <a:pt x="27255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46950" y="3097643"/>
            <a:ext cx="147316" cy="195090"/>
          </a:xfrm>
          <a:custGeom>
            <a:avLst/>
            <a:gdLst/>
            <a:ahLst/>
            <a:cxnLst/>
            <a:rect l="l" t="t" r="r" b="b"/>
            <a:pathLst>
              <a:path w="147316" h="195090">
                <a:moveTo>
                  <a:pt x="0" y="195090"/>
                </a:moveTo>
                <a:lnTo>
                  <a:pt x="0" y="0"/>
                </a:lnTo>
                <a:lnTo>
                  <a:pt x="73191" y="0"/>
                </a:lnTo>
                <a:cubicBezTo>
                  <a:pt x="88096" y="0"/>
                  <a:pt x="100052" y="1973"/>
                  <a:pt x="109055" y="5922"/>
                </a:cubicBezTo>
                <a:cubicBezTo>
                  <a:pt x="118062" y="9871"/>
                  <a:pt x="125118" y="15944"/>
                  <a:pt x="130215" y="24152"/>
                </a:cubicBezTo>
                <a:cubicBezTo>
                  <a:pt x="135317" y="32360"/>
                  <a:pt x="137870" y="40943"/>
                  <a:pt x="137870" y="49903"/>
                </a:cubicBezTo>
                <a:cubicBezTo>
                  <a:pt x="137870" y="58244"/>
                  <a:pt x="135605" y="66096"/>
                  <a:pt x="131083" y="73458"/>
                </a:cubicBezTo>
                <a:cubicBezTo>
                  <a:pt x="126558" y="80824"/>
                  <a:pt x="119729" y="86767"/>
                  <a:pt x="110589" y="91292"/>
                </a:cubicBezTo>
                <a:cubicBezTo>
                  <a:pt x="122386" y="94752"/>
                  <a:pt x="131458" y="100652"/>
                  <a:pt x="137801" y="108990"/>
                </a:cubicBezTo>
                <a:cubicBezTo>
                  <a:pt x="144140" y="117331"/>
                  <a:pt x="147316" y="127180"/>
                  <a:pt x="147316" y="138531"/>
                </a:cubicBezTo>
                <a:cubicBezTo>
                  <a:pt x="147316" y="147671"/>
                  <a:pt x="145386" y="156168"/>
                  <a:pt x="141527" y="164019"/>
                </a:cubicBezTo>
                <a:cubicBezTo>
                  <a:pt x="137668" y="171871"/>
                  <a:pt x="132902" y="177927"/>
                  <a:pt x="127221" y="182185"/>
                </a:cubicBezTo>
                <a:cubicBezTo>
                  <a:pt x="121543" y="186443"/>
                  <a:pt x="114426" y="189659"/>
                  <a:pt x="105866" y="191829"/>
                </a:cubicBezTo>
                <a:cubicBezTo>
                  <a:pt x="97301" y="194004"/>
                  <a:pt x="86807" y="195090"/>
                  <a:pt x="74390" y="195090"/>
                </a:cubicBezTo>
                <a:close/>
                <a:moveTo>
                  <a:pt x="25815" y="81976"/>
                </a:moveTo>
                <a:lnTo>
                  <a:pt x="68005" y="81976"/>
                </a:lnTo>
                <a:cubicBezTo>
                  <a:pt x="79449" y="81976"/>
                  <a:pt x="87653" y="81220"/>
                  <a:pt x="92621" y="79711"/>
                </a:cubicBezTo>
                <a:cubicBezTo>
                  <a:pt x="99187" y="77759"/>
                  <a:pt x="104133" y="74523"/>
                  <a:pt x="107460" y="69998"/>
                </a:cubicBezTo>
                <a:cubicBezTo>
                  <a:pt x="110786" y="65477"/>
                  <a:pt x="112449" y="59796"/>
                  <a:pt x="112449" y="52966"/>
                </a:cubicBezTo>
                <a:cubicBezTo>
                  <a:pt x="112449" y="46491"/>
                  <a:pt x="110895" y="40788"/>
                  <a:pt x="107791" y="35863"/>
                </a:cubicBezTo>
                <a:cubicBezTo>
                  <a:pt x="104688" y="30942"/>
                  <a:pt x="100252" y="27569"/>
                  <a:pt x="94485" y="25748"/>
                </a:cubicBezTo>
                <a:cubicBezTo>
                  <a:pt x="88718" y="23933"/>
                  <a:pt x="78825" y="23022"/>
                  <a:pt x="64807" y="23022"/>
                </a:cubicBezTo>
                <a:lnTo>
                  <a:pt x="25815" y="23022"/>
                </a:lnTo>
                <a:close/>
                <a:moveTo>
                  <a:pt x="25815" y="172069"/>
                </a:moveTo>
                <a:lnTo>
                  <a:pt x="74390" y="172069"/>
                </a:lnTo>
                <a:cubicBezTo>
                  <a:pt x="82728" y="172069"/>
                  <a:pt x="88581" y="171756"/>
                  <a:pt x="91954" y="171137"/>
                </a:cubicBezTo>
                <a:cubicBezTo>
                  <a:pt x="97898" y="170070"/>
                  <a:pt x="102870" y="168300"/>
                  <a:pt x="106863" y="165812"/>
                </a:cubicBezTo>
                <a:cubicBezTo>
                  <a:pt x="110850" y="163328"/>
                  <a:pt x="114139" y="159714"/>
                  <a:pt x="116708" y="154969"/>
                </a:cubicBezTo>
                <a:cubicBezTo>
                  <a:pt x="119278" y="150220"/>
                  <a:pt x="120567" y="144745"/>
                  <a:pt x="120567" y="138531"/>
                </a:cubicBezTo>
                <a:cubicBezTo>
                  <a:pt x="120567" y="131259"/>
                  <a:pt x="118707" y="124939"/>
                  <a:pt x="114977" y="119570"/>
                </a:cubicBezTo>
                <a:cubicBezTo>
                  <a:pt x="111251" y="114203"/>
                  <a:pt x="106084" y="110434"/>
                  <a:pt x="99475" y="108259"/>
                </a:cubicBezTo>
                <a:cubicBezTo>
                  <a:pt x="92866" y="106084"/>
                  <a:pt x="83351" y="104997"/>
                  <a:pt x="70931" y="104997"/>
                </a:cubicBezTo>
                <a:lnTo>
                  <a:pt x="25815" y="1049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139889" y="3096779"/>
            <a:ext cx="587282" cy="199223"/>
          </a:xfrm>
          <a:custGeom>
            <a:avLst/>
            <a:gdLst/>
            <a:ahLst/>
            <a:cxnLst/>
            <a:rect l="l" t="t" r="r" b="b"/>
            <a:pathLst>
              <a:path w="587282" h="199223">
                <a:moveTo>
                  <a:pt x="129366" y="173063"/>
                </a:moveTo>
                <a:lnTo>
                  <a:pt x="129366" y="195954"/>
                </a:lnTo>
                <a:lnTo>
                  <a:pt x="183" y="195954"/>
                </a:lnTo>
                <a:cubicBezTo>
                  <a:pt x="0" y="190188"/>
                  <a:pt x="954" y="184644"/>
                  <a:pt x="2999" y="179287"/>
                </a:cubicBezTo>
                <a:cubicBezTo>
                  <a:pt x="6315" y="170520"/>
                  <a:pt x="11628" y="161841"/>
                  <a:pt x="18940" y="153349"/>
                </a:cubicBezTo>
                <a:cubicBezTo>
                  <a:pt x="26255" y="144853"/>
                  <a:pt x="36702" y="135039"/>
                  <a:pt x="50285" y="123915"/>
                </a:cubicBezTo>
                <a:cubicBezTo>
                  <a:pt x="71406" y="106516"/>
                  <a:pt x="85763" y="92753"/>
                  <a:pt x="93255" y="82576"/>
                </a:cubicBezTo>
                <a:cubicBezTo>
                  <a:pt x="100796" y="72403"/>
                  <a:pt x="104566" y="62773"/>
                  <a:pt x="104566" y="53691"/>
                </a:cubicBezTo>
                <a:cubicBezTo>
                  <a:pt x="104566" y="44197"/>
                  <a:pt x="101160" y="36201"/>
                  <a:pt x="94349" y="29660"/>
                </a:cubicBezTo>
                <a:cubicBezTo>
                  <a:pt x="87530" y="23166"/>
                  <a:pt x="78631" y="19893"/>
                  <a:pt x="67680" y="19893"/>
                </a:cubicBezTo>
                <a:cubicBezTo>
                  <a:pt x="56099" y="19893"/>
                  <a:pt x="46833" y="23345"/>
                  <a:pt x="39881" y="30250"/>
                </a:cubicBezTo>
                <a:cubicBezTo>
                  <a:pt x="32933" y="37108"/>
                  <a:pt x="29434" y="46648"/>
                  <a:pt x="29348" y="58867"/>
                </a:cubicBezTo>
                <a:lnTo>
                  <a:pt x="4817" y="56416"/>
                </a:lnTo>
                <a:cubicBezTo>
                  <a:pt x="6498" y="38063"/>
                  <a:pt x="12859" y="24073"/>
                  <a:pt x="23850" y="14442"/>
                </a:cubicBezTo>
                <a:cubicBezTo>
                  <a:pt x="34887" y="4817"/>
                  <a:pt x="49651" y="0"/>
                  <a:pt x="68227" y="0"/>
                </a:cubicBezTo>
                <a:cubicBezTo>
                  <a:pt x="86941" y="0"/>
                  <a:pt x="101793" y="5177"/>
                  <a:pt x="112698" y="15580"/>
                </a:cubicBezTo>
                <a:cubicBezTo>
                  <a:pt x="123642" y="25980"/>
                  <a:pt x="129092" y="38883"/>
                  <a:pt x="129092" y="54234"/>
                </a:cubicBezTo>
                <a:cubicBezTo>
                  <a:pt x="129092" y="62050"/>
                  <a:pt x="127505" y="69724"/>
                  <a:pt x="124280" y="77263"/>
                </a:cubicBezTo>
                <a:cubicBezTo>
                  <a:pt x="121101" y="84851"/>
                  <a:pt x="115788" y="92800"/>
                  <a:pt x="108378" y="101159"/>
                </a:cubicBezTo>
                <a:cubicBezTo>
                  <a:pt x="100934" y="109469"/>
                  <a:pt x="88621" y="120964"/>
                  <a:pt x="71453" y="135496"/>
                </a:cubicBezTo>
                <a:cubicBezTo>
                  <a:pt x="57053" y="147578"/>
                  <a:pt x="47787" y="155754"/>
                  <a:pt x="43701" y="160071"/>
                </a:cubicBezTo>
                <a:cubicBezTo>
                  <a:pt x="39610" y="164386"/>
                  <a:pt x="36252" y="168699"/>
                  <a:pt x="33566" y="173063"/>
                </a:cubicBezTo>
                <a:close/>
                <a:moveTo>
                  <a:pt x="155545" y="99658"/>
                </a:moveTo>
                <a:cubicBezTo>
                  <a:pt x="155545" y="76629"/>
                  <a:pt x="157911" y="58004"/>
                  <a:pt x="162634" y="43923"/>
                </a:cubicBezTo>
                <a:cubicBezTo>
                  <a:pt x="167404" y="29797"/>
                  <a:pt x="174445" y="18940"/>
                  <a:pt x="183802" y="11354"/>
                </a:cubicBezTo>
                <a:cubicBezTo>
                  <a:pt x="193111" y="3773"/>
                  <a:pt x="204877" y="0"/>
                  <a:pt x="219050" y="0"/>
                </a:cubicBezTo>
                <a:cubicBezTo>
                  <a:pt x="229497" y="0"/>
                  <a:pt x="238673" y="2092"/>
                  <a:pt x="246618" y="6311"/>
                </a:cubicBezTo>
                <a:cubicBezTo>
                  <a:pt x="254527" y="10537"/>
                  <a:pt x="261065" y="16624"/>
                  <a:pt x="266152" y="24573"/>
                </a:cubicBezTo>
                <a:cubicBezTo>
                  <a:pt x="271242" y="32475"/>
                  <a:pt x="275239" y="42153"/>
                  <a:pt x="278147" y="53553"/>
                </a:cubicBezTo>
                <a:cubicBezTo>
                  <a:pt x="281100" y="64954"/>
                  <a:pt x="282554" y="80352"/>
                  <a:pt x="282554" y="99658"/>
                </a:cubicBezTo>
                <a:cubicBezTo>
                  <a:pt x="282554" y="122551"/>
                  <a:pt x="280188" y="141084"/>
                  <a:pt x="275508" y="155164"/>
                </a:cubicBezTo>
                <a:cubicBezTo>
                  <a:pt x="270832" y="169294"/>
                  <a:pt x="263791" y="180151"/>
                  <a:pt x="254433" y="187780"/>
                </a:cubicBezTo>
                <a:cubicBezTo>
                  <a:pt x="245124" y="195411"/>
                  <a:pt x="233312" y="199224"/>
                  <a:pt x="219050" y="199224"/>
                </a:cubicBezTo>
                <a:cubicBezTo>
                  <a:pt x="200290" y="199224"/>
                  <a:pt x="185526" y="192546"/>
                  <a:pt x="174806" y="179146"/>
                </a:cubicBezTo>
                <a:cubicBezTo>
                  <a:pt x="161953" y="162799"/>
                  <a:pt x="155545" y="136314"/>
                  <a:pt x="155545" y="99658"/>
                </a:cubicBezTo>
                <a:close/>
                <a:moveTo>
                  <a:pt x="180076" y="99748"/>
                </a:moveTo>
                <a:cubicBezTo>
                  <a:pt x="180076" y="131864"/>
                  <a:pt x="183802" y="153213"/>
                  <a:pt x="191293" y="163750"/>
                </a:cubicBezTo>
                <a:cubicBezTo>
                  <a:pt x="198788" y="174333"/>
                  <a:pt x="208058" y="179600"/>
                  <a:pt x="219050" y="179600"/>
                </a:cubicBezTo>
                <a:cubicBezTo>
                  <a:pt x="230044" y="179600"/>
                  <a:pt x="239306" y="174290"/>
                  <a:pt x="246806" y="163703"/>
                </a:cubicBezTo>
                <a:cubicBezTo>
                  <a:pt x="254300" y="153076"/>
                  <a:pt x="258022" y="131770"/>
                  <a:pt x="258022" y="99748"/>
                </a:cubicBezTo>
                <a:cubicBezTo>
                  <a:pt x="258022" y="67632"/>
                  <a:pt x="254300" y="46285"/>
                  <a:pt x="246806" y="35748"/>
                </a:cubicBezTo>
                <a:cubicBezTo>
                  <a:pt x="239353" y="25164"/>
                  <a:pt x="229997" y="19893"/>
                  <a:pt x="218779" y="19893"/>
                </a:cubicBezTo>
                <a:cubicBezTo>
                  <a:pt x="207785" y="19893"/>
                  <a:pt x="198973" y="24573"/>
                  <a:pt x="192388" y="33884"/>
                </a:cubicBezTo>
                <a:cubicBezTo>
                  <a:pt x="184162" y="45742"/>
                  <a:pt x="180076" y="67727"/>
                  <a:pt x="180076" y="99748"/>
                </a:cubicBezTo>
                <a:close/>
                <a:moveTo>
                  <a:pt x="397307" y="195954"/>
                </a:moveTo>
                <a:lnTo>
                  <a:pt x="373323" y="195954"/>
                </a:lnTo>
                <a:lnTo>
                  <a:pt x="373323" y="43244"/>
                </a:lnTo>
                <a:cubicBezTo>
                  <a:pt x="367554" y="48783"/>
                  <a:pt x="359972" y="54281"/>
                  <a:pt x="350612" y="59777"/>
                </a:cubicBezTo>
                <a:cubicBezTo>
                  <a:pt x="341254" y="65272"/>
                  <a:pt x="332809" y="69404"/>
                  <a:pt x="325358" y="72129"/>
                </a:cubicBezTo>
                <a:lnTo>
                  <a:pt x="325358" y="48963"/>
                </a:lnTo>
                <a:cubicBezTo>
                  <a:pt x="338756" y="42696"/>
                  <a:pt x="350475" y="35067"/>
                  <a:pt x="360515" y="26071"/>
                </a:cubicBezTo>
                <a:cubicBezTo>
                  <a:pt x="370552" y="17125"/>
                  <a:pt x="377687" y="8445"/>
                  <a:pt x="381863" y="0"/>
                </a:cubicBezTo>
                <a:lnTo>
                  <a:pt x="397307" y="0"/>
                </a:lnTo>
                <a:close/>
                <a:moveTo>
                  <a:pt x="496119" y="90165"/>
                </a:moveTo>
                <a:cubicBezTo>
                  <a:pt x="486173" y="86533"/>
                  <a:pt x="478811" y="81309"/>
                  <a:pt x="473997" y="74585"/>
                </a:cubicBezTo>
                <a:cubicBezTo>
                  <a:pt x="469227" y="67817"/>
                  <a:pt x="466823" y="59731"/>
                  <a:pt x="466823" y="50328"/>
                </a:cubicBezTo>
                <a:cubicBezTo>
                  <a:pt x="466823" y="36111"/>
                  <a:pt x="471906" y="24210"/>
                  <a:pt x="482083" y="14533"/>
                </a:cubicBezTo>
                <a:cubicBezTo>
                  <a:pt x="492303" y="4860"/>
                  <a:pt x="505840" y="0"/>
                  <a:pt x="522784" y="0"/>
                </a:cubicBezTo>
                <a:cubicBezTo>
                  <a:pt x="539773" y="0"/>
                  <a:pt x="553489" y="4949"/>
                  <a:pt x="563844" y="14854"/>
                </a:cubicBezTo>
                <a:cubicBezTo>
                  <a:pt x="574204" y="24754"/>
                  <a:pt x="579381" y="36796"/>
                  <a:pt x="579381" y="51012"/>
                </a:cubicBezTo>
                <a:cubicBezTo>
                  <a:pt x="579381" y="60048"/>
                  <a:pt x="577016" y="67950"/>
                  <a:pt x="572295" y="74628"/>
                </a:cubicBezTo>
                <a:cubicBezTo>
                  <a:pt x="567572" y="81353"/>
                  <a:pt x="560394" y="86533"/>
                  <a:pt x="550717" y="90165"/>
                </a:cubicBezTo>
                <a:cubicBezTo>
                  <a:pt x="562666" y="94068"/>
                  <a:pt x="571705" y="100339"/>
                  <a:pt x="577926" y="109061"/>
                </a:cubicBezTo>
                <a:cubicBezTo>
                  <a:pt x="584147" y="117734"/>
                  <a:pt x="587283" y="128095"/>
                  <a:pt x="587283" y="140176"/>
                </a:cubicBezTo>
                <a:cubicBezTo>
                  <a:pt x="587283" y="156845"/>
                  <a:pt x="581382" y="170834"/>
                  <a:pt x="569614" y="182192"/>
                </a:cubicBezTo>
                <a:cubicBezTo>
                  <a:pt x="557802" y="193551"/>
                  <a:pt x="542318" y="199224"/>
                  <a:pt x="523098" y="199224"/>
                </a:cubicBezTo>
                <a:cubicBezTo>
                  <a:pt x="503886" y="199224"/>
                  <a:pt x="488394" y="193551"/>
                  <a:pt x="476586" y="182146"/>
                </a:cubicBezTo>
                <a:cubicBezTo>
                  <a:pt x="464822" y="170748"/>
                  <a:pt x="458921" y="156527"/>
                  <a:pt x="458921" y="139493"/>
                </a:cubicBezTo>
                <a:cubicBezTo>
                  <a:pt x="458921" y="126821"/>
                  <a:pt x="462143" y="116193"/>
                  <a:pt x="468591" y="107650"/>
                </a:cubicBezTo>
                <a:cubicBezTo>
                  <a:pt x="475041" y="99068"/>
                  <a:pt x="484218" y="93251"/>
                  <a:pt x="496119" y="90165"/>
                </a:cubicBezTo>
                <a:close/>
                <a:moveTo>
                  <a:pt x="491349" y="49464"/>
                </a:moveTo>
                <a:cubicBezTo>
                  <a:pt x="491349" y="58734"/>
                  <a:pt x="494302" y="66269"/>
                  <a:pt x="500163" y="72129"/>
                </a:cubicBezTo>
                <a:cubicBezTo>
                  <a:pt x="506066" y="77991"/>
                  <a:pt x="513789" y="80942"/>
                  <a:pt x="523371" y="80942"/>
                </a:cubicBezTo>
                <a:cubicBezTo>
                  <a:pt x="532689" y="80942"/>
                  <a:pt x="540227" y="78036"/>
                  <a:pt x="546084" y="72222"/>
                </a:cubicBezTo>
                <a:cubicBezTo>
                  <a:pt x="551945" y="66410"/>
                  <a:pt x="554853" y="59277"/>
                  <a:pt x="554853" y="50824"/>
                </a:cubicBezTo>
                <a:cubicBezTo>
                  <a:pt x="554853" y="42019"/>
                  <a:pt x="551855" y="34610"/>
                  <a:pt x="545815" y="28616"/>
                </a:cubicBezTo>
                <a:cubicBezTo>
                  <a:pt x="539816" y="22619"/>
                  <a:pt x="532232" y="19623"/>
                  <a:pt x="523098" y="19623"/>
                </a:cubicBezTo>
                <a:cubicBezTo>
                  <a:pt x="513882" y="19623"/>
                  <a:pt x="506293" y="22575"/>
                  <a:pt x="500299" y="28436"/>
                </a:cubicBezTo>
                <a:cubicBezTo>
                  <a:pt x="494349" y="34294"/>
                  <a:pt x="491349" y="41288"/>
                  <a:pt x="491349" y="49464"/>
                </a:cubicBezTo>
                <a:close/>
                <a:moveTo>
                  <a:pt x="483444" y="139676"/>
                </a:moveTo>
                <a:cubicBezTo>
                  <a:pt x="483444" y="146534"/>
                  <a:pt x="485039" y="153123"/>
                  <a:pt x="488214" y="159523"/>
                </a:cubicBezTo>
                <a:cubicBezTo>
                  <a:pt x="491396" y="165883"/>
                  <a:pt x="496210" y="170834"/>
                  <a:pt x="502661" y="174333"/>
                </a:cubicBezTo>
                <a:cubicBezTo>
                  <a:pt x="509066" y="177833"/>
                  <a:pt x="515970" y="179600"/>
                  <a:pt x="523285" y="179600"/>
                </a:cubicBezTo>
                <a:cubicBezTo>
                  <a:pt x="534820" y="179600"/>
                  <a:pt x="544266" y="175924"/>
                  <a:pt x="551674" y="168566"/>
                </a:cubicBezTo>
                <a:cubicBezTo>
                  <a:pt x="559077" y="161203"/>
                  <a:pt x="562756" y="151847"/>
                  <a:pt x="562756" y="140494"/>
                </a:cubicBezTo>
                <a:cubicBezTo>
                  <a:pt x="562756" y="128958"/>
                  <a:pt x="558940" y="119416"/>
                  <a:pt x="551354" y="111877"/>
                </a:cubicBezTo>
                <a:cubicBezTo>
                  <a:pt x="543723" y="104336"/>
                  <a:pt x="534092" y="100566"/>
                  <a:pt x="522511" y="100566"/>
                </a:cubicBezTo>
                <a:cubicBezTo>
                  <a:pt x="511157" y="100566"/>
                  <a:pt x="501843" y="104292"/>
                  <a:pt x="494481" y="111740"/>
                </a:cubicBezTo>
                <a:cubicBezTo>
                  <a:pt x="487127" y="119188"/>
                  <a:pt x="483444" y="128501"/>
                  <a:pt x="483444" y="13967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881403" y="3148211"/>
            <a:ext cx="512974" cy="201878"/>
          </a:xfrm>
          <a:custGeom>
            <a:avLst/>
            <a:gdLst/>
            <a:ahLst/>
            <a:cxnLst/>
            <a:rect l="l" t="t" r="r" b="b"/>
            <a:pathLst>
              <a:path w="512974" h="201878">
                <a:moveTo>
                  <a:pt x="0" y="3195"/>
                </a:moveTo>
                <a:lnTo>
                  <a:pt x="81305" y="3195"/>
                </a:lnTo>
                <a:lnTo>
                  <a:pt x="81305" y="23023"/>
                </a:lnTo>
                <a:lnTo>
                  <a:pt x="23951" y="23023"/>
                </a:lnTo>
                <a:lnTo>
                  <a:pt x="23951" y="144522"/>
                </a:lnTo>
                <a:lnTo>
                  <a:pt x="0" y="144522"/>
                </a:lnTo>
                <a:close/>
                <a:moveTo>
                  <a:pt x="83815" y="73859"/>
                </a:moveTo>
                <a:cubicBezTo>
                  <a:pt x="83815" y="47686"/>
                  <a:pt x="91087" y="28304"/>
                  <a:pt x="105642" y="15704"/>
                </a:cubicBezTo>
                <a:cubicBezTo>
                  <a:pt x="117795" y="5235"/>
                  <a:pt x="132613" y="0"/>
                  <a:pt x="150087" y="0"/>
                </a:cubicBezTo>
                <a:cubicBezTo>
                  <a:pt x="169517" y="0"/>
                  <a:pt x="185400" y="6366"/>
                  <a:pt x="197730" y="19099"/>
                </a:cubicBezTo>
                <a:cubicBezTo>
                  <a:pt x="210063" y="31832"/>
                  <a:pt x="216226" y="49419"/>
                  <a:pt x="216226" y="71861"/>
                </a:cubicBezTo>
                <a:cubicBezTo>
                  <a:pt x="216226" y="90051"/>
                  <a:pt x="213498" y="104357"/>
                  <a:pt x="208044" y="114779"/>
                </a:cubicBezTo>
                <a:cubicBezTo>
                  <a:pt x="202590" y="125206"/>
                  <a:pt x="194648" y="133302"/>
                  <a:pt x="184222" y="139065"/>
                </a:cubicBezTo>
                <a:cubicBezTo>
                  <a:pt x="173797" y="144832"/>
                  <a:pt x="162418" y="147717"/>
                  <a:pt x="150087" y="147717"/>
                </a:cubicBezTo>
                <a:cubicBezTo>
                  <a:pt x="130302" y="147717"/>
                  <a:pt x="114310" y="141373"/>
                  <a:pt x="102114" y="128687"/>
                </a:cubicBezTo>
                <a:cubicBezTo>
                  <a:pt x="89913" y="116000"/>
                  <a:pt x="83815" y="97727"/>
                  <a:pt x="83815" y="73859"/>
                </a:cubicBezTo>
                <a:close/>
                <a:moveTo>
                  <a:pt x="108435" y="73859"/>
                </a:moveTo>
                <a:cubicBezTo>
                  <a:pt x="108435" y="91960"/>
                  <a:pt x="112385" y="105509"/>
                  <a:pt x="120279" y="114514"/>
                </a:cubicBezTo>
                <a:cubicBezTo>
                  <a:pt x="128175" y="123521"/>
                  <a:pt x="138110" y="128024"/>
                  <a:pt x="150087" y="128024"/>
                </a:cubicBezTo>
                <a:cubicBezTo>
                  <a:pt x="161975" y="128024"/>
                  <a:pt x="171868" y="123499"/>
                  <a:pt x="179762" y="114445"/>
                </a:cubicBezTo>
                <a:cubicBezTo>
                  <a:pt x="187657" y="105398"/>
                  <a:pt x="191606" y="91599"/>
                  <a:pt x="191606" y="73064"/>
                </a:cubicBezTo>
                <a:cubicBezTo>
                  <a:pt x="191606" y="55581"/>
                  <a:pt x="187635" y="42341"/>
                  <a:pt x="179697" y="33333"/>
                </a:cubicBezTo>
                <a:cubicBezTo>
                  <a:pt x="171756" y="24334"/>
                  <a:pt x="161888" y="19830"/>
                  <a:pt x="150087" y="19830"/>
                </a:cubicBezTo>
                <a:cubicBezTo>
                  <a:pt x="138110" y="19830"/>
                  <a:pt x="128175" y="24308"/>
                  <a:pt x="120279" y="33268"/>
                </a:cubicBezTo>
                <a:cubicBezTo>
                  <a:pt x="112385" y="42233"/>
                  <a:pt x="108435" y="55757"/>
                  <a:pt x="108435" y="73859"/>
                </a:cubicBezTo>
                <a:close/>
                <a:moveTo>
                  <a:pt x="256935" y="3195"/>
                </a:moveTo>
                <a:lnTo>
                  <a:pt x="355413" y="3195"/>
                </a:lnTo>
                <a:lnTo>
                  <a:pt x="355413" y="124828"/>
                </a:lnTo>
                <a:lnTo>
                  <a:pt x="370713" y="124828"/>
                </a:lnTo>
                <a:lnTo>
                  <a:pt x="370713" y="184577"/>
                </a:lnTo>
                <a:lnTo>
                  <a:pt x="351022" y="184577"/>
                </a:lnTo>
                <a:lnTo>
                  <a:pt x="351022" y="144522"/>
                </a:lnTo>
                <a:lnTo>
                  <a:pt x="239767" y="144522"/>
                </a:lnTo>
                <a:lnTo>
                  <a:pt x="239767" y="184577"/>
                </a:lnTo>
                <a:lnTo>
                  <a:pt x="220072" y="184577"/>
                </a:lnTo>
                <a:lnTo>
                  <a:pt x="220072" y="124828"/>
                </a:lnTo>
                <a:lnTo>
                  <a:pt x="232711" y="124828"/>
                </a:lnTo>
                <a:cubicBezTo>
                  <a:pt x="249570" y="101938"/>
                  <a:pt x="257645" y="61395"/>
                  <a:pt x="256935" y="3195"/>
                </a:cubicBezTo>
                <a:close/>
                <a:moveTo>
                  <a:pt x="276897" y="23023"/>
                </a:moveTo>
                <a:cubicBezTo>
                  <a:pt x="275123" y="68890"/>
                  <a:pt x="268027" y="102827"/>
                  <a:pt x="255604" y="124828"/>
                </a:cubicBezTo>
                <a:lnTo>
                  <a:pt x="331592" y="124828"/>
                </a:lnTo>
                <a:lnTo>
                  <a:pt x="331592" y="23023"/>
                </a:lnTo>
                <a:close/>
                <a:moveTo>
                  <a:pt x="396000" y="198955"/>
                </a:moveTo>
                <a:lnTo>
                  <a:pt x="393339" y="176462"/>
                </a:lnTo>
                <a:cubicBezTo>
                  <a:pt x="398570" y="177880"/>
                  <a:pt x="403139" y="178591"/>
                  <a:pt x="407045" y="178591"/>
                </a:cubicBezTo>
                <a:cubicBezTo>
                  <a:pt x="412369" y="178591"/>
                  <a:pt x="416625" y="177704"/>
                  <a:pt x="419821" y="175930"/>
                </a:cubicBezTo>
                <a:cubicBezTo>
                  <a:pt x="423014" y="174154"/>
                  <a:pt x="425635" y="171670"/>
                  <a:pt x="427673" y="168478"/>
                </a:cubicBezTo>
                <a:cubicBezTo>
                  <a:pt x="429181" y="166084"/>
                  <a:pt x="431622" y="160140"/>
                  <a:pt x="434988" y="150646"/>
                </a:cubicBezTo>
                <a:cubicBezTo>
                  <a:pt x="435435" y="149314"/>
                  <a:pt x="436147" y="147360"/>
                  <a:pt x="437123" y="144789"/>
                </a:cubicBezTo>
                <a:lnTo>
                  <a:pt x="383489" y="3195"/>
                </a:lnTo>
                <a:lnTo>
                  <a:pt x="409306" y="3195"/>
                </a:lnTo>
                <a:lnTo>
                  <a:pt x="438718" y="85040"/>
                </a:lnTo>
                <a:cubicBezTo>
                  <a:pt x="442530" y="95415"/>
                  <a:pt x="445947" y="106330"/>
                  <a:pt x="448963" y="117775"/>
                </a:cubicBezTo>
                <a:cubicBezTo>
                  <a:pt x="451714" y="106773"/>
                  <a:pt x="454997" y="96038"/>
                  <a:pt x="458809" y="85569"/>
                </a:cubicBezTo>
                <a:lnTo>
                  <a:pt x="489020" y="3195"/>
                </a:lnTo>
                <a:lnTo>
                  <a:pt x="512975" y="3195"/>
                </a:lnTo>
                <a:lnTo>
                  <a:pt x="459212" y="146916"/>
                </a:lnTo>
                <a:cubicBezTo>
                  <a:pt x="453445" y="162440"/>
                  <a:pt x="448963" y="173136"/>
                  <a:pt x="445770" y="178993"/>
                </a:cubicBezTo>
                <a:cubicBezTo>
                  <a:pt x="441508" y="186887"/>
                  <a:pt x="436634" y="192676"/>
                  <a:pt x="431132" y="196359"/>
                </a:cubicBezTo>
                <a:cubicBezTo>
                  <a:pt x="425628" y="200038"/>
                  <a:pt x="419065" y="201878"/>
                  <a:pt x="411437" y="201878"/>
                </a:cubicBezTo>
                <a:cubicBezTo>
                  <a:pt x="406822" y="201878"/>
                  <a:pt x="401677" y="200903"/>
                  <a:pt x="396000" y="1989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535966" y="3148211"/>
            <a:ext cx="666759" cy="198688"/>
          </a:xfrm>
          <a:custGeom>
            <a:avLst/>
            <a:gdLst/>
            <a:ahLst/>
            <a:cxnLst/>
            <a:rect l="l" t="t" r="r" b="b"/>
            <a:pathLst>
              <a:path w="666759" h="198688">
                <a:moveTo>
                  <a:pt x="0" y="198688"/>
                </a:moveTo>
                <a:lnTo>
                  <a:pt x="0" y="3195"/>
                </a:lnTo>
                <a:lnTo>
                  <a:pt x="21826" y="3195"/>
                </a:lnTo>
                <a:lnTo>
                  <a:pt x="21826" y="21561"/>
                </a:lnTo>
                <a:cubicBezTo>
                  <a:pt x="26971" y="14376"/>
                  <a:pt x="32785" y="8987"/>
                  <a:pt x="39261" y="5390"/>
                </a:cubicBezTo>
                <a:cubicBezTo>
                  <a:pt x="45734" y="1797"/>
                  <a:pt x="53585" y="0"/>
                  <a:pt x="62816" y="0"/>
                </a:cubicBezTo>
                <a:cubicBezTo>
                  <a:pt x="74879" y="0"/>
                  <a:pt x="85524" y="3104"/>
                  <a:pt x="94751" y="9315"/>
                </a:cubicBezTo>
                <a:cubicBezTo>
                  <a:pt x="103979" y="15524"/>
                  <a:pt x="110945" y="24287"/>
                  <a:pt x="115646" y="35597"/>
                </a:cubicBezTo>
                <a:cubicBezTo>
                  <a:pt x="120344" y="46913"/>
                  <a:pt x="122699" y="59311"/>
                  <a:pt x="122699" y="72797"/>
                </a:cubicBezTo>
                <a:cubicBezTo>
                  <a:pt x="122699" y="87255"/>
                  <a:pt x="120103" y="100276"/>
                  <a:pt x="114915" y="111853"/>
                </a:cubicBezTo>
                <a:cubicBezTo>
                  <a:pt x="109724" y="123427"/>
                  <a:pt x="102186" y="132301"/>
                  <a:pt x="92292" y="138467"/>
                </a:cubicBezTo>
                <a:cubicBezTo>
                  <a:pt x="82400" y="144631"/>
                  <a:pt x="72000" y="147717"/>
                  <a:pt x="61085" y="147717"/>
                </a:cubicBezTo>
                <a:cubicBezTo>
                  <a:pt x="53100" y="147717"/>
                  <a:pt x="45936" y="146031"/>
                  <a:pt x="39592" y="142658"/>
                </a:cubicBezTo>
                <a:cubicBezTo>
                  <a:pt x="33253" y="139289"/>
                  <a:pt x="28040" y="135033"/>
                  <a:pt x="23957" y="129886"/>
                </a:cubicBezTo>
                <a:lnTo>
                  <a:pt x="23957" y="198688"/>
                </a:lnTo>
                <a:close/>
                <a:moveTo>
                  <a:pt x="21693" y="74657"/>
                </a:moveTo>
                <a:cubicBezTo>
                  <a:pt x="21693" y="92845"/>
                  <a:pt x="25376" y="106287"/>
                  <a:pt x="32738" y="114981"/>
                </a:cubicBezTo>
                <a:cubicBezTo>
                  <a:pt x="40104" y="123676"/>
                  <a:pt x="49017" y="128024"/>
                  <a:pt x="59489" y="128024"/>
                </a:cubicBezTo>
                <a:cubicBezTo>
                  <a:pt x="70135" y="128024"/>
                  <a:pt x="79251" y="123521"/>
                  <a:pt x="86839" y="114514"/>
                </a:cubicBezTo>
                <a:cubicBezTo>
                  <a:pt x="94421" y="105509"/>
                  <a:pt x="98214" y="91556"/>
                  <a:pt x="98214" y="72660"/>
                </a:cubicBezTo>
                <a:cubicBezTo>
                  <a:pt x="98214" y="54652"/>
                  <a:pt x="94511" y="41168"/>
                  <a:pt x="87102" y="32206"/>
                </a:cubicBezTo>
                <a:cubicBezTo>
                  <a:pt x="79693" y="23247"/>
                  <a:pt x="70844" y="18767"/>
                  <a:pt x="60551" y="18767"/>
                </a:cubicBezTo>
                <a:cubicBezTo>
                  <a:pt x="50349" y="18767"/>
                  <a:pt x="41325" y="23534"/>
                  <a:pt x="33472" y="33070"/>
                </a:cubicBezTo>
                <a:cubicBezTo>
                  <a:pt x="25617" y="42610"/>
                  <a:pt x="21693" y="56474"/>
                  <a:pt x="21693" y="74657"/>
                </a:cubicBezTo>
                <a:close/>
                <a:moveTo>
                  <a:pt x="248325" y="99009"/>
                </a:moveTo>
                <a:lnTo>
                  <a:pt x="273078" y="102072"/>
                </a:lnTo>
                <a:cubicBezTo>
                  <a:pt x="269172" y="116533"/>
                  <a:pt x="261943" y="127754"/>
                  <a:pt x="251384" y="135739"/>
                </a:cubicBezTo>
                <a:cubicBezTo>
                  <a:pt x="240825" y="143720"/>
                  <a:pt x="227339" y="147717"/>
                  <a:pt x="210927" y="147717"/>
                </a:cubicBezTo>
                <a:cubicBezTo>
                  <a:pt x="190260" y="147717"/>
                  <a:pt x="173866" y="141351"/>
                  <a:pt x="161759" y="128618"/>
                </a:cubicBezTo>
                <a:cubicBezTo>
                  <a:pt x="149648" y="115888"/>
                  <a:pt x="143593" y="98036"/>
                  <a:pt x="143593" y="75057"/>
                </a:cubicBezTo>
                <a:cubicBezTo>
                  <a:pt x="143593" y="51279"/>
                  <a:pt x="149713" y="32826"/>
                  <a:pt x="161957" y="19697"/>
                </a:cubicBezTo>
                <a:cubicBezTo>
                  <a:pt x="174196" y="6564"/>
                  <a:pt x="190080" y="0"/>
                  <a:pt x="209598" y="0"/>
                </a:cubicBezTo>
                <a:cubicBezTo>
                  <a:pt x="228495" y="0"/>
                  <a:pt x="243932" y="6430"/>
                  <a:pt x="255909" y="19293"/>
                </a:cubicBezTo>
                <a:cubicBezTo>
                  <a:pt x="267886" y="32160"/>
                  <a:pt x="273873" y="50257"/>
                  <a:pt x="273873" y="73592"/>
                </a:cubicBezTo>
                <a:cubicBezTo>
                  <a:pt x="273873" y="75010"/>
                  <a:pt x="273830" y="77138"/>
                  <a:pt x="273740" y="79983"/>
                </a:cubicBezTo>
                <a:lnTo>
                  <a:pt x="168346" y="79983"/>
                </a:lnTo>
                <a:cubicBezTo>
                  <a:pt x="169231" y="95506"/>
                  <a:pt x="173624" y="107397"/>
                  <a:pt x="181519" y="115644"/>
                </a:cubicBezTo>
                <a:cubicBezTo>
                  <a:pt x="189414" y="123899"/>
                  <a:pt x="199263" y="128024"/>
                  <a:pt x="211064" y="128024"/>
                </a:cubicBezTo>
                <a:cubicBezTo>
                  <a:pt x="219845" y="128024"/>
                  <a:pt x="227343" y="125713"/>
                  <a:pt x="233553" y="121098"/>
                </a:cubicBezTo>
                <a:cubicBezTo>
                  <a:pt x="239767" y="116486"/>
                  <a:pt x="244689" y="109120"/>
                  <a:pt x="248325" y="99009"/>
                </a:cubicBezTo>
                <a:close/>
                <a:moveTo>
                  <a:pt x="169675" y="60286"/>
                </a:moveTo>
                <a:lnTo>
                  <a:pt x="248590" y="60286"/>
                </a:lnTo>
                <a:cubicBezTo>
                  <a:pt x="247524" y="48397"/>
                  <a:pt x="244512" y="39478"/>
                  <a:pt x="239540" y="33535"/>
                </a:cubicBezTo>
                <a:cubicBezTo>
                  <a:pt x="231911" y="24308"/>
                  <a:pt x="222019" y="19697"/>
                  <a:pt x="209865" y="19697"/>
                </a:cubicBezTo>
                <a:cubicBezTo>
                  <a:pt x="198863" y="19697"/>
                  <a:pt x="189615" y="23376"/>
                  <a:pt x="182121" y="30741"/>
                </a:cubicBezTo>
                <a:cubicBezTo>
                  <a:pt x="174621" y="38107"/>
                  <a:pt x="170473" y="47953"/>
                  <a:pt x="169675" y="60286"/>
                </a:cubicBezTo>
                <a:close/>
                <a:moveTo>
                  <a:pt x="328427" y="80644"/>
                </a:moveTo>
                <a:lnTo>
                  <a:pt x="328427" y="61881"/>
                </a:lnTo>
                <a:cubicBezTo>
                  <a:pt x="338544" y="61791"/>
                  <a:pt x="345445" y="61395"/>
                  <a:pt x="349128" y="60682"/>
                </a:cubicBezTo>
                <a:cubicBezTo>
                  <a:pt x="352807" y="59974"/>
                  <a:pt x="356288" y="57845"/>
                  <a:pt x="359571" y="54297"/>
                </a:cubicBezTo>
                <a:cubicBezTo>
                  <a:pt x="362850" y="50747"/>
                  <a:pt x="364493" y="46315"/>
                  <a:pt x="364493" y="40991"/>
                </a:cubicBezTo>
                <a:cubicBezTo>
                  <a:pt x="364493" y="34514"/>
                  <a:pt x="362344" y="29345"/>
                  <a:pt x="358041" y="25486"/>
                </a:cubicBezTo>
                <a:cubicBezTo>
                  <a:pt x="353736" y="21626"/>
                  <a:pt x="348171" y="19697"/>
                  <a:pt x="341341" y="19697"/>
                </a:cubicBezTo>
                <a:cubicBezTo>
                  <a:pt x="327856" y="19697"/>
                  <a:pt x="318406" y="27638"/>
                  <a:pt x="312994" y="43514"/>
                </a:cubicBezTo>
                <a:lnTo>
                  <a:pt x="290236" y="39792"/>
                </a:lnTo>
                <a:cubicBezTo>
                  <a:pt x="297335" y="13263"/>
                  <a:pt x="314456" y="0"/>
                  <a:pt x="341604" y="0"/>
                </a:cubicBezTo>
                <a:cubicBezTo>
                  <a:pt x="356687" y="0"/>
                  <a:pt x="368510" y="4123"/>
                  <a:pt x="377071" y="12374"/>
                </a:cubicBezTo>
                <a:cubicBezTo>
                  <a:pt x="385636" y="20629"/>
                  <a:pt x="389912" y="30476"/>
                  <a:pt x="389912" y="41919"/>
                </a:cubicBezTo>
                <a:cubicBezTo>
                  <a:pt x="389912" y="53454"/>
                  <a:pt x="384325" y="62637"/>
                  <a:pt x="373143" y="69467"/>
                </a:cubicBezTo>
                <a:cubicBezTo>
                  <a:pt x="380242" y="73282"/>
                  <a:pt x="385563" y="78139"/>
                  <a:pt x="389117" y="84036"/>
                </a:cubicBezTo>
                <a:cubicBezTo>
                  <a:pt x="392662" y="89939"/>
                  <a:pt x="394437" y="96924"/>
                  <a:pt x="394437" y="105003"/>
                </a:cubicBezTo>
                <a:cubicBezTo>
                  <a:pt x="394437" y="117689"/>
                  <a:pt x="389822" y="127977"/>
                  <a:pt x="380595" y="135873"/>
                </a:cubicBezTo>
                <a:cubicBezTo>
                  <a:pt x="371372" y="143767"/>
                  <a:pt x="358459" y="147717"/>
                  <a:pt x="341870" y="147717"/>
                </a:cubicBezTo>
                <a:cubicBezTo>
                  <a:pt x="309664" y="147717"/>
                  <a:pt x="290991" y="133389"/>
                  <a:pt x="285847" y="104736"/>
                </a:cubicBezTo>
                <a:lnTo>
                  <a:pt x="308336" y="99945"/>
                </a:lnTo>
                <a:cubicBezTo>
                  <a:pt x="310374" y="108990"/>
                  <a:pt x="314525" y="116000"/>
                  <a:pt x="320782" y="120968"/>
                </a:cubicBezTo>
                <a:cubicBezTo>
                  <a:pt x="327034" y="125936"/>
                  <a:pt x="334194" y="128420"/>
                  <a:pt x="342270" y="128420"/>
                </a:cubicBezTo>
                <a:cubicBezTo>
                  <a:pt x="350345" y="128420"/>
                  <a:pt x="357066" y="126134"/>
                  <a:pt x="362433" y="121566"/>
                </a:cubicBezTo>
                <a:cubicBezTo>
                  <a:pt x="367801" y="116998"/>
                  <a:pt x="370483" y="111165"/>
                  <a:pt x="370483" y="104067"/>
                </a:cubicBezTo>
                <a:cubicBezTo>
                  <a:pt x="370483" y="98565"/>
                  <a:pt x="368798" y="93777"/>
                  <a:pt x="365425" y="89696"/>
                </a:cubicBezTo>
                <a:cubicBezTo>
                  <a:pt x="362052" y="85612"/>
                  <a:pt x="358459" y="83063"/>
                  <a:pt x="354646" y="82045"/>
                </a:cubicBezTo>
                <a:cubicBezTo>
                  <a:pt x="350830" y="81022"/>
                  <a:pt x="343911" y="80511"/>
                  <a:pt x="333889" y="80511"/>
                </a:cubicBezTo>
                <a:cubicBezTo>
                  <a:pt x="333089" y="80511"/>
                  <a:pt x="331268" y="80554"/>
                  <a:pt x="328427" y="80644"/>
                </a:cubicBezTo>
                <a:close/>
                <a:moveTo>
                  <a:pt x="421984" y="3195"/>
                </a:moveTo>
                <a:lnTo>
                  <a:pt x="445935" y="3195"/>
                </a:lnTo>
                <a:lnTo>
                  <a:pt x="445935" y="64279"/>
                </a:lnTo>
                <a:cubicBezTo>
                  <a:pt x="453564" y="64279"/>
                  <a:pt x="458913" y="62813"/>
                  <a:pt x="461973" y="59883"/>
                </a:cubicBezTo>
                <a:cubicBezTo>
                  <a:pt x="465033" y="56960"/>
                  <a:pt x="469537" y="48442"/>
                  <a:pt x="475480" y="34337"/>
                </a:cubicBezTo>
                <a:cubicBezTo>
                  <a:pt x="480182" y="23156"/>
                  <a:pt x="483998" y="15794"/>
                  <a:pt x="486928" y="12244"/>
                </a:cubicBezTo>
                <a:cubicBezTo>
                  <a:pt x="489852" y="8691"/>
                  <a:pt x="493225" y="6297"/>
                  <a:pt x="497037" y="5059"/>
                </a:cubicBezTo>
                <a:cubicBezTo>
                  <a:pt x="500854" y="3817"/>
                  <a:pt x="506973" y="3195"/>
                  <a:pt x="515404" y="3195"/>
                </a:cubicBezTo>
                <a:lnTo>
                  <a:pt x="520192" y="3195"/>
                </a:lnTo>
                <a:lnTo>
                  <a:pt x="520192" y="23023"/>
                </a:lnTo>
                <a:lnTo>
                  <a:pt x="513540" y="22890"/>
                </a:lnTo>
                <a:cubicBezTo>
                  <a:pt x="507239" y="22890"/>
                  <a:pt x="503205" y="23822"/>
                  <a:pt x="501429" y="25687"/>
                </a:cubicBezTo>
                <a:cubicBezTo>
                  <a:pt x="499568" y="27638"/>
                  <a:pt x="496728" y="33445"/>
                  <a:pt x="492915" y="43118"/>
                </a:cubicBezTo>
                <a:cubicBezTo>
                  <a:pt x="489275" y="52345"/>
                  <a:pt x="485949" y="58732"/>
                  <a:pt x="482933" y="62281"/>
                </a:cubicBezTo>
                <a:cubicBezTo>
                  <a:pt x="479915" y="65835"/>
                  <a:pt x="475257" y="69071"/>
                  <a:pt x="468958" y="71997"/>
                </a:cubicBezTo>
                <a:cubicBezTo>
                  <a:pt x="479246" y="74744"/>
                  <a:pt x="489362" y="84331"/>
                  <a:pt x="499302" y="100739"/>
                </a:cubicBezTo>
                <a:lnTo>
                  <a:pt x="525517" y="144522"/>
                </a:lnTo>
                <a:lnTo>
                  <a:pt x="499169" y="144522"/>
                </a:lnTo>
                <a:lnTo>
                  <a:pt x="473616" y="100739"/>
                </a:lnTo>
                <a:cubicBezTo>
                  <a:pt x="468385" y="91960"/>
                  <a:pt x="463817" y="86167"/>
                  <a:pt x="459910" y="83373"/>
                </a:cubicBezTo>
                <a:cubicBezTo>
                  <a:pt x="456005" y="80579"/>
                  <a:pt x="451349" y="79182"/>
                  <a:pt x="445935" y="79182"/>
                </a:cubicBezTo>
                <a:lnTo>
                  <a:pt x="445935" y="144522"/>
                </a:lnTo>
                <a:lnTo>
                  <a:pt x="421984" y="144522"/>
                </a:lnTo>
                <a:close/>
                <a:moveTo>
                  <a:pt x="534344" y="73859"/>
                </a:moveTo>
                <a:cubicBezTo>
                  <a:pt x="534344" y="47686"/>
                  <a:pt x="541620" y="28304"/>
                  <a:pt x="556171" y="15704"/>
                </a:cubicBezTo>
                <a:cubicBezTo>
                  <a:pt x="568328" y="5235"/>
                  <a:pt x="583142" y="0"/>
                  <a:pt x="600616" y="0"/>
                </a:cubicBezTo>
                <a:cubicBezTo>
                  <a:pt x="620046" y="0"/>
                  <a:pt x="635928" y="6366"/>
                  <a:pt x="648263" y="19099"/>
                </a:cubicBezTo>
                <a:cubicBezTo>
                  <a:pt x="660596" y="31832"/>
                  <a:pt x="666759" y="49419"/>
                  <a:pt x="666759" y="71861"/>
                </a:cubicBezTo>
                <a:cubicBezTo>
                  <a:pt x="666759" y="90051"/>
                  <a:pt x="664031" y="104357"/>
                  <a:pt x="658576" y="114779"/>
                </a:cubicBezTo>
                <a:cubicBezTo>
                  <a:pt x="653119" y="125206"/>
                  <a:pt x="645177" y="133302"/>
                  <a:pt x="634755" y="139065"/>
                </a:cubicBezTo>
                <a:cubicBezTo>
                  <a:pt x="624326" y="144832"/>
                  <a:pt x="612950" y="147717"/>
                  <a:pt x="600616" y="147717"/>
                </a:cubicBezTo>
                <a:cubicBezTo>
                  <a:pt x="580835" y="147717"/>
                  <a:pt x="564843" y="141373"/>
                  <a:pt x="552647" y="128687"/>
                </a:cubicBezTo>
                <a:cubicBezTo>
                  <a:pt x="540442" y="116000"/>
                  <a:pt x="534344" y="97727"/>
                  <a:pt x="534344" y="73859"/>
                </a:cubicBezTo>
                <a:close/>
                <a:moveTo>
                  <a:pt x="558968" y="73859"/>
                </a:moveTo>
                <a:cubicBezTo>
                  <a:pt x="558968" y="91960"/>
                  <a:pt x="562914" y="105509"/>
                  <a:pt x="570808" y="114514"/>
                </a:cubicBezTo>
                <a:cubicBezTo>
                  <a:pt x="578707" y="123521"/>
                  <a:pt x="588639" y="128024"/>
                  <a:pt x="600616" y="128024"/>
                </a:cubicBezTo>
                <a:cubicBezTo>
                  <a:pt x="612507" y="128024"/>
                  <a:pt x="622401" y="123499"/>
                  <a:pt x="630295" y="114445"/>
                </a:cubicBezTo>
                <a:cubicBezTo>
                  <a:pt x="638189" y="105398"/>
                  <a:pt x="642135" y="91599"/>
                  <a:pt x="642135" y="73064"/>
                </a:cubicBezTo>
                <a:cubicBezTo>
                  <a:pt x="642135" y="55581"/>
                  <a:pt x="638165" y="42341"/>
                  <a:pt x="630230" y="33333"/>
                </a:cubicBezTo>
                <a:cubicBezTo>
                  <a:pt x="622289" y="24334"/>
                  <a:pt x="612417" y="19830"/>
                  <a:pt x="600616" y="19830"/>
                </a:cubicBezTo>
                <a:cubicBezTo>
                  <a:pt x="588639" y="19830"/>
                  <a:pt x="578707" y="24308"/>
                  <a:pt x="570808" y="33268"/>
                </a:cubicBezTo>
                <a:cubicBezTo>
                  <a:pt x="562914" y="42233"/>
                  <a:pt x="558968" y="55757"/>
                  <a:pt x="558968" y="738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341653" y="3148211"/>
            <a:ext cx="1440817" cy="201878"/>
          </a:xfrm>
          <a:custGeom>
            <a:avLst/>
            <a:gdLst/>
            <a:ahLst/>
            <a:cxnLst/>
            <a:rect l="l" t="t" r="r" b="b"/>
            <a:pathLst>
              <a:path w="1440817" h="201878">
                <a:moveTo>
                  <a:pt x="12509" y="198955"/>
                </a:moveTo>
                <a:lnTo>
                  <a:pt x="9850" y="176462"/>
                </a:lnTo>
                <a:cubicBezTo>
                  <a:pt x="15080" y="177880"/>
                  <a:pt x="19648" y="178591"/>
                  <a:pt x="23554" y="178591"/>
                </a:cubicBezTo>
                <a:cubicBezTo>
                  <a:pt x="28876" y="178591"/>
                  <a:pt x="33134" y="177704"/>
                  <a:pt x="36327" y="175930"/>
                </a:cubicBezTo>
                <a:cubicBezTo>
                  <a:pt x="39525" y="174154"/>
                  <a:pt x="42141" y="171670"/>
                  <a:pt x="44183" y="168478"/>
                </a:cubicBezTo>
                <a:cubicBezTo>
                  <a:pt x="45687" y="166084"/>
                  <a:pt x="48128" y="160140"/>
                  <a:pt x="51498" y="150646"/>
                </a:cubicBezTo>
                <a:cubicBezTo>
                  <a:pt x="51940" y="149314"/>
                  <a:pt x="52656" y="147360"/>
                  <a:pt x="53629" y="144789"/>
                </a:cubicBezTo>
                <a:lnTo>
                  <a:pt x="0" y="3195"/>
                </a:lnTo>
                <a:lnTo>
                  <a:pt x="25815" y="3195"/>
                </a:lnTo>
                <a:lnTo>
                  <a:pt x="55227" y="85040"/>
                </a:lnTo>
                <a:cubicBezTo>
                  <a:pt x="59039" y="95415"/>
                  <a:pt x="62456" y="106330"/>
                  <a:pt x="65474" y="117775"/>
                </a:cubicBezTo>
                <a:cubicBezTo>
                  <a:pt x="68223" y="106773"/>
                  <a:pt x="71507" y="96038"/>
                  <a:pt x="75318" y="85569"/>
                </a:cubicBezTo>
                <a:lnTo>
                  <a:pt x="105527" y="3195"/>
                </a:lnTo>
                <a:lnTo>
                  <a:pt x="129485" y="3195"/>
                </a:lnTo>
                <a:lnTo>
                  <a:pt x="75719" y="146916"/>
                </a:lnTo>
                <a:cubicBezTo>
                  <a:pt x="69952" y="162440"/>
                  <a:pt x="65474" y="173136"/>
                  <a:pt x="62277" y="178993"/>
                </a:cubicBezTo>
                <a:cubicBezTo>
                  <a:pt x="58017" y="186887"/>
                  <a:pt x="53139" y="192676"/>
                  <a:pt x="47639" y="196359"/>
                </a:cubicBezTo>
                <a:cubicBezTo>
                  <a:pt x="42139" y="200038"/>
                  <a:pt x="35575" y="201878"/>
                  <a:pt x="27944" y="201878"/>
                </a:cubicBezTo>
                <a:cubicBezTo>
                  <a:pt x="23327" y="201878"/>
                  <a:pt x="18188" y="200903"/>
                  <a:pt x="12509" y="198955"/>
                </a:cubicBezTo>
                <a:close/>
                <a:moveTo>
                  <a:pt x="149975" y="3195"/>
                </a:moveTo>
                <a:lnTo>
                  <a:pt x="205200" y="3195"/>
                </a:lnTo>
                <a:cubicBezTo>
                  <a:pt x="218775" y="3195"/>
                  <a:pt x="228867" y="4325"/>
                  <a:pt x="235479" y="6589"/>
                </a:cubicBezTo>
                <a:cubicBezTo>
                  <a:pt x="242086" y="8850"/>
                  <a:pt x="247767" y="12994"/>
                  <a:pt x="252511" y="19028"/>
                </a:cubicBezTo>
                <a:cubicBezTo>
                  <a:pt x="257256" y="25060"/>
                  <a:pt x="259632" y="32293"/>
                  <a:pt x="259632" y="40724"/>
                </a:cubicBezTo>
                <a:cubicBezTo>
                  <a:pt x="259632" y="47467"/>
                  <a:pt x="258235" y="53342"/>
                  <a:pt x="255441" y="58353"/>
                </a:cubicBezTo>
                <a:cubicBezTo>
                  <a:pt x="252647" y="63368"/>
                  <a:pt x="248450" y="67558"/>
                  <a:pt x="242867" y="70931"/>
                </a:cubicBezTo>
                <a:cubicBezTo>
                  <a:pt x="249519" y="73150"/>
                  <a:pt x="255045" y="77296"/>
                  <a:pt x="259434" y="83373"/>
                </a:cubicBezTo>
                <a:cubicBezTo>
                  <a:pt x="263826" y="89454"/>
                  <a:pt x="266018" y="96661"/>
                  <a:pt x="266018" y="105003"/>
                </a:cubicBezTo>
                <a:cubicBezTo>
                  <a:pt x="265133" y="118397"/>
                  <a:pt x="260341" y="128330"/>
                  <a:pt x="251647" y="134807"/>
                </a:cubicBezTo>
                <a:cubicBezTo>
                  <a:pt x="242953" y="141287"/>
                  <a:pt x="230309" y="144522"/>
                  <a:pt x="213721" y="144522"/>
                </a:cubicBezTo>
                <a:lnTo>
                  <a:pt x="149975" y="144522"/>
                </a:lnTo>
                <a:close/>
                <a:moveTo>
                  <a:pt x="173930" y="62680"/>
                </a:moveTo>
                <a:lnTo>
                  <a:pt x="199480" y="62680"/>
                </a:lnTo>
                <a:cubicBezTo>
                  <a:pt x="209686" y="62680"/>
                  <a:pt x="216695" y="62148"/>
                  <a:pt x="220511" y="61082"/>
                </a:cubicBezTo>
                <a:cubicBezTo>
                  <a:pt x="224322" y="60021"/>
                  <a:pt x="227740" y="57867"/>
                  <a:pt x="230756" y="54631"/>
                </a:cubicBezTo>
                <a:cubicBezTo>
                  <a:pt x="233773" y="51391"/>
                  <a:pt x="235278" y="47510"/>
                  <a:pt x="235278" y="42985"/>
                </a:cubicBezTo>
                <a:cubicBezTo>
                  <a:pt x="235278" y="35533"/>
                  <a:pt x="232639" y="30342"/>
                  <a:pt x="227362" y="27411"/>
                </a:cubicBezTo>
                <a:cubicBezTo>
                  <a:pt x="222083" y="24489"/>
                  <a:pt x="213055" y="23023"/>
                  <a:pt x="200279" y="23023"/>
                </a:cubicBezTo>
                <a:lnTo>
                  <a:pt x="173930" y="23023"/>
                </a:lnTo>
                <a:close/>
                <a:moveTo>
                  <a:pt x="173930" y="124828"/>
                </a:moveTo>
                <a:lnTo>
                  <a:pt x="205467" y="124828"/>
                </a:lnTo>
                <a:cubicBezTo>
                  <a:pt x="219042" y="124828"/>
                  <a:pt x="228359" y="123250"/>
                  <a:pt x="233417" y="120101"/>
                </a:cubicBezTo>
                <a:cubicBezTo>
                  <a:pt x="238472" y="116951"/>
                  <a:pt x="241135" y="111518"/>
                  <a:pt x="241402" y="103804"/>
                </a:cubicBezTo>
                <a:cubicBezTo>
                  <a:pt x="241402" y="99275"/>
                  <a:pt x="239936" y="95080"/>
                  <a:pt x="237010" y="91221"/>
                </a:cubicBezTo>
                <a:cubicBezTo>
                  <a:pt x="234082" y="87362"/>
                  <a:pt x="230266" y="84929"/>
                  <a:pt x="225565" y="83906"/>
                </a:cubicBezTo>
                <a:cubicBezTo>
                  <a:pt x="220861" y="82883"/>
                  <a:pt x="213322" y="82377"/>
                  <a:pt x="202942" y="82377"/>
                </a:cubicBezTo>
                <a:lnTo>
                  <a:pt x="173930" y="82377"/>
                </a:lnTo>
                <a:close/>
                <a:moveTo>
                  <a:pt x="387835" y="99009"/>
                </a:moveTo>
                <a:lnTo>
                  <a:pt x="412588" y="102072"/>
                </a:lnTo>
                <a:cubicBezTo>
                  <a:pt x="408686" y="116533"/>
                  <a:pt x="401457" y="127754"/>
                  <a:pt x="390898" y="135739"/>
                </a:cubicBezTo>
                <a:cubicBezTo>
                  <a:pt x="380340" y="143720"/>
                  <a:pt x="366855" y="147717"/>
                  <a:pt x="350442" y="147717"/>
                </a:cubicBezTo>
                <a:cubicBezTo>
                  <a:pt x="329771" y="147717"/>
                  <a:pt x="313380" y="141351"/>
                  <a:pt x="301269" y="128618"/>
                </a:cubicBezTo>
                <a:cubicBezTo>
                  <a:pt x="289162" y="115888"/>
                  <a:pt x="283104" y="98036"/>
                  <a:pt x="283104" y="75057"/>
                </a:cubicBezTo>
                <a:cubicBezTo>
                  <a:pt x="283104" y="51279"/>
                  <a:pt x="289227" y="32826"/>
                  <a:pt x="301471" y="19697"/>
                </a:cubicBezTo>
                <a:cubicBezTo>
                  <a:pt x="313711" y="6564"/>
                  <a:pt x="329594" y="0"/>
                  <a:pt x="349114" y="0"/>
                </a:cubicBezTo>
                <a:cubicBezTo>
                  <a:pt x="368010" y="0"/>
                  <a:pt x="383447" y="6430"/>
                  <a:pt x="395423" y="19293"/>
                </a:cubicBezTo>
                <a:cubicBezTo>
                  <a:pt x="407401" y="32160"/>
                  <a:pt x="413387" y="50257"/>
                  <a:pt x="413387" y="73592"/>
                </a:cubicBezTo>
                <a:cubicBezTo>
                  <a:pt x="413387" y="75010"/>
                  <a:pt x="413342" y="77138"/>
                  <a:pt x="413254" y="79983"/>
                </a:cubicBezTo>
                <a:lnTo>
                  <a:pt x="307858" y="79983"/>
                </a:lnTo>
                <a:cubicBezTo>
                  <a:pt x="308747" y="95506"/>
                  <a:pt x="313135" y="107397"/>
                  <a:pt x="321033" y="115644"/>
                </a:cubicBezTo>
                <a:cubicBezTo>
                  <a:pt x="328928" y="123899"/>
                  <a:pt x="338777" y="128024"/>
                  <a:pt x="350578" y="128024"/>
                </a:cubicBezTo>
                <a:cubicBezTo>
                  <a:pt x="359359" y="128024"/>
                  <a:pt x="366858" y="125713"/>
                  <a:pt x="373068" y="121098"/>
                </a:cubicBezTo>
                <a:cubicBezTo>
                  <a:pt x="379278" y="116486"/>
                  <a:pt x="384203" y="109120"/>
                  <a:pt x="387835" y="99009"/>
                </a:cubicBezTo>
                <a:close/>
                <a:moveTo>
                  <a:pt x="309189" y="60286"/>
                </a:moveTo>
                <a:lnTo>
                  <a:pt x="388102" y="60286"/>
                </a:lnTo>
                <a:cubicBezTo>
                  <a:pt x="387040" y="48397"/>
                  <a:pt x="384022" y="39478"/>
                  <a:pt x="379054" y="33535"/>
                </a:cubicBezTo>
                <a:cubicBezTo>
                  <a:pt x="371427" y="24308"/>
                  <a:pt x="361533" y="19697"/>
                  <a:pt x="349379" y="19697"/>
                </a:cubicBezTo>
                <a:cubicBezTo>
                  <a:pt x="338375" y="19697"/>
                  <a:pt x="329127" y="23376"/>
                  <a:pt x="321635" y="30741"/>
                </a:cubicBezTo>
                <a:cubicBezTo>
                  <a:pt x="314135" y="38107"/>
                  <a:pt x="309985" y="47953"/>
                  <a:pt x="309189" y="60286"/>
                </a:cubicBezTo>
                <a:close/>
                <a:moveTo>
                  <a:pt x="444838" y="3195"/>
                </a:moveTo>
                <a:lnTo>
                  <a:pt x="556092" y="3195"/>
                </a:lnTo>
                <a:lnTo>
                  <a:pt x="556092" y="144522"/>
                </a:lnTo>
                <a:lnTo>
                  <a:pt x="532267" y="144522"/>
                </a:lnTo>
                <a:lnTo>
                  <a:pt x="532267" y="23023"/>
                </a:lnTo>
                <a:lnTo>
                  <a:pt x="468795" y="23023"/>
                </a:lnTo>
                <a:lnTo>
                  <a:pt x="468795" y="93421"/>
                </a:lnTo>
                <a:cubicBezTo>
                  <a:pt x="468795" y="109834"/>
                  <a:pt x="468263" y="120658"/>
                  <a:pt x="467197" y="125893"/>
                </a:cubicBezTo>
                <a:cubicBezTo>
                  <a:pt x="466132" y="131128"/>
                  <a:pt x="463204" y="135696"/>
                  <a:pt x="458413" y="139601"/>
                </a:cubicBezTo>
                <a:cubicBezTo>
                  <a:pt x="453621" y="143504"/>
                  <a:pt x="446698" y="145455"/>
                  <a:pt x="437652" y="145455"/>
                </a:cubicBezTo>
                <a:cubicBezTo>
                  <a:pt x="432062" y="145455"/>
                  <a:pt x="425628" y="145103"/>
                  <a:pt x="418352" y="144389"/>
                </a:cubicBezTo>
                <a:lnTo>
                  <a:pt x="418352" y="124431"/>
                </a:lnTo>
                <a:lnTo>
                  <a:pt x="428871" y="124431"/>
                </a:lnTo>
                <a:cubicBezTo>
                  <a:pt x="433839" y="124431"/>
                  <a:pt x="437385" y="123921"/>
                  <a:pt x="439516" y="122901"/>
                </a:cubicBezTo>
                <a:cubicBezTo>
                  <a:pt x="441647" y="121878"/>
                  <a:pt x="443066" y="120259"/>
                  <a:pt x="443776" y="118042"/>
                </a:cubicBezTo>
                <a:cubicBezTo>
                  <a:pt x="444485" y="115827"/>
                  <a:pt x="444838" y="108594"/>
                  <a:pt x="444838" y="96351"/>
                </a:cubicBezTo>
                <a:close/>
                <a:moveTo>
                  <a:pt x="589972" y="3195"/>
                </a:moveTo>
                <a:lnTo>
                  <a:pt x="613925" y="3195"/>
                </a:lnTo>
                <a:lnTo>
                  <a:pt x="613925" y="110990"/>
                </a:lnTo>
                <a:lnTo>
                  <a:pt x="680331" y="3195"/>
                </a:lnTo>
                <a:lnTo>
                  <a:pt x="706146" y="3195"/>
                </a:lnTo>
                <a:lnTo>
                  <a:pt x="706146" y="144522"/>
                </a:lnTo>
                <a:lnTo>
                  <a:pt x="682193" y="144522"/>
                </a:lnTo>
                <a:lnTo>
                  <a:pt x="682193" y="37398"/>
                </a:lnTo>
                <a:lnTo>
                  <a:pt x="615787" y="144522"/>
                </a:lnTo>
                <a:lnTo>
                  <a:pt x="589972" y="144522"/>
                </a:lnTo>
                <a:close/>
                <a:moveTo>
                  <a:pt x="733431" y="3195"/>
                </a:moveTo>
                <a:lnTo>
                  <a:pt x="757382" y="3195"/>
                </a:lnTo>
                <a:lnTo>
                  <a:pt x="757382" y="29942"/>
                </a:lnTo>
                <a:cubicBezTo>
                  <a:pt x="757382" y="41476"/>
                  <a:pt x="758073" y="49839"/>
                  <a:pt x="759448" y="55027"/>
                </a:cubicBezTo>
                <a:cubicBezTo>
                  <a:pt x="760824" y="60219"/>
                  <a:pt x="764128" y="64744"/>
                  <a:pt x="769363" y="68602"/>
                </a:cubicBezTo>
                <a:cubicBezTo>
                  <a:pt x="774595" y="72458"/>
                  <a:pt x="781160" y="74392"/>
                  <a:pt x="789055" y="74392"/>
                </a:cubicBezTo>
                <a:cubicBezTo>
                  <a:pt x="798106" y="74392"/>
                  <a:pt x="809816" y="71997"/>
                  <a:pt x="824188" y="67206"/>
                </a:cubicBezTo>
                <a:lnTo>
                  <a:pt x="824188" y="3195"/>
                </a:lnTo>
                <a:lnTo>
                  <a:pt x="848141" y="3195"/>
                </a:lnTo>
                <a:lnTo>
                  <a:pt x="848141" y="144522"/>
                </a:lnTo>
                <a:lnTo>
                  <a:pt x="824188" y="144522"/>
                </a:lnTo>
                <a:lnTo>
                  <a:pt x="824188" y="87567"/>
                </a:lnTo>
                <a:cubicBezTo>
                  <a:pt x="809460" y="92182"/>
                  <a:pt x="795712" y="94487"/>
                  <a:pt x="782934" y="94487"/>
                </a:cubicBezTo>
                <a:cubicBezTo>
                  <a:pt x="772197" y="94487"/>
                  <a:pt x="762729" y="91758"/>
                  <a:pt x="754521" y="86303"/>
                </a:cubicBezTo>
                <a:cubicBezTo>
                  <a:pt x="746315" y="80850"/>
                  <a:pt x="740746" y="74172"/>
                  <a:pt x="737820" y="66273"/>
                </a:cubicBezTo>
                <a:cubicBezTo>
                  <a:pt x="734897" y="58378"/>
                  <a:pt x="733431" y="49684"/>
                  <a:pt x="733431" y="40188"/>
                </a:cubicBezTo>
                <a:close/>
                <a:moveTo>
                  <a:pt x="884207" y="3195"/>
                </a:moveTo>
                <a:lnTo>
                  <a:pt x="908162" y="3195"/>
                </a:lnTo>
                <a:lnTo>
                  <a:pt x="908162" y="110990"/>
                </a:lnTo>
                <a:lnTo>
                  <a:pt x="974566" y="3195"/>
                </a:lnTo>
                <a:lnTo>
                  <a:pt x="1000387" y="3195"/>
                </a:lnTo>
                <a:lnTo>
                  <a:pt x="1000387" y="144522"/>
                </a:lnTo>
                <a:lnTo>
                  <a:pt x="976428" y="144522"/>
                </a:lnTo>
                <a:lnTo>
                  <a:pt x="976428" y="37398"/>
                </a:lnTo>
                <a:lnTo>
                  <a:pt x="910026" y="144522"/>
                </a:lnTo>
                <a:lnTo>
                  <a:pt x="884207" y="144522"/>
                </a:lnTo>
                <a:close/>
                <a:moveTo>
                  <a:pt x="1048161" y="3195"/>
                </a:moveTo>
                <a:lnTo>
                  <a:pt x="1159416" y="3195"/>
                </a:lnTo>
                <a:lnTo>
                  <a:pt x="1159416" y="144522"/>
                </a:lnTo>
                <a:lnTo>
                  <a:pt x="1135591" y="144522"/>
                </a:lnTo>
                <a:lnTo>
                  <a:pt x="1135591" y="23023"/>
                </a:lnTo>
                <a:lnTo>
                  <a:pt x="1072116" y="23023"/>
                </a:lnTo>
                <a:lnTo>
                  <a:pt x="1072116" y="93421"/>
                </a:lnTo>
                <a:cubicBezTo>
                  <a:pt x="1072116" y="109834"/>
                  <a:pt x="1071583" y="120658"/>
                  <a:pt x="1070521" y="125893"/>
                </a:cubicBezTo>
                <a:cubicBezTo>
                  <a:pt x="1069452" y="131128"/>
                  <a:pt x="1066526" y="135696"/>
                  <a:pt x="1061734" y="139601"/>
                </a:cubicBezTo>
                <a:cubicBezTo>
                  <a:pt x="1056942" y="143504"/>
                  <a:pt x="1050023" y="145455"/>
                  <a:pt x="1040976" y="145455"/>
                </a:cubicBezTo>
                <a:cubicBezTo>
                  <a:pt x="1035385" y="145455"/>
                  <a:pt x="1028951" y="145103"/>
                  <a:pt x="1021677" y="144389"/>
                </a:cubicBezTo>
                <a:lnTo>
                  <a:pt x="1021677" y="124431"/>
                </a:lnTo>
                <a:lnTo>
                  <a:pt x="1032193" y="124431"/>
                </a:lnTo>
                <a:cubicBezTo>
                  <a:pt x="1037163" y="124431"/>
                  <a:pt x="1040709" y="123921"/>
                  <a:pt x="1042840" y="122901"/>
                </a:cubicBezTo>
                <a:cubicBezTo>
                  <a:pt x="1044969" y="121878"/>
                  <a:pt x="1046387" y="120259"/>
                  <a:pt x="1047096" y="118042"/>
                </a:cubicBezTo>
                <a:cubicBezTo>
                  <a:pt x="1047804" y="115827"/>
                  <a:pt x="1048161" y="108594"/>
                  <a:pt x="1048161" y="96351"/>
                </a:cubicBezTo>
                <a:close/>
                <a:moveTo>
                  <a:pt x="1285517" y="92759"/>
                </a:moveTo>
                <a:lnTo>
                  <a:pt x="1309071" y="95818"/>
                </a:lnTo>
                <a:cubicBezTo>
                  <a:pt x="1306497" y="112051"/>
                  <a:pt x="1299910" y="124763"/>
                  <a:pt x="1289308" y="133942"/>
                </a:cubicBezTo>
                <a:cubicBezTo>
                  <a:pt x="1278706" y="143123"/>
                  <a:pt x="1265688" y="147717"/>
                  <a:pt x="1250251" y="147717"/>
                </a:cubicBezTo>
                <a:cubicBezTo>
                  <a:pt x="1230912" y="147717"/>
                  <a:pt x="1215363" y="141395"/>
                  <a:pt x="1203610" y="128752"/>
                </a:cubicBezTo>
                <a:cubicBezTo>
                  <a:pt x="1191856" y="116111"/>
                  <a:pt x="1185977" y="97990"/>
                  <a:pt x="1185977" y="74392"/>
                </a:cubicBezTo>
                <a:cubicBezTo>
                  <a:pt x="1185977" y="59130"/>
                  <a:pt x="1188504" y="45779"/>
                  <a:pt x="1193563" y="34334"/>
                </a:cubicBezTo>
                <a:cubicBezTo>
                  <a:pt x="1198616" y="22886"/>
                  <a:pt x="1206317" y="14307"/>
                  <a:pt x="1216652" y="8579"/>
                </a:cubicBezTo>
                <a:cubicBezTo>
                  <a:pt x="1226988" y="2859"/>
                  <a:pt x="1238227" y="0"/>
                  <a:pt x="1250385" y="0"/>
                </a:cubicBezTo>
                <a:cubicBezTo>
                  <a:pt x="1265731" y="0"/>
                  <a:pt x="1278288" y="3881"/>
                  <a:pt x="1288048" y="11644"/>
                </a:cubicBezTo>
                <a:cubicBezTo>
                  <a:pt x="1297804" y="19405"/>
                  <a:pt x="1304060" y="30432"/>
                  <a:pt x="1306811" y="44713"/>
                </a:cubicBezTo>
                <a:lnTo>
                  <a:pt x="1283523" y="48310"/>
                </a:lnTo>
                <a:cubicBezTo>
                  <a:pt x="1281304" y="38817"/>
                  <a:pt x="1277377" y="31674"/>
                  <a:pt x="1271744" y="26883"/>
                </a:cubicBezTo>
                <a:cubicBezTo>
                  <a:pt x="1266112" y="22091"/>
                  <a:pt x="1259302" y="19697"/>
                  <a:pt x="1251317" y="19697"/>
                </a:cubicBezTo>
                <a:cubicBezTo>
                  <a:pt x="1239249" y="19697"/>
                  <a:pt x="1229446" y="24020"/>
                  <a:pt x="1221905" y="32671"/>
                </a:cubicBezTo>
                <a:cubicBezTo>
                  <a:pt x="1214366" y="41321"/>
                  <a:pt x="1210593" y="55009"/>
                  <a:pt x="1210593" y="73725"/>
                </a:cubicBezTo>
                <a:cubicBezTo>
                  <a:pt x="1210593" y="92712"/>
                  <a:pt x="1214233" y="106507"/>
                  <a:pt x="1221509" y="115111"/>
                </a:cubicBezTo>
                <a:cubicBezTo>
                  <a:pt x="1228785" y="123723"/>
                  <a:pt x="1238274" y="128024"/>
                  <a:pt x="1249989" y="128024"/>
                </a:cubicBezTo>
                <a:cubicBezTo>
                  <a:pt x="1259388" y="128024"/>
                  <a:pt x="1267243" y="125141"/>
                  <a:pt x="1273539" y="119373"/>
                </a:cubicBezTo>
                <a:cubicBezTo>
                  <a:pt x="1279840" y="113606"/>
                  <a:pt x="1283831" y="104736"/>
                  <a:pt x="1285517" y="92759"/>
                </a:cubicBezTo>
                <a:close/>
                <a:moveTo>
                  <a:pt x="1440818" y="3195"/>
                </a:moveTo>
                <a:lnTo>
                  <a:pt x="1440818" y="144522"/>
                </a:lnTo>
                <a:lnTo>
                  <a:pt x="1416996" y="144522"/>
                </a:lnTo>
                <a:lnTo>
                  <a:pt x="1416996" y="89429"/>
                </a:lnTo>
                <a:lnTo>
                  <a:pt x="1403157" y="89429"/>
                </a:lnTo>
                <a:cubicBezTo>
                  <a:pt x="1394727" y="89429"/>
                  <a:pt x="1388451" y="90516"/>
                  <a:pt x="1384325" y="92686"/>
                </a:cubicBezTo>
                <a:cubicBezTo>
                  <a:pt x="1380200" y="94861"/>
                  <a:pt x="1374188" y="101848"/>
                  <a:pt x="1366294" y="113649"/>
                </a:cubicBezTo>
                <a:lnTo>
                  <a:pt x="1345399" y="144522"/>
                </a:lnTo>
                <a:lnTo>
                  <a:pt x="1315724" y="144522"/>
                </a:lnTo>
                <a:lnTo>
                  <a:pt x="1341540" y="106461"/>
                </a:lnTo>
                <a:cubicBezTo>
                  <a:pt x="1349435" y="94839"/>
                  <a:pt x="1357290" y="88273"/>
                  <a:pt x="1365095" y="86764"/>
                </a:cubicBezTo>
                <a:cubicBezTo>
                  <a:pt x="1351432" y="84904"/>
                  <a:pt x="1341299" y="79979"/>
                  <a:pt x="1334686" y="71994"/>
                </a:cubicBezTo>
                <a:cubicBezTo>
                  <a:pt x="1328076" y="64008"/>
                  <a:pt x="1324771" y="54829"/>
                  <a:pt x="1324771" y="44450"/>
                </a:cubicBezTo>
                <a:cubicBezTo>
                  <a:pt x="1324771" y="32206"/>
                  <a:pt x="1329098" y="22267"/>
                  <a:pt x="1337749" y="14639"/>
                </a:cubicBezTo>
                <a:cubicBezTo>
                  <a:pt x="1346399" y="7007"/>
                  <a:pt x="1358932" y="3195"/>
                  <a:pt x="1375344" y="3195"/>
                </a:cubicBezTo>
                <a:close/>
                <a:moveTo>
                  <a:pt x="1416996" y="23023"/>
                </a:moveTo>
                <a:lnTo>
                  <a:pt x="1382930" y="23023"/>
                </a:lnTo>
                <a:cubicBezTo>
                  <a:pt x="1368648" y="23023"/>
                  <a:pt x="1359440" y="25237"/>
                  <a:pt x="1355317" y="29675"/>
                </a:cubicBezTo>
                <a:cubicBezTo>
                  <a:pt x="1351191" y="34115"/>
                  <a:pt x="1349129" y="39302"/>
                  <a:pt x="1349129" y="45246"/>
                </a:cubicBezTo>
                <a:cubicBezTo>
                  <a:pt x="1349129" y="53677"/>
                  <a:pt x="1352168" y="59866"/>
                  <a:pt x="1358243" y="63814"/>
                </a:cubicBezTo>
                <a:cubicBezTo>
                  <a:pt x="1364320" y="67760"/>
                  <a:pt x="1375077" y="69732"/>
                  <a:pt x="1390514" y="69732"/>
                </a:cubicBezTo>
                <a:lnTo>
                  <a:pt x="1416996" y="6973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058641" y="3148211"/>
            <a:ext cx="708738" cy="198688"/>
          </a:xfrm>
          <a:custGeom>
            <a:avLst/>
            <a:gdLst/>
            <a:ahLst/>
            <a:cxnLst/>
            <a:rect l="l" t="t" r="r" b="b"/>
            <a:pathLst>
              <a:path w="708738" h="198688">
                <a:moveTo>
                  <a:pt x="99540" y="92759"/>
                </a:moveTo>
                <a:lnTo>
                  <a:pt x="123095" y="95818"/>
                </a:lnTo>
                <a:cubicBezTo>
                  <a:pt x="120524" y="112051"/>
                  <a:pt x="113935" y="124763"/>
                  <a:pt x="103334" y="133942"/>
                </a:cubicBezTo>
                <a:cubicBezTo>
                  <a:pt x="92732" y="143123"/>
                  <a:pt x="79714" y="147717"/>
                  <a:pt x="64277" y="147717"/>
                </a:cubicBezTo>
                <a:cubicBezTo>
                  <a:pt x="44935" y="147717"/>
                  <a:pt x="29390" y="141395"/>
                  <a:pt x="17636" y="128752"/>
                </a:cubicBezTo>
                <a:cubicBezTo>
                  <a:pt x="5879" y="116111"/>
                  <a:pt x="0" y="97990"/>
                  <a:pt x="0" y="74392"/>
                </a:cubicBezTo>
                <a:cubicBezTo>
                  <a:pt x="0" y="59130"/>
                  <a:pt x="2530" y="45779"/>
                  <a:pt x="7588" y="34334"/>
                </a:cubicBezTo>
                <a:cubicBezTo>
                  <a:pt x="12643" y="22886"/>
                  <a:pt x="20339" y="14307"/>
                  <a:pt x="30676" y="8579"/>
                </a:cubicBezTo>
                <a:cubicBezTo>
                  <a:pt x="41011" y="2859"/>
                  <a:pt x="52254" y="0"/>
                  <a:pt x="64407" y="0"/>
                </a:cubicBezTo>
                <a:cubicBezTo>
                  <a:pt x="79753" y="0"/>
                  <a:pt x="92311" y="3881"/>
                  <a:pt x="102074" y="11644"/>
                </a:cubicBezTo>
                <a:cubicBezTo>
                  <a:pt x="111830" y="19405"/>
                  <a:pt x="118087" y="30432"/>
                  <a:pt x="120834" y="44713"/>
                </a:cubicBezTo>
                <a:lnTo>
                  <a:pt x="97545" y="48310"/>
                </a:lnTo>
                <a:cubicBezTo>
                  <a:pt x="95331" y="38817"/>
                  <a:pt x="91401" y="31674"/>
                  <a:pt x="85769" y="26883"/>
                </a:cubicBezTo>
                <a:cubicBezTo>
                  <a:pt x="80136" y="22091"/>
                  <a:pt x="73325" y="19697"/>
                  <a:pt x="65340" y="19697"/>
                </a:cubicBezTo>
                <a:cubicBezTo>
                  <a:pt x="53277" y="19697"/>
                  <a:pt x="43469" y="24020"/>
                  <a:pt x="35931" y="32671"/>
                </a:cubicBezTo>
                <a:cubicBezTo>
                  <a:pt x="28389" y="41321"/>
                  <a:pt x="24620" y="55009"/>
                  <a:pt x="24620" y="73725"/>
                </a:cubicBezTo>
                <a:cubicBezTo>
                  <a:pt x="24620" y="92712"/>
                  <a:pt x="28260" y="106507"/>
                  <a:pt x="35536" y="115111"/>
                </a:cubicBezTo>
                <a:cubicBezTo>
                  <a:pt x="42808" y="123723"/>
                  <a:pt x="52300" y="128024"/>
                  <a:pt x="64012" y="128024"/>
                </a:cubicBezTo>
                <a:cubicBezTo>
                  <a:pt x="73415" y="128024"/>
                  <a:pt x="81266" y="125141"/>
                  <a:pt x="87566" y="119373"/>
                </a:cubicBezTo>
                <a:cubicBezTo>
                  <a:pt x="93866" y="113606"/>
                  <a:pt x="97854" y="104736"/>
                  <a:pt x="99540" y="92759"/>
                </a:cubicBezTo>
                <a:close/>
                <a:moveTo>
                  <a:pt x="143722" y="3195"/>
                </a:moveTo>
                <a:lnTo>
                  <a:pt x="255239" y="3195"/>
                </a:lnTo>
                <a:lnTo>
                  <a:pt x="255239" y="144522"/>
                </a:lnTo>
                <a:lnTo>
                  <a:pt x="231289" y="144522"/>
                </a:lnTo>
                <a:lnTo>
                  <a:pt x="231289" y="23023"/>
                </a:lnTo>
                <a:lnTo>
                  <a:pt x="167673" y="23023"/>
                </a:lnTo>
                <a:lnTo>
                  <a:pt x="167673" y="144522"/>
                </a:lnTo>
                <a:lnTo>
                  <a:pt x="143722" y="144522"/>
                </a:lnTo>
                <a:close/>
                <a:moveTo>
                  <a:pt x="291171" y="198688"/>
                </a:moveTo>
                <a:lnTo>
                  <a:pt x="291171" y="3195"/>
                </a:lnTo>
                <a:lnTo>
                  <a:pt x="312998" y="3195"/>
                </a:lnTo>
                <a:lnTo>
                  <a:pt x="312998" y="21561"/>
                </a:lnTo>
                <a:cubicBezTo>
                  <a:pt x="318143" y="14376"/>
                  <a:pt x="323957" y="8987"/>
                  <a:pt x="330432" y="5390"/>
                </a:cubicBezTo>
                <a:cubicBezTo>
                  <a:pt x="336905" y="1797"/>
                  <a:pt x="344756" y="0"/>
                  <a:pt x="353987" y="0"/>
                </a:cubicBezTo>
                <a:cubicBezTo>
                  <a:pt x="366051" y="0"/>
                  <a:pt x="376696" y="3104"/>
                  <a:pt x="385924" y="9315"/>
                </a:cubicBezTo>
                <a:cubicBezTo>
                  <a:pt x="395150" y="15524"/>
                  <a:pt x="402116" y="24287"/>
                  <a:pt x="406818" y="35597"/>
                </a:cubicBezTo>
                <a:cubicBezTo>
                  <a:pt x="411516" y="46913"/>
                  <a:pt x="413870" y="59311"/>
                  <a:pt x="413870" y="72797"/>
                </a:cubicBezTo>
                <a:cubicBezTo>
                  <a:pt x="413870" y="87255"/>
                  <a:pt x="411274" y="100276"/>
                  <a:pt x="406086" y="111853"/>
                </a:cubicBezTo>
                <a:cubicBezTo>
                  <a:pt x="400896" y="123427"/>
                  <a:pt x="393357" y="132301"/>
                  <a:pt x="383465" y="138467"/>
                </a:cubicBezTo>
                <a:cubicBezTo>
                  <a:pt x="373572" y="144631"/>
                  <a:pt x="363172" y="147717"/>
                  <a:pt x="352256" y="147717"/>
                </a:cubicBezTo>
                <a:cubicBezTo>
                  <a:pt x="344272" y="147717"/>
                  <a:pt x="337107" y="146031"/>
                  <a:pt x="330764" y="142658"/>
                </a:cubicBezTo>
                <a:cubicBezTo>
                  <a:pt x="324424" y="139289"/>
                  <a:pt x="319212" y="135033"/>
                  <a:pt x="315129" y="129886"/>
                </a:cubicBezTo>
                <a:lnTo>
                  <a:pt x="315129" y="198688"/>
                </a:lnTo>
                <a:close/>
                <a:moveTo>
                  <a:pt x="312864" y="74657"/>
                </a:moveTo>
                <a:cubicBezTo>
                  <a:pt x="312864" y="92845"/>
                  <a:pt x="316547" y="106287"/>
                  <a:pt x="323910" y="114981"/>
                </a:cubicBezTo>
                <a:cubicBezTo>
                  <a:pt x="331275" y="123676"/>
                  <a:pt x="340189" y="128024"/>
                  <a:pt x="350661" y="128024"/>
                </a:cubicBezTo>
                <a:cubicBezTo>
                  <a:pt x="361306" y="128024"/>
                  <a:pt x="370422" y="123521"/>
                  <a:pt x="378010" y="114514"/>
                </a:cubicBezTo>
                <a:cubicBezTo>
                  <a:pt x="385592" y="105509"/>
                  <a:pt x="389387" y="91556"/>
                  <a:pt x="389387" y="72660"/>
                </a:cubicBezTo>
                <a:cubicBezTo>
                  <a:pt x="389387" y="54652"/>
                  <a:pt x="385682" y="41168"/>
                  <a:pt x="378273" y="32206"/>
                </a:cubicBezTo>
                <a:cubicBezTo>
                  <a:pt x="370864" y="23247"/>
                  <a:pt x="362016" y="18767"/>
                  <a:pt x="351723" y="18767"/>
                </a:cubicBezTo>
                <a:cubicBezTo>
                  <a:pt x="341521" y="18767"/>
                  <a:pt x="332496" y="23534"/>
                  <a:pt x="324644" y="33070"/>
                </a:cubicBezTo>
                <a:cubicBezTo>
                  <a:pt x="316789" y="42610"/>
                  <a:pt x="312864" y="56474"/>
                  <a:pt x="312864" y="74657"/>
                </a:cubicBezTo>
                <a:close/>
                <a:moveTo>
                  <a:pt x="432472" y="73859"/>
                </a:moveTo>
                <a:cubicBezTo>
                  <a:pt x="432472" y="47686"/>
                  <a:pt x="439744" y="28304"/>
                  <a:pt x="454298" y="15704"/>
                </a:cubicBezTo>
                <a:cubicBezTo>
                  <a:pt x="466452" y="5235"/>
                  <a:pt x="481269" y="0"/>
                  <a:pt x="498744" y="0"/>
                </a:cubicBezTo>
                <a:cubicBezTo>
                  <a:pt x="518173" y="0"/>
                  <a:pt x="534057" y="6366"/>
                  <a:pt x="546386" y="19099"/>
                </a:cubicBezTo>
                <a:cubicBezTo>
                  <a:pt x="558720" y="31832"/>
                  <a:pt x="564883" y="49419"/>
                  <a:pt x="564883" y="71861"/>
                </a:cubicBezTo>
                <a:cubicBezTo>
                  <a:pt x="564883" y="90051"/>
                  <a:pt x="562154" y="104357"/>
                  <a:pt x="556700" y="114779"/>
                </a:cubicBezTo>
                <a:cubicBezTo>
                  <a:pt x="551246" y="125206"/>
                  <a:pt x="543305" y="133302"/>
                  <a:pt x="532879" y="139065"/>
                </a:cubicBezTo>
                <a:cubicBezTo>
                  <a:pt x="522454" y="144832"/>
                  <a:pt x="511073" y="147717"/>
                  <a:pt x="498744" y="147717"/>
                </a:cubicBezTo>
                <a:cubicBezTo>
                  <a:pt x="478958" y="147717"/>
                  <a:pt x="462967" y="141373"/>
                  <a:pt x="450770" y="128687"/>
                </a:cubicBezTo>
                <a:cubicBezTo>
                  <a:pt x="438569" y="116000"/>
                  <a:pt x="432472" y="97727"/>
                  <a:pt x="432472" y="73859"/>
                </a:cubicBezTo>
                <a:close/>
                <a:moveTo>
                  <a:pt x="457092" y="73859"/>
                </a:moveTo>
                <a:cubicBezTo>
                  <a:pt x="457092" y="91960"/>
                  <a:pt x="461040" y="105509"/>
                  <a:pt x="468936" y="114514"/>
                </a:cubicBezTo>
                <a:cubicBezTo>
                  <a:pt x="476830" y="123521"/>
                  <a:pt x="486767" y="128024"/>
                  <a:pt x="498744" y="128024"/>
                </a:cubicBezTo>
                <a:cubicBezTo>
                  <a:pt x="510631" y="128024"/>
                  <a:pt x="520523" y="123499"/>
                  <a:pt x="528419" y="114445"/>
                </a:cubicBezTo>
                <a:cubicBezTo>
                  <a:pt x="536313" y="105398"/>
                  <a:pt x="540263" y="91599"/>
                  <a:pt x="540263" y="73064"/>
                </a:cubicBezTo>
                <a:cubicBezTo>
                  <a:pt x="540263" y="55581"/>
                  <a:pt x="536292" y="42341"/>
                  <a:pt x="528354" y="33333"/>
                </a:cubicBezTo>
                <a:cubicBezTo>
                  <a:pt x="520412" y="24334"/>
                  <a:pt x="510545" y="19830"/>
                  <a:pt x="498744" y="19830"/>
                </a:cubicBezTo>
                <a:cubicBezTo>
                  <a:pt x="486767" y="19830"/>
                  <a:pt x="476830" y="24308"/>
                  <a:pt x="468936" y="33268"/>
                </a:cubicBezTo>
                <a:cubicBezTo>
                  <a:pt x="461040" y="42233"/>
                  <a:pt x="457092" y="55757"/>
                  <a:pt x="457092" y="73859"/>
                </a:cubicBezTo>
                <a:close/>
                <a:moveTo>
                  <a:pt x="685184" y="92759"/>
                </a:moveTo>
                <a:lnTo>
                  <a:pt x="708738" y="95818"/>
                </a:lnTo>
                <a:cubicBezTo>
                  <a:pt x="706164" y="112051"/>
                  <a:pt x="699577" y="124763"/>
                  <a:pt x="688975" y="133942"/>
                </a:cubicBezTo>
                <a:cubicBezTo>
                  <a:pt x="678377" y="143123"/>
                  <a:pt x="665355" y="147717"/>
                  <a:pt x="649922" y="147717"/>
                </a:cubicBezTo>
                <a:cubicBezTo>
                  <a:pt x="630579" y="147717"/>
                  <a:pt x="615030" y="141395"/>
                  <a:pt x="603277" y="128752"/>
                </a:cubicBezTo>
                <a:cubicBezTo>
                  <a:pt x="591523" y="116111"/>
                  <a:pt x="585644" y="97990"/>
                  <a:pt x="585644" y="74392"/>
                </a:cubicBezTo>
                <a:cubicBezTo>
                  <a:pt x="585644" y="59130"/>
                  <a:pt x="588175" y="45779"/>
                  <a:pt x="593232" y="34334"/>
                </a:cubicBezTo>
                <a:cubicBezTo>
                  <a:pt x="598283" y="22886"/>
                  <a:pt x="605984" y="14307"/>
                  <a:pt x="616319" y="8579"/>
                </a:cubicBezTo>
                <a:cubicBezTo>
                  <a:pt x="626655" y="2859"/>
                  <a:pt x="637898" y="0"/>
                  <a:pt x="650052" y="0"/>
                </a:cubicBezTo>
                <a:cubicBezTo>
                  <a:pt x="665399" y="0"/>
                  <a:pt x="677955" y="3881"/>
                  <a:pt x="687715" y="11644"/>
                </a:cubicBezTo>
                <a:cubicBezTo>
                  <a:pt x="697474" y="19405"/>
                  <a:pt x="703731" y="30432"/>
                  <a:pt x="706478" y="44713"/>
                </a:cubicBezTo>
                <a:lnTo>
                  <a:pt x="683190" y="48310"/>
                </a:lnTo>
                <a:cubicBezTo>
                  <a:pt x="680971" y="38817"/>
                  <a:pt x="677045" y="31674"/>
                  <a:pt x="671413" y="26883"/>
                </a:cubicBezTo>
                <a:cubicBezTo>
                  <a:pt x="665779" y="22091"/>
                  <a:pt x="658969" y="19697"/>
                  <a:pt x="650984" y="19697"/>
                </a:cubicBezTo>
                <a:cubicBezTo>
                  <a:pt x="638916" y="19697"/>
                  <a:pt x="629114" y="24020"/>
                  <a:pt x="621572" y="32671"/>
                </a:cubicBezTo>
                <a:cubicBezTo>
                  <a:pt x="614033" y="41321"/>
                  <a:pt x="610264" y="55009"/>
                  <a:pt x="610264" y="73725"/>
                </a:cubicBezTo>
                <a:cubicBezTo>
                  <a:pt x="610264" y="92712"/>
                  <a:pt x="613900" y="106507"/>
                  <a:pt x="621176" y="115111"/>
                </a:cubicBezTo>
                <a:cubicBezTo>
                  <a:pt x="628452" y="123723"/>
                  <a:pt x="637941" y="128024"/>
                  <a:pt x="649656" y="128024"/>
                </a:cubicBezTo>
                <a:cubicBezTo>
                  <a:pt x="659055" y="128024"/>
                  <a:pt x="666910" y="125141"/>
                  <a:pt x="673210" y="119373"/>
                </a:cubicBezTo>
                <a:cubicBezTo>
                  <a:pt x="679507" y="113606"/>
                  <a:pt x="683499" y="104736"/>
                  <a:pt x="685184" y="92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913097" y="3148211"/>
            <a:ext cx="270478" cy="147716"/>
          </a:xfrm>
          <a:custGeom>
            <a:avLst/>
            <a:gdLst/>
            <a:ahLst/>
            <a:cxnLst/>
            <a:rect l="l" t="t" r="r" b="b"/>
            <a:pathLst>
              <a:path w="270478" h="147716">
                <a:moveTo>
                  <a:pt x="0" y="3195"/>
                </a:moveTo>
                <a:lnTo>
                  <a:pt x="23951" y="3195"/>
                </a:lnTo>
                <a:lnTo>
                  <a:pt x="23951" y="62015"/>
                </a:lnTo>
                <a:lnTo>
                  <a:pt x="90360" y="62015"/>
                </a:lnTo>
                <a:lnTo>
                  <a:pt x="90360" y="3195"/>
                </a:lnTo>
                <a:lnTo>
                  <a:pt x="114311" y="3195"/>
                </a:lnTo>
                <a:lnTo>
                  <a:pt x="114311" y="144522"/>
                </a:lnTo>
                <a:lnTo>
                  <a:pt x="90360" y="144522"/>
                </a:lnTo>
                <a:lnTo>
                  <a:pt x="90360" y="81843"/>
                </a:lnTo>
                <a:lnTo>
                  <a:pt x="23951" y="81843"/>
                </a:lnTo>
                <a:lnTo>
                  <a:pt x="23951" y="144522"/>
                </a:lnTo>
                <a:lnTo>
                  <a:pt x="0" y="144522"/>
                </a:lnTo>
                <a:close/>
                <a:moveTo>
                  <a:pt x="240667" y="127092"/>
                </a:moveTo>
                <a:cubicBezTo>
                  <a:pt x="231797" y="134631"/>
                  <a:pt x="223257" y="139954"/>
                  <a:pt x="215049" y="143058"/>
                </a:cubicBezTo>
                <a:cubicBezTo>
                  <a:pt x="206841" y="146161"/>
                  <a:pt x="198036" y="147717"/>
                  <a:pt x="188633" y="147717"/>
                </a:cubicBezTo>
                <a:cubicBezTo>
                  <a:pt x="173110" y="147717"/>
                  <a:pt x="161176" y="143922"/>
                  <a:pt x="152834" y="136340"/>
                </a:cubicBezTo>
                <a:cubicBezTo>
                  <a:pt x="144497" y="128756"/>
                  <a:pt x="140325" y="119060"/>
                  <a:pt x="140325" y="107260"/>
                </a:cubicBezTo>
                <a:cubicBezTo>
                  <a:pt x="140325" y="100341"/>
                  <a:pt x="141901" y="94022"/>
                  <a:pt x="145052" y="88298"/>
                </a:cubicBezTo>
                <a:cubicBezTo>
                  <a:pt x="148201" y="82575"/>
                  <a:pt x="152326" y="77983"/>
                  <a:pt x="157428" y="74522"/>
                </a:cubicBezTo>
                <a:cubicBezTo>
                  <a:pt x="162526" y="71065"/>
                  <a:pt x="168275" y="68448"/>
                  <a:pt x="174664" y="66673"/>
                </a:cubicBezTo>
                <a:cubicBezTo>
                  <a:pt x="179363" y="65431"/>
                  <a:pt x="186459" y="64232"/>
                  <a:pt x="195955" y="63080"/>
                </a:cubicBezTo>
                <a:cubicBezTo>
                  <a:pt x="215294" y="60773"/>
                  <a:pt x="229532" y="58022"/>
                  <a:pt x="238672" y="54829"/>
                </a:cubicBezTo>
                <a:cubicBezTo>
                  <a:pt x="238763" y="51546"/>
                  <a:pt x="238802" y="49462"/>
                  <a:pt x="238802" y="48572"/>
                </a:cubicBezTo>
                <a:cubicBezTo>
                  <a:pt x="238802" y="38817"/>
                  <a:pt x="236541" y="31940"/>
                  <a:pt x="232020" y="27948"/>
                </a:cubicBezTo>
                <a:cubicBezTo>
                  <a:pt x="225896" y="22536"/>
                  <a:pt x="216803" y="19830"/>
                  <a:pt x="204735" y="19830"/>
                </a:cubicBezTo>
                <a:cubicBezTo>
                  <a:pt x="193468" y="19830"/>
                  <a:pt x="185152" y="21802"/>
                  <a:pt x="179787" y="25752"/>
                </a:cubicBezTo>
                <a:cubicBezTo>
                  <a:pt x="174416" y="29697"/>
                  <a:pt x="170445" y="36684"/>
                  <a:pt x="167875" y="46711"/>
                </a:cubicBezTo>
                <a:lnTo>
                  <a:pt x="144454" y="43514"/>
                </a:lnTo>
                <a:cubicBezTo>
                  <a:pt x="146581" y="33492"/>
                  <a:pt x="150087" y="25395"/>
                  <a:pt x="154965" y="19228"/>
                </a:cubicBezTo>
                <a:cubicBezTo>
                  <a:pt x="159843" y="13065"/>
                  <a:pt x="166899" y="8314"/>
                  <a:pt x="176122" y="4986"/>
                </a:cubicBezTo>
                <a:cubicBezTo>
                  <a:pt x="185350" y="1660"/>
                  <a:pt x="196045" y="0"/>
                  <a:pt x="208198" y="0"/>
                </a:cubicBezTo>
                <a:cubicBezTo>
                  <a:pt x="220262" y="0"/>
                  <a:pt x="230065" y="1419"/>
                  <a:pt x="237611" y="4260"/>
                </a:cubicBezTo>
                <a:cubicBezTo>
                  <a:pt x="245149" y="7100"/>
                  <a:pt x="250693" y="10671"/>
                  <a:pt x="254243" y="14974"/>
                </a:cubicBezTo>
                <a:cubicBezTo>
                  <a:pt x="257788" y="19275"/>
                  <a:pt x="260272" y="24711"/>
                  <a:pt x="261695" y="31274"/>
                </a:cubicBezTo>
                <a:cubicBezTo>
                  <a:pt x="262494" y="35360"/>
                  <a:pt x="262890" y="42722"/>
                  <a:pt x="262890" y="53363"/>
                </a:cubicBezTo>
                <a:lnTo>
                  <a:pt x="262890" y="85306"/>
                </a:lnTo>
                <a:cubicBezTo>
                  <a:pt x="262890" y="107572"/>
                  <a:pt x="263402" y="121656"/>
                  <a:pt x="264420" y="127553"/>
                </a:cubicBezTo>
                <a:cubicBezTo>
                  <a:pt x="265443" y="133457"/>
                  <a:pt x="267458" y="139112"/>
                  <a:pt x="270478" y="144522"/>
                </a:cubicBezTo>
                <a:lnTo>
                  <a:pt x="245459" y="144522"/>
                </a:lnTo>
                <a:cubicBezTo>
                  <a:pt x="242975" y="139555"/>
                  <a:pt x="241380" y="133744"/>
                  <a:pt x="240667" y="127092"/>
                </a:cubicBezTo>
                <a:close/>
                <a:moveTo>
                  <a:pt x="238672" y="73592"/>
                </a:moveTo>
                <a:cubicBezTo>
                  <a:pt x="229979" y="77145"/>
                  <a:pt x="216940" y="80159"/>
                  <a:pt x="199547" y="82643"/>
                </a:cubicBezTo>
                <a:cubicBezTo>
                  <a:pt x="189698" y="84064"/>
                  <a:pt x="182736" y="85659"/>
                  <a:pt x="178653" y="87434"/>
                </a:cubicBezTo>
                <a:cubicBezTo>
                  <a:pt x="174571" y="89205"/>
                  <a:pt x="171421" y="91801"/>
                  <a:pt x="169203" y="95217"/>
                </a:cubicBezTo>
                <a:cubicBezTo>
                  <a:pt x="166986" y="98634"/>
                  <a:pt x="165877" y="102425"/>
                  <a:pt x="165877" y="106596"/>
                </a:cubicBezTo>
                <a:cubicBezTo>
                  <a:pt x="165877" y="112983"/>
                  <a:pt x="168293" y="118305"/>
                  <a:pt x="173131" y="122563"/>
                </a:cubicBezTo>
                <a:cubicBezTo>
                  <a:pt x="177966" y="126825"/>
                  <a:pt x="185040" y="128952"/>
                  <a:pt x="194361" y="128952"/>
                </a:cubicBezTo>
                <a:cubicBezTo>
                  <a:pt x="203583" y="128952"/>
                  <a:pt x="211791" y="126933"/>
                  <a:pt x="218977" y="122898"/>
                </a:cubicBezTo>
                <a:cubicBezTo>
                  <a:pt x="226163" y="118858"/>
                  <a:pt x="231441" y="113340"/>
                  <a:pt x="234814" y="106330"/>
                </a:cubicBezTo>
                <a:cubicBezTo>
                  <a:pt x="237384" y="100920"/>
                  <a:pt x="238672" y="92935"/>
                  <a:pt x="238672" y="8237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319591" y="3097909"/>
            <a:ext cx="937293" cy="234878"/>
          </a:xfrm>
          <a:custGeom>
            <a:avLst/>
            <a:gdLst/>
            <a:ahLst/>
            <a:cxnLst/>
            <a:rect l="l" t="t" r="r" b="b"/>
            <a:pathLst>
              <a:path w="937293" h="234878">
                <a:moveTo>
                  <a:pt x="36860" y="53497"/>
                </a:moveTo>
                <a:lnTo>
                  <a:pt x="135339" y="53497"/>
                </a:lnTo>
                <a:lnTo>
                  <a:pt x="135339" y="175130"/>
                </a:lnTo>
                <a:lnTo>
                  <a:pt x="150642" y="175130"/>
                </a:lnTo>
                <a:lnTo>
                  <a:pt x="150642" y="234879"/>
                </a:lnTo>
                <a:lnTo>
                  <a:pt x="130950" y="234879"/>
                </a:lnTo>
                <a:lnTo>
                  <a:pt x="130950" y="194824"/>
                </a:lnTo>
                <a:lnTo>
                  <a:pt x="19695" y="194824"/>
                </a:lnTo>
                <a:lnTo>
                  <a:pt x="19695" y="234879"/>
                </a:lnTo>
                <a:lnTo>
                  <a:pt x="0" y="234879"/>
                </a:lnTo>
                <a:lnTo>
                  <a:pt x="0" y="175130"/>
                </a:lnTo>
                <a:lnTo>
                  <a:pt x="12640" y="175130"/>
                </a:lnTo>
                <a:cubicBezTo>
                  <a:pt x="29498" y="152240"/>
                  <a:pt x="37569" y="111697"/>
                  <a:pt x="36860" y="53497"/>
                </a:cubicBezTo>
                <a:close/>
                <a:moveTo>
                  <a:pt x="56822" y="73325"/>
                </a:moveTo>
                <a:cubicBezTo>
                  <a:pt x="55051" y="119192"/>
                  <a:pt x="47953" y="153129"/>
                  <a:pt x="35532" y="175130"/>
                </a:cubicBezTo>
                <a:lnTo>
                  <a:pt x="111521" y="175130"/>
                </a:lnTo>
                <a:lnTo>
                  <a:pt x="111521" y="73325"/>
                </a:lnTo>
                <a:close/>
                <a:moveTo>
                  <a:pt x="269212" y="177394"/>
                </a:moveTo>
                <a:cubicBezTo>
                  <a:pt x="260341" y="184933"/>
                  <a:pt x="251801" y="190256"/>
                  <a:pt x="243593" y="193360"/>
                </a:cubicBezTo>
                <a:cubicBezTo>
                  <a:pt x="235385" y="196463"/>
                  <a:pt x="226584" y="198019"/>
                  <a:pt x="217181" y="198019"/>
                </a:cubicBezTo>
                <a:cubicBezTo>
                  <a:pt x="201654" y="198019"/>
                  <a:pt x="189720" y="194224"/>
                  <a:pt x="181382" y="186642"/>
                </a:cubicBezTo>
                <a:cubicBezTo>
                  <a:pt x="173041" y="179058"/>
                  <a:pt x="168872" y="169362"/>
                  <a:pt x="168872" y="157562"/>
                </a:cubicBezTo>
                <a:cubicBezTo>
                  <a:pt x="168872" y="150643"/>
                  <a:pt x="170449" y="144324"/>
                  <a:pt x="173599" y="138600"/>
                </a:cubicBezTo>
                <a:cubicBezTo>
                  <a:pt x="176749" y="132877"/>
                  <a:pt x="180871" y="128285"/>
                  <a:pt x="185972" y="124824"/>
                </a:cubicBezTo>
                <a:cubicBezTo>
                  <a:pt x="191074" y="121367"/>
                  <a:pt x="196823" y="118750"/>
                  <a:pt x="203209" y="116975"/>
                </a:cubicBezTo>
                <a:cubicBezTo>
                  <a:pt x="207908" y="115733"/>
                  <a:pt x="215006" y="114534"/>
                  <a:pt x="224499" y="113382"/>
                </a:cubicBezTo>
                <a:cubicBezTo>
                  <a:pt x="243842" y="111075"/>
                  <a:pt x="258076" y="108324"/>
                  <a:pt x="267217" y="105131"/>
                </a:cubicBezTo>
                <a:cubicBezTo>
                  <a:pt x="267307" y="101848"/>
                  <a:pt x="267350" y="99764"/>
                  <a:pt x="267350" y="98874"/>
                </a:cubicBezTo>
                <a:cubicBezTo>
                  <a:pt x="267350" y="89119"/>
                  <a:pt x="265086" y="82242"/>
                  <a:pt x="260564" y="78250"/>
                </a:cubicBezTo>
                <a:cubicBezTo>
                  <a:pt x="254445" y="72838"/>
                  <a:pt x="245351" y="70132"/>
                  <a:pt x="233284" y="70132"/>
                </a:cubicBezTo>
                <a:cubicBezTo>
                  <a:pt x="222015" y="70132"/>
                  <a:pt x="213699" y="72104"/>
                  <a:pt x="208332" y="76054"/>
                </a:cubicBezTo>
                <a:cubicBezTo>
                  <a:pt x="202961" y="79999"/>
                  <a:pt x="198990" y="86986"/>
                  <a:pt x="196420" y="97013"/>
                </a:cubicBezTo>
                <a:lnTo>
                  <a:pt x="173002" y="93816"/>
                </a:lnTo>
                <a:cubicBezTo>
                  <a:pt x="175129" y="83794"/>
                  <a:pt x="178632" y="75697"/>
                  <a:pt x="183513" y="69530"/>
                </a:cubicBezTo>
                <a:cubicBezTo>
                  <a:pt x="188391" y="63367"/>
                  <a:pt x="195444" y="58616"/>
                  <a:pt x="204670" y="55288"/>
                </a:cubicBezTo>
                <a:cubicBezTo>
                  <a:pt x="213894" y="51962"/>
                  <a:pt x="224589" y="50302"/>
                  <a:pt x="236743" y="50302"/>
                </a:cubicBezTo>
                <a:cubicBezTo>
                  <a:pt x="248807" y="50302"/>
                  <a:pt x="258610" y="51721"/>
                  <a:pt x="266155" y="54562"/>
                </a:cubicBezTo>
                <a:cubicBezTo>
                  <a:pt x="273698" y="57402"/>
                  <a:pt x="279237" y="60973"/>
                  <a:pt x="282791" y="65276"/>
                </a:cubicBezTo>
                <a:cubicBezTo>
                  <a:pt x="286337" y="69577"/>
                  <a:pt x="288821" y="75013"/>
                  <a:pt x="290243" y="81576"/>
                </a:cubicBezTo>
                <a:cubicBezTo>
                  <a:pt x="291038" y="85662"/>
                  <a:pt x="291439" y="93024"/>
                  <a:pt x="291439" y="103665"/>
                </a:cubicBezTo>
                <a:lnTo>
                  <a:pt x="291439" y="135608"/>
                </a:lnTo>
                <a:cubicBezTo>
                  <a:pt x="291439" y="157874"/>
                  <a:pt x="291945" y="171958"/>
                  <a:pt x="292969" y="177855"/>
                </a:cubicBezTo>
                <a:cubicBezTo>
                  <a:pt x="293991" y="183759"/>
                  <a:pt x="296006" y="189414"/>
                  <a:pt x="299023" y="194824"/>
                </a:cubicBezTo>
                <a:lnTo>
                  <a:pt x="274004" y="194824"/>
                </a:lnTo>
                <a:cubicBezTo>
                  <a:pt x="271523" y="189857"/>
                  <a:pt x="269924" y="184046"/>
                  <a:pt x="269212" y="177394"/>
                </a:cubicBezTo>
                <a:close/>
                <a:moveTo>
                  <a:pt x="267217" y="123894"/>
                </a:moveTo>
                <a:cubicBezTo>
                  <a:pt x="258526" y="127447"/>
                  <a:pt x="245485" y="130461"/>
                  <a:pt x="228092" y="132945"/>
                </a:cubicBezTo>
                <a:cubicBezTo>
                  <a:pt x="218243" y="134366"/>
                  <a:pt x="211281" y="135961"/>
                  <a:pt x="207198" y="137736"/>
                </a:cubicBezTo>
                <a:cubicBezTo>
                  <a:pt x="203116" y="139507"/>
                  <a:pt x="199965" y="142103"/>
                  <a:pt x="197751" y="145519"/>
                </a:cubicBezTo>
                <a:cubicBezTo>
                  <a:pt x="195534" y="148936"/>
                  <a:pt x="194422" y="152727"/>
                  <a:pt x="194422" y="156898"/>
                </a:cubicBezTo>
                <a:cubicBezTo>
                  <a:pt x="194422" y="163285"/>
                  <a:pt x="196841" y="168607"/>
                  <a:pt x="201680" y="172865"/>
                </a:cubicBezTo>
                <a:cubicBezTo>
                  <a:pt x="206514" y="177127"/>
                  <a:pt x="213588" y="179254"/>
                  <a:pt x="222906" y="179254"/>
                </a:cubicBezTo>
                <a:cubicBezTo>
                  <a:pt x="232132" y="179254"/>
                  <a:pt x="240336" y="177235"/>
                  <a:pt x="247522" y="173200"/>
                </a:cubicBezTo>
                <a:cubicBezTo>
                  <a:pt x="254711" y="169160"/>
                  <a:pt x="259988" y="163642"/>
                  <a:pt x="263361" y="156632"/>
                </a:cubicBezTo>
                <a:cubicBezTo>
                  <a:pt x="265932" y="151222"/>
                  <a:pt x="267217" y="143237"/>
                  <a:pt x="267217" y="132679"/>
                </a:cubicBezTo>
                <a:close/>
                <a:moveTo>
                  <a:pt x="326790" y="53497"/>
                </a:moveTo>
                <a:lnTo>
                  <a:pt x="350745" y="53497"/>
                </a:lnTo>
                <a:lnTo>
                  <a:pt x="350745" y="112317"/>
                </a:lnTo>
                <a:lnTo>
                  <a:pt x="417150" y="112317"/>
                </a:lnTo>
                <a:lnTo>
                  <a:pt x="417150" y="53497"/>
                </a:lnTo>
                <a:lnTo>
                  <a:pt x="441104" y="53497"/>
                </a:lnTo>
                <a:lnTo>
                  <a:pt x="441104" y="194824"/>
                </a:lnTo>
                <a:lnTo>
                  <a:pt x="417150" y="194824"/>
                </a:lnTo>
                <a:lnTo>
                  <a:pt x="417150" y="132145"/>
                </a:lnTo>
                <a:lnTo>
                  <a:pt x="350745" y="132145"/>
                </a:lnTo>
                <a:lnTo>
                  <a:pt x="350745" y="194824"/>
                </a:lnTo>
                <a:lnTo>
                  <a:pt x="326790" y="194824"/>
                </a:lnTo>
                <a:close/>
                <a:moveTo>
                  <a:pt x="477302" y="53497"/>
                </a:moveTo>
                <a:lnTo>
                  <a:pt x="501254" y="53497"/>
                </a:lnTo>
                <a:lnTo>
                  <a:pt x="501254" y="112317"/>
                </a:lnTo>
                <a:lnTo>
                  <a:pt x="567662" y="112317"/>
                </a:lnTo>
                <a:lnTo>
                  <a:pt x="567662" y="53497"/>
                </a:lnTo>
                <a:lnTo>
                  <a:pt x="591612" y="53497"/>
                </a:lnTo>
                <a:lnTo>
                  <a:pt x="591612" y="194824"/>
                </a:lnTo>
                <a:lnTo>
                  <a:pt x="567662" y="194824"/>
                </a:lnTo>
                <a:lnTo>
                  <a:pt x="567662" y="132145"/>
                </a:lnTo>
                <a:lnTo>
                  <a:pt x="501254" y="132145"/>
                </a:lnTo>
                <a:lnTo>
                  <a:pt x="501254" y="194824"/>
                </a:lnTo>
                <a:lnTo>
                  <a:pt x="477302" y="194824"/>
                </a:lnTo>
                <a:close/>
                <a:moveTo>
                  <a:pt x="762221" y="53497"/>
                </a:moveTo>
                <a:lnTo>
                  <a:pt x="786172" y="53497"/>
                </a:lnTo>
                <a:lnTo>
                  <a:pt x="786172" y="194824"/>
                </a:lnTo>
                <a:lnTo>
                  <a:pt x="762221" y="194824"/>
                </a:lnTo>
                <a:close/>
                <a:moveTo>
                  <a:pt x="628210" y="53497"/>
                </a:moveTo>
                <a:lnTo>
                  <a:pt x="652165" y="53497"/>
                </a:lnTo>
                <a:lnTo>
                  <a:pt x="652165" y="108724"/>
                </a:lnTo>
                <a:lnTo>
                  <a:pt x="682505" y="108724"/>
                </a:lnTo>
                <a:cubicBezTo>
                  <a:pt x="702288" y="108724"/>
                  <a:pt x="717531" y="112562"/>
                  <a:pt x="728219" y="120236"/>
                </a:cubicBezTo>
                <a:cubicBezTo>
                  <a:pt x="738911" y="127912"/>
                  <a:pt x="744257" y="138493"/>
                  <a:pt x="744257" y="151974"/>
                </a:cubicBezTo>
                <a:cubicBezTo>
                  <a:pt x="744257" y="163774"/>
                  <a:pt x="739800" y="173866"/>
                  <a:pt x="730882" y="182250"/>
                </a:cubicBezTo>
                <a:cubicBezTo>
                  <a:pt x="721966" y="190635"/>
                  <a:pt x="707702" y="194824"/>
                  <a:pt x="688097" y="194824"/>
                </a:cubicBezTo>
                <a:lnTo>
                  <a:pt x="628210" y="194824"/>
                </a:lnTo>
                <a:close/>
                <a:moveTo>
                  <a:pt x="652165" y="175130"/>
                </a:moveTo>
                <a:lnTo>
                  <a:pt x="677315" y="175130"/>
                </a:lnTo>
                <a:cubicBezTo>
                  <a:pt x="692485" y="175130"/>
                  <a:pt x="703310" y="173268"/>
                  <a:pt x="709787" y="169539"/>
                </a:cubicBezTo>
                <a:cubicBezTo>
                  <a:pt x="716263" y="165813"/>
                  <a:pt x="719503" y="160003"/>
                  <a:pt x="719503" y="152107"/>
                </a:cubicBezTo>
                <a:cubicBezTo>
                  <a:pt x="719503" y="145984"/>
                  <a:pt x="717109" y="140530"/>
                  <a:pt x="712318" y="135738"/>
                </a:cubicBezTo>
                <a:cubicBezTo>
                  <a:pt x="707526" y="130946"/>
                  <a:pt x="696924" y="128552"/>
                  <a:pt x="680512" y="128552"/>
                </a:cubicBezTo>
                <a:lnTo>
                  <a:pt x="652165" y="128552"/>
                </a:lnTo>
                <a:close/>
                <a:moveTo>
                  <a:pt x="821117" y="53497"/>
                </a:moveTo>
                <a:lnTo>
                  <a:pt x="845071" y="53497"/>
                </a:lnTo>
                <a:lnTo>
                  <a:pt x="845071" y="161292"/>
                </a:lnTo>
                <a:lnTo>
                  <a:pt x="911473" y="53497"/>
                </a:lnTo>
                <a:lnTo>
                  <a:pt x="937293" y="53497"/>
                </a:lnTo>
                <a:lnTo>
                  <a:pt x="937293" y="194824"/>
                </a:lnTo>
                <a:lnTo>
                  <a:pt x="913338" y="194824"/>
                </a:lnTo>
                <a:lnTo>
                  <a:pt x="913338" y="87700"/>
                </a:lnTo>
                <a:lnTo>
                  <a:pt x="846933" y="194824"/>
                </a:lnTo>
                <a:lnTo>
                  <a:pt x="821117" y="194824"/>
                </a:lnTo>
                <a:close/>
                <a:moveTo>
                  <a:pt x="904288" y="0"/>
                </a:moveTo>
                <a:lnTo>
                  <a:pt x="920658" y="0"/>
                </a:lnTo>
                <a:cubicBezTo>
                  <a:pt x="919329" y="11091"/>
                  <a:pt x="915267" y="19605"/>
                  <a:pt x="908485" y="25553"/>
                </a:cubicBezTo>
                <a:cubicBezTo>
                  <a:pt x="901696" y="31496"/>
                  <a:pt x="892670" y="34471"/>
                  <a:pt x="881403" y="34471"/>
                </a:cubicBezTo>
                <a:cubicBezTo>
                  <a:pt x="870044" y="34471"/>
                  <a:pt x="860972" y="31518"/>
                  <a:pt x="854190" y="25617"/>
                </a:cubicBezTo>
                <a:cubicBezTo>
                  <a:pt x="847400" y="19713"/>
                  <a:pt x="843340" y="11175"/>
                  <a:pt x="842011" y="0"/>
                </a:cubicBezTo>
                <a:lnTo>
                  <a:pt x="858380" y="0"/>
                </a:lnTo>
                <a:cubicBezTo>
                  <a:pt x="859619" y="6034"/>
                  <a:pt x="862085" y="10534"/>
                  <a:pt x="865764" y="13504"/>
                </a:cubicBezTo>
                <a:cubicBezTo>
                  <a:pt x="869447" y="16477"/>
                  <a:pt x="874394" y="17964"/>
                  <a:pt x="880603" y="17964"/>
                </a:cubicBezTo>
                <a:cubicBezTo>
                  <a:pt x="887788" y="17964"/>
                  <a:pt x="893225" y="16524"/>
                  <a:pt x="896908" y="13640"/>
                </a:cubicBezTo>
                <a:cubicBezTo>
                  <a:pt x="900587" y="10757"/>
                  <a:pt x="903049" y="6211"/>
                  <a:pt x="904288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416435" y="3151406"/>
            <a:ext cx="429574" cy="181382"/>
          </a:xfrm>
          <a:custGeom>
            <a:avLst/>
            <a:gdLst/>
            <a:ahLst/>
            <a:cxnLst/>
            <a:rect l="l" t="t" r="r" b="b"/>
            <a:pathLst>
              <a:path w="429574" h="181382">
                <a:moveTo>
                  <a:pt x="0" y="0"/>
                </a:moveTo>
                <a:lnTo>
                  <a:pt x="55225" y="0"/>
                </a:lnTo>
                <a:cubicBezTo>
                  <a:pt x="68796" y="0"/>
                  <a:pt x="78890" y="1130"/>
                  <a:pt x="85501" y="3394"/>
                </a:cubicBezTo>
                <a:cubicBezTo>
                  <a:pt x="92110" y="5655"/>
                  <a:pt x="97787" y="9799"/>
                  <a:pt x="102532" y="15833"/>
                </a:cubicBezTo>
                <a:cubicBezTo>
                  <a:pt x="107281" y="21865"/>
                  <a:pt x="109653" y="29098"/>
                  <a:pt x="109653" y="37529"/>
                </a:cubicBezTo>
                <a:cubicBezTo>
                  <a:pt x="109653" y="44272"/>
                  <a:pt x="108260" y="50147"/>
                  <a:pt x="105462" y="55158"/>
                </a:cubicBezTo>
                <a:cubicBezTo>
                  <a:pt x="102669" y="60173"/>
                  <a:pt x="98475" y="64363"/>
                  <a:pt x="92888" y="67736"/>
                </a:cubicBezTo>
                <a:cubicBezTo>
                  <a:pt x="99540" y="69955"/>
                  <a:pt x="105066" y="74101"/>
                  <a:pt x="109458" y="80178"/>
                </a:cubicBezTo>
                <a:cubicBezTo>
                  <a:pt x="113847" y="86259"/>
                  <a:pt x="116043" y="93466"/>
                  <a:pt x="116043" y="101808"/>
                </a:cubicBezTo>
                <a:cubicBezTo>
                  <a:pt x="115154" y="115202"/>
                  <a:pt x="110362" y="125135"/>
                  <a:pt x="101672" y="131612"/>
                </a:cubicBezTo>
                <a:cubicBezTo>
                  <a:pt x="92977" y="138092"/>
                  <a:pt x="80330" y="141327"/>
                  <a:pt x="63742" y="141327"/>
                </a:cubicBezTo>
                <a:lnTo>
                  <a:pt x="0" y="141327"/>
                </a:lnTo>
                <a:close/>
                <a:moveTo>
                  <a:pt x="23951" y="59485"/>
                </a:moveTo>
                <a:lnTo>
                  <a:pt x="49504" y="59485"/>
                </a:lnTo>
                <a:cubicBezTo>
                  <a:pt x="59707" y="59485"/>
                  <a:pt x="66716" y="58953"/>
                  <a:pt x="70531" y="57887"/>
                </a:cubicBezTo>
                <a:cubicBezTo>
                  <a:pt x="74343" y="56826"/>
                  <a:pt x="77760" y="54672"/>
                  <a:pt x="80781" y="51436"/>
                </a:cubicBezTo>
                <a:cubicBezTo>
                  <a:pt x="83794" y="48196"/>
                  <a:pt x="85302" y="44315"/>
                  <a:pt x="85302" y="39790"/>
                </a:cubicBezTo>
                <a:cubicBezTo>
                  <a:pt x="85302" y="32338"/>
                  <a:pt x="82660" y="27147"/>
                  <a:pt x="77383" y="24216"/>
                </a:cubicBezTo>
                <a:cubicBezTo>
                  <a:pt x="72105" y="21294"/>
                  <a:pt x="63076" y="19828"/>
                  <a:pt x="50300" y="19828"/>
                </a:cubicBezTo>
                <a:lnTo>
                  <a:pt x="23951" y="19828"/>
                </a:lnTo>
                <a:close/>
                <a:moveTo>
                  <a:pt x="23951" y="121633"/>
                </a:moveTo>
                <a:lnTo>
                  <a:pt x="55490" y="121633"/>
                </a:lnTo>
                <a:cubicBezTo>
                  <a:pt x="69063" y="121633"/>
                  <a:pt x="78379" y="120055"/>
                  <a:pt x="83438" y="116906"/>
                </a:cubicBezTo>
                <a:cubicBezTo>
                  <a:pt x="88491" y="113756"/>
                  <a:pt x="91156" y="108323"/>
                  <a:pt x="91423" y="100609"/>
                </a:cubicBezTo>
                <a:cubicBezTo>
                  <a:pt x="91423" y="96080"/>
                  <a:pt x="89957" y="91885"/>
                  <a:pt x="87031" y="88026"/>
                </a:cubicBezTo>
                <a:cubicBezTo>
                  <a:pt x="84107" y="84167"/>
                  <a:pt x="80291" y="81734"/>
                  <a:pt x="75586" y="80711"/>
                </a:cubicBezTo>
                <a:cubicBezTo>
                  <a:pt x="70884" y="79688"/>
                  <a:pt x="63343" y="79182"/>
                  <a:pt x="52963" y="79182"/>
                </a:cubicBezTo>
                <a:lnTo>
                  <a:pt x="23951" y="79182"/>
                </a:lnTo>
                <a:close/>
                <a:moveTo>
                  <a:pt x="144656" y="0"/>
                </a:moveTo>
                <a:lnTo>
                  <a:pt x="168610" y="0"/>
                </a:lnTo>
                <a:lnTo>
                  <a:pt x="168610" y="107795"/>
                </a:lnTo>
                <a:lnTo>
                  <a:pt x="235012" y="0"/>
                </a:lnTo>
                <a:lnTo>
                  <a:pt x="260832" y="0"/>
                </a:lnTo>
                <a:lnTo>
                  <a:pt x="260832" y="141327"/>
                </a:lnTo>
                <a:lnTo>
                  <a:pt x="236877" y="141327"/>
                </a:lnTo>
                <a:lnTo>
                  <a:pt x="236877" y="34203"/>
                </a:lnTo>
                <a:lnTo>
                  <a:pt x="170471" y="141327"/>
                </a:lnTo>
                <a:lnTo>
                  <a:pt x="144656" y="141327"/>
                </a:lnTo>
                <a:close/>
                <a:moveTo>
                  <a:pt x="315792" y="0"/>
                </a:moveTo>
                <a:lnTo>
                  <a:pt x="414270" y="0"/>
                </a:lnTo>
                <a:lnTo>
                  <a:pt x="414270" y="121633"/>
                </a:lnTo>
                <a:lnTo>
                  <a:pt x="429574" y="121633"/>
                </a:lnTo>
                <a:lnTo>
                  <a:pt x="429574" y="181382"/>
                </a:lnTo>
                <a:lnTo>
                  <a:pt x="409882" y="181382"/>
                </a:lnTo>
                <a:lnTo>
                  <a:pt x="409882" y="141327"/>
                </a:lnTo>
                <a:lnTo>
                  <a:pt x="298628" y="141327"/>
                </a:lnTo>
                <a:lnTo>
                  <a:pt x="298628" y="181382"/>
                </a:lnTo>
                <a:lnTo>
                  <a:pt x="278931" y="181382"/>
                </a:lnTo>
                <a:lnTo>
                  <a:pt x="278931" y="121633"/>
                </a:lnTo>
                <a:lnTo>
                  <a:pt x="291572" y="121633"/>
                </a:lnTo>
                <a:cubicBezTo>
                  <a:pt x="308430" y="98743"/>
                  <a:pt x="316502" y="58200"/>
                  <a:pt x="315792" y="0"/>
                </a:cubicBezTo>
                <a:close/>
                <a:moveTo>
                  <a:pt x="335754" y="19828"/>
                </a:moveTo>
                <a:cubicBezTo>
                  <a:pt x="333984" y="65695"/>
                  <a:pt x="326884" y="99632"/>
                  <a:pt x="314463" y="121633"/>
                </a:cubicBezTo>
                <a:lnTo>
                  <a:pt x="390453" y="121633"/>
                </a:lnTo>
                <a:lnTo>
                  <a:pt x="390453" y="1982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994160" y="3148211"/>
            <a:ext cx="1282299" cy="201878"/>
          </a:xfrm>
          <a:custGeom>
            <a:avLst/>
            <a:gdLst/>
            <a:ahLst/>
            <a:cxnLst/>
            <a:rect l="l" t="t" r="r" b="b"/>
            <a:pathLst>
              <a:path w="1282299" h="201878">
                <a:moveTo>
                  <a:pt x="0" y="3195"/>
                </a:moveTo>
                <a:lnTo>
                  <a:pt x="111517" y="3195"/>
                </a:lnTo>
                <a:lnTo>
                  <a:pt x="111517" y="144522"/>
                </a:lnTo>
                <a:lnTo>
                  <a:pt x="87562" y="144522"/>
                </a:lnTo>
                <a:lnTo>
                  <a:pt x="87562" y="23023"/>
                </a:lnTo>
                <a:lnTo>
                  <a:pt x="23950" y="23023"/>
                </a:lnTo>
                <a:lnTo>
                  <a:pt x="23950" y="144522"/>
                </a:lnTo>
                <a:lnTo>
                  <a:pt x="0" y="144522"/>
                </a:lnTo>
                <a:close/>
                <a:moveTo>
                  <a:pt x="147449" y="198688"/>
                </a:moveTo>
                <a:lnTo>
                  <a:pt x="147449" y="3195"/>
                </a:lnTo>
                <a:lnTo>
                  <a:pt x="169272" y="3195"/>
                </a:lnTo>
                <a:lnTo>
                  <a:pt x="169272" y="21561"/>
                </a:lnTo>
                <a:cubicBezTo>
                  <a:pt x="174420" y="14376"/>
                  <a:pt x="180234" y="8987"/>
                  <a:pt x="186710" y="5390"/>
                </a:cubicBezTo>
                <a:cubicBezTo>
                  <a:pt x="193183" y="1797"/>
                  <a:pt x="201034" y="0"/>
                  <a:pt x="210265" y="0"/>
                </a:cubicBezTo>
                <a:cubicBezTo>
                  <a:pt x="222324" y="0"/>
                  <a:pt x="232973" y="3104"/>
                  <a:pt x="242200" y="9315"/>
                </a:cubicBezTo>
                <a:cubicBezTo>
                  <a:pt x="251424" y="15524"/>
                  <a:pt x="258390" y="24287"/>
                  <a:pt x="263095" y="35597"/>
                </a:cubicBezTo>
                <a:cubicBezTo>
                  <a:pt x="267793" y="46913"/>
                  <a:pt x="270144" y="59311"/>
                  <a:pt x="270144" y="72797"/>
                </a:cubicBezTo>
                <a:cubicBezTo>
                  <a:pt x="270144" y="87255"/>
                  <a:pt x="267552" y="100276"/>
                  <a:pt x="262360" y="111853"/>
                </a:cubicBezTo>
                <a:cubicBezTo>
                  <a:pt x="257173" y="123427"/>
                  <a:pt x="249630" y="132301"/>
                  <a:pt x="239739" y="138467"/>
                </a:cubicBezTo>
                <a:cubicBezTo>
                  <a:pt x="229849" y="144631"/>
                  <a:pt x="219445" y="147717"/>
                  <a:pt x="208534" y="147717"/>
                </a:cubicBezTo>
                <a:cubicBezTo>
                  <a:pt x="200549" y="147717"/>
                  <a:pt x="193381" y="146031"/>
                  <a:pt x="187041" y="142658"/>
                </a:cubicBezTo>
                <a:cubicBezTo>
                  <a:pt x="180697" y="139289"/>
                  <a:pt x="175485" y="135033"/>
                  <a:pt x="171403" y="129886"/>
                </a:cubicBezTo>
                <a:lnTo>
                  <a:pt x="171403" y="198688"/>
                </a:lnTo>
                <a:close/>
                <a:moveTo>
                  <a:pt x="169142" y="74657"/>
                </a:moveTo>
                <a:cubicBezTo>
                  <a:pt x="169142" y="92845"/>
                  <a:pt x="172821" y="106287"/>
                  <a:pt x="180187" y="114981"/>
                </a:cubicBezTo>
                <a:cubicBezTo>
                  <a:pt x="187550" y="123676"/>
                  <a:pt x="196466" y="128024"/>
                  <a:pt x="206938" y="128024"/>
                </a:cubicBezTo>
                <a:cubicBezTo>
                  <a:pt x="217580" y="128024"/>
                  <a:pt x="226698" y="123521"/>
                  <a:pt x="234284" y="114514"/>
                </a:cubicBezTo>
                <a:cubicBezTo>
                  <a:pt x="241870" y="105509"/>
                  <a:pt x="245661" y="91556"/>
                  <a:pt x="245661" y="72660"/>
                </a:cubicBezTo>
                <a:cubicBezTo>
                  <a:pt x="245661" y="54652"/>
                  <a:pt x="241956" y="41168"/>
                  <a:pt x="234551" y="32206"/>
                </a:cubicBezTo>
                <a:cubicBezTo>
                  <a:pt x="227142" y="23247"/>
                  <a:pt x="218290" y="18767"/>
                  <a:pt x="208000" y="18767"/>
                </a:cubicBezTo>
                <a:cubicBezTo>
                  <a:pt x="197795" y="18767"/>
                  <a:pt x="188772" y="23534"/>
                  <a:pt x="180917" y="33070"/>
                </a:cubicBezTo>
                <a:cubicBezTo>
                  <a:pt x="173066" y="42610"/>
                  <a:pt x="169142" y="56474"/>
                  <a:pt x="169142" y="74657"/>
                </a:cubicBezTo>
                <a:close/>
                <a:moveTo>
                  <a:pt x="290105" y="73859"/>
                </a:moveTo>
                <a:cubicBezTo>
                  <a:pt x="290105" y="47686"/>
                  <a:pt x="297382" y="28304"/>
                  <a:pt x="311933" y="15704"/>
                </a:cubicBezTo>
                <a:cubicBezTo>
                  <a:pt x="324089" y="5235"/>
                  <a:pt x="338904" y="0"/>
                  <a:pt x="356378" y="0"/>
                </a:cubicBezTo>
                <a:cubicBezTo>
                  <a:pt x="375812" y="0"/>
                  <a:pt x="391691" y="6366"/>
                  <a:pt x="404025" y="19099"/>
                </a:cubicBezTo>
                <a:cubicBezTo>
                  <a:pt x="416358" y="31832"/>
                  <a:pt x="422521" y="49419"/>
                  <a:pt x="422521" y="71861"/>
                </a:cubicBezTo>
                <a:cubicBezTo>
                  <a:pt x="422521" y="90051"/>
                  <a:pt x="419792" y="104357"/>
                  <a:pt x="414338" y="114779"/>
                </a:cubicBezTo>
                <a:cubicBezTo>
                  <a:pt x="408881" y="125206"/>
                  <a:pt x="400938" y="133302"/>
                  <a:pt x="390517" y="139065"/>
                </a:cubicBezTo>
                <a:cubicBezTo>
                  <a:pt x="380088" y="144832"/>
                  <a:pt x="368712" y="147717"/>
                  <a:pt x="356378" y="147717"/>
                </a:cubicBezTo>
                <a:cubicBezTo>
                  <a:pt x="336596" y="147717"/>
                  <a:pt x="320604" y="141373"/>
                  <a:pt x="308407" y="128687"/>
                </a:cubicBezTo>
                <a:cubicBezTo>
                  <a:pt x="296204" y="116000"/>
                  <a:pt x="290105" y="97727"/>
                  <a:pt x="290105" y="73859"/>
                </a:cubicBezTo>
                <a:close/>
                <a:moveTo>
                  <a:pt x="314729" y="73859"/>
                </a:moveTo>
                <a:cubicBezTo>
                  <a:pt x="314729" y="91960"/>
                  <a:pt x="318676" y="105509"/>
                  <a:pt x="326574" y="114514"/>
                </a:cubicBezTo>
                <a:cubicBezTo>
                  <a:pt x="334468" y="123521"/>
                  <a:pt x="344401" y="128024"/>
                  <a:pt x="356378" y="128024"/>
                </a:cubicBezTo>
                <a:cubicBezTo>
                  <a:pt x="368269" y="128024"/>
                  <a:pt x="378162" y="123499"/>
                  <a:pt x="386057" y="114445"/>
                </a:cubicBezTo>
                <a:cubicBezTo>
                  <a:pt x="393951" y="105398"/>
                  <a:pt x="397901" y="91599"/>
                  <a:pt x="397901" y="73064"/>
                </a:cubicBezTo>
                <a:cubicBezTo>
                  <a:pt x="397901" y="55581"/>
                  <a:pt x="393929" y="42341"/>
                  <a:pt x="385992" y="33333"/>
                </a:cubicBezTo>
                <a:cubicBezTo>
                  <a:pt x="378050" y="24334"/>
                  <a:pt x="368179" y="19830"/>
                  <a:pt x="356378" y="19830"/>
                </a:cubicBezTo>
                <a:cubicBezTo>
                  <a:pt x="344401" y="19830"/>
                  <a:pt x="334468" y="24308"/>
                  <a:pt x="326574" y="33268"/>
                </a:cubicBezTo>
                <a:cubicBezTo>
                  <a:pt x="318676" y="42233"/>
                  <a:pt x="314729" y="55757"/>
                  <a:pt x="314729" y="73859"/>
                </a:cubicBezTo>
                <a:close/>
                <a:moveTo>
                  <a:pt x="463500" y="3195"/>
                </a:moveTo>
                <a:lnTo>
                  <a:pt x="561981" y="3195"/>
                </a:lnTo>
                <a:lnTo>
                  <a:pt x="561981" y="124828"/>
                </a:lnTo>
                <a:lnTo>
                  <a:pt x="577282" y="124828"/>
                </a:lnTo>
                <a:lnTo>
                  <a:pt x="577282" y="184577"/>
                </a:lnTo>
                <a:lnTo>
                  <a:pt x="557589" y="184577"/>
                </a:lnTo>
                <a:lnTo>
                  <a:pt x="557589" y="144522"/>
                </a:lnTo>
                <a:lnTo>
                  <a:pt x="446335" y="144522"/>
                </a:lnTo>
                <a:lnTo>
                  <a:pt x="446335" y="184577"/>
                </a:lnTo>
                <a:lnTo>
                  <a:pt x="426640" y="184577"/>
                </a:lnTo>
                <a:lnTo>
                  <a:pt x="426640" y="124828"/>
                </a:lnTo>
                <a:lnTo>
                  <a:pt x="439279" y="124828"/>
                </a:lnTo>
                <a:cubicBezTo>
                  <a:pt x="456138" y="101938"/>
                  <a:pt x="464209" y="61395"/>
                  <a:pt x="463500" y="3195"/>
                </a:cubicBezTo>
                <a:close/>
                <a:moveTo>
                  <a:pt x="483462" y="23023"/>
                </a:moveTo>
                <a:cubicBezTo>
                  <a:pt x="481690" y="68890"/>
                  <a:pt x="474591" y="102827"/>
                  <a:pt x="462172" y="124828"/>
                </a:cubicBezTo>
                <a:lnTo>
                  <a:pt x="538161" y="124828"/>
                </a:lnTo>
                <a:lnTo>
                  <a:pt x="538161" y="23023"/>
                </a:lnTo>
                <a:close/>
                <a:moveTo>
                  <a:pt x="602568" y="198955"/>
                </a:moveTo>
                <a:lnTo>
                  <a:pt x="599907" y="176462"/>
                </a:lnTo>
                <a:cubicBezTo>
                  <a:pt x="605138" y="177880"/>
                  <a:pt x="609706" y="178591"/>
                  <a:pt x="613613" y="178591"/>
                </a:cubicBezTo>
                <a:cubicBezTo>
                  <a:pt x="618933" y="178591"/>
                  <a:pt x="623192" y="177704"/>
                  <a:pt x="626385" y="175930"/>
                </a:cubicBezTo>
                <a:cubicBezTo>
                  <a:pt x="629582" y="174154"/>
                  <a:pt x="632200" y="171670"/>
                  <a:pt x="634240" y="168478"/>
                </a:cubicBezTo>
                <a:cubicBezTo>
                  <a:pt x="635745" y="166084"/>
                  <a:pt x="638186" y="160140"/>
                  <a:pt x="641556" y="150646"/>
                </a:cubicBezTo>
                <a:cubicBezTo>
                  <a:pt x="641999" y="149314"/>
                  <a:pt x="642711" y="147360"/>
                  <a:pt x="643686" y="144789"/>
                </a:cubicBezTo>
                <a:lnTo>
                  <a:pt x="590059" y="3195"/>
                </a:lnTo>
                <a:lnTo>
                  <a:pt x="615873" y="3195"/>
                </a:lnTo>
                <a:lnTo>
                  <a:pt x="645286" y="85040"/>
                </a:lnTo>
                <a:cubicBezTo>
                  <a:pt x="649098" y="95415"/>
                  <a:pt x="652515" y="106330"/>
                  <a:pt x="655531" y="117775"/>
                </a:cubicBezTo>
                <a:cubicBezTo>
                  <a:pt x="658282" y="106773"/>
                  <a:pt x="661564" y="96038"/>
                  <a:pt x="665377" y="85569"/>
                </a:cubicBezTo>
                <a:lnTo>
                  <a:pt x="695585" y="3195"/>
                </a:lnTo>
                <a:lnTo>
                  <a:pt x="719542" y="3195"/>
                </a:lnTo>
                <a:lnTo>
                  <a:pt x="665777" y="146916"/>
                </a:lnTo>
                <a:cubicBezTo>
                  <a:pt x="660010" y="162440"/>
                  <a:pt x="655531" y="173136"/>
                  <a:pt x="652334" y="178993"/>
                </a:cubicBezTo>
                <a:cubicBezTo>
                  <a:pt x="648076" y="186887"/>
                  <a:pt x="643197" y="192676"/>
                  <a:pt x="637698" y="196359"/>
                </a:cubicBezTo>
                <a:cubicBezTo>
                  <a:pt x="632196" y="200038"/>
                  <a:pt x="625629" y="201878"/>
                  <a:pt x="618001" y="201878"/>
                </a:cubicBezTo>
                <a:cubicBezTo>
                  <a:pt x="613386" y="201878"/>
                  <a:pt x="608244" y="200903"/>
                  <a:pt x="602568" y="198955"/>
                </a:cubicBezTo>
                <a:close/>
                <a:moveTo>
                  <a:pt x="738407" y="3195"/>
                </a:moveTo>
                <a:lnTo>
                  <a:pt x="762362" y="3195"/>
                </a:lnTo>
                <a:lnTo>
                  <a:pt x="762362" y="64279"/>
                </a:lnTo>
                <a:cubicBezTo>
                  <a:pt x="769990" y="64279"/>
                  <a:pt x="775336" y="62813"/>
                  <a:pt x="778395" y="59883"/>
                </a:cubicBezTo>
                <a:cubicBezTo>
                  <a:pt x="781459" y="56960"/>
                  <a:pt x="785960" y="48442"/>
                  <a:pt x="791907" y="34337"/>
                </a:cubicBezTo>
                <a:cubicBezTo>
                  <a:pt x="796605" y="23156"/>
                  <a:pt x="800419" y="15794"/>
                  <a:pt x="803351" y="12244"/>
                </a:cubicBezTo>
                <a:cubicBezTo>
                  <a:pt x="806277" y="8691"/>
                  <a:pt x="809650" y="6297"/>
                  <a:pt x="813463" y="5059"/>
                </a:cubicBezTo>
                <a:cubicBezTo>
                  <a:pt x="817275" y="3817"/>
                  <a:pt x="823399" y="3195"/>
                  <a:pt x="831831" y="3195"/>
                </a:cubicBezTo>
                <a:lnTo>
                  <a:pt x="836619" y="3195"/>
                </a:lnTo>
                <a:lnTo>
                  <a:pt x="836619" y="23023"/>
                </a:lnTo>
                <a:lnTo>
                  <a:pt x="829963" y="22890"/>
                </a:lnTo>
                <a:cubicBezTo>
                  <a:pt x="823662" y="22890"/>
                  <a:pt x="819626" y="23822"/>
                  <a:pt x="817856" y="25687"/>
                </a:cubicBezTo>
                <a:cubicBezTo>
                  <a:pt x="815990" y="27638"/>
                  <a:pt x="813150" y="33445"/>
                  <a:pt x="809338" y="43118"/>
                </a:cubicBezTo>
                <a:cubicBezTo>
                  <a:pt x="805698" y="52345"/>
                  <a:pt x="802372" y="58732"/>
                  <a:pt x="799358" y="62281"/>
                </a:cubicBezTo>
                <a:cubicBezTo>
                  <a:pt x="796338" y="65835"/>
                  <a:pt x="791684" y="69071"/>
                  <a:pt x="785383" y="71997"/>
                </a:cubicBezTo>
                <a:cubicBezTo>
                  <a:pt x="795672" y="74744"/>
                  <a:pt x="805788" y="84331"/>
                  <a:pt x="815727" y="100739"/>
                </a:cubicBezTo>
                <a:lnTo>
                  <a:pt x="841939" y="144522"/>
                </a:lnTo>
                <a:lnTo>
                  <a:pt x="815591" y="144522"/>
                </a:lnTo>
                <a:lnTo>
                  <a:pt x="790038" y="100739"/>
                </a:lnTo>
                <a:cubicBezTo>
                  <a:pt x="784808" y="91960"/>
                  <a:pt x="780239" y="86167"/>
                  <a:pt x="776336" y="83373"/>
                </a:cubicBezTo>
                <a:cubicBezTo>
                  <a:pt x="772430" y="80579"/>
                  <a:pt x="767772" y="79182"/>
                  <a:pt x="762362" y="79182"/>
                </a:cubicBezTo>
                <a:lnTo>
                  <a:pt x="762362" y="144522"/>
                </a:lnTo>
                <a:lnTo>
                  <a:pt x="738407" y="144522"/>
                </a:lnTo>
                <a:close/>
                <a:moveTo>
                  <a:pt x="858180" y="3195"/>
                </a:moveTo>
                <a:lnTo>
                  <a:pt x="882129" y="3195"/>
                </a:lnTo>
                <a:lnTo>
                  <a:pt x="882129" y="124828"/>
                </a:lnTo>
                <a:lnTo>
                  <a:pt x="948401" y="124828"/>
                </a:lnTo>
                <a:lnTo>
                  <a:pt x="948401" y="3195"/>
                </a:lnTo>
                <a:lnTo>
                  <a:pt x="972360" y="3195"/>
                </a:lnTo>
                <a:lnTo>
                  <a:pt x="972360" y="124828"/>
                </a:lnTo>
                <a:lnTo>
                  <a:pt x="987793" y="124828"/>
                </a:lnTo>
                <a:lnTo>
                  <a:pt x="987793" y="184577"/>
                </a:lnTo>
                <a:lnTo>
                  <a:pt x="968098" y="184577"/>
                </a:lnTo>
                <a:lnTo>
                  <a:pt x="968098" y="144522"/>
                </a:lnTo>
                <a:lnTo>
                  <a:pt x="858180" y="144522"/>
                </a:lnTo>
                <a:close/>
                <a:moveTo>
                  <a:pt x="1013879" y="3195"/>
                </a:moveTo>
                <a:lnTo>
                  <a:pt x="1037834" y="3195"/>
                </a:lnTo>
                <a:lnTo>
                  <a:pt x="1037834" y="110990"/>
                </a:lnTo>
                <a:lnTo>
                  <a:pt x="1104240" y="3195"/>
                </a:lnTo>
                <a:lnTo>
                  <a:pt x="1130054" y="3195"/>
                </a:lnTo>
                <a:lnTo>
                  <a:pt x="1130054" y="144522"/>
                </a:lnTo>
                <a:lnTo>
                  <a:pt x="1106100" y="144522"/>
                </a:lnTo>
                <a:lnTo>
                  <a:pt x="1106100" y="37398"/>
                </a:lnTo>
                <a:lnTo>
                  <a:pt x="1039694" y="144522"/>
                </a:lnTo>
                <a:lnTo>
                  <a:pt x="1013879" y="144522"/>
                </a:lnTo>
                <a:close/>
                <a:moveTo>
                  <a:pt x="1166119" y="3195"/>
                </a:moveTo>
                <a:lnTo>
                  <a:pt x="1190074" y="3195"/>
                </a:lnTo>
                <a:lnTo>
                  <a:pt x="1190074" y="110990"/>
                </a:lnTo>
                <a:lnTo>
                  <a:pt x="1256479" y="3195"/>
                </a:lnTo>
                <a:lnTo>
                  <a:pt x="1282299" y="3195"/>
                </a:lnTo>
                <a:lnTo>
                  <a:pt x="1282299" y="144522"/>
                </a:lnTo>
                <a:lnTo>
                  <a:pt x="1258340" y="144522"/>
                </a:lnTo>
                <a:lnTo>
                  <a:pt x="1258340" y="37398"/>
                </a:lnTo>
                <a:lnTo>
                  <a:pt x="1191938" y="144522"/>
                </a:lnTo>
                <a:lnTo>
                  <a:pt x="1166119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9435615" y="3148211"/>
            <a:ext cx="270107" cy="147716"/>
          </a:xfrm>
          <a:custGeom>
            <a:avLst/>
            <a:gdLst/>
            <a:ahLst/>
            <a:cxnLst/>
            <a:rect l="l" t="t" r="r" b="b"/>
            <a:pathLst>
              <a:path w="270107" h="147716">
                <a:moveTo>
                  <a:pt x="0" y="3195"/>
                </a:moveTo>
                <a:lnTo>
                  <a:pt x="111516" y="3195"/>
                </a:lnTo>
                <a:lnTo>
                  <a:pt x="111516" y="144522"/>
                </a:lnTo>
                <a:lnTo>
                  <a:pt x="87567" y="144522"/>
                </a:lnTo>
                <a:lnTo>
                  <a:pt x="87567" y="23023"/>
                </a:lnTo>
                <a:lnTo>
                  <a:pt x="23951" y="23023"/>
                </a:lnTo>
                <a:lnTo>
                  <a:pt x="23951" y="144522"/>
                </a:lnTo>
                <a:lnTo>
                  <a:pt x="0" y="144522"/>
                </a:lnTo>
                <a:close/>
                <a:moveTo>
                  <a:pt x="137692" y="73859"/>
                </a:moveTo>
                <a:cubicBezTo>
                  <a:pt x="137692" y="47686"/>
                  <a:pt x="144968" y="28304"/>
                  <a:pt x="159519" y="15704"/>
                </a:cubicBezTo>
                <a:cubicBezTo>
                  <a:pt x="171676" y="5235"/>
                  <a:pt x="186491" y="0"/>
                  <a:pt x="203964" y="0"/>
                </a:cubicBezTo>
                <a:cubicBezTo>
                  <a:pt x="223394" y="0"/>
                  <a:pt x="239277" y="6366"/>
                  <a:pt x="251611" y="19099"/>
                </a:cubicBezTo>
                <a:cubicBezTo>
                  <a:pt x="263944" y="31832"/>
                  <a:pt x="270107" y="49419"/>
                  <a:pt x="270107" y="71861"/>
                </a:cubicBezTo>
                <a:cubicBezTo>
                  <a:pt x="270107" y="90051"/>
                  <a:pt x="267378" y="104357"/>
                  <a:pt x="261921" y="114779"/>
                </a:cubicBezTo>
                <a:cubicBezTo>
                  <a:pt x="256468" y="125206"/>
                  <a:pt x="248525" y="133302"/>
                  <a:pt x="238103" y="139065"/>
                </a:cubicBezTo>
                <a:cubicBezTo>
                  <a:pt x="227674" y="144832"/>
                  <a:pt x="216299" y="147717"/>
                  <a:pt x="203964" y="147717"/>
                </a:cubicBezTo>
                <a:cubicBezTo>
                  <a:pt x="184179" y="147717"/>
                  <a:pt x="168191" y="141373"/>
                  <a:pt x="155992" y="128687"/>
                </a:cubicBezTo>
                <a:cubicBezTo>
                  <a:pt x="143790" y="116000"/>
                  <a:pt x="137692" y="97727"/>
                  <a:pt x="137692" y="73859"/>
                </a:cubicBezTo>
                <a:close/>
                <a:moveTo>
                  <a:pt x="162316" y="73859"/>
                </a:moveTo>
                <a:cubicBezTo>
                  <a:pt x="162316" y="91960"/>
                  <a:pt x="166262" y="105509"/>
                  <a:pt x="174157" y="114514"/>
                </a:cubicBezTo>
                <a:cubicBezTo>
                  <a:pt x="182051" y="123521"/>
                  <a:pt x="191987" y="128024"/>
                  <a:pt x="203964" y="128024"/>
                </a:cubicBezTo>
                <a:cubicBezTo>
                  <a:pt x="215856" y="128024"/>
                  <a:pt x="225745" y="123499"/>
                  <a:pt x="233643" y="114445"/>
                </a:cubicBezTo>
                <a:cubicBezTo>
                  <a:pt x="241538" y="105398"/>
                  <a:pt x="245483" y="91599"/>
                  <a:pt x="245483" y="73064"/>
                </a:cubicBezTo>
                <a:cubicBezTo>
                  <a:pt x="245483" y="55581"/>
                  <a:pt x="241513" y="42341"/>
                  <a:pt x="233575" y="33333"/>
                </a:cubicBezTo>
                <a:cubicBezTo>
                  <a:pt x="225633" y="24334"/>
                  <a:pt x="215765" y="19830"/>
                  <a:pt x="203964" y="19830"/>
                </a:cubicBezTo>
                <a:cubicBezTo>
                  <a:pt x="191987" y="19830"/>
                  <a:pt x="182051" y="24308"/>
                  <a:pt x="174157" y="33268"/>
                </a:cubicBezTo>
                <a:cubicBezTo>
                  <a:pt x="166262" y="42233"/>
                  <a:pt x="162316" y="55757"/>
                  <a:pt x="162316" y="738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45089" y="3520305"/>
            <a:ext cx="1017492" cy="198686"/>
          </a:xfrm>
          <a:custGeom>
            <a:avLst/>
            <a:gdLst/>
            <a:ahLst/>
            <a:cxnLst/>
            <a:rect l="l" t="t" r="r" b="b"/>
            <a:pathLst>
              <a:path w="1017492" h="198686">
                <a:moveTo>
                  <a:pt x="0" y="3196"/>
                </a:moveTo>
                <a:lnTo>
                  <a:pt x="111514" y="3196"/>
                </a:lnTo>
                <a:lnTo>
                  <a:pt x="111514" y="144521"/>
                </a:lnTo>
                <a:lnTo>
                  <a:pt x="87563" y="144521"/>
                </a:lnTo>
                <a:lnTo>
                  <a:pt x="87563" y="23021"/>
                </a:lnTo>
                <a:lnTo>
                  <a:pt x="23950" y="23021"/>
                </a:lnTo>
                <a:lnTo>
                  <a:pt x="23950" y="144521"/>
                </a:lnTo>
                <a:lnTo>
                  <a:pt x="0" y="144521"/>
                </a:lnTo>
                <a:close/>
                <a:moveTo>
                  <a:pt x="147449" y="198686"/>
                </a:moveTo>
                <a:lnTo>
                  <a:pt x="147449" y="3196"/>
                </a:lnTo>
                <a:lnTo>
                  <a:pt x="169272" y="3196"/>
                </a:lnTo>
                <a:lnTo>
                  <a:pt x="169272" y="21559"/>
                </a:lnTo>
                <a:cubicBezTo>
                  <a:pt x="174420" y="14374"/>
                  <a:pt x="180230" y="8985"/>
                  <a:pt x="186707" y="5389"/>
                </a:cubicBezTo>
                <a:cubicBezTo>
                  <a:pt x="193179" y="1796"/>
                  <a:pt x="201035" y="0"/>
                  <a:pt x="210262" y="0"/>
                </a:cubicBezTo>
                <a:cubicBezTo>
                  <a:pt x="222325" y="0"/>
                  <a:pt x="232974" y="3103"/>
                  <a:pt x="242197" y="9313"/>
                </a:cubicBezTo>
                <a:cubicBezTo>
                  <a:pt x="251423" y="15523"/>
                  <a:pt x="258389" y="24285"/>
                  <a:pt x="263095" y="35597"/>
                </a:cubicBezTo>
                <a:cubicBezTo>
                  <a:pt x="267793" y="46911"/>
                  <a:pt x="270143" y="59309"/>
                  <a:pt x="270143" y="72795"/>
                </a:cubicBezTo>
                <a:cubicBezTo>
                  <a:pt x="270143" y="87256"/>
                  <a:pt x="267549" y="100274"/>
                  <a:pt x="262361" y="111851"/>
                </a:cubicBezTo>
                <a:cubicBezTo>
                  <a:pt x="257173" y="123429"/>
                  <a:pt x="249632" y="132303"/>
                  <a:pt x="239738" y="138467"/>
                </a:cubicBezTo>
                <a:cubicBezTo>
                  <a:pt x="229845" y="144629"/>
                  <a:pt x="219445" y="147715"/>
                  <a:pt x="208533" y="147715"/>
                </a:cubicBezTo>
                <a:cubicBezTo>
                  <a:pt x="200549" y="147715"/>
                  <a:pt x="193381" y="146030"/>
                  <a:pt x="187041" y="142656"/>
                </a:cubicBezTo>
                <a:cubicBezTo>
                  <a:pt x="180698" y="139287"/>
                  <a:pt x="175485" y="135031"/>
                  <a:pt x="171403" y="129884"/>
                </a:cubicBezTo>
                <a:lnTo>
                  <a:pt x="171403" y="198686"/>
                </a:lnTo>
                <a:close/>
                <a:moveTo>
                  <a:pt x="169143" y="74656"/>
                </a:moveTo>
                <a:cubicBezTo>
                  <a:pt x="169143" y="92847"/>
                  <a:pt x="172822" y="106289"/>
                  <a:pt x="180187" y="114979"/>
                </a:cubicBezTo>
                <a:cubicBezTo>
                  <a:pt x="187549" y="123674"/>
                  <a:pt x="196467" y="128022"/>
                  <a:pt x="206935" y="128022"/>
                </a:cubicBezTo>
                <a:cubicBezTo>
                  <a:pt x="217580" y="128022"/>
                  <a:pt x="226699" y="123519"/>
                  <a:pt x="234284" y="114516"/>
                </a:cubicBezTo>
                <a:cubicBezTo>
                  <a:pt x="241865" y="105508"/>
                  <a:pt x="245660" y="91558"/>
                  <a:pt x="245660" y="72662"/>
                </a:cubicBezTo>
                <a:cubicBezTo>
                  <a:pt x="245660" y="54654"/>
                  <a:pt x="241956" y="41169"/>
                  <a:pt x="234550" y="32204"/>
                </a:cubicBezTo>
                <a:cubicBezTo>
                  <a:pt x="227142" y="23245"/>
                  <a:pt x="218289" y="18767"/>
                  <a:pt x="208001" y="18767"/>
                </a:cubicBezTo>
                <a:cubicBezTo>
                  <a:pt x="197795" y="18767"/>
                  <a:pt x="188769" y="23535"/>
                  <a:pt x="180918" y="33072"/>
                </a:cubicBezTo>
                <a:cubicBezTo>
                  <a:pt x="173066" y="42608"/>
                  <a:pt x="169143" y="56473"/>
                  <a:pt x="169143" y="74656"/>
                </a:cubicBezTo>
                <a:close/>
                <a:moveTo>
                  <a:pt x="299023" y="3196"/>
                </a:moveTo>
                <a:lnTo>
                  <a:pt x="322978" y="3196"/>
                </a:lnTo>
                <a:lnTo>
                  <a:pt x="322978" y="110987"/>
                </a:lnTo>
                <a:lnTo>
                  <a:pt x="389384" y="3196"/>
                </a:lnTo>
                <a:lnTo>
                  <a:pt x="415199" y="3196"/>
                </a:lnTo>
                <a:lnTo>
                  <a:pt x="415199" y="144521"/>
                </a:lnTo>
                <a:lnTo>
                  <a:pt x="391244" y="144521"/>
                </a:lnTo>
                <a:lnTo>
                  <a:pt x="391244" y="37396"/>
                </a:lnTo>
                <a:lnTo>
                  <a:pt x="324838" y="144521"/>
                </a:lnTo>
                <a:lnTo>
                  <a:pt x="299023" y="144521"/>
                </a:lnTo>
                <a:close/>
                <a:moveTo>
                  <a:pt x="442484" y="3196"/>
                </a:moveTo>
                <a:lnTo>
                  <a:pt x="466433" y="3196"/>
                </a:lnTo>
                <a:lnTo>
                  <a:pt x="466433" y="29940"/>
                </a:lnTo>
                <a:cubicBezTo>
                  <a:pt x="466433" y="41474"/>
                  <a:pt x="467125" y="49837"/>
                  <a:pt x="468501" y="55025"/>
                </a:cubicBezTo>
                <a:cubicBezTo>
                  <a:pt x="469875" y="60219"/>
                  <a:pt x="473181" y="64742"/>
                  <a:pt x="478414" y="68601"/>
                </a:cubicBezTo>
                <a:cubicBezTo>
                  <a:pt x="483646" y="72460"/>
                  <a:pt x="490211" y="74390"/>
                  <a:pt x="498107" y="74390"/>
                </a:cubicBezTo>
                <a:cubicBezTo>
                  <a:pt x="507157" y="74390"/>
                  <a:pt x="518868" y="71996"/>
                  <a:pt x="533239" y="67205"/>
                </a:cubicBezTo>
                <a:lnTo>
                  <a:pt x="533239" y="3196"/>
                </a:lnTo>
                <a:lnTo>
                  <a:pt x="557194" y="3196"/>
                </a:lnTo>
                <a:lnTo>
                  <a:pt x="557194" y="144521"/>
                </a:lnTo>
                <a:lnTo>
                  <a:pt x="533239" y="144521"/>
                </a:lnTo>
                <a:lnTo>
                  <a:pt x="533239" y="87569"/>
                </a:lnTo>
                <a:cubicBezTo>
                  <a:pt x="518511" y="92180"/>
                  <a:pt x="504763" y="94488"/>
                  <a:pt x="491987" y="94488"/>
                </a:cubicBezTo>
                <a:cubicBezTo>
                  <a:pt x="481248" y="94488"/>
                  <a:pt x="471780" y="91760"/>
                  <a:pt x="463576" y="86303"/>
                </a:cubicBezTo>
                <a:cubicBezTo>
                  <a:pt x="455368" y="80848"/>
                  <a:pt x="449799" y="74170"/>
                  <a:pt x="446875" y="66272"/>
                </a:cubicBezTo>
                <a:cubicBezTo>
                  <a:pt x="443948" y="58377"/>
                  <a:pt x="442484" y="49682"/>
                  <a:pt x="442484" y="40190"/>
                </a:cubicBezTo>
                <a:close/>
                <a:moveTo>
                  <a:pt x="593258" y="3196"/>
                </a:moveTo>
                <a:lnTo>
                  <a:pt x="617216" y="3196"/>
                </a:lnTo>
                <a:lnTo>
                  <a:pt x="617216" y="110987"/>
                </a:lnTo>
                <a:lnTo>
                  <a:pt x="683618" y="3196"/>
                </a:lnTo>
                <a:lnTo>
                  <a:pt x="709438" y="3196"/>
                </a:lnTo>
                <a:lnTo>
                  <a:pt x="709438" y="144521"/>
                </a:lnTo>
                <a:lnTo>
                  <a:pt x="685479" y="144521"/>
                </a:lnTo>
                <a:lnTo>
                  <a:pt x="685479" y="37396"/>
                </a:lnTo>
                <a:lnTo>
                  <a:pt x="619077" y="144521"/>
                </a:lnTo>
                <a:lnTo>
                  <a:pt x="593258" y="144521"/>
                </a:lnTo>
                <a:close/>
                <a:moveTo>
                  <a:pt x="744818" y="3196"/>
                </a:moveTo>
                <a:lnTo>
                  <a:pt x="768769" y="3196"/>
                </a:lnTo>
                <a:lnTo>
                  <a:pt x="768769" y="62016"/>
                </a:lnTo>
                <a:lnTo>
                  <a:pt x="835178" y="62016"/>
                </a:lnTo>
                <a:lnTo>
                  <a:pt x="835178" y="3196"/>
                </a:lnTo>
                <a:lnTo>
                  <a:pt x="859129" y="3196"/>
                </a:lnTo>
                <a:lnTo>
                  <a:pt x="859129" y="144521"/>
                </a:lnTo>
                <a:lnTo>
                  <a:pt x="835178" y="144521"/>
                </a:lnTo>
                <a:lnTo>
                  <a:pt x="835178" y="81841"/>
                </a:lnTo>
                <a:lnTo>
                  <a:pt x="768769" y="81841"/>
                </a:lnTo>
                <a:lnTo>
                  <a:pt x="768769" y="144521"/>
                </a:lnTo>
                <a:lnTo>
                  <a:pt x="744818" y="144521"/>
                </a:lnTo>
                <a:close/>
                <a:moveTo>
                  <a:pt x="991940" y="99010"/>
                </a:moveTo>
                <a:lnTo>
                  <a:pt x="1016694" y="102070"/>
                </a:lnTo>
                <a:cubicBezTo>
                  <a:pt x="1012791" y="116531"/>
                  <a:pt x="1005562" y="127753"/>
                  <a:pt x="995003" y="135738"/>
                </a:cubicBezTo>
                <a:cubicBezTo>
                  <a:pt x="984445" y="143722"/>
                  <a:pt x="970960" y="147715"/>
                  <a:pt x="954548" y="147715"/>
                </a:cubicBezTo>
                <a:cubicBezTo>
                  <a:pt x="933876" y="147715"/>
                  <a:pt x="917485" y="141350"/>
                  <a:pt x="905374" y="128617"/>
                </a:cubicBezTo>
                <a:cubicBezTo>
                  <a:pt x="893267" y="115887"/>
                  <a:pt x="887208" y="98035"/>
                  <a:pt x="887208" y="75059"/>
                </a:cubicBezTo>
                <a:cubicBezTo>
                  <a:pt x="887208" y="51281"/>
                  <a:pt x="893332" y="32824"/>
                  <a:pt x="905576" y="19695"/>
                </a:cubicBezTo>
                <a:cubicBezTo>
                  <a:pt x="917817" y="6566"/>
                  <a:pt x="933699" y="0"/>
                  <a:pt x="953219" y="0"/>
                </a:cubicBezTo>
                <a:cubicBezTo>
                  <a:pt x="972116" y="0"/>
                  <a:pt x="987552" y="6428"/>
                  <a:pt x="999528" y="19295"/>
                </a:cubicBezTo>
                <a:cubicBezTo>
                  <a:pt x="1011506" y="32157"/>
                  <a:pt x="1017493" y="50259"/>
                  <a:pt x="1017493" y="73594"/>
                </a:cubicBezTo>
                <a:cubicBezTo>
                  <a:pt x="1017493" y="75012"/>
                  <a:pt x="1017446" y="77140"/>
                  <a:pt x="1017359" y="79980"/>
                </a:cubicBezTo>
                <a:lnTo>
                  <a:pt x="911963" y="79980"/>
                </a:lnTo>
                <a:cubicBezTo>
                  <a:pt x="912852" y="95504"/>
                  <a:pt x="917240" y="107395"/>
                  <a:pt x="925134" y="115646"/>
                </a:cubicBezTo>
                <a:cubicBezTo>
                  <a:pt x="933034" y="123897"/>
                  <a:pt x="942883" y="128022"/>
                  <a:pt x="954683" y="128022"/>
                </a:cubicBezTo>
                <a:cubicBezTo>
                  <a:pt x="963464" y="128022"/>
                  <a:pt x="970964" y="125714"/>
                  <a:pt x="977173" y="121099"/>
                </a:cubicBezTo>
                <a:cubicBezTo>
                  <a:pt x="983383" y="116484"/>
                  <a:pt x="988308" y="109122"/>
                  <a:pt x="991940" y="99010"/>
                </a:cubicBezTo>
                <a:close/>
                <a:moveTo>
                  <a:pt x="913294" y="60286"/>
                </a:moveTo>
                <a:lnTo>
                  <a:pt x="992207" y="60286"/>
                </a:lnTo>
                <a:cubicBezTo>
                  <a:pt x="991145" y="48398"/>
                  <a:pt x="988128" y="39480"/>
                  <a:pt x="983159" y="33533"/>
                </a:cubicBezTo>
                <a:cubicBezTo>
                  <a:pt x="975532" y="24310"/>
                  <a:pt x="965638" y="19695"/>
                  <a:pt x="953481" y="19695"/>
                </a:cubicBezTo>
                <a:cubicBezTo>
                  <a:pt x="942480" y="19695"/>
                  <a:pt x="933232" y="23378"/>
                  <a:pt x="925740" y="30740"/>
                </a:cubicBezTo>
                <a:cubicBezTo>
                  <a:pt x="918241" y="38105"/>
                  <a:pt x="914090" y="47951"/>
                  <a:pt x="913294" y="602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016856" y="3469738"/>
            <a:ext cx="2748723" cy="249253"/>
          </a:xfrm>
          <a:custGeom>
            <a:avLst/>
            <a:gdLst/>
            <a:ahLst/>
            <a:cxnLst/>
            <a:rect l="l" t="t" r="r" b="b"/>
            <a:pathLst>
              <a:path w="2748723" h="249253">
                <a:moveTo>
                  <a:pt x="0" y="53763"/>
                </a:moveTo>
                <a:lnTo>
                  <a:pt x="111514" y="53763"/>
                </a:lnTo>
                <a:lnTo>
                  <a:pt x="111514" y="195088"/>
                </a:lnTo>
                <a:lnTo>
                  <a:pt x="87563" y="195088"/>
                </a:lnTo>
                <a:lnTo>
                  <a:pt x="87563" y="73588"/>
                </a:lnTo>
                <a:lnTo>
                  <a:pt x="23951" y="73588"/>
                </a:lnTo>
                <a:lnTo>
                  <a:pt x="23951" y="195088"/>
                </a:lnTo>
                <a:lnTo>
                  <a:pt x="0" y="195088"/>
                </a:lnTo>
                <a:close/>
                <a:moveTo>
                  <a:pt x="244196" y="149577"/>
                </a:moveTo>
                <a:lnTo>
                  <a:pt x="268949" y="152637"/>
                </a:lnTo>
                <a:cubicBezTo>
                  <a:pt x="265043" y="167098"/>
                  <a:pt x="257818" y="178320"/>
                  <a:pt x="247259" y="186305"/>
                </a:cubicBezTo>
                <a:cubicBezTo>
                  <a:pt x="236696" y="194289"/>
                  <a:pt x="223215" y="198282"/>
                  <a:pt x="206802" y="198282"/>
                </a:cubicBezTo>
                <a:cubicBezTo>
                  <a:pt x="186131" y="198282"/>
                  <a:pt x="169741" y="191917"/>
                  <a:pt x="157630" y="179184"/>
                </a:cubicBezTo>
                <a:cubicBezTo>
                  <a:pt x="145523" y="166454"/>
                  <a:pt x="139464" y="148602"/>
                  <a:pt x="139464" y="125626"/>
                </a:cubicBezTo>
                <a:cubicBezTo>
                  <a:pt x="139464" y="101848"/>
                  <a:pt x="145588" y="83391"/>
                  <a:pt x="157832" y="70262"/>
                </a:cubicBezTo>
                <a:cubicBezTo>
                  <a:pt x="170072" y="57133"/>
                  <a:pt x="185955" y="50567"/>
                  <a:pt x="205471" y="50567"/>
                </a:cubicBezTo>
                <a:cubicBezTo>
                  <a:pt x="224371" y="50567"/>
                  <a:pt x="239807" y="56995"/>
                  <a:pt x="251784" y="69862"/>
                </a:cubicBezTo>
                <a:cubicBezTo>
                  <a:pt x="263761" y="82724"/>
                  <a:pt x="269748" y="100826"/>
                  <a:pt x="269748" y="124161"/>
                </a:cubicBezTo>
                <a:cubicBezTo>
                  <a:pt x="269748" y="125579"/>
                  <a:pt x="269701" y="127707"/>
                  <a:pt x="269612" y="130547"/>
                </a:cubicBezTo>
                <a:lnTo>
                  <a:pt x="164217" y="130547"/>
                </a:lnTo>
                <a:cubicBezTo>
                  <a:pt x="165108" y="146071"/>
                  <a:pt x="169496" y="157962"/>
                  <a:pt x="177390" y="166213"/>
                </a:cubicBezTo>
                <a:cubicBezTo>
                  <a:pt x="185286" y="174464"/>
                  <a:pt x="195138" y="178589"/>
                  <a:pt x="206935" y="178589"/>
                </a:cubicBezTo>
                <a:cubicBezTo>
                  <a:pt x="215720" y="178589"/>
                  <a:pt x="223218" y="176281"/>
                  <a:pt x="229428" y="171666"/>
                </a:cubicBezTo>
                <a:cubicBezTo>
                  <a:pt x="235638" y="167051"/>
                  <a:pt x="240560" y="159689"/>
                  <a:pt x="244196" y="149577"/>
                </a:cubicBezTo>
                <a:close/>
                <a:moveTo>
                  <a:pt x="165550" y="110853"/>
                </a:moveTo>
                <a:lnTo>
                  <a:pt x="244462" y="110853"/>
                </a:lnTo>
                <a:cubicBezTo>
                  <a:pt x="243399" y="98965"/>
                  <a:pt x="240383" y="90047"/>
                  <a:pt x="235415" y="84100"/>
                </a:cubicBezTo>
                <a:cubicBezTo>
                  <a:pt x="227787" y="74877"/>
                  <a:pt x="217894" y="70262"/>
                  <a:pt x="205736" y="70262"/>
                </a:cubicBezTo>
                <a:cubicBezTo>
                  <a:pt x="194736" y="70262"/>
                  <a:pt x="185487" y="73945"/>
                  <a:pt x="177992" y="81307"/>
                </a:cubicBezTo>
                <a:cubicBezTo>
                  <a:pt x="170496" y="88672"/>
                  <a:pt x="166346" y="98518"/>
                  <a:pt x="165550" y="110853"/>
                </a:cubicBezTo>
                <a:close/>
                <a:moveTo>
                  <a:pt x="299024" y="249253"/>
                </a:moveTo>
                <a:lnTo>
                  <a:pt x="299024" y="53763"/>
                </a:lnTo>
                <a:lnTo>
                  <a:pt x="320847" y="53763"/>
                </a:lnTo>
                <a:lnTo>
                  <a:pt x="320847" y="72126"/>
                </a:lnTo>
                <a:cubicBezTo>
                  <a:pt x="325995" y="64941"/>
                  <a:pt x="331809" y="59552"/>
                  <a:pt x="338285" y="55956"/>
                </a:cubicBezTo>
                <a:cubicBezTo>
                  <a:pt x="344758" y="52363"/>
                  <a:pt x="352609" y="50567"/>
                  <a:pt x="361840" y="50567"/>
                </a:cubicBezTo>
                <a:cubicBezTo>
                  <a:pt x="373900" y="50567"/>
                  <a:pt x="384549" y="53670"/>
                  <a:pt x="393775" y="59880"/>
                </a:cubicBezTo>
                <a:cubicBezTo>
                  <a:pt x="402999" y="66090"/>
                  <a:pt x="409965" y="74852"/>
                  <a:pt x="414670" y="86164"/>
                </a:cubicBezTo>
                <a:cubicBezTo>
                  <a:pt x="419368" y="97478"/>
                  <a:pt x="421719" y="109876"/>
                  <a:pt x="421719" y="123362"/>
                </a:cubicBezTo>
                <a:cubicBezTo>
                  <a:pt x="421719" y="137823"/>
                  <a:pt x="419127" y="150841"/>
                  <a:pt x="413935" y="162418"/>
                </a:cubicBezTo>
                <a:cubicBezTo>
                  <a:pt x="408748" y="173996"/>
                  <a:pt x="401206" y="182870"/>
                  <a:pt x="391314" y="189034"/>
                </a:cubicBezTo>
                <a:cubicBezTo>
                  <a:pt x="381424" y="195196"/>
                  <a:pt x="371021" y="198282"/>
                  <a:pt x="360109" y="198282"/>
                </a:cubicBezTo>
                <a:cubicBezTo>
                  <a:pt x="352124" y="198282"/>
                  <a:pt x="344956" y="196597"/>
                  <a:pt x="338617" y="193223"/>
                </a:cubicBezTo>
                <a:cubicBezTo>
                  <a:pt x="332273" y="189854"/>
                  <a:pt x="327061" y="185598"/>
                  <a:pt x="322978" y="180451"/>
                </a:cubicBezTo>
                <a:lnTo>
                  <a:pt x="322978" y="249253"/>
                </a:lnTo>
                <a:close/>
                <a:moveTo>
                  <a:pt x="320717" y="125223"/>
                </a:moveTo>
                <a:cubicBezTo>
                  <a:pt x="320717" y="143414"/>
                  <a:pt x="324396" y="156856"/>
                  <a:pt x="331762" y="165546"/>
                </a:cubicBezTo>
                <a:cubicBezTo>
                  <a:pt x="339124" y="174241"/>
                  <a:pt x="348041" y="178589"/>
                  <a:pt x="358514" y="178589"/>
                </a:cubicBezTo>
                <a:cubicBezTo>
                  <a:pt x="369155" y="178589"/>
                  <a:pt x="378273" y="174086"/>
                  <a:pt x="385859" y="165083"/>
                </a:cubicBezTo>
                <a:cubicBezTo>
                  <a:pt x="393445" y="156075"/>
                  <a:pt x="397236" y="142125"/>
                  <a:pt x="397236" y="123229"/>
                </a:cubicBezTo>
                <a:cubicBezTo>
                  <a:pt x="397236" y="105221"/>
                  <a:pt x="393531" y="91736"/>
                  <a:pt x="386126" y="82771"/>
                </a:cubicBezTo>
                <a:cubicBezTo>
                  <a:pt x="378717" y="73812"/>
                  <a:pt x="369865" y="69334"/>
                  <a:pt x="359575" y="69334"/>
                </a:cubicBezTo>
                <a:cubicBezTo>
                  <a:pt x="349370" y="69334"/>
                  <a:pt x="340347" y="74102"/>
                  <a:pt x="332492" y="83639"/>
                </a:cubicBezTo>
                <a:cubicBezTo>
                  <a:pt x="324641" y="93175"/>
                  <a:pt x="320717" y="107040"/>
                  <a:pt x="320717" y="125223"/>
                </a:cubicBezTo>
                <a:close/>
                <a:moveTo>
                  <a:pt x="546254" y="149577"/>
                </a:moveTo>
                <a:lnTo>
                  <a:pt x="571007" y="152637"/>
                </a:lnTo>
                <a:cubicBezTo>
                  <a:pt x="567105" y="167098"/>
                  <a:pt x="559876" y="178320"/>
                  <a:pt x="549317" y="186305"/>
                </a:cubicBezTo>
                <a:cubicBezTo>
                  <a:pt x="538758" y="194289"/>
                  <a:pt x="525273" y="198282"/>
                  <a:pt x="508860" y="198282"/>
                </a:cubicBezTo>
                <a:cubicBezTo>
                  <a:pt x="488189" y="198282"/>
                  <a:pt x="471799" y="191917"/>
                  <a:pt x="459688" y="179184"/>
                </a:cubicBezTo>
                <a:cubicBezTo>
                  <a:pt x="447581" y="166454"/>
                  <a:pt x="441522" y="148602"/>
                  <a:pt x="441522" y="125626"/>
                </a:cubicBezTo>
                <a:cubicBezTo>
                  <a:pt x="441522" y="101848"/>
                  <a:pt x="447646" y="83391"/>
                  <a:pt x="459890" y="70262"/>
                </a:cubicBezTo>
                <a:cubicBezTo>
                  <a:pt x="472129" y="57133"/>
                  <a:pt x="488013" y="50567"/>
                  <a:pt x="507532" y="50567"/>
                </a:cubicBezTo>
                <a:cubicBezTo>
                  <a:pt x="526428" y="50567"/>
                  <a:pt x="541865" y="56995"/>
                  <a:pt x="553842" y="69862"/>
                </a:cubicBezTo>
                <a:cubicBezTo>
                  <a:pt x="565820" y="82724"/>
                  <a:pt x="571806" y="100826"/>
                  <a:pt x="571806" y="124161"/>
                </a:cubicBezTo>
                <a:cubicBezTo>
                  <a:pt x="571806" y="125579"/>
                  <a:pt x="571759" y="127707"/>
                  <a:pt x="571673" y="130547"/>
                </a:cubicBezTo>
                <a:lnTo>
                  <a:pt x="466276" y="130547"/>
                </a:lnTo>
                <a:cubicBezTo>
                  <a:pt x="467166" y="146071"/>
                  <a:pt x="471554" y="157962"/>
                  <a:pt x="479448" y="166213"/>
                </a:cubicBezTo>
                <a:cubicBezTo>
                  <a:pt x="487347" y="174464"/>
                  <a:pt x="497196" y="178589"/>
                  <a:pt x="508997" y="178589"/>
                </a:cubicBezTo>
                <a:cubicBezTo>
                  <a:pt x="517778" y="178589"/>
                  <a:pt x="525276" y="176281"/>
                  <a:pt x="531486" y="171666"/>
                </a:cubicBezTo>
                <a:cubicBezTo>
                  <a:pt x="537697" y="167051"/>
                  <a:pt x="542622" y="159689"/>
                  <a:pt x="546254" y="149577"/>
                </a:cubicBezTo>
                <a:close/>
                <a:moveTo>
                  <a:pt x="467608" y="110853"/>
                </a:moveTo>
                <a:lnTo>
                  <a:pt x="546520" y="110853"/>
                </a:lnTo>
                <a:cubicBezTo>
                  <a:pt x="545458" y="98965"/>
                  <a:pt x="542441" y="90047"/>
                  <a:pt x="537473" y="84100"/>
                </a:cubicBezTo>
                <a:cubicBezTo>
                  <a:pt x="529845" y="74877"/>
                  <a:pt x="519952" y="70262"/>
                  <a:pt x="507794" y="70262"/>
                </a:cubicBezTo>
                <a:cubicBezTo>
                  <a:pt x="496794" y="70262"/>
                  <a:pt x="487544" y="73945"/>
                  <a:pt x="480054" y="81307"/>
                </a:cubicBezTo>
                <a:cubicBezTo>
                  <a:pt x="472554" y="88672"/>
                  <a:pt x="468404" y="98518"/>
                  <a:pt x="467608" y="110853"/>
                </a:cubicBezTo>
                <a:close/>
                <a:moveTo>
                  <a:pt x="601218" y="53763"/>
                </a:moveTo>
                <a:lnTo>
                  <a:pt x="712732" y="53763"/>
                </a:lnTo>
                <a:lnTo>
                  <a:pt x="712732" y="195088"/>
                </a:lnTo>
                <a:lnTo>
                  <a:pt x="688781" y="195088"/>
                </a:lnTo>
                <a:lnTo>
                  <a:pt x="688781" y="73588"/>
                </a:lnTo>
                <a:lnTo>
                  <a:pt x="625169" y="73588"/>
                </a:lnTo>
                <a:lnTo>
                  <a:pt x="625169" y="195088"/>
                </a:lnTo>
                <a:lnTo>
                  <a:pt x="601218" y="195088"/>
                </a:lnTo>
                <a:close/>
                <a:moveTo>
                  <a:pt x="748668" y="249253"/>
                </a:moveTo>
                <a:lnTo>
                  <a:pt x="748668" y="53763"/>
                </a:lnTo>
                <a:lnTo>
                  <a:pt x="770490" y="53763"/>
                </a:lnTo>
                <a:lnTo>
                  <a:pt x="770490" y="72126"/>
                </a:lnTo>
                <a:cubicBezTo>
                  <a:pt x="775639" y="64941"/>
                  <a:pt x="781449" y="59552"/>
                  <a:pt x="787928" y="55956"/>
                </a:cubicBezTo>
                <a:cubicBezTo>
                  <a:pt x="794402" y="52363"/>
                  <a:pt x="802253" y="50567"/>
                  <a:pt x="811481" y="50567"/>
                </a:cubicBezTo>
                <a:cubicBezTo>
                  <a:pt x="823543" y="50567"/>
                  <a:pt x="834192" y="53670"/>
                  <a:pt x="843416" y="59880"/>
                </a:cubicBezTo>
                <a:cubicBezTo>
                  <a:pt x="852643" y="66090"/>
                  <a:pt x="859609" y="74852"/>
                  <a:pt x="864314" y="86164"/>
                </a:cubicBezTo>
                <a:cubicBezTo>
                  <a:pt x="869012" y="97478"/>
                  <a:pt x="871362" y="109876"/>
                  <a:pt x="871362" y="123362"/>
                </a:cubicBezTo>
                <a:cubicBezTo>
                  <a:pt x="871362" y="137823"/>
                  <a:pt x="868767" y="150841"/>
                  <a:pt x="863580" y="162418"/>
                </a:cubicBezTo>
                <a:cubicBezTo>
                  <a:pt x="858392" y="173996"/>
                  <a:pt x="850849" y="182870"/>
                  <a:pt x="840957" y="189034"/>
                </a:cubicBezTo>
                <a:cubicBezTo>
                  <a:pt x="831064" y="195196"/>
                  <a:pt x="820664" y="198282"/>
                  <a:pt x="809752" y="198282"/>
                </a:cubicBezTo>
                <a:cubicBezTo>
                  <a:pt x="801768" y="198282"/>
                  <a:pt x="794600" y="196597"/>
                  <a:pt x="788260" y="193223"/>
                </a:cubicBezTo>
                <a:cubicBezTo>
                  <a:pt x="781916" y="189854"/>
                  <a:pt x="776704" y="185598"/>
                  <a:pt x="772621" y="180451"/>
                </a:cubicBezTo>
                <a:lnTo>
                  <a:pt x="772621" y="249253"/>
                </a:lnTo>
                <a:close/>
                <a:moveTo>
                  <a:pt x="770361" y="125223"/>
                </a:moveTo>
                <a:cubicBezTo>
                  <a:pt x="770361" y="143414"/>
                  <a:pt x="774040" y="156856"/>
                  <a:pt x="781406" y="165546"/>
                </a:cubicBezTo>
                <a:cubicBezTo>
                  <a:pt x="788768" y="174241"/>
                  <a:pt x="797685" y="178589"/>
                  <a:pt x="808153" y="178589"/>
                </a:cubicBezTo>
                <a:cubicBezTo>
                  <a:pt x="818798" y="178589"/>
                  <a:pt x="827918" y="174086"/>
                  <a:pt x="835503" y="165083"/>
                </a:cubicBezTo>
                <a:cubicBezTo>
                  <a:pt x="843085" y="156075"/>
                  <a:pt x="846879" y="142125"/>
                  <a:pt x="846879" y="123229"/>
                </a:cubicBezTo>
                <a:cubicBezTo>
                  <a:pt x="846879" y="105221"/>
                  <a:pt x="843175" y="91736"/>
                  <a:pt x="835769" y="82771"/>
                </a:cubicBezTo>
                <a:cubicBezTo>
                  <a:pt x="828360" y="73812"/>
                  <a:pt x="819508" y="69334"/>
                  <a:pt x="809219" y="69334"/>
                </a:cubicBezTo>
                <a:cubicBezTo>
                  <a:pt x="799013" y="69334"/>
                  <a:pt x="789988" y="74102"/>
                  <a:pt x="782136" y="83639"/>
                </a:cubicBezTo>
                <a:cubicBezTo>
                  <a:pt x="774285" y="93175"/>
                  <a:pt x="770361" y="107040"/>
                  <a:pt x="770361" y="125223"/>
                </a:cubicBezTo>
                <a:close/>
                <a:moveTo>
                  <a:pt x="891324" y="124427"/>
                </a:moveTo>
                <a:cubicBezTo>
                  <a:pt x="891324" y="98255"/>
                  <a:pt x="898600" y="78870"/>
                  <a:pt x="913152" y="66273"/>
                </a:cubicBezTo>
                <a:cubicBezTo>
                  <a:pt x="925308" y="55800"/>
                  <a:pt x="940123" y="50567"/>
                  <a:pt x="957597" y="50567"/>
                </a:cubicBezTo>
                <a:cubicBezTo>
                  <a:pt x="977026" y="50567"/>
                  <a:pt x="992909" y="56931"/>
                  <a:pt x="1005243" y="69664"/>
                </a:cubicBezTo>
                <a:cubicBezTo>
                  <a:pt x="1017576" y="82397"/>
                  <a:pt x="1023740" y="99984"/>
                  <a:pt x="1023740" y="122430"/>
                </a:cubicBezTo>
                <a:cubicBezTo>
                  <a:pt x="1023740" y="140616"/>
                  <a:pt x="1021010" y="154923"/>
                  <a:pt x="1015557" y="165348"/>
                </a:cubicBezTo>
                <a:cubicBezTo>
                  <a:pt x="1010100" y="175771"/>
                  <a:pt x="1002157" y="183867"/>
                  <a:pt x="991736" y="189631"/>
                </a:cubicBezTo>
                <a:cubicBezTo>
                  <a:pt x="981306" y="195398"/>
                  <a:pt x="969931" y="198282"/>
                  <a:pt x="957597" y="198282"/>
                </a:cubicBezTo>
                <a:cubicBezTo>
                  <a:pt x="937815" y="198282"/>
                  <a:pt x="921823" y="191942"/>
                  <a:pt x="909624" y="179252"/>
                </a:cubicBezTo>
                <a:cubicBezTo>
                  <a:pt x="897423" y="166565"/>
                  <a:pt x="891324" y="148292"/>
                  <a:pt x="891324" y="124427"/>
                </a:cubicBezTo>
                <a:close/>
                <a:moveTo>
                  <a:pt x="915948" y="124427"/>
                </a:moveTo>
                <a:cubicBezTo>
                  <a:pt x="915948" y="142525"/>
                  <a:pt x="919894" y="156075"/>
                  <a:pt x="927788" y="165083"/>
                </a:cubicBezTo>
                <a:cubicBezTo>
                  <a:pt x="935684" y="174086"/>
                  <a:pt x="945619" y="178589"/>
                  <a:pt x="957597" y="178589"/>
                </a:cubicBezTo>
                <a:cubicBezTo>
                  <a:pt x="969488" y="178589"/>
                  <a:pt x="979381" y="174064"/>
                  <a:pt x="987275" y="165014"/>
                </a:cubicBezTo>
                <a:cubicBezTo>
                  <a:pt x="995170" y="155963"/>
                  <a:pt x="999116" y="142168"/>
                  <a:pt x="999116" y="123629"/>
                </a:cubicBezTo>
                <a:cubicBezTo>
                  <a:pt x="999116" y="106150"/>
                  <a:pt x="995144" y="92906"/>
                  <a:pt x="987207" y="83902"/>
                </a:cubicBezTo>
                <a:cubicBezTo>
                  <a:pt x="979269" y="74899"/>
                  <a:pt x="969398" y="70395"/>
                  <a:pt x="957597" y="70395"/>
                </a:cubicBezTo>
                <a:cubicBezTo>
                  <a:pt x="945619" y="70395"/>
                  <a:pt x="935684" y="74877"/>
                  <a:pt x="927788" y="83834"/>
                </a:cubicBezTo>
                <a:cubicBezTo>
                  <a:pt x="919894" y="92798"/>
                  <a:pt x="915948" y="106326"/>
                  <a:pt x="915948" y="124427"/>
                </a:cubicBezTo>
                <a:close/>
                <a:moveTo>
                  <a:pt x="1134058" y="0"/>
                </a:moveTo>
                <a:lnTo>
                  <a:pt x="1158013" y="0"/>
                </a:lnTo>
                <a:lnTo>
                  <a:pt x="1158013" y="67468"/>
                </a:lnTo>
                <a:cubicBezTo>
                  <a:pt x="1162981" y="61787"/>
                  <a:pt x="1168438" y="57550"/>
                  <a:pt x="1174382" y="54756"/>
                </a:cubicBezTo>
                <a:cubicBezTo>
                  <a:pt x="1180325" y="51962"/>
                  <a:pt x="1186715" y="50567"/>
                  <a:pt x="1193545" y="50567"/>
                </a:cubicBezTo>
                <a:cubicBezTo>
                  <a:pt x="1210310" y="50567"/>
                  <a:pt x="1223601" y="57550"/>
                  <a:pt x="1233404" y="71525"/>
                </a:cubicBezTo>
                <a:cubicBezTo>
                  <a:pt x="1243207" y="85501"/>
                  <a:pt x="1248107" y="103086"/>
                  <a:pt x="1248107" y="124290"/>
                </a:cubicBezTo>
                <a:cubicBezTo>
                  <a:pt x="1248107" y="146383"/>
                  <a:pt x="1242828" y="164236"/>
                  <a:pt x="1232270" y="177855"/>
                </a:cubicBezTo>
                <a:cubicBezTo>
                  <a:pt x="1221711" y="191473"/>
                  <a:pt x="1208578" y="198282"/>
                  <a:pt x="1192878" y="198282"/>
                </a:cubicBezTo>
                <a:cubicBezTo>
                  <a:pt x="1187731" y="198282"/>
                  <a:pt x="1182500" y="197482"/>
                  <a:pt x="1177176" y="195888"/>
                </a:cubicBezTo>
                <a:cubicBezTo>
                  <a:pt x="1171851" y="194293"/>
                  <a:pt x="1165464" y="189944"/>
                  <a:pt x="1158013" y="182845"/>
                </a:cubicBezTo>
                <a:lnTo>
                  <a:pt x="1158013" y="249253"/>
                </a:lnTo>
                <a:lnTo>
                  <a:pt x="1134058" y="249253"/>
                </a:lnTo>
                <a:lnTo>
                  <a:pt x="1134058" y="182845"/>
                </a:lnTo>
                <a:cubicBezTo>
                  <a:pt x="1129266" y="187992"/>
                  <a:pt x="1123964" y="191852"/>
                  <a:pt x="1118153" y="194422"/>
                </a:cubicBezTo>
                <a:cubicBezTo>
                  <a:pt x="1112346" y="196993"/>
                  <a:pt x="1106069" y="198282"/>
                  <a:pt x="1099325" y="198282"/>
                </a:cubicBezTo>
                <a:cubicBezTo>
                  <a:pt x="1084511" y="198282"/>
                  <a:pt x="1071559" y="191783"/>
                  <a:pt x="1060467" y="178787"/>
                </a:cubicBezTo>
                <a:cubicBezTo>
                  <a:pt x="1049376" y="165791"/>
                  <a:pt x="1043831" y="147183"/>
                  <a:pt x="1043831" y="122962"/>
                </a:cubicBezTo>
                <a:cubicBezTo>
                  <a:pt x="1043831" y="102468"/>
                  <a:pt x="1048842" y="85277"/>
                  <a:pt x="1058872" y="71392"/>
                </a:cubicBezTo>
                <a:cubicBezTo>
                  <a:pt x="1068894" y="57511"/>
                  <a:pt x="1082380" y="50567"/>
                  <a:pt x="1099325" y="50567"/>
                </a:cubicBezTo>
                <a:cubicBezTo>
                  <a:pt x="1106424" y="50567"/>
                  <a:pt x="1112854" y="51962"/>
                  <a:pt x="1118621" y="54756"/>
                </a:cubicBezTo>
                <a:cubicBezTo>
                  <a:pt x="1124388" y="57550"/>
                  <a:pt x="1129537" y="61787"/>
                  <a:pt x="1134058" y="67468"/>
                </a:cubicBezTo>
                <a:close/>
                <a:moveTo>
                  <a:pt x="1157883" y="124957"/>
                </a:moveTo>
                <a:cubicBezTo>
                  <a:pt x="1157883" y="146251"/>
                  <a:pt x="1160805" y="160556"/>
                  <a:pt x="1166663" y="167875"/>
                </a:cubicBezTo>
                <a:cubicBezTo>
                  <a:pt x="1172520" y="175198"/>
                  <a:pt x="1179835" y="178856"/>
                  <a:pt x="1188624" y="178856"/>
                </a:cubicBezTo>
                <a:cubicBezTo>
                  <a:pt x="1198380" y="178856"/>
                  <a:pt x="1206698" y="174353"/>
                  <a:pt x="1213571" y="165348"/>
                </a:cubicBezTo>
                <a:cubicBezTo>
                  <a:pt x="1220447" y="156341"/>
                  <a:pt x="1223885" y="142348"/>
                  <a:pt x="1223885" y="123362"/>
                </a:cubicBezTo>
                <a:cubicBezTo>
                  <a:pt x="1223885" y="105441"/>
                  <a:pt x="1220710" y="92088"/>
                  <a:pt x="1214370" y="83305"/>
                </a:cubicBezTo>
                <a:cubicBezTo>
                  <a:pt x="1208027" y="74520"/>
                  <a:pt x="1199887" y="70133"/>
                  <a:pt x="1189952" y="70133"/>
                </a:cubicBezTo>
                <a:cubicBezTo>
                  <a:pt x="1179303" y="70133"/>
                  <a:pt x="1171297" y="74700"/>
                  <a:pt x="1165932" y="83834"/>
                </a:cubicBezTo>
                <a:cubicBezTo>
                  <a:pt x="1160564" y="92978"/>
                  <a:pt x="1157883" y="106679"/>
                  <a:pt x="1157883" y="124957"/>
                </a:cubicBezTo>
                <a:close/>
                <a:moveTo>
                  <a:pt x="1068186" y="122296"/>
                </a:moveTo>
                <a:cubicBezTo>
                  <a:pt x="1068186" y="142258"/>
                  <a:pt x="1071533" y="156633"/>
                  <a:pt x="1078236" y="165413"/>
                </a:cubicBezTo>
                <a:cubicBezTo>
                  <a:pt x="1084932" y="174198"/>
                  <a:pt x="1093252" y="178589"/>
                  <a:pt x="1103184" y="178589"/>
                </a:cubicBezTo>
                <a:cubicBezTo>
                  <a:pt x="1113567" y="178589"/>
                  <a:pt x="1121329" y="174219"/>
                  <a:pt x="1126472" y="165478"/>
                </a:cubicBezTo>
                <a:cubicBezTo>
                  <a:pt x="1131621" y="156741"/>
                  <a:pt x="1134191" y="143633"/>
                  <a:pt x="1134191" y="126156"/>
                </a:cubicBezTo>
                <a:cubicBezTo>
                  <a:pt x="1134191" y="107525"/>
                  <a:pt x="1131484" y="93554"/>
                  <a:pt x="1126077" y="84237"/>
                </a:cubicBezTo>
                <a:cubicBezTo>
                  <a:pt x="1120666" y="74920"/>
                  <a:pt x="1112505" y="70262"/>
                  <a:pt x="1101589" y="70262"/>
                </a:cubicBezTo>
                <a:cubicBezTo>
                  <a:pt x="1091740" y="70262"/>
                  <a:pt x="1083712" y="74809"/>
                  <a:pt x="1077502" y="83902"/>
                </a:cubicBezTo>
                <a:cubicBezTo>
                  <a:pt x="1071292" y="92996"/>
                  <a:pt x="1068186" y="105794"/>
                  <a:pt x="1068186" y="122296"/>
                </a:cubicBezTo>
                <a:close/>
                <a:moveTo>
                  <a:pt x="1276053" y="53763"/>
                </a:moveTo>
                <a:lnTo>
                  <a:pt x="1300008" y="53763"/>
                </a:lnTo>
                <a:lnTo>
                  <a:pt x="1300008" y="161554"/>
                </a:lnTo>
                <a:lnTo>
                  <a:pt x="1366412" y="53763"/>
                </a:lnTo>
                <a:lnTo>
                  <a:pt x="1392229" y="53763"/>
                </a:lnTo>
                <a:lnTo>
                  <a:pt x="1392229" y="195088"/>
                </a:lnTo>
                <a:lnTo>
                  <a:pt x="1368274" y="195088"/>
                </a:lnTo>
                <a:lnTo>
                  <a:pt x="1368274" y="87963"/>
                </a:lnTo>
                <a:lnTo>
                  <a:pt x="1301868" y="195088"/>
                </a:lnTo>
                <a:lnTo>
                  <a:pt x="1276053" y="195088"/>
                </a:lnTo>
                <a:close/>
                <a:moveTo>
                  <a:pt x="1440004" y="53763"/>
                </a:moveTo>
                <a:lnTo>
                  <a:pt x="1551258" y="53763"/>
                </a:lnTo>
                <a:lnTo>
                  <a:pt x="1551258" y="195088"/>
                </a:lnTo>
                <a:lnTo>
                  <a:pt x="1527434" y="195088"/>
                </a:lnTo>
                <a:lnTo>
                  <a:pt x="1527434" y="73588"/>
                </a:lnTo>
                <a:lnTo>
                  <a:pt x="1463962" y="73588"/>
                </a:lnTo>
                <a:lnTo>
                  <a:pt x="1463962" y="143987"/>
                </a:lnTo>
                <a:cubicBezTo>
                  <a:pt x="1463962" y="160403"/>
                  <a:pt x="1463429" y="171227"/>
                  <a:pt x="1462363" y="176458"/>
                </a:cubicBezTo>
                <a:cubicBezTo>
                  <a:pt x="1461298" y="181693"/>
                  <a:pt x="1458372" y="186261"/>
                  <a:pt x="1453580" y="190166"/>
                </a:cubicBezTo>
                <a:cubicBezTo>
                  <a:pt x="1448788" y="194073"/>
                  <a:pt x="1441869" y="196024"/>
                  <a:pt x="1432818" y="196024"/>
                </a:cubicBezTo>
                <a:cubicBezTo>
                  <a:pt x="1427228" y="196024"/>
                  <a:pt x="1420795" y="195668"/>
                  <a:pt x="1413519" y="194956"/>
                </a:cubicBezTo>
                <a:lnTo>
                  <a:pt x="1413519" y="174996"/>
                </a:lnTo>
                <a:lnTo>
                  <a:pt x="1424039" y="174996"/>
                </a:lnTo>
                <a:cubicBezTo>
                  <a:pt x="1429005" y="174996"/>
                  <a:pt x="1432552" y="174490"/>
                  <a:pt x="1434687" y="173467"/>
                </a:cubicBezTo>
                <a:cubicBezTo>
                  <a:pt x="1436815" y="172444"/>
                  <a:pt x="1438233" y="170824"/>
                  <a:pt x="1438942" y="168611"/>
                </a:cubicBezTo>
                <a:cubicBezTo>
                  <a:pt x="1439652" y="166392"/>
                  <a:pt x="1440004" y="159161"/>
                  <a:pt x="1440004" y="146917"/>
                </a:cubicBezTo>
                <a:close/>
                <a:moveTo>
                  <a:pt x="1587320" y="53763"/>
                </a:moveTo>
                <a:lnTo>
                  <a:pt x="1611274" y="53763"/>
                </a:lnTo>
                <a:lnTo>
                  <a:pt x="1611274" y="161554"/>
                </a:lnTo>
                <a:lnTo>
                  <a:pt x="1677679" y="53763"/>
                </a:lnTo>
                <a:lnTo>
                  <a:pt x="1703499" y="53763"/>
                </a:lnTo>
                <a:lnTo>
                  <a:pt x="1703499" y="195088"/>
                </a:lnTo>
                <a:lnTo>
                  <a:pt x="1679541" y="195088"/>
                </a:lnTo>
                <a:lnTo>
                  <a:pt x="1679541" y="87963"/>
                </a:lnTo>
                <a:lnTo>
                  <a:pt x="1613139" y="195088"/>
                </a:lnTo>
                <a:lnTo>
                  <a:pt x="1587320" y="195088"/>
                </a:lnTo>
                <a:close/>
                <a:moveTo>
                  <a:pt x="1739560" y="249253"/>
                </a:moveTo>
                <a:lnTo>
                  <a:pt x="1739560" y="53763"/>
                </a:lnTo>
                <a:lnTo>
                  <a:pt x="1761387" y="53763"/>
                </a:lnTo>
                <a:lnTo>
                  <a:pt x="1761387" y="72126"/>
                </a:lnTo>
                <a:cubicBezTo>
                  <a:pt x="1766531" y="64941"/>
                  <a:pt x="1772345" y="59552"/>
                  <a:pt x="1778822" y="55956"/>
                </a:cubicBezTo>
                <a:cubicBezTo>
                  <a:pt x="1785295" y="52363"/>
                  <a:pt x="1793146" y="50567"/>
                  <a:pt x="1802376" y="50567"/>
                </a:cubicBezTo>
                <a:cubicBezTo>
                  <a:pt x="1814440" y="50567"/>
                  <a:pt x="1825085" y="53670"/>
                  <a:pt x="1834312" y="59880"/>
                </a:cubicBezTo>
                <a:cubicBezTo>
                  <a:pt x="1843539" y="66090"/>
                  <a:pt x="1850504" y="74852"/>
                  <a:pt x="1855206" y="86164"/>
                </a:cubicBezTo>
                <a:cubicBezTo>
                  <a:pt x="1859905" y="97478"/>
                  <a:pt x="1862258" y="109876"/>
                  <a:pt x="1862258" y="123362"/>
                </a:cubicBezTo>
                <a:cubicBezTo>
                  <a:pt x="1862258" y="137823"/>
                  <a:pt x="1859664" y="150841"/>
                  <a:pt x="1854476" y="162418"/>
                </a:cubicBezTo>
                <a:cubicBezTo>
                  <a:pt x="1849284" y="173996"/>
                  <a:pt x="1841746" y="182870"/>
                  <a:pt x="1831853" y="189034"/>
                </a:cubicBezTo>
                <a:cubicBezTo>
                  <a:pt x="1821960" y="195196"/>
                  <a:pt x="1811560" y="198282"/>
                  <a:pt x="1800644" y="198282"/>
                </a:cubicBezTo>
                <a:cubicBezTo>
                  <a:pt x="1792660" y="198282"/>
                  <a:pt x="1785496" y="196597"/>
                  <a:pt x="1779153" y="193223"/>
                </a:cubicBezTo>
                <a:cubicBezTo>
                  <a:pt x="1772813" y="189854"/>
                  <a:pt x="1767600" y="185598"/>
                  <a:pt x="1763518" y="180451"/>
                </a:cubicBezTo>
                <a:lnTo>
                  <a:pt x="1763518" y="249253"/>
                </a:lnTo>
                <a:close/>
                <a:moveTo>
                  <a:pt x="1761254" y="125223"/>
                </a:moveTo>
                <a:cubicBezTo>
                  <a:pt x="1761254" y="143414"/>
                  <a:pt x="1764937" y="156856"/>
                  <a:pt x="1772298" y="165546"/>
                </a:cubicBezTo>
                <a:cubicBezTo>
                  <a:pt x="1779660" y="174241"/>
                  <a:pt x="1788578" y="178589"/>
                  <a:pt x="1799050" y="178589"/>
                </a:cubicBezTo>
                <a:cubicBezTo>
                  <a:pt x="1809692" y="178589"/>
                  <a:pt x="1818810" y="174086"/>
                  <a:pt x="1826400" y="165083"/>
                </a:cubicBezTo>
                <a:cubicBezTo>
                  <a:pt x="1833981" y="156075"/>
                  <a:pt x="1837775" y="142125"/>
                  <a:pt x="1837775" y="123229"/>
                </a:cubicBezTo>
                <a:cubicBezTo>
                  <a:pt x="1837775" y="105221"/>
                  <a:pt x="1834071" y="91736"/>
                  <a:pt x="1826661" y="82771"/>
                </a:cubicBezTo>
                <a:cubicBezTo>
                  <a:pt x="1819254" y="73812"/>
                  <a:pt x="1810404" y="69334"/>
                  <a:pt x="1800112" y="69334"/>
                </a:cubicBezTo>
                <a:cubicBezTo>
                  <a:pt x="1789910" y="69334"/>
                  <a:pt x="1780884" y="74102"/>
                  <a:pt x="1773033" y="83639"/>
                </a:cubicBezTo>
                <a:cubicBezTo>
                  <a:pt x="1765178" y="93175"/>
                  <a:pt x="1761254" y="107040"/>
                  <a:pt x="1761254" y="125223"/>
                </a:cubicBezTo>
                <a:close/>
                <a:moveTo>
                  <a:pt x="1882222" y="124427"/>
                </a:moveTo>
                <a:cubicBezTo>
                  <a:pt x="1882222" y="98255"/>
                  <a:pt x="1889494" y="78870"/>
                  <a:pt x="1904048" y="66273"/>
                </a:cubicBezTo>
                <a:cubicBezTo>
                  <a:pt x="1916202" y="55800"/>
                  <a:pt x="1931019" y="50567"/>
                  <a:pt x="1948494" y="50567"/>
                </a:cubicBezTo>
                <a:cubicBezTo>
                  <a:pt x="1967922" y="50567"/>
                  <a:pt x="1983806" y="56931"/>
                  <a:pt x="1996135" y="69664"/>
                </a:cubicBezTo>
                <a:cubicBezTo>
                  <a:pt x="2008470" y="82397"/>
                  <a:pt x="2014633" y="99984"/>
                  <a:pt x="2014633" y="122430"/>
                </a:cubicBezTo>
                <a:cubicBezTo>
                  <a:pt x="2014633" y="140616"/>
                  <a:pt x="2011904" y="154923"/>
                  <a:pt x="2006449" y="165348"/>
                </a:cubicBezTo>
                <a:cubicBezTo>
                  <a:pt x="2000996" y="175771"/>
                  <a:pt x="1993054" y="183867"/>
                  <a:pt x="1982629" y="189631"/>
                </a:cubicBezTo>
                <a:cubicBezTo>
                  <a:pt x="1972202" y="195398"/>
                  <a:pt x="1960823" y="198282"/>
                  <a:pt x="1948494" y="198282"/>
                </a:cubicBezTo>
                <a:cubicBezTo>
                  <a:pt x="1928707" y="198282"/>
                  <a:pt x="1912717" y="191942"/>
                  <a:pt x="1900520" y="179252"/>
                </a:cubicBezTo>
                <a:cubicBezTo>
                  <a:pt x="1888319" y="166565"/>
                  <a:pt x="1882222" y="148292"/>
                  <a:pt x="1882222" y="124427"/>
                </a:cubicBezTo>
                <a:close/>
                <a:moveTo>
                  <a:pt x="1906842" y="124427"/>
                </a:moveTo>
                <a:cubicBezTo>
                  <a:pt x="1906842" y="142525"/>
                  <a:pt x="1910790" y="156075"/>
                  <a:pt x="1918686" y="165083"/>
                </a:cubicBezTo>
                <a:cubicBezTo>
                  <a:pt x="1926580" y="174086"/>
                  <a:pt x="1936517" y="178589"/>
                  <a:pt x="1948494" y="178589"/>
                </a:cubicBezTo>
                <a:cubicBezTo>
                  <a:pt x="1960381" y="178589"/>
                  <a:pt x="1970273" y="174064"/>
                  <a:pt x="1978169" y="165014"/>
                </a:cubicBezTo>
                <a:cubicBezTo>
                  <a:pt x="1986063" y="155963"/>
                  <a:pt x="1990011" y="142168"/>
                  <a:pt x="1990011" y="123629"/>
                </a:cubicBezTo>
                <a:cubicBezTo>
                  <a:pt x="1990011" y="106150"/>
                  <a:pt x="1986042" y="92906"/>
                  <a:pt x="1978102" y="83902"/>
                </a:cubicBezTo>
                <a:cubicBezTo>
                  <a:pt x="1970161" y="74899"/>
                  <a:pt x="1960293" y="70395"/>
                  <a:pt x="1948494" y="70395"/>
                </a:cubicBezTo>
                <a:cubicBezTo>
                  <a:pt x="1936517" y="70395"/>
                  <a:pt x="1926580" y="74877"/>
                  <a:pt x="1918686" y="83834"/>
                </a:cubicBezTo>
                <a:cubicBezTo>
                  <a:pt x="1910790" y="92798"/>
                  <a:pt x="1906842" y="106326"/>
                  <a:pt x="1906842" y="124427"/>
                </a:cubicBezTo>
                <a:close/>
                <a:moveTo>
                  <a:pt x="2041211" y="53763"/>
                </a:moveTo>
                <a:lnTo>
                  <a:pt x="2096435" y="53763"/>
                </a:lnTo>
                <a:cubicBezTo>
                  <a:pt x="2110011" y="53763"/>
                  <a:pt x="2120101" y="54890"/>
                  <a:pt x="2126714" y="57154"/>
                </a:cubicBezTo>
                <a:cubicBezTo>
                  <a:pt x="2133321" y="59419"/>
                  <a:pt x="2138998" y="63563"/>
                  <a:pt x="2143746" y="69595"/>
                </a:cubicBezTo>
                <a:cubicBezTo>
                  <a:pt x="2148491" y="75629"/>
                  <a:pt x="2150867" y="82862"/>
                  <a:pt x="2150867" y="91293"/>
                </a:cubicBezTo>
                <a:cubicBezTo>
                  <a:pt x="2150867" y="98032"/>
                  <a:pt x="2149470" y="103907"/>
                  <a:pt x="2146677" y="108922"/>
                </a:cubicBezTo>
                <a:cubicBezTo>
                  <a:pt x="2143880" y="113937"/>
                  <a:pt x="2139686" y="118127"/>
                  <a:pt x="2134098" y="121500"/>
                </a:cubicBezTo>
                <a:cubicBezTo>
                  <a:pt x="2140755" y="123719"/>
                  <a:pt x="2146277" y="127865"/>
                  <a:pt x="2150669" y="133938"/>
                </a:cubicBezTo>
                <a:cubicBezTo>
                  <a:pt x="2155061" y="140019"/>
                  <a:pt x="2157254" y="147230"/>
                  <a:pt x="2157254" y="155568"/>
                </a:cubicBezTo>
                <a:cubicBezTo>
                  <a:pt x="2156368" y="168963"/>
                  <a:pt x="2151577" y="178899"/>
                  <a:pt x="2142883" y="185376"/>
                </a:cubicBezTo>
                <a:cubicBezTo>
                  <a:pt x="2134188" y="191852"/>
                  <a:pt x="2121545" y="195088"/>
                  <a:pt x="2104956" y="195088"/>
                </a:cubicBezTo>
                <a:lnTo>
                  <a:pt x="2041211" y="195088"/>
                </a:lnTo>
                <a:close/>
                <a:moveTo>
                  <a:pt x="2065162" y="113246"/>
                </a:moveTo>
                <a:lnTo>
                  <a:pt x="2090715" y="113246"/>
                </a:lnTo>
                <a:cubicBezTo>
                  <a:pt x="2100917" y="113246"/>
                  <a:pt x="2107926" y="112713"/>
                  <a:pt x="2111742" y="111651"/>
                </a:cubicBezTo>
                <a:cubicBezTo>
                  <a:pt x="2115558" y="110586"/>
                  <a:pt x="2118971" y="108436"/>
                  <a:pt x="2121991" y="105196"/>
                </a:cubicBezTo>
                <a:cubicBezTo>
                  <a:pt x="2125005" y="101960"/>
                  <a:pt x="2126514" y="98075"/>
                  <a:pt x="2126514" y="93550"/>
                </a:cubicBezTo>
                <a:cubicBezTo>
                  <a:pt x="2126514" y="86097"/>
                  <a:pt x="2123871" y="80911"/>
                  <a:pt x="2118594" y="77980"/>
                </a:cubicBezTo>
                <a:cubicBezTo>
                  <a:pt x="2113316" y="75054"/>
                  <a:pt x="2104287" y="73588"/>
                  <a:pt x="2091514" y="73588"/>
                </a:cubicBezTo>
                <a:lnTo>
                  <a:pt x="2065162" y="73588"/>
                </a:lnTo>
                <a:close/>
                <a:moveTo>
                  <a:pt x="2065162" y="175392"/>
                </a:moveTo>
                <a:lnTo>
                  <a:pt x="2096701" y="175392"/>
                </a:lnTo>
                <a:cubicBezTo>
                  <a:pt x="2110274" y="175392"/>
                  <a:pt x="2119595" y="173815"/>
                  <a:pt x="2124652" y="170669"/>
                </a:cubicBezTo>
                <a:cubicBezTo>
                  <a:pt x="2129706" y="167520"/>
                  <a:pt x="2132371" y="162087"/>
                  <a:pt x="2132634" y="154369"/>
                </a:cubicBezTo>
                <a:cubicBezTo>
                  <a:pt x="2132634" y="149844"/>
                  <a:pt x="2131172" y="145649"/>
                  <a:pt x="2128244" y="141790"/>
                </a:cubicBezTo>
                <a:cubicBezTo>
                  <a:pt x="2125318" y="137932"/>
                  <a:pt x="2121502" y="135494"/>
                  <a:pt x="2116797" y="134472"/>
                </a:cubicBezTo>
                <a:cubicBezTo>
                  <a:pt x="2112095" y="133450"/>
                  <a:pt x="2104553" y="132942"/>
                  <a:pt x="2094178" y="132942"/>
                </a:cubicBezTo>
                <a:lnTo>
                  <a:pt x="2065162" y="132942"/>
                </a:lnTo>
                <a:close/>
                <a:moveTo>
                  <a:pt x="2275363" y="177657"/>
                </a:moveTo>
                <a:cubicBezTo>
                  <a:pt x="2266492" y="185200"/>
                  <a:pt x="2257952" y="190519"/>
                  <a:pt x="2249746" y="193627"/>
                </a:cubicBezTo>
                <a:cubicBezTo>
                  <a:pt x="2241538" y="196730"/>
                  <a:pt x="2232731" y="198282"/>
                  <a:pt x="2223328" y="198282"/>
                </a:cubicBezTo>
                <a:cubicBezTo>
                  <a:pt x="2207805" y="198282"/>
                  <a:pt x="2195871" y="194487"/>
                  <a:pt x="2187529" y="186905"/>
                </a:cubicBezTo>
                <a:cubicBezTo>
                  <a:pt x="2179192" y="179323"/>
                  <a:pt x="2175024" y="169625"/>
                  <a:pt x="2175024" y="157828"/>
                </a:cubicBezTo>
                <a:cubicBezTo>
                  <a:pt x="2175024" y="150906"/>
                  <a:pt x="2176600" y="144587"/>
                  <a:pt x="2179747" y="138864"/>
                </a:cubicBezTo>
                <a:cubicBezTo>
                  <a:pt x="2182897" y="133143"/>
                  <a:pt x="2187022" y="128550"/>
                  <a:pt x="2192123" y="125090"/>
                </a:cubicBezTo>
                <a:cubicBezTo>
                  <a:pt x="2197225" y="121630"/>
                  <a:pt x="2202970" y="119013"/>
                  <a:pt x="2209359" y="117238"/>
                </a:cubicBezTo>
                <a:cubicBezTo>
                  <a:pt x="2214059" y="116000"/>
                  <a:pt x="2221158" y="114801"/>
                  <a:pt x="2230651" y="113645"/>
                </a:cubicBezTo>
                <a:cubicBezTo>
                  <a:pt x="2249993" y="111337"/>
                  <a:pt x="2264227" y="108588"/>
                  <a:pt x="2273368" y="105398"/>
                </a:cubicBezTo>
                <a:cubicBezTo>
                  <a:pt x="2273458" y="102111"/>
                  <a:pt x="2273501" y="100027"/>
                  <a:pt x="2273501" y="99140"/>
                </a:cubicBezTo>
                <a:cubicBezTo>
                  <a:pt x="2273501" y="89382"/>
                  <a:pt x="2271237" y="82506"/>
                  <a:pt x="2266715" y="78517"/>
                </a:cubicBezTo>
                <a:cubicBezTo>
                  <a:pt x="2260591" y="73102"/>
                  <a:pt x="2251498" y="70395"/>
                  <a:pt x="2239430" y="70395"/>
                </a:cubicBezTo>
                <a:cubicBezTo>
                  <a:pt x="2228163" y="70395"/>
                  <a:pt x="2219851" y="72372"/>
                  <a:pt x="2214483" y="76317"/>
                </a:cubicBezTo>
                <a:cubicBezTo>
                  <a:pt x="2209112" y="80266"/>
                  <a:pt x="2205141" y="87251"/>
                  <a:pt x="2202570" y="97280"/>
                </a:cubicBezTo>
                <a:lnTo>
                  <a:pt x="2179149" y="94083"/>
                </a:lnTo>
                <a:cubicBezTo>
                  <a:pt x="2181280" y="84060"/>
                  <a:pt x="2184783" y="75964"/>
                  <a:pt x="2189665" y="69793"/>
                </a:cubicBezTo>
                <a:cubicBezTo>
                  <a:pt x="2194539" y="63630"/>
                  <a:pt x="2201595" y="58883"/>
                  <a:pt x="2210821" y="55556"/>
                </a:cubicBezTo>
                <a:cubicBezTo>
                  <a:pt x="2220045" y="52229"/>
                  <a:pt x="2230740" y="50567"/>
                  <a:pt x="2242894" y="50567"/>
                </a:cubicBezTo>
                <a:cubicBezTo>
                  <a:pt x="2254958" y="50567"/>
                  <a:pt x="2264761" y="51984"/>
                  <a:pt x="2272306" y="54825"/>
                </a:cubicBezTo>
                <a:cubicBezTo>
                  <a:pt x="2279845" y="57665"/>
                  <a:pt x="2285388" y="61236"/>
                  <a:pt x="2288938" y="65539"/>
                </a:cubicBezTo>
                <a:cubicBezTo>
                  <a:pt x="2292487" y="69840"/>
                  <a:pt x="2294968" y="75277"/>
                  <a:pt x="2296390" y="81843"/>
                </a:cubicBezTo>
                <a:cubicBezTo>
                  <a:pt x="2297189" y="85925"/>
                  <a:pt x="2297585" y="93287"/>
                  <a:pt x="2297585" y="103932"/>
                </a:cubicBezTo>
                <a:lnTo>
                  <a:pt x="2297585" y="135872"/>
                </a:lnTo>
                <a:cubicBezTo>
                  <a:pt x="2297585" y="158138"/>
                  <a:pt x="2298097" y="172221"/>
                  <a:pt x="2299119" y="178122"/>
                </a:cubicBezTo>
                <a:cubicBezTo>
                  <a:pt x="2300138" y="184022"/>
                  <a:pt x="2302153" y="189678"/>
                  <a:pt x="2305175" y="195088"/>
                </a:cubicBezTo>
                <a:lnTo>
                  <a:pt x="2280154" y="195088"/>
                </a:lnTo>
                <a:cubicBezTo>
                  <a:pt x="2277670" y="190121"/>
                  <a:pt x="2276075" y="184309"/>
                  <a:pt x="2275363" y="177657"/>
                </a:cubicBezTo>
                <a:close/>
                <a:moveTo>
                  <a:pt x="2273368" y="124161"/>
                </a:moveTo>
                <a:cubicBezTo>
                  <a:pt x="2264674" y="127710"/>
                  <a:pt x="2251636" y="130724"/>
                  <a:pt x="2234244" y="133208"/>
                </a:cubicBezTo>
                <a:cubicBezTo>
                  <a:pt x="2224394" y="134629"/>
                  <a:pt x="2217432" y="136225"/>
                  <a:pt x="2213349" y="138000"/>
                </a:cubicBezTo>
                <a:cubicBezTo>
                  <a:pt x="2209267" y="139774"/>
                  <a:pt x="2206116" y="142366"/>
                  <a:pt x="2203899" y="145783"/>
                </a:cubicBezTo>
                <a:cubicBezTo>
                  <a:pt x="2201685" y="149199"/>
                  <a:pt x="2200572" y="152993"/>
                  <a:pt x="2200572" y="157162"/>
                </a:cubicBezTo>
                <a:cubicBezTo>
                  <a:pt x="2200572" y="163552"/>
                  <a:pt x="2202992" y="168874"/>
                  <a:pt x="2207830" y="173132"/>
                </a:cubicBezTo>
                <a:cubicBezTo>
                  <a:pt x="2212662" y="177390"/>
                  <a:pt x="2219736" y="179519"/>
                  <a:pt x="2229056" y="179519"/>
                </a:cubicBezTo>
                <a:cubicBezTo>
                  <a:pt x="2238279" y="179519"/>
                  <a:pt x="2246487" y="177498"/>
                  <a:pt x="2253672" y="173463"/>
                </a:cubicBezTo>
                <a:cubicBezTo>
                  <a:pt x="2260858" y="169427"/>
                  <a:pt x="2266136" y="163906"/>
                  <a:pt x="2269509" y="156896"/>
                </a:cubicBezTo>
                <a:cubicBezTo>
                  <a:pt x="2272082" y="151485"/>
                  <a:pt x="2273368" y="143500"/>
                  <a:pt x="2273368" y="132942"/>
                </a:cubicBezTo>
                <a:close/>
                <a:moveTo>
                  <a:pt x="2334849" y="53763"/>
                </a:moveTo>
                <a:lnTo>
                  <a:pt x="2358803" y="53763"/>
                </a:lnTo>
                <a:lnTo>
                  <a:pt x="2358803" y="112583"/>
                </a:lnTo>
                <a:lnTo>
                  <a:pt x="2425209" y="112583"/>
                </a:lnTo>
                <a:lnTo>
                  <a:pt x="2425209" y="53763"/>
                </a:lnTo>
                <a:lnTo>
                  <a:pt x="2449160" y="53763"/>
                </a:lnTo>
                <a:lnTo>
                  <a:pt x="2449160" y="195088"/>
                </a:lnTo>
                <a:lnTo>
                  <a:pt x="2425209" y="195088"/>
                </a:lnTo>
                <a:lnTo>
                  <a:pt x="2425209" y="132408"/>
                </a:lnTo>
                <a:lnTo>
                  <a:pt x="2358803" y="132408"/>
                </a:lnTo>
                <a:lnTo>
                  <a:pt x="2358803" y="195088"/>
                </a:lnTo>
                <a:lnTo>
                  <a:pt x="2334849" y="195088"/>
                </a:lnTo>
                <a:close/>
                <a:moveTo>
                  <a:pt x="2485225" y="53763"/>
                </a:moveTo>
                <a:lnTo>
                  <a:pt x="2509183" y="53763"/>
                </a:lnTo>
                <a:lnTo>
                  <a:pt x="2509183" y="161554"/>
                </a:lnTo>
                <a:lnTo>
                  <a:pt x="2575584" y="53763"/>
                </a:lnTo>
                <a:lnTo>
                  <a:pt x="2601403" y="53763"/>
                </a:lnTo>
                <a:lnTo>
                  <a:pt x="2601403" y="195088"/>
                </a:lnTo>
                <a:lnTo>
                  <a:pt x="2577446" y="195088"/>
                </a:lnTo>
                <a:lnTo>
                  <a:pt x="2577446" y="87963"/>
                </a:lnTo>
                <a:lnTo>
                  <a:pt x="2511044" y="195088"/>
                </a:lnTo>
                <a:lnTo>
                  <a:pt x="2485225" y="195088"/>
                </a:lnTo>
                <a:close/>
                <a:moveTo>
                  <a:pt x="2748723" y="53763"/>
                </a:moveTo>
                <a:lnTo>
                  <a:pt x="2748723" y="195088"/>
                </a:lnTo>
                <a:lnTo>
                  <a:pt x="2724902" y="195088"/>
                </a:lnTo>
                <a:lnTo>
                  <a:pt x="2724902" y="139998"/>
                </a:lnTo>
                <a:lnTo>
                  <a:pt x="2711060" y="139998"/>
                </a:lnTo>
                <a:cubicBezTo>
                  <a:pt x="2702629" y="139998"/>
                  <a:pt x="2696354" y="141085"/>
                  <a:pt x="2692228" y="143255"/>
                </a:cubicBezTo>
                <a:cubicBezTo>
                  <a:pt x="2688103" y="145430"/>
                  <a:pt x="2682094" y="152414"/>
                  <a:pt x="2674200" y="164214"/>
                </a:cubicBezTo>
                <a:lnTo>
                  <a:pt x="2653304" y="195088"/>
                </a:lnTo>
                <a:lnTo>
                  <a:pt x="2623626" y="195088"/>
                </a:lnTo>
                <a:lnTo>
                  <a:pt x="2649447" y="157030"/>
                </a:lnTo>
                <a:cubicBezTo>
                  <a:pt x="2657341" y="145404"/>
                  <a:pt x="2665192" y="138842"/>
                  <a:pt x="2673001" y="137333"/>
                </a:cubicBezTo>
                <a:cubicBezTo>
                  <a:pt x="2659339" y="135473"/>
                  <a:pt x="2649201" y="130544"/>
                  <a:pt x="2642591" y="122559"/>
                </a:cubicBezTo>
                <a:cubicBezTo>
                  <a:pt x="2635978" y="114578"/>
                  <a:pt x="2632677" y="105398"/>
                  <a:pt x="2632677" y="95016"/>
                </a:cubicBezTo>
                <a:cubicBezTo>
                  <a:pt x="2632677" y="82771"/>
                  <a:pt x="2637000" y="72832"/>
                  <a:pt x="2645651" y="65203"/>
                </a:cubicBezTo>
                <a:cubicBezTo>
                  <a:pt x="2654302" y="57576"/>
                  <a:pt x="2666838" y="53763"/>
                  <a:pt x="2683246" y="53763"/>
                </a:cubicBezTo>
                <a:close/>
                <a:moveTo>
                  <a:pt x="2724902" y="73588"/>
                </a:moveTo>
                <a:lnTo>
                  <a:pt x="2690834" y="73588"/>
                </a:lnTo>
                <a:cubicBezTo>
                  <a:pt x="2676551" y="73588"/>
                  <a:pt x="2667344" y="75805"/>
                  <a:pt x="2663219" y="80242"/>
                </a:cubicBezTo>
                <a:cubicBezTo>
                  <a:pt x="2659093" y="84680"/>
                  <a:pt x="2657031" y="89867"/>
                  <a:pt x="2657031" y="95814"/>
                </a:cubicBezTo>
                <a:cubicBezTo>
                  <a:pt x="2657031" y="104246"/>
                  <a:pt x="2660070" y="110431"/>
                  <a:pt x="2666149" y="114379"/>
                </a:cubicBezTo>
                <a:cubicBezTo>
                  <a:pt x="2672226" y="118325"/>
                  <a:pt x="2682979" y="120301"/>
                  <a:pt x="2698416" y="120301"/>
                </a:cubicBezTo>
                <a:lnTo>
                  <a:pt x="2724902" y="12030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923975" y="3523501"/>
            <a:ext cx="267976" cy="141324"/>
          </a:xfrm>
          <a:custGeom>
            <a:avLst/>
            <a:gdLst/>
            <a:ahLst/>
            <a:cxnLst/>
            <a:rect l="l" t="t" r="r" b="b"/>
            <a:pathLst>
              <a:path w="267976" h="141324">
                <a:moveTo>
                  <a:pt x="0" y="0"/>
                </a:moveTo>
                <a:lnTo>
                  <a:pt x="23955" y="0"/>
                </a:lnTo>
                <a:lnTo>
                  <a:pt x="23955" y="107791"/>
                </a:lnTo>
                <a:lnTo>
                  <a:pt x="90361" y="0"/>
                </a:lnTo>
                <a:lnTo>
                  <a:pt x="116180" y="0"/>
                </a:lnTo>
                <a:lnTo>
                  <a:pt x="116180" y="141325"/>
                </a:lnTo>
                <a:lnTo>
                  <a:pt x="92221" y="141325"/>
                </a:lnTo>
                <a:lnTo>
                  <a:pt x="92221" y="34200"/>
                </a:lnTo>
                <a:lnTo>
                  <a:pt x="25819" y="141325"/>
                </a:lnTo>
                <a:lnTo>
                  <a:pt x="0" y="141325"/>
                </a:lnTo>
                <a:close/>
                <a:moveTo>
                  <a:pt x="135695" y="141325"/>
                </a:moveTo>
                <a:lnTo>
                  <a:pt x="187330" y="67867"/>
                </a:lnTo>
                <a:lnTo>
                  <a:pt x="139554" y="0"/>
                </a:lnTo>
                <a:lnTo>
                  <a:pt x="169500" y="0"/>
                </a:lnTo>
                <a:lnTo>
                  <a:pt x="191190" y="33135"/>
                </a:lnTo>
                <a:cubicBezTo>
                  <a:pt x="195268" y="39434"/>
                  <a:pt x="198551" y="44712"/>
                  <a:pt x="201035" y="48970"/>
                </a:cubicBezTo>
                <a:cubicBezTo>
                  <a:pt x="204942" y="43113"/>
                  <a:pt x="208534" y="37926"/>
                  <a:pt x="211813" y="33401"/>
                </a:cubicBezTo>
                <a:lnTo>
                  <a:pt x="235635" y="0"/>
                </a:lnTo>
                <a:lnTo>
                  <a:pt x="264248" y="0"/>
                </a:lnTo>
                <a:lnTo>
                  <a:pt x="215410" y="66538"/>
                </a:lnTo>
                <a:lnTo>
                  <a:pt x="267976" y="141325"/>
                </a:lnTo>
                <a:lnTo>
                  <a:pt x="238565" y="141325"/>
                </a:lnTo>
                <a:lnTo>
                  <a:pt x="209553" y="97410"/>
                </a:lnTo>
                <a:lnTo>
                  <a:pt x="201835" y="85568"/>
                </a:lnTo>
                <a:lnTo>
                  <a:pt x="164708" y="1413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338638" y="3470002"/>
            <a:ext cx="2012453" cy="248989"/>
          </a:xfrm>
          <a:custGeom>
            <a:avLst/>
            <a:gdLst/>
            <a:ahLst/>
            <a:cxnLst/>
            <a:rect l="l" t="t" r="r" b="b"/>
            <a:pathLst>
              <a:path w="2012453" h="248989">
                <a:moveTo>
                  <a:pt x="0" y="53499"/>
                </a:moveTo>
                <a:lnTo>
                  <a:pt x="111517" y="53499"/>
                </a:lnTo>
                <a:lnTo>
                  <a:pt x="111517" y="194824"/>
                </a:lnTo>
                <a:lnTo>
                  <a:pt x="87566" y="194824"/>
                </a:lnTo>
                <a:lnTo>
                  <a:pt x="87566" y="73324"/>
                </a:lnTo>
                <a:lnTo>
                  <a:pt x="23951" y="73324"/>
                </a:lnTo>
                <a:lnTo>
                  <a:pt x="23951" y="194824"/>
                </a:lnTo>
                <a:lnTo>
                  <a:pt x="0" y="194824"/>
                </a:lnTo>
                <a:close/>
                <a:moveTo>
                  <a:pt x="147448" y="248989"/>
                </a:moveTo>
                <a:lnTo>
                  <a:pt x="147448" y="53499"/>
                </a:lnTo>
                <a:lnTo>
                  <a:pt x="169272" y="53499"/>
                </a:lnTo>
                <a:lnTo>
                  <a:pt x="169272" y="71862"/>
                </a:lnTo>
                <a:cubicBezTo>
                  <a:pt x="174420" y="64677"/>
                  <a:pt x="180234" y="59288"/>
                  <a:pt x="186710" y="55692"/>
                </a:cubicBezTo>
                <a:cubicBezTo>
                  <a:pt x="193183" y="52099"/>
                  <a:pt x="201034" y="50303"/>
                  <a:pt x="210265" y="50303"/>
                </a:cubicBezTo>
                <a:cubicBezTo>
                  <a:pt x="222329" y="50303"/>
                  <a:pt x="232974" y="53406"/>
                  <a:pt x="242200" y="59616"/>
                </a:cubicBezTo>
                <a:cubicBezTo>
                  <a:pt x="251424" y="65826"/>
                  <a:pt x="258390" y="74588"/>
                  <a:pt x="263095" y="85900"/>
                </a:cubicBezTo>
                <a:cubicBezTo>
                  <a:pt x="267793" y="97214"/>
                  <a:pt x="270148" y="109612"/>
                  <a:pt x="270148" y="123098"/>
                </a:cubicBezTo>
                <a:cubicBezTo>
                  <a:pt x="270148" y="137559"/>
                  <a:pt x="267552" y="150577"/>
                  <a:pt x="262360" y="162154"/>
                </a:cubicBezTo>
                <a:cubicBezTo>
                  <a:pt x="257174" y="173732"/>
                  <a:pt x="249631" y="182606"/>
                  <a:pt x="239741" y="188770"/>
                </a:cubicBezTo>
                <a:cubicBezTo>
                  <a:pt x="229849" y="194932"/>
                  <a:pt x="219448" y="198018"/>
                  <a:pt x="208534" y="198018"/>
                </a:cubicBezTo>
                <a:cubicBezTo>
                  <a:pt x="200548" y="198018"/>
                  <a:pt x="193384" y="196333"/>
                  <a:pt x="187042" y="192959"/>
                </a:cubicBezTo>
                <a:cubicBezTo>
                  <a:pt x="180698" y="189590"/>
                  <a:pt x="175488" y="185334"/>
                  <a:pt x="171406" y="180187"/>
                </a:cubicBezTo>
                <a:lnTo>
                  <a:pt x="171406" y="248989"/>
                </a:lnTo>
                <a:close/>
                <a:moveTo>
                  <a:pt x="169142" y="124959"/>
                </a:moveTo>
                <a:cubicBezTo>
                  <a:pt x="169142" y="143150"/>
                  <a:pt x="172825" y="156592"/>
                  <a:pt x="180187" y="165282"/>
                </a:cubicBezTo>
                <a:cubicBezTo>
                  <a:pt x="187550" y="173977"/>
                  <a:pt x="196466" y="178325"/>
                  <a:pt x="206939" y="178325"/>
                </a:cubicBezTo>
                <a:cubicBezTo>
                  <a:pt x="217580" y="178325"/>
                  <a:pt x="226699" y="173822"/>
                  <a:pt x="234284" y="164819"/>
                </a:cubicBezTo>
                <a:cubicBezTo>
                  <a:pt x="241869" y="155811"/>
                  <a:pt x="245660" y="141861"/>
                  <a:pt x="245660" y="122965"/>
                </a:cubicBezTo>
                <a:cubicBezTo>
                  <a:pt x="245660" y="104957"/>
                  <a:pt x="241956" y="91472"/>
                  <a:pt x="234551" y="82507"/>
                </a:cubicBezTo>
                <a:cubicBezTo>
                  <a:pt x="227142" y="73548"/>
                  <a:pt x="218290" y="69070"/>
                  <a:pt x="208000" y="69070"/>
                </a:cubicBezTo>
                <a:cubicBezTo>
                  <a:pt x="197799" y="69070"/>
                  <a:pt x="188772" y="73838"/>
                  <a:pt x="180917" y="83375"/>
                </a:cubicBezTo>
                <a:cubicBezTo>
                  <a:pt x="173066" y="92911"/>
                  <a:pt x="169142" y="106776"/>
                  <a:pt x="169142" y="124959"/>
                </a:cubicBezTo>
                <a:close/>
                <a:moveTo>
                  <a:pt x="290106" y="124163"/>
                </a:moveTo>
                <a:cubicBezTo>
                  <a:pt x="290106" y="97991"/>
                  <a:pt x="297382" y="78606"/>
                  <a:pt x="311936" y="66009"/>
                </a:cubicBezTo>
                <a:cubicBezTo>
                  <a:pt x="324090" y="55536"/>
                  <a:pt x="338904" y="50303"/>
                  <a:pt x="356382" y="50303"/>
                </a:cubicBezTo>
                <a:cubicBezTo>
                  <a:pt x="375811" y="50303"/>
                  <a:pt x="391695" y="56667"/>
                  <a:pt x="404024" y="69400"/>
                </a:cubicBezTo>
                <a:cubicBezTo>
                  <a:pt x="416358" y="82133"/>
                  <a:pt x="422521" y="99720"/>
                  <a:pt x="422521" y="122166"/>
                </a:cubicBezTo>
                <a:cubicBezTo>
                  <a:pt x="422521" y="140352"/>
                  <a:pt x="419792" y="154659"/>
                  <a:pt x="414339" y="165084"/>
                </a:cubicBezTo>
                <a:cubicBezTo>
                  <a:pt x="408884" y="175507"/>
                  <a:pt x="400942" y="183603"/>
                  <a:pt x="390517" y="189367"/>
                </a:cubicBezTo>
                <a:cubicBezTo>
                  <a:pt x="380088" y="195134"/>
                  <a:pt x="368711" y="198018"/>
                  <a:pt x="356382" y="198018"/>
                </a:cubicBezTo>
                <a:cubicBezTo>
                  <a:pt x="336597" y="198018"/>
                  <a:pt x="320605" y="191678"/>
                  <a:pt x="308408" y="178988"/>
                </a:cubicBezTo>
                <a:cubicBezTo>
                  <a:pt x="296208" y="166301"/>
                  <a:pt x="290106" y="148028"/>
                  <a:pt x="290106" y="124163"/>
                </a:cubicBezTo>
                <a:close/>
                <a:moveTo>
                  <a:pt x="314730" y="124163"/>
                </a:moveTo>
                <a:cubicBezTo>
                  <a:pt x="314730" y="142261"/>
                  <a:pt x="318678" y="155811"/>
                  <a:pt x="326574" y="164819"/>
                </a:cubicBezTo>
                <a:cubicBezTo>
                  <a:pt x="334468" y="173822"/>
                  <a:pt x="344401" y="178325"/>
                  <a:pt x="356382" y="178325"/>
                </a:cubicBezTo>
                <a:cubicBezTo>
                  <a:pt x="368269" y="178325"/>
                  <a:pt x="378161" y="173800"/>
                  <a:pt x="386057" y="164750"/>
                </a:cubicBezTo>
                <a:cubicBezTo>
                  <a:pt x="393951" y="155699"/>
                  <a:pt x="397901" y="141904"/>
                  <a:pt x="397901" y="123365"/>
                </a:cubicBezTo>
                <a:cubicBezTo>
                  <a:pt x="397901" y="105886"/>
                  <a:pt x="393930" y="92642"/>
                  <a:pt x="385992" y="83638"/>
                </a:cubicBezTo>
                <a:cubicBezTo>
                  <a:pt x="378050" y="74635"/>
                  <a:pt x="368179" y="70131"/>
                  <a:pt x="356382" y="70131"/>
                </a:cubicBezTo>
                <a:cubicBezTo>
                  <a:pt x="344401" y="70131"/>
                  <a:pt x="334468" y="74613"/>
                  <a:pt x="326574" y="83570"/>
                </a:cubicBezTo>
                <a:cubicBezTo>
                  <a:pt x="318678" y="92534"/>
                  <a:pt x="314730" y="106062"/>
                  <a:pt x="314730" y="124163"/>
                </a:cubicBezTo>
                <a:close/>
                <a:moveTo>
                  <a:pt x="450597" y="53499"/>
                </a:moveTo>
                <a:lnTo>
                  <a:pt x="474556" y="53499"/>
                </a:lnTo>
                <a:lnTo>
                  <a:pt x="474556" y="161290"/>
                </a:lnTo>
                <a:lnTo>
                  <a:pt x="540958" y="53499"/>
                </a:lnTo>
                <a:lnTo>
                  <a:pt x="566776" y="53499"/>
                </a:lnTo>
                <a:lnTo>
                  <a:pt x="566776" y="194824"/>
                </a:lnTo>
                <a:lnTo>
                  <a:pt x="542822" y="194824"/>
                </a:lnTo>
                <a:lnTo>
                  <a:pt x="542822" y="87699"/>
                </a:lnTo>
                <a:lnTo>
                  <a:pt x="476416" y="194824"/>
                </a:lnTo>
                <a:lnTo>
                  <a:pt x="450597" y="194824"/>
                </a:lnTo>
                <a:close/>
                <a:moveTo>
                  <a:pt x="632480" y="130945"/>
                </a:moveTo>
                <a:lnTo>
                  <a:pt x="632480" y="112182"/>
                </a:lnTo>
                <a:cubicBezTo>
                  <a:pt x="642593" y="112096"/>
                  <a:pt x="649494" y="111697"/>
                  <a:pt x="653176" y="110983"/>
                </a:cubicBezTo>
                <a:cubicBezTo>
                  <a:pt x="656859" y="110275"/>
                  <a:pt x="660340" y="108148"/>
                  <a:pt x="663621" y="104598"/>
                </a:cubicBezTo>
                <a:cubicBezTo>
                  <a:pt x="666900" y="101052"/>
                  <a:pt x="668542" y="96616"/>
                  <a:pt x="668542" y="91292"/>
                </a:cubicBezTo>
                <a:cubicBezTo>
                  <a:pt x="668542" y="84815"/>
                  <a:pt x="666392" y="79646"/>
                  <a:pt x="662090" y="75787"/>
                </a:cubicBezTo>
                <a:cubicBezTo>
                  <a:pt x="657789" y="71927"/>
                  <a:pt x="652219" y="69998"/>
                  <a:pt x="645390" y="69998"/>
                </a:cubicBezTo>
                <a:cubicBezTo>
                  <a:pt x="631904" y="69998"/>
                  <a:pt x="622455" y="77939"/>
                  <a:pt x="617043" y="93819"/>
                </a:cubicBezTo>
                <a:lnTo>
                  <a:pt x="594287" y="90093"/>
                </a:lnTo>
                <a:cubicBezTo>
                  <a:pt x="601383" y="63568"/>
                  <a:pt x="618509" y="50303"/>
                  <a:pt x="645657" y="50303"/>
                </a:cubicBezTo>
                <a:cubicBezTo>
                  <a:pt x="660736" y="50303"/>
                  <a:pt x="672559" y="54428"/>
                  <a:pt x="681124" y="62675"/>
                </a:cubicBezTo>
                <a:cubicBezTo>
                  <a:pt x="689685" y="70930"/>
                  <a:pt x="693964" y="80776"/>
                  <a:pt x="693964" y="92224"/>
                </a:cubicBezTo>
                <a:cubicBezTo>
                  <a:pt x="693964" y="103758"/>
                  <a:pt x="688374" y="112939"/>
                  <a:pt x="677192" y="119772"/>
                </a:cubicBezTo>
                <a:cubicBezTo>
                  <a:pt x="684291" y="123584"/>
                  <a:pt x="689616" y="128441"/>
                  <a:pt x="693166" y="134341"/>
                </a:cubicBezTo>
                <a:cubicBezTo>
                  <a:pt x="696712" y="140240"/>
                  <a:pt x="698486" y="147229"/>
                  <a:pt x="698486" y="155304"/>
                </a:cubicBezTo>
                <a:cubicBezTo>
                  <a:pt x="698486" y="167990"/>
                  <a:pt x="693871" y="178278"/>
                  <a:pt x="684644" y="186174"/>
                </a:cubicBezTo>
                <a:cubicBezTo>
                  <a:pt x="675421" y="194072"/>
                  <a:pt x="662512" y="198018"/>
                  <a:pt x="645923" y="198018"/>
                </a:cubicBezTo>
                <a:cubicBezTo>
                  <a:pt x="613717" y="198018"/>
                  <a:pt x="595041" y="183693"/>
                  <a:pt x="589896" y="155037"/>
                </a:cubicBezTo>
                <a:lnTo>
                  <a:pt x="612385" y="150245"/>
                </a:lnTo>
                <a:cubicBezTo>
                  <a:pt x="614426" y="159292"/>
                  <a:pt x="618574" y="166301"/>
                  <a:pt x="624830" y="171269"/>
                </a:cubicBezTo>
                <a:cubicBezTo>
                  <a:pt x="631083" y="176241"/>
                  <a:pt x="638247" y="178721"/>
                  <a:pt x="646318" y="178721"/>
                </a:cubicBezTo>
                <a:cubicBezTo>
                  <a:pt x="654394" y="178721"/>
                  <a:pt x="661115" y="176435"/>
                  <a:pt x="666486" y="171867"/>
                </a:cubicBezTo>
                <a:cubicBezTo>
                  <a:pt x="671850" y="167303"/>
                  <a:pt x="674535" y="161467"/>
                  <a:pt x="674535" y="154370"/>
                </a:cubicBezTo>
                <a:cubicBezTo>
                  <a:pt x="674535" y="148870"/>
                  <a:pt x="672851" y="144082"/>
                  <a:pt x="669478" y="140000"/>
                </a:cubicBezTo>
                <a:cubicBezTo>
                  <a:pt x="666105" y="135917"/>
                  <a:pt x="662512" y="133369"/>
                  <a:pt x="658695" y="132346"/>
                </a:cubicBezTo>
                <a:cubicBezTo>
                  <a:pt x="654879" y="131324"/>
                  <a:pt x="647960" y="130816"/>
                  <a:pt x="637937" y="130816"/>
                </a:cubicBezTo>
                <a:cubicBezTo>
                  <a:pt x="637138" y="130816"/>
                  <a:pt x="635321" y="130859"/>
                  <a:pt x="632480" y="130945"/>
                </a:cubicBezTo>
                <a:close/>
                <a:moveTo>
                  <a:pt x="726300" y="53499"/>
                </a:moveTo>
                <a:lnTo>
                  <a:pt x="781523" y="53499"/>
                </a:lnTo>
                <a:cubicBezTo>
                  <a:pt x="795100" y="53499"/>
                  <a:pt x="805190" y="54626"/>
                  <a:pt x="811803" y="56890"/>
                </a:cubicBezTo>
                <a:cubicBezTo>
                  <a:pt x="818409" y="59155"/>
                  <a:pt x="824086" y="63299"/>
                  <a:pt x="828835" y="69331"/>
                </a:cubicBezTo>
                <a:cubicBezTo>
                  <a:pt x="833580" y="75365"/>
                  <a:pt x="835956" y="82598"/>
                  <a:pt x="835956" y="91029"/>
                </a:cubicBezTo>
                <a:cubicBezTo>
                  <a:pt x="835956" y="97768"/>
                  <a:pt x="834559" y="103643"/>
                  <a:pt x="831766" y="108658"/>
                </a:cubicBezTo>
                <a:cubicBezTo>
                  <a:pt x="828968" y="113673"/>
                  <a:pt x="824775" y="117863"/>
                  <a:pt x="819187" y="121236"/>
                </a:cubicBezTo>
                <a:cubicBezTo>
                  <a:pt x="825844" y="123455"/>
                  <a:pt x="831366" y="127601"/>
                  <a:pt x="835758" y="133674"/>
                </a:cubicBezTo>
                <a:cubicBezTo>
                  <a:pt x="840149" y="139755"/>
                  <a:pt x="842343" y="146966"/>
                  <a:pt x="842343" y="155304"/>
                </a:cubicBezTo>
                <a:cubicBezTo>
                  <a:pt x="841456" y="168699"/>
                  <a:pt x="836664" y="178635"/>
                  <a:pt x="827971" y="185112"/>
                </a:cubicBezTo>
                <a:cubicBezTo>
                  <a:pt x="819277" y="191588"/>
                  <a:pt x="806634" y="194824"/>
                  <a:pt x="790045" y="194824"/>
                </a:cubicBezTo>
                <a:lnTo>
                  <a:pt x="726300" y="194824"/>
                </a:lnTo>
                <a:close/>
                <a:moveTo>
                  <a:pt x="750251" y="112982"/>
                </a:moveTo>
                <a:lnTo>
                  <a:pt x="775803" y="112982"/>
                </a:lnTo>
                <a:cubicBezTo>
                  <a:pt x="786009" y="112982"/>
                  <a:pt x="793015" y="112449"/>
                  <a:pt x="796831" y="111387"/>
                </a:cubicBezTo>
                <a:cubicBezTo>
                  <a:pt x="800647" y="110322"/>
                  <a:pt x="804060" y="108172"/>
                  <a:pt x="807080" y="104932"/>
                </a:cubicBezTo>
                <a:cubicBezTo>
                  <a:pt x="810093" y="101696"/>
                  <a:pt x="811602" y="97811"/>
                  <a:pt x="811602" y="93286"/>
                </a:cubicBezTo>
                <a:cubicBezTo>
                  <a:pt x="811602" y="85833"/>
                  <a:pt x="808959" y="80647"/>
                  <a:pt x="803681" y="77716"/>
                </a:cubicBezTo>
                <a:cubicBezTo>
                  <a:pt x="798404" y="74790"/>
                  <a:pt x="789376" y="73324"/>
                  <a:pt x="776602" y="73324"/>
                </a:cubicBezTo>
                <a:lnTo>
                  <a:pt x="750251" y="73324"/>
                </a:lnTo>
                <a:close/>
                <a:moveTo>
                  <a:pt x="750251" y="175128"/>
                </a:moveTo>
                <a:lnTo>
                  <a:pt x="781790" y="175128"/>
                </a:lnTo>
                <a:cubicBezTo>
                  <a:pt x="795363" y="175128"/>
                  <a:pt x="804682" y="173551"/>
                  <a:pt x="809740" y="170405"/>
                </a:cubicBezTo>
                <a:cubicBezTo>
                  <a:pt x="814795" y="167256"/>
                  <a:pt x="817459" y="161823"/>
                  <a:pt x="817722" y="154105"/>
                </a:cubicBezTo>
                <a:cubicBezTo>
                  <a:pt x="817722" y="149580"/>
                  <a:pt x="816260" y="145385"/>
                  <a:pt x="813333" y="141526"/>
                </a:cubicBezTo>
                <a:cubicBezTo>
                  <a:pt x="810407" y="137668"/>
                  <a:pt x="806591" y="135230"/>
                  <a:pt x="801885" y="134208"/>
                </a:cubicBezTo>
                <a:cubicBezTo>
                  <a:pt x="797184" y="133186"/>
                  <a:pt x="789641" y="132678"/>
                  <a:pt x="779267" y="132678"/>
                </a:cubicBezTo>
                <a:lnTo>
                  <a:pt x="750251" y="132678"/>
                </a:lnTo>
                <a:close/>
                <a:moveTo>
                  <a:pt x="859312" y="124163"/>
                </a:moveTo>
                <a:cubicBezTo>
                  <a:pt x="859312" y="97991"/>
                  <a:pt x="866588" y="78606"/>
                  <a:pt x="881140" y="66009"/>
                </a:cubicBezTo>
                <a:cubicBezTo>
                  <a:pt x="893296" y="55536"/>
                  <a:pt x="908111" y="50303"/>
                  <a:pt x="925585" y="50303"/>
                </a:cubicBezTo>
                <a:cubicBezTo>
                  <a:pt x="945014" y="50303"/>
                  <a:pt x="960897" y="56667"/>
                  <a:pt x="973231" y="69400"/>
                </a:cubicBezTo>
                <a:cubicBezTo>
                  <a:pt x="985564" y="82133"/>
                  <a:pt x="991728" y="99720"/>
                  <a:pt x="991728" y="122166"/>
                </a:cubicBezTo>
                <a:cubicBezTo>
                  <a:pt x="991728" y="140352"/>
                  <a:pt x="988998" y="154659"/>
                  <a:pt x="983541" y="165084"/>
                </a:cubicBezTo>
                <a:cubicBezTo>
                  <a:pt x="978088" y="175507"/>
                  <a:pt x="970145" y="183603"/>
                  <a:pt x="959723" y="189367"/>
                </a:cubicBezTo>
                <a:cubicBezTo>
                  <a:pt x="949294" y="195134"/>
                  <a:pt x="937919" y="198018"/>
                  <a:pt x="925585" y="198018"/>
                </a:cubicBezTo>
                <a:cubicBezTo>
                  <a:pt x="905799" y="198018"/>
                  <a:pt x="889809" y="191678"/>
                  <a:pt x="877612" y="178988"/>
                </a:cubicBezTo>
                <a:cubicBezTo>
                  <a:pt x="865411" y="166301"/>
                  <a:pt x="859312" y="148028"/>
                  <a:pt x="859312" y="124163"/>
                </a:cubicBezTo>
                <a:close/>
                <a:moveTo>
                  <a:pt x="883932" y="124163"/>
                </a:moveTo>
                <a:cubicBezTo>
                  <a:pt x="883932" y="142261"/>
                  <a:pt x="887882" y="155811"/>
                  <a:pt x="895777" y="164819"/>
                </a:cubicBezTo>
                <a:cubicBezTo>
                  <a:pt x="903672" y="173822"/>
                  <a:pt x="913607" y="178325"/>
                  <a:pt x="925585" y="178325"/>
                </a:cubicBezTo>
                <a:cubicBezTo>
                  <a:pt x="937476" y="178325"/>
                  <a:pt x="947365" y="173800"/>
                  <a:pt x="955263" y="164750"/>
                </a:cubicBezTo>
                <a:cubicBezTo>
                  <a:pt x="963158" y="155699"/>
                  <a:pt x="967104" y="141904"/>
                  <a:pt x="967104" y="123365"/>
                </a:cubicBezTo>
                <a:cubicBezTo>
                  <a:pt x="967104" y="105886"/>
                  <a:pt x="963134" y="92642"/>
                  <a:pt x="955195" y="83638"/>
                </a:cubicBezTo>
                <a:cubicBezTo>
                  <a:pt x="947253" y="74635"/>
                  <a:pt x="937386" y="70131"/>
                  <a:pt x="925585" y="70131"/>
                </a:cubicBezTo>
                <a:cubicBezTo>
                  <a:pt x="913607" y="70131"/>
                  <a:pt x="903672" y="74613"/>
                  <a:pt x="895777" y="83570"/>
                </a:cubicBezTo>
                <a:cubicBezTo>
                  <a:pt x="887882" y="92534"/>
                  <a:pt x="883932" y="106062"/>
                  <a:pt x="883932" y="124163"/>
                </a:cubicBezTo>
                <a:close/>
                <a:moveTo>
                  <a:pt x="1032432" y="53499"/>
                </a:moveTo>
                <a:lnTo>
                  <a:pt x="1130911" y="53499"/>
                </a:lnTo>
                <a:lnTo>
                  <a:pt x="1130911" y="175128"/>
                </a:lnTo>
                <a:lnTo>
                  <a:pt x="1146210" y="175128"/>
                </a:lnTo>
                <a:lnTo>
                  <a:pt x="1146210" y="234881"/>
                </a:lnTo>
                <a:lnTo>
                  <a:pt x="1126519" y="234881"/>
                </a:lnTo>
                <a:lnTo>
                  <a:pt x="1126519" y="194824"/>
                </a:lnTo>
                <a:lnTo>
                  <a:pt x="1015265" y="194824"/>
                </a:lnTo>
                <a:lnTo>
                  <a:pt x="1015265" y="234881"/>
                </a:lnTo>
                <a:lnTo>
                  <a:pt x="995569" y="234881"/>
                </a:lnTo>
                <a:lnTo>
                  <a:pt x="995569" y="175128"/>
                </a:lnTo>
                <a:lnTo>
                  <a:pt x="1008212" y="175128"/>
                </a:lnTo>
                <a:cubicBezTo>
                  <a:pt x="1025071" y="152243"/>
                  <a:pt x="1033142" y="111697"/>
                  <a:pt x="1032432" y="53499"/>
                </a:cubicBezTo>
                <a:close/>
                <a:moveTo>
                  <a:pt x="1052395" y="73324"/>
                </a:moveTo>
                <a:cubicBezTo>
                  <a:pt x="1050620" y="119192"/>
                  <a:pt x="1043525" y="153130"/>
                  <a:pt x="1031105" y="175128"/>
                </a:cubicBezTo>
                <a:lnTo>
                  <a:pt x="1107089" y="175128"/>
                </a:lnTo>
                <a:lnTo>
                  <a:pt x="1107089" y="73324"/>
                </a:lnTo>
                <a:close/>
                <a:moveTo>
                  <a:pt x="1172563" y="53499"/>
                </a:moveTo>
                <a:lnTo>
                  <a:pt x="1196518" y="53499"/>
                </a:lnTo>
                <a:lnTo>
                  <a:pt x="1196518" y="161290"/>
                </a:lnTo>
                <a:lnTo>
                  <a:pt x="1262923" y="53499"/>
                </a:lnTo>
                <a:lnTo>
                  <a:pt x="1288739" y="53499"/>
                </a:lnTo>
                <a:lnTo>
                  <a:pt x="1288739" y="194824"/>
                </a:lnTo>
                <a:lnTo>
                  <a:pt x="1264784" y="194824"/>
                </a:lnTo>
                <a:lnTo>
                  <a:pt x="1264784" y="87699"/>
                </a:lnTo>
                <a:lnTo>
                  <a:pt x="1198378" y="194824"/>
                </a:lnTo>
                <a:lnTo>
                  <a:pt x="1172563" y="194824"/>
                </a:lnTo>
                <a:close/>
                <a:moveTo>
                  <a:pt x="1311897" y="53499"/>
                </a:moveTo>
                <a:lnTo>
                  <a:pt x="1426740" y="53499"/>
                </a:lnTo>
                <a:lnTo>
                  <a:pt x="1426740" y="73324"/>
                </a:lnTo>
                <a:lnTo>
                  <a:pt x="1381230" y="73324"/>
                </a:lnTo>
                <a:lnTo>
                  <a:pt x="1381230" y="194824"/>
                </a:lnTo>
                <a:lnTo>
                  <a:pt x="1357409" y="194824"/>
                </a:lnTo>
                <a:lnTo>
                  <a:pt x="1357409" y="73324"/>
                </a:lnTo>
                <a:lnTo>
                  <a:pt x="1311897" y="73324"/>
                </a:lnTo>
                <a:close/>
                <a:moveTo>
                  <a:pt x="1542294" y="149313"/>
                </a:moveTo>
                <a:lnTo>
                  <a:pt x="1567048" y="152373"/>
                </a:lnTo>
                <a:cubicBezTo>
                  <a:pt x="1563141" y="166834"/>
                  <a:pt x="1555912" y="178056"/>
                  <a:pt x="1545353" y="186041"/>
                </a:cubicBezTo>
                <a:cubicBezTo>
                  <a:pt x="1534795" y="194025"/>
                  <a:pt x="1521310" y="198018"/>
                  <a:pt x="1504897" y="198018"/>
                </a:cubicBezTo>
                <a:cubicBezTo>
                  <a:pt x="1484226" y="198018"/>
                  <a:pt x="1467835" y="191653"/>
                  <a:pt x="1455728" y="178920"/>
                </a:cubicBezTo>
                <a:cubicBezTo>
                  <a:pt x="1443618" y="166190"/>
                  <a:pt x="1437562" y="148338"/>
                  <a:pt x="1437562" y="125362"/>
                </a:cubicBezTo>
                <a:cubicBezTo>
                  <a:pt x="1437562" y="101584"/>
                  <a:pt x="1443683" y="83127"/>
                  <a:pt x="1455927" y="69998"/>
                </a:cubicBezTo>
                <a:cubicBezTo>
                  <a:pt x="1468166" y="56869"/>
                  <a:pt x="1484049" y="50303"/>
                  <a:pt x="1503568" y="50303"/>
                </a:cubicBezTo>
                <a:cubicBezTo>
                  <a:pt x="1522465" y="50303"/>
                  <a:pt x="1537901" y="56731"/>
                  <a:pt x="1549878" y="69598"/>
                </a:cubicBezTo>
                <a:cubicBezTo>
                  <a:pt x="1561856" y="82460"/>
                  <a:pt x="1567843" y="100562"/>
                  <a:pt x="1567843" y="123897"/>
                </a:cubicBezTo>
                <a:cubicBezTo>
                  <a:pt x="1567843" y="125315"/>
                  <a:pt x="1567800" y="127443"/>
                  <a:pt x="1567709" y="130283"/>
                </a:cubicBezTo>
                <a:lnTo>
                  <a:pt x="1462316" y="130283"/>
                </a:lnTo>
                <a:cubicBezTo>
                  <a:pt x="1463202" y="145807"/>
                  <a:pt x="1467594" y="157698"/>
                  <a:pt x="1475488" y="165949"/>
                </a:cubicBezTo>
                <a:cubicBezTo>
                  <a:pt x="1483384" y="174200"/>
                  <a:pt x="1493233" y="178325"/>
                  <a:pt x="1505034" y="178325"/>
                </a:cubicBezTo>
                <a:cubicBezTo>
                  <a:pt x="1513814" y="178325"/>
                  <a:pt x="1521313" y="176017"/>
                  <a:pt x="1527522" y="171402"/>
                </a:cubicBezTo>
                <a:cubicBezTo>
                  <a:pt x="1533733" y="166787"/>
                  <a:pt x="1538658" y="159425"/>
                  <a:pt x="1542294" y="149313"/>
                </a:cubicBezTo>
                <a:close/>
                <a:moveTo>
                  <a:pt x="1463644" y="110589"/>
                </a:moveTo>
                <a:lnTo>
                  <a:pt x="1542560" y="110589"/>
                </a:lnTo>
                <a:cubicBezTo>
                  <a:pt x="1541494" y="98701"/>
                  <a:pt x="1538482" y="89783"/>
                  <a:pt x="1533510" y="83836"/>
                </a:cubicBezTo>
                <a:cubicBezTo>
                  <a:pt x="1525882" y="74613"/>
                  <a:pt x="1515988" y="69998"/>
                  <a:pt x="1503835" y="69998"/>
                </a:cubicBezTo>
                <a:cubicBezTo>
                  <a:pt x="1492832" y="69998"/>
                  <a:pt x="1483585" y="73681"/>
                  <a:pt x="1476090" y="81043"/>
                </a:cubicBezTo>
                <a:cubicBezTo>
                  <a:pt x="1468591" y="88408"/>
                  <a:pt x="1464443" y="98254"/>
                  <a:pt x="1463644" y="110589"/>
                </a:cubicBezTo>
                <a:close/>
                <a:moveTo>
                  <a:pt x="1599293" y="53499"/>
                </a:moveTo>
                <a:lnTo>
                  <a:pt x="1710548" y="53499"/>
                </a:lnTo>
                <a:lnTo>
                  <a:pt x="1710548" y="194824"/>
                </a:lnTo>
                <a:lnTo>
                  <a:pt x="1686722" y="194824"/>
                </a:lnTo>
                <a:lnTo>
                  <a:pt x="1686722" y="73324"/>
                </a:lnTo>
                <a:lnTo>
                  <a:pt x="1623250" y="73324"/>
                </a:lnTo>
                <a:lnTo>
                  <a:pt x="1623250" y="143723"/>
                </a:lnTo>
                <a:cubicBezTo>
                  <a:pt x="1623250" y="160139"/>
                  <a:pt x="1622718" y="170963"/>
                  <a:pt x="1621652" y="176194"/>
                </a:cubicBezTo>
                <a:cubicBezTo>
                  <a:pt x="1620587" y="181429"/>
                  <a:pt x="1617660" y="185997"/>
                  <a:pt x="1612868" y="189902"/>
                </a:cubicBezTo>
                <a:cubicBezTo>
                  <a:pt x="1608076" y="193809"/>
                  <a:pt x="1601158" y="195760"/>
                  <a:pt x="1592108" y="195760"/>
                </a:cubicBezTo>
                <a:cubicBezTo>
                  <a:pt x="1586520" y="195760"/>
                  <a:pt x="1580083" y="195404"/>
                  <a:pt x="1572811" y="194692"/>
                </a:cubicBezTo>
                <a:lnTo>
                  <a:pt x="1572811" y="174732"/>
                </a:lnTo>
                <a:lnTo>
                  <a:pt x="1583327" y="174732"/>
                </a:lnTo>
                <a:cubicBezTo>
                  <a:pt x="1588295" y="174732"/>
                  <a:pt x="1591840" y="174226"/>
                  <a:pt x="1593976" y="173203"/>
                </a:cubicBezTo>
                <a:cubicBezTo>
                  <a:pt x="1596103" y="172180"/>
                  <a:pt x="1597521" y="170560"/>
                  <a:pt x="1598230" y="168347"/>
                </a:cubicBezTo>
                <a:cubicBezTo>
                  <a:pt x="1598940" y="166128"/>
                  <a:pt x="1599293" y="158897"/>
                  <a:pt x="1599293" y="146653"/>
                </a:cubicBezTo>
                <a:close/>
                <a:moveTo>
                  <a:pt x="1843357" y="149313"/>
                </a:moveTo>
                <a:lnTo>
                  <a:pt x="1868111" y="152373"/>
                </a:lnTo>
                <a:cubicBezTo>
                  <a:pt x="1864206" y="166834"/>
                  <a:pt x="1856978" y="178056"/>
                  <a:pt x="1846419" y="186041"/>
                </a:cubicBezTo>
                <a:cubicBezTo>
                  <a:pt x="1835859" y="194025"/>
                  <a:pt x="1822373" y="198018"/>
                  <a:pt x="1805961" y="198018"/>
                </a:cubicBezTo>
                <a:cubicBezTo>
                  <a:pt x="1785290" y="198018"/>
                  <a:pt x="1768899" y="191653"/>
                  <a:pt x="1756790" y="178920"/>
                </a:cubicBezTo>
                <a:cubicBezTo>
                  <a:pt x="1744683" y="166190"/>
                  <a:pt x="1738624" y="148338"/>
                  <a:pt x="1738624" y="125362"/>
                </a:cubicBezTo>
                <a:cubicBezTo>
                  <a:pt x="1738624" y="101584"/>
                  <a:pt x="1744747" y="83127"/>
                  <a:pt x="1756990" y="69998"/>
                </a:cubicBezTo>
                <a:cubicBezTo>
                  <a:pt x="1769230" y="56869"/>
                  <a:pt x="1785115" y="50303"/>
                  <a:pt x="1804633" y="50303"/>
                </a:cubicBezTo>
                <a:cubicBezTo>
                  <a:pt x="1823529" y="50303"/>
                  <a:pt x="1838966" y="56731"/>
                  <a:pt x="1850944" y="69598"/>
                </a:cubicBezTo>
                <a:cubicBezTo>
                  <a:pt x="1862921" y="82460"/>
                  <a:pt x="1868908" y="100562"/>
                  <a:pt x="1868908" y="123897"/>
                </a:cubicBezTo>
                <a:cubicBezTo>
                  <a:pt x="1868908" y="125315"/>
                  <a:pt x="1868861" y="127443"/>
                  <a:pt x="1868775" y="130283"/>
                </a:cubicBezTo>
                <a:lnTo>
                  <a:pt x="1763377" y="130283"/>
                </a:lnTo>
                <a:cubicBezTo>
                  <a:pt x="1764266" y="145807"/>
                  <a:pt x="1768655" y="157698"/>
                  <a:pt x="1776553" y="165949"/>
                </a:cubicBezTo>
                <a:cubicBezTo>
                  <a:pt x="1784448" y="174200"/>
                  <a:pt x="1794298" y="178325"/>
                  <a:pt x="1806099" y="178325"/>
                </a:cubicBezTo>
                <a:cubicBezTo>
                  <a:pt x="1814878" y="178325"/>
                  <a:pt x="1822377" y="176017"/>
                  <a:pt x="1828588" y="171402"/>
                </a:cubicBezTo>
                <a:cubicBezTo>
                  <a:pt x="1834797" y="166787"/>
                  <a:pt x="1839722" y="159425"/>
                  <a:pt x="1843357" y="149313"/>
                </a:cubicBezTo>
                <a:close/>
                <a:moveTo>
                  <a:pt x="1764710" y="110589"/>
                </a:moveTo>
                <a:lnTo>
                  <a:pt x="1843621" y="110589"/>
                </a:lnTo>
                <a:cubicBezTo>
                  <a:pt x="1842559" y="98701"/>
                  <a:pt x="1839543" y="89783"/>
                  <a:pt x="1834574" y="83836"/>
                </a:cubicBezTo>
                <a:cubicBezTo>
                  <a:pt x="1826945" y="74613"/>
                  <a:pt x="1817054" y="69998"/>
                  <a:pt x="1804899" y="69998"/>
                </a:cubicBezTo>
                <a:cubicBezTo>
                  <a:pt x="1793894" y="69998"/>
                  <a:pt x="1784646" y="73681"/>
                  <a:pt x="1777154" y="81043"/>
                </a:cubicBezTo>
                <a:cubicBezTo>
                  <a:pt x="1769656" y="88408"/>
                  <a:pt x="1765508" y="98254"/>
                  <a:pt x="1764710" y="110589"/>
                </a:cubicBezTo>
                <a:close/>
                <a:moveTo>
                  <a:pt x="1896275" y="53499"/>
                </a:moveTo>
                <a:lnTo>
                  <a:pt x="1920232" y="53499"/>
                </a:lnTo>
                <a:lnTo>
                  <a:pt x="1920232" y="161290"/>
                </a:lnTo>
                <a:lnTo>
                  <a:pt x="1986634" y="53499"/>
                </a:lnTo>
                <a:lnTo>
                  <a:pt x="2012453" y="53499"/>
                </a:lnTo>
                <a:lnTo>
                  <a:pt x="2012453" y="194824"/>
                </a:lnTo>
                <a:lnTo>
                  <a:pt x="1988496" y="194824"/>
                </a:lnTo>
                <a:lnTo>
                  <a:pt x="1988496" y="87699"/>
                </a:lnTo>
                <a:lnTo>
                  <a:pt x="1922094" y="194824"/>
                </a:lnTo>
                <a:lnTo>
                  <a:pt x="1896275" y="194824"/>
                </a:lnTo>
                <a:close/>
                <a:moveTo>
                  <a:pt x="1979448" y="0"/>
                </a:moveTo>
                <a:lnTo>
                  <a:pt x="1995819" y="0"/>
                </a:lnTo>
                <a:cubicBezTo>
                  <a:pt x="1994486" y="11092"/>
                  <a:pt x="1990429" y="19608"/>
                  <a:pt x="1983643" y="25552"/>
                </a:cubicBezTo>
                <a:cubicBezTo>
                  <a:pt x="1976854" y="31495"/>
                  <a:pt x="1967828" y="34470"/>
                  <a:pt x="1956561" y="34470"/>
                </a:cubicBezTo>
                <a:cubicBezTo>
                  <a:pt x="1945206" y="34470"/>
                  <a:pt x="1936134" y="31521"/>
                  <a:pt x="1929348" y="25617"/>
                </a:cubicBezTo>
                <a:cubicBezTo>
                  <a:pt x="1922557" y="19716"/>
                  <a:pt x="1918501" y="11178"/>
                  <a:pt x="1917169" y="0"/>
                </a:cubicBezTo>
                <a:lnTo>
                  <a:pt x="1933538" y="0"/>
                </a:lnTo>
                <a:cubicBezTo>
                  <a:pt x="1934780" y="6033"/>
                  <a:pt x="1937242" y="10533"/>
                  <a:pt x="1940925" y="13507"/>
                </a:cubicBezTo>
                <a:cubicBezTo>
                  <a:pt x="1944609" y="16476"/>
                  <a:pt x="1949552" y="17967"/>
                  <a:pt x="1955765" y="17967"/>
                </a:cubicBezTo>
                <a:cubicBezTo>
                  <a:pt x="1962950" y="17967"/>
                  <a:pt x="1968387" y="16523"/>
                  <a:pt x="1972066" y="13641"/>
                </a:cubicBezTo>
                <a:cubicBezTo>
                  <a:pt x="1975748" y="10756"/>
                  <a:pt x="1978207" y="6214"/>
                  <a:pt x="1979448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503639" y="3520305"/>
            <a:ext cx="123091" cy="147715"/>
          </a:xfrm>
          <a:custGeom>
            <a:avLst/>
            <a:gdLst/>
            <a:ahLst/>
            <a:cxnLst/>
            <a:rect l="l" t="t" r="r" b="b"/>
            <a:pathLst>
              <a:path w="123091" h="147715">
                <a:moveTo>
                  <a:pt x="99535" y="92757"/>
                </a:moveTo>
                <a:lnTo>
                  <a:pt x="123091" y="95816"/>
                </a:lnTo>
                <a:cubicBezTo>
                  <a:pt x="120520" y="112053"/>
                  <a:pt x="113932" y="124761"/>
                  <a:pt x="103331" y="133940"/>
                </a:cubicBezTo>
                <a:cubicBezTo>
                  <a:pt x="92727" y="143125"/>
                  <a:pt x="79709" y="147715"/>
                  <a:pt x="64273" y="147715"/>
                </a:cubicBezTo>
                <a:cubicBezTo>
                  <a:pt x="44935" y="147715"/>
                  <a:pt x="29386" y="141393"/>
                  <a:pt x="17632" y="128754"/>
                </a:cubicBezTo>
                <a:cubicBezTo>
                  <a:pt x="5878" y="116110"/>
                  <a:pt x="0" y="97988"/>
                  <a:pt x="0" y="74390"/>
                </a:cubicBezTo>
                <a:cubicBezTo>
                  <a:pt x="0" y="59132"/>
                  <a:pt x="2527" y="45777"/>
                  <a:pt x="7584" y="34333"/>
                </a:cubicBezTo>
                <a:cubicBezTo>
                  <a:pt x="12638" y="22888"/>
                  <a:pt x="20336" y="14305"/>
                  <a:pt x="30671" y="8581"/>
                </a:cubicBezTo>
                <a:cubicBezTo>
                  <a:pt x="41006" y="2861"/>
                  <a:pt x="52250" y="0"/>
                  <a:pt x="64403" y="0"/>
                </a:cubicBezTo>
                <a:cubicBezTo>
                  <a:pt x="79753" y="0"/>
                  <a:pt x="92307" y="3880"/>
                  <a:pt x="102069" y="11642"/>
                </a:cubicBezTo>
                <a:cubicBezTo>
                  <a:pt x="111825" y="19407"/>
                  <a:pt x="118083" y="30430"/>
                  <a:pt x="120833" y="44715"/>
                </a:cubicBezTo>
                <a:lnTo>
                  <a:pt x="97544" y="48308"/>
                </a:lnTo>
                <a:cubicBezTo>
                  <a:pt x="95327" y="38815"/>
                  <a:pt x="91400" y="31672"/>
                  <a:pt x="85765" y="26881"/>
                </a:cubicBezTo>
                <a:cubicBezTo>
                  <a:pt x="80135" y="22089"/>
                  <a:pt x="73321" y="19695"/>
                  <a:pt x="65340" y="19695"/>
                </a:cubicBezTo>
                <a:cubicBezTo>
                  <a:pt x="53272" y="19695"/>
                  <a:pt x="43469" y="24022"/>
                  <a:pt x="35927" y="32673"/>
                </a:cubicBezTo>
                <a:cubicBezTo>
                  <a:pt x="28385" y="41323"/>
                  <a:pt x="24616" y="55007"/>
                  <a:pt x="24616" y="73723"/>
                </a:cubicBezTo>
                <a:cubicBezTo>
                  <a:pt x="24616" y="92710"/>
                  <a:pt x="28256" y="106508"/>
                  <a:pt x="35532" y="115112"/>
                </a:cubicBezTo>
                <a:cubicBezTo>
                  <a:pt x="42804" y="123721"/>
                  <a:pt x="52297" y="128022"/>
                  <a:pt x="64007" y="128022"/>
                </a:cubicBezTo>
                <a:cubicBezTo>
                  <a:pt x="73411" y="128022"/>
                  <a:pt x="81262" y="125139"/>
                  <a:pt x="87563" y="119372"/>
                </a:cubicBezTo>
                <a:cubicBezTo>
                  <a:pt x="93861" y="113604"/>
                  <a:pt x="97850" y="104734"/>
                  <a:pt x="99535" y="9275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766420" y="3520305"/>
            <a:ext cx="1663894" cy="147715"/>
          </a:xfrm>
          <a:custGeom>
            <a:avLst/>
            <a:gdLst/>
            <a:ahLst/>
            <a:cxnLst/>
            <a:rect l="l" t="t" r="r" b="b"/>
            <a:pathLst>
              <a:path w="1663894" h="147715">
                <a:moveTo>
                  <a:pt x="0" y="73860"/>
                </a:moveTo>
                <a:cubicBezTo>
                  <a:pt x="0" y="47688"/>
                  <a:pt x="7273" y="28303"/>
                  <a:pt x="21827" y="15706"/>
                </a:cubicBezTo>
                <a:cubicBezTo>
                  <a:pt x="33980" y="5233"/>
                  <a:pt x="48798" y="0"/>
                  <a:pt x="66273" y="0"/>
                </a:cubicBezTo>
                <a:cubicBezTo>
                  <a:pt x="85701" y="0"/>
                  <a:pt x="101586" y="6364"/>
                  <a:pt x="113918" y="19097"/>
                </a:cubicBezTo>
                <a:cubicBezTo>
                  <a:pt x="126248" y="31830"/>
                  <a:pt x="132416" y="49417"/>
                  <a:pt x="132416" y="71863"/>
                </a:cubicBezTo>
                <a:cubicBezTo>
                  <a:pt x="132416" y="90049"/>
                  <a:pt x="129683" y="104356"/>
                  <a:pt x="124229" y="114781"/>
                </a:cubicBezTo>
                <a:cubicBezTo>
                  <a:pt x="118774" y="125204"/>
                  <a:pt x="110834" y="133300"/>
                  <a:pt x="100408" y="139064"/>
                </a:cubicBezTo>
                <a:cubicBezTo>
                  <a:pt x="89982" y="144831"/>
                  <a:pt x="78606" y="147715"/>
                  <a:pt x="66273" y="147715"/>
                </a:cubicBezTo>
                <a:cubicBezTo>
                  <a:pt x="46487" y="147715"/>
                  <a:pt x="30496" y="141375"/>
                  <a:pt x="18298" y="128685"/>
                </a:cubicBezTo>
                <a:cubicBezTo>
                  <a:pt x="6099" y="115998"/>
                  <a:pt x="0" y="97725"/>
                  <a:pt x="0" y="73860"/>
                </a:cubicBezTo>
                <a:close/>
                <a:moveTo>
                  <a:pt x="24620" y="73860"/>
                </a:moveTo>
                <a:cubicBezTo>
                  <a:pt x="24620" y="91958"/>
                  <a:pt x="28569" y="105508"/>
                  <a:pt x="36465" y="114516"/>
                </a:cubicBezTo>
                <a:cubicBezTo>
                  <a:pt x="44359" y="123519"/>
                  <a:pt x="54295" y="128022"/>
                  <a:pt x="66273" y="128022"/>
                </a:cubicBezTo>
                <a:cubicBezTo>
                  <a:pt x="78160" y="128022"/>
                  <a:pt x="88052" y="123497"/>
                  <a:pt x="95948" y="114447"/>
                </a:cubicBezTo>
                <a:cubicBezTo>
                  <a:pt x="103846" y="105396"/>
                  <a:pt x="107792" y="91601"/>
                  <a:pt x="107792" y="73062"/>
                </a:cubicBezTo>
                <a:cubicBezTo>
                  <a:pt x="107792" y="55583"/>
                  <a:pt x="103820" y="42339"/>
                  <a:pt x="95883" y="33335"/>
                </a:cubicBezTo>
                <a:cubicBezTo>
                  <a:pt x="87941" y="24332"/>
                  <a:pt x="78074" y="19828"/>
                  <a:pt x="66273" y="19828"/>
                </a:cubicBezTo>
                <a:cubicBezTo>
                  <a:pt x="54295" y="19828"/>
                  <a:pt x="44359" y="24310"/>
                  <a:pt x="36465" y="33267"/>
                </a:cubicBezTo>
                <a:cubicBezTo>
                  <a:pt x="28569" y="42231"/>
                  <a:pt x="24620" y="55759"/>
                  <a:pt x="24620" y="73860"/>
                </a:cubicBezTo>
                <a:close/>
                <a:moveTo>
                  <a:pt x="160625" y="3196"/>
                </a:moveTo>
                <a:lnTo>
                  <a:pt x="241934" y="3196"/>
                </a:lnTo>
                <a:lnTo>
                  <a:pt x="241934" y="23021"/>
                </a:lnTo>
                <a:lnTo>
                  <a:pt x="184576" y="23021"/>
                </a:lnTo>
                <a:lnTo>
                  <a:pt x="184576" y="144521"/>
                </a:lnTo>
                <a:lnTo>
                  <a:pt x="160625" y="144521"/>
                </a:lnTo>
                <a:close/>
                <a:moveTo>
                  <a:pt x="260032" y="3196"/>
                </a:moveTo>
                <a:lnTo>
                  <a:pt x="283987" y="3196"/>
                </a:lnTo>
                <a:lnTo>
                  <a:pt x="283987" y="62016"/>
                </a:lnTo>
                <a:lnTo>
                  <a:pt x="350392" y="62016"/>
                </a:lnTo>
                <a:lnTo>
                  <a:pt x="350392" y="3196"/>
                </a:lnTo>
                <a:lnTo>
                  <a:pt x="374346" y="3196"/>
                </a:lnTo>
                <a:lnTo>
                  <a:pt x="374346" y="144521"/>
                </a:lnTo>
                <a:lnTo>
                  <a:pt x="350392" y="144521"/>
                </a:lnTo>
                <a:lnTo>
                  <a:pt x="350392" y="81841"/>
                </a:lnTo>
                <a:lnTo>
                  <a:pt x="283987" y="81841"/>
                </a:lnTo>
                <a:lnTo>
                  <a:pt x="283987" y="144521"/>
                </a:lnTo>
                <a:lnTo>
                  <a:pt x="260032" y="144521"/>
                </a:lnTo>
                <a:close/>
                <a:moveTo>
                  <a:pt x="505250" y="99010"/>
                </a:moveTo>
                <a:lnTo>
                  <a:pt x="530004" y="102070"/>
                </a:lnTo>
                <a:cubicBezTo>
                  <a:pt x="526097" y="116531"/>
                  <a:pt x="518868" y="127753"/>
                  <a:pt x="508310" y="135738"/>
                </a:cubicBezTo>
                <a:cubicBezTo>
                  <a:pt x="497751" y="143722"/>
                  <a:pt x="484265" y="147715"/>
                  <a:pt x="467852" y="147715"/>
                </a:cubicBezTo>
                <a:cubicBezTo>
                  <a:pt x="447182" y="147715"/>
                  <a:pt x="430791" y="141350"/>
                  <a:pt x="418684" y="128617"/>
                </a:cubicBezTo>
                <a:cubicBezTo>
                  <a:pt x="406573" y="115887"/>
                  <a:pt x="400518" y="98035"/>
                  <a:pt x="400518" y="75059"/>
                </a:cubicBezTo>
                <a:cubicBezTo>
                  <a:pt x="400518" y="51281"/>
                  <a:pt x="406638" y="32824"/>
                  <a:pt x="418882" y="19695"/>
                </a:cubicBezTo>
                <a:cubicBezTo>
                  <a:pt x="431121" y="6566"/>
                  <a:pt x="447005" y="0"/>
                  <a:pt x="466524" y="0"/>
                </a:cubicBezTo>
                <a:cubicBezTo>
                  <a:pt x="485420" y="0"/>
                  <a:pt x="500857" y="6428"/>
                  <a:pt x="512834" y="19295"/>
                </a:cubicBezTo>
                <a:cubicBezTo>
                  <a:pt x="524812" y="32157"/>
                  <a:pt x="530798" y="50259"/>
                  <a:pt x="530798" y="73594"/>
                </a:cubicBezTo>
                <a:cubicBezTo>
                  <a:pt x="530798" y="75012"/>
                  <a:pt x="530752" y="77140"/>
                  <a:pt x="530665" y="79980"/>
                </a:cubicBezTo>
                <a:lnTo>
                  <a:pt x="425271" y="79980"/>
                </a:lnTo>
                <a:cubicBezTo>
                  <a:pt x="426158" y="95504"/>
                  <a:pt x="430550" y="107395"/>
                  <a:pt x="438444" y="115646"/>
                </a:cubicBezTo>
                <a:cubicBezTo>
                  <a:pt x="446340" y="123897"/>
                  <a:pt x="456189" y="128022"/>
                  <a:pt x="467990" y="128022"/>
                </a:cubicBezTo>
                <a:cubicBezTo>
                  <a:pt x="476770" y="128022"/>
                  <a:pt x="484268" y="125714"/>
                  <a:pt x="490478" y="121099"/>
                </a:cubicBezTo>
                <a:cubicBezTo>
                  <a:pt x="496689" y="116484"/>
                  <a:pt x="501614" y="109122"/>
                  <a:pt x="505250" y="99010"/>
                </a:cubicBezTo>
                <a:close/>
                <a:moveTo>
                  <a:pt x="426600" y="60286"/>
                </a:moveTo>
                <a:lnTo>
                  <a:pt x="505515" y="60286"/>
                </a:lnTo>
                <a:cubicBezTo>
                  <a:pt x="504449" y="48398"/>
                  <a:pt x="501437" y="39480"/>
                  <a:pt x="496465" y="33533"/>
                </a:cubicBezTo>
                <a:cubicBezTo>
                  <a:pt x="488838" y="24310"/>
                  <a:pt x="478944" y="19695"/>
                  <a:pt x="466790" y="19695"/>
                </a:cubicBezTo>
                <a:cubicBezTo>
                  <a:pt x="455789" y="19695"/>
                  <a:pt x="446540" y="23378"/>
                  <a:pt x="439046" y="30740"/>
                </a:cubicBezTo>
                <a:cubicBezTo>
                  <a:pt x="431547" y="38105"/>
                  <a:pt x="427399" y="47951"/>
                  <a:pt x="426600" y="60286"/>
                </a:cubicBezTo>
                <a:close/>
                <a:moveTo>
                  <a:pt x="551160" y="73860"/>
                </a:moveTo>
                <a:cubicBezTo>
                  <a:pt x="551160" y="47688"/>
                  <a:pt x="558432" y="28303"/>
                  <a:pt x="572986" y="15706"/>
                </a:cubicBezTo>
                <a:cubicBezTo>
                  <a:pt x="585141" y="5233"/>
                  <a:pt x="599955" y="0"/>
                  <a:pt x="617432" y="0"/>
                </a:cubicBezTo>
                <a:cubicBezTo>
                  <a:pt x="636862" y="0"/>
                  <a:pt x="652745" y="6364"/>
                  <a:pt x="665075" y="19097"/>
                </a:cubicBezTo>
                <a:cubicBezTo>
                  <a:pt x="677409" y="31830"/>
                  <a:pt x="683572" y="49417"/>
                  <a:pt x="683572" y="71863"/>
                </a:cubicBezTo>
                <a:cubicBezTo>
                  <a:pt x="683572" y="90049"/>
                  <a:pt x="680843" y="104356"/>
                  <a:pt x="675390" y="114781"/>
                </a:cubicBezTo>
                <a:cubicBezTo>
                  <a:pt x="669935" y="125204"/>
                  <a:pt x="661993" y="133300"/>
                  <a:pt x="651568" y="139064"/>
                </a:cubicBezTo>
                <a:cubicBezTo>
                  <a:pt x="641139" y="144831"/>
                  <a:pt x="629764" y="147715"/>
                  <a:pt x="617432" y="147715"/>
                </a:cubicBezTo>
                <a:cubicBezTo>
                  <a:pt x="597648" y="147715"/>
                  <a:pt x="581655" y="141375"/>
                  <a:pt x="569459" y="128685"/>
                </a:cubicBezTo>
                <a:cubicBezTo>
                  <a:pt x="557259" y="115998"/>
                  <a:pt x="551160" y="97725"/>
                  <a:pt x="551160" y="73860"/>
                </a:cubicBezTo>
                <a:close/>
                <a:moveTo>
                  <a:pt x="575781" y="73860"/>
                </a:moveTo>
                <a:cubicBezTo>
                  <a:pt x="575781" y="91958"/>
                  <a:pt x="579730" y="105508"/>
                  <a:pt x="587625" y="114516"/>
                </a:cubicBezTo>
                <a:cubicBezTo>
                  <a:pt x="595519" y="123519"/>
                  <a:pt x="605456" y="128022"/>
                  <a:pt x="617432" y="128022"/>
                </a:cubicBezTo>
                <a:cubicBezTo>
                  <a:pt x="629320" y="128022"/>
                  <a:pt x="639213" y="123497"/>
                  <a:pt x="647108" y="114447"/>
                </a:cubicBezTo>
                <a:cubicBezTo>
                  <a:pt x="655002" y="105396"/>
                  <a:pt x="658952" y="91601"/>
                  <a:pt x="658952" y="73062"/>
                </a:cubicBezTo>
                <a:cubicBezTo>
                  <a:pt x="658952" y="55583"/>
                  <a:pt x="654981" y="42339"/>
                  <a:pt x="647043" y="33335"/>
                </a:cubicBezTo>
                <a:cubicBezTo>
                  <a:pt x="639102" y="24332"/>
                  <a:pt x="629233" y="19828"/>
                  <a:pt x="617432" y="19828"/>
                </a:cubicBezTo>
                <a:cubicBezTo>
                  <a:pt x="605456" y="19828"/>
                  <a:pt x="595519" y="24310"/>
                  <a:pt x="587625" y="33267"/>
                </a:cubicBezTo>
                <a:cubicBezTo>
                  <a:pt x="579730" y="42231"/>
                  <a:pt x="575781" y="55759"/>
                  <a:pt x="575781" y="73860"/>
                </a:cubicBezTo>
                <a:close/>
                <a:moveTo>
                  <a:pt x="711785" y="3196"/>
                </a:moveTo>
                <a:lnTo>
                  <a:pt x="823302" y="3196"/>
                </a:lnTo>
                <a:lnTo>
                  <a:pt x="823302" y="144521"/>
                </a:lnTo>
                <a:lnTo>
                  <a:pt x="799352" y="144521"/>
                </a:lnTo>
                <a:lnTo>
                  <a:pt x="799352" y="23021"/>
                </a:lnTo>
                <a:lnTo>
                  <a:pt x="735736" y="23021"/>
                </a:lnTo>
                <a:lnTo>
                  <a:pt x="735736" y="144521"/>
                </a:lnTo>
                <a:lnTo>
                  <a:pt x="711785" y="144521"/>
                </a:lnTo>
                <a:close/>
                <a:moveTo>
                  <a:pt x="951456" y="127090"/>
                </a:moveTo>
                <a:cubicBezTo>
                  <a:pt x="942585" y="134633"/>
                  <a:pt x="934045" y="139952"/>
                  <a:pt x="925841" y="143060"/>
                </a:cubicBezTo>
                <a:cubicBezTo>
                  <a:pt x="917633" y="146163"/>
                  <a:pt x="908828" y="147715"/>
                  <a:pt x="899425" y="147715"/>
                </a:cubicBezTo>
                <a:cubicBezTo>
                  <a:pt x="883902" y="147715"/>
                  <a:pt x="871964" y="143920"/>
                  <a:pt x="863626" y="136338"/>
                </a:cubicBezTo>
                <a:cubicBezTo>
                  <a:pt x="855289" y="128756"/>
                  <a:pt x="851115" y="119058"/>
                  <a:pt x="851115" y="107261"/>
                </a:cubicBezTo>
                <a:cubicBezTo>
                  <a:pt x="851115" y="100339"/>
                  <a:pt x="852693" y="94020"/>
                  <a:pt x="855842" y="88297"/>
                </a:cubicBezTo>
                <a:cubicBezTo>
                  <a:pt x="858993" y="82576"/>
                  <a:pt x="863118" y="77983"/>
                  <a:pt x="868216" y="74523"/>
                </a:cubicBezTo>
                <a:cubicBezTo>
                  <a:pt x="873318" y="71063"/>
                  <a:pt x="879067" y="68446"/>
                  <a:pt x="885453" y="66671"/>
                </a:cubicBezTo>
                <a:cubicBezTo>
                  <a:pt x="890154" y="65433"/>
                  <a:pt x="897250" y="64234"/>
                  <a:pt x="906747" y="63078"/>
                </a:cubicBezTo>
                <a:cubicBezTo>
                  <a:pt x="926086" y="60770"/>
                  <a:pt x="940324" y="58021"/>
                  <a:pt x="949464" y="54831"/>
                </a:cubicBezTo>
                <a:cubicBezTo>
                  <a:pt x="949550" y="51544"/>
                  <a:pt x="949594" y="49460"/>
                  <a:pt x="949594" y="48573"/>
                </a:cubicBezTo>
                <a:cubicBezTo>
                  <a:pt x="949594" y="38815"/>
                  <a:pt x="947333" y="31939"/>
                  <a:pt x="942808" y="27950"/>
                </a:cubicBezTo>
                <a:cubicBezTo>
                  <a:pt x="936688" y="22535"/>
                  <a:pt x="927595" y="19828"/>
                  <a:pt x="915528" y="19828"/>
                </a:cubicBezTo>
                <a:cubicBezTo>
                  <a:pt x="904259" y="19828"/>
                  <a:pt x="895943" y="21805"/>
                  <a:pt x="890576" y="25750"/>
                </a:cubicBezTo>
                <a:cubicBezTo>
                  <a:pt x="885209" y="29699"/>
                  <a:pt x="881237" y="36684"/>
                  <a:pt x="878663" y="46713"/>
                </a:cubicBezTo>
                <a:lnTo>
                  <a:pt x="855245" y="43516"/>
                </a:lnTo>
                <a:cubicBezTo>
                  <a:pt x="857373" y="33493"/>
                  <a:pt x="860875" y="25397"/>
                  <a:pt x="865757" y="19226"/>
                </a:cubicBezTo>
                <a:cubicBezTo>
                  <a:pt x="870636" y="13063"/>
                  <a:pt x="877688" y="8316"/>
                  <a:pt x="886915" y="4989"/>
                </a:cubicBezTo>
                <a:cubicBezTo>
                  <a:pt x="896140" y="1662"/>
                  <a:pt x="906833" y="0"/>
                  <a:pt x="918991" y="0"/>
                </a:cubicBezTo>
                <a:cubicBezTo>
                  <a:pt x="931051" y="0"/>
                  <a:pt x="940856" y="1417"/>
                  <a:pt x="948398" y="4258"/>
                </a:cubicBezTo>
                <a:cubicBezTo>
                  <a:pt x="955941" y="7098"/>
                  <a:pt x="961484" y="10669"/>
                  <a:pt x="965035" y="14972"/>
                </a:cubicBezTo>
                <a:cubicBezTo>
                  <a:pt x="968580" y="19273"/>
                  <a:pt x="971065" y="24710"/>
                  <a:pt x="972487" y="31276"/>
                </a:cubicBezTo>
                <a:cubicBezTo>
                  <a:pt x="973285" y="35358"/>
                  <a:pt x="973682" y="42720"/>
                  <a:pt x="973682" y="53365"/>
                </a:cubicBezTo>
                <a:lnTo>
                  <a:pt x="973682" y="85305"/>
                </a:lnTo>
                <a:cubicBezTo>
                  <a:pt x="973682" y="107571"/>
                  <a:pt x="974188" y="121654"/>
                  <a:pt x="975211" y="127555"/>
                </a:cubicBezTo>
                <a:cubicBezTo>
                  <a:pt x="976235" y="133455"/>
                  <a:pt x="978250" y="139111"/>
                  <a:pt x="981266" y="144521"/>
                </a:cubicBezTo>
                <a:lnTo>
                  <a:pt x="956248" y="144521"/>
                </a:lnTo>
                <a:cubicBezTo>
                  <a:pt x="953767" y="139554"/>
                  <a:pt x="952168" y="133742"/>
                  <a:pt x="951456" y="127090"/>
                </a:cubicBezTo>
                <a:close/>
                <a:moveTo>
                  <a:pt x="949464" y="73594"/>
                </a:moveTo>
                <a:cubicBezTo>
                  <a:pt x="940770" y="77143"/>
                  <a:pt x="927728" y="80157"/>
                  <a:pt x="910340" y="82641"/>
                </a:cubicBezTo>
                <a:cubicBezTo>
                  <a:pt x="900491" y="84062"/>
                  <a:pt x="893527" y="85658"/>
                  <a:pt x="889445" y="87433"/>
                </a:cubicBezTo>
                <a:cubicBezTo>
                  <a:pt x="885360" y="89207"/>
                  <a:pt x="882213" y="91799"/>
                  <a:pt x="879996" y="95216"/>
                </a:cubicBezTo>
                <a:cubicBezTo>
                  <a:pt x="877778" y="98632"/>
                  <a:pt x="876669" y="102426"/>
                  <a:pt x="876669" y="106595"/>
                </a:cubicBezTo>
                <a:cubicBezTo>
                  <a:pt x="876669" y="112985"/>
                  <a:pt x="879085" y="118307"/>
                  <a:pt x="883923" y="122565"/>
                </a:cubicBezTo>
                <a:cubicBezTo>
                  <a:pt x="888757" y="126823"/>
                  <a:pt x="895832" y="128952"/>
                  <a:pt x="905149" y="128952"/>
                </a:cubicBezTo>
                <a:cubicBezTo>
                  <a:pt x="914376" y="128952"/>
                  <a:pt x="922584" y="126931"/>
                  <a:pt x="929769" y="122896"/>
                </a:cubicBezTo>
                <a:cubicBezTo>
                  <a:pt x="936955" y="118860"/>
                  <a:pt x="942231" y="113339"/>
                  <a:pt x="945605" y="106329"/>
                </a:cubicBezTo>
                <a:cubicBezTo>
                  <a:pt x="948175" y="100918"/>
                  <a:pt x="949464" y="92933"/>
                  <a:pt x="949464" y="82375"/>
                </a:cubicBezTo>
                <a:close/>
                <a:moveTo>
                  <a:pt x="1101395" y="92757"/>
                </a:moveTo>
                <a:lnTo>
                  <a:pt x="1124950" y="95816"/>
                </a:lnTo>
                <a:cubicBezTo>
                  <a:pt x="1122380" y="112053"/>
                  <a:pt x="1115791" y="124761"/>
                  <a:pt x="1105189" y="133940"/>
                </a:cubicBezTo>
                <a:cubicBezTo>
                  <a:pt x="1094587" y="143125"/>
                  <a:pt x="1081569" y="147715"/>
                  <a:pt x="1066133" y="147715"/>
                </a:cubicBezTo>
                <a:cubicBezTo>
                  <a:pt x="1046795" y="147715"/>
                  <a:pt x="1031246" y="141393"/>
                  <a:pt x="1019492" y="128754"/>
                </a:cubicBezTo>
                <a:cubicBezTo>
                  <a:pt x="1007738" y="116110"/>
                  <a:pt x="1001860" y="97988"/>
                  <a:pt x="1001860" y="74390"/>
                </a:cubicBezTo>
                <a:cubicBezTo>
                  <a:pt x="1001860" y="59132"/>
                  <a:pt x="1004386" y="45777"/>
                  <a:pt x="1009444" y="34333"/>
                </a:cubicBezTo>
                <a:cubicBezTo>
                  <a:pt x="1014498" y="22888"/>
                  <a:pt x="1022199" y="14305"/>
                  <a:pt x="1032535" y="8581"/>
                </a:cubicBezTo>
                <a:cubicBezTo>
                  <a:pt x="1042870" y="2861"/>
                  <a:pt x="1054110" y="0"/>
                  <a:pt x="1066266" y="0"/>
                </a:cubicBezTo>
                <a:cubicBezTo>
                  <a:pt x="1081613" y="0"/>
                  <a:pt x="1094171" y="3880"/>
                  <a:pt x="1103929" y="11642"/>
                </a:cubicBezTo>
                <a:cubicBezTo>
                  <a:pt x="1113685" y="19407"/>
                  <a:pt x="1119943" y="30430"/>
                  <a:pt x="1122692" y="44715"/>
                </a:cubicBezTo>
                <a:lnTo>
                  <a:pt x="1099404" y="48308"/>
                </a:lnTo>
                <a:cubicBezTo>
                  <a:pt x="1097187" y="38815"/>
                  <a:pt x="1093259" y="31672"/>
                  <a:pt x="1087625" y="26881"/>
                </a:cubicBezTo>
                <a:cubicBezTo>
                  <a:pt x="1081995" y="22089"/>
                  <a:pt x="1075184" y="19695"/>
                  <a:pt x="1067198" y="19695"/>
                </a:cubicBezTo>
                <a:cubicBezTo>
                  <a:pt x="1055132" y="19695"/>
                  <a:pt x="1045329" y="24022"/>
                  <a:pt x="1037787" y="32673"/>
                </a:cubicBezTo>
                <a:cubicBezTo>
                  <a:pt x="1030249" y="41323"/>
                  <a:pt x="1026476" y="55007"/>
                  <a:pt x="1026476" y="73723"/>
                </a:cubicBezTo>
                <a:cubicBezTo>
                  <a:pt x="1026476" y="92710"/>
                  <a:pt x="1030116" y="106508"/>
                  <a:pt x="1037390" y="115112"/>
                </a:cubicBezTo>
                <a:cubicBezTo>
                  <a:pt x="1044666" y="123721"/>
                  <a:pt x="1054156" y="128022"/>
                  <a:pt x="1065867" y="128022"/>
                </a:cubicBezTo>
                <a:cubicBezTo>
                  <a:pt x="1075271" y="128022"/>
                  <a:pt x="1083125" y="125139"/>
                  <a:pt x="1089422" y="119372"/>
                </a:cubicBezTo>
                <a:cubicBezTo>
                  <a:pt x="1095721" y="113604"/>
                  <a:pt x="1099710" y="104734"/>
                  <a:pt x="1101395" y="92757"/>
                </a:cubicBezTo>
                <a:close/>
                <a:moveTo>
                  <a:pt x="1145582" y="3196"/>
                </a:moveTo>
                <a:lnTo>
                  <a:pt x="1169532" y="3196"/>
                </a:lnTo>
                <a:lnTo>
                  <a:pt x="1169532" y="62016"/>
                </a:lnTo>
                <a:lnTo>
                  <a:pt x="1235938" y="62016"/>
                </a:lnTo>
                <a:lnTo>
                  <a:pt x="1235938" y="3196"/>
                </a:lnTo>
                <a:lnTo>
                  <a:pt x="1259893" y="3196"/>
                </a:lnTo>
                <a:lnTo>
                  <a:pt x="1259893" y="144521"/>
                </a:lnTo>
                <a:lnTo>
                  <a:pt x="1235938" y="144521"/>
                </a:lnTo>
                <a:lnTo>
                  <a:pt x="1235938" y="81841"/>
                </a:lnTo>
                <a:lnTo>
                  <a:pt x="1169532" y="81841"/>
                </a:lnTo>
                <a:lnTo>
                  <a:pt x="1169532" y="144521"/>
                </a:lnTo>
                <a:lnTo>
                  <a:pt x="1145582" y="144521"/>
                </a:lnTo>
                <a:close/>
                <a:moveTo>
                  <a:pt x="1287041" y="73860"/>
                </a:moveTo>
                <a:cubicBezTo>
                  <a:pt x="1287041" y="47688"/>
                  <a:pt x="1294312" y="28303"/>
                  <a:pt x="1308866" y="15706"/>
                </a:cubicBezTo>
                <a:cubicBezTo>
                  <a:pt x="1321021" y="5233"/>
                  <a:pt x="1335838" y="0"/>
                  <a:pt x="1353312" y="0"/>
                </a:cubicBezTo>
                <a:cubicBezTo>
                  <a:pt x="1372742" y="0"/>
                  <a:pt x="1388625" y="6364"/>
                  <a:pt x="1400958" y="19097"/>
                </a:cubicBezTo>
                <a:cubicBezTo>
                  <a:pt x="1413289" y="31830"/>
                  <a:pt x="1419456" y="49417"/>
                  <a:pt x="1419456" y="71863"/>
                </a:cubicBezTo>
                <a:cubicBezTo>
                  <a:pt x="1419456" y="90049"/>
                  <a:pt x="1416723" y="104356"/>
                  <a:pt x="1411269" y="114781"/>
                </a:cubicBezTo>
                <a:cubicBezTo>
                  <a:pt x="1405815" y="125204"/>
                  <a:pt x="1397873" y="133300"/>
                  <a:pt x="1387448" y="139064"/>
                </a:cubicBezTo>
                <a:cubicBezTo>
                  <a:pt x="1377023" y="144831"/>
                  <a:pt x="1365646" y="147715"/>
                  <a:pt x="1353312" y="147715"/>
                </a:cubicBezTo>
                <a:cubicBezTo>
                  <a:pt x="1333526" y="147715"/>
                  <a:pt x="1317536" y="141375"/>
                  <a:pt x="1305339" y="128685"/>
                </a:cubicBezTo>
                <a:cubicBezTo>
                  <a:pt x="1293139" y="115998"/>
                  <a:pt x="1287041" y="97725"/>
                  <a:pt x="1287041" y="73860"/>
                </a:cubicBezTo>
                <a:close/>
                <a:moveTo>
                  <a:pt x="1311661" y="73860"/>
                </a:moveTo>
                <a:cubicBezTo>
                  <a:pt x="1311661" y="91958"/>
                  <a:pt x="1315609" y="105508"/>
                  <a:pt x="1323505" y="114516"/>
                </a:cubicBezTo>
                <a:cubicBezTo>
                  <a:pt x="1331399" y="123519"/>
                  <a:pt x="1341336" y="128022"/>
                  <a:pt x="1353312" y="128022"/>
                </a:cubicBezTo>
                <a:cubicBezTo>
                  <a:pt x="1365200" y="128022"/>
                  <a:pt x="1375092" y="123497"/>
                  <a:pt x="1382987" y="114447"/>
                </a:cubicBezTo>
                <a:cubicBezTo>
                  <a:pt x="1390882" y="105396"/>
                  <a:pt x="1394832" y="91601"/>
                  <a:pt x="1394832" y="73062"/>
                </a:cubicBezTo>
                <a:cubicBezTo>
                  <a:pt x="1394832" y="55583"/>
                  <a:pt x="1390861" y="42339"/>
                  <a:pt x="1382923" y="33335"/>
                </a:cubicBezTo>
                <a:cubicBezTo>
                  <a:pt x="1374980" y="24332"/>
                  <a:pt x="1365113" y="19828"/>
                  <a:pt x="1353312" y="19828"/>
                </a:cubicBezTo>
                <a:cubicBezTo>
                  <a:pt x="1341336" y="19828"/>
                  <a:pt x="1331399" y="24310"/>
                  <a:pt x="1323505" y="33267"/>
                </a:cubicBezTo>
                <a:cubicBezTo>
                  <a:pt x="1315609" y="42231"/>
                  <a:pt x="1311661" y="55759"/>
                  <a:pt x="1311661" y="73860"/>
                </a:cubicBezTo>
                <a:close/>
                <a:moveTo>
                  <a:pt x="1447665" y="3196"/>
                </a:moveTo>
                <a:lnTo>
                  <a:pt x="1528974" y="3196"/>
                </a:lnTo>
                <a:lnTo>
                  <a:pt x="1528974" y="23021"/>
                </a:lnTo>
                <a:lnTo>
                  <a:pt x="1471616" y="23021"/>
                </a:lnTo>
                <a:lnTo>
                  <a:pt x="1471616" y="144521"/>
                </a:lnTo>
                <a:lnTo>
                  <a:pt x="1447665" y="144521"/>
                </a:lnTo>
                <a:close/>
                <a:moveTo>
                  <a:pt x="1531480" y="73860"/>
                </a:moveTo>
                <a:cubicBezTo>
                  <a:pt x="1531480" y="47688"/>
                  <a:pt x="1538752" y="28303"/>
                  <a:pt x="1553307" y="15706"/>
                </a:cubicBezTo>
                <a:cubicBezTo>
                  <a:pt x="1565460" y="5233"/>
                  <a:pt x="1580278" y="0"/>
                  <a:pt x="1597753" y="0"/>
                </a:cubicBezTo>
                <a:cubicBezTo>
                  <a:pt x="1617182" y="0"/>
                  <a:pt x="1633064" y="6364"/>
                  <a:pt x="1645399" y="19097"/>
                </a:cubicBezTo>
                <a:cubicBezTo>
                  <a:pt x="1657728" y="31830"/>
                  <a:pt x="1663895" y="49417"/>
                  <a:pt x="1663895" y="71863"/>
                </a:cubicBezTo>
                <a:cubicBezTo>
                  <a:pt x="1663895" y="90049"/>
                  <a:pt x="1661163" y="104356"/>
                  <a:pt x="1655709" y="114781"/>
                </a:cubicBezTo>
                <a:cubicBezTo>
                  <a:pt x="1650256" y="125204"/>
                  <a:pt x="1642313" y="133300"/>
                  <a:pt x="1631887" y="139064"/>
                </a:cubicBezTo>
                <a:cubicBezTo>
                  <a:pt x="1621462" y="144831"/>
                  <a:pt x="1610087" y="147715"/>
                  <a:pt x="1597753" y="147715"/>
                </a:cubicBezTo>
                <a:cubicBezTo>
                  <a:pt x="1577967" y="147715"/>
                  <a:pt x="1561975" y="141375"/>
                  <a:pt x="1549780" y="128685"/>
                </a:cubicBezTo>
                <a:cubicBezTo>
                  <a:pt x="1537579" y="115998"/>
                  <a:pt x="1531480" y="97725"/>
                  <a:pt x="1531480" y="73860"/>
                </a:cubicBezTo>
                <a:close/>
                <a:moveTo>
                  <a:pt x="1556100" y="73860"/>
                </a:moveTo>
                <a:cubicBezTo>
                  <a:pt x="1556100" y="91958"/>
                  <a:pt x="1560049" y="105508"/>
                  <a:pt x="1567944" y="114516"/>
                </a:cubicBezTo>
                <a:cubicBezTo>
                  <a:pt x="1575840" y="123519"/>
                  <a:pt x="1585775" y="128022"/>
                  <a:pt x="1597753" y="128022"/>
                </a:cubicBezTo>
                <a:cubicBezTo>
                  <a:pt x="1609639" y="128022"/>
                  <a:pt x="1619533" y="123497"/>
                  <a:pt x="1627427" y="114447"/>
                </a:cubicBezTo>
                <a:cubicBezTo>
                  <a:pt x="1635322" y="105396"/>
                  <a:pt x="1639271" y="91601"/>
                  <a:pt x="1639271" y="73062"/>
                </a:cubicBezTo>
                <a:cubicBezTo>
                  <a:pt x="1639271" y="55583"/>
                  <a:pt x="1635300" y="42339"/>
                  <a:pt x="1627362" y="33335"/>
                </a:cubicBezTo>
                <a:cubicBezTo>
                  <a:pt x="1619421" y="24332"/>
                  <a:pt x="1609553" y="19828"/>
                  <a:pt x="1597753" y="19828"/>
                </a:cubicBezTo>
                <a:cubicBezTo>
                  <a:pt x="1585775" y="19828"/>
                  <a:pt x="1575840" y="24310"/>
                  <a:pt x="1567944" y="33267"/>
                </a:cubicBezTo>
                <a:cubicBezTo>
                  <a:pt x="1560049" y="42231"/>
                  <a:pt x="1556100" y="55759"/>
                  <a:pt x="1556100" y="7386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9582357" y="3523501"/>
            <a:ext cx="116180" cy="141324"/>
          </a:xfrm>
          <a:custGeom>
            <a:avLst/>
            <a:gdLst/>
            <a:ahLst/>
            <a:cxnLst/>
            <a:rect l="l" t="t" r="r" b="b"/>
            <a:pathLst>
              <a:path w="116180" h="141324">
                <a:moveTo>
                  <a:pt x="0" y="0"/>
                </a:moveTo>
                <a:lnTo>
                  <a:pt x="23958" y="0"/>
                </a:lnTo>
                <a:lnTo>
                  <a:pt x="23958" y="107791"/>
                </a:lnTo>
                <a:lnTo>
                  <a:pt x="90360" y="0"/>
                </a:lnTo>
                <a:lnTo>
                  <a:pt x="116180" y="0"/>
                </a:lnTo>
                <a:lnTo>
                  <a:pt x="116180" y="141325"/>
                </a:lnTo>
                <a:lnTo>
                  <a:pt x="92222" y="141325"/>
                </a:lnTo>
                <a:lnTo>
                  <a:pt x="92222" y="34200"/>
                </a:lnTo>
                <a:lnTo>
                  <a:pt x="25820" y="141325"/>
                </a:lnTo>
                <a:lnTo>
                  <a:pt x="0" y="1413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32049" y="3892497"/>
            <a:ext cx="1352854" cy="147891"/>
          </a:xfrm>
          <a:custGeom>
            <a:avLst/>
            <a:gdLst/>
            <a:ahLst/>
            <a:cxnLst/>
            <a:rect l="l" t="t" r="r" b="b"/>
            <a:pathLst>
              <a:path w="1352854" h="147891">
                <a:moveTo>
                  <a:pt x="0" y="3197"/>
                </a:moveTo>
                <a:lnTo>
                  <a:pt x="114984" y="3197"/>
                </a:lnTo>
                <a:lnTo>
                  <a:pt x="114984" y="23051"/>
                </a:lnTo>
                <a:lnTo>
                  <a:pt x="69419" y="23051"/>
                </a:lnTo>
                <a:lnTo>
                  <a:pt x="69419" y="144695"/>
                </a:lnTo>
                <a:lnTo>
                  <a:pt x="45569" y="144695"/>
                </a:lnTo>
                <a:lnTo>
                  <a:pt x="45569" y="23051"/>
                </a:lnTo>
                <a:lnTo>
                  <a:pt x="0" y="23051"/>
                </a:lnTo>
                <a:close/>
                <a:moveTo>
                  <a:pt x="124878" y="73945"/>
                </a:moveTo>
                <a:cubicBezTo>
                  <a:pt x="124878" y="47743"/>
                  <a:pt x="132160" y="28333"/>
                  <a:pt x="146729" y="15722"/>
                </a:cubicBezTo>
                <a:cubicBezTo>
                  <a:pt x="158901" y="5242"/>
                  <a:pt x="173733" y="0"/>
                  <a:pt x="191233" y="0"/>
                </a:cubicBezTo>
                <a:cubicBezTo>
                  <a:pt x="210687" y="0"/>
                  <a:pt x="226584" y="6372"/>
                  <a:pt x="238933" y="19120"/>
                </a:cubicBezTo>
                <a:cubicBezTo>
                  <a:pt x="251281" y="31867"/>
                  <a:pt x="257451" y="49478"/>
                  <a:pt x="257451" y="71950"/>
                </a:cubicBezTo>
                <a:cubicBezTo>
                  <a:pt x="257451" y="90155"/>
                  <a:pt x="254723" y="104483"/>
                  <a:pt x="249262" y="114916"/>
                </a:cubicBezTo>
                <a:cubicBezTo>
                  <a:pt x="243797" y="125352"/>
                  <a:pt x="235844" y="133459"/>
                  <a:pt x="225407" y="139230"/>
                </a:cubicBezTo>
                <a:cubicBezTo>
                  <a:pt x="214972" y="145001"/>
                  <a:pt x="203581" y="147892"/>
                  <a:pt x="191233" y="147892"/>
                </a:cubicBezTo>
                <a:cubicBezTo>
                  <a:pt x="171422" y="147892"/>
                  <a:pt x="155412" y="141542"/>
                  <a:pt x="143197" y="128837"/>
                </a:cubicBezTo>
                <a:cubicBezTo>
                  <a:pt x="130986" y="116137"/>
                  <a:pt x="124878" y="97841"/>
                  <a:pt x="124878" y="73945"/>
                </a:cubicBezTo>
                <a:close/>
                <a:moveTo>
                  <a:pt x="149526" y="73945"/>
                </a:moveTo>
                <a:cubicBezTo>
                  <a:pt x="149526" y="92063"/>
                  <a:pt x="153479" y="105631"/>
                  <a:pt x="161385" y="114650"/>
                </a:cubicBezTo>
                <a:cubicBezTo>
                  <a:pt x="169295" y="123664"/>
                  <a:pt x="179241" y="128171"/>
                  <a:pt x="191233" y="128171"/>
                </a:cubicBezTo>
                <a:cubicBezTo>
                  <a:pt x="203134" y="128171"/>
                  <a:pt x="213037" y="123643"/>
                  <a:pt x="220943" y="114581"/>
                </a:cubicBezTo>
                <a:cubicBezTo>
                  <a:pt x="228849" y="105523"/>
                  <a:pt x="232802" y="91711"/>
                  <a:pt x="232802" y="73149"/>
                </a:cubicBezTo>
                <a:cubicBezTo>
                  <a:pt x="232802" y="55649"/>
                  <a:pt x="228827" y="42391"/>
                  <a:pt x="220878" y="33376"/>
                </a:cubicBezTo>
                <a:cubicBezTo>
                  <a:pt x="212926" y="24358"/>
                  <a:pt x="203044" y="19850"/>
                  <a:pt x="191233" y="19850"/>
                </a:cubicBezTo>
                <a:cubicBezTo>
                  <a:pt x="179241" y="19850"/>
                  <a:pt x="169295" y="24340"/>
                  <a:pt x="161385" y="33307"/>
                </a:cubicBezTo>
                <a:cubicBezTo>
                  <a:pt x="153479" y="42279"/>
                  <a:pt x="149526" y="55826"/>
                  <a:pt x="149526" y="73945"/>
                </a:cubicBezTo>
                <a:close/>
                <a:moveTo>
                  <a:pt x="285426" y="3197"/>
                </a:moveTo>
                <a:lnTo>
                  <a:pt x="309410" y="3197"/>
                </a:lnTo>
                <a:lnTo>
                  <a:pt x="309410" y="64354"/>
                </a:lnTo>
                <a:cubicBezTo>
                  <a:pt x="317049" y="64354"/>
                  <a:pt x="322402" y="62888"/>
                  <a:pt x="325465" y="59955"/>
                </a:cubicBezTo>
                <a:cubicBezTo>
                  <a:pt x="328532" y="57025"/>
                  <a:pt x="333037" y="48499"/>
                  <a:pt x="338991" y="34373"/>
                </a:cubicBezTo>
                <a:cubicBezTo>
                  <a:pt x="343696" y="23180"/>
                  <a:pt x="347519" y="15812"/>
                  <a:pt x="350454" y="12255"/>
                </a:cubicBezTo>
                <a:cubicBezTo>
                  <a:pt x="353380" y="8705"/>
                  <a:pt x="356753" y="6307"/>
                  <a:pt x="360577" y="5063"/>
                </a:cubicBezTo>
                <a:cubicBezTo>
                  <a:pt x="364396" y="3817"/>
                  <a:pt x="370520" y="3197"/>
                  <a:pt x="378962" y="3197"/>
                </a:cubicBezTo>
                <a:lnTo>
                  <a:pt x="383757" y="3197"/>
                </a:lnTo>
                <a:lnTo>
                  <a:pt x="383757" y="23051"/>
                </a:lnTo>
                <a:lnTo>
                  <a:pt x="377093" y="22915"/>
                </a:lnTo>
                <a:cubicBezTo>
                  <a:pt x="370787" y="22915"/>
                  <a:pt x="366747" y="23851"/>
                  <a:pt x="364969" y="25715"/>
                </a:cubicBezTo>
                <a:cubicBezTo>
                  <a:pt x="363104" y="27670"/>
                  <a:pt x="360263" y="33488"/>
                  <a:pt x="356443" y="43168"/>
                </a:cubicBezTo>
                <a:cubicBezTo>
                  <a:pt x="352801" y="52406"/>
                  <a:pt x="349467" y="58803"/>
                  <a:pt x="346450" y="62352"/>
                </a:cubicBezTo>
                <a:cubicBezTo>
                  <a:pt x="343433" y="65910"/>
                  <a:pt x="338767" y="69149"/>
                  <a:pt x="332461" y="72079"/>
                </a:cubicBezTo>
                <a:cubicBezTo>
                  <a:pt x="342764" y="74838"/>
                  <a:pt x="352887" y="84427"/>
                  <a:pt x="362838" y="100857"/>
                </a:cubicBezTo>
                <a:lnTo>
                  <a:pt x="389089" y="144695"/>
                </a:lnTo>
                <a:lnTo>
                  <a:pt x="362708" y="144695"/>
                </a:lnTo>
                <a:lnTo>
                  <a:pt x="337126" y="100857"/>
                </a:lnTo>
                <a:cubicBezTo>
                  <a:pt x="331884" y="92063"/>
                  <a:pt x="327309" y="86272"/>
                  <a:pt x="323399" y="83470"/>
                </a:cubicBezTo>
                <a:cubicBezTo>
                  <a:pt x="319490" y="80673"/>
                  <a:pt x="314828" y="79272"/>
                  <a:pt x="309410" y="79272"/>
                </a:cubicBezTo>
                <a:lnTo>
                  <a:pt x="309410" y="144695"/>
                </a:lnTo>
                <a:lnTo>
                  <a:pt x="285426" y="144695"/>
                </a:lnTo>
                <a:close/>
                <a:moveTo>
                  <a:pt x="497276" y="92867"/>
                </a:moveTo>
                <a:lnTo>
                  <a:pt x="520860" y="95930"/>
                </a:lnTo>
                <a:cubicBezTo>
                  <a:pt x="518282" y="112183"/>
                  <a:pt x="511687" y="124906"/>
                  <a:pt x="501073" y="134101"/>
                </a:cubicBezTo>
                <a:cubicBezTo>
                  <a:pt x="490461" y="143294"/>
                  <a:pt x="477422" y="147892"/>
                  <a:pt x="461968" y="147892"/>
                </a:cubicBezTo>
                <a:cubicBezTo>
                  <a:pt x="442603" y="147892"/>
                  <a:pt x="427040" y="141560"/>
                  <a:pt x="415271" y="128905"/>
                </a:cubicBezTo>
                <a:cubicBezTo>
                  <a:pt x="403503" y="116248"/>
                  <a:pt x="397613" y="98104"/>
                  <a:pt x="397613" y="74477"/>
                </a:cubicBezTo>
                <a:cubicBezTo>
                  <a:pt x="397613" y="59199"/>
                  <a:pt x="400148" y="45836"/>
                  <a:pt x="405210" y="34373"/>
                </a:cubicBezTo>
                <a:cubicBezTo>
                  <a:pt x="410271" y="22915"/>
                  <a:pt x="417979" y="14321"/>
                  <a:pt x="428329" y="8593"/>
                </a:cubicBezTo>
                <a:cubicBezTo>
                  <a:pt x="438674" y="2865"/>
                  <a:pt x="449932" y="0"/>
                  <a:pt x="462103" y="0"/>
                </a:cubicBezTo>
                <a:cubicBezTo>
                  <a:pt x="477469" y="0"/>
                  <a:pt x="490036" y="3888"/>
                  <a:pt x="499810" y="11658"/>
                </a:cubicBezTo>
                <a:cubicBezTo>
                  <a:pt x="509577" y="19430"/>
                  <a:pt x="515841" y="30468"/>
                  <a:pt x="518592" y="44767"/>
                </a:cubicBezTo>
                <a:lnTo>
                  <a:pt x="495278" y="48363"/>
                </a:lnTo>
                <a:cubicBezTo>
                  <a:pt x="493057" y="38859"/>
                  <a:pt x="489129" y="31710"/>
                  <a:pt x="483488" y="26914"/>
                </a:cubicBezTo>
                <a:cubicBezTo>
                  <a:pt x="477846" y="22119"/>
                  <a:pt x="471028" y="19721"/>
                  <a:pt x="463033" y="19721"/>
                </a:cubicBezTo>
                <a:cubicBezTo>
                  <a:pt x="450954" y="19721"/>
                  <a:pt x="441137" y="24048"/>
                  <a:pt x="433592" y="32707"/>
                </a:cubicBezTo>
                <a:cubicBezTo>
                  <a:pt x="426039" y="41372"/>
                  <a:pt x="422266" y="55070"/>
                  <a:pt x="422266" y="73811"/>
                </a:cubicBezTo>
                <a:cubicBezTo>
                  <a:pt x="422266" y="92820"/>
                  <a:pt x="425910" y="106632"/>
                  <a:pt x="433188" y="115250"/>
                </a:cubicBezTo>
                <a:cubicBezTo>
                  <a:pt x="440472" y="123866"/>
                  <a:pt x="449979" y="128171"/>
                  <a:pt x="461701" y="128171"/>
                </a:cubicBezTo>
                <a:cubicBezTo>
                  <a:pt x="471114" y="128171"/>
                  <a:pt x="478977" y="125285"/>
                  <a:pt x="485285" y="119510"/>
                </a:cubicBezTo>
                <a:cubicBezTo>
                  <a:pt x="491592" y="113739"/>
                  <a:pt x="495587" y="104858"/>
                  <a:pt x="497276" y="92867"/>
                </a:cubicBezTo>
                <a:close/>
                <a:moveTo>
                  <a:pt x="541379" y="3197"/>
                </a:moveTo>
                <a:lnTo>
                  <a:pt x="565362" y="3197"/>
                </a:lnTo>
                <a:lnTo>
                  <a:pt x="565362" y="111122"/>
                </a:lnTo>
                <a:lnTo>
                  <a:pt x="631848" y="3197"/>
                </a:lnTo>
                <a:lnTo>
                  <a:pt x="657695" y="3197"/>
                </a:lnTo>
                <a:lnTo>
                  <a:pt x="657695" y="144695"/>
                </a:lnTo>
                <a:lnTo>
                  <a:pt x="633712" y="144695"/>
                </a:lnTo>
                <a:lnTo>
                  <a:pt x="633712" y="37437"/>
                </a:lnTo>
                <a:lnTo>
                  <a:pt x="567228" y="144695"/>
                </a:lnTo>
                <a:lnTo>
                  <a:pt x="541379" y="144695"/>
                </a:lnTo>
                <a:close/>
                <a:moveTo>
                  <a:pt x="685009" y="3197"/>
                </a:moveTo>
                <a:lnTo>
                  <a:pt x="708991" y="3197"/>
                </a:lnTo>
                <a:lnTo>
                  <a:pt x="708991" y="29977"/>
                </a:lnTo>
                <a:cubicBezTo>
                  <a:pt x="708991" y="41523"/>
                  <a:pt x="709684" y="49896"/>
                  <a:pt x="711058" y="55092"/>
                </a:cubicBezTo>
                <a:cubicBezTo>
                  <a:pt x="712433" y="60286"/>
                  <a:pt x="715741" y="64819"/>
                  <a:pt x="720980" y="68681"/>
                </a:cubicBezTo>
                <a:cubicBezTo>
                  <a:pt x="726218" y="72548"/>
                  <a:pt x="732791" y="74477"/>
                  <a:pt x="740701" y="74477"/>
                </a:cubicBezTo>
                <a:cubicBezTo>
                  <a:pt x="749762" y="74477"/>
                  <a:pt x="761487" y="72079"/>
                  <a:pt x="775872" y="67285"/>
                </a:cubicBezTo>
                <a:lnTo>
                  <a:pt x="775872" y="3197"/>
                </a:lnTo>
                <a:lnTo>
                  <a:pt x="799856" y="3197"/>
                </a:lnTo>
                <a:lnTo>
                  <a:pt x="799856" y="144695"/>
                </a:lnTo>
                <a:lnTo>
                  <a:pt x="775872" y="144695"/>
                </a:lnTo>
                <a:lnTo>
                  <a:pt x="775872" y="87671"/>
                </a:lnTo>
                <a:cubicBezTo>
                  <a:pt x="761127" y="92290"/>
                  <a:pt x="747361" y="94597"/>
                  <a:pt x="734569" y="94597"/>
                </a:cubicBezTo>
                <a:cubicBezTo>
                  <a:pt x="723824" y="94597"/>
                  <a:pt x="714342" y="91866"/>
                  <a:pt x="706126" y="86401"/>
                </a:cubicBezTo>
                <a:cubicBezTo>
                  <a:pt x="697911" y="80939"/>
                  <a:pt x="692338" y="74257"/>
                  <a:pt x="689408" y="66351"/>
                </a:cubicBezTo>
                <a:cubicBezTo>
                  <a:pt x="686474" y="58443"/>
                  <a:pt x="685009" y="49739"/>
                  <a:pt x="685009" y="40238"/>
                </a:cubicBezTo>
                <a:close/>
                <a:moveTo>
                  <a:pt x="836097" y="3197"/>
                </a:moveTo>
                <a:lnTo>
                  <a:pt x="860081" y="3197"/>
                </a:lnTo>
                <a:lnTo>
                  <a:pt x="860081" y="62085"/>
                </a:lnTo>
                <a:lnTo>
                  <a:pt x="926565" y="62085"/>
                </a:lnTo>
                <a:lnTo>
                  <a:pt x="926565" y="3197"/>
                </a:lnTo>
                <a:lnTo>
                  <a:pt x="950548" y="3197"/>
                </a:lnTo>
                <a:lnTo>
                  <a:pt x="950548" y="144695"/>
                </a:lnTo>
                <a:lnTo>
                  <a:pt x="926565" y="144695"/>
                </a:lnTo>
                <a:lnTo>
                  <a:pt x="926565" y="81940"/>
                </a:lnTo>
                <a:lnTo>
                  <a:pt x="860081" y="81940"/>
                </a:lnTo>
                <a:lnTo>
                  <a:pt x="860081" y="144695"/>
                </a:lnTo>
                <a:lnTo>
                  <a:pt x="836097" y="144695"/>
                </a:lnTo>
                <a:close/>
                <a:moveTo>
                  <a:pt x="977728" y="73945"/>
                </a:moveTo>
                <a:cubicBezTo>
                  <a:pt x="977728" y="47743"/>
                  <a:pt x="985011" y="28333"/>
                  <a:pt x="999580" y="15722"/>
                </a:cubicBezTo>
                <a:cubicBezTo>
                  <a:pt x="1011752" y="5242"/>
                  <a:pt x="1026584" y="0"/>
                  <a:pt x="1044084" y="0"/>
                </a:cubicBezTo>
                <a:cubicBezTo>
                  <a:pt x="1063537" y="0"/>
                  <a:pt x="1079435" y="6372"/>
                  <a:pt x="1091783" y="19120"/>
                </a:cubicBezTo>
                <a:cubicBezTo>
                  <a:pt x="1104132" y="31867"/>
                  <a:pt x="1110301" y="49478"/>
                  <a:pt x="1110301" y="71950"/>
                </a:cubicBezTo>
                <a:cubicBezTo>
                  <a:pt x="1110301" y="90155"/>
                  <a:pt x="1107573" y="104483"/>
                  <a:pt x="1102112" y="114916"/>
                </a:cubicBezTo>
                <a:cubicBezTo>
                  <a:pt x="1096648" y="125352"/>
                  <a:pt x="1088695" y="133459"/>
                  <a:pt x="1078258" y="139230"/>
                </a:cubicBezTo>
                <a:cubicBezTo>
                  <a:pt x="1067822" y="145001"/>
                  <a:pt x="1056432" y="147892"/>
                  <a:pt x="1044084" y="147892"/>
                </a:cubicBezTo>
                <a:cubicBezTo>
                  <a:pt x="1024273" y="147892"/>
                  <a:pt x="1008263" y="141542"/>
                  <a:pt x="996048" y="128837"/>
                </a:cubicBezTo>
                <a:cubicBezTo>
                  <a:pt x="983837" y="116137"/>
                  <a:pt x="977728" y="97841"/>
                  <a:pt x="977728" y="73945"/>
                </a:cubicBezTo>
                <a:close/>
                <a:moveTo>
                  <a:pt x="1002380" y="73945"/>
                </a:moveTo>
                <a:cubicBezTo>
                  <a:pt x="1002380" y="92063"/>
                  <a:pt x="1006330" y="105631"/>
                  <a:pt x="1014240" y="114650"/>
                </a:cubicBezTo>
                <a:cubicBezTo>
                  <a:pt x="1022146" y="123664"/>
                  <a:pt x="1032092" y="128171"/>
                  <a:pt x="1044084" y="128171"/>
                </a:cubicBezTo>
                <a:cubicBezTo>
                  <a:pt x="1055985" y="128171"/>
                  <a:pt x="1065888" y="123643"/>
                  <a:pt x="1073794" y="114581"/>
                </a:cubicBezTo>
                <a:cubicBezTo>
                  <a:pt x="1081703" y="105523"/>
                  <a:pt x="1085653" y="91711"/>
                  <a:pt x="1085653" y="73149"/>
                </a:cubicBezTo>
                <a:cubicBezTo>
                  <a:pt x="1085653" y="55649"/>
                  <a:pt x="1081678" y="42391"/>
                  <a:pt x="1073729" y="33376"/>
                </a:cubicBezTo>
                <a:cubicBezTo>
                  <a:pt x="1065776" y="24358"/>
                  <a:pt x="1055894" y="19850"/>
                  <a:pt x="1044084" y="19850"/>
                </a:cubicBezTo>
                <a:cubicBezTo>
                  <a:pt x="1032092" y="19850"/>
                  <a:pt x="1022146" y="24340"/>
                  <a:pt x="1014240" y="33307"/>
                </a:cubicBezTo>
                <a:cubicBezTo>
                  <a:pt x="1006330" y="42279"/>
                  <a:pt x="1002380" y="55826"/>
                  <a:pt x="1002380" y="73945"/>
                </a:cubicBezTo>
                <a:close/>
                <a:moveTo>
                  <a:pt x="1136362" y="3197"/>
                </a:moveTo>
                <a:lnTo>
                  <a:pt x="1217773" y="3197"/>
                </a:lnTo>
                <a:lnTo>
                  <a:pt x="1217773" y="23051"/>
                </a:lnTo>
                <a:lnTo>
                  <a:pt x="1160346" y="23051"/>
                </a:lnTo>
                <a:lnTo>
                  <a:pt x="1160346" y="144695"/>
                </a:lnTo>
                <a:lnTo>
                  <a:pt x="1136362" y="144695"/>
                </a:lnTo>
                <a:close/>
                <a:moveTo>
                  <a:pt x="1220282" y="73945"/>
                </a:moveTo>
                <a:cubicBezTo>
                  <a:pt x="1220282" y="47743"/>
                  <a:pt x="1227564" y="28333"/>
                  <a:pt x="1242130" y="15722"/>
                </a:cubicBezTo>
                <a:cubicBezTo>
                  <a:pt x="1254302" y="5242"/>
                  <a:pt x="1269138" y="0"/>
                  <a:pt x="1286633" y="0"/>
                </a:cubicBezTo>
                <a:cubicBezTo>
                  <a:pt x="1306088" y="0"/>
                  <a:pt x="1321985" y="6372"/>
                  <a:pt x="1334333" y="19120"/>
                </a:cubicBezTo>
                <a:cubicBezTo>
                  <a:pt x="1346681" y="31867"/>
                  <a:pt x="1352855" y="49478"/>
                  <a:pt x="1352855" y="71950"/>
                </a:cubicBezTo>
                <a:cubicBezTo>
                  <a:pt x="1352855" y="90155"/>
                  <a:pt x="1350123" y="104483"/>
                  <a:pt x="1344662" y="114916"/>
                </a:cubicBezTo>
                <a:cubicBezTo>
                  <a:pt x="1339201" y="125352"/>
                  <a:pt x="1331245" y="133459"/>
                  <a:pt x="1320811" y="139230"/>
                </a:cubicBezTo>
                <a:cubicBezTo>
                  <a:pt x="1310376" y="145001"/>
                  <a:pt x="1298981" y="147892"/>
                  <a:pt x="1286633" y="147892"/>
                </a:cubicBezTo>
                <a:cubicBezTo>
                  <a:pt x="1266823" y="147892"/>
                  <a:pt x="1250813" y="141542"/>
                  <a:pt x="1238602" y="128837"/>
                </a:cubicBezTo>
                <a:cubicBezTo>
                  <a:pt x="1226387" y="116137"/>
                  <a:pt x="1220282" y="97841"/>
                  <a:pt x="1220282" y="73945"/>
                </a:cubicBezTo>
                <a:close/>
                <a:moveTo>
                  <a:pt x="1244931" y="73945"/>
                </a:moveTo>
                <a:cubicBezTo>
                  <a:pt x="1244931" y="92063"/>
                  <a:pt x="1248880" y="105631"/>
                  <a:pt x="1256789" y="114650"/>
                </a:cubicBezTo>
                <a:cubicBezTo>
                  <a:pt x="1264695" y="123664"/>
                  <a:pt x="1274642" y="128171"/>
                  <a:pt x="1286633" y="128171"/>
                </a:cubicBezTo>
                <a:cubicBezTo>
                  <a:pt x="1298536" y="128171"/>
                  <a:pt x="1308439" y="123643"/>
                  <a:pt x="1316347" y="114581"/>
                </a:cubicBezTo>
                <a:cubicBezTo>
                  <a:pt x="1324253" y="105523"/>
                  <a:pt x="1328207" y="91711"/>
                  <a:pt x="1328207" y="73149"/>
                </a:cubicBezTo>
                <a:cubicBezTo>
                  <a:pt x="1328207" y="55649"/>
                  <a:pt x="1324228" y="42391"/>
                  <a:pt x="1316279" y="33376"/>
                </a:cubicBezTo>
                <a:cubicBezTo>
                  <a:pt x="1308327" y="24358"/>
                  <a:pt x="1298448" y="19850"/>
                  <a:pt x="1286633" y="19850"/>
                </a:cubicBezTo>
                <a:cubicBezTo>
                  <a:pt x="1274642" y="19850"/>
                  <a:pt x="1264695" y="24340"/>
                  <a:pt x="1256789" y="33307"/>
                </a:cubicBezTo>
                <a:cubicBezTo>
                  <a:pt x="1248880" y="42279"/>
                  <a:pt x="1244931" y="55826"/>
                  <a:pt x="1244931" y="739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306012" y="3837206"/>
            <a:ext cx="2305928" cy="254213"/>
          </a:xfrm>
          <a:custGeom>
            <a:avLst/>
            <a:gdLst/>
            <a:ahLst/>
            <a:cxnLst/>
            <a:rect l="l" t="t" r="r" b="b"/>
            <a:pathLst>
              <a:path w="2305928" h="254213">
                <a:moveTo>
                  <a:pt x="0" y="58488"/>
                </a:moveTo>
                <a:lnTo>
                  <a:pt x="111654" y="58488"/>
                </a:lnTo>
                <a:lnTo>
                  <a:pt x="111654" y="199986"/>
                </a:lnTo>
                <a:lnTo>
                  <a:pt x="87671" y="199986"/>
                </a:lnTo>
                <a:lnTo>
                  <a:pt x="87671" y="78342"/>
                </a:lnTo>
                <a:lnTo>
                  <a:pt x="23979" y="78342"/>
                </a:lnTo>
                <a:lnTo>
                  <a:pt x="23979" y="199986"/>
                </a:lnTo>
                <a:lnTo>
                  <a:pt x="0" y="199986"/>
                </a:lnTo>
                <a:close/>
                <a:moveTo>
                  <a:pt x="135969" y="129236"/>
                </a:moveTo>
                <a:cubicBezTo>
                  <a:pt x="135969" y="103034"/>
                  <a:pt x="143251" y="83624"/>
                  <a:pt x="157821" y="71013"/>
                </a:cubicBezTo>
                <a:cubicBezTo>
                  <a:pt x="169988" y="60533"/>
                  <a:pt x="184825" y="55291"/>
                  <a:pt x="202324" y="55291"/>
                </a:cubicBezTo>
                <a:cubicBezTo>
                  <a:pt x="221774" y="55291"/>
                  <a:pt x="237672" y="61663"/>
                  <a:pt x="250020" y="74411"/>
                </a:cubicBezTo>
                <a:cubicBezTo>
                  <a:pt x="262368" y="87158"/>
                  <a:pt x="268542" y="104769"/>
                  <a:pt x="268542" y="127241"/>
                </a:cubicBezTo>
                <a:cubicBezTo>
                  <a:pt x="268542" y="145446"/>
                  <a:pt x="265814" y="159774"/>
                  <a:pt x="260349" y="170207"/>
                </a:cubicBezTo>
                <a:cubicBezTo>
                  <a:pt x="254887" y="180643"/>
                  <a:pt x="246935" y="188750"/>
                  <a:pt x="236498" y="194521"/>
                </a:cubicBezTo>
                <a:cubicBezTo>
                  <a:pt x="226062" y="200292"/>
                  <a:pt x="214668" y="203183"/>
                  <a:pt x="202324" y="203183"/>
                </a:cubicBezTo>
                <a:cubicBezTo>
                  <a:pt x="182509" y="203183"/>
                  <a:pt x="166500" y="196833"/>
                  <a:pt x="154289" y="184128"/>
                </a:cubicBezTo>
                <a:cubicBezTo>
                  <a:pt x="142074" y="171428"/>
                  <a:pt x="135969" y="153132"/>
                  <a:pt x="135969" y="129236"/>
                </a:cubicBezTo>
                <a:close/>
                <a:moveTo>
                  <a:pt x="160617" y="129236"/>
                </a:moveTo>
                <a:cubicBezTo>
                  <a:pt x="160617" y="147354"/>
                  <a:pt x="164571" y="160922"/>
                  <a:pt x="172476" y="169941"/>
                </a:cubicBezTo>
                <a:cubicBezTo>
                  <a:pt x="180382" y="178955"/>
                  <a:pt x="190329" y="183462"/>
                  <a:pt x="202324" y="183462"/>
                </a:cubicBezTo>
                <a:cubicBezTo>
                  <a:pt x="214221" y="183462"/>
                  <a:pt x="224125" y="178934"/>
                  <a:pt x="232034" y="169872"/>
                </a:cubicBezTo>
                <a:cubicBezTo>
                  <a:pt x="239940" y="160814"/>
                  <a:pt x="243892" y="147002"/>
                  <a:pt x="243892" y="128440"/>
                </a:cubicBezTo>
                <a:cubicBezTo>
                  <a:pt x="243892" y="110940"/>
                  <a:pt x="239918" y="97682"/>
                  <a:pt x="231966" y="88667"/>
                </a:cubicBezTo>
                <a:cubicBezTo>
                  <a:pt x="224013" y="79649"/>
                  <a:pt x="214135" y="75141"/>
                  <a:pt x="202324" y="75141"/>
                </a:cubicBezTo>
                <a:cubicBezTo>
                  <a:pt x="190329" y="75141"/>
                  <a:pt x="180382" y="79631"/>
                  <a:pt x="172476" y="88598"/>
                </a:cubicBezTo>
                <a:cubicBezTo>
                  <a:pt x="164571" y="97570"/>
                  <a:pt x="160617" y="111117"/>
                  <a:pt x="160617" y="129236"/>
                </a:cubicBezTo>
                <a:close/>
                <a:moveTo>
                  <a:pt x="301827" y="58488"/>
                </a:moveTo>
                <a:lnTo>
                  <a:pt x="413211" y="58488"/>
                </a:lnTo>
                <a:lnTo>
                  <a:pt x="413211" y="199986"/>
                </a:lnTo>
                <a:lnTo>
                  <a:pt x="389366" y="199986"/>
                </a:lnTo>
                <a:lnTo>
                  <a:pt x="389366" y="78342"/>
                </a:lnTo>
                <a:lnTo>
                  <a:pt x="325807" y="78342"/>
                </a:lnTo>
                <a:lnTo>
                  <a:pt x="325807" y="148819"/>
                </a:lnTo>
                <a:cubicBezTo>
                  <a:pt x="325807" y="165253"/>
                  <a:pt x="325278" y="176093"/>
                  <a:pt x="324212" y="181331"/>
                </a:cubicBezTo>
                <a:cubicBezTo>
                  <a:pt x="323143" y="186573"/>
                  <a:pt x="320217" y="191148"/>
                  <a:pt x="315418" y="195055"/>
                </a:cubicBezTo>
                <a:cubicBezTo>
                  <a:pt x="310619" y="198964"/>
                  <a:pt x="303693" y="200919"/>
                  <a:pt x="294631" y="200919"/>
                </a:cubicBezTo>
                <a:cubicBezTo>
                  <a:pt x="289033" y="200919"/>
                  <a:pt x="282593" y="200563"/>
                  <a:pt x="275310" y="199849"/>
                </a:cubicBezTo>
                <a:lnTo>
                  <a:pt x="275310" y="179866"/>
                </a:lnTo>
                <a:lnTo>
                  <a:pt x="285840" y="179866"/>
                </a:lnTo>
                <a:cubicBezTo>
                  <a:pt x="290811" y="179866"/>
                  <a:pt x="294365" y="179355"/>
                  <a:pt x="296500" y="178333"/>
                </a:cubicBezTo>
                <a:cubicBezTo>
                  <a:pt x="298631" y="177310"/>
                  <a:pt x="300049" y="175690"/>
                  <a:pt x="300762" y="173469"/>
                </a:cubicBezTo>
                <a:cubicBezTo>
                  <a:pt x="301472" y="171251"/>
                  <a:pt x="301827" y="164011"/>
                  <a:pt x="301827" y="151753"/>
                </a:cubicBezTo>
                <a:close/>
                <a:moveTo>
                  <a:pt x="449324" y="58488"/>
                </a:moveTo>
                <a:lnTo>
                  <a:pt x="473303" y="58488"/>
                </a:lnTo>
                <a:lnTo>
                  <a:pt x="473303" y="166413"/>
                </a:lnTo>
                <a:lnTo>
                  <a:pt x="539787" y="58488"/>
                </a:lnTo>
                <a:lnTo>
                  <a:pt x="565639" y="58488"/>
                </a:lnTo>
                <a:lnTo>
                  <a:pt x="565639" y="199986"/>
                </a:lnTo>
                <a:lnTo>
                  <a:pt x="541657" y="199986"/>
                </a:lnTo>
                <a:lnTo>
                  <a:pt x="541657" y="92728"/>
                </a:lnTo>
                <a:lnTo>
                  <a:pt x="475171" y="199986"/>
                </a:lnTo>
                <a:lnTo>
                  <a:pt x="449324" y="199986"/>
                </a:lnTo>
                <a:close/>
                <a:moveTo>
                  <a:pt x="692439" y="148158"/>
                </a:moveTo>
                <a:lnTo>
                  <a:pt x="716023" y="151221"/>
                </a:lnTo>
                <a:cubicBezTo>
                  <a:pt x="713444" y="167474"/>
                  <a:pt x="706849" y="180197"/>
                  <a:pt x="696236" y="189392"/>
                </a:cubicBezTo>
                <a:cubicBezTo>
                  <a:pt x="685624" y="198585"/>
                  <a:pt x="672585" y="203183"/>
                  <a:pt x="657130" y="203183"/>
                </a:cubicBezTo>
                <a:cubicBezTo>
                  <a:pt x="637765" y="203183"/>
                  <a:pt x="622202" y="196851"/>
                  <a:pt x="610433" y="184196"/>
                </a:cubicBezTo>
                <a:cubicBezTo>
                  <a:pt x="598666" y="171539"/>
                  <a:pt x="592777" y="153395"/>
                  <a:pt x="592777" y="129768"/>
                </a:cubicBezTo>
                <a:cubicBezTo>
                  <a:pt x="592777" y="114490"/>
                  <a:pt x="595310" y="101127"/>
                  <a:pt x="600372" y="89664"/>
                </a:cubicBezTo>
                <a:cubicBezTo>
                  <a:pt x="605433" y="78206"/>
                  <a:pt x="613141" y="69612"/>
                  <a:pt x="623492" y="63884"/>
                </a:cubicBezTo>
                <a:cubicBezTo>
                  <a:pt x="633838" y="58156"/>
                  <a:pt x="645094" y="55291"/>
                  <a:pt x="657266" y="55291"/>
                </a:cubicBezTo>
                <a:cubicBezTo>
                  <a:pt x="672632" y="55291"/>
                  <a:pt x="685198" y="59179"/>
                  <a:pt x="694972" y="66949"/>
                </a:cubicBezTo>
                <a:cubicBezTo>
                  <a:pt x="704740" y="74721"/>
                  <a:pt x="711003" y="85759"/>
                  <a:pt x="713754" y="100058"/>
                </a:cubicBezTo>
                <a:lnTo>
                  <a:pt x="690441" y="103654"/>
                </a:lnTo>
                <a:cubicBezTo>
                  <a:pt x="688220" y="94150"/>
                  <a:pt x="684292" y="87001"/>
                  <a:pt x="678650" y="82205"/>
                </a:cubicBezTo>
                <a:cubicBezTo>
                  <a:pt x="673009" y="77410"/>
                  <a:pt x="666190" y="75012"/>
                  <a:pt x="658196" y="75012"/>
                </a:cubicBezTo>
                <a:cubicBezTo>
                  <a:pt x="646117" y="75012"/>
                  <a:pt x="636300" y="79339"/>
                  <a:pt x="628754" y="87998"/>
                </a:cubicBezTo>
                <a:cubicBezTo>
                  <a:pt x="621202" y="96663"/>
                  <a:pt x="617429" y="110361"/>
                  <a:pt x="617429" y="129102"/>
                </a:cubicBezTo>
                <a:cubicBezTo>
                  <a:pt x="617429" y="148111"/>
                  <a:pt x="621068" y="161923"/>
                  <a:pt x="628352" y="170541"/>
                </a:cubicBezTo>
                <a:cubicBezTo>
                  <a:pt x="635634" y="179157"/>
                  <a:pt x="645141" y="183462"/>
                  <a:pt x="656863" y="183462"/>
                </a:cubicBezTo>
                <a:cubicBezTo>
                  <a:pt x="666278" y="183462"/>
                  <a:pt x="674139" y="180576"/>
                  <a:pt x="680447" y="174801"/>
                </a:cubicBezTo>
                <a:cubicBezTo>
                  <a:pt x="686754" y="169030"/>
                  <a:pt x="690749" y="160149"/>
                  <a:pt x="692439" y="148158"/>
                </a:cubicBezTo>
                <a:close/>
                <a:moveTo>
                  <a:pt x="723615" y="58488"/>
                </a:moveTo>
                <a:lnTo>
                  <a:pt x="838602" y="58488"/>
                </a:lnTo>
                <a:lnTo>
                  <a:pt x="838602" y="78342"/>
                </a:lnTo>
                <a:lnTo>
                  <a:pt x="793033" y="78342"/>
                </a:lnTo>
                <a:lnTo>
                  <a:pt x="793033" y="199986"/>
                </a:lnTo>
                <a:lnTo>
                  <a:pt x="769183" y="199986"/>
                </a:lnTo>
                <a:lnTo>
                  <a:pt x="769183" y="78342"/>
                </a:lnTo>
                <a:lnTo>
                  <a:pt x="723615" y="78342"/>
                </a:lnTo>
                <a:close/>
                <a:moveTo>
                  <a:pt x="861516" y="58488"/>
                </a:moveTo>
                <a:lnTo>
                  <a:pt x="885499" y="58488"/>
                </a:lnTo>
                <a:lnTo>
                  <a:pt x="885499" y="166413"/>
                </a:lnTo>
                <a:lnTo>
                  <a:pt x="951983" y="58488"/>
                </a:lnTo>
                <a:lnTo>
                  <a:pt x="977832" y="58488"/>
                </a:lnTo>
                <a:lnTo>
                  <a:pt x="977832" y="199986"/>
                </a:lnTo>
                <a:lnTo>
                  <a:pt x="953849" y="199986"/>
                </a:lnTo>
                <a:lnTo>
                  <a:pt x="953849" y="92728"/>
                </a:lnTo>
                <a:lnTo>
                  <a:pt x="887365" y="199986"/>
                </a:lnTo>
                <a:lnTo>
                  <a:pt x="861516" y="199986"/>
                </a:lnTo>
                <a:close/>
                <a:moveTo>
                  <a:pt x="1011211" y="254213"/>
                </a:moveTo>
                <a:lnTo>
                  <a:pt x="1011211" y="58488"/>
                </a:lnTo>
                <a:lnTo>
                  <a:pt x="1033060" y="58488"/>
                </a:lnTo>
                <a:lnTo>
                  <a:pt x="1033060" y="76874"/>
                </a:lnTo>
                <a:cubicBezTo>
                  <a:pt x="1038211" y="69681"/>
                  <a:pt x="1044029" y="64280"/>
                  <a:pt x="1050513" y="60684"/>
                </a:cubicBezTo>
                <a:cubicBezTo>
                  <a:pt x="1056996" y="57088"/>
                  <a:pt x="1064859" y="55291"/>
                  <a:pt x="1074100" y="55291"/>
                </a:cubicBezTo>
                <a:cubicBezTo>
                  <a:pt x="1086178" y="55291"/>
                  <a:pt x="1096833" y="58398"/>
                  <a:pt x="1106075" y="64620"/>
                </a:cubicBezTo>
                <a:cubicBezTo>
                  <a:pt x="1115313" y="70836"/>
                  <a:pt x="1122285" y="79605"/>
                  <a:pt x="1126994" y="90928"/>
                </a:cubicBezTo>
                <a:cubicBezTo>
                  <a:pt x="1131700" y="102253"/>
                  <a:pt x="1134054" y="114670"/>
                  <a:pt x="1134054" y="128173"/>
                </a:cubicBezTo>
                <a:cubicBezTo>
                  <a:pt x="1134054" y="142650"/>
                  <a:pt x="1131455" y="155681"/>
                  <a:pt x="1126260" y="167276"/>
                </a:cubicBezTo>
                <a:cubicBezTo>
                  <a:pt x="1121065" y="178869"/>
                  <a:pt x="1113512" y="187750"/>
                  <a:pt x="1103609" y="193921"/>
                </a:cubicBezTo>
                <a:cubicBezTo>
                  <a:pt x="1093705" y="200094"/>
                  <a:pt x="1083287" y="203183"/>
                  <a:pt x="1072364" y="203183"/>
                </a:cubicBezTo>
                <a:cubicBezTo>
                  <a:pt x="1064372" y="203183"/>
                  <a:pt x="1057198" y="201495"/>
                  <a:pt x="1050848" y="198122"/>
                </a:cubicBezTo>
                <a:cubicBezTo>
                  <a:pt x="1044497" y="194749"/>
                  <a:pt x="1039281" y="190483"/>
                  <a:pt x="1035191" y="185327"/>
                </a:cubicBezTo>
                <a:lnTo>
                  <a:pt x="1035191" y="254213"/>
                </a:lnTo>
                <a:close/>
                <a:moveTo>
                  <a:pt x="1032927" y="130035"/>
                </a:moveTo>
                <a:cubicBezTo>
                  <a:pt x="1032927" y="148244"/>
                  <a:pt x="1036610" y="161701"/>
                  <a:pt x="1043986" y="170405"/>
                </a:cubicBezTo>
                <a:cubicBezTo>
                  <a:pt x="1051358" y="179110"/>
                  <a:pt x="1060286" y="183462"/>
                  <a:pt x="1070766" y="183462"/>
                </a:cubicBezTo>
                <a:cubicBezTo>
                  <a:pt x="1081425" y="183462"/>
                  <a:pt x="1090552" y="178955"/>
                  <a:pt x="1098148" y="169941"/>
                </a:cubicBezTo>
                <a:cubicBezTo>
                  <a:pt x="1105740" y="160922"/>
                  <a:pt x="1109538" y="146955"/>
                  <a:pt x="1109538" y="128037"/>
                </a:cubicBezTo>
                <a:cubicBezTo>
                  <a:pt x="1109538" y="110008"/>
                  <a:pt x="1105830" y="96504"/>
                  <a:pt x="1098410" y="87533"/>
                </a:cubicBezTo>
                <a:cubicBezTo>
                  <a:pt x="1090995" y="78561"/>
                  <a:pt x="1082134" y="74080"/>
                  <a:pt x="1071832" y="74080"/>
                </a:cubicBezTo>
                <a:cubicBezTo>
                  <a:pt x="1061619" y="74080"/>
                  <a:pt x="1052579" y="78850"/>
                  <a:pt x="1044720" y="88400"/>
                </a:cubicBezTo>
                <a:cubicBezTo>
                  <a:pt x="1036858" y="97948"/>
                  <a:pt x="1032927" y="111825"/>
                  <a:pt x="1032927" y="130035"/>
                </a:cubicBezTo>
                <a:close/>
                <a:moveTo>
                  <a:pt x="1154038" y="129236"/>
                </a:moveTo>
                <a:cubicBezTo>
                  <a:pt x="1154038" y="103034"/>
                  <a:pt x="1161320" y="83624"/>
                  <a:pt x="1175889" y="71013"/>
                </a:cubicBezTo>
                <a:cubicBezTo>
                  <a:pt x="1188057" y="60533"/>
                  <a:pt x="1202894" y="55291"/>
                  <a:pt x="1220393" y="55291"/>
                </a:cubicBezTo>
                <a:cubicBezTo>
                  <a:pt x="1239844" y="55291"/>
                  <a:pt x="1255741" y="61663"/>
                  <a:pt x="1268089" y="74411"/>
                </a:cubicBezTo>
                <a:cubicBezTo>
                  <a:pt x="1280437" y="87158"/>
                  <a:pt x="1286611" y="104769"/>
                  <a:pt x="1286611" y="127241"/>
                </a:cubicBezTo>
                <a:cubicBezTo>
                  <a:pt x="1286611" y="145446"/>
                  <a:pt x="1283883" y="159774"/>
                  <a:pt x="1278418" y="170207"/>
                </a:cubicBezTo>
                <a:cubicBezTo>
                  <a:pt x="1272957" y="180643"/>
                  <a:pt x="1265004" y="188750"/>
                  <a:pt x="1254567" y="194521"/>
                </a:cubicBezTo>
                <a:cubicBezTo>
                  <a:pt x="1244132" y="200292"/>
                  <a:pt x="1232741" y="203183"/>
                  <a:pt x="1220393" y="203183"/>
                </a:cubicBezTo>
                <a:cubicBezTo>
                  <a:pt x="1200578" y="203183"/>
                  <a:pt x="1184569" y="196833"/>
                  <a:pt x="1172357" y="184128"/>
                </a:cubicBezTo>
                <a:cubicBezTo>
                  <a:pt x="1160143" y="171428"/>
                  <a:pt x="1154038" y="153132"/>
                  <a:pt x="1154038" y="129236"/>
                </a:cubicBezTo>
                <a:close/>
                <a:moveTo>
                  <a:pt x="1178687" y="129236"/>
                </a:moveTo>
                <a:cubicBezTo>
                  <a:pt x="1178687" y="147354"/>
                  <a:pt x="1182639" y="160922"/>
                  <a:pt x="1190545" y="169941"/>
                </a:cubicBezTo>
                <a:cubicBezTo>
                  <a:pt x="1198451" y="178955"/>
                  <a:pt x="1208398" y="183462"/>
                  <a:pt x="1220393" y="183462"/>
                </a:cubicBezTo>
                <a:cubicBezTo>
                  <a:pt x="1232291" y="183462"/>
                  <a:pt x="1242195" y="178934"/>
                  <a:pt x="1250103" y="169872"/>
                </a:cubicBezTo>
                <a:cubicBezTo>
                  <a:pt x="1258009" y="160814"/>
                  <a:pt x="1261962" y="147002"/>
                  <a:pt x="1261962" y="128440"/>
                </a:cubicBezTo>
                <a:cubicBezTo>
                  <a:pt x="1261962" y="110940"/>
                  <a:pt x="1257988" y="97682"/>
                  <a:pt x="1250035" y="88667"/>
                </a:cubicBezTo>
                <a:cubicBezTo>
                  <a:pt x="1242083" y="79649"/>
                  <a:pt x="1232204" y="75141"/>
                  <a:pt x="1220393" y="75141"/>
                </a:cubicBezTo>
                <a:cubicBezTo>
                  <a:pt x="1208398" y="75141"/>
                  <a:pt x="1198451" y="79631"/>
                  <a:pt x="1190545" y="88598"/>
                </a:cubicBezTo>
                <a:cubicBezTo>
                  <a:pt x="1182639" y="97570"/>
                  <a:pt x="1178687" y="111117"/>
                  <a:pt x="1178687" y="129236"/>
                </a:cubicBezTo>
                <a:close/>
                <a:moveTo>
                  <a:pt x="1320171" y="58488"/>
                </a:moveTo>
                <a:lnTo>
                  <a:pt x="1431554" y="58488"/>
                </a:lnTo>
                <a:lnTo>
                  <a:pt x="1431554" y="199986"/>
                </a:lnTo>
                <a:lnTo>
                  <a:pt x="1407708" y="199986"/>
                </a:lnTo>
                <a:lnTo>
                  <a:pt x="1407708" y="78342"/>
                </a:lnTo>
                <a:lnTo>
                  <a:pt x="1344150" y="78342"/>
                </a:lnTo>
                <a:lnTo>
                  <a:pt x="1344150" y="148819"/>
                </a:lnTo>
                <a:cubicBezTo>
                  <a:pt x="1344150" y="165253"/>
                  <a:pt x="1343621" y="176093"/>
                  <a:pt x="1342555" y="181331"/>
                </a:cubicBezTo>
                <a:cubicBezTo>
                  <a:pt x="1341486" y="186573"/>
                  <a:pt x="1338559" y="191148"/>
                  <a:pt x="1333761" y="195055"/>
                </a:cubicBezTo>
                <a:cubicBezTo>
                  <a:pt x="1328961" y="198964"/>
                  <a:pt x="1322035" y="200919"/>
                  <a:pt x="1312974" y="200919"/>
                </a:cubicBezTo>
                <a:cubicBezTo>
                  <a:pt x="1307376" y="200919"/>
                  <a:pt x="1300936" y="200563"/>
                  <a:pt x="1293653" y="199849"/>
                </a:cubicBezTo>
                <a:lnTo>
                  <a:pt x="1293653" y="179866"/>
                </a:lnTo>
                <a:lnTo>
                  <a:pt x="1304182" y="179866"/>
                </a:lnTo>
                <a:cubicBezTo>
                  <a:pt x="1309155" y="179866"/>
                  <a:pt x="1312708" y="179355"/>
                  <a:pt x="1314843" y="178333"/>
                </a:cubicBezTo>
                <a:cubicBezTo>
                  <a:pt x="1316974" y="177310"/>
                  <a:pt x="1318392" y="175690"/>
                  <a:pt x="1319105" y="173469"/>
                </a:cubicBezTo>
                <a:cubicBezTo>
                  <a:pt x="1319814" y="171251"/>
                  <a:pt x="1320171" y="164011"/>
                  <a:pt x="1320171" y="151753"/>
                </a:cubicBezTo>
                <a:close/>
                <a:moveTo>
                  <a:pt x="1571320" y="0"/>
                </a:moveTo>
                <a:lnTo>
                  <a:pt x="1592507" y="265"/>
                </a:lnTo>
                <a:cubicBezTo>
                  <a:pt x="1591528" y="9766"/>
                  <a:pt x="1589422" y="16386"/>
                  <a:pt x="1586178" y="20116"/>
                </a:cubicBezTo>
                <a:cubicBezTo>
                  <a:pt x="1582935" y="23845"/>
                  <a:pt x="1578761" y="26242"/>
                  <a:pt x="1573654" y="27308"/>
                </a:cubicBezTo>
                <a:cubicBezTo>
                  <a:pt x="1568546" y="28374"/>
                  <a:pt x="1558534" y="28907"/>
                  <a:pt x="1543612" y="28907"/>
                </a:cubicBezTo>
                <a:cubicBezTo>
                  <a:pt x="1523797" y="28907"/>
                  <a:pt x="1510297" y="30815"/>
                  <a:pt x="1503105" y="34638"/>
                </a:cubicBezTo>
                <a:cubicBezTo>
                  <a:pt x="1495912" y="38458"/>
                  <a:pt x="1490739" y="44567"/>
                  <a:pt x="1487584" y="52958"/>
                </a:cubicBezTo>
                <a:cubicBezTo>
                  <a:pt x="1484431" y="61354"/>
                  <a:pt x="1482678" y="72164"/>
                  <a:pt x="1482318" y="85402"/>
                </a:cubicBezTo>
                <a:cubicBezTo>
                  <a:pt x="1488359" y="76430"/>
                  <a:pt x="1495421" y="69702"/>
                  <a:pt x="1503504" y="65216"/>
                </a:cubicBezTo>
                <a:cubicBezTo>
                  <a:pt x="1511590" y="60731"/>
                  <a:pt x="1520690" y="58488"/>
                  <a:pt x="1530818" y="58488"/>
                </a:cubicBezTo>
                <a:cubicBezTo>
                  <a:pt x="1549383" y="58488"/>
                  <a:pt x="1564747" y="64861"/>
                  <a:pt x="1576919" y="77604"/>
                </a:cubicBezTo>
                <a:cubicBezTo>
                  <a:pt x="1589090" y="90356"/>
                  <a:pt x="1595171" y="107610"/>
                  <a:pt x="1595171" y="129372"/>
                </a:cubicBezTo>
                <a:cubicBezTo>
                  <a:pt x="1595171" y="145889"/>
                  <a:pt x="1592108" y="159436"/>
                  <a:pt x="1585976" y="170009"/>
                </a:cubicBezTo>
                <a:cubicBezTo>
                  <a:pt x="1579850" y="180578"/>
                  <a:pt x="1572584" y="188750"/>
                  <a:pt x="1564193" y="194521"/>
                </a:cubicBezTo>
                <a:cubicBezTo>
                  <a:pt x="1555801" y="200292"/>
                  <a:pt x="1544361" y="203183"/>
                  <a:pt x="1529884" y="203183"/>
                </a:cubicBezTo>
                <a:cubicBezTo>
                  <a:pt x="1513099" y="203183"/>
                  <a:pt x="1500041" y="199338"/>
                  <a:pt x="1490714" y="191656"/>
                </a:cubicBezTo>
                <a:cubicBezTo>
                  <a:pt x="1481389" y="183970"/>
                  <a:pt x="1474237" y="174138"/>
                  <a:pt x="1469265" y="162143"/>
                </a:cubicBezTo>
                <a:cubicBezTo>
                  <a:pt x="1464289" y="150155"/>
                  <a:pt x="1461802" y="129283"/>
                  <a:pt x="1461802" y="99524"/>
                </a:cubicBezTo>
                <a:cubicBezTo>
                  <a:pt x="1461802" y="62132"/>
                  <a:pt x="1468131" y="36950"/>
                  <a:pt x="1480789" y="23982"/>
                </a:cubicBezTo>
                <a:cubicBezTo>
                  <a:pt x="1493441" y="11012"/>
                  <a:pt x="1512918" y="4528"/>
                  <a:pt x="1539212" y="4528"/>
                </a:cubicBezTo>
                <a:cubicBezTo>
                  <a:pt x="1555553" y="4528"/>
                  <a:pt x="1564837" y="4262"/>
                  <a:pt x="1567058" y="3726"/>
                </a:cubicBezTo>
                <a:cubicBezTo>
                  <a:pt x="1569276" y="3196"/>
                  <a:pt x="1570702" y="1954"/>
                  <a:pt x="1571320" y="0"/>
                </a:cubicBezTo>
                <a:close/>
                <a:moveTo>
                  <a:pt x="1570122" y="128706"/>
                </a:moveTo>
                <a:cubicBezTo>
                  <a:pt x="1570122" y="113960"/>
                  <a:pt x="1566637" y="101882"/>
                  <a:pt x="1559664" y="92462"/>
                </a:cubicBezTo>
                <a:cubicBezTo>
                  <a:pt x="1552687" y="83047"/>
                  <a:pt x="1542856" y="78342"/>
                  <a:pt x="1530151" y="78342"/>
                </a:cubicBezTo>
                <a:cubicBezTo>
                  <a:pt x="1516917" y="78342"/>
                  <a:pt x="1506700" y="83314"/>
                  <a:pt x="1499508" y="93260"/>
                </a:cubicBezTo>
                <a:cubicBezTo>
                  <a:pt x="1492311" y="103211"/>
                  <a:pt x="1488715" y="116488"/>
                  <a:pt x="1488715" y="133098"/>
                </a:cubicBezTo>
                <a:cubicBezTo>
                  <a:pt x="1488715" y="149532"/>
                  <a:pt x="1492690" y="162100"/>
                  <a:pt x="1500642" y="170804"/>
                </a:cubicBezTo>
                <a:cubicBezTo>
                  <a:pt x="1508591" y="179510"/>
                  <a:pt x="1518383" y="183862"/>
                  <a:pt x="1530017" y="183862"/>
                </a:cubicBezTo>
                <a:cubicBezTo>
                  <a:pt x="1541924" y="183862"/>
                  <a:pt x="1551582" y="178822"/>
                  <a:pt x="1558998" y="168738"/>
                </a:cubicBezTo>
                <a:cubicBezTo>
                  <a:pt x="1566414" y="158658"/>
                  <a:pt x="1570122" y="145317"/>
                  <a:pt x="1570122" y="128706"/>
                </a:cubicBezTo>
                <a:close/>
                <a:moveTo>
                  <a:pt x="1716994" y="154417"/>
                </a:moveTo>
                <a:lnTo>
                  <a:pt x="1741773" y="157484"/>
                </a:lnTo>
                <a:cubicBezTo>
                  <a:pt x="1737864" y="171960"/>
                  <a:pt x="1730624" y="183196"/>
                  <a:pt x="1720058" y="191188"/>
                </a:cubicBezTo>
                <a:cubicBezTo>
                  <a:pt x="1709489" y="199183"/>
                  <a:pt x="1695985" y="203183"/>
                  <a:pt x="1679551" y="203183"/>
                </a:cubicBezTo>
                <a:cubicBezTo>
                  <a:pt x="1658855" y="203183"/>
                  <a:pt x="1642445" y="196808"/>
                  <a:pt x="1630321" y="184059"/>
                </a:cubicBezTo>
                <a:cubicBezTo>
                  <a:pt x="1618200" y="171316"/>
                  <a:pt x="1612135" y="153438"/>
                  <a:pt x="1612135" y="130435"/>
                </a:cubicBezTo>
                <a:cubicBezTo>
                  <a:pt x="1612135" y="106631"/>
                  <a:pt x="1618265" y="88157"/>
                  <a:pt x="1630523" y="75012"/>
                </a:cubicBezTo>
                <a:cubicBezTo>
                  <a:pt x="1642777" y="61865"/>
                  <a:pt x="1658679" y="55291"/>
                  <a:pt x="1678219" y="55291"/>
                </a:cubicBezTo>
                <a:cubicBezTo>
                  <a:pt x="1697141" y="55291"/>
                  <a:pt x="1712595" y="61731"/>
                  <a:pt x="1724587" y="74609"/>
                </a:cubicBezTo>
                <a:cubicBezTo>
                  <a:pt x="1736583" y="87490"/>
                  <a:pt x="1742576" y="105609"/>
                  <a:pt x="1742576" y="128969"/>
                </a:cubicBezTo>
                <a:cubicBezTo>
                  <a:pt x="1742576" y="130394"/>
                  <a:pt x="1742529" y="132526"/>
                  <a:pt x="1742439" y="135366"/>
                </a:cubicBezTo>
                <a:lnTo>
                  <a:pt x="1636916" y="135366"/>
                </a:lnTo>
                <a:cubicBezTo>
                  <a:pt x="1637806" y="150911"/>
                  <a:pt x="1642202" y="162810"/>
                  <a:pt x="1650106" y="171071"/>
                </a:cubicBezTo>
                <a:cubicBezTo>
                  <a:pt x="1658012" y="179334"/>
                  <a:pt x="1667872" y="183462"/>
                  <a:pt x="1679688" y="183462"/>
                </a:cubicBezTo>
                <a:cubicBezTo>
                  <a:pt x="1688479" y="183462"/>
                  <a:pt x="1695985" y="181155"/>
                  <a:pt x="1702205" y="176536"/>
                </a:cubicBezTo>
                <a:cubicBezTo>
                  <a:pt x="1708423" y="171917"/>
                  <a:pt x="1713352" y="164544"/>
                  <a:pt x="1716994" y="154417"/>
                </a:cubicBezTo>
                <a:close/>
                <a:moveTo>
                  <a:pt x="1638248" y="115649"/>
                </a:moveTo>
                <a:lnTo>
                  <a:pt x="1717258" y="115649"/>
                </a:lnTo>
                <a:cubicBezTo>
                  <a:pt x="1716192" y="103747"/>
                  <a:pt x="1713172" y="94819"/>
                  <a:pt x="1708200" y="88865"/>
                </a:cubicBezTo>
                <a:cubicBezTo>
                  <a:pt x="1700557" y="79631"/>
                  <a:pt x="1690653" y="75012"/>
                  <a:pt x="1678489" y="75012"/>
                </a:cubicBezTo>
                <a:cubicBezTo>
                  <a:pt x="1667473" y="75012"/>
                  <a:pt x="1658214" y="78695"/>
                  <a:pt x="1650708" y="86067"/>
                </a:cubicBezTo>
                <a:cubicBezTo>
                  <a:pt x="1643202" y="93441"/>
                  <a:pt x="1639047" y="103301"/>
                  <a:pt x="1638248" y="115649"/>
                </a:cubicBezTo>
                <a:close/>
                <a:moveTo>
                  <a:pt x="1747498" y="58488"/>
                </a:moveTo>
                <a:lnTo>
                  <a:pt x="1862486" y="58488"/>
                </a:lnTo>
                <a:lnTo>
                  <a:pt x="1862486" y="78342"/>
                </a:lnTo>
                <a:lnTo>
                  <a:pt x="1816917" y="78342"/>
                </a:lnTo>
                <a:lnTo>
                  <a:pt x="1816917" y="199986"/>
                </a:lnTo>
                <a:lnTo>
                  <a:pt x="1793066" y="199986"/>
                </a:lnTo>
                <a:lnTo>
                  <a:pt x="1793066" y="78342"/>
                </a:lnTo>
                <a:lnTo>
                  <a:pt x="1747498" y="78342"/>
                </a:lnTo>
                <a:close/>
                <a:moveTo>
                  <a:pt x="1872378" y="129236"/>
                </a:moveTo>
                <a:cubicBezTo>
                  <a:pt x="1872378" y="103034"/>
                  <a:pt x="1879657" y="83624"/>
                  <a:pt x="1894227" y="71013"/>
                </a:cubicBezTo>
                <a:cubicBezTo>
                  <a:pt x="1906399" y="60533"/>
                  <a:pt x="1921234" y="55291"/>
                  <a:pt x="1938730" y="55291"/>
                </a:cubicBezTo>
                <a:cubicBezTo>
                  <a:pt x="1958184" y="55291"/>
                  <a:pt x="1974082" y="61663"/>
                  <a:pt x="1986430" y="74411"/>
                </a:cubicBezTo>
                <a:cubicBezTo>
                  <a:pt x="1998777" y="87158"/>
                  <a:pt x="2004948" y="104769"/>
                  <a:pt x="2004948" y="127241"/>
                </a:cubicBezTo>
                <a:cubicBezTo>
                  <a:pt x="2004948" y="145446"/>
                  <a:pt x="2002219" y="159774"/>
                  <a:pt x="1996758" y="170207"/>
                </a:cubicBezTo>
                <a:cubicBezTo>
                  <a:pt x="1991293" y="180643"/>
                  <a:pt x="1983340" y="188750"/>
                  <a:pt x="1972905" y="194521"/>
                </a:cubicBezTo>
                <a:cubicBezTo>
                  <a:pt x="1962472" y="200292"/>
                  <a:pt x="1951077" y="203183"/>
                  <a:pt x="1938730" y="203183"/>
                </a:cubicBezTo>
                <a:cubicBezTo>
                  <a:pt x="1918918" y="203183"/>
                  <a:pt x="1902910" y="196833"/>
                  <a:pt x="1890695" y="184128"/>
                </a:cubicBezTo>
                <a:cubicBezTo>
                  <a:pt x="1878484" y="171428"/>
                  <a:pt x="1872378" y="153132"/>
                  <a:pt x="1872378" y="129236"/>
                </a:cubicBezTo>
                <a:close/>
                <a:moveTo>
                  <a:pt x="1897027" y="129236"/>
                </a:moveTo>
                <a:cubicBezTo>
                  <a:pt x="1897027" y="147354"/>
                  <a:pt x="1900977" y="160922"/>
                  <a:pt x="1908886" y="169941"/>
                </a:cubicBezTo>
                <a:cubicBezTo>
                  <a:pt x="1916791" y="178955"/>
                  <a:pt x="1926738" y="183462"/>
                  <a:pt x="1938730" y="183462"/>
                </a:cubicBezTo>
                <a:cubicBezTo>
                  <a:pt x="1950631" y="183462"/>
                  <a:pt x="1960535" y="178934"/>
                  <a:pt x="1968441" y="169872"/>
                </a:cubicBezTo>
                <a:cubicBezTo>
                  <a:pt x="1976350" y="160814"/>
                  <a:pt x="1980299" y="147002"/>
                  <a:pt x="1980299" y="128440"/>
                </a:cubicBezTo>
                <a:cubicBezTo>
                  <a:pt x="1980299" y="110940"/>
                  <a:pt x="1976325" y="97682"/>
                  <a:pt x="1968376" y="88667"/>
                </a:cubicBezTo>
                <a:cubicBezTo>
                  <a:pt x="1960423" y="79649"/>
                  <a:pt x="1950542" y="75141"/>
                  <a:pt x="1938730" y="75141"/>
                </a:cubicBezTo>
                <a:cubicBezTo>
                  <a:pt x="1926738" y="75141"/>
                  <a:pt x="1916791" y="79631"/>
                  <a:pt x="1908886" y="88598"/>
                </a:cubicBezTo>
                <a:cubicBezTo>
                  <a:pt x="1900977" y="97570"/>
                  <a:pt x="1897027" y="111117"/>
                  <a:pt x="1897027" y="129236"/>
                </a:cubicBezTo>
                <a:close/>
                <a:moveTo>
                  <a:pt x="2033194" y="58488"/>
                </a:moveTo>
                <a:lnTo>
                  <a:pt x="2057173" y="58488"/>
                </a:lnTo>
                <a:lnTo>
                  <a:pt x="2057173" y="117376"/>
                </a:lnTo>
                <a:lnTo>
                  <a:pt x="2123658" y="117376"/>
                </a:lnTo>
                <a:lnTo>
                  <a:pt x="2123658" y="58488"/>
                </a:lnTo>
                <a:lnTo>
                  <a:pt x="2147641" y="58488"/>
                </a:lnTo>
                <a:lnTo>
                  <a:pt x="2147641" y="199986"/>
                </a:lnTo>
                <a:lnTo>
                  <a:pt x="2123658" y="199986"/>
                </a:lnTo>
                <a:lnTo>
                  <a:pt x="2123658" y="137231"/>
                </a:lnTo>
                <a:lnTo>
                  <a:pt x="2057173" y="137231"/>
                </a:lnTo>
                <a:lnTo>
                  <a:pt x="2057173" y="199986"/>
                </a:lnTo>
                <a:lnTo>
                  <a:pt x="2033194" y="199986"/>
                </a:lnTo>
                <a:close/>
                <a:moveTo>
                  <a:pt x="2276086" y="182530"/>
                </a:moveTo>
                <a:cubicBezTo>
                  <a:pt x="2267204" y="190083"/>
                  <a:pt x="2258655" y="195410"/>
                  <a:pt x="2250439" y="198517"/>
                </a:cubicBezTo>
                <a:cubicBezTo>
                  <a:pt x="2242225" y="201628"/>
                  <a:pt x="2233407" y="203183"/>
                  <a:pt x="2223990" y="203183"/>
                </a:cubicBezTo>
                <a:cubicBezTo>
                  <a:pt x="2208445" y="203183"/>
                  <a:pt x="2196497" y="199385"/>
                  <a:pt x="2188152" y="191789"/>
                </a:cubicBezTo>
                <a:cubicBezTo>
                  <a:pt x="2179800" y="184200"/>
                  <a:pt x="2175627" y="174495"/>
                  <a:pt x="2175627" y="162680"/>
                </a:cubicBezTo>
                <a:cubicBezTo>
                  <a:pt x="2175627" y="155754"/>
                  <a:pt x="2177204" y="149421"/>
                  <a:pt x="2180358" y="143693"/>
                </a:cubicBezTo>
                <a:cubicBezTo>
                  <a:pt x="2183505" y="137966"/>
                  <a:pt x="2187637" y="133368"/>
                  <a:pt x="2192746" y="129905"/>
                </a:cubicBezTo>
                <a:cubicBezTo>
                  <a:pt x="2197854" y="126438"/>
                  <a:pt x="2203603" y="123821"/>
                  <a:pt x="2209997" y="122042"/>
                </a:cubicBezTo>
                <a:cubicBezTo>
                  <a:pt x="2214705" y="120797"/>
                  <a:pt x="2221816" y="119598"/>
                  <a:pt x="2231317" y="118446"/>
                </a:cubicBezTo>
                <a:cubicBezTo>
                  <a:pt x="2250681" y="116138"/>
                  <a:pt x="2264936" y="113381"/>
                  <a:pt x="2274084" y="110185"/>
                </a:cubicBezTo>
                <a:cubicBezTo>
                  <a:pt x="2274174" y="106898"/>
                  <a:pt x="2274221" y="104810"/>
                  <a:pt x="2274221" y="103920"/>
                </a:cubicBezTo>
                <a:cubicBezTo>
                  <a:pt x="2274221" y="94150"/>
                  <a:pt x="2271953" y="87266"/>
                  <a:pt x="2267424" y="83267"/>
                </a:cubicBezTo>
                <a:cubicBezTo>
                  <a:pt x="2261294" y="77853"/>
                  <a:pt x="2252189" y="75141"/>
                  <a:pt x="2240111" y="75141"/>
                </a:cubicBezTo>
                <a:cubicBezTo>
                  <a:pt x="2228833" y="75141"/>
                  <a:pt x="2220501" y="77119"/>
                  <a:pt x="2215131" y="81071"/>
                </a:cubicBezTo>
                <a:cubicBezTo>
                  <a:pt x="2209756" y="85023"/>
                  <a:pt x="2205781" y="92018"/>
                  <a:pt x="2203208" y="102059"/>
                </a:cubicBezTo>
                <a:lnTo>
                  <a:pt x="2179753" y="98859"/>
                </a:lnTo>
                <a:cubicBezTo>
                  <a:pt x="2181888" y="88826"/>
                  <a:pt x="2185395" y="80718"/>
                  <a:pt x="2190279" y="74545"/>
                </a:cubicBezTo>
                <a:cubicBezTo>
                  <a:pt x="2195165" y="68374"/>
                  <a:pt x="2202229" y="63619"/>
                  <a:pt x="2211465" y="60289"/>
                </a:cubicBezTo>
                <a:cubicBezTo>
                  <a:pt x="2220703" y="56958"/>
                  <a:pt x="2231406" y="55291"/>
                  <a:pt x="2243577" y="55291"/>
                </a:cubicBezTo>
                <a:cubicBezTo>
                  <a:pt x="2255656" y="55291"/>
                  <a:pt x="2265470" y="56710"/>
                  <a:pt x="2273022" y="59554"/>
                </a:cubicBezTo>
                <a:cubicBezTo>
                  <a:pt x="2280571" y="62395"/>
                  <a:pt x="2286122" y="65970"/>
                  <a:pt x="2289676" y="70279"/>
                </a:cubicBezTo>
                <a:cubicBezTo>
                  <a:pt x="2293226" y="74588"/>
                  <a:pt x="2295713" y="80027"/>
                  <a:pt x="2297135" y="86601"/>
                </a:cubicBezTo>
                <a:cubicBezTo>
                  <a:pt x="2297935" y="90686"/>
                  <a:pt x="2298333" y="98060"/>
                  <a:pt x="2298333" y="108719"/>
                </a:cubicBezTo>
                <a:lnTo>
                  <a:pt x="2298333" y="140694"/>
                </a:lnTo>
                <a:cubicBezTo>
                  <a:pt x="2298333" y="162989"/>
                  <a:pt x="2298845" y="177091"/>
                  <a:pt x="2299867" y="182998"/>
                </a:cubicBezTo>
                <a:cubicBezTo>
                  <a:pt x="2300890" y="188905"/>
                  <a:pt x="2302909" y="194569"/>
                  <a:pt x="2305929" y="199986"/>
                </a:cubicBezTo>
                <a:lnTo>
                  <a:pt x="2280881" y="199986"/>
                </a:lnTo>
                <a:cubicBezTo>
                  <a:pt x="2278397" y="195010"/>
                  <a:pt x="2276796" y="189194"/>
                  <a:pt x="2276086" y="182530"/>
                </a:cubicBezTo>
                <a:close/>
                <a:moveTo>
                  <a:pt x="2274084" y="128969"/>
                </a:moveTo>
                <a:cubicBezTo>
                  <a:pt x="2265379" y="132522"/>
                  <a:pt x="2252323" y="135543"/>
                  <a:pt x="2234912" y="138031"/>
                </a:cubicBezTo>
                <a:cubicBezTo>
                  <a:pt x="2225056" y="139452"/>
                  <a:pt x="2218082" y="141047"/>
                  <a:pt x="2213996" y="142825"/>
                </a:cubicBezTo>
                <a:cubicBezTo>
                  <a:pt x="2209911" y="144604"/>
                  <a:pt x="2206758" y="147203"/>
                  <a:pt x="2204536" y="150619"/>
                </a:cubicBezTo>
                <a:cubicBezTo>
                  <a:pt x="2202315" y="154039"/>
                  <a:pt x="2201206" y="157838"/>
                  <a:pt x="2201206" y="162013"/>
                </a:cubicBezTo>
                <a:cubicBezTo>
                  <a:pt x="2201206" y="168406"/>
                  <a:pt x="2203625" y="173735"/>
                  <a:pt x="2208467" y="178001"/>
                </a:cubicBezTo>
                <a:cubicBezTo>
                  <a:pt x="2213306" y="182264"/>
                  <a:pt x="2220390" y="184394"/>
                  <a:pt x="2229718" y="184394"/>
                </a:cubicBezTo>
                <a:cubicBezTo>
                  <a:pt x="2238958" y="184394"/>
                  <a:pt x="2247174" y="182375"/>
                  <a:pt x="2254371" y="178333"/>
                </a:cubicBezTo>
                <a:cubicBezTo>
                  <a:pt x="2261563" y="174293"/>
                  <a:pt x="2266847" y="168763"/>
                  <a:pt x="2270222" y="161747"/>
                </a:cubicBezTo>
                <a:cubicBezTo>
                  <a:pt x="2272799" y="156329"/>
                  <a:pt x="2274084" y="148333"/>
                  <a:pt x="2274084" y="13776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733186" y="3892497"/>
            <a:ext cx="270630" cy="147891"/>
          </a:xfrm>
          <a:custGeom>
            <a:avLst/>
            <a:gdLst/>
            <a:ahLst/>
            <a:cxnLst/>
            <a:rect l="l" t="t" r="r" b="b"/>
            <a:pathLst>
              <a:path w="270630" h="147891">
                <a:moveTo>
                  <a:pt x="0" y="3197"/>
                </a:moveTo>
                <a:lnTo>
                  <a:pt x="23983" y="3197"/>
                </a:lnTo>
                <a:lnTo>
                  <a:pt x="23983" y="62085"/>
                </a:lnTo>
                <a:lnTo>
                  <a:pt x="90468" y="62085"/>
                </a:lnTo>
                <a:lnTo>
                  <a:pt x="90468" y="3197"/>
                </a:lnTo>
                <a:lnTo>
                  <a:pt x="114451" y="3197"/>
                </a:lnTo>
                <a:lnTo>
                  <a:pt x="114451" y="144695"/>
                </a:lnTo>
                <a:lnTo>
                  <a:pt x="90468" y="144695"/>
                </a:lnTo>
                <a:lnTo>
                  <a:pt x="90468" y="81940"/>
                </a:lnTo>
                <a:lnTo>
                  <a:pt x="23983" y="81940"/>
                </a:lnTo>
                <a:lnTo>
                  <a:pt x="23983" y="144695"/>
                </a:lnTo>
                <a:lnTo>
                  <a:pt x="0" y="144695"/>
                </a:lnTo>
                <a:close/>
                <a:moveTo>
                  <a:pt x="240787" y="127239"/>
                </a:moveTo>
                <a:cubicBezTo>
                  <a:pt x="231905" y="134792"/>
                  <a:pt x="223355" y="140119"/>
                  <a:pt x="215140" y="143226"/>
                </a:cubicBezTo>
                <a:cubicBezTo>
                  <a:pt x="206925" y="146337"/>
                  <a:pt x="198108" y="147892"/>
                  <a:pt x="188691" y="147892"/>
                </a:cubicBezTo>
                <a:cubicBezTo>
                  <a:pt x="173146" y="147892"/>
                  <a:pt x="161197" y="144094"/>
                  <a:pt x="152853" y="136498"/>
                </a:cubicBezTo>
                <a:cubicBezTo>
                  <a:pt x="144500" y="128909"/>
                  <a:pt x="140328" y="119204"/>
                  <a:pt x="140328" y="107389"/>
                </a:cubicBezTo>
                <a:cubicBezTo>
                  <a:pt x="140328" y="100463"/>
                  <a:pt x="141904" y="94130"/>
                  <a:pt x="145059" y="88402"/>
                </a:cubicBezTo>
                <a:cubicBezTo>
                  <a:pt x="148205" y="82675"/>
                  <a:pt x="152337" y="78077"/>
                  <a:pt x="157447" y="74614"/>
                </a:cubicBezTo>
                <a:cubicBezTo>
                  <a:pt x="162554" y="71147"/>
                  <a:pt x="168304" y="68530"/>
                  <a:pt x="174697" y="66751"/>
                </a:cubicBezTo>
                <a:cubicBezTo>
                  <a:pt x="179406" y="65506"/>
                  <a:pt x="186516" y="64307"/>
                  <a:pt x="196016" y="63155"/>
                </a:cubicBezTo>
                <a:cubicBezTo>
                  <a:pt x="215381" y="60847"/>
                  <a:pt x="229637" y="58090"/>
                  <a:pt x="238785" y="54894"/>
                </a:cubicBezTo>
                <a:cubicBezTo>
                  <a:pt x="238875" y="51607"/>
                  <a:pt x="238921" y="49519"/>
                  <a:pt x="238921" y="48629"/>
                </a:cubicBezTo>
                <a:cubicBezTo>
                  <a:pt x="238921" y="38859"/>
                  <a:pt x="236654" y="31975"/>
                  <a:pt x="232125" y="27976"/>
                </a:cubicBezTo>
                <a:cubicBezTo>
                  <a:pt x="225994" y="22562"/>
                  <a:pt x="216889" y="19850"/>
                  <a:pt x="204811" y="19850"/>
                </a:cubicBezTo>
                <a:cubicBezTo>
                  <a:pt x="193532" y="19850"/>
                  <a:pt x="185202" y="21828"/>
                  <a:pt x="179831" y="25780"/>
                </a:cubicBezTo>
                <a:cubicBezTo>
                  <a:pt x="174456" y="29732"/>
                  <a:pt x="170482" y="36727"/>
                  <a:pt x="167908" y="46768"/>
                </a:cubicBezTo>
                <a:lnTo>
                  <a:pt x="144453" y="43568"/>
                </a:lnTo>
                <a:cubicBezTo>
                  <a:pt x="146588" y="33535"/>
                  <a:pt x="150095" y="25427"/>
                  <a:pt x="154980" y="19254"/>
                </a:cubicBezTo>
                <a:cubicBezTo>
                  <a:pt x="159866" y="13083"/>
                  <a:pt x="166928" y="8328"/>
                  <a:pt x="176166" y="4998"/>
                </a:cubicBezTo>
                <a:cubicBezTo>
                  <a:pt x="185404" y="1667"/>
                  <a:pt x="196107" y="0"/>
                  <a:pt x="208278" y="0"/>
                </a:cubicBezTo>
                <a:cubicBezTo>
                  <a:pt x="220356" y="0"/>
                  <a:pt x="230169" y="1419"/>
                  <a:pt x="237722" y="4263"/>
                </a:cubicBezTo>
                <a:cubicBezTo>
                  <a:pt x="245272" y="7104"/>
                  <a:pt x="250823" y="10679"/>
                  <a:pt x="254376" y="14988"/>
                </a:cubicBezTo>
                <a:cubicBezTo>
                  <a:pt x="257925" y="19297"/>
                  <a:pt x="260413" y="24736"/>
                  <a:pt x="261836" y="31310"/>
                </a:cubicBezTo>
                <a:cubicBezTo>
                  <a:pt x="262634" y="35395"/>
                  <a:pt x="263034" y="42769"/>
                  <a:pt x="263034" y="53428"/>
                </a:cubicBezTo>
                <a:lnTo>
                  <a:pt x="263034" y="85403"/>
                </a:lnTo>
                <a:cubicBezTo>
                  <a:pt x="263034" y="107698"/>
                  <a:pt x="263545" y="121800"/>
                  <a:pt x="264567" y="127707"/>
                </a:cubicBezTo>
                <a:cubicBezTo>
                  <a:pt x="265590" y="133614"/>
                  <a:pt x="267610" y="139278"/>
                  <a:pt x="270630" y="144695"/>
                </a:cubicBezTo>
                <a:lnTo>
                  <a:pt x="245581" y="144695"/>
                </a:lnTo>
                <a:cubicBezTo>
                  <a:pt x="243098" y="139719"/>
                  <a:pt x="241495" y="133903"/>
                  <a:pt x="240787" y="127239"/>
                </a:cubicBezTo>
                <a:close/>
                <a:moveTo>
                  <a:pt x="238785" y="73678"/>
                </a:moveTo>
                <a:cubicBezTo>
                  <a:pt x="230079" y="77231"/>
                  <a:pt x="217022" y="80252"/>
                  <a:pt x="199613" y="82740"/>
                </a:cubicBezTo>
                <a:cubicBezTo>
                  <a:pt x="189757" y="84161"/>
                  <a:pt x="182783" y="85756"/>
                  <a:pt x="178698" y="87534"/>
                </a:cubicBezTo>
                <a:cubicBezTo>
                  <a:pt x="174611" y="89313"/>
                  <a:pt x="171457" y="91912"/>
                  <a:pt x="169236" y="95328"/>
                </a:cubicBezTo>
                <a:cubicBezTo>
                  <a:pt x="167015" y="98748"/>
                  <a:pt x="165906" y="102547"/>
                  <a:pt x="165906" y="106722"/>
                </a:cubicBezTo>
                <a:cubicBezTo>
                  <a:pt x="165906" y="113115"/>
                  <a:pt x="168325" y="118444"/>
                  <a:pt x="173168" y="122710"/>
                </a:cubicBezTo>
                <a:cubicBezTo>
                  <a:pt x="178005" y="126973"/>
                  <a:pt x="185091" y="129103"/>
                  <a:pt x="194418" y="129103"/>
                </a:cubicBezTo>
                <a:cubicBezTo>
                  <a:pt x="203659" y="129103"/>
                  <a:pt x="211875" y="127084"/>
                  <a:pt x="219071" y="123042"/>
                </a:cubicBezTo>
                <a:cubicBezTo>
                  <a:pt x="226264" y="119002"/>
                  <a:pt x="231549" y="113472"/>
                  <a:pt x="234922" y="106456"/>
                </a:cubicBezTo>
                <a:cubicBezTo>
                  <a:pt x="237500" y="101038"/>
                  <a:pt x="238785" y="93042"/>
                  <a:pt x="238785" y="8247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203868" y="3892497"/>
            <a:ext cx="1643688" cy="149047"/>
          </a:xfrm>
          <a:custGeom>
            <a:avLst/>
            <a:gdLst/>
            <a:ahLst/>
            <a:cxnLst/>
            <a:rect l="l" t="t" r="r" b="b"/>
            <a:pathLst>
              <a:path w="1643688" h="149047">
                <a:moveTo>
                  <a:pt x="48100" y="62352"/>
                </a:moveTo>
                <a:lnTo>
                  <a:pt x="48100" y="82073"/>
                </a:lnTo>
                <a:lnTo>
                  <a:pt x="98060" y="82073"/>
                </a:lnTo>
                <a:cubicBezTo>
                  <a:pt x="96556" y="97439"/>
                  <a:pt x="92582" y="108961"/>
                  <a:pt x="86138" y="116643"/>
                </a:cubicBezTo>
                <a:cubicBezTo>
                  <a:pt x="79698" y="124327"/>
                  <a:pt x="70748" y="128171"/>
                  <a:pt x="59292" y="128171"/>
                </a:cubicBezTo>
                <a:cubicBezTo>
                  <a:pt x="39038" y="128171"/>
                  <a:pt x="27094" y="116449"/>
                  <a:pt x="23451" y="92999"/>
                </a:cubicBezTo>
                <a:lnTo>
                  <a:pt x="0" y="96063"/>
                </a:lnTo>
                <a:cubicBezTo>
                  <a:pt x="2488" y="111608"/>
                  <a:pt x="8950" y="124131"/>
                  <a:pt x="19387" y="133636"/>
                </a:cubicBezTo>
                <a:cubicBezTo>
                  <a:pt x="29822" y="143137"/>
                  <a:pt x="43481" y="147892"/>
                  <a:pt x="60354" y="147892"/>
                </a:cubicBezTo>
                <a:cubicBezTo>
                  <a:pt x="80428" y="149048"/>
                  <a:pt x="95976" y="142676"/>
                  <a:pt x="106989" y="128772"/>
                </a:cubicBezTo>
                <a:cubicBezTo>
                  <a:pt x="118005" y="114873"/>
                  <a:pt x="123242" y="96595"/>
                  <a:pt x="122710" y="73945"/>
                </a:cubicBezTo>
                <a:cubicBezTo>
                  <a:pt x="122710" y="50944"/>
                  <a:pt x="116982" y="32866"/>
                  <a:pt x="105523" y="19721"/>
                </a:cubicBezTo>
                <a:cubicBezTo>
                  <a:pt x="94065" y="6574"/>
                  <a:pt x="78430" y="0"/>
                  <a:pt x="58623" y="0"/>
                </a:cubicBezTo>
                <a:cubicBezTo>
                  <a:pt x="42815" y="0"/>
                  <a:pt x="30024" y="4198"/>
                  <a:pt x="20254" y="12594"/>
                </a:cubicBezTo>
                <a:cubicBezTo>
                  <a:pt x="10480" y="20984"/>
                  <a:pt x="4529" y="31799"/>
                  <a:pt x="2398" y="45033"/>
                </a:cubicBezTo>
                <a:lnTo>
                  <a:pt x="25711" y="48766"/>
                </a:lnTo>
                <a:cubicBezTo>
                  <a:pt x="29621" y="29489"/>
                  <a:pt x="40860" y="19850"/>
                  <a:pt x="59422" y="19850"/>
                </a:cubicBezTo>
                <a:cubicBezTo>
                  <a:pt x="70081" y="19850"/>
                  <a:pt x="78807" y="23778"/>
                  <a:pt x="85604" y="31641"/>
                </a:cubicBezTo>
                <a:cubicBezTo>
                  <a:pt x="92401" y="39500"/>
                  <a:pt x="96556" y="49739"/>
                  <a:pt x="98060" y="62352"/>
                </a:cubicBezTo>
                <a:close/>
                <a:moveTo>
                  <a:pt x="151355" y="3197"/>
                </a:moveTo>
                <a:lnTo>
                  <a:pt x="175339" y="3197"/>
                </a:lnTo>
                <a:lnTo>
                  <a:pt x="175339" y="64354"/>
                </a:lnTo>
                <a:cubicBezTo>
                  <a:pt x="182974" y="64354"/>
                  <a:pt x="188327" y="62888"/>
                  <a:pt x="191394" y="59955"/>
                </a:cubicBezTo>
                <a:cubicBezTo>
                  <a:pt x="194457" y="57025"/>
                  <a:pt x="198964" y="48499"/>
                  <a:pt x="204916" y="34373"/>
                </a:cubicBezTo>
                <a:cubicBezTo>
                  <a:pt x="209625" y="23180"/>
                  <a:pt x="213444" y="15812"/>
                  <a:pt x="216379" y="12255"/>
                </a:cubicBezTo>
                <a:cubicBezTo>
                  <a:pt x="219308" y="8705"/>
                  <a:pt x="222682" y="6307"/>
                  <a:pt x="226502" y="5063"/>
                </a:cubicBezTo>
                <a:cubicBezTo>
                  <a:pt x="230321" y="3817"/>
                  <a:pt x="236449" y="3197"/>
                  <a:pt x="244886" y="3197"/>
                </a:cubicBezTo>
                <a:lnTo>
                  <a:pt x="249682" y="3197"/>
                </a:lnTo>
                <a:lnTo>
                  <a:pt x="249682" y="23051"/>
                </a:lnTo>
                <a:lnTo>
                  <a:pt x="243022" y="22915"/>
                </a:lnTo>
                <a:cubicBezTo>
                  <a:pt x="236714" y="22915"/>
                  <a:pt x="232675" y="23851"/>
                  <a:pt x="230897" y="25715"/>
                </a:cubicBezTo>
                <a:cubicBezTo>
                  <a:pt x="229032" y="27670"/>
                  <a:pt x="226188" y="33488"/>
                  <a:pt x="222368" y="43168"/>
                </a:cubicBezTo>
                <a:cubicBezTo>
                  <a:pt x="218726" y="52406"/>
                  <a:pt x="215396" y="58803"/>
                  <a:pt x="212374" y="62352"/>
                </a:cubicBezTo>
                <a:cubicBezTo>
                  <a:pt x="209358" y="65910"/>
                  <a:pt x="204692" y="69149"/>
                  <a:pt x="198385" y="72079"/>
                </a:cubicBezTo>
                <a:cubicBezTo>
                  <a:pt x="208693" y="74838"/>
                  <a:pt x="218816" y="84427"/>
                  <a:pt x="228766" y="100857"/>
                </a:cubicBezTo>
                <a:lnTo>
                  <a:pt x="255013" y="144695"/>
                </a:lnTo>
                <a:lnTo>
                  <a:pt x="228633" y="144695"/>
                </a:lnTo>
                <a:lnTo>
                  <a:pt x="203051" y="100857"/>
                </a:lnTo>
                <a:cubicBezTo>
                  <a:pt x="197813" y="92063"/>
                  <a:pt x="193237" y="86272"/>
                  <a:pt x="189328" y="83470"/>
                </a:cubicBezTo>
                <a:cubicBezTo>
                  <a:pt x="185419" y="80673"/>
                  <a:pt x="180753" y="79272"/>
                  <a:pt x="175339" y="79272"/>
                </a:cubicBezTo>
                <a:lnTo>
                  <a:pt x="175339" y="144695"/>
                </a:lnTo>
                <a:lnTo>
                  <a:pt x="151355" y="144695"/>
                </a:lnTo>
                <a:close/>
                <a:moveTo>
                  <a:pt x="264124" y="73945"/>
                </a:moveTo>
                <a:cubicBezTo>
                  <a:pt x="264124" y="47743"/>
                  <a:pt x="271404" y="28333"/>
                  <a:pt x="285973" y="15722"/>
                </a:cubicBezTo>
                <a:cubicBezTo>
                  <a:pt x="298145" y="5242"/>
                  <a:pt x="312980" y="0"/>
                  <a:pt x="330477" y="0"/>
                </a:cubicBezTo>
                <a:cubicBezTo>
                  <a:pt x="349931" y="0"/>
                  <a:pt x="365829" y="6372"/>
                  <a:pt x="378177" y="19120"/>
                </a:cubicBezTo>
                <a:cubicBezTo>
                  <a:pt x="390525" y="31867"/>
                  <a:pt x="396695" y="49478"/>
                  <a:pt x="396695" y="71950"/>
                </a:cubicBezTo>
                <a:cubicBezTo>
                  <a:pt x="396695" y="90155"/>
                  <a:pt x="393967" y="104483"/>
                  <a:pt x="388504" y="114916"/>
                </a:cubicBezTo>
                <a:cubicBezTo>
                  <a:pt x="383040" y="125352"/>
                  <a:pt x="375088" y="133459"/>
                  <a:pt x="364651" y="139230"/>
                </a:cubicBezTo>
                <a:cubicBezTo>
                  <a:pt x="354218" y="145001"/>
                  <a:pt x="342825" y="147892"/>
                  <a:pt x="330477" y="147892"/>
                </a:cubicBezTo>
                <a:cubicBezTo>
                  <a:pt x="310666" y="147892"/>
                  <a:pt x="294657" y="141542"/>
                  <a:pt x="282441" y="128837"/>
                </a:cubicBezTo>
                <a:cubicBezTo>
                  <a:pt x="270231" y="116137"/>
                  <a:pt x="264124" y="97841"/>
                  <a:pt x="264124" y="73945"/>
                </a:cubicBezTo>
                <a:close/>
                <a:moveTo>
                  <a:pt x="288774" y="73945"/>
                </a:moveTo>
                <a:cubicBezTo>
                  <a:pt x="288774" y="92063"/>
                  <a:pt x="292723" y="105631"/>
                  <a:pt x="300633" y="114650"/>
                </a:cubicBezTo>
                <a:cubicBezTo>
                  <a:pt x="308538" y="123664"/>
                  <a:pt x="318485" y="128171"/>
                  <a:pt x="330477" y="128171"/>
                </a:cubicBezTo>
                <a:cubicBezTo>
                  <a:pt x="342378" y="128171"/>
                  <a:pt x="352281" y="123643"/>
                  <a:pt x="360187" y="114581"/>
                </a:cubicBezTo>
                <a:cubicBezTo>
                  <a:pt x="368097" y="105523"/>
                  <a:pt x="372045" y="91711"/>
                  <a:pt x="372045" y="73149"/>
                </a:cubicBezTo>
                <a:cubicBezTo>
                  <a:pt x="372045" y="55649"/>
                  <a:pt x="368071" y="42391"/>
                  <a:pt x="360122" y="33376"/>
                </a:cubicBezTo>
                <a:cubicBezTo>
                  <a:pt x="352170" y="24358"/>
                  <a:pt x="342288" y="19850"/>
                  <a:pt x="330477" y="19850"/>
                </a:cubicBezTo>
                <a:cubicBezTo>
                  <a:pt x="318485" y="19850"/>
                  <a:pt x="308538" y="24340"/>
                  <a:pt x="300633" y="33307"/>
                </a:cubicBezTo>
                <a:cubicBezTo>
                  <a:pt x="292723" y="42279"/>
                  <a:pt x="288774" y="55826"/>
                  <a:pt x="288774" y="73945"/>
                </a:cubicBezTo>
                <a:close/>
                <a:moveTo>
                  <a:pt x="428346" y="3197"/>
                </a:moveTo>
                <a:lnTo>
                  <a:pt x="539733" y="3197"/>
                </a:lnTo>
                <a:lnTo>
                  <a:pt x="539733" y="144695"/>
                </a:lnTo>
                <a:lnTo>
                  <a:pt x="515884" y="144695"/>
                </a:lnTo>
                <a:lnTo>
                  <a:pt x="515884" y="23051"/>
                </a:lnTo>
                <a:lnTo>
                  <a:pt x="452330" y="23051"/>
                </a:lnTo>
                <a:lnTo>
                  <a:pt x="452330" y="93528"/>
                </a:lnTo>
                <a:cubicBezTo>
                  <a:pt x="452330" y="109962"/>
                  <a:pt x="451796" y="120802"/>
                  <a:pt x="450734" y="126040"/>
                </a:cubicBezTo>
                <a:cubicBezTo>
                  <a:pt x="449665" y="131282"/>
                  <a:pt x="446735" y="135857"/>
                  <a:pt x="441939" y="139764"/>
                </a:cubicBezTo>
                <a:cubicBezTo>
                  <a:pt x="437142" y="143673"/>
                  <a:pt x="430215" y="145628"/>
                  <a:pt x="421154" y="145628"/>
                </a:cubicBezTo>
                <a:cubicBezTo>
                  <a:pt x="415555" y="145628"/>
                  <a:pt x="409115" y="145272"/>
                  <a:pt x="401832" y="144558"/>
                </a:cubicBezTo>
                <a:lnTo>
                  <a:pt x="401832" y="124575"/>
                </a:lnTo>
                <a:lnTo>
                  <a:pt x="412359" y="124575"/>
                </a:lnTo>
                <a:cubicBezTo>
                  <a:pt x="417333" y="124575"/>
                  <a:pt x="420887" y="124064"/>
                  <a:pt x="423018" y="123042"/>
                </a:cubicBezTo>
                <a:cubicBezTo>
                  <a:pt x="425149" y="122019"/>
                  <a:pt x="426571" y="120399"/>
                  <a:pt x="427284" y="118178"/>
                </a:cubicBezTo>
                <a:cubicBezTo>
                  <a:pt x="427994" y="115960"/>
                  <a:pt x="428346" y="108720"/>
                  <a:pt x="428346" y="96462"/>
                </a:cubicBezTo>
                <a:close/>
                <a:moveTo>
                  <a:pt x="569096" y="73945"/>
                </a:moveTo>
                <a:cubicBezTo>
                  <a:pt x="569096" y="47743"/>
                  <a:pt x="576378" y="28333"/>
                  <a:pt x="590947" y="15722"/>
                </a:cubicBezTo>
                <a:cubicBezTo>
                  <a:pt x="603119" y="5242"/>
                  <a:pt x="617952" y="0"/>
                  <a:pt x="635451" y="0"/>
                </a:cubicBezTo>
                <a:cubicBezTo>
                  <a:pt x="654905" y="0"/>
                  <a:pt x="670803" y="6372"/>
                  <a:pt x="683151" y="19120"/>
                </a:cubicBezTo>
                <a:cubicBezTo>
                  <a:pt x="695499" y="31867"/>
                  <a:pt x="701669" y="49478"/>
                  <a:pt x="701669" y="71950"/>
                </a:cubicBezTo>
                <a:cubicBezTo>
                  <a:pt x="701669" y="90155"/>
                  <a:pt x="698940" y="104483"/>
                  <a:pt x="693478" y="114916"/>
                </a:cubicBezTo>
                <a:cubicBezTo>
                  <a:pt x="688014" y="125352"/>
                  <a:pt x="680062" y="133459"/>
                  <a:pt x="669625" y="139230"/>
                </a:cubicBezTo>
                <a:cubicBezTo>
                  <a:pt x="659188" y="145001"/>
                  <a:pt x="647799" y="147892"/>
                  <a:pt x="635451" y="147892"/>
                </a:cubicBezTo>
                <a:cubicBezTo>
                  <a:pt x="615640" y="147892"/>
                  <a:pt x="599631" y="141542"/>
                  <a:pt x="587415" y="128837"/>
                </a:cubicBezTo>
                <a:cubicBezTo>
                  <a:pt x="575205" y="116137"/>
                  <a:pt x="569096" y="97841"/>
                  <a:pt x="569096" y="73945"/>
                </a:cubicBezTo>
                <a:close/>
                <a:moveTo>
                  <a:pt x="593744" y="73945"/>
                </a:moveTo>
                <a:cubicBezTo>
                  <a:pt x="593744" y="92063"/>
                  <a:pt x="597697" y="105631"/>
                  <a:pt x="605603" y="114650"/>
                </a:cubicBezTo>
                <a:cubicBezTo>
                  <a:pt x="613512" y="123664"/>
                  <a:pt x="623459" y="128171"/>
                  <a:pt x="635451" y="128171"/>
                </a:cubicBezTo>
                <a:cubicBezTo>
                  <a:pt x="647352" y="128171"/>
                  <a:pt x="657255" y="123643"/>
                  <a:pt x="665161" y="114581"/>
                </a:cubicBezTo>
                <a:cubicBezTo>
                  <a:pt x="673067" y="105523"/>
                  <a:pt x="677019" y="91711"/>
                  <a:pt x="677019" y="73149"/>
                </a:cubicBezTo>
                <a:cubicBezTo>
                  <a:pt x="677019" y="55649"/>
                  <a:pt x="673046" y="42391"/>
                  <a:pt x="665096" y="33376"/>
                </a:cubicBezTo>
                <a:cubicBezTo>
                  <a:pt x="657144" y="24358"/>
                  <a:pt x="647262" y="19850"/>
                  <a:pt x="635451" y="19850"/>
                </a:cubicBezTo>
                <a:cubicBezTo>
                  <a:pt x="623459" y="19850"/>
                  <a:pt x="613512" y="24340"/>
                  <a:pt x="605603" y="33307"/>
                </a:cubicBezTo>
                <a:cubicBezTo>
                  <a:pt x="597697" y="42279"/>
                  <a:pt x="593744" y="55826"/>
                  <a:pt x="593744" y="73945"/>
                </a:cubicBezTo>
                <a:close/>
                <a:moveTo>
                  <a:pt x="729911" y="3197"/>
                </a:moveTo>
                <a:lnTo>
                  <a:pt x="811322" y="3197"/>
                </a:lnTo>
                <a:lnTo>
                  <a:pt x="811322" y="23051"/>
                </a:lnTo>
                <a:lnTo>
                  <a:pt x="753894" y="23051"/>
                </a:lnTo>
                <a:lnTo>
                  <a:pt x="753894" y="144695"/>
                </a:lnTo>
                <a:lnTo>
                  <a:pt x="729911" y="144695"/>
                </a:lnTo>
                <a:close/>
                <a:moveTo>
                  <a:pt x="829307" y="3197"/>
                </a:moveTo>
                <a:lnTo>
                  <a:pt x="853290" y="3197"/>
                </a:lnTo>
                <a:lnTo>
                  <a:pt x="853290" y="111122"/>
                </a:lnTo>
                <a:lnTo>
                  <a:pt x="919775" y="3197"/>
                </a:lnTo>
                <a:lnTo>
                  <a:pt x="945623" y="3197"/>
                </a:lnTo>
                <a:lnTo>
                  <a:pt x="945623" y="144695"/>
                </a:lnTo>
                <a:lnTo>
                  <a:pt x="921640" y="144695"/>
                </a:lnTo>
                <a:lnTo>
                  <a:pt x="921640" y="37437"/>
                </a:lnTo>
                <a:lnTo>
                  <a:pt x="855155" y="144695"/>
                </a:lnTo>
                <a:lnTo>
                  <a:pt x="829307" y="144695"/>
                </a:lnTo>
                <a:close/>
                <a:moveTo>
                  <a:pt x="970480" y="3197"/>
                </a:moveTo>
                <a:lnTo>
                  <a:pt x="994465" y="3197"/>
                </a:lnTo>
                <a:lnTo>
                  <a:pt x="994465" y="29977"/>
                </a:lnTo>
                <a:cubicBezTo>
                  <a:pt x="994465" y="41523"/>
                  <a:pt x="995155" y="49896"/>
                  <a:pt x="996531" y="55092"/>
                </a:cubicBezTo>
                <a:cubicBezTo>
                  <a:pt x="997906" y="60286"/>
                  <a:pt x="1001215" y="64819"/>
                  <a:pt x="1006452" y="68681"/>
                </a:cubicBezTo>
                <a:cubicBezTo>
                  <a:pt x="1011693" y="72548"/>
                  <a:pt x="1018264" y="74477"/>
                  <a:pt x="1026173" y="74477"/>
                </a:cubicBezTo>
                <a:cubicBezTo>
                  <a:pt x="1035234" y="74477"/>
                  <a:pt x="1046959" y="72079"/>
                  <a:pt x="1061345" y="67285"/>
                </a:cubicBezTo>
                <a:lnTo>
                  <a:pt x="1061345" y="3197"/>
                </a:lnTo>
                <a:lnTo>
                  <a:pt x="1085328" y="3197"/>
                </a:lnTo>
                <a:lnTo>
                  <a:pt x="1085328" y="144695"/>
                </a:lnTo>
                <a:lnTo>
                  <a:pt x="1061345" y="144695"/>
                </a:lnTo>
                <a:lnTo>
                  <a:pt x="1061345" y="87671"/>
                </a:lnTo>
                <a:cubicBezTo>
                  <a:pt x="1046599" y="92290"/>
                  <a:pt x="1032832" y="94597"/>
                  <a:pt x="1020042" y="94597"/>
                </a:cubicBezTo>
                <a:cubicBezTo>
                  <a:pt x="1009299" y="94597"/>
                  <a:pt x="999814" y="91866"/>
                  <a:pt x="991598" y="86401"/>
                </a:cubicBezTo>
                <a:cubicBezTo>
                  <a:pt x="983384" y="80939"/>
                  <a:pt x="977811" y="74257"/>
                  <a:pt x="974880" y="66351"/>
                </a:cubicBezTo>
                <a:cubicBezTo>
                  <a:pt x="971946" y="58443"/>
                  <a:pt x="970480" y="49739"/>
                  <a:pt x="970480" y="40238"/>
                </a:cubicBezTo>
                <a:close/>
                <a:moveTo>
                  <a:pt x="1218301" y="99126"/>
                </a:moveTo>
                <a:lnTo>
                  <a:pt x="1243084" y="102193"/>
                </a:lnTo>
                <a:cubicBezTo>
                  <a:pt x="1239175" y="116669"/>
                  <a:pt x="1231934" y="127905"/>
                  <a:pt x="1221369" y="135897"/>
                </a:cubicBezTo>
                <a:cubicBezTo>
                  <a:pt x="1210795" y="143892"/>
                  <a:pt x="1197295" y="147892"/>
                  <a:pt x="1180861" y="147892"/>
                </a:cubicBezTo>
                <a:cubicBezTo>
                  <a:pt x="1160165" y="147892"/>
                  <a:pt x="1143756" y="141517"/>
                  <a:pt x="1131631" y="128768"/>
                </a:cubicBezTo>
                <a:cubicBezTo>
                  <a:pt x="1119506" y="116025"/>
                  <a:pt x="1113445" y="98147"/>
                  <a:pt x="1113445" y="75144"/>
                </a:cubicBezTo>
                <a:cubicBezTo>
                  <a:pt x="1113445" y="51340"/>
                  <a:pt x="1119575" y="32866"/>
                  <a:pt x="1131833" y="19721"/>
                </a:cubicBezTo>
                <a:cubicBezTo>
                  <a:pt x="1144087" y="6574"/>
                  <a:pt x="1159985" y="0"/>
                  <a:pt x="1179529" y="0"/>
                </a:cubicBezTo>
                <a:cubicBezTo>
                  <a:pt x="1198447" y="0"/>
                  <a:pt x="1213903" y="6440"/>
                  <a:pt x="1225898" y="19318"/>
                </a:cubicBezTo>
                <a:cubicBezTo>
                  <a:pt x="1237889" y="32199"/>
                  <a:pt x="1243886" y="50318"/>
                  <a:pt x="1243886" y="73678"/>
                </a:cubicBezTo>
                <a:cubicBezTo>
                  <a:pt x="1243886" y="75103"/>
                  <a:pt x="1243839" y="77235"/>
                  <a:pt x="1243750" y="80075"/>
                </a:cubicBezTo>
                <a:lnTo>
                  <a:pt x="1138223" y="80075"/>
                </a:lnTo>
                <a:cubicBezTo>
                  <a:pt x="1139116" y="95620"/>
                  <a:pt x="1143512" y="107519"/>
                  <a:pt x="1151417" y="115780"/>
                </a:cubicBezTo>
                <a:cubicBezTo>
                  <a:pt x="1159322" y="124043"/>
                  <a:pt x="1169180" y="128171"/>
                  <a:pt x="1180998" y="128171"/>
                </a:cubicBezTo>
                <a:cubicBezTo>
                  <a:pt x="1189789" y="128171"/>
                  <a:pt x="1197295" y="125864"/>
                  <a:pt x="1203513" y="121245"/>
                </a:cubicBezTo>
                <a:cubicBezTo>
                  <a:pt x="1209733" y="116626"/>
                  <a:pt x="1214659" y="109253"/>
                  <a:pt x="1218301" y="99126"/>
                </a:cubicBezTo>
                <a:close/>
                <a:moveTo>
                  <a:pt x="1139558" y="60358"/>
                </a:moveTo>
                <a:lnTo>
                  <a:pt x="1218568" y="60358"/>
                </a:lnTo>
                <a:cubicBezTo>
                  <a:pt x="1217502" y="48456"/>
                  <a:pt x="1214482" y="39528"/>
                  <a:pt x="1209510" y="33574"/>
                </a:cubicBezTo>
                <a:cubicBezTo>
                  <a:pt x="1201867" y="24340"/>
                  <a:pt x="1191963" y="19721"/>
                  <a:pt x="1179799" y="19721"/>
                </a:cubicBezTo>
                <a:cubicBezTo>
                  <a:pt x="1168783" y="19721"/>
                  <a:pt x="1159524" y="23404"/>
                  <a:pt x="1152018" y="30776"/>
                </a:cubicBezTo>
                <a:cubicBezTo>
                  <a:pt x="1144512" y="38150"/>
                  <a:pt x="1140358" y="48010"/>
                  <a:pt x="1139558" y="60358"/>
                </a:cubicBezTo>
                <a:close/>
                <a:moveTo>
                  <a:pt x="1363888" y="92867"/>
                </a:moveTo>
                <a:lnTo>
                  <a:pt x="1387472" y="95930"/>
                </a:lnTo>
                <a:cubicBezTo>
                  <a:pt x="1384895" y="112183"/>
                  <a:pt x="1378299" y="124906"/>
                  <a:pt x="1367687" y="134101"/>
                </a:cubicBezTo>
                <a:cubicBezTo>
                  <a:pt x="1357074" y="143294"/>
                  <a:pt x="1344034" y="147892"/>
                  <a:pt x="1328580" y="147892"/>
                </a:cubicBezTo>
                <a:cubicBezTo>
                  <a:pt x="1309216" y="147892"/>
                  <a:pt x="1293653" y="141560"/>
                  <a:pt x="1281885" y="128905"/>
                </a:cubicBezTo>
                <a:cubicBezTo>
                  <a:pt x="1270117" y="116248"/>
                  <a:pt x="1264226" y="98104"/>
                  <a:pt x="1264226" y="74477"/>
                </a:cubicBezTo>
                <a:cubicBezTo>
                  <a:pt x="1264226" y="59199"/>
                  <a:pt x="1266762" y="45836"/>
                  <a:pt x="1271823" y="34373"/>
                </a:cubicBezTo>
                <a:cubicBezTo>
                  <a:pt x="1276885" y="22915"/>
                  <a:pt x="1284592" y="14321"/>
                  <a:pt x="1294941" y="8593"/>
                </a:cubicBezTo>
                <a:cubicBezTo>
                  <a:pt x="1305288" y="2865"/>
                  <a:pt x="1316545" y="0"/>
                  <a:pt x="1328717" y="0"/>
                </a:cubicBezTo>
                <a:cubicBezTo>
                  <a:pt x="1344082" y="0"/>
                  <a:pt x="1356649" y="3888"/>
                  <a:pt x="1366424" y="11658"/>
                </a:cubicBezTo>
                <a:cubicBezTo>
                  <a:pt x="1376190" y="19430"/>
                  <a:pt x="1382451" y="30468"/>
                  <a:pt x="1385204" y="44767"/>
                </a:cubicBezTo>
                <a:lnTo>
                  <a:pt x="1361891" y="48363"/>
                </a:lnTo>
                <a:cubicBezTo>
                  <a:pt x="1359670" y="38859"/>
                  <a:pt x="1355743" y="31710"/>
                  <a:pt x="1350101" y="26914"/>
                </a:cubicBezTo>
                <a:cubicBezTo>
                  <a:pt x="1344460" y="22119"/>
                  <a:pt x="1337642" y="19721"/>
                  <a:pt x="1329645" y="19721"/>
                </a:cubicBezTo>
                <a:cubicBezTo>
                  <a:pt x="1317568" y="19721"/>
                  <a:pt x="1307751" y="24048"/>
                  <a:pt x="1300205" y="32707"/>
                </a:cubicBezTo>
                <a:cubicBezTo>
                  <a:pt x="1292651" y="41372"/>
                  <a:pt x="1288880" y="55070"/>
                  <a:pt x="1288880" y="73811"/>
                </a:cubicBezTo>
                <a:cubicBezTo>
                  <a:pt x="1288880" y="92820"/>
                  <a:pt x="1292520" y="106632"/>
                  <a:pt x="1299801" y="115250"/>
                </a:cubicBezTo>
                <a:cubicBezTo>
                  <a:pt x="1307084" y="123866"/>
                  <a:pt x="1316593" y="128171"/>
                  <a:pt x="1328313" y="128171"/>
                </a:cubicBezTo>
                <a:cubicBezTo>
                  <a:pt x="1337728" y="128171"/>
                  <a:pt x="1345590" y="125285"/>
                  <a:pt x="1351897" y="119510"/>
                </a:cubicBezTo>
                <a:cubicBezTo>
                  <a:pt x="1358204" y="113739"/>
                  <a:pt x="1362201" y="104858"/>
                  <a:pt x="1363888" y="92867"/>
                </a:cubicBezTo>
                <a:close/>
                <a:moveTo>
                  <a:pt x="1407856" y="3197"/>
                </a:moveTo>
                <a:lnTo>
                  <a:pt x="1431838" y="3197"/>
                </a:lnTo>
                <a:lnTo>
                  <a:pt x="1431838" y="64354"/>
                </a:lnTo>
                <a:cubicBezTo>
                  <a:pt x="1439477" y="64354"/>
                  <a:pt x="1444832" y="62888"/>
                  <a:pt x="1447896" y="59955"/>
                </a:cubicBezTo>
                <a:cubicBezTo>
                  <a:pt x="1450962" y="57025"/>
                  <a:pt x="1455469" y="48499"/>
                  <a:pt x="1461421" y="34373"/>
                </a:cubicBezTo>
                <a:cubicBezTo>
                  <a:pt x="1466128" y="23180"/>
                  <a:pt x="1469948" y="15812"/>
                  <a:pt x="1472882" y="12255"/>
                </a:cubicBezTo>
                <a:cubicBezTo>
                  <a:pt x="1475812" y="8705"/>
                  <a:pt x="1479187" y="6307"/>
                  <a:pt x="1483006" y="5063"/>
                </a:cubicBezTo>
                <a:cubicBezTo>
                  <a:pt x="1486826" y="3817"/>
                  <a:pt x="1492952" y="3197"/>
                  <a:pt x="1501391" y="3197"/>
                </a:cubicBezTo>
                <a:lnTo>
                  <a:pt x="1506186" y="3197"/>
                </a:lnTo>
                <a:lnTo>
                  <a:pt x="1506186" y="23051"/>
                </a:lnTo>
                <a:lnTo>
                  <a:pt x="1499522" y="22915"/>
                </a:lnTo>
                <a:cubicBezTo>
                  <a:pt x="1493215" y="22915"/>
                  <a:pt x="1489177" y="23851"/>
                  <a:pt x="1487401" y="25715"/>
                </a:cubicBezTo>
                <a:cubicBezTo>
                  <a:pt x="1485533" y="27670"/>
                  <a:pt x="1482693" y="33488"/>
                  <a:pt x="1478873" y="43168"/>
                </a:cubicBezTo>
                <a:cubicBezTo>
                  <a:pt x="1475229" y="52406"/>
                  <a:pt x="1471899" y="58803"/>
                  <a:pt x="1468879" y="62352"/>
                </a:cubicBezTo>
                <a:cubicBezTo>
                  <a:pt x="1465863" y="65910"/>
                  <a:pt x="1461197" y="69149"/>
                  <a:pt x="1454890" y="72079"/>
                </a:cubicBezTo>
                <a:cubicBezTo>
                  <a:pt x="1465193" y="74838"/>
                  <a:pt x="1475316" y="84427"/>
                  <a:pt x="1485266" y="100857"/>
                </a:cubicBezTo>
                <a:lnTo>
                  <a:pt x="1511519" y="144695"/>
                </a:lnTo>
                <a:lnTo>
                  <a:pt x="1485137" y="144695"/>
                </a:lnTo>
                <a:lnTo>
                  <a:pt x="1459555" y="100857"/>
                </a:lnTo>
                <a:cubicBezTo>
                  <a:pt x="1454314" y="92063"/>
                  <a:pt x="1449738" y="86272"/>
                  <a:pt x="1445829" y="83470"/>
                </a:cubicBezTo>
                <a:cubicBezTo>
                  <a:pt x="1441922" y="80673"/>
                  <a:pt x="1437257" y="79272"/>
                  <a:pt x="1431838" y="79272"/>
                </a:cubicBezTo>
                <a:lnTo>
                  <a:pt x="1431838" y="144695"/>
                </a:lnTo>
                <a:lnTo>
                  <a:pt x="1407856" y="144695"/>
                </a:lnTo>
                <a:close/>
                <a:moveTo>
                  <a:pt x="1527372" y="3197"/>
                </a:moveTo>
                <a:lnTo>
                  <a:pt x="1551356" y="3197"/>
                </a:lnTo>
                <a:lnTo>
                  <a:pt x="1551356" y="111122"/>
                </a:lnTo>
                <a:lnTo>
                  <a:pt x="1617840" y="3197"/>
                </a:lnTo>
                <a:lnTo>
                  <a:pt x="1643688" y="3197"/>
                </a:lnTo>
                <a:lnTo>
                  <a:pt x="1643688" y="144695"/>
                </a:lnTo>
                <a:lnTo>
                  <a:pt x="1619704" y="144695"/>
                </a:lnTo>
                <a:lnTo>
                  <a:pt x="1619704" y="37437"/>
                </a:lnTo>
                <a:lnTo>
                  <a:pt x="1553220" y="144695"/>
                </a:lnTo>
                <a:lnTo>
                  <a:pt x="1527372" y="14469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965261" y="3842130"/>
            <a:ext cx="874774" cy="198258"/>
          </a:xfrm>
          <a:custGeom>
            <a:avLst/>
            <a:gdLst/>
            <a:ahLst/>
            <a:cxnLst/>
            <a:rect l="l" t="t" r="r" b="b"/>
            <a:pathLst>
              <a:path w="874774" h="198258">
                <a:moveTo>
                  <a:pt x="0" y="53564"/>
                </a:moveTo>
                <a:lnTo>
                  <a:pt x="23984" y="53564"/>
                </a:lnTo>
                <a:lnTo>
                  <a:pt x="23984" y="80344"/>
                </a:lnTo>
                <a:cubicBezTo>
                  <a:pt x="23984" y="91890"/>
                  <a:pt x="24672" y="100263"/>
                  <a:pt x="26051" y="105459"/>
                </a:cubicBezTo>
                <a:cubicBezTo>
                  <a:pt x="27426" y="110653"/>
                  <a:pt x="30734" y="115186"/>
                  <a:pt x="35972" y="119048"/>
                </a:cubicBezTo>
                <a:cubicBezTo>
                  <a:pt x="41210" y="122915"/>
                  <a:pt x="47784" y="124844"/>
                  <a:pt x="55688" y="124844"/>
                </a:cubicBezTo>
                <a:cubicBezTo>
                  <a:pt x="64754" y="124844"/>
                  <a:pt x="76476" y="122446"/>
                  <a:pt x="90865" y="117652"/>
                </a:cubicBezTo>
                <a:lnTo>
                  <a:pt x="90865" y="53564"/>
                </a:lnTo>
                <a:lnTo>
                  <a:pt x="114848" y="53564"/>
                </a:lnTo>
                <a:lnTo>
                  <a:pt x="114848" y="195062"/>
                </a:lnTo>
                <a:lnTo>
                  <a:pt x="90865" y="195062"/>
                </a:lnTo>
                <a:lnTo>
                  <a:pt x="90865" y="138038"/>
                </a:lnTo>
                <a:cubicBezTo>
                  <a:pt x="76119" y="142657"/>
                  <a:pt x="62352" y="144964"/>
                  <a:pt x="49563" y="144964"/>
                </a:cubicBezTo>
                <a:cubicBezTo>
                  <a:pt x="38815" y="144964"/>
                  <a:pt x="29334" y="142233"/>
                  <a:pt x="21118" y="136768"/>
                </a:cubicBezTo>
                <a:cubicBezTo>
                  <a:pt x="12904" y="131306"/>
                  <a:pt x="7327" y="124624"/>
                  <a:pt x="4399" y="116718"/>
                </a:cubicBezTo>
                <a:cubicBezTo>
                  <a:pt x="1466" y="108810"/>
                  <a:pt x="0" y="100106"/>
                  <a:pt x="0" y="90605"/>
                </a:cubicBezTo>
                <a:close/>
                <a:moveTo>
                  <a:pt x="150956" y="53564"/>
                </a:moveTo>
                <a:lnTo>
                  <a:pt x="174939" y="53564"/>
                </a:lnTo>
                <a:lnTo>
                  <a:pt x="174939" y="161489"/>
                </a:lnTo>
                <a:lnTo>
                  <a:pt x="241424" y="53564"/>
                </a:lnTo>
                <a:lnTo>
                  <a:pt x="267272" y="53564"/>
                </a:lnTo>
                <a:lnTo>
                  <a:pt x="267272" y="195062"/>
                </a:lnTo>
                <a:lnTo>
                  <a:pt x="243292" y="195062"/>
                </a:lnTo>
                <a:lnTo>
                  <a:pt x="243292" y="87804"/>
                </a:lnTo>
                <a:lnTo>
                  <a:pt x="176807" y="195062"/>
                </a:lnTo>
                <a:lnTo>
                  <a:pt x="150956" y="195062"/>
                </a:lnTo>
                <a:close/>
                <a:moveTo>
                  <a:pt x="393257" y="143234"/>
                </a:moveTo>
                <a:lnTo>
                  <a:pt x="416841" y="146297"/>
                </a:lnTo>
                <a:cubicBezTo>
                  <a:pt x="414263" y="162550"/>
                  <a:pt x="407668" y="175273"/>
                  <a:pt x="397056" y="184468"/>
                </a:cubicBezTo>
                <a:cubicBezTo>
                  <a:pt x="386443" y="193661"/>
                  <a:pt x="373403" y="198259"/>
                  <a:pt x="357948" y="198259"/>
                </a:cubicBezTo>
                <a:cubicBezTo>
                  <a:pt x="338585" y="198259"/>
                  <a:pt x="323021" y="191927"/>
                  <a:pt x="311254" y="179272"/>
                </a:cubicBezTo>
                <a:cubicBezTo>
                  <a:pt x="299484" y="166615"/>
                  <a:pt x="293595" y="148471"/>
                  <a:pt x="293595" y="124844"/>
                </a:cubicBezTo>
                <a:cubicBezTo>
                  <a:pt x="293595" y="109566"/>
                  <a:pt x="296130" y="96203"/>
                  <a:pt x="301191" y="84740"/>
                </a:cubicBezTo>
                <a:cubicBezTo>
                  <a:pt x="306253" y="73282"/>
                  <a:pt x="313961" y="64688"/>
                  <a:pt x="324310" y="58960"/>
                </a:cubicBezTo>
                <a:cubicBezTo>
                  <a:pt x="334657" y="53232"/>
                  <a:pt x="345914" y="50367"/>
                  <a:pt x="358086" y="50367"/>
                </a:cubicBezTo>
                <a:cubicBezTo>
                  <a:pt x="373450" y="50367"/>
                  <a:pt x="386018" y="54255"/>
                  <a:pt x="395792" y="62025"/>
                </a:cubicBezTo>
                <a:cubicBezTo>
                  <a:pt x="405559" y="69797"/>
                  <a:pt x="411819" y="80835"/>
                  <a:pt x="414573" y="95134"/>
                </a:cubicBezTo>
                <a:lnTo>
                  <a:pt x="391256" y="98730"/>
                </a:lnTo>
                <a:cubicBezTo>
                  <a:pt x="389038" y="89226"/>
                  <a:pt x="385108" y="82077"/>
                  <a:pt x="379470" y="77281"/>
                </a:cubicBezTo>
                <a:cubicBezTo>
                  <a:pt x="373829" y="72486"/>
                  <a:pt x="367010" y="70088"/>
                  <a:pt x="359014" y="70088"/>
                </a:cubicBezTo>
                <a:cubicBezTo>
                  <a:pt x="346937" y="70088"/>
                  <a:pt x="337119" y="74415"/>
                  <a:pt x="329573" y="83074"/>
                </a:cubicBezTo>
                <a:cubicBezTo>
                  <a:pt x="322020" y="91739"/>
                  <a:pt x="318245" y="105437"/>
                  <a:pt x="318245" y="124178"/>
                </a:cubicBezTo>
                <a:cubicBezTo>
                  <a:pt x="318245" y="143187"/>
                  <a:pt x="321887" y="156999"/>
                  <a:pt x="329170" y="165617"/>
                </a:cubicBezTo>
                <a:cubicBezTo>
                  <a:pt x="336453" y="174233"/>
                  <a:pt x="345961" y="178538"/>
                  <a:pt x="357682" y="178538"/>
                </a:cubicBezTo>
                <a:cubicBezTo>
                  <a:pt x="367097" y="178538"/>
                  <a:pt x="374959" y="175652"/>
                  <a:pt x="381266" y="169877"/>
                </a:cubicBezTo>
                <a:cubicBezTo>
                  <a:pt x="387573" y="164106"/>
                  <a:pt x="391570" y="155225"/>
                  <a:pt x="393257" y="143234"/>
                </a:cubicBezTo>
                <a:close/>
                <a:moveTo>
                  <a:pt x="424433" y="53564"/>
                </a:moveTo>
                <a:lnTo>
                  <a:pt x="539422" y="53564"/>
                </a:lnTo>
                <a:lnTo>
                  <a:pt x="539422" y="73418"/>
                </a:lnTo>
                <a:lnTo>
                  <a:pt x="493852" y="73418"/>
                </a:lnTo>
                <a:lnTo>
                  <a:pt x="493852" y="195062"/>
                </a:lnTo>
                <a:lnTo>
                  <a:pt x="470002" y="195062"/>
                </a:lnTo>
                <a:lnTo>
                  <a:pt x="470002" y="73418"/>
                </a:lnTo>
                <a:lnTo>
                  <a:pt x="424433" y="73418"/>
                </a:lnTo>
                <a:close/>
                <a:moveTo>
                  <a:pt x="697036" y="53564"/>
                </a:moveTo>
                <a:lnTo>
                  <a:pt x="721020" y="53564"/>
                </a:lnTo>
                <a:lnTo>
                  <a:pt x="721020" y="195062"/>
                </a:lnTo>
                <a:lnTo>
                  <a:pt x="697036" y="195062"/>
                </a:lnTo>
                <a:close/>
                <a:moveTo>
                  <a:pt x="562868" y="53564"/>
                </a:moveTo>
                <a:lnTo>
                  <a:pt x="586851" y="53564"/>
                </a:lnTo>
                <a:lnTo>
                  <a:pt x="586851" y="108857"/>
                </a:lnTo>
                <a:lnTo>
                  <a:pt x="617228" y="108857"/>
                </a:lnTo>
                <a:cubicBezTo>
                  <a:pt x="637035" y="108857"/>
                  <a:pt x="652289" y="112698"/>
                  <a:pt x="662995" y="120380"/>
                </a:cubicBezTo>
                <a:cubicBezTo>
                  <a:pt x="673697" y="128062"/>
                  <a:pt x="679047" y="138658"/>
                  <a:pt x="679047" y="152158"/>
                </a:cubicBezTo>
                <a:cubicBezTo>
                  <a:pt x="679047" y="163973"/>
                  <a:pt x="674584" y="174078"/>
                  <a:pt x="665658" y="182469"/>
                </a:cubicBezTo>
                <a:cubicBezTo>
                  <a:pt x="656734" y="190865"/>
                  <a:pt x="642457" y="195062"/>
                  <a:pt x="622826" y="195062"/>
                </a:cubicBezTo>
                <a:lnTo>
                  <a:pt x="562868" y="195062"/>
                </a:lnTo>
                <a:close/>
                <a:moveTo>
                  <a:pt x="586851" y="175342"/>
                </a:moveTo>
                <a:lnTo>
                  <a:pt x="612030" y="175342"/>
                </a:lnTo>
                <a:cubicBezTo>
                  <a:pt x="627222" y="175342"/>
                  <a:pt x="638058" y="173476"/>
                  <a:pt x="644541" y="169744"/>
                </a:cubicBezTo>
                <a:cubicBezTo>
                  <a:pt x="651025" y="166017"/>
                  <a:pt x="654269" y="160200"/>
                  <a:pt x="654269" y="152294"/>
                </a:cubicBezTo>
                <a:cubicBezTo>
                  <a:pt x="654269" y="146164"/>
                  <a:pt x="651871" y="140702"/>
                  <a:pt x="647076" y="135903"/>
                </a:cubicBezTo>
                <a:cubicBezTo>
                  <a:pt x="642274" y="131108"/>
                  <a:pt x="631660" y="128711"/>
                  <a:pt x="615230" y="128711"/>
                </a:cubicBezTo>
                <a:lnTo>
                  <a:pt x="586851" y="128711"/>
                </a:lnTo>
                <a:close/>
                <a:moveTo>
                  <a:pt x="758460" y="53564"/>
                </a:moveTo>
                <a:lnTo>
                  <a:pt x="782443" y="53564"/>
                </a:lnTo>
                <a:lnTo>
                  <a:pt x="782443" y="161489"/>
                </a:lnTo>
                <a:lnTo>
                  <a:pt x="848928" y="53564"/>
                </a:lnTo>
                <a:lnTo>
                  <a:pt x="874775" y="53564"/>
                </a:lnTo>
                <a:lnTo>
                  <a:pt x="874775" y="195062"/>
                </a:lnTo>
                <a:lnTo>
                  <a:pt x="850793" y="195062"/>
                </a:lnTo>
                <a:lnTo>
                  <a:pt x="850793" y="87804"/>
                </a:lnTo>
                <a:lnTo>
                  <a:pt x="784308" y="195062"/>
                </a:lnTo>
                <a:lnTo>
                  <a:pt x="758460" y="195062"/>
                </a:lnTo>
                <a:close/>
                <a:moveTo>
                  <a:pt x="841735" y="0"/>
                </a:moveTo>
                <a:lnTo>
                  <a:pt x="858122" y="0"/>
                </a:lnTo>
                <a:cubicBezTo>
                  <a:pt x="856787" y="11109"/>
                  <a:pt x="852725" y="19634"/>
                  <a:pt x="845929" y="25584"/>
                </a:cubicBezTo>
                <a:cubicBezTo>
                  <a:pt x="839131" y="31536"/>
                  <a:pt x="830096" y="34513"/>
                  <a:pt x="818814" y="34513"/>
                </a:cubicBezTo>
                <a:cubicBezTo>
                  <a:pt x="807445" y="34513"/>
                  <a:pt x="798362" y="31557"/>
                  <a:pt x="791565" y="25649"/>
                </a:cubicBezTo>
                <a:cubicBezTo>
                  <a:pt x="784771" y="19743"/>
                  <a:pt x="780708" y="11192"/>
                  <a:pt x="779375" y="0"/>
                </a:cubicBezTo>
                <a:lnTo>
                  <a:pt x="795766" y="0"/>
                </a:lnTo>
                <a:cubicBezTo>
                  <a:pt x="797011" y="6041"/>
                  <a:pt x="799474" y="10552"/>
                  <a:pt x="803161" y="13525"/>
                </a:cubicBezTo>
                <a:cubicBezTo>
                  <a:pt x="806844" y="16503"/>
                  <a:pt x="811797" y="17989"/>
                  <a:pt x="818018" y="17989"/>
                </a:cubicBezTo>
                <a:cubicBezTo>
                  <a:pt x="825211" y="17989"/>
                  <a:pt x="830650" y="16549"/>
                  <a:pt x="834341" y="13658"/>
                </a:cubicBezTo>
                <a:cubicBezTo>
                  <a:pt x="838023" y="10771"/>
                  <a:pt x="840489" y="6221"/>
                  <a:pt x="841735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964673" y="3895694"/>
            <a:ext cx="116315" cy="141498"/>
          </a:xfrm>
          <a:custGeom>
            <a:avLst/>
            <a:gdLst/>
            <a:ahLst/>
            <a:cxnLst/>
            <a:rect l="l" t="t" r="r" b="b"/>
            <a:pathLst>
              <a:path w="116315" h="141498">
                <a:moveTo>
                  <a:pt x="0" y="0"/>
                </a:moveTo>
                <a:lnTo>
                  <a:pt x="23983" y="0"/>
                </a:lnTo>
                <a:lnTo>
                  <a:pt x="23983" y="107925"/>
                </a:lnTo>
                <a:lnTo>
                  <a:pt x="90467" y="0"/>
                </a:lnTo>
                <a:lnTo>
                  <a:pt x="116315" y="0"/>
                </a:lnTo>
                <a:lnTo>
                  <a:pt x="116315" y="141498"/>
                </a:lnTo>
                <a:lnTo>
                  <a:pt x="92333" y="141498"/>
                </a:lnTo>
                <a:lnTo>
                  <a:pt x="92333" y="34240"/>
                </a:lnTo>
                <a:lnTo>
                  <a:pt x="25847" y="141498"/>
                </a:lnTo>
                <a:lnTo>
                  <a:pt x="0" y="14149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208374" y="3840668"/>
            <a:ext cx="1254324" cy="236628"/>
          </a:xfrm>
          <a:custGeom>
            <a:avLst/>
            <a:gdLst/>
            <a:ahLst/>
            <a:cxnLst/>
            <a:rect l="l" t="t" r="r" b="b"/>
            <a:pathLst>
              <a:path w="1254324" h="236628">
                <a:moveTo>
                  <a:pt x="0" y="55026"/>
                </a:moveTo>
                <a:lnTo>
                  <a:pt x="23983" y="55026"/>
                </a:lnTo>
                <a:lnTo>
                  <a:pt x="23983" y="113914"/>
                </a:lnTo>
                <a:lnTo>
                  <a:pt x="90469" y="113914"/>
                </a:lnTo>
                <a:lnTo>
                  <a:pt x="90469" y="55026"/>
                </a:lnTo>
                <a:lnTo>
                  <a:pt x="114451" y="55026"/>
                </a:lnTo>
                <a:lnTo>
                  <a:pt x="114451" y="196524"/>
                </a:lnTo>
                <a:lnTo>
                  <a:pt x="90469" y="196524"/>
                </a:lnTo>
                <a:lnTo>
                  <a:pt x="90469" y="133769"/>
                </a:lnTo>
                <a:lnTo>
                  <a:pt x="23983" y="133769"/>
                </a:lnTo>
                <a:lnTo>
                  <a:pt x="23983" y="196524"/>
                </a:lnTo>
                <a:lnTo>
                  <a:pt x="0" y="196524"/>
                </a:lnTo>
                <a:close/>
                <a:moveTo>
                  <a:pt x="242895" y="179068"/>
                </a:moveTo>
                <a:cubicBezTo>
                  <a:pt x="234015" y="186621"/>
                  <a:pt x="225461" y="191948"/>
                  <a:pt x="217245" y="195055"/>
                </a:cubicBezTo>
                <a:cubicBezTo>
                  <a:pt x="209031" y="198166"/>
                  <a:pt x="200215" y="199721"/>
                  <a:pt x="190796" y="199721"/>
                </a:cubicBezTo>
                <a:cubicBezTo>
                  <a:pt x="175255" y="199721"/>
                  <a:pt x="163307" y="195923"/>
                  <a:pt x="154962" y="188327"/>
                </a:cubicBezTo>
                <a:cubicBezTo>
                  <a:pt x="146610" y="180738"/>
                  <a:pt x="142435" y="171033"/>
                  <a:pt x="142435" y="159218"/>
                </a:cubicBezTo>
                <a:cubicBezTo>
                  <a:pt x="142435" y="152292"/>
                  <a:pt x="144011" y="145959"/>
                  <a:pt x="147164" y="140231"/>
                </a:cubicBezTo>
                <a:cubicBezTo>
                  <a:pt x="150315" y="134504"/>
                  <a:pt x="154448" y="129906"/>
                  <a:pt x="159555" y="126443"/>
                </a:cubicBezTo>
                <a:cubicBezTo>
                  <a:pt x="164664" y="122976"/>
                  <a:pt x="170414" y="120359"/>
                  <a:pt x="176807" y="118580"/>
                </a:cubicBezTo>
                <a:cubicBezTo>
                  <a:pt x="181516" y="117335"/>
                  <a:pt x="188622" y="116136"/>
                  <a:pt x="198127" y="114984"/>
                </a:cubicBezTo>
                <a:cubicBezTo>
                  <a:pt x="217491" y="112676"/>
                  <a:pt x="231746" y="109919"/>
                  <a:pt x="240894" y="106723"/>
                </a:cubicBezTo>
                <a:cubicBezTo>
                  <a:pt x="240984" y="103436"/>
                  <a:pt x="241031" y="101348"/>
                  <a:pt x="241031" y="100458"/>
                </a:cubicBezTo>
                <a:cubicBezTo>
                  <a:pt x="241031" y="90688"/>
                  <a:pt x="238763" y="83804"/>
                  <a:pt x="234234" y="79805"/>
                </a:cubicBezTo>
                <a:cubicBezTo>
                  <a:pt x="228104" y="74391"/>
                  <a:pt x="218999" y="71679"/>
                  <a:pt x="206922" y="71679"/>
                </a:cubicBezTo>
                <a:cubicBezTo>
                  <a:pt x="195639" y="71679"/>
                  <a:pt x="187311" y="73657"/>
                  <a:pt x="181937" y="77609"/>
                </a:cubicBezTo>
                <a:cubicBezTo>
                  <a:pt x="176566" y="81561"/>
                  <a:pt x="172592" y="88556"/>
                  <a:pt x="170014" y="98597"/>
                </a:cubicBezTo>
                <a:lnTo>
                  <a:pt x="146563" y="95397"/>
                </a:lnTo>
                <a:cubicBezTo>
                  <a:pt x="148695" y="85364"/>
                  <a:pt x="152205" y="77256"/>
                  <a:pt x="157090" y="71083"/>
                </a:cubicBezTo>
                <a:cubicBezTo>
                  <a:pt x="161971" y="64912"/>
                  <a:pt x="169035" y="60157"/>
                  <a:pt x="178275" y="56827"/>
                </a:cubicBezTo>
                <a:cubicBezTo>
                  <a:pt x="187514" y="53496"/>
                  <a:pt x="198217" y="51829"/>
                  <a:pt x="210385" y="51829"/>
                </a:cubicBezTo>
                <a:cubicBezTo>
                  <a:pt x="222463" y="51829"/>
                  <a:pt x="232280" y="53248"/>
                  <a:pt x="239832" y="56092"/>
                </a:cubicBezTo>
                <a:cubicBezTo>
                  <a:pt x="247377" y="58933"/>
                  <a:pt x="252929" y="62508"/>
                  <a:pt x="256486" y="66817"/>
                </a:cubicBezTo>
                <a:cubicBezTo>
                  <a:pt x="260035" y="71126"/>
                  <a:pt x="262524" y="76565"/>
                  <a:pt x="263945" y="83139"/>
                </a:cubicBezTo>
                <a:cubicBezTo>
                  <a:pt x="264741" y="87224"/>
                  <a:pt x="265144" y="94598"/>
                  <a:pt x="265144" y="105257"/>
                </a:cubicBezTo>
                <a:lnTo>
                  <a:pt x="265144" y="137232"/>
                </a:lnTo>
                <a:cubicBezTo>
                  <a:pt x="265144" y="159527"/>
                  <a:pt x="265655" y="173629"/>
                  <a:pt x="266678" y="179536"/>
                </a:cubicBezTo>
                <a:cubicBezTo>
                  <a:pt x="267700" y="185443"/>
                  <a:pt x="269719" y="191107"/>
                  <a:pt x="272737" y="196524"/>
                </a:cubicBezTo>
                <a:lnTo>
                  <a:pt x="247691" y="196524"/>
                </a:lnTo>
                <a:cubicBezTo>
                  <a:pt x="245203" y="191548"/>
                  <a:pt x="243605" y="185732"/>
                  <a:pt x="242895" y="179068"/>
                </a:cubicBezTo>
                <a:close/>
                <a:moveTo>
                  <a:pt x="240894" y="125507"/>
                </a:moveTo>
                <a:cubicBezTo>
                  <a:pt x="232190" y="129060"/>
                  <a:pt x="219133" y="132081"/>
                  <a:pt x="201722" y="134569"/>
                </a:cubicBezTo>
                <a:cubicBezTo>
                  <a:pt x="191866" y="135990"/>
                  <a:pt x="184892" y="137585"/>
                  <a:pt x="180807" y="139363"/>
                </a:cubicBezTo>
                <a:cubicBezTo>
                  <a:pt x="176721" y="141142"/>
                  <a:pt x="173568" y="143741"/>
                  <a:pt x="171346" y="147157"/>
                </a:cubicBezTo>
                <a:cubicBezTo>
                  <a:pt x="169125" y="150577"/>
                  <a:pt x="168016" y="154376"/>
                  <a:pt x="168016" y="158551"/>
                </a:cubicBezTo>
                <a:cubicBezTo>
                  <a:pt x="168016" y="164944"/>
                  <a:pt x="170435" y="170273"/>
                  <a:pt x="175277" y="174539"/>
                </a:cubicBezTo>
                <a:cubicBezTo>
                  <a:pt x="180115" y="178802"/>
                  <a:pt x="187201" y="180932"/>
                  <a:pt x="196528" y="180932"/>
                </a:cubicBezTo>
                <a:cubicBezTo>
                  <a:pt x="205766" y="180932"/>
                  <a:pt x="213980" y="178913"/>
                  <a:pt x="221181" y="174871"/>
                </a:cubicBezTo>
                <a:cubicBezTo>
                  <a:pt x="228373" y="170831"/>
                  <a:pt x="233659" y="165301"/>
                  <a:pt x="237032" y="158285"/>
                </a:cubicBezTo>
                <a:cubicBezTo>
                  <a:pt x="239605" y="152867"/>
                  <a:pt x="240894" y="144871"/>
                  <a:pt x="240894" y="134302"/>
                </a:cubicBezTo>
                <a:close/>
                <a:moveTo>
                  <a:pt x="319054" y="55026"/>
                </a:moveTo>
                <a:lnTo>
                  <a:pt x="417651" y="55026"/>
                </a:lnTo>
                <a:lnTo>
                  <a:pt x="417651" y="176804"/>
                </a:lnTo>
                <a:lnTo>
                  <a:pt x="432973" y="176804"/>
                </a:lnTo>
                <a:lnTo>
                  <a:pt x="432973" y="236628"/>
                </a:lnTo>
                <a:lnTo>
                  <a:pt x="413252" y="236628"/>
                </a:lnTo>
                <a:lnTo>
                  <a:pt x="413252" y="196524"/>
                </a:lnTo>
                <a:lnTo>
                  <a:pt x="301868" y="196524"/>
                </a:lnTo>
                <a:lnTo>
                  <a:pt x="301868" y="236628"/>
                </a:lnTo>
                <a:lnTo>
                  <a:pt x="282147" y="236628"/>
                </a:lnTo>
                <a:lnTo>
                  <a:pt x="282147" y="176804"/>
                </a:lnTo>
                <a:lnTo>
                  <a:pt x="294805" y="176804"/>
                </a:lnTo>
                <a:cubicBezTo>
                  <a:pt x="311681" y="153885"/>
                  <a:pt x="319766" y="113296"/>
                  <a:pt x="319054" y="55026"/>
                </a:cubicBezTo>
                <a:close/>
                <a:moveTo>
                  <a:pt x="339041" y="74880"/>
                </a:moveTo>
                <a:cubicBezTo>
                  <a:pt x="337263" y="120802"/>
                  <a:pt x="330156" y="154776"/>
                  <a:pt x="317722" y="176804"/>
                </a:cubicBezTo>
                <a:lnTo>
                  <a:pt x="393801" y="176804"/>
                </a:lnTo>
                <a:lnTo>
                  <a:pt x="393801" y="74880"/>
                </a:lnTo>
                <a:close/>
                <a:moveTo>
                  <a:pt x="556219" y="150955"/>
                </a:moveTo>
                <a:lnTo>
                  <a:pt x="581001" y="154022"/>
                </a:lnTo>
                <a:cubicBezTo>
                  <a:pt x="577091" y="168498"/>
                  <a:pt x="569852" y="179734"/>
                  <a:pt x="559282" y="187726"/>
                </a:cubicBezTo>
                <a:cubicBezTo>
                  <a:pt x="548713" y="195721"/>
                  <a:pt x="535212" y="199721"/>
                  <a:pt x="518779" y="199721"/>
                </a:cubicBezTo>
                <a:cubicBezTo>
                  <a:pt x="498078" y="199721"/>
                  <a:pt x="481673" y="193346"/>
                  <a:pt x="469549" y="180597"/>
                </a:cubicBezTo>
                <a:cubicBezTo>
                  <a:pt x="457424" y="167854"/>
                  <a:pt x="451361" y="149976"/>
                  <a:pt x="451361" y="126973"/>
                </a:cubicBezTo>
                <a:cubicBezTo>
                  <a:pt x="451361" y="103169"/>
                  <a:pt x="457489" y="84695"/>
                  <a:pt x="469751" y="71550"/>
                </a:cubicBezTo>
                <a:cubicBezTo>
                  <a:pt x="482005" y="58403"/>
                  <a:pt x="497902" y="51829"/>
                  <a:pt x="517443" y="51829"/>
                </a:cubicBezTo>
                <a:cubicBezTo>
                  <a:pt x="536364" y="51829"/>
                  <a:pt x="551819" y="58269"/>
                  <a:pt x="563815" y="71147"/>
                </a:cubicBezTo>
                <a:cubicBezTo>
                  <a:pt x="575806" y="84028"/>
                  <a:pt x="581800" y="102147"/>
                  <a:pt x="581800" y="125507"/>
                </a:cubicBezTo>
                <a:cubicBezTo>
                  <a:pt x="581800" y="126932"/>
                  <a:pt x="581753" y="129064"/>
                  <a:pt x="581667" y="131904"/>
                </a:cubicBezTo>
                <a:lnTo>
                  <a:pt x="476140" y="131904"/>
                </a:lnTo>
                <a:cubicBezTo>
                  <a:pt x="477033" y="147449"/>
                  <a:pt x="481424" y="159348"/>
                  <a:pt x="489334" y="167609"/>
                </a:cubicBezTo>
                <a:cubicBezTo>
                  <a:pt x="497240" y="175872"/>
                  <a:pt x="507096" y="180000"/>
                  <a:pt x="518911" y="180000"/>
                </a:cubicBezTo>
                <a:cubicBezTo>
                  <a:pt x="527706" y="180000"/>
                  <a:pt x="535212" y="177693"/>
                  <a:pt x="541429" y="173074"/>
                </a:cubicBezTo>
                <a:cubicBezTo>
                  <a:pt x="547650" y="168455"/>
                  <a:pt x="552575" y="161082"/>
                  <a:pt x="556219" y="150955"/>
                </a:cubicBezTo>
                <a:close/>
                <a:moveTo>
                  <a:pt x="477476" y="112187"/>
                </a:moveTo>
                <a:lnTo>
                  <a:pt x="556486" y="112187"/>
                </a:lnTo>
                <a:cubicBezTo>
                  <a:pt x="555416" y="100285"/>
                  <a:pt x="552398" y="91357"/>
                  <a:pt x="547424" y="85403"/>
                </a:cubicBezTo>
                <a:cubicBezTo>
                  <a:pt x="539785" y="76169"/>
                  <a:pt x="529881" y="71550"/>
                  <a:pt x="517712" y="71550"/>
                </a:cubicBezTo>
                <a:cubicBezTo>
                  <a:pt x="506700" y="71550"/>
                  <a:pt x="497442" y="75233"/>
                  <a:pt x="489935" y="82605"/>
                </a:cubicBezTo>
                <a:cubicBezTo>
                  <a:pt x="482429" y="89979"/>
                  <a:pt x="478271" y="99839"/>
                  <a:pt x="477476" y="112187"/>
                </a:cubicBezTo>
                <a:close/>
                <a:moveTo>
                  <a:pt x="479203" y="27313"/>
                </a:moveTo>
                <a:lnTo>
                  <a:pt x="479203" y="0"/>
                </a:lnTo>
                <a:lnTo>
                  <a:pt x="504256" y="0"/>
                </a:lnTo>
                <a:lnTo>
                  <a:pt x="504256" y="27313"/>
                </a:lnTo>
                <a:close/>
                <a:moveTo>
                  <a:pt x="528904" y="27313"/>
                </a:moveTo>
                <a:lnTo>
                  <a:pt x="528904" y="0"/>
                </a:lnTo>
                <a:lnTo>
                  <a:pt x="553950" y="0"/>
                </a:lnTo>
                <a:lnTo>
                  <a:pt x="553950" y="27313"/>
                </a:lnTo>
                <a:close/>
                <a:moveTo>
                  <a:pt x="694191" y="55026"/>
                </a:moveTo>
                <a:lnTo>
                  <a:pt x="694191" y="116183"/>
                </a:lnTo>
                <a:cubicBezTo>
                  <a:pt x="701832" y="116183"/>
                  <a:pt x="707203" y="114717"/>
                  <a:pt x="710313" y="111784"/>
                </a:cubicBezTo>
                <a:cubicBezTo>
                  <a:pt x="713427" y="108854"/>
                  <a:pt x="717956" y="100328"/>
                  <a:pt x="723903" y="86202"/>
                </a:cubicBezTo>
                <a:cubicBezTo>
                  <a:pt x="729501" y="72788"/>
                  <a:pt x="734519" y="64221"/>
                  <a:pt x="738961" y="60487"/>
                </a:cubicBezTo>
                <a:cubicBezTo>
                  <a:pt x="743314" y="56845"/>
                  <a:pt x="750240" y="55026"/>
                  <a:pt x="759745" y="55026"/>
                </a:cubicBezTo>
                <a:lnTo>
                  <a:pt x="768540" y="55026"/>
                </a:lnTo>
                <a:lnTo>
                  <a:pt x="768540" y="74880"/>
                </a:lnTo>
                <a:lnTo>
                  <a:pt x="762012" y="74744"/>
                </a:lnTo>
                <a:cubicBezTo>
                  <a:pt x="755615" y="74744"/>
                  <a:pt x="751529" y="75680"/>
                  <a:pt x="749751" y="77544"/>
                </a:cubicBezTo>
                <a:cubicBezTo>
                  <a:pt x="747886" y="79499"/>
                  <a:pt x="745046" y="85317"/>
                  <a:pt x="741225" y="94997"/>
                </a:cubicBezTo>
                <a:cubicBezTo>
                  <a:pt x="737672" y="104235"/>
                  <a:pt x="734386" y="110632"/>
                  <a:pt x="731366" y="114181"/>
                </a:cubicBezTo>
                <a:cubicBezTo>
                  <a:pt x="728350" y="117739"/>
                  <a:pt x="723637" y="120978"/>
                  <a:pt x="717243" y="123908"/>
                </a:cubicBezTo>
                <a:cubicBezTo>
                  <a:pt x="727636" y="126667"/>
                  <a:pt x="737763" y="136256"/>
                  <a:pt x="747619" y="152686"/>
                </a:cubicBezTo>
                <a:lnTo>
                  <a:pt x="774001" y="196524"/>
                </a:lnTo>
                <a:lnTo>
                  <a:pt x="747619" y="196524"/>
                </a:lnTo>
                <a:lnTo>
                  <a:pt x="721908" y="152686"/>
                </a:lnTo>
                <a:cubicBezTo>
                  <a:pt x="716666" y="143805"/>
                  <a:pt x="712091" y="137989"/>
                  <a:pt x="708182" y="135230"/>
                </a:cubicBezTo>
                <a:cubicBezTo>
                  <a:pt x="704271" y="132481"/>
                  <a:pt x="699610" y="131101"/>
                  <a:pt x="694191" y="131101"/>
                </a:cubicBezTo>
                <a:lnTo>
                  <a:pt x="694191" y="196524"/>
                </a:lnTo>
                <a:lnTo>
                  <a:pt x="669679" y="196524"/>
                </a:lnTo>
                <a:lnTo>
                  <a:pt x="669679" y="131101"/>
                </a:lnTo>
                <a:cubicBezTo>
                  <a:pt x="664348" y="131101"/>
                  <a:pt x="659729" y="132455"/>
                  <a:pt x="655824" y="135165"/>
                </a:cubicBezTo>
                <a:cubicBezTo>
                  <a:pt x="651913" y="137877"/>
                  <a:pt x="647338" y="143717"/>
                  <a:pt x="642100" y="152686"/>
                </a:cubicBezTo>
                <a:lnTo>
                  <a:pt x="616381" y="196524"/>
                </a:lnTo>
                <a:lnTo>
                  <a:pt x="590001" y="196524"/>
                </a:lnTo>
                <a:lnTo>
                  <a:pt x="616249" y="152686"/>
                </a:lnTo>
                <a:cubicBezTo>
                  <a:pt x="626199" y="136256"/>
                  <a:pt x="636368" y="126667"/>
                  <a:pt x="646758" y="123908"/>
                </a:cubicBezTo>
                <a:cubicBezTo>
                  <a:pt x="639655" y="120621"/>
                  <a:pt x="634677" y="117046"/>
                  <a:pt x="631837" y="113184"/>
                </a:cubicBezTo>
                <a:cubicBezTo>
                  <a:pt x="628996" y="109321"/>
                  <a:pt x="624730" y="100108"/>
                  <a:pt x="619049" y="85540"/>
                </a:cubicBezTo>
                <a:cubicBezTo>
                  <a:pt x="617095" y="80654"/>
                  <a:pt x="615007" y="77631"/>
                  <a:pt x="612786" y="76475"/>
                </a:cubicBezTo>
                <a:cubicBezTo>
                  <a:pt x="610475" y="75323"/>
                  <a:pt x="607054" y="74744"/>
                  <a:pt x="602525" y="74744"/>
                </a:cubicBezTo>
                <a:cubicBezTo>
                  <a:pt x="601374" y="74744"/>
                  <a:pt x="599019" y="74790"/>
                  <a:pt x="595461" y="74880"/>
                </a:cubicBezTo>
                <a:lnTo>
                  <a:pt x="595461" y="55026"/>
                </a:lnTo>
                <a:lnTo>
                  <a:pt x="598795" y="55026"/>
                </a:lnTo>
                <a:cubicBezTo>
                  <a:pt x="608034" y="55026"/>
                  <a:pt x="614542" y="55581"/>
                  <a:pt x="618315" y="56694"/>
                </a:cubicBezTo>
                <a:cubicBezTo>
                  <a:pt x="622091" y="57802"/>
                  <a:pt x="625464" y="60153"/>
                  <a:pt x="628442" y="63750"/>
                </a:cubicBezTo>
                <a:cubicBezTo>
                  <a:pt x="631415" y="67345"/>
                  <a:pt x="635302" y="74833"/>
                  <a:pt x="640098" y="86202"/>
                </a:cubicBezTo>
                <a:cubicBezTo>
                  <a:pt x="645963" y="100145"/>
                  <a:pt x="650427" y="108630"/>
                  <a:pt x="653491" y="111650"/>
                </a:cubicBezTo>
                <a:cubicBezTo>
                  <a:pt x="656554" y="114671"/>
                  <a:pt x="661947" y="116183"/>
                  <a:pt x="669679" y="116183"/>
                </a:cubicBezTo>
                <a:lnTo>
                  <a:pt x="669679" y="55026"/>
                </a:lnTo>
                <a:close/>
                <a:moveTo>
                  <a:pt x="791320" y="55026"/>
                </a:moveTo>
                <a:lnTo>
                  <a:pt x="815304" y="55026"/>
                </a:lnTo>
                <a:lnTo>
                  <a:pt x="815304" y="113914"/>
                </a:lnTo>
                <a:lnTo>
                  <a:pt x="881788" y="113914"/>
                </a:lnTo>
                <a:lnTo>
                  <a:pt x="881788" y="55026"/>
                </a:lnTo>
                <a:lnTo>
                  <a:pt x="905770" y="55026"/>
                </a:lnTo>
                <a:lnTo>
                  <a:pt x="905770" y="196524"/>
                </a:lnTo>
                <a:lnTo>
                  <a:pt x="881788" y="196524"/>
                </a:lnTo>
                <a:lnTo>
                  <a:pt x="881788" y="133769"/>
                </a:lnTo>
                <a:lnTo>
                  <a:pt x="815304" y="133769"/>
                </a:lnTo>
                <a:lnTo>
                  <a:pt x="815304" y="196524"/>
                </a:lnTo>
                <a:lnTo>
                  <a:pt x="791320" y="196524"/>
                </a:lnTo>
                <a:close/>
                <a:moveTo>
                  <a:pt x="1076585" y="55026"/>
                </a:moveTo>
                <a:lnTo>
                  <a:pt x="1100567" y="55026"/>
                </a:lnTo>
                <a:lnTo>
                  <a:pt x="1100567" y="196524"/>
                </a:lnTo>
                <a:lnTo>
                  <a:pt x="1076585" y="196524"/>
                </a:lnTo>
                <a:close/>
                <a:moveTo>
                  <a:pt x="942416" y="55026"/>
                </a:moveTo>
                <a:lnTo>
                  <a:pt x="966395" y="55026"/>
                </a:lnTo>
                <a:lnTo>
                  <a:pt x="966395" y="110319"/>
                </a:lnTo>
                <a:lnTo>
                  <a:pt x="996775" y="110319"/>
                </a:lnTo>
                <a:cubicBezTo>
                  <a:pt x="1016583" y="110319"/>
                  <a:pt x="1031836" y="114160"/>
                  <a:pt x="1042542" y="121842"/>
                </a:cubicBezTo>
                <a:cubicBezTo>
                  <a:pt x="1053246" y="129524"/>
                  <a:pt x="1058595" y="140120"/>
                  <a:pt x="1058595" y="153620"/>
                </a:cubicBezTo>
                <a:cubicBezTo>
                  <a:pt x="1058595" y="165435"/>
                  <a:pt x="1054131" y="175540"/>
                  <a:pt x="1045207" y="183931"/>
                </a:cubicBezTo>
                <a:cubicBezTo>
                  <a:pt x="1036283" y="192327"/>
                  <a:pt x="1022004" y="196524"/>
                  <a:pt x="1002373" y="196524"/>
                </a:cubicBezTo>
                <a:lnTo>
                  <a:pt x="942416" y="196524"/>
                </a:lnTo>
                <a:close/>
                <a:moveTo>
                  <a:pt x="966395" y="176804"/>
                </a:moveTo>
                <a:lnTo>
                  <a:pt x="991577" y="176804"/>
                </a:lnTo>
                <a:cubicBezTo>
                  <a:pt x="1006769" y="176804"/>
                  <a:pt x="1017605" y="174938"/>
                  <a:pt x="1024089" y="171206"/>
                </a:cubicBezTo>
                <a:cubicBezTo>
                  <a:pt x="1030572" y="167479"/>
                  <a:pt x="1033816" y="161662"/>
                  <a:pt x="1033816" y="153756"/>
                </a:cubicBezTo>
                <a:cubicBezTo>
                  <a:pt x="1033816" y="147626"/>
                  <a:pt x="1031419" y="142164"/>
                  <a:pt x="1026620" y="137365"/>
                </a:cubicBezTo>
                <a:cubicBezTo>
                  <a:pt x="1021821" y="132570"/>
                  <a:pt x="1011207" y="130173"/>
                  <a:pt x="994777" y="130173"/>
                </a:cubicBezTo>
                <a:lnTo>
                  <a:pt x="966395" y="130173"/>
                </a:lnTo>
                <a:close/>
                <a:moveTo>
                  <a:pt x="1138007" y="55026"/>
                </a:moveTo>
                <a:lnTo>
                  <a:pt x="1161990" y="55026"/>
                </a:lnTo>
                <a:lnTo>
                  <a:pt x="1161990" y="162951"/>
                </a:lnTo>
                <a:lnTo>
                  <a:pt x="1228476" y="55026"/>
                </a:lnTo>
                <a:lnTo>
                  <a:pt x="1254324" y="55026"/>
                </a:lnTo>
                <a:lnTo>
                  <a:pt x="1254324" y="196524"/>
                </a:lnTo>
                <a:lnTo>
                  <a:pt x="1230340" y="196524"/>
                </a:lnTo>
                <a:lnTo>
                  <a:pt x="1230340" y="89266"/>
                </a:lnTo>
                <a:lnTo>
                  <a:pt x="1163855" y="196524"/>
                </a:lnTo>
                <a:lnTo>
                  <a:pt x="1138007" y="196524"/>
                </a:lnTo>
                <a:close/>
                <a:moveTo>
                  <a:pt x="1221278" y="1462"/>
                </a:moveTo>
                <a:lnTo>
                  <a:pt x="1237670" y="1462"/>
                </a:lnTo>
                <a:cubicBezTo>
                  <a:pt x="1236334" y="12571"/>
                  <a:pt x="1232270" y="21096"/>
                  <a:pt x="1225477" y="27046"/>
                </a:cubicBezTo>
                <a:cubicBezTo>
                  <a:pt x="1218680" y="32998"/>
                  <a:pt x="1209643" y="35975"/>
                  <a:pt x="1198361" y="35975"/>
                </a:cubicBezTo>
                <a:cubicBezTo>
                  <a:pt x="1186992" y="35975"/>
                  <a:pt x="1177909" y="33019"/>
                  <a:pt x="1171113" y="27111"/>
                </a:cubicBezTo>
                <a:cubicBezTo>
                  <a:pt x="1164316" y="21205"/>
                  <a:pt x="1160255" y="12654"/>
                  <a:pt x="1158924" y="1462"/>
                </a:cubicBezTo>
                <a:lnTo>
                  <a:pt x="1175314" y="1462"/>
                </a:lnTo>
                <a:cubicBezTo>
                  <a:pt x="1176556" y="7503"/>
                  <a:pt x="1179021" y="12014"/>
                  <a:pt x="1182705" y="14987"/>
                </a:cubicBezTo>
                <a:cubicBezTo>
                  <a:pt x="1186391" y="17965"/>
                  <a:pt x="1191344" y="19451"/>
                  <a:pt x="1197566" y="19451"/>
                </a:cubicBezTo>
                <a:cubicBezTo>
                  <a:pt x="1204758" y="19451"/>
                  <a:pt x="1210198" y="18011"/>
                  <a:pt x="1213888" y="15120"/>
                </a:cubicBezTo>
                <a:cubicBezTo>
                  <a:pt x="1217571" y="12233"/>
                  <a:pt x="1220037" y="7683"/>
                  <a:pt x="1221278" y="14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587408" y="3895694"/>
            <a:ext cx="116187" cy="141498"/>
          </a:xfrm>
          <a:custGeom>
            <a:avLst/>
            <a:gdLst/>
            <a:ahLst/>
            <a:cxnLst/>
            <a:rect l="l" t="t" r="r" b="b"/>
            <a:pathLst>
              <a:path w="116187" h="141498">
                <a:moveTo>
                  <a:pt x="0" y="0"/>
                </a:moveTo>
                <a:lnTo>
                  <a:pt x="55293" y="0"/>
                </a:lnTo>
                <a:cubicBezTo>
                  <a:pt x="68883" y="0"/>
                  <a:pt x="78987" y="1134"/>
                  <a:pt x="85608" y="3395"/>
                </a:cubicBezTo>
                <a:cubicBezTo>
                  <a:pt x="92224" y="5663"/>
                  <a:pt x="97909" y="9813"/>
                  <a:pt x="102662" y="15855"/>
                </a:cubicBezTo>
                <a:cubicBezTo>
                  <a:pt x="107417" y="21896"/>
                  <a:pt x="109790" y="29131"/>
                  <a:pt x="109790" y="37573"/>
                </a:cubicBezTo>
                <a:cubicBezTo>
                  <a:pt x="109790" y="44323"/>
                  <a:pt x="108389" y="50210"/>
                  <a:pt x="105591" y="55225"/>
                </a:cubicBezTo>
                <a:cubicBezTo>
                  <a:pt x="102795" y="60242"/>
                  <a:pt x="98594" y="64440"/>
                  <a:pt x="93003" y="67820"/>
                </a:cubicBezTo>
                <a:cubicBezTo>
                  <a:pt x="99663" y="70038"/>
                  <a:pt x="105193" y="74192"/>
                  <a:pt x="109588" y="80273"/>
                </a:cubicBezTo>
                <a:cubicBezTo>
                  <a:pt x="113987" y="86361"/>
                  <a:pt x="116187" y="93579"/>
                  <a:pt x="116187" y="101924"/>
                </a:cubicBezTo>
                <a:cubicBezTo>
                  <a:pt x="115294" y="115338"/>
                  <a:pt x="110499" y="125288"/>
                  <a:pt x="101794" y="131771"/>
                </a:cubicBezTo>
                <a:cubicBezTo>
                  <a:pt x="93089" y="138255"/>
                  <a:pt x="80435" y="141498"/>
                  <a:pt x="63821" y="141498"/>
                </a:cubicBezTo>
                <a:lnTo>
                  <a:pt x="0" y="141498"/>
                </a:lnTo>
                <a:close/>
                <a:moveTo>
                  <a:pt x="23984" y="59559"/>
                </a:moveTo>
                <a:lnTo>
                  <a:pt x="49565" y="59559"/>
                </a:lnTo>
                <a:cubicBezTo>
                  <a:pt x="59782" y="59559"/>
                  <a:pt x="66798" y="59026"/>
                  <a:pt x="70618" y="57956"/>
                </a:cubicBezTo>
                <a:cubicBezTo>
                  <a:pt x="74437" y="56891"/>
                  <a:pt x="77857" y="54734"/>
                  <a:pt x="80879" y="51491"/>
                </a:cubicBezTo>
                <a:cubicBezTo>
                  <a:pt x="83895" y="48251"/>
                  <a:pt x="85407" y="44366"/>
                  <a:pt x="85407" y="39837"/>
                </a:cubicBezTo>
                <a:cubicBezTo>
                  <a:pt x="85407" y="32378"/>
                  <a:pt x="82765" y="27184"/>
                  <a:pt x="77480" y="24249"/>
                </a:cubicBezTo>
                <a:cubicBezTo>
                  <a:pt x="72194" y="21319"/>
                  <a:pt x="63156" y="19854"/>
                  <a:pt x="50364" y="19854"/>
                </a:cubicBezTo>
                <a:lnTo>
                  <a:pt x="23984" y="19854"/>
                </a:lnTo>
                <a:close/>
                <a:moveTo>
                  <a:pt x="23984" y="121778"/>
                </a:moveTo>
                <a:lnTo>
                  <a:pt x="55560" y="121778"/>
                </a:lnTo>
                <a:cubicBezTo>
                  <a:pt x="69149" y="121778"/>
                  <a:pt x="78481" y="120200"/>
                  <a:pt x="83542" y="117047"/>
                </a:cubicBezTo>
                <a:cubicBezTo>
                  <a:pt x="88604" y="113894"/>
                  <a:pt x="91271" y="108454"/>
                  <a:pt x="91538" y="100725"/>
                </a:cubicBezTo>
                <a:cubicBezTo>
                  <a:pt x="91538" y="96196"/>
                  <a:pt x="90072" y="92001"/>
                  <a:pt x="87142" y="88135"/>
                </a:cubicBezTo>
                <a:cubicBezTo>
                  <a:pt x="84209" y="84272"/>
                  <a:pt x="80388" y="81829"/>
                  <a:pt x="75679" y="80806"/>
                </a:cubicBezTo>
                <a:cubicBezTo>
                  <a:pt x="70975" y="79784"/>
                  <a:pt x="63421" y="79276"/>
                  <a:pt x="53032" y="79276"/>
                </a:cubicBezTo>
                <a:lnTo>
                  <a:pt x="23984" y="7927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832708" y="4264763"/>
            <a:ext cx="1689656" cy="201877"/>
          </a:xfrm>
          <a:custGeom>
            <a:avLst/>
            <a:gdLst/>
            <a:ahLst/>
            <a:cxnLst/>
            <a:rect l="l" t="t" r="r" b="b"/>
            <a:pathLst>
              <a:path w="1689656" h="201877">
                <a:moveTo>
                  <a:pt x="48043" y="62283"/>
                </a:moveTo>
                <a:lnTo>
                  <a:pt x="48043" y="81979"/>
                </a:lnTo>
                <a:lnTo>
                  <a:pt x="97945" y="81979"/>
                </a:lnTo>
                <a:cubicBezTo>
                  <a:pt x="96441" y="97326"/>
                  <a:pt x="92470" y="108835"/>
                  <a:pt x="86040" y="116511"/>
                </a:cubicBezTo>
                <a:cubicBezTo>
                  <a:pt x="79604" y="124185"/>
                  <a:pt x="70668" y="128023"/>
                  <a:pt x="59224" y="128023"/>
                </a:cubicBezTo>
                <a:cubicBezTo>
                  <a:pt x="38995" y="128023"/>
                  <a:pt x="27057" y="116312"/>
                  <a:pt x="23425" y="92887"/>
                </a:cubicBezTo>
                <a:lnTo>
                  <a:pt x="0" y="95947"/>
                </a:lnTo>
                <a:cubicBezTo>
                  <a:pt x="2488" y="111474"/>
                  <a:pt x="8940" y="123983"/>
                  <a:pt x="19365" y="133474"/>
                </a:cubicBezTo>
                <a:cubicBezTo>
                  <a:pt x="29790" y="142970"/>
                  <a:pt x="43428" y="147714"/>
                  <a:pt x="60286" y="147714"/>
                </a:cubicBezTo>
                <a:cubicBezTo>
                  <a:pt x="80338" y="148868"/>
                  <a:pt x="95861" y="142503"/>
                  <a:pt x="106863" y="128620"/>
                </a:cubicBezTo>
                <a:cubicBezTo>
                  <a:pt x="117861" y="114739"/>
                  <a:pt x="123099" y="96484"/>
                  <a:pt x="122566" y="73858"/>
                </a:cubicBezTo>
                <a:cubicBezTo>
                  <a:pt x="122566" y="50878"/>
                  <a:pt x="116845" y="32825"/>
                  <a:pt x="105397" y="19696"/>
                </a:cubicBezTo>
                <a:cubicBezTo>
                  <a:pt x="93953" y="6563"/>
                  <a:pt x="78340" y="0"/>
                  <a:pt x="58555" y="0"/>
                </a:cubicBezTo>
                <a:cubicBezTo>
                  <a:pt x="42765" y="0"/>
                  <a:pt x="29989" y="4190"/>
                  <a:pt x="20232" y="12575"/>
                </a:cubicBezTo>
                <a:cubicBezTo>
                  <a:pt x="10472" y="20960"/>
                  <a:pt x="4525" y="31762"/>
                  <a:pt x="2398" y="44982"/>
                </a:cubicBezTo>
                <a:lnTo>
                  <a:pt x="25686" y="48708"/>
                </a:lnTo>
                <a:cubicBezTo>
                  <a:pt x="29592" y="29455"/>
                  <a:pt x="40814" y="19828"/>
                  <a:pt x="59353" y="19828"/>
                </a:cubicBezTo>
                <a:cubicBezTo>
                  <a:pt x="70002" y="19828"/>
                  <a:pt x="78718" y="23752"/>
                  <a:pt x="85508" y="31607"/>
                </a:cubicBezTo>
                <a:cubicBezTo>
                  <a:pt x="92290" y="39460"/>
                  <a:pt x="96441" y="49683"/>
                  <a:pt x="97945" y="62283"/>
                </a:cubicBezTo>
                <a:close/>
                <a:moveTo>
                  <a:pt x="151178" y="3194"/>
                </a:moveTo>
                <a:lnTo>
                  <a:pt x="175129" y="3194"/>
                </a:lnTo>
                <a:lnTo>
                  <a:pt x="175129" y="64278"/>
                </a:lnTo>
                <a:cubicBezTo>
                  <a:pt x="182758" y="64278"/>
                  <a:pt x="188107" y="62812"/>
                  <a:pt x="191168" y="59883"/>
                </a:cubicBezTo>
                <a:cubicBezTo>
                  <a:pt x="194227" y="56959"/>
                  <a:pt x="198731" y="48441"/>
                  <a:pt x="204675" y="34337"/>
                </a:cubicBezTo>
                <a:cubicBezTo>
                  <a:pt x="209376" y="23156"/>
                  <a:pt x="213192" y="15793"/>
                  <a:pt x="216122" y="12243"/>
                </a:cubicBezTo>
                <a:cubicBezTo>
                  <a:pt x="219046" y="8694"/>
                  <a:pt x="222419" y="6300"/>
                  <a:pt x="226232" y="5058"/>
                </a:cubicBezTo>
                <a:cubicBezTo>
                  <a:pt x="230048" y="3816"/>
                  <a:pt x="236168" y="3194"/>
                  <a:pt x="244598" y="3194"/>
                </a:cubicBezTo>
                <a:lnTo>
                  <a:pt x="249386" y="3194"/>
                </a:lnTo>
                <a:lnTo>
                  <a:pt x="249386" y="23022"/>
                </a:lnTo>
                <a:lnTo>
                  <a:pt x="242734" y="22892"/>
                </a:lnTo>
                <a:cubicBezTo>
                  <a:pt x="236433" y="22892"/>
                  <a:pt x="232399" y="23825"/>
                  <a:pt x="230623" y="25685"/>
                </a:cubicBezTo>
                <a:cubicBezTo>
                  <a:pt x="228763" y="27637"/>
                  <a:pt x="225922" y="33448"/>
                  <a:pt x="222109" y="43117"/>
                </a:cubicBezTo>
                <a:cubicBezTo>
                  <a:pt x="218471" y="52344"/>
                  <a:pt x="215143" y="58731"/>
                  <a:pt x="212127" y="62283"/>
                </a:cubicBezTo>
                <a:cubicBezTo>
                  <a:pt x="209109" y="65833"/>
                  <a:pt x="204451" y="69070"/>
                  <a:pt x="198152" y="71996"/>
                </a:cubicBezTo>
                <a:cubicBezTo>
                  <a:pt x="208440" y="74747"/>
                  <a:pt x="218557" y="84330"/>
                  <a:pt x="228496" y="100738"/>
                </a:cubicBezTo>
                <a:lnTo>
                  <a:pt x="254711" y="144522"/>
                </a:lnTo>
                <a:lnTo>
                  <a:pt x="228363" y="144522"/>
                </a:lnTo>
                <a:lnTo>
                  <a:pt x="202810" y="100738"/>
                </a:lnTo>
                <a:cubicBezTo>
                  <a:pt x="197579" y="91958"/>
                  <a:pt x="193011" y="86169"/>
                  <a:pt x="189104" y="83372"/>
                </a:cubicBezTo>
                <a:cubicBezTo>
                  <a:pt x="185199" y="80579"/>
                  <a:pt x="180545" y="79182"/>
                  <a:pt x="175129" y="79182"/>
                </a:cubicBezTo>
                <a:lnTo>
                  <a:pt x="175129" y="144522"/>
                </a:lnTo>
                <a:lnTo>
                  <a:pt x="151178" y="144522"/>
                </a:lnTo>
                <a:close/>
                <a:moveTo>
                  <a:pt x="365220" y="92758"/>
                </a:moveTo>
                <a:lnTo>
                  <a:pt x="388775" y="95817"/>
                </a:lnTo>
                <a:cubicBezTo>
                  <a:pt x="386205" y="112050"/>
                  <a:pt x="379617" y="124762"/>
                  <a:pt x="369015" y="133941"/>
                </a:cubicBezTo>
                <a:cubicBezTo>
                  <a:pt x="358413" y="143121"/>
                  <a:pt x="345396" y="147714"/>
                  <a:pt x="329959" y="147714"/>
                </a:cubicBezTo>
                <a:cubicBezTo>
                  <a:pt x="310615" y="147714"/>
                  <a:pt x="295071" y="141394"/>
                  <a:pt x="283317" y="128751"/>
                </a:cubicBezTo>
                <a:cubicBezTo>
                  <a:pt x="271563" y="116111"/>
                  <a:pt x="265684" y="97988"/>
                  <a:pt x="265684" y="74390"/>
                </a:cubicBezTo>
                <a:cubicBezTo>
                  <a:pt x="265684" y="59133"/>
                  <a:pt x="268211" y="45778"/>
                  <a:pt x="273270" y="34333"/>
                </a:cubicBezTo>
                <a:cubicBezTo>
                  <a:pt x="278323" y="22885"/>
                  <a:pt x="286021" y="14306"/>
                  <a:pt x="296356" y="8579"/>
                </a:cubicBezTo>
                <a:cubicBezTo>
                  <a:pt x="306691" y="2858"/>
                  <a:pt x="317934" y="0"/>
                  <a:pt x="330088" y="0"/>
                </a:cubicBezTo>
                <a:cubicBezTo>
                  <a:pt x="345435" y="0"/>
                  <a:pt x="357991" y="3881"/>
                  <a:pt x="367755" y="11643"/>
                </a:cubicBezTo>
                <a:cubicBezTo>
                  <a:pt x="377511" y="19404"/>
                  <a:pt x="383767" y="30431"/>
                  <a:pt x="386518" y="44715"/>
                </a:cubicBezTo>
                <a:lnTo>
                  <a:pt x="363229" y="48308"/>
                </a:lnTo>
                <a:cubicBezTo>
                  <a:pt x="361012" y="38815"/>
                  <a:pt x="357085" y="31672"/>
                  <a:pt x="351451" y="26882"/>
                </a:cubicBezTo>
                <a:cubicBezTo>
                  <a:pt x="345820" y="22090"/>
                  <a:pt x="339005" y="19696"/>
                  <a:pt x="331024" y="19696"/>
                </a:cubicBezTo>
                <a:cubicBezTo>
                  <a:pt x="318957" y="19696"/>
                  <a:pt x="309154" y="24019"/>
                  <a:pt x="301612" y="32670"/>
                </a:cubicBezTo>
                <a:cubicBezTo>
                  <a:pt x="294070" y="41320"/>
                  <a:pt x="290301" y="55008"/>
                  <a:pt x="290301" y="73724"/>
                </a:cubicBezTo>
                <a:cubicBezTo>
                  <a:pt x="290301" y="92711"/>
                  <a:pt x="293940" y="106506"/>
                  <a:pt x="301216" y="115114"/>
                </a:cubicBezTo>
                <a:cubicBezTo>
                  <a:pt x="308488" y="123722"/>
                  <a:pt x="317981" y="128023"/>
                  <a:pt x="329692" y="128023"/>
                </a:cubicBezTo>
                <a:cubicBezTo>
                  <a:pt x="339095" y="128023"/>
                  <a:pt x="346946" y="125139"/>
                  <a:pt x="353247" y="119372"/>
                </a:cubicBezTo>
                <a:cubicBezTo>
                  <a:pt x="359547" y="113605"/>
                  <a:pt x="363535" y="104735"/>
                  <a:pt x="365220" y="92758"/>
                </a:cubicBezTo>
                <a:close/>
                <a:moveTo>
                  <a:pt x="409404" y="3194"/>
                </a:moveTo>
                <a:lnTo>
                  <a:pt x="520920" y="3194"/>
                </a:lnTo>
                <a:lnTo>
                  <a:pt x="520920" y="144522"/>
                </a:lnTo>
                <a:lnTo>
                  <a:pt x="496970" y="144522"/>
                </a:lnTo>
                <a:lnTo>
                  <a:pt x="496970" y="23022"/>
                </a:lnTo>
                <a:lnTo>
                  <a:pt x="433357" y="23022"/>
                </a:lnTo>
                <a:lnTo>
                  <a:pt x="433357" y="144522"/>
                </a:lnTo>
                <a:lnTo>
                  <a:pt x="409404" y="144522"/>
                </a:lnTo>
                <a:close/>
                <a:moveTo>
                  <a:pt x="568566" y="3194"/>
                </a:moveTo>
                <a:lnTo>
                  <a:pt x="679821" y="3194"/>
                </a:lnTo>
                <a:lnTo>
                  <a:pt x="679821" y="144522"/>
                </a:lnTo>
                <a:lnTo>
                  <a:pt x="655996" y="144522"/>
                </a:lnTo>
                <a:lnTo>
                  <a:pt x="655996" y="23022"/>
                </a:lnTo>
                <a:lnTo>
                  <a:pt x="592521" y="23022"/>
                </a:lnTo>
                <a:lnTo>
                  <a:pt x="592521" y="93419"/>
                </a:lnTo>
                <a:cubicBezTo>
                  <a:pt x="592521" y="109836"/>
                  <a:pt x="591988" y="120661"/>
                  <a:pt x="590926" y="125892"/>
                </a:cubicBezTo>
                <a:cubicBezTo>
                  <a:pt x="589857" y="131126"/>
                  <a:pt x="586931" y="135695"/>
                  <a:pt x="582139" y="139601"/>
                </a:cubicBezTo>
                <a:cubicBezTo>
                  <a:pt x="577347" y="143503"/>
                  <a:pt x="570427" y="145454"/>
                  <a:pt x="561381" y="145454"/>
                </a:cubicBezTo>
                <a:cubicBezTo>
                  <a:pt x="555790" y="145454"/>
                  <a:pt x="549356" y="145101"/>
                  <a:pt x="542081" y="144388"/>
                </a:cubicBezTo>
                <a:lnTo>
                  <a:pt x="542081" y="124430"/>
                </a:lnTo>
                <a:lnTo>
                  <a:pt x="552596" y="124430"/>
                </a:lnTo>
                <a:cubicBezTo>
                  <a:pt x="557568" y="124430"/>
                  <a:pt x="561114" y="123922"/>
                  <a:pt x="563245" y="122900"/>
                </a:cubicBezTo>
                <a:cubicBezTo>
                  <a:pt x="565374" y="121878"/>
                  <a:pt x="566792" y="120258"/>
                  <a:pt x="567501" y="118040"/>
                </a:cubicBezTo>
                <a:cubicBezTo>
                  <a:pt x="568210" y="115826"/>
                  <a:pt x="568566" y="108593"/>
                  <a:pt x="568566" y="96351"/>
                </a:cubicBezTo>
                <a:close/>
                <a:moveTo>
                  <a:pt x="714816" y="198954"/>
                </a:moveTo>
                <a:lnTo>
                  <a:pt x="712156" y="176461"/>
                </a:lnTo>
                <a:cubicBezTo>
                  <a:pt x="717386" y="177880"/>
                  <a:pt x="721956" y="178588"/>
                  <a:pt x="725861" y="178588"/>
                </a:cubicBezTo>
                <a:cubicBezTo>
                  <a:pt x="731186" y="178588"/>
                  <a:pt x="735441" y="177703"/>
                  <a:pt x="738637" y="175929"/>
                </a:cubicBezTo>
                <a:cubicBezTo>
                  <a:pt x="741834" y="174153"/>
                  <a:pt x="744451" y="171669"/>
                  <a:pt x="746490" y="168480"/>
                </a:cubicBezTo>
                <a:cubicBezTo>
                  <a:pt x="747997" y="166086"/>
                  <a:pt x="750438" y="160139"/>
                  <a:pt x="753809" y="150646"/>
                </a:cubicBezTo>
                <a:cubicBezTo>
                  <a:pt x="754251" y="149313"/>
                  <a:pt x="754963" y="147359"/>
                  <a:pt x="755940" y="144788"/>
                </a:cubicBezTo>
                <a:lnTo>
                  <a:pt x="702306" y="3194"/>
                </a:lnTo>
                <a:lnTo>
                  <a:pt x="728125" y="3194"/>
                </a:lnTo>
                <a:lnTo>
                  <a:pt x="757533" y="85039"/>
                </a:lnTo>
                <a:cubicBezTo>
                  <a:pt x="761346" y="95418"/>
                  <a:pt x="764762" y="106329"/>
                  <a:pt x="767784" y="117778"/>
                </a:cubicBezTo>
                <a:cubicBezTo>
                  <a:pt x="770529" y="106772"/>
                  <a:pt x="773814" y="96037"/>
                  <a:pt x="777629" y="85572"/>
                </a:cubicBezTo>
                <a:lnTo>
                  <a:pt x="807837" y="3194"/>
                </a:lnTo>
                <a:lnTo>
                  <a:pt x="831792" y="3194"/>
                </a:lnTo>
                <a:lnTo>
                  <a:pt x="778029" y="146916"/>
                </a:lnTo>
                <a:cubicBezTo>
                  <a:pt x="772262" y="162443"/>
                  <a:pt x="767784" y="173135"/>
                  <a:pt x="764586" y="178992"/>
                </a:cubicBezTo>
                <a:cubicBezTo>
                  <a:pt x="760327" y="186886"/>
                  <a:pt x="755449" y="192675"/>
                  <a:pt x="749949" y="196358"/>
                </a:cubicBezTo>
                <a:cubicBezTo>
                  <a:pt x="744447" y="200041"/>
                  <a:pt x="737882" y="201877"/>
                  <a:pt x="730253" y="201877"/>
                </a:cubicBezTo>
                <a:cubicBezTo>
                  <a:pt x="725637" y="201877"/>
                  <a:pt x="720494" y="200905"/>
                  <a:pt x="714816" y="198954"/>
                </a:cubicBezTo>
                <a:close/>
                <a:moveTo>
                  <a:pt x="939737" y="127091"/>
                </a:moveTo>
                <a:cubicBezTo>
                  <a:pt x="930867" y="134630"/>
                  <a:pt x="922327" y="139953"/>
                  <a:pt x="914119" y="143056"/>
                </a:cubicBezTo>
                <a:cubicBezTo>
                  <a:pt x="905915" y="146160"/>
                  <a:pt x="897109" y="147714"/>
                  <a:pt x="887706" y="147714"/>
                </a:cubicBezTo>
                <a:cubicBezTo>
                  <a:pt x="872183" y="147714"/>
                  <a:pt x="860246" y="143921"/>
                  <a:pt x="851909" y="136339"/>
                </a:cubicBezTo>
                <a:cubicBezTo>
                  <a:pt x="843571" y="128753"/>
                  <a:pt x="839398" y="119060"/>
                  <a:pt x="839398" y="107259"/>
                </a:cubicBezTo>
                <a:cubicBezTo>
                  <a:pt x="839398" y="100340"/>
                  <a:pt x="840975" y="94021"/>
                  <a:pt x="844125" y="88298"/>
                </a:cubicBezTo>
                <a:cubicBezTo>
                  <a:pt x="847274" y="82576"/>
                  <a:pt x="851400" y="77983"/>
                  <a:pt x="856498" y="74523"/>
                </a:cubicBezTo>
                <a:cubicBezTo>
                  <a:pt x="861599" y="71064"/>
                  <a:pt x="867348" y="68446"/>
                  <a:pt x="873735" y="66672"/>
                </a:cubicBezTo>
                <a:cubicBezTo>
                  <a:pt x="878432" y="65430"/>
                  <a:pt x="885532" y="64231"/>
                  <a:pt x="895025" y="63079"/>
                </a:cubicBezTo>
                <a:cubicBezTo>
                  <a:pt x="914368" y="60772"/>
                  <a:pt x="928606" y="58021"/>
                  <a:pt x="937746" y="54832"/>
                </a:cubicBezTo>
                <a:cubicBezTo>
                  <a:pt x="937833" y="51545"/>
                  <a:pt x="937876" y="49460"/>
                  <a:pt x="937876" y="48575"/>
                </a:cubicBezTo>
                <a:cubicBezTo>
                  <a:pt x="937876" y="38815"/>
                  <a:pt x="935612" y="31939"/>
                  <a:pt x="931090" y="27947"/>
                </a:cubicBezTo>
                <a:cubicBezTo>
                  <a:pt x="924970" y="22536"/>
                  <a:pt x="915876" y="19828"/>
                  <a:pt x="903810" y="19828"/>
                </a:cubicBezTo>
                <a:cubicBezTo>
                  <a:pt x="892541" y="19828"/>
                  <a:pt x="884225" y="21806"/>
                  <a:pt x="878858" y="25750"/>
                </a:cubicBezTo>
                <a:cubicBezTo>
                  <a:pt x="873490" y="29700"/>
                  <a:pt x="869520" y="36683"/>
                  <a:pt x="866945" y="46710"/>
                </a:cubicBezTo>
                <a:lnTo>
                  <a:pt x="843528" y="43516"/>
                </a:lnTo>
                <a:cubicBezTo>
                  <a:pt x="845655" y="33491"/>
                  <a:pt x="849158" y="25398"/>
                  <a:pt x="854040" y="19227"/>
                </a:cubicBezTo>
                <a:cubicBezTo>
                  <a:pt x="858918" y="13064"/>
                  <a:pt x="865970" y="8315"/>
                  <a:pt x="875196" y="4986"/>
                </a:cubicBezTo>
                <a:cubicBezTo>
                  <a:pt x="884423" y="1660"/>
                  <a:pt x="895115" y="0"/>
                  <a:pt x="907269" y="0"/>
                </a:cubicBezTo>
                <a:cubicBezTo>
                  <a:pt x="919333" y="0"/>
                  <a:pt x="929135" y="1418"/>
                  <a:pt x="936681" y="4259"/>
                </a:cubicBezTo>
                <a:cubicBezTo>
                  <a:pt x="944222" y="7099"/>
                  <a:pt x="949767" y="10670"/>
                  <a:pt x="953317" y="14973"/>
                </a:cubicBezTo>
                <a:cubicBezTo>
                  <a:pt x="956863" y="19274"/>
                  <a:pt x="959347" y="24710"/>
                  <a:pt x="960768" y="31277"/>
                </a:cubicBezTo>
                <a:cubicBezTo>
                  <a:pt x="961564" y="35359"/>
                  <a:pt x="961964" y="42721"/>
                  <a:pt x="961964" y="53366"/>
                </a:cubicBezTo>
                <a:lnTo>
                  <a:pt x="961964" y="85305"/>
                </a:lnTo>
                <a:cubicBezTo>
                  <a:pt x="961964" y="107571"/>
                  <a:pt x="962471" y="121654"/>
                  <a:pt x="963493" y="127552"/>
                </a:cubicBezTo>
                <a:cubicBezTo>
                  <a:pt x="964516" y="133455"/>
                  <a:pt x="966532" y="139111"/>
                  <a:pt x="969549" y="144522"/>
                </a:cubicBezTo>
                <a:lnTo>
                  <a:pt x="944528" y="144522"/>
                </a:lnTo>
                <a:cubicBezTo>
                  <a:pt x="942048" y="139553"/>
                  <a:pt x="940450" y="133743"/>
                  <a:pt x="939737" y="127091"/>
                </a:cubicBezTo>
                <a:close/>
                <a:moveTo>
                  <a:pt x="937746" y="73591"/>
                </a:moveTo>
                <a:cubicBezTo>
                  <a:pt x="929052" y="77145"/>
                  <a:pt x="916009" y="80157"/>
                  <a:pt x="898618" y="82641"/>
                </a:cubicBezTo>
                <a:cubicBezTo>
                  <a:pt x="888769" y="84063"/>
                  <a:pt x="881806" y="85659"/>
                  <a:pt x="877724" y="87433"/>
                </a:cubicBezTo>
                <a:cubicBezTo>
                  <a:pt x="873641" y="89204"/>
                  <a:pt x="870491" y="91800"/>
                  <a:pt x="868277" y="95216"/>
                </a:cubicBezTo>
                <a:cubicBezTo>
                  <a:pt x="866060" y="98633"/>
                  <a:pt x="864951" y="102424"/>
                  <a:pt x="864951" y="106596"/>
                </a:cubicBezTo>
                <a:cubicBezTo>
                  <a:pt x="864951" y="112983"/>
                  <a:pt x="867367" y="118303"/>
                  <a:pt x="872204" y="122566"/>
                </a:cubicBezTo>
                <a:cubicBezTo>
                  <a:pt x="877039" y="126824"/>
                  <a:pt x="884113" y="128952"/>
                  <a:pt x="893430" y="128952"/>
                </a:cubicBezTo>
                <a:cubicBezTo>
                  <a:pt x="902658" y="128952"/>
                  <a:pt x="910866" y="126932"/>
                  <a:pt x="918051" y="122896"/>
                </a:cubicBezTo>
                <a:cubicBezTo>
                  <a:pt x="925237" y="118858"/>
                  <a:pt x="930514" y="113338"/>
                  <a:pt x="933887" y="106329"/>
                </a:cubicBezTo>
                <a:cubicBezTo>
                  <a:pt x="936457" y="100919"/>
                  <a:pt x="937746" y="92934"/>
                  <a:pt x="937746" y="82376"/>
                </a:cubicBezTo>
                <a:close/>
                <a:moveTo>
                  <a:pt x="979917" y="3194"/>
                </a:moveTo>
                <a:lnTo>
                  <a:pt x="1094760" y="3194"/>
                </a:lnTo>
                <a:lnTo>
                  <a:pt x="1094760" y="23022"/>
                </a:lnTo>
                <a:lnTo>
                  <a:pt x="1049249" y="23022"/>
                </a:lnTo>
                <a:lnTo>
                  <a:pt x="1049249" y="144522"/>
                </a:lnTo>
                <a:lnTo>
                  <a:pt x="1025429" y="144522"/>
                </a:lnTo>
                <a:lnTo>
                  <a:pt x="1025429" y="23022"/>
                </a:lnTo>
                <a:lnTo>
                  <a:pt x="979917" y="23022"/>
                </a:lnTo>
                <a:close/>
                <a:moveTo>
                  <a:pt x="1205784" y="127091"/>
                </a:moveTo>
                <a:cubicBezTo>
                  <a:pt x="1196914" y="134630"/>
                  <a:pt x="1188375" y="139953"/>
                  <a:pt x="1180170" y="143056"/>
                </a:cubicBezTo>
                <a:cubicBezTo>
                  <a:pt x="1171962" y="146160"/>
                  <a:pt x="1163156" y="147714"/>
                  <a:pt x="1153753" y="147714"/>
                </a:cubicBezTo>
                <a:cubicBezTo>
                  <a:pt x="1138230" y="147714"/>
                  <a:pt x="1126293" y="143921"/>
                  <a:pt x="1117956" y="136339"/>
                </a:cubicBezTo>
                <a:cubicBezTo>
                  <a:pt x="1109618" y="128753"/>
                  <a:pt x="1105445" y="119060"/>
                  <a:pt x="1105445" y="107259"/>
                </a:cubicBezTo>
                <a:cubicBezTo>
                  <a:pt x="1105445" y="100340"/>
                  <a:pt x="1107022" y="94021"/>
                  <a:pt x="1110172" y="88298"/>
                </a:cubicBezTo>
                <a:cubicBezTo>
                  <a:pt x="1113321" y="82576"/>
                  <a:pt x="1117448" y="77983"/>
                  <a:pt x="1122545" y="74523"/>
                </a:cubicBezTo>
                <a:cubicBezTo>
                  <a:pt x="1127646" y="71064"/>
                  <a:pt x="1133395" y="68446"/>
                  <a:pt x="1139782" y="66672"/>
                </a:cubicBezTo>
                <a:cubicBezTo>
                  <a:pt x="1144483" y="65430"/>
                  <a:pt x="1151579" y="64231"/>
                  <a:pt x="1161076" y="63079"/>
                </a:cubicBezTo>
                <a:cubicBezTo>
                  <a:pt x="1180416" y="60772"/>
                  <a:pt x="1194653" y="58021"/>
                  <a:pt x="1203794" y="54832"/>
                </a:cubicBezTo>
                <a:cubicBezTo>
                  <a:pt x="1203880" y="51545"/>
                  <a:pt x="1203923" y="49460"/>
                  <a:pt x="1203923" y="48575"/>
                </a:cubicBezTo>
                <a:cubicBezTo>
                  <a:pt x="1203923" y="38815"/>
                  <a:pt x="1201663" y="31939"/>
                  <a:pt x="1197140" y="27947"/>
                </a:cubicBezTo>
                <a:cubicBezTo>
                  <a:pt x="1191017" y="22536"/>
                  <a:pt x="1181923" y="19828"/>
                  <a:pt x="1169857" y="19828"/>
                </a:cubicBezTo>
                <a:cubicBezTo>
                  <a:pt x="1158588" y="19828"/>
                  <a:pt x="1150272" y="21806"/>
                  <a:pt x="1144905" y="25750"/>
                </a:cubicBezTo>
                <a:cubicBezTo>
                  <a:pt x="1139537" y="29700"/>
                  <a:pt x="1135567" y="36683"/>
                  <a:pt x="1132993" y="46710"/>
                </a:cubicBezTo>
                <a:lnTo>
                  <a:pt x="1109575" y="43516"/>
                </a:lnTo>
                <a:cubicBezTo>
                  <a:pt x="1111702" y="33491"/>
                  <a:pt x="1115209" y="25398"/>
                  <a:pt x="1120087" y="19227"/>
                </a:cubicBezTo>
                <a:cubicBezTo>
                  <a:pt x="1124965" y="13064"/>
                  <a:pt x="1132021" y="8315"/>
                  <a:pt x="1141244" y="4986"/>
                </a:cubicBezTo>
                <a:cubicBezTo>
                  <a:pt x="1150470" y="1660"/>
                  <a:pt x="1161162" y="0"/>
                  <a:pt x="1173320" y="0"/>
                </a:cubicBezTo>
                <a:cubicBezTo>
                  <a:pt x="1185380" y="0"/>
                  <a:pt x="1195186" y="1418"/>
                  <a:pt x="1202728" y="4259"/>
                </a:cubicBezTo>
                <a:cubicBezTo>
                  <a:pt x="1210269" y="7099"/>
                  <a:pt x="1215814" y="10670"/>
                  <a:pt x="1219364" y="14973"/>
                </a:cubicBezTo>
                <a:cubicBezTo>
                  <a:pt x="1222910" y="19274"/>
                  <a:pt x="1225394" y="24710"/>
                  <a:pt x="1226815" y="31277"/>
                </a:cubicBezTo>
                <a:cubicBezTo>
                  <a:pt x="1227615" y="35359"/>
                  <a:pt x="1228011" y="42721"/>
                  <a:pt x="1228011" y="53366"/>
                </a:cubicBezTo>
                <a:lnTo>
                  <a:pt x="1228011" y="85305"/>
                </a:lnTo>
                <a:cubicBezTo>
                  <a:pt x="1228011" y="107571"/>
                  <a:pt x="1228518" y="121654"/>
                  <a:pt x="1229540" y="127552"/>
                </a:cubicBezTo>
                <a:cubicBezTo>
                  <a:pt x="1230563" y="133455"/>
                  <a:pt x="1232579" y="139111"/>
                  <a:pt x="1235596" y="144522"/>
                </a:cubicBezTo>
                <a:lnTo>
                  <a:pt x="1210579" y="144522"/>
                </a:lnTo>
                <a:cubicBezTo>
                  <a:pt x="1208095" y="139553"/>
                  <a:pt x="1206501" y="133743"/>
                  <a:pt x="1205784" y="127091"/>
                </a:cubicBezTo>
                <a:close/>
                <a:moveTo>
                  <a:pt x="1203794" y="73591"/>
                </a:moveTo>
                <a:cubicBezTo>
                  <a:pt x="1195099" y="77145"/>
                  <a:pt x="1182056" y="80157"/>
                  <a:pt x="1164669" y="82641"/>
                </a:cubicBezTo>
                <a:cubicBezTo>
                  <a:pt x="1154819" y="84063"/>
                  <a:pt x="1147857" y="85659"/>
                  <a:pt x="1143775" y="87433"/>
                </a:cubicBezTo>
                <a:cubicBezTo>
                  <a:pt x="1139692" y="89204"/>
                  <a:pt x="1136542" y="91800"/>
                  <a:pt x="1134325" y="95216"/>
                </a:cubicBezTo>
                <a:cubicBezTo>
                  <a:pt x="1132107" y="98633"/>
                  <a:pt x="1130999" y="102424"/>
                  <a:pt x="1130999" y="106596"/>
                </a:cubicBezTo>
                <a:cubicBezTo>
                  <a:pt x="1130999" y="112983"/>
                  <a:pt x="1133414" y="118303"/>
                  <a:pt x="1138251" y="122566"/>
                </a:cubicBezTo>
                <a:cubicBezTo>
                  <a:pt x="1143086" y="126824"/>
                  <a:pt x="1150160" y="128952"/>
                  <a:pt x="1159477" y="128952"/>
                </a:cubicBezTo>
                <a:cubicBezTo>
                  <a:pt x="1168705" y="128952"/>
                  <a:pt x="1176913" y="126932"/>
                  <a:pt x="1184098" y="122896"/>
                </a:cubicBezTo>
                <a:cubicBezTo>
                  <a:pt x="1191283" y="118858"/>
                  <a:pt x="1196561" y="113338"/>
                  <a:pt x="1199934" y="106329"/>
                </a:cubicBezTo>
                <a:cubicBezTo>
                  <a:pt x="1202505" y="100919"/>
                  <a:pt x="1203794" y="92934"/>
                  <a:pt x="1203794" y="82376"/>
                </a:cubicBezTo>
                <a:close/>
                <a:moveTo>
                  <a:pt x="1265541" y="3194"/>
                </a:moveTo>
                <a:lnTo>
                  <a:pt x="1289492" y="3194"/>
                </a:lnTo>
                <a:lnTo>
                  <a:pt x="1289492" y="124826"/>
                </a:lnTo>
                <a:lnTo>
                  <a:pt x="1355764" y="124826"/>
                </a:lnTo>
                <a:lnTo>
                  <a:pt x="1355764" y="3194"/>
                </a:lnTo>
                <a:lnTo>
                  <a:pt x="1379722" y="3194"/>
                </a:lnTo>
                <a:lnTo>
                  <a:pt x="1379722" y="124826"/>
                </a:lnTo>
                <a:lnTo>
                  <a:pt x="1395155" y="124826"/>
                </a:lnTo>
                <a:lnTo>
                  <a:pt x="1395155" y="184575"/>
                </a:lnTo>
                <a:lnTo>
                  <a:pt x="1375460" y="184575"/>
                </a:lnTo>
                <a:lnTo>
                  <a:pt x="1375460" y="144522"/>
                </a:lnTo>
                <a:lnTo>
                  <a:pt x="1265541" y="144522"/>
                </a:lnTo>
                <a:close/>
                <a:moveTo>
                  <a:pt x="1421241" y="3194"/>
                </a:moveTo>
                <a:lnTo>
                  <a:pt x="1445195" y="3194"/>
                </a:lnTo>
                <a:lnTo>
                  <a:pt x="1445195" y="110987"/>
                </a:lnTo>
                <a:lnTo>
                  <a:pt x="1511601" y="3194"/>
                </a:lnTo>
                <a:lnTo>
                  <a:pt x="1537416" y="3194"/>
                </a:lnTo>
                <a:lnTo>
                  <a:pt x="1537416" y="144522"/>
                </a:lnTo>
                <a:lnTo>
                  <a:pt x="1513462" y="144522"/>
                </a:lnTo>
                <a:lnTo>
                  <a:pt x="1513462" y="37397"/>
                </a:lnTo>
                <a:lnTo>
                  <a:pt x="1447056" y="144522"/>
                </a:lnTo>
                <a:lnTo>
                  <a:pt x="1421241" y="144522"/>
                </a:lnTo>
                <a:close/>
                <a:moveTo>
                  <a:pt x="1573481" y="3194"/>
                </a:moveTo>
                <a:lnTo>
                  <a:pt x="1597435" y="3194"/>
                </a:lnTo>
                <a:lnTo>
                  <a:pt x="1597435" y="110987"/>
                </a:lnTo>
                <a:lnTo>
                  <a:pt x="1663841" y="3194"/>
                </a:lnTo>
                <a:lnTo>
                  <a:pt x="1689656" y="3194"/>
                </a:lnTo>
                <a:lnTo>
                  <a:pt x="1689656" y="144522"/>
                </a:lnTo>
                <a:lnTo>
                  <a:pt x="1665703" y="144522"/>
                </a:lnTo>
                <a:lnTo>
                  <a:pt x="1665703" y="37397"/>
                </a:lnTo>
                <a:lnTo>
                  <a:pt x="1599301" y="144522"/>
                </a:lnTo>
                <a:lnTo>
                  <a:pt x="1573481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33756" y="4209539"/>
            <a:ext cx="1993158" cy="253911"/>
          </a:xfrm>
          <a:custGeom>
            <a:avLst/>
            <a:gdLst/>
            <a:ahLst/>
            <a:cxnLst/>
            <a:rect l="l" t="t" r="r" b="b"/>
            <a:pathLst>
              <a:path w="1993158" h="253911">
                <a:moveTo>
                  <a:pt x="0" y="58418"/>
                </a:moveTo>
                <a:lnTo>
                  <a:pt x="23951" y="58418"/>
                </a:lnTo>
                <a:lnTo>
                  <a:pt x="23951" y="119502"/>
                </a:lnTo>
                <a:cubicBezTo>
                  <a:pt x="31579" y="119502"/>
                  <a:pt x="36929" y="118036"/>
                  <a:pt x="39989" y="115107"/>
                </a:cubicBezTo>
                <a:cubicBezTo>
                  <a:pt x="43049" y="112183"/>
                  <a:pt x="47553" y="103665"/>
                  <a:pt x="53496" y="89561"/>
                </a:cubicBezTo>
                <a:cubicBezTo>
                  <a:pt x="58198" y="78380"/>
                  <a:pt x="62014" y="71017"/>
                  <a:pt x="64944" y="67467"/>
                </a:cubicBezTo>
                <a:cubicBezTo>
                  <a:pt x="67868" y="63918"/>
                  <a:pt x="71241" y="61524"/>
                  <a:pt x="75053" y="60282"/>
                </a:cubicBezTo>
                <a:cubicBezTo>
                  <a:pt x="78868" y="59040"/>
                  <a:pt x="84989" y="58418"/>
                  <a:pt x="93420" y="58418"/>
                </a:cubicBezTo>
                <a:lnTo>
                  <a:pt x="98208" y="58418"/>
                </a:lnTo>
                <a:lnTo>
                  <a:pt x="98208" y="78246"/>
                </a:lnTo>
                <a:lnTo>
                  <a:pt x="91556" y="78116"/>
                </a:lnTo>
                <a:cubicBezTo>
                  <a:pt x="85255" y="78116"/>
                  <a:pt x="81219" y="79049"/>
                  <a:pt x="79445" y="80909"/>
                </a:cubicBezTo>
                <a:cubicBezTo>
                  <a:pt x="77583" y="82861"/>
                  <a:pt x="74743" y="88672"/>
                  <a:pt x="70931" y="98341"/>
                </a:cubicBezTo>
                <a:cubicBezTo>
                  <a:pt x="67291" y="107568"/>
                  <a:pt x="63965" y="113955"/>
                  <a:pt x="60947" y="117507"/>
                </a:cubicBezTo>
                <a:cubicBezTo>
                  <a:pt x="57931" y="121057"/>
                  <a:pt x="53273" y="124294"/>
                  <a:pt x="46972" y="127220"/>
                </a:cubicBezTo>
                <a:cubicBezTo>
                  <a:pt x="57262" y="129971"/>
                  <a:pt x="67377" y="139554"/>
                  <a:pt x="77318" y="155962"/>
                </a:cubicBezTo>
                <a:lnTo>
                  <a:pt x="103533" y="199746"/>
                </a:lnTo>
                <a:lnTo>
                  <a:pt x="77184" y="199746"/>
                </a:lnTo>
                <a:lnTo>
                  <a:pt x="51631" y="155962"/>
                </a:lnTo>
                <a:cubicBezTo>
                  <a:pt x="46401" y="147182"/>
                  <a:pt x="41833" y="141393"/>
                  <a:pt x="37926" y="138596"/>
                </a:cubicBezTo>
                <a:cubicBezTo>
                  <a:pt x="34020" y="135803"/>
                  <a:pt x="29365" y="134406"/>
                  <a:pt x="23951" y="134406"/>
                </a:cubicBezTo>
                <a:lnTo>
                  <a:pt x="23951" y="199746"/>
                </a:lnTo>
                <a:lnTo>
                  <a:pt x="0" y="199746"/>
                </a:lnTo>
                <a:close/>
                <a:moveTo>
                  <a:pt x="218840" y="154235"/>
                </a:moveTo>
                <a:lnTo>
                  <a:pt x="243594" y="157295"/>
                </a:lnTo>
                <a:cubicBezTo>
                  <a:pt x="239691" y="171756"/>
                  <a:pt x="232463" y="182977"/>
                  <a:pt x="221903" y="190962"/>
                </a:cubicBezTo>
                <a:cubicBezTo>
                  <a:pt x="211345" y="198943"/>
                  <a:pt x="197860" y="202938"/>
                  <a:pt x="181448" y="202938"/>
                </a:cubicBezTo>
                <a:cubicBezTo>
                  <a:pt x="160776" y="202938"/>
                  <a:pt x="144385" y="196574"/>
                  <a:pt x="132274" y="183842"/>
                </a:cubicBezTo>
                <a:cubicBezTo>
                  <a:pt x="120168" y="171111"/>
                  <a:pt x="114110" y="153259"/>
                  <a:pt x="114110" y="130280"/>
                </a:cubicBezTo>
                <a:cubicBezTo>
                  <a:pt x="114110" y="106502"/>
                  <a:pt x="120232" y="88049"/>
                  <a:pt x="132476" y="74920"/>
                </a:cubicBezTo>
                <a:cubicBezTo>
                  <a:pt x="144717" y="61787"/>
                  <a:pt x="160599" y="55224"/>
                  <a:pt x="180119" y="55224"/>
                </a:cubicBezTo>
                <a:cubicBezTo>
                  <a:pt x="199015" y="55224"/>
                  <a:pt x="214452" y="61653"/>
                  <a:pt x="226430" y="74516"/>
                </a:cubicBezTo>
                <a:cubicBezTo>
                  <a:pt x="238407" y="87382"/>
                  <a:pt x="244394" y="105484"/>
                  <a:pt x="244394" y="128815"/>
                </a:cubicBezTo>
                <a:cubicBezTo>
                  <a:pt x="244394" y="130237"/>
                  <a:pt x="244347" y="132365"/>
                  <a:pt x="244260" y="135206"/>
                </a:cubicBezTo>
                <a:lnTo>
                  <a:pt x="138863" y="135206"/>
                </a:lnTo>
                <a:cubicBezTo>
                  <a:pt x="139752" y="150729"/>
                  <a:pt x="144140" y="162619"/>
                  <a:pt x="152036" y="170867"/>
                </a:cubicBezTo>
                <a:cubicBezTo>
                  <a:pt x="159934" y="179121"/>
                  <a:pt x="169783" y="183247"/>
                  <a:pt x="181583" y="183247"/>
                </a:cubicBezTo>
                <a:cubicBezTo>
                  <a:pt x="190364" y="183247"/>
                  <a:pt x="197864" y="180936"/>
                  <a:pt x="204073" y="176324"/>
                </a:cubicBezTo>
                <a:cubicBezTo>
                  <a:pt x="210283" y="171709"/>
                  <a:pt x="215208" y="164343"/>
                  <a:pt x="218840" y="154235"/>
                </a:cubicBezTo>
                <a:close/>
                <a:moveTo>
                  <a:pt x="140195" y="115509"/>
                </a:moveTo>
                <a:lnTo>
                  <a:pt x="219107" y="115509"/>
                </a:lnTo>
                <a:cubicBezTo>
                  <a:pt x="218045" y="103618"/>
                  <a:pt x="215028" y="94701"/>
                  <a:pt x="210061" y="88758"/>
                </a:cubicBezTo>
                <a:cubicBezTo>
                  <a:pt x="202432" y="79535"/>
                  <a:pt x="192538" y="74920"/>
                  <a:pt x="180386" y="74920"/>
                </a:cubicBezTo>
                <a:cubicBezTo>
                  <a:pt x="169380" y="74920"/>
                  <a:pt x="160132" y="78599"/>
                  <a:pt x="152640" y="85964"/>
                </a:cubicBezTo>
                <a:cubicBezTo>
                  <a:pt x="145141" y="93330"/>
                  <a:pt x="140990" y="103176"/>
                  <a:pt x="140195" y="115509"/>
                </a:cubicBezTo>
                <a:close/>
                <a:moveTo>
                  <a:pt x="273669" y="253911"/>
                </a:moveTo>
                <a:lnTo>
                  <a:pt x="273669" y="58418"/>
                </a:lnTo>
                <a:lnTo>
                  <a:pt x="295491" y="58418"/>
                </a:lnTo>
                <a:lnTo>
                  <a:pt x="295491" y="76784"/>
                </a:lnTo>
                <a:cubicBezTo>
                  <a:pt x="300640" y="69599"/>
                  <a:pt x="306454" y="64210"/>
                  <a:pt x="312931" y="60614"/>
                </a:cubicBezTo>
                <a:cubicBezTo>
                  <a:pt x="319403" y="57021"/>
                  <a:pt x="327255" y="55224"/>
                  <a:pt x="336485" y="55224"/>
                </a:cubicBezTo>
                <a:cubicBezTo>
                  <a:pt x="348545" y="55224"/>
                  <a:pt x="359194" y="58327"/>
                  <a:pt x="368421" y="64537"/>
                </a:cubicBezTo>
                <a:cubicBezTo>
                  <a:pt x="377644" y="70747"/>
                  <a:pt x="384609" y="79510"/>
                  <a:pt x="389315" y="90820"/>
                </a:cubicBezTo>
                <a:cubicBezTo>
                  <a:pt x="394012" y="102136"/>
                  <a:pt x="396363" y="114534"/>
                  <a:pt x="396363" y="128020"/>
                </a:cubicBezTo>
                <a:cubicBezTo>
                  <a:pt x="396363" y="142480"/>
                  <a:pt x="393771" y="155498"/>
                  <a:pt x="388581" y="167076"/>
                </a:cubicBezTo>
                <a:cubicBezTo>
                  <a:pt x="383393" y="178650"/>
                  <a:pt x="375850" y="187527"/>
                  <a:pt x="365962" y="193690"/>
                </a:cubicBezTo>
                <a:cubicBezTo>
                  <a:pt x="356069" y="199854"/>
                  <a:pt x="345669" y="202938"/>
                  <a:pt x="334753" y="202938"/>
                </a:cubicBezTo>
                <a:cubicBezTo>
                  <a:pt x="326769" y="202938"/>
                  <a:pt x="319601" y="201254"/>
                  <a:pt x="313261" y="197881"/>
                </a:cubicBezTo>
                <a:cubicBezTo>
                  <a:pt x="306918" y="194512"/>
                  <a:pt x="301709" y="190256"/>
                  <a:pt x="297626" y="185108"/>
                </a:cubicBezTo>
                <a:lnTo>
                  <a:pt x="297626" y="253911"/>
                </a:lnTo>
                <a:close/>
                <a:moveTo>
                  <a:pt x="295362" y="129880"/>
                </a:moveTo>
                <a:cubicBezTo>
                  <a:pt x="295362" y="148068"/>
                  <a:pt x="299044" y="161510"/>
                  <a:pt x="306407" y="170204"/>
                </a:cubicBezTo>
                <a:cubicBezTo>
                  <a:pt x="313769" y="178899"/>
                  <a:pt x="322685" y="183247"/>
                  <a:pt x="333158" y="183247"/>
                </a:cubicBezTo>
                <a:cubicBezTo>
                  <a:pt x="343800" y="183247"/>
                  <a:pt x="352919" y="178744"/>
                  <a:pt x="360503" y="169739"/>
                </a:cubicBezTo>
                <a:cubicBezTo>
                  <a:pt x="368089" y="160733"/>
                  <a:pt x="371880" y="146783"/>
                  <a:pt x="371880" y="127883"/>
                </a:cubicBezTo>
                <a:cubicBezTo>
                  <a:pt x="371880" y="109875"/>
                  <a:pt x="368176" y="96389"/>
                  <a:pt x="360770" y="87429"/>
                </a:cubicBezTo>
                <a:cubicBezTo>
                  <a:pt x="353361" y="78469"/>
                  <a:pt x="344509" y="73990"/>
                  <a:pt x="334221" y="73990"/>
                </a:cubicBezTo>
                <a:cubicBezTo>
                  <a:pt x="324018" y="73990"/>
                  <a:pt x="314993" y="78757"/>
                  <a:pt x="307138" y="88297"/>
                </a:cubicBezTo>
                <a:cubicBezTo>
                  <a:pt x="299286" y="97833"/>
                  <a:pt x="295362" y="111697"/>
                  <a:pt x="295362" y="129880"/>
                </a:cubicBezTo>
                <a:close/>
                <a:moveTo>
                  <a:pt x="517464" y="182315"/>
                </a:moveTo>
                <a:cubicBezTo>
                  <a:pt x="508593" y="189854"/>
                  <a:pt x="500055" y="195177"/>
                  <a:pt x="491850" y="198280"/>
                </a:cubicBezTo>
                <a:cubicBezTo>
                  <a:pt x="483642" y="201384"/>
                  <a:pt x="474837" y="202938"/>
                  <a:pt x="465434" y="202938"/>
                </a:cubicBezTo>
                <a:cubicBezTo>
                  <a:pt x="449910" y="202938"/>
                  <a:pt x="437972" y="199145"/>
                  <a:pt x="429635" y="191563"/>
                </a:cubicBezTo>
                <a:cubicBezTo>
                  <a:pt x="421297" y="183977"/>
                  <a:pt x="417125" y="174284"/>
                  <a:pt x="417125" y="162483"/>
                </a:cubicBezTo>
                <a:cubicBezTo>
                  <a:pt x="417125" y="155564"/>
                  <a:pt x="418701" y="149245"/>
                  <a:pt x="421852" y="143522"/>
                </a:cubicBezTo>
                <a:cubicBezTo>
                  <a:pt x="425002" y="137800"/>
                  <a:pt x="429127" y="133207"/>
                  <a:pt x="434225" y="129747"/>
                </a:cubicBezTo>
                <a:cubicBezTo>
                  <a:pt x="439326" y="126288"/>
                  <a:pt x="445075" y="123670"/>
                  <a:pt x="451462" y="121896"/>
                </a:cubicBezTo>
                <a:cubicBezTo>
                  <a:pt x="456164" y="120654"/>
                  <a:pt x="463259" y="119455"/>
                  <a:pt x="472755" y="118303"/>
                </a:cubicBezTo>
                <a:cubicBezTo>
                  <a:pt x="492095" y="115996"/>
                  <a:pt x="506333" y="113245"/>
                  <a:pt x="515473" y="110056"/>
                </a:cubicBezTo>
                <a:cubicBezTo>
                  <a:pt x="515559" y="106769"/>
                  <a:pt x="515602" y="104684"/>
                  <a:pt x="515602" y="103799"/>
                </a:cubicBezTo>
                <a:cubicBezTo>
                  <a:pt x="515602" y="94039"/>
                  <a:pt x="513342" y="87163"/>
                  <a:pt x="508817" y="83171"/>
                </a:cubicBezTo>
                <a:cubicBezTo>
                  <a:pt x="502697" y="77760"/>
                  <a:pt x="493603" y="75052"/>
                  <a:pt x="481536" y="75052"/>
                </a:cubicBezTo>
                <a:cubicBezTo>
                  <a:pt x="470268" y="75052"/>
                  <a:pt x="461953" y="77030"/>
                  <a:pt x="456584" y="80974"/>
                </a:cubicBezTo>
                <a:cubicBezTo>
                  <a:pt x="451217" y="84924"/>
                  <a:pt x="447246" y="91907"/>
                  <a:pt x="444672" y="101934"/>
                </a:cubicBezTo>
                <a:lnTo>
                  <a:pt x="421254" y="98740"/>
                </a:lnTo>
                <a:cubicBezTo>
                  <a:pt x="423381" y="88715"/>
                  <a:pt x="426884" y="80622"/>
                  <a:pt x="431766" y="74451"/>
                </a:cubicBezTo>
                <a:cubicBezTo>
                  <a:pt x="436644" y="68288"/>
                  <a:pt x="443696" y="63539"/>
                  <a:pt x="452923" y="60210"/>
                </a:cubicBezTo>
                <a:cubicBezTo>
                  <a:pt x="462151" y="56884"/>
                  <a:pt x="472841" y="55224"/>
                  <a:pt x="484999" y="55224"/>
                </a:cubicBezTo>
                <a:cubicBezTo>
                  <a:pt x="497059" y="55224"/>
                  <a:pt x="506866" y="56642"/>
                  <a:pt x="514407" y="59483"/>
                </a:cubicBezTo>
                <a:cubicBezTo>
                  <a:pt x="521950" y="62323"/>
                  <a:pt x="527493" y="65894"/>
                  <a:pt x="531043" y="70197"/>
                </a:cubicBezTo>
                <a:cubicBezTo>
                  <a:pt x="534589" y="74498"/>
                  <a:pt x="537073" y="79934"/>
                  <a:pt x="538495" y="86501"/>
                </a:cubicBezTo>
                <a:cubicBezTo>
                  <a:pt x="539294" y="90583"/>
                  <a:pt x="539690" y="97945"/>
                  <a:pt x="539690" y="108590"/>
                </a:cubicBezTo>
                <a:lnTo>
                  <a:pt x="539690" y="140529"/>
                </a:lnTo>
                <a:cubicBezTo>
                  <a:pt x="539690" y="162795"/>
                  <a:pt x="540198" y="176878"/>
                  <a:pt x="541221" y="182776"/>
                </a:cubicBezTo>
                <a:cubicBezTo>
                  <a:pt x="542243" y="188679"/>
                  <a:pt x="544259" y="194335"/>
                  <a:pt x="547276" y="199746"/>
                </a:cubicBezTo>
                <a:lnTo>
                  <a:pt x="522256" y="199746"/>
                </a:lnTo>
                <a:cubicBezTo>
                  <a:pt x="519776" y="194777"/>
                  <a:pt x="518177" y="188967"/>
                  <a:pt x="517464" y="182315"/>
                </a:cubicBezTo>
                <a:close/>
                <a:moveTo>
                  <a:pt x="515473" y="128815"/>
                </a:moveTo>
                <a:cubicBezTo>
                  <a:pt x="506780" y="132369"/>
                  <a:pt x="493737" y="135381"/>
                  <a:pt x="476348" y="137865"/>
                </a:cubicBezTo>
                <a:cubicBezTo>
                  <a:pt x="466499" y="139287"/>
                  <a:pt x="459537" y="140883"/>
                  <a:pt x="455454" y="142657"/>
                </a:cubicBezTo>
                <a:cubicBezTo>
                  <a:pt x="451368" y="144428"/>
                  <a:pt x="448221" y="147024"/>
                  <a:pt x="446004" y="150440"/>
                </a:cubicBezTo>
                <a:cubicBezTo>
                  <a:pt x="443786" y="153857"/>
                  <a:pt x="442678" y="157648"/>
                  <a:pt x="442678" y="161820"/>
                </a:cubicBezTo>
                <a:cubicBezTo>
                  <a:pt x="442678" y="168207"/>
                  <a:pt x="445093" y="173527"/>
                  <a:pt x="449932" y="177790"/>
                </a:cubicBezTo>
                <a:cubicBezTo>
                  <a:pt x="454767" y="182048"/>
                  <a:pt x="461841" y="184176"/>
                  <a:pt x="471157" y="184176"/>
                </a:cubicBezTo>
                <a:cubicBezTo>
                  <a:pt x="480384" y="184176"/>
                  <a:pt x="488592" y="182156"/>
                  <a:pt x="495778" y="178120"/>
                </a:cubicBezTo>
                <a:cubicBezTo>
                  <a:pt x="502963" y="174082"/>
                  <a:pt x="508241" y="168562"/>
                  <a:pt x="511615" y="161553"/>
                </a:cubicBezTo>
                <a:cubicBezTo>
                  <a:pt x="514185" y="156143"/>
                  <a:pt x="515473" y="148158"/>
                  <a:pt x="515473" y="137600"/>
                </a:cubicBezTo>
                <a:close/>
                <a:moveTo>
                  <a:pt x="577487" y="58418"/>
                </a:moveTo>
                <a:lnTo>
                  <a:pt x="614744" y="58418"/>
                </a:lnTo>
                <a:lnTo>
                  <a:pt x="651873" y="171536"/>
                </a:lnTo>
                <a:lnTo>
                  <a:pt x="693129" y="58418"/>
                </a:lnTo>
                <a:lnTo>
                  <a:pt x="727596" y="58418"/>
                </a:lnTo>
                <a:lnTo>
                  <a:pt x="727596" y="199746"/>
                </a:lnTo>
                <a:lnTo>
                  <a:pt x="703641" y="199746"/>
                </a:lnTo>
                <a:lnTo>
                  <a:pt x="703641" y="85968"/>
                </a:lnTo>
                <a:lnTo>
                  <a:pt x="661853" y="199746"/>
                </a:lnTo>
                <a:lnTo>
                  <a:pt x="640433" y="199746"/>
                </a:lnTo>
                <a:lnTo>
                  <a:pt x="600904" y="80510"/>
                </a:lnTo>
                <a:lnTo>
                  <a:pt x="600904" y="199746"/>
                </a:lnTo>
                <a:lnTo>
                  <a:pt x="577487" y="199746"/>
                </a:lnTo>
                <a:close/>
                <a:moveTo>
                  <a:pt x="793012" y="135867"/>
                </a:moveTo>
                <a:lnTo>
                  <a:pt x="793012" y="117104"/>
                </a:lnTo>
                <a:cubicBezTo>
                  <a:pt x="803128" y="117018"/>
                  <a:pt x="810029" y="116618"/>
                  <a:pt x="813712" y="115905"/>
                </a:cubicBezTo>
                <a:cubicBezTo>
                  <a:pt x="817391" y="115197"/>
                  <a:pt x="820872" y="113068"/>
                  <a:pt x="824155" y="109519"/>
                </a:cubicBezTo>
                <a:cubicBezTo>
                  <a:pt x="827434" y="105973"/>
                  <a:pt x="829076" y="101538"/>
                  <a:pt x="829076" y="96214"/>
                </a:cubicBezTo>
                <a:cubicBezTo>
                  <a:pt x="829076" y="89737"/>
                  <a:pt x="826928" y="84567"/>
                  <a:pt x="822621" y="80708"/>
                </a:cubicBezTo>
                <a:cubicBezTo>
                  <a:pt x="818319" y="76849"/>
                  <a:pt x="812755" y="74920"/>
                  <a:pt x="805922" y="74920"/>
                </a:cubicBezTo>
                <a:cubicBezTo>
                  <a:pt x="792440" y="74920"/>
                  <a:pt x="782989" y="82861"/>
                  <a:pt x="777575" y="98740"/>
                </a:cubicBezTo>
                <a:lnTo>
                  <a:pt x="754819" y="95015"/>
                </a:lnTo>
                <a:cubicBezTo>
                  <a:pt x="761919" y="68490"/>
                  <a:pt x="779040" y="55224"/>
                  <a:pt x="806187" y="55224"/>
                </a:cubicBezTo>
                <a:cubicBezTo>
                  <a:pt x="821271" y="55224"/>
                  <a:pt x="833093" y="59350"/>
                  <a:pt x="841654" y="67597"/>
                </a:cubicBezTo>
                <a:cubicBezTo>
                  <a:pt x="850219" y="75852"/>
                  <a:pt x="854495" y="85698"/>
                  <a:pt x="854495" y="97142"/>
                </a:cubicBezTo>
                <a:cubicBezTo>
                  <a:pt x="854495" y="108677"/>
                  <a:pt x="848909" y="117860"/>
                  <a:pt x="837728" y="124693"/>
                </a:cubicBezTo>
                <a:cubicBezTo>
                  <a:pt x="844827" y="128505"/>
                  <a:pt x="850147" y="133361"/>
                  <a:pt x="853701" y="139258"/>
                </a:cubicBezTo>
                <a:cubicBezTo>
                  <a:pt x="857246" y="145162"/>
                  <a:pt x="859018" y="152146"/>
                  <a:pt x="859018" y="160225"/>
                </a:cubicBezTo>
                <a:cubicBezTo>
                  <a:pt x="859018" y="172912"/>
                  <a:pt x="854407" y="183200"/>
                  <a:pt x="845179" y="191095"/>
                </a:cubicBezTo>
                <a:cubicBezTo>
                  <a:pt x="835952" y="198990"/>
                  <a:pt x="823043" y="202938"/>
                  <a:pt x="806454" y="202938"/>
                </a:cubicBezTo>
                <a:cubicBezTo>
                  <a:pt x="774248" y="202938"/>
                  <a:pt x="755575" y="188614"/>
                  <a:pt x="750427" y="159959"/>
                </a:cubicBezTo>
                <a:lnTo>
                  <a:pt x="772919" y="155168"/>
                </a:lnTo>
                <a:cubicBezTo>
                  <a:pt x="774958" y="164214"/>
                  <a:pt x="779108" y="171223"/>
                  <a:pt x="785366" y="176191"/>
                </a:cubicBezTo>
                <a:cubicBezTo>
                  <a:pt x="791619" y="181163"/>
                  <a:pt x="798779" y="183643"/>
                  <a:pt x="806854" y="183643"/>
                </a:cubicBezTo>
                <a:cubicBezTo>
                  <a:pt x="814928" y="183643"/>
                  <a:pt x="821649" y="181357"/>
                  <a:pt x="827018" y="176789"/>
                </a:cubicBezTo>
                <a:cubicBezTo>
                  <a:pt x="832385" y="172220"/>
                  <a:pt x="835067" y="166388"/>
                  <a:pt x="835067" y="159292"/>
                </a:cubicBezTo>
                <a:cubicBezTo>
                  <a:pt x="835067" y="153788"/>
                  <a:pt x="833382" y="149000"/>
                  <a:pt x="830009" y="144917"/>
                </a:cubicBezTo>
                <a:cubicBezTo>
                  <a:pt x="826636" y="140835"/>
                  <a:pt x="823043" y="138290"/>
                  <a:pt x="819230" y="137268"/>
                </a:cubicBezTo>
                <a:cubicBezTo>
                  <a:pt x="815415" y="136246"/>
                  <a:pt x="808495" y="135738"/>
                  <a:pt x="798469" y="135738"/>
                </a:cubicBezTo>
                <a:cubicBezTo>
                  <a:pt x="797673" y="135738"/>
                  <a:pt x="795852" y="135777"/>
                  <a:pt x="793012" y="135867"/>
                </a:cubicBezTo>
                <a:close/>
                <a:moveTo>
                  <a:pt x="886698" y="58418"/>
                </a:moveTo>
                <a:lnTo>
                  <a:pt x="910656" y="58418"/>
                </a:lnTo>
                <a:lnTo>
                  <a:pt x="910656" y="166211"/>
                </a:lnTo>
                <a:lnTo>
                  <a:pt x="977058" y="58418"/>
                </a:lnTo>
                <a:lnTo>
                  <a:pt x="1002877" y="58418"/>
                </a:lnTo>
                <a:lnTo>
                  <a:pt x="1002877" y="199746"/>
                </a:lnTo>
                <a:lnTo>
                  <a:pt x="978918" y="199746"/>
                </a:lnTo>
                <a:lnTo>
                  <a:pt x="978918" y="92621"/>
                </a:lnTo>
                <a:lnTo>
                  <a:pt x="912517" y="199746"/>
                </a:lnTo>
                <a:lnTo>
                  <a:pt x="886698" y="199746"/>
                </a:lnTo>
                <a:close/>
                <a:moveTo>
                  <a:pt x="1026032" y="58418"/>
                </a:moveTo>
                <a:lnTo>
                  <a:pt x="1140875" y="58418"/>
                </a:lnTo>
                <a:lnTo>
                  <a:pt x="1140875" y="78246"/>
                </a:lnTo>
                <a:lnTo>
                  <a:pt x="1095369" y="78246"/>
                </a:lnTo>
                <a:lnTo>
                  <a:pt x="1095369" y="199746"/>
                </a:lnTo>
                <a:lnTo>
                  <a:pt x="1071547" y="199746"/>
                </a:lnTo>
                <a:lnTo>
                  <a:pt x="1071547" y="78246"/>
                </a:lnTo>
                <a:lnTo>
                  <a:pt x="1026032" y="78246"/>
                </a:lnTo>
                <a:close/>
                <a:moveTo>
                  <a:pt x="1150218" y="129082"/>
                </a:moveTo>
                <a:cubicBezTo>
                  <a:pt x="1150218" y="102909"/>
                  <a:pt x="1157493" y="83527"/>
                  <a:pt x="1172045" y="70927"/>
                </a:cubicBezTo>
                <a:cubicBezTo>
                  <a:pt x="1184201" y="60459"/>
                  <a:pt x="1199016" y="55224"/>
                  <a:pt x="1216490" y="55224"/>
                </a:cubicBezTo>
                <a:cubicBezTo>
                  <a:pt x="1235920" y="55224"/>
                  <a:pt x="1251802" y="61589"/>
                  <a:pt x="1264136" y="74322"/>
                </a:cubicBezTo>
                <a:cubicBezTo>
                  <a:pt x="1276470" y="87055"/>
                  <a:pt x="1282633" y="104641"/>
                  <a:pt x="1282633" y="127086"/>
                </a:cubicBezTo>
                <a:cubicBezTo>
                  <a:pt x="1282633" y="145274"/>
                  <a:pt x="1279905" y="159581"/>
                  <a:pt x="1274447" y="170006"/>
                </a:cubicBezTo>
                <a:cubicBezTo>
                  <a:pt x="1268993" y="180428"/>
                  <a:pt x="1261052" y="188525"/>
                  <a:pt x="1250629" y="194289"/>
                </a:cubicBezTo>
                <a:cubicBezTo>
                  <a:pt x="1240199" y="200056"/>
                  <a:pt x="1228824" y="202938"/>
                  <a:pt x="1216490" y="202938"/>
                </a:cubicBezTo>
                <a:cubicBezTo>
                  <a:pt x="1196705" y="202938"/>
                  <a:pt x="1180714" y="196596"/>
                  <a:pt x="1168517" y="183910"/>
                </a:cubicBezTo>
                <a:cubicBezTo>
                  <a:pt x="1156316" y="171223"/>
                  <a:pt x="1150218" y="152950"/>
                  <a:pt x="1150218" y="129082"/>
                </a:cubicBezTo>
                <a:close/>
                <a:moveTo>
                  <a:pt x="1174839" y="129082"/>
                </a:moveTo>
                <a:cubicBezTo>
                  <a:pt x="1174839" y="147182"/>
                  <a:pt x="1178787" y="160733"/>
                  <a:pt x="1186683" y="169739"/>
                </a:cubicBezTo>
                <a:cubicBezTo>
                  <a:pt x="1194577" y="178744"/>
                  <a:pt x="1204514" y="183247"/>
                  <a:pt x="1216490" y="183247"/>
                </a:cubicBezTo>
                <a:cubicBezTo>
                  <a:pt x="1228381" y="183247"/>
                  <a:pt x="1238270" y="178722"/>
                  <a:pt x="1246168" y="169668"/>
                </a:cubicBezTo>
                <a:cubicBezTo>
                  <a:pt x="1254064" y="160621"/>
                  <a:pt x="1258009" y="146822"/>
                  <a:pt x="1258009" y="128285"/>
                </a:cubicBezTo>
                <a:cubicBezTo>
                  <a:pt x="1258009" y="110804"/>
                  <a:pt x="1254039" y="97564"/>
                  <a:pt x="1246100" y="88556"/>
                </a:cubicBezTo>
                <a:cubicBezTo>
                  <a:pt x="1238159" y="79557"/>
                  <a:pt x="1228291" y="75052"/>
                  <a:pt x="1216490" y="75052"/>
                </a:cubicBezTo>
                <a:cubicBezTo>
                  <a:pt x="1204514" y="75052"/>
                  <a:pt x="1194577" y="79535"/>
                  <a:pt x="1186683" y="88491"/>
                </a:cubicBezTo>
                <a:cubicBezTo>
                  <a:pt x="1178787" y="97455"/>
                  <a:pt x="1174839" y="110984"/>
                  <a:pt x="1174839" y="129082"/>
                </a:cubicBezTo>
                <a:close/>
                <a:moveTo>
                  <a:pt x="1414245" y="0"/>
                </a:moveTo>
                <a:lnTo>
                  <a:pt x="1435402" y="267"/>
                </a:lnTo>
                <a:cubicBezTo>
                  <a:pt x="1434427" y="9756"/>
                  <a:pt x="1432321" y="16362"/>
                  <a:pt x="1429086" y="20092"/>
                </a:cubicBezTo>
                <a:cubicBezTo>
                  <a:pt x="1425844" y="23822"/>
                  <a:pt x="1421676" y="26215"/>
                  <a:pt x="1416575" y="27277"/>
                </a:cubicBezTo>
                <a:cubicBezTo>
                  <a:pt x="1411473" y="28347"/>
                  <a:pt x="1401469" y="28875"/>
                  <a:pt x="1386562" y="28875"/>
                </a:cubicBezTo>
                <a:cubicBezTo>
                  <a:pt x="1366783" y="28875"/>
                  <a:pt x="1353298" y="30787"/>
                  <a:pt x="1346112" y="34600"/>
                </a:cubicBezTo>
                <a:cubicBezTo>
                  <a:pt x="1338919" y="38411"/>
                  <a:pt x="1333753" y="44510"/>
                  <a:pt x="1330607" y="52894"/>
                </a:cubicBezTo>
                <a:cubicBezTo>
                  <a:pt x="1327457" y="61279"/>
                  <a:pt x="1325700" y="72083"/>
                  <a:pt x="1325347" y="85302"/>
                </a:cubicBezTo>
                <a:cubicBezTo>
                  <a:pt x="1331381" y="76337"/>
                  <a:pt x="1338436" y="69617"/>
                  <a:pt x="1346507" y="65139"/>
                </a:cubicBezTo>
                <a:cubicBezTo>
                  <a:pt x="1354580" y="60660"/>
                  <a:pt x="1363673" y="58418"/>
                  <a:pt x="1373788" y="58418"/>
                </a:cubicBezTo>
                <a:cubicBezTo>
                  <a:pt x="1392329" y="58418"/>
                  <a:pt x="1407679" y="64782"/>
                  <a:pt x="1419836" y="77512"/>
                </a:cubicBezTo>
                <a:cubicBezTo>
                  <a:pt x="1431990" y="90245"/>
                  <a:pt x="1438067" y="107478"/>
                  <a:pt x="1438067" y="129215"/>
                </a:cubicBezTo>
                <a:cubicBezTo>
                  <a:pt x="1438067" y="145717"/>
                  <a:pt x="1435007" y="159245"/>
                  <a:pt x="1428884" y="169804"/>
                </a:cubicBezTo>
                <a:cubicBezTo>
                  <a:pt x="1422763" y="180363"/>
                  <a:pt x="1415509" y="188525"/>
                  <a:pt x="1407124" y="194289"/>
                </a:cubicBezTo>
                <a:cubicBezTo>
                  <a:pt x="1398740" y="200056"/>
                  <a:pt x="1387318" y="202938"/>
                  <a:pt x="1372856" y="202938"/>
                </a:cubicBezTo>
                <a:cubicBezTo>
                  <a:pt x="1356091" y="202938"/>
                  <a:pt x="1343048" y="199102"/>
                  <a:pt x="1333735" y="191426"/>
                </a:cubicBezTo>
                <a:cubicBezTo>
                  <a:pt x="1324418" y="183755"/>
                  <a:pt x="1317280" y="173931"/>
                  <a:pt x="1312308" y="161949"/>
                </a:cubicBezTo>
                <a:cubicBezTo>
                  <a:pt x="1307341" y="149972"/>
                  <a:pt x="1304853" y="129125"/>
                  <a:pt x="1304853" y="99407"/>
                </a:cubicBezTo>
                <a:cubicBezTo>
                  <a:pt x="1304853" y="62053"/>
                  <a:pt x="1311173" y="36904"/>
                  <a:pt x="1323818" y="23951"/>
                </a:cubicBezTo>
                <a:cubicBezTo>
                  <a:pt x="1336457" y="10998"/>
                  <a:pt x="1355912" y="4521"/>
                  <a:pt x="1382169" y="4521"/>
                </a:cubicBezTo>
                <a:cubicBezTo>
                  <a:pt x="1398499" y="4521"/>
                  <a:pt x="1407770" y="4255"/>
                  <a:pt x="1409987" y="3722"/>
                </a:cubicBezTo>
                <a:cubicBezTo>
                  <a:pt x="1412201" y="3189"/>
                  <a:pt x="1413627" y="1951"/>
                  <a:pt x="1414245" y="0"/>
                </a:cubicBezTo>
                <a:close/>
                <a:moveTo>
                  <a:pt x="1413047" y="128552"/>
                </a:moveTo>
                <a:cubicBezTo>
                  <a:pt x="1413047" y="113825"/>
                  <a:pt x="1409565" y="101758"/>
                  <a:pt x="1402600" y="92351"/>
                </a:cubicBezTo>
                <a:cubicBezTo>
                  <a:pt x="1395634" y="82947"/>
                  <a:pt x="1385809" y="78246"/>
                  <a:pt x="1373123" y="78246"/>
                </a:cubicBezTo>
                <a:cubicBezTo>
                  <a:pt x="1359903" y="78246"/>
                  <a:pt x="1349705" y="83215"/>
                  <a:pt x="1342520" y="93150"/>
                </a:cubicBezTo>
                <a:cubicBezTo>
                  <a:pt x="1335327" y="103090"/>
                  <a:pt x="1331733" y="116352"/>
                  <a:pt x="1331733" y="132941"/>
                </a:cubicBezTo>
                <a:cubicBezTo>
                  <a:pt x="1331733" y="149353"/>
                  <a:pt x="1335705" y="161910"/>
                  <a:pt x="1343646" y="170604"/>
                </a:cubicBezTo>
                <a:cubicBezTo>
                  <a:pt x="1351584" y="179294"/>
                  <a:pt x="1361365" y="183643"/>
                  <a:pt x="1372989" y="183643"/>
                </a:cubicBezTo>
                <a:cubicBezTo>
                  <a:pt x="1384877" y="183643"/>
                  <a:pt x="1394529" y="178610"/>
                  <a:pt x="1401936" y="168541"/>
                </a:cubicBezTo>
                <a:cubicBezTo>
                  <a:pt x="1409342" y="158472"/>
                  <a:pt x="1413047" y="145137"/>
                  <a:pt x="1413047" y="128552"/>
                </a:cubicBezTo>
                <a:close/>
                <a:moveTo>
                  <a:pt x="1561104" y="154235"/>
                </a:moveTo>
                <a:lnTo>
                  <a:pt x="1585858" y="157295"/>
                </a:lnTo>
                <a:cubicBezTo>
                  <a:pt x="1581955" y="171756"/>
                  <a:pt x="1574726" y="182977"/>
                  <a:pt x="1564168" y="190962"/>
                </a:cubicBezTo>
                <a:cubicBezTo>
                  <a:pt x="1553609" y="198943"/>
                  <a:pt x="1540123" y="202938"/>
                  <a:pt x="1523710" y="202938"/>
                </a:cubicBezTo>
                <a:cubicBezTo>
                  <a:pt x="1503040" y="202938"/>
                  <a:pt x="1486649" y="196574"/>
                  <a:pt x="1474539" y="183842"/>
                </a:cubicBezTo>
                <a:cubicBezTo>
                  <a:pt x="1462432" y="171111"/>
                  <a:pt x="1456373" y="153259"/>
                  <a:pt x="1456373" y="130280"/>
                </a:cubicBezTo>
                <a:cubicBezTo>
                  <a:pt x="1456373" y="106502"/>
                  <a:pt x="1462497" y="88049"/>
                  <a:pt x="1474741" y="74920"/>
                </a:cubicBezTo>
                <a:cubicBezTo>
                  <a:pt x="1486980" y="61787"/>
                  <a:pt x="1502864" y="55224"/>
                  <a:pt x="1522382" y="55224"/>
                </a:cubicBezTo>
                <a:cubicBezTo>
                  <a:pt x="1541278" y="55224"/>
                  <a:pt x="1556715" y="61653"/>
                  <a:pt x="1568693" y="74516"/>
                </a:cubicBezTo>
                <a:cubicBezTo>
                  <a:pt x="1580670" y="87382"/>
                  <a:pt x="1586657" y="105484"/>
                  <a:pt x="1586657" y="128815"/>
                </a:cubicBezTo>
                <a:cubicBezTo>
                  <a:pt x="1586657" y="130237"/>
                  <a:pt x="1586610" y="132365"/>
                  <a:pt x="1586524" y="135206"/>
                </a:cubicBezTo>
                <a:lnTo>
                  <a:pt x="1481126" y="135206"/>
                </a:lnTo>
                <a:cubicBezTo>
                  <a:pt x="1482015" y="150729"/>
                  <a:pt x="1486404" y="162619"/>
                  <a:pt x="1494299" y="170867"/>
                </a:cubicBezTo>
                <a:cubicBezTo>
                  <a:pt x="1502197" y="179121"/>
                  <a:pt x="1512047" y="183247"/>
                  <a:pt x="1523848" y="183247"/>
                </a:cubicBezTo>
                <a:cubicBezTo>
                  <a:pt x="1532628" y="183247"/>
                  <a:pt x="1540126" y="180936"/>
                  <a:pt x="1546337" y="176324"/>
                </a:cubicBezTo>
                <a:cubicBezTo>
                  <a:pt x="1552547" y="171709"/>
                  <a:pt x="1557472" y="164343"/>
                  <a:pt x="1561104" y="154235"/>
                </a:cubicBezTo>
                <a:close/>
                <a:moveTo>
                  <a:pt x="1482458" y="115509"/>
                </a:moveTo>
                <a:lnTo>
                  <a:pt x="1561370" y="115509"/>
                </a:lnTo>
                <a:cubicBezTo>
                  <a:pt x="1560308" y="103618"/>
                  <a:pt x="1557292" y="94701"/>
                  <a:pt x="1552324" y="88758"/>
                </a:cubicBezTo>
                <a:cubicBezTo>
                  <a:pt x="1544695" y="79535"/>
                  <a:pt x="1534803" y="74920"/>
                  <a:pt x="1522645" y="74920"/>
                </a:cubicBezTo>
                <a:cubicBezTo>
                  <a:pt x="1511643" y="74920"/>
                  <a:pt x="1502395" y="78599"/>
                  <a:pt x="1494903" y="85964"/>
                </a:cubicBezTo>
                <a:cubicBezTo>
                  <a:pt x="1487405" y="93330"/>
                  <a:pt x="1483254" y="103176"/>
                  <a:pt x="1482458" y="115509"/>
                </a:cubicBezTo>
                <a:close/>
                <a:moveTo>
                  <a:pt x="1593490" y="58418"/>
                </a:moveTo>
                <a:lnTo>
                  <a:pt x="1708333" y="58418"/>
                </a:lnTo>
                <a:lnTo>
                  <a:pt x="1708333" y="78246"/>
                </a:lnTo>
                <a:lnTo>
                  <a:pt x="1662823" y="78246"/>
                </a:lnTo>
                <a:lnTo>
                  <a:pt x="1662823" y="199746"/>
                </a:lnTo>
                <a:lnTo>
                  <a:pt x="1639001" y="199746"/>
                </a:lnTo>
                <a:lnTo>
                  <a:pt x="1639001" y="78246"/>
                </a:lnTo>
                <a:lnTo>
                  <a:pt x="1593490" y="78246"/>
                </a:lnTo>
                <a:close/>
                <a:moveTo>
                  <a:pt x="1718219" y="129082"/>
                </a:moveTo>
                <a:cubicBezTo>
                  <a:pt x="1718219" y="102909"/>
                  <a:pt x="1725495" y="83527"/>
                  <a:pt x="1740046" y="70927"/>
                </a:cubicBezTo>
                <a:cubicBezTo>
                  <a:pt x="1752203" y="60459"/>
                  <a:pt x="1767017" y="55224"/>
                  <a:pt x="1784491" y="55224"/>
                </a:cubicBezTo>
                <a:cubicBezTo>
                  <a:pt x="1803925" y="55224"/>
                  <a:pt x="1819807" y="61589"/>
                  <a:pt x="1832138" y="74322"/>
                </a:cubicBezTo>
                <a:cubicBezTo>
                  <a:pt x="1844471" y="87055"/>
                  <a:pt x="1850634" y="104641"/>
                  <a:pt x="1850634" y="127086"/>
                </a:cubicBezTo>
                <a:cubicBezTo>
                  <a:pt x="1850634" y="145274"/>
                  <a:pt x="1847905" y="159581"/>
                  <a:pt x="1842452" y="170006"/>
                </a:cubicBezTo>
                <a:cubicBezTo>
                  <a:pt x="1836994" y="180428"/>
                  <a:pt x="1829055" y="188525"/>
                  <a:pt x="1818630" y="194289"/>
                </a:cubicBezTo>
                <a:cubicBezTo>
                  <a:pt x="1808201" y="200056"/>
                  <a:pt x="1796825" y="202938"/>
                  <a:pt x="1784491" y="202938"/>
                </a:cubicBezTo>
                <a:cubicBezTo>
                  <a:pt x="1764710" y="202938"/>
                  <a:pt x="1748718" y="196596"/>
                  <a:pt x="1736521" y="183910"/>
                </a:cubicBezTo>
                <a:cubicBezTo>
                  <a:pt x="1724317" y="171223"/>
                  <a:pt x="1718219" y="152950"/>
                  <a:pt x="1718219" y="129082"/>
                </a:cubicBezTo>
                <a:close/>
                <a:moveTo>
                  <a:pt x="1742843" y="129082"/>
                </a:moveTo>
                <a:cubicBezTo>
                  <a:pt x="1742843" y="147182"/>
                  <a:pt x="1746789" y="160733"/>
                  <a:pt x="1754687" y="169739"/>
                </a:cubicBezTo>
                <a:cubicBezTo>
                  <a:pt x="1762581" y="178744"/>
                  <a:pt x="1772514" y="183247"/>
                  <a:pt x="1784491" y="183247"/>
                </a:cubicBezTo>
                <a:cubicBezTo>
                  <a:pt x="1796382" y="183247"/>
                  <a:pt x="1806275" y="178722"/>
                  <a:pt x="1814170" y="169668"/>
                </a:cubicBezTo>
                <a:cubicBezTo>
                  <a:pt x="1822064" y="160621"/>
                  <a:pt x="1826014" y="146822"/>
                  <a:pt x="1826014" y="128285"/>
                </a:cubicBezTo>
                <a:cubicBezTo>
                  <a:pt x="1826014" y="110804"/>
                  <a:pt x="1822043" y="97564"/>
                  <a:pt x="1814105" y="88556"/>
                </a:cubicBezTo>
                <a:cubicBezTo>
                  <a:pt x="1806164" y="79557"/>
                  <a:pt x="1796292" y="75052"/>
                  <a:pt x="1784491" y="75052"/>
                </a:cubicBezTo>
                <a:cubicBezTo>
                  <a:pt x="1772514" y="75052"/>
                  <a:pt x="1762581" y="79535"/>
                  <a:pt x="1754687" y="88491"/>
                </a:cubicBezTo>
                <a:cubicBezTo>
                  <a:pt x="1746789" y="97455"/>
                  <a:pt x="1742843" y="110984"/>
                  <a:pt x="1742843" y="129082"/>
                </a:cubicBezTo>
                <a:close/>
                <a:moveTo>
                  <a:pt x="1878847" y="58418"/>
                </a:moveTo>
                <a:lnTo>
                  <a:pt x="1902798" y="58418"/>
                </a:lnTo>
                <a:lnTo>
                  <a:pt x="1902798" y="117242"/>
                </a:lnTo>
                <a:lnTo>
                  <a:pt x="1969208" y="117242"/>
                </a:lnTo>
                <a:lnTo>
                  <a:pt x="1969208" y="58418"/>
                </a:lnTo>
                <a:lnTo>
                  <a:pt x="1993159" y="58418"/>
                </a:lnTo>
                <a:lnTo>
                  <a:pt x="1993159" y="199746"/>
                </a:lnTo>
                <a:lnTo>
                  <a:pt x="1969208" y="199746"/>
                </a:lnTo>
                <a:lnTo>
                  <a:pt x="1969208" y="137066"/>
                </a:lnTo>
                <a:lnTo>
                  <a:pt x="1902798" y="137066"/>
                </a:lnTo>
                <a:lnTo>
                  <a:pt x="1902798" y="199746"/>
                </a:lnTo>
                <a:lnTo>
                  <a:pt x="1878847" y="19974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669693" y="4382029"/>
            <a:ext cx="27255" cy="27255"/>
          </a:xfrm>
          <a:custGeom>
            <a:avLst/>
            <a:gdLst/>
            <a:ahLst/>
            <a:cxnLst/>
            <a:rect l="l" t="t" r="r" b="b"/>
            <a:pathLst>
              <a:path w="27255" h="27255">
                <a:moveTo>
                  <a:pt x="0" y="27256"/>
                </a:moveTo>
                <a:lnTo>
                  <a:pt x="0" y="0"/>
                </a:lnTo>
                <a:lnTo>
                  <a:pt x="27256" y="0"/>
                </a:lnTo>
                <a:lnTo>
                  <a:pt x="27256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40560" y="4746162"/>
            <a:ext cx="767725" cy="252582"/>
          </a:xfrm>
          <a:custGeom>
            <a:avLst/>
            <a:gdLst/>
            <a:ahLst/>
            <a:cxnLst/>
            <a:rect l="l" t="t" r="r" b="b"/>
            <a:pathLst>
              <a:path w="767725" h="252582">
                <a:moveTo>
                  <a:pt x="146654" y="130018"/>
                </a:moveTo>
                <a:lnTo>
                  <a:pt x="172473" y="136537"/>
                </a:lnTo>
                <a:cubicBezTo>
                  <a:pt x="167057" y="157745"/>
                  <a:pt x="157320" y="173913"/>
                  <a:pt x="143262" y="185047"/>
                </a:cubicBezTo>
                <a:cubicBezTo>
                  <a:pt x="129196" y="196179"/>
                  <a:pt x="112007" y="201747"/>
                  <a:pt x="91692" y="201747"/>
                </a:cubicBezTo>
                <a:cubicBezTo>
                  <a:pt x="70665" y="201747"/>
                  <a:pt x="53564" y="197468"/>
                  <a:pt x="40392" y="188907"/>
                </a:cubicBezTo>
                <a:cubicBezTo>
                  <a:pt x="27219" y="180342"/>
                  <a:pt x="17190" y="167944"/>
                  <a:pt x="10318" y="151708"/>
                </a:cubicBezTo>
                <a:cubicBezTo>
                  <a:pt x="3442" y="135471"/>
                  <a:pt x="0" y="118041"/>
                  <a:pt x="0" y="99407"/>
                </a:cubicBezTo>
                <a:cubicBezTo>
                  <a:pt x="0" y="79092"/>
                  <a:pt x="3884" y="61369"/>
                  <a:pt x="11646" y="46242"/>
                </a:cubicBezTo>
                <a:cubicBezTo>
                  <a:pt x="19407" y="31118"/>
                  <a:pt x="30453" y="19631"/>
                  <a:pt x="44784" y="11780"/>
                </a:cubicBezTo>
                <a:cubicBezTo>
                  <a:pt x="59111" y="3925"/>
                  <a:pt x="74880" y="0"/>
                  <a:pt x="92092" y="0"/>
                </a:cubicBezTo>
                <a:cubicBezTo>
                  <a:pt x="111611" y="0"/>
                  <a:pt x="128023" y="4971"/>
                  <a:pt x="141329" y="14904"/>
                </a:cubicBezTo>
                <a:cubicBezTo>
                  <a:pt x="154638" y="24840"/>
                  <a:pt x="163908" y="38815"/>
                  <a:pt x="169143" y="56826"/>
                </a:cubicBezTo>
                <a:lnTo>
                  <a:pt x="143723" y="62813"/>
                </a:lnTo>
                <a:cubicBezTo>
                  <a:pt x="139201" y="48618"/>
                  <a:pt x="132634" y="38282"/>
                  <a:pt x="124031" y="31806"/>
                </a:cubicBezTo>
                <a:cubicBezTo>
                  <a:pt x="115423" y="25329"/>
                  <a:pt x="104602" y="22089"/>
                  <a:pt x="91559" y="22089"/>
                </a:cubicBezTo>
                <a:cubicBezTo>
                  <a:pt x="76569" y="22089"/>
                  <a:pt x="64033" y="25682"/>
                  <a:pt x="53964" y="32868"/>
                </a:cubicBezTo>
                <a:cubicBezTo>
                  <a:pt x="43894" y="40058"/>
                  <a:pt x="36820" y="49706"/>
                  <a:pt x="32739" y="61813"/>
                </a:cubicBezTo>
                <a:cubicBezTo>
                  <a:pt x="28655" y="73922"/>
                  <a:pt x="26618" y="86415"/>
                  <a:pt x="26618" y="99278"/>
                </a:cubicBezTo>
                <a:cubicBezTo>
                  <a:pt x="26618" y="115866"/>
                  <a:pt x="29034" y="130349"/>
                  <a:pt x="33873" y="142725"/>
                </a:cubicBezTo>
                <a:cubicBezTo>
                  <a:pt x="38708" y="155103"/>
                  <a:pt x="46223" y="164351"/>
                  <a:pt x="56430" y="170475"/>
                </a:cubicBezTo>
                <a:cubicBezTo>
                  <a:pt x="66628" y="176594"/>
                  <a:pt x="77674" y="179658"/>
                  <a:pt x="89565" y="179658"/>
                </a:cubicBezTo>
                <a:cubicBezTo>
                  <a:pt x="104022" y="179658"/>
                  <a:pt x="116265" y="175485"/>
                  <a:pt x="126296" y="167148"/>
                </a:cubicBezTo>
                <a:cubicBezTo>
                  <a:pt x="136317" y="158806"/>
                  <a:pt x="143104" y="146430"/>
                  <a:pt x="146654" y="130018"/>
                </a:cubicBezTo>
                <a:close/>
                <a:moveTo>
                  <a:pt x="201348" y="57092"/>
                </a:moveTo>
                <a:lnTo>
                  <a:pt x="312865" y="57092"/>
                </a:lnTo>
                <a:lnTo>
                  <a:pt x="312865" y="198418"/>
                </a:lnTo>
                <a:lnTo>
                  <a:pt x="288914" y="198418"/>
                </a:lnTo>
                <a:lnTo>
                  <a:pt x="288914" y="76918"/>
                </a:lnTo>
                <a:lnTo>
                  <a:pt x="225302" y="76918"/>
                </a:lnTo>
                <a:lnTo>
                  <a:pt x="225302" y="198418"/>
                </a:lnTo>
                <a:lnTo>
                  <a:pt x="201348" y="198418"/>
                </a:lnTo>
                <a:close/>
                <a:moveTo>
                  <a:pt x="348801" y="252583"/>
                </a:moveTo>
                <a:lnTo>
                  <a:pt x="348801" y="57092"/>
                </a:lnTo>
                <a:lnTo>
                  <a:pt x="370623" y="57092"/>
                </a:lnTo>
                <a:lnTo>
                  <a:pt x="370623" y="75456"/>
                </a:lnTo>
                <a:cubicBezTo>
                  <a:pt x="375768" y="68271"/>
                  <a:pt x="381582" y="62882"/>
                  <a:pt x="388058" y="59285"/>
                </a:cubicBezTo>
                <a:cubicBezTo>
                  <a:pt x="394531" y="55692"/>
                  <a:pt x="402386" y="53895"/>
                  <a:pt x="411613" y="53895"/>
                </a:cubicBezTo>
                <a:cubicBezTo>
                  <a:pt x="423676" y="53895"/>
                  <a:pt x="434325" y="56999"/>
                  <a:pt x="443549" y="63208"/>
                </a:cubicBezTo>
                <a:cubicBezTo>
                  <a:pt x="452776" y="69419"/>
                  <a:pt x="459742" y="78182"/>
                  <a:pt x="464443" y="89492"/>
                </a:cubicBezTo>
                <a:cubicBezTo>
                  <a:pt x="469145" y="100807"/>
                  <a:pt x="471496" y="113206"/>
                  <a:pt x="471496" y="126692"/>
                </a:cubicBezTo>
                <a:cubicBezTo>
                  <a:pt x="471496" y="141152"/>
                  <a:pt x="468900" y="154170"/>
                  <a:pt x="463712" y="165748"/>
                </a:cubicBezTo>
                <a:cubicBezTo>
                  <a:pt x="458521" y="177326"/>
                  <a:pt x="450983" y="186199"/>
                  <a:pt x="441090" y="192362"/>
                </a:cubicBezTo>
                <a:cubicBezTo>
                  <a:pt x="431197" y="198526"/>
                  <a:pt x="420797" y="201610"/>
                  <a:pt x="409882" y="201610"/>
                </a:cubicBezTo>
                <a:cubicBezTo>
                  <a:pt x="401901" y="201610"/>
                  <a:pt x="394733" y="199926"/>
                  <a:pt x="388389" y="196553"/>
                </a:cubicBezTo>
                <a:cubicBezTo>
                  <a:pt x="382050" y="193184"/>
                  <a:pt x="376837" y="188928"/>
                  <a:pt x="372754" y="183780"/>
                </a:cubicBezTo>
                <a:lnTo>
                  <a:pt x="372754" y="252583"/>
                </a:lnTo>
                <a:close/>
                <a:moveTo>
                  <a:pt x="370490" y="128552"/>
                </a:moveTo>
                <a:cubicBezTo>
                  <a:pt x="370490" y="146744"/>
                  <a:pt x="374173" y="160185"/>
                  <a:pt x="381535" y="168876"/>
                </a:cubicBezTo>
                <a:cubicBezTo>
                  <a:pt x="388901" y="177570"/>
                  <a:pt x="397818" y="181919"/>
                  <a:pt x="408286" y="181919"/>
                </a:cubicBezTo>
                <a:cubicBezTo>
                  <a:pt x="418932" y="181919"/>
                  <a:pt x="428048" y="177416"/>
                  <a:pt x="435636" y="168411"/>
                </a:cubicBezTo>
                <a:cubicBezTo>
                  <a:pt x="443218" y="159405"/>
                  <a:pt x="447013" y="145455"/>
                  <a:pt x="447013" y="126555"/>
                </a:cubicBezTo>
                <a:cubicBezTo>
                  <a:pt x="447013" y="108551"/>
                  <a:pt x="443308" y="95065"/>
                  <a:pt x="435903" y="86101"/>
                </a:cubicBezTo>
                <a:cubicBezTo>
                  <a:pt x="428490" y="77142"/>
                  <a:pt x="419642" y="72662"/>
                  <a:pt x="409352" y="72662"/>
                </a:cubicBezTo>
                <a:cubicBezTo>
                  <a:pt x="399146" y="72662"/>
                  <a:pt x="390122" y="77432"/>
                  <a:pt x="382269" y="86969"/>
                </a:cubicBezTo>
                <a:cubicBezTo>
                  <a:pt x="374414" y="96505"/>
                  <a:pt x="370490" y="110369"/>
                  <a:pt x="370490" y="128552"/>
                </a:cubicBezTo>
                <a:close/>
                <a:moveTo>
                  <a:pt x="491457" y="127757"/>
                </a:moveTo>
                <a:cubicBezTo>
                  <a:pt x="491457" y="101581"/>
                  <a:pt x="498733" y="82199"/>
                  <a:pt x="513285" y="69603"/>
                </a:cubicBezTo>
                <a:cubicBezTo>
                  <a:pt x="525438" y="59130"/>
                  <a:pt x="540256" y="53895"/>
                  <a:pt x="557730" y="53895"/>
                </a:cubicBezTo>
                <a:cubicBezTo>
                  <a:pt x="577160" y="53895"/>
                  <a:pt x="593042" y="60261"/>
                  <a:pt x="605376" y="72994"/>
                </a:cubicBezTo>
                <a:cubicBezTo>
                  <a:pt x="617706" y="85727"/>
                  <a:pt x="623873" y="103312"/>
                  <a:pt x="623873" y="125758"/>
                </a:cubicBezTo>
                <a:cubicBezTo>
                  <a:pt x="623873" y="143946"/>
                  <a:pt x="621144" y="158253"/>
                  <a:pt x="615686" y="168678"/>
                </a:cubicBezTo>
                <a:cubicBezTo>
                  <a:pt x="610233" y="179100"/>
                  <a:pt x="602290" y="187196"/>
                  <a:pt x="591865" y="192960"/>
                </a:cubicBezTo>
                <a:cubicBezTo>
                  <a:pt x="581439" y="198727"/>
                  <a:pt x="570064" y="201610"/>
                  <a:pt x="557730" y="201610"/>
                </a:cubicBezTo>
                <a:cubicBezTo>
                  <a:pt x="537945" y="201610"/>
                  <a:pt x="521953" y="195268"/>
                  <a:pt x="509757" y="182581"/>
                </a:cubicBezTo>
                <a:cubicBezTo>
                  <a:pt x="497556" y="169895"/>
                  <a:pt x="491457" y="151622"/>
                  <a:pt x="491457" y="127757"/>
                </a:cubicBezTo>
                <a:close/>
                <a:moveTo>
                  <a:pt x="516078" y="127757"/>
                </a:moveTo>
                <a:cubicBezTo>
                  <a:pt x="516078" y="145854"/>
                  <a:pt x="520027" y="159405"/>
                  <a:pt x="527922" y="168411"/>
                </a:cubicBezTo>
                <a:cubicBezTo>
                  <a:pt x="535817" y="177416"/>
                  <a:pt x="545753" y="181919"/>
                  <a:pt x="557730" y="181919"/>
                </a:cubicBezTo>
                <a:cubicBezTo>
                  <a:pt x="569617" y="181919"/>
                  <a:pt x="579510" y="177394"/>
                  <a:pt x="587405" y="168343"/>
                </a:cubicBezTo>
                <a:cubicBezTo>
                  <a:pt x="595303" y="159293"/>
                  <a:pt x="599249" y="145498"/>
                  <a:pt x="599249" y="126957"/>
                </a:cubicBezTo>
                <a:cubicBezTo>
                  <a:pt x="599249" y="109479"/>
                  <a:pt x="595277" y="96235"/>
                  <a:pt x="587340" y="87232"/>
                </a:cubicBezTo>
                <a:cubicBezTo>
                  <a:pt x="579399" y="78229"/>
                  <a:pt x="569531" y="73724"/>
                  <a:pt x="557730" y="73724"/>
                </a:cubicBezTo>
                <a:cubicBezTo>
                  <a:pt x="545753" y="73724"/>
                  <a:pt x="535817" y="78207"/>
                  <a:pt x="527922" y="87163"/>
                </a:cubicBezTo>
                <a:cubicBezTo>
                  <a:pt x="520027" y="96127"/>
                  <a:pt x="516078" y="109656"/>
                  <a:pt x="516078" y="127757"/>
                </a:cubicBezTo>
                <a:close/>
                <a:moveTo>
                  <a:pt x="744171" y="146654"/>
                </a:moveTo>
                <a:lnTo>
                  <a:pt x="767726" y="149713"/>
                </a:lnTo>
                <a:cubicBezTo>
                  <a:pt x="765155" y="165949"/>
                  <a:pt x="758563" y="178658"/>
                  <a:pt x="747964" y="187837"/>
                </a:cubicBezTo>
                <a:cubicBezTo>
                  <a:pt x="737363" y="197021"/>
                  <a:pt x="724341" y="201610"/>
                  <a:pt x="708908" y="201610"/>
                </a:cubicBezTo>
                <a:cubicBezTo>
                  <a:pt x="689566" y="201610"/>
                  <a:pt x="674017" y="195290"/>
                  <a:pt x="662264" y="182646"/>
                </a:cubicBezTo>
                <a:cubicBezTo>
                  <a:pt x="650510" y="170006"/>
                  <a:pt x="644631" y="151883"/>
                  <a:pt x="644631" y="128286"/>
                </a:cubicBezTo>
                <a:cubicBezTo>
                  <a:pt x="644631" y="113029"/>
                  <a:pt x="647161" y="99674"/>
                  <a:pt x="652219" y="88229"/>
                </a:cubicBezTo>
                <a:cubicBezTo>
                  <a:pt x="657274" y="76785"/>
                  <a:pt x="664970" y="68202"/>
                  <a:pt x="675306" y="62478"/>
                </a:cubicBezTo>
                <a:cubicBezTo>
                  <a:pt x="685642" y="56754"/>
                  <a:pt x="696884" y="53895"/>
                  <a:pt x="709038" y="53895"/>
                </a:cubicBezTo>
                <a:cubicBezTo>
                  <a:pt x="724384" y="53895"/>
                  <a:pt x="736942" y="57776"/>
                  <a:pt x="746701" y="65538"/>
                </a:cubicBezTo>
                <a:cubicBezTo>
                  <a:pt x="756461" y="73304"/>
                  <a:pt x="762718" y="84326"/>
                  <a:pt x="765464" y="98611"/>
                </a:cubicBezTo>
                <a:lnTo>
                  <a:pt x="742176" y="102204"/>
                </a:lnTo>
                <a:cubicBezTo>
                  <a:pt x="739962" y="92710"/>
                  <a:pt x="736030" y="85568"/>
                  <a:pt x="730400" y="80778"/>
                </a:cubicBezTo>
                <a:cubicBezTo>
                  <a:pt x="724767" y="75986"/>
                  <a:pt x="717956" y="73592"/>
                  <a:pt x="709970" y="73592"/>
                </a:cubicBezTo>
                <a:cubicBezTo>
                  <a:pt x="697904" y="73592"/>
                  <a:pt x="688100" y="77915"/>
                  <a:pt x="680562" y="86566"/>
                </a:cubicBezTo>
                <a:cubicBezTo>
                  <a:pt x="673021" y="95216"/>
                  <a:pt x="669251" y="108904"/>
                  <a:pt x="669251" y="127620"/>
                </a:cubicBezTo>
                <a:cubicBezTo>
                  <a:pt x="669251" y="146607"/>
                  <a:pt x="672891" y="160405"/>
                  <a:pt x="680163" y="169010"/>
                </a:cubicBezTo>
                <a:cubicBezTo>
                  <a:pt x="687437" y="177616"/>
                  <a:pt x="696931" y="181919"/>
                  <a:pt x="708641" y="181919"/>
                </a:cubicBezTo>
                <a:cubicBezTo>
                  <a:pt x="718046" y="181919"/>
                  <a:pt x="725897" y="179035"/>
                  <a:pt x="732196" y="173268"/>
                </a:cubicBezTo>
                <a:cubicBezTo>
                  <a:pt x="738497" y="167501"/>
                  <a:pt x="742486" y="158631"/>
                  <a:pt x="744171" y="14665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904249" y="4800057"/>
            <a:ext cx="270478" cy="147715"/>
          </a:xfrm>
          <a:custGeom>
            <a:avLst/>
            <a:gdLst/>
            <a:ahLst/>
            <a:cxnLst/>
            <a:rect l="l" t="t" r="r" b="b"/>
            <a:pathLst>
              <a:path w="270478" h="147715">
                <a:moveTo>
                  <a:pt x="0" y="3197"/>
                </a:moveTo>
                <a:lnTo>
                  <a:pt x="23950" y="3197"/>
                </a:lnTo>
                <a:lnTo>
                  <a:pt x="23950" y="62018"/>
                </a:lnTo>
                <a:lnTo>
                  <a:pt x="90359" y="62018"/>
                </a:lnTo>
                <a:lnTo>
                  <a:pt x="90359" y="3197"/>
                </a:lnTo>
                <a:lnTo>
                  <a:pt x="114310" y="3197"/>
                </a:lnTo>
                <a:lnTo>
                  <a:pt x="114310" y="144523"/>
                </a:lnTo>
                <a:lnTo>
                  <a:pt x="90359" y="144523"/>
                </a:lnTo>
                <a:lnTo>
                  <a:pt x="90359" y="81843"/>
                </a:lnTo>
                <a:lnTo>
                  <a:pt x="23950" y="81843"/>
                </a:lnTo>
                <a:lnTo>
                  <a:pt x="23950" y="144523"/>
                </a:lnTo>
                <a:lnTo>
                  <a:pt x="0" y="144523"/>
                </a:lnTo>
                <a:close/>
                <a:moveTo>
                  <a:pt x="240666" y="127092"/>
                </a:moveTo>
                <a:cubicBezTo>
                  <a:pt x="231797" y="134633"/>
                  <a:pt x="223257" y="139954"/>
                  <a:pt x="215049" y="143057"/>
                </a:cubicBezTo>
                <a:cubicBezTo>
                  <a:pt x="206841" y="146165"/>
                  <a:pt x="198035" y="147715"/>
                  <a:pt x="188632" y="147715"/>
                </a:cubicBezTo>
                <a:cubicBezTo>
                  <a:pt x="173109" y="147715"/>
                  <a:pt x="161172" y="143922"/>
                  <a:pt x="152834" y="136340"/>
                </a:cubicBezTo>
                <a:cubicBezTo>
                  <a:pt x="144497" y="128758"/>
                  <a:pt x="140324" y="119060"/>
                  <a:pt x="140324" y="107260"/>
                </a:cubicBezTo>
                <a:cubicBezTo>
                  <a:pt x="140324" y="100339"/>
                  <a:pt x="141901" y="94022"/>
                  <a:pt x="145050" y="88298"/>
                </a:cubicBezTo>
                <a:cubicBezTo>
                  <a:pt x="148200" y="82577"/>
                  <a:pt x="152326" y="77983"/>
                  <a:pt x="157428" y="74524"/>
                </a:cubicBezTo>
                <a:cubicBezTo>
                  <a:pt x="162524" y="71065"/>
                  <a:pt x="168274" y="68447"/>
                  <a:pt x="174660" y="66673"/>
                </a:cubicBezTo>
                <a:cubicBezTo>
                  <a:pt x="179362" y="65435"/>
                  <a:pt x="186458" y="64236"/>
                  <a:pt x="195955" y="63080"/>
                </a:cubicBezTo>
                <a:cubicBezTo>
                  <a:pt x="215294" y="60773"/>
                  <a:pt x="229532" y="58022"/>
                  <a:pt x="238672" y="54833"/>
                </a:cubicBezTo>
                <a:cubicBezTo>
                  <a:pt x="238763" y="51546"/>
                  <a:pt x="238802" y="49461"/>
                  <a:pt x="238802" y="48575"/>
                </a:cubicBezTo>
                <a:cubicBezTo>
                  <a:pt x="238802" y="38815"/>
                  <a:pt x="236541" y="31940"/>
                  <a:pt x="232019" y="27950"/>
                </a:cubicBezTo>
                <a:cubicBezTo>
                  <a:pt x="225896" y="22536"/>
                  <a:pt x="216802" y="19829"/>
                  <a:pt x="204735" y="19829"/>
                </a:cubicBezTo>
                <a:cubicBezTo>
                  <a:pt x="193467" y="19829"/>
                  <a:pt x="185151" y="21806"/>
                  <a:pt x="179788" y="25751"/>
                </a:cubicBezTo>
                <a:cubicBezTo>
                  <a:pt x="174415" y="29701"/>
                  <a:pt x="170445" y="36684"/>
                  <a:pt x="167875" y="46715"/>
                </a:cubicBezTo>
                <a:lnTo>
                  <a:pt x="144452" y="43517"/>
                </a:lnTo>
                <a:cubicBezTo>
                  <a:pt x="146581" y="33495"/>
                  <a:pt x="150087" y="25399"/>
                  <a:pt x="154965" y="19228"/>
                </a:cubicBezTo>
                <a:cubicBezTo>
                  <a:pt x="159843" y="13065"/>
                  <a:pt x="166900" y="8316"/>
                  <a:pt x="176122" y="4990"/>
                </a:cubicBezTo>
                <a:cubicBezTo>
                  <a:pt x="185349" y="1660"/>
                  <a:pt x="196041" y="0"/>
                  <a:pt x="208199" y="0"/>
                </a:cubicBezTo>
                <a:cubicBezTo>
                  <a:pt x="220259" y="0"/>
                  <a:pt x="230064" y="1419"/>
                  <a:pt x="237607" y="4260"/>
                </a:cubicBezTo>
                <a:cubicBezTo>
                  <a:pt x="245148" y="7100"/>
                  <a:pt x="250693" y="10671"/>
                  <a:pt x="254243" y="14974"/>
                </a:cubicBezTo>
                <a:cubicBezTo>
                  <a:pt x="257788" y="19275"/>
                  <a:pt x="260273" y="24711"/>
                  <a:pt x="261694" y="31278"/>
                </a:cubicBezTo>
                <a:cubicBezTo>
                  <a:pt x="262494" y="35360"/>
                  <a:pt x="262890" y="42722"/>
                  <a:pt x="262890" y="53367"/>
                </a:cubicBezTo>
                <a:lnTo>
                  <a:pt x="262890" y="85306"/>
                </a:lnTo>
                <a:cubicBezTo>
                  <a:pt x="262890" y="107572"/>
                  <a:pt x="263397" y="121655"/>
                  <a:pt x="264419" y="127553"/>
                </a:cubicBezTo>
                <a:cubicBezTo>
                  <a:pt x="265441" y="133456"/>
                  <a:pt x="267458" y="139112"/>
                  <a:pt x="270478" y="144523"/>
                </a:cubicBezTo>
                <a:lnTo>
                  <a:pt x="245458" y="144523"/>
                </a:lnTo>
                <a:cubicBezTo>
                  <a:pt x="242974" y="139554"/>
                  <a:pt x="241379" y="133744"/>
                  <a:pt x="240666" y="127092"/>
                </a:cubicBezTo>
                <a:close/>
                <a:moveTo>
                  <a:pt x="238672" y="73596"/>
                </a:moveTo>
                <a:cubicBezTo>
                  <a:pt x="229978" y="77145"/>
                  <a:pt x="216935" y="80158"/>
                  <a:pt x="199548" y="82642"/>
                </a:cubicBezTo>
                <a:cubicBezTo>
                  <a:pt x="189697" y="84064"/>
                  <a:pt x="182735" y="85659"/>
                  <a:pt x="178653" y="87433"/>
                </a:cubicBezTo>
                <a:cubicBezTo>
                  <a:pt x="174570" y="89209"/>
                  <a:pt x="171421" y="91801"/>
                  <a:pt x="169203" y="95217"/>
                </a:cubicBezTo>
                <a:cubicBezTo>
                  <a:pt x="166986" y="98634"/>
                  <a:pt x="165876" y="102428"/>
                  <a:pt x="165876" y="106597"/>
                </a:cubicBezTo>
                <a:cubicBezTo>
                  <a:pt x="165876" y="112987"/>
                  <a:pt x="168293" y="118303"/>
                  <a:pt x="173130" y="122567"/>
                </a:cubicBezTo>
                <a:cubicBezTo>
                  <a:pt x="177965" y="126825"/>
                  <a:pt x="185039" y="128952"/>
                  <a:pt x="194356" y="128952"/>
                </a:cubicBezTo>
                <a:cubicBezTo>
                  <a:pt x="203584" y="128952"/>
                  <a:pt x="211792" y="126933"/>
                  <a:pt x="218976" y="122897"/>
                </a:cubicBezTo>
                <a:cubicBezTo>
                  <a:pt x="226162" y="118862"/>
                  <a:pt x="231440" y="113339"/>
                  <a:pt x="234813" y="106330"/>
                </a:cubicBezTo>
                <a:cubicBezTo>
                  <a:pt x="237383" y="100920"/>
                  <a:pt x="238672" y="92935"/>
                  <a:pt x="238672" y="8237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477351" y="4800057"/>
            <a:ext cx="1341514" cy="201880"/>
          </a:xfrm>
          <a:custGeom>
            <a:avLst/>
            <a:gdLst/>
            <a:ahLst/>
            <a:cxnLst/>
            <a:rect l="l" t="t" r="r" b="b"/>
            <a:pathLst>
              <a:path w="1341514" h="201880">
                <a:moveTo>
                  <a:pt x="0" y="3197"/>
                </a:moveTo>
                <a:lnTo>
                  <a:pt x="111517" y="3197"/>
                </a:lnTo>
                <a:lnTo>
                  <a:pt x="111517" y="144523"/>
                </a:lnTo>
                <a:lnTo>
                  <a:pt x="87566" y="144523"/>
                </a:lnTo>
                <a:lnTo>
                  <a:pt x="87566" y="23023"/>
                </a:lnTo>
                <a:lnTo>
                  <a:pt x="23950" y="23023"/>
                </a:lnTo>
                <a:lnTo>
                  <a:pt x="23950" y="144523"/>
                </a:lnTo>
                <a:lnTo>
                  <a:pt x="0" y="144523"/>
                </a:lnTo>
                <a:close/>
                <a:moveTo>
                  <a:pt x="147448" y="198688"/>
                </a:moveTo>
                <a:lnTo>
                  <a:pt x="147448" y="3197"/>
                </a:lnTo>
                <a:lnTo>
                  <a:pt x="169271" y="3197"/>
                </a:lnTo>
                <a:lnTo>
                  <a:pt x="169271" y="21561"/>
                </a:lnTo>
                <a:cubicBezTo>
                  <a:pt x="174420" y="14376"/>
                  <a:pt x="180233" y="8987"/>
                  <a:pt x="186710" y="5390"/>
                </a:cubicBezTo>
                <a:cubicBezTo>
                  <a:pt x="193183" y="1797"/>
                  <a:pt x="201034" y="0"/>
                  <a:pt x="210265" y="0"/>
                </a:cubicBezTo>
                <a:cubicBezTo>
                  <a:pt x="222328" y="0"/>
                  <a:pt x="232973" y="3104"/>
                  <a:pt x="242200" y="9313"/>
                </a:cubicBezTo>
                <a:cubicBezTo>
                  <a:pt x="251424" y="15524"/>
                  <a:pt x="258390" y="24287"/>
                  <a:pt x="263094" y="35597"/>
                </a:cubicBezTo>
                <a:cubicBezTo>
                  <a:pt x="267793" y="46912"/>
                  <a:pt x="270148" y="59311"/>
                  <a:pt x="270148" y="72797"/>
                </a:cubicBezTo>
                <a:cubicBezTo>
                  <a:pt x="270148" y="87257"/>
                  <a:pt x="267552" y="100275"/>
                  <a:pt x="262360" y="111853"/>
                </a:cubicBezTo>
                <a:cubicBezTo>
                  <a:pt x="257173" y="123431"/>
                  <a:pt x="249634" y="132304"/>
                  <a:pt x="239741" y="138467"/>
                </a:cubicBezTo>
                <a:cubicBezTo>
                  <a:pt x="229849" y="144631"/>
                  <a:pt x="219448" y="147715"/>
                  <a:pt x="208534" y="147715"/>
                </a:cubicBezTo>
                <a:cubicBezTo>
                  <a:pt x="200548" y="147715"/>
                  <a:pt x="193384" y="146031"/>
                  <a:pt x="187041" y="142658"/>
                </a:cubicBezTo>
                <a:cubicBezTo>
                  <a:pt x="180698" y="139289"/>
                  <a:pt x="175488" y="135033"/>
                  <a:pt x="171406" y="129885"/>
                </a:cubicBezTo>
                <a:lnTo>
                  <a:pt x="171406" y="198688"/>
                </a:lnTo>
                <a:close/>
                <a:moveTo>
                  <a:pt x="169142" y="74657"/>
                </a:moveTo>
                <a:cubicBezTo>
                  <a:pt x="169142" y="92849"/>
                  <a:pt x="172825" y="106290"/>
                  <a:pt x="180187" y="114981"/>
                </a:cubicBezTo>
                <a:cubicBezTo>
                  <a:pt x="187548" y="123675"/>
                  <a:pt x="196466" y="128024"/>
                  <a:pt x="206938" y="128024"/>
                </a:cubicBezTo>
                <a:cubicBezTo>
                  <a:pt x="217580" y="128024"/>
                  <a:pt x="226698" y="123521"/>
                  <a:pt x="234284" y="114516"/>
                </a:cubicBezTo>
                <a:cubicBezTo>
                  <a:pt x="241868" y="105510"/>
                  <a:pt x="245663" y="91560"/>
                  <a:pt x="245663" y="72660"/>
                </a:cubicBezTo>
                <a:cubicBezTo>
                  <a:pt x="245663" y="54656"/>
                  <a:pt x="241955" y="41170"/>
                  <a:pt x="234551" y="32206"/>
                </a:cubicBezTo>
                <a:cubicBezTo>
                  <a:pt x="227141" y="23247"/>
                  <a:pt x="218288" y="18767"/>
                  <a:pt x="208000" y="18767"/>
                </a:cubicBezTo>
                <a:cubicBezTo>
                  <a:pt x="197798" y="18767"/>
                  <a:pt x="188772" y="23537"/>
                  <a:pt x="180917" y="33074"/>
                </a:cubicBezTo>
                <a:cubicBezTo>
                  <a:pt x="173066" y="42610"/>
                  <a:pt x="169142" y="56474"/>
                  <a:pt x="169142" y="74657"/>
                </a:cubicBezTo>
                <a:close/>
                <a:moveTo>
                  <a:pt x="290106" y="73862"/>
                </a:moveTo>
                <a:cubicBezTo>
                  <a:pt x="290106" y="47686"/>
                  <a:pt x="297381" y="28304"/>
                  <a:pt x="311936" y="15708"/>
                </a:cubicBezTo>
                <a:cubicBezTo>
                  <a:pt x="324090" y="5235"/>
                  <a:pt x="338903" y="0"/>
                  <a:pt x="356382" y="0"/>
                </a:cubicBezTo>
                <a:cubicBezTo>
                  <a:pt x="375810" y="0"/>
                  <a:pt x="391694" y="6366"/>
                  <a:pt x="404023" y="19099"/>
                </a:cubicBezTo>
                <a:cubicBezTo>
                  <a:pt x="416358" y="31832"/>
                  <a:pt x="422521" y="49417"/>
                  <a:pt x="422521" y="71863"/>
                </a:cubicBezTo>
                <a:cubicBezTo>
                  <a:pt x="422521" y="90051"/>
                  <a:pt x="419792" y="104358"/>
                  <a:pt x="414338" y="114783"/>
                </a:cubicBezTo>
                <a:cubicBezTo>
                  <a:pt x="408884" y="125205"/>
                  <a:pt x="400942" y="133301"/>
                  <a:pt x="390517" y="139065"/>
                </a:cubicBezTo>
                <a:cubicBezTo>
                  <a:pt x="380088" y="144832"/>
                  <a:pt x="368711" y="147715"/>
                  <a:pt x="356382" y="147715"/>
                </a:cubicBezTo>
                <a:cubicBezTo>
                  <a:pt x="336595" y="147715"/>
                  <a:pt x="320605" y="141373"/>
                  <a:pt x="308408" y="128686"/>
                </a:cubicBezTo>
                <a:cubicBezTo>
                  <a:pt x="296208" y="116000"/>
                  <a:pt x="290106" y="97727"/>
                  <a:pt x="290106" y="73862"/>
                </a:cubicBezTo>
                <a:close/>
                <a:moveTo>
                  <a:pt x="314730" y="73862"/>
                </a:moveTo>
                <a:cubicBezTo>
                  <a:pt x="314730" y="91959"/>
                  <a:pt x="318678" y="105510"/>
                  <a:pt x="326574" y="114516"/>
                </a:cubicBezTo>
                <a:cubicBezTo>
                  <a:pt x="334468" y="123521"/>
                  <a:pt x="344401" y="128024"/>
                  <a:pt x="356382" y="128024"/>
                </a:cubicBezTo>
                <a:cubicBezTo>
                  <a:pt x="368269" y="128024"/>
                  <a:pt x="378161" y="123499"/>
                  <a:pt x="386057" y="114448"/>
                </a:cubicBezTo>
                <a:cubicBezTo>
                  <a:pt x="393951" y="105398"/>
                  <a:pt x="397901" y="91603"/>
                  <a:pt x="397901" y="73062"/>
                </a:cubicBezTo>
                <a:cubicBezTo>
                  <a:pt x="397901" y="55584"/>
                  <a:pt x="393929" y="42340"/>
                  <a:pt x="385992" y="33337"/>
                </a:cubicBezTo>
                <a:cubicBezTo>
                  <a:pt x="378049" y="24334"/>
                  <a:pt x="368183" y="19829"/>
                  <a:pt x="356382" y="19829"/>
                </a:cubicBezTo>
                <a:cubicBezTo>
                  <a:pt x="344401" y="19829"/>
                  <a:pt x="334468" y="24312"/>
                  <a:pt x="326574" y="33268"/>
                </a:cubicBezTo>
                <a:cubicBezTo>
                  <a:pt x="318678" y="42232"/>
                  <a:pt x="314730" y="55761"/>
                  <a:pt x="314730" y="73862"/>
                </a:cubicBezTo>
                <a:close/>
                <a:moveTo>
                  <a:pt x="463502" y="3197"/>
                </a:moveTo>
                <a:lnTo>
                  <a:pt x="561981" y="3197"/>
                </a:lnTo>
                <a:lnTo>
                  <a:pt x="561981" y="124827"/>
                </a:lnTo>
                <a:lnTo>
                  <a:pt x="577281" y="124827"/>
                </a:lnTo>
                <a:lnTo>
                  <a:pt x="577281" y="184580"/>
                </a:lnTo>
                <a:lnTo>
                  <a:pt x="557589" y="184580"/>
                </a:lnTo>
                <a:lnTo>
                  <a:pt x="557589" y="144523"/>
                </a:lnTo>
                <a:lnTo>
                  <a:pt x="446335" y="144523"/>
                </a:lnTo>
                <a:lnTo>
                  <a:pt x="446335" y="184580"/>
                </a:lnTo>
                <a:lnTo>
                  <a:pt x="426640" y="184580"/>
                </a:lnTo>
                <a:lnTo>
                  <a:pt x="426640" y="124827"/>
                </a:lnTo>
                <a:lnTo>
                  <a:pt x="439279" y="124827"/>
                </a:lnTo>
                <a:cubicBezTo>
                  <a:pt x="456138" y="101942"/>
                  <a:pt x="464212" y="61395"/>
                  <a:pt x="463502" y="3197"/>
                </a:cubicBezTo>
                <a:close/>
                <a:moveTo>
                  <a:pt x="483464" y="23023"/>
                </a:moveTo>
                <a:cubicBezTo>
                  <a:pt x="481690" y="68890"/>
                  <a:pt x="474591" y="102827"/>
                  <a:pt x="462172" y="124827"/>
                </a:cubicBezTo>
                <a:lnTo>
                  <a:pt x="538160" y="124827"/>
                </a:lnTo>
                <a:lnTo>
                  <a:pt x="538160" y="23023"/>
                </a:lnTo>
                <a:close/>
                <a:moveTo>
                  <a:pt x="602568" y="198955"/>
                </a:moveTo>
                <a:lnTo>
                  <a:pt x="599907" y="176462"/>
                </a:lnTo>
                <a:cubicBezTo>
                  <a:pt x="605138" y="177884"/>
                  <a:pt x="609706" y="178593"/>
                  <a:pt x="613613" y="178593"/>
                </a:cubicBezTo>
                <a:cubicBezTo>
                  <a:pt x="618937" y="178593"/>
                  <a:pt x="623192" y="177704"/>
                  <a:pt x="626389" y="175932"/>
                </a:cubicBezTo>
                <a:cubicBezTo>
                  <a:pt x="629582" y="174154"/>
                  <a:pt x="632199" y="171670"/>
                  <a:pt x="634240" y="168481"/>
                </a:cubicBezTo>
                <a:cubicBezTo>
                  <a:pt x="635749" y="166087"/>
                  <a:pt x="638186" y="160140"/>
                  <a:pt x="641555" y="150646"/>
                </a:cubicBezTo>
                <a:cubicBezTo>
                  <a:pt x="642002" y="149314"/>
                  <a:pt x="642715" y="147364"/>
                  <a:pt x="643690" y="144789"/>
                </a:cubicBezTo>
                <a:lnTo>
                  <a:pt x="590058" y="3197"/>
                </a:lnTo>
                <a:lnTo>
                  <a:pt x="615873" y="3197"/>
                </a:lnTo>
                <a:lnTo>
                  <a:pt x="645285" y="85040"/>
                </a:lnTo>
                <a:cubicBezTo>
                  <a:pt x="649098" y="95419"/>
                  <a:pt x="652514" y="106330"/>
                  <a:pt x="655530" y="117778"/>
                </a:cubicBezTo>
                <a:cubicBezTo>
                  <a:pt x="658281" y="106777"/>
                  <a:pt x="661564" y="96038"/>
                  <a:pt x="665377" y="85573"/>
                </a:cubicBezTo>
                <a:lnTo>
                  <a:pt x="695588" y="3197"/>
                </a:lnTo>
                <a:lnTo>
                  <a:pt x="719542" y="3197"/>
                </a:lnTo>
                <a:lnTo>
                  <a:pt x="665779" y="146916"/>
                </a:lnTo>
                <a:cubicBezTo>
                  <a:pt x="660012" y="162444"/>
                  <a:pt x="655530" y="173136"/>
                  <a:pt x="652338" y="178993"/>
                </a:cubicBezTo>
                <a:cubicBezTo>
                  <a:pt x="648075" y="186887"/>
                  <a:pt x="643201" y="192676"/>
                  <a:pt x="637696" y="196359"/>
                </a:cubicBezTo>
                <a:cubicBezTo>
                  <a:pt x="632195" y="200042"/>
                  <a:pt x="625632" y="201881"/>
                  <a:pt x="618001" y="201881"/>
                </a:cubicBezTo>
                <a:cubicBezTo>
                  <a:pt x="613389" y="201881"/>
                  <a:pt x="608244" y="200905"/>
                  <a:pt x="602568" y="198955"/>
                </a:cubicBezTo>
                <a:close/>
                <a:moveTo>
                  <a:pt x="738409" y="3197"/>
                </a:moveTo>
                <a:lnTo>
                  <a:pt x="762360" y="3197"/>
                </a:lnTo>
                <a:lnTo>
                  <a:pt x="762360" y="64279"/>
                </a:lnTo>
                <a:cubicBezTo>
                  <a:pt x="769989" y="64279"/>
                  <a:pt x="775335" y="62817"/>
                  <a:pt x="778399" y="59887"/>
                </a:cubicBezTo>
                <a:cubicBezTo>
                  <a:pt x="781459" y="56960"/>
                  <a:pt x="785962" y="48442"/>
                  <a:pt x="791906" y="34337"/>
                </a:cubicBezTo>
                <a:cubicBezTo>
                  <a:pt x="796603" y="23160"/>
                  <a:pt x="800419" y="15794"/>
                  <a:pt x="803351" y="12244"/>
                </a:cubicBezTo>
                <a:cubicBezTo>
                  <a:pt x="806277" y="8695"/>
                  <a:pt x="809650" y="6301"/>
                  <a:pt x="813462" y="5059"/>
                </a:cubicBezTo>
                <a:cubicBezTo>
                  <a:pt x="817275" y="3817"/>
                  <a:pt x="823399" y="3197"/>
                  <a:pt x="831829" y="3197"/>
                </a:cubicBezTo>
                <a:lnTo>
                  <a:pt x="836618" y="3197"/>
                </a:lnTo>
                <a:lnTo>
                  <a:pt x="836618" y="23023"/>
                </a:lnTo>
                <a:lnTo>
                  <a:pt x="829961" y="22893"/>
                </a:lnTo>
                <a:cubicBezTo>
                  <a:pt x="823666" y="22893"/>
                  <a:pt x="819630" y="23826"/>
                  <a:pt x="817854" y="25686"/>
                </a:cubicBezTo>
                <a:cubicBezTo>
                  <a:pt x="815994" y="27638"/>
                  <a:pt x="813150" y="33448"/>
                  <a:pt x="809338" y="43118"/>
                </a:cubicBezTo>
                <a:cubicBezTo>
                  <a:pt x="805698" y="52345"/>
                  <a:pt x="802372" y="58732"/>
                  <a:pt x="799358" y="62284"/>
                </a:cubicBezTo>
                <a:cubicBezTo>
                  <a:pt x="796338" y="65833"/>
                  <a:pt x="791683" y="69074"/>
                  <a:pt x="785383" y="71997"/>
                </a:cubicBezTo>
                <a:cubicBezTo>
                  <a:pt x="795671" y="74747"/>
                  <a:pt x="805788" y="84331"/>
                  <a:pt x="815727" y="100743"/>
                </a:cubicBezTo>
                <a:lnTo>
                  <a:pt x="841942" y="144523"/>
                </a:lnTo>
                <a:lnTo>
                  <a:pt x="815590" y="144523"/>
                </a:lnTo>
                <a:lnTo>
                  <a:pt x="790041" y="100743"/>
                </a:lnTo>
                <a:cubicBezTo>
                  <a:pt x="784810" y="91959"/>
                  <a:pt x="780242" y="86170"/>
                  <a:pt x="776335" y="83373"/>
                </a:cubicBezTo>
                <a:cubicBezTo>
                  <a:pt x="772430" y="80579"/>
                  <a:pt x="767772" y="79182"/>
                  <a:pt x="762360" y="79182"/>
                </a:cubicBezTo>
                <a:lnTo>
                  <a:pt x="762360" y="144523"/>
                </a:lnTo>
                <a:lnTo>
                  <a:pt x="738409" y="144523"/>
                </a:lnTo>
                <a:close/>
                <a:moveTo>
                  <a:pt x="858178" y="3197"/>
                </a:moveTo>
                <a:lnTo>
                  <a:pt x="882129" y="3197"/>
                </a:lnTo>
                <a:lnTo>
                  <a:pt x="882129" y="124827"/>
                </a:lnTo>
                <a:lnTo>
                  <a:pt x="948405" y="124827"/>
                </a:lnTo>
                <a:lnTo>
                  <a:pt x="948405" y="3197"/>
                </a:lnTo>
                <a:lnTo>
                  <a:pt x="972360" y="3197"/>
                </a:lnTo>
                <a:lnTo>
                  <a:pt x="972360" y="124827"/>
                </a:lnTo>
                <a:lnTo>
                  <a:pt x="987797" y="124827"/>
                </a:lnTo>
                <a:lnTo>
                  <a:pt x="987797" y="184580"/>
                </a:lnTo>
                <a:lnTo>
                  <a:pt x="968100" y="184580"/>
                </a:lnTo>
                <a:lnTo>
                  <a:pt x="968100" y="144523"/>
                </a:lnTo>
                <a:lnTo>
                  <a:pt x="858178" y="144523"/>
                </a:lnTo>
                <a:close/>
                <a:moveTo>
                  <a:pt x="1013879" y="3197"/>
                </a:moveTo>
                <a:lnTo>
                  <a:pt x="1037832" y="3197"/>
                </a:lnTo>
                <a:lnTo>
                  <a:pt x="1037832" y="110988"/>
                </a:lnTo>
                <a:lnTo>
                  <a:pt x="1104238" y="3197"/>
                </a:lnTo>
                <a:lnTo>
                  <a:pt x="1130054" y="3197"/>
                </a:lnTo>
                <a:lnTo>
                  <a:pt x="1130054" y="144523"/>
                </a:lnTo>
                <a:lnTo>
                  <a:pt x="1106100" y="144523"/>
                </a:lnTo>
                <a:lnTo>
                  <a:pt x="1106100" y="37398"/>
                </a:lnTo>
                <a:lnTo>
                  <a:pt x="1039698" y="144523"/>
                </a:lnTo>
                <a:lnTo>
                  <a:pt x="1013879" y="144523"/>
                </a:lnTo>
                <a:close/>
                <a:moveTo>
                  <a:pt x="1166385" y="3197"/>
                </a:moveTo>
                <a:lnTo>
                  <a:pt x="1190343" y="3197"/>
                </a:lnTo>
                <a:lnTo>
                  <a:pt x="1190343" y="62284"/>
                </a:lnTo>
                <a:lnTo>
                  <a:pt x="1219352" y="62284"/>
                </a:lnTo>
                <a:cubicBezTo>
                  <a:pt x="1221483" y="42056"/>
                  <a:pt x="1227805" y="26616"/>
                  <a:pt x="1238317" y="15967"/>
                </a:cubicBezTo>
                <a:cubicBezTo>
                  <a:pt x="1248832" y="5326"/>
                  <a:pt x="1262468" y="0"/>
                  <a:pt x="1279238" y="0"/>
                </a:cubicBezTo>
                <a:cubicBezTo>
                  <a:pt x="1293519" y="0"/>
                  <a:pt x="1304788" y="2885"/>
                  <a:pt x="1313039" y="8652"/>
                </a:cubicBezTo>
                <a:cubicBezTo>
                  <a:pt x="1321286" y="14419"/>
                  <a:pt x="1328097" y="22360"/>
                  <a:pt x="1333465" y="32473"/>
                </a:cubicBezTo>
                <a:cubicBezTo>
                  <a:pt x="1338832" y="42589"/>
                  <a:pt x="1341514" y="56208"/>
                  <a:pt x="1341514" y="73329"/>
                </a:cubicBezTo>
                <a:cubicBezTo>
                  <a:pt x="1341514" y="97727"/>
                  <a:pt x="1335970" y="116223"/>
                  <a:pt x="1324882" y="128819"/>
                </a:cubicBezTo>
                <a:cubicBezTo>
                  <a:pt x="1313790" y="141416"/>
                  <a:pt x="1298753" y="147715"/>
                  <a:pt x="1279767" y="147715"/>
                </a:cubicBezTo>
                <a:cubicBezTo>
                  <a:pt x="1262116" y="147715"/>
                  <a:pt x="1247965" y="141858"/>
                  <a:pt x="1237320" y="130147"/>
                </a:cubicBezTo>
                <a:cubicBezTo>
                  <a:pt x="1226671" y="118441"/>
                  <a:pt x="1220680" y="102385"/>
                  <a:pt x="1219352" y="81980"/>
                </a:cubicBezTo>
                <a:lnTo>
                  <a:pt x="1190343" y="81980"/>
                </a:lnTo>
                <a:lnTo>
                  <a:pt x="1190343" y="144523"/>
                </a:lnTo>
                <a:lnTo>
                  <a:pt x="1166385" y="144523"/>
                </a:lnTo>
                <a:close/>
                <a:moveTo>
                  <a:pt x="1280566" y="20362"/>
                </a:moveTo>
                <a:cubicBezTo>
                  <a:pt x="1268859" y="20362"/>
                  <a:pt x="1259740" y="24866"/>
                  <a:pt x="1253220" y="33870"/>
                </a:cubicBezTo>
                <a:cubicBezTo>
                  <a:pt x="1246698" y="42877"/>
                  <a:pt x="1243440" y="55498"/>
                  <a:pt x="1243440" y="71731"/>
                </a:cubicBezTo>
                <a:cubicBezTo>
                  <a:pt x="1243440" y="91156"/>
                  <a:pt x="1246723" y="105398"/>
                  <a:pt x="1253289" y="114448"/>
                </a:cubicBezTo>
                <a:cubicBezTo>
                  <a:pt x="1259852" y="123499"/>
                  <a:pt x="1268635" y="128024"/>
                  <a:pt x="1279638" y="128024"/>
                </a:cubicBezTo>
                <a:cubicBezTo>
                  <a:pt x="1290549" y="128024"/>
                  <a:pt x="1299487" y="123830"/>
                  <a:pt x="1306454" y="115446"/>
                </a:cubicBezTo>
                <a:cubicBezTo>
                  <a:pt x="1313416" y="107061"/>
                  <a:pt x="1316897" y="93558"/>
                  <a:pt x="1316897" y="74924"/>
                </a:cubicBezTo>
                <a:cubicBezTo>
                  <a:pt x="1316897" y="56740"/>
                  <a:pt x="1313880" y="43097"/>
                  <a:pt x="1307847" y="34002"/>
                </a:cubicBezTo>
                <a:cubicBezTo>
                  <a:pt x="1301817" y="24909"/>
                  <a:pt x="1292720" y="20362"/>
                  <a:pt x="1280566" y="203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109727" y="4800057"/>
            <a:ext cx="856275" cy="184579"/>
          </a:xfrm>
          <a:custGeom>
            <a:avLst/>
            <a:gdLst/>
            <a:ahLst/>
            <a:cxnLst/>
            <a:rect l="l" t="t" r="r" b="b"/>
            <a:pathLst>
              <a:path w="856275" h="184579">
                <a:moveTo>
                  <a:pt x="42581" y="80644"/>
                </a:moveTo>
                <a:lnTo>
                  <a:pt x="42581" y="61881"/>
                </a:lnTo>
                <a:cubicBezTo>
                  <a:pt x="52698" y="61795"/>
                  <a:pt x="59599" y="61395"/>
                  <a:pt x="63281" y="60682"/>
                </a:cubicBezTo>
                <a:cubicBezTo>
                  <a:pt x="66960" y="59974"/>
                  <a:pt x="70441" y="57845"/>
                  <a:pt x="73725" y="54295"/>
                </a:cubicBezTo>
                <a:cubicBezTo>
                  <a:pt x="77004" y="50750"/>
                  <a:pt x="78646" y="46315"/>
                  <a:pt x="78646" y="40991"/>
                </a:cubicBezTo>
                <a:cubicBezTo>
                  <a:pt x="78646" y="34514"/>
                  <a:pt x="76496" y="29344"/>
                  <a:pt x="72194" y="25486"/>
                </a:cubicBezTo>
                <a:cubicBezTo>
                  <a:pt x="67889" y="21626"/>
                  <a:pt x="62323" y="19697"/>
                  <a:pt x="55494" y="19697"/>
                </a:cubicBezTo>
                <a:cubicBezTo>
                  <a:pt x="42008" y="19697"/>
                  <a:pt x="32559" y="27638"/>
                  <a:pt x="27148" y="43517"/>
                </a:cubicBezTo>
                <a:lnTo>
                  <a:pt x="4388" y="39792"/>
                </a:lnTo>
                <a:cubicBezTo>
                  <a:pt x="11487" y="13267"/>
                  <a:pt x="28610" y="0"/>
                  <a:pt x="55757" y="0"/>
                </a:cubicBezTo>
                <a:cubicBezTo>
                  <a:pt x="70841" y="0"/>
                  <a:pt x="82663" y="4127"/>
                  <a:pt x="91224" y="12374"/>
                </a:cubicBezTo>
                <a:cubicBezTo>
                  <a:pt x="99789" y="20629"/>
                  <a:pt x="104066" y="30475"/>
                  <a:pt x="104066" y="41919"/>
                </a:cubicBezTo>
                <a:cubicBezTo>
                  <a:pt x="104066" y="53453"/>
                  <a:pt x="98479" y="62637"/>
                  <a:pt x="87296" y="69469"/>
                </a:cubicBezTo>
                <a:cubicBezTo>
                  <a:pt x="94396" y="73282"/>
                  <a:pt x="99717" y="78138"/>
                  <a:pt x="103270" y="84039"/>
                </a:cubicBezTo>
                <a:cubicBezTo>
                  <a:pt x="106816" y="89939"/>
                  <a:pt x="108590" y="96923"/>
                  <a:pt x="108590" y="105001"/>
                </a:cubicBezTo>
                <a:cubicBezTo>
                  <a:pt x="108590" y="117689"/>
                  <a:pt x="103975" y="127977"/>
                  <a:pt x="94749" y="135871"/>
                </a:cubicBezTo>
                <a:cubicBezTo>
                  <a:pt x="85526" y="143767"/>
                  <a:pt x="72613" y="147715"/>
                  <a:pt x="56024" y="147715"/>
                </a:cubicBezTo>
                <a:cubicBezTo>
                  <a:pt x="23818" y="147715"/>
                  <a:pt x="5145" y="133391"/>
                  <a:pt x="0" y="104736"/>
                </a:cubicBezTo>
                <a:lnTo>
                  <a:pt x="22489" y="99944"/>
                </a:lnTo>
                <a:cubicBezTo>
                  <a:pt x="24526" y="108991"/>
                  <a:pt x="28678" y="116000"/>
                  <a:pt x="34934" y="120968"/>
                </a:cubicBezTo>
                <a:cubicBezTo>
                  <a:pt x="41187" y="125940"/>
                  <a:pt x="48348" y="128420"/>
                  <a:pt x="56423" y="128420"/>
                </a:cubicBezTo>
                <a:cubicBezTo>
                  <a:pt x="64497" y="128420"/>
                  <a:pt x="71219" y="126134"/>
                  <a:pt x="76586" y="121566"/>
                </a:cubicBezTo>
                <a:cubicBezTo>
                  <a:pt x="81955" y="116997"/>
                  <a:pt x="84637" y="111165"/>
                  <a:pt x="84637" y="104069"/>
                </a:cubicBezTo>
                <a:cubicBezTo>
                  <a:pt x="84637" y="98569"/>
                  <a:pt x="82952" y="93781"/>
                  <a:pt x="79579" y="89698"/>
                </a:cubicBezTo>
                <a:cubicBezTo>
                  <a:pt x="76205" y="85616"/>
                  <a:pt x="72613" y="83067"/>
                  <a:pt x="68800" y="82045"/>
                </a:cubicBezTo>
                <a:cubicBezTo>
                  <a:pt x="64984" y="81023"/>
                  <a:pt x="58065" y="80515"/>
                  <a:pt x="48042" y="80515"/>
                </a:cubicBezTo>
                <a:cubicBezTo>
                  <a:pt x="47243" y="80515"/>
                  <a:pt x="45422" y="80558"/>
                  <a:pt x="42581" y="80644"/>
                </a:cubicBezTo>
                <a:close/>
                <a:moveTo>
                  <a:pt x="228489" y="127092"/>
                </a:moveTo>
                <a:cubicBezTo>
                  <a:pt x="219619" y="134633"/>
                  <a:pt x="211080" y="139954"/>
                  <a:pt x="202875" y="143057"/>
                </a:cubicBezTo>
                <a:cubicBezTo>
                  <a:pt x="194667" y="146165"/>
                  <a:pt x="185861" y="147715"/>
                  <a:pt x="176458" y="147715"/>
                </a:cubicBezTo>
                <a:cubicBezTo>
                  <a:pt x="160935" y="147715"/>
                  <a:pt x="148997" y="143922"/>
                  <a:pt x="140659" y="136340"/>
                </a:cubicBezTo>
                <a:cubicBezTo>
                  <a:pt x="132322" y="128758"/>
                  <a:pt x="128150" y="119060"/>
                  <a:pt x="128150" y="107260"/>
                </a:cubicBezTo>
                <a:cubicBezTo>
                  <a:pt x="128150" y="100339"/>
                  <a:pt x="129726" y="94022"/>
                  <a:pt x="132877" y="88298"/>
                </a:cubicBezTo>
                <a:cubicBezTo>
                  <a:pt x="136026" y="82577"/>
                  <a:pt x="140152" y="77983"/>
                  <a:pt x="145249" y="74524"/>
                </a:cubicBezTo>
                <a:cubicBezTo>
                  <a:pt x="150351" y="71065"/>
                  <a:pt x="156100" y="68447"/>
                  <a:pt x="162487" y="66673"/>
                </a:cubicBezTo>
                <a:cubicBezTo>
                  <a:pt x="167188" y="65435"/>
                  <a:pt x="174284" y="64236"/>
                  <a:pt x="183781" y="63080"/>
                </a:cubicBezTo>
                <a:cubicBezTo>
                  <a:pt x="203119" y="60773"/>
                  <a:pt x="217357" y="58022"/>
                  <a:pt x="226498" y="54833"/>
                </a:cubicBezTo>
                <a:cubicBezTo>
                  <a:pt x="226585" y="51546"/>
                  <a:pt x="226628" y="49461"/>
                  <a:pt x="226628" y="48575"/>
                </a:cubicBezTo>
                <a:cubicBezTo>
                  <a:pt x="226628" y="38815"/>
                  <a:pt x="224366" y="31940"/>
                  <a:pt x="219841" y="27950"/>
                </a:cubicBezTo>
                <a:cubicBezTo>
                  <a:pt x="213721" y="22536"/>
                  <a:pt x="204628" y="19829"/>
                  <a:pt x="192560" y="19829"/>
                </a:cubicBezTo>
                <a:cubicBezTo>
                  <a:pt x="181293" y="19829"/>
                  <a:pt x="172977" y="21806"/>
                  <a:pt x="167609" y="25751"/>
                </a:cubicBezTo>
                <a:cubicBezTo>
                  <a:pt x="162241" y="29701"/>
                  <a:pt x="158270" y="36684"/>
                  <a:pt x="155697" y="46715"/>
                </a:cubicBezTo>
                <a:lnTo>
                  <a:pt x="132279" y="43517"/>
                </a:lnTo>
                <a:cubicBezTo>
                  <a:pt x="134406" y="33495"/>
                  <a:pt x="137910" y="25399"/>
                  <a:pt x="142790" y="19228"/>
                </a:cubicBezTo>
                <a:cubicBezTo>
                  <a:pt x="147668" y="13065"/>
                  <a:pt x="154721" y="8316"/>
                  <a:pt x="163948" y="4990"/>
                </a:cubicBezTo>
                <a:cubicBezTo>
                  <a:pt x="173175" y="1660"/>
                  <a:pt x="183867" y="0"/>
                  <a:pt x="196023" y="0"/>
                </a:cubicBezTo>
                <a:cubicBezTo>
                  <a:pt x="208084" y="0"/>
                  <a:pt x="217890" y="1419"/>
                  <a:pt x="225432" y="4260"/>
                </a:cubicBezTo>
                <a:cubicBezTo>
                  <a:pt x="232974" y="7100"/>
                  <a:pt x="238518" y="10671"/>
                  <a:pt x="242068" y="14974"/>
                </a:cubicBezTo>
                <a:cubicBezTo>
                  <a:pt x="245615" y="19275"/>
                  <a:pt x="248097" y="24711"/>
                  <a:pt x="249520" y="31278"/>
                </a:cubicBezTo>
                <a:cubicBezTo>
                  <a:pt x="250319" y="35360"/>
                  <a:pt x="250715" y="42722"/>
                  <a:pt x="250715" y="53367"/>
                </a:cubicBezTo>
                <a:lnTo>
                  <a:pt x="250715" y="85306"/>
                </a:lnTo>
                <a:cubicBezTo>
                  <a:pt x="250715" y="107572"/>
                  <a:pt x="251223" y="121655"/>
                  <a:pt x="252245" y="127553"/>
                </a:cubicBezTo>
                <a:cubicBezTo>
                  <a:pt x="253268" y="133456"/>
                  <a:pt x="255283" y="139112"/>
                  <a:pt x="258301" y="144523"/>
                </a:cubicBezTo>
                <a:lnTo>
                  <a:pt x="233280" y="144523"/>
                </a:lnTo>
                <a:cubicBezTo>
                  <a:pt x="230800" y="139554"/>
                  <a:pt x="229201" y="133744"/>
                  <a:pt x="228489" y="127092"/>
                </a:cubicBezTo>
                <a:close/>
                <a:moveTo>
                  <a:pt x="226498" y="73596"/>
                </a:moveTo>
                <a:cubicBezTo>
                  <a:pt x="217804" y="77145"/>
                  <a:pt x="204761" y="80158"/>
                  <a:pt x="187374" y="82642"/>
                </a:cubicBezTo>
                <a:cubicBezTo>
                  <a:pt x="177523" y="84064"/>
                  <a:pt x="170561" y="85659"/>
                  <a:pt x="166478" y="87433"/>
                </a:cubicBezTo>
                <a:cubicBezTo>
                  <a:pt x="162393" y="89209"/>
                  <a:pt x="159247" y="91801"/>
                  <a:pt x="157028" y="95217"/>
                </a:cubicBezTo>
                <a:cubicBezTo>
                  <a:pt x="154811" y="98634"/>
                  <a:pt x="153702" y="102428"/>
                  <a:pt x="153702" y="106597"/>
                </a:cubicBezTo>
                <a:cubicBezTo>
                  <a:pt x="153702" y="112987"/>
                  <a:pt x="156118" y="118303"/>
                  <a:pt x="160956" y="122567"/>
                </a:cubicBezTo>
                <a:cubicBezTo>
                  <a:pt x="165791" y="126825"/>
                  <a:pt x="172865" y="128952"/>
                  <a:pt x="182182" y="128952"/>
                </a:cubicBezTo>
                <a:cubicBezTo>
                  <a:pt x="191408" y="128952"/>
                  <a:pt x="199616" y="126933"/>
                  <a:pt x="206802" y="122897"/>
                </a:cubicBezTo>
                <a:cubicBezTo>
                  <a:pt x="213988" y="118862"/>
                  <a:pt x="219266" y="113339"/>
                  <a:pt x="222639" y="106330"/>
                </a:cubicBezTo>
                <a:cubicBezTo>
                  <a:pt x="225209" y="100920"/>
                  <a:pt x="226498" y="92935"/>
                  <a:pt x="226498" y="82376"/>
                </a:cubicBezTo>
                <a:close/>
                <a:moveTo>
                  <a:pt x="287979" y="3197"/>
                </a:moveTo>
                <a:lnTo>
                  <a:pt x="343202" y="3197"/>
                </a:lnTo>
                <a:cubicBezTo>
                  <a:pt x="356775" y="3197"/>
                  <a:pt x="366869" y="4325"/>
                  <a:pt x="373478" y="6589"/>
                </a:cubicBezTo>
                <a:cubicBezTo>
                  <a:pt x="380089" y="8854"/>
                  <a:pt x="385765" y="12996"/>
                  <a:pt x="390510" y="19030"/>
                </a:cubicBezTo>
                <a:cubicBezTo>
                  <a:pt x="395259" y="25064"/>
                  <a:pt x="397631" y="32297"/>
                  <a:pt x="397631" y="40724"/>
                </a:cubicBezTo>
                <a:cubicBezTo>
                  <a:pt x="397631" y="47467"/>
                  <a:pt x="396238" y="53342"/>
                  <a:pt x="393441" y="58357"/>
                </a:cubicBezTo>
                <a:cubicBezTo>
                  <a:pt x="390647" y="63371"/>
                  <a:pt x="386454" y="67562"/>
                  <a:pt x="380866" y="70935"/>
                </a:cubicBezTo>
                <a:cubicBezTo>
                  <a:pt x="387522" y="73149"/>
                  <a:pt x="393045" y="77300"/>
                  <a:pt x="397437" y="83373"/>
                </a:cubicBezTo>
                <a:cubicBezTo>
                  <a:pt x="401825" y="89454"/>
                  <a:pt x="404022" y="96664"/>
                  <a:pt x="404022" y="105001"/>
                </a:cubicBezTo>
                <a:cubicBezTo>
                  <a:pt x="403131" y="118397"/>
                  <a:pt x="398341" y="128334"/>
                  <a:pt x="389650" y="134810"/>
                </a:cubicBezTo>
                <a:cubicBezTo>
                  <a:pt x="380956" y="141287"/>
                  <a:pt x="368309" y="144523"/>
                  <a:pt x="351724" y="144523"/>
                </a:cubicBezTo>
                <a:lnTo>
                  <a:pt x="287979" y="144523"/>
                </a:lnTo>
                <a:close/>
                <a:moveTo>
                  <a:pt x="311930" y="62680"/>
                </a:moveTo>
                <a:lnTo>
                  <a:pt x="337483" y="62680"/>
                </a:lnTo>
                <a:cubicBezTo>
                  <a:pt x="347684" y="62680"/>
                  <a:pt x="354694" y="62148"/>
                  <a:pt x="358510" y="61085"/>
                </a:cubicBezTo>
                <a:cubicBezTo>
                  <a:pt x="362323" y="60019"/>
                  <a:pt x="365739" y="57871"/>
                  <a:pt x="368759" y="54631"/>
                </a:cubicBezTo>
                <a:cubicBezTo>
                  <a:pt x="371772" y="51395"/>
                  <a:pt x="373281" y="47510"/>
                  <a:pt x="373281" y="42985"/>
                </a:cubicBezTo>
                <a:cubicBezTo>
                  <a:pt x="373281" y="35532"/>
                  <a:pt x="370638" y="30345"/>
                  <a:pt x="365360" y="27415"/>
                </a:cubicBezTo>
                <a:cubicBezTo>
                  <a:pt x="360084" y="24487"/>
                  <a:pt x="351054" y="23023"/>
                  <a:pt x="338278" y="23023"/>
                </a:cubicBezTo>
                <a:lnTo>
                  <a:pt x="311930" y="23023"/>
                </a:lnTo>
                <a:close/>
                <a:moveTo>
                  <a:pt x="311930" y="124827"/>
                </a:moveTo>
                <a:lnTo>
                  <a:pt x="343469" y="124827"/>
                </a:lnTo>
                <a:cubicBezTo>
                  <a:pt x="357040" y="124827"/>
                  <a:pt x="366361" y="123250"/>
                  <a:pt x="371419" y="120100"/>
                </a:cubicBezTo>
                <a:cubicBezTo>
                  <a:pt x="376470" y="116953"/>
                  <a:pt x="379135" y="111522"/>
                  <a:pt x="379400" y="103803"/>
                </a:cubicBezTo>
                <a:cubicBezTo>
                  <a:pt x="379400" y="99278"/>
                  <a:pt x="377936" y="95084"/>
                  <a:pt x="375012" y="91225"/>
                </a:cubicBezTo>
                <a:cubicBezTo>
                  <a:pt x="372085" y="87365"/>
                  <a:pt x="368270" y="84928"/>
                  <a:pt x="363564" y="83905"/>
                </a:cubicBezTo>
                <a:cubicBezTo>
                  <a:pt x="358863" y="82883"/>
                  <a:pt x="351321" y="82376"/>
                  <a:pt x="340942" y="82376"/>
                </a:cubicBezTo>
                <a:lnTo>
                  <a:pt x="311930" y="82376"/>
                </a:lnTo>
                <a:close/>
                <a:moveTo>
                  <a:pt x="420992" y="73862"/>
                </a:moveTo>
                <a:cubicBezTo>
                  <a:pt x="420992" y="47686"/>
                  <a:pt x="428264" y="28304"/>
                  <a:pt x="442819" y="15708"/>
                </a:cubicBezTo>
                <a:cubicBezTo>
                  <a:pt x="454972" y="5235"/>
                  <a:pt x="469790" y="0"/>
                  <a:pt x="487264" y="0"/>
                </a:cubicBezTo>
                <a:cubicBezTo>
                  <a:pt x="506694" y="0"/>
                  <a:pt x="522576" y="6366"/>
                  <a:pt x="534911" y="19099"/>
                </a:cubicBezTo>
                <a:cubicBezTo>
                  <a:pt x="547240" y="31832"/>
                  <a:pt x="553407" y="49417"/>
                  <a:pt x="553407" y="71863"/>
                </a:cubicBezTo>
                <a:cubicBezTo>
                  <a:pt x="553407" y="90051"/>
                  <a:pt x="550675" y="104358"/>
                  <a:pt x="545220" y="114783"/>
                </a:cubicBezTo>
                <a:cubicBezTo>
                  <a:pt x="539767" y="125205"/>
                  <a:pt x="531824" y="133301"/>
                  <a:pt x="521399" y="139065"/>
                </a:cubicBezTo>
                <a:cubicBezTo>
                  <a:pt x="510973" y="144832"/>
                  <a:pt x="499598" y="147715"/>
                  <a:pt x="487264" y="147715"/>
                </a:cubicBezTo>
                <a:cubicBezTo>
                  <a:pt x="467479" y="147715"/>
                  <a:pt x="451487" y="141373"/>
                  <a:pt x="439291" y="128686"/>
                </a:cubicBezTo>
                <a:cubicBezTo>
                  <a:pt x="427090" y="116000"/>
                  <a:pt x="420992" y="97727"/>
                  <a:pt x="420992" y="73862"/>
                </a:cubicBezTo>
                <a:close/>
                <a:moveTo>
                  <a:pt x="445612" y="73862"/>
                </a:moveTo>
                <a:cubicBezTo>
                  <a:pt x="445612" y="91959"/>
                  <a:pt x="449562" y="105510"/>
                  <a:pt x="457456" y="114516"/>
                </a:cubicBezTo>
                <a:cubicBezTo>
                  <a:pt x="465351" y="123521"/>
                  <a:pt x="475286" y="128024"/>
                  <a:pt x="487264" y="128024"/>
                </a:cubicBezTo>
                <a:cubicBezTo>
                  <a:pt x="499151" y="128024"/>
                  <a:pt x="509044" y="123499"/>
                  <a:pt x="516939" y="114448"/>
                </a:cubicBezTo>
                <a:cubicBezTo>
                  <a:pt x="524833" y="105398"/>
                  <a:pt x="528783" y="91603"/>
                  <a:pt x="528783" y="73062"/>
                </a:cubicBezTo>
                <a:cubicBezTo>
                  <a:pt x="528783" y="55584"/>
                  <a:pt x="524811" y="42340"/>
                  <a:pt x="516874" y="33337"/>
                </a:cubicBezTo>
                <a:cubicBezTo>
                  <a:pt x="508933" y="24334"/>
                  <a:pt x="499065" y="19829"/>
                  <a:pt x="487264" y="19829"/>
                </a:cubicBezTo>
                <a:cubicBezTo>
                  <a:pt x="475286" y="19829"/>
                  <a:pt x="465351" y="24312"/>
                  <a:pt x="457456" y="33268"/>
                </a:cubicBezTo>
                <a:cubicBezTo>
                  <a:pt x="449562" y="42232"/>
                  <a:pt x="445612" y="55761"/>
                  <a:pt x="445612" y="73862"/>
                </a:cubicBezTo>
                <a:close/>
                <a:moveTo>
                  <a:pt x="594112" y="3197"/>
                </a:moveTo>
                <a:lnTo>
                  <a:pt x="692590" y="3197"/>
                </a:lnTo>
                <a:lnTo>
                  <a:pt x="692590" y="124827"/>
                </a:lnTo>
                <a:lnTo>
                  <a:pt x="707890" y="124827"/>
                </a:lnTo>
                <a:lnTo>
                  <a:pt x="707890" y="184580"/>
                </a:lnTo>
                <a:lnTo>
                  <a:pt x="688198" y="184580"/>
                </a:lnTo>
                <a:lnTo>
                  <a:pt x="688198" y="144523"/>
                </a:lnTo>
                <a:lnTo>
                  <a:pt x="576944" y="144523"/>
                </a:lnTo>
                <a:lnTo>
                  <a:pt x="576944" y="184580"/>
                </a:lnTo>
                <a:lnTo>
                  <a:pt x="557248" y="184580"/>
                </a:lnTo>
                <a:lnTo>
                  <a:pt x="557248" y="124827"/>
                </a:lnTo>
                <a:lnTo>
                  <a:pt x="569891" y="124827"/>
                </a:lnTo>
                <a:cubicBezTo>
                  <a:pt x="586747" y="101942"/>
                  <a:pt x="594821" y="61395"/>
                  <a:pt x="594112" y="3197"/>
                </a:cubicBezTo>
                <a:close/>
                <a:moveTo>
                  <a:pt x="614075" y="23023"/>
                </a:moveTo>
                <a:cubicBezTo>
                  <a:pt x="612299" y="68890"/>
                  <a:pt x="605204" y="102827"/>
                  <a:pt x="592781" y="124827"/>
                </a:cubicBezTo>
                <a:lnTo>
                  <a:pt x="668768" y="124827"/>
                </a:lnTo>
                <a:lnTo>
                  <a:pt x="668768" y="23023"/>
                </a:lnTo>
                <a:close/>
                <a:moveTo>
                  <a:pt x="826463" y="127092"/>
                </a:moveTo>
                <a:cubicBezTo>
                  <a:pt x="817593" y="134633"/>
                  <a:pt x="809054" y="139954"/>
                  <a:pt x="800846" y="143057"/>
                </a:cubicBezTo>
                <a:cubicBezTo>
                  <a:pt x="792638" y="146165"/>
                  <a:pt x="783832" y="147715"/>
                  <a:pt x="774429" y="147715"/>
                </a:cubicBezTo>
                <a:cubicBezTo>
                  <a:pt x="758905" y="147715"/>
                  <a:pt x="746971" y="143922"/>
                  <a:pt x="738630" y="136340"/>
                </a:cubicBezTo>
                <a:cubicBezTo>
                  <a:pt x="730292" y="128758"/>
                  <a:pt x="726120" y="119060"/>
                  <a:pt x="726120" y="107260"/>
                </a:cubicBezTo>
                <a:cubicBezTo>
                  <a:pt x="726120" y="100339"/>
                  <a:pt x="727698" y="94022"/>
                  <a:pt x="730847" y="88298"/>
                </a:cubicBezTo>
                <a:cubicBezTo>
                  <a:pt x="733997" y="82577"/>
                  <a:pt x="738123" y="77983"/>
                  <a:pt x="743223" y="74524"/>
                </a:cubicBezTo>
                <a:cubicBezTo>
                  <a:pt x="748321" y="71065"/>
                  <a:pt x="754070" y="68447"/>
                  <a:pt x="760457" y="66673"/>
                </a:cubicBezTo>
                <a:cubicBezTo>
                  <a:pt x="765159" y="65435"/>
                  <a:pt x="772254" y="64236"/>
                  <a:pt x="781751" y="63080"/>
                </a:cubicBezTo>
                <a:cubicBezTo>
                  <a:pt x="801091" y="60773"/>
                  <a:pt x="815329" y="58022"/>
                  <a:pt x="824469" y="54833"/>
                </a:cubicBezTo>
                <a:cubicBezTo>
                  <a:pt x="824559" y="51546"/>
                  <a:pt x="824599" y="49461"/>
                  <a:pt x="824599" y="48575"/>
                </a:cubicBezTo>
                <a:cubicBezTo>
                  <a:pt x="824599" y="38815"/>
                  <a:pt x="822338" y="31940"/>
                  <a:pt x="817816" y="27950"/>
                </a:cubicBezTo>
                <a:cubicBezTo>
                  <a:pt x="811693" y="22536"/>
                  <a:pt x="802598" y="19829"/>
                  <a:pt x="790531" y="19829"/>
                </a:cubicBezTo>
                <a:cubicBezTo>
                  <a:pt x="779263" y="19829"/>
                  <a:pt x="770948" y="21806"/>
                  <a:pt x="765583" y="25751"/>
                </a:cubicBezTo>
                <a:cubicBezTo>
                  <a:pt x="760212" y="29701"/>
                  <a:pt x="756241" y="36684"/>
                  <a:pt x="753672" y="46715"/>
                </a:cubicBezTo>
                <a:lnTo>
                  <a:pt x="730249" y="43517"/>
                </a:lnTo>
                <a:cubicBezTo>
                  <a:pt x="732378" y="33495"/>
                  <a:pt x="735884" y="25399"/>
                  <a:pt x="740762" y="19228"/>
                </a:cubicBezTo>
                <a:cubicBezTo>
                  <a:pt x="745639" y="13065"/>
                  <a:pt x="752695" y="8316"/>
                  <a:pt x="761919" y="4990"/>
                </a:cubicBezTo>
                <a:cubicBezTo>
                  <a:pt x="771146" y="1660"/>
                  <a:pt x="781838" y="0"/>
                  <a:pt x="793994" y="0"/>
                </a:cubicBezTo>
                <a:cubicBezTo>
                  <a:pt x="806058" y="0"/>
                  <a:pt x="815861" y="1419"/>
                  <a:pt x="823403" y="4260"/>
                </a:cubicBezTo>
                <a:cubicBezTo>
                  <a:pt x="830945" y="7100"/>
                  <a:pt x="836490" y="10671"/>
                  <a:pt x="840039" y="14974"/>
                </a:cubicBezTo>
                <a:cubicBezTo>
                  <a:pt x="843585" y="19275"/>
                  <a:pt x="846069" y="24711"/>
                  <a:pt x="847490" y="31278"/>
                </a:cubicBezTo>
                <a:cubicBezTo>
                  <a:pt x="848291" y="35360"/>
                  <a:pt x="848686" y="42722"/>
                  <a:pt x="848686" y="53367"/>
                </a:cubicBezTo>
                <a:lnTo>
                  <a:pt x="848686" y="85306"/>
                </a:lnTo>
                <a:cubicBezTo>
                  <a:pt x="848686" y="107572"/>
                  <a:pt x="849193" y="121655"/>
                  <a:pt x="850216" y="127553"/>
                </a:cubicBezTo>
                <a:cubicBezTo>
                  <a:pt x="851238" y="133456"/>
                  <a:pt x="853255" y="139112"/>
                  <a:pt x="856275" y="144523"/>
                </a:cubicBezTo>
                <a:lnTo>
                  <a:pt x="831255" y="144523"/>
                </a:lnTo>
                <a:cubicBezTo>
                  <a:pt x="828771" y="139554"/>
                  <a:pt x="827176" y="133744"/>
                  <a:pt x="826463" y="127092"/>
                </a:cubicBezTo>
                <a:close/>
                <a:moveTo>
                  <a:pt x="824469" y="73596"/>
                </a:moveTo>
                <a:cubicBezTo>
                  <a:pt x="815775" y="77145"/>
                  <a:pt x="802732" y="80158"/>
                  <a:pt x="785344" y="82642"/>
                </a:cubicBezTo>
                <a:cubicBezTo>
                  <a:pt x="775494" y="84064"/>
                  <a:pt x="768532" y="85659"/>
                  <a:pt x="764449" y="87433"/>
                </a:cubicBezTo>
                <a:cubicBezTo>
                  <a:pt x="760367" y="89209"/>
                  <a:pt x="757218" y="91801"/>
                  <a:pt x="755000" y="95217"/>
                </a:cubicBezTo>
                <a:cubicBezTo>
                  <a:pt x="752781" y="98634"/>
                  <a:pt x="751673" y="102428"/>
                  <a:pt x="751673" y="106597"/>
                </a:cubicBezTo>
                <a:cubicBezTo>
                  <a:pt x="751673" y="112987"/>
                  <a:pt x="754088" y="118303"/>
                  <a:pt x="758927" y="122567"/>
                </a:cubicBezTo>
                <a:cubicBezTo>
                  <a:pt x="763762" y="126825"/>
                  <a:pt x="770836" y="128952"/>
                  <a:pt x="780153" y="128952"/>
                </a:cubicBezTo>
                <a:cubicBezTo>
                  <a:pt x="789379" y="128952"/>
                  <a:pt x="797587" y="126933"/>
                  <a:pt x="804773" y="122897"/>
                </a:cubicBezTo>
                <a:cubicBezTo>
                  <a:pt x="811958" y="118862"/>
                  <a:pt x="817236" y="113339"/>
                  <a:pt x="820610" y="106330"/>
                </a:cubicBezTo>
                <a:cubicBezTo>
                  <a:pt x="823180" y="100920"/>
                  <a:pt x="824469" y="92935"/>
                  <a:pt x="824469" y="8237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268463" y="4800057"/>
            <a:ext cx="1404651" cy="198687"/>
          </a:xfrm>
          <a:custGeom>
            <a:avLst/>
            <a:gdLst/>
            <a:ahLst/>
            <a:cxnLst/>
            <a:rect l="l" t="t" r="r" b="b"/>
            <a:pathLst>
              <a:path w="1404651" h="198687">
                <a:moveTo>
                  <a:pt x="0" y="3197"/>
                </a:moveTo>
                <a:lnTo>
                  <a:pt x="111517" y="3197"/>
                </a:lnTo>
                <a:lnTo>
                  <a:pt x="111517" y="144523"/>
                </a:lnTo>
                <a:lnTo>
                  <a:pt x="87566" y="144523"/>
                </a:lnTo>
                <a:lnTo>
                  <a:pt x="87566" y="23023"/>
                </a:lnTo>
                <a:lnTo>
                  <a:pt x="23951" y="23023"/>
                </a:lnTo>
                <a:lnTo>
                  <a:pt x="23951" y="144523"/>
                </a:lnTo>
                <a:lnTo>
                  <a:pt x="0" y="144523"/>
                </a:lnTo>
                <a:close/>
                <a:moveTo>
                  <a:pt x="147449" y="198688"/>
                </a:moveTo>
                <a:lnTo>
                  <a:pt x="147449" y="3197"/>
                </a:lnTo>
                <a:lnTo>
                  <a:pt x="169275" y="3197"/>
                </a:lnTo>
                <a:lnTo>
                  <a:pt x="169275" y="21561"/>
                </a:lnTo>
                <a:cubicBezTo>
                  <a:pt x="174420" y="14376"/>
                  <a:pt x="180234" y="8987"/>
                  <a:pt x="186710" y="5390"/>
                </a:cubicBezTo>
                <a:cubicBezTo>
                  <a:pt x="193183" y="1797"/>
                  <a:pt x="201034" y="0"/>
                  <a:pt x="210265" y="0"/>
                </a:cubicBezTo>
                <a:cubicBezTo>
                  <a:pt x="222328" y="0"/>
                  <a:pt x="232973" y="3104"/>
                  <a:pt x="242202" y="9313"/>
                </a:cubicBezTo>
                <a:cubicBezTo>
                  <a:pt x="251428" y="15524"/>
                  <a:pt x="258394" y="24287"/>
                  <a:pt x="263095" y="35597"/>
                </a:cubicBezTo>
                <a:cubicBezTo>
                  <a:pt x="267793" y="46912"/>
                  <a:pt x="270148" y="59311"/>
                  <a:pt x="270148" y="72797"/>
                </a:cubicBezTo>
                <a:cubicBezTo>
                  <a:pt x="270148" y="87257"/>
                  <a:pt x="267552" y="100275"/>
                  <a:pt x="262364" y="111853"/>
                </a:cubicBezTo>
                <a:cubicBezTo>
                  <a:pt x="257174" y="123431"/>
                  <a:pt x="249635" y="132304"/>
                  <a:pt x="239741" y="138467"/>
                </a:cubicBezTo>
                <a:cubicBezTo>
                  <a:pt x="229849" y="144631"/>
                  <a:pt x="219449" y="147715"/>
                  <a:pt x="208534" y="147715"/>
                </a:cubicBezTo>
                <a:cubicBezTo>
                  <a:pt x="200549" y="147715"/>
                  <a:pt x="193385" y="146031"/>
                  <a:pt x="187041" y="142658"/>
                </a:cubicBezTo>
                <a:cubicBezTo>
                  <a:pt x="180702" y="139289"/>
                  <a:pt x="175490" y="135033"/>
                  <a:pt x="171407" y="129885"/>
                </a:cubicBezTo>
                <a:lnTo>
                  <a:pt x="171407" y="198688"/>
                </a:lnTo>
                <a:close/>
                <a:moveTo>
                  <a:pt x="169142" y="74657"/>
                </a:moveTo>
                <a:cubicBezTo>
                  <a:pt x="169142" y="92849"/>
                  <a:pt x="172825" y="106290"/>
                  <a:pt x="180187" y="114981"/>
                </a:cubicBezTo>
                <a:cubicBezTo>
                  <a:pt x="187549" y="123675"/>
                  <a:pt x="196466" y="128024"/>
                  <a:pt x="206939" y="128024"/>
                </a:cubicBezTo>
                <a:cubicBezTo>
                  <a:pt x="217580" y="128024"/>
                  <a:pt x="226700" y="123521"/>
                  <a:pt x="234288" y="114516"/>
                </a:cubicBezTo>
                <a:cubicBezTo>
                  <a:pt x="241870" y="105510"/>
                  <a:pt x="245663" y="91560"/>
                  <a:pt x="245663" y="72660"/>
                </a:cubicBezTo>
                <a:cubicBezTo>
                  <a:pt x="245663" y="54656"/>
                  <a:pt x="241960" y="41170"/>
                  <a:pt x="234551" y="32206"/>
                </a:cubicBezTo>
                <a:cubicBezTo>
                  <a:pt x="227142" y="23247"/>
                  <a:pt x="218294" y="18767"/>
                  <a:pt x="208000" y="18767"/>
                </a:cubicBezTo>
                <a:cubicBezTo>
                  <a:pt x="197798" y="18767"/>
                  <a:pt x="188774" y="23537"/>
                  <a:pt x="180921" y="33074"/>
                </a:cubicBezTo>
                <a:cubicBezTo>
                  <a:pt x="173066" y="42610"/>
                  <a:pt x="169142" y="56474"/>
                  <a:pt x="169142" y="74657"/>
                </a:cubicBezTo>
                <a:close/>
                <a:moveTo>
                  <a:pt x="395774" y="99011"/>
                </a:moveTo>
                <a:lnTo>
                  <a:pt x="420527" y="102072"/>
                </a:lnTo>
                <a:cubicBezTo>
                  <a:pt x="416621" y="116533"/>
                  <a:pt x="409392" y="127754"/>
                  <a:pt x="398833" y="135739"/>
                </a:cubicBezTo>
                <a:cubicBezTo>
                  <a:pt x="388274" y="143724"/>
                  <a:pt x="374789" y="147715"/>
                  <a:pt x="358376" y="147715"/>
                </a:cubicBezTo>
                <a:cubicBezTo>
                  <a:pt x="337705" y="147715"/>
                  <a:pt x="321315" y="141351"/>
                  <a:pt x="309208" y="128618"/>
                </a:cubicBezTo>
                <a:cubicBezTo>
                  <a:pt x="297097" y="115888"/>
                  <a:pt x="291042" y="98036"/>
                  <a:pt x="291042" y="75061"/>
                </a:cubicBezTo>
                <a:cubicBezTo>
                  <a:pt x="291042" y="51279"/>
                  <a:pt x="297162" y="32826"/>
                  <a:pt x="309406" y="19697"/>
                </a:cubicBezTo>
                <a:cubicBezTo>
                  <a:pt x="321645" y="6567"/>
                  <a:pt x="337529" y="0"/>
                  <a:pt x="357048" y="0"/>
                </a:cubicBezTo>
                <a:cubicBezTo>
                  <a:pt x="375944" y="0"/>
                  <a:pt x="391381" y="6430"/>
                  <a:pt x="403358" y="19297"/>
                </a:cubicBezTo>
                <a:cubicBezTo>
                  <a:pt x="415336" y="32159"/>
                  <a:pt x="421322" y="50261"/>
                  <a:pt x="421322" y="73596"/>
                </a:cubicBezTo>
                <a:cubicBezTo>
                  <a:pt x="421322" y="75014"/>
                  <a:pt x="421279" y="77141"/>
                  <a:pt x="421189" y="79982"/>
                </a:cubicBezTo>
                <a:lnTo>
                  <a:pt x="315796" y="79982"/>
                </a:lnTo>
                <a:cubicBezTo>
                  <a:pt x="316680" y="95506"/>
                  <a:pt x="321073" y="107395"/>
                  <a:pt x="328968" y="115646"/>
                </a:cubicBezTo>
                <a:cubicBezTo>
                  <a:pt x="336863" y="123898"/>
                  <a:pt x="346712" y="128024"/>
                  <a:pt x="358513" y="128024"/>
                </a:cubicBezTo>
                <a:cubicBezTo>
                  <a:pt x="367294" y="128024"/>
                  <a:pt x="374792" y="125716"/>
                  <a:pt x="381002" y="121101"/>
                </a:cubicBezTo>
                <a:cubicBezTo>
                  <a:pt x="387212" y="116486"/>
                  <a:pt x="392138" y="109124"/>
                  <a:pt x="395774" y="99011"/>
                </a:cubicBezTo>
                <a:close/>
                <a:moveTo>
                  <a:pt x="317124" y="60286"/>
                </a:moveTo>
                <a:lnTo>
                  <a:pt x="396039" y="60286"/>
                </a:lnTo>
                <a:cubicBezTo>
                  <a:pt x="394974" y="48395"/>
                  <a:pt x="391961" y="39482"/>
                  <a:pt x="386989" y="33535"/>
                </a:cubicBezTo>
                <a:cubicBezTo>
                  <a:pt x="379361" y="24312"/>
                  <a:pt x="369468" y="19697"/>
                  <a:pt x="357314" y="19697"/>
                </a:cubicBezTo>
                <a:cubicBezTo>
                  <a:pt x="346312" y="19697"/>
                  <a:pt x="337064" y="23378"/>
                  <a:pt x="329570" y="30741"/>
                </a:cubicBezTo>
                <a:cubicBezTo>
                  <a:pt x="322070" y="38107"/>
                  <a:pt x="317923" y="47953"/>
                  <a:pt x="317124" y="60286"/>
                </a:cubicBezTo>
                <a:close/>
                <a:moveTo>
                  <a:pt x="449643" y="3197"/>
                </a:moveTo>
                <a:lnTo>
                  <a:pt x="504868" y="3197"/>
                </a:lnTo>
                <a:cubicBezTo>
                  <a:pt x="518443" y="3197"/>
                  <a:pt x="528534" y="4325"/>
                  <a:pt x="535147" y="6589"/>
                </a:cubicBezTo>
                <a:cubicBezTo>
                  <a:pt x="541754" y="8854"/>
                  <a:pt x="547431" y="12996"/>
                  <a:pt x="552179" y="19030"/>
                </a:cubicBezTo>
                <a:cubicBezTo>
                  <a:pt x="556924" y="25064"/>
                  <a:pt x="559300" y="32297"/>
                  <a:pt x="559300" y="40724"/>
                </a:cubicBezTo>
                <a:cubicBezTo>
                  <a:pt x="559300" y="47467"/>
                  <a:pt x="557903" y="53342"/>
                  <a:pt x="555105" y="58357"/>
                </a:cubicBezTo>
                <a:cubicBezTo>
                  <a:pt x="552312" y="63371"/>
                  <a:pt x="548118" y="67562"/>
                  <a:pt x="542531" y="70935"/>
                </a:cubicBezTo>
                <a:cubicBezTo>
                  <a:pt x="549187" y="73149"/>
                  <a:pt x="554709" y="77300"/>
                  <a:pt x="559102" y="83373"/>
                </a:cubicBezTo>
                <a:cubicBezTo>
                  <a:pt x="563494" y="89454"/>
                  <a:pt x="565686" y="96664"/>
                  <a:pt x="565686" y="105001"/>
                </a:cubicBezTo>
                <a:cubicBezTo>
                  <a:pt x="564800" y="118397"/>
                  <a:pt x="560009" y="128334"/>
                  <a:pt x="551314" y="134810"/>
                </a:cubicBezTo>
                <a:cubicBezTo>
                  <a:pt x="542621" y="141287"/>
                  <a:pt x="529977" y="144523"/>
                  <a:pt x="513388" y="144523"/>
                </a:cubicBezTo>
                <a:lnTo>
                  <a:pt x="449643" y="144523"/>
                </a:lnTo>
                <a:close/>
                <a:moveTo>
                  <a:pt x="473594" y="62680"/>
                </a:moveTo>
                <a:lnTo>
                  <a:pt x="499148" y="62680"/>
                </a:lnTo>
                <a:cubicBezTo>
                  <a:pt x="509350" y="62680"/>
                  <a:pt x="516359" y="62148"/>
                  <a:pt x="520175" y="61085"/>
                </a:cubicBezTo>
                <a:cubicBezTo>
                  <a:pt x="523990" y="60019"/>
                  <a:pt x="527404" y="57871"/>
                  <a:pt x="530424" y="54631"/>
                </a:cubicBezTo>
                <a:cubicBezTo>
                  <a:pt x="533438" y="51395"/>
                  <a:pt x="534945" y="47510"/>
                  <a:pt x="534945" y="42985"/>
                </a:cubicBezTo>
                <a:cubicBezTo>
                  <a:pt x="534945" y="35532"/>
                  <a:pt x="532304" y="30345"/>
                  <a:pt x="527026" y="27415"/>
                </a:cubicBezTo>
                <a:cubicBezTo>
                  <a:pt x="521747" y="24487"/>
                  <a:pt x="512719" y="23023"/>
                  <a:pt x="499947" y="23023"/>
                </a:cubicBezTo>
                <a:lnTo>
                  <a:pt x="473594" y="23023"/>
                </a:lnTo>
                <a:close/>
                <a:moveTo>
                  <a:pt x="473594" y="124827"/>
                </a:moveTo>
                <a:lnTo>
                  <a:pt x="505135" y="124827"/>
                </a:lnTo>
                <a:cubicBezTo>
                  <a:pt x="518706" y="124827"/>
                  <a:pt x="528026" y="123250"/>
                  <a:pt x="533085" y="120100"/>
                </a:cubicBezTo>
                <a:cubicBezTo>
                  <a:pt x="538139" y="116953"/>
                  <a:pt x="540802" y="111522"/>
                  <a:pt x="541065" y="103803"/>
                </a:cubicBezTo>
                <a:cubicBezTo>
                  <a:pt x="541065" y="99278"/>
                  <a:pt x="539600" y="95084"/>
                  <a:pt x="536677" y="91225"/>
                </a:cubicBezTo>
                <a:cubicBezTo>
                  <a:pt x="533750" y="87365"/>
                  <a:pt x="529934" y="84928"/>
                  <a:pt x="525230" y="83905"/>
                </a:cubicBezTo>
                <a:cubicBezTo>
                  <a:pt x="520527" y="82883"/>
                  <a:pt x="512986" y="82376"/>
                  <a:pt x="502610" y="82376"/>
                </a:cubicBezTo>
                <a:lnTo>
                  <a:pt x="473594" y="82376"/>
                </a:lnTo>
                <a:close/>
                <a:moveTo>
                  <a:pt x="728841" y="3197"/>
                </a:moveTo>
                <a:lnTo>
                  <a:pt x="752792" y="3197"/>
                </a:lnTo>
                <a:lnTo>
                  <a:pt x="752792" y="144523"/>
                </a:lnTo>
                <a:lnTo>
                  <a:pt x="728841" y="144523"/>
                </a:lnTo>
                <a:close/>
                <a:moveTo>
                  <a:pt x="594832" y="3197"/>
                </a:moveTo>
                <a:lnTo>
                  <a:pt x="618786" y="3197"/>
                </a:lnTo>
                <a:lnTo>
                  <a:pt x="618786" y="58425"/>
                </a:lnTo>
                <a:lnTo>
                  <a:pt x="649127" y="58425"/>
                </a:lnTo>
                <a:cubicBezTo>
                  <a:pt x="668909" y="58425"/>
                  <a:pt x="684147" y="62260"/>
                  <a:pt x="694839" y="69934"/>
                </a:cubicBezTo>
                <a:cubicBezTo>
                  <a:pt x="705528" y="77610"/>
                  <a:pt x="710877" y="88190"/>
                  <a:pt x="710877" y="101675"/>
                </a:cubicBezTo>
                <a:cubicBezTo>
                  <a:pt x="710877" y="113476"/>
                  <a:pt x="706420" y="123564"/>
                  <a:pt x="697504" y="131948"/>
                </a:cubicBezTo>
                <a:cubicBezTo>
                  <a:pt x="688586" y="140333"/>
                  <a:pt x="674323" y="144523"/>
                  <a:pt x="654714" y="144523"/>
                </a:cubicBezTo>
                <a:lnTo>
                  <a:pt x="594832" y="144523"/>
                </a:lnTo>
                <a:close/>
                <a:moveTo>
                  <a:pt x="618786" y="124827"/>
                </a:moveTo>
                <a:lnTo>
                  <a:pt x="643936" y="124827"/>
                </a:lnTo>
                <a:cubicBezTo>
                  <a:pt x="659106" y="124827"/>
                  <a:pt x="669931" y="122966"/>
                  <a:pt x="676408" y="119239"/>
                </a:cubicBezTo>
                <a:cubicBezTo>
                  <a:pt x="682884" y="115511"/>
                  <a:pt x="686124" y="109701"/>
                  <a:pt x="686124" y="101805"/>
                </a:cubicBezTo>
                <a:cubicBezTo>
                  <a:pt x="686124" y="95685"/>
                  <a:pt x="683730" y="90227"/>
                  <a:pt x="678938" y="85436"/>
                </a:cubicBezTo>
                <a:cubicBezTo>
                  <a:pt x="674146" y="80644"/>
                  <a:pt x="663544" y="78250"/>
                  <a:pt x="647132" y="78250"/>
                </a:cubicBezTo>
                <a:lnTo>
                  <a:pt x="618786" y="78250"/>
                </a:lnTo>
                <a:close/>
                <a:moveTo>
                  <a:pt x="790985" y="3197"/>
                </a:moveTo>
                <a:lnTo>
                  <a:pt x="814939" y="3197"/>
                </a:lnTo>
                <a:lnTo>
                  <a:pt x="814939" y="124698"/>
                </a:lnTo>
                <a:lnTo>
                  <a:pt x="869501" y="124698"/>
                </a:lnTo>
                <a:lnTo>
                  <a:pt x="869501" y="3197"/>
                </a:lnTo>
                <a:lnTo>
                  <a:pt x="893459" y="3197"/>
                </a:lnTo>
                <a:lnTo>
                  <a:pt x="893459" y="124698"/>
                </a:lnTo>
                <a:lnTo>
                  <a:pt x="948150" y="124698"/>
                </a:lnTo>
                <a:lnTo>
                  <a:pt x="948150" y="3197"/>
                </a:lnTo>
                <a:lnTo>
                  <a:pt x="971971" y="3197"/>
                </a:lnTo>
                <a:lnTo>
                  <a:pt x="971971" y="144523"/>
                </a:lnTo>
                <a:lnTo>
                  <a:pt x="790985" y="144523"/>
                </a:lnTo>
                <a:close/>
                <a:moveTo>
                  <a:pt x="1101053" y="127092"/>
                </a:moveTo>
                <a:cubicBezTo>
                  <a:pt x="1092182" y="134633"/>
                  <a:pt x="1083644" y="139954"/>
                  <a:pt x="1075438" y="143057"/>
                </a:cubicBezTo>
                <a:cubicBezTo>
                  <a:pt x="1067230" y="146165"/>
                  <a:pt x="1058425" y="147715"/>
                  <a:pt x="1049022" y="147715"/>
                </a:cubicBezTo>
                <a:cubicBezTo>
                  <a:pt x="1033499" y="147715"/>
                  <a:pt x="1021561" y="143922"/>
                  <a:pt x="1013223" y="136340"/>
                </a:cubicBezTo>
                <a:cubicBezTo>
                  <a:pt x="1004886" y="128758"/>
                  <a:pt x="1000714" y="119060"/>
                  <a:pt x="1000714" y="107260"/>
                </a:cubicBezTo>
                <a:cubicBezTo>
                  <a:pt x="1000714" y="100339"/>
                  <a:pt x="1002290" y="94022"/>
                  <a:pt x="1005441" y="88298"/>
                </a:cubicBezTo>
                <a:cubicBezTo>
                  <a:pt x="1008590" y="82577"/>
                  <a:pt x="1012715" y="77983"/>
                  <a:pt x="1017813" y="74524"/>
                </a:cubicBezTo>
                <a:cubicBezTo>
                  <a:pt x="1022915" y="71065"/>
                  <a:pt x="1028664" y="68447"/>
                  <a:pt x="1035051" y="66673"/>
                </a:cubicBezTo>
                <a:cubicBezTo>
                  <a:pt x="1039752" y="65435"/>
                  <a:pt x="1046848" y="64236"/>
                  <a:pt x="1056344" y="63080"/>
                </a:cubicBezTo>
                <a:cubicBezTo>
                  <a:pt x="1075683" y="60773"/>
                  <a:pt x="1089921" y="58022"/>
                  <a:pt x="1099062" y="54833"/>
                </a:cubicBezTo>
                <a:cubicBezTo>
                  <a:pt x="1099148" y="51546"/>
                  <a:pt x="1099191" y="49461"/>
                  <a:pt x="1099191" y="48575"/>
                </a:cubicBezTo>
                <a:cubicBezTo>
                  <a:pt x="1099191" y="38815"/>
                  <a:pt x="1096930" y="31940"/>
                  <a:pt x="1092409" y="27950"/>
                </a:cubicBezTo>
                <a:cubicBezTo>
                  <a:pt x="1086285" y="22536"/>
                  <a:pt x="1077192" y="19829"/>
                  <a:pt x="1065125" y="19829"/>
                </a:cubicBezTo>
                <a:cubicBezTo>
                  <a:pt x="1053857" y="19829"/>
                  <a:pt x="1045541" y="21806"/>
                  <a:pt x="1040173" y="25751"/>
                </a:cubicBezTo>
                <a:cubicBezTo>
                  <a:pt x="1034806" y="29701"/>
                  <a:pt x="1030834" y="36684"/>
                  <a:pt x="1028260" y="46715"/>
                </a:cubicBezTo>
                <a:lnTo>
                  <a:pt x="1004843" y="43517"/>
                </a:lnTo>
                <a:cubicBezTo>
                  <a:pt x="1006970" y="33495"/>
                  <a:pt x="1010476" y="25399"/>
                  <a:pt x="1015354" y="19228"/>
                </a:cubicBezTo>
                <a:cubicBezTo>
                  <a:pt x="1020233" y="13065"/>
                  <a:pt x="1027289" y="8316"/>
                  <a:pt x="1036512" y="4990"/>
                </a:cubicBezTo>
                <a:cubicBezTo>
                  <a:pt x="1045739" y="1660"/>
                  <a:pt x="1056430" y="0"/>
                  <a:pt x="1068588" y="0"/>
                </a:cubicBezTo>
                <a:cubicBezTo>
                  <a:pt x="1080648" y="0"/>
                  <a:pt x="1090455" y="1419"/>
                  <a:pt x="1097996" y="4260"/>
                </a:cubicBezTo>
                <a:cubicBezTo>
                  <a:pt x="1105538" y="7100"/>
                  <a:pt x="1111082" y="10671"/>
                  <a:pt x="1114632" y="14974"/>
                </a:cubicBezTo>
                <a:cubicBezTo>
                  <a:pt x="1118178" y="19275"/>
                  <a:pt x="1120661" y="24711"/>
                  <a:pt x="1122084" y="31278"/>
                </a:cubicBezTo>
                <a:cubicBezTo>
                  <a:pt x="1122883" y="35360"/>
                  <a:pt x="1123279" y="42722"/>
                  <a:pt x="1123279" y="53367"/>
                </a:cubicBezTo>
                <a:lnTo>
                  <a:pt x="1123279" y="85306"/>
                </a:lnTo>
                <a:cubicBezTo>
                  <a:pt x="1123279" y="107572"/>
                  <a:pt x="1123787" y="121655"/>
                  <a:pt x="1124809" y="127553"/>
                </a:cubicBezTo>
                <a:cubicBezTo>
                  <a:pt x="1125832" y="133456"/>
                  <a:pt x="1127847" y="139112"/>
                  <a:pt x="1130865" y="144523"/>
                </a:cubicBezTo>
                <a:lnTo>
                  <a:pt x="1105848" y="144523"/>
                </a:lnTo>
                <a:cubicBezTo>
                  <a:pt x="1103364" y="139554"/>
                  <a:pt x="1101769" y="133744"/>
                  <a:pt x="1101053" y="127092"/>
                </a:cubicBezTo>
                <a:close/>
                <a:moveTo>
                  <a:pt x="1099062" y="73596"/>
                </a:moveTo>
                <a:cubicBezTo>
                  <a:pt x="1090368" y="77145"/>
                  <a:pt x="1077325" y="80158"/>
                  <a:pt x="1059937" y="82642"/>
                </a:cubicBezTo>
                <a:cubicBezTo>
                  <a:pt x="1050088" y="84064"/>
                  <a:pt x="1043126" y="85659"/>
                  <a:pt x="1039042" y="87433"/>
                </a:cubicBezTo>
                <a:cubicBezTo>
                  <a:pt x="1034961" y="89209"/>
                  <a:pt x="1031810" y="91801"/>
                  <a:pt x="1029593" y="95217"/>
                </a:cubicBezTo>
                <a:cubicBezTo>
                  <a:pt x="1027375" y="98634"/>
                  <a:pt x="1026266" y="102428"/>
                  <a:pt x="1026266" y="106597"/>
                </a:cubicBezTo>
                <a:cubicBezTo>
                  <a:pt x="1026266" y="112987"/>
                  <a:pt x="1028682" y="118303"/>
                  <a:pt x="1033521" y="122567"/>
                </a:cubicBezTo>
                <a:cubicBezTo>
                  <a:pt x="1038356" y="126825"/>
                  <a:pt x="1045429" y="128952"/>
                  <a:pt x="1054746" y="128952"/>
                </a:cubicBezTo>
                <a:cubicBezTo>
                  <a:pt x="1063973" y="128952"/>
                  <a:pt x="1072181" y="126933"/>
                  <a:pt x="1079366" y="122897"/>
                </a:cubicBezTo>
                <a:cubicBezTo>
                  <a:pt x="1086552" y="118862"/>
                  <a:pt x="1091830" y="113339"/>
                  <a:pt x="1095203" y="106330"/>
                </a:cubicBezTo>
                <a:cubicBezTo>
                  <a:pt x="1097774" y="100920"/>
                  <a:pt x="1099062" y="92935"/>
                  <a:pt x="1099062" y="82376"/>
                </a:cubicBezTo>
                <a:close/>
                <a:moveTo>
                  <a:pt x="1257156" y="99011"/>
                </a:moveTo>
                <a:lnTo>
                  <a:pt x="1281910" y="102072"/>
                </a:lnTo>
                <a:cubicBezTo>
                  <a:pt x="1278003" y="116533"/>
                  <a:pt x="1270774" y="127754"/>
                  <a:pt x="1260216" y="135739"/>
                </a:cubicBezTo>
                <a:cubicBezTo>
                  <a:pt x="1249657" y="143724"/>
                  <a:pt x="1236172" y="147715"/>
                  <a:pt x="1219760" y="147715"/>
                </a:cubicBezTo>
                <a:cubicBezTo>
                  <a:pt x="1199088" y="147715"/>
                  <a:pt x="1182697" y="141351"/>
                  <a:pt x="1170590" y="128618"/>
                </a:cubicBezTo>
                <a:cubicBezTo>
                  <a:pt x="1158480" y="115888"/>
                  <a:pt x="1152424" y="98036"/>
                  <a:pt x="1152424" y="75061"/>
                </a:cubicBezTo>
                <a:cubicBezTo>
                  <a:pt x="1152424" y="51279"/>
                  <a:pt x="1158544" y="32826"/>
                  <a:pt x="1170789" y="19697"/>
                </a:cubicBezTo>
                <a:cubicBezTo>
                  <a:pt x="1183029" y="6567"/>
                  <a:pt x="1198911" y="0"/>
                  <a:pt x="1218431" y="0"/>
                </a:cubicBezTo>
                <a:cubicBezTo>
                  <a:pt x="1237328" y="0"/>
                  <a:pt x="1252764" y="6430"/>
                  <a:pt x="1264740" y="19297"/>
                </a:cubicBezTo>
                <a:cubicBezTo>
                  <a:pt x="1276718" y="32159"/>
                  <a:pt x="1282705" y="50261"/>
                  <a:pt x="1282705" y="73596"/>
                </a:cubicBezTo>
                <a:cubicBezTo>
                  <a:pt x="1282705" y="75014"/>
                  <a:pt x="1282662" y="77141"/>
                  <a:pt x="1282572" y="79982"/>
                </a:cubicBezTo>
                <a:lnTo>
                  <a:pt x="1177178" y="79982"/>
                </a:lnTo>
                <a:cubicBezTo>
                  <a:pt x="1178064" y="95506"/>
                  <a:pt x="1182456" y="107395"/>
                  <a:pt x="1190350" y="115646"/>
                </a:cubicBezTo>
                <a:cubicBezTo>
                  <a:pt x="1198246" y="123898"/>
                  <a:pt x="1208095" y="128024"/>
                  <a:pt x="1219896" y="128024"/>
                </a:cubicBezTo>
                <a:cubicBezTo>
                  <a:pt x="1228676" y="128024"/>
                  <a:pt x="1236175" y="125716"/>
                  <a:pt x="1242385" y="121101"/>
                </a:cubicBezTo>
                <a:cubicBezTo>
                  <a:pt x="1248595" y="116486"/>
                  <a:pt x="1253520" y="109124"/>
                  <a:pt x="1257156" y="99011"/>
                </a:cubicBezTo>
                <a:close/>
                <a:moveTo>
                  <a:pt x="1178506" y="60286"/>
                </a:moveTo>
                <a:lnTo>
                  <a:pt x="1257423" y="60286"/>
                </a:lnTo>
                <a:cubicBezTo>
                  <a:pt x="1256357" y="48395"/>
                  <a:pt x="1253343" y="39482"/>
                  <a:pt x="1248372" y="33535"/>
                </a:cubicBezTo>
                <a:cubicBezTo>
                  <a:pt x="1240744" y="24312"/>
                  <a:pt x="1230851" y="19697"/>
                  <a:pt x="1218697" y="19697"/>
                </a:cubicBezTo>
                <a:cubicBezTo>
                  <a:pt x="1207696" y="19697"/>
                  <a:pt x="1198447" y="23378"/>
                  <a:pt x="1190952" y="30741"/>
                </a:cubicBezTo>
                <a:cubicBezTo>
                  <a:pt x="1183453" y="38107"/>
                  <a:pt x="1179306" y="47953"/>
                  <a:pt x="1178506" y="60286"/>
                </a:cubicBezTo>
                <a:close/>
                <a:moveTo>
                  <a:pt x="1289808" y="3197"/>
                </a:moveTo>
                <a:lnTo>
                  <a:pt x="1404651" y="3197"/>
                </a:lnTo>
                <a:lnTo>
                  <a:pt x="1404651" y="23023"/>
                </a:lnTo>
                <a:lnTo>
                  <a:pt x="1359141" y="23023"/>
                </a:lnTo>
                <a:lnTo>
                  <a:pt x="1359141" y="144523"/>
                </a:lnTo>
                <a:lnTo>
                  <a:pt x="1335320" y="144523"/>
                </a:lnTo>
                <a:lnTo>
                  <a:pt x="1335320" y="23023"/>
                </a:lnTo>
                <a:lnTo>
                  <a:pt x="1289808" y="230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6967634" y="4800057"/>
            <a:ext cx="1734894" cy="198687"/>
          </a:xfrm>
          <a:custGeom>
            <a:avLst/>
            <a:gdLst/>
            <a:ahLst/>
            <a:cxnLst/>
            <a:rect l="l" t="t" r="r" b="b"/>
            <a:pathLst>
              <a:path w="1734894" h="198687">
                <a:moveTo>
                  <a:pt x="0" y="3197"/>
                </a:moveTo>
                <a:lnTo>
                  <a:pt x="111517" y="3197"/>
                </a:lnTo>
                <a:lnTo>
                  <a:pt x="111517" y="144523"/>
                </a:lnTo>
                <a:lnTo>
                  <a:pt x="87566" y="144523"/>
                </a:lnTo>
                <a:lnTo>
                  <a:pt x="87566" y="23023"/>
                </a:lnTo>
                <a:lnTo>
                  <a:pt x="23954" y="23023"/>
                </a:lnTo>
                <a:lnTo>
                  <a:pt x="23954" y="144523"/>
                </a:lnTo>
                <a:lnTo>
                  <a:pt x="0" y="144523"/>
                </a:lnTo>
                <a:close/>
                <a:moveTo>
                  <a:pt x="147453" y="198688"/>
                </a:moveTo>
                <a:lnTo>
                  <a:pt x="147453" y="3197"/>
                </a:lnTo>
                <a:lnTo>
                  <a:pt x="169276" y="3197"/>
                </a:lnTo>
                <a:lnTo>
                  <a:pt x="169276" y="21561"/>
                </a:lnTo>
                <a:cubicBezTo>
                  <a:pt x="174421" y="14376"/>
                  <a:pt x="180234" y="8987"/>
                  <a:pt x="186710" y="5390"/>
                </a:cubicBezTo>
                <a:cubicBezTo>
                  <a:pt x="193183" y="1797"/>
                  <a:pt x="201038" y="0"/>
                  <a:pt x="210265" y="0"/>
                </a:cubicBezTo>
                <a:cubicBezTo>
                  <a:pt x="222328" y="0"/>
                  <a:pt x="232977" y="3104"/>
                  <a:pt x="242202" y="9313"/>
                </a:cubicBezTo>
                <a:cubicBezTo>
                  <a:pt x="251428" y="15524"/>
                  <a:pt x="258394" y="24287"/>
                  <a:pt x="263096" y="35597"/>
                </a:cubicBezTo>
                <a:cubicBezTo>
                  <a:pt x="267797" y="46912"/>
                  <a:pt x="270148" y="59311"/>
                  <a:pt x="270148" y="72797"/>
                </a:cubicBezTo>
                <a:cubicBezTo>
                  <a:pt x="270148" y="87257"/>
                  <a:pt x="267552" y="100275"/>
                  <a:pt x="262364" y="111853"/>
                </a:cubicBezTo>
                <a:cubicBezTo>
                  <a:pt x="257174" y="123431"/>
                  <a:pt x="249635" y="132304"/>
                  <a:pt x="239743" y="138467"/>
                </a:cubicBezTo>
                <a:cubicBezTo>
                  <a:pt x="229850" y="144631"/>
                  <a:pt x="219450" y="147715"/>
                  <a:pt x="208534" y="147715"/>
                </a:cubicBezTo>
                <a:cubicBezTo>
                  <a:pt x="200553" y="147715"/>
                  <a:pt x="193385" y="146031"/>
                  <a:pt x="187041" y="142658"/>
                </a:cubicBezTo>
                <a:cubicBezTo>
                  <a:pt x="180702" y="139289"/>
                  <a:pt x="175489" y="135033"/>
                  <a:pt x="171407" y="129885"/>
                </a:cubicBezTo>
                <a:lnTo>
                  <a:pt x="171407" y="198688"/>
                </a:lnTo>
                <a:close/>
                <a:moveTo>
                  <a:pt x="169143" y="74657"/>
                </a:moveTo>
                <a:cubicBezTo>
                  <a:pt x="169143" y="92849"/>
                  <a:pt x="172825" y="106290"/>
                  <a:pt x="180188" y="114981"/>
                </a:cubicBezTo>
                <a:cubicBezTo>
                  <a:pt x="187553" y="123675"/>
                  <a:pt x="196470" y="128024"/>
                  <a:pt x="206939" y="128024"/>
                </a:cubicBezTo>
                <a:cubicBezTo>
                  <a:pt x="217584" y="128024"/>
                  <a:pt x="226699" y="123521"/>
                  <a:pt x="234288" y="114516"/>
                </a:cubicBezTo>
                <a:cubicBezTo>
                  <a:pt x="241870" y="105510"/>
                  <a:pt x="245665" y="91560"/>
                  <a:pt x="245665" y="72660"/>
                </a:cubicBezTo>
                <a:cubicBezTo>
                  <a:pt x="245665" y="54656"/>
                  <a:pt x="241960" y="41170"/>
                  <a:pt x="234555" y="32206"/>
                </a:cubicBezTo>
                <a:cubicBezTo>
                  <a:pt x="227142" y="23247"/>
                  <a:pt x="218294" y="18767"/>
                  <a:pt x="208005" y="18767"/>
                </a:cubicBezTo>
                <a:cubicBezTo>
                  <a:pt x="197798" y="18767"/>
                  <a:pt x="188774" y="23537"/>
                  <a:pt x="180922" y="33074"/>
                </a:cubicBezTo>
                <a:cubicBezTo>
                  <a:pt x="173070" y="42610"/>
                  <a:pt x="169143" y="56474"/>
                  <a:pt x="169143" y="74657"/>
                </a:cubicBezTo>
                <a:close/>
                <a:moveTo>
                  <a:pt x="395774" y="99011"/>
                </a:moveTo>
                <a:lnTo>
                  <a:pt x="420527" y="102072"/>
                </a:lnTo>
                <a:cubicBezTo>
                  <a:pt x="416620" y="116533"/>
                  <a:pt x="409392" y="127754"/>
                  <a:pt x="398833" y="135739"/>
                </a:cubicBezTo>
                <a:cubicBezTo>
                  <a:pt x="388274" y="143724"/>
                  <a:pt x="374790" y="147715"/>
                  <a:pt x="358380" y="147715"/>
                </a:cubicBezTo>
                <a:cubicBezTo>
                  <a:pt x="337709" y="147715"/>
                  <a:pt x="321315" y="141351"/>
                  <a:pt x="309208" y="128618"/>
                </a:cubicBezTo>
                <a:cubicBezTo>
                  <a:pt x="297098" y="115888"/>
                  <a:pt x="291042" y="98036"/>
                  <a:pt x="291042" y="75061"/>
                </a:cubicBezTo>
                <a:cubicBezTo>
                  <a:pt x="291042" y="51279"/>
                  <a:pt x="297166" y="32826"/>
                  <a:pt x="309410" y="19697"/>
                </a:cubicBezTo>
                <a:cubicBezTo>
                  <a:pt x="321649" y="6567"/>
                  <a:pt x="337529" y="0"/>
                  <a:pt x="357047" y="0"/>
                </a:cubicBezTo>
                <a:cubicBezTo>
                  <a:pt x="375948" y="0"/>
                  <a:pt x="391381" y="6430"/>
                  <a:pt x="403358" y="19297"/>
                </a:cubicBezTo>
                <a:cubicBezTo>
                  <a:pt x="415339" y="32159"/>
                  <a:pt x="421326" y="50261"/>
                  <a:pt x="421326" y="73596"/>
                </a:cubicBezTo>
                <a:cubicBezTo>
                  <a:pt x="421326" y="75014"/>
                  <a:pt x="421279" y="77141"/>
                  <a:pt x="421189" y="79982"/>
                </a:cubicBezTo>
                <a:lnTo>
                  <a:pt x="315796" y="79982"/>
                </a:lnTo>
                <a:cubicBezTo>
                  <a:pt x="316682" y="95506"/>
                  <a:pt x="321074" y="107395"/>
                  <a:pt x="328968" y="115646"/>
                </a:cubicBezTo>
                <a:cubicBezTo>
                  <a:pt x="336863" y="123898"/>
                  <a:pt x="346712" y="128024"/>
                  <a:pt x="358513" y="128024"/>
                </a:cubicBezTo>
                <a:cubicBezTo>
                  <a:pt x="367298" y="128024"/>
                  <a:pt x="374792" y="125716"/>
                  <a:pt x="381006" y="121101"/>
                </a:cubicBezTo>
                <a:cubicBezTo>
                  <a:pt x="387216" y="116486"/>
                  <a:pt x="392137" y="109124"/>
                  <a:pt x="395774" y="99011"/>
                </a:cubicBezTo>
                <a:close/>
                <a:moveTo>
                  <a:pt x="317124" y="60286"/>
                </a:moveTo>
                <a:lnTo>
                  <a:pt x="396040" y="60286"/>
                </a:lnTo>
                <a:cubicBezTo>
                  <a:pt x="394974" y="48395"/>
                  <a:pt x="391961" y="39482"/>
                  <a:pt x="386993" y="33535"/>
                </a:cubicBezTo>
                <a:cubicBezTo>
                  <a:pt x="379361" y="24312"/>
                  <a:pt x="369472" y="19697"/>
                  <a:pt x="357314" y="19697"/>
                </a:cubicBezTo>
                <a:cubicBezTo>
                  <a:pt x="346314" y="19697"/>
                  <a:pt x="337064" y="23378"/>
                  <a:pt x="329570" y="30741"/>
                </a:cubicBezTo>
                <a:cubicBezTo>
                  <a:pt x="322070" y="38107"/>
                  <a:pt x="317924" y="47953"/>
                  <a:pt x="317124" y="60286"/>
                </a:cubicBezTo>
                <a:close/>
                <a:moveTo>
                  <a:pt x="463504" y="3197"/>
                </a:moveTo>
                <a:lnTo>
                  <a:pt x="561981" y="3197"/>
                </a:lnTo>
                <a:lnTo>
                  <a:pt x="561981" y="124827"/>
                </a:lnTo>
                <a:lnTo>
                  <a:pt x="577282" y="124827"/>
                </a:lnTo>
                <a:lnTo>
                  <a:pt x="577282" y="184580"/>
                </a:lnTo>
                <a:lnTo>
                  <a:pt x="557589" y="184580"/>
                </a:lnTo>
                <a:lnTo>
                  <a:pt x="557589" y="144523"/>
                </a:lnTo>
                <a:lnTo>
                  <a:pt x="446335" y="144523"/>
                </a:lnTo>
                <a:lnTo>
                  <a:pt x="446335" y="184580"/>
                </a:lnTo>
                <a:lnTo>
                  <a:pt x="426640" y="184580"/>
                </a:lnTo>
                <a:lnTo>
                  <a:pt x="426640" y="124827"/>
                </a:lnTo>
                <a:lnTo>
                  <a:pt x="439283" y="124827"/>
                </a:lnTo>
                <a:cubicBezTo>
                  <a:pt x="456142" y="101942"/>
                  <a:pt x="464213" y="61395"/>
                  <a:pt x="463504" y="3197"/>
                </a:cubicBezTo>
                <a:close/>
                <a:moveTo>
                  <a:pt x="483466" y="23023"/>
                </a:moveTo>
                <a:cubicBezTo>
                  <a:pt x="481690" y="68890"/>
                  <a:pt x="474595" y="102827"/>
                  <a:pt x="462176" y="124827"/>
                </a:cubicBezTo>
                <a:lnTo>
                  <a:pt x="538161" y="124827"/>
                </a:lnTo>
                <a:lnTo>
                  <a:pt x="538161" y="23023"/>
                </a:lnTo>
                <a:close/>
                <a:moveTo>
                  <a:pt x="615344" y="3197"/>
                </a:moveTo>
                <a:lnTo>
                  <a:pt x="726598" y="3197"/>
                </a:lnTo>
                <a:lnTo>
                  <a:pt x="726598" y="144523"/>
                </a:lnTo>
                <a:lnTo>
                  <a:pt x="702774" y="144523"/>
                </a:lnTo>
                <a:lnTo>
                  <a:pt x="702774" y="23023"/>
                </a:lnTo>
                <a:lnTo>
                  <a:pt x="639299" y="23023"/>
                </a:lnTo>
                <a:lnTo>
                  <a:pt x="639299" y="93420"/>
                </a:lnTo>
                <a:cubicBezTo>
                  <a:pt x="639299" y="109836"/>
                  <a:pt x="638767" y="120662"/>
                  <a:pt x="637704" y="125893"/>
                </a:cubicBezTo>
                <a:cubicBezTo>
                  <a:pt x="636636" y="131127"/>
                  <a:pt x="633712" y="135696"/>
                  <a:pt x="628917" y="139601"/>
                </a:cubicBezTo>
                <a:cubicBezTo>
                  <a:pt x="624125" y="143508"/>
                  <a:pt x="617206" y="145459"/>
                  <a:pt x="608158" y="145459"/>
                </a:cubicBezTo>
                <a:cubicBezTo>
                  <a:pt x="602568" y="145459"/>
                  <a:pt x="596135" y="145102"/>
                  <a:pt x="588860" y="144389"/>
                </a:cubicBezTo>
                <a:lnTo>
                  <a:pt x="588860" y="124431"/>
                </a:lnTo>
                <a:lnTo>
                  <a:pt x="599375" y="124431"/>
                </a:lnTo>
                <a:cubicBezTo>
                  <a:pt x="604347" y="124431"/>
                  <a:pt x="607893" y="123923"/>
                  <a:pt x="610024" y="122901"/>
                </a:cubicBezTo>
                <a:cubicBezTo>
                  <a:pt x="612151" y="121878"/>
                  <a:pt x="613570" y="120259"/>
                  <a:pt x="614278" y="118044"/>
                </a:cubicBezTo>
                <a:cubicBezTo>
                  <a:pt x="614988" y="115827"/>
                  <a:pt x="615344" y="108594"/>
                  <a:pt x="615344" y="96352"/>
                </a:cubicBezTo>
                <a:close/>
                <a:moveTo>
                  <a:pt x="755651" y="73862"/>
                </a:moveTo>
                <a:cubicBezTo>
                  <a:pt x="755651" y="47686"/>
                  <a:pt x="762927" y="28304"/>
                  <a:pt x="777477" y="15708"/>
                </a:cubicBezTo>
                <a:cubicBezTo>
                  <a:pt x="789635" y="5235"/>
                  <a:pt x="804449" y="0"/>
                  <a:pt x="821924" y="0"/>
                </a:cubicBezTo>
                <a:cubicBezTo>
                  <a:pt x="841353" y="0"/>
                  <a:pt x="857235" y="6366"/>
                  <a:pt x="869569" y="19099"/>
                </a:cubicBezTo>
                <a:cubicBezTo>
                  <a:pt x="881899" y="31832"/>
                  <a:pt x="888066" y="49417"/>
                  <a:pt x="888066" y="71863"/>
                </a:cubicBezTo>
                <a:cubicBezTo>
                  <a:pt x="888066" y="90051"/>
                  <a:pt x="885337" y="104358"/>
                  <a:pt x="879880" y="114783"/>
                </a:cubicBezTo>
                <a:cubicBezTo>
                  <a:pt x="874425" y="125205"/>
                  <a:pt x="866484" y="133301"/>
                  <a:pt x="856063" y="139065"/>
                </a:cubicBezTo>
                <a:cubicBezTo>
                  <a:pt x="845633" y="144832"/>
                  <a:pt x="834256" y="147715"/>
                  <a:pt x="821924" y="147715"/>
                </a:cubicBezTo>
                <a:cubicBezTo>
                  <a:pt x="802138" y="147715"/>
                  <a:pt x="786146" y="141373"/>
                  <a:pt x="773949" y="128686"/>
                </a:cubicBezTo>
                <a:cubicBezTo>
                  <a:pt x="761750" y="116000"/>
                  <a:pt x="755651" y="97727"/>
                  <a:pt x="755651" y="73862"/>
                </a:cubicBezTo>
                <a:close/>
                <a:moveTo>
                  <a:pt x="780271" y="73862"/>
                </a:moveTo>
                <a:cubicBezTo>
                  <a:pt x="780271" y="91959"/>
                  <a:pt x="784221" y="105510"/>
                  <a:pt x="792115" y="114516"/>
                </a:cubicBezTo>
                <a:cubicBezTo>
                  <a:pt x="800009" y="123521"/>
                  <a:pt x="809946" y="128024"/>
                  <a:pt x="821924" y="128024"/>
                </a:cubicBezTo>
                <a:cubicBezTo>
                  <a:pt x="833814" y="128024"/>
                  <a:pt x="843704" y="123499"/>
                  <a:pt x="851602" y="114448"/>
                </a:cubicBezTo>
                <a:cubicBezTo>
                  <a:pt x="859497" y="105398"/>
                  <a:pt x="863442" y="91603"/>
                  <a:pt x="863442" y="73062"/>
                </a:cubicBezTo>
                <a:cubicBezTo>
                  <a:pt x="863442" y="55584"/>
                  <a:pt x="859471" y="42340"/>
                  <a:pt x="851533" y="33337"/>
                </a:cubicBezTo>
                <a:cubicBezTo>
                  <a:pt x="843592" y="24334"/>
                  <a:pt x="833724" y="19829"/>
                  <a:pt x="821924" y="19829"/>
                </a:cubicBezTo>
                <a:cubicBezTo>
                  <a:pt x="809946" y="19829"/>
                  <a:pt x="800009" y="24312"/>
                  <a:pt x="792115" y="33268"/>
                </a:cubicBezTo>
                <a:cubicBezTo>
                  <a:pt x="784221" y="42232"/>
                  <a:pt x="780271" y="55761"/>
                  <a:pt x="780271" y="73862"/>
                </a:cubicBezTo>
                <a:close/>
                <a:moveTo>
                  <a:pt x="998580" y="3197"/>
                </a:moveTo>
                <a:lnTo>
                  <a:pt x="998580" y="64279"/>
                </a:lnTo>
                <a:cubicBezTo>
                  <a:pt x="1006207" y="64279"/>
                  <a:pt x="1011579" y="62817"/>
                  <a:pt x="1014682" y="59887"/>
                </a:cubicBezTo>
                <a:cubicBezTo>
                  <a:pt x="1017785" y="56960"/>
                  <a:pt x="1022311" y="48442"/>
                  <a:pt x="1028258" y="34337"/>
                </a:cubicBezTo>
                <a:cubicBezTo>
                  <a:pt x="1033845" y="20941"/>
                  <a:pt x="1038856" y="12378"/>
                  <a:pt x="1043295" y="8652"/>
                </a:cubicBezTo>
                <a:cubicBezTo>
                  <a:pt x="1047639" y="5016"/>
                  <a:pt x="1054560" y="3197"/>
                  <a:pt x="1064055" y="3197"/>
                </a:cubicBezTo>
                <a:lnTo>
                  <a:pt x="1072836" y="3197"/>
                </a:lnTo>
                <a:lnTo>
                  <a:pt x="1072836" y="23023"/>
                </a:lnTo>
                <a:lnTo>
                  <a:pt x="1066317" y="22893"/>
                </a:lnTo>
                <a:cubicBezTo>
                  <a:pt x="1059930" y="22893"/>
                  <a:pt x="1055847" y="23826"/>
                  <a:pt x="1054073" y="25686"/>
                </a:cubicBezTo>
                <a:cubicBezTo>
                  <a:pt x="1052211" y="27638"/>
                  <a:pt x="1049372" y="33448"/>
                  <a:pt x="1045555" y="43118"/>
                </a:cubicBezTo>
                <a:cubicBezTo>
                  <a:pt x="1042006" y="52345"/>
                  <a:pt x="1038727" y="58732"/>
                  <a:pt x="1035709" y="62284"/>
                </a:cubicBezTo>
                <a:cubicBezTo>
                  <a:pt x="1032689" y="65833"/>
                  <a:pt x="1027991" y="69074"/>
                  <a:pt x="1021601" y="71997"/>
                </a:cubicBezTo>
                <a:cubicBezTo>
                  <a:pt x="1031983" y="74747"/>
                  <a:pt x="1042095" y="84331"/>
                  <a:pt x="1051942" y="100743"/>
                </a:cubicBezTo>
                <a:lnTo>
                  <a:pt x="1078291" y="144523"/>
                </a:lnTo>
                <a:lnTo>
                  <a:pt x="1051942" y="144523"/>
                </a:lnTo>
                <a:lnTo>
                  <a:pt x="1026259" y="100743"/>
                </a:lnTo>
                <a:cubicBezTo>
                  <a:pt x="1021025" y="91872"/>
                  <a:pt x="1016457" y="86058"/>
                  <a:pt x="1012555" y="83309"/>
                </a:cubicBezTo>
                <a:cubicBezTo>
                  <a:pt x="1008648" y="80562"/>
                  <a:pt x="1003993" y="79182"/>
                  <a:pt x="998580" y="79182"/>
                </a:cubicBezTo>
                <a:lnTo>
                  <a:pt x="998580" y="144523"/>
                </a:lnTo>
                <a:lnTo>
                  <a:pt x="974093" y="144523"/>
                </a:lnTo>
                <a:lnTo>
                  <a:pt x="974093" y="79182"/>
                </a:lnTo>
                <a:cubicBezTo>
                  <a:pt x="968767" y="79182"/>
                  <a:pt x="964156" y="80536"/>
                  <a:pt x="960253" y="83240"/>
                </a:cubicBezTo>
                <a:cubicBezTo>
                  <a:pt x="956348" y="85948"/>
                  <a:pt x="951778" y="91780"/>
                  <a:pt x="946549" y="100743"/>
                </a:cubicBezTo>
                <a:lnTo>
                  <a:pt x="920862" y="144523"/>
                </a:lnTo>
                <a:lnTo>
                  <a:pt x="894511" y="144523"/>
                </a:lnTo>
                <a:lnTo>
                  <a:pt x="920729" y="100743"/>
                </a:lnTo>
                <a:cubicBezTo>
                  <a:pt x="930665" y="84331"/>
                  <a:pt x="940825" y="74747"/>
                  <a:pt x="951203" y="71997"/>
                </a:cubicBezTo>
                <a:cubicBezTo>
                  <a:pt x="944108" y="68714"/>
                  <a:pt x="939140" y="65139"/>
                  <a:pt x="936298" y="61280"/>
                </a:cubicBezTo>
                <a:cubicBezTo>
                  <a:pt x="933459" y="57421"/>
                  <a:pt x="929203" y="48218"/>
                  <a:pt x="923526" y="33672"/>
                </a:cubicBezTo>
                <a:cubicBezTo>
                  <a:pt x="921572" y="28790"/>
                  <a:pt x="919484" y="25776"/>
                  <a:pt x="917270" y="24624"/>
                </a:cubicBezTo>
                <a:cubicBezTo>
                  <a:pt x="914962" y="23469"/>
                  <a:pt x="911545" y="22893"/>
                  <a:pt x="907020" y="22893"/>
                </a:cubicBezTo>
                <a:cubicBezTo>
                  <a:pt x="905868" y="22893"/>
                  <a:pt x="903521" y="22933"/>
                  <a:pt x="899972" y="23023"/>
                </a:cubicBezTo>
                <a:lnTo>
                  <a:pt x="899972" y="3197"/>
                </a:lnTo>
                <a:lnTo>
                  <a:pt x="903298" y="3197"/>
                </a:lnTo>
                <a:cubicBezTo>
                  <a:pt x="912521" y="3197"/>
                  <a:pt x="919022" y="3752"/>
                  <a:pt x="922792" y="4857"/>
                </a:cubicBezTo>
                <a:cubicBezTo>
                  <a:pt x="926561" y="5969"/>
                  <a:pt x="929934" y="8320"/>
                  <a:pt x="932908" y="11913"/>
                </a:cubicBezTo>
                <a:cubicBezTo>
                  <a:pt x="935882" y="15506"/>
                  <a:pt x="939759" y="22980"/>
                  <a:pt x="944549" y="34337"/>
                </a:cubicBezTo>
                <a:cubicBezTo>
                  <a:pt x="950406" y="48266"/>
                  <a:pt x="954864" y="56736"/>
                  <a:pt x="957924" y="59754"/>
                </a:cubicBezTo>
                <a:cubicBezTo>
                  <a:pt x="960985" y="62774"/>
                  <a:pt x="966373" y="64279"/>
                  <a:pt x="974093" y="64279"/>
                </a:cubicBezTo>
                <a:lnTo>
                  <a:pt x="974093" y="3197"/>
                </a:lnTo>
                <a:close/>
                <a:moveTo>
                  <a:pt x="1192205" y="99011"/>
                </a:moveTo>
                <a:lnTo>
                  <a:pt x="1216958" y="102072"/>
                </a:lnTo>
                <a:cubicBezTo>
                  <a:pt x="1213053" y="116533"/>
                  <a:pt x="1205828" y="127754"/>
                  <a:pt x="1195265" y="135739"/>
                </a:cubicBezTo>
                <a:cubicBezTo>
                  <a:pt x="1184707" y="143724"/>
                  <a:pt x="1171220" y="147715"/>
                  <a:pt x="1154812" y="147715"/>
                </a:cubicBezTo>
                <a:cubicBezTo>
                  <a:pt x="1134140" y="147715"/>
                  <a:pt x="1117750" y="141351"/>
                  <a:pt x="1105639" y="128618"/>
                </a:cubicBezTo>
                <a:cubicBezTo>
                  <a:pt x="1093530" y="115888"/>
                  <a:pt x="1087474" y="98036"/>
                  <a:pt x="1087474" y="75061"/>
                </a:cubicBezTo>
                <a:cubicBezTo>
                  <a:pt x="1087474" y="51279"/>
                  <a:pt x="1093597" y="32826"/>
                  <a:pt x="1105841" y="19697"/>
                </a:cubicBezTo>
                <a:cubicBezTo>
                  <a:pt x="1118081" y="6567"/>
                  <a:pt x="1133963" y="0"/>
                  <a:pt x="1153480" y="0"/>
                </a:cubicBezTo>
                <a:cubicBezTo>
                  <a:pt x="1172380" y="0"/>
                  <a:pt x="1187813" y="6430"/>
                  <a:pt x="1199794" y="19297"/>
                </a:cubicBezTo>
                <a:cubicBezTo>
                  <a:pt x="1211772" y="32159"/>
                  <a:pt x="1217758" y="50261"/>
                  <a:pt x="1217758" y="73596"/>
                </a:cubicBezTo>
                <a:cubicBezTo>
                  <a:pt x="1217758" y="75014"/>
                  <a:pt x="1217711" y="77141"/>
                  <a:pt x="1217621" y="79982"/>
                </a:cubicBezTo>
                <a:lnTo>
                  <a:pt x="1112228" y="79982"/>
                </a:lnTo>
                <a:cubicBezTo>
                  <a:pt x="1113113" y="95506"/>
                  <a:pt x="1117505" y="107395"/>
                  <a:pt x="1125400" y="115646"/>
                </a:cubicBezTo>
                <a:cubicBezTo>
                  <a:pt x="1133295" y="123898"/>
                  <a:pt x="1143144" y="128024"/>
                  <a:pt x="1154945" y="128024"/>
                </a:cubicBezTo>
                <a:cubicBezTo>
                  <a:pt x="1163728" y="128024"/>
                  <a:pt x="1171228" y="125716"/>
                  <a:pt x="1177438" y="121101"/>
                </a:cubicBezTo>
                <a:cubicBezTo>
                  <a:pt x="1183647" y="116486"/>
                  <a:pt x="1188569" y="109124"/>
                  <a:pt x="1192205" y="99011"/>
                </a:cubicBezTo>
                <a:close/>
                <a:moveTo>
                  <a:pt x="1113560" y="60286"/>
                </a:moveTo>
                <a:lnTo>
                  <a:pt x="1192472" y="60286"/>
                </a:lnTo>
                <a:cubicBezTo>
                  <a:pt x="1191406" y="48395"/>
                  <a:pt x="1188392" y="39482"/>
                  <a:pt x="1183425" y="33535"/>
                </a:cubicBezTo>
                <a:cubicBezTo>
                  <a:pt x="1175797" y="24312"/>
                  <a:pt x="1165903" y="19697"/>
                  <a:pt x="1153747" y="19697"/>
                </a:cubicBezTo>
                <a:cubicBezTo>
                  <a:pt x="1142744" y="19697"/>
                  <a:pt x="1133496" y="23378"/>
                  <a:pt x="1126001" y="30741"/>
                </a:cubicBezTo>
                <a:cubicBezTo>
                  <a:pt x="1118502" y="38107"/>
                  <a:pt x="1114355" y="47953"/>
                  <a:pt x="1113560" y="60286"/>
                </a:cubicBezTo>
                <a:close/>
                <a:moveTo>
                  <a:pt x="1247167" y="3197"/>
                </a:moveTo>
                <a:lnTo>
                  <a:pt x="1271121" y="3197"/>
                </a:lnTo>
                <a:lnTo>
                  <a:pt x="1271121" y="62018"/>
                </a:lnTo>
                <a:lnTo>
                  <a:pt x="1337525" y="62018"/>
                </a:lnTo>
                <a:lnTo>
                  <a:pt x="1337525" y="3197"/>
                </a:lnTo>
                <a:lnTo>
                  <a:pt x="1361481" y="3197"/>
                </a:lnTo>
                <a:lnTo>
                  <a:pt x="1361481" y="144523"/>
                </a:lnTo>
                <a:lnTo>
                  <a:pt x="1337525" y="144523"/>
                </a:lnTo>
                <a:lnTo>
                  <a:pt x="1337525" y="81843"/>
                </a:lnTo>
                <a:lnTo>
                  <a:pt x="1271121" y="81843"/>
                </a:lnTo>
                <a:lnTo>
                  <a:pt x="1271121" y="144523"/>
                </a:lnTo>
                <a:lnTo>
                  <a:pt x="1247167" y="144523"/>
                </a:lnTo>
                <a:close/>
                <a:moveTo>
                  <a:pt x="1397542" y="3197"/>
                </a:moveTo>
                <a:lnTo>
                  <a:pt x="1421500" y="3197"/>
                </a:lnTo>
                <a:lnTo>
                  <a:pt x="1421500" y="110988"/>
                </a:lnTo>
                <a:lnTo>
                  <a:pt x="1487902" y="3197"/>
                </a:lnTo>
                <a:lnTo>
                  <a:pt x="1513720" y="3197"/>
                </a:lnTo>
                <a:lnTo>
                  <a:pt x="1513720" y="144523"/>
                </a:lnTo>
                <a:lnTo>
                  <a:pt x="1489767" y="144523"/>
                </a:lnTo>
                <a:lnTo>
                  <a:pt x="1489767" y="37398"/>
                </a:lnTo>
                <a:lnTo>
                  <a:pt x="1423362" y="144523"/>
                </a:lnTo>
                <a:lnTo>
                  <a:pt x="1397542" y="144523"/>
                </a:lnTo>
                <a:close/>
                <a:moveTo>
                  <a:pt x="1646532" y="99011"/>
                </a:moveTo>
                <a:lnTo>
                  <a:pt x="1671286" y="102072"/>
                </a:lnTo>
                <a:cubicBezTo>
                  <a:pt x="1667381" y="116533"/>
                  <a:pt x="1660152" y="127754"/>
                  <a:pt x="1649593" y="135739"/>
                </a:cubicBezTo>
                <a:cubicBezTo>
                  <a:pt x="1639034" y="143724"/>
                  <a:pt x="1625548" y="147715"/>
                  <a:pt x="1609139" y="147715"/>
                </a:cubicBezTo>
                <a:cubicBezTo>
                  <a:pt x="1588468" y="147715"/>
                  <a:pt x="1572073" y="141351"/>
                  <a:pt x="1559966" y="128618"/>
                </a:cubicBezTo>
                <a:cubicBezTo>
                  <a:pt x="1547857" y="115888"/>
                  <a:pt x="1541802" y="98036"/>
                  <a:pt x="1541802" y="75061"/>
                </a:cubicBezTo>
                <a:cubicBezTo>
                  <a:pt x="1541802" y="51279"/>
                  <a:pt x="1547925" y="32826"/>
                  <a:pt x="1560169" y="19697"/>
                </a:cubicBezTo>
                <a:cubicBezTo>
                  <a:pt x="1572408" y="6567"/>
                  <a:pt x="1588291" y="0"/>
                  <a:pt x="1607808" y="0"/>
                </a:cubicBezTo>
                <a:cubicBezTo>
                  <a:pt x="1626707" y="0"/>
                  <a:pt x="1642140" y="6430"/>
                  <a:pt x="1654122" y="19297"/>
                </a:cubicBezTo>
                <a:cubicBezTo>
                  <a:pt x="1666098" y="32159"/>
                  <a:pt x="1672086" y="50261"/>
                  <a:pt x="1672086" y="73596"/>
                </a:cubicBezTo>
                <a:cubicBezTo>
                  <a:pt x="1672086" y="75014"/>
                  <a:pt x="1672039" y="77141"/>
                  <a:pt x="1671949" y="79982"/>
                </a:cubicBezTo>
                <a:lnTo>
                  <a:pt x="1566555" y="79982"/>
                </a:lnTo>
                <a:cubicBezTo>
                  <a:pt x="1567440" y="95506"/>
                  <a:pt x="1571832" y="107395"/>
                  <a:pt x="1579728" y="115646"/>
                </a:cubicBezTo>
                <a:cubicBezTo>
                  <a:pt x="1587622" y="123898"/>
                  <a:pt x="1597472" y="128024"/>
                  <a:pt x="1609273" y="128024"/>
                </a:cubicBezTo>
                <a:cubicBezTo>
                  <a:pt x="1618056" y="128024"/>
                  <a:pt x="1625552" y="125716"/>
                  <a:pt x="1631764" y="121101"/>
                </a:cubicBezTo>
                <a:cubicBezTo>
                  <a:pt x="1637975" y="116486"/>
                  <a:pt x="1642896" y="109124"/>
                  <a:pt x="1646532" y="99011"/>
                </a:cubicBezTo>
                <a:close/>
                <a:moveTo>
                  <a:pt x="1567884" y="60286"/>
                </a:moveTo>
                <a:lnTo>
                  <a:pt x="1646799" y="60286"/>
                </a:lnTo>
                <a:cubicBezTo>
                  <a:pt x="1645733" y="48395"/>
                  <a:pt x="1642720" y="39482"/>
                  <a:pt x="1637752" y="33535"/>
                </a:cubicBezTo>
                <a:cubicBezTo>
                  <a:pt x="1630120" y="24312"/>
                  <a:pt x="1620230" y="19697"/>
                  <a:pt x="1608074" y="19697"/>
                </a:cubicBezTo>
                <a:cubicBezTo>
                  <a:pt x="1597072" y="19697"/>
                  <a:pt x="1587824" y="23378"/>
                  <a:pt x="1580328" y="30741"/>
                </a:cubicBezTo>
                <a:cubicBezTo>
                  <a:pt x="1572829" y="38107"/>
                  <a:pt x="1568682" y="47953"/>
                  <a:pt x="1567884" y="60286"/>
                </a:cubicBezTo>
                <a:close/>
                <a:moveTo>
                  <a:pt x="1707616" y="144523"/>
                </a:moveTo>
                <a:lnTo>
                  <a:pt x="1707616" y="117242"/>
                </a:lnTo>
                <a:lnTo>
                  <a:pt x="1734895" y="117242"/>
                </a:lnTo>
                <a:lnTo>
                  <a:pt x="1734895" y="144523"/>
                </a:lnTo>
                <a:cubicBezTo>
                  <a:pt x="1734895" y="154552"/>
                  <a:pt x="1733123" y="162649"/>
                  <a:pt x="1729574" y="168811"/>
                </a:cubicBezTo>
                <a:cubicBezTo>
                  <a:pt x="1726024" y="174975"/>
                  <a:pt x="1720394" y="179745"/>
                  <a:pt x="1712671" y="183118"/>
                </a:cubicBezTo>
                <a:lnTo>
                  <a:pt x="1706015" y="172869"/>
                </a:lnTo>
                <a:cubicBezTo>
                  <a:pt x="1711073" y="170655"/>
                  <a:pt x="1714802" y="167394"/>
                  <a:pt x="1717196" y="163091"/>
                </a:cubicBezTo>
                <a:cubicBezTo>
                  <a:pt x="1719590" y="158782"/>
                  <a:pt x="1720922" y="152597"/>
                  <a:pt x="1721189" y="14452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003114" y="4800057"/>
            <a:ext cx="705714" cy="184579"/>
          </a:xfrm>
          <a:custGeom>
            <a:avLst/>
            <a:gdLst/>
            <a:ahLst/>
            <a:cxnLst/>
            <a:rect l="l" t="t" r="r" b="b"/>
            <a:pathLst>
              <a:path w="705714" h="184579">
                <a:moveTo>
                  <a:pt x="42584" y="80644"/>
                </a:moveTo>
                <a:lnTo>
                  <a:pt x="42584" y="61881"/>
                </a:lnTo>
                <a:cubicBezTo>
                  <a:pt x="52701" y="61795"/>
                  <a:pt x="59602" y="61395"/>
                  <a:pt x="63281" y="60682"/>
                </a:cubicBezTo>
                <a:cubicBezTo>
                  <a:pt x="66963" y="59974"/>
                  <a:pt x="70445" y="57845"/>
                  <a:pt x="73724" y="54295"/>
                </a:cubicBezTo>
                <a:cubicBezTo>
                  <a:pt x="77008" y="50750"/>
                  <a:pt x="78649" y="46315"/>
                  <a:pt x="78649" y="40991"/>
                </a:cubicBezTo>
                <a:cubicBezTo>
                  <a:pt x="78649" y="34514"/>
                  <a:pt x="76497" y="29344"/>
                  <a:pt x="72194" y="25486"/>
                </a:cubicBezTo>
                <a:cubicBezTo>
                  <a:pt x="67893" y="21626"/>
                  <a:pt x="62326" y="19697"/>
                  <a:pt x="55494" y="19697"/>
                </a:cubicBezTo>
                <a:cubicBezTo>
                  <a:pt x="42009" y="19697"/>
                  <a:pt x="32562" y="27638"/>
                  <a:pt x="27147" y="43517"/>
                </a:cubicBezTo>
                <a:lnTo>
                  <a:pt x="4391" y="39792"/>
                </a:lnTo>
                <a:cubicBezTo>
                  <a:pt x="11487" y="13267"/>
                  <a:pt x="28613" y="0"/>
                  <a:pt x="55760" y="0"/>
                </a:cubicBezTo>
                <a:cubicBezTo>
                  <a:pt x="70841" y="0"/>
                  <a:pt x="82666" y="4127"/>
                  <a:pt x="91228" y="12374"/>
                </a:cubicBezTo>
                <a:cubicBezTo>
                  <a:pt x="99792" y="20629"/>
                  <a:pt x="104069" y="30475"/>
                  <a:pt x="104069" y="41919"/>
                </a:cubicBezTo>
                <a:cubicBezTo>
                  <a:pt x="104069" y="53453"/>
                  <a:pt x="98479" y="62637"/>
                  <a:pt x="87299" y="69469"/>
                </a:cubicBezTo>
                <a:cubicBezTo>
                  <a:pt x="94395" y="73282"/>
                  <a:pt x="99720" y="78138"/>
                  <a:pt x="103274" y="84039"/>
                </a:cubicBezTo>
                <a:cubicBezTo>
                  <a:pt x="106820" y="89939"/>
                  <a:pt x="108590" y="96923"/>
                  <a:pt x="108590" y="105001"/>
                </a:cubicBezTo>
                <a:cubicBezTo>
                  <a:pt x="108590" y="117689"/>
                  <a:pt x="103975" y="127977"/>
                  <a:pt x="94752" y="135871"/>
                </a:cubicBezTo>
                <a:cubicBezTo>
                  <a:pt x="85526" y="143767"/>
                  <a:pt x="72616" y="147715"/>
                  <a:pt x="56027" y="147715"/>
                </a:cubicBezTo>
                <a:cubicBezTo>
                  <a:pt x="23821" y="147715"/>
                  <a:pt x="5149" y="133391"/>
                  <a:pt x="0" y="104736"/>
                </a:cubicBezTo>
                <a:lnTo>
                  <a:pt x="22492" y="99944"/>
                </a:lnTo>
                <a:cubicBezTo>
                  <a:pt x="24530" y="108991"/>
                  <a:pt x="28677" y="116000"/>
                  <a:pt x="34935" y="120968"/>
                </a:cubicBezTo>
                <a:cubicBezTo>
                  <a:pt x="41187" y="125940"/>
                  <a:pt x="48351" y="128420"/>
                  <a:pt x="56424" y="128420"/>
                </a:cubicBezTo>
                <a:cubicBezTo>
                  <a:pt x="64501" y="128420"/>
                  <a:pt x="71219" y="126134"/>
                  <a:pt x="76590" y="121566"/>
                </a:cubicBezTo>
                <a:cubicBezTo>
                  <a:pt x="81958" y="116997"/>
                  <a:pt x="84639" y="111165"/>
                  <a:pt x="84639" y="104069"/>
                </a:cubicBezTo>
                <a:cubicBezTo>
                  <a:pt x="84639" y="98569"/>
                  <a:pt x="82955" y="93781"/>
                  <a:pt x="79582" y="89698"/>
                </a:cubicBezTo>
                <a:cubicBezTo>
                  <a:pt x="76209" y="85616"/>
                  <a:pt x="72616" y="83067"/>
                  <a:pt x="68804" y="82045"/>
                </a:cubicBezTo>
                <a:cubicBezTo>
                  <a:pt x="64987" y="81023"/>
                  <a:pt x="58068" y="80515"/>
                  <a:pt x="48041" y="80515"/>
                </a:cubicBezTo>
                <a:cubicBezTo>
                  <a:pt x="47246" y="80515"/>
                  <a:pt x="45425" y="80558"/>
                  <a:pt x="42584" y="80644"/>
                </a:cubicBezTo>
                <a:close/>
                <a:moveTo>
                  <a:pt x="228492" y="127092"/>
                </a:moveTo>
                <a:cubicBezTo>
                  <a:pt x="219622" y="134633"/>
                  <a:pt x="211082" y="139954"/>
                  <a:pt x="202874" y="143057"/>
                </a:cubicBezTo>
                <a:cubicBezTo>
                  <a:pt x="194666" y="146165"/>
                  <a:pt x="185865" y="147715"/>
                  <a:pt x="176461" y="147715"/>
                </a:cubicBezTo>
                <a:cubicBezTo>
                  <a:pt x="160934" y="147715"/>
                  <a:pt x="149000" y="143922"/>
                  <a:pt x="140663" y="136340"/>
                </a:cubicBezTo>
                <a:cubicBezTo>
                  <a:pt x="132325" y="128758"/>
                  <a:pt x="128153" y="119060"/>
                  <a:pt x="128153" y="107260"/>
                </a:cubicBezTo>
                <a:cubicBezTo>
                  <a:pt x="128153" y="100339"/>
                  <a:pt x="129729" y="94022"/>
                  <a:pt x="132880" y="88298"/>
                </a:cubicBezTo>
                <a:cubicBezTo>
                  <a:pt x="136030" y="82577"/>
                  <a:pt x="140152" y="77983"/>
                  <a:pt x="145252" y="74524"/>
                </a:cubicBezTo>
                <a:cubicBezTo>
                  <a:pt x="150354" y="71065"/>
                  <a:pt x="156103" y="68447"/>
                  <a:pt x="162490" y="66673"/>
                </a:cubicBezTo>
                <a:cubicBezTo>
                  <a:pt x="167187" y="65435"/>
                  <a:pt x="174287" y="64236"/>
                  <a:pt x="183780" y="63080"/>
                </a:cubicBezTo>
                <a:cubicBezTo>
                  <a:pt x="203123" y="60773"/>
                  <a:pt x="217360" y="58022"/>
                  <a:pt x="226502" y="54833"/>
                </a:cubicBezTo>
                <a:cubicBezTo>
                  <a:pt x="226589" y="51546"/>
                  <a:pt x="226631" y="49461"/>
                  <a:pt x="226631" y="48575"/>
                </a:cubicBezTo>
                <a:cubicBezTo>
                  <a:pt x="226631" y="38815"/>
                  <a:pt x="224367" y="31940"/>
                  <a:pt x="219845" y="27950"/>
                </a:cubicBezTo>
                <a:cubicBezTo>
                  <a:pt x="213724" y="22536"/>
                  <a:pt x="204631" y="19829"/>
                  <a:pt x="192563" y="19829"/>
                </a:cubicBezTo>
                <a:cubicBezTo>
                  <a:pt x="181296" y="19829"/>
                  <a:pt x="172980" y="21806"/>
                  <a:pt x="167612" y="25751"/>
                </a:cubicBezTo>
                <a:cubicBezTo>
                  <a:pt x="162241" y="29701"/>
                  <a:pt x="158271" y="36684"/>
                  <a:pt x="155701" y="46715"/>
                </a:cubicBezTo>
                <a:lnTo>
                  <a:pt x="132282" y="43517"/>
                </a:lnTo>
                <a:cubicBezTo>
                  <a:pt x="134409" y="33495"/>
                  <a:pt x="137913" y="25399"/>
                  <a:pt x="142794" y="19228"/>
                </a:cubicBezTo>
                <a:cubicBezTo>
                  <a:pt x="147672" y="13065"/>
                  <a:pt x="154724" y="8316"/>
                  <a:pt x="163952" y="4990"/>
                </a:cubicBezTo>
                <a:cubicBezTo>
                  <a:pt x="173175" y="1660"/>
                  <a:pt x="183870" y="0"/>
                  <a:pt x="196023" y="0"/>
                </a:cubicBezTo>
                <a:cubicBezTo>
                  <a:pt x="208087" y="0"/>
                  <a:pt x="217890" y="1419"/>
                  <a:pt x="225435" y="4260"/>
                </a:cubicBezTo>
                <a:cubicBezTo>
                  <a:pt x="232977" y="7100"/>
                  <a:pt x="238519" y="10671"/>
                  <a:pt x="242071" y="14974"/>
                </a:cubicBezTo>
                <a:cubicBezTo>
                  <a:pt x="245618" y="19275"/>
                  <a:pt x="248100" y="24711"/>
                  <a:pt x="249523" y="31278"/>
                </a:cubicBezTo>
                <a:cubicBezTo>
                  <a:pt x="250320" y="35360"/>
                  <a:pt x="250718" y="42722"/>
                  <a:pt x="250718" y="53367"/>
                </a:cubicBezTo>
                <a:lnTo>
                  <a:pt x="250718" y="85306"/>
                </a:lnTo>
                <a:cubicBezTo>
                  <a:pt x="250718" y="107572"/>
                  <a:pt x="251226" y="121655"/>
                  <a:pt x="252248" y="127553"/>
                </a:cubicBezTo>
                <a:cubicBezTo>
                  <a:pt x="253271" y="133456"/>
                  <a:pt x="255286" y="139112"/>
                  <a:pt x="258304" y="144523"/>
                </a:cubicBezTo>
                <a:lnTo>
                  <a:pt x="233283" y="144523"/>
                </a:lnTo>
                <a:cubicBezTo>
                  <a:pt x="230803" y="139554"/>
                  <a:pt x="229205" y="133744"/>
                  <a:pt x="228492" y="127092"/>
                </a:cubicBezTo>
                <a:close/>
                <a:moveTo>
                  <a:pt x="226502" y="73596"/>
                </a:moveTo>
                <a:cubicBezTo>
                  <a:pt x="217808" y="77145"/>
                  <a:pt x="204764" y="80158"/>
                  <a:pt x="187373" y="82642"/>
                </a:cubicBezTo>
                <a:cubicBezTo>
                  <a:pt x="177523" y="84064"/>
                  <a:pt x="170561" y="85659"/>
                  <a:pt x="166477" y="87433"/>
                </a:cubicBezTo>
                <a:cubicBezTo>
                  <a:pt x="162396" y="89209"/>
                  <a:pt x="159246" y="91801"/>
                  <a:pt x="157032" y="95217"/>
                </a:cubicBezTo>
                <a:cubicBezTo>
                  <a:pt x="154814" y="98634"/>
                  <a:pt x="153701" y="102428"/>
                  <a:pt x="153701" y="106597"/>
                </a:cubicBezTo>
                <a:cubicBezTo>
                  <a:pt x="153701" y="112987"/>
                  <a:pt x="156121" y="118303"/>
                  <a:pt x="160960" y="122567"/>
                </a:cubicBezTo>
                <a:cubicBezTo>
                  <a:pt x="165795" y="126825"/>
                  <a:pt x="172869" y="128952"/>
                  <a:pt x="182185" y="128952"/>
                </a:cubicBezTo>
                <a:cubicBezTo>
                  <a:pt x="191412" y="128952"/>
                  <a:pt x="199616" y="126933"/>
                  <a:pt x="206805" y="122897"/>
                </a:cubicBezTo>
                <a:cubicBezTo>
                  <a:pt x="213991" y="118862"/>
                  <a:pt x="219269" y="113339"/>
                  <a:pt x="222642" y="106330"/>
                </a:cubicBezTo>
                <a:cubicBezTo>
                  <a:pt x="225213" y="100920"/>
                  <a:pt x="226502" y="92935"/>
                  <a:pt x="226502" y="82376"/>
                </a:cubicBezTo>
                <a:close/>
                <a:moveTo>
                  <a:pt x="287982" y="3197"/>
                </a:moveTo>
                <a:lnTo>
                  <a:pt x="343206" y="3197"/>
                </a:lnTo>
                <a:cubicBezTo>
                  <a:pt x="356778" y="3197"/>
                  <a:pt x="366872" y="4325"/>
                  <a:pt x="373481" y="6589"/>
                </a:cubicBezTo>
                <a:cubicBezTo>
                  <a:pt x="380092" y="8854"/>
                  <a:pt x="385769" y="12996"/>
                  <a:pt x="390513" y="19030"/>
                </a:cubicBezTo>
                <a:cubicBezTo>
                  <a:pt x="395262" y="25064"/>
                  <a:pt x="397634" y="32297"/>
                  <a:pt x="397634" y="40724"/>
                </a:cubicBezTo>
                <a:cubicBezTo>
                  <a:pt x="397634" y="47467"/>
                  <a:pt x="396241" y="53342"/>
                  <a:pt x="393444" y="58357"/>
                </a:cubicBezTo>
                <a:cubicBezTo>
                  <a:pt x="390651" y="63371"/>
                  <a:pt x="386457" y="67562"/>
                  <a:pt x="380869" y="70935"/>
                </a:cubicBezTo>
                <a:cubicBezTo>
                  <a:pt x="387523" y="73149"/>
                  <a:pt x="393048" y="77300"/>
                  <a:pt x="397440" y="83373"/>
                </a:cubicBezTo>
                <a:cubicBezTo>
                  <a:pt x="401827" y="89454"/>
                  <a:pt x="404025" y="96664"/>
                  <a:pt x="404025" y="105001"/>
                </a:cubicBezTo>
                <a:cubicBezTo>
                  <a:pt x="403134" y="118397"/>
                  <a:pt x="398344" y="128334"/>
                  <a:pt x="389650" y="134810"/>
                </a:cubicBezTo>
                <a:cubicBezTo>
                  <a:pt x="380959" y="141287"/>
                  <a:pt x="368312" y="144523"/>
                  <a:pt x="351724" y="144523"/>
                </a:cubicBezTo>
                <a:lnTo>
                  <a:pt x="287982" y="144523"/>
                </a:lnTo>
                <a:close/>
                <a:moveTo>
                  <a:pt x="311934" y="62680"/>
                </a:moveTo>
                <a:lnTo>
                  <a:pt x="337486" y="62680"/>
                </a:lnTo>
                <a:cubicBezTo>
                  <a:pt x="347688" y="62680"/>
                  <a:pt x="354697" y="62148"/>
                  <a:pt x="358513" y="61085"/>
                </a:cubicBezTo>
                <a:cubicBezTo>
                  <a:pt x="362326" y="60019"/>
                  <a:pt x="365742" y="57871"/>
                  <a:pt x="368758" y="54631"/>
                </a:cubicBezTo>
                <a:cubicBezTo>
                  <a:pt x="371776" y="51395"/>
                  <a:pt x="373284" y="47510"/>
                  <a:pt x="373284" y="42985"/>
                </a:cubicBezTo>
                <a:cubicBezTo>
                  <a:pt x="373284" y="35532"/>
                  <a:pt x="370642" y="30345"/>
                  <a:pt x="365364" y="27415"/>
                </a:cubicBezTo>
                <a:cubicBezTo>
                  <a:pt x="360087" y="24487"/>
                  <a:pt x="351057" y="23023"/>
                  <a:pt x="338281" y="23023"/>
                </a:cubicBezTo>
                <a:lnTo>
                  <a:pt x="311934" y="23023"/>
                </a:lnTo>
                <a:close/>
                <a:moveTo>
                  <a:pt x="311934" y="124827"/>
                </a:moveTo>
                <a:lnTo>
                  <a:pt x="343473" y="124827"/>
                </a:lnTo>
                <a:cubicBezTo>
                  <a:pt x="357044" y="124827"/>
                  <a:pt x="366362" y="123250"/>
                  <a:pt x="371419" y="120100"/>
                </a:cubicBezTo>
                <a:cubicBezTo>
                  <a:pt x="376473" y="116953"/>
                  <a:pt x="379138" y="111522"/>
                  <a:pt x="379403" y="103803"/>
                </a:cubicBezTo>
                <a:cubicBezTo>
                  <a:pt x="379403" y="99278"/>
                  <a:pt x="377939" y="95084"/>
                  <a:pt x="375012" y="91225"/>
                </a:cubicBezTo>
                <a:cubicBezTo>
                  <a:pt x="372088" y="87365"/>
                  <a:pt x="368269" y="84928"/>
                  <a:pt x="363568" y="83905"/>
                </a:cubicBezTo>
                <a:cubicBezTo>
                  <a:pt x="358866" y="82883"/>
                  <a:pt x="351324" y="82376"/>
                  <a:pt x="340945" y="82376"/>
                </a:cubicBezTo>
                <a:lnTo>
                  <a:pt x="311934" y="82376"/>
                </a:lnTo>
                <a:close/>
                <a:moveTo>
                  <a:pt x="420451" y="73862"/>
                </a:moveTo>
                <a:cubicBezTo>
                  <a:pt x="420451" y="47686"/>
                  <a:pt x="427723" y="28304"/>
                  <a:pt x="442278" y="15708"/>
                </a:cubicBezTo>
                <a:cubicBezTo>
                  <a:pt x="454431" y="5235"/>
                  <a:pt x="469246" y="0"/>
                  <a:pt x="486724" y="0"/>
                </a:cubicBezTo>
                <a:cubicBezTo>
                  <a:pt x="506154" y="0"/>
                  <a:pt x="522036" y="6366"/>
                  <a:pt x="534367" y="19099"/>
                </a:cubicBezTo>
                <a:cubicBezTo>
                  <a:pt x="546699" y="31832"/>
                  <a:pt x="552862" y="49417"/>
                  <a:pt x="552862" y="71863"/>
                </a:cubicBezTo>
                <a:cubicBezTo>
                  <a:pt x="552862" y="90051"/>
                  <a:pt x="550135" y="104358"/>
                  <a:pt x="544680" y="114783"/>
                </a:cubicBezTo>
                <a:cubicBezTo>
                  <a:pt x="539227" y="125205"/>
                  <a:pt x="531284" y="133301"/>
                  <a:pt x="520859" y="139065"/>
                </a:cubicBezTo>
                <a:cubicBezTo>
                  <a:pt x="510429" y="144832"/>
                  <a:pt x="499054" y="147715"/>
                  <a:pt x="486724" y="147715"/>
                </a:cubicBezTo>
                <a:cubicBezTo>
                  <a:pt x="466938" y="147715"/>
                  <a:pt x="450946" y="141373"/>
                  <a:pt x="438751" y="128686"/>
                </a:cubicBezTo>
                <a:cubicBezTo>
                  <a:pt x="426550" y="116000"/>
                  <a:pt x="420451" y="97727"/>
                  <a:pt x="420451" y="73862"/>
                </a:cubicBezTo>
                <a:close/>
                <a:moveTo>
                  <a:pt x="445071" y="73862"/>
                </a:moveTo>
                <a:cubicBezTo>
                  <a:pt x="445071" y="91959"/>
                  <a:pt x="449021" y="105510"/>
                  <a:pt x="456916" y="114516"/>
                </a:cubicBezTo>
                <a:cubicBezTo>
                  <a:pt x="464811" y="123521"/>
                  <a:pt x="474746" y="128024"/>
                  <a:pt x="486724" y="128024"/>
                </a:cubicBezTo>
                <a:cubicBezTo>
                  <a:pt x="498611" y="128024"/>
                  <a:pt x="508504" y="123499"/>
                  <a:pt x="516398" y="114448"/>
                </a:cubicBezTo>
                <a:cubicBezTo>
                  <a:pt x="524293" y="105398"/>
                  <a:pt x="528242" y="91603"/>
                  <a:pt x="528242" y="73062"/>
                </a:cubicBezTo>
                <a:cubicBezTo>
                  <a:pt x="528242" y="55584"/>
                  <a:pt x="524271" y="42340"/>
                  <a:pt x="516334" y="33337"/>
                </a:cubicBezTo>
                <a:cubicBezTo>
                  <a:pt x="508392" y="24334"/>
                  <a:pt x="498525" y="19829"/>
                  <a:pt x="486724" y="19829"/>
                </a:cubicBezTo>
                <a:cubicBezTo>
                  <a:pt x="474746" y="19829"/>
                  <a:pt x="464811" y="24312"/>
                  <a:pt x="456916" y="33268"/>
                </a:cubicBezTo>
                <a:cubicBezTo>
                  <a:pt x="449021" y="42232"/>
                  <a:pt x="445071" y="55761"/>
                  <a:pt x="445071" y="73862"/>
                </a:cubicBezTo>
                <a:close/>
                <a:moveTo>
                  <a:pt x="591937" y="3197"/>
                </a:moveTo>
                <a:lnTo>
                  <a:pt x="690415" y="3197"/>
                </a:lnTo>
                <a:lnTo>
                  <a:pt x="690415" y="124827"/>
                </a:lnTo>
                <a:lnTo>
                  <a:pt x="705714" y="124827"/>
                </a:lnTo>
                <a:lnTo>
                  <a:pt x="705714" y="184580"/>
                </a:lnTo>
                <a:lnTo>
                  <a:pt x="686023" y="184580"/>
                </a:lnTo>
                <a:lnTo>
                  <a:pt x="686023" y="144523"/>
                </a:lnTo>
                <a:lnTo>
                  <a:pt x="574769" y="144523"/>
                </a:lnTo>
                <a:lnTo>
                  <a:pt x="574769" y="184580"/>
                </a:lnTo>
                <a:lnTo>
                  <a:pt x="555074" y="184580"/>
                </a:lnTo>
                <a:lnTo>
                  <a:pt x="555074" y="124827"/>
                </a:lnTo>
                <a:lnTo>
                  <a:pt x="567713" y="124827"/>
                </a:lnTo>
                <a:cubicBezTo>
                  <a:pt x="584572" y="101942"/>
                  <a:pt x="592647" y="61395"/>
                  <a:pt x="591937" y="3197"/>
                </a:cubicBezTo>
                <a:close/>
                <a:moveTo>
                  <a:pt x="611896" y="23023"/>
                </a:moveTo>
                <a:cubicBezTo>
                  <a:pt x="610124" y="68890"/>
                  <a:pt x="603025" y="102827"/>
                  <a:pt x="590606" y="124827"/>
                </a:cubicBezTo>
                <a:lnTo>
                  <a:pt x="666593" y="124827"/>
                </a:lnTo>
                <a:lnTo>
                  <a:pt x="666593" y="230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36034" y="5116926"/>
            <a:ext cx="1299622" cy="202939"/>
          </a:xfrm>
          <a:custGeom>
            <a:avLst/>
            <a:gdLst/>
            <a:ahLst/>
            <a:cxnLst/>
            <a:rect l="l" t="t" r="r" b="b"/>
            <a:pathLst>
              <a:path w="1299622" h="202939">
                <a:moveTo>
                  <a:pt x="0" y="129086"/>
                </a:moveTo>
                <a:cubicBezTo>
                  <a:pt x="0" y="102913"/>
                  <a:pt x="7276" y="83531"/>
                  <a:pt x="21828" y="70931"/>
                </a:cubicBezTo>
                <a:cubicBezTo>
                  <a:pt x="33984" y="60462"/>
                  <a:pt x="48799" y="55224"/>
                  <a:pt x="66273" y="55224"/>
                </a:cubicBezTo>
                <a:cubicBezTo>
                  <a:pt x="85706" y="55224"/>
                  <a:pt x="101585" y="61589"/>
                  <a:pt x="113919" y="74322"/>
                </a:cubicBezTo>
                <a:cubicBezTo>
                  <a:pt x="126252" y="87055"/>
                  <a:pt x="132415" y="104644"/>
                  <a:pt x="132415" y="127088"/>
                </a:cubicBezTo>
                <a:cubicBezTo>
                  <a:pt x="132415" y="145278"/>
                  <a:pt x="129687" y="159581"/>
                  <a:pt x="124233" y="170006"/>
                </a:cubicBezTo>
                <a:cubicBezTo>
                  <a:pt x="118776" y="180432"/>
                  <a:pt x="110834" y="188528"/>
                  <a:pt x="100411" y="194289"/>
                </a:cubicBezTo>
                <a:cubicBezTo>
                  <a:pt x="89982" y="200056"/>
                  <a:pt x="78607" y="202940"/>
                  <a:pt x="66273" y="202940"/>
                </a:cubicBezTo>
                <a:cubicBezTo>
                  <a:pt x="46491" y="202940"/>
                  <a:pt x="30501" y="196600"/>
                  <a:pt x="18303" y="183913"/>
                </a:cubicBezTo>
                <a:cubicBezTo>
                  <a:pt x="6099" y="171223"/>
                  <a:pt x="0" y="152953"/>
                  <a:pt x="0" y="129086"/>
                </a:cubicBezTo>
                <a:close/>
                <a:moveTo>
                  <a:pt x="24624" y="129086"/>
                </a:moveTo>
                <a:cubicBezTo>
                  <a:pt x="24624" y="147185"/>
                  <a:pt x="28570" y="160736"/>
                  <a:pt x="36466" y="169740"/>
                </a:cubicBezTo>
                <a:cubicBezTo>
                  <a:pt x="44364" y="178748"/>
                  <a:pt x="54296" y="183251"/>
                  <a:pt x="66273" y="183251"/>
                </a:cubicBezTo>
                <a:cubicBezTo>
                  <a:pt x="78164" y="183251"/>
                  <a:pt x="88057" y="178722"/>
                  <a:pt x="95951" y="169672"/>
                </a:cubicBezTo>
                <a:cubicBezTo>
                  <a:pt x="103847" y="160625"/>
                  <a:pt x="107795" y="146826"/>
                  <a:pt x="107795" y="128287"/>
                </a:cubicBezTo>
                <a:cubicBezTo>
                  <a:pt x="107795" y="110808"/>
                  <a:pt x="103825" y="97567"/>
                  <a:pt x="95886" y="88560"/>
                </a:cubicBezTo>
                <a:cubicBezTo>
                  <a:pt x="87945" y="79561"/>
                  <a:pt x="78073" y="75056"/>
                  <a:pt x="66273" y="75056"/>
                </a:cubicBezTo>
                <a:cubicBezTo>
                  <a:pt x="54296" y="75056"/>
                  <a:pt x="44364" y="79535"/>
                  <a:pt x="36466" y="88495"/>
                </a:cubicBezTo>
                <a:cubicBezTo>
                  <a:pt x="28570" y="97459"/>
                  <a:pt x="24624" y="110984"/>
                  <a:pt x="24624" y="129086"/>
                </a:cubicBezTo>
                <a:close/>
                <a:moveTo>
                  <a:pt x="264028" y="0"/>
                </a:moveTo>
                <a:lnTo>
                  <a:pt x="285185" y="267"/>
                </a:lnTo>
                <a:cubicBezTo>
                  <a:pt x="284210" y="9760"/>
                  <a:pt x="282108" y="16365"/>
                  <a:pt x="278868" y="20095"/>
                </a:cubicBezTo>
                <a:cubicBezTo>
                  <a:pt x="275631" y="23822"/>
                  <a:pt x="271459" y="26216"/>
                  <a:pt x="266357" y="27281"/>
                </a:cubicBezTo>
                <a:cubicBezTo>
                  <a:pt x="261257" y="28347"/>
                  <a:pt x="251252" y="28879"/>
                  <a:pt x="236345" y="28879"/>
                </a:cubicBezTo>
                <a:cubicBezTo>
                  <a:pt x="216566" y="28879"/>
                  <a:pt x="203081" y="30788"/>
                  <a:pt x="195895" y="34600"/>
                </a:cubicBezTo>
                <a:cubicBezTo>
                  <a:pt x="188706" y="38413"/>
                  <a:pt x="183539" y="44510"/>
                  <a:pt x="180390" y="52898"/>
                </a:cubicBezTo>
                <a:cubicBezTo>
                  <a:pt x="177240" y="61283"/>
                  <a:pt x="175486" y="72083"/>
                  <a:pt x="175129" y="85302"/>
                </a:cubicBezTo>
                <a:cubicBezTo>
                  <a:pt x="181163" y="76339"/>
                  <a:pt x="188219" y="69620"/>
                  <a:pt x="196290" y="65142"/>
                </a:cubicBezTo>
                <a:cubicBezTo>
                  <a:pt x="204366" y="60661"/>
                  <a:pt x="213459" y="58422"/>
                  <a:pt x="223575" y="58422"/>
                </a:cubicBezTo>
                <a:cubicBezTo>
                  <a:pt x="242112" y="58422"/>
                  <a:pt x="257466" y="64785"/>
                  <a:pt x="269619" y="77515"/>
                </a:cubicBezTo>
                <a:cubicBezTo>
                  <a:pt x="281773" y="90249"/>
                  <a:pt x="287849" y="107482"/>
                  <a:pt x="287849" y="129215"/>
                </a:cubicBezTo>
                <a:cubicBezTo>
                  <a:pt x="287849" y="145721"/>
                  <a:pt x="284790" y="159245"/>
                  <a:pt x="278666" y="169804"/>
                </a:cubicBezTo>
                <a:cubicBezTo>
                  <a:pt x="272546" y="180367"/>
                  <a:pt x="265296" y="188528"/>
                  <a:pt x="256907" y="194289"/>
                </a:cubicBezTo>
                <a:cubicBezTo>
                  <a:pt x="248523" y="200056"/>
                  <a:pt x="237100" y="202940"/>
                  <a:pt x="222643" y="202940"/>
                </a:cubicBezTo>
                <a:cubicBezTo>
                  <a:pt x="205874" y="202940"/>
                  <a:pt x="192834" y="199106"/>
                  <a:pt x="183518" y="191430"/>
                </a:cubicBezTo>
                <a:cubicBezTo>
                  <a:pt x="174201" y="183759"/>
                  <a:pt x="167062" y="173931"/>
                  <a:pt x="162094" y="161953"/>
                </a:cubicBezTo>
                <a:cubicBezTo>
                  <a:pt x="157123" y="149976"/>
                  <a:pt x="154639" y="129129"/>
                  <a:pt x="154639" y="99407"/>
                </a:cubicBezTo>
                <a:cubicBezTo>
                  <a:pt x="154639" y="62058"/>
                  <a:pt x="160960" y="36908"/>
                  <a:pt x="173600" y="23955"/>
                </a:cubicBezTo>
                <a:cubicBezTo>
                  <a:pt x="186239" y="10998"/>
                  <a:pt x="205694" y="4521"/>
                  <a:pt x="231956" y="4521"/>
                </a:cubicBezTo>
                <a:cubicBezTo>
                  <a:pt x="248281" y="4521"/>
                  <a:pt x="257552" y="4255"/>
                  <a:pt x="259770" y="3726"/>
                </a:cubicBezTo>
                <a:cubicBezTo>
                  <a:pt x="261987" y="3193"/>
                  <a:pt x="263410" y="1951"/>
                  <a:pt x="264028" y="0"/>
                </a:cubicBezTo>
                <a:close/>
                <a:moveTo>
                  <a:pt x="262829" y="128552"/>
                </a:moveTo>
                <a:cubicBezTo>
                  <a:pt x="262829" y="113825"/>
                  <a:pt x="259348" y="101762"/>
                  <a:pt x="252382" y="92355"/>
                </a:cubicBezTo>
                <a:cubicBezTo>
                  <a:pt x="245416" y="82951"/>
                  <a:pt x="235595" y="78246"/>
                  <a:pt x="222906" y="78246"/>
                </a:cubicBezTo>
                <a:cubicBezTo>
                  <a:pt x="209686" y="78246"/>
                  <a:pt x="199488" y="83218"/>
                  <a:pt x="192302" y="93150"/>
                </a:cubicBezTo>
                <a:cubicBezTo>
                  <a:pt x="185113" y="103090"/>
                  <a:pt x="181520" y="116355"/>
                  <a:pt x="181520" y="132945"/>
                </a:cubicBezTo>
                <a:cubicBezTo>
                  <a:pt x="181520" y="149357"/>
                  <a:pt x="185491" y="161910"/>
                  <a:pt x="193433" y="170604"/>
                </a:cubicBezTo>
                <a:cubicBezTo>
                  <a:pt x="201370" y="179297"/>
                  <a:pt x="211148" y="183647"/>
                  <a:pt x="222772" y="183647"/>
                </a:cubicBezTo>
                <a:cubicBezTo>
                  <a:pt x="234659" y="183647"/>
                  <a:pt x="244311" y="178611"/>
                  <a:pt x="251721" y="168542"/>
                </a:cubicBezTo>
                <a:cubicBezTo>
                  <a:pt x="259125" y="158472"/>
                  <a:pt x="262829" y="145141"/>
                  <a:pt x="262829" y="128552"/>
                </a:cubicBezTo>
                <a:close/>
                <a:moveTo>
                  <a:pt x="410891" y="154235"/>
                </a:moveTo>
                <a:lnTo>
                  <a:pt x="435645" y="157295"/>
                </a:lnTo>
                <a:cubicBezTo>
                  <a:pt x="431738" y="171756"/>
                  <a:pt x="424509" y="182981"/>
                  <a:pt x="413950" y="190962"/>
                </a:cubicBezTo>
                <a:cubicBezTo>
                  <a:pt x="403392" y="198947"/>
                  <a:pt x="389905" y="202940"/>
                  <a:pt x="373493" y="202940"/>
                </a:cubicBezTo>
                <a:cubicBezTo>
                  <a:pt x="352823" y="202940"/>
                  <a:pt x="336432" y="196575"/>
                  <a:pt x="324325" y="183842"/>
                </a:cubicBezTo>
                <a:cubicBezTo>
                  <a:pt x="312214" y="171111"/>
                  <a:pt x="306159" y="153259"/>
                  <a:pt x="306159" y="130284"/>
                </a:cubicBezTo>
                <a:cubicBezTo>
                  <a:pt x="306159" y="106506"/>
                  <a:pt x="312279" y="88053"/>
                  <a:pt x="324523" y="74920"/>
                </a:cubicBezTo>
                <a:cubicBezTo>
                  <a:pt x="336762" y="61791"/>
                  <a:pt x="352646" y="55224"/>
                  <a:pt x="372165" y="55224"/>
                </a:cubicBezTo>
                <a:cubicBezTo>
                  <a:pt x="391061" y="55224"/>
                  <a:pt x="406498" y="61657"/>
                  <a:pt x="418475" y="74520"/>
                </a:cubicBezTo>
                <a:cubicBezTo>
                  <a:pt x="430453" y="87383"/>
                  <a:pt x="436440" y="105484"/>
                  <a:pt x="436440" y="128819"/>
                </a:cubicBezTo>
                <a:cubicBezTo>
                  <a:pt x="436440" y="130237"/>
                  <a:pt x="436396" y="132365"/>
                  <a:pt x="436306" y="135206"/>
                </a:cubicBezTo>
                <a:lnTo>
                  <a:pt x="330913" y="135206"/>
                </a:lnTo>
                <a:cubicBezTo>
                  <a:pt x="331798" y="150733"/>
                  <a:pt x="336191" y="162620"/>
                  <a:pt x="344085" y="170871"/>
                </a:cubicBezTo>
                <a:cubicBezTo>
                  <a:pt x="351979" y="179125"/>
                  <a:pt x="361830" y="183251"/>
                  <a:pt x="373630" y="183251"/>
                </a:cubicBezTo>
                <a:cubicBezTo>
                  <a:pt x="382411" y="183251"/>
                  <a:pt x="389909" y="180940"/>
                  <a:pt x="396120" y="176324"/>
                </a:cubicBezTo>
                <a:cubicBezTo>
                  <a:pt x="402330" y="171709"/>
                  <a:pt x="407255" y="164347"/>
                  <a:pt x="410891" y="154235"/>
                </a:cubicBezTo>
                <a:close/>
                <a:moveTo>
                  <a:pt x="332241" y="115509"/>
                </a:moveTo>
                <a:lnTo>
                  <a:pt x="411156" y="115509"/>
                </a:lnTo>
                <a:cubicBezTo>
                  <a:pt x="410091" y="103622"/>
                  <a:pt x="407078" y="94705"/>
                  <a:pt x="402106" y="88762"/>
                </a:cubicBezTo>
                <a:cubicBezTo>
                  <a:pt x="394477" y="79535"/>
                  <a:pt x="384585" y="74920"/>
                  <a:pt x="372432" y="74920"/>
                </a:cubicBezTo>
                <a:cubicBezTo>
                  <a:pt x="361429" y="74920"/>
                  <a:pt x="352181" y="78603"/>
                  <a:pt x="344686" y="85964"/>
                </a:cubicBezTo>
                <a:cubicBezTo>
                  <a:pt x="337188" y="93334"/>
                  <a:pt x="333040" y="103180"/>
                  <a:pt x="332241" y="115509"/>
                </a:cubicBezTo>
                <a:close/>
                <a:moveTo>
                  <a:pt x="557939" y="147982"/>
                </a:moveTo>
                <a:lnTo>
                  <a:pt x="581494" y="151045"/>
                </a:lnTo>
                <a:cubicBezTo>
                  <a:pt x="578921" y="167278"/>
                  <a:pt x="572332" y="179990"/>
                  <a:pt x="561730" y="189165"/>
                </a:cubicBezTo>
                <a:cubicBezTo>
                  <a:pt x="551128" y="198349"/>
                  <a:pt x="538111" y="202940"/>
                  <a:pt x="522674" y="202940"/>
                </a:cubicBezTo>
                <a:cubicBezTo>
                  <a:pt x="503334" y="202940"/>
                  <a:pt x="487787" y="196618"/>
                  <a:pt x="476032" y="183977"/>
                </a:cubicBezTo>
                <a:cubicBezTo>
                  <a:pt x="464278" y="171338"/>
                  <a:pt x="458399" y="153213"/>
                  <a:pt x="458399" y="129618"/>
                </a:cubicBezTo>
                <a:cubicBezTo>
                  <a:pt x="458399" y="114357"/>
                  <a:pt x="460926" y="101006"/>
                  <a:pt x="465985" y="89557"/>
                </a:cubicBezTo>
                <a:cubicBezTo>
                  <a:pt x="471039" y="78113"/>
                  <a:pt x="478739" y="69530"/>
                  <a:pt x="489075" y="63806"/>
                </a:cubicBezTo>
                <a:cubicBezTo>
                  <a:pt x="499411" y="58086"/>
                  <a:pt x="510649" y="55224"/>
                  <a:pt x="522807" y="55224"/>
                </a:cubicBezTo>
                <a:cubicBezTo>
                  <a:pt x="538154" y="55224"/>
                  <a:pt x="550710" y="59108"/>
                  <a:pt x="560470" y="66867"/>
                </a:cubicBezTo>
                <a:cubicBezTo>
                  <a:pt x="570226" y="74632"/>
                  <a:pt x="576484" y="85658"/>
                  <a:pt x="579233" y="99940"/>
                </a:cubicBezTo>
                <a:lnTo>
                  <a:pt x="555945" y="103532"/>
                </a:lnTo>
                <a:cubicBezTo>
                  <a:pt x="553728" y="94042"/>
                  <a:pt x="549800" y="86900"/>
                  <a:pt x="544166" y="82106"/>
                </a:cubicBezTo>
                <a:cubicBezTo>
                  <a:pt x="538536" y="77314"/>
                  <a:pt x="531724" y="74920"/>
                  <a:pt x="523739" y="74920"/>
                </a:cubicBezTo>
                <a:cubicBezTo>
                  <a:pt x="511672" y="74920"/>
                  <a:pt x="501870" y="79247"/>
                  <a:pt x="494327" y="87898"/>
                </a:cubicBezTo>
                <a:cubicBezTo>
                  <a:pt x="486789" y="96548"/>
                  <a:pt x="483017" y="110232"/>
                  <a:pt x="483017" y="128948"/>
                </a:cubicBezTo>
                <a:cubicBezTo>
                  <a:pt x="483017" y="147935"/>
                  <a:pt x="486657" y="161733"/>
                  <a:pt x="493931" y="170338"/>
                </a:cubicBezTo>
                <a:cubicBezTo>
                  <a:pt x="501207" y="178946"/>
                  <a:pt x="510696" y="183251"/>
                  <a:pt x="522411" y="183251"/>
                </a:cubicBezTo>
                <a:cubicBezTo>
                  <a:pt x="531810" y="183251"/>
                  <a:pt x="539666" y="180367"/>
                  <a:pt x="545962" y="174596"/>
                </a:cubicBezTo>
                <a:cubicBezTo>
                  <a:pt x="552262" y="168829"/>
                  <a:pt x="556255" y="159959"/>
                  <a:pt x="557939" y="147982"/>
                </a:cubicBezTo>
                <a:close/>
                <a:moveTo>
                  <a:pt x="602122" y="58422"/>
                </a:moveTo>
                <a:lnTo>
                  <a:pt x="713636" y="58422"/>
                </a:lnTo>
                <a:lnTo>
                  <a:pt x="713636" y="199750"/>
                </a:lnTo>
                <a:lnTo>
                  <a:pt x="689685" y="199750"/>
                </a:lnTo>
                <a:lnTo>
                  <a:pt x="689685" y="78246"/>
                </a:lnTo>
                <a:lnTo>
                  <a:pt x="626073" y="78246"/>
                </a:lnTo>
                <a:lnTo>
                  <a:pt x="626073" y="199750"/>
                </a:lnTo>
                <a:lnTo>
                  <a:pt x="602122" y="199750"/>
                </a:lnTo>
                <a:close/>
                <a:moveTo>
                  <a:pt x="846318" y="154235"/>
                </a:moveTo>
                <a:lnTo>
                  <a:pt x="871072" y="157295"/>
                </a:lnTo>
                <a:cubicBezTo>
                  <a:pt x="867165" y="171756"/>
                  <a:pt x="859940" y="182981"/>
                  <a:pt x="849381" y="190962"/>
                </a:cubicBezTo>
                <a:cubicBezTo>
                  <a:pt x="838819" y="198947"/>
                  <a:pt x="825336" y="202940"/>
                  <a:pt x="808924" y="202940"/>
                </a:cubicBezTo>
                <a:cubicBezTo>
                  <a:pt x="788254" y="202940"/>
                  <a:pt x="771862" y="196575"/>
                  <a:pt x="759752" y="183842"/>
                </a:cubicBezTo>
                <a:cubicBezTo>
                  <a:pt x="747645" y="171111"/>
                  <a:pt x="741586" y="153259"/>
                  <a:pt x="741586" y="130284"/>
                </a:cubicBezTo>
                <a:cubicBezTo>
                  <a:pt x="741586" y="106506"/>
                  <a:pt x="747710" y="88053"/>
                  <a:pt x="759953" y="74920"/>
                </a:cubicBezTo>
                <a:cubicBezTo>
                  <a:pt x="772193" y="61791"/>
                  <a:pt x="788077" y="55224"/>
                  <a:pt x="807592" y="55224"/>
                </a:cubicBezTo>
                <a:cubicBezTo>
                  <a:pt x="826492" y="55224"/>
                  <a:pt x="841929" y="61657"/>
                  <a:pt x="853906" y="74520"/>
                </a:cubicBezTo>
                <a:cubicBezTo>
                  <a:pt x="865884" y="87383"/>
                  <a:pt x="871870" y="105484"/>
                  <a:pt x="871870" y="128819"/>
                </a:cubicBezTo>
                <a:cubicBezTo>
                  <a:pt x="871870" y="130237"/>
                  <a:pt x="871824" y="132365"/>
                  <a:pt x="871733" y="135206"/>
                </a:cubicBezTo>
                <a:lnTo>
                  <a:pt x="766340" y="135206"/>
                </a:lnTo>
                <a:cubicBezTo>
                  <a:pt x="767229" y="150733"/>
                  <a:pt x="771618" y="162620"/>
                  <a:pt x="779512" y="170871"/>
                </a:cubicBezTo>
                <a:cubicBezTo>
                  <a:pt x="787407" y="179125"/>
                  <a:pt x="797260" y="183251"/>
                  <a:pt x="809058" y="183251"/>
                </a:cubicBezTo>
                <a:cubicBezTo>
                  <a:pt x="817842" y="183251"/>
                  <a:pt x="825340" y="180940"/>
                  <a:pt x="831550" y="176324"/>
                </a:cubicBezTo>
                <a:cubicBezTo>
                  <a:pt x="837761" y="171709"/>
                  <a:pt x="842682" y="164347"/>
                  <a:pt x="846318" y="154235"/>
                </a:cubicBezTo>
                <a:close/>
                <a:moveTo>
                  <a:pt x="767672" y="115509"/>
                </a:moveTo>
                <a:lnTo>
                  <a:pt x="846583" y="115509"/>
                </a:lnTo>
                <a:cubicBezTo>
                  <a:pt x="845522" y="103622"/>
                  <a:pt x="842506" y="94705"/>
                  <a:pt x="837537" y="88762"/>
                </a:cubicBezTo>
                <a:cubicBezTo>
                  <a:pt x="829908" y="79535"/>
                  <a:pt x="820016" y="74920"/>
                  <a:pt x="807859" y="74920"/>
                </a:cubicBezTo>
                <a:cubicBezTo>
                  <a:pt x="796857" y="74920"/>
                  <a:pt x="787609" y="78603"/>
                  <a:pt x="780113" y="85964"/>
                </a:cubicBezTo>
                <a:cubicBezTo>
                  <a:pt x="772619" y="93334"/>
                  <a:pt x="768467" y="103180"/>
                  <a:pt x="767672" y="115509"/>
                </a:cubicBezTo>
                <a:close/>
                <a:moveTo>
                  <a:pt x="882826" y="58422"/>
                </a:moveTo>
                <a:lnTo>
                  <a:pt x="906779" y="58422"/>
                </a:lnTo>
                <a:lnTo>
                  <a:pt x="906779" y="85169"/>
                </a:lnTo>
                <a:cubicBezTo>
                  <a:pt x="906779" y="96703"/>
                  <a:pt x="907467" y="105062"/>
                  <a:pt x="908846" y="110254"/>
                </a:cubicBezTo>
                <a:cubicBezTo>
                  <a:pt x="910221" y="115444"/>
                  <a:pt x="913526" y="119967"/>
                  <a:pt x="918760" y="123825"/>
                </a:cubicBezTo>
                <a:cubicBezTo>
                  <a:pt x="923991" y="127685"/>
                  <a:pt x="930557" y="129618"/>
                  <a:pt x="938453" y="129618"/>
                </a:cubicBezTo>
                <a:cubicBezTo>
                  <a:pt x="947499" y="129618"/>
                  <a:pt x="959210" y="127224"/>
                  <a:pt x="973585" y="122432"/>
                </a:cubicBezTo>
                <a:lnTo>
                  <a:pt x="973585" y="58422"/>
                </a:lnTo>
                <a:lnTo>
                  <a:pt x="997539" y="58422"/>
                </a:lnTo>
                <a:lnTo>
                  <a:pt x="997539" y="199750"/>
                </a:lnTo>
                <a:lnTo>
                  <a:pt x="973585" y="199750"/>
                </a:lnTo>
                <a:lnTo>
                  <a:pt x="973585" y="142794"/>
                </a:lnTo>
                <a:cubicBezTo>
                  <a:pt x="958857" y="147409"/>
                  <a:pt x="945105" y="149713"/>
                  <a:pt x="932329" y="149713"/>
                </a:cubicBezTo>
                <a:cubicBezTo>
                  <a:pt x="921594" y="149713"/>
                  <a:pt x="912126" y="146985"/>
                  <a:pt x="903918" y="141530"/>
                </a:cubicBezTo>
                <a:cubicBezTo>
                  <a:pt x="895710" y="136073"/>
                  <a:pt x="890145" y="129398"/>
                  <a:pt x="887217" y="121496"/>
                </a:cubicBezTo>
                <a:cubicBezTo>
                  <a:pt x="884290" y="113602"/>
                  <a:pt x="882826" y="104911"/>
                  <a:pt x="882826" y="95414"/>
                </a:cubicBezTo>
                <a:close/>
                <a:moveTo>
                  <a:pt x="1130350" y="154235"/>
                </a:moveTo>
                <a:lnTo>
                  <a:pt x="1155104" y="157295"/>
                </a:lnTo>
                <a:cubicBezTo>
                  <a:pt x="1151198" y="171756"/>
                  <a:pt x="1143969" y="182981"/>
                  <a:pt x="1133410" y="190962"/>
                </a:cubicBezTo>
                <a:cubicBezTo>
                  <a:pt x="1122852" y="198947"/>
                  <a:pt x="1109366" y="202940"/>
                  <a:pt x="1092957" y="202940"/>
                </a:cubicBezTo>
                <a:cubicBezTo>
                  <a:pt x="1072285" y="202940"/>
                  <a:pt x="1055892" y="196575"/>
                  <a:pt x="1043785" y="183842"/>
                </a:cubicBezTo>
                <a:cubicBezTo>
                  <a:pt x="1031675" y="171111"/>
                  <a:pt x="1025619" y="153259"/>
                  <a:pt x="1025619" y="130284"/>
                </a:cubicBezTo>
                <a:cubicBezTo>
                  <a:pt x="1025619" y="106506"/>
                  <a:pt x="1031739" y="88053"/>
                  <a:pt x="1043986" y="74920"/>
                </a:cubicBezTo>
                <a:cubicBezTo>
                  <a:pt x="1056226" y="61791"/>
                  <a:pt x="1072106" y="55224"/>
                  <a:pt x="1091625" y="55224"/>
                </a:cubicBezTo>
                <a:cubicBezTo>
                  <a:pt x="1110525" y="55224"/>
                  <a:pt x="1125958" y="61657"/>
                  <a:pt x="1137935" y="74520"/>
                </a:cubicBezTo>
                <a:cubicBezTo>
                  <a:pt x="1149917" y="87383"/>
                  <a:pt x="1155903" y="105484"/>
                  <a:pt x="1155903" y="128819"/>
                </a:cubicBezTo>
                <a:cubicBezTo>
                  <a:pt x="1155903" y="130237"/>
                  <a:pt x="1155856" y="132365"/>
                  <a:pt x="1155766" y="135206"/>
                </a:cubicBezTo>
                <a:lnTo>
                  <a:pt x="1050373" y="135206"/>
                </a:lnTo>
                <a:cubicBezTo>
                  <a:pt x="1051258" y="150733"/>
                  <a:pt x="1055651" y="162620"/>
                  <a:pt x="1063545" y="170871"/>
                </a:cubicBezTo>
                <a:cubicBezTo>
                  <a:pt x="1071439" y="179125"/>
                  <a:pt x="1081290" y="183251"/>
                  <a:pt x="1093090" y="183251"/>
                </a:cubicBezTo>
                <a:cubicBezTo>
                  <a:pt x="1101874" y="183251"/>
                  <a:pt x="1109369" y="180940"/>
                  <a:pt x="1115583" y="176324"/>
                </a:cubicBezTo>
                <a:cubicBezTo>
                  <a:pt x="1121794" y="171709"/>
                  <a:pt x="1126714" y="164347"/>
                  <a:pt x="1130350" y="154235"/>
                </a:cubicBezTo>
                <a:close/>
                <a:moveTo>
                  <a:pt x="1051701" y="115509"/>
                </a:moveTo>
                <a:lnTo>
                  <a:pt x="1130616" y="115509"/>
                </a:lnTo>
                <a:cubicBezTo>
                  <a:pt x="1129551" y="103622"/>
                  <a:pt x="1126538" y="94705"/>
                  <a:pt x="1121570" y="88762"/>
                </a:cubicBezTo>
                <a:cubicBezTo>
                  <a:pt x="1113938" y="79535"/>
                  <a:pt x="1104049" y="74920"/>
                  <a:pt x="1091892" y="74920"/>
                </a:cubicBezTo>
                <a:cubicBezTo>
                  <a:pt x="1080890" y="74920"/>
                  <a:pt x="1071641" y="78603"/>
                  <a:pt x="1064146" y="85964"/>
                </a:cubicBezTo>
                <a:cubicBezTo>
                  <a:pt x="1056648" y="93334"/>
                  <a:pt x="1052500" y="103180"/>
                  <a:pt x="1051701" y="115509"/>
                </a:cubicBezTo>
                <a:close/>
                <a:moveTo>
                  <a:pt x="1185312" y="58422"/>
                </a:moveTo>
                <a:lnTo>
                  <a:pt x="1209266" y="58422"/>
                </a:lnTo>
                <a:lnTo>
                  <a:pt x="1209266" y="117242"/>
                </a:lnTo>
                <a:lnTo>
                  <a:pt x="1275672" y="117242"/>
                </a:lnTo>
                <a:lnTo>
                  <a:pt x="1275672" y="58422"/>
                </a:lnTo>
                <a:lnTo>
                  <a:pt x="1299623" y="58422"/>
                </a:lnTo>
                <a:lnTo>
                  <a:pt x="1299623" y="199750"/>
                </a:lnTo>
                <a:lnTo>
                  <a:pt x="1275672" y="199750"/>
                </a:lnTo>
                <a:lnTo>
                  <a:pt x="1275672" y="137070"/>
                </a:lnTo>
                <a:lnTo>
                  <a:pt x="1209266" y="137070"/>
                </a:lnTo>
                <a:lnTo>
                  <a:pt x="1209266" y="199750"/>
                </a:lnTo>
                <a:lnTo>
                  <a:pt x="1185312" y="19975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32529" y="5172150"/>
            <a:ext cx="1142554" cy="147716"/>
          </a:xfrm>
          <a:custGeom>
            <a:avLst/>
            <a:gdLst/>
            <a:ahLst/>
            <a:cxnLst/>
            <a:rect l="l" t="t" r="r" b="b"/>
            <a:pathLst>
              <a:path w="1142554" h="147716">
                <a:moveTo>
                  <a:pt x="42584" y="80647"/>
                </a:moveTo>
                <a:lnTo>
                  <a:pt x="42584" y="61884"/>
                </a:lnTo>
                <a:cubicBezTo>
                  <a:pt x="52700" y="61794"/>
                  <a:pt x="59598" y="61398"/>
                  <a:pt x="63280" y="60685"/>
                </a:cubicBezTo>
                <a:cubicBezTo>
                  <a:pt x="66963" y="59977"/>
                  <a:pt x="70444" y="57848"/>
                  <a:pt x="73725" y="54295"/>
                </a:cubicBezTo>
                <a:cubicBezTo>
                  <a:pt x="77004" y="50749"/>
                  <a:pt x="78650" y="46318"/>
                  <a:pt x="78650" y="40993"/>
                </a:cubicBezTo>
                <a:cubicBezTo>
                  <a:pt x="78650" y="34517"/>
                  <a:pt x="76496" y="29347"/>
                  <a:pt x="72194" y="25488"/>
                </a:cubicBezTo>
                <a:cubicBezTo>
                  <a:pt x="67893" y="21629"/>
                  <a:pt x="62326" y="19696"/>
                  <a:pt x="55494" y="19696"/>
                </a:cubicBezTo>
                <a:cubicBezTo>
                  <a:pt x="42008" y="19696"/>
                  <a:pt x="32559" y="27637"/>
                  <a:pt x="27147" y="43517"/>
                </a:cubicBezTo>
                <a:lnTo>
                  <a:pt x="4391" y="39795"/>
                </a:lnTo>
                <a:cubicBezTo>
                  <a:pt x="11487" y="13266"/>
                  <a:pt x="28613" y="0"/>
                  <a:pt x="55760" y="0"/>
                </a:cubicBezTo>
                <a:cubicBezTo>
                  <a:pt x="70840" y="0"/>
                  <a:pt x="82663" y="4126"/>
                  <a:pt x="91228" y="12377"/>
                </a:cubicBezTo>
                <a:cubicBezTo>
                  <a:pt x="99789" y="20628"/>
                  <a:pt x="104069" y="30475"/>
                  <a:pt x="104069" y="41922"/>
                </a:cubicBezTo>
                <a:cubicBezTo>
                  <a:pt x="104069" y="53456"/>
                  <a:pt x="98478" y="62640"/>
                  <a:pt x="87300" y="69470"/>
                </a:cubicBezTo>
                <a:cubicBezTo>
                  <a:pt x="94395" y="73281"/>
                  <a:pt x="99720" y="78141"/>
                  <a:pt x="103270" y="84038"/>
                </a:cubicBezTo>
                <a:cubicBezTo>
                  <a:pt x="106816" y="89939"/>
                  <a:pt x="108590" y="96926"/>
                  <a:pt x="108590" y="105001"/>
                </a:cubicBezTo>
                <a:cubicBezTo>
                  <a:pt x="108590" y="117692"/>
                  <a:pt x="103975" y="127980"/>
                  <a:pt x="94752" y="135874"/>
                </a:cubicBezTo>
                <a:cubicBezTo>
                  <a:pt x="85525" y="143770"/>
                  <a:pt x="72616" y="147716"/>
                  <a:pt x="56027" y="147716"/>
                </a:cubicBezTo>
                <a:cubicBezTo>
                  <a:pt x="23821" y="147716"/>
                  <a:pt x="5148" y="133390"/>
                  <a:pt x="0" y="104735"/>
                </a:cubicBezTo>
                <a:lnTo>
                  <a:pt x="22489" y="99944"/>
                </a:lnTo>
                <a:cubicBezTo>
                  <a:pt x="24530" y="108994"/>
                  <a:pt x="28678" y="115999"/>
                  <a:pt x="34934" y="120971"/>
                </a:cubicBezTo>
                <a:cubicBezTo>
                  <a:pt x="41187" y="125939"/>
                  <a:pt x="48351" y="128423"/>
                  <a:pt x="56422" y="128423"/>
                </a:cubicBezTo>
                <a:cubicBezTo>
                  <a:pt x="64501" y="128423"/>
                  <a:pt x="71219" y="126137"/>
                  <a:pt x="76590" y="121569"/>
                </a:cubicBezTo>
                <a:cubicBezTo>
                  <a:pt x="81954" y="117000"/>
                  <a:pt x="84639" y="111168"/>
                  <a:pt x="84639" y="104068"/>
                </a:cubicBezTo>
                <a:cubicBezTo>
                  <a:pt x="84639" y="98568"/>
                  <a:pt x="82955" y="93780"/>
                  <a:pt x="79582" y="89697"/>
                </a:cubicBezTo>
                <a:cubicBezTo>
                  <a:pt x="76209" y="85615"/>
                  <a:pt x="72616" y="83066"/>
                  <a:pt x="68803" y="82044"/>
                </a:cubicBezTo>
                <a:cubicBezTo>
                  <a:pt x="64983" y="81026"/>
                  <a:pt x="58064" y="80514"/>
                  <a:pt x="48041" y="80514"/>
                </a:cubicBezTo>
                <a:cubicBezTo>
                  <a:pt x="47243" y="80514"/>
                  <a:pt x="45425" y="80557"/>
                  <a:pt x="42584" y="80647"/>
                </a:cubicBezTo>
                <a:close/>
                <a:moveTo>
                  <a:pt x="228492" y="127091"/>
                </a:moveTo>
                <a:cubicBezTo>
                  <a:pt x="219621" y="134632"/>
                  <a:pt x="211083" y="139957"/>
                  <a:pt x="202875" y="143060"/>
                </a:cubicBezTo>
                <a:cubicBezTo>
                  <a:pt x="194667" y="146164"/>
                  <a:pt x="185860" y="147716"/>
                  <a:pt x="176457" y="147716"/>
                </a:cubicBezTo>
                <a:cubicBezTo>
                  <a:pt x="160934" y="147716"/>
                  <a:pt x="149000" y="143925"/>
                  <a:pt x="140659" y="136339"/>
                </a:cubicBezTo>
                <a:cubicBezTo>
                  <a:pt x="132321" y="128757"/>
                  <a:pt x="128153" y="119063"/>
                  <a:pt x="128153" y="107262"/>
                </a:cubicBezTo>
                <a:cubicBezTo>
                  <a:pt x="128153" y="100342"/>
                  <a:pt x="129729" y="94025"/>
                  <a:pt x="132876" y="88298"/>
                </a:cubicBezTo>
                <a:cubicBezTo>
                  <a:pt x="136026" y="82576"/>
                  <a:pt x="140152" y="77987"/>
                  <a:pt x="145252" y="74523"/>
                </a:cubicBezTo>
                <a:cubicBezTo>
                  <a:pt x="150354" y="71068"/>
                  <a:pt x="156099" y="68446"/>
                  <a:pt x="162490" y="66676"/>
                </a:cubicBezTo>
                <a:cubicBezTo>
                  <a:pt x="167188" y="65434"/>
                  <a:pt x="174287" y="64235"/>
                  <a:pt x="183780" y="63083"/>
                </a:cubicBezTo>
                <a:cubicBezTo>
                  <a:pt x="203122" y="60772"/>
                  <a:pt x="217357" y="58025"/>
                  <a:pt x="226498" y="54832"/>
                </a:cubicBezTo>
                <a:cubicBezTo>
                  <a:pt x="226587" y="51549"/>
                  <a:pt x="226630" y="49461"/>
                  <a:pt x="226630" y="48575"/>
                </a:cubicBezTo>
                <a:cubicBezTo>
                  <a:pt x="226630" y="38818"/>
                  <a:pt x="224366" y="31939"/>
                  <a:pt x="219844" y="27951"/>
                </a:cubicBezTo>
                <a:cubicBezTo>
                  <a:pt x="213721" y="22540"/>
                  <a:pt x="204627" y="19832"/>
                  <a:pt x="192560" y="19832"/>
                </a:cubicBezTo>
                <a:cubicBezTo>
                  <a:pt x="181292" y="19832"/>
                  <a:pt x="172976" y="21805"/>
                  <a:pt x="167612" y="25754"/>
                </a:cubicBezTo>
                <a:cubicBezTo>
                  <a:pt x="162241" y="29700"/>
                  <a:pt x="158270" y="36687"/>
                  <a:pt x="155699" y="46714"/>
                </a:cubicBezTo>
                <a:lnTo>
                  <a:pt x="132278" y="43517"/>
                </a:lnTo>
                <a:cubicBezTo>
                  <a:pt x="134409" y="33495"/>
                  <a:pt x="137912" y="25398"/>
                  <a:pt x="142793" y="19231"/>
                </a:cubicBezTo>
                <a:cubicBezTo>
                  <a:pt x="147668" y="13064"/>
                  <a:pt x="154724" y="8316"/>
                  <a:pt x="163951" y="4989"/>
                </a:cubicBezTo>
                <a:cubicBezTo>
                  <a:pt x="173175" y="1663"/>
                  <a:pt x="183870" y="0"/>
                  <a:pt x="196023" y="0"/>
                </a:cubicBezTo>
                <a:cubicBezTo>
                  <a:pt x="208087" y="0"/>
                  <a:pt x="217890" y="1418"/>
                  <a:pt x="225435" y="4263"/>
                </a:cubicBezTo>
                <a:cubicBezTo>
                  <a:pt x="232974" y="7103"/>
                  <a:pt x="238517" y="10670"/>
                  <a:pt x="242067" y="14975"/>
                </a:cubicBezTo>
                <a:cubicBezTo>
                  <a:pt x="245616" y="19278"/>
                  <a:pt x="248097" y="24714"/>
                  <a:pt x="249519" y="31277"/>
                </a:cubicBezTo>
                <a:cubicBezTo>
                  <a:pt x="250318" y="35359"/>
                  <a:pt x="250714" y="42725"/>
                  <a:pt x="250714" y="53366"/>
                </a:cubicBezTo>
                <a:lnTo>
                  <a:pt x="250714" y="85305"/>
                </a:lnTo>
                <a:cubicBezTo>
                  <a:pt x="250714" y="107575"/>
                  <a:pt x="251226" y="121655"/>
                  <a:pt x="252248" y="127556"/>
                </a:cubicBezTo>
                <a:cubicBezTo>
                  <a:pt x="253267" y="133456"/>
                  <a:pt x="255283" y="139112"/>
                  <a:pt x="258304" y="144526"/>
                </a:cubicBezTo>
                <a:lnTo>
                  <a:pt x="233283" y="144526"/>
                </a:lnTo>
                <a:cubicBezTo>
                  <a:pt x="230800" y="139554"/>
                  <a:pt x="229204" y="133747"/>
                  <a:pt x="228492" y="127091"/>
                </a:cubicBezTo>
                <a:close/>
                <a:moveTo>
                  <a:pt x="226498" y="73595"/>
                </a:moveTo>
                <a:cubicBezTo>
                  <a:pt x="217804" y="77145"/>
                  <a:pt x="204764" y="80161"/>
                  <a:pt x="187373" y="82641"/>
                </a:cubicBezTo>
                <a:cubicBezTo>
                  <a:pt x="177523" y="84064"/>
                  <a:pt x="170561" y="85662"/>
                  <a:pt x="166478" y="87433"/>
                </a:cubicBezTo>
                <a:cubicBezTo>
                  <a:pt x="162396" y="89208"/>
                  <a:pt x="159246" y="91804"/>
                  <a:pt x="157028" y="95217"/>
                </a:cubicBezTo>
                <a:cubicBezTo>
                  <a:pt x="154814" y="98633"/>
                  <a:pt x="153702" y="102428"/>
                  <a:pt x="153702" y="106600"/>
                </a:cubicBezTo>
                <a:cubicBezTo>
                  <a:pt x="153702" y="112986"/>
                  <a:pt x="156121" y="118306"/>
                  <a:pt x="160960" y="122566"/>
                </a:cubicBezTo>
                <a:cubicBezTo>
                  <a:pt x="165791" y="126824"/>
                  <a:pt x="172865" y="128955"/>
                  <a:pt x="182185" y="128955"/>
                </a:cubicBezTo>
                <a:cubicBezTo>
                  <a:pt x="191408" y="128955"/>
                  <a:pt x="199616" y="126932"/>
                  <a:pt x="206802" y="122898"/>
                </a:cubicBezTo>
                <a:cubicBezTo>
                  <a:pt x="213987" y="118861"/>
                  <a:pt x="219265" y="113342"/>
                  <a:pt x="222638" y="106333"/>
                </a:cubicBezTo>
                <a:cubicBezTo>
                  <a:pt x="225213" y="100919"/>
                  <a:pt x="226498" y="92938"/>
                  <a:pt x="226498" y="82376"/>
                </a:cubicBezTo>
                <a:close/>
                <a:moveTo>
                  <a:pt x="287712" y="3198"/>
                </a:moveTo>
                <a:lnTo>
                  <a:pt x="311667" y="3198"/>
                </a:lnTo>
                <a:lnTo>
                  <a:pt x="311667" y="64282"/>
                </a:lnTo>
                <a:cubicBezTo>
                  <a:pt x="319294" y="64282"/>
                  <a:pt x="324641" y="62816"/>
                  <a:pt x="327700" y="59887"/>
                </a:cubicBezTo>
                <a:cubicBezTo>
                  <a:pt x="330764" y="56959"/>
                  <a:pt x="335265" y="48445"/>
                  <a:pt x="341212" y="34337"/>
                </a:cubicBezTo>
                <a:cubicBezTo>
                  <a:pt x="345910" y="23159"/>
                  <a:pt x="349725" y="15797"/>
                  <a:pt x="352656" y="12244"/>
                </a:cubicBezTo>
                <a:cubicBezTo>
                  <a:pt x="355582" y="8694"/>
                  <a:pt x="358956" y="6300"/>
                  <a:pt x="362768" y="5058"/>
                </a:cubicBezTo>
                <a:cubicBezTo>
                  <a:pt x="366580" y="3816"/>
                  <a:pt x="372704" y="3198"/>
                  <a:pt x="381136" y="3198"/>
                </a:cubicBezTo>
                <a:lnTo>
                  <a:pt x="385924" y="3198"/>
                </a:lnTo>
                <a:lnTo>
                  <a:pt x="385924" y="23022"/>
                </a:lnTo>
                <a:lnTo>
                  <a:pt x="379268" y="22893"/>
                </a:lnTo>
                <a:cubicBezTo>
                  <a:pt x="372967" y="22893"/>
                  <a:pt x="368931" y="23825"/>
                  <a:pt x="367161" y="25687"/>
                </a:cubicBezTo>
                <a:cubicBezTo>
                  <a:pt x="365295" y="27637"/>
                  <a:pt x="362455" y="33448"/>
                  <a:pt x="358643" y="43121"/>
                </a:cubicBezTo>
                <a:cubicBezTo>
                  <a:pt x="355003" y="52344"/>
                  <a:pt x="351677" y="58735"/>
                  <a:pt x="348663" y="62284"/>
                </a:cubicBezTo>
                <a:cubicBezTo>
                  <a:pt x="345643" y="65834"/>
                  <a:pt x="340989" y="69074"/>
                  <a:pt x="334688" y="72000"/>
                </a:cubicBezTo>
                <a:cubicBezTo>
                  <a:pt x="344977" y="74747"/>
                  <a:pt x="355093" y="84330"/>
                  <a:pt x="365032" y="100742"/>
                </a:cubicBezTo>
                <a:lnTo>
                  <a:pt x="391244" y="144526"/>
                </a:lnTo>
                <a:lnTo>
                  <a:pt x="364896" y="144526"/>
                </a:lnTo>
                <a:lnTo>
                  <a:pt x="339343" y="100742"/>
                </a:lnTo>
                <a:cubicBezTo>
                  <a:pt x="334113" y="91961"/>
                  <a:pt x="329543" y="86169"/>
                  <a:pt x="325642" y="83376"/>
                </a:cubicBezTo>
                <a:cubicBezTo>
                  <a:pt x="321735" y="80579"/>
                  <a:pt x="317077" y="79185"/>
                  <a:pt x="311667" y="79185"/>
                </a:cubicBezTo>
                <a:lnTo>
                  <a:pt x="311667" y="144526"/>
                </a:lnTo>
                <a:lnTo>
                  <a:pt x="287712" y="144526"/>
                </a:lnTo>
                <a:close/>
                <a:moveTo>
                  <a:pt x="505573" y="127091"/>
                </a:moveTo>
                <a:cubicBezTo>
                  <a:pt x="496703" y="134632"/>
                  <a:pt x="488164" y="139957"/>
                  <a:pt x="479956" y="143060"/>
                </a:cubicBezTo>
                <a:cubicBezTo>
                  <a:pt x="471748" y="146164"/>
                  <a:pt x="462942" y="147716"/>
                  <a:pt x="453538" y="147716"/>
                </a:cubicBezTo>
                <a:cubicBezTo>
                  <a:pt x="438015" y="147716"/>
                  <a:pt x="426081" y="143925"/>
                  <a:pt x="417740" y="136339"/>
                </a:cubicBezTo>
                <a:cubicBezTo>
                  <a:pt x="409402" y="128757"/>
                  <a:pt x="405234" y="119063"/>
                  <a:pt x="405234" y="107262"/>
                </a:cubicBezTo>
                <a:cubicBezTo>
                  <a:pt x="405234" y="100342"/>
                  <a:pt x="406810" y="94025"/>
                  <a:pt x="409957" y="88298"/>
                </a:cubicBezTo>
                <a:cubicBezTo>
                  <a:pt x="413107" y="82576"/>
                  <a:pt x="417233" y="77987"/>
                  <a:pt x="422333" y="74523"/>
                </a:cubicBezTo>
                <a:cubicBezTo>
                  <a:pt x="427435" y="71068"/>
                  <a:pt x="433180" y="68446"/>
                  <a:pt x="439571" y="66676"/>
                </a:cubicBezTo>
                <a:cubicBezTo>
                  <a:pt x="444269" y="65434"/>
                  <a:pt x="451368" y="64235"/>
                  <a:pt x="460861" y="63083"/>
                </a:cubicBezTo>
                <a:cubicBezTo>
                  <a:pt x="480203" y="60772"/>
                  <a:pt x="494439" y="58025"/>
                  <a:pt x="503579" y="54832"/>
                </a:cubicBezTo>
                <a:cubicBezTo>
                  <a:pt x="503669" y="51549"/>
                  <a:pt x="503712" y="49461"/>
                  <a:pt x="503712" y="48575"/>
                </a:cubicBezTo>
                <a:cubicBezTo>
                  <a:pt x="503712" y="38818"/>
                  <a:pt x="501448" y="31939"/>
                  <a:pt x="496925" y="27951"/>
                </a:cubicBezTo>
                <a:cubicBezTo>
                  <a:pt x="490803" y="22540"/>
                  <a:pt x="481708" y="19832"/>
                  <a:pt x="469642" y="19832"/>
                </a:cubicBezTo>
                <a:cubicBezTo>
                  <a:pt x="458373" y="19832"/>
                  <a:pt x="450057" y="21805"/>
                  <a:pt x="444693" y="25754"/>
                </a:cubicBezTo>
                <a:cubicBezTo>
                  <a:pt x="439322" y="29700"/>
                  <a:pt x="435352" y="36687"/>
                  <a:pt x="432782" y="46714"/>
                </a:cubicBezTo>
                <a:lnTo>
                  <a:pt x="409359" y="43517"/>
                </a:lnTo>
                <a:cubicBezTo>
                  <a:pt x="411491" y="33495"/>
                  <a:pt x="414994" y="25398"/>
                  <a:pt x="419874" y="19231"/>
                </a:cubicBezTo>
                <a:cubicBezTo>
                  <a:pt x="424750" y="13064"/>
                  <a:pt x="431805" y="8316"/>
                  <a:pt x="441033" y="4989"/>
                </a:cubicBezTo>
                <a:cubicBezTo>
                  <a:pt x="450256" y="1663"/>
                  <a:pt x="460951" y="0"/>
                  <a:pt x="473104" y="0"/>
                </a:cubicBezTo>
                <a:cubicBezTo>
                  <a:pt x="485168" y="0"/>
                  <a:pt x="494971" y="1418"/>
                  <a:pt x="502517" y="4263"/>
                </a:cubicBezTo>
                <a:cubicBezTo>
                  <a:pt x="510055" y="7103"/>
                  <a:pt x="515600" y="10670"/>
                  <a:pt x="519149" y="14975"/>
                </a:cubicBezTo>
                <a:cubicBezTo>
                  <a:pt x="522699" y="19278"/>
                  <a:pt x="525179" y="24714"/>
                  <a:pt x="526600" y="31277"/>
                </a:cubicBezTo>
                <a:cubicBezTo>
                  <a:pt x="527400" y="35359"/>
                  <a:pt x="527795" y="42725"/>
                  <a:pt x="527795" y="53366"/>
                </a:cubicBezTo>
                <a:lnTo>
                  <a:pt x="527795" y="85305"/>
                </a:lnTo>
                <a:cubicBezTo>
                  <a:pt x="527795" y="107575"/>
                  <a:pt x="528307" y="121655"/>
                  <a:pt x="529329" y="127556"/>
                </a:cubicBezTo>
                <a:cubicBezTo>
                  <a:pt x="530348" y="133456"/>
                  <a:pt x="532365" y="139112"/>
                  <a:pt x="535385" y="144526"/>
                </a:cubicBezTo>
                <a:lnTo>
                  <a:pt x="510365" y="144526"/>
                </a:lnTo>
                <a:cubicBezTo>
                  <a:pt x="507880" y="139554"/>
                  <a:pt x="506285" y="133747"/>
                  <a:pt x="505573" y="127091"/>
                </a:cubicBezTo>
                <a:close/>
                <a:moveTo>
                  <a:pt x="503579" y="73595"/>
                </a:moveTo>
                <a:cubicBezTo>
                  <a:pt x="494885" y="77145"/>
                  <a:pt x="481845" y="80161"/>
                  <a:pt x="464454" y="82641"/>
                </a:cubicBezTo>
                <a:cubicBezTo>
                  <a:pt x="454604" y="84064"/>
                  <a:pt x="447642" y="85662"/>
                  <a:pt x="443560" y="87433"/>
                </a:cubicBezTo>
                <a:cubicBezTo>
                  <a:pt x="439477" y="89208"/>
                  <a:pt x="436327" y="91804"/>
                  <a:pt x="434110" y="95217"/>
                </a:cubicBezTo>
                <a:cubicBezTo>
                  <a:pt x="431895" y="98633"/>
                  <a:pt x="430782" y="102428"/>
                  <a:pt x="430782" y="106600"/>
                </a:cubicBezTo>
                <a:cubicBezTo>
                  <a:pt x="430782" y="112986"/>
                  <a:pt x="433202" y="118306"/>
                  <a:pt x="438041" y="122566"/>
                </a:cubicBezTo>
                <a:cubicBezTo>
                  <a:pt x="442872" y="126824"/>
                  <a:pt x="449946" y="128955"/>
                  <a:pt x="459266" y="128955"/>
                </a:cubicBezTo>
                <a:cubicBezTo>
                  <a:pt x="468489" y="128955"/>
                  <a:pt x="476697" y="126932"/>
                  <a:pt x="483883" y="122898"/>
                </a:cubicBezTo>
                <a:cubicBezTo>
                  <a:pt x="491068" y="118861"/>
                  <a:pt x="496346" y="113342"/>
                  <a:pt x="499719" y="106333"/>
                </a:cubicBezTo>
                <a:cubicBezTo>
                  <a:pt x="502294" y="100919"/>
                  <a:pt x="503579" y="92938"/>
                  <a:pt x="503579" y="82376"/>
                </a:cubicBezTo>
                <a:close/>
                <a:moveTo>
                  <a:pt x="593200" y="80647"/>
                </a:moveTo>
                <a:lnTo>
                  <a:pt x="593200" y="61884"/>
                </a:lnTo>
                <a:cubicBezTo>
                  <a:pt x="603313" y="61794"/>
                  <a:pt x="610215" y="61398"/>
                  <a:pt x="613897" y="60685"/>
                </a:cubicBezTo>
                <a:cubicBezTo>
                  <a:pt x="617579" y="59977"/>
                  <a:pt x="621062" y="57848"/>
                  <a:pt x="624341" y="54295"/>
                </a:cubicBezTo>
                <a:cubicBezTo>
                  <a:pt x="627620" y="50749"/>
                  <a:pt x="629262" y="46318"/>
                  <a:pt x="629262" y="40993"/>
                </a:cubicBezTo>
                <a:cubicBezTo>
                  <a:pt x="629262" y="34517"/>
                  <a:pt x="627113" y="29347"/>
                  <a:pt x="622810" y="25488"/>
                </a:cubicBezTo>
                <a:cubicBezTo>
                  <a:pt x="618509" y="21629"/>
                  <a:pt x="612940" y="19696"/>
                  <a:pt x="606110" y="19696"/>
                </a:cubicBezTo>
                <a:cubicBezTo>
                  <a:pt x="592625" y="19696"/>
                  <a:pt x="583175" y="27637"/>
                  <a:pt x="577763" y="43517"/>
                </a:cubicBezTo>
                <a:lnTo>
                  <a:pt x="555008" y="39795"/>
                </a:lnTo>
                <a:cubicBezTo>
                  <a:pt x="562104" y="13266"/>
                  <a:pt x="579229" y="0"/>
                  <a:pt x="606377" y="0"/>
                </a:cubicBezTo>
                <a:cubicBezTo>
                  <a:pt x="621456" y="0"/>
                  <a:pt x="633279" y="4126"/>
                  <a:pt x="641844" y="12377"/>
                </a:cubicBezTo>
                <a:cubicBezTo>
                  <a:pt x="650405" y="20628"/>
                  <a:pt x="654685" y="30475"/>
                  <a:pt x="654685" y="41922"/>
                </a:cubicBezTo>
                <a:cubicBezTo>
                  <a:pt x="654685" y="53456"/>
                  <a:pt x="649094" y="62640"/>
                  <a:pt x="637913" y="69470"/>
                </a:cubicBezTo>
                <a:cubicBezTo>
                  <a:pt x="645011" y="73281"/>
                  <a:pt x="650336" y="78141"/>
                  <a:pt x="653886" y="84038"/>
                </a:cubicBezTo>
                <a:cubicBezTo>
                  <a:pt x="657432" y="89939"/>
                  <a:pt x="659206" y="96926"/>
                  <a:pt x="659206" y="105001"/>
                </a:cubicBezTo>
                <a:cubicBezTo>
                  <a:pt x="659206" y="117692"/>
                  <a:pt x="654591" y="127980"/>
                  <a:pt x="645364" y="135874"/>
                </a:cubicBezTo>
                <a:cubicBezTo>
                  <a:pt x="636141" y="143770"/>
                  <a:pt x="623232" y="147716"/>
                  <a:pt x="606643" y="147716"/>
                </a:cubicBezTo>
                <a:cubicBezTo>
                  <a:pt x="574437" y="147716"/>
                  <a:pt x="555761" y="133390"/>
                  <a:pt x="550616" y="104735"/>
                </a:cubicBezTo>
                <a:lnTo>
                  <a:pt x="573105" y="99944"/>
                </a:lnTo>
                <a:cubicBezTo>
                  <a:pt x="575147" y="108994"/>
                  <a:pt x="579294" y="115999"/>
                  <a:pt x="585551" y="120971"/>
                </a:cubicBezTo>
                <a:cubicBezTo>
                  <a:pt x="591803" y="125939"/>
                  <a:pt x="598967" y="128423"/>
                  <a:pt x="607040" y="128423"/>
                </a:cubicBezTo>
                <a:cubicBezTo>
                  <a:pt x="615114" y="128423"/>
                  <a:pt x="621835" y="126137"/>
                  <a:pt x="627206" y="121569"/>
                </a:cubicBezTo>
                <a:cubicBezTo>
                  <a:pt x="632570" y="117000"/>
                  <a:pt x="635256" y="111168"/>
                  <a:pt x="635256" y="104068"/>
                </a:cubicBezTo>
                <a:cubicBezTo>
                  <a:pt x="635256" y="98568"/>
                  <a:pt x="633571" y="93780"/>
                  <a:pt x="630198" y="89697"/>
                </a:cubicBezTo>
                <a:cubicBezTo>
                  <a:pt x="626825" y="85615"/>
                  <a:pt x="623232" y="83066"/>
                  <a:pt x="619416" y="82044"/>
                </a:cubicBezTo>
                <a:cubicBezTo>
                  <a:pt x="615599" y="81026"/>
                  <a:pt x="608680" y="80514"/>
                  <a:pt x="598659" y="80514"/>
                </a:cubicBezTo>
                <a:cubicBezTo>
                  <a:pt x="597859" y="80514"/>
                  <a:pt x="596041" y="80557"/>
                  <a:pt x="593200" y="80647"/>
                </a:cubicBezTo>
                <a:close/>
                <a:moveTo>
                  <a:pt x="779651" y="127091"/>
                </a:moveTo>
                <a:cubicBezTo>
                  <a:pt x="770782" y="134632"/>
                  <a:pt x="762242" y="139957"/>
                  <a:pt x="754034" y="143060"/>
                </a:cubicBezTo>
                <a:cubicBezTo>
                  <a:pt x="745826" y="146164"/>
                  <a:pt x="737020" y="147716"/>
                  <a:pt x="727617" y="147716"/>
                </a:cubicBezTo>
                <a:cubicBezTo>
                  <a:pt x="712094" y="147716"/>
                  <a:pt x="700160" y="143925"/>
                  <a:pt x="691820" y="136339"/>
                </a:cubicBezTo>
                <a:cubicBezTo>
                  <a:pt x="683481" y="128757"/>
                  <a:pt x="679309" y="119063"/>
                  <a:pt x="679309" y="107262"/>
                </a:cubicBezTo>
                <a:cubicBezTo>
                  <a:pt x="679309" y="100342"/>
                  <a:pt x="680886" y="94025"/>
                  <a:pt x="684036" y="88298"/>
                </a:cubicBezTo>
                <a:cubicBezTo>
                  <a:pt x="687185" y="82576"/>
                  <a:pt x="691312" y="77987"/>
                  <a:pt x="696413" y="74523"/>
                </a:cubicBezTo>
                <a:cubicBezTo>
                  <a:pt x="701510" y="71068"/>
                  <a:pt x="707259" y="68446"/>
                  <a:pt x="713646" y="66676"/>
                </a:cubicBezTo>
                <a:cubicBezTo>
                  <a:pt x="718347" y="65434"/>
                  <a:pt x="725443" y="64235"/>
                  <a:pt x="734940" y="63083"/>
                </a:cubicBezTo>
                <a:cubicBezTo>
                  <a:pt x="754279" y="60772"/>
                  <a:pt x="768517" y="58025"/>
                  <a:pt x="777658" y="54832"/>
                </a:cubicBezTo>
                <a:cubicBezTo>
                  <a:pt x="777748" y="51549"/>
                  <a:pt x="777787" y="49461"/>
                  <a:pt x="777787" y="48575"/>
                </a:cubicBezTo>
                <a:cubicBezTo>
                  <a:pt x="777787" y="38818"/>
                  <a:pt x="775527" y="31939"/>
                  <a:pt x="771004" y="27951"/>
                </a:cubicBezTo>
                <a:cubicBezTo>
                  <a:pt x="764881" y="22540"/>
                  <a:pt x="755787" y="19832"/>
                  <a:pt x="743721" y="19832"/>
                </a:cubicBezTo>
                <a:cubicBezTo>
                  <a:pt x="732452" y="19832"/>
                  <a:pt x="724136" y="21805"/>
                  <a:pt x="718773" y="25754"/>
                </a:cubicBezTo>
                <a:cubicBezTo>
                  <a:pt x="713401" y="29700"/>
                  <a:pt x="709431" y="36687"/>
                  <a:pt x="706860" y="46714"/>
                </a:cubicBezTo>
                <a:lnTo>
                  <a:pt x="683438" y="43517"/>
                </a:lnTo>
                <a:cubicBezTo>
                  <a:pt x="685566" y="33495"/>
                  <a:pt x="689073" y="25398"/>
                  <a:pt x="693951" y="19231"/>
                </a:cubicBezTo>
                <a:cubicBezTo>
                  <a:pt x="698829" y="13064"/>
                  <a:pt x="705884" y="8316"/>
                  <a:pt x="715108" y="4989"/>
                </a:cubicBezTo>
                <a:cubicBezTo>
                  <a:pt x="724334" y="1663"/>
                  <a:pt x="735026" y="0"/>
                  <a:pt x="747184" y="0"/>
                </a:cubicBezTo>
                <a:cubicBezTo>
                  <a:pt x="759247" y="0"/>
                  <a:pt x="769050" y="1418"/>
                  <a:pt x="776592" y="4263"/>
                </a:cubicBezTo>
                <a:cubicBezTo>
                  <a:pt x="784133" y="7103"/>
                  <a:pt x="789678" y="10670"/>
                  <a:pt x="793228" y="14975"/>
                </a:cubicBezTo>
                <a:cubicBezTo>
                  <a:pt x="796774" y="19278"/>
                  <a:pt x="799258" y="24714"/>
                  <a:pt x="800679" y="31277"/>
                </a:cubicBezTo>
                <a:cubicBezTo>
                  <a:pt x="801479" y="35359"/>
                  <a:pt x="801874" y="42725"/>
                  <a:pt x="801874" y="53366"/>
                </a:cubicBezTo>
                <a:lnTo>
                  <a:pt x="801874" y="85305"/>
                </a:lnTo>
                <a:cubicBezTo>
                  <a:pt x="801874" y="107575"/>
                  <a:pt x="802386" y="121655"/>
                  <a:pt x="803404" y="127556"/>
                </a:cubicBezTo>
                <a:cubicBezTo>
                  <a:pt x="804427" y="133456"/>
                  <a:pt x="806443" y="139112"/>
                  <a:pt x="809463" y="144526"/>
                </a:cubicBezTo>
                <a:lnTo>
                  <a:pt x="784443" y="144526"/>
                </a:lnTo>
                <a:cubicBezTo>
                  <a:pt x="781959" y="139554"/>
                  <a:pt x="780364" y="133747"/>
                  <a:pt x="779651" y="127091"/>
                </a:cubicBezTo>
                <a:close/>
                <a:moveTo>
                  <a:pt x="777658" y="73595"/>
                </a:moveTo>
                <a:cubicBezTo>
                  <a:pt x="768963" y="77145"/>
                  <a:pt x="755924" y="80161"/>
                  <a:pt x="738533" y="82641"/>
                </a:cubicBezTo>
                <a:cubicBezTo>
                  <a:pt x="728683" y="84064"/>
                  <a:pt x="721721" y="85662"/>
                  <a:pt x="717639" y="87433"/>
                </a:cubicBezTo>
                <a:cubicBezTo>
                  <a:pt x="713556" y="89208"/>
                  <a:pt x="710406" y="91804"/>
                  <a:pt x="708189" y="95217"/>
                </a:cubicBezTo>
                <a:cubicBezTo>
                  <a:pt x="705971" y="98633"/>
                  <a:pt x="704861" y="102428"/>
                  <a:pt x="704861" y="106600"/>
                </a:cubicBezTo>
                <a:cubicBezTo>
                  <a:pt x="704861" y="112986"/>
                  <a:pt x="707278" y="118306"/>
                  <a:pt x="712115" y="122566"/>
                </a:cubicBezTo>
                <a:cubicBezTo>
                  <a:pt x="716950" y="126824"/>
                  <a:pt x="724024" y="128955"/>
                  <a:pt x="733341" y="128955"/>
                </a:cubicBezTo>
                <a:cubicBezTo>
                  <a:pt x="742569" y="128955"/>
                  <a:pt x="750777" y="126932"/>
                  <a:pt x="757961" y="122898"/>
                </a:cubicBezTo>
                <a:cubicBezTo>
                  <a:pt x="765147" y="118861"/>
                  <a:pt x="770425" y="113342"/>
                  <a:pt x="773798" y="106333"/>
                </a:cubicBezTo>
                <a:cubicBezTo>
                  <a:pt x="776369" y="100919"/>
                  <a:pt x="777658" y="92938"/>
                  <a:pt x="777658" y="82376"/>
                </a:cubicBezTo>
                <a:close/>
                <a:moveTo>
                  <a:pt x="839671" y="3198"/>
                </a:moveTo>
                <a:lnTo>
                  <a:pt x="876931" y="3198"/>
                </a:lnTo>
                <a:lnTo>
                  <a:pt x="914058" y="116313"/>
                </a:lnTo>
                <a:lnTo>
                  <a:pt x="955318" y="3198"/>
                </a:lnTo>
                <a:lnTo>
                  <a:pt x="989781" y="3198"/>
                </a:lnTo>
                <a:lnTo>
                  <a:pt x="989781" y="144526"/>
                </a:lnTo>
                <a:lnTo>
                  <a:pt x="965830" y="144526"/>
                </a:lnTo>
                <a:lnTo>
                  <a:pt x="965830" y="30744"/>
                </a:lnTo>
                <a:lnTo>
                  <a:pt x="924040" y="144526"/>
                </a:lnTo>
                <a:lnTo>
                  <a:pt x="902617" y="144526"/>
                </a:lnTo>
                <a:lnTo>
                  <a:pt x="863089" y="25286"/>
                </a:lnTo>
                <a:lnTo>
                  <a:pt x="863089" y="144526"/>
                </a:lnTo>
                <a:lnTo>
                  <a:pt x="839671" y="144526"/>
                </a:lnTo>
                <a:close/>
                <a:moveTo>
                  <a:pt x="1026378" y="3198"/>
                </a:moveTo>
                <a:lnTo>
                  <a:pt x="1050332" y="3198"/>
                </a:lnTo>
                <a:lnTo>
                  <a:pt x="1050332" y="110987"/>
                </a:lnTo>
                <a:lnTo>
                  <a:pt x="1116738" y="3198"/>
                </a:lnTo>
                <a:lnTo>
                  <a:pt x="1142554" y="3198"/>
                </a:lnTo>
                <a:lnTo>
                  <a:pt x="1142554" y="144526"/>
                </a:lnTo>
                <a:lnTo>
                  <a:pt x="1118599" y="144526"/>
                </a:lnTo>
                <a:lnTo>
                  <a:pt x="1118599" y="37401"/>
                </a:lnTo>
                <a:lnTo>
                  <a:pt x="1052193" y="144526"/>
                </a:lnTo>
                <a:lnTo>
                  <a:pt x="1026378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556093" y="5172150"/>
            <a:ext cx="272110" cy="147716"/>
          </a:xfrm>
          <a:custGeom>
            <a:avLst/>
            <a:gdLst/>
            <a:ahLst/>
            <a:cxnLst/>
            <a:rect l="l" t="t" r="r" b="b"/>
            <a:pathLst>
              <a:path w="272110" h="147716">
                <a:moveTo>
                  <a:pt x="0" y="3198"/>
                </a:moveTo>
                <a:lnTo>
                  <a:pt x="23955" y="3198"/>
                </a:lnTo>
                <a:lnTo>
                  <a:pt x="23955" y="62018"/>
                </a:lnTo>
                <a:lnTo>
                  <a:pt x="90361" y="62018"/>
                </a:lnTo>
                <a:lnTo>
                  <a:pt x="90361" y="3198"/>
                </a:lnTo>
                <a:lnTo>
                  <a:pt x="114312" y="3198"/>
                </a:lnTo>
                <a:lnTo>
                  <a:pt x="114312" y="144526"/>
                </a:lnTo>
                <a:lnTo>
                  <a:pt x="90361" y="144526"/>
                </a:lnTo>
                <a:lnTo>
                  <a:pt x="90361" y="81846"/>
                </a:lnTo>
                <a:lnTo>
                  <a:pt x="23955" y="81846"/>
                </a:lnTo>
                <a:lnTo>
                  <a:pt x="23955" y="144526"/>
                </a:lnTo>
                <a:lnTo>
                  <a:pt x="0" y="144526"/>
                </a:lnTo>
                <a:close/>
                <a:moveTo>
                  <a:pt x="242299" y="127091"/>
                </a:moveTo>
                <a:cubicBezTo>
                  <a:pt x="233429" y="134632"/>
                  <a:pt x="224890" y="139957"/>
                  <a:pt x="216682" y="143060"/>
                </a:cubicBezTo>
                <a:cubicBezTo>
                  <a:pt x="208474" y="146164"/>
                  <a:pt x="199667" y="147716"/>
                  <a:pt x="190268" y="147716"/>
                </a:cubicBezTo>
                <a:cubicBezTo>
                  <a:pt x="174741" y="147716"/>
                  <a:pt x="162807" y="143925"/>
                  <a:pt x="154469" y="136339"/>
                </a:cubicBezTo>
                <a:cubicBezTo>
                  <a:pt x="146128" y="128757"/>
                  <a:pt x="141960" y="119063"/>
                  <a:pt x="141960" y="107262"/>
                </a:cubicBezTo>
                <a:cubicBezTo>
                  <a:pt x="141960" y="100342"/>
                  <a:pt x="143536" y="94025"/>
                  <a:pt x="146683" y="88298"/>
                </a:cubicBezTo>
                <a:cubicBezTo>
                  <a:pt x="149833" y="82576"/>
                  <a:pt x="153959" y="77987"/>
                  <a:pt x="159059" y="74523"/>
                </a:cubicBezTo>
                <a:cubicBezTo>
                  <a:pt x="164161" y="71068"/>
                  <a:pt x="169906" y="68446"/>
                  <a:pt x="176297" y="66676"/>
                </a:cubicBezTo>
                <a:cubicBezTo>
                  <a:pt x="180995" y="65434"/>
                  <a:pt x="188094" y="64235"/>
                  <a:pt x="197587" y="63083"/>
                </a:cubicBezTo>
                <a:cubicBezTo>
                  <a:pt x="216929" y="60772"/>
                  <a:pt x="231165" y="58025"/>
                  <a:pt x="240305" y="54832"/>
                </a:cubicBezTo>
                <a:cubicBezTo>
                  <a:pt x="240395" y="51549"/>
                  <a:pt x="240438" y="49461"/>
                  <a:pt x="240438" y="48575"/>
                </a:cubicBezTo>
                <a:cubicBezTo>
                  <a:pt x="240438" y="38818"/>
                  <a:pt x="238174" y="31939"/>
                  <a:pt x="233651" y="27951"/>
                </a:cubicBezTo>
                <a:cubicBezTo>
                  <a:pt x="227529" y="22540"/>
                  <a:pt x="218434" y="19832"/>
                  <a:pt x="206370" y="19832"/>
                </a:cubicBezTo>
                <a:cubicBezTo>
                  <a:pt x="195099" y="19832"/>
                  <a:pt x="186787" y="21805"/>
                  <a:pt x="181419" y="25754"/>
                </a:cubicBezTo>
                <a:cubicBezTo>
                  <a:pt x="176048" y="29700"/>
                  <a:pt x="172078" y="36687"/>
                  <a:pt x="169508" y="46714"/>
                </a:cubicBezTo>
                <a:lnTo>
                  <a:pt x="146085" y="43517"/>
                </a:lnTo>
                <a:cubicBezTo>
                  <a:pt x="148217" y="33495"/>
                  <a:pt x="151720" y="25398"/>
                  <a:pt x="156601" y="19231"/>
                </a:cubicBezTo>
                <a:cubicBezTo>
                  <a:pt x="161476" y="13064"/>
                  <a:pt x="168531" y="8316"/>
                  <a:pt x="177759" y="4989"/>
                </a:cubicBezTo>
                <a:cubicBezTo>
                  <a:pt x="186981" y="1663"/>
                  <a:pt x="197677" y="0"/>
                  <a:pt x="209830" y="0"/>
                </a:cubicBezTo>
                <a:cubicBezTo>
                  <a:pt x="221894" y="0"/>
                  <a:pt x="231697" y="1418"/>
                  <a:pt x="239243" y="4263"/>
                </a:cubicBezTo>
                <a:cubicBezTo>
                  <a:pt x="246781" y="7103"/>
                  <a:pt x="252325" y="10670"/>
                  <a:pt x="255875" y="14975"/>
                </a:cubicBezTo>
                <a:cubicBezTo>
                  <a:pt x="259425" y="19278"/>
                  <a:pt x="261905" y="24714"/>
                  <a:pt x="263326" y="31277"/>
                </a:cubicBezTo>
                <a:cubicBezTo>
                  <a:pt x="264126" y="35359"/>
                  <a:pt x="264521" y="42725"/>
                  <a:pt x="264521" y="53366"/>
                </a:cubicBezTo>
                <a:lnTo>
                  <a:pt x="264521" y="85305"/>
                </a:lnTo>
                <a:cubicBezTo>
                  <a:pt x="264521" y="107575"/>
                  <a:pt x="265033" y="121655"/>
                  <a:pt x="266055" y="127556"/>
                </a:cubicBezTo>
                <a:cubicBezTo>
                  <a:pt x="267074" y="133456"/>
                  <a:pt x="269091" y="139112"/>
                  <a:pt x="272111" y="144526"/>
                </a:cubicBezTo>
                <a:lnTo>
                  <a:pt x="247090" y="144526"/>
                </a:lnTo>
                <a:cubicBezTo>
                  <a:pt x="244606" y="139554"/>
                  <a:pt x="243011" y="133747"/>
                  <a:pt x="242299" y="127091"/>
                </a:cubicBezTo>
                <a:close/>
                <a:moveTo>
                  <a:pt x="240305" y="73595"/>
                </a:moveTo>
                <a:cubicBezTo>
                  <a:pt x="231614" y="77145"/>
                  <a:pt x="218572" y="80161"/>
                  <a:pt x="201180" y="82641"/>
                </a:cubicBezTo>
                <a:cubicBezTo>
                  <a:pt x="191330" y="84064"/>
                  <a:pt x="184368" y="85662"/>
                  <a:pt x="180286" y="87433"/>
                </a:cubicBezTo>
                <a:cubicBezTo>
                  <a:pt x="176203" y="89208"/>
                  <a:pt x="173053" y="91804"/>
                  <a:pt x="170836" y="95217"/>
                </a:cubicBezTo>
                <a:cubicBezTo>
                  <a:pt x="168621" y="98633"/>
                  <a:pt x="167508" y="102428"/>
                  <a:pt x="167508" y="106600"/>
                </a:cubicBezTo>
                <a:cubicBezTo>
                  <a:pt x="167508" y="112986"/>
                  <a:pt x="169928" y="118306"/>
                  <a:pt x="174766" y="122566"/>
                </a:cubicBezTo>
                <a:cubicBezTo>
                  <a:pt x="179598" y="126824"/>
                  <a:pt x="186672" y="128955"/>
                  <a:pt x="195992" y="128955"/>
                </a:cubicBezTo>
                <a:cubicBezTo>
                  <a:pt x="205215" y="128955"/>
                  <a:pt x="213423" y="126932"/>
                  <a:pt x="220609" y="122898"/>
                </a:cubicBezTo>
                <a:cubicBezTo>
                  <a:pt x="227794" y="118861"/>
                  <a:pt x="233072" y="113342"/>
                  <a:pt x="236445" y="106333"/>
                </a:cubicBezTo>
                <a:cubicBezTo>
                  <a:pt x="239020" y="100919"/>
                  <a:pt x="240305" y="92938"/>
                  <a:pt x="240305" y="8237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913355" y="5172150"/>
            <a:ext cx="972662" cy="184579"/>
          </a:xfrm>
          <a:custGeom>
            <a:avLst/>
            <a:gdLst/>
            <a:ahLst/>
            <a:cxnLst/>
            <a:rect l="l" t="t" r="r" b="b"/>
            <a:pathLst>
              <a:path w="972662" h="184579">
                <a:moveTo>
                  <a:pt x="36864" y="3198"/>
                </a:moveTo>
                <a:lnTo>
                  <a:pt x="135341" y="3198"/>
                </a:lnTo>
                <a:lnTo>
                  <a:pt x="135341" y="124830"/>
                </a:lnTo>
                <a:lnTo>
                  <a:pt x="150641" y="124830"/>
                </a:lnTo>
                <a:lnTo>
                  <a:pt x="150641" y="184579"/>
                </a:lnTo>
                <a:lnTo>
                  <a:pt x="130949" y="184579"/>
                </a:lnTo>
                <a:lnTo>
                  <a:pt x="130949" y="144526"/>
                </a:lnTo>
                <a:lnTo>
                  <a:pt x="19695" y="144526"/>
                </a:lnTo>
                <a:lnTo>
                  <a:pt x="19695" y="184579"/>
                </a:lnTo>
                <a:lnTo>
                  <a:pt x="0" y="184579"/>
                </a:lnTo>
                <a:lnTo>
                  <a:pt x="0" y="124830"/>
                </a:lnTo>
                <a:lnTo>
                  <a:pt x="12639" y="124830"/>
                </a:lnTo>
                <a:cubicBezTo>
                  <a:pt x="29498" y="101941"/>
                  <a:pt x="37573" y="61398"/>
                  <a:pt x="36864" y="3198"/>
                </a:cubicBezTo>
                <a:close/>
                <a:moveTo>
                  <a:pt x="56826" y="23022"/>
                </a:moveTo>
                <a:cubicBezTo>
                  <a:pt x="55050" y="68893"/>
                  <a:pt x="47951" y="102827"/>
                  <a:pt x="35532" y="124830"/>
                </a:cubicBezTo>
                <a:lnTo>
                  <a:pt x="111520" y="124830"/>
                </a:lnTo>
                <a:lnTo>
                  <a:pt x="111520" y="23022"/>
                </a:lnTo>
                <a:close/>
                <a:moveTo>
                  <a:pt x="273739" y="99011"/>
                </a:moveTo>
                <a:lnTo>
                  <a:pt x="298493" y="102071"/>
                </a:lnTo>
                <a:cubicBezTo>
                  <a:pt x="294588" y="116532"/>
                  <a:pt x="287359" y="127757"/>
                  <a:pt x="276800" y="135738"/>
                </a:cubicBezTo>
                <a:cubicBezTo>
                  <a:pt x="266241" y="143723"/>
                  <a:pt x="252755" y="147716"/>
                  <a:pt x="236343" y="147716"/>
                </a:cubicBezTo>
                <a:cubicBezTo>
                  <a:pt x="215672" y="147716"/>
                  <a:pt x="199280" y="141351"/>
                  <a:pt x="187171" y="128618"/>
                </a:cubicBezTo>
                <a:cubicBezTo>
                  <a:pt x="175064" y="115887"/>
                  <a:pt x="169009" y="98035"/>
                  <a:pt x="169009" y="75060"/>
                </a:cubicBezTo>
                <a:cubicBezTo>
                  <a:pt x="169009" y="51282"/>
                  <a:pt x="175129" y="32829"/>
                  <a:pt x="187372" y="19696"/>
                </a:cubicBezTo>
                <a:cubicBezTo>
                  <a:pt x="199612" y="6567"/>
                  <a:pt x="215496" y="0"/>
                  <a:pt x="235015" y="0"/>
                </a:cubicBezTo>
                <a:cubicBezTo>
                  <a:pt x="253911" y="0"/>
                  <a:pt x="269348" y="6433"/>
                  <a:pt x="281325" y="19296"/>
                </a:cubicBezTo>
                <a:cubicBezTo>
                  <a:pt x="293303" y="32159"/>
                  <a:pt x="299290" y="50260"/>
                  <a:pt x="299290" y="73595"/>
                </a:cubicBezTo>
                <a:cubicBezTo>
                  <a:pt x="299290" y="75013"/>
                  <a:pt x="299242" y="77141"/>
                  <a:pt x="299156" y="79982"/>
                </a:cubicBezTo>
                <a:lnTo>
                  <a:pt x="193763" y="79982"/>
                </a:lnTo>
                <a:cubicBezTo>
                  <a:pt x="194648" y="95509"/>
                  <a:pt x="199039" y="107396"/>
                  <a:pt x="206935" y="115647"/>
                </a:cubicBezTo>
                <a:cubicBezTo>
                  <a:pt x="214829" y="123901"/>
                  <a:pt x="224679" y="128027"/>
                  <a:pt x="236480" y="128027"/>
                </a:cubicBezTo>
                <a:cubicBezTo>
                  <a:pt x="245260" y="128027"/>
                  <a:pt x="252759" y="125716"/>
                  <a:pt x="258969" y="121100"/>
                </a:cubicBezTo>
                <a:cubicBezTo>
                  <a:pt x="265179" y="116485"/>
                  <a:pt x="270103" y="109123"/>
                  <a:pt x="273739" y="99011"/>
                </a:cubicBezTo>
                <a:close/>
                <a:moveTo>
                  <a:pt x="195091" y="60285"/>
                </a:moveTo>
                <a:lnTo>
                  <a:pt x="274002" y="60285"/>
                </a:lnTo>
                <a:cubicBezTo>
                  <a:pt x="272941" y="48398"/>
                  <a:pt x="269927" y="39481"/>
                  <a:pt x="264956" y="33538"/>
                </a:cubicBezTo>
                <a:cubicBezTo>
                  <a:pt x="257327" y="24311"/>
                  <a:pt x="247435" y="19696"/>
                  <a:pt x="235281" y="19696"/>
                </a:cubicBezTo>
                <a:cubicBezTo>
                  <a:pt x="224275" y="19696"/>
                  <a:pt x="215027" y="23379"/>
                  <a:pt x="207536" y="30740"/>
                </a:cubicBezTo>
                <a:cubicBezTo>
                  <a:pt x="200037" y="38110"/>
                  <a:pt x="195890" y="47956"/>
                  <a:pt x="195091" y="60285"/>
                </a:cubicBezTo>
                <a:close/>
                <a:moveTo>
                  <a:pt x="420785" y="92758"/>
                </a:moveTo>
                <a:lnTo>
                  <a:pt x="444340" y="95821"/>
                </a:lnTo>
                <a:cubicBezTo>
                  <a:pt x="441769" y="112054"/>
                  <a:pt x="435182" y="124766"/>
                  <a:pt x="424580" y="133941"/>
                </a:cubicBezTo>
                <a:cubicBezTo>
                  <a:pt x="413978" y="143125"/>
                  <a:pt x="400960" y="147716"/>
                  <a:pt x="385523" y="147716"/>
                </a:cubicBezTo>
                <a:cubicBezTo>
                  <a:pt x="366184" y="147716"/>
                  <a:pt x="350636" y="141394"/>
                  <a:pt x="338882" y="128753"/>
                </a:cubicBezTo>
                <a:cubicBezTo>
                  <a:pt x="327128" y="116114"/>
                  <a:pt x="321249" y="97989"/>
                  <a:pt x="321249" y="74394"/>
                </a:cubicBezTo>
                <a:cubicBezTo>
                  <a:pt x="321249" y="59133"/>
                  <a:pt x="323776" y="45782"/>
                  <a:pt x="328835" y="34333"/>
                </a:cubicBezTo>
                <a:cubicBezTo>
                  <a:pt x="333889" y="22889"/>
                  <a:pt x="341589" y="14306"/>
                  <a:pt x="351924" y="8582"/>
                </a:cubicBezTo>
                <a:cubicBezTo>
                  <a:pt x="362260" y="2862"/>
                  <a:pt x="373499" y="0"/>
                  <a:pt x="385657" y="0"/>
                </a:cubicBezTo>
                <a:cubicBezTo>
                  <a:pt x="401003" y="0"/>
                  <a:pt x="413560" y="3884"/>
                  <a:pt x="423320" y="11643"/>
                </a:cubicBezTo>
                <a:cubicBezTo>
                  <a:pt x="433076" y="19408"/>
                  <a:pt x="439332" y="30434"/>
                  <a:pt x="442083" y="44716"/>
                </a:cubicBezTo>
                <a:lnTo>
                  <a:pt x="418795" y="48308"/>
                </a:lnTo>
                <a:cubicBezTo>
                  <a:pt x="416578" y="38818"/>
                  <a:pt x="412650" y="31676"/>
                  <a:pt x="407016" y="26882"/>
                </a:cubicBezTo>
                <a:cubicBezTo>
                  <a:pt x="401384" y="22090"/>
                  <a:pt x="394574" y="19696"/>
                  <a:pt x="386589" y="19696"/>
                </a:cubicBezTo>
                <a:cubicBezTo>
                  <a:pt x="374522" y="19696"/>
                  <a:pt x="364720" y="24023"/>
                  <a:pt x="357177" y="32674"/>
                </a:cubicBezTo>
                <a:cubicBezTo>
                  <a:pt x="349638" y="41324"/>
                  <a:pt x="345865" y="55008"/>
                  <a:pt x="345865" y="73724"/>
                </a:cubicBezTo>
                <a:cubicBezTo>
                  <a:pt x="345865" y="92711"/>
                  <a:pt x="349505" y="106509"/>
                  <a:pt x="356781" y="115114"/>
                </a:cubicBezTo>
                <a:cubicBezTo>
                  <a:pt x="364057" y="123722"/>
                  <a:pt x="373546" y="128027"/>
                  <a:pt x="385257" y="128027"/>
                </a:cubicBezTo>
                <a:cubicBezTo>
                  <a:pt x="394660" y="128027"/>
                  <a:pt x="402515" y="125143"/>
                  <a:pt x="408812" y="119372"/>
                </a:cubicBezTo>
                <a:cubicBezTo>
                  <a:pt x="415112" y="113605"/>
                  <a:pt x="419105" y="104735"/>
                  <a:pt x="420785" y="92758"/>
                </a:cubicBezTo>
                <a:close/>
                <a:moveTo>
                  <a:pt x="576090" y="3198"/>
                </a:moveTo>
                <a:lnTo>
                  <a:pt x="576090" y="144526"/>
                </a:lnTo>
                <a:lnTo>
                  <a:pt x="552268" y="144526"/>
                </a:lnTo>
                <a:lnTo>
                  <a:pt x="552268" y="89432"/>
                </a:lnTo>
                <a:lnTo>
                  <a:pt x="538430" y="89432"/>
                </a:lnTo>
                <a:cubicBezTo>
                  <a:pt x="529999" y="89432"/>
                  <a:pt x="523724" y="90519"/>
                  <a:pt x="519599" y="92689"/>
                </a:cubicBezTo>
                <a:cubicBezTo>
                  <a:pt x="515472" y="94863"/>
                  <a:pt x="509460" y="101847"/>
                  <a:pt x="501566" y="113648"/>
                </a:cubicBezTo>
                <a:lnTo>
                  <a:pt x="480672" y="144526"/>
                </a:lnTo>
                <a:lnTo>
                  <a:pt x="450997" y="144526"/>
                </a:lnTo>
                <a:lnTo>
                  <a:pt x="476812" y="106462"/>
                </a:lnTo>
                <a:cubicBezTo>
                  <a:pt x="484707" y="94842"/>
                  <a:pt x="492562" y="88276"/>
                  <a:pt x="500367" y="86767"/>
                </a:cubicBezTo>
                <a:cubicBezTo>
                  <a:pt x="486704" y="84906"/>
                  <a:pt x="476571" y="79978"/>
                  <a:pt x="469958" y="71996"/>
                </a:cubicBezTo>
                <a:cubicBezTo>
                  <a:pt x="463348" y="64011"/>
                  <a:pt x="460043" y="54832"/>
                  <a:pt x="460043" y="44450"/>
                </a:cubicBezTo>
                <a:cubicBezTo>
                  <a:pt x="460043" y="32205"/>
                  <a:pt x="464370" y="22269"/>
                  <a:pt x="473022" y="14638"/>
                </a:cubicBezTo>
                <a:cubicBezTo>
                  <a:pt x="481673" y="7009"/>
                  <a:pt x="494204" y="3198"/>
                  <a:pt x="510616" y="3198"/>
                </a:cubicBezTo>
                <a:close/>
                <a:moveTo>
                  <a:pt x="552268" y="23022"/>
                </a:moveTo>
                <a:lnTo>
                  <a:pt x="518202" y="23022"/>
                </a:lnTo>
                <a:cubicBezTo>
                  <a:pt x="503920" y="23022"/>
                  <a:pt x="494712" y="25240"/>
                  <a:pt x="490586" y="29678"/>
                </a:cubicBezTo>
                <a:cubicBezTo>
                  <a:pt x="486465" y="34113"/>
                  <a:pt x="484401" y="39305"/>
                  <a:pt x="484401" y="45248"/>
                </a:cubicBezTo>
                <a:cubicBezTo>
                  <a:pt x="484401" y="53680"/>
                  <a:pt x="487440" y="59869"/>
                  <a:pt x="493517" y="63813"/>
                </a:cubicBezTo>
                <a:cubicBezTo>
                  <a:pt x="499594" y="67763"/>
                  <a:pt x="510350" y="69735"/>
                  <a:pt x="525784" y="69735"/>
                </a:cubicBezTo>
                <a:lnTo>
                  <a:pt x="552268" y="69735"/>
                </a:lnTo>
                <a:close/>
                <a:moveTo>
                  <a:pt x="599515" y="3198"/>
                </a:moveTo>
                <a:lnTo>
                  <a:pt x="714358" y="3198"/>
                </a:lnTo>
                <a:lnTo>
                  <a:pt x="714358" y="23022"/>
                </a:lnTo>
                <a:lnTo>
                  <a:pt x="668847" y="23022"/>
                </a:lnTo>
                <a:lnTo>
                  <a:pt x="668847" y="144526"/>
                </a:lnTo>
                <a:lnTo>
                  <a:pt x="645027" y="144526"/>
                </a:lnTo>
                <a:lnTo>
                  <a:pt x="645027" y="23022"/>
                </a:lnTo>
                <a:lnTo>
                  <a:pt x="599515" y="23022"/>
                </a:lnTo>
                <a:close/>
                <a:moveTo>
                  <a:pt x="737118" y="3198"/>
                </a:moveTo>
                <a:lnTo>
                  <a:pt x="761069" y="3198"/>
                </a:lnTo>
                <a:lnTo>
                  <a:pt x="761069" y="64282"/>
                </a:lnTo>
                <a:cubicBezTo>
                  <a:pt x="768697" y="64282"/>
                  <a:pt x="774046" y="62816"/>
                  <a:pt x="777107" y="59887"/>
                </a:cubicBezTo>
                <a:cubicBezTo>
                  <a:pt x="780166" y="56959"/>
                  <a:pt x="784669" y="48445"/>
                  <a:pt x="790613" y="34337"/>
                </a:cubicBezTo>
                <a:cubicBezTo>
                  <a:pt x="795315" y="23159"/>
                  <a:pt x="799131" y="15797"/>
                  <a:pt x="802062" y="12244"/>
                </a:cubicBezTo>
                <a:cubicBezTo>
                  <a:pt x="804984" y="8694"/>
                  <a:pt x="808357" y="6300"/>
                  <a:pt x="812170" y="5058"/>
                </a:cubicBezTo>
                <a:cubicBezTo>
                  <a:pt x="815986" y="3816"/>
                  <a:pt x="822106" y="3198"/>
                  <a:pt x="830538" y="3198"/>
                </a:cubicBezTo>
                <a:lnTo>
                  <a:pt x="835326" y="3198"/>
                </a:lnTo>
                <a:lnTo>
                  <a:pt x="835326" y="23022"/>
                </a:lnTo>
                <a:lnTo>
                  <a:pt x="828672" y="22893"/>
                </a:lnTo>
                <a:cubicBezTo>
                  <a:pt x="822373" y="22893"/>
                  <a:pt x="818337" y="23825"/>
                  <a:pt x="816563" y="25687"/>
                </a:cubicBezTo>
                <a:cubicBezTo>
                  <a:pt x="814701" y="27637"/>
                  <a:pt x="811861" y="33448"/>
                  <a:pt x="808049" y="43121"/>
                </a:cubicBezTo>
                <a:cubicBezTo>
                  <a:pt x="804409" y="52344"/>
                  <a:pt x="801083" y="58735"/>
                  <a:pt x="798065" y="62284"/>
                </a:cubicBezTo>
                <a:cubicBezTo>
                  <a:pt x="795049" y="65834"/>
                  <a:pt x="790391" y="69074"/>
                  <a:pt x="784090" y="72000"/>
                </a:cubicBezTo>
                <a:cubicBezTo>
                  <a:pt x="794379" y="74747"/>
                  <a:pt x="804496" y="84330"/>
                  <a:pt x="814434" y="100742"/>
                </a:cubicBezTo>
                <a:lnTo>
                  <a:pt x="840650" y="144526"/>
                </a:lnTo>
                <a:lnTo>
                  <a:pt x="814301" y="144526"/>
                </a:lnTo>
                <a:lnTo>
                  <a:pt x="788748" y="100742"/>
                </a:lnTo>
                <a:cubicBezTo>
                  <a:pt x="783517" y="91961"/>
                  <a:pt x="778949" y="86169"/>
                  <a:pt x="775044" y="83376"/>
                </a:cubicBezTo>
                <a:cubicBezTo>
                  <a:pt x="771137" y="80579"/>
                  <a:pt x="766483" y="79185"/>
                  <a:pt x="761069" y="79185"/>
                </a:cubicBezTo>
                <a:lnTo>
                  <a:pt x="761069" y="144526"/>
                </a:lnTo>
                <a:lnTo>
                  <a:pt x="737118" y="144526"/>
                </a:lnTo>
                <a:close/>
                <a:moveTo>
                  <a:pt x="856487" y="3198"/>
                </a:moveTo>
                <a:lnTo>
                  <a:pt x="880441" y="3198"/>
                </a:lnTo>
                <a:lnTo>
                  <a:pt x="880441" y="110987"/>
                </a:lnTo>
                <a:lnTo>
                  <a:pt x="946846" y="3198"/>
                </a:lnTo>
                <a:lnTo>
                  <a:pt x="972662" y="3198"/>
                </a:lnTo>
                <a:lnTo>
                  <a:pt x="972662" y="144526"/>
                </a:lnTo>
                <a:lnTo>
                  <a:pt x="948708" y="144526"/>
                </a:lnTo>
                <a:lnTo>
                  <a:pt x="948708" y="37401"/>
                </a:lnTo>
                <a:lnTo>
                  <a:pt x="882306" y="144526"/>
                </a:lnTo>
                <a:lnTo>
                  <a:pt x="856487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979383" y="5172150"/>
            <a:ext cx="417225" cy="147716"/>
          </a:xfrm>
          <a:custGeom>
            <a:avLst/>
            <a:gdLst/>
            <a:ahLst/>
            <a:cxnLst/>
            <a:rect l="l" t="t" r="r" b="b"/>
            <a:pathLst>
              <a:path w="417225" h="147716">
                <a:moveTo>
                  <a:pt x="26482" y="3198"/>
                </a:moveTo>
                <a:lnTo>
                  <a:pt x="137736" y="3198"/>
                </a:lnTo>
                <a:lnTo>
                  <a:pt x="137736" y="144526"/>
                </a:lnTo>
                <a:lnTo>
                  <a:pt x="113911" y="144526"/>
                </a:lnTo>
                <a:lnTo>
                  <a:pt x="113911" y="23022"/>
                </a:lnTo>
                <a:lnTo>
                  <a:pt x="50439" y="23022"/>
                </a:lnTo>
                <a:lnTo>
                  <a:pt x="50439" y="93420"/>
                </a:lnTo>
                <a:cubicBezTo>
                  <a:pt x="50439" y="109836"/>
                  <a:pt x="49907" y="120661"/>
                  <a:pt x="48841" y="125892"/>
                </a:cubicBezTo>
                <a:cubicBezTo>
                  <a:pt x="47776" y="131130"/>
                  <a:pt x="44848" y="135699"/>
                  <a:pt x="40057" y="139601"/>
                </a:cubicBezTo>
                <a:cubicBezTo>
                  <a:pt x="35265" y="143507"/>
                  <a:pt x="28346" y="145458"/>
                  <a:pt x="19296" y="145458"/>
                </a:cubicBezTo>
                <a:cubicBezTo>
                  <a:pt x="13709" y="145458"/>
                  <a:pt x="7272" y="145102"/>
                  <a:pt x="0" y="144389"/>
                </a:cubicBezTo>
                <a:lnTo>
                  <a:pt x="0" y="124430"/>
                </a:lnTo>
                <a:lnTo>
                  <a:pt x="10515" y="124430"/>
                </a:lnTo>
                <a:cubicBezTo>
                  <a:pt x="15484" y="124430"/>
                  <a:pt x="19029" y="123922"/>
                  <a:pt x="21164" y="122900"/>
                </a:cubicBezTo>
                <a:cubicBezTo>
                  <a:pt x="23292" y="121882"/>
                  <a:pt x="24710" y="120262"/>
                  <a:pt x="25420" y="118044"/>
                </a:cubicBezTo>
                <a:cubicBezTo>
                  <a:pt x="26129" y="115826"/>
                  <a:pt x="26482" y="108593"/>
                  <a:pt x="26482" y="96351"/>
                </a:cubicBezTo>
                <a:close/>
                <a:moveTo>
                  <a:pt x="270544" y="99011"/>
                </a:moveTo>
                <a:lnTo>
                  <a:pt x="295298" y="102071"/>
                </a:lnTo>
                <a:cubicBezTo>
                  <a:pt x="291395" y="116532"/>
                  <a:pt x="284166" y="127757"/>
                  <a:pt x="273607" y="135738"/>
                </a:cubicBezTo>
                <a:cubicBezTo>
                  <a:pt x="263048" y="143723"/>
                  <a:pt x="249562" y="147716"/>
                  <a:pt x="233150" y="147716"/>
                </a:cubicBezTo>
                <a:cubicBezTo>
                  <a:pt x="212480" y="147716"/>
                  <a:pt x="196088" y="141351"/>
                  <a:pt x="183978" y="128618"/>
                </a:cubicBezTo>
                <a:cubicBezTo>
                  <a:pt x="171871" y="115887"/>
                  <a:pt x="165812" y="98035"/>
                  <a:pt x="165812" y="75060"/>
                </a:cubicBezTo>
                <a:cubicBezTo>
                  <a:pt x="165812" y="51282"/>
                  <a:pt x="171936" y="32829"/>
                  <a:pt x="184179" y="19696"/>
                </a:cubicBezTo>
                <a:cubicBezTo>
                  <a:pt x="196419" y="6567"/>
                  <a:pt x="212303" y="0"/>
                  <a:pt x="231822" y="0"/>
                </a:cubicBezTo>
                <a:cubicBezTo>
                  <a:pt x="250718" y="0"/>
                  <a:pt x="266155" y="6433"/>
                  <a:pt x="278132" y="19296"/>
                </a:cubicBezTo>
                <a:cubicBezTo>
                  <a:pt x="290109" y="32159"/>
                  <a:pt x="296096" y="50260"/>
                  <a:pt x="296096" y="73595"/>
                </a:cubicBezTo>
                <a:cubicBezTo>
                  <a:pt x="296096" y="75013"/>
                  <a:pt x="296049" y="77141"/>
                  <a:pt x="295963" y="79982"/>
                </a:cubicBezTo>
                <a:lnTo>
                  <a:pt x="190566" y="79982"/>
                </a:lnTo>
                <a:cubicBezTo>
                  <a:pt x="191455" y="95509"/>
                  <a:pt x="195844" y="107396"/>
                  <a:pt x="203742" y="115647"/>
                </a:cubicBezTo>
                <a:cubicBezTo>
                  <a:pt x="211636" y="123901"/>
                  <a:pt x="221487" y="128027"/>
                  <a:pt x="233287" y="128027"/>
                </a:cubicBezTo>
                <a:cubicBezTo>
                  <a:pt x="242068" y="128027"/>
                  <a:pt x="249566" y="125716"/>
                  <a:pt x="255776" y="121100"/>
                </a:cubicBezTo>
                <a:cubicBezTo>
                  <a:pt x="261987" y="116485"/>
                  <a:pt x="266910" y="109123"/>
                  <a:pt x="270544" y="99011"/>
                </a:cubicBezTo>
                <a:close/>
                <a:moveTo>
                  <a:pt x="191898" y="60285"/>
                </a:moveTo>
                <a:lnTo>
                  <a:pt x="270809" y="60285"/>
                </a:lnTo>
                <a:cubicBezTo>
                  <a:pt x="269748" y="48398"/>
                  <a:pt x="266731" y="39481"/>
                  <a:pt x="261763" y="33538"/>
                </a:cubicBezTo>
                <a:cubicBezTo>
                  <a:pt x="254135" y="24311"/>
                  <a:pt x="244242" y="19696"/>
                  <a:pt x="232089" y="19696"/>
                </a:cubicBezTo>
                <a:cubicBezTo>
                  <a:pt x="221083" y="19696"/>
                  <a:pt x="211834" y="23379"/>
                  <a:pt x="204343" y="30740"/>
                </a:cubicBezTo>
                <a:cubicBezTo>
                  <a:pt x="196845" y="38110"/>
                  <a:pt x="192693" y="47956"/>
                  <a:pt x="191898" y="60285"/>
                </a:cubicBezTo>
                <a:close/>
                <a:moveTo>
                  <a:pt x="302382" y="3198"/>
                </a:moveTo>
                <a:lnTo>
                  <a:pt x="417225" y="3198"/>
                </a:lnTo>
                <a:lnTo>
                  <a:pt x="417225" y="23022"/>
                </a:lnTo>
                <a:lnTo>
                  <a:pt x="371715" y="23022"/>
                </a:lnTo>
                <a:lnTo>
                  <a:pt x="371715" y="144526"/>
                </a:lnTo>
                <a:lnTo>
                  <a:pt x="347894" y="144526"/>
                </a:lnTo>
                <a:lnTo>
                  <a:pt x="347894" y="23022"/>
                </a:lnTo>
                <a:lnTo>
                  <a:pt x="302382" y="230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493680" y="5172150"/>
            <a:ext cx="873644" cy="198687"/>
          </a:xfrm>
          <a:custGeom>
            <a:avLst/>
            <a:gdLst/>
            <a:ahLst/>
            <a:cxnLst/>
            <a:rect l="l" t="t" r="r" b="b"/>
            <a:pathLst>
              <a:path w="873644" h="198687">
                <a:moveTo>
                  <a:pt x="0" y="3198"/>
                </a:moveTo>
                <a:lnTo>
                  <a:pt x="55223" y="3198"/>
                </a:lnTo>
                <a:cubicBezTo>
                  <a:pt x="68795" y="3198"/>
                  <a:pt x="78889" y="4328"/>
                  <a:pt x="85498" y="6588"/>
                </a:cubicBezTo>
                <a:cubicBezTo>
                  <a:pt x="92109" y="8853"/>
                  <a:pt x="97785" y="12996"/>
                  <a:pt x="102530" y="19029"/>
                </a:cubicBezTo>
                <a:cubicBezTo>
                  <a:pt x="107279" y="25063"/>
                  <a:pt x="109651" y="32296"/>
                  <a:pt x="109651" y="40727"/>
                </a:cubicBezTo>
                <a:cubicBezTo>
                  <a:pt x="109651" y="47470"/>
                  <a:pt x="108258" y="53345"/>
                  <a:pt x="105461" y="58356"/>
                </a:cubicBezTo>
                <a:cubicBezTo>
                  <a:pt x="102667" y="63371"/>
                  <a:pt x="98474" y="67561"/>
                  <a:pt x="92886" y="70934"/>
                </a:cubicBezTo>
                <a:cubicBezTo>
                  <a:pt x="99540" y="73152"/>
                  <a:pt x="105065" y="77299"/>
                  <a:pt x="109457" y="83376"/>
                </a:cubicBezTo>
                <a:cubicBezTo>
                  <a:pt x="113845" y="89456"/>
                  <a:pt x="116042" y="96663"/>
                  <a:pt x="116042" y="105001"/>
                </a:cubicBezTo>
                <a:cubicBezTo>
                  <a:pt x="115151" y="118400"/>
                  <a:pt x="110361" y="128333"/>
                  <a:pt x="101670" y="134809"/>
                </a:cubicBezTo>
                <a:cubicBezTo>
                  <a:pt x="92976" y="141286"/>
                  <a:pt x="80330" y="144526"/>
                  <a:pt x="63741" y="144526"/>
                </a:cubicBezTo>
                <a:lnTo>
                  <a:pt x="0" y="144526"/>
                </a:lnTo>
                <a:close/>
                <a:moveTo>
                  <a:pt x="23950" y="62679"/>
                </a:moveTo>
                <a:lnTo>
                  <a:pt x="49503" y="62679"/>
                </a:lnTo>
                <a:cubicBezTo>
                  <a:pt x="59705" y="62679"/>
                  <a:pt x="66714" y="62151"/>
                  <a:pt x="70530" y="61085"/>
                </a:cubicBezTo>
                <a:cubicBezTo>
                  <a:pt x="74343" y="60022"/>
                  <a:pt x="77759" y="57870"/>
                  <a:pt x="80779" y="54630"/>
                </a:cubicBezTo>
                <a:cubicBezTo>
                  <a:pt x="83793" y="51394"/>
                  <a:pt x="85301" y="47513"/>
                  <a:pt x="85301" y="42984"/>
                </a:cubicBezTo>
                <a:cubicBezTo>
                  <a:pt x="85301" y="35532"/>
                  <a:pt x="82658" y="30345"/>
                  <a:pt x="77380" y="27414"/>
                </a:cubicBezTo>
                <a:cubicBezTo>
                  <a:pt x="72104" y="24488"/>
                  <a:pt x="63074" y="23022"/>
                  <a:pt x="50298" y="23022"/>
                </a:cubicBezTo>
                <a:lnTo>
                  <a:pt x="23950" y="23022"/>
                </a:lnTo>
                <a:close/>
                <a:moveTo>
                  <a:pt x="23950" y="124830"/>
                </a:moveTo>
                <a:lnTo>
                  <a:pt x="55490" y="124830"/>
                </a:lnTo>
                <a:cubicBezTo>
                  <a:pt x="69061" y="124830"/>
                  <a:pt x="78381" y="123253"/>
                  <a:pt x="83436" y="120104"/>
                </a:cubicBezTo>
                <a:cubicBezTo>
                  <a:pt x="88490" y="116954"/>
                  <a:pt x="91155" y="111521"/>
                  <a:pt x="91420" y="103803"/>
                </a:cubicBezTo>
                <a:cubicBezTo>
                  <a:pt x="91420" y="99277"/>
                  <a:pt x="89956" y="95083"/>
                  <a:pt x="87033" y="91224"/>
                </a:cubicBezTo>
                <a:cubicBezTo>
                  <a:pt x="84105" y="87365"/>
                  <a:pt x="80290" y="84927"/>
                  <a:pt x="75585" y="83908"/>
                </a:cubicBezTo>
                <a:cubicBezTo>
                  <a:pt x="70883" y="82886"/>
                  <a:pt x="63341" y="82376"/>
                  <a:pt x="52962" y="82376"/>
                </a:cubicBezTo>
                <a:lnTo>
                  <a:pt x="23950" y="82376"/>
                </a:lnTo>
                <a:close/>
                <a:moveTo>
                  <a:pt x="144787" y="3198"/>
                </a:moveTo>
                <a:lnTo>
                  <a:pt x="256304" y="3198"/>
                </a:lnTo>
                <a:lnTo>
                  <a:pt x="256304" y="144526"/>
                </a:lnTo>
                <a:lnTo>
                  <a:pt x="232354" y="144526"/>
                </a:lnTo>
                <a:lnTo>
                  <a:pt x="232354" y="23022"/>
                </a:lnTo>
                <a:lnTo>
                  <a:pt x="168738" y="23022"/>
                </a:lnTo>
                <a:lnTo>
                  <a:pt x="168738" y="144526"/>
                </a:lnTo>
                <a:lnTo>
                  <a:pt x="144787" y="144526"/>
                </a:lnTo>
                <a:close/>
                <a:moveTo>
                  <a:pt x="388986" y="99011"/>
                </a:moveTo>
                <a:lnTo>
                  <a:pt x="413740" y="102071"/>
                </a:lnTo>
                <a:cubicBezTo>
                  <a:pt x="409833" y="116532"/>
                  <a:pt x="402605" y="127757"/>
                  <a:pt x="392046" y="135738"/>
                </a:cubicBezTo>
                <a:cubicBezTo>
                  <a:pt x="381487" y="143723"/>
                  <a:pt x="368002" y="147716"/>
                  <a:pt x="351589" y="147716"/>
                </a:cubicBezTo>
                <a:cubicBezTo>
                  <a:pt x="330918" y="147716"/>
                  <a:pt x="314528" y="141351"/>
                  <a:pt x="302421" y="128618"/>
                </a:cubicBezTo>
                <a:cubicBezTo>
                  <a:pt x="290310" y="115887"/>
                  <a:pt x="284255" y="98035"/>
                  <a:pt x="284255" y="75060"/>
                </a:cubicBezTo>
                <a:cubicBezTo>
                  <a:pt x="284255" y="51282"/>
                  <a:pt x="290375" y="32829"/>
                  <a:pt x="302619" y="19696"/>
                </a:cubicBezTo>
                <a:cubicBezTo>
                  <a:pt x="314859" y="6567"/>
                  <a:pt x="330742" y="0"/>
                  <a:pt x="350261" y="0"/>
                </a:cubicBezTo>
                <a:cubicBezTo>
                  <a:pt x="369158" y="0"/>
                  <a:pt x="384595" y="6433"/>
                  <a:pt x="396571" y="19296"/>
                </a:cubicBezTo>
                <a:cubicBezTo>
                  <a:pt x="408548" y="32159"/>
                  <a:pt x="414535" y="50260"/>
                  <a:pt x="414535" y="73595"/>
                </a:cubicBezTo>
                <a:cubicBezTo>
                  <a:pt x="414535" y="75013"/>
                  <a:pt x="414492" y="77141"/>
                  <a:pt x="414402" y="79982"/>
                </a:cubicBezTo>
                <a:lnTo>
                  <a:pt x="309008" y="79982"/>
                </a:lnTo>
                <a:cubicBezTo>
                  <a:pt x="309895" y="95509"/>
                  <a:pt x="314286" y="107396"/>
                  <a:pt x="322181" y="115647"/>
                </a:cubicBezTo>
                <a:cubicBezTo>
                  <a:pt x="330076" y="123901"/>
                  <a:pt x="339925" y="128027"/>
                  <a:pt x="351726" y="128027"/>
                </a:cubicBezTo>
                <a:cubicBezTo>
                  <a:pt x="360507" y="128027"/>
                  <a:pt x="368005" y="125716"/>
                  <a:pt x="374215" y="121100"/>
                </a:cubicBezTo>
                <a:cubicBezTo>
                  <a:pt x="380426" y="116485"/>
                  <a:pt x="385350" y="109123"/>
                  <a:pt x="388986" y="99011"/>
                </a:cubicBezTo>
                <a:close/>
                <a:moveTo>
                  <a:pt x="310336" y="60285"/>
                </a:moveTo>
                <a:lnTo>
                  <a:pt x="389253" y="60285"/>
                </a:lnTo>
                <a:cubicBezTo>
                  <a:pt x="388186" y="48398"/>
                  <a:pt x="385174" y="39481"/>
                  <a:pt x="380202" y="33538"/>
                </a:cubicBezTo>
                <a:cubicBezTo>
                  <a:pt x="372574" y="24311"/>
                  <a:pt x="362681" y="19696"/>
                  <a:pt x="350527" y="19696"/>
                </a:cubicBezTo>
                <a:cubicBezTo>
                  <a:pt x="339526" y="19696"/>
                  <a:pt x="330277" y="23379"/>
                  <a:pt x="322783" y="30740"/>
                </a:cubicBezTo>
                <a:cubicBezTo>
                  <a:pt x="315283" y="38110"/>
                  <a:pt x="311137" y="47956"/>
                  <a:pt x="310336" y="60285"/>
                </a:cubicBezTo>
                <a:close/>
                <a:moveTo>
                  <a:pt x="443811" y="198687"/>
                </a:moveTo>
                <a:lnTo>
                  <a:pt x="443811" y="3198"/>
                </a:lnTo>
                <a:lnTo>
                  <a:pt x="465637" y="3198"/>
                </a:lnTo>
                <a:lnTo>
                  <a:pt x="465637" y="21564"/>
                </a:lnTo>
                <a:cubicBezTo>
                  <a:pt x="470782" y="14379"/>
                  <a:pt x="476596" y="8986"/>
                  <a:pt x="483072" y="5389"/>
                </a:cubicBezTo>
                <a:cubicBezTo>
                  <a:pt x="489545" y="1797"/>
                  <a:pt x="497396" y="0"/>
                  <a:pt x="506626" y="0"/>
                </a:cubicBezTo>
                <a:cubicBezTo>
                  <a:pt x="518690" y="0"/>
                  <a:pt x="529335" y="3104"/>
                  <a:pt x="538562" y="9316"/>
                </a:cubicBezTo>
                <a:cubicBezTo>
                  <a:pt x="547790" y="15527"/>
                  <a:pt x="554756" y="24290"/>
                  <a:pt x="559457" y="35600"/>
                </a:cubicBezTo>
                <a:cubicBezTo>
                  <a:pt x="564159" y="46915"/>
                  <a:pt x="566510" y="59314"/>
                  <a:pt x="566510" y="72796"/>
                </a:cubicBezTo>
                <a:cubicBezTo>
                  <a:pt x="566510" y="87258"/>
                  <a:pt x="563914" y="100275"/>
                  <a:pt x="558726" y="111852"/>
                </a:cubicBezTo>
                <a:cubicBezTo>
                  <a:pt x="553535" y="123430"/>
                  <a:pt x="545996" y="132303"/>
                  <a:pt x="536103" y="138466"/>
                </a:cubicBezTo>
                <a:cubicBezTo>
                  <a:pt x="526211" y="144633"/>
                  <a:pt x="515811" y="147716"/>
                  <a:pt x="504895" y="147716"/>
                </a:cubicBezTo>
                <a:cubicBezTo>
                  <a:pt x="496911" y="147716"/>
                  <a:pt x="489747" y="146030"/>
                  <a:pt x="483403" y="142657"/>
                </a:cubicBezTo>
                <a:cubicBezTo>
                  <a:pt x="477063" y="139291"/>
                  <a:pt x="471851" y="135032"/>
                  <a:pt x="467768" y="129888"/>
                </a:cubicBezTo>
                <a:lnTo>
                  <a:pt x="467768" y="198687"/>
                </a:lnTo>
                <a:close/>
                <a:moveTo>
                  <a:pt x="465504" y="74660"/>
                </a:moveTo>
                <a:cubicBezTo>
                  <a:pt x="465504" y="92848"/>
                  <a:pt x="469187" y="106290"/>
                  <a:pt x="476549" y="114984"/>
                </a:cubicBezTo>
                <a:cubicBezTo>
                  <a:pt x="483915" y="123679"/>
                  <a:pt x="492828" y="128027"/>
                  <a:pt x="503300" y="128027"/>
                </a:cubicBezTo>
                <a:cubicBezTo>
                  <a:pt x="513946" y="128027"/>
                  <a:pt x="523060" y="123524"/>
                  <a:pt x="530650" y="114516"/>
                </a:cubicBezTo>
                <a:cubicBezTo>
                  <a:pt x="538232" y="105512"/>
                  <a:pt x="542025" y="91559"/>
                  <a:pt x="542025" y="72663"/>
                </a:cubicBezTo>
                <a:cubicBezTo>
                  <a:pt x="542025" y="54655"/>
                  <a:pt x="538322" y="41169"/>
                  <a:pt x="530913" y="32205"/>
                </a:cubicBezTo>
                <a:cubicBezTo>
                  <a:pt x="523504" y="23249"/>
                  <a:pt x="514655" y="18766"/>
                  <a:pt x="504362" y="18766"/>
                </a:cubicBezTo>
                <a:cubicBezTo>
                  <a:pt x="494160" y="18766"/>
                  <a:pt x="485135" y="23537"/>
                  <a:pt x="477283" y="33073"/>
                </a:cubicBezTo>
                <a:cubicBezTo>
                  <a:pt x="469428" y="42613"/>
                  <a:pt x="465504" y="56473"/>
                  <a:pt x="465504" y="74660"/>
                </a:cubicBezTo>
                <a:close/>
                <a:moveTo>
                  <a:pt x="692136" y="99011"/>
                </a:moveTo>
                <a:lnTo>
                  <a:pt x="716889" y="102071"/>
                </a:lnTo>
                <a:cubicBezTo>
                  <a:pt x="712982" y="116532"/>
                  <a:pt x="705754" y="127757"/>
                  <a:pt x="695195" y="135738"/>
                </a:cubicBezTo>
                <a:cubicBezTo>
                  <a:pt x="684636" y="143723"/>
                  <a:pt x="671150" y="147716"/>
                  <a:pt x="654741" y="147716"/>
                </a:cubicBezTo>
                <a:cubicBezTo>
                  <a:pt x="634071" y="147716"/>
                  <a:pt x="617677" y="141351"/>
                  <a:pt x="605570" y="128618"/>
                </a:cubicBezTo>
                <a:cubicBezTo>
                  <a:pt x="593459" y="115887"/>
                  <a:pt x="587404" y="98035"/>
                  <a:pt x="587404" y="75060"/>
                </a:cubicBezTo>
                <a:cubicBezTo>
                  <a:pt x="587404" y="51282"/>
                  <a:pt x="593524" y="32829"/>
                  <a:pt x="605768" y="19696"/>
                </a:cubicBezTo>
                <a:cubicBezTo>
                  <a:pt x="618007" y="6567"/>
                  <a:pt x="633891" y="0"/>
                  <a:pt x="653409" y="0"/>
                </a:cubicBezTo>
                <a:cubicBezTo>
                  <a:pt x="672306" y="0"/>
                  <a:pt x="687742" y="6433"/>
                  <a:pt x="699720" y="19296"/>
                </a:cubicBezTo>
                <a:cubicBezTo>
                  <a:pt x="711697" y="32159"/>
                  <a:pt x="717688" y="50260"/>
                  <a:pt x="717688" y="73595"/>
                </a:cubicBezTo>
                <a:cubicBezTo>
                  <a:pt x="717688" y="75013"/>
                  <a:pt x="717641" y="77141"/>
                  <a:pt x="717551" y="79982"/>
                </a:cubicBezTo>
                <a:lnTo>
                  <a:pt x="612157" y="79982"/>
                </a:lnTo>
                <a:cubicBezTo>
                  <a:pt x="613042" y="95509"/>
                  <a:pt x="617435" y="107396"/>
                  <a:pt x="625330" y="115647"/>
                </a:cubicBezTo>
                <a:cubicBezTo>
                  <a:pt x="633224" y="123901"/>
                  <a:pt x="643074" y="128027"/>
                  <a:pt x="654875" y="128027"/>
                </a:cubicBezTo>
                <a:cubicBezTo>
                  <a:pt x="663656" y="128027"/>
                  <a:pt x="671154" y="125716"/>
                  <a:pt x="677364" y="121100"/>
                </a:cubicBezTo>
                <a:cubicBezTo>
                  <a:pt x="683578" y="116485"/>
                  <a:pt x="688499" y="109123"/>
                  <a:pt x="692136" y="99011"/>
                </a:cubicBezTo>
                <a:close/>
                <a:moveTo>
                  <a:pt x="613486" y="60285"/>
                </a:moveTo>
                <a:lnTo>
                  <a:pt x="692401" y="60285"/>
                </a:lnTo>
                <a:cubicBezTo>
                  <a:pt x="691335" y="48398"/>
                  <a:pt x="688323" y="39481"/>
                  <a:pt x="683351" y="33538"/>
                </a:cubicBezTo>
                <a:cubicBezTo>
                  <a:pt x="675722" y="24311"/>
                  <a:pt x="665830" y="19696"/>
                  <a:pt x="653676" y="19696"/>
                </a:cubicBezTo>
                <a:cubicBezTo>
                  <a:pt x="642674" y="19696"/>
                  <a:pt x="633426" y="23379"/>
                  <a:pt x="625930" y="30740"/>
                </a:cubicBezTo>
                <a:cubicBezTo>
                  <a:pt x="618432" y="38110"/>
                  <a:pt x="614285" y="47956"/>
                  <a:pt x="613486" y="60285"/>
                </a:cubicBezTo>
                <a:close/>
                <a:moveTo>
                  <a:pt x="759866" y="3198"/>
                </a:moveTo>
                <a:lnTo>
                  <a:pt x="858343" y="3198"/>
                </a:lnTo>
                <a:lnTo>
                  <a:pt x="858343" y="124830"/>
                </a:lnTo>
                <a:lnTo>
                  <a:pt x="873644" y="124830"/>
                </a:lnTo>
                <a:lnTo>
                  <a:pt x="873644" y="184579"/>
                </a:lnTo>
                <a:lnTo>
                  <a:pt x="853951" y="184579"/>
                </a:lnTo>
                <a:lnTo>
                  <a:pt x="853951" y="144526"/>
                </a:lnTo>
                <a:lnTo>
                  <a:pt x="742697" y="144526"/>
                </a:lnTo>
                <a:lnTo>
                  <a:pt x="742697" y="184579"/>
                </a:lnTo>
                <a:lnTo>
                  <a:pt x="723002" y="184579"/>
                </a:lnTo>
                <a:lnTo>
                  <a:pt x="723002" y="124830"/>
                </a:lnTo>
                <a:lnTo>
                  <a:pt x="735644" y="124830"/>
                </a:lnTo>
                <a:cubicBezTo>
                  <a:pt x="752500" y="101941"/>
                  <a:pt x="760574" y="61398"/>
                  <a:pt x="759866" y="3198"/>
                </a:cubicBezTo>
                <a:close/>
                <a:moveTo>
                  <a:pt x="779828" y="23022"/>
                </a:moveTo>
                <a:cubicBezTo>
                  <a:pt x="778052" y="68893"/>
                  <a:pt x="770957" y="102827"/>
                  <a:pt x="758533" y="124830"/>
                </a:cubicBezTo>
                <a:lnTo>
                  <a:pt x="834523" y="124830"/>
                </a:lnTo>
                <a:lnTo>
                  <a:pt x="834523" y="230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399874" y="5289420"/>
            <a:ext cx="27257" cy="27256"/>
          </a:xfrm>
          <a:custGeom>
            <a:avLst/>
            <a:gdLst/>
            <a:ahLst/>
            <a:cxnLst/>
            <a:rect l="l" t="t" r="r" b="b"/>
            <a:pathLst>
              <a:path w="27257" h="27256">
                <a:moveTo>
                  <a:pt x="0" y="27256"/>
                </a:moveTo>
                <a:lnTo>
                  <a:pt x="0" y="0"/>
                </a:lnTo>
                <a:lnTo>
                  <a:pt x="27257" y="0"/>
                </a:lnTo>
                <a:lnTo>
                  <a:pt x="27257" y="2725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46950" y="5657282"/>
            <a:ext cx="147316" cy="195092"/>
          </a:xfrm>
          <a:custGeom>
            <a:avLst/>
            <a:gdLst/>
            <a:ahLst/>
            <a:cxnLst/>
            <a:rect l="l" t="t" r="r" b="b"/>
            <a:pathLst>
              <a:path w="147316" h="195092">
                <a:moveTo>
                  <a:pt x="0" y="195092"/>
                </a:moveTo>
                <a:lnTo>
                  <a:pt x="0" y="0"/>
                </a:lnTo>
                <a:lnTo>
                  <a:pt x="73191" y="0"/>
                </a:lnTo>
                <a:cubicBezTo>
                  <a:pt x="88096" y="0"/>
                  <a:pt x="100052" y="1977"/>
                  <a:pt x="109055" y="5922"/>
                </a:cubicBezTo>
                <a:cubicBezTo>
                  <a:pt x="118062" y="9872"/>
                  <a:pt x="125118" y="15949"/>
                  <a:pt x="130215" y="24153"/>
                </a:cubicBezTo>
                <a:cubicBezTo>
                  <a:pt x="135317" y="32361"/>
                  <a:pt x="137870" y="40943"/>
                  <a:pt x="137870" y="49907"/>
                </a:cubicBezTo>
                <a:cubicBezTo>
                  <a:pt x="137870" y="58245"/>
                  <a:pt x="135605" y="66096"/>
                  <a:pt x="131083" y="73462"/>
                </a:cubicBezTo>
                <a:cubicBezTo>
                  <a:pt x="126558" y="80824"/>
                  <a:pt x="119729" y="86768"/>
                  <a:pt x="110589" y="91296"/>
                </a:cubicBezTo>
                <a:cubicBezTo>
                  <a:pt x="122386" y="94752"/>
                  <a:pt x="131458" y="100656"/>
                  <a:pt x="137801" y="108994"/>
                </a:cubicBezTo>
                <a:cubicBezTo>
                  <a:pt x="144140" y="117331"/>
                  <a:pt x="147316" y="127182"/>
                  <a:pt x="147316" y="138535"/>
                </a:cubicBezTo>
                <a:cubicBezTo>
                  <a:pt x="147316" y="147675"/>
                  <a:pt x="145386" y="156168"/>
                  <a:pt x="141527" y="164020"/>
                </a:cubicBezTo>
                <a:cubicBezTo>
                  <a:pt x="137668" y="171875"/>
                  <a:pt x="132902" y="177927"/>
                  <a:pt x="127221" y="182185"/>
                </a:cubicBezTo>
                <a:cubicBezTo>
                  <a:pt x="121543" y="186445"/>
                  <a:pt x="114426" y="189663"/>
                  <a:pt x="105866" y="191830"/>
                </a:cubicBezTo>
                <a:cubicBezTo>
                  <a:pt x="97301" y="194004"/>
                  <a:pt x="86807" y="195092"/>
                  <a:pt x="74390" y="195092"/>
                </a:cubicBezTo>
                <a:close/>
                <a:moveTo>
                  <a:pt x="25815" y="81976"/>
                </a:moveTo>
                <a:lnTo>
                  <a:pt x="68005" y="81976"/>
                </a:lnTo>
                <a:cubicBezTo>
                  <a:pt x="79449" y="81976"/>
                  <a:pt x="87653" y="81220"/>
                  <a:pt x="92621" y="79715"/>
                </a:cubicBezTo>
                <a:cubicBezTo>
                  <a:pt x="99187" y="77765"/>
                  <a:pt x="104133" y="74524"/>
                  <a:pt x="107460" y="69998"/>
                </a:cubicBezTo>
                <a:cubicBezTo>
                  <a:pt x="110786" y="65477"/>
                  <a:pt x="112449" y="59800"/>
                  <a:pt x="112449" y="52968"/>
                </a:cubicBezTo>
                <a:cubicBezTo>
                  <a:pt x="112449" y="46491"/>
                  <a:pt x="110895" y="40789"/>
                  <a:pt x="107791" y="35867"/>
                </a:cubicBezTo>
                <a:cubicBezTo>
                  <a:pt x="104688" y="30942"/>
                  <a:pt x="100252" y="27569"/>
                  <a:pt x="94485" y="25752"/>
                </a:cubicBezTo>
                <a:cubicBezTo>
                  <a:pt x="88718" y="23933"/>
                  <a:pt x="78825" y="23026"/>
                  <a:pt x="64807" y="23026"/>
                </a:cubicBezTo>
                <a:lnTo>
                  <a:pt x="25815" y="23026"/>
                </a:lnTo>
                <a:close/>
                <a:moveTo>
                  <a:pt x="25815" y="172070"/>
                </a:moveTo>
                <a:lnTo>
                  <a:pt x="74390" y="172070"/>
                </a:lnTo>
                <a:cubicBezTo>
                  <a:pt x="82728" y="172070"/>
                  <a:pt x="88581" y="171756"/>
                  <a:pt x="91954" y="171137"/>
                </a:cubicBezTo>
                <a:cubicBezTo>
                  <a:pt x="97898" y="170076"/>
                  <a:pt x="102870" y="168300"/>
                  <a:pt x="106863" y="165812"/>
                </a:cubicBezTo>
                <a:cubicBezTo>
                  <a:pt x="110850" y="163332"/>
                  <a:pt x="114139" y="159714"/>
                  <a:pt x="116708" y="154969"/>
                </a:cubicBezTo>
                <a:cubicBezTo>
                  <a:pt x="119278" y="150224"/>
                  <a:pt x="120567" y="144746"/>
                  <a:pt x="120567" y="138535"/>
                </a:cubicBezTo>
                <a:cubicBezTo>
                  <a:pt x="120567" y="131259"/>
                  <a:pt x="118707" y="124939"/>
                  <a:pt x="114977" y="119570"/>
                </a:cubicBezTo>
                <a:cubicBezTo>
                  <a:pt x="111251" y="114207"/>
                  <a:pt x="106084" y="110434"/>
                  <a:pt x="99475" y="108260"/>
                </a:cubicBezTo>
                <a:cubicBezTo>
                  <a:pt x="92866" y="106086"/>
                  <a:pt x="83351" y="104998"/>
                  <a:pt x="70931" y="104998"/>
                </a:cubicBezTo>
                <a:lnTo>
                  <a:pt x="25815" y="10499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154577" y="5656422"/>
            <a:ext cx="587282" cy="199223"/>
          </a:xfrm>
          <a:custGeom>
            <a:avLst/>
            <a:gdLst/>
            <a:ahLst/>
            <a:cxnLst/>
            <a:rect l="l" t="t" r="r" b="b"/>
            <a:pathLst>
              <a:path w="587282" h="199223">
                <a:moveTo>
                  <a:pt x="129366" y="173063"/>
                </a:moveTo>
                <a:lnTo>
                  <a:pt x="129366" y="195952"/>
                </a:lnTo>
                <a:lnTo>
                  <a:pt x="184" y="195952"/>
                </a:lnTo>
                <a:cubicBezTo>
                  <a:pt x="0" y="190184"/>
                  <a:pt x="954" y="184644"/>
                  <a:pt x="2998" y="179283"/>
                </a:cubicBezTo>
                <a:cubicBezTo>
                  <a:pt x="6314" y="170518"/>
                  <a:pt x="11628" y="161838"/>
                  <a:pt x="18939" y="153345"/>
                </a:cubicBezTo>
                <a:cubicBezTo>
                  <a:pt x="26255" y="144850"/>
                  <a:pt x="36702" y="135039"/>
                  <a:pt x="50286" y="123911"/>
                </a:cubicBezTo>
                <a:cubicBezTo>
                  <a:pt x="71406" y="106514"/>
                  <a:pt x="85763" y="92751"/>
                  <a:pt x="93255" y="82573"/>
                </a:cubicBezTo>
                <a:cubicBezTo>
                  <a:pt x="100796" y="72399"/>
                  <a:pt x="104565" y="62770"/>
                  <a:pt x="104565" y="53687"/>
                </a:cubicBezTo>
                <a:cubicBezTo>
                  <a:pt x="104565" y="44194"/>
                  <a:pt x="101160" y="36198"/>
                  <a:pt x="94346" y="29661"/>
                </a:cubicBezTo>
                <a:cubicBezTo>
                  <a:pt x="87531" y="23162"/>
                  <a:pt x="78632" y="19890"/>
                  <a:pt x="67681" y="19890"/>
                </a:cubicBezTo>
                <a:cubicBezTo>
                  <a:pt x="56100" y="19890"/>
                  <a:pt x="46832" y="23347"/>
                  <a:pt x="39880" y="30250"/>
                </a:cubicBezTo>
                <a:cubicBezTo>
                  <a:pt x="32934" y="37108"/>
                  <a:pt x="29433" y="46645"/>
                  <a:pt x="29347" y="58867"/>
                </a:cubicBezTo>
                <a:lnTo>
                  <a:pt x="4817" y="56416"/>
                </a:lnTo>
                <a:cubicBezTo>
                  <a:pt x="6498" y="38059"/>
                  <a:pt x="12860" y="24069"/>
                  <a:pt x="23850" y="14440"/>
                </a:cubicBezTo>
                <a:cubicBezTo>
                  <a:pt x="34888" y="4813"/>
                  <a:pt x="49652" y="0"/>
                  <a:pt x="68227" y="0"/>
                </a:cubicBezTo>
                <a:cubicBezTo>
                  <a:pt x="86940" y="0"/>
                  <a:pt x="101794" y="5177"/>
                  <a:pt x="112698" y="15577"/>
                </a:cubicBezTo>
                <a:cubicBezTo>
                  <a:pt x="123642" y="25978"/>
                  <a:pt x="129093" y="38880"/>
                  <a:pt x="129093" y="54230"/>
                </a:cubicBezTo>
                <a:cubicBezTo>
                  <a:pt x="129093" y="62046"/>
                  <a:pt x="127505" y="69721"/>
                  <a:pt x="124280" y="77263"/>
                </a:cubicBezTo>
                <a:cubicBezTo>
                  <a:pt x="121101" y="84849"/>
                  <a:pt x="115787" y="92798"/>
                  <a:pt x="108378" y="101157"/>
                </a:cubicBezTo>
                <a:cubicBezTo>
                  <a:pt x="100933" y="109469"/>
                  <a:pt x="88622" y="120960"/>
                  <a:pt x="71453" y="135493"/>
                </a:cubicBezTo>
                <a:cubicBezTo>
                  <a:pt x="57053" y="147575"/>
                  <a:pt x="47786" y="155750"/>
                  <a:pt x="43701" y="160071"/>
                </a:cubicBezTo>
                <a:cubicBezTo>
                  <a:pt x="39611" y="164383"/>
                  <a:pt x="36252" y="168695"/>
                  <a:pt x="33566" y="173063"/>
                </a:cubicBezTo>
                <a:close/>
                <a:moveTo>
                  <a:pt x="155546" y="99656"/>
                </a:moveTo>
                <a:cubicBezTo>
                  <a:pt x="155546" y="76626"/>
                  <a:pt x="157910" y="58004"/>
                  <a:pt x="162634" y="43921"/>
                </a:cubicBezTo>
                <a:cubicBezTo>
                  <a:pt x="167404" y="29793"/>
                  <a:pt x="174446" y="18940"/>
                  <a:pt x="183802" y="11351"/>
                </a:cubicBezTo>
                <a:cubicBezTo>
                  <a:pt x="193111" y="3770"/>
                  <a:pt x="204876" y="0"/>
                  <a:pt x="219049" y="0"/>
                </a:cubicBezTo>
                <a:cubicBezTo>
                  <a:pt x="229497" y="0"/>
                  <a:pt x="238674" y="2088"/>
                  <a:pt x="246619" y="6311"/>
                </a:cubicBezTo>
                <a:cubicBezTo>
                  <a:pt x="254527" y="10533"/>
                  <a:pt x="261065" y="16621"/>
                  <a:pt x="266151" y="24570"/>
                </a:cubicBezTo>
                <a:cubicBezTo>
                  <a:pt x="271243" y="32475"/>
                  <a:pt x="275238" y="42149"/>
                  <a:pt x="278146" y="53550"/>
                </a:cubicBezTo>
                <a:cubicBezTo>
                  <a:pt x="281099" y="64954"/>
                  <a:pt x="282553" y="80352"/>
                  <a:pt x="282553" y="99656"/>
                </a:cubicBezTo>
                <a:cubicBezTo>
                  <a:pt x="282553" y="122548"/>
                  <a:pt x="280189" y="141084"/>
                  <a:pt x="275509" y="155164"/>
                </a:cubicBezTo>
                <a:cubicBezTo>
                  <a:pt x="270831" y="169290"/>
                  <a:pt x="263790" y="180147"/>
                  <a:pt x="254434" y="187776"/>
                </a:cubicBezTo>
                <a:cubicBezTo>
                  <a:pt x="245124" y="195407"/>
                  <a:pt x="233313" y="199224"/>
                  <a:pt x="219049" y="199224"/>
                </a:cubicBezTo>
                <a:cubicBezTo>
                  <a:pt x="200290" y="199224"/>
                  <a:pt x="185527" y="192546"/>
                  <a:pt x="174805" y="179144"/>
                </a:cubicBezTo>
                <a:cubicBezTo>
                  <a:pt x="161953" y="162795"/>
                  <a:pt x="155546" y="136310"/>
                  <a:pt x="155546" y="99656"/>
                </a:cubicBezTo>
                <a:close/>
                <a:moveTo>
                  <a:pt x="180076" y="99745"/>
                </a:moveTo>
                <a:cubicBezTo>
                  <a:pt x="180076" y="131860"/>
                  <a:pt x="183802" y="153213"/>
                  <a:pt x="191294" y="163746"/>
                </a:cubicBezTo>
                <a:cubicBezTo>
                  <a:pt x="198789" y="174330"/>
                  <a:pt x="208059" y="179601"/>
                  <a:pt x="219049" y="179601"/>
                </a:cubicBezTo>
                <a:cubicBezTo>
                  <a:pt x="230044" y="179601"/>
                  <a:pt x="239306" y="174287"/>
                  <a:pt x="246805" y="163703"/>
                </a:cubicBezTo>
                <a:cubicBezTo>
                  <a:pt x="254301" y="153072"/>
                  <a:pt x="258023" y="131770"/>
                  <a:pt x="258023" y="99745"/>
                </a:cubicBezTo>
                <a:cubicBezTo>
                  <a:pt x="258023" y="67633"/>
                  <a:pt x="254301" y="46281"/>
                  <a:pt x="246805" y="35748"/>
                </a:cubicBezTo>
                <a:cubicBezTo>
                  <a:pt x="239353" y="25160"/>
                  <a:pt x="229997" y="19890"/>
                  <a:pt x="218779" y="19890"/>
                </a:cubicBezTo>
                <a:cubicBezTo>
                  <a:pt x="207785" y="19890"/>
                  <a:pt x="198972" y="24570"/>
                  <a:pt x="192388" y="33880"/>
                </a:cubicBezTo>
                <a:cubicBezTo>
                  <a:pt x="184161" y="45738"/>
                  <a:pt x="180076" y="67723"/>
                  <a:pt x="180076" y="99745"/>
                </a:cubicBezTo>
                <a:close/>
                <a:moveTo>
                  <a:pt x="397307" y="195952"/>
                </a:moveTo>
                <a:lnTo>
                  <a:pt x="373324" y="195952"/>
                </a:lnTo>
                <a:lnTo>
                  <a:pt x="373324" y="43240"/>
                </a:lnTo>
                <a:cubicBezTo>
                  <a:pt x="367553" y="48780"/>
                  <a:pt x="359971" y="54277"/>
                  <a:pt x="350611" y="59774"/>
                </a:cubicBezTo>
                <a:cubicBezTo>
                  <a:pt x="341255" y="65268"/>
                  <a:pt x="332810" y="69401"/>
                  <a:pt x="325357" y="72126"/>
                </a:cubicBezTo>
                <a:lnTo>
                  <a:pt x="325357" y="48964"/>
                </a:lnTo>
                <a:cubicBezTo>
                  <a:pt x="338757" y="42693"/>
                  <a:pt x="350474" y="35064"/>
                  <a:pt x="360515" y="26071"/>
                </a:cubicBezTo>
                <a:cubicBezTo>
                  <a:pt x="370552" y="17121"/>
                  <a:pt x="377684" y="8446"/>
                  <a:pt x="381863" y="0"/>
                </a:cubicBezTo>
                <a:lnTo>
                  <a:pt x="397307" y="0"/>
                </a:lnTo>
                <a:close/>
                <a:moveTo>
                  <a:pt x="496120" y="90162"/>
                </a:moveTo>
                <a:cubicBezTo>
                  <a:pt x="486172" y="86529"/>
                  <a:pt x="478811" y="81305"/>
                  <a:pt x="473998" y="74585"/>
                </a:cubicBezTo>
                <a:cubicBezTo>
                  <a:pt x="469228" y="67813"/>
                  <a:pt x="466823" y="59731"/>
                  <a:pt x="466823" y="50328"/>
                </a:cubicBezTo>
                <a:cubicBezTo>
                  <a:pt x="466823" y="36107"/>
                  <a:pt x="471906" y="24210"/>
                  <a:pt x="482083" y="14533"/>
                </a:cubicBezTo>
                <a:cubicBezTo>
                  <a:pt x="492304" y="4857"/>
                  <a:pt x="505840" y="0"/>
                  <a:pt x="522785" y="0"/>
                </a:cubicBezTo>
                <a:cubicBezTo>
                  <a:pt x="539773" y="0"/>
                  <a:pt x="553489" y="4951"/>
                  <a:pt x="563843" y="14854"/>
                </a:cubicBezTo>
                <a:cubicBezTo>
                  <a:pt x="574204" y="24754"/>
                  <a:pt x="579380" y="36792"/>
                  <a:pt x="579380" y="51008"/>
                </a:cubicBezTo>
                <a:cubicBezTo>
                  <a:pt x="579380" y="60044"/>
                  <a:pt x="577016" y="67950"/>
                  <a:pt x="572296" y="74624"/>
                </a:cubicBezTo>
                <a:cubicBezTo>
                  <a:pt x="567573" y="81349"/>
                  <a:pt x="560394" y="86529"/>
                  <a:pt x="550718" y="90162"/>
                </a:cubicBezTo>
                <a:cubicBezTo>
                  <a:pt x="562666" y="94068"/>
                  <a:pt x="571706" y="100335"/>
                  <a:pt x="577926" y="109059"/>
                </a:cubicBezTo>
                <a:cubicBezTo>
                  <a:pt x="584146" y="117734"/>
                  <a:pt x="587282" y="128091"/>
                  <a:pt x="587282" y="140174"/>
                </a:cubicBezTo>
                <a:cubicBezTo>
                  <a:pt x="587282" y="156845"/>
                  <a:pt x="581382" y="170834"/>
                  <a:pt x="569614" y="182189"/>
                </a:cubicBezTo>
                <a:cubicBezTo>
                  <a:pt x="557802" y="193547"/>
                  <a:pt x="542319" y="199224"/>
                  <a:pt x="523098" y="199224"/>
                </a:cubicBezTo>
                <a:cubicBezTo>
                  <a:pt x="503885" y="199224"/>
                  <a:pt x="488394" y="193547"/>
                  <a:pt x="476586" y="182146"/>
                </a:cubicBezTo>
                <a:cubicBezTo>
                  <a:pt x="464821" y="170744"/>
                  <a:pt x="458921" y="156528"/>
                  <a:pt x="458921" y="139493"/>
                </a:cubicBezTo>
                <a:cubicBezTo>
                  <a:pt x="458921" y="126821"/>
                  <a:pt x="462143" y="116190"/>
                  <a:pt x="468591" y="107647"/>
                </a:cubicBezTo>
                <a:cubicBezTo>
                  <a:pt x="475042" y="99069"/>
                  <a:pt x="484218" y="93251"/>
                  <a:pt x="496120" y="90162"/>
                </a:cubicBezTo>
                <a:close/>
                <a:moveTo>
                  <a:pt x="491350" y="49464"/>
                </a:moveTo>
                <a:cubicBezTo>
                  <a:pt x="491350" y="58730"/>
                  <a:pt x="494302" y="66269"/>
                  <a:pt x="500163" y="72126"/>
                </a:cubicBezTo>
                <a:cubicBezTo>
                  <a:pt x="506067" y="77987"/>
                  <a:pt x="513789" y="80938"/>
                  <a:pt x="523372" y="80938"/>
                </a:cubicBezTo>
                <a:cubicBezTo>
                  <a:pt x="532689" y="80938"/>
                  <a:pt x="540227" y="78034"/>
                  <a:pt x="546085" y="72220"/>
                </a:cubicBezTo>
                <a:cubicBezTo>
                  <a:pt x="551942" y="66406"/>
                  <a:pt x="554854" y="59273"/>
                  <a:pt x="554854" y="50824"/>
                </a:cubicBezTo>
                <a:cubicBezTo>
                  <a:pt x="554854" y="42016"/>
                  <a:pt x="551856" y="34610"/>
                  <a:pt x="545814" y="28617"/>
                </a:cubicBezTo>
                <a:cubicBezTo>
                  <a:pt x="539817" y="22615"/>
                  <a:pt x="532231" y="19620"/>
                  <a:pt x="523098" y="19620"/>
                </a:cubicBezTo>
                <a:cubicBezTo>
                  <a:pt x="513883" y="19620"/>
                  <a:pt x="506293" y="22576"/>
                  <a:pt x="500300" y="28433"/>
                </a:cubicBezTo>
                <a:cubicBezTo>
                  <a:pt x="494349" y="34290"/>
                  <a:pt x="491350" y="41288"/>
                  <a:pt x="491350" y="49464"/>
                </a:cubicBezTo>
                <a:close/>
                <a:moveTo>
                  <a:pt x="483444" y="139672"/>
                </a:moveTo>
                <a:cubicBezTo>
                  <a:pt x="483444" y="146530"/>
                  <a:pt x="485040" y="153119"/>
                  <a:pt x="488215" y="159524"/>
                </a:cubicBezTo>
                <a:cubicBezTo>
                  <a:pt x="491397" y="165885"/>
                  <a:pt x="496209" y="170834"/>
                  <a:pt x="502661" y="174330"/>
                </a:cubicBezTo>
                <a:cubicBezTo>
                  <a:pt x="509065" y="177829"/>
                  <a:pt x="515970" y="179601"/>
                  <a:pt x="523286" y="179601"/>
                </a:cubicBezTo>
                <a:cubicBezTo>
                  <a:pt x="534820" y="179601"/>
                  <a:pt x="544266" y="175922"/>
                  <a:pt x="551675" y="168563"/>
                </a:cubicBezTo>
                <a:cubicBezTo>
                  <a:pt x="559077" y="161205"/>
                  <a:pt x="562756" y="151848"/>
                  <a:pt x="562756" y="140490"/>
                </a:cubicBezTo>
                <a:cubicBezTo>
                  <a:pt x="562756" y="128956"/>
                  <a:pt x="558940" y="119416"/>
                  <a:pt x="551355" y="111873"/>
                </a:cubicBezTo>
                <a:cubicBezTo>
                  <a:pt x="543722" y="104332"/>
                  <a:pt x="534092" y="100563"/>
                  <a:pt x="522508" y="100563"/>
                </a:cubicBezTo>
                <a:cubicBezTo>
                  <a:pt x="511157" y="100563"/>
                  <a:pt x="501844" y="104292"/>
                  <a:pt x="494482" y="111737"/>
                </a:cubicBezTo>
                <a:cubicBezTo>
                  <a:pt x="487127" y="119186"/>
                  <a:pt x="483444" y="128503"/>
                  <a:pt x="483444" y="1396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910779" y="5707852"/>
            <a:ext cx="512974" cy="201880"/>
          </a:xfrm>
          <a:custGeom>
            <a:avLst/>
            <a:gdLst/>
            <a:ahLst/>
            <a:cxnLst/>
            <a:rect l="l" t="t" r="r" b="b"/>
            <a:pathLst>
              <a:path w="512974" h="201880">
                <a:moveTo>
                  <a:pt x="0" y="3197"/>
                </a:moveTo>
                <a:lnTo>
                  <a:pt x="81306" y="3197"/>
                </a:lnTo>
                <a:lnTo>
                  <a:pt x="81306" y="23021"/>
                </a:lnTo>
                <a:lnTo>
                  <a:pt x="23950" y="23021"/>
                </a:lnTo>
                <a:lnTo>
                  <a:pt x="23950" y="144522"/>
                </a:lnTo>
                <a:lnTo>
                  <a:pt x="0" y="144522"/>
                </a:lnTo>
                <a:close/>
                <a:moveTo>
                  <a:pt x="83815" y="73861"/>
                </a:moveTo>
                <a:cubicBezTo>
                  <a:pt x="83815" y="47685"/>
                  <a:pt x="91087" y="28303"/>
                  <a:pt x="105641" y="15706"/>
                </a:cubicBezTo>
                <a:cubicBezTo>
                  <a:pt x="117795" y="5234"/>
                  <a:pt x="132610" y="0"/>
                  <a:pt x="150088" y="0"/>
                </a:cubicBezTo>
                <a:cubicBezTo>
                  <a:pt x="169516" y="0"/>
                  <a:pt x="185400" y="6364"/>
                  <a:pt x="197729" y="19097"/>
                </a:cubicBezTo>
                <a:cubicBezTo>
                  <a:pt x="210063" y="31831"/>
                  <a:pt x="216227" y="49417"/>
                  <a:pt x="216227" y="71863"/>
                </a:cubicBezTo>
                <a:cubicBezTo>
                  <a:pt x="216227" y="90049"/>
                  <a:pt x="213498" y="104356"/>
                  <a:pt x="208044" y="114781"/>
                </a:cubicBezTo>
                <a:cubicBezTo>
                  <a:pt x="202589" y="125204"/>
                  <a:pt x="194648" y="133301"/>
                  <a:pt x="184223" y="139064"/>
                </a:cubicBezTo>
                <a:cubicBezTo>
                  <a:pt x="173794" y="144831"/>
                  <a:pt x="162417" y="147715"/>
                  <a:pt x="150088" y="147715"/>
                </a:cubicBezTo>
                <a:cubicBezTo>
                  <a:pt x="130302" y="147715"/>
                  <a:pt x="114311" y="141375"/>
                  <a:pt x="102113" y="128685"/>
                </a:cubicBezTo>
                <a:cubicBezTo>
                  <a:pt x="89914" y="115999"/>
                  <a:pt x="83815" y="97725"/>
                  <a:pt x="83815" y="73861"/>
                </a:cubicBezTo>
                <a:close/>
                <a:moveTo>
                  <a:pt x="108435" y="73861"/>
                </a:moveTo>
                <a:cubicBezTo>
                  <a:pt x="108435" y="91958"/>
                  <a:pt x="112385" y="105508"/>
                  <a:pt x="120280" y="114516"/>
                </a:cubicBezTo>
                <a:cubicBezTo>
                  <a:pt x="128174" y="123519"/>
                  <a:pt x="138110" y="128022"/>
                  <a:pt x="150088" y="128022"/>
                </a:cubicBezTo>
                <a:cubicBezTo>
                  <a:pt x="161975" y="128022"/>
                  <a:pt x="171867" y="123497"/>
                  <a:pt x="179763" y="114447"/>
                </a:cubicBezTo>
                <a:cubicBezTo>
                  <a:pt x="187657" y="105397"/>
                  <a:pt x="191607" y="91601"/>
                  <a:pt x="191607" y="73062"/>
                </a:cubicBezTo>
                <a:cubicBezTo>
                  <a:pt x="191607" y="55584"/>
                  <a:pt x="187635" y="42339"/>
                  <a:pt x="179698" y="33335"/>
                </a:cubicBezTo>
                <a:cubicBezTo>
                  <a:pt x="171755" y="24332"/>
                  <a:pt x="161888" y="19829"/>
                  <a:pt x="150088" y="19829"/>
                </a:cubicBezTo>
                <a:cubicBezTo>
                  <a:pt x="138110" y="19829"/>
                  <a:pt x="128174" y="24310"/>
                  <a:pt x="120280" y="33268"/>
                </a:cubicBezTo>
                <a:cubicBezTo>
                  <a:pt x="112385" y="42231"/>
                  <a:pt x="108435" y="55759"/>
                  <a:pt x="108435" y="73861"/>
                </a:cubicBezTo>
                <a:close/>
                <a:moveTo>
                  <a:pt x="256935" y="3197"/>
                </a:moveTo>
                <a:lnTo>
                  <a:pt x="355414" y="3197"/>
                </a:lnTo>
                <a:lnTo>
                  <a:pt x="355414" y="124826"/>
                </a:lnTo>
                <a:lnTo>
                  <a:pt x="370713" y="124826"/>
                </a:lnTo>
                <a:lnTo>
                  <a:pt x="370713" y="184579"/>
                </a:lnTo>
                <a:lnTo>
                  <a:pt x="351022" y="184579"/>
                </a:lnTo>
                <a:lnTo>
                  <a:pt x="351022" y="144522"/>
                </a:lnTo>
                <a:lnTo>
                  <a:pt x="239767" y="144522"/>
                </a:lnTo>
                <a:lnTo>
                  <a:pt x="239767" y="184579"/>
                </a:lnTo>
                <a:lnTo>
                  <a:pt x="220071" y="184579"/>
                </a:lnTo>
                <a:lnTo>
                  <a:pt x="220071" y="124826"/>
                </a:lnTo>
                <a:lnTo>
                  <a:pt x="232711" y="124826"/>
                </a:lnTo>
                <a:cubicBezTo>
                  <a:pt x="249569" y="101940"/>
                  <a:pt x="257644" y="61394"/>
                  <a:pt x="256935" y="3197"/>
                </a:cubicBezTo>
                <a:close/>
                <a:moveTo>
                  <a:pt x="276897" y="23021"/>
                </a:moveTo>
                <a:cubicBezTo>
                  <a:pt x="275123" y="68889"/>
                  <a:pt x="268024" y="102827"/>
                  <a:pt x="255603" y="124826"/>
                </a:cubicBezTo>
                <a:lnTo>
                  <a:pt x="331592" y="124826"/>
                </a:lnTo>
                <a:lnTo>
                  <a:pt x="331592" y="23021"/>
                </a:lnTo>
                <a:close/>
                <a:moveTo>
                  <a:pt x="396000" y="198953"/>
                </a:moveTo>
                <a:lnTo>
                  <a:pt x="393340" y="176460"/>
                </a:lnTo>
                <a:cubicBezTo>
                  <a:pt x="398571" y="177883"/>
                  <a:pt x="403139" y="178593"/>
                  <a:pt x="407044" y="178593"/>
                </a:cubicBezTo>
                <a:cubicBezTo>
                  <a:pt x="412369" y="178593"/>
                  <a:pt x="416624" y="177702"/>
                  <a:pt x="419820" y="175932"/>
                </a:cubicBezTo>
                <a:cubicBezTo>
                  <a:pt x="423015" y="174153"/>
                  <a:pt x="425632" y="171670"/>
                  <a:pt x="427673" y="168480"/>
                </a:cubicBezTo>
                <a:cubicBezTo>
                  <a:pt x="429182" y="166086"/>
                  <a:pt x="431621" y="160138"/>
                  <a:pt x="434988" y="150645"/>
                </a:cubicBezTo>
                <a:cubicBezTo>
                  <a:pt x="435434" y="149313"/>
                  <a:pt x="436148" y="147362"/>
                  <a:pt x="437123" y="144788"/>
                </a:cubicBezTo>
                <a:lnTo>
                  <a:pt x="383490" y="3197"/>
                </a:lnTo>
                <a:lnTo>
                  <a:pt x="409305" y="3197"/>
                </a:lnTo>
                <a:lnTo>
                  <a:pt x="438717" y="85039"/>
                </a:lnTo>
                <a:cubicBezTo>
                  <a:pt x="442529" y="95418"/>
                  <a:pt x="445946" y="106330"/>
                  <a:pt x="448963" y="117777"/>
                </a:cubicBezTo>
                <a:cubicBezTo>
                  <a:pt x="451714" y="106775"/>
                  <a:pt x="454997" y="96036"/>
                  <a:pt x="458810" y="85571"/>
                </a:cubicBezTo>
                <a:lnTo>
                  <a:pt x="489020" y="3197"/>
                </a:lnTo>
                <a:lnTo>
                  <a:pt x="512975" y="3197"/>
                </a:lnTo>
                <a:lnTo>
                  <a:pt x="459212" y="146916"/>
                </a:lnTo>
                <a:cubicBezTo>
                  <a:pt x="453445" y="162442"/>
                  <a:pt x="448963" y="173134"/>
                  <a:pt x="445770" y="178991"/>
                </a:cubicBezTo>
                <a:cubicBezTo>
                  <a:pt x="441507" y="186887"/>
                  <a:pt x="436633" y="192679"/>
                  <a:pt x="431132" y="196359"/>
                </a:cubicBezTo>
                <a:cubicBezTo>
                  <a:pt x="425628" y="200040"/>
                  <a:pt x="419065" y="201880"/>
                  <a:pt x="411433" y="201880"/>
                </a:cubicBezTo>
                <a:cubicBezTo>
                  <a:pt x="406822" y="201880"/>
                  <a:pt x="401677" y="200905"/>
                  <a:pt x="396000" y="1989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80166" y="5657549"/>
            <a:ext cx="1935861" cy="248991"/>
          </a:xfrm>
          <a:custGeom>
            <a:avLst/>
            <a:gdLst/>
            <a:ahLst/>
            <a:cxnLst/>
            <a:rect l="l" t="t" r="r" b="b"/>
            <a:pathLst>
              <a:path w="1935861" h="248991">
                <a:moveTo>
                  <a:pt x="0" y="53500"/>
                </a:moveTo>
                <a:lnTo>
                  <a:pt x="111517" y="53500"/>
                </a:lnTo>
                <a:lnTo>
                  <a:pt x="111517" y="194825"/>
                </a:lnTo>
                <a:lnTo>
                  <a:pt x="87563" y="194825"/>
                </a:lnTo>
                <a:lnTo>
                  <a:pt x="87563" y="73324"/>
                </a:lnTo>
                <a:lnTo>
                  <a:pt x="23951" y="73324"/>
                </a:lnTo>
                <a:lnTo>
                  <a:pt x="23951" y="194825"/>
                </a:lnTo>
                <a:lnTo>
                  <a:pt x="0" y="194825"/>
                </a:lnTo>
                <a:close/>
                <a:moveTo>
                  <a:pt x="147449" y="248991"/>
                </a:moveTo>
                <a:lnTo>
                  <a:pt x="147449" y="53500"/>
                </a:lnTo>
                <a:lnTo>
                  <a:pt x="169272" y="53500"/>
                </a:lnTo>
                <a:lnTo>
                  <a:pt x="169272" y="71863"/>
                </a:lnTo>
                <a:cubicBezTo>
                  <a:pt x="174421" y="64677"/>
                  <a:pt x="180235" y="59288"/>
                  <a:pt x="186710" y="55692"/>
                </a:cubicBezTo>
                <a:cubicBezTo>
                  <a:pt x="193183" y="52099"/>
                  <a:pt x="201036" y="50303"/>
                  <a:pt x="210266" y="50303"/>
                </a:cubicBezTo>
                <a:cubicBezTo>
                  <a:pt x="222326" y="50303"/>
                  <a:pt x="232974" y="53406"/>
                  <a:pt x="242202" y="59616"/>
                </a:cubicBezTo>
                <a:cubicBezTo>
                  <a:pt x="251424" y="65826"/>
                  <a:pt x="258390" y="74588"/>
                  <a:pt x="263096" y="85900"/>
                </a:cubicBezTo>
                <a:cubicBezTo>
                  <a:pt x="267793" y="97214"/>
                  <a:pt x="270144" y="109612"/>
                  <a:pt x="270144" y="123098"/>
                </a:cubicBezTo>
                <a:cubicBezTo>
                  <a:pt x="270144" y="137560"/>
                  <a:pt x="267552" y="150577"/>
                  <a:pt x="262362" y="162154"/>
                </a:cubicBezTo>
                <a:cubicBezTo>
                  <a:pt x="257174" y="173732"/>
                  <a:pt x="249631" y="182607"/>
                  <a:pt x="239743" y="188770"/>
                </a:cubicBezTo>
                <a:cubicBezTo>
                  <a:pt x="229850" y="194933"/>
                  <a:pt x="219450" y="198018"/>
                  <a:pt x="208534" y="198018"/>
                </a:cubicBezTo>
                <a:cubicBezTo>
                  <a:pt x="200549" y="198018"/>
                  <a:pt x="193382" y="196333"/>
                  <a:pt x="187042" y="192960"/>
                </a:cubicBezTo>
                <a:cubicBezTo>
                  <a:pt x="180699" y="189590"/>
                  <a:pt x="175486" y="185334"/>
                  <a:pt x="171404" y="180187"/>
                </a:cubicBezTo>
                <a:lnTo>
                  <a:pt x="171404" y="248991"/>
                </a:lnTo>
                <a:close/>
                <a:moveTo>
                  <a:pt x="169142" y="124960"/>
                </a:moveTo>
                <a:cubicBezTo>
                  <a:pt x="169142" y="143150"/>
                  <a:pt x="172825" y="156593"/>
                  <a:pt x="180187" y="165283"/>
                </a:cubicBezTo>
                <a:cubicBezTo>
                  <a:pt x="187550" y="173977"/>
                  <a:pt x="196466" y="178325"/>
                  <a:pt x="206939" y="178325"/>
                </a:cubicBezTo>
                <a:cubicBezTo>
                  <a:pt x="217581" y="178325"/>
                  <a:pt x="226700" y="173822"/>
                  <a:pt x="234285" y="164819"/>
                </a:cubicBezTo>
                <a:cubicBezTo>
                  <a:pt x="241870" y="155811"/>
                  <a:pt x="245661" y="141861"/>
                  <a:pt x="245661" y="122965"/>
                </a:cubicBezTo>
                <a:cubicBezTo>
                  <a:pt x="245661" y="104958"/>
                  <a:pt x="241957" y="91473"/>
                  <a:pt x="234551" y="82508"/>
                </a:cubicBezTo>
                <a:cubicBezTo>
                  <a:pt x="227142" y="73548"/>
                  <a:pt x="218290" y="69070"/>
                  <a:pt x="208002" y="69070"/>
                </a:cubicBezTo>
                <a:cubicBezTo>
                  <a:pt x="197799" y="69070"/>
                  <a:pt x="188774" y="73840"/>
                  <a:pt x="180919" y="83376"/>
                </a:cubicBezTo>
                <a:cubicBezTo>
                  <a:pt x="173067" y="92913"/>
                  <a:pt x="169142" y="106776"/>
                  <a:pt x="169142" y="124960"/>
                </a:cubicBezTo>
                <a:close/>
                <a:moveTo>
                  <a:pt x="290106" y="124164"/>
                </a:moveTo>
                <a:cubicBezTo>
                  <a:pt x="290106" y="97988"/>
                  <a:pt x="297382" y="78606"/>
                  <a:pt x="311937" y="66009"/>
                </a:cubicBezTo>
                <a:cubicBezTo>
                  <a:pt x="324090" y="55537"/>
                  <a:pt x="338904" y="50303"/>
                  <a:pt x="356378" y="50303"/>
                </a:cubicBezTo>
                <a:cubicBezTo>
                  <a:pt x="375812" y="50303"/>
                  <a:pt x="391695" y="56667"/>
                  <a:pt x="404025" y="69400"/>
                </a:cubicBezTo>
                <a:cubicBezTo>
                  <a:pt x="416358" y="82134"/>
                  <a:pt x="422521" y="99720"/>
                  <a:pt x="422521" y="122166"/>
                </a:cubicBezTo>
                <a:cubicBezTo>
                  <a:pt x="422521" y="140352"/>
                  <a:pt x="419793" y="154659"/>
                  <a:pt x="414339" y="165084"/>
                </a:cubicBezTo>
                <a:cubicBezTo>
                  <a:pt x="408881" y="175507"/>
                  <a:pt x="400943" y="183604"/>
                  <a:pt x="390517" y="189367"/>
                </a:cubicBezTo>
                <a:cubicBezTo>
                  <a:pt x="380088" y="195134"/>
                  <a:pt x="368713" y="198018"/>
                  <a:pt x="356378" y="198018"/>
                </a:cubicBezTo>
                <a:cubicBezTo>
                  <a:pt x="336597" y="198018"/>
                  <a:pt x="320605" y="191678"/>
                  <a:pt x="308409" y="178988"/>
                </a:cubicBezTo>
                <a:cubicBezTo>
                  <a:pt x="296205" y="166302"/>
                  <a:pt x="290106" y="148028"/>
                  <a:pt x="290106" y="124164"/>
                </a:cubicBezTo>
                <a:close/>
                <a:moveTo>
                  <a:pt x="314730" y="124164"/>
                </a:moveTo>
                <a:cubicBezTo>
                  <a:pt x="314730" y="142261"/>
                  <a:pt x="318676" y="155811"/>
                  <a:pt x="326574" y="164819"/>
                </a:cubicBezTo>
                <a:cubicBezTo>
                  <a:pt x="334470" y="173822"/>
                  <a:pt x="344401" y="178325"/>
                  <a:pt x="356378" y="178325"/>
                </a:cubicBezTo>
                <a:cubicBezTo>
                  <a:pt x="368269" y="178325"/>
                  <a:pt x="378163" y="173800"/>
                  <a:pt x="386057" y="164750"/>
                </a:cubicBezTo>
                <a:cubicBezTo>
                  <a:pt x="393953" y="155700"/>
                  <a:pt x="397901" y="141904"/>
                  <a:pt x="397901" y="123365"/>
                </a:cubicBezTo>
                <a:cubicBezTo>
                  <a:pt x="397901" y="105887"/>
                  <a:pt x="393931" y="92642"/>
                  <a:pt x="385992" y="83638"/>
                </a:cubicBezTo>
                <a:cubicBezTo>
                  <a:pt x="378051" y="74635"/>
                  <a:pt x="368179" y="70132"/>
                  <a:pt x="356378" y="70132"/>
                </a:cubicBezTo>
                <a:cubicBezTo>
                  <a:pt x="344401" y="70132"/>
                  <a:pt x="334470" y="74613"/>
                  <a:pt x="326574" y="83571"/>
                </a:cubicBezTo>
                <a:cubicBezTo>
                  <a:pt x="318676" y="92534"/>
                  <a:pt x="314730" y="106062"/>
                  <a:pt x="314730" y="124164"/>
                </a:cubicBezTo>
                <a:close/>
                <a:moveTo>
                  <a:pt x="450598" y="53500"/>
                </a:moveTo>
                <a:lnTo>
                  <a:pt x="474556" y="53500"/>
                </a:lnTo>
                <a:lnTo>
                  <a:pt x="474556" y="161291"/>
                </a:lnTo>
                <a:lnTo>
                  <a:pt x="540958" y="53500"/>
                </a:lnTo>
                <a:lnTo>
                  <a:pt x="566777" y="53500"/>
                </a:lnTo>
                <a:lnTo>
                  <a:pt x="566777" y="194825"/>
                </a:lnTo>
                <a:lnTo>
                  <a:pt x="542820" y="194825"/>
                </a:lnTo>
                <a:lnTo>
                  <a:pt x="542820" y="87700"/>
                </a:lnTo>
                <a:lnTo>
                  <a:pt x="476418" y="194825"/>
                </a:lnTo>
                <a:lnTo>
                  <a:pt x="450598" y="194825"/>
                </a:lnTo>
                <a:close/>
                <a:moveTo>
                  <a:pt x="634112" y="130947"/>
                </a:moveTo>
                <a:lnTo>
                  <a:pt x="634112" y="112183"/>
                </a:lnTo>
                <a:cubicBezTo>
                  <a:pt x="644228" y="112096"/>
                  <a:pt x="651129" y="111697"/>
                  <a:pt x="654812" y="110984"/>
                </a:cubicBezTo>
                <a:cubicBezTo>
                  <a:pt x="658495" y="110275"/>
                  <a:pt x="661976" y="108148"/>
                  <a:pt x="665255" y="104598"/>
                </a:cubicBezTo>
                <a:cubicBezTo>
                  <a:pt x="668534" y="101052"/>
                  <a:pt x="670176" y="96616"/>
                  <a:pt x="670176" y="91292"/>
                </a:cubicBezTo>
                <a:cubicBezTo>
                  <a:pt x="670176" y="84815"/>
                  <a:pt x="668028" y="79646"/>
                  <a:pt x="663725" y="75787"/>
                </a:cubicBezTo>
                <a:cubicBezTo>
                  <a:pt x="659423" y="71927"/>
                  <a:pt x="653854" y="69998"/>
                  <a:pt x="647024" y="69998"/>
                </a:cubicBezTo>
                <a:cubicBezTo>
                  <a:pt x="633539" y="69998"/>
                  <a:pt x="624089" y="77939"/>
                  <a:pt x="618678" y="93820"/>
                </a:cubicBezTo>
                <a:lnTo>
                  <a:pt x="595919" y="90093"/>
                </a:lnTo>
                <a:cubicBezTo>
                  <a:pt x="603019" y="63568"/>
                  <a:pt x="620144" y="50303"/>
                  <a:pt x="647291" y="50303"/>
                </a:cubicBezTo>
                <a:cubicBezTo>
                  <a:pt x="662372" y="50303"/>
                  <a:pt x="674195" y="54428"/>
                  <a:pt x="682758" y="62675"/>
                </a:cubicBezTo>
                <a:cubicBezTo>
                  <a:pt x="691319" y="70930"/>
                  <a:pt x="695599" y="80777"/>
                  <a:pt x="695599" y="92221"/>
                </a:cubicBezTo>
                <a:cubicBezTo>
                  <a:pt x="695599" y="103755"/>
                  <a:pt x="690009" y="112939"/>
                  <a:pt x="678828" y="119772"/>
                </a:cubicBezTo>
                <a:cubicBezTo>
                  <a:pt x="685927" y="123585"/>
                  <a:pt x="691251" y="128441"/>
                  <a:pt x="694800" y="134341"/>
                </a:cubicBezTo>
                <a:cubicBezTo>
                  <a:pt x="698346" y="140242"/>
                  <a:pt x="700122" y="147229"/>
                  <a:pt x="700122" y="155304"/>
                </a:cubicBezTo>
                <a:cubicBezTo>
                  <a:pt x="700122" y="167990"/>
                  <a:pt x="695507" y="178278"/>
                  <a:pt x="686279" y="186174"/>
                </a:cubicBezTo>
                <a:cubicBezTo>
                  <a:pt x="677056" y="194072"/>
                  <a:pt x="664143" y="198018"/>
                  <a:pt x="647558" y="198018"/>
                </a:cubicBezTo>
                <a:cubicBezTo>
                  <a:pt x="615352" y="198018"/>
                  <a:pt x="596675" y="183694"/>
                  <a:pt x="591530" y="155037"/>
                </a:cubicBezTo>
                <a:lnTo>
                  <a:pt x="614019" y="150246"/>
                </a:lnTo>
                <a:cubicBezTo>
                  <a:pt x="616062" y="159293"/>
                  <a:pt x="620208" y="166302"/>
                  <a:pt x="626466" y="171269"/>
                </a:cubicBezTo>
                <a:cubicBezTo>
                  <a:pt x="632719" y="176241"/>
                  <a:pt x="639879" y="178722"/>
                  <a:pt x="647954" y="178722"/>
                </a:cubicBezTo>
                <a:cubicBezTo>
                  <a:pt x="656029" y="178722"/>
                  <a:pt x="662749" y="176436"/>
                  <a:pt x="668118" y="171867"/>
                </a:cubicBezTo>
                <a:cubicBezTo>
                  <a:pt x="673485" y="167299"/>
                  <a:pt x="676167" y="161468"/>
                  <a:pt x="676167" y="154372"/>
                </a:cubicBezTo>
                <a:cubicBezTo>
                  <a:pt x="676167" y="148870"/>
                  <a:pt x="674482" y="144082"/>
                  <a:pt x="671108" y="140001"/>
                </a:cubicBezTo>
                <a:cubicBezTo>
                  <a:pt x="667735" y="135918"/>
                  <a:pt x="664143" y="133369"/>
                  <a:pt x="660330" y="132346"/>
                </a:cubicBezTo>
                <a:cubicBezTo>
                  <a:pt x="656515" y="131324"/>
                  <a:pt x="649595" y="130817"/>
                  <a:pt x="639573" y="130817"/>
                </a:cubicBezTo>
                <a:cubicBezTo>
                  <a:pt x="638773" y="130817"/>
                  <a:pt x="636956" y="130860"/>
                  <a:pt x="634112" y="130947"/>
                </a:cubicBezTo>
                <a:close/>
                <a:moveTo>
                  <a:pt x="727118" y="53500"/>
                </a:moveTo>
                <a:lnTo>
                  <a:pt x="782342" y="53500"/>
                </a:lnTo>
                <a:cubicBezTo>
                  <a:pt x="795914" y="53500"/>
                  <a:pt x="806008" y="54626"/>
                  <a:pt x="812621" y="56891"/>
                </a:cubicBezTo>
                <a:cubicBezTo>
                  <a:pt x="819227" y="59155"/>
                  <a:pt x="824904" y="63299"/>
                  <a:pt x="829653" y="69333"/>
                </a:cubicBezTo>
                <a:cubicBezTo>
                  <a:pt x="834398" y="75365"/>
                  <a:pt x="836770" y="82598"/>
                  <a:pt x="836770" y="91029"/>
                </a:cubicBezTo>
                <a:cubicBezTo>
                  <a:pt x="836770" y="97768"/>
                  <a:pt x="835377" y="103644"/>
                  <a:pt x="832580" y="108658"/>
                </a:cubicBezTo>
                <a:cubicBezTo>
                  <a:pt x="829786" y="113674"/>
                  <a:pt x="825593" y="117863"/>
                  <a:pt x="820005" y="121238"/>
                </a:cubicBezTo>
                <a:cubicBezTo>
                  <a:pt x="826661" y="123455"/>
                  <a:pt x="832184" y="127602"/>
                  <a:pt x="836575" y="133675"/>
                </a:cubicBezTo>
                <a:cubicBezTo>
                  <a:pt x="840967" y="139755"/>
                  <a:pt x="843161" y="146967"/>
                  <a:pt x="843161" y="155304"/>
                </a:cubicBezTo>
                <a:cubicBezTo>
                  <a:pt x="842274" y="168699"/>
                  <a:pt x="837482" y="178635"/>
                  <a:pt x="828789" y="185112"/>
                </a:cubicBezTo>
                <a:cubicBezTo>
                  <a:pt x="820095" y="191588"/>
                  <a:pt x="807452" y="194825"/>
                  <a:pt x="790863" y="194825"/>
                </a:cubicBezTo>
                <a:lnTo>
                  <a:pt x="727118" y="194825"/>
                </a:lnTo>
                <a:close/>
                <a:moveTo>
                  <a:pt x="751069" y="112983"/>
                </a:moveTo>
                <a:lnTo>
                  <a:pt x="776621" y="112983"/>
                </a:lnTo>
                <a:cubicBezTo>
                  <a:pt x="786823" y="112983"/>
                  <a:pt x="793832" y="112449"/>
                  <a:pt x="797649" y="111387"/>
                </a:cubicBezTo>
                <a:cubicBezTo>
                  <a:pt x="801461" y="110322"/>
                  <a:pt x="804878" y="108173"/>
                  <a:pt x="807898" y="104932"/>
                </a:cubicBezTo>
                <a:cubicBezTo>
                  <a:pt x="810912" y="101696"/>
                  <a:pt x="812420" y="97811"/>
                  <a:pt x="812420" y="93286"/>
                </a:cubicBezTo>
                <a:cubicBezTo>
                  <a:pt x="812420" y="85835"/>
                  <a:pt x="809777" y="80647"/>
                  <a:pt x="804499" y="77716"/>
                </a:cubicBezTo>
                <a:cubicBezTo>
                  <a:pt x="799222" y="74790"/>
                  <a:pt x="790193" y="73324"/>
                  <a:pt x="777420" y="73324"/>
                </a:cubicBezTo>
                <a:lnTo>
                  <a:pt x="751069" y="73324"/>
                </a:lnTo>
                <a:close/>
                <a:moveTo>
                  <a:pt x="751069" y="175129"/>
                </a:moveTo>
                <a:lnTo>
                  <a:pt x="782608" y="175129"/>
                </a:lnTo>
                <a:cubicBezTo>
                  <a:pt x="796179" y="175129"/>
                  <a:pt x="805500" y="173553"/>
                  <a:pt x="810558" y="170406"/>
                </a:cubicBezTo>
                <a:cubicBezTo>
                  <a:pt x="815613" y="167256"/>
                  <a:pt x="818273" y="161823"/>
                  <a:pt x="818539" y="154105"/>
                </a:cubicBezTo>
                <a:cubicBezTo>
                  <a:pt x="818539" y="149580"/>
                  <a:pt x="817075" y="145385"/>
                  <a:pt x="814151" y="141527"/>
                </a:cubicBezTo>
                <a:cubicBezTo>
                  <a:pt x="811224" y="137668"/>
                  <a:pt x="807409" y="135231"/>
                  <a:pt x="802703" y="134208"/>
                </a:cubicBezTo>
                <a:cubicBezTo>
                  <a:pt x="798002" y="133186"/>
                  <a:pt x="790459" y="132678"/>
                  <a:pt x="780081" y="132678"/>
                </a:cubicBezTo>
                <a:lnTo>
                  <a:pt x="751069" y="132678"/>
                </a:lnTo>
                <a:close/>
                <a:moveTo>
                  <a:pt x="965794" y="149314"/>
                </a:moveTo>
                <a:lnTo>
                  <a:pt x="990548" y="152373"/>
                </a:lnTo>
                <a:cubicBezTo>
                  <a:pt x="986641" y="166834"/>
                  <a:pt x="979412" y="178056"/>
                  <a:pt x="968854" y="186041"/>
                </a:cubicBezTo>
                <a:cubicBezTo>
                  <a:pt x="958295" y="194025"/>
                  <a:pt x="944810" y="198018"/>
                  <a:pt x="928400" y="198018"/>
                </a:cubicBezTo>
                <a:cubicBezTo>
                  <a:pt x="907730" y="198018"/>
                  <a:pt x="891335" y="191653"/>
                  <a:pt x="879229" y="178920"/>
                </a:cubicBezTo>
                <a:cubicBezTo>
                  <a:pt x="867118" y="166190"/>
                  <a:pt x="861062" y="148338"/>
                  <a:pt x="861062" y="125363"/>
                </a:cubicBezTo>
                <a:cubicBezTo>
                  <a:pt x="861062" y="101584"/>
                  <a:pt x="867183" y="83128"/>
                  <a:pt x="879431" y="69998"/>
                </a:cubicBezTo>
                <a:cubicBezTo>
                  <a:pt x="891669" y="56869"/>
                  <a:pt x="907549" y="50303"/>
                  <a:pt x="927070" y="50303"/>
                </a:cubicBezTo>
                <a:cubicBezTo>
                  <a:pt x="945968" y="50303"/>
                  <a:pt x="961403" y="56732"/>
                  <a:pt x="973379" y="69598"/>
                </a:cubicBezTo>
                <a:cubicBezTo>
                  <a:pt x="985360" y="82462"/>
                  <a:pt x="991347" y="100562"/>
                  <a:pt x="991347" y="123897"/>
                </a:cubicBezTo>
                <a:cubicBezTo>
                  <a:pt x="991347" y="125316"/>
                  <a:pt x="991300" y="127443"/>
                  <a:pt x="991209" y="130284"/>
                </a:cubicBezTo>
                <a:lnTo>
                  <a:pt x="885816" y="130284"/>
                </a:lnTo>
                <a:cubicBezTo>
                  <a:pt x="886703" y="145807"/>
                  <a:pt x="891094" y="157698"/>
                  <a:pt x="898988" y="165949"/>
                </a:cubicBezTo>
                <a:cubicBezTo>
                  <a:pt x="906884" y="174200"/>
                  <a:pt x="916733" y="178325"/>
                  <a:pt x="928534" y="178325"/>
                </a:cubicBezTo>
                <a:cubicBezTo>
                  <a:pt x="937318" y="178325"/>
                  <a:pt x="944813" y="176018"/>
                  <a:pt x="951027" y="171403"/>
                </a:cubicBezTo>
                <a:cubicBezTo>
                  <a:pt x="957237" y="166788"/>
                  <a:pt x="962158" y="159425"/>
                  <a:pt x="965794" y="149314"/>
                </a:cubicBezTo>
                <a:close/>
                <a:moveTo>
                  <a:pt x="887144" y="110589"/>
                </a:moveTo>
                <a:lnTo>
                  <a:pt x="966061" y="110589"/>
                </a:lnTo>
                <a:cubicBezTo>
                  <a:pt x="964996" y="98702"/>
                  <a:pt x="961982" y="89784"/>
                  <a:pt x="957013" y="83836"/>
                </a:cubicBezTo>
                <a:cubicBezTo>
                  <a:pt x="949382" y="74613"/>
                  <a:pt x="939492" y="69998"/>
                  <a:pt x="927335" y="69998"/>
                </a:cubicBezTo>
                <a:cubicBezTo>
                  <a:pt x="916334" y="69998"/>
                  <a:pt x="907085" y="73681"/>
                  <a:pt x="899591" y="81043"/>
                </a:cubicBezTo>
                <a:cubicBezTo>
                  <a:pt x="892091" y="88408"/>
                  <a:pt x="887944" y="98255"/>
                  <a:pt x="887144" y="110589"/>
                </a:cubicBezTo>
                <a:close/>
                <a:moveTo>
                  <a:pt x="1033250" y="53500"/>
                </a:moveTo>
                <a:lnTo>
                  <a:pt x="1131729" y="53500"/>
                </a:lnTo>
                <a:lnTo>
                  <a:pt x="1131729" y="175129"/>
                </a:lnTo>
                <a:lnTo>
                  <a:pt x="1147028" y="175129"/>
                </a:lnTo>
                <a:lnTo>
                  <a:pt x="1147028" y="234882"/>
                </a:lnTo>
                <a:lnTo>
                  <a:pt x="1127337" y="234882"/>
                </a:lnTo>
                <a:lnTo>
                  <a:pt x="1127337" y="194825"/>
                </a:lnTo>
                <a:lnTo>
                  <a:pt x="1016082" y="194825"/>
                </a:lnTo>
                <a:lnTo>
                  <a:pt x="1016082" y="234882"/>
                </a:lnTo>
                <a:lnTo>
                  <a:pt x="996387" y="234882"/>
                </a:lnTo>
                <a:lnTo>
                  <a:pt x="996387" y="175129"/>
                </a:lnTo>
                <a:lnTo>
                  <a:pt x="1009030" y="175129"/>
                </a:lnTo>
                <a:cubicBezTo>
                  <a:pt x="1025889" y="152243"/>
                  <a:pt x="1033960" y="111697"/>
                  <a:pt x="1033250" y="53500"/>
                </a:cubicBezTo>
                <a:close/>
                <a:moveTo>
                  <a:pt x="1053213" y="73324"/>
                </a:moveTo>
                <a:cubicBezTo>
                  <a:pt x="1051438" y="119192"/>
                  <a:pt x="1044343" y="153130"/>
                  <a:pt x="1031919" y="175129"/>
                </a:cubicBezTo>
                <a:lnTo>
                  <a:pt x="1107907" y="175129"/>
                </a:lnTo>
                <a:lnTo>
                  <a:pt x="1107907" y="73324"/>
                </a:lnTo>
                <a:close/>
                <a:moveTo>
                  <a:pt x="1270127" y="149314"/>
                </a:moveTo>
                <a:lnTo>
                  <a:pt x="1294880" y="152373"/>
                </a:lnTo>
                <a:cubicBezTo>
                  <a:pt x="1290975" y="166834"/>
                  <a:pt x="1283746" y="178056"/>
                  <a:pt x="1273188" y="186041"/>
                </a:cubicBezTo>
                <a:cubicBezTo>
                  <a:pt x="1262629" y="194025"/>
                  <a:pt x="1249143" y="198018"/>
                  <a:pt x="1232734" y="198018"/>
                </a:cubicBezTo>
                <a:cubicBezTo>
                  <a:pt x="1212063" y="198018"/>
                  <a:pt x="1195668" y="191653"/>
                  <a:pt x="1183561" y="178920"/>
                </a:cubicBezTo>
                <a:cubicBezTo>
                  <a:pt x="1171452" y="166190"/>
                  <a:pt x="1165396" y="148338"/>
                  <a:pt x="1165396" y="125363"/>
                </a:cubicBezTo>
                <a:cubicBezTo>
                  <a:pt x="1165396" y="101584"/>
                  <a:pt x="1171517" y="83128"/>
                  <a:pt x="1183759" y="69998"/>
                </a:cubicBezTo>
                <a:cubicBezTo>
                  <a:pt x="1196000" y="56869"/>
                  <a:pt x="1211884" y="50303"/>
                  <a:pt x="1231402" y="50303"/>
                </a:cubicBezTo>
                <a:cubicBezTo>
                  <a:pt x="1250298" y="50303"/>
                  <a:pt x="1265735" y="56732"/>
                  <a:pt x="1277712" y="69598"/>
                </a:cubicBezTo>
                <a:cubicBezTo>
                  <a:pt x="1289694" y="82462"/>
                  <a:pt x="1295681" y="100562"/>
                  <a:pt x="1295681" y="123897"/>
                </a:cubicBezTo>
                <a:cubicBezTo>
                  <a:pt x="1295681" y="125316"/>
                  <a:pt x="1295633" y="127443"/>
                  <a:pt x="1295544" y="130284"/>
                </a:cubicBezTo>
                <a:lnTo>
                  <a:pt x="1190150" y="130284"/>
                </a:lnTo>
                <a:cubicBezTo>
                  <a:pt x="1191035" y="145807"/>
                  <a:pt x="1195427" y="157698"/>
                  <a:pt x="1203322" y="165949"/>
                </a:cubicBezTo>
                <a:cubicBezTo>
                  <a:pt x="1211217" y="174200"/>
                  <a:pt x="1221067" y="178325"/>
                  <a:pt x="1232868" y="178325"/>
                </a:cubicBezTo>
                <a:cubicBezTo>
                  <a:pt x="1241647" y="178325"/>
                  <a:pt x="1249146" y="176018"/>
                  <a:pt x="1255357" y="171403"/>
                </a:cubicBezTo>
                <a:cubicBezTo>
                  <a:pt x="1261570" y="166788"/>
                  <a:pt x="1266491" y="159425"/>
                  <a:pt x="1270127" y="149314"/>
                </a:cubicBezTo>
                <a:close/>
                <a:moveTo>
                  <a:pt x="1191478" y="110589"/>
                </a:moveTo>
                <a:lnTo>
                  <a:pt x="1270394" y="110589"/>
                </a:lnTo>
                <a:cubicBezTo>
                  <a:pt x="1269328" y="98702"/>
                  <a:pt x="1266314" y="89784"/>
                  <a:pt x="1261344" y="83836"/>
                </a:cubicBezTo>
                <a:cubicBezTo>
                  <a:pt x="1253715" y="74613"/>
                  <a:pt x="1243822" y="69998"/>
                  <a:pt x="1231669" y="69998"/>
                </a:cubicBezTo>
                <a:cubicBezTo>
                  <a:pt x="1220667" y="69998"/>
                  <a:pt x="1211418" y="73681"/>
                  <a:pt x="1203923" y="81043"/>
                </a:cubicBezTo>
                <a:cubicBezTo>
                  <a:pt x="1196425" y="88408"/>
                  <a:pt x="1192277" y="98255"/>
                  <a:pt x="1191478" y="110589"/>
                </a:cubicBezTo>
                <a:close/>
                <a:moveTo>
                  <a:pt x="1325089" y="53500"/>
                </a:moveTo>
                <a:lnTo>
                  <a:pt x="1349040" y="53500"/>
                </a:lnTo>
                <a:lnTo>
                  <a:pt x="1349040" y="112320"/>
                </a:lnTo>
                <a:lnTo>
                  <a:pt x="1415448" y="112320"/>
                </a:lnTo>
                <a:lnTo>
                  <a:pt x="1415448" y="53500"/>
                </a:lnTo>
                <a:lnTo>
                  <a:pt x="1439399" y="53500"/>
                </a:lnTo>
                <a:lnTo>
                  <a:pt x="1439399" y="194825"/>
                </a:lnTo>
                <a:lnTo>
                  <a:pt x="1415448" y="194825"/>
                </a:lnTo>
                <a:lnTo>
                  <a:pt x="1415448" y="132144"/>
                </a:lnTo>
                <a:lnTo>
                  <a:pt x="1349040" y="132144"/>
                </a:lnTo>
                <a:lnTo>
                  <a:pt x="1349040" y="194825"/>
                </a:lnTo>
                <a:lnTo>
                  <a:pt x="1325089" y="194825"/>
                </a:lnTo>
                <a:close/>
                <a:moveTo>
                  <a:pt x="1473420" y="53500"/>
                </a:moveTo>
                <a:lnTo>
                  <a:pt x="1497370" y="53500"/>
                </a:lnTo>
                <a:lnTo>
                  <a:pt x="1497370" y="112320"/>
                </a:lnTo>
                <a:lnTo>
                  <a:pt x="1563775" y="112320"/>
                </a:lnTo>
                <a:lnTo>
                  <a:pt x="1563775" y="53500"/>
                </a:lnTo>
                <a:lnTo>
                  <a:pt x="1587730" y="53500"/>
                </a:lnTo>
                <a:lnTo>
                  <a:pt x="1587730" y="194825"/>
                </a:lnTo>
                <a:lnTo>
                  <a:pt x="1563775" y="194825"/>
                </a:lnTo>
                <a:lnTo>
                  <a:pt x="1563775" y="132144"/>
                </a:lnTo>
                <a:lnTo>
                  <a:pt x="1497370" y="132144"/>
                </a:lnTo>
                <a:lnTo>
                  <a:pt x="1497370" y="194825"/>
                </a:lnTo>
                <a:lnTo>
                  <a:pt x="1473420" y="194825"/>
                </a:lnTo>
                <a:close/>
                <a:moveTo>
                  <a:pt x="1758338" y="53500"/>
                </a:moveTo>
                <a:lnTo>
                  <a:pt x="1782289" y="53500"/>
                </a:lnTo>
                <a:lnTo>
                  <a:pt x="1782289" y="194825"/>
                </a:lnTo>
                <a:lnTo>
                  <a:pt x="1758338" y="194825"/>
                </a:lnTo>
                <a:close/>
                <a:moveTo>
                  <a:pt x="1624324" y="53500"/>
                </a:moveTo>
                <a:lnTo>
                  <a:pt x="1648282" y="53500"/>
                </a:lnTo>
                <a:lnTo>
                  <a:pt x="1648282" y="108727"/>
                </a:lnTo>
                <a:lnTo>
                  <a:pt x="1678619" y="108727"/>
                </a:lnTo>
                <a:cubicBezTo>
                  <a:pt x="1698405" y="108727"/>
                  <a:pt x="1713644" y="112561"/>
                  <a:pt x="1724336" y="120236"/>
                </a:cubicBezTo>
                <a:cubicBezTo>
                  <a:pt x="1735025" y="127911"/>
                  <a:pt x="1740370" y="138492"/>
                  <a:pt x="1740370" y="151978"/>
                </a:cubicBezTo>
                <a:cubicBezTo>
                  <a:pt x="1740370" y="163779"/>
                  <a:pt x="1735917" y="173865"/>
                  <a:pt x="1727000" y="182250"/>
                </a:cubicBezTo>
                <a:cubicBezTo>
                  <a:pt x="1718083" y="190634"/>
                  <a:pt x="1703819" y="194825"/>
                  <a:pt x="1684211" y="194825"/>
                </a:cubicBezTo>
                <a:lnTo>
                  <a:pt x="1624324" y="194825"/>
                </a:lnTo>
                <a:close/>
                <a:moveTo>
                  <a:pt x="1648282" y="175129"/>
                </a:moveTo>
                <a:lnTo>
                  <a:pt x="1673432" y="175129"/>
                </a:lnTo>
                <a:cubicBezTo>
                  <a:pt x="1688602" y="175129"/>
                  <a:pt x="1699428" y="173268"/>
                  <a:pt x="1705904" y="169542"/>
                </a:cubicBezTo>
                <a:cubicBezTo>
                  <a:pt x="1712380" y="165812"/>
                  <a:pt x="1715617" y="160002"/>
                  <a:pt x="1715617" y="152108"/>
                </a:cubicBezTo>
                <a:cubicBezTo>
                  <a:pt x="1715617" y="145987"/>
                  <a:pt x="1713222" y="140529"/>
                  <a:pt x="1708431" y="135737"/>
                </a:cubicBezTo>
                <a:cubicBezTo>
                  <a:pt x="1703639" y="130947"/>
                  <a:pt x="1693037" y="128553"/>
                  <a:pt x="1676629" y="128553"/>
                </a:cubicBezTo>
                <a:lnTo>
                  <a:pt x="1648282" y="128553"/>
                </a:lnTo>
                <a:close/>
                <a:moveTo>
                  <a:pt x="1819681" y="53500"/>
                </a:moveTo>
                <a:lnTo>
                  <a:pt x="1843640" y="53500"/>
                </a:lnTo>
                <a:lnTo>
                  <a:pt x="1843640" y="161291"/>
                </a:lnTo>
                <a:lnTo>
                  <a:pt x="1910042" y="53500"/>
                </a:lnTo>
                <a:lnTo>
                  <a:pt x="1935861" y="53500"/>
                </a:lnTo>
                <a:lnTo>
                  <a:pt x="1935861" y="194825"/>
                </a:lnTo>
                <a:lnTo>
                  <a:pt x="1911903" y="194825"/>
                </a:lnTo>
                <a:lnTo>
                  <a:pt x="1911903" y="87700"/>
                </a:lnTo>
                <a:lnTo>
                  <a:pt x="1845500" y="194825"/>
                </a:lnTo>
                <a:lnTo>
                  <a:pt x="1819681" y="194825"/>
                </a:lnTo>
                <a:close/>
                <a:moveTo>
                  <a:pt x="1902856" y="0"/>
                </a:moveTo>
                <a:lnTo>
                  <a:pt x="1919225" y="0"/>
                </a:lnTo>
                <a:cubicBezTo>
                  <a:pt x="1917893" y="11092"/>
                  <a:pt x="1913837" y="19608"/>
                  <a:pt x="1907050" y="25552"/>
                </a:cubicBezTo>
                <a:cubicBezTo>
                  <a:pt x="1900260" y="31496"/>
                  <a:pt x="1891236" y="34470"/>
                  <a:pt x="1879967" y="34470"/>
                </a:cubicBezTo>
                <a:cubicBezTo>
                  <a:pt x="1868613" y="34470"/>
                  <a:pt x="1859540" y="31521"/>
                  <a:pt x="1852755" y="25617"/>
                </a:cubicBezTo>
                <a:cubicBezTo>
                  <a:pt x="1845966" y="19718"/>
                  <a:pt x="1841908" y="11178"/>
                  <a:pt x="1840577" y="0"/>
                </a:cubicBezTo>
                <a:lnTo>
                  <a:pt x="1856946" y="0"/>
                </a:lnTo>
                <a:cubicBezTo>
                  <a:pt x="1858188" y="6033"/>
                  <a:pt x="1860650" y="10533"/>
                  <a:pt x="1864332" y="13507"/>
                </a:cubicBezTo>
                <a:cubicBezTo>
                  <a:pt x="1868015" y="16477"/>
                  <a:pt x="1872962" y="17968"/>
                  <a:pt x="1879172" y="17968"/>
                </a:cubicBezTo>
                <a:cubicBezTo>
                  <a:pt x="1886358" y="17968"/>
                  <a:pt x="1891793" y="16524"/>
                  <a:pt x="1895473" y="13641"/>
                </a:cubicBezTo>
                <a:cubicBezTo>
                  <a:pt x="1899156" y="10757"/>
                  <a:pt x="1901614" y="6214"/>
                  <a:pt x="1902856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4688837" y="5707852"/>
            <a:ext cx="1135969" cy="198688"/>
          </a:xfrm>
          <a:custGeom>
            <a:avLst/>
            <a:gdLst/>
            <a:ahLst/>
            <a:cxnLst/>
            <a:rect l="l" t="t" r="r" b="b"/>
            <a:pathLst>
              <a:path w="1135969" h="198688">
                <a:moveTo>
                  <a:pt x="0" y="3197"/>
                </a:moveTo>
                <a:lnTo>
                  <a:pt x="23951" y="3197"/>
                </a:lnTo>
                <a:lnTo>
                  <a:pt x="23951" y="64277"/>
                </a:lnTo>
                <a:cubicBezTo>
                  <a:pt x="31584" y="64277"/>
                  <a:pt x="36929" y="62816"/>
                  <a:pt x="39990" y="59886"/>
                </a:cubicBezTo>
                <a:cubicBezTo>
                  <a:pt x="43050" y="56958"/>
                  <a:pt x="47553" y="48442"/>
                  <a:pt x="53497" y="34337"/>
                </a:cubicBezTo>
                <a:cubicBezTo>
                  <a:pt x="58198" y="23158"/>
                  <a:pt x="62014" y="15792"/>
                  <a:pt x="64944" y="12243"/>
                </a:cubicBezTo>
                <a:cubicBezTo>
                  <a:pt x="67872" y="8693"/>
                  <a:pt x="71245" y="6299"/>
                  <a:pt x="75057" y="5057"/>
                </a:cubicBezTo>
                <a:cubicBezTo>
                  <a:pt x="78870" y="3815"/>
                  <a:pt x="84990" y="3197"/>
                  <a:pt x="93420" y="3197"/>
                </a:cubicBezTo>
                <a:lnTo>
                  <a:pt x="98209" y="3197"/>
                </a:lnTo>
                <a:lnTo>
                  <a:pt x="98209" y="23021"/>
                </a:lnTo>
                <a:lnTo>
                  <a:pt x="91556" y="22892"/>
                </a:lnTo>
                <a:cubicBezTo>
                  <a:pt x="85257" y="22892"/>
                  <a:pt x="81220" y="23824"/>
                  <a:pt x="79445" y="25686"/>
                </a:cubicBezTo>
                <a:cubicBezTo>
                  <a:pt x="77585" y="27636"/>
                  <a:pt x="74744" y="33447"/>
                  <a:pt x="70931" y="43120"/>
                </a:cubicBezTo>
                <a:cubicBezTo>
                  <a:pt x="67293" y="52343"/>
                  <a:pt x="63965" y="58730"/>
                  <a:pt x="60949" y="62283"/>
                </a:cubicBezTo>
                <a:cubicBezTo>
                  <a:pt x="57933" y="65833"/>
                  <a:pt x="53274" y="69073"/>
                  <a:pt x="46978" y="71996"/>
                </a:cubicBezTo>
                <a:cubicBezTo>
                  <a:pt x="57266" y="74746"/>
                  <a:pt x="67381" y="84329"/>
                  <a:pt x="77318" y="100741"/>
                </a:cubicBezTo>
                <a:lnTo>
                  <a:pt x="103533" y="144522"/>
                </a:lnTo>
                <a:lnTo>
                  <a:pt x="77185" y="144522"/>
                </a:lnTo>
                <a:lnTo>
                  <a:pt x="51632" y="100741"/>
                </a:lnTo>
                <a:cubicBezTo>
                  <a:pt x="46401" y="91958"/>
                  <a:pt x="41833" y="86170"/>
                  <a:pt x="37926" y="83372"/>
                </a:cubicBezTo>
                <a:cubicBezTo>
                  <a:pt x="34021" y="80579"/>
                  <a:pt x="29366" y="79182"/>
                  <a:pt x="23951" y="79182"/>
                </a:cubicBezTo>
                <a:lnTo>
                  <a:pt x="23951" y="144522"/>
                </a:lnTo>
                <a:lnTo>
                  <a:pt x="0" y="144522"/>
                </a:lnTo>
                <a:close/>
                <a:moveTo>
                  <a:pt x="218845" y="99011"/>
                </a:moveTo>
                <a:lnTo>
                  <a:pt x="243599" y="102070"/>
                </a:lnTo>
                <a:cubicBezTo>
                  <a:pt x="239693" y="116531"/>
                  <a:pt x="232464" y="127753"/>
                  <a:pt x="221905" y="135738"/>
                </a:cubicBezTo>
                <a:cubicBezTo>
                  <a:pt x="211346" y="143722"/>
                  <a:pt x="197860" y="147715"/>
                  <a:pt x="181448" y="147715"/>
                </a:cubicBezTo>
                <a:cubicBezTo>
                  <a:pt x="160777" y="147715"/>
                  <a:pt x="144386" y="141350"/>
                  <a:pt x="132276" y="128617"/>
                </a:cubicBezTo>
                <a:cubicBezTo>
                  <a:pt x="120169" y="115887"/>
                  <a:pt x="114113" y="98035"/>
                  <a:pt x="114113" y="75060"/>
                </a:cubicBezTo>
                <a:cubicBezTo>
                  <a:pt x="114113" y="51281"/>
                  <a:pt x="120234" y="32825"/>
                  <a:pt x="132478" y="19695"/>
                </a:cubicBezTo>
                <a:cubicBezTo>
                  <a:pt x="144717" y="6566"/>
                  <a:pt x="160600" y="0"/>
                  <a:pt x="180119" y="0"/>
                </a:cubicBezTo>
                <a:cubicBezTo>
                  <a:pt x="199016" y="0"/>
                  <a:pt x="214452" y="6429"/>
                  <a:pt x="226430" y="19295"/>
                </a:cubicBezTo>
                <a:cubicBezTo>
                  <a:pt x="238407" y="32159"/>
                  <a:pt x="244394" y="50259"/>
                  <a:pt x="244394" y="73594"/>
                </a:cubicBezTo>
                <a:cubicBezTo>
                  <a:pt x="244394" y="75013"/>
                  <a:pt x="244347" y="77140"/>
                  <a:pt x="244260" y="79981"/>
                </a:cubicBezTo>
                <a:lnTo>
                  <a:pt x="138867" y="79981"/>
                </a:lnTo>
                <a:cubicBezTo>
                  <a:pt x="139752" y="95504"/>
                  <a:pt x="144145" y="107395"/>
                  <a:pt x="152039" y="115646"/>
                </a:cubicBezTo>
                <a:cubicBezTo>
                  <a:pt x="159934" y="123897"/>
                  <a:pt x="169784" y="128022"/>
                  <a:pt x="181585" y="128022"/>
                </a:cubicBezTo>
                <a:cubicBezTo>
                  <a:pt x="190366" y="128022"/>
                  <a:pt x="197864" y="125715"/>
                  <a:pt x="204074" y="121100"/>
                </a:cubicBezTo>
                <a:cubicBezTo>
                  <a:pt x="210284" y="116485"/>
                  <a:pt x="215209" y="109122"/>
                  <a:pt x="218845" y="99011"/>
                </a:cubicBezTo>
                <a:close/>
                <a:moveTo>
                  <a:pt x="140196" y="60286"/>
                </a:moveTo>
                <a:lnTo>
                  <a:pt x="219111" y="60286"/>
                </a:lnTo>
                <a:cubicBezTo>
                  <a:pt x="218045" y="48399"/>
                  <a:pt x="215033" y="39481"/>
                  <a:pt x="210061" y="33533"/>
                </a:cubicBezTo>
                <a:cubicBezTo>
                  <a:pt x="202432" y="24310"/>
                  <a:pt x="192540" y="19695"/>
                  <a:pt x="180386" y="19695"/>
                </a:cubicBezTo>
                <a:cubicBezTo>
                  <a:pt x="169381" y="19695"/>
                  <a:pt x="160132" y="23378"/>
                  <a:pt x="152640" y="30740"/>
                </a:cubicBezTo>
                <a:cubicBezTo>
                  <a:pt x="145142" y="38105"/>
                  <a:pt x="140994" y="47952"/>
                  <a:pt x="140196" y="60286"/>
                </a:cubicBezTo>
                <a:close/>
                <a:moveTo>
                  <a:pt x="273669" y="198688"/>
                </a:moveTo>
                <a:lnTo>
                  <a:pt x="273669" y="3197"/>
                </a:lnTo>
                <a:lnTo>
                  <a:pt x="295496" y="3197"/>
                </a:lnTo>
                <a:lnTo>
                  <a:pt x="295496" y="21560"/>
                </a:lnTo>
                <a:cubicBezTo>
                  <a:pt x="300641" y="14374"/>
                  <a:pt x="306454" y="8985"/>
                  <a:pt x="312931" y="5389"/>
                </a:cubicBezTo>
                <a:cubicBezTo>
                  <a:pt x="319404" y="1796"/>
                  <a:pt x="327255" y="0"/>
                  <a:pt x="336485" y="0"/>
                </a:cubicBezTo>
                <a:cubicBezTo>
                  <a:pt x="348549" y="0"/>
                  <a:pt x="359194" y="3103"/>
                  <a:pt x="368421" y="9313"/>
                </a:cubicBezTo>
                <a:cubicBezTo>
                  <a:pt x="377647" y="15523"/>
                  <a:pt x="384614" y="24285"/>
                  <a:pt x="389316" y="35597"/>
                </a:cubicBezTo>
                <a:cubicBezTo>
                  <a:pt x="394014" y="46911"/>
                  <a:pt x="396369" y="59309"/>
                  <a:pt x="396369" y="72795"/>
                </a:cubicBezTo>
                <a:cubicBezTo>
                  <a:pt x="396369" y="87257"/>
                  <a:pt x="393773" y="100274"/>
                  <a:pt x="388585" y="111851"/>
                </a:cubicBezTo>
                <a:cubicBezTo>
                  <a:pt x="383394" y="123429"/>
                  <a:pt x="375856" y="132304"/>
                  <a:pt x="365962" y="138467"/>
                </a:cubicBezTo>
                <a:cubicBezTo>
                  <a:pt x="356070" y="144630"/>
                  <a:pt x="345669" y="147715"/>
                  <a:pt x="334755" y="147715"/>
                </a:cubicBezTo>
                <a:cubicBezTo>
                  <a:pt x="326769" y="147715"/>
                  <a:pt x="319605" y="146030"/>
                  <a:pt x="313262" y="142657"/>
                </a:cubicBezTo>
                <a:cubicBezTo>
                  <a:pt x="306923" y="139287"/>
                  <a:pt x="301709" y="135031"/>
                  <a:pt x="297627" y="129884"/>
                </a:cubicBezTo>
                <a:lnTo>
                  <a:pt x="297627" y="198688"/>
                </a:lnTo>
                <a:close/>
                <a:moveTo>
                  <a:pt x="295363" y="74657"/>
                </a:moveTo>
                <a:cubicBezTo>
                  <a:pt x="295363" y="92847"/>
                  <a:pt x="299046" y="106290"/>
                  <a:pt x="306408" y="114980"/>
                </a:cubicBezTo>
                <a:cubicBezTo>
                  <a:pt x="313769" y="123674"/>
                  <a:pt x="322687" y="128022"/>
                  <a:pt x="333159" y="128022"/>
                </a:cubicBezTo>
                <a:cubicBezTo>
                  <a:pt x="343801" y="128022"/>
                  <a:pt x="352919" y="123519"/>
                  <a:pt x="360509" y="114516"/>
                </a:cubicBezTo>
                <a:cubicBezTo>
                  <a:pt x="368089" y="105508"/>
                  <a:pt x="371884" y="91558"/>
                  <a:pt x="371884" y="72662"/>
                </a:cubicBezTo>
                <a:cubicBezTo>
                  <a:pt x="371884" y="54655"/>
                  <a:pt x="368180" y="41170"/>
                  <a:pt x="360772" y="32205"/>
                </a:cubicBezTo>
                <a:cubicBezTo>
                  <a:pt x="353362" y="23245"/>
                  <a:pt x="344513" y="18767"/>
                  <a:pt x="334221" y="18767"/>
                </a:cubicBezTo>
                <a:cubicBezTo>
                  <a:pt x="324019" y="18767"/>
                  <a:pt x="314993" y="23537"/>
                  <a:pt x="307142" y="33073"/>
                </a:cubicBezTo>
                <a:cubicBezTo>
                  <a:pt x="299287" y="42610"/>
                  <a:pt x="295363" y="56473"/>
                  <a:pt x="295363" y="74657"/>
                </a:cubicBezTo>
                <a:close/>
                <a:moveTo>
                  <a:pt x="517468" y="127090"/>
                </a:moveTo>
                <a:cubicBezTo>
                  <a:pt x="508598" y="134633"/>
                  <a:pt x="500059" y="139953"/>
                  <a:pt x="491851" y="143057"/>
                </a:cubicBezTo>
                <a:cubicBezTo>
                  <a:pt x="483643" y="146163"/>
                  <a:pt x="474837" y="147715"/>
                  <a:pt x="465434" y="147715"/>
                </a:cubicBezTo>
                <a:cubicBezTo>
                  <a:pt x="449910" y="147715"/>
                  <a:pt x="437974" y="143920"/>
                  <a:pt x="429636" y="136338"/>
                </a:cubicBezTo>
                <a:cubicBezTo>
                  <a:pt x="421299" y="128758"/>
                  <a:pt x="417126" y="119059"/>
                  <a:pt x="417126" y="107258"/>
                </a:cubicBezTo>
                <a:cubicBezTo>
                  <a:pt x="417126" y="100339"/>
                  <a:pt x="418703" y="94021"/>
                  <a:pt x="421852" y="88297"/>
                </a:cubicBezTo>
                <a:cubicBezTo>
                  <a:pt x="425002" y="82577"/>
                  <a:pt x="429128" y="77983"/>
                  <a:pt x="434230" y="74524"/>
                </a:cubicBezTo>
                <a:cubicBezTo>
                  <a:pt x="439326" y="71064"/>
                  <a:pt x="445075" y="68447"/>
                  <a:pt x="451462" y="66671"/>
                </a:cubicBezTo>
                <a:cubicBezTo>
                  <a:pt x="456164" y="65433"/>
                  <a:pt x="463260" y="64234"/>
                  <a:pt x="472757" y="63078"/>
                </a:cubicBezTo>
                <a:cubicBezTo>
                  <a:pt x="492096" y="60771"/>
                  <a:pt x="506334" y="58021"/>
                  <a:pt x="515474" y="54831"/>
                </a:cubicBezTo>
                <a:cubicBezTo>
                  <a:pt x="515564" y="51544"/>
                  <a:pt x="515604" y="49460"/>
                  <a:pt x="515604" y="48575"/>
                </a:cubicBezTo>
                <a:cubicBezTo>
                  <a:pt x="515604" y="38815"/>
                  <a:pt x="513343" y="31939"/>
                  <a:pt x="508821" y="27950"/>
                </a:cubicBezTo>
                <a:cubicBezTo>
                  <a:pt x="502698" y="22536"/>
                  <a:pt x="493603" y="19829"/>
                  <a:pt x="481537" y="19829"/>
                </a:cubicBezTo>
                <a:cubicBezTo>
                  <a:pt x="470268" y="19829"/>
                  <a:pt x="461953" y="21805"/>
                  <a:pt x="456589" y="25751"/>
                </a:cubicBezTo>
                <a:cubicBezTo>
                  <a:pt x="451217" y="29699"/>
                  <a:pt x="447247" y="36684"/>
                  <a:pt x="444677" y="46713"/>
                </a:cubicBezTo>
                <a:lnTo>
                  <a:pt x="421254" y="43517"/>
                </a:lnTo>
                <a:cubicBezTo>
                  <a:pt x="423382" y="33494"/>
                  <a:pt x="426889" y="25397"/>
                  <a:pt x="431767" y="19227"/>
                </a:cubicBezTo>
                <a:cubicBezTo>
                  <a:pt x="436645" y="13064"/>
                  <a:pt x="443701" y="8316"/>
                  <a:pt x="452924" y="4989"/>
                </a:cubicBezTo>
                <a:cubicBezTo>
                  <a:pt x="462151" y="1659"/>
                  <a:pt x="472843" y="0"/>
                  <a:pt x="485000" y="0"/>
                </a:cubicBezTo>
                <a:cubicBezTo>
                  <a:pt x="497063" y="0"/>
                  <a:pt x="506866" y="1419"/>
                  <a:pt x="514409" y="4258"/>
                </a:cubicBezTo>
                <a:cubicBezTo>
                  <a:pt x="521950" y="7099"/>
                  <a:pt x="527495" y="10671"/>
                  <a:pt x="531045" y="14972"/>
                </a:cubicBezTo>
                <a:cubicBezTo>
                  <a:pt x="534590" y="19274"/>
                  <a:pt x="537074" y="24710"/>
                  <a:pt x="538496" y="31276"/>
                </a:cubicBezTo>
                <a:cubicBezTo>
                  <a:pt x="539296" y="35359"/>
                  <a:pt x="539691" y="42720"/>
                  <a:pt x="539691" y="53366"/>
                </a:cubicBezTo>
                <a:lnTo>
                  <a:pt x="539691" y="85305"/>
                </a:lnTo>
                <a:cubicBezTo>
                  <a:pt x="539691" y="107572"/>
                  <a:pt x="540199" y="121655"/>
                  <a:pt x="541221" y="127551"/>
                </a:cubicBezTo>
                <a:cubicBezTo>
                  <a:pt x="542243" y="133455"/>
                  <a:pt x="544260" y="139111"/>
                  <a:pt x="547280" y="144522"/>
                </a:cubicBezTo>
                <a:lnTo>
                  <a:pt x="522260" y="144522"/>
                </a:lnTo>
                <a:cubicBezTo>
                  <a:pt x="519776" y="139554"/>
                  <a:pt x="518181" y="133744"/>
                  <a:pt x="517468" y="127090"/>
                </a:cubicBezTo>
                <a:close/>
                <a:moveTo>
                  <a:pt x="515474" y="73594"/>
                </a:moveTo>
                <a:cubicBezTo>
                  <a:pt x="506780" y="77144"/>
                  <a:pt x="493737" y="80157"/>
                  <a:pt x="476349" y="82641"/>
                </a:cubicBezTo>
                <a:cubicBezTo>
                  <a:pt x="466499" y="84063"/>
                  <a:pt x="459537" y="85658"/>
                  <a:pt x="455455" y="87433"/>
                </a:cubicBezTo>
                <a:cubicBezTo>
                  <a:pt x="451372" y="89207"/>
                  <a:pt x="448222" y="91799"/>
                  <a:pt x="446005" y="95216"/>
                </a:cubicBezTo>
                <a:cubicBezTo>
                  <a:pt x="443788" y="98632"/>
                  <a:pt x="442678" y="102427"/>
                  <a:pt x="442678" y="106596"/>
                </a:cubicBezTo>
                <a:cubicBezTo>
                  <a:pt x="442678" y="112986"/>
                  <a:pt x="445095" y="118303"/>
                  <a:pt x="449932" y="122565"/>
                </a:cubicBezTo>
                <a:cubicBezTo>
                  <a:pt x="454767" y="126823"/>
                  <a:pt x="461841" y="128952"/>
                  <a:pt x="471157" y="128952"/>
                </a:cubicBezTo>
                <a:cubicBezTo>
                  <a:pt x="480385" y="128952"/>
                  <a:pt x="488593" y="126932"/>
                  <a:pt x="495778" y="122897"/>
                </a:cubicBezTo>
                <a:cubicBezTo>
                  <a:pt x="502963" y="118861"/>
                  <a:pt x="508242" y="113339"/>
                  <a:pt x="511615" y="106330"/>
                </a:cubicBezTo>
                <a:cubicBezTo>
                  <a:pt x="514185" y="100918"/>
                  <a:pt x="515474" y="92934"/>
                  <a:pt x="515474" y="82375"/>
                </a:cubicBezTo>
                <a:close/>
                <a:moveTo>
                  <a:pt x="577487" y="3197"/>
                </a:moveTo>
                <a:lnTo>
                  <a:pt x="614748" y="3197"/>
                </a:lnTo>
                <a:lnTo>
                  <a:pt x="651875" y="116312"/>
                </a:lnTo>
                <a:lnTo>
                  <a:pt x="693131" y="3197"/>
                </a:lnTo>
                <a:lnTo>
                  <a:pt x="727597" y="3197"/>
                </a:lnTo>
                <a:lnTo>
                  <a:pt x="727597" y="144522"/>
                </a:lnTo>
                <a:lnTo>
                  <a:pt x="703646" y="144522"/>
                </a:lnTo>
                <a:lnTo>
                  <a:pt x="703646" y="30744"/>
                </a:lnTo>
                <a:lnTo>
                  <a:pt x="661857" y="144522"/>
                </a:lnTo>
                <a:lnTo>
                  <a:pt x="640433" y="144522"/>
                </a:lnTo>
                <a:lnTo>
                  <a:pt x="600906" y="25286"/>
                </a:lnTo>
                <a:lnTo>
                  <a:pt x="600906" y="144522"/>
                </a:lnTo>
                <a:lnTo>
                  <a:pt x="577487" y="144522"/>
                </a:lnTo>
                <a:close/>
                <a:moveTo>
                  <a:pt x="791105" y="80644"/>
                </a:moveTo>
                <a:lnTo>
                  <a:pt x="791105" y="61880"/>
                </a:lnTo>
                <a:cubicBezTo>
                  <a:pt x="801220" y="61793"/>
                  <a:pt x="808121" y="61394"/>
                  <a:pt x="811805" y="60681"/>
                </a:cubicBezTo>
                <a:cubicBezTo>
                  <a:pt x="815484" y="59972"/>
                  <a:pt x="818965" y="57845"/>
                  <a:pt x="822248" y="54295"/>
                </a:cubicBezTo>
                <a:cubicBezTo>
                  <a:pt x="825528" y="50749"/>
                  <a:pt x="827169" y="46313"/>
                  <a:pt x="827169" y="40989"/>
                </a:cubicBezTo>
                <a:cubicBezTo>
                  <a:pt x="827169" y="34512"/>
                  <a:pt x="825020" y="29343"/>
                  <a:pt x="820718" y="25484"/>
                </a:cubicBezTo>
                <a:cubicBezTo>
                  <a:pt x="816412" y="21624"/>
                  <a:pt x="810847" y="19695"/>
                  <a:pt x="804018" y="19695"/>
                </a:cubicBezTo>
                <a:cubicBezTo>
                  <a:pt x="790532" y="19695"/>
                  <a:pt x="781082" y="27636"/>
                  <a:pt x="775672" y="43517"/>
                </a:cubicBezTo>
                <a:lnTo>
                  <a:pt x="752912" y="39790"/>
                </a:lnTo>
                <a:cubicBezTo>
                  <a:pt x="760012" y="13265"/>
                  <a:pt x="777136" y="0"/>
                  <a:pt x="804284" y="0"/>
                </a:cubicBezTo>
                <a:cubicBezTo>
                  <a:pt x="819365" y="0"/>
                  <a:pt x="831187" y="4125"/>
                  <a:pt x="839747" y="12372"/>
                </a:cubicBezTo>
                <a:cubicBezTo>
                  <a:pt x="848312" y="20627"/>
                  <a:pt x="852589" y="30474"/>
                  <a:pt x="852589" y="41918"/>
                </a:cubicBezTo>
                <a:cubicBezTo>
                  <a:pt x="852589" y="53452"/>
                  <a:pt x="847001" y="62636"/>
                  <a:pt x="835820" y="69469"/>
                </a:cubicBezTo>
                <a:cubicBezTo>
                  <a:pt x="842920" y="73282"/>
                  <a:pt x="848243" y="78138"/>
                  <a:pt x="851793" y="84038"/>
                </a:cubicBezTo>
                <a:cubicBezTo>
                  <a:pt x="855339" y="89939"/>
                  <a:pt x="857114" y="96926"/>
                  <a:pt x="857114" y="105001"/>
                </a:cubicBezTo>
                <a:cubicBezTo>
                  <a:pt x="857114" y="117687"/>
                  <a:pt x="852499" y="127975"/>
                  <a:pt x="843271" y="135871"/>
                </a:cubicBezTo>
                <a:cubicBezTo>
                  <a:pt x="834049" y="143769"/>
                  <a:pt x="821135" y="147715"/>
                  <a:pt x="804546" y="147715"/>
                </a:cubicBezTo>
                <a:cubicBezTo>
                  <a:pt x="772341" y="147715"/>
                  <a:pt x="753668" y="133391"/>
                  <a:pt x="748523" y="104734"/>
                </a:cubicBezTo>
                <a:lnTo>
                  <a:pt x="771012" y="99943"/>
                </a:lnTo>
                <a:cubicBezTo>
                  <a:pt x="773050" y="108990"/>
                  <a:pt x="777201" y="115999"/>
                  <a:pt x="783458" y="120966"/>
                </a:cubicBezTo>
                <a:cubicBezTo>
                  <a:pt x="789712" y="125938"/>
                  <a:pt x="796872" y="128419"/>
                  <a:pt x="804946" y="128419"/>
                </a:cubicBezTo>
                <a:cubicBezTo>
                  <a:pt x="813021" y="128419"/>
                  <a:pt x="819742" y="126133"/>
                  <a:pt x="825110" y="121564"/>
                </a:cubicBezTo>
                <a:cubicBezTo>
                  <a:pt x="830477" y="116996"/>
                  <a:pt x="833159" y="111165"/>
                  <a:pt x="833159" y="104069"/>
                </a:cubicBezTo>
                <a:cubicBezTo>
                  <a:pt x="833159" y="98567"/>
                  <a:pt x="831474" y="93779"/>
                  <a:pt x="828101" y="89698"/>
                </a:cubicBezTo>
                <a:cubicBezTo>
                  <a:pt x="824728" y="85615"/>
                  <a:pt x="821135" y="83066"/>
                  <a:pt x="817323" y="82043"/>
                </a:cubicBezTo>
                <a:cubicBezTo>
                  <a:pt x="813508" y="81021"/>
                  <a:pt x="806587" y="80514"/>
                  <a:pt x="796566" y="80514"/>
                </a:cubicBezTo>
                <a:cubicBezTo>
                  <a:pt x="795767" y="80514"/>
                  <a:pt x="793948" y="80557"/>
                  <a:pt x="791105" y="80644"/>
                </a:cubicBezTo>
                <a:close/>
                <a:moveTo>
                  <a:pt x="884790" y="3197"/>
                </a:moveTo>
                <a:lnTo>
                  <a:pt x="908749" y="3197"/>
                </a:lnTo>
                <a:lnTo>
                  <a:pt x="908749" y="110988"/>
                </a:lnTo>
                <a:lnTo>
                  <a:pt x="975151" y="3197"/>
                </a:lnTo>
                <a:lnTo>
                  <a:pt x="1000970" y="3197"/>
                </a:lnTo>
                <a:lnTo>
                  <a:pt x="1000970" y="144522"/>
                </a:lnTo>
                <a:lnTo>
                  <a:pt x="977013" y="144522"/>
                </a:lnTo>
                <a:lnTo>
                  <a:pt x="977013" y="37397"/>
                </a:lnTo>
                <a:lnTo>
                  <a:pt x="910611" y="144522"/>
                </a:lnTo>
                <a:lnTo>
                  <a:pt x="884790" y="144522"/>
                </a:lnTo>
                <a:close/>
                <a:moveTo>
                  <a:pt x="1021126" y="3197"/>
                </a:moveTo>
                <a:lnTo>
                  <a:pt x="1135970" y="3197"/>
                </a:lnTo>
                <a:lnTo>
                  <a:pt x="1135970" y="23021"/>
                </a:lnTo>
                <a:lnTo>
                  <a:pt x="1090463" y="23021"/>
                </a:lnTo>
                <a:lnTo>
                  <a:pt x="1090463" y="144522"/>
                </a:lnTo>
                <a:lnTo>
                  <a:pt x="1066641" y="144522"/>
                </a:lnTo>
                <a:lnTo>
                  <a:pt x="1066641" y="23021"/>
                </a:lnTo>
                <a:lnTo>
                  <a:pt x="1021126" y="230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978916" y="5652627"/>
            <a:ext cx="480812" cy="202939"/>
          </a:xfrm>
          <a:custGeom>
            <a:avLst/>
            <a:gdLst/>
            <a:ahLst/>
            <a:cxnLst/>
            <a:rect l="l" t="t" r="r" b="b"/>
            <a:pathLst>
              <a:path w="480812" h="202939">
                <a:moveTo>
                  <a:pt x="109393" y="0"/>
                </a:moveTo>
                <a:lnTo>
                  <a:pt x="130547" y="267"/>
                </a:lnTo>
                <a:cubicBezTo>
                  <a:pt x="129574" y="9756"/>
                  <a:pt x="127468" y="16366"/>
                  <a:pt x="124229" y="20092"/>
                </a:cubicBezTo>
                <a:cubicBezTo>
                  <a:pt x="120992" y="23822"/>
                  <a:pt x="116819" y="26216"/>
                  <a:pt x="111718" y="27277"/>
                </a:cubicBezTo>
                <a:cubicBezTo>
                  <a:pt x="106622" y="28347"/>
                  <a:pt x="96616" y="28880"/>
                  <a:pt x="81709" y="28880"/>
                </a:cubicBezTo>
                <a:cubicBezTo>
                  <a:pt x="61926" y="28880"/>
                  <a:pt x="48441" y="30788"/>
                  <a:pt x="41256" y="34600"/>
                </a:cubicBezTo>
                <a:cubicBezTo>
                  <a:pt x="34066" y="38413"/>
                  <a:pt x="28900" y="44511"/>
                  <a:pt x="25751" y="52896"/>
                </a:cubicBezTo>
                <a:cubicBezTo>
                  <a:pt x="22601" y="61280"/>
                  <a:pt x="20847" y="72083"/>
                  <a:pt x="20495" y="85302"/>
                </a:cubicBezTo>
                <a:cubicBezTo>
                  <a:pt x="26525" y="76339"/>
                  <a:pt x="33580" y="69620"/>
                  <a:pt x="41656" y="65139"/>
                </a:cubicBezTo>
                <a:cubicBezTo>
                  <a:pt x="49727" y="60661"/>
                  <a:pt x="58820" y="58422"/>
                  <a:pt x="68937" y="58422"/>
                </a:cubicBezTo>
                <a:cubicBezTo>
                  <a:pt x="87476" y="58422"/>
                  <a:pt x="102827" y="64786"/>
                  <a:pt x="114981" y="77516"/>
                </a:cubicBezTo>
                <a:cubicBezTo>
                  <a:pt x="127137" y="90249"/>
                  <a:pt x="133210" y="107479"/>
                  <a:pt x="133210" y="129215"/>
                </a:cubicBezTo>
                <a:cubicBezTo>
                  <a:pt x="133210" y="145718"/>
                  <a:pt x="130151" y="159247"/>
                  <a:pt x="124031" y="169806"/>
                </a:cubicBezTo>
                <a:cubicBezTo>
                  <a:pt x="117907" y="180364"/>
                  <a:pt x="110656" y="188526"/>
                  <a:pt x="102272" y="194289"/>
                </a:cubicBezTo>
                <a:cubicBezTo>
                  <a:pt x="93887" y="200056"/>
                  <a:pt x="82465" y="202940"/>
                  <a:pt x="68003" y="202940"/>
                </a:cubicBezTo>
                <a:cubicBezTo>
                  <a:pt x="51238" y="202940"/>
                  <a:pt x="38195" y="199106"/>
                  <a:pt x="28882" y="191428"/>
                </a:cubicBezTo>
                <a:cubicBezTo>
                  <a:pt x="19562" y="183755"/>
                  <a:pt x="12423" y="173931"/>
                  <a:pt x="7455" y="161953"/>
                </a:cubicBezTo>
                <a:cubicBezTo>
                  <a:pt x="2488" y="149977"/>
                  <a:pt x="0" y="129125"/>
                  <a:pt x="0" y="99407"/>
                </a:cubicBezTo>
                <a:cubicBezTo>
                  <a:pt x="0" y="62058"/>
                  <a:pt x="6322" y="36904"/>
                  <a:pt x="18961" y="23951"/>
                </a:cubicBezTo>
                <a:cubicBezTo>
                  <a:pt x="31604" y="10999"/>
                  <a:pt x="51055" y="4523"/>
                  <a:pt x="77318" y="4523"/>
                </a:cubicBezTo>
                <a:cubicBezTo>
                  <a:pt x="93643" y="4523"/>
                  <a:pt x="102917" y="4256"/>
                  <a:pt x="105131" y="3723"/>
                </a:cubicBezTo>
                <a:cubicBezTo>
                  <a:pt x="107348" y="3194"/>
                  <a:pt x="108770" y="1952"/>
                  <a:pt x="109393" y="0"/>
                </a:cubicBezTo>
                <a:close/>
                <a:moveTo>
                  <a:pt x="108194" y="128554"/>
                </a:moveTo>
                <a:cubicBezTo>
                  <a:pt x="108194" y="113825"/>
                  <a:pt x="104713" y="101758"/>
                  <a:pt x="97747" y="92351"/>
                </a:cubicBezTo>
                <a:cubicBezTo>
                  <a:pt x="90777" y="82952"/>
                  <a:pt x="80956" y="78246"/>
                  <a:pt x="68270" y="78246"/>
                </a:cubicBezTo>
                <a:cubicBezTo>
                  <a:pt x="55051" y="78246"/>
                  <a:pt x="44849" y="83215"/>
                  <a:pt x="37663" y="93151"/>
                </a:cubicBezTo>
                <a:cubicBezTo>
                  <a:pt x="30474" y="103090"/>
                  <a:pt x="26881" y="116357"/>
                  <a:pt x="26881" y="132941"/>
                </a:cubicBezTo>
                <a:cubicBezTo>
                  <a:pt x="26881" y="149354"/>
                  <a:pt x="30852" y="161910"/>
                  <a:pt x="38793" y="170605"/>
                </a:cubicBezTo>
                <a:cubicBezTo>
                  <a:pt x="46731" y="179299"/>
                  <a:pt x="56512" y="183644"/>
                  <a:pt x="68133" y="183644"/>
                </a:cubicBezTo>
                <a:cubicBezTo>
                  <a:pt x="80024" y="183644"/>
                  <a:pt x="89672" y="178611"/>
                  <a:pt x="97081" y="168542"/>
                </a:cubicBezTo>
                <a:cubicBezTo>
                  <a:pt x="104486" y="158472"/>
                  <a:pt x="108194" y="145142"/>
                  <a:pt x="108194" y="128554"/>
                </a:cubicBezTo>
                <a:close/>
                <a:moveTo>
                  <a:pt x="296499" y="58422"/>
                </a:moveTo>
                <a:lnTo>
                  <a:pt x="320450" y="58422"/>
                </a:lnTo>
                <a:lnTo>
                  <a:pt x="320450" y="199747"/>
                </a:lnTo>
                <a:lnTo>
                  <a:pt x="296499" y="199747"/>
                </a:lnTo>
                <a:close/>
                <a:moveTo>
                  <a:pt x="162489" y="58422"/>
                </a:moveTo>
                <a:lnTo>
                  <a:pt x="186443" y="58422"/>
                </a:lnTo>
                <a:lnTo>
                  <a:pt x="186443" y="113649"/>
                </a:lnTo>
                <a:lnTo>
                  <a:pt x="216785" y="113649"/>
                </a:lnTo>
                <a:cubicBezTo>
                  <a:pt x="236567" y="113649"/>
                  <a:pt x="251805" y="117483"/>
                  <a:pt x="262497" y="125158"/>
                </a:cubicBezTo>
                <a:cubicBezTo>
                  <a:pt x="273186" y="132833"/>
                  <a:pt x="278535" y="143414"/>
                  <a:pt x="278535" y="156900"/>
                </a:cubicBezTo>
                <a:cubicBezTo>
                  <a:pt x="278535" y="168701"/>
                  <a:pt x="274078" y="178787"/>
                  <a:pt x="265162" y="187172"/>
                </a:cubicBezTo>
                <a:cubicBezTo>
                  <a:pt x="256244" y="195556"/>
                  <a:pt x="241981" y="199747"/>
                  <a:pt x="222372" y="199747"/>
                </a:cubicBezTo>
                <a:lnTo>
                  <a:pt x="162489" y="199747"/>
                </a:lnTo>
                <a:close/>
                <a:moveTo>
                  <a:pt x="186443" y="180051"/>
                </a:moveTo>
                <a:lnTo>
                  <a:pt x="211593" y="180051"/>
                </a:lnTo>
                <a:cubicBezTo>
                  <a:pt x="226763" y="180051"/>
                  <a:pt x="237589" y="178190"/>
                  <a:pt x="244066" y="174464"/>
                </a:cubicBezTo>
                <a:cubicBezTo>
                  <a:pt x="250542" y="170734"/>
                  <a:pt x="253782" y="164924"/>
                  <a:pt x="253782" y="157030"/>
                </a:cubicBezTo>
                <a:cubicBezTo>
                  <a:pt x="253782" y="150909"/>
                  <a:pt x="251388" y="145451"/>
                  <a:pt x="246592" y="140659"/>
                </a:cubicBezTo>
                <a:cubicBezTo>
                  <a:pt x="241802" y="135869"/>
                  <a:pt x="231202" y="133475"/>
                  <a:pt x="214790" y="133475"/>
                </a:cubicBezTo>
                <a:lnTo>
                  <a:pt x="186443" y="133475"/>
                </a:lnTo>
                <a:close/>
                <a:moveTo>
                  <a:pt x="369557" y="58422"/>
                </a:moveTo>
                <a:lnTo>
                  <a:pt x="480812" y="58422"/>
                </a:lnTo>
                <a:lnTo>
                  <a:pt x="480812" y="199747"/>
                </a:lnTo>
                <a:lnTo>
                  <a:pt x="456988" y="199747"/>
                </a:lnTo>
                <a:lnTo>
                  <a:pt x="456988" y="78246"/>
                </a:lnTo>
                <a:lnTo>
                  <a:pt x="393512" y="78246"/>
                </a:lnTo>
                <a:lnTo>
                  <a:pt x="393512" y="148645"/>
                </a:lnTo>
                <a:cubicBezTo>
                  <a:pt x="393512" y="165061"/>
                  <a:pt x="392980" y="175885"/>
                  <a:pt x="391917" y="181116"/>
                </a:cubicBezTo>
                <a:cubicBezTo>
                  <a:pt x="390849" y="186351"/>
                  <a:pt x="387921" y="190919"/>
                  <a:pt x="383130" y="194826"/>
                </a:cubicBezTo>
                <a:cubicBezTo>
                  <a:pt x="378338" y="198731"/>
                  <a:pt x="371419" y="200683"/>
                  <a:pt x="362371" y="200683"/>
                </a:cubicBezTo>
                <a:cubicBezTo>
                  <a:pt x="356781" y="200683"/>
                  <a:pt x="350349" y="200326"/>
                  <a:pt x="343073" y="199614"/>
                </a:cubicBezTo>
                <a:lnTo>
                  <a:pt x="343073" y="179655"/>
                </a:lnTo>
                <a:lnTo>
                  <a:pt x="353588" y="179655"/>
                </a:lnTo>
                <a:cubicBezTo>
                  <a:pt x="358557" y="179655"/>
                  <a:pt x="362106" y="179148"/>
                  <a:pt x="364237" y="178125"/>
                </a:cubicBezTo>
                <a:cubicBezTo>
                  <a:pt x="366364" y="177103"/>
                  <a:pt x="367783" y="175483"/>
                  <a:pt x="368492" y="173269"/>
                </a:cubicBezTo>
                <a:cubicBezTo>
                  <a:pt x="369202" y="171052"/>
                  <a:pt x="369557" y="163819"/>
                  <a:pt x="369557" y="15157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625660" y="5707852"/>
            <a:ext cx="1111914" cy="201880"/>
          </a:xfrm>
          <a:custGeom>
            <a:avLst/>
            <a:gdLst/>
            <a:ahLst/>
            <a:cxnLst/>
            <a:rect l="l" t="t" r="r" b="b"/>
            <a:pathLst>
              <a:path w="1111914" h="201880">
                <a:moveTo>
                  <a:pt x="0" y="73861"/>
                </a:moveTo>
                <a:cubicBezTo>
                  <a:pt x="0" y="47685"/>
                  <a:pt x="7271" y="28303"/>
                  <a:pt x="21825" y="15706"/>
                </a:cubicBezTo>
                <a:cubicBezTo>
                  <a:pt x="33980" y="5234"/>
                  <a:pt x="48797" y="0"/>
                  <a:pt x="66272" y="0"/>
                </a:cubicBezTo>
                <a:cubicBezTo>
                  <a:pt x="85701" y="0"/>
                  <a:pt x="101584" y="6364"/>
                  <a:pt x="113914" y="19097"/>
                </a:cubicBezTo>
                <a:cubicBezTo>
                  <a:pt x="126248" y="31831"/>
                  <a:pt x="132411" y="49417"/>
                  <a:pt x="132411" y="71863"/>
                </a:cubicBezTo>
                <a:cubicBezTo>
                  <a:pt x="132411" y="90049"/>
                  <a:pt x="129682" y="104356"/>
                  <a:pt x="124229" y="114781"/>
                </a:cubicBezTo>
                <a:cubicBezTo>
                  <a:pt x="118774" y="125204"/>
                  <a:pt x="110832" y="133301"/>
                  <a:pt x="100407" y="139064"/>
                </a:cubicBezTo>
                <a:cubicBezTo>
                  <a:pt x="89978" y="144831"/>
                  <a:pt x="78601" y="147715"/>
                  <a:pt x="66272" y="147715"/>
                </a:cubicBezTo>
                <a:cubicBezTo>
                  <a:pt x="46487" y="147715"/>
                  <a:pt x="30495" y="141375"/>
                  <a:pt x="18298" y="128685"/>
                </a:cubicBezTo>
                <a:cubicBezTo>
                  <a:pt x="6099" y="115999"/>
                  <a:pt x="0" y="97725"/>
                  <a:pt x="0" y="73861"/>
                </a:cubicBezTo>
                <a:close/>
                <a:moveTo>
                  <a:pt x="24620" y="73861"/>
                </a:moveTo>
                <a:cubicBezTo>
                  <a:pt x="24620" y="91958"/>
                  <a:pt x="28569" y="105508"/>
                  <a:pt x="36464" y="114516"/>
                </a:cubicBezTo>
                <a:cubicBezTo>
                  <a:pt x="44358" y="123519"/>
                  <a:pt x="54295" y="128022"/>
                  <a:pt x="66272" y="128022"/>
                </a:cubicBezTo>
                <a:cubicBezTo>
                  <a:pt x="78159" y="128022"/>
                  <a:pt x="88051" y="123497"/>
                  <a:pt x="95947" y="114447"/>
                </a:cubicBezTo>
                <a:cubicBezTo>
                  <a:pt x="103841" y="105397"/>
                  <a:pt x="107791" y="91601"/>
                  <a:pt x="107791" y="73062"/>
                </a:cubicBezTo>
                <a:cubicBezTo>
                  <a:pt x="107791" y="55584"/>
                  <a:pt x="103820" y="42339"/>
                  <a:pt x="95882" y="33335"/>
                </a:cubicBezTo>
                <a:cubicBezTo>
                  <a:pt x="87941" y="24332"/>
                  <a:pt x="78073" y="19829"/>
                  <a:pt x="66272" y="19829"/>
                </a:cubicBezTo>
                <a:cubicBezTo>
                  <a:pt x="54295" y="19829"/>
                  <a:pt x="44358" y="24310"/>
                  <a:pt x="36464" y="33268"/>
                </a:cubicBezTo>
                <a:cubicBezTo>
                  <a:pt x="28569" y="42231"/>
                  <a:pt x="24620" y="55759"/>
                  <a:pt x="24620" y="73861"/>
                </a:cubicBezTo>
                <a:close/>
                <a:moveTo>
                  <a:pt x="141314" y="3197"/>
                </a:moveTo>
                <a:lnTo>
                  <a:pt x="256158" y="3197"/>
                </a:lnTo>
                <a:lnTo>
                  <a:pt x="256158" y="23021"/>
                </a:lnTo>
                <a:lnTo>
                  <a:pt x="210646" y="23021"/>
                </a:lnTo>
                <a:lnTo>
                  <a:pt x="210646" y="144522"/>
                </a:lnTo>
                <a:lnTo>
                  <a:pt x="186828" y="144522"/>
                </a:lnTo>
                <a:lnTo>
                  <a:pt x="186828" y="23021"/>
                </a:lnTo>
                <a:lnTo>
                  <a:pt x="141314" y="23021"/>
                </a:lnTo>
                <a:close/>
                <a:moveTo>
                  <a:pt x="279183" y="3197"/>
                </a:moveTo>
                <a:lnTo>
                  <a:pt x="360493" y="3197"/>
                </a:lnTo>
                <a:lnTo>
                  <a:pt x="360493" y="23021"/>
                </a:lnTo>
                <a:lnTo>
                  <a:pt x="303133" y="23021"/>
                </a:lnTo>
                <a:lnTo>
                  <a:pt x="303133" y="144522"/>
                </a:lnTo>
                <a:lnTo>
                  <a:pt x="279183" y="144522"/>
                </a:lnTo>
                <a:close/>
                <a:moveTo>
                  <a:pt x="378457" y="198688"/>
                </a:moveTo>
                <a:lnTo>
                  <a:pt x="378457" y="3197"/>
                </a:lnTo>
                <a:lnTo>
                  <a:pt x="400279" y="3197"/>
                </a:lnTo>
                <a:lnTo>
                  <a:pt x="400279" y="21560"/>
                </a:lnTo>
                <a:cubicBezTo>
                  <a:pt x="405428" y="14374"/>
                  <a:pt x="411242" y="8985"/>
                  <a:pt x="417718" y="5389"/>
                </a:cubicBezTo>
                <a:cubicBezTo>
                  <a:pt x="424191" y="1796"/>
                  <a:pt x="432042" y="0"/>
                  <a:pt x="441273" y="0"/>
                </a:cubicBezTo>
                <a:cubicBezTo>
                  <a:pt x="453332" y="0"/>
                  <a:pt x="463981" y="3103"/>
                  <a:pt x="473208" y="9313"/>
                </a:cubicBezTo>
                <a:cubicBezTo>
                  <a:pt x="482432" y="15523"/>
                  <a:pt x="489398" y="24285"/>
                  <a:pt x="494104" y="35597"/>
                </a:cubicBezTo>
                <a:cubicBezTo>
                  <a:pt x="498801" y="46911"/>
                  <a:pt x="501152" y="59309"/>
                  <a:pt x="501152" y="72795"/>
                </a:cubicBezTo>
                <a:cubicBezTo>
                  <a:pt x="501152" y="87257"/>
                  <a:pt x="498560" y="100274"/>
                  <a:pt x="493368" y="111851"/>
                </a:cubicBezTo>
                <a:cubicBezTo>
                  <a:pt x="488181" y="123429"/>
                  <a:pt x="480639" y="132304"/>
                  <a:pt x="470747" y="138467"/>
                </a:cubicBezTo>
                <a:cubicBezTo>
                  <a:pt x="460858" y="144630"/>
                  <a:pt x="450454" y="147715"/>
                  <a:pt x="439542" y="147715"/>
                </a:cubicBezTo>
                <a:cubicBezTo>
                  <a:pt x="431557" y="147715"/>
                  <a:pt x="424389" y="146030"/>
                  <a:pt x="418049" y="142657"/>
                </a:cubicBezTo>
                <a:cubicBezTo>
                  <a:pt x="411706" y="139287"/>
                  <a:pt x="406493" y="135031"/>
                  <a:pt x="402411" y="129884"/>
                </a:cubicBezTo>
                <a:lnTo>
                  <a:pt x="402411" y="198688"/>
                </a:lnTo>
                <a:close/>
                <a:moveTo>
                  <a:pt x="400150" y="74657"/>
                </a:moveTo>
                <a:cubicBezTo>
                  <a:pt x="400150" y="92847"/>
                  <a:pt x="403829" y="106290"/>
                  <a:pt x="411195" y="114980"/>
                </a:cubicBezTo>
                <a:cubicBezTo>
                  <a:pt x="418557" y="123674"/>
                  <a:pt x="427474" y="128022"/>
                  <a:pt x="437943" y="128022"/>
                </a:cubicBezTo>
                <a:cubicBezTo>
                  <a:pt x="448588" y="128022"/>
                  <a:pt x="457707" y="123519"/>
                  <a:pt x="465292" y="114516"/>
                </a:cubicBezTo>
                <a:cubicBezTo>
                  <a:pt x="472874" y="105508"/>
                  <a:pt x="476669" y="91558"/>
                  <a:pt x="476669" y="72662"/>
                </a:cubicBezTo>
                <a:cubicBezTo>
                  <a:pt x="476669" y="54655"/>
                  <a:pt x="472964" y="41170"/>
                  <a:pt x="465559" y="32205"/>
                </a:cubicBezTo>
                <a:cubicBezTo>
                  <a:pt x="458149" y="23245"/>
                  <a:pt x="449298" y="18767"/>
                  <a:pt x="439008" y="18767"/>
                </a:cubicBezTo>
                <a:cubicBezTo>
                  <a:pt x="428802" y="18767"/>
                  <a:pt x="419780" y="23537"/>
                  <a:pt x="411926" y="33073"/>
                </a:cubicBezTo>
                <a:cubicBezTo>
                  <a:pt x="404074" y="42610"/>
                  <a:pt x="400150" y="56473"/>
                  <a:pt x="400150" y="74657"/>
                </a:cubicBezTo>
                <a:close/>
                <a:moveTo>
                  <a:pt x="525150" y="198953"/>
                </a:moveTo>
                <a:lnTo>
                  <a:pt x="522489" y="176460"/>
                </a:lnTo>
                <a:cubicBezTo>
                  <a:pt x="527724" y="177883"/>
                  <a:pt x="532292" y="178593"/>
                  <a:pt x="536193" y="178593"/>
                </a:cubicBezTo>
                <a:cubicBezTo>
                  <a:pt x="541519" y="178593"/>
                  <a:pt x="545773" y="177702"/>
                  <a:pt x="548971" y="175932"/>
                </a:cubicBezTo>
                <a:cubicBezTo>
                  <a:pt x="552168" y="174153"/>
                  <a:pt x="554785" y="171670"/>
                  <a:pt x="556826" y="168480"/>
                </a:cubicBezTo>
                <a:cubicBezTo>
                  <a:pt x="558331" y="166086"/>
                  <a:pt x="560772" y="160138"/>
                  <a:pt x="564141" y="150645"/>
                </a:cubicBezTo>
                <a:cubicBezTo>
                  <a:pt x="564583" y="149313"/>
                  <a:pt x="565297" y="147362"/>
                  <a:pt x="566272" y="144788"/>
                </a:cubicBezTo>
                <a:lnTo>
                  <a:pt x="512639" y="3197"/>
                </a:lnTo>
                <a:lnTo>
                  <a:pt x="538458" y="3197"/>
                </a:lnTo>
                <a:lnTo>
                  <a:pt x="567870" y="85039"/>
                </a:lnTo>
                <a:cubicBezTo>
                  <a:pt x="571683" y="95418"/>
                  <a:pt x="575096" y="106330"/>
                  <a:pt x="578116" y="117777"/>
                </a:cubicBezTo>
                <a:cubicBezTo>
                  <a:pt x="580863" y="106775"/>
                  <a:pt x="584150" y="96036"/>
                  <a:pt x="587962" y="85571"/>
                </a:cubicBezTo>
                <a:lnTo>
                  <a:pt x="618170" y="3197"/>
                </a:lnTo>
                <a:lnTo>
                  <a:pt x="642124" y="3197"/>
                </a:lnTo>
                <a:lnTo>
                  <a:pt x="588361" y="146916"/>
                </a:lnTo>
                <a:cubicBezTo>
                  <a:pt x="582594" y="162442"/>
                  <a:pt x="578116" y="173134"/>
                  <a:pt x="574920" y="178991"/>
                </a:cubicBezTo>
                <a:cubicBezTo>
                  <a:pt x="570660" y="186887"/>
                  <a:pt x="565782" y="192679"/>
                  <a:pt x="560282" y="196359"/>
                </a:cubicBezTo>
                <a:cubicBezTo>
                  <a:pt x="554781" y="200040"/>
                  <a:pt x="548214" y="201880"/>
                  <a:pt x="540587" y="201880"/>
                </a:cubicBezTo>
                <a:cubicBezTo>
                  <a:pt x="535972" y="201880"/>
                  <a:pt x="530830" y="200905"/>
                  <a:pt x="525150" y="198953"/>
                </a:cubicBezTo>
                <a:close/>
                <a:moveTo>
                  <a:pt x="747921" y="3197"/>
                </a:moveTo>
                <a:lnTo>
                  <a:pt x="747921" y="64277"/>
                </a:lnTo>
                <a:cubicBezTo>
                  <a:pt x="755549" y="64277"/>
                  <a:pt x="760920" y="62816"/>
                  <a:pt x="764024" y="59886"/>
                </a:cubicBezTo>
                <a:cubicBezTo>
                  <a:pt x="767126" y="56958"/>
                  <a:pt x="771652" y="48442"/>
                  <a:pt x="777599" y="34337"/>
                </a:cubicBezTo>
                <a:cubicBezTo>
                  <a:pt x="783187" y="20941"/>
                  <a:pt x="788197" y="12376"/>
                  <a:pt x="792637" y="8650"/>
                </a:cubicBezTo>
                <a:cubicBezTo>
                  <a:pt x="796982" y="5014"/>
                  <a:pt x="803901" y="3197"/>
                  <a:pt x="813398" y="3197"/>
                </a:cubicBezTo>
                <a:lnTo>
                  <a:pt x="822178" y="3197"/>
                </a:lnTo>
                <a:lnTo>
                  <a:pt x="822178" y="23021"/>
                </a:lnTo>
                <a:lnTo>
                  <a:pt x="815658" y="22892"/>
                </a:lnTo>
                <a:cubicBezTo>
                  <a:pt x="809271" y="22892"/>
                  <a:pt x="805190" y="23824"/>
                  <a:pt x="803416" y="25686"/>
                </a:cubicBezTo>
                <a:cubicBezTo>
                  <a:pt x="801554" y="27636"/>
                  <a:pt x="798713" y="33447"/>
                  <a:pt x="794894" y="43120"/>
                </a:cubicBezTo>
                <a:cubicBezTo>
                  <a:pt x="791348" y="52343"/>
                  <a:pt x="788068" y="58730"/>
                  <a:pt x="785048" y="62283"/>
                </a:cubicBezTo>
                <a:cubicBezTo>
                  <a:pt x="782031" y="65833"/>
                  <a:pt x="777334" y="69073"/>
                  <a:pt x="770943" y="71996"/>
                </a:cubicBezTo>
                <a:cubicBezTo>
                  <a:pt x="781325" y="74746"/>
                  <a:pt x="791438" y="84329"/>
                  <a:pt x="801283" y="100741"/>
                </a:cubicBezTo>
                <a:lnTo>
                  <a:pt x="827632" y="144522"/>
                </a:lnTo>
                <a:lnTo>
                  <a:pt x="801283" y="144522"/>
                </a:lnTo>
                <a:lnTo>
                  <a:pt x="775601" y="100741"/>
                </a:lnTo>
                <a:cubicBezTo>
                  <a:pt x="770367" y="91872"/>
                  <a:pt x="765798" y="86058"/>
                  <a:pt x="761897" y="83307"/>
                </a:cubicBezTo>
                <a:cubicBezTo>
                  <a:pt x="757990" y="80560"/>
                  <a:pt x="753336" y="79182"/>
                  <a:pt x="747921" y="79182"/>
                </a:cubicBezTo>
                <a:lnTo>
                  <a:pt x="747921" y="144522"/>
                </a:lnTo>
                <a:lnTo>
                  <a:pt x="723434" y="144522"/>
                </a:lnTo>
                <a:lnTo>
                  <a:pt x="723434" y="79182"/>
                </a:lnTo>
                <a:cubicBezTo>
                  <a:pt x="718109" y="79182"/>
                  <a:pt x="713498" y="80536"/>
                  <a:pt x="709596" y="83238"/>
                </a:cubicBezTo>
                <a:cubicBezTo>
                  <a:pt x="705689" y="85946"/>
                  <a:pt x="701121" y="91778"/>
                  <a:pt x="695890" y="100741"/>
                </a:cubicBezTo>
                <a:lnTo>
                  <a:pt x="670204" y="144522"/>
                </a:lnTo>
                <a:lnTo>
                  <a:pt x="643853" y="144522"/>
                </a:lnTo>
                <a:lnTo>
                  <a:pt x="670070" y="100741"/>
                </a:lnTo>
                <a:cubicBezTo>
                  <a:pt x="680007" y="84329"/>
                  <a:pt x="690162" y="74746"/>
                  <a:pt x="700545" y="71996"/>
                </a:cubicBezTo>
                <a:cubicBezTo>
                  <a:pt x="693449" y="68713"/>
                  <a:pt x="688478" y="65138"/>
                  <a:pt x="685641" y="61279"/>
                </a:cubicBezTo>
                <a:cubicBezTo>
                  <a:pt x="682801" y="57419"/>
                  <a:pt x="678545" y="48218"/>
                  <a:pt x="672865" y="33670"/>
                </a:cubicBezTo>
                <a:cubicBezTo>
                  <a:pt x="670914" y="28788"/>
                  <a:pt x="668825" y="25776"/>
                  <a:pt x="666607" y="24624"/>
                </a:cubicBezTo>
                <a:cubicBezTo>
                  <a:pt x="664303" y="23468"/>
                  <a:pt x="660887" y="22892"/>
                  <a:pt x="656362" y="22892"/>
                </a:cubicBezTo>
                <a:cubicBezTo>
                  <a:pt x="655210" y="22892"/>
                  <a:pt x="652864" y="22931"/>
                  <a:pt x="649314" y="23021"/>
                </a:cubicBezTo>
                <a:lnTo>
                  <a:pt x="649314" y="3197"/>
                </a:lnTo>
                <a:lnTo>
                  <a:pt x="652640" y="3197"/>
                </a:lnTo>
                <a:cubicBezTo>
                  <a:pt x="661862" y="3197"/>
                  <a:pt x="668365" y="3750"/>
                  <a:pt x="672133" y="4856"/>
                </a:cubicBezTo>
                <a:cubicBezTo>
                  <a:pt x="675903" y="5968"/>
                  <a:pt x="679275" y="8320"/>
                  <a:pt x="682250" y="11911"/>
                </a:cubicBezTo>
                <a:cubicBezTo>
                  <a:pt x="685223" y="15504"/>
                  <a:pt x="689100" y="22978"/>
                  <a:pt x="693892" y="34337"/>
                </a:cubicBezTo>
                <a:cubicBezTo>
                  <a:pt x="699749" y="48265"/>
                  <a:pt x="704203" y="56736"/>
                  <a:pt x="707267" y="59752"/>
                </a:cubicBezTo>
                <a:cubicBezTo>
                  <a:pt x="710326" y="62772"/>
                  <a:pt x="715716" y="64277"/>
                  <a:pt x="723434" y="64277"/>
                </a:cubicBezTo>
                <a:lnTo>
                  <a:pt x="723434" y="3197"/>
                </a:lnTo>
                <a:close/>
                <a:moveTo>
                  <a:pt x="942638" y="99011"/>
                </a:moveTo>
                <a:lnTo>
                  <a:pt x="967392" y="102070"/>
                </a:lnTo>
                <a:cubicBezTo>
                  <a:pt x="963485" y="116531"/>
                  <a:pt x="956256" y="127753"/>
                  <a:pt x="945698" y="135738"/>
                </a:cubicBezTo>
                <a:cubicBezTo>
                  <a:pt x="935139" y="143722"/>
                  <a:pt x="921653" y="147715"/>
                  <a:pt x="905244" y="147715"/>
                </a:cubicBezTo>
                <a:cubicBezTo>
                  <a:pt x="884574" y="147715"/>
                  <a:pt x="868183" y="141350"/>
                  <a:pt x="856072" y="128617"/>
                </a:cubicBezTo>
                <a:cubicBezTo>
                  <a:pt x="843961" y="115887"/>
                  <a:pt x="837906" y="98035"/>
                  <a:pt x="837906" y="75060"/>
                </a:cubicBezTo>
                <a:cubicBezTo>
                  <a:pt x="837906" y="51281"/>
                  <a:pt x="844030" y="32825"/>
                  <a:pt x="856275" y="19695"/>
                </a:cubicBezTo>
                <a:cubicBezTo>
                  <a:pt x="868513" y="6566"/>
                  <a:pt x="884397" y="0"/>
                  <a:pt x="903912" y="0"/>
                </a:cubicBezTo>
                <a:cubicBezTo>
                  <a:pt x="922812" y="0"/>
                  <a:pt x="938245" y="6429"/>
                  <a:pt x="950226" y="19295"/>
                </a:cubicBezTo>
                <a:cubicBezTo>
                  <a:pt x="962204" y="32159"/>
                  <a:pt x="968190" y="50259"/>
                  <a:pt x="968190" y="73594"/>
                </a:cubicBezTo>
                <a:cubicBezTo>
                  <a:pt x="968190" y="75013"/>
                  <a:pt x="968144" y="77140"/>
                  <a:pt x="968053" y="79981"/>
                </a:cubicBezTo>
                <a:lnTo>
                  <a:pt x="862659" y="79981"/>
                </a:lnTo>
                <a:cubicBezTo>
                  <a:pt x="863546" y="95504"/>
                  <a:pt x="867938" y="107395"/>
                  <a:pt x="875832" y="115646"/>
                </a:cubicBezTo>
                <a:cubicBezTo>
                  <a:pt x="883728" y="123897"/>
                  <a:pt x="893577" y="128022"/>
                  <a:pt x="905378" y="128022"/>
                </a:cubicBezTo>
                <a:cubicBezTo>
                  <a:pt x="914162" y="128022"/>
                  <a:pt x="921657" y="125715"/>
                  <a:pt x="927870" y="121100"/>
                </a:cubicBezTo>
                <a:cubicBezTo>
                  <a:pt x="934081" y="116485"/>
                  <a:pt x="939002" y="109122"/>
                  <a:pt x="942638" y="99011"/>
                </a:cubicBezTo>
                <a:close/>
                <a:moveTo>
                  <a:pt x="863988" y="60286"/>
                </a:moveTo>
                <a:lnTo>
                  <a:pt x="942905" y="60286"/>
                </a:lnTo>
                <a:cubicBezTo>
                  <a:pt x="941838" y="48399"/>
                  <a:pt x="938825" y="39481"/>
                  <a:pt x="933857" y="33533"/>
                </a:cubicBezTo>
                <a:cubicBezTo>
                  <a:pt x="926226" y="24310"/>
                  <a:pt x="916336" y="19695"/>
                  <a:pt x="904179" y="19695"/>
                </a:cubicBezTo>
                <a:cubicBezTo>
                  <a:pt x="893178" y="19695"/>
                  <a:pt x="883929" y="23378"/>
                  <a:pt x="876435" y="30740"/>
                </a:cubicBezTo>
                <a:cubicBezTo>
                  <a:pt x="868935" y="38105"/>
                  <a:pt x="864788" y="47952"/>
                  <a:pt x="863988" y="60286"/>
                </a:cubicBezTo>
                <a:close/>
                <a:moveTo>
                  <a:pt x="997598" y="3197"/>
                </a:moveTo>
                <a:lnTo>
                  <a:pt x="1021554" y="3197"/>
                </a:lnTo>
                <a:lnTo>
                  <a:pt x="1021554" y="62017"/>
                </a:lnTo>
                <a:lnTo>
                  <a:pt x="1087959" y="62017"/>
                </a:lnTo>
                <a:lnTo>
                  <a:pt x="1087959" y="3197"/>
                </a:lnTo>
                <a:lnTo>
                  <a:pt x="1111914" y="3197"/>
                </a:lnTo>
                <a:lnTo>
                  <a:pt x="1111914" y="144522"/>
                </a:lnTo>
                <a:lnTo>
                  <a:pt x="1087959" y="144522"/>
                </a:lnTo>
                <a:lnTo>
                  <a:pt x="1087959" y="81841"/>
                </a:lnTo>
                <a:lnTo>
                  <a:pt x="1021554" y="81841"/>
                </a:lnTo>
                <a:lnTo>
                  <a:pt x="1021554" y="144522"/>
                </a:lnTo>
                <a:lnTo>
                  <a:pt x="997598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906568" y="5652627"/>
            <a:ext cx="739072" cy="202939"/>
          </a:xfrm>
          <a:custGeom>
            <a:avLst/>
            <a:gdLst/>
            <a:ahLst/>
            <a:cxnLst/>
            <a:rect l="l" t="t" r="r" b="b"/>
            <a:pathLst>
              <a:path w="739072" h="202939">
                <a:moveTo>
                  <a:pt x="109394" y="0"/>
                </a:moveTo>
                <a:lnTo>
                  <a:pt x="130547" y="267"/>
                </a:lnTo>
                <a:cubicBezTo>
                  <a:pt x="129571" y="9756"/>
                  <a:pt x="127469" y="16366"/>
                  <a:pt x="124228" y="20092"/>
                </a:cubicBezTo>
                <a:cubicBezTo>
                  <a:pt x="120992" y="23822"/>
                  <a:pt x="116820" y="26216"/>
                  <a:pt x="111719" y="27277"/>
                </a:cubicBezTo>
                <a:cubicBezTo>
                  <a:pt x="106621" y="28347"/>
                  <a:pt x="96618" y="28880"/>
                  <a:pt x="81709" y="28880"/>
                </a:cubicBezTo>
                <a:cubicBezTo>
                  <a:pt x="61928" y="28880"/>
                  <a:pt x="48442" y="30788"/>
                  <a:pt x="41256" y="34600"/>
                </a:cubicBezTo>
                <a:cubicBezTo>
                  <a:pt x="34067" y="38413"/>
                  <a:pt x="28901" y="44511"/>
                  <a:pt x="25751" y="52896"/>
                </a:cubicBezTo>
                <a:cubicBezTo>
                  <a:pt x="22600" y="61280"/>
                  <a:pt x="20848" y="72083"/>
                  <a:pt x="20491" y="85302"/>
                </a:cubicBezTo>
                <a:cubicBezTo>
                  <a:pt x="26525" y="76339"/>
                  <a:pt x="33581" y="69620"/>
                  <a:pt x="41652" y="65139"/>
                </a:cubicBezTo>
                <a:cubicBezTo>
                  <a:pt x="49727" y="60661"/>
                  <a:pt x="58821" y="58422"/>
                  <a:pt x="68936" y="58422"/>
                </a:cubicBezTo>
                <a:cubicBezTo>
                  <a:pt x="87476" y="58422"/>
                  <a:pt x="102827" y="64786"/>
                  <a:pt x="114980" y="77516"/>
                </a:cubicBezTo>
                <a:cubicBezTo>
                  <a:pt x="127138" y="90249"/>
                  <a:pt x="133212" y="107479"/>
                  <a:pt x="133212" y="129215"/>
                </a:cubicBezTo>
                <a:cubicBezTo>
                  <a:pt x="133212" y="145718"/>
                  <a:pt x="130151" y="159247"/>
                  <a:pt x="124031" y="169806"/>
                </a:cubicBezTo>
                <a:cubicBezTo>
                  <a:pt x="117908" y="180364"/>
                  <a:pt x="110657" y="188526"/>
                  <a:pt x="102272" y="194289"/>
                </a:cubicBezTo>
                <a:cubicBezTo>
                  <a:pt x="93888" y="200056"/>
                  <a:pt x="82466" y="202940"/>
                  <a:pt x="68005" y="202940"/>
                </a:cubicBezTo>
                <a:cubicBezTo>
                  <a:pt x="51239" y="202940"/>
                  <a:pt x="38196" y="199106"/>
                  <a:pt x="28883" y="191428"/>
                </a:cubicBezTo>
                <a:cubicBezTo>
                  <a:pt x="19563" y="183755"/>
                  <a:pt x="12424" y="173931"/>
                  <a:pt x="7456" y="161953"/>
                </a:cubicBezTo>
                <a:cubicBezTo>
                  <a:pt x="2488" y="149977"/>
                  <a:pt x="0" y="129125"/>
                  <a:pt x="0" y="99407"/>
                </a:cubicBezTo>
                <a:cubicBezTo>
                  <a:pt x="0" y="62058"/>
                  <a:pt x="6322" y="36904"/>
                  <a:pt x="18960" y="23951"/>
                </a:cubicBezTo>
                <a:cubicBezTo>
                  <a:pt x="31605" y="10999"/>
                  <a:pt x="51055" y="4523"/>
                  <a:pt x="77317" y="4523"/>
                </a:cubicBezTo>
                <a:cubicBezTo>
                  <a:pt x="93643" y="4523"/>
                  <a:pt x="102913" y="4256"/>
                  <a:pt x="105132" y="3723"/>
                </a:cubicBezTo>
                <a:cubicBezTo>
                  <a:pt x="107349" y="3194"/>
                  <a:pt x="108770" y="1952"/>
                  <a:pt x="109394" y="0"/>
                </a:cubicBezTo>
                <a:close/>
                <a:moveTo>
                  <a:pt x="108191" y="128554"/>
                </a:moveTo>
                <a:cubicBezTo>
                  <a:pt x="108191" y="113825"/>
                  <a:pt x="104710" y="101758"/>
                  <a:pt x="97744" y="92351"/>
                </a:cubicBezTo>
                <a:cubicBezTo>
                  <a:pt x="90778" y="82952"/>
                  <a:pt x="80957" y="78246"/>
                  <a:pt x="68271" y="78246"/>
                </a:cubicBezTo>
                <a:cubicBezTo>
                  <a:pt x="55051" y="78246"/>
                  <a:pt x="44849" y="83215"/>
                  <a:pt x="37663" y="93151"/>
                </a:cubicBezTo>
                <a:cubicBezTo>
                  <a:pt x="30474" y="103090"/>
                  <a:pt x="26882" y="116357"/>
                  <a:pt x="26882" y="132941"/>
                </a:cubicBezTo>
                <a:cubicBezTo>
                  <a:pt x="26882" y="149354"/>
                  <a:pt x="30852" y="161910"/>
                  <a:pt x="38794" y="170605"/>
                </a:cubicBezTo>
                <a:cubicBezTo>
                  <a:pt x="46732" y="179299"/>
                  <a:pt x="56513" y="183644"/>
                  <a:pt x="68134" y="183644"/>
                </a:cubicBezTo>
                <a:cubicBezTo>
                  <a:pt x="80025" y="183644"/>
                  <a:pt x="89673" y="178611"/>
                  <a:pt x="97081" y="168542"/>
                </a:cubicBezTo>
                <a:cubicBezTo>
                  <a:pt x="104486" y="158472"/>
                  <a:pt x="108191" y="145142"/>
                  <a:pt x="108191" y="128554"/>
                </a:cubicBezTo>
                <a:close/>
                <a:moveTo>
                  <a:pt x="153040" y="129086"/>
                </a:moveTo>
                <a:cubicBezTo>
                  <a:pt x="153040" y="102910"/>
                  <a:pt x="160315" y="83528"/>
                  <a:pt x="174866" y="70931"/>
                </a:cubicBezTo>
                <a:cubicBezTo>
                  <a:pt x="187020" y="60459"/>
                  <a:pt x="201838" y="55225"/>
                  <a:pt x="219312" y="55225"/>
                </a:cubicBezTo>
                <a:cubicBezTo>
                  <a:pt x="238742" y="55225"/>
                  <a:pt x="254624" y="61589"/>
                  <a:pt x="266958" y="74322"/>
                </a:cubicBezTo>
                <a:cubicBezTo>
                  <a:pt x="279288" y="87056"/>
                  <a:pt x="285455" y="104642"/>
                  <a:pt x="285455" y="127088"/>
                </a:cubicBezTo>
                <a:cubicBezTo>
                  <a:pt x="285455" y="145274"/>
                  <a:pt x="282726" y="159581"/>
                  <a:pt x="277269" y="170006"/>
                </a:cubicBezTo>
                <a:cubicBezTo>
                  <a:pt x="271814" y="180429"/>
                  <a:pt x="263873" y="188526"/>
                  <a:pt x="253447" y="194289"/>
                </a:cubicBezTo>
                <a:cubicBezTo>
                  <a:pt x="243022" y="200056"/>
                  <a:pt x="231647" y="202940"/>
                  <a:pt x="219312" y="202940"/>
                </a:cubicBezTo>
                <a:cubicBezTo>
                  <a:pt x="199527" y="202940"/>
                  <a:pt x="183535" y="196600"/>
                  <a:pt x="171339" y="183910"/>
                </a:cubicBezTo>
                <a:cubicBezTo>
                  <a:pt x="159138" y="171224"/>
                  <a:pt x="153040" y="152950"/>
                  <a:pt x="153040" y="129086"/>
                </a:cubicBezTo>
                <a:close/>
                <a:moveTo>
                  <a:pt x="177660" y="129086"/>
                </a:moveTo>
                <a:cubicBezTo>
                  <a:pt x="177660" y="147183"/>
                  <a:pt x="181609" y="160733"/>
                  <a:pt x="189504" y="169741"/>
                </a:cubicBezTo>
                <a:cubicBezTo>
                  <a:pt x="197400" y="178744"/>
                  <a:pt x="207335" y="183247"/>
                  <a:pt x="219312" y="183247"/>
                </a:cubicBezTo>
                <a:cubicBezTo>
                  <a:pt x="231199" y="183247"/>
                  <a:pt x="241093" y="178722"/>
                  <a:pt x="248987" y="169672"/>
                </a:cubicBezTo>
                <a:cubicBezTo>
                  <a:pt x="256885" y="160622"/>
                  <a:pt x="260831" y="146826"/>
                  <a:pt x="260831" y="128287"/>
                </a:cubicBezTo>
                <a:cubicBezTo>
                  <a:pt x="260831" y="110809"/>
                  <a:pt x="256860" y="97564"/>
                  <a:pt x="248922" y="88560"/>
                </a:cubicBezTo>
                <a:cubicBezTo>
                  <a:pt x="240981" y="79557"/>
                  <a:pt x="231113" y="75054"/>
                  <a:pt x="219312" y="75054"/>
                </a:cubicBezTo>
                <a:cubicBezTo>
                  <a:pt x="207335" y="75054"/>
                  <a:pt x="197400" y="79535"/>
                  <a:pt x="189504" y="88493"/>
                </a:cubicBezTo>
                <a:cubicBezTo>
                  <a:pt x="181609" y="97456"/>
                  <a:pt x="177660" y="110984"/>
                  <a:pt x="177660" y="129086"/>
                </a:cubicBezTo>
                <a:close/>
                <a:moveTo>
                  <a:pt x="317883" y="58422"/>
                </a:moveTo>
                <a:lnTo>
                  <a:pt x="429138" y="58422"/>
                </a:lnTo>
                <a:lnTo>
                  <a:pt x="429138" y="199747"/>
                </a:lnTo>
                <a:lnTo>
                  <a:pt x="405314" y="199747"/>
                </a:lnTo>
                <a:lnTo>
                  <a:pt x="405314" y="78246"/>
                </a:lnTo>
                <a:lnTo>
                  <a:pt x="341838" y="78246"/>
                </a:lnTo>
                <a:lnTo>
                  <a:pt x="341838" y="148645"/>
                </a:lnTo>
                <a:cubicBezTo>
                  <a:pt x="341838" y="165061"/>
                  <a:pt x="341306" y="175885"/>
                  <a:pt x="340243" y="181116"/>
                </a:cubicBezTo>
                <a:cubicBezTo>
                  <a:pt x="339175" y="186351"/>
                  <a:pt x="336247" y="190919"/>
                  <a:pt x="331456" y="194826"/>
                </a:cubicBezTo>
                <a:cubicBezTo>
                  <a:pt x="326664" y="198731"/>
                  <a:pt x="319745" y="200683"/>
                  <a:pt x="310698" y="200683"/>
                </a:cubicBezTo>
                <a:cubicBezTo>
                  <a:pt x="305107" y="200683"/>
                  <a:pt x="298674" y="200326"/>
                  <a:pt x="291399" y="199614"/>
                </a:cubicBezTo>
                <a:lnTo>
                  <a:pt x="291399" y="179655"/>
                </a:lnTo>
                <a:lnTo>
                  <a:pt x="301914" y="179655"/>
                </a:lnTo>
                <a:cubicBezTo>
                  <a:pt x="306886" y="179655"/>
                  <a:pt x="310432" y="179148"/>
                  <a:pt x="312563" y="178125"/>
                </a:cubicBezTo>
                <a:cubicBezTo>
                  <a:pt x="314690" y="177103"/>
                  <a:pt x="316109" y="175483"/>
                  <a:pt x="316817" y="173269"/>
                </a:cubicBezTo>
                <a:cubicBezTo>
                  <a:pt x="317527" y="171052"/>
                  <a:pt x="317883" y="163819"/>
                  <a:pt x="317883" y="151575"/>
                </a:cubicBezTo>
                <a:close/>
                <a:moveTo>
                  <a:pt x="561945" y="154236"/>
                </a:moveTo>
                <a:lnTo>
                  <a:pt x="586700" y="157295"/>
                </a:lnTo>
                <a:cubicBezTo>
                  <a:pt x="582794" y="171756"/>
                  <a:pt x="575565" y="182978"/>
                  <a:pt x="565006" y="190963"/>
                </a:cubicBezTo>
                <a:cubicBezTo>
                  <a:pt x="554447" y="198947"/>
                  <a:pt x="540961" y="202940"/>
                  <a:pt x="524553" y="202940"/>
                </a:cubicBezTo>
                <a:cubicBezTo>
                  <a:pt x="503881" y="202940"/>
                  <a:pt x="487487" y="196575"/>
                  <a:pt x="475380" y="183842"/>
                </a:cubicBezTo>
                <a:cubicBezTo>
                  <a:pt x="463270" y="171112"/>
                  <a:pt x="457215" y="153260"/>
                  <a:pt x="457215" y="130285"/>
                </a:cubicBezTo>
                <a:cubicBezTo>
                  <a:pt x="457215" y="106506"/>
                  <a:pt x="463335" y="88050"/>
                  <a:pt x="475577" y="74920"/>
                </a:cubicBezTo>
                <a:cubicBezTo>
                  <a:pt x="487818" y="61791"/>
                  <a:pt x="503702" y="55225"/>
                  <a:pt x="523221" y="55225"/>
                </a:cubicBezTo>
                <a:cubicBezTo>
                  <a:pt x="542117" y="55225"/>
                  <a:pt x="557554" y="61654"/>
                  <a:pt x="569532" y="74520"/>
                </a:cubicBezTo>
                <a:cubicBezTo>
                  <a:pt x="581508" y="87384"/>
                  <a:pt x="587500" y="105484"/>
                  <a:pt x="587500" y="128819"/>
                </a:cubicBezTo>
                <a:cubicBezTo>
                  <a:pt x="587500" y="130238"/>
                  <a:pt x="587452" y="132365"/>
                  <a:pt x="587362" y="135206"/>
                </a:cubicBezTo>
                <a:lnTo>
                  <a:pt x="481969" y="135206"/>
                </a:lnTo>
                <a:cubicBezTo>
                  <a:pt x="482854" y="150729"/>
                  <a:pt x="487245" y="162620"/>
                  <a:pt x="495141" y="170871"/>
                </a:cubicBezTo>
                <a:cubicBezTo>
                  <a:pt x="503036" y="179122"/>
                  <a:pt x="512886" y="183247"/>
                  <a:pt x="524686" y="183247"/>
                </a:cubicBezTo>
                <a:cubicBezTo>
                  <a:pt x="533466" y="183247"/>
                  <a:pt x="540965" y="180940"/>
                  <a:pt x="547176" y="176325"/>
                </a:cubicBezTo>
                <a:cubicBezTo>
                  <a:pt x="553388" y="171710"/>
                  <a:pt x="558310" y="164347"/>
                  <a:pt x="561945" y="154236"/>
                </a:cubicBezTo>
                <a:close/>
                <a:moveTo>
                  <a:pt x="483297" y="115511"/>
                </a:moveTo>
                <a:lnTo>
                  <a:pt x="562213" y="115511"/>
                </a:lnTo>
                <a:cubicBezTo>
                  <a:pt x="561147" y="103624"/>
                  <a:pt x="558133" y="94706"/>
                  <a:pt x="553162" y="88758"/>
                </a:cubicBezTo>
                <a:cubicBezTo>
                  <a:pt x="545533" y="79535"/>
                  <a:pt x="535642" y="74920"/>
                  <a:pt x="523487" y="74920"/>
                </a:cubicBezTo>
                <a:cubicBezTo>
                  <a:pt x="512486" y="74920"/>
                  <a:pt x="503237" y="78603"/>
                  <a:pt x="495742" y="85965"/>
                </a:cubicBezTo>
                <a:cubicBezTo>
                  <a:pt x="488244" y="93330"/>
                  <a:pt x="484096" y="103177"/>
                  <a:pt x="483297" y="115511"/>
                </a:cubicBezTo>
                <a:close/>
                <a:moveTo>
                  <a:pt x="713520" y="154236"/>
                </a:moveTo>
                <a:lnTo>
                  <a:pt x="738274" y="157295"/>
                </a:lnTo>
                <a:cubicBezTo>
                  <a:pt x="734368" y="171756"/>
                  <a:pt x="727140" y="182978"/>
                  <a:pt x="716581" y="190963"/>
                </a:cubicBezTo>
                <a:cubicBezTo>
                  <a:pt x="706022" y="198947"/>
                  <a:pt x="692536" y="202940"/>
                  <a:pt x="676128" y="202940"/>
                </a:cubicBezTo>
                <a:cubicBezTo>
                  <a:pt x="655456" y="202940"/>
                  <a:pt x="639062" y="196575"/>
                  <a:pt x="626955" y="183842"/>
                </a:cubicBezTo>
                <a:cubicBezTo>
                  <a:pt x="614845" y="171112"/>
                  <a:pt x="608790" y="153260"/>
                  <a:pt x="608790" y="130285"/>
                </a:cubicBezTo>
                <a:cubicBezTo>
                  <a:pt x="608790" y="106506"/>
                  <a:pt x="614910" y="88050"/>
                  <a:pt x="627152" y="74920"/>
                </a:cubicBezTo>
                <a:cubicBezTo>
                  <a:pt x="639393" y="61791"/>
                  <a:pt x="655275" y="55225"/>
                  <a:pt x="674795" y="55225"/>
                </a:cubicBezTo>
                <a:cubicBezTo>
                  <a:pt x="693692" y="55225"/>
                  <a:pt x="709129" y="61654"/>
                  <a:pt x="721106" y="74520"/>
                </a:cubicBezTo>
                <a:cubicBezTo>
                  <a:pt x="733086" y="87384"/>
                  <a:pt x="739072" y="105484"/>
                  <a:pt x="739072" y="128819"/>
                </a:cubicBezTo>
                <a:cubicBezTo>
                  <a:pt x="739072" y="130238"/>
                  <a:pt x="739027" y="132365"/>
                  <a:pt x="738937" y="135206"/>
                </a:cubicBezTo>
                <a:lnTo>
                  <a:pt x="633543" y="135206"/>
                </a:lnTo>
                <a:cubicBezTo>
                  <a:pt x="634428" y="150729"/>
                  <a:pt x="638820" y="162620"/>
                  <a:pt x="646715" y="170871"/>
                </a:cubicBezTo>
                <a:cubicBezTo>
                  <a:pt x="654610" y="179122"/>
                  <a:pt x="664460" y="183247"/>
                  <a:pt x="676261" y="183247"/>
                </a:cubicBezTo>
                <a:cubicBezTo>
                  <a:pt x="685040" y="183247"/>
                  <a:pt x="692540" y="180940"/>
                  <a:pt x="698750" y="176325"/>
                </a:cubicBezTo>
                <a:cubicBezTo>
                  <a:pt x="704963" y="171710"/>
                  <a:pt x="709884" y="164347"/>
                  <a:pt x="713520" y="154236"/>
                </a:cubicBezTo>
                <a:close/>
                <a:moveTo>
                  <a:pt x="634872" y="115511"/>
                </a:moveTo>
                <a:lnTo>
                  <a:pt x="713787" y="115511"/>
                </a:lnTo>
                <a:cubicBezTo>
                  <a:pt x="712721" y="103624"/>
                  <a:pt x="709708" y="94706"/>
                  <a:pt x="704740" y="88758"/>
                </a:cubicBezTo>
                <a:cubicBezTo>
                  <a:pt x="697108" y="79535"/>
                  <a:pt x="687214" y="74920"/>
                  <a:pt x="675062" y="74920"/>
                </a:cubicBezTo>
                <a:cubicBezTo>
                  <a:pt x="664060" y="74920"/>
                  <a:pt x="654812" y="78603"/>
                  <a:pt x="647316" y="85965"/>
                </a:cubicBezTo>
                <a:cubicBezTo>
                  <a:pt x="639817" y="93330"/>
                  <a:pt x="635670" y="103177"/>
                  <a:pt x="634872" y="1155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8803278" y="5707852"/>
            <a:ext cx="451494" cy="147715"/>
          </a:xfrm>
          <a:custGeom>
            <a:avLst/>
            <a:gdLst/>
            <a:ahLst/>
            <a:cxnLst/>
            <a:rect l="l" t="t" r="r" b="b"/>
            <a:pathLst>
              <a:path w="451494" h="147715">
                <a:moveTo>
                  <a:pt x="0" y="3197"/>
                </a:moveTo>
                <a:lnTo>
                  <a:pt x="23951" y="3197"/>
                </a:lnTo>
                <a:lnTo>
                  <a:pt x="23951" y="29940"/>
                </a:lnTo>
                <a:cubicBezTo>
                  <a:pt x="23951" y="41476"/>
                  <a:pt x="24642" y="49837"/>
                  <a:pt x="26017" y="55025"/>
                </a:cubicBezTo>
                <a:cubicBezTo>
                  <a:pt x="27396" y="60221"/>
                  <a:pt x="30698" y="64742"/>
                  <a:pt x="35934" y="68602"/>
                </a:cubicBezTo>
                <a:cubicBezTo>
                  <a:pt x="41166" y="72460"/>
                  <a:pt x="47729" y="74390"/>
                  <a:pt x="55627" y="74390"/>
                </a:cubicBezTo>
                <a:cubicBezTo>
                  <a:pt x="64674" y="74390"/>
                  <a:pt x="76384" y="71996"/>
                  <a:pt x="90756" y="67205"/>
                </a:cubicBezTo>
                <a:lnTo>
                  <a:pt x="90756" y="3197"/>
                </a:lnTo>
                <a:lnTo>
                  <a:pt x="114714" y="3197"/>
                </a:lnTo>
                <a:lnTo>
                  <a:pt x="114714" y="144522"/>
                </a:lnTo>
                <a:lnTo>
                  <a:pt x="90756" y="144522"/>
                </a:lnTo>
                <a:lnTo>
                  <a:pt x="90756" y="87569"/>
                </a:lnTo>
                <a:cubicBezTo>
                  <a:pt x="76033" y="92182"/>
                  <a:pt x="62279" y="94489"/>
                  <a:pt x="49503" y="94489"/>
                </a:cubicBezTo>
                <a:cubicBezTo>
                  <a:pt x="38768" y="94489"/>
                  <a:pt x="29300" y="91760"/>
                  <a:pt x="21092" y="86303"/>
                </a:cubicBezTo>
                <a:cubicBezTo>
                  <a:pt x="12884" y="80848"/>
                  <a:pt x="7319" y="74171"/>
                  <a:pt x="4391" y="66272"/>
                </a:cubicBezTo>
                <a:cubicBezTo>
                  <a:pt x="1466" y="58377"/>
                  <a:pt x="0" y="49684"/>
                  <a:pt x="0" y="40191"/>
                </a:cubicBezTo>
                <a:close/>
                <a:moveTo>
                  <a:pt x="245891" y="99011"/>
                </a:moveTo>
                <a:lnTo>
                  <a:pt x="270645" y="102070"/>
                </a:lnTo>
                <a:cubicBezTo>
                  <a:pt x="266738" y="116531"/>
                  <a:pt x="259509" y="127753"/>
                  <a:pt x="248951" y="135738"/>
                </a:cubicBezTo>
                <a:cubicBezTo>
                  <a:pt x="238392" y="143722"/>
                  <a:pt x="224907" y="147715"/>
                  <a:pt x="208494" y="147715"/>
                </a:cubicBezTo>
                <a:cubicBezTo>
                  <a:pt x="187827" y="147715"/>
                  <a:pt x="171432" y="141350"/>
                  <a:pt x="159325" y="128617"/>
                </a:cubicBezTo>
                <a:cubicBezTo>
                  <a:pt x="147214" y="115887"/>
                  <a:pt x="141159" y="98035"/>
                  <a:pt x="141159" y="75060"/>
                </a:cubicBezTo>
                <a:cubicBezTo>
                  <a:pt x="141159" y="51281"/>
                  <a:pt x="147280" y="32825"/>
                  <a:pt x="159524" y="19695"/>
                </a:cubicBezTo>
                <a:cubicBezTo>
                  <a:pt x="171764" y="6566"/>
                  <a:pt x="187646" y="0"/>
                  <a:pt x="207165" y="0"/>
                </a:cubicBezTo>
                <a:cubicBezTo>
                  <a:pt x="226062" y="0"/>
                  <a:pt x="241498" y="6429"/>
                  <a:pt x="253475" y="19295"/>
                </a:cubicBezTo>
                <a:cubicBezTo>
                  <a:pt x="265453" y="32159"/>
                  <a:pt x="271439" y="50259"/>
                  <a:pt x="271439" y="73594"/>
                </a:cubicBezTo>
                <a:cubicBezTo>
                  <a:pt x="271439" y="75013"/>
                  <a:pt x="271397" y="77140"/>
                  <a:pt x="271306" y="79981"/>
                </a:cubicBezTo>
                <a:lnTo>
                  <a:pt x="165913" y="79981"/>
                </a:lnTo>
                <a:cubicBezTo>
                  <a:pt x="166799" y="95504"/>
                  <a:pt x="171191" y="107395"/>
                  <a:pt x="179085" y="115646"/>
                </a:cubicBezTo>
                <a:cubicBezTo>
                  <a:pt x="186981" y="123897"/>
                  <a:pt x="196830" y="128022"/>
                  <a:pt x="208631" y="128022"/>
                </a:cubicBezTo>
                <a:cubicBezTo>
                  <a:pt x="217412" y="128022"/>
                  <a:pt x="224910" y="125715"/>
                  <a:pt x="231119" y="121100"/>
                </a:cubicBezTo>
                <a:cubicBezTo>
                  <a:pt x="237330" y="116485"/>
                  <a:pt x="242255" y="109122"/>
                  <a:pt x="245891" y="99011"/>
                </a:cubicBezTo>
                <a:close/>
                <a:moveTo>
                  <a:pt x="167241" y="60286"/>
                </a:moveTo>
                <a:lnTo>
                  <a:pt x="246158" y="60286"/>
                </a:lnTo>
                <a:cubicBezTo>
                  <a:pt x="245091" y="48399"/>
                  <a:pt x="242078" y="39481"/>
                  <a:pt x="237107" y="33533"/>
                </a:cubicBezTo>
                <a:cubicBezTo>
                  <a:pt x="229479" y="24310"/>
                  <a:pt x="219585" y="19695"/>
                  <a:pt x="207432" y="19695"/>
                </a:cubicBezTo>
                <a:cubicBezTo>
                  <a:pt x="196431" y="19695"/>
                  <a:pt x="187182" y="23378"/>
                  <a:pt x="179688" y="30740"/>
                </a:cubicBezTo>
                <a:cubicBezTo>
                  <a:pt x="172188" y="38105"/>
                  <a:pt x="168041" y="47952"/>
                  <a:pt x="167241" y="60286"/>
                </a:cubicBezTo>
                <a:close/>
                <a:moveTo>
                  <a:pt x="301385" y="3197"/>
                </a:moveTo>
                <a:lnTo>
                  <a:pt x="338645" y="3197"/>
                </a:lnTo>
                <a:lnTo>
                  <a:pt x="375772" y="116312"/>
                </a:lnTo>
                <a:lnTo>
                  <a:pt x="417027" y="3197"/>
                </a:lnTo>
                <a:lnTo>
                  <a:pt x="451494" y="3197"/>
                </a:lnTo>
                <a:lnTo>
                  <a:pt x="451494" y="144522"/>
                </a:lnTo>
                <a:lnTo>
                  <a:pt x="427543" y="144522"/>
                </a:lnTo>
                <a:lnTo>
                  <a:pt x="427543" y="30744"/>
                </a:lnTo>
                <a:lnTo>
                  <a:pt x="385755" y="144522"/>
                </a:lnTo>
                <a:lnTo>
                  <a:pt x="364331" y="144522"/>
                </a:lnTo>
                <a:lnTo>
                  <a:pt x="324803" y="25286"/>
                </a:lnTo>
                <a:lnTo>
                  <a:pt x="324803" y="144522"/>
                </a:lnTo>
                <a:lnTo>
                  <a:pt x="301385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424066" y="5656422"/>
            <a:ext cx="281004" cy="199223"/>
          </a:xfrm>
          <a:custGeom>
            <a:avLst/>
            <a:gdLst/>
            <a:ahLst/>
            <a:cxnLst/>
            <a:rect l="l" t="t" r="r" b="b"/>
            <a:pathLst>
              <a:path w="281004" h="199223">
                <a:moveTo>
                  <a:pt x="0" y="144173"/>
                </a:moveTo>
                <a:lnTo>
                  <a:pt x="23984" y="140896"/>
                </a:lnTo>
                <a:cubicBezTo>
                  <a:pt x="26751" y="154526"/>
                  <a:pt x="31388" y="164337"/>
                  <a:pt x="37977" y="170338"/>
                </a:cubicBezTo>
                <a:cubicBezTo>
                  <a:pt x="44560" y="176332"/>
                  <a:pt x="52642" y="179331"/>
                  <a:pt x="62229" y="179331"/>
                </a:cubicBezTo>
                <a:cubicBezTo>
                  <a:pt x="73583" y="179331"/>
                  <a:pt x="83167" y="175421"/>
                  <a:pt x="90888" y="167608"/>
                </a:cubicBezTo>
                <a:cubicBezTo>
                  <a:pt x="98611" y="159797"/>
                  <a:pt x="102473" y="150120"/>
                  <a:pt x="102473" y="138583"/>
                </a:cubicBezTo>
                <a:cubicBezTo>
                  <a:pt x="102473" y="127591"/>
                  <a:pt x="98885" y="118509"/>
                  <a:pt x="91667" y="111330"/>
                </a:cubicBezTo>
                <a:cubicBezTo>
                  <a:pt x="84488" y="104198"/>
                  <a:pt x="75359" y="100610"/>
                  <a:pt x="64227" y="100610"/>
                </a:cubicBezTo>
                <a:cubicBezTo>
                  <a:pt x="59688" y="100610"/>
                  <a:pt x="54053" y="101520"/>
                  <a:pt x="47285" y="103288"/>
                </a:cubicBezTo>
                <a:lnTo>
                  <a:pt x="49963" y="82304"/>
                </a:lnTo>
                <a:cubicBezTo>
                  <a:pt x="51555" y="82487"/>
                  <a:pt x="52873" y="82573"/>
                  <a:pt x="53827" y="82573"/>
                </a:cubicBezTo>
                <a:cubicBezTo>
                  <a:pt x="64094" y="82573"/>
                  <a:pt x="73267" y="79895"/>
                  <a:pt x="81489" y="74585"/>
                </a:cubicBezTo>
                <a:cubicBezTo>
                  <a:pt x="89665" y="69267"/>
                  <a:pt x="93755" y="61092"/>
                  <a:pt x="93755" y="50055"/>
                </a:cubicBezTo>
                <a:cubicBezTo>
                  <a:pt x="93755" y="41288"/>
                  <a:pt x="90756" y="34020"/>
                  <a:pt x="84805" y="28249"/>
                </a:cubicBezTo>
                <a:cubicBezTo>
                  <a:pt x="78854" y="22482"/>
                  <a:pt x="71179" y="19620"/>
                  <a:pt x="61776" y="19620"/>
                </a:cubicBezTo>
                <a:cubicBezTo>
                  <a:pt x="52416" y="19620"/>
                  <a:pt x="44650" y="22576"/>
                  <a:pt x="38426" y="28476"/>
                </a:cubicBezTo>
                <a:cubicBezTo>
                  <a:pt x="32206" y="34384"/>
                  <a:pt x="28206" y="43240"/>
                  <a:pt x="26439" y="55047"/>
                </a:cubicBezTo>
                <a:lnTo>
                  <a:pt x="2451" y="50688"/>
                </a:lnTo>
                <a:cubicBezTo>
                  <a:pt x="5403" y="34610"/>
                  <a:pt x="12038" y="22118"/>
                  <a:pt x="22438" y="13259"/>
                </a:cubicBezTo>
                <a:cubicBezTo>
                  <a:pt x="32796" y="4403"/>
                  <a:pt x="45737" y="0"/>
                  <a:pt x="61181" y="0"/>
                </a:cubicBezTo>
                <a:cubicBezTo>
                  <a:pt x="71816" y="0"/>
                  <a:pt x="81626" y="2268"/>
                  <a:pt x="90576" y="6858"/>
                </a:cubicBezTo>
                <a:cubicBezTo>
                  <a:pt x="99569" y="11397"/>
                  <a:pt x="106427" y="17621"/>
                  <a:pt x="111150" y="25481"/>
                </a:cubicBezTo>
                <a:cubicBezTo>
                  <a:pt x="115920" y="33383"/>
                  <a:pt x="118281" y="41743"/>
                  <a:pt x="118281" y="50598"/>
                </a:cubicBezTo>
                <a:cubicBezTo>
                  <a:pt x="118281" y="59000"/>
                  <a:pt x="116010" y="66632"/>
                  <a:pt x="111513" y="73537"/>
                </a:cubicBezTo>
                <a:cubicBezTo>
                  <a:pt x="106970" y="80442"/>
                  <a:pt x="100248" y="85936"/>
                  <a:pt x="91393" y="90025"/>
                </a:cubicBezTo>
                <a:cubicBezTo>
                  <a:pt x="102931" y="92661"/>
                  <a:pt x="111876" y="98204"/>
                  <a:pt x="118281" y="106603"/>
                </a:cubicBezTo>
                <a:cubicBezTo>
                  <a:pt x="124643" y="114966"/>
                  <a:pt x="127822" y="125499"/>
                  <a:pt x="127822" y="138085"/>
                </a:cubicBezTo>
                <a:cubicBezTo>
                  <a:pt x="127822" y="155117"/>
                  <a:pt x="121597" y="169607"/>
                  <a:pt x="109198" y="181462"/>
                </a:cubicBezTo>
                <a:cubicBezTo>
                  <a:pt x="96749" y="193320"/>
                  <a:pt x="81036" y="199224"/>
                  <a:pt x="62046" y="199224"/>
                </a:cubicBezTo>
                <a:cubicBezTo>
                  <a:pt x="44920" y="199224"/>
                  <a:pt x="30704" y="194090"/>
                  <a:pt x="19392" y="183869"/>
                </a:cubicBezTo>
                <a:cubicBezTo>
                  <a:pt x="8043" y="173650"/>
                  <a:pt x="1590" y="160434"/>
                  <a:pt x="0" y="144173"/>
                </a:cubicBezTo>
                <a:close/>
                <a:moveTo>
                  <a:pt x="151819" y="144717"/>
                </a:moveTo>
                <a:lnTo>
                  <a:pt x="176893" y="142808"/>
                </a:lnTo>
                <a:cubicBezTo>
                  <a:pt x="178755" y="155027"/>
                  <a:pt x="183074" y="164204"/>
                  <a:pt x="189794" y="170377"/>
                </a:cubicBezTo>
                <a:cubicBezTo>
                  <a:pt x="196517" y="176511"/>
                  <a:pt x="204739" y="179601"/>
                  <a:pt x="214416" y="179601"/>
                </a:cubicBezTo>
                <a:cubicBezTo>
                  <a:pt x="226088" y="179601"/>
                  <a:pt x="235854" y="175241"/>
                  <a:pt x="243803" y="166564"/>
                </a:cubicBezTo>
                <a:cubicBezTo>
                  <a:pt x="251705" y="157842"/>
                  <a:pt x="255657" y="146308"/>
                  <a:pt x="255657" y="131951"/>
                </a:cubicBezTo>
                <a:cubicBezTo>
                  <a:pt x="255657" y="118282"/>
                  <a:pt x="251888" y="107515"/>
                  <a:pt x="244303" y="99612"/>
                </a:cubicBezTo>
                <a:cubicBezTo>
                  <a:pt x="236717" y="91707"/>
                  <a:pt x="226677" y="87757"/>
                  <a:pt x="214189" y="87757"/>
                </a:cubicBezTo>
                <a:cubicBezTo>
                  <a:pt x="206421" y="87757"/>
                  <a:pt x="199468" y="89525"/>
                  <a:pt x="193295" y="93067"/>
                </a:cubicBezTo>
                <a:cubicBezTo>
                  <a:pt x="187160" y="96609"/>
                  <a:pt x="182344" y="101200"/>
                  <a:pt x="178801" y="106830"/>
                </a:cubicBezTo>
                <a:lnTo>
                  <a:pt x="156179" y="103561"/>
                </a:lnTo>
                <a:lnTo>
                  <a:pt x="174985" y="3269"/>
                </a:lnTo>
                <a:lnTo>
                  <a:pt x="271739" y="3269"/>
                </a:lnTo>
                <a:lnTo>
                  <a:pt x="271739" y="26157"/>
                </a:lnTo>
                <a:lnTo>
                  <a:pt x="194111" y="26157"/>
                </a:lnTo>
                <a:lnTo>
                  <a:pt x="183707" y="78807"/>
                </a:lnTo>
                <a:cubicBezTo>
                  <a:pt x="195382" y="70585"/>
                  <a:pt x="207645" y="66496"/>
                  <a:pt x="220456" y="66496"/>
                </a:cubicBezTo>
                <a:cubicBezTo>
                  <a:pt x="237445" y="66496"/>
                  <a:pt x="251798" y="72399"/>
                  <a:pt x="263472" y="84215"/>
                </a:cubicBezTo>
                <a:cubicBezTo>
                  <a:pt x="275144" y="96022"/>
                  <a:pt x="281004" y="111194"/>
                  <a:pt x="281004" y="129726"/>
                </a:cubicBezTo>
                <a:cubicBezTo>
                  <a:pt x="281004" y="147395"/>
                  <a:pt x="275875" y="162655"/>
                  <a:pt x="265607" y="175514"/>
                </a:cubicBezTo>
                <a:cubicBezTo>
                  <a:pt x="253115" y="191318"/>
                  <a:pt x="236034" y="199224"/>
                  <a:pt x="214416" y="199224"/>
                </a:cubicBezTo>
                <a:cubicBezTo>
                  <a:pt x="196699" y="199224"/>
                  <a:pt x="182257" y="194228"/>
                  <a:pt x="171035" y="184281"/>
                </a:cubicBezTo>
                <a:cubicBezTo>
                  <a:pt x="159815" y="174330"/>
                  <a:pt x="153415" y="161158"/>
                  <a:pt x="151819" y="1447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844823" y="6079890"/>
            <a:ext cx="1360497" cy="147715"/>
          </a:xfrm>
          <a:custGeom>
            <a:avLst/>
            <a:gdLst/>
            <a:ahLst/>
            <a:cxnLst/>
            <a:rect l="l" t="t" r="r" b="b"/>
            <a:pathLst>
              <a:path w="1360497" h="147715">
                <a:moveTo>
                  <a:pt x="0" y="3196"/>
                </a:moveTo>
                <a:lnTo>
                  <a:pt x="23951" y="3196"/>
                </a:lnTo>
                <a:lnTo>
                  <a:pt x="23951" y="64282"/>
                </a:lnTo>
                <a:cubicBezTo>
                  <a:pt x="31578" y="64282"/>
                  <a:pt x="36925" y="62816"/>
                  <a:pt x="39988" y="59886"/>
                </a:cubicBezTo>
                <a:cubicBezTo>
                  <a:pt x="43048" y="56959"/>
                  <a:pt x="47552" y="48445"/>
                  <a:pt x="53496" y="34340"/>
                </a:cubicBezTo>
                <a:cubicBezTo>
                  <a:pt x="58194" y="23159"/>
                  <a:pt x="62012" y="15797"/>
                  <a:pt x="64940" y="12244"/>
                </a:cubicBezTo>
                <a:cubicBezTo>
                  <a:pt x="67867" y="8694"/>
                  <a:pt x="71240" y="6300"/>
                  <a:pt x="75051" y="5058"/>
                </a:cubicBezTo>
                <a:cubicBezTo>
                  <a:pt x="78864" y="3820"/>
                  <a:pt x="84988" y="3196"/>
                  <a:pt x="93420" y="3196"/>
                </a:cubicBezTo>
                <a:lnTo>
                  <a:pt x="98207" y="3196"/>
                </a:lnTo>
                <a:lnTo>
                  <a:pt x="98207" y="23026"/>
                </a:lnTo>
                <a:lnTo>
                  <a:pt x="91555" y="22893"/>
                </a:lnTo>
                <a:cubicBezTo>
                  <a:pt x="85255" y="22893"/>
                  <a:pt x="81219" y="23825"/>
                  <a:pt x="79444" y="25685"/>
                </a:cubicBezTo>
                <a:cubicBezTo>
                  <a:pt x="77583" y="27637"/>
                  <a:pt x="74743" y="33448"/>
                  <a:pt x="70927" y="43121"/>
                </a:cubicBezTo>
                <a:cubicBezTo>
                  <a:pt x="67291" y="52344"/>
                  <a:pt x="63961" y="58735"/>
                  <a:pt x="60947" y="62283"/>
                </a:cubicBezTo>
                <a:cubicBezTo>
                  <a:pt x="57931" y="65833"/>
                  <a:pt x="53272" y="69074"/>
                  <a:pt x="46972" y="72000"/>
                </a:cubicBezTo>
                <a:cubicBezTo>
                  <a:pt x="57261" y="74747"/>
                  <a:pt x="67377" y="84330"/>
                  <a:pt x="77316" y="100742"/>
                </a:cubicBezTo>
                <a:lnTo>
                  <a:pt x="103531" y="144526"/>
                </a:lnTo>
                <a:lnTo>
                  <a:pt x="77180" y="144526"/>
                </a:lnTo>
                <a:lnTo>
                  <a:pt x="51630" y="100742"/>
                </a:lnTo>
                <a:cubicBezTo>
                  <a:pt x="46400" y="91962"/>
                  <a:pt x="41831" y="86169"/>
                  <a:pt x="37926" y="83376"/>
                </a:cubicBezTo>
                <a:cubicBezTo>
                  <a:pt x="34019" y="80579"/>
                  <a:pt x="29361" y="79185"/>
                  <a:pt x="23951" y="79185"/>
                </a:cubicBezTo>
                <a:lnTo>
                  <a:pt x="23951" y="144526"/>
                </a:lnTo>
                <a:lnTo>
                  <a:pt x="0" y="144526"/>
                </a:lnTo>
                <a:close/>
                <a:moveTo>
                  <a:pt x="113176" y="73862"/>
                </a:moveTo>
                <a:cubicBezTo>
                  <a:pt x="113176" y="47689"/>
                  <a:pt x="120451" y="28307"/>
                  <a:pt x="135003" y="15707"/>
                </a:cubicBezTo>
                <a:cubicBezTo>
                  <a:pt x="147160" y="5238"/>
                  <a:pt x="161974" y="0"/>
                  <a:pt x="179448" y="0"/>
                </a:cubicBezTo>
                <a:cubicBezTo>
                  <a:pt x="198878" y="0"/>
                  <a:pt x="214760" y="6365"/>
                  <a:pt x="227095" y="19098"/>
                </a:cubicBezTo>
                <a:cubicBezTo>
                  <a:pt x="239428" y="31831"/>
                  <a:pt x="245591" y="49420"/>
                  <a:pt x="245591" y="71863"/>
                </a:cubicBezTo>
                <a:cubicBezTo>
                  <a:pt x="245591" y="90054"/>
                  <a:pt x="242863" y="104361"/>
                  <a:pt x="237404" y="114782"/>
                </a:cubicBezTo>
                <a:cubicBezTo>
                  <a:pt x="231951" y="125208"/>
                  <a:pt x="224010" y="133304"/>
                  <a:pt x="213587" y="139065"/>
                </a:cubicBezTo>
                <a:cubicBezTo>
                  <a:pt x="203158" y="144832"/>
                  <a:pt x="191782" y="147715"/>
                  <a:pt x="179448" y="147715"/>
                </a:cubicBezTo>
                <a:cubicBezTo>
                  <a:pt x="159666" y="147715"/>
                  <a:pt x="143676" y="141376"/>
                  <a:pt x="131475" y="128689"/>
                </a:cubicBezTo>
                <a:cubicBezTo>
                  <a:pt x="119274" y="116003"/>
                  <a:pt x="113176" y="97729"/>
                  <a:pt x="113176" y="73862"/>
                </a:cubicBezTo>
                <a:close/>
                <a:moveTo>
                  <a:pt x="137800" y="73862"/>
                </a:moveTo>
                <a:cubicBezTo>
                  <a:pt x="137800" y="91962"/>
                  <a:pt x="141746" y="105513"/>
                  <a:pt x="149641" y="114516"/>
                </a:cubicBezTo>
                <a:cubicBezTo>
                  <a:pt x="157536" y="123524"/>
                  <a:pt x="167472" y="128027"/>
                  <a:pt x="179448" y="128027"/>
                </a:cubicBezTo>
                <a:cubicBezTo>
                  <a:pt x="191339" y="128027"/>
                  <a:pt x="201232" y="123498"/>
                  <a:pt x="209127" y="114447"/>
                </a:cubicBezTo>
                <a:cubicBezTo>
                  <a:pt x="217022" y="105401"/>
                  <a:pt x="220967" y="91602"/>
                  <a:pt x="220967" y="73061"/>
                </a:cubicBezTo>
                <a:cubicBezTo>
                  <a:pt x="220967" y="55584"/>
                  <a:pt x="216997" y="42343"/>
                  <a:pt x="209058" y="33336"/>
                </a:cubicBezTo>
                <a:cubicBezTo>
                  <a:pt x="201117" y="24335"/>
                  <a:pt x="191249" y="19832"/>
                  <a:pt x="179448" y="19832"/>
                </a:cubicBezTo>
                <a:cubicBezTo>
                  <a:pt x="167472" y="19832"/>
                  <a:pt x="157536" y="24311"/>
                  <a:pt x="149641" y="33271"/>
                </a:cubicBezTo>
                <a:cubicBezTo>
                  <a:pt x="141746" y="42235"/>
                  <a:pt x="137800" y="55760"/>
                  <a:pt x="137800" y="73862"/>
                </a:cubicBezTo>
                <a:close/>
                <a:moveTo>
                  <a:pt x="274334" y="3196"/>
                </a:moveTo>
                <a:lnTo>
                  <a:pt x="311594" y="3196"/>
                </a:lnTo>
                <a:lnTo>
                  <a:pt x="348724" y="116313"/>
                </a:lnTo>
                <a:lnTo>
                  <a:pt x="389980" y="3196"/>
                </a:lnTo>
                <a:lnTo>
                  <a:pt x="424442" y="3196"/>
                </a:lnTo>
                <a:lnTo>
                  <a:pt x="424442" y="144526"/>
                </a:lnTo>
                <a:lnTo>
                  <a:pt x="400492" y="144526"/>
                </a:lnTo>
                <a:lnTo>
                  <a:pt x="400492" y="30744"/>
                </a:lnTo>
                <a:lnTo>
                  <a:pt x="358703" y="144526"/>
                </a:lnTo>
                <a:lnTo>
                  <a:pt x="337280" y="144526"/>
                </a:lnTo>
                <a:lnTo>
                  <a:pt x="297755" y="25287"/>
                </a:lnTo>
                <a:lnTo>
                  <a:pt x="297755" y="144526"/>
                </a:lnTo>
                <a:lnTo>
                  <a:pt x="274334" y="144526"/>
                </a:lnTo>
                <a:close/>
                <a:moveTo>
                  <a:pt x="461177" y="3196"/>
                </a:moveTo>
                <a:lnTo>
                  <a:pt x="572691" y="3196"/>
                </a:lnTo>
                <a:lnTo>
                  <a:pt x="572691" y="144526"/>
                </a:lnTo>
                <a:lnTo>
                  <a:pt x="548740" y="144526"/>
                </a:lnTo>
                <a:lnTo>
                  <a:pt x="548740" y="23026"/>
                </a:lnTo>
                <a:lnTo>
                  <a:pt x="485128" y="23026"/>
                </a:lnTo>
                <a:lnTo>
                  <a:pt x="485128" y="144526"/>
                </a:lnTo>
                <a:lnTo>
                  <a:pt x="461177" y="144526"/>
                </a:lnTo>
                <a:close/>
                <a:moveTo>
                  <a:pt x="700848" y="127091"/>
                </a:moveTo>
                <a:cubicBezTo>
                  <a:pt x="691977" y="134632"/>
                  <a:pt x="683437" y="139957"/>
                  <a:pt x="675229" y="143060"/>
                </a:cubicBezTo>
                <a:cubicBezTo>
                  <a:pt x="667021" y="146164"/>
                  <a:pt x="658217" y="147715"/>
                  <a:pt x="648816" y="147715"/>
                </a:cubicBezTo>
                <a:cubicBezTo>
                  <a:pt x="633290" y="147715"/>
                  <a:pt x="621356" y="143925"/>
                  <a:pt x="613018" y="136339"/>
                </a:cubicBezTo>
                <a:cubicBezTo>
                  <a:pt x="604677" y="128757"/>
                  <a:pt x="600508" y="119063"/>
                  <a:pt x="600508" y="107263"/>
                </a:cubicBezTo>
                <a:cubicBezTo>
                  <a:pt x="600508" y="100342"/>
                  <a:pt x="602085" y="94025"/>
                  <a:pt x="605231" y="88298"/>
                </a:cubicBezTo>
                <a:cubicBezTo>
                  <a:pt x="608382" y="82576"/>
                  <a:pt x="612507" y="77987"/>
                  <a:pt x="617608" y="74523"/>
                </a:cubicBezTo>
                <a:cubicBezTo>
                  <a:pt x="622710" y="71068"/>
                  <a:pt x="628455" y="68446"/>
                  <a:pt x="634845" y="66676"/>
                </a:cubicBezTo>
                <a:cubicBezTo>
                  <a:pt x="639542" y="65434"/>
                  <a:pt x="646642" y="64235"/>
                  <a:pt x="656135" y="63083"/>
                </a:cubicBezTo>
                <a:cubicBezTo>
                  <a:pt x="675478" y="60772"/>
                  <a:pt x="689712" y="58025"/>
                  <a:pt x="698853" y="54832"/>
                </a:cubicBezTo>
                <a:cubicBezTo>
                  <a:pt x="698943" y="51549"/>
                  <a:pt x="698986" y="49460"/>
                  <a:pt x="698986" y="48575"/>
                </a:cubicBezTo>
                <a:cubicBezTo>
                  <a:pt x="698986" y="38818"/>
                  <a:pt x="696722" y="31939"/>
                  <a:pt x="692200" y="27950"/>
                </a:cubicBezTo>
                <a:cubicBezTo>
                  <a:pt x="686076" y="22540"/>
                  <a:pt x="676983" y="19832"/>
                  <a:pt x="664920" y="19832"/>
                </a:cubicBezTo>
                <a:cubicBezTo>
                  <a:pt x="653648" y="19832"/>
                  <a:pt x="645335" y="21806"/>
                  <a:pt x="639968" y="25754"/>
                </a:cubicBezTo>
                <a:cubicBezTo>
                  <a:pt x="634597" y="29700"/>
                  <a:pt x="630626" y="36687"/>
                  <a:pt x="628055" y="46714"/>
                </a:cubicBezTo>
                <a:lnTo>
                  <a:pt x="604634" y="43516"/>
                </a:lnTo>
                <a:cubicBezTo>
                  <a:pt x="606765" y="33495"/>
                  <a:pt x="610268" y="25398"/>
                  <a:pt x="615150" y="19231"/>
                </a:cubicBezTo>
                <a:cubicBezTo>
                  <a:pt x="620024" y="13064"/>
                  <a:pt x="627080" y="8316"/>
                  <a:pt x="636306" y="4989"/>
                </a:cubicBezTo>
                <a:cubicBezTo>
                  <a:pt x="645529" y="1663"/>
                  <a:pt x="656225" y="0"/>
                  <a:pt x="668379" y="0"/>
                </a:cubicBezTo>
                <a:cubicBezTo>
                  <a:pt x="680443" y="0"/>
                  <a:pt x="690246" y="1418"/>
                  <a:pt x="697791" y="4262"/>
                </a:cubicBezTo>
                <a:cubicBezTo>
                  <a:pt x="705330" y="7103"/>
                  <a:pt x="710873" y="10670"/>
                  <a:pt x="714423" y="14975"/>
                </a:cubicBezTo>
                <a:cubicBezTo>
                  <a:pt x="717973" y="19278"/>
                  <a:pt x="720453" y="24714"/>
                  <a:pt x="721875" y="31277"/>
                </a:cubicBezTo>
                <a:cubicBezTo>
                  <a:pt x="722674" y="35359"/>
                  <a:pt x="723070" y="42725"/>
                  <a:pt x="723070" y="53366"/>
                </a:cubicBezTo>
                <a:lnTo>
                  <a:pt x="723070" y="85306"/>
                </a:lnTo>
                <a:cubicBezTo>
                  <a:pt x="723070" y="107575"/>
                  <a:pt x="723581" y="121654"/>
                  <a:pt x="724603" y="127555"/>
                </a:cubicBezTo>
                <a:cubicBezTo>
                  <a:pt x="725623" y="133455"/>
                  <a:pt x="727639" y="139112"/>
                  <a:pt x="730659" y="144526"/>
                </a:cubicBezTo>
                <a:lnTo>
                  <a:pt x="705640" y="144526"/>
                </a:lnTo>
                <a:cubicBezTo>
                  <a:pt x="703155" y="139554"/>
                  <a:pt x="701560" y="133747"/>
                  <a:pt x="700848" y="127091"/>
                </a:cubicBezTo>
                <a:close/>
                <a:moveTo>
                  <a:pt x="698853" y="73595"/>
                </a:moveTo>
                <a:cubicBezTo>
                  <a:pt x="690162" y="77145"/>
                  <a:pt x="677119" y="80161"/>
                  <a:pt x="659728" y="82641"/>
                </a:cubicBezTo>
                <a:cubicBezTo>
                  <a:pt x="649879" y="84067"/>
                  <a:pt x="642917" y="85662"/>
                  <a:pt x="638834" y="87433"/>
                </a:cubicBezTo>
                <a:cubicBezTo>
                  <a:pt x="634752" y="89208"/>
                  <a:pt x="631601" y="91804"/>
                  <a:pt x="629384" y="95220"/>
                </a:cubicBezTo>
                <a:cubicBezTo>
                  <a:pt x="627170" y="98633"/>
                  <a:pt x="626058" y="102428"/>
                  <a:pt x="626058" y="106600"/>
                </a:cubicBezTo>
                <a:cubicBezTo>
                  <a:pt x="626058" y="112986"/>
                  <a:pt x="628477" y="118307"/>
                  <a:pt x="633316" y="122566"/>
                </a:cubicBezTo>
                <a:cubicBezTo>
                  <a:pt x="638147" y="126828"/>
                  <a:pt x="645221" y="128955"/>
                  <a:pt x="654541" y="128955"/>
                </a:cubicBezTo>
                <a:cubicBezTo>
                  <a:pt x="663764" y="128955"/>
                  <a:pt x="671972" y="126932"/>
                  <a:pt x="679157" y="122896"/>
                </a:cubicBezTo>
                <a:cubicBezTo>
                  <a:pt x="686343" y="118861"/>
                  <a:pt x="691620" y="113342"/>
                  <a:pt x="694993" y="106333"/>
                </a:cubicBezTo>
                <a:cubicBezTo>
                  <a:pt x="697567" y="100919"/>
                  <a:pt x="698853" y="92937"/>
                  <a:pt x="698853" y="82376"/>
                </a:cubicBezTo>
                <a:close/>
                <a:moveTo>
                  <a:pt x="760333" y="3196"/>
                </a:moveTo>
                <a:lnTo>
                  <a:pt x="784288" y="3196"/>
                </a:lnTo>
                <a:lnTo>
                  <a:pt x="784288" y="62018"/>
                </a:lnTo>
                <a:lnTo>
                  <a:pt x="850694" y="62018"/>
                </a:lnTo>
                <a:lnTo>
                  <a:pt x="850694" y="3196"/>
                </a:lnTo>
                <a:lnTo>
                  <a:pt x="874649" y="3196"/>
                </a:lnTo>
                <a:lnTo>
                  <a:pt x="874649" y="144526"/>
                </a:lnTo>
                <a:lnTo>
                  <a:pt x="850694" y="144526"/>
                </a:lnTo>
                <a:lnTo>
                  <a:pt x="850694" y="81846"/>
                </a:lnTo>
                <a:lnTo>
                  <a:pt x="784288" y="81846"/>
                </a:lnTo>
                <a:lnTo>
                  <a:pt x="784288" y="144526"/>
                </a:lnTo>
                <a:lnTo>
                  <a:pt x="760333" y="144526"/>
                </a:lnTo>
                <a:close/>
                <a:moveTo>
                  <a:pt x="910709" y="3196"/>
                </a:moveTo>
                <a:lnTo>
                  <a:pt x="934668" y="3196"/>
                </a:lnTo>
                <a:lnTo>
                  <a:pt x="934668" y="110988"/>
                </a:lnTo>
                <a:lnTo>
                  <a:pt x="1001070" y="3196"/>
                </a:lnTo>
                <a:lnTo>
                  <a:pt x="1026889" y="3196"/>
                </a:lnTo>
                <a:lnTo>
                  <a:pt x="1026889" y="144526"/>
                </a:lnTo>
                <a:lnTo>
                  <a:pt x="1002934" y="144526"/>
                </a:lnTo>
                <a:lnTo>
                  <a:pt x="1002934" y="37400"/>
                </a:lnTo>
                <a:lnTo>
                  <a:pt x="936528" y="144526"/>
                </a:lnTo>
                <a:lnTo>
                  <a:pt x="910709" y="144526"/>
                </a:lnTo>
                <a:close/>
                <a:moveTo>
                  <a:pt x="1174207" y="3196"/>
                </a:moveTo>
                <a:lnTo>
                  <a:pt x="1174207" y="144526"/>
                </a:lnTo>
                <a:lnTo>
                  <a:pt x="1150386" y="144526"/>
                </a:lnTo>
                <a:lnTo>
                  <a:pt x="1150386" y="89432"/>
                </a:lnTo>
                <a:lnTo>
                  <a:pt x="1136544" y="89432"/>
                </a:lnTo>
                <a:cubicBezTo>
                  <a:pt x="1128114" y="89432"/>
                  <a:pt x="1121839" y="90519"/>
                  <a:pt x="1117713" y="92689"/>
                </a:cubicBezTo>
                <a:cubicBezTo>
                  <a:pt x="1113588" y="94864"/>
                  <a:pt x="1107579" y="101847"/>
                  <a:pt x="1099684" y="113648"/>
                </a:cubicBezTo>
                <a:lnTo>
                  <a:pt x="1078790" y="144526"/>
                </a:lnTo>
                <a:lnTo>
                  <a:pt x="1049111" y="144526"/>
                </a:lnTo>
                <a:lnTo>
                  <a:pt x="1074930" y="106463"/>
                </a:lnTo>
                <a:cubicBezTo>
                  <a:pt x="1082826" y="94842"/>
                  <a:pt x="1090677" y="88276"/>
                  <a:pt x="1098485" y="86767"/>
                </a:cubicBezTo>
                <a:cubicBezTo>
                  <a:pt x="1084824" y="84905"/>
                  <a:pt x="1074686" y="79978"/>
                  <a:pt x="1068076" y="71996"/>
                </a:cubicBezTo>
                <a:cubicBezTo>
                  <a:pt x="1061463" y="64011"/>
                  <a:pt x="1058162" y="54832"/>
                  <a:pt x="1058162" y="44450"/>
                </a:cubicBezTo>
                <a:cubicBezTo>
                  <a:pt x="1058162" y="32206"/>
                  <a:pt x="1062485" y="22269"/>
                  <a:pt x="1071137" y="14638"/>
                </a:cubicBezTo>
                <a:cubicBezTo>
                  <a:pt x="1079787" y="7009"/>
                  <a:pt x="1092321" y="3196"/>
                  <a:pt x="1108731" y="3196"/>
                </a:cubicBezTo>
                <a:close/>
                <a:moveTo>
                  <a:pt x="1150386" y="23026"/>
                </a:moveTo>
                <a:lnTo>
                  <a:pt x="1116319" y="23026"/>
                </a:lnTo>
                <a:cubicBezTo>
                  <a:pt x="1102034" y="23026"/>
                  <a:pt x="1092830" y="25240"/>
                  <a:pt x="1088705" y="29678"/>
                </a:cubicBezTo>
                <a:cubicBezTo>
                  <a:pt x="1084578" y="34113"/>
                  <a:pt x="1082516" y="39305"/>
                  <a:pt x="1082516" y="45249"/>
                </a:cubicBezTo>
                <a:cubicBezTo>
                  <a:pt x="1082516" y="53680"/>
                  <a:pt x="1085554" y="59867"/>
                  <a:pt x="1091635" y="63813"/>
                </a:cubicBezTo>
                <a:cubicBezTo>
                  <a:pt x="1097711" y="67763"/>
                  <a:pt x="1108465" y="69735"/>
                  <a:pt x="1123901" y="69735"/>
                </a:cubicBezTo>
                <a:lnTo>
                  <a:pt x="1150386" y="69735"/>
                </a:lnTo>
                <a:close/>
                <a:moveTo>
                  <a:pt x="1210388" y="3196"/>
                </a:moveTo>
                <a:lnTo>
                  <a:pt x="1247648" y="3196"/>
                </a:lnTo>
                <a:lnTo>
                  <a:pt x="1284775" y="116313"/>
                </a:lnTo>
                <a:lnTo>
                  <a:pt x="1326031" y="3196"/>
                </a:lnTo>
                <a:lnTo>
                  <a:pt x="1360497" y="3196"/>
                </a:lnTo>
                <a:lnTo>
                  <a:pt x="1360497" y="144526"/>
                </a:lnTo>
                <a:lnTo>
                  <a:pt x="1336546" y="144526"/>
                </a:lnTo>
                <a:lnTo>
                  <a:pt x="1336546" y="30744"/>
                </a:lnTo>
                <a:lnTo>
                  <a:pt x="1294753" y="144526"/>
                </a:lnTo>
                <a:lnTo>
                  <a:pt x="1273333" y="144526"/>
                </a:lnTo>
                <a:lnTo>
                  <a:pt x="1233806" y="25287"/>
                </a:lnTo>
                <a:lnTo>
                  <a:pt x="1233806" y="144526"/>
                </a:lnTo>
                <a:lnTo>
                  <a:pt x="1210388" y="144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317647" y="6029325"/>
            <a:ext cx="1294478" cy="198280"/>
          </a:xfrm>
          <a:custGeom>
            <a:avLst/>
            <a:gdLst/>
            <a:ahLst/>
            <a:cxnLst/>
            <a:rect l="l" t="t" r="r" b="b"/>
            <a:pathLst>
              <a:path w="1294478" h="198280">
                <a:moveTo>
                  <a:pt x="0" y="195091"/>
                </a:moveTo>
                <a:lnTo>
                  <a:pt x="0" y="0"/>
                </a:lnTo>
                <a:lnTo>
                  <a:pt x="73192" y="0"/>
                </a:lnTo>
                <a:cubicBezTo>
                  <a:pt x="88096" y="0"/>
                  <a:pt x="100052" y="1972"/>
                  <a:pt x="109055" y="5922"/>
                </a:cubicBezTo>
                <a:cubicBezTo>
                  <a:pt x="118063" y="9868"/>
                  <a:pt x="125115" y="15943"/>
                  <a:pt x="130215" y="24151"/>
                </a:cubicBezTo>
                <a:cubicBezTo>
                  <a:pt x="135317" y="32359"/>
                  <a:pt x="137870" y="40938"/>
                  <a:pt x="137870" y="49903"/>
                </a:cubicBezTo>
                <a:cubicBezTo>
                  <a:pt x="137870" y="58241"/>
                  <a:pt x="135605" y="66095"/>
                  <a:pt x="131083" y="73458"/>
                </a:cubicBezTo>
                <a:cubicBezTo>
                  <a:pt x="126558" y="80820"/>
                  <a:pt x="119725" y="86766"/>
                  <a:pt x="110585" y="91292"/>
                </a:cubicBezTo>
                <a:cubicBezTo>
                  <a:pt x="122386" y="94748"/>
                  <a:pt x="131457" y="100652"/>
                  <a:pt x="137797" y="108990"/>
                </a:cubicBezTo>
                <a:cubicBezTo>
                  <a:pt x="144141" y="117331"/>
                  <a:pt x="147312" y="127180"/>
                  <a:pt x="147312" y="138531"/>
                </a:cubicBezTo>
                <a:cubicBezTo>
                  <a:pt x="147312" y="147671"/>
                  <a:pt x="145387" y="156164"/>
                  <a:pt x="141527" y="164019"/>
                </a:cubicBezTo>
                <a:cubicBezTo>
                  <a:pt x="137668" y="171870"/>
                  <a:pt x="132898" y="177923"/>
                  <a:pt x="127221" y="182185"/>
                </a:cubicBezTo>
                <a:cubicBezTo>
                  <a:pt x="121544" y="186443"/>
                  <a:pt x="114427" y="189658"/>
                  <a:pt x="105862" y="191829"/>
                </a:cubicBezTo>
                <a:cubicBezTo>
                  <a:pt x="97301" y="194004"/>
                  <a:pt x="86807" y="195091"/>
                  <a:pt x="74390" y="195091"/>
                </a:cubicBezTo>
                <a:close/>
                <a:moveTo>
                  <a:pt x="25816" y="81976"/>
                </a:moveTo>
                <a:lnTo>
                  <a:pt x="68001" y="81976"/>
                </a:lnTo>
                <a:cubicBezTo>
                  <a:pt x="79448" y="81976"/>
                  <a:pt x="87653" y="81219"/>
                  <a:pt x="92621" y="79711"/>
                </a:cubicBezTo>
                <a:cubicBezTo>
                  <a:pt x="99188" y="77759"/>
                  <a:pt x="104133" y="74523"/>
                  <a:pt x="107461" y="69994"/>
                </a:cubicBezTo>
                <a:cubicBezTo>
                  <a:pt x="110787" y="65473"/>
                  <a:pt x="112447" y="59795"/>
                  <a:pt x="112447" y="52962"/>
                </a:cubicBezTo>
                <a:cubicBezTo>
                  <a:pt x="112447" y="46487"/>
                  <a:pt x="110895" y="40787"/>
                  <a:pt x="107791" y="35863"/>
                </a:cubicBezTo>
                <a:cubicBezTo>
                  <a:pt x="104688" y="30942"/>
                  <a:pt x="100250" y="27569"/>
                  <a:pt x="94483" y="25746"/>
                </a:cubicBezTo>
                <a:cubicBezTo>
                  <a:pt x="88716" y="23933"/>
                  <a:pt x="78822" y="23021"/>
                  <a:pt x="64808" y="23021"/>
                </a:cubicBezTo>
                <a:lnTo>
                  <a:pt x="25816" y="23021"/>
                </a:lnTo>
                <a:close/>
                <a:moveTo>
                  <a:pt x="25816" y="172068"/>
                </a:moveTo>
                <a:lnTo>
                  <a:pt x="74390" y="172068"/>
                </a:lnTo>
                <a:cubicBezTo>
                  <a:pt x="82729" y="172068"/>
                  <a:pt x="88582" y="171756"/>
                  <a:pt x="91955" y="171132"/>
                </a:cubicBezTo>
                <a:cubicBezTo>
                  <a:pt x="97899" y="170070"/>
                  <a:pt x="102867" y="168296"/>
                  <a:pt x="106863" y="165812"/>
                </a:cubicBezTo>
                <a:cubicBezTo>
                  <a:pt x="110852" y="163328"/>
                  <a:pt x="114135" y="159713"/>
                  <a:pt x="116709" y="154965"/>
                </a:cubicBezTo>
                <a:cubicBezTo>
                  <a:pt x="119279" y="150220"/>
                  <a:pt x="120567" y="144742"/>
                  <a:pt x="120567" y="138531"/>
                </a:cubicBezTo>
                <a:cubicBezTo>
                  <a:pt x="120567" y="131259"/>
                  <a:pt x="118703" y="124933"/>
                  <a:pt x="114977" y="119570"/>
                </a:cubicBezTo>
                <a:cubicBezTo>
                  <a:pt x="111248" y="114202"/>
                  <a:pt x="106082" y="110432"/>
                  <a:pt x="99475" y="108258"/>
                </a:cubicBezTo>
                <a:cubicBezTo>
                  <a:pt x="92862" y="106084"/>
                  <a:pt x="83351" y="104997"/>
                  <a:pt x="70928" y="104997"/>
                </a:cubicBezTo>
                <a:lnTo>
                  <a:pt x="25816" y="104997"/>
                </a:lnTo>
                <a:close/>
                <a:moveTo>
                  <a:pt x="170867" y="124427"/>
                </a:moveTo>
                <a:cubicBezTo>
                  <a:pt x="170867" y="98254"/>
                  <a:pt x="178143" y="78872"/>
                  <a:pt x="192694" y="66272"/>
                </a:cubicBezTo>
                <a:cubicBezTo>
                  <a:pt x="204851" y="55803"/>
                  <a:pt x="219665" y="50565"/>
                  <a:pt x="237139" y="50565"/>
                </a:cubicBezTo>
                <a:cubicBezTo>
                  <a:pt x="256573" y="50565"/>
                  <a:pt x="272452" y="56930"/>
                  <a:pt x="284786" y="69663"/>
                </a:cubicBezTo>
                <a:cubicBezTo>
                  <a:pt x="297119" y="82396"/>
                  <a:pt x="303282" y="99985"/>
                  <a:pt x="303282" y="122428"/>
                </a:cubicBezTo>
                <a:cubicBezTo>
                  <a:pt x="303282" y="140619"/>
                  <a:pt x="300553" y="154926"/>
                  <a:pt x="295100" y="165347"/>
                </a:cubicBezTo>
                <a:cubicBezTo>
                  <a:pt x="289642" y="175773"/>
                  <a:pt x="281700" y="183869"/>
                  <a:pt x="271278" y="189630"/>
                </a:cubicBezTo>
                <a:cubicBezTo>
                  <a:pt x="260849" y="195397"/>
                  <a:pt x="249473" y="198280"/>
                  <a:pt x="237139" y="198280"/>
                </a:cubicBezTo>
                <a:cubicBezTo>
                  <a:pt x="217358" y="198280"/>
                  <a:pt x="201366" y="191941"/>
                  <a:pt x="189169" y="179254"/>
                </a:cubicBezTo>
                <a:cubicBezTo>
                  <a:pt x="176965" y="166568"/>
                  <a:pt x="170867" y="148294"/>
                  <a:pt x="170867" y="124427"/>
                </a:cubicBezTo>
                <a:close/>
                <a:moveTo>
                  <a:pt x="195491" y="124427"/>
                </a:moveTo>
                <a:cubicBezTo>
                  <a:pt x="195491" y="142527"/>
                  <a:pt x="199437" y="156078"/>
                  <a:pt x="207335" y="165081"/>
                </a:cubicBezTo>
                <a:cubicBezTo>
                  <a:pt x="215229" y="174089"/>
                  <a:pt x="225162" y="178592"/>
                  <a:pt x="237139" y="178592"/>
                </a:cubicBezTo>
                <a:cubicBezTo>
                  <a:pt x="249030" y="178592"/>
                  <a:pt x="258923" y="174063"/>
                  <a:pt x="266818" y="165012"/>
                </a:cubicBezTo>
                <a:cubicBezTo>
                  <a:pt x="274712" y="155966"/>
                  <a:pt x="278662" y="142167"/>
                  <a:pt x="278662" y="123626"/>
                </a:cubicBezTo>
                <a:cubicBezTo>
                  <a:pt x="278662" y="106149"/>
                  <a:pt x="274691" y="92908"/>
                  <a:pt x="266753" y="83901"/>
                </a:cubicBezTo>
                <a:cubicBezTo>
                  <a:pt x="258812" y="74900"/>
                  <a:pt x="248940" y="70397"/>
                  <a:pt x="237139" y="70397"/>
                </a:cubicBezTo>
                <a:cubicBezTo>
                  <a:pt x="225162" y="70397"/>
                  <a:pt x="215229" y="74876"/>
                  <a:pt x="207335" y="83836"/>
                </a:cubicBezTo>
                <a:cubicBezTo>
                  <a:pt x="199437" y="92800"/>
                  <a:pt x="195491" y="106325"/>
                  <a:pt x="195491" y="124427"/>
                </a:cubicBezTo>
                <a:close/>
                <a:moveTo>
                  <a:pt x="423580" y="143323"/>
                </a:moveTo>
                <a:lnTo>
                  <a:pt x="447135" y="146386"/>
                </a:lnTo>
                <a:cubicBezTo>
                  <a:pt x="444564" y="162618"/>
                  <a:pt x="437976" y="175331"/>
                  <a:pt x="427374" y="184506"/>
                </a:cubicBezTo>
                <a:cubicBezTo>
                  <a:pt x="416772" y="193690"/>
                  <a:pt x="403754" y="198280"/>
                  <a:pt x="388317" y="198280"/>
                </a:cubicBezTo>
                <a:cubicBezTo>
                  <a:pt x="368979" y="198280"/>
                  <a:pt x="353431" y="191959"/>
                  <a:pt x="341677" y="179318"/>
                </a:cubicBezTo>
                <a:cubicBezTo>
                  <a:pt x="329922" y="166679"/>
                  <a:pt x="324043" y="148553"/>
                  <a:pt x="324043" y="124959"/>
                </a:cubicBezTo>
                <a:cubicBezTo>
                  <a:pt x="324043" y="109698"/>
                  <a:pt x="326570" y="96346"/>
                  <a:pt x="331629" y="84898"/>
                </a:cubicBezTo>
                <a:cubicBezTo>
                  <a:pt x="336683" y="73454"/>
                  <a:pt x="344383" y="64871"/>
                  <a:pt x="354720" y="59147"/>
                </a:cubicBezTo>
                <a:cubicBezTo>
                  <a:pt x="365055" y="53427"/>
                  <a:pt x="376294" y="50565"/>
                  <a:pt x="388451" y="50565"/>
                </a:cubicBezTo>
                <a:cubicBezTo>
                  <a:pt x="403798" y="50565"/>
                  <a:pt x="416351" y="54450"/>
                  <a:pt x="426114" y="62208"/>
                </a:cubicBezTo>
                <a:cubicBezTo>
                  <a:pt x="435870" y="69973"/>
                  <a:pt x="442127" y="80999"/>
                  <a:pt x="444877" y="95280"/>
                </a:cubicBezTo>
                <a:lnTo>
                  <a:pt x="421589" y="98873"/>
                </a:lnTo>
                <a:cubicBezTo>
                  <a:pt x="419372" y="89383"/>
                  <a:pt x="415443" y="82241"/>
                  <a:pt x="409810" y="77447"/>
                </a:cubicBezTo>
                <a:cubicBezTo>
                  <a:pt x="404180" y="72655"/>
                  <a:pt x="397365" y="70261"/>
                  <a:pt x="389383" y="70261"/>
                </a:cubicBezTo>
                <a:cubicBezTo>
                  <a:pt x="377317" y="70261"/>
                  <a:pt x="367514" y="74588"/>
                  <a:pt x="359971" y="83239"/>
                </a:cubicBezTo>
                <a:cubicBezTo>
                  <a:pt x="352434" y="91889"/>
                  <a:pt x="348660" y="105573"/>
                  <a:pt x="348660" y="124289"/>
                </a:cubicBezTo>
                <a:cubicBezTo>
                  <a:pt x="348660" y="143276"/>
                  <a:pt x="352300" y="157075"/>
                  <a:pt x="359575" y="165679"/>
                </a:cubicBezTo>
                <a:cubicBezTo>
                  <a:pt x="366851" y="174287"/>
                  <a:pt x="376340" y="178592"/>
                  <a:pt x="388051" y="178592"/>
                </a:cubicBezTo>
                <a:cubicBezTo>
                  <a:pt x="397455" y="178592"/>
                  <a:pt x="405306" y="175708"/>
                  <a:pt x="411607" y="169941"/>
                </a:cubicBezTo>
                <a:cubicBezTo>
                  <a:pt x="417906" y="164174"/>
                  <a:pt x="421895" y="155300"/>
                  <a:pt x="423580" y="143323"/>
                </a:cubicBezTo>
                <a:close/>
                <a:moveTo>
                  <a:pt x="454723" y="53761"/>
                </a:moveTo>
                <a:lnTo>
                  <a:pt x="569567" y="53761"/>
                </a:lnTo>
                <a:lnTo>
                  <a:pt x="569567" y="73591"/>
                </a:lnTo>
                <a:lnTo>
                  <a:pt x="524056" y="73591"/>
                </a:lnTo>
                <a:lnTo>
                  <a:pt x="524056" y="195091"/>
                </a:lnTo>
                <a:lnTo>
                  <a:pt x="500235" y="195091"/>
                </a:lnTo>
                <a:lnTo>
                  <a:pt x="500235" y="73591"/>
                </a:lnTo>
                <a:lnTo>
                  <a:pt x="454723" y="73591"/>
                </a:lnTo>
                <a:close/>
                <a:moveTo>
                  <a:pt x="579996" y="124427"/>
                </a:moveTo>
                <a:cubicBezTo>
                  <a:pt x="579996" y="98254"/>
                  <a:pt x="587272" y="78872"/>
                  <a:pt x="601826" y="66272"/>
                </a:cubicBezTo>
                <a:cubicBezTo>
                  <a:pt x="613980" y="55803"/>
                  <a:pt x="628794" y="50565"/>
                  <a:pt x="646272" y="50565"/>
                </a:cubicBezTo>
                <a:cubicBezTo>
                  <a:pt x="665702" y="50565"/>
                  <a:pt x="681585" y="56930"/>
                  <a:pt x="693915" y="69663"/>
                </a:cubicBezTo>
                <a:cubicBezTo>
                  <a:pt x="706248" y="82396"/>
                  <a:pt x="712411" y="99985"/>
                  <a:pt x="712411" y="122428"/>
                </a:cubicBezTo>
                <a:cubicBezTo>
                  <a:pt x="712411" y="140619"/>
                  <a:pt x="709682" y="154926"/>
                  <a:pt x="704229" y="165347"/>
                </a:cubicBezTo>
                <a:cubicBezTo>
                  <a:pt x="698774" y="175773"/>
                  <a:pt x="690833" y="183869"/>
                  <a:pt x="680407" y="189630"/>
                </a:cubicBezTo>
                <a:cubicBezTo>
                  <a:pt x="669978" y="195397"/>
                  <a:pt x="658603" y="198280"/>
                  <a:pt x="646272" y="198280"/>
                </a:cubicBezTo>
                <a:cubicBezTo>
                  <a:pt x="626487" y="198280"/>
                  <a:pt x="610495" y="191941"/>
                  <a:pt x="598298" y="179254"/>
                </a:cubicBezTo>
                <a:cubicBezTo>
                  <a:pt x="586098" y="166568"/>
                  <a:pt x="579996" y="148294"/>
                  <a:pt x="579996" y="124427"/>
                </a:cubicBezTo>
                <a:close/>
                <a:moveTo>
                  <a:pt x="604620" y="124427"/>
                </a:moveTo>
                <a:cubicBezTo>
                  <a:pt x="604620" y="142527"/>
                  <a:pt x="608570" y="156078"/>
                  <a:pt x="616464" y="165081"/>
                </a:cubicBezTo>
                <a:cubicBezTo>
                  <a:pt x="624359" y="174089"/>
                  <a:pt x="634291" y="178592"/>
                  <a:pt x="646272" y="178592"/>
                </a:cubicBezTo>
                <a:cubicBezTo>
                  <a:pt x="658160" y="178592"/>
                  <a:pt x="668053" y="174063"/>
                  <a:pt x="675947" y="165012"/>
                </a:cubicBezTo>
                <a:cubicBezTo>
                  <a:pt x="683842" y="155966"/>
                  <a:pt x="687791" y="142167"/>
                  <a:pt x="687791" y="123626"/>
                </a:cubicBezTo>
                <a:cubicBezTo>
                  <a:pt x="687791" y="106149"/>
                  <a:pt x="683820" y="92908"/>
                  <a:pt x="675882" y="83901"/>
                </a:cubicBezTo>
                <a:cubicBezTo>
                  <a:pt x="667941" y="74900"/>
                  <a:pt x="658069" y="70397"/>
                  <a:pt x="646272" y="70397"/>
                </a:cubicBezTo>
                <a:cubicBezTo>
                  <a:pt x="634291" y="70397"/>
                  <a:pt x="624359" y="74876"/>
                  <a:pt x="616464" y="83836"/>
                </a:cubicBezTo>
                <a:cubicBezTo>
                  <a:pt x="608570" y="92800"/>
                  <a:pt x="604620" y="106325"/>
                  <a:pt x="604620" y="124427"/>
                </a:cubicBezTo>
                <a:close/>
                <a:moveTo>
                  <a:pt x="725440" y="53761"/>
                </a:moveTo>
                <a:lnTo>
                  <a:pt x="749391" y="53761"/>
                </a:lnTo>
                <a:lnTo>
                  <a:pt x="749391" y="80510"/>
                </a:lnTo>
                <a:cubicBezTo>
                  <a:pt x="749391" y="92044"/>
                  <a:pt x="750082" y="100403"/>
                  <a:pt x="751458" y="105595"/>
                </a:cubicBezTo>
                <a:cubicBezTo>
                  <a:pt x="752832" y="110786"/>
                  <a:pt x="756137" y="115308"/>
                  <a:pt x="761371" y="119166"/>
                </a:cubicBezTo>
                <a:cubicBezTo>
                  <a:pt x="766602" y="123026"/>
                  <a:pt x="773168" y="124959"/>
                  <a:pt x="781064" y="124959"/>
                </a:cubicBezTo>
                <a:cubicBezTo>
                  <a:pt x="790110" y="124959"/>
                  <a:pt x="801824" y="122565"/>
                  <a:pt x="816196" y="117773"/>
                </a:cubicBezTo>
                <a:lnTo>
                  <a:pt x="816196" y="53761"/>
                </a:lnTo>
                <a:lnTo>
                  <a:pt x="840150" y="53761"/>
                </a:lnTo>
                <a:lnTo>
                  <a:pt x="840150" y="195091"/>
                </a:lnTo>
                <a:lnTo>
                  <a:pt x="816196" y="195091"/>
                </a:lnTo>
                <a:lnTo>
                  <a:pt x="816196" y="138135"/>
                </a:lnTo>
                <a:cubicBezTo>
                  <a:pt x="801469" y="142750"/>
                  <a:pt x="787716" y="145054"/>
                  <a:pt x="774944" y="145054"/>
                </a:cubicBezTo>
                <a:cubicBezTo>
                  <a:pt x="764204" y="145054"/>
                  <a:pt x="754737" y="142326"/>
                  <a:pt x="746529" y="136871"/>
                </a:cubicBezTo>
                <a:cubicBezTo>
                  <a:pt x="738324" y="131414"/>
                  <a:pt x="732755" y="124739"/>
                  <a:pt x="729828" y="116841"/>
                </a:cubicBezTo>
                <a:cubicBezTo>
                  <a:pt x="726905" y="108943"/>
                  <a:pt x="725440" y="100252"/>
                  <a:pt x="725440" y="90755"/>
                </a:cubicBezTo>
                <a:close/>
                <a:moveTo>
                  <a:pt x="876352" y="53761"/>
                </a:moveTo>
                <a:lnTo>
                  <a:pt x="900303" y="53761"/>
                </a:lnTo>
                <a:lnTo>
                  <a:pt x="900303" y="112583"/>
                </a:lnTo>
                <a:lnTo>
                  <a:pt x="966712" y="112583"/>
                </a:lnTo>
                <a:lnTo>
                  <a:pt x="966712" y="53761"/>
                </a:lnTo>
                <a:lnTo>
                  <a:pt x="990663" y="53761"/>
                </a:lnTo>
                <a:lnTo>
                  <a:pt x="990663" y="195091"/>
                </a:lnTo>
                <a:lnTo>
                  <a:pt x="966712" y="195091"/>
                </a:lnTo>
                <a:lnTo>
                  <a:pt x="966712" y="132411"/>
                </a:lnTo>
                <a:lnTo>
                  <a:pt x="900303" y="132411"/>
                </a:lnTo>
                <a:lnTo>
                  <a:pt x="900303" y="195091"/>
                </a:lnTo>
                <a:lnTo>
                  <a:pt x="876352" y="195091"/>
                </a:lnTo>
                <a:close/>
                <a:moveTo>
                  <a:pt x="1017811" y="124427"/>
                </a:moveTo>
                <a:cubicBezTo>
                  <a:pt x="1017811" y="98254"/>
                  <a:pt x="1025083" y="78872"/>
                  <a:pt x="1039637" y="66272"/>
                </a:cubicBezTo>
                <a:cubicBezTo>
                  <a:pt x="1051791" y="55803"/>
                  <a:pt x="1066608" y="50565"/>
                  <a:pt x="1084083" y="50565"/>
                </a:cubicBezTo>
                <a:cubicBezTo>
                  <a:pt x="1103512" y="50565"/>
                  <a:pt x="1119396" y="56930"/>
                  <a:pt x="1131729" y="69663"/>
                </a:cubicBezTo>
                <a:cubicBezTo>
                  <a:pt x="1144059" y="82396"/>
                  <a:pt x="1150226" y="99985"/>
                  <a:pt x="1150226" y="122428"/>
                </a:cubicBezTo>
                <a:cubicBezTo>
                  <a:pt x="1150226" y="140619"/>
                  <a:pt x="1147497" y="154926"/>
                  <a:pt x="1142040" y="165347"/>
                </a:cubicBezTo>
                <a:cubicBezTo>
                  <a:pt x="1136585" y="175773"/>
                  <a:pt x="1128644" y="183869"/>
                  <a:pt x="1118218" y="189630"/>
                </a:cubicBezTo>
                <a:cubicBezTo>
                  <a:pt x="1107793" y="195397"/>
                  <a:pt x="1096416" y="198280"/>
                  <a:pt x="1084083" y="198280"/>
                </a:cubicBezTo>
                <a:cubicBezTo>
                  <a:pt x="1064297" y="198280"/>
                  <a:pt x="1048306" y="191941"/>
                  <a:pt x="1036109" y="179254"/>
                </a:cubicBezTo>
                <a:cubicBezTo>
                  <a:pt x="1023908" y="166568"/>
                  <a:pt x="1017811" y="148294"/>
                  <a:pt x="1017811" y="124427"/>
                </a:cubicBezTo>
                <a:close/>
                <a:moveTo>
                  <a:pt x="1042431" y="124427"/>
                </a:moveTo>
                <a:cubicBezTo>
                  <a:pt x="1042431" y="142527"/>
                  <a:pt x="1046379" y="156078"/>
                  <a:pt x="1054275" y="165081"/>
                </a:cubicBezTo>
                <a:cubicBezTo>
                  <a:pt x="1062169" y="174089"/>
                  <a:pt x="1072106" y="178592"/>
                  <a:pt x="1084083" y="178592"/>
                </a:cubicBezTo>
                <a:cubicBezTo>
                  <a:pt x="1095970" y="178592"/>
                  <a:pt x="1105862" y="174063"/>
                  <a:pt x="1113758" y="165012"/>
                </a:cubicBezTo>
                <a:cubicBezTo>
                  <a:pt x="1121656" y="155966"/>
                  <a:pt x="1125602" y="142167"/>
                  <a:pt x="1125602" y="123626"/>
                </a:cubicBezTo>
                <a:cubicBezTo>
                  <a:pt x="1125602" y="106149"/>
                  <a:pt x="1121631" y="92908"/>
                  <a:pt x="1113693" y="83901"/>
                </a:cubicBezTo>
                <a:cubicBezTo>
                  <a:pt x="1105751" y="74900"/>
                  <a:pt x="1095884" y="70397"/>
                  <a:pt x="1084083" y="70397"/>
                </a:cubicBezTo>
                <a:cubicBezTo>
                  <a:pt x="1072106" y="70397"/>
                  <a:pt x="1062169" y="74876"/>
                  <a:pt x="1054275" y="83836"/>
                </a:cubicBezTo>
                <a:cubicBezTo>
                  <a:pt x="1046379" y="92800"/>
                  <a:pt x="1042431" y="106325"/>
                  <a:pt x="1042431" y="124427"/>
                </a:cubicBezTo>
                <a:close/>
                <a:moveTo>
                  <a:pt x="1178302" y="53761"/>
                </a:moveTo>
                <a:lnTo>
                  <a:pt x="1202257" y="53761"/>
                </a:lnTo>
                <a:lnTo>
                  <a:pt x="1202257" y="161553"/>
                </a:lnTo>
                <a:lnTo>
                  <a:pt x="1268662" y="53761"/>
                </a:lnTo>
                <a:lnTo>
                  <a:pt x="1294478" y="53761"/>
                </a:lnTo>
                <a:lnTo>
                  <a:pt x="1294478" y="195091"/>
                </a:lnTo>
                <a:lnTo>
                  <a:pt x="1270523" y="195091"/>
                </a:lnTo>
                <a:lnTo>
                  <a:pt x="1270523" y="87965"/>
                </a:lnTo>
                <a:lnTo>
                  <a:pt x="1204117" y="195091"/>
                </a:lnTo>
                <a:lnTo>
                  <a:pt x="1178302" y="195091"/>
                </a:lnTo>
                <a:close/>
                <a:moveTo>
                  <a:pt x="1261477" y="266"/>
                </a:moveTo>
                <a:lnTo>
                  <a:pt x="1277842" y="266"/>
                </a:lnTo>
                <a:cubicBezTo>
                  <a:pt x="1276513" y="11357"/>
                  <a:pt x="1272452" y="19871"/>
                  <a:pt x="1265670" y="25815"/>
                </a:cubicBezTo>
                <a:cubicBezTo>
                  <a:pt x="1258881" y="31762"/>
                  <a:pt x="1249855" y="34733"/>
                  <a:pt x="1238587" y="34733"/>
                </a:cubicBezTo>
                <a:cubicBezTo>
                  <a:pt x="1227230" y="34733"/>
                  <a:pt x="1218157" y="31784"/>
                  <a:pt x="1211375" y="25883"/>
                </a:cubicBezTo>
                <a:cubicBezTo>
                  <a:pt x="1204586" y="19979"/>
                  <a:pt x="1200524" y="11440"/>
                  <a:pt x="1199196" y="266"/>
                </a:cubicBezTo>
                <a:lnTo>
                  <a:pt x="1215565" y="266"/>
                </a:lnTo>
                <a:cubicBezTo>
                  <a:pt x="1216803" y="6299"/>
                  <a:pt x="1219270" y="10796"/>
                  <a:pt x="1222949" y="13769"/>
                </a:cubicBezTo>
                <a:cubicBezTo>
                  <a:pt x="1226632" y="16743"/>
                  <a:pt x="1231579" y="18229"/>
                  <a:pt x="1237789" y="18229"/>
                </a:cubicBezTo>
                <a:cubicBezTo>
                  <a:pt x="1244974" y="18229"/>
                  <a:pt x="1250410" y="16786"/>
                  <a:pt x="1254093" y="13902"/>
                </a:cubicBezTo>
                <a:cubicBezTo>
                  <a:pt x="1257776" y="11019"/>
                  <a:pt x="1260235" y="6475"/>
                  <a:pt x="1261477" y="26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714771" y="6024666"/>
            <a:ext cx="929548" cy="253911"/>
          </a:xfrm>
          <a:custGeom>
            <a:avLst/>
            <a:gdLst/>
            <a:ahLst/>
            <a:cxnLst/>
            <a:rect l="l" t="t" r="r" b="b"/>
            <a:pathLst>
              <a:path w="929548" h="253911">
                <a:moveTo>
                  <a:pt x="146650" y="131350"/>
                </a:moveTo>
                <a:lnTo>
                  <a:pt x="172469" y="137865"/>
                </a:lnTo>
                <a:cubicBezTo>
                  <a:pt x="167059" y="159073"/>
                  <a:pt x="157320" y="175241"/>
                  <a:pt x="143259" y="186375"/>
                </a:cubicBezTo>
                <a:cubicBezTo>
                  <a:pt x="129197" y="197511"/>
                  <a:pt x="112007" y="203076"/>
                  <a:pt x="91689" y="203076"/>
                </a:cubicBezTo>
                <a:cubicBezTo>
                  <a:pt x="70664" y="203076"/>
                  <a:pt x="53561" y="198796"/>
                  <a:pt x="40389" y="190235"/>
                </a:cubicBezTo>
                <a:cubicBezTo>
                  <a:pt x="27216" y="181674"/>
                  <a:pt x="17190" y="169276"/>
                  <a:pt x="10318" y="153037"/>
                </a:cubicBezTo>
                <a:cubicBezTo>
                  <a:pt x="3438" y="136803"/>
                  <a:pt x="0" y="119369"/>
                  <a:pt x="0" y="100739"/>
                </a:cubicBezTo>
                <a:cubicBezTo>
                  <a:pt x="0" y="80420"/>
                  <a:pt x="3881" y="62701"/>
                  <a:pt x="11646" y="47574"/>
                </a:cubicBezTo>
                <a:cubicBezTo>
                  <a:pt x="19408" y="32450"/>
                  <a:pt x="30452" y="20963"/>
                  <a:pt x="44781" y="13108"/>
                </a:cubicBezTo>
                <a:cubicBezTo>
                  <a:pt x="59109" y="5256"/>
                  <a:pt x="74877" y="1332"/>
                  <a:pt x="92092" y="1332"/>
                </a:cubicBezTo>
                <a:cubicBezTo>
                  <a:pt x="111608" y="1332"/>
                  <a:pt x="128020" y="6299"/>
                  <a:pt x="141330" y="16236"/>
                </a:cubicBezTo>
                <a:cubicBezTo>
                  <a:pt x="154634" y="26169"/>
                  <a:pt x="163908" y="40144"/>
                  <a:pt x="169143" y="58155"/>
                </a:cubicBezTo>
                <a:lnTo>
                  <a:pt x="143724" y="64142"/>
                </a:lnTo>
                <a:cubicBezTo>
                  <a:pt x="139201" y="49947"/>
                  <a:pt x="132635" y="39610"/>
                  <a:pt x="124031" y="33135"/>
                </a:cubicBezTo>
                <a:cubicBezTo>
                  <a:pt x="115420" y="26658"/>
                  <a:pt x="104601" y="23422"/>
                  <a:pt x="91559" y="23422"/>
                </a:cubicBezTo>
                <a:cubicBezTo>
                  <a:pt x="76565" y="23422"/>
                  <a:pt x="64034" y="27014"/>
                  <a:pt x="53964" y="34200"/>
                </a:cubicBezTo>
                <a:cubicBezTo>
                  <a:pt x="43895" y="41386"/>
                  <a:pt x="36821" y="51034"/>
                  <a:pt x="32738" y="63143"/>
                </a:cubicBezTo>
                <a:cubicBezTo>
                  <a:pt x="28656" y="75250"/>
                  <a:pt x="26616" y="87743"/>
                  <a:pt x="26616" y="100610"/>
                </a:cubicBezTo>
                <a:cubicBezTo>
                  <a:pt x="26616" y="117195"/>
                  <a:pt x="29034" y="131680"/>
                  <a:pt x="33868" y="144054"/>
                </a:cubicBezTo>
                <a:cubicBezTo>
                  <a:pt x="38703" y="156435"/>
                  <a:pt x="46224" y="165683"/>
                  <a:pt x="56426" y="171803"/>
                </a:cubicBezTo>
                <a:cubicBezTo>
                  <a:pt x="66630" y="177926"/>
                  <a:pt x="77673" y="180987"/>
                  <a:pt x="89561" y="180987"/>
                </a:cubicBezTo>
                <a:cubicBezTo>
                  <a:pt x="104022" y="180987"/>
                  <a:pt x="116266" y="176813"/>
                  <a:pt x="126291" y="168476"/>
                </a:cubicBezTo>
                <a:cubicBezTo>
                  <a:pt x="136318" y="160138"/>
                  <a:pt x="143100" y="147758"/>
                  <a:pt x="146650" y="131350"/>
                </a:cubicBezTo>
                <a:close/>
                <a:moveTo>
                  <a:pt x="201211" y="58420"/>
                </a:moveTo>
                <a:lnTo>
                  <a:pt x="225170" y="58420"/>
                </a:lnTo>
                <a:lnTo>
                  <a:pt x="225170" y="166212"/>
                </a:lnTo>
                <a:lnTo>
                  <a:pt x="291572" y="58420"/>
                </a:lnTo>
                <a:lnTo>
                  <a:pt x="317391" y="58420"/>
                </a:lnTo>
                <a:lnTo>
                  <a:pt x="317391" y="199750"/>
                </a:lnTo>
                <a:lnTo>
                  <a:pt x="293432" y="199750"/>
                </a:lnTo>
                <a:lnTo>
                  <a:pt x="293432" y="92624"/>
                </a:lnTo>
                <a:lnTo>
                  <a:pt x="227031" y="199750"/>
                </a:lnTo>
                <a:lnTo>
                  <a:pt x="201211" y="199750"/>
                </a:lnTo>
                <a:close/>
                <a:moveTo>
                  <a:pt x="456992" y="0"/>
                </a:moveTo>
                <a:lnTo>
                  <a:pt x="478149" y="267"/>
                </a:lnTo>
                <a:cubicBezTo>
                  <a:pt x="477174" y="9760"/>
                  <a:pt x="475067" y="16365"/>
                  <a:pt x="471830" y="20095"/>
                </a:cubicBezTo>
                <a:cubicBezTo>
                  <a:pt x="468591" y="23822"/>
                  <a:pt x="464418" y="26216"/>
                  <a:pt x="459321" y="27281"/>
                </a:cubicBezTo>
                <a:cubicBezTo>
                  <a:pt x="454220" y="28347"/>
                  <a:pt x="444214" y="28879"/>
                  <a:pt x="429307" y="28879"/>
                </a:cubicBezTo>
                <a:cubicBezTo>
                  <a:pt x="409526" y="28879"/>
                  <a:pt x="396040" y="30788"/>
                  <a:pt x="388854" y="34600"/>
                </a:cubicBezTo>
                <a:cubicBezTo>
                  <a:pt x="381664" y="38411"/>
                  <a:pt x="376499" y="44510"/>
                  <a:pt x="373348" y="52898"/>
                </a:cubicBezTo>
                <a:cubicBezTo>
                  <a:pt x="370203" y="61283"/>
                  <a:pt x="368446" y="72083"/>
                  <a:pt x="368093" y="85302"/>
                </a:cubicBezTo>
                <a:cubicBezTo>
                  <a:pt x="374127" y="76337"/>
                  <a:pt x="381179" y="69620"/>
                  <a:pt x="389254" y="65142"/>
                </a:cubicBezTo>
                <a:cubicBezTo>
                  <a:pt x="397325" y="60661"/>
                  <a:pt x="406418" y="58420"/>
                  <a:pt x="416535" y="58420"/>
                </a:cubicBezTo>
                <a:cubicBezTo>
                  <a:pt x="435074" y="58420"/>
                  <a:pt x="450425" y="64785"/>
                  <a:pt x="462583" y="77515"/>
                </a:cubicBezTo>
                <a:cubicBezTo>
                  <a:pt x="474736" y="90249"/>
                  <a:pt x="480812" y="107482"/>
                  <a:pt x="480812" y="129215"/>
                </a:cubicBezTo>
                <a:cubicBezTo>
                  <a:pt x="480812" y="145721"/>
                  <a:pt x="477749" y="159246"/>
                  <a:pt x="471629" y="169804"/>
                </a:cubicBezTo>
                <a:cubicBezTo>
                  <a:pt x="465506" y="180367"/>
                  <a:pt x="458256" y="188528"/>
                  <a:pt x="449871" y="194289"/>
                </a:cubicBezTo>
                <a:cubicBezTo>
                  <a:pt x="441487" y="200056"/>
                  <a:pt x="430063" y="202939"/>
                  <a:pt x="415602" y="202939"/>
                </a:cubicBezTo>
                <a:cubicBezTo>
                  <a:pt x="398837" y="202939"/>
                  <a:pt x="385795" y="199106"/>
                  <a:pt x="376482" y="191430"/>
                </a:cubicBezTo>
                <a:cubicBezTo>
                  <a:pt x="367165" y="183758"/>
                  <a:pt x="360023" y="173931"/>
                  <a:pt x="355054" y="161953"/>
                </a:cubicBezTo>
                <a:cubicBezTo>
                  <a:pt x="350086" y="149976"/>
                  <a:pt x="347598" y="129129"/>
                  <a:pt x="347598" y="99407"/>
                </a:cubicBezTo>
                <a:cubicBezTo>
                  <a:pt x="347598" y="62056"/>
                  <a:pt x="353920" y="36908"/>
                  <a:pt x="366563" y="23955"/>
                </a:cubicBezTo>
                <a:cubicBezTo>
                  <a:pt x="379203" y="10998"/>
                  <a:pt x="398657" y="4521"/>
                  <a:pt x="424915" y="4521"/>
                </a:cubicBezTo>
                <a:cubicBezTo>
                  <a:pt x="441241" y="4521"/>
                  <a:pt x="450515" y="4259"/>
                  <a:pt x="452729" y="3726"/>
                </a:cubicBezTo>
                <a:cubicBezTo>
                  <a:pt x="454947" y="3193"/>
                  <a:pt x="456368" y="1951"/>
                  <a:pt x="456992" y="0"/>
                </a:cubicBezTo>
                <a:close/>
                <a:moveTo>
                  <a:pt x="455793" y="128552"/>
                </a:moveTo>
                <a:cubicBezTo>
                  <a:pt x="455793" y="113825"/>
                  <a:pt x="452312" y="101762"/>
                  <a:pt x="445346" y="92355"/>
                </a:cubicBezTo>
                <a:cubicBezTo>
                  <a:pt x="438379" y="82952"/>
                  <a:pt x="428555" y="78250"/>
                  <a:pt x="415868" y="78250"/>
                </a:cubicBezTo>
                <a:cubicBezTo>
                  <a:pt x="402650" y="78250"/>
                  <a:pt x="392447" y="83217"/>
                  <a:pt x="385261" y="93150"/>
                </a:cubicBezTo>
                <a:cubicBezTo>
                  <a:pt x="378071" y="103090"/>
                  <a:pt x="374480" y="116355"/>
                  <a:pt x="374480" y="132944"/>
                </a:cubicBezTo>
                <a:cubicBezTo>
                  <a:pt x="374480" y="149357"/>
                  <a:pt x="378450" y="161910"/>
                  <a:pt x="386391" y="170604"/>
                </a:cubicBezTo>
                <a:cubicBezTo>
                  <a:pt x="394330" y="179298"/>
                  <a:pt x="404111" y="183647"/>
                  <a:pt x="415732" y="183647"/>
                </a:cubicBezTo>
                <a:cubicBezTo>
                  <a:pt x="427623" y="183647"/>
                  <a:pt x="437270" y="178610"/>
                  <a:pt x="444683" y="168541"/>
                </a:cubicBezTo>
                <a:cubicBezTo>
                  <a:pt x="452089" y="158472"/>
                  <a:pt x="455793" y="145141"/>
                  <a:pt x="455793" y="128552"/>
                </a:cubicBezTo>
                <a:close/>
                <a:moveTo>
                  <a:pt x="509555" y="58420"/>
                </a:moveTo>
                <a:lnTo>
                  <a:pt x="533510" y="58420"/>
                </a:lnTo>
                <a:lnTo>
                  <a:pt x="533510" y="166212"/>
                </a:lnTo>
                <a:lnTo>
                  <a:pt x="599915" y="58420"/>
                </a:lnTo>
                <a:lnTo>
                  <a:pt x="625730" y="58420"/>
                </a:lnTo>
                <a:lnTo>
                  <a:pt x="625730" y="199750"/>
                </a:lnTo>
                <a:lnTo>
                  <a:pt x="601776" y="199750"/>
                </a:lnTo>
                <a:lnTo>
                  <a:pt x="601776" y="92624"/>
                </a:lnTo>
                <a:lnTo>
                  <a:pt x="535374" y="199750"/>
                </a:lnTo>
                <a:lnTo>
                  <a:pt x="509555" y="199750"/>
                </a:lnTo>
                <a:close/>
                <a:moveTo>
                  <a:pt x="661796" y="253911"/>
                </a:moveTo>
                <a:lnTo>
                  <a:pt x="661796" y="58420"/>
                </a:lnTo>
                <a:lnTo>
                  <a:pt x="683618" y="58420"/>
                </a:lnTo>
                <a:lnTo>
                  <a:pt x="683618" y="76788"/>
                </a:lnTo>
                <a:cubicBezTo>
                  <a:pt x="688767" y="69603"/>
                  <a:pt x="694581" y="64213"/>
                  <a:pt x="701057" y="60614"/>
                </a:cubicBezTo>
                <a:cubicBezTo>
                  <a:pt x="707530" y="57021"/>
                  <a:pt x="715381" y="55224"/>
                  <a:pt x="724612" y="55224"/>
                </a:cubicBezTo>
                <a:cubicBezTo>
                  <a:pt x="736675" y="55224"/>
                  <a:pt x="747320" y="58328"/>
                  <a:pt x="756547" y="64540"/>
                </a:cubicBezTo>
                <a:cubicBezTo>
                  <a:pt x="765771" y="70751"/>
                  <a:pt x="772741" y="79514"/>
                  <a:pt x="777442" y="90824"/>
                </a:cubicBezTo>
                <a:cubicBezTo>
                  <a:pt x="782140" y="102139"/>
                  <a:pt x="784494" y="114538"/>
                  <a:pt x="784494" y="128020"/>
                </a:cubicBezTo>
                <a:cubicBezTo>
                  <a:pt x="784494" y="142480"/>
                  <a:pt x="781899" y="155498"/>
                  <a:pt x="776711" y="167076"/>
                </a:cubicBezTo>
                <a:cubicBezTo>
                  <a:pt x="771520" y="178654"/>
                  <a:pt x="763982" y="187527"/>
                  <a:pt x="754088" y="193694"/>
                </a:cubicBezTo>
                <a:cubicBezTo>
                  <a:pt x="744196" y="199858"/>
                  <a:pt x="733796" y="202939"/>
                  <a:pt x="722880" y="202939"/>
                </a:cubicBezTo>
                <a:cubicBezTo>
                  <a:pt x="714896" y="202939"/>
                  <a:pt x="707732" y="201258"/>
                  <a:pt x="701388" y="197885"/>
                </a:cubicBezTo>
                <a:cubicBezTo>
                  <a:pt x="695045" y="194515"/>
                  <a:pt x="689836" y="190256"/>
                  <a:pt x="685753" y="185112"/>
                </a:cubicBezTo>
                <a:lnTo>
                  <a:pt x="685753" y="253911"/>
                </a:lnTo>
                <a:close/>
                <a:moveTo>
                  <a:pt x="683489" y="129884"/>
                </a:moveTo>
                <a:cubicBezTo>
                  <a:pt x="683489" y="148072"/>
                  <a:pt x="687172" y="161514"/>
                  <a:pt x="694534" y="170208"/>
                </a:cubicBezTo>
                <a:cubicBezTo>
                  <a:pt x="701896" y="178903"/>
                  <a:pt x="710813" y="183251"/>
                  <a:pt x="721285" y="183251"/>
                </a:cubicBezTo>
                <a:cubicBezTo>
                  <a:pt x="731927" y="183251"/>
                  <a:pt x="741046" y="178748"/>
                  <a:pt x="748631" y="169740"/>
                </a:cubicBezTo>
                <a:cubicBezTo>
                  <a:pt x="756217" y="160737"/>
                  <a:pt x="760010" y="146783"/>
                  <a:pt x="760010" y="127887"/>
                </a:cubicBezTo>
                <a:cubicBezTo>
                  <a:pt x="760010" y="109879"/>
                  <a:pt x="756303" y="96393"/>
                  <a:pt x="748898" y="87430"/>
                </a:cubicBezTo>
                <a:cubicBezTo>
                  <a:pt x="741489" y="78472"/>
                  <a:pt x="732637" y="73990"/>
                  <a:pt x="722347" y="73990"/>
                </a:cubicBezTo>
                <a:cubicBezTo>
                  <a:pt x="712145" y="73990"/>
                  <a:pt x="703119" y="78761"/>
                  <a:pt x="695268" y="88297"/>
                </a:cubicBezTo>
                <a:cubicBezTo>
                  <a:pt x="687413" y="97837"/>
                  <a:pt x="683489" y="111697"/>
                  <a:pt x="683489" y="129884"/>
                </a:cubicBezTo>
                <a:close/>
                <a:moveTo>
                  <a:pt x="813371" y="58420"/>
                </a:moveTo>
                <a:lnTo>
                  <a:pt x="837328" y="58420"/>
                </a:lnTo>
                <a:lnTo>
                  <a:pt x="837328" y="166212"/>
                </a:lnTo>
                <a:lnTo>
                  <a:pt x="903730" y="58420"/>
                </a:lnTo>
                <a:lnTo>
                  <a:pt x="929549" y="58420"/>
                </a:lnTo>
                <a:lnTo>
                  <a:pt x="929549" y="199750"/>
                </a:lnTo>
                <a:lnTo>
                  <a:pt x="905592" y="199750"/>
                </a:lnTo>
                <a:lnTo>
                  <a:pt x="905592" y="92624"/>
                </a:lnTo>
                <a:lnTo>
                  <a:pt x="839190" y="199750"/>
                </a:lnTo>
                <a:lnTo>
                  <a:pt x="813371" y="19975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7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877" name="object 877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8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object 880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9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883" name="object 883"/>
          <p:cNvSpPr/>
          <p:nvPr/>
        </p:nvSpPr>
        <p:spPr>
          <a:xfrm>
            <a:off x="937886" y="1721737"/>
            <a:ext cx="51555" cy="26160"/>
          </a:xfrm>
          <a:custGeom>
            <a:avLst/>
            <a:gdLst/>
            <a:ahLst/>
            <a:cxnLst/>
            <a:rect l="l" t="t" r="r" b="b"/>
            <a:pathLst>
              <a:path w="51555" h="26160">
                <a:moveTo>
                  <a:pt x="0" y="26161"/>
                </a:moveTo>
                <a:lnTo>
                  <a:pt x="0" y="0"/>
                </a:lnTo>
                <a:lnTo>
                  <a:pt x="51555" y="0"/>
                </a:lnTo>
                <a:lnTo>
                  <a:pt x="51555" y="2616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42412" y="1644513"/>
            <a:ext cx="2443629" cy="165960"/>
          </a:xfrm>
          <a:custGeom>
            <a:avLst/>
            <a:gdLst/>
            <a:ahLst/>
            <a:cxnLst/>
            <a:rect l="l" t="t" r="r" b="b"/>
            <a:pathLst>
              <a:path w="2443629" h="165960">
                <a:moveTo>
                  <a:pt x="96214" y="139853"/>
                </a:moveTo>
                <a:lnTo>
                  <a:pt x="21255" y="139853"/>
                </a:lnTo>
                <a:lnTo>
                  <a:pt x="21255" y="165961"/>
                </a:lnTo>
                <a:lnTo>
                  <a:pt x="0" y="165961"/>
                </a:lnTo>
                <a:lnTo>
                  <a:pt x="0" y="118411"/>
                </a:lnTo>
                <a:lnTo>
                  <a:pt x="10721" y="118411"/>
                </a:lnTo>
                <a:cubicBezTo>
                  <a:pt x="15195" y="113437"/>
                  <a:pt x="18892" y="105667"/>
                  <a:pt x="21816" y="95098"/>
                </a:cubicBezTo>
                <a:cubicBezTo>
                  <a:pt x="24736" y="84532"/>
                  <a:pt x="26474" y="66450"/>
                  <a:pt x="27036" y="40839"/>
                </a:cubicBezTo>
                <a:lnTo>
                  <a:pt x="106934" y="40839"/>
                </a:lnTo>
                <a:lnTo>
                  <a:pt x="106934" y="118411"/>
                </a:lnTo>
                <a:lnTo>
                  <a:pt x="117565" y="118411"/>
                </a:lnTo>
                <a:lnTo>
                  <a:pt x="117565" y="165961"/>
                </a:lnTo>
                <a:lnTo>
                  <a:pt x="96214" y="165961"/>
                </a:lnTo>
                <a:close/>
                <a:moveTo>
                  <a:pt x="81018" y="118411"/>
                </a:moveTo>
                <a:lnTo>
                  <a:pt x="81108" y="62378"/>
                </a:lnTo>
                <a:lnTo>
                  <a:pt x="49414" y="62378"/>
                </a:lnTo>
                <a:cubicBezTo>
                  <a:pt x="48351" y="89728"/>
                  <a:pt x="44003" y="108404"/>
                  <a:pt x="36360" y="118411"/>
                </a:cubicBezTo>
                <a:close/>
                <a:moveTo>
                  <a:pt x="129499" y="88946"/>
                </a:moveTo>
                <a:cubicBezTo>
                  <a:pt x="129499" y="80244"/>
                  <a:pt x="131642" y="71821"/>
                  <a:pt x="135933" y="63681"/>
                </a:cubicBezTo>
                <a:cubicBezTo>
                  <a:pt x="140223" y="55538"/>
                  <a:pt x="146300" y="49323"/>
                  <a:pt x="154159" y="45032"/>
                </a:cubicBezTo>
                <a:cubicBezTo>
                  <a:pt x="162021" y="40745"/>
                  <a:pt x="170802" y="38604"/>
                  <a:pt x="180497" y="38604"/>
                </a:cubicBezTo>
                <a:cubicBezTo>
                  <a:pt x="195479" y="38604"/>
                  <a:pt x="207753" y="43464"/>
                  <a:pt x="217325" y="53191"/>
                </a:cubicBezTo>
                <a:cubicBezTo>
                  <a:pt x="226897" y="62918"/>
                  <a:pt x="231682" y="75211"/>
                  <a:pt x="231682" y="90065"/>
                </a:cubicBezTo>
                <a:cubicBezTo>
                  <a:pt x="231682" y="105045"/>
                  <a:pt x="226851" y="117462"/>
                  <a:pt x="217188" y="127311"/>
                </a:cubicBezTo>
                <a:cubicBezTo>
                  <a:pt x="207522" y="137161"/>
                  <a:pt x="195350" y="142090"/>
                  <a:pt x="180684" y="142090"/>
                </a:cubicBezTo>
                <a:cubicBezTo>
                  <a:pt x="171612" y="142090"/>
                  <a:pt x="162957" y="140037"/>
                  <a:pt x="154724" y="135936"/>
                </a:cubicBezTo>
                <a:cubicBezTo>
                  <a:pt x="146484" y="131835"/>
                  <a:pt x="140223" y="125821"/>
                  <a:pt x="135933" y="117893"/>
                </a:cubicBezTo>
                <a:cubicBezTo>
                  <a:pt x="131642" y="109974"/>
                  <a:pt x="129499" y="100322"/>
                  <a:pt x="129499" y="88946"/>
                </a:cubicBezTo>
                <a:close/>
                <a:moveTo>
                  <a:pt x="156348" y="90346"/>
                </a:moveTo>
                <a:cubicBezTo>
                  <a:pt x="156348" y="100163"/>
                  <a:pt x="158681" y="107688"/>
                  <a:pt x="163343" y="112908"/>
                </a:cubicBezTo>
                <a:cubicBezTo>
                  <a:pt x="168004" y="118131"/>
                  <a:pt x="173754" y="120741"/>
                  <a:pt x="180590" y="120741"/>
                </a:cubicBezTo>
                <a:cubicBezTo>
                  <a:pt x="187430" y="120741"/>
                  <a:pt x="193165" y="118131"/>
                  <a:pt x="197795" y="112908"/>
                </a:cubicBezTo>
                <a:cubicBezTo>
                  <a:pt x="202424" y="107688"/>
                  <a:pt x="204739" y="100102"/>
                  <a:pt x="204739" y="90163"/>
                </a:cubicBezTo>
                <a:cubicBezTo>
                  <a:pt x="204739" y="80464"/>
                  <a:pt x="202424" y="73005"/>
                  <a:pt x="197795" y="67782"/>
                </a:cubicBezTo>
                <a:cubicBezTo>
                  <a:pt x="193165" y="62561"/>
                  <a:pt x="187430" y="59951"/>
                  <a:pt x="180590" y="59951"/>
                </a:cubicBezTo>
                <a:cubicBezTo>
                  <a:pt x="173754" y="59951"/>
                  <a:pt x="168004" y="62561"/>
                  <a:pt x="163343" y="67782"/>
                </a:cubicBezTo>
                <a:cubicBezTo>
                  <a:pt x="158681" y="73005"/>
                  <a:pt x="156348" y="80525"/>
                  <a:pt x="156348" y="90346"/>
                </a:cubicBezTo>
                <a:close/>
                <a:moveTo>
                  <a:pt x="325163" y="0"/>
                </a:moveTo>
                <a:lnTo>
                  <a:pt x="342972" y="0"/>
                </a:lnTo>
                <a:cubicBezTo>
                  <a:pt x="342411" y="7895"/>
                  <a:pt x="340351" y="13878"/>
                  <a:pt x="336776" y="17949"/>
                </a:cubicBezTo>
                <a:cubicBezTo>
                  <a:pt x="333202" y="22021"/>
                  <a:pt x="324388" y="24059"/>
                  <a:pt x="310342" y="24059"/>
                </a:cubicBezTo>
                <a:cubicBezTo>
                  <a:pt x="308664" y="24059"/>
                  <a:pt x="306983" y="24027"/>
                  <a:pt x="305305" y="23966"/>
                </a:cubicBezTo>
                <a:lnTo>
                  <a:pt x="301950" y="23966"/>
                </a:lnTo>
                <a:cubicBezTo>
                  <a:pt x="293624" y="23966"/>
                  <a:pt x="286848" y="24884"/>
                  <a:pt x="281627" y="26712"/>
                </a:cubicBezTo>
                <a:cubicBezTo>
                  <a:pt x="276404" y="28545"/>
                  <a:pt x="272135" y="32101"/>
                  <a:pt x="268808" y="37391"/>
                </a:cubicBezTo>
                <a:cubicBezTo>
                  <a:pt x="265478" y="42675"/>
                  <a:pt x="263757" y="51189"/>
                  <a:pt x="263628" y="62935"/>
                </a:cubicBezTo>
                <a:cubicBezTo>
                  <a:pt x="267483" y="55660"/>
                  <a:pt x="272473" y="50220"/>
                  <a:pt x="278593" y="46617"/>
                </a:cubicBezTo>
                <a:cubicBezTo>
                  <a:pt x="284717" y="43013"/>
                  <a:pt x="292003" y="41213"/>
                  <a:pt x="300456" y="41213"/>
                </a:cubicBezTo>
                <a:cubicBezTo>
                  <a:pt x="313448" y="41213"/>
                  <a:pt x="324450" y="46264"/>
                  <a:pt x="333465" y="56362"/>
                </a:cubicBezTo>
                <a:cubicBezTo>
                  <a:pt x="342476" y="66463"/>
                  <a:pt x="346979" y="78164"/>
                  <a:pt x="346979" y="91466"/>
                </a:cubicBezTo>
                <a:cubicBezTo>
                  <a:pt x="346979" y="105322"/>
                  <a:pt x="342241" y="117227"/>
                  <a:pt x="332763" y="127171"/>
                </a:cubicBezTo>
                <a:cubicBezTo>
                  <a:pt x="323283" y="137117"/>
                  <a:pt x="310900" y="142090"/>
                  <a:pt x="295610" y="142090"/>
                </a:cubicBezTo>
                <a:cubicBezTo>
                  <a:pt x="285106" y="142090"/>
                  <a:pt x="275876" y="139572"/>
                  <a:pt x="267919" y="134536"/>
                </a:cubicBezTo>
                <a:cubicBezTo>
                  <a:pt x="259964" y="129507"/>
                  <a:pt x="254275" y="122621"/>
                  <a:pt x="250859" y="113890"/>
                </a:cubicBezTo>
                <a:cubicBezTo>
                  <a:pt x="247439" y="105156"/>
                  <a:pt x="245728" y="90688"/>
                  <a:pt x="245728" y="70488"/>
                </a:cubicBezTo>
                <a:cubicBezTo>
                  <a:pt x="245728" y="46747"/>
                  <a:pt x="250100" y="29683"/>
                  <a:pt x="258830" y="19300"/>
                </a:cubicBezTo>
                <a:cubicBezTo>
                  <a:pt x="267563" y="8921"/>
                  <a:pt x="282805" y="3733"/>
                  <a:pt x="304560" y="3733"/>
                </a:cubicBezTo>
                <a:lnTo>
                  <a:pt x="317801" y="3733"/>
                </a:lnTo>
                <a:cubicBezTo>
                  <a:pt x="321466" y="3733"/>
                  <a:pt x="323925" y="2489"/>
                  <a:pt x="325163" y="0"/>
                </a:cubicBezTo>
                <a:close/>
                <a:moveTo>
                  <a:pt x="272394" y="91091"/>
                </a:moveTo>
                <a:cubicBezTo>
                  <a:pt x="272394" y="100102"/>
                  <a:pt x="274651" y="107234"/>
                  <a:pt x="279158" y="112486"/>
                </a:cubicBezTo>
                <a:cubicBezTo>
                  <a:pt x="283666" y="117743"/>
                  <a:pt x="289178" y="120366"/>
                  <a:pt x="295704" y="120366"/>
                </a:cubicBezTo>
                <a:cubicBezTo>
                  <a:pt x="302727" y="120366"/>
                  <a:pt x="308494" y="117648"/>
                  <a:pt x="313001" y="112209"/>
                </a:cubicBezTo>
                <a:cubicBezTo>
                  <a:pt x="317509" y="106770"/>
                  <a:pt x="319759" y="99764"/>
                  <a:pt x="319759" y="91185"/>
                </a:cubicBezTo>
                <a:cubicBezTo>
                  <a:pt x="319759" y="82422"/>
                  <a:pt x="317473" y="75352"/>
                  <a:pt x="312905" y="69978"/>
                </a:cubicBezTo>
                <a:cubicBezTo>
                  <a:pt x="308337" y="64599"/>
                  <a:pt x="302692" y="61910"/>
                  <a:pt x="295981" y="61910"/>
                </a:cubicBezTo>
                <a:cubicBezTo>
                  <a:pt x="289454" y="61910"/>
                  <a:pt x="283896" y="64552"/>
                  <a:pt x="279296" y="69833"/>
                </a:cubicBezTo>
                <a:cubicBezTo>
                  <a:pt x="274698" y="75119"/>
                  <a:pt x="272394" y="82203"/>
                  <a:pt x="272394" y="91091"/>
                </a:cubicBezTo>
                <a:close/>
                <a:moveTo>
                  <a:pt x="368986" y="40839"/>
                </a:moveTo>
                <a:lnTo>
                  <a:pt x="395179" y="40839"/>
                </a:lnTo>
                <a:lnTo>
                  <a:pt x="395179" y="81955"/>
                </a:lnTo>
                <a:lnTo>
                  <a:pt x="421473" y="81955"/>
                </a:lnTo>
                <a:cubicBezTo>
                  <a:pt x="431791" y="81955"/>
                  <a:pt x="439667" y="82681"/>
                  <a:pt x="445108" y="84143"/>
                </a:cubicBezTo>
                <a:cubicBezTo>
                  <a:pt x="450547" y="85605"/>
                  <a:pt x="455147" y="88792"/>
                  <a:pt x="458910" y="93701"/>
                </a:cubicBezTo>
                <a:cubicBezTo>
                  <a:pt x="462668" y="98612"/>
                  <a:pt x="464548" y="104393"/>
                  <a:pt x="464548" y="111043"/>
                </a:cubicBezTo>
                <a:cubicBezTo>
                  <a:pt x="464548" y="120615"/>
                  <a:pt x="461257" y="127811"/>
                  <a:pt x="454669" y="132624"/>
                </a:cubicBezTo>
                <a:cubicBezTo>
                  <a:pt x="448081" y="137445"/>
                  <a:pt x="438195" y="139853"/>
                  <a:pt x="425015" y="139853"/>
                </a:cubicBezTo>
                <a:lnTo>
                  <a:pt x="368986" y="139853"/>
                </a:lnTo>
                <a:close/>
                <a:moveTo>
                  <a:pt x="395179" y="123258"/>
                </a:moveTo>
                <a:lnTo>
                  <a:pt x="419519" y="123258"/>
                </a:lnTo>
                <a:cubicBezTo>
                  <a:pt x="425855" y="123258"/>
                  <a:pt x="430456" y="122264"/>
                  <a:pt x="433314" y="120273"/>
                </a:cubicBezTo>
                <a:cubicBezTo>
                  <a:pt x="436172" y="118282"/>
                  <a:pt x="437601" y="115052"/>
                  <a:pt x="437601" y="110578"/>
                </a:cubicBezTo>
                <a:cubicBezTo>
                  <a:pt x="437601" y="105794"/>
                  <a:pt x="435751" y="102514"/>
                  <a:pt x="432054" y="100740"/>
                </a:cubicBezTo>
                <a:cubicBezTo>
                  <a:pt x="428357" y="98968"/>
                  <a:pt x="421722" y="98083"/>
                  <a:pt x="412149" y="98083"/>
                </a:cubicBezTo>
                <a:lnTo>
                  <a:pt x="395179" y="98083"/>
                </a:lnTo>
                <a:close/>
                <a:moveTo>
                  <a:pt x="479465" y="40839"/>
                </a:moveTo>
                <a:lnTo>
                  <a:pt x="505663" y="40839"/>
                </a:lnTo>
                <a:lnTo>
                  <a:pt x="505663" y="139853"/>
                </a:lnTo>
                <a:lnTo>
                  <a:pt x="479465" y="139853"/>
                </a:lnTo>
                <a:close/>
                <a:moveTo>
                  <a:pt x="528786" y="40839"/>
                </a:moveTo>
                <a:lnTo>
                  <a:pt x="555264" y="40839"/>
                </a:lnTo>
                <a:lnTo>
                  <a:pt x="555264" y="64519"/>
                </a:lnTo>
                <a:cubicBezTo>
                  <a:pt x="555264" y="69931"/>
                  <a:pt x="555747" y="73955"/>
                  <a:pt x="556708" y="76594"/>
                </a:cubicBezTo>
                <a:cubicBezTo>
                  <a:pt x="557672" y="79236"/>
                  <a:pt x="559724" y="81504"/>
                  <a:pt x="562868" y="83398"/>
                </a:cubicBezTo>
                <a:cubicBezTo>
                  <a:pt x="566003" y="85295"/>
                  <a:pt x="569967" y="86246"/>
                  <a:pt x="574751" y="86246"/>
                </a:cubicBezTo>
                <a:cubicBezTo>
                  <a:pt x="579413" y="86246"/>
                  <a:pt x="584637" y="85187"/>
                  <a:pt x="590414" y="83074"/>
                </a:cubicBezTo>
                <a:lnTo>
                  <a:pt x="590414" y="40839"/>
                </a:lnTo>
                <a:lnTo>
                  <a:pt x="616611" y="40839"/>
                </a:lnTo>
                <a:lnTo>
                  <a:pt x="616611" y="139853"/>
                </a:lnTo>
                <a:lnTo>
                  <a:pt x="590414" y="139853"/>
                </a:lnTo>
                <a:lnTo>
                  <a:pt x="590414" y="100322"/>
                </a:lnTo>
                <a:cubicBezTo>
                  <a:pt x="580223" y="103057"/>
                  <a:pt x="572454" y="104425"/>
                  <a:pt x="567108" y="104425"/>
                </a:cubicBezTo>
                <a:cubicBezTo>
                  <a:pt x="559087" y="104425"/>
                  <a:pt x="551879" y="102698"/>
                  <a:pt x="545476" y="99249"/>
                </a:cubicBezTo>
                <a:cubicBezTo>
                  <a:pt x="539072" y="95797"/>
                  <a:pt x="534694" y="91386"/>
                  <a:pt x="532328" y="86008"/>
                </a:cubicBezTo>
                <a:cubicBezTo>
                  <a:pt x="529967" y="80629"/>
                  <a:pt x="528786" y="73469"/>
                  <a:pt x="528786" y="64519"/>
                </a:cubicBezTo>
                <a:close/>
                <a:moveTo>
                  <a:pt x="662296" y="71047"/>
                </a:moveTo>
                <a:lnTo>
                  <a:pt x="638521" y="66756"/>
                </a:lnTo>
                <a:cubicBezTo>
                  <a:pt x="641192" y="57182"/>
                  <a:pt x="645797" y="50098"/>
                  <a:pt x="652324" y="45501"/>
                </a:cubicBezTo>
                <a:cubicBezTo>
                  <a:pt x="658850" y="40900"/>
                  <a:pt x="668546" y="38604"/>
                  <a:pt x="681412" y="38604"/>
                </a:cubicBezTo>
                <a:cubicBezTo>
                  <a:pt x="693093" y="38604"/>
                  <a:pt x="701794" y="39985"/>
                  <a:pt x="707512" y="42750"/>
                </a:cubicBezTo>
                <a:cubicBezTo>
                  <a:pt x="713228" y="45515"/>
                  <a:pt x="717253" y="49025"/>
                  <a:pt x="719586" y="53285"/>
                </a:cubicBezTo>
                <a:cubicBezTo>
                  <a:pt x="721919" y="57543"/>
                  <a:pt x="723086" y="65359"/>
                  <a:pt x="723086" y="76734"/>
                </a:cubicBezTo>
                <a:lnTo>
                  <a:pt x="722804" y="107317"/>
                </a:lnTo>
                <a:cubicBezTo>
                  <a:pt x="722804" y="116018"/>
                  <a:pt x="723225" y="122433"/>
                  <a:pt x="724067" y="126566"/>
                </a:cubicBezTo>
                <a:cubicBezTo>
                  <a:pt x="724903" y="130703"/>
                  <a:pt x="726473" y="135130"/>
                  <a:pt x="728769" y="139853"/>
                </a:cubicBezTo>
                <a:lnTo>
                  <a:pt x="702853" y="139853"/>
                </a:lnTo>
                <a:cubicBezTo>
                  <a:pt x="702169" y="138115"/>
                  <a:pt x="701331" y="135536"/>
                  <a:pt x="700334" y="132118"/>
                </a:cubicBezTo>
                <a:cubicBezTo>
                  <a:pt x="699898" y="130562"/>
                  <a:pt x="699592" y="129536"/>
                  <a:pt x="699400" y="129039"/>
                </a:cubicBezTo>
                <a:cubicBezTo>
                  <a:pt x="694926" y="133391"/>
                  <a:pt x="690142" y="136653"/>
                  <a:pt x="685044" y="138827"/>
                </a:cubicBezTo>
                <a:cubicBezTo>
                  <a:pt x="679950" y="141001"/>
                  <a:pt x="674511" y="142090"/>
                  <a:pt x="668728" y="142090"/>
                </a:cubicBezTo>
                <a:cubicBezTo>
                  <a:pt x="658534" y="142090"/>
                  <a:pt x="650499" y="139325"/>
                  <a:pt x="644626" y="133795"/>
                </a:cubicBezTo>
                <a:cubicBezTo>
                  <a:pt x="638751" y="128262"/>
                  <a:pt x="635814" y="121267"/>
                  <a:pt x="635814" y="112813"/>
                </a:cubicBezTo>
                <a:cubicBezTo>
                  <a:pt x="635814" y="107219"/>
                  <a:pt x="637154" y="102237"/>
                  <a:pt x="639824" y="97852"/>
                </a:cubicBezTo>
                <a:cubicBezTo>
                  <a:pt x="642495" y="93468"/>
                  <a:pt x="646243" y="90116"/>
                  <a:pt x="651064" y="87783"/>
                </a:cubicBezTo>
                <a:cubicBezTo>
                  <a:pt x="655877" y="85450"/>
                  <a:pt x="662824" y="83416"/>
                  <a:pt x="671901" y="81677"/>
                </a:cubicBezTo>
                <a:cubicBezTo>
                  <a:pt x="684144" y="79373"/>
                  <a:pt x="692629" y="77232"/>
                  <a:pt x="697353" y="75240"/>
                </a:cubicBezTo>
                <a:lnTo>
                  <a:pt x="697353" y="72631"/>
                </a:lnTo>
                <a:cubicBezTo>
                  <a:pt x="697353" y="67598"/>
                  <a:pt x="696111" y="64009"/>
                  <a:pt x="693623" y="61860"/>
                </a:cubicBezTo>
                <a:cubicBezTo>
                  <a:pt x="691135" y="59717"/>
                  <a:pt x="686445" y="58644"/>
                  <a:pt x="679544" y="58644"/>
                </a:cubicBezTo>
                <a:cubicBezTo>
                  <a:pt x="674885" y="58644"/>
                  <a:pt x="671249" y="59562"/>
                  <a:pt x="668638" y="61395"/>
                </a:cubicBezTo>
                <a:cubicBezTo>
                  <a:pt x="666028" y="63232"/>
                  <a:pt x="663912" y="66450"/>
                  <a:pt x="662296" y="71047"/>
                </a:cubicBezTo>
                <a:close/>
                <a:moveTo>
                  <a:pt x="697353" y="92304"/>
                </a:moveTo>
                <a:cubicBezTo>
                  <a:pt x="693994" y="93424"/>
                  <a:pt x="688680" y="94757"/>
                  <a:pt x="681412" y="96311"/>
                </a:cubicBezTo>
                <a:cubicBezTo>
                  <a:pt x="674136" y="97863"/>
                  <a:pt x="669380" y="99390"/>
                  <a:pt x="667141" y="100883"/>
                </a:cubicBezTo>
                <a:cubicBezTo>
                  <a:pt x="663721" y="103306"/>
                  <a:pt x="662015" y="106385"/>
                  <a:pt x="662015" y="110110"/>
                </a:cubicBezTo>
                <a:cubicBezTo>
                  <a:pt x="662015" y="113779"/>
                  <a:pt x="663383" y="116950"/>
                  <a:pt x="666119" y="119622"/>
                </a:cubicBezTo>
                <a:cubicBezTo>
                  <a:pt x="668854" y="122293"/>
                  <a:pt x="672337" y="123631"/>
                  <a:pt x="676559" y="123631"/>
                </a:cubicBezTo>
                <a:cubicBezTo>
                  <a:pt x="681282" y="123631"/>
                  <a:pt x="685790" y="122077"/>
                  <a:pt x="690081" y="118969"/>
                </a:cubicBezTo>
                <a:cubicBezTo>
                  <a:pt x="693248" y="116608"/>
                  <a:pt x="695329" y="113718"/>
                  <a:pt x="696327" y="110298"/>
                </a:cubicBezTo>
                <a:cubicBezTo>
                  <a:pt x="697006" y="108061"/>
                  <a:pt x="697353" y="103803"/>
                  <a:pt x="697353" y="97524"/>
                </a:cubicBezTo>
                <a:close/>
                <a:moveTo>
                  <a:pt x="798444" y="40839"/>
                </a:moveTo>
                <a:lnTo>
                  <a:pt x="823615" y="40839"/>
                </a:lnTo>
                <a:lnTo>
                  <a:pt x="823615" y="103026"/>
                </a:lnTo>
                <a:lnTo>
                  <a:pt x="863892" y="40839"/>
                </a:lnTo>
                <a:lnTo>
                  <a:pt x="889625" y="40839"/>
                </a:lnTo>
                <a:lnTo>
                  <a:pt x="889625" y="139853"/>
                </a:lnTo>
                <a:lnTo>
                  <a:pt x="864453" y="139853"/>
                </a:lnTo>
                <a:lnTo>
                  <a:pt x="864453" y="76547"/>
                </a:lnTo>
                <a:lnTo>
                  <a:pt x="823615" y="139853"/>
                </a:lnTo>
                <a:lnTo>
                  <a:pt x="798444" y="139853"/>
                </a:lnTo>
                <a:close/>
                <a:moveTo>
                  <a:pt x="1050620" y="139853"/>
                </a:moveTo>
                <a:lnTo>
                  <a:pt x="975661" y="139853"/>
                </a:lnTo>
                <a:lnTo>
                  <a:pt x="975661" y="165961"/>
                </a:lnTo>
                <a:lnTo>
                  <a:pt x="954403" y="165961"/>
                </a:lnTo>
                <a:lnTo>
                  <a:pt x="954403" y="118411"/>
                </a:lnTo>
                <a:lnTo>
                  <a:pt x="965124" y="118411"/>
                </a:lnTo>
                <a:cubicBezTo>
                  <a:pt x="969603" y="113437"/>
                  <a:pt x="973300" y="105667"/>
                  <a:pt x="976220" y="95098"/>
                </a:cubicBezTo>
                <a:cubicBezTo>
                  <a:pt x="979142" y="84532"/>
                  <a:pt x="980882" y="66450"/>
                  <a:pt x="981439" y="40839"/>
                </a:cubicBezTo>
                <a:lnTo>
                  <a:pt x="1061341" y="40839"/>
                </a:lnTo>
                <a:lnTo>
                  <a:pt x="1061341" y="118411"/>
                </a:lnTo>
                <a:lnTo>
                  <a:pt x="1071969" y="118411"/>
                </a:lnTo>
                <a:lnTo>
                  <a:pt x="1071969" y="165961"/>
                </a:lnTo>
                <a:lnTo>
                  <a:pt x="1050620" y="165961"/>
                </a:lnTo>
                <a:close/>
                <a:moveTo>
                  <a:pt x="1035424" y="118411"/>
                </a:moveTo>
                <a:lnTo>
                  <a:pt x="1035515" y="62378"/>
                </a:lnTo>
                <a:lnTo>
                  <a:pt x="1003820" y="62378"/>
                </a:lnTo>
                <a:cubicBezTo>
                  <a:pt x="1002759" y="89728"/>
                  <a:pt x="998409" y="108404"/>
                  <a:pt x="990767" y="118411"/>
                </a:cubicBezTo>
                <a:close/>
                <a:moveTo>
                  <a:pt x="1083906" y="88946"/>
                </a:moveTo>
                <a:cubicBezTo>
                  <a:pt x="1083906" y="80244"/>
                  <a:pt x="1086048" y="71821"/>
                  <a:pt x="1090339" y="63681"/>
                </a:cubicBezTo>
                <a:cubicBezTo>
                  <a:pt x="1094631" y="55538"/>
                  <a:pt x="1100708" y="49323"/>
                  <a:pt x="1108566" y="45032"/>
                </a:cubicBezTo>
                <a:cubicBezTo>
                  <a:pt x="1116429" y="40745"/>
                  <a:pt x="1125208" y="38604"/>
                  <a:pt x="1134904" y="38604"/>
                </a:cubicBezTo>
                <a:cubicBezTo>
                  <a:pt x="1149883" y="38604"/>
                  <a:pt x="1162159" y="43464"/>
                  <a:pt x="1171731" y="53191"/>
                </a:cubicBezTo>
                <a:cubicBezTo>
                  <a:pt x="1181304" y="62918"/>
                  <a:pt x="1186088" y="75211"/>
                  <a:pt x="1186088" y="90065"/>
                </a:cubicBezTo>
                <a:cubicBezTo>
                  <a:pt x="1186088" y="105045"/>
                  <a:pt x="1181257" y="117462"/>
                  <a:pt x="1171595" y="127311"/>
                </a:cubicBezTo>
                <a:cubicBezTo>
                  <a:pt x="1161929" y="137161"/>
                  <a:pt x="1149757" y="142090"/>
                  <a:pt x="1135090" y="142090"/>
                </a:cubicBezTo>
                <a:cubicBezTo>
                  <a:pt x="1126019" y="142090"/>
                  <a:pt x="1117365" y="140037"/>
                  <a:pt x="1109128" y="135936"/>
                </a:cubicBezTo>
                <a:cubicBezTo>
                  <a:pt x="1100891" y="131835"/>
                  <a:pt x="1094631" y="125821"/>
                  <a:pt x="1090339" y="117893"/>
                </a:cubicBezTo>
                <a:cubicBezTo>
                  <a:pt x="1086048" y="109974"/>
                  <a:pt x="1083906" y="100322"/>
                  <a:pt x="1083906" y="88946"/>
                </a:cubicBezTo>
                <a:close/>
                <a:moveTo>
                  <a:pt x="1110754" y="90346"/>
                </a:moveTo>
                <a:cubicBezTo>
                  <a:pt x="1110754" y="100163"/>
                  <a:pt x="1113087" y="107688"/>
                  <a:pt x="1117750" y="112908"/>
                </a:cubicBezTo>
                <a:cubicBezTo>
                  <a:pt x="1122408" y="118131"/>
                  <a:pt x="1128161" y="120741"/>
                  <a:pt x="1134998" y="120741"/>
                </a:cubicBezTo>
                <a:cubicBezTo>
                  <a:pt x="1141838" y="120741"/>
                  <a:pt x="1147572" y="118131"/>
                  <a:pt x="1152202" y="112908"/>
                </a:cubicBezTo>
                <a:cubicBezTo>
                  <a:pt x="1156831" y="107688"/>
                  <a:pt x="1159147" y="100102"/>
                  <a:pt x="1159147" y="90163"/>
                </a:cubicBezTo>
                <a:cubicBezTo>
                  <a:pt x="1159147" y="80464"/>
                  <a:pt x="1156831" y="73005"/>
                  <a:pt x="1152202" y="67782"/>
                </a:cubicBezTo>
                <a:cubicBezTo>
                  <a:pt x="1147572" y="62561"/>
                  <a:pt x="1141838" y="59951"/>
                  <a:pt x="1134998" y="59951"/>
                </a:cubicBezTo>
                <a:cubicBezTo>
                  <a:pt x="1128161" y="59951"/>
                  <a:pt x="1122408" y="62561"/>
                  <a:pt x="1117750" y="67782"/>
                </a:cubicBezTo>
                <a:cubicBezTo>
                  <a:pt x="1113087" y="73005"/>
                  <a:pt x="1110754" y="80525"/>
                  <a:pt x="1110754" y="90346"/>
                </a:cubicBezTo>
                <a:close/>
                <a:moveTo>
                  <a:pt x="1288354" y="70114"/>
                </a:moveTo>
                <a:lnTo>
                  <a:pt x="1262527" y="74776"/>
                </a:lnTo>
                <a:cubicBezTo>
                  <a:pt x="1261656" y="69617"/>
                  <a:pt x="1259684" y="65733"/>
                  <a:pt x="1256605" y="63123"/>
                </a:cubicBezTo>
                <a:cubicBezTo>
                  <a:pt x="1253530" y="60512"/>
                  <a:pt x="1249535" y="59205"/>
                  <a:pt x="1244624" y="59205"/>
                </a:cubicBezTo>
                <a:cubicBezTo>
                  <a:pt x="1238097" y="59205"/>
                  <a:pt x="1232892" y="61456"/>
                  <a:pt x="1229012" y="65963"/>
                </a:cubicBezTo>
                <a:cubicBezTo>
                  <a:pt x="1225123" y="70470"/>
                  <a:pt x="1223182" y="78005"/>
                  <a:pt x="1223182" y="88572"/>
                </a:cubicBezTo>
                <a:cubicBezTo>
                  <a:pt x="1223182" y="100318"/>
                  <a:pt x="1225156" y="108620"/>
                  <a:pt x="1229105" y="113465"/>
                </a:cubicBezTo>
                <a:cubicBezTo>
                  <a:pt x="1233047" y="118315"/>
                  <a:pt x="1238350" y="120741"/>
                  <a:pt x="1244999" y="120741"/>
                </a:cubicBezTo>
                <a:cubicBezTo>
                  <a:pt x="1249971" y="120741"/>
                  <a:pt x="1254042" y="119326"/>
                  <a:pt x="1257214" y="116496"/>
                </a:cubicBezTo>
                <a:cubicBezTo>
                  <a:pt x="1260385" y="113671"/>
                  <a:pt x="1262621" y="108803"/>
                  <a:pt x="1263928" y="101906"/>
                </a:cubicBezTo>
                <a:lnTo>
                  <a:pt x="1289661" y="106291"/>
                </a:lnTo>
                <a:cubicBezTo>
                  <a:pt x="1286989" y="118098"/>
                  <a:pt x="1281859" y="127020"/>
                  <a:pt x="1274277" y="133046"/>
                </a:cubicBezTo>
                <a:cubicBezTo>
                  <a:pt x="1266696" y="139076"/>
                  <a:pt x="1256530" y="142090"/>
                  <a:pt x="1243790" y="142090"/>
                </a:cubicBezTo>
                <a:cubicBezTo>
                  <a:pt x="1229303" y="142090"/>
                  <a:pt x="1217761" y="137520"/>
                  <a:pt x="1209154" y="128384"/>
                </a:cubicBezTo>
                <a:cubicBezTo>
                  <a:pt x="1200546" y="119247"/>
                  <a:pt x="1196241" y="106601"/>
                  <a:pt x="1196241" y="90440"/>
                </a:cubicBezTo>
                <a:cubicBezTo>
                  <a:pt x="1196241" y="74092"/>
                  <a:pt x="1200560" y="61366"/>
                  <a:pt x="1209200" y="52261"/>
                </a:cubicBezTo>
                <a:cubicBezTo>
                  <a:pt x="1217841" y="43158"/>
                  <a:pt x="1229522" y="38604"/>
                  <a:pt x="1244253" y="38604"/>
                </a:cubicBezTo>
                <a:cubicBezTo>
                  <a:pt x="1256313" y="38604"/>
                  <a:pt x="1265900" y="41200"/>
                  <a:pt x="1273017" y="46386"/>
                </a:cubicBezTo>
                <a:cubicBezTo>
                  <a:pt x="1280134" y="51574"/>
                  <a:pt x="1285247" y="59488"/>
                  <a:pt x="1288354" y="70114"/>
                </a:cubicBezTo>
                <a:close/>
                <a:moveTo>
                  <a:pt x="1296464" y="40839"/>
                </a:moveTo>
                <a:lnTo>
                  <a:pt x="1386061" y="40839"/>
                </a:lnTo>
                <a:lnTo>
                  <a:pt x="1386061" y="62003"/>
                </a:lnTo>
                <a:lnTo>
                  <a:pt x="1354360" y="62003"/>
                </a:lnTo>
                <a:lnTo>
                  <a:pt x="1354360" y="139853"/>
                </a:lnTo>
                <a:lnTo>
                  <a:pt x="1328162" y="139853"/>
                </a:lnTo>
                <a:lnTo>
                  <a:pt x="1328162" y="62003"/>
                </a:lnTo>
                <a:lnTo>
                  <a:pt x="1296464" y="62003"/>
                </a:lnTo>
                <a:close/>
                <a:moveTo>
                  <a:pt x="1419011" y="71047"/>
                </a:moveTo>
                <a:lnTo>
                  <a:pt x="1395237" y="66756"/>
                </a:lnTo>
                <a:cubicBezTo>
                  <a:pt x="1397909" y="57182"/>
                  <a:pt x="1402513" y="50098"/>
                  <a:pt x="1409039" y="45501"/>
                </a:cubicBezTo>
                <a:cubicBezTo>
                  <a:pt x="1415567" y="40900"/>
                  <a:pt x="1425261" y="38604"/>
                  <a:pt x="1438127" y="38604"/>
                </a:cubicBezTo>
                <a:cubicBezTo>
                  <a:pt x="1449810" y="38604"/>
                  <a:pt x="1458511" y="39985"/>
                  <a:pt x="1464229" y="42750"/>
                </a:cubicBezTo>
                <a:cubicBezTo>
                  <a:pt x="1469949" y="45515"/>
                  <a:pt x="1473969" y="49025"/>
                  <a:pt x="1476302" y="53285"/>
                </a:cubicBezTo>
                <a:cubicBezTo>
                  <a:pt x="1478635" y="57543"/>
                  <a:pt x="1479801" y="65359"/>
                  <a:pt x="1479801" y="76734"/>
                </a:cubicBezTo>
                <a:lnTo>
                  <a:pt x="1479524" y="107317"/>
                </a:lnTo>
                <a:cubicBezTo>
                  <a:pt x="1479524" y="116018"/>
                  <a:pt x="1479942" y="122433"/>
                  <a:pt x="1480784" y="126566"/>
                </a:cubicBezTo>
                <a:cubicBezTo>
                  <a:pt x="1481620" y="130703"/>
                  <a:pt x="1483190" y="135130"/>
                  <a:pt x="1485486" y="139853"/>
                </a:cubicBezTo>
                <a:lnTo>
                  <a:pt x="1459570" y="139853"/>
                </a:lnTo>
                <a:cubicBezTo>
                  <a:pt x="1458886" y="138115"/>
                  <a:pt x="1458047" y="135536"/>
                  <a:pt x="1457049" y="132118"/>
                </a:cubicBezTo>
                <a:cubicBezTo>
                  <a:pt x="1456614" y="130562"/>
                  <a:pt x="1456308" y="129536"/>
                  <a:pt x="1456117" y="129039"/>
                </a:cubicBezTo>
                <a:cubicBezTo>
                  <a:pt x="1451643" y="133391"/>
                  <a:pt x="1446857" y="136653"/>
                  <a:pt x="1441761" y="138827"/>
                </a:cubicBezTo>
                <a:cubicBezTo>
                  <a:pt x="1436667" y="141001"/>
                  <a:pt x="1431226" y="142090"/>
                  <a:pt x="1425449" y="142090"/>
                </a:cubicBezTo>
                <a:cubicBezTo>
                  <a:pt x="1415250" y="142090"/>
                  <a:pt x="1407214" y="139325"/>
                  <a:pt x="1401347" y="133795"/>
                </a:cubicBezTo>
                <a:cubicBezTo>
                  <a:pt x="1395472" y="128262"/>
                  <a:pt x="1392535" y="121267"/>
                  <a:pt x="1392535" y="112813"/>
                </a:cubicBezTo>
                <a:cubicBezTo>
                  <a:pt x="1392535" y="107219"/>
                  <a:pt x="1393869" y="102237"/>
                  <a:pt x="1396541" y="97852"/>
                </a:cubicBezTo>
                <a:cubicBezTo>
                  <a:pt x="1399212" y="93468"/>
                  <a:pt x="1402960" y="90116"/>
                  <a:pt x="1407780" y="87783"/>
                </a:cubicBezTo>
                <a:cubicBezTo>
                  <a:pt x="1412593" y="85450"/>
                  <a:pt x="1419541" y="83416"/>
                  <a:pt x="1428616" y="81677"/>
                </a:cubicBezTo>
                <a:cubicBezTo>
                  <a:pt x="1440860" y="79373"/>
                  <a:pt x="1449345" y="77232"/>
                  <a:pt x="1454069" y="75240"/>
                </a:cubicBezTo>
                <a:lnTo>
                  <a:pt x="1454069" y="72631"/>
                </a:lnTo>
                <a:cubicBezTo>
                  <a:pt x="1454069" y="67598"/>
                  <a:pt x="1452826" y="64009"/>
                  <a:pt x="1450340" y="61860"/>
                </a:cubicBezTo>
                <a:cubicBezTo>
                  <a:pt x="1447852" y="59717"/>
                  <a:pt x="1443161" y="58644"/>
                  <a:pt x="1436259" y="58644"/>
                </a:cubicBezTo>
                <a:cubicBezTo>
                  <a:pt x="1431601" y="58644"/>
                  <a:pt x="1427965" y="59562"/>
                  <a:pt x="1425355" y="61395"/>
                </a:cubicBezTo>
                <a:cubicBezTo>
                  <a:pt x="1422745" y="63232"/>
                  <a:pt x="1420628" y="66450"/>
                  <a:pt x="1419011" y="71047"/>
                </a:cubicBezTo>
                <a:close/>
                <a:moveTo>
                  <a:pt x="1454069" y="92304"/>
                </a:moveTo>
                <a:cubicBezTo>
                  <a:pt x="1450711" y="93424"/>
                  <a:pt x="1445397" y="94757"/>
                  <a:pt x="1438127" y="96311"/>
                </a:cubicBezTo>
                <a:cubicBezTo>
                  <a:pt x="1430853" y="97863"/>
                  <a:pt x="1426101" y="99390"/>
                  <a:pt x="1423858" y="100883"/>
                </a:cubicBezTo>
                <a:cubicBezTo>
                  <a:pt x="1420442" y="103306"/>
                  <a:pt x="1418731" y="106385"/>
                  <a:pt x="1418731" y="110110"/>
                </a:cubicBezTo>
                <a:cubicBezTo>
                  <a:pt x="1418731" y="113779"/>
                  <a:pt x="1420100" y="116950"/>
                  <a:pt x="1422839" y="119622"/>
                </a:cubicBezTo>
                <a:cubicBezTo>
                  <a:pt x="1425571" y="122293"/>
                  <a:pt x="1429052" y="123631"/>
                  <a:pt x="1433275" y="123631"/>
                </a:cubicBezTo>
                <a:cubicBezTo>
                  <a:pt x="1437998" y="123631"/>
                  <a:pt x="1442505" y="122077"/>
                  <a:pt x="1446797" y="118969"/>
                </a:cubicBezTo>
                <a:cubicBezTo>
                  <a:pt x="1449965" y="116608"/>
                  <a:pt x="1452049" y="113718"/>
                  <a:pt x="1453042" y="110298"/>
                </a:cubicBezTo>
                <a:cubicBezTo>
                  <a:pt x="1453723" y="108061"/>
                  <a:pt x="1454069" y="103803"/>
                  <a:pt x="1454069" y="97524"/>
                </a:cubicBezTo>
                <a:close/>
                <a:moveTo>
                  <a:pt x="1505905" y="40839"/>
                </a:moveTo>
                <a:lnTo>
                  <a:pt x="1563243" y="40839"/>
                </a:lnTo>
                <a:cubicBezTo>
                  <a:pt x="1574989" y="40839"/>
                  <a:pt x="1583788" y="42981"/>
                  <a:pt x="1589631" y="47269"/>
                </a:cubicBezTo>
                <a:cubicBezTo>
                  <a:pt x="1595473" y="51560"/>
                  <a:pt x="1598393" y="58026"/>
                  <a:pt x="1598393" y="66665"/>
                </a:cubicBezTo>
                <a:cubicBezTo>
                  <a:pt x="1598393" y="72195"/>
                  <a:pt x="1596795" y="77015"/>
                  <a:pt x="1593595" y="81116"/>
                </a:cubicBezTo>
                <a:cubicBezTo>
                  <a:pt x="1590390" y="85220"/>
                  <a:pt x="1586366" y="87952"/>
                  <a:pt x="1581516" y="89320"/>
                </a:cubicBezTo>
                <a:cubicBezTo>
                  <a:pt x="1588356" y="90997"/>
                  <a:pt x="1593453" y="94137"/>
                  <a:pt x="1596809" y="98734"/>
                </a:cubicBezTo>
                <a:cubicBezTo>
                  <a:pt x="1600168" y="103336"/>
                  <a:pt x="1601846" y="108371"/>
                  <a:pt x="1601846" y="113844"/>
                </a:cubicBezTo>
                <a:cubicBezTo>
                  <a:pt x="1601846" y="121551"/>
                  <a:pt x="1599016" y="127811"/>
                  <a:pt x="1593360" y="132624"/>
                </a:cubicBezTo>
                <a:cubicBezTo>
                  <a:pt x="1587704" y="137445"/>
                  <a:pt x="1579341" y="139853"/>
                  <a:pt x="1568278" y="139853"/>
                </a:cubicBezTo>
                <a:lnTo>
                  <a:pt x="1505905" y="139853"/>
                </a:lnTo>
                <a:close/>
                <a:moveTo>
                  <a:pt x="1532289" y="81955"/>
                </a:moveTo>
                <a:lnTo>
                  <a:pt x="1549166" y="81955"/>
                </a:lnTo>
                <a:cubicBezTo>
                  <a:pt x="1557309" y="81955"/>
                  <a:pt x="1563203" y="80929"/>
                  <a:pt x="1566836" y="78877"/>
                </a:cubicBezTo>
                <a:cubicBezTo>
                  <a:pt x="1570472" y="76824"/>
                  <a:pt x="1572289" y="73596"/>
                  <a:pt x="1572289" y="69182"/>
                </a:cubicBezTo>
                <a:cubicBezTo>
                  <a:pt x="1572289" y="65017"/>
                  <a:pt x="1570597" y="62050"/>
                  <a:pt x="1567206" y="60275"/>
                </a:cubicBezTo>
                <a:cubicBezTo>
                  <a:pt x="1563818" y="58508"/>
                  <a:pt x="1557803" y="57618"/>
                  <a:pt x="1549166" y="57618"/>
                </a:cubicBezTo>
                <a:lnTo>
                  <a:pt x="1532289" y="57618"/>
                </a:lnTo>
                <a:close/>
                <a:moveTo>
                  <a:pt x="1532289" y="123074"/>
                </a:moveTo>
                <a:lnTo>
                  <a:pt x="1552990" y="123074"/>
                </a:lnTo>
                <a:cubicBezTo>
                  <a:pt x="1560449" y="123074"/>
                  <a:pt x="1565884" y="122169"/>
                  <a:pt x="1569305" y="120366"/>
                </a:cubicBezTo>
                <a:cubicBezTo>
                  <a:pt x="1572725" y="118567"/>
                  <a:pt x="1574432" y="115331"/>
                  <a:pt x="1574432" y="110672"/>
                </a:cubicBezTo>
                <a:cubicBezTo>
                  <a:pt x="1574432" y="105822"/>
                  <a:pt x="1572473" y="102482"/>
                  <a:pt x="1568559" y="100646"/>
                </a:cubicBezTo>
                <a:cubicBezTo>
                  <a:pt x="1564642" y="98817"/>
                  <a:pt x="1557029" y="97899"/>
                  <a:pt x="1545714" y="97899"/>
                </a:cubicBezTo>
                <a:lnTo>
                  <a:pt x="1532289" y="97899"/>
                </a:lnTo>
                <a:close/>
                <a:moveTo>
                  <a:pt x="1621980" y="40839"/>
                </a:moveTo>
                <a:lnTo>
                  <a:pt x="1648088" y="40839"/>
                </a:lnTo>
                <a:lnTo>
                  <a:pt x="1648088" y="81304"/>
                </a:lnTo>
                <a:cubicBezTo>
                  <a:pt x="1652440" y="80806"/>
                  <a:pt x="1655513" y="79471"/>
                  <a:pt x="1657318" y="77293"/>
                </a:cubicBezTo>
                <a:cubicBezTo>
                  <a:pt x="1659118" y="75119"/>
                  <a:pt x="1661296" y="70366"/>
                  <a:pt x="1663841" y="63030"/>
                </a:cubicBezTo>
                <a:cubicBezTo>
                  <a:pt x="1667200" y="53273"/>
                  <a:pt x="1670868" y="47024"/>
                  <a:pt x="1674847" y="44288"/>
                </a:cubicBezTo>
                <a:cubicBezTo>
                  <a:pt x="1678824" y="41555"/>
                  <a:pt x="1684044" y="40187"/>
                  <a:pt x="1690510" y="40187"/>
                </a:cubicBezTo>
                <a:cubicBezTo>
                  <a:pt x="1692497" y="40187"/>
                  <a:pt x="1695949" y="40342"/>
                  <a:pt x="1700856" y="40656"/>
                </a:cubicBezTo>
                <a:lnTo>
                  <a:pt x="1700950" y="57993"/>
                </a:lnTo>
                <a:cubicBezTo>
                  <a:pt x="1694052" y="57993"/>
                  <a:pt x="1689638" y="58644"/>
                  <a:pt x="1687709" y="59951"/>
                </a:cubicBezTo>
                <a:cubicBezTo>
                  <a:pt x="1685786" y="61319"/>
                  <a:pt x="1683706" y="65390"/>
                  <a:pt x="1681463" y="72166"/>
                </a:cubicBezTo>
                <a:cubicBezTo>
                  <a:pt x="1678418" y="81304"/>
                  <a:pt x="1674036" y="86926"/>
                  <a:pt x="1668319" y="89039"/>
                </a:cubicBezTo>
                <a:cubicBezTo>
                  <a:pt x="1676585" y="91340"/>
                  <a:pt x="1683577" y="98519"/>
                  <a:pt x="1689293" y="110578"/>
                </a:cubicBezTo>
                <a:cubicBezTo>
                  <a:pt x="1689607" y="111197"/>
                  <a:pt x="1689944" y="111852"/>
                  <a:pt x="1690319" y="112537"/>
                </a:cubicBezTo>
                <a:lnTo>
                  <a:pt x="1704957" y="139853"/>
                </a:lnTo>
                <a:lnTo>
                  <a:pt x="1676805" y="139853"/>
                </a:lnTo>
                <a:lnTo>
                  <a:pt x="1663751" y="111230"/>
                </a:lnTo>
                <a:cubicBezTo>
                  <a:pt x="1661080" y="105451"/>
                  <a:pt x="1658761" y="101733"/>
                  <a:pt x="1656803" y="100088"/>
                </a:cubicBezTo>
                <a:cubicBezTo>
                  <a:pt x="1654844" y="98442"/>
                  <a:pt x="1651940" y="97618"/>
                  <a:pt x="1648088" y="97618"/>
                </a:cubicBezTo>
                <a:lnTo>
                  <a:pt x="1648088" y="139853"/>
                </a:lnTo>
                <a:lnTo>
                  <a:pt x="1621980" y="139853"/>
                </a:lnTo>
                <a:close/>
                <a:moveTo>
                  <a:pt x="1738149" y="71047"/>
                </a:moveTo>
                <a:lnTo>
                  <a:pt x="1714374" y="66756"/>
                </a:lnTo>
                <a:cubicBezTo>
                  <a:pt x="1717045" y="57182"/>
                  <a:pt x="1721650" y="50098"/>
                  <a:pt x="1728176" y="45501"/>
                </a:cubicBezTo>
                <a:cubicBezTo>
                  <a:pt x="1734703" y="40900"/>
                  <a:pt x="1744398" y="38604"/>
                  <a:pt x="1757265" y="38604"/>
                </a:cubicBezTo>
                <a:cubicBezTo>
                  <a:pt x="1768946" y="38604"/>
                  <a:pt x="1777648" y="39985"/>
                  <a:pt x="1783364" y="42750"/>
                </a:cubicBezTo>
                <a:cubicBezTo>
                  <a:pt x="1789084" y="45515"/>
                  <a:pt x="1793106" y="49025"/>
                  <a:pt x="1795439" y="53285"/>
                </a:cubicBezTo>
                <a:cubicBezTo>
                  <a:pt x="1797771" y="57543"/>
                  <a:pt x="1798938" y="65359"/>
                  <a:pt x="1798938" y="76734"/>
                </a:cubicBezTo>
                <a:lnTo>
                  <a:pt x="1798661" y="107317"/>
                </a:lnTo>
                <a:cubicBezTo>
                  <a:pt x="1798661" y="116018"/>
                  <a:pt x="1799078" y="122433"/>
                  <a:pt x="1799921" y="126566"/>
                </a:cubicBezTo>
                <a:cubicBezTo>
                  <a:pt x="1800756" y="130703"/>
                  <a:pt x="1802325" y="135130"/>
                  <a:pt x="1804623" y="139853"/>
                </a:cubicBezTo>
                <a:lnTo>
                  <a:pt x="1778706" y="139853"/>
                </a:lnTo>
                <a:cubicBezTo>
                  <a:pt x="1778021" y="138115"/>
                  <a:pt x="1777183" y="135536"/>
                  <a:pt x="1776186" y="132118"/>
                </a:cubicBezTo>
                <a:cubicBezTo>
                  <a:pt x="1775751" y="130562"/>
                  <a:pt x="1775445" y="129536"/>
                  <a:pt x="1775254" y="129039"/>
                </a:cubicBezTo>
                <a:cubicBezTo>
                  <a:pt x="1770779" y="133391"/>
                  <a:pt x="1765994" y="136653"/>
                  <a:pt x="1760897" y="138827"/>
                </a:cubicBezTo>
                <a:cubicBezTo>
                  <a:pt x="1755803" y="141001"/>
                  <a:pt x="1750363" y="142090"/>
                  <a:pt x="1744585" y="142090"/>
                </a:cubicBezTo>
                <a:cubicBezTo>
                  <a:pt x="1734387" y="142090"/>
                  <a:pt x="1726351" y="139325"/>
                  <a:pt x="1720483" y="133795"/>
                </a:cubicBezTo>
                <a:cubicBezTo>
                  <a:pt x="1714608" y="128262"/>
                  <a:pt x="1711670" y="121267"/>
                  <a:pt x="1711670" y="112813"/>
                </a:cubicBezTo>
                <a:cubicBezTo>
                  <a:pt x="1711670" y="107219"/>
                  <a:pt x="1713006" y="102237"/>
                  <a:pt x="1715677" y="97852"/>
                </a:cubicBezTo>
                <a:cubicBezTo>
                  <a:pt x="1718348" y="93468"/>
                  <a:pt x="1722096" y="90116"/>
                  <a:pt x="1726917" y="87783"/>
                </a:cubicBezTo>
                <a:cubicBezTo>
                  <a:pt x="1731730" y="85450"/>
                  <a:pt x="1738678" y="83416"/>
                  <a:pt x="1747754" y="81677"/>
                </a:cubicBezTo>
                <a:cubicBezTo>
                  <a:pt x="1759996" y="79373"/>
                  <a:pt x="1768483" y="77232"/>
                  <a:pt x="1773205" y="75240"/>
                </a:cubicBezTo>
                <a:lnTo>
                  <a:pt x="1773205" y="72631"/>
                </a:lnTo>
                <a:cubicBezTo>
                  <a:pt x="1773205" y="67598"/>
                  <a:pt x="1771964" y="64009"/>
                  <a:pt x="1769475" y="61860"/>
                </a:cubicBezTo>
                <a:cubicBezTo>
                  <a:pt x="1766988" y="59717"/>
                  <a:pt x="1762298" y="58644"/>
                  <a:pt x="1755396" y="58644"/>
                </a:cubicBezTo>
                <a:cubicBezTo>
                  <a:pt x="1750738" y="58644"/>
                  <a:pt x="1747102" y="59562"/>
                  <a:pt x="1744492" y="61395"/>
                </a:cubicBezTo>
                <a:cubicBezTo>
                  <a:pt x="1741881" y="63232"/>
                  <a:pt x="1739765" y="66450"/>
                  <a:pt x="1738149" y="71047"/>
                </a:cubicBezTo>
                <a:close/>
                <a:moveTo>
                  <a:pt x="1773205" y="92304"/>
                </a:moveTo>
                <a:cubicBezTo>
                  <a:pt x="1769846" y="93424"/>
                  <a:pt x="1764533" y="94757"/>
                  <a:pt x="1757265" y="96311"/>
                </a:cubicBezTo>
                <a:cubicBezTo>
                  <a:pt x="1749989" y="97863"/>
                  <a:pt x="1745236" y="99390"/>
                  <a:pt x="1742994" y="100883"/>
                </a:cubicBezTo>
                <a:cubicBezTo>
                  <a:pt x="1739577" y="103306"/>
                  <a:pt x="1737868" y="106385"/>
                  <a:pt x="1737868" y="110110"/>
                </a:cubicBezTo>
                <a:cubicBezTo>
                  <a:pt x="1737868" y="113779"/>
                  <a:pt x="1739236" y="116950"/>
                  <a:pt x="1741975" y="119622"/>
                </a:cubicBezTo>
                <a:cubicBezTo>
                  <a:pt x="1744708" y="122293"/>
                  <a:pt x="1748189" y="123631"/>
                  <a:pt x="1752412" y="123631"/>
                </a:cubicBezTo>
                <a:cubicBezTo>
                  <a:pt x="1757135" y="123631"/>
                  <a:pt x="1761642" y="122077"/>
                  <a:pt x="1765933" y="118969"/>
                </a:cubicBezTo>
                <a:cubicBezTo>
                  <a:pt x="1769101" y="116608"/>
                  <a:pt x="1771185" y="113718"/>
                  <a:pt x="1772179" y="110298"/>
                </a:cubicBezTo>
                <a:cubicBezTo>
                  <a:pt x="1772860" y="108061"/>
                  <a:pt x="1773205" y="103803"/>
                  <a:pt x="1773205" y="97524"/>
                </a:cubicBezTo>
                <a:close/>
                <a:moveTo>
                  <a:pt x="1876788" y="40839"/>
                </a:moveTo>
                <a:lnTo>
                  <a:pt x="1943633" y="40839"/>
                </a:lnTo>
                <a:lnTo>
                  <a:pt x="1943633" y="62003"/>
                </a:lnTo>
                <a:lnTo>
                  <a:pt x="1902986" y="62003"/>
                </a:lnTo>
                <a:lnTo>
                  <a:pt x="1902986" y="139853"/>
                </a:lnTo>
                <a:lnTo>
                  <a:pt x="1876788" y="139853"/>
                </a:lnTo>
                <a:close/>
                <a:moveTo>
                  <a:pt x="1959840" y="40839"/>
                </a:moveTo>
                <a:lnTo>
                  <a:pt x="2047575" y="40839"/>
                </a:lnTo>
                <a:lnTo>
                  <a:pt x="2047575" y="139853"/>
                </a:lnTo>
                <a:lnTo>
                  <a:pt x="2021469" y="139853"/>
                </a:lnTo>
                <a:lnTo>
                  <a:pt x="2021469" y="62097"/>
                </a:lnTo>
                <a:lnTo>
                  <a:pt x="1985760" y="62097"/>
                </a:lnTo>
                <a:lnTo>
                  <a:pt x="1985760" y="106568"/>
                </a:lnTo>
                <a:cubicBezTo>
                  <a:pt x="1985760" y="117882"/>
                  <a:pt x="1984457" y="125821"/>
                  <a:pt x="1981846" y="130389"/>
                </a:cubicBezTo>
                <a:cubicBezTo>
                  <a:pt x="1979236" y="134957"/>
                  <a:pt x="1976346" y="137956"/>
                  <a:pt x="1973175" y="139386"/>
                </a:cubicBezTo>
                <a:cubicBezTo>
                  <a:pt x="1970002" y="140818"/>
                  <a:pt x="1964906" y="141531"/>
                  <a:pt x="1957881" y="141531"/>
                </a:cubicBezTo>
                <a:cubicBezTo>
                  <a:pt x="1953719" y="141531"/>
                  <a:pt x="1948219" y="140973"/>
                  <a:pt x="1941383" y="139853"/>
                </a:cubicBezTo>
                <a:lnTo>
                  <a:pt x="1941383" y="120554"/>
                </a:lnTo>
                <a:cubicBezTo>
                  <a:pt x="1941940" y="120554"/>
                  <a:pt x="1943398" y="120615"/>
                  <a:pt x="1945760" y="120741"/>
                </a:cubicBezTo>
                <a:cubicBezTo>
                  <a:pt x="1948496" y="120928"/>
                  <a:pt x="1950613" y="121021"/>
                  <a:pt x="1952104" y="121021"/>
                </a:cubicBezTo>
                <a:cubicBezTo>
                  <a:pt x="1955646" y="121021"/>
                  <a:pt x="1957820" y="119856"/>
                  <a:pt x="1958631" y="117526"/>
                </a:cubicBezTo>
                <a:cubicBezTo>
                  <a:pt x="1959437" y="115193"/>
                  <a:pt x="1959840" y="108714"/>
                  <a:pt x="1959840" y="98083"/>
                </a:cubicBezTo>
                <a:close/>
                <a:moveTo>
                  <a:pt x="2073402" y="40839"/>
                </a:moveTo>
                <a:lnTo>
                  <a:pt x="2098573" y="40839"/>
                </a:lnTo>
                <a:lnTo>
                  <a:pt x="2098573" y="103026"/>
                </a:lnTo>
                <a:lnTo>
                  <a:pt x="2138850" y="40839"/>
                </a:lnTo>
                <a:lnTo>
                  <a:pt x="2164583" y="40839"/>
                </a:lnTo>
                <a:lnTo>
                  <a:pt x="2164583" y="139853"/>
                </a:lnTo>
                <a:lnTo>
                  <a:pt x="2139411" y="139853"/>
                </a:lnTo>
                <a:lnTo>
                  <a:pt x="2139411" y="76547"/>
                </a:lnTo>
                <a:lnTo>
                  <a:pt x="2098573" y="139853"/>
                </a:lnTo>
                <a:lnTo>
                  <a:pt x="2073402" y="139853"/>
                </a:lnTo>
                <a:close/>
                <a:moveTo>
                  <a:pt x="2190406" y="40839"/>
                </a:moveTo>
                <a:lnTo>
                  <a:pt x="2216607" y="40839"/>
                </a:lnTo>
                <a:lnTo>
                  <a:pt x="2216607" y="77109"/>
                </a:lnTo>
                <a:lnTo>
                  <a:pt x="2254086" y="77109"/>
                </a:lnTo>
                <a:lnTo>
                  <a:pt x="2254086" y="40839"/>
                </a:lnTo>
                <a:lnTo>
                  <a:pt x="2280376" y="40839"/>
                </a:lnTo>
                <a:lnTo>
                  <a:pt x="2280376" y="139853"/>
                </a:lnTo>
                <a:lnTo>
                  <a:pt x="2254086" y="139853"/>
                </a:lnTo>
                <a:lnTo>
                  <a:pt x="2254086" y="98273"/>
                </a:lnTo>
                <a:lnTo>
                  <a:pt x="2216607" y="98273"/>
                </a:lnTo>
                <a:lnTo>
                  <a:pt x="2216607" y="139853"/>
                </a:lnTo>
                <a:lnTo>
                  <a:pt x="2190406" y="139853"/>
                </a:lnTo>
                <a:close/>
                <a:moveTo>
                  <a:pt x="2306948" y="40839"/>
                </a:moveTo>
                <a:lnTo>
                  <a:pt x="2333146" y="40839"/>
                </a:lnTo>
                <a:lnTo>
                  <a:pt x="2333146" y="81955"/>
                </a:lnTo>
                <a:lnTo>
                  <a:pt x="2359436" y="81955"/>
                </a:lnTo>
                <a:cubicBezTo>
                  <a:pt x="2369758" y="81955"/>
                  <a:pt x="2377634" y="82681"/>
                  <a:pt x="2383073" y="84143"/>
                </a:cubicBezTo>
                <a:cubicBezTo>
                  <a:pt x="2388514" y="85605"/>
                  <a:pt x="2393110" y="88792"/>
                  <a:pt x="2396873" y="93701"/>
                </a:cubicBezTo>
                <a:cubicBezTo>
                  <a:pt x="2400631" y="98612"/>
                  <a:pt x="2402513" y="104393"/>
                  <a:pt x="2402513" y="111043"/>
                </a:cubicBezTo>
                <a:cubicBezTo>
                  <a:pt x="2402513" y="120615"/>
                  <a:pt x="2399220" y="127811"/>
                  <a:pt x="2392631" y="132624"/>
                </a:cubicBezTo>
                <a:cubicBezTo>
                  <a:pt x="2386044" y="137445"/>
                  <a:pt x="2376162" y="139853"/>
                  <a:pt x="2362978" y="139853"/>
                </a:cubicBezTo>
                <a:lnTo>
                  <a:pt x="2306948" y="139853"/>
                </a:lnTo>
                <a:close/>
                <a:moveTo>
                  <a:pt x="2333146" y="123258"/>
                </a:moveTo>
                <a:lnTo>
                  <a:pt x="2357482" y="123258"/>
                </a:lnTo>
                <a:cubicBezTo>
                  <a:pt x="2363822" y="123258"/>
                  <a:pt x="2368419" y="122264"/>
                  <a:pt x="2371280" y="120273"/>
                </a:cubicBezTo>
                <a:cubicBezTo>
                  <a:pt x="2374135" y="118282"/>
                  <a:pt x="2375568" y="115052"/>
                  <a:pt x="2375568" y="110578"/>
                </a:cubicBezTo>
                <a:cubicBezTo>
                  <a:pt x="2375568" y="105794"/>
                  <a:pt x="2373717" y="102514"/>
                  <a:pt x="2370020" y="100740"/>
                </a:cubicBezTo>
                <a:cubicBezTo>
                  <a:pt x="2366323" y="98968"/>
                  <a:pt x="2359689" y="98083"/>
                  <a:pt x="2350116" y="98083"/>
                </a:cubicBezTo>
                <a:lnTo>
                  <a:pt x="2333146" y="98083"/>
                </a:lnTo>
                <a:close/>
                <a:moveTo>
                  <a:pt x="2417428" y="40839"/>
                </a:moveTo>
                <a:lnTo>
                  <a:pt x="2443629" y="40839"/>
                </a:lnTo>
                <a:lnTo>
                  <a:pt x="2443629" y="139853"/>
                </a:lnTo>
                <a:lnTo>
                  <a:pt x="2417428" y="13985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560159" y="1646886"/>
            <a:ext cx="356716" cy="168034"/>
          </a:xfrm>
          <a:custGeom>
            <a:avLst/>
            <a:gdLst/>
            <a:ahLst/>
            <a:cxnLst/>
            <a:rect l="l" t="t" r="r" b="b"/>
            <a:pathLst>
              <a:path w="356716" h="168034">
                <a:moveTo>
                  <a:pt x="44394" y="0"/>
                </a:moveTo>
                <a:cubicBezTo>
                  <a:pt x="57631" y="0"/>
                  <a:pt x="67974" y="4741"/>
                  <a:pt x="75456" y="14224"/>
                </a:cubicBezTo>
                <a:cubicBezTo>
                  <a:pt x="84333" y="25427"/>
                  <a:pt x="88789" y="44046"/>
                  <a:pt x="88789" y="70013"/>
                </a:cubicBezTo>
                <a:cubicBezTo>
                  <a:pt x="88789" y="95951"/>
                  <a:pt x="84304" y="114599"/>
                  <a:pt x="75358" y="125928"/>
                </a:cubicBezTo>
                <a:cubicBezTo>
                  <a:pt x="67946" y="135284"/>
                  <a:pt x="57631" y="139964"/>
                  <a:pt x="44394" y="139964"/>
                </a:cubicBezTo>
                <a:cubicBezTo>
                  <a:pt x="31090" y="139964"/>
                  <a:pt x="20364" y="134839"/>
                  <a:pt x="12221" y="124592"/>
                </a:cubicBezTo>
                <a:cubicBezTo>
                  <a:pt x="4074" y="114347"/>
                  <a:pt x="0" y="96044"/>
                  <a:pt x="0" y="69757"/>
                </a:cubicBezTo>
                <a:cubicBezTo>
                  <a:pt x="0" y="43952"/>
                  <a:pt x="4485" y="25366"/>
                  <a:pt x="13431" y="14036"/>
                </a:cubicBezTo>
                <a:cubicBezTo>
                  <a:pt x="20843" y="4680"/>
                  <a:pt x="31158" y="0"/>
                  <a:pt x="44394" y="0"/>
                </a:cubicBezTo>
                <a:close/>
                <a:moveTo>
                  <a:pt x="44394" y="21769"/>
                </a:moveTo>
                <a:cubicBezTo>
                  <a:pt x="41277" y="21769"/>
                  <a:pt x="38476" y="22788"/>
                  <a:pt x="36056" y="24822"/>
                </a:cubicBezTo>
                <a:cubicBezTo>
                  <a:pt x="33609" y="26828"/>
                  <a:pt x="31698" y="30456"/>
                  <a:pt x="30362" y="35709"/>
                </a:cubicBezTo>
                <a:cubicBezTo>
                  <a:pt x="28576" y="42487"/>
                  <a:pt x="27687" y="53942"/>
                  <a:pt x="27687" y="70013"/>
                </a:cubicBezTo>
                <a:cubicBezTo>
                  <a:pt x="27687" y="86116"/>
                  <a:pt x="28482" y="97160"/>
                  <a:pt x="30073" y="103172"/>
                </a:cubicBezTo>
                <a:cubicBezTo>
                  <a:pt x="31665" y="109188"/>
                  <a:pt x="33670" y="113199"/>
                  <a:pt x="36086" y="115207"/>
                </a:cubicBezTo>
                <a:cubicBezTo>
                  <a:pt x="38509" y="117208"/>
                  <a:pt x="41277" y="118191"/>
                  <a:pt x="44394" y="118191"/>
                </a:cubicBezTo>
                <a:cubicBezTo>
                  <a:pt x="47512" y="118191"/>
                  <a:pt x="50314" y="117176"/>
                  <a:pt x="52765" y="115138"/>
                </a:cubicBezTo>
                <a:cubicBezTo>
                  <a:pt x="55180" y="113134"/>
                  <a:pt x="57092" y="109508"/>
                  <a:pt x="58428" y="104255"/>
                </a:cubicBezTo>
                <a:cubicBezTo>
                  <a:pt x="60213" y="97542"/>
                  <a:pt x="61102" y="86116"/>
                  <a:pt x="61102" y="70013"/>
                </a:cubicBezTo>
                <a:cubicBezTo>
                  <a:pt x="61102" y="53942"/>
                  <a:pt x="60303" y="42898"/>
                  <a:pt x="58716" y="36886"/>
                </a:cubicBezTo>
                <a:cubicBezTo>
                  <a:pt x="57124" y="30870"/>
                  <a:pt x="55119" y="26828"/>
                  <a:pt x="52703" y="24822"/>
                </a:cubicBezTo>
                <a:cubicBezTo>
                  <a:pt x="50280" y="22788"/>
                  <a:pt x="47512" y="21769"/>
                  <a:pt x="44394" y="21769"/>
                </a:cubicBezTo>
                <a:close/>
                <a:moveTo>
                  <a:pt x="111160" y="111319"/>
                </a:moveTo>
                <a:lnTo>
                  <a:pt x="137321" y="111319"/>
                </a:lnTo>
                <a:lnTo>
                  <a:pt x="137321" y="130068"/>
                </a:lnTo>
                <a:cubicBezTo>
                  <a:pt x="137321" y="137639"/>
                  <a:pt x="136684" y="143651"/>
                  <a:pt x="135377" y="148013"/>
                </a:cubicBezTo>
                <a:cubicBezTo>
                  <a:pt x="134074" y="152406"/>
                  <a:pt x="131594" y="156351"/>
                  <a:pt x="127965" y="159822"/>
                </a:cubicBezTo>
                <a:cubicBezTo>
                  <a:pt x="124337" y="163321"/>
                  <a:pt x="119724" y="166028"/>
                  <a:pt x="114151" y="168034"/>
                </a:cubicBezTo>
                <a:lnTo>
                  <a:pt x="109061" y="157147"/>
                </a:lnTo>
                <a:cubicBezTo>
                  <a:pt x="114310" y="155397"/>
                  <a:pt x="118036" y="153007"/>
                  <a:pt x="120265" y="149954"/>
                </a:cubicBezTo>
                <a:cubicBezTo>
                  <a:pt x="122461" y="146934"/>
                  <a:pt x="123638" y="142762"/>
                  <a:pt x="123764" y="137480"/>
                </a:cubicBezTo>
                <a:lnTo>
                  <a:pt x="111160" y="137480"/>
                </a:lnTo>
                <a:close/>
                <a:moveTo>
                  <a:pt x="248036" y="34243"/>
                </a:moveTo>
                <a:lnTo>
                  <a:pt x="222637" y="37043"/>
                </a:lnTo>
                <a:cubicBezTo>
                  <a:pt x="222033" y="31824"/>
                  <a:pt x="220409" y="27976"/>
                  <a:pt x="217800" y="25495"/>
                </a:cubicBezTo>
                <a:cubicBezTo>
                  <a:pt x="215192" y="23011"/>
                  <a:pt x="211819" y="21769"/>
                  <a:pt x="207651" y="21769"/>
                </a:cubicBezTo>
                <a:cubicBezTo>
                  <a:pt x="202114" y="21769"/>
                  <a:pt x="197434" y="24253"/>
                  <a:pt x="193618" y="29214"/>
                </a:cubicBezTo>
                <a:cubicBezTo>
                  <a:pt x="189799" y="34178"/>
                  <a:pt x="187411" y="44521"/>
                  <a:pt x="186426" y="60242"/>
                </a:cubicBezTo>
                <a:cubicBezTo>
                  <a:pt x="192948" y="52542"/>
                  <a:pt x="201031" y="48693"/>
                  <a:pt x="210740" y="48693"/>
                </a:cubicBezTo>
                <a:cubicBezTo>
                  <a:pt x="221652" y="48693"/>
                  <a:pt x="231043" y="52863"/>
                  <a:pt x="238837" y="61200"/>
                </a:cubicBezTo>
                <a:cubicBezTo>
                  <a:pt x="246632" y="69569"/>
                  <a:pt x="250520" y="80324"/>
                  <a:pt x="250520" y="93532"/>
                </a:cubicBezTo>
                <a:cubicBezTo>
                  <a:pt x="250520" y="107536"/>
                  <a:pt x="246412" y="118800"/>
                  <a:pt x="238201" y="127264"/>
                </a:cubicBezTo>
                <a:cubicBezTo>
                  <a:pt x="229989" y="135731"/>
                  <a:pt x="219458" y="139964"/>
                  <a:pt x="206603" y="139964"/>
                </a:cubicBezTo>
                <a:cubicBezTo>
                  <a:pt x="192819" y="139964"/>
                  <a:pt x="181458" y="134586"/>
                  <a:pt x="172580" y="123829"/>
                </a:cubicBezTo>
                <a:cubicBezTo>
                  <a:pt x="163702" y="113068"/>
                  <a:pt x="159245" y="95472"/>
                  <a:pt x="159245" y="70966"/>
                </a:cubicBezTo>
                <a:cubicBezTo>
                  <a:pt x="159245" y="45860"/>
                  <a:pt x="163890" y="27752"/>
                  <a:pt x="173155" y="16646"/>
                </a:cubicBezTo>
                <a:cubicBezTo>
                  <a:pt x="182415" y="5540"/>
                  <a:pt x="194443" y="0"/>
                  <a:pt x="209243" y="0"/>
                </a:cubicBezTo>
                <a:cubicBezTo>
                  <a:pt x="219617" y="0"/>
                  <a:pt x="228211" y="2930"/>
                  <a:pt x="235018" y="8783"/>
                </a:cubicBezTo>
                <a:cubicBezTo>
                  <a:pt x="241829" y="14605"/>
                  <a:pt x="246160" y="23109"/>
                  <a:pt x="248036" y="34243"/>
                </a:cubicBezTo>
                <a:close/>
                <a:moveTo>
                  <a:pt x="188653" y="91462"/>
                </a:moveTo>
                <a:cubicBezTo>
                  <a:pt x="188653" y="99993"/>
                  <a:pt x="190627" y="106579"/>
                  <a:pt x="194540" y="111225"/>
                </a:cubicBezTo>
                <a:cubicBezTo>
                  <a:pt x="198453" y="115873"/>
                  <a:pt x="202910" y="118191"/>
                  <a:pt x="207971" y="118191"/>
                </a:cubicBezTo>
                <a:cubicBezTo>
                  <a:pt x="212806" y="118191"/>
                  <a:pt x="216848" y="116284"/>
                  <a:pt x="220096" y="112500"/>
                </a:cubicBezTo>
                <a:cubicBezTo>
                  <a:pt x="223312" y="108680"/>
                  <a:pt x="224931" y="102442"/>
                  <a:pt x="224931" y="93787"/>
                </a:cubicBezTo>
                <a:cubicBezTo>
                  <a:pt x="224931" y="84874"/>
                  <a:pt x="223182" y="78350"/>
                  <a:pt x="219715" y="74184"/>
                </a:cubicBezTo>
                <a:cubicBezTo>
                  <a:pt x="216212" y="70046"/>
                  <a:pt x="211884" y="67976"/>
                  <a:pt x="206665" y="67976"/>
                </a:cubicBezTo>
                <a:cubicBezTo>
                  <a:pt x="201606" y="67976"/>
                  <a:pt x="197373" y="69952"/>
                  <a:pt x="193874" y="73929"/>
                </a:cubicBezTo>
                <a:cubicBezTo>
                  <a:pt x="190403" y="77871"/>
                  <a:pt x="188653" y="83728"/>
                  <a:pt x="188653" y="91462"/>
                </a:cubicBezTo>
                <a:close/>
                <a:moveTo>
                  <a:pt x="354232" y="34243"/>
                </a:moveTo>
                <a:lnTo>
                  <a:pt x="328835" y="37043"/>
                </a:lnTo>
                <a:cubicBezTo>
                  <a:pt x="328229" y="31824"/>
                  <a:pt x="326606" y="27976"/>
                  <a:pt x="323996" y="25495"/>
                </a:cubicBezTo>
                <a:cubicBezTo>
                  <a:pt x="321390" y="23011"/>
                  <a:pt x="318017" y="21769"/>
                  <a:pt x="313847" y="21769"/>
                </a:cubicBezTo>
                <a:cubicBezTo>
                  <a:pt x="308310" y="21769"/>
                  <a:pt x="303630" y="24253"/>
                  <a:pt x="299815" y="29214"/>
                </a:cubicBezTo>
                <a:cubicBezTo>
                  <a:pt x="295995" y="34178"/>
                  <a:pt x="293608" y="44521"/>
                  <a:pt x="292622" y="60242"/>
                </a:cubicBezTo>
                <a:cubicBezTo>
                  <a:pt x="299145" y="52542"/>
                  <a:pt x="307227" y="48693"/>
                  <a:pt x="316936" y="48693"/>
                </a:cubicBezTo>
                <a:cubicBezTo>
                  <a:pt x="327848" y="48693"/>
                  <a:pt x="337241" y="52863"/>
                  <a:pt x="345035" y="61200"/>
                </a:cubicBezTo>
                <a:cubicBezTo>
                  <a:pt x="352829" y="69569"/>
                  <a:pt x="356716" y="80324"/>
                  <a:pt x="356716" y="93532"/>
                </a:cubicBezTo>
                <a:cubicBezTo>
                  <a:pt x="356716" y="107536"/>
                  <a:pt x="352609" y="118800"/>
                  <a:pt x="344397" y="127264"/>
                </a:cubicBezTo>
                <a:cubicBezTo>
                  <a:pt x="336185" y="135731"/>
                  <a:pt x="325656" y="139964"/>
                  <a:pt x="312800" y="139964"/>
                </a:cubicBezTo>
                <a:cubicBezTo>
                  <a:pt x="299015" y="139964"/>
                  <a:pt x="287653" y="134586"/>
                  <a:pt x="278776" y="123829"/>
                </a:cubicBezTo>
                <a:cubicBezTo>
                  <a:pt x="269899" y="113068"/>
                  <a:pt x="265441" y="95472"/>
                  <a:pt x="265441" y="70966"/>
                </a:cubicBezTo>
                <a:cubicBezTo>
                  <a:pt x="265441" y="45860"/>
                  <a:pt x="270086" y="27752"/>
                  <a:pt x="279352" y="16646"/>
                </a:cubicBezTo>
                <a:cubicBezTo>
                  <a:pt x="288611" y="5540"/>
                  <a:pt x="300639" y="0"/>
                  <a:pt x="315439" y="0"/>
                </a:cubicBezTo>
                <a:cubicBezTo>
                  <a:pt x="325813" y="0"/>
                  <a:pt x="334408" y="2930"/>
                  <a:pt x="341215" y="8783"/>
                </a:cubicBezTo>
                <a:cubicBezTo>
                  <a:pt x="348026" y="14605"/>
                  <a:pt x="352356" y="23109"/>
                  <a:pt x="354232" y="34243"/>
                </a:cubicBezTo>
                <a:close/>
                <a:moveTo>
                  <a:pt x="294851" y="91462"/>
                </a:moveTo>
                <a:cubicBezTo>
                  <a:pt x="294851" y="99993"/>
                  <a:pt x="296823" y="106579"/>
                  <a:pt x="300736" y="111225"/>
                </a:cubicBezTo>
                <a:cubicBezTo>
                  <a:pt x="304650" y="115873"/>
                  <a:pt x="309106" y="118191"/>
                  <a:pt x="314167" y="118191"/>
                </a:cubicBezTo>
                <a:cubicBezTo>
                  <a:pt x="319002" y="118191"/>
                  <a:pt x="323046" y="116284"/>
                  <a:pt x="326292" y="112500"/>
                </a:cubicBezTo>
                <a:cubicBezTo>
                  <a:pt x="329508" y="108680"/>
                  <a:pt x="331127" y="102442"/>
                  <a:pt x="331127" y="93787"/>
                </a:cubicBezTo>
                <a:cubicBezTo>
                  <a:pt x="331127" y="84874"/>
                  <a:pt x="329378" y="78350"/>
                  <a:pt x="325907" y="74184"/>
                </a:cubicBezTo>
                <a:cubicBezTo>
                  <a:pt x="322408" y="70046"/>
                  <a:pt x="318081" y="67976"/>
                  <a:pt x="312860" y="67976"/>
                </a:cubicBezTo>
                <a:cubicBezTo>
                  <a:pt x="307803" y="67976"/>
                  <a:pt x="303569" y="69952"/>
                  <a:pt x="300071" y="73929"/>
                </a:cubicBezTo>
                <a:cubicBezTo>
                  <a:pt x="296599" y="77871"/>
                  <a:pt x="294851" y="83728"/>
                  <a:pt x="294851" y="914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987647" y="1685352"/>
            <a:ext cx="114209" cy="99014"/>
          </a:xfrm>
          <a:custGeom>
            <a:avLst/>
            <a:gdLst/>
            <a:ahLst/>
            <a:cxnLst/>
            <a:rect l="l" t="t" r="r" b="b"/>
            <a:pathLst>
              <a:path w="114209" h="99014">
                <a:moveTo>
                  <a:pt x="0" y="0"/>
                </a:moveTo>
                <a:lnTo>
                  <a:pt x="32444" y="0"/>
                </a:lnTo>
                <a:lnTo>
                  <a:pt x="57058" y="68994"/>
                </a:lnTo>
                <a:lnTo>
                  <a:pt x="81857" y="0"/>
                </a:lnTo>
                <a:lnTo>
                  <a:pt x="114210" y="0"/>
                </a:lnTo>
                <a:lnTo>
                  <a:pt x="114210" y="99014"/>
                </a:lnTo>
                <a:lnTo>
                  <a:pt x="91926" y="99014"/>
                </a:lnTo>
                <a:lnTo>
                  <a:pt x="91926" y="33844"/>
                </a:lnTo>
                <a:lnTo>
                  <a:pt x="67778" y="99014"/>
                </a:lnTo>
                <a:lnTo>
                  <a:pt x="45400" y="99014"/>
                </a:lnTo>
                <a:lnTo>
                  <a:pt x="22375" y="33844"/>
                </a:lnTo>
                <a:lnTo>
                  <a:pt x="22375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120016" y="1635593"/>
            <a:ext cx="60462" cy="93304"/>
          </a:xfrm>
          <a:custGeom>
            <a:avLst/>
            <a:gdLst/>
            <a:ahLst/>
            <a:cxnLst/>
            <a:rect l="l" t="t" r="r" b="b"/>
            <a:pathLst>
              <a:path w="60462" h="93304">
                <a:moveTo>
                  <a:pt x="0" y="67489"/>
                </a:moveTo>
                <a:lnTo>
                  <a:pt x="16927" y="65429"/>
                </a:lnTo>
                <a:cubicBezTo>
                  <a:pt x="17459" y="69760"/>
                  <a:pt x="18900" y="73066"/>
                  <a:pt x="21254" y="75358"/>
                </a:cubicBezTo>
                <a:cubicBezTo>
                  <a:pt x="23612" y="77652"/>
                  <a:pt x="26452" y="78796"/>
                  <a:pt x="29782" y="78796"/>
                </a:cubicBezTo>
                <a:cubicBezTo>
                  <a:pt x="33373" y="78796"/>
                  <a:pt x="36381" y="77414"/>
                  <a:pt x="38844" y="74679"/>
                </a:cubicBezTo>
                <a:cubicBezTo>
                  <a:pt x="41281" y="71942"/>
                  <a:pt x="42513" y="68253"/>
                  <a:pt x="42513" y="63583"/>
                </a:cubicBezTo>
                <a:cubicBezTo>
                  <a:pt x="42513" y="59191"/>
                  <a:pt x="41349" y="55692"/>
                  <a:pt x="38991" y="53126"/>
                </a:cubicBezTo>
                <a:cubicBezTo>
                  <a:pt x="36638" y="50557"/>
                  <a:pt x="33771" y="49262"/>
                  <a:pt x="30380" y="49262"/>
                </a:cubicBezTo>
                <a:cubicBezTo>
                  <a:pt x="28152" y="49262"/>
                  <a:pt x="25498" y="49708"/>
                  <a:pt x="22400" y="50579"/>
                </a:cubicBezTo>
                <a:lnTo>
                  <a:pt x="24333" y="36406"/>
                </a:lnTo>
                <a:cubicBezTo>
                  <a:pt x="29044" y="36533"/>
                  <a:pt x="32627" y="35495"/>
                  <a:pt x="35111" y="33311"/>
                </a:cubicBezTo>
                <a:cubicBezTo>
                  <a:pt x="37595" y="31143"/>
                  <a:pt x="38822" y="28239"/>
                  <a:pt x="38822" y="24609"/>
                </a:cubicBezTo>
                <a:cubicBezTo>
                  <a:pt x="38822" y="21532"/>
                  <a:pt x="37908" y="19095"/>
                  <a:pt x="36087" y="17247"/>
                </a:cubicBezTo>
                <a:cubicBezTo>
                  <a:pt x="34261" y="15426"/>
                  <a:pt x="31842" y="14511"/>
                  <a:pt x="28807" y="14511"/>
                </a:cubicBezTo>
                <a:cubicBezTo>
                  <a:pt x="25816" y="14511"/>
                  <a:pt x="23271" y="15551"/>
                  <a:pt x="21172" y="17629"/>
                </a:cubicBezTo>
                <a:cubicBezTo>
                  <a:pt x="19051" y="19709"/>
                  <a:pt x="17777" y="22741"/>
                  <a:pt x="17308" y="26734"/>
                </a:cubicBezTo>
                <a:lnTo>
                  <a:pt x="1271" y="23994"/>
                </a:lnTo>
                <a:cubicBezTo>
                  <a:pt x="2397" y="18435"/>
                  <a:pt x="4069" y="14003"/>
                  <a:pt x="6340" y="10673"/>
                </a:cubicBezTo>
                <a:cubicBezTo>
                  <a:pt x="8594" y="7362"/>
                  <a:pt x="11755" y="4751"/>
                  <a:pt x="15782" y="2844"/>
                </a:cubicBezTo>
                <a:cubicBezTo>
                  <a:pt x="19814" y="954"/>
                  <a:pt x="24354" y="0"/>
                  <a:pt x="29358" y="0"/>
                </a:cubicBezTo>
                <a:cubicBezTo>
                  <a:pt x="37933" y="0"/>
                  <a:pt x="44805" y="2739"/>
                  <a:pt x="49983" y="8232"/>
                </a:cubicBezTo>
                <a:cubicBezTo>
                  <a:pt x="54249" y="12730"/>
                  <a:pt x="56390" y="17820"/>
                  <a:pt x="56390" y="23486"/>
                </a:cubicBezTo>
                <a:cubicBezTo>
                  <a:pt x="56390" y="31504"/>
                  <a:pt x="52020" y="37936"/>
                  <a:pt x="43258" y="42706"/>
                </a:cubicBezTo>
                <a:cubicBezTo>
                  <a:pt x="48478" y="43829"/>
                  <a:pt x="52636" y="46335"/>
                  <a:pt x="55775" y="50238"/>
                </a:cubicBezTo>
                <a:cubicBezTo>
                  <a:pt x="58892" y="54144"/>
                  <a:pt x="60462" y="58852"/>
                  <a:pt x="60462" y="64371"/>
                </a:cubicBezTo>
                <a:cubicBezTo>
                  <a:pt x="60462" y="72367"/>
                  <a:pt x="57536" y="79200"/>
                  <a:pt x="51700" y="84841"/>
                </a:cubicBezTo>
                <a:cubicBezTo>
                  <a:pt x="45868" y="90485"/>
                  <a:pt x="38610" y="93304"/>
                  <a:pt x="29909" y="93304"/>
                </a:cubicBezTo>
                <a:cubicBezTo>
                  <a:pt x="21680" y="93304"/>
                  <a:pt x="14849" y="90932"/>
                  <a:pt x="9439" y="86158"/>
                </a:cubicBezTo>
                <a:cubicBezTo>
                  <a:pt x="4006" y="81407"/>
                  <a:pt x="868" y="75185"/>
                  <a:pt x="0" y="6748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355982" y="1721737"/>
            <a:ext cx="51555" cy="26160"/>
          </a:xfrm>
          <a:custGeom>
            <a:avLst/>
            <a:gdLst/>
            <a:ahLst/>
            <a:cxnLst/>
            <a:rect l="l" t="t" r="r" b="b"/>
            <a:pathLst>
              <a:path w="51555" h="26160">
                <a:moveTo>
                  <a:pt x="0" y="26161"/>
                </a:moveTo>
                <a:lnTo>
                  <a:pt x="0" y="0"/>
                </a:lnTo>
                <a:lnTo>
                  <a:pt x="51555" y="0"/>
                </a:lnTo>
                <a:lnTo>
                  <a:pt x="51555" y="2616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521780" y="1646886"/>
            <a:ext cx="194522" cy="139964"/>
          </a:xfrm>
          <a:custGeom>
            <a:avLst/>
            <a:gdLst/>
            <a:ahLst/>
            <a:cxnLst/>
            <a:rect l="l" t="t" r="r" b="b"/>
            <a:pathLst>
              <a:path w="194522" h="139964">
                <a:moveTo>
                  <a:pt x="0" y="102380"/>
                </a:moveTo>
                <a:lnTo>
                  <a:pt x="26161" y="99674"/>
                </a:lnTo>
                <a:cubicBezTo>
                  <a:pt x="26924" y="105591"/>
                  <a:pt x="29124" y="110301"/>
                  <a:pt x="32781" y="113770"/>
                </a:cubicBezTo>
                <a:cubicBezTo>
                  <a:pt x="36474" y="117242"/>
                  <a:pt x="40705" y="118962"/>
                  <a:pt x="45511" y="118962"/>
                </a:cubicBezTo>
                <a:cubicBezTo>
                  <a:pt x="50987" y="118962"/>
                  <a:pt x="55630" y="116733"/>
                  <a:pt x="59418" y="112244"/>
                </a:cubicBezTo>
                <a:cubicBezTo>
                  <a:pt x="63205" y="107758"/>
                  <a:pt x="65113" y="101012"/>
                  <a:pt x="65113" y="92005"/>
                </a:cubicBezTo>
                <a:cubicBezTo>
                  <a:pt x="65113" y="83538"/>
                  <a:pt x="63237" y="77206"/>
                  <a:pt x="59450" y="72972"/>
                </a:cubicBezTo>
                <a:cubicBezTo>
                  <a:pt x="55695" y="68739"/>
                  <a:pt x="50793" y="66640"/>
                  <a:pt x="44747" y="66640"/>
                </a:cubicBezTo>
                <a:cubicBezTo>
                  <a:pt x="37202" y="66640"/>
                  <a:pt x="30427" y="69952"/>
                  <a:pt x="24444" y="76568"/>
                </a:cubicBezTo>
                <a:lnTo>
                  <a:pt x="3247" y="73511"/>
                </a:lnTo>
                <a:lnTo>
                  <a:pt x="16614" y="2484"/>
                </a:lnTo>
                <a:lnTo>
                  <a:pt x="85928" y="2484"/>
                </a:lnTo>
                <a:lnTo>
                  <a:pt x="85928" y="26924"/>
                </a:lnTo>
                <a:lnTo>
                  <a:pt x="36504" y="26924"/>
                </a:lnTo>
                <a:lnTo>
                  <a:pt x="32367" y="50188"/>
                </a:lnTo>
                <a:cubicBezTo>
                  <a:pt x="38189" y="47290"/>
                  <a:pt x="44172" y="45828"/>
                  <a:pt x="50284" y="45828"/>
                </a:cubicBezTo>
                <a:cubicBezTo>
                  <a:pt x="61934" y="45828"/>
                  <a:pt x="71798" y="50062"/>
                  <a:pt x="79881" y="58557"/>
                </a:cubicBezTo>
                <a:cubicBezTo>
                  <a:pt x="87995" y="67022"/>
                  <a:pt x="92037" y="78034"/>
                  <a:pt x="92037" y="91587"/>
                </a:cubicBezTo>
                <a:cubicBezTo>
                  <a:pt x="92037" y="102888"/>
                  <a:pt x="88762" y="112943"/>
                  <a:pt x="82235" y="121823"/>
                </a:cubicBezTo>
                <a:cubicBezTo>
                  <a:pt x="73325" y="133913"/>
                  <a:pt x="60976" y="139964"/>
                  <a:pt x="45191" y="139964"/>
                </a:cubicBezTo>
                <a:cubicBezTo>
                  <a:pt x="32558" y="139964"/>
                  <a:pt x="22248" y="136559"/>
                  <a:pt x="14291" y="129776"/>
                </a:cubicBezTo>
                <a:cubicBezTo>
                  <a:pt x="6303" y="122969"/>
                  <a:pt x="1562" y="113868"/>
                  <a:pt x="0" y="102380"/>
                </a:cubicBezTo>
                <a:close/>
                <a:moveTo>
                  <a:pt x="150127" y="0"/>
                </a:moveTo>
                <a:cubicBezTo>
                  <a:pt x="163364" y="0"/>
                  <a:pt x="173707" y="4741"/>
                  <a:pt x="181187" y="14224"/>
                </a:cubicBezTo>
                <a:cubicBezTo>
                  <a:pt x="190066" y="25427"/>
                  <a:pt x="194522" y="44046"/>
                  <a:pt x="194522" y="70013"/>
                </a:cubicBezTo>
                <a:cubicBezTo>
                  <a:pt x="194522" y="95951"/>
                  <a:pt x="190033" y="114599"/>
                  <a:pt x="181091" y="125928"/>
                </a:cubicBezTo>
                <a:cubicBezTo>
                  <a:pt x="173678" y="135284"/>
                  <a:pt x="163364" y="139964"/>
                  <a:pt x="150127" y="139964"/>
                </a:cubicBezTo>
                <a:cubicBezTo>
                  <a:pt x="136821" y="139964"/>
                  <a:pt x="126097" y="134839"/>
                  <a:pt x="117950" y="124592"/>
                </a:cubicBezTo>
                <a:cubicBezTo>
                  <a:pt x="109807" y="114347"/>
                  <a:pt x="105731" y="96044"/>
                  <a:pt x="105731" y="69757"/>
                </a:cubicBezTo>
                <a:cubicBezTo>
                  <a:pt x="105731" y="43952"/>
                  <a:pt x="110217" y="25366"/>
                  <a:pt x="119163" y="14036"/>
                </a:cubicBezTo>
                <a:cubicBezTo>
                  <a:pt x="126576" y="4680"/>
                  <a:pt x="136890" y="0"/>
                  <a:pt x="150127" y="0"/>
                </a:cubicBezTo>
                <a:close/>
                <a:moveTo>
                  <a:pt x="150127" y="21769"/>
                </a:moveTo>
                <a:cubicBezTo>
                  <a:pt x="147009" y="21769"/>
                  <a:pt x="144209" y="22788"/>
                  <a:pt x="141789" y="24822"/>
                </a:cubicBezTo>
                <a:cubicBezTo>
                  <a:pt x="139341" y="26828"/>
                  <a:pt x="137426" y="30456"/>
                  <a:pt x="136095" y="35709"/>
                </a:cubicBezTo>
                <a:cubicBezTo>
                  <a:pt x="134309" y="42487"/>
                  <a:pt x="133419" y="53942"/>
                  <a:pt x="133419" y="70013"/>
                </a:cubicBezTo>
                <a:cubicBezTo>
                  <a:pt x="133419" y="86116"/>
                  <a:pt x="134211" y="97160"/>
                  <a:pt x="135806" y="103172"/>
                </a:cubicBezTo>
                <a:cubicBezTo>
                  <a:pt x="137398" y="109188"/>
                  <a:pt x="139403" y="113199"/>
                  <a:pt x="141818" y="115207"/>
                </a:cubicBezTo>
                <a:cubicBezTo>
                  <a:pt x="144240" y="117208"/>
                  <a:pt x="147009" y="118191"/>
                  <a:pt x="150127" y="118191"/>
                </a:cubicBezTo>
                <a:cubicBezTo>
                  <a:pt x="153245" y="118191"/>
                  <a:pt x="156045" y="117176"/>
                  <a:pt x="158497" y="115138"/>
                </a:cubicBezTo>
                <a:cubicBezTo>
                  <a:pt x="160913" y="113134"/>
                  <a:pt x="162824" y="109508"/>
                  <a:pt x="164160" y="104255"/>
                </a:cubicBezTo>
                <a:cubicBezTo>
                  <a:pt x="165946" y="97542"/>
                  <a:pt x="166835" y="86116"/>
                  <a:pt x="166835" y="70013"/>
                </a:cubicBezTo>
                <a:cubicBezTo>
                  <a:pt x="166835" y="53942"/>
                  <a:pt x="166035" y="42898"/>
                  <a:pt x="164447" y="36886"/>
                </a:cubicBezTo>
                <a:cubicBezTo>
                  <a:pt x="162856" y="30870"/>
                  <a:pt x="160851" y="26828"/>
                  <a:pt x="158435" y="24822"/>
                </a:cubicBezTo>
                <a:cubicBezTo>
                  <a:pt x="156013" y="22788"/>
                  <a:pt x="153245" y="21769"/>
                  <a:pt x="150127" y="2176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789093" y="1644513"/>
            <a:ext cx="357016" cy="180039"/>
          </a:xfrm>
          <a:custGeom>
            <a:avLst/>
            <a:gdLst/>
            <a:ahLst/>
            <a:cxnLst/>
            <a:rect l="l" t="t" r="r" b="b"/>
            <a:pathLst>
              <a:path w="357016" h="180039">
                <a:moveTo>
                  <a:pt x="0" y="40839"/>
                </a:moveTo>
                <a:lnTo>
                  <a:pt x="24428" y="40839"/>
                </a:lnTo>
                <a:lnTo>
                  <a:pt x="24428" y="55383"/>
                </a:lnTo>
                <a:cubicBezTo>
                  <a:pt x="27595" y="50411"/>
                  <a:pt x="31887" y="46372"/>
                  <a:pt x="37294" y="43266"/>
                </a:cubicBezTo>
                <a:cubicBezTo>
                  <a:pt x="42704" y="40155"/>
                  <a:pt x="48699" y="38604"/>
                  <a:pt x="55286" y="38604"/>
                </a:cubicBezTo>
                <a:cubicBezTo>
                  <a:pt x="66785" y="38604"/>
                  <a:pt x="76545" y="43111"/>
                  <a:pt x="84561" y="52117"/>
                </a:cubicBezTo>
                <a:cubicBezTo>
                  <a:pt x="92582" y="61132"/>
                  <a:pt x="96589" y="73689"/>
                  <a:pt x="96589" y="89788"/>
                </a:cubicBezTo>
                <a:cubicBezTo>
                  <a:pt x="96589" y="106323"/>
                  <a:pt x="92551" y="119171"/>
                  <a:pt x="84472" y="128337"/>
                </a:cubicBezTo>
                <a:cubicBezTo>
                  <a:pt x="76390" y="137506"/>
                  <a:pt x="66601" y="142090"/>
                  <a:pt x="55103" y="142090"/>
                </a:cubicBezTo>
                <a:cubicBezTo>
                  <a:pt x="49631" y="142090"/>
                  <a:pt x="44674" y="141001"/>
                  <a:pt x="40228" y="138827"/>
                </a:cubicBezTo>
                <a:cubicBezTo>
                  <a:pt x="35786" y="136653"/>
                  <a:pt x="31109" y="132926"/>
                  <a:pt x="26198" y="127638"/>
                </a:cubicBezTo>
                <a:lnTo>
                  <a:pt x="26198" y="177520"/>
                </a:lnTo>
                <a:lnTo>
                  <a:pt x="0" y="177520"/>
                </a:lnTo>
                <a:close/>
                <a:moveTo>
                  <a:pt x="25917" y="88668"/>
                </a:moveTo>
                <a:cubicBezTo>
                  <a:pt x="25917" y="99796"/>
                  <a:pt x="28125" y="108016"/>
                  <a:pt x="32538" y="113325"/>
                </a:cubicBezTo>
                <a:cubicBezTo>
                  <a:pt x="36951" y="118642"/>
                  <a:pt x="42326" y="121299"/>
                  <a:pt x="48666" y="121299"/>
                </a:cubicBezTo>
                <a:cubicBezTo>
                  <a:pt x="54756" y="121299"/>
                  <a:pt x="59826" y="118859"/>
                  <a:pt x="63865" y="113977"/>
                </a:cubicBezTo>
                <a:cubicBezTo>
                  <a:pt x="67905" y="109102"/>
                  <a:pt x="69924" y="101099"/>
                  <a:pt x="69924" y="89971"/>
                </a:cubicBezTo>
                <a:cubicBezTo>
                  <a:pt x="69924" y="79589"/>
                  <a:pt x="67843" y="71885"/>
                  <a:pt x="63678" y="66848"/>
                </a:cubicBezTo>
                <a:cubicBezTo>
                  <a:pt x="59513" y="61819"/>
                  <a:pt x="54354" y="59300"/>
                  <a:pt x="48202" y="59300"/>
                </a:cubicBezTo>
                <a:cubicBezTo>
                  <a:pt x="41798" y="59300"/>
                  <a:pt x="36488" y="61773"/>
                  <a:pt x="32261" y="66712"/>
                </a:cubicBezTo>
                <a:cubicBezTo>
                  <a:pt x="28031" y="71652"/>
                  <a:pt x="25917" y="78974"/>
                  <a:pt x="25917" y="88668"/>
                </a:cubicBezTo>
                <a:close/>
                <a:moveTo>
                  <a:pt x="100975" y="40839"/>
                </a:moveTo>
                <a:lnTo>
                  <a:pt x="128848" y="40839"/>
                </a:lnTo>
                <a:lnTo>
                  <a:pt x="152533" y="111136"/>
                </a:lnTo>
                <a:lnTo>
                  <a:pt x="175649" y="40839"/>
                </a:lnTo>
                <a:lnTo>
                  <a:pt x="202782" y="40839"/>
                </a:lnTo>
                <a:lnTo>
                  <a:pt x="167822" y="136124"/>
                </a:lnTo>
                <a:lnTo>
                  <a:pt x="161576" y="153371"/>
                </a:lnTo>
                <a:cubicBezTo>
                  <a:pt x="159273" y="159153"/>
                  <a:pt x="157083" y="163566"/>
                  <a:pt x="155003" y="166612"/>
                </a:cubicBezTo>
                <a:cubicBezTo>
                  <a:pt x="152919" y="169658"/>
                  <a:pt x="150525" y="172128"/>
                  <a:pt x="147821" y="174025"/>
                </a:cubicBezTo>
                <a:cubicBezTo>
                  <a:pt x="145117" y="175918"/>
                  <a:pt x="141791" y="177394"/>
                  <a:pt x="137849" y="178452"/>
                </a:cubicBezTo>
                <a:cubicBezTo>
                  <a:pt x="133899" y="179511"/>
                  <a:pt x="129439" y="180040"/>
                  <a:pt x="124468" y="180040"/>
                </a:cubicBezTo>
                <a:cubicBezTo>
                  <a:pt x="119431" y="180040"/>
                  <a:pt x="114488" y="179511"/>
                  <a:pt x="109642" y="178449"/>
                </a:cubicBezTo>
                <a:lnTo>
                  <a:pt x="107311" y="157939"/>
                </a:lnTo>
                <a:cubicBezTo>
                  <a:pt x="111414" y="158745"/>
                  <a:pt x="115111" y="159153"/>
                  <a:pt x="118405" y="159153"/>
                </a:cubicBezTo>
                <a:cubicBezTo>
                  <a:pt x="124496" y="159153"/>
                  <a:pt x="129003" y="157368"/>
                  <a:pt x="131927" y="153793"/>
                </a:cubicBezTo>
                <a:cubicBezTo>
                  <a:pt x="134850" y="150221"/>
                  <a:pt x="137086" y="145667"/>
                  <a:pt x="138638" y="140134"/>
                </a:cubicBezTo>
                <a:close/>
                <a:moveTo>
                  <a:pt x="287187" y="0"/>
                </a:moveTo>
                <a:lnTo>
                  <a:pt x="304993" y="0"/>
                </a:lnTo>
                <a:cubicBezTo>
                  <a:pt x="304435" y="7895"/>
                  <a:pt x="302372" y="13878"/>
                  <a:pt x="298797" y="17949"/>
                </a:cubicBezTo>
                <a:cubicBezTo>
                  <a:pt x="295222" y="22021"/>
                  <a:pt x="286410" y="24059"/>
                  <a:pt x="272362" y="24059"/>
                </a:cubicBezTo>
                <a:cubicBezTo>
                  <a:pt x="270685" y="24059"/>
                  <a:pt x="269004" y="24027"/>
                  <a:pt x="267330" y="23966"/>
                </a:cubicBezTo>
                <a:lnTo>
                  <a:pt x="263971" y="23966"/>
                </a:lnTo>
                <a:cubicBezTo>
                  <a:pt x="255644" y="23966"/>
                  <a:pt x="248870" y="24884"/>
                  <a:pt x="243649" y="26712"/>
                </a:cubicBezTo>
                <a:cubicBezTo>
                  <a:pt x="238425" y="28545"/>
                  <a:pt x="234156" y="32101"/>
                  <a:pt x="230829" y="37391"/>
                </a:cubicBezTo>
                <a:cubicBezTo>
                  <a:pt x="227503" y="42675"/>
                  <a:pt x="225779" y="51189"/>
                  <a:pt x="225653" y="62935"/>
                </a:cubicBezTo>
                <a:cubicBezTo>
                  <a:pt x="229505" y="55660"/>
                  <a:pt x="234495" y="50220"/>
                  <a:pt x="240619" y="46617"/>
                </a:cubicBezTo>
                <a:cubicBezTo>
                  <a:pt x="246737" y="43013"/>
                  <a:pt x="254025" y="41213"/>
                  <a:pt x="262477" y="41213"/>
                </a:cubicBezTo>
                <a:cubicBezTo>
                  <a:pt x="275470" y="41213"/>
                  <a:pt x="286474" y="46264"/>
                  <a:pt x="295485" y="56362"/>
                </a:cubicBezTo>
                <a:cubicBezTo>
                  <a:pt x="304496" y="66463"/>
                  <a:pt x="309003" y="78164"/>
                  <a:pt x="309003" y="91466"/>
                </a:cubicBezTo>
                <a:cubicBezTo>
                  <a:pt x="309003" y="105322"/>
                  <a:pt x="304266" y="117227"/>
                  <a:pt x="294784" y="127171"/>
                </a:cubicBezTo>
                <a:cubicBezTo>
                  <a:pt x="285305" y="137117"/>
                  <a:pt x="272921" y="142090"/>
                  <a:pt x="257632" y="142090"/>
                </a:cubicBezTo>
                <a:cubicBezTo>
                  <a:pt x="247127" y="142090"/>
                  <a:pt x="237900" y="139572"/>
                  <a:pt x="229940" y="134536"/>
                </a:cubicBezTo>
                <a:cubicBezTo>
                  <a:pt x="221984" y="129507"/>
                  <a:pt x="216299" y="122621"/>
                  <a:pt x="212881" y="113890"/>
                </a:cubicBezTo>
                <a:cubicBezTo>
                  <a:pt x="209461" y="105156"/>
                  <a:pt x="207754" y="90688"/>
                  <a:pt x="207754" y="70488"/>
                </a:cubicBezTo>
                <a:cubicBezTo>
                  <a:pt x="207754" y="46747"/>
                  <a:pt x="212120" y="29683"/>
                  <a:pt x="220850" y="19300"/>
                </a:cubicBezTo>
                <a:cubicBezTo>
                  <a:pt x="229583" y="8921"/>
                  <a:pt x="244826" y="3733"/>
                  <a:pt x="266581" y="3733"/>
                </a:cubicBezTo>
                <a:lnTo>
                  <a:pt x="279822" y="3733"/>
                </a:lnTo>
                <a:cubicBezTo>
                  <a:pt x="283490" y="3733"/>
                  <a:pt x="285946" y="2489"/>
                  <a:pt x="287187" y="0"/>
                </a:cubicBezTo>
                <a:close/>
                <a:moveTo>
                  <a:pt x="234418" y="91091"/>
                </a:moveTo>
                <a:cubicBezTo>
                  <a:pt x="234418" y="100102"/>
                  <a:pt x="236673" y="107234"/>
                  <a:pt x="241180" y="112486"/>
                </a:cubicBezTo>
                <a:cubicBezTo>
                  <a:pt x="245687" y="117743"/>
                  <a:pt x="251199" y="120366"/>
                  <a:pt x="257725" y="120366"/>
                </a:cubicBezTo>
                <a:cubicBezTo>
                  <a:pt x="264749" y="120366"/>
                  <a:pt x="270516" y="117648"/>
                  <a:pt x="275023" y="112209"/>
                </a:cubicBezTo>
                <a:cubicBezTo>
                  <a:pt x="279530" y="106770"/>
                  <a:pt x="281781" y="99764"/>
                  <a:pt x="281781" y="91185"/>
                </a:cubicBezTo>
                <a:cubicBezTo>
                  <a:pt x="281781" y="82422"/>
                  <a:pt x="279495" y="75352"/>
                  <a:pt x="274926" y="69978"/>
                </a:cubicBezTo>
                <a:cubicBezTo>
                  <a:pt x="270358" y="64599"/>
                  <a:pt x="264717" y="61910"/>
                  <a:pt x="258002" y="61910"/>
                </a:cubicBezTo>
                <a:cubicBezTo>
                  <a:pt x="251476" y="61910"/>
                  <a:pt x="245917" y="64552"/>
                  <a:pt x="241319" y="69833"/>
                </a:cubicBezTo>
                <a:cubicBezTo>
                  <a:pt x="236720" y="75119"/>
                  <a:pt x="234418" y="82203"/>
                  <a:pt x="234418" y="91091"/>
                </a:cubicBezTo>
                <a:close/>
                <a:moveTo>
                  <a:pt x="330819" y="139853"/>
                </a:moveTo>
                <a:lnTo>
                  <a:pt x="330819" y="113653"/>
                </a:lnTo>
                <a:lnTo>
                  <a:pt x="357017" y="113653"/>
                </a:lnTo>
                <a:lnTo>
                  <a:pt x="357017" y="13985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937903" y="1950518"/>
            <a:ext cx="51642" cy="26204"/>
          </a:xfrm>
          <a:custGeom>
            <a:avLst/>
            <a:gdLst/>
            <a:ahLst/>
            <a:cxnLst/>
            <a:rect l="l" t="t" r="r" b="b"/>
            <a:pathLst>
              <a:path w="51642" h="26204">
                <a:moveTo>
                  <a:pt x="0" y="26204"/>
                </a:moveTo>
                <a:lnTo>
                  <a:pt x="0" y="0"/>
                </a:lnTo>
                <a:lnTo>
                  <a:pt x="51642" y="0"/>
                </a:lnTo>
                <a:lnTo>
                  <a:pt x="51642" y="262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045025" y="1911828"/>
            <a:ext cx="781384" cy="103661"/>
          </a:xfrm>
          <a:custGeom>
            <a:avLst/>
            <a:gdLst/>
            <a:ahLst/>
            <a:cxnLst/>
            <a:rect l="l" t="t" r="r" b="b"/>
            <a:pathLst>
              <a:path w="781384" h="103661">
                <a:moveTo>
                  <a:pt x="0" y="2239"/>
                </a:moveTo>
                <a:lnTo>
                  <a:pt x="89749" y="2239"/>
                </a:lnTo>
                <a:lnTo>
                  <a:pt x="89749" y="23439"/>
                </a:lnTo>
                <a:lnTo>
                  <a:pt x="57996" y="23439"/>
                </a:lnTo>
                <a:lnTo>
                  <a:pt x="57996" y="101423"/>
                </a:lnTo>
                <a:lnTo>
                  <a:pt x="31753" y="101423"/>
                </a:lnTo>
                <a:lnTo>
                  <a:pt x="31753" y="23439"/>
                </a:lnTo>
                <a:lnTo>
                  <a:pt x="0" y="23439"/>
                </a:lnTo>
                <a:close/>
                <a:moveTo>
                  <a:pt x="93824" y="50432"/>
                </a:moveTo>
                <a:cubicBezTo>
                  <a:pt x="93824" y="41717"/>
                  <a:pt x="95973" y="33275"/>
                  <a:pt x="100272" y="25121"/>
                </a:cubicBezTo>
                <a:cubicBezTo>
                  <a:pt x="104566" y="16966"/>
                  <a:pt x="110654" y="10738"/>
                  <a:pt x="118527" y="6440"/>
                </a:cubicBezTo>
                <a:cubicBezTo>
                  <a:pt x="126404" y="2145"/>
                  <a:pt x="135198" y="0"/>
                  <a:pt x="144907" y="0"/>
                </a:cubicBezTo>
                <a:cubicBezTo>
                  <a:pt x="159916" y="0"/>
                  <a:pt x="172214" y="4871"/>
                  <a:pt x="181801" y="14613"/>
                </a:cubicBezTo>
                <a:cubicBezTo>
                  <a:pt x="191391" y="24354"/>
                  <a:pt x="196182" y="36669"/>
                  <a:pt x="196182" y="51548"/>
                </a:cubicBezTo>
                <a:cubicBezTo>
                  <a:pt x="196182" y="66557"/>
                  <a:pt x="191341" y="78994"/>
                  <a:pt x="181660" y="88858"/>
                </a:cubicBezTo>
                <a:cubicBezTo>
                  <a:pt x="171980" y="98730"/>
                  <a:pt x="159791" y="103662"/>
                  <a:pt x="145099" y="103662"/>
                </a:cubicBezTo>
                <a:cubicBezTo>
                  <a:pt x="136008" y="103662"/>
                  <a:pt x="127336" y="101607"/>
                  <a:pt x="119088" y="97498"/>
                </a:cubicBezTo>
                <a:cubicBezTo>
                  <a:pt x="110837" y="93391"/>
                  <a:pt x="104566" y="87369"/>
                  <a:pt x="100272" y="79430"/>
                </a:cubicBezTo>
                <a:cubicBezTo>
                  <a:pt x="95973" y="71492"/>
                  <a:pt x="93824" y="61823"/>
                  <a:pt x="93824" y="50432"/>
                </a:cubicBezTo>
                <a:close/>
                <a:moveTo>
                  <a:pt x="120723" y="51833"/>
                </a:moveTo>
                <a:cubicBezTo>
                  <a:pt x="120723" y="61668"/>
                  <a:pt x="123060" y="69203"/>
                  <a:pt x="127726" y="74434"/>
                </a:cubicBezTo>
                <a:cubicBezTo>
                  <a:pt x="132394" y="79665"/>
                  <a:pt x="138151" y="82279"/>
                  <a:pt x="145001" y="82279"/>
                </a:cubicBezTo>
                <a:cubicBezTo>
                  <a:pt x="151852" y="82279"/>
                  <a:pt x="157595" y="79665"/>
                  <a:pt x="162234" y="74434"/>
                </a:cubicBezTo>
                <a:cubicBezTo>
                  <a:pt x="166871" y="69203"/>
                  <a:pt x="169194" y="61607"/>
                  <a:pt x="169194" y="51646"/>
                </a:cubicBezTo>
                <a:cubicBezTo>
                  <a:pt x="169194" y="41933"/>
                  <a:pt x="166871" y="34459"/>
                  <a:pt x="162234" y="29228"/>
                </a:cubicBezTo>
                <a:cubicBezTo>
                  <a:pt x="157595" y="23997"/>
                  <a:pt x="151852" y="21383"/>
                  <a:pt x="145001" y="21383"/>
                </a:cubicBezTo>
                <a:cubicBezTo>
                  <a:pt x="138151" y="21383"/>
                  <a:pt x="132394" y="23997"/>
                  <a:pt x="127726" y="29228"/>
                </a:cubicBezTo>
                <a:cubicBezTo>
                  <a:pt x="123060" y="34459"/>
                  <a:pt x="120723" y="41994"/>
                  <a:pt x="120723" y="51833"/>
                </a:cubicBezTo>
                <a:close/>
                <a:moveTo>
                  <a:pt x="215702" y="2239"/>
                </a:moveTo>
                <a:lnTo>
                  <a:pt x="303772" y="2239"/>
                </a:lnTo>
                <a:lnTo>
                  <a:pt x="303772" y="101423"/>
                </a:lnTo>
                <a:lnTo>
                  <a:pt x="277528" y="101423"/>
                </a:lnTo>
                <a:lnTo>
                  <a:pt x="277528" y="23439"/>
                </a:lnTo>
                <a:lnTo>
                  <a:pt x="241946" y="23439"/>
                </a:lnTo>
                <a:lnTo>
                  <a:pt x="241946" y="101423"/>
                </a:lnTo>
                <a:lnTo>
                  <a:pt x="215702" y="101423"/>
                </a:lnTo>
                <a:close/>
                <a:moveTo>
                  <a:pt x="339351" y="2239"/>
                </a:moveTo>
                <a:lnTo>
                  <a:pt x="427237" y="2239"/>
                </a:lnTo>
                <a:lnTo>
                  <a:pt x="427237" y="101423"/>
                </a:lnTo>
                <a:lnTo>
                  <a:pt x="401087" y="101423"/>
                </a:lnTo>
                <a:lnTo>
                  <a:pt x="401087" y="23533"/>
                </a:lnTo>
                <a:lnTo>
                  <a:pt x="365315" y="23533"/>
                </a:lnTo>
                <a:lnTo>
                  <a:pt x="365315" y="68080"/>
                </a:lnTo>
                <a:cubicBezTo>
                  <a:pt x="365315" y="79409"/>
                  <a:pt x="364008" y="87369"/>
                  <a:pt x="361394" y="91945"/>
                </a:cubicBezTo>
                <a:cubicBezTo>
                  <a:pt x="358777" y="96519"/>
                  <a:pt x="355882" y="99525"/>
                  <a:pt x="352711" y="100955"/>
                </a:cubicBezTo>
                <a:cubicBezTo>
                  <a:pt x="349532" y="102388"/>
                  <a:pt x="344431" y="103104"/>
                  <a:pt x="337392" y="103104"/>
                </a:cubicBezTo>
                <a:cubicBezTo>
                  <a:pt x="333217" y="103104"/>
                  <a:pt x="327709" y="102547"/>
                  <a:pt x="320861" y="101423"/>
                </a:cubicBezTo>
                <a:lnTo>
                  <a:pt x="320861" y="82091"/>
                </a:lnTo>
                <a:cubicBezTo>
                  <a:pt x="321423" y="82091"/>
                  <a:pt x="322888" y="82151"/>
                  <a:pt x="325250" y="82279"/>
                </a:cubicBezTo>
                <a:cubicBezTo>
                  <a:pt x="327989" y="82465"/>
                  <a:pt x="330106" y="82555"/>
                  <a:pt x="331604" y="82555"/>
                </a:cubicBezTo>
                <a:cubicBezTo>
                  <a:pt x="335153" y="82555"/>
                  <a:pt x="337331" y="81388"/>
                  <a:pt x="338142" y="79053"/>
                </a:cubicBezTo>
                <a:cubicBezTo>
                  <a:pt x="338948" y="76720"/>
                  <a:pt x="339351" y="70229"/>
                  <a:pt x="339351" y="59584"/>
                </a:cubicBezTo>
                <a:close/>
                <a:moveTo>
                  <a:pt x="453107" y="2239"/>
                </a:moveTo>
                <a:lnTo>
                  <a:pt x="478326" y="2239"/>
                </a:lnTo>
                <a:lnTo>
                  <a:pt x="478326" y="64534"/>
                </a:lnTo>
                <a:lnTo>
                  <a:pt x="518667" y="2239"/>
                </a:lnTo>
                <a:lnTo>
                  <a:pt x="544447" y="2239"/>
                </a:lnTo>
                <a:lnTo>
                  <a:pt x="544447" y="101423"/>
                </a:lnTo>
                <a:lnTo>
                  <a:pt x="519232" y="101423"/>
                </a:lnTo>
                <a:lnTo>
                  <a:pt x="519232" y="38009"/>
                </a:lnTo>
                <a:lnTo>
                  <a:pt x="478326" y="101423"/>
                </a:lnTo>
                <a:lnTo>
                  <a:pt x="453107" y="101423"/>
                </a:lnTo>
                <a:close/>
                <a:moveTo>
                  <a:pt x="571622" y="2239"/>
                </a:moveTo>
                <a:lnTo>
                  <a:pt x="629057" y="2239"/>
                </a:lnTo>
                <a:cubicBezTo>
                  <a:pt x="640830" y="2239"/>
                  <a:pt x="649638" y="4384"/>
                  <a:pt x="655488" y="8680"/>
                </a:cubicBezTo>
                <a:cubicBezTo>
                  <a:pt x="661343" y="12978"/>
                  <a:pt x="664265" y="19454"/>
                  <a:pt x="664265" y="28112"/>
                </a:cubicBezTo>
                <a:cubicBezTo>
                  <a:pt x="664265" y="33649"/>
                  <a:pt x="662664" y="38476"/>
                  <a:pt x="659459" y="42589"/>
                </a:cubicBezTo>
                <a:cubicBezTo>
                  <a:pt x="656251" y="46696"/>
                  <a:pt x="652220" y="49439"/>
                  <a:pt x="647364" y="50807"/>
                </a:cubicBezTo>
                <a:cubicBezTo>
                  <a:pt x="654214" y="52488"/>
                  <a:pt x="659316" y="55628"/>
                  <a:pt x="662677" y="60235"/>
                </a:cubicBezTo>
                <a:cubicBezTo>
                  <a:pt x="666040" y="64843"/>
                  <a:pt x="667722" y="69887"/>
                  <a:pt x="667722" y="75366"/>
                </a:cubicBezTo>
                <a:cubicBezTo>
                  <a:pt x="667722" y="83087"/>
                  <a:pt x="664889" y="89359"/>
                  <a:pt x="659226" y="94184"/>
                </a:cubicBezTo>
                <a:cubicBezTo>
                  <a:pt x="653559" y="99011"/>
                  <a:pt x="645186" y="101423"/>
                  <a:pt x="634101" y="101423"/>
                </a:cubicBezTo>
                <a:lnTo>
                  <a:pt x="571622" y="101423"/>
                </a:lnTo>
                <a:close/>
                <a:moveTo>
                  <a:pt x="598051" y="43427"/>
                </a:moveTo>
                <a:lnTo>
                  <a:pt x="614956" y="43427"/>
                </a:lnTo>
                <a:cubicBezTo>
                  <a:pt x="623111" y="43427"/>
                  <a:pt x="629011" y="42397"/>
                  <a:pt x="632653" y="40342"/>
                </a:cubicBezTo>
                <a:cubicBezTo>
                  <a:pt x="636297" y="38290"/>
                  <a:pt x="638118" y="35053"/>
                  <a:pt x="638118" y="30633"/>
                </a:cubicBezTo>
                <a:cubicBezTo>
                  <a:pt x="638118" y="26459"/>
                  <a:pt x="636423" y="23490"/>
                  <a:pt x="633028" y="21711"/>
                </a:cubicBezTo>
                <a:cubicBezTo>
                  <a:pt x="629633" y="19937"/>
                  <a:pt x="623611" y="19052"/>
                  <a:pt x="614956" y="19052"/>
                </a:cubicBezTo>
                <a:lnTo>
                  <a:pt x="598051" y="19052"/>
                </a:lnTo>
                <a:close/>
                <a:moveTo>
                  <a:pt x="598051" y="84610"/>
                </a:moveTo>
                <a:lnTo>
                  <a:pt x="618783" y="84610"/>
                </a:lnTo>
                <a:cubicBezTo>
                  <a:pt x="626256" y="84610"/>
                  <a:pt x="631703" y="83707"/>
                  <a:pt x="635130" y="81900"/>
                </a:cubicBezTo>
                <a:cubicBezTo>
                  <a:pt x="638554" y="80097"/>
                  <a:pt x="640265" y="76859"/>
                  <a:pt x="640265" y="72191"/>
                </a:cubicBezTo>
                <a:cubicBezTo>
                  <a:pt x="640265" y="67338"/>
                  <a:pt x="638302" y="63990"/>
                  <a:pt x="634382" y="62150"/>
                </a:cubicBezTo>
                <a:cubicBezTo>
                  <a:pt x="630458" y="60311"/>
                  <a:pt x="622829" y="59397"/>
                  <a:pt x="611500" y="59397"/>
                </a:cubicBezTo>
                <a:lnTo>
                  <a:pt x="598051" y="59397"/>
                </a:lnTo>
                <a:close/>
                <a:moveTo>
                  <a:pt x="679029" y="50432"/>
                </a:moveTo>
                <a:cubicBezTo>
                  <a:pt x="679029" y="41717"/>
                  <a:pt x="681175" y="33275"/>
                  <a:pt x="685473" y="25121"/>
                </a:cubicBezTo>
                <a:cubicBezTo>
                  <a:pt x="689768" y="16966"/>
                  <a:pt x="695855" y="10738"/>
                  <a:pt x="703732" y="6440"/>
                </a:cubicBezTo>
                <a:cubicBezTo>
                  <a:pt x="711609" y="2145"/>
                  <a:pt x="720400" y="0"/>
                  <a:pt x="730113" y="0"/>
                </a:cubicBezTo>
                <a:cubicBezTo>
                  <a:pt x="745121" y="0"/>
                  <a:pt x="757420" y="4871"/>
                  <a:pt x="767005" y="14613"/>
                </a:cubicBezTo>
                <a:cubicBezTo>
                  <a:pt x="776593" y="24354"/>
                  <a:pt x="781384" y="36669"/>
                  <a:pt x="781384" y="51548"/>
                </a:cubicBezTo>
                <a:cubicBezTo>
                  <a:pt x="781384" y="66557"/>
                  <a:pt x="776542" y="78994"/>
                  <a:pt x="766862" y="88858"/>
                </a:cubicBezTo>
                <a:cubicBezTo>
                  <a:pt x="757181" y="98730"/>
                  <a:pt x="744991" y="103662"/>
                  <a:pt x="730300" y="103662"/>
                </a:cubicBezTo>
                <a:cubicBezTo>
                  <a:pt x="721211" y="103662"/>
                  <a:pt x="712542" y="101607"/>
                  <a:pt x="704290" y="97498"/>
                </a:cubicBezTo>
                <a:cubicBezTo>
                  <a:pt x="696039" y="93391"/>
                  <a:pt x="689768" y="87369"/>
                  <a:pt x="685473" y="79430"/>
                </a:cubicBezTo>
                <a:cubicBezTo>
                  <a:pt x="681175" y="71492"/>
                  <a:pt x="679029" y="61823"/>
                  <a:pt x="679029" y="50432"/>
                </a:cubicBezTo>
                <a:close/>
                <a:moveTo>
                  <a:pt x="705925" y="51833"/>
                </a:moveTo>
                <a:cubicBezTo>
                  <a:pt x="705925" y="61668"/>
                  <a:pt x="708260" y="69203"/>
                  <a:pt x="712930" y="74434"/>
                </a:cubicBezTo>
                <a:cubicBezTo>
                  <a:pt x="717600" y="79665"/>
                  <a:pt x="723356" y="82279"/>
                  <a:pt x="730203" y="82279"/>
                </a:cubicBezTo>
                <a:cubicBezTo>
                  <a:pt x="737054" y="82279"/>
                  <a:pt x="742799" y="79665"/>
                  <a:pt x="747436" y="74434"/>
                </a:cubicBezTo>
                <a:cubicBezTo>
                  <a:pt x="752073" y="69203"/>
                  <a:pt x="754394" y="61607"/>
                  <a:pt x="754394" y="51646"/>
                </a:cubicBezTo>
                <a:cubicBezTo>
                  <a:pt x="754394" y="41933"/>
                  <a:pt x="752073" y="34459"/>
                  <a:pt x="747436" y="29228"/>
                </a:cubicBezTo>
                <a:cubicBezTo>
                  <a:pt x="742799" y="23997"/>
                  <a:pt x="737054" y="21383"/>
                  <a:pt x="730203" y="21383"/>
                </a:cubicBezTo>
                <a:cubicBezTo>
                  <a:pt x="723356" y="21383"/>
                  <a:pt x="717600" y="23997"/>
                  <a:pt x="712930" y="29228"/>
                </a:cubicBezTo>
                <a:cubicBezTo>
                  <a:pt x="708260" y="34459"/>
                  <a:pt x="705925" y="41994"/>
                  <a:pt x="705925" y="5183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894366" y="1875539"/>
            <a:ext cx="174014" cy="140199"/>
          </a:xfrm>
          <a:custGeom>
            <a:avLst/>
            <a:gdLst/>
            <a:ahLst/>
            <a:cxnLst/>
            <a:rect l="l" t="t" r="r" b="b"/>
            <a:pathLst>
              <a:path w="174014" h="140199">
                <a:moveTo>
                  <a:pt x="0" y="101406"/>
                </a:moveTo>
                <a:lnTo>
                  <a:pt x="25442" y="98314"/>
                </a:lnTo>
                <a:cubicBezTo>
                  <a:pt x="26241" y="104811"/>
                  <a:pt x="28405" y="109787"/>
                  <a:pt x="31943" y="113228"/>
                </a:cubicBezTo>
                <a:cubicBezTo>
                  <a:pt x="35482" y="116670"/>
                  <a:pt x="39755" y="118393"/>
                  <a:pt x="44760" y="118393"/>
                </a:cubicBezTo>
                <a:cubicBezTo>
                  <a:pt x="50145" y="118393"/>
                  <a:pt x="54673" y="116325"/>
                  <a:pt x="58370" y="112210"/>
                </a:cubicBezTo>
                <a:cubicBezTo>
                  <a:pt x="62039" y="108098"/>
                  <a:pt x="63886" y="102550"/>
                  <a:pt x="63886" y="95538"/>
                </a:cubicBezTo>
                <a:cubicBezTo>
                  <a:pt x="63886" y="88938"/>
                  <a:pt x="62133" y="83679"/>
                  <a:pt x="58594" y="79820"/>
                </a:cubicBezTo>
                <a:cubicBezTo>
                  <a:pt x="55056" y="75964"/>
                  <a:pt x="50753" y="74021"/>
                  <a:pt x="45653" y="74021"/>
                </a:cubicBezTo>
                <a:cubicBezTo>
                  <a:pt x="42304" y="74021"/>
                  <a:pt x="38322" y="74690"/>
                  <a:pt x="33664" y="75997"/>
                </a:cubicBezTo>
                <a:lnTo>
                  <a:pt x="36566" y="54703"/>
                </a:lnTo>
                <a:cubicBezTo>
                  <a:pt x="43643" y="54893"/>
                  <a:pt x="49028" y="53332"/>
                  <a:pt x="52762" y="50048"/>
                </a:cubicBezTo>
                <a:cubicBezTo>
                  <a:pt x="56492" y="46797"/>
                  <a:pt x="58342" y="42431"/>
                  <a:pt x="58342" y="36976"/>
                </a:cubicBezTo>
                <a:cubicBezTo>
                  <a:pt x="58342" y="32357"/>
                  <a:pt x="56967" y="28690"/>
                  <a:pt x="54228" y="25917"/>
                </a:cubicBezTo>
                <a:cubicBezTo>
                  <a:pt x="51488" y="23174"/>
                  <a:pt x="47852" y="21806"/>
                  <a:pt x="43294" y="21806"/>
                </a:cubicBezTo>
                <a:cubicBezTo>
                  <a:pt x="38797" y="21806"/>
                  <a:pt x="34971" y="23364"/>
                  <a:pt x="31817" y="26490"/>
                </a:cubicBezTo>
                <a:cubicBezTo>
                  <a:pt x="28628" y="29614"/>
                  <a:pt x="26716" y="34172"/>
                  <a:pt x="26015" y="40166"/>
                </a:cubicBezTo>
                <a:lnTo>
                  <a:pt x="1912" y="36052"/>
                </a:lnTo>
                <a:cubicBezTo>
                  <a:pt x="3608" y="27703"/>
                  <a:pt x="6124" y="21035"/>
                  <a:pt x="9536" y="16035"/>
                </a:cubicBezTo>
                <a:cubicBezTo>
                  <a:pt x="12913" y="11059"/>
                  <a:pt x="17662" y="7140"/>
                  <a:pt x="23717" y="4270"/>
                </a:cubicBezTo>
                <a:cubicBezTo>
                  <a:pt x="29780" y="1434"/>
                  <a:pt x="36597" y="0"/>
                  <a:pt x="44122" y="0"/>
                </a:cubicBezTo>
                <a:cubicBezTo>
                  <a:pt x="56999" y="0"/>
                  <a:pt x="67328" y="4112"/>
                  <a:pt x="75108" y="12366"/>
                </a:cubicBezTo>
                <a:cubicBezTo>
                  <a:pt x="81515" y="19124"/>
                  <a:pt x="84733" y="26778"/>
                  <a:pt x="84733" y="35288"/>
                </a:cubicBezTo>
                <a:cubicBezTo>
                  <a:pt x="84733" y="47337"/>
                  <a:pt x="78167" y="56997"/>
                  <a:pt x="65002" y="64167"/>
                </a:cubicBezTo>
                <a:cubicBezTo>
                  <a:pt x="72843" y="65859"/>
                  <a:pt x="79093" y="69618"/>
                  <a:pt x="83812" y="75485"/>
                </a:cubicBezTo>
                <a:cubicBezTo>
                  <a:pt x="88496" y="81350"/>
                  <a:pt x="90853" y="88428"/>
                  <a:pt x="90853" y="96718"/>
                </a:cubicBezTo>
                <a:cubicBezTo>
                  <a:pt x="90853" y="108731"/>
                  <a:pt x="86454" y="118999"/>
                  <a:pt x="77688" y="127481"/>
                </a:cubicBezTo>
                <a:cubicBezTo>
                  <a:pt x="68923" y="135959"/>
                  <a:pt x="58021" y="140200"/>
                  <a:pt x="44954" y="140200"/>
                </a:cubicBezTo>
                <a:cubicBezTo>
                  <a:pt x="32580" y="140200"/>
                  <a:pt x="22320" y="136628"/>
                  <a:pt x="14188" y="129453"/>
                </a:cubicBezTo>
                <a:cubicBezTo>
                  <a:pt x="6027" y="122314"/>
                  <a:pt x="1307" y="112972"/>
                  <a:pt x="0" y="101406"/>
                </a:cubicBezTo>
                <a:close/>
                <a:moveTo>
                  <a:pt x="174014" y="137712"/>
                </a:moveTo>
                <a:lnTo>
                  <a:pt x="147809" y="137712"/>
                </a:lnTo>
                <a:lnTo>
                  <a:pt x="147809" y="38572"/>
                </a:lnTo>
                <a:cubicBezTo>
                  <a:pt x="138244" y="47561"/>
                  <a:pt x="126962" y="54221"/>
                  <a:pt x="113958" y="58530"/>
                </a:cubicBezTo>
                <a:lnTo>
                  <a:pt x="113958" y="34618"/>
                </a:lnTo>
                <a:cubicBezTo>
                  <a:pt x="120809" y="32387"/>
                  <a:pt x="128235" y="28146"/>
                  <a:pt x="136239" y="21867"/>
                </a:cubicBezTo>
                <a:cubicBezTo>
                  <a:pt x="144271" y="15621"/>
                  <a:pt x="149757" y="8320"/>
                  <a:pt x="152752" y="0"/>
                </a:cubicBezTo>
                <a:lnTo>
                  <a:pt x="17401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162556" y="1913416"/>
            <a:ext cx="162690" cy="99835"/>
          </a:xfrm>
          <a:custGeom>
            <a:avLst/>
            <a:gdLst/>
            <a:ahLst/>
            <a:cxnLst/>
            <a:rect l="l" t="t" r="r" b="b"/>
            <a:pathLst>
              <a:path w="162690" h="99835">
                <a:moveTo>
                  <a:pt x="0" y="651"/>
                </a:moveTo>
                <a:lnTo>
                  <a:pt x="26146" y="651"/>
                </a:lnTo>
                <a:lnTo>
                  <a:pt x="26146" y="41183"/>
                </a:lnTo>
                <a:cubicBezTo>
                  <a:pt x="30510" y="40687"/>
                  <a:pt x="33587" y="39345"/>
                  <a:pt x="35395" y="37166"/>
                </a:cubicBezTo>
                <a:cubicBezTo>
                  <a:pt x="37202" y="34988"/>
                  <a:pt x="39380" y="30228"/>
                  <a:pt x="41933" y="22881"/>
                </a:cubicBezTo>
                <a:cubicBezTo>
                  <a:pt x="45292" y="13104"/>
                  <a:pt x="48967" y="6847"/>
                  <a:pt x="52952" y="4103"/>
                </a:cubicBezTo>
                <a:cubicBezTo>
                  <a:pt x="56934" y="1367"/>
                  <a:pt x="62167" y="0"/>
                  <a:pt x="68644" y="0"/>
                </a:cubicBezTo>
                <a:cubicBezTo>
                  <a:pt x="70636" y="0"/>
                  <a:pt x="74091" y="155"/>
                  <a:pt x="79009" y="467"/>
                </a:cubicBezTo>
                <a:lnTo>
                  <a:pt x="79103" y="17837"/>
                </a:lnTo>
                <a:cubicBezTo>
                  <a:pt x="72190" y="17837"/>
                  <a:pt x="67773" y="18490"/>
                  <a:pt x="65840" y="19795"/>
                </a:cubicBezTo>
                <a:cubicBezTo>
                  <a:pt x="63910" y="21164"/>
                  <a:pt x="61822" y="25242"/>
                  <a:pt x="59583" y="32032"/>
                </a:cubicBezTo>
                <a:cubicBezTo>
                  <a:pt x="56534" y="41183"/>
                  <a:pt x="52142" y="46821"/>
                  <a:pt x="46414" y="48934"/>
                </a:cubicBezTo>
                <a:cubicBezTo>
                  <a:pt x="54695" y="51238"/>
                  <a:pt x="61700" y="58431"/>
                  <a:pt x="67428" y="70509"/>
                </a:cubicBezTo>
                <a:cubicBezTo>
                  <a:pt x="67741" y="71129"/>
                  <a:pt x="68079" y="71784"/>
                  <a:pt x="68454" y="72471"/>
                </a:cubicBezTo>
                <a:lnTo>
                  <a:pt x="83120" y="99835"/>
                </a:lnTo>
                <a:lnTo>
                  <a:pt x="54914" y="99835"/>
                </a:lnTo>
                <a:lnTo>
                  <a:pt x="41839" y="71164"/>
                </a:lnTo>
                <a:cubicBezTo>
                  <a:pt x="39160" y="65376"/>
                  <a:pt x="36842" y="61653"/>
                  <a:pt x="34880" y="60005"/>
                </a:cubicBezTo>
                <a:cubicBezTo>
                  <a:pt x="32918" y="58355"/>
                  <a:pt x="30006" y="57527"/>
                  <a:pt x="26146" y="57527"/>
                </a:cubicBezTo>
                <a:lnTo>
                  <a:pt x="26146" y="99835"/>
                </a:lnTo>
                <a:lnTo>
                  <a:pt x="0" y="99835"/>
                </a:lnTo>
                <a:close/>
                <a:moveTo>
                  <a:pt x="95727" y="651"/>
                </a:moveTo>
                <a:lnTo>
                  <a:pt x="162690" y="651"/>
                </a:lnTo>
                <a:lnTo>
                  <a:pt x="162690" y="21851"/>
                </a:lnTo>
                <a:lnTo>
                  <a:pt x="121972" y="21851"/>
                </a:lnTo>
                <a:lnTo>
                  <a:pt x="121972" y="99835"/>
                </a:lnTo>
                <a:lnTo>
                  <a:pt x="95727" y="998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47345" y="1950518"/>
            <a:ext cx="51642" cy="26204"/>
          </a:xfrm>
          <a:custGeom>
            <a:avLst/>
            <a:gdLst/>
            <a:ahLst/>
            <a:cxnLst/>
            <a:rect l="l" t="t" r="r" b="b"/>
            <a:pathLst>
              <a:path w="51642" h="26204">
                <a:moveTo>
                  <a:pt x="0" y="26204"/>
                </a:moveTo>
                <a:lnTo>
                  <a:pt x="0" y="0"/>
                </a:lnTo>
                <a:lnTo>
                  <a:pt x="51642" y="0"/>
                </a:lnTo>
                <a:lnTo>
                  <a:pt x="51642" y="262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764986" y="1875539"/>
            <a:ext cx="301161" cy="140199"/>
          </a:xfrm>
          <a:custGeom>
            <a:avLst/>
            <a:gdLst/>
            <a:ahLst/>
            <a:cxnLst/>
            <a:rect l="l" t="t" r="r" b="b"/>
            <a:pathLst>
              <a:path w="301161" h="140199">
                <a:moveTo>
                  <a:pt x="88939" y="34298"/>
                </a:moveTo>
                <a:lnTo>
                  <a:pt x="63502" y="37106"/>
                </a:lnTo>
                <a:cubicBezTo>
                  <a:pt x="62896" y="31879"/>
                  <a:pt x="61269" y="28020"/>
                  <a:pt x="58655" y="25532"/>
                </a:cubicBezTo>
                <a:cubicBezTo>
                  <a:pt x="56042" y="23045"/>
                  <a:pt x="52661" y="21806"/>
                  <a:pt x="48485" y="21806"/>
                </a:cubicBezTo>
                <a:cubicBezTo>
                  <a:pt x="42938" y="21806"/>
                  <a:pt x="38254" y="24290"/>
                  <a:pt x="34428" y="29265"/>
                </a:cubicBezTo>
                <a:cubicBezTo>
                  <a:pt x="30605" y="34237"/>
                  <a:pt x="28213" y="44598"/>
                  <a:pt x="27224" y="60344"/>
                </a:cubicBezTo>
                <a:cubicBezTo>
                  <a:pt x="33762" y="52629"/>
                  <a:pt x="41855" y="48769"/>
                  <a:pt x="51578" y="48769"/>
                </a:cubicBezTo>
                <a:cubicBezTo>
                  <a:pt x="62511" y="48769"/>
                  <a:pt x="71918" y="52949"/>
                  <a:pt x="79726" y="61302"/>
                </a:cubicBezTo>
                <a:cubicBezTo>
                  <a:pt x="87535" y="69686"/>
                  <a:pt x="91423" y="80461"/>
                  <a:pt x="91423" y="93691"/>
                </a:cubicBezTo>
                <a:cubicBezTo>
                  <a:pt x="91423" y="107717"/>
                  <a:pt x="87315" y="118999"/>
                  <a:pt x="79090" y="127481"/>
                </a:cubicBezTo>
                <a:cubicBezTo>
                  <a:pt x="70866" y="135959"/>
                  <a:pt x="60315" y="140200"/>
                  <a:pt x="47435" y="140200"/>
                </a:cubicBezTo>
                <a:cubicBezTo>
                  <a:pt x="33633" y="140200"/>
                  <a:pt x="22252" y="134813"/>
                  <a:pt x="13357" y="124039"/>
                </a:cubicBezTo>
                <a:cubicBezTo>
                  <a:pt x="4461" y="113264"/>
                  <a:pt x="0" y="95635"/>
                  <a:pt x="0" y="71086"/>
                </a:cubicBezTo>
                <a:cubicBezTo>
                  <a:pt x="0" y="45937"/>
                  <a:pt x="4655" y="27797"/>
                  <a:pt x="13930" y="16673"/>
                </a:cubicBezTo>
                <a:cubicBezTo>
                  <a:pt x="23210" y="5549"/>
                  <a:pt x="35256" y="0"/>
                  <a:pt x="50080" y="0"/>
                </a:cubicBezTo>
                <a:cubicBezTo>
                  <a:pt x="60474" y="0"/>
                  <a:pt x="69081" y="2935"/>
                  <a:pt x="75900" y="8796"/>
                </a:cubicBezTo>
                <a:cubicBezTo>
                  <a:pt x="82726" y="14631"/>
                  <a:pt x="87056" y="23142"/>
                  <a:pt x="88939" y="34298"/>
                </a:cubicBezTo>
                <a:close/>
                <a:moveTo>
                  <a:pt x="29453" y="91617"/>
                </a:moveTo>
                <a:cubicBezTo>
                  <a:pt x="29453" y="100160"/>
                  <a:pt x="31433" y="106759"/>
                  <a:pt x="35352" y="111414"/>
                </a:cubicBezTo>
                <a:cubicBezTo>
                  <a:pt x="39273" y="116065"/>
                  <a:pt x="43737" y="118393"/>
                  <a:pt x="48807" y="118393"/>
                </a:cubicBezTo>
                <a:cubicBezTo>
                  <a:pt x="53652" y="118393"/>
                  <a:pt x="57702" y="116482"/>
                  <a:pt x="60949" y="112689"/>
                </a:cubicBezTo>
                <a:cubicBezTo>
                  <a:pt x="64171" y="108865"/>
                  <a:pt x="65794" y="102615"/>
                  <a:pt x="65794" y="93946"/>
                </a:cubicBezTo>
                <a:cubicBezTo>
                  <a:pt x="65794" y="85015"/>
                  <a:pt x="64042" y="78481"/>
                  <a:pt x="60567" y="74308"/>
                </a:cubicBezTo>
                <a:cubicBezTo>
                  <a:pt x="57060" y="70162"/>
                  <a:pt x="52726" y="68092"/>
                  <a:pt x="47500" y="68092"/>
                </a:cubicBezTo>
                <a:cubicBezTo>
                  <a:pt x="42430" y="68092"/>
                  <a:pt x="38189" y="70067"/>
                  <a:pt x="34679" y="74053"/>
                </a:cubicBezTo>
                <a:cubicBezTo>
                  <a:pt x="31209" y="78006"/>
                  <a:pt x="29453" y="83870"/>
                  <a:pt x="29453" y="91617"/>
                </a:cubicBezTo>
                <a:close/>
                <a:moveTo>
                  <a:pt x="194862" y="113423"/>
                </a:moveTo>
                <a:lnTo>
                  <a:pt x="194862" y="137712"/>
                </a:lnTo>
                <a:lnTo>
                  <a:pt x="102860" y="137712"/>
                </a:lnTo>
                <a:cubicBezTo>
                  <a:pt x="103850" y="128467"/>
                  <a:pt x="106846" y="119733"/>
                  <a:pt x="111816" y="111478"/>
                </a:cubicBezTo>
                <a:cubicBezTo>
                  <a:pt x="116792" y="103220"/>
                  <a:pt x="126641" y="92251"/>
                  <a:pt x="141304" y="78578"/>
                </a:cubicBezTo>
                <a:cubicBezTo>
                  <a:pt x="153135" y="67548"/>
                  <a:pt x="160370" y="60060"/>
                  <a:pt x="163044" y="56140"/>
                </a:cubicBezTo>
                <a:cubicBezTo>
                  <a:pt x="166649" y="50718"/>
                  <a:pt x="168466" y="45365"/>
                  <a:pt x="168466" y="40040"/>
                </a:cubicBezTo>
                <a:cubicBezTo>
                  <a:pt x="168466" y="34172"/>
                  <a:pt x="166904" y="29675"/>
                  <a:pt x="163747" y="26522"/>
                </a:cubicBezTo>
                <a:cubicBezTo>
                  <a:pt x="160622" y="23364"/>
                  <a:pt x="156288" y="21806"/>
                  <a:pt x="150772" y="21806"/>
                </a:cubicBezTo>
                <a:cubicBezTo>
                  <a:pt x="145290" y="21806"/>
                  <a:pt x="140955" y="23462"/>
                  <a:pt x="137700" y="26778"/>
                </a:cubicBezTo>
                <a:cubicBezTo>
                  <a:pt x="134482" y="30061"/>
                  <a:pt x="132635" y="35544"/>
                  <a:pt x="132125" y="43226"/>
                </a:cubicBezTo>
                <a:lnTo>
                  <a:pt x="105920" y="40613"/>
                </a:lnTo>
                <a:cubicBezTo>
                  <a:pt x="107482" y="26137"/>
                  <a:pt x="112360" y="15747"/>
                  <a:pt x="120583" y="9437"/>
                </a:cubicBezTo>
                <a:cubicBezTo>
                  <a:pt x="128809" y="3157"/>
                  <a:pt x="139072" y="0"/>
                  <a:pt x="151410" y="0"/>
                </a:cubicBezTo>
                <a:cubicBezTo>
                  <a:pt x="164928" y="0"/>
                  <a:pt x="175544" y="3666"/>
                  <a:pt x="183288" y="10963"/>
                </a:cubicBezTo>
                <a:cubicBezTo>
                  <a:pt x="191002" y="18267"/>
                  <a:pt x="194862" y="27354"/>
                  <a:pt x="194862" y="38219"/>
                </a:cubicBezTo>
                <a:cubicBezTo>
                  <a:pt x="194862" y="44407"/>
                  <a:pt x="193742" y="50271"/>
                  <a:pt x="191546" y="55880"/>
                </a:cubicBezTo>
                <a:cubicBezTo>
                  <a:pt x="189342" y="61463"/>
                  <a:pt x="185840" y="67295"/>
                  <a:pt x="181024" y="73413"/>
                </a:cubicBezTo>
                <a:cubicBezTo>
                  <a:pt x="177867" y="77494"/>
                  <a:pt x="172099" y="83326"/>
                  <a:pt x="163811" y="90944"/>
                </a:cubicBezTo>
                <a:cubicBezTo>
                  <a:pt x="155488" y="98569"/>
                  <a:pt x="150229" y="103602"/>
                  <a:pt x="148033" y="106118"/>
                </a:cubicBezTo>
                <a:cubicBezTo>
                  <a:pt x="145800" y="108606"/>
                  <a:pt x="144015" y="111061"/>
                  <a:pt x="142643" y="113423"/>
                </a:cubicBezTo>
                <a:close/>
                <a:moveTo>
                  <a:pt x="256692" y="0"/>
                </a:moveTo>
                <a:cubicBezTo>
                  <a:pt x="269954" y="0"/>
                  <a:pt x="280311" y="4749"/>
                  <a:pt x="287807" y="14250"/>
                </a:cubicBezTo>
                <a:cubicBezTo>
                  <a:pt x="296702" y="25472"/>
                  <a:pt x="301162" y="44119"/>
                  <a:pt x="301162" y="70132"/>
                </a:cubicBezTo>
                <a:cubicBezTo>
                  <a:pt x="301162" y="96110"/>
                  <a:pt x="296666" y="114794"/>
                  <a:pt x="287709" y="126138"/>
                </a:cubicBezTo>
                <a:cubicBezTo>
                  <a:pt x="280282" y="135512"/>
                  <a:pt x="269954" y="140200"/>
                  <a:pt x="256692" y="140200"/>
                </a:cubicBezTo>
                <a:cubicBezTo>
                  <a:pt x="243368" y="140200"/>
                  <a:pt x="232625" y="135066"/>
                  <a:pt x="224464" y="124802"/>
                </a:cubicBezTo>
                <a:cubicBezTo>
                  <a:pt x="216303" y="114535"/>
                  <a:pt x="212224" y="96208"/>
                  <a:pt x="212224" y="69877"/>
                </a:cubicBezTo>
                <a:cubicBezTo>
                  <a:pt x="212224" y="44022"/>
                  <a:pt x="216721" y="25407"/>
                  <a:pt x="225674" y="14059"/>
                </a:cubicBezTo>
                <a:cubicBezTo>
                  <a:pt x="233104" y="4684"/>
                  <a:pt x="243429" y="0"/>
                  <a:pt x="256692" y="0"/>
                </a:cubicBezTo>
                <a:close/>
                <a:moveTo>
                  <a:pt x="256692" y="21806"/>
                </a:moveTo>
                <a:cubicBezTo>
                  <a:pt x="253570" y="21806"/>
                  <a:pt x="250762" y="22825"/>
                  <a:pt x="248343" y="24866"/>
                </a:cubicBezTo>
                <a:cubicBezTo>
                  <a:pt x="245888" y="26875"/>
                  <a:pt x="243973" y="30507"/>
                  <a:pt x="242634" y="35768"/>
                </a:cubicBezTo>
                <a:cubicBezTo>
                  <a:pt x="240848" y="42557"/>
                  <a:pt x="239959" y="54034"/>
                  <a:pt x="239959" y="70132"/>
                </a:cubicBezTo>
                <a:cubicBezTo>
                  <a:pt x="239959" y="86260"/>
                  <a:pt x="240754" y="97323"/>
                  <a:pt x="242349" y="103347"/>
                </a:cubicBezTo>
                <a:cubicBezTo>
                  <a:pt x="243941" y="109373"/>
                  <a:pt x="245949" y="113390"/>
                  <a:pt x="248372" y="115399"/>
                </a:cubicBezTo>
                <a:cubicBezTo>
                  <a:pt x="250795" y="117408"/>
                  <a:pt x="253570" y="118393"/>
                  <a:pt x="256692" y="118393"/>
                </a:cubicBezTo>
                <a:cubicBezTo>
                  <a:pt x="259816" y="118393"/>
                  <a:pt x="262621" y="117371"/>
                  <a:pt x="265076" y="115334"/>
                </a:cubicBezTo>
                <a:cubicBezTo>
                  <a:pt x="267499" y="113325"/>
                  <a:pt x="269411" y="109693"/>
                  <a:pt x="270753" y="104430"/>
                </a:cubicBezTo>
                <a:cubicBezTo>
                  <a:pt x="272535" y="97705"/>
                  <a:pt x="273428" y="86260"/>
                  <a:pt x="273428" y="70132"/>
                </a:cubicBezTo>
                <a:cubicBezTo>
                  <a:pt x="273428" y="54034"/>
                  <a:pt x="272633" y="42974"/>
                  <a:pt x="271038" y="36947"/>
                </a:cubicBezTo>
                <a:cubicBezTo>
                  <a:pt x="269446" y="30921"/>
                  <a:pt x="267437" y="26875"/>
                  <a:pt x="265011" y="24866"/>
                </a:cubicBezTo>
                <a:cubicBezTo>
                  <a:pt x="262592" y="22825"/>
                  <a:pt x="259816" y="21806"/>
                  <a:pt x="256692" y="2180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138760" y="1873161"/>
            <a:ext cx="357253" cy="180341"/>
          </a:xfrm>
          <a:custGeom>
            <a:avLst/>
            <a:gdLst/>
            <a:ahLst/>
            <a:cxnLst/>
            <a:rect l="l" t="t" r="r" b="b"/>
            <a:pathLst>
              <a:path w="357253" h="180341">
                <a:moveTo>
                  <a:pt x="0" y="40906"/>
                </a:moveTo>
                <a:lnTo>
                  <a:pt x="24473" y="40906"/>
                </a:lnTo>
                <a:lnTo>
                  <a:pt x="24473" y="55476"/>
                </a:lnTo>
                <a:cubicBezTo>
                  <a:pt x="27644" y="50494"/>
                  <a:pt x="31943" y="46446"/>
                  <a:pt x="37361" y="43336"/>
                </a:cubicBezTo>
                <a:cubicBezTo>
                  <a:pt x="42779" y="40222"/>
                  <a:pt x="48783" y="38667"/>
                  <a:pt x="55382" y="38667"/>
                </a:cubicBezTo>
                <a:cubicBezTo>
                  <a:pt x="66902" y="38667"/>
                  <a:pt x="76680" y="43181"/>
                  <a:pt x="84708" y="52207"/>
                </a:cubicBezTo>
                <a:cubicBezTo>
                  <a:pt x="92741" y="61235"/>
                  <a:pt x="96758" y="73813"/>
                  <a:pt x="96758" y="89938"/>
                </a:cubicBezTo>
                <a:cubicBezTo>
                  <a:pt x="96758" y="106502"/>
                  <a:pt x="92708" y="119372"/>
                  <a:pt x="84619" y="128556"/>
                </a:cubicBezTo>
                <a:cubicBezTo>
                  <a:pt x="76525" y="137739"/>
                  <a:pt x="66720" y="142329"/>
                  <a:pt x="55200" y="142329"/>
                </a:cubicBezTo>
                <a:cubicBezTo>
                  <a:pt x="49719" y="142329"/>
                  <a:pt x="44756" y="141238"/>
                  <a:pt x="40302" y="139060"/>
                </a:cubicBezTo>
                <a:cubicBezTo>
                  <a:pt x="35850" y="136881"/>
                  <a:pt x="31166" y="133145"/>
                  <a:pt x="26249" y="127853"/>
                </a:cubicBezTo>
                <a:lnTo>
                  <a:pt x="26249" y="177821"/>
                </a:lnTo>
                <a:lnTo>
                  <a:pt x="0" y="177821"/>
                </a:lnTo>
                <a:close/>
                <a:moveTo>
                  <a:pt x="25967" y="88818"/>
                </a:moveTo>
                <a:cubicBezTo>
                  <a:pt x="25967" y="99960"/>
                  <a:pt x="28174" y="108194"/>
                  <a:pt x="32595" y="113518"/>
                </a:cubicBezTo>
                <a:cubicBezTo>
                  <a:pt x="37019" y="118839"/>
                  <a:pt x="42404" y="121503"/>
                  <a:pt x="48752" y="121503"/>
                </a:cubicBezTo>
                <a:cubicBezTo>
                  <a:pt x="54858" y="121503"/>
                  <a:pt x="59930" y="119062"/>
                  <a:pt x="63976" y="114174"/>
                </a:cubicBezTo>
                <a:cubicBezTo>
                  <a:pt x="68026" y="109288"/>
                  <a:pt x="70050" y="101267"/>
                  <a:pt x="70050" y="90125"/>
                </a:cubicBezTo>
                <a:cubicBezTo>
                  <a:pt x="70050" y="79729"/>
                  <a:pt x="67964" y="72006"/>
                  <a:pt x="63792" y="66963"/>
                </a:cubicBezTo>
                <a:cubicBezTo>
                  <a:pt x="59620" y="61920"/>
                  <a:pt x="54450" y="59399"/>
                  <a:pt x="48287" y="59399"/>
                </a:cubicBezTo>
                <a:cubicBezTo>
                  <a:pt x="41876" y="59399"/>
                  <a:pt x="36551" y="61873"/>
                  <a:pt x="32318" y="66822"/>
                </a:cubicBezTo>
                <a:cubicBezTo>
                  <a:pt x="28080" y="71773"/>
                  <a:pt x="25967" y="79105"/>
                  <a:pt x="25967" y="88818"/>
                </a:cubicBezTo>
                <a:close/>
                <a:moveTo>
                  <a:pt x="100955" y="40906"/>
                </a:moveTo>
                <a:lnTo>
                  <a:pt x="128881" y="40906"/>
                </a:lnTo>
                <a:lnTo>
                  <a:pt x="152601" y="111323"/>
                </a:lnTo>
                <a:lnTo>
                  <a:pt x="175763" y="40906"/>
                </a:lnTo>
                <a:lnTo>
                  <a:pt x="202944" y="40906"/>
                </a:lnTo>
                <a:lnTo>
                  <a:pt x="167918" y="136353"/>
                </a:lnTo>
                <a:lnTo>
                  <a:pt x="161662" y="153633"/>
                </a:lnTo>
                <a:cubicBezTo>
                  <a:pt x="159358" y="159421"/>
                  <a:pt x="157165" y="163846"/>
                  <a:pt x="155081" y="166895"/>
                </a:cubicBezTo>
                <a:cubicBezTo>
                  <a:pt x="152997" y="169945"/>
                  <a:pt x="150595" y="172418"/>
                  <a:pt x="147888" y="174319"/>
                </a:cubicBezTo>
                <a:cubicBezTo>
                  <a:pt x="145178" y="176220"/>
                  <a:pt x="141848" y="177696"/>
                  <a:pt x="137894" y="178757"/>
                </a:cubicBezTo>
                <a:cubicBezTo>
                  <a:pt x="133938" y="179812"/>
                  <a:pt x="129470" y="180341"/>
                  <a:pt x="124492" y="180341"/>
                </a:cubicBezTo>
                <a:cubicBezTo>
                  <a:pt x="119449" y="180341"/>
                  <a:pt x="114498" y="179812"/>
                  <a:pt x="109642" y="178757"/>
                </a:cubicBezTo>
                <a:lnTo>
                  <a:pt x="107309" y="158209"/>
                </a:lnTo>
                <a:cubicBezTo>
                  <a:pt x="111414" y="159019"/>
                  <a:pt x="115118" y="159421"/>
                  <a:pt x="118419" y="159421"/>
                </a:cubicBezTo>
                <a:cubicBezTo>
                  <a:pt x="124521" y="159421"/>
                  <a:pt x="129039" y="157636"/>
                  <a:pt x="131966" y="154054"/>
                </a:cubicBezTo>
                <a:cubicBezTo>
                  <a:pt x="134892" y="150472"/>
                  <a:pt x="137132" y="145911"/>
                  <a:pt x="138683" y="140370"/>
                </a:cubicBezTo>
                <a:close/>
                <a:moveTo>
                  <a:pt x="287298" y="0"/>
                </a:moveTo>
                <a:lnTo>
                  <a:pt x="305137" y="0"/>
                </a:lnTo>
                <a:cubicBezTo>
                  <a:pt x="304578" y="7906"/>
                  <a:pt x="302508" y="13902"/>
                  <a:pt x="298926" y="17974"/>
                </a:cubicBezTo>
                <a:cubicBezTo>
                  <a:pt x="295345" y="22053"/>
                  <a:pt x="286521" y="24094"/>
                  <a:pt x="272448" y="24094"/>
                </a:cubicBezTo>
                <a:cubicBezTo>
                  <a:pt x="270767" y="24094"/>
                  <a:pt x="269087" y="24062"/>
                  <a:pt x="267405" y="24000"/>
                </a:cubicBezTo>
                <a:lnTo>
                  <a:pt x="264046" y="24000"/>
                </a:lnTo>
                <a:cubicBezTo>
                  <a:pt x="255701" y="24000"/>
                  <a:pt x="248919" y="24918"/>
                  <a:pt x="243684" y="26759"/>
                </a:cubicBezTo>
                <a:cubicBezTo>
                  <a:pt x="238454" y="28598"/>
                  <a:pt x="234177" y="32159"/>
                  <a:pt x="230843" y="37451"/>
                </a:cubicBezTo>
                <a:cubicBezTo>
                  <a:pt x="227513" y="42745"/>
                  <a:pt x="225786" y="51275"/>
                  <a:pt x="225659" y="63042"/>
                </a:cubicBezTo>
                <a:cubicBezTo>
                  <a:pt x="229519" y="55756"/>
                  <a:pt x="234518" y="50310"/>
                  <a:pt x="240654" y="46695"/>
                </a:cubicBezTo>
                <a:cubicBezTo>
                  <a:pt x="246784" y="43084"/>
                  <a:pt x="254085" y="41281"/>
                  <a:pt x="262549" y="41281"/>
                </a:cubicBezTo>
                <a:cubicBezTo>
                  <a:pt x="275562" y="41281"/>
                  <a:pt x="286586" y="46338"/>
                  <a:pt x="295614" y="56455"/>
                </a:cubicBezTo>
                <a:cubicBezTo>
                  <a:pt x="304640" y="66574"/>
                  <a:pt x="309154" y="78293"/>
                  <a:pt x="309154" y="91619"/>
                </a:cubicBezTo>
                <a:cubicBezTo>
                  <a:pt x="309154" y="105501"/>
                  <a:pt x="304409" y="117424"/>
                  <a:pt x="294912" y="127390"/>
                </a:cubicBezTo>
                <a:cubicBezTo>
                  <a:pt x="285419" y="137350"/>
                  <a:pt x="273013" y="142329"/>
                  <a:pt x="257696" y="142329"/>
                </a:cubicBezTo>
                <a:cubicBezTo>
                  <a:pt x="247172" y="142329"/>
                  <a:pt x="237928" y="139809"/>
                  <a:pt x="229958" y="134766"/>
                </a:cubicBezTo>
                <a:cubicBezTo>
                  <a:pt x="221991" y="129725"/>
                  <a:pt x="216293" y="122828"/>
                  <a:pt x="212869" y="114080"/>
                </a:cubicBezTo>
                <a:cubicBezTo>
                  <a:pt x="209441" y="105332"/>
                  <a:pt x="207731" y="90842"/>
                  <a:pt x="207731" y="70607"/>
                </a:cubicBezTo>
                <a:cubicBezTo>
                  <a:pt x="207731" y="46824"/>
                  <a:pt x="212105" y="29732"/>
                  <a:pt x="220853" y="19332"/>
                </a:cubicBezTo>
                <a:cubicBezTo>
                  <a:pt x="229601" y="8934"/>
                  <a:pt x="244865" y="3736"/>
                  <a:pt x="266660" y="3736"/>
                </a:cubicBezTo>
                <a:lnTo>
                  <a:pt x="279918" y="3736"/>
                </a:lnTo>
                <a:cubicBezTo>
                  <a:pt x="283594" y="3736"/>
                  <a:pt x="286052" y="2490"/>
                  <a:pt x="287298" y="0"/>
                </a:cubicBezTo>
                <a:close/>
                <a:moveTo>
                  <a:pt x="234436" y="91245"/>
                </a:moveTo>
                <a:cubicBezTo>
                  <a:pt x="234436" y="100274"/>
                  <a:pt x="236696" y="107420"/>
                  <a:pt x="241211" y="112679"/>
                </a:cubicBezTo>
                <a:cubicBezTo>
                  <a:pt x="245726" y="117942"/>
                  <a:pt x="251252" y="120571"/>
                  <a:pt x="257790" y="120571"/>
                </a:cubicBezTo>
                <a:cubicBezTo>
                  <a:pt x="264823" y="120571"/>
                  <a:pt x="270598" y="117845"/>
                  <a:pt x="275113" y="112398"/>
                </a:cubicBezTo>
                <a:cubicBezTo>
                  <a:pt x="279626" y="106951"/>
                  <a:pt x="281884" y="99932"/>
                  <a:pt x="281884" y="91338"/>
                </a:cubicBezTo>
                <a:cubicBezTo>
                  <a:pt x="281884" y="82562"/>
                  <a:pt x="279598" y="75473"/>
                  <a:pt x="275019" y="70087"/>
                </a:cubicBezTo>
                <a:cubicBezTo>
                  <a:pt x="270443" y="64702"/>
                  <a:pt x="264791" y="62013"/>
                  <a:pt x="258071" y="62013"/>
                </a:cubicBezTo>
                <a:cubicBezTo>
                  <a:pt x="251533" y="62013"/>
                  <a:pt x="245956" y="64659"/>
                  <a:pt x="241352" y="69951"/>
                </a:cubicBezTo>
                <a:cubicBezTo>
                  <a:pt x="236743" y="75243"/>
                  <a:pt x="234436" y="82345"/>
                  <a:pt x="234436" y="91245"/>
                </a:cubicBezTo>
                <a:close/>
                <a:moveTo>
                  <a:pt x="331009" y="140090"/>
                </a:moveTo>
                <a:lnTo>
                  <a:pt x="331009" y="113849"/>
                </a:lnTo>
                <a:lnTo>
                  <a:pt x="357254" y="113849"/>
                </a:lnTo>
                <a:lnTo>
                  <a:pt x="357254" y="1400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937886" y="2179102"/>
            <a:ext cx="51555" cy="26158"/>
          </a:xfrm>
          <a:custGeom>
            <a:avLst/>
            <a:gdLst/>
            <a:ahLst/>
            <a:cxnLst/>
            <a:rect l="l" t="t" r="r" b="b"/>
            <a:pathLst>
              <a:path w="51555" h="26158">
                <a:moveTo>
                  <a:pt x="0" y="26159"/>
                </a:moveTo>
                <a:lnTo>
                  <a:pt x="0" y="0"/>
                </a:lnTo>
                <a:lnTo>
                  <a:pt x="51555" y="0"/>
                </a:lnTo>
                <a:lnTo>
                  <a:pt x="51555" y="2615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051175" y="2102722"/>
            <a:ext cx="1771004" cy="176678"/>
          </a:xfrm>
          <a:custGeom>
            <a:avLst/>
            <a:gdLst/>
            <a:ahLst/>
            <a:cxnLst/>
            <a:rect l="l" t="t" r="r" b="b"/>
            <a:pathLst>
              <a:path w="1771004" h="176678">
                <a:moveTo>
                  <a:pt x="47455" y="59385"/>
                </a:moveTo>
                <a:lnTo>
                  <a:pt x="90341" y="59385"/>
                </a:lnTo>
                <a:cubicBezTo>
                  <a:pt x="89225" y="49193"/>
                  <a:pt x="85820" y="40723"/>
                  <a:pt x="80135" y="33980"/>
                </a:cubicBezTo>
                <a:cubicBezTo>
                  <a:pt x="74447" y="27238"/>
                  <a:pt x="66722" y="23863"/>
                  <a:pt x="56966" y="23863"/>
                </a:cubicBezTo>
                <a:cubicBezTo>
                  <a:pt x="49568" y="23863"/>
                  <a:pt x="43354" y="25916"/>
                  <a:pt x="38318" y="30016"/>
                </a:cubicBezTo>
                <a:cubicBezTo>
                  <a:pt x="33281" y="34120"/>
                  <a:pt x="29739" y="39561"/>
                  <a:pt x="27691" y="46335"/>
                </a:cubicBezTo>
                <a:lnTo>
                  <a:pt x="373" y="40085"/>
                </a:lnTo>
                <a:cubicBezTo>
                  <a:pt x="3167" y="27968"/>
                  <a:pt x="9338" y="18255"/>
                  <a:pt x="18881" y="10951"/>
                </a:cubicBezTo>
                <a:cubicBezTo>
                  <a:pt x="28421" y="3650"/>
                  <a:pt x="40834" y="0"/>
                  <a:pt x="56124" y="0"/>
                </a:cubicBezTo>
                <a:cubicBezTo>
                  <a:pt x="76013" y="0"/>
                  <a:pt x="91552" y="6602"/>
                  <a:pt x="102743" y="19811"/>
                </a:cubicBezTo>
                <a:cubicBezTo>
                  <a:pt x="113933" y="33015"/>
                  <a:pt x="119527" y="50220"/>
                  <a:pt x="119527" y="71412"/>
                </a:cubicBezTo>
                <a:cubicBezTo>
                  <a:pt x="119527" y="85834"/>
                  <a:pt x="116931" y="98233"/>
                  <a:pt x="111743" y="108615"/>
                </a:cubicBezTo>
                <a:cubicBezTo>
                  <a:pt x="106549" y="118998"/>
                  <a:pt x="99417" y="127047"/>
                  <a:pt x="90341" y="132765"/>
                </a:cubicBezTo>
                <a:cubicBezTo>
                  <a:pt x="81266" y="138481"/>
                  <a:pt x="70325" y="141342"/>
                  <a:pt x="57523" y="141342"/>
                </a:cubicBezTo>
                <a:cubicBezTo>
                  <a:pt x="26384" y="141342"/>
                  <a:pt x="7207" y="126705"/>
                  <a:pt x="0" y="97427"/>
                </a:cubicBezTo>
                <a:lnTo>
                  <a:pt x="27691" y="88852"/>
                </a:lnTo>
                <a:cubicBezTo>
                  <a:pt x="29120" y="98730"/>
                  <a:pt x="32648" y="106051"/>
                  <a:pt x="38271" y="110804"/>
                </a:cubicBezTo>
                <a:cubicBezTo>
                  <a:pt x="43897" y="115560"/>
                  <a:pt x="50626" y="117936"/>
                  <a:pt x="58457" y="117936"/>
                </a:cubicBezTo>
                <a:cubicBezTo>
                  <a:pt x="66538" y="117936"/>
                  <a:pt x="73454" y="115107"/>
                  <a:pt x="79199" y="109450"/>
                </a:cubicBezTo>
                <a:cubicBezTo>
                  <a:pt x="84949" y="103795"/>
                  <a:pt x="88664" y="94755"/>
                  <a:pt x="90341" y="82324"/>
                </a:cubicBezTo>
                <a:lnTo>
                  <a:pt x="47455" y="82324"/>
                </a:lnTo>
                <a:close/>
                <a:moveTo>
                  <a:pt x="143366" y="39996"/>
                </a:moveTo>
                <a:lnTo>
                  <a:pt x="231098" y="39996"/>
                </a:lnTo>
                <a:lnTo>
                  <a:pt x="231098" y="139010"/>
                </a:lnTo>
                <a:lnTo>
                  <a:pt x="204994" y="139010"/>
                </a:lnTo>
                <a:lnTo>
                  <a:pt x="204994" y="61250"/>
                </a:lnTo>
                <a:lnTo>
                  <a:pt x="169282" y="61250"/>
                </a:lnTo>
                <a:lnTo>
                  <a:pt x="169282" y="105724"/>
                </a:lnTo>
                <a:cubicBezTo>
                  <a:pt x="169282" y="117039"/>
                  <a:pt x="167979" y="124977"/>
                  <a:pt x="165369" y="129545"/>
                </a:cubicBezTo>
                <a:cubicBezTo>
                  <a:pt x="162759" y="134115"/>
                  <a:pt x="159869" y="137113"/>
                  <a:pt x="156700" y="138542"/>
                </a:cubicBezTo>
                <a:cubicBezTo>
                  <a:pt x="153529" y="139970"/>
                  <a:pt x="148431" y="140688"/>
                  <a:pt x="141408" y="140688"/>
                </a:cubicBezTo>
                <a:cubicBezTo>
                  <a:pt x="137242" y="140688"/>
                  <a:pt x="131742" y="140126"/>
                  <a:pt x="124908" y="139010"/>
                </a:cubicBezTo>
                <a:lnTo>
                  <a:pt x="124908" y="119710"/>
                </a:lnTo>
                <a:cubicBezTo>
                  <a:pt x="125467" y="119710"/>
                  <a:pt x="126925" y="119771"/>
                  <a:pt x="129286" y="119894"/>
                </a:cubicBezTo>
                <a:cubicBezTo>
                  <a:pt x="132019" y="120085"/>
                  <a:pt x="134136" y="120179"/>
                  <a:pt x="135629" y="120179"/>
                </a:cubicBezTo>
                <a:cubicBezTo>
                  <a:pt x="139171" y="120179"/>
                  <a:pt x="141346" y="119012"/>
                  <a:pt x="142156" y="116679"/>
                </a:cubicBezTo>
                <a:cubicBezTo>
                  <a:pt x="142959" y="114346"/>
                  <a:pt x="143366" y="107866"/>
                  <a:pt x="143366" y="97239"/>
                </a:cubicBezTo>
                <a:close/>
                <a:moveTo>
                  <a:pt x="311096" y="107499"/>
                </a:moveTo>
                <a:lnTo>
                  <a:pt x="337200" y="111877"/>
                </a:lnTo>
                <a:cubicBezTo>
                  <a:pt x="333842" y="121449"/>
                  <a:pt x="328546" y="128739"/>
                  <a:pt x="321306" y="133740"/>
                </a:cubicBezTo>
                <a:cubicBezTo>
                  <a:pt x="314059" y="138744"/>
                  <a:pt x="305002" y="141246"/>
                  <a:pt x="294127" y="141246"/>
                </a:cubicBezTo>
                <a:cubicBezTo>
                  <a:pt x="276912" y="141246"/>
                  <a:pt x="264167" y="135618"/>
                  <a:pt x="255898" y="124372"/>
                </a:cubicBezTo>
                <a:cubicBezTo>
                  <a:pt x="249372" y="115358"/>
                  <a:pt x="246109" y="103982"/>
                  <a:pt x="246109" y="90245"/>
                </a:cubicBezTo>
                <a:cubicBezTo>
                  <a:pt x="246109" y="73839"/>
                  <a:pt x="250401" y="60990"/>
                  <a:pt x="258979" y="51695"/>
                </a:cubicBezTo>
                <a:cubicBezTo>
                  <a:pt x="267558" y="42404"/>
                  <a:pt x="278402" y="37760"/>
                  <a:pt x="291517" y="37760"/>
                </a:cubicBezTo>
                <a:cubicBezTo>
                  <a:pt x="306248" y="37760"/>
                  <a:pt x="317868" y="42620"/>
                  <a:pt x="326386" y="52347"/>
                </a:cubicBezTo>
                <a:cubicBezTo>
                  <a:pt x="334900" y="62074"/>
                  <a:pt x="338972" y="76979"/>
                  <a:pt x="338597" y="97056"/>
                </a:cubicBezTo>
                <a:lnTo>
                  <a:pt x="272962" y="97056"/>
                </a:lnTo>
                <a:cubicBezTo>
                  <a:pt x="273149" y="104821"/>
                  <a:pt x="275262" y="110865"/>
                  <a:pt x="279306" y="115189"/>
                </a:cubicBezTo>
                <a:cubicBezTo>
                  <a:pt x="283344" y="119508"/>
                  <a:pt x="288377" y="121669"/>
                  <a:pt x="294407" y="121669"/>
                </a:cubicBezTo>
                <a:cubicBezTo>
                  <a:pt x="298512" y="121669"/>
                  <a:pt x="301960" y="120550"/>
                  <a:pt x="304754" y="118309"/>
                </a:cubicBezTo>
                <a:cubicBezTo>
                  <a:pt x="307551" y="116070"/>
                  <a:pt x="309668" y="112468"/>
                  <a:pt x="311096" y="107499"/>
                </a:cubicBezTo>
                <a:close/>
                <a:moveTo>
                  <a:pt x="312587" y="81017"/>
                </a:moveTo>
                <a:cubicBezTo>
                  <a:pt x="312401" y="73433"/>
                  <a:pt x="310442" y="67668"/>
                  <a:pt x="306712" y="63724"/>
                </a:cubicBezTo>
                <a:cubicBezTo>
                  <a:pt x="302986" y="59774"/>
                  <a:pt x="298446" y="57801"/>
                  <a:pt x="293101" y="57801"/>
                </a:cubicBezTo>
                <a:cubicBezTo>
                  <a:pt x="287384" y="57801"/>
                  <a:pt x="282657" y="59882"/>
                  <a:pt x="278931" y="64051"/>
                </a:cubicBezTo>
                <a:cubicBezTo>
                  <a:pt x="275201" y="68212"/>
                  <a:pt x="273366" y="73868"/>
                  <a:pt x="273431" y="81017"/>
                </a:cubicBezTo>
                <a:close/>
                <a:moveTo>
                  <a:pt x="358923" y="39996"/>
                </a:moveTo>
                <a:lnTo>
                  <a:pt x="385031" y="39996"/>
                </a:lnTo>
                <a:lnTo>
                  <a:pt x="385031" y="80456"/>
                </a:lnTo>
                <a:cubicBezTo>
                  <a:pt x="389383" y="79959"/>
                  <a:pt x="392456" y="78627"/>
                  <a:pt x="394257" y="76449"/>
                </a:cubicBezTo>
                <a:cubicBezTo>
                  <a:pt x="396061" y="74275"/>
                  <a:pt x="398239" y="69519"/>
                  <a:pt x="400784" y="62186"/>
                </a:cubicBezTo>
                <a:cubicBezTo>
                  <a:pt x="404143" y="52427"/>
                  <a:pt x="407811" y="46177"/>
                  <a:pt x="411788" y="43444"/>
                </a:cubicBezTo>
                <a:cubicBezTo>
                  <a:pt x="415767" y="40713"/>
                  <a:pt x="420987" y="39343"/>
                  <a:pt x="427453" y="39343"/>
                </a:cubicBezTo>
                <a:cubicBezTo>
                  <a:pt x="429440" y="39343"/>
                  <a:pt x="432892" y="39498"/>
                  <a:pt x="437799" y="39808"/>
                </a:cubicBezTo>
                <a:lnTo>
                  <a:pt x="437889" y="57150"/>
                </a:lnTo>
                <a:cubicBezTo>
                  <a:pt x="430995" y="57150"/>
                  <a:pt x="426581" y="57801"/>
                  <a:pt x="424652" y="59108"/>
                </a:cubicBezTo>
                <a:cubicBezTo>
                  <a:pt x="422729" y="60476"/>
                  <a:pt x="420649" y="64548"/>
                  <a:pt x="418406" y="71323"/>
                </a:cubicBezTo>
                <a:cubicBezTo>
                  <a:pt x="415360" y="80456"/>
                  <a:pt x="410979" y="86083"/>
                  <a:pt x="405262" y="88197"/>
                </a:cubicBezTo>
                <a:cubicBezTo>
                  <a:pt x="413528" y="90496"/>
                  <a:pt x="420518" y="97675"/>
                  <a:pt x="426236" y="109734"/>
                </a:cubicBezTo>
                <a:cubicBezTo>
                  <a:pt x="426550" y="110354"/>
                  <a:pt x="426887" y="111009"/>
                  <a:pt x="427262" y="111693"/>
                </a:cubicBezTo>
                <a:lnTo>
                  <a:pt x="441899" y="139010"/>
                </a:lnTo>
                <a:lnTo>
                  <a:pt x="413748" y="139010"/>
                </a:lnTo>
                <a:lnTo>
                  <a:pt x="400694" y="110386"/>
                </a:lnTo>
                <a:cubicBezTo>
                  <a:pt x="398023" y="104605"/>
                  <a:pt x="395704" y="100890"/>
                  <a:pt x="393745" y="99244"/>
                </a:cubicBezTo>
                <a:cubicBezTo>
                  <a:pt x="391787" y="97599"/>
                  <a:pt x="388883" y="96772"/>
                  <a:pt x="385031" y="96772"/>
                </a:cubicBezTo>
                <a:lnTo>
                  <a:pt x="385031" y="139010"/>
                </a:lnTo>
                <a:lnTo>
                  <a:pt x="358923" y="139010"/>
                </a:lnTo>
                <a:close/>
                <a:moveTo>
                  <a:pt x="444340" y="39996"/>
                </a:moveTo>
                <a:lnTo>
                  <a:pt x="533937" y="39996"/>
                </a:lnTo>
                <a:lnTo>
                  <a:pt x="533937" y="61159"/>
                </a:lnTo>
                <a:lnTo>
                  <a:pt x="502235" y="61159"/>
                </a:lnTo>
                <a:lnTo>
                  <a:pt x="502235" y="139010"/>
                </a:lnTo>
                <a:lnTo>
                  <a:pt x="476042" y="139010"/>
                </a:lnTo>
                <a:lnTo>
                  <a:pt x="476042" y="61159"/>
                </a:lnTo>
                <a:lnTo>
                  <a:pt x="444340" y="61159"/>
                </a:lnTo>
                <a:close/>
                <a:moveTo>
                  <a:pt x="546756" y="39996"/>
                </a:moveTo>
                <a:lnTo>
                  <a:pt x="571178" y="39996"/>
                </a:lnTo>
                <a:lnTo>
                  <a:pt x="571178" y="54539"/>
                </a:lnTo>
                <a:cubicBezTo>
                  <a:pt x="574351" y="49568"/>
                  <a:pt x="578642" y="45526"/>
                  <a:pt x="584049" y="42418"/>
                </a:cubicBezTo>
                <a:cubicBezTo>
                  <a:pt x="589456" y="39312"/>
                  <a:pt x="595453" y="37760"/>
                  <a:pt x="602042" y="37760"/>
                </a:cubicBezTo>
                <a:cubicBezTo>
                  <a:pt x="613541" y="37760"/>
                  <a:pt x="623297" y="42263"/>
                  <a:pt x="631317" y="51274"/>
                </a:cubicBezTo>
                <a:cubicBezTo>
                  <a:pt x="639334" y="60288"/>
                  <a:pt x="643345" y="72846"/>
                  <a:pt x="643345" y="88941"/>
                </a:cubicBezTo>
                <a:cubicBezTo>
                  <a:pt x="643345" y="105476"/>
                  <a:pt x="639305" y="118328"/>
                  <a:pt x="631223" y="127494"/>
                </a:cubicBezTo>
                <a:cubicBezTo>
                  <a:pt x="623146" y="136662"/>
                  <a:pt x="613356" y="141246"/>
                  <a:pt x="601854" y="141246"/>
                </a:cubicBezTo>
                <a:cubicBezTo>
                  <a:pt x="596387" y="141246"/>
                  <a:pt x="591429" y="140158"/>
                  <a:pt x="586984" y="137984"/>
                </a:cubicBezTo>
                <a:cubicBezTo>
                  <a:pt x="582537" y="135810"/>
                  <a:pt x="577861" y="132080"/>
                  <a:pt x="572954" y="126796"/>
                </a:cubicBezTo>
                <a:lnTo>
                  <a:pt x="572954" y="176678"/>
                </a:lnTo>
                <a:lnTo>
                  <a:pt x="546756" y="176678"/>
                </a:lnTo>
                <a:close/>
                <a:moveTo>
                  <a:pt x="572673" y="87826"/>
                </a:moveTo>
                <a:cubicBezTo>
                  <a:pt x="572673" y="98950"/>
                  <a:pt x="574877" y="107168"/>
                  <a:pt x="579294" y="112481"/>
                </a:cubicBezTo>
                <a:cubicBezTo>
                  <a:pt x="583707" y="117799"/>
                  <a:pt x="589078" y="120456"/>
                  <a:pt x="595422" y="120456"/>
                </a:cubicBezTo>
                <a:cubicBezTo>
                  <a:pt x="601512" y="120456"/>
                  <a:pt x="606577" y="118015"/>
                  <a:pt x="610617" y="113133"/>
                </a:cubicBezTo>
                <a:cubicBezTo>
                  <a:pt x="614660" y="108255"/>
                  <a:pt x="616679" y="100253"/>
                  <a:pt x="616679" y="89129"/>
                </a:cubicBezTo>
                <a:cubicBezTo>
                  <a:pt x="616679" y="78746"/>
                  <a:pt x="614598" y="71039"/>
                  <a:pt x="610433" y="66006"/>
                </a:cubicBezTo>
                <a:cubicBezTo>
                  <a:pt x="606265" y="60973"/>
                  <a:pt x="601110" y="58457"/>
                  <a:pt x="594953" y="58457"/>
                </a:cubicBezTo>
                <a:cubicBezTo>
                  <a:pt x="588552" y="58457"/>
                  <a:pt x="583238" y="60930"/>
                  <a:pt x="579013" y="65865"/>
                </a:cubicBezTo>
                <a:cubicBezTo>
                  <a:pt x="574787" y="70808"/>
                  <a:pt x="572673" y="78130"/>
                  <a:pt x="572673" y="87826"/>
                </a:cubicBezTo>
                <a:close/>
                <a:moveTo>
                  <a:pt x="658076" y="88102"/>
                </a:moveTo>
                <a:cubicBezTo>
                  <a:pt x="658076" y="79402"/>
                  <a:pt x="660218" y="70977"/>
                  <a:pt x="664510" y="62837"/>
                </a:cubicBezTo>
                <a:cubicBezTo>
                  <a:pt x="668800" y="54694"/>
                  <a:pt x="674874" y="48481"/>
                  <a:pt x="682735" y="44190"/>
                </a:cubicBezTo>
                <a:cubicBezTo>
                  <a:pt x="690594" y="39902"/>
                  <a:pt x="699379" y="37760"/>
                  <a:pt x="709074" y="37760"/>
                </a:cubicBezTo>
                <a:cubicBezTo>
                  <a:pt x="724053" y="37760"/>
                  <a:pt x="736329" y="42620"/>
                  <a:pt x="745901" y="52347"/>
                </a:cubicBezTo>
                <a:cubicBezTo>
                  <a:pt x="755473" y="62074"/>
                  <a:pt x="760259" y="74369"/>
                  <a:pt x="760259" y="89221"/>
                </a:cubicBezTo>
                <a:cubicBezTo>
                  <a:pt x="760259" y="104201"/>
                  <a:pt x="755427" y="116618"/>
                  <a:pt x="745762" y="126468"/>
                </a:cubicBezTo>
                <a:cubicBezTo>
                  <a:pt x="736098" y="136317"/>
                  <a:pt x="723926" y="141246"/>
                  <a:pt x="709257" y="141246"/>
                </a:cubicBezTo>
                <a:cubicBezTo>
                  <a:pt x="700189" y="141246"/>
                  <a:pt x="691534" y="139193"/>
                  <a:pt x="683298" y="135094"/>
                </a:cubicBezTo>
                <a:cubicBezTo>
                  <a:pt x="675061" y="130989"/>
                  <a:pt x="668800" y="124977"/>
                  <a:pt x="664510" y="117049"/>
                </a:cubicBezTo>
                <a:cubicBezTo>
                  <a:pt x="660218" y="109126"/>
                  <a:pt x="658076" y="99478"/>
                  <a:pt x="658076" y="88102"/>
                </a:cubicBezTo>
                <a:close/>
                <a:moveTo>
                  <a:pt x="684925" y="89503"/>
                </a:moveTo>
                <a:cubicBezTo>
                  <a:pt x="684925" y="99320"/>
                  <a:pt x="687258" y="106840"/>
                  <a:pt x="691920" y="112060"/>
                </a:cubicBezTo>
                <a:cubicBezTo>
                  <a:pt x="696578" y="117285"/>
                  <a:pt x="702330" y="119894"/>
                  <a:pt x="709167" y="119894"/>
                </a:cubicBezTo>
                <a:cubicBezTo>
                  <a:pt x="716003" y="119894"/>
                  <a:pt x="721742" y="117285"/>
                  <a:pt x="726371" y="112060"/>
                </a:cubicBezTo>
                <a:cubicBezTo>
                  <a:pt x="731002" y="106840"/>
                  <a:pt x="733315" y="99258"/>
                  <a:pt x="733315" y="89315"/>
                </a:cubicBezTo>
                <a:cubicBezTo>
                  <a:pt x="733315" y="79620"/>
                  <a:pt x="731002" y="72161"/>
                  <a:pt x="726371" y="66938"/>
                </a:cubicBezTo>
                <a:cubicBezTo>
                  <a:pt x="721742" y="61718"/>
                  <a:pt x="716003" y="59108"/>
                  <a:pt x="709167" y="59108"/>
                </a:cubicBezTo>
                <a:cubicBezTo>
                  <a:pt x="702330" y="59108"/>
                  <a:pt x="696578" y="61718"/>
                  <a:pt x="691920" y="66938"/>
                </a:cubicBezTo>
                <a:cubicBezTo>
                  <a:pt x="687258" y="72161"/>
                  <a:pt x="684925" y="79682"/>
                  <a:pt x="684925" y="89503"/>
                </a:cubicBezTo>
                <a:close/>
                <a:moveTo>
                  <a:pt x="805759" y="81107"/>
                </a:moveTo>
                <a:lnTo>
                  <a:pt x="833637" y="81107"/>
                </a:lnTo>
                <a:cubicBezTo>
                  <a:pt x="833075" y="73404"/>
                  <a:pt x="831117" y="67637"/>
                  <a:pt x="827762" y="63816"/>
                </a:cubicBezTo>
                <a:cubicBezTo>
                  <a:pt x="824403" y="59994"/>
                  <a:pt x="819679" y="58082"/>
                  <a:pt x="813588" y="58082"/>
                </a:cubicBezTo>
                <a:cubicBezTo>
                  <a:pt x="809737" y="58082"/>
                  <a:pt x="806087" y="59079"/>
                  <a:pt x="802637" y="61067"/>
                </a:cubicBezTo>
                <a:cubicBezTo>
                  <a:pt x="799185" y="63057"/>
                  <a:pt x="796992" y="66037"/>
                  <a:pt x="796060" y="70016"/>
                </a:cubicBezTo>
                <a:lnTo>
                  <a:pt x="770515" y="65260"/>
                </a:lnTo>
                <a:cubicBezTo>
                  <a:pt x="776793" y="46925"/>
                  <a:pt x="790934" y="37760"/>
                  <a:pt x="812937" y="37760"/>
                </a:cubicBezTo>
                <a:cubicBezTo>
                  <a:pt x="828723" y="37760"/>
                  <a:pt x="840661" y="42404"/>
                  <a:pt x="848739" y="51695"/>
                </a:cubicBezTo>
                <a:cubicBezTo>
                  <a:pt x="856821" y="60990"/>
                  <a:pt x="860860" y="73497"/>
                  <a:pt x="860860" y="89221"/>
                </a:cubicBezTo>
                <a:cubicBezTo>
                  <a:pt x="860860" y="105879"/>
                  <a:pt x="856759" y="118717"/>
                  <a:pt x="848555" y="127724"/>
                </a:cubicBezTo>
                <a:cubicBezTo>
                  <a:pt x="840347" y="136739"/>
                  <a:pt x="828539" y="141246"/>
                  <a:pt x="813124" y="141246"/>
                </a:cubicBezTo>
                <a:cubicBezTo>
                  <a:pt x="789627" y="141246"/>
                  <a:pt x="774679" y="130770"/>
                  <a:pt x="768275" y="109825"/>
                </a:cubicBezTo>
                <a:lnTo>
                  <a:pt x="794199" y="105072"/>
                </a:lnTo>
                <a:cubicBezTo>
                  <a:pt x="796374" y="115639"/>
                  <a:pt x="802339" y="120920"/>
                  <a:pt x="812099" y="120920"/>
                </a:cubicBezTo>
                <a:cubicBezTo>
                  <a:pt x="818251" y="120920"/>
                  <a:pt x="823068" y="118933"/>
                  <a:pt x="826549" y="114955"/>
                </a:cubicBezTo>
                <a:cubicBezTo>
                  <a:pt x="830030" y="110977"/>
                  <a:pt x="832204" y="105011"/>
                  <a:pt x="833075" y="97056"/>
                </a:cubicBezTo>
                <a:lnTo>
                  <a:pt x="805759" y="97056"/>
                </a:lnTo>
                <a:close/>
                <a:moveTo>
                  <a:pt x="881185" y="39996"/>
                </a:moveTo>
                <a:lnTo>
                  <a:pt x="907383" y="39996"/>
                </a:lnTo>
                <a:lnTo>
                  <a:pt x="907383" y="76262"/>
                </a:lnTo>
                <a:lnTo>
                  <a:pt x="944862" y="76262"/>
                </a:lnTo>
                <a:lnTo>
                  <a:pt x="944862" y="39996"/>
                </a:lnTo>
                <a:lnTo>
                  <a:pt x="971153" y="39996"/>
                </a:lnTo>
                <a:lnTo>
                  <a:pt x="971153" y="139010"/>
                </a:lnTo>
                <a:lnTo>
                  <a:pt x="944862" y="139010"/>
                </a:lnTo>
                <a:lnTo>
                  <a:pt x="944862" y="97427"/>
                </a:lnTo>
                <a:lnTo>
                  <a:pt x="907383" y="97427"/>
                </a:lnTo>
                <a:lnTo>
                  <a:pt x="907383" y="139010"/>
                </a:lnTo>
                <a:lnTo>
                  <a:pt x="881185" y="139010"/>
                </a:lnTo>
                <a:close/>
                <a:moveTo>
                  <a:pt x="1054878" y="107499"/>
                </a:moveTo>
                <a:lnTo>
                  <a:pt x="1080982" y="111877"/>
                </a:lnTo>
                <a:cubicBezTo>
                  <a:pt x="1077624" y="121449"/>
                  <a:pt x="1072328" y="128739"/>
                  <a:pt x="1065088" y="133740"/>
                </a:cubicBezTo>
                <a:cubicBezTo>
                  <a:pt x="1057845" y="138744"/>
                  <a:pt x="1048784" y="141246"/>
                  <a:pt x="1037908" y="141246"/>
                </a:cubicBezTo>
                <a:cubicBezTo>
                  <a:pt x="1020692" y="141246"/>
                  <a:pt x="1007953" y="135618"/>
                  <a:pt x="999683" y="124372"/>
                </a:cubicBezTo>
                <a:cubicBezTo>
                  <a:pt x="993156" y="115358"/>
                  <a:pt x="989895" y="103982"/>
                  <a:pt x="989895" y="90245"/>
                </a:cubicBezTo>
                <a:cubicBezTo>
                  <a:pt x="989895" y="73839"/>
                  <a:pt x="994186" y="60990"/>
                  <a:pt x="1002761" y="51695"/>
                </a:cubicBezTo>
                <a:cubicBezTo>
                  <a:pt x="1011340" y="42404"/>
                  <a:pt x="1022183" y="37760"/>
                  <a:pt x="1035299" y="37760"/>
                </a:cubicBezTo>
                <a:cubicBezTo>
                  <a:pt x="1050030" y="37760"/>
                  <a:pt x="1061654" y="42620"/>
                  <a:pt x="1070168" y="52347"/>
                </a:cubicBezTo>
                <a:cubicBezTo>
                  <a:pt x="1078686" y="62074"/>
                  <a:pt x="1082757" y="76979"/>
                  <a:pt x="1082383" y="97056"/>
                </a:cubicBezTo>
                <a:lnTo>
                  <a:pt x="1016744" y="97056"/>
                </a:lnTo>
                <a:cubicBezTo>
                  <a:pt x="1016935" y="104821"/>
                  <a:pt x="1019048" y="110865"/>
                  <a:pt x="1023086" y="115189"/>
                </a:cubicBezTo>
                <a:cubicBezTo>
                  <a:pt x="1027126" y="119508"/>
                  <a:pt x="1032163" y="121669"/>
                  <a:pt x="1038193" y="121669"/>
                </a:cubicBezTo>
                <a:cubicBezTo>
                  <a:pt x="1042293" y="121669"/>
                  <a:pt x="1045742" y="120550"/>
                  <a:pt x="1048539" y="118309"/>
                </a:cubicBezTo>
                <a:cubicBezTo>
                  <a:pt x="1051333" y="116070"/>
                  <a:pt x="1053450" y="112468"/>
                  <a:pt x="1054878" y="107499"/>
                </a:cubicBezTo>
                <a:close/>
                <a:moveTo>
                  <a:pt x="1056373" y="81017"/>
                </a:moveTo>
                <a:cubicBezTo>
                  <a:pt x="1056181" y="73433"/>
                  <a:pt x="1054223" y="67668"/>
                  <a:pt x="1050497" y="63724"/>
                </a:cubicBezTo>
                <a:cubicBezTo>
                  <a:pt x="1046768" y="59774"/>
                  <a:pt x="1042232" y="57801"/>
                  <a:pt x="1036886" y="57801"/>
                </a:cubicBezTo>
                <a:cubicBezTo>
                  <a:pt x="1031165" y="57801"/>
                  <a:pt x="1026442" y="59882"/>
                  <a:pt x="1022713" y="64051"/>
                </a:cubicBezTo>
                <a:cubicBezTo>
                  <a:pt x="1018987" y="68212"/>
                  <a:pt x="1017150" y="73868"/>
                  <a:pt x="1017211" y="81017"/>
                </a:cubicBezTo>
                <a:close/>
                <a:moveTo>
                  <a:pt x="1102988" y="39996"/>
                </a:moveTo>
                <a:lnTo>
                  <a:pt x="1127416" y="39996"/>
                </a:lnTo>
                <a:lnTo>
                  <a:pt x="1127416" y="54539"/>
                </a:lnTo>
                <a:cubicBezTo>
                  <a:pt x="1130583" y="49568"/>
                  <a:pt x="1134874" y="45526"/>
                  <a:pt x="1140282" y="42418"/>
                </a:cubicBezTo>
                <a:cubicBezTo>
                  <a:pt x="1145688" y="39312"/>
                  <a:pt x="1151687" y="37760"/>
                  <a:pt x="1158274" y="37760"/>
                </a:cubicBezTo>
                <a:cubicBezTo>
                  <a:pt x="1169773" y="37760"/>
                  <a:pt x="1179529" y="42263"/>
                  <a:pt x="1187549" y="51274"/>
                </a:cubicBezTo>
                <a:cubicBezTo>
                  <a:pt x="1195566" y="60288"/>
                  <a:pt x="1199577" y="72846"/>
                  <a:pt x="1199577" y="88941"/>
                </a:cubicBezTo>
                <a:cubicBezTo>
                  <a:pt x="1199577" y="105476"/>
                  <a:pt x="1195538" y="118328"/>
                  <a:pt x="1187456" y="127494"/>
                </a:cubicBezTo>
                <a:cubicBezTo>
                  <a:pt x="1179378" y="136662"/>
                  <a:pt x="1169588" y="141246"/>
                  <a:pt x="1158087" y="141246"/>
                </a:cubicBezTo>
                <a:cubicBezTo>
                  <a:pt x="1152619" y="141246"/>
                  <a:pt x="1147662" y="140158"/>
                  <a:pt x="1143216" y="137984"/>
                </a:cubicBezTo>
                <a:cubicBezTo>
                  <a:pt x="1138769" y="135810"/>
                  <a:pt x="1134093" y="132080"/>
                  <a:pt x="1129186" y="126796"/>
                </a:cubicBezTo>
                <a:lnTo>
                  <a:pt x="1129186" y="176678"/>
                </a:lnTo>
                <a:lnTo>
                  <a:pt x="1102988" y="176678"/>
                </a:lnTo>
                <a:close/>
                <a:moveTo>
                  <a:pt x="1128905" y="87826"/>
                </a:moveTo>
                <a:cubicBezTo>
                  <a:pt x="1128905" y="98950"/>
                  <a:pt x="1131109" y="107168"/>
                  <a:pt x="1135526" y="112481"/>
                </a:cubicBezTo>
                <a:cubicBezTo>
                  <a:pt x="1139939" y="117799"/>
                  <a:pt x="1145314" y="120456"/>
                  <a:pt x="1151654" y="120456"/>
                </a:cubicBezTo>
                <a:cubicBezTo>
                  <a:pt x="1157744" y="120456"/>
                  <a:pt x="1162811" y="118015"/>
                  <a:pt x="1166849" y="113133"/>
                </a:cubicBezTo>
                <a:cubicBezTo>
                  <a:pt x="1170893" y="108255"/>
                  <a:pt x="1172912" y="100253"/>
                  <a:pt x="1172912" y="89129"/>
                </a:cubicBezTo>
                <a:cubicBezTo>
                  <a:pt x="1172912" y="78746"/>
                  <a:pt x="1170831" y="71039"/>
                  <a:pt x="1166666" y="66006"/>
                </a:cubicBezTo>
                <a:cubicBezTo>
                  <a:pt x="1162497" y="60973"/>
                  <a:pt x="1157342" y="58457"/>
                  <a:pt x="1151190" y="58457"/>
                </a:cubicBezTo>
                <a:cubicBezTo>
                  <a:pt x="1144785" y="58457"/>
                  <a:pt x="1139472" y="60930"/>
                  <a:pt x="1135249" y="65865"/>
                </a:cubicBezTo>
                <a:cubicBezTo>
                  <a:pt x="1131019" y="70808"/>
                  <a:pt x="1128905" y="78130"/>
                  <a:pt x="1128905" y="87826"/>
                </a:cubicBezTo>
                <a:close/>
                <a:moveTo>
                  <a:pt x="1219341" y="39996"/>
                </a:moveTo>
                <a:lnTo>
                  <a:pt x="1286190" y="39996"/>
                </a:lnTo>
                <a:lnTo>
                  <a:pt x="1286190" y="61159"/>
                </a:lnTo>
                <a:lnTo>
                  <a:pt x="1245542" y="61159"/>
                </a:lnTo>
                <a:lnTo>
                  <a:pt x="1245542" y="139010"/>
                </a:lnTo>
                <a:lnTo>
                  <a:pt x="1219341" y="139010"/>
                </a:lnTo>
                <a:close/>
                <a:moveTo>
                  <a:pt x="1299243" y="39996"/>
                </a:moveTo>
                <a:lnTo>
                  <a:pt x="1324418" y="39996"/>
                </a:lnTo>
                <a:lnTo>
                  <a:pt x="1324418" y="102182"/>
                </a:lnTo>
                <a:lnTo>
                  <a:pt x="1364691" y="39996"/>
                </a:lnTo>
                <a:lnTo>
                  <a:pt x="1390424" y="39996"/>
                </a:lnTo>
                <a:lnTo>
                  <a:pt x="1390424" y="139010"/>
                </a:lnTo>
                <a:lnTo>
                  <a:pt x="1365252" y="139010"/>
                </a:lnTo>
                <a:lnTo>
                  <a:pt x="1365252" y="75703"/>
                </a:lnTo>
                <a:lnTo>
                  <a:pt x="1324418" y="139010"/>
                </a:lnTo>
                <a:lnTo>
                  <a:pt x="1299243" y="139010"/>
                </a:lnTo>
                <a:close/>
                <a:moveTo>
                  <a:pt x="1502118" y="39996"/>
                </a:moveTo>
                <a:lnTo>
                  <a:pt x="1502118" y="139010"/>
                </a:lnTo>
                <a:lnTo>
                  <a:pt x="1476107" y="139010"/>
                </a:lnTo>
                <a:lnTo>
                  <a:pt x="1476107" y="97894"/>
                </a:lnTo>
                <a:lnTo>
                  <a:pt x="1473681" y="97894"/>
                </a:lnTo>
                <a:cubicBezTo>
                  <a:pt x="1468026" y="97894"/>
                  <a:pt x="1463874" y="98622"/>
                  <a:pt x="1461233" y="100084"/>
                </a:cubicBezTo>
                <a:cubicBezTo>
                  <a:pt x="1458594" y="101544"/>
                  <a:pt x="1455656" y="104637"/>
                  <a:pt x="1452426" y="109360"/>
                </a:cubicBezTo>
                <a:lnTo>
                  <a:pt x="1450839" y="111320"/>
                </a:lnTo>
                <a:lnTo>
                  <a:pt x="1433587" y="139010"/>
                </a:lnTo>
                <a:lnTo>
                  <a:pt x="1403104" y="139010"/>
                </a:lnTo>
                <a:lnTo>
                  <a:pt x="1421841" y="110293"/>
                </a:lnTo>
                <a:cubicBezTo>
                  <a:pt x="1427190" y="102088"/>
                  <a:pt x="1432037" y="97365"/>
                  <a:pt x="1436389" y="96120"/>
                </a:cubicBezTo>
                <a:cubicBezTo>
                  <a:pt x="1429052" y="95684"/>
                  <a:pt x="1423105" y="92904"/>
                  <a:pt x="1418536" y="87775"/>
                </a:cubicBezTo>
                <a:cubicBezTo>
                  <a:pt x="1413968" y="82648"/>
                  <a:pt x="1411682" y="76103"/>
                  <a:pt x="1411682" y="68151"/>
                </a:cubicBezTo>
                <a:cubicBezTo>
                  <a:pt x="1411682" y="61750"/>
                  <a:pt x="1413187" y="56279"/>
                  <a:pt x="1416203" y="51743"/>
                </a:cubicBezTo>
                <a:cubicBezTo>
                  <a:pt x="1419217" y="47202"/>
                  <a:pt x="1423226" y="44111"/>
                  <a:pt x="1428232" y="42465"/>
                </a:cubicBezTo>
                <a:cubicBezTo>
                  <a:pt x="1433235" y="40820"/>
                  <a:pt x="1440680" y="39996"/>
                  <a:pt x="1450558" y="39996"/>
                </a:cubicBezTo>
                <a:close/>
                <a:moveTo>
                  <a:pt x="1476107" y="56869"/>
                </a:moveTo>
                <a:lnTo>
                  <a:pt x="1457362" y="56869"/>
                </a:lnTo>
                <a:cubicBezTo>
                  <a:pt x="1450468" y="56869"/>
                  <a:pt x="1445615" y="57848"/>
                  <a:pt x="1442821" y="59807"/>
                </a:cubicBezTo>
                <a:cubicBezTo>
                  <a:pt x="1440025" y="61765"/>
                  <a:pt x="1438624" y="65012"/>
                  <a:pt x="1438624" y="69548"/>
                </a:cubicBezTo>
                <a:cubicBezTo>
                  <a:pt x="1438624" y="74084"/>
                  <a:pt x="1440208" y="77350"/>
                  <a:pt x="1443380" y="79339"/>
                </a:cubicBezTo>
                <a:cubicBezTo>
                  <a:pt x="1446551" y="81331"/>
                  <a:pt x="1451739" y="82324"/>
                  <a:pt x="1458950" y="82324"/>
                </a:cubicBezTo>
                <a:lnTo>
                  <a:pt x="1476107" y="82324"/>
                </a:lnTo>
                <a:close/>
                <a:moveTo>
                  <a:pt x="1575211" y="102741"/>
                </a:moveTo>
                <a:lnTo>
                  <a:pt x="1600573" y="99666"/>
                </a:lnTo>
                <a:cubicBezTo>
                  <a:pt x="1601380" y="106128"/>
                  <a:pt x="1603561" y="111066"/>
                  <a:pt x="1607105" y="114487"/>
                </a:cubicBezTo>
                <a:cubicBezTo>
                  <a:pt x="1610647" y="117907"/>
                  <a:pt x="1614934" y="119616"/>
                  <a:pt x="1619967" y="119616"/>
                </a:cubicBezTo>
                <a:cubicBezTo>
                  <a:pt x="1625378" y="119616"/>
                  <a:pt x="1629928" y="117568"/>
                  <a:pt x="1633625" y="113460"/>
                </a:cubicBezTo>
                <a:cubicBezTo>
                  <a:pt x="1637323" y="109360"/>
                  <a:pt x="1639174" y="103828"/>
                  <a:pt x="1639174" y="96868"/>
                </a:cubicBezTo>
                <a:cubicBezTo>
                  <a:pt x="1639174" y="90281"/>
                  <a:pt x="1637406" y="85057"/>
                  <a:pt x="1633860" y="81201"/>
                </a:cubicBezTo>
                <a:cubicBezTo>
                  <a:pt x="1630317" y="77350"/>
                  <a:pt x="1625997" y="75423"/>
                  <a:pt x="1620900" y="75423"/>
                </a:cubicBezTo>
                <a:cubicBezTo>
                  <a:pt x="1617544" y="75423"/>
                  <a:pt x="1613533" y="76074"/>
                  <a:pt x="1608871" y="77381"/>
                </a:cubicBezTo>
                <a:lnTo>
                  <a:pt x="1611763" y="56034"/>
                </a:lnTo>
                <a:cubicBezTo>
                  <a:pt x="1618851" y="56217"/>
                  <a:pt x="1624259" y="54680"/>
                  <a:pt x="1627984" y="51415"/>
                </a:cubicBezTo>
                <a:cubicBezTo>
                  <a:pt x="1631714" y="48153"/>
                  <a:pt x="1633579" y="43819"/>
                  <a:pt x="1633579" y="38411"/>
                </a:cubicBezTo>
                <a:cubicBezTo>
                  <a:pt x="1633579" y="33811"/>
                  <a:pt x="1632210" y="30142"/>
                  <a:pt x="1629478" y="27407"/>
                </a:cubicBezTo>
                <a:cubicBezTo>
                  <a:pt x="1626745" y="24674"/>
                  <a:pt x="1623107" y="23306"/>
                  <a:pt x="1618567" y="23306"/>
                </a:cubicBezTo>
                <a:cubicBezTo>
                  <a:pt x="1614092" y="23306"/>
                  <a:pt x="1610272" y="24862"/>
                  <a:pt x="1607105" y="27968"/>
                </a:cubicBezTo>
                <a:cubicBezTo>
                  <a:pt x="1603928" y="31074"/>
                  <a:pt x="1602003" y="35611"/>
                  <a:pt x="1601319" y="41580"/>
                </a:cubicBezTo>
                <a:lnTo>
                  <a:pt x="1577170" y="37475"/>
                </a:lnTo>
                <a:cubicBezTo>
                  <a:pt x="1578847" y="29206"/>
                  <a:pt x="1581382" y="22604"/>
                  <a:pt x="1584769" y="17661"/>
                </a:cubicBezTo>
                <a:cubicBezTo>
                  <a:pt x="1588158" y="12722"/>
                  <a:pt x="1592881" y="8838"/>
                  <a:pt x="1598943" y="6009"/>
                </a:cubicBezTo>
                <a:cubicBezTo>
                  <a:pt x="1605002" y="3182"/>
                  <a:pt x="1611795" y="1767"/>
                  <a:pt x="1619316" y="1767"/>
                </a:cubicBezTo>
                <a:cubicBezTo>
                  <a:pt x="1632182" y="1767"/>
                  <a:pt x="1642500" y="5867"/>
                  <a:pt x="1650268" y="14075"/>
                </a:cubicBezTo>
                <a:cubicBezTo>
                  <a:pt x="1656673" y="20790"/>
                  <a:pt x="1659873" y="28371"/>
                  <a:pt x="1659873" y="36824"/>
                </a:cubicBezTo>
                <a:cubicBezTo>
                  <a:pt x="1659873" y="48819"/>
                  <a:pt x="1653314" y="58392"/>
                  <a:pt x="1640199" y="65541"/>
                </a:cubicBezTo>
                <a:cubicBezTo>
                  <a:pt x="1648029" y="67219"/>
                  <a:pt x="1654293" y="70981"/>
                  <a:pt x="1658984" y="76824"/>
                </a:cubicBezTo>
                <a:cubicBezTo>
                  <a:pt x="1663678" y="82663"/>
                  <a:pt x="1666025" y="89719"/>
                  <a:pt x="1666025" y="97988"/>
                </a:cubicBezTo>
                <a:cubicBezTo>
                  <a:pt x="1666025" y="109980"/>
                  <a:pt x="1661641" y="120203"/>
                  <a:pt x="1652878" y="128656"/>
                </a:cubicBezTo>
                <a:cubicBezTo>
                  <a:pt x="1644117" y="137113"/>
                  <a:pt x="1633205" y="141342"/>
                  <a:pt x="1620150" y="141342"/>
                </a:cubicBezTo>
                <a:cubicBezTo>
                  <a:pt x="1607780" y="141342"/>
                  <a:pt x="1597528" y="137782"/>
                  <a:pt x="1589385" y="130661"/>
                </a:cubicBezTo>
                <a:cubicBezTo>
                  <a:pt x="1581241" y="123544"/>
                  <a:pt x="1576522" y="114238"/>
                  <a:pt x="1575211" y="102741"/>
                </a:cubicBezTo>
                <a:close/>
                <a:moveTo>
                  <a:pt x="1726628" y="1767"/>
                </a:moveTo>
                <a:cubicBezTo>
                  <a:pt x="1739866" y="1767"/>
                  <a:pt x="1750211" y="6490"/>
                  <a:pt x="1757671" y="15940"/>
                </a:cubicBezTo>
                <a:cubicBezTo>
                  <a:pt x="1766562" y="27130"/>
                  <a:pt x="1771005" y="45683"/>
                  <a:pt x="1771005" y="71604"/>
                </a:cubicBezTo>
                <a:cubicBezTo>
                  <a:pt x="1771005" y="97459"/>
                  <a:pt x="1766530" y="116042"/>
                  <a:pt x="1757581" y="127357"/>
                </a:cubicBezTo>
                <a:cubicBezTo>
                  <a:pt x="1750183" y="136681"/>
                  <a:pt x="1739866" y="141342"/>
                  <a:pt x="1726628" y="141342"/>
                </a:cubicBezTo>
                <a:cubicBezTo>
                  <a:pt x="1713323" y="141342"/>
                  <a:pt x="1702601" y="136230"/>
                  <a:pt x="1694458" y="126003"/>
                </a:cubicBezTo>
                <a:cubicBezTo>
                  <a:pt x="1686319" y="115780"/>
                  <a:pt x="1682247" y="97553"/>
                  <a:pt x="1682247" y="71323"/>
                </a:cubicBezTo>
                <a:cubicBezTo>
                  <a:pt x="1682247" y="45591"/>
                  <a:pt x="1686722" y="27068"/>
                  <a:pt x="1695671" y="15753"/>
                </a:cubicBezTo>
                <a:cubicBezTo>
                  <a:pt x="1703070" y="6429"/>
                  <a:pt x="1713383" y="1767"/>
                  <a:pt x="1726628" y="1767"/>
                </a:cubicBezTo>
                <a:close/>
                <a:moveTo>
                  <a:pt x="1726628" y="23490"/>
                </a:moveTo>
                <a:cubicBezTo>
                  <a:pt x="1723452" y="23490"/>
                  <a:pt x="1720626" y="24501"/>
                  <a:pt x="1718142" y="26520"/>
                </a:cubicBezTo>
                <a:cubicBezTo>
                  <a:pt x="1715656" y="28541"/>
                  <a:pt x="1713725" y="32162"/>
                  <a:pt x="1712357" y="37385"/>
                </a:cubicBezTo>
                <a:cubicBezTo>
                  <a:pt x="1710558" y="44157"/>
                  <a:pt x="1709657" y="55565"/>
                  <a:pt x="1709657" y="71604"/>
                </a:cubicBezTo>
                <a:cubicBezTo>
                  <a:pt x="1709657" y="87634"/>
                  <a:pt x="1710467" y="98654"/>
                  <a:pt x="1712080" y="104652"/>
                </a:cubicBezTo>
                <a:cubicBezTo>
                  <a:pt x="1713697" y="110649"/>
                  <a:pt x="1715730" y="114645"/>
                  <a:pt x="1718185" y="116632"/>
                </a:cubicBezTo>
                <a:cubicBezTo>
                  <a:pt x="1720644" y="118623"/>
                  <a:pt x="1723452" y="119616"/>
                  <a:pt x="1726628" y="119616"/>
                </a:cubicBezTo>
                <a:cubicBezTo>
                  <a:pt x="1729796" y="119616"/>
                  <a:pt x="1732625" y="118609"/>
                  <a:pt x="1735113" y="116589"/>
                </a:cubicBezTo>
                <a:cubicBezTo>
                  <a:pt x="1737597" y="114565"/>
                  <a:pt x="1739523" y="110949"/>
                  <a:pt x="1740890" y="105724"/>
                </a:cubicBezTo>
                <a:cubicBezTo>
                  <a:pt x="1742691" y="99014"/>
                  <a:pt x="1743590" y="87634"/>
                  <a:pt x="1743590" y="71604"/>
                </a:cubicBezTo>
                <a:cubicBezTo>
                  <a:pt x="1743590" y="55565"/>
                  <a:pt x="1742788" y="44546"/>
                  <a:pt x="1741172" y="38548"/>
                </a:cubicBezTo>
                <a:cubicBezTo>
                  <a:pt x="1739556" y="32550"/>
                  <a:pt x="1737521" y="28541"/>
                  <a:pt x="1735066" y="26520"/>
                </a:cubicBezTo>
                <a:cubicBezTo>
                  <a:pt x="1732611" y="24501"/>
                  <a:pt x="1729796" y="23490"/>
                  <a:pt x="1726628" y="2349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893662" y="2102722"/>
            <a:ext cx="660448" cy="141342"/>
          </a:xfrm>
          <a:custGeom>
            <a:avLst/>
            <a:gdLst/>
            <a:ahLst/>
            <a:cxnLst/>
            <a:rect l="l" t="t" r="r" b="b"/>
            <a:pathLst>
              <a:path w="660448" h="141342">
                <a:moveTo>
                  <a:pt x="0" y="39996"/>
                </a:moveTo>
                <a:lnTo>
                  <a:pt x="26107" y="39996"/>
                </a:lnTo>
                <a:lnTo>
                  <a:pt x="26107" y="80456"/>
                </a:lnTo>
                <a:cubicBezTo>
                  <a:pt x="30459" y="79959"/>
                  <a:pt x="33538" y="78627"/>
                  <a:pt x="35337" y="76449"/>
                </a:cubicBezTo>
                <a:cubicBezTo>
                  <a:pt x="37137" y="74275"/>
                  <a:pt x="39315" y="69519"/>
                  <a:pt x="41864" y="62186"/>
                </a:cubicBezTo>
                <a:cubicBezTo>
                  <a:pt x="45219" y="52427"/>
                  <a:pt x="48888" y="46177"/>
                  <a:pt x="52866" y="43444"/>
                </a:cubicBezTo>
                <a:cubicBezTo>
                  <a:pt x="56844" y="40713"/>
                  <a:pt x="62063" y="39343"/>
                  <a:pt x="68529" y="39343"/>
                </a:cubicBezTo>
                <a:cubicBezTo>
                  <a:pt x="70516" y="39343"/>
                  <a:pt x="73968" y="39498"/>
                  <a:pt x="78876" y="39808"/>
                </a:cubicBezTo>
                <a:lnTo>
                  <a:pt x="78970" y="57150"/>
                </a:lnTo>
                <a:cubicBezTo>
                  <a:pt x="72072" y="57150"/>
                  <a:pt x="67658" y="57801"/>
                  <a:pt x="65728" y="59108"/>
                </a:cubicBezTo>
                <a:cubicBezTo>
                  <a:pt x="63806" y="60476"/>
                  <a:pt x="61725" y="64548"/>
                  <a:pt x="59486" y="71323"/>
                </a:cubicBezTo>
                <a:cubicBezTo>
                  <a:pt x="56441" y="80456"/>
                  <a:pt x="52056" y="86083"/>
                  <a:pt x="46339" y="88197"/>
                </a:cubicBezTo>
                <a:cubicBezTo>
                  <a:pt x="54605" y="90496"/>
                  <a:pt x="61596" y="97675"/>
                  <a:pt x="67312" y="109734"/>
                </a:cubicBezTo>
                <a:cubicBezTo>
                  <a:pt x="67626" y="110354"/>
                  <a:pt x="67964" y="111009"/>
                  <a:pt x="68338" y="111693"/>
                </a:cubicBezTo>
                <a:lnTo>
                  <a:pt x="82976" y="139010"/>
                </a:lnTo>
                <a:lnTo>
                  <a:pt x="54824" y="139010"/>
                </a:lnTo>
                <a:lnTo>
                  <a:pt x="41770" y="110386"/>
                </a:lnTo>
                <a:cubicBezTo>
                  <a:pt x="39099" y="104605"/>
                  <a:pt x="36781" y="100890"/>
                  <a:pt x="34823" y="99244"/>
                </a:cubicBezTo>
                <a:cubicBezTo>
                  <a:pt x="32863" y="97599"/>
                  <a:pt x="29959" y="96772"/>
                  <a:pt x="26107" y="96772"/>
                </a:cubicBezTo>
                <a:lnTo>
                  <a:pt x="26107" y="139010"/>
                </a:lnTo>
                <a:lnTo>
                  <a:pt x="0" y="139010"/>
                </a:lnTo>
                <a:close/>
                <a:moveTo>
                  <a:pt x="96871" y="39996"/>
                </a:moveTo>
                <a:lnTo>
                  <a:pt x="154209" y="39996"/>
                </a:lnTo>
                <a:cubicBezTo>
                  <a:pt x="165956" y="39996"/>
                  <a:pt x="174750" y="42137"/>
                  <a:pt x="180597" y="46425"/>
                </a:cubicBezTo>
                <a:cubicBezTo>
                  <a:pt x="186437" y="50716"/>
                  <a:pt x="189359" y="57182"/>
                  <a:pt x="189359" y="65818"/>
                </a:cubicBezTo>
                <a:cubicBezTo>
                  <a:pt x="189359" y="71351"/>
                  <a:pt x="187758" y="76172"/>
                  <a:pt x="184561" y="80273"/>
                </a:cubicBezTo>
                <a:cubicBezTo>
                  <a:pt x="181357" y="84372"/>
                  <a:pt x="177332" y="87109"/>
                  <a:pt x="172483" y="88477"/>
                </a:cubicBezTo>
                <a:cubicBezTo>
                  <a:pt x="179320" y="90155"/>
                  <a:pt x="184416" y="93290"/>
                  <a:pt x="187776" y="97891"/>
                </a:cubicBezTo>
                <a:cubicBezTo>
                  <a:pt x="191131" y="102488"/>
                  <a:pt x="192809" y="107528"/>
                  <a:pt x="192809" y="113000"/>
                </a:cubicBezTo>
                <a:cubicBezTo>
                  <a:pt x="192809" y="120703"/>
                  <a:pt x="189979" y="126964"/>
                  <a:pt x="184324" y="131781"/>
                </a:cubicBezTo>
                <a:cubicBezTo>
                  <a:pt x="178667" y="136597"/>
                  <a:pt x="170308" y="139010"/>
                  <a:pt x="159242" y="139010"/>
                </a:cubicBezTo>
                <a:lnTo>
                  <a:pt x="96871" y="139010"/>
                </a:lnTo>
                <a:close/>
                <a:moveTo>
                  <a:pt x="123257" y="81107"/>
                </a:moveTo>
                <a:lnTo>
                  <a:pt x="140130" y="81107"/>
                </a:lnTo>
                <a:cubicBezTo>
                  <a:pt x="148276" y="81107"/>
                  <a:pt x="154166" y="80085"/>
                  <a:pt x="157802" y="78033"/>
                </a:cubicBezTo>
                <a:cubicBezTo>
                  <a:pt x="161438" y="75982"/>
                  <a:pt x="163253" y="72752"/>
                  <a:pt x="163253" y="68339"/>
                </a:cubicBezTo>
                <a:cubicBezTo>
                  <a:pt x="163253" y="64173"/>
                  <a:pt x="161560" y="61206"/>
                  <a:pt x="158173" y="59432"/>
                </a:cubicBezTo>
                <a:cubicBezTo>
                  <a:pt x="154782" y="57660"/>
                  <a:pt x="148770" y="56776"/>
                  <a:pt x="140130" y="56776"/>
                </a:cubicBezTo>
                <a:lnTo>
                  <a:pt x="123257" y="56776"/>
                </a:lnTo>
                <a:close/>
                <a:moveTo>
                  <a:pt x="123257" y="122227"/>
                </a:moveTo>
                <a:lnTo>
                  <a:pt x="143953" y="122227"/>
                </a:lnTo>
                <a:cubicBezTo>
                  <a:pt x="151412" y="122227"/>
                  <a:pt x="156848" y="121327"/>
                  <a:pt x="160268" y="119524"/>
                </a:cubicBezTo>
                <a:cubicBezTo>
                  <a:pt x="163689" y="117720"/>
                  <a:pt x="165394" y="114487"/>
                  <a:pt x="165394" y="109825"/>
                </a:cubicBezTo>
                <a:cubicBezTo>
                  <a:pt x="165394" y="104980"/>
                  <a:pt x="163436" y="101638"/>
                  <a:pt x="159523" y="99802"/>
                </a:cubicBezTo>
                <a:cubicBezTo>
                  <a:pt x="155606" y="97970"/>
                  <a:pt x="147992" y="97056"/>
                  <a:pt x="136677" y="97056"/>
                </a:cubicBezTo>
                <a:lnTo>
                  <a:pt x="123257" y="97056"/>
                </a:lnTo>
                <a:close/>
                <a:moveTo>
                  <a:pt x="198979" y="39996"/>
                </a:moveTo>
                <a:lnTo>
                  <a:pt x="288571" y="39996"/>
                </a:lnTo>
                <a:lnTo>
                  <a:pt x="288571" y="61159"/>
                </a:lnTo>
                <a:lnTo>
                  <a:pt x="256874" y="61159"/>
                </a:lnTo>
                <a:lnTo>
                  <a:pt x="256874" y="139010"/>
                </a:lnTo>
                <a:lnTo>
                  <a:pt x="230677" y="139010"/>
                </a:lnTo>
                <a:lnTo>
                  <a:pt x="230677" y="61159"/>
                </a:lnTo>
                <a:lnTo>
                  <a:pt x="198979" y="61159"/>
                </a:lnTo>
                <a:close/>
                <a:moveTo>
                  <a:pt x="288151" y="141342"/>
                </a:moveTo>
                <a:lnTo>
                  <a:pt x="321994" y="0"/>
                </a:lnTo>
                <a:lnTo>
                  <a:pt x="341665" y="0"/>
                </a:lnTo>
                <a:lnTo>
                  <a:pt x="307450" y="141342"/>
                </a:lnTo>
                <a:close/>
                <a:moveTo>
                  <a:pt x="352685" y="39996"/>
                </a:moveTo>
                <a:lnTo>
                  <a:pt x="379162" y="39996"/>
                </a:lnTo>
                <a:lnTo>
                  <a:pt x="379162" y="63677"/>
                </a:lnTo>
                <a:cubicBezTo>
                  <a:pt x="379162" y="69083"/>
                  <a:pt x="379641" y="73109"/>
                  <a:pt x="380606" y="75750"/>
                </a:cubicBezTo>
                <a:cubicBezTo>
                  <a:pt x="381571" y="78393"/>
                  <a:pt x="383620" y="80662"/>
                  <a:pt x="386761" y="82555"/>
                </a:cubicBezTo>
                <a:cubicBezTo>
                  <a:pt x="389901" y="84453"/>
                  <a:pt x="393865" y="85399"/>
                  <a:pt x="398649" y="85399"/>
                </a:cubicBezTo>
                <a:cubicBezTo>
                  <a:pt x="403307" y="85399"/>
                  <a:pt x="408531" y="84344"/>
                  <a:pt x="414313" y="82231"/>
                </a:cubicBezTo>
                <a:lnTo>
                  <a:pt x="414313" y="39996"/>
                </a:lnTo>
                <a:lnTo>
                  <a:pt x="440510" y="39996"/>
                </a:lnTo>
                <a:lnTo>
                  <a:pt x="440510" y="139010"/>
                </a:lnTo>
                <a:lnTo>
                  <a:pt x="414313" y="139010"/>
                </a:lnTo>
                <a:lnTo>
                  <a:pt x="414313" y="99478"/>
                </a:lnTo>
                <a:cubicBezTo>
                  <a:pt x="404117" y="102211"/>
                  <a:pt x="396349" y="103582"/>
                  <a:pt x="391003" y="103582"/>
                </a:cubicBezTo>
                <a:cubicBezTo>
                  <a:pt x="382986" y="103582"/>
                  <a:pt x="375775" y="101854"/>
                  <a:pt x="369374" y="98402"/>
                </a:cubicBezTo>
                <a:cubicBezTo>
                  <a:pt x="362969" y="94953"/>
                  <a:pt x="358588" y="90543"/>
                  <a:pt x="356227" y="85165"/>
                </a:cubicBezTo>
                <a:cubicBezTo>
                  <a:pt x="353865" y="79787"/>
                  <a:pt x="352685" y="72626"/>
                  <a:pt x="352685" y="63677"/>
                </a:cubicBezTo>
                <a:close/>
                <a:moveTo>
                  <a:pt x="486194" y="70203"/>
                </a:moveTo>
                <a:lnTo>
                  <a:pt x="462419" y="65912"/>
                </a:lnTo>
                <a:cubicBezTo>
                  <a:pt x="465092" y="56340"/>
                  <a:pt x="469695" y="49254"/>
                  <a:pt x="476222" y="44655"/>
                </a:cubicBezTo>
                <a:cubicBezTo>
                  <a:pt x="482748" y="40057"/>
                  <a:pt x="492443" y="37760"/>
                  <a:pt x="505306" y="37760"/>
                </a:cubicBezTo>
                <a:cubicBezTo>
                  <a:pt x="516993" y="37760"/>
                  <a:pt x="525693" y="39143"/>
                  <a:pt x="531410" y="41907"/>
                </a:cubicBezTo>
                <a:cubicBezTo>
                  <a:pt x="537127" y="44672"/>
                  <a:pt x="541152" y="48183"/>
                  <a:pt x="543485" y="52437"/>
                </a:cubicBezTo>
                <a:cubicBezTo>
                  <a:pt x="545818" y="56699"/>
                  <a:pt x="546980" y="64511"/>
                  <a:pt x="546980" y="75891"/>
                </a:cubicBezTo>
                <a:lnTo>
                  <a:pt x="546703" y="106473"/>
                </a:lnTo>
                <a:cubicBezTo>
                  <a:pt x="546703" y="115174"/>
                  <a:pt x="547125" y="121586"/>
                  <a:pt x="547963" y="125719"/>
                </a:cubicBezTo>
                <a:cubicBezTo>
                  <a:pt x="548802" y="129855"/>
                  <a:pt x="550368" y="134287"/>
                  <a:pt x="552668" y="139010"/>
                </a:cubicBezTo>
                <a:lnTo>
                  <a:pt x="526749" y="139010"/>
                </a:lnTo>
                <a:cubicBezTo>
                  <a:pt x="526068" y="137271"/>
                  <a:pt x="525225" y="134690"/>
                  <a:pt x="524231" y="131270"/>
                </a:cubicBezTo>
                <a:cubicBezTo>
                  <a:pt x="523796" y="129718"/>
                  <a:pt x="523486" y="128693"/>
                  <a:pt x="523299" y="128195"/>
                </a:cubicBezTo>
                <a:cubicBezTo>
                  <a:pt x="518824" y="132547"/>
                  <a:pt x="514040" y="135810"/>
                  <a:pt x="508942" y="137984"/>
                </a:cubicBezTo>
                <a:cubicBezTo>
                  <a:pt x="503845" y="140158"/>
                  <a:pt x="498405" y="141246"/>
                  <a:pt x="492627" y="141246"/>
                </a:cubicBezTo>
                <a:cubicBezTo>
                  <a:pt x="482432" y="141246"/>
                  <a:pt x="474397" y="138481"/>
                  <a:pt x="468525" y="132947"/>
                </a:cubicBezTo>
                <a:cubicBezTo>
                  <a:pt x="462651" y="127418"/>
                  <a:pt x="459713" y="120423"/>
                  <a:pt x="459713" y="111971"/>
                </a:cubicBezTo>
                <a:cubicBezTo>
                  <a:pt x="459713" y="106376"/>
                  <a:pt x="461051" y="101391"/>
                  <a:pt x="463722" y="97009"/>
                </a:cubicBezTo>
                <a:cubicBezTo>
                  <a:pt x="466395" y="92624"/>
                  <a:pt x="470142" y="89268"/>
                  <a:pt x="474958" y="86939"/>
                </a:cubicBezTo>
                <a:cubicBezTo>
                  <a:pt x="479775" y="84606"/>
                  <a:pt x="486723" y="82569"/>
                  <a:pt x="495795" y="80830"/>
                </a:cubicBezTo>
                <a:cubicBezTo>
                  <a:pt x="508039" y="78530"/>
                  <a:pt x="516524" y="76388"/>
                  <a:pt x="521247" y="74397"/>
                </a:cubicBezTo>
                <a:lnTo>
                  <a:pt x="521247" y="71787"/>
                </a:lnTo>
                <a:cubicBezTo>
                  <a:pt x="521247" y="66754"/>
                  <a:pt x="520005" y="63165"/>
                  <a:pt x="517521" y="61016"/>
                </a:cubicBezTo>
                <a:cubicBezTo>
                  <a:pt x="515034" y="58874"/>
                  <a:pt x="510343" y="57801"/>
                  <a:pt x="503442" y="57801"/>
                </a:cubicBezTo>
                <a:cubicBezTo>
                  <a:pt x="498779" y="57801"/>
                  <a:pt x="495144" y="58720"/>
                  <a:pt x="492534" y="60551"/>
                </a:cubicBezTo>
                <a:cubicBezTo>
                  <a:pt x="489924" y="62384"/>
                  <a:pt x="487810" y="65602"/>
                  <a:pt x="486194" y="70203"/>
                </a:cubicBezTo>
                <a:close/>
                <a:moveTo>
                  <a:pt x="521247" y="91461"/>
                </a:moveTo>
                <a:cubicBezTo>
                  <a:pt x="517888" y="92577"/>
                  <a:pt x="512578" y="93913"/>
                  <a:pt x="505306" y="95465"/>
                </a:cubicBezTo>
                <a:cubicBezTo>
                  <a:pt x="498031" y="97019"/>
                  <a:pt x="493279" y="98546"/>
                  <a:pt x="491040" y="100036"/>
                </a:cubicBezTo>
                <a:cubicBezTo>
                  <a:pt x="487620" y="102462"/>
                  <a:pt x="485913" y="105541"/>
                  <a:pt x="485913" y="109267"/>
                </a:cubicBezTo>
                <a:cubicBezTo>
                  <a:pt x="485913" y="112931"/>
                  <a:pt x="487281" y="116107"/>
                  <a:pt x="490018" y="118778"/>
                </a:cubicBezTo>
                <a:cubicBezTo>
                  <a:pt x="492750" y="121449"/>
                  <a:pt x="496230" y="122789"/>
                  <a:pt x="500457" y="122789"/>
                </a:cubicBezTo>
                <a:cubicBezTo>
                  <a:pt x="505180" y="122789"/>
                  <a:pt x="509687" y="121233"/>
                  <a:pt x="513979" y="118126"/>
                </a:cubicBezTo>
                <a:cubicBezTo>
                  <a:pt x="517147" y="115761"/>
                  <a:pt x="519228" y="112870"/>
                  <a:pt x="520221" y="109450"/>
                </a:cubicBezTo>
                <a:cubicBezTo>
                  <a:pt x="520905" y="107215"/>
                  <a:pt x="521247" y="102959"/>
                  <a:pt x="521247" y="96681"/>
                </a:cubicBezTo>
                <a:close/>
                <a:moveTo>
                  <a:pt x="659141" y="69271"/>
                </a:moveTo>
                <a:lnTo>
                  <a:pt x="633316" y="73933"/>
                </a:lnTo>
                <a:cubicBezTo>
                  <a:pt x="632444" y="68774"/>
                  <a:pt x="630471" y="64886"/>
                  <a:pt x="627394" y="62276"/>
                </a:cubicBezTo>
                <a:cubicBezTo>
                  <a:pt x="624319" y="59666"/>
                  <a:pt x="620322" y="58359"/>
                  <a:pt x="615413" y="58359"/>
                </a:cubicBezTo>
                <a:cubicBezTo>
                  <a:pt x="608886" y="58359"/>
                  <a:pt x="603680" y="60613"/>
                  <a:pt x="599799" y="65120"/>
                </a:cubicBezTo>
                <a:cubicBezTo>
                  <a:pt x="595915" y="69624"/>
                  <a:pt x="593971" y="77162"/>
                  <a:pt x="593971" y="87728"/>
                </a:cubicBezTo>
                <a:cubicBezTo>
                  <a:pt x="593971" y="99475"/>
                  <a:pt x="595943" y="107776"/>
                  <a:pt x="599893" y="112623"/>
                </a:cubicBezTo>
                <a:cubicBezTo>
                  <a:pt x="603835" y="117471"/>
                  <a:pt x="609137" y="119894"/>
                  <a:pt x="615787" y="119894"/>
                </a:cubicBezTo>
                <a:cubicBezTo>
                  <a:pt x="620758" y="119894"/>
                  <a:pt x="624829" y="118480"/>
                  <a:pt x="628002" y="115650"/>
                </a:cubicBezTo>
                <a:cubicBezTo>
                  <a:pt x="631173" y="112823"/>
                  <a:pt x="633408" y="107960"/>
                  <a:pt x="634715" y="101063"/>
                </a:cubicBezTo>
                <a:lnTo>
                  <a:pt x="660448" y="105447"/>
                </a:lnTo>
                <a:cubicBezTo>
                  <a:pt x="657777" y="117255"/>
                  <a:pt x="652648" y="126176"/>
                  <a:pt x="645066" y="132202"/>
                </a:cubicBezTo>
                <a:cubicBezTo>
                  <a:pt x="637484" y="138230"/>
                  <a:pt x="627317" y="141246"/>
                  <a:pt x="614577" y="141246"/>
                </a:cubicBezTo>
                <a:cubicBezTo>
                  <a:pt x="600091" y="141246"/>
                  <a:pt x="588549" y="136677"/>
                  <a:pt x="579941" y="127540"/>
                </a:cubicBezTo>
                <a:cubicBezTo>
                  <a:pt x="571335" y="118404"/>
                  <a:pt x="567028" y="105753"/>
                  <a:pt x="567028" y="89592"/>
                </a:cubicBezTo>
                <a:cubicBezTo>
                  <a:pt x="567028" y="73249"/>
                  <a:pt x="571349" y="60523"/>
                  <a:pt x="579988" y="51419"/>
                </a:cubicBezTo>
                <a:cubicBezTo>
                  <a:pt x="588628" y="42310"/>
                  <a:pt x="600311" y="37760"/>
                  <a:pt x="615042" y="37760"/>
                </a:cubicBezTo>
                <a:cubicBezTo>
                  <a:pt x="627101" y="37760"/>
                  <a:pt x="636689" y="40352"/>
                  <a:pt x="643806" y="45544"/>
                </a:cubicBezTo>
                <a:cubicBezTo>
                  <a:pt x="650923" y="50730"/>
                  <a:pt x="656035" y="58640"/>
                  <a:pt x="659141" y="692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781522" y="2179102"/>
            <a:ext cx="51551" cy="26158"/>
          </a:xfrm>
          <a:custGeom>
            <a:avLst/>
            <a:gdLst/>
            <a:ahLst/>
            <a:cxnLst/>
            <a:rect l="l" t="t" r="r" b="b"/>
            <a:pathLst>
              <a:path w="51551" h="26158">
                <a:moveTo>
                  <a:pt x="0" y="26159"/>
                </a:moveTo>
                <a:lnTo>
                  <a:pt x="0" y="0"/>
                </a:lnTo>
                <a:lnTo>
                  <a:pt x="51552" y="0"/>
                </a:lnTo>
                <a:lnTo>
                  <a:pt x="51552" y="2615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4006253" y="2101879"/>
            <a:ext cx="723826" cy="180036"/>
          </a:xfrm>
          <a:custGeom>
            <a:avLst/>
            <a:gdLst/>
            <a:ahLst/>
            <a:cxnLst/>
            <a:rect l="l" t="t" r="r" b="b"/>
            <a:pathLst>
              <a:path w="723826" h="180036">
                <a:moveTo>
                  <a:pt x="60040" y="139853"/>
                </a:moveTo>
                <a:lnTo>
                  <a:pt x="33843" y="139853"/>
                </a:lnTo>
                <a:lnTo>
                  <a:pt x="33843" y="41120"/>
                </a:lnTo>
                <a:cubicBezTo>
                  <a:pt x="24271" y="50066"/>
                  <a:pt x="12984" y="56686"/>
                  <a:pt x="0" y="60978"/>
                </a:cubicBezTo>
                <a:lnTo>
                  <a:pt x="0" y="37203"/>
                </a:lnTo>
                <a:cubicBezTo>
                  <a:pt x="6832" y="34963"/>
                  <a:pt x="14263" y="30722"/>
                  <a:pt x="22279" y="24473"/>
                </a:cubicBezTo>
                <a:cubicBezTo>
                  <a:pt x="30301" y="18227"/>
                  <a:pt x="35801" y="10941"/>
                  <a:pt x="38782" y="2610"/>
                </a:cubicBezTo>
                <a:lnTo>
                  <a:pt x="60040" y="2610"/>
                </a:lnTo>
                <a:close/>
                <a:moveTo>
                  <a:pt x="99572" y="104703"/>
                </a:moveTo>
                <a:lnTo>
                  <a:pt x="125675" y="101998"/>
                </a:lnTo>
                <a:cubicBezTo>
                  <a:pt x="126421" y="107903"/>
                  <a:pt x="128630" y="112579"/>
                  <a:pt x="132296" y="116032"/>
                </a:cubicBezTo>
                <a:cubicBezTo>
                  <a:pt x="135965" y="119480"/>
                  <a:pt x="140187" y="121205"/>
                  <a:pt x="144975" y="121205"/>
                </a:cubicBezTo>
                <a:cubicBezTo>
                  <a:pt x="150446" y="121205"/>
                  <a:pt x="155077" y="118983"/>
                  <a:pt x="158868" y="114537"/>
                </a:cubicBezTo>
                <a:cubicBezTo>
                  <a:pt x="162655" y="110095"/>
                  <a:pt x="164553" y="103399"/>
                  <a:pt x="164553" y="94446"/>
                </a:cubicBezTo>
                <a:cubicBezTo>
                  <a:pt x="164553" y="86055"/>
                  <a:pt x="162673" y="79762"/>
                  <a:pt x="158915" y="75565"/>
                </a:cubicBezTo>
                <a:cubicBezTo>
                  <a:pt x="155152" y="71370"/>
                  <a:pt x="150256" y="69272"/>
                  <a:pt x="144230" y="69272"/>
                </a:cubicBezTo>
                <a:cubicBezTo>
                  <a:pt x="136706" y="69272"/>
                  <a:pt x="129963" y="72602"/>
                  <a:pt x="123998" y="79250"/>
                </a:cubicBezTo>
                <a:lnTo>
                  <a:pt x="102740" y="76173"/>
                </a:lnTo>
                <a:lnTo>
                  <a:pt x="116168" y="5037"/>
                </a:lnTo>
                <a:lnTo>
                  <a:pt x="185439" y="5037"/>
                </a:lnTo>
                <a:lnTo>
                  <a:pt x="185439" y="29556"/>
                </a:lnTo>
                <a:lnTo>
                  <a:pt x="136026" y="29556"/>
                </a:lnTo>
                <a:lnTo>
                  <a:pt x="131921" y="52772"/>
                </a:lnTo>
                <a:cubicBezTo>
                  <a:pt x="137764" y="49850"/>
                  <a:pt x="143733" y="48392"/>
                  <a:pt x="149820" y="48392"/>
                </a:cubicBezTo>
                <a:cubicBezTo>
                  <a:pt x="161445" y="48392"/>
                  <a:pt x="171299" y="52615"/>
                  <a:pt x="179380" y="61070"/>
                </a:cubicBezTo>
                <a:cubicBezTo>
                  <a:pt x="187458" y="69523"/>
                  <a:pt x="191502" y="80492"/>
                  <a:pt x="191502" y="93982"/>
                </a:cubicBezTo>
                <a:cubicBezTo>
                  <a:pt x="191502" y="105232"/>
                  <a:pt x="188237" y="115272"/>
                  <a:pt x="181710" y="124095"/>
                </a:cubicBezTo>
                <a:cubicBezTo>
                  <a:pt x="172821" y="136155"/>
                  <a:pt x="160481" y="142185"/>
                  <a:pt x="144695" y="142185"/>
                </a:cubicBezTo>
                <a:cubicBezTo>
                  <a:pt x="132076" y="142185"/>
                  <a:pt x="121792" y="138794"/>
                  <a:pt x="113835" y="132019"/>
                </a:cubicBezTo>
                <a:cubicBezTo>
                  <a:pt x="105880" y="125245"/>
                  <a:pt x="101123" y="116140"/>
                  <a:pt x="99572" y="104703"/>
                </a:cubicBezTo>
                <a:close/>
                <a:moveTo>
                  <a:pt x="249678" y="2610"/>
                </a:moveTo>
                <a:cubicBezTo>
                  <a:pt x="262915" y="2610"/>
                  <a:pt x="273261" y="7333"/>
                  <a:pt x="280725" y="16783"/>
                </a:cubicBezTo>
                <a:cubicBezTo>
                  <a:pt x="289612" y="27973"/>
                  <a:pt x="294058" y="46526"/>
                  <a:pt x="294058" y="72447"/>
                </a:cubicBezTo>
                <a:cubicBezTo>
                  <a:pt x="294058" y="98302"/>
                  <a:pt x="289580" y="116885"/>
                  <a:pt x="280630" y="128200"/>
                </a:cubicBezTo>
                <a:cubicBezTo>
                  <a:pt x="273233" y="137524"/>
                  <a:pt x="262915" y="142185"/>
                  <a:pt x="249678" y="142185"/>
                </a:cubicBezTo>
                <a:cubicBezTo>
                  <a:pt x="236372" y="142185"/>
                  <a:pt x="225651" y="137073"/>
                  <a:pt x="217511" y="126846"/>
                </a:cubicBezTo>
                <a:cubicBezTo>
                  <a:pt x="209368" y="116623"/>
                  <a:pt x="205297" y="98396"/>
                  <a:pt x="205297" y="72166"/>
                </a:cubicBezTo>
                <a:cubicBezTo>
                  <a:pt x="205297" y="46434"/>
                  <a:pt x="209772" y="27911"/>
                  <a:pt x="218721" y="16596"/>
                </a:cubicBezTo>
                <a:cubicBezTo>
                  <a:pt x="226119" y="7272"/>
                  <a:pt x="236433" y="2610"/>
                  <a:pt x="249678" y="2610"/>
                </a:cubicBezTo>
                <a:close/>
                <a:moveTo>
                  <a:pt x="249678" y="24333"/>
                </a:moveTo>
                <a:cubicBezTo>
                  <a:pt x="246506" y="24333"/>
                  <a:pt x="243680" y="25344"/>
                  <a:pt x="241192" y="27363"/>
                </a:cubicBezTo>
                <a:cubicBezTo>
                  <a:pt x="238705" y="29384"/>
                  <a:pt x="236778" y="33005"/>
                  <a:pt x="235411" y="38228"/>
                </a:cubicBezTo>
                <a:cubicBezTo>
                  <a:pt x="233611" y="45000"/>
                  <a:pt x="232707" y="56408"/>
                  <a:pt x="232707" y="72447"/>
                </a:cubicBezTo>
                <a:cubicBezTo>
                  <a:pt x="232707" y="88477"/>
                  <a:pt x="233517" y="99497"/>
                  <a:pt x="235134" y="105495"/>
                </a:cubicBezTo>
                <a:cubicBezTo>
                  <a:pt x="236747" y="111492"/>
                  <a:pt x="238784" y="115488"/>
                  <a:pt x="241239" y="117475"/>
                </a:cubicBezTo>
                <a:cubicBezTo>
                  <a:pt x="243694" y="119466"/>
                  <a:pt x="246506" y="120459"/>
                  <a:pt x="249678" y="120459"/>
                </a:cubicBezTo>
                <a:cubicBezTo>
                  <a:pt x="252845" y="120459"/>
                  <a:pt x="255675" y="119452"/>
                  <a:pt x="258163" y="117432"/>
                </a:cubicBezTo>
                <a:cubicBezTo>
                  <a:pt x="260651" y="115408"/>
                  <a:pt x="262572" y="111792"/>
                  <a:pt x="263940" y="106567"/>
                </a:cubicBezTo>
                <a:cubicBezTo>
                  <a:pt x="265741" y="99857"/>
                  <a:pt x="266644" y="88477"/>
                  <a:pt x="266644" y="72447"/>
                </a:cubicBezTo>
                <a:cubicBezTo>
                  <a:pt x="266644" y="56408"/>
                  <a:pt x="265838" y="45389"/>
                  <a:pt x="264222" y="39391"/>
                </a:cubicBezTo>
                <a:cubicBezTo>
                  <a:pt x="262609" y="33393"/>
                  <a:pt x="260571" y="29384"/>
                  <a:pt x="258116" y="27363"/>
                </a:cubicBezTo>
                <a:cubicBezTo>
                  <a:pt x="255661" y="25344"/>
                  <a:pt x="252845" y="24333"/>
                  <a:pt x="249678" y="24333"/>
                </a:cubicBezTo>
                <a:close/>
                <a:moveTo>
                  <a:pt x="366810" y="40839"/>
                </a:moveTo>
                <a:lnTo>
                  <a:pt x="391237" y="40839"/>
                </a:lnTo>
                <a:lnTo>
                  <a:pt x="391237" y="55382"/>
                </a:lnTo>
                <a:cubicBezTo>
                  <a:pt x="394405" y="50411"/>
                  <a:pt x="398696" y="46369"/>
                  <a:pt x="404104" y="43261"/>
                </a:cubicBezTo>
                <a:cubicBezTo>
                  <a:pt x="409514" y="40155"/>
                  <a:pt x="415508" y="38603"/>
                  <a:pt x="422096" y="38603"/>
                </a:cubicBezTo>
                <a:cubicBezTo>
                  <a:pt x="433594" y="38603"/>
                  <a:pt x="443354" y="43106"/>
                  <a:pt x="451370" y="52117"/>
                </a:cubicBezTo>
                <a:cubicBezTo>
                  <a:pt x="459392" y="61131"/>
                  <a:pt x="463399" y="73689"/>
                  <a:pt x="463399" y="89784"/>
                </a:cubicBezTo>
                <a:cubicBezTo>
                  <a:pt x="463399" y="106319"/>
                  <a:pt x="459360" y="119171"/>
                  <a:pt x="451282" y="128337"/>
                </a:cubicBezTo>
                <a:cubicBezTo>
                  <a:pt x="443199" y="137505"/>
                  <a:pt x="433410" y="142089"/>
                  <a:pt x="421913" y="142089"/>
                </a:cubicBezTo>
                <a:cubicBezTo>
                  <a:pt x="416440" y="142089"/>
                  <a:pt x="411484" y="141001"/>
                  <a:pt x="407037" y="138827"/>
                </a:cubicBezTo>
                <a:cubicBezTo>
                  <a:pt x="402595" y="136653"/>
                  <a:pt x="397919" y="132923"/>
                  <a:pt x="393008" y="127639"/>
                </a:cubicBezTo>
                <a:lnTo>
                  <a:pt x="393008" y="177521"/>
                </a:lnTo>
                <a:lnTo>
                  <a:pt x="366810" y="177521"/>
                </a:lnTo>
                <a:close/>
                <a:moveTo>
                  <a:pt x="392727" y="88669"/>
                </a:moveTo>
                <a:cubicBezTo>
                  <a:pt x="392727" y="99793"/>
                  <a:pt x="394934" y="108011"/>
                  <a:pt x="399348" y="113324"/>
                </a:cubicBezTo>
                <a:cubicBezTo>
                  <a:pt x="403761" y="118642"/>
                  <a:pt x="409135" y="121299"/>
                  <a:pt x="415475" y="121299"/>
                </a:cubicBezTo>
                <a:cubicBezTo>
                  <a:pt x="421566" y="121299"/>
                  <a:pt x="426636" y="118858"/>
                  <a:pt x="430675" y="113976"/>
                </a:cubicBezTo>
                <a:cubicBezTo>
                  <a:pt x="434714" y="109098"/>
                  <a:pt x="436734" y="101096"/>
                  <a:pt x="436734" y="89972"/>
                </a:cubicBezTo>
                <a:cubicBezTo>
                  <a:pt x="436734" y="79589"/>
                  <a:pt x="434652" y="71882"/>
                  <a:pt x="430488" y="66849"/>
                </a:cubicBezTo>
                <a:cubicBezTo>
                  <a:pt x="426322" y="61816"/>
                  <a:pt x="421164" y="59300"/>
                  <a:pt x="415012" y="59300"/>
                </a:cubicBezTo>
                <a:cubicBezTo>
                  <a:pt x="408607" y="59300"/>
                  <a:pt x="403297" y="61773"/>
                  <a:pt x="399070" y="66708"/>
                </a:cubicBezTo>
                <a:cubicBezTo>
                  <a:pt x="394840" y="71651"/>
                  <a:pt x="392727" y="78973"/>
                  <a:pt x="392727" y="88669"/>
                </a:cubicBezTo>
                <a:close/>
                <a:moveTo>
                  <a:pt x="467784" y="40839"/>
                </a:moveTo>
                <a:lnTo>
                  <a:pt x="495658" y="40839"/>
                </a:lnTo>
                <a:lnTo>
                  <a:pt x="519342" y="111136"/>
                </a:lnTo>
                <a:lnTo>
                  <a:pt x="542459" y="40839"/>
                </a:lnTo>
                <a:lnTo>
                  <a:pt x="569591" y="40839"/>
                </a:lnTo>
                <a:lnTo>
                  <a:pt x="534632" y="136123"/>
                </a:lnTo>
                <a:lnTo>
                  <a:pt x="528386" y="153371"/>
                </a:lnTo>
                <a:cubicBezTo>
                  <a:pt x="526082" y="159148"/>
                  <a:pt x="523893" y="163566"/>
                  <a:pt x="521812" y="166612"/>
                </a:cubicBezTo>
                <a:cubicBezTo>
                  <a:pt x="519728" y="169658"/>
                  <a:pt x="517334" y="172127"/>
                  <a:pt x="514630" y="174024"/>
                </a:cubicBezTo>
                <a:cubicBezTo>
                  <a:pt x="511927" y="175918"/>
                  <a:pt x="508601" y="177393"/>
                  <a:pt x="504659" y="178453"/>
                </a:cubicBezTo>
                <a:cubicBezTo>
                  <a:pt x="500709" y="179510"/>
                  <a:pt x="496249" y="180036"/>
                  <a:pt x="491278" y="180036"/>
                </a:cubicBezTo>
                <a:cubicBezTo>
                  <a:pt x="486241" y="180036"/>
                  <a:pt x="481298" y="179510"/>
                  <a:pt x="476452" y="178449"/>
                </a:cubicBezTo>
                <a:lnTo>
                  <a:pt x="474120" y="157940"/>
                </a:lnTo>
                <a:cubicBezTo>
                  <a:pt x="478223" y="158746"/>
                  <a:pt x="481920" y="159148"/>
                  <a:pt x="485215" y="159148"/>
                </a:cubicBezTo>
                <a:cubicBezTo>
                  <a:pt x="491306" y="159148"/>
                  <a:pt x="495813" y="157367"/>
                  <a:pt x="498736" y="153792"/>
                </a:cubicBezTo>
                <a:cubicBezTo>
                  <a:pt x="501660" y="150218"/>
                  <a:pt x="503895" y="145667"/>
                  <a:pt x="505447" y="140134"/>
                </a:cubicBezTo>
                <a:close/>
                <a:moveTo>
                  <a:pt x="653998" y="0"/>
                </a:moveTo>
                <a:lnTo>
                  <a:pt x="671803" y="0"/>
                </a:lnTo>
                <a:cubicBezTo>
                  <a:pt x="671244" y="7895"/>
                  <a:pt x="669182" y="13878"/>
                  <a:pt x="665607" y="17950"/>
                </a:cubicBezTo>
                <a:cubicBezTo>
                  <a:pt x="662032" y="22022"/>
                  <a:pt x="653219" y="24055"/>
                  <a:pt x="639172" y="24055"/>
                </a:cubicBezTo>
                <a:cubicBezTo>
                  <a:pt x="637494" y="24055"/>
                  <a:pt x="635814" y="24027"/>
                  <a:pt x="634140" y="23966"/>
                </a:cubicBezTo>
                <a:lnTo>
                  <a:pt x="630781" y="23966"/>
                </a:lnTo>
                <a:cubicBezTo>
                  <a:pt x="622453" y="23966"/>
                  <a:pt x="615679" y="24880"/>
                  <a:pt x="610458" y="26712"/>
                </a:cubicBezTo>
                <a:cubicBezTo>
                  <a:pt x="605235" y="28544"/>
                  <a:pt x="600965" y="32102"/>
                  <a:pt x="597639" y="37386"/>
                </a:cubicBezTo>
                <a:cubicBezTo>
                  <a:pt x="594313" y="42671"/>
                  <a:pt x="592588" y="51188"/>
                  <a:pt x="592463" y="62936"/>
                </a:cubicBezTo>
                <a:cubicBezTo>
                  <a:pt x="596314" y="55660"/>
                  <a:pt x="601304" y="50221"/>
                  <a:pt x="607428" y="46617"/>
                </a:cubicBezTo>
                <a:cubicBezTo>
                  <a:pt x="613547" y="43013"/>
                  <a:pt x="620834" y="41213"/>
                  <a:pt x="629286" y="41213"/>
                </a:cubicBezTo>
                <a:cubicBezTo>
                  <a:pt x="642280" y="41213"/>
                  <a:pt x="653284" y="46261"/>
                  <a:pt x="662295" y="56362"/>
                </a:cubicBezTo>
                <a:cubicBezTo>
                  <a:pt x="671305" y="66464"/>
                  <a:pt x="675813" y="78163"/>
                  <a:pt x="675813" y="91461"/>
                </a:cubicBezTo>
                <a:cubicBezTo>
                  <a:pt x="675813" y="105322"/>
                  <a:pt x="671076" y="117227"/>
                  <a:pt x="661594" y="127170"/>
                </a:cubicBezTo>
                <a:cubicBezTo>
                  <a:pt x="652114" y="137113"/>
                  <a:pt x="639731" y="142089"/>
                  <a:pt x="624441" y="142089"/>
                </a:cubicBezTo>
                <a:cubicBezTo>
                  <a:pt x="613937" y="142089"/>
                  <a:pt x="604709" y="139573"/>
                  <a:pt x="596750" y="134536"/>
                </a:cubicBezTo>
                <a:cubicBezTo>
                  <a:pt x="588793" y="129507"/>
                  <a:pt x="583109" y="122620"/>
                  <a:pt x="579690" y="113886"/>
                </a:cubicBezTo>
                <a:cubicBezTo>
                  <a:pt x="576270" y="105156"/>
                  <a:pt x="574563" y="90688"/>
                  <a:pt x="574563" y="70489"/>
                </a:cubicBezTo>
                <a:cubicBezTo>
                  <a:pt x="574563" y="46742"/>
                  <a:pt x="578929" y="29682"/>
                  <a:pt x="587659" y="19300"/>
                </a:cubicBezTo>
                <a:cubicBezTo>
                  <a:pt x="596393" y="8922"/>
                  <a:pt x="611636" y="3733"/>
                  <a:pt x="633391" y="3733"/>
                </a:cubicBezTo>
                <a:lnTo>
                  <a:pt x="646632" y="3733"/>
                </a:lnTo>
                <a:cubicBezTo>
                  <a:pt x="650300" y="3733"/>
                  <a:pt x="652756" y="2488"/>
                  <a:pt x="653998" y="0"/>
                </a:cubicBezTo>
                <a:close/>
                <a:moveTo>
                  <a:pt x="601228" y="91088"/>
                </a:moveTo>
                <a:cubicBezTo>
                  <a:pt x="601228" y="100101"/>
                  <a:pt x="603482" y="107233"/>
                  <a:pt x="607990" y="112486"/>
                </a:cubicBezTo>
                <a:cubicBezTo>
                  <a:pt x="612497" y="117738"/>
                  <a:pt x="618009" y="120367"/>
                  <a:pt x="624535" y="120367"/>
                </a:cubicBezTo>
                <a:cubicBezTo>
                  <a:pt x="631558" y="120367"/>
                  <a:pt x="637325" y="117649"/>
                  <a:pt x="641832" y="112208"/>
                </a:cubicBezTo>
                <a:cubicBezTo>
                  <a:pt x="646340" y="106769"/>
                  <a:pt x="648590" y="99763"/>
                  <a:pt x="648590" y="91184"/>
                </a:cubicBezTo>
                <a:cubicBezTo>
                  <a:pt x="648590" y="82423"/>
                  <a:pt x="646304" y="75351"/>
                  <a:pt x="641736" y="69973"/>
                </a:cubicBezTo>
                <a:cubicBezTo>
                  <a:pt x="637168" y="64595"/>
                  <a:pt x="631526" y="61910"/>
                  <a:pt x="624812" y="61910"/>
                </a:cubicBezTo>
                <a:cubicBezTo>
                  <a:pt x="618285" y="61910"/>
                  <a:pt x="612726" y="64551"/>
                  <a:pt x="608129" y="69833"/>
                </a:cubicBezTo>
                <a:cubicBezTo>
                  <a:pt x="603529" y="75118"/>
                  <a:pt x="601228" y="82203"/>
                  <a:pt x="601228" y="91088"/>
                </a:cubicBezTo>
                <a:close/>
                <a:moveTo>
                  <a:pt x="697629" y="139853"/>
                </a:moveTo>
                <a:lnTo>
                  <a:pt x="697629" y="113652"/>
                </a:lnTo>
                <a:lnTo>
                  <a:pt x="723826" y="113652"/>
                </a:lnTo>
                <a:lnTo>
                  <a:pt x="723826" y="13985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937886" y="2407580"/>
            <a:ext cx="51555" cy="26161"/>
          </a:xfrm>
          <a:custGeom>
            <a:avLst/>
            <a:gdLst/>
            <a:ahLst/>
            <a:cxnLst/>
            <a:rect l="l" t="t" r="r" b="b"/>
            <a:pathLst>
              <a:path w="51555" h="26161">
                <a:moveTo>
                  <a:pt x="0" y="26161"/>
                </a:moveTo>
                <a:lnTo>
                  <a:pt x="0" y="0"/>
                </a:lnTo>
                <a:lnTo>
                  <a:pt x="51555" y="0"/>
                </a:lnTo>
                <a:lnTo>
                  <a:pt x="51555" y="2616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042412" y="2330361"/>
            <a:ext cx="2577258" cy="180035"/>
          </a:xfrm>
          <a:custGeom>
            <a:avLst/>
            <a:gdLst/>
            <a:ahLst/>
            <a:cxnLst/>
            <a:rect l="l" t="t" r="r" b="b"/>
            <a:pathLst>
              <a:path w="2577258" h="180035">
                <a:moveTo>
                  <a:pt x="96214" y="139848"/>
                </a:moveTo>
                <a:lnTo>
                  <a:pt x="21255" y="139848"/>
                </a:lnTo>
                <a:lnTo>
                  <a:pt x="21255" y="165956"/>
                </a:lnTo>
                <a:lnTo>
                  <a:pt x="0" y="165956"/>
                </a:lnTo>
                <a:lnTo>
                  <a:pt x="0" y="118407"/>
                </a:lnTo>
                <a:lnTo>
                  <a:pt x="10721" y="118407"/>
                </a:lnTo>
                <a:cubicBezTo>
                  <a:pt x="15195" y="113435"/>
                  <a:pt x="18892" y="105662"/>
                  <a:pt x="21816" y="95097"/>
                </a:cubicBezTo>
                <a:cubicBezTo>
                  <a:pt x="24736" y="84531"/>
                  <a:pt x="26474" y="66445"/>
                  <a:pt x="27036" y="40834"/>
                </a:cubicBezTo>
                <a:lnTo>
                  <a:pt x="106934" y="40834"/>
                </a:lnTo>
                <a:lnTo>
                  <a:pt x="106934" y="118407"/>
                </a:lnTo>
                <a:lnTo>
                  <a:pt x="117565" y="118407"/>
                </a:lnTo>
                <a:lnTo>
                  <a:pt x="117565" y="165956"/>
                </a:lnTo>
                <a:lnTo>
                  <a:pt x="96214" y="165956"/>
                </a:lnTo>
                <a:close/>
                <a:moveTo>
                  <a:pt x="81018" y="118407"/>
                </a:moveTo>
                <a:lnTo>
                  <a:pt x="81108" y="62373"/>
                </a:lnTo>
                <a:lnTo>
                  <a:pt x="49414" y="62373"/>
                </a:lnTo>
                <a:cubicBezTo>
                  <a:pt x="48351" y="89723"/>
                  <a:pt x="44003" y="108399"/>
                  <a:pt x="36360" y="118407"/>
                </a:cubicBezTo>
                <a:close/>
                <a:moveTo>
                  <a:pt x="134817" y="40834"/>
                </a:moveTo>
                <a:lnTo>
                  <a:pt x="159243" y="40834"/>
                </a:lnTo>
                <a:lnTo>
                  <a:pt x="159243" y="55382"/>
                </a:lnTo>
                <a:cubicBezTo>
                  <a:pt x="162410" y="50406"/>
                  <a:pt x="166701" y="46367"/>
                  <a:pt x="172109" y="43261"/>
                </a:cubicBezTo>
                <a:cubicBezTo>
                  <a:pt x="177519" y="40153"/>
                  <a:pt x="183514" y="38599"/>
                  <a:pt x="190101" y="38599"/>
                </a:cubicBezTo>
                <a:cubicBezTo>
                  <a:pt x="201600" y="38599"/>
                  <a:pt x="211359" y="43106"/>
                  <a:pt x="219377" y="52117"/>
                </a:cubicBezTo>
                <a:cubicBezTo>
                  <a:pt x="227395" y="61127"/>
                  <a:pt x="231404" y="73684"/>
                  <a:pt x="231404" y="89783"/>
                </a:cubicBezTo>
                <a:cubicBezTo>
                  <a:pt x="231404" y="106318"/>
                  <a:pt x="227365" y="119166"/>
                  <a:pt x="219283" y="128336"/>
                </a:cubicBezTo>
                <a:cubicBezTo>
                  <a:pt x="211205" y="137501"/>
                  <a:pt x="201417" y="142085"/>
                  <a:pt x="189914" y="142085"/>
                </a:cubicBezTo>
                <a:cubicBezTo>
                  <a:pt x="184446" y="142085"/>
                  <a:pt x="179489" y="140996"/>
                  <a:pt x="175043" y="138826"/>
                </a:cubicBezTo>
                <a:cubicBezTo>
                  <a:pt x="170596" y="136652"/>
                  <a:pt x="165920" y="132922"/>
                  <a:pt x="161014" y="127637"/>
                </a:cubicBezTo>
                <a:lnTo>
                  <a:pt x="161014" y="177519"/>
                </a:lnTo>
                <a:lnTo>
                  <a:pt x="134817" y="177519"/>
                </a:lnTo>
                <a:close/>
                <a:moveTo>
                  <a:pt x="160732" y="88667"/>
                </a:moveTo>
                <a:cubicBezTo>
                  <a:pt x="160732" y="99791"/>
                  <a:pt x="162939" y="108011"/>
                  <a:pt x="167353" y="113324"/>
                </a:cubicBezTo>
                <a:cubicBezTo>
                  <a:pt x="171767" y="118638"/>
                  <a:pt x="177142" y="121294"/>
                  <a:pt x="183482" y="121294"/>
                </a:cubicBezTo>
                <a:cubicBezTo>
                  <a:pt x="189573" y="121294"/>
                  <a:pt x="194637" y="118854"/>
                  <a:pt x="198677" y="113976"/>
                </a:cubicBezTo>
                <a:cubicBezTo>
                  <a:pt x="202720" y="109098"/>
                  <a:pt x="204739" y="101094"/>
                  <a:pt x="204739" y="89970"/>
                </a:cubicBezTo>
                <a:cubicBezTo>
                  <a:pt x="204739" y="79588"/>
                  <a:pt x="202659" y="71880"/>
                  <a:pt x="198493" y="66843"/>
                </a:cubicBezTo>
                <a:cubicBezTo>
                  <a:pt x="194325" y="61814"/>
                  <a:pt x="189169" y="59298"/>
                  <a:pt x="183017" y="59298"/>
                </a:cubicBezTo>
                <a:cubicBezTo>
                  <a:pt x="176612" y="59298"/>
                  <a:pt x="171299" y="61768"/>
                  <a:pt x="167076" y="66708"/>
                </a:cubicBezTo>
                <a:cubicBezTo>
                  <a:pt x="162845" y="71650"/>
                  <a:pt x="160732" y="78969"/>
                  <a:pt x="160732" y="88667"/>
                </a:cubicBezTo>
                <a:close/>
                <a:moveTo>
                  <a:pt x="235213" y="40834"/>
                </a:moveTo>
                <a:lnTo>
                  <a:pt x="263088" y="40834"/>
                </a:lnTo>
                <a:lnTo>
                  <a:pt x="286772" y="111135"/>
                </a:lnTo>
                <a:lnTo>
                  <a:pt x="309891" y="40834"/>
                </a:lnTo>
                <a:lnTo>
                  <a:pt x="337021" y="40834"/>
                </a:lnTo>
                <a:lnTo>
                  <a:pt x="302062" y="136122"/>
                </a:lnTo>
                <a:lnTo>
                  <a:pt x="295816" y="153370"/>
                </a:lnTo>
                <a:cubicBezTo>
                  <a:pt x="293515" y="159149"/>
                  <a:pt x="291323" y="163562"/>
                  <a:pt x="289242" y="166607"/>
                </a:cubicBezTo>
                <a:cubicBezTo>
                  <a:pt x="287158" y="169653"/>
                  <a:pt x="284763" y="172126"/>
                  <a:pt x="282060" y="174020"/>
                </a:cubicBezTo>
                <a:cubicBezTo>
                  <a:pt x="279357" y="175914"/>
                  <a:pt x="276030" y="177389"/>
                  <a:pt x="272088" y="178451"/>
                </a:cubicBezTo>
                <a:cubicBezTo>
                  <a:pt x="268139" y="179507"/>
                  <a:pt x="263678" y="180035"/>
                  <a:pt x="258706" y="180035"/>
                </a:cubicBezTo>
                <a:cubicBezTo>
                  <a:pt x="253671" y="180035"/>
                  <a:pt x="248728" y="179507"/>
                  <a:pt x="243882" y="178447"/>
                </a:cubicBezTo>
                <a:lnTo>
                  <a:pt x="241553" y="157938"/>
                </a:lnTo>
                <a:cubicBezTo>
                  <a:pt x="245653" y="158745"/>
                  <a:pt x="249350" y="159149"/>
                  <a:pt x="252645" y="159149"/>
                </a:cubicBezTo>
                <a:cubicBezTo>
                  <a:pt x="258736" y="159149"/>
                  <a:pt x="263243" y="157363"/>
                  <a:pt x="266166" y="153792"/>
                </a:cubicBezTo>
                <a:cubicBezTo>
                  <a:pt x="269089" y="150217"/>
                  <a:pt x="271325" y="145662"/>
                  <a:pt x="272876" y="140133"/>
                </a:cubicBezTo>
                <a:close/>
                <a:moveTo>
                  <a:pt x="346093" y="40834"/>
                </a:moveTo>
                <a:lnTo>
                  <a:pt x="412942" y="40834"/>
                </a:lnTo>
                <a:lnTo>
                  <a:pt x="412942" y="61998"/>
                </a:lnTo>
                <a:lnTo>
                  <a:pt x="372294" y="61998"/>
                </a:lnTo>
                <a:lnTo>
                  <a:pt x="372294" y="139848"/>
                </a:lnTo>
                <a:lnTo>
                  <a:pt x="346093" y="139848"/>
                </a:lnTo>
                <a:close/>
                <a:moveTo>
                  <a:pt x="425995" y="40834"/>
                </a:moveTo>
                <a:lnTo>
                  <a:pt x="451166" y="40834"/>
                </a:lnTo>
                <a:lnTo>
                  <a:pt x="451166" y="103021"/>
                </a:lnTo>
                <a:lnTo>
                  <a:pt x="491443" y="40834"/>
                </a:lnTo>
                <a:lnTo>
                  <a:pt x="517176" y="40834"/>
                </a:lnTo>
                <a:lnTo>
                  <a:pt x="517176" y="139848"/>
                </a:lnTo>
                <a:lnTo>
                  <a:pt x="492005" y="139848"/>
                </a:lnTo>
                <a:lnTo>
                  <a:pt x="492005" y="76546"/>
                </a:lnTo>
                <a:lnTo>
                  <a:pt x="451166" y="139848"/>
                </a:lnTo>
                <a:lnTo>
                  <a:pt x="425995" y="139848"/>
                </a:lnTo>
                <a:close/>
                <a:moveTo>
                  <a:pt x="601365" y="108338"/>
                </a:moveTo>
                <a:lnTo>
                  <a:pt x="627469" y="112718"/>
                </a:lnTo>
                <a:cubicBezTo>
                  <a:pt x="624111" y="122292"/>
                  <a:pt x="618815" y="129581"/>
                  <a:pt x="611575" y="134581"/>
                </a:cubicBezTo>
                <a:cubicBezTo>
                  <a:pt x="604332" y="139582"/>
                  <a:pt x="595270" y="142085"/>
                  <a:pt x="584395" y="142085"/>
                </a:cubicBezTo>
                <a:cubicBezTo>
                  <a:pt x="567180" y="142085"/>
                  <a:pt x="554440" y="136461"/>
                  <a:pt x="546171" y="125212"/>
                </a:cubicBezTo>
                <a:cubicBezTo>
                  <a:pt x="539643" y="116200"/>
                  <a:pt x="536382" y="104824"/>
                  <a:pt x="536382" y="91086"/>
                </a:cubicBezTo>
                <a:cubicBezTo>
                  <a:pt x="536382" y="74678"/>
                  <a:pt x="540673" y="61830"/>
                  <a:pt x="549248" y="52535"/>
                </a:cubicBezTo>
                <a:cubicBezTo>
                  <a:pt x="557827" y="43246"/>
                  <a:pt x="568670" y="38599"/>
                  <a:pt x="581786" y="38599"/>
                </a:cubicBezTo>
                <a:cubicBezTo>
                  <a:pt x="596516" y="38599"/>
                  <a:pt x="608140" y="43461"/>
                  <a:pt x="616655" y="53186"/>
                </a:cubicBezTo>
                <a:cubicBezTo>
                  <a:pt x="625172" y="62913"/>
                  <a:pt x="629244" y="77816"/>
                  <a:pt x="628869" y="97894"/>
                </a:cubicBezTo>
                <a:lnTo>
                  <a:pt x="563231" y="97894"/>
                </a:lnTo>
                <a:cubicBezTo>
                  <a:pt x="563421" y="105662"/>
                  <a:pt x="565535" y="111708"/>
                  <a:pt x="569574" y="116031"/>
                </a:cubicBezTo>
                <a:cubicBezTo>
                  <a:pt x="573613" y="120351"/>
                  <a:pt x="578650" y="122511"/>
                  <a:pt x="584676" y="122511"/>
                </a:cubicBezTo>
                <a:cubicBezTo>
                  <a:pt x="588779" y="122511"/>
                  <a:pt x="592229" y="121391"/>
                  <a:pt x="595027" y="119152"/>
                </a:cubicBezTo>
                <a:cubicBezTo>
                  <a:pt x="597819" y="116913"/>
                  <a:pt x="599936" y="113305"/>
                  <a:pt x="601365" y="108338"/>
                </a:cubicBezTo>
                <a:close/>
                <a:moveTo>
                  <a:pt x="602860" y="81856"/>
                </a:moveTo>
                <a:cubicBezTo>
                  <a:pt x="602669" y="74274"/>
                  <a:pt x="600710" y="68511"/>
                  <a:pt x="596985" y="64565"/>
                </a:cubicBezTo>
                <a:cubicBezTo>
                  <a:pt x="593255" y="60617"/>
                  <a:pt x="588718" y="58643"/>
                  <a:pt x="583369" y="58643"/>
                </a:cubicBezTo>
                <a:cubicBezTo>
                  <a:pt x="577653" y="58643"/>
                  <a:pt x="572930" y="60725"/>
                  <a:pt x="569200" y="64893"/>
                </a:cubicBezTo>
                <a:cubicBezTo>
                  <a:pt x="565470" y="69054"/>
                  <a:pt x="563637" y="74710"/>
                  <a:pt x="563698" y="81856"/>
                </a:cubicBezTo>
                <a:close/>
                <a:moveTo>
                  <a:pt x="706727" y="40834"/>
                </a:moveTo>
                <a:lnTo>
                  <a:pt x="731153" y="40834"/>
                </a:lnTo>
                <a:lnTo>
                  <a:pt x="731153" y="55382"/>
                </a:lnTo>
                <a:cubicBezTo>
                  <a:pt x="734321" y="50406"/>
                  <a:pt x="738611" y="46367"/>
                  <a:pt x="744019" y="43261"/>
                </a:cubicBezTo>
                <a:cubicBezTo>
                  <a:pt x="749431" y="40153"/>
                  <a:pt x="755424" y="38599"/>
                  <a:pt x="762012" y="38599"/>
                </a:cubicBezTo>
                <a:cubicBezTo>
                  <a:pt x="773510" y="38599"/>
                  <a:pt x="783270" y="43106"/>
                  <a:pt x="791287" y="52117"/>
                </a:cubicBezTo>
                <a:cubicBezTo>
                  <a:pt x="799308" y="61127"/>
                  <a:pt x="803315" y="73684"/>
                  <a:pt x="803315" y="89783"/>
                </a:cubicBezTo>
                <a:cubicBezTo>
                  <a:pt x="803315" y="106318"/>
                  <a:pt x="799276" y="119166"/>
                  <a:pt x="791193" y="128336"/>
                </a:cubicBezTo>
                <a:cubicBezTo>
                  <a:pt x="783115" y="137501"/>
                  <a:pt x="773327" y="142085"/>
                  <a:pt x="761828" y="142085"/>
                </a:cubicBezTo>
                <a:cubicBezTo>
                  <a:pt x="756356" y="142085"/>
                  <a:pt x="751399" y="140996"/>
                  <a:pt x="746953" y="138826"/>
                </a:cubicBezTo>
                <a:cubicBezTo>
                  <a:pt x="742510" y="136652"/>
                  <a:pt x="737834" y="132922"/>
                  <a:pt x="732924" y="127637"/>
                </a:cubicBezTo>
                <a:lnTo>
                  <a:pt x="732924" y="177519"/>
                </a:lnTo>
                <a:lnTo>
                  <a:pt x="706727" y="177519"/>
                </a:lnTo>
                <a:close/>
                <a:moveTo>
                  <a:pt x="732644" y="88667"/>
                </a:moveTo>
                <a:cubicBezTo>
                  <a:pt x="732644" y="99791"/>
                  <a:pt x="734850" y="108011"/>
                  <a:pt x="739263" y="113324"/>
                </a:cubicBezTo>
                <a:cubicBezTo>
                  <a:pt x="743677" y="118638"/>
                  <a:pt x="749052" y="121294"/>
                  <a:pt x="755392" y="121294"/>
                </a:cubicBezTo>
                <a:cubicBezTo>
                  <a:pt x="761483" y="121294"/>
                  <a:pt x="766548" y="118854"/>
                  <a:pt x="770591" y="113976"/>
                </a:cubicBezTo>
                <a:cubicBezTo>
                  <a:pt x="774630" y="109098"/>
                  <a:pt x="776649" y="101094"/>
                  <a:pt x="776649" y="89970"/>
                </a:cubicBezTo>
                <a:cubicBezTo>
                  <a:pt x="776649" y="79588"/>
                  <a:pt x="774569" y="71880"/>
                  <a:pt x="770403" y="66843"/>
                </a:cubicBezTo>
                <a:cubicBezTo>
                  <a:pt x="766238" y="61814"/>
                  <a:pt x="761079" y="59298"/>
                  <a:pt x="754927" y="59298"/>
                </a:cubicBezTo>
                <a:cubicBezTo>
                  <a:pt x="748522" y="59298"/>
                  <a:pt x="743209" y="61768"/>
                  <a:pt x="738986" y="66708"/>
                </a:cubicBezTo>
                <a:cubicBezTo>
                  <a:pt x="734757" y="71650"/>
                  <a:pt x="732644" y="78969"/>
                  <a:pt x="732644" y="88667"/>
                </a:cubicBezTo>
                <a:close/>
                <a:moveTo>
                  <a:pt x="843685" y="71045"/>
                </a:moveTo>
                <a:lnTo>
                  <a:pt x="819911" y="66755"/>
                </a:lnTo>
                <a:cubicBezTo>
                  <a:pt x="822583" y="57182"/>
                  <a:pt x="827186" y="50098"/>
                  <a:pt x="833713" y="45496"/>
                </a:cubicBezTo>
                <a:cubicBezTo>
                  <a:pt x="840239" y="40899"/>
                  <a:pt x="849934" y="38599"/>
                  <a:pt x="862801" y="38599"/>
                </a:cubicBezTo>
                <a:cubicBezTo>
                  <a:pt x="874484" y="38599"/>
                  <a:pt x="883184" y="39984"/>
                  <a:pt x="888901" y="42749"/>
                </a:cubicBezTo>
                <a:cubicBezTo>
                  <a:pt x="894618" y="45510"/>
                  <a:pt x="898643" y="49024"/>
                  <a:pt x="900976" y="53280"/>
                </a:cubicBezTo>
                <a:cubicBezTo>
                  <a:pt x="903309" y="57538"/>
                  <a:pt x="904475" y="65354"/>
                  <a:pt x="904475" y="76729"/>
                </a:cubicBezTo>
                <a:lnTo>
                  <a:pt x="904198" y="107312"/>
                </a:lnTo>
                <a:cubicBezTo>
                  <a:pt x="904198" y="116013"/>
                  <a:pt x="904616" y="122428"/>
                  <a:pt x="905458" y="126561"/>
                </a:cubicBezTo>
                <a:cubicBezTo>
                  <a:pt x="906293" y="130698"/>
                  <a:pt x="907862" y="135129"/>
                  <a:pt x="910159" y="139848"/>
                </a:cubicBezTo>
                <a:lnTo>
                  <a:pt x="884242" y="139848"/>
                </a:lnTo>
                <a:cubicBezTo>
                  <a:pt x="883559" y="138110"/>
                  <a:pt x="882720" y="135533"/>
                  <a:pt x="881723" y="132113"/>
                </a:cubicBezTo>
                <a:cubicBezTo>
                  <a:pt x="881287" y="130561"/>
                  <a:pt x="880981" y="129535"/>
                  <a:pt x="880791" y="129038"/>
                </a:cubicBezTo>
                <a:cubicBezTo>
                  <a:pt x="876315" y="133390"/>
                  <a:pt x="871531" y="136652"/>
                  <a:pt x="866433" y="138826"/>
                </a:cubicBezTo>
                <a:cubicBezTo>
                  <a:pt x="861339" y="140996"/>
                  <a:pt x="855900" y="142085"/>
                  <a:pt x="850122" y="142085"/>
                </a:cubicBezTo>
                <a:cubicBezTo>
                  <a:pt x="839923" y="142085"/>
                  <a:pt x="831888" y="139322"/>
                  <a:pt x="826020" y="133790"/>
                </a:cubicBezTo>
                <a:cubicBezTo>
                  <a:pt x="820144" y="128257"/>
                  <a:pt x="817207" y="121266"/>
                  <a:pt x="817207" y="112809"/>
                </a:cubicBezTo>
                <a:cubicBezTo>
                  <a:pt x="817207" y="107218"/>
                  <a:pt x="818543" y="102232"/>
                  <a:pt x="821214" y="97847"/>
                </a:cubicBezTo>
                <a:cubicBezTo>
                  <a:pt x="823886" y="93467"/>
                  <a:pt x="827633" y="90111"/>
                  <a:pt x="832453" y="87778"/>
                </a:cubicBezTo>
                <a:cubicBezTo>
                  <a:pt x="837266" y="85445"/>
                  <a:pt x="844214" y="83412"/>
                  <a:pt x="853290" y="81672"/>
                </a:cubicBezTo>
                <a:cubicBezTo>
                  <a:pt x="865534" y="79372"/>
                  <a:pt x="874019" y="77227"/>
                  <a:pt x="878742" y="75239"/>
                </a:cubicBezTo>
                <a:lnTo>
                  <a:pt x="878742" y="72630"/>
                </a:lnTo>
                <a:cubicBezTo>
                  <a:pt x="878742" y="67593"/>
                  <a:pt x="877500" y="64004"/>
                  <a:pt x="875012" y="61858"/>
                </a:cubicBezTo>
                <a:cubicBezTo>
                  <a:pt x="872525" y="59712"/>
                  <a:pt x="867834" y="58643"/>
                  <a:pt x="860933" y="58643"/>
                </a:cubicBezTo>
                <a:cubicBezTo>
                  <a:pt x="856274" y="58643"/>
                  <a:pt x="852638" y="59561"/>
                  <a:pt x="850028" y="61390"/>
                </a:cubicBezTo>
                <a:cubicBezTo>
                  <a:pt x="847419" y="63227"/>
                  <a:pt x="845302" y="66445"/>
                  <a:pt x="843685" y="71045"/>
                </a:cubicBezTo>
                <a:close/>
                <a:moveTo>
                  <a:pt x="878742" y="92300"/>
                </a:moveTo>
                <a:cubicBezTo>
                  <a:pt x="875383" y="93420"/>
                  <a:pt x="870069" y="94752"/>
                  <a:pt x="862801" y="96306"/>
                </a:cubicBezTo>
                <a:cubicBezTo>
                  <a:pt x="855525" y="97862"/>
                  <a:pt x="850774" y="99389"/>
                  <a:pt x="848531" y="100878"/>
                </a:cubicBezTo>
                <a:cubicBezTo>
                  <a:pt x="845115" y="103305"/>
                  <a:pt x="843404" y="106380"/>
                  <a:pt x="843404" y="110109"/>
                </a:cubicBezTo>
                <a:cubicBezTo>
                  <a:pt x="843404" y="113774"/>
                  <a:pt x="844772" y="116945"/>
                  <a:pt x="847511" y="119617"/>
                </a:cubicBezTo>
                <a:cubicBezTo>
                  <a:pt x="850245" y="122292"/>
                  <a:pt x="853726" y="123626"/>
                  <a:pt x="857948" y="123626"/>
                </a:cubicBezTo>
                <a:cubicBezTo>
                  <a:pt x="862671" y="123626"/>
                  <a:pt x="867179" y="122076"/>
                  <a:pt x="871470" y="118968"/>
                </a:cubicBezTo>
                <a:cubicBezTo>
                  <a:pt x="874639" y="116604"/>
                  <a:pt x="876719" y="113713"/>
                  <a:pt x="877716" y="110293"/>
                </a:cubicBezTo>
                <a:cubicBezTo>
                  <a:pt x="878396" y="108056"/>
                  <a:pt x="878742" y="103802"/>
                  <a:pt x="878742" y="97519"/>
                </a:cubicBezTo>
                <a:close/>
                <a:moveTo>
                  <a:pt x="1016632" y="70113"/>
                </a:moveTo>
                <a:lnTo>
                  <a:pt x="990811" y="74771"/>
                </a:lnTo>
                <a:cubicBezTo>
                  <a:pt x="989939" y="69612"/>
                  <a:pt x="987962" y="65728"/>
                  <a:pt x="984889" y="63119"/>
                </a:cubicBezTo>
                <a:cubicBezTo>
                  <a:pt x="981810" y="60508"/>
                  <a:pt x="977817" y="59202"/>
                  <a:pt x="972904" y="59202"/>
                </a:cubicBezTo>
                <a:cubicBezTo>
                  <a:pt x="966377" y="59202"/>
                  <a:pt x="961175" y="61451"/>
                  <a:pt x="957290" y="65959"/>
                </a:cubicBezTo>
                <a:cubicBezTo>
                  <a:pt x="953406" y="70466"/>
                  <a:pt x="951462" y="78004"/>
                  <a:pt x="951462" y="88571"/>
                </a:cubicBezTo>
                <a:cubicBezTo>
                  <a:pt x="951462" y="100317"/>
                  <a:pt x="953438" y="108615"/>
                  <a:pt x="957384" y="113460"/>
                </a:cubicBezTo>
                <a:cubicBezTo>
                  <a:pt x="961330" y="118310"/>
                  <a:pt x="966628" y="120736"/>
                  <a:pt x="973278" y="120736"/>
                </a:cubicBezTo>
                <a:cubicBezTo>
                  <a:pt x="978253" y="120736"/>
                  <a:pt x="982324" y="119321"/>
                  <a:pt x="985497" y="116492"/>
                </a:cubicBezTo>
                <a:cubicBezTo>
                  <a:pt x="988664" y="113666"/>
                  <a:pt x="990899" y="108802"/>
                  <a:pt x="992206" y="101904"/>
                </a:cubicBezTo>
                <a:lnTo>
                  <a:pt x="1017939" y="106286"/>
                </a:lnTo>
                <a:cubicBezTo>
                  <a:pt x="1015268" y="118097"/>
                  <a:pt x="1010143" y="127015"/>
                  <a:pt x="1002561" y="133041"/>
                </a:cubicBezTo>
                <a:cubicBezTo>
                  <a:pt x="994975" y="139071"/>
                  <a:pt x="984809" y="142085"/>
                  <a:pt x="972068" y="142085"/>
                </a:cubicBezTo>
                <a:cubicBezTo>
                  <a:pt x="957586" y="142085"/>
                  <a:pt x="946044" y="137515"/>
                  <a:pt x="937432" y="128383"/>
                </a:cubicBezTo>
                <a:cubicBezTo>
                  <a:pt x="928826" y="119246"/>
                  <a:pt x="924519" y="106596"/>
                  <a:pt x="924519" y="90435"/>
                </a:cubicBezTo>
                <a:cubicBezTo>
                  <a:pt x="924519" y="74091"/>
                  <a:pt x="928843" y="61365"/>
                  <a:pt x="937480" y="52256"/>
                </a:cubicBezTo>
                <a:cubicBezTo>
                  <a:pt x="946119" y="43153"/>
                  <a:pt x="957805" y="38599"/>
                  <a:pt x="972536" y="38599"/>
                </a:cubicBezTo>
                <a:cubicBezTo>
                  <a:pt x="984593" y="38599"/>
                  <a:pt x="994184" y="41195"/>
                  <a:pt x="1001297" y="46381"/>
                </a:cubicBezTo>
                <a:cubicBezTo>
                  <a:pt x="1008414" y="51573"/>
                  <a:pt x="1013526" y="59483"/>
                  <a:pt x="1016632" y="70113"/>
                </a:cubicBezTo>
                <a:close/>
                <a:moveTo>
                  <a:pt x="1020466" y="139848"/>
                </a:moveTo>
                <a:lnTo>
                  <a:pt x="1056175" y="88851"/>
                </a:lnTo>
                <a:lnTo>
                  <a:pt x="1021957" y="40834"/>
                </a:lnTo>
                <a:lnTo>
                  <a:pt x="1053936" y="40834"/>
                </a:lnTo>
                <a:lnTo>
                  <a:pt x="1071465" y="68062"/>
                </a:lnTo>
                <a:lnTo>
                  <a:pt x="1089925" y="40834"/>
                </a:lnTo>
                <a:lnTo>
                  <a:pt x="1120695" y="40834"/>
                </a:lnTo>
                <a:lnTo>
                  <a:pt x="1087127" y="87731"/>
                </a:lnTo>
                <a:lnTo>
                  <a:pt x="1123768" y="139848"/>
                </a:lnTo>
                <a:lnTo>
                  <a:pt x="1091603" y="139848"/>
                </a:lnTo>
                <a:lnTo>
                  <a:pt x="1071465" y="109176"/>
                </a:lnTo>
                <a:lnTo>
                  <a:pt x="1051139" y="139848"/>
                </a:lnTo>
                <a:close/>
                <a:moveTo>
                  <a:pt x="1128218" y="88944"/>
                </a:moveTo>
                <a:cubicBezTo>
                  <a:pt x="1128218" y="80243"/>
                  <a:pt x="1130364" y="71819"/>
                  <a:pt x="1134655" y="63676"/>
                </a:cubicBezTo>
                <a:cubicBezTo>
                  <a:pt x="1138943" y="55537"/>
                  <a:pt x="1145019" y="49319"/>
                  <a:pt x="1152882" y="45029"/>
                </a:cubicBezTo>
                <a:cubicBezTo>
                  <a:pt x="1160740" y="40744"/>
                  <a:pt x="1169521" y="38599"/>
                  <a:pt x="1179220" y="38599"/>
                </a:cubicBezTo>
                <a:cubicBezTo>
                  <a:pt x="1194199" y="38599"/>
                  <a:pt x="1206476" y="43461"/>
                  <a:pt x="1216048" y="53186"/>
                </a:cubicBezTo>
                <a:cubicBezTo>
                  <a:pt x="1225620" y="62913"/>
                  <a:pt x="1230401" y="75206"/>
                  <a:pt x="1230401" y="90061"/>
                </a:cubicBezTo>
                <a:cubicBezTo>
                  <a:pt x="1230401" y="105044"/>
                  <a:pt x="1225573" y="117461"/>
                  <a:pt x="1215907" y="127309"/>
                </a:cubicBezTo>
                <a:cubicBezTo>
                  <a:pt x="1206241" y="137160"/>
                  <a:pt x="1194073" y="142085"/>
                  <a:pt x="1179403" y="142085"/>
                </a:cubicBezTo>
                <a:cubicBezTo>
                  <a:pt x="1170331" y="142085"/>
                  <a:pt x="1161676" y="140036"/>
                  <a:pt x="1153443" y="135931"/>
                </a:cubicBezTo>
                <a:cubicBezTo>
                  <a:pt x="1145203" y="131831"/>
                  <a:pt x="1138943" y="125816"/>
                  <a:pt x="1134655" y="117893"/>
                </a:cubicBezTo>
                <a:cubicBezTo>
                  <a:pt x="1130364" y="109969"/>
                  <a:pt x="1128218" y="100321"/>
                  <a:pt x="1128218" y="88944"/>
                </a:cubicBezTo>
                <a:close/>
                <a:moveTo>
                  <a:pt x="1155071" y="90341"/>
                </a:moveTo>
                <a:cubicBezTo>
                  <a:pt x="1155071" y="100162"/>
                  <a:pt x="1157404" y="107683"/>
                  <a:pt x="1162063" y="112903"/>
                </a:cubicBezTo>
                <a:cubicBezTo>
                  <a:pt x="1166723" y="118126"/>
                  <a:pt x="1172476" y="120736"/>
                  <a:pt x="1179309" y="120736"/>
                </a:cubicBezTo>
                <a:cubicBezTo>
                  <a:pt x="1186149" y="120736"/>
                  <a:pt x="1191888" y="118126"/>
                  <a:pt x="1196518" y="112903"/>
                </a:cubicBezTo>
                <a:cubicBezTo>
                  <a:pt x="1201147" y="107683"/>
                  <a:pt x="1203458" y="100101"/>
                  <a:pt x="1203458" y="90158"/>
                </a:cubicBezTo>
                <a:cubicBezTo>
                  <a:pt x="1203458" y="80463"/>
                  <a:pt x="1201147" y="73004"/>
                  <a:pt x="1196518" y="67779"/>
                </a:cubicBezTo>
                <a:cubicBezTo>
                  <a:pt x="1191888" y="62560"/>
                  <a:pt x="1186149" y="59950"/>
                  <a:pt x="1179309" y="59950"/>
                </a:cubicBezTo>
                <a:cubicBezTo>
                  <a:pt x="1172476" y="59950"/>
                  <a:pt x="1166723" y="62560"/>
                  <a:pt x="1162063" y="67779"/>
                </a:cubicBezTo>
                <a:cubicBezTo>
                  <a:pt x="1157404" y="73004"/>
                  <a:pt x="1155071" y="80524"/>
                  <a:pt x="1155071" y="90341"/>
                </a:cubicBezTo>
                <a:close/>
                <a:moveTo>
                  <a:pt x="1328764" y="139848"/>
                </a:moveTo>
                <a:lnTo>
                  <a:pt x="1253809" y="139848"/>
                </a:lnTo>
                <a:lnTo>
                  <a:pt x="1253809" y="165956"/>
                </a:lnTo>
                <a:lnTo>
                  <a:pt x="1232550" y="165956"/>
                </a:lnTo>
                <a:lnTo>
                  <a:pt x="1232550" y="118407"/>
                </a:lnTo>
                <a:lnTo>
                  <a:pt x="1243271" y="118407"/>
                </a:lnTo>
                <a:cubicBezTo>
                  <a:pt x="1247746" y="113435"/>
                  <a:pt x="1251443" y="105662"/>
                  <a:pt x="1254366" y="95097"/>
                </a:cubicBezTo>
                <a:cubicBezTo>
                  <a:pt x="1257290" y="84531"/>
                  <a:pt x="1259028" y="66445"/>
                  <a:pt x="1259586" y="40834"/>
                </a:cubicBezTo>
                <a:lnTo>
                  <a:pt x="1339488" y="40834"/>
                </a:lnTo>
                <a:lnTo>
                  <a:pt x="1339488" y="118407"/>
                </a:lnTo>
                <a:lnTo>
                  <a:pt x="1350115" y="118407"/>
                </a:lnTo>
                <a:lnTo>
                  <a:pt x="1350115" y="165956"/>
                </a:lnTo>
                <a:lnTo>
                  <a:pt x="1328764" y="165956"/>
                </a:lnTo>
                <a:close/>
                <a:moveTo>
                  <a:pt x="1313568" y="118407"/>
                </a:moveTo>
                <a:lnTo>
                  <a:pt x="1313661" y="62373"/>
                </a:lnTo>
                <a:lnTo>
                  <a:pt x="1281963" y="62373"/>
                </a:lnTo>
                <a:cubicBezTo>
                  <a:pt x="1280905" y="89723"/>
                  <a:pt x="1276557" y="108399"/>
                  <a:pt x="1268910" y="118407"/>
                </a:cubicBezTo>
                <a:close/>
                <a:moveTo>
                  <a:pt x="1368299" y="40834"/>
                </a:moveTo>
                <a:lnTo>
                  <a:pt x="1394497" y="40834"/>
                </a:lnTo>
                <a:lnTo>
                  <a:pt x="1394497" y="81950"/>
                </a:lnTo>
                <a:lnTo>
                  <a:pt x="1420787" y="81950"/>
                </a:lnTo>
                <a:cubicBezTo>
                  <a:pt x="1431108" y="81950"/>
                  <a:pt x="1438981" y="82680"/>
                  <a:pt x="1444420" y="84138"/>
                </a:cubicBezTo>
                <a:cubicBezTo>
                  <a:pt x="1449861" y="85600"/>
                  <a:pt x="1454461" y="88789"/>
                  <a:pt x="1458223" y="93696"/>
                </a:cubicBezTo>
                <a:cubicBezTo>
                  <a:pt x="1461982" y="98608"/>
                  <a:pt x="1463864" y="104392"/>
                  <a:pt x="1463864" y="111041"/>
                </a:cubicBezTo>
                <a:cubicBezTo>
                  <a:pt x="1463864" y="120614"/>
                  <a:pt x="1460571" y="127806"/>
                  <a:pt x="1453982" y="132623"/>
                </a:cubicBezTo>
                <a:cubicBezTo>
                  <a:pt x="1447395" y="137440"/>
                  <a:pt x="1437509" y="139848"/>
                  <a:pt x="1424329" y="139848"/>
                </a:cubicBezTo>
                <a:lnTo>
                  <a:pt x="1368299" y="139848"/>
                </a:lnTo>
                <a:close/>
                <a:moveTo>
                  <a:pt x="1394497" y="123253"/>
                </a:moveTo>
                <a:lnTo>
                  <a:pt x="1418832" y="123253"/>
                </a:lnTo>
                <a:cubicBezTo>
                  <a:pt x="1425168" y="123253"/>
                  <a:pt x="1429768" y="122259"/>
                  <a:pt x="1432631" y="120269"/>
                </a:cubicBezTo>
                <a:cubicBezTo>
                  <a:pt x="1435486" y="118281"/>
                  <a:pt x="1436915" y="115052"/>
                  <a:pt x="1436915" y="110574"/>
                </a:cubicBezTo>
                <a:cubicBezTo>
                  <a:pt x="1436915" y="105789"/>
                  <a:pt x="1435064" y="102509"/>
                  <a:pt x="1431367" y="100735"/>
                </a:cubicBezTo>
                <a:cubicBezTo>
                  <a:pt x="1427670" y="98967"/>
                  <a:pt x="1421038" y="98082"/>
                  <a:pt x="1411466" y="98082"/>
                </a:cubicBezTo>
                <a:lnTo>
                  <a:pt x="1394497" y="98082"/>
                </a:lnTo>
                <a:close/>
                <a:moveTo>
                  <a:pt x="1478779" y="40834"/>
                </a:moveTo>
                <a:lnTo>
                  <a:pt x="1504977" y="40834"/>
                </a:lnTo>
                <a:lnTo>
                  <a:pt x="1504977" y="139848"/>
                </a:lnTo>
                <a:lnTo>
                  <a:pt x="1478779" y="139848"/>
                </a:lnTo>
                <a:close/>
                <a:moveTo>
                  <a:pt x="1961486" y="139848"/>
                </a:moveTo>
                <a:lnTo>
                  <a:pt x="1935288" y="139848"/>
                </a:lnTo>
                <a:lnTo>
                  <a:pt x="1935288" y="41119"/>
                </a:lnTo>
                <a:cubicBezTo>
                  <a:pt x="1925716" y="50064"/>
                  <a:pt x="1914433" y="56685"/>
                  <a:pt x="1901444" y="60976"/>
                </a:cubicBezTo>
                <a:lnTo>
                  <a:pt x="1901444" y="37202"/>
                </a:lnTo>
                <a:cubicBezTo>
                  <a:pt x="1908278" y="34959"/>
                  <a:pt x="1915707" y="30718"/>
                  <a:pt x="1923725" y="24473"/>
                </a:cubicBezTo>
                <a:cubicBezTo>
                  <a:pt x="1931746" y="18227"/>
                  <a:pt x="1937246" y="10939"/>
                  <a:pt x="1940231" y="2609"/>
                </a:cubicBezTo>
                <a:lnTo>
                  <a:pt x="1961486" y="2609"/>
                </a:lnTo>
                <a:close/>
                <a:moveTo>
                  <a:pt x="2044930" y="2609"/>
                </a:moveTo>
                <a:cubicBezTo>
                  <a:pt x="2058171" y="2609"/>
                  <a:pt x="2068517" y="7333"/>
                  <a:pt x="2075976" y="16779"/>
                </a:cubicBezTo>
                <a:cubicBezTo>
                  <a:pt x="2084865" y="27971"/>
                  <a:pt x="2089310" y="46526"/>
                  <a:pt x="2089310" y="72442"/>
                </a:cubicBezTo>
                <a:cubicBezTo>
                  <a:pt x="2089310" y="98302"/>
                  <a:pt x="2084836" y="116880"/>
                  <a:pt x="2075882" y="128195"/>
                </a:cubicBezTo>
                <a:cubicBezTo>
                  <a:pt x="2068484" y="137523"/>
                  <a:pt x="2058171" y="142181"/>
                  <a:pt x="2044930" y="142181"/>
                </a:cubicBezTo>
                <a:cubicBezTo>
                  <a:pt x="2031628" y="142181"/>
                  <a:pt x="2020906" y="137069"/>
                  <a:pt x="2012763" y="126842"/>
                </a:cubicBezTo>
                <a:cubicBezTo>
                  <a:pt x="2004620" y="116617"/>
                  <a:pt x="2000548" y="98390"/>
                  <a:pt x="2000548" y="72161"/>
                </a:cubicBezTo>
                <a:cubicBezTo>
                  <a:pt x="2000548" y="46428"/>
                  <a:pt x="2005028" y="27910"/>
                  <a:pt x="2013973" y="16595"/>
                </a:cubicBezTo>
                <a:cubicBezTo>
                  <a:pt x="2021371" y="7268"/>
                  <a:pt x="2031689" y="2609"/>
                  <a:pt x="2044930" y="2609"/>
                </a:cubicBezTo>
                <a:close/>
                <a:moveTo>
                  <a:pt x="2044930" y="24332"/>
                </a:moveTo>
                <a:cubicBezTo>
                  <a:pt x="2041758" y="24332"/>
                  <a:pt x="2038932" y="25344"/>
                  <a:pt x="2036445" y="27363"/>
                </a:cubicBezTo>
                <a:cubicBezTo>
                  <a:pt x="2033961" y="29382"/>
                  <a:pt x="2032030" y="33000"/>
                  <a:pt x="2030662" y="38224"/>
                </a:cubicBezTo>
                <a:cubicBezTo>
                  <a:pt x="2028863" y="45000"/>
                  <a:pt x="2027959" y="56408"/>
                  <a:pt x="2027959" y="72442"/>
                </a:cubicBezTo>
                <a:cubicBezTo>
                  <a:pt x="2027959" y="88477"/>
                  <a:pt x="2028769" y="99496"/>
                  <a:pt x="2030386" y="105493"/>
                </a:cubicBezTo>
                <a:cubicBezTo>
                  <a:pt x="2032002" y="111492"/>
                  <a:pt x="2034036" y="115487"/>
                  <a:pt x="2036492" y="117475"/>
                </a:cubicBezTo>
                <a:cubicBezTo>
                  <a:pt x="2038947" y="119465"/>
                  <a:pt x="2041758" y="120459"/>
                  <a:pt x="2044930" y="120459"/>
                </a:cubicBezTo>
                <a:cubicBezTo>
                  <a:pt x="2048097" y="120459"/>
                  <a:pt x="2050927" y="119447"/>
                  <a:pt x="2053415" y="117427"/>
                </a:cubicBezTo>
                <a:cubicBezTo>
                  <a:pt x="2055903" y="115408"/>
                  <a:pt x="2057825" y="111790"/>
                  <a:pt x="2059193" y="106567"/>
                </a:cubicBezTo>
                <a:cubicBezTo>
                  <a:pt x="2060993" y="99852"/>
                  <a:pt x="2061897" y="88477"/>
                  <a:pt x="2061897" y="72442"/>
                </a:cubicBezTo>
                <a:cubicBezTo>
                  <a:pt x="2061897" y="56408"/>
                  <a:pt x="2061090" y="45388"/>
                  <a:pt x="2059478" y="39390"/>
                </a:cubicBezTo>
                <a:cubicBezTo>
                  <a:pt x="2057861" y="33393"/>
                  <a:pt x="2055824" y="29382"/>
                  <a:pt x="2053368" y="27363"/>
                </a:cubicBezTo>
                <a:cubicBezTo>
                  <a:pt x="2050913" y="25344"/>
                  <a:pt x="2048097" y="24332"/>
                  <a:pt x="2044930" y="24332"/>
                </a:cubicBezTo>
                <a:close/>
                <a:moveTo>
                  <a:pt x="2151122" y="2609"/>
                </a:moveTo>
                <a:cubicBezTo>
                  <a:pt x="2164359" y="2609"/>
                  <a:pt x="2174710" y="7333"/>
                  <a:pt x="2182169" y="16779"/>
                </a:cubicBezTo>
                <a:cubicBezTo>
                  <a:pt x="2191057" y="27971"/>
                  <a:pt x="2195503" y="46526"/>
                  <a:pt x="2195503" y="72442"/>
                </a:cubicBezTo>
                <a:cubicBezTo>
                  <a:pt x="2195503" y="98302"/>
                  <a:pt x="2191028" y="116880"/>
                  <a:pt x="2182076" y="128195"/>
                </a:cubicBezTo>
                <a:cubicBezTo>
                  <a:pt x="2174677" y="137523"/>
                  <a:pt x="2164359" y="142181"/>
                  <a:pt x="2151122" y="142181"/>
                </a:cubicBezTo>
                <a:cubicBezTo>
                  <a:pt x="2137820" y="142181"/>
                  <a:pt x="2127100" y="137069"/>
                  <a:pt x="2118957" y="126842"/>
                </a:cubicBezTo>
                <a:cubicBezTo>
                  <a:pt x="2110814" y="116617"/>
                  <a:pt x="2106742" y="98390"/>
                  <a:pt x="2106742" y="72161"/>
                </a:cubicBezTo>
                <a:cubicBezTo>
                  <a:pt x="2106742" y="46428"/>
                  <a:pt x="2111220" y="27910"/>
                  <a:pt x="2120166" y="16595"/>
                </a:cubicBezTo>
                <a:cubicBezTo>
                  <a:pt x="2127564" y="7268"/>
                  <a:pt x="2137882" y="2609"/>
                  <a:pt x="2151122" y="2609"/>
                </a:cubicBezTo>
                <a:close/>
                <a:moveTo>
                  <a:pt x="2151122" y="24332"/>
                </a:moveTo>
                <a:cubicBezTo>
                  <a:pt x="2147951" y="24332"/>
                  <a:pt x="2145125" y="25344"/>
                  <a:pt x="2142637" y="27363"/>
                </a:cubicBezTo>
                <a:cubicBezTo>
                  <a:pt x="2140149" y="29382"/>
                  <a:pt x="2138224" y="33000"/>
                  <a:pt x="2136856" y="38224"/>
                </a:cubicBezTo>
                <a:cubicBezTo>
                  <a:pt x="2135055" y="45000"/>
                  <a:pt x="2134152" y="56408"/>
                  <a:pt x="2134152" y="72442"/>
                </a:cubicBezTo>
                <a:cubicBezTo>
                  <a:pt x="2134152" y="88477"/>
                  <a:pt x="2134962" y="99496"/>
                  <a:pt x="2136578" y="105493"/>
                </a:cubicBezTo>
                <a:cubicBezTo>
                  <a:pt x="2138191" y="111492"/>
                  <a:pt x="2140229" y="115487"/>
                  <a:pt x="2142684" y="117475"/>
                </a:cubicBezTo>
                <a:cubicBezTo>
                  <a:pt x="2145139" y="119465"/>
                  <a:pt x="2147951" y="120459"/>
                  <a:pt x="2151122" y="120459"/>
                </a:cubicBezTo>
                <a:cubicBezTo>
                  <a:pt x="2154291" y="120459"/>
                  <a:pt x="2157120" y="119447"/>
                  <a:pt x="2159608" y="117427"/>
                </a:cubicBezTo>
                <a:cubicBezTo>
                  <a:pt x="2162095" y="115408"/>
                  <a:pt x="2164017" y="111790"/>
                  <a:pt x="2165385" y="106567"/>
                </a:cubicBezTo>
                <a:cubicBezTo>
                  <a:pt x="2167186" y="99852"/>
                  <a:pt x="2168089" y="88477"/>
                  <a:pt x="2168089" y="72442"/>
                </a:cubicBezTo>
                <a:cubicBezTo>
                  <a:pt x="2168089" y="56408"/>
                  <a:pt x="2167283" y="45388"/>
                  <a:pt x="2165666" y="39390"/>
                </a:cubicBezTo>
                <a:cubicBezTo>
                  <a:pt x="2164053" y="33393"/>
                  <a:pt x="2162016" y="29382"/>
                  <a:pt x="2159561" y="27363"/>
                </a:cubicBezTo>
                <a:cubicBezTo>
                  <a:pt x="2157106" y="25344"/>
                  <a:pt x="2154291" y="24332"/>
                  <a:pt x="2151122" y="24332"/>
                </a:cubicBezTo>
                <a:close/>
                <a:moveTo>
                  <a:pt x="2268255" y="40834"/>
                </a:moveTo>
                <a:lnTo>
                  <a:pt x="2292681" y="40834"/>
                </a:lnTo>
                <a:lnTo>
                  <a:pt x="2292681" y="55382"/>
                </a:lnTo>
                <a:cubicBezTo>
                  <a:pt x="2295850" y="50406"/>
                  <a:pt x="2300141" y="46367"/>
                  <a:pt x="2305551" y="43261"/>
                </a:cubicBezTo>
                <a:cubicBezTo>
                  <a:pt x="2310959" y="40153"/>
                  <a:pt x="2316952" y="38599"/>
                  <a:pt x="2323541" y="38599"/>
                </a:cubicBezTo>
                <a:cubicBezTo>
                  <a:pt x="2335043" y="38599"/>
                  <a:pt x="2344798" y="43106"/>
                  <a:pt x="2352816" y="52117"/>
                </a:cubicBezTo>
                <a:cubicBezTo>
                  <a:pt x="2360837" y="61127"/>
                  <a:pt x="2364848" y="73684"/>
                  <a:pt x="2364848" y="89783"/>
                </a:cubicBezTo>
                <a:cubicBezTo>
                  <a:pt x="2364848" y="106318"/>
                  <a:pt x="2360804" y="119166"/>
                  <a:pt x="2352726" y="128336"/>
                </a:cubicBezTo>
                <a:cubicBezTo>
                  <a:pt x="2344644" y="137501"/>
                  <a:pt x="2334856" y="142085"/>
                  <a:pt x="2323357" y="142085"/>
                </a:cubicBezTo>
                <a:cubicBezTo>
                  <a:pt x="2317886" y="142085"/>
                  <a:pt x="2312928" y="140996"/>
                  <a:pt x="2308485" y="138826"/>
                </a:cubicBezTo>
                <a:cubicBezTo>
                  <a:pt x="2304040" y="136652"/>
                  <a:pt x="2299363" y="132922"/>
                  <a:pt x="2294457" y="127637"/>
                </a:cubicBezTo>
                <a:lnTo>
                  <a:pt x="2294457" y="177519"/>
                </a:lnTo>
                <a:lnTo>
                  <a:pt x="2268255" y="177519"/>
                </a:lnTo>
                <a:close/>
                <a:moveTo>
                  <a:pt x="2294176" y="88667"/>
                </a:moveTo>
                <a:cubicBezTo>
                  <a:pt x="2294176" y="99791"/>
                  <a:pt x="2296378" y="108011"/>
                  <a:pt x="2300793" y="113324"/>
                </a:cubicBezTo>
                <a:cubicBezTo>
                  <a:pt x="2305206" y="118638"/>
                  <a:pt x="2310581" y="121294"/>
                  <a:pt x="2316924" y="121294"/>
                </a:cubicBezTo>
                <a:cubicBezTo>
                  <a:pt x="2323015" y="121294"/>
                  <a:pt x="2328080" y="118854"/>
                  <a:pt x="2332120" y="113976"/>
                </a:cubicBezTo>
                <a:cubicBezTo>
                  <a:pt x="2336159" y="109098"/>
                  <a:pt x="2338179" y="101094"/>
                  <a:pt x="2338179" y="89970"/>
                </a:cubicBezTo>
                <a:cubicBezTo>
                  <a:pt x="2338179" y="79588"/>
                  <a:pt x="2336098" y="71880"/>
                  <a:pt x="2331936" y="66843"/>
                </a:cubicBezTo>
                <a:cubicBezTo>
                  <a:pt x="2327768" y="61814"/>
                  <a:pt x="2322609" y="59298"/>
                  <a:pt x="2316456" y="59298"/>
                </a:cubicBezTo>
                <a:cubicBezTo>
                  <a:pt x="2310051" y="59298"/>
                  <a:pt x="2304741" y="61768"/>
                  <a:pt x="2300515" y="66708"/>
                </a:cubicBezTo>
                <a:cubicBezTo>
                  <a:pt x="2296285" y="71650"/>
                  <a:pt x="2294176" y="78969"/>
                  <a:pt x="2294176" y="88667"/>
                </a:cubicBezTo>
                <a:close/>
                <a:moveTo>
                  <a:pt x="2369228" y="40834"/>
                </a:moveTo>
                <a:lnTo>
                  <a:pt x="2397103" y="40834"/>
                </a:lnTo>
                <a:lnTo>
                  <a:pt x="2420787" y="111135"/>
                </a:lnTo>
                <a:lnTo>
                  <a:pt x="2443907" y="40834"/>
                </a:lnTo>
                <a:lnTo>
                  <a:pt x="2471036" y="40834"/>
                </a:lnTo>
                <a:lnTo>
                  <a:pt x="2436077" y="136122"/>
                </a:lnTo>
                <a:lnTo>
                  <a:pt x="2429831" y="153370"/>
                </a:lnTo>
                <a:cubicBezTo>
                  <a:pt x="2427530" y="159149"/>
                  <a:pt x="2425338" y="163562"/>
                  <a:pt x="2423257" y="166607"/>
                </a:cubicBezTo>
                <a:cubicBezTo>
                  <a:pt x="2421172" y="169653"/>
                  <a:pt x="2418778" y="172126"/>
                  <a:pt x="2416076" y="174020"/>
                </a:cubicBezTo>
                <a:cubicBezTo>
                  <a:pt x="2413376" y="175914"/>
                  <a:pt x="2410046" y="177389"/>
                  <a:pt x="2406104" y="178451"/>
                </a:cubicBezTo>
                <a:cubicBezTo>
                  <a:pt x="2402154" y="179507"/>
                  <a:pt x="2397694" y="180035"/>
                  <a:pt x="2392722" y="180035"/>
                </a:cubicBezTo>
                <a:cubicBezTo>
                  <a:pt x="2387686" y="180035"/>
                  <a:pt x="2382746" y="179507"/>
                  <a:pt x="2377897" y="178447"/>
                </a:cubicBezTo>
                <a:lnTo>
                  <a:pt x="2375568" y="157938"/>
                </a:lnTo>
                <a:cubicBezTo>
                  <a:pt x="2379669" y="158745"/>
                  <a:pt x="2383366" y="159149"/>
                  <a:pt x="2386664" y="159149"/>
                </a:cubicBezTo>
                <a:cubicBezTo>
                  <a:pt x="2392751" y="159149"/>
                  <a:pt x="2397258" y="157363"/>
                  <a:pt x="2400182" y="153792"/>
                </a:cubicBezTo>
                <a:cubicBezTo>
                  <a:pt x="2403104" y="150217"/>
                  <a:pt x="2405340" y="145662"/>
                  <a:pt x="2406891" y="140133"/>
                </a:cubicBezTo>
                <a:close/>
                <a:moveTo>
                  <a:pt x="2555442" y="0"/>
                </a:moveTo>
                <a:lnTo>
                  <a:pt x="2573247" y="0"/>
                </a:lnTo>
                <a:cubicBezTo>
                  <a:pt x="2572689" y="7894"/>
                  <a:pt x="2570627" y="13877"/>
                  <a:pt x="2567052" y="17949"/>
                </a:cubicBezTo>
                <a:cubicBezTo>
                  <a:pt x="2563481" y="22020"/>
                  <a:pt x="2554668" y="24055"/>
                  <a:pt x="2540617" y="24055"/>
                </a:cubicBezTo>
                <a:cubicBezTo>
                  <a:pt x="2538943" y="24055"/>
                  <a:pt x="2537262" y="24022"/>
                  <a:pt x="2535584" y="23961"/>
                </a:cubicBezTo>
                <a:lnTo>
                  <a:pt x="2532226" y="23961"/>
                </a:lnTo>
                <a:cubicBezTo>
                  <a:pt x="2523899" y="23961"/>
                  <a:pt x="2517127" y="24879"/>
                  <a:pt x="2511907" y="26712"/>
                </a:cubicBezTo>
                <a:cubicBezTo>
                  <a:pt x="2506684" y="28540"/>
                  <a:pt x="2502410" y="32100"/>
                  <a:pt x="2499084" y="37386"/>
                </a:cubicBezTo>
                <a:cubicBezTo>
                  <a:pt x="2495758" y="42670"/>
                  <a:pt x="2494033" y="51188"/>
                  <a:pt x="2493908" y="62934"/>
                </a:cubicBezTo>
                <a:cubicBezTo>
                  <a:pt x="2497763" y="55659"/>
                  <a:pt x="2502750" y="50219"/>
                  <a:pt x="2508872" y="46616"/>
                </a:cubicBezTo>
                <a:cubicBezTo>
                  <a:pt x="2514992" y="43008"/>
                  <a:pt x="2522278" y="41209"/>
                  <a:pt x="2530735" y="41209"/>
                </a:cubicBezTo>
                <a:cubicBezTo>
                  <a:pt x="2543727" y="41209"/>
                  <a:pt x="2554729" y="46259"/>
                  <a:pt x="2563740" y="56361"/>
                </a:cubicBezTo>
                <a:cubicBezTo>
                  <a:pt x="2572751" y="66459"/>
                  <a:pt x="2577258" y="78159"/>
                  <a:pt x="2577258" y="91461"/>
                </a:cubicBezTo>
                <a:cubicBezTo>
                  <a:pt x="2577258" y="105321"/>
                  <a:pt x="2572521" y="117222"/>
                  <a:pt x="2563042" y="127166"/>
                </a:cubicBezTo>
                <a:cubicBezTo>
                  <a:pt x="2553560" y="137113"/>
                  <a:pt x="2541178" y="142085"/>
                  <a:pt x="2525890" y="142085"/>
                </a:cubicBezTo>
                <a:cubicBezTo>
                  <a:pt x="2515385" y="142085"/>
                  <a:pt x="2506154" y="139568"/>
                  <a:pt x="2498199" y="134535"/>
                </a:cubicBezTo>
                <a:cubicBezTo>
                  <a:pt x="2490239" y="129502"/>
                  <a:pt x="2484554" y="122619"/>
                  <a:pt x="2481134" y="113885"/>
                </a:cubicBezTo>
                <a:cubicBezTo>
                  <a:pt x="2477714" y="105156"/>
                  <a:pt x="2476008" y="90686"/>
                  <a:pt x="2476008" y="70483"/>
                </a:cubicBezTo>
                <a:cubicBezTo>
                  <a:pt x="2476008" y="46742"/>
                  <a:pt x="2480375" y="29678"/>
                  <a:pt x="2489108" y="19299"/>
                </a:cubicBezTo>
                <a:cubicBezTo>
                  <a:pt x="2497838" y="8920"/>
                  <a:pt x="2513081" y="3728"/>
                  <a:pt x="2534836" y="3728"/>
                </a:cubicBezTo>
                <a:lnTo>
                  <a:pt x="2548080" y="3728"/>
                </a:lnTo>
                <a:cubicBezTo>
                  <a:pt x="2551745" y="3728"/>
                  <a:pt x="2554200" y="2484"/>
                  <a:pt x="2555442" y="0"/>
                </a:cubicBezTo>
                <a:close/>
                <a:moveTo>
                  <a:pt x="2502673" y="91086"/>
                </a:moveTo>
                <a:cubicBezTo>
                  <a:pt x="2502673" y="100101"/>
                  <a:pt x="2504926" y="107232"/>
                  <a:pt x="2509434" y="112481"/>
                </a:cubicBezTo>
                <a:cubicBezTo>
                  <a:pt x="2513941" y="117738"/>
                  <a:pt x="2519452" y="120361"/>
                  <a:pt x="2525979" y="120361"/>
                </a:cubicBezTo>
                <a:cubicBezTo>
                  <a:pt x="2533003" y="120361"/>
                  <a:pt x="2538771" y="117643"/>
                  <a:pt x="2543278" y="112204"/>
                </a:cubicBezTo>
                <a:cubicBezTo>
                  <a:pt x="2547785" y="106765"/>
                  <a:pt x="2550038" y="99760"/>
                  <a:pt x="2550038" y="91185"/>
                </a:cubicBezTo>
                <a:cubicBezTo>
                  <a:pt x="2550038" y="82421"/>
                  <a:pt x="2547749" y="75351"/>
                  <a:pt x="2543184" y="69973"/>
                </a:cubicBezTo>
                <a:cubicBezTo>
                  <a:pt x="2538616" y="64594"/>
                  <a:pt x="2532971" y="61908"/>
                  <a:pt x="2526257" y="61908"/>
                </a:cubicBezTo>
                <a:cubicBezTo>
                  <a:pt x="2519731" y="61908"/>
                  <a:pt x="2514172" y="64547"/>
                  <a:pt x="2509574" y="69828"/>
                </a:cubicBezTo>
                <a:cubicBezTo>
                  <a:pt x="2504973" y="75114"/>
                  <a:pt x="2502673" y="82202"/>
                  <a:pt x="2502673" y="910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640770" y="2444052"/>
            <a:ext cx="26154" cy="26157"/>
          </a:xfrm>
          <a:custGeom>
            <a:avLst/>
            <a:gdLst/>
            <a:ahLst/>
            <a:cxnLst/>
            <a:rect l="l" t="t" r="r" b="b"/>
            <a:pathLst>
              <a:path w="26154" h="26157">
                <a:moveTo>
                  <a:pt x="0" y="26157"/>
                </a:moveTo>
                <a:lnTo>
                  <a:pt x="0" y="0"/>
                </a:lnTo>
                <a:lnTo>
                  <a:pt x="26154" y="0"/>
                </a:lnTo>
                <a:lnTo>
                  <a:pt x="26154" y="2615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747816" y="499149"/>
            <a:ext cx="1913030" cy="223937"/>
          </a:xfrm>
          <a:custGeom>
            <a:avLst/>
            <a:gdLst/>
            <a:ahLst/>
            <a:cxnLst/>
            <a:rect l="l" t="t" r="r" b="b"/>
            <a:pathLst>
              <a:path w="1913030" h="223937">
                <a:moveTo>
                  <a:pt x="101017" y="175463"/>
                </a:moveTo>
                <a:lnTo>
                  <a:pt x="66784" y="175463"/>
                </a:lnTo>
                <a:lnTo>
                  <a:pt x="60445" y="28843"/>
                </a:lnTo>
                <a:lnTo>
                  <a:pt x="32555" y="175463"/>
                </a:lnTo>
                <a:lnTo>
                  <a:pt x="0" y="175463"/>
                </a:lnTo>
                <a:lnTo>
                  <a:pt x="36623" y="0"/>
                </a:lnTo>
                <a:lnTo>
                  <a:pt x="88092" y="0"/>
                </a:lnTo>
                <a:lnTo>
                  <a:pt x="93478" y="122918"/>
                </a:lnTo>
                <a:lnTo>
                  <a:pt x="153321" y="0"/>
                </a:lnTo>
                <a:lnTo>
                  <a:pt x="205388" y="0"/>
                </a:lnTo>
                <a:lnTo>
                  <a:pt x="168640" y="175463"/>
                </a:lnTo>
                <a:lnTo>
                  <a:pt x="135724" y="175463"/>
                </a:lnTo>
                <a:lnTo>
                  <a:pt x="170317" y="29922"/>
                </a:lnTo>
                <a:close/>
                <a:moveTo>
                  <a:pt x="255489" y="84380"/>
                </a:moveTo>
                <a:lnTo>
                  <a:pt x="221977" y="81507"/>
                </a:lnTo>
                <a:cubicBezTo>
                  <a:pt x="225804" y="70174"/>
                  <a:pt x="232489" y="61318"/>
                  <a:pt x="242022" y="54931"/>
                </a:cubicBezTo>
                <a:cubicBezTo>
                  <a:pt x="251554" y="48552"/>
                  <a:pt x="264187" y="45359"/>
                  <a:pt x="279908" y="45359"/>
                </a:cubicBezTo>
                <a:cubicBezTo>
                  <a:pt x="296263" y="45359"/>
                  <a:pt x="308349" y="48654"/>
                  <a:pt x="316171" y="55235"/>
                </a:cubicBezTo>
                <a:cubicBezTo>
                  <a:pt x="323994" y="61815"/>
                  <a:pt x="327903" y="69858"/>
                  <a:pt x="327903" y="79351"/>
                </a:cubicBezTo>
                <a:cubicBezTo>
                  <a:pt x="327903" y="83177"/>
                  <a:pt x="327565" y="87249"/>
                  <a:pt x="326884" y="91554"/>
                </a:cubicBezTo>
                <a:cubicBezTo>
                  <a:pt x="326207" y="95867"/>
                  <a:pt x="323831" y="107196"/>
                  <a:pt x="319759" y="125550"/>
                </a:cubicBezTo>
                <a:cubicBezTo>
                  <a:pt x="316412" y="140712"/>
                  <a:pt x="314734" y="151326"/>
                  <a:pt x="314734" y="157391"/>
                </a:cubicBezTo>
                <a:cubicBezTo>
                  <a:pt x="314734" y="162812"/>
                  <a:pt x="315688" y="168838"/>
                  <a:pt x="317607" y="175463"/>
                </a:cubicBezTo>
                <a:lnTo>
                  <a:pt x="284213" y="175463"/>
                </a:lnTo>
                <a:cubicBezTo>
                  <a:pt x="282860" y="170834"/>
                  <a:pt x="282018" y="166046"/>
                  <a:pt x="281700" y="161099"/>
                </a:cubicBezTo>
                <a:cubicBezTo>
                  <a:pt x="276671" y="166682"/>
                  <a:pt x="270890" y="170974"/>
                  <a:pt x="264348" y="173966"/>
                </a:cubicBezTo>
                <a:cubicBezTo>
                  <a:pt x="257804" y="176958"/>
                  <a:pt x="251220" y="178455"/>
                  <a:pt x="244600" y="178455"/>
                </a:cubicBezTo>
                <a:cubicBezTo>
                  <a:pt x="234062" y="178455"/>
                  <a:pt x="225364" y="175002"/>
                  <a:pt x="218502" y="168097"/>
                </a:cubicBezTo>
                <a:cubicBezTo>
                  <a:pt x="211641" y="161199"/>
                  <a:pt x="208210" y="152322"/>
                  <a:pt x="208210" y="141472"/>
                </a:cubicBezTo>
                <a:cubicBezTo>
                  <a:pt x="208210" y="129341"/>
                  <a:pt x="211980" y="119645"/>
                  <a:pt x="219521" y="112385"/>
                </a:cubicBezTo>
                <a:cubicBezTo>
                  <a:pt x="227060" y="105127"/>
                  <a:pt x="240528" y="100735"/>
                  <a:pt x="259917" y="99219"/>
                </a:cubicBezTo>
                <a:cubicBezTo>
                  <a:pt x="276276" y="97862"/>
                  <a:pt x="287206" y="96228"/>
                  <a:pt x="292714" y="94313"/>
                </a:cubicBezTo>
                <a:cubicBezTo>
                  <a:pt x="294150" y="89525"/>
                  <a:pt x="294870" y="85693"/>
                  <a:pt x="294870" y="82820"/>
                </a:cubicBezTo>
                <a:cubicBezTo>
                  <a:pt x="294870" y="79149"/>
                  <a:pt x="293391" y="76078"/>
                  <a:pt x="290438" y="73602"/>
                </a:cubicBezTo>
                <a:cubicBezTo>
                  <a:pt x="287486" y="71131"/>
                  <a:pt x="283097" y="69893"/>
                  <a:pt x="277273" y="69893"/>
                </a:cubicBezTo>
                <a:cubicBezTo>
                  <a:pt x="271127" y="69893"/>
                  <a:pt x="266282" y="71149"/>
                  <a:pt x="262733" y="73666"/>
                </a:cubicBezTo>
                <a:cubicBezTo>
                  <a:pt x="259183" y="76178"/>
                  <a:pt x="256764" y="79747"/>
                  <a:pt x="255489" y="84380"/>
                </a:cubicBezTo>
                <a:close/>
                <a:moveTo>
                  <a:pt x="288163" y="116218"/>
                </a:moveTo>
                <a:cubicBezTo>
                  <a:pt x="286089" y="116777"/>
                  <a:pt x="283338" y="117294"/>
                  <a:pt x="279908" y="117769"/>
                </a:cubicBezTo>
                <a:cubicBezTo>
                  <a:pt x="262672" y="119844"/>
                  <a:pt x="251417" y="122878"/>
                  <a:pt x="246150" y="126870"/>
                </a:cubicBezTo>
                <a:cubicBezTo>
                  <a:pt x="242400" y="129739"/>
                  <a:pt x="240528" y="133610"/>
                  <a:pt x="240528" y="138477"/>
                </a:cubicBezTo>
                <a:cubicBezTo>
                  <a:pt x="240528" y="142466"/>
                  <a:pt x="241964" y="145839"/>
                  <a:pt x="244837" y="148592"/>
                </a:cubicBezTo>
                <a:cubicBezTo>
                  <a:pt x="247710" y="151343"/>
                  <a:pt x="251497" y="152722"/>
                  <a:pt x="256206" y="152722"/>
                </a:cubicBezTo>
                <a:cubicBezTo>
                  <a:pt x="261389" y="152722"/>
                  <a:pt x="266279" y="151465"/>
                  <a:pt x="270872" y="148949"/>
                </a:cubicBezTo>
                <a:cubicBezTo>
                  <a:pt x="275458" y="146436"/>
                  <a:pt x="278890" y="143207"/>
                  <a:pt x="281164" y="139254"/>
                </a:cubicBezTo>
                <a:cubicBezTo>
                  <a:pt x="283432" y="135306"/>
                  <a:pt x="285448" y="129139"/>
                  <a:pt x="287206" y="120762"/>
                </a:cubicBezTo>
                <a:close/>
                <a:moveTo>
                  <a:pt x="368835" y="48351"/>
                </a:moveTo>
                <a:lnTo>
                  <a:pt x="401153" y="48351"/>
                </a:lnTo>
                <a:lnTo>
                  <a:pt x="397919" y="63791"/>
                </a:lnTo>
                <a:cubicBezTo>
                  <a:pt x="410530" y="51505"/>
                  <a:pt x="423775" y="45359"/>
                  <a:pt x="437656" y="45359"/>
                </a:cubicBezTo>
                <a:cubicBezTo>
                  <a:pt x="447232" y="45359"/>
                  <a:pt x="454616" y="47353"/>
                  <a:pt x="459800" y="51343"/>
                </a:cubicBezTo>
                <a:cubicBezTo>
                  <a:pt x="464988" y="55335"/>
                  <a:pt x="468296" y="60840"/>
                  <a:pt x="469736" y="67862"/>
                </a:cubicBezTo>
                <a:cubicBezTo>
                  <a:pt x="474120" y="61481"/>
                  <a:pt x="480425" y="56130"/>
                  <a:pt x="488643" y="51821"/>
                </a:cubicBezTo>
                <a:cubicBezTo>
                  <a:pt x="496862" y="47516"/>
                  <a:pt x="505402" y="45359"/>
                  <a:pt x="514257" y="45359"/>
                </a:cubicBezTo>
                <a:cubicBezTo>
                  <a:pt x="524391" y="45359"/>
                  <a:pt x="532293" y="48073"/>
                  <a:pt x="537960" y="53499"/>
                </a:cubicBezTo>
                <a:cubicBezTo>
                  <a:pt x="543622" y="58924"/>
                  <a:pt x="546456" y="66106"/>
                  <a:pt x="546456" y="75042"/>
                </a:cubicBezTo>
                <a:cubicBezTo>
                  <a:pt x="546456" y="79433"/>
                  <a:pt x="545336" y="87012"/>
                  <a:pt x="543104" y="97782"/>
                </a:cubicBezTo>
                <a:lnTo>
                  <a:pt x="526824" y="175463"/>
                </a:lnTo>
                <a:lnTo>
                  <a:pt x="492477" y="175463"/>
                </a:lnTo>
                <a:lnTo>
                  <a:pt x="508753" y="97782"/>
                </a:lnTo>
                <a:cubicBezTo>
                  <a:pt x="510747" y="88048"/>
                  <a:pt x="511744" y="82544"/>
                  <a:pt x="511744" y="81266"/>
                </a:cubicBezTo>
                <a:cubicBezTo>
                  <a:pt x="511744" y="77756"/>
                  <a:pt x="510690" y="74983"/>
                  <a:pt x="508577" y="72946"/>
                </a:cubicBezTo>
                <a:cubicBezTo>
                  <a:pt x="506460" y="70912"/>
                  <a:pt x="503288" y="69893"/>
                  <a:pt x="499058" y="69893"/>
                </a:cubicBezTo>
                <a:cubicBezTo>
                  <a:pt x="490519" y="69893"/>
                  <a:pt x="482901" y="74404"/>
                  <a:pt x="476198" y="83423"/>
                </a:cubicBezTo>
                <a:cubicBezTo>
                  <a:pt x="471328" y="89888"/>
                  <a:pt x="467180" y="101336"/>
                  <a:pt x="463750" y="117769"/>
                </a:cubicBezTo>
                <a:lnTo>
                  <a:pt x="451664" y="175463"/>
                </a:lnTo>
                <a:lnTo>
                  <a:pt x="417310" y="175463"/>
                </a:lnTo>
                <a:lnTo>
                  <a:pt x="433347" y="98622"/>
                </a:lnTo>
                <a:cubicBezTo>
                  <a:pt x="435183" y="89765"/>
                  <a:pt x="436102" y="84020"/>
                  <a:pt x="436102" y="81388"/>
                </a:cubicBezTo>
                <a:cubicBezTo>
                  <a:pt x="436102" y="78036"/>
                  <a:pt x="434964" y="75279"/>
                  <a:pt x="432692" y="73126"/>
                </a:cubicBezTo>
                <a:cubicBezTo>
                  <a:pt x="430417" y="70970"/>
                  <a:pt x="427285" y="69893"/>
                  <a:pt x="423293" y="69893"/>
                </a:cubicBezTo>
                <a:cubicBezTo>
                  <a:pt x="419541" y="69893"/>
                  <a:pt x="415675" y="71013"/>
                  <a:pt x="411686" y="73244"/>
                </a:cubicBezTo>
                <a:cubicBezTo>
                  <a:pt x="407693" y="75481"/>
                  <a:pt x="404202" y="78552"/>
                  <a:pt x="401210" y="82461"/>
                </a:cubicBezTo>
                <a:cubicBezTo>
                  <a:pt x="398219" y="86374"/>
                  <a:pt x="395648" y="91403"/>
                  <a:pt x="393492" y="97545"/>
                </a:cubicBezTo>
                <a:cubicBezTo>
                  <a:pt x="392534" y="100414"/>
                  <a:pt x="390979" y="106920"/>
                  <a:pt x="388826" y="117053"/>
                </a:cubicBezTo>
                <a:lnTo>
                  <a:pt x="376615" y="175463"/>
                </a:lnTo>
                <a:lnTo>
                  <a:pt x="342264" y="175463"/>
                </a:lnTo>
                <a:close/>
                <a:moveTo>
                  <a:pt x="680890" y="122558"/>
                </a:moveTo>
                <a:lnTo>
                  <a:pt x="594713" y="122558"/>
                </a:lnTo>
                <a:cubicBezTo>
                  <a:pt x="594635" y="123915"/>
                  <a:pt x="594595" y="124951"/>
                  <a:pt x="594595" y="125667"/>
                </a:cubicBezTo>
                <a:cubicBezTo>
                  <a:pt x="594595" y="134128"/>
                  <a:pt x="597007" y="140949"/>
                  <a:pt x="601834" y="146138"/>
                </a:cubicBezTo>
                <a:cubicBezTo>
                  <a:pt x="606661" y="151326"/>
                  <a:pt x="612544" y="153922"/>
                  <a:pt x="619485" y="153922"/>
                </a:cubicBezTo>
                <a:cubicBezTo>
                  <a:pt x="630897" y="153922"/>
                  <a:pt x="639797" y="148013"/>
                  <a:pt x="646179" y="136205"/>
                </a:cubicBezTo>
                <a:lnTo>
                  <a:pt x="676938" y="141353"/>
                </a:lnTo>
                <a:cubicBezTo>
                  <a:pt x="670954" y="153719"/>
                  <a:pt x="662955" y="162997"/>
                  <a:pt x="652944" y="169178"/>
                </a:cubicBezTo>
                <a:cubicBezTo>
                  <a:pt x="642929" y="175363"/>
                  <a:pt x="631697" y="178455"/>
                  <a:pt x="619247" y="178455"/>
                </a:cubicBezTo>
                <a:cubicBezTo>
                  <a:pt x="602173" y="178455"/>
                  <a:pt x="588287" y="173047"/>
                  <a:pt x="577595" y="162237"/>
                </a:cubicBezTo>
                <a:cubicBezTo>
                  <a:pt x="566907" y="151422"/>
                  <a:pt x="561561" y="137119"/>
                  <a:pt x="561561" y="119329"/>
                </a:cubicBezTo>
                <a:cubicBezTo>
                  <a:pt x="561561" y="101934"/>
                  <a:pt x="566385" y="86457"/>
                  <a:pt x="576040" y="72889"/>
                </a:cubicBezTo>
                <a:cubicBezTo>
                  <a:pt x="589205" y="54536"/>
                  <a:pt x="607998" y="45359"/>
                  <a:pt x="632416" y="45359"/>
                </a:cubicBezTo>
                <a:cubicBezTo>
                  <a:pt x="647976" y="45359"/>
                  <a:pt x="660342" y="50169"/>
                  <a:pt x="669521" y="59782"/>
                </a:cubicBezTo>
                <a:cubicBezTo>
                  <a:pt x="678698" y="69396"/>
                  <a:pt x="683284" y="82864"/>
                  <a:pt x="683284" y="100176"/>
                </a:cubicBezTo>
                <a:cubicBezTo>
                  <a:pt x="683284" y="108475"/>
                  <a:pt x="682486" y="115937"/>
                  <a:pt x="680890" y="122558"/>
                </a:cubicBezTo>
                <a:close/>
                <a:moveTo>
                  <a:pt x="651924" y="101612"/>
                </a:moveTo>
                <a:cubicBezTo>
                  <a:pt x="652004" y="100098"/>
                  <a:pt x="652044" y="98942"/>
                  <a:pt x="652044" y="98146"/>
                </a:cubicBezTo>
                <a:cubicBezTo>
                  <a:pt x="652044" y="88725"/>
                  <a:pt x="649930" y="81665"/>
                  <a:pt x="645700" y="76956"/>
                </a:cubicBezTo>
                <a:cubicBezTo>
                  <a:pt x="641471" y="72251"/>
                  <a:pt x="635804" y="69893"/>
                  <a:pt x="628705" y="69893"/>
                </a:cubicBezTo>
                <a:cubicBezTo>
                  <a:pt x="621602" y="69893"/>
                  <a:pt x="615238" y="72565"/>
                  <a:pt x="609614" y="77915"/>
                </a:cubicBezTo>
                <a:cubicBezTo>
                  <a:pt x="603991" y="83260"/>
                  <a:pt x="600174" y="91162"/>
                  <a:pt x="598184" y="101612"/>
                </a:cubicBezTo>
                <a:close/>
                <a:moveTo>
                  <a:pt x="718954" y="48351"/>
                </a:moveTo>
                <a:lnTo>
                  <a:pt x="751507" y="48351"/>
                </a:lnTo>
                <a:lnTo>
                  <a:pt x="748754" y="61397"/>
                </a:lnTo>
                <a:cubicBezTo>
                  <a:pt x="755698" y="55655"/>
                  <a:pt x="762203" y="51544"/>
                  <a:pt x="768266" y="49071"/>
                </a:cubicBezTo>
                <a:cubicBezTo>
                  <a:pt x="774332" y="46598"/>
                  <a:pt x="780830" y="45359"/>
                  <a:pt x="787775" y="45359"/>
                </a:cubicBezTo>
                <a:cubicBezTo>
                  <a:pt x="801101" y="45359"/>
                  <a:pt x="811815" y="49949"/>
                  <a:pt x="819911" y="59122"/>
                </a:cubicBezTo>
                <a:cubicBezTo>
                  <a:pt x="828011" y="68302"/>
                  <a:pt x="832061" y="81986"/>
                  <a:pt x="832061" y="100176"/>
                </a:cubicBezTo>
                <a:cubicBezTo>
                  <a:pt x="832061" y="123079"/>
                  <a:pt x="825077" y="142429"/>
                  <a:pt x="811114" y="158227"/>
                </a:cubicBezTo>
                <a:cubicBezTo>
                  <a:pt x="799143" y="171712"/>
                  <a:pt x="784981" y="178455"/>
                  <a:pt x="768626" y="178455"/>
                </a:cubicBezTo>
                <a:cubicBezTo>
                  <a:pt x="751788" y="178455"/>
                  <a:pt x="739059" y="171629"/>
                  <a:pt x="730441" y="157989"/>
                </a:cubicBezTo>
                <a:lnTo>
                  <a:pt x="716678" y="223937"/>
                </a:lnTo>
                <a:lnTo>
                  <a:pt x="682323" y="223937"/>
                </a:lnTo>
                <a:close/>
                <a:moveTo>
                  <a:pt x="739657" y="121244"/>
                </a:moveTo>
                <a:cubicBezTo>
                  <a:pt x="739657" y="131136"/>
                  <a:pt x="742073" y="138815"/>
                  <a:pt x="746900" y="144283"/>
                </a:cubicBezTo>
                <a:cubicBezTo>
                  <a:pt x="751727" y="149748"/>
                  <a:pt x="757416" y="152481"/>
                  <a:pt x="763957" y="152481"/>
                </a:cubicBezTo>
                <a:cubicBezTo>
                  <a:pt x="769619" y="152481"/>
                  <a:pt x="775084" y="150429"/>
                  <a:pt x="780352" y="146318"/>
                </a:cubicBezTo>
                <a:cubicBezTo>
                  <a:pt x="785618" y="142207"/>
                  <a:pt x="789985" y="135385"/>
                  <a:pt x="793459" y="125852"/>
                </a:cubicBezTo>
                <a:cubicBezTo>
                  <a:pt x="796929" y="116319"/>
                  <a:pt x="798664" y="107478"/>
                  <a:pt x="798664" y="99342"/>
                </a:cubicBezTo>
                <a:cubicBezTo>
                  <a:pt x="798664" y="89845"/>
                  <a:pt x="796389" y="82562"/>
                  <a:pt x="791843" y="77493"/>
                </a:cubicBezTo>
                <a:cubicBezTo>
                  <a:pt x="787296" y="72428"/>
                  <a:pt x="781506" y="69893"/>
                  <a:pt x="774487" y="69893"/>
                </a:cubicBezTo>
                <a:cubicBezTo>
                  <a:pt x="767945" y="69893"/>
                  <a:pt x="761984" y="72226"/>
                  <a:pt x="756599" y="76896"/>
                </a:cubicBezTo>
                <a:cubicBezTo>
                  <a:pt x="751213" y="81565"/>
                  <a:pt x="747041" y="88430"/>
                  <a:pt x="744088" y="97484"/>
                </a:cubicBezTo>
                <a:cubicBezTo>
                  <a:pt x="741133" y="106541"/>
                  <a:pt x="739657" y="114465"/>
                  <a:pt x="739657" y="121244"/>
                </a:cubicBezTo>
                <a:close/>
                <a:moveTo>
                  <a:pt x="869520" y="48351"/>
                </a:moveTo>
                <a:lnTo>
                  <a:pt x="903874" y="48351"/>
                </a:lnTo>
                <a:lnTo>
                  <a:pt x="888192" y="123638"/>
                </a:lnTo>
                <a:cubicBezTo>
                  <a:pt x="886277" y="132655"/>
                  <a:pt x="885320" y="138279"/>
                  <a:pt x="885320" y="140511"/>
                </a:cubicBezTo>
                <a:cubicBezTo>
                  <a:pt x="885320" y="144183"/>
                  <a:pt x="886677" y="147337"/>
                  <a:pt x="889388" y="149968"/>
                </a:cubicBezTo>
                <a:cubicBezTo>
                  <a:pt x="892103" y="152603"/>
                  <a:pt x="895572" y="153922"/>
                  <a:pt x="899803" y="153922"/>
                </a:cubicBezTo>
                <a:cubicBezTo>
                  <a:pt x="902838" y="153922"/>
                  <a:pt x="905829" y="153341"/>
                  <a:pt x="908782" y="152183"/>
                </a:cubicBezTo>
                <a:cubicBezTo>
                  <a:pt x="911729" y="151027"/>
                  <a:pt x="914765" y="149269"/>
                  <a:pt x="917875" y="146915"/>
                </a:cubicBezTo>
                <a:cubicBezTo>
                  <a:pt x="920985" y="144562"/>
                  <a:pt x="923783" y="141868"/>
                  <a:pt x="926256" y="138834"/>
                </a:cubicBezTo>
                <a:cubicBezTo>
                  <a:pt x="928724" y="135806"/>
                  <a:pt x="931040" y="131814"/>
                  <a:pt x="933196" y="126870"/>
                </a:cubicBezTo>
                <a:cubicBezTo>
                  <a:pt x="934709" y="123199"/>
                  <a:pt x="936350" y="117216"/>
                  <a:pt x="938104" y="108917"/>
                </a:cubicBezTo>
                <a:lnTo>
                  <a:pt x="950790" y="48351"/>
                </a:lnTo>
                <a:lnTo>
                  <a:pt x="985140" y="48351"/>
                </a:lnTo>
                <a:lnTo>
                  <a:pt x="958570" y="175463"/>
                </a:lnTo>
                <a:lnTo>
                  <a:pt x="926493" y="175463"/>
                </a:lnTo>
                <a:lnTo>
                  <a:pt x="930082" y="158227"/>
                </a:lnTo>
                <a:cubicBezTo>
                  <a:pt x="916039" y="171712"/>
                  <a:pt x="900760" y="178455"/>
                  <a:pt x="884244" y="178455"/>
                </a:cubicBezTo>
                <a:cubicBezTo>
                  <a:pt x="873793" y="178455"/>
                  <a:pt x="865574" y="175463"/>
                  <a:pt x="859591" y="169476"/>
                </a:cubicBezTo>
                <a:cubicBezTo>
                  <a:pt x="853604" y="163493"/>
                  <a:pt x="850612" y="155472"/>
                  <a:pt x="850612" y="145421"/>
                </a:cubicBezTo>
                <a:cubicBezTo>
                  <a:pt x="850612" y="141033"/>
                  <a:pt x="851970" y="132296"/>
                  <a:pt x="854677" y="119210"/>
                </a:cubicBezTo>
                <a:close/>
                <a:moveTo>
                  <a:pt x="1041394" y="84380"/>
                </a:moveTo>
                <a:lnTo>
                  <a:pt x="1007882" y="81507"/>
                </a:lnTo>
                <a:cubicBezTo>
                  <a:pt x="1011713" y="70174"/>
                  <a:pt x="1018398" y="61318"/>
                  <a:pt x="1027931" y="54931"/>
                </a:cubicBezTo>
                <a:cubicBezTo>
                  <a:pt x="1037463" y="48552"/>
                  <a:pt x="1050092" y="45359"/>
                  <a:pt x="1065813" y="45359"/>
                </a:cubicBezTo>
                <a:cubicBezTo>
                  <a:pt x="1082171" y="45359"/>
                  <a:pt x="1094256" y="48654"/>
                  <a:pt x="1102080" y="55235"/>
                </a:cubicBezTo>
                <a:cubicBezTo>
                  <a:pt x="1109903" y="61815"/>
                  <a:pt x="1113808" y="69858"/>
                  <a:pt x="1113808" y="79351"/>
                </a:cubicBezTo>
                <a:cubicBezTo>
                  <a:pt x="1113808" y="83177"/>
                  <a:pt x="1113470" y="87249"/>
                  <a:pt x="1112793" y="91554"/>
                </a:cubicBezTo>
                <a:cubicBezTo>
                  <a:pt x="1112112" y="95867"/>
                  <a:pt x="1109740" y="107196"/>
                  <a:pt x="1105668" y="125550"/>
                </a:cubicBezTo>
                <a:cubicBezTo>
                  <a:pt x="1102317" y="140712"/>
                  <a:pt x="1100639" y="151326"/>
                  <a:pt x="1100639" y="157391"/>
                </a:cubicBezTo>
                <a:cubicBezTo>
                  <a:pt x="1100639" y="162812"/>
                  <a:pt x="1101597" y="168838"/>
                  <a:pt x="1103512" y="175463"/>
                </a:cubicBezTo>
                <a:lnTo>
                  <a:pt x="1070119" y="175463"/>
                </a:lnTo>
                <a:cubicBezTo>
                  <a:pt x="1068769" y="170834"/>
                  <a:pt x="1067927" y="166046"/>
                  <a:pt x="1067605" y="161099"/>
                </a:cubicBezTo>
                <a:cubicBezTo>
                  <a:pt x="1062580" y="166682"/>
                  <a:pt x="1056799" y="170974"/>
                  <a:pt x="1050253" y="173966"/>
                </a:cubicBezTo>
                <a:cubicBezTo>
                  <a:pt x="1043713" y="176958"/>
                  <a:pt x="1037128" y="178455"/>
                  <a:pt x="1030505" y="178455"/>
                </a:cubicBezTo>
                <a:cubicBezTo>
                  <a:pt x="1019970" y="178455"/>
                  <a:pt x="1011273" y="175002"/>
                  <a:pt x="1004411" y="168097"/>
                </a:cubicBezTo>
                <a:cubicBezTo>
                  <a:pt x="997546" y="161199"/>
                  <a:pt x="994116" y="152322"/>
                  <a:pt x="994116" y="141472"/>
                </a:cubicBezTo>
                <a:cubicBezTo>
                  <a:pt x="994116" y="129341"/>
                  <a:pt x="997889" y="119645"/>
                  <a:pt x="1005426" y="112385"/>
                </a:cubicBezTo>
                <a:cubicBezTo>
                  <a:pt x="1012969" y="105127"/>
                  <a:pt x="1026433" y="100735"/>
                  <a:pt x="1045826" y="99219"/>
                </a:cubicBezTo>
                <a:cubicBezTo>
                  <a:pt x="1062184" y="97862"/>
                  <a:pt x="1073111" y="96228"/>
                  <a:pt x="1078621" y="94313"/>
                </a:cubicBezTo>
                <a:cubicBezTo>
                  <a:pt x="1080058" y="89525"/>
                  <a:pt x="1080775" y="85693"/>
                  <a:pt x="1080775" y="82820"/>
                </a:cubicBezTo>
                <a:cubicBezTo>
                  <a:pt x="1080775" y="79149"/>
                  <a:pt x="1079298" y="76078"/>
                  <a:pt x="1076347" y="73602"/>
                </a:cubicBezTo>
                <a:cubicBezTo>
                  <a:pt x="1073395" y="71131"/>
                  <a:pt x="1069006" y="69893"/>
                  <a:pt x="1063182" y="69893"/>
                </a:cubicBezTo>
                <a:cubicBezTo>
                  <a:pt x="1057036" y="69893"/>
                  <a:pt x="1052191" y="71149"/>
                  <a:pt x="1048642" y="73666"/>
                </a:cubicBezTo>
                <a:cubicBezTo>
                  <a:pt x="1045088" y="76178"/>
                  <a:pt x="1042673" y="79747"/>
                  <a:pt x="1041394" y="84380"/>
                </a:cubicBezTo>
                <a:close/>
                <a:moveTo>
                  <a:pt x="1074071" y="116218"/>
                </a:moveTo>
                <a:cubicBezTo>
                  <a:pt x="1071998" y="116777"/>
                  <a:pt x="1069244" y="117294"/>
                  <a:pt x="1065813" y="117769"/>
                </a:cubicBezTo>
                <a:cubicBezTo>
                  <a:pt x="1048577" y="119844"/>
                  <a:pt x="1037326" y="122878"/>
                  <a:pt x="1032059" y="126870"/>
                </a:cubicBezTo>
                <a:cubicBezTo>
                  <a:pt x="1028308" y="129739"/>
                  <a:pt x="1026433" y="133610"/>
                  <a:pt x="1026433" y="138477"/>
                </a:cubicBezTo>
                <a:cubicBezTo>
                  <a:pt x="1026433" y="142466"/>
                  <a:pt x="1027872" y="145839"/>
                  <a:pt x="1030746" y="148592"/>
                </a:cubicBezTo>
                <a:cubicBezTo>
                  <a:pt x="1033615" y="151343"/>
                  <a:pt x="1037406" y="152722"/>
                  <a:pt x="1042114" y="152722"/>
                </a:cubicBezTo>
                <a:cubicBezTo>
                  <a:pt x="1047298" y="152722"/>
                  <a:pt x="1052188" y="151465"/>
                  <a:pt x="1056777" y="148949"/>
                </a:cubicBezTo>
                <a:cubicBezTo>
                  <a:pt x="1061363" y="146436"/>
                  <a:pt x="1064797" y="143207"/>
                  <a:pt x="1067069" y="139254"/>
                </a:cubicBezTo>
                <a:cubicBezTo>
                  <a:pt x="1069341" y="135306"/>
                  <a:pt x="1071357" y="129139"/>
                  <a:pt x="1073111" y="120762"/>
                </a:cubicBezTo>
                <a:close/>
                <a:moveTo>
                  <a:pt x="1168316" y="48351"/>
                </a:moveTo>
                <a:lnTo>
                  <a:pt x="1276759" y="48351"/>
                </a:lnTo>
                <a:lnTo>
                  <a:pt x="1249708" y="175463"/>
                </a:lnTo>
                <a:lnTo>
                  <a:pt x="1215836" y="175463"/>
                </a:lnTo>
                <a:lnTo>
                  <a:pt x="1237140" y="75160"/>
                </a:lnTo>
                <a:lnTo>
                  <a:pt x="1193812" y="75160"/>
                </a:lnTo>
                <a:lnTo>
                  <a:pt x="1179688" y="142070"/>
                </a:lnTo>
                <a:cubicBezTo>
                  <a:pt x="1176978" y="154997"/>
                  <a:pt x="1172269" y="164271"/>
                  <a:pt x="1165566" y="169894"/>
                </a:cubicBezTo>
                <a:cubicBezTo>
                  <a:pt x="1158863" y="175522"/>
                  <a:pt x="1149528" y="178336"/>
                  <a:pt x="1137557" y="178336"/>
                </a:cubicBezTo>
                <a:cubicBezTo>
                  <a:pt x="1131895" y="178336"/>
                  <a:pt x="1124594" y="177378"/>
                  <a:pt x="1115655" y="175463"/>
                </a:cubicBezTo>
                <a:lnTo>
                  <a:pt x="1121041" y="146858"/>
                </a:lnTo>
                <a:cubicBezTo>
                  <a:pt x="1125674" y="147894"/>
                  <a:pt x="1129857" y="148409"/>
                  <a:pt x="1133609" y="148409"/>
                </a:cubicBezTo>
                <a:cubicBezTo>
                  <a:pt x="1139433" y="148409"/>
                  <a:pt x="1143544" y="146494"/>
                  <a:pt x="1145939" y="142668"/>
                </a:cubicBezTo>
                <a:cubicBezTo>
                  <a:pt x="1148333" y="138840"/>
                  <a:pt x="1150802" y="131018"/>
                  <a:pt x="1153358" y="119210"/>
                </a:cubicBezTo>
                <a:close/>
                <a:moveTo>
                  <a:pt x="1309792" y="48351"/>
                </a:moveTo>
                <a:lnTo>
                  <a:pt x="1343907" y="48351"/>
                </a:lnTo>
                <a:lnTo>
                  <a:pt x="1332652" y="101015"/>
                </a:lnTo>
                <a:lnTo>
                  <a:pt x="1371914" y="101015"/>
                </a:lnTo>
                <a:cubicBezTo>
                  <a:pt x="1385875" y="101015"/>
                  <a:pt x="1396351" y="103651"/>
                  <a:pt x="1403331" y="108917"/>
                </a:cubicBezTo>
                <a:cubicBezTo>
                  <a:pt x="1410311" y="114181"/>
                  <a:pt x="1413804" y="122082"/>
                  <a:pt x="1413804" y="132612"/>
                </a:cubicBezTo>
                <a:cubicBezTo>
                  <a:pt x="1413804" y="145300"/>
                  <a:pt x="1409434" y="155617"/>
                  <a:pt x="1400700" y="163554"/>
                </a:cubicBezTo>
                <a:cubicBezTo>
                  <a:pt x="1391958" y="171493"/>
                  <a:pt x="1379215" y="175463"/>
                  <a:pt x="1362456" y="175463"/>
                </a:cubicBezTo>
                <a:lnTo>
                  <a:pt x="1282620" y="175463"/>
                </a:lnTo>
                <a:close/>
                <a:moveTo>
                  <a:pt x="1321284" y="153922"/>
                </a:moveTo>
                <a:lnTo>
                  <a:pt x="1345699" y="153922"/>
                </a:lnTo>
                <a:cubicBezTo>
                  <a:pt x="1358465" y="153922"/>
                  <a:pt x="1367224" y="152481"/>
                  <a:pt x="1371971" y="149612"/>
                </a:cubicBezTo>
                <a:cubicBezTo>
                  <a:pt x="1376716" y="146740"/>
                  <a:pt x="1379092" y="142390"/>
                  <a:pt x="1379092" y="136565"/>
                </a:cubicBezTo>
                <a:cubicBezTo>
                  <a:pt x="1379092" y="131136"/>
                  <a:pt x="1376878" y="127306"/>
                  <a:pt x="1372447" y="125074"/>
                </a:cubicBezTo>
                <a:cubicBezTo>
                  <a:pt x="1368019" y="122838"/>
                  <a:pt x="1359383" y="121723"/>
                  <a:pt x="1346538" y="121723"/>
                </a:cubicBezTo>
                <a:lnTo>
                  <a:pt x="1328101" y="121723"/>
                </a:lnTo>
                <a:close/>
                <a:moveTo>
                  <a:pt x="1455333" y="48351"/>
                </a:moveTo>
                <a:lnTo>
                  <a:pt x="1489324" y="48351"/>
                </a:lnTo>
                <a:lnTo>
                  <a:pt x="1479273" y="95389"/>
                </a:lnTo>
                <a:lnTo>
                  <a:pt x="1526548" y="95389"/>
                </a:lnTo>
                <a:lnTo>
                  <a:pt x="1536604" y="48351"/>
                </a:lnTo>
                <a:lnTo>
                  <a:pt x="1570598" y="48351"/>
                </a:lnTo>
                <a:lnTo>
                  <a:pt x="1543544" y="175463"/>
                </a:lnTo>
                <a:lnTo>
                  <a:pt x="1509553" y="175463"/>
                </a:lnTo>
                <a:lnTo>
                  <a:pt x="1520926" y="122082"/>
                </a:lnTo>
                <a:lnTo>
                  <a:pt x="1473524" y="122082"/>
                </a:lnTo>
                <a:lnTo>
                  <a:pt x="1462155" y="175463"/>
                </a:lnTo>
                <a:lnTo>
                  <a:pt x="1428283" y="175463"/>
                </a:lnTo>
                <a:close/>
                <a:moveTo>
                  <a:pt x="1746415" y="48351"/>
                </a:moveTo>
                <a:lnTo>
                  <a:pt x="1780410" y="48351"/>
                </a:lnTo>
                <a:lnTo>
                  <a:pt x="1753240" y="175463"/>
                </a:lnTo>
                <a:lnTo>
                  <a:pt x="1719249" y="175463"/>
                </a:lnTo>
                <a:close/>
                <a:moveTo>
                  <a:pt x="1604707" y="48351"/>
                </a:moveTo>
                <a:lnTo>
                  <a:pt x="1638818" y="48351"/>
                </a:lnTo>
                <a:lnTo>
                  <a:pt x="1627568" y="101015"/>
                </a:lnTo>
                <a:lnTo>
                  <a:pt x="1666822" y="101015"/>
                </a:lnTo>
                <a:cubicBezTo>
                  <a:pt x="1680787" y="101015"/>
                  <a:pt x="1691263" y="103651"/>
                  <a:pt x="1698243" y="108917"/>
                </a:cubicBezTo>
                <a:cubicBezTo>
                  <a:pt x="1705224" y="114181"/>
                  <a:pt x="1708715" y="122082"/>
                  <a:pt x="1708715" y="132612"/>
                </a:cubicBezTo>
                <a:cubicBezTo>
                  <a:pt x="1708715" y="145300"/>
                  <a:pt x="1704349" y="155617"/>
                  <a:pt x="1695608" y="163554"/>
                </a:cubicBezTo>
                <a:cubicBezTo>
                  <a:pt x="1686871" y="171493"/>
                  <a:pt x="1674127" y="175463"/>
                  <a:pt x="1657369" y="175463"/>
                </a:cubicBezTo>
                <a:lnTo>
                  <a:pt x="1577536" y="175463"/>
                </a:lnTo>
                <a:close/>
                <a:moveTo>
                  <a:pt x="1616196" y="153922"/>
                </a:moveTo>
                <a:lnTo>
                  <a:pt x="1640614" y="153922"/>
                </a:lnTo>
                <a:cubicBezTo>
                  <a:pt x="1653376" y="153922"/>
                  <a:pt x="1662136" y="152481"/>
                  <a:pt x="1666884" y="149612"/>
                </a:cubicBezTo>
                <a:cubicBezTo>
                  <a:pt x="1671631" y="146740"/>
                  <a:pt x="1674005" y="142390"/>
                  <a:pt x="1674005" y="136565"/>
                </a:cubicBezTo>
                <a:cubicBezTo>
                  <a:pt x="1674005" y="131136"/>
                  <a:pt x="1671794" y="127306"/>
                  <a:pt x="1667363" y="125074"/>
                </a:cubicBezTo>
                <a:cubicBezTo>
                  <a:pt x="1662935" y="122838"/>
                  <a:pt x="1654298" y="121723"/>
                  <a:pt x="1641450" y="121723"/>
                </a:cubicBezTo>
                <a:lnTo>
                  <a:pt x="1623017" y="121723"/>
                </a:lnTo>
                <a:close/>
                <a:moveTo>
                  <a:pt x="1910636" y="122558"/>
                </a:moveTo>
                <a:lnTo>
                  <a:pt x="1824459" y="122558"/>
                </a:lnTo>
                <a:cubicBezTo>
                  <a:pt x="1824377" y="123915"/>
                  <a:pt x="1824340" y="124951"/>
                  <a:pt x="1824340" y="125667"/>
                </a:cubicBezTo>
                <a:cubicBezTo>
                  <a:pt x="1824340" y="134128"/>
                  <a:pt x="1826753" y="140949"/>
                  <a:pt x="1831580" y="146138"/>
                </a:cubicBezTo>
                <a:cubicBezTo>
                  <a:pt x="1836404" y="151326"/>
                  <a:pt x="1842290" y="153922"/>
                  <a:pt x="1849231" y="153922"/>
                </a:cubicBezTo>
                <a:cubicBezTo>
                  <a:pt x="1860643" y="153922"/>
                  <a:pt x="1869538" y="148013"/>
                  <a:pt x="1875925" y="136205"/>
                </a:cubicBezTo>
                <a:lnTo>
                  <a:pt x="1906683" y="141353"/>
                </a:lnTo>
                <a:cubicBezTo>
                  <a:pt x="1900700" y="153719"/>
                  <a:pt x="1892700" y="162997"/>
                  <a:pt x="1882689" y="169178"/>
                </a:cubicBezTo>
                <a:cubicBezTo>
                  <a:pt x="1872674" y="175363"/>
                  <a:pt x="1861442" y="178455"/>
                  <a:pt x="1848993" y="178455"/>
                </a:cubicBezTo>
                <a:cubicBezTo>
                  <a:pt x="1831918" y="178455"/>
                  <a:pt x="1818033" y="173047"/>
                  <a:pt x="1807341" y="162237"/>
                </a:cubicBezTo>
                <a:cubicBezTo>
                  <a:pt x="1796653" y="151422"/>
                  <a:pt x="1791303" y="137119"/>
                  <a:pt x="1791303" y="119329"/>
                </a:cubicBezTo>
                <a:cubicBezTo>
                  <a:pt x="1791303" y="101934"/>
                  <a:pt x="1796131" y="86457"/>
                  <a:pt x="1805787" y="72889"/>
                </a:cubicBezTo>
                <a:cubicBezTo>
                  <a:pt x="1818951" y="54536"/>
                  <a:pt x="1837744" y="45359"/>
                  <a:pt x="1862162" y="45359"/>
                </a:cubicBezTo>
                <a:cubicBezTo>
                  <a:pt x="1877721" y="45359"/>
                  <a:pt x="1890087" y="50169"/>
                  <a:pt x="1899267" y="59782"/>
                </a:cubicBezTo>
                <a:cubicBezTo>
                  <a:pt x="1908443" y="69396"/>
                  <a:pt x="1913031" y="82864"/>
                  <a:pt x="1913031" y="100176"/>
                </a:cubicBezTo>
                <a:cubicBezTo>
                  <a:pt x="1913031" y="108475"/>
                  <a:pt x="1912230" y="115937"/>
                  <a:pt x="1910636" y="122558"/>
                </a:cubicBezTo>
                <a:close/>
                <a:moveTo>
                  <a:pt x="1881667" y="101612"/>
                </a:moveTo>
                <a:cubicBezTo>
                  <a:pt x="1881749" y="100098"/>
                  <a:pt x="1881790" y="98942"/>
                  <a:pt x="1881790" y="98146"/>
                </a:cubicBezTo>
                <a:cubicBezTo>
                  <a:pt x="1881790" y="88725"/>
                  <a:pt x="1879677" y="81665"/>
                  <a:pt x="1875446" y="76956"/>
                </a:cubicBezTo>
                <a:cubicBezTo>
                  <a:pt x="1871216" y="72251"/>
                  <a:pt x="1865550" y="69893"/>
                  <a:pt x="1858451" y="69893"/>
                </a:cubicBezTo>
                <a:cubicBezTo>
                  <a:pt x="1851348" y="69893"/>
                  <a:pt x="1844983" y="72565"/>
                  <a:pt x="1839359" y="77915"/>
                </a:cubicBezTo>
                <a:cubicBezTo>
                  <a:pt x="1833733" y="83260"/>
                  <a:pt x="1829920" y="91162"/>
                  <a:pt x="1827929" y="101612"/>
                </a:cubicBez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732558" y="544508"/>
            <a:ext cx="1191488" cy="178578"/>
          </a:xfrm>
          <a:custGeom>
            <a:avLst/>
            <a:gdLst/>
            <a:ahLst/>
            <a:cxnLst/>
            <a:rect l="l" t="t" r="r" b="b"/>
            <a:pathLst>
              <a:path w="1191488" h="178578">
                <a:moveTo>
                  <a:pt x="46562" y="37102"/>
                </a:moveTo>
                <a:lnTo>
                  <a:pt x="18316" y="32314"/>
                </a:lnTo>
                <a:cubicBezTo>
                  <a:pt x="27169" y="10855"/>
                  <a:pt x="44806" y="122"/>
                  <a:pt x="71216" y="122"/>
                </a:cubicBezTo>
                <a:cubicBezTo>
                  <a:pt x="86454" y="122"/>
                  <a:pt x="97808" y="3312"/>
                  <a:pt x="105268" y="9692"/>
                </a:cubicBezTo>
                <a:cubicBezTo>
                  <a:pt x="112727" y="16078"/>
                  <a:pt x="116461" y="24214"/>
                  <a:pt x="116461" y="34110"/>
                </a:cubicBezTo>
                <a:cubicBezTo>
                  <a:pt x="116461" y="42329"/>
                  <a:pt x="113667" y="49213"/>
                  <a:pt x="108082" y="54760"/>
                </a:cubicBezTo>
                <a:cubicBezTo>
                  <a:pt x="102496" y="60307"/>
                  <a:pt x="96152" y="63875"/>
                  <a:pt x="89050" y="65474"/>
                </a:cubicBezTo>
                <a:cubicBezTo>
                  <a:pt x="95673" y="66906"/>
                  <a:pt x="101120" y="70294"/>
                  <a:pt x="105386" y="75644"/>
                </a:cubicBezTo>
                <a:cubicBezTo>
                  <a:pt x="109656" y="80990"/>
                  <a:pt x="111791" y="87016"/>
                  <a:pt x="111791" y="93718"/>
                </a:cubicBezTo>
                <a:cubicBezTo>
                  <a:pt x="111791" y="103774"/>
                  <a:pt x="107201" y="112828"/>
                  <a:pt x="98028" y="120885"/>
                </a:cubicBezTo>
                <a:cubicBezTo>
                  <a:pt x="88852" y="128944"/>
                  <a:pt x="74210" y="132977"/>
                  <a:pt x="54101" y="132977"/>
                </a:cubicBezTo>
                <a:cubicBezTo>
                  <a:pt x="24020" y="132977"/>
                  <a:pt x="5987" y="121127"/>
                  <a:pt x="0" y="97427"/>
                </a:cubicBezTo>
                <a:lnTo>
                  <a:pt x="32199" y="94198"/>
                </a:lnTo>
                <a:cubicBezTo>
                  <a:pt x="36266" y="105927"/>
                  <a:pt x="44363" y="111791"/>
                  <a:pt x="56495" y="111791"/>
                </a:cubicBezTo>
                <a:cubicBezTo>
                  <a:pt x="62478" y="111791"/>
                  <a:pt x="67407" y="110013"/>
                  <a:pt x="71276" y="106463"/>
                </a:cubicBezTo>
                <a:cubicBezTo>
                  <a:pt x="75146" y="102913"/>
                  <a:pt x="77083" y="98547"/>
                  <a:pt x="77083" y="93360"/>
                </a:cubicBezTo>
                <a:cubicBezTo>
                  <a:pt x="77083" y="87534"/>
                  <a:pt x="75168" y="83383"/>
                  <a:pt x="71338" y="80907"/>
                </a:cubicBezTo>
                <a:cubicBezTo>
                  <a:pt x="67507" y="78436"/>
                  <a:pt x="61204" y="77199"/>
                  <a:pt x="52427" y="77199"/>
                </a:cubicBezTo>
                <a:lnTo>
                  <a:pt x="55296" y="56253"/>
                </a:lnTo>
                <a:cubicBezTo>
                  <a:pt x="63277" y="56253"/>
                  <a:pt x="68983" y="55916"/>
                  <a:pt x="72414" y="55239"/>
                </a:cubicBezTo>
                <a:cubicBezTo>
                  <a:pt x="75845" y="54558"/>
                  <a:pt x="78880" y="52625"/>
                  <a:pt x="81512" y="49433"/>
                </a:cubicBezTo>
                <a:cubicBezTo>
                  <a:pt x="84147" y="46238"/>
                  <a:pt x="85460" y="42488"/>
                  <a:pt x="85460" y="38182"/>
                </a:cubicBezTo>
                <a:cubicBezTo>
                  <a:pt x="85460" y="33790"/>
                  <a:pt x="83805" y="30103"/>
                  <a:pt x="80496" y="27112"/>
                </a:cubicBezTo>
                <a:cubicBezTo>
                  <a:pt x="77184" y="24120"/>
                  <a:pt x="73131" y="22623"/>
                  <a:pt x="68343" y="22623"/>
                </a:cubicBezTo>
                <a:cubicBezTo>
                  <a:pt x="59486" y="22623"/>
                  <a:pt x="52225" y="27450"/>
                  <a:pt x="46562" y="37102"/>
                </a:cubicBezTo>
                <a:close/>
                <a:moveTo>
                  <a:pt x="180014" y="39021"/>
                </a:moveTo>
                <a:lnTo>
                  <a:pt x="146502" y="36148"/>
                </a:lnTo>
                <a:cubicBezTo>
                  <a:pt x="150329" y="24815"/>
                  <a:pt x="157014" y="15959"/>
                  <a:pt x="166547" y="9572"/>
                </a:cubicBezTo>
                <a:cubicBezTo>
                  <a:pt x="176079" y="3193"/>
                  <a:pt x="188712" y="0"/>
                  <a:pt x="204433" y="0"/>
                </a:cubicBezTo>
                <a:cubicBezTo>
                  <a:pt x="220788" y="0"/>
                  <a:pt x="232874" y="3295"/>
                  <a:pt x="240696" y="9876"/>
                </a:cubicBezTo>
                <a:cubicBezTo>
                  <a:pt x="248519" y="16456"/>
                  <a:pt x="252428" y="24499"/>
                  <a:pt x="252428" y="33992"/>
                </a:cubicBezTo>
                <a:cubicBezTo>
                  <a:pt x="252428" y="37818"/>
                  <a:pt x="252090" y="41890"/>
                  <a:pt x="251409" y="46195"/>
                </a:cubicBezTo>
                <a:cubicBezTo>
                  <a:pt x="250733" y="50508"/>
                  <a:pt x="248356" y="61837"/>
                  <a:pt x="244285" y="80191"/>
                </a:cubicBezTo>
                <a:cubicBezTo>
                  <a:pt x="240937" y="95353"/>
                  <a:pt x="239259" y="105967"/>
                  <a:pt x="239259" y="112032"/>
                </a:cubicBezTo>
                <a:cubicBezTo>
                  <a:pt x="239259" y="117453"/>
                  <a:pt x="240213" y="123479"/>
                  <a:pt x="242132" y="130104"/>
                </a:cubicBezTo>
                <a:lnTo>
                  <a:pt x="208739" y="130104"/>
                </a:lnTo>
                <a:cubicBezTo>
                  <a:pt x="207385" y="125475"/>
                  <a:pt x="206543" y="120687"/>
                  <a:pt x="206225" y="115740"/>
                </a:cubicBezTo>
                <a:cubicBezTo>
                  <a:pt x="201196" y="121323"/>
                  <a:pt x="195415" y="125615"/>
                  <a:pt x="188873" y="128607"/>
                </a:cubicBezTo>
                <a:cubicBezTo>
                  <a:pt x="182329" y="131599"/>
                  <a:pt x="175746" y="133096"/>
                  <a:pt x="169125" y="133096"/>
                </a:cubicBezTo>
                <a:cubicBezTo>
                  <a:pt x="158588" y="133096"/>
                  <a:pt x="149890" y="129643"/>
                  <a:pt x="143028" y="122738"/>
                </a:cubicBezTo>
                <a:cubicBezTo>
                  <a:pt x="136166" y="115840"/>
                  <a:pt x="132736" y="106963"/>
                  <a:pt x="132736" y="96113"/>
                </a:cubicBezTo>
                <a:cubicBezTo>
                  <a:pt x="132736" y="83982"/>
                  <a:pt x="136505" y="74286"/>
                  <a:pt x="144046" y="67026"/>
                </a:cubicBezTo>
                <a:cubicBezTo>
                  <a:pt x="151585" y="59768"/>
                  <a:pt x="165053" y="55376"/>
                  <a:pt x="184442" y="53860"/>
                </a:cubicBezTo>
                <a:cubicBezTo>
                  <a:pt x="200801" y="52503"/>
                  <a:pt x="211731" y="50869"/>
                  <a:pt x="217239" y="48954"/>
                </a:cubicBezTo>
                <a:cubicBezTo>
                  <a:pt x="218675" y="44166"/>
                  <a:pt x="219395" y="40334"/>
                  <a:pt x="219395" y="37461"/>
                </a:cubicBezTo>
                <a:cubicBezTo>
                  <a:pt x="219395" y="33790"/>
                  <a:pt x="217916" y="30719"/>
                  <a:pt x="214963" y="28243"/>
                </a:cubicBezTo>
                <a:cubicBezTo>
                  <a:pt x="212012" y="25772"/>
                  <a:pt x="207622" y="24534"/>
                  <a:pt x="201798" y="24534"/>
                </a:cubicBezTo>
                <a:cubicBezTo>
                  <a:pt x="195653" y="24534"/>
                  <a:pt x="190808" y="25790"/>
                  <a:pt x="187258" y="28307"/>
                </a:cubicBezTo>
                <a:cubicBezTo>
                  <a:pt x="183708" y="30819"/>
                  <a:pt x="181289" y="34388"/>
                  <a:pt x="180014" y="39021"/>
                </a:cubicBezTo>
                <a:close/>
                <a:moveTo>
                  <a:pt x="212688" y="70859"/>
                </a:moveTo>
                <a:cubicBezTo>
                  <a:pt x="210614" y="71418"/>
                  <a:pt x="207864" y="71935"/>
                  <a:pt x="204433" y="72410"/>
                </a:cubicBezTo>
                <a:cubicBezTo>
                  <a:pt x="187197" y="74485"/>
                  <a:pt x="175942" y="77519"/>
                  <a:pt x="170676" y="81511"/>
                </a:cubicBezTo>
                <a:cubicBezTo>
                  <a:pt x="166925" y="84380"/>
                  <a:pt x="165053" y="88251"/>
                  <a:pt x="165053" y="93118"/>
                </a:cubicBezTo>
                <a:cubicBezTo>
                  <a:pt x="165053" y="97107"/>
                  <a:pt x="166490" y="100480"/>
                  <a:pt x="169362" y="103233"/>
                </a:cubicBezTo>
                <a:cubicBezTo>
                  <a:pt x="172235" y="105984"/>
                  <a:pt x="176022" y="107363"/>
                  <a:pt x="180731" y="107363"/>
                </a:cubicBezTo>
                <a:cubicBezTo>
                  <a:pt x="185914" y="107363"/>
                  <a:pt x="190804" y="106106"/>
                  <a:pt x="195397" y="103590"/>
                </a:cubicBezTo>
                <a:cubicBezTo>
                  <a:pt x="199983" y="101077"/>
                  <a:pt x="203415" y="97848"/>
                  <a:pt x="205689" y="93895"/>
                </a:cubicBezTo>
                <a:cubicBezTo>
                  <a:pt x="207958" y="89947"/>
                  <a:pt x="209977" y="83780"/>
                  <a:pt x="211731" y="75403"/>
                </a:cubicBezTo>
                <a:close/>
                <a:moveTo>
                  <a:pt x="293360" y="2992"/>
                </a:moveTo>
                <a:lnTo>
                  <a:pt x="325678" y="2992"/>
                </a:lnTo>
                <a:lnTo>
                  <a:pt x="322444" y="18432"/>
                </a:lnTo>
                <a:cubicBezTo>
                  <a:pt x="335056" y="6146"/>
                  <a:pt x="348300" y="0"/>
                  <a:pt x="362181" y="0"/>
                </a:cubicBezTo>
                <a:cubicBezTo>
                  <a:pt x="371757" y="0"/>
                  <a:pt x="379141" y="1994"/>
                  <a:pt x="384325" y="5984"/>
                </a:cubicBezTo>
                <a:cubicBezTo>
                  <a:pt x="389513" y="9976"/>
                  <a:pt x="392821" y="15481"/>
                  <a:pt x="394262" y="22503"/>
                </a:cubicBezTo>
                <a:cubicBezTo>
                  <a:pt x="398646" y="16122"/>
                  <a:pt x="404950" y="10771"/>
                  <a:pt x="413168" y="6462"/>
                </a:cubicBezTo>
                <a:cubicBezTo>
                  <a:pt x="421387" y="2157"/>
                  <a:pt x="429927" y="0"/>
                  <a:pt x="438783" y="0"/>
                </a:cubicBezTo>
                <a:cubicBezTo>
                  <a:pt x="448916" y="0"/>
                  <a:pt x="456818" y="2714"/>
                  <a:pt x="462485" y="8140"/>
                </a:cubicBezTo>
                <a:cubicBezTo>
                  <a:pt x="468148" y="13565"/>
                  <a:pt x="470981" y="20747"/>
                  <a:pt x="470981" y="29683"/>
                </a:cubicBezTo>
                <a:cubicBezTo>
                  <a:pt x="470981" y="34074"/>
                  <a:pt x="469861" y="41653"/>
                  <a:pt x="467630" y="52423"/>
                </a:cubicBezTo>
                <a:lnTo>
                  <a:pt x="451349" y="130104"/>
                </a:lnTo>
                <a:lnTo>
                  <a:pt x="417002" y="130104"/>
                </a:lnTo>
                <a:lnTo>
                  <a:pt x="433279" y="52423"/>
                </a:lnTo>
                <a:cubicBezTo>
                  <a:pt x="435272" y="42689"/>
                  <a:pt x="436270" y="37185"/>
                  <a:pt x="436270" y="35907"/>
                </a:cubicBezTo>
                <a:cubicBezTo>
                  <a:pt x="436270" y="32397"/>
                  <a:pt x="435215" y="29624"/>
                  <a:pt x="433102" y="27587"/>
                </a:cubicBezTo>
                <a:cubicBezTo>
                  <a:pt x="430985" y="25553"/>
                  <a:pt x="427814" y="24534"/>
                  <a:pt x="423583" y="24534"/>
                </a:cubicBezTo>
                <a:cubicBezTo>
                  <a:pt x="415044" y="24534"/>
                  <a:pt x="407427" y="29045"/>
                  <a:pt x="400723" y="38064"/>
                </a:cubicBezTo>
                <a:cubicBezTo>
                  <a:pt x="395853" y="44529"/>
                  <a:pt x="391705" y="55977"/>
                  <a:pt x="388275" y="72410"/>
                </a:cubicBezTo>
                <a:lnTo>
                  <a:pt x="376189" y="130104"/>
                </a:lnTo>
                <a:lnTo>
                  <a:pt x="341835" y="130104"/>
                </a:lnTo>
                <a:lnTo>
                  <a:pt x="357872" y="53263"/>
                </a:lnTo>
                <a:cubicBezTo>
                  <a:pt x="359709" y="44406"/>
                  <a:pt x="360627" y="38661"/>
                  <a:pt x="360627" y="36029"/>
                </a:cubicBezTo>
                <a:cubicBezTo>
                  <a:pt x="360627" y="32677"/>
                  <a:pt x="359489" y="29920"/>
                  <a:pt x="357217" y="27767"/>
                </a:cubicBezTo>
                <a:cubicBezTo>
                  <a:pt x="354943" y="25611"/>
                  <a:pt x="351811" y="24534"/>
                  <a:pt x="347818" y="24534"/>
                </a:cubicBezTo>
                <a:cubicBezTo>
                  <a:pt x="344066" y="24534"/>
                  <a:pt x="340200" y="25654"/>
                  <a:pt x="336211" y="27885"/>
                </a:cubicBezTo>
                <a:cubicBezTo>
                  <a:pt x="332218" y="30122"/>
                  <a:pt x="328727" y="33193"/>
                  <a:pt x="325735" y="37102"/>
                </a:cubicBezTo>
                <a:cubicBezTo>
                  <a:pt x="322744" y="41015"/>
                  <a:pt x="320174" y="46044"/>
                  <a:pt x="318017" y="52186"/>
                </a:cubicBezTo>
                <a:cubicBezTo>
                  <a:pt x="317060" y="55055"/>
                  <a:pt x="315504" y="61561"/>
                  <a:pt x="313351" y="71694"/>
                </a:cubicBezTo>
                <a:lnTo>
                  <a:pt x="301140" y="130104"/>
                </a:lnTo>
                <a:lnTo>
                  <a:pt x="266789" y="130104"/>
                </a:lnTo>
                <a:close/>
                <a:moveTo>
                  <a:pt x="511315" y="2992"/>
                </a:moveTo>
                <a:lnTo>
                  <a:pt x="543874" y="2992"/>
                </a:lnTo>
                <a:lnTo>
                  <a:pt x="541119" y="16038"/>
                </a:lnTo>
                <a:cubicBezTo>
                  <a:pt x="548064" y="10296"/>
                  <a:pt x="554566" y="6185"/>
                  <a:pt x="560632" y="3712"/>
                </a:cubicBezTo>
                <a:cubicBezTo>
                  <a:pt x="566695" y="1239"/>
                  <a:pt x="573196" y="0"/>
                  <a:pt x="580136" y="0"/>
                </a:cubicBezTo>
                <a:cubicBezTo>
                  <a:pt x="593464" y="0"/>
                  <a:pt x="604177" y="4590"/>
                  <a:pt x="612277" y="13763"/>
                </a:cubicBezTo>
                <a:cubicBezTo>
                  <a:pt x="620378" y="22943"/>
                  <a:pt x="624424" y="36627"/>
                  <a:pt x="624424" y="54817"/>
                </a:cubicBezTo>
                <a:cubicBezTo>
                  <a:pt x="624424" y="77720"/>
                  <a:pt x="617444" y="97070"/>
                  <a:pt x="603475" y="112868"/>
                </a:cubicBezTo>
                <a:cubicBezTo>
                  <a:pt x="591505" y="126353"/>
                  <a:pt x="577346" y="133096"/>
                  <a:pt x="560989" y="133096"/>
                </a:cubicBezTo>
                <a:cubicBezTo>
                  <a:pt x="544155" y="133096"/>
                  <a:pt x="531425" y="126270"/>
                  <a:pt x="522806" y="112630"/>
                </a:cubicBezTo>
                <a:lnTo>
                  <a:pt x="509044" y="178578"/>
                </a:lnTo>
                <a:lnTo>
                  <a:pt x="474688" y="178578"/>
                </a:lnTo>
                <a:close/>
                <a:moveTo>
                  <a:pt x="532022" y="75885"/>
                </a:moveTo>
                <a:cubicBezTo>
                  <a:pt x="532022" y="85777"/>
                  <a:pt x="534434" y="93456"/>
                  <a:pt x="539265" y="98924"/>
                </a:cubicBezTo>
                <a:cubicBezTo>
                  <a:pt x="544094" y="104389"/>
                  <a:pt x="549778" y="107122"/>
                  <a:pt x="556323" y="107122"/>
                </a:cubicBezTo>
                <a:cubicBezTo>
                  <a:pt x="561985" y="107122"/>
                  <a:pt x="567450" y="105070"/>
                  <a:pt x="572717" y="100959"/>
                </a:cubicBezTo>
                <a:cubicBezTo>
                  <a:pt x="577984" y="96848"/>
                  <a:pt x="582350" y="90026"/>
                  <a:pt x="585825" y="80493"/>
                </a:cubicBezTo>
                <a:cubicBezTo>
                  <a:pt x="589294" y="70960"/>
                  <a:pt x="591030" y="62119"/>
                  <a:pt x="591030" y="53983"/>
                </a:cubicBezTo>
                <a:cubicBezTo>
                  <a:pt x="591030" y="44486"/>
                  <a:pt x="588754" y="37203"/>
                  <a:pt x="584208" y="32134"/>
                </a:cubicBezTo>
                <a:cubicBezTo>
                  <a:pt x="579661" y="27069"/>
                  <a:pt x="573873" y="24534"/>
                  <a:pt x="566852" y="24534"/>
                </a:cubicBezTo>
                <a:cubicBezTo>
                  <a:pt x="560312" y="24534"/>
                  <a:pt x="554346" y="26867"/>
                  <a:pt x="548960" y="31537"/>
                </a:cubicBezTo>
                <a:cubicBezTo>
                  <a:pt x="543574" y="36206"/>
                  <a:pt x="539406" y="43071"/>
                  <a:pt x="536451" y="52125"/>
                </a:cubicBezTo>
                <a:cubicBezTo>
                  <a:pt x="533498" y="61182"/>
                  <a:pt x="532022" y="69106"/>
                  <a:pt x="532022" y="75885"/>
                </a:cubicBezTo>
                <a:close/>
                <a:moveTo>
                  <a:pt x="684029" y="39021"/>
                </a:moveTo>
                <a:lnTo>
                  <a:pt x="650516" y="36148"/>
                </a:lnTo>
                <a:cubicBezTo>
                  <a:pt x="654344" y="24815"/>
                  <a:pt x="661029" y="15959"/>
                  <a:pt x="670565" y="9572"/>
                </a:cubicBezTo>
                <a:cubicBezTo>
                  <a:pt x="680098" y="3193"/>
                  <a:pt x="692727" y="0"/>
                  <a:pt x="708448" y="0"/>
                </a:cubicBezTo>
                <a:cubicBezTo>
                  <a:pt x="724806" y="0"/>
                  <a:pt x="736891" y="3295"/>
                  <a:pt x="744710" y="9876"/>
                </a:cubicBezTo>
                <a:cubicBezTo>
                  <a:pt x="752534" y="16456"/>
                  <a:pt x="756443" y="24499"/>
                  <a:pt x="756443" y="33992"/>
                </a:cubicBezTo>
                <a:cubicBezTo>
                  <a:pt x="756443" y="37818"/>
                  <a:pt x="756105" y="41890"/>
                  <a:pt x="755424" y="46195"/>
                </a:cubicBezTo>
                <a:cubicBezTo>
                  <a:pt x="754747" y="50508"/>
                  <a:pt x="752371" y="61837"/>
                  <a:pt x="748300" y="80191"/>
                </a:cubicBezTo>
                <a:cubicBezTo>
                  <a:pt x="744952" y="95353"/>
                  <a:pt x="743274" y="105967"/>
                  <a:pt x="743274" y="112032"/>
                </a:cubicBezTo>
                <a:cubicBezTo>
                  <a:pt x="743274" y="117453"/>
                  <a:pt x="744232" y="123479"/>
                  <a:pt x="746147" y="130104"/>
                </a:cubicBezTo>
                <a:lnTo>
                  <a:pt x="712753" y="130104"/>
                </a:lnTo>
                <a:cubicBezTo>
                  <a:pt x="711400" y="125475"/>
                  <a:pt x="710560" y="120687"/>
                  <a:pt x="710240" y="115740"/>
                </a:cubicBezTo>
                <a:cubicBezTo>
                  <a:pt x="705211" y="121323"/>
                  <a:pt x="699430" y="125615"/>
                  <a:pt x="692888" y="128607"/>
                </a:cubicBezTo>
                <a:cubicBezTo>
                  <a:pt x="686348" y="131599"/>
                  <a:pt x="679763" y="133096"/>
                  <a:pt x="673138" y="133096"/>
                </a:cubicBezTo>
                <a:cubicBezTo>
                  <a:pt x="662601" y="133096"/>
                  <a:pt x="653904" y="129643"/>
                  <a:pt x="647042" y="122738"/>
                </a:cubicBezTo>
                <a:cubicBezTo>
                  <a:pt x="640181" y="115840"/>
                  <a:pt x="636750" y="106963"/>
                  <a:pt x="636750" y="96113"/>
                </a:cubicBezTo>
                <a:cubicBezTo>
                  <a:pt x="636750" y="83982"/>
                  <a:pt x="640520" y="74286"/>
                  <a:pt x="648061" y="67026"/>
                </a:cubicBezTo>
                <a:cubicBezTo>
                  <a:pt x="655600" y="59768"/>
                  <a:pt x="669067" y="55376"/>
                  <a:pt x="688457" y="53860"/>
                </a:cubicBezTo>
                <a:cubicBezTo>
                  <a:pt x="704815" y="52503"/>
                  <a:pt x="715744" y="50869"/>
                  <a:pt x="721253" y="48954"/>
                </a:cubicBezTo>
                <a:cubicBezTo>
                  <a:pt x="722692" y="44166"/>
                  <a:pt x="723409" y="40334"/>
                  <a:pt x="723409" y="37461"/>
                </a:cubicBezTo>
                <a:cubicBezTo>
                  <a:pt x="723409" y="33790"/>
                  <a:pt x="721933" y="30719"/>
                  <a:pt x="718978" y="28243"/>
                </a:cubicBezTo>
                <a:cubicBezTo>
                  <a:pt x="716025" y="25772"/>
                  <a:pt x="711641" y="24534"/>
                  <a:pt x="705813" y="24534"/>
                </a:cubicBezTo>
                <a:cubicBezTo>
                  <a:pt x="699667" y="24534"/>
                  <a:pt x="694821" y="25790"/>
                  <a:pt x="691271" y="28307"/>
                </a:cubicBezTo>
                <a:cubicBezTo>
                  <a:pt x="687722" y="30819"/>
                  <a:pt x="685304" y="34388"/>
                  <a:pt x="684029" y="39021"/>
                </a:cubicBezTo>
                <a:close/>
                <a:moveTo>
                  <a:pt x="716706" y="70859"/>
                </a:moveTo>
                <a:cubicBezTo>
                  <a:pt x="714632" y="71418"/>
                  <a:pt x="711879" y="71935"/>
                  <a:pt x="708448" y="72410"/>
                </a:cubicBezTo>
                <a:cubicBezTo>
                  <a:pt x="691211" y="74485"/>
                  <a:pt x="679957" y="77519"/>
                  <a:pt x="674690" y="81511"/>
                </a:cubicBezTo>
                <a:cubicBezTo>
                  <a:pt x="670939" y="84380"/>
                  <a:pt x="669067" y="88251"/>
                  <a:pt x="669067" y="93118"/>
                </a:cubicBezTo>
                <a:cubicBezTo>
                  <a:pt x="669067" y="97107"/>
                  <a:pt x="670503" y="100480"/>
                  <a:pt x="673376" y="103233"/>
                </a:cubicBezTo>
                <a:cubicBezTo>
                  <a:pt x="676249" y="105984"/>
                  <a:pt x="680040" y="107363"/>
                  <a:pt x="684745" y="107363"/>
                </a:cubicBezTo>
                <a:cubicBezTo>
                  <a:pt x="689933" y="107363"/>
                  <a:pt x="694818" y="106106"/>
                  <a:pt x="699412" y="103590"/>
                </a:cubicBezTo>
                <a:cubicBezTo>
                  <a:pt x="703998" y="101077"/>
                  <a:pt x="707429" y="97848"/>
                  <a:pt x="709704" y="93895"/>
                </a:cubicBezTo>
                <a:cubicBezTo>
                  <a:pt x="711975" y="89947"/>
                  <a:pt x="713992" y="83780"/>
                  <a:pt x="715744" y="75403"/>
                </a:cubicBezTo>
                <a:close/>
                <a:moveTo>
                  <a:pt x="797375" y="2992"/>
                </a:moveTo>
                <a:lnTo>
                  <a:pt x="829692" y="2992"/>
                </a:lnTo>
                <a:lnTo>
                  <a:pt x="826459" y="18432"/>
                </a:lnTo>
                <a:cubicBezTo>
                  <a:pt x="839070" y="6146"/>
                  <a:pt x="852314" y="0"/>
                  <a:pt x="866196" y="0"/>
                </a:cubicBezTo>
                <a:cubicBezTo>
                  <a:pt x="875772" y="0"/>
                  <a:pt x="883156" y="1994"/>
                  <a:pt x="888340" y="5984"/>
                </a:cubicBezTo>
                <a:cubicBezTo>
                  <a:pt x="893528" y="9976"/>
                  <a:pt x="896839" y="15481"/>
                  <a:pt x="898275" y="22503"/>
                </a:cubicBezTo>
                <a:cubicBezTo>
                  <a:pt x="902664" y="16122"/>
                  <a:pt x="908967" y="10771"/>
                  <a:pt x="917187" y="6462"/>
                </a:cubicBezTo>
                <a:cubicBezTo>
                  <a:pt x="925405" y="2157"/>
                  <a:pt x="933944" y="0"/>
                  <a:pt x="942796" y="0"/>
                </a:cubicBezTo>
                <a:cubicBezTo>
                  <a:pt x="952934" y="0"/>
                  <a:pt x="960833" y="2714"/>
                  <a:pt x="966500" y="8140"/>
                </a:cubicBezTo>
                <a:cubicBezTo>
                  <a:pt x="972162" y="13565"/>
                  <a:pt x="974996" y="20747"/>
                  <a:pt x="974996" y="29683"/>
                </a:cubicBezTo>
                <a:cubicBezTo>
                  <a:pt x="974996" y="34074"/>
                  <a:pt x="973879" y="41653"/>
                  <a:pt x="971647" y="52423"/>
                </a:cubicBezTo>
                <a:lnTo>
                  <a:pt x="955364" y="130104"/>
                </a:lnTo>
                <a:lnTo>
                  <a:pt x="921017" y="130104"/>
                </a:lnTo>
                <a:lnTo>
                  <a:pt x="937292" y="52423"/>
                </a:lnTo>
                <a:cubicBezTo>
                  <a:pt x="939287" y="42689"/>
                  <a:pt x="940284" y="37185"/>
                  <a:pt x="940284" y="35907"/>
                </a:cubicBezTo>
                <a:cubicBezTo>
                  <a:pt x="940284" y="32397"/>
                  <a:pt x="939229" y="29624"/>
                  <a:pt x="937116" y="27587"/>
                </a:cubicBezTo>
                <a:cubicBezTo>
                  <a:pt x="935000" y="25553"/>
                  <a:pt x="931827" y="24534"/>
                  <a:pt x="927598" y="24534"/>
                </a:cubicBezTo>
                <a:cubicBezTo>
                  <a:pt x="919059" y="24534"/>
                  <a:pt x="911441" y="29045"/>
                  <a:pt x="904738" y="38064"/>
                </a:cubicBezTo>
                <a:cubicBezTo>
                  <a:pt x="899866" y="44529"/>
                  <a:pt x="895720" y="55977"/>
                  <a:pt x="892288" y="72410"/>
                </a:cubicBezTo>
                <a:lnTo>
                  <a:pt x="880203" y="130104"/>
                </a:lnTo>
                <a:lnTo>
                  <a:pt x="845848" y="130104"/>
                </a:lnTo>
                <a:lnTo>
                  <a:pt x="861887" y="53263"/>
                </a:lnTo>
                <a:cubicBezTo>
                  <a:pt x="863722" y="44406"/>
                  <a:pt x="864640" y="38661"/>
                  <a:pt x="864640" y="36029"/>
                </a:cubicBezTo>
                <a:cubicBezTo>
                  <a:pt x="864640" y="32677"/>
                  <a:pt x="863504" y="29920"/>
                  <a:pt x="861232" y="27767"/>
                </a:cubicBezTo>
                <a:cubicBezTo>
                  <a:pt x="858956" y="25611"/>
                  <a:pt x="855824" y="24534"/>
                  <a:pt x="851833" y="24534"/>
                </a:cubicBezTo>
                <a:cubicBezTo>
                  <a:pt x="848081" y="24534"/>
                  <a:pt x="844215" y="25654"/>
                  <a:pt x="840226" y="27885"/>
                </a:cubicBezTo>
                <a:cubicBezTo>
                  <a:pt x="836237" y="30122"/>
                  <a:pt x="832745" y="33193"/>
                  <a:pt x="829754" y="37102"/>
                </a:cubicBezTo>
                <a:cubicBezTo>
                  <a:pt x="826762" y="41015"/>
                  <a:pt x="824187" y="46044"/>
                  <a:pt x="822034" y="52186"/>
                </a:cubicBezTo>
                <a:cubicBezTo>
                  <a:pt x="821073" y="55055"/>
                  <a:pt x="819519" y="61561"/>
                  <a:pt x="817366" y="71694"/>
                </a:cubicBezTo>
                <a:lnTo>
                  <a:pt x="805155" y="130104"/>
                </a:lnTo>
                <a:lnTo>
                  <a:pt x="770803" y="130104"/>
                </a:lnTo>
                <a:close/>
                <a:moveTo>
                  <a:pt x="1157494" y="2992"/>
                </a:moveTo>
                <a:lnTo>
                  <a:pt x="1191489" y="2992"/>
                </a:lnTo>
                <a:lnTo>
                  <a:pt x="1164316" y="130104"/>
                </a:lnTo>
                <a:lnTo>
                  <a:pt x="1130324" y="130104"/>
                </a:lnTo>
                <a:close/>
                <a:moveTo>
                  <a:pt x="1015783" y="2992"/>
                </a:moveTo>
                <a:lnTo>
                  <a:pt x="1049893" y="2992"/>
                </a:lnTo>
                <a:lnTo>
                  <a:pt x="1038643" y="55656"/>
                </a:lnTo>
                <a:lnTo>
                  <a:pt x="1077901" y="55656"/>
                </a:lnTo>
                <a:cubicBezTo>
                  <a:pt x="1091862" y="55656"/>
                  <a:pt x="1102337" y="58292"/>
                  <a:pt x="1109319" y="63558"/>
                </a:cubicBezTo>
                <a:cubicBezTo>
                  <a:pt x="1116302" y="68822"/>
                  <a:pt x="1119795" y="76723"/>
                  <a:pt x="1119795" y="87253"/>
                </a:cubicBezTo>
                <a:cubicBezTo>
                  <a:pt x="1119795" y="99941"/>
                  <a:pt x="1115423" y="110258"/>
                  <a:pt x="1106687" y="118195"/>
                </a:cubicBezTo>
                <a:cubicBezTo>
                  <a:pt x="1097946" y="126134"/>
                  <a:pt x="1085203" y="130104"/>
                  <a:pt x="1068444" y="130104"/>
                </a:cubicBezTo>
                <a:lnTo>
                  <a:pt x="988614" y="130104"/>
                </a:lnTo>
                <a:close/>
                <a:moveTo>
                  <a:pt x="1027270" y="108563"/>
                </a:moveTo>
                <a:lnTo>
                  <a:pt x="1051690" y="108563"/>
                </a:lnTo>
                <a:cubicBezTo>
                  <a:pt x="1064454" y="108563"/>
                  <a:pt x="1073214" y="107122"/>
                  <a:pt x="1077962" y="104253"/>
                </a:cubicBezTo>
                <a:cubicBezTo>
                  <a:pt x="1082707" y="101381"/>
                  <a:pt x="1085083" y="97031"/>
                  <a:pt x="1085083" y="91206"/>
                </a:cubicBezTo>
                <a:cubicBezTo>
                  <a:pt x="1085083" y="85777"/>
                  <a:pt x="1082870" y="81947"/>
                  <a:pt x="1078441" y="79715"/>
                </a:cubicBezTo>
                <a:cubicBezTo>
                  <a:pt x="1074010" y="77479"/>
                  <a:pt x="1065373" y="76364"/>
                  <a:pt x="1052524" y="76364"/>
                </a:cubicBezTo>
                <a:lnTo>
                  <a:pt x="1034097" y="76364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004157" y="544630"/>
            <a:ext cx="2963286" cy="178337"/>
          </a:xfrm>
          <a:custGeom>
            <a:avLst/>
            <a:gdLst/>
            <a:ahLst/>
            <a:cxnLst/>
            <a:rect l="l" t="t" r="r" b="b"/>
            <a:pathLst>
              <a:path w="2963286" h="178337">
                <a:moveTo>
                  <a:pt x="0" y="2870"/>
                </a:moveTo>
                <a:lnTo>
                  <a:pt x="33635" y="2870"/>
                </a:lnTo>
                <a:lnTo>
                  <a:pt x="33635" y="49429"/>
                </a:lnTo>
                <a:lnTo>
                  <a:pt x="81753" y="49429"/>
                </a:lnTo>
                <a:lnTo>
                  <a:pt x="81753" y="2870"/>
                </a:lnTo>
                <a:lnTo>
                  <a:pt x="115503" y="2870"/>
                </a:lnTo>
                <a:lnTo>
                  <a:pt x="115503" y="129982"/>
                </a:lnTo>
                <a:lnTo>
                  <a:pt x="81753" y="129982"/>
                </a:lnTo>
                <a:lnTo>
                  <a:pt x="81753" y="76601"/>
                </a:lnTo>
                <a:lnTo>
                  <a:pt x="33635" y="76601"/>
                </a:lnTo>
                <a:lnTo>
                  <a:pt x="33635" y="129982"/>
                </a:lnTo>
                <a:lnTo>
                  <a:pt x="0" y="129982"/>
                </a:lnTo>
                <a:close/>
                <a:moveTo>
                  <a:pt x="174510" y="41648"/>
                </a:moveTo>
                <a:lnTo>
                  <a:pt x="143989" y="36144"/>
                </a:lnTo>
                <a:cubicBezTo>
                  <a:pt x="147421" y="23858"/>
                  <a:pt x="153325" y="14762"/>
                  <a:pt x="161702" y="8854"/>
                </a:cubicBezTo>
                <a:cubicBezTo>
                  <a:pt x="170079" y="2953"/>
                  <a:pt x="182527" y="0"/>
                  <a:pt x="199047" y="0"/>
                </a:cubicBezTo>
                <a:cubicBezTo>
                  <a:pt x="214046" y="0"/>
                  <a:pt x="225216" y="1772"/>
                  <a:pt x="232560" y="5321"/>
                </a:cubicBezTo>
                <a:cubicBezTo>
                  <a:pt x="239901" y="8875"/>
                  <a:pt x="245067" y="13386"/>
                  <a:pt x="248062" y="18847"/>
                </a:cubicBezTo>
                <a:cubicBezTo>
                  <a:pt x="251054" y="24312"/>
                  <a:pt x="252548" y="34349"/>
                  <a:pt x="252548" y="48950"/>
                </a:cubicBezTo>
                <a:lnTo>
                  <a:pt x="252184" y="88212"/>
                </a:lnTo>
                <a:cubicBezTo>
                  <a:pt x="252184" y="99379"/>
                  <a:pt x="252724" y="107619"/>
                  <a:pt x="253803" y="112922"/>
                </a:cubicBezTo>
                <a:cubicBezTo>
                  <a:pt x="254880" y="118232"/>
                  <a:pt x="256896" y="123916"/>
                  <a:pt x="259849" y="129982"/>
                </a:cubicBezTo>
                <a:lnTo>
                  <a:pt x="226573" y="129982"/>
                </a:lnTo>
                <a:cubicBezTo>
                  <a:pt x="225699" y="127751"/>
                  <a:pt x="224619" y="124439"/>
                  <a:pt x="223341" y="120047"/>
                </a:cubicBezTo>
                <a:cubicBezTo>
                  <a:pt x="222782" y="118052"/>
                  <a:pt x="222386" y="116735"/>
                  <a:pt x="222145" y="116101"/>
                </a:cubicBezTo>
                <a:cubicBezTo>
                  <a:pt x="216399" y="121684"/>
                  <a:pt x="210255" y="125871"/>
                  <a:pt x="203710" y="128661"/>
                </a:cubicBezTo>
                <a:cubicBezTo>
                  <a:pt x="197169" y="131458"/>
                  <a:pt x="190188" y="132855"/>
                  <a:pt x="182765" y="132855"/>
                </a:cubicBezTo>
                <a:cubicBezTo>
                  <a:pt x="169679" y="132855"/>
                  <a:pt x="159365" y="129301"/>
                  <a:pt x="151826" y="122203"/>
                </a:cubicBezTo>
                <a:cubicBezTo>
                  <a:pt x="144285" y="115101"/>
                  <a:pt x="140516" y="106121"/>
                  <a:pt x="140516" y="95272"/>
                </a:cubicBezTo>
                <a:cubicBezTo>
                  <a:pt x="140516" y="88088"/>
                  <a:pt x="142229" y="81686"/>
                  <a:pt x="145667" y="76062"/>
                </a:cubicBezTo>
                <a:cubicBezTo>
                  <a:pt x="149098" y="70434"/>
                  <a:pt x="153904" y="66125"/>
                  <a:pt x="160089" y="63135"/>
                </a:cubicBezTo>
                <a:cubicBezTo>
                  <a:pt x="166270" y="60142"/>
                  <a:pt x="175187" y="57529"/>
                  <a:pt x="186836" y="55297"/>
                </a:cubicBezTo>
                <a:cubicBezTo>
                  <a:pt x="202554" y="52345"/>
                  <a:pt x="213448" y="49591"/>
                  <a:pt x="219514" y="47035"/>
                </a:cubicBezTo>
                <a:lnTo>
                  <a:pt x="219514" y="43687"/>
                </a:lnTo>
                <a:cubicBezTo>
                  <a:pt x="219514" y="37222"/>
                  <a:pt x="217920" y="32613"/>
                  <a:pt x="214726" y="29859"/>
                </a:cubicBezTo>
                <a:cubicBezTo>
                  <a:pt x="211533" y="27108"/>
                  <a:pt x="205507" y="25734"/>
                  <a:pt x="196653" y="25734"/>
                </a:cubicBezTo>
                <a:cubicBezTo>
                  <a:pt x="190667" y="25734"/>
                  <a:pt x="185998" y="26908"/>
                  <a:pt x="182646" y="29261"/>
                </a:cubicBezTo>
                <a:cubicBezTo>
                  <a:pt x="179299" y="31620"/>
                  <a:pt x="176584" y="35748"/>
                  <a:pt x="174510" y="41648"/>
                </a:cubicBezTo>
                <a:close/>
                <a:moveTo>
                  <a:pt x="219514" y="68941"/>
                </a:moveTo>
                <a:cubicBezTo>
                  <a:pt x="215204" y="70377"/>
                  <a:pt x="208379" y="72094"/>
                  <a:pt x="199047" y="74085"/>
                </a:cubicBezTo>
                <a:cubicBezTo>
                  <a:pt x="189709" y="76080"/>
                  <a:pt x="183604" y="78034"/>
                  <a:pt x="180731" y="79949"/>
                </a:cubicBezTo>
                <a:cubicBezTo>
                  <a:pt x="176342" y="83059"/>
                  <a:pt x="174150" y="87013"/>
                  <a:pt x="174150" y="91800"/>
                </a:cubicBezTo>
                <a:cubicBezTo>
                  <a:pt x="174150" y="96506"/>
                  <a:pt x="175903" y="100577"/>
                  <a:pt x="179417" y="104008"/>
                </a:cubicBezTo>
                <a:cubicBezTo>
                  <a:pt x="182927" y="107440"/>
                  <a:pt x="187398" y="109157"/>
                  <a:pt x="192820" y="109157"/>
                </a:cubicBezTo>
                <a:cubicBezTo>
                  <a:pt x="198886" y="109157"/>
                  <a:pt x="204671" y="107159"/>
                  <a:pt x="210175" y="103170"/>
                </a:cubicBezTo>
                <a:cubicBezTo>
                  <a:pt x="214243" y="100139"/>
                  <a:pt x="216919" y="96430"/>
                  <a:pt x="218197" y="92038"/>
                </a:cubicBezTo>
                <a:cubicBezTo>
                  <a:pt x="219075" y="89170"/>
                  <a:pt x="219514" y="83701"/>
                  <a:pt x="219514" y="75644"/>
                </a:cubicBezTo>
                <a:close/>
                <a:moveTo>
                  <a:pt x="352488" y="2870"/>
                </a:moveTo>
                <a:lnTo>
                  <a:pt x="465358" y="2870"/>
                </a:lnTo>
                <a:lnTo>
                  <a:pt x="465358" y="129982"/>
                </a:lnTo>
                <a:lnTo>
                  <a:pt x="431727" y="129982"/>
                </a:lnTo>
                <a:lnTo>
                  <a:pt x="431727" y="30043"/>
                </a:lnTo>
                <a:lnTo>
                  <a:pt x="386122" y="30043"/>
                </a:lnTo>
                <a:lnTo>
                  <a:pt x="386122" y="129982"/>
                </a:lnTo>
                <a:lnTo>
                  <a:pt x="352488" y="129982"/>
                </a:lnTo>
                <a:close/>
                <a:moveTo>
                  <a:pt x="500905" y="2870"/>
                </a:moveTo>
                <a:lnTo>
                  <a:pt x="532264" y="2870"/>
                </a:lnTo>
                <a:lnTo>
                  <a:pt x="532264" y="21544"/>
                </a:lnTo>
                <a:cubicBezTo>
                  <a:pt x="536329" y="15156"/>
                  <a:pt x="541840" y="9972"/>
                  <a:pt x="548782" y="5985"/>
                </a:cubicBezTo>
                <a:cubicBezTo>
                  <a:pt x="555726" y="1991"/>
                  <a:pt x="563422" y="0"/>
                  <a:pt x="571881" y="0"/>
                </a:cubicBezTo>
                <a:cubicBezTo>
                  <a:pt x="586642" y="0"/>
                  <a:pt x="599166" y="5782"/>
                  <a:pt x="609459" y="17350"/>
                </a:cubicBezTo>
                <a:cubicBezTo>
                  <a:pt x="619755" y="28919"/>
                  <a:pt x="624899" y="45041"/>
                  <a:pt x="624899" y="65707"/>
                </a:cubicBezTo>
                <a:cubicBezTo>
                  <a:pt x="624899" y="86930"/>
                  <a:pt x="619715" y="103429"/>
                  <a:pt x="609340" y="115197"/>
                </a:cubicBezTo>
                <a:cubicBezTo>
                  <a:pt x="598968" y="126966"/>
                  <a:pt x="586401" y="132855"/>
                  <a:pt x="571637" y="132855"/>
                </a:cubicBezTo>
                <a:cubicBezTo>
                  <a:pt x="564617" y="132855"/>
                  <a:pt x="558253" y="131458"/>
                  <a:pt x="552549" y="128661"/>
                </a:cubicBezTo>
                <a:cubicBezTo>
                  <a:pt x="546847" y="125871"/>
                  <a:pt x="540839" y="121083"/>
                  <a:pt x="534536" y="114304"/>
                </a:cubicBezTo>
                <a:lnTo>
                  <a:pt x="534536" y="178337"/>
                </a:lnTo>
                <a:lnTo>
                  <a:pt x="500905" y="178337"/>
                </a:lnTo>
                <a:close/>
                <a:moveTo>
                  <a:pt x="534179" y="64271"/>
                </a:moveTo>
                <a:cubicBezTo>
                  <a:pt x="534179" y="78552"/>
                  <a:pt x="537012" y="89108"/>
                  <a:pt x="542675" y="95930"/>
                </a:cubicBezTo>
                <a:cubicBezTo>
                  <a:pt x="548338" y="102752"/>
                  <a:pt x="555243" y="106165"/>
                  <a:pt x="563383" y="106165"/>
                </a:cubicBezTo>
                <a:cubicBezTo>
                  <a:pt x="571202" y="106165"/>
                  <a:pt x="577707" y="103029"/>
                  <a:pt x="582891" y="96765"/>
                </a:cubicBezTo>
                <a:cubicBezTo>
                  <a:pt x="588075" y="90501"/>
                  <a:pt x="590670" y="80230"/>
                  <a:pt x="590670" y="65949"/>
                </a:cubicBezTo>
                <a:cubicBezTo>
                  <a:pt x="590670" y="52621"/>
                  <a:pt x="587999" y="42729"/>
                  <a:pt x="582653" y="36264"/>
                </a:cubicBezTo>
                <a:cubicBezTo>
                  <a:pt x="577303" y="29798"/>
                  <a:pt x="570684" y="26569"/>
                  <a:pt x="562785" y="26569"/>
                </a:cubicBezTo>
                <a:cubicBezTo>
                  <a:pt x="554563" y="26569"/>
                  <a:pt x="547740" y="29740"/>
                  <a:pt x="542316" y="36084"/>
                </a:cubicBezTo>
                <a:cubicBezTo>
                  <a:pt x="536894" y="42427"/>
                  <a:pt x="534179" y="51822"/>
                  <a:pt x="534179" y="64271"/>
                </a:cubicBezTo>
                <a:close/>
                <a:moveTo>
                  <a:pt x="643814" y="64632"/>
                </a:moveTo>
                <a:cubicBezTo>
                  <a:pt x="643814" y="53461"/>
                  <a:pt x="646567" y="42647"/>
                  <a:pt x="652072" y="32192"/>
                </a:cubicBezTo>
                <a:cubicBezTo>
                  <a:pt x="657576" y="21741"/>
                  <a:pt x="665374" y="13763"/>
                  <a:pt x="675471" y="8255"/>
                </a:cubicBezTo>
                <a:cubicBezTo>
                  <a:pt x="685563" y="2751"/>
                  <a:pt x="696838" y="0"/>
                  <a:pt x="709283" y="0"/>
                </a:cubicBezTo>
                <a:cubicBezTo>
                  <a:pt x="728514" y="0"/>
                  <a:pt x="744271" y="6244"/>
                  <a:pt x="756562" y="18731"/>
                </a:cubicBezTo>
                <a:cubicBezTo>
                  <a:pt x="768848" y="31217"/>
                  <a:pt x="774994" y="46995"/>
                  <a:pt x="774994" y="66068"/>
                </a:cubicBezTo>
                <a:cubicBezTo>
                  <a:pt x="774994" y="85296"/>
                  <a:pt x="768791" y="101233"/>
                  <a:pt x="756382" y="113884"/>
                </a:cubicBezTo>
                <a:cubicBezTo>
                  <a:pt x="743973" y="126530"/>
                  <a:pt x="728355" y="132855"/>
                  <a:pt x="709524" y="132855"/>
                </a:cubicBezTo>
                <a:cubicBezTo>
                  <a:pt x="697874" y="132855"/>
                  <a:pt x="686762" y="130220"/>
                  <a:pt x="676188" y="124953"/>
                </a:cubicBezTo>
                <a:cubicBezTo>
                  <a:pt x="665615" y="119690"/>
                  <a:pt x="657576" y="111968"/>
                  <a:pt x="652072" y="101794"/>
                </a:cubicBezTo>
                <a:cubicBezTo>
                  <a:pt x="646567" y="91621"/>
                  <a:pt x="643814" y="79233"/>
                  <a:pt x="643814" y="64632"/>
                </a:cubicBezTo>
                <a:close/>
                <a:moveTo>
                  <a:pt x="678279" y="66428"/>
                </a:moveTo>
                <a:cubicBezTo>
                  <a:pt x="678279" y="79031"/>
                  <a:pt x="681271" y="88687"/>
                  <a:pt x="687262" y="95390"/>
                </a:cubicBezTo>
                <a:cubicBezTo>
                  <a:pt x="693249" y="102093"/>
                  <a:pt x="700625" y="105445"/>
                  <a:pt x="709406" y="105445"/>
                </a:cubicBezTo>
                <a:cubicBezTo>
                  <a:pt x="718183" y="105445"/>
                  <a:pt x="725541" y="102093"/>
                  <a:pt x="731485" y="95390"/>
                </a:cubicBezTo>
                <a:cubicBezTo>
                  <a:pt x="737431" y="88687"/>
                  <a:pt x="740402" y="78952"/>
                  <a:pt x="740402" y="66187"/>
                </a:cubicBezTo>
                <a:cubicBezTo>
                  <a:pt x="740402" y="53738"/>
                  <a:pt x="737431" y="44162"/>
                  <a:pt x="731485" y="37459"/>
                </a:cubicBezTo>
                <a:cubicBezTo>
                  <a:pt x="725541" y="30759"/>
                  <a:pt x="718183" y="27408"/>
                  <a:pt x="709406" y="27408"/>
                </a:cubicBezTo>
                <a:cubicBezTo>
                  <a:pt x="700625" y="27408"/>
                  <a:pt x="693249" y="30759"/>
                  <a:pt x="687262" y="37459"/>
                </a:cubicBezTo>
                <a:cubicBezTo>
                  <a:pt x="681271" y="44162"/>
                  <a:pt x="678279" y="53818"/>
                  <a:pt x="678279" y="66428"/>
                </a:cubicBezTo>
                <a:close/>
                <a:moveTo>
                  <a:pt x="800489" y="2870"/>
                </a:moveTo>
                <a:lnTo>
                  <a:pt x="832803" y="2870"/>
                </a:lnTo>
                <a:lnTo>
                  <a:pt x="832803" y="82704"/>
                </a:lnTo>
                <a:lnTo>
                  <a:pt x="884509" y="2870"/>
                </a:lnTo>
                <a:lnTo>
                  <a:pt x="917543" y="2870"/>
                </a:lnTo>
                <a:lnTo>
                  <a:pt x="917543" y="129982"/>
                </a:lnTo>
                <a:lnTo>
                  <a:pt x="885226" y="129982"/>
                </a:lnTo>
                <a:lnTo>
                  <a:pt x="885226" y="48712"/>
                </a:lnTo>
                <a:lnTo>
                  <a:pt x="832803" y="129982"/>
                </a:lnTo>
                <a:lnTo>
                  <a:pt x="800489" y="129982"/>
                </a:lnTo>
                <a:close/>
                <a:moveTo>
                  <a:pt x="986242" y="77793"/>
                </a:moveTo>
                <a:lnTo>
                  <a:pt x="986242" y="55894"/>
                </a:lnTo>
                <a:cubicBezTo>
                  <a:pt x="992067" y="55894"/>
                  <a:pt x="996300" y="55517"/>
                  <a:pt x="998932" y="54756"/>
                </a:cubicBezTo>
                <a:cubicBezTo>
                  <a:pt x="1001567" y="53997"/>
                  <a:pt x="1004058" y="52162"/>
                  <a:pt x="1006413" y="49248"/>
                </a:cubicBezTo>
                <a:cubicBezTo>
                  <a:pt x="1008768" y="46336"/>
                  <a:pt x="1009944" y="43007"/>
                  <a:pt x="1009944" y="39255"/>
                </a:cubicBezTo>
                <a:cubicBezTo>
                  <a:pt x="1009944" y="35267"/>
                  <a:pt x="1008486" y="31576"/>
                  <a:pt x="1005574" y="28185"/>
                </a:cubicBezTo>
                <a:cubicBezTo>
                  <a:pt x="1002662" y="24794"/>
                  <a:pt x="998295" y="23099"/>
                  <a:pt x="992470" y="23099"/>
                </a:cubicBezTo>
                <a:cubicBezTo>
                  <a:pt x="987998" y="23099"/>
                  <a:pt x="984010" y="24057"/>
                  <a:pt x="980496" y="25972"/>
                </a:cubicBezTo>
                <a:cubicBezTo>
                  <a:pt x="976986" y="27887"/>
                  <a:pt x="973793" y="32434"/>
                  <a:pt x="970920" y="39615"/>
                </a:cubicBezTo>
                <a:lnTo>
                  <a:pt x="942437" y="33513"/>
                </a:lnTo>
                <a:cubicBezTo>
                  <a:pt x="945310" y="22338"/>
                  <a:pt x="951455" y="13961"/>
                  <a:pt x="960872" y="8378"/>
                </a:cubicBezTo>
                <a:cubicBezTo>
                  <a:pt x="970287" y="2790"/>
                  <a:pt x="981018" y="0"/>
                  <a:pt x="993064" y="0"/>
                </a:cubicBezTo>
                <a:cubicBezTo>
                  <a:pt x="1008385" y="0"/>
                  <a:pt x="1020255" y="3510"/>
                  <a:pt x="1028675" y="10531"/>
                </a:cubicBezTo>
                <a:cubicBezTo>
                  <a:pt x="1037092" y="17550"/>
                  <a:pt x="1041300" y="26366"/>
                  <a:pt x="1041300" y="36980"/>
                </a:cubicBezTo>
                <a:cubicBezTo>
                  <a:pt x="1041300" y="43604"/>
                  <a:pt x="1039486" y="49091"/>
                  <a:pt x="1035857" y="53439"/>
                </a:cubicBezTo>
                <a:cubicBezTo>
                  <a:pt x="1032224" y="57788"/>
                  <a:pt x="1026501" y="61838"/>
                  <a:pt x="1018678" y="65590"/>
                </a:cubicBezTo>
                <a:cubicBezTo>
                  <a:pt x="1028096" y="68142"/>
                  <a:pt x="1035137" y="72012"/>
                  <a:pt x="1039807" y="77200"/>
                </a:cubicBezTo>
                <a:cubicBezTo>
                  <a:pt x="1044473" y="82382"/>
                  <a:pt x="1046804" y="88849"/>
                  <a:pt x="1046804" y="96589"/>
                </a:cubicBezTo>
                <a:cubicBezTo>
                  <a:pt x="1046804" y="106485"/>
                  <a:pt x="1042179" y="114999"/>
                  <a:pt x="1032923" y="122141"/>
                </a:cubicBezTo>
                <a:cubicBezTo>
                  <a:pt x="1023667" y="129283"/>
                  <a:pt x="1010340" y="132855"/>
                  <a:pt x="992945" y="132855"/>
                </a:cubicBezTo>
                <a:cubicBezTo>
                  <a:pt x="962626" y="132855"/>
                  <a:pt x="944071" y="121005"/>
                  <a:pt x="937290" y="97305"/>
                </a:cubicBezTo>
                <a:lnTo>
                  <a:pt x="968052" y="91681"/>
                </a:lnTo>
                <a:cubicBezTo>
                  <a:pt x="972998" y="104131"/>
                  <a:pt x="981177" y="110352"/>
                  <a:pt x="992589" y="110352"/>
                </a:cubicBezTo>
                <a:cubicBezTo>
                  <a:pt x="998892" y="110352"/>
                  <a:pt x="1003939" y="108692"/>
                  <a:pt x="1007730" y="105383"/>
                </a:cubicBezTo>
                <a:cubicBezTo>
                  <a:pt x="1011521" y="102071"/>
                  <a:pt x="1013411" y="98184"/>
                  <a:pt x="1013411" y="93716"/>
                </a:cubicBezTo>
                <a:cubicBezTo>
                  <a:pt x="1013411" y="88770"/>
                  <a:pt x="1011439" y="84878"/>
                  <a:pt x="1007489" y="82044"/>
                </a:cubicBezTo>
                <a:cubicBezTo>
                  <a:pt x="1003537" y="79207"/>
                  <a:pt x="998370" y="77793"/>
                  <a:pt x="991991" y="77793"/>
                </a:cubicBezTo>
                <a:close/>
                <a:moveTo>
                  <a:pt x="1074215" y="2870"/>
                </a:moveTo>
                <a:lnTo>
                  <a:pt x="1147824" y="2870"/>
                </a:lnTo>
                <a:cubicBezTo>
                  <a:pt x="1162905" y="2870"/>
                  <a:pt x="1174198" y="5624"/>
                  <a:pt x="1181700" y="11128"/>
                </a:cubicBezTo>
                <a:cubicBezTo>
                  <a:pt x="1189199" y="16634"/>
                  <a:pt x="1192951" y="24934"/>
                  <a:pt x="1192951" y="36026"/>
                </a:cubicBezTo>
                <a:cubicBezTo>
                  <a:pt x="1192951" y="43126"/>
                  <a:pt x="1190895" y="49311"/>
                  <a:pt x="1186784" y="54577"/>
                </a:cubicBezTo>
                <a:cubicBezTo>
                  <a:pt x="1182677" y="59840"/>
                  <a:pt x="1177510" y="63354"/>
                  <a:pt x="1171282" y="65107"/>
                </a:cubicBezTo>
                <a:cubicBezTo>
                  <a:pt x="1180063" y="67263"/>
                  <a:pt x="1186607" y="71296"/>
                  <a:pt x="1190916" y="77200"/>
                </a:cubicBezTo>
                <a:cubicBezTo>
                  <a:pt x="1195222" y="83103"/>
                  <a:pt x="1197378" y="89568"/>
                  <a:pt x="1197378" y="96589"/>
                </a:cubicBezTo>
                <a:cubicBezTo>
                  <a:pt x="1197378" y="106485"/>
                  <a:pt x="1193746" y="114524"/>
                  <a:pt x="1186489" y="120705"/>
                </a:cubicBezTo>
                <a:cubicBezTo>
                  <a:pt x="1179223" y="126890"/>
                  <a:pt x="1168492" y="129982"/>
                  <a:pt x="1154290" y="129982"/>
                </a:cubicBezTo>
                <a:lnTo>
                  <a:pt x="1074215" y="129982"/>
                </a:lnTo>
                <a:close/>
                <a:moveTo>
                  <a:pt x="1108088" y="55657"/>
                </a:moveTo>
                <a:lnTo>
                  <a:pt x="1129753" y="55657"/>
                </a:lnTo>
                <a:cubicBezTo>
                  <a:pt x="1140202" y="55657"/>
                  <a:pt x="1147767" y="54336"/>
                  <a:pt x="1152437" y="51704"/>
                </a:cubicBezTo>
                <a:cubicBezTo>
                  <a:pt x="1157105" y="49073"/>
                  <a:pt x="1159438" y="44921"/>
                  <a:pt x="1159438" y="39255"/>
                </a:cubicBezTo>
                <a:cubicBezTo>
                  <a:pt x="1159438" y="33909"/>
                  <a:pt x="1157264" y="30100"/>
                  <a:pt x="1152915" y="27825"/>
                </a:cubicBezTo>
                <a:cubicBezTo>
                  <a:pt x="1148565" y="25550"/>
                  <a:pt x="1140844" y="24412"/>
                  <a:pt x="1129753" y="24412"/>
                </a:cubicBezTo>
                <a:lnTo>
                  <a:pt x="1108088" y="24412"/>
                </a:lnTo>
                <a:close/>
                <a:moveTo>
                  <a:pt x="1108088" y="108441"/>
                </a:moveTo>
                <a:lnTo>
                  <a:pt x="1134659" y="108441"/>
                </a:lnTo>
                <a:cubicBezTo>
                  <a:pt x="1144235" y="108441"/>
                  <a:pt x="1151216" y="107285"/>
                  <a:pt x="1155608" y="104966"/>
                </a:cubicBezTo>
                <a:cubicBezTo>
                  <a:pt x="1159995" y="102652"/>
                  <a:pt x="1162189" y="98504"/>
                  <a:pt x="1162189" y="92517"/>
                </a:cubicBezTo>
                <a:cubicBezTo>
                  <a:pt x="1162189" y="86297"/>
                  <a:pt x="1159676" y="82009"/>
                  <a:pt x="1154650" y="79655"/>
                </a:cubicBezTo>
                <a:cubicBezTo>
                  <a:pt x="1149621" y="77296"/>
                  <a:pt x="1139843" y="76122"/>
                  <a:pt x="1125321" y="76122"/>
                </a:cubicBezTo>
                <a:lnTo>
                  <a:pt x="1108088" y="76122"/>
                </a:lnTo>
                <a:close/>
                <a:moveTo>
                  <a:pt x="1213333" y="64632"/>
                </a:moveTo>
                <a:cubicBezTo>
                  <a:pt x="1213333" y="53461"/>
                  <a:pt x="1216088" y="42647"/>
                  <a:pt x="1221592" y="32192"/>
                </a:cubicBezTo>
                <a:cubicBezTo>
                  <a:pt x="1227096" y="21741"/>
                  <a:pt x="1234897" y="13763"/>
                  <a:pt x="1244991" y="8255"/>
                </a:cubicBezTo>
                <a:cubicBezTo>
                  <a:pt x="1255087" y="2751"/>
                  <a:pt x="1266358" y="0"/>
                  <a:pt x="1278807" y="0"/>
                </a:cubicBezTo>
                <a:cubicBezTo>
                  <a:pt x="1298034" y="0"/>
                  <a:pt x="1313795" y="6244"/>
                  <a:pt x="1326086" y="18731"/>
                </a:cubicBezTo>
                <a:cubicBezTo>
                  <a:pt x="1338368" y="31217"/>
                  <a:pt x="1344514" y="46995"/>
                  <a:pt x="1344514" y="66068"/>
                </a:cubicBezTo>
                <a:cubicBezTo>
                  <a:pt x="1344514" y="85296"/>
                  <a:pt x="1338311" y="101233"/>
                  <a:pt x="1325902" y="113884"/>
                </a:cubicBezTo>
                <a:cubicBezTo>
                  <a:pt x="1313493" y="126530"/>
                  <a:pt x="1297876" y="132855"/>
                  <a:pt x="1279044" y="132855"/>
                </a:cubicBezTo>
                <a:cubicBezTo>
                  <a:pt x="1267394" y="132855"/>
                  <a:pt x="1256286" y="130220"/>
                  <a:pt x="1245708" y="124953"/>
                </a:cubicBezTo>
                <a:cubicBezTo>
                  <a:pt x="1235135" y="119690"/>
                  <a:pt x="1227096" y="111968"/>
                  <a:pt x="1221592" y="101794"/>
                </a:cubicBezTo>
                <a:cubicBezTo>
                  <a:pt x="1216088" y="91621"/>
                  <a:pt x="1213333" y="79233"/>
                  <a:pt x="1213333" y="64632"/>
                </a:cubicBezTo>
                <a:close/>
                <a:moveTo>
                  <a:pt x="1247803" y="66428"/>
                </a:moveTo>
                <a:cubicBezTo>
                  <a:pt x="1247803" y="79031"/>
                  <a:pt x="1250795" y="88687"/>
                  <a:pt x="1256782" y="95390"/>
                </a:cubicBezTo>
                <a:cubicBezTo>
                  <a:pt x="1262769" y="102093"/>
                  <a:pt x="1270145" y="105445"/>
                  <a:pt x="1278926" y="105445"/>
                </a:cubicBezTo>
                <a:cubicBezTo>
                  <a:pt x="1287703" y="105445"/>
                  <a:pt x="1295061" y="102093"/>
                  <a:pt x="1301007" y="95390"/>
                </a:cubicBezTo>
                <a:cubicBezTo>
                  <a:pt x="1306951" y="88687"/>
                  <a:pt x="1309925" y="78952"/>
                  <a:pt x="1309925" y="66187"/>
                </a:cubicBezTo>
                <a:cubicBezTo>
                  <a:pt x="1309925" y="53738"/>
                  <a:pt x="1306951" y="44162"/>
                  <a:pt x="1301007" y="37459"/>
                </a:cubicBezTo>
                <a:cubicBezTo>
                  <a:pt x="1295061" y="30759"/>
                  <a:pt x="1287703" y="27408"/>
                  <a:pt x="1278926" y="27408"/>
                </a:cubicBezTo>
                <a:cubicBezTo>
                  <a:pt x="1270145" y="27408"/>
                  <a:pt x="1262769" y="30759"/>
                  <a:pt x="1256782" y="37459"/>
                </a:cubicBezTo>
                <a:cubicBezTo>
                  <a:pt x="1250795" y="44162"/>
                  <a:pt x="1247803" y="53818"/>
                  <a:pt x="1247803" y="66428"/>
                </a:cubicBezTo>
                <a:close/>
                <a:moveTo>
                  <a:pt x="1472991" y="129982"/>
                </a:moveTo>
                <a:lnTo>
                  <a:pt x="1376759" y="129982"/>
                </a:lnTo>
                <a:lnTo>
                  <a:pt x="1376759" y="163495"/>
                </a:lnTo>
                <a:lnTo>
                  <a:pt x="1349474" y="163495"/>
                </a:lnTo>
                <a:lnTo>
                  <a:pt x="1349474" y="102453"/>
                </a:lnTo>
                <a:lnTo>
                  <a:pt x="1363237" y="102453"/>
                </a:lnTo>
                <a:cubicBezTo>
                  <a:pt x="1368979" y="96067"/>
                  <a:pt x="1373728" y="86095"/>
                  <a:pt x="1377479" y="72530"/>
                </a:cubicBezTo>
                <a:cubicBezTo>
                  <a:pt x="1381231" y="58961"/>
                  <a:pt x="1383462" y="35746"/>
                  <a:pt x="1384182" y="2870"/>
                </a:cubicBezTo>
                <a:lnTo>
                  <a:pt x="1486758" y="2870"/>
                </a:lnTo>
                <a:lnTo>
                  <a:pt x="1486758" y="102453"/>
                </a:lnTo>
                <a:lnTo>
                  <a:pt x="1500401" y="102453"/>
                </a:lnTo>
                <a:lnTo>
                  <a:pt x="1500401" y="163495"/>
                </a:lnTo>
                <a:lnTo>
                  <a:pt x="1472991" y="163495"/>
                </a:lnTo>
                <a:close/>
                <a:moveTo>
                  <a:pt x="1453482" y="102453"/>
                </a:moveTo>
                <a:lnTo>
                  <a:pt x="1453604" y="30522"/>
                </a:lnTo>
                <a:lnTo>
                  <a:pt x="1412911" y="30522"/>
                </a:lnTo>
                <a:cubicBezTo>
                  <a:pt x="1411553" y="65628"/>
                  <a:pt x="1405966" y="89609"/>
                  <a:pt x="1396152" y="102453"/>
                </a:cubicBezTo>
                <a:close/>
                <a:moveTo>
                  <a:pt x="1630411" y="40453"/>
                </a:moveTo>
                <a:lnTo>
                  <a:pt x="1597259" y="46437"/>
                </a:lnTo>
                <a:cubicBezTo>
                  <a:pt x="1596143" y="39814"/>
                  <a:pt x="1593609" y="34827"/>
                  <a:pt x="1589656" y="31475"/>
                </a:cubicBezTo>
                <a:cubicBezTo>
                  <a:pt x="1585707" y="28128"/>
                  <a:pt x="1580584" y="26450"/>
                  <a:pt x="1574281" y="26450"/>
                </a:cubicBezTo>
                <a:cubicBezTo>
                  <a:pt x="1565903" y="26450"/>
                  <a:pt x="1559218" y="29341"/>
                  <a:pt x="1554231" y="35126"/>
                </a:cubicBezTo>
                <a:cubicBezTo>
                  <a:pt x="1549245" y="40914"/>
                  <a:pt x="1546751" y="50584"/>
                  <a:pt x="1546751" y="64153"/>
                </a:cubicBezTo>
                <a:cubicBezTo>
                  <a:pt x="1546751" y="79233"/>
                  <a:pt x="1549282" y="89886"/>
                  <a:pt x="1554351" y="96106"/>
                </a:cubicBezTo>
                <a:cubicBezTo>
                  <a:pt x="1559419" y="102334"/>
                  <a:pt x="1566220" y="105445"/>
                  <a:pt x="1574756" y="105445"/>
                </a:cubicBezTo>
                <a:cubicBezTo>
                  <a:pt x="1581139" y="105445"/>
                  <a:pt x="1586365" y="103627"/>
                  <a:pt x="1590437" y="99998"/>
                </a:cubicBezTo>
                <a:cubicBezTo>
                  <a:pt x="1594502" y="96369"/>
                  <a:pt x="1597374" y="90123"/>
                  <a:pt x="1599052" y="81268"/>
                </a:cubicBezTo>
                <a:lnTo>
                  <a:pt x="1632085" y="86894"/>
                </a:lnTo>
                <a:cubicBezTo>
                  <a:pt x="1628655" y="102053"/>
                  <a:pt x="1622074" y="113505"/>
                  <a:pt x="1612339" y="121242"/>
                </a:cubicBezTo>
                <a:cubicBezTo>
                  <a:pt x="1602606" y="128981"/>
                  <a:pt x="1589559" y="132855"/>
                  <a:pt x="1573200" y="132855"/>
                </a:cubicBezTo>
                <a:cubicBezTo>
                  <a:pt x="1554606" y="132855"/>
                  <a:pt x="1539789" y="126991"/>
                  <a:pt x="1528736" y="115258"/>
                </a:cubicBezTo>
                <a:cubicBezTo>
                  <a:pt x="1517681" y="103525"/>
                  <a:pt x="1512159" y="87290"/>
                  <a:pt x="1512159" y="66547"/>
                </a:cubicBezTo>
                <a:cubicBezTo>
                  <a:pt x="1512159" y="45563"/>
                  <a:pt x="1517706" y="29225"/>
                  <a:pt x="1528798" y="17532"/>
                </a:cubicBezTo>
                <a:cubicBezTo>
                  <a:pt x="1539889" y="5844"/>
                  <a:pt x="1554887" y="0"/>
                  <a:pt x="1573798" y="0"/>
                </a:cubicBezTo>
                <a:cubicBezTo>
                  <a:pt x="1589275" y="0"/>
                  <a:pt x="1601586" y="3331"/>
                  <a:pt x="1610724" y="9991"/>
                </a:cubicBezTo>
                <a:cubicBezTo>
                  <a:pt x="1619856" y="16658"/>
                  <a:pt x="1626423" y="26810"/>
                  <a:pt x="1630411" y="40453"/>
                </a:cubicBezTo>
                <a:close/>
                <a:moveTo>
                  <a:pt x="1640826" y="2870"/>
                </a:moveTo>
                <a:lnTo>
                  <a:pt x="1755847" y="2870"/>
                </a:lnTo>
                <a:lnTo>
                  <a:pt x="1755847" y="30043"/>
                </a:lnTo>
                <a:lnTo>
                  <a:pt x="1715152" y="30043"/>
                </a:lnTo>
                <a:lnTo>
                  <a:pt x="1715152" y="129982"/>
                </a:lnTo>
                <a:lnTo>
                  <a:pt x="1681521" y="129982"/>
                </a:lnTo>
                <a:lnTo>
                  <a:pt x="1681521" y="30043"/>
                </a:lnTo>
                <a:lnTo>
                  <a:pt x="1640826" y="30043"/>
                </a:lnTo>
                <a:close/>
                <a:moveTo>
                  <a:pt x="1772147" y="2870"/>
                </a:moveTo>
                <a:lnTo>
                  <a:pt x="1845756" y="2870"/>
                </a:lnTo>
                <a:cubicBezTo>
                  <a:pt x="1860837" y="2870"/>
                  <a:pt x="1872126" y="5624"/>
                  <a:pt x="1879628" y="11128"/>
                </a:cubicBezTo>
                <a:cubicBezTo>
                  <a:pt x="1887128" y="16634"/>
                  <a:pt x="1890879" y="24934"/>
                  <a:pt x="1890879" y="36026"/>
                </a:cubicBezTo>
                <a:cubicBezTo>
                  <a:pt x="1890879" y="43126"/>
                  <a:pt x="1888823" y="49311"/>
                  <a:pt x="1884716" y="54577"/>
                </a:cubicBezTo>
                <a:cubicBezTo>
                  <a:pt x="1880605" y="59840"/>
                  <a:pt x="1875439" y="63354"/>
                  <a:pt x="1869214" y="65107"/>
                </a:cubicBezTo>
                <a:cubicBezTo>
                  <a:pt x="1877991" y="67263"/>
                  <a:pt x="1884540" y="71296"/>
                  <a:pt x="1888849" y="77200"/>
                </a:cubicBezTo>
                <a:cubicBezTo>
                  <a:pt x="1893154" y="83103"/>
                  <a:pt x="1895310" y="89568"/>
                  <a:pt x="1895310" y="96589"/>
                </a:cubicBezTo>
                <a:cubicBezTo>
                  <a:pt x="1895310" y="106485"/>
                  <a:pt x="1891678" y="114524"/>
                  <a:pt x="1884416" y="120705"/>
                </a:cubicBezTo>
                <a:cubicBezTo>
                  <a:pt x="1877155" y="126890"/>
                  <a:pt x="1866424" y="129982"/>
                  <a:pt x="1852222" y="129982"/>
                </a:cubicBezTo>
                <a:lnTo>
                  <a:pt x="1772147" y="129982"/>
                </a:lnTo>
                <a:close/>
                <a:moveTo>
                  <a:pt x="1806016" y="55657"/>
                </a:moveTo>
                <a:lnTo>
                  <a:pt x="1827680" y="55657"/>
                </a:lnTo>
                <a:cubicBezTo>
                  <a:pt x="1838135" y="55657"/>
                  <a:pt x="1845699" y="54336"/>
                  <a:pt x="1850365" y="51704"/>
                </a:cubicBezTo>
                <a:cubicBezTo>
                  <a:pt x="1855034" y="49073"/>
                  <a:pt x="1857366" y="44921"/>
                  <a:pt x="1857366" y="39255"/>
                </a:cubicBezTo>
                <a:cubicBezTo>
                  <a:pt x="1857366" y="33909"/>
                  <a:pt x="1855192" y="30100"/>
                  <a:pt x="1850844" y="27825"/>
                </a:cubicBezTo>
                <a:cubicBezTo>
                  <a:pt x="1846494" y="25550"/>
                  <a:pt x="1838773" y="24412"/>
                  <a:pt x="1827680" y="24412"/>
                </a:cubicBezTo>
                <a:lnTo>
                  <a:pt x="1806016" y="24412"/>
                </a:lnTo>
                <a:close/>
                <a:moveTo>
                  <a:pt x="1806016" y="108441"/>
                </a:moveTo>
                <a:lnTo>
                  <a:pt x="1832591" y="108441"/>
                </a:lnTo>
                <a:cubicBezTo>
                  <a:pt x="1842167" y="108441"/>
                  <a:pt x="1849147" y="107285"/>
                  <a:pt x="1853540" y="104966"/>
                </a:cubicBezTo>
                <a:cubicBezTo>
                  <a:pt x="1857924" y="102652"/>
                  <a:pt x="1860120" y="98504"/>
                  <a:pt x="1860120" y="92517"/>
                </a:cubicBezTo>
                <a:cubicBezTo>
                  <a:pt x="1860120" y="86297"/>
                  <a:pt x="1857604" y="82009"/>
                  <a:pt x="1852579" y="79655"/>
                </a:cubicBezTo>
                <a:cubicBezTo>
                  <a:pt x="1847553" y="77296"/>
                  <a:pt x="1837775" y="76122"/>
                  <a:pt x="1823253" y="76122"/>
                </a:cubicBezTo>
                <a:lnTo>
                  <a:pt x="1806016" y="76122"/>
                </a:lnTo>
                <a:close/>
                <a:moveTo>
                  <a:pt x="1910776" y="64632"/>
                </a:moveTo>
                <a:cubicBezTo>
                  <a:pt x="1910776" y="53461"/>
                  <a:pt x="1913526" y="42647"/>
                  <a:pt x="1919034" y="32192"/>
                </a:cubicBezTo>
                <a:cubicBezTo>
                  <a:pt x="1924539" y="21741"/>
                  <a:pt x="1932336" y="13763"/>
                  <a:pt x="1942435" y="8255"/>
                </a:cubicBezTo>
                <a:cubicBezTo>
                  <a:pt x="1952525" y="2751"/>
                  <a:pt x="1963796" y="0"/>
                  <a:pt x="1976246" y="0"/>
                </a:cubicBezTo>
                <a:cubicBezTo>
                  <a:pt x="1995477" y="0"/>
                  <a:pt x="2011234" y="6244"/>
                  <a:pt x="2023524" y="18731"/>
                </a:cubicBezTo>
                <a:cubicBezTo>
                  <a:pt x="2035812" y="31217"/>
                  <a:pt x="2041956" y="46995"/>
                  <a:pt x="2041956" y="66068"/>
                </a:cubicBezTo>
                <a:cubicBezTo>
                  <a:pt x="2041956" y="85296"/>
                  <a:pt x="2035753" y="101233"/>
                  <a:pt x="2023344" y="113884"/>
                </a:cubicBezTo>
                <a:cubicBezTo>
                  <a:pt x="2010935" y="126530"/>
                  <a:pt x="1995319" y="132855"/>
                  <a:pt x="1976487" y="132855"/>
                </a:cubicBezTo>
                <a:cubicBezTo>
                  <a:pt x="1964834" y="132855"/>
                  <a:pt x="1953724" y="130220"/>
                  <a:pt x="1943151" y="124953"/>
                </a:cubicBezTo>
                <a:cubicBezTo>
                  <a:pt x="1932577" y="119690"/>
                  <a:pt x="1924539" y="111968"/>
                  <a:pt x="1919034" y="101794"/>
                </a:cubicBezTo>
                <a:cubicBezTo>
                  <a:pt x="1913526" y="91621"/>
                  <a:pt x="1910776" y="79233"/>
                  <a:pt x="1910776" y="64632"/>
                </a:cubicBezTo>
                <a:close/>
                <a:moveTo>
                  <a:pt x="1945243" y="66428"/>
                </a:moveTo>
                <a:cubicBezTo>
                  <a:pt x="1945243" y="79031"/>
                  <a:pt x="1948234" y="88687"/>
                  <a:pt x="1954221" y="95390"/>
                </a:cubicBezTo>
                <a:cubicBezTo>
                  <a:pt x="1960207" y="102093"/>
                  <a:pt x="1967587" y="105445"/>
                  <a:pt x="1976364" y="105445"/>
                </a:cubicBezTo>
                <a:cubicBezTo>
                  <a:pt x="1985145" y="105445"/>
                  <a:pt x="1992503" y="102093"/>
                  <a:pt x="1998447" y="95390"/>
                </a:cubicBezTo>
                <a:cubicBezTo>
                  <a:pt x="2004394" y="88687"/>
                  <a:pt x="2007364" y="78952"/>
                  <a:pt x="2007364" y="66187"/>
                </a:cubicBezTo>
                <a:cubicBezTo>
                  <a:pt x="2007364" y="53738"/>
                  <a:pt x="2004394" y="44162"/>
                  <a:pt x="1998447" y="37459"/>
                </a:cubicBezTo>
                <a:cubicBezTo>
                  <a:pt x="1992503" y="30759"/>
                  <a:pt x="1985145" y="27408"/>
                  <a:pt x="1976364" y="27408"/>
                </a:cubicBezTo>
                <a:cubicBezTo>
                  <a:pt x="1967587" y="27408"/>
                  <a:pt x="1960207" y="30759"/>
                  <a:pt x="1954221" y="37459"/>
                </a:cubicBezTo>
                <a:cubicBezTo>
                  <a:pt x="1948234" y="44162"/>
                  <a:pt x="1945243" y="53818"/>
                  <a:pt x="1945243" y="66428"/>
                </a:cubicBezTo>
                <a:close/>
                <a:moveTo>
                  <a:pt x="2134004" y="64632"/>
                </a:moveTo>
                <a:cubicBezTo>
                  <a:pt x="2134004" y="53461"/>
                  <a:pt x="2136759" y="42647"/>
                  <a:pt x="2142263" y="32192"/>
                </a:cubicBezTo>
                <a:cubicBezTo>
                  <a:pt x="2147767" y="21741"/>
                  <a:pt x="2155565" y="13763"/>
                  <a:pt x="2165663" y="8255"/>
                </a:cubicBezTo>
                <a:cubicBezTo>
                  <a:pt x="2175754" y="2751"/>
                  <a:pt x="2187029" y="0"/>
                  <a:pt x="2199474" y="0"/>
                </a:cubicBezTo>
                <a:cubicBezTo>
                  <a:pt x="2218706" y="0"/>
                  <a:pt x="2234462" y="6244"/>
                  <a:pt x="2246753" y="18731"/>
                </a:cubicBezTo>
                <a:cubicBezTo>
                  <a:pt x="2259040" y="31217"/>
                  <a:pt x="2265185" y="46995"/>
                  <a:pt x="2265185" y="66068"/>
                </a:cubicBezTo>
                <a:cubicBezTo>
                  <a:pt x="2265185" y="85296"/>
                  <a:pt x="2258983" y="101233"/>
                  <a:pt x="2246573" y="113884"/>
                </a:cubicBezTo>
                <a:cubicBezTo>
                  <a:pt x="2234164" y="126530"/>
                  <a:pt x="2218547" y="132855"/>
                  <a:pt x="2199715" y="132855"/>
                </a:cubicBezTo>
                <a:cubicBezTo>
                  <a:pt x="2188066" y="132855"/>
                  <a:pt x="2176953" y="130220"/>
                  <a:pt x="2166379" y="124953"/>
                </a:cubicBezTo>
                <a:cubicBezTo>
                  <a:pt x="2155806" y="119690"/>
                  <a:pt x="2147767" y="111968"/>
                  <a:pt x="2142263" y="101794"/>
                </a:cubicBezTo>
                <a:cubicBezTo>
                  <a:pt x="2136759" y="91621"/>
                  <a:pt x="2134004" y="79233"/>
                  <a:pt x="2134004" y="64632"/>
                </a:cubicBezTo>
                <a:close/>
                <a:moveTo>
                  <a:pt x="2168475" y="66428"/>
                </a:moveTo>
                <a:cubicBezTo>
                  <a:pt x="2168475" y="79031"/>
                  <a:pt x="2171463" y="88687"/>
                  <a:pt x="2177453" y="95390"/>
                </a:cubicBezTo>
                <a:cubicBezTo>
                  <a:pt x="2183440" y="102093"/>
                  <a:pt x="2190817" y="105445"/>
                  <a:pt x="2199597" y="105445"/>
                </a:cubicBezTo>
                <a:cubicBezTo>
                  <a:pt x="2208374" y="105445"/>
                  <a:pt x="2215732" y="102093"/>
                  <a:pt x="2221676" y="95390"/>
                </a:cubicBezTo>
                <a:cubicBezTo>
                  <a:pt x="2227622" y="88687"/>
                  <a:pt x="2230593" y="78952"/>
                  <a:pt x="2230593" y="66187"/>
                </a:cubicBezTo>
                <a:cubicBezTo>
                  <a:pt x="2230593" y="53738"/>
                  <a:pt x="2227622" y="44162"/>
                  <a:pt x="2221676" y="37459"/>
                </a:cubicBezTo>
                <a:cubicBezTo>
                  <a:pt x="2215732" y="30759"/>
                  <a:pt x="2208374" y="27408"/>
                  <a:pt x="2199597" y="27408"/>
                </a:cubicBezTo>
                <a:cubicBezTo>
                  <a:pt x="2190817" y="27408"/>
                  <a:pt x="2183440" y="30759"/>
                  <a:pt x="2177453" y="37459"/>
                </a:cubicBezTo>
                <a:cubicBezTo>
                  <a:pt x="2171463" y="44162"/>
                  <a:pt x="2168475" y="53818"/>
                  <a:pt x="2168475" y="66428"/>
                </a:cubicBezTo>
                <a:close/>
                <a:moveTo>
                  <a:pt x="2393662" y="129982"/>
                </a:moveTo>
                <a:lnTo>
                  <a:pt x="2297430" y="129982"/>
                </a:lnTo>
                <a:lnTo>
                  <a:pt x="2297430" y="163495"/>
                </a:lnTo>
                <a:lnTo>
                  <a:pt x="2270142" y="163495"/>
                </a:lnTo>
                <a:lnTo>
                  <a:pt x="2270142" y="102453"/>
                </a:lnTo>
                <a:lnTo>
                  <a:pt x="2283905" y="102453"/>
                </a:lnTo>
                <a:cubicBezTo>
                  <a:pt x="2289650" y="96067"/>
                  <a:pt x="2294399" y="86095"/>
                  <a:pt x="2298150" y="72530"/>
                </a:cubicBezTo>
                <a:cubicBezTo>
                  <a:pt x="2301902" y="58961"/>
                  <a:pt x="2304133" y="35746"/>
                  <a:pt x="2304850" y="2870"/>
                </a:cubicBezTo>
                <a:lnTo>
                  <a:pt x="2407429" y="2870"/>
                </a:lnTo>
                <a:lnTo>
                  <a:pt x="2407429" y="102453"/>
                </a:lnTo>
                <a:lnTo>
                  <a:pt x="2421069" y="102453"/>
                </a:lnTo>
                <a:lnTo>
                  <a:pt x="2421069" y="163495"/>
                </a:lnTo>
                <a:lnTo>
                  <a:pt x="2393662" y="163495"/>
                </a:lnTo>
                <a:close/>
                <a:moveTo>
                  <a:pt x="2374153" y="102453"/>
                </a:moveTo>
                <a:lnTo>
                  <a:pt x="2374273" y="30522"/>
                </a:lnTo>
                <a:lnTo>
                  <a:pt x="2333578" y="30522"/>
                </a:lnTo>
                <a:cubicBezTo>
                  <a:pt x="2332221" y="65628"/>
                  <a:pt x="2326637" y="89609"/>
                  <a:pt x="2316819" y="102453"/>
                </a:cubicBezTo>
                <a:close/>
                <a:moveTo>
                  <a:pt x="2442853" y="2870"/>
                </a:moveTo>
                <a:lnTo>
                  <a:pt x="2476487" y="2870"/>
                </a:lnTo>
                <a:lnTo>
                  <a:pt x="2476487" y="49429"/>
                </a:lnTo>
                <a:lnTo>
                  <a:pt x="2524602" y="49429"/>
                </a:lnTo>
                <a:lnTo>
                  <a:pt x="2524602" y="2870"/>
                </a:lnTo>
                <a:lnTo>
                  <a:pt x="2558355" y="2870"/>
                </a:lnTo>
                <a:lnTo>
                  <a:pt x="2558355" y="129982"/>
                </a:lnTo>
                <a:lnTo>
                  <a:pt x="2524602" y="129982"/>
                </a:lnTo>
                <a:lnTo>
                  <a:pt x="2524602" y="76601"/>
                </a:lnTo>
                <a:lnTo>
                  <a:pt x="2476487" y="76601"/>
                </a:lnTo>
                <a:lnTo>
                  <a:pt x="2476487" y="129982"/>
                </a:lnTo>
                <a:lnTo>
                  <a:pt x="2442853" y="129982"/>
                </a:lnTo>
                <a:close/>
                <a:moveTo>
                  <a:pt x="2584444" y="64632"/>
                </a:moveTo>
                <a:cubicBezTo>
                  <a:pt x="2584444" y="53461"/>
                  <a:pt x="2587197" y="42647"/>
                  <a:pt x="2592703" y="32192"/>
                </a:cubicBezTo>
                <a:cubicBezTo>
                  <a:pt x="2598207" y="21741"/>
                  <a:pt x="2606007" y="13763"/>
                  <a:pt x="2616102" y="8255"/>
                </a:cubicBezTo>
                <a:cubicBezTo>
                  <a:pt x="2626196" y="2751"/>
                  <a:pt x="2637468" y="0"/>
                  <a:pt x="2649917" y="0"/>
                </a:cubicBezTo>
                <a:cubicBezTo>
                  <a:pt x="2669145" y="0"/>
                  <a:pt x="2684906" y="6244"/>
                  <a:pt x="2697196" y="18731"/>
                </a:cubicBezTo>
                <a:cubicBezTo>
                  <a:pt x="2709483" y="31217"/>
                  <a:pt x="2715627" y="46995"/>
                  <a:pt x="2715627" y="66068"/>
                </a:cubicBezTo>
                <a:cubicBezTo>
                  <a:pt x="2715627" y="85296"/>
                  <a:pt x="2709424" y="101233"/>
                  <a:pt x="2697016" y="113884"/>
                </a:cubicBezTo>
                <a:cubicBezTo>
                  <a:pt x="2684603" y="126530"/>
                  <a:pt x="2668987" y="132855"/>
                  <a:pt x="2650155" y="132855"/>
                </a:cubicBezTo>
                <a:cubicBezTo>
                  <a:pt x="2638506" y="132855"/>
                  <a:pt x="2627395" y="130220"/>
                  <a:pt x="2616822" y="124953"/>
                </a:cubicBezTo>
                <a:cubicBezTo>
                  <a:pt x="2606246" y="119690"/>
                  <a:pt x="2598207" y="111968"/>
                  <a:pt x="2592703" y="101794"/>
                </a:cubicBezTo>
                <a:cubicBezTo>
                  <a:pt x="2587197" y="91621"/>
                  <a:pt x="2584444" y="79233"/>
                  <a:pt x="2584444" y="64632"/>
                </a:cubicBezTo>
                <a:close/>
                <a:moveTo>
                  <a:pt x="2618914" y="66428"/>
                </a:moveTo>
                <a:cubicBezTo>
                  <a:pt x="2618914" y="79031"/>
                  <a:pt x="2621905" y="88687"/>
                  <a:pt x="2627892" y="95390"/>
                </a:cubicBezTo>
                <a:cubicBezTo>
                  <a:pt x="2633879" y="102093"/>
                  <a:pt x="2641259" y="105445"/>
                  <a:pt x="2650036" y="105445"/>
                </a:cubicBezTo>
                <a:cubicBezTo>
                  <a:pt x="2658813" y="105445"/>
                  <a:pt x="2666175" y="102093"/>
                  <a:pt x="2672118" y="95390"/>
                </a:cubicBezTo>
                <a:cubicBezTo>
                  <a:pt x="2678062" y="88687"/>
                  <a:pt x="2681035" y="78952"/>
                  <a:pt x="2681035" y="66187"/>
                </a:cubicBezTo>
                <a:cubicBezTo>
                  <a:pt x="2681035" y="53738"/>
                  <a:pt x="2678062" y="44162"/>
                  <a:pt x="2672118" y="37459"/>
                </a:cubicBezTo>
                <a:cubicBezTo>
                  <a:pt x="2666175" y="30759"/>
                  <a:pt x="2658813" y="27408"/>
                  <a:pt x="2650036" y="27408"/>
                </a:cubicBezTo>
                <a:cubicBezTo>
                  <a:pt x="2641259" y="27408"/>
                  <a:pt x="2633879" y="30759"/>
                  <a:pt x="2627892" y="37459"/>
                </a:cubicBezTo>
                <a:cubicBezTo>
                  <a:pt x="2621905" y="44162"/>
                  <a:pt x="2618914" y="53818"/>
                  <a:pt x="2618914" y="66428"/>
                </a:cubicBezTo>
                <a:close/>
                <a:moveTo>
                  <a:pt x="2740637" y="2870"/>
                </a:moveTo>
                <a:lnTo>
                  <a:pt x="2826458" y="2870"/>
                </a:lnTo>
                <a:lnTo>
                  <a:pt x="2826458" y="30043"/>
                </a:lnTo>
                <a:lnTo>
                  <a:pt x="2774276" y="30043"/>
                </a:lnTo>
                <a:lnTo>
                  <a:pt x="2774276" y="129982"/>
                </a:lnTo>
                <a:lnTo>
                  <a:pt x="2740637" y="129982"/>
                </a:lnTo>
                <a:close/>
                <a:moveTo>
                  <a:pt x="2832105" y="64632"/>
                </a:moveTo>
                <a:cubicBezTo>
                  <a:pt x="2832105" y="53461"/>
                  <a:pt x="2834856" y="42647"/>
                  <a:pt x="2840361" y="32192"/>
                </a:cubicBezTo>
                <a:cubicBezTo>
                  <a:pt x="2845868" y="21741"/>
                  <a:pt x="2853666" y="13763"/>
                  <a:pt x="2863764" y="8255"/>
                </a:cubicBezTo>
                <a:cubicBezTo>
                  <a:pt x="2873855" y="2751"/>
                  <a:pt x="2885127" y="0"/>
                  <a:pt x="2897575" y="0"/>
                </a:cubicBezTo>
                <a:cubicBezTo>
                  <a:pt x="2916807" y="0"/>
                  <a:pt x="2932564" y="6244"/>
                  <a:pt x="2944855" y="18731"/>
                </a:cubicBezTo>
                <a:cubicBezTo>
                  <a:pt x="2957141" y="31217"/>
                  <a:pt x="2963286" y="46995"/>
                  <a:pt x="2963286" y="66068"/>
                </a:cubicBezTo>
                <a:cubicBezTo>
                  <a:pt x="2963286" y="85296"/>
                  <a:pt x="2957084" y="101233"/>
                  <a:pt x="2944674" y="113884"/>
                </a:cubicBezTo>
                <a:cubicBezTo>
                  <a:pt x="2932265" y="126530"/>
                  <a:pt x="2916648" y="132855"/>
                  <a:pt x="2897813" y="132855"/>
                </a:cubicBezTo>
                <a:cubicBezTo>
                  <a:pt x="2886163" y="132855"/>
                  <a:pt x="2875055" y="130220"/>
                  <a:pt x="2864480" y="124953"/>
                </a:cubicBezTo>
                <a:cubicBezTo>
                  <a:pt x="2853904" y="119690"/>
                  <a:pt x="2845868" y="111968"/>
                  <a:pt x="2840361" y="101794"/>
                </a:cubicBezTo>
                <a:cubicBezTo>
                  <a:pt x="2834856" y="91621"/>
                  <a:pt x="2832105" y="79233"/>
                  <a:pt x="2832105" y="64632"/>
                </a:cubicBezTo>
                <a:close/>
                <a:moveTo>
                  <a:pt x="2866572" y="66428"/>
                </a:moveTo>
                <a:cubicBezTo>
                  <a:pt x="2866572" y="79031"/>
                  <a:pt x="2869564" y="88687"/>
                  <a:pt x="2875551" y="95390"/>
                </a:cubicBezTo>
                <a:cubicBezTo>
                  <a:pt x="2881538" y="102093"/>
                  <a:pt x="2888917" y="105445"/>
                  <a:pt x="2897694" y="105445"/>
                </a:cubicBezTo>
                <a:cubicBezTo>
                  <a:pt x="2906475" y="105445"/>
                  <a:pt x="2913834" y="102093"/>
                  <a:pt x="2919777" y="95390"/>
                </a:cubicBezTo>
                <a:cubicBezTo>
                  <a:pt x="2925721" y="88687"/>
                  <a:pt x="2928694" y="78952"/>
                  <a:pt x="2928694" y="66187"/>
                </a:cubicBezTo>
                <a:cubicBezTo>
                  <a:pt x="2928694" y="53738"/>
                  <a:pt x="2925721" y="44162"/>
                  <a:pt x="2919777" y="37459"/>
                </a:cubicBezTo>
                <a:cubicBezTo>
                  <a:pt x="2913834" y="30759"/>
                  <a:pt x="2906475" y="27408"/>
                  <a:pt x="2897694" y="27408"/>
                </a:cubicBezTo>
                <a:cubicBezTo>
                  <a:pt x="2888917" y="27408"/>
                  <a:pt x="2881538" y="30759"/>
                  <a:pt x="2875551" y="37459"/>
                </a:cubicBezTo>
                <a:cubicBezTo>
                  <a:pt x="2869564" y="44162"/>
                  <a:pt x="2866572" y="53818"/>
                  <a:pt x="2866572" y="66428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754138" y="789075"/>
            <a:ext cx="7011735" cy="230813"/>
          </a:xfrm>
          <a:custGeom>
            <a:avLst/>
            <a:gdLst/>
            <a:ahLst/>
            <a:cxnLst/>
            <a:rect l="l" t="t" r="r" b="b"/>
            <a:pathLst>
              <a:path w="7011735" h="230813">
                <a:moveTo>
                  <a:pt x="0" y="52354"/>
                </a:moveTo>
                <a:lnTo>
                  <a:pt x="33466" y="52354"/>
                </a:lnTo>
                <a:lnTo>
                  <a:pt x="33466" y="104226"/>
                </a:lnTo>
                <a:cubicBezTo>
                  <a:pt x="39046" y="103593"/>
                  <a:pt x="42991" y="101876"/>
                  <a:pt x="45302" y="99089"/>
                </a:cubicBezTo>
                <a:cubicBezTo>
                  <a:pt x="47610" y="96302"/>
                  <a:pt x="50400" y="90204"/>
                  <a:pt x="53665" y="80801"/>
                </a:cubicBezTo>
                <a:cubicBezTo>
                  <a:pt x="57971" y="68292"/>
                  <a:pt x="62672" y="60281"/>
                  <a:pt x="67774" y="56775"/>
                </a:cubicBezTo>
                <a:cubicBezTo>
                  <a:pt x="72872" y="53272"/>
                  <a:pt x="79564" y="51518"/>
                  <a:pt x="87855" y="51518"/>
                </a:cubicBezTo>
                <a:cubicBezTo>
                  <a:pt x="90404" y="51518"/>
                  <a:pt x="94827" y="51717"/>
                  <a:pt x="101124" y="52117"/>
                </a:cubicBezTo>
                <a:lnTo>
                  <a:pt x="101243" y="74347"/>
                </a:lnTo>
                <a:cubicBezTo>
                  <a:pt x="92394" y="74347"/>
                  <a:pt x="86739" y="75185"/>
                  <a:pt x="84268" y="76856"/>
                </a:cubicBezTo>
                <a:cubicBezTo>
                  <a:pt x="81796" y="78613"/>
                  <a:pt x="79129" y="83832"/>
                  <a:pt x="76262" y="92516"/>
                </a:cubicBezTo>
                <a:cubicBezTo>
                  <a:pt x="72357" y="104234"/>
                  <a:pt x="66737" y="111441"/>
                  <a:pt x="59407" y="114152"/>
                </a:cubicBezTo>
                <a:cubicBezTo>
                  <a:pt x="70006" y="117100"/>
                  <a:pt x="78966" y="126301"/>
                  <a:pt x="86299" y="141760"/>
                </a:cubicBezTo>
                <a:cubicBezTo>
                  <a:pt x="86695" y="142560"/>
                  <a:pt x="87139" y="143394"/>
                  <a:pt x="87614" y="144269"/>
                </a:cubicBezTo>
                <a:lnTo>
                  <a:pt x="106381" y="179293"/>
                </a:lnTo>
                <a:lnTo>
                  <a:pt x="70283" y="179293"/>
                </a:lnTo>
                <a:lnTo>
                  <a:pt x="53547" y="142599"/>
                </a:lnTo>
                <a:cubicBezTo>
                  <a:pt x="50120" y="135190"/>
                  <a:pt x="47157" y="130427"/>
                  <a:pt x="44647" y="128314"/>
                </a:cubicBezTo>
                <a:cubicBezTo>
                  <a:pt x="42135" y="126201"/>
                  <a:pt x="38409" y="125147"/>
                  <a:pt x="33466" y="125147"/>
                </a:cubicBezTo>
                <a:lnTo>
                  <a:pt x="33466" y="179293"/>
                </a:lnTo>
                <a:lnTo>
                  <a:pt x="0" y="179293"/>
                </a:lnTo>
                <a:close/>
                <a:moveTo>
                  <a:pt x="107935" y="52354"/>
                </a:moveTo>
                <a:lnTo>
                  <a:pt x="143677" y="52354"/>
                </a:lnTo>
                <a:lnTo>
                  <a:pt x="174035" y="142480"/>
                </a:lnTo>
                <a:lnTo>
                  <a:pt x="203682" y="52354"/>
                </a:lnTo>
                <a:lnTo>
                  <a:pt x="238461" y="52354"/>
                </a:lnTo>
                <a:lnTo>
                  <a:pt x="193637" y="174513"/>
                </a:lnTo>
                <a:lnTo>
                  <a:pt x="185631" y="196627"/>
                </a:lnTo>
                <a:cubicBezTo>
                  <a:pt x="182682" y="204037"/>
                  <a:pt x="179874" y="209695"/>
                  <a:pt x="177203" y="213602"/>
                </a:cubicBezTo>
                <a:cubicBezTo>
                  <a:pt x="174533" y="217507"/>
                  <a:pt x="171468" y="220672"/>
                  <a:pt x="168001" y="223105"/>
                </a:cubicBezTo>
                <a:cubicBezTo>
                  <a:pt x="164535" y="225532"/>
                  <a:pt x="160273" y="227426"/>
                  <a:pt x="155211" y="228783"/>
                </a:cubicBezTo>
                <a:cubicBezTo>
                  <a:pt x="150148" y="230137"/>
                  <a:pt x="144432" y="230813"/>
                  <a:pt x="138061" y="230813"/>
                </a:cubicBezTo>
                <a:cubicBezTo>
                  <a:pt x="131601" y="230813"/>
                  <a:pt x="125265" y="230137"/>
                  <a:pt x="119053" y="228779"/>
                </a:cubicBezTo>
                <a:lnTo>
                  <a:pt x="116060" y="202481"/>
                </a:lnTo>
                <a:cubicBezTo>
                  <a:pt x="121323" y="203522"/>
                  <a:pt x="126066" y="204037"/>
                  <a:pt x="130288" y="204037"/>
                </a:cubicBezTo>
                <a:cubicBezTo>
                  <a:pt x="138096" y="204037"/>
                  <a:pt x="143875" y="201747"/>
                  <a:pt x="147619" y="197167"/>
                </a:cubicBezTo>
                <a:cubicBezTo>
                  <a:pt x="151363" y="192585"/>
                  <a:pt x="154232" y="186746"/>
                  <a:pt x="156223" y="179654"/>
                </a:cubicBezTo>
                <a:close/>
                <a:moveTo>
                  <a:pt x="353041" y="0"/>
                </a:moveTo>
                <a:lnTo>
                  <a:pt x="375873" y="0"/>
                </a:lnTo>
                <a:cubicBezTo>
                  <a:pt x="375157" y="10119"/>
                  <a:pt x="372506" y="17791"/>
                  <a:pt x="367924" y="23011"/>
                </a:cubicBezTo>
                <a:cubicBezTo>
                  <a:pt x="363337" y="28230"/>
                  <a:pt x="352044" y="30840"/>
                  <a:pt x="334037" y="30840"/>
                </a:cubicBezTo>
                <a:cubicBezTo>
                  <a:pt x="331880" y="30840"/>
                  <a:pt x="329732" y="30801"/>
                  <a:pt x="327579" y="30719"/>
                </a:cubicBezTo>
                <a:lnTo>
                  <a:pt x="323276" y="30719"/>
                </a:lnTo>
                <a:cubicBezTo>
                  <a:pt x="312599" y="30719"/>
                  <a:pt x="303912" y="31895"/>
                  <a:pt x="297220" y="34243"/>
                </a:cubicBezTo>
                <a:cubicBezTo>
                  <a:pt x="290524" y="36594"/>
                  <a:pt x="285044" y="41154"/>
                  <a:pt x="280786" y="47929"/>
                </a:cubicBezTo>
                <a:cubicBezTo>
                  <a:pt x="276524" y="54701"/>
                  <a:pt x="274310" y="65620"/>
                  <a:pt x="274151" y="80683"/>
                </a:cubicBezTo>
                <a:cubicBezTo>
                  <a:pt x="279090" y="71355"/>
                  <a:pt x="285484" y="64385"/>
                  <a:pt x="293336" y="59763"/>
                </a:cubicBezTo>
                <a:cubicBezTo>
                  <a:pt x="301183" y="55140"/>
                  <a:pt x="310529" y="52833"/>
                  <a:pt x="321365" y="52833"/>
                </a:cubicBezTo>
                <a:cubicBezTo>
                  <a:pt x="338018" y="52833"/>
                  <a:pt x="352123" y="59306"/>
                  <a:pt x="363680" y="72255"/>
                </a:cubicBezTo>
                <a:cubicBezTo>
                  <a:pt x="375232" y="85204"/>
                  <a:pt x="381010" y="100209"/>
                  <a:pt x="381010" y="117259"/>
                </a:cubicBezTo>
                <a:cubicBezTo>
                  <a:pt x="381010" y="135029"/>
                  <a:pt x="374937" y="150289"/>
                  <a:pt x="362783" y="163036"/>
                </a:cubicBezTo>
                <a:cubicBezTo>
                  <a:pt x="350629" y="175787"/>
                  <a:pt x="334753" y="182164"/>
                  <a:pt x="315152" y="182164"/>
                </a:cubicBezTo>
                <a:cubicBezTo>
                  <a:pt x="301684" y="182164"/>
                  <a:pt x="289851" y="178938"/>
                  <a:pt x="279648" y="172478"/>
                </a:cubicBezTo>
                <a:cubicBezTo>
                  <a:pt x="269450" y="166024"/>
                  <a:pt x="262160" y="157200"/>
                  <a:pt x="257775" y="146004"/>
                </a:cubicBezTo>
                <a:cubicBezTo>
                  <a:pt x="253389" y="134813"/>
                  <a:pt x="251201" y="116265"/>
                  <a:pt x="251201" y="90366"/>
                </a:cubicBezTo>
                <a:cubicBezTo>
                  <a:pt x="251201" y="59921"/>
                  <a:pt x="256799" y="38048"/>
                  <a:pt x="267996" y="24738"/>
                </a:cubicBezTo>
                <a:cubicBezTo>
                  <a:pt x="279191" y="11434"/>
                  <a:pt x="298732" y="4776"/>
                  <a:pt x="326621" y="4776"/>
                </a:cubicBezTo>
                <a:lnTo>
                  <a:pt x="343595" y="4776"/>
                </a:lnTo>
                <a:cubicBezTo>
                  <a:pt x="348296" y="4776"/>
                  <a:pt x="351447" y="3185"/>
                  <a:pt x="353041" y="0"/>
                </a:cubicBezTo>
                <a:close/>
                <a:moveTo>
                  <a:pt x="285387" y="116780"/>
                </a:moveTo>
                <a:cubicBezTo>
                  <a:pt x="285387" y="128336"/>
                  <a:pt x="288274" y="137480"/>
                  <a:pt x="294052" y="144212"/>
                </a:cubicBezTo>
                <a:cubicBezTo>
                  <a:pt x="299829" y="150947"/>
                  <a:pt x="306901" y="154313"/>
                  <a:pt x="315270" y="154313"/>
                </a:cubicBezTo>
                <a:cubicBezTo>
                  <a:pt x="324271" y="154313"/>
                  <a:pt x="331661" y="150828"/>
                  <a:pt x="337439" y="143855"/>
                </a:cubicBezTo>
                <a:cubicBezTo>
                  <a:pt x="343220" y="136881"/>
                  <a:pt x="346108" y="127900"/>
                  <a:pt x="346108" y="116898"/>
                </a:cubicBezTo>
                <a:cubicBezTo>
                  <a:pt x="346108" y="105662"/>
                  <a:pt x="343177" y="96598"/>
                  <a:pt x="337320" y="89707"/>
                </a:cubicBezTo>
                <a:cubicBezTo>
                  <a:pt x="331463" y="82814"/>
                  <a:pt x="324234" y="79365"/>
                  <a:pt x="315627" y="79365"/>
                </a:cubicBezTo>
                <a:cubicBezTo>
                  <a:pt x="307260" y="79365"/>
                  <a:pt x="300125" y="82753"/>
                  <a:pt x="294233" y="89524"/>
                </a:cubicBezTo>
                <a:cubicBezTo>
                  <a:pt x="288335" y="96300"/>
                  <a:pt x="285387" y="105385"/>
                  <a:pt x="285387" y="116780"/>
                </a:cubicBezTo>
                <a:close/>
                <a:moveTo>
                  <a:pt x="401206" y="114033"/>
                </a:moveTo>
                <a:cubicBezTo>
                  <a:pt x="401206" y="102876"/>
                  <a:pt x="403957" y="92076"/>
                  <a:pt x="409457" y="81637"/>
                </a:cubicBezTo>
                <a:cubicBezTo>
                  <a:pt x="414955" y="71197"/>
                  <a:pt x="422745" y="63229"/>
                  <a:pt x="432829" y="57733"/>
                </a:cubicBezTo>
                <a:cubicBezTo>
                  <a:pt x="442909" y="52234"/>
                  <a:pt x="454162" y="49485"/>
                  <a:pt x="466593" y="49485"/>
                </a:cubicBezTo>
                <a:cubicBezTo>
                  <a:pt x="485796" y="49485"/>
                  <a:pt x="501539" y="55719"/>
                  <a:pt x="513807" y="68191"/>
                </a:cubicBezTo>
                <a:cubicBezTo>
                  <a:pt x="526079" y="80661"/>
                  <a:pt x="532214" y="96418"/>
                  <a:pt x="532214" y="115465"/>
                </a:cubicBezTo>
                <a:cubicBezTo>
                  <a:pt x="532214" y="134668"/>
                  <a:pt x="526022" y="150587"/>
                  <a:pt x="513630" y="163216"/>
                </a:cubicBezTo>
                <a:cubicBezTo>
                  <a:pt x="501235" y="175849"/>
                  <a:pt x="485637" y="182164"/>
                  <a:pt x="466835" y="182164"/>
                </a:cubicBezTo>
                <a:cubicBezTo>
                  <a:pt x="455199" y="182164"/>
                  <a:pt x="444104" y="179534"/>
                  <a:pt x="433545" y="174272"/>
                </a:cubicBezTo>
                <a:cubicBezTo>
                  <a:pt x="422986" y="169013"/>
                  <a:pt x="414955" y="161305"/>
                  <a:pt x="409457" y="151145"/>
                </a:cubicBezTo>
                <a:cubicBezTo>
                  <a:pt x="403957" y="140986"/>
                  <a:pt x="401206" y="128617"/>
                  <a:pt x="401206" y="114033"/>
                </a:cubicBezTo>
                <a:close/>
                <a:moveTo>
                  <a:pt x="435633" y="115826"/>
                </a:moveTo>
                <a:cubicBezTo>
                  <a:pt x="435633" y="128414"/>
                  <a:pt x="438620" y="138056"/>
                  <a:pt x="444601" y="144748"/>
                </a:cubicBezTo>
                <a:cubicBezTo>
                  <a:pt x="450576" y="151445"/>
                  <a:pt x="457946" y="154793"/>
                  <a:pt x="466711" y="154793"/>
                </a:cubicBezTo>
                <a:cubicBezTo>
                  <a:pt x="475478" y="154793"/>
                  <a:pt x="482829" y="151445"/>
                  <a:pt x="488765" y="144748"/>
                </a:cubicBezTo>
                <a:cubicBezTo>
                  <a:pt x="494702" y="138056"/>
                  <a:pt x="497668" y="128336"/>
                  <a:pt x="497668" y="115585"/>
                </a:cubicBezTo>
                <a:cubicBezTo>
                  <a:pt x="497668" y="103154"/>
                  <a:pt x="494702" y="93592"/>
                  <a:pt x="488765" y="86896"/>
                </a:cubicBezTo>
                <a:cubicBezTo>
                  <a:pt x="482829" y="80204"/>
                  <a:pt x="475478" y="76856"/>
                  <a:pt x="466711" y="76856"/>
                </a:cubicBezTo>
                <a:cubicBezTo>
                  <a:pt x="457946" y="76856"/>
                  <a:pt x="450576" y="80204"/>
                  <a:pt x="444601" y="86896"/>
                </a:cubicBezTo>
                <a:cubicBezTo>
                  <a:pt x="438620" y="93592"/>
                  <a:pt x="435633" y="103233"/>
                  <a:pt x="435633" y="115826"/>
                </a:cubicBezTo>
                <a:close/>
                <a:moveTo>
                  <a:pt x="557262" y="52354"/>
                </a:moveTo>
                <a:lnTo>
                  <a:pt x="598857" y="52354"/>
                </a:lnTo>
                <a:lnTo>
                  <a:pt x="630410" y="140806"/>
                </a:lnTo>
                <a:lnTo>
                  <a:pt x="662210" y="52354"/>
                </a:lnTo>
                <a:lnTo>
                  <a:pt x="703686" y="52354"/>
                </a:lnTo>
                <a:lnTo>
                  <a:pt x="703686" y="179293"/>
                </a:lnTo>
                <a:lnTo>
                  <a:pt x="675120" y="179293"/>
                </a:lnTo>
                <a:lnTo>
                  <a:pt x="675120" y="95745"/>
                </a:lnTo>
                <a:lnTo>
                  <a:pt x="644160" y="179293"/>
                </a:lnTo>
                <a:lnTo>
                  <a:pt x="615474" y="179293"/>
                </a:lnTo>
                <a:lnTo>
                  <a:pt x="585948" y="95745"/>
                </a:lnTo>
                <a:lnTo>
                  <a:pt x="585948" y="179293"/>
                </a:lnTo>
                <a:lnTo>
                  <a:pt x="557262" y="179293"/>
                </a:lnTo>
                <a:close/>
                <a:moveTo>
                  <a:pt x="810904" y="138894"/>
                </a:moveTo>
                <a:lnTo>
                  <a:pt x="844374" y="144510"/>
                </a:lnTo>
                <a:cubicBezTo>
                  <a:pt x="840071" y="156780"/>
                  <a:pt x="833278" y="166124"/>
                  <a:pt x="823997" y="172540"/>
                </a:cubicBezTo>
                <a:cubicBezTo>
                  <a:pt x="814709" y="178955"/>
                  <a:pt x="803092" y="182164"/>
                  <a:pt x="789149" y="182164"/>
                </a:cubicBezTo>
                <a:cubicBezTo>
                  <a:pt x="767078" y="182164"/>
                  <a:pt x="750740" y="174949"/>
                  <a:pt x="740142" y="160526"/>
                </a:cubicBezTo>
                <a:cubicBezTo>
                  <a:pt x="731776" y="148974"/>
                  <a:pt x="727592" y="134391"/>
                  <a:pt x="727592" y="116780"/>
                </a:cubicBezTo>
                <a:cubicBezTo>
                  <a:pt x="727592" y="95745"/>
                  <a:pt x="733090" y="79268"/>
                  <a:pt x="744088" y="67355"/>
                </a:cubicBezTo>
                <a:cubicBezTo>
                  <a:pt x="755086" y="55443"/>
                  <a:pt x="768993" y="49485"/>
                  <a:pt x="785805" y="49485"/>
                </a:cubicBezTo>
                <a:cubicBezTo>
                  <a:pt x="804690" y="49485"/>
                  <a:pt x="819595" y="55719"/>
                  <a:pt x="830509" y="68191"/>
                </a:cubicBezTo>
                <a:cubicBezTo>
                  <a:pt x="841425" y="80661"/>
                  <a:pt x="846644" y="99762"/>
                  <a:pt x="846166" y="125506"/>
                </a:cubicBezTo>
                <a:lnTo>
                  <a:pt x="762016" y="125506"/>
                </a:lnTo>
                <a:cubicBezTo>
                  <a:pt x="762257" y="135467"/>
                  <a:pt x="764968" y="143215"/>
                  <a:pt x="770149" y="148755"/>
                </a:cubicBezTo>
                <a:cubicBezTo>
                  <a:pt x="775325" y="154296"/>
                  <a:pt x="781781" y="157063"/>
                  <a:pt x="789510" y="157063"/>
                </a:cubicBezTo>
                <a:cubicBezTo>
                  <a:pt x="794769" y="157063"/>
                  <a:pt x="799193" y="155627"/>
                  <a:pt x="802779" y="152754"/>
                </a:cubicBezTo>
                <a:cubicBezTo>
                  <a:pt x="806364" y="149889"/>
                  <a:pt x="809072" y="145266"/>
                  <a:pt x="810904" y="138894"/>
                </a:cubicBezTo>
                <a:close/>
                <a:moveTo>
                  <a:pt x="812819" y="104946"/>
                </a:moveTo>
                <a:cubicBezTo>
                  <a:pt x="812582" y="95227"/>
                  <a:pt x="810072" y="87835"/>
                  <a:pt x="805292" y="82774"/>
                </a:cubicBezTo>
                <a:cubicBezTo>
                  <a:pt x="800507" y="77712"/>
                  <a:pt x="794690" y="75185"/>
                  <a:pt x="787835" y="75185"/>
                </a:cubicBezTo>
                <a:cubicBezTo>
                  <a:pt x="780505" y="75185"/>
                  <a:pt x="774450" y="77853"/>
                  <a:pt x="769666" y="83192"/>
                </a:cubicBezTo>
                <a:cubicBezTo>
                  <a:pt x="764886" y="88530"/>
                  <a:pt x="762535" y="95781"/>
                  <a:pt x="762614" y="104946"/>
                </a:cubicBezTo>
                <a:close/>
                <a:moveTo>
                  <a:pt x="854562" y="52354"/>
                </a:moveTo>
                <a:lnTo>
                  <a:pt x="969433" y="52354"/>
                </a:lnTo>
                <a:lnTo>
                  <a:pt x="969433" y="79488"/>
                </a:lnTo>
                <a:lnTo>
                  <a:pt x="928793" y="79488"/>
                </a:lnTo>
                <a:lnTo>
                  <a:pt x="928793" y="179293"/>
                </a:lnTo>
                <a:lnTo>
                  <a:pt x="895202" y="179293"/>
                </a:lnTo>
                <a:lnTo>
                  <a:pt x="895202" y="79488"/>
                </a:lnTo>
                <a:lnTo>
                  <a:pt x="854562" y="79488"/>
                </a:lnTo>
                <a:close/>
                <a:moveTo>
                  <a:pt x="984395" y="52354"/>
                </a:moveTo>
                <a:lnTo>
                  <a:pt x="1015712" y="52354"/>
                </a:lnTo>
                <a:lnTo>
                  <a:pt x="1015712" y="71001"/>
                </a:lnTo>
                <a:cubicBezTo>
                  <a:pt x="1019776" y="64626"/>
                  <a:pt x="1025273" y="59442"/>
                  <a:pt x="1032210" y="55461"/>
                </a:cubicBezTo>
                <a:cubicBezTo>
                  <a:pt x="1039141" y="51479"/>
                  <a:pt x="1046827" y="49485"/>
                  <a:pt x="1055275" y="49485"/>
                </a:cubicBezTo>
                <a:cubicBezTo>
                  <a:pt x="1070017" y="49485"/>
                  <a:pt x="1082528" y="55260"/>
                  <a:pt x="1092809" y="66816"/>
                </a:cubicBezTo>
                <a:cubicBezTo>
                  <a:pt x="1103090" y="78368"/>
                  <a:pt x="1108228" y="94468"/>
                  <a:pt x="1108228" y="115106"/>
                </a:cubicBezTo>
                <a:cubicBezTo>
                  <a:pt x="1108228" y="136302"/>
                  <a:pt x="1103047" y="152776"/>
                  <a:pt x="1092687" y="164531"/>
                </a:cubicBezTo>
                <a:cubicBezTo>
                  <a:pt x="1082330" y="176284"/>
                  <a:pt x="1069776" y="182164"/>
                  <a:pt x="1055035" y="182164"/>
                </a:cubicBezTo>
                <a:cubicBezTo>
                  <a:pt x="1048022" y="182164"/>
                  <a:pt x="1041671" y="180766"/>
                  <a:pt x="1035972" y="177980"/>
                </a:cubicBezTo>
                <a:cubicBezTo>
                  <a:pt x="1030274" y="175194"/>
                  <a:pt x="1024275" y="170409"/>
                  <a:pt x="1017980" y="163634"/>
                </a:cubicBezTo>
                <a:lnTo>
                  <a:pt x="1017980" y="227583"/>
                </a:lnTo>
                <a:lnTo>
                  <a:pt x="984395" y="227583"/>
                </a:lnTo>
                <a:close/>
                <a:moveTo>
                  <a:pt x="1017623" y="113673"/>
                </a:moveTo>
                <a:cubicBezTo>
                  <a:pt x="1017623" y="127936"/>
                  <a:pt x="1020453" y="138476"/>
                  <a:pt x="1026112" y="145288"/>
                </a:cubicBezTo>
                <a:cubicBezTo>
                  <a:pt x="1031767" y="152100"/>
                  <a:pt x="1038658" y="155509"/>
                  <a:pt x="1046790" y="155509"/>
                </a:cubicBezTo>
                <a:cubicBezTo>
                  <a:pt x="1054596" y="155509"/>
                  <a:pt x="1061093" y="152383"/>
                  <a:pt x="1066273" y="146127"/>
                </a:cubicBezTo>
                <a:cubicBezTo>
                  <a:pt x="1071450" y="139870"/>
                  <a:pt x="1074042" y="129610"/>
                  <a:pt x="1074042" y="115348"/>
                </a:cubicBezTo>
                <a:cubicBezTo>
                  <a:pt x="1074042" y="102038"/>
                  <a:pt x="1071375" y="92160"/>
                  <a:pt x="1066036" y="85701"/>
                </a:cubicBezTo>
                <a:cubicBezTo>
                  <a:pt x="1060694" y="79247"/>
                  <a:pt x="1054080" y="76021"/>
                  <a:pt x="1046193" y="76021"/>
                </a:cubicBezTo>
                <a:cubicBezTo>
                  <a:pt x="1037985" y="76021"/>
                  <a:pt x="1031170" y="79188"/>
                  <a:pt x="1025753" y="85524"/>
                </a:cubicBezTo>
                <a:cubicBezTo>
                  <a:pt x="1020331" y="91858"/>
                  <a:pt x="1017623" y="101242"/>
                  <a:pt x="1017623" y="113673"/>
                </a:cubicBezTo>
                <a:close/>
                <a:moveTo>
                  <a:pt x="1159981" y="91082"/>
                </a:moveTo>
                <a:lnTo>
                  <a:pt x="1129504" y="85583"/>
                </a:lnTo>
                <a:cubicBezTo>
                  <a:pt x="1132932" y="73309"/>
                  <a:pt x="1138825" y="64227"/>
                  <a:pt x="1147194" y="58331"/>
                </a:cubicBezTo>
                <a:cubicBezTo>
                  <a:pt x="1155561" y="52433"/>
                  <a:pt x="1167991" y="49485"/>
                  <a:pt x="1184487" y="49485"/>
                </a:cubicBezTo>
                <a:cubicBezTo>
                  <a:pt x="1199466" y="49485"/>
                  <a:pt x="1210623" y="51259"/>
                  <a:pt x="1217956" y="54802"/>
                </a:cubicBezTo>
                <a:cubicBezTo>
                  <a:pt x="1225286" y="58349"/>
                  <a:pt x="1230447" y="62852"/>
                  <a:pt x="1233432" y="68309"/>
                </a:cubicBezTo>
                <a:cubicBezTo>
                  <a:pt x="1236420" y="73770"/>
                  <a:pt x="1237917" y="83789"/>
                  <a:pt x="1237917" y="98373"/>
                </a:cubicBezTo>
                <a:lnTo>
                  <a:pt x="1237558" y="137577"/>
                </a:lnTo>
                <a:cubicBezTo>
                  <a:pt x="1237558" y="148737"/>
                  <a:pt x="1238098" y="156963"/>
                  <a:pt x="1239175" y="162263"/>
                </a:cubicBezTo>
                <a:cubicBezTo>
                  <a:pt x="1240250" y="167565"/>
                  <a:pt x="1242260" y="173239"/>
                  <a:pt x="1245209" y="179293"/>
                </a:cubicBezTo>
                <a:lnTo>
                  <a:pt x="1211980" y="179293"/>
                </a:lnTo>
                <a:cubicBezTo>
                  <a:pt x="1211105" y="177062"/>
                  <a:pt x="1210026" y="173757"/>
                  <a:pt x="1208751" y="169376"/>
                </a:cubicBezTo>
                <a:cubicBezTo>
                  <a:pt x="1208189" y="167382"/>
                  <a:pt x="1207793" y="166064"/>
                  <a:pt x="1207556" y="165426"/>
                </a:cubicBezTo>
                <a:cubicBezTo>
                  <a:pt x="1201818" y="171006"/>
                  <a:pt x="1195686" y="175194"/>
                  <a:pt x="1189152" y="177980"/>
                </a:cubicBezTo>
                <a:cubicBezTo>
                  <a:pt x="1182615" y="180766"/>
                  <a:pt x="1175642" y="182164"/>
                  <a:pt x="1168229" y="182164"/>
                </a:cubicBezTo>
                <a:cubicBezTo>
                  <a:pt x="1155164" y="182164"/>
                  <a:pt x="1144862" y="178617"/>
                  <a:pt x="1137334" y="171521"/>
                </a:cubicBezTo>
                <a:cubicBezTo>
                  <a:pt x="1129802" y="164433"/>
                  <a:pt x="1126033" y="155465"/>
                  <a:pt x="1126033" y="144630"/>
                </a:cubicBezTo>
                <a:cubicBezTo>
                  <a:pt x="1126033" y="137458"/>
                  <a:pt x="1127751" y="131065"/>
                  <a:pt x="1131178" y="125445"/>
                </a:cubicBezTo>
                <a:cubicBezTo>
                  <a:pt x="1134606" y="119830"/>
                  <a:pt x="1139404" y="115524"/>
                  <a:pt x="1145582" y="112535"/>
                </a:cubicBezTo>
                <a:cubicBezTo>
                  <a:pt x="1151756" y="109547"/>
                  <a:pt x="1160662" y="106937"/>
                  <a:pt x="1172297" y="104705"/>
                </a:cubicBezTo>
                <a:cubicBezTo>
                  <a:pt x="1187993" y="101757"/>
                  <a:pt x="1198869" y="99010"/>
                  <a:pt x="1204924" y="96461"/>
                </a:cubicBezTo>
                <a:lnTo>
                  <a:pt x="1204924" y="93113"/>
                </a:lnTo>
                <a:cubicBezTo>
                  <a:pt x="1204924" y="86654"/>
                  <a:pt x="1203333" y="82054"/>
                  <a:pt x="1200147" y="79303"/>
                </a:cubicBezTo>
                <a:cubicBezTo>
                  <a:pt x="1196957" y="76556"/>
                  <a:pt x="1190941" y="75185"/>
                  <a:pt x="1182096" y="75185"/>
                </a:cubicBezTo>
                <a:cubicBezTo>
                  <a:pt x="1176121" y="75185"/>
                  <a:pt x="1171458" y="76359"/>
                  <a:pt x="1168115" y="78706"/>
                </a:cubicBezTo>
                <a:cubicBezTo>
                  <a:pt x="1164763" y="81060"/>
                  <a:pt x="1162052" y="85182"/>
                  <a:pt x="1159981" y="91082"/>
                </a:cubicBezTo>
                <a:close/>
                <a:moveTo>
                  <a:pt x="1204924" y="118334"/>
                </a:moveTo>
                <a:cubicBezTo>
                  <a:pt x="1200622" y="119768"/>
                  <a:pt x="1193810" y="121481"/>
                  <a:pt x="1184490" y="123472"/>
                </a:cubicBezTo>
                <a:cubicBezTo>
                  <a:pt x="1175163" y="125467"/>
                  <a:pt x="1169068" y="127417"/>
                  <a:pt x="1166199" y="129333"/>
                </a:cubicBezTo>
                <a:cubicBezTo>
                  <a:pt x="1161814" y="132440"/>
                  <a:pt x="1159625" y="136385"/>
                  <a:pt x="1159625" y="141163"/>
                </a:cubicBezTo>
                <a:cubicBezTo>
                  <a:pt x="1159625" y="145864"/>
                  <a:pt x="1161378" y="149925"/>
                  <a:pt x="1164889" y="153352"/>
                </a:cubicBezTo>
                <a:cubicBezTo>
                  <a:pt x="1168391" y="156780"/>
                  <a:pt x="1172855" y="158497"/>
                  <a:pt x="1178273" y="158497"/>
                </a:cubicBezTo>
                <a:cubicBezTo>
                  <a:pt x="1184329" y="158497"/>
                  <a:pt x="1190103" y="156502"/>
                  <a:pt x="1195604" y="152521"/>
                </a:cubicBezTo>
                <a:cubicBezTo>
                  <a:pt x="1199668" y="149489"/>
                  <a:pt x="1202336" y="145785"/>
                  <a:pt x="1203610" y="141404"/>
                </a:cubicBezTo>
                <a:cubicBezTo>
                  <a:pt x="1204485" y="138535"/>
                  <a:pt x="1204924" y="133077"/>
                  <a:pt x="1204924" y="125028"/>
                </a:cubicBezTo>
                <a:close/>
                <a:moveTo>
                  <a:pt x="1344337" y="52354"/>
                </a:moveTo>
                <a:lnTo>
                  <a:pt x="1377803" y="52354"/>
                </a:lnTo>
                <a:lnTo>
                  <a:pt x="1377803" y="104226"/>
                </a:lnTo>
                <a:cubicBezTo>
                  <a:pt x="1383383" y="103593"/>
                  <a:pt x="1387329" y="101876"/>
                  <a:pt x="1389639" y="99089"/>
                </a:cubicBezTo>
                <a:cubicBezTo>
                  <a:pt x="1391947" y="96302"/>
                  <a:pt x="1394737" y="90204"/>
                  <a:pt x="1398002" y="80801"/>
                </a:cubicBezTo>
                <a:cubicBezTo>
                  <a:pt x="1402311" y="68292"/>
                  <a:pt x="1407011" y="60281"/>
                  <a:pt x="1412111" y="56775"/>
                </a:cubicBezTo>
                <a:cubicBezTo>
                  <a:pt x="1417209" y="53272"/>
                  <a:pt x="1423902" y="51518"/>
                  <a:pt x="1432192" y="51518"/>
                </a:cubicBezTo>
                <a:cubicBezTo>
                  <a:pt x="1434741" y="51518"/>
                  <a:pt x="1439166" y="51717"/>
                  <a:pt x="1445462" y="52117"/>
                </a:cubicBezTo>
                <a:lnTo>
                  <a:pt x="1445580" y="74347"/>
                </a:lnTo>
                <a:cubicBezTo>
                  <a:pt x="1436731" y="74347"/>
                  <a:pt x="1431076" y="75185"/>
                  <a:pt x="1428607" y="76856"/>
                </a:cubicBezTo>
                <a:cubicBezTo>
                  <a:pt x="1426133" y="78613"/>
                  <a:pt x="1423466" y="83832"/>
                  <a:pt x="1420599" y="92516"/>
                </a:cubicBezTo>
                <a:cubicBezTo>
                  <a:pt x="1416694" y="104234"/>
                  <a:pt x="1411074" y="111441"/>
                  <a:pt x="1403745" y="114152"/>
                </a:cubicBezTo>
                <a:cubicBezTo>
                  <a:pt x="1414343" y="117100"/>
                  <a:pt x="1423303" y="126301"/>
                  <a:pt x="1430636" y="141760"/>
                </a:cubicBezTo>
                <a:cubicBezTo>
                  <a:pt x="1431036" y="142560"/>
                  <a:pt x="1431476" y="143394"/>
                  <a:pt x="1431951" y="144269"/>
                </a:cubicBezTo>
                <a:lnTo>
                  <a:pt x="1450718" y="179293"/>
                </a:lnTo>
                <a:lnTo>
                  <a:pt x="1414620" y="179293"/>
                </a:lnTo>
                <a:lnTo>
                  <a:pt x="1397884" y="142599"/>
                </a:lnTo>
                <a:cubicBezTo>
                  <a:pt x="1394456" y="135190"/>
                  <a:pt x="1391494" y="130427"/>
                  <a:pt x="1388985" y="128314"/>
                </a:cubicBezTo>
                <a:cubicBezTo>
                  <a:pt x="1386472" y="126201"/>
                  <a:pt x="1382746" y="125147"/>
                  <a:pt x="1377803" y="125147"/>
                </a:cubicBezTo>
                <a:lnTo>
                  <a:pt x="1377803" y="179293"/>
                </a:lnTo>
                <a:lnTo>
                  <a:pt x="1344337" y="179293"/>
                </a:lnTo>
                <a:close/>
                <a:moveTo>
                  <a:pt x="1541679" y="138894"/>
                </a:moveTo>
                <a:lnTo>
                  <a:pt x="1575152" y="144510"/>
                </a:lnTo>
                <a:cubicBezTo>
                  <a:pt x="1570845" y="156780"/>
                  <a:pt x="1564056" y="166124"/>
                  <a:pt x="1554772" y="172540"/>
                </a:cubicBezTo>
                <a:cubicBezTo>
                  <a:pt x="1545484" y="178955"/>
                  <a:pt x="1533871" y="182164"/>
                  <a:pt x="1519924" y="182164"/>
                </a:cubicBezTo>
                <a:cubicBezTo>
                  <a:pt x="1497856" y="182164"/>
                  <a:pt x="1481515" y="174949"/>
                  <a:pt x="1470921" y="160526"/>
                </a:cubicBezTo>
                <a:cubicBezTo>
                  <a:pt x="1462551" y="148974"/>
                  <a:pt x="1458368" y="134391"/>
                  <a:pt x="1458368" y="116780"/>
                </a:cubicBezTo>
                <a:cubicBezTo>
                  <a:pt x="1458368" y="95745"/>
                  <a:pt x="1463865" y="79268"/>
                  <a:pt x="1474863" y="67355"/>
                </a:cubicBezTo>
                <a:cubicBezTo>
                  <a:pt x="1485861" y="55443"/>
                  <a:pt x="1499767" y="49485"/>
                  <a:pt x="1516580" y="49485"/>
                </a:cubicBezTo>
                <a:cubicBezTo>
                  <a:pt x="1535465" y="49485"/>
                  <a:pt x="1550369" y="55719"/>
                  <a:pt x="1561288" y="68191"/>
                </a:cubicBezTo>
                <a:cubicBezTo>
                  <a:pt x="1572199" y="80661"/>
                  <a:pt x="1577419" y="99762"/>
                  <a:pt x="1576940" y="125506"/>
                </a:cubicBezTo>
                <a:lnTo>
                  <a:pt x="1492794" y="125506"/>
                </a:lnTo>
                <a:cubicBezTo>
                  <a:pt x="1493033" y="135467"/>
                  <a:pt x="1495743" y="143215"/>
                  <a:pt x="1500923" y="148755"/>
                </a:cubicBezTo>
                <a:cubicBezTo>
                  <a:pt x="1506100" y="154296"/>
                  <a:pt x="1512555" y="157063"/>
                  <a:pt x="1520284" y="157063"/>
                </a:cubicBezTo>
                <a:cubicBezTo>
                  <a:pt x="1525547" y="157063"/>
                  <a:pt x="1529968" y="155627"/>
                  <a:pt x="1533553" y="152754"/>
                </a:cubicBezTo>
                <a:cubicBezTo>
                  <a:pt x="1537140" y="149889"/>
                  <a:pt x="1539850" y="145266"/>
                  <a:pt x="1541679" y="138894"/>
                </a:cubicBezTo>
                <a:close/>
                <a:moveTo>
                  <a:pt x="1543598" y="104946"/>
                </a:moveTo>
                <a:cubicBezTo>
                  <a:pt x="1543356" y="95227"/>
                  <a:pt x="1540847" y="87835"/>
                  <a:pt x="1536067" y="82774"/>
                </a:cubicBezTo>
                <a:cubicBezTo>
                  <a:pt x="1531283" y="77712"/>
                  <a:pt x="1525465" y="75185"/>
                  <a:pt x="1518610" y="75185"/>
                </a:cubicBezTo>
                <a:cubicBezTo>
                  <a:pt x="1511284" y="75185"/>
                  <a:pt x="1505225" y="77853"/>
                  <a:pt x="1500440" y="83192"/>
                </a:cubicBezTo>
                <a:cubicBezTo>
                  <a:pt x="1495660" y="88530"/>
                  <a:pt x="1493310" y="95781"/>
                  <a:pt x="1493392" y="104946"/>
                </a:cubicBezTo>
                <a:close/>
                <a:moveTo>
                  <a:pt x="1603361" y="52354"/>
                </a:moveTo>
                <a:lnTo>
                  <a:pt x="1634677" y="52354"/>
                </a:lnTo>
                <a:lnTo>
                  <a:pt x="1634677" y="71001"/>
                </a:lnTo>
                <a:cubicBezTo>
                  <a:pt x="1638742" y="64626"/>
                  <a:pt x="1644239" y="59442"/>
                  <a:pt x="1651177" y="55461"/>
                </a:cubicBezTo>
                <a:cubicBezTo>
                  <a:pt x="1658106" y="51479"/>
                  <a:pt x="1665796" y="49485"/>
                  <a:pt x="1674241" y="49485"/>
                </a:cubicBezTo>
                <a:cubicBezTo>
                  <a:pt x="1688983" y="49485"/>
                  <a:pt x="1701494" y="55260"/>
                  <a:pt x="1711775" y="66816"/>
                </a:cubicBezTo>
                <a:cubicBezTo>
                  <a:pt x="1722057" y="78368"/>
                  <a:pt x="1727194" y="94468"/>
                  <a:pt x="1727194" y="115106"/>
                </a:cubicBezTo>
                <a:cubicBezTo>
                  <a:pt x="1727194" y="136302"/>
                  <a:pt x="1722014" y="152776"/>
                  <a:pt x="1711657" y="164531"/>
                </a:cubicBezTo>
                <a:cubicBezTo>
                  <a:pt x="1701296" y="176284"/>
                  <a:pt x="1688742" y="182164"/>
                  <a:pt x="1674004" y="182164"/>
                </a:cubicBezTo>
                <a:cubicBezTo>
                  <a:pt x="1666991" y="182164"/>
                  <a:pt x="1660637" y="180766"/>
                  <a:pt x="1654939" y="177980"/>
                </a:cubicBezTo>
                <a:cubicBezTo>
                  <a:pt x="1649240" y="175194"/>
                  <a:pt x="1643242" y="170409"/>
                  <a:pt x="1636945" y="163634"/>
                </a:cubicBezTo>
                <a:lnTo>
                  <a:pt x="1636945" y="227583"/>
                </a:lnTo>
                <a:lnTo>
                  <a:pt x="1603361" y="227583"/>
                </a:lnTo>
                <a:close/>
                <a:moveTo>
                  <a:pt x="1636590" y="113673"/>
                </a:moveTo>
                <a:cubicBezTo>
                  <a:pt x="1636590" y="127936"/>
                  <a:pt x="1639419" y="138476"/>
                  <a:pt x="1645078" y="145288"/>
                </a:cubicBezTo>
                <a:cubicBezTo>
                  <a:pt x="1650734" y="152100"/>
                  <a:pt x="1657625" y="155509"/>
                  <a:pt x="1665756" y="155509"/>
                </a:cubicBezTo>
                <a:cubicBezTo>
                  <a:pt x="1673561" y="155509"/>
                  <a:pt x="1680059" y="152383"/>
                  <a:pt x="1685239" y="146127"/>
                </a:cubicBezTo>
                <a:cubicBezTo>
                  <a:pt x="1690416" y="139870"/>
                  <a:pt x="1693008" y="129610"/>
                  <a:pt x="1693008" y="115348"/>
                </a:cubicBezTo>
                <a:cubicBezTo>
                  <a:pt x="1693008" y="102038"/>
                  <a:pt x="1690341" y="92160"/>
                  <a:pt x="1685002" y="85701"/>
                </a:cubicBezTo>
                <a:cubicBezTo>
                  <a:pt x="1679663" y="79247"/>
                  <a:pt x="1673046" y="76021"/>
                  <a:pt x="1665158" y="76021"/>
                </a:cubicBezTo>
                <a:cubicBezTo>
                  <a:pt x="1656950" y="76021"/>
                  <a:pt x="1650135" y="79188"/>
                  <a:pt x="1644718" y="85524"/>
                </a:cubicBezTo>
                <a:cubicBezTo>
                  <a:pt x="1639300" y="91858"/>
                  <a:pt x="1636590" y="101242"/>
                  <a:pt x="1636590" y="113673"/>
                </a:cubicBezTo>
                <a:close/>
                <a:moveTo>
                  <a:pt x="1778952" y="91082"/>
                </a:moveTo>
                <a:lnTo>
                  <a:pt x="1748470" y="85583"/>
                </a:lnTo>
                <a:cubicBezTo>
                  <a:pt x="1751897" y="73309"/>
                  <a:pt x="1757795" y="64227"/>
                  <a:pt x="1766160" y="58331"/>
                </a:cubicBezTo>
                <a:cubicBezTo>
                  <a:pt x="1774527" y="52433"/>
                  <a:pt x="1786958" y="49485"/>
                  <a:pt x="1803452" y="49485"/>
                </a:cubicBezTo>
                <a:cubicBezTo>
                  <a:pt x="1818432" y="49485"/>
                  <a:pt x="1829589" y="51259"/>
                  <a:pt x="1836922" y="54802"/>
                </a:cubicBezTo>
                <a:cubicBezTo>
                  <a:pt x="1844251" y="58349"/>
                  <a:pt x="1849414" y="62852"/>
                  <a:pt x="1852402" y="68309"/>
                </a:cubicBezTo>
                <a:cubicBezTo>
                  <a:pt x="1855390" y="73770"/>
                  <a:pt x="1856884" y="83789"/>
                  <a:pt x="1856884" y="98373"/>
                </a:cubicBezTo>
                <a:lnTo>
                  <a:pt x="1856524" y="137577"/>
                </a:lnTo>
                <a:cubicBezTo>
                  <a:pt x="1856524" y="148737"/>
                  <a:pt x="1857064" y="156963"/>
                  <a:pt x="1858140" y="162263"/>
                </a:cubicBezTo>
                <a:cubicBezTo>
                  <a:pt x="1859217" y="167565"/>
                  <a:pt x="1861226" y="173239"/>
                  <a:pt x="1864174" y="179293"/>
                </a:cubicBezTo>
                <a:lnTo>
                  <a:pt x="1830947" y="179293"/>
                </a:lnTo>
                <a:cubicBezTo>
                  <a:pt x="1830072" y="177062"/>
                  <a:pt x="1828991" y="173757"/>
                  <a:pt x="1827717" y="169376"/>
                </a:cubicBezTo>
                <a:cubicBezTo>
                  <a:pt x="1827158" y="167382"/>
                  <a:pt x="1826760" y="166064"/>
                  <a:pt x="1826522" y="165426"/>
                </a:cubicBezTo>
                <a:cubicBezTo>
                  <a:pt x="1820783" y="171006"/>
                  <a:pt x="1814653" y="175194"/>
                  <a:pt x="1808118" y="177980"/>
                </a:cubicBezTo>
                <a:cubicBezTo>
                  <a:pt x="1801584" y="180766"/>
                  <a:pt x="1794608" y="182164"/>
                  <a:pt x="1787195" y="182164"/>
                </a:cubicBezTo>
                <a:cubicBezTo>
                  <a:pt x="1774131" y="182164"/>
                  <a:pt x="1763831" y="178617"/>
                  <a:pt x="1756300" y="171521"/>
                </a:cubicBezTo>
                <a:cubicBezTo>
                  <a:pt x="1748769" y="164433"/>
                  <a:pt x="1745003" y="155465"/>
                  <a:pt x="1745003" y="144630"/>
                </a:cubicBezTo>
                <a:cubicBezTo>
                  <a:pt x="1745003" y="137458"/>
                  <a:pt x="1746716" y="131065"/>
                  <a:pt x="1750144" y="125445"/>
                </a:cubicBezTo>
                <a:cubicBezTo>
                  <a:pt x="1753571" y="119830"/>
                  <a:pt x="1758370" y="115524"/>
                  <a:pt x="1764547" y="112535"/>
                </a:cubicBezTo>
                <a:cubicBezTo>
                  <a:pt x="1770722" y="109547"/>
                  <a:pt x="1779628" y="106937"/>
                  <a:pt x="1791263" y="104705"/>
                </a:cubicBezTo>
                <a:cubicBezTo>
                  <a:pt x="1806959" y="101757"/>
                  <a:pt x="1817835" y="99010"/>
                  <a:pt x="1823893" y="96461"/>
                </a:cubicBezTo>
                <a:lnTo>
                  <a:pt x="1823893" y="93113"/>
                </a:lnTo>
                <a:cubicBezTo>
                  <a:pt x="1823893" y="86654"/>
                  <a:pt x="1822299" y="82054"/>
                  <a:pt x="1819113" y="79303"/>
                </a:cubicBezTo>
                <a:cubicBezTo>
                  <a:pt x="1815924" y="76556"/>
                  <a:pt x="1809912" y="75185"/>
                  <a:pt x="1801062" y="75185"/>
                </a:cubicBezTo>
                <a:cubicBezTo>
                  <a:pt x="1795087" y="75185"/>
                  <a:pt x="1790425" y="76359"/>
                  <a:pt x="1787080" y="78706"/>
                </a:cubicBezTo>
                <a:cubicBezTo>
                  <a:pt x="1783728" y="81060"/>
                  <a:pt x="1781022" y="85182"/>
                  <a:pt x="1778952" y="91082"/>
                </a:cubicBezTo>
                <a:close/>
                <a:moveTo>
                  <a:pt x="1823893" y="118334"/>
                </a:moveTo>
                <a:cubicBezTo>
                  <a:pt x="1819592" y="119768"/>
                  <a:pt x="1812777" y="121481"/>
                  <a:pt x="1803456" y="123472"/>
                </a:cubicBezTo>
                <a:cubicBezTo>
                  <a:pt x="1794132" y="125467"/>
                  <a:pt x="1788037" y="127417"/>
                  <a:pt x="1785164" y="129333"/>
                </a:cubicBezTo>
                <a:cubicBezTo>
                  <a:pt x="1780780" y="132440"/>
                  <a:pt x="1778591" y="136385"/>
                  <a:pt x="1778591" y="141163"/>
                </a:cubicBezTo>
                <a:cubicBezTo>
                  <a:pt x="1778591" y="145864"/>
                  <a:pt x="1780345" y="149925"/>
                  <a:pt x="1783855" y="153352"/>
                </a:cubicBezTo>
                <a:cubicBezTo>
                  <a:pt x="1787358" y="156780"/>
                  <a:pt x="1791822" y="158497"/>
                  <a:pt x="1797240" y="158497"/>
                </a:cubicBezTo>
                <a:cubicBezTo>
                  <a:pt x="1803295" y="158497"/>
                  <a:pt x="1809068" y="156502"/>
                  <a:pt x="1814570" y="152521"/>
                </a:cubicBezTo>
                <a:cubicBezTo>
                  <a:pt x="1818634" y="149489"/>
                  <a:pt x="1821302" y="145785"/>
                  <a:pt x="1822576" y="141404"/>
                </a:cubicBezTo>
                <a:cubicBezTo>
                  <a:pt x="1823455" y="138535"/>
                  <a:pt x="1823893" y="133077"/>
                  <a:pt x="1823893" y="125028"/>
                </a:cubicBezTo>
                <a:close/>
                <a:moveTo>
                  <a:pt x="1890216" y="52354"/>
                </a:moveTo>
                <a:lnTo>
                  <a:pt x="1931811" y="52354"/>
                </a:lnTo>
                <a:lnTo>
                  <a:pt x="1963364" y="140806"/>
                </a:lnTo>
                <a:lnTo>
                  <a:pt x="1995164" y="52354"/>
                </a:lnTo>
                <a:lnTo>
                  <a:pt x="2036640" y="52354"/>
                </a:lnTo>
                <a:lnTo>
                  <a:pt x="2036640" y="179293"/>
                </a:lnTo>
                <a:lnTo>
                  <a:pt x="2008073" y="179293"/>
                </a:lnTo>
                <a:lnTo>
                  <a:pt x="2008073" y="95745"/>
                </a:lnTo>
                <a:lnTo>
                  <a:pt x="1977114" y="179293"/>
                </a:lnTo>
                <a:lnTo>
                  <a:pt x="1948428" y="179293"/>
                </a:lnTo>
                <a:lnTo>
                  <a:pt x="1918902" y="95745"/>
                </a:lnTo>
                <a:lnTo>
                  <a:pt x="1918902" y="179293"/>
                </a:lnTo>
                <a:lnTo>
                  <a:pt x="1890216" y="179293"/>
                </a:lnTo>
                <a:close/>
                <a:moveTo>
                  <a:pt x="2101352" y="127176"/>
                </a:moveTo>
                <a:lnTo>
                  <a:pt x="2101352" y="105303"/>
                </a:lnTo>
                <a:cubicBezTo>
                  <a:pt x="2107167" y="105303"/>
                  <a:pt x="2111389" y="104924"/>
                  <a:pt x="2114018" y="104165"/>
                </a:cubicBezTo>
                <a:cubicBezTo>
                  <a:pt x="2116650" y="103410"/>
                  <a:pt x="2119140" y="101580"/>
                  <a:pt x="2121491" y="98669"/>
                </a:cubicBezTo>
                <a:cubicBezTo>
                  <a:pt x="2123842" y="95763"/>
                  <a:pt x="2125019" y="92437"/>
                  <a:pt x="2125019" y="88693"/>
                </a:cubicBezTo>
                <a:cubicBezTo>
                  <a:pt x="2125019" y="84708"/>
                  <a:pt x="2123565" y="81020"/>
                  <a:pt x="2120653" y="77634"/>
                </a:cubicBezTo>
                <a:cubicBezTo>
                  <a:pt x="2117743" y="74245"/>
                  <a:pt x="2113384" y="72553"/>
                  <a:pt x="2107567" y="72553"/>
                </a:cubicBezTo>
                <a:cubicBezTo>
                  <a:pt x="2103106" y="72553"/>
                  <a:pt x="2099121" y="73511"/>
                  <a:pt x="2095615" y="75422"/>
                </a:cubicBezTo>
                <a:cubicBezTo>
                  <a:pt x="2092108" y="77335"/>
                  <a:pt x="2088918" y="81878"/>
                  <a:pt x="2086049" y="89049"/>
                </a:cubicBezTo>
                <a:lnTo>
                  <a:pt x="2057599" y="82951"/>
                </a:lnTo>
                <a:cubicBezTo>
                  <a:pt x="2060471" y="71794"/>
                  <a:pt x="2066609" y="63431"/>
                  <a:pt x="2076012" y="57850"/>
                </a:cubicBezTo>
                <a:cubicBezTo>
                  <a:pt x="2085415" y="52272"/>
                  <a:pt x="2096133" y="49485"/>
                  <a:pt x="2108163" y="49485"/>
                </a:cubicBezTo>
                <a:cubicBezTo>
                  <a:pt x="2123464" y="49485"/>
                  <a:pt x="2135315" y="52992"/>
                  <a:pt x="2143721" y="60004"/>
                </a:cubicBezTo>
                <a:cubicBezTo>
                  <a:pt x="2152131" y="67014"/>
                  <a:pt x="2156332" y="75819"/>
                  <a:pt x="2156332" y="86417"/>
                </a:cubicBezTo>
                <a:cubicBezTo>
                  <a:pt x="2156332" y="93033"/>
                  <a:pt x="2154521" y="98510"/>
                  <a:pt x="2150897" y="102855"/>
                </a:cubicBezTo>
                <a:cubicBezTo>
                  <a:pt x="2147271" y="107200"/>
                  <a:pt x="2141551" y="111242"/>
                  <a:pt x="2133743" y="114986"/>
                </a:cubicBezTo>
                <a:cubicBezTo>
                  <a:pt x="2143146" y="117536"/>
                  <a:pt x="2150180" y="121402"/>
                  <a:pt x="2154841" y="126579"/>
                </a:cubicBezTo>
                <a:cubicBezTo>
                  <a:pt x="2159499" y="131764"/>
                  <a:pt x="2161832" y="138214"/>
                  <a:pt x="2161832" y="145943"/>
                </a:cubicBezTo>
                <a:cubicBezTo>
                  <a:pt x="2161832" y="155825"/>
                  <a:pt x="2157211" y="164332"/>
                  <a:pt x="2147965" y="171464"/>
                </a:cubicBezTo>
                <a:cubicBezTo>
                  <a:pt x="2138721" y="178596"/>
                  <a:pt x="2125415" y="182164"/>
                  <a:pt x="2108045" y="182164"/>
                </a:cubicBezTo>
                <a:cubicBezTo>
                  <a:pt x="2077762" y="182164"/>
                  <a:pt x="2059233" y="170326"/>
                  <a:pt x="2052461" y="146659"/>
                </a:cubicBezTo>
                <a:lnTo>
                  <a:pt x="2083184" y="141043"/>
                </a:lnTo>
                <a:cubicBezTo>
                  <a:pt x="2088119" y="153478"/>
                  <a:pt x="2096292" y="159692"/>
                  <a:pt x="2107685" y="159692"/>
                </a:cubicBezTo>
                <a:cubicBezTo>
                  <a:pt x="2113981" y="159692"/>
                  <a:pt x="2119018" y="158040"/>
                  <a:pt x="2122805" y="154731"/>
                </a:cubicBezTo>
                <a:cubicBezTo>
                  <a:pt x="2126589" y="151425"/>
                  <a:pt x="2128482" y="147542"/>
                  <a:pt x="2128482" y="143078"/>
                </a:cubicBezTo>
                <a:cubicBezTo>
                  <a:pt x="2128482" y="138138"/>
                  <a:pt x="2126510" y="134250"/>
                  <a:pt x="2122564" y="131420"/>
                </a:cubicBezTo>
                <a:cubicBezTo>
                  <a:pt x="2118622" y="128591"/>
                  <a:pt x="2113459" y="127176"/>
                  <a:pt x="2107088" y="127176"/>
                </a:cubicBezTo>
                <a:close/>
                <a:moveTo>
                  <a:pt x="2188008" y="52354"/>
                </a:moveTo>
                <a:lnTo>
                  <a:pt x="2220283" y="52354"/>
                </a:lnTo>
                <a:lnTo>
                  <a:pt x="2220283" y="132080"/>
                </a:lnTo>
                <a:lnTo>
                  <a:pt x="2271921" y="52354"/>
                </a:lnTo>
                <a:lnTo>
                  <a:pt x="2304911" y="52354"/>
                </a:lnTo>
                <a:lnTo>
                  <a:pt x="2304911" y="179293"/>
                </a:lnTo>
                <a:lnTo>
                  <a:pt x="2272637" y="179293"/>
                </a:lnTo>
                <a:lnTo>
                  <a:pt x="2272637" y="98132"/>
                </a:lnTo>
                <a:lnTo>
                  <a:pt x="2220283" y="179293"/>
                </a:lnTo>
                <a:lnTo>
                  <a:pt x="2188008" y="179293"/>
                </a:lnTo>
                <a:close/>
                <a:moveTo>
                  <a:pt x="2324272" y="52354"/>
                </a:moveTo>
                <a:lnTo>
                  <a:pt x="2439141" y="52354"/>
                </a:lnTo>
                <a:lnTo>
                  <a:pt x="2439141" y="79488"/>
                </a:lnTo>
                <a:lnTo>
                  <a:pt x="2398501" y="79488"/>
                </a:lnTo>
                <a:lnTo>
                  <a:pt x="2398501" y="179293"/>
                </a:lnTo>
                <a:lnTo>
                  <a:pt x="2364913" y="179293"/>
                </a:lnTo>
                <a:lnTo>
                  <a:pt x="2364913" y="79488"/>
                </a:lnTo>
                <a:lnTo>
                  <a:pt x="2324272" y="79488"/>
                </a:lnTo>
                <a:close/>
                <a:moveTo>
                  <a:pt x="2444350" y="114033"/>
                </a:moveTo>
                <a:cubicBezTo>
                  <a:pt x="2444350" y="102876"/>
                  <a:pt x="2447100" y="92076"/>
                  <a:pt x="2452602" y="81637"/>
                </a:cubicBezTo>
                <a:cubicBezTo>
                  <a:pt x="2458098" y="71197"/>
                  <a:pt x="2465888" y="63229"/>
                  <a:pt x="2475968" y="57733"/>
                </a:cubicBezTo>
                <a:cubicBezTo>
                  <a:pt x="2486052" y="52234"/>
                  <a:pt x="2497305" y="49485"/>
                  <a:pt x="2509736" y="49485"/>
                </a:cubicBezTo>
                <a:cubicBezTo>
                  <a:pt x="2528939" y="49485"/>
                  <a:pt x="2544679" y="55719"/>
                  <a:pt x="2556951" y="68191"/>
                </a:cubicBezTo>
                <a:cubicBezTo>
                  <a:pt x="2569219" y="80661"/>
                  <a:pt x="2575357" y="96418"/>
                  <a:pt x="2575357" y="115465"/>
                </a:cubicBezTo>
                <a:cubicBezTo>
                  <a:pt x="2575357" y="134668"/>
                  <a:pt x="2569162" y="150587"/>
                  <a:pt x="2556775" y="163216"/>
                </a:cubicBezTo>
                <a:cubicBezTo>
                  <a:pt x="2544379" y="175849"/>
                  <a:pt x="2528781" y="182164"/>
                  <a:pt x="2509975" y="182164"/>
                </a:cubicBezTo>
                <a:cubicBezTo>
                  <a:pt x="2498343" y="182164"/>
                  <a:pt x="2487247" y="179534"/>
                  <a:pt x="2476688" y="174272"/>
                </a:cubicBezTo>
                <a:cubicBezTo>
                  <a:pt x="2466127" y="169013"/>
                  <a:pt x="2458098" y="161305"/>
                  <a:pt x="2452602" y="151145"/>
                </a:cubicBezTo>
                <a:cubicBezTo>
                  <a:pt x="2447100" y="140986"/>
                  <a:pt x="2444350" y="128617"/>
                  <a:pt x="2444350" y="114033"/>
                </a:cubicBezTo>
                <a:close/>
                <a:moveTo>
                  <a:pt x="2478777" y="115826"/>
                </a:moveTo>
                <a:cubicBezTo>
                  <a:pt x="2478777" y="128414"/>
                  <a:pt x="2481764" y="138056"/>
                  <a:pt x="2487745" y="144748"/>
                </a:cubicBezTo>
                <a:cubicBezTo>
                  <a:pt x="2493720" y="151445"/>
                  <a:pt x="2501090" y="154793"/>
                  <a:pt x="2509855" y="154793"/>
                </a:cubicBezTo>
                <a:cubicBezTo>
                  <a:pt x="2518618" y="154793"/>
                  <a:pt x="2525970" y="151445"/>
                  <a:pt x="2531909" y="144748"/>
                </a:cubicBezTo>
                <a:cubicBezTo>
                  <a:pt x="2537845" y="138056"/>
                  <a:pt x="2540812" y="128336"/>
                  <a:pt x="2540812" y="115585"/>
                </a:cubicBezTo>
                <a:cubicBezTo>
                  <a:pt x="2540812" y="103154"/>
                  <a:pt x="2537845" y="93592"/>
                  <a:pt x="2531909" y="86896"/>
                </a:cubicBezTo>
                <a:cubicBezTo>
                  <a:pt x="2525970" y="80204"/>
                  <a:pt x="2518618" y="76856"/>
                  <a:pt x="2509855" y="76856"/>
                </a:cubicBezTo>
                <a:cubicBezTo>
                  <a:pt x="2501090" y="76856"/>
                  <a:pt x="2493720" y="80204"/>
                  <a:pt x="2487745" y="86896"/>
                </a:cubicBezTo>
                <a:cubicBezTo>
                  <a:pt x="2481764" y="93592"/>
                  <a:pt x="2478777" y="103233"/>
                  <a:pt x="2478777" y="115826"/>
                </a:cubicBezTo>
                <a:close/>
                <a:moveTo>
                  <a:pt x="2602012" y="52354"/>
                </a:moveTo>
                <a:lnTo>
                  <a:pt x="2675521" y="52354"/>
                </a:lnTo>
                <a:cubicBezTo>
                  <a:pt x="2690583" y="52354"/>
                  <a:pt x="2701862" y="55101"/>
                  <a:pt x="2709354" y="60601"/>
                </a:cubicBezTo>
                <a:cubicBezTo>
                  <a:pt x="2716845" y="66103"/>
                  <a:pt x="2720589" y="74386"/>
                  <a:pt x="2720589" y="85463"/>
                </a:cubicBezTo>
                <a:cubicBezTo>
                  <a:pt x="2720589" y="92554"/>
                  <a:pt x="2718537" y="98729"/>
                  <a:pt x="2714430" y="103989"/>
                </a:cubicBezTo>
                <a:cubicBezTo>
                  <a:pt x="2710325" y="109253"/>
                  <a:pt x="2705166" y="112756"/>
                  <a:pt x="2698952" y="114508"/>
                </a:cubicBezTo>
                <a:cubicBezTo>
                  <a:pt x="2707715" y="116661"/>
                  <a:pt x="2714250" y="120685"/>
                  <a:pt x="2718555" y="126579"/>
                </a:cubicBezTo>
                <a:cubicBezTo>
                  <a:pt x="2722856" y="132480"/>
                  <a:pt x="2725010" y="138930"/>
                  <a:pt x="2725010" y="145943"/>
                </a:cubicBezTo>
                <a:cubicBezTo>
                  <a:pt x="2725010" y="155825"/>
                  <a:pt x="2721384" y="163854"/>
                  <a:pt x="2714134" y="170031"/>
                </a:cubicBezTo>
                <a:cubicBezTo>
                  <a:pt x="2706883" y="176204"/>
                  <a:pt x="2696163" y="179293"/>
                  <a:pt x="2681979" y="179293"/>
                </a:cubicBezTo>
                <a:lnTo>
                  <a:pt x="2602012" y="179293"/>
                </a:lnTo>
                <a:close/>
                <a:moveTo>
                  <a:pt x="2635841" y="105065"/>
                </a:moveTo>
                <a:lnTo>
                  <a:pt x="2657477" y="105065"/>
                </a:lnTo>
                <a:cubicBezTo>
                  <a:pt x="2667910" y="105065"/>
                  <a:pt x="2675462" y="103751"/>
                  <a:pt x="2680124" y="101120"/>
                </a:cubicBezTo>
                <a:cubicBezTo>
                  <a:pt x="2684787" y="98492"/>
                  <a:pt x="2687116" y="94348"/>
                  <a:pt x="2687116" y="88693"/>
                </a:cubicBezTo>
                <a:cubicBezTo>
                  <a:pt x="2687116" y="83353"/>
                  <a:pt x="2684949" y="79545"/>
                  <a:pt x="2680603" y="77273"/>
                </a:cubicBezTo>
                <a:cubicBezTo>
                  <a:pt x="2676258" y="75002"/>
                  <a:pt x="2668551" y="73868"/>
                  <a:pt x="2657477" y="73868"/>
                </a:cubicBezTo>
                <a:lnTo>
                  <a:pt x="2635841" y="73868"/>
                </a:lnTo>
                <a:close/>
                <a:moveTo>
                  <a:pt x="2635841" y="157781"/>
                </a:moveTo>
                <a:lnTo>
                  <a:pt x="2662376" y="157781"/>
                </a:lnTo>
                <a:cubicBezTo>
                  <a:pt x="2671938" y="157781"/>
                  <a:pt x="2678912" y="156625"/>
                  <a:pt x="2683293" y="154313"/>
                </a:cubicBezTo>
                <a:cubicBezTo>
                  <a:pt x="2687677" y="152006"/>
                  <a:pt x="2689867" y="147858"/>
                  <a:pt x="2689867" y="141882"/>
                </a:cubicBezTo>
                <a:cubicBezTo>
                  <a:pt x="2689867" y="135665"/>
                  <a:pt x="2687357" y="131385"/>
                  <a:pt x="2682339" y="129031"/>
                </a:cubicBezTo>
                <a:cubicBezTo>
                  <a:pt x="2677313" y="126679"/>
                  <a:pt x="2667554" y="125506"/>
                  <a:pt x="2653049" y="125506"/>
                </a:cubicBezTo>
                <a:lnTo>
                  <a:pt x="2635841" y="125506"/>
                </a:lnTo>
                <a:close/>
                <a:moveTo>
                  <a:pt x="2741185" y="114033"/>
                </a:moveTo>
                <a:cubicBezTo>
                  <a:pt x="2741185" y="102876"/>
                  <a:pt x="2743935" y="92076"/>
                  <a:pt x="2749436" y="81637"/>
                </a:cubicBezTo>
                <a:cubicBezTo>
                  <a:pt x="2754933" y="71197"/>
                  <a:pt x="2762723" y="63229"/>
                  <a:pt x="2772803" y="57733"/>
                </a:cubicBezTo>
                <a:cubicBezTo>
                  <a:pt x="2782886" y="52234"/>
                  <a:pt x="2794140" y="49485"/>
                  <a:pt x="2806571" y="49485"/>
                </a:cubicBezTo>
                <a:cubicBezTo>
                  <a:pt x="2825773" y="49485"/>
                  <a:pt x="2841512" y="55719"/>
                  <a:pt x="2853786" y="68191"/>
                </a:cubicBezTo>
                <a:cubicBezTo>
                  <a:pt x="2866054" y="80661"/>
                  <a:pt x="2872192" y="96418"/>
                  <a:pt x="2872192" y="115465"/>
                </a:cubicBezTo>
                <a:cubicBezTo>
                  <a:pt x="2872192" y="134668"/>
                  <a:pt x="2865996" y="150587"/>
                  <a:pt x="2853609" y="163216"/>
                </a:cubicBezTo>
                <a:cubicBezTo>
                  <a:pt x="2841214" y="175849"/>
                  <a:pt x="2825616" y="182164"/>
                  <a:pt x="2806812" y="182164"/>
                </a:cubicBezTo>
                <a:cubicBezTo>
                  <a:pt x="2795178" y="182164"/>
                  <a:pt x="2784082" y="179534"/>
                  <a:pt x="2773523" y="174272"/>
                </a:cubicBezTo>
                <a:cubicBezTo>
                  <a:pt x="2762964" y="169013"/>
                  <a:pt x="2754933" y="161305"/>
                  <a:pt x="2749436" y="151145"/>
                </a:cubicBezTo>
                <a:cubicBezTo>
                  <a:pt x="2743935" y="140986"/>
                  <a:pt x="2741185" y="128617"/>
                  <a:pt x="2741185" y="114033"/>
                </a:cubicBezTo>
                <a:close/>
                <a:moveTo>
                  <a:pt x="2775611" y="115826"/>
                </a:moveTo>
                <a:cubicBezTo>
                  <a:pt x="2775611" y="128414"/>
                  <a:pt x="2778599" y="138056"/>
                  <a:pt x="2784578" y="144748"/>
                </a:cubicBezTo>
                <a:cubicBezTo>
                  <a:pt x="2790555" y="151445"/>
                  <a:pt x="2797925" y="154793"/>
                  <a:pt x="2806690" y="154793"/>
                </a:cubicBezTo>
                <a:cubicBezTo>
                  <a:pt x="2815452" y="154793"/>
                  <a:pt x="2822808" y="151445"/>
                  <a:pt x="2828744" y="144748"/>
                </a:cubicBezTo>
                <a:cubicBezTo>
                  <a:pt x="2834680" y="138056"/>
                  <a:pt x="2837646" y="128336"/>
                  <a:pt x="2837646" y="115585"/>
                </a:cubicBezTo>
                <a:cubicBezTo>
                  <a:pt x="2837646" y="103154"/>
                  <a:pt x="2834680" y="93592"/>
                  <a:pt x="2828744" y="86896"/>
                </a:cubicBezTo>
                <a:cubicBezTo>
                  <a:pt x="2822808" y="80204"/>
                  <a:pt x="2815452" y="76856"/>
                  <a:pt x="2806690" y="76856"/>
                </a:cubicBezTo>
                <a:cubicBezTo>
                  <a:pt x="2797925" y="76856"/>
                  <a:pt x="2790555" y="80204"/>
                  <a:pt x="2784578" y="86896"/>
                </a:cubicBezTo>
                <a:cubicBezTo>
                  <a:pt x="2778599" y="93592"/>
                  <a:pt x="2775611" y="103233"/>
                  <a:pt x="2775611" y="115826"/>
                </a:cubicBezTo>
                <a:close/>
                <a:moveTo>
                  <a:pt x="2897172" y="52354"/>
                </a:moveTo>
                <a:lnTo>
                  <a:pt x="2982877" y="52354"/>
                </a:lnTo>
                <a:lnTo>
                  <a:pt x="2982877" y="79488"/>
                </a:lnTo>
                <a:lnTo>
                  <a:pt x="2930760" y="79488"/>
                </a:lnTo>
                <a:lnTo>
                  <a:pt x="2930760" y="179293"/>
                </a:lnTo>
                <a:lnTo>
                  <a:pt x="2897172" y="179293"/>
                </a:lnTo>
                <a:close/>
                <a:moveTo>
                  <a:pt x="2989001" y="114033"/>
                </a:moveTo>
                <a:cubicBezTo>
                  <a:pt x="2989001" y="102876"/>
                  <a:pt x="2991752" y="92076"/>
                  <a:pt x="2997252" y="81637"/>
                </a:cubicBezTo>
                <a:cubicBezTo>
                  <a:pt x="3002750" y="71197"/>
                  <a:pt x="3010540" y="63229"/>
                  <a:pt x="3020624" y="57733"/>
                </a:cubicBezTo>
                <a:cubicBezTo>
                  <a:pt x="3030704" y="52234"/>
                  <a:pt x="3041958" y="49485"/>
                  <a:pt x="3054388" y="49485"/>
                </a:cubicBezTo>
                <a:cubicBezTo>
                  <a:pt x="3073591" y="49485"/>
                  <a:pt x="3089330" y="55719"/>
                  <a:pt x="3101602" y="68191"/>
                </a:cubicBezTo>
                <a:cubicBezTo>
                  <a:pt x="3113874" y="80661"/>
                  <a:pt x="3120009" y="96418"/>
                  <a:pt x="3120009" y="115465"/>
                </a:cubicBezTo>
                <a:cubicBezTo>
                  <a:pt x="3120009" y="134668"/>
                  <a:pt x="3113817" y="150587"/>
                  <a:pt x="3101426" y="163216"/>
                </a:cubicBezTo>
                <a:cubicBezTo>
                  <a:pt x="3089030" y="175849"/>
                  <a:pt x="3073432" y="182164"/>
                  <a:pt x="3054630" y="182164"/>
                </a:cubicBezTo>
                <a:cubicBezTo>
                  <a:pt x="3042994" y="182164"/>
                  <a:pt x="3031899" y="179534"/>
                  <a:pt x="3021340" y="174272"/>
                </a:cubicBezTo>
                <a:cubicBezTo>
                  <a:pt x="3010782" y="169013"/>
                  <a:pt x="3002750" y="161305"/>
                  <a:pt x="2997252" y="151145"/>
                </a:cubicBezTo>
                <a:cubicBezTo>
                  <a:pt x="2991752" y="140986"/>
                  <a:pt x="2989001" y="128617"/>
                  <a:pt x="2989001" y="114033"/>
                </a:cubicBezTo>
                <a:close/>
                <a:moveTo>
                  <a:pt x="3023428" y="115826"/>
                </a:moveTo>
                <a:cubicBezTo>
                  <a:pt x="3023428" y="128414"/>
                  <a:pt x="3026415" y="138056"/>
                  <a:pt x="3032396" y="144748"/>
                </a:cubicBezTo>
                <a:cubicBezTo>
                  <a:pt x="3038371" y="151445"/>
                  <a:pt x="3045741" y="154793"/>
                  <a:pt x="3054507" y="154793"/>
                </a:cubicBezTo>
                <a:cubicBezTo>
                  <a:pt x="3063270" y="154793"/>
                  <a:pt x="3070624" y="151445"/>
                  <a:pt x="3076560" y="144748"/>
                </a:cubicBezTo>
                <a:cubicBezTo>
                  <a:pt x="3082497" y="138056"/>
                  <a:pt x="3085463" y="128336"/>
                  <a:pt x="3085463" y="115585"/>
                </a:cubicBezTo>
                <a:cubicBezTo>
                  <a:pt x="3085463" y="103154"/>
                  <a:pt x="3082497" y="93592"/>
                  <a:pt x="3076560" y="86896"/>
                </a:cubicBezTo>
                <a:cubicBezTo>
                  <a:pt x="3070624" y="80204"/>
                  <a:pt x="3063270" y="76856"/>
                  <a:pt x="3054507" y="76856"/>
                </a:cubicBezTo>
                <a:cubicBezTo>
                  <a:pt x="3045741" y="76856"/>
                  <a:pt x="3038371" y="80204"/>
                  <a:pt x="3032396" y="86896"/>
                </a:cubicBezTo>
                <a:cubicBezTo>
                  <a:pt x="3026415" y="93592"/>
                  <a:pt x="3023428" y="103233"/>
                  <a:pt x="3023428" y="115826"/>
                </a:cubicBezTo>
                <a:close/>
                <a:moveTo>
                  <a:pt x="3222062" y="52354"/>
                </a:moveTo>
                <a:lnTo>
                  <a:pt x="3307764" y="52354"/>
                </a:lnTo>
                <a:lnTo>
                  <a:pt x="3307764" y="79488"/>
                </a:lnTo>
                <a:lnTo>
                  <a:pt x="3255649" y="79488"/>
                </a:lnTo>
                <a:lnTo>
                  <a:pt x="3255649" y="179293"/>
                </a:lnTo>
                <a:lnTo>
                  <a:pt x="3222062" y="179293"/>
                </a:lnTo>
                <a:close/>
                <a:moveTo>
                  <a:pt x="3324380" y="52354"/>
                </a:moveTo>
                <a:lnTo>
                  <a:pt x="3355693" y="52354"/>
                </a:lnTo>
                <a:lnTo>
                  <a:pt x="3355693" y="71001"/>
                </a:lnTo>
                <a:cubicBezTo>
                  <a:pt x="3359761" y="64626"/>
                  <a:pt x="3365259" y="59442"/>
                  <a:pt x="3372196" y="55461"/>
                </a:cubicBezTo>
                <a:cubicBezTo>
                  <a:pt x="3379126" y="51479"/>
                  <a:pt x="3386812" y="49485"/>
                  <a:pt x="3395261" y="49485"/>
                </a:cubicBezTo>
                <a:cubicBezTo>
                  <a:pt x="3410004" y="49485"/>
                  <a:pt x="3422513" y="55260"/>
                  <a:pt x="3432795" y="66816"/>
                </a:cubicBezTo>
                <a:cubicBezTo>
                  <a:pt x="3443077" y="78368"/>
                  <a:pt x="3448214" y="94468"/>
                  <a:pt x="3448214" y="115106"/>
                </a:cubicBezTo>
                <a:cubicBezTo>
                  <a:pt x="3448214" y="136302"/>
                  <a:pt x="3443034" y="152776"/>
                  <a:pt x="3432672" y="164531"/>
                </a:cubicBezTo>
                <a:cubicBezTo>
                  <a:pt x="3422315" y="176284"/>
                  <a:pt x="3409763" y="182164"/>
                  <a:pt x="3395020" y="182164"/>
                </a:cubicBezTo>
                <a:cubicBezTo>
                  <a:pt x="3388007" y="182164"/>
                  <a:pt x="3381657" y="180766"/>
                  <a:pt x="3375958" y="177980"/>
                </a:cubicBezTo>
                <a:cubicBezTo>
                  <a:pt x="3370259" y="175194"/>
                  <a:pt x="3364262" y="170409"/>
                  <a:pt x="3357965" y="163634"/>
                </a:cubicBezTo>
                <a:lnTo>
                  <a:pt x="3357965" y="227583"/>
                </a:lnTo>
                <a:lnTo>
                  <a:pt x="3324380" y="227583"/>
                </a:lnTo>
                <a:close/>
                <a:moveTo>
                  <a:pt x="3357609" y="113673"/>
                </a:moveTo>
                <a:cubicBezTo>
                  <a:pt x="3357609" y="127936"/>
                  <a:pt x="3360438" y="138476"/>
                  <a:pt x="3366097" y="145288"/>
                </a:cubicBezTo>
                <a:cubicBezTo>
                  <a:pt x="3371754" y="152100"/>
                  <a:pt x="3378643" y="155509"/>
                  <a:pt x="3386777" y="155509"/>
                </a:cubicBezTo>
                <a:cubicBezTo>
                  <a:pt x="3394581" y="155509"/>
                  <a:pt x="3401079" y="152383"/>
                  <a:pt x="3406260" y="146127"/>
                </a:cubicBezTo>
                <a:cubicBezTo>
                  <a:pt x="3411436" y="139870"/>
                  <a:pt x="3414028" y="129610"/>
                  <a:pt x="3414028" y="115348"/>
                </a:cubicBezTo>
                <a:cubicBezTo>
                  <a:pt x="3414028" y="102038"/>
                  <a:pt x="3411360" y="92160"/>
                  <a:pt x="3406022" y="85701"/>
                </a:cubicBezTo>
                <a:cubicBezTo>
                  <a:pt x="3400679" y="79247"/>
                  <a:pt x="3394067" y="76021"/>
                  <a:pt x="3386178" y="76021"/>
                </a:cubicBezTo>
                <a:cubicBezTo>
                  <a:pt x="3377971" y="76021"/>
                  <a:pt x="3371156" y="79188"/>
                  <a:pt x="3365738" y="85524"/>
                </a:cubicBezTo>
                <a:cubicBezTo>
                  <a:pt x="3360316" y="91858"/>
                  <a:pt x="3357609" y="101242"/>
                  <a:pt x="3357609" y="113673"/>
                </a:cubicBezTo>
                <a:close/>
                <a:moveTo>
                  <a:pt x="3499967" y="91082"/>
                </a:moveTo>
                <a:lnTo>
                  <a:pt x="3469489" y="85583"/>
                </a:lnTo>
                <a:cubicBezTo>
                  <a:pt x="3472917" y="73309"/>
                  <a:pt x="3478810" y="64227"/>
                  <a:pt x="3487180" y="58331"/>
                </a:cubicBezTo>
                <a:cubicBezTo>
                  <a:pt x="3495547" y="52433"/>
                  <a:pt x="3507978" y="49485"/>
                  <a:pt x="3524473" y="49485"/>
                </a:cubicBezTo>
                <a:cubicBezTo>
                  <a:pt x="3539452" y="49485"/>
                  <a:pt x="3550608" y="51259"/>
                  <a:pt x="3557942" y="54802"/>
                </a:cubicBezTo>
                <a:cubicBezTo>
                  <a:pt x="3565271" y="58349"/>
                  <a:pt x="3570434" y="62852"/>
                  <a:pt x="3573419" y="68309"/>
                </a:cubicBezTo>
                <a:cubicBezTo>
                  <a:pt x="3576406" y="73770"/>
                  <a:pt x="3577904" y="83789"/>
                  <a:pt x="3577904" y="98373"/>
                </a:cubicBezTo>
                <a:lnTo>
                  <a:pt x="3577543" y="137577"/>
                </a:lnTo>
                <a:cubicBezTo>
                  <a:pt x="3577543" y="148737"/>
                  <a:pt x="3578083" y="156963"/>
                  <a:pt x="3579160" y="162263"/>
                </a:cubicBezTo>
                <a:cubicBezTo>
                  <a:pt x="3580237" y="167565"/>
                  <a:pt x="3582245" y="173239"/>
                  <a:pt x="3585194" y="179293"/>
                </a:cubicBezTo>
                <a:lnTo>
                  <a:pt x="3551966" y="179293"/>
                </a:lnTo>
                <a:cubicBezTo>
                  <a:pt x="3551090" y="177062"/>
                  <a:pt x="3550011" y="173757"/>
                  <a:pt x="3548736" y="169376"/>
                </a:cubicBezTo>
                <a:cubicBezTo>
                  <a:pt x="3548175" y="167382"/>
                  <a:pt x="3547779" y="166064"/>
                  <a:pt x="3547541" y="165426"/>
                </a:cubicBezTo>
                <a:cubicBezTo>
                  <a:pt x="3541803" y="171006"/>
                  <a:pt x="3535672" y="175194"/>
                  <a:pt x="3529135" y="177980"/>
                </a:cubicBezTo>
                <a:cubicBezTo>
                  <a:pt x="3522601" y="180766"/>
                  <a:pt x="3515627" y="182164"/>
                  <a:pt x="3508216" y="182164"/>
                </a:cubicBezTo>
                <a:cubicBezTo>
                  <a:pt x="3495151" y="182164"/>
                  <a:pt x="3484848" y="178617"/>
                  <a:pt x="3477320" y="171521"/>
                </a:cubicBezTo>
                <a:cubicBezTo>
                  <a:pt x="3469789" y="164433"/>
                  <a:pt x="3466020" y="155465"/>
                  <a:pt x="3466020" y="144630"/>
                </a:cubicBezTo>
                <a:cubicBezTo>
                  <a:pt x="3466020" y="137458"/>
                  <a:pt x="3467737" y="131065"/>
                  <a:pt x="3471163" y="125445"/>
                </a:cubicBezTo>
                <a:cubicBezTo>
                  <a:pt x="3474591" y="119830"/>
                  <a:pt x="3479390" y="115524"/>
                  <a:pt x="3485568" y="112535"/>
                </a:cubicBezTo>
                <a:cubicBezTo>
                  <a:pt x="3491741" y="109547"/>
                  <a:pt x="3500647" y="106937"/>
                  <a:pt x="3512283" y="104705"/>
                </a:cubicBezTo>
                <a:cubicBezTo>
                  <a:pt x="3527979" y="101757"/>
                  <a:pt x="3538854" y="99010"/>
                  <a:pt x="3544909" y="96461"/>
                </a:cubicBezTo>
                <a:lnTo>
                  <a:pt x="3544909" y="93113"/>
                </a:lnTo>
                <a:cubicBezTo>
                  <a:pt x="3544909" y="86654"/>
                  <a:pt x="3543318" y="82054"/>
                  <a:pt x="3540133" y="79303"/>
                </a:cubicBezTo>
                <a:cubicBezTo>
                  <a:pt x="3536943" y="76556"/>
                  <a:pt x="3530927" y="75185"/>
                  <a:pt x="3522083" y="75185"/>
                </a:cubicBezTo>
                <a:cubicBezTo>
                  <a:pt x="3516106" y="75185"/>
                  <a:pt x="3511444" y="76359"/>
                  <a:pt x="3508100" y="78706"/>
                </a:cubicBezTo>
                <a:cubicBezTo>
                  <a:pt x="3504748" y="81060"/>
                  <a:pt x="3502037" y="85182"/>
                  <a:pt x="3499967" y="91082"/>
                </a:cubicBezTo>
                <a:close/>
                <a:moveTo>
                  <a:pt x="3544909" y="118334"/>
                </a:moveTo>
                <a:cubicBezTo>
                  <a:pt x="3540608" y="119768"/>
                  <a:pt x="3533797" y="121481"/>
                  <a:pt x="3524477" y="123472"/>
                </a:cubicBezTo>
                <a:cubicBezTo>
                  <a:pt x="3515148" y="125467"/>
                  <a:pt x="3509053" y="127417"/>
                  <a:pt x="3506185" y="129333"/>
                </a:cubicBezTo>
                <a:cubicBezTo>
                  <a:pt x="3501799" y="132440"/>
                  <a:pt x="3499611" y="136385"/>
                  <a:pt x="3499611" y="141163"/>
                </a:cubicBezTo>
                <a:cubicBezTo>
                  <a:pt x="3499611" y="145864"/>
                  <a:pt x="3501364" y="149925"/>
                  <a:pt x="3504870" y="153352"/>
                </a:cubicBezTo>
                <a:cubicBezTo>
                  <a:pt x="3508377" y="156780"/>
                  <a:pt x="3512841" y="158497"/>
                  <a:pt x="3518259" y="158497"/>
                </a:cubicBezTo>
                <a:cubicBezTo>
                  <a:pt x="3524314" y="158497"/>
                  <a:pt x="3530089" y="156502"/>
                  <a:pt x="3535589" y="152521"/>
                </a:cubicBezTo>
                <a:cubicBezTo>
                  <a:pt x="3539654" y="149489"/>
                  <a:pt x="3542321" y="145785"/>
                  <a:pt x="3543596" y="141404"/>
                </a:cubicBezTo>
                <a:cubicBezTo>
                  <a:pt x="3544470" y="138535"/>
                  <a:pt x="3544909" y="133077"/>
                  <a:pt x="3544909" y="125028"/>
                </a:cubicBezTo>
                <a:close/>
                <a:moveTo>
                  <a:pt x="3611372" y="52354"/>
                </a:moveTo>
                <a:lnTo>
                  <a:pt x="3684881" y="52354"/>
                </a:lnTo>
                <a:cubicBezTo>
                  <a:pt x="3699943" y="52354"/>
                  <a:pt x="3711223" y="55101"/>
                  <a:pt x="3718714" y="60601"/>
                </a:cubicBezTo>
                <a:cubicBezTo>
                  <a:pt x="3726206" y="66103"/>
                  <a:pt x="3729950" y="74386"/>
                  <a:pt x="3729950" y="85463"/>
                </a:cubicBezTo>
                <a:cubicBezTo>
                  <a:pt x="3729950" y="92554"/>
                  <a:pt x="3727897" y="98729"/>
                  <a:pt x="3723790" y="103989"/>
                </a:cubicBezTo>
                <a:cubicBezTo>
                  <a:pt x="3719686" y="109253"/>
                  <a:pt x="3714527" y="112756"/>
                  <a:pt x="3708314" y="114508"/>
                </a:cubicBezTo>
                <a:cubicBezTo>
                  <a:pt x="3717076" y="116661"/>
                  <a:pt x="3723610" y="120685"/>
                  <a:pt x="3727915" y="126579"/>
                </a:cubicBezTo>
                <a:cubicBezTo>
                  <a:pt x="3732218" y="132480"/>
                  <a:pt x="3734371" y="138930"/>
                  <a:pt x="3734371" y="145943"/>
                </a:cubicBezTo>
                <a:cubicBezTo>
                  <a:pt x="3734371" y="155825"/>
                  <a:pt x="3730745" y="163854"/>
                  <a:pt x="3723494" y="170031"/>
                </a:cubicBezTo>
                <a:cubicBezTo>
                  <a:pt x="3716244" y="176204"/>
                  <a:pt x="3705524" y="179293"/>
                  <a:pt x="3691339" y="179293"/>
                </a:cubicBezTo>
                <a:lnTo>
                  <a:pt x="3611372" y="179293"/>
                </a:lnTo>
                <a:close/>
                <a:moveTo>
                  <a:pt x="3645203" y="105065"/>
                </a:moveTo>
                <a:lnTo>
                  <a:pt x="3666838" y="105065"/>
                </a:lnTo>
                <a:cubicBezTo>
                  <a:pt x="3677271" y="105065"/>
                  <a:pt x="3684824" y="103751"/>
                  <a:pt x="3689486" y="101120"/>
                </a:cubicBezTo>
                <a:cubicBezTo>
                  <a:pt x="3694147" y="98492"/>
                  <a:pt x="3696477" y="94348"/>
                  <a:pt x="3696477" y="88693"/>
                </a:cubicBezTo>
                <a:cubicBezTo>
                  <a:pt x="3696477" y="83353"/>
                  <a:pt x="3694306" y="79545"/>
                  <a:pt x="3689965" y="77273"/>
                </a:cubicBezTo>
                <a:cubicBezTo>
                  <a:pt x="3685619" y="75002"/>
                  <a:pt x="3677911" y="73868"/>
                  <a:pt x="3666838" y="73868"/>
                </a:cubicBezTo>
                <a:lnTo>
                  <a:pt x="3645203" y="73868"/>
                </a:lnTo>
                <a:close/>
                <a:moveTo>
                  <a:pt x="3645203" y="157781"/>
                </a:moveTo>
                <a:lnTo>
                  <a:pt x="3671738" y="157781"/>
                </a:lnTo>
                <a:cubicBezTo>
                  <a:pt x="3681300" y="157781"/>
                  <a:pt x="3688272" y="156625"/>
                  <a:pt x="3692654" y="154313"/>
                </a:cubicBezTo>
                <a:cubicBezTo>
                  <a:pt x="3697039" y="152006"/>
                  <a:pt x="3699227" y="147858"/>
                  <a:pt x="3699227" y="141882"/>
                </a:cubicBezTo>
                <a:cubicBezTo>
                  <a:pt x="3699227" y="135665"/>
                  <a:pt x="3696718" y="131385"/>
                  <a:pt x="3691700" y="129031"/>
                </a:cubicBezTo>
                <a:cubicBezTo>
                  <a:pt x="3686674" y="126679"/>
                  <a:pt x="3676915" y="125506"/>
                  <a:pt x="3662410" y="125506"/>
                </a:cubicBezTo>
                <a:lnTo>
                  <a:pt x="3645203" y="125506"/>
                </a:lnTo>
                <a:close/>
                <a:moveTo>
                  <a:pt x="3760665" y="52354"/>
                </a:moveTo>
                <a:lnTo>
                  <a:pt x="3792935" y="52354"/>
                </a:lnTo>
                <a:lnTo>
                  <a:pt x="3792935" y="132080"/>
                </a:lnTo>
                <a:lnTo>
                  <a:pt x="3844578" y="52354"/>
                </a:lnTo>
                <a:lnTo>
                  <a:pt x="3877568" y="52354"/>
                </a:lnTo>
                <a:lnTo>
                  <a:pt x="3877568" y="179293"/>
                </a:lnTo>
                <a:lnTo>
                  <a:pt x="3845294" y="179293"/>
                </a:lnTo>
                <a:lnTo>
                  <a:pt x="3845294" y="98132"/>
                </a:lnTo>
                <a:lnTo>
                  <a:pt x="3792935" y="179293"/>
                </a:lnTo>
                <a:lnTo>
                  <a:pt x="3760665" y="179293"/>
                </a:lnTo>
                <a:close/>
                <a:moveTo>
                  <a:pt x="4019782" y="52354"/>
                </a:moveTo>
                <a:lnTo>
                  <a:pt x="4019782" y="179293"/>
                </a:lnTo>
                <a:lnTo>
                  <a:pt x="3986435" y="179293"/>
                </a:lnTo>
                <a:lnTo>
                  <a:pt x="3986435" y="126579"/>
                </a:lnTo>
                <a:lnTo>
                  <a:pt x="3983325" y="126579"/>
                </a:lnTo>
                <a:cubicBezTo>
                  <a:pt x="3976075" y="126579"/>
                  <a:pt x="3970757" y="127519"/>
                  <a:pt x="3967370" y="129391"/>
                </a:cubicBezTo>
                <a:cubicBezTo>
                  <a:pt x="3963979" y="131263"/>
                  <a:pt x="3960216" y="135227"/>
                  <a:pt x="3956073" y="141285"/>
                </a:cubicBezTo>
                <a:lnTo>
                  <a:pt x="3954043" y="143794"/>
                </a:lnTo>
                <a:lnTo>
                  <a:pt x="3931928" y="179293"/>
                </a:lnTo>
                <a:lnTo>
                  <a:pt x="3892842" y="179293"/>
                </a:lnTo>
                <a:lnTo>
                  <a:pt x="3916866" y="142480"/>
                </a:lnTo>
                <a:cubicBezTo>
                  <a:pt x="3923720" y="131957"/>
                  <a:pt x="3929937" y="125902"/>
                  <a:pt x="3935513" y="124311"/>
                </a:cubicBezTo>
                <a:cubicBezTo>
                  <a:pt x="3926110" y="123749"/>
                  <a:pt x="3918481" y="120185"/>
                  <a:pt x="3912624" y="113611"/>
                </a:cubicBezTo>
                <a:cubicBezTo>
                  <a:pt x="3906771" y="107038"/>
                  <a:pt x="3903841" y="98651"/>
                  <a:pt x="3903841" y="88455"/>
                </a:cubicBezTo>
                <a:cubicBezTo>
                  <a:pt x="3903841" y="80247"/>
                  <a:pt x="3905770" y="73230"/>
                  <a:pt x="3909637" y="67413"/>
                </a:cubicBezTo>
                <a:cubicBezTo>
                  <a:pt x="3913499" y="61596"/>
                  <a:pt x="3918640" y="57633"/>
                  <a:pt x="3925055" y="55519"/>
                </a:cubicBezTo>
                <a:cubicBezTo>
                  <a:pt x="3931471" y="53410"/>
                  <a:pt x="3941011" y="52354"/>
                  <a:pt x="3953683" y="52354"/>
                </a:cubicBezTo>
                <a:close/>
                <a:moveTo>
                  <a:pt x="3986435" y="73990"/>
                </a:moveTo>
                <a:lnTo>
                  <a:pt x="3962406" y="73990"/>
                </a:lnTo>
                <a:cubicBezTo>
                  <a:pt x="3953564" y="73990"/>
                  <a:pt x="3947350" y="75243"/>
                  <a:pt x="3943765" y="77751"/>
                </a:cubicBezTo>
                <a:cubicBezTo>
                  <a:pt x="3940176" y="80261"/>
                  <a:pt x="3938382" y="84431"/>
                  <a:pt x="3938382" y="90245"/>
                </a:cubicBezTo>
                <a:cubicBezTo>
                  <a:pt x="3938382" y="96061"/>
                  <a:pt x="3940413" y="100245"/>
                  <a:pt x="3944481" y="102793"/>
                </a:cubicBezTo>
                <a:cubicBezTo>
                  <a:pt x="3948545" y="105342"/>
                  <a:pt x="3955198" y="106617"/>
                  <a:pt x="3964439" y="106617"/>
                </a:cubicBezTo>
                <a:lnTo>
                  <a:pt x="3986435" y="106617"/>
                </a:lnTo>
                <a:close/>
                <a:moveTo>
                  <a:pt x="4190515" y="52354"/>
                </a:moveTo>
                <a:lnTo>
                  <a:pt x="4303232" y="52354"/>
                </a:lnTo>
                <a:lnTo>
                  <a:pt x="4303232" y="179293"/>
                </a:lnTo>
                <a:lnTo>
                  <a:pt x="4269648" y="179293"/>
                </a:lnTo>
                <a:lnTo>
                  <a:pt x="4269648" y="79488"/>
                </a:lnTo>
                <a:lnTo>
                  <a:pt x="4224104" y="79488"/>
                </a:lnTo>
                <a:lnTo>
                  <a:pt x="4224104" y="179293"/>
                </a:lnTo>
                <a:lnTo>
                  <a:pt x="4190515" y="179293"/>
                </a:lnTo>
                <a:close/>
                <a:moveTo>
                  <a:pt x="4331917" y="114033"/>
                </a:moveTo>
                <a:cubicBezTo>
                  <a:pt x="4331917" y="102876"/>
                  <a:pt x="4334667" y="92076"/>
                  <a:pt x="4340168" y="81637"/>
                </a:cubicBezTo>
                <a:cubicBezTo>
                  <a:pt x="4345665" y="71197"/>
                  <a:pt x="4353455" y="63229"/>
                  <a:pt x="4363539" y="57733"/>
                </a:cubicBezTo>
                <a:cubicBezTo>
                  <a:pt x="4373619" y="52234"/>
                  <a:pt x="4384872" y="49485"/>
                  <a:pt x="4397303" y="49485"/>
                </a:cubicBezTo>
                <a:cubicBezTo>
                  <a:pt x="4416505" y="49485"/>
                  <a:pt x="4432244" y="55719"/>
                  <a:pt x="4444518" y="68191"/>
                </a:cubicBezTo>
                <a:cubicBezTo>
                  <a:pt x="4456790" y="80661"/>
                  <a:pt x="4462924" y="96418"/>
                  <a:pt x="4462924" y="115465"/>
                </a:cubicBezTo>
                <a:cubicBezTo>
                  <a:pt x="4462924" y="134668"/>
                  <a:pt x="4456729" y="150587"/>
                  <a:pt x="4444341" y="163216"/>
                </a:cubicBezTo>
                <a:cubicBezTo>
                  <a:pt x="4431946" y="175849"/>
                  <a:pt x="4416348" y="182164"/>
                  <a:pt x="4397544" y="182164"/>
                </a:cubicBezTo>
                <a:cubicBezTo>
                  <a:pt x="4385910" y="182164"/>
                  <a:pt x="4374814" y="179534"/>
                  <a:pt x="4364255" y="174272"/>
                </a:cubicBezTo>
                <a:cubicBezTo>
                  <a:pt x="4353696" y="169013"/>
                  <a:pt x="4345665" y="161305"/>
                  <a:pt x="4340168" y="151145"/>
                </a:cubicBezTo>
                <a:cubicBezTo>
                  <a:pt x="4334667" y="140986"/>
                  <a:pt x="4331917" y="128617"/>
                  <a:pt x="4331917" y="114033"/>
                </a:cubicBezTo>
                <a:close/>
                <a:moveTo>
                  <a:pt x="4366343" y="115826"/>
                </a:moveTo>
                <a:cubicBezTo>
                  <a:pt x="4366343" y="128414"/>
                  <a:pt x="4369331" y="138056"/>
                  <a:pt x="4375310" y="144748"/>
                </a:cubicBezTo>
                <a:cubicBezTo>
                  <a:pt x="4381287" y="151445"/>
                  <a:pt x="4388656" y="154793"/>
                  <a:pt x="4397422" y="154793"/>
                </a:cubicBezTo>
                <a:cubicBezTo>
                  <a:pt x="4406184" y="154793"/>
                  <a:pt x="4413539" y="151445"/>
                  <a:pt x="4419476" y="144748"/>
                </a:cubicBezTo>
                <a:cubicBezTo>
                  <a:pt x="4425412" y="138056"/>
                  <a:pt x="4428379" y="128336"/>
                  <a:pt x="4428379" y="115585"/>
                </a:cubicBezTo>
                <a:cubicBezTo>
                  <a:pt x="4428379" y="103154"/>
                  <a:pt x="4425412" y="93592"/>
                  <a:pt x="4419476" y="86896"/>
                </a:cubicBezTo>
                <a:cubicBezTo>
                  <a:pt x="4413539" y="80204"/>
                  <a:pt x="4406184" y="76856"/>
                  <a:pt x="4397422" y="76856"/>
                </a:cubicBezTo>
                <a:cubicBezTo>
                  <a:pt x="4388656" y="76856"/>
                  <a:pt x="4381287" y="80204"/>
                  <a:pt x="4375310" y="86896"/>
                </a:cubicBezTo>
                <a:cubicBezTo>
                  <a:pt x="4369331" y="93592"/>
                  <a:pt x="4366343" y="103233"/>
                  <a:pt x="4366343" y="115826"/>
                </a:cubicBezTo>
                <a:close/>
                <a:moveTo>
                  <a:pt x="4556275" y="52354"/>
                </a:moveTo>
                <a:lnTo>
                  <a:pt x="4587592" y="52354"/>
                </a:lnTo>
                <a:lnTo>
                  <a:pt x="4587592" y="71001"/>
                </a:lnTo>
                <a:cubicBezTo>
                  <a:pt x="4591660" y="64626"/>
                  <a:pt x="4597158" y="59442"/>
                  <a:pt x="4604091" y="55461"/>
                </a:cubicBezTo>
                <a:cubicBezTo>
                  <a:pt x="4611025" y="51479"/>
                  <a:pt x="4618711" y="49485"/>
                  <a:pt x="4627157" y="49485"/>
                </a:cubicBezTo>
                <a:cubicBezTo>
                  <a:pt x="4641899" y="49485"/>
                  <a:pt x="4654408" y="55260"/>
                  <a:pt x="4664690" y="66816"/>
                </a:cubicBezTo>
                <a:cubicBezTo>
                  <a:pt x="4674971" y="78368"/>
                  <a:pt x="4680108" y="94468"/>
                  <a:pt x="4680108" y="115106"/>
                </a:cubicBezTo>
                <a:cubicBezTo>
                  <a:pt x="4680108" y="136302"/>
                  <a:pt x="4674928" y="152776"/>
                  <a:pt x="4664571" y="164531"/>
                </a:cubicBezTo>
                <a:cubicBezTo>
                  <a:pt x="4654210" y="176284"/>
                  <a:pt x="4641660" y="182164"/>
                  <a:pt x="4626919" y="182164"/>
                </a:cubicBezTo>
                <a:cubicBezTo>
                  <a:pt x="4619906" y="182164"/>
                  <a:pt x="4613552" y="180766"/>
                  <a:pt x="4607853" y="177980"/>
                </a:cubicBezTo>
                <a:cubicBezTo>
                  <a:pt x="4602158" y="175194"/>
                  <a:pt x="4596157" y="170409"/>
                  <a:pt x="4589864" y="163634"/>
                </a:cubicBezTo>
                <a:lnTo>
                  <a:pt x="4589864" y="227583"/>
                </a:lnTo>
                <a:lnTo>
                  <a:pt x="4556275" y="227583"/>
                </a:lnTo>
                <a:close/>
                <a:moveTo>
                  <a:pt x="4589503" y="113673"/>
                </a:moveTo>
                <a:cubicBezTo>
                  <a:pt x="4589503" y="127936"/>
                  <a:pt x="4592333" y="138476"/>
                  <a:pt x="4597992" y="145288"/>
                </a:cubicBezTo>
                <a:cubicBezTo>
                  <a:pt x="4603648" y="152100"/>
                  <a:pt x="4610542" y="155509"/>
                  <a:pt x="4618670" y="155509"/>
                </a:cubicBezTo>
                <a:cubicBezTo>
                  <a:pt x="4626479" y="155509"/>
                  <a:pt x="4632973" y="152383"/>
                  <a:pt x="4638155" y="146127"/>
                </a:cubicBezTo>
                <a:cubicBezTo>
                  <a:pt x="4643331" y="139870"/>
                  <a:pt x="4645923" y="129610"/>
                  <a:pt x="4645923" y="115348"/>
                </a:cubicBezTo>
                <a:cubicBezTo>
                  <a:pt x="4645923" y="102038"/>
                  <a:pt x="4643255" y="92160"/>
                  <a:pt x="4637916" y="85701"/>
                </a:cubicBezTo>
                <a:cubicBezTo>
                  <a:pt x="4632578" y="79247"/>
                  <a:pt x="4625962" y="76021"/>
                  <a:pt x="4618073" y="76021"/>
                </a:cubicBezTo>
                <a:cubicBezTo>
                  <a:pt x="4609865" y="76021"/>
                  <a:pt x="4603051" y="79188"/>
                  <a:pt x="4597633" y="85524"/>
                </a:cubicBezTo>
                <a:cubicBezTo>
                  <a:pt x="4592215" y="91858"/>
                  <a:pt x="4589503" y="101242"/>
                  <a:pt x="4589503" y="113673"/>
                </a:cubicBezTo>
                <a:close/>
                <a:moveTo>
                  <a:pt x="4780272" y="138894"/>
                </a:moveTo>
                <a:lnTo>
                  <a:pt x="4813744" y="144510"/>
                </a:lnTo>
                <a:cubicBezTo>
                  <a:pt x="4809442" y="156780"/>
                  <a:pt x="4802649" y="166124"/>
                  <a:pt x="4793364" y="172540"/>
                </a:cubicBezTo>
                <a:cubicBezTo>
                  <a:pt x="4784076" y="178955"/>
                  <a:pt x="4772462" y="182164"/>
                  <a:pt x="4758520" y="182164"/>
                </a:cubicBezTo>
                <a:cubicBezTo>
                  <a:pt x="4736449" y="182164"/>
                  <a:pt x="4720112" y="174949"/>
                  <a:pt x="4709514" y="160526"/>
                </a:cubicBezTo>
                <a:cubicBezTo>
                  <a:pt x="4701143" y="148974"/>
                  <a:pt x="4696960" y="134391"/>
                  <a:pt x="4696960" y="116780"/>
                </a:cubicBezTo>
                <a:cubicBezTo>
                  <a:pt x="4696960" y="95745"/>
                  <a:pt x="4702457" y="79268"/>
                  <a:pt x="4713456" y="67355"/>
                </a:cubicBezTo>
                <a:cubicBezTo>
                  <a:pt x="4724456" y="55443"/>
                  <a:pt x="4738360" y="49485"/>
                  <a:pt x="4755172" y="49485"/>
                </a:cubicBezTo>
                <a:cubicBezTo>
                  <a:pt x="4774057" y="49485"/>
                  <a:pt x="4788962" y="55719"/>
                  <a:pt x="4799880" y="68191"/>
                </a:cubicBezTo>
                <a:cubicBezTo>
                  <a:pt x="4810792" y="80661"/>
                  <a:pt x="4816012" y="99762"/>
                  <a:pt x="4815537" y="125506"/>
                </a:cubicBezTo>
                <a:lnTo>
                  <a:pt x="4731387" y="125506"/>
                </a:lnTo>
                <a:cubicBezTo>
                  <a:pt x="4731624" y="135467"/>
                  <a:pt x="4734336" y="143215"/>
                  <a:pt x="4739516" y="148755"/>
                </a:cubicBezTo>
                <a:cubicBezTo>
                  <a:pt x="4744696" y="154296"/>
                  <a:pt x="4751148" y="157063"/>
                  <a:pt x="4758877" y="157063"/>
                </a:cubicBezTo>
                <a:cubicBezTo>
                  <a:pt x="4764140" y="157063"/>
                  <a:pt x="4768561" y="155627"/>
                  <a:pt x="4772146" y="152754"/>
                </a:cubicBezTo>
                <a:cubicBezTo>
                  <a:pt x="4775731" y="149889"/>
                  <a:pt x="4778443" y="145266"/>
                  <a:pt x="4780272" y="138894"/>
                </a:cubicBezTo>
                <a:close/>
                <a:moveTo>
                  <a:pt x="4782190" y="104946"/>
                </a:moveTo>
                <a:cubicBezTo>
                  <a:pt x="4781949" y="95227"/>
                  <a:pt x="4779440" y="87835"/>
                  <a:pt x="4774660" y="82774"/>
                </a:cubicBezTo>
                <a:cubicBezTo>
                  <a:pt x="4769874" y="77712"/>
                  <a:pt x="4764057" y="75185"/>
                  <a:pt x="4757202" y="75185"/>
                </a:cubicBezTo>
                <a:cubicBezTo>
                  <a:pt x="4749877" y="75185"/>
                  <a:pt x="4743818" y="77853"/>
                  <a:pt x="4739033" y="83192"/>
                </a:cubicBezTo>
                <a:cubicBezTo>
                  <a:pt x="4734256" y="88530"/>
                  <a:pt x="4731902" y="95781"/>
                  <a:pt x="4731985" y="104946"/>
                </a:cubicBezTo>
                <a:close/>
                <a:moveTo>
                  <a:pt x="4877096" y="127176"/>
                </a:moveTo>
                <a:lnTo>
                  <a:pt x="4877096" y="105303"/>
                </a:lnTo>
                <a:cubicBezTo>
                  <a:pt x="4882914" y="105303"/>
                  <a:pt x="4887137" y="104924"/>
                  <a:pt x="4889766" y="104165"/>
                </a:cubicBezTo>
                <a:cubicBezTo>
                  <a:pt x="4892393" y="103410"/>
                  <a:pt x="4894884" y="101580"/>
                  <a:pt x="4897235" y="98669"/>
                </a:cubicBezTo>
                <a:cubicBezTo>
                  <a:pt x="4899590" y="95763"/>
                  <a:pt x="4900763" y="92437"/>
                  <a:pt x="4900763" y="88693"/>
                </a:cubicBezTo>
                <a:cubicBezTo>
                  <a:pt x="4900763" y="84708"/>
                  <a:pt x="4899312" y="81020"/>
                  <a:pt x="4896400" y="77634"/>
                </a:cubicBezTo>
                <a:cubicBezTo>
                  <a:pt x="4893491" y="74245"/>
                  <a:pt x="4889129" y="72553"/>
                  <a:pt x="4883310" y="72553"/>
                </a:cubicBezTo>
                <a:cubicBezTo>
                  <a:pt x="4878850" y="72553"/>
                  <a:pt x="4874865" y="73511"/>
                  <a:pt x="4871362" y="75422"/>
                </a:cubicBezTo>
                <a:cubicBezTo>
                  <a:pt x="4867852" y="77335"/>
                  <a:pt x="4864666" y="81878"/>
                  <a:pt x="4861796" y="89049"/>
                </a:cubicBezTo>
                <a:lnTo>
                  <a:pt x="4833346" y="82951"/>
                </a:lnTo>
                <a:cubicBezTo>
                  <a:pt x="4836219" y="71794"/>
                  <a:pt x="4842357" y="63431"/>
                  <a:pt x="4851756" y="57850"/>
                </a:cubicBezTo>
                <a:cubicBezTo>
                  <a:pt x="4861159" y="52272"/>
                  <a:pt x="4871876" y="49485"/>
                  <a:pt x="4883909" y="49485"/>
                </a:cubicBezTo>
                <a:cubicBezTo>
                  <a:pt x="4899212" y="49485"/>
                  <a:pt x="4911060" y="52992"/>
                  <a:pt x="4919469" y="60004"/>
                </a:cubicBezTo>
                <a:cubicBezTo>
                  <a:pt x="4927878" y="67014"/>
                  <a:pt x="4932080" y="75819"/>
                  <a:pt x="4932080" y="86417"/>
                </a:cubicBezTo>
                <a:cubicBezTo>
                  <a:pt x="4932080" y="93033"/>
                  <a:pt x="4930269" y="98510"/>
                  <a:pt x="4926644" y="102855"/>
                </a:cubicBezTo>
                <a:cubicBezTo>
                  <a:pt x="4923014" y="107200"/>
                  <a:pt x="4917298" y="111242"/>
                  <a:pt x="4909490" y="114986"/>
                </a:cubicBezTo>
                <a:cubicBezTo>
                  <a:pt x="4918890" y="117536"/>
                  <a:pt x="4925928" y="121402"/>
                  <a:pt x="4930586" y="126579"/>
                </a:cubicBezTo>
                <a:cubicBezTo>
                  <a:pt x="4935247" y="131764"/>
                  <a:pt x="4937580" y="138214"/>
                  <a:pt x="4937580" y="145943"/>
                </a:cubicBezTo>
                <a:cubicBezTo>
                  <a:pt x="4937580" y="155825"/>
                  <a:pt x="4932958" y="164332"/>
                  <a:pt x="4923713" y="171464"/>
                </a:cubicBezTo>
                <a:cubicBezTo>
                  <a:pt x="4914468" y="178596"/>
                  <a:pt x="4901163" y="182164"/>
                  <a:pt x="4883789" y="182164"/>
                </a:cubicBezTo>
                <a:cubicBezTo>
                  <a:pt x="4853510" y="182164"/>
                  <a:pt x="4834981" y="170326"/>
                  <a:pt x="4828209" y="146659"/>
                </a:cubicBezTo>
                <a:lnTo>
                  <a:pt x="4858928" y="141043"/>
                </a:lnTo>
                <a:cubicBezTo>
                  <a:pt x="4863867" y="153478"/>
                  <a:pt x="4872035" y="159692"/>
                  <a:pt x="4883432" y="159692"/>
                </a:cubicBezTo>
                <a:cubicBezTo>
                  <a:pt x="4889725" y="159692"/>
                  <a:pt x="4894766" y="158040"/>
                  <a:pt x="4898553" y="154731"/>
                </a:cubicBezTo>
                <a:cubicBezTo>
                  <a:pt x="4902336" y="151425"/>
                  <a:pt x="4904230" y="147542"/>
                  <a:pt x="4904230" y="143078"/>
                </a:cubicBezTo>
                <a:cubicBezTo>
                  <a:pt x="4904230" y="138138"/>
                  <a:pt x="4902258" y="134250"/>
                  <a:pt x="4898312" y="131420"/>
                </a:cubicBezTo>
                <a:cubicBezTo>
                  <a:pt x="4894370" y="128591"/>
                  <a:pt x="4889207" y="127176"/>
                  <a:pt x="4882836" y="127176"/>
                </a:cubicBezTo>
                <a:close/>
                <a:moveTo>
                  <a:pt x="4942819" y="52354"/>
                </a:moveTo>
                <a:lnTo>
                  <a:pt x="4978559" y="52354"/>
                </a:lnTo>
                <a:lnTo>
                  <a:pt x="5008919" y="142480"/>
                </a:lnTo>
                <a:lnTo>
                  <a:pt x="5038564" y="52354"/>
                </a:lnTo>
                <a:lnTo>
                  <a:pt x="5073344" y="52354"/>
                </a:lnTo>
                <a:lnTo>
                  <a:pt x="5028524" y="174513"/>
                </a:lnTo>
                <a:lnTo>
                  <a:pt x="5020514" y="196627"/>
                </a:lnTo>
                <a:cubicBezTo>
                  <a:pt x="5017566" y="204037"/>
                  <a:pt x="5014760" y="209695"/>
                  <a:pt x="5012086" y="213602"/>
                </a:cubicBezTo>
                <a:cubicBezTo>
                  <a:pt x="5009415" y="217507"/>
                  <a:pt x="5006352" y="220672"/>
                  <a:pt x="5002885" y="223105"/>
                </a:cubicBezTo>
                <a:cubicBezTo>
                  <a:pt x="4999421" y="225532"/>
                  <a:pt x="4995155" y="227426"/>
                  <a:pt x="4990093" y="228783"/>
                </a:cubicBezTo>
                <a:cubicBezTo>
                  <a:pt x="4985032" y="230137"/>
                  <a:pt x="4979315" y="230813"/>
                  <a:pt x="4972943" y="230813"/>
                </a:cubicBezTo>
                <a:cubicBezTo>
                  <a:pt x="4966485" y="230813"/>
                  <a:pt x="4960153" y="230137"/>
                  <a:pt x="4953939" y="228779"/>
                </a:cubicBezTo>
                <a:lnTo>
                  <a:pt x="4950947" y="202481"/>
                </a:lnTo>
                <a:cubicBezTo>
                  <a:pt x="4956207" y="203522"/>
                  <a:pt x="4960948" y="204037"/>
                  <a:pt x="4965171" y="204037"/>
                </a:cubicBezTo>
                <a:cubicBezTo>
                  <a:pt x="4972983" y="204037"/>
                  <a:pt x="4978761" y="201747"/>
                  <a:pt x="4982505" y="197167"/>
                </a:cubicBezTo>
                <a:cubicBezTo>
                  <a:pt x="4986245" y="192585"/>
                  <a:pt x="4989114" y="186746"/>
                  <a:pt x="4991110" y="179654"/>
                </a:cubicBezTo>
                <a:close/>
                <a:moveTo>
                  <a:pt x="5098314" y="52354"/>
                </a:moveTo>
                <a:lnTo>
                  <a:pt x="5210795" y="52354"/>
                </a:lnTo>
                <a:lnTo>
                  <a:pt x="5210795" y="179293"/>
                </a:lnTo>
                <a:lnTo>
                  <a:pt x="5177326" y="179293"/>
                </a:lnTo>
                <a:lnTo>
                  <a:pt x="5177326" y="79606"/>
                </a:lnTo>
                <a:lnTo>
                  <a:pt x="5131545" y="79606"/>
                </a:lnTo>
                <a:lnTo>
                  <a:pt x="5131545" y="136622"/>
                </a:lnTo>
                <a:cubicBezTo>
                  <a:pt x="5131545" y="151123"/>
                  <a:pt x="5129871" y="161308"/>
                  <a:pt x="5126527" y="167162"/>
                </a:cubicBezTo>
                <a:cubicBezTo>
                  <a:pt x="5123175" y="173019"/>
                  <a:pt x="5119471" y="176867"/>
                  <a:pt x="5115409" y="178696"/>
                </a:cubicBezTo>
                <a:cubicBezTo>
                  <a:pt x="5111345" y="180529"/>
                  <a:pt x="5104811" y="181447"/>
                  <a:pt x="5095804" y="181447"/>
                </a:cubicBezTo>
                <a:cubicBezTo>
                  <a:pt x="5090465" y="181447"/>
                  <a:pt x="5083413" y="180730"/>
                  <a:pt x="5074647" y="179293"/>
                </a:cubicBezTo>
                <a:lnTo>
                  <a:pt x="5074647" y="154551"/>
                </a:lnTo>
                <a:cubicBezTo>
                  <a:pt x="5075368" y="154551"/>
                  <a:pt x="5077240" y="154634"/>
                  <a:pt x="5080267" y="154793"/>
                </a:cubicBezTo>
                <a:cubicBezTo>
                  <a:pt x="5083772" y="155030"/>
                  <a:pt x="5086484" y="155148"/>
                  <a:pt x="5088395" y="155148"/>
                </a:cubicBezTo>
                <a:cubicBezTo>
                  <a:pt x="5092938" y="155148"/>
                  <a:pt x="5095724" y="153655"/>
                  <a:pt x="5096762" y="150666"/>
                </a:cubicBezTo>
                <a:cubicBezTo>
                  <a:pt x="5097798" y="147679"/>
                  <a:pt x="5098314" y="139369"/>
                  <a:pt x="5098314" y="125744"/>
                </a:cubicBezTo>
                <a:close/>
                <a:moveTo>
                  <a:pt x="5245460" y="52354"/>
                </a:moveTo>
                <a:lnTo>
                  <a:pt x="5279047" y="52354"/>
                </a:lnTo>
                <a:lnTo>
                  <a:pt x="5279047" y="105065"/>
                </a:lnTo>
                <a:lnTo>
                  <a:pt x="5312755" y="105065"/>
                </a:lnTo>
                <a:cubicBezTo>
                  <a:pt x="5325981" y="105065"/>
                  <a:pt x="5336144" y="106020"/>
                  <a:pt x="5343236" y="107934"/>
                </a:cubicBezTo>
                <a:cubicBezTo>
                  <a:pt x="5350328" y="109850"/>
                  <a:pt x="5356224" y="113976"/>
                  <a:pt x="5360926" y="120308"/>
                </a:cubicBezTo>
                <a:cubicBezTo>
                  <a:pt x="5365627" y="126640"/>
                  <a:pt x="5367978" y="133995"/>
                  <a:pt x="5367978" y="142358"/>
                </a:cubicBezTo>
                <a:cubicBezTo>
                  <a:pt x="5367978" y="154630"/>
                  <a:pt x="5363777" y="163854"/>
                  <a:pt x="5355368" y="170031"/>
                </a:cubicBezTo>
                <a:cubicBezTo>
                  <a:pt x="5346962" y="176204"/>
                  <a:pt x="5334351" y="179293"/>
                  <a:pt x="5317535" y="179293"/>
                </a:cubicBezTo>
                <a:lnTo>
                  <a:pt x="5245460" y="179293"/>
                </a:lnTo>
                <a:close/>
                <a:moveTo>
                  <a:pt x="5279047" y="158018"/>
                </a:moveTo>
                <a:lnTo>
                  <a:pt x="5310364" y="158018"/>
                </a:lnTo>
                <a:cubicBezTo>
                  <a:pt x="5320166" y="158018"/>
                  <a:pt x="5326445" y="156423"/>
                  <a:pt x="5329192" y="153233"/>
                </a:cubicBezTo>
                <a:cubicBezTo>
                  <a:pt x="5331943" y="150048"/>
                  <a:pt x="5333315" y="146264"/>
                  <a:pt x="5333315" y="141882"/>
                </a:cubicBezTo>
                <a:cubicBezTo>
                  <a:pt x="5333315" y="135749"/>
                  <a:pt x="5330942" y="131522"/>
                  <a:pt x="5326204" y="129211"/>
                </a:cubicBezTo>
                <a:cubicBezTo>
                  <a:pt x="5321463" y="126900"/>
                  <a:pt x="5313035" y="125744"/>
                  <a:pt x="5300921" y="125744"/>
                </a:cubicBezTo>
                <a:lnTo>
                  <a:pt x="5279047" y="125744"/>
                </a:lnTo>
                <a:close/>
                <a:moveTo>
                  <a:pt x="5358136" y="52354"/>
                </a:moveTo>
                <a:lnTo>
                  <a:pt x="5473008" y="52354"/>
                </a:lnTo>
                <a:lnTo>
                  <a:pt x="5473008" y="79488"/>
                </a:lnTo>
                <a:lnTo>
                  <a:pt x="5432368" y="79488"/>
                </a:lnTo>
                <a:lnTo>
                  <a:pt x="5432368" y="179293"/>
                </a:lnTo>
                <a:lnTo>
                  <a:pt x="5398777" y="179293"/>
                </a:lnTo>
                <a:lnTo>
                  <a:pt x="5398777" y="79488"/>
                </a:lnTo>
                <a:lnTo>
                  <a:pt x="5358136" y="79488"/>
                </a:lnTo>
                <a:close/>
                <a:moveTo>
                  <a:pt x="5515740" y="91082"/>
                </a:moveTo>
                <a:lnTo>
                  <a:pt x="5485263" y="85583"/>
                </a:lnTo>
                <a:cubicBezTo>
                  <a:pt x="5488690" y="73309"/>
                  <a:pt x="5494583" y="64227"/>
                  <a:pt x="5502953" y="58331"/>
                </a:cubicBezTo>
                <a:cubicBezTo>
                  <a:pt x="5511319" y="52433"/>
                  <a:pt x="5523747" y="49485"/>
                  <a:pt x="5540242" y="49485"/>
                </a:cubicBezTo>
                <a:cubicBezTo>
                  <a:pt x="5555225" y="49485"/>
                  <a:pt x="5566381" y="51259"/>
                  <a:pt x="5573715" y="54802"/>
                </a:cubicBezTo>
                <a:cubicBezTo>
                  <a:pt x="5581041" y="58349"/>
                  <a:pt x="5586203" y="62852"/>
                  <a:pt x="5589192" y="68309"/>
                </a:cubicBezTo>
                <a:cubicBezTo>
                  <a:pt x="5592179" y="73770"/>
                  <a:pt x="5593677" y="83789"/>
                  <a:pt x="5593677" y="98373"/>
                </a:cubicBezTo>
                <a:lnTo>
                  <a:pt x="5593317" y="137577"/>
                </a:lnTo>
                <a:cubicBezTo>
                  <a:pt x="5593317" y="148737"/>
                  <a:pt x="5593856" y="156963"/>
                  <a:pt x="5594934" y="162263"/>
                </a:cubicBezTo>
                <a:cubicBezTo>
                  <a:pt x="5596007" y="167565"/>
                  <a:pt x="5598014" y="173239"/>
                  <a:pt x="5600967" y="179293"/>
                </a:cubicBezTo>
                <a:lnTo>
                  <a:pt x="5567739" y="179293"/>
                </a:lnTo>
                <a:cubicBezTo>
                  <a:pt x="5566864" y="177062"/>
                  <a:pt x="5565785" y="173757"/>
                  <a:pt x="5564507" y="169376"/>
                </a:cubicBezTo>
                <a:cubicBezTo>
                  <a:pt x="5563948" y="167382"/>
                  <a:pt x="5563552" y="166064"/>
                  <a:pt x="5563310" y="165426"/>
                </a:cubicBezTo>
                <a:cubicBezTo>
                  <a:pt x="5557576" y="171006"/>
                  <a:pt x="5551442" y="175194"/>
                  <a:pt x="5544908" y="177980"/>
                </a:cubicBezTo>
                <a:cubicBezTo>
                  <a:pt x="5538374" y="180766"/>
                  <a:pt x="5531400" y="182164"/>
                  <a:pt x="5523989" y="182164"/>
                </a:cubicBezTo>
                <a:cubicBezTo>
                  <a:pt x="5510920" y="182164"/>
                  <a:pt x="5500621" y="178617"/>
                  <a:pt x="5493093" y="171521"/>
                </a:cubicBezTo>
                <a:cubicBezTo>
                  <a:pt x="5485558" y="164433"/>
                  <a:pt x="5481793" y="155465"/>
                  <a:pt x="5481793" y="144630"/>
                </a:cubicBezTo>
                <a:cubicBezTo>
                  <a:pt x="5481793" y="137458"/>
                  <a:pt x="5483510" y="131065"/>
                  <a:pt x="5486936" y="125445"/>
                </a:cubicBezTo>
                <a:cubicBezTo>
                  <a:pt x="5490364" y="119830"/>
                  <a:pt x="5495164" y="115524"/>
                  <a:pt x="5501337" y="112535"/>
                </a:cubicBezTo>
                <a:cubicBezTo>
                  <a:pt x="5507514" y="109547"/>
                  <a:pt x="5516417" y="106937"/>
                  <a:pt x="5528053" y="104705"/>
                </a:cubicBezTo>
                <a:cubicBezTo>
                  <a:pt x="5543753" y="101757"/>
                  <a:pt x="5554627" y="99010"/>
                  <a:pt x="5560683" y="96461"/>
                </a:cubicBezTo>
                <a:lnTo>
                  <a:pt x="5560683" y="93113"/>
                </a:lnTo>
                <a:cubicBezTo>
                  <a:pt x="5560683" y="86654"/>
                  <a:pt x="5559092" y="82054"/>
                  <a:pt x="5555903" y="79303"/>
                </a:cubicBezTo>
                <a:cubicBezTo>
                  <a:pt x="5552716" y="76556"/>
                  <a:pt x="5546700" y="75185"/>
                  <a:pt x="5537852" y="75185"/>
                </a:cubicBezTo>
                <a:cubicBezTo>
                  <a:pt x="5531879" y="75185"/>
                  <a:pt x="5527217" y="76359"/>
                  <a:pt x="5523869" y="78706"/>
                </a:cubicBezTo>
                <a:cubicBezTo>
                  <a:pt x="5520521" y="81060"/>
                  <a:pt x="5517810" y="85182"/>
                  <a:pt x="5515740" y="91082"/>
                </a:cubicBezTo>
                <a:close/>
                <a:moveTo>
                  <a:pt x="5560683" y="118334"/>
                </a:moveTo>
                <a:cubicBezTo>
                  <a:pt x="5556381" y="119768"/>
                  <a:pt x="5549570" y="121481"/>
                  <a:pt x="5540246" y="123472"/>
                </a:cubicBezTo>
                <a:cubicBezTo>
                  <a:pt x="5530922" y="125467"/>
                  <a:pt x="5524827" y="127417"/>
                  <a:pt x="5521954" y="129333"/>
                </a:cubicBezTo>
                <a:cubicBezTo>
                  <a:pt x="5517573" y="132440"/>
                  <a:pt x="5515381" y="136385"/>
                  <a:pt x="5515381" y="141163"/>
                </a:cubicBezTo>
                <a:cubicBezTo>
                  <a:pt x="5515381" y="145864"/>
                  <a:pt x="5517137" y="149925"/>
                  <a:pt x="5520643" y="153352"/>
                </a:cubicBezTo>
                <a:cubicBezTo>
                  <a:pt x="5524150" y="156780"/>
                  <a:pt x="5528614" y="158497"/>
                  <a:pt x="5534028" y="158497"/>
                </a:cubicBezTo>
                <a:cubicBezTo>
                  <a:pt x="5540087" y="158497"/>
                  <a:pt x="5545862" y="156502"/>
                  <a:pt x="5551362" y="152521"/>
                </a:cubicBezTo>
                <a:cubicBezTo>
                  <a:pt x="5555424" y="149489"/>
                  <a:pt x="5558091" y="145785"/>
                  <a:pt x="5559369" y="141404"/>
                </a:cubicBezTo>
                <a:cubicBezTo>
                  <a:pt x="5560243" y="138535"/>
                  <a:pt x="5560683" y="133077"/>
                  <a:pt x="5560683" y="125028"/>
                </a:cubicBezTo>
                <a:close/>
                <a:moveTo>
                  <a:pt x="5611724" y="52354"/>
                </a:moveTo>
                <a:lnTo>
                  <a:pt x="5726596" y="52354"/>
                </a:lnTo>
                <a:lnTo>
                  <a:pt x="5726596" y="79488"/>
                </a:lnTo>
                <a:lnTo>
                  <a:pt x="5685955" y="79488"/>
                </a:lnTo>
                <a:lnTo>
                  <a:pt x="5685955" y="179293"/>
                </a:lnTo>
                <a:lnTo>
                  <a:pt x="5652364" y="179293"/>
                </a:lnTo>
                <a:lnTo>
                  <a:pt x="5652364" y="79488"/>
                </a:lnTo>
                <a:lnTo>
                  <a:pt x="5611724" y="79488"/>
                </a:lnTo>
                <a:close/>
                <a:moveTo>
                  <a:pt x="5771776" y="91082"/>
                </a:moveTo>
                <a:lnTo>
                  <a:pt x="5741298" y="85583"/>
                </a:lnTo>
                <a:cubicBezTo>
                  <a:pt x="5744726" y="73309"/>
                  <a:pt x="5750619" y="64227"/>
                  <a:pt x="5758990" y="58331"/>
                </a:cubicBezTo>
                <a:cubicBezTo>
                  <a:pt x="5767355" y="52433"/>
                  <a:pt x="5779783" y="49485"/>
                  <a:pt x="5796282" y="49485"/>
                </a:cubicBezTo>
                <a:cubicBezTo>
                  <a:pt x="5811261" y="49485"/>
                  <a:pt x="5822417" y="51259"/>
                  <a:pt x="5829750" y="54802"/>
                </a:cubicBezTo>
                <a:cubicBezTo>
                  <a:pt x="5837076" y="58349"/>
                  <a:pt x="5842239" y="62852"/>
                  <a:pt x="5845227" y="68309"/>
                </a:cubicBezTo>
                <a:cubicBezTo>
                  <a:pt x="5848215" y="73770"/>
                  <a:pt x="5849713" y="83789"/>
                  <a:pt x="5849713" y="98373"/>
                </a:cubicBezTo>
                <a:lnTo>
                  <a:pt x="5849352" y="137577"/>
                </a:lnTo>
                <a:cubicBezTo>
                  <a:pt x="5849352" y="148737"/>
                  <a:pt x="5849892" y="156963"/>
                  <a:pt x="5850969" y="162263"/>
                </a:cubicBezTo>
                <a:cubicBezTo>
                  <a:pt x="5852045" y="167565"/>
                  <a:pt x="5854050" y="173239"/>
                  <a:pt x="5857003" y="179293"/>
                </a:cubicBezTo>
                <a:lnTo>
                  <a:pt x="5823775" y="179293"/>
                </a:lnTo>
                <a:cubicBezTo>
                  <a:pt x="5822900" y="177062"/>
                  <a:pt x="5821820" y="173757"/>
                  <a:pt x="5820545" y="169376"/>
                </a:cubicBezTo>
                <a:cubicBezTo>
                  <a:pt x="5819984" y="167382"/>
                  <a:pt x="5819588" y="166064"/>
                  <a:pt x="5819350" y="165426"/>
                </a:cubicBezTo>
                <a:cubicBezTo>
                  <a:pt x="5813612" y="171006"/>
                  <a:pt x="5807477" y="175194"/>
                  <a:pt x="5800944" y="177980"/>
                </a:cubicBezTo>
                <a:cubicBezTo>
                  <a:pt x="5794410" y="180766"/>
                  <a:pt x="5787436" y="182164"/>
                  <a:pt x="5780023" y="182164"/>
                </a:cubicBezTo>
                <a:cubicBezTo>
                  <a:pt x="5766960" y="182164"/>
                  <a:pt x="5756657" y="178617"/>
                  <a:pt x="5749129" y="171521"/>
                </a:cubicBezTo>
                <a:cubicBezTo>
                  <a:pt x="5741594" y="164433"/>
                  <a:pt x="5737829" y="155465"/>
                  <a:pt x="5737829" y="144630"/>
                </a:cubicBezTo>
                <a:cubicBezTo>
                  <a:pt x="5737829" y="137458"/>
                  <a:pt x="5739546" y="131065"/>
                  <a:pt x="5742972" y="125445"/>
                </a:cubicBezTo>
                <a:cubicBezTo>
                  <a:pt x="5746400" y="119830"/>
                  <a:pt x="5751198" y="115524"/>
                  <a:pt x="5757373" y="112535"/>
                </a:cubicBezTo>
                <a:cubicBezTo>
                  <a:pt x="5763550" y="109547"/>
                  <a:pt x="5772456" y="106937"/>
                  <a:pt x="5784092" y="104705"/>
                </a:cubicBezTo>
                <a:cubicBezTo>
                  <a:pt x="5799788" y="101757"/>
                  <a:pt x="5810663" y="99010"/>
                  <a:pt x="5816719" y="96461"/>
                </a:cubicBezTo>
                <a:lnTo>
                  <a:pt x="5816719" y="93113"/>
                </a:lnTo>
                <a:cubicBezTo>
                  <a:pt x="5816719" y="86654"/>
                  <a:pt x="5815127" y="82054"/>
                  <a:pt x="5811938" y="79303"/>
                </a:cubicBezTo>
                <a:cubicBezTo>
                  <a:pt x="5808752" y="76556"/>
                  <a:pt x="5802736" y="75185"/>
                  <a:pt x="5793892" y="75185"/>
                </a:cubicBezTo>
                <a:cubicBezTo>
                  <a:pt x="5787915" y="75185"/>
                  <a:pt x="5783253" y="76359"/>
                  <a:pt x="5779909" y="78706"/>
                </a:cubicBezTo>
                <a:cubicBezTo>
                  <a:pt x="5776558" y="81060"/>
                  <a:pt x="5773846" y="85182"/>
                  <a:pt x="5771776" y="91082"/>
                </a:cubicBezTo>
                <a:close/>
                <a:moveTo>
                  <a:pt x="5816719" y="118334"/>
                </a:moveTo>
                <a:cubicBezTo>
                  <a:pt x="5812417" y="119768"/>
                  <a:pt x="5805605" y="121481"/>
                  <a:pt x="5796285" y="123472"/>
                </a:cubicBezTo>
                <a:cubicBezTo>
                  <a:pt x="5786957" y="125467"/>
                  <a:pt x="5780863" y="127417"/>
                  <a:pt x="5777990" y="129333"/>
                </a:cubicBezTo>
                <a:cubicBezTo>
                  <a:pt x="5773608" y="132440"/>
                  <a:pt x="5771420" y="136385"/>
                  <a:pt x="5771420" y="141163"/>
                </a:cubicBezTo>
                <a:cubicBezTo>
                  <a:pt x="5771420" y="145864"/>
                  <a:pt x="5773173" y="149925"/>
                  <a:pt x="5776679" y="153352"/>
                </a:cubicBezTo>
                <a:cubicBezTo>
                  <a:pt x="5780185" y="156780"/>
                  <a:pt x="5784649" y="158497"/>
                  <a:pt x="5790064" y="158497"/>
                </a:cubicBezTo>
                <a:cubicBezTo>
                  <a:pt x="5796123" y="158497"/>
                  <a:pt x="5801898" y="156502"/>
                  <a:pt x="5807398" y="152521"/>
                </a:cubicBezTo>
                <a:cubicBezTo>
                  <a:pt x="5811462" y="149489"/>
                  <a:pt x="5814131" y="145785"/>
                  <a:pt x="5815404" y="141404"/>
                </a:cubicBezTo>
                <a:cubicBezTo>
                  <a:pt x="5816279" y="138535"/>
                  <a:pt x="5816719" y="133077"/>
                  <a:pt x="5816719" y="125028"/>
                </a:cubicBezTo>
                <a:close/>
                <a:moveTo>
                  <a:pt x="5883780" y="52354"/>
                </a:moveTo>
                <a:lnTo>
                  <a:pt x="5925373" y="52354"/>
                </a:lnTo>
                <a:lnTo>
                  <a:pt x="5956928" y="140806"/>
                </a:lnTo>
                <a:lnTo>
                  <a:pt x="5988726" y="52354"/>
                </a:lnTo>
                <a:lnTo>
                  <a:pt x="6030202" y="52354"/>
                </a:lnTo>
                <a:lnTo>
                  <a:pt x="6030202" y="179293"/>
                </a:lnTo>
                <a:lnTo>
                  <a:pt x="6001635" y="179293"/>
                </a:lnTo>
                <a:lnTo>
                  <a:pt x="6001635" y="95745"/>
                </a:lnTo>
                <a:lnTo>
                  <a:pt x="5970675" y="179293"/>
                </a:lnTo>
                <a:lnTo>
                  <a:pt x="5941991" y="179293"/>
                </a:lnTo>
                <a:lnTo>
                  <a:pt x="5912464" y="95745"/>
                </a:lnTo>
                <a:lnTo>
                  <a:pt x="5912464" y="179293"/>
                </a:lnTo>
                <a:lnTo>
                  <a:pt x="5883780" y="179293"/>
                </a:lnTo>
                <a:close/>
                <a:moveTo>
                  <a:pt x="6138799" y="52354"/>
                </a:moveTo>
                <a:lnTo>
                  <a:pt x="6170117" y="52354"/>
                </a:lnTo>
                <a:lnTo>
                  <a:pt x="6170117" y="71001"/>
                </a:lnTo>
                <a:cubicBezTo>
                  <a:pt x="6174184" y="64626"/>
                  <a:pt x="6179680" y="59442"/>
                  <a:pt x="6186615" y="55461"/>
                </a:cubicBezTo>
                <a:cubicBezTo>
                  <a:pt x="6193549" y="51479"/>
                  <a:pt x="6201234" y="49485"/>
                  <a:pt x="6209681" y="49485"/>
                </a:cubicBezTo>
                <a:cubicBezTo>
                  <a:pt x="6224422" y="49485"/>
                  <a:pt x="6236933" y="55260"/>
                  <a:pt x="6247214" y="66816"/>
                </a:cubicBezTo>
                <a:cubicBezTo>
                  <a:pt x="6257495" y="78368"/>
                  <a:pt x="6262636" y="94468"/>
                  <a:pt x="6262636" y="115106"/>
                </a:cubicBezTo>
                <a:cubicBezTo>
                  <a:pt x="6262636" y="136302"/>
                  <a:pt x="6257452" y="152776"/>
                  <a:pt x="6247095" y="164531"/>
                </a:cubicBezTo>
                <a:cubicBezTo>
                  <a:pt x="6236738" y="176284"/>
                  <a:pt x="6224184" y="182164"/>
                  <a:pt x="6209442" y="182164"/>
                </a:cubicBezTo>
                <a:cubicBezTo>
                  <a:pt x="6202430" y="182164"/>
                  <a:pt x="6196076" y="180766"/>
                  <a:pt x="6190377" y="177980"/>
                </a:cubicBezTo>
                <a:cubicBezTo>
                  <a:pt x="6184682" y="175194"/>
                  <a:pt x="6178680" y="170409"/>
                  <a:pt x="6172387" y="163634"/>
                </a:cubicBezTo>
                <a:lnTo>
                  <a:pt x="6172387" y="227583"/>
                </a:lnTo>
                <a:lnTo>
                  <a:pt x="6138799" y="227583"/>
                </a:lnTo>
                <a:close/>
                <a:moveTo>
                  <a:pt x="6172027" y="113673"/>
                </a:moveTo>
                <a:cubicBezTo>
                  <a:pt x="6172027" y="127936"/>
                  <a:pt x="6174857" y="138476"/>
                  <a:pt x="6180517" y="145288"/>
                </a:cubicBezTo>
                <a:cubicBezTo>
                  <a:pt x="6186171" y="152100"/>
                  <a:pt x="6193066" y="155509"/>
                  <a:pt x="6201195" y="155509"/>
                </a:cubicBezTo>
                <a:cubicBezTo>
                  <a:pt x="6209003" y="155509"/>
                  <a:pt x="6215498" y="152383"/>
                  <a:pt x="6220678" y="146127"/>
                </a:cubicBezTo>
                <a:cubicBezTo>
                  <a:pt x="6225858" y="139870"/>
                  <a:pt x="6228447" y="129610"/>
                  <a:pt x="6228447" y="115348"/>
                </a:cubicBezTo>
                <a:cubicBezTo>
                  <a:pt x="6228447" y="102038"/>
                  <a:pt x="6225779" y="92160"/>
                  <a:pt x="6220440" y="85701"/>
                </a:cubicBezTo>
                <a:cubicBezTo>
                  <a:pt x="6215102" y="79247"/>
                  <a:pt x="6208484" y="76021"/>
                  <a:pt x="6200598" y="76021"/>
                </a:cubicBezTo>
                <a:cubicBezTo>
                  <a:pt x="6192390" y="76021"/>
                  <a:pt x="6185575" y="79188"/>
                  <a:pt x="6180159" y="85524"/>
                </a:cubicBezTo>
                <a:cubicBezTo>
                  <a:pt x="6174739" y="91858"/>
                  <a:pt x="6172027" y="101242"/>
                  <a:pt x="6172027" y="113673"/>
                </a:cubicBezTo>
                <a:close/>
                <a:moveTo>
                  <a:pt x="6314390" y="91082"/>
                </a:moveTo>
                <a:lnTo>
                  <a:pt x="6283912" y="85583"/>
                </a:lnTo>
                <a:cubicBezTo>
                  <a:pt x="6287340" y="73309"/>
                  <a:pt x="6293232" y="64227"/>
                  <a:pt x="6301602" y="58331"/>
                </a:cubicBezTo>
                <a:cubicBezTo>
                  <a:pt x="6309969" y="52433"/>
                  <a:pt x="6322396" y="49485"/>
                  <a:pt x="6338892" y="49485"/>
                </a:cubicBezTo>
                <a:cubicBezTo>
                  <a:pt x="6353874" y="49485"/>
                  <a:pt x="6365031" y="51259"/>
                  <a:pt x="6372360" y="54802"/>
                </a:cubicBezTo>
                <a:cubicBezTo>
                  <a:pt x="6379691" y="58349"/>
                  <a:pt x="6384853" y="62852"/>
                  <a:pt x="6387840" y="68309"/>
                </a:cubicBezTo>
                <a:cubicBezTo>
                  <a:pt x="6390829" y="73770"/>
                  <a:pt x="6392322" y="83789"/>
                  <a:pt x="6392322" y="98373"/>
                </a:cubicBezTo>
                <a:lnTo>
                  <a:pt x="6391967" y="137577"/>
                </a:lnTo>
                <a:cubicBezTo>
                  <a:pt x="6391967" y="148737"/>
                  <a:pt x="6392506" y="156963"/>
                  <a:pt x="6393579" y="162263"/>
                </a:cubicBezTo>
                <a:cubicBezTo>
                  <a:pt x="6394655" y="167565"/>
                  <a:pt x="6396664" y="173239"/>
                  <a:pt x="6399613" y="179293"/>
                </a:cubicBezTo>
                <a:lnTo>
                  <a:pt x="6366388" y="179293"/>
                </a:lnTo>
                <a:cubicBezTo>
                  <a:pt x="6365513" y="177062"/>
                  <a:pt x="6364433" y="173757"/>
                  <a:pt x="6363155" y="169376"/>
                </a:cubicBezTo>
                <a:cubicBezTo>
                  <a:pt x="6362598" y="167382"/>
                  <a:pt x="6362201" y="166064"/>
                  <a:pt x="6361960" y="165426"/>
                </a:cubicBezTo>
                <a:cubicBezTo>
                  <a:pt x="6356225" y="171006"/>
                  <a:pt x="6350091" y="175194"/>
                  <a:pt x="6343556" y="177980"/>
                </a:cubicBezTo>
                <a:cubicBezTo>
                  <a:pt x="6337022" y="180766"/>
                  <a:pt x="6330050" y="182164"/>
                  <a:pt x="6322633" y="182164"/>
                </a:cubicBezTo>
                <a:cubicBezTo>
                  <a:pt x="6309569" y="182164"/>
                  <a:pt x="6299270" y="178617"/>
                  <a:pt x="6291742" y="171521"/>
                </a:cubicBezTo>
                <a:cubicBezTo>
                  <a:pt x="6284207" y="164433"/>
                  <a:pt x="6280441" y="155465"/>
                  <a:pt x="6280441" y="144630"/>
                </a:cubicBezTo>
                <a:cubicBezTo>
                  <a:pt x="6280441" y="137458"/>
                  <a:pt x="6282156" y="131065"/>
                  <a:pt x="6285582" y="125445"/>
                </a:cubicBezTo>
                <a:cubicBezTo>
                  <a:pt x="6289010" y="119830"/>
                  <a:pt x="6293812" y="115524"/>
                  <a:pt x="6299986" y="112535"/>
                </a:cubicBezTo>
                <a:cubicBezTo>
                  <a:pt x="6306164" y="109547"/>
                  <a:pt x="6315067" y="106937"/>
                  <a:pt x="6326702" y="104705"/>
                </a:cubicBezTo>
                <a:cubicBezTo>
                  <a:pt x="6342401" y="101757"/>
                  <a:pt x="6353277" y="99010"/>
                  <a:pt x="6359332" y="96461"/>
                </a:cubicBezTo>
                <a:lnTo>
                  <a:pt x="6359332" y="93113"/>
                </a:lnTo>
                <a:cubicBezTo>
                  <a:pt x="6359332" y="86654"/>
                  <a:pt x="6357741" y="82054"/>
                  <a:pt x="6354551" y="79303"/>
                </a:cubicBezTo>
                <a:cubicBezTo>
                  <a:pt x="6351366" y="76556"/>
                  <a:pt x="6345349" y="75185"/>
                  <a:pt x="6336500" y="75185"/>
                </a:cubicBezTo>
                <a:cubicBezTo>
                  <a:pt x="6330529" y="75185"/>
                  <a:pt x="6325867" y="76359"/>
                  <a:pt x="6322519" y="78706"/>
                </a:cubicBezTo>
                <a:cubicBezTo>
                  <a:pt x="6319170" y="81060"/>
                  <a:pt x="6316460" y="85182"/>
                  <a:pt x="6314390" y="91082"/>
                </a:cubicBezTo>
                <a:close/>
                <a:moveTo>
                  <a:pt x="6359332" y="118334"/>
                </a:moveTo>
                <a:cubicBezTo>
                  <a:pt x="6355029" y="119768"/>
                  <a:pt x="6348219" y="121481"/>
                  <a:pt x="6338895" y="123472"/>
                </a:cubicBezTo>
                <a:cubicBezTo>
                  <a:pt x="6329571" y="125467"/>
                  <a:pt x="6323476" y="127417"/>
                  <a:pt x="6320604" y="129333"/>
                </a:cubicBezTo>
                <a:cubicBezTo>
                  <a:pt x="6316222" y="132440"/>
                  <a:pt x="6314030" y="136385"/>
                  <a:pt x="6314030" y="141163"/>
                </a:cubicBezTo>
                <a:cubicBezTo>
                  <a:pt x="6314030" y="145864"/>
                  <a:pt x="6315787" y="149925"/>
                  <a:pt x="6319293" y="153352"/>
                </a:cubicBezTo>
                <a:cubicBezTo>
                  <a:pt x="6322796" y="156780"/>
                  <a:pt x="6327260" y="158497"/>
                  <a:pt x="6332678" y="158497"/>
                </a:cubicBezTo>
                <a:cubicBezTo>
                  <a:pt x="6338733" y="158497"/>
                  <a:pt x="6344511" y="156502"/>
                  <a:pt x="6350012" y="152521"/>
                </a:cubicBezTo>
                <a:cubicBezTo>
                  <a:pt x="6354072" y="149489"/>
                  <a:pt x="6356740" y="145785"/>
                  <a:pt x="6358018" y="141404"/>
                </a:cubicBezTo>
                <a:cubicBezTo>
                  <a:pt x="6358893" y="138535"/>
                  <a:pt x="6359332" y="133077"/>
                  <a:pt x="6359332" y="125028"/>
                </a:cubicBezTo>
                <a:close/>
                <a:moveTo>
                  <a:pt x="6520702" y="0"/>
                </a:moveTo>
                <a:lnTo>
                  <a:pt x="6543533" y="0"/>
                </a:lnTo>
                <a:cubicBezTo>
                  <a:pt x="6542817" y="10119"/>
                  <a:pt x="6540168" y="17791"/>
                  <a:pt x="6535584" y="23011"/>
                </a:cubicBezTo>
                <a:cubicBezTo>
                  <a:pt x="6530998" y="28230"/>
                  <a:pt x="6519705" y="30840"/>
                  <a:pt x="6501698" y="30840"/>
                </a:cubicBezTo>
                <a:cubicBezTo>
                  <a:pt x="6499541" y="30840"/>
                  <a:pt x="6497391" y="30801"/>
                  <a:pt x="6495239" y="30719"/>
                </a:cubicBezTo>
                <a:lnTo>
                  <a:pt x="6490937" y="30719"/>
                </a:lnTo>
                <a:cubicBezTo>
                  <a:pt x="6480259" y="30719"/>
                  <a:pt x="6471573" y="31895"/>
                  <a:pt x="6464881" y="34243"/>
                </a:cubicBezTo>
                <a:cubicBezTo>
                  <a:pt x="6458184" y="36594"/>
                  <a:pt x="6452706" y="41154"/>
                  <a:pt x="6448447" y="47929"/>
                </a:cubicBezTo>
                <a:cubicBezTo>
                  <a:pt x="6444184" y="54701"/>
                  <a:pt x="6441970" y="65620"/>
                  <a:pt x="6441812" y="80683"/>
                </a:cubicBezTo>
                <a:cubicBezTo>
                  <a:pt x="6446750" y="71355"/>
                  <a:pt x="6453145" y="64385"/>
                  <a:pt x="6460996" y="59763"/>
                </a:cubicBezTo>
                <a:cubicBezTo>
                  <a:pt x="6468844" y="55140"/>
                  <a:pt x="6478189" y="52833"/>
                  <a:pt x="6489026" y="52833"/>
                </a:cubicBezTo>
                <a:cubicBezTo>
                  <a:pt x="6505680" y="52833"/>
                  <a:pt x="6519784" y="59306"/>
                  <a:pt x="6531340" y="72255"/>
                </a:cubicBezTo>
                <a:cubicBezTo>
                  <a:pt x="6542893" y="85204"/>
                  <a:pt x="6548670" y="100209"/>
                  <a:pt x="6548670" y="117259"/>
                </a:cubicBezTo>
                <a:cubicBezTo>
                  <a:pt x="6548670" y="135029"/>
                  <a:pt x="6542597" y="150289"/>
                  <a:pt x="6530443" y="163036"/>
                </a:cubicBezTo>
                <a:cubicBezTo>
                  <a:pt x="6518291" y="175787"/>
                  <a:pt x="6502414" y="182164"/>
                  <a:pt x="6482812" y="182164"/>
                </a:cubicBezTo>
                <a:cubicBezTo>
                  <a:pt x="6469345" y="182164"/>
                  <a:pt x="6457511" y="178938"/>
                  <a:pt x="6447309" y="172478"/>
                </a:cubicBezTo>
                <a:cubicBezTo>
                  <a:pt x="6437110" y="166024"/>
                  <a:pt x="6429820" y="157200"/>
                  <a:pt x="6425436" y="146004"/>
                </a:cubicBezTo>
                <a:cubicBezTo>
                  <a:pt x="6421051" y="134813"/>
                  <a:pt x="6418861" y="116265"/>
                  <a:pt x="6418861" y="90366"/>
                </a:cubicBezTo>
                <a:cubicBezTo>
                  <a:pt x="6418861" y="59921"/>
                  <a:pt x="6424459" y="38048"/>
                  <a:pt x="6435655" y="24738"/>
                </a:cubicBezTo>
                <a:cubicBezTo>
                  <a:pt x="6446852" y="11434"/>
                  <a:pt x="6466392" y="4776"/>
                  <a:pt x="6494285" y="4776"/>
                </a:cubicBezTo>
                <a:lnTo>
                  <a:pt x="6511256" y="4776"/>
                </a:lnTo>
                <a:cubicBezTo>
                  <a:pt x="6515958" y="4776"/>
                  <a:pt x="6519107" y="3185"/>
                  <a:pt x="6520702" y="0"/>
                </a:cubicBezTo>
                <a:close/>
                <a:moveTo>
                  <a:pt x="6453047" y="116780"/>
                </a:moveTo>
                <a:cubicBezTo>
                  <a:pt x="6453047" y="128336"/>
                  <a:pt x="6455935" y="137480"/>
                  <a:pt x="6461712" y="144212"/>
                </a:cubicBezTo>
                <a:cubicBezTo>
                  <a:pt x="6467491" y="150947"/>
                  <a:pt x="6474561" y="154313"/>
                  <a:pt x="6482932" y="154313"/>
                </a:cubicBezTo>
                <a:cubicBezTo>
                  <a:pt x="6491930" y="154313"/>
                  <a:pt x="6499322" y="150828"/>
                  <a:pt x="6505099" y="143855"/>
                </a:cubicBezTo>
                <a:cubicBezTo>
                  <a:pt x="6510882" y="136881"/>
                  <a:pt x="6513769" y="127900"/>
                  <a:pt x="6513769" y="116898"/>
                </a:cubicBezTo>
                <a:cubicBezTo>
                  <a:pt x="6513769" y="105662"/>
                  <a:pt x="6510838" y="96598"/>
                  <a:pt x="6504981" y="89707"/>
                </a:cubicBezTo>
                <a:cubicBezTo>
                  <a:pt x="6499128" y="82814"/>
                  <a:pt x="6491895" y="79365"/>
                  <a:pt x="6483287" y="79365"/>
                </a:cubicBezTo>
                <a:cubicBezTo>
                  <a:pt x="6474921" y="79365"/>
                  <a:pt x="6467785" y="82753"/>
                  <a:pt x="6461893" y="89524"/>
                </a:cubicBezTo>
                <a:cubicBezTo>
                  <a:pt x="6455996" y="96300"/>
                  <a:pt x="6453047" y="105385"/>
                  <a:pt x="6453047" y="116780"/>
                </a:cubicBezTo>
                <a:close/>
                <a:moveTo>
                  <a:pt x="6568867" y="114033"/>
                </a:moveTo>
                <a:cubicBezTo>
                  <a:pt x="6568867" y="102876"/>
                  <a:pt x="6571617" y="92076"/>
                  <a:pt x="6577118" y="81637"/>
                </a:cubicBezTo>
                <a:cubicBezTo>
                  <a:pt x="6582615" y="71197"/>
                  <a:pt x="6590405" y="63229"/>
                  <a:pt x="6600489" y="57733"/>
                </a:cubicBezTo>
                <a:cubicBezTo>
                  <a:pt x="6610569" y="52234"/>
                  <a:pt x="6621822" y="49485"/>
                  <a:pt x="6634253" y="49485"/>
                </a:cubicBezTo>
                <a:cubicBezTo>
                  <a:pt x="6653455" y="49485"/>
                  <a:pt x="6669199" y="55719"/>
                  <a:pt x="6681468" y="68191"/>
                </a:cubicBezTo>
                <a:cubicBezTo>
                  <a:pt x="6693740" y="80661"/>
                  <a:pt x="6699874" y="96418"/>
                  <a:pt x="6699874" y="115465"/>
                </a:cubicBezTo>
                <a:cubicBezTo>
                  <a:pt x="6699874" y="134668"/>
                  <a:pt x="6693683" y="150587"/>
                  <a:pt x="6681292" y="163216"/>
                </a:cubicBezTo>
                <a:cubicBezTo>
                  <a:pt x="6668896" y="175849"/>
                  <a:pt x="6653296" y="182164"/>
                  <a:pt x="6634494" y="182164"/>
                </a:cubicBezTo>
                <a:cubicBezTo>
                  <a:pt x="6622860" y="182164"/>
                  <a:pt x="6611764" y="179534"/>
                  <a:pt x="6601205" y="174272"/>
                </a:cubicBezTo>
                <a:cubicBezTo>
                  <a:pt x="6590647" y="169013"/>
                  <a:pt x="6582615" y="161305"/>
                  <a:pt x="6577118" y="151145"/>
                </a:cubicBezTo>
                <a:cubicBezTo>
                  <a:pt x="6571617" y="140986"/>
                  <a:pt x="6568867" y="128617"/>
                  <a:pt x="6568867" y="114033"/>
                </a:cubicBezTo>
                <a:close/>
                <a:moveTo>
                  <a:pt x="6603293" y="115826"/>
                </a:moveTo>
                <a:cubicBezTo>
                  <a:pt x="6603293" y="128414"/>
                  <a:pt x="6606281" y="138056"/>
                  <a:pt x="6612260" y="144748"/>
                </a:cubicBezTo>
                <a:cubicBezTo>
                  <a:pt x="6618237" y="151445"/>
                  <a:pt x="6625606" y="154793"/>
                  <a:pt x="6634373" y="154793"/>
                </a:cubicBezTo>
                <a:cubicBezTo>
                  <a:pt x="6643138" y="154793"/>
                  <a:pt x="6650489" y="151445"/>
                  <a:pt x="6656426" y="144748"/>
                </a:cubicBezTo>
                <a:cubicBezTo>
                  <a:pt x="6662362" y="138056"/>
                  <a:pt x="6665329" y="128336"/>
                  <a:pt x="6665329" y="115585"/>
                </a:cubicBezTo>
                <a:cubicBezTo>
                  <a:pt x="6665329" y="103154"/>
                  <a:pt x="6662362" y="93592"/>
                  <a:pt x="6656426" y="86896"/>
                </a:cubicBezTo>
                <a:cubicBezTo>
                  <a:pt x="6650489" y="80204"/>
                  <a:pt x="6643138" y="76856"/>
                  <a:pt x="6634373" y="76856"/>
                </a:cubicBezTo>
                <a:cubicBezTo>
                  <a:pt x="6625606" y="76856"/>
                  <a:pt x="6618237" y="80204"/>
                  <a:pt x="6612260" y="86896"/>
                </a:cubicBezTo>
                <a:cubicBezTo>
                  <a:pt x="6606281" y="93592"/>
                  <a:pt x="6603293" y="103233"/>
                  <a:pt x="6603293" y="115826"/>
                </a:cubicBezTo>
                <a:close/>
                <a:moveTo>
                  <a:pt x="6705476" y="52354"/>
                </a:moveTo>
                <a:lnTo>
                  <a:pt x="6820349" y="52354"/>
                </a:lnTo>
                <a:lnTo>
                  <a:pt x="6820349" y="79488"/>
                </a:lnTo>
                <a:lnTo>
                  <a:pt x="6779707" y="79488"/>
                </a:lnTo>
                <a:lnTo>
                  <a:pt x="6779707" y="179293"/>
                </a:lnTo>
                <a:lnTo>
                  <a:pt x="6746116" y="179293"/>
                </a:lnTo>
                <a:lnTo>
                  <a:pt x="6746116" y="79488"/>
                </a:lnTo>
                <a:lnTo>
                  <a:pt x="6705476" y="79488"/>
                </a:lnTo>
                <a:close/>
                <a:moveTo>
                  <a:pt x="6836505" y="52354"/>
                </a:moveTo>
                <a:lnTo>
                  <a:pt x="6870093" y="52354"/>
                </a:lnTo>
                <a:lnTo>
                  <a:pt x="6870093" y="105065"/>
                </a:lnTo>
                <a:lnTo>
                  <a:pt x="6903799" y="105065"/>
                </a:lnTo>
                <a:cubicBezTo>
                  <a:pt x="6917026" y="105065"/>
                  <a:pt x="6927128" y="106002"/>
                  <a:pt x="6934102" y="107874"/>
                </a:cubicBezTo>
                <a:cubicBezTo>
                  <a:pt x="6941073" y="109750"/>
                  <a:pt x="6946968" y="113831"/>
                  <a:pt x="6951791" y="120128"/>
                </a:cubicBezTo>
                <a:cubicBezTo>
                  <a:pt x="6956616" y="126421"/>
                  <a:pt x="6959024" y="133836"/>
                  <a:pt x="6959024" y="142358"/>
                </a:cubicBezTo>
                <a:cubicBezTo>
                  <a:pt x="6959024" y="154630"/>
                  <a:pt x="6954801" y="163854"/>
                  <a:pt x="6946355" y="170031"/>
                </a:cubicBezTo>
                <a:cubicBezTo>
                  <a:pt x="6937910" y="176204"/>
                  <a:pt x="6925238" y="179293"/>
                  <a:pt x="6908340" y="179293"/>
                </a:cubicBezTo>
                <a:lnTo>
                  <a:pt x="6836505" y="179293"/>
                </a:lnTo>
                <a:close/>
                <a:moveTo>
                  <a:pt x="6870093" y="158018"/>
                </a:moveTo>
                <a:lnTo>
                  <a:pt x="6901291" y="158018"/>
                </a:lnTo>
                <a:cubicBezTo>
                  <a:pt x="6909419" y="158018"/>
                  <a:pt x="6915313" y="156743"/>
                  <a:pt x="6918981" y="154194"/>
                </a:cubicBezTo>
                <a:cubicBezTo>
                  <a:pt x="6922646" y="151645"/>
                  <a:pt x="6924478" y="147502"/>
                  <a:pt x="6924478" y="141760"/>
                </a:cubicBezTo>
                <a:cubicBezTo>
                  <a:pt x="6924478" y="135629"/>
                  <a:pt x="6922106" y="131420"/>
                  <a:pt x="6917364" y="129152"/>
                </a:cubicBezTo>
                <a:cubicBezTo>
                  <a:pt x="6912623" y="126882"/>
                  <a:pt x="6904121" y="125744"/>
                  <a:pt x="6891847" y="125744"/>
                </a:cubicBezTo>
                <a:lnTo>
                  <a:pt x="6870093" y="125744"/>
                </a:lnTo>
                <a:close/>
                <a:moveTo>
                  <a:pt x="6978147" y="52354"/>
                </a:moveTo>
                <a:lnTo>
                  <a:pt x="7011735" y="52354"/>
                </a:lnTo>
                <a:lnTo>
                  <a:pt x="7011735" y="179293"/>
                </a:lnTo>
                <a:lnTo>
                  <a:pt x="6978147" y="179293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740750" y="1086179"/>
            <a:ext cx="3835152" cy="227469"/>
          </a:xfrm>
          <a:custGeom>
            <a:avLst/>
            <a:gdLst/>
            <a:ahLst/>
            <a:cxnLst/>
            <a:rect l="l" t="t" r="r" b="b"/>
            <a:pathLst>
              <a:path w="3835152" h="227469">
                <a:moveTo>
                  <a:pt x="48889" y="123832"/>
                </a:moveTo>
                <a:lnTo>
                  <a:pt x="48889" y="101959"/>
                </a:lnTo>
                <a:cubicBezTo>
                  <a:pt x="54705" y="101959"/>
                  <a:pt x="58928" y="101581"/>
                  <a:pt x="61557" y="100821"/>
                </a:cubicBezTo>
                <a:cubicBezTo>
                  <a:pt x="64188" y="100065"/>
                  <a:pt x="66676" y="98233"/>
                  <a:pt x="69029" y="95324"/>
                </a:cubicBezTo>
                <a:cubicBezTo>
                  <a:pt x="71380" y="92415"/>
                  <a:pt x="72554" y="89089"/>
                  <a:pt x="72554" y="85345"/>
                </a:cubicBezTo>
                <a:cubicBezTo>
                  <a:pt x="72554" y="81359"/>
                  <a:pt x="71103" y="77674"/>
                  <a:pt x="68191" y="74286"/>
                </a:cubicBezTo>
                <a:cubicBezTo>
                  <a:pt x="65282" y="70902"/>
                  <a:pt x="60923" y="69209"/>
                  <a:pt x="55105" y="69209"/>
                </a:cubicBezTo>
                <a:cubicBezTo>
                  <a:pt x="50645" y="69209"/>
                  <a:pt x="46656" y="70163"/>
                  <a:pt x="43153" y="72079"/>
                </a:cubicBezTo>
                <a:cubicBezTo>
                  <a:pt x="39647" y="73991"/>
                  <a:pt x="36457" y="78530"/>
                  <a:pt x="33588" y="85706"/>
                </a:cubicBezTo>
                <a:lnTo>
                  <a:pt x="5137" y="79607"/>
                </a:lnTo>
                <a:cubicBezTo>
                  <a:pt x="8010" y="68450"/>
                  <a:pt x="14148" y="60083"/>
                  <a:pt x="23551" y="54508"/>
                </a:cubicBezTo>
                <a:cubicBezTo>
                  <a:pt x="32951" y="48928"/>
                  <a:pt x="43668" y="46141"/>
                  <a:pt x="55703" y="46141"/>
                </a:cubicBezTo>
                <a:cubicBezTo>
                  <a:pt x="71003" y="46141"/>
                  <a:pt x="82853" y="49644"/>
                  <a:pt x="91260" y="56657"/>
                </a:cubicBezTo>
                <a:cubicBezTo>
                  <a:pt x="99669" y="63670"/>
                  <a:pt x="103871" y="72475"/>
                  <a:pt x="103871" y="83073"/>
                </a:cubicBezTo>
                <a:cubicBezTo>
                  <a:pt x="103871" y="89687"/>
                  <a:pt x="102060" y="95165"/>
                  <a:pt x="98435" y="99510"/>
                </a:cubicBezTo>
                <a:cubicBezTo>
                  <a:pt x="94805" y="103856"/>
                  <a:pt x="89089" y="107899"/>
                  <a:pt x="81281" y="111643"/>
                </a:cubicBezTo>
                <a:cubicBezTo>
                  <a:pt x="90684" y="114191"/>
                  <a:pt x="97719" y="118059"/>
                  <a:pt x="102381" y="123235"/>
                </a:cubicBezTo>
                <a:cubicBezTo>
                  <a:pt x="107039" y="128415"/>
                  <a:pt x="109371" y="134870"/>
                  <a:pt x="109371" y="142599"/>
                </a:cubicBezTo>
                <a:cubicBezTo>
                  <a:pt x="109371" y="152478"/>
                  <a:pt x="104749" y="160989"/>
                  <a:pt x="95504" y="168120"/>
                </a:cubicBezTo>
                <a:cubicBezTo>
                  <a:pt x="86260" y="175252"/>
                  <a:pt x="72954" y="178815"/>
                  <a:pt x="55580" y="178815"/>
                </a:cubicBezTo>
                <a:cubicBezTo>
                  <a:pt x="25301" y="178815"/>
                  <a:pt x="6772" y="166982"/>
                  <a:pt x="0" y="143315"/>
                </a:cubicBezTo>
                <a:lnTo>
                  <a:pt x="30719" y="137699"/>
                </a:lnTo>
                <a:cubicBezTo>
                  <a:pt x="35658" y="150130"/>
                  <a:pt x="43826" y="156344"/>
                  <a:pt x="55223" y="156344"/>
                </a:cubicBezTo>
                <a:cubicBezTo>
                  <a:pt x="61520" y="156344"/>
                  <a:pt x="66557" y="154692"/>
                  <a:pt x="70344" y="151383"/>
                </a:cubicBezTo>
                <a:cubicBezTo>
                  <a:pt x="74127" y="148083"/>
                  <a:pt x="76021" y="144194"/>
                  <a:pt x="76021" y="139730"/>
                </a:cubicBezTo>
                <a:cubicBezTo>
                  <a:pt x="76021" y="134791"/>
                  <a:pt x="74049" y="130906"/>
                  <a:pt x="70103" y="128076"/>
                </a:cubicBezTo>
                <a:cubicBezTo>
                  <a:pt x="66161" y="125247"/>
                  <a:pt x="60998" y="123832"/>
                  <a:pt x="54626" y="123832"/>
                </a:cubicBezTo>
                <a:close/>
                <a:moveTo>
                  <a:pt x="159037" y="87735"/>
                </a:moveTo>
                <a:lnTo>
                  <a:pt x="128559" y="82234"/>
                </a:lnTo>
                <a:cubicBezTo>
                  <a:pt x="131987" y="69966"/>
                  <a:pt x="137880" y="60883"/>
                  <a:pt x="146251" y="54983"/>
                </a:cubicBezTo>
                <a:cubicBezTo>
                  <a:pt x="154616" y="49089"/>
                  <a:pt x="167043" y="46141"/>
                  <a:pt x="183539" y="46141"/>
                </a:cubicBezTo>
                <a:cubicBezTo>
                  <a:pt x="198523" y="46141"/>
                  <a:pt x="209678" y="47913"/>
                  <a:pt x="217011" y="51455"/>
                </a:cubicBezTo>
                <a:cubicBezTo>
                  <a:pt x="224338" y="55004"/>
                  <a:pt x="229500" y="59504"/>
                  <a:pt x="232487" y="64965"/>
                </a:cubicBezTo>
                <a:cubicBezTo>
                  <a:pt x="235476" y="70424"/>
                  <a:pt x="236973" y="80441"/>
                  <a:pt x="236973" y="95026"/>
                </a:cubicBezTo>
                <a:lnTo>
                  <a:pt x="236614" y="134233"/>
                </a:lnTo>
                <a:cubicBezTo>
                  <a:pt x="236614" y="145389"/>
                  <a:pt x="237153" y="153615"/>
                  <a:pt x="238230" y="158919"/>
                </a:cubicBezTo>
                <a:cubicBezTo>
                  <a:pt x="239302" y="164217"/>
                  <a:pt x="241311" y="169891"/>
                  <a:pt x="244264" y="175950"/>
                </a:cubicBezTo>
                <a:lnTo>
                  <a:pt x="211036" y="175950"/>
                </a:lnTo>
                <a:cubicBezTo>
                  <a:pt x="210161" y="173718"/>
                  <a:pt x="209081" y="170413"/>
                  <a:pt x="207802" y="166028"/>
                </a:cubicBezTo>
                <a:cubicBezTo>
                  <a:pt x="207245" y="164038"/>
                  <a:pt x="206849" y="162720"/>
                  <a:pt x="206607" y="162082"/>
                </a:cubicBezTo>
                <a:cubicBezTo>
                  <a:pt x="200873" y="167658"/>
                  <a:pt x="194738" y="171846"/>
                  <a:pt x="188204" y="174636"/>
                </a:cubicBezTo>
                <a:cubicBezTo>
                  <a:pt x="181671" y="177422"/>
                  <a:pt x="174697" y="178815"/>
                  <a:pt x="167284" y="178815"/>
                </a:cubicBezTo>
                <a:cubicBezTo>
                  <a:pt x="154217" y="178815"/>
                  <a:pt x="143918" y="175270"/>
                  <a:pt x="136389" y="168178"/>
                </a:cubicBezTo>
                <a:cubicBezTo>
                  <a:pt x="128855" y="161089"/>
                  <a:pt x="125089" y="152121"/>
                  <a:pt x="125089" y="141286"/>
                </a:cubicBezTo>
                <a:cubicBezTo>
                  <a:pt x="125089" y="134114"/>
                  <a:pt x="126807" y="127717"/>
                  <a:pt x="130233" y="122101"/>
                </a:cubicBezTo>
                <a:cubicBezTo>
                  <a:pt x="133661" y="116485"/>
                  <a:pt x="138459" y="112180"/>
                  <a:pt x="144634" y="109191"/>
                </a:cubicBezTo>
                <a:cubicBezTo>
                  <a:pt x="150811" y="106203"/>
                  <a:pt x="159718" y="103593"/>
                  <a:pt x="171350" y="101361"/>
                </a:cubicBezTo>
                <a:cubicBezTo>
                  <a:pt x="187049" y="98413"/>
                  <a:pt x="197924" y="95662"/>
                  <a:pt x="203980" y="93113"/>
                </a:cubicBezTo>
                <a:lnTo>
                  <a:pt x="203980" y="89769"/>
                </a:lnTo>
                <a:cubicBezTo>
                  <a:pt x="203980" y="83312"/>
                  <a:pt x="202388" y="78706"/>
                  <a:pt x="199198" y="75959"/>
                </a:cubicBezTo>
                <a:cubicBezTo>
                  <a:pt x="196013" y="73210"/>
                  <a:pt x="189997" y="71838"/>
                  <a:pt x="181149" y="71838"/>
                </a:cubicBezTo>
                <a:cubicBezTo>
                  <a:pt x="175176" y="71838"/>
                  <a:pt x="170514" y="73015"/>
                  <a:pt x="167166" y="75362"/>
                </a:cubicBezTo>
                <a:cubicBezTo>
                  <a:pt x="163818" y="77713"/>
                  <a:pt x="161107" y="81838"/>
                  <a:pt x="159037" y="87735"/>
                </a:cubicBezTo>
                <a:close/>
                <a:moveTo>
                  <a:pt x="203980" y="114988"/>
                </a:moveTo>
                <a:cubicBezTo>
                  <a:pt x="199677" y="116424"/>
                  <a:pt x="192866" y="118133"/>
                  <a:pt x="183543" y="120129"/>
                </a:cubicBezTo>
                <a:cubicBezTo>
                  <a:pt x="174218" y="122119"/>
                  <a:pt x="168124" y="124070"/>
                  <a:pt x="165251" y="125985"/>
                </a:cubicBezTo>
                <a:cubicBezTo>
                  <a:pt x="160869" y="129096"/>
                  <a:pt x="158677" y="133038"/>
                  <a:pt x="158677" y="137819"/>
                </a:cubicBezTo>
                <a:cubicBezTo>
                  <a:pt x="158677" y="142516"/>
                  <a:pt x="160434" y="146580"/>
                  <a:pt x="163940" y="150008"/>
                </a:cubicBezTo>
                <a:cubicBezTo>
                  <a:pt x="167447" y="153436"/>
                  <a:pt x="171911" y="155149"/>
                  <a:pt x="177325" y="155149"/>
                </a:cubicBezTo>
                <a:cubicBezTo>
                  <a:pt x="183384" y="155149"/>
                  <a:pt x="189159" y="153158"/>
                  <a:pt x="194659" y="149176"/>
                </a:cubicBezTo>
                <a:cubicBezTo>
                  <a:pt x="198719" y="146145"/>
                  <a:pt x="201391" y="142441"/>
                  <a:pt x="202665" y="138056"/>
                </a:cubicBezTo>
                <a:cubicBezTo>
                  <a:pt x="203540" y="135191"/>
                  <a:pt x="203980" y="129730"/>
                  <a:pt x="203980" y="121679"/>
                </a:cubicBezTo>
                <a:close/>
                <a:moveTo>
                  <a:pt x="270443" y="49010"/>
                </a:moveTo>
                <a:lnTo>
                  <a:pt x="343951" y="49010"/>
                </a:lnTo>
                <a:cubicBezTo>
                  <a:pt x="359014" y="49010"/>
                  <a:pt x="370293" y="51757"/>
                  <a:pt x="377784" y="57253"/>
                </a:cubicBezTo>
                <a:cubicBezTo>
                  <a:pt x="385272" y="62755"/>
                  <a:pt x="389016" y="71038"/>
                  <a:pt x="389016" y="82115"/>
                </a:cubicBezTo>
                <a:cubicBezTo>
                  <a:pt x="389016" y="89208"/>
                  <a:pt x="386968" y="95385"/>
                  <a:pt x="382860" y="100645"/>
                </a:cubicBezTo>
                <a:cubicBezTo>
                  <a:pt x="378756" y="105905"/>
                  <a:pt x="373597" y="109411"/>
                  <a:pt x="367383" y="111164"/>
                </a:cubicBezTo>
                <a:cubicBezTo>
                  <a:pt x="376146" y="113316"/>
                  <a:pt x="382680" y="117339"/>
                  <a:pt x="386985" y="123235"/>
                </a:cubicBezTo>
                <a:cubicBezTo>
                  <a:pt x="391288" y="129132"/>
                  <a:pt x="393441" y="135586"/>
                  <a:pt x="393441" y="142599"/>
                </a:cubicBezTo>
                <a:cubicBezTo>
                  <a:pt x="393441" y="152478"/>
                  <a:pt x="389815" y="160510"/>
                  <a:pt x="382565" y="166687"/>
                </a:cubicBezTo>
                <a:cubicBezTo>
                  <a:pt x="375310" y="172860"/>
                  <a:pt x="364590" y="175950"/>
                  <a:pt x="350409" y="175950"/>
                </a:cubicBezTo>
                <a:lnTo>
                  <a:pt x="270443" y="175950"/>
                </a:lnTo>
                <a:close/>
                <a:moveTo>
                  <a:pt x="304272" y="101717"/>
                </a:moveTo>
                <a:lnTo>
                  <a:pt x="325905" y="101717"/>
                </a:lnTo>
                <a:cubicBezTo>
                  <a:pt x="336340" y="101717"/>
                  <a:pt x="343893" y="100403"/>
                  <a:pt x="348555" y="97775"/>
                </a:cubicBezTo>
                <a:cubicBezTo>
                  <a:pt x="353214" y="95148"/>
                  <a:pt x="355547" y="91000"/>
                  <a:pt x="355547" y="85345"/>
                </a:cubicBezTo>
                <a:cubicBezTo>
                  <a:pt x="355547" y="80006"/>
                  <a:pt x="353376" y="76197"/>
                  <a:pt x="349030" y="73929"/>
                </a:cubicBezTo>
                <a:cubicBezTo>
                  <a:pt x="344686" y="71658"/>
                  <a:pt x="336982" y="70524"/>
                  <a:pt x="325905" y="70524"/>
                </a:cubicBezTo>
                <a:lnTo>
                  <a:pt x="304272" y="70524"/>
                </a:lnTo>
                <a:close/>
                <a:moveTo>
                  <a:pt x="304272" y="154433"/>
                </a:moveTo>
                <a:lnTo>
                  <a:pt x="330804" y="154433"/>
                </a:lnTo>
                <a:cubicBezTo>
                  <a:pt x="340369" y="154433"/>
                  <a:pt x="347339" y="153277"/>
                  <a:pt x="351724" y="150969"/>
                </a:cubicBezTo>
                <a:cubicBezTo>
                  <a:pt x="356105" y="148658"/>
                  <a:pt x="358297" y="144514"/>
                  <a:pt x="358297" y="138535"/>
                </a:cubicBezTo>
                <a:cubicBezTo>
                  <a:pt x="358297" y="132321"/>
                  <a:pt x="355784" y="128037"/>
                  <a:pt x="350766" y="125686"/>
                </a:cubicBezTo>
                <a:cubicBezTo>
                  <a:pt x="345743" y="123335"/>
                  <a:pt x="335981" y="122158"/>
                  <a:pt x="321480" y="122158"/>
                </a:cubicBezTo>
                <a:lnTo>
                  <a:pt x="304272" y="122158"/>
                </a:lnTo>
                <a:close/>
                <a:moveTo>
                  <a:pt x="408391" y="110685"/>
                </a:moveTo>
                <a:cubicBezTo>
                  <a:pt x="408391" y="99530"/>
                  <a:pt x="411142" y="88733"/>
                  <a:pt x="416642" y="78292"/>
                </a:cubicBezTo>
                <a:cubicBezTo>
                  <a:pt x="422139" y="67853"/>
                  <a:pt x="429931" y="59882"/>
                  <a:pt x="440013" y="54385"/>
                </a:cubicBezTo>
                <a:cubicBezTo>
                  <a:pt x="450093" y="48888"/>
                  <a:pt x="461348" y="46141"/>
                  <a:pt x="473779" y="46141"/>
                </a:cubicBezTo>
                <a:cubicBezTo>
                  <a:pt x="492981" y="46141"/>
                  <a:pt x="508723" y="52373"/>
                  <a:pt x="520992" y="64847"/>
                </a:cubicBezTo>
                <a:cubicBezTo>
                  <a:pt x="533264" y="77317"/>
                  <a:pt x="539398" y="93070"/>
                  <a:pt x="539398" y="112121"/>
                </a:cubicBezTo>
                <a:cubicBezTo>
                  <a:pt x="539398" y="131324"/>
                  <a:pt x="533207" y="147239"/>
                  <a:pt x="520815" y="159869"/>
                </a:cubicBezTo>
                <a:cubicBezTo>
                  <a:pt x="508420" y="172501"/>
                  <a:pt x="492822" y="178815"/>
                  <a:pt x="474019" y="178815"/>
                </a:cubicBezTo>
                <a:cubicBezTo>
                  <a:pt x="462384" y="178815"/>
                  <a:pt x="451289" y="176188"/>
                  <a:pt x="440731" y="170924"/>
                </a:cubicBezTo>
                <a:cubicBezTo>
                  <a:pt x="430172" y="165669"/>
                  <a:pt x="422139" y="157957"/>
                  <a:pt x="416642" y="147798"/>
                </a:cubicBezTo>
                <a:cubicBezTo>
                  <a:pt x="411142" y="137642"/>
                  <a:pt x="408391" y="125268"/>
                  <a:pt x="408391" y="110685"/>
                </a:cubicBezTo>
                <a:close/>
                <a:moveTo>
                  <a:pt x="442818" y="112478"/>
                </a:moveTo>
                <a:cubicBezTo>
                  <a:pt x="442818" y="125070"/>
                  <a:pt x="445806" y="134712"/>
                  <a:pt x="451786" y="141404"/>
                </a:cubicBezTo>
                <a:cubicBezTo>
                  <a:pt x="457761" y="148101"/>
                  <a:pt x="465131" y="151445"/>
                  <a:pt x="473897" y="151445"/>
                </a:cubicBezTo>
                <a:cubicBezTo>
                  <a:pt x="482662" y="151445"/>
                  <a:pt x="490014" y="148101"/>
                  <a:pt x="495950" y="141404"/>
                </a:cubicBezTo>
                <a:cubicBezTo>
                  <a:pt x="501886" y="134712"/>
                  <a:pt x="504853" y="124988"/>
                  <a:pt x="504853" y="112241"/>
                </a:cubicBezTo>
                <a:cubicBezTo>
                  <a:pt x="504853" y="99806"/>
                  <a:pt x="501886" y="90244"/>
                  <a:pt x="495950" y="83549"/>
                </a:cubicBezTo>
                <a:cubicBezTo>
                  <a:pt x="490014" y="76856"/>
                  <a:pt x="482662" y="73512"/>
                  <a:pt x="473897" y="73512"/>
                </a:cubicBezTo>
                <a:cubicBezTo>
                  <a:pt x="465131" y="73512"/>
                  <a:pt x="457761" y="76856"/>
                  <a:pt x="451786" y="83549"/>
                </a:cubicBezTo>
                <a:cubicBezTo>
                  <a:pt x="445806" y="90244"/>
                  <a:pt x="442818" y="99889"/>
                  <a:pt x="442818" y="112478"/>
                </a:cubicBezTo>
                <a:close/>
                <a:moveTo>
                  <a:pt x="667947" y="175950"/>
                </a:moveTo>
                <a:lnTo>
                  <a:pt x="571845" y="175950"/>
                </a:lnTo>
                <a:lnTo>
                  <a:pt x="571845" y="209419"/>
                </a:lnTo>
                <a:lnTo>
                  <a:pt x="544594" y="209419"/>
                </a:lnTo>
                <a:lnTo>
                  <a:pt x="544594" y="148456"/>
                </a:lnTo>
                <a:lnTo>
                  <a:pt x="558341" y="148456"/>
                </a:lnTo>
                <a:cubicBezTo>
                  <a:pt x="564077" y="142081"/>
                  <a:pt x="568818" y="132120"/>
                  <a:pt x="572565" y="118573"/>
                </a:cubicBezTo>
                <a:cubicBezTo>
                  <a:pt x="576309" y="105026"/>
                  <a:pt x="578542" y="81838"/>
                  <a:pt x="579258" y="49010"/>
                </a:cubicBezTo>
                <a:lnTo>
                  <a:pt x="681697" y="49010"/>
                </a:lnTo>
                <a:lnTo>
                  <a:pt x="681697" y="148456"/>
                </a:lnTo>
                <a:lnTo>
                  <a:pt x="695319" y="148456"/>
                </a:lnTo>
                <a:lnTo>
                  <a:pt x="695319" y="209419"/>
                </a:lnTo>
                <a:lnTo>
                  <a:pt x="667947" y="209419"/>
                </a:lnTo>
                <a:close/>
                <a:moveTo>
                  <a:pt x="648464" y="148456"/>
                </a:moveTo>
                <a:lnTo>
                  <a:pt x="648583" y="76619"/>
                </a:lnTo>
                <a:lnTo>
                  <a:pt x="607943" y="76619"/>
                </a:lnTo>
                <a:cubicBezTo>
                  <a:pt x="606589" y="111680"/>
                  <a:pt x="601012" y="135629"/>
                  <a:pt x="591210" y="148456"/>
                </a:cubicBezTo>
                <a:close/>
                <a:moveTo>
                  <a:pt x="743493" y="87735"/>
                </a:moveTo>
                <a:lnTo>
                  <a:pt x="713016" y="82234"/>
                </a:lnTo>
                <a:cubicBezTo>
                  <a:pt x="716444" y="69966"/>
                  <a:pt x="722337" y="60883"/>
                  <a:pt x="730706" y="54983"/>
                </a:cubicBezTo>
                <a:cubicBezTo>
                  <a:pt x="739073" y="49089"/>
                  <a:pt x="751500" y="46141"/>
                  <a:pt x="767996" y="46141"/>
                </a:cubicBezTo>
                <a:cubicBezTo>
                  <a:pt x="782978" y="46141"/>
                  <a:pt x="794135" y="47913"/>
                  <a:pt x="801464" y="51455"/>
                </a:cubicBezTo>
                <a:cubicBezTo>
                  <a:pt x="808794" y="55004"/>
                  <a:pt x="813957" y="59504"/>
                  <a:pt x="816944" y="64965"/>
                </a:cubicBezTo>
                <a:cubicBezTo>
                  <a:pt x="819932" y="70424"/>
                  <a:pt x="821426" y="80441"/>
                  <a:pt x="821426" y="95026"/>
                </a:cubicBezTo>
                <a:lnTo>
                  <a:pt x="821070" y="134233"/>
                </a:lnTo>
                <a:cubicBezTo>
                  <a:pt x="821070" y="145389"/>
                  <a:pt x="821610" y="153615"/>
                  <a:pt x="822683" y="158919"/>
                </a:cubicBezTo>
                <a:cubicBezTo>
                  <a:pt x="823759" y="164217"/>
                  <a:pt x="825768" y="169891"/>
                  <a:pt x="828717" y="175950"/>
                </a:cubicBezTo>
                <a:lnTo>
                  <a:pt x="795492" y="175950"/>
                </a:lnTo>
                <a:cubicBezTo>
                  <a:pt x="794617" y="173718"/>
                  <a:pt x="793537" y="170413"/>
                  <a:pt x="792259" y="166028"/>
                </a:cubicBezTo>
                <a:cubicBezTo>
                  <a:pt x="791701" y="164038"/>
                  <a:pt x="791305" y="162720"/>
                  <a:pt x="791064" y="162082"/>
                </a:cubicBezTo>
                <a:cubicBezTo>
                  <a:pt x="785329" y="167658"/>
                  <a:pt x="779194" y="171846"/>
                  <a:pt x="772660" y="174636"/>
                </a:cubicBezTo>
                <a:cubicBezTo>
                  <a:pt x="766126" y="177422"/>
                  <a:pt x="759154" y="178815"/>
                  <a:pt x="751737" y="178815"/>
                </a:cubicBezTo>
                <a:cubicBezTo>
                  <a:pt x="738673" y="178815"/>
                  <a:pt x="728374" y="175270"/>
                  <a:pt x="720846" y="168178"/>
                </a:cubicBezTo>
                <a:cubicBezTo>
                  <a:pt x="713311" y="161089"/>
                  <a:pt x="709545" y="152121"/>
                  <a:pt x="709545" y="141286"/>
                </a:cubicBezTo>
                <a:cubicBezTo>
                  <a:pt x="709545" y="134114"/>
                  <a:pt x="711260" y="127717"/>
                  <a:pt x="714686" y="122101"/>
                </a:cubicBezTo>
                <a:cubicBezTo>
                  <a:pt x="718114" y="116485"/>
                  <a:pt x="722916" y="112180"/>
                  <a:pt x="729090" y="109191"/>
                </a:cubicBezTo>
                <a:cubicBezTo>
                  <a:pt x="735268" y="106203"/>
                  <a:pt x="744170" y="103593"/>
                  <a:pt x="755806" y="101361"/>
                </a:cubicBezTo>
                <a:cubicBezTo>
                  <a:pt x="771505" y="98413"/>
                  <a:pt x="782381" y="95662"/>
                  <a:pt x="788436" y="93113"/>
                </a:cubicBezTo>
                <a:lnTo>
                  <a:pt x="788436" y="89769"/>
                </a:lnTo>
                <a:cubicBezTo>
                  <a:pt x="788436" y="83312"/>
                  <a:pt x="786845" y="78706"/>
                  <a:pt x="783655" y="75959"/>
                </a:cubicBezTo>
                <a:cubicBezTo>
                  <a:pt x="780466" y="73210"/>
                  <a:pt x="774454" y="71838"/>
                  <a:pt x="765604" y="71838"/>
                </a:cubicBezTo>
                <a:cubicBezTo>
                  <a:pt x="759629" y="71838"/>
                  <a:pt x="754970" y="73015"/>
                  <a:pt x="751623" y="75362"/>
                </a:cubicBezTo>
                <a:cubicBezTo>
                  <a:pt x="748274" y="77713"/>
                  <a:pt x="745564" y="81838"/>
                  <a:pt x="743493" y="87735"/>
                </a:cubicBezTo>
                <a:close/>
                <a:moveTo>
                  <a:pt x="788436" y="114988"/>
                </a:moveTo>
                <a:cubicBezTo>
                  <a:pt x="784134" y="116424"/>
                  <a:pt x="777323" y="118133"/>
                  <a:pt x="767998" y="120129"/>
                </a:cubicBezTo>
                <a:cubicBezTo>
                  <a:pt x="758675" y="122119"/>
                  <a:pt x="752580" y="124070"/>
                  <a:pt x="749708" y="125985"/>
                </a:cubicBezTo>
                <a:cubicBezTo>
                  <a:pt x="745326" y="129096"/>
                  <a:pt x="743134" y="133038"/>
                  <a:pt x="743134" y="137819"/>
                </a:cubicBezTo>
                <a:cubicBezTo>
                  <a:pt x="743134" y="142516"/>
                  <a:pt x="744887" y="146580"/>
                  <a:pt x="748397" y="150008"/>
                </a:cubicBezTo>
                <a:cubicBezTo>
                  <a:pt x="751900" y="153436"/>
                  <a:pt x="756364" y="155149"/>
                  <a:pt x="761781" y="155149"/>
                </a:cubicBezTo>
                <a:cubicBezTo>
                  <a:pt x="767837" y="155149"/>
                  <a:pt x="773611" y="153158"/>
                  <a:pt x="779116" y="149176"/>
                </a:cubicBezTo>
                <a:cubicBezTo>
                  <a:pt x="783176" y="146145"/>
                  <a:pt x="785844" y="142441"/>
                  <a:pt x="787122" y="138056"/>
                </a:cubicBezTo>
                <a:cubicBezTo>
                  <a:pt x="787997" y="135191"/>
                  <a:pt x="788436" y="129730"/>
                  <a:pt x="788436" y="121679"/>
                </a:cubicBezTo>
                <a:close/>
                <a:moveTo>
                  <a:pt x="922910" y="49010"/>
                </a:moveTo>
                <a:lnTo>
                  <a:pt x="996419" y="49010"/>
                </a:lnTo>
                <a:cubicBezTo>
                  <a:pt x="1011481" y="49010"/>
                  <a:pt x="1022760" y="51757"/>
                  <a:pt x="1030252" y="57253"/>
                </a:cubicBezTo>
                <a:cubicBezTo>
                  <a:pt x="1037740" y="62755"/>
                  <a:pt x="1041484" y="71038"/>
                  <a:pt x="1041484" y="82115"/>
                </a:cubicBezTo>
                <a:cubicBezTo>
                  <a:pt x="1041484" y="89208"/>
                  <a:pt x="1039431" y="95385"/>
                  <a:pt x="1035328" y="100645"/>
                </a:cubicBezTo>
                <a:cubicBezTo>
                  <a:pt x="1031223" y="105905"/>
                  <a:pt x="1026065" y="109411"/>
                  <a:pt x="1019851" y="111164"/>
                </a:cubicBezTo>
                <a:cubicBezTo>
                  <a:pt x="1028614" y="113316"/>
                  <a:pt x="1035148" y="117339"/>
                  <a:pt x="1039453" y="123235"/>
                </a:cubicBezTo>
                <a:cubicBezTo>
                  <a:pt x="1043756" y="129132"/>
                  <a:pt x="1045905" y="135586"/>
                  <a:pt x="1045905" y="142599"/>
                </a:cubicBezTo>
                <a:cubicBezTo>
                  <a:pt x="1045905" y="152478"/>
                  <a:pt x="1042283" y="160510"/>
                  <a:pt x="1035032" y="166687"/>
                </a:cubicBezTo>
                <a:cubicBezTo>
                  <a:pt x="1027778" y="172860"/>
                  <a:pt x="1017058" y="175950"/>
                  <a:pt x="1002877" y="175950"/>
                </a:cubicBezTo>
                <a:lnTo>
                  <a:pt x="922910" y="175950"/>
                </a:lnTo>
                <a:close/>
                <a:moveTo>
                  <a:pt x="956735" y="101717"/>
                </a:moveTo>
                <a:lnTo>
                  <a:pt x="978372" y="101717"/>
                </a:lnTo>
                <a:cubicBezTo>
                  <a:pt x="988808" y="101717"/>
                  <a:pt x="996361" y="100403"/>
                  <a:pt x="1001019" y="97775"/>
                </a:cubicBezTo>
                <a:cubicBezTo>
                  <a:pt x="1005681" y="95148"/>
                  <a:pt x="1008014" y="91000"/>
                  <a:pt x="1008014" y="85345"/>
                </a:cubicBezTo>
                <a:cubicBezTo>
                  <a:pt x="1008014" y="80006"/>
                  <a:pt x="1005844" y="76197"/>
                  <a:pt x="1001498" y="73929"/>
                </a:cubicBezTo>
                <a:cubicBezTo>
                  <a:pt x="997153" y="71658"/>
                  <a:pt x="989449" y="70524"/>
                  <a:pt x="978372" y="70524"/>
                </a:cubicBezTo>
                <a:lnTo>
                  <a:pt x="956735" y="70524"/>
                </a:lnTo>
                <a:close/>
                <a:moveTo>
                  <a:pt x="956735" y="154433"/>
                </a:moveTo>
                <a:lnTo>
                  <a:pt x="983272" y="154433"/>
                </a:lnTo>
                <a:cubicBezTo>
                  <a:pt x="992836" y="154433"/>
                  <a:pt x="999806" y="153277"/>
                  <a:pt x="1004192" y="150969"/>
                </a:cubicBezTo>
                <a:cubicBezTo>
                  <a:pt x="1008573" y="148658"/>
                  <a:pt x="1010765" y="144514"/>
                  <a:pt x="1010765" y="138535"/>
                </a:cubicBezTo>
                <a:cubicBezTo>
                  <a:pt x="1010765" y="132321"/>
                  <a:pt x="1008252" y="128037"/>
                  <a:pt x="1003234" y="125686"/>
                </a:cubicBezTo>
                <a:cubicBezTo>
                  <a:pt x="998211" y="123335"/>
                  <a:pt x="988448" y="122158"/>
                  <a:pt x="973948" y="122158"/>
                </a:cubicBezTo>
                <a:lnTo>
                  <a:pt x="956735" y="122158"/>
                </a:lnTo>
                <a:close/>
                <a:moveTo>
                  <a:pt x="1247310" y="144749"/>
                </a:moveTo>
                <a:lnTo>
                  <a:pt x="1247310" y="175950"/>
                </a:lnTo>
                <a:lnTo>
                  <a:pt x="1129572" y="175950"/>
                </a:lnTo>
                <a:cubicBezTo>
                  <a:pt x="1130850" y="164156"/>
                  <a:pt x="1134672" y="152981"/>
                  <a:pt x="1141049" y="142422"/>
                </a:cubicBezTo>
                <a:cubicBezTo>
                  <a:pt x="1147421" y="131861"/>
                  <a:pt x="1160014" y="117857"/>
                  <a:pt x="1178824" y="100403"/>
                </a:cubicBezTo>
                <a:cubicBezTo>
                  <a:pt x="1193961" y="86299"/>
                  <a:pt x="1203242" y="76738"/>
                  <a:pt x="1206670" y="71719"/>
                </a:cubicBezTo>
                <a:cubicBezTo>
                  <a:pt x="1211292" y="64782"/>
                  <a:pt x="1213603" y="57934"/>
                  <a:pt x="1213603" y="51159"/>
                </a:cubicBezTo>
                <a:cubicBezTo>
                  <a:pt x="1213603" y="43667"/>
                  <a:pt x="1211591" y="37908"/>
                  <a:pt x="1207569" y="33887"/>
                </a:cubicBezTo>
                <a:cubicBezTo>
                  <a:pt x="1203545" y="29865"/>
                  <a:pt x="1197986" y="27853"/>
                  <a:pt x="1190890" y="27853"/>
                </a:cubicBezTo>
                <a:cubicBezTo>
                  <a:pt x="1183881" y="27853"/>
                  <a:pt x="1178305" y="29962"/>
                  <a:pt x="1174162" y="34185"/>
                </a:cubicBezTo>
                <a:cubicBezTo>
                  <a:pt x="1170018" y="38408"/>
                  <a:pt x="1167624" y="45421"/>
                  <a:pt x="1166986" y="55224"/>
                </a:cubicBezTo>
                <a:lnTo>
                  <a:pt x="1133518" y="51875"/>
                </a:lnTo>
                <a:cubicBezTo>
                  <a:pt x="1135508" y="33390"/>
                  <a:pt x="1141765" y="20124"/>
                  <a:pt x="1152288" y="12075"/>
                </a:cubicBezTo>
                <a:cubicBezTo>
                  <a:pt x="1162803" y="4024"/>
                  <a:pt x="1175951" y="0"/>
                  <a:pt x="1191730" y="0"/>
                </a:cubicBezTo>
                <a:cubicBezTo>
                  <a:pt x="1209023" y="0"/>
                  <a:pt x="1222610" y="4658"/>
                  <a:pt x="1232492" y="13986"/>
                </a:cubicBezTo>
                <a:cubicBezTo>
                  <a:pt x="1242375" y="23310"/>
                  <a:pt x="1247310" y="34902"/>
                  <a:pt x="1247310" y="48769"/>
                </a:cubicBezTo>
                <a:cubicBezTo>
                  <a:pt x="1247310" y="56657"/>
                  <a:pt x="1245895" y="64166"/>
                  <a:pt x="1243073" y="71297"/>
                </a:cubicBezTo>
                <a:cubicBezTo>
                  <a:pt x="1240243" y="78430"/>
                  <a:pt x="1235758" y="85904"/>
                  <a:pt x="1229619" y="93712"/>
                </a:cubicBezTo>
                <a:cubicBezTo>
                  <a:pt x="1225559" y="98888"/>
                  <a:pt x="1218226" y="106340"/>
                  <a:pt x="1207628" y="116063"/>
                </a:cubicBezTo>
                <a:cubicBezTo>
                  <a:pt x="1197028" y="125788"/>
                  <a:pt x="1190315" y="132238"/>
                  <a:pt x="1187489" y="135429"/>
                </a:cubicBezTo>
                <a:cubicBezTo>
                  <a:pt x="1184660" y="138617"/>
                  <a:pt x="1182370" y="141725"/>
                  <a:pt x="1180616" y="144749"/>
                </a:cubicBezTo>
                <a:close/>
                <a:moveTo>
                  <a:pt x="1326802" y="0"/>
                </a:moveTo>
                <a:cubicBezTo>
                  <a:pt x="1343775" y="0"/>
                  <a:pt x="1357042" y="6055"/>
                  <a:pt x="1366604" y="18169"/>
                </a:cubicBezTo>
                <a:cubicBezTo>
                  <a:pt x="1378001" y="32512"/>
                  <a:pt x="1383696" y="56296"/>
                  <a:pt x="1383696" y="89528"/>
                </a:cubicBezTo>
                <a:cubicBezTo>
                  <a:pt x="1383696" y="122680"/>
                  <a:pt x="1377961" y="146505"/>
                  <a:pt x="1366484" y="161006"/>
                </a:cubicBezTo>
                <a:cubicBezTo>
                  <a:pt x="1357005" y="172962"/>
                  <a:pt x="1343775" y="178938"/>
                  <a:pt x="1326802" y="178938"/>
                </a:cubicBezTo>
                <a:cubicBezTo>
                  <a:pt x="1309748" y="178938"/>
                  <a:pt x="1295999" y="172382"/>
                  <a:pt x="1285568" y="159271"/>
                </a:cubicBezTo>
                <a:cubicBezTo>
                  <a:pt x="1275127" y="146164"/>
                  <a:pt x="1269907" y="122799"/>
                  <a:pt x="1269907" y="89171"/>
                </a:cubicBezTo>
                <a:cubicBezTo>
                  <a:pt x="1269907" y="56178"/>
                  <a:pt x="1275643" y="32433"/>
                  <a:pt x="1287116" y="17928"/>
                </a:cubicBezTo>
                <a:cubicBezTo>
                  <a:pt x="1296597" y="5972"/>
                  <a:pt x="1309827" y="0"/>
                  <a:pt x="1326802" y="0"/>
                </a:cubicBezTo>
                <a:close/>
                <a:moveTo>
                  <a:pt x="1326802" y="27853"/>
                </a:moveTo>
                <a:cubicBezTo>
                  <a:pt x="1322737" y="27853"/>
                  <a:pt x="1319112" y="29146"/>
                  <a:pt x="1315926" y="31734"/>
                </a:cubicBezTo>
                <a:cubicBezTo>
                  <a:pt x="1312737" y="34326"/>
                  <a:pt x="1310267" y="38966"/>
                  <a:pt x="1308510" y="45662"/>
                </a:cubicBezTo>
                <a:cubicBezTo>
                  <a:pt x="1306203" y="54349"/>
                  <a:pt x="1305047" y="68968"/>
                  <a:pt x="1305047" y="89528"/>
                </a:cubicBezTo>
                <a:cubicBezTo>
                  <a:pt x="1305047" y="110088"/>
                  <a:pt x="1306083" y="124211"/>
                  <a:pt x="1308157" y="131900"/>
                </a:cubicBezTo>
                <a:cubicBezTo>
                  <a:pt x="1310227" y="139590"/>
                  <a:pt x="1312837" y="144712"/>
                  <a:pt x="1315987" y="147257"/>
                </a:cubicBezTo>
                <a:cubicBezTo>
                  <a:pt x="1319134" y="149810"/>
                  <a:pt x="1322737" y="151088"/>
                  <a:pt x="1326802" y="151088"/>
                </a:cubicBezTo>
                <a:cubicBezTo>
                  <a:pt x="1330866" y="151088"/>
                  <a:pt x="1334492" y="149792"/>
                  <a:pt x="1337681" y="147200"/>
                </a:cubicBezTo>
                <a:cubicBezTo>
                  <a:pt x="1340867" y="144612"/>
                  <a:pt x="1343332" y="139967"/>
                  <a:pt x="1345090" y="133276"/>
                </a:cubicBezTo>
                <a:cubicBezTo>
                  <a:pt x="1347397" y="124668"/>
                  <a:pt x="1348553" y="110088"/>
                  <a:pt x="1348553" y="89528"/>
                </a:cubicBezTo>
                <a:cubicBezTo>
                  <a:pt x="1348553" y="68968"/>
                  <a:pt x="1347516" y="54846"/>
                  <a:pt x="1345445" y="47152"/>
                </a:cubicBezTo>
                <a:cubicBezTo>
                  <a:pt x="1343375" y="39463"/>
                  <a:pt x="1340766" y="34326"/>
                  <a:pt x="1337620" y="31734"/>
                </a:cubicBezTo>
                <a:cubicBezTo>
                  <a:pt x="1334473" y="29146"/>
                  <a:pt x="1330866" y="27853"/>
                  <a:pt x="1326802" y="27853"/>
                </a:cubicBezTo>
                <a:close/>
                <a:moveTo>
                  <a:pt x="1492114" y="175950"/>
                </a:moveTo>
                <a:lnTo>
                  <a:pt x="1458525" y="175950"/>
                </a:lnTo>
                <a:lnTo>
                  <a:pt x="1458525" y="49367"/>
                </a:lnTo>
                <a:cubicBezTo>
                  <a:pt x="1446253" y="60844"/>
                  <a:pt x="1431788" y="69329"/>
                  <a:pt x="1415134" y="74825"/>
                </a:cubicBezTo>
                <a:lnTo>
                  <a:pt x="1415134" y="44348"/>
                </a:lnTo>
                <a:cubicBezTo>
                  <a:pt x="1423901" y="41475"/>
                  <a:pt x="1433422" y="36036"/>
                  <a:pt x="1443704" y="28030"/>
                </a:cubicBezTo>
                <a:cubicBezTo>
                  <a:pt x="1453982" y="20024"/>
                  <a:pt x="1461035" y="10678"/>
                  <a:pt x="1464859" y="0"/>
                </a:cubicBezTo>
                <a:lnTo>
                  <a:pt x="1492114" y="0"/>
                </a:lnTo>
                <a:close/>
                <a:moveTo>
                  <a:pt x="1571123" y="81399"/>
                </a:moveTo>
                <a:cubicBezTo>
                  <a:pt x="1562439" y="77731"/>
                  <a:pt x="1556125" y="72694"/>
                  <a:pt x="1552180" y="66280"/>
                </a:cubicBezTo>
                <a:cubicBezTo>
                  <a:pt x="1548238" y="59865"/>
                  <a:pt x="1546262" y="52833"/>
                  <a:pt x="1546262" y="45184"/>
                </a:cubicBezTo>
                <a:cubicBezTo>
                  <a:pt x="1546262" y="32115"/>
                  <a:pt x="1550822" y="21319"/>
                  <a:pt x="1559949" y="12791"/>
                </a:cubicBezTo>
                <a:cubicBezTo>
                  <a:pt x="1569075" y="4262"/>
                  <a:pt x="1582042" y="0"/>
                  <a:pt x="1598854" y="0"/>
                </a:cubicBezTo>
                <a:cubicBezTo>
                  <a:pt x="1615511" y="0"/>
                  <a:pt x="1628442" y="4262"/>
                  <a:pt x="1637643" y="12791"/>
                </a:cubicBezTo>
                <a:cubicBezTo>
                  <a:pt x="1646846" y="21319"/>
                  <a:pt x="1651450" y="32115"/>
                  <a:pt x="1651450" y="45184"/>
                </a:cubicBezTo>
                <a:cubicBezTo>
                  <a:pt x="1651450" y="53311"/>
                  <a:pt x="1649336" y="60544"/>
                  <a:pt x="1645113" y="66877"/>
                </a:cubicBezTo>
                <a:cubicBezTo>
                  <a:pt x="1640891" y="73210"/>
                  <a:pt x="1634955" y="78051"/>
                  <a:pt x="1627304" y="81399"/>
                </a:cubicBezTo>
                <a:cubicBezTo>
                  <a:pt x="1637025" y="85305"/>
                  <a:pt x="1644415" y="91000"/>
                  <a:pt x="1649477" y="98492"/>
                </a:cubicBezTo>
                <a:cubicBezTo>
                  <a:pt x="1654538" y="105983"/>
                  <a:pt x="1657065" y="114631"/>
                  <a:pt x="1657065" y="124430"/>
                </a:cubicBezTo>
                <a:cubicBezTo>
                  <a:pt x="1657065" y="140609"/>
                  <a:pt x="1651907" y="153756"/>
                  <a:pt x="1641589" y="163875"/>
                </a:cubicBezTo>
                <a:cubicBezTo>
                  <a:pt x="1631268" y="173994"/>
                  <a:pt x="1617544" y="179057"/>
                  <a:pt x="1600408" y="179057"/>
                </a:cubicBezTo>
                <a:cubicBezTo>
                  <a:pt x="1584471" y="179057"/>
                  <a:pt x="1571202" y="174873"/>
                  <a:pt x="1560604" y="166506"/>
                </a:cubicBezTo>
                <a:cubicBezTo>
                  <a:pt x="1548093" y="156628"/>
                  <a:pt x="1541837" y="143082"/>
                  <a:pt x="1541837" y="125867"/>
                </a:cubicBezTo>
                <a:cubicBezTo>
                  <a:pt x="1541837" y="116384"/>
                  <a:pt x="1544188" y="107679"/>
                  <a:pt x="1548893" y="99749"/>
                </a:cubicBezTo>
                <a:cubicBezTo>
                  <a:pt x="1553591" y="91818"/>
                  <a:pt x="1561003" y="85706"/>
                  <a:pt x="1571123" y="81399"/>
                </a:cubicBezTo>
                <a:close/>
                <a:moveTo>
                  <a:pt x="1578056" y="47574"/>
                </a:moveTo>
                <a:cubicBezTo>
                  <a:pt x="1578056" y="54266"/>
                  <a:pt x="1579950" y="59486"/>
                  <a:pt x="1583733" y="63230"/>
                </a:cubicBezTo>
                <a:cubicBezTo>
                  <a:pt x="1587520" y="66978"/>
                  <a:pt x="1592557" y="68850"/>
                  <a:pt x="1598854" y="68850"/>
                </a:cubicBezTo>
                <a:cubicBezTo>
                  <a:pt x="1605229" y="68850"/>
                  <a:pt x="1610331" y="66956"/>
                  <a:pt x="1614154" y="63173"/>
                </a:cubicBezTo>
                <a:cubicBezTo>
                  <a:pt x="1617980" y="59386"/>
                  <a:pt x="1619893" y="54147"/>
                  <a:pt x="1619893" y="47456"/>
                </a:cubicBezTo>
                <a:cubicBezTo>
                  <a:pt x="1619893" y="41159"/>
                  <a:pt x="1617999" y="36118"/>
                  <a:pt x="1614218" y="32331"/>
                </a:cubicBezTo>
                <a:cubicBezTo>
                  <a:pt x="1610431" y="28548"/>
                  <a:pt x="1605431" y="26658"/>
                  <a:pt x="1599213" y="26658"/>
                </a:cubicBezTo>
                <a:cubicBezTo>
                  <a:pt x="1592759" y="26658"/>
                  <a:pt x="1587622" y="28570"/>
                  <a:pt x="1583795" y="32392"/>
                </a:cubicBezTo>
                <a:cubicBezTo>
                  <a:pt x="1579968" y="36216"/>
                  <a:pt x="1578056" y="41277"/>
                  <a:pt x="1578056" y="47574"/>
                </a:cubicBezTo>
                <a:close/>
                <a:moveTo>
                  <a:pt x="1574950" y="122637"/>
                </a:moveTo>
                <a:cubicBezTo>
                  <a:pt x="1574950" y="131883"/>
                  <a:pt x="1577318" y="139092"/>
                  <a:pt x="1582059" y="144273"/>
                </a:cubicBezTo>
                <a:cubicBezTo>
                  <a:pt x="1586804" y="149454"/>
                  <a:pt x="1592720" y="152043"/>
                  <a:pt x="1599811" y="152043"/>
                </a:cubicBezTo>
                <a:cubicBezTo>
                  <a:pt x="1606744" y="152043"/>
                  <a:pt x="1612484" y="149555"/>
                  <a:pt x="1617026" y="144573"/>
                </a:cubicBezTo>
                <a:cubicBezTo>
                  <a:pt x="1621569" y="139590"/>
                  <a:pt x="1623837" y="132397"/>
                  <a:pt x="1623837" y="122994"/>
                </a:cubicBezTo>
                <a:cubicBezTo>
                  <a:pt x="1623837" y="114790"/>
                  <a:pt x="1621530" y="108195"/>
                  <a:pt x="1616908" y="103215"/>
                </a:cubicBezTo>
                <a:cubicBezTo>
                  <a:pt x="1612285" y="98233"/>
                  <a:pt x="1606424" y="95745"/>
                  <a:pt x="1599333" y="95745"/>
                </a:cubicBezTo>
                <a:cubicBezTo>
                  <a:pt x="1591125" y="95745"/>
                  <a:pt x="1585012" y="98574"/>
                  <a:pt x="1580987" y="104227"/>
                </a:cubicBezTo>
                <a:cubicBezTo>
                  <a:pt x="1576961" y="109890"/>
                  <a:pt x="1574950" y="116024"/>
                  <a:pt x="1574950" y="122637"/>
                </a:cubicBezTo>
                <a:close/>
                <a:moveTo>
                  <a:pt x="1753067" y="49010"/>
                </a:moveTo>
                <a:lnTo>
                  <a:pt x="1838768" y="49010"/>
                </a:lnTo>
                <a:lnTo>
                  <a:pt x="1838768" y="76140"/>
                </a:lnTo>
                <a:lnTo>
                  <a:pt x="1786651" y="76140"/>
                </a:lnTo>
                <a:lnTo>
                  <a:pt x="1786651" y="175950"/>
                </a:lnTo>
                <a:lnTo>
                  <a:pt x="1753067" y="175950"/>
                </a:lnTo>
                <a:close/>
                <a:moveTo>
                  <a:pt x="1844406" y="110685"/>
                </a:moveTo>
                <a:cubicBezTo>
                  <a:pt x="1844406" y="99530"/>
                  <a:pt x="1847153" y="88733"/>
                  <a:pt x="1852653" y="78292"/>
                </a:cubicBezTo>
                <a:cubicBezTo>
                  <a:pt x="1858151" y="67853"/>
                  <a:pt x="1865941" y="59882"/>
                  <a:pt x="1876025" y="54385"/>
                </a:cubicBezTo>
                <a:cubicBezTo>
                  <a:pt x="1886105" y="48888"/>
                  <a:pt x="1897358" y="46141"/>
                  <a:pt x="1909789" y="46141"/>
                </a:cubicBezTo>
                <a:cubicBezTo>
                  <a:pt x="1928992" y="46141"/>
                  <a:pt x="1944735" y="52373"/>
                  <a:pt x="1957003" y="64847"/>
                </a:cubicBezTo>
                <a:cubicBezTo>
                  <a:pt x="1969276" y="77317"/>
                  <a:pt x="1975414" y="93070"/>
                  <a:pt x="1975414" y="112121"/>
                </a:cubicBezTo>
                <a:cubicBezTo>
                  <a:pt x="1975414" y="131324"/>
                  <a:pt x="1969218" y="147239"/>
                  <a:pt x="1956827" y="159869"/>
                </a:cubicBezTo>
                <a:cubicBezTo>
                  <a:pt x="1944432" y="172501"/>
                  <a:pt x="1928833" y="178815"/>
                  <a:pt x="1910030" y="178815"/>
                </a:cubicBezTo>
                <a:cubicBezTo>
                  <a:pt x="1898395" y="178815"/>
                  <a:pt x="1887300" y="176188"/>
                  <a:pt x="1876741" y="170924"/>
                </a:cubicBezTo>
                <a:cubicBezTo>
                  <a:pt x="1866182" y="165669"/>
                  <a:pt x="1858151" y="157957"/>
                  <a:pt x="1852653" y="147798"/>
                </a:cubicBezTo>
                <a:cubicBezTo>
                  <a:pt x="1847153" y="137642"/>
                  <a:pt x="1844406" y="125268"/>
                  <a:pt x="1844406" y="110685"/>
                </a:cubicBezTo>
                <a:close/>
                <a:moveTo>
                  <a:pt x="1878829" y="112478"/>
                </a:moveTo>
                <a:cubicBezTo>
                  <a:pt x="1878829" y="125070"/>
                  <a:pt x="1881817" y="134712"/>
                  <a:pt x="1887797" y="141404"/>
                </a:cubicBezTo>
                <a:cubicBezTo>
                  <a:pt x="1893773" y="148101"/>
                  <a:pt x="1901142" y="151445"/>
                  <a:pt x="1909911" y="151445"/>
                </a:cubicBezTo>
                <a:cubicBezTo>
                  <a:pt x="1918674" y="151445"/>
                  <a:pt x="1926025" y="148101"/>
                  <a:pt x="1931962" y="141404"/>
                </a:cubicBezTo>
                <a:cubicBezTo>
                  <a:pt x="1937898" y="134712"/>
                  <a:pt x="1940869" y="124988"/>
                  <a:pt x="1940869" y="112241"/>
                </a:cubicBezTo>
                <a:cubicBezTo>
                  <a:pt x="1940869" y="99806"/>
                  <a:pt x="1937898" y="90244"/>
                  <a:pt x="1931962" y="83549"/>
                </a:cubicBezTo>
                <a:cubicBezTo>
                  <a:pt x="1926025" y="76856"/>
                  <a:pt x="1918674" y="73512"/>
                  <a:pt x="1909911" y="73512"/>
                </a:cubicBezTo>
                <a:cubicBezTo>
                  <a:pt x="1901142" y="73512"/>
                  <a:pt x="1893773" y="76856"/>
                  <a:pt x="1887797" y="83549"/>
                </a:cubicBezTo>
                <a:cubicBezTo>
                  <a:pt x="1881817" y="90244"/>
                  <a:pt x="1878829" y="99889"/>
                  <a:pt x="1878829" y="112478"/>
                </a:cubicBezTo>
                <a:close/>
                <a:moveTo>
                  <a:pt x="2103960" y="175950"/>
                </a:moveTo>
                <a:lnTo>
                  <a:pt x="2007857" y="175950"/>
                </a:lnTo>
                <a:lnTo>
                  <a:pt x="2007857" y="209419"/>
                </a:lnTo>
                <a:lnTo>
                  <a:pt x="1980604" y="209419"/>
                </a:lnTo>
                <a:lnTo>
                  <a:pt x="1980604" y="148456"/>
                </a:lnTo>
                <a:lnTo>
                  <a:pt x="1994353" y="148456"/>
                </a:lnTo>
                <a:cubicBezTo>
                  <a:pt x="2000087" y="142081"/>
                  <a:pt x="2004830" y="132120"/>
                  <a:pt x="2008577" y="118573"/>
                </a:cubicBezTo>
                <a:cubicBezTo>
                  <a:pt x="2012321" y="105026"/>
                  <a:pt x="2014553" y="81838"/>
                  <a:pt x="2015269" y="49010"/>
                </a:cubicBezTo>
                <a:lnTo>
                  <a:pt x="2117707" y="49010"/>
                </a:lnTo>
                <a:lnTo>
                  <a:pt x="2117707" y="148456"/>
                </a:lnTo>
                <a:lnTo>
                  <a:pt x="2131333" y="148456"/>
                </a:lnTo>
                <a:lnTo>
                  <a:pt x="2131333" y="209419"/>
                </a:lnTo>
                <a:lnTo>
                  <a:pt x="2103960" y="209419"/>
                </a:lnTo>
                <a:close/>
                <a:moveTo>
                  <a:pt x="2084475" y="148456"/>
                </a:moveTo>
                <a:lnTo>
                  <a:pt x="2084594" y="76619"/>
                </a:lnTo>
                <a:lnTo>
                  <a:pt x="2043954" y="76619"/>
                </a:lnTo>
                <a:cubicBezTo>
                  <a:pt x="2042605" y="111680"/>
                  <a:pt x="2037024" y="135629"/>
                  <a:pt x="2027221" y="148456"/>
                </a:cubicBezTo>
                <a:close/>
                <a:moveTo>
                  <a:pt x="2141201" y="49010"/>
                </a:moveTo>
                <a:lnTo>
                  <a:pt x="2176941" y="49010"/>
                </a:lnTo>
                <a:lnTo>
                  <a:pt x="2207301" y="139133"/>
                </a:lnTo>
                <a:lnTo>
                  <a:pt x="2236946" y="49010"/>
                </a:lnTo>
                <a:lnTo>
                  <a:pt x="2271726" y="49010"/>
                </a:lnTo>
                <a:lnTo>
                  <a:pt x="2226902" y="171169"/>
                </a:lnTo>
                <a:lnTo>
                  <a:pt x="2218896" y="193281"/>
                </a:lnTo>
                <a:cubicBezTo>
                  <a:pt x="2215948" y="200692"/>
                  <a:pt x="2213140" y="206352"/>
                  <a:pt x="2210468" y="210254"/>
                </a:cubicBezTo>
                <a:cubicBezTo>
                  <a:pt x="2207797" y="214160"/>
                  <a:pt x="2204734" y="217324"/>
                  <a:pt x="2201267" y="219758"/>
                </a:cubicBezTo>
                <a:cubicBezTo>
                  <a:pt x="2197800" y="222188"/>
                  <a:pt x="2193538" y="224078"/>
                  <a:pt x="2188475" y="225436"/>
                </a:cubicBezTo>
                <a:cubicBezTo>
                  <a:pt x="2183415" y="226788"/>
                  <a:pt x="2177698" y="227469"/>
                  <a:pt x="2171325" y="227469"/>
                </a:cubicBezTo>
                <a:cubicBezTo>
                  <a:pt x="2164867" y="227469"/>
                  <a:pt x="2158535" y="226788"/>
                  <a:pt x="2152317" y="225432"/>
                </a:cubicBezTo>
                <a:lnTo>
                  <a:pt x="2149326" y="199137"/>
                </a:lnTo>
                <a:cubicBezTo>
                  <a:pt x="2154589" y="200174"/>
                  <a:pt x="2159330" y="200692"/>
                  <a:pt x="2163553" y="200692"/>
                </a:cubicBezTo>
                <a:cubicBezTo>
                  <a:pt x="2171362" y="200692"/>
                  <a:pt x="2177143" y="198399"/>
                  <a:pt x="2180883" y="193821"/>
                </a:cubicBezTo>
                <a:cubicBezTo>
                  <a:pt x="2184627" y="189237"/>
                  <a:pt x="2187496" y="183402"/>
                  <a:pt x="2189492" y="176306"/>
                </a:cubicBezTo>
                <a:close/>
                <a:moveTo>
                  <a:pt x="2469737" y="86540"/>
                </a:moveTo>
                <a:lnTo>
                  <a:pt x="2436627" y="92516"/>
                </a:lnTo>
                <a:cubicBezTo>
                  <a:pt x="2435516" y="85904"/>
                  <a:pt x="2432981" y="80920"/>
                  <a:pt x="2429039" y="77576"/>
                </a:cubicBezTo>
                <a:cubicBezTo>
                  <a:pt x="2425093" y="74228"/>
                  <a:pt x="2419974" y="72554"/>
                  <a:pt x="2413678" y="72554"/>
                </a:cubicBezTo>
                <a:cubicBezTo>
                  <a:pt x="2405308" y="72554"/>
                  <a:pt x="2398636" y="75441"/>
                  <a:pt x="2393654" y="81222"/>
                </a:cubicBezTo>
                <a:cubicBezTo>
                  <a:pt x="2388676" y="87001"/>
                  <a:pt x="2386184" y="96659"/>
                  <a:pt x="2386184" y="110206"/>
                </a:cubicBezTo>
                <a:cubicBezTo>
                  <a:pt x="2386184" y="125268"/>
                  <a:pt x="2388711" y="135907"/>
                  <a:pt x="2393773" y="142120"/>
                </a:cubicBezTo>
                <a:cubicBezTo>
                  <a:pt x="2398838" y="148338"/>
                  <a:pt x="2405628" y="151445"/>
                  <a:pt x="2414157" y="151445"/>
                </a:cubicBezTo>
                <a:cubicBezTo>
                  <a:pt x="2420529" y="151445"/>
                  <a:pt x="2425748" y="149633"/>
                  <a:pt x="2429816" y="146005"/>
                </a:cubicBezTo>
                <a:cubicBezTo>
                  <a:pt x="2433881" y="142379"/>
                  <a:pt x="2436746" y="136145"/>
                  <a:pt x="2438420" y="127303"/>
                </a:cubicBezTo>
                <a:lnTo>
                  <a:pt x="2471407" y="132919"/>
                </a:lnTo>
                <a:cubicBezTo>
                  <a:pt x="2467980" y="148057"/>
                  <a:pt x="2461410" y="159491"/>
                  <a:pt x="2451691" y="167220"/>
                </a:cubicBezTo>
                <a:cubicBezTo>
                  <a:pt x="2441966" y="174948"/>
                  <a:pt x="2428939" y="178815"/>
                  <a:pt x="2412597" y="178815"/>
                </a:cubicBezTo>
                <a:cubicBezTo>
                  <a:pt x="2394033" y="178815"/>
                  <a:pt x="2379233" y="172962"/>
                  <a:pt x="2368196" y="161247"/>
                </a:cubicBezTo>
                <a:cubicBezTo>
                  <a:pt x="2357158" y="149529"/>
                  <a:pt x="2351639" y="133315"/>
                  <a:pt x="2351639" y="112597"/>
                </a:cubicBezTo>
                <a:cubicBezTo>
                  <a:pt x="2351639" y="91638"/>
                  <a:pt x="2357180" y="75323"/>
                  <a:pt x="2368253" y="63652"/>
                </a:cubicBezTo>
                <a:cubicBezTo>
                  <a:pt x="2379330" y="51977"/>
                  <a:pt x="2394313" y="46141"/>
                  <a:pt x="2413202" y="46141"/>
                </a:cubicBezTo>
                <a:cubicBezTo>
                  <a:pt x="2428660" y="46141"/>
                  <a:pt x="2440951" y="49467"/>
                  <a:pt x="2450074" y="56121"/>
                </a:cubicBezTo>
                <a:cubicBezTo>
                  <a:pt x="2459200" y="62777"/>
                  <a:pt x="2465756" y="72914"/>
                  <a:pt x="2469737" y="86540"/>
                </a:cubicBezTo>
                <a:close/>
                <a:moveTo>
                  <a:pt x="2487427" y="110685"/>
                </a:moveTo>
                <a:cubicBezTo>
                  <a:pt x="2487427" y="99530"/>
                  <a:pt x="2490174" y="88733"/>
                  <a:pt x="2495678" y="78292"/>
                </a:cubicBezTo>
                <a:cubicBezTo>
                  <a:pt x="2501176" y="67853"/>
                  <a:pt x="2508966" y="59882"/>
                  <a:pt x="2519046" y="54385"/>
                </a:cubicBezTo>
                <a:cubicBezTo>
                  <a:pt x="2529126" y="48888"/>
                  <a:pt x="2540380" y="46141"/>
                  <a:pt x="2552814" y="46141"/>
                </a:cubicBezTo>
                <a:cubicBezTo>
                  <a:pt x="2572017" y="46141"/>
                  <a:pt x="2587756" y="52373"/>
                  <a:pt x="2600028" y="64847"/>
                </a:cubicBezTo>
                <a:cubicBezTo>
                  <a:pt x="2612297" y="77317"/>
                  <a:pt x="2618435" y="93070"/>
                  <a:pt x="2618435" y="112121"/>
                </a:cubicBezTo>
                <a:cubicBezTo>
                  <a:pt x="2618435" y="131324"/>
                  <a:pt x="2612239" y="147239"/>
                  <a:pt x="2599848" y="159869"/>
                </a:cubicBezTo>
                <a:cubicBezTo>
                  <a:pt x="2587453" y="172501"/>
                  <a:pt x="2571858" y="178815"/>
                  <a:pt x="2553052" y="178815"/>
                </a:cubicBezTo>
                <a:cubicBezTo>
                  <a:pt x="2541416" y="178815"/>
                  <a:pt x="2530321" y="176188"/>
                  <a:pt x="2519763" y="170924"/>
                </a:cubicBezTo>
                <a:cubicBezTo>
                  <a:pt x="2509204" y="165669"/>
                  <a:pt x="2501176" y="157957"/>
                  <a:pt x="2495678" y="147798"/>
                </a:cubicBezTo>
                <a:cubicBezTo>
                  <a:pt x="2490174" y="137642"/>
                  <a:pt x="2487427" y="125268"/>
                  <a:pt x="2487427" y="110685"/>
                </a:cubicBezTo>
                <a:close/>
                <a:moveTo>
                  <a:pt x="2521854" y="112478"/>
                </a:moveTo>
                <a:cubicBezTo>
                  <a:pt x="2521854" y="125070"/>
                  <a:pt x="2524843" y="134712"/>
                  <a:pt x="2530818" y="141404"/>
                </a:cubicBezTo>
                <a:cubicBezTo>
                  <a:pt x="2536795" y="148101"/>
                  <a:pt x="2544167" y="151445"/>
                  <a:pt x="2552932" y="151445"/>
                </a:cubicBezTo>
                <a:cubicBezTo>
                  <a:pt x="2561695" y="151445"/>
                  <a:pt x="2569046" y="148101"/>
                  <a:pt x="2574983" y="141404"/>
                </a:cubicBezTo>
                <a:cubicBezTo>
                  <a:pt x="2580919" y="134712"/>
                  <a:pt x="2583889" y="124988"/>
                  <a:pt x="2583889" y="112241"/>
                </a:cubicBezTo>
                <a:cubicBezTo>
                  <a:pt x="2583889" y="99806"/>
                  <a:pt x="2580919" y="90244"/>
                  <a:pt x="2574983" y="83549"/>
                </a:cubicBezTo>
                <a:cubicBezTo>
                  <a:pt x="2569046" y="76856"/>
                  <a:pt x="2561695" y="73512"/>
                  <a:pt x="2552932" y="73512"/>
                </a:cubicBezTo>
                <a:cubicBezTo>
                  <a:pt x="2544167" y="73512"/>
                  <a:pt x="2536795" y="76856"/>
                  <a:pt x="2530818" y="83549"/>
                </a:cubicBezTo>
                <a:cubicBezTo>
                  <a:pt x="2524843" y="90244"/>
                  <a:pt x="2521854" y="99889"/>
                  <a:pt x="2521854" y="112478"/>
                </a:cubicBezTo>
                <a:close/>
                <a:moveTo>
                  <a:pt x="2751987" y="86540"/>
                </a:moveTo>
                <a:lnTo>
                  <a:pt x="2718878" y="92516"/>
                </a:lnTo>
                <a:cubicBezTo>
                  <a:pt x="2717766" y="85904"/>
                  <a:pt x="2715232" y="80920"/>
                  <a:pt x="2711290" y="77576"/>
                </a:cubicBezTo>
                <a:cubicBezTo>
                  <a:pt x="2707344" y="74228"/>
                  <a:pt x="2702225" y="72554"/>
                  <a:pt x="2695928" y="72554"/>
                </a:cubicBezTo>
                <a:cubicBezTo>
                  <a:pt x="2687562" y="72554"/>
                  <a:pt x="2680887" y="75441"/>
                  <a:pt x="2675905" y="81222"/>
                </a:cubicBezTo>
                <a:cubicBezTo>
                  <a:pt x="2670927" y="87001"/>
                  <a:pt x="2668435" y="96659"/>
                  <a:pt x="2668435" y="110206"/>
                </a:cubicBezTo>
                <a:cubicBezTo>
                  <a:pt x="2668435" y="125268"/>
                  <a:pt x="2670962" y="135907"/>
                  <a:pt x="2676025" y="142120"/>
                </a:cubicBezTo>
                <a:cubicBezTo>
                  <a:pt x="2681089" y="148338"/>
                  <a:pt x="2687879" y="151445"/>
                  <a:pt x="2696407" y="151445"/>
                </a:cubicBezTo>
                <a:cubicBezTo>
                  <a:pt x="2702780" y="151445"/>
                  <a:pt x="2708000" y="149633"/>
                  <a:pt x="2712067" y="146005"/>
                </a:cubicBezTo>
                <a:cubicBezTo>
                  <a:pt x="2716131" y="142379"/>
                  <a:pt x="2718998" y="136145"/>
                  <a:pt x="2720671" y="127303"/>
                </a:cubicBezTo>
                <a:lnTo>
                  <a:pt x="2753658" y="132919"/>
                </a:lnTo>
                <a:cubicBezTo>
                  <a:pt x="2750231" y="148057"/>
                  <a:pt x="2743661" y="159491"/>
                  <a:pt x="2733940" y="167220"/>
                </a:cubicBezTo>
                <a:cubicBezTo>
                  <a:pt x="2724217" y="174948"/>
                  <a:pt x="2711189" y="178815"/>
                  <a:pt x="2694852" y="178815"/>
                </a:cubicBezTo>
                <a:cubicBezTo>
                  <a:pt x="2676284" y="178815"/>
                  <a:pt x="2661483" y="172962"/>
                  <a:pt x="2650445" y="161247"/>
                </a:cubicBezTo>
                <a:cubicBezTo>
                  <a:pt x="2639408" y="149529"/>
                  <a:pt x="2633890" y="133315"/>
                  <a:pt x="2633890" y="112597"/>
                </a:cubicBezTo>
                <a:cubicBezTo>
                  <a:pt x="2633890" y="91638"/>
                  <a:pt x="2639430" y="75323"/>
                  <a:pt x="2650504" y="63652"/>
                </a:cubicBezTo>
                <a:cubicBezTo>
                  <a:pt x="2661581" y="51977"/>
                  <a:pt x="2676564" y="46141"/>
                  <a:pt x="2695453" y="46141"/>
                </a:cubicBezTo>
                <a:cubicBezTo>
                  <a:pt x="2710911" y="46141"/>
                  <a:pt x="2723203" y="49467"/>
                  <a:pt x="2732325" y="56121"/>
                </a:cubicBezTo>
                <a:cubicBezTo>
                  <a:pt x="2741450" y="62777"/>
                  <a:pt x="2748006" y="72914"/>
                  <a:pt x="2751987" y="86540"/>
                </a:cubicBezTo>
                <a:close/>
                <a:moveTo>
                  <a:pt x="2762389" y="49010"/>
                </a:moveTo>
                <a:lnTo>
                  <a:pt x="2877257" y="49010"/>
                </a:lnTo>
                <a:lnTo>
                  <a:pt x="2877257" y="76140"/>
                </a:lnTo>
                <a:lnTo>
                  <a:pt x="2836616" y="76140"/>
                </a:lnTo>
                <a:lnTo>
                  <a:pt x="2836616" y="175950"/>
                </a:lnTo>
                <a:lnTo>
                  <a:pt x="2803028" y="175950"/>
                </a:lnTo>
                <a:lnTo>
                  <a:pt x="2803028" y="76140"/>
                </a:lnTo>
                <a:lnTo>
                  <a:pt x="2762389" y="76140"/>
                </a:lnTo>
                <a:close/>
                <a:moveTo>
                  <a:pt x="2917786" y="87735"/>
                </a:moveTo>
                <a:lnTo>
                  <a:pt x="2887308" y="82234"/>
                </a:lnTo>
                <a:cubicBezTo>
                  <a:pt x="2890735" y="69966"/>
                  <a:pt x="2896629" y="60883"/>
                  <a:pt x="2904998" y="54983"/>
                </a:cubicBezTo>
                <a:cubicBezTo>
                  <a:pt x="2913365" y="49089"/>
                  <a:pt x="2925792" y="46141"/>
                  <a:pt x="2942290" y="46141"/>
                </a:cubicBezTo>
                <a:cubicBezTo>
                  <a:pt x="2957270" y="46141"/>
                  <a:pt x="2968427" y="47913"/>
                  <a:pt x="2975760" y="51455"/>
                </a:cubicBezTo>
                <a:cubicBezTo>
                  <a:pt x="2983089" y="55004"/>
                  <a:pt x="2988249" y="59504"/>
                  <a:pt x="2991236" y="64965"/>
                </a:cubicBezTo>
                <a:cubicBezTo>
                  <a:pt x="2994224" y="70424"/>
                  <a:pt x="2995722" y="80441"/>
                  <a:pt x="2995722" y="95026"/>
                </a:cubicBezTo>
                <a:lnTo>
                  <a:pt x="2995362" y="134233"/>
                </a:lnTo>
                <a:cubicBezTo>
                  <a:pt x="2995362" y="145389"/>
                  <a:pt x="2995902" y="153615"/>
                  <a:pt x="2996979" y="158919"/>
                </a:cubicBezTo>
                <a:cubicBezTo>
                  <a:pt x="2998055" y="164217"/>
                  <a:pt x="3000064" y="169891"/>
                  <a:pt x="3003011" y="175950"/>
                </a:cubicBezTo>
                <a:lnTo>
                  <a:pt x="2969784" y="175950"/>
                </a:lnTo>
                <a:cubicBezTo>
                  <a:pt x="2968910" y="173718"/>
                  <a:pt x="2967829" y="170413"/>
                  <a:pt x="2966555" y="166028"/>
                </a:cubicBezTo>
                <a:cubicBezTo>
                  <a:pt x="2965994" y="164038"/>
                  <a:pt x="2965597" y="162720"/>
                  <a:pt x="2965360" y="162082"/>
                </a:cubicBezTo>
                <a:cubicBezTo>
                  <a:pt x="2959621" y="167658"/>
                  <a:pt x="2953490" y="171846"/>
                  <a:pt x="2946952" y="174636"/>
                </a:cubicBezTo>
                <a:cubicBezTo>
                  <a:pt x="2940418" y="177422"/>
                  <a:pt x="2933446" y="178815"/>
                  <a:pt x="2926033" y="178815"/>
                </a:cubicBezTo>
                <a:cubicBezTo>
                  <a:pt x="2912968" y="178815"/>
                  <a:pt x="2902665" y="175270"/>
                  <a:pt x="2895138" y="168178"/>
                </a:cubicBezTo>
                <a:cubicBezTo>
                  <a:pt x="2887606" y="161089"/>
                  <a:pt x="2883837" y="152121"/>
                  <a:pt x="2883837" y="141286"/>
                </a:cubicBezTo>
                <a:cubicBezTo>
                  <a:pt x="2883837" y="134114"/>
                  <a:pt x="2885554" y="127717"/>
                  <a:pt x="2888982" y="122101"/>
                </a:cubicBezTo>
                <a:cubicBezTo>
                  <a:pt x="2892410" y="116485"/>
                  <a:pt x="2897208" y="112180"/>
                  <a:pt x="2903385" y="109191"/>
                </a:cubicBezTo>
                <a:cubicBezTo>
                  <a:pt x="2909560" y="106203"/>
                  <a:pt x="2918466" y="103593"/>
                  <a:pt x="2930101" y="101361"/>
                </a:cubicBezTo>
                <a:cubicBezTo>
                  <a:pt x="2945797" y="98413"/>
                  <a:pt x="2956673" y="95662"/>
                  <a:pt x="2962728" y="93113"/>
                </a:cubicBezTo>
                <a:lnTo>
                  <a:pt x="2962728" y="89769"/>
                </a:lnTo>
                <a:cubicBezTo>
                  <a:pt x="2962728" y="83312"/>
                  <a:pt x="2961137" y="78706"/>
                  <a:pt x="2957947" y="75959"/>
                </a:cubicBezTo>
                <a:cubicBezTo>
                  <a:pt x="2954762" y="73210"/>
                  <a:pt x="2948746" y="71838"/>
                  <a:pt x="2939900" y="71838"/>
                </a:cubicBezTo>
                <a:cubicBezTo>
                  <a:pt x="2933925" y="71838"/>
                  <a:pt x="2929262" y="73015"/>
                  <a:pt x="2925917" y="75362"/>
                </a:cubicBezTo>
                <a:cubicBezTo>
                  <a:pt x="2922566" y="77713"/>
                  <a:pt x="2919856" y="81838"/>
                  <a:pt x="2917786" y="87735"/>
                </a:cubicBezTo>
                <a:close/>
                <a:moveTo>
                  <a:pt x="2962728" y="114988"/>
                </a:moveTo>
                <a:cubicBezTo>
                  <a:pt x="2958426" y="116424"/>
                  <a:pt x="2951615" y="118133"/>
                  <a:pt x="2942294" y="120129"/>
                </a:cubicBezTo>
                <a:cubicBezTo>
                  <a:pt x="2932967" y="122119"/>
                  <a:pt x="2926873" y="124070"/>
                  <a:pt x="2924000" y="125985"/>
                </a:cubicBezTo>
                <a:cubicBezTo>
                  <a:pt x="2919618" y="129096"/>
                  <a:pt x="2917429" y="133038"/>
                  <a:pt x="2917429" y="137819"/>
                </a:cubicBezTo>
                <a:cubicBezTo>
                  <a:pt x="2917429" y="142516"/>
                  <a:pt x="2919182" y="146580"/>
                  <a:pt x="2922689" y="150008"/>
                </a:cubicBezTo>
                <a:cubicBezTo>
                  <a:pt x="2926196" y="153436"/>
                  <a:pt x="2930660" y="155149"/>
                  <a:pt x="2936074" y="155149"/>
                </a:cubicBezTo>
                <a:cubicBezTo>
                  <a:pt x="2942133" y="155149"/>
                  <a:pt x="2947906" y="153158"/>
                  <a:pt x="2953408" y="149176"/>
                </a:cubicBezTo>
                <a:cubicBezTo>
                  <a:pt x="2957472" y="146145"/>
                  <a:pt x="2960140" y="142441"/>
                  <a:pt x="2961414" y="138056"/>
                </a:cubicBezTo>
                <a:cubicBezTo>
                  <a:pt x="2962289" y="135191"/>
                  <a:pt x="2962728" y="129730"/>
                  <a:pt x="2962728" y="121679"/>
                </a:cubicBezTo>
                <a:close/>
                <a:moveTo>
                  <a:pt x="3029191" y="49010"/>
                </a:moveTo>
                <a:lnTo>
                  <a:pt x="3102700" y="49010"/>
                </a:lnTo>
                <a:cubicBezTo>
                  <a:pt x="3117762" y="49010"/>
                  <a:pt x="3129041" y="51757"/>
                  <a:pt x="3136533" y="57253"/>
                </a:cubicBezTo>
                <a:cubicBezTo>
                  <a:pt x="3144023" y="62755"/>
                  <a:pt x="3147765" y="71038"/>
                  <a:pt x="3147765" y="82115"/>
                </a:cubicBezTo>
                <a:cubicBezTo>
                  <a:pt x="3147765" y="89208"/>
                  <a:pt x="3145716" y="95385"/>
                  <a:pt x="3141608" y="100645"/>
                </a:cubicBezTo>
                <a:cubicBezTo>
                  <a:pt x="3137504" y="105905"/>
                  <a:pt x="3132346" y="109411"/>
                  <a:pt x="3126132" y="111164"/>
                </a:cubicBezTo>
                <a:cubicBezTo>
                  <a:pt x="3134895" y="113316"/>
                  <a:pt x="3141429" y="117339"/>
                  <a:pt x="3145734" y="123235"/>
                </a:cubicBezTo>
                <a:cubicBezTo>
                  <a:pt x="3150036" y="129132"/>
                  <a:pt x="3152188" y="135586"/>
                  <a:pt x="3152188" y="142599"/>
                </a:cubicBezTo>
                <a:cubicBezTo>
                  <a:pt x="3152188" y="152478"/>
                  <a:pt x="3148564" y="160510"/>
                  <a:pt x="3141313" y="166687"/>
                </a:cubicBezTo>
                <a:cubicBezTo>
                  <a:pt x="3134063" y="172860"/>
                  <a:pt x="3123341" y="175950"/>
                  <a:pt x="3109158" y="175950"/>
                </a:cubicBezTo>
                <a:lnTo>
                  <a:pt x="3029191" y="175950"/>
                </a:lnTo>
                <a:close/>
                <a:moveTo>
                  <a:pt x="3063020" y="101717"/>
                </a:moveTo>
                <a:lnTo>
                  <a:pt x="3084653" y="101717"/>
                </a:lnTo>
                <a:cubicBezTo>
                  <a:pt x="3095089" y="101717"/>
                  <a:pt x="3102642" y="100403"/>
                  <a:pt x="3107304" y="97775"/>
                </a:cubicBezTo>
                <a:cubicBezTo>
                  <a:pt x="3111962" y="95148"/>
                  <a:pt x="3114295" y="91000"/>
                  <a:pt x="3114295" y="85345"/>
                </a:cubicBezTo>
                <a:cubicBezTo>
                  <a:pt x="3114295" y="80006"/>
                  <a:pt x="3112125" y="76197"/>
                  <a:pt x="3107783" y="73929"/>
                </a:cubicBezTo>
                <a:cubicBezTo>
                  <a:pt x="3103438" y="71658"/>
                  <a:pt x="3095731" y="70524"/>
                  <a:pt x="3084653" y="70524"/>
                </a:cubicBezTo>
                <a:lnTo>
                  <a:pt x="3063020" y="70524"/>
                </a:lnTo>
                <a:close/>
                <a:moveTo>
                  <a:pt x="3063020" y="154433"/>
                </a:moveTo>
                <a:lnTo>
                  <a:pt x="3089556" y="154433"/>
                </a:lnTo>
                <a:cubicBezTo>
                  <a:pt x="3099118" y="154433"/>
                  <a:pt x="3106087" y="153277"/>
                  <a:pt x="3110473" y="150969"/>
                </a:cubicBezTo>
                <a:cubicBezTo>
                  <a:pt x="3114857" y="148658"/>
                  <a:pt x="3117046" y="144514"/>
                  <a:pt x="3117046" y="138535"/>
                </a:cubicBezTo>
                <a:cubicBezTo>
                  <a:pt x="3117046" y="132321"/>
                  <a:pt x="3114536" y="128037"/>
                  <a:pt x="3109515" y="125686"/>
                </a:cubicBezTo>
                <a:cubicBezTo>
                  <a:pt x="3104492" y="123335"/>
                  <a:pt x="3094733" y="122158"/>
                  <a:pt x="3080229" y="122158"/>
                </a:cubicBezTo>
                <a:lnTo>
                  <a:pt x="3063020" y="122158"/>
                </a:lnTo>
                <a:close/>
                <a:moveTo>
                  <a:pt x="3183995" y="49010"/>
                </a:moveTo>
                <a:lnTo>
                  <a:pt x="3296477" y="49010"/>
                </a:lnTo>
                <a:lnTo>
                  <a:pt x="3296477" y="175950"/>
                </a:lnTo>
                <a:lnTo>
                  <a:pt x="3263007" y="175950"/>
                </a:lnTo>
                <a:lnTo>
                  <a:pt x="3263007" y="76259"/>
                </a:lnTo>
                <a:lnTo>
                  <a:pt x="3217226" y="76259"/>
                </a:lnTo>
                <a:lnTo>
                  <a:pt x="3217226" y="133276"/>
                </a:lnTo>
                <a:cubicBezTo>
                  <a:pt x="3217226" y="147779"/>
                  <a:pt x="3215552" y="157961"/>
                  <a:pt x="3212208" y="163818"/>
                </a:cubicBezTo>
                <a:cubicBezTo>
                  <a:pt x="3208857" y="169671"/>
                  <a:pt x="3205152" y="173520"/>
                  <a:pt x="3201091" y="175352"/>
                </a:cubicBezTo>
                <a:cubicBezTo>
                  <a:pt x="3197027" y="177181"/>
                  <a:pt x="3190493" y="178099"/>
                  <a:pt x="3181486" y="178099"/>
                </a:cubicBezTo>
                <a:cubicBezTo>
                  <a:pt x="3176147" y="178099"/>
                  <a:pt x="3169098" y="177383"/>
                  <a:pt x="3160329" y="175950"/>
                </a:cubicBezTo>
                <a:lnTo>
                  <a:pt x="3160329" y="151207"/>
                </a:lnTo>
                <a:cubicBezTo>
                  <a:pt x="3161049" y="151207"/>
                  <a:pt x="3162921" y="151286"/>
                  <a:pt x="3165948" y="151445"/>
                </a:cubicBezTo>
                <a:cubicBezTo>
                  <a:pt x="3169454" y="151686"/>
                  <a:pt x="3172165" y="151805"/>
                  <a:pt x="3174077" y="151805"/>
                </a:cubicBezTo>
                <a:cubicBezTo>
                  <a:pt x="3178619" y="151805"/>
                  <a:pt x="3181406" y="150307"/>
                  <a:pt x="3182443" y="147322"/>
                </a:cubicBezTo>
                <a:cubicBezTo>
                  <a:pt x="3183480" y="144335"/>
                  <a:pt x="3183995" y="136025"/>
                  <a:pt x="3183995" y="122396"/>
                </a:cubicBezTo>
                <a:close/>
                <a:moveTo>
                  <a:pt x="3439196" y="49010"/>
                </a:moveTo>
                <a:lnTo>
                  <a:pt x="3439196" y="175950"/>
                </a:lnTo>
                <a:lnTo>
                  <a:pt x="3405848" y="175950"/>
                </a:lnTo>
                <a:lnTo>
                  <a:pt x="3405848" y="123235"/>
                </a:lnTo>
                <a:lnTo>
                  <a:pt x="3402738" y="123235"/>
                </a:lnTo>
                <a:cubicBezTo>
                  <a:pt x="3395487" y="123235"/>
                  <a:pt x="3390171" y="124171"/>
                  <a:pt x="3386783" y="126043"/>
                </a:cubicBezTo>
                <a:cubicBezTo>
                  <a:pt x="3383396" y="127919"/>
                  <a:pt x="3379630" y="131883"/>
                  <a:pt x="3375486" y="137937"/>
                </a:cubicBezTo>
                <a:lnTo>
                  <a:pt x="3373455" y="140446"/>
                </a:lnTo>
                <a:lnTo>
                  <a:pt x="3351341" y="175950"/>
                </a:lnTo>
                <a:lnTo>
                  <a:pt x="3312255" y="175950"/>
                </a:lnTo>
                <a:lnTo>
                  <a:pt x="3336283" y="139133"/>
                </a:lnTo>
                <a:cubicBezTo>
                  <a:pt x="3343136" y="128614"/>
                  <a:pt x="3349350" y="122555"/>
                  <a:pt x="3354926" y="120963"/>
                </a:cubicBezTo>
                <a:cubicBezTo>
                  <a:pt x="3345523" y="120406"/>
                  <a:pt x="3337895" y="116838"/>
                  <a:pt x="3332042" y="110265"/>
                </a:cubicBezTo>
                <a:cubicBezTo>
                  <a:pt x="3326185" y="103694"/>
                  <a:pt x="3323254" y="95303"/>
                  <a:pt x="3323254" y="85107"/>
                </a:cubicBezTo>
                <a:cubicBezTo>
                  <a:pt x="3323254" y="76899"/>
                  <a:pt x="3325186" y="69883"/>
                  <a:pt x="3329054" y="64066"/>
                </a:cubicBezTo>
                <a:cubicBezTo>
                  <a:pt x="3332916" y="58248"/>
                  <a:pt x="3338053" y="54288"/>
                  <a:pt x="3344469" y="52175"/>
                </a:cubicBezTo>
                <a:cubicBezTo>
                  <a:pt x="3350884" y="50066"/>
                  <a:pt x="3360424" y="49010"/>
                  <a:pt x="3373096" y="49010"/>
                </a:cubicBezTo>
                <a:close/>
                <a:moveTo>
                  <a:pt x="3405848" y="70642"/>
                </a:moveTo>
                <a:lnTo>
                  <a:pt x="3381822" y="70642"/>
                </a:lnTo>
                <a:cubicBezTo>
                  <a:pt x="3372976" y="70642"/>
                  <a:pt x="3366764" y="71896"/>
                  <a:pt x="3363177" y="74405"/>
                </a:cubicBezTo>
                <a:cubicBezTo>
                  <a:pt x="3359588" y="76913"/>
                  <a:pt x="3357796" y="81083"/>
                  <a:pt x="3357796" y="86900"/>
                </a:cubicBezTo>
                <a:cubicBezTo>
                  <a:pt x="3357796" y="92718"/>
                  <a:pt x="3359826" y="96901"/>
                  <a:pt x="3363893" y="99449"/>
                </a:cubicBezTo>
                <a:cubicBezTo>
                  <a:pt x="3367959" y="101995"/>
                  <a:pt x="3374611" y="103274"/>
                  <a:pt x="3383853" y="103274"/>
                </a:cubicBezTo>
                <a:lnTo>
                  <a:pt x="3405848" y="103274"/>
                </a:lnTo>
                <a:close/>
                <a:moveTo>
                  <a:pt x="3473025" y="49010"/>
                </a:moveTo>
                <a:lnTo>
                  <a:pt x="3506609" y="49010"/>
                </a:lnTo>
                <a:lnTo>
                  <a:pt x="3506609" y="100285"/>
                </a:lnTo>
                <a:lnTo>
                  <a:pt x="3533389" y="100285"/>
                </a:lnTo>
                <a:cubicBezTo>
                  <a:pt x="3535143" y="84028"/>
                  <a:pt x="3541295" y="70942"/>
                  <a:pt x="3551854" y="61019"/>
                </a:cubicBezTo>
                <a:cubicBezTo>
                  <a:pt x="3562412" y="51102"/>
                  <a:pt x="3576539" y="46141"/>
                  <a:pt x="3594230" y="46141"/>
                </a:cubicBezTo>
                <a:cubicBezTo>
                  <a:pt x="3612078" y="46141"/>
                  <a:pt x="3626701" y="51916"/>
                  <a:pt x="3638095" y="63468"/>
                </a:cubicBezTo>
                <a:cubicBezTo>
                  <a:pt x="3649492" y="75023"/>
                  <a:pt x="3655188" y="91681"/>
                  <a:pt x="3655188" y="113436"/>
                </a:cubicBezTo>
                <a:cubicBezTo>
                  <a:pt x="3655188" y="126183"/>
                  <a:pt x="3653057" y="137340"/>
                  <a:pt x="3648794" y="146901"/>
                </a:cubicBezTo>
                <a:cubicBezTo>
                  <a:pt x="3644528" y="156466"/>
                  <a:pt x="3638017" y="164174"/>
                  <a:pt x="3629254" y="170031"/>
                </a:cubicBezTo>
                <a:cubicBezTo>
                  <a:pt x="3620484" y="175888"/>
                  <a:pt x="3609051" y="178815"/>
                  <a:pt x="3594946" y="178815"/>
                </a:cubicBezTo>
                <a:cubicBezTo>
                  <a:pt x="3574627" y="178815"/>
                  <a:pt x="3559483" y="173300"/>
                  <a:pt x="3549524" y="162262"/>
                </a:cubicBezTo>
                <a:cubicBezTo>
                  <a:pt x="3539564" y="151225"/>
                  <a:pt x="3534185" y="139453"/>
                  <a:pt x="3533389" y="126942"/>
                </a:cubicBezTo>
                <a:lnTo>
                  <a:pt x="3506609" y="126942"/>
                </a:lnTo>
                <a:lnTo>
                  <a:pt x="3506609" y="175950"/>
                </a:lnTo>
                <a:lnTo>
                  <a:pt x="3473025" y="175950"/>
                </a:lnTo>
                <a:close/>
                <a:moveTo>
                  <a:pt x="3593751" y="72317"/>
                </a:moveTo>
                <a:cubicBezTo>
                  <a:pt x="3584426" y="72317"/>
                  <a:pt x="3577633" y="75304"/>
                  <a:pt x="3573367" y="81281"/>
                </a:cubicBezTo>
                <a:cubicBezTo>
                  <a:pt x="3569105" y="87260"/>
                  <a:pt x="3566974" y="96782"/>
                  <a:pt x="3566974" y="109851"/>
                </a:cubicBezTo>
                <a:cubicBezTo>
                  <a:pt x="3566974" y="126583"/>
                  <a:pt x="3569263" y="137880"/>
                  <a:pt x="3573846" y="143737"/>
                </a:cubicBezTo>
                <a:cubicBezTo>
                  <a:pt x="3578430" y="149590"/>
                  <a:pt x="3585380" y="152521"/>
                  <a:pt x="3594708" y="152521"/>
                </a:cubicBezTo>
                <a:cubicBezTo>
                  <a:pt x="3603313" y="152521"/>
                  <a:pt x="3609763" y="149235"/>
                  <a:pt x="3614072" y="142661"/>
                </a:cubicBezTo>
                <a:cubicBezTo>
                  <a:pt x="3618375" y="136086"/>
                  <a:pt x="3620524" y="126226"/>
                  <a:pt x="3620524" y="113075"/>
                </a:cubicBezTo>
                <a:cubicBezTo>
                  <a:pt x="3620524" y="96980"/>
                  <a:pt x="3618191" y="86163"/>
                  <a:pt x="3613532" y="80625"/>
                </a:cubicBezTo>
                <a:cubicBezTo>
                  <a:pt x="3608870" y="75085"/>
                  <a:pt x="3602275" y="72317"/>
                  <a:pt x="3593751" y="72317"/>
                </a:cubicBezTo>
                <a:close/>
                <a:moveTo>
                  <a:pt x="3662608" y="49010"/>
                </a:moveTo>
                <a:lnTo>
                  <a:pt x="3777477" y="49010"/>
                </a:lnTo>
                <a:lnTo>
                  <a:pt x="3777477" y="76140"/>
                </a:lnTo>
                <a:lnTo>
                  <a:pt x="3736837" y="76140"/>
                </a:lnTo>
                <a:lnTo>
                  <a:pt x="3736837" y="175950"/>
                </a:lnTo>
                <a:lnTo>
                  <a:pt x="3703248" y="175950"/>
                </a:lnTo>
                <a:lnTo>
                  <a:pt x="3703248" y="76140"/>
                </a:lnTo>
                <a:lnTo>
                  <a:pt x="3662608" y="76140"/>
                </a:lnTo>
                <a:close/>
                <a:moveTo>
                  <a:pt x="3801565" y="82594"/>
                </a:moveTo>
                <a:lnTo>
                  <a:pt x="3801565" y="49010"/>
                </a:lnTo>
                <a:lnTo>
                  <a:pt x="3835153" y="49010"/>
                </a:lnTo>
                <a:lnTo>
                  <a:pt x="3835153" y="82594"/>
                </a:lnTo>
                <a:close/>
                <a:moveTo>
                  <a:pt x="3801565" y="175950"/>
                </a:moveTo>
                <a:lnTo>
                  <a:pt x="3801565" y="142358"/>
                </a:lnTo>
                <a:lnTo>
                  <a:pt x="3835153" y="142358"/>
                </a:lnTo>
                <a:lnTo>
                  <a:pt x="3835153" y="17595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814477" y="1489512"/>
            <a:ext cx="3769912" cy="1165255"/>
          </a:xfrm>
          <a:custGeom>
            <a:avLst/>
            <a:gdLst/>
            <a:ahLst/>
            <a:cxnLst/>
            <a:rect l="l" t="t" r="r" b="b"/>
            <a:pathLst>
              <a:path w="3769912" h="1165255">
                <a:moveTo>
                  <a:pt x="9526" y="1155730"/>
                </a:moveTo>
                <a:lnTo>
                  <a:pt x="3760387" y="9526"/>
                </a:lnTo>
              </a:path>
            </a:pathLst>
          </a:custGeom>
          <a:ln w="1905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89651" y="2384735"/>
            <a:ext cx="659072" cy="178103"/>
          </a:xfrm>
          <a:custGeom>
            <a:avLst/>
            <a:gdLst/>
            <a:ahLst/>
            <a:cxnLst/>
            <a:rect l="l" t="t" r="r" b="b"/>
            <a:pathLst>
              <a:path w="659072" h="178103">
                <a:moveTo>
                  <a:pt x="0" y="0"/>
                </a:moveTo>
                <a:lnTo>
                  <a:pt x="33109" y="0"/>
                </a:lnTo>
                <a:lnTo>
                  <a:pt x="33109" y="116665"/>
                </a:lnTo>
                <a:lnTo>
                  <a:pt x="104108" y="0"/>
                </a:lnTo>
                <a:lnTo>
                  <a:pt x="139373" y="0"/>
                </a:lnTo>
                <a:lnTo>
                  <a:pt x="139373" y="175233"/>
                </a:lnTo>
                <a:lnTo>
                  <a:pt x="106261" y="175233"/>
                </a:lnTo>
                <a:lnTo>
                  <a:pt x="106261" y="60844"/>
                </a:lnTo>
                <a:lnTo>
                  <a:pt x="35381" y="175233"/>
                </a:lnTo>
                <a:lnTo>
                  <a:pt x="0" y="175233"/>
                </a:lnTo>
                <a:close/>
                <a:moveTo>
                  <a:pt x="160171" y="48294"/>
                </a:moveTo>
                <a:lnTo>
                  <a:pt x="275040" y="48294"/>
                </a:lnTo>
                <a:lnTo>
                  <a:pt x="275040" y="75427"/>
                </a:lnTo>
                <a:lnTo>
                  <a:pt x="234399" y="75427"/>
                </a:lnTo>
                <a:lnTo>
                  <a:pt x="234399" y="175233"/>
                </a:lnTo>
                <a:lnTo>
                  <a:pt x="200811" y="175233"/>
                </a:lnTo>
                <a:lnTo>
                  <a:pt x="200811" y="75427"/>
                </a:lnTo>
                <a:lnTo>
                  <a:pt x="160171" y="75427"/>
                </a:lnTo>
                <a:close/>
                <a:moveTo>
                  <a:pt x="280248" y="109973"/>
                </a:moveTo>
                <a:cubicBezTo>
                  <a:pt x="280248" y="98816"/>
                  <a:pt x="282995" y="88017"/>
                  <a:pt x="288500" y="77576"/>
                </a:cubicBezTo>
                <a:cubicBezTo>
                  <a:pt x="293997" y="67137"/>
                  <a:pt x="301787" y="59169"/>
                  <a:pt x="311868" y="53672"/>
                </a:cubicBezTo>
                <a:cubicBezTo>
                  <a:pt x="321948" y="48174"/>
                  <a:pt x="333201" y="45425"/>
                  <a:pt x="345636" y="45425"/>
                </a:cubicBezTo>
                <a:cubicBezTo>
                  <a:pt x="364838" y="45425"/>
                  <a:pt x="380577" y="51659"/>
                  <a:pt x="392849" y="64131"/>
                </a:cubicBezTo>
                <a:cubicBezTo>
                  <a:pt x="405118" y="76601"/>
                  <a:pt x="411256" y="92358"/>
                  <a:pt x="411256" y="111405"/>
                </a:cubicBezTo>
                <a:cubicBezTo>
                  <a:pt x="411256" y="130608"/>
                  <a:pt x="405061" y="146527"/>
                  <a:pt x="392670" y="159156"/>
                </a:cubicBezTo>
                <a:cubicBezTo>
                  <a:pt x="380278" y="171788"/>
                  <a:pt x="364679" y="178103"/>
                  <a:pt x="345873" y="178103"/>
                </a:cubicBezTo>
                <a:cubicBezTo>
                  <a:pt x="334239" y="178103"/>
                  <a:pt x="323142" y="175474"/>
                  <a:pt x="312584" y="170211"/>
                </a:cubicBezTo>
                <a:cubicBezTo>
                  <a:pt x="302025" y="164952"/>
                  <a:pt x="293997" y="157241"/>
                  <a:pt x="288500" y="147084"/>
                </a:cubicBezTo>
                <a:cubicBezTo>
                  <a:pt x="282995" y="136926"/>
                  <a:pt x="280248" y="124556"/>
                  <a:pt x="280248" y="109973"/>
                </a:cubicBezTo>
                <a:close/>
                <a:moveTo>
                  <a:pt x="314675" y="111766"/>
                </a:moveTo>
                <a:cubicBezTo>
                  <a:pt x="314675" y="124354"/>
                  <a:pt x="317664" y="133996"/>
                  <a:pt x="323643" y="140688"/>
                </a:cubicBezTo>
                <a:cubicBezTo>
                  <a:pt x="329616" y="147384"/>
                  <a:pt x="336988" y="150732"/>
                  <a:pt x="345755" y="150732"/>
                </a:cubicBezTo>
                <a:cubicBezTo>
                  <a:pt x="354516" y="150732"/>
                  <a:pt x="361868" y="147384"/>
                  <a:pt x="367805" y="140688"/>
                </a:cubicBezTo>
                <a:cubicBezTo>
                  <a:pt x="373740" y="133996"/>
                  <a:pt x="376711" y="124275"/>
                  <a:pt x="376711" y="111525"/>
                </a:cubicBezTo>
                <a:cubicBezTo>
                  <a:pt x="376711" y="99094"/>
                  <a:pt x="373740" y="89532"/>
                  <a:pt x="367805" y="82835"/>
                </a:cubicBezTo>
                <a:cubicBezTo>
                  <a:pt x="361868" y="76143"/>
                  <a:pt x="354516" y="72796"/>
                  <a:pt x="345755" y="72796"/>
                </a:cubicBezTo>
                <a:cubicBezTo>
                  <a:pt x="336988" y="72796"/>
                  <a:pt x="329616" y="76143"/>
                  <a:pt x="323643" y="82835"/>
                </a:cubicBezTo>
                <a:cubicBezTo>
                  <a:pt x="317664" y="89532"/>
                  <a:pt x="314675" y="99173"/>
                  <a:pt x="314675" y="111766"/>
                </a:cubicBezTo>
                <a:close/>
                <a:moveTo>
                  <a:pt x="436237" y="48294"/>
                </a:moveTo>
                <a:lnTo>
                  <a:pt x="521938" y="48294"/>
                </a:lnTo>
                <a:lnTo>
                  <a:pt x="521938" y="75427"/>
                </a:lnTo>
                <a:lnTo>
                  <a:pt x="469825" y="75427"/>
                </a:lnTo>
                <a:lnTo>
                  <a:pt x="469825" y="175233"/>
                </a:lnTo>
                <a:lnTo>
                  <a:pt x="436237" y="175233"/>
                </a:lnTo>
                <a:close/>
                <a:moveTo>
                  <a:pt x="528066" y="109973"/>
                </a:moveTo>
                <a:cubicBezTo>
                  <a:pt x="528066" y="98816"/>
                  <a:pt x="530815" y="88017"/>
                  <a:pt x="536317" y="77576"/>
                </a:cubicBezTo>
                <a:cubicBezTo>
                  <a:pt x="541814" y="67137"/>
                  <a:pt x="549604" y="59169"/>
                  <a:pt x="559684" y="53672"/>
                </a:cubicBezTo>
                <a:cubicBezTo>
                  <a:pt x="569768" y="48174"/>
                  <a:pt x="581017" y="45425"/>
                  <a:pt x="593452" y="45425"/>
                </a:cubicBezTo>
                <a:cubicBezTo>
                  <a:pt x="612654" y="45425"/>
                  <a:pt x="628394" y="51659"/>
                  <a:pt x="640667" y="64131"/>
                </a:cubicBezTo>
                <a:cubicBezTo>
                  <a:pt x="652935" y="76601"/>
                  <a:pt x="659073" y="92358"/>
                  <a:pt x="659073" y="111405"/>
                </a:cubicBezTo>
                <a:cubicBezTo>
                  <a:pt x="659073" y="130608"/>
                  <a:pt x="652878" y="146527"/>
                  <a:pt x="640486" y="159156"/>
                </a:cubicBezTo>
                <a:cubicBezTo>
                  <a:pt x="628095" y="171788"/>
                  <a:pt x="612497" y="178103"/>
                  <a:pt x="593689" y="178103"/>
                </a:cubicBezTo>
                <a:cubicBezTo>
                  <a:pt x="582055" y="178103"/>
                  <a:pt x="570963" y="175474"/>
                  <a:pt x="560400" y="170211"/>
                </a:cubicBezTo>
                <a:cubicBezTo>
                  <a:pt x="549841" y="164952"/>
                  <a:pt x="541814" y="157241"/>
                  <a:pt x="536317" y="147084"/>
                </a:cubicBezTo>
                <a:cubicBezTo>
                  <a:pt x="530815" y="136926"/>
                  <a:pt x="528066" y="124556"/>
                  <a:pt x="528066" y="109973"/>
                </a:cubicBezTo>
                <a:close/>
                <a:moveTo>
                  <a:pt x="562492" y="111766"/>
                </a:moveTo>
                <a:cubicBezTo>
                  <a:pt x="562492" y="124354"/>
                  <a:pt x="565480" y="133996"/>
                  <a:pt x="571461" y="140688"/>
                </a:cubicBezTo>
                <a:cubicBezTo>
                  <a:pt x="577436" y="147384"/>
                  <a:pt x="584806" y="150732"/>
                  <a:pt x="593571" y="150732"/>
                </a:cubicBezTo>
                <a:cubicBezTo>
                  <a:pt x="602333" y="150732"/>
                  <a:pt x="609685" y="147384"/>
                  <a:pt x="615621" y="140688"/>
                </a:cubicBezTo>
                <a:cubicBezTo>
                  <a:pt x="621561" y="133996"/>
                  <a:pt x="624527" y="124275"/>
                  <a:pt x="624527" y="111525"/>
                </a:cubicBezTo>
                <a:cubicBezTo>
                  <a:pt x="624527" y="99094"/>
                  <a:pt x="621561" y="89532"/>
                  <a:pt x="615621" y="82835"/>
                </a:cubicBezTo>
                <a:cubicBezTo>
                  <a:pt x="609685" y="76143"/>
                  <a:pt x="602333" y="72796"/>
                  <a:pt x="593571" y="72796"/>
                </a:cubicBezTo>
                <a:cubicBezTo>
                  <a:pt x="584806" y="72796"/>
                  <a:pt x="577436" y="76143"/>
                  <a:pt x="571461" y="82835"/>
                </a:cubicBezTo>
                <a:cubicBezTo>
                  <a:pt x="565480" y="89532"/>
                  <a:pt x="562492" y="99173"/>
                  <a:pt x="562492" y="111766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239973" y="2383712"/>
            <a:ext cx="387281" cy="179442"/>
          </a:xfrm>
          <a:custGeom>
            <a:avLst/>
            <a:gdLst/>
            <a:ahLst/>
            <a:cxnLst/>
            <a:rect l="l" t="t" r="r" b="b"/>
            <a:pathLst>
              <a:path w="387281" h="179442">
                <a:moveTo>
                  <a:pt x="3675" y="135541"/>
                </a:moveTo>
                <a:lnTo>
                  <a:pt x="36231" y="131948"/>
                </a:lnTo>
                <a:cubicBezTo>
                  <a:pt x="37008" y="138600"/>
                  <a:pt x="39090" y="143536"/>
                  <a:pt x="42394" y="146718"/>
                </a:cubicBezTo>
                <a:cubicBezTo>
                  <a:pt x="45695" y="149944"/>
                  <a:pt x="50102" y="151531"/>
                  <a:pt x="55530" y="151531"/>
                </a:cubicBezTo>
                <a:cubicBezTo>
                  <a:pt x="62428" y="151531"/>
                  <a:pt x="68260" y="148305"/>
                  <a:pt x="73077" y="141905"/>
                </a:cubicBezTo>
                <a:cubicBezTo>
                  <a:pt x="77890" y="135498"/>
                  <a:pt x="80946" y="122198"/>
                  <a:pt x="82296" y="102082"/>
                </a:cubicBezTo>
                <a:cubicBezTo>
                  <a:pt x="73851" y="111874"/>
                  <a:pt x="63321" y="116770"/>
                  <a:pt x="50634" y="116770"/>
                </a:cubicBezTo>
                <a:cubicBezTo>
                  <a:pt x="36882" y="116770"/>
                  <a:pt x="24970" y="111467"/>
                  <a:pt x="14976" y="100818"/>
                </a:cubicBezTo>
                <a:cubicBezTo>
                  <a:pt x="4979" y="90170"/>
                  <a:pt x="0" y="76339"/>
                  <a:pt x="0" y="59285"/>
                </a:cubicBezTo>
                <a:cubicBezTo>
                  <a:pt x="0" y="41493"/>
                  <a:pt x="5263" y="27173"/>
                  <a:pt x="15829" y="16320"/>
                </a:cubicBezTo>
                <a:cubicBezTo>
                  <a:pt x="26399" y="5429"/>
                  <a:pt x="39863" y="0"/>
                  <a:pt x="56183" y="0"/>
                </a:cubicBezTo>
                <a:cubicBezTo>
                  <a:pt x="73930" y="0"/>
                  <a:pt x="88539" y="6897"/>
                  <a:pt x="99922" y="20647"/>
                </a:cubicBezTo>
                <a:cubicBezTo>
                  <a:pt x="111302" y="34435"/>
                  <a:pt x="117014" y="57082"/>
                  <a:pt x="117014" y="88661"/>
                </a:cubicBezTo>
                <a:cubicBezTo>
                  <a:pt x="117014" y="120730"/>
                  <a:pt x="111096" y="143900"/>
                  <a:pt x="99267" y="158099"/>
                </a:cubicBezTo>
                <a:cubicBezTo>
                  <a:pt x="87434" y="172339"/>
                  <a:pt x="72014" y="179442"/>
                  <a:pt x="53004" y="179442"/>
                </a:cubicBezTo>
                <a:cubicBezTo>
                  <a:pt x="39331" y="179442"/>
                  <a:pt x="28317" y="175767"/>
                  <a:pt x="19872" y="168422"/>
                </a:cubicBezTo>
                <a:cubicBezTo>
                  <a:pt x="11466" y="161123"/>
                  <a:pt x="6038" y="150146"/>
                  <a:pt x="3675" y="135541"/>
                </a:cubicBezTo>
                <a:close/>
                <a:moveTo>
                  <a:pt x="79315" y="62018"/>
                </a:moveTo>
                <a:cubicBezTo>
                  <a:pt x="79315" y="51206"/>
                  <a:pt x="76824" y="42800"/>
                  <a:pt x="71849" y="36847"/>
                </a:cubicBezTo>
                <a:cubicBezTo>
                  <a:pt x="66914" y="30888"/>
                  <a:pt x="61157" y="27907"/>
                  <a:pt x="54634" y="27907"/>
                </a:cubicBezTo>
                <a:cubicBezTo>
                  <a:pt x="48432" y="27907"/>
                  <a:pt x="43291" y="30356"/>
                  <a:pt x="39212" y="35252"/>
                </a:cubicBezTo>
                <a:cubicBezTo>
                  <a:pt x="35089" y="40147"/>
                  <a:pt x="33052" y="48143"/>
                  <a:pt x="33052" y="59242"/>
                </a:cubicBezTo>
                <a:cubicBezTo>
                  <a:pt x="33052" y="70546"/>
                  <a:pt x="35295" y="78826"/>
                  <a:pt x="39741" y="84133"/>
                </a:cubicBezTo>
                <a:cubicBezTo>
                  <a:pt x="44190" y="89395"/>
                  <a:pt x="49739" y="92045"/>
                  <a:pt x="56430" y="92045"/>
                </a:cubicBezTo>
                <a:cubicBezTo>
                  <a:pt x="62874" y="92045"/>
                  <a:pt x="68303" y="89519"/>
                  <a:pt x="72709" y="84417"/>
                </a:cubicBezTo>
                <a:cubicBezTo>
                  <a:pt x="77116" y="79315"/>
                  <a:pt x="79315" y="71849"/>
                  <a:pt x="79315" y="62018"/>
                </a:cubicBezTo>
                <a:close/>
                <a:moveTo>
                  <a:pt x="251536" y="145166"/>
                </a:moveTo>
                <a:lnTo>
                  <a:pt x="251536" y="176256"/>
                </a:lnTo>
                <a:lnTo>
                  <a:pt x="133787" y="176256"/>
                </a:lnTo>
                <a:cubicBezTo>
                  <a:pt x="135055" y="164427"/>
                  <a:pt x="138885" y="153245"/>
                  <a:pt x="145249" y="142679"/>
                </a:cubicBezTo>
                <a:cubicBezTo>
                  <a:pt x="151614" y="132113"/>
                  <a:pt x="164225" y="118077"/>
                  <a:pt x="182992" y="100574"/>
                </a:cubicBezTo>
                <a:cubicBezTo>
                  <a:pt x="198127" y="86458"/>
                  <a:pt x="207389" y="76868"/>
                  <a:pt x="210816" y="71849"/>
                </a:cubicBezTo>
                <a:cubicBezTo>
                  <a:pt x="215428" y="64916"/>
                  <a:pt x="217753" y="58061"/>
                  <a:pt x="217753" y="51246"/>
                </a:cubicBezTo>
                <a:cubicBezTo>
                  <a:pt x="217753" y="43736"/>
                  <a:pt x="215752" y="37987"/>
                  <a:pt x="211717" y="33945"/>
                </a:cubicBezTo>
                <a:cubicBezTo>
                  <a:pt x="207717" y="29908"/>
                  <a:pt x="202165" y="27907"/>
                  <a:pt x="195109" y="27907"/>
                </a:cubicBezTo>
                <a:cubicBezTo>
                  <a:pt x="188094" y="27907"/>
                  <a:pt x="182545" y="30028"/>
                  <a:pt x="178381" y="34272"/>
                </a:cubicBezTo>
                <a:cubicBezTo>
                  <a:pt x="174258" y="38477"/>
                  <a:pt x="171894" y="45494"/>
                  <a:pt x="171242" y="55325"/>
                </a:cubicBezTo>
                <a:lnTo>
                  <a:pt x="137704" y="51981"/>
                </a:lnTo>
                <a:cubicBezTo>
                  <a:pt x="139702" y="33456"/>
                  <a:pt x="145945" y="20156"/>
                  <a:pt x="156471" y="12078"/>
                </a:cubicBezTo>
                <a:cubicBezTo>
                  <a:pt x="166998" y="4044"/>
                  <a:pt x="180133" y="0"/>
                  <a:pt x="195927" y="0"/>
                </a:cubicBezTo>
                <a:cubicBezTo>
                  <a:pt x="213224" y="0"/>
                  <a:pt x="226811" y="4695"/>
                  <a:pt x="236726" y="14036"/>
                </a:cubicBezTo>
                <a:cubicBezTo>
                  <a:pt x="246596" y="23378"/>
                  <a:pt x="251536" y="35006"/>
                  <a:pt x="251536" y="48920"/>
                </a:cubicBezTo>
                <a:cubicBezTo>
                  <a:pt x="251536" y="56838"/>
                  <a:pt x="250110" y="64344"/>
                  <a:pt x="247292" y="71525"/>
                </a:cubicBezTo>
                <a:cubicBezTo>
                  <a:pt x="244477" y="78664"/>
                  <a:pt x="239991" y="86130"/>
                  <a:pt x="233828" y="93963"/>
                </a:cubicBezTo>
                <a:cubicBezTo>
                  <a:pt x="229788" y="99187"/>
                  <a:pt x="222405" y="106653"/>
                  <a:pt x="211796" y="116403"/>
                </a:cubicBezTo>
                <a:cubicBezTo>
                  <a:pt x="201151" y="126156"/>
                  <a:pt x="194415" y="132603"/>
                  <a:pt x="191600" y="135825"/>
                </a:cubicBezTo>
                <a:cubicBezTo>
                  <a:pt x="188745" y="139004"/>
                  <a:pt x="186463" y="142146"/>
                  <a:pt x="184705" y="145166"/>
                </a:cubicBezTo>
                <a:close/>
                <a:moveTo>
                  <a:pt x="330365" y="0"/>
                </a:moveTo>
                <a:cubicBezTo>
                  <a:pt x="347336" y="0"/>
                  <a:pt x="360594" y="6081"/>
                  <a:pt x="370185" y="18241"/>
                </a:cubicBezTo>
                <a:cubicBezTo>
                  <a:pt x="381568" y="32602"/>
                  <a:pt x="387282" y="56467"/>
                  <a:pt x="387282" y="89759"/>
                </a:cubicBezTo>
                <a:cubicBezTo>
                  <a:pt x="387282" y="123016"/>
                  <a:pt x="381525" y="146924"/>
                  <a:pt x="370059" y="161446"/>
                </a:cubicBezTo>
                <a:cubicBezTo>
                  <a:pt x="360555" y="173442"/>
                  <a:pt x="347336" y="179442"/>
                  <a:pt x="330365" y="179442"/>
                </a:cubicBezTo>
                <a:cubicBezTo>
                  <a:pt x="313308" y="179442"/>
                  <a:pt x="299556" y="172873"/>
                  <a:pt x="289116" y="159732"/>
                </a:cubicBezTo>
                <a:cubicBezTo>
                  <a:pt x="278672" y="146596"/>
                  <a:pt x="273449" y="123134"/>
                  <a:pt x="273449" y="89435"/>
                </a:cubicBezTo>
                <a:cubicBezTo>
                  <a:pt x="273449" y="56348"/>
                  <a:pt x="279199" y="32520"/>
                  <a:pt x="290664" y="17993"/>
                </a:cubicBezTo>
                <a:cubicBezTo>
                  <a:pt x="300173" y="6002"/>
                  <a:pt x="313390" y="0"/>
                  <a:pt x="330365" y="0"/>
                </a:cubicBezTo>
                <a:close/>
                <a:moveTo>
                  <a:pt x="330365" y="27907"/>
                </a:moveTo>
                <a:cubicBezTo>
                  <a:pt x="326366" y="27907"/>
                  <a:pt x="322773" y="29214"/>
                  <a:pt x="319674" y="31824"/>
                </a:cubicBezTo>
                <a:cubicBezTo>
                  <a:pt x="316530" y="34398"/>
                  <a:pt x="314083" y="39046"/>
                  <a:pt x="312372" y="45778"/>
                </a:cubicBezTo>
                <a:cubicBezTo>
                  <a:pt x="310086" y="54472"/>
                  <a:pt x="308946" y="69160"/>
                  <a:pt x="308946" y="89759"/>
                </a:cubicBezTo>
                <a:cubicBezTo>
                  <a:pt x="308946" y="110405"/>
                  <a:pt x="309964" y="124564"/>
                  <a:pt x="312001" y="132276"/>
                </a:cubicBezTo>
                <a:cubicBezTo>
                  <a:pt x="314043" y="139983"/>
                  <a:pt x="316613" y="145127"/>
                  <a:pt x="319716" y="147697"/>
                </a:cubicBezTo>
                <a:cubicBezTo>
                  <a:pt x="322817" y="150264"/>
                  <a:pt x="326366" y="151531"/>
                  <a:pt x="330365" y="151531"/>
                </a:cubicBezTo>
                <a:cubicBezTo>
                  <a:pt x="334361" y="151531"/>
                  <a:pt x="337950" y="150228"/>
                  <a:pt x="341093" y="147615"/>
                </a:cubicBezTo>
                <a:cubicBezTo>
                  <a:pt x="344197" y="145048"/>
                  <a:pt x="346644" y="140394"/>
                  <a:pt x="348355" y="133661"/>
                </a:cubicBezTo>
                <a:cubicBezTo>
                  <a:pt x="350641" y="125053"/>
                  <a:pt x="351782" y="110405"/>
                  <a:pt x="351782" y="89759"/>
                </a:cubicBezTo>
                <a:cubicBezTo>
                  <a:pt x="351782" y="69160"/>
                  <a:pt x="350763" y="54998"/>
                  <a:pt x="348722" y="47290"/>
                </a:cubicBezTo>
                <a:cubicBezTo>
                  <a:pt x="346684" y="39578"/>
                  <a:pt x="344109" y="34398"/>
                  <a:pt x="341010" y="31824"/>
                </a:cubicBezTo>
                <a:cubicBezTo>
                  <a:pt x="337911" y="29214"/>
                  <a:pt x="334361" y="27907"/>
                  <a:pt x="330365" y="27907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725296" y="2380674"/>
            <a:ext cx="1815980" cy="230813"/>
          </a:xfrm>
          <a:custGeom>
            <a:avLst/>
            <a:gdLst/>
            <a:ahLst/>
            <a:cxnLst/>
            <a:rect l="l" t="t" r="r" b="b"/>
            <a:pathLst>
              <a:path w="1815980" h="230813">
                <a:moveTo>
                  <a:pt x="0" y="52355"/>
                </a:moveTo>
                <a:lnTo>
                  <a:pt x="31317" y="52355"/>
                </a:lnTo>
                <a:lnTo>
                  <a:pt x="31317" y="71002"/>
                </a:lnTo>
                <a:cubicBezTo>
                  <a:pt x="35381" y="64623"/>
                  <a:pt x="40879" y="59442"/>
                  <a:pt x="47816" y="55461"/>
                </a:cubicBezTo>
                <a:cubicBezTo>
                  <a:pt x="54746" y="51480"/>
                  <a:pt x="62436" y="49486"/>
                  <a:pt x="70881" y="49486"/>
                </a:cubicBezTo>
                <a:cubicBezTo>
                  <a:pt x="85624" y="49486"/>
                  <a:pt x="98133" y="55261"/>
                  <a:pt x="108415" y="66816"/>
                </a:cubicBezTo>
                <a:cubicBezTo>
                  <a:pt x="118695" y="78368"/>
                  <a:pt x="123833" y="94468"/>
                  <a:pt x="123833" y="115107"/>
                </a:cubicBezTo>
                <a:cubicBezTo>
                  <a:pt x="123833" y="136303"/>
                  <a:pt x="118653" y="152776"/>
                  <a:pt x="108296" y="164531"/>
                </a:cubicBezTo>
                <a:cubicBezTo>
                  <a:pt x="97935" y="176285"/>
                  <a:pt x="85383" y="182164"/>
                  <a:pt x="70640" y="182164"/>
                </a:cubicBezTo>
                <a:cubicBezTo>
                  <a:pt x="63631" y="182164"/>
                  <a:pt x="57277" y="180767"/>
                  <a:pt x="51578" y="177981"/>
                </a:cubicBezTo>
                <a:cubicBezTo>
                  <a:pt x="45879" y="175194"/>
                  <a:pt x="39881" y="170410"/>
                  <a:pt x="33585" y="163635"/>
                </a:cubicBezTo>
                <a:lnTo>
                  <a:pt x="33585" y="227584"/>
                </a:lnTo>
                <a:lnTo>
                  <a:pt x="0" y="227584"/>
                </a:lnTo>
                <a:close/>
                <a:moveTo>
                  <a:pt x="33228" y="113674"/>
                </a:moveTo>
                <a:cubicBezTo>
                  <a:pt x="33228" y="127936"/>
                  <a:pt x="36058" y="138477"/>
                  <a:pt x="41717" y="145288"/>
                </a:cubicBezTo>
                <a:cubicBezTo>
                  <a:pt x="47373" y="152100"/>
                  <a:pt x="54264" y="155509"/>
                  <a:pt x="62396" y="155509"/>
                </a:cubicBezTo>
                <a:cubicBezTo>
                  <a:pt x="70201" y="155509"/>
                  <a:pt x="76698" y="152384"/>
                  <a:pt x="81878" y="146128"/>
                </a:cubicBezTo>
                <a:cubicBezTo>
                  <a:pt x="87056" y="139871"/>
                  <a:pt x="89648" y="129611"/>
                  <a:pt x="89648" y="115348"/>
                </a:cubicBezTo>
                <a:cubicBezTo>
                  <a:pt x="89648" y="102038"/>
                  <a:pt x="86980" y="92160"/>
                  <a:pt x="81641" y="85701"/>
                </a:cubicBezTo>
                <a:cubicBezTo>
                  <a:pt x="76299" y="79247"/>
                  <a:pt x="69687" y="76021"/>
                  <a:pt x="61798" y="76021"/>
                </a:cubicBezTo>
                <a:cubicBezTo>
                  <a:pt x="53591" y="76021"/>
                  <a:pt x="46776" y="79189"/>
                  <a:pt x="41357" y="85525"/>
                </a:cubicBezTo>
                <a:cubicBezTo>
                  <a:pt x="35940" y="91858"/>
                  <a:pt x="33228" y="101240"/>
                  <a:pt x="33228" y="113674"/>
                </a:cubicBezTo>
                <a:close/>
                <a:moveTo>
                  <a:pt x="131894" y="52355"/>
                </a:moveTo>
                <a:lnTo>
                  <a:pt x="167635" y="52355"/>
                </a:lnTo>
                <a:lnTo>
                  <a:pt x="197994" y="142478"/>
                </a:lnTo>
                <a:lnTo>
                  <a:pt x="227639" y="52355"/>
                </a:lnTo>
                <a:lnTo>
                  <a:pt x="262423" y="52355"/>
                </a:lnTo>
                <a:lnTo>
                  <a:pt x="217599" y="174513"/>
                </a:lnTo>
                <a:lnTo>
                  <a:pt x="209590" y="196628"/>
                </a:lnTo>
                <a:cubicBezTo>
                  <a:pt x="206640" y="204037"/>
                  <a:pt x="203837" y="209696"/>
                  <a:pt x="201165" y="213603"/>
                </a:cubicBezTo>
                <a:cubicBezTo>
                  <a:pt x="198490" y="217508"/>
                  <a:pt x="195426" y="220673"/>
                  <a:pt x="191959" y="223102"/>
                </a:cubicBezTo>
                <a:cubicBezTo>
                  <a:pt x="188496" y="225533"/>
                  <a:pt x="184230" y="227427"/>
                  <a:pt x="179169" y="228783"/>
                </a:cubicBezTo>
                <a:cubicBezTo>
                  <a:pt x="174107" y="230137"/>
                  <a:pt x="168391" y="230814"/>
                  <a:pt x="162019" y="230814"/>
                </a:cubicBezTo>
                <a:cubicBezTo>
                  <a:pt x="155560" y="230814"/>
                  <a:pt x="149228" y="230137"/>
                  <a:pt x="143014" y="228781"/>
                </a:cubicBezTo>
                <a:lnTo>
                  <a:pt x="140023" y="202481"/>
                </a:lnTo>
                <a:cubicBezTo>
                  <a:pt x="145282" y="203519"/>
                  <a:pt x="150027" y="204037"/>
                  <a:pt x="154247" y="204037"/>
                </a:cubicBezTo>
                <a:cubicBezTo>
                  <a:pt x="162059" y="204037"/>
                  <a:pt x="167836" y="201747"/>
                  <a:pt x="171580" y="197168"/>
                </a:cubicBezTo>
                <a:cubicBezTo>
                  <a:pt x="175324" y="192582"/>
                  <a:pt x="178190" y="186746"/>
                  <a:pt x="180184" y="179655"/>
                </a:cubicBezTo>
                <a:close/>
                <a:moveTo>
                  <a:pt x="377004" y="0"/>
                </a:moveTo>
                <a:lnTo>
                  <a:pt x="399831" y="0"/>
                </a:lnTo>
                <a:cubicBezTo>
                  <a:pt x="399114" y="10120"/>
                  <a:pt x="396465" y="17792"/>
                  <a:pt x="391882" y="23011"/>
                </a:cubicBezTo>
                <a:cubicBezTo>
                  <a:pt x="387299" y="28227"/>
                  <a:pt x="376003" y="30837"/>
                  <a:pt x="357995" y="30837"/>
                </a:cubicBezTo>
                <a:cubicBezTo>
                  <a:pt x="355843" y="30837"/>
                  <a:pt x="353690" y="30802"/>
                  <a:pt x="351540" y="30719"/>
                </a:cubicBezTo>
                <a:lnTo>
                  <a:pt x="347239" y="30719"/>
                </a:lnTo>
                <a:cubicBezTo>
                  <a:pt x="336558" y="30719"/>
                  <a:pt x="327873" y="31896"/>
                  <a:pt x="321182" y="34243"/>
                </a:cubicBezTo>
                <a:cubicBezTo>
                  <a:pt x="314483" y="36594"/>
                  <a:pt x="309006" y="41154"/>
                  <a:pt x="304744" y="47930"/>
                </a:cubicBezTo>
                <a:cubicBezTo>
                  <a:pt x="300482" y="54702"/>
                  <a:pt x="298267" y="65621"/>
                  <a:pt x="298112" y="80683"/>
                </a:cubicBezTo>
                <a:cubicBezTo>
                  <a:pt x="303049" y="71355"/>
                  <a:pt x="309446" y="64386"/>
                  <a:pt x="317293" y="59764"/>
                </a:cubicBezTo>
                <a:cubicBezTo>
                  <a:pt x="325142" y="55141"/>
                  <a:pt x="334488" y="52834"/>
                  <a:pt x="345323" y="52834"/>
                </a:cubicBezTo>
                <a:cubicBezTo>
                  <a:pt x="361977" y="52834"/>
                  <a:pt x="376085" y="59307"/>
                  <a:pt x="387637" y="72256"/>
                </a:cubicBezTo>
                <a:cubicBezTo>
                  <a:pt x="399191" y="85204"/>
                  <a:pt x="404972" y="100210"/>
                  <a:pt x="404972" y="117260"/>
                </a:cubicBezTo>
                <a:cubicBezTo>
                  <a:pt x="404972" y="135029"/>
                  <a:pt x="398894" y="150290"/>
                  <a:pt x="386744" y="163037"/>
                </a:cubicBezTo>
                <a:cubicBezTo>
                  <a:pt x="374588" y="175788"/>
                  <a:pt x="358712" y="182164"/>
                  <a:pt x="339109" y="182164"/>
                </a:cubicBezTo>
                <a:cubicBezTo>
                  <a:pt x="325646" y="182164"/>
                  <a:pt x="313810" y="178938"/>
                  <a:pt x="303610" y="172479"/>
                </a:cubicBezTo>
                <a:cubicBezTo>
                  <a:pt x="293408" y="166025"/>
                  <a:pt x="286117" y="157201"/>
                  <a:pt x="281737" y="146005"/>
                </a:cubicBezTo>
                <a:cubicBezTo>
                  <a:pt x="277352" y="134813"/>
                  <a:pt x="275163" y="116265"/>
                  <a:pt x="275163" y="90367"/>
                </a:cubicBezTo>
                <a:cubicBezTo>
                  <a:pt x="275163" y="59922"/>
                  <a:pt x="280761" y="38048"/>
                  <a:pt x="291953" y="24738"/>
                </a:cubicBezTo>
                <a:cubicBezTo>
                  <a:pt x="303149" y="11434"/>
                  <a:pt x="322691" y="4777"/>
                  <a:pt x="350583" y="4777"/>
                </a:cubicBezTo>
                <a:lnTo>
                  <a:pt x="367557" y="4777"/>
                </a:lnTo>
                <a:cubicBezTo>
                  <a:pt x="372255" y="4777"/>
                  <a:pt x="375404" y="3185"/>
                  <a:pt x="377004" y="0"/>
                </a:cubicBezTo>
                <a:close/>
                <a:moveTo>
                  <a:pt x="309346" y="116780"/>
                </a:moveTo>
                <a:cubicBezTo>
                  <a:pt x="309346" y="128336"/>
                  <a:pt x="312232" y="137480"/>
                  <a:pt x="318011" y="144213"/>
                </a:cubicBezTo>
                <a:cubicBezTo>
                  <a:pt x="323792" y="150947"/>
                  <a:pt x="330858" y="154314"/>
                  <a:pt x="339228" y="154314"/>
                </a:cubicBezTo>
                <a:cubicBezTo>
                  <a:pt x="348232" y="154314"/>
                  <a:pt x="355623" y="150829"/>
                  <a:pt x="361401" y="143856"/>
                </a:cubicBezTo>
                <a:cubicBezTo>
                  <a:pt x="367179" y="136883"/>
                  <a:pt x="370067" y="127897"/>
                  <a:pt x="370067" y="116899"/>
                </a:cubicBezTo>
                <a:cubicBezTo>
                  <a:pt x="370067" y="105663"/>
                  <a:pt x="367136" y="96599"/>
                  <a:pt x="361282" y="89704"/>
                </a:cubicBezTo>
                <a:cubicBezTo>
                  <a:pt x="355425" y="82814"/>
                  <a:pt x="348192" y="79365"/>
                  <a:pt x="339588" y="79365"/>
                </a:cubicBezTo>
                <a:cubicBezTo>
                  <a:pt x="331219" y="79365"/>
                  <a:pt x="324087" y="82753"/>
                  <a:pt x="318194" y="89525"/>
                </a:cubicBezTo>
                <a:cubicBezTo>
                  <a:pt x="312294" y="96301"/>
                  <a:pt x="309346" y="105386"/>
                  <a:pt x="309346" y="116780"/>
                </a:cubicBezTo>
                <a:close/>
                <a:moveTo>
                  <a:pt x="432940" y="179294"/>
                </a:moveTo>
                <a:lnTo>
                  <a:pt x="432940" y="145706"/>
                </a:lnTo>
                <a:lnTo>
                  <a:pt x="466528" y="145706"/>
                </a:lnTo>
                <a:lnTo>
                  <a:pt x="466528" y="179294"/>
                </a:lnTo>
                <a:close/>
                <a:moveTo>
                  <a:pt x="567649" y="52355"/>
                </a:moveTo>
                <a:lnTo>
                  <a:pt x="601233" y="52355"/>
                </a:lnTo>
                <a:lnTo>
                  <a:pt x="601233" y="98852"/>
                </a:lnTo>
                <a:lnTo>
                  <a:pt x="649285" y="98852"/>
                </a:lnTo>
                <a:lnTo>
                  <a:pt x="649285" y="52355"/>
                </a:lnTo>
                <a:lnTo>
                  <a:pt x="682992" y="52355"/>
                </a:lnTo>
                <a:lnTo>
                  <a:pt x="682992" y="179294"/>
                </a:lnTo>
                <a:lnTo>
                  <a:pt x="649285" y="179294"/>
                </a:lnTo>
                <a:lnTo>
                  <a:pt x="649285" y="125982"/>
                </a:lnTo>
                <a:lnTo>
                  <a:pt x="601233" y="125982"/>
                </a:lnTo>
                <a:lnTo>
                  <a:pt x="601233" y="179294"/>
                </a:lnTo>
                <a:lnTo>
                  <a:pt x="567649" y="179294"/>
                </a:lnTo>
                <a:close/>
                <a:moveTo>
                  <a:pt x="742901" y="91083"/>
                </a:moveTo>
                <a:lnTo>
                  <a:pt x="712422" y="85583"/>
                </a:lnTo>
                <a:cubicBezTo>
                  <a:pt x="715850" y="73310"/>
                  <a:pt x="721742" y="64228"/>
                  <a:pt x="730113" y="58331"/>
                </a:cubicBezTo>
                <a:cubicBezTo>
                  <a:pt x="738480" y="52434"/>
                  <a:pt x="750907" y="49486"/>
                  <a:pt x="767405" y="49486"/>
                </a:cubicBezTo>
                <a:cubicBezTo>
                  <a:pt x="782385" y="49486"/>
                  <a:pt x="793542" y="51260"/>
                  <a:pt x="800875" y="54803"/>
                </a:cubicBezTo>
                <a:cubicBezTo>
                  <a:pt x="808201" y="58349"/>
                  <a:pt x="813363" y="62852"/>
                  <a:pt x="816351" y="68310"/>
                </a:cubicBezTo>
                <a:cubicBezTo>
                  <a:pt x="819339" y="73771"/>
                  <a:pt x="820837" y="83790"/>
                  <a:pt x="820837" y="98373"/>
                </a:cubicBezTo>
                <a:lnTo>
                  <a:pt x="820476" y="137578"/>
                </a:lnTo>
                <a:cubicBezTo>
                  <a:pt x="820476" y="148734"/>
                  <a:pt x="821017" y="156963"/>
                  <a:pt x="822093" y="162263"/>
                </a:cubicBezTo>
                <a:cubicBezTo>
                  <a:pt x="823169" y="167565"/>
                  <a:pt x="825175" y="173240"/>
                  <a:pt x="828126" y="179294"/>
                </a:cubicBezTo>
                <a:lnTo>
                  <a:pt x="794898" y="179294"/>
                </a:lnTo>
                <a:cubicBezTo>
                  <a:pt x="794023" y="177062"/>
                  <a:pt x="792944" y="173758"/>
                  <a:pt x="791670" y="169376"/>
                </a:cubicBezTo>
                <a:cubicBezTo>
                  <a:pt x="791107" y="167382"/>
                  <a:pt x="790712" y="166064"/>
                  <a:pt x="790474" y="165427"/>
                </a:cubicBezTo>
                <a:cubicBezTo>
                  <a:pt x="784736" y="171007"/>
                  <a:pt x="778602" y="175194"/>
                  <a:pt x="772068" y="177981"/>
                </a:cubicBezTo>
                <a:cubicBezTo>
                  <a:pt x="765533" y="180767"/>
                  <a:pt x="758560" y="182164"/>
                  <a:pt x="751148" y="182164"/>
                </a:cubicBezTo>
                <a:cubicBezTo>
                  <a:pt x="738084" y="182164"/>
                  <a:pt x="727780" y="178618"/>
                  <a:pt x="720252" y="171521"/>
                </a:cubicBezTo>
                <a:cubicBezTo>
                  <a:pt x="712718" y="164433"/>
                  <a:pt x="708952" y="155466"/>
                  <a:pt x="708952" y="144630"/>
                </a:cubicBezTo>
                <a:cubicBezTo>
                  <a:pt x="708952" y="137459"/>
                  <a:pt x="710669" y="131066"/>
                  <a:pt x="714097" y="125446"/>
                </a:cubicBezTo>
                <a:cubicBezTo>
                  <a:pt x="717524" y="119830"/>
                  <a:pt x="722323" y="115524"/>
                  <a:pt x="728496" y="112536"/>
                </a:cubicBezTo>
                <a:cubicBezTo>
                  <a:pt x="734673" y="109548"/>
                  <a:pt x="743580" y="106938"/>
                  <a:pt x="755212" y="104705"/>
                </a:cubicBezTo>
                <a:cubicBezTo>
                  <a:pt x="770912" y="101758"/>
                  <a:pt x="781787" y="99007"/>
                  <a:pt x="787842" y="96462"/>
                </a:cubicBezTo>
                <a:lnTo>
                  <a:pt x="787842" y="93114"/>
                </a:lnTo>
                <a:cubicBezTo>
                  <a:pt x="787842" y="86656"/>
                  <a:pt x="786251" y="82055"/>
                  <a:pt x="783062" y="79304"/>
                </a:cubicBezTo>
                <a:cubicBezTo>
                  <a:pt x="779875" y="76557"/>
                  <a:pt x="773861" y="75185"/>
                  <a:pt x="765016" y="75185"/>
                </a:cubicBezTo>
                <a:cubicBezTo>
                  <a:pt x="759038" y="75185"/>
                  <a:pt x="754377" y="76359"/>
                  <a:pt x="751033" y="78707"/>
                </a:cubicBezTo>
                <a:cubicBezTo>
                  <a:pt x="747681" y="81061"/>
                  <a:pt x="744971" y="85183"/>
                  <a:pt x="742901" y="91083"/>
                </a:cubicBezTo>
                <a:close/>
                <a:moveTo>
                  <a:pt x="787842" y="118335"/>
                </a:moveTo>
                <a:cubicBezTo>
                  <a:pt x="783541" y="119769"/>
                  <a:pt x="776730" y="121482"/>
                  <a:pt x="767409" y="123472"/>
                </a:cubicBezTo>
                <a:cubicBezTo>
                  <a:pt x="758081" y="125468"/>
                  <a:pt x="751986" y="127418"/>
                  <a:pt x="749113" y="129333"/>
                </a:cubicBezTo>
                <a:cubicBezTo>
                  <a:pt x="744732" y="132441"/>
                  <a:pt x="742544" y="136382"/>
                  <a:pt x="742544" y="141163"/>
                </a:cubicBezTo>
                <a:cubicBezTo>
                  <a:pt x="742544" y="145865"/>
                  <a:pt x="744297" y="149925"/>
                  <a:pt x="747803" y="153353"/>
                </a:cubicBezTo>
                <a:cubicBezTo>
                  <a:pt x="751309" y="156780"/>
                  <a:pt x="755773" y="158498"/>
                  <a:pt x="761189" y="158498"/>
                </a:cubicBezTo>
                <a:cubicBezTo>
                  <a:pt x="767246" y="158498"/>
                  <a:pt x="773021" y="156502"/>
                  <a:pt x="778522" y="152521"/>
                </a:cubicBezTo>
                <a:cubicBezTo>
                  <a:pt x="782587" y="149489"/>
                  <a:pt x="785254" y="145786"/>
                  <a:pt x="786529" y="141405"/>
                </a:cubicBezTo>
                <a:cubicBezTo>
                  <a:pt x="787403" y="138536"/>
                  <a:pt x="787842" y="133077"/>
                  <a:pt x="787842" y="125028"/>
                </a:cubicBezTo>
                <a:close/>
                <a:moveTo>
                  <a:pt x="999015" y="179294"/>
                </a:moveTo>
                <a:lnTo>
                  <a:pt x="965423" y="179294"/>
                </a:lnTo>
                <a:lnTo>
                  <a:pt x="965423" y="52714"/>
                </a:lnTo>
                <a:cubicBezTo>
                  <a:pt x="953154" y="64189"/>
                  <a:pt x="938690" y="72673"/>
                  <a:pt x="922037" y="78170"/>
                </a:cubicBezTo>
                <a:lnTo>
                  <a:pt x="922037" y="47692"/>
                </a:lnTo>
                <a:cubicBezTo>
                  <a:pt x="930802" y="44820"/>
                  <a:pt x="940325" y="39381"/>
                  <a:pt x="950605" y="31374"/>
                </a:cubicBezTo>
                <a:cubicBezTo>
                  <a:pt x="960883" y="23367"/>
                  <a:pt x="967932" y="14022"/>
                  <a:pt x="971760" y="3344"/>
                </a:cubicBezTo>
                <a:lnTo>
                  <a:pt x="999015" y="3344"/>
                </a:lnTo>
                <a:close/>
                <a:moveTo>
                  <a:pt x="1055075" y="52355"/>
                </a:moveTo>
                <a:lnTo>
                  <a:pt x="1088540" y="52355"/>
                </a:lnTo>
                <a:lnTo>
                  <a:pt x="1088540" y="104227"/>
                </a:lnTo>
                <a:cubicBezTo>
                  <a:pt x="1094119" y="103594"/>
                  <a:pt x="1098065" y="101876"/>
                  <a:pt x="1100376" y="99089"/>
                </a:cubicBezTo>
                <a:cubicBezTo>
                  <a:pt x="1102684" y="96303"/>
                  <a:pt x="1105478" y="90205"/>
                  <a:pt x="1108743" y="80801"/>
                </a:cubicBezTo>
                <a:cubicBezTo>
                  <a:pt x="1113049" y="68292"/>
                  <a:pt x="1117746" y="60282"/>
                  <a:pt x="1122848" y="56776"/>
                </a:cubicBezTo>
                <a:cubicBezTo>
                  <a:pt x="1127949" y="53273"/>
                  <a:pt x="1134641" y="51519"/>
                  <a:pt x="1142929" y="51519"/>
                </a:cubicBezTo>
                <a:cubicBezTo>
                  <a:pt x="1145478" y="51519"/>
                  <a:pt x="1149901" y="51717"/>
                  <a:pt x="1156198" y="52117"/>
                </a:cubicBezTo>
                <a:lnTo>
                  <a:pt x="1156317" y="74347"/>
                </a:lnTo>
                <a:cubicBezTo>
                  <a:pt x="1147468" y="74347"/>
                  <a:pt x="1141817" y="75185"/>
                  <a:pt x="1139342" y="76857"/>
                </a:cubicBezTo>
                <a:cubicBezTo>
                  <a:pt x="1136873" y="78613"/>
                  <a:pt x="1134205" y="83829"/>
                  <a:pt x="1131337" y="92516"/>
                </a:cubicBezTo>
                <a:cubicBezTo>
                  <a:pt x="1127430" y="104230"/>
                  <a:pt x="1121812" y="111442"/>
                  <a:pt x="1114481" y="114153"/>
                </a:cubicBezTo>
                <a:cubicBezTo>
                  <a:pt x="1125079" y="117101"/>
                  <a:pt x="1134044" y="126302"/>
                  <a:pt x="1141373" y="141760"/>
                </a:cubicBezTo>
                <a:cubicBezTo>
                  <a:pt x="1141773" y="142560"/>
                  <a:pt x="1142213" y="143395"/>
                  <a:pt x="1142692" y="144270"/>
                </a:cubicBezTo>
                <a:lnTo>
                  <a:pt x="1161458" y="179294"/>
                </a:lnTo>
                <a:lnTo>
                  <a:pt x="1125357" y="179294"/>
                </a:lnTo>
                <a:lnTo>
                  <a:pt x="1108620" y="142600"/>
                </a:lnTo>
                <a:cubicBezTo>
                  <a:pt x="1105193" y="135187"/>
                  <a:pt x="1102231" y="130428"/>
                  <a:pt x="1099721" y="128315"/>
                </a:cubicBezTo>
                <a:cubicBezTo>
                  <a:pt x="1097212" y="126202"/>
                  <a:pt x="1093483" y="125147"/>
                  <a:pt x="1088540" y="125147"/>
                </a:cubicBezTo>
                <a:lnTo>
                  <a:pt x="1088540" y="179294"/>
                </a:lnTo>
                <a:lnTo>
                  <a:pt x="1055075" y="179294"/>
                </a:lnTo>
                <a:close/>
                <a:moveTo>
                  <a:pt x="1163009" y="52355"/>
                </a:moveTo>
                <a:lnTo>
                  <a:pt x="1198750" y="52355"/>
                </a:lnTo>
                <a:lnTo>
                  <a:pt x="1229109" y="142478"/>
                </a:lnTo>
                <a:lnTo>
                  <a:pt x="1258754" y="52355"/>
                </a:lnTo>
                <a:lnTo>
                  <a:pt x="1293534" y="52355"/>
                </a:lnTo>
                <a:lnTo>
                  <a:pt x="1248711" y="174513"/>
                </a:lnTo>
                <a:lnTo>
                  <a:pt x="1240705" y="196628"/>
                </a:lnTo>
                <a:cubicBezTo>
                  <a:pt x="1237756" y="204037"/>
                  <a:pt x="1234948" y="209696"/>
                  <a:pt x="1232278" y="213603"/>
                </a:cubicBezTo>
                <a:cubicBezTo>
                  <a:pt x="1229605" y="217508"/>
                  <a:pt x="1226542" y="220673"/>
                  <a:pt x="1223075" y="223102"/>
                </a:cubicBezTo>
                <a:cubicBezTo>
                  <a:pt x="1219612" y="225533"/>
                  <a:pt x="1215345" y="227427"/>
                  <a:pt x="1210284" y="228783"/>
                </a:cubicBezTo>
                <a:cubicBezTo>
                  <a:pt x="1205223" y="230137"/>
                  <a:pt x="1199506" y="230814"/>
                  <a:pt x="1193134" y="230814"/>
                </a:cubicBezTo>
                <a:cubicBezTo>
                  <a:pt x="1186676" y="230814"/>
                  <a:pt x="1180343" y="230137"/>
                  <a:pt x="1174126" y="228781"/>
                </a:cubicBezTo>
                <a:lnTo>
                  <a:pt x="1171138" y="202481"/>
                </a:lnTo>
                <a:cubicBezTo>
                  <a:pt x="1176397" y="203519"/>
                  <a:pt x="1181140" y="204037"/>
                  <a:pt x="1185362" y="204037"/>
                </a:cubicBezTo>
                <a:cubicBezTo>
                  <a:pt x="1193174" y="204037"/>
                  <a:pt x="1198951" y="201747"/>
                  <a:pt x="1202695" y="197168"/>
                </a:cubicBezTo>
                <a:cubicBezTo>
                  <a:pt x="1206437" y="192582"/>
                  <a:pt x="1209305" y="186746"/>
                  <a:pt x="1211299" y="179655"/>
                </a:cubicBezTo>
                <a:close/>
                <a:moveTo>
                  <a:pt x="1407385" y="0"/>
                </a:moveTo>
                <a:lnTo>
                  <a:pt x="1430216" y="0"/>
                </a:lnTo>
                <a:cubicBezTo>
                  <a:pt x="1429496" y="10120"/>
                  <a:pt x="1426850" y="17792"/>
                  <a:pt x="1422263" y="23011"/>
                </a:cubicBezTo>
                <a:cubicBezTo>
                  <a:pt x="1417681" y="28227"/>
                  <a:pt x="1406386" y="30837"/>
                  <a:pt x="1388381" y="30837"/>
                </a:cubicBezTo>
                <a:cubicBezTo>
                  <a:pt x="1386224" y="30837"/>
                  <a:pt x="1384072" y="30802"/>
                  <a:pt x="1381921" y="30719"/>
                </a:cubicBezTo>
                <a:lnTo>
                  <a:pt x="1377620" y="30719"/>
                </a:lnTo>
                <a:cubicBezTo>
                  <a:pt x="1366942" y="30719"/>
                  <a:pt x="1358255" y="31896"/>
                  <a:pt x="1351563" y="34243"/>
                </a:cubicBezTo>
                <a:cubicBezTo>
                  <a:pt x="1344867" y="36594"/>
                  <a:pt x="1339388" y="41154"/>
                  <a:pt x="1335128" y="47930"/>
                </a:cubicBezTo>
                <a:cubicBezTo>
                  <a:pt x="1330862" y="54702"/>
                  <a:pt x="1328652" y="65621"/>
                  <a:pt x="1328494" y="80683"/>
                </a:cubicBezTo>
                <a:cubicBezTo>
                  <a:pt x="1333433" y="71355"/>
                  <a:pt x="1339827" y="64386"/>
                  <a:pt x="1347675" y="59764"/>
                </a:cubicBezTo>
                <a:cubicBezTo>
                  <a:pt x="1355527" y="55141"/>
                  <a:pt x="1364872" y="52834"/>
                  <a:pt x="1375708" y="52834"/>
                </a:cubicBezTo>
                <a:cubicBezTo>
                  <a:pt x="1392363" y="52834"/>
                  <a:pt x="1406467" y="59307"/>
                  <a:pt x="1418018" y="72256"/>
                </a:cubicBezTo>
                <a:cubicBezTo>
                  <a:pt x="1429574" y="85204"/>
                  <a:pt x="1435353" y="100210"/>
                  <a:pt x="1435353" y="117260"/>
                </a:cubicBezTo>
                <a:cubicBezTo>
                  <a:pt x="1435353" y="135029"/>
                  <a:pt x="1429276" y="150290"/>
                  <a:pt x="1417126" y="163037"/>
                </a:cubicBezTo>
                <a:cubicBezTo>
                  <a:pt x="1404972" y="175788"/>
                  <a:pt x="1389097" y="182164"/>
                  <a:pt x="1369491" y="182164"/>
                </a:cubicBezTo>
                <a:cubicBezTo>
                  <a:pt x="1356028" y="182164"/>
                  <a:pt x="1344189" y="178938"/>
                  <a:pt x="1333992" y="172479"/>
                </a:cubicBezTo>
                <a:cubicBezTo>
                  <a:pt x="1323788" y="166025"/>
                  <a:pt x="1316499" y="157201"/>
                  <a:pt x="1312117" y="146005"/>
                </a:cubicBezTo>
                <a:cubicBezTo>
                  <a:pt x="1307733" y="134813"/>
                  <a:pt x="1305544" y="116265"/>
                  <a:pt x="1305544" y="90367"/>
                </a:cubicBezTo>
                <a:cubicBezTo>
                  <a:pt x="1305544" y="59922"/>
                  <a:pt x="1311142" y="38048"/>
                  <a:pt x="1322338" y="24738"/>
                </a:cubicBezTo>
                <a:cubicBezTo>
                  <a:pt x="1333530" y="11434"/>
                  <a:pt x="1353075" y="4777"/>
                  <a:pt x="1380964" y="4777"/>
                </a:cubicBezTo>
                <a:lnTo>
                  <a:pt x="1397939" y="4777"/>
                </a:lnTo>
                <a:cubicBezTo>
                  <a:pt x="1402640" y="4777"/>
                  <a:pt x="1405790" y="3185"/>
                  <a:pt x="1407385" y="0"/>
                </a:cubicBezTo>
                <a:close/>
                <a:moveTo>
                  <a:pt x="1339725" y="116780"/>
                </a:moveTo>
                <a:cubicBezTo>
                  <a:pt x="1339725" y="128336"/>
                  <a:pt x="1342614" y="137480"/>
                  <a:pt x="1348395" y="144213"/>
                </a:cubicBezTo>
                <a:cubicBezTo>
                  <a:pt x="1354173" y="150947"/>
                  <a:pt x="1361243" y="154314"/>
                  <a:pt x="1369614" y="154314"/>
                </a:cubicBezTo>
                <a:cubicBezTo>
                  <a:pt x="1378613" y="154314"/>
                  <a:pt x="1386005" y="150829"/>
                  <a:pt x="1391782" y="143856"/>
                </a:cubicBezTo>
                <a:cubicBezTo>
                  <a:pt x="1397560" y="136883"/>
                  <a:pt x="1400447" y="127897"/>
                  <a:pt x="1400447" y="116899"/>
                </a:cubicBezTo>
                <a:cubicBezTo>
                  <a:pt x="1400447" y="105663"/>
                  <a:pt x="1397521" y="96599"/>
                  <a:pt x="1391663" y="89704"/>
                </a:cubicBezTo>
                <a:cubicBezTo>
                  <a:pt x="1385806" y="82814"/>
                  <a:pt x="1378573" y="79365"/>
                  <a:pt x="1369969" y="79365"/>
                </a:cubicBezTo>
                <a:cubicBezTo>
                  <a:pt x="1361600" y="79365"/>
                  <a:pt x="1354468" y="82753"/>
                  <a:pt x="1348575" y="89525"/>
                </a:cubicBezTo>
                <a:cubicBezTo>
                  <a:pt x="1342679" y="96301"/>
                  <a:pt x="1339725" y="105386"/>
                  <a:pt x="1339725" y="116780"/>
                </a:cubicBezTo>
                <a:close/>
                <a:moveTo>
                  <a:pt x="1463321" y="179294"/>
                </a:moveTo>
                <a:lnTo>
                  <a:pt x="1463321" y="145706"/>
                </a:lnTo>
                <a:lnTo>
                  <a:pt x="1496913" y="145706"/>
                </a:lnTo>
                <a:lnTo>
                  <a:pt x="1496913" y="179294"/>
                </a:lnTo>
                <a:close/>
                <a:moveTo>
                  <a:pt x="1602260" y="52355"/>
                </a:moveTo>
                <a:lnTo>
                  <a:pt x="1643858" y="52355"/>
                </a:lnTo>
                <a:lnTo>
                  <a:pt x="1675408" y="140807"/>
                </a:lnTo>
                <a:lnTo>
                  <a:pt x="1707207" y="52355"/>
                </a:lnTo>
                <a:lnTo>
                  <a:pt x="1748682" y="52355"/>
                </a:lnTo>
                <a:lnTo>
                  <a:pt x="1748682" y="179294"/>
                </a:lnTo>
                <a:lnTo>
                  <a:pt x="1720116" y="179294"/>
                </a:lnTo>
                <a:lnTo>
                  <a:pt x="1720116" y="95742"/>
                </a:lnTo>
                <a:lnTo>
                  <a:pt x="1689156" y="179294"/>
                </a:lnTo>
                <a:lnTo>
                  <a:pt x="1660472" y="179294"/>
                </a:lnTo>
                <a:lnTo>
                  <a:pt x="1630944" y="95742"/>
                </a:lnTo>
                <a:lnTo>
                  <a:pt x="1630944" y="179294"/>
                </a:lnTo>
                <a:lnTo>
                  <a:pt x="1602260" y="179294"/>
                </a:lnTo>
                <a:close/>
                <a:moveTo>
                  <a:pt x="1782393" y="179294"/>
                </a:moveTo>
                <a:lnTo>
                  <a:pt x="1782393" y="145706"/>
                </a:lnTo>
                <a:lnTo>
                  <a:pt x="1815981" y="145706"/>
                </a:lnTo>
                <a:lnTo>
                  <a:pt x="1815981" y="179294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817387" y="3193558"/>
            <a:ext cx="7897159" cy="230935"/>
          </a:xfrm>
          <a:custGeom>
            <a:avLst/>
            <a:gdLst/>
            <a:ahLst/>
            <a:cxnLst/>
            <a:rect l="l" t="t" r="r" b="b"/>
            <a:pathLst>
              <a:path w="7897159" h="230935">
                <a:moveTo>
                  <a:pt x="0" y="4182"/>
                </a:moveTo>
                <a:lnTo>
                  <a:pt x="137823" y="4182"/>
                </a:lnTo>
                <a:lnTo>
                  <a:pt x="137823" y="179417"/>
                </a:lnTo>
                <a:lnTo>
                  <a:pt x="114512" y="179417"/>
                </a:lnTo>
                <a:lnTo>
                  <a:pt x="114512" y="24862"/>
                </a:lnTo>
                <a:lnTo>
                  <a:pt x="23191" y="24862"/>
                </a:lnTo>
                <a:lnTo>
                  <a:pt x="23191" y="179417"/>
                </a:lnTo>
                <a:lnTo>
                  <a:pt x="0" y="179417"/>
                </a:lnTo>
                <a:close/>
                <a:moveTo>
                  <a:pt x="164951" y="115945"/>
                </a:moveTo>
                <a:cubicBezTo>
                  <a:pt x="164951" y="92437"/>
                  <a:pt x="171489" y="75024"/>
                  <a:pt x="184557" y="63708"/>
                </a:cubicBezTo>
                <a:cubicBezTo>
                  <a:pt x="195473" y="54305"/>
                  <a:pt x="208781" y="49608"/>
                  <a:pt x="224481" y="49608"/>
                </a:cubicBezTo>
                <a:cubicBezTo>
                  <a:pt x="241931" y="49608"/>
                  <a:pt x="256201" y="55324"/>
                  <a:pt x="267275" y="66758"/>
                </a:cubicBezTo>
                <a:cubicBezTo>
                  <a:pt x="278352" y="78191"/>
                  <a:pt x="283888" y="93992"/>
                  <a:pt x="283888" y="114152"/>
                </a:cubicBezTo>
                <a:cubicBezTo>
                  <a:pt x="283888" y="130489"/>
                  <a:pt x="281441" y="143337"/>
                  <a:pt x="276537" y="152701"/>
                </a:cubicBezTo>
                <a:cubicBezTo>
                  <a:pt x="271638" y="162065"/>
                  <a:pt x="264507" y="169337"/>
                  <a:pt x="255143" y="174513"/>
                </a:cubicBezTo>
                <a:cubicBezTo>
                  <a:pt x="245779" y="179694"/>
                  <a:pt x="235556" y="182286"/>
                  <a:pt x="224481" y="182286"/>
                </a:cubicBezTo>
                <a:cubicBezTo>
                  <a:pt x="206711" y="182286"/>
                  <a:pt x="192348" y="176587"/>
                  <a:pt x="181393" y="165189"/>
                </a:cubicBezTo>
                <a:cubicBezTo>
                  <a:pt x="170431" y="153795"/>
                  <a:pt x="164951" y="137380"/>
                  <a:pt x="164951" y="115945"/>
                </a:cubicBezTo>
                <a:close/>
                <a:moveTo>
                  <a:pt x="187067" y="115945"/>
                </a:moveTo>
                <a:cubicBezTo>
                  <a:pt x="187067" y="132202"/>
                  <a:pt x="190613" y="144374"/>
                  <a:pt x="197704" y="152460"/>
                </a:cubicBezTo>
                <a:cubicBezTo>
                  <a:pt x="204800" y="160548"/>
                  <a:pt x="213724" y="164592"/>
                  <a:pt x="224481" y="164592"/>
                </a:cubicBezTo>
                <a:cubicBezTo>
                  <a:pt x="235159" y="164592"/>
                  <a:pt x="244044" y="160531"/>
                  <a:pt x="251140" y="152399"/>
                </a:cubicBezTo>
                <a:cubicBezTo>
                  <a:pt x="258228" y="144273"/>
                  <a:pt x="261773" y="131882"/>
                  <a:pt x="261773" y="115228"/>
                </a:cubicBezTo>
                <a:cubicBezTo>
                  <a:pt x="261773" y="99532"/>
                  <a:pt x="258210" y="87638"/>
                  <a:pt x="251075" y="79549"/>
                </a:cubicBezTo>
                <a:cubicBezTo>
                  <a:pt x="243943" y="71463"/>
                  <a:pt x="235076" y="67417"/>
                  <a:pt x="224481" y="67417"/>
                </a:cubicBezTo>
                <a:cubicBezTo>
                  <a:pt x="213724" y="67417"/>
                  <a:pt x="204800" y="71441"/>
                  <a:pt x="197704" y="79488"/>
                </a:cubicBezTo>
                <a:cubicBezTo>
                  <a:pt x="190613" y="87537"/>
                  <a:pt x="187067" y="99687"/>
                  <a:pt x="187067" y="115945"/>
                </a:cubicBezTo>
                <a:close/>
                <a:moveTo>
                  <a:pt x="395564" y="52476"/>
                </a:moveTo>
                <a:lnTo>
                  <a:pt x="484016" y="52476"/>
                </a:lnTo>
                <a:lnTo>
                  <a:pt x="484016" y="161725"/>
                </a:lnTo>
                <a:lnTo>
                  <a:pt x="497765" y="161725"/>
                </a:lnTo>
                <a:lnTo>
                  <a:pt x="497765" y="215395"/>
                </a:lnTo>
                <a:lnTo>
                  <a:pt x="480074" y="215395"/>
                </a:lnTo>
                <a:lnTo>
                  <a:pt x="480074" y="179417"/>
                </a:lnTo>
                <a:lnTo>
                  <a:pt x="380145" y="179417"/>
                </a:lnTo>
                <a:lnTo>
                  <a:pt x="380145" y="215395"/>
                </a:lnTo>
                <a:lnTo>
                  <a:pt x="362455" y="215395"/>
                </a:lnTo>
                <a:lnTo>
                  <a:pt x="362455" y="161725"/>
                </a:lnTo>
                <a:lnTo>
                  <a:pt x="373809" y="161725"/>
                </a:lnTo>
                <a:cubicBezTo>
                  <a:pt x="388951" y="141167"/>
                  <a:pt x="396202" y="104752"/>
                  <a:pt x="395564" y="52476"/>
                </a:cubicBezTo>
                <a:close/>
                <a:moveTo>
                  <a:pt x="413495" y="70286"/>
                </a:moveTo>
                <a:cubicBezTo>
                  <a:pt x="411901" y="111484"/>
                  <a:pt x="405522" y="141966"/>
                  <a:pt x="394369" y="161725"/>
                </a:cubicBezTo>
                <a:lnTo>
                  <a:pt x="462621" y="161725"/>
                </a:lnTo>
                <a:lnTo>
                  <a:pt x="462621" y="70286"/>
                </a:lnTo>
                <a:close/>
                <a:moveTo>
                  <a:pt x="604263" y="163756"/>
                </a:moveTo>
                <a:cubicBezTo>
                  <a:pt x="596297" y="170532"/>
                  <a:pt x="588625" y="175316"/>
                  <a:pt x="581252" y="178102"/>
                </a:cubicBezTo>
                <a:cubicBezTo>
                  <a:pt x="573884" y="180889"/>
                  <a:pt x="565978" y="182286"/>
                  <a:pt x="557529" y="182286"/>
                </a:cubicBezTo>
                <a:cubicBezTo>
                  <a:pt x="543585" y="182286"/>
                  <a:pt x="532865" y="178875"/>
                  <a:pt x="525373" y="172065"/>
                </a:cubicBezTo>
                <a:cubicBezTo>
                  <a:pt x="517886" y="165254"/>
                  <a:pt x="514138" y="156545"/>
                  <a:pt x="514138" y="145947"/>
                </a:cubicBezTo>
                <a:cubicBezTo>
                  <a:pt x="514138" y="139731"/>
                  <a:pt x="515553" y="134052"/>
                  <a:pt x="518382" y="128915"/>
                </a:cubicBezTo>
                <a:cubicBezTo>
                  <a:pt x="521212" y="123774"/>
                  <a:pt x="524916" y="119649"/>
                  <a:pt x="529498" y="116543"/>
                </a:cubicBezTo>
                <a:cubicBezTo>
                  <a:pt x="534082" y="113435"/>
                  <a:pt x="539241" y="111084"/>
                  <a:pt x="544978" y="109493"/>
                </a:cubicBezTo>
                <a:cubicBezTo>
                  <a:pt x="549197" y="108374"/>
                  <a:pt x="555573" y="107297"/>
                  <a:pt x="564102" y="106261"/>
                </a:cubicBezTo>
                <a:cubicBezTo>
                  <a:pt x="581472" y="104191"/>
                  <a:pt x="594266" y="101721"/>
                  <a:pt x="602470" y="98852"/>
                </a:cubicBezTo>
                <a:cubicBezTo>
                  <a:pt x="602554" y="95904"/>
                  <a:pt x="602593" y="94035"/>
                  <a:pt x="602593" y="93236"/>
                </a:cubicBezTo>
                <a:cubicBezTo>
                  <a:pt x="602593" y="84470"/>
                  <a:pt x="600559" y="78292"/>
                  <a:pt x="596495" y="74706"/>
                </a:cubicBezTo>
                <a:cubicBezTo>
                  <a:pt x="590994" y="69846"/>
                  <a:pt x="582826" y="67417"/>
                  <a:pt x="571989" y="67417"/>
                </a:cubicBezTo>
                <a:cubicBezTo>
                  <a:pt x="561869" y="67417"/>
                  <a:pt x="554403" y="69191"/>
                  <a:pt x="549580" y="72734"/>
                </a:cubicBezTo>
                <a:cubicBezTo>
                  <a:pt x="544759" y="76280"/>
                  <a:pt x="541191" y="82559"/>
                  <a:pt x="538884" y="91562"/>
                </a:cubicBezTo>
                <a:lnTo>
                  <a:pt x="517845" y="88693"/>
                </a:lnTo>
                <a:cubicBezTo>
                  <a:pt x="519757" y="79689"/>
                  <a:pt x="522903" y="72417"/>
                  <a:pt x="527285" y="66877"/>
                </a:cubicBezTo>
                <a:cubicBezTo>
                  <a:pt x="531669" y="61340"/>
                  <a:pt x="538002" y="57074"/>
                  <a:pt x="546293" y="54086"/>
                </a:cubicBezTo>
                <a:cubicBezTo>
                  <a:pt x="554580" y="51099"/>
                  <a:pt x="564185" y="49608"/>
                  <a:pt x="575096" y="49608"/>
                </a:cubicBezTo>
                <a:cubicBezTo>
                  <a:pt x="585932" y="49608"/>
                  <a:pt x="594741" y="50881"/>
                  <a:pt x="601516" y="53430"/>
                </a:cubicBezTo>
                <a:cubicBezTo>
                  <a:pt x="608288" y="55979"/>
                  <a:pt x="613270" y="59187"/>
                  <a:pt x="616457" y="63053"/>
                </a:cubicBezTo>
                <a:cubicBezTo>
                  <a:pt x="619647" y="66920"/>
                  <a:pt x="621874" y="71802"/>
                  <a:pt x="623152" y="77695"/>
                </a:cubicBezTo>
                <a:cubicBezTo>
                  <a:pt x="623870" y="81363"/>
                  <a:pt x="624225" y="87973"/>
                  <a:pt x="624225" y="97537"/>
                </a:cubicBezTo>
                <a:lnTo>
                  <a:pt x="624225" y="126223"/>
                </a:lnTo>
                <a:cubicBezTo>
                  <a:pt x="624225" y="146228"/>
                  <a:pt x="624686" y="158875"/>
                  <a:pt x="625604" y="164178"/>
                </a:cubicBezTo>
                <a:cubicBezTo>
                  <a:pt x="626515" y="169477"/>
                  <a:pt x="628330" y="174556"/>
                  <a:pt x="631036" y="179417"/>
                </a:cubicBezTo>
                <a:lnTo>
                  <a:pt x="608565" y="179417"/>
                </a:lnTo>
                <a:cubicBezTo>
                  <a:pt x="606333" y="174956"/>
                  <a:pt x="604901" y="169735"/>
                  <a:pt x="604263" y="163756"/>
                </a:cubicBezTo>
                <a:close/>
                <a:moveTo>
                  <a:pt x="602470" y="115707"/>
                </a:moveTo>
                <a:cubicBezTo>
                  <a:pt x="594662" y="118894"/>
                  <a:pt x="582948" y="121600"/>
                  <a:pt x="567328" y="123833"/>
                </a:cubicBezTo>
                <a:cubicBezTo>
                  <a:pt x="558482" y="125110"/>
                  <a:pt x="552229" y="126543"/>
                  <a:pt x="548564" y="128134"/>
                </a:cubicBezTo>
                <a:cubicBezTo>
                  <a:pt x="544896" y="129733"/>
                  <a:pt x="542070" y="132066"/>
                  <a:pt x="540079" y="135129"/>
                </a:cubicBezTo>
                <a:cubicBezTo>
                  <a:pt x="538085" y="138196"/>
                  <a:pt x="537090" y="141605"/>
                  <a:pt x="537090" y="145349"/>
                </a:cubicBezTo>
                <a:cubicBezTo>
                  <a:pt x="537090" y="151088"/>
                  <a:pt x="539262" y="155868"/>
                  <a:pt x="543603" y="159692"/>
                </a:cubicBezTo>
                <a:cubicBezTo>
                  <a:pt x="547945" y="163519"/>
                  <a:pt x="554299" y="165430"/>
                  <a:pt x="562670" y="165430"/>
                </a:cubicBezTo>
                <a:cubicBezTo>
                  <a:pt x="570952" y="165430"/>
                  <a:pt x="578325" y="163619"/>
                  <a:pt x="584780" y="159991"/>
                </a:cubicBezTo>
                <a:cubicBezTo>
                  <a:pt x="591234" y="156365"/>
                  <a:pt x="595976" y="151404"/>
                  <a:pt x="599007" y="145108"/>
                </a:cubicBezTo>
                <a:cubicBezTo>
                  <a:pt x="601316" y="140249"/>
                  <a:pt x="602470" y="133077"/>
                  <a:pt x="602470" y="123595"/>
                </a:cubicBezTo>
                <a:close/>
                <a:moveTo>
                  <a:pt x="657695" y="52476"/>
                </a:moveTo>
                <a:lnTo>
                  <a:pt x="679212" y="52476"/>
                </a:lnTo>
                <a:lnTo>
                  <a:pt x="679212" y="105307"/>
                </a:lnTo>
                <a:lnTo>
                  <a:pt x="738857" y="105307"/>
                </a:lnTo>
                <a:lnTo>
                  <a:pt x="738857" y="52476"/>
                </a:lnTo>
                <a:lnTo>
                  <a:pt x="760374" y="52476"/>
                </a:lnTo>
                <a:lnTo>
                  <a:pt x="760374" y="179417"/>
                </a:lnTo>
                <a:lnTo>
                  <a:pt x="738857" y="179417"/>
                </a:lnTo>
                <a:lnTo>
                  <a:pt x="738857" y="123116"/>
                </a:lnTo>
                <a:lnTo>
                  <a:pt x="679212" y="123116"/>
                </a:lnTo>
                <a:lnTo>
                  <a:pt x="679212" y="179417"/>
                </a:lnTo>
                <a:lnTo>
                  <a:pt x="657695" y="179417"/>
                </a:lnTo>
                <a:close/>
                <a:moveTo>
                  <a:pt x="792885" y="52476"/>
                </a:moveTo>
                <a:lnTo>
                  <a:pt x="814402" y="52476"/>
                </a:lnTo>
                <a:lnTo>
                  <a:pt x="814402" y="105307"/>
                </a:lnTo>
                <a:lnTo>
                  <a:pt x="874047" y="105307"/>
                </a:lnTo>
                <a:lnTo>
                  <a:pt x="874047" y="52476"/>
                </a:lnTo>
                <a:lnTo>
                  <a:pt x="895564" y="52476"/>
                </a:lnTo>
                <a:lnTo>
                  <a:pt x="895564" y="179417"/>
                </a:lnTo>
                <a:lnTo>
                  <a:pt x="874047" y="179417"/>
                </a:lnTo>
                <a:lnTo>
                  <a:pt x="874047" y="123116"/>
                </a:lnTo>
                <a:lnTo>
                  <a:pt x="814402" y="123116"/>
                </a:lnTo>
                <a:lnTo>
                  <a:pt x="814402" y="179417"/>
                </a:lnTo>
                <a:lnTo>
                  <a:pt x="792885" y="179417"/>
                </a:lnTo>
                <a:close/>
                <a:moveTo>
                  <a:pt x="1048803" y="52476"/>
                </a:moveTo>
                <a:lnTo>
                  <a:pt x="1070319" y="52476"/>
                </a:lnTo>
                <a:lnTo>
                  <a:pt x="1070319" y="179417"/>
                </a:lnTo>
                <a:lnTo>
                  <a:pt x="1048803" y="179417"/>
                </a:lnTo>
                <a:close/>
                <a:moveTo>
                  <a:pt x="928436" y="52476"/>
                </a:moveTo>
                <a:lnTo>
                  <a:pt x="949950" y="52476"/>
                </a:lnTo>
                <a:lnTo>
                  <a:pt x="949950" y="102078"/>
                </a:lnTo>
                <a:lnTo>
                  <a:pt x="977201" y="102078"/>
                </a:lnTo>
                <a:cubicBezTo>
                  <a:pt x="994975" y="102078"/>
                  <a:pt x="1008662" y="105527"/>
                  <a:pt x="1018263" y="112416"/>
                </a:cubicBezTo>
                <a:cubicBezTo>
                  <a:pt x="1027868" y="119310"/>
                  <a:pt x="1032667" y="128815"/>
                  <a:pt x="1032667" y="140926"/>
                </a:cubicBezTo>
                <a:cubicBezTo>
                  <a:pt x="1032667" y="151524"/>
                  <a:pt x="1028660" y="160591"/>
                  <a:pt x="1020654" y="168120"/>
                </a:cubicBezTo>
                <a:cubicBezTo>
                  <a:pt x="1012647" y="175651"/>
                  <a:pt x="999835" y="179417"/>
                  <a:pt x="982224" y="179417"/>
                </a:cubicBezTo>
                <a:lnTo>
                  <a:pt x="928436" y="179417"/>
                </a:lnTo>
                <a:close/>
                <a:moveTo>
                  <a:pt x="949950" y="161725"/>
                </a:moveTo>
                <a:lnTo>
                  <a:pt x="972543" y="161725"/>
                </a:lnTo>
                <a:cubicBezTo>
                  <a:pt x="986169" y="161725"/>
                  <a:pt x="995893" y="160052"/>
                  <a:pt x="1001711" y="156704"/>
                </a:cubicBezTo>
                <a:cubicBezTo>
                  <a:pt x="1007528" y="153360"/>
                  <a:pt x="1010433" y="148139"/>
                  <a:pt x="1010433" y="141048"/>
                </a:cubicBezTo>
                <a:cubicBezTo>
                  <a:pt x="1010433" y="135551"/>
                  <a:pt x="1008284" y="130651"/>
                  <a:pt x="1003978" y="126341"/>
                </a:cubicBezTo>
                <a:cubicBezTo>
                  <a:pt x="999673" y="122040"/>
                  <a:pt x="990151" y="119890"/>
                  <a:pt x="975409" y="119890"/>
                </a:cubicBezTo>
                <a:lnTo>
                  <a:pt x="949950" y="119890"/>
                </a:lnTo>
                <a:close/>
                <a:moveTo>
                  <a:pt x="1104505" y="52476"/>
                </a:moveTo>
                <a:lnTo>
                  <a:pt x="1137971" y="52476"/>
                </a:lnTo>
                <a:lnTo>
                  <a:pt x="1171321" y="154076"/>
                </a:lnTo>
                <a:lnTo>
                  <a:pt x="1208376" y="52476"/>
                </a:lnTo>
                <a:lnTo>
                  <a:pt x="1239332" y="52476"/>
                </a:lnTo>
                <a:lnTo>
                  <a:pt x="1239332" y="179417"/>
                </a:lnTo>
                <a:lnTo>
                  <a:pt x="1217818" y="179417"/>
                </a:lnTo>
                <a:lnTo>
                  <a:pt x="1217818" y="77216"/>
                </a:lnTo>
                <a:lnTo>
                  <a:pt x="1180288" y="179417"/>
                </a:lnTo>
                <a:lnTo>
                  <a:pt x="1161043" y="179417"/>
                </a:lnTo>
                <a:lnTo>
                  <a:pt x="1125544" y="72316"/>
                </a:lnTo>
                <a:lnTo>
                  <a:pt x="1125544" y="179417"/>
                </a:lnTo>
                <a:lnTo>
                  <a:pt x="1104505" y="179417"/>
                </a:lnTo>
                <a:close/>
                <a:moveTo>
                  <a:pt x="1408349" y="52476"/>
                </a:moveTo>
                <a:lnTo>
                  <a:pt x="1429866" y="52476"/>
                </a:lnTo>
                <a:lnTo>
                  <a:pt x="1429866" y="105307"/>
                </a:lnTo>
                <a:lnTo>
                  <a:pt x="1489510" y="105307"/>
                </a:lnTo>
                <a:lnTo>
                  <a:pt x="1489510" y="52476"/>
                </a:lnTo>
                <a:lnTo>
                  <a:pt x="1511024" y="52476"/>
                </a:lnTo>
                <a:lnTo>
                  <a:pt x="1511024" y="179417"/>
                </a:lnTo>
                <a:lnTo>
                  <a:pt x="1489510" y="179417"/>
                </a:lnTo>
                <a:lnTo>
                  <a:pt x="1489510" y="123116"/>
                </a:lnTo>
                <a:lnTo>
                  <a:pt x="1429866" y="123116"/>
                </a:lnTo>
                <a:lnTo>
                  <a:pt x="1429866" y="179417"/>
                </a:lnTo>
                <a:lnTo>
                  <a:pt x="1408349" y="179417"/>
                </a:lnTo>
                <a:close/>
                <a:moveTo>
                  <a:pt x="1626253" y="163756"/>
                </a:moveTo>
                <a:cubicBezTo>
                  <a:pt x="1618286" y="170532"/>
                  <a:pt x="1610615" y="175316"/>
                  <a:pt x="1603241" y="178102"/>
                </a:cubicBezTo>
                <a:cubicBezTo>
                  <a:pt x="1595873" y="180889"/>
                  <a:pt x="1587967" y="182286"/>
                  <a:pt x="1579518" y="182286"/>
                </a:cubicBezTo>
                <a:cubicBezTo>
                  <a:pt x="1565575" y="182286"/>
                  <a:pt x="1554854" y="178875"/>
                  <a:pt x="1547363" y="172065"/>
                </a:cubicBezTo>
                <a:cubicBezTo>
                  <a:pt x="1539875" y="165254"/>
                  <a:pt x="1536127" y="156545"/>
                  <a:pt x="1536127" y="145947"/>
                </a:cubicBezTo>
                <a:cubicBezTo>
                  <a:pt x="1536127" y="139731"/>
                  <a:pt x="1537542" y="134052"/>
                  <a:pt x="1540371" y="128915"/>
                </a:cubicBezTo>
                <a:cubicBezTo>
                  <a:pt x="1543201" y="123774"/>
                  <a:pt x="1546906" y="119649"/>
                  <a:pt x="1551488" y="116543"/>
                </a:cubicBezTo>
                <a:cubicBezTo>
                  <a:pt x="1556071" y="113435"/>
                  <a:pt x="1561230" y="111084"/>
                  <a:pt x="1566968" y="109493"/>
                </a:cubicBezTo>
                <a:cubicBezTo>
                  <a:pt x="1571188" y="108374"/>
                  <a:pt x="1577563" y="107297"/>
                  <a:pt x="1586092" y="106261"/>
                </a:cubicBezTo>
                <a:cubicBezTo>
                  <a:pt x="1603465" y="104191"/>
                  <a:pt x="1616255" y="101721"/>
                  <a:pt x="1624461" y="98852"/>
                </a:cubicBezTo>
                <a:cubicBezTo>
                  <a:pt x="1624543" y="95904"/>
                  <a:pt x="1624583" y="94035"/>
                  <a:pt x="1624583" y="93236"/>
                </a:cubicBezTo>
                <a:cubicBezTo>
                  <a:pt x="1624583" y="84470"/>
                  <a:pt x="1622548" y="78292"/>
                  <a:pt x="1618484" y="74706"/>
                </a:cubicBezTo>
                <a:cubicBezTo>
                  <a:pt x="1612988" y="69846"/>
                  <a:pt x="1604815" y="67417"/>
                  <a:pt x="1593979" y="67417"/>
                </a:cubicBezTo>
                <a:cubicBezTo>
                  <a:pt x="1583860" y="67417"/>
                  <a:pt x="1576392" y="69191"/>
                  <a:pt x="1571569" y="72734"/>
                </a:cubicBezTo>
                <a:cubicBezTo>
                  <a:pt x="1566748" y="76280"/>
                  <a:pt x="1563181" y="82559"/>
                  <a:pt x="1560873" y="91562"/>
                </a:cubicBezTo>
                <a:lnTo>
                  <a:pt x="1539835" y="88693"/>
                </a:lnTo>
                <a:cubicBezTo>
                  <a:pt x="1541747" y="79689"/>
                  <a:pt x="1544893" y="72417"/>
                  <a:pt x="1549274" y="66877"/>
                </a:cubicBezTo>
                <a:cubicBezTo>
                  <a:pt x="1553659" y="61340"/>
                  <a:pt x="1559992" y="57074"/>
                  <a:pt x="1568282" y="54086"/>
                </a:cubicBezTo>
                <a:cubicBezTo>
                  <a:pt x="1576569" y="51099"/>
                  <a:pt x="1586174" y="49608"/>
                  <a:pt x="1597086" y="49608"/>
                </a:cubicBezTo>
                <a:cubicBezTo>
                  <a:pt x="1607921" y="49608"/>
                  <a:pt x="1616731" y="50881"/>
                  <a:pt x="1623506" y="53430"/>
                </a:cubicBezTo>
                <a:cubicBezTo>
                  <a:pt x="1630277" y="55979"/>
                  <a:pt x="1635261" y="59187"/>
                  <a:pt x="1638450" y="63053"/>
                </a:cubicBezTo>
                <a:cubicBezTo>
                  <a:pt x="1641636" y="66920"/>
                  <a:pt x="1643864" y="71802"/>
                  <a:pt x="1645143" y="77695"/>
                </a:cubicBezTo>
                <a:cubicBezTo>
                  <a:pt x="1645859" y="81363"/>
                  <a:pt x="1646215" y="87973"/>
                  <a:pt x="1646215" y="97537"/>
                </a:cubicBezTo>
                <a:lnTo>
                  <a:pt x="1646215" y="126223"/>
                </a:lnTo>
                <a:cubicBezTo>
                  <a:pt x="1646215" y="146228"/>
                  <a:pt x="1646676" y="158875"/>
                  <a:pt x="1647594" y="164178"/>
                </a:cubicBezTo>
                <a:cubicBezTo>
                  <a:pt x="1648504" y="169477"/>
                  <a:pt x="1650319" y="174556"/>
                  <a:pt x="1653029" y="179417"/>
                </a:cubicBezTo>
                <a:lnTo>
                  <a:pt x="1630559" y="179417"/>
                </a:lnTo>
                <a:cubicBezTo>
                  <a:pt x="1628323" y="174956"/>
                  <a:pt x="1626890" y="169735"/>
                  <a:pt x="1626253" y="163756"/>
                </a:cubicBezTo>
                <a:close/>
                <a:moveTo>
                  <a:pt x="1624461" y="115707"/>
                </a:moveTo>
                <a:cubicBezTo>
                  <a:pt x="1616651" y="118894"/>
                  <a:pt x="1604937" y="121600"/>
                  <a:pt x="1589321" y="123833"/>
                </a:cubicBezTo>
                <a:cubicBezTo>
                  <a:pt x="1580472" y="125110"/>
                  <a:pt x="1574218" y="126543"/>
                  <a:pt x="1570554" y="128134"/>
                </a:cubicBezTo>
                <a:cubicBezTo>
                  <a:pt x="1566885" y="129733"/>
                  <a:pt x="1564060" y="132066"/>
                  <a:pt x="1562068" y="135129"/>
                </a:cubicBezTo>
                <a:cubicBezTo>
                  <a:pt x="1560074" y="138196"/>
                  <a:pt x="1559081" y="141605"/>
                  <a:pt x="1559081" y="145349"/>
                </a:cubicBezTo>
                <a:cubicBezTo>
                  <a:pt x="1559081" y="151088"/>
                  <a:pt x="1561252" y="155868"/>
                  <a:pt x="1565594" y="159692"/>
                </a:cubicBezTo>
                <a:cubicBezTo>
                  <a:pt x="1569935" y="163519"/>
                  <a:pt x="1576288" y="165430"/>
                  <a:pt x="1584659" y="165430"/>
                </a:cubicBezTo>
                <a:cubicBezTo>
                  <a:pt x="1592942" y="165430"/>
                  <a:pt x="1600315" y="163619"/>
                  <a:pt x="1606770" y="159991"/>
                </a:cubicBezTo>
                <a:cubicBezTo>
                  <a:pt x="1613225" y="156365"/>
                  <a:pt x="1617966" y="151404"/>
                  <a:pt x="1620997" y="145108"/>
                </a:cubicBezTo>
                <a:cubicBezTo>
                  <a:pt x="1623305" y="140249"/>
                  <a:pt x="1624461" y="133077"/>
                  <a:pt x="1624461" y="123595"/>
                </a:cubicBezTo>
                <a:close/>
                <a:moveTo>
                  <a:pt x="1747699" y="52476"/>
                </a:moveTo>
                <a:lnTo>
                  <a:pt x="1847865" y="52476"/>
                </a:lnTo>
                <a:lnTo>
                  <a:pt x="1847865" y="179417"/>
                </a:lnTo>
                <a:lnTo>
                  <a:pt x="1826349" y="179417"/>
                </a:lnTo>
                <a:lnTo>
                  <a:pt x="1826349" y="70286"/>
                </a:lnTo>
                <a:lnTo>
                  <a:pt x="1769213" y="70286"/>
                </a:lnTo>
                <a:lnTo>
                  <a:pt x="1769213" y="179417"/>
                </a:lnTo>
                <a:lnTo>
                  <a:pt x="1747699" y="179417"/>
                </a:lnTo>
                <a:close/>
                <a:moveTo>
                  <a:pt x="1872126" y="115945"/>
                </a:moveTo>
                <a:cubicBezTo>
                  <a:pt x="1872126" y="92437"/>
                  <a:pt x="1878660" y="75024"/>
                  <a:pt x="1891728" y="63708"/>
                </a:cubicBezTo>
                <a:cubicBezTo>
                  <a:pt x="1902647" y="54305"/>
                  <a:pt x="1915952" y="49608"/>
                  <a:pt x="1931652" y="49608"/>
                </a:cubicBezTo>
                <a:cubicBezTo>
                  <a:pt x="1949104" y="49608"/>
                  <a:pt x="1963372" y="55324"/>
                  <a:pt x="1974449" y="66758"/>
                </a:cubicBezTo>
                <a:cubicBezTo>
                  <a:pt x="1985522" y="78191"/>
                  <a:pt x="1991059" y="93992"/>
                  <a:pt x="1991059" y="114152"/>
                </a:cubicBezTo>
                <a:cubicBezTo>
                  <a:pt x="1991059" y="130489"/>
                  <a:pt x="1988612" y="143337"/>
                  <a:pt x="1983712" y="152701"/>
                </a:cubicBezTo>
                <a:cubicBezTo>
                  <a:pt x="1978812" y="162065"/>
                  <a:pt x="1971680" y="169337"/>
                  <a:pt x="1962316" y="174513"/>
                </a:cubicBezTo>
                <a:cubicBezTo>
                  <a:pt x="1952950" y="179694"/>
                  <a:pt x="1942725" y="182286"/>
                  <a:pt x="1931652" y="182286"/>
                </a:cubicBezTo>
                <a:cubicBezTo>
                  <a:pt x="1913882" y="182286"/>
                  <a:pt x="1899518" y="176587"/>
                  <a:pt x="1888564" y="165189"/>
                </a:cubicBezTo>
                <a:cubicBezTo>
                  <a:pt x="1877601" y="153795"/>
                  <a:pt x="1872126" y="137380"/>
                  <a:pt x="1872126" y="115945"/>
                </a:cubicBezTo>
                <a:close/>
                <a:moveTo>
                  <a:pt x="1894237" y="115945"/>
                </a:moveTo>
                <a:cubicBezTo>
                  <a:pt x="1894237" y="132202"/>
                  <a:pt x="1897782" y="144374"/>
                  <a:pt x="1904879" y="152460"/>
                </a:cubicBezTo>
                <a:cubicBezTo>
                  <a:pt x="1911971" y="160548"/>
                  <a:pt x="1920895" y="164592"/>
                  <a:pt x="1931652" y="164592"/>
                </a:cubicBezTo>
                <a:cubicBezTo>
                  <a:pt x="1942329" y="164592"/>
                  <a:pt x="1951218" y="160531"/>
                  <a:pt x="1958309" y="152399"/>
                </a:cubicBezTo>
                <a:cubicBezTo>
                  <a:pt x="1965399" y="144273"/>
                  <a:pt x="1968944" y="131882"/>
                  <a:pt x="1968944" y="115228"/>
                </a:cubicBezTo>
                <a:cubicBezTo>
                  <a:pt x="1968944" y="99532"/>
                  <a:pt x="1965381" y="87638"/>
                  <a:pt x="1958248" y="79549"/>
                </a:cubicBezTo>
                <a:cubicBezTo>
                  <a:pt x="1951117" y="71463"/>
                  <a:pt x="1942250" y="67417"/>
                  <a:pt x="1931652" y="67417"/>
                </a:cubicBezTo>
                <a:cubicBezTo>
                  <a:pt x="1920895" y="67417"/>
                  <a:pt x="1911971" y="71441"/>
                  <a:pt x="1904879" y="79488"/>
                </a:cubicBezTo>
                <a:cubicBezTo>
                  <a:pt x="1897782" y="87537"/>
                  <a:pt x="1894237" y="99687"/>
                  <a:pt x="1894237" y="115945"/>
                </a:cubicBezTo>
                <a:close/>
                <a:moveTo>
                  <a:pt x="2027380" y="52476"/>
                </a:moveTo>
                <a:lnTo>
                  <a:pt x="2115831" y="52476"/>
                </a:lnTo>
                <a:lnTo>
                  <a:pt x="2115831" y="161725"/>
                </a:lnTo>
                <a:lnTo>
                  <a:pt x="2129580" y="161725"/>
                </a:lnTo>
                <a:lnTo>
                  <a:pt x="2129580" y="215395"/>
                </a:lnTo>
                <a:lnTo>
                  <a:pt x="2111889" y="215395"/>
                </a:lnTo>
                <a:lnTo>
                  <a:pt x="2111889" y="179417"/>
                </a:lnTo>
                <a:lnTo>
                  <a:pt x="2011960" y="179417"/>
                </a:lnTo>
                <a:lnTo>
                  <a:pt x="2011960" y="215395"/>
                </a:lnTo>
                <a:lnTo>
                  <a:pt x="1994271" y="215395"/>
                </a:lnTo>
                <a:lnTo>
                  <a:pt x="1994271" y="161725"/>
                </a:lnTo>
                <a:lnTo>
                  <a:pt x="2005628" y="161725"/>
                </a:lnTo>
                <a:cubicBezTo>
                  <a:pt x="2020767" y="141167"/>
                  <a:pt x="2028017" y="104752"/>
                  <a:pt x="2027380" y="52476"/>
                </a:cubicBezTo>
                <a:close/>
                <a:moveTo>
                  <a:pt x="2045311" y="70286"/>
                </a:moveTo>
                <a:cubicBezTo>
                  <a:pt x="2043716" y="111484"/>
                  <a:pt x="2037340" y="141966"/>
                  <a:pt x="2026188" y="161725"/>
                </a:cubicBezTo>
                <a:lnTo>
                  <a:pt x="2094437" y="161725"/>
                </a:lnTo>
                <a:lnTo>
                  <a:pt x="2094437" y="70286"/>
                </a:lnTo>
                <a:close/>
                <a:moveTo>
                  <a:pt x="2145236" y="115945"/>
                </a:moveTo>
                <a:cubicBezTo>
                  <a:pt x="2145236" y="92437"/>
                  <a:pt x="2151770" y="75024"/>
                  <a:pt x="2164838" y="63708"/>
                </a:cubicBezTo>
                <a:cubicBezTo>
                  <a:pt x="2175757" y="54305"/>
                  <a:pt x="2189062" y="49608"/>
                  <a:pt x="2204762" y="49608"/>
                </a:cubicBezTo>
                <a:cubicBezTo>
                  <a:pt x="2222215" y="49608"/>
                  <a:pt x="2236481" y="55324"/>
                  <a:pt x="2247559" y="66758"/>
                </a:cubicBezTo>
                <a:cubicBezTo>
                  <a:pt x="2258633" y="78191"/>
                  <a:pt x="2264170" y="93992"/>
                  <a:pt x="2264170" y="114152"/>
                </a:cubicBezTo>
                <a:cubicBezTo>
                  <a:pt x="2264170" y="130489"/>
                  <a:pt x="2261721" y="143337"/>
                  <a:pt x="2256822" y="152701"/>
                </a:cubicBezTo>
                <a:cubicBezTo>
                  <a:pt x="2251922" y="162065"/>
                  <a:pt x="2244791" y="169337"/>
                  <a:pt x="2235427" y="174513"/>
                </a:cubicBezTo>
                <a:cubicBezTo>
                  <a:pt x="2226060" y="179694"/>
                  <a:pt x="2215836" y="182286"/>
                  <a:pt x="2204762" y="182286"/>
                </a:cubicBezTo>
                <a:cubicBezTo>
                  <a:pt x="2186993" y="182286"/>
                  <a:pt x="2172628" y="176587"/>
                  <a:pt x="2161673" y="165189"/>
                </a:cubicBezTo>
                <a:cubicBezTo>
                  <a:pt x="2150712" y="153795"/>
                  <a:pt x="2145236" y="137380"/>
                  <a:pt x="2145236" y="115945"/>
                </a:cubicBezTo>
                <a:close/>
                <a:moveTo>
                  <a:pt x="2167347" y="115945"/>
                </a:moveTo>
                <a:cubicBezTo>
                  <a:pt x="2167347" y="132202"/>
                  <a:pt x="2170893" y="144374"/>
                  <a:pt x="2177989" y="152460"/>
                </a:cubicBezTo>
                <a:cubicBezTo>
                  <a:pt x="2185081" y="160548"/>
                  <a:pt x="2194005" y="164592"/>
                  <a:pt x="2204762" y="164592"/>
                </a:cubicBezTo>
                <a:cubicBezTo>
                  <a:pt x="2215440" y="164592"/>
                  <a:pt x="2224329" y="160531"/>
                  <a:pt x="2231420" y="152399"/>
                </a:cubicBezTo>
                <a:cubicBezTo>
                  <a:pt x="2238508" y="144273"/>
                  <a:pt x="2242054" y="131882"/>
                  <a:pt x="2242054" y="115228"/>
                </a:cubicBezTo>
                <a:cubicBezTo>
                  <a:pt x="2242054" y="99532"/>
                  <a:pt x="2238490" y="87638"/>
                  <a:pt x="2231359" y="79549"/>
                </a:cubicBezTo>
                <a:cubicBezTo>
                  <a:pt x="2224227" y="71463"/>
                  <a:pt x="2215361" y="67417"/>
                  <a:pt x="2204762" y="67417"/>
                </a:cubicBezTo>
                <a:cubicBezTo>
                  <a:pt x="2194005" y="67417"/>
                  <a:pt x="2185081" y="71441"/>
                  <a:pt x="2177989" y="79488"/>
                </a:cubicBezTo>
                <a:cubicBezTo>
                  <a:pt x="2170893" y="87537"/>
                  <a:pt x="2167347" y="99687"/>
                  <a:pt x="2167347" y="115945"/>
                </a:cubicBezTo>
                <a:close/>
                <a:moveTo>
                  <a:pt x="2382387" y="0"/>
                </a:moveTo>
                <a:lnTo>
                  <a:pt x="2401391" y="238"/>
                </a:lnTo>
                <a:cubicBezTo>
                  <a:pt x="2400516" y="8765"/>
                  <a:pt x="2398622" y="14702"/>
                  <a:pt x="2395717" y="18051"/>
                </a:cubicBezTo>
                <a:cubicBezTo>
                  <a:pt x="2392804" y="21395"/>
                  <a:pt x="2389064" y="23547"/>
                  <a:pt x="2384478" y="24501"/>
                </a:cubicBezTo>
                <a:cubicBezTo>
                  <a:pt x="2379895" y="25459"/>
                  <a:pt x="2370913" y="25937"/>
                  <a:pt x="2357525" y="25937"/>
                </a:cubicBezTo>
                <a:cubicBezTo>
                  <a:pt x="2339755" y="25937"/>
                  <a:pt x="2327644" y="27648"/>
                  <a:pt x="2321190" y="31075"/>
                </a:cubicBezTo>
                <a:cubicBezTo>
                  <a:pt x="2314731" y="34502"/>
                  <a:pt x="2310091" y="39985"/>
                  <a:pt x="2307261" y="47512"/>
                </a:cubicBezTo>
                <a:cubicBezTo>
                  <a:pt x="2304431" y="55043"/>
                  <a:pt x="2302859" y="64746"/>
                  <a:pt x="2302538" y="76618"/>
                </a:cubicBezTo>
                <a:cubicBezTo>
                  <a:pt x="2307959" y="68569"/>
                  <a:pt x="2314296" y="62535"/>
                  <a:pt x="2321550" y="58510"/>
                </a:cubicBezTo>
                <a:cubicBezTo>
                  <a:pt x="2328800" y="54489"/>
                  <a:pt x="2336965" y="52476"/>
                  <a:pt x="2346052" y="52476"/>
                </a:cubicBezTo>
                <a:cubicBezTo>
                  <a:pt x="2362705" y="52476"/>
                  <a:pt x="2376490" y="58194"/>
                  <a:pt x="2387408" y="69626"/>
                </a:cubicBezTo>
                <a:cubicBezTo>
                  <a:pt x="2398324" y="81060"/>
                  <a:pt x="2403781" y="96540"/>
                  <a:pt x="2403781" y="116064"/>
                </a:cubicBezTo>
                <a:cubicBezTo>
                  <a:pt x="2403781" y="130889"/>
                  <a:pt x="2401034" y="143039"/>
                  <a:pt x="2395534" y="152521"/>
                </a:cubicBezTo>
                <a:cubicBezTo>
                  <a:pt x="2390036" y="162003"/>
                  <a:pt x="2383524" y="169337"/>
                  <a:pt x="2375992" y="174513"/>
                </a:cubicBezTo>
                <a:cubicBezTo>
                  <a:pt x="2368461" y="179694"/>
                  <a:pt x="2358202" y="182286"/>
                  <a:pt x="2345216" y="182286"/>
                </a:cubicBezTo>
                <a:cubicBezTo>
                  <a:pt x="2330154" y="182286"/>
                  <a:pt x="2318436" y="178836"/>
                  <a:pt x="2310073" y="171947"/>
                </a:cubicBezTo>
                <a:cubicBezTo>
                  <a:pt x="2301703" y="165052"/>
                  <a:pt x="2295287" y="156229"/>
                  <a:pt x="2290827" y="145468"/>
                </a:cubicBezTo>
                <a:cubicBezTo>
                  <a:pt x="2286367" y="134712"/>
                  <a:pt x="2284136" y="115988"/>
                  <a:pt x="2284136" y="89290"/>
                </a:cubicBezTo>
                <a:cubicBezTo>
                  <a:pt x="2284136" y="55742"/>
                  <a:pt x="2289812" y="33148"/>
                  <a:pt x="2301166" y="21516"/>
                </a:cubicBezTo>
                <a:cubicBezTo>
                  <a:pt x="2312521" y="9882"/>
                  <a:pt x="2329991" y="4064"/>
                  <a:pt x="2353579" y="4064"/>
                </a:cubicBezTo>
                <a:cubicBezTo>
                  <a:pt x="2368241" y="4064"/>
                  <a:pt x="2376569" y="3823"/>
                  <a:pt x="2378560" y="3348"/>
                </a:cubicBezTo>
                <a:cubicBezTo>
                  <a:pt x="2380554" y="2869"/>
                  <a:pt x="2381828" y="1753"/>
                  <a:pt x="2382387" y="0"/>
                </a:cubicBezTo>
                <a:close/>
                <a:moveTo>
                  <a:pt x="2381310" y="115466"/>
                </a:moveTo>
                <a:cubicBezTo>
                  <a:pt x="2381310" y="102240"/>
                  <a:pt x="2378185" y="91400"/>
                  <a:pt x="2371928" y="82954"/>
                </a:cubicBezTo>
                <a:cubicBezTo>
                  <a:pt x="2365672" y="74508"/>
                  <a:pt x="2356844" y="70286"/>
                  <a:pt x="2345454" y="70286"/>
                </a:cubicBezTo>
                <a:cubicBezTo>
                  <a:pt x="2333580" y="70286"/>
                  <a:pt x="2324415" y="74746"/>
                  <a:pt x="2317964" y="83670"/>
                </a:cubicBezTo>
                <a:cubicBezTo>
                  <a:pt x="2311505" y="92596"/>
                  <a:pt x="2308281" y="104511"/>
                  <a:pt x="2308281" y="119412"/>
                </a:cubicBezTo>
                <a:cubicBezTo>
                  <a:pt x="2308281" y="134154"/>
                  <a:pt x="2311844" y="145429"/>
                  <a:pt x="2318975" y="153237"/>
                </a:cubicBezTo>
                <a:cubicBezTo>
                  <a:pt x="2326108" y="161045"/>
                  <a:pt x="2334895" y="164952"/>
                  <a:pt x="2345335" y="164952"/>
                </a:cubicBezTo>
                <a:cubicBezTo>
                  <a:pt x="2356009" y="164952"/>
                  <a:pt x="2364674" y="160430"/>
                  <a:pt x="2371331" y="151387"/>
                </a:cubicBezTo>
                <a:cubicBezTo>
                  <a:pt x="2377983" y="142340"/>
                  <a:pt x="2381310" y="130367"/>
                  <a:pt x="2381310" y="115466"/>
                </a:cubicBezTo>
                <a:close/>
                <a:moveTo>
                  <a:pt x="2429723" y="52476"/>
                </a:moveTo>
                <a:lnTo>
                  <a:pt x="2451236" y="52476"/>
                </a:lnTo>
                <a:lnTo>
                  <a:pt x="2451236" y="105307"/>
                </a:lnTo>
                <a:lnTo>
                  <a:pt x="2510885" y="105307"/>
                </a:lnTo>
                <a:lnTo>
                  <a:pt x="2510885" y="52476"/>
                </a:lnTo>
                <a:lnTo>
                  <a:pt x="2532398" y="52476"/>
                </a:lnTo>
                <a:lnTo>
                  <a:pt x="2532398" y="179417"/>
                </a:lnTo>
                <a:lnTo>
                  <a:pt x="2510885" y="179417"/>
                </a:lnTo>
                <a:lnTo>
                  <a:pt x="2510885" y="123116"/>
                </a:lnTo>
                <a:lnTo>
                  <a:pt x="2451236" y="123116"/>
                </a:lnTo>
                <a:lnTo>
                  <a:pt x="2451236" y="179417"/>
                </a:lnTo>
                <a:lnTo>
                  <a:pt x="2429723" y="179417"/>
                </a:lnTo>
                <a:close/>
                <a:moveTo>
                  <a:pt x="2685640" y="52476"/>
                </a:moveTo>
                <a:lnTo>
                  <a:pt x="2707153" y="52476"/>
                </a:lnTo>
                <a:lnTo>
                  <a:pt x="2707153" y="179417"/>
                </a:lnTo>
                <a:lnTo>
                  <a:pt x="2685640" y="179417"/>
                </a:lnTo>
                <a:close/>
                <a:moveTo>
                  <a:pt x="2565270" y="52476"/>
                </a:moveTo>
                <a:lnTo>
                  <a:pt x="2586787" y="52476"/>
                </a:lnTo>
                <a:lnTo>
                  <a:pt x="2586787" y="102078"/>
                </a:lnTo>
                <a:lnTo>
                  <a:pt x="2614040" y="102078"/>
                </a:lnTo>
                <a:cubicBezTo>
                  <a:pt x="2631808" y="102078"/>
                  <a:pt x="2645496" y="105527"/>
                  <a:pt x="2655098" y="112416"/>
                </a:cubicBezTo>
                <a:cubicBezTo>
                  <a:pt x="2664702" y="119310"/>
                  <a:pt x="2669501" y="128815"/>
                  <a:pt x="2669501" y="140926"/>
                </a:cubicBezTo>
                <a:cubicBezTo>
                  <a:pt x="2669501" y="151524"/>
                  <a:pt x="2665497" y="160591"/>
                  <a:pt x="2657488" y="168120"/>
                </a:cubicBezTo>
                <a:cubicBezTo>
                  <a:pt x="2649482" y="175651"/>
                  <a:pt x="2636672" y="179417"/>
                  <a:pt x="2619058" y="179417"/>
                </a:cubicBezTo>
                <a:lnTo>
                  <a:pt x="2565270" y="179417"/>
                </a:lnTo>
                <a:close/>
                <a:moveTo>
                  <a:pt x="2586787" y="161725"/>
                </a:moveTo>
                <a:lnTo>
                  <a:pt x="2609377" y="161725"/>
                </a:lnTo>
                <a:cubicBezTo>
                  <a:pt x="2623007" y="161725"/>
                  <a:pt x="2632726" y="160052"/>
                  <a:pt x="2638544" y="156704"/>
                </a:cubicBezTo>
                <a:cubicBezTo>
                  <a:pt x="2644362" y="153360"/>
                  <a:pt x="2647271" y="148139"/>
                  <a:pt x="2647271" y="141048"/>
                </a:cubicBezTo>
                <a:cubicBezTo>
                  <a:pt x="2647271" y="135551"/>
                  <a:pt x="2645118" y="130651"/>
                  <a:pt x="2640816" y="126341"/>
                </a:cubicBezTo>
                <a:cubicBezTo>
                  <a:pt x="2636510" y="122040"/>
                  <a:pt x="2626988" y="119890"/>
                  <a:pt x="2612246" y="119890"/>
                </a:cubicBezTo>
                <a:lnTo>
                  <a:pt x="2586787" y="119890"/>
                </a:lnTo>
                <a:close/>
                <a:moveTo>
                  <a:pt x="2726399" y="179417"/>
                </a:moveTo>
                <a:lnTo>
                  <a:pt x="2772774" y="113435"/>
                </a:lnTo>
                <a:lnTo>
                  <a:pt x="2729865" y="52476"/>
                </a:lnTo>
                <a:lnTo>
                  <a:pt x="2756761" y="52476"/>
                </a:lnTo>
                <a:lnTo>
                  <a:pt x="2776244" y="82238"/>
                </a:lnTo>
                <a:cubicBezTo>
                  <a:pt x="2779913" y="87897"/>
                  <a:pt x="2782857" y="92639"/>
                  <a:pt x="2785090" y="96462"/>
                </a:cubicBezTo>
                <a:cubicBezTo>
                  <a:pt x="2788592" y="91205"/>
                  <a:pt x="2791822" y="86543"/>
                  <a:pt x="2794770" y="82475"/>
                </a:cubicBezTo>
                <a:lnTo>
                  <a:pt x="2816165" y="52476"/>
                </a:lnTo>
                <a:lnTo>
                  <a:pt x="2841865" y="52476"/>
                </a:lnTo>
                <a:lnTo>
                  <a:pt x="2797999" y="112240"/>
                </a:lnTo>
                <a:lnTo>
                  <a:pt x="2845213" y="179417"/>
                </a:lnTo>
                <a:lnTo>
                  <a:pt x="2818796" y="179417"/>
                </a:lnTo>
                <a:lnTo>
                  <a:pt x="2792736" y="139971"/>
                </a:lnTo>
                <a:lnTo>
                  <a:pt x="2785806" y="129333"/>
                </a:lnTo>
                <a:lnTo>
                  <a:pt x="2752456" y="179417"/>
                </a:lnTo>
                <a:close/>
                <a:moveTo>
                  <a:pt x="2959485" y="122040"/>
                </a:moveTo>
                <a:lnTo>
                  <a:pt x="2959485" y="105188"/>
                </a:lnTo>
                <a:cubicBezTo>
                  <a:pt x="2968570" y="105105"/>
                  <a:pt x="2974766" y="104744"/>
                  <a:pt x="2978075" y="104112"/>
                </a:cubicBezTo>
                <a:cubicBezTo>
                  <a:pt x="2981380" y="103474"/>
                  <a:pt x="2984507" y="101563"/>
                  <a:pt x="2987460" y="98373"/>
                </a:cubicBezTo>
                <a:cubicBezTo>
                  <a:pt x="2990408" y="95187"/>
                  <a:pt x="2991881" y="91205"/>
                  <a:pt x="2991881" y="86421"/>
                </a:cubicBezTo>
                <a:cubicBezTo>
                  <a:pt x="2991881" y="80603"/>
                  <a:pt x="2989947" y="75960"/>
                  <a:pt x="2986081" y="72497"/>
                </a:cubicBezTo>
                <a:cubicBezTo>
                  <a:pt x="2982215" y="69030"/>
                  <a:pt x="2977214" y="67298"/>
                  <a:pt x="2971084" y="67298"/>
                </a:cubicBezTo>
                <a:cubicBezTo>
                  <a:pt x="2958969" y="67298"/>
                  <a:pt x="2950480" y="74430"/>
                  <a:pt x="2945620" y="88693"/>
                </a:cubicBezTo>
                <a:lnTo>
                  <a:pt x="2925180" y="85345"/>
                </a:lnTo>
                <a:cubicBezTo>
                  <a:pt x="2931555" y="61520"/>
                  <a:pt x="2946938" y="49608"/>
                  <a:pt x="2971321" y="49608"/>
                </a:cubicBezTo>
                <a:cubicBezTo>
                  <a:pt x="2984868" y="49608"/>
                  <a:pt x="2995484" y="53312"/>
                  <a:pt x="3003174" y="60721"/>
                </a:cubicBezTo>
                <a:cubicBezTo>
                  <a:pt x="3010868" y="68133"/>
                  <a:pt x="3014708" y="76979"/>
                  <a:pt x="3014708" y="87257"/>
                </a:cubicBezTo>
                <a:cubicBezTo>
                  <a:pt x="3014708" y="97614"/>
                  <a:pt x="3009690" y="105865"/>
                  <a:pt x="2999650" y="112003"/>
                </a:cubicBezTo>
                <a:cubicBezTo>
                  <a:pt x="3006025" y="115430"/>
                  <a:pt x="3010805" y="119789"/>
                  <a:pt x="3013992" y="125089"/>
                </a:cubicBezTo>
                <a:cubicBezTo>
                  <a:pt x="3017182" y="130391"/>
                  <a:pt x="3018772" y="136662"/>
                  <a:pt x="3018772" y="143913"/>
                </a:cubicBezTo>
                <a:cubicBezTo>
                  <a:pt x="3018772" y="155311"/>
                  <a:pt x="3014629" y="164555"/>
                  <a:pt x="3006345" y="171644"/>
                </a:cubicBezTo>
                <a:cubicBezTo>
                  <a:pt x="2998055" y="178736"/>
                  <a:pt x="2986460" y="182286"/>
                  <a:pt x="2971558" y="182286"/>
                </a:cubicBezTo>
                <a:cubicBezTo>
                  <a:pt x="2942637" y="182286"/>
                  <a:pt x="2925856" y="169415"/>
                  <a:pt x="2921235" y="143675"/>
                </a:cubicBezTo>
                <a:lnTo>
                  <a:pt x="2941438" y="139374"/>
                </a:lnTo>
                <a:cubicBezTo>
                  <a:pt x="2943267" y="147503"/>
                  <a:pt x="2946996" y="153798"/>
                  <a:pt x="2952612" y="158259"/>
                </a:cubicBezTo>
                <a:cubicBezTo>
                  <a:pt x="2958228" y="162720"/>
                  <a:pt x="2964669" y="164952"/>
                  <a:pt x="2971919" y="164952"/>
                </a:cubicBezTo>
                <a:cubicBezTo>
                  <a:pt x="2979168" y="164952"/>
                  <a:pt x="2985202" y="162899"/>
                  <a:pt x="2990027" y="158796"/>
                </a:cubicBezTo>
                <a:cubicBezTo>
                  <a:pt x="2994847" y="154691"/>
                  <a:pt x="2997260" y="149454"/>
                  <a:pt x="2997260" y="143078"/>
                </a:cubicBezTo>
                <a:cubicBezTo>
                  <a:pt x="2997260" y="138139"/>
                  <a:pt x="2995743" y="133833"/>
                  <a:pt x="2992715" y="130169"/>
                </a:cubicBezTo>
                <a:cubicBezTo>
                  <a:pt x="2989691" y="126500"/>
                  <a:pt x="2986462" y="124210"/>
                  <a:pt x="2983036" y="123293"/>
                </a:cubicBezTo>
                <a:cubicBezTo>
                  <a:pt x="2979608" y="122381"/>
                  <a:pt x="2973391" y="121921"/>
                  <a:pt x="2964385" y="121921"/>
                </a:cubicBezTo>
                <a:cubicBezTo>
                  <a:pt x="2963668" y="121921"/>
                  <a:pt x="2962033" y="121961"/>
                  <a:pt x="2959485" y="122040"/>
                </a:cubicBezTo>
                <a:close/>
                <a:moveTo>
                  <a:pt x="3126475" y="163756"/>
                </a:moveTo>
                <a:cubicBezTo>
                  <a:pt x="3118504" y="170532"/>
                  <a:pt x="3110832" y="175316"/>
                  <a:pt x="3103462" y="178102"/>
                </a:cubicBezTo>
                <a:cubicBezTo>
                  <a:pt x="3096090" y="180889"/>
                  <a:pt x="3088184" y="182286"/>
                  <a:pt x="3079738" y="182286"/>
                </a:cubicBezTo>
                <a:cubicBezTo>
                  <a:pt x="3065793" y="182286"/>
                  <a:pt x="3055071" y="178875"/>
                  <a:pt x="3047583" y="172065"/>
                </a:cubicBezTo>
                <a:cubicBezTo>
                  <a:pt x="3040092" y="165254"/>
                  <a:pt x="3036344" y="156545"/>
                  <a:pt x="3036344" y="145947"/>
                </a:cubicBezTo>
                <a:cubicBezTo>
                  <a:pt x="3036344" y="139731"/>
                  <a:pt x="3037759" y="134052"/>
                  <a:pt x="3040588" y="128915"/>
                </a:cubicBezTo>
                <a:cubicBezTo>
                  <a:pt x="3043418" y="123774"/>
                  <a:pt x="3047122" y="119649"/>
                  <a:pt x="3051709" y="116543"/>
                </a:cubicBezTo>
                <a:cubicBezTo>
                  <a:pt x="3056292" y="113435"/>
                  <a:pt x="3061450" y="111084"/>
                  <a:pt x="3067186" y="109493"/>
                </a:cubicBezTo>
                <a:cubicBezTo>
                  <a:pt x="3071409" y="108374"/>
                  <a:pt x="3077784" y="107297"/>
                  <a:pt x="3086312" y="106261"/>
                </a:cubicBezTo>
                <a:cubicBezTo>
                  <a:pt x="3103682" y="104191"/>
                  <a:pt x="3116473" y="101721"/>
                  <a:pt x="3124681" y="98852"/>
                </a:cubicBezTo>
                <a:cubicBezTo>
                  <a:pt x="3124760" y="95904"/>
                  <a:pt x="3124799" y="94035"/>
                  <a:pt x="3124799" y="93236"/>
                </a:cubicBezTo>
                <a:cubicBezTo>
                  <a:pt x="3124799" y="84470"/>
                  <a:pt x="3122770" y="78292"/>
                  <a:pt x="3118702" y="74706"/>
                </a:cubicBezTo>
                <a:cubicBezTo>
                  <a:pt x="3113204" y="69846"/>
                  <a:pt x="3105036" y="67417"/>
                  <a:pt x="3094200" y="67417"/>
                </a:cubicBezTo>
                <a:cubicBezTo>
                  <a:pt x="3084081" y="67417"/>
                  <a:pt x="3076611" y="69191"/>
                  <a:pt x="3071790" y="72734"/>
                </a:cubicBezTo>
                <a:cubicBezTo>
                  <a:pt x="3066966" y="76280"/>
                  <a:pt x="3063399" y="82559"/>
                  <a:pt x="3061091" y="91562"/>
                </a:cubicBezTo>
                <a:lnTo>
                  <a:pt x="3040052" y="88693"/>
                </a:lnTo>
                <a:cubicBezTo>
                  <a:pt x="3041963" y="79689"/>
                  <a:pt x="3045111" y="72417"/>
                  <a:pt x="3049495" y="66877"/>
                </a:cubicBezTo>
                <a:cubicBezTo>
                  <a:pt x="3053876" y="61340"/>
                  <a:pt x="3060212" y="57074"/>
                  <a:pt x="3068499" y="54086"/>
                </a:cubicBezTo>
                <a:cubicBezTo>
                  <a:pt x="3076791" y="51099"/>
                  <a:pt x="3086392" y="49608"/>
                  <a:pt x="3097306" y="49608"/>
                </a:cubicBezTo>
                <a:cubicBezTo>
                  <a:pt x="3108143" y="49608"/>
                  <a:pt x="3116952" y="50881"/>
                  <a:pt x="3123724" y="53430"/>
                </a:cubicBezTo>
                <a:cubicBezTo>
                  <a:pt x="3130499" y="55979"/>
                  <a:pt x="3135478" y="59187"/>
                  <a:pt x="3138667" y="63053"/>
                </a:cubicBezTo>
                <a:cubicBezTo>
                  <a:pt x="3141853" y="66920"/>
                  <a:pt x="3144082" y="71802"/>
                  <a:pt x="3145360" y="77695"/>
                </a:cubicBezTo>
                <a:cubicBezTo>
                  <a:pt x="3146076" y="81363"/>
                  <a:pt x="3146436" y="87973"/>
                  <a:pt x="3146436" y="97537"/>
                </a:cubicBezTo>
                <a:lnTo>
                  <a:pt x="3146436" y="126223"/>
                </a:lnTo>
                <a:cubicBezTo>
                  <a:pt x="3146436" y="146228"/>
                  <a:pt x="3146894" y="158875"/>
                  <a:pt x="3147811" y="164178"/>
                </a:cubicBezTo>
                <a:cubicBezTo>
                  <a:pt x="3148725" y="169477"/>
                  <a:pt x="3150536" y="174556"/>
                  <a:pt x="3153247" y="179417"/>
                </a:cubicBezTo>
                <a:lnTo>
                  <a:pt x="3130776" y="179417"/>
                </a:lnTo>
                <a:cubicBezTo>
                  <a:pt x="3128543" y="174956"/>
                  <a:pt x="3127107" y="169735"/>
                  <a:pt x="3126475" y="163756"/>
                </a:cubicBezTo>
                <a:close/>
                <a:moveTo>
                  <a:pt x="3124681" y="115707"/>
                </a:moveTo>
                <a:cubicBezTo>
                  <a:pt x="3116869" y="118894"/>
                  <a:pt x="3105155" y="121600"/>
                  <a:pt x="3089538" y="123833"/>
                </a:cubicBezTo>
                <a:cubicBezTo>
                  <a:pt x="3080688" y="125110"/>
                  <a:pt x="3074436" y="126543"/>
                  <a:pt x="3070771" y="128134"/>
                </a:cubicBezTo>
                <a:cubicBezTo>
                  <a:pt x="3067106" y="129733"/>
                  <a:pt x="3064280" y="132066"/>
                  <a:pt x="3062286" y="135129"/>
                </a:cubicBezTo>
                <a:cubicBezTo>
                  <a:pt x="3060291" y="138196"/>
                  <a:pt x="3059298" y="141605"/>
                  <a:pt x="3059298" y="145349"/>
                </a:cubicBezTo>
                <a:cubicBezTo>
                  <a:pt x="3059298" y="151088"/>
                  <a:pt x="3061468" y="155868"/>
                  <a:pt x="3065814" y="159692"/>
                </a:cubicBezTo>
                <a:cubicBezTo>
                  <a:pt x="3070155" y="163519"/>
                  <a:pt x="3076506" y="165430"/>
                  <a:pt x="3084876" y="165430"/>
                </a:cubicBezTo>
                <a:cubicBezTo>
                  <a:pt x="3093160" y="165430"/>
                  <a:pt x="3100532" y="163619"/>
                  <a:pt x="3106990" y="159991"/>
                </a:cubicBezTo>
                <a:cubicBezTo>
                  <a:pt x="3113442" y="156365"/>
                  <a:pt x="3118182" y="151404"/>
                  <a:pt x="3121214" y="145108"/>
                </a:cubicBezTo>
                <a:cubicBezTo>
                  <a:pt x="3123526" y="140249"/>
                  <a:pt x="3124681" y="133077"/>
                  <a:pt x="3124681" y="123595"/>
                </a:cubicBezTo>
                <a:close/>
                <a:moveTo>
                  <a:pt x="3179905" y="52476"/>
                </a:moveTo>
                <a:lnTo>
                  <a:pt x="3229509" y="52476"/>
                </a:lnTo>
                <a:cubicBezTo>
                  <a:pt x="3241703" y="52476"/>
                  <a:pt x="3250764" y="53489"/>
                  <a:pt x="3256700" y="55522"/>
                </a:cubicBezTo>
                <a:cubicBezTo>
                  <a:pt x="3262640" y="57553"/>
                  <a:pt x="3267738" y="61279"/>
                  <a:pt x="3272004" y="66697"/>
                </a:cubicBezTo>
                <a:cubicBezTo>
                  <a:pt x="3276266" y="72118"/>
                  <a:pt x="3278397" y="78613"/>
                  <a:pt x="3278397" y="86180"/>
                </a:cubicBezTo>
                <a:cubicBezTo>
                  <a:pt x="3278397" y="92235"/>
                  <a:pt x="3277141" y="97520"/>
                  <a:pt x="3274631" y="102021"/>
                </a:cubicBezTo>
                <a:cubicBezTo>
                  <a:pt x="3272123" y="106524"/>
                  <a:pt x="3268357" y="110289"/>
                  <a:pt x="3263335" y="113317"/>
                </a:cubicBezTo>
                <a:cubicBezTo>
                  <a:pt x="3269311" y="115311"/>
                  <a:pt x="3274272" y="119034"/>
                  <a:pt x="3278218" y="124491"/>
                </a:cubicBezTo>
                <a:cubicBezTo>
                  <a:pt x="3282160" y="129953"/>
                  <a:pt x="3284136" y="136425"/>
                  <a:pt x="3284136" y="143913"/>
                </a:cubicBezTo>
                <a:cubicBezTo>
                  <a:pt x="3283337" y="155948"/>
                  <a:pt x="3279034" y="164873"/>
                  <a:pt x="3271227" y="170687"/>
                </a:cubicBezTo>
                <a:cubicBezTo>
                  <a:pt x="3263417" y="176503"/>
                  <a:pt x="3252060" y="179417"/>
                  <a:pt x="3237160" y="179417"/>
                </a:cubicBezTo>
                <a:lnTo>
                  <a:pt x="3179905" y="179417"/>
                </a:lnTo>
                <a:close/>
                <a:moveTo>
                  <a:pt x="3201418" y="105904"/>
                </a:moveTo>
                <a:lnTo>
                  <a:pt x="3224369" y="105904"/>
                </a:lnTo>
                <a:cubicBezTo>
                  <a:pt x="3233534" y="105904"/>
                  <a:pt x="3239827" y="105425"/>
                  <a:pt x="3243255" y="104468"/>
                </a:cubicBezTo>
                <a:cubicBezTo>
                  <a:pt x="3246681" y="103514"/>
                  <a:pt x="3249752" y="101581"/>
                  <a:pt x="3252463" y="98672"/>
                </a:cubicBezTo>
                <a:cubicBezTo>
                  <a:pt x="3255170" y="95763"/>
                  <a:pt x="3256524" y="92278"/>
                  <a:pt x="3256524" y="88218"/>
                </a:cubicBezTo>
                <a:cubicBezTo>
                  <a:pt x="3256524" y="81521"/>
                  <a:pt x="3254155" y="76859"/>
                  <a:pt x="3249411" y="74232"/>
                </a:cubicBezTo>
                <a:cubicBezTo>
                  <a:pt x="3244669" y="71600"/>
                  <a:pt x="3236562" y="70286"/>
                  <a:pt x="3225085" y="70286"/>
                </a:cubicBezTo>
                <a:lnTo>
                  <a:pt x="3201418" y="70286"/>
                </a:lnTo>
                <a:close/>
                <a:moveTo>
                  <a:pt x="3201418" y="161725"/>
                </a:moveTo>
                <a:lnTo>
                  <a:pt x="3229747" y="161725"/>
                </a:lnTo>
                <a:cubicBezTo>
                  <a:pt x="3241940" y="161725"/>
                  <a:pt x="3250307" y="160311"/>
                  <a:pt x="3254850" y="157481"/>
                </a:cubicBezTo>
                <a:cubicBezTo>
                  <a:pt x="3259392" y="154656"/>
                  <a:pt x="3261784" y="149774"/>
                  <a:pt x="3262021" y="142841"/>
                </a:cubicBezTo>
                <a:cubicBezTo>
                  <a:pt x="3262021" y="138775"/>
                  <a:pt x="3260707" y="135010"/>
                  <a:pt x="3258079" y="131544"/>
                </a:cubicBezTo>
                <a:cubicBezTo>
                  <a:pt x="3255444" y="128077"/>
                  <a:pt x="3252017" y="125884"/>
                  <a:pt x="3247797" y="124967"/>
                </a:cubicBezTo>
                <a:cubicBezTo>
                  <a:pt x="3243575" y="124052"/>
                  <a:pt x="3236803" y="123595"/>
                  <a:pt x="3227475" y="123595"/>
                </a:cubicBezTo>
                <a:lnTo>
                  <a:pt x="3201418" y="123595"/>
                </a:lnTo>
                <a:close/>
                <a:moveTo>
                  <a:pt x="3298885" y="115945"/>
                </a:moveTo>
                <a:cubicBezTo>
                  <a:pt x="3298885" y="92437"/>
                  <a:pt x="3305419" y="75024"/>
                  <a:pt x="3318487" y="63708"/>
                </a:cubicBezTo>
                <a:cubicBezTo>
                  <a:pt x="3329405" y="54305"/>
                  <a:pt x="3342711" y="49608"/>
                  <a:pt x="3358411" y="49608"/>
                </a:cubicBezTo>
                <a:cubicBezTo>
                  <a:pt x="3375864" y="49608"/>
                  <a:pt x="3390130" y="55324"/>
                  <a:pt x="3401209" y="66758"/>
                </a:cubicBezTo>
                <a:cubicBezTo>
                  <a:pt x="3412282" y="78191"/>
                  <a:pt x="3417819" y="93992"/>
                  <a:pt x="3417819" y="114152"/>
                </a:cubicBezTo>
                <a:cubicBezTo>
                  <a:pt x="3417819" y="130489"/>
                  <a:pt x="3415370" y="143337"/>
                  <a:pt x="3410471" y="152701"/>
                </a:cubicBezTo>
                <a:cubicBezTo>
                  <a:pt x="3405571" y="162065"/>
                  <a:pt x="3398440" y="169337"/>
                  <a:pt x="3389076" y="174513"/>
                </a:cubicBezTo>
                <a:cubicBezTo>
                  <a:pt x="3379709" y="179694"/>
                  <a:pt x="3369488" y="182286"/>
                  <a:pt x="3358411" y="182286"/>
                </a:cubicBezTo>
                <a:cubicBezTo>
                  <a:pt x="3340641" y="182286"/>
                  <a:pt x="3326277" y="176587"/>
                  <a:pt x="3315322" y="165189"/>
                </a:cubicBezTo>
                <a:cubicBezTo>
                  <a:pt x="3304365" y="153795"/>
                  <a:pt x="3298885" y="137380"/>
                  <a:pt x="3298885" y="115945"/>
                </a:cubicBezTo>
                <a:close/>
                <a:moveTo>
                  <a:pt x="3320996" y="115945"/>
                </a:moveTo>
                <a:cubicBezTo>
                  <a:pt x="3320996" y="132202"/>
                  <a:pt x="3324542" y="144374"/>
                  <a:pt x="3331638" y="152460"/>
                </a:cubicBezTo>
                <a:cubicBezTo>
                  <a:pt x="3338729" y="160548"/>
                  <a:pt x="3347654" y="164592"/>
                  <a:pt x="3358411" y="164592"/>
                </a:cubicBezTo>
                <a:cubicBezTo>
                  <a:pt x="3369089" y="164592"/>
                  <a:pt x="3377978" y="160531"/>
                  <a:pt x="3385069" y="152399"/>
                </a:cubicBezTo>
                <a:cubicBezTo>
                  <a:pt x="3392157" y="144273"/>
                  <a:pt x="3395703" y="131882"/>
                  <a:pt x="3395703" y="115228"/>
                </a:cubicBezTo>
                <a:cubicBezTo>
                  <a:pt x="3395703" y="99532"/>
                  <a:pt x="3392140" y="87638"/>
                  <a:pt x="3385009" y="79549"/>
                </a:cubicBezTo>
                <a:cubicBezTo>
                  <a:pt x="3377876" y="71463"/>
                  <a:pt x="3369009" y="67417"/>
                  <a:pt x="3358411" y="67417"/>
                </a:cubicBezTo>
                <a:cubicBezTo>
                  <a:pt x="3347654" y="67417"/>
                  <a:pt x="3338729" y="71441"/>
                  <a:pt x="3331638" y="79488"/>
                </a:cubicBezTo>
                <a:cubicBezTo>
                  <a:pt x="3324542" y="87537"/>
                  <a:pt x="3320996" y="99687"/>
                  <a:pt x="3320996" y="115945"/>
                </a:cubicBezTo>
                <a:close/>
                <a:moveTo>
                  <a:pt x="3454383" y="52476"/>
                </a:moveTo>
                <a:lnTo>
                  <a:pt x="3542835" y="52476"/>
                </a:lnTo>
                <a:lnTo>
                  <a:pt x="3542835" y="161725"/>
                </a:lnTo>
                <a:lnTo>
                  <a:pt x="3556584" y="161725"/>
                </a:lnTo>
                <a:lnTo>
                  <a:pt x="3556584" y="215395"/>
                </a:lnTo>
                <a:lnTo>
                  <a:pt x="3538891" y="215395"/>
                </a:lnTo>
                <a:lnTo>
                  <a:pt x="3538891" y="179417"/>
                </a:lnTo>
                <a:lnTo>
                  <a:pt x="3438965" y="179417"/>
                </a:lnTo>
                <a:lnTo>
                  <a:pt x="3438965" y="215395"/>
                </a:lnTo>
                <a:lnTo>
                  <a:pt x="3421271" y="215395"/>
                </a:lnTo>
                <a:lnTo>
                  <a:pt x="3421271" y="161725"/>
                </a:lnTo>
                <a:lnTo>
                  <a:pt x="3432629" y="161725"/>
                </a:lnTo>
                <a:cubicBezTo>
                  <a:pt x="3447767" y="141167"/>
                  <a:pt x="3455021" y="104752"/>
                  <a:pt x="3454383" y="52476"/>
                </a:cubicBezTo>
                <a:close/>
                <a:moveTo>
                  <a:pt x="3472314" y="70286"/>
                </a:moveTo>
                <a:cubicBezTo>
                  <a:pt x="3470717" y="111484"/>
                  <a:pt x="3464342" y="141966"/>
                  <a:pt x="3453189" y="161725"/>
                </a:cubicBezTo>
                <a:lnTo>
                  <a:pt x="3521441" y="161725"/>
                </a:lnTo>
                <a:lnTo>
                  <a:pt x="3521441" y="70286"/>
                </a:lnTo>
                <a:close/>
                <a:moveTo>
                  <a:pt x="3663083" y="163756"/>
                </a:moveTo>
                <a:cubicBezTo>
                  <a:pt x="3655116" y="170532"/>
                  <a:pt x="3647444" y="175316"/>
                  <a:pt x="3640071" y="178102"/>
                </a:cubicBezTo>
                <a:cubicBezTo>
                  <a:pt x="3632703" y="180889"/>
                  <a:pt x="3624794" y="182286"/>
                  <a:pt x="3616348" y="182286"/>
                </a:cubicBezTo>
                <a:cubicBezTo>
                  <a:pt x="3602405" y="182286"/>
                  <a:pt x="3591684" y="178875"/>
                  <a:pt x="3584193" y="172065"/>
                </a:cubicBezTo>
                <a:cubicBezTo>
                  <a:pt x="3576701" y="165254"/>
                  <a:pt x="3572953" y="156545"/>
                  <a:pt x="3572953" y="145947"/>
                </a:cubicBezTo>
                <a:cubicBezTo>
                  <a:pt x="3572953" y="139731"/>
                  <a:pt x="3574368" y="134052"/>
                  <a:pt x="3577201" y="128915"/>
                </a:cubicBezTo>
                <a:cubicBezTo>
                  <a:pt x="3580031" y="123774"/>
                  <a:pt x="3583736" y="119649"/>
                  <a:pt x="3588318" y="116543"/>
                </a:cubicBezTo>
                <a:cubicBezTo>
                  <a:pt x="3592901" y="113435"/>
                  <a:pt x="3598060" y="111084"/>
                  <a:pt x="3603794" y="109493"/>
                </a:cubicBezTo>
                <a:cubicBezTo>
                  <a:pt x="3608017" y="108374"/>
                  <a:pt x="3614393" y="107297"/>
                  <a:pt x="3622922" y="106261"/>
                </a:cubicBezTo>
                <a:cubicBezTo>
                  <a:pt x="3640291" y="104191"/>
                  <a:pt x="3653081" y="101721"/>
                  <a:pt x="3661289" y="98852"/>
                </a:cubicBezTo>
                <a:cubicBezTo>
                  <a:pt x="3661373" y="95904"/>
                  <a:pt x="3661409" y="94035"/>
                  <a:pt x="3661409" y="93236"/>
                </a:cubicBezTo>
                <a:cubicBezTo>
                  <a:pt x="3661409" y="84470"/>
                  <a:pt x="3659378" y="78292"/>
                  <a:pt x="3655310" y="74706"/>
                </a:cubicBezTo>
                <a:cubicBezTo>
                  <a:pt x="3649814" y="69846"/>
                  <a:pt x="3641645" y="67417"/>
                  <a:pt x="3630809" y="67417"/>
                </a:cubicBezTo>
                <a:cubicBezTo>
                  <a:pt x="3620689" y="67417"/>
                  <a:pt x="3613223" y="69191"/>
                  <a:pt x="3608399" y="72734"/>
                </a:cubicBezTo>
                <a:cubicBezTo>
                  <a:pt x="3603574" y="76280"/>
                  <a:pt x="3600011" y="82559"/>
                  <a:pt x="3597699" y="91562"/>
                </a:cubicBezTo>
                <a:lnTo>
                  <a:pt x="3576664" y="88693"/>
                </a:lnTo>
                <a:cubicBezTo>
                  <a:pt x="3578577" y="79689"/>
                  <a:pt x="3581723" y="72417"/>
                  <a:pt x="3586104" y="66877"/>
                </a:cubicBezTo>
                <a:cubicBezTo>
                  <a:pt x="3590489" y="61340"/>
                  <a:pt x="3596822" y="57074"/>
                  <a:pt x="3605112" y="54086"/>
                </a:cubicBezTo>
                <a:cubicBezTo>
                  <a:pt x="3613399" y="51099"/>
                  <a:pt x="3623000" y="49608"/>
                  <a:pt x="3633916" y="49608"/>
                </a:cubicBezTo>
                <a:cubicBezTo>
                  <a:pt x="3644751" y="49608"/>
                  <a:pt x="3653560" y="50881"/>
                  <a:pt x="3660336" y="53430"/>
                </a:cubicBezTo>
                <a:cubicBezTo>
                  <a:pt x="3667107" y="55979"/>
                  <a:pt x="3672089" y="59187"/>
                  <a:pt x="3675276" y="63053"/>
                </a:cubicBezTo>
                <a:cubicBezTo>
                  <a:pt x="3678466" y="66920"/>
                  <a:pt x="3680694" y="71802"/>
                  <a:pt x="3681969" y="77695"/>
                </a:cubicBezTo>
                <a:cubicBezTo>
                  <a:pt x="3682685" y="81363"/>
                  <a:pt x="3683044" y="87973"/>
                  <a:pt x="3683044" y="97537"/>
                </a:cubicBezTo>
                <a:lnTo>
                  <a:pt x="3683044" y="126223"/>
                </a:lnTo>
                <a:cubicBezTo>
                  <a:pt x="3683044" y="146228"/>
                  <a:pt x="3683502" y="158875"/>
                  <a:pt x="3684420" y="164178"/>
                </a:cubicBezTo>
                <a:cubicBezTo>
                  <a:pt x="3685334" y="169477"/>
                  <a:pt x="3687145" y="174556"/>
                  <a:pt x="3689855" y="179417"/>
                </a:cubicBezTo>
                <a:lnTo>
                  <a:pt x="3667386" y="179417"/>
                </a:lnTo>
                <a:cubicBezTo>
                  <a:pt x="3665153" y="174956"/>
                  <a:pt x="3663720" y="169735"/>
                  <a:pt x="3663083" y="163756"/>
                </a:cubicBezTo>
                <a:close/>
                <a:moveTo>
                  <a:pt x="3661289" y="115707"/>
                </a:moveTo>
                <a:cubicBezTo>
                  <a:pt x="3653481" y="118894"/>
                  <a:pt x="3641763" y="121600"/>
                  <a:pt x="3626147" y="123833"/>
                </a:cubicBezTo>
                <a:cubicBezTo>
                  <a:pt x="3617302" y="125110"/>
                  <a:pt x="3611048" y="126543"/>
                  <a:pt x="3607380" y="128134"/>
                </a:cubicBezTo>
                <a:cubicBezTo>
                  <a:pt x="3603715" y="129733"/>
                  <a:pt x="3600890" y="132066"/>
                  <a:pt x="3598894" y="135129"/>
                </a:cubicBezTo>
                <a:cubicBezTo>
                  <a:pt x="3596904" y="138196"/>
                  <a:pt x="3595907" y="141605"/>
                  <a:pt x="3595907" y="145349"/>
                </a:cubicBezTo>
                <a:cubicBezTo>
                  <a:pt x="3595907" y="151088"/>
                  <a:pt x="3598078" y="155868"/>
                  <a:pt x="3602422" y="159692"/>
                </a:cubicBezTo>
                <a:cubicBezTo>
                  <a:pt x="3606764" y="163519"/>
                  <a:pt x="3613118" y="165430"/>
                  <a:pt x="3621489" y="165430"/>
                </a:cubicBezTo>
                <a:cubicBezTo>
                  <a:pt x="3629772" y="165430"/>
                  <a:pt x="3637142" y="163619"/>
                  <a:pt x="3643599" y="159991"/>
                </a:cubicBezTo>
                <a:cubicBezTo>
                  <a:pt x="3650055" y="156365"/>
                  <a:pt x="3654796" y="151404"/>
                  <a:pt x="3657824" y="145108"/>
                </a:cubicBezTo>
                <a:cubicBezTo>
                  <a:pt x="3660135" y="140249"/>
                  <a:pt x="3661289" y="133077"/>
                  <a:pt x="3661289" y="123595"/>
                </a:cubicBezTo>
                <a:close/>
                <a:moveTo>
                  <a:pt x="3702049" y="179417"/>
                </a:moveTo>
                <a:lnTo>
                  <a:pt x="3748428" y="113435"/>
                </a:lnTo>
                <a:lnTo>
                  <a:pt x="3705516" y="52476"/>
                </a:lnTo>
                <a:lnTo>
                  <a:pt x="3732412" y="52476"/>
                </a:lnTo>
                <a:lnTo>
                  <a:pt x="3751899" y="82238"/>
                </a:lnTo>
                <a:cubicBezTo>
                  <a:pt x="3755563" y="87897"/>
                  <a:pt x="3758508" y="92639"/>
                  <a:pt x="3760741" y="96462"/>
                </a:cubicBezTo>
                <a:cubicBezTo>
                  <a:pt x="3764247" y="91205"/>
                  <a:pt x="3767472" y="86543"/>
                  <a:pt x="3770420" y="82475"/>
                </a:cubicBezTo>
                <a:lnTo>
                  <a:pt x="3791815" y="52476"/>
                </a:lnTo>
                <a:lnTo>
                  <a:pt x="3817520" y="52476"/>
                </a:lnTo>
                <a:lnTo>
                  <a:pt x="3773650" y="112240"/>
                </a:lnTo>
                <a:lnTo>
                  <a:pt x="3820864" y="179417"/>
                </a:lnTo>
                <a:lnTo>
                  <a:pt x="3794450" y="179417"/>
                </a:lnTo>
                <a:lnTo>
                  <a:pt x="3768390" y="139971"/>
                </a:lnTo>
                <a:lnTo>
                  <a:pt x="3761457" y="129333"/>
                </a:lnTo>
                <a:lnTo>
                  <a:pt x="3728107" y="179417"/>
                </a:lnTo>
                <a:close/>
                <a:moveTo>
                  <a:pt x="3908150" y="52476"/>
                </a:moveTo>
                <a:lnTo>
                  <a:pt x="3957750" y="52476"/>
                </a:lnTo>
                <a:cubicBezTo>
                  <a:pt x="3969947" y="52476"/>
                  <a:pt x="3979008" y="53489"/>
                  <a:pt x="3984944" y="55522"/>
                </a:cubicBezTo>
                <a:cubicBezTo>
                  <a:pt x="3990881" y="57553"/>
                  <a:pt x="3995981" y="61279"/>
                  <a:pt x="4000245" y="66697"/>
                </a:cubicBezTo>
                <a:cubicBezTo>
                  <a:pt x="4004511" y="72118"/>
                  <a:pt x="4006642" y="78613"/>
                  <a:pt x="4006642" y="86180"/>
                </a:cubicBezTo>
                <a:cubicBezTo>
                  <a:pt x="4006642" y="92235"/>
                  <a:pt x="4005386" y="97520"/>
                  <a:pt x="4002876" y="102021"/>
                </a:cubicBezTo>
                <a:cubicBezTo>
                  <a:pt x="4000367" y="106524"/>
                  <a:pt x="3996597" y="110289"/>
                  <a:pt x="3991580" y="113317"/>
                </a:cubicBezTo>
                <a:cubicBezTo>
                  <a:pt x="3997555" y="115311"/>
                  <a:pt x="4002515" y="119034"/>
                  <a:pt x="4006461" y="124491"/>
                </a:cubicBezTo>
                <a:cubicBezTo>
                  <a:pt x="4010403" y="129953"/>
                  <a:pt x="4012376" y="136425"/>
                  <a:pt x="4012376" y="143913"/>
                </a:cubicBezTo>
                <a:cubicBezTo>
                  <a:pt x="4011581" y="155948"/>
                  <a:pt x="4007279" y="164873"/>
                  <a:pt x="3999470" y="170687"/>
                </a:cubicBezTo>
                <a:cubicBezTo>
                  <a:pt x="3991662" y="176503"/>
                  <a:pt x="3980304" y="179417"/>
                  <a:pt x="3965403" y="179417"/>
                </a:cubicBezTo>
                <a:lnTo>
                  <a:pt x="3908150" y="179417"/>
                </a:lnTo>
                <a:close/>
                <a:moveTo>
                  <a:pt x="3929663" y="105904"/>
                </a:moveTo>
                <a:lnTo>
                  <a:pt x="3952613" y="105904"/>
                </a:lnTo>
                <a:cubicBezTo>
                  <a:pt x="3961775" y="105904"/>
                  <a:pt x="3968071" y="105425"/>
                  <a:pt x="3971498" y="104468"/>
                </a:cubicBezTo>
                <a:cubicBezTo>
                  <a:pt x="3974926" y="103514"/>
                  <a:pt x="3977993" y="101581"/>
                  <a:pt x="3980703" y="98672"/>
                </a:cubicBezTo>
                <a:cubicBezTo>
                  <a:pt x="3983415" y="95763"/>
                  <a:pt x="3984768" y="92278"/>
                  <a:pt x="3984768" y="88218"/>
                </a:cubicBezTo>
                <a:cubicBezTo>
                  <a:pt x="3984768" y="81521"/>
                  <a:pt x="3982396" y="76859"/>
                  <a:pt x="3977654" y="74232"/>
                </a:cubicBezTo>
                <a:cubicBezTo>
                  <a:pt x="3972913" y="71600"/>
                  <a:pt x="3964805" y="70286"/>
                  <a:pt x="3953330" y="70286"/>
                </a:cubicBezTo>
                <a:lnTo>
                  <a:pt x="3929663" y="70286"/>
                </a:lnTo>
                <a:close/>
                <a:moveTo>
                  <a:pt x="3929663" y="161725"/>
                </a:moveTo>
                <a:lnTo>
                  <a:pt x="3957991" y="161725"/>
                </a:lnTo>
                <a:cubicBezTo>
                  <a:pt x="3970184" y="161725"/>
                  <a:pt x="3978551" y="160311"/>
                  <a:pt x="3983093" y="157481"/>
                </a:cubicBezTo>
                <a:cubicBezTo>
                  <a:pt x="3987637" y="154656"/>
                  <a:pt x="3990027" y="149774"/>
                  <a:pt x="3990265" y="142841"/>
                </a:cubicBezTo>
                <a:cubicBezTo>
                  <a:pt x="3990265" y="138775"/>
                  <a:pt x="3988951" y="135010"/>
                  <a:pt x="3986323" y="131544"/>
                </a:cubicBezTo>
                <a:cubicBezTo>
                  <a:pt x="3983688" y="128077"/>
                  <a:pt x="3980261" y="125884"/>
                  <a:pt x="3976041" y="124967"/>
                </a:cubicBezTo>
                <a:cubicBezTo>
                  <a:pt x="3971818" y="124052"/>
                  <a:pt x="3965044" y="123595"/>
                  <a:pt x="3955720" y="123595"/>
                </a:cubicBezTo>
                <a:lnTo>
                  <a:pt x="3929663" y="123595"/>
                </a:lnTo>
                <a:close/>
                <a:moveTo>
                  <a:pt x="4192985" y="138538"/>
                </a:moveTo>
                <a:lnTo>
                  <a:pt x="4215219" y="141285"/>
                </a:lnTo>
                <a:cubicBezTo>
                  <a:pt x="4211712" y="154274"/>
                  <a:pt x="4205218" y="164354"/>
                  <a:pt x="4195735" y="171525"/>
                </a:cubicBezTo>
                <a:cubicBezTo>
                  <a:pt x="4186249" y="178700"/>
                  <a:pt x="4174138" y="182286"/>
                  <a:pt x="4159397" y="182286"/>
                </a:cubicBezTo>
                <a:cubicBezTo>
                  <a:pt x="4140831" y="182286"/>
                  <a:pt x="4126108" y="176568"/>
                  <a:pt x="4115232" y="165128"/>
                </a:cubicBezTo>
                <a:cubicBezTo>
                  <a:pt x="4104353" y="153694"/>
                  <a:pt x="4098913" y="137657"/>
                  <a:pt x="4098913" y="117022"/>
                </a:cubicBezTo>
                <a:cubicBezTo>
                  <a:pt x="4098913" y="95663"/>
                  <a:pt x="4104410" y="79088"/>
                  <a:pt x="4115408" y="67295"/>
                </a:cubicBezTo>
                <a:cubicBezTo>
                  <a:pt x="4126406" y="55500"/>
                  <a:pt x="4140674" y="49608"/>
                  <a:pt x="4158201" y="49608"/>
                </a:cubicBezTo>
                <a:cubicBezTo>
                  <a:pt x="4175176" y="49608"/>
                  <a:pt x="4189043" y="55382"/>
                  <a:pt x="4199800" y="66934"/>
                </a:cubicBezTo>
                <a:cubicBezTo>
                  <a:pt x="4210557" y="78490"/>
                  <a:pt x="4215935" y="94749"/>
                  <a:pt x="4215935" y="115707"/>
                </a:cubicBezTo>
                <a:cubicBezTo>
                  <a:pt x="4215935" y="116981"/>
                  <a:pt x="4215895" y="118894"/>
                  <a:pt x="4215816" y="121443"/>
                </a:cubicBezTo>
                <a:lnTo>
                  <a:pt x="4121150" y="121443"/>
                </a:lnTo>
                <a:cubicBezTo>
                  <a:pt x="4121946" y="135388"/>
                  <a:pt x="4125892" y="146067"/>
                  <a:pt x="4132984" y="153474"/>
                </a:cubicBezTo>
                <a:cubicBezTo>
                  <a:pt x="4140076" y="160888"/>
                  <a:pt x="4148917" y="164592"/>
                  <a:pt x="4159516" y="164592"/>
                </a:cubicBezTo>
                <a:cubicBezTo>
                  <a:pt x="4167407" y="164592"/>
                  <a:pt x="4174142" y="162522"/>
                  <a:pt x="4179719" y="158378"/>
                </a:cubicBezTo>
                <a:cubicBezTo>
                  <a:pt x="4185299" y="154234"/>
                  <a:pt x="4189720" y="147625"/>
                  <a:pt x="4192985" y="138538"/>
                </a:cubicBezTo>
                <a:close/>
                <a:moveTo>
                  <a:pt x="4122345" y="103752"/>
                </a:moveTo>
                <a:lnTo>
                  <a:pt x="4193226" y="103752"/>
                </a:lnTo>
                <a:cubicBezTo>
                  <a:pt x="4192269" y="93077"/>
                  <a:pt x="4189557" y="85067"/>
                  <a:pt x="4185097" y="79728"/>
                </a:cubicBezTo>
                <a:cubicBezTo>
                  <a:pt x="4178243" y="71441"/>
                  <a:pt x="4169358" y="67298"/>
                  <a:pt x="4158440" y="67298"/>
                </a:cubicBezTo>
                <a:cubicBezTo>
                  <a:pt x="4148560" y="67298"/>
                  <a:pt x="4140256" y="70607"/>
                  <a:pt x="4133520" y="77216"/>
                </a:cubicBezTo>
                <a:cubicBezTo>
                  <a:pt x="4126785" y="83829"/>
                  <a:pt x="4123061" y="92678"/>
                  <a:pt x="4122345" y="103752"/>
                </a:cubicBezTo>
                <a:close/>
                <a:moveTo>
                  <a:pt x="4242355" y="52476"/>
                </a:moveTo>
                <a:lnTo>
                  <a:pt x="4291956" y="52476"/>
                </a:lnTo>
                <a:cubicBezTo>
                  <a:pt x="4304153" y="52476"/>
                  <a:pt x="4313214" y="53489"/>
                  <a:pt x="4319151" y="55522"/>
                </a:cubicBezTo>
                <a:cubicBezTo>
                  <a:pt x="4325086" y="57553"/>
                  <a:pt x="4330188" y="61279"/>
                  <a:pt x="4334450" y="66697"/>
                </a:cubicBezTo>
                <a:cubicBezTo>
                  <a:pt x="4338716" y="72118"/>
                  <a:pt x="4340847" y="78613"/>
                  <a:pt x="4340847" y="86180"/>
                </a:cubicBezTo>
                <a:cubicBezTo>
                  <a:pt x="4340847" y="92235"/>
                  <a:pt x="4339591" y="97520"/>
                  <a:pt x="4337082" y="102021"/>
                </a:cubicBezTo>
                <a:cubicBezTo>
                  <a:pt x="4334572" y="106524"/>
                  <a:pt x="4330804" y="110289"/>
                  <a:pt x="4325785" y="113317"/>
                </a:cubicBezTo>
                <a:cubicBezTo>
                  <a:pt x="4331762" y="115311"/>
                  <a:pt x="4336722" y="119034"/>
                  <a:pt x="4340667" y="124491"/>
                </a:cubicBezTo>
                <a:cubicBezTo>
                  <a:pt x="4344609" y="129953"/>
                  <a:pt x="4346582" y="136425"/>
                  <a:pt x="4346582" y="143913"/>
                </a:cubicBezTo>
                <a:cubicBezTo>
                  <a:pt x="4345786" y="155948"/>
                  <a:pt x="4341485" y="164873"/>
                  <a:pt x="4333677" y="170687"/>
                </a:cubicBezTo>
                <a:cubicBezTo>
                  <a:pt x="4325868" y="176503"/>
                  <a:pt x="4314510" y="179417"/>
                  <a:pt x="4299609" y="179417"/>
                </a:cubicBezTo>
                <a:lnTo>
                  <a:pt x="4242355" y="179417"/>
                </a:lnTo>
                <a:close/>
                <a:moveTo>
                  <a:pt x="4263869" y="105904"/>
                </a:moveTo>
                <a:lnTo>
                  <a:pt x="4286819" y="105904"/>
                </a:lnTo>
                <a:cubicBezTo>
                  <a:pt x="4295981" y="105904"/>
                  <a:pt x="4302277" y="105425"/>
                  <a:pt x="4305704" y="104468"/>
                </a:cubicBezTo>
                <a:cubicBezTo>
                  <a:pt x="4309132" y="103514"/>
                  <a:pt x="4312198" y="101581"/>
                  <a:pt x="4314910" y="98672"/>
                </a:cubicBezTo>
                <a:cubicBezTo>
                  <a:pt x="4317620" y="95763"/>
                  <a:pt x="4318974" y="92278"/>
                  <a:pt x="4318974" y="88218"/>
                </a:cubicBezTo>
                <a:cubicBezTo>
                  <a:pt x="4318974" y="81521"/>
                  <a:pt x="4316602" y="76859"/>
                  <a:pt x="4311861" y="74232"/>
                </a:cubicBezTo>
                <a:cubicBezTo>
                  <a:pt x="4307119" y="71600"/>
                  <a:pt x="4299012" y="70286"/>
                  <a:pt x="4287535" y="70286"/>
                </a:cubicBezTo>
                <a:lnTo>
                  <a:pt x="4263869" y="70286"/>
                </a:lnTo>
                <a:close/>
                <a:moveTo>
                  <a:pt x="4263869" y="161725"/>
                </a:moveTo>
                <a:lnTo>
                  <a:pt x="4292197" y="161725"/>
                </a:lnTo>
                <a:cubicBezTo>
                  <a:pt x="4304391" y="161725"/>
                  <a:pt x="4312756" y="160311"/>
                  <a:pt x="4317300" y="157481"/>
                </a:cubicBezTo>
                <a:cubicBezTo>
                  <a:pt x="4321843" y="154656"/>
                  <a:pt x="4324233" y="149774"/>
                  <a:pt x="4324471" y="142841"/>
                </a:cubicBezTo>
                <a:cubicBezTo>
                  <a:pt x="4324471" y="138775"/>
                  <a:pt x="4323158" y="135010"/>
                  <a:pt x="4320529" y="131544"/>
                </a:cubicBezTo>
                <a:cubicBezTo>
                  <a:pt x="4317895" y="128077"/>
                  <a:pt x="4314467" y="125884"/>
                  <a:pt x="4310248" y="124967"/>
                </a:cubicBezTo>
                <a:cubicBezTo>
                  <a:pt x="4306025" y="124052"/>
                  <a:pt x="4299250" y="123595"/>
                  <a:pt x="4289925" y="123595"/>
                </a:cubicBezTo>
                <a:lnTo>
                  <a:pt x="4263869" y="123595"/>
                </a:lnTo>
                <a:close/>
                <a:moveTo>
                  <a:pt x="4372282" y="228063"/>
                </a:moveTo>
                <a:lnTo>
                  <a:pt x="4372282" y="52476"/>
                </a:lnTo>
                <a:lnTo>
                  <a:pt x="4391885" y="52476"/>
                </a:lnTo>
                <a:lnTo>
                  <a:pt x="4391885" y="68973"/>
                </a:lnTo>
                <a:cubicBezTo>
                  <a:pt x="4396508" y="62513"/>
                  <a:pt x="4401727" y="57672"/>
                  <a:pt x="4407545" y="54446"/>
                </a:cubicBezTo>
                <a:cubicBezTo>
                  <a:pt x="4413362" y="51221"/>
                  <a:pt x="4420416" y="49608"/>
                  <a:pt x="4428702" y="49608"/>
                </a:cubicBezTo>
                <a:cubicBezTo>
                  <a:pt x="4439538" y="49608"/>
                  <a:pt x="4449099" y="52394"/>
                  <a:pt x="4457386" y="57974"/>
                </a:cubicBezTo>
                <a:cubicBezTo>
                  <a:pt x="4465674" y="63551"/>
                  <a:pt x="4471930" y="71420"/>
                  <a:pt x="4476153" y="81580"/>
                </a:cubicBezTo>
                <a:cubicBezTo>
                  <a:pt x="4480376" y="91739"/>
                  <a:pt x="4482489" y="102876"/>
                  <a:pt x="4482489" y="114991"/>
                </a:cubicBezTo>
                <a:cubicBezTo>
                  <a:pt x="4482489" y="127975"/>
                  <a:pt x="4480160" y="139672"/>
                  <a:pt x="4475498" y="150072"/>
                </a:cubicBezTo>
                <a:cubicBezTo>
                  <a:pt x="4470837" y="160470"/>
                  <a:pt x="4464065" y="168436"/>
                  <a:pt x="4455180" y="173977"/>
                </a:cubicBezTo>
                <a:cubicBezTo>
                  <a:pt x="4446291" y="179517"/>
                  <a:pt x="4436946" y="182286"/>
                  <a:pt x="4427143" y="182286"/>
                </a:cubicBezTo>
                <a:cubicBezTo>
                  <a:pt x="4419972" y="182286"/>
                  <a:pt x="4413538" y="180769"/>
                  <a:pt x="4407840" y="177743"/>
                </a:cubicBezTo>
                <a:cubicBezTo>
                  <a:pt x="4402145" y="174718"/>
                  <a:pt x="4397465" y="170887"/>
                  <a:pt x="4393796" y="166266"/>
                </a:cubicBezTo>
                <a:lnTo>
                  <a:pt x="4393796" y="228063"/>
                </a:lnTo>
                <a:close/>
                <a:moveTo>
                  <a:pt x="4391765" y="116661"/>
                </a:moveTo>
                <a:cubicBezTo>
                  <a:pt x="4391765" y="132998"/>
                  <a:pt x="4395074" y="145072"/>
                  <a:pt x="4401688" y="152878"/>
                </a:cubicBezTo>
                <a:cubicBezTo>
                  <a:pt x="4408301" y="160690"/>
                  <a:pt x="4416307" y="164592"/>
                  <a:pt x="4425710" y="164592"/>
                </a:cubicBezTo>
                <a:cubicBezTo>
                  <a:pt x="4435275" y="164592"/>
                  <a:pt x="4443462" y="160548"/>
                  <a:pt x="4450273" y="152460"/>
                </a:cubicBezTo>
                <a:cubicBezTo>
                  <a:pt x="4457088" y="144374"/>
                  <a:pt x="4460494" y="131846"/>
                  <a:pt x="4460494" y="114871"/>
                </a:cubicBezTo>
                <a:cubicBezTo>
                  <a:pt x="4460494" y="98693"/>
                  <a:pt x="4457167" y="86584"/>
                  <a:pt x="4450514" y="78533"/>
                </a:cubicBezTo>
                <a:cubicBezTo>
                  <a:pt x="4443858" y="70484"/>
                  <a:pt x="4435909" y="66459"/>
                  <a:pt x="4426664" y="66459"/>
                </a:cubicBezTo>
                <a:cubicBezTo>
                  <a:pt x="4417502" y="66459"/>
                  <a:pt x="4409396" y="70739"/>
                  <a:pt x="4402343" y="79308"/>
                </a:cubicBezTo>
                <a:cubicBezTo>
                  <a:pt x="4395293" y="87875"/>
                  <a:pt x="4391765" y="100328"/>
                  <a:pt x="4391765" y="116661"/>
                </a:cubicBezTo>
                <a:close/>
                <a:moveTo>
                  <a:pt x="4500418" y="115945"/>
                </a:moveTo>
                <a:cubicBezTo>
                  <a:pt x="4500418" y="92437"/>
                  <a:pt x="4506952" y="75024"/>
                  <a:pt x="4520020" y="63708"/>
                </a:cubicBezTo>
                <a:cubicBezTo>
                  <a:pt x="4530938" y="54305"/>
                  <a:pt x="4544248" y="49608"/>
                  <a:pt x="4559944" y="49608"/>
                </a:cubicBezTo>
                <a:cubicBezTo>
                  <a:pt x="4577396" y="49608"/>
                  <a:pt x="4591663" y="55324"/>
                  <a:pt x="4602740" y="66758"/>
                </a:cubicBezTo>
                <a:cubicBezTo>
                  <a:pt x="4613813" y="78191"/>
                  <a:pt x="4619351" y="93992"/>
                  <a:pt x="4619351" y="114152"/>
                </a:cubicBezTo>
                <a:cubicBezTo>
                  <a:pt x="4619351" y="130489"/>
                  <a:pt x="4616904" y="143337"/>
                  <a:pt x="4612004" y="152701"/>
                </a:cubicBezTo>
                <a:cubicBezTo>
                  <a:pt x="4607104" y="162065"/>
                  <a:pt x="4599972" y="169337"/>
                  <a:pt x="4590608" y="174513"/>
                </a:cubicBezTo>
                <a:cubicBezTo>
                  <a:pt x="4581244" y="179694"/>
                  <a:pt x="4571021" y="182286"/>
                  <a:pt x="4559944" y="182286"/>
                </a:cubicBezTo>
                <a:cubicBezTo>
                  <a:pt x="4542178" y="182286"/>
                  <a:pt x="4527814" y="176587"/>
                  <a:pt x="4516855" y="165189"/>
                </a:cubicBezTo>
                <a:cubicBezTo>
                  <a:pt x="4505896" y="153795"/>
                  <a:pt x="4500418" y="137380"/>
                  <a:pt x="4500418" y="115945"/>
                </a:cubicBezTo>
                <a:close/>
                <a:moveTo>
                  <a:pt x="4522532" y="115945"/>
                </a:moveTo>
                <a:cubicBezTo>
                  <a:pt x="4522532" y="132202"/>
                  <a:pt x="4526078" y="144374"/>
                  <a:pt x="4533170" y="152460"/>
                </a:cubicBezTo>
                <a:cubicBezTo>
                  <a:pt x="4540263" y="160548"/>
                  <a:pt x="4549191" y="164592"/>
                  <a:pt x="4559944" y="164592"/>
                </a:cubicBezTo>
                <a:cubicBezTo>
                  <a:pt x="4570625" y="164592"/>
                  <a:pt x="4579510" y="160531"/>
                  <a:pt x="4586601" y="152399"/>
                </a:cubicBezTo>
                <a:cubicBezTo>
                  <a:pt x="4593694" y="144273"/>
                  <a:pt x="4597240" y="131882"/>
                  <a:pt x="4597240" y="115228"/>
                </a:cubicBezTo>
                <a:cubicBezTo>
                  <a:pt x="4597240" y="99532"/>
                  <a:pt x="4593672" y="87638"/>
                  <a:pt x="4586540" y="79549"/>
                </a:cubicBezTo>
                <a:cubicBezTo>
                  <a:pt x="4579409" y="71463"/>
                  <a:pt x="4570542" y="67417"/>
                  <a:pt x="4559944" y="67417"/>
                </a:cubicBezTo>
                <a:cubicBezTo>
                  <a:pt x="4549191" y="67417"/>
                  <a:pt x="4540263" y="71441"/>
                  <a:pt x="4533170" y="79488"/>
                </a:cubicBezTo>
                <a:cubicBezTo>
                  <a:pt x="4526078" y="87537"/>
                  <a:pt x="4522532" y="99687"/>
                  <a:pt x="4522532" y="115945"/>
                </a:cubicBezTo>
                <a:close/>
                <a:moveTo>
                  <a:pt x="4644695" y="52476"/>
                </a:moveTo>
                <a:lnTo>
                  <a:pt x="4744861" y="52476"/>
                </a:lnTo>
                <a:lnTo>
                  <a:pt x="4744861" y="179417"/>
                </a:lnTo>
                <a:lnTo>
                  <a:pt x="4723347" y="179417"/>
                </a:lnTo>
                <a:lnTo>
                  <a:pt x="4723347" y="70286"/>
                </a:lnTo>
                <a:lnTo>
                  <a:pt x="4666209" y="70286"/>
                </a:lnTo>
                <a:lnTo>
                  <a:pt x="4666209" y="179417"/>
                </a:lnTo>
                <a:lnTo>
                  <a:pt x="4644695" y="179417"/>
                </a:lnTo>
                <a:close/>
                <a:moveTo>
                  <a:pt x="4864031" y="138538"/>
                </a:moveTo>
                <a:lnTo>
                  <a:pt x="4886262" y="141285"/>
                </a:lnTo>
                <a:cubicBezTo>
                  <a:pt x="4882759" y="154274"/>
                  <a:pt x="4876261" y="164354"/>
                  <a:pt x="4866779" y="171525"/>
                </a:cubicBezTo>
                <a:cubicBezTo>
                  <a:pt x="4857297" y="178700"/>
                  <a:pt x="4845182" y="182286"/>
                  <a:pt x="4830440" y="182286"/>
                </a:cubicBezTo>
                <a:cubicBezTo>
                  <a:pt x="4811875" y="182286"/>
                  <a:pt x="4797151" y="176568"/>
                  <a:pt x="4786276" y="165128"/>
                </a:cubicBezTo>
                <a:cubicBezTo>
                  <a:pt x="4775397" y="153694"/>
                  <a:pt x="4769956" y="137657"/>
                  <a:pt x="4769956" y="117022"/>
                </a:cubicBezTo>
                <a:cubicBezTo>
                  <a:pt x="4769956" y="95663"/>
                  <a:pt x="4775458" y="79088"/>
                  <a:pt x="4786456" y="67295"/>
                </a:cubicBezTo>
                <a:cubicBezTo>
                  <a:pt x="4797453" y="55500"/>
                  <a:pt x="4811716" y="49608"/>
                  <a:pt x="4829245" y="49608"/>
                </a:cubicBezTo>
                <a:cubicBezTo>
                  <a:pt x="4846220" y="49608"/>
                  <a:pt x="4860087" y="55382"/>
                  <a:pt x="4870846" y="66934"/>
                </a:cubicBezTo>
                <a:cubicBezTo>
                  <a:pt x="4881603" y="78490"/>
                  <a:pt x="4886978" y="94749"/>
                  <a:pt x="4886978" y="115707"/>
                </a:cubicBezTo>
                <a:cubicBezTo>
                  <a:pt x="4886978" y="116981"/>
                  <a:pt x="4886942" y="118894"/>
                  <a:pt x="4886860" y="121443"/>
                </a:cubicBezTo>
                <a:lnTo>
                  <a:pt x="4792194" y="121443"/>
                </a:lnTo>
                <a:cubicBezTo>
                  <a:pt x="4792993" y="135388"/>
                  <a:pt x="4796935" y="146067"/>
                  <a:pt x="4804030" y="153474"/>
                </a:cubicBezTo>
                <a:cubicBezTo>
                  <a:pt x="4811120" y="160888"/>
                  <a:pt x="4819965" y="164592"/>
                  <a:pt x="4830559" y="164592"/>
                </a:cubicBezTo>
                <a:cubicBezTo>
                  <a:pt x="4838450" y="164592"/>
                  <a:pt x="4845186" y="162522"/>
                  <a:pt x="4850766" y="158378"/>
                </a:cubicBezTo>
                <a:cubicBezTo>
                  <a:pt x="4856343" y="154234"/>
                  <a:pt x="4860766" y="147625"/>
                  <a:pt x="4864031" y="138538"/>
                </a:cubicBezTo>
                <a:close/>
                <a:moveTo>
                  <a:pt x="4793389" y="103752"/>
                </a:moveTo>
                <a:lnTo>
                  <a:pt x="4864270" y="103752"/>
                </a:lnTo>
                <a:cubicBezTo>
                  <a:pt x="4863311" y="93077"/>
                  <a:pt x="4860605" y="85067"/>
                  <a:pt x="4856145" y="79728"/>
                </a:cubicBezTo>
                <a:cubicBezTo>
                  <a:pt x="4849291" y="71441"/>
                  <a:pt x="4840402" y="67298"/>
                  <a:pt x="4829486" y="67298"/>
                </a:cubicBezTo>
                <a:cubicBezTo>
                  <a:pt x="4819604" y="67298"/>
                  <a:pt x="4811300" y="70607"/>
                  <a:pt x="4804568" y="77216"/>
                </a:cubicBezTo>
                <a:cubicBezTo>
                  <a:pt x="4797831" y="83829"/>
                  <a:pt x="4794105" y="92678"/>
                  <a:pt x="4793389" y="103752"/>
                </a:cubicBezTo>
                <a:close/>
                <a:moveTo>
                  <a:pt x="4912053" y="52476"/>
                </a:moveTo>
                <a:lnTo>
                  <a:pt x="4933569" y="52476"/>
                </a:lnTo>
                <a:lnTo>
                  <a:pt x="4933569" y="149295"/>
                </a:lnTo>
                <a:lnTo>
                  <a:pt x="4993215" y="52476"/>
                </a:lnTo>
                <a:lnTo>
                  <a:pt x="5016402" y="52476"/>
                </a:lnTo>
                <a:lnTo>
                  <a:pt x="5016402" y="179417"/>
                </a:lnTo>
                <a:lnTo>
                  <a:pt x="4994888" y="179417"/>
                </a:lnTo>
                <a:lnTo>
                  <a:pt x="4994888" y="83192"/>
                </a:lnTo>
                <a:lnTo>
                  <a:pt x="4935244" y="179417"/>
                </a:lnTo>
                <a:lnTo>
                  <a:pt x="4912053" y="179417"/>
                </a:lnTo>
                <a:close/>
                <a:moveTo>
                  <a:pt x="4986755" y="4421"/>
                </a:moveTo>
                <a:lnTo>
                  <a:pt x="5001462" y="4421"/>
                </a:lnTo>
                <a:cubicBezTo>
                  <a:pt x="5000267" y="14381"/>
                  <a:pt x="4996619" y="22032"/>
                  <a:pt x="4990525" y="27370"/>
                </a:cubicBezTo>
                <a:cubicBezTo>
                  <a:pt x="4984430" y="32709"/>
                  <a:pt x="4976320" y="35380"/>
                  <a:pt x="4966200" y="35380"/>
                </a:cubicBezTo>
                <a:cubicBezTo>
                  <a:pt x="4956001" y="35380"/>
                  <a:pt x="4947850" y="32734"/>
                  <a:pt x="4941755" y="27432"/>
                </a:cubicBezTo>
                <a:cubicBezTo>
                  <a:pt x="4935661" y="22132"/>
                  <a:pt x="4932015" y="14464"/>
                  <a:pt x="4930819" y="4421"/>
                </a:cubicBezTo>
                <a:lnTo>
                  <a:pt x="4945518" y="4421"/>
                </a:lnTo>
                <a:cubicBezTo>
                  <a:pt x="4946637" y="9843"/>
                  <a:pt x="4948852" y="13885"/>
                  <a:pt x="4952157" y="16552"/>
                </a:cubicBezTo>
                <a:cubicBezTo>
                  <a:pt x="4955461" y="19224"/>
                  <a:pt x="4959904" y="20559"/>
                  <a:pt x="4965480" y="20559"/>
                </a:cubicBezTo>
                <a:cubicBezTo>
                  <a:pt x="4971938" y="20559"/>
                  <a:pt x="4976820" y="19263"/>
                  <a:pt x="4980129" y="16675"/>
                </a:cubicBezTo>
                <a:cubicBezTo>
                  <a:pt x="4983429" y="14087"/>
                  <a:pt x="4985644" y="10000"/>
                  <a:pt x="4986755" y="4421"/>
                </a:cubicBezTo>
                <a:close/>
                <a:moveTo>
                  <a:pt x="5131631" y="132918"/>
                </a:moveTo>
                <a:lnTo>
                  <a:pt x="5152787" y="135669"/>
                </a:lnTo>
                <a:cubicBezTo>
                  <a:pt x="5150480" y="150253"/>
                  <a:pt x="5144562" y="161669"/>
                  <a:pt x="5135041" y="169912"/>
                </a:cubicBezTo>
                <a:cubicBezTo>
                  <a:pt x="5125514" y="178159"/>
                  <a:pt x="5113821" y="182286"/>
                  <a:pt x="5099954" y="182286"/>
                </a:cubicBezTo>
                <a:cubicBezTo>
                  <a:pt x="5082584" y="182286"/>
                  <a:pt x="5068619" y="176605"/>
                  <a:pt x="5058061" y="165250"/>
                </a:cubicBezTo>
                <a:cubicBezTo>
                  <a:pt x="5047502" y="153896"/>
                  <a:pt x="5042221" y="137620"/>
                  <a:pt x="5042221" y="116424"/>
                </a:cubicBezTo>
                <a:cubicBezTo>
                  <a:pt x="5042221" y="102719"/>
                  <a:pt x="5044493" y="90726"/>
                  <a:pt x="5049036" y="80446"/>
                </a:cubicBezTo>
                <a:cubicBezTo>
                  <a:pt x="5053579" y="70164"/>
                  <a:pt x="5060492" y="62452"/>
                  <a:pt x="5069775" y="57315"/>
                </a:cubicBezTo>
                <a:cubicBezTo>
                  <a:pt x="5079060" y="52174"/>
                  <a:pt x="5089162" y="49608"/>
                  <a:pt x="5100074" y="49608"/>
                </a:cubicBezTo>
                <a:cubicBezTo>
                  <a:pt x="5113861" y="49608"/>
                  <a:pt x="5125136" y="53093"/>
                  <a:pt x="5133903" y="60066"/>
                </a:cubicBezTo>
                <a:cubicBezTo>
                  <a:pt x="5142668" y="67038"/>
                  <a:pt x="5148284" y="76939"/>
                  <a:pt x="5150758" y="89769"/>
                </a:cubicBezTo>
                <a:lnTo>
                  <a:pt x="5129837" y="92994"/>
                </a:lnTo>
                <a:cubicBezTo>
                  <a:pt x="5127847" y="84470"/>
                  <a:pt x="5124323" y="78054"/>
                  <a:pt x="5119261" y="73753"/>
                </a:cubicBezTo>
                <a:cubicBezTo>
                  <a:pt x="5114200" y="69451"/>
                  <a:pt x="5108087" y="67298"/>
                  <a:pt x="5100912" y="67298"/>
                </a:cubicBezTo>
                <a:cubicBezTo>
                  <a:pt x="5090072" y="67298"/>
                  <a:pt x="5081274" y="71186"/>
                  <a:pt x="5074498" y="78951"/>
                </a:cubicBezTo>
                <a:cubicBezTo>
                  <a:pt x="5067727" y="86720"/>
                  <a:pt x="5064336" y="99014"/>
                  <a:pt x="5064336" y="115825"/>
                </a:cubicBezTo>
                <a:cubicBezTo>
                  <a:pt x="5064336" y="132875"/>
                  <a:pt x="5067605" y="145266"/>
                  <a:pt x="5074143" y="152996"/>
                </a:cubicBezTo>
                <a:cubicBezTo>
                  <a:pt x="5080677" y="160725"/>
                  <a:pt x="5089197" y="164592"/>
                  <a:pt x="5099717" y="164592"/>
                </a:cubicBezTo>
                <a:cubicBezTo>
                  <a:pt x="5108162" y="164592"/>
                  <a:pt x="5115218" y="162003"/>
                  <a:pt x="5120877" y="156826"/>
                </a:cubicBezTo>
                <a:cubicBezTo>
                  <a:pt x="5126533" y="151649"/>
                  <a:pt x="5130116" y="143679"/>
                  <a:pt x="5131631" y="132918"/>
                </a:cubicBezTo>
                <a:close/>
                <a:moveTo>
                  <a:pt x="5171076" y="52476"/>
                </a:moveTo>
                <a:lnTo>
                  <a:pt x="5192593" y="52476"/>
                </a:lnTo>
                <a:lnTo>
                  <a:pt x="5192593" y="107337"/>
                </a:lnTo>
                <a:cubicBezTo>
                  <a:pt x="5199444" y="107337"/>
                  <a:pt x="5204247" y="106023"/>
                  <a:pt x="5206996" y="103395"/>
                </a:cubicBezTo>
                <a:cubicBezTo>
                  <a:pt x="5209743" y="100763"/>
                  <a:pt x="5213787" y="93118"/>
                  <a:pt x="5219128" y="80446"/>
                </a:cubicBezTo>
                <a:cubicBezTo>
                  <a:pt x="5223348" y="70401"/>
                  <a:pt x="5226775" y="63792"/>
                  <a:pt x="5229410" y="60602"/>
                </a:cubicBezTo>
                <a:cubicBezTo>
                  <a:pt x="5232038" y="57413"/>
                  <a:pt x="5235066" y="55263"/>
                  <a:pt x="5238493" y="54148"/>
                </a:cubicBezTo>
                <a:cubicBezTo>
                  <a:pt x="5241920" y="53035"/>
                  <a:pt x="5247418" y="52476"/>
                  <a:pt x="5254988" y="52476"/>
                </a:cubicBezTo>
                <a:lnTo>
                  <a:pt x="5259291" y="52476"/>
                </a:lnTo>
                <a:lnTo>
                  <a:pt x="5259291" y="70286"/>
                </a:lnTo>
                <a:lnTo>
                  <a:pt x="5253314" y="70168"/>
                </a:lnTo>
                <a:cubicBezTo>
                  <a:pt x="5247655" y="70168"/>
                  <a:pt x="5244027" y="71002"/>
                  <a:pt x="5242436" y="72676"/>
                </a:cubicBezTo>
                <a:cubicBezTo>
                  <a:pt x="5240762" y="74430"/>
                  <a:pt x="5238213" y="79649"/>
                  <a:pt x="5234785" y="88336"/>
                </a:cubicBezTo>
                <a:cubicBezTo>
                  <a:pt x="5231520" y="96621"/>
                  <a:pt x="5228532" y="102358"/>
                  <a:pt x="5225825" y="105545"/>
                </a:cubicBezTo>
                <a:cubicBezTo>
                  <a:pt x="5223114" y="108734"/>
                  <a:pt x="5218926" y="111643"/>
                  <a:pt x="5213271" y="114275"/>
                </a:cubicBezTo>
                <a:cubicBezTo>
                  <a:pt x="5222517" y="116743"/>
                  <a:pt x="5231599" y="125348"/>
                  <a:pt x="5240524" y="140090"/>
                </a:cubicBezTo>
                <a:lnTo>
                  <a:pt x="5264071" y="179417"/>
                </a:lnTo>
                <a:lnTo>
                  <a:pt x="5240405" y="179417"/>
                </a:lnTo>
                <a:lnTo>
                  <a:pt x="5217454" y="140090"/>
                </a:lnTo>
                <a:cubicBezTo>
                  <a:pt x="5212753" y="132198"/>
                  <a:pt x="5208650" y="126996"/>
                  <a:pt x="5205146" y="124488"/>
                </a:cubicBezTo>
                <a:cubicBezTo>
                  <a:pt x="5201637" y="121978"/>
                  <a:pt x="5197453" y="120725"/>
                  <a:pt x="5192593" y="120725"/>
                </a:cubicBezTo>
                <a:lnTo>
                  <a:pt x="5192593" y="179417"/>
                </a:lnTo>
                <a:lnTo>
                  <a:pt x="5171076" y="179417"/>
                </a:lnTo>
                <a:close/>
                <a:moveTo>
                  <a:pt x="5273957" y="115945"/>
                </a:moveTo>
                <a:cubicBezTo>
                  <a:pt x="5273957" y="92437"/>
                  <a:pt x="5280495" y="75024"/>
                  <a:pt x="5293562" y="63708"/>
                </a:cubicBezTo>
                <a:cubicBezTo>
                  <a:pt x="5304477" y="54305"/>
                  <a:pt x="5317787" y="49608"/>
                  <a:pt x="5333487" y="49608"/>
                </a:cubicBezTo>
                <a:cubicBezTo>
                  <a:pt x="5350935" y="49608"/>
                  <a:pt x="5365206" y="55324"/>
                  <a:pt x="5376280" y="66758"/>
                </a:cubicBezTo>
                <a:cubicBezTo>
                  <a:pt x="5387357" y="78191"/>
                  <a:pt x="5392894" y="93992"/>
                  <a:pt x="5392894" y="114152"/>
                </a:cubicBezTo>
                <a:cubicBezTo>
                  <a:pt x="5392894" y="130489"/>
                  <a:pt x="5390445" y="143337"/>
                  <a:pt x="5385543" y="152701"/>
                </a:cubicBezTo>
                <a:cubicBezTo>
                  <a:pt x="5380643" y="162065"/>
                  <a:pt x="5373511" y="169337"/>
                  <a:pt x="5364147" y="174513"/>
                </a:cubicBezTo>
                <a:cubicBezTo>
                  <a:pt x="5354784" y="179694"/>
                  <a:pt x="5344560" y="182286"/>
                  <a:pt x="5333487" y="182286"/>
                </a:cubicBezTo>
                <a:cubicBezTo>
                  <a:pt x="5315717" y="182286"/>
                  <a:pt x="5301353" y="176587"/>
                  <a:pt x="5290398" y="165189"/>
                </a:cubicBezTo>
                <a:cubicBezTo>
                  <a:pt x="5279436" y="153795"/>
                  <a:pt x="5273957" y="137380"/>
                  <a:pt x="5273957" y="115945"/>
                </a:cubicBezTo>
                <a:close/>
                <a:moveTo>
                  <a:pt x="5296071" y="115945"/>
                </a:moveTo>
                <a:cubicBezTo>
                  <a:pt x="5296071" y="132202"/>
                  <a:pt x="5299617" y="144374"/>
                  <a:pt x="5306709" y="152460"/>
                </a:cubicBezTo>
                <a:cubicBezTo>
                  <a:pt x="5313806" y="160548"/>
                  <a:pt x="5322730" y="164592"/>
                  <a:pt x="5333487" y="164592"/>
                </a:cubicBezTo>
                <a:cubicBezTo>
                  <a:pt x="5344164" y="164592"/>
                  <a:pt x="5353049" y="160531"/>
                  <a:pt x="5360144" y="152399"/>
                </a:cubicBezTo>
                <a:cubicBezTo>
                  <a:pt x="5367233" y="144273"/>
                  <a:pt x="5370779" y="131882"/>
                  <a:pt x="5370779" y="115228"/>
                </a:cubicBezTo>
                <a:cubicBezTo>
                  <a:pt x="5370779" y="99532"/>
                  <a:pt x="5367214" y="87638"/>
                  <a:pt x="5360079" y="79549"/>
                </a:cubicBezTo>
                <a:cubicBezTo>
                  <a:pt x="5352949" y="71463"/>
                  <a:pt x="5344081" y="67417"/>
                  <a:pt x="5333487" y="67417"/>
                </a:cubicBezTo>
                <a:cubicBezTo>
                  <a:pt x="5322730" y="67417"/>
                  <a:pt x="5313806" y="71441"/>
                  <a:pt x="5306709" y="79488"/>
                </a:cubicBezTo>
                <a:cubicBezTo>
                  <a:pt x="5299617" y="87537"/>
                  <a:pt x="5296071" y="99687"/>
                  <a:pt x="5296071" y="115945"/>
                </a:cubicBezTo>
                <a:close/>
                <a:moveTo>
                  <a:pt x="5418115" y="52476"/>
                </a:moveTo>
                <a:lnTo>
                  <a:pt x="5439632" y="52476"/>
                </a:lnTo>
                <a:lnTo>
                  <a:pt x="5439632" y="149295"/>
                </a:lnTo>
                <a:lnTo>
                  <a:pt x="5499276" y="52476"/>
                </a:lnTo>
                <a:lnTo>
                  <a:pt x="5522464" y="52476"/>
                </a:lnTo>
                <a:lnTo>
                  <a:pt x="5522464" y="179417"/>
                </a:lnTo>
                <a:lnTo>
                  <a:pt x="5500952" y="179417"/>
                </a:lnTo>
                <a:lnTo>
                  <a:pt x="5500952" y="83192"/>
                </a:lnTo>
                <a:lnTo>
                  <a:pt x="5441302" y="179417"/>
                </a:lnTo>
                <a:lnTo>
                  <a:pt x="5418115" y="179417"/>
                </a:lnTo>
                <a:close/>
                <a:moveTo>
                  <a:pt x="5492819" y="4421"/>
                </a:moveTo>
                <a:lnTo>
                  <a:pt x="5507525" y="4421"/>
                </a:lnTo>
                <a:cubicBezTo>
                  <a:pt x="5506330" y="14381"/>
                  <a:pt x="5502683" y="22032"/>
                  <a:pt x="5496588" y="27370"/>
                </a:cubicBezTo>
                <a:cubicBezTo>
                  <a:pt x="5490489" y="32709"/>
                  <a:pt x="5482379" y="35380"/>
                  <a:pt x="5472259" y="35380"/>
                </a:cubicBezTo>
                <a:cubicBezTo>
                  <a:pt x="5462064" y="35380"/>
                  <a:pt x="5453913" y="32734"/>
                  <a:pt x="5447819" y="27432"/>
                </a:cubicBezTo>
                <a:cubicBezTo>
                  <a:pt x="5441724" y="22132"/>
                  <a:pt x="5438078" y="14464"/>
                  <a:pt x="5436881" y="4421"/>
                </a:cubicBezTo>
                <a:lnTo>
                  <a:pt x="5451580" y="4421"/>
                </a:lnTo>
                <a:cubicBezTo>
                  <a:pt x="5452701" y="9843"/>
                  <a:pt x="5454914" y="13885"/>
                  <a:pt x="5458219" y="16552"/>
                </a:cubicBezTo>
                <a:cubicBezTo>
                  <a:pt x="5461524" y="19224"/>
                  <a:pt x="5465967" y="20559"/>
                  <a:pt x="5471542" y="20559"/>
                </a:cubicBezTo>
                <a:cubicBezTo>
                  <a:pt x="5478001" y="20559"/>
                  <a:pt x="5482883" y="19263"/>
                  <a:pt x="5486188" y="16675"/>
                </a:cubicBezTo>
                <a:cubicBezTo>
                  <a:pt x="5489493" y="14087"/>
                  <a:pt x="5491706" y="10000"/>
                  <a:pt x="5492819" y="4421"/>
                </a:cubicBezTo>
                <a:close/>
                <a:moveTo>
                  <a:pt x="5614981" y="52476"/>
                </a:moveTo>
                <a:lnTo>
                  <a:pt x="5636495" y="52476"/>
                </a:lnTo>
                <a:lnTo>
                  <a:pt x="5636495" y="76500"/>
                </a:lnTo>
                <a:cubicBezTo>
                  <a:pt x="5636495" y="86860"/>
                  <a:pt x="5637113" y="94370"/>
                  <a:pt x="5638349" y="99028"/>
                </a:cubicBezTo>
                <a:cubicBezTo>
                  <a:pt x="5639587" y="103691"/>
                  <a:pt x="5642557" y="107758"/>
                  <a:pt x="5647256" y="111222"/>
                </a:cubicBezTo>
                <a:cubicBezTo>
                  <a:pt x="5651954" y="114689"/>
                  <a:pt x="5657854" y="116424"/>
                  <a:pt x="5664945" y="116424"/>
                </a:cubicBezTo>
                <a:cubicBezTo>
                  <a:pt x="5673071" y="116424"/>
                  <a:pt x="5683590" y="114275"/>
                  <a:pt x="5696500" y="109969"/>
                </a:cubicBezTo>
                <a:lnTo>
                  <a:pt x="5696500" y="52476"/>
                </a:lnTo>
                <a:lnTo>
                  <a:pt x="5718016" y="52476"/>
                </a:lnTo>
                <a:lnTo>
                  <a:pt x="5718016" y="179417"/>
                </a:lnTo>
                <a:lnTo>
                  <a:pt x="5696500" y="179417"/>
                </a:lnTo>
                <a:lnTo>
                  <a:pt x="5696500" y="128257"/>
                </a:lnTo>
                <a:cubicBezTo>
                  <a:pt x="5683273" y="132400"/>
                  <a:pt x="5670922" y="134474"/>
                  <a:pt x="5659449" y="134474"/>
                </a:cubicBezTo>
                <a:cubicBezTo>
                  <a:pt x="5649807" y="134474"/>
                  <a:pt x="5641297" y="132023"/>
                  <a:pt x="5633928" y="127123"/>
                </a:cubicBezTo>
                <a:cubicBezTo>
                  <a:pt x="5626555" y="122224"/>
                  <a:pt x="5621558" y="116222"/>
                  <a:pt x="5618927" y="109130"/>
                </a:cubicBezTo>
                <a:cubicBezTo>
                  <a:pt x="5616296" y="102042"/>
                  <a:pt x="5614981" y="94229"/>
                  <a:pt x="5614981" y="85701"/>
                </a:cubicBezTo>
                <a:close/>
                <a:moveTo>
                  <a:pt x="5833246" y="163756"/>
                </a:moveTo>
                <a:cubicBezTo>
                  <a:pt x="5825276" y="170532"/>
                  <a:pt x="5817603" y="175316"/>
                  <a:pt x="5810235" y="178102"/>
                </a:cubicBezTo>
                <a:cubicBezTo>
                  <a:pt x="5802861" y="180889"/>
                  <a:pt x="5794956" y="182286"/>
                  <a:pt x="5786510" y="182286"/>
                </a:cubicBezTo>
                <a:cubicBezTo>
                  <a:pt x="5772564" y="182286"/>
                  <a:pt x="5761843" y="178875"/>
                  <a:pt x="5754355" y="172065"/>
                </a:cubicBezTo>
                <a:cubicBezTo>
                  <a:pt x="5746863" y="165254"/>
                  <a:pt x="5743116" y="156545"/>
                  <a:pt x="5743116" y="145947"/>
                </a:cubicBezTo>
                <a:cubicBezTo>
                  <a:pt x="5743116" y="139731"/>
                  <a:pt x="5744532" y="134052"/>
                  <a:pt x="5747361" y="128915"/>
                </a:cubicBezTo>
                <a:cubicBezTo>
                  <a:pt x="5750190" y="123774"/>
                  <a:pt x="5753894" y="119649"/>
                  <a:pt x="5758477" y="116543"/>
                </a:cubicBezTo>
                <a:cubicBezTo>
                  <a:pt x="5763063" y="113435"/>
                  <a:pt x="5768219" y="111084"/>
                  <a:pt x="5773957" y="109493"/>
                </a:cubicBezTo>
                <a:cubicBezTo>
                  <a:pt x="5778176" y="108374"/>
                  <a:pt x="5784556" y="107297"/>
                  <a:pt x="5793081" y="106261"/>
                </a:cubicBezTo>
                <a:cubicBezTo>
                  <a:pt x="5810455" y="104191"/>
                  <a:pt x="5823245" y="101721"/>
                  <a:pt x="5831453" y="98852"/>
                </a:cubicBezTo>
                <a:cubicBezTo>
                  <a:pt x="5831532" y="95904"/>
                  <a:pt x="5831572" y="94035"/>
                  <a:pt x="5831572" y="93236"/>
                </a:cubicBezTo>
                <a:cubicBezTo>
                  <a:pt x="5831572" y="84470"/>
                  <a:pt x="5829537" y="78292"/>
                  <a:pt x="5825473" y="74706"/>
                </a:cubicBezTo>
                <a:cubicBezTo>
                  <a:pt x="5819976" y="69846"/>
                  <a:pt x="5811807" y="67417"/>
                  <a:pt x="5800968" y="67417"/>
                </a:cubicBezTo>
                <a:cubicBezTo>
                  <a:pt x="5790848" y="67417"/>
                  <a:pt x="5783382" y="69191"/>
                  <a:pt x="5778558" y="72734"/>
                </a:cubicBezTo>
                <a:cubicBezTo>
                  <a:pt x="5773738" y="76280"/>
                  <a:pt x="5770170" y="82559"/>
                  <a:pt x="5767863" y="91562"/>
                </a:cubicBezTo>
                <a:lnTo>
                  <a:pt x="5746824" y="88693"/>
                </a:lnTo>
                <a:cubicBezTo>
                  <a:pt x="5748735" y="79689"/>
                  <a:pt x="5751882" y="72417"/>
                  <a:pt x="5756267" y="66877"/>
                </a:cubicBezTo>
                <a:cubicBezTo>
                  <a:pt x="5760648" y="61340"/>
                  <a:pt x="5766984" y="57074"/>
                  <a:pt x="5775272" y="54086"/>
                </a:cubicBezTo>
                <a:cubicBezTo>
                  <a:pt x="5783559" y="51099"/>
                  <a:pt x="5793164" y="49608"/>
                  <a:pt x="5804075" y="49608"/>
                </a:cubicBezTo>
                <a:cubicBezTo>
                  <a:pt x="5814915" y="49608"/>
                  <a:pt x="5823724" y="50881"/>
                  <a:pt x="5830495" y="53430"/>
                </a:cubicBezTo>
                <a:cubicBezTo>
                  <a:pt x="5837270" y="55979"/>
                  <a:pt x="5842249" y="59187"/>
                  <a:pt x="5845439" y="63053"/>
                </a:cubicBezTo>
                <a:cubicBezTo>
                  <a:pt x="5848624" y="66920"/>
                  <a:pt x="5850853" y="71802"/>
                  <a:pt x="5852130" y="77695"/>
                </a:cubicBezTo>
                <a:cubicBezTo>
                  <a:pt x="5852847" y="81363"/>
                  <a:pt x="5853208" y="87973"/>
                  <a:pt x="5853208" y="97537"/>
                </a:cubicBezTo>
                <a:lnTo>
                  <a:pt x="5853208" y="126223"/>
                </a:lnTo>
                <a:cubicBezTo>
                  <a:pt x="5853208" y="146228"/>
                  <a:pt x="5853665" y="158875"/>
                  <a:pt x="5854583" y="164178"/>
                </a:cubicBezTo>
                <a:cubicBezTo>
                  <a:pt x="5855498" y="169477"/>
                  <a:pt x="5857308" y="174556"/>
                  <a:pt x="5860019" y="179417"/>
                </a:cubicBezTo>
                <a:lnTo>
                  <a:pt x="5837548" y="179417"/>
                </a:lnTo>
                <a:cubicBezTo>
                  <a:pt x="5835316" y="174956"/>
                  <a:pt x="5833880" y="169735"/>
                  <a:pt x="5833246" y="163756"/>
                </a:cubicBezTo>
                <a:close/>
                <a:moveTo>
                  <a:pt x="5831453" y="115707"/>
                </a:moveTo>
                <a:cubicBezTo>
                  <a:pt x="5823641" y="118894"/>
                  <a:pt x="5811927" y="121600"/>
                  <a:pt x="5796309" y="123833"/>
                </a:cubicBezTo>
                <a:cubicBezTo>
                  <a:pt x="5787461" y="125110"/>
                  <a:pt x="5781208" y="126543"/>
                  <a:pt x="5777543" y="128134"/>
                </a:cubicBezTo>
                <a:cubicBezTo>
                  <a:pt x="5773875" y="129733"/>
                  <a:pt x="5771049" y="132066"/>
                  <a:pt x="5769057" y="135129"/>
                </a:cubicBezTo>
                <a:cubicBezTo>
                  <a:pt x="5767064" y="138196"/>
                  <a:pt x="5766069" y="141605"/>
                  <a:pt x="5766069" y="145349"/>
                </a:cubicBezTo>
                <a:cubicBezTo>
                  <a:pt x="5766069" y="151088"/>
                  <a:pt x="5768241" y="155868"/>
                  <a:pt x="5772586" y="159692"/>
                </a:cubicBezTo>
                <a:cubicBezTo>
                  <a:pt x="5776924" y="163519"/>
                  <a:pt x="5783278" y="165430"/>
                  <a:pt x="5791647" y="165430"/>
                </a:cubicBezTo>
                <a:cubicBezTo>
                  <a:pt x="5799931" y="165430"/>
                  <a:pt x="5807304" y="163619"/>
                  <a:pt x="5813759" y="159991"/>
                </a:cubicBezTo>
                <a:cubicBezTo>
                  <a:pt x="5820213" y="156365"/>
                  <a:pt x="5824955" y="151404"/>
                  <a:pt x="5827985" y="145108"/>
                </a:cubicBezTo>
                <a:cubicBezTo>
                  <a:pt x="5830293" y="140249"/>
                  <a:pt x="5831453" y="133077"/>
                  <a:pt x="5831453" y="123595"/>
                </a:cubicBezTo>
                <a:close/>
                <a:moveTo>
                  <a:pt x="5968656" y="132918"/>
                </a:moveTo>
                <a:lnTo>
                  <a:pt x="5989809" y="135669"/>
                </a:lnTo>
                <a:cubicBezTo>
                  <a:pt x="5987501" y="150253"/>
                  <a:pt x="5981583" y="161669"/>
                  <a:pt x="5972062" y="169912"/>
                </a:cubicBezTo>
                <a:cubicBezTo>
                  <a:pt x="5962535" y="178159"/>
                  <a:pt x="5950843" y="182286"/>
                  <a:pt x="5936976" y="182286"/>
                </a:cubicBezTo>
                <a:cubicBezTo>
                  <a:pt x="5919606" y="182286"/>
                  <a:pt x="5905641" y="176605"/>
                  <a:pt x="5895082" y="165250"/>
                </a:cubicBezTo>
                <a:cubicBezTo>
                  <a:pt x="5884523" y="153896"/>
                  <a:pt x="5879243" y="137620"/>
                  <a:pt x="5879243" y="116424"/>
                </a:cubicBezTo>
                <a:cubicBezTo>
                  <a:pt x="5879243" y="102719"/>
                  <a:pt x="5881515" y="90726"/>
                  <a:pt x="5886058" y="80446"/>
                </a:cubicBezTo>
                <a:cubicBezTo>
                  <a:pt x="5890600" y="70164"/>
                  <a:pt x="5897513" y="62452"/>
                  <a:pt x="5906801" y="57315"/>
                </a:cubicBezTo>
                <a:cubicBezTo>
                  <a:pt x="5916082" y="52174"/>
                  <a:pt x="5926183" y="49608"/>
                  <a:pt x="5937095" y="49608"/>
                </a:cubicBezTo>
                <a:cubicBezTo>
                  <a:pt x="5950882" y="49608"/>
                  <a:pt x="5962159" y="53093"/>
                  <a:pt x="5970924" y="60066"/>
                </a:cubicBezTo>
                <a:cubicBezTo>
                  <a:pt x="5979689" y="67038"/>
                  <a:pt x="5985309" y="76939"/>
                  <a:pt x="5987780" y="89769"/>
                </a:cubicBezTo>
                <a:lnTo>
                  <a:pt x="5966862" y="92994"/>
                </a:lnTo>
                <a:cubicBezTo>
                  <a:pt x="5964869" y="84470"/>
                  <a:pt x="5961345" y="78054"/>
                  <a:pt x="5956282" y="73753"/>
                </a:cubicBezTo>
                <a:cubicBezTo>
                  <a:pt x="5951221" y="69451"/>
                  <a:pt x="5945109" y="67298"/>
                  <a:pt x="5937933" y="67298"/>
                </a:cubicBezTo>
                <a:cubicBezTo>
                  <a:pt x="5927098" y="67298"/>
                  <a:pt x="5918295" y="71186"/>
                  <a:pt x="5911520" y="78951"/>
                </a:cubicBezTo>
                <a:cubicBezTo>
                  <a:pt x="5904748" y="86720"/>
                  <a:pt x="5901361" y="99014"/>
                  <a:pt x="5901361" y="115825"/>
                </a:cubicBezTo>
                <a:cubicBezTo>
                  <a:pt x="5901361" y="132875"/>
                  <a:pt x="5904630" y="145266"/>
                  <a:pt x="5911164" y="152996"/>
                </a:cubicBezTo>
                <a:cubicBezTo>
                  <a:pt x="5917699" y="160725"/>
                  <a:pt x="5926223" y="164592"/>
                  <a:pt x="5936738" y="164592"/>
                </a:cubicBezTo>
                <a:cubicBezTo>
                  <a:pt x="5945184" y="164592"/>
                  <a:pt x="5952240" y="162003"/>
                  <a:pt x="5957899" y="156826"/>
                </a:cubicBezTo>
                <a:cubicBezTo>
                  <a:pt x="5963554" y="151649"/>
                  <a:pt x="5967140" y="143679"/>
                  <a:pt x="5968656" y="132918"/>
                </a:cubicBezTo>
                <a:close/>
                <a:moveTo>
                  <a:pt x="5996624" y="52476"/>
                </a:moveTo>
                <a:lnTo>
                  <a:pt x="6099778" y="52476"/>
                </a:lnTo>
                <a:lnTo>
                  <a:pt x="6099778" y="70286"/>
                </a:lnTo>
                <a:lnTo>
                  <a:pt x="6058897" y="70286"/>
                </a:lnTo>
                <a:lnTo>
                  <a:pt x="6058897" y="179417"/>
                </a:lnTo>
                <a:lnTo>
                  <a:pt x="6037503" y="179417"/>
                </a:lnTo>
                <a:lnTo>
                  <a:pt x="6037503" y="70286"/>
                </a:lnTo>
                <a:lnTo>
                  <a:pt x="5996624" y="70286"/>
                </a:lnTo>
                <a:close/>
                <a:moveTo>
                  <a:pt x="6120338" y="52476"/>
                </a:moveTo>
                <a:lnTo>
                  <a:pt x="6141852" y="52476"/>
                </a:lnTo>
                <a:lnTo>
                  <a:pt x="6141852" y="149295"/>
                </a:lnTo>
                <a:lnTo>
                  <a:pt x="6201497" y="52476"/>
                </a:lnTo>
                <a:lnTo>
                  <a:pt x="6224688" y="52476"/>
                </a:lnTo>
                <a:lnTo>
                  <a:pt x="6224688" y="179417"/>
                </a:lnTo>
                <a:lnTo>
                  <a:pt x="6203170" y="179417"/>
                </a:lnTo>
                <a:lnTo>
                  <a:pt x="6203170" y="83192"/>
                </a:lnTo>
                <a:lnTo>
                  <a:pt x="6143526" y="179417"/>
                </a:lnTo>
                <a:lnTo>
                  <a:pt x="6120338" y="179417"/>
                </a:lnTo>
                <a:close/>
                <a:moveTo>
                  <a:pt x="6407190" y="132918"/>
                </a:moveTo>
                <a:lnTo>
                  <a:pt x="6428347" y="135669"/>
                </a:lnTo>
                <a:cubicBezTo>
                  <a:pt x="6426040" y="150253"/>
                  <a:pt x="6420122" y="161669"/>
                  <a:pt x="6410599" y="169912"/>
                </a:cubicBezTo>
                <a:cubicBezTo>
                  <a:pt x="6401073" y="178159"/>
                  <a:pt x="6389380" y="182286"/>
                  <a:pt x="6375513" y="182286"/>
                </a:cubicBezTo>
                <a:cubicBezTo>
                  <a:pt x="6358143" y="182286"/>
                  <a:pt x="6344179" y="176605"/>
                  <a:pt x="6333620" y="165250"/>
                </a:cubicBezTo>
                <a:cubicBezTo>
                  <a:pt x="6323062" y="153896"/>
                  <a:pt x="6317780" y="137620"/>
                  <a:pt x="6317780" y="116424"/>
                </a:cubicBezTo>
                <a:cubicBezTo>
                  <a:pt x="6317780" y="102719"/>
                  <a:pt x="6320052" y="90726"/>
                  <a:pt x="6324595" y="80446"/>
                </a:cubicBezTo>
                <a:cubicBezTo>
                  <a:pt x="6329139" y="70164"/>
                  <a:pt x="6336051" y="62452"/>
                  <a:pt x="6345335" y="57315"/>
                </a:cubicBezTo>
                <a:cubicBezTo>
                  <a:pt x="6354619" y="52174"/>
                  <a:pt x="6364721" y="49608"/>
                  <a:pt x="6375633" y="49608"/>
                </a:cubicBezTo>
                <a:cubicBezTo>
                  <a:pt x="6389421" y="49608"/>
                  <a:pt x="6400696" y="53093"/>
                  <a:pt x="6409462" y="60066"/>
                </a:cubicBezTo>
                <a:cubicBezTo>
                  <a:pt x="6418227" y="67038"/>
                  <a:pt x="6423844" y="76939"/>
                  <a:pt x="6426317" y="89769"/>
                </a:cubicBezTo>
                <a:lnTo>
                  <a:pt x="6405397" y="92994"/>
                </a:lnTo>
                <a:cubicBezTo>
                  <a:pt x="6403406" y="84470"/>
                  <a:pt x="6399882" y="78054"/>
                  <a:pt x="6394821" y="73753"/>
                </a:cubicBezTo>
                <a:cubicBezTo>
                  <a:pt x="6389759" y="69451"/>
                  <a:pt x="6383642" y="67298"/>
                  <a:pt x="6376471" y="67298"/>
                </a:cubicBezTo>
                <a:cubicBezTo>
                  <a:pt x="6365631" y="67298"/>
                  <a:pt x="6356832" y="71186"/>
                  <a:pt x="6350058" y="78951"/>
                </a:cubicBezTo>
                <a:cubicBezTo>
                  <a:pt x="6343287" y="86720"/>
                  <a:pt x="6339894" y="99014"/>
                  <a:pt x="6339894" y="115825"/>
                </a:cubicBezTo>
                <a:cubicBezTo>
                  <a:pt x="6339894" y="132875"/>
                  <a:pt x="6343163" y="145266"/>
                  <a:pt x="6349698" y="152996"/>
                </a:cubicBezTo>
                <a:cubicBezTo>
                  <a:pt x="6356235" y="160725"/>
                  <a:pt x="6364756" y="164592"/>
                  <a:pt x="6375275" y="164592"/>
                </a:cubicBezTo>
                <a:cubicBezTo>
                  <a:pt x="6383721" y="164592"/>
                  <a:pt x="6390777" y="162003"/>
                  <a:pt x="6396436" y="156826"/>
                </a:cubicBezTo>
                <a:cubicBezTo>
                  <a:pt x="6402089" y="151649"/>
                  <a:pt x="6405674" y="143679"/>
                  <a:pt x="6407190" y="132918"/>
                </a:cubicBezTo>
                <a:close/>
                <a:moveTo>
                  <a:pt x="6435158" y="52476"/>
                </a:moveTo>
                <a:lnTo>
                  <a:pt x="6538313" y="52476"/>
                </a:lnTo>
                <a:lnTo>
                  <a:pt x="6538313" y="70286"/>
                </a:lnTo>
                <a:lnTo>
                  <a:pt x="6497434" y="70286"/>
                </a:lnTo>
                <a:lnTo>
                  <a:pt x="6497434" y="179417"/>
                </a:lnTo>
                <a:lnTo>
                  <a:pt x="6476040" y="179417"/>
                </a:lnTo>
                <a:lnTo>
                  <a:pt x="6476040" y="70286"/>
                </a:lnTo>
                <a:lnTo>
                  <a:pt x="6435158" y="70286"/>
                </a:lnTo>
                <a:close/>
                <a:moveTo>
                  <a:pt x="6558872" y="228063"/>
                </a:moveTo>
                <a:lnTo>
                  <a:pt x="6558872" y="52476"/>
                </a:lnTo>
                <a:lnTo>
                  <a:pt x="6578478" y="52476"/>
                </a:lnTo>
                <a:lnTo>
                  <a:pt x="6578478" y="68973"/>
                </a:lnTo>
                <a:cubicBezTo>
                  <a:pt x="6583101" y="62513"/>
                  <a:pt x="6588320" y="57672"/>
                  <a:pt x="6594135" y="54446"/>
                </a:cubicBezTo>
                <a:cubicBezTo>
                  <a:pt x="6599952" y="51221"/>
                  <a:pt x="6607005" y="49608"/>
                  <a:pt x="6615292" y="49608"/>
                </a:cubicBezTo>
                <a:cubicBezTo>
                  <a:pt x="6626131" y="49608"/>
                  <a:pt x="6635689" y="52394"/>
                  <a:pt x="6643980" y="57974"/>
                </a:cubicBezTo>
                <a:cubicBezTo>
                  <a:pt x="6652268" y="63551"/>
                  <a:pt x="6658524" y="71420"/>
                  <a:pt x="6662746" y="81580"/>
                </a:cubicBezTo>
                <a:cubicBezTo>
                  <a:pt x="6666965" y="91739"/>
                  <a:pt x="6669078" y="102876"/>
                  <a:pt x="6669078" y="114991"/>
                </a:cubicBezTo>
                <a:cubicBezTo>
                  <a:pt x="6669078" y="127975"/>
                  <a:pt x="6666750" y="139672"/>
                  <a:pt x="6662089" y="150072"/>
                </a:cubicBezTo>
                <a:cubicBezTo>
                  <a:pt x="6657430" y="160470"/>
                  <a:pt x="6650655" y="168436"/>
                  <a:pt x="6641770" y="173977"/>
                </a:cubicBezTo>
                <a:cubicBezTo>
                  <a:pt x="6632885" y="179517"/>
                  <a:pt x="6623539" y="182286"/>
                  <a:pt x="6613736" y="182286"/>
                </a:cubicBezTo>
                <a:cubicBezTo>
                  <a:pt x="6606565" y="182286"/>
                  <a:pt x="6600131" y="180769"/>
                  <a:pt x="6594433" y="177743"/>
                </a:cubicBezTo>
                <a:cubicBezTo>
                  <a:pt x="6588734" y="174718"/>
                  <a:pt x="6584055" y="170887"/>
                  <a:pt x="6580389" y="166266"/>
                </a:cubicBezTo>
                <a:lnTo>
                  <a:pt x="6580389" y="228063"/>
                </a:lnTo>
                <a:close/>
                <a:moveTo>
                  <a:pt x="6578356" y="116661"/>
                </a:moveTo>
                <a:cubicBezTo>
                  <a:pt x="6578356" y="132998"/>
                  <a:pt x="6581664" y="145072"/>
                  <a:pt x="6588281" y="152878"/>
                </a:cubicBezTo>
                <a:cubicBezTo>
                  <a:pt x="6594891" y="160690"/>
                  <a:pt x="6602900" y="164592"/>
                  <a:pt x="6612300" y="164592"/>
                </a:cubicBezTo>
                <a:cubicBezTo>
                  <a:pt x="6621865" y="164592"/>
                  <a:pt x="6630055" y="160548"/>
                  <a:pt x="6636866" y="152460"/>
                </a:cubicBezTo>
                <a:cubicBezTo>
                  <a:pt x="6643677" y="144374"/>
                  <a:pt x="6647087" y="131846"/>
                  <a:pt x="6647087" y="114871"/>
                </a:cubicBezTo>
                <a:cubicBezTo>
                  <a:pt x="6647087" y="98693"/>
                  <a:pt x="6643760" y="86584"/>
                  <a:pt x="6637103" y="78533"/>
                </a:cubicBezTo>
                <a:cubicBezTo>
                  <a:pt x="6630451" y="70484"/>
                  <a:pt x="6622503" y="66459"/>
                  <a:pt x="6613257" y="66459"/>
                </a:cubicBezTo>
                <a:cubicBezTo>
                  <a:pt x="6604092" y="66459"/>
                  <a:pt x="6595985" y="70739"/>
                  <a:pt x="6588937" y="79308"/>
                </a:cubicBezTo>
                <a:cubicBezTo>
                  <a:pt x="6581883" y="87875"/>
                  <a:pt x="6578356" y="100328"/>
                  <a:pt x="6578356" y="116661"/>
                </a:cubicBezTo>
                <a:close/>
                <a:moveTo>
                  <a:pt x="6777853" y="163756"/>
                </a:moveTo>
                <a:cubicBezTo>
                  <a:pt x="6769886" y="170532"/>
                  <a:pt x="6762215" y="175316"/>
                  <a:pt x="6754842" y="178102"/>
                </a:cubicBezTo>
                <a:cubicBezTo>
                  <a:pt x="6747473" y="180889"/>
                  <a:pt x="6739568" y="182286"/>
                  <a:pt x="6731118" y="182286"/>
                </a:cubicBezTo>
                <a:cubicBezTo>
                  <a:pt x="6717175" y="182286"/>
                  <a:pt x="6706455" y="178875"/>
                  <a:pt x="6698963" y="172065"/>
                </a:cubicBezTo>
                <a:cubicBezTo>
                  <a:pt x="6691475" y="165254"/>
                  <a:pt x="6687728" y="156545"/>
                  <a:pt x="6687728" y="145947"/>
                </a:cubicBezTo>
                <a:cubicBezTo>
                  <a:pt x="6687728" y="139731"/>
                  <a:pt x="6689142" y="134052"/>
                  <a:pt x="6691971" y="128915"/>
                </a:cubicBezTo>
                <a:cubicBezTo>
                  <a:pt x="6694802" y="123774"/>
                  <a:pt x="6698506" y="119649"/>
                  <a:pt x="6703088" y="116543"/>
                </a:cubicBezTo>
                <a:cubicBezTo>
                  <a:pt x="6707671" y="113435"/>
                  <a:pt x="6712830" y="111084"/>
                  <a:pt x="6718568" y="109493"/>
                </a:cubicBezTo>
                <a:cubicBezTo>
                  <a:pt x="6722788" y="108374"/>
                  <a:pt x="6729164" y="107297"/>
                  <a:pt x="6737692" y="106261"/>
                </a:cubicBezTo>
                <a:cubicBezTo>
                  <a:pt x="6755061" y="104191"/>
                  <a:pt x="6767855" y="101721"/>
                  <a:pt x="6776061" y="98852"/>
                </a:cubicBezTo>
                <a:cubicBezTo>
                  <a:pt x="6776143" y="95904"/>
                  <a:pt x="6776183" y="94035"/>
                  <a:pt x="6776183" y="93236"/>
                </a:cubicBezTo>
                <a:cubicBezTo>
                  <a:pt x="6776183" y="84470"/>
                  <a:pt x="6774149" y="78292"/>
                  <a:pt x="6770085" y="74706"/>
                </a:cubicBezTo>
                <a:cubicBezTo>
                  <a:pt x="6764584" y="69846"/>
                  <a:pt x="6756416" y="67417"/>
                  <a:pt x="6745580" y="67417"/>
                </a:cubicBezTo>
                <a:cubicBezTo>
                  <a:pt x="6735459" y="67417"/>
                  <a:pt x="6727992" y="69191"/>
                  <a:pt x="6723170" y="72734"/>
                </a:cubicBezTo>
                <a:cubicBezTo>
                  <a:pt x="6718348" y="76280"/>
                  <a:pt x="6714781" y="82559"/>
                  <a:pt x="6712473" y="91562"/>
                </a:cubicBezTo>
                <a:lnTo>
                  <a:pt x="6691436" y="88693"/>
                </a:lnTo>
                <a:cubicBezTo>
                  <a:pt x="6693347" y="79689"/>
                  <a:pt x="6696493" y="72417"/>
                  <a:pt x="6700874" y="66877"/>
                </a:cubicBezTo>
                <a:cubicBezTo>
                  <a:pt x="6705260" y="61340"/>
                  <a:pt x="6711592" y="57074"/>
                  <a:pt x="6719882" y="54086"/>
                </a:cubicBezTo>
                <a:cubicBezTo>
                  <a:pt x="6728169" y="51099"/>
                  <a:pt x="6737774" y="49608"/>
                  <a:pt x="6748686" y="49608"/>
                </a:cubicBezTo>
                <a:cubicBezTo>
                  <a:pt x="6759522" y="49608"/>
                  <a:pt x="6768332" y="50881"/>
                  <a:pt x="6775106" y="53430"/>
                </a:cubicBezTo>
                <a:cubicBezTo>
                  <a:pt x="6781878" y="55979"/>
                  <a:pt x="6786861" y="59187"/>
                  <a:pt x="6790046" y="63053"/>
                </a:cubicBezTo>
                <a:cubicBezTo>
                  <a:pt x="6793237" y="66920"/>
                  <a:pt x="6795464" y="71802"/>
                  <a:pt x="6796739" y="77695"/>
                </a:cubicBezTo>
                <a:cubicBezTo>
                  <a:pt x="6797459" y="81363"/>
                  <a:pt x="6797815" y="87973"/>
                  <a:pt x="6797815" y="97537"/>
                </a:cubicBezTo>
                <a:lnTo>
                  <a:pt x="6797815" y="126223"/>
                </a:lnTo>
                <a:cubicBezTo>
                  <a:pt x="6797815" y="146228"/>
                  <a:pt x="6798276" y="158875"/>
                  <a:pt x="6799194" y="164178"/>
                </a:cubicBezTo>
                <a:cubicBezTo>
                  <a:pt x="6800104" y="169477"/>
                  <a:pt x="6801919" y="174556"/>
                  <a:pt x="6804627" y="179417"/>
                </a:cubicBezTo>
                <a:lnTo>
                  <a:pt x="6782156" y="179417"/>
                </a:lnTo>
                <a:cubicBezTo>
                  <a:pt x="6779923" y="174956"/>
                  <a:pt x="6778490" y="169735"/>
                  <a:pt x="6777853" y="163756"/>
                </a:cubicBezTo>
                <a:close/>
                <a:moveTo>
                  <a:pt x="6776061" y="115707"/>
                </a:moveTo>
                <a:cubicBezTo>
                  <a:pt x="6768251" y="118894"/>
                  <a:pt x="6756533" y="121600"/>
                  <a:pt x="6740917" y="123833"/>
                </a:cubicBezTo>
                <a:cubicBezTo>
                  <a:pt x="6732072" y="125110"/>
                  <a:pt x="6725818" y="126543"/>
                  <a:pt x="6722151" y="128134"/>
                </a:cubicBezTo>
                <a:cubicBezTo>
                  <a:pt x="6718485" y="129733"/>
                  <a:pt x="6715660" y="132066"/>
                  <a:pt x="6713669" y="135129"/>
                </a:cubicBezTo>
                <a:cubicBezTo>
                  <a:pt x="6711674" y="138196"/>
                  <a:pt x="6710681" y="141605"/>
                  <a:pt x="6710681" y="145349"/>
                </a:cubicBezTo>
                <a:cubicBezTo>
                  <a:pt x="6710681" y="151088"/>
                  <a:pt x="6712852" y="155868"/>
                  <a:pt x="6717192" y="159692"/>
                </a:cubicBezTo>
                <a:cubicBezTo>
                  <a:pt x="6721535" y="163519"/>
                  <a:pt x="6727889" y="165430"/>
                  <a:pt x="6736259" y="165430"/>
                </a:cubicBezTo>
                <a:cubicBezTo>
                  <a:pt x="6744542" y="165430"/>
                  <a:pt x="6751916" y="163619"/>
                  <a:pt x="6758370" y="159991"/>
                </a:cubicBezTo>
                <a:cubicBezTo>
                  <a:pt x="6764825" y="156365"/>
                  <a:pt x="6769566" y="151404"/>
                  <a:pt x="6772598" y="145108"/>
                </a:cubicBezTo>
                <a:cubicBezTo>
                  <a:pt x="6774905" y="140249"/>
                  <a:pt x="6776061" y="133077"/>
                  <a:pt x="6776061" y="123595"/>
                </a:cubicBezTo>
                <a:close/>
                <a:moveTo>
                  <a:pt x="6831285" y="52476"/>
                </a:moveTo>
                <a:lnTo>
                  <a:pt x="6852802" y="52476"/>
                </a:lnTo>
                <a:lnTo>
                  <a:pt x="6852802" y="105307"/>
                </a:lnTo>
                <a:lnTo>
                  <a:pt x="6912446" y="105307"/>
                </a:lnTo>
                <a:lnTo>
                  <a:pt x="6912446" y="52476"/>
                </a:lnTo>
                <a:lnTo>
                  <a:pt x="6933964" y="52476"/>
                </a:lnTo>
                <a:lnTo>
                  <a:pt x="6933964" y="179417"/>
                </a:lnTo>
                <a:lnTo>
                  <a:pt x="6912446" y="179417"/>
                </a:lnTo>
                <a:lnTo>
                  <a:pt x="6912446" y="123116"/>
                </a:lnTo>
                <a:lnTo>
                  <a:pt x="6852802" y="123116"/>
                </a:lnTo>
                <a:lnTo>
                  <a:pt x="6852802" y="179417"/>
                </a:lnTo>
                <a:lnTo>
                  <a:pt x="6831285" y="179417"/>
                </a:lnTo>
                <a:close/>
                <a:moveTo>
                  <a:pt x="7087201" y="52476"/>
                </a:moveTo>
                <a:lnTo>
                  <a:pt x="7108718" y="52476"/>
                </a:lnTo>
                <a:lnTo>
                  <a:pt x="7108718" y="179417"/>
                </a:lnTo>
                <a:lnTo>
                  <a:pt x="7087201" y="179417"/>
                </a:lnTo>
                <a:close/>
                <a:moveTo>
                  <a:pt x="6966835" y="52476"/>
                </a:moveTo>
                <a:lnTo>
                  <a:pt x="6988349" y="52476"/>
                </a:lnTo>
                <a:lnTo>
                  <a:pt x="6988349" y="102078"/>
                </a:lnTo>
                <a:lnTo>
                  <a:pt x="7015601" y="102078"/>
                </a:lnTo>
                <a:cubicBezTo>
                  <a:pt x="7033375" y="102078"/>
                  <a:pt x="7047061" y="105527"/>
                  <a:pt x="7056662" y="112416"/>
                </a:cubicBezTo>
                <a:cubicBezTo>
                  <a:pt x="7066267" y="119310"/>
                  <a:pt x="7071065" y="128815"/>
                  <a:pt x="7071065" y="140926"/>
                </a:cubicBezTo>
                <a:cubicBezTo>
                  <a:pt x="7071065" y="151524"/>
                  <a:pt x="7067059" y="160591"/>
                  <a:pt x="7059052" y="168120"/>
                </a:cubicBezTo>
                <a:cubicBezTo>
                  <a:pt x="7051046" y="175651"/>
                  <a:pt x="7038235" y="179417"/>
                  <a:pt x="7020622" y="179417"/>
                </a:cubicBezTo>
                <a:lnTo>
                  <a:pt x="6966835" y="179417"/>
                </a:lnTo>
                <a:close/>
                <a:moveTo>
                  <a:pt x="6988349" y="161725"/>
                </a:moveTo>
                <a:lnTo>
                  <a:pt x="7010942" y="161725"/>
                </a:lnTo>
                <a:cubicBezTo>
                  <a:pt x="7024568" y="161725"/>
                  <a:pt x="7034292" y="160052"/>
                  <a:pt x="7040109" y="156704"/>
                </a:cubicBezTo>
                <a:cubicBezTo>
                  <a:pt x="7045927" y="153360"/>
                  <a:pt x="7048833" y="148139"/>
                  <a:pt x="7048833" y="141048"/>
                </a:cubicBezTo>
                <a:cubicBezTo>
                  <a:pt x="7048833" y="135551"/>
                  <a:pt x="7046682" y="130651"/>
                  <a:pt x="7042381" y="126341"/>
                </a:cubicBezTo>
                <a:cubicBezTo>
                  <a:pt x="7038072" y="122040"/>
                  <a:pt x="7028549" y="119890"/>
                  <a:pt x="7013808" y="119890"/>
                </a:cubicBezTo>
                <a:lnTo>
                  <a:pt x="6988349" y="119890"/>
                </a:lnTo>
                <a:close/>
                <a:moveTo>
                  <a:pt x="7295601" y="132918"/>
                </a:moveTo>
                <a:lnTo>
                  <a:pt x="7316758" y="135669"/>
                </a:lnTo>
                <a:cubicBezTo>
                  <a:pt x="7314448" y="150253"/>
                  <a:pt x="7308532" y="161669"/>
                  <a:pt x="7299011" y="169912"/>
                </a:cubicBezTo>
                <a:cubicBezTo>
                  <a:pt x="7289485" y="178159"/>
                  <a:pt x="7277792" y="182286"/>
                  <a:pt x="7263925" y="182286"/>
                </a:cubicBezTo>
                <a:cubicBezTo>
                  <a:pt x="7246552" y="182286"/>
                  <a:pt x="7232590" y="176605"/>
                  <a:pt x="7222031" y="165250"/>
                </a:cubicBezTo>
                <a:cubicBezTo>
                  <a:pt x="7211473" y="153896"/>
                  <a:pt x="7206192" y="137620"/>
                  <a:pt x="7206192" y="116424"/>
                </a:cubicBezTo>
                <a:cubicBezTo>
                  <a:pt x="7206192" y="102719"/>
                  <a:pt x="7208460" y="90726"/>
                  <a:pt x="7213007" y="80446"/>
                </a:cubicBezTo>
                <a:cubicBezTo>
                  <a:pt x="7217546" y="70164"/>
                  <a:pt x="7224458" y="62452"/>
                  <a:pt x="7233746" y="57315"/>
                </a:cubicBezTo>
                <a:cubicBezTo>
                  <a:pt x="7243031" y="52174"/>
                  <a:pt x="7253129" y="49608"/>
                  <a:pt x="7264044" y="49608"/>
                </a:cubicBezTo>
                <a:cubicBezTo>
                  <a:pt x="7277829" y="49608"/>
                  <a:pt x="7289106" y="53093"/>
                  <a:pt x="7297873" y="60066"/>
                </a:cubicBezTo>
                <a:cubicBezTo>
                  <a:pt x="7306639" y="67038"/>
                  <a:pt x="7312255" y="76939"/>
                  <a:pt x="7314729" y="89769"/>
                </a:cubicBezTo>
                <a:lnTo>
                  <a:pt x="7293809" y="92994"/>
                </a:lnTo>
                <a:cubicBezTo>
                  <a:pt x="7291814" y="84470"/>
                  <a:pt x="7288294" y="78054"/>
                  <a:pt x="7283231" y="73753"/>
                </a:cubicBezTo>
                <a:cubicBezTo>
                  <a:pt x="7278171" y="69451"/>
                  <a:pt x="7272055" y="67298"/>
                  <a:pt x="7264879" y="67298"/>
                </a:cubicBezTo>
                <a:cubicBezTo>
                  <a:pt x="7254043" y="67298"/>
                  <a:pt x="7245241" y="71186"/>
                  <a:pt x="7238469" y="78951"/>
                </a:cubicBezTo>
                <a:cubicBezTo>
                  <a:pt x="7231695" y="86720"/>
                  <a:pt x="7228307" y="99014"/>
                  <a:pt x="7228307" y="115825"/>
                </a:cubicBezTo>
                <a:cubicBezTo>
                  <a:pt x="7228307" y="132875"/>
                  <a:pt x="7231576" y="145266"/>
                  <a:pt x="7238109" y="152996"/>
                </a:cubicBezTo>
                <a:cubicBezTo>
                  <a:pt x="7244644" y="160725"/>
                  <a:pt x="7253168" y="164592"/>
                  <a:pt x="7263684" y="164592"/>
                </a:cubicBezTo>
                <a:cubicBezTo>
                  <a:pt x="7272133" y="164592"/>
                  <a:pt x="7279185" y="162003"/>
                  <a:pt x="7284845" y="156826"/>
                </a:cubicBezTo>
                <a:cubicBezTo>
                  <a:pt x="7290500" y="151649"/>
                  <a:pt x="7294087" y="143679"/>
                  <a:pt x="7295601" y="132918"/>
                </a:cubicBezTo>
                <a:close/>
                <a:moveTo>
                  <a:pt x="7334212" y="228300"/>
                </a:moveTo>
                <a:lnTo>
                  <a:pt x="7331822" y="208101"/>
                </a:lnTo>
                <a:cubicBezTo>
                  <a:pt x="7336520" y="209379"/>
                  <a:pt x="7340626" y="210016"/>
                  <a:pt x="7344129" y="210016"/>
                </a:cubicBezTo>
                <a:cubicBezTo>
                  <a:pt x="7348914" y="210016"/>
                  <a:pt x="7352737" y="209221"/>
                  <a:pt x="7355606" y="207626"/>
                </a:cubicBezTo>
                <a:cubicBezTo>
                  <a:pt x="7358475" y="206031"/>
                  <a:pt x="7360826" y="203800"/>
                  <a:pt x="7362658" y="200930"/>
                </a:cubicBezTo>
                <a:cubicBezTo>
                  <a:pt x="7364009" y="198780"/>
                  <a:pt x="7366205" y="193441"/>
                  <a:pt x="7369229" y="184913"/>
                </a:cubicBezTo>
                <a:cubicBezTo>
                  <a:pt x="7369629" y="183718"/>
                  <a:pt x="7370266" y="181966"/>
                  <a:pt x="7371147" y="179654"/>
                </a:cubicBezTo>
                <a:lnTo>
                  <a:pt x="7322972" y="52476"/>
                </a:lnTo>
                <a:lnTo>
                  <a:pt x="7346160" y="52476"/>
                </a:lnTo>
                <a:lnTo>
                  <a:pt x="7372580" y="125985"/>
                </a:lnTo>
                <a:cubicBezTo>
                  <a:pt x="7376007" y="135310"/>
                  <a:pt x="7379071" y="145108"/>
                  <a:pt x="7381782" y="155389"/>
                </a:cubicBezTo>
                <a:cubicBezTo>
                  <a:pt x="7384251" y="145512"/>
                  <a:pt x="7387204" y="135864"/>
                  <a:pt x="7390630" y="126464"/>
                </a:cubicBezTo>
                <a:lnTo>
                  <a:pt x="7417760" y="52476"/>
                </a:lnTo>
                <a:lnTo>
                  <a:pt x="7439278" y="52476"/>
                </a:lnTo>
                <a:lnTo>
                  <a:pt x="7390987" y="181566"/>
                </a:lnTo>
                <a:cubicBezTo>
                  <a:pt x="7385807" y="195511"/>
                  <a:pt x="7381782" y="205113"/>
                  <a:pt x="7378913" y="210377"/>
                </a:cubicBezTo>
                <a:cubicBezTo>
                  <a:pt x="7375089" y="217465"/>
                  <a:pt x="7370705" y="222667"/>
                  <a:pt x="7365769" y="225975"/>
                </a:cubicBezTo>
                <a:cubicBezTo>
                  <a:pt x="7360826" y="229279"/>
                  <a:pt x="7354926" y="230935"/>
                  <a:pt x="7348072" y="230935"/>
                </a:cubicBezTo>
                <a:cubicBezTo>
                  <a:pt x="7343928" y="230935"/>
                  <a:pt x="7339309" y="230058"/>
                  <a:pt x="7334212" y="228300"/>
                </a:cubicBezTo>
                <a:close/>
                <a:moveTo>
                  <a:pt x="7451554" y="52476"/>
                </a:moveTo>
                <a:lnTo>
                  <a:pt x="7485019" y="52476"/>
                </a:lnTo>
                <a:lnTo>
                  <a:pt x="7518370" y="154076"/>
                </a:lnTo>
                <a:lnTo>
                  <a:pt x="7555424" y="52476"/>
                </a:lnTo>
                <a:lnTo>
                  <a:pt x="7586381" y="52476"/>
                </a:lnTo>
                <a:lnTo>
                  <a:pt x="7586381" y="179417"/>
                </a:lnTo>
                <a:lnTo>
                  <a:pt x="7564863" y="179417"/>
                </a:lnTo>
                <a:lnTo>
                  <a:pt x="7564863" y="77216"/>
                </a:lnTo>
                <a:lnTo>
                  <a:pt x="7527333" y="179417"/>
                </a:lnTo>
                <a:lnTo>
                  <a:pt x="7508091" y="179417"/>
                </a:lnTo>
                <a:lnTo>
                  <a:pt x="7472589" y="72316"/>
                </a:lnTo>
                <a:lnTo>
                  <a:pt x="7472589" y="179417"/>
                </a:lnTo>
                <a:lnTo>
                  <a:pt x="7451554" y="179417"/>
                </a:lnTo>
                <a:close/>
                <a:moveTo>
                  <a:pt x="7619851" y="52476"/>
                </a:moveTo>
                <a:lnTo>
                  <a:pt x="7653316" y="52476"/>
                </a:lnTo>
                <a:lnTo>
                  <a:pt x="7686666" y="154076"/>
                </a:lnTo>
                <a:lnTo>
                  <a:pt x="7723721" y="52476"/>
                </a:lnTo>
                <a:lnTo>
                  <a:pt x="7754677" y="52476"/>
                </a:lnTo>
                <a:lnTo>
                  <a:pt x="7754677" y="179417"/>
                </a:lnTo>
                <a:lnTo>
                  <a:pt x="7733164" y="179417"/>
                </a:lnTo>
                <a:lnTo>
                  <a:pt x="7733164" y="77216"/>
                </a:lnTo>
                <a:lnTo>
                  <a:pt x="7695634" y="179417"/>
                </a:lnTo>
                <a:lnTo>
                  <a:pt x="7676388" y="179417"/>
                </a:lnTo>
                <a:lnTo>
                  <a:pt x="7640889" y="72316"/>
                </a:lnTo>
                <a:lnTo>
                  <a:pt x="7640889" y="179417"/>
                </a:lnTo>
                <a:lnTo>
                  <a:pt x="7619851" y="179417"/>
                </a:lnTo>
                <a:close/>
                <a:moveTo>
                  <a:pt x="7870384" y="163756"/>
                </a:moveTo>
                <a:cubicBezTo>
                  <a:pt x="7862418" y="170532"/>
                  <a:pt x="7854747" y="175316"/>
                  <a:pt x="7847373" y="178102"/>
                </a:cubicBezTo>
                <a:cubicBezTo>
                  <a:pt x="7840005" y="180889"/>
                  <a:pt x="7832095" y="182286"/>
                  <a:pt x="7823650" y="182286"/>
                </a:cubicBezTo>
                <a:cubicBezTo>
                  <a:pt x="7809707" y="182286"/>
                  <a:pt x="7798986" y="178875"/>
                  <a:pt x="7791495" y="172065"/>
                </a:cubicBezTo>
                <a:cubicBezTo>
                  <a:pt x="7784003" y="165254"/>
                  <a:pt x="7780255" y="156545"/>
                  <a:pt x="7780255" y="145947"/>
                </a:cubicBezTo>
                <a:cubicBezTo>
                  <a:pt x="7780255" y="139731"/>
                  <a:pt x="7781670" y="134052"/>
                  <a:pt x="7784500" y="128915"/>
                </a:cubicBezTo>
                <a:cubicBezTo>
                  <a:pt x="7787329" y="123774"/>
                  <a:pt x="7791037" y="119649"/>
                  <a:pt x="7795620" y="116543"/>
                </a:cubicBezTo>
                <a:cubicBezTo>
                  <a:pt x="7800203" y="113435"/>
                  <a:pt x="7805362" y="111084"/>
                  <a:pt x="7811097" y="109493"/>
                </a:cubicBezTo>
                <a:cubicBezTo>
                  <a:pt x="7815320" y="108374"/>
                  <a:pt x="7821695" y="107297"/>
                  <a:pt x="7830223" y="106261"/>
                </a:cubicBezTo>
                <a:cubicBezTo>
                  <a:pt x="7847593" y="104191"/>
                  <a:pt x="7860385" y="101721"/>
                  <a:pt x="7868593" y="98852"/>
                </a:cubicBezTo>
                <a:cubicBezTo>
                  <a:pt x="7868675" y="95904"/>
                  <a:pt x="7868711" y="94035"/>
                  <a:pt x="7868711" y="93236"/>
                </a:cubicBezTo>
                <a:cubicBezTo>
                  <a:pt x="7868711" y="84470"/>
                  <a:pt x="7866681" y="78292"/>
                  <a:pt x="7862612" y="74706"/>
                </a:cubicBezTo>
                <a:cubicBezTo>
                  <a:pt x="7857115" y="69846"/>
                  <a:pt x="7848947" y="67417"/>
                  <a:pt x="7838111" y="67417"/>
                </a:cubicBezTo>
                <a:cubicBezTo>
                  <a:pt x="7827992" y="67417"/>
                  <a:pt x="7820525" y="69191"/>
                  <a:pt x="7815701" y="72734"/>
                </a:cubicBezTo>
                <a:cubicBezTo>
                  <a:pt x="7810878" y="76280"/>
                  <a:pt x="7807313" y="82559"/>
                  <a:pt x="7805002" y="91562"/>
                </a:cubicBezTo>
                <a:lnTo>
                  <a:pt x="7783967" y="88693"/>
                </a:lnTo>
                <a:cubicBezTo>
                  <a:pt x="7785879" y="79689"/>
                  <a:pt x="7789025" y="72417"/>
                  <a:pt x="7793406" y="66877"/>
                </a:cubicBezTo>
                <a:cubicBezTo>
                  <a:pt x="7797791" y="61340"/>
                  <a:pt x="7804123" y="57074"/>
                  <a:pt x="7812410" y="54086"/>
                </a:cubicBezTo>
                <a:cubicBezTo>
                  <a:pt x="7820701" y="51099"/>
                  <a:pt x="7830302" y="49608"/>
                  <a:pt x="7841218" y="49608"/>
                </a:cubicBezTo>
                <a:cubicBezTo>
                  <a:pt x="7852054" y="49608"/>
                  <a:pt x="7860863" y="50881"/>
                  <a:pt x="7867635" y="53430"/>
                </a:cubicBezTo>
                <a:cubicBezTo>
                  <a:pt x="7874409" y="55979"/>
                  <a:pt x="7879393" y="59187"/>
                  <a:pt x="7882578" y="63053"/>
                </a:cubicBezTo>
                <a:cubicBezTo>
                  <a:pt x="7885768" y="66920"/>
                  <a:pt x="7887996" y="71802"/>
                  <a:pt x="7889271" y="77695"/>
                </a:cubicBezTo>
                <a:cubicBezTo>
                  <a:pt x="7889987" y="81363"/>
                  <a:pt x="7890347" y="87973"/>
                  <a:pt x="7890347" y="97537"/>
                </a:cubicBezTo>
                <a:lnTo>
                  <a:pt x="7890347" y="126223"/>
                </a:lnTo>
                <a:cubicBezTo>
                  <a:pt x="7890347" y="146228"/>
                  <a:pt x="7890804" y="158875"/>
                  <a:pt x="7891722" y="164178"/>
                </a:cubicBezTo>
                <a:cubicBezTo>
                  <a:pt x="7892636" y="169477"/>
                  <a:pt x="7894447" y="174556"/>
                  <a:pt x="7897159" y="179417"/>
                </a:cubicBezTo>
                <a:lnTo>
                  <a:pt x="7874687" y="179417"/>
                </a:lnTo>
                <a:cubicBezTo>
                  <a:pt x="7872455" y="174956"/>
                  <a:pt x="7871022" y="169735"/>
                  <a:pt x="7870384" y="163756"/>
                </a:cubicBezTo>
                <a:close/>
                <a:moveTo>
                  <a:pt x="7868593" y="115707"/>
                </a:moveTo>
                <a:cubicBezTo>
                  <a:pt x="7860783" y="118894"/>
                  <a:pt x="7849066" y="121600"/>
                  <a:pt x="7833449" y="123833"/>
                </a:cubicBezTo>
                <a:cubicBezTo>
                  <a:pt x="7824599" y="125110"/>
                  <a:pt x="7818350" y="126543"/>
                  <a:pt x="7814682" y="128134"/>
                </a:cubicBezTo>
                <a:cubicBezTo>
                  <a:pt x="7811017" y="129733"/>
                  <a:pt x="7808191" y="132066"/>
                  <a:pt x="7806197" y="135129"/>
                </a:cubicBezTo>
                <a:cubicBezTo>
                  <a:pt x="7804206" y="138196"/>
                  <a:pt x="7803209" y="141605"/>
                  <a:pt x="7803209" y="145349"/>
                </a:cubicBezTo>
                <a:cubicBezTo>
                  <a:pt x="7803209" y="151088"/>
                  <a:pt x="7805380" y="155868"/>
                  <a:pt x="7809725" y="159692"/>
                </a:cubicBezTo>
                <a:cubicBezTo>
                  <a:pt x="7814067" y="163519"/>
                  <a:pt x="7820420" y="165430"/>
                  <a:pt x="7828787" y="165430"/>
                </a:cubicBezTo>
                <a:cubicBezTo>
                  <a:pt x="7837074" y="165430"/>
                  <a:pt x="7844443" y="163619"/>
                  <a:pt x="7850902" y="159991"/>
                </a:cubicBezTo>
                <a:cubicBezTo>
                  <a:pt x="7857357" y="156365"/>
                  <a:pt x="7862098" y="151404"/>
                  <a:pt x="7865126" y="145108"/>
                </a:cubicBezTo>
                <a:cubicBezTo>
                  <a:pt x="7867437" y="140249"/>
                  <a:pt x="7868593" y="133077"/>
                  <a:pt x="7868593" y="12359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754617" y="3487318"/>
            <a:ext cx="3476099" cy="230932"/>
          </a:xfrm>
          <a:custGeom>
            <a:avLst/>
            <a:gdLst/>
            <a:ahLst/>
            <a:cxnLst/>
            <a:rect l="l" t="t" r="r" b="b"/>
            <a:pathLst>
              <a:path w="3476099" h="230932">
                <a:moveTo>
                  <a:pt x="0" y="52472"/>
                </a:moveTo>
                <a:lnTo>
                  <a:pt x="33466" y="52472"/>
                </a:lnTo>
                <a:lnTo>
                  <a:pt x="66816" y="154076"/>
                </a:lnTo>
                <a:lnTo>
                  <a:pt x="103871" y="52472"/>
                </a:lnTo>
                <a:lnTo>
                  <a:pt x="134827" y="52472"/>
                </a:lnTo>
                <a:lnTo>
                  <a:pt x="134827" y="179413"/>
                </a:lnTo>
                <a:lnTo>
                  <a:pt x="113311" y="179413"/>
                </a:lnTo>
                <a:lnTo>
                  <a:pt x="113311" y="77216"/>
                </a:lnTo>
                <a:lnTo>
                  <a:pt x="75783" y="179413"/>
                </a:lnTo>
                <a:lnTo>
                  <a:pt x="56538" y="179413"/>
                </a:lnTo>
                <a:lnTo>
                  <a:pt x="21035" y="72316"/>
                </a:lnTo>
                <a:lnTo>
                  <a:pt x="21035" y="179413"/>
                </a:lnTo>
                <a:lnTo>
                  <a:pt x="0" y="179413"/>
                </a:lnTo>
                <a:close/>
                <a:moveTo>
                  <a:pt x="250535" y="163756"/>
                </a:moveTo>
                <a:cubicBezTo>
                  <a:pt x="242565" y="170528"/>
                  <a:pt x="234893" y="175312"/>
                  <a:pt x="227524" y="178098"/>
                </a:cubicBezTo>
                <a:cubicBezTo>
                  <a:pt x="220151" y="180889"/>
                  <a:pt x="212245" y="182282"/>
                  <a:pt x="203799" y="182282"/>
                </a:cubicBezTo>
                <a:cubicBezTo>
                  <a:pt x="189854" y="182282"/>
                  <a:pt x="179132" y="178877"/>
                  <a:pt x="171644" y="172062"/>
                </a:cubicBezTo>
                <a:cubicBezTo>
                  <a:pt x="164153" y="165250"/>
                  <a:pt x="160405" y="156541"/>
                  <a:pt x="160405" y="145943"/>
                </a:cubicBezTo>
                <a:cubicBezTo>
                  <a:pt x="160405" y="139730"/>
                  <a:pt x="161820" y="134052"/>
                  <a:pt x="164649" y="128913"/>
                </a:cubicBezTo>
                <a:cubicBezTo>
                  <a:pt x="167479" y="123774"/>
                  <a:pt x="171183" y="119649"/>
                  <a:pt x="175767" y="116543"/>
                </a:cubicBezTo>
                <a:cubicBezTo>
                  <a:pt x="180353" y="113435"/>
                  <a:pt x="185511" y="111082"/>
                  <a:pt x="191247" y="109490"/>
                </a:cubicBezTo>
                <a:cubicBezTo>
                  <a:pt x="195470" y="108374"/>
                  <a:pt x="201845" y="107297"/>
                  <a:pt x="210369" y="106261"/>
                </a:cubicBezTo>
                <a:cubicBezTo>
                  <a:pt x="227743" y="104190"/>
                  <a:pt x="240534" y="101718"/>
                  <a:pt x="248742" y="98852"/>
                </a:cubicBezTo>
                <a:cubicBezTo>
                  <a:pt x="248821" y="95900"/>
                  <a:pt x="248860" y="94032"/>
                  <a:pt x="248860" y="93232"/>
                </a:cubicBezTo>
                <a:cubicBezTo>
                  <a:pt x="248860" y="84466"/>
                  <a:pt x="246831" y="78293"/>
                  <a:pt x="242763" y="74706"/>
                </a:cubicBezTo>
                <a:cubicBezTo>
                  <a:pt x="237265" y="69843"/>
                  <a:pt x="229097" y="67416"/>
                  <a:pt x="218257" y="67416"/>
                </a:cubicBezTo>
                <a:cubicBezTo>
                  <a:pt x="208138" y="67416"/>
                  <a:pt x="200671" y="69188"/>
                  <a:pt x="195850" y="72734"/>
                </a:cubicBezTo>
                <a:cubicBezTo>
                  <a:pt x="191027" y="76280"/>
                  <a:pt x="187460" y="82555"/>
                  <a:pt x="185152" y="91562"/>
                </a:cubicBezTo>
                <a:lnTo>
                  <a:pt x="164113" y="88693"/>
                </a:lnTo>
                <a:cubicBezTo>
                  <a:pt x="166025" y="79686"/>
                  <a:pt x="169172" y="72416"/>
                  <a:pt x="173556" y="66877"/>
                </a:cubicBezTo>
                <a:cubicBezTo>
                  <a:pt x="177937" y="61336"/>
                  <a:pt x="184273" y="57074"/>
                  <a:pt x="192560" y="54085"/>
                </a:cubicBezTo>
                <a:cubicBezTo>
                  <a:pt x="200848" y="51098"/>
                  <a:pt x="210453" y="49604"/>
                  <a:pt x="221367" y="49604"/>
                </a:cubicBezTo>
                <a:cubicBezTo>
                  <a:pt x="232204" y="49604"/>
                  <a:pt x="241013" y="50882"/>
                  <a:pt x="247785" y="53430"/>
                </a:cubicBezTo>
                <a:cubicBezTo>
                  <a:pt x="254560" y="55979"/>
                  <a:pt x="259538" y="59187"/>
                  <a:pt x="262729" y="63054"/>
                </a:cubicBezTo>
                <a:cubicBezTo>
                  <a:pt x="265914" y="66920"/>
                  <a:pt x="268143" y="71798"/>
                  <a:pt x="269420" y="77694"/>
                </a:cubicBezTo>
                <a:cubicBezTo>
                  <a:pt x="270137" y="81360"/>
                  <a:pt x="270497" y="87973"/>
                  <a:pt x="270497" y="97535"/>
                </a:cubicBezTo>
                <a:lnTo>
                  <a:pt x="270497" y="126222"/>
                </a:lnTo>
                <a:cubicBezTo>
                  <a:pt x="270497" y="146224"/>
                  <a:pt x="270955" y="158874"/>
                  <a:pt x="271873" y="164174"/>
                </a:cubicBezTo>
                <a:cubicBezTo>
                  <a:pt x="272787" y="169476"/>
                  <a:pt x="274597" y="174552"/>
                  <a:pt x="277308" y="179413"/>
                </a:cubicBezTo>
                <a:lnTo>
                  <a:pt x="254837" y="179413"/>
                </a:lnTo>
                <a:cubicBezTo>
                  <a:pt x="252606" y="174952"/>
                  <a:pt x="251168" y="169735"/>
                  <a:pt x="250535" y="163756"/>
                </a:cubicBezTo>
                <a:close/>
                <a:moveTo>
                  <a:pt x="248742" y="115703"/>
                </a:moveTo>
                <a:cubicBezTo>
                  <a:pt x="240930" y="118893"/>
                  <a:pt x="229216" y="121600"/>
                  <a:pt x="213599" y="123832"/>
                </a:cubicBezTo>
                <a:cubicBezTo>
                  <a:pt x="204751" y="125106"/>
                  <a:pt x="198497" y="126543"/>
                  <a:pt x="194832" y="128134"/>
                </a:cubicBezTo>
                <a:cubicBezTo>
                  <a:pt x="191164" y="129729"/>
                  <a:pt x="188341" y="132062"/>
                  <a:pt x="186347" y="135125"/>
                </a:cubicBezTo>
                <a:cubicBezTo>
                  <a:pt x="184352" y="138196"/>
                  <a:pt x="183359" y="141602"/>
                  <a:pt x="183359" y="145346"/>
                </a:cubicBezTo>
                <a:cubicBezTo>
                  <a:pt x="183359" y="151088"/>
                  <a:pt x="185529" y="155868"/>
                  <a:pt x="189875" y="159692"/>
                </a:cubicBezTo>
                <a:cubicBezTo>
                  <a:pt x="194216" y="163515"/>
                  <a:pt x="200567" y="165426"/>
                  <a:pt x="208937" y="165426"/>
                </a:cubicBezTo>
                <a:cubicBezTo>
                  <a:pt x="217221" y="165426"/>
                  <a:pt x="224593" y="163615"/>
                  <a:pt x="231051" y="159987"/>
                </a:cubicBezTo>
                <a:cubicBezTo>
                  <a:pt x="237503" y="156366"/>
                  <a:pt x="242244" y="151404"/>
                  <a:pt x="245275" y="145109"/>
                </a:cubicBezTo>
                <a:cubicBezTo>
                  <a:pt x="247586" y="140248"/>
                  <a:pt x="248742" y="133077"/>
                  <a:pt x="248742" y="123591"/>
                </a:cubicBezTo>
                <a:close/>
                <a:moveTo>
                  <a:pt x="286372" y="52472"/>
                </a:moveTo>
                <a:lnTo>
                  <a:pt x="389531" y="52472"/>
                </a:lnTo>
                <a:lnTo>
                  <a:pt x="389531" y="70286"/>
                </a:lnTo>
                <a:lnTo>
                  <a:pt x="348649" y="70286"/>
                </a:lnTo>
                <a:lnTo>
                  <a:pt x="348649" y="179413"/>
                </a:lnTo>
                <a:lnTo>
                  <a:pt x="327255" y="179413"/>
                </a:lnTo>
                <a:lnTo>
                  <a:pt x="327255" y="70286"/>
                </a:lnTo>
                <a:lnTo>
                  <a:pt x="286372" y="70286"/>
                </a:lnTo>
                <a:close/>
                <a:moveTo>
                  <a:pt x="494290" y="138535"/>
                </a:moveTo>
                <a:lnTo>
                  <a:pt x="516524" y="141285"/>
                </a:lnTo>
                <a:cubicBezTo>
                  <a:pt x="513018" y="154270"/>
                  <a:pt x="506524" y="164354"/>
                  <a:pt x="497041" y="171521"/>
                </a:cubicBezTo>
                <a:cubicBezTo>
                  <a:pt x="487556" y="178696"/>
                  <a:pt x="475445" y="182282"/>
                  <a:pt x="460703" y="182282"/>
                </a:cubicBezTo>
                <a:cubicBezTo>
                  <a:pt x="442138" y="182282"/>
                  <a:pt x="427414" y="176566"/>
                  <a:pt x="416538" y="165128"/>
                </a:cubicBezTo>
                <a:cubicBezTo>
                  <a:pt x="405658" y="153694"/>
                  <a:pt x="400219" y="137656"/>
                  <a:pt x="400219" y="117021"/>
                </a:cubicBezTo>
                <a:cubicBezTo>
                  <a:pt x="400219" y="95663"/>
                  <a:pt x="405717" y="79084"/>
                  <a:pt x="416715" y="67295"/>
                </a:cubicBezTo>
                <a:cubicBezTo>
                  <a:pt x="427713" y="55500"/>
                  <a:pt x="441979" y="49604"/>
                  <a:pt x="459508" y="49604"/>
                </a:cubicBezTo>
                <a:cubicBezTo>
                  <a:pt x="476481" y="49604"/>
                  <a:pt x="490350" y="55382"/>
                  <a:pt x="501105" y="66934"/>
                </a:cubicBezTo>
                <a:cubicBezTo>
                  <a:pt x="511862" y="78487"/>
                  <a:pt x="517241" y="94745"/>
                  <a:pt x="517241" y="115703"/>
                </a:cubicBezTo>
                <a:cubicBezTo>
                  <a:pt x="517241" y="116981"/>
                  <a:pt x="517201" y="118893"/>
                  <a:pt x="517122" y="121442"/>
                </a:cubicBezTo>
                <a:lnTo>
                  <a:pt x="422457" y="121442"/>
                </a:lnTo>
                <a:cubicBezTo>
                  <a:pt x="423252" y="135384"/>
                  <a:pt x="427198" y="146062"/>
                  <a:pt x="434289" y="153474"/>
                </a:cubicBezTo>
                <a:cubicBezTo>
                  <a:pt x="441382" y="160887"/>
                  <a:pt x="450224" y="164592"/>
                  <a:pt x="460822" y="164592"/>
                </a:cubicBezTo>
                <a:cubicBezTo>
                  <a:pt x="468713" y="164592"/>
                  <a:pt x="475449" y="162522"/>
                  <a:pt x="481025" y="158378"/>
                </a:cubicBezTo>
                <a:cubicBezTo>
                  <a:pt x="486604" y="154234"/>
                  <a:pt x="491025" y="147621"/>
                  <a:pt x="494290" y="138535"/>
                </a:cubicBezTo>
                <a:close/>
                <a:moveTo>
                  <a:pt x="423652" y="103751"/>
                </a:moveTo>
                <a:lnTo>
                  <a:pt x="494532" y="103751"/>
                </a:lnTo>
                <a:cubicBezTo>
                  <a:pt x="493574" y="93074"/>
                  <a:pt x="490864" y="85065"/>
                  <a:pt x="486404" y="79725"/>
                </a:cubicBezTo>
                <a:cubicBezTo>
                  <a:pt x="479549" y="71441"/>
                  <a:pt x="470665" y="67299"/>
                  <a:pt x="459745" y="67299"/>
                </a:cubicBezTo>
                <a:cubicBezTo>
                  <a:pt x="449867" y="67299"/>
                  <a:pt x="441561" y="70603"/>
                  <a:pt x="434826" y="77216"/>
                </a:cubicBezTo>
                <a:cubicBezTo>
                  <a:pt x="428090" y="83825"/>
                  <a:pt x="424368" y="92674"/>
                  <a:pt x="423652" y="103751"/>
                </a:cubicBezTo>
                <a:close/>
                <a:moveTo>
                  <a:pt x="543538" y="228063"/>
                </a:moveTo>
                <a:lnTo>
                  <a:pt x="543538" y="52472"/>
                </a:lnTo>
                <a:lnTo>
                  <a:pt x="563145" y="52472"/>
                </a:lnTo>
                <a:lnTo>
                  <a:pt x="563145" y="68969"/>
                </a:lnTo>
                <a:cubicBezTo>
                  <a:pt x="567768" y="62513"/>
                  <a:pt x="572987" y="57672"/>
                  <a:pt x="578805" y="54442"/>
                </a:cubicBezTo>
                <a:cubicBezTo>
                  <a:pt x="584622" y="51216"/>
                  <a:pt x="591672" y="49604"/>
                  <a:pt x="599958" y="49604"/>
                </a:cubicBezTo>
                <a:cubicBezTo>
                  <a:pt x="610798" y="49604"/>
                  <a:pt x="620356" y="52394"/>
                  <a:pt x="628646" y="57970"/>
                </a:cubicBezTo>
                <a:cubicBezTo>
                  <a:pt x="636934" y="63551"/>
                  <a:pt x="643190" y="71416"/>
                  <a:pt x="647413" y="81576"/>
                </a:cubicBezTo>
                <a:cubicBezTo>
                  <a:pt x="651632" y="91738"/>
                  <a:pt x="653745" y="102876"/>
                  <a:pt x="653745" y="114987"/>
                </a:cubicBezTo>
                <a:cubicBezTo>
                  <a:pt x="653745" y="127977"/>
                  <a:pt x="651416" y="139672"/>
                  <a:pt x="646758" y="150069"/>
                </a:cubicBezTo>
                <a:cubicBezTo>
                  <a:pt x="642096" y="160466"/>
                  <a:pt x="635321" y="168436"/>
                  <a:pt x="626436" y="173973"/>
                </a:cubicBezTo>
                <a:cubicBezTo>
                  <a:pt x="617552" y="179513"/>
                  <a:pt x="608206" y="182282"/>
                  <a:pt x="598402" y="182282"/>
                </a:cubicBezTo>
                <a:cubicBezTo>
                  <a:pt x="591232" y="182282"/>
                  <a:pt x="584798" y="180766"/>
                  <a:pt x="579100" y="177743"/>
                </a:cubicBezTo>
                <a:cubicBezTo>
                  <a:pt x="573401" y="174715"/>
                  <a:pt x="568721" y="170887"/>
                  <a:pt x="565056" y="166266"/>
                </a:cubicBezTo>
                <a:lnTo>
                  <a:pt x="565056" y="228063"/>
                </a:lnTo>
                <a:close/>
                <a:moveTo>
                  <a:pt x="563025" y="116661"/>
                </a:moveTo>
                <a:cubicBezTo>
                  <a:pt x="563025" y="132994"/>
                  <a:pt x="566331" y="145068"/>
                  <a:pt x="572948" y="152877"/>
                </a:cubicBezTo>
                <a:cubicBezTo>
                  <a:pt x="579557" y="160685"/>
                  <a:pt x="587567" y="164592"/>
                  <a:pt x="596966" y="164592"/>
                </a:cubicBezTo>
                <a:cubicBezTo>
                  <a:pt x="606532" y="164592"/>
                  <a:pt x="614722" y="160548"/>
                  <a:pt x="621533" y="152460"/>
                </a:cubicBezTo>
                <a:cubicBezTo>
                  <a:pt x="628344" y="144369"/>
                  <a:pt x="631754" y="131842"/>
                  <a:pt x="631754" y="114869"/>
                </a:cubicBezTo>
                <a:cubicBezTo>
                  <a:pt x="631754" y="98693"/>
                  <a:pt x="628427" y="86580"/>
                  <a:pt x="621770" y="78530"/>
                </a:cubicBezTo>
                <a:cubicBezTo>
                  <a:pt x="615118" y="70480"/>
                  <a:pt x="607169" y="66455"/>
                  <a:pt x="597924" y="66455"/>
                </a:cubicBezTo>
                <a:cubicBezTo>
                  <a:pt x="588762" y="66455"/>
                  <a:pt x="580656" y="70739"/>
                  <a:pt x="573603" y="79304"/>
                </a:cubicBezTo>
                <a:cubicBezTo>
                  <a:pt x="566550" y="87875"/>
                  <a:pt x="563025" y="100327"/>
                  <a:pt x="563025" y="116661"/>
                </a:cubicBezTo>
                <a:close/>
                <a:moveTo>
                  <a:pt x="679688" y="52472"/>
                </a:moveTo>
                <a:lnTo>
                  <a:pt x="701201" y="52472"/>
                </a:lnTo>
                <a:lnTo>
                  <a:pt x="701201" y="149295"/>
                </a:lnTo>
                <a:lnTo>
                  <a:pt x="760849" y="52472"/>
                </a:lnTo>
                <a:lnTo>
                  <a:pt x="784037" y="52472"/>
                </a:lnTo>
                <a:lnTo>
                  <a:pt x="784037" y="179413"/>
                </a:lnTo>
                <a:lnTo>
                  <a:pt x="762520" y="179413"/>
                </a:lnTo>
                <a:lnTo>
                  <a:pt x="762520" y="83193"/>
                </a:lnTo>
                <a:lnTo>
                  <a:pt x="702875" y="179413"/>
                </a:lnTo>
                <a:lnTo>
                  <a:pt x="679688" y="179413"/>
                </a:lnTo>
                <a:close/>
                <a:moveTo>
                  <a:pt x="899266" y="163756"/>
                </a:moveTo>
                <a:cubicBezTo>
                  <a:pt x="891299" y="170528"/>
                  <a:pt x="883624" y="175312"/>
                  <a:pt x="876254" y="178098"/>
                </a:cubicBezTo>
                <a:cubicBezTo>
                  <a:pt x="868886" y="180889"/>
                  <a:pt x="860976" y="182282"/>
                  <a:pt x="852531" y="182282"/>
                </a:cubicBezTo>
                <a:cubicBezTo>
                  <a:pt x="838587" y="182282"/>
                  <a:pt x="827867" y="178877"/>
                  <a:pt x="820376" y="172062"/>
                </a:cubicBezTo>
                <a:cubicBezTo>
                  <a:pt x="812884" y="165250"/>
                  <a:pt x="809136" y="156541"/>
                  <a:pt x="809136" y="145943"/>
                </a:cubicBezTo>
                <a:cubicBezTo>
                  <a:pt x="809136" y="139730"/>
                  <a:pt x="810551" y="134052"/>
                  <a:pt x="813380" y="128913"/>
                </a:cubicBezTo>
                <a:cubicBezTo>
                  <a:pt x="816210" y="123774"/>
                  <a:pt x="819915" y="119649"/>
                  <a:pt x="824501" y="116543"/>
                </a:cubicBezTo>
                <a:cubicBezTo>
                  <a:pt x="829084" y="113435"/>
                  <a:pt x="834243" y="111082"/>
                  <a:pt x="839977" y="109490"/>
                </a:cubicBezTo>
                <a:cubicBezTo>
                  <a:pt x="844200" y="108374"/>
                  <a:pt x="850576" y="107297"/>
                  <a:pt x="859104" y="106261"/>
                </a:cubicBezTo>
                <a:cubicBezTo>
                  <a:pt x="876474" y="104190"/>
                  <a:pt x="889266" y="101718"/>
                  <a:pt x="897474" y="98852"/>
                </a:cubicBezTo>
                <a:cubicBezTo>
                  <a:pt x="897556" y="95900"/>
                  <a:pt x="897592" y="94032"/>
                  <a:pt x="897592" y="93232"/>
                </a:cubicBezTo>
                <a:cubicBezTo>
                  <a:pt x="897592" y="84466"/>
                  <a:pt x="895561" y="78293"/>
                  <a:pt x="891493" y="74706"/>
                </a:cubicBezTo>
                <a:cubicBezTo>
                  <a:pt x="885997" y="69843"/>
                  <a:pt x="877828" y="67416"/>
                  <a:pt x="866992" y="67416"/>
                </a:cubicBezTo>
                <a:cubicBezTo>
                  <a:pt x="856872" y="67416"/>
                  <a:pt x="849403" y="69188"/>
                  <a:pt x="844582" y="72734"/>
                </a:cubicBezTo>
                <a:cubicBezTo>
                  <a:pt x="839758" y="76280"/>
                  <a:pt x="836193" y="82555"/>
                  <a:pt x="833882" y="91562"/>
                </a:cubicBezTo>
                <a:lnTo>
                  <a:pt x="812848" y="88693"/>
                </a:lnTo>
                <a:cubicBezTo>
                  <a:pt x="814760" y="79686"/>
                  <a:pt x="817902" y="72416"/>
                  <a:pt x="822287" y="66877"/>
                </a:cubicBezTo>
                <a:cubicBezTo>
                  <a:pt x="826672" y="61336"/>
                  <a:pt x="833004" y="57074"/>
                  <a:pt x="841291" y="54085"/>
                </a:cubicBezTo>
                <a:cubicBezTo>
                  <a:pt x="849582" y="51098"/>
                  <a:pt x="859183" y="49604"/>
                  <a:pt x="870099" y="49604"/>
                </a:cubicBezTo>
                <a:cubicBezTo>
                  <a:pt x="880934" y="49604"/>
                  <a:pt x="889744" y="50882"/>
                  <a:pt x="896516" y="53430"/>
                </a:cubicBezTo>
                <a:cubicBezTo>
                  <a:pt x="903290" y="55979"/>
                  <a:pt x="908270" y="59187"/>
                  <a:pt x="911459" y="63054"/>
                </a:cubicBezTo>
                <a:cubicBezTo>
                  <a:pt x="914649" y="66920"/>
                  <a:pt x="916876" y="71798"/>
                  <a:pt x="918152" y="77694"/>
                </a:cubicBezTo>
                <a:cubicBezTo>
                  <a:pt x="918868" y="81360"/>
                  <a:pt x="919227" y="87973"/>
                  <a:pt x="919227" y="97535"/>
                </a:cubicBezTo>
                <a:lnTo>
                  <a:pt x="919227" y="126222"/>
                </a:lnTo>
                <a:cubicBezTo>
                  <a:pt x="919227" y="146224"/>
                  <a:pt x="919684" y="158874"/>
                  <a:pt x="920603" y="164174"/>
                </a:cubicBezTo>
                <a:cubicBezTo>
                  <a:pt x="921517" y="169476"/>
                  <a:pt x="923328" y="174552"/>
                  <a:pt x="926038" y="179413"/>
                </a:cubicBezTo>
                <a:lnTo>
                  <a:pt x="903568" y="179413"/>
                </a:lnTo>
                <a:cubicBezTo>
                  <a:pt x="901336" y="174952"/>
                  <a:pt x="899903" y="169735"/>
                  <a:pt x="899266" y="163756"/>
                </a:cubicBezTo>
                <a:close/>
                <a:moveTo>
                  <a:pt x="897474" y="115703"/>
                </a:moveTo>
                <a:cubicBezTo>
                  <a:pt x="889660" y="118893"/>
                  <a:pt x="877946" y="121600"/>
                  <a:pt x="862330" y="123832"/>
                </a:cubicBezTo>
                <a:cubicBezTo>
                  <a:pt x="853481" y="125106"/>
                  <a:pt x="847231" y="126543"/>
                  <a:pt x="843563" y="128134"/>
                </a:cubicBezTo>
                <a:cubicBezTo>
                  <a:pt x="839898" y="129729"/>
                  <a:pt x="837072" y="132062"/>
                  <a:pt x="835078" y="135125"/>
                </a:cubicBezTo>
                <a:cubicBezTo>
                  <a:pt x="833087" y="138196"/>
                  <a:pt x="832090" y="141602"/>
                  <a:pt x="832090" y="145346"/>
                </a:cubicBezTo>
                <a:cubicBezTo>
                  <a:pt x="832090" y="151088"/>
                  <a:pt x="834260" y="155868"/>
                  <a:pt x="838605" y="159692"/>
                </a:cubicBezTo>
                <a:cubicBezTo>
                  <a:pt x="842947" y="163515"/>
                  <a:pt x="849301" y="165426"/>
                  <a:pt x="857668" y="165426"/>
                </a:cubicBezTo>
                <a:cubicBezTo>
                  <a:pt x="865955" y="165426"/>
                  <a:pt x="873324" y="163615"/>
                  <a:pt x="879782" y="159987"/>
                </a:cubicBezTo>
                <a:cubicBezTo>
                  <a:pt x="886234" y="156366"/>
                  <a:pt x="890979" y="151404"/>
                  <a:pt x="894006" y="145109"/>
                </a:cubicBezTo>
                <a:cubicBezTo>
                  <a:pt x="896318" y="140248"/>
                  <a:pt x="897474" y="133077"/>
                  <a:pt x="897474" y="123591"/>
                </a:cubicBezTo>
                <a:close/>
                <a:moveTo>
                  <a:pt x="963094" y="52472"/>
                </a:moveTo>
                <a:lnTo>
                  <a:pt x="1063023" y="52472"/>
                </a:lnTo>
                <a:lnTo>
                  <a:pt x="1063023" y="179413"/>
                </a:lnTo>
                <a:lnTo>
                  <a:pt x="1041627" y="179413"/>
                </a:lnTo>
                <a:lnTo>
                  <a:pt x="1041627" y="70286"/>
                </a:lnTo>
                <a:lnTo>
                  <a:pt x="984611" y="70286"/>
                </a:lnTo>
                <a:lnTo>
                  <a:pt x="984611" y="133516"/>
                </a:lnTo>
                <a:cubicBezTo>
                  <a:pt x="984611" y="148258"/>
                  <a:pt x="984132" y="157978"/>
                  <a:pt x="983174" y="162679"/>
                </a:cubicBezTo>
                <a:cubicBezTo>
                  <a:pt x="982221" y="167382"/>
                  <a:pt x="979589" y="171489"/>
                  <a:pt x="975286" y="174992"/>
                </a:cubicBezTo>
                <a:cubicBezTo>
                  <a:pt x="970985" y="178498"/>
                  <a:pt x="964771" y="180251"/>
                  <a:pt x="956643" y="180251"/>
                </a:cubicBezTo>
                <a:cubicBezTo>
                  <a:pt x="951620" y="180251"/>
                  <a:pt x="945843" y="179931"/>
                  <a:pt x="939309" y="179293"/>
                </a:cubicBezTo>
                <a:lnTo>
                  <a:pt x="939309" y="161366"/>
                </a:lnTo>
                <a:lnTo>
                  <a:pt x="948755" y="161366"/>
                </a:lnTo>
                <a:cubicBezTo>
                  <a:pt x="953215" y="161366"/>
                  <a:pt x="956402" y="160905"/>
                  <a:pt x="958313" y="159987"/>
                </a:cubicBezTo>
                <a:cubicBezTo>
                  <a:pt x="960224" y="159076"/>
                  <a:pt x="961503" y="157622"/>
                  <a:pt x="962139" y="155627"/>
                </a:cubicBezTo>
                <a:cubicBezTo>
                  <a:pt x="962773" y="153637"/>
                  <a:pt x="963094" y="147142"/>
                  <a:pt x="963094" y="136144"/>
                </a:cubicBezTo>
                <a:close/>
                <a:moveTo>
                  <a:pt x="1095059" y="52472"/>
                </a:moveTo>
                <a:lnTo>
                  <a:pt x="1116573" y="52472"/>
                </a:lnTo>
                <a:lnTo>
                  <a:pt x="1116573" y="102077"/>
                </a:lnTo>
                <a:lnTo>
                  <a:pt x="1143824" y="102077"/>
                </a:lnTo>
                <a:cubicBezTo>
                  <a:pt x="1161594" y="102077"/>
                  <a:pt x="1175281" y="105523"/>
                  <a:pt x="1184886" y="112416"/>
                </a:cubicBezTo>
                <a:cubicBezTo>
                  <a:pt x="1194487" y="119311"/>
                  <a:pt x="1199290" y="128811"/>
                  <a:pt x="1199290" y="140925"/>
                </a:cubicBezTo>
                <a:cubicBezTo>
                  <a:pt x="1199290" y="151524"/>
                  <a:pt x="1195284" y="160589"/>
                  <a:pt x="1187276" y="168120"/>
                </a:cubicBezTo>
                <a:cubicBezTo>
                  <a:pt x="1179270" y="175647"/>
                  <a:pt x="1166458" y="179413"/>
                  <a:pt x="1148843" y="179413"/>
                </a:cubicBezTo>
                <a:lnTo>
                  <a:pt x="1095059" y="179413"/>
                </a:lnTo>
                <a:close/>
                <a:moveTo>
                  <a:pt x="1116573" y="161721"/>
                </a:moveTo>
                <a:lnTo>
                  <a:pt x="1139166" y="161721"/>
                </a:lnTo>
                <a:cubicBezTo>
                  <a:pt x="1152792" y="161721"/>
                  <a:pt x="1162516" y="160051"/>
                  <a:pt x="1168333" y="156704"/>
                </a:cubicBezTo>
                <a:cubicBezTo>
                  <a:pt x="1174151" y="153360"/>
                  <a:pt x="1177056" y="148139"/>
                  <a:pt x="1177056" y="141044"/>
                </a:cubicBezTo>
                <a:cubicBezTo>
                  <a:pt x="1177056" y="135547"/>
                  <a:pt x="1174904" y="130647"/>
                  <a:pt x="1170601" y="126342"/>
                </a:cubicBezTo>
                <a:cubicBezTo>
                  <a:pt x="1166296" y="122039"/>
                  <a:pt x="1156773" y="119886"/>
                  <a:pt x="1142032" y="119886"/>
                </a:cubicBezTo>
                <a:lnTo>
                  <a:pt x="1116573" y="119886"/>
                </a:lnTo>
                <a:close/>
                <a:moveTo>
                  <a:pt x="1223075" y="52472"/>
                </a:moveTo>
                <a:lnTo>
                  <a:pt x="1244589" y="52472"/>
                </a:lnTo>
                <a:lnTo>
                  <a:pt x="1244589" y="105303"/>
                </a:lnTo>
                <a:lnTo>
                  <a:pt x="1304237" y="105303"/>
                </a:lnTo>
                <a:lnTo>
                  <a:pt x="1304237" y="52472"/>
                </a:lnTo>
                <a:lnTo>
                  <a:pt x="1325751" y="52472"/>
                </a:lnTo>
                <a:lnTo>
                  <a:pt x="1325751" y="179413"/>
                </a:lnTo>
                <a:lnTo>
                  <a:pt x="1304237" y="179413"/>
                </a:lnTo>
                <a:lnTo>
                  <a:pt x="1304237" y="123116"/>
                </a:lnTo>
                <a:lnTo>
                  <a:pt x="1244589" y="123116"/>
                </a:lnTo>
                <a:lnTo>
                  <a:pt x="1244589" y="179413"/>
                </a:lnTo>
                <a:lnTo>
                  <a:pt x="1223075" y="179413"/>
                </a:lnTo>
                <a:close/>
                <a:moveTo>
                  <a:pt x="1478991" y="52472"/>
                </a:moveTo>
                <a:lnTo>
                  <a:pt x="1500505" y="52472"/>
                </a:lnTo>
                <a:lnTo>
                  <a:pt x="1500505" y="179413"/>
                </a:lnTo>
                <a:lnTo>
                  <a:pt x="1478991" y="179413"/>
                </a:lnTo>
                <a:close/>
                <a:moveTo>
                  <a:pt x="1358622" y="52472"/>
                </a:moveTo>
                <a:lnTo>
                  <a:pt x="1380140" y="52472"/>
                </a:lnTo>
                <a:lnTo>
                  <a:pt x="1380140" y="102077"/>
                </a:lnTo>
                <a:lnTo>
                  <a:pt x="1407391" y="102077"/>
                </a:lnTo>
                <a:cubicBezTo>
                  <a:pt x="1425161" y="102077"/>
                  <a:pt x="1438848" y="105523"/>
                  <a:pt x="1448449" y="112416"/>
                </a:cubicBezTo>
                <a:cubicBezTo>
                  <a:pt x="1458054" y="119311"/>
                  <a:pt x="1462853" y="128811"/>
                  <a:pt x="1462853" y="140925"/>
                </a:cubicBezTo>
                <a:cubicBezTo>
                  <a:pt x="1462853" y="151524"/>
                  <a:pt x="1458850" y="160589"/>
                  <a:pt x="1450839" y="168120"/>
                </a:cubicBezTo>
                <a:cubicBezTo>
                  <a:pt x="1442833" y="175647"/>
                  <a:pt x="1430025" y="179413"/>
                  <a:pt x="1412410" y="179413"/>
                </a:cubicBezTo>
                <a:lnTo>
                  <a:pt x="1358622" y="179413"/>
                </a:lnTo>
                <a:close/>
                <a:moveTo>
                  <a:pt x="1380140" y="161721"/>
                </a:moveTo>
                <a:lnTo>
                  <a:pt x="1402729" y="161721"/>
                </a:lnTo>
                <a:cubicBezTo>
                  <a:pt x="1416359" y="161721"/>
                  <a:pt x="1426079" y="160051"/>
                  <a:pt x="1431897" y="156704"/>
                </a:cubicBezTo>
                <a:cubicBezTo>
                  <a:pt x="1437714" y="153360"/>
                  <a:pt x="1440623" y="148139"/>
                  <a:pt x="1440623" y="141044"/>
                </a:cubicBezTo>
                <a:cubicBezTo>
                  <a:pt x="1440623" y="135547"/>
                  <a:pt x="1438471" y="130647"/>
                  <a:pt x="1434168" y="126342"/>
                </a:cubicBezTo>
                <a:cubicBezTo>
                  <a:pt x="1429863" y="122039"/>
                  <a:pt x="1420340" y="119886"/>
                  <a:pt x="1405598" y="119886"/>
                </a:cubicBezTo>
                <a:lnTo>
                  <a:pt x="1380140" y="119886"/>
                </a:lnTo>
                <a:close/>
                <a:moveTo>
                  <a:pt x="1519751" y="179413"/>
                </a:moveTo>
                <a:lnTo>
                  <a:pt x="1566126" y="113435"/>
                </a:lnTo>
                <a:lnTo>
                  <a:pt x="1523218" y="52472"/>
                </a:lnTo>
                <a:lnTo>
                  <a:pt x="1550114" y="52472"/>
                </a:lnTo>
                <a:lnTo>
                  <a:pt x="1569597" y="82234"/>
                </a:lnTo>
                <a:cubicBezTo>
                  <a:pt x="1573265" y="87894"/>
                  <a:pt x="1576210" y="92635"/>
                  <a:pt x="1578441" y="96461"/>
                </a:cubicBezTo>
                <a:cubicBezTo>
                  <a:pt x="1581945" y="91203"/>
                  <a:pt x="1585174" y="86540"/>
                  <a:pt x="1588122" y="82475"/>
                </a:cubicBezTo>
                <a:lnTo>
                  <a:pt x="1609517" y="52472"/>
                </a:lnTo>
                <a:lnTo>
                  <a:pt x="1635218" y="52472"/>
                </a:lnTo>
                <a:lnTo>
                  <a:pt x="1591352" y="112240"/>
                </a:lnTo>
                <a:lnTo>
                  <a:pt x="1638566" y="179413"/>
                </a:lnTo>
                <a:lnTo>
                  <a:pt x="1612148" y="179413"/>
                </a:lnTo>
                <a:lnTo>
                  <a:pt x="1586088" y="139968"/>
                </a:lnTo>
                <a:lnTo>
                  <a:pt x="1579159" y="129333"/>
                </a:lnTo>
                <a:lnTo>
                  <a:pt x="1545807" y="179413"/>
                </a:lnTo>
                <a:close/>
                <a:moveTo>
                  <a:pt x="1754306" y="122039"/>
                </a:moveTo>
                <a:lnTo>
                  <a:pt x="1754306" y="105184"/>
                </a:lnTo>
                <a:cubicBezTo>
                  <a:pt x="1763391" y="105105"/>
                  <a:pt x="1769588" y="104745"/>
                  <a:pt x="1772896" y="104108"/>
                </a:cubicBezTo>
                <a:cubicBezTo>
                  <a:pt x="1776200" y="103474"/>
                  <a:pt x="1779329" y="101559"/>
                  <a:pt x="1782281" y="98373"/>
                </a:cubicBezTo>
                <a:cubicBezTo>
                  <a:pt x="1785229" y="95184"/>
                  <a:pt x="1786702" y="91203"/>
                  <a:pt x="1786702" y="86417"/>
                </a:cubicBezTo>
                <a:cubicBezTo>
                  <a:pt x="1786702" y="80600"/>
                  <a:pt x="1784769" y="75960"/>
                  <a:pt x="1780902" y="72493"/>
                </a:cubicBezTo>
                <a:cubicBezTo>
                  <a:pt x="1777036" y="69026"/>
                  <a:pt x="1772035" y="67299"/>
                  <a:pt x="1765905" y="67299"/>
                </a:cubicBezTo>
                <a:cubicBezTo>
                  <a:pt x="1753790" y="67299"/>
                  <a:pt x="1745301" y="74430"/>
                  <a:pt x="1740439" y="88693"/>
                </a:cubicBezTo>
                <a:lnTo>
                  <a:pt x="1720001" y="85341"/>
                </a:lnTo>
                <a:cubicBezTo>
                  <a:pt x="1726377" y="61516"/>
                  <a:pt x="1741759" y="49604"/>
                  <a:pt x="1766142" y="49604"/>
                </a:cubicBezTo>
                <a:cubicBezTo>
                  <a:pt x="1779689" y="49604"/>
                  <a:pt x="1790305" y="53312"/>
                  <a:pt x="1797995" y="60721"/>
                </a:cubicBezTo>
                <a:cubicBezTo>
                  <a:pt x="1805689" y="68133"/>
                  <a:pt x="1809529" y="76978"/>
                  <a:pt x="1809529" y="87253"/>
                </a:cubicBezTo>
                <a:cubicBezTo>
                  <a:pt x="1809529" y="97613"/>
                  <a:pt x="1804511" y="105864"/>
                  <a:pt x="1794471" y="111999"/>
                </a:cubicBezTo>
                <a:cubicBezTo>
                  <a:pt x="1800846" y="115426"/>
                  <a:pt x="1805626" y="119786"/>
                  <a:pt x="1808813" y="125088"/>
                </a:cubicBezTo>
                <a:cubicBezTo>
                  <a:pt x="1812003" y="130388"/>
                  <a:pt x="1813594" y="136663"/>
                  <a:pt x="1813594" y="143912"/>
                </a:cubicBezTo>
                <a:cubicBezTo>
                  <a:pt x="1813594" y="155307"/>
                  <a:pt x="1809450" y="164552"/>
                  <a:pt x="1801166" y="171644"/>
                </a:cubicBezTo>
                <a:cubicBezTo>
                  <a:pt x="1792876" y="178736"/>
                  <a:pt x="1781281" y="182282"/>
                  <a:pt x="1766380" y="182282"/>
                </a:cubicBezTo>
                <a:cubicBezTo>
                  <a:pt x="1737458" y="182282"/>
                  <a:pt x="1720677" y="169415"/>
                  <a:pt x="1716056" y="143675"/>
                </a:cubicBezTo>
                <a:lnTo>
                  <a:pt x="1736259" y="139370"/>
                </a:lnTo>
                <a:cubicBezTo>
                  <a:pt x="1738088" y="147503"/>
                  <a:pt x="1741816" y="153798"/>
                  <a:pt x="1747432" y="158260"/>
                </a:cubicBezTo>
                <a:cubicBezTo>
                  <a:pt x="1753048" y="162720"/>
                  <a:pt x="1759490" y="164951"/>
                  <a:pt x="1766740" y="164951"/>
                </a:cubicBezTo>
                <a:cubicBezTo>
                  <a:pt x="1773991" y="164951"/>
                  <a:pt x="1780023" y="162899"/>
                  <a:pt x="1784848" y="158792"/>
                </a:cubicBezTo>
                <a:cubicBezTo>
                  <a:pt x="1789668" y="154691"/>
                  <a:pt x="1792081" y="149454"/>
                  <a:pt x="1792081" y="143078"/>
                </a:cubicBezTo>
                <a:cubicBezTo>
                  <a:pt x="1792081" y="138139"/>
                  <a:pt x="1790564" y="133832"/>
                  <a:pt x="1787537" y="130164"/>
                </a:cubicBezTo>
                <a:cubicBezTo>
                  <a:pt x="1784513" y="126500"/>
                  <a:pt x="1781284" y="124210"/>
                  <a:pt x="1777857" y="123293"/>
                </a:cubicBezTo>
                <a:cubicBezTo>
                  <a:pt x="1774429" y="122378"/>
                  <a:pt x="1768212" y="121921"/>
                  <a:pt x="1759205" y="121921"/>
                </a:cubicBezTo>
                <a:cubicBezTo>
                  <a:pt x="1758489" y="121921"/>
                  <a:pt x="1756855" y="121957"/>
                  <a:pt x="1754306" y="122039"/>
                </a:cubicBezTo>
                <a:close/>
                <a:moveTo>
                  <a:pt x="1921295" y="163756"/>
                </a:moveTo>
                <a:cubicBezTo>
                  <a:pt x="1913325" y="170528"/>
                  <a:pt x="1905653" y="175312"/>
                  <a:pt x="1898284" y="178098"/>
                </a:cubicBezTo>
                <a:cubicBezTo>
                  <a:pt x="1890911" y="180889"/>
                  <a:pt x="1883005" y="182282"/>
                  <a:pt x="1874560" y="182282"/>
                </a:cubicBezTo>
                <a:cubicBezTo>
                  <a:pt x="1860614" y="182282"/>
                  <a:pt x="1849892" y="178877"/>
                  <a:pt x="1842404" y="172062"/>
                </a:cubicBezTo>
                <a:cubicBezTo>
                  <a:pt x="1834913" y="165250"/>
                  <a:pt x="1831165" y="156541"/>
                  <a:pt x="1831165" y="145943"/>
                </a:cubicBezTo>
                <a:cubicBezTo>
                  <a:pt x="1831165" y="139730"/>
                  <a:pt x="1832580" y="134052"/>
                  <a:pt x="1835409" y="128913"/>
                </a:cubicBezTo>
                <a:cubicBezTo>
                  <a:pt x="1838240" y="123774"/>
                  <a:pt x="1841943" y="119649"/>
                  <a:pt x="1846527" y="116543"/>
                </a:cubicBezTo>
                <a:cubicBezTo>
                  <a:pt x="1851113" y="113435"/>
                  <a:pt x="1856272" y="111082"/>
                  <a:pt x="1862007" y="109490"/>
                </a:cubicBezTo>
                <a:cubicBezTo>
                  <a:pt x="1866230" y="108374"/>
                  <a:pt x="1872605" y="107297"/>
                  <a:pt x="1881133" y="106261"/>
                </a:cubicBezTo>
                <a:cubicBezTo>
                  <a:pt x="1898503" y="104190"/>
                  <a:pt x="1911294" y="101718"/>
                  <a:pt x="1919502" y="98852"/>
                </a:cubicBezTo>
                <a:cubicBezTo>
                  <a:pt x="1919581" y="95900"/>
                  <a:pt x="1919622" y="94032"/>
                  <a:pt x="1919622" y="93232"/>
                </a:cubicBezTo>
                <a:cubicBezTo>
                  <a:pt x="1919622" y="84466"/>
                  <a:pt x="1917591" y="78293"/>
                  <a:pt x="1913523" y="74706"/>
                </a:cubicBezTo>
                <a:cubicBezTo>
                  <a:pt x="1908025" y="69843"/>
                  <a:pt x="1899857" y="67416"/>
                  <a:pt x="1889021" y="67416"/>
                </a:cubicBezTo>
                <a:cubicBezTo>
                  <a:pt x="1878902" y="67416"/>
                  <a:pt x="1871431" y="69188"/>
                  <a:pt x="1866611" y="72734"/>
                </a:cubicBezTo>
                <a:cubicBezTo>
                  <a:pt x="1861787" y="76280"/>
                  <a:pt x="1858220" y="82555"/>
                  <a:pt x="1855912" y="91562"/>
                </a:cubicBezTo>
                <a:lnTo>
                  <a:pt x="1834873" y="88693"/>
                </a:lnTo>
                <a:cubicBezTo>
                  <a:pt x="1836785" y="79686"/>
                  <a:pt x="1839932" y="72416"/>
                  <a:pt x="1844316" y="66877"/>
                </a:cubicBezTo>
                <a:cubicBezTo>
                  <a:pt x="1848697" y="61336"/>
                  <a:pt x="1855033" y="57074"/>
                  <a:pt x="1863321" y="54085"/>
                </a:cubicBezTo>
                <a:cubicBezTo>
                  <a:pt x="1871612" y="51098"/>
                  <a:pt x="1881213" y="49604"/>
                  <a:pt x="1892127" y="49604"/>
                </a:cubicBezTo>
                <a:cubicBezTo>
                  <a:pt x="1902964" y="49604"/>
                  <a:pt x="1911773" y="50882"/>
                  <a:pt x="1918545" y="53430"/>
                </a:cubicBezTo>
                <a:cubicBezTo>
                  <a:pt x="1925320" y="55979"/>
                  <a:pt x="1930299" y="59187"/>
                  <a:pt x="1933489" y="63054"/>
                </a:cubicBezTo>
                <a:cubicBezTo>
                  <a:pt x="1936674" y="66920"/>
                  <a:pt x="1938903" y="71798"/>
                  <a:pt x="1940180" y="77694"/>
                </a:cubicBezTo>
                <a:cubicBezTo>
                  <a:pt x="1940897" y="81360"/>
                  <a:pt x="1941257" y="87973"/>
                  <a:pt x="1941257" y="97535"/>
                </a:cubicBezTo>
                <a:lnTo>
                  <a:pt x="1941257" y="126222"/>
                </a:lnTo>
                <a:cubicBezTo>
                  <a:pt x="1941257" y="146224"/>
                  <a:pt x="1941715" y="158874"/>
                  <a:pt x="1942633" y="164174"/>
                </a:cubicBezTo>
                <a:cubicBezTo>
                  <a:pt x="1943547" y="169476"/>
                  <a:pt x="1945357" y="174552"/>
                  <a:pt x="1948068" y="179413"/>
                </a:cubicBezTo>
                <a:lnTo>
                  <a:pt x="1925597" y="179413"/>
                </a:lnTo>
                <a:cubicBezTo>
                  <a:pt x="1923366" y="174952"/>
                  <a:pt x="1921929" y="169735"/>
                  <a:pt x="1921295" y="163756"/>
                </a:cubicBezTo>
                <a:close/>
                <a:moveTo>
                  <a:pt x="1919502" y="115703"/>
                </a:moveTo>
                <a:cubicBezTo>
                  <a:pt x="1911690" y="118893"/>
                  <a:pt x="1899976" y="121600"/>
                  <a:pt x="1884359" y="123832"/>
                </a:cubicBezTo>
                <a:cubicBezTo>
                  <a:pt x="1875511" y="125106"/>
                  <a:pt x="1869257" y="126543"/>
                  <a:pt x="1865592" y="128134"/>
                </a:cubicBezTo>
                <a:cubicBezTo>
                  <a:pt x="1861927" y="129729"/>
                  <a:pt x="1859101" y="132062"/>
                  <a:pt x="1857107" y="135125"/>
                </a:cubicBezTo>
                <a:cubicBezTo>
                  <a:pt x="1855113" y="138196"/>
                  <a:pt x="1854119" y="141602"/>
                  <a:pt x="1854119" y="145346"/>
                </a:cubicBezTo>
                <a:cubicBezTo>
                  <a:pt x="1854119" y="151088"/>
                  <a:pt x="1856289" y="155868"/>
                  <a:pt x="1860635" y="159692"/>
                </a:cubicBezTo>
                <a:cubicBezTo>
                  <a:pt x="1864976" y="163515"/>
                  <a:pt x="1871327" y="165426"/>
                  <a:pt x="1879697" y="165426"/>
                </a:cubicBezTo>
                <a:cubicBezTo>
                  <a:pt x="1887981" y="165426"/>
                  <a:pt x="1895353" y="163615"/>
                  <a:pt x="1901812" y="159987"/>
                </a:cubicBezTo>
                <a:cubicBezTo>
                  <a:pt x="1908263" y="156366"/>
                  <a:pt x="1913004" y="151404"/>
                  <a:pt x="1916035" y="145109"/>
                </a:cubicBezTo>
                <a:cubicBezTo>
                  <a:pt x="1918347" y="140248"/>
                  <a:pt x="1919502" y="133077"/>
                  <a:pt x="1919502" y="123591"/>
                </a:cubicBezTo>
                <a:close/>
                <a:moveTo>
                  <a:pt x="1957868" y="52472"/>
                </a:moveTo>
                <a:lnTo>
                  <a:pt x="2061022" y="52472"/>
                </a:lnTo>
                <a:lnTo>
                  <a:pt x="2061022" y="70286"/>
                </a:lnTo>
                <a:lnTo>
                  <a:pt x="2020143" y="70286"/>
                </a:lnTo>
                <a:lnTo>
                  <a:pt x="2020143" y="179413"/>
                </a:lnTo>
                <a:lnTo>
                  <a:pt x="1998745" y="179413"/>
                </a:lnTo>
                <a:lnTo>
                  <a:pt x="1998745" y="70286"/>
                </a:lnTo>
                <a:lnTo>
                  <a:pt x="1957868" y="70286"/>
                </a:lnTo>
                <a:close/>
                <a:moveTo>
                  <a:pt x="2081581" y="228063"/>
                </a:moveTo>
                <a:lnTo>
                  <a:pt x="2081581" y="52472"/>
                </a:lnTo>
                <a:lnTo>
                  <a:pt x="2101183" y="52472"/>
                </a:lnTo>
                <a:lnTo>
                  <a:pt x="2101183" y="68969"/>
                </a:lnTo>
                <a:cubicBezTo>
                  <a:pt x="2105806" y="62513"/>
                  <a:pt x="2111026" y="57672"/>
                  <a:pt x="2116844" y="54442"/>
                </a:cubicBezTo>
                <a:cubicBezTo>
                  <a:pt x="2122662" y="51216"/>
                  <a:pt x="2129714" y="49604"/>
                  <a:pt x="2138001" y="49604"/>
                </a:cubicBezTo>
                <a:cubicBezTo>
                  <a:pt x="2148836" y="49604"/>
                  <a:pt x="2158398" y="52394"/>
                  <a:pt x="2166685" y="57970"/>
                </a:cubicBezTo>
                <a:cubicBezTo>
                  <a:pt x="2174977" y="63551"/>
                  <a:pt x="2181233" y="71416"/>
                  <a:pt x="2185452" y="81576"/>
                </a:cubicBezTo>
                <a:cubicBezTo>
                  <a:pt x="2189674" y="91738"/>
                  <a:pt x="2191788" y="102876"/>
                  <a:pt x="2191788" y="114987"/>
                </a:cubicBezTo>
                <a:cubicBezTo>
                  <a:pt x="2191788" y="127977"/>
                  <a:pt x="2189459" y="139672"/>
                  <a:pt x="2184798" y="150069"/>
                </a:cubicBezTo>
                <a:cubicBezTo>
                  <a:pt x="2180138" y="160466"/>
                  <a:pt x="2173364" y="168436"/>
                  <a:pt x="2164479" y="173973"/>
                </a:cubicBezTo>
                <a:cubicBezTo>
                  <a:pt x="2155590" y="179513"/>
                  <a:pt x="2146248" y="182282"/>
                  <a:pt x="2136442" y="182282"/>
                </a:cubicBezTo>
                <a:cubicBezTo>
                  <a:pt x="2129274" y="182282"/>
                  <a:pt x="2122837" y="180766"/>
                  <a:pt x="2117142" y="177743"/>
                </a:cubicBezTo>
                <a:cubicBezTo>
                  <a:pt x="2111444" y="174715"/>
                  <a:pt x="2106764" y="170887"/>
                  <a:pt x="2103095" y="166266"/>
                </a:cubicBezTo>
                <a:lnTo>
                  <a:pt x="2103095" y="228063"/>
                </a:lnTo>
                <a:close/>
                <a:moveTo>
                  <a:pt x="2101065" y="116661"/>
                </a:moveTo>
                <a:cubicBezTo>
                  <a:pt x="2101065" y="132994"/>
                  <a:pt x="2104374" y="145068"/>
                  <a:pt x="2110987" y="152877"/>
                </a:cubicBezTo>
                <a:cubicBezTo>
                  <a:pt x="2117599" y="160685"/>
                  <a:pt x="2125605" y="164592"/>
                  <a:pt x="2135009" y="164592"/>
                </a:cubicBezTo>
                <a:cubicBezTo>
                  <a:pt x="2144574" y="164592"/>
                  <a:pt x="2152761" y="160548"/>
                  <a:pt x="2159575" y="152460"/>
                </a:cubicBezTo>
                <a:cubicBezTo>
                  <a:pt x="2166387" y="144369"/>
                  <a:pt x="2169792" y="131842"/>
                  <a:pt x="2169792" y="114869"/>
                </a:cubicBezTo>
                <a:cubicBezTo>
                  <a:pt x="2169792" y="98693"/>
                  <a:pt x="2166467" y="86580"/>
                  <a:pt x="2159813" y="78530"/>
                </a:cubicBezTo>
                <a:cubicBezTo>
                  <a:pt x="2153161" y="70480"/>
                  <a:pt x="2145212" y="66455"/>
                  <a:pt x="2135966" y="66455"/>
                </a:cubicBezTo>
                <a:cubicBezTo>
                  <a:pt x="2126801" y="66455"/>
                  <a:pt x="2118694" y="70739"/>
                  <a:pt x="2111646" y="79304"/>
                </a:cubicBezTo>
                <a:cubicBezTo>
                  <a:pt x="2104592" y="87875"/>
                  <a:pt x="2101065" y="100327"/>
                  <a:pt x="2101065" y="116661"/>
                </a:cubicBezTo>
                <a:close/>
                <a:moveTo>
                  <a:pt x="2300562" y="163756"/>
                </a:moveTo>
                <a:cubicBezTo>
                  <a:pt x="2292595" y="170528"/>
                  <a:pt x="2284924" y="175312"/>
                  <a:pt x="2277551" y="178098"/>
                </a:cubicBezTo>
                <a:cubicBezTo>
                  <a:pt x="2270182" y="180889"/>
                  <a:pt x="2262273" y="182282"/>
                  <a:pt x="2253827" y="182282"/>
                </a:cubicBezTo>
                <a:cubicBezTo>
                  <a:pt x="2239884" y="182282"/>
                  <a:pt x="2229164" y="178877"/>
                  <a:pt x="2221672" y="172062"/>
                </a:cubicBezTo>
                <a:cubicBezTo>
                  <a:pt x="2214180" y="165250"/>
                  <a:pt x="2210433" y="156541"/>
                  <a:pt x="2210433" y="145943"/>
                </a:cubicBezTo>
                <a:cubicBezTo>
                  <a:pt x="2210433" y="139730"/>
                  <a:pt x="2211847" y="134052"/>
                  <a:pt x="2214677" y="128913"/>
                </a:cubicBezTo>
                <a:cubicBezTo>
                  <a:pt x="2217506" y="123774"/>
                  <a:pt x="2221215" y="119649"/>
                  <a:pt x="2225797" y="116543"/>
                </a:cubicBezTo>
                <a:cubicBezTo>
                  <a:pt x="2230380" y="113435"/>
                  <a:pt x="2235539" y="111082"/>
                  <a:pt x="2241273" y="109490"/>
                </a:cubicBezTo>
                <a:cubicBezTo>
                  <a:pt x="2245496" y="108374"/>
                  <a:pt x="2251873" y="107297"/>
                  <a:pt x="2260401" y="106261"/>
                </a:cubicBezTo>
                <a:cubicBezTo>
                  <a:pt x="2277771" y="104190"/>
                  <a:pt x="2290562" y="101718"/>
                  <a:pt x="2298770" y="98852"/>
                </a:cubicBezTo>
                <a:cubicBezTo>
                  <a:pt x="2298852" y="95900"/>
                  <a:pt x="2298888" y="94032"/>
                  <a:pt x="2298888" y="93232"/>
                </a:cubicBezTo>
                <a:cubicBezTo>
                  <a:pt x="2298888" y="84466"/>
                  <a:pt x="2296857" y="78293"/>
                  <a:pt x="2292789" y="74706"/>
                </a:cubicBezTo>
                <a:cubicBezTo>
                  <a:pt x="2287293" y="69843"/>
                  <a:pt x="2279124" y="67416"/>
                  <a:pt x="2268289" y="67416"/>
                </a:cubicBezTo>
                <a:cubicBezTo>
                  <a:pt x="2258168" y="67416"/>
                  <a:pt x="2250702" y="69188"/>
                  <a:pt x="2245878" y="72734"/>
                </a:cubicBezTo>
                <a:cubicBezTo>
                  <a:pt x="2241055" y="76280"/>
                  <a:pt x="2237490" y="82555"/>
                  <a:pt x="2235179" y="91562"/>
                </a:cubicBezTo>
                <a:lnTo>
                  <a:pt x="2214145" y="88693"/>
                </a:lnTo>
                <a:cubicBezTo>
                  <a:pt x="2216056" y="79686"/>
                  <a:pt x="2219202" y="72416"/>
                  <a:pt x="2223583" y="66877"/>
                </a:cubicBezTo>
                <a:cubicBezTo>
                  <a:pt x="2227969" y="61336"/>
                  <a:pt x="2234301" y="57074"/>
                  <a:pt x="2242588" y="54085"/>
                </a:cubicBezTo>
                <a:cubicBezTo>
                  <a:pt x="2250878" y="51098"/>
                  <a:pt x="2260479" y="49604"/>
                  <a:pt x="2271395" y="49604"/>
                </a:cubicBezTo>
                <a:cubicBezTo>
                  <a:pt x="2282231" y="49604"/>
                  <a:pt x="2291041" y="50882"/>
                  <a:pt x="2297815" y="53430"/>
                </a:cubicBezTo>
                <a:cubicBezTo>
                  <a:pt x="2304587" y="55979"/>
                  <a:pt x="2309570" y="59187"/>
                  <a:pt x="2312755" y="63054"/>
                </a:cubicBezTo>
                <a:cubicBezTo>
                  <a:pt x="2315945" y="66920"/>
                  <a:pt x="2318173" y="71798"/>
                  <a:pt x="2319448" y="77694"/>
                </a:cubicBezTo>
                <a:cubicBezTo>
                  <a:pt x="2320164" y="81360"/>
                  <a:pt x="2320524" y="87973"/>
                  <a:pt x="2320524" y="97535"/>
                </a:cubicBezTo>
                <a:lnTo>
                  <a:pt x="2320524" y="126222"/>
                </a:lnTo>
                <a:cubicBezTo>
                  <a:pt x="2320524" y="146224"/>
                  <a:pt x="2320981" y="158874"/>
                  <a:pt x="2321899" y="164174"/>
                </a:cubicBezTo>
                <a:cubicBezTo>
                  <a:pt x="2322814" y="169476"/>
                  <a:pt x="2324625" y="174552"/>
                  <a:pt x="2327335" y="179413"/>
                </a:cubicBezTo>
                <a:lnTo>
                  <a:pt x="2304865" y="179413"/>
                </a:lnTo>
                <a:cubicBezTo>
                  <a:pt x="2302632" y="174952"/>
                  <a:pt x="2301199" y="169735"/>
                  <a:pt x="2300562" y="163756"/>
                </a:cubicBezTo>
                <a:close/>
                <a:moveTo>
                  <a:pt x="2298770" y="115703"/>
                </a:moveTo>
                <a:cubicBezTo>
                  <a:pt x="2290961" y="118893"/>
                  <a:pt x="2279242" y="121600"/>
                  <a:pt x="2263626" y="123832"/>
                </a:cubicBezTo>
                <a:cubicBezTo>
                  <a:pt x="2254777" y="125106"/>
                  <a:pt x="2248527" y="126543"/>
                  <a:pt x="2244860" y="128134"/>
                </a:cubicBezTo>
                <a:cubicBezTo>
                  <a:pt x="2241195" y="129729"/>
                  <a:pt x="2238369" y="132062"/>
                  <a:pt x="2236374" y="135125"/>
                </a:cubicBezTo>
                <a:cubicBezTo>
                  <a:pt x="2234384" y="138196"/>
                  <a:pt x="2233386" y="141602"/>
                  <a:pt x="2233386" y="145346"/>
                </a:cubicBezTo>
                <a:cubicBezTo>
                  <a:pt x="2233386" y="151088"/>
                  <a:pt x="2235557" y="155868"/>
                  <a:pt x="2239902" y="159692"/>
                </a:cubicBezTo>
                <a:cubicBezTo>
                  <a:pt x="2244244" y="163515"/>
                  <a:pt x="2250598" y="165426"/>
                  <a:pt x="2258964" y="165426"/>
                </a:cubicBezTo>
                <a:cubicBezTo>
                  <a:pt x="2267251" y="165426"/>
                  <a:pt x="2274621" y="163615"/>
                  <a:pt x="2281079" y="159987"/>
                </a:cubicBezTo>
                <a:cubicBezTo>
                  <a:pt x="2287534" y="156366"/>
                  <a:pt x="2292275" y="151404"/>
                  <a:pt x="2295303" y="145109"/>
                </a:cubicBezTo>
                <a:cubicBezTo>
                  <a:pt x="2297614" y="140248"/>
                  <a:pt x="2298770" y="133077"/>
                  <a:pt x="2298770" y="123591"/>
                </a:cubicBezTo>
                <a:close/>
                <a:moveTo>
                  <a:pt x="2336645" y="52472"/>
                </a:moveTo>
                <a:lnTo>
                  <a:pt x="2439800" y="52472"/>
                </a:lnTo>
                <a:lnTo>
                  <a:pt x="2439800" y="70286"/>
                </a:lnTo>
                <a:lnTo>
                  <a:pt x="2398921" y="70286"/>
                </a:lnTo>
                <a:lnTo>
                  <a:pt x="2398921" y="179413"/>
                </a:lnTo>
                <a:lnTo>
                  <a:pt x="2377527" y="179413"/>
                </a:lnTo>
                <a:lnTo>
                  <a:pt x="2377527" y="70286"/>
                </a:lnTo>
                <a:lnTo>
                  <a:pt x="2336645" y="70286"/>
                </a:lnTo>
                <a:close/>
                <a:moveTo>
                  <a:pt x="2528493" y="52472"/>
                </a:moveTo>
                <a:lnTo>
                  <a:pt x="2550006" y="52472"/>
                </a:lnTo>
                <a:lnTo>
                  <a:pt x="2550006" y="105303"/>
                </a:lnTo>
                <a:lnTo>
                  <a:pt x="2609651" y="105303"/>
                </a:lnTo>
                <a:lnTo>
                  <a:pt x="2609651" y="52472"/>
                </a:lnTo>
                <a:lnTo>
                  <a:pt x="2631168" y="52472"/>
                </a:lnTo>
                <a:lnTo>
                  <a:pt x="2631168" y="179413"/>
                </a:lnTo>
                <a:lnTo>
                  <a:pt x="2609651" y="179413"/>
                </a:lnTo>
                <a:lnTo>
                  <a:pt x="2609651" y="123116"/>
                </a:lnTo>
                <a:lnTo>
                  <a:pt x="2550006" y="123116"/>
                </a:lnTo>
                <a:lnTo>
                  <a:pt x="2550006" y="179413"/>
                </a:lnTo>
                <a:lnTo>
                  <a:pt x="2528493" y="179413"/>
                </a:lnTo>
                <a:close/>
                <a:moveTo>
                  <a:pt x="2746397" y="163756"/>
                </a:moveTo>
                <a:cubicBezTo>
                  <a:pt x="2738426" y="170528"/>
                  <a:pt x="2730756" y="175312"/>
                  <a:pt x="2723385" y="178098"/>
                </a:cubicBezTo>
                <a:cubicBezTo>
                  <a:pt x="2716013" y="180889"/>
                  <a:pt x="2708107" y="182282"/>
                  <a:pt x="2699662" y="182282"/>
                </a:cubicBezTo>
                <a:cubicBezTo>
                  <a:pt x="2685719" y="182282"/>
                  <a:pt x="2674995" y="178877"/>
                  <a:pt x="2667507" y="172062"/>
                </a:cubicBezTo>
                <a:cubicBezTo>
                  <a:pt x="2660015" y="165250"/>
                  <a:pt x="2656267" y="156541"/>
                  <a:pt x="2656267" y="145943"/>
                </a:cubicBezTo>
                <a:cubicBezTo>
                  <a:pt x="2656267" y="139730"/>
                  <a:pt x="2657682" y="134052"/>
                  <a:pt x="2660512" y="128913"/>
                </a:cubicBezTo>
                <a:cubicBezTo>
                  <a:pt x="2663341" y="123774"/>
                  <a:pt x="2667046" y="119649"/>
                  <a:pt x="2671632" y="116543"/>
                </a:cubicBezTo>
                <a:cubicBezTo>
                  <a:pt x="2676215" y="113435"/>
                  <a:pt x="2681374" y="111082"/>
                  <a:pt x="2687108" y="109490"/>
                </a:cubicBezTo>
                <a:cubicBezTo>
                  <a:pt x="2691332" y="108374"/>
                  <a:pt x="2697708" y="107297"/>
                  <a:pt x="2706235" y="106261"/>
                </a:cubicBezTo>
                <a:cubicBezTo>
                  <a:pt x="2723605" y="104190"/>
                  <a:pt x="2736397" y="101718"/>
                  <a:pt x="2744605" y="98852"/>
                </a:cubicBezTo>
                <a:cubicBezTo>
                  <a:pt x="2744683" y="95900"/>
                  <a:pt x="2744723" y="94032"/>
                  <a:pt x="2744723" y="93232"/>
                </a:cubicBezTo>
                <a:cubicBezTo>
                  <a:pt x="2744723" y="84466"/>
                  <a:pt x="2742692" y="78293"/>
                  <a:pt x="2738624" y="74706"/>
                </a:cubicBezTo>
                <a:cubicBezTo>
                  <a:pt x="2733128" y="69843"/>
                  <a:pt x="2724959" y="67416"/>
                  <a:pt x="2714124" y="67416"/>
                </a:cubicBezTo>
                <a:cubicBezTo>
                  <a:pt x="2704003" y="67416"/>
                  <a:pt x="2696534" y="69188"/>
                  <a:pt x="2691713" y="72734"/>
                </a:cubicBezTo>
                <a:cubicBezTo>
                  <a:pt x="2686890" y="76280"/>
                  <a:pt x="2683325" y="82555"/>
                  <a:pt x="2681013" y="91562"/>
                </a:cubicBezTo>
                <a:lnTo>
                  <a:pt x="2659976" y="88693"/>
                </a:lnTo>
                <a:cubicBezTo>
                  <a:pt x="2661891" y="79686"/>
                  <a:pt x="2665033" y="72416"/>
                  <a:pt x="2669418" y="66877"/>
                </a:cubicBezTo>
                <a:cubicBezTo>
                  <a:pt x="2673800" y="61336"/>
                  <a:pt x="2680136" y="57074"/>
                  <a:pt x="2688422" y="54085"/>
                </a:cubicBezTo>
                <a:cubicBezTo>
                  <a:pt x="2696713" y="51098"/>
                  <a:pt x="2706314" y="49604"/>
                  <a:pt x="2717230" y="49604"/>
                </a:cubicBezTo>
                <a:cubicBezTo>
                  <a:pt x="2728065" y="49604"/>
                  <a:pt x="2736875" y="50882"/>
                  <a:pt x="2743647" y="53430"/>
                </a:cubicBezTo>
                <a:cubicBezTo>
                  <a:pt x="2750421" y="55979"/>
                  <a:pt x="2755401" y="59187"/>
                  <a:pt x="2758590" y="63054"/>
                </a:cubicBezTo>
                <a:cubicBezTo>
                  <a:pt x="2761780" y="66920"/>
                  <a:pt x="2764008" y="71798"/>
                  <a:pt x="2765283" y="77694"/>
                </a:cubicBezTo>
                <a:cubicBezTo>
                  <a:pt x="2765999" y="81360"/>
                  <a:pt x="2766358" y="87973"/>
                  <a:pt x="2766358" y="97535"/>
                </a:cubicBezTo>
                <a:lnTo>
                  <a:pt x="2766358" y="126222"/>
                </a:lnTo>
                <a:cubicBezTo>
                  <a:pt x="2766358" y="146224"/>
                  <a:pt x="2766816" y="158874"/>
                  <a:pt x="2767734" y="164174"/>
                </a:cubicBezTo>
                <a:cubicBezTo>
                  <a:pt x="2768648" y="169476"/>
                  <a:pt x="2770459" y="174552"/>
                  <a:pt x="2773171" y="179413"/>
                </a:cubicBezTo>
                <a:lnTo>
                  <a:pt x="2750699" y="179413"/>
                </a:lnTo>
                <a:cubicBezTo>
                  <a:pt x="2748467" y="174952"/>
                  <a:pt x="2747034" y="169735"/>
                  <a:pt x="2746397" y="163756"/>
                </a:cubicBezTo>
                <a:close/>
                <a:moveTo>
                  <a:pt x="2744605" y="115703"/>
                </a:moveTo>
                <a:cubicBezTo>
                  <a:pt x="2736792" y="118893"/>
                  <a:pt x="2725077" y="121600"/>
                  <a:pt x="2709461" y="123832"/>
                </a:cubicBezTo>
                <a:cubicBezTo>
                  <a:pt x="2700612" y="125106"/>
                  <a:pt x="2694359" y="126543"/>
                  <a:pt x="2690694" y="128134"/>
                </a:cubicBezTo>
                <a:cubicBezTo>
                  <a:pt x="2687029" y="129729"/>
                  <a:pt x="2684203" y="132062"/>
                  <a:pt x="2682210" y="135125"/>
                </a:cubicBezTo>
                <a:cubicBezTo>
                  <a:pt x="2680214" y="138196"/>
                  <a:pt x="2679221" y="141602"/>
                  <a:pt x="2679221" y="145346"/>
                </a:cubicBezTo>
                <a:cubicBezTo>
                  <a:pt x="2679221" y="151088"/>
                  <a:pt x="2681392" y="155868"/>
                  <a:pt x="2685737" y="159692"/>
                </a:cubicBezTo>
                <a:cubicBezTo>
                  <a:pt x="2690079" y="163515"/>
                  <a:pt x="2696429" y="165426"/>
                  <a:pt x="2704799" y="165426"/>
                </a:cubicBezTo>
                <a:cubicBezTo>
                  <a:pt x="2713086" y="165426"/>
                  <a:pt x="2720456" y="163615"/>
                  <a:pt x="2726914" y="159987"/>
                </a:cubicBezTo>
                <a:cubicBezTo>
                  <a:pt x="2733365" y="156366"/>
                  <a:pt x="2738110" y="151404"/>
                  <a:pt x="2741137" y="145109"/>
                </a:cubicBezTo>
                <a:cubicBezTo>
                  <a:pt x="2743449" y="140248"/>
                  <a:pt x="2744605" y="133077"/>
                  <a:pt x="2744605" y="123591"/>
                </a:cubicBezTo>
                <a:close/>
                <a:moveTo>
                  <a:pt x="2942784" y="179413"/>
                </a:moveTo>
                <a:lnTo>
                  <a:pt x="2921267" y="179413"/>
                </a:lnTo>
                <a:lnTo>
                  <a:pt x="2921267" y="42310"/>
                </a:lnTo>
                <a:cubicBezTo>
                  <a:pt x="2916090" y="47253"/>
                  <a:pt x="2909297" y="52196"/>
                  <a:pt x="2900891" y="57134"/>
                </a:cubicBezTo>
                <a:cubicBezTo>
                  <a:pt x="2892481" y="62074"/>
                  <a:pt x="2884932" y="65782"/>
                  <a:pt x="2878237" y="68252"/>
                </a:cubicBezTo>
                <a:lnTo>
                  <a:pt x="2878237" y="47455"/>
                </a:lnTo>
                <a:cubicBezTo>
                  <a:pt x="2890268" y="41795"/>
                  <a:pt x="2900791" y="34941"/>
                  <a:pt x="2909793" y="26891"/>
                </a:cubicBezTo>
                <a:cubicBezTo>
                  <a:pt x="2918801" y="18845"/>
                  <a:pt x="2925177" y="11034"/>
                  <a:pt x="2928921" y="3463"/>
                </a:cubicBezTo>
                <a:lnTo>
                  <a:pt x="2942784" y="3463"/>
                </a:lnTo>
                <a:close/>
                <a:moveTo>
                  <a:pt x="3071758" y="52472"/>
                </a:moveTo>
                <a:lnTo>
                  <a:pt x="3093276" y="52472"/>
                </a:lnTo>
                <a:lnTo>
                  <a:pt x="3093276" y="107336"/>
                </a:lnTo>
                <a:cubicBezTo>
                  <a:pt x="3100126" y="107336"/>
                  <a:pt x="3104928" y="106019"/>
                  <a:pt x="3107679" y="103392"/>
                </a:cubicBezTo>
                <a:cubicBezTo>
                  <a:pt x="3110426" y="100763"/>
                  <a:pt x="3114468" y="93114"/>
                  <a:pt x="3119811" y="80442"/>
                </a:cubicBezTo>
                <a:cubicBezTo>
                  <a:pt x="3124030" y="70401"/>
                  <a:pt x="3127457" y="63788"/>
                  <a:pt x="3130089" y="60602"/>
                </a:cubicBezTo>
                <a:cubicBezTo>
                  <a:pt x="3132721" y="57413"/>
                  <a:pt x="3135744" y="55259"/>
                  <a:pt x="3139171" y="54147"/>
                </a:cubicBezTo>
                <a:cubicBezTo>
                  <a:pt x="3142599" y="53031"/>
                  <a:pt x="3148096" y="52472"/>
                  <a:pt x="3155671" y="52472"/>
                </a:cubicBezTo>
                <a:lnTo>
                  <a:pt x="3159972" y="52472"/>
                </a:lnTo>
                <a:lnTo>
                  <a:pt x="3159972" y="70286"/>
                </a:lnTo>
                <a:lnTo>
                  <a:pt x="3153997" y="70163"/>
                </a:lnTo>
                <a:cubicBezTo>
                  <a:pt x="3148337" y="70163"/>
                  <a:pt x="3144708" y="71002"/>
                  <a:pt x="3143117" y="72673"/>
                </a:cubicBezTo>
                <a:cubicBezTo>
                  <a:pt x="3141443" y="74430"/>
                  <a:pt x="3138894" y="79649"/>
                  <a:pt x="3135468" y="88332"/>
                </a:cubicBezTo>
                <a:cubicBezTo>
                  <a:pt x="3132202" y="96620"/>
                  <a:pt x="3129214" y="102354"/>
                  <a:pt x="3126507" y="105544"/>
                </a:cubicBezTo>
                <a:cubicBezTo>
                  <a:pt x="3123796" y="108730"/>
                  <a:pt x="3119609" y="111643"/>
                  <a:pt x="3113954" y="114270"/>
                </a:cubicBezTo>
                <a:cubicBezTo>
                  <a:pt x="3123198" y="116741"/>
                  <a:pt x="3132281" y="125348"/>
                  <a:pt x="3141205" y="140090"/>
                </a:cubicBezTo>
                <a:lnTo>
                  <a:pt x="3164752" y="179413"/>
                </a:lnTo>
                <a:lnTo>
                  <a:pt x="3141086" y="179413"/>
                </a:lnTo>
                <a:lnTo>
                  <a:pt x="3118137" y="140090"/>
                </a:lnTo>
                <a:cubicBezTo>
                  <a:pt x="3113436" y="132199"/>
                  <a:pt x="3109331" y="126996"/>
                  <a:pt x="3105825" y="124488"/>
                </a:cubicBezTo>
                <a:cubicBezTo>
                  <a:pt x="3102318" y="121978"/>
                  <a:pt x="3098135" y="120726"/>
                  <a:pt x="3093276" y="120726"/>
                </a:cubicBezTo>
                <a:lnTo>
                  <a:pt x="3093276" y="179413"/>
                </a:lnTo>
                <a:lnTo>
                  <a:pt x="3071758" y="179413"/>
                </a:lnTo>
                <a:close/>
                <a:moveTo>
                  <a:pt x="3181936" y="228300"/>
                </a:moveTo>
                <a:lnTo>
                  <a:pt x="3179549" y="208101"/>
                </a:lnTo>
                <a:cubicBezTo>
                  <a:pt x="3184247" y="209376"/>
                  <a:pt x="3188352" y="210016"/>
                  <a:pt x="3191857" y="210016"/>
                </a:cubicBezTo>
                <a:cubicBezTo>
                  <a:pt x="3196642" y="210016"/>
                  <a:pt x="3200465" y="209217"/>
                  <a:pt x="3203334" y="207626"/>
                </a:cubicBezTo>
                <a:cubicBezTo>
                  <a:pt x="3206200" y="206031"/>
                  <a:pt x="3208555" y="203799"/>
                  <a:pt x="3210384" y="200930"/>
                </a:cubicBezTo>
                <a:cubicBezTo>
                  <a:pt x="3211736" y="198777"/>
                  <a:pt x="3213933" y="193439"/>
                  <a:pt x="3216957" y="184909"/>
                </a:cubicBezTo>
                <a:cubicBezTo>
                  <a:pt x="3217352" y="183718"/>
                  <a:pt x="3217993" y="181962"/>
                  <a:pt x="3218872" y="179654"/>
                </a:cubicBezTo>
                <a:lnTo>
                  <a:pt x="3170700" y="52472"/>
                </a:lnTo>
                <a:lnTo>
                  <a:pt x="3193888" y="52472"/>
                </a:lnTo>
                <a:lnTo>
                  <a:pt x="3220309" y="125981"/>
                </a:lnTo>
                <a:cubicBezTo>
                  <a:pt x="3223735" y="135310"/>
                  <a:pt x="3226800" y="145109"/>
                  <a:pt x="3229510" y="155389"/>
                </a:cubicBezTo>
                <a:cubicBezTo>
                  <a:pt x="3231980" y="145507"/>
                  <a:pt x="3234931" y="135863"/>
                  <a:pt x="3238359" y="126460"/>
                </a:cubicBezTo>
                <a:lnTo>
                  <a:pt x="3265488" y="52472"/>
                </a:lnTo>
                <a:lnTo>
                  <a:pt x="3287005" y="52472"/>
                </a:lnTo>
                <a:lnTo>
                  <a:pt x="3238715" y="181565"/>
                </a:lnTo>
                <a:cubicBezTo>
                  <a:pt x="3233535" y="195509"/>
                  <a:pt x="3229510" y="205113"/>
                  <a:pt x="3226641" y="210377"/>
                </a:cubicBezTo>
                <a:cubicBezTo>
                  <a:pt x="3222817" y="217465"/>
                  <a:pt x="3218433" y="222663"/>
                  <a:pt x="3213498" y="225971"/>
                </a:cubicBezTo>
                <a:cubicBezTo>
                  <a:pt x="3208555" y="229279"/>
                  <a:pt x="3202654" y="230933"/>
                  <a:pt x="3195799" y="230933"/>
                </a:cubicBezTo>
                <a:cubicBezTo>
                  <a:pt x="3191656" y="230933"/>
                  <a:pt x="3187037" y="230054"/>
                  <a:pt x="3181936" y="228300"/>
                </a:cubicBezTo>
                <a:close/>
                <a:moveTo>
                  <a:pt x="3398285" y="0"/>
                </a:moveTo>
                <a:lnTo>
                  <a:pt x="3417290" y="237"/>
                </a:lnTo>
                <a:cubicBezTo>
                  <a:pt x="3416414" y="8765"/>
                  <a:pt x="3414525" y="14701"/>
                  <a:pt x="3411616" y="18047"/>
                </a:cubicBezTo>
                <a:cubicBezTo>
                  <a:pt x="3408707" y="21394"/>
                  <a:pt x="3404963" y="23543"/>
                  <a:pt x="3400381" y="24501"/>
                </a:cubicBezTo>
                <a:cubicBezTo>
                  <a:pt x="3395793" y="25458"/>
                  <a:pt x="3386812" y="25933"/>
                  <a:pt x="3373424" y="25933"/>
                </a:cubicBezTo>
                <a:cubicBezTo>
                  <a:pt x="3355658" y="25933"/>
                  <a:pt x="3343543" y="27648"/>
                  <a:pt x="3337089" y="31074"/>
                </a:cubicBezTo>
                <a:cubicBezTo>
                  <a:pt x="3330634" y="34502"/>
                  <a:pt x="3325991" y="39984"/>
                  <a:pt x="3323161" y="47512"/>
                </a:cubicBezTo>
                <a:cubicBezTo>
                  <a:pt x="3320330" y="55040"/>
                  <a:pt x="3318758" y="64746"/>
                  <a:pt x="3318436" y="76618"/>
                </a:cubicBezTo>
                <a:cubicBezTo>
                  <a:pt x="3323858" y="68568"/>
                  <a:pt x="3330198" y="62531"/>
                  <a:pt x="3337448" y="58506"/>
                </a:cubicBezTo>
                <a:cubicBezTo>
                  <a:pt x="3344699" y="54485"/>
                  <a:pt x="3352864" y="52472"/>
                  <a:pt x="3361950" y="52472"/>
                </a:cubicBezTo>
                <a:cubicBezTo>
                  <a:pt x="3378604" y="52472"/>
                  <a:pt x="3392392" y="58190"/>
                  <a:pt x="3403307" y="69624"/>
                </a:cubicBezTo>
                <a:cubicBezTo>
                  <a:pt x="3414222" y="81060"/>
                  <a:pt x="3419680" y="96537"/>
                  <a:pt x="3419680" y="116064"/>
                </a:cubicBezTo>
                <a:cubicBezTo>
                  <a:pt x="3419680" y="130885"/>
                  <a:pt x="3416933" y="143039"/>
                  <a:pt x="3411436" y="152517"/>
                </a:cubicBezTo>
                <a:cubicBezTo>
                  <a:pt x="3405938" y="162000"/>
                  <a:pt x="3399423" y="169333"/>
                  <a:pt x="3391895" y="174509"/>
                </a:cubicBezTo>
                <a:cubicBezTo>
                  <a:pt x="3384359" y="179693"/>
                  <a:pt x="3374104" y="182282"/>
                  <a:pt x="3361115" y="182282"/>
                </a:cubicBezTo>
                <a:cubicBezTo>
                  <a:pt x="3346052" y="182282"/>
                  <a:pt x="3334338" y="178836"/>
                  <a:pt x="3325972" y="171943"/>
                </a:cubicBezTo>
                <a:cubicBezTo>
                  <a:pt x="3317602" y="165049"/>
                  <a:pt x="3311186" y="156225"/>
                  <a:pt x="3306726" y="145464"/>
                </a:cubicBezTo>
                <a:cubicBezTo>
                  <a:pt x="3302266" y="134711"/>
                  <a:pt x="3300034" y="115988"/>
                  <a:pt x="3300034" y="89290"/>
                </a:cubicBezTo>
                <a:cubicBezTo>
                  <a:pt x="3300034" y="55739"/>
                  <a:pt x="3305715" y="33148"/>
                  <a:pt x="3317065" y="21514"/>
                </a:cubicBezTo>
                <a:cubicBezTo>
                  <a:pt x="3328420" y="9878"/>
                  <a:pt x="3345890" y="4060"/>
                  <a:pt x="3369482" y="4060"/>
                </a:cubicBezTo>
                <a:cubicBezTo>
                  <a:pt x="3384141" y="4060"/>
                  <a:pt x="3392467" y="3823"/>
                  <a:pt x="3394461" y="3344"/>
                </a:cubicBezTo>
                <a:cubicBezTo>
                  <a:pt x="3396453" y="2865"/>
                  <a:pt x="3397728" y="1753"/>
                  <a:pt x="3398285" y="0"/>
                </a:cubicBezTo>
                <a:close/>
                <a:moveTo>
                  <a:pt x="3397208" y="115466"/>
                </a:moveTo>
                <a:cubicBezTo>
                  <a:pt x="3397208" y="102240"/>
                  <a:pt x="3394084" y="91401"/>
                  <a:pt x="3387827" y="82951"/>
                </a:cubicBezTo>
                <a:cubicBezTo>
                  <a:pt x="3381571" y="74505"/>
                  <a:pt x="3372747" y="70286"/>
                  <a:pt x="3361352" y="70286"/>
                </a:cubicBezTo>
                <a:cubicBezTo>
                  <a:pt x="3349480" y="70286"/>
                  <a:pt x="3340317" y="74746"/>
                  <a:pt x="3333863" y="83671"/>
                </a:cubicBezTo>
                <a:cubicBezTo>
                  <a:pt x="3327405" y="92595"/>
                  <a:pt x="3324179" y="104511"/>
                  <a:pt x="3324179" y="119412"/>
                </a:cubicBezTo>
                <a:cubicBezTo>
                  <a:pt x="3324179" y="134150"/>
                  <a:pt x="3327747" y="145429"/>
                  <a:pt x="3334878" y="153233"/>
                </a:cubicBezTo>
                <a:cubicBezTo>
                  <a:pt x="3342010" y="161046"/>
                  <a:pt x="3350794" y="164951"/>
                  <a:pt x="3361234" y="164951"/>
                </a:cubicBezTo>
                <a:cubicBezTo>
                  <a:pt x="3371907" y="164951"/>
                  <a:pt x="3380576" y="160426"/>
                  <a:pt x="3387230" y="151383"/>
                </a:cubicBezTo>
                <a:cubicBezTo>
                  <a:pt x="3393882" y="142340"/>
                  <a:pt x="3397208" y="130366"/>
                  <a:pt x="3397208" y="115466"/>
                </a:cubicBezTo>
                <a:close/>
                <a:moveTo>
                  <a:pt x="3451597" y="179413"/>
                </a:moveTo>
                <a:lnTo>
                  <a:pt x="3451597" y="154911"/>
                </a:lnTo>
                <a:lnTo>
                  <a:pt x="3476099" y="154911"/>
                </a:lnTo>
                <a:lnTo>
                  <a:pt x="3476099" y="17941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337542" y="3539790"/>
            <a:ext cx="198299" cy="126940"/>
          </a:xfrm>
          <a:custGeom>
            <a:avLst/>
            <a:gdLst/>
            <a:ahLst/>
            <a:cxnLst/>
            <a:rect l="l" t="t" r="r" b="b"/>
            <a:pathLst>
              <a:path w="198299" h="126940">
                <a:moveTo>
                  <a:pt x="0" y="0"/>
                </a:moveTo>
                <a:lnTo>
                  <a:pt x="33466" y="0"/>
                </a:lnTo>
                <a:lnTo>
                  <a:pt x="66816" y="101604"/>
                </a:lnTo>
                <a:lnTo>
                  <a:pt x="103871" y="0"/>
                </a:lnTo>
                <a:lnTo>
                  <a:pt x="134827" y="0"/>
                </a:lnTo>
                <a:lnTo>
                  <a:pt x="134827" y="126941"/>
                </a:lnTo>
                <a:lnTo>
                  <a:pt x="113314" y="126941"/>
                </a:lnTo>
                <a:lnTo>
                  <a:pt x="113314" y="24744"/>
                </a:lnTo>
                <a:lnTo>
                  <a:pt x="75784" y="126941"/>
                </a:lnTo>
                <a:lnTo>
                  <a:pt x="56538" y="126941"/>
                </a:lnTo>
                <a:lnTo>
                  <a:pt x="21039" y="19844"/>
                </a:lnTo>
                <a:lnTo>
                  <a:pt x="21039" y="126941"/>
                </a:lnTo>
                <a:lnTo>
                  <a:pt x="0" y="126941"/>
                </a:lnTo>
                <a:close/>
                <a:moveTo>
                  <a:pt x="173797" y="126941"/>
                </a:moveTo>
                <a:lnTo>
                  <a:pt x="173797" y="102439"/>
                </a:lnTo>
                <a:lnTo>
                  <a:pt x="198299" y="102439"/>
                </a:lnTo>
                <a:lnTo>
                  <a:pt x="198299" y="1269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640374" y="3536922"/>
            <a:ext cx="3895672" cy="178459"/>
          </a:xfrm>
          <a:custGeom>
            <a:avLst/>
            <a:gdLst/>
            <a:ahLst/>
            <a:cxnLst/>
            <a:rect l="l" t="t" r="r" b="b"/>
            <a:pathLst>
              <a:path w="3895672" h="178459">
                <a:moveTo>
                  <a:pt x="0" y="2868"/>
                </a:moveTo>
                <a:lnTo>
                  <a:pt x="21518" y="2868"/>
                </a:lnTo>
                <a:lnTo>
                  <a:pt x="21518" y="57732"/>
                </a:lnTo>
                <a:cubicBezTo>
                  <a:pt x="28368" y="57732"/>
                  <a:pt x="33171" y="56415"/>
                  <a:pt x="35922" y="53788"/>
                </a:cubicBezTo>
                <a:cubicBezTo>
                  <a:pt x="38668" y="51159"/>
                  <a:pt x="42711" y="43510"/>
                  <a:pt x="48053" y="30838"/>
                </a:cubicBezTo>
                <a:cubicBezTo>
                  <a:pt x="52272" y="20797"/>
                  <a:pt x="55700" y="14184"/>
                  <a:pt x="58335" y="10998"/>
                </a:cubicBezTo>
                <a:cubicBezTo>
                  <a:pt x="60962" y="7809"/>
                  <a:pt x="63986" y="5655"/>
                  <a:pt x="67414" y="4543"/>
                </a:cubicBezTo>
                <a:cubicBezTo>
                  <a:pt x="70842" y="3427"/>
                  <a:pt x="76342" y="2868"/>
                  <a:pt x="83913" y="2868"/>
                </a:cubicBezTo>
                <a:lnTo>
                  <a:pt x="88215" y="2868"/>
                </a:lnTo>
                <a:lnTo>
                  <a:pt x="88215" y="20682"/>
                </a:lnTo>
                <a:lnTo>
                  <a:pt x="82239" y="20559"/>
                </a:lnTo>
                <a:cubicBezTo>
                  <a:pt x="76580" y="20559"/>
                  <a:pt x="72951" y="21398"/>
                  <a:pt x="71360" y="23069"/>
                </a:cubicBezTo>
                <a:cubicBezTo>
                  <a:pt x="69686" y="24826"/>
                  <a:pt x="67137" y="30045"/>
                  <a:pt x="63710" y="38728"/>
                </a:cubicBezTo>
                <a:cubicBezTo>
                  <a:pt x="60444" y="47016"/>
                  <a:pt x="57456" y="52750"/>
                  <a:pt x="54750" y="55940"/>
                </a:cubicBezTo>
                <a:cubicBezTo>
                  <a:pt x="52038" y="59126"/>
                  <a:pt x="47852" y="62039"/>
                  <a:pt x="42196" y="64666"/>
                </a:cubicBezTo>
                <a:cubicBezTo>
                  <a:pt x="51441" y="67137"/>
                  <a:pt x="60523" y="75744"/>
                  <a:pt x="69449" y="90486"/>
                </a:cubicBezTo>
                <a:lnTo>
                  <a:pt x="92996" y="129809"/>
                </a:lnTo>
                <a:lnTo>
                  <a:pt x="69329" y="129809"/>
                </a:lnTo>
                <a:lnTo>
                  <a:pt x="46379" y="90486"/>
                </a:lnTo>
                <a:cubicBezTo>
                  <a:pt x="41678" y="82595"/>
                  <a:pt x="37574" y="77392"/>
                  <a:pt x="34071" y="74884"/>
                </a:cubicBezTo>
                <a:cubicBezTo>
                  <a:pt x="30561" y="72374"/>
                  <a:pt x="26378" y="71122"/>
                  <a:pt x="21518" y="71122"/>
                </a:cubicBezTo>
                <a:lnTo>
                  <a:pt x="21518" y="129809"/>
                </a:lnTo>
                <a:lnTo>
                  <a:pt x="0" y="129809"/>
                </a:lnTo>
                <a:close/>
                <a:moveTo>
                  <a:pt x="197543" y="88931"/>
                </a:moveTo>
                <a:lnTo>
                  <a:pt x="219777" y="91681"/>
                </a:lnTo>
                <a:cubicBezTo>
                  <a:pt x="216275" y="104666"/>
                  <a:pt x="209776" y="114750"/>
                  <a:pt x="200294" y="121917"/>
                </a:cubicBezTo>
                <a:cubicBezTo>
                  <a:pt x="190811" y="129092"/>
                  <a:pt x="178698" y="132678"/>
                  <a:pt x="163956" y="132678"/>
                </a:cubicBezTo>
                <a:cubicBezTo>
                  <a:pt x="145389" y="132678"/>
                  <a:pt x="130666" y="126962"/>
                  <a:pt x="119790" y="115524"/>
                </a:cubicBezTo>
                <a:cubicBezTo>
                  <a:pt x="108911" y="104090"/>
                  <a:pt x="103472" y="88052"/>
                  <a:pt x="103472" y="67417"/>
                </a:cubicBezTo>
                <a:cubicBezTo>
                  <a:pt x="103472" y="46059"/>
                  <a:pt x="108968" y="29480"/>
                  <a:pt x="119967" y="17691"/>
                </a:cubicBezTo>
                <a:cubicBezTo>
                  <a:pt x="130969" y="5896"/>
                  <a:pt x="145232" y="0"/>
                  <a:pt x="162760" y="0"/>
                </a:cubicBezTo>
                <a:cubicBezTo>
                  <a:pt x="179734" y="0"/>
                  <a:pt x="193601" y="5778"/>
                  <a:pt x="204362" y="17330"/>
                </a:cubicBezTo>
                <a:cubicBezTo>
                  <a:pt x="215115" y="28883"/>
                  <a:pt x="220494" y="45141"/>
                  <a:pt x="220494" y="66099"/>
                </a:cubicBezTo>
                <a:cubicBezTo>
                  <a:pt x="220494" y="67377"/>
                  <a:pt x="220454" y="69289"/>
                  <a:pt x="220374" y="71838"/>
                </a:cubicBezTo>
                <a:lnTo>
                  <a:pt x="125708" y="71838"/>
                </a:lnTo>
                <a:cubicBezTo>
                  <a:pt x="126508" y="85780"/>
                  <a:pt x="130450" y="96458"/>
                  <a:pt x="137542" y="103870"/>
                </a:cubicBezTo>
                <a:cubicBezTo>
                  <a:pt x="144634" y="111283"/>
                  <a:pt x="153476" y="114988"/>
                  <a:pt x="164074" y="114988"/>
                </a:cubicBezTo>
                <a:cubicBezTo>
                  <a:pt x="171966" y="114988"/>
                  <a:pt x="178701" y="112918"/>
                  <a:pt x="184281" y="108774"/>
                </a:cubicBezTo>
                <a:cubicBezTo>
                  <a:pt x="189857" y="104630"/>
                  <a:pt x="194278" y="98017"/>
                  <a:pt x="197543" y="88931"/>
                </a:cubicBezTo>
                <a:close/>
                <a:moveTo>
                  <a:pt x="126905" y="54147"/>
                </a:moveTo>
                <a:lnTo>
                  <a:pt x="197785" y="54147"/>
                </a:lnTo>
                <a:cubicBezTo>
                  <a:pt x="196827" y="43470"/>
                  <a:pt x="194116" y="35461"/>
                  <a:pt x="189655" y="30121"/>
                </a:cubicBezTo>
                <a:cubicBezTo>
                  <a:pt x="182801" y="21837"/>
                  <a:pt x="173916" y="17695"/>
                  <a:pt x="162998" y="17695"/>
                </a:cubicBezTo>
                <a:cubicBezTo>
                  <a:pt x="153119" y="17695"/>
                  <a:pt x="144814" y="20999"/>
                  <a:pt x="138078" y="27612"/>
                </a:cubicBezTo>
                <a:cubicBezTo>
                  <a:pt x="131346" y="34221"/>
                  <a:pt x="127621" y="43070"/>
                  <a:pt x="126905" y="54147"/>
                </a:cubicBezTo>
                <a:close/>
                <a:moveTo>
                  <a:pt x="246795" y="178459"/>
                </a:moveTo>
                <a:lnTo>
                  <a:pt x="246795" y="2868"/>
                </a:lnTo>
                <a:lnTo>
                  <a:pt x="266396" y="2868"/>
                </a:lnTo>
                <a:lnTo>
                  <a:pt x="266396" y="19365"/>
                </a:lnTo>
                <a:cubicBezTo>
                  <a:pt x="271019" y="12909"/>
                  <a:pt x="276239" y="8068"/>
                  <a:pt x="282057" y="4838"/>
                </a:cubicBezTo>
                <a:cubicBezTo>
                  <a:pt x="287875" y="1612"/>
                  <a:pt x="294923" y="0"/>
                  <a:pt x="303214" y="0"/>
                </a:cubicBezTo>
                <a:cubicBezTo>
                  <a:pt x="314051" y="0"/>
                  <a:pt x="323611" y="2790"/>
                  <a:pt x="331899" y="8366"/>
                </a:cubicBezTo>
                <a:cubicBezTo>
                  <a:pt x="340186" y="13947"/>
                  <a:pt x="346443" y="21812"/>
                  <a:pt x="350666" y="31972"/>
                </a:cubicBezTo>
                <a:cubicBezTo>
                  <a:pt x="354885" y="42134"/>
                  <a:pt x="356998" y="53272"/>
                  <a:pt x="356998" y="65383"/>
                </a:cubicBezTo>
                <a:cubicBezTo>
                  <a:pt x="356998" y="78373"/>
                  <a:pt x="354669" y="90068"/>
                  <a:pt x="350011" y="100465"/>
                </a:cubicBezTo>
                <a:cubicBezTo>
                  <a:pt x="345349" y="110862"/>
                  <a:pt x="338577" y="118832"/>
                  <a:pt x="329688" y="124369"/>
                </a:cubicBezTo>
                <a:cubicBezTo>
                  <a:pt x="320803" y="129909"/>
                  <a:pt x="311459" y="132678"/>
                  <a:pt x="301655" y="132678"/>
                </a:cubicBezTo>
                <a:cubicBezTo>
                  <a:pt x="294484" y="132678"/>
                  <a:pt x="288051" y="131162"/>
                  <a:pt x="282353" y="128139"/>
                </a:cubicBezTo>
                <a:cubicBezTo>
                  <a:pt x="276653" y="125111"/>
                  <a:pt x="271973" y="121283"/>
                  <a:pt x="268309" y="116662"/>
                </a:cubicBezTo>
                <a:lnTo>
                  <a:pt x="268309" y="178459"/>
                </a:lnTo>
                <a:close/>
                <a:moveTo>
                  <a:pt x="266278" y="67057"/>
                </a:moveTo>
                <a:cubicBezTo>
                  <a:pt x="266278" y="83390"/>
                  <a:pt x="269587" y="95464"/>
                  <a:pt x="276200" y="103273"/>
                </a:cubicBezTo>
                <a:cubicBezTo>
                  <a:pt x="282812" y="111081"/>
                  <a:pt x="290820" y="114988"/>
                  <a:pt x="300223" y="114988"/>
                </a:cubicBezTo>
                <a:cubicBezTo>
                  <a:pt x="309785" y="114988"/>
                  <a:pt x="317974" y="110944"/>
                  <a:pt x="324785" y="102856"/>
                </a:cubicBezTo>
                <a:cubicBezTo>
                  <a:pt x="331597" y="94765"/>
                  <a:pt x="335006" y="82238"/>
                  <a:pt x="335006" y="65265"/>
                </a:cubicBezTo>
                <a:cubicBezTo>
                  <a:pt x="335006" y="49089"/>
                  <a:pt x="331680" y="36976"/>
                  <a:pt x="325026" y="28926"/>
                </a:cubicBezTo>
                <a:cubicBezTo>
                  <a:pt x="318370" y="20876"/>
                  <a:pt x="310421" y="16851"/>
                  <a:pt x="301177" y="16851"/>
                </a:cubicBezTo>
                <a:cubicBezTo>
                  <a:pt x="292015" y="16851"/>
                  <a:pt x="283907" y="21135"/>
                  <a:pt x="276855" y="29700"/>
                </a:cubicBezTo>
                <a:cubicBezTo>
                  <a:pt x="269806" y="38271"/>
                  <a:pt x="266278" y="50723"/>
                  <a:pt x="266278" y="67057"/>
                </a:cubicBezTo>
                <a:close/>
                <a:moveTo>
                  <a:pt x="465776" y="114152"/>
                </a:moveTo>
                <a:cubicBezTo>
                  <a:pt x="457806" y="120924"/>
                  <a:pt x="450134" y="125708"/>
                  <a:pt x="442764" y="128494"/>
                </a:cubicBezTo>
                <a:cubicBezTo>
                  <a:pt x="435392" y="131285"/>
                  <a:pt x="427486" y="132678"/>
                  <a:pt x="419040" y="132678"/>
                </a:cubicBezTo>
                <a:cubicBezTo>
                  <a:pt x="405095" y="132678"/>
                  <a:pt x="394373" y="129273"/>
                  <a:pt x="386885" y="122458"/>
                </a:cubicBezTo>
                <a:cubicBezTo>
                  <a:pt x="379393" y="115646"/>
                  <a:pt x="375646" y="106937"/>
                  <a:pt x="375646" y="96339"/>
                </a:cubicBezTo>
                <a:cubicBezTo>
                  <a:pt x="375646" y="90126"/>
                  <a:pt x="377061" y="84448"/>
                  <a:pt x="379890" y="79309"/>
                </a:cubicBezTo>
                <a:cubicBezTo>
                  <a:pt x="382720" y="74170"/>
                  <a:pt x="386424" y="70045"/>
                  <a:pt x="391008" y="66939"/>
                </a:cubicBezTo>
                <a:cubicBezTo>
                  <a:pt x="395594" y="63831"/>
                  <a:pt x="400749" y="61478"/>
                  <a:pt x="406487" y="59886"/>
                </a:cubicBezTo>
                <a:cubicBezTo>
                  <a:pt x="410707" y="58770"/>
                  <a:pt x="417086" y="57693"/>
                  <a:pt x="425610" y="56657"/>
                </a:cubicBezTo>
                <a:cubicBezTo>
                  <a:pt x="442984" y="54586"/>
                  <a:pt x="455775" y="52114"/>
                  <a:pt x="463983" y="49248"/>
                </a:cubicBezTo>
                <a:cubicBezTo>
                  <a:pt x="464062" y="46296"/>
                  <a:pt x="464101" y="44428"/>
                  <a:pt x="464101" y="43628"/>
                </a:cubicBezTo>
                <a:cubicBezTo>
                  <a:pt x="464101" y="34862"/>
                  <a:pt x="462072" y="28689"/>
                  <a:pt x="458004" y="25102"/>
                </a:cubicBezTo>
                <a:cubicBezTo>
                  <a:pt x="452506" y="20239"/>
                  <a:pt x="444337" y="17812"/>
                  <a:pt x="433498" y="17812"/>
                </a:cubicBezTo>
                <a:cubicBezTo>
                  <a:pt x="423379" y="17812"/>
                  <a:pt x="415912" y="19584"/>
                  <a:pt x="411088" y="23130"/>
                </a:cubicBezTo>
                <a:cubicBezTo>
                  <a:pt x="406268" y="26676"/>
                  <a:pt x="402700" y="32951"/>
                  <a:pt x="400393" y="41958"/>
                </a:cubicBezTo>
                <a:lnTo>
                  <a:pt x="379354" y="39089"/>
                </a:lnTo>
                <a:cubicBezTo>
                  <a:pt x="381265" y="30082"/>
                  <a:pt x="384412" y="22812"/>
                  <a:pt x="388797" y="17273"/>
                </a:cubicBezTo>
                <a:cubicBezTo>
                  <a:pt x="393178" y="11732"/>
                  <a:pt x="399514" y="7470"/>
                  <a:pt x="407801" y="4481"/>
                </a:cubicBezTo>
                <a:cubicBezTo>
                  <a:pt x="416089" y="1494"/>
                  <a:pt x="425694" y="0"/>
                  <a:pt x="436608" y="0"/>
                </a:cubicBezTo>
                <a:cubicBezTo>
                  <a:pt x="447445" y="0"/>
                  <a:pt x="456254" y="1278"/>
                  <a:pt x="463025" y="3826"/>
                </a:cubicBezTo>
                <a:cubicBezTo>
                  <a:pt x="469801" y="6375"/>
                  <a:pt x="474779" y="9583"/>
                  <a:pt x="477968" y="13450"/>
                </a:cubicBezTo>
                <a:cubicBezTo>
                  <a:pt x="481155" y="17316"/>
                  <a:pt x="483384" y="22194"/>
                  <a:pt x="484661" y="28090"/>
                </a:cubicBezTo>
                <a:cubicBezTo>
                  <a:pt x="485378" y="31756"/>
                  <a:pt x="485738" y="38369"/>
                  <a:pt x="485738" y="47931"/>
                </a:cubicBezTo>
                <a:lnTo>
                  <a:pt x="485738" y="76618"/>
                </a:lnTo>
                <a:cubicBezTo>
                  <a:pt x="485738" y="96620"/>
                  <a:pt x="486195" y="109270"/>
                  <a:pt x="487112" y="114570"/>
                </a:cubicBezTo>
                <a:cubicBezTo>
                  <a:pt x="488027" y="119872"/>
                  <a:pt x="489838" y="124948"/>
                  <a:pt x="492549" y="129809"/>
                </a:cubicBezTo>
                <a:lnTo>
                  <a:pt x="470078" y="129809"/>
                </a:lnTo>
                <a:cubicBezTo>
                  <a:pt x="467845" y="125348"/>
                  <a:pt x="466409" y="120131"/>
                  <a:pt x="465776" y="114152"/>
                </a:cubicBezTo>
                <a:close/>
                <a:moveTo>
                  <a:pt x="463983" y="66099"/>
                </a:moveTo>
                <a:cubicBezTo>
                  <a:pt x="456171" y="69289"/>
                  <a:pt x="444457" y="71996"/>
                  <a:pt x="428840" y="74228"/>
                </a:cubicBezTo>
                <a:cubicBezTo>
                  <a:pt x="419992" y="75502"/>
                  <a:pt x="413738" y="76939"/>
                  <a:pt x="410073" y="78530"/>
                </a:cubicBezTo>
                <a:cubicBezTo>
                  <a:pt x="406405" y="80125"/>
                  <a:pt x="403578" y="82458"/>
                  <a:pt x="401588" y="85521"/>
                </a:cubicBezTo>
                <a:cubicBezTo>
                  <a:pt x="399593" y="88592"/>
                  <a:pt x="398600" y="91998"/>
                  <a:pt x="398600" y="95742"/>
                </a:cubicBezTo>
                <a:cubicBezTo>
                  <a:pt x="398600" y="101484"/>
                  <a:pt x="400770" y="106264"/>
                  <a:pt x="405116" y="110088"/>
                </a:cubicBezTo>
                <a:cubicBezTo>
                  <a:pt x="409454" y="113911"/>
                  <a:pt x="415808" y="115822"/>
                  <a:pt x="424177" y="115822"/>
                </a:cubicBezTo>
                <a:cubicBezTo>
                  <a:pt x="432462" y="115822"/>
                  <a:pt x="439834" y="114011"/>
                  <a:pt x="446292" y="110383"/>
                </a:cubicBezTo>
                <a:cubicBezTo>
                  <a:pt x="452744" y="106762"/>
                  <a:pt x="457484" y="101800"/>
                  <a:pt x="460516" y="95505"/>
                </a:cubicBezTo>
                <a:cubicBezTo>
                  <a:pt x="462824" y="90644"/>
                  <a:pt x="463983" y="83473"/>
                  <a:pt x="463983" y="73987"/>
                </a:cubicBezTo>
                <a:close/>
                <a:moveTo>
                  <a:pt x="519685" y="2868"/>
                </a:moveTo>
                <a:lnTo>
                  <a:pt x="553151" y="2868"/>
                </a:lnTo>
                <a:lnTo>
                  <a:pt x="586501" y="104472"/>
                </a:lnTo>
                <a:lnTo>
                  <a:pt x="623556" y="2868"/>
                </a:lnTo>
                <a:lnTo>
                  <a:pt x="654513" y="2868"/>
                </a:lnTo>
                <a:lnTo>
                  <a:pt x="654513" y="129809"/>
                </a:lnTo>
                <a:lnTo>
                  <a:pt x="632996" y="129809"/>
                </a:lnTo>
                <a:lnTo>
                  <a:pt x="632996" y="27612"/>
                </a:lnTo>
                <a:lnTo>
                  <a:pt x="595469" y="129809"/>
                </a:lnTo>
                <a:lnTo>
                  <a:pt x="576223" y="129809"/>
                </a:lnTo>
                <a:lnTo>
                  <a:pt x="540720" y="22712"/>
                </a:lnTo>
                <a:lnTo>
                  <a:pt x="540720" y="129809"/>
                </a:lnTo>
                <a:lnTo>
                  <a:pt x="519685" y="129809"/>
                </a:lnTo>
                <a:close/>
                <a:moveTo>
                  <a:pt x="711310" y="72435"/>
                </a:moveTo>
                <a:lnTo>
                  <a:pt x="711310" y="55580"/>
                </a:lnTo>
                <a:cubicBezTo>
                  <a:pt x="720396" y="55501"/>
                  <a:pt x="726592" y="55141"/>
                  <a:pt x="729897" y="54504"/>
                </a:cubicBezTo>
                <a:cubicBezTo>
                  <a:pt x="733202" y="53870"/>
                  <a:pt x="736333" y="51955"/>
                  <a:pt x="739282" y="48769"/>
                </a:cubicBezTo>
                <a:cubicBezTo>
                  <a:pt x="742230" y="45580"/>
                  <a:pt x="743703" y="41599"/>
                  <a:pt x="743703" y="36813"/>
                </a:cubicBezTo>
                <a:cubicBezTo>
                  <a:pt x="743703" y="30996"/>
                  <a:pt x="741773" y="26356"/>
                  <a:pt x="737907" y="22889"/>
                </a:cubicBezTo>
                <a:cubicBezTo>
                  <a:pt x="734041" y="19422"/>
                  <a:pt x="729040" y="17695"/>
                  <a:pt x="722906" y="17695"/>
                </a:cubicBezTo>
                <a:cubicBezTo>
                  <a:pt x="710793" y="17695"/>
                  <a:pt x="702302" y="24826"/>
                  <a:pt x="697443" y="39089"/>
                </a:cubicBezTo>
                <a:lnTo>
                  <a:pt x="677003" y="35737"/>
                </a:lnTo>
                <a:cubicBezTo>
                  <a:pt x="683378" y="11912"/>
                  <a:pt x="698760" y="0"/>
                  <a:pt x="723143" y="0"/>
                </a:cubicBezTo>
                <a:cubicBezTo>
                  <a:pt x="736690" y="0"/>
                  <a:pt x="747306" y="3708"/>
                  <a:pt x="755000" y="11117"/>
                </a:cubicBezTo>
                <a:cubicBezTo>
                  <a:pt x="762690" y="18529"/>
                  <a:pt x="766534" y="27374"/>
                  <a:pt x="766534" y="37649"/>
                </a:cubicBezTo>
                <a:cubicBezTo>
                  <a:pt x="766534" y="48009"/>
                  <a:pt x="761516" y="56260"/>
                  <a:pt x="751472" y="62395"/>
                </a:cubicBezTo>
                <a:cubicBezTo>
                  <a:pt x="757847" y="65822"/>
                  <a:pt x="762629" y="70182"/>
                  <a:pt x="765817" y="75484"/>
                </a:cubicBezTo>
                <a:cubicBezTo>
                  <a:pt x="769004" y="80784"/>
                  <a:pt x="770599" y="87059"/>
                  <a:pt x="770599" y="94308"/>
                </a:cubicBezTo>
                <a:cubicBezTo>
                  <a:pt x="770599" y="105703"/>
                  <a:pt x="766452" y="114948"/>
                  <a:pt x="758167" y="122040"/>
                </a:cubicBezTo>
                <a:cubicBezTo>
                  <a:pt x="749880" y="129132"/>
                  <a:pt x="738285" y="132678"/>
                  <a:pt x="723384" y="132678"/>
                </a:cubicBezTo>
                <a:cubicBezTo>
                  <a:pt x="694459" y="132678"/>
                  <a:pt x="677682" y="119811"/>
                  <a:pt x="673061" y="94071"/>
                </a:cubicBezTo>
                <a:lnTo>
                  <a:pt x="693260" y="89766"/>
                </a:lnTo>
                <a:cubicBezTo>
                  <a:pt x="695093" y="97899"/>
                  <a:pt x="698819" y="104194"/>
                  <a:pt x="704435" y="108656"/>
                </a:cubicBezTo>
                <a:cubicBezTo>
                  <a:pt x="710053" y="113116"/>
                  <a:pt x="716491" y="115347"/>
                  <a:pt x="723741" y="115347"/>
                </a:cubicBezTo>
                <a:cubicBezTo>
                  <a:pt x="730996" y="115347"/>
                  <a:pt x="737025" y="113295"/>
                  <a:pt x="741849" y="109188"/>
                </a:cubicBezTo>
                <a:cubicBezTo>
                  <a:pt x="746673" y="105087"/>
                  <a:pt x="749082" y="99850"/>
                  <a:pt x="749082" y="93474"/>
                </a:cubicBezTo>
                <a:cubicBezTo>
                  <a:pt x="749082" y="88535"/>
                  <a:pt x="747565" y="84228"/>
                  <a:pt x="744541" y="80560"/>
                </a:cubicBezTo>
                <a:cubicBezTo>
                  <a:pt x="741514" y="76896"/>
                  <a:pt x="738289" y="74606"/>
                  <a:pt x="734861" y="73689"/>
                </a:cubicBezTo>
                <a:cubicBezTo>
                  <a:pt x="731434" y="72774"/>
                  <a:pt x="725213" y="72317"/>
                  <a:pt x="716210" y="72317"/>
                </a:cubicBezTo>
                <a:cubicBezTo>
                  <a:pt x="715494" y="72317"/>
                  <a:pt x="713859" y="72353"/>
                  <a:pt x="711310" y="72435"/>
                </a:cubicBezTo>
                <a:close/>
                <a:moveTo>
                  <a:pt x="795463" y="2868"/>
                </a:moveTo>
                <a:lnTo>
                  <a:pt x="816977" y="2868"/>
                </a:lnTo>
                <a:lnTo>
                  <a:pt x="816977" y="99691"/>
                </a:lnTo>
                <a:lnTo>
                  <a:pt x="876623" y="2868"/>
                </a:lnTo>
                <a:lnTo>
                  <a:pt x="899813" y="2868"/>
                </a:lnTo>
                <a:lnTo>
                  <a:pt x="899813" y="129809"/>
                </a:lnTo>
                <a:lnTo>
                  <a:pt x="878296" y="129809"/>
                </a:lnTo>
                <a:lnTo>
                  <a:pt x="878296" y="33589"/>
                </a:lnTo>
                <a:lnTo>
                  <a:pt x="818651" y="129809"/>
                </a:lnTo>
                <a:lnTo>
                  <a:pt x="795463" y="129809"/>
                </a:lnTo>
                <a:close/>
                <a:moveTo>
                  <a:pt x="920610" y="2868"/>
                </a:moveTo>
                <a:lnTo>
                  <a:pt x="1023765" y="2868"/>
                </a:lnTo>
                <a:lnTo>
                  <a:pt x="1023765" y="20682"/>
                </a:lnTo>
                <a:lnTo>
                  <a:pt x="982887" y="20682"/>
                </a:lnTo>
                <a:lnTo>
                  <a:pt x="982887" y="129809"/>
                </a:lnTo>
                <a:lnTo>
                  <a:pt x="961489" y="129809"/>
                </a:lnTo>
                <a:lnTo>
                  <a:pt x="961489" y="20682"/>
                </a:lnTo>
                <a:lnTo>
                  <a:pt x="920610" y="20682"/>
                </a:lnTo>
                <a:close/>
                <a:moveTo>
                  <a:pt x="1033619" y="66340"/>
                </a:moveTo>
                <a:cubicBezTo>
                  <a:pt x="1033619" y="42833"/>
                  <a:pt x="1040151" y="25420"/>
                  <a:pt x="1053220" y="14104"/>
                </a:cubicBezTo>
                <a:cubicBezTo>
                  <a:pt x="1064139" y="4701"/>
                  <a:pt x="1077448" y="0"/>
                  <a:pt x="1093144" y="0"/>
                </a:cubicBezTo>
                <a:cubicBezTo>
                  <a:pt x="1110597" y="0"/>
                  <a:pt x="1124863" y="5721"/>
                  <a:pt x="1135941" y="17153"/>
                </a:cubicBezTo>
                <a:cubicBezTo>
                  <a:pt x="1147014" y="28587"/>
                  <a:pt x="1152552" y="44385"/>
                  <a:pt x="1152552" y="64547"/>
                </a:cubicBezTo>
                <a:cubicBezTo>
                  <a:pt x="1152552" y="80881"/>
                  <a:pt x="1150103" y="93729"/>
                  <a:pt x="1145204" y="103093"/>
                </a:cubicBezTo>
                <a:cubicBezTo>
                  <a:pt x="1140304" y="112460"/>
                  <a:pt x="1133173" y="119729"/>
                  <a:pt x="1123809" y="124905"/>
                </a:cubicBezTo>
                <a:cubicBezTo>
                  <a:pt x="1114445" y="130089"/>
                  <a:pt x="1104222" y="132678"/>
                  <a:pt x="1093144" y="132678"/>
                </a:cubicBezTo>
                <a:cubicBezTo>
                  <a:pt x="1075378" y="132678"/>
                  <a:pt x="1061014" y="126979"/>
                  <a:pt x="1050056" y="115585"/>
                </a:cubicBezTo>
                <a:cubicBezTo>
                  <a:pt x="1039098" y="104192"/>
                  <a:pt x="1033619" y="87776"/>
                  <a:pt x="1033619" y="66340"/>
                </a:cubicBezTo>
                <a:close/>
                <a:moveTo>
                  <a:pt x="1055733" y="66340"/>
                </a:moveTo>
                <a:cubicBezTo>
                  <a:pt x="1055733" y="82598"/>
                  <a:pt x="1059279" y="94765"/>
                  <a:pt x="1066371" y="102856"/>
                </a:cubicBezTo>
                <a:cubicBezTo>
                  <a:pt x="1073466" y="110944"/>
                  <a:pt x="1082390" y="114988"/>
                  <a:pt x="1093144" y="114988"/>
                </a:cubicBezTo>
                <a:cubicBezTo>
                  <a:pt x="1103826" y="114988"/>
                  <a:pt x="1112711" y="110923"/>
                  <a:pt x="1119802" y="102794"/>
                </a:cubicBezTo>
                <a:cubicBezTo>
                  <a:pt x="1126894" y="94665"/>
                  <a:pt x="1130440" y="82278"/>
                  <a:pt x="1130440" y="65624"/>
                </a:cubicBezTo>
                <a:cubicBezTo>
                  <a:pt x="1130440" y="49924"/>
                  <a:pt x="1126872" y="38030"/>
                  <a:pt x="1119741" y="29945"/>
                </a:cubicBezTo>
                <a:cubicBezTo>
                  <a:pt x="1112609" y="21855"/>
                  <a:pt x="1103743" y="17812"/>
                  <a:pt x="1093144" y="17812"/>
                </a:cubicBezTo>
                <a:cubicBezTo>
                  <a:pt x="1082390" y="17812"/>
                  <a:pt x="1073466" y="21837"/>
                  <a:pt x="1066371" y="29884"/>
                </a:cubicBezTo>
                <a:cubicBezTo>
                  <a:pt x="1059279" y="37933"/>
                  <a:pt x="1055733" y="50083"/>
                  <a:pt x="1055733" y="66340"/>
                </a:cubicBezTo>
                <a:close/>
                <a:moveTo>
                  <a:pt x="1177896" y="2868"/>
                </a:moveTo>
                <a:lnTo>
                  <a:pt x="1227499" y="2868"/>
                </a:lnTo>
                <a:cubicBezTo>
                  <a:pt x="1239693" y="2868"/>
                  <a:pt x="1248758" y="3885"/>
                  <a:pt x="1254694" y="5915"/>
                </a:cubicBezTo>
                <a:cubicBezTo>
                  <a:pt x="1260630" y="7945"/>
                  <a:pt x="1265732" y="11675"/>
                  <a:pt x="1269994" y="17092"/>
                </a:cubicBezTo>
                <a:cubicBezTo>
                  <a:pt x="1274257" y="22510"/>
                  <a:pt x="1276388" y="29009"/>
                  <a:pt x="1276388" y="36576"/>
                </a:cubicBezTo>
                <a:cubicBezTo>
                  <a:pt x="1276388" y="42631"/>
                  <a:pt x="1275131" y="47913"/>
                  <a:pt x="1272623" y="52416"/>
                </a:cubicBezTo>
                <a:cubicBezTo>
                  <a:pt x="1270113" y="56920"/>
                  <a:pt x="1266347" y="60685"/>
                  <a:pt x="1261328" y="63709"/>
                </a:cubicBezTo>
                <a:cubicBezTo>
                  <a:pt x="1267301" y="65703"/>
                  <a:pt x="1272266" y="69429"/>
                  <a:pt x="1276208" y="74888"/>
                </a:cubicBezTo>
                <a:cubicBezTo>
                  <a:pt x="1280154" y="80345"/>
                  <a:pt x="1282126" y="86818"/>
                  <a:pt x="1282126" y="94308"/>
                </a:cubicBezTo>
                <a:cubicBezTo>
                  <a:pt x="1281327" y="106340"/>
                  <a:pt x="1277024" y="115265"/>
                  <a:pt x="1269220" y="121082"/>
                </a:cubicBezTo>
                <a:cubicBezTo>
                  <a:pt x="1261409" y="126900"/>
                  <a:pt x="1250050" y="129809"/>
                  <a:pt x="1235150" y="129809"/>
                </a:cubicBezTo>
                <a:lnTo>
                  <a:pt x="1177896" y="129809"/>
                </a:lnTo>
                <a:close/>
                <a:moveTo>
                  <a:pt x="1199412" y="56296"/>
                </a:moveTo>
                <a:lnTo>
                  <a:pt x="1222359" y="56296"/>
                </a:lnTo>
                <a:cubicBezTo>
                  <a:pt x="1231524" y="56296"/>
                  <a:pt x="1237821" y="55817"/>
                  <a:pt x="1241245" y="54864"/>
                </a:cubicBezTo>
                <a:cubicBezTo>
                  <a:pt x="1244671" y="53906"/>
                  <a:pt x="1247742" y="51977"/>
                  <a:pt x="1250453" y="49065"/>
                </a:cubicBezTo>
                <a:cubicBezTo>
                  <a:pt x="1253164" y="46159"/>
                  <a:pt x="1254514" y="42674"/>
                  <a:pt x="1254514" y="38610"/>
                </a:cubicBezTo>
                <a:cubicBezTo>
                  <a:pt x="1254514" y="31913"/>
                  <a:pt x="1252145" y="27252"/>
                  <a:pt x="1247404" y="24624"/>
                </a:cubicBezTo>
                <a:cubicBezTo>
                  <a:pt x="1242663" y="21996"/>
                  <a:pt x="1234552" y="20682"/>
                  <a:pt x="1223079" y="20682"/>
                </a:cubicBezTo>
                <a:lnTo>
                  <a:pt x="1199412" y="20682"/>
                </a:lnTo>
                <a:close/>
                <a:moveTo>
                  <a:pt x="1199412" y="112117"/>
                </a:moveTo>
                <a:lnTo>
                  <a:pt x="1227737" y="112117"/>
                </a:lnTo>
                <a:cubicBezTo>
                  <a:pt x="1239930" y="112117"/>
                  <a:pt x="1248297" y="110703"/>
                  <a:pt x="1252844" y="107873"/>
                </a:cubicBezTo>
                <a:cubicBezTo>
                  <a:pt x="1257384" y="105047"/>
                  <a:pt x="1259774" y="100169"/>
                  <a:pt x="1260011" y="93233"/>
                </a:cubicBezTo>
                <a:cubicBezTo>
                  <a:pt x="1260011" y="89169"/>
                  <a:pt x="1258697" y="85403"/>
                  <a:pt x="1256069" y="81940"/>
                </a:cubicBezTo>
                <a:cubicBezTo>
                  <a:pt x="1253438" y="78473"/>
                  <a:pt x="1250010" y="76277"/>
                  <a:pt x="1245787" y="75363"/>
                </a:cubicBezTo>
                <a:cubicBezTo>
                  <a:pt x="1241565" y="74448"/>
                  <a:pt x="1234793" y="73987"/>
                  <a:pt x="1225466" y="73987"/>
                </a:cubicBezTo>
                <a:lnTo>
                  <a:pt x="1199412" y="73987"/>
                </a:lnTo>
                <a:close/>
                <a:moveTo>
                  <a:pt x="1296385" y="66340"/>
                </a:moveTo>
                <a:cubicBezTo>
                  <a:pt x="1296385" y="42833"/>
                  <a:pt x="1302920" y="25420"/>
                  <a:pt x="1315988" y="14104"/>
                </a:cubicBezTo>
                <a:cubicBezTo>
                  <a:pt x="1326906" y="4701"/>
                  <a:pt x="1340216" y="0"/>
                  <a:pt x="1355912" y="0"/>
                </a:cubicBezTo>
                <a:cubicBezTo>
                  <a:pt x="1373364" y="0"/>
                  <a:pt x="1387631" y="5721"/>
                  <a:pt x="1398708" y="17153"/>
                </a:cubicBezTo>
                <a:cubicBezTo>
                  <a:pt x="1409782" y="28587"/>
                  <a:pt x="1415319" y="44385"/>
                  <a:pt x="1415319" y="64547"/>
                </a:cubicBezTo>
                <a:cubicBezTo>
                  <a:pt x="1415319" y="80881"/>
                  <a:pt x="1412871" y="93729"/>
                  <a:pt x="1407972" y="103093"/>
                </a:cubicBezTo>
                <a:cubicBezTo>
                  <a:pt x="1403072" y="112460"/>
                  <a:pt x="1395939" y="119729"/>
                  <a:pt x="1386577" y="124905"/>
                </a:cubicBezTo>
                <a:cubicBezTo>
                  <a:pt x="1377213" y="130089"/>
                  <a:pt x="1366989" y="132678"/>
                  <a:pt x="1355912" y="132678"/>
                </a:cubicBezTo>
                <a:cubicBezTo>
                  <a:pt x="1338146" y="132678"/>
                  <a:pt x="1323782" y="126979"/>
                  <a:pt x="1312823" y="115585"/>
                </a:cubicBezTo>
                <a:cubicBezTo>
                  <a:pt x="1301866" y="104192"/>
                  <a:pt x="1296385" y="87776"/>
                  <a:pt x="1296385" y="66340"/>
                </a:cubicBezTo>
                <a:close/>
                <a:moveTo>
                  <a:pt x="1318498" y="66340"/>
                </a:moveTo>
                <a:cubicBezTo>
                  <a:pt x="1318498" y="82598"/>
                  <a:pt x="1322047" y="94765"/>
                  <a:pt x="1329139" y="102856"/>
                </a:cubicBezTo>
                <a:cubicBezTo>
                  <a:pt x="1336230" y="110944"/>
                  <a:pt x="1345155" y="114988"/>
                  <a:pt x="1355912" y="114988"/>
                </a:cubicBezTo>
                <a:cubicBezTo>
                  <a:pt x="1366590" y="114988"/>
                  <a:pt x="1375477" y="110923"/>
                  <a:pt x="1382570" y="102794"/>
                </a:cubicBezTo>
                <a:cubicBezTo>
                  <a:pt x="1389658" y="94665"/>
                  <a:pt x="1393208" y="82278"/>
                  <a:pt x="1393208" y="65624"/>
                </a:cubicBezTo>
                <a:cubicBezTo>
                  <a:pt x="1393208" y="49924"/>
                  <a:pt x="1389640" y="38030"/>
                  <a:pt x="1382508" y="29945"/>
                </a:cubicBezTo>
                <a:cubicBezTo>
                  <a:pt x="1375377" y="21855"/>
                  <a:pt x="1366510" y="17812"/>
                  <a:pt x="1355912" y="17812"/>
                </a:cubicBezTo>
                <a:cubicBezTo>
                  <a:pt x="1345155" y="17812"/>
                  <a:pt x="1336230" y="21837"/>
                  <a:pt x="1329139" y="29884"/>
                </a:cubicBezTo>
                <a:cubicBezTo>
                  <a:pt x="1322047" y="37933"/>
                  <a:pt x="1318498" y="50083"/>
                  <a:pt x="1318498" y="66340"/>
                </a:cubicBezTo>
                <a:close/>
                <a:moveTo>
                  <a:pt x="1440663" y="2868"/>
                </a:moveTo>
                <a:lnTo>
                  <a:pt x="1513693" y="2868"/>
                </a:lnTo>
                <a:lnTo>
                  <a:pt x="1513693" y="20682"/>
                </a:lnTo>
                <a:lnTo>
                  <a:pt x="1462177" y="20682"/>
                </a:lnTo>
                <a:lnTo>
                  <a:pt x="1462177" y="129809"/>
                </a:lnTo>
                <a:lnTo>
                  <a:pt x="1440663" y="129809"/>
                </a:lnTo>
                <a:close/>
                <a:moveTo>
                  <a:pt x="1516677" y="66340"/>
                </a:moveTo>
                <a:cubicBezTo>
                  <a:pt x="1516677" y="42833"/>
                  <a:pt x="1523211" y="25420"/>
                  <a:pt x="1536278" y="14104"/>
                </a:cubicBezTo>
                <a:cubicBezTo>
                  <a:pt x="1547198" y="4701"/>
                  <a:pt x="1560507" y="0"/>
                  <a:pt x="1576203" y="0"/>
                </a:cubicBezTo>
                <a:cubicBezTo>
                  <a:pt x="1593656" y="0"/>
                  <a:pt x="1607923" y="5721"/>
                  <a:pt x="1619000" y="17153"/>
                </a:cubicBezTo>
                <a:cubicBezTo>
                  <a:pt x="1630077" y="28587"/>
                  <a:pt x="1635610" y="44385"/>
                  <a:pt x="1635610" y="64547"/>
                </a:cubicBezTo>
                <a:cubicBezTo>
                  <a:pt x="1635610" y="80881"/>
                  <a:pt x="1633161" y="93729"/>
                  <a:pt x="1628262" y="103093"/>
                </a:cubicBezTo>
                <a:cubicBezTo>
                  <a:pt x="1623364" y="112460"/>
                  <a:pt x="1616231" y="119729"/>
                  <a:pt x="1606868" y="124905"/>
                </a:cubicBezTo>
                <a:cubicBezTo>
                  <a:pt x="1597504" y="130089"/>
                  <a:pt x="1587280" y="132678"/>
                  <a:pt x="1576203" y="132678"/>
                </a:cubicBezTo>
                <a:cubicBezTo>
                  <a:pt x="1558437" y="132678"/>
                  <a:pt x="1544072" y="126979"/>
                  <a:pt x="1533115" y="115585"/>
                </a:cubicBezTo>
                <a:cubicBezTo>
                  <a:pt x="1522156" y="104192"/>
                  <a:pt x="1516677" y="87776"/>
                  <a:pt x="1516677" y="66340"/>
                </a:cubicBezTo>
                <a:close/>
                <a:moveTo>
                  <a:pt x="1538792" y="66340"/>
                </a:moveTo>
                <a:cubicBezTo>
                  <a:pt x="1538792" y="82598"/>
                  <a:pt x="1542338" y="94765"/>
                  <a:pt x="1549429" y="102856"/>
                </a:cubicBezTo>
                <a:cubicBezTo>
                  <a:pt x="1556526" y="110944"/>
                  <a:pt x="1565450" y="114988"/>
                  <a:pt x="1576203" y="114988"/>
                </a:cubicBezTo>
                <a:cubicBezTo>
                  <a:pt x="1586884" y="114988"/>
                  <a:pt x="1595769" y="110923"/>
                  <a:pt x="1602861" y="102794"/>
                </a:cubicBezTo>
                <a:cubicBezTo>
                  <a:pt x="1609952" y="94665"/>
                  <a:pt x="1613499" y="82278"/>
                  <a:pt x="1613499" y="65624"/>
                </a:cubicBezTo>
                <a:cubicBezTo>
                  <a:pt x="1613499" y="49924"/>
                  <a:pt x="1609931" y="38030"/>
                  <a:pt x="1602800" y="29945"/>
                </a:cubicBezTo>
                <a:cubicBezTo>
                  <a:pt x="1595669" y="21855"/>
                  <a:pt x="1586801" y="17812"/>
                  <a:pt x="1576203" y="17812"/>
                </a:cubicBezTo>
                <a:cubicBezTo>
                  <a:pt x="1565450" y="17812"/>
                  <a:pt x="1556526" y="21837"/>
                  <a:pt x="1549429" y="29884"/>
                </a:cubicBezTo>
                <a:cubicBezTo>
                  <a:pt x="1542338" y="37933"/>
                  <a:pt x="1538792" y="50083"/>
                  <a:pt x="1538792" y="66340"/>
                </a:cubicBezTo>
                <a:close/>
                <a:moveTo>
                  <a:pt x="1728965" y="2868"/>
                </a:moveTo>
                <a:lnTo>
                  <a:pt x="1801998" y="2868"/>
                </a:lnTo>
                <a:lnTo>
                  <a:pt x="1801998" y="20682"/>
                </a:lnTo>
                <a:lnTo>
                  <a:pt x="1750483" y="20682"/>
                </a:lnTo>
                <a:lnTo>
                  <a:pt x="1750483" y="129809"/>
                </a:lnTo>
                <a:lnTo>
                  <a:pt x="1728965" y="129809"/>
                </a:lnTo>
                <a:close/>
                <a:moveTo>
                  <a:pt x="1818133" y="178459"/>
                </a:moveTo>
                <a:lnTo>
                  <a:pt x="1818133" y="2868"/>
                </a:lnTo>
                <a:lnTo>
                  <a:pt x="1837740" y="2868"/>
                </a:lnTo>
                <a:lnTo>
                  <a:pt x="1837740" y="19365"/>
                </a:lnTo>
                <a:cubicBezTo>
                  <a:pt x="1842358" y="12909"/>
                  <a:pt x="1847578" y="8068"/>
                  <a:pt x="1853396" y="4838"/>
                </a:cubicBezTo>
                <a:cubicBezTo>
                  <a:pt x="1859214" y="1612"/>
                  <a:pt x="1866267" y="0"/>
                  <a:pt x="1874553" y="0"/>
                </a:cubicBezTo>
                <a:cubicBezTo>
                  <a:pt x="1885389" y="0"/>
                  <a:pt x="1894951" y="2790"/>
                  <a:pt x="1903241" y="8366"/>
                </a:cubicBezTo>
                <a:cubicBezTo>
                  <a:pt x="1911529" y="13947"/>
                  <a:pt x="1917785" y="21812"/>
                  <a:pt x="1922004" y="31972"/>
                </a:cubicBezTo>
                <a:cubicBezTo>
                  <a:pt x="1926226" y="42134"/>
                  <a:pt x="1928340" y="53272"/>
                  <a:pt x="1928340" y="65383"/>
                </a:cubicBezTo>
                <a:cubicBezTo>
                  <a:pt x="1928340" y="78373"/>
                  <a:pt x="1926011" y="90068"/>
                  <a:pt x="1921348" y="100465"/>
                </a:cubicBezTo>
                <a:cubicBezTo>
                  <a:pt x="1916691" y="110862"/>
                  <a:pt x="1909916" y="118832"/>
                  <a:pt x="1901031" y="124369"/>
                </a:cubicBezTo>
                <a:cubicBezTo>
                  <a:pt x="1892146" y="129909"/>
                  <a:pt x="1882800" y="132678"/>
                  <a:pt x="1872997" y="132678"/>
                </a:cubicBezTo>
                <a:cubicBezTo>
                  <a:pt x="1865827" y="132678"/>
                  <a:pt x="1859393" y="131162"/>
                  <a:pt x="1853694" y="128139"/>
                </a:cubicBezTo>
                <a:cubicBezTo>
                  <a:pt x="1847996" y="125111"/>
                  <a:pt x="1843316" y="121283"/>
                  <a:pt x="1839651" y="116662"/>
                </a:cubicBezTo>
                <a:lnTo>
                  <a:pt x="1839651" y="178459"/>
                </a:lnTo>
                <a:close/>
                <a:moveTo>
                  <a:pt x="1837616" y="67057"/>
                </a:moveTo>
                <a:cubicBezTo>
                  <a:pt x="1837616" y="83390"/>
                  <a:pt x="1840926" y="95464"/>
                  <a:pt x="1847543" y="103273"/>
                </a:cubicBezTo>
                <a:cubicBezTo>
                  <a:pt x="1854152" y="111081"/>
                  <a:pt x="1862158" y="114988"/>
                  <a:pt x="1871561" y="114988"/>
                </a:cubicBezTo>
                <a:cubicBezTo>
                  <a:pt x="1881127" y="114988"/>
                  <a:pt x="1889317" y="110944"/>
                  <a:pt x="1896128" y="102856"/>
                </a:cubicBezTo>
                <a:cubicBezTo>
                  <a:pt x="1902939" y="94765"/>
                  <a:pt x="1906349" y="82238"/>
                  <a:pt x="1906349" y="65265"/>
                </a:cubicBezTo>
                <a:cubicBezTo>
                  <a:pt x="1906349" y="49089"/>
                  <a:pt x="1903018" y="36976"/>
                  <a:pt x="1896366" y="28926"/>
                </a:cubicBezTo>
                <a:cubicBezTo>
                  <a:pt x="1889713" y="20876"/>
                  <a:pt x="1881764" y="16851"/>
                  <a:pt x="1872518" y="16851"/>
                </a:cubicBezTo>
                <a:cubicBezTo>
                  <a:pt x="1863353" y="16851"/>
                  <a:pt x="1855246" y="21135"/>
                  <a:pt x="1848197" y="29700"/>
                </a:cubicBezTo>
                <a:cubicBezTo>
                  <a:pt x="1841144" y="38271"/>
                  <a:pt x="1837616" y="50723"/>
                  <a:pt x="1837616" y="67057"/>
                </a:cubicBezTo>
                <a:close/>
                <a:moveTo>
                  <a:pt x="2037114" y="114152"/>
                </a:moveTo>
                <a:cubicBezTo>
                  <a:pt x="2029147" y="120924"/>
                  <a:pt x="2021476" y="125708"/>
                  <a:pt x="2014103" y="128494"/>
                </a:cubicBezTo>
                <a:cubicBezTo>
                  <a:pt x="2006735" y="131285"/>
                  <a:pt x="1998825" y="132678"/>
                  <a:pt x="1990380" y="132678"/>
                </a:cubicBezTo>
                <a:cubicBezTo>
                  <a:pt x="1976437" y="132678"/>
                  <a:pt x="1965716" y="129273"/>
                  <a:pt x="1958225" y="122458"/>
                </a:cubicBezTo>
                <a:cubicBezTo>
                  <a:pt x="1950737" y="115646"/>
                  <a:pt x="1946989" y="106937"/>
                  <a:pt x="1946989" y="96339"/>
                </a:cubicBezTo>
                <a:cubicBezTo>
                  <a:pt x="1946989" y="90126"/>
                  <a:pt x="1948403" y="84448"/>
                  <a:pt x="1951233" y="79309"/>
                </a:cubicBezTo>
                <a:cubicBezTo>
                  <a:pt x="1954063" y="74170"/>
                  <a:pt x="1957767" y="70045"/>
                  <a:pt x="1962349" y="66939"/>
                </a:cubicBezTo>
                <a:cubicBezTo>
                  <a:pt x="1966933" y="63831"/>
                  <a:pt x="1972092" y="61478"/>
                  <a:pt x="1977830" y="59886"/>
                </a:cubicBezTo>
                <a:cubicBezTo>
                  <a:pt x="1982049" y="58770"/>
                  <a:pt x="1988425" y="57693"/>
                  <a:pt x="1996953" y="56657"/>
                </a:cubicBezTo>
                <a:cubicBezTo>
                  <a:pt x="2014323" y="54586"/>
                  <a:pt x="2027114" y="52114"/>
                  <a:pt x="2035322" y="49248"/>
                </a:cubicBezTo>
                <a:cubicBezTo>
                  <a:pt x="2035405" y="46296"/>
                  <a:pt x="2035445" y="44428"/>
                  <a:pt x="2035445" y="43628"/>
                </a:cubicBezTo>
                <a:cubicBezTo>
                  <a:pt x="2035445" y="34862"/>
                  <a:pt x="2033410" y="28689"/>
                  <a:pt x="2029342" y="25102"/>
                </a:cubicBezTo>
                <a:cubicBezTo>
                  <a:pt x="2023845" y="20239"/>
                  <a:pt x="2015677" y="17812"/>
                  <a:pt x="2004841" y="17812"/>
                </a:cubicBezTo>
                <a:cubicBezTo>
                  <a:pt x="1994721" y="17812"/>
                  <a:pt x="1987254" y="19584"/>
                  <a:pt x="1982431" y="23130"/>
                </a:cubicBezTo>
                <a:cubicBezTo>
                  <a:pt x="1977607" y="26676"/>
                  <a:pt x="1974042" y="32951"/>
                  <a:pt x="1971731" y="41958"/>
                </a:cubicBezTo>
                <a:lnTo>
                  <a:pt x="1950697" y="39089"/>
                </a:lnTo>
                <a:cubicBezTo>
                  <a:pt x="1952609" y="30082"/>
                  <a:pt x="1955754" y="22812"/>
                  <a:pt x="1960136" y="17273"/>
                </a:cubicBezTo>
                <a:cubicBezTo>
                  <a:pt x="1964521" y="11732"/>
                  <a:pt x="1970853" y="7470"/>
                  <a:pt x="1979144" y="4481"/>
                </a:cubicBezTo>
                <a:cubicBezTo>
                  <a:pt x="1987430" y="1494"/>
                  <a:pt x="1997035" y="0"/>
                  <a:pt x="2007948" y="0"/>
                </a:cubicBezTo>
                <a:cubicBezTo>
                  <a:pt x="2018783" y="0"/>
                  <a:pt x="2027593" y="1278"/>
                  <a:pt x="2034367" y="3826"/>
                </a:cubicBezTo>
                <a:cubicBezTo>
                  <a:pt x="2041139" y="6375"/>
                  <a:pt x="2046121" y="9583"/>
                  <a:pt x="2049307" y="13450"/>
                </a:cubicBezTo>
                <a:cubicBezTo>
                  <a:pt x="2052498" y="17316"/>
                  <a:pt x="2054726" y="22194"/>
                  <a:pt x="2056001" y="28090"/>
                </a:cubicBezTo>
                <a:cubicBezTo>
                  <a:pt x="2056721" y="31756"/>
                  <a:pt x="2057076" y="38369"/>
                  <a:pt x="2057076" y="47931"/>
                </a:cubicBezTo>
                <a:lnTo>
                  <a:pt x="2057076" y="76618"/>
                </a:lnTo>
                <a:cubicBezTo>
                  <a:pt x="2057076" y="96620"/>
                  <a:pt x="2057537" y="109270"/>
                  <a:pt x="2058452" y="114570"/>
                </a:cubicBezTo>
                <a:cubicBezTo>
                  <a:pt x="2059366" y="119872"/>
                  <a:pt x="2061181" y="124948"/>
                  <a:pt x="2063887" y="129809"/>
                </a:cubicBezTo>
                <a:lnTo>
                  <a:pt x="2041417" y="129809"/>
                </a:lnTo>
                <a:cubicBezTo>
                  <a:pt x="2039185" y="125348"/>
                  <a:pt x="2037751" y="120131"/>
                  <a:pt x="2037114" y="114152"/>
                </a:cubicBezTo>
                <a:close/>
                <a:moveTo>
                  <a:pt x="2035322" y="66099"/>
                </a:moveTo>
                <a:cubicBezTo>
                  <a:pt x="2027513" y="69289"/>
                  <a:pt x="2015795" y="71996"/>
                  <a:pt x="2000179" y="74228"/>
                </a:cubicBezTo>
                <a:cubicBezTo>
                  <a:pt x="1991333" y="75502"/>
                  <a:pt x="1985079" y="76939"/>
                  <a:pt x="1981412" y="78530"/>
                </a:cubicBezTo>
                <a:cubicBezTo>
                  <a:pt x="1977747" y="80125"/>
                  <a:pt x="1974921" y="82458"/>
                  <a:pt x="1972926" y="85521"/>
                </a:cubicBezTo>
                <a:cubicBezTo>
                  <a:pt x="1970936" y="88592"/>
                  <a:pt x="1969942" y="91998"/>
                  <a:pt x="1969942" y="95742"/>
                </a:cubicBezTo>
                <a:cubicBezTo>
                  <a:pt x="1969942" y="101484"/>
                  <a:pt x="1972110" y="106264"/>
                  <a:pt x="1976454" y="110088"/>
                </a:cubicBezTo>
                <a:cubicBezTo>
                  <a:pt x="1980796" y="113911"/>
                  <a:pt x="1987150" y="115822"/>
                  <a:pt x="1995521" y="115822"/>
                </a:cubicBezTo>
                <a:cubicBezTo>
                  <a:pt x="2003803" y="115822"/>
                  <a:pt x="2011173" y="114011"/>
                  <a:pt x="2017631" y="110383"/>
                </a:cubicBezTo>
                <a:cubicBezTo>
                  <a:pt x="2024086" y="106762"/>
                  <a:pt x="2028827" y="101800"/>
                  <a:pt x="2031859" y="95505"/>
                </a:cubicBezTo>
                <a:cubicBezTo>
                  <a:pt x="2034166" y="90644"/>
                  <a:pt x="2035322" y="83473"/>
                  <a:pt x="2035322" y="73987"/>
                </a:cubicBezTo>
                <a:close/>
                <a:moveTo>
                  <a:pt x="2090546" y="2868"/>
                </a:moveTo>
                <a:lnTo>
                  <a:pt x="2140151" y="2868"/>
                </a:lnTo>
                <a:cubicBezTo>
                  <a:pt x="2152344" y="2868"/>
                  <a:pt x="2161408" y="3885"/>
                  <a:pt x="2167345" y="5915"/>
                </a:cubicBezTo>
                <a:cubicBezTo>
                  <a:pt x="2173281" y="7945"/>
                  <a:pt x="2178382" y="11675"/>
                  <a:pt x="2182645" y="17092"/>
                </a:cubicBezTo>
                <a:cubicBezTo>
                  <a:pt x="2186911" y="22510"/>
                  <a:pt x="2189042" y="29009"/>
                  <a:pt x="2189042" y="36576"/>
                </a:cubicBezTo>
                <a:cubicBezTo>
                  <a:pt x="2189042" y="42631"/>
                  <a:pt x="2187786" y="47913"/>
                  <a:pt x="2185277" y="52416"/>
                </a:cubicBezTo>
                <a:cubicBezTo>
                  <a:pt x="2182763" y="56920"/>
                  <a:pt x="2178997" y="60685"/>
                  <a:pt x="2173980" y="63709"/>
                </a:cubicBezTo>
                <a:cubicBezTo>
                  <a:pt x="2179955" y="65703"/>
                  <a:pt x="2184915" y="69429"/>
                  <a:pt x="2188858" y="74888"/>
                </a:cubicBezTo>
                <a:cubicBezTo>
                  <a:pt x="2192803" y="80345"/>
                  <a:pt x="2194778" y="86818"/>
                  <a:pt x="2194778" y="94308"/>
                </a:cubicBezTo>
                <a:cubicBezTo>
                  <a:pt x="2193981" y="106340"/>
                  <a:pt x="2189676" y="115265"/>
                  <a:pt x="2181870" y="121082"/>
                </a:cubicBezTo>
                <a:cubicBezTo>
                  <a:pt x="2174059" y="126900"/>
                  <a:pt x="2162704" y="129809"/>
                  <a:pt x="2147804" y="129809"/>
                </a:cubicBezTo>
                <a:lnTo>
                  <a:pt x="2090546" y="129809"/>
                </a:lnTo>
                <a:close/>
                <a:moveTo>
                  <a:pt x="2112063" y="56296"/>
                </a:moveTo>
                <a:lnTo>
                  <a:pt x="2135014" y="56296"/>
                </a:lnTo>
                <a:cubicBezTo>
                  <a:pt x="2144175" y="56296"/>
                  <a:pt x="2150472" y="55817"/>
                  <a:pt x="2153899" y="54864"/>
                </a:cubicBezTo>
                <a:cubicBezTo>
                  <a:pt x="2157326" y="53906"/>
                  <a:pt x="2160394" y="51977"/>
                  <a:pt x="2163103" y="49065"/>
                </a:cubicBezTo>
                <a:cubicBezTo>
                  <a:pt x="2165815" y="46159"/>
                  <a:pt x="2167168" y="42674"/>
                  <a:pt x="2167168" y="38610"/>
                </a:cubicBezTo>
                <a:cubicBezTo>
                  <a:pt x="2167168" y="31913"/>
                  <a:pt x="2164796" y="27252"/>
                  <a:pt x="2160054" y="24624"/>
                </a:cubicBezTo>
                <a:cubicBezTo>
                  <a:pt x="2155313" y="21996"/>
                  <a:pt x="2147205" y="20682"/>
                  <a:pt x="2135730" y="20682"/>
                </a:cubicBezTo>
                <a:lnTo>
                  <a:pt x="2112063" y="20682"/>
                </a:lnTo>
                <a:close/>
                <a:moveTo>
                  <a:pt x="2112063" y="112117"/>
                </a:moveTo>
                <a:lnTo>
                  <a:pt x="2140392" y="112117"/>
                </a:lnTo>
                <a:cubicBezTo>
                  <a:pt x="2152584" y="112117"/>
                  <a:pt x="2160947" y="110703"/>
                  <a:pt x="2165493" y="107873"/>
                </a:cubicBezTo>
                <a:cubicBezTo>
                  <a:pt x="2170034" y="105047"/>
                  <a:pt x="2172424" y="100169"/>
                  <a:pt x="2172665" y="93233"/>
                </a:cubicBezTo>
                <a:cubicBezTo>
                  <a:pt x="2172665" y="89169"/>
                  <a:pt x="2171351" y="85403"/>
                  <a:pt x="2168719" y="81940"/>
                </a:cubicBezTo>
                <a:cubicBezTo>
                  <a:pt x="2166088" y="78473"/>
                  <a:pt x="2162662" y="76277"/>
                  <a:pt x="2158439" y="75363"/>
                </a:cubicBezTo>
                <a:cubicBezTo>
                  <a:pt x="2154219" y="74448"/>
                  <a:pt x="2147444" y="73987"/>
                  <a:pt x="2138120" y="73987"/>
                </a:cubicBezTo>
                <a:lnTo>
                  <a:pt x="2112063" y="73987"/>
                </a:lnTo>
                <a:close/>
                <a:moveTo>
                  <a:pt x="2220477" y="2868"/>
                </a:moveTo>
                <a:lnTo>
                  <a:pt x="2241991" y="2868"/>
                </a:lnTo>
                <a:lnTo>
                  <a:pt x="2241991" y="99691"/>
                </a:lnTo>
                <a:lnTo>
                  <a:pt x="2301635" y="2868"/>
                </a:lnTo>
                <a:lnTo>
                  <a:pt x="2324826" y="2868"/>
                </a:lnTo>
                <a:lnTo>
                  <a:pt x="2324826" y="129809"/>
                </a:lnTo>
                <a:lnTo>
                  <a:pt x="2303309" y="129809"/>
                </a:lnTo>
                <a:lnTo>
                  <a:pt x="2303309" y="33589"/>
                </a:lnTo>
                <a:lnTo>
                  <a:pt x="2243664" y="129809"/>
                </a:lnTo>
                <a:lnTo>
                  <a:pt x="2220477" y="129809"/>
                </a:lnTo>
                <a:close/>
                <a:moveTo>
                  <a:pt x="2457148" y="2868"/>
                </a:moveTo>
                <a:lnTo>
                  <a:pt x="2457148" y="129809"/>
                </a:lnTo>
                <a:lnTo>
                  <a:pt x="2435754" y="129809"/>
                </a:lnTo>
                <a:lnTo>
                  <a:pt x="2435754" y="80327"/>
                </a:lnTo>
                <a:lnTo>
                  <a:pt x="2423319" y="80327"/>
                </a:lnTo>
                <a:cubicBezTo>
                  <a:pt x="2415749" y="80327"/>
                  <a:pt x="2410111" y="81302"/>
                  <a:pt x="2406406" y="83253"/>
                </a:cubicBezTo>
                <a:cubicBezTo>
                  <a:pt x="2402701" y="85207"/>
                  <a:pt x="2397302" y="91483"/>
                  <a:pt x="2390206" y="102081"/>
                </a:cubicBezTo>
                <a:lnTo>
                  <a:pt x="2371440" y="129809"/>
                </a:lnTo>
                <a:lnTo>
                  <a:pt x="2344789" y="129809"/>
                </a:lnTo>
                <a:lnTo>
                  <a:pt x="2367976" y="95623"/>
                </a:lnTo>
                <a:cubicBezTo>
                  <a:pt x="2375067" y="85186"/>
                  <a:pt x="2382120" y="79289"/>
                  <a:pt x="2389133" y="77933"/>
                </a:cubicBezTo>
                <a:cubicBezTo>
                  <a:pt x="2376861" y="76259"/>
                  <a:pt x="2367756" y="71838"/>
                  <a:pt x="2361824" y="64663"/>
                </a:cubicBezTo>
                <a:cubicBezTo>
                  <a:pt x="2355887" y="57493"/>
                  <a:pt x="2352917" y="49248"/>
                  <a:pt x="2352917" y="39923"/>
                </a:cubicBezTo>
                <a:cubicBezTo>
                  <a:pt x="2352917" y="28926"/>
                  <a:pt x="2356801" y="20002"/>
                  <a:pt x="2364571" y="13146"/>
                </a:cubicBezTo>
                <a:cubicBezTo>
                  <a:pt x="2372340" y="6296"/>
                  <a:pt x="2383597" y="2868"/>
                  <a:pt x="2398339" y="2868"/>
                </a:cubicBezTo>
                <a:close/>
                <a:moveTo>
                  <a:pt x="2435754" y="20682"/>
                </a:moveTo>
                <a:lnTo>
                  <a:pt x="2405150" y="20682"/>
                </a:lnTo>
                <a:cubicBezTo>
                  <a:pt x="2392319" y="20682"/>
                  <a:pt x="2384054" y="22673"/>
                  <a:pt x="2380350" y="26654"/>
                </a:cubicBezTo>
                <a:cubicBezTo>
                  <a:pt x="2376645" y="30639"/>
                  <a:pt x="2374791" y="35302"/>
                  <a:pt x="2374791" y="40641"/>
                </a:cubicBezTo>
                <a:cubicBezTo>
                  <a:pt x="2374791" y="48211"/>
                  <a:pt x="2377520" y="53770"/>
                  <a:pt x="2382981" y="57316"/>
                </a:cubicBezTo>
                <a:cubicBezTo>
                  <a:pt x="2388435" y="60862"/>
                  <a:pt x="2398094" y="62636"/>
                  <a:pt x="2411961" y="62636"/>
                </a:cubicBezTo>
                <a:lnTo>
                  <a:pt x="2435754" y="62636"/>
                </a:lnTo>
                <a:close/>
                <a:moveTo>
                  <a:pt x="2559378" y="2868"/>
                </a:moveTo>
                <a:lnTo>
                  <a:pt x="2580891" y="2868"/>
                </a:lnTo>
                <a:lnTo>
                  <a:pt x="2580891" y="55699"/>
                </a:lnTo>
                <a:lnTo>
                  <a:pt x="2640539" y="55699"/>
                </a:lnTo>
                <a:lnTo>
                  <a:pt x="2640539" y="2868"/>
                </a:lnTo>
                <a:lnTo>
                  <a:pt x="2662054" y="2868"/>
                </a:lnTo>
                <a:lnTo>
                  <a:pt x="2662054" y="129809"/>
                </a:lnTo>
                <a:lnTo>
                  <a:pt x="2640539" y="129809"/>
                </a:lnTo>
                <a:lnTo>
                  <a:pt x="2640539" y="73512"/>
                </a:lnTo>
                <a:lnTo>
                  <a:pt x="2580891" y="73512"/>
                </a:lnTo>
                <a:lnTo>
                  <a:pt x="2580891" y="129809"/>
                </a:lnTo>
                <a:lnTo>
                  <a:pt x="2559378" y="129809"/>
                </a:lnTo>
                <a:close/>
                <a:moveTo>
                  <a:pt x="2777282" y="114152"/>
                </a:moveTo>
                <a:cubicBezTo>
                  <a:pt x="2769315" y="120924"/>
                  <a:pt x="2761643" y="125708"/>
                  <a:pt x="2754271" y="128494"/>
                </a:cubicBezTo>
                <a:cubicBezTo>
                  <a:pt x="2746900" y="131285"/>
                  <a:pt x="2738992" y="132678"/>
                  <a:pt x="2730547" y="132678"/>
                </a:cubicBezTo>
                <a:cubicBezTo>
                  <a:pt x="2716604" y="132678"/>
                  <a:pt x="2705882" y="129273"/>
                  <a:pt x="2698392" y="122458"/>
                </a:cubicBezTo>
                <a:cubicBezTo>
                  <a:pt x="2690900" y="115646"/>
                  <a:pt x="2687156" y="106937"/>
                  <a:pt x="2687156" y="96339"/>
                </a:cubicBezTo>
                <a:cubicBezTo>
                  <a:pt x="2687156" y="90126"/>
                  <a:pt x="2688571" y="84448"/>
                  <a:pt x="2691401" y="79309"/>
                </a:cubicBezTo>
                <a:cubicBezTo>
                  <a:pt x="2694230" y="74170"/>
                  <a:pt x="2697934" y="70045"/>
                  <a:pt x="2702517" y="66939"/>
                </a:cubicBezTo>
                <a:cubicBezTo>
                  <a:pt x="2707101" y="63831"/>
                  <a:pt x="2712259" y="61478"/>
                  <a:pt x="2717993" y="59886"/>
                </a:cubicBezTo>
                <a:cubicBezTo>
                  <a:pt x="2722216" y="58770"/>
                  <a:pt x="2728591" y="57693"/>
                  <a:pt x="2737120" y="56657"/>
                </a:cubicBezTo>
                <a:cubicBezTo>
                  <a:pt x="2754491" y="54586"/>
                  <a:pt x="2767281" y="52114"/>
                  <a:pt x="2775489" y="49248"/>
                </a:cubicBezTo>
                <a:cubicBezTo>
                  <a:pt x="2775572" y="46296"/>
                  <a:pt x="2775608" y="44428"/>
                  <a:pt x="2775608" y="43628"/>
                </a:cubicBezTo>
                <a:cubicBezTo>
                  <a:pt x="2775608" y="34862"/>
                  <a:pt x="2773577" y="28689"/>
                  <a:pt x="2769509" y="25102"/>
                </a:cubicBezTo>
                <a:cubicBezTo>
                  <a:pt x="2764013" y="20239"/>
                  <a:pt x="2755844" y="17812"/>
                  <a:pt x="2745008" y="17812"/>
                </a:cubicBezTo>
                <a:cubicBezTo>
                  <a:pt x="2734888" y="17812"/>
                  <a:pt x="2727422" y="19584"/>
                  <a:pt x="2722598" y="23130"/>
                </a:cubicBezTo>
                <a:cubicBezTo>
                  <a:pt x="2717774" y="26676"/>
                  <a:pt x="2714209" y="32951"/>
                  <a:pt x="2711899" y="41958"/>
                </a:cubicBezTo>
                <a:lnTo>
                  <a:pt x="2690864" y="39089"/>
                </a:lnTo>
                <a:cubicBezTo>
                  <a:pt x="2692776" y="30082"/>
                  <a:pt x="2695921" y="22812"/>
                  <a:pt x="2700303" y="17273"/>
                </a:cubicBezTo>
                <a:cubicBezTo>
                  <a:pt x="2704687" y="11732"/>
                  <a:pt x="2711020" y="7470"/>
                  <a:pt x="2719311" y="4481"/>
                </a:cubicBezTo>
                <a:cubicBezTo>
                  <a:pt x="2727598" y="1494"/>
                  <a:pt x="2737199" y="0"/>
                  <a:pt x="2748115" y="0"/>
                </a:cubicBezTo>
                <a:cubicBezTo>
                  <a:pt x="2758951" y="0"/>
                  <a:pt x="2767760" y="1278"/>
                  <a:pt x="2774534" y="3826"/>
                </a:cubicBezTo>
                <a:cubicBezTo>
                  <a:pt x="2781306" y="6375"/>
                  <a:pt x="2786289" y="9583"/>
                  <a:pt x="2789475" y="13450"/>
                </a:cubicBezTo>
                <a:cubicBezTo>
                  <a:pt x="2792664" y="17316"/>
                  <a:pt x="2794893" y="22194"/>
                  <a:pt x="2796168" y="28090"/>
                </a:cubicBezTo>
                <a:cubicBezTo>
                  <a:pt x="2796887" y="31756"/>
                  <a:pt x="2797244" y="38369"/>
                  <a:pt x="2797244" y="47931"/>
                </a:cubicBezTo>
                <a:lnTo>
                  <a:pt x="2797244" y="76618"/>
                </a:lnTo>
                <a:cubicBezTo>
                  <a:pt x="2797244" y="96620"/>
                  <a:pt x="2797704" y="109270"/>
                  <a:pt x="2798619" y="114570"/>
                </a:cubicBezTo>
                <a:cubicBezTo>
                  <a:pt x="2799534" y="119872"/>
                  <a:pt x="2801344" y="124948"/>
                  <a:pt x="2804054" y="129809"/>
                </a:cubicBezTo>
                <a:lnTo>
                  <a:pt x="2781584" y="129809"/>
                </a:lnTo>
                <a:cubicBezTo>
                  <a:pt x="2779352" y="125348"/>
                  <a:pt x="2777919" y="120131"/>
                  <a:pt x="2777282" y="114152"/>
                </a:cubicBezTo>
                <a:close/>
                <a:moveTo>
                  <a:pt x="2775489" y="66099"/>
                </a:moveTo>
                <a:cubicBezTo>
                  <a:pt x="2767681" y="69289"/>
                  <a:pt x="2755962" y="71996"/>
                  <a:pt x="2740347" y="74228"/>
                </a:cubicBezTo>
                <a:cubicBezTo>
                  <a:pt x="2731501" y="75502"/>
                  <a:pt x="2725247" y="76939"/>
                  <a:pt x="2721579" y="78530"/>
                </a:cubicBezTo>
                <a:cubicBezTo>
                  <a:pt x="2717915" y="80125"/>
                  <a:pt x="2715088" y="82458"/>
                  <a:pt x="2713093" y="85521"/>
                </a:cubicBezTo>
                <a:cubicBezTo>
                  <a:pt x="2711103" y="88592"/>
                  <a:pt x="2710107" y="91998"/>
                  <a:pt x="2710107" y="95742"/>
                </a:cubicBezTo>
                <a:cubicBezTo>
                  <a:pt x="2710107" y="101484"/>
                  <a:pt x="2712277" y="106264"/>
                  <a:pt x="2716622" y="110088"/>
                </a:cubicBezTo>
                <a:cubicBezTo>
                  <a:pt x="2720963" y="113911"/>
                  <a:pt x="2727317" y="115822"/>
                  <a:pt x="2735688" y="115822"/>
                </a:cubicBezTo>
                <a:cubicBezTo>
                  <a:pt x="2743971" y="115822"/>
                  <a:pt x="2751340" y="114011"/>
                  <a:pt x="2757799" y="110383"/>
                </a:cubicBezTo>
                <a:cubicBezTo>
                  <a:pt x="2764253" y="106762"/>
                  <a:pt x="2768995" y="101800"/>
                  <a:pt x="2772025" y="95505"/>
                </a:cubicBezTo>
                <a:cubicBezTo>
                  <a:pt x="2774333" y="90644"/>
                  <a:pt x="2775489" y="83473"/>
                  <a:pt x="2775489" y="73987"/>
                </a:cubicBezTo>
                <a:close/>
                <a:moveTo>
                  <a:pt x="2816248" y="129809"/>
                </a:moveTo>
                <a:lnTo>
                  <a:pt x="2862627" y="63831"/>
                </a:lnTo>
                <a:lnTo>
                  <a:pt x="2819715" y="2868"/>
                </a:lnTo>
                <a:lnTo>
                  <a:pt x="2846614" y="2868"/>
                </a:lnTo>
                <a:lnTo>
                  <a:pt x="2866098" y="32630"/>
                </a:lnTo>
                <a:cubicBezTo>
                  <a:pt x="2869762" y="38290"/>
                  <a:pt x="2872707" y="43031"/>
                  <a:pt x="2874938" y="46857"/>
                </a:cubicBezTo>
                <a:cubicBezTo>
                  <a:pt x="2878445" y="41599"/>
                  <a:pt x="2881670" y="36936"/>
                  <a:pt x="2884620" y="32871"/>
                </a:cubicBezTo>
                <a:lnTo>
                  <a:pt x="2906014" y="2868"/>
                </a:lnTo>
                <a:lnTo>
                  <a:pt x="2931718" y="2868"/>
                </a:lnTo>
                <a:lnTo>
                  <a:pt x="2887852" y="62636"/>
                </a:lnTo>
                <a:lnTo>
                  <a:pt x="2935063" y="129809"/>
                </a:lnTo>
                <a:lnTo>
                  <a:pt x="2908649" y="129809"/>
                </a:lnTo>
                <a:lnTo>
                  <a:pt x="2882589" y="90364"/>
                </a:lnTo>
                <a:lnTo>
                  <a:pt x="2875656" y="79729"/>
                </a:lnTo>
                <a:lnTo>
                  <a:pt x="2842305" y="129809"/>
                </a:lnTo>
                <a:close/>
                <a:moveTo>
                  <a:pt x="2939839" y="66340"/>
                </a:moveTo>
                <a:cubicBezTo>
                  <a:pt x="2939839" y="42833"/>
                  <a:pt x="2946374" y="25420"/>
                  <a:pt x="2959442" y="14104"/>
                </a:cubicBezTo>
                <a:cubicBezTo>
                  <a:pt x="2970361" y="4701"/>
                  <a:pt x="2983670" y="0"/>
                  <a:pt x="2999366" y="0"/>
                </a:cubicBezTo>
                <a:cubicBezTo>
                  <a:pt x="3016819" y="0"/>
                  <a:pt x="3031085" y="5721"/>
                  <a:pt x="3042163" y="17153"/>
                </a:cubicBezTo>
                <a:cubicBezTo>
                  <a:pt x="3053236" y="28587"/>
                  <a:pt x="3058774" y="44385"/>
                  <a:pt x="3058774" y="64547"/>
                </a:cubicBezTo>
                <a:cubicBezTo>
                  <a:pt x="3058774" y="80881"/>
                  <a:pt x="3056325" y="93729"/>
                  <a:pt x="3051425" y="103093"/>
                </a:cubicBezTo>
                <a:cubicBezTo>
                  <a:pt x="3046526" y="112460"/>
                  <a:pt x="3039394" y="119729"/>
                  <a:pt x="3030030" y="124905"/>
                </a:cubicBezTo>
                <a:cubicBezTo>
                  <a:pt x="3020667" y="130089"/>
                  <a:pt x="3010443" y="132678"/>
                  <a:pt x="2999366" y="132678"/>
                </a:cubicBezTo>
                <a:cubicBezTo>
                  <a:pt x="2981599" y="132678"/>
                  <a:pt x="2967236" y="126979"/>
                  <a:pt x="2956277" y="115585"/>
                </a:cubicBezTo>
                <a:cubicBezTo>
                  <a:pt x="2945319" y="104192"/>
                  <a:pt x="2939839" y="87776"/>
                  <a:pt x="2939839" y="66340"/>
                </a:cubicBezTo>
                <a:close/>
                <a:moveTo>
                  <a:pt x="2961955" y="66340"/>
                </a:moveTo>
                <a:cubicBezTo>
                  <a:pt x="2961955" y="82598"/>
                  <a:pt x="2965501" y="94765"/>
                  <a:pt x="2972593" y="102856"/>
                </a:cubicBezTo>
                <a:cubicBezTo>
                  <a:pt x="2979688" y="110944"/>
                  <a:pt x="2988612" y="114988"/>
                  <a:pt x="2999366" y="114988"/>
                </a:cubicBezTo>
                <a:cubicBezTo>
                  <a:pt x="3010047" y="114988"/>
                  <a:pt x="3018932" y="110923"/>
                  <a:pt x="3026024" y="102794"/>
                </a:cubicBezTo>
                <a:cubicBezTo>
                  <a:pt x="3033116" y="94665"/>
                  <a:pt x="3036662" y="82278"/>
                  <a:pt x="3036662" y="65624"/>
                </a:cubicBezTo>
                <a:cubicBezTo>
                  <a:pt x="3036662" y="49924"/>
                  <a:pt x="3033094" y="38030"/>
                  <a:pt x="3025963" y="29945"/>
                </a:cubicBezTo>
                <a:cubicBezTo>
                  <a:pt x="3018830" y="21855"/>
                  <a:pt x="3009965" y="17812"/>
                  <a:pt x="2999366" y="17812"/>
                </a:cubicBezTo>
                <a:cubicBezTo>
                  <a:pt x="2988612" y="17812"/>
                  <a:pt x="2979688" y="21837"/>
                  <a:pt x="2972593" y="29884"/>
                </a:cubicBezTo>
                <a:cubicBezTo>
                  <a:pt x="2965501" y="37933"/>
                  <a:pt x="2961955" y="50083"/>
                  <a:pt x="2961955" y="66340"/>
                </a:cubicBezTo>
                <a:close/>
                <a:moveTo>
                  <a:pt x="3095338" y="2868"/>
                </a:moveTo>
                <a:lnTo>
                  <a:pt x="3183790" y="2868"/>
                </a:lnTo>
                <a:lnTo>
                  <a:pt x="3183790" y="112117"/>
                </a:lnTo>
                <a:lnTo>
                  <a:pt x="3197539" y="112117"/>
                </a:lnTo>
                <a:lnTo>
                  <a:pt x="3197539" y="165791"/>
                </a:lnTo>
                <a:lnTo>
                  <a:pt x="3179848" y="165791"/>
                </a:lnTo>
                <a:lnTo>
                  <a:pt x="3179848" y="129809"/>
                </a:lnTo>
                <a:lnTo>
                  <a:pt x="3079919" y="129809"/>
                </a:lnTo>
                <a:lnTo>
                  <a:pt x="3079919" y="165791"/>
                </a:lnTo>
                <a:lnTo>
                  <a:pt x="3062229" y="165791"/>
                </a:lnTo>
                <a:lnTo>
                  <a:pt x="3062229" y="112117"/>
                </a:lnTo>
                <a:lnTo>
                  <a:pt x="3073583" y="112117"/>
                </a:lnTo>
                <a:cubicBezTo>
                  <a:pt x="3088725" y="91559"/>
                  <a:pt x="3095975" y="55144"/>
                  <a:pt x="3095338" y="2868"/>
                </a:cubicBezTo>
                <a:close/>
                <a:moveTo>
                  <a:pt x="3113269" y="20682"/>
                </a:moveTo>
                <a:cubicBezTo>
                  <a:pt x="3111675" y="61880"/>
                  <a:pt x="3105296" y="92358"/>
                  <a:pt x="3094143" y="112117"/>
                </a:cubicBezTo>
                <a:lnTo>
                  <a:pt x="3162395" y="112117"/>
                </a:lnTo>
                <a:lnTo>
                  <a:pt x="3162395" y="20682"/>
                </a:lnTo>
                <a:close/>
                <a:moveTo>
                  <a:pt x="3221939" y="2868"/>
                </a:moveTo>
                <a:lnTo>
                  <a:pt x="3243457" y="2868"/>
                </a:lnTo>
                <a:lnTo>
                  <a:pt x="3243457" y="99691"/>
                </a:lnTo>
                <a:lnTo>
                  <a:pt x="3303101" y="2868"/>
                </a:lnTo>
                <a:lnTo>
                  <a:pt x="3326289" y="2868"/>
                </a:lnTo>
                <a:lnTo>
                  <a:pt x="3326289" y="129809"/>
                </a:lnTo>
                <a:lnTo>
                  <a:pt x="3304775" y="129809"/>
                </a:lnTo>
                <a:lnTo>
                  <a:pt x="3304775" y="33589"/>
                </a:lnTo>
                <a:lnTo>
                  <a:pt x="3245130" y="129809"/>
                </a:lnTo>
                <a:lnTo>
                  <a:pt x="3221939" y="129809"/>
                </a:lnTo>
                <a:close/>
                <a:moveTo>
                  <a:pt x="3347090" y="2868"/>
                </a:moveTo>
                <a:lnTo>
                  <a:pt x="3450244" y="2868"/>
                </a:lnTo>
                <a:lnTo>
                  <a:pt x="3450244" y="20682"/>
                </a:lnTo>
                <a:lnTo>
                  <a:pt x="3409362" y="20682"/>
                </a:lnTo>
                <a:lnTo>
                  <a:pt x="3409362" y="129809"/>
                </a:lnTo>
                <a:lnTo>
                  <a:pt x="3387967" y="129809"/>
                </a:lnTo>
                <a:lnTo>
                  <a:pt x="3387967" y="20682"/>
                </a:lnTo>
                <a:lnTo>
                  <a:pt x="3347090" y="20682"/>
                </a:lnTo>
                <a:close/>
                <a:moveTo>
                  <a:pt x="3551188" y="83314"/>
                </a:moveTo>
                <a:lnTo>
                  <a:pt x="3572345" y="86061"/>
                </a:lnTo>
                <a:cubicBezTo>
                  <a:pt x="3570037" y="100645"/>
                  <a:pt x="3564119" y="112060"/>
                  <a:pt x="3554598" y="120308"/>
                </a:cubicBezTo>
                <a:cubicBezTo>
                  <a:pt x="3545072" y="128553"/>
                  <a:pt x="3533379" y="132678"/>
                  <a:pt x="3519511" y="132678"/>
                </a:cubicBezTo>
                <a:cubicBezTo>
                  <a:pt x="3502142" y="132678"/>
                  <a:pt x="3488177" y="127001"/>
                  <a:pt x="3477618" y="115643"/>
                </a:cubicBezTo>
                <a:cubicBezTo>
                  <a:pt x="3467060" y="104288"/>
                  <a:pt x="3461778" y="88013"/>
                  <a:pt x="3461778" y="66819"/>
                </a:cubicBezTo>
                <a:cubicBezTo>
                  <a:pt x="3461778" y="53115"/>
                  <a:pt x="3464050" y="41119"/>
                  <a:pt x="3468594" y="30838"/>
                </a:cubicBezTo>
                <a:cubicBezTo>
                  <a:pt x="3473136" y="20556"/>
                  <a:pt x="3480049" y="12848"/>
                  <a:pt x="3489333" y="7707"/>
                </a:cubicBezTo>
                <a:cubicBezTo>
                  <a:pt x="3498617" y="2570"/>
                  <a:pt x="3508719" y="0"/>
                  <a:pt x="3519631" y="0"/>
                </a:cubicBezTo>
                <a:cubicBezTo>
                  <a:pt x="3533418" y="0"/>
                  <a:pt x="3544694" y="3488"/>
                  <a:pt x="3553460" y="10462"/>
                </a:cubicBezTo>
                <a:cubicBezTo>
                  <a:pt x="3562226" y="17434"/>
                  <a:pt x="3567842" y="27335"/>
                  <a:pt x="3570315" y="40164"/>
                </a:cubicBezTo>
                <a:lnTo>
                  <a:pt x="3549395" y="43390"/>
                </a:lnTo>
                <a:cubicBezTo>
                  <a:pt x="3547404" y="34862"/>
                  <a:pt x="3543880" y="28447"/>
                  <a:pt x="3538818" y="24145"/>
                </a:cubicBezTo>
                <a:cubicBezTo>
                  <a:pt x="3533757" y="19843"/>
                  <a:pt x="3527641" y="17695"/>
                  <a:pt x="3520469" y="17695"/>
                </a:cubicBezTo>
                <a:cubicBezTo>
                  <a:pt x="3509630" y="17695"/>
                  <a:pt x="3500831" y="21578"/>
                  <a:pt x="3494056" y="29347"/>
                </a:cubicBezTo>
                <a:cubicBezTo>
                  <a:pt x="3487284" y="37115"/>
                  <a:pt x="3483893" y="49410"/>
                  <a:pt x="3483893" y="66222"/>
                </a:cubicBezTo>
                <a:cubicBezTo>
                  <a:pt x="3483893" y="83271"/>
                  <a:pt x="3487162" y="95662"/>
                  <a:pt x="3493700" y="103392"/>
                </a:cubicBezTo>
                <a:cubicBezTo>
                  <a:pt x="3500234" y="111121"/>
                  <a:pt x="3508755" y="114988"/>
                  <a:pt x="3519274" y="114988"/>
                </a:cubicBezTo>
                <a:cubicBezTo>
                  <a:pt x="3527719" y="114988"/>
                  <a:pt x="3534776" y="112396"/>
                  <a:pt x="3540435" y="107219"/>
                </a:cubicBezTo>
                <a:cubicBezTo>
                  <a:pt x="3546090" y="102041"/>
                  <a:pt x="3549673" y="94075"/>
                  <a:pt x="3551188" y="83314"/>
                </a:cubicBezTo>
                <a:close/>
                <a:moveTo>
                  <a:pt x="3690681" y="2868"/>
                </a:moveTo>
                <a:lnTo>
                  <a:pt x="3690681" y="129809"/>
                </a:lnTo>
                <a:lnTo>
                  <a:pt x="3669287" y="129809"/>
                </a:lnTo>
                <a:lnTo>
                  <a:pt x="3669287" y="80327"/>
                </a:lnTo>
                <a:lnTo>
                  <a:pt x="3656852" y="80327"/>
                </a:lnTo>
                <a:cubicBezTo>
                  <a:pt x="3649282" y="80327"/>
                  <a:pt x="3643646" y="81302"/>
                  <a:pt x="3639942" y="83253"/>
                </a:cubicBezTo>
                <a:cubicBezTo>
                  <a:pt x="3636238" y="85207"/>
                  <a:pt x="3630835" y="91483"/>
                  <a:pt x="3623743" y="102081"/>
                </a:cubicBezTo>
                <a:lnTo>
                  <a:pt x="3604976" y="129809"/>
                </a:lnTo>
                <a:lnTo>
                  <a:pt x="3578322" y="129809"/>
                </a:lnTo>
                <a:lnTo>
                  <a:pt x="3601509" y="95623"/>
                </a:lnTo>
                <a:cubicBezTo>
                  <a:pt x="3608604" y="85186"/>
                  <a:pt x="3615653" y="79289"/>
                  <a:pt x="3622666" y="77933"/>
                </a:cubicBezTo>
                <a:cubicBezTo>
                  <a:pt x="3610398" y="76259"/>
                  <a:pt x="3601289" y="71838"/>
                  <a:pt x="3595356" y="64663"/>
                </a:cubicBezTo>
                <a:cubicBezTo>
                  <a:pt x="3589420" y="57493"/>
                  <a:pt x="3586449" y="49248"/>
                  <a:pt x="3586449" y="39923"/>
                </a:cubicBezTo>
                <a:cubicBezTo>
                  <a:pt x="3586449" y="28926"/>
                  <a:pt x="3590338" y="20002"/>
                  <a:pt x="3598107" y="13146"/>
                </a:cubicBezTo>
                <a:cubicBezTo>
                  <a:pt x="3605872" y="6296"/>
                  <a:pt x="3617129" y="2868"/>
                  <a:pt x="3631871" y="2868"/>
                </a:cubicBezTo>
                <a:close/>
                <a:moveTo>
                  <a:pt x="3669287" y="20682"/>
                </a:moveTo>
                <a:lnTo>
                  <a:pt x="3638686" y="20682"/>
                </a:lnTo>
                <a:cubicBezTo>
                  <a:pt x="3625856" y="20682"/>
                  <a:pt x="3617590" y="22673"/>
                  <a:pt x="3613885" y="26654"/>
                </a:cubicBezTo>
                <a:cubicBezTo>
                  <a:pt x="3610181" y="30639"/>
                  <a:pt x="3608324" y="35302"/>
                  <a:pt x="3608324" y="40641"/>
                </a:cubicBezTo>
                <a:cubicBezTo>
                  <a:pt x="3608324" y="48211"/>
                  <a:pt x="3611055" y="53770"/>
                  <a:pt x="3616514" y="57316"/>
                </a:cubicBezTo>
                <a:cubicBezTo>
                  <a:pt x="3621968" y="60862"/>
                  <a:pt x="3631630" y="62636"/>
                  <a:pt x="3645497" y="62636"/>
                </a:cubicBezTo>
                <a:lnTo>
                  <a:pt x="3669287" y="62636"/>
                </a:lnTo>
                <a:close/>
                <a:moveTo>
                  <a:pt x="3791442" y="2868"/>
                </a:moveTo>
                <a:lnTo>
                  <a:pt x="3841046" y="2868"/>
                </a:lnTo>
                <a:cubicBezTo>
                  <a:pt x="3853239" y="2868"/>
                  <a:pt x="3862304" y="3885"/>
                  <a:pt x="3868240" y="5915"/>
                </a:cubicBezTo>
                <a:cubicBezTo>
                  <a:pt x="3874177" y="7945"/>
                  <a:pt x="3879277" y="11675"/>
                  <a:pt x="3883541" y="17092"/>
                </a:cubicBezTo>
                <a:cubicBezTo>
                  <a:pt x="3887807" y="22510"/>
                  <a:pt x="3889938" y="29009"/>
                  <a:pt x="3889938" y="36576"/>
                </a:cubicBezTo>
                <a:cubicBezTo>
                  <a:pt x="3889938" y="42631"/>
                  <a:pt x="3888681" y="47913"/>
                  <a:pt x="3886172" y="52416"/>
                </a:cubicBezTo>
                <a:cubicBezTo>
                  <a:pt x="3883659" y="56920"/>
                  <a:pt x="3879894" y="60685"/>
                  <a:pt x="3874876" y="63709"/>
                </a:cubicBezTo>
                <a:cubicBezTo>
                  <a:pt x="3880851" y="65703"/>
                  <a:pt x="3885812" y="69429"/>
                  <a:pt x="3889753" y="74888"/>
                </a:cubicBezTo>
                <a:cubicBezTo>
                  <a:pt x="3893700" y="80345"/>
                  <a:pt x="3895672" y="86818"/>
                  <a:pt x="3895672" y="94308"/>
                </a:cubicBezTo>
                <a:cubicBezTo>
                  <a:pt x="3894877" y="106340"/>
                  <a:pt x="3890572" y="115265"/>
                  <a:pt x="3882766" y="121082"/>
                </a:cubicBezTo>
                <a:cubicBezTo>
                  <a:pt x="3874954" y="126900"/>
                  <a:pt x="3863601" y="129809"/>
                  <a:pt x="3848700" y="129809"/>
                </a:cubicBezTo>
                <a:lnTo>
                  <a:pt x="3791442" y="129809"/>
                </a:lnTo>
                <a:close/>
                <a:moveTo>
                  <a:pt x="3812960" y="56296"/>
                </a:moveTo>
                <a:lnTo>
                  <a:pt x="3835909" y="56296"/>
                </a:lnTo>
                <a:cubicBezTo>
                  <a:pt x="3845072" y="56296"/>
                  <a:pt x="3851367" y="55817"/>
                  <a:pt x="3854794" y="54864"/>
                </a:cubicBezTo>
                <a:cubicBezTo>
                  <a:pt x="3858222" y="53906"/>
                  <a:pt x="3861289" y="51977"/>
                  <a:pt x="3863999" y="49065"/>
                </a:cubicBezTo>
                <a:cubicBezTo>
                  <a:pt x="3866711" y="46159"/>
                  <a:pt x="3868063" y="42674"/>
                  <a:pt x="3868063" y="38610"/>
                </a:cubicBezTo>
                <a:cubicBezTo>
                  <a:pt x="3868063" y="31913"/>
                  <a:pt x="3865691" y="27252"/>
                  <a:pt x="3860950" y="24624"/>
                </a:cubicBezTo>
                <a:cubicBezTo>
                  <a:pt x="3856209" y="21996"/>
                  <a:pt x="3848102" y="20682"/>
                  <a:pt x="3836626" y="20682"/>
                </a:cubicBezTo>
                <a:lnTo>
                  <a:pt x="3812960" y="20682"/>
                </a:lnTo>
                <a:close/>
                <a:moveTo>
                  <a:pt x="3812960" y="112117"/>
                </a:moveTo>
                <a:lnTo>
                  <a:pt x="3841284" y="112117"/>
                </a:lnTo>
                <a:cubicBezTo>
                  <a:pt x="3853480" y="112117"/>
                  <a:pt x="3861843" y="110703"/>
                  <a:pt x="3866390" y="107873"/>
                </a:cubicBezTo>
                <a:cubicBezTo>
                  <a:pt x="3870930" y="105047"/>
                  <a:pt x="3873320" y="100169"/>
                  <a:pt x="3873561" y="93233"/>
                </a:cubicBezTo>
                <a:cubicBezTo>
                  <a:pt x="3873561" y="89169"/>
                  <a:pt x="3872247" y="85403"/>
                  <a:pt x="3869615" y="81940"/>
                </a:cubicBezTo>
                <a:cubicBezTo>
                  <a:pt x="3866984" y="78473"/>
                  <a:pt x="3863557" y="76277"/>
                  <a:pt x="3859334" y="75363"/>
                </a:cubicBezTo>
                <a:cubicBezTo>
                  <a:pt x="3855114" y="74448"/>
                  <a:pt x="3848339" y="73987"/>
                  <a:pt x="3839016" y="73987"/>
                </a:cubicBezTo>
                <a:lnTo>
                  <a:pt x="3812960" y="739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54138" y="3781074"/>
            <a:ext cx="2175962" cy="230936"/>
          </a:xfrm>
          <a:custGeom>
            <a:avLst/>
            <a:gdLst/>
            <a:ahLst/>
            <a:cxnLst/>
            <a:rect l="l" t="t" r="r" b="b"/>
            <a:pathLst>
              <a:path w="2175962" h="230936">
                <a:moveTo>
                  <a:pt x="0" y="52477"/>
                </a:moveTo>
                <a:lnTo>
                  <a:pt x="100166" y="52477"/>
                </a:lnTo>
                <a:lnTo>
                  <a:pt x="100166" y="179417"/>
                </a:lnTo>
                <a:lnTo>
                  <a:pt x="78653" y="179417"/>
                </a:lnTo>
                <a:lnTo>
                  <a:pt x="78653" y="70287"/>
                </a:lnTo>
                <a:lnTo>
                  <a:pt x="21514" y="70287"/>
                </a:lnTo>
                <a:lnTo>
                  <a:pt x="21514" y="179417"/>
                </a:lnTo>
                <a:lnTo>
                  <a:pt x="0" y="179417"/>
                </a:lnTo>
                <a:close/>
                <a:moveTo>
                  <a:pt x="132437" y="228064"/>
                </a:moveTo>
                <a:lnTo>
                  <a:pt x="132437" y="52477"/>
                </a:lnTo>
                <a:lnTo>
                  <a:pt x="152043" y="52477"/>
                </a:lnTo>
                <a:lnTo>
                  <a:pt x="152043" y="68972"/>
                </a:lnTo>
                <a:cubicBezTo>
                  <a:pt x="156661" y="62514"/>
                  <a:pt x="161882" y="57672"/>
                  <a:pt x="167699" y="54446"/>
                </a:cubicBezTo>
                <a:cubicBezTo>
                  <a:pt x="173517" y="51220"/>
                  <a:pt x="180569" y="49607"/>
                  <a:pt x="188857" y="49607"/>
                </a:cubicBezTo>
                <a:cubicBezTo>
                  <a:pt x="199692" y="49607"/>
                  <a:pt x="209254" y="52394"/>
                  <a:pt x="217545" y="57974"/>
                </a:cubicBezTo>
                <a:cubicBezTo>
                  <a:pt x="225832" y="63551"/>
                  <a:pt x="232089" y="71420"/>
                  <a:pt x="236308" y="81580"/>
                </a:cubicBezTo>
                <a:cubicBezTo>
                  <a:pt x="240531" y="91738"/>
                  <a:pt x="242644" y="102877"/>
                  <a:pt x="242644" y="114991"/>
                </a:cubicBezTo>
                <a:cubicBezTo>
                  <a:pt x="242644" y="127976"/>
                  <a:pt x="240315" y="139673"/>
                  <a:pt x="235653" y="150073"/>
                </a:cubicBezTo>
                <a:cubicBezTo>
                  <a:pt x="230994" y="160469"/>
                  <a:pt x="224219" y="168436"/>
                  <a:pt x="215334" y="173977"/>
                </a:cubicBezTo>
                <a:cubicBezTo>
                  <a:pt x="206450" y="179517"/>
                  <a:pt x="197104" y="182285"/>
                  <a:pt x="187301" y="182285"/>
                </a:cubicBezTo>
                <a:cubicBezTo>
                  <a:pt x="180129" y="182285"/>
                  <a:pt x="173697" y="180770"/>
                  <a:pt x="167998" y="177743"/>
                </a:cubicBezTo>
                <a:cubicBezTo>
                  <a:pt x="162299" y="174719"/>
                  <a:pt x="157619" y="170888"/>
                  <a:pt x="153955" y="166266"/>
                </a:cubicBezTo>
                <a:lnTo>
                  <a:pt x="153955" y="228064"/>
                </a:lnTo>
                <a:close/>
                <a:moveTo>
                  <a:pt x="151920" y="116665"/>
                </a:moveTo>
                <a:cubicBezTo>
                  <a:pt x="151920" y="132998"/>
                  <a:pt x="155229" y="145072"/>
                  <a:pt x="161845" y="152878"/>
                </a:cubicBezTo>
                <a:cubicBezTo>
                  <a:pt x="168456" y="160689"/>
                  <a:pt x="176462" y="164596"/>
                  <a:pt x="185865" y="164596"/>
                </a:cubicBezTo>
                <a:cubicBezTo>
                  <a:pt x="195430" y="164596"/>
                  <a:pt x="203619" y="160550"/>
                  <a:pt x="210432" y="152463"/>
                </a:cubicBezTo>
                <a:cubicBezTo>
                  <a:pt x="217243" y="144375"/>
                  <a:pt x="220651" y="131846"/>
                  <a:pt x="220651" y="114872"/>
                </a:cubicBezTo>
                <a:cubicBezTo>
                  <a:pt x="220651" y="98694"/>
                  <a:pt x="217321" y="86584"/>
                  <a:pt x="210669" y="78534"/>
                </a:cubicBezTo>
                <a:cubicBezTo>
                  <a:pt x="204016" y="70484"/>
                  <a:pt x="196067" y="66459"/>
                  <a:pt x="186822" y="66459"/>
                </a:cubicBezTo>
                <a:cubicBezTo>
                  <a:pt x="177657" y="66459"/>
                  <a:pt x="169549" y="70740"/>
                  <a:pt x="162501" y="79308"/>
                </a:cubicBezTo>
                <a:cubicBezTo>
                  <a:pt x="155448" y="87876"/>
                  <a:pt x="151920" y="100329"/>
                  <a:pt x="151920" y="116665"/>
                </a:cubicBezTo>
                <a:close/>
                <a:moveTo>
                  <a:pt x="354255" y="138539"/>
                </a:moveTo>
                <a:lnTo>
                  <a:pt x="376488" y="141285"/>
                </a:lnTo>
                <a:cubicBezTo>
                  <a:pt x="372985" y="154274"/>
                  <a:pt x="366488" y="164354"/>
                  <a:pt x="357005" y="171525"/>
                </a:cubicBezTo>
                <a:cubicBezTo>
                  <a:pt x="347523" y="178700"/>
                  <a:pt x="335409" y="182285"/>
                  <a:pt x="320666" y="182285"/>
                </a:cubicBezTo>
                <a:cubicBezTo>
                  <a:pt x="302102" y="182285"/>
                  <a:pt x="287377" y="176569"/>
                  <a:pt x="276502" y="165128"/>
                </a:cubicBezTo>
                <a:cubicBezTo>
                  <a:pt x="265623" y="153694"/>
                  <a:pt x="260183" y="137656"/>
                  <a:pt x="260183" y="117022"/>
                </a:cubicBezTo>
                <a:cubicBezTo>
                  <a:pt x="260183" y="95666"/>
                  <a:pt x="265680" y="79088"/>
                  <a:pt x="276679" y="67295"/>
                </a:cubicBezTo>
                <a:cubicBezTo>
                  <a:pt x="287679" y="55501"/>
                  <a:pt x="301943" y="49607"/>
                  <a:pt x="319471" y="49607"/>
                </a:cubicBezTo>
                <a:cubicBezTo>
                  <a:pt x="336446" y="49607"/>
                  <a:pt x="350313" y="55382"/>
                  <a:pt x="361073" y="66935"/>
                </a:cubicBezTo>
                <a:cubicBezTo>
                  <a:pt x="371826" y="78491"/>
                  <a:pt x="377204" y="94748"/>
                  <a:pt x="377204" y="115707"/>
                </a:cubicBezTo>
                <a:cubicBezTo>
                  <a:pt x="377204" y="116982"/>
                  <a:pt x="377169" y="118897"/>
                  <a:pt x="377086" y="121442"/>
                </a:cubicBezTo>
                <a:lnTo>
                  <a:pt x="282420" y="121442"/>
                </a:lnTo>
                <a:cubicBezTo>
                  <a:pt x="283219" y="135388"/>
                  <a:pt x="287161" y="146066"/>
                  <a:pt x="294257" y="153476"/>
                </a:cubicBezTo>
                <a:cubicBezTo>
                  <a:pt x="301346" y="160887"/>
                  <a:pt x="310188" y="164596"/>
                  <a:pt x="320786" y="164596"/>
                </a:cubicBezTo>
                <a:cubicBezTo>
                  <a:pt x="328676" y="164596"/>
                  <a:pt x="335412" y="162522"/>
                  <a:pt x="340993" y="158378"/>
                </a:cubicBezTo>
                <a:cubicBezTo>
                  <a:pt x="346569" y="154235"/>
                  <a:pt x="350990" y="147625"/>
                  <a:pt x="354255" y="138539"/>
                </a:cubicBezTo>
                <a:close/>
                <a:moveTo>
                  <a:pt x="283615" y="103751"/>
                </a:moveTo>
                <a:lnTo>
                  <a:pt x="354495" y="103751"/>
                </a:lnTo>
                <a:cubicBezTo>
                  <a:pt x="353538" y="93078"/>
                  <a:pt x="350828" y="85068"/>
                  <a:pt x="346367" y="79729"/>
                </a:cubicBezTo>
                <a:cubicBezTo>
                  <a:pt x="339513" y="71441"/>
                  <a:pt x="330628" y="67299"/>
                  <a:pt x="319709" y="67299"/>
                </a:cubicBezTo>
                <a:cubicBezTo>
                  <a:pt x="309831" y="67299"/>
                  <a:pt x="301525" y="70607"/>
                  <a:pt x="294790" y="77216"/>
                </a:cubicBezTo>
                <a:cubicBezTo>
                  <a:pt x="288058" y="83829"/>
                  <a:pt x="284332" y="92678"/>
                  <a:pt x="283615" y="103751"/>
                </a:cubicBezTo>
                <a:close/>
                <a:moveTo>
                  <a:pt x="414846" y="52477"/>
                </a:moveTo>
                <a:lnTo>
                  <a:pt x="503299" y="52477"/>
                </a:lnTo>
                <a:lnTo>
                  <a:pt x="503299" y="161727"/>
                </a:lnTo>
                <a:lnTo>
                  <a:pt x="517046" y="161727"/>
                </a:lnTo>
                <a:lnTo>
                  <a:pt x="517046" y="215394"/>
                </a:lnTo>
                <a:lnTo>
                  <a:pt x="499353" y="215394"/>
                </a:lnTo>
                <a:lnTo>
                  <a:pt x="499353" y="179417"/>
                </a:lnTo>
                <a:lnTo>
                  <a:pt x="399428" y="179417"/>
                </a:lnTo>
                <a:lnTo>
                  <a:pt x="399428" y="215394"/>
                </a:lnTo>
                <a:lnTo>
                  <a:pt x="381737" y="215394"/>
                </a:lnTo>
                <a:lnTo>
                  <a:pt x="381737" y="161727"/>
                </a:lnTo>
                <a:lnTo>
                  <a:pt x="393092" y="161727"/>
                </a:lnTo>
                <a:cubicBezTo>
                  <a:pt x="408233" y="141167"/>
                  <a:pt x="415483" y="104752"/>
                  <a:pt x="414846" y="52477"/>
                </a:cubicBezTo>
                <a:close/>
                <a:moveTo>
                  <a:pt x="432778" y="70287"/>
                </a:moveTo>
                <a:cubicBezTo>
                  <a:pt x="431179" y="111484"/>
                  <a:pt x="424804" y="141965"/>
                  <a:pt x="413651" y="161727"/>
                </a:cubicBezTo>
                <a:lnTo>
                  <a:pt x="481903" y="161727"/>
                </a:lnTo>
                <a:lnTo>
                  <a:pt x="481903" y="70287"/>
                </a:lnTo>
                <a:close/>
                <a:moveTo>
                  <a:pt x="627610" y="138539"/>
                </a:moveTo>
                <a:lnTo>
                  <a:pt x="649844" y="141285"/>
                </a:lnTo>
                <a:cubicBezTo>
                  <a:pt x="646338" y="154274"/>
                  <a:pt x="639843" y="164354"/>
                  <a:pt x="630357" y="171525"/>
                </a:cubicBezTo>
                <a:cubicBezTo>
                  <a:pt x="620874" y="178700"/>
                  <a:pt x="608761" y="182285"/>
                  <a:pt x="594019" y="182285"/>
                </a:cubicBezTo>
                <a:cubicBezTo>
                  <a:pt x="575454" y="182285"/>
                  <a:pt x="560733" y="176569"/>
                  <a:pt x="549857" y="165128"/>
                </a:cubicBezTo>
                <a:cubicBezTo>
                  <a:pt x="538978" y="153694"/>
                  <a:pt x="533539" y="137656"/>
                  <a:pt x="533539" y="117022"/>
                </a:cubicBezTo>
                <a:cubicBezTo>
                  <a:pt x="533539" y="95666"/>
                  <a:pt x="539035" y="79088"/>
                  <a:pt x="550033" y="67295"/>
                </a:cubicBezTo>
                <a:cubicBezTo>
                  <a:pt x="561032" y="55501"/>
                  <a:pt x="575295" y="49607"/>
                  <a:pt x="592827" y="49607"/>
                </a:cubicBezTo>
                <a:cubicBezTo>
                  <a:pt x="609801" y="49607"/>
                  <a:pt x="623664" y="55382"/>
                  <a:pt x="634425" y="66935"/>
                </a:cubicBezTo>
                <a:cubicBezTo>
                  <a:pt x="645182" y="78491"/>
                  <a:pt x="650560" y="94748"/>
                  <a:pt x="650560" y="115707"/>
                </a:cubicBezTo>
                <a:cubicBezTo>
                  <a:pt x="650560" y="116982"/>
                  <a:pt x="650521" y="118897"/>
                  <a:pt x="650441" y="121442"/>
                </a:cubicBezTo>
                <a:lnTo>
                  <a:pt x="555773" y="121442"/>
                </a:lnTo>
                <a:cubicBezTo>
                  <a:pt x="556571" y="135388"/>
                  <a:pt x="560517" y="146066"/>
                  <a:pt x="567609" y="153476"/>
                </a:cubicBezTo>
                <a:cubicBezTo>
                  <a:pt x="574697" y="160887"/>
                  <a:pt x="583542" y="164596"/>
                  <a:pt x="594141" y="164596"/>
                </a:cubicBezTo>
                <a:cubicBezTo>
                  <a:pt x="602032" y="164596"/>
                  <a:pt x="608767" y="162522"/>
                  <a:pt x="614344" y="158378"/>
                </a:cubicBezTo>
                <a:cubicBezTo>
                  <a:pt x="619924" y="154235"/>
                  <a:pt x="624345" y="147625"/>
                  <a:pt x="627610" y="138539"/>
                </a:cubicBezTo>
                <a:close/>
                <a:moveTo>
                  <a:pt x="556968" y="103751"/>
                </a:moveTo>
                <a:lnTo>
                  <a:pt x="627848" y="103751"/>
                </a:lnTo>
                <a:cubicBezTo>
                  <a:pt x="626894" y="93078"/>
                  <a:pt x="624182" y="85068"/>
                  <a:pt x="619722" y="79729"/>
                </a:cubicBezTo>
                <a:cubicBezTo>
                  <a:pt x="612868" y="71441"/>
                  <a:pt x="603983" y="67299"/>
                  <a:pt x="593065" y="67299"/>
                </a:cubicBezTo>
                <a:cubicBezTo>
                  <a:pt x="583183" y="67299"/>
                  <a:pt x="574881" y="70607"/>
                  <a:pt x="568145" y="77216"/>
                </a:cubicBezTo>
                <a:cubicBezTo>
                  <a:pt x="561410" y="83829"/>
                  <a:pt x="557688" y="92678"/>
                  <a:pt x="556968" y="103751"/>
                </a:cubicBezTo>
                <a:close/>
                <a:moveTo>
                  <a:pt x="678561" y="52477"/>
                </a:moveTo>
                <a:lnTo>
                  <a:pt x="778490" y="52477"/>
                </a:lnTo>
                <a:lnTo>
                  <a:pt x="778490" y="179417"/>
                </a:lnTo>
                <a:lnTo>
                  <a:pt x="757094" y="179417"/>
                </a:lnTo>
                <a:lnTo>
                  <a:pt x="757094" y="70287"/>
                </a:lnTo>
                <a:lnTo>
                  <a:pt x="700078" y="70287"/>
                </a:lnTo>
                <a:lnTo>
                  <a:pt x="700078" y="133516"/>
                </a:lnTo>
                <a:cubicBezTo>
                  <a:pt x="700078" y="148258"/>
                  <a:pt x="699599" y="157983"/>
                  <a:pt x="698645" y="162680"/>
                </a:cubicBezTo>
                <a:cubicBezTo>
                  <a:pt x="697687" y="167386"/>
                  <a:pt x="695060" y="171489"/>
                  <a:pt x="690757" y="174996"/>
                </a:cubicBezTo>
                <a:cubicBezTo>
                  <a:pt x="686452" y="178498"/>
                  <a:pt x="680239" y="180252"/>
                  <a:pt x="672110" y="180252"/>
                </a:cubicBezTo>
                <a:cubicBezTo>
                  <a:pt x="667091" y="180252"/>
                  <a:pt x="661310" y="179931"/>
                  <a:pt x="654775" y="179297"/>
                </a:cubicBezTo>
                <a:lnTo>
                  <a:pt x="654775" y="161366"/>
                </a:lnTo>
                <a:lnTo>
                  <a:pt x="664222" y="161366"/>
                </a:lnTo>
                <a:cubicBezTo>
                  <a:pt x="668682" y="161366"/>
                  <a:pt x="671868" y="160909"/>
                  <a:pt x="673784" y="159991"/>
                </a:cubicBezTo>
                <a:cubicBezTo>
                  <a:pt x="675695" y="159076"/>
                  <a:pt x="676970" y="157622"/>
                  <a:pt x="677606" y="155632"/>
                </a:cubicBezTo>
                <a:cubicBezTo>
                  <a:pt x="678244" y="153637"/>
                  <a:pt x="678561" y="147146"/>
                  <a:pt x="678561" y="136148"/>
                </a:cubicBezTo>
                <a:close/>
                <a:moveTo>
                  <a:pt x="893718" y="163756"/>
                </a:moveTo>
                <a:cubicBezTo>
                  <a:pt x="885752" y="170532"/>
                  <a:pt x="878080" y="175316"/>
                  <a:pt x="870707" y="178102"/>
                </a:cubicBezTo>
                <a:cubicBezTo>
                  <a:pt x="863337" y="180889"/>
                  <a:pt x="855429" y="182285"/>
                  <a:pt x="846984" y="182285"/>
                </a:cubicBezTo>
                <a:cubicBezTo>
                  <a:pt x="833040" y="182285"/>
                  <a:pt x="822320" y="178877"/>
                  <a:pt x="814828" y="172066"/>
                </a:cubicBezTo>
                <a:cubicBezTo>
                  <a:pt x="807337" y="165255"/>
                  <a:pt x="803593" y="156546"/>
                  <a:pt x="803593" y="145947"/>
                </a:cubicBezTo>
                <a:cubicBezTo>
                  <a:pt x="803593" y="139734"/>
                  <a:pt x="805008" y="134053"/>
                  <a:pt x="807837" y="128916"/>
                </a:cubicBezTo>
                <a:cubicBezTo>
                  <a:pt x="810667" y="123775"/>
                  <a:pt x="814371" y="119649"/>
                  <a:pt x="818953" y="116543"/>
                </a:cubicBezTo>
                <a:cubicBezTo>
                  <a:pt x="823537" y="113436"/>
                  <a:pt x="828696" y="111086"/>
                  <a:pt x="834430" y="109494"/>
                </a:cubicBezTo>
                <a:cubicBezTo>
                  <a:pt x="838652" y="108374"/>
                  <a:pt x="845028" y="107299"/>
                  <a:pt x="853557" y="106261"/>
                </a:cubicBezTo>
                <a:cubicBezTo>
                  <a:pt x="870927" y="104191"/>
                  <a:pt x="883717" y="101722"/>
                  <a:pt x="891925" y="98852"/>
                </a:cubicBezTo>
                <a:cubicBezTo>
                  <a:pt x="892009" y="95904"/>
                  <a:pt x="892044" y="94036"/>
                  <a:pt x="892044" y="93236"/>
                </a:cubicBezTo>
                <a:cubicBezTo>
                  <a:pt x="892044" y="84470"/>
                  <a:pt x="890014" y="78293"/>
                  <a:pt x="885946" y="74708"/>
                </a:cubicBezTo>
                <a:cubicBezTo>
                  <a:pt x="880449" y="69847"/>
                  <a:pt x="872281" y="67416"/>
                  <a:pt x="861444" y="67416"/>
                </a:cubicBezTo>
                <a:cubicBezTo>
                  <a:pt x="851324" y="67416"/>
                  <a:pt x="843858" y="69192"/>
                  <a:pt x="839035" y="72734"/>
                </a:cubicBezTo>
                <a:cubicBezTo>
                  <a:pt x="834210" y="76280"/>
                  <a:pt x="830646" y="82559"/>
                  <a:pt x="828335" y="91562"/>
                </a:cubicBezTo>
                <a:lnTo>
                  <a:pt x="807300" y="88693"/>
                </a:lnTo>
                <a:cubicBezTo>
                  <a:pt x="809213" y="79690"/>
                  <a:pt x="812358" y="72418"/>
                  <a:pt x="816740" y="66877"/>
                </a:cubicBezTo>
                <a:cubicBezTo>
                  <a:pt x="821124" y="61340"/>
                  <a:pt x="827457" y="57074"/>
                  <a:pt x="835748" y="54087"/>
                </a:cubicBezTo>
                <a:cubicBezTo>
                  <a:pt x="844035" y="51098"/>
                  <a:pt x="853636" y="49607"/>
                  <a:pt x="864552" y="49607"/>
                </a:cubicBezTo>
                <a:cubicBezTo>
                  <a:pt x="875387" y="49607"/>
                  <a:pt x="884196" y="50883"/>
                  <a:pt x="890971" y="53431"/>
                </a:cubicBezTo>
                <a:cubicBezTo>
                  <a:pt x="897743" y="55980"/>
                  <a:pt x="902725" y="59187"/>
                  <a:pt x="905912" y="63054"/>
                </a:cubicBezTo>
                <a:cubicBezTo>
                  <a:pt x="909101" y="66920"/>
                  <a:pt x="911329" y="71802"/>
                  <a:pt x="912604" y="77695"/>
                </a:cubicBezTo>
                <a:cubicBezTo>
                  <a:pt x="913325" y="81364"/>
                  <a:pt x="913680" y="87973"/>
                  <a:pt x="913680" y="97538"/>
                </a:cubicBezTo>
                <a:lnTo>
                  <a:pt x="913680" y="126223"/>
                </a:lnTo>
                <a:cubicBezTo>
                  <a:pt x="913680" y="146228"/>
                  <a:pt x="914141" y="158876"/>
                  <a:pt x="915056" y="164178"/>
                </a:cubicBezTo>
                <a:cubicBezTo>
                  <a:pt x="915970" y="169478"/>
                  <a:pt x="917785" y="174556"/>
                  <a:pt x="920491" y="179417"/>
                </a:cubicBezTo>
                <a:lnTo>
                  <a:pt x="898020" y="179417"/>
                </a:lnTo>
                <a:cubicBezTo>
                  <a:pt x="895788" y="174956"/>
                  <a:pt x="894356" y="169737"/>
                  <a:pt x="893718" y="163756"/>
                </a:cubicBezTo>
                <a:close/>
                <a:moveTo>
                  <a:pt x="891925" y="115707"/>
                </a:moveTo>
                <a:cubicBezTo>
                  <a:pt x="884117" y="118897"/>
                  <a:pt x="872399" y="121601"/>
                  <a:pt x="856783" y="123832"/>
                </a:cubicBezTo>
                <a:cubicBezTo>
                  <a:pt x="847937" y="125110"/>
                  <a:pt x="841684" y="126544"/>
                  <a:pt x="838016" y="128134"/>
                </a:cubicBezTo>
                <a:cubicBezTo>
                  <a:pt x="834351" y="129733"/>
                  <a:pt x="831525" y="132066"/>
                  <a:pt x="829530" y="135129"/>
                </a:cubicBezTo>
                <a:cubicBezTo>
                  <a:pt x="827540" y="138196"/>
                  <a:pt x="826543" y="141606"/>
                  <a:pt x="826543" y="145350"/>
                </a:cubicBezTo>
                <a:cubicBezTo>
                  <a:pt x="826543" y="151088"/>
                  <a:pt x="828713" y="155870"/>
                  <a:pt x="833058" y="159692"/>
                </a:cubicBezTo>
                <a:cubicBezTo>
                  <a:pt x="837400" y="163519"/>
                  <a:pt x="843754" y="165430"/>
                  <a:pt x="852125" y="165430"/>
                </a:cubicBezTo>
                <a:cubicBezTo>
                  <a:pt x="860407" y="165430"/>
                  <a:pt x="867777" y="163620"/>
                  <a:pt x="874235" y="159991"/>
                </a:cubicBezTo>
                <a:cubicBezTo>
                  <a:pt x="880689" y="156366"/>
                  <a:pt x="885432" y="151406"/>
                  <a:pt x="888462" y="145109"/>
                </a:cubicBezTo>
                <a:cubicBezTo>
                  <a:pt x="890769" y="140248"/>
                  <a:pt x="891925" y="133077"/>
                  <a:pt x="891925" y="123595"/>
                </a:cubicBezTo>
                <a:close/>
                <a:moveTo>
                  <a:pt x="932684" y="179417"/>
                </a:moveTo>
                <a:lnTo>
                  <a:pt x="979064" y="113436"/>
                </a:lnTo>
                <a:lnTo>
                  <a:pt x="936152" y="52477"/>
                </a:lnTo>
                <a:lnTo>
                  <a:pt x="963050" y="52477"/>
                </a:lnTo>
                <a:lnTo>
                  <a:pt x="982534" y="82239"/>
                </a:lnTo>
                <a:cubicBezTo>
                  <a:pt x="986198" y="87898"/>
                  <a:pt x="989144" y="92639"/>
                  <a:pt x="991375" y="96462"/>
                </a:cubicBezTo>
                <a:cubicBezTo>
                  <a:pt x="994881" y="91206"/>
                  <a:pt x="998107" y="86544"/>
                  <a:pt x="1001056" y="82476"/>
                </a:cubicBezTo>
                <a:lnTo>
                  <a:pt x="1022451" y="52477"/>
                </a:lnTo>
                <a:lnTo>
                  <a:pt x="1048155" y="52477"/>
                </a:lnTo>
                <a:lnTo>
                  <a:pt x="1004288" y="112241"/>
                </a:lnTo>
                <a:lnTo>
                  <a:pt x="1051499" y="179417"/>
                </a:lnTo>
                <a:lnTo>
                  <a:pt x="1025086" y="179417"/>
                </a:lnTo>
                <a:lnTo>
                  <a:pt x="999025" y="139972"/>
                </a:lnTo>
                <a:lnTo>
                  <a:pt x="992093" y="129333"/>
                </a:lnTo>
                <a:lnTo>
                  <a:pt x="958741" y="179417"/>
                </a:lnTo>
                <a:close/>
                <a:moveTo>
                  <a:pt x="1212257" y="179417"/>
                </a:moveTo>
                <a:lnTo>
                  <a:pt x="1190743" y="179417"/>
                </a:lnTo>
                <a:lnTo>
                  <a:pt x="1190743" y="42314"/>
                </a:lnTo>
                <a:cubicBezTo>
                  <a:pt x="1185567" y="47256"/>
                  <a:pt x="1178774" y="52200"/>
                  <a:pt x="1170364" y="57136"/>
                </a:cubicBezTo>
                <a:cubicBezTo>
                  <a:pt x="1161958" y="62075"/>
                  <a:pt x="1154409" y="65782"/>
                  <a:pt x="1147713" y="68256"/>
                </a:cubicBezTo>
                <a:lnTo>
                  <a:pt x="1147713" y="47455"/>
                </a:lnTo>
                <a:cubicBezTo>
                  <a:pt x="1159744" y="41796"/>
                  <a:pt x="1170263" y="34941"/>
                  <a:pt x="1179270" y="26892"/>
                </a:cubicBezTo>
                <a:cubicBezTo>
                  <a:pt x="1188275" y="18849"/>
                  <a:pt x="1194654" y="11037"/>
                  <a:pt x="1198394" y="3467"/>
                </a:cubicBezTo>
                <a:lnTo>
                  <a:pt x="1212257" y="3467"/>
                </a:lnTo>
                <a:close/>
                <a:moveTo>
                  <a:pt x="1267362" y="92998"/>
                </a:moveTo>
                <a:cubicBezTo>
                  <a:pt x="1267362" y="72277"/>
                  <a:pt x="1269493" y="55602"/>
                  <a:pt x="1273759" y="42969"/>
                </a:cubicBezTo>
                <a:cubicBezTo>
                  <a:pt x="1278022" y="30340"/>
                  <a:pt x="1284354" y="20599"/>
                  <a:pt x="1292764" y="13745"/>
                </a:cubicBezTo>
                <a:cubicBezTo>
                  <a:pt x="1301174" y="6893"/>
                  <a:pt x="1311750" y="3467"/>
                  <a:pt x="1324498" y="3467"/>
                </a:cubicBezTo>
                <a:cubicBezTo>
                  <a:pt x="1333902" y="3467"/>
                  <a:pt x="1342153" y="5361"/>
                  <a:pt x="1349244" y="9144"/>
                </a:cubicBezTo>
                <a:cubicBezTo>
                  <a:pt x="1356332" y="12931"/>
                  <a:pt x="1362193" y="18388"/>
                  <a:pt x="1366816" y="25521"/>
                </a:cubicBezTo>
                <a:cubicBezTo>
                  <a:pt x="1371439" y="32652"/>
                  <a:pt x="1375064" y="41338"/>
                  <a:pt x="1377691" y="51577"/>
                </a:cubicBezTo>
                <a:cubicBezTo>
                  <a:pt x="1380320" y="61816"/>
                  <a:pt x="1381637" y="75622"/>
                  <a:pt x="1381637" y="92998"/>
                </a:cubicBezTo>
                <a:cubicBezTo>
                  <a:pt x="1381637" y="113554"/>
                  <a:pt x="1379524" y="130147"/>
                  <a:pt x="1375301" y="142780"/>
                </a:cubicBezTo>
                <a:cubicBezTo>
                  <a:pt x="1371075" y="155412"/>
                  <a:pt x="1364760" y="165171"/>
                  <a:pt x="1356354" y="172066"/>
                </a:cubicBezTo>
                <a:cubicBezTo>
                  <a:pt x="1347945" y="178959"/>
                  <a:pt x="1337328" y="182405"/>
                  <a:pt x="1324498" y="182405"/>
                </a:cubicBezTo>
                <a:cubicBezTo>
                  <a:pt x="1307606" y="182405"/>
                  <a:pt x="1294337" y="176350"/>
                  <a:pt x="1284697" y="164235"/>
                </a:cubicBezTo>
                <a:cubicBezTo>
                  <a:pt x="1273141" y="149652"/>
                  <a:pt x="1267362" y="125906"/>
                  <a:pt x="1267362" y="92998"/>
                </a:cubicBezTo>
                <a:close/>
                <a:moveTo>
                  <a:pt x="1289481" y="92998"/>
                </a:moveTo>
                <a:cubicBezTo>
                  <a:pt x="1289481" y="121762"/>
                  <a:pt x="1292844" y="140908"/>
                  <a:pt x="1299579" y="150429"/>
                </a:cubicBezTo>
                <a:cubicBezTo>
                  <a:pt x="1306315" y="159951"/>
                  <a:pt x="1314619" y="164714"/>
                  <a:pt x="1324498" y="164714"/>
                </a:cubicBezTo>
                <a:cubicBezTo>
                  <a:pt x="1334380" y="164714"/>
                  <a:pt x="1342689" y="159934"/>
                  <a:pt x="1349421" y="150368"/>
                </a:cubicBezTo>
                <a:cubicBezTo>
                  <a:pt x="1356156" y="140806"/>
                  <a:pt x="1359523" y="121684"/>
                  <a:pt x="1359523" y="92998"/>
                </a:cubicBezTo>
                <a:cubicBezTo>
                  <a:pt x="1359523" y="64148"/>
                  <a:pt x="1356156" y="44986"/>
                  <a:pt x="1349421" y="35503"/>
                </a:cubicBezTo>
                <a:cubicBezTo>
                  <a:pt x="1342689" y="26017"/>
                  <a:pt x="1334304" y="21276"/>
                  <a:pt x="1324260" y="21276"/>
                </a:cubicBezTo>
                <a:cubicBezTo>
                  <a:pt x="1314378" y="21276"/>
                  <a:pt x="1306491" y="25460"/>
                  <a:pt x="1300594" y="33829"/>
                </a:cubicBezTo>
                <a:cubicBezTo>
                  <a:pt x="1293185" y="44507"/>
                  <a:pt x="1289481" y="64231"/>
                  <a:pt x="1289481" y="92998"/>
                </a:cubicBezTo>
                <a:close/>
                <a:moveTo>
                  <a:pt x="1403510" y="92998"/>
                </a:moveTo>
                <a:cubicBezTo>
                  <a:pt x="1403510" y="72277"/>
                  <a:pt x="1405641" y="55602"/>
                  <a:pt x="1409905" y="42969"/>
                </a:cubicBezTo>
                <a:cubicBezTo>
                  <a:pt x="1414171" y="30340"/>
                  <a:pt x="1420503" y="20599"/>
                  <a:pt x="1428913" y="13745"/>
                </a:cubicBezTo>
                <a:cubicBezTo>
                  <a:pt x="1437319" y="6893"/>
                  <a:pt x="1447896" y="3467"/>
                  <a:pt x="1460646" y="3467"/>
                </a:cubicBezTo>
                <a:cubicBezTo>
                  <a:pt x="1470050" y="3467"/>
                  <a:pt x="1478297" y="5361"/>
                  <a:pt x="1485392" y="9144"/>
                </a:cubicBezTo>
                <a:cubicBezTo>
                  <a:pt x="1492481" y="12931"/>
                  <a:pt x="1498343" y="18388"/>
                  <a:pt x="1502964" y="25521"/>
                </a:cubicBezTo>
                <a:cubicBezTo>
                  <a:pt x="1507587" y="32652"/>
                  <a:pt x="1511209" y="41338"/>
                  <a:pt x="1513840" y="51577"/>
                </a:cubicBezTo>
                <a:cubicBezTo>
                  <a:pt x="1516468" y="61816"/>
                  <a:pt x="1517782" y="75622"/>
                  <a:pt x="1517782" y="92998"/>
                </a:cubicBezTo>
                <a:cubicBezTo>
                  <a:pt x="1517782" y="113554"/>
                  <a:pt x="1515669" y="130147"/>
                  <a:pt x="1511450" y="142780"/>
                </a:cubicBezTo>
                <a:cubicBezTo>
                  <a:pt x="1507224" y="155412"/>
                  <a:pt x="1500909" y="165171"/>
                  <a:pt x="1492499" y="172066"/>
                </a:cubicBezTo>
                <a:cubicBezTo>
                  <a:pt x="1484093" y="178959"/>
                  <a:pt x="1473477" y="182405"/>
                  <a:pt x="1460646" y="182405"/>
                </a:cubicBezTo>
                <a:cubicBezTo>
                  <a:pt x="1443751" y="182405"/>
                  <a:pt x="1430483" y="176350"/>
                  <a:pt x="1420841" y="164235"/>
                </a:cubicBezTo>
                <a:cubicBezTo>
                  <a:pt x="1409289" y="149652"/>
                  <a:pt x="1403510" y="125906"/>
                  <a:pt x="1403510" y="92998"/>
                </a:cubicBezTo>
                <a:close/>
                <a:moveTo>
                  <a:pt x="1425626" y="92998"/>
                </a:moveTo>
                <a:cubicBezTo>
                  <a:pt x="1425626" y="121762"/>
                  <a:pt x="1428992" y="140908"/>
                  <a:pt x="1435728" y="150429"/>
                </a:cubicBezTo>
                <a:cubicBezTo>
                  <a:pt x="1442462" y="159951"/>
                  <a:pt x="1450764" y="164714"/>
                  <a:pt x="1460646" y="164714"/>
                </a:cubicBezTo>
                <a:cubicBezTo>
                  <a:pt x="1470524" y="164714"/>
                  <a:pt x="1478834" y="159934"/>
                  <a:pt x="1485569" y="150368"/>
                </a:cubicBezTo>
                <a:cubicBezTo>
                  <a:pt x="1492305" y="140806"/>
                  <a:pt x="1495670" y="121684"/>
                  <a:pt x="1495670" y="92998"/>
                </a:cubicBezTo>
                <a:cubicBezTo>
                  <a:pt x="1495670" y="64148"/>
                  <a:pt x="1492305" y="44986"/>
                  <a:pt x="1485569" y="35503"/>
                </a:cubicBezTo>
                <a:cubicBezTo>
                  <a:pt x="1478834" y="26017"/>
                  <a:pt x="1470449" y="21276"/>
                  <a:pt x="1460405" y="21276"/>
                </a:cubicBezTo>
                <a:cubicBezTo>
                  <a:pt x="1450527" y="21276"/>
                  <a:pt x="1442639" y="25460"/>
                  <a:pt x="1436739" y="33829"/>
                </a:cubicBezTo>
                <a:cubicBezTo>
                  <a:pt x="1429330" y="44507"/>
                  <a:pt x="1425626" y="64231"/>
                  <a:pt x="1425626" y="92998"/>
                </a:cubicBezTo>
                <a:close/>
                <a:moveTo>
                  <a:pt x="1539656" y="92998"/>
                </a:moveTo>
                <a:cubicBezTo>
                  <a:pt x="1539656" y="72277"/>
                  <a:pt x="1541787" y="55602"/>
                  <a:pt x="1546053" y="42969"/>
                </a:cubicBezTo>
                <a:cubicBezTo>
                  <a:pt x="1550315" y="30340"/>
                  <a:pt x="1556648" y="20599"/>
                  <a:pt x="1565057" y="13745"/>
                </a:cubicBezTo>
                <a:cubicBezTo>
                  <a:pt x="1573467" y="6893"/>
                  <a:pt x="1584043" y="3467"/>
                  <a:pt x="1596792" y="3467"/>
                </a:cubicBezTo>
                <a:cubicBezTo>
                  <a:pt x="1606195" y="3467"/>
                  <a:pt x="1614446" y="5361"/>
                  <a:pt x="1621538" y="9144"/>
                </a:cubicBezTo>
                <a:cubicBezTo>
                  <a:pt x="1628625" y="12931"/>
                  <a:pt x="1634487" y="18388"/>
                  <a:pt x="1639109" y="25521"/>
                </a:cubicBezTo>
                <a:cubicBezTo>
                  <a:pt x="1643732" y="32652"/>
                  <a:pt x="1647357" y="41338"/>
                  <a:pt x="1649984" y="51577"/>
                </a:cubicBezTo>
                <a:cubicBezTo>
                  <a:pt x="1652613" y="61816"/>
                  <a:pt x="1653930" y="75622"/>
                  <a:pt x="1653930" y="92998"/>
                </a:cubicBezTo>
                <a:cubicBezTo>
                  <a:pt x="1653930" y="113554"/>
                  <a:pt x="1651817" y="130147"/>
                  <a:pt x="1647594" y="142780"/>
                </a:cubicBezTo>
                <a:cubicBezTo>
                  <a:pt x="1643368" y="155412"/>
                  <a:pt x="1637053" y="165171"/>
                  <a:pt x="1628647" y="172066"/>
                </a:cubicBezTo>
                <a:cubicBezTo>
                  <a:pt x="1620238" y="178959"/>
                  <a:pt x="1609621" y="182405"/>
                  <a:pt x="1596792" y="182405"/>
                </a:cubicBezTo>
                <a:cubicBezTo>
                  <a:pt x="1579901" y="182405"/>
                  <a:pt x="1566630" y="176350"/>
                  <a:pt x="1556990" y="164235"/>
                </a:cubicBezTo>
                <a:cubicBezTo>
                  <a:pt x="1545434" y="149652"/>
                  <a:pt x="1539656" y="125906"/>
                  <a:pt x="1539656" y="92998"/>
                </a:cubicBezTo>
                <a:close/>
                <a:moveTo>
                  <a:pt x="1561774" y="92998"/>
                </a:moveTo>
                <a:cubicBezTo>
                  <a:pt x="1561774" y="121762"/>
                  <a:pt x="1565137" y="140908"/>
                  <a:pt x="1571872" y="150429"/>
                </a:cubicBezTo>
                <a:cubicBezTo>
                  <a:pt x="1578608" y="159951"/>
                  <a:pt x="1586912" y="164714"/>
                  <a:pt x="1596792" y="164714"/>
                </a:cubicBezTo>
                <a:cubicBezTo>
                  <a:pt x="1606674" y="164714"/>
                  <a:pt x="1614982" y="159934"/>
                  <a:pt x="1621714" y="150368"/>
                </a:cubicBezTo>
                <a:cubicBezTo>
                  <a:pt x="1628450" y="140806"/>
                  <a:pt x="1631816" y="121684"/>
                  <a:pt x="1631816" y="92998"/>
                </a:cubicBezTo>
                <a:cubicBezTo>
                  <a:pt x="1631816" y="64148"/>
                  <a:pt x="1628450" y="44986"/>
                  <a:pt x="1621714" y="35503"/>
                </a:cubicBezTo>
                <a:cubicBezTo>
                  <a:pt x="1614982" y="26017"/>
                  <a:pt x="1606597" y="21276"/>
                  <a:pt x="1596554" y="21276"/>
                </a:cubicBezTo>
                <a:cubicBezTo>
                  <a:pt x="1586671" y="21276"/>
                  <a:pt x="1578784" y="25460"/>
                  <a:pt x="1572888" y="33829"/>
                </a:cubicBezTo>
                <a:cubicBezTo>
                  <a:pt x="1565479" y="44507"/>
                  <a:pt x="1561774" y="64231"/>
                  <a:pt x="1561774" y="92998"/>
                </a:cubicBezTo>
                <a:close/>
                <a:moveTo>
                  <a:pt x="1750525" y="228064"/>
                </a:moveTo>
                <a:lnTo>
                  <a:pt x="1750525" y="52477"/>
                </a:lnTo>
                <a:lnTo>
                  <a:pt x="1770128" y="52477"/>
                </a:lnTo>
                <a:lnTo>
                  <a:pt x="1770128" y="68972"/>
                </a:lnTo>
                <a:cubicBezTo>
                  <a:pt x="1774750" y="62514"/>
                  <a:pt x="1779970" y="57672"/>
                  <a:pt x="1785788" y="54446"/>
                </a:cubicBezTo>
                <a:cubicBezTo>
                  <a:pt x="1791606" y="51220"/>
                  <a:pt x="1798658" y="49607"/>
                  <a:pt x="1806945" y="49607"/>
                </a:cubicBezTo>
                <a:cubicBezTo>
                  <a:pt x="1817781" y="49607"/>
                  <a:pt x="1827342" y="52394"/>
                  <a:pt x="1835629" y="57974"/>
                </a:cubicBezTo>
                <a:cubicBezTo>
                  <a:pt x="1843921" y="63551"/>
                  <a:pt x="1850177" y="71420"/>
                  <a:pt x="1854396" y="81580"/>
                </a:cubicBezTo>
                <a:cubicBezTo>
                  <a:pt x="1858619" y="91738"/>
                  <a:pt x="1860732" y="102877"/>
                  <a:pt x="1860732" y="114991"/>
                </a:cubicBezTo>
                <a:cubicBezTo>
                  <a:pt x="1860732" y="127976"/>
                  <a:pt x="1858403" y="139673"/>
                  <a:pt x="1853742" y="150073"/>
                </a:cubicBezTo>
                <a:cubicBezTo>
                  <a:pt x="1849082" y="160469"/>
                  <a:pt x="1842308" y="168436"/>
                  <a:pt x="1833423" y="173977"/>
                </a:cubicBezTo>
                <a:cubicBezTo>
                  <a:pt x="1824534" y="179517"/>
                  <a:pt x="1815192" y="182285"/>
                  <a:pt x="1805387" y="182285"/>
                </a:cubicBezTo>
                <a:cubicBezTo>
                  <a:pt x="1798219" y="182285"/>
                  <a:pt x="1791781" y="180770"/>
                  <a:pt x="1786086" y="177743"/>
                </a:cubicBezTo>
                <a:cubicBezTo>
                  <a:pt x="1780388" y="174719"/>
                  <a:pt x="1775708" y="170888"/>
                  <a:pt x="1772043" y="166266"/>
                </a:cubicBezTo>
                <a:lnTo>
                  <a:pt x="1772043" y="228064"/>
                </a:lnTo>
                <a:close/>
                <a:moveTo>
                  <a:pt x="1770008" y="116665"/>
                </a:moveTo>
                <a:cubicBezTo>
                  <a:pt x="1770008" y="132998"/>
                  <a:pt x="1773318" y="145072"/>
                  <a:pt x="1779934" y="152878"/>
                </a:cubicBezTo>
                <a:cubicBezTo>
                  <a:pt x="1786544" y="160689"/>
                  <a:pt x="1794550" y="164596"/>
                  <a:pt x="1803953" y="164596"/>
                </a:cubicBezTo>
                <a:cubicBezTo>
                  <a:pt x="1813518" y="164596"/>
                  <a:pt x="1821705" y="160550"/>
                  <a:pt x="1828520" y="152463"/>
                </a:cubicBezTo>
                <a:cubicBezTo>
                  <a:pt x="1835331" y="144375"/>
                  <a:pt x="1838737" y="131846"/>
                  <a:pt x="1838737" y="114872"/>
                </a:cubicBezTo>
                <a:cubicBezTo>
                  <a:pt x="1838737" y="98694"/>
                  <a:pt x="1835409" y="86584"/>
                  <a:pt x="1828757" y="78534"/>
                </a:cubicBezTo>
                <a:cubicBezTo>
                  <a:pt x="1822105" y="70484"/>
                  <a:pt x="1814156" y="66459"/>
                  <a:pt x="1804910" y="66459"/>
                </a:cubicBezTo>
                <a:cubicBezTo>
                  <a:pt x="1795745" y="66459"/>
                  <a:pt x="1787638" y="70740"/>
                  <a:pt x="1780590" y="79308"/>
                </a:cubicBezTo>
                <a:cubicBezTo>
                  <a:pt x="1773536" y="87876"/>
                  <a:pt x="1770008" y="100329"/>
                  <a:pt x="1770008" y="116665"/>
                </a:cubicBezTo>
                <a:close/>
                <a:moveTo>
                  <a:pt x="1881800" y="228304"/>
                </a:moveTo>
                <a:lnTo>
                  <a:pt x="1879410" y="208101"/>
                </a:lnTo>
                <a:cubicBezTo>
                  <a:pt x="1884108" y="209380"/>
                  <a:pt x="1888215" y="210016"/>
                  <a:pt x="1891717" y="210016"/>
                </a:cubicBezTo>
                <a:cubicBezTo>
                  <a:pt x="1896502" y="210016"/>
                  <a:pt x="1900329" y="209221"/>
                  <a:pt x="1903194" y="207630"/>
                </a:cubicBezTo>
                <a:cubicBezTo>
                  <a:pt x="1906063" y="206032"/>
                  <a:pt x="1908414" y="203799"/>
                  <a:pt x="1910247" y="200930"/>
                </a:cubicBezTo>
                <a:cubicBezTo>
                  <a:pt x="1911600" y="198782"/>
                  <a:pt x="1913793" y="193443"/>
                  <a:pt x="1916820" y="184914"/>
                </a:cubicBezTo>
                <a:cubicBezTo>
                  <a:pt x="1917216" y="183718"/>
                  <a:pt x="1917858" y="181966"/>
                  <a:pt x="1918735" y="179654"/>
                </a:cubicBezTo>
                <a:lnTo>
                  <a:pt x="1870561" y="52477"/>
                </a:lnTo>
                <a:lnTo>
                  <a:pt x="1893752" y="52477"/>
                </a:lnTo>
                <a:lnTo>
                  <a:pt x="1920168" y="125985"/>
                </a:lnTo>
                <a:cubicBezTo>
                  <a:pt x="1923596" y="135310"/>
                  <a:pt x="1926663" y="145109"/>
                  <a:pt x="1929370" y="155391"/>
                </a:cubicBezTo>
                <a:cubicBezTo>
                  <a:pt x="1931843" y="145511"/>
                  <a:pt x="1934792" y="135863"/>
                  <a:pt x="1938218" y="126464"/>
                </a:cubicBezTo>
                <a:lnTo>
                  <a:pt x="1965352" y="52477"/>
                </a:lnTo>
                <a:lnTo>
                  <a:pt x="1986866" y="52477"/>
                </a:lnTo>
                <a:lnTo>
                  <a:pt x="1938579" y="181569"/>
                </a:lnTo>
                <a:cubicBezTo>
                  <a:pt x="1933395" y="195513"/>
                  <a:pt x="1929370" y="205114"/>
                  <a:pt x="1926504" y="210377"/>
                </a:cubicBezTo>
                <a:cubicBezTo>
                  <a:pt x="1922677" y="217465"/>
                  <a:pt x="1918296" y="222666"/>
                  <a:pt x="1913357" y="225975"/>
                </a:cubicBezTo>
                <a:cubicBezTo>
                  <a:pt x="1908414" y="229285"/>
                  <a:pt x="1902517" y="230937"/>
                  <a:pt x="1895663" y="230937"/>
                </a:cubicBezTo>
                <a:cubicBezTo>
                  <a:pt x="1891519" y="230937"/>
                  <a:pt x="1886900" y="230058"/>
                  <a:pt x="1881800" y="228304"/>
                </a:cubicBezTo>
                <a:close/>
                <a:moveTo>
                  <a:pt x="2098148" y="0"/>
                </a:moveTo>
                <a:lnTo>
                  <a:pt x="2117154" y="241"/>
                </a:lnTo>
                <a:cubicBezTo>
                  <a:pt x="2116279" y="8765"/>
                  <a:pt x="2114385" y="14703"/>
                  <a:pt x="2111480" y="18050"/>
                </a:cubicBezTo>
                <a:cubicBezTo>
                  <a:pt x="2108567" y="21394"/>
                  <a:pt x="2104823" y="23547"/>
                  <a:pt x="2100240" y="24504"/>
                </a:cubicBezTo>
                <a:cubicBezTo>
                  <a:pt x="2095658" y="25460"/>
                  <a:pt x="2086675" y="25938"/>
                  <a:pt x="2073287" y="25938"/>
                </a:cubicBezTo>
                <a:cubicBezTo>
                  <a:pt x="2055518" y="25938"/>
                  <a:pt x="2043404" y="27648"/>
                  <a:pt x="2036952" y="31076"/>
                </a:cubicBezTo>
                <a:cubicBezTo>
                  <a:pt x="2030494" y="34502"/>
                  <a:pt x="2025854" y="39984"/>
                  <a:pt x="2023024" y="47516"/>
                </a:cubicBezTo>
                <a:cubicBezTo>
                  <a:pt x="2020194" y="55044"/>
                  <a:pt x="2018621" y="64746"/>
                  <a:pt x="2018301" y="76619"/>
                </a:cubicBezTo>
                <a:cubicBezTo>
                  <a:pt x="2023722" y="68572"/>
                  <a:pt x="2030059" y="62536"/>
                  <a:pt x="2037309" y="58510"/>
                </a:cubicBezTo>
                <a:cubicBezTo>
                  <a:pt x="2044563" y="54489"/>
                  <a:pt x="2052728" y="52477"/>
                  <a:pt x="2061814" y="52477"/>
                </a:cubicBezTo>
                <a:cubicBezTo>
                  <a:pt x="2078467" y="52477"/>
                  <a:pt x="2092252" y="58194"/>
                  <a:pt x="2103171" y="69628"/>
                </a:cubicBezTo>
                <a:cubicBezTo>
                  <a:pt x="2114086" y="81061"/>
                  <a:pt x="2119544" y="96541"/>
                  <a:pt x="2119544" y="116068"/>
                </a:cubicBezTo>
                <a:cubicBezTo>
                  <a:pt x="2119544" y="130889"/>
                  <a:pt x="2116793" y="143039"/>
                  <a:pt x="2111297" y="152521"/>
                </a:cubicBezTo>
                <a:cubicBezTo>
                  <a:pt x="2105799" y="162004"/>
                  <a:pt x="2099286" y="169337"/>
                  <a:pt x="2091755" y="174513"/>
                </a:cubicBezTo>
                <a:cubicBezTo>
                  <a:pt x="2084224" y="179693"/>
                  <a:pt x="2073964" y="182285"/>
                  <a:pt x="2060975" y="182285"/>
                </a:cubicBezTo>
                <a:cubicBezTo>
                  <a:pt x="2045917" y="182285"/>
                  <a:pt x="2034199" y="178838"/>
                  <a:pt x="2025832" y="171947"/>
                </a:cubicBezTo>
                <a:cubicBezTo>
                  <a:pt x="2017465" y="165053"/>
                  <a:pt x="2011050" y="156229"/>
                  <a:pt x="2006590" y="145468"/>
                </a:cubicBezTo>
                <a:cubicBezTo>
                  <a:pt x="2002130" y="134711"/>
                  <a:pt x="1999897" y="115988"/>
                  <a:pt x="1999897" y="89291"/>
                </a:cubicBezTo>
                <a:cubicBezTo>
                  <a:pt x="1999897" y="55743"/>
                  <a:pt x="2005575" y="33148"/>
                  <a:pt x="2016929" y="21517"/>
                </a:cubicBezTo>
                <a:cubicBezTo>
                  <a:pt x="2028281" y="9882"/>
                  <a:pt x="2045754" y="4064"/>
                  <a:pt x="2069342" y="4064"/>
                </a:cubicBezTo>
                <a:cubicBezTo>
                  <a:pt x="2084004" y="4064"/>
                  <a:pt x="2092332" y="3823"/>
                  <a:pt x="2094322" y="3348"/>
                </a:cubicBezTo>
                <a:cubicBezTo>
                  <a:pt x="2096317" y="2869"/>
                  <a:pt x="2097587" y="1753"/>
                  <a:pt x="2098148" y="0"/>
                </a:cubicBezTo>
                <a:close/>
                <a:moveTo>
                  <a:pt x="2097073" y="115470"/>
                </a:moveTo>
                <a:cubicBezTo>
                  <a:pt x="2097073" y="102240"/>
                  <a:pt x="2093945" y="91401"/>
                  <a:pt x="2087687" y="82955"/>
                </a:cubicBezTo>
                <a:cubicBezTo>
                  <a:pt x="2081430" y="74509"/>
                  <a:pt x="2072607" y="70287"/>
                  <a:pt x="2061217" y="70287"/>
                </a:cubicBezTo>
                <a:cubicBezTo>
                  <a:pt x="2049343" y="70287"/>
                  <a:pt x="2040178" y="74747"/>
                  <a:pt x="2033726" y="83671"/>
                </a:cubicBezTo>
                <a:cubicBezTo>
                  <a:pt x="2027268" y="92596"/>
                  <a:pt x="2024042" y="104512"/>
                  <a:pt x="2024042" y="119412"/>
                </a:cubicBezTo>
                <a:cubicBezTo>
                  <a:pt x="2024042" y="134154"/>
                  <a:pt x="2027607" y="145429"/>
                  <a:pt x="2034738" y="153237"/>
                </a:cubicBezTo>
                <a:cubicBezTo>
                  <a:pt x="2041869" y="161046"/>
                  <a:pt x="2050658" y="164951"/>
                  <a:pt x="2061097" y="164951"/>
                </a:cubicBezTo>
                <a:cubicBezTo>
                  <a:pt x="2071772" y="164951"/>
                  <a:pt x="2080437" y="160430"/>
                  <a:pt x="2087089" y="151387"/>
                </a:cubicBezTo>
                <a:cubicBezTo>
                  <a:pt x="2093747" y="142344"/>
                  <a:pt x="2097073" y="130367"/>
                  <a:pt x="2097073" y="115470"/>
                </a:cubicBezTo>
                <a:close/>
                <a:moveTo>
                  <a:pt x="2151462" y="179417"/>
                </a:moveTo>
                <a:lnTo>
                  <a:pt x="2151462" y="154915"/>
                </a:lnTo>
                <a:lnTo>
                  <a:pt x="2175962" y="154915"/>
                </a:lnTo>
                <a:lnTo>
                  <a:pt x="2175962" y="1794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57033" y="4372946"/>
            <a:ext cx="685101" cy="178337"/>
          </a:xfrm>
          <a:custGeom>
            <a:avLst/>
            <a:gdLst/>
            <a:ahLst/>
            <a:cxnLst/>
            <a:rect l="l" t="t" r="r" b="b"/>
            <a:pathLst>
              <a:path w="685101" h="178337">
                <a:moveTo>
                  <a:pt x="0" y="0"/>
                </a:moveTo>
                <a:lnTo>
                  <a:pt x="138002" y="0"/>
                </a:lnTo>
                <a:lnTo>
                  <a:pt x="138002" y="175465"/>
                </a:lnTo>
                <a:lnTo>
                  <a:pt x="114663" y="175465"/>
                </a:lnTo>
                <a:lnTo>
                  <a:pt x="114663" y="20708"/>
                </a:lnTo>
                <a:lnTo>
                  <a:pt x="23220" y="20708"/>
                </a:lnTo>
                <a:lnTo>
                  <a:pt x="23220" y="175465"/>
                </a:lnTo>
                <a:lnTo>
                  <a:pt x="0" y="175465"/>
                </a:lnTo>
                <a:close/>
                <a:moveTo>
                  <a:pt x="165168" y="111910"/>
                </a:moveTo>
                <a:cubicBezTo>
                  <a:pt x="165168" y="88373"/>
                  <a:pt x="171709" y="70935"/>
                  <a:pt x="184799" y="59605"/>
                </a:cubicBezTo>
                <a:cubicBezTo>
                  <a:pt x="195728" y="50192"/>
                  <a:pt x="209056" y="45483"/>
                  <a:pt x="224777" y="45483"/>
                </a:cubicBezTo>
                <a:cubicBezTo>
                  <a:pt x="242251" y="45483"/>
                  <a:pt x="256532" y="51210"/>
                  <a:pt x="267624" y="62658"/>
                </a:cubicBezTo>
                <a:cubicBezTo>
                  <a:pt x="278715" y="74106"/>
                  <a:pt x="284260" y="89925"/>
                  <a:pt x="284260" y="110114"/>
                </a:cubicBezTo>
                <a:cubicBezTo>
                  <a:pt x="284260" y="126472"/>
                  <a:pt x="281807" y="139338"/>
                  <a:pt x="276901" y="148716"/>
                </a:cubicBezTo>
                <a:cubicBezTo>
                  <a:pt x="271994" y="158091"/>
                  <a:pt x="264848" y="165373"/>
                  <a:pt x="255474" y="170557"/>
                </a:cubicBezTo>
                <a:cubicBezTo>
                  <a:pt x="246099" y="175745"/>
                  <a:pt x="235868" y="178337"/>
                  <a:pt x="224777" y="178337"/>
                </a:cubicBezTo>
                <a:cubicBezTo>
                  <a:pt x="206982" y="178337"/>
                  <a:pt x="192596" y="172631"/>
                  <a:pt x="181627" y="161223"/>
                </a:cubicBezTo>
                <a:cubicBezTo>
                  <a:pt x="170655" y="149814"/>
                  <a:pt x="165168" y="133377"/>
                  <a:pt x="165168" y="111910"/>
                </a:cubicBezTo>
                <a:close/>
                <a:moveTo>
                  <a:pt x="187312" y="111910"/>
                </a:moveTo>
                <a:cubicBezTo>
                  <a:pt x="187312" y="128193"/>
                  <a:pt x="190861" y="140376"/>
                  <a:pt x="197963" y="148475"/>
                </a:cubicBezTo>
                <a:cubicBezTo>
                  <a:pt x="205063" y="156575"/>
                  <a:pt x="214002" y="160625"/>
                  <a:pt x="224777" y="160625"/>
                </a:cubicBezTo>
                <a:cubicBezTo>
                  <a:pt x="235465" y="160625"/>
                  <a:pt x="244364" y="156553"/>
                  <a:pt x="251463" y="148414"/>
                </a:cubicBezTo>
                <a:cubicBezTo>
                  <a:pt x="258566" y="140278"/>
                  <a:pt x="262116" y="127873"/>
                  <a:pt x="262116" y="111194"/>
                </a:cubicBezTo>
                <a:cubicBezTo>
                  <a:pt x="262116" y="95472"/>
                  <a:pt x="258545" y="83564"/>
                  <a:pt x="251406" y="75464"/>
                </a:cubicBezTo>
                <a:cubicBezTo>
                  <a:pt x="244264" y="67364"/>
                  <a:pt x="235389" y="63317"/>
                  <a:pt x="224777" y="63317"/>
                </a:cubicBezTo>
                <a:cubicBezTo>
                  <a:pt x="214002" y="63317"/>
                  <a:pt x="205063" y="67346"/>
                  <a:pt x="197963" y="75403"/>
                </a:cubicBezTo>
                <a:cubicBezTo>
                  <a:pt x="190861" y="83463"/>
                  <a:pt x="187312" y="95631"/>
                  <a:pt x="187312" y="111910"/>
                </a:cubicBezTo>
                <a:close/>
                <a:moveTo>
                  <a:pt x="392461" y="128909"/>
                </a:moveTo>
                <a:lnTo>
                  <a:pt x="413644" y="131660"/>
                </a:lnTo>
                <a:cubicBezTo>
                  <a:pt x="411332" y="146261"/>
                  <a:pt x="405406" y="157691"/>
                  <a:pt x="395874" y="165950"/>
                </a:cubicBezTo>
                <a:cubicBezTo>
                  <a:pt x="386337" y="174209"/>
                  <a:pt x="374627" y="178337"/>
                  <a:pt x="360744" y="178337"/>
                </a:cubicBezTo>
                <a:cubicBezTo>
                  <a:pt x="343347" y="178337"/>
                  <a:pt x="329364" y="172653"/>
                  <a:pt x="318794" y="161284"/>
                </a:cubicBezTo>
                <a:cubicBezTo>
                  <a:pt x="308217" y="149915"/>
                  <a:pt x="302933" y="133614"/>
                  <a:pt x="302933" y="112389"/>
                </a:cubicBezTo>
                <a:cubicBezTo>
                  <a:pt x="302933" y="98665"/>
                  <a:pt x="305207" y="86656"/>
                  <a:pt x="309758" y="76364"/>
                </a:cubicBezTo>
                <a:cubicBezTo>
                  <a:pt x="314302" y="66071"/>
                  <a:pt x="321228" y="58349"/>
                  <a:pt x="330520" y="53202"/>
                </a:cubicBezTo>
                <a:cubicBezTo>
                  <a:pt x="339815" y="48057"/>
                  <a:pt x="349930" y="45483"/>
                  <a:pt x="360864" y="45483"/>
                </a:cubicBezTo>
                <a:cubicBezTo>
                  <a:pt x="374670" y="45483"/>
                  <a:pt x="385955" y="48971"/>
                  <a:pt x="394736" y="55955"/>
                </a:cubicBezTo>
                <a:cubicBezTo>
                  <a:pt x="403513" y="62935"/>
                  <a:pt x="409136" y="72850"/>
                  <a:pt x="411613" y="85699"/>
                </a:cubicBezTo>
                <a:lnTo>
                  <a:pt x="390664" y="88931"/>
                </a:lnTo>
                <a:cubicBezTo>
                  <a:pt x="388670" y="80392"/>
                  <a:pt x="385139" y="73970"/>
                  <a:pt x="380074" y="69661"/>
                </a:cubicBezTo>
                <a:cubicBezTo>
                  <a:pt x="375005" y="65352"/>
                  <a:pt x="368881" y="63198"/>
                  <a:pt x="361699" y="63198"/>
                </a:cubicBezTo>
                <a:cubicBezTo>
                  <a:pt x="350849" y="63198"/>
                  <a:pt x="342032" y="67087"/>
                  <a:pt x="335250" y="74866"/>
                </a:cubicBezTo>
                <a:cubicBezTo>
                  <a:pt x="328471" y="82645"/>
                  <a:pt x="325076" y="94958"/>
                  <a:pt x="325076" y="111791"/>
                </a:cubicBezTo>
                <a:cubicBezTo>
                  <a:pt x="325076" y="128866"/>
                  <a:pt x="328348" y="141275"/>
                  <a:pt x="334894" y="149012"/>
                </a:cubicBezTo>
                <a:cubicBezTo>
                  <a:pt x="341434" y="156755"/>
                  <a:pt x="349970" y="160625"/>
                  <a:pt x="360500" y="160625"/>
                </a:cubicBezTo>
                <a:cubicBezTo>
                  <a:pt x="368960" y="160625"/>
                  <a:pt x="376024" y="158030"/>
                  <a:pt x="381689" y="152846"/>
                </a:cubicBezTo>
                <a:cubicBezTo>
                  <a:pt x="387352" y="147658"/>
                  <a:pt x="390945" y="139680"/>
                  <a:pt x="392461" y="128909"/>
                </a:cubicBezTo>
                <a:close/>
                <a:moveTo>
                  <a:pt x="442612" y="48355"/>
                </a:moveTo>
                <a:lnTo>
                  <a:pt x="542671" y="48355"/>
                </a:lnTo>
                <a:lnTo>
                  <a:pt x="542671" y="175465"/>
                </a:lnTo>
                <a:lnTo>
                  <a:pt x="521247" y="175465"/>
                </a:lnTo>
                <a:lnTo>
                  <a:pt x="521247" y="66190"/>
                </a:lnTo>
                <a:lnTo>
                  <a:pt x="464155" y="66190"/>
                </a:lnTo>
                <a:lnTo>
                  <a:pt x="464155" y="129507"/>
                </a:lnTo>
                <a:cubicBezTo>
                  <a:pt x="464155" y="144267"/>
                  <a:pt x="463677" y="154002"/>
                  <a:pt x="462719" y="158707"/>
                </a:cubicBezTo>
                <a:cubicBezTo>
                  <a:pt x="461761" y="163415"/>
                  <a:pt x="459126" y="167523"/>
                  <a:pt x="454820" y="171036"/>
                </a:cubicBezTo>
                <a:cubicBezTo>
                  <a:pt x="450510" y="174550"/>
                  <a:pt x="444282" y="176303"/>
                  <a:pt x="436147" y="176303"/>
                </a:cubicBezTo>
                <a:cubicBezTo>
                  <a:pt x="431118" y="176303"/>
                  <a:pt x="425333" y="175983"/>
                  <a:pt x="418791" y="175345"/>
                </a:cubicBezTo>
                <a:lnTo>
                  <a:pt x="418791" y="157393"/>
                </a:lnTo>
                <a:lnTo>
                  <a:pt x="428249" y="157393"/>
                </a:lnTo>
                <a:cubicBezTo>
                  <a:pt x="432717" y="157393"/>
                  <a:pt x="435905" y="156935"/>
                  <a:pt x="437824" y="156017"/>
                </a:cubicBezTo>
                <a:cubicBezTo>
                  <a:pt x="439740" y="155099"/>
                  <a:pt x="441015" y="153641"/>
                  <a:pt x="441655" y="151647"/>
                </a:cubicBezTo>
                <a:cubicBezTo>
                  <a:pt x="442292" y="149652"/>
                  <a:pt x="442612" y="143147"/>
                  <a:pt x="442612" y="132139"/>
                </a:cubicBezTo>
                <a:close/>
                <a:moveTo>
                  <a:pt x="662119" y="134533"/>
                </a:moveTo>
                <a:lnTo>
                  <a:pt x="684381" y="137286"/>
                </a:lnTo>
                <a:cubicBezTo>
                  <a:pt x="680868" y="150293"/>
                  <a:pt x="674370" y="160383"/>
                  <a:pt x="664873" y="167567"/>
                </a:cubicBezTo>
                <a:cubicBezTo>
                  <a:pt x="655379" y="174748"/>
                  <a:pt x="643248" y="178337"/>
                  <a:pt x="628485" y="178337"/>
                </a:cubicBezTo>
                <a:cubicBezTo>
                  <a:pt x="609890" y="178337"/>
                  <a:pt x="595156" y="172614"/>
                  <a:pt x="584262" y="161166"/>
                </a:cubicBezTo>
                <a:cubicBezTo>
                  <a:pt x="573372" y="149714"/>
                  <a:pt x="567925" y="133654"/>
                  <a:pt x="567925" y="112987"/>
                </a:cubicBezTo>
                <a:cubicBezTo>
                  <a:pt x="567925" y="91603"/>
                  <a:pt x="573430" y="75006"/>
                  <a:pt x="584446" y="63198"/>
                </a:cubicBezTo>
                <a:cubicBezTo>
                  <a:pt x="595454" y="51391"/>
                  <a:pt x="609739" y="45483"/>
                  <a:pt x="627289" y="45483"/>
                </a:cubicBezTo>
                <a:cubicBezTo>
                  <a:pt x="644288" y="45483"/>
                  <a:pt x="658169" y="51268"/>
                  <a:pt x="668944" y="62835"/>
                </a:cubicBezTo>
                <a:cubicBezTo>
                  <a:pt x="679716" y="74406"/>
                  <a:pt x="685101" y="90685"/>
                  <a:pt x="685101" y="111673"/>
                </a:cubicBezTo>
                <a:cubicBezTo>
                  <a:pt x="685101" y="112946"/>
                  <a:pt x="685062" y="114865"/>
                  <a:pt x="684983" y="117414"/>
                </a:cubicBezTo>
                <a:lnTo>
                  <a:pt x="590184" y="117414"/>
                </a:lnTo>
                <a:cubicBezTo>
                  <a:pt x="590983" y="131379"/>
                  <a:pt x="594932" y="142071"/>
                  <a:pt x="602035" y="149491"/>
                </a:cubicBezTo>
                <a:cubicBezTo>
                  <a:pt x="609137" y="156910"/>
                  <a:pt x="617990" y="160625"/>
                  <a:pt x="628603" y="160625"/>
                </a:cubicBezTo>
                <a:cubicBezTo>
                  <a:pt x="636505" y="160625"/>
                  <a:pt x="643251" y="158552"/>
                  <a:pt x="648835" y="154397"/>
                </a:cubicBezTo>
                <a:cubicBezTo>
                  <a:pt x="654422" y="150250"/>
                  <a:pt x="658846" y="143626"/>
                  <a:pt x="662119" y="134533"/>
                </a:cubicBezTo>
                <a:close/>
                <a:moveTo>
                  <a:pt x="591383" y="99703"/>
                </a:moveTo>
                <a:lnTo>
                  <a:pt x="662360" y="99703"/>
                </a:lnTo>
                <a:cubicBezTo>
                  <a:pt x="661399" y="89011"/>
                  <a:pt x="658688" y="80993"/>
                  <a:pt x="654221" y="75648"/>
                </a:cubicBezTo>
                <a:cubicBezTo>
                  <a:pt x="647359" y="67346"/>
                  <a:pt x="638463" y="63198"/>
                  <a:pt x="627531" y="63198"/>
                </a:cubicBezTo>
                <a:cubicBezTo>
                  <a:pt x="617634" y="63198"/>
                  <a:pt x="609318" y="66510"/>
                  <a:pt x="602575" y="73131"/>
                </a:cubicBezTo>
                <a:cubicBezTo>
                  <a:pt x="595833" y="79755"/>
                  <a:pt x="592099" y="88611"/>
                  <a:pt x="591383" y="9970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536087" y="4418429"/>
            <a:ext cx="6797606" cy="178696"/>
          </a:xfrm>
          <a:custGeom>
            <a:avLst/>
            <a:gdLst/>
            <a:ahLst/>
            <a:cxnLst/>
            <a:rect l="l" t="t" r="r" b="b"/>
            <a:pathLst>
              <a:path w="6797606" h="178696">
                <a:moveTo>
                  <a:pt x="0" y="178696"/>
                </a:moveTo>
                <a:lnTo>
                  <a:pt x="0" y="2872"/>
                </a:lnTo>
                <a:lnTo>
                  <a:pt x="19631" y="2872"/>
                </a:lnTo>
                <a:lnTo>
                  <a:pt x="19631" y="19390"/>
                </a:lnTo>
                <a:cubicBezTo>
                  <a:pt x="24260" y="12927"/>
                  <a:pt x="29487" y="8082"/>
                  <a:pt x="35313" y="4846"/>
                </a:cubicBezTo>
                <a:cubicBezTo>
                  <a:pt x="41137" y="1616"/>
                  <a:pt x="48197" y="0"/>
                  <a:pt x="56495" y="0"/>
                </a:cubicBezTo>
                <a:cubicBezTo>
                  <a:pt x="67349" y="0"/>
                  <a:pt x="76922" y="2794"/>
                  <a:pt x="85220" y="8377"/>
                </a:cubicBezTo>
                <a:cubicBezTo>
                  <a:pt x="93521" y="13965"/>
                  <a:pt x="99786" y="21841"/>
                  <a:pt x="104015" y="32015"/>
                </a:cubicBezTo>
                <a:cubicBezTo>
                  <a:pt x="108241" y="42188"/>
                  <a:pt x="110355" y="53341"/>
                  <a:pt x="110355" y="65473"/>
                </a:cubicBezTo>
                <a:cubicBezTo>
                  <a:pt x="110355" y="78477"/>
                  <a:pt x="108022" y="90188"/>
                  <a:pt x="103356" y="100598"/>
                </a:cubicBezTo>
                <a:cubicBezTo>
                  <a:pt x="98687" y="111013"/>
                  <a:pt x="91901" y="118991"/>
                  <a:pt x="83009" y="124535"/>
                </a:cubicBezTo>
                <a:cubicBezTo>
                  <a:pt x="74110" y="130082"/>
                  <a:pt x="64754" y="132854"/>
                  <a:pt x="54939" y="132854"/>
                </a:cubicBezTo>
                <a:cubicBezTo>
                  <a:pt x="47757" y="132854"/>
                  <a:pt x="41314" y="131338"/>
                  <a:pt x="35607" y="128308"/>
                </a:cubicBezTo>
                <a:cubicBezTo>
                  <a:pt x="29901" y="125276"/>
                  <a:pt x="25215" y="121450"/>
                  <a:pt x="21546" y="116817"/>
                </a:cubicBezTo>
                <a:lnTo>
                  <a:pt x="21546" y="178696"/>
                </a:lnTo>
                <a:close/>
                <a:moveTo>
                  <a:pt x="19509" y="67143"/>
                </a:moveTo>
                <a:cubicBezTo>
                  <a:pt x="19509" y="83502"/>
                  <a:pt x="22821" y="95590"/>
                  <a:pt x="29444" y="103410"/>
                </a:cubicBezTo>
                <a:cubicBezTo>
                  <a:pt x="36068" y="111233"/>
                  <a:pt x="44086" y="115142"/>
                  <a:pt x="53499" y="115142"/>
                </a:cubicBezTo>
                <a:cubicBezTo>
                  <a:pt x="63076" y="115142"/>
                  <a:pt x="71277" y="111092"/>
                  <a:pt x="78099" y="102992"/>
                </a:cubicBezTo>
                <a:cubicBezTo>
                  <a:pt x="84920" y="94893"/>
                  <a:pt x="88330" y="82350"/>
                  <a:pt x="88330" y="65354"/>
                </a:cubicBezTo>
                <a:cubicBezTo>
                  <a:pt x="88330" y="49154"/>
                  <a:pt x="85000" y="37025"/>
                  <a:pt x="78340" y="28966"/>
                </a:cubicBezTo>
                <a:cubicBezTo>
                  <a:pt x="71673" y="20901"/>
                  <a:pt x="63716" y="16873"/>
                  <a:pt x="54461" y="16873"/>
                </a:cubicBezTo>
                <a:cubicBezTo>
                  <a:pt x="45281" y="16873"/>
                  <a:pt x="37163" y="21164"/>
                  <a:pt x="30103" y="29743"/>
                </a:cubicBezTo>
                <a:cubicBezTo>
                  <a:pt x="23041" y="38322"/>
                  <a:pt x="19509" y="50788"/>
                  <a:pt x="19509" y="67143"/>
                </a:cubicBezTo>
                <a:close/>
                <a:moveTo>
                  <a:pt x="223344" y="89050"/>
                </a:moveTo>
                <a:lnTo>
                  <a:pt x="245603" y="91803"/>
                </a:lnTo>
                <a:cubicBezTo>
                  <a:pt x="242093" y="104810"/>
                  <a:pt x="235592" y="114900"/>
                  <a:pt x="226099" y="122084"/>
                </a:cubicBezTo>
                <a:cubicBezTo>
                  <a:pt x="216602" y="129265"/>
                  <a:pt x="204469" y="132854"/>
                  <a:pt x="189709" y="132854"/>
                </a:cubicBezTo>
                <a:cubicBezTo>
                  <a:pt x="171115" y="132854"/>
                  <a:pt x="156377" y="127131"/>
                  <a:pt x="145486" y="115683"/>
                </a:cubicBezTo>
                <a:cubicBezTo>
                  <a:pt x="134598" y="104231"/>
                  <a:pt x="129150" y="88171"/>
                  <a:pt x="129150" y="67504"/>
                </a:cubicBezTo>
                <a:cubicBezTo>
                  <a:pt x="129150" y="46120"/>
                  <a:pt x="134655" y="29523"/>
                  <a:pt x="145667" y="17715"/>
                </a:cubicBezTo>
                <a:cubicBezTo>
                  <a:pt x="156679" y="5908"/>
                  <a:pt x="170960" y="0"/>
                  <a:pt x="188514" y="0"/>
                </a:cubicBezTo>
                <a:cubicBezTo>
                  <a:pt x="205509" y="0"/>
                  <a:pt x="219392" y="5785"/>
                  <a:pt x="230166" y="17352"/>
                </a:cubicBezTo>
                <a:cubicBezTo>
                  <a:pt x="240937" y="28923"/>
                  <a:pt x="246323" y="45202"/>
                  <a:pt x="246323" y="66190"/>
                </a:cubicBezTo>
                <a:cubicBezTo>
                  <a:pt x="246323" y="67463"/>
                  <a:pt x="246287" y="69382"/>
                  <a:pt x="246204" y="71931"/>
                </a:cubicBezTo>
                <a:lnTo>
                  <a:pt x="151409" y="71931"/>
                </a:lnTo>
                <a:cubicBezTo>
                  <a:pt x="152205" y="85896"/>
                  <a:pt x="156157" y="96588"/>
                  <a:pt x="163260" y="104008"/>
                </a:cubicBezTo>
                <a:cubicBezTo>
                  <a:pt x="170360" y="111427"/>
                  <a:pt x="179215" y="115142"/>
                  <a:pt x="189829" y="115142"/>
                </a:cubicBezTo>
                <a:cubicBezTo>
                  <a:pt x="197727" y="115142"/>
                  <a:pt x="204473" y="113069"/>
                  <a:pt x="210060" y="108914"/>
                </a:cubicBezTo>
                <a:cubicBezTo>
                  <a:pt x="215648" y="104767"/>
                  <a:pt x="220072" y="98143"/>
                  <a:pt x="223344" y="89050"/>
                </a:cubicBezTo>
                <a:close/>
                <a:moveTo>
                  <a:pt x="152607" y="54220"/>
                </a:moveTo>
                <a:lnTo>
                  <a:pt x="223581" y="54220"/>
                </a:lnTo>
                <a:cubicBezTo>
                  <a:pt x="222624" y="43528"/>
                  <a:pt x="219914" y="35510"/>
                  <a:pt x="215446" y="30165"/>
                </a:cubicBezTo>
                <a:cubicBezTo>
                  <a:pt x="208584" y="21863"/>
                  <a:pt x="199685" y="17715"/>
                  <a:pt x="188752" y="17715"/>
                </a:cubicBezTo>
                <a:cubicBezTo>
                  <a:pt x="178856" y="17715"/>
                  <a:pt x="170540" y="21027"/>
                  <a:pt x="163800" y="27648"/>
                </a:cubicBezTo>
                <a:cubicBezTo>
                  <a:pt x="157057" y="34272"/>
                  <a:pt x="153324" y="43128"/>
                  <a:pt x="152607" y="54220"/>
                </a:cubicBezTo>
                <a:close/>
                <a:moveTo>
                  <a:pt x="354866" y="114303"/>
                </a:moveTo>
                <a:cubicBezTo>
                  <a:pt x="346886" y="121085"/>
                  <a:pt x="339206" y="125873"/>
                  <a:pt x="331826" y="128663"/>
                </a:cubicBezTo>
                <a:cubicBezTo>
                  <a:pt x="324444" y="131461"/>
                  <a:pt x="316526" y="132854"/>
                  <a:pt x="308067" y="132854"/>
                </a:cubicBezTo>
                <a:cubicBezTo>
                  <a:pt x="294102" y="132854"/>
                  <a:pt x="283367" y="129444"/>
                  <a:pt x="275872" y="122619"/>
                </a:cubicBezTo>
                <a:cubicBezTo>
                  <a:pt x="268369" y="115801"/>
                  <a:pt x="264618" y="107085"/>
                  <a:pt x="264618" y="96469"/>
                </a:cubicBezTo>
                <a:cubicBezTo>
                  <a:pt x="264618" y="90245"/>
                  <a:pt x="266036" y="84560"/>
                  <a:pt x="268870" y="79413"/>
                </a:cubicBezTo>
                <a:cubicBezTo>
                  <a:pt x="271703" y="74264"/>
                  <a:pt x="275411" y="70135"/>
                  <a:pt x="279997" y="67025"/>
                </a:cubicBezTo>
                <a:cubicBezTo>
                  <a:pt x="284587" y="63914"/>
                  <a:pt x="289753" y="61560"/>
                  <a:pt x="295499" y="59961"/>
                </a:cubicBezTo>
                <a:cubicBezTo>
                  <a:pt x="299729" y="58849"/>
                  <a:pt x="306108" y="57770"/>
                  <a:pt x="314647" y="56732"/>
                </a:cubicBezTo>
                <a:cubicBezTo>
                  <a:pt x="332046" y="54659"/>
                  <a:pt x="344851" y="52182"/>
                  <a:pt x="353067" y="49312"/>
                </a:cubicBezTo>
                <a:cubicBezTo>
                  <a:pt x="353149" y="46357"/>
                  <a:pt x="353189" y="44485"/>
                  <a:pt x="353189" y="43686"/>
                </a:cubicBezTo>
                <a:cubicBezTo>
                  <a:pt x="353189" y="34909"/>
                  <a:pt x="351152" y="28725"/>
                  <a:pt x="347086" y="25135"/>
                </a:cubicBezTo>
                <a:cubicBezTo>
                  <a:pt x="341578" y="20268"/>
                  <a:pt x="333400" y="17834"/>
                  <a:pt x="322546" y="17834"/>
                </a:cubicBezTo>
                <a:cubicBezTo>
                  <a:pt x="312412" y="17834"/>
                  <a:pt x="304935" y="19608"/>
                  <a:pt x="300106" y="23158"/>
                </a:cubicBezTo>
                <a:cubicBezTo>
                  <a:pt x="295279" y="26708"/>
                  <a:pt x="291712" y="32994"/>
                  <a:pt x="289393" y="42009"/>
                </a:cubicBezTo>
                <a:lnTo>
                  <a:pt x="268330" y="39139"/>
                </a:lnTo>
                <a:cubicBezTo>
                  <a:pt x="270245" y="30122"/>
                  <a:pt x="273395" y="22842"/>
                  <a:pt x="277788" y="17295"/>
                </a:cubicBezTo>
                <a:cubicBezTo>
                  <a:pt x="282172" y="11747"/>
                  <a:pt x="288515" y="7481"/>
                  <a:pt x="296813" y="4489"/>
                </a:cubicBezTo>
                <a:cubicBezTo>
                  <a:pt x="305114" y="1497"/>
                  <a:pt x="314731" y="0"/>
                  <a:pt x="325664" y="0"/>
                </a:cubicBezTo>
                <a:cubicBezTo>
                  <a:pt x="336514" y="0"/>
                  <a:pt x="345330" y="1277"/>
                  <a:pt x="352113" y="3830"/>
                </a:cubicBezTo>
                <a:cubicBezTo>
                  <a:pt x="358895" y="6387"/>
                  <a:pt x="363881" y="9597"/>
                  <a:pt x="367074" y="13464"/>
                </a:cubicBezTo>
                <a:cubicBezTo>
                  <a:pt x="370268" y="17334"/>
                  <a:pt x="372503" y="22222"/>
                  <a:pt x="373778" y="28126"/>
                </a:cubicBezTo>
                <a:cubicBezTo>
                  <a:pt x="374494" y="31799"/>
                  <a:pt x="374854" y="38419"/>
                  <a:pt x="374854" y="47996"/>
                </a:cubicBezTo>
                <a:lnTo>
                  <a:pt x="374854" y="76719"/>
                </a:lnTo>
                <a:cubicBezTo>
                  <a:pt x="374854" y="96750"/>
                  <a:pt x="375311" y="109414"/>
                  <a:pt x="376229" y="114721"/>
                </a:cubicBezTo>
                <a:cubicBezTo>
                  <a:pt x="377147" y="120031"/>
                  <a:pt x="378961" y="125114"/>
                  <a:pt x="381676" y="129982"/>
                </a:cubicBezTo>
                <a:lnTo>
                  <a:pt x="359176" y="129982"/>
                </a:lnTo>
                <a:cubicBezTo>
                  <a:pt x="356940" y="125514"/>
                  <a:pt x="355500" y="120286"/>
                  <a:pt x="354866" y="114303"/>
                </a:cubicBezTo>
                <a:close/>
                <a:moveTo>
                  <a:pt x="353067" y="66190"/>
                </a:moveTo>
                <a:cubicBezTo>
                  <a:pt x="345251" y="69382"/>
                  <a:pt x="333519" y="72094"/>
                  <a:pt x="317880" y="74325"/>
                </a:cubicBezTo>
                <a:cubicBezTo>
                  <a:pt x="309024" y="75604"/>
                  <a:pt x="302760" y="77040"/>
                  <a:pt x="299088" y="78638"/>
                </a:cubicBezTo>
                <a:cubicBezTo>
                  <a:pt x="295420" y="80233"/>
                  <a:pt x="292587" y="82566"/>
                  <a:pt x="290592" y="85637"/>
                </a:cubicBezTo>
                <a:cubicBezTo>
                  <a:pt x="288598" y="88710"/>
                  <a:pt x="287601" y="92124"/>
                  <a:pt x="287601" y="95872"/>
                </a:cubicBezTo>
                <a:cubicBezTo>
                  <a:pt x="287601" y="101617"/>
                  <a:pt x="289775" y="106405"/>
                  <a:pt x="294124" y="110232"/>
                </a:cubicBezTo>
                <a:cubicBezTo>
                  <a:pt x="298472" y="114062"/>
                  <a:pt x="304837" y="115977"/>
                  <a:pt x="313214" y="115977"/>
                </a:cubicBezTo>
                <a:cubicBezTo>
                  <a:pt x="321512" y="115977"/>
                  <a:pt x="328892" y="114163"/>
                  <a:pt x="335358" y="110530"/>
                </a:cubicBezTo>
                <a:cubicBezTo>
                  <a:pt x="341820" y="106902"/>
                  <a:pt x="346564" y="101934"/>
                  <a:pt x="349600" y="95631"/>
                </a:cubicBezTo>
                <a:cubicBezTo>
                  <a:pt x="351911" y="90767"/>
                  <a:pt x="353067" y="83585"/>
                  <a:pt x="353067" y="74088"/>
                </a:cubicBezTo>
                <a:close/>
                <a:moveTo>
                  <a:pt x="418780" y="2872"/>
                </a:moveTo>
                <a:lnTo>
                  <a:pt x="518842" y="2872"/>
                </a:lnTo>
                <a:lnTo>
                  <a:pt x="518842" y="129982"/>
                </a:lnTo>
                <a:lnTo>
                  <a:pt x="497419" y="129982"/>
                </a:lnTo>
                <a:lnTo>
                  <a:pt x="497419" y="20707"/>
                </a:lnTo>
                <a:lnTo>
                  <a:pt x="440323" y="20707"/>
                </a:lnTo>
                <a:lnTo>
                  <a:pt x="440323" y="84024"/>
                </a:lnTo>
                <a:cubicBezTo>
                  <a:pt x="440323" y="98784"/>
                  <a:pt x="439848" y="108519"/>
                  <a:pt x="438891" y="113224"/>
                </a:cubicBezTo>
                <a:cubicBezTo>
                  <a:pt x="437929" y="117932"/>
                  <a:pt x="435298" y="122040"/>
                  <a:pt x="430993" y="125553"/>
                </a:cubicBezTo>
                <a:cubicBezTo>
                  <a:pt x="426684" y="129067"/>
                  <a:pt x="420456" y="130820"/>
                  <a:pt x="412319" y="130820"/>
                </a:cubicBezTo>
                <a:cubicBezTo>
                  <a:pt x="407289" y="130820"/>
                  <a:pt x="401505" y="130500"/>
                  <a:pt x="394963" y="129862"/>
                </a:cubicBezTo>
                <a:lnTo>
                  <a:pt x="394963" y="111910"/>
                </a:lnTo>
                <a:lnTo>
                  <a:pt x="404417" y="111910"/>
                </a:lnTo>
                <a:cubicBezTo>
                  <a:pt x="408885" y="111910"/>
                  <a:pt x="412077" y="111452"/>
                  <a:pt x="413993" y="110534"/>
                </a:cubicBezTo>
                <a:cubicBezTo>
                  <a:pt x="415911" y="109616"/>
                  <a:pt x="417187" y="108158"/>
                  <a:pt x="417827" y="106164"/>
                </a:cubicBezTo>
                <a:cubicBezTo>
                  <a:pt x="418460" y="104169"/>
                  <a:pt x="418780" y="97664"/>
                  <a:pt x="418780" y="86656"/>
                </a:cubicBezTo>
                <a:close/>
                <a:moveTo>
                  <a:pt x="551276" y="2872"/>
                </a:moveTo>
                <a:lnTo>
                  <a:pt x="572821" y="2872"/>
                </a:lnTo>
                <a:lnTo>
                  <a:pt x="572821" y="99820"/>
                </a:lnTo>
                <a:lnTo>
                  <a:pt x="632542" y="2872"/>
                </a:lnTo>
                <a:lnTo>
                  <a:pt x="655765" y="2872"/>
                </a:lnTo>
                <a:lnTo>
                  <a:pt x="655765" y="129982"/>
                </a:lnTo>
                <a:lnTo>
                  <a:pt x="634219" y="129982"/>
                </a:lnTo>
                <a:lnTo>
                  <a:pt x="634219" y="33631"/>
                </a:lnTo>
                <a:lnTo>
                  <a:pt x="574499" y="129982"/>
                </a:lnTo>
                <a:lnTo>
                  <a:pt x="551276" y="129982"/>
                </a:lnTo>
                <a:close/>
                <a:moveTo>
                  <a:pt x="716325" y="72529"/>
                </a:moveTo>
                <a:lnTo>
                  <a:pt x="716325" y="55656"/>
                </a:lnTo>
                <a:cubicBezTo>
                  <a:pt x="725426" y="55576"/>
                  <a:pt x="731632" y="55217"/>
                  <a:pt x="734944" y="54575"/>
                </a:cubicBezTo>
                <a:cubicBezTo>
                  <a:pt x="738255" y="53942"/>
                  <a:pt x="741385" y="52026"/>
                  <a:pt x="744336" y="48834"/>
                </a:cubicBezTo>
                <a:cubicBezTo>
                  <a:pt x="747289" y="45641"/>
                  <a:pt x="748765" y="41652"/>
                  <a:pt x="748765" y="36864"/>
                </a:cubicBezTo>
                <a:cubicBezTo>
                  <a:pt x="748765" y="31039"/>
                  <a:pt x="746828" y="26392"/>
                  <a:pt x="742961" y="22921"/>
                </a:cubicBezTo>
                <a:cubicBezTo>
                  <a:pt x="739091" y="19451"/>
                  <a:pt x="734083" y="17715"/>
                  <a:pt x="727938" y="17715"/>
                </a:cubicBezTo>
                <a:cubicBezTo>
                  <a:pt x="715809" y="17715"/>
                  <a:pt x="707314" y="24855"/>
                  <a:pt x="702443" y="39139"/>
                </a:cubicBezTo>
                <a:lnTo>
                  <a:pt x="681976" y="35787"/>
                </a:lnTo>
                <a:cubicBezTo>
                  <a:pt x="688360" y="11930"/>
                  <a:pt x="703765" y="0"/>
                  <a:pt x="728175" y="0"/>
                </a:cubicBezTo>
                <a:cubicBezTo>
                  <a:pt x="741744" y="0"/>
                  <a:pt x="752375" y="3708"/>
                  <a:pt x="760075" y="11131"/>
                </a:cubicBezTo>
                <a:cubicBezTo>
                  <a:pt x="767773" y="18551"/>
                  <a:pt x="771624" y="27410"/>
                  <a:pt x="771624" y="37702"/>
                </a:cubicBezTo>
                <a:cubicBezTo>
                  <a:pt x="771624" y="48078"/>
                  <a:pt x="766599" y="56336"/>
                  <a:pt x="756543" y="62477"/>
                </a:cubicBezTo>
                <a:cubicBezTo>
                  <a:pt x="762926" y="65909"/>
                  <a:pt x="767714" y="70275"/>
                  <a:pt x="770908" y="75585"/>
                </a:cubicBezTo>
                <a:cubicBezTo>
                  <a:pt x="774097" y="80892"/>
                  <a:pt x="775696" y="87178"/>
                  <a:pt x="775696" y="94436"/>
                </a:cubicBezTo>
                <a:cubicBezTo>
                  <a:pt x="775696" y="105847"/>
                  <a:pt x="771544" y="115102"/>
                  <a:pt x="763248" y="122202"/>
                </a:cubicBezTo>
                <a:cubicBezTo>
                  <a:pt x="754946" y="129305"/>
                  <a:pt x="743339" y="132854"/>
                  <a:pt x="728417" y="132854"/>
                </a:cubicBezTo>
                <a:cubicBezTo>
                  <a:pt x="699452" y="132854"/>
                  <a:pt x="682657" y="119967"/>
                  <a:pt x="678024" y="94197"/>
                </a:cubicBezTo>
                <a:lnTo>
                  <a:pt x="698253" y="89885"/>
                </a:lnTo>
                <a:cubicBezTo>
                  <a:pt x="700089" y="98025"/>
                  <a:pt x="703822" y="104328"/>
                  <a:pt x="709445" y="108795"/>
                </a:cubicBezTo>
                <a:cubicBezTo>
                  <a:pt x="715068" y="113263"/>
                  <a:pt x="721516" y="115499"/>
                  <a:pt x="728773" y="115499"/>
                </a:cubicBezTo>
                <a:cubicBezTo>
                  <a:pt x="736038" y="115499"/>
                  <a:pt x="742083" y="113442"/>
                  <a:pt x="746910" y="109335"/>
                </a:cubicBezTo>
                <a:cubicBezTo>
                  <a:pt x="751734" y="105224"/>
                  <a:pt x="754149" y="99979"/>
                  <a:pt x="754149" y="93600"/>
                </a:cubicBezTo>
                <a:cubicBezTo>
                  <a:pt x="754149" y="88653"/>
                  <a:pt x="752634" y="84344"/>
                  <a:pt x="749603" y="80669"/>
                </a:cubicBezTo>
                <a:cubicBezTo>
                  <a:pt x="746569" y="77000"/>
                  <a:pt x="743339" y="74704"/>
                  <a:pt x="739909" y="73789"/>
                </a:cubicBezTo>
                <a:cubicBezTo>
                  <a:pt x="736477" y="72871"/>
                  <a:pt x="730249" y="72410"/>
                  <a:pt x="721235" y="72410"/>
                </a:cubicBezTo>
                <a:cubicBezTo>
                  <a:pt x="720518" y="72410"/>
                  <a:pt x="718880" y="72449"/>
                  <a:pt x="716325" y="72529"/>
                </a:cubicBezTo>
                <a:close/>
                <a:moveTo>
                  <a:pt x="883534" y="114303"/>
                </a:moveTo>
                <a:cubicBezTo>
                  <a:pt x="875552" y="121085"/>
                  <a:pt x="867874" y="125873"/>
                  <a:pt x="860494" y="128663"/>
                </a:cubicBezTo>
                <a:cubicBezTo>
                  <a:pt x="853114" y="131461"/>
                  <a:pt x="845194" y="132854"/>
                  <a:pt x="836737" y="132854"/>
                </a:cubicBezTo>
                <a:cubicBezTo>
                  <a:pt x="822770" y="132854"/>
                  <a:pt x="812037" y="129444"/>
                  <a:pt x="804539" y="122619"/>
                </a:cubicBezTo>
                <a:cubicBezTo>
                  <a:pt x="797037" y="115801"/>
                  <a:pt x="793286" y="107085"/>
                  <a:pt x="793286" y="96469"/>
                </a:cubicBezTo>
                <a:cubicBezTo>
                  <a:pt x="793286" y="90245"/>
                  <a:pt x="794704" y="84560"/>
                  <a:pt x="797538" y="79413"/>
                </a:cubicBezTo>
                <a:cubicBezTo>
                  <a:pt x="800370" y="74264"/>
                  <a:pt x="804078" y="70135"/>
                  <a:pt x="808668" y="67025"/>
                </a:cubicBezTo>
                <a:cubicBezTo>
                  <a:pt x="813255" y="63914"/>
                  <a:pt x="818420" y="61560"/>
                  <a:pt x="824170" y="59961"/>
                </a:cubicBezTo>
                <a:cubicBezTo>
                  <a:pt x="828396" y="58849"/>
                  <a:pt x="834779" y="57770"/>
                  <a:pt x="843319" y="56732"/>
                </a:cubicBezTo>
                <a:cubicBezTo>
                  <a:pt x="860714" y="54659"/>
                  <a:pt x="873522" y="52182"/>
                  <a:pt x="881737" y="49312"/>
                </a:cubicBezTo>
                <a:cubicBezTo>
                  <a:pt x="881816" y="46357"/>
                  <a:pt x="881857" y="44485"/>
                  <a:pt x="881857" y="43686"/>
                </a:cubicBezTo>
                <a:cubicBezTo>
                  <a:pt x="881857" y="34909"/>
                  <a:pt x="879822" y="28725"/>
                  <a:pt x="875754" y="25135"/>
                </a:cubicBezTo>
                <a:cubicBezTo>
                  <a:pt x="870250" y="20268"/>
                  <a:pt x="862068" y="17834"/>
                  <a:pt x="851217" y="17834"/>
                </a:cubicBezTo>
                <a:cubicBezTo>
                  <a:pt x="841082" y="17834"/>
                  <a:pt x="833602" y="19608"/>
                  <a:pt x="828774" y="23158"/>
                </a:cubicBezTo>
                <a:cubicBezTo>
                  <a:pt x="823950" y="26708"/>
                  <a:pt x="820378" y="32994"/>
                  <a:pt x="818061" y="42009"/>
                </a:cubicBezTo>
                <a:lnTo>
                  <a:pt x="796997" y="39139"/>
                </a:lnTo>
                <a:cubicBezTo>
                  <a:pt x="798916" y="30122"/>
                  <a:pt x="802063" y="22842"/>
                  <a:pt x="806454" y="17295"/>
                </a:cubicBezTo>
                <a:cubicBezTo>
                  <a:pt x="810842" y="11747"/>
                  <a:pt x="817182" y="7481"/>
                  <a:pt x="825484" y="4489"/>
                </a:cubicBezTo>
                <a:cubicBezTo>
                  <a:pt x="833782" y="1497"/>
                  <a:pt x="843397" y="0"/>
                  <a:pt x="854331" y="0"/>
                </a:cubicBezTo>
                <a:cubicBezTo>
                  <a:pt x="865184" y="0"/>
                  <a:pt x="874001" y="1277"/>
                  <a:pt x="880780" y="3830"/>
                </a:cubicBezTo>
                <a:cubicBezTo>
                  <a:pt x="887563" y="6387"/>
                  <a:pt x="892551" y="9597"/>
                  <a:pt x="895742" y="13464"/>
                </a:cubicBezTo>
                <a:cubicBezTo>
                  <a:pt x="898934" y="17334"/>
                  <a:pt x="901170" y="22222"/>
                  <a:pt x="902448" y="28126"/>
                </a:cubicBezTo>
                <a:cubicBezTo>
                  <a:pt x="903165" y="31799"/>
                  <a:pt x="903520" y="38419"/>
                  <a:pt x="903520" y="47996"/>
                </a:cubicBezTo>
                <a:lnTo>
                  <a:pt x="903520" y="76719"/>
                </a:lnTo>
                <a:cubicBezTo>
                  <a:pt x="903520" y="96750"/>
                  <a:pt x="903981" y="109414"/>
                  <a:pt x="904900" y="114721"/>
                </a:cubicBezTo>
                <a:cubicBezTo>
                  <a:pt x="905814" y="120031"/>
                  <a:pt x="907633" y="125114"/>
                  <a:pt x="910347" y="129982"/>
                </a:cubicBezTo>
                <a:lnTo>
                  <a:pt x="887844" y="129982"/>
                </a:lnTo>
                <a:cubicBezTo>
                  <a:pt x="885607" y="125514"/>
                  <a:pt x="884171" y="120286"/>
                  <a:pt x="883534" y="114303"/>
                </a:cubicBezTo>
                <a:close/>
                <a:moveTo>
                  <a:pt x="881737" y="66190"/>
                </a:moveTo>
                <a:cubicBezTo>
                  <a:pt x="873918" y="69382"/>
                  <a:pt x="862189" y="72094"/>
                  <a:pt x="846547" y="74325"/>
                </a:cubicBezTo>
                <a:cubicBezTo>
                  <a:pt x="837691" y="75604"/>
                  <a:pt x="831428" y="77040"/>
                  <a:pt x="827758" y="78638"/>
                </a:cubicBezTo>
                <a:cubicBezTo>
                  <a:pt x="824087" y="80233"/>
                  <a:pt x="821254" y="82566"/>
                  <a:pt x="819263" y="85637"/>
                </a:cubicBezTo>
                <a:cubicBezTo>
                  <a:pt x="817268" y="88710"/>
                  <a:pt x="816271" y="92124"/>
                  <a:pt x="816271" y="95872"/>
                </a:cubicBezTo>
                <a:cubicBezTo>
                  <a:pt x="816271" y="101617"/>
                  <a:pt x="818446" y="106405"/>
                  <a:pt x="822792" y="110232"/>
                </a:cubicBezTo>
                <a:cubicBezTo>
                  <a:pt x="827140" y="114062"/>
                  <a:pt x="833504" y="115977"/>
                  <a:pt x="841882" y="115977"/>
                </a:cubicBezTo>
                <a:cubicBezTo>
                  <a:pt x="850183" y="115977"/>
                  <a:pt x="857563" y="114163"/>
                  <a:pt x="864026" y="110530"/>
                </a:cubicBezTo>
                <a:cubicBezTo>
                  <a:pt x="870488" y="106902"/>
                  <a:pt x="875232" y="101934"/>
                  <a:pt x="878266" y="95631"/>
                </a:cubicBezTo>
                <a:cubicBezTo>
                  <a:pt x="880582" y="90767"/>
                  <a:pt x="881737" y="83585"/>
                  <a:pt x="881737" y="74088"/>
                </a:cubicBezTo>
                <a:close/>
                <a:moveTo>
                  <a:pt x="937278" y="2872"/>
                </a:moveTo>
                <a:lnTo>
                  <a:pt x="958820" y="2872"/>
                </a:lnTo>
                <a:lnTo>
                  <a:pt x="958820" y="112269"/>
                </a:lnTo>
                <a:lnTo>
                  <a:pt x="1018426" y="112269"/>
                </a:lnTo>
                <a:lnTo>
                  <a:pt x="1018426" y="2872"/>
                </a:lnTo>
                <a:lnTo>
                  <a:pt x="1039968" y="2872"/>
                </a:lnTo>
                <a:lnTo>
                  <a:pt x="1039968" y="112269"/>
                </a:lnTo>
                <a:lnTo>
                  <a:pt x="1053850" y="112269"/>
                </a:lnTo>
                <a:lnTo>
                  <a:pt x="1053850" y="166010"/>
                </a:lnTo>
                <a:lnTo>
                  <a:pt x="1036141" y="166010"/>
                </a:lnTo>
                <a:lnTo>
                  <a:pt x="1036141" y="129982"/>
                </a:lnTo>
                <a:lnTo>
                  <a:pt x="937278" y="129982"/>
                </a:lnTo>
                <a:close/>
                <a:moveTo>
                  <a:pt x="1077311" y="2872"/>
                </a:moveTo>
                <a:lnTo>
                  <a:pt x="1098857" y="2872"/>
                </a:lnTo>
                <a:lnTo>
                  <a:pt x="1098857" y="99820"/>
                </a:lnTo>
                <a:lnTo>
                  <a:pt x="1158577" y="2872"/>
                </a:lnTo>
                <a:lnTo>
                  <a:pt x="1181802" y="2872"/>
                </a:lnTo>
                <a:lnTo>
                  <a:pt x="1181802" y="129982"/>
                </a:lnTo>
                <a:lnTo>
                  <a:pt x="1160255" y="129982"/>
                </a:lnTo>
                <a:lnTo>
                  <a:pt x="1160255" y="33631"/>
                </a:lnTo>
                <a:lnTo>
                  <a:pt x="1100534" y="129982"/>
                </a:lnTo>
                <a:lnTo>
                  <a:pt x="1077311" y="129982"/>
                </a:lnTo>
                <a:close/>
                <a:moveTo>
                  <a:pt x="1214234" y="2872"/>
                </a:moveTo>
                <a:lnTo>
                  <a:pt x="1235783" y="2872"/>
                </a:lnTo>
                <a:lnTo>
                  <a:pt x="1235783" y="99820"/>
                </a:lnTo>
                <a:lnTo>
                  <a:pt x="1295503" y="2872"/>
                </a:lnTo>
                <a:lnTo>
                  <a:pt x="1318727" y="2872"/>
                </a:lnTo>
                <a:lnTo>
                  <a:pt x="1318727" y="129982"/>
                </a:lnTo>
                <a:lnTo>
                  <a:pt x="1297181" y="129982"/>
                </a:lnTo>
                <a:lnTo>
                  <a:pt x="1297181" y="33631"/>
                </a:lnTo>
                <a:lnTo>
                  <a:pt x="1237457" y="129982"/>
                </a:lnTo>
                <a:lnTo>
                  <a:pt x="1214234" y="129982"/>
                </a:lnTo>
                <a:close/>
                <a:moveTo>
                  <a:pt x="1415953" y="2872"/>
                </a:moveTo>
                <a:lnTo>
                  <a:pt x="1516256" y="2872"/>
                </a:lnTo>
                <a:lnTo>
                  <a:pt x="1516256" y="129982"/>
                </a:lnTo>
                <a:lnTo>
                  <a:pt x="1494709" y="129982"/>
                </a:lnTo>
                <a:lnTo>
                  <a:pt x="1494709" y="20707"/>
                </a:lnTo>
                <a:lnTo>
                  <a:pt x="1437498" y="20707"/>
                </a:lnTo>
                <a:lnTo>
                  <a:pt x="1437498" y="129982"/>
                </a:lnTo>
                <a:lnTo>
                  <a:pt x="1415953" y="129982"/>
                </a:lnTo>
                <a:close/>
                <a:moveTo>
                  <a:pt x="1548569" y="178696"/>
                </a:moveTo>
                <a:lnTo>
                  <a:pt x="1548569" y="2872"/>
                </a:lnTo>
                <a:lnTo>
                  <a:pt x="1568200" y="2872"/>
                </a:lnTo>
                <a:lnTo>
                  <a:pt x="1568200" y="19390"/>
                </a:lnTo>
                <a:cubicBezTo>
                  <a:pt x="1572829" y="12927"/>
                  <a:pt x="1578057" y="8082"/>
                  <a:pt x="1583881" y="4846"/>
                </a:cubicBezTo>
                <a:cubicBezTo>
                  <a:pt x="1589707" y="1616"/>
                  <a:pt x="1596766" y="0"/>
                  <a:pt x="1605063" y="0"/>
                </a:cubicBezTo>
                <a:cubicBezTo>
                  <a:pt x="1615918" y="0"/>
                  <a:pt x="1625490" y="2794"/>
                  <a:pt x="1633788" y="8377"/>
                </a:cubicBezTo>
                <a:cubicBezTo>
                  <a:pt x="1642090" y="13965"/>
                  <a:pt x="1648354" y="21841"/>
                  <a:pt x="1652584" y="32015"/>
                </a:cubicBezTo>
                <a:cubicBezTo>
                  <a:pt x="1656811" y="42188"/>
                  <a:pt x="1658924" y="53341"/>
                  <a:pt x="1658924" y="65473"/>
                </a:cubicBezTo>
                <a:cubicBezTo>
                  <a:pt x="1658924" y="78477"/>
                  <a:pt x="1656591" y="90188"/>
                  <a:pt x="1651925" y="100598"/>
                </a:cubicBezTo>
                <a:cubicBezTo>
                  <a:pt x="1647255" y="111013"/>
                  <a:pt x="1640470" y="118991"/>
                  <a:pt x="1631578" y="124535"/>
                </a:cubicBezTo>
                <a:cubicBezTo>
                  <a:pt x="1622678" y="130082"/>
                  <a:pt x="1613322" y="132854"/>
                  <a:pt x="1603509" y="132854"/>
                </a:cubicBezTo>
                <a:cubicBezTo>
                  <a:pt x="1596327" y="132854"/>
                  <a:pt x="1589883" y="131338"/>
                  <a:pt x="1584177" y="128308"/>
                </a:cubicBezTo>
                <a:cubicBezTo>
                  <a:pt x="1578471" y="125276"/>
                  <a:pt x="1573783" y="121450"/>
                  <a:pt x="1570115" y="116817"/>
                </a:cubicBezTo>
                <a:lnTo>
                  <a:pt x="1570115" y="178696"/>
                </a:lnTo>
                <a:close/>
                <a:moveTo>
                  <a:pt x="1568077" y="67143"/>
                </a:moveTo>
                <a:cubicBezTo>
                  <a:pt x="1568077" y="83502"/>
                  <a:pt x="1571389" y="95590"/>
                  <a:pt x="1578014" y="103410"/>
                </a:cubicBezTo>
                <a:cubicBezTo>
                  <a:pt x="1584638" y="111233"/>
                  <a:pt x="1592654" y="115142"/>
                  <a:pt x="1602069" y="115142"/>
                </a:cubicBezTo>
                <a:cubicBezTo>
                  <a:pt x="1611645" y="115142"/>
                  <a:pt x="1619845" y="111092"/>
                  <a:pt x="1626667" y="102992"/>
                </a:cubicBezTo>
                <a:cubicBezTo>
                  <a:pt x="1633490" y="94893"/>
                  <a:pt x="1636898" y="82350"/>
                  <a:pt x="1636898" y="65354"/>
                </a:cubicBezTo>
                <a:cubicBezTo>
                  <a:pt x="1636898" y="49154"/>
                  <a:pt x="1633568" y="37025"/>
                  <a:pt x="1626909" y="28966"/>
                </a:cubicBezTo>
                <a:cubicBezTo>
                  <a:pt x="1620241" y="20901"/>
                  <a:pt x="1612286" y="16873"/>
                  <a:pt x="1603030" y="16873"/>
                </a:cubicBezTo>
                <a:cubicBezTo>
                  <a:pt x="1593849" y="16873"/>
                  <a:pt x="1585731" y="21164"/>
                  <a:pt x="1578673" y="29743"/>
                </a:cubicBezTo>
                <a:cubicBezTo>
                  <a:pt x="1571609" y="38322"/>
                  <a:pt x="1568077" y="50788"/>
                  <a:pt x="1568077" y="67143"/>
                </a:cubicBezTo>
                <a:close/>
                <a:moveTo>
                  <a:pt x="1675405" y="66427"/>
                </a:moveTo>
                <a:cubicBezTo>
                  <a:pt x="1675405" y="42890"/>
                  <a:pt x="1681945" y="25452"/>
                  <a:pt x="1695035" y="14122"/>
                </a:cubicBezTo>
                <a:cubicBezTo>
                  <a:pt x="1705965" y="4709"/>
                  <a:pt x="1719292" y="0"/>
                  <a:pt x="1735013" y="0"/>
                </a:cubicBezTo>
                <a:cubicBezTo>
                  <a:pt x="1752487" y="0"/>
                  <a:pt x="1766772" y="5727"/>
                  <a:pt x="1777861" y="17175"/>
                </a:cubicBezTo>
                <a:cubicBezTo>
                  <a:pt x="1788952" y="28623"/>
                  <a:pt x="1794495" y="44442"/>
                  <a:pt x="1794495" y="64631"/>
                </a:cubicBezTo>
                <a:cubicBezTo>
                  <a:pt x="1794495" y="80989"/>
                  <a:pt x="1792044" y="93855"/>
                  <a:pt x="1787137" y="103233"/>
                </a:cubicBezTo>
                <a:cubicBezTo>
                  <a:pt x="1782231" y="112608"/>
                  <a:pt x="1775085" y="119890"/>
                  <a:pt x="1765711" y="125074"/>
                </a:cubicBezTo>
                <a:cubicBezTo>
                  <a:pt x="1756336" y="130262"/>
                  <a:pt x="1746105" y="132854"/>
                  <a:pt x="1735013" y="132854"/>
                </a:cubicBezTo>
                <a:cubicBezTo>
                  <a:pt x="1717218" y="132854"/>
                  <a:pt x="1702833" y="127148"/>
                  <a:pt x="1691864" y="115740"/>
                </a:cubicBezTo>
                <a:cubicBezTo>
                  <a:pt x="1680891" y="104331"/>
                  <a:pt x="1675405" y="87894"/>
                  <a:pt x="1675405" y="66427"/>
                </a:cubicBezTo>
                <a:close/>
                <a:moveTo>
                  <a:pt x="1697547" y="66427"/>
                </a:moveTo>
                <a:cubicBezTo>
                  <a:pt x="1697547" y="82710"/>
                  <a:pt x="1701097" y="94893"/>
                  <a:pt x="1708200" y="102992"/>
                </a:cubicBezTo>
                <a:cubicBezTo>
                  <a:pt x="1715303" y="111092"/>
                  <a:pt x="1724239" y="115142"/>
                  <a:pt x="1735013" y="115142"/>
                </a:cubicBezTo>
                <a:cubicBezTo>
                  <a:pt x="1745702" y="115142"/>
                  <a:pt x="1754601" y="111070"/>
                  <a:pt x="1761700" y="102931"/>
                </a:cubicBezTo>
                <a:cubicBezTo>
                  <a:pt x="1768803" y="94795"/>
                  <a:pt x="1772353" y="82390"/>
                  <a:pt x="1772353" y="65711"/>
                </a:cubicBezTo>
                <a:cubicBezTo>
                  <a:pt x="1772353" y="49989"/>
                  <a:pt x="1768784" y="38081"/>
                  <a:pt x="1761642" y="29981"/>
                </a:cubicBezTo>
                <a:cubicBezTo>
                  <a:pt x="1754501" y="21881"/>
                  <a:pt x="1745625" y="17834"/>
                  <a:pt x="1735013" y="17834"/>
                </a:cubicBezTo>
                <a:cubicBezTo>
                  <a:pt x="1724239" y="17834"/>
                  <a:pt x="1715303" y="21863"/>
                  <a:pt x="1708200" y="29920"/>
                </a:cubicBezTo>
                <a:cubicBezTo>
                  <a:pt x="1701097" y="37980"/>
                  <a:pt x="1697547" y="50148"/>
                  <a:pt x="1697547" y="66427"/>
                </a:cubicBezTo>
                <a:close/>
                <a:moveTo>
                  <a:pt x="1906770" y="89050"/>
                </a:moveTo>
                <a:lnTo>
                  <a:pt x="1929027" y="91803"/>
                </a:lnTo>
                <a:cubicBezTo>
                  <a:pt x="1925515" y="104810"/>
                  <a:pt x="1919016" y="114900"/>
                  <a:pt x="1909519" y="122084"/>
                </a:cubicBezTo>
                <a:cubicBezTo>
                  <a:pt x="1900026" y="129265"/>
                  <a:pt x="1887895" y="132854"/>
                  <a:pt x="1873134" y="132854"/>
                </a:cubicBezTo>
                <a:cubicBezTo>
                  <a:pt x="1854541" y="132854"/>
                  <a:pt x="1839801" y="127131"/>
                  <a:pt x="1828912" y="115683"/>
                </a:cubicBezTo>
                <a:cubicBezTo>
                  <a:pt x="1818022" y="104231"/>
                  <a:pt x="1812571" y="88171"/>
                  <a:pt x="1812571" y="67504"/>
                </a:cubicBezTo>
                <a:cubicBezTo>
                  <a:pt x="1812571" y="46120"/>
                  <a:pt x="1818079" y="29523"/>
                  <a:pt x="1829091" y="17715"/>
                </a:cubicBezTo>
                <a:cubicBezTo>
                  <a:pt x="1840101" y="5908"/>
                  <a:pt x="1854386" y="0"/>
                  <a:pt x="1871939" y="0"/>
                </a:cubicBezTo>
                <a:cubicBezTo>
                  <a:pt x="1888935" y="0"/>
                  <a:pt x="1902816" y="5785"/>
                  <a:pt x="1913591" y="17352"/>
                </a:cubicBezTo>
                <a:cubicBezTo>
                  <a:pt x="1924361" y="28923"/>
                  <a:pt x="1929748" y="45202"/>
                  <a:pt x="1929748" y="66190"/>
                </a:cubicBezTo>
                <a:cubicBezTo>
                  <a:pt x="1929748" y="67463"/>
                  <a:pt x="1929712" y="69382"/>
                  <a:pt x="1929630" y="71931"/>
                </a:cubicBezTo>
                <a:lnTo>
                  <a:pt x="1834834" y="71931"/>
                </a:lnTo>
                <a:cubicBezTo>
                  <a:pt x="1835629" y="85896"/>
                  <a:pt x="1839583" y="96588"/>
                  <a:pt x="1846681" y="104008"/>
                </a:cubicBezTo>
                <a:cubicBezTo>
                  <a:pt x="1853784" y="111427"/>
                  <a:pt x="1862640" y="115142"/>
                  <a:pt x="1873253" y="115142"/>
                </a:cubicBezTo>
                <a:cubicBezTo>
                  <a:pt x="1881151" y="115142"/>
                  <a:pt x="1887897" y="113069"/>
                  <a:pt x="1893485" y="108914"/>
                </a:cubicBezTo>
                <a:cubicBezTo>
                  <a:pt x="1899068" y="104767"/>
                  <a:pt x="1903497" y="98143"/>
                  <a:pt x="1906770" y="89050"/>
                </a:cubicBezTo>
                <a:close/>
                <a:moveTo>
                  <a:pt x="1836033" y="54220"/>
                </a:moveTo>
                <a:lnTo>
                  <a:pt x="1907007" y="54220"/>
                </a:lnTo>
                <a:cubicBezTo>
                  <a:pt x="1906049" y="43528"/>
                  <a:pt x="1903338" y="35510"/>
                  <a:pt x="1898870" y="30165"/>
                </a:cubicBezTo>
                <a:cubicBezTo>
                  <a:pt x="1892010" y="21863"/>
                  <a:pt x="1883109" y="17715"/>
                  <a:pt x="1872176" y="17715"/>
                </a:cubicBezTo>
                <a:cubicBezTo>
                  <a:pt x="1862280" y="17715"/>
                  <a:pt x="1853964" y="21027"/>
                  <a:pt x="1847222" y="27648"/>
                </a:cubicBezTo>
                <a:cubicBezTo>
                  <a:pt x="1840478" y="34272"/>
                  <a:pt x="1836749" y="43128"/>
                  <a:pt x="1836033" y="54220"/>
                </a:cubicBezTo>
                <a:close/>
                <a:moveTo>
                  <a:pt x="1955959" y="2872"/>
                </a:moveTo>
                <a:lnTo>
                  <a:pt x="1977506" y="2872"/>
                </a:lnTo>
                <a:lnTo>
                  <a:pt x="1977506" y="57813"/>
                </a:lnTo>
                <a:cubicBezTo>
                  <a:pt x="1984367" y="57813"/>
                  <a:pt x="1989176" y="56494"/>
                  <a:pt x="1991927" y="53859"/>
                </a:cubicBezTo>
                <a:cubicBezTo>
                  <a:pt x="1994682" y="51228"/>
                  <a:pt x="1998728" y="43567"/>
                  <a:pt x="2004073" y="30881"/>
                </a:cubicBezTo>
                <a:cubicBezTo>
                  <a:pt x="2008304" y="20826"/>
                  <a:pt x="2011738" y="14202"/>
                  <a:pt x="2014373" y="11012"/>
                </a:cubicBezTo>
                <a:cubicBezTo>
                  <a:pt x="2017004" y="7819"/>
                  <a:pt x="2020036" y="5663"/>
                  <a:pt x="2023466" y="4546"/>
                </a:cubicBezTo>
                <a:cubicBezTo>
                  <a:pt x="2026897" y="3431"/>
                  <a:pt x="2032402" y="2872"/>
                  <a:pt x="2039980" y="2872"/>
                </a:cubicBezTo>
                <a:lnTo>
                  <a:pt x="2044293" y="2872"/>
                </a:lnTo>
                <a:lnTo>
                  <a:pt x="2044293" y="20707"/>
                </a:lnTo>
                <a:lnTo>
                  <a:pt x="2038310" y="20588"/>
                </a:lnTo>
                <a:cubicBezTo>
                  <a:pt x="2032643" y="20588"/>
                  <a:pt x="2029011" y="21423"/>
                  <a:pt x="2027416" y="23101"/>
                </a:cubicBezTo>
                <a:cubicBezTo>
                  <a:pt x="2025742" y="24855"/>
                  <a:pt x="2023189" y="30081"/>
                  <a:pt x="2019755" y="38779"/>
                </a:cubicBezTo>
                <a:cubicBezTo>
                  <a:pt x="2016486" y="47081"/>
                  <a:pt x="2013494" y="52823"/>
                  <a:pt x="2010780" y="56016"/>
                </a:cubicBezTo>
                <a:cubicBezTo>
                  <a:pt x="2008066" y="59210"/>
                  <a:pt x="2003875" y="62118"/>
                  <a:pt x="1998212" y="64749"/>
                </a:cubicBezTo>
                <a:cubicBezTo>
                  <a:pt x="2007468" y="67226"/>
                  <a:pt x="2016562" y="75842"/>
                  <a:pt x="2025501" y="90604"/>
                </a:cubicBezTo>
                <a:lnTo>
                  <a:pt x="2049081" y="129982"/>
                </a:lnTo>
                <a:lnTo>
                  <a:pt x="2025381" y="129982"/>
                </a:lnTo>
                <a:lnTo>
                  <a:pt x="2002403" y="90604"/>
                </a:lnTo>
                <a:cubicBezTo>
                  <a:pt x="1997694" y="82702"/>
                  <a:pt x="1993587" y="77500"/>
                  <a:pt x="1990073" y="74988"/>
                </a:cubicBezTo>
                <a:cubicBezTo>
                  <a:pt x="1986562" y="72471"/>
                  <a:pt x="1982377" y="71215"/>
                  <a:pt x="1977506" y="71215"/>
                </a:cubicBezTo>
                <a:lnTo>
                  <a:pt x="1977506" y="129982"/>
                </a:lnTo>
                <a:lnTo>
                  <a:pt x="1955959" y="129982"/>
                </a:lnTo>
                <a:close/>
                <a:moveTo>
                  <a:pt x="2055142" y="2872"/>
                </a:moveTo>
                <a:lnTo>
                  <a:pt x="2158438" y="2872"/>
                </a:lnTo>
                <a:lnTo>
                  <a:pt x="2158438" y="20707"/>
                </a:lnTo>
                <a:lnTo>
                  <a:pt x="2117498" y="20707"/>
                </a:lnTo>
                <a:lnTo>
                  <a:pt x="2117498" y="129982"/>
                </a:lnTo>
                <a:lnTo>
                  <a:pt x="2096079" y="129982"/>
                </a:lnTo>
                <a:lnTo>
                  <a:pt x="2096079" y="20707"/>
                </a:lnTo>
                <a:lnTo>
                  <a:pt x="2055142" y="20707"/>
                </a:lnTo>
                <a:close/>
                <a:moveTo>
                  <a:pt x="2259026" y="114303"/>
                </a:moveTo>
                <a:cubicBezTo>
                  <a:pt x="2251044" y="121085"/>
                  <a:pt x="2243365" y="125873"/>
                  <a:pt x="2235985" y="128663"/>
                </a:cubicBezTo>
                <a:cubicBezTo>
                  <a:pt x="2228601" y="131461"/>
                  <a:pt x="2220686" y="132854"/>
                  <a:pt x="2212225" y="132854"/>
                </a:cubicBezTo>
                <a:cubicBezTo>
                  <a:pt x="2198261" y="132854"/>
                  <a:pt x="2187526" y="129444"/>
                  <a:pt x="2180030" y="122619"/>
                </a:cubicBezTo>
                <a:cubicBezTo>
                  <a:pt x="2172529" y="115801"/>
                  <a:pt x="2168777" y="107085"/>
                  <a:pt x="2168777" y="96469"/>
                </a:cubicBezTo>
                <a:cubicBezTo>
                  <a:pt x="2168777" y="90245"/>
                  <a:pt x="2170196" y="84560"/>
                  <a:pt x="2173029" y="79413"/>
                </a:cubicBezTo>
                <a:cubicBezTo>
                  <a:pt x="2175862" y="74264"/>
                  <a:pt x="2179570" y="70135"/>
                  <a:pt x="2184160" y="67025"/>
                </a:cubicBezTo>
                <a:cubicBezTo>
                  <a:pt x="2188747" y="63914"/>
                  <a:pt x="2193913" y="61560"/>
                  <a:pt x="2199658" y="59961"/>
                </a:cubicBezTo>
                <a:cubicBezTo>
                  <a:pt x="2203887" y="58849"/>
                  <a:pt x="2210267" y="57770"/>
                  <a:pt x="2218806" y="56732"/>
                </a:cubicBezTo>
                <a:cubicBezTo>
                  <a:pt x="2236205" y="54659"/>
                  <a:pt x="2249014" y="52182"/>
                  <a:pt x="2257229" y="49312"/>
                </a:cubicBezTo>
                <a:cubicBezTo>
                  <a:pt x="2257309" y="46357"/>
                  <a:pt x="2257348" y="44485"/>
                  <a:pt x="2257348" y="43686"/>
                </a:cubicBezTo>
                <a:cubicBezTo>
                  <a:pt x="2257348" y="34909"/>
                  <a:pt x="2255309" y="28725"/>
                  <a:pt x="2251246" y="25135"/>
                </a:cubicBezTo>
                <a:cubicBezTo>
                  <a:pt x="2245738" y="20268"/>
                  <a:pt x="2237559" y="17834"/>
                  <a:pt x="2226708" y="17834"/>
                </a:cubicBezTo>
                <a:cubicBezTo>
                  <a:pt x="2216571" y="17834"/>
                  <a:pt x="2209093" y="19608"/>
                  <a:pt x="2204266" y="23158"/>
                </a:cubicBezTo>
                <a:cubicBezTo>
                  <a:pt x="2199438" y="26708"/>
                  <a:pt x="2195871" y="32994"/>
                  <a:pt x="2193552" y="42009"/>
                </a:cubicBezTo>
                <a:lnTo>
                  <a:pt x="2172489" y="39139"/>
                </a:lnTo>
                <a:cubicBezTo>
                  <a:pt x="2174404" y="30122"/>
                  <a:pt x="2177554" y="22842"/>
                  <a:pt x="2181946" y="17295"/>
                </a:cubicBezTo>
                <a:cubicBezTo>
                  <a:pt x="2186331" y="11747"/>
                  <a:pt x="2192673" y="7481"/>
                  <a:pt x="2200975" y="4489"/>
                </a:cubicBezTo>
                <a:cubicBezTo>
                  <a:pt x="2209274" y="1497"/>
                  <a:pt x="2218888" y="0"/>
                  <a:pt x="2229822" y="0"/>
                </a:cubicBezTo>
                <a:cubicBezTo>
                  <a:pt x="2240673" y="0"/>
                  <a:pt x="2249489" y="1277"/>
                  <a:pt x="2256271" y="3830"/>
                </a:cubicBezTo>
                <a:cubicBezTo>
                  <a:pt x="2263054" y="6387"/>
                  <a:pt x="2268040" y="9597"/>
                  <a:pt x="2271233" y="13464"/>
                </a:cubicBezTo>
                <a:cubicBezTo>
                  <a:pt x="2274426" y="17334"/>
                  <a:pt x="2276662" y="22222"/>
                  <a:pt x="2277936" y="28126"/>
                </a:cubicBezTo>
                <a:cubicBezTo>
                  <a:pt x="2278652" y="31799"/>
                  <a:pt x="2279013" y="38419"/>
                  <a:pt x="2279013" y="47996"/>
                </a:cubicBezTo>
                <a:lnTo>
                  <a:pt x="2279013" y="76719"/>
                </a:lnTo>
                <a:cubicBezTo>
                  <a:pt x="2279013" y="96750"/>
                  <a:pt x="2279470" y="109414"/>
                  <a:pt x="2280388" y="114721"/>
                </a:cubicBezTo>
                <a:cubicBezTo>
                  <a:pt x="2281305" y="120031"/>
                  <a:pt x="2283124" y="125114"/>
                  <a:pt x="2285834" y="129982"/>
                </a:cubicBezTo>
                <a:lnTo>
                  <a:pt x="2263335" y="129982"/>
                </a:lnTo>
                <a:cubicBezTo>
                  <a:pt x="2261099" y="125514"/>
                  <a:pt x="2259659" y="120286"/>
                  <a:pt x="2259026" y="114303"/>
                </a:cubicBezTo>
                <a:close/>
                <a:moveTo>
                  <a:pt x="2257229" y="66190"/>
                </a:moveTo>
                <a:cubicBezTo>
                  <a:pt x="2249409" y="69382"/>
                  <a:pt x="2237677" y="72094"/>
                  <a:pt x="2222039" y="74325"/>
                </a:cubicBezTo>
                <a:cubicBezTo>
                  <a:pt x="2213183" y="75604"/>
                  <a:pt x="2206919" y="77040"/>
                  <a:pt x="2203247" y="78638"/>
                </a:cubicBezTo>
                <a:cubicBezTo>
                  <a:pt x="2199578" y="80233"/>
                  <a:pt x="2196745" y="82566"/>
                  <a:pt x="2194751" y="85637"/>
                </a:cubicBezTo>
                <a:cubicBezTo>
                  <a:pt x="2192759" y="88710"/>
                  <a:pt x="2191759" y="92124"/>
                  <a:pt x="2191759" y="95872"/>
                </a:cubicBezTo>
                <a:cubicBezTo>
                  <a:pt x="2191759" y="101617"/>
                  <a:pt x="2193935" y="106405"/>
                  <a:pt x="2198283" y="110232"/>
                </a:cubicBezTo>
                <a:cubicBezTo>
                  <a:pt x="2202631" y="114062"/>
                  <a:pt x="2208996" y="115977"/>
                  <a:pt x="2217373" y="115977"/>
                </a:cubicBezTo>
                <a:cubicBezTo>
                  <a:pt x="2225676" y="115977"/>
                  <a:pt x="2233052" y="114163"/>
                  <a:pt x="2239517" y="110530"/>
                </a:cubicBezTo>
                <a:cubicBezTo>
                  <a:pt x="2245979" y="106902"/>
                  <a:pt x="2250724" y="101934"/>
                  <a:pt x="2253759" y="95631"/>
                </a:cubicBezTo>
                <a:cubicBezTo>
                  <a:pt x="2256070" y="90767"/>
                  <a:pt x="2257229" y="83585"/>
                  <a:pt x="2257229" y="74088"/>
                </a:cubicBezTo>
                <a:close/>
                <a:moveTo>
                  <a:pt x="2380629" y="2872"/>
                </a:moveTo>
                <a:lnTo>
                  <a:pt x="2402176" y="2872"/>
                </a:lnTo>
                <a:lnTo>
                  <a:pt x="2402176" y="55774"/>
                </a:lnTo>
                <a:lnTo>
                  <a:pt x="2461899" y="55774"/>
                </a:lnTo>
                <a:lnTo>
                  <a:pt x="2461899" y="2872"/>
                </a:lnTo>
                <a:lnTo>
                  <a:pt x="2483446" y="2872"/>
                </a:lnTo>
                <a:lnTo>
                  <a:pt x="2483446" y="129982"/>
                </a:lnTo>
                <a:lnTo>
                  <a:pt x="2461899" y="129982"/>
                </a:lnTo>
                <a:lnTo>
                  <a:pt x="2461899" y="73609"/>
                </a:lnTo>
                <a:lnTo>
                  <a:pt x="2402176" y="73609"/>
                </a:lnTo>
                <a:lnTo>
                  <a:pt x="2402176" y="129982"/>
                </a:lnTo>
                <a:lnTo>
                  <a:pt x="2380629" y="129982"/>
                </a:lnTo>
                <a:close/>
                <a:moveTo>
                  <a:pt x="2598822" y="114303"/>
                </a:moveTo>
                <a:cubicBezTo>
                  <a:pt x="2590845" y="121085"/>
                  <a:pt x="2583165" y="125873"/>
                  <a:pt x="2575785" y="128663"/>
                </a:cubicBezTo>
                <a:cubicBezTo>
                  <a:pt x="2568403" y="131461"/>
                  <a:pt x="2560485" y="132854"/>
                  <a:pt x="2552026" y="132854"/>
                </a:cubicBezTo>
                <a:cubicBezTo>
                  <a:pt x="2538061" y="132854"/>
                  <a:pt x="2527326" y="129444"/>
                  <a:pt x="2519828" y="122619"/>
                </a:cubicBezTo>
                <a:cubicBezTo>
                  <a:pt x="2512328" y="115801"/>
                  <a:pt x="2508577" y="107085"/>
                  <a:pt x="2508577" y="96469"/>
                </a:cubicBezTo>
                <a:cubicBezTo>
                  <a:pt x="2508577" y="90245"/>
                  <a:pt x="2509996" y="84560"/>
                  <a:pt x="2512829" y="79413"/>
                </a:cubicBezTo>
                <a:cubicBezTo>
                  <a:pt x="2515662" y="74264"/>
                  <a:pt x="2519371" y="70135"/>
                  <a:pt x="2523957" y="67025"/>
                </a:cubicBezTo>
                <a:cubicBezTo>
                  <a:pt x="2528546" y="63914"/>
                  <a:pt x="2533713" y="61560"/>
                  <a:pt x="2539458" y="59961"/>
                </a:cubicBezTo>
                <a:cubicBezTo>
                  <a:pt x="2543688" y="58849"/>
                  <a:pt x="2550068" y="57770"/>
                  <a:pt x="2558607" y="56732"/>
                </a:cubicBezTo>
                <a:cubicBezTo>
                  <a:pt x="2576005" y="54659"/>
                  <a:pt x="2588810" y="52182"/>
                  <a:pt x="2597026" y="49312"/>
                </a:cubicBezTo>
                <a:cubicBezTo>
                  <a:pt x="2597108" y="46357"/>
                  <a:pt x="2597148" y="44485"/>
                  <a:pt x="2597148" y="43686"/>
                </a:cubicBezTo>
                <a:cubicBezTo>
                  <a:pt x="2597148" y="34909"/>
                  <a:pt x="2595111" y="28725"/>
                  <a:pt x="2591043" y="25135"/>
                </a:cubicBezTo>
                <a:cubicBezTo>
                  <a:pt x="2585538" y="20268"/>
                  <a:pt x="2577359" y="17834"/>
                  <a:pt x="2566505" y="17834"/>
                </a:cubicBezTo>
                <a:cubicBezTo>
                  <a:pt x="2556371" y="17834"/>
                  <a:pt x="2548894" y="19608"/>
                  <a:pt x="2544066" y="23158"/>
                </a:cubicBezTo>
                <a:cubicBezTo>
                  <a:pt x="2539239" y="26708"/>
                  <a:pt x="2535671" y="32994"/>
                  <a:pt x="2533352" y="42009"/>
                </a:cubicBezTo>
                <a:lnTo>
                  <a:pt x="2512289" y="39139"/>
                </a:lnTo>
                <a:cubicBezTo>
                  <a:pt x="2514204" y="30122"/>
                  <a:pt x="2517354" y="22842"/>
                  <a:pt x="2521747" y="17295"/>
                </a:cubicBezTo>
                <a:cubicBezTo>
                  <a:pt x="2526131" y="11747"/>
                  <a:pt x="2532474" y="7481"/>
                  <a:pt x="2540773" y="4489"/>
                </a:cubicBezTo>
                <a:cubicBezTo>
                  <a:pt x="2549073" y="1497"/>
                  <a:pt x="2558690" y="0"/>
                  <a:pt x="2569623" y="0"/>
                </a:cubicBezTo>
                <a:cubicBezTo>
                  <a:pt x="2580473" y="0"/>
                  <a:pt x="2589289" y="1277"/>
                  <a:pt x="2596072" y="3830"/>
                </a:cubicBezTo>
                <a:cubicBezTo>
                  <a:pt x="2602850" y="6387"/>
                  <a:pt x="2607840" y="9597"/>
                  <a:pt x="2611033" y="13464"/>
                </a:cubicBezTo>
                <a:cubicBezTo>
                  <a:pt x="2614227" y="17334"/>
                  <a:pt x="2616462" y="22222"/>
                  <a:pt x="2617737" y="28126"/>
                </a:cubicBezTo>
                <a:cubicBezTo>
                  <a:pt x="2618454" y="31799"/>
                  <a:pt x="2618813" y="38419"/>
                  <a:pt x="2618813" y="47996"/>
                </a:cubicBezTo>
                <a:lnTo>
                  <a:pt x="2618813" y="76719"/>
                </a:lnTo>
                <a:cubicBezTo>
                  <a:pt x="2618813" y="96750"/>
                  <a:pt x="2619270" y="109414"/>
                  <a:pt x="2620188" y="114721"/>
                </a:cubicBezTo>
                <a:cubicBezTo>
                  <a:pt x="2621107" y="120031"/>
                  <a:pt x="2622920" y="125114"/>
                  <a:pt x="2625635" y="129982"/>
                </a:cubicBezTo>
                <a:lnTo>
                  <a:pt x="2603135" y="129982"/>
                </a:lnTo>
                <a:cubicBezTo>
                  <a:pt x="2600900" y="125514"/>
                  <a:pt x="2599459" y="120286"/>
                  <a:pt x="2598822" y="114303"/>
                </a:cubicBezTo>
                <a:close/>
                <a:moveTo>
                  <a:pt x="2597026" y="66190"/>
                </a:moveTo>
                <a:cubicBezTo>
                  <a:pt x="2589210" y="69382"/>
                  <a:pt x="2577478" y="72094"/>
                  <a:pt x="2561839" y="74325"/>
                </a:cubicBezTo>
                <a:cubicBezTo>
                  <a:pt x="2552984" y="75604"/>
                  <a:pt x="2546720" y="77040"/>
                  <a:pt x="2543047" y="78638"/>
                </a:cubicBezTo>
                <a:cubicBezTo>
                  <a:pt x="2539379" y="80233"/>
                  <a:pt x="2536546" y="82566"/>
                  <a:pt x="2534551" y="85637"/>
                </a:cubicBezTo>
                <a:cubicBezTo>
                  <a:pt x="2532557" y="88710"/>
                  <a:pt x="2531560" y="92124"/>
                  <a:pt x="2531560" y="95872"/>
                </a:cubicBezTo>
                <a:cubicBezTo>
                  <a:pt x="2531560" y="101617"/>
                  <a:pt x="2533734" y="106405"/>
                  <a:pt x="2538083" y="110232"/>
                </a:cubicBezTo>
                <a:cubicBezTo>
                  <a:pt x="2542431" y="114062"/>
                  <a:pt x="2548797" y="115977"/>
                  <a:pt x="2557173" y="115977"/>
                </a:cubicBezTo>
                <a:cubicBezTo>
                  <a:pt x="2565472" y="115977"/>
                  <a:pt x="2572852" y="114163"/>
                  <a:pt x="2579317" y="110530"/>
                </a:cubicBezTo>
                <a:cubicBezTo>
                  <a:pt x="2585779" y="106902"/>
                  <a:pt x="2590524" y="101934"/>
                  <a:pt x="2593559" y="95631"/>
                </a:cubicBezTo>
                <a:cubicBezTo>
                  <a:pt x="2595870" y="90767"/>
                  <a:pt x="2597026" y="83585"/>
                  <a:pt x="2597026" y="74088"/>
                </a:cubicBezTo>
                <a:close/>
                <a:moveTo>
                  <a:pt x="2720431" y="2872"/>
                </a:moveTo>
                <a:lnTo>
                  <a:pt x="2741976" y="2872"/>
                </a:lnTo>
                <a:lnTo>
                  <a:pt x="2741976" y="55774"/>
                </a:lnTo>
                <a:lnTo>
                  <a:pt x="2801697" y="55774"/>
                </a:lnTo>
                <a:lnTo>
                  <a:pt x="2801697" y="2872"/>
                </a:lnTo>
                <a:lnTo>
                  <a:pt x="2823242" y="2872"/>
                </a:lnTo>
                <a:lnTo>
                  <a:pt x="2823242" y="129982"/>
                </a:lnTo>
                <a:lnTo>
                  <a:pt x="2801697" y="129982"/>
                </a:lnTo>
                <a:lnTo>
                  <a:pt x="2801697" y="73609"/>
                </a:lnTo>
                <a:lnTo>
                  <a:pt x="2741976" y="73609"/>
                </a:lnTo>
                <a:lnTo>
                  <a:pt x="2741976" y="129982"/>
                </a:lnTo>
                <a:lnTo>
                  <a:pt x="2720431" y="129982"/>
                </a:lnTo>
                <a:close/>
                <a:moveTo>
                  <a:pt x="2847658" y="66427"/>
                </a:moveTo>
                <a:cubicBezTo>
                  <a:pt x="2847658" y="42890"/>
                  <a:pt x="2854199" y="25452"/>
                  <a:pt x="2867289" y="14122"/>
                </a:cubicBezTo>
                <a:cubicBezTo>
                  <a:pt x="2878218" y="4709"/>
                  <a:pt x="2891546" y="0"/>
                  <a:pt x="2907267" y="0"/>
                </a:cubicBezTo>
                <a:cubicBezTo>
                  <a:pt x="2924741" y="0"/>
                  <a:pt x="2939026" y="5727"/>
                  <a:pt x="2950114" y="17175"/>
                </a:cubicBezTo>
                <a:cubicBezTo>
                  <a:pt x="2961205" y="28623"/>
                  <a:pt x="2966750" y="44442"/>
                  <a:pt x="2966750" y="64631"/>
                </a:cubicBezTo>
                <a:cubicBezTo>
                  <a:pt x="2966750" y="80989"/>
                  <a:pt x="2964297" y="93855"/>
                  <a:pt x="2959391" y="103233"/>
                </a:cubicBezTo>
                <a:cubicBezTo>
                  <a:pt x="2954484" y="112608"/>
                  <a:pt x="2947338" y="119890"/>
                  <a:pt x="2937964" y="125074"/>
                </a:cubicBezTo>
                <a:cubicBezTo>
                  <a:pt x="2928590" y="130262"/>
                  <a:pt x="2918358" y="132854"/>
                  <a:pt x="2907267" y="132854"/>
                </a:cubicBezTo>
                <a:cubicBezTo>
                  <a:pt x="2889472" y="132854"/>
                  <a:pt x="2875086" y="127148"/>
                  <a:pt x="2864117" y="115740"/>
                </a:cubicBezTo>
                <a:cubicBezTo>
                  <a:pt x="2853144" y="104331"/>
                  <a:pt x="2847658" y="87894"/>
                  <a:pt x="2847658" y="66427"/>
                </a:cubicBezTo>
                <a:close/>
                <a:moveTo>
                  <a:pt x="2869802" y="66427"/>
                </a:moveTo>
                <a:cubicBezTo>
                  <a:pt x="2869802" y="82710"/>
                  <a:pt x="2873355" y="94893"/>
                  <a:pt x="2880453" y="102992"/>
                </a:cubicBezTo>
                <a:cubicBezTo>
                  <a:pt x="2887556" y="111092"/>
                  <a:pt x="2896492" y="115142"/>
                  <a:pt x="2907267" y="115142"/>
                </a:cubicBezTo>
                <a:cubicBezTo>
                  <a:pt x="2917955" y="115142"/>
                  <a:pt x="2926854" y="111070"/>
                  <a:pt x="2933953" y="102931"/>
                </a:cubicBezTo>
                <a:cubicBezTo>
                  <a:pt x="2941057" y="94795"/>
                  <a:pt x="2944606" y="82390"/>
                  <a:pt x="2944606" y="65711"/>
                </a:cubicBezTo>
                <a:cubicBezTo>
                  <a:pt x="2944606" y="49989"/>
                  <a:pt x="2941039" y="38081"/>
                  <a:pt x="2933896" y="29981"/>
                </a:cubicBezTo>
                <a:cubicBezTo>
                  <a:pt x="2926754" y="21881"/>
                  <a:pt x="2917879" y="17834"/>
                  <a:pt x="2907267" y="17834"/>
                </a:cubicBezTo>
                <a:cubicBezTo>
                  <a:pt x="2896492" y="17834"/>
                  <a:pt x="2887556" y="21863"/>
                  <a:pt x="2880453" y="29920"/>
                </a:cubicBezTo>
                <a:cubicBezTo>
                  <a:pt x="2873355" y="37980"/>
                  <a:pt x="2869802" y="50148"/>
                  <a:pt x="2869802" y="66427"/>
                </a:cubicBezTo>
                <a:close/>
                <a:moveTo>
                  <a:pt x="2992126" y="2872"/>
                </a:moveTo>
                <a:lnTo>
                  <a:pt x="3041799" y="2872"/>
                </a:lnTo>
                <a:cubicBezTo>
                  <a:pt x="3054007" y="2872"/>
                  <a:pt x="3063082" y="3891"/>
                  <a:pt x="3069025" y="5922"/>
                </a:cubicBezTo>
                <a:cubicBezTo>
                  <a:pt x="3074969" y="7960"/>
                  <a:pt x="3080077" y="11689"/>
                  <a:pt x="3084347" y="17114"/>
                </a:cubicBezTo>
                <a:cubicBezTo>
                  <a:pt x="3088613" y="22544"/>
                  <a:pt x="3090747" y="29045"/>
                  <a:pt x="3090747" y="36623"/>
                </a:cubicBezTo>
                <a:cubicBezTo>
                  <a:pt x="3090747" y="42688"/>
                  <a:pt x="3089492" y="47977"/>
                  <a:pt x="3086978" y="52484"/>
                </a:cubicBezTo>
                <a:cubicBezTo>
                  <a:pt x="3084466" y="56991"/>
                  <a:pt x="3080697" y="60760"/>
                  <a:pt x="3075668" y="63796"/>
                </a:cubicBezTo>
                <a:cubicBezTo>
                  <a:pt x="3081655" y="65790"/>
                  <a:pt x="3086622" y="69520"/>
                  <a:pt x="3090571" y="74988"/>
                </a:cubicBezTo>
                <a:cubicBezTo>
                  <a:pt x="3094525" y="80453"/>
                  <a:pt x="3096497" y="86936"/>
                  <a:pt x="3096497" y="94436"/>
                </a:cubicBezTo>
                <a:cubicBezTo>
                  <a:pt x="3095698" y="106484"/>
                  <a:pt x="3091389" y="115420"/>
                  <a:pt x="3083573" y="121244"/>
                </a:cubicBezTo>
                <a:cubicBezTo>
                  <a:pt x="3075750" y="127070"/>
                  <a:pt x="3064381" y="129982"/>
                  <a:pt x="3049456" y="129982"/>
                </a:cubicBezTo>
                <a:lnTo>
                  <a:pt x="2992126" y="129982"/>
                </a:lnTo>
                <a:close/>
                <a:moveTo>
                  <a:pt x="3013673" y="56373"/>
                </a:moveTo>
                <a:lnTo>
                  <a:pt x="3036651" y="56373"/>
                </a:lnTo>
                <a:cubicBezTo>
                  <a:pt x="3045828" y="56373"/>
                  <a:pt x="3052131" y="55898"/>
                  <a:pt x="3055561" y="54936"/>
                </a:cubicBezTo>
                <a:cubicBezTo>
                  <a:pt x="3058992" y="53978"/>
                  <a:pt x="3062063" y="52046"/>
                  <a:pt x="3064777" y="49130"/>
                </a:cubicBezTo>
                <a:cubicBezTo>
                  <a:pt x="3067493" y="46220"/>
                  <a:pt x="3068849" y="42729"/>
                  <a:pt x="3068849" y="38660"/>
                </a:cubicBezTo>
                <a:cubicBezTo>
                  <a:pt x="3068849" y="31957"/>
                  <a:pt x="3066473" y="27288"/>
                  <a:pt x="3061728" y="24653"/>
                </a:cubicBezTo>
                <a:cubicBezTo>
                  <a:pt x="3056980" y="22022"/>
                  <a:pt x="3048862" y="20707"/>
                  <a:pt x="3037367" y="20707"/>
                </a:cubicBezTo>
                <a:lnTo>
                  <a:pt x="3013673" y="20707"/>
                </a:lnTo>
                <a:close/>
                <a:moveTo>
                  <a:pt x="3013673" y="112269"/>
                </a:moveTo>
                <a:lnTo>
                  <a:pt x="3042037" y="112269"/>
                </a:lnTo>
                <a:cubicBezTo>
                  <a:pt x="3054244" y="112269"/>
                  <a:pt x="3062621" y="110854"/>
                  <a:pt x="3067171" y="108021"/>
                </a:cubicBezTo>
                <a:cubicBezTo>
                  <a:pt x="3071722" y="105189"/>
                  <a:pt x="3074115" y="100303"/>
                  <a:pt x="3074353" y="93359"/>
                </a:cubicBezTo>
                <a:cubicBezTo>
                  <a:pt x="3074353" y="89287"/>
                  <a:pt x="3073040" y="85518"/>
                  <a:pt x="3070408" y="82044"/>
                </a:cubicBezTo>
                <a:cubicBezTo>
                  <a:pt x="3067773" y="78577"/>
                  <a:pt x="3064342" y="76381"/>
                  <a:pt x="3060111" y="75463"/>
                </a:cubicBezTo>
                <a:cubicBezTo>
                  <a:pt x="3055886" y="74549"/>
                  <a:pt x="3049099" y="74088"/>
                  <a:pt x="3039761" y="74088"/>
                </a:cubicBezTo>
                <a:lnTo>
                  <a:pt x="3013673" y="74088"/>
                </a:lnTo>
                <a:close/>
                <a:moveTo>
                  <a:pt x="3243233" y="2872"/>
                </a:moveTo>
                <a:lnTo>
                  <a:pt x="3264779" y="2872"/>
                </a:lnTo>
                <a:lnTo>
                  <a:pt x="3264779" y="129982"/>
                </a:lnTo>
                <a:lnTo>
                  <a:pt x="3243233" y="129982"/>
                </a:lnTo>
                <a:close/>
                <a:moveTo>
                  <a:pt x="3122708" y="2872"/>
                </a:moveTo>
                <a:lnTo>
                  <a:pt x="3144251" y="2872"/>
                </a:lnTo>
                <a:lnTo>
                  <a:pt x="3144251" y="52542"/>
                </a:lnTo>
                <a:lnTo>
                  <a:pt x="3171539" y="52542"/>
                </a:lnTo>
                <a:cubicBezTo>
                  <a:pt x="3189334" y="52542"/>
                  <a:pt x="3203036" y="55990"/>
                  <a:pt x="3212655" y="62895"/>
                </a:cubicBezTo>
                <a:cubicBezTo>
                  <a:pt x="3222270" y="69800"/>
                  <a:pt x="3227077" y="79315"/>
                  <a:pt x="3227077" y="91444"/>
                </a:cubicBezTo>
                <a:cubicBezTo>
                  <a:pt x="3227077" y="102056"/>
                  <a:pt x="3223070" y="111132"/>
                  <a:pt x="3215049" y="118674"/>
                </a:cubicBezTo>
                <a:cubicBezTo>
                  <a:pt x="3207027" y="126212"/>
                  <a:pt x="3194202" y="129982"/>
                  <a:pt x="3176568" y="129982"/>
                </a:cubicBezTo>
                <a:lnTo>
                  <a:pt x="3122708" y="129982"/>
                </a:lnTo>
                <a:close/>
                <a:moveTo>
                  <a:pt x="3144251" y="112269"/>
                </a:moveTo>
                <a:lnTo>
                  <a:pt x="3166874" y="112269"/>
                </a:lnTo>
                <a:cubicBezTo>
                  <a:pt x="3180514" y="112269"/>
                  <a:pt x="3190252" y="110591"/>
                  <a:pt x="3196080" y="107240"/>
                </a:cubicBezTo>
                <a:cubicBezTo>
                  <a:pt x="3201906" y="103892"/>
                  <a:pt x="3204814" y="98665"/>
                  <a:pt x="3204814" y="91562"/>
                </a:cubicBezTo>
                <a:cubicBezTo>
                  <a:pt x="3204814" y="86058"/>
                  <a:pt x="3202657" y="81151"/>
                  <a:pt x="3198352" y="76842"/>
                </a:cubicBezTo>
                <a:cubicBezTo>
                  <a:pt x="3194043" y="72529"/>
                  <a:pt x="3184506" y="70377"/>
                  <a:pt x="3169743" y="70377"/>
                </a:cubicBezTo>
                <a:lnTo>
                  <a:pt x="3144251" y="70377"/>
                </a:lnTo>
                <a:close/>
                <a:moveTo>
                  <a:pt x="3284046" y="129982"/>
                </a:moveTo>
                <a:lnTo>
                  <a:pt x="3330487" y="63914"/>
                </a:lnTo>
                <a:lnTo>
                  <a:pt x="3287516" y="2872"/>
                </a:lnTo>
                <a:lnTo>
                  <a:pt x="3314448" y="2872"/>
                </a:lnTo>
                <a:lnTo>
                  <a:pt x="3333956" y="32677"/>
                </a:lnTo>
                <a:cubicBezTo>
                  <a:pt x="3337629" y="38340"/>
                  <a:pt x="3340584" y="43088"/>
                  <a:pt x="3342816" y="46919"/>
                </a:cubicBezTo>
                <a:cubicBezTo>
                  <a:pt x="3346326" y="41652"/>
                  <a:pt x="3349559" y="36982"/>
                  <a:pt x="3352511" y="32914"/>
                </a:cubicBezTo>
                <a:lnTo>
                  <a:pt x="3373935" y="2872"/>
                </a:lnTo>
                <a:lnTo>
                  <a:pt x="3399667" y="2872"/>
                </a:lnTo>
                <a:lnTo>
                  <a:pt x="3355741" y="62715"/>
                </a:lnTo>
                <a:lnTo>
                  <a:pt x="3403019" y="129982"/>
                </a:lnTo>
                <a:lnTo>
                  <a:pt x="3376566" y="129982"/>
                </a:lnTo>
                <a:lnTo>
                  <a:pt x="3350474" y="90482"/>
                </a:lnTo>
                <a:lnTo>
                  <a:pt x="3343532" y="79833"/>
                </a:lnTo>
                <a:lnTo>
                  <a:pt x="3310139" y="129982"/>
                </a:lnTo>
                <a:close/>
                <a:moveTo>
                  <a:pt x="3478936" y="2872"/>
                </a:moveTo>
                <a:lnTo>
                  <a:pt x="3582227" y="2872"/>
                </a:lnTo>
                <a:lnTo>
                  <a:pt x="3582227" y="20707"/>
                </a:lnTo>
                <a:lnTo>
                  <a:pt x="3541292" y="20707"/>
                </a:lnTo>
                <a:lnTo>
                  <a:pt x="3541292" y="129982"/>
                </a:lnTo>
                <a:lnTo>
                  <a:pt x="3519868" y="129982"/>
                </a:lnTo>
                <a:lnTo>
                  <a:pt x="3519868" y="20707"/>
                </a:lnTo>
                <a:lnTo>
                  <a:pt x="3478936" y="20707"/>
                </a:lnTo>
                <a:close/>
                <a:moveTo>
                  <a:pt x="3686887" y="89050"/>
                </a:moveTo>
                <a:lnTo>
                  <a:pt x="3709145" y="91803"/>
                </a:lnTo>
                <a:cubicBezTo>
                  <a:pt x="3705635" y="104810"/>
                  <a:pt x="3699134" y="114900"/>
                  <a:pt x="3689640" y="122084"/>
                </a:cubicBezTo>
                <a:cubicBezTo>
                  <a:pt x="3680143" y="129265"/>
                  <a:pt x="3668012" y="132854"/>
                  <a:pt x="3653252" y="132854"/>
                </a:cubicBezTo>
                <a:cubicBezTo>
                  <a:pt x="3634658" y="132854"/>
                  <a:pt x="3619920" y="127131"/>
                  <a:pt x="3609029" y="115683"/>
                </a:cubicBezTo>
                <a:cubicBezTo>
                  <a:pt x="3598139" y="104231"/>
                  <a:pt x="3592692" y="88171"/>
                  <a:pt x="3592692" y="67504"/>
                </a:cubicBezTo>
                <a:cubicBezTo>
                  <a:pt x="3592692" y="46120"/>
                  <a:pt x="3598196" y="29523"/>
                  <a:pt x="3609208" y="17715"/>
                </a:cubicBezTo>
                <a:cubicBezTo>
                  <a:pt x="3620222" y="5908"/>
                  <a:pt x="3634503" y="0"/>
                  <a:pt x="3652056" y="0"/>
                </a:cubicBezTo>
                <a:cubicBezTo>
                  <a:pt x="3669052" y="0"/>
                  <a:pt x="3682933" y="5785"/>
                  <a:pt x="3693708" y="17352"/>
                </a:cubicBezTo>
                <a:cubicBezTo>
                  <a:pt x="3704480" y="28923"/>
                  <a:pt x="3709865" y="45202"/>
                  <a:pt x="3709865" y="66190"/>
                </a:cubicBezTo>
                <a:cubicBezTo>
                  <a:pt x="3709865" y="67463"/>
                  <a:pt x="3709829" y="69382"/>
                  <a:pt x="3709747" y="71931"/>
                </a:cubicBezTo>
                <a:lnTo>
                  <a:pt x="3614951" y="71931"/>
                </a:lnTo>
                <a:cubicBezTo>
                  <a:pt x="3615746" y="85896"/>
                  <a:pt x="3619700" y="96588"/>
                  <a:pt x="3626802" y="104008"/>
                </a:cubicBezTo>
                <a:cubicBezTo>
                  <a:pt x="3633901" y="111427"/>
                  <a:pt x="3642758" y="115142"/>
                  <a:pt x="3653370" y="115142"/>
                </a:cubicBezTo>
                <a:cubicBezTo>
                  <a:pt x="3661268" y="115142"/>
                  <a:pt x="3668014" y="113069"/>
                  <a:pt x="3673603" y="108914"/>
                </a:cubicBezTo>
                <a:cubicBezTo>
                  <a:pt x="3679186" y="104767"/>
                  <a:pt x="3683614" y="98143"/>
                  <a:pt x="3686887" y="89050"/>
                </a:cubicBezTo>
                <a:close/>
                <a:moveTo>
                  <a:pt x="3616150" y="54220"/>
                </a:moveTo>
                <a:lnTo>
                  <a:pt x="3687124" y="54220"/>
                </a:lnTo>
                <a:cubicBezTo>
                  <a:pt x="3686167" y="43528"/>
                  <a:pt x="3683455" y="35510"/>
                  <a:pt x="3678987" y="30165"/>
                </a:cubicBezTo>
                <a:cubicBezTo>
                  <a:pt x="3672127" y="21863"/>
                  <a:pt x="3663227" y="17715"/>
                  <a:pt x="3652295" y="17715"/>
                </a:cubicBezTo>
                <a:cubicBezTo>
                  <a:pt x="3642397" y="17715"/>
                  <a:pt x="3634082" y="21027"/>
                  <a:pt x="3627339" y="27648"/>
                </a:cubicBezTo>
                <a:cubicBezTo>
                  <a:pt x="3620599" y="34272"/>
                  <a:pt x="3616866" y="43128"/>
                  <a:pt x="3616150" y="54220"/>
                </a:cubicBezTo>
                <a:close/>
                <a:moveTo>
                  <a:pt x="3716201" y="129982"/>
                </a:moveTo>
                <a:lnTo>
                  <a:pt x="3762637" y="63914"/>
                </a:lnTo>
                <a:lnTo>
                  <a:pt x="3719672" y="2872"/>
                </a:lnTo>
                <a:lnTo>
                  <a:pt x="3746603" y="2872"/>
                </a:lnTo>
                <a:lnTo>
                  <a:pt x="3766108" y="32677"/>
                </a:lnTo>
                <a:cubicBezTo>
                  <a:pt x="3769783" y="38340"/>
                  <a:pt x="3772735" y="43088"/>
                  <a:pt x="3774968" y="46919"/>
                </a:cubicBezTo>
                <a:cubicBezTo>
                  <a:pt x="3778482" y="41652"/>
                  <a:pt x="3781710" y="36982"/>
                  <a:pt x="3784663" y="32914"/>
                </a:cubicBezTo>
                <a:lnTo>
                  <a:pt x="3806086" y="2872"/>
                </a:lnTo>
                <a:lnTo>
                  <a:pt x="3831819" y="2872"/>
                </a:lnTo>
                <a:lnTo>
                  <a:pt x="3787895" y="62715"/>
                </a:lnTo>
                <a:lnTo>
                  <a:pt x="3835174" y="129982"/>
                </a:lnTo>
                <a:lnTo>
                  <a:pt x="3808718" y="129982"/>
                </a:lnTo>
                <a:lnTo>
                  <a:pt x="3782628" y="90482"/>
                </a:lnTo>
                <a:lnTo>
                  <a:pt x="3775684" y="79833"/>
                </a:lnTo>
                <a:lnTo>
                  <a:pt x="3742291" y="129982"/>
                </a:lnTo>
                <a:close/>
                <a:moveTo>
                  <a:pt x="3853243" y="2872"/>
                </a:moveTo>
                <a:lnTo>
                  <a:pt x="3874788" y="2872"/>
                </a:lnTo>
                <a:lnTo>
                  <a:pt x="3874788" y="55774"/>
                </a:lnTo>
                <a:lnTo>
                  <a:pt x="3934513" y="55774"/>
                </a:lnTo>
                <a:lnTo>
                  <a:pt x="3934513" y="2872"/>
                </a:lnTo>
                <a:lnTo>
                  <a:pt x="3956058" y="2872"/>
                </a:lnTo>
                <a:lnTo>
                  <a:pt x="3956058" y="129982"/>
                </a:lnTo>
                <a:lnTo>
                  <a:pt x="3934513" y="129982"/>
                </a:lnTo>
                <a:lnTo>
                  <a:pt x="3934513" y="73609"/>
                </a:lnTo>
                <a:lnTo>
                  <a:pt x="3874788" y="73609"/>
                </a:lnTo>
                <a:lnTo>
                  <a:pt x="3874788" y="129982"/>
                </a:lnTo>
                <a:lnTo>
                  <a:pt x="3853243" y="129982"/>
                </a:lnTo>
                <a:close/>
                <a:moveTo>
                  <a:pt x="3980470" y="66427"/>
                </a:moveTo>
                <a:cubicBezTo>
                  <a:pt x="3980470" y="42890"/>
                  <a:pt x="3987014" y="25452"/>
                  <a:pt x="4000100" y="14122"/>
                </a:cubicBezTo>
                <a:cubicBezTo>
                  <a:pt x="4011030" y="4709"/>
                  <a:pt x="4024357" y="0"/>
                  <a:pt x="4040079" y="0"/>
                </a:cubicBezTo>
                <a:cubicBezTo>
                  <a:pt x="4057553" y="0"/>
                  <a:pt x="4071838" y="5727"/>
                  <a:pt x="4082930" y="17175"/>
                </a:cubicBezTo>
                <a:cubicBezTo>
                  <a:pt x="4094017" y="28623"/>
                  <a:pt x="4099562" y="44442"/>
                  <a:pt x="4099562" y="64631"/>
                </a:cubicBezTo>
                <a:cubicBezTo>
                  <a:pt x="4099562" y="80989"/>
                  <a:pt x="4097110" y="93855"/>
                  <a:pt x="4092203" y="103233"/>
                </a:cubicBezTo>
                <a:cubicBezTo>
                  <a:pt x="4087296" y="112608"/>
                  <a:pt x="4080154" y="119890"/>
                  <a:pt x="4070776" y="125074"/>
                </a:cubicBezTo>
                <a:cubicBezTo>
                  <a:pt x="4061401" y="130262"/>
                  <a:pt x="4051170" y="132854"/>
                  <a:pt x="4040079" y="132854"/>
                </a:cubicBezTo>
                <a:cubicBezTo>
                  <a:pt x="4022284" y="132854"/>
                  <a:pt x="4007902" y="127148"/>
                  <a:pt x="3996929" y="115740"/>
                </a:cubicBezTo>
                <a:cubicBezTo>
                  <a:pt x="3985957" y="104331"/>
                  <a:pt x="3980470" y="87894"/>
                  <a:pt x="3980470" y="66427"/>
                </a:cubicBezTo>
                <a:close/>
                <a:moveTo>
                  <a:pt x="4002614" y="66427"/>
                </a:moveTo>
                <a:cubicBezTo>
                  <a:pt x="4002614" y="82710"/>
                  <a:pt x="4006167" y="94893"/>
                  <a:pt x="4013265" y="102992"/>
                </a:cubicBezTo>
                <a:cubicBezTo>
                  <a:pt x="4020369" y="111092"/>
                  <a:pt x="4029304" y="115142"/>
                  <a:pt x="4040079" y="115142"/>
                </a:cubicBezTo>
                <a:cubicBezTo>
                  <a:pt x="4050767" y="115142"/>
                  <a:pt x="4059666" y="111070"/>
                  <a:pt x="4066769" y="102931"/>
                </a:cubicBezTo>
                <a:cubicBezTo>
                  <a:pt x="4073868" y="94795"/>
                  <a:pt x="4077418" y="82390"/>
                  <a:pt x="4077418" y="65711"/>
                </a:cubicBezTo>
                <a:cubicBezTo>
                  <a:pt x="4077418" y="49989"/>
                  <a:pt x="4073851" y="38081"/>
                  <a:pt x="4066708" y="29981"/>
                </a:cubicBezTo>
                <a:cubicBezTo>
                  <a:pt x="4059566" y="21881"/>
                  <a:pt x="4050691" y="17834"/>
                  <a:pt x="4040079" y="17834"/>
                </a:cubicBezTo>
                <a:cubicBezTo>
                  <a:pt x="4029304" y="17834"/>
                  <a:pt x="4020369" y="21863"/>
                  <a:pt x="4013265" y="29920"/>
                </a:cubicBezTo>
                <a:cubicBezTo>
                  <a:pt x="4006167" y="37980"/>
                  <a:pt x="4002614" y="50148"/>
                  <a:pt x="4002614" y="66427"/>
                </a:cubicBezTo>
                <a:close/>
                <a:moveTo>
                  <a:pt x="4129719" y="2872"/>
                </a:moveTo>
                <a:lnTo>
                  <a:pt x="4229777" y="2872"/>
                </a:lnTo>
                <a:lnTo>
                  <a:pt x="4229777" y="129982"/>
                </a:lnTo>
                <a:lnTo>
                  <a:pt x="4208354" y="129982"/>
                </a:lnTo>
                <a:lnTo>
                  <a:pt x="4208354" y="20707"/>
                </a:lnTo>
                <a:lnTo>
                  <a:pt x="4151261" y="20707"/>
                </a:lnTo>
                <a:lnTo>
                  <a:pt x="4151261" y="84024"/>
                </a:lnTo>
                <a:cubicBezTo>
                  <a:pt x="4151261" y="98784"/>
                  <a:pt x="4150782" y="108519"/>
                  <a:pt x="4149825" y="113224"/>
                </a:cubicBezTo>
                <a:cubicBezTo>
                  <a:pt x="4148867" y="117932"/>
                  <a:pt x="4146232" y="122040"/>
                  <a:pt x="4141927" y="125553"/>
                </a:cubicBezTo>
                <a:cubicBezTo>
                  <a:pt x="4137618" y="129067"/>
                  <a:pt x="4131389" y="130820"/>
                  <a:pt x="4123254" y="130820"/>
                </a:cubicBezTo>
                <a:cubicBezTo>
                  <a:pt x="4118225" y="130820"/>
                  <a:pt x="4112439" y="130500"/>
                  <a:pt x="4105898" y="129862"/>
                </a:cubicBezTo>
                <a:lnTo>
                  <a:pt x="4105898" y="111910"/>
                </a:lnTo>
                <a:lnTo>
                  <a:pt x="4115354" y="111910"/>
                </a:lnTo>
                <a:cubicBezTo>
                  <a:pt x="4119822" y="111910"/>
                  <a:pt x="4123012" y="111452"/>
                  <a:pt x="4124930" y="110534"/>
                </a:cubicBezTo>
                <a:cubicBezTo>
                  <a:pt x="4126847" y="109616"/>
                  <a:pt x="4128121" y="108158"/>
                  <a:pt x="4128762" y="106164"/>
                </a:cubicBezTo>
                <a:cubicBezTo>
                  <a:pt x="4129398" y="104169"/>
                  <a:pt x="4129719" y="97664"/>
                  <a:pt x="4129719" y="86656"/>
                </a:cubicBezTo>
                <a:close/>
                <a:moveTo>
                  <a:pt x="4257867" y="66427"/>
                </a:moveTo>
                <a:cubicBezTo>
                  <a:pt x="4257867" y="42890"/>
                  <a:pt x="4264409" y="25452"/>
                  <a:pt x="4277499" y="14122"/>
                </a:cubicBezTo>
                <a:cubicBezTo>
                  <a:pt x="4288429" y="4709"/>
                  <a:pt x="4301756" y="0"/>
                  <a:pt x="4317478" y="0"/>
                </a:cubicBezTo>
                <a:cubicBezTo>
                  <a:pt x="4334951" y="0"/>
                  <a:pt x="4349236" y="5727"/>
                  <a:pt x="4360323" y="17175"/>
                </a:cubicBezTo>
                <a:cubicBezTo>
                  <a:pt x="4371416" y="28623"/>
                  <a:pt x="4376959" y="44442"/>
                  <a:pt x="4376959" y="64631"/>
                </a:cubicBezTo>
                <a:cubicBezTo>
                  <a:pt x="4376959" y="80989"/>
                  <a:pt x="4374508" y="93855"/>
                  <a:pt x="4369601" y="103233"/>
                </a:cubicBezTo>
                <a:cubicBezTo>
                  <a:pt x="4364695" y="112608"/>
                  <a:pt x="4357548" y="119890"/>
                  <a:pt x="4348175" y="125074"/>
                </a:cubicBezTo>
                <a:cubicBezTo>
                  <a:pt x="4338800" y="130262"/>
                  <a:pt x="4328568" y="132854"/>
                  <a:pt x="4317478" y="132854"/>
                </a:cubicBezTo>
                <a:cubicBezTo>
                  <a:pt x="4299682" y="132854"/>
                  <a:pt x="4285297" y="127148"/>
                  <a:pt x="4274327" y="115740"/>
                </a:cubicBezTo>
                <a:cubicBezTo>
                  <a:pt x="4263354" y="104331"/>
                  <a:pt x="4257867" y="87894"/>
                  <a:pt x="4257867" y="66427"/>
                </a:cubicBezTo>
                <a:close/>
                <a:moveTo>
                  <a:pt x="4280011" y="66427"/>
                </a:moveTo>
                <a:cubicBezTo>
                  <a:pt x="4280011" y="82710"/>
                  <a:pt x="4283561" y="94893"/>
                  <a:pt x="4290664" y="102992"/>
                </a:cubicBezTo>
                <a:cubicBezTo>
                  <a:pt x="4297763" y="111092"/>
                  <a:pt x="4306701" y="115142"/>
                  <a:pt x="4317478" y="115142"/>
                </a:cubicBezTo>
                <a:cubicBezTo>
                  <a:pt x="4328166" y="115142"/>
                  <a:pt x="4337065" y="111070"/>
                  <a:pt x="4344164" y="102931"/>
                </a:cubicBezTo>
                <a:cubicBezTo>
                  <a:pt x="4351266" y="94795"/>
                  <a:pt x="4354815" y="82390"/>
                  <a:pt x="4354815" y="65711"/>
                </a:cubicBezTo>
                <a:cubicBezTo>
                  <a:pt x="4354815" y="49989"/>
                  <a:pt x="4351248" y="38081"/>
                  <a:pt x="4344105" y="29981"/>
                </a:cubicBezTo>
                <a:cubicBezTo>
                  <a:pt x="4336963" y="21881"/>
                  <a:pt x="4328089" y="17834"/>
                  <a:pt x="4317478" y="17834"/>
                </a:cubicBezTo>
                <a:cubicBezTo>
                  <a:pt x="4306701" y="17834"/>
                  <a:pt x="4297763" y="21863"/>
                  <a:pt x="4290664" y="29920"/>
                </a:cubicBezTo>
                <a:cubicBezTo>
                  <a:pt x="4283561" y="37980"/>
                  <a:pt x="4280011" y="50148"/>
                  <a:pt x="4280011" y="66427"/>
                </a:cubicBezTo>
                <a:close/>
                <a:moveTo>
                  <a:pt x="4402336" y="2872"/>
                </a:moveTo>
                <a:lnTo>
                  <a:pt x="4475467" y="2872"/>
                </a:lnTo>
                <a:lnTo>
                  <a:pt x="4475467" y="20707"/>
                </a:lnTo>
                <a:lnTo>
                  <a:pt x="4423882" y="20707"/>
                </a:lnTo>
                <a:lnTo>
                  <a:pt x="4423882" y="129982"/>
                </a:lnTo>
                <a:lnTo>
                  <a:pt x="4402336" y="129982"/>
                </a:lnTo>
                <a:close/>
                <a:moveTo>
                  <a:pt x="4491624" y="2872"/>
                </a:moveTo>
                <a:lnTo>
                  <a:pt x="4513169" y="2872"/>
                </a:lnTo>
                <a:lnTo>
                  <a:pt x="4513169" y="99820"/>
                </a:lnTo>
                <a:lnTo>
                  <a:pt x="4572893" y="2872"/>
                </a:lnTo>
                <a:lnTo>
                  <a:pt x="4596113" y="2872"/>
                </a:lnTo>
                <a:lnTo>
                  <a:pt x="4596113" y="129982"/>
                </a:lnTo>
                <a:lnTo>
                  <a:pt x="4574567" y="129982"/>
                </a:lnTo>
                <a:lnTo>
                  <a:pt x="4574567" y="33631"/>
                </a:lnTo>
                <a:lnTo>
                  <a:pt x="4514847" y="129982"/>
                </a:lnTo>
                <a:lnTo>
                  <a:pt x="4491624" y="129982"/>
                </a:lnTo>
                <a:close/>
                <a:moveTo>
                  <a:pt x="4620647" y="2872"/>
                </a:moveTo>
                <a:lnTo>
                  <a:pt x="4642193" y="2872"/>
                </a:lnTo>
                <a:lnTo>
                  <a:pt x="4642193" y="26928"/>
                </a:lnTo>
                <a:cubicBezTo>
                  <a:pt x="4642193" y="37304"/>
                  <a:pt x="4642812" y="44819"/>
                  <a:pt x="4644048" y="49489"/>
                </a:cubicBezTo>
                <a:cubicBezTo>
                  <a:pt x="4645286" y="54159"/>
                  <a:pt x="4648259" y="58231"/>
                  <a:pt x="4652964" y="61696"/>
                </a:cubicBezTo>
                <a:cubicBezTo>
                  <a:pt x="4657673" y="65171"/>
                  <a:pt x="4663578" y="66906"/>
                  <a:pt x="4670680" y="66906"/>
                </a:cubicBezTo>
                <a:cubicBezTo>
                  <a:pt x="4678819" y="66906"/>
                  <a:pt x="4689350" y="64749"/>
                  <a:pt x="4702277" y="60444"/>
                </a:cubicBezTo>
                <a:lnTo>
                  <a:pt x="4702277" y="2872"/>
                </a:lnTo>
                <a:lnTo>
                  <a:pt x="4723823" y="2872"/>
                </a:lnTo>
                <a:lnTo>
                  <a:pt x="4723823" y="129982"/>
                </a:lnTo>
                <a:lnTo>
                  <a:pt x="4702277" y="129982"/>
                </a:lnTo>
                <a:lnTo>
                  <a:pt x="4702277" y="78758"/>
                </a:lnTo>
                <a:cubicBezTo>
                  <a:pt x="4689032" y="82904"/>
                  <a:pt x="4676666" y="84978"/>
                  <a:pt x="4665175" y="84978"/>
                </a:cubicBezTo>
                <a:cubicBezTo>
                  <a:pt x="4655517" y="84978"/>
                  <a:pt x="4647003" y="82523"/>
                  <a:pt x="4639619" y="77616"/>
                </a:cubicBezTo>
                <a:cubicBezTo>
                  <a:pt x="4632235" y="72709"/>
                  <a:pt x="4627232" y="66704"/>
                  <a:pt x="4624600" y="59605"/>
                </a:cubicBezTo>
                <a:cubicBezTo>
                  <a:pt x="4621969" y="52503"/>
                  <a:pt x="4620647" y="44687"/>
                  <a:pt x="4620647" y="36148"/>
                </a:cubicBezTo>
                <a:close/>
                <a:moveTo>
                  <a:pt x="4843271" y="89050"/>
                </a:moveTo>
                <a:lnTo>
                  <a:pt x="4865533" y="91803"/>
                </a:lnTo>
                <a:cubicBezTo>
                  <a:pt x="4862020" y="104810"/>
                  <a:pt x="4855522" y="114900"/>
                  <a:pt x="4846025" y="122084"/>
                </a:cubicBezTo>
                <a:cubicBezTo>
                  <a:pt x="4836529" y="129265"/>
                  <a:pt x="4824397" y="132854"/>
                  <a:pt x="4809637" y="132854"/>
                </a:cubicBezTo>
                <a:cubicBezTo>
                  <a:pt x="4791042" y="132854"/>
                  <a:pt x="4776304" y="127131"/>
                  <a:pt x="4765414" y="115683"/>
                </a:cubicBezTo>
                <a:cubicBezTo>
                  <a:pt x="4754524" y="104231"/>
                  <a:pt x="4749077" y="88171"/>
                  <a:pt x="4749077" y="67504"/>
                </a:cubicBezTo>
                <a:cubicBezTo>
                  <a:pt x="4749077" y="46120"/>
                  <a:pt x="4754582" y="29523"/>
                  <a:pt x="4765598" y="17715"/>
                </a:cubicBezTo>
                <a:cubicBezTo>
                  <a:pt x="4776607" y="5908"/>
                  <a:pt x="4790891" y="0"/>
                  <a:pt x="4808442" y="0"/>
                </a:cubicBezTo>
                <a:cubicBezTo>
                  <a:pt x="4825441" y="0"/>
                  <a:pt x="4839322" y="5785"/>
                  <a:pt x="4850096" y="17352"/>
                </a:cubicBezTo>
                <a:cubicBezTo>
                  <a:pt x="4860868" y="28923"/>
                  <a:pt x="4866253" y="45202"/>
                  <a:pt x="4866253" y="66190"/>
                </a:cubicBezTo>
                <a:cubicBezTo>
                  <a:pt x="4866253" y="67463"/>
                  <a:pt x="4866214" y="69382"/>
                  <a:pt x="4866135" y="71931"/>
                </a:cubicBezTo>
                <a:lnTo>
                  <a:pt x="4771336" y="71931"/>
                </a:lnTo>
                <a:cubicBezTo>
                  <a:pt x="4772135" y="85896"/>
                  <a:pt x="4776084" y="96588"/>
                  <a:pt x="4783187" y="104008"/>
                </a:cubicBezTo>
                <a:cubicBezTo>
                  <a:pt x="4790287" y="111427"/>
                  <a:pt x="4799143" y="115142"/>
                  <a:pt x="4809755" y="115142"/>
                </a:cubicBezTo>
                <a:cubicBezTo>
                  <a:pt x="4817657" y="115142"/>
                  <a:pt x="4824403" y="113069"/>
                  <a:pt x="4829987" y="108914"/>
                </a:cubicBezTo>
                <a:cubicBezTo>
                  <a:pt x="4835574" y="104767"/>
                  <a:pt x="4839998" y="98143"/>
                  <a:pt x="4843271" y="89050"/>
                </a:cubicBezTo>
                <a:close/>
                <a:moveTo>
                  <a:pt x="4772535" y="54220"/>
                </a:moveTo>
                <a:lnTo>
                  <a:pt x="4843512" y="54220"/>
                </a:lnTo>
                <a:cubicBezTo>
                  <a:pt x="4842551" y="43528"/>
                  <a:pt x="4839840" y="35510"/>
                  <a:pt x="4835373" y="30165"/>
                </a:cubicBezTo>
                <a:cubicBezTo>
                  <a:pt x="4828511" y="21863"/>
                  <a:pt x="4819615" y="17715"/>
                  <a:pt x="4808683" y="17715"/>
                </a:cubicBezTo>
                <a:cubicBezTo>
                  <a:pt x="4798786" y="17715"/>
                  <a:pt x="4790470" y="21027"/>
                  <a:pt x="4783727" y="27648"/>
                </a:cubicBezTo>
                <a:cubicBezTo>
                  <a:pt x="4776985" y="34272"/>
                  <a:pt x="4773251" y="43128"/>
                  <a:pt x="4772535" y="54220"/>
                </a:cubicBezTo>
                <a:close/>
                <a:moveTo>
                  <a:pt x="4974549" y="83426"/>
                </a:moveTo>
                <a:lnTo>
                  <a:pt x="4995735" y="86177"/>
                </a:lnTo>
                <a:cubicBezTo>
                  <a:pt x="4993420" y="100778"/>
                  <a:pt x="4987494" y="112208"/>
                  <a:pt x="4977961" y="120467"/>
                </a:cubicBezTo>
                <a:cubicBezTo>
                  <a:pt x="4968429" y="128726"/>
                  <a:pt x="4956718" y="132854"/>
                  <a:pt x="4942833" y="132854"/>
                </a:cubicBezTo>
                <a:cubicBezTo>
                  <a:pt x="4925438" y="132854"/>
                  <a:pt x="4911455" y="127170"/>
                  <a:pt x="4900882" y="115801"/>
                </a:cubicBezTo>
                <a:cubicBezTo>
                  <a:pt x="4890308" y="104432"/>
                  <a:pt x="4885024" y="88131"/>
                  <a:pt x="4885024" y="66906"/>
                </a:cubicBezTo>
                <a:cubicBezTo>
                  <a:pt x="4885024" y="53182"/>
                  <a:pt x="4887300" y="41173"/>
                  <a:pt x="4891846" y="30881"/>
                </a:cubicBezTo>
                <a:cubicBezTo>
                  <a:pt x="4896393" y="20588"/>
                  <a:pt x="4903316" y="12866"/>
                  <a:pt x="4912611" y="7719"/>
                </a:cubicBezTo>
                <a:cubicBezTo>
                  <a:pt x="4921906" y="2574"/>
                  <a:pt x="4932021" y="0"/>
                  <a:pt x="4942955" y="0"/>
                </a:cubicBezTo>
                <a:cubicBezTo>
                  <a:pt x="4956757" y="0"/>
                  <a:pt x="4968048" y="3488"/>
                  <a:pt x="4976825" y="10472"/>
                </a:cubicBezTo>
                <a:cubicBezTo>
                  <a:pt x="4985604" y="17452"/>
                  <a:pt x="4991228" y="27367"/>
                  <a:pt x="4993700" y="40216"/>
                </a:cubicBezTo>
                <a:lnTo>
                  <a:pt x="4972753" y="43448"/>
                </a:lnTo>
                <a:cubicBezTo>
                  <a:pt x="4970761" y="34909"/>
                  <a:pt x="4967230" y="28487"/>
                  <a:pt x="4962165" y="24178"/>
                </a:cubicBezTo>
                <a:cubicBezTo>
                  <a:pt x="4957096" y="19869"/>
                  <a:pt x="4950973" y="17715"/>
                  <a:pt x="4943790" y="17715"/>
                </a:cubicBezTo>
                <a:cubicBezTo>
                  <a:pt x="4932940" y="17715"/>
                  <a:pt x="4924120" y="21604"/>
                  <a:pt x="4917342" y="29383"/>
                </a:cubicBezTo>
                <a:cubicBezTo>
                  <a:pt x="4910558" y="37162"/>
                  <a:pt x="4907168" y="49475"/>
                  <a:pt x="4907168" y="66308"/>
                </a:cubicBezTo>
                <a:cubicBezTo>
                  <a:pt x="4907168" y="83383"/>
                  <a:pt x="4910440" y="95792"/>
                  <a:pt x="4916981" y="103529"/>
                </a:cubicBezTo>
                <a:cubicBezTo>
                  <a:pt x="4923523" y="111272"/>
                  <a:pt x="4932058" y="115142"/>
                  <a:pt x="4942592" y="115142"/>
                </a:cubicBezTo>
                <a:cubicBezTo>
                  <a:pt x="4951047" y="115142"/>
                  <a:pt x="4958111" y="112547"/>
                  <a:pt x="4963778" y="107363"/>
                </a:cubicBezTo>
                <a:cubicBezTo>
                  <a:pt x="4969440" y="102175"/>
                  <a:pt x="4973036" y="94197"/>
                  <a:pt x="4974549" y="83426"/>
                </a:cubicBezTo>
                <a:close/>
                <a:moveTo>
                  <a:pt x="5014045" y="2872"/>
                </a:moveTo>
                <a:lnTo>
                  <a:pt x="5035590" y="2872"/>
                </a:lnTo>
                <a:lnTo>
                  <a:pt x="5035590" y="57813"/>
                </a:lnTo>
                <a:cubicBezTo>
                  <a:pt x="5042455" y="57813"/>
                  <a:pt x="5047261" y="56494"/>
                  <a:pt x="5050012" y="53859"/>
                </a:cubicBezTo>
                <a:cubicBezTo>
                  <a:pt x="5052766" y="51228"/>
                  <a:pt x="5056813" y="43567"/>
                  <a:pt x="5062162" y="30881"/>
                </a:cubicBezTo>
                <a:cubicBezTo>
                  <a:pt x="5066389" y="20826"/>
                  <a:pt x="5069827" y="14202"/>
                  <a:pt x="5072458" y="11012"/>
                </a:cubicBezTo>
                <a:cubicBezTo>
                  <a:pt x="5075090" y="7819"/>
                  <a:pt x="5078121" y="5663"/>
                  <a:pt x="5081551" y="4546"/>
                </a:cubicBezTo>
                <a:cubicBezTo>
                  <a:pt x="5084983" y="3431"/>
                  <a:pt x="5090487" y="2872"/>
                  <a:pt x="5098069" y="2872"/>
                </a:cubicBezTo>
                <a:lnTo>
                  <a:pt x="5102378" y="2872"/>
                </a:lnTo>
                <a:lnTo>
                  <a:pt x="5102378" y="20707"/>
                </a:lnTo>
                <a:lnTo>
                  <a:pt x="5096394" y="20588"/>
                </a:lnTo>
                <a:cubicBezTo>
                  <a:pt x="5090728" y="20588"/>
                  <a:pt x="5087096" y="21423"/>
                  <a:pt x="5085505" y="23101"/>
                </a:cubicBezTo>
                <a:cubicBezTo>
                  <a:pt x="5083827" y="24855"/>
                  <a:pt x="5081275" y="30081"/>
                  <a:pt x="5077840" y="38779"/>
                </a:cubicBezTo>
                <a:cubicBezTo>
                  <a:pt x="5074571" y="47081"/>
                  <a:pt x="5071579" y="52823"/>
                  <a:pt x="5068865" y="56016"/>
                </a:cubicBezTo>
                <a:cubicBezTo>
                  <a:pt x="5066152" y="59210"/>
                  <a:pt x="5061960" y="62118"/>
                  <a:pt x="5056297" y="64749"/>
                </a:cubicBezTo>
                <a:cubicBezTo>
                  <a:pt x="5065553" y="67226"/>
                  <a:pt x="5074646" y="75842"/>
                  <a:pt x="5083589" y="90604"/>
                </a:cubicBezTo>
                <a:lnTo>
                  <a:pt x="5107166" y="129982"/>
                </a:lnTo>
                <a:lnTo>
                  <a:pt x="5083466" y="129982"/>
                </a:lnTo>
                <a:lnTo>
                  <a:pt x="5060488" y="90604"/>
                </a:lnTo>
                <a:cubicBezTo>
                  <a:pt x="5055779" y="82702"/>
                  <a:pt x="5051672" y="77500"/>
                  <a:pt x="5048158" y="74988"/>
                </a:cubicBezTo>
                <a:cubicBezTo>
                  <a:pt x="5044648" y="72471"/>
                  <a:pt x="5040462" y="71215"/>
                  <a:pt x="5035590" y="71215"/>
                </a:cubicBezTo>
                <a:lnTo>
                  <a:pt x="5035590" y="129982"/>
                </a:lnTo>
                <a:lnTo>
                  <a:pt x="5014045" y="129982"/>
                </a:lnTo>
                <a:close/>
                <a:moveTo>
                  <a:pt x="5121408" y="2872"/>
                </a:moveTo>
                <a:lnTo>
                  <a:pt x="5142953" y="2872"/>
                </a:lnTo>
                <a:lnTo>
                  <a:pt x="5142953" y="99820"/>
                </a:lnTo>
                <a:lnTo>
                  <a:pt x="5202677" y="2872"/>
                </a:lnTo>
                <a:lnTo>
                  <a:pt x="5225897" y="2872"/>
                </a:lnTo>
                <a:lnTo>
                  <a:pt x="5225897" y="129982"/>
                </a:lnTo>
                <a:lnTo>
                  <a:pt x="5204352" y="129982"/>
                </a:lnTo>
                <a:lnTo>
                  <a:pt x="5204352" y="33631"/>
                </a:lnTo>
                <a:lnTo>
                  <a:pt x="5144631" y="129982"/>
                </a:lnTo>
                <a:lnTo>
                  <a:pt x="5121408" y="129982"/>
                </a:lnTo>
                <a:close/>
                <a:moveTo>
                  <a:pt x="5243973" y="129982"/>
                </a:moveTo>
                <a:lnTo>
                  <a:pt x="5290409" y="63914"/>
                </a:lnTo>
                <a:lnTo>
                  <a:pt x="5247440" y="2872"/>
                </a:lnTo>
                <a:lnTo>
                  <a:pt x="5274371" y="2872"/>
                </a:lnTo>
                <a:lnTo>
                  <a:pt x="5293880" y="32677"/>
                </a:lnTo>
                <a:cubicBezTo>
                  <a:pt x="5297551" y="38340"/>
                  <a:pt x="5300507" y="43088"/>
                  <a:pt x="5302740" y="46919"/>
                </a:cubicBezTo>
                <a:cubicBezTo>
                  <a:pt x="5306249" y="41652"/>
                  <a:pt x="5309482" y="36982"/>
                  <a:pt x="5312433" y="32914"/>
                </a:cubicBezTo>
                <a:lnTo>
                  <a:pt x="5333857" y="2872"/>
                </a:lnTo>
                <a:lnTo>
                  <a:pt x="5359590" y="2872"/>
                </a:lnTo>
                <a:lnTo>
                  <a:pt x="5315663" y="62715"/>
                </a:lnTo>
                <a:lnTo>
                  <a:pt x="5362941" y="129982"/>
                </a:lnTo>
                <a:lnTo>
                  <a:pt x="5336489" y="129982"/>
                </a:lnTo>
                <a:lnTo>
                  <a:pt x="5310400" y="90482"/>
                </a:lnTo>
                <a:lnTo>
                  <a:pt x="5303456" y="79833"/>
                </a:lnTo>
                <a:lnTo>
                  <a:pt x="5270062" y="129982"/>
                </a:lnTo>
                <a:close/>
                <a:moveTo>
                  <a:pt x="5459534" y="2872"/>
                </a:moveTo>
                <a:lnTo>
                  <a:pt x="5559592" y="2872"/>
                </a:lnTo>
                <a:lnTo>
                  <a:pt x="5559592" y="129982"/>
                </a:lnTo>
                <a:lnTo>
                  <a:pt x="5538169" y="129982"/>
                </a:lnTo>
                <a:lnTo>
                  <a:pt x="5538169" y="20707"/>
                </a:lnTo>
                <a:lnTo>
                  <a:pt x="5481075" y="20707"/>
                </a:lnTo>
                <a:lnTo>
                  <a:pt x="5481075" y="84024"/>
                </a:lnTo>
                <a:cubicBezTo>
                  <a:pt x="5481075" y="98784"/>
                  <a:pt x="5480597" y="108519"/>
                  <a:pt x="5479639" y="113224"/>
                </a:cubicBezTo>
                <a:cubicBezTo>
                  <a:pt x="5478681" y="117932"/>
                  <a:pt x="5476046" y="122040"/>
                  <a:pt x="5471741" y="125553"/>
                </a:cubicBezTo>
                <a:cubicBezTo>
                  <a:pt x="5467432" y="129067"/>
                  <a:pt x="5461207" y="130820"/>
                  <a:pt x="5453068" y="130820"/>
                </a:cubicBezTo>
                <a:cubicBezTo>
                  <a:pt x="5448043" y="130820"/>
                  <a:pt x="5442254" y="130500"/>
                  <a:pt x="5435712" y="129862"/>
                </a:cubicBezTo>
                <a:lnTo>
                  <a:pt x="5435712" y="111910"/>
                </a:lnTo>
                <a:lnTo>
                  <a:pt x="5445170" y="111910"/>
                </a:lnTo>
                <a:cubicBezTo>
                  <a:pt x="5449637" y="111910"/>
                  <a:pt x="5452830" y="111452"/>
                  <a:pt x="5454746" y="110534"/>
                </a:cubicBezTo>
                <a:cubicBezTo>
                  <a:pt x="5456661" y="109616"/>
                  <a:pt x="5457935" y="108158"/>
                  <a:pt x="5458577" y="106164"/>
                </a:cubicBezTo>
                <a:cubicBezTo>
                  <a:pt x="5459214" y="104169"/>
                  <a:pt x="5459534" y="97664"/>
                  <a:pt x="5459534" y="86656"/>
                </a:cubicBezTo>
                <a:close/>
                <a:moveTo>
                  <a:pt x="5592024" y="2872"/>
                </a:moveTo>
                <a:lnTo>
                  <a:pt x="5613571" y="2872"/>
                </a:lnTo>
                <a:lnTo>
                  <a:pt x="5613571" y="99820"/>
                </a:lnTo>
                <a:lnTo>
                  <a:pt x="5673294" y="2872"/>
                </a:lnTo>
                <a:lnTo>
                  <a:pt x="5696519" y="2872"/>
                </a:lnTo>
                <a:lnTo>
                  <a:pt x="5696519" y="129982"/>
                </a:lnTo>
                <a:lnTo>
                  <a:pt x="5674972" y="129982"/>
                </a:lnTo>
                <a:lnTo>
                  <a:pt x="5674972" y="33631"/>
                </a:lnTo>
                <a:lnTo>
                  <a:pt x="5615248" y="129982"/>
                </a:lnTo>
                <a:lnTo>
                  <a:pt x="5592024" y="129982"/>
                </a:lnTo>
                <a:close/>
                <a:moveTo>
                  <a:pt x="5729069" y="2872"/>
                </a:moveTo>
                <a:lnTo>
                  <a:pt x="5750615" y="2872"/>
                </a:lnTo>
                <a:lnTo>
                  <a:pt x="5750615" y="55774"/>
                </a:lnTo>
                <a:lnTo>
                  <a:pt x="5810340" y="55774"/>
                </a:lnTo>
                <a:lnTo>
                  <a:pt x="5810340" y="2872"/>
                </a:lnTo>
                <a:lnTo>
                  <a:pt x="5831885" y="2872"/>
                </a:lnTo>
                <a:lnTo>
                  <a:pt x="5831885" y="129982"/>
                </a:lnTo>
                <a:lnTo>
                  <a:pt x="5810340" y="129982"/>
                </a:lnTo>
                <a:lnTo>
                  <a:pt x="5810340" y="73609"/>
                </a:lnTo>
                <a:lnTo>
                  <a:pt x="5750615" y="73609"/>
                </a:lnTo>
                <a:lnTo>
                  <a:pt x="5750615" y="129982"/>
                </a:lnTo>
                <a:lnTo>
                  <a:pt x="5729069" y="129982"/>
                </a:lnTo>
                <a:close/>
                <a:moveTo>
                  <a:pt x="5864317" y="2872"/>
                </a:moveTo>
                <a:lnTo>
                  <a:pt x="5885864" y="2872"/>
                </a:lnTo>
                <a:lnTo>
                  <a:pt x="5885864" y="99820"/>
                </a:lnTo>
                <a:lnTo>
                  <a:pt x="5945588" y="2872"/>
                </a:lnTo>
                <a:lnTo>
                  <a:pt x="5968811" y="2872"/>
                </a:lnTo>
                <a:lnTo>
                  <a:pt x="5968811" y="129982"/>
                </a:lnTo>
                <a:lnTo>
                  <a:pt x="5947265" y="129982"/>
                </a:lnTo>
                <a:lnTo>
                  <a:pt x="5947265" y="33631"/>
                </a:lnTo>
                <a:lnTo>
                  <a:pt x="5887542" y="129982"/>
                </a:lnTo>
                <a:lnTo>
                  <a:pt x="5864317" y="129982"/>
                </a:lnTo>
                <a:close/>
                <a:moveTo>
                  <a:pt x="6101305" y="2872"/>
                </a:moveTo>
                <a:lnTo>
                  <a:pt x="6101305" y="129982"/>
                </a:lnTo>
                <a:lnTo>
                  <a:pt x="6079878" y="129982"/>
                </a:lnTo>
                <a:lnTo>
                  <a:pt x="6079878" y="80431"/>
                </a:lnTo>
                <a:lnTo>
                  <a:pt x="6067429" y="80431"/>
                </a:lnTo>
                <a:cubicBezTo>
                  <a:pt x="6059851" y="80431"/>
                  <a:pt x="6054206" y="81411"/>
                  <a:pt x="6050499" y="83365"/>
                </a:cubicBezTo>
                <a:cubicBezTo>
                  <a:pt x="6046787" y="85316"/>
                  <a:pt x="6041383" y="91602"/>
                  <a:pt x="6034277" y="102214"/>
                </a:cubicBezTo>
                <a:lnTo>
                  <a:pt x="6015489" y="129982"/>
                </a:lnTo>
                <a:lnTo>
                  <a:pt x="5988795" y="129982"/>
                </a:lnTo>
                <a:lnTo>
                  <a:pt x="6012018" y="95753"/>
                </a:lnTo>
                <a:cubicBezTo>
                  <a:pt x="6019117" y="85298"/>
                  <a:pt x="6026181" y="79394"/>
                  <a:pt x="6033200" y="78041"/>
                </a:cubicBezTo>
                <a:cubicBezTo>
                  <a:pt x="6020914" y="76364"/>
                  <a:pt x="6011799" y="71931"/>
                  <a:pt x="6005855" y="64749"/>
                </a:cubicBezTo>
                <a:cubicBezTo>
                  <a:pt x="5999907" y="57568"/>
                  <a:pt x="5996938" y="49312"/>
                  <a:pt x="5996938" y="39978"/>
                </a:cubicBezTo>
                <a:cubicBezTo>
                  <a:pt x="5996938" y="28966"/>
                  <a:pt x="6000826" y="20026"/>
                  <a:pt x="6008606" y="13165"/>
                </a:cubicBezTo>
                <a:cubicBezTo>
                  <a:pt x="6016386" y="6304"/>
                  <a:pt x="6027656" y="2872"/>
                  <a:pt x="6042421" y="2872"/>
                </a:cubicBezTo>
                <a:close/>
                <a:moveTo>
                  <a:pt x="6079878" y="20707"/>
                </a:moveTo>
                <a:lnTo>
                  <a:pt x="6049239" y="20707"/>
                </a:lnTo>
                <a:cubicBezTo>
                  <a:pt x="6036395" y="20707"/>
                  <a:pt x="6028118" y="22701"/>
                  <a:pt x="6024406" y="26690"/>
                </a:cubicBezTo>
                <a:cubicBezTo>
                  <a:pt x="6020691" y="30679"/>
                  <a:pt x="6018837" y="35348"/>
                  <a:pt x="6018837" y="40694"/>
                </a:cubicBezTo>
                <a:cubicBezTo>
                  <a:pt x="6018837" y="48276"/>
                  <a:pt x="6021572" y="53838"/>
                  <a:pt x="6027037" y="57387"/>
                </a:cubicBezTo>
                <a:cubicBezTo>
                  <a:pt x="6032502" y="60937"/>
                  <a:pt x="6042180" y="62715"/>
                  <a:pt x="6056064" y="62715"/>
                </a:cubicBezTo>
                <a:lnTo>
                  <a:pt x="6079878" y="62715"/>
                </a:lnTo>
                <a:close/>
                <a:moveTo>
                  <a:pt x="6119619" y="129982"/>
                </a:moveTo>
                <a:lnTo>
                  <a:pt x="6166055" y="63914"/>
                </a:lnTo>
                <a:lnTo>
                  <a:pt x="6123086" y="2872"/>
                </a:lnTo>
                <a:lnTo>
                  <a:pt x="6150021" y="2872"/>
                </a:lnTo>
                <a:lnTo>
                  <a:pt x="6169526" y="32677"/>
                </a:lnTo>
                <a:cubicBezTo>
                  <a:pt x="6173201" y="38340"/>
                  <a:pt x="6176153" y="43088"/>
                  <a:pt x="6178385" y="46919"/>
                </a:cubicBezTo>
                <a:cubicBezTo>
                  <a:pt x="6181894" y="41652"/>
                  <a:pt x="6185128" y="36982"/>
                  <a:pt x="6188079" y="32914"/>
                </a:cubicBezTo>
                <a:lnTo>
                  <a:pt x="6209503" y="2872"/>
                </a:lnTo>
                <a:lnTo>
                  <a:pt x="6235236" y="2872"/>
                </a:lnTo>
                <a:lnTo>
                  <a:pt x="6191313" y="62715"/>
                </a:lnTo>
                <a:lnTo>
                  <a:pt x="6238591" y="129982"/>
                </a:lnTo>
                <a:lnTo>
                  <a:pt x="6212136" y="129982"/>
                </a:lnTo>
                <a:lnTo>
                  <a:pt x="6186046" y="90482"/>
                </a:lnTo>
                <a:lnTo>
                  <a:pt x="6179102" y="79833"/>
                </a:lnTo>
                <a:lnTo>
                  <a:pt x="6145708" y="129982"/>
                </a:lnTo>
                <a:close/>
                <a:moveTo>
                  <a:pt x="6409454" y="89050"/>
                </a:moveTo>
                <a:lnTo>
                  <a:pt x="6431714" y="91803"/>
                </a:lnTo>
                <a:cubicBezTo>
                  <a:pt x="6428203" y="104810"/>
                  <a:pt x="6421702" y="114900"/>
                  <a:pt x="6412209" y="122084"/>
                </a:cubicBezTo>
                <a:cubicBezTo>
                  <a:pt x="6402712" y="129265"/>
                  <a:pt x="6390579" y="132854"/>
                  <a:pt x="6375820" y="132854"/>
                </a:cubicBezTo>
                <a:cubicBezTo>
                  <a:pt x="6357226" y="132854"/>
                  <a:pt x="6342488" y="127131"/>
                  <a:pt x="6331597" y="115683"/>
                </a:cubicBezTo>
                <a:cubicBezTo>
                  <a:pt x="6320708" y="104231"/>
                  <a:pt x="6315261" y="88171"/>
                  <a:pt x="6315261" y="67504"/>
                </a:cubicBezTo>
                <a:cubicBezTo>
                  <a:pt x="6315261" y="46120"/>
                  <a:pt x="6320765" y="29523"/>
                  <a:pt x="6331777" y="17715"/>
                </a:cubicBezTo>
                <a:cubicBezTo>
                  <a:pt x="6342789" y="5908"/>
                  <a:pt x="6357070" y="0"/>
                  <a:pt x="6374624" y="0"/>
                </a:cubicBezTo>
                <a:cubicBezTo>
                  <a:pt x="6391620" y="0"/>
                  <a:pt x="6405506" y="5785"/>
                  <a:pt x="6416281" y="17352"/>
                </a:cubicBezTo>
                <a:cubicBezTo>
                  <a:pt x="6427051" y="28923"/>
                  <a:pt x="6432437" y="45202"/>
                  <a:pt x="6432437" y="66190"/>
                </a:cubicBezTo>
                <a:cubicBezTo>
                  <a:pt x="6432437" y="67463"/>
                  <a:pt x="6432397" y="69382"/>
                  <a:pt x="6432315" y="71931"/>
                </a:cubicBezTo>
                <a:lnTo>
                  <a:pt x="6337519" y="71931"/>
                </a:lnTo>
                <a:cubicBezTo>
                  <a:pt x="6338319" y="85896"/>
                  <a:pt x="6342268" y="96588"/>
                  <a:pt x="6349371" y="104008"/>
                </a:cubicBezTo>
                <a:cubicBezTo>
                  <a:pt x="6356470" y="111427"/>
                  <a:pt x="6365326" y="115142"/>
                  <a:pt x="6375939" y="115142"/>
                </a:cubicBezTo>
                <a:cubicBezTo>
                  <a:pt x="6383837" y="115142"/>
                  <a:pt x="6390583" y="113069"/>
                  <a:pt x="6396170" y="108914"/>
                </a:cubicBezTo>
                <a:cubicBezTo>
                  <a:pt x="6401758" y="104767"/>
                  <a:pt x="6406183" y="98143"/>
                  <a:pt x="6409454" y="89050"/>
                </a:cubicBezTo>
                <a:close/>
                <a:moveTo>
                  <a:pt x="6338718" y="54220"/>
                </a:moveTo>
                <a:lnTo>
                  <a:pt x="6409696" y="54220"/>
                </a:lnTo>
                <a:cubicBezTo>
                  <a:pt x="6408734" y="43528"/>
                  <a:pt x="6406024" y="35510"/>
                  <a:pt x="6401556" y="30165"/>
                </a:cubicBezTo>
                <a:cubicBezTo>
                  <a:pt x="6394695" y="21863"/>
                  <a:pt x="6385796" y="17715"/>
                  <a:pt x="6374862" y="17715"/>
                </a:cubicBezTo>
                <a:cubicBezTo>
                  <a:pt x="6364966" y="17715"/>
                  <a:pt x="6356654" y="21027"/>
                  <a:pt x="6349910" y="27648"/>
                </a:cubicBezTo>
                <a:cubicBezTo>
                  <a:pt x="6343168" y="34272"/>
                  <a:pt x="6339434" y="43128"/>
                  <a:pt x="6338718" y="54220"/>
                </a:cubicBezTo>
                <a:close/>
                <a:moveTo>
                  <a:pt x="6541711" y="83426"/>
                </a:moveTo>
                <a:lnTo>
                  <a:pt x="6562897" y="86177"/>
                </a:lnTo>
                <a:cubicBezTo>
                  <a:pt x="6560583" y="100778"/>
                  <a:pt x="6554658" y="112208"/>
                  <a:pt x="6545125" y="120467"/>
                </a:cubicBezTo>
                <a:cubicBezTo>
                  <a:pt x="6535592" y="128726"/>
                  <a:pt x="6523877" y="132854"/>
                  <a:pt x="6509995" y="132854"/>
                </a:cubicBezTo>
                <a:cubicBezTo>
                  <a:pt x="6492596" y="132854"/>
                  <a:pt x="6478615" y="127170"/>
                  <a:pt x="6468044" y="115801"/>
                </a:cubicBezTo>
                <a:cubicBezTo>
                  <a:pt x="6457472" y="104432"/>
                  <a:pt x="6452187" y="88131"/>
                  <a:pt x="6452187" y="66906"/>
                </a:cubicBezTo>
                <a:cubicBezTo>
                  <a:pt x="6452187" y="53182"/>
                  <a:pt x="6454458" y="41173"/>
                  <a:pt x="6459008" y="30881"/>
                </a:cubicBezTo>
                <a:cubicBezTo>
                  <a:pt x="6463555" y="20588"/>
                  <a:pt x="6470478" y="12866"/>
                  <a:pt x="6479773" y="7719"/>
                </a:cubicBezTo>
                <a:cubicBezTo>
                  <a:pt x="6489068" y="2574"/>
                  <a:pt x="6499181" y="0"/>
                  <a:pt x="6510115" y="0"/>
                </a:cubicBezTo>
                <a:cubicBezTo>
                  <a:pt x="6523921" y="0"/>
                  <a:pt x="6535210" y="3488"/>
                  <a:pt x="6543987" y="10472"/>
                </a:cubicBezTo>
                <a:cubicBezTo>
                  <a:pt x="6552764" y="17452"/>
                  <a:pt x="6558390" y="27367"/>
                  <a:pt x="6560863" y="40216"/>
                </a:cubicBezTo>
                <a:lnTo>
                  <a:pt x="6539915" y="43448"/>
                </a:lnTo>
                <a:cubicBezTo>
                  <a:pt x="6537924" y="34909"/>
                  <a:pt x="6534393" y="28487"/>
                  <a:pt x="6529327" y="24178"/>
                </a:cubicBezTo>
                <a:cubicBezTo>
                  <a:pt x="6524255" y="19869"/>
                  <a:pt x="6518134" y="17715"/>
                  <a:pt x="6510953" y="17715"/>
                </a:cubicBezTo>
                <a:cubicBezTo>
                  <a:pt x="6500100" y="17715"/>
                  <a:pt x="6491283" y="21604"/>
                  <a:pt x="6484504" y="29383"/>
                </a:cubicBezTo>
                <a:cubicBezTo>
                  <a:pt x="6477722" y="37162"/>
                  <a:pt x="6474330" y="49475"/>
                  <a:pt x="6474330" y="66308"/>
                </a:cubicBezTo>
                <a:cubicBezTo>
                  <a:pt x="6474330" y="83383"/>
                  <a:pt x="6477603" y="95792"/>
                  <a:pt x="6484144" y="103529"/>
                </a:cubicBezTo>
                <a:cubicBezTo>
                  <a:pt x="6490685" y="111272"/>
                  <a:pt x="6499221" y="115142"/>
                  <a:pt x="6509754" y="115142"/>
                </a:cubicBezTo>
                <a:cubicBezTo>
                  <a:pt x="6518211" y="115142"/>
                  <a:pt x="6525275" y="112547"/>
                  <a:pt x="6530940" y="107363"/>
                </a:cubicBezTo>
                <a:cubicBezTo>
                  <a:pt x="6536603" y="102175"/>
                  <a:pt x="6540196" y="94197"/>
                  <a:pt x="6541711" y="83426"/>
                </a:cubicBezTo>
                <a:close/>
                <a:moveTo>
                  <a:pt x="6569720" y="2872"/>
                </a:moveTo>
                <a:lnTo>
                  <a:pt x="6673015" y="2872"/>
                </a:lnTo>
                <a:lnTo>
                  <a:pt x="6673015" y="20707"/>
                </a:lnTo>
                <a:lnTo>
                  <a:pt x="6632075" y="20707"/>
                </a:lnTo>
                <a:lnTo>
                  <a:pt x="6632075" y="129982"/>
                </a:lnTo>
                <a:lnTo>
                  <a:pt x="6610652" y="129982"/>
                </a:lnTo>
                <a:lnTo>
                  <a:pt x="6610652" y="20707"/>
                </a:lnTo>
                <a:lnTo>
                  <a:pt x="6569720" y="20707"/>
                </a:lnTo>
                <a:close/>
                <a:moveTo>
                  <a:pt x="6693236" y="2872"/>
                </a:moveTo>
                <a:lnTo>
                  <a:pt x="6714781" y="2872"/>
                </a:lnTo>
                <a:lnTo>
                  <a:pt x="6714781" y="52542"/>
                </a:lnTo>
                <a:lnTo>
                  <a:pt x="6742070" y="52542"/>
                </a:lnTo>
                <a:cubicBezTo>
                  <a:pt x="6759864" y="52542"/>
                  <a:pt x="6773570" y="55990"/>
                  <a:pt x="6783185" y="62895"/>
                </a:cubicBezTo>
                <a:cubicBezTo>
                  <a:pt x="6792797" y="69800"/>
                  <a:pt x="6797607" y="79315"/>
                  <a:pt x="6797607" y="91444"/>
                </a:cubicBezTo>
                <a:cubicBezTo>
                  <a:pt x="6797607" y="102056"/>
                  <a:pt x="6793597" y="111132"/>
                  <a:pt x="6785579" y="118674"/>
                </a:cubicBezTo>
                <a:cubicBezTo>
                  <a:pt x="6777559" y="126212"/>
                  <a:pt x="6764736" y="129982"/>
                  <a:pt x="6747096" y="129982"/>
                </a:cubicBezTo>
                <a:lnTo>
                  <a:pt x="6693236" y="129982"/>
                </a:lnTo>
                <a:close/>
                <a:moveTo>
                  <a:pt x="6714781" y="112269"/>
                </a:moveTo>
                <a:lnTo>
                  <a:pt x="6737404" y="112269"/>
                </a:lnTo>
                <a:cubicBezTo>
                  <a:pt x="6751047" y="112269"/>
                  <a:pt x="6760786" y="110591"/>
                  <a:pt x="6766610" y="107240"/>
                </a:cubicBezTo>
                <a:cubicBezTo>
                  <a:pt x="6772436" y="103892"/>
                  <a:pt x="6775348" y="98665"/>
                  <a:pt x="6775348" y="91562"/>
                </a:cubicBezTo>
                <a:cubicBezTo>
                  <a:pt x="6775348" y="86058"/>
                  <a:pt x="6773192" y="81151"/>
                  <a:pt x="6768886" y="76842"/>
                </a:cubicBezTo>
                <a:cubicBezTo>
                  <a:pt x="6764577" y="72529"/>
                  <a:pt x="6755037" y="70377"/>
                  <a:pt x="6740277" y="70377"/>
                </a:cubicBezTo>
                <a:lnTo>
                  <a:pt x="6714781" y="703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754138" y="4712361"/>
            <a:ext cx="6853432" cy="178455"/>
          </a:xfrm>
          <a:custGeom>
            <a:avLst/>
            <a:gdLst/>
            <a:ahLst/>
            <a:cxnLst/>
            <a:rect l="l" t="t" r="r" b="b"/>
            <a:pathLst>
              <a:path w="6853432" h="178455">
                <a:moveTo>
                  <a:pt x="0" y="2869"/>
                </a:moveTo>
                <a:lnTo>
                  <a:pt x="49605" y="2869"/>
                </a:lnTo>
                <a:cubicBezTo>
                  <a:pt x="61798" y="2869"/>
                  <a:pt x="70859" y="3881"/>
                  <a:pt x="76796" y="5916"/>
                </a:cubicBezTo>
                <a:cubicBezTo>
                  <a:pt x="82736" y="7946"/>
                  <a:pt x="87833" y="11676"/>
                  <a:pt x="92099" y="17090"/>
                </a:cubicBezTo>
                <a:cubicBezTo>
                  <a:pt x="96361" y="22511"/>
                  <a:pt x="98493" y="29006"/>
                  <a:pt x="98493" y="36573"/>
                </a:cubicBezTo>
                <a:cubicBezTo>
                  <a:pt x="98493" y="42632"/>
                  <a:pt x="97237" y="47914"/>
                  <a:pt x="94727" y="52413"/>
                </a:cubicBezTo>
                <a:cubicBezTo>
                  <a:pt x="92217" y="56917"/>
                  <a:pt x="88452" y="60682"/>
                  <a:pt x="83430" y="63710"/>
                </a:cubicBezTo>
                <a:cubicBezTo>
                  <a:pt x="89407" y="65704"/>
                  <a:pt x="94368" y="69426"/>
                  <a:pt x="98312" y="74885"/>
                </a:cubicBezTo>
                <a:cubicBezTo>
                  <a:pt x="102254" y="80346"/>
                  <a:pt x="104232" y="86819"/>
                  <a:pt x="104232" y="94307"/>
                </a:cubicBezTo>
                <a:cubicBezTo>
                  <a:pt x="103432" y="106341"/>
                  <a:pt x="99130" y="115266"/>
                  <a:pt x="91322" y="121083"/>
                </a:cubicBezTo>
                <a:cubicBezTo>
                  <a:pt x="83513" y="126898"/>
                  <a:pt x="72155" y="129810"/>
                  <a:pt x="57254" y="129810"/>
                </a:cubicBezTo>
                <a:lnTo>
                  <a:pt x="0" y="129810"/>
                </a:lnTo>
                <a:close/>
                <a:moveTo>
                  <a:pt x="21514" y="56297"/>
                </a:moveTo>
                <a:lnTo>
                  <a:pt x="44464" y="56297"/>
                </a:lnTo>
                <a:cubicBezTo>
                  <a:pt x="53630" y="56297"/>
                  <a:pt x="59923" y="55818"/>
                  <a:pt x="63349" y="54860"/>
                </a:cubicBezTo>
                <a:cubicBezTo>
                  <a:pt x="66777" y="53907"/>
                  <a:pt x="69848" y="51974"/>
                  <a:pt x="72558" y="49065"/>
                </a:cubicBezTo>
                <a:cubicBezTo>
                  <a:pt x="75266" y="46156"/>
                  <a:pt x="76619" y="42671"/>
                  <a:pt x="76619" y="38611"/>
                </a:cubicBezTo>
                <a:cubicBezTo>
                  <a:pt x="76619" y="31914"/>
                  <a:pt x="74251" y="27253"/>
                  <a:pt x="69506" y="24624"/>
                </a:cubicBezTo>
                <a:cubicBezTo>
                  <a:pt x="64764" y="21993"/>
                  <a:pt x="56657" y="20678"/>
                  <a:pt x="45180" y="20678"/>
                </a:cubicBezTo>
                <a:lnTo>
                  <a:pt x="21514" y="20678"/>
                </a:lnTo>
                <a:close/>
                <a:moveTo>
                  <a:pt x="21514" y="112118"/>
                </a:moveTo>
                <a:lnTo>
                  <a:pt x="49843" y="112118"/>
                </a:lnTo>
                <a:cubicBezTo>
                  <a:pt x="62036" y="112118"/>
                  <a:pt x="70401" y="110704"/>
                  <a:pt x="74946" y="107874"/>
                </a:cubicBezTo>
                <a:cubicBezTo>
                  <a:pt x="79488" y="105048"/>
                  <a:pt x="81878" y="100166"/>
                  <a:pt x="82116" y="93234"/>
                </a:cubicBezTo>
                <a:cubicBezTo>
                  <a:pt x="82116" y="89170"/>
                  <a:pt x="80803" y="85404"/>
                  <a:pt x="78174" y="81937"/>
                </a:cubicBezTo>
                <a:cubicBezTo>
                  <a:pt x="75539" y="78470"/>
                  <a:pt x="72112" y="76278"/>
                  <a:pt x="67893" y="75360"/>
                </a:cubicBezTo>
                <a:cubicBezTo>
                  <a:pt x="63670" y="74445"/>
                  <a:pt x="56899" y="73988"/>
                  <a:pt x="47571" y="73988"/>
                </a:cubicBezTo>
                <a:lnTo>
                  <a:pt x="21514" y="73988"/>
                </a:lnTo>
                <a:close/>
                <a:moveTo>
                  <a:pt x="119221" y="66337"/>
                </a:moveTo>
                <a:cubicBezTo>
                  <a:pt x="119221" y="42830"/>
                  <a:pt x="125756" y="25417"/>
                  <a:pt x="138828" y="14102"/>
                </a:cubicBezTo>
                <a:cubicBezTo>
                  <a:pt x="149742" y="4698"/>
                  <a:pt x="163052" y="0"/>
                  <a:pt x="178748" y="0"/>
                </a:cubicBezTo>
                <a:cubicBezTo>
                  <a:pt x="196200" y="0"/>
                  <a:pt x="210467" y="5718"/>
                  <a:pt x="221544" y="17152"/>
                </a:cubicBezTo>
                <a:cubicBezTo>
                  <a:pt x="232621" y="28584"/>
                  <a:pt x="238154" y="44386"/>
                  <a:pt x="238154" y="64546"/>
                </a:cubicBezTo>
                <a:cubicBezTo>
                  <a:pt x="238154" y="80882"/>
                  <a:pt x="235707" y="93730"/>
                  <a:pt x="230808" y="103094"/>
                </a:cubicBezTo>
                <a:cubicBezTo>
                  <a:pt x="225908" y="112458"/>
                  <a:pt x="218775" y="119730"/>
                  <a:pt x="209412" y="124906"/>
                </a:cubicBezTo>
                <a:cubicBezTo>
                  <a:pt x="200049" y="130086"/>
                  <a:pt x="189825" y="132679"/>
                  <a:pt x="178748" y="132679"/>
                </a:cubicBezTo>
                <a:cubicBezTo>
                  <a:pt x="160982" y="132679"/>
                  <a:pt x="146618" y="126980"/>
                  <a:pt x="135659" y="115586"/>
                </a:cubicBezTo>
                <a:cubicBezTo>
                  <a:pt x="124700" y="104189"/>
                  <a:pt x="119221" y="87773"/>
                  <a:pt x="119221" y="66337"/>
                </a:cubicBezTo>
                <a:close/>
                <a:moveTo>
                  <a:pt x="141336" y="66337"/>
                </a:moveTo>
                <a:cubicBezTo>
                  <a:pt x="141336" y="82596"/>
                  <a:pt x="144882" y="94767"/>
                  <a:pt x="151975" y="102856"/>
                </a:cubicBezTo>
                <a:cubicBezTo>
                  <a:pt x="159070" y="110943"/>
                  <a:pt x="167995" y="114989"/>
                  <a:pt x="178748" y="114989"/>
                </a:cubicBezTo>
                <a:cubicBezTo>
                  <a:pt x="189428" y="114989"/>
                  <a:pt x="198313" y="110923"/>
                  <a:pt x="205405" y="102792"/>
                </a:cubicBezTo>
                <a:cubicBezTo>
                  <a:pt x="212498" y="94666"/>
                  <a:pt x="216044" y="82275"/>
                  <a:pt x="216044" y="65621"/>
                </a:cubicBezTo>
                <a:cubicBezTo>
                  <a:pt x="216044" y="49925"/>
                  <a:pt x="212476" y="38030"/>
                  <a:pt x="205344" y="29942"/>
                </a:cubicBezTo>
                <a:cubicBezTo>
                  <a:pt x="198213" y="21856"/>
                  <a:pt x="189346" y="17810"/>
                  <a:pt x="178748" y="17810"/>
                </a:cubicBezTo>
                <a:cubicBezTo>
                  <a:pt x="167995" y="17810"/>
                  <a:pt x="159070" y="21834"/>
                  <a:pt x="151975" y="29881"/>
                </a:cubicBezTo>
                <a:cubicBezTo>
                  <a:pt x="144882" y="37930"/>
                  <a:pt x="141336" y="50084"/>
                  <a:pt x="141336" y="66337"/>
                </a:cubicBezTo>
                <a:close/>
                <a:moveTo>
                  <a:pt x="287550" y="72432"/>
                </a:moveTo>
                <a:lnTo>
                  <a:pt x="287550" y="55581"/>
                </a:lnTo>
                <a:cubicBezTo>
                  <a:pt x="296637" y="55498"/>
                  <a:pt x="302832" y="55142"/>
                  <a:pt x="306141" y="54505"/>
                </a:cubicBezTo>
                <a:cubicBezTo>
                  <a:pt x="309446" y="53867"/>
                  <a:pt x="312574" y="51956"/>
                  <a:pt x="315523" y="48766"/>
                </a:cubicBezTo>
                <a:cubicBezTo>
                  <a:pt x="318474" y="45581"/>
                  <a:pt x="319946" y="41599"/>
                  <a:pt x="319946" y="36814"/>
                </a:cubicBezTo>
                <a:cubicBezTo>
                  <a:pt x="319946" y="30997"/>
                  <a:pt x="318013" y="26353"/>
                  <a:pt x="314147" y="22890"/>
                </a:cubicBezTo>
                <a:cubicBezTo>
                  <a:pt x="310280" y="19423"/>
                  <a:pt x="305280" y="17691"/>
                  <a:pt x="299146" y="17691"/>
                </a:cubicBezTo>
                <a:cubicBezTo>
                  <a:pt x="287035" y="17691"/>
                  <a:pt x="278547" y="24823"/>
                  <a:pt x="273683" y="39086"/>
                </a:cubicBezTo>
                <a:lnTo>
                  <a:pt x="253246" y="35738"/>
                </a:lnTo>
                <a:cubicBezTo>
                  <a:pt x="259621" y="11913"/>
                  <a:pt x="275005" y="0"/>
                  <a:pt x="299388" y="0"/>
                </a:cubicBezTo>
                <a:cubicBezTo>
                  <a:pt x="312933" y="0"/>
                  <a:pt x="323551" y="3705"/>
                  <a:pt x="331240" y="11114"/>
                </a:cubicBezTo>
                <a:cubicBezTo>
                  <a:pt x="338933" y="18530"/>
                  <a:pt x="342775" y="27371"/>
                  <a:pt x="342775" y="37650"/>
                </a:cubicBezTo>
                <a:cubicBezTo>
                  <a:pt x="342775" y="48006"/>
                  <a:pt x="337755" y="56257"/>
                  <a:pt x="327716" y="62395"/>
                </a:cubicBezTo>
                <a:cubicBezTo>
                  <a:pt x="334092" y="65823"/>
                  <a:pt x="338872" y="70183"/>
                  <a:pt x="342058" y="75481"/>
                </a:cubicBezTo>
                <a:cubicBezTo>
                  <a:pt x="345247" y="80785"/>
                  <a:pt x="346839" y="87056"/>
                  <a:pt x="346839" y="94307"/>
                </a:cubicBezTo>
                <a:cubicBezTo>
                  <a:pt x="346839" y="105704"/>
                  <a:pt x="342696" y="114948"/>
                  <a:pt x="334412" y="122037"/>
                </a:cubicBezTo>
                <a:cubicBezTo>
                  <a:pt x="326121" y="129133"/>
                  <a:pt x="314525" y="132679"/>
                  <a:pt x="299625" y="132679"/>
                </a:cubicBezTo>
                <a:cubicBezTo>
                  <a:pt x="270702" y="132679"/>
                  <a:pt x="253923" y="119808"/>
                  <a:pt x="249300" y="94069"/>
                </a:cubicBezTo>
                <a:lnTo>
                  <a:pt x="269503" y="89766"/>
                </a:lnTo>
                <a:cubicBezTo>
                  <a:pt x="271332" y="97896"/>
                  <a:pt x="275062" y="104192"/>
                  <a:pt x="280678" y="108653"/>
                </a:cubicBezTo>
                <a:cubicBezTo>
                  <a:pt x="286294" y="113113"/>
                  <a:pt x="292734" y="115344"/>
                  <a:pt x="299984" y="115344"/>
                </a:cubicBezTo>
                <a:cubicBezTo>
                  <a:pt x="307235" y="115344"/>
                  <a:pt x="313269" y="113293"/>
                  <a:pt x="318093" y="109189"/>
                </a:cubicBezTo>
                <a:cubicBezTo>
                  <a:pt x="322913" y="105088"/>
                  <a:pt x="325325" y="99846"/>
                  <a:pt x="325325" y="93471"/>
                </a:cubicBezTo>
                <a:cubicBezTo>
                  <a:pt x="325325" y="88532"/>
                  <a:pt x="323810" y="84227"/>
                  <a:pt x="320782" y="80562"/>
                </a:cubicBezTo>
                <a:cubicBezTo>
                  <a:pt x="317758" y="76892"/>
                  <a:pt x="314529" y="74604"/>
                  <a:pt x="311102" y="73686"/>
                </a:cubicBezTo>
                <a:cubicBezTo>
                  <a:pt x="307674" y="72775"/>
                  <a:pt x="301458" y="72314"/>
                  <a:pt x="292449" y="72314"/>
                </a:cubicBezTo>
                <a:cubicBezTo>
                  <a:pt x="291733" y="72314"/>
                  <a:pt x="290099" y="72354"/>
                  <a:pt x="287550" y="72432"/>
                </a:cubicBezTo>
                <a:close/>
                <a:moveTo>
                  <a:pt x="372302" y="2869"/>
                </a:moveTo>
                <a:lnTo>
                  <a:pt x="405767" y="2869"/>
                </a:lnTo>
                <a:lnTo>
                  <a:pt x="439118" y="104469"/>
                </a:lnTo>
                <a:lnTo>
                  <a:pt x="476173" y="2869"/>
                </a:lnTo>
                <a:lnTo>
                  <a:pt x="507129" y="2869"/>
                </a:lnTo>
                <a:lnTo>
                  <a:pt x="507129" y="129810"/>
                </a:lnTo>
                <a:lnTo>
                  <a:pt x="485615" y="129810"/>
                </a:lnTo>
                <a:lnTo>
                  <a:pt x="485615" y="27609"/>
                </a:lnTo>
                <a:lnTo>
                  <a:pt x="448085" y="129810"/>
                </a:lnTo>
                <a:lnTo>
                  <a:pt x="428840" y="129810"/>
                </a:lnTo>
                <a:lnTo>
                  <a:pt x="393340" y="22709"/>
                </a:lnTo>
                <a:lnTo>
                  <a:pt x="393340" y="129810"/>
                </a:lnTo>
                <a:lnTo>
                  <a:pt x="372302" y="129810"/>
                </a:lnTo>
                <a:close/>
                <a:moveTo>
                  <a:pt x="531991" y="66337"/>
                </a:moveTo>
                <a:cubicBezTo>
                  <a:pt x="531991" y="42830"/>
                  <a:pt x="538525" y="25417"/>
                  <a:pt x="551596" y="14102"/>
                </a:cubicBezTo>
                <a:cubicBezTo>
                  <a:pt x="562511" y="4698"/>
                  <a:pt x="575821" y="0"/>
                  <a:pt x="591517" y="0"/>
                </a:cubicBezTo>
                <a:cubicBezTo>
                  <a:pt x="608969" y="0"/>
                  <a:pt x="623240" y="5718"/>
                  <a:pt x="634313" y="17152"/>
                </a:cubicBezTo>
                <a:cubicBezTo>
                  <a:pt x="645390" y="28584"/>
                  <a:pt x="650924" y="44386"/>
                  <a:pt x="650924" y="64546"/>
                </a:cubicBezTo>
                <a:cubicBezTo>
                  <a:pt x="650924" y="80882"/>
                  <a:pt x="648475" y="93730"/>
                  <a:pt x="643577" y="103094"/>
                </a:cubicBezTo>
                <a:cubicBezTo>
                  <a:pt x="638677" y="112458"/>
                  <a:pt x="631545" y="119730"/>
                  <a:pt x="622181" y="124906"/>
                </a:cubicBezTo>
                <a:cubicBezTo>
                  <a:pt x="612817" y="130086"/>
                  <a:pt x="602594" y="132679"/>
                  <a:pt x="591517" y="132679"/>
                </a:cubicBezTo>
                <a:cubicBezTo>
                  <a:pt x="573751" y="132679"/>
                  <a:pt x="559386" y="126980"/>
                  <a:pt x="548428" y="115586"/>
                </a:cubicBezTo>
                <a:cubicBezTo>
                  <a:pt x="537469" y="104189"/>
                  <a:pt x="531991" y="87773"/>
                  <a:pt x="531991" y="66337"/>
                </a:cubicBezTo>
                <a:close/>
                <a:moveTo>
                  <a:pt x="554105" y="66337"/>
                </a:moveTo>
                <a:cubicBezTo>
                  <a:pt x="554105" y="82596"/>
                  <a:pt x="557651" y="94767"/>
                  <a:pt x="564743" y="102856"/>
                </a:cubicBezTo>
                <a:cubicBezTo>
                  <a:pt x="571839" y="110943"/>
                  <a:pt x="580764" y="114989"/>
                  <a:pt x="591517" y="114989"/>
                </a:cubicBezTo>
                <a:cubicBezTo>
                  <a:pt x="602197" y="114989"/>
                  <a:pt x="611082" y="110923"/>
                  <a:pt x="618174" y="102792"/>
                </a:cubicBezTo>
                <a:cubicBezTo>
                  <a:pt x="625267" y="94666"/>
                  <a:pt x="628813" y="82275"/>
                  <a:pt x="628813" y="65621"/>
                </a:cubicBezTo>
                <a:cubicBezTo>
                  <a:pt x="628813" y="49925"/>
                  <a:pt x="625245" y="38030"/>
                  <a:pt x="618113" y="29942"/>
                </a:cubicBezTo>
                <a:cubicBezTo>
                  <a:pt x="610982" y="21856"/>
                  <a:pt x="602115" y="17810"/>
                  <a:pt x="591517" y="17810"/>
                </a:cubicBezTo>
                <a:cubicBezTo>
                  <a:pt x="580764" y="17810"/>
                  <a:pt x="571839" y="21834"/>
                  <a:pt x="564743" y="29881"/>
                </a:cubicBezTo>
                <a:cubicBezTo>
                  <a:pt x="557651" y="37930"/>
                  <a:pt x="554105" y="50084"/>
                  <a:pt x="554105" y="66337"/>
                </a:cubicBezTo>
                <a:close/>
                <a:moveTo>
                  <a:pt x="749214" y="2869"/>
                </a:moveTo>
                <a:lnTo>
                  <a:pt x="749214" y="57731"/>
                </a:lnTo>
                <a:cubicBezTo>
                  <a:pt x="756066" y="57731"/>
                  <a:pt x="760889" y="56416"/>
                  <a:pt x="763675" y="53789"/>
                </a:cubicBezTo>
                <a:cubicBezTo>
                  <a:pt x="766462" y="51157"/>
                  <a:pt x="770530" y="43511"/>
                  <a:pt x="775869" y="30838"/>
                </a:cubicBezTo>
                <a:cubicBezTo>
                  <a:pt x="780888" y="18806"/>
                  <a:pt x="785391" y="11114"/>
                  <a:pt x="789376" y="7769"/>
                </a:cubicBezTo>
                <a:cubicBezTo>
                  <a:pt x="793282" y="4504"/>
                  <a:pt x="799496" y="2869"/>
                  <a:pt x="808020" y="2869"/>
                </a:cubicBezTo>
                <a:lnTo>
                  <a:pt x="815912" y="2869"/>
                </a:lnTo>
                <a:lnTo>
                  <a:pt x="815912" y="20678"/>
                </a:lnTo>
                <a:lnTo>
                  <a:pt x="810055" y="20560"/>
                </a:lnTo>
                <a:cubicBezTo>
                  <a:pt x="804315" y="20560"/>
                  <a:pt x="800651" y="21396"/>
                  <a:pt x="799056" y="23070"/>
                </a:cubicBezTo>
                <a:cubicBezTo>
                  <a:pt x="797382" y="24823"/>
                  <a:pt x="794837" y="30042"/>
                  <a:pt x="791410" y="38729"/>
                </a:cubicBezTo>
                <a:cubicBezTo>
                  <a:pt x="788221" y="47013"/>
                  <a:pt x="785272" y="52751"/>
                  <a:pt x="782562" y="55938"/>
                </a:cubicBezTo>
                <a:cubicBezTo>
                  <a:pt x="779850" y="59126"/>
                  <a:pt x="775631" y="62036"/>
                  <a:pt x="769893" y="64667"/>
                </a:cubicBezTo>
                <a:cubicBezTo>
                  <a:pt x="779216" y="67138"/>
                  <a:pt x="788296" y="75741"/>
                  <a:pt x="797145" y="90483"/>
                </a:cubicBezTo>
                <a:lnTo>
                  <a:pt x="820811" y="129810"/>
                </a:lnTo>
                <a:lnTo>
                  <a:pt x="797145" y="129810"/>
                </a:lnTo>
                <a:lnTo>
                  <a:pt x="774075" y="90483"/>
                </a:lnTo>
                <a:cubicBezTo>
                  <a:pt x="769374" y="82516"/>
                  <a:pt x="765267" y="77296"/>
                  <a:pt x="761764" y="74824"/>
                </a:cubicBezTo>
                <a:cubicBezTo>
                  <a:pt x="758258" y="72354"/>
                  <a:pt x="754074" y="71119"/>
                  <a:pt x="749214" y="71119"/>
                </a:cubicBezTo>
                <a:lnTo>
                  <a:pt x="749214" y="129810"/>
                </a:lnTo>
                <a:lnTo>
                  <a:pt x="727219" y="129810"/>
                </a:lnTo>
                <a:lnTo>
                  <a:pt x="727219" y="71119"/>
                </a:lnTo>
                <a:cubicBezTo>
                  <a:pt x="722437" y="71119"/>
                  <a:pt x="718294" y="72336"/>
                  <a:pt x="714788" y="74761"/>
                </a:cubicBezTo>
                <a:cubicBezTo>
                  <a:pt x="711285" y="77196"/>
                  <a:pt x="707177" y="82434"/>
                  <a:pt x="702475" y="90483"/>
                </a:cubicBezTo>
                <a:lnTo>
                  <a:pt x="679407" y="129810"/>
                </a:lnTo>
                <a:lnTo>
                  <a:pt x="655741" y="129810"/>
                </a:lnTo>
                <a:lnTo>
                  <a:pt x="679288" y="90483"/>
                </a:lnTo>
                <a:cubicBezTo>
                  <a:pt x="688212" y="75741"/>
                  <a:pt x="697338" y="67138"/>
                  <a:pt x="706659" y="64667"/>
                </a:cubicBezTo>
                <a:cubicBezTo>
                  <a:pt x="700287" y="61716"/>
                  <a:pt x="695823" y="58508"/>
                  <a:pt x="693274" y="55045"/>
                </a:cubicBezTo>
                <a:cubicBezTo>
                  <a:pt x="690725" y="51578"/>
                  <a:pt x="686899" y="43309"/>
                  <a:pt x="681797" y="30240"/>
                </a:cubicBezTo>
                <a:cubicBezTo>
                  <a:pt x="680043" y="25856"/>
                  <a:pt x="678171" y="23153"/>
                  <a:pt x="676181" y="22112"/>
                </a:cubicBezTo>
                <a:cubicBezTo>
                  <a:pt x="674111" y="21075"/>
                  <a:pt x="671040" y="20560"/>
                  <a:pt x="666980" y="20560"/>
                </a:cubicBezTo>
                <a:cubicBezTo>
                  <a:pt x="665939" y="20560"/>
                  <a:pt x="663829" y="20600"/>
                  <a:pt x="660640" y="20678"/>
                </a:cubicBezTo>
                <a:lnTo>
                  <a:pt x="660640" y="2869"/>
                </a:lnTo>
                <a:lnTo>
                  <a:pt x="663627" y="2869"/>
                </a:lnTo>
                <a:cubicBezTo>
                  <a:pt x="671915" y="2869"/>
                  <a:pt x="677755" y="3367"/>
                  <a:pt x="681142" y="4360"/>
                </a:cubicBezTo>
                <a:cubicBezTo>
                  <a:pt x="684526" y="5357"/>
                  <a:pt x="687554" y="7467"/>
                  <a:pt x="690225" y="10696"/>
                </a:cubicBezTo>
                <a:cubicBezTo>
                  <a:pt x="692896" y="13922"/>
                  <a:pt x="696381" y="20635"/>
                  <a:pt x="700683" y="30838"/>
                </a:cubicBezTo>
                <a:cubicBezTo>
                  <a:pt x="705946" y="43348"/>
                  <a:pt x="709949" y="50959"/>
                  <a:pt x="712700" y="53665"/>
                </a:cubicBezTo>
                <a:cubicBezTo>
                  <a:pt x="715446" y="56377"/>
                  <a:pt x="720285" y="57731"/>
                  <a:pt x="727219" y="57731"/>
                </a:cubicBezTo>
                <a:lnTo>
                  <a:pt x="727219" y="2869"/>
                </a:lnTo>
                <a:close/>
                <a:moveTo>
                  <a:pt x="836352" y="2869"/>
                </a:moveTo>
                <a:lnTo>
                  <a:pt x="857866" y="2869"/>
                </a:lnTo>
                <a:lnTo>
                  <a:pt x="857866" y="55700"/>
                </a:lnTo>
                <a:lnTo>
                  <a:pt x="917514" y="55700"/>
                </a:lnTo>
                <a:lnTo>
                  <a:pt x="917514" y="2869"/>
                </a:lnTo>
                <a:lnTo>
                  <a:pt x="939028" y="2869"/>
                </a:lnTo>
                <a:lnTo>
                  <a:pt x="939028" y="129810"/>
                </a:lnTo>
                <a:lnTo>
                  <a:pt x="917514" y="129810"/>
                </a:lnTo>
                <a:lnTo>
                  <a:pt x="917514" y="73509"/>
                </a:lnTo>
                <a:lnTo>
                  <a:pt x="857866" y="73509"/>
                </a:lnTo>
                <a:lnTo>
                  <a:pt x="857866" y="129810"/>
                </a:lnTo>
                <a:lnTo>
                  <a:pt x="836352" y="129810"/>
                </a:lnTo>
                <a:close/>
                <a:moveTo>
                  <a:pt x="963411" y="66337"/>
                </a:moveTo>
                <a:cubicBezTo>
                  <a:pt x="963411" y="42830"/>
                  <a:pt x="969945" y="25417"/>
                  <a:pt x="983016" y="14102"/>
                </a:cubicBezTo>
                <a:cubicBezTo>
                  <a:pt x="993931" y="4698"/>
                  <a:pt x="1007241" y="0"/>
                  <a:pt x="1022937" y="0"/>
                </a:cubicBezTo>
                <a:cubicBezTo>
                  <a:pt x="1040389" y="0"/>
                  <a:pt x="1054657" y="5718"/>
                  <a:pt x="1065733" y="17152"/>
                </a:cubicBezTo>
                <a:cubicBezTo>
                  <a:pt x="1076810" y="28584"/>
                  <a:pt x="1082344" y="44386"/>
                  <a:pt x="1082344" y="64546"/>
                </a:cubicBezTo>
                <a:cubicBezTo>
                  <a:pt x="1082344" y="80882"/>
                  <a:pt x="1079897" y="93730"/>
                  <a:pt x="1074997" y="103094"/>
                </a:cubicBezTo>
                <a:cubicBezTo>
                  <a:pt x="1070097" y="112458"/>
                  <a:pt x="1062965" y="119730"/>
                  <a:pt x="1053601" y="124906"/>
                </a:cubicBezTo>
                <a:cubicBezTo>
                  <a:pt x="1044237" y="130086"/>
                  <a:pt x="1034014" y="132679"/>
                  <a:pt x="1022937" y="132679"/>
                </a:cubicBezTo>
                <a:cubicBezTo>
                  <a:pt x="1005171" y="132679"/>
                  <a:pt x="990807" y="126980"/>
                  <a:pt x="979848" y="115586"/>
                </a:cubicBezTo>
                <a:cubicBezTo>
                  <a:pt x="968890" y="104189"/>
                  <a:pt x="963411" y="87773"/>
                  <a:pt x="963411" y="66337"/>
                </a:cubicBezTo>
                <a:close/>
                <a:moveTo>
                  <a:pt x="985525" y="66337"/>
                </a:moveTo>
                <a:cubicBezTo>
                  <a:pt x="985525" y="82596"/>
                  <a:pt x="989071" y="94767"/>
                  <a:pt x="996164" y="102856"/>
                </a:cubicBezTo>
                <a:cubicBezTo>
                  <a:pt x="1003260" y="110943"/>
                  <a:pt x="1012184" y="114989"/>
                  <a:pt x="1022937" y="114989"/>
                </a:cubicBezTo>
                <a:cubicBezTo>
                  <a:pt x="1033618" y="114989"/>
                  <a:pt x="1042503" y="110923"/>
                  <a:pt x="1049594" y="102792"/>
                </a:cubicBezTo>
                <a:cubicBezTo>
                  <a:pt x="1056687" y="94666"/>
                  <a:pt x="1060233" y="82275"/>
                  <a:pt x="1060233" y="65621"/>
                </a:cubicBezTo>
                <a:cubicBezTo>
                  <a:pt x="1060233" y="49925"/>
                  <a:pt x="1056666" y="38030"/>
                  <a:pt x="1049533" y="29942"/>
                </a:cubicBezTo>
                <a:cubicBezTo>
                  <a:pt x="1042402" y="21856"/>
                  <a:pt x="1033535" y="17810"/>
                  <a:pt x="1022937" y="17810"/>
                </a:cubicBezTo>
                <a:cubicBezTo>
                  <a:pt x="1012184" y="17810"/>
                  <a:pt x="1003260" y="21834"/>
                  <a:pt x="996164" y="29881"/>
                </a:cubicBezTo>
                <a:cubicBezTo>
                  <a:pt x="989071" y="37930"/>
                  <a:pt x="985525" y="50084"/>
                  <a:pt x="985525" y="66337"/>
                </a:cubicBezTo>
                <a:close/>
                <a:moveTo>
                  <a:pt x="1189426" y="83312"/>
                </a:moveTo>
                <a:lnTo>
                  <a:pt x="1210579" y="86062"/>
                </a:lnTo>
                <a:cubicBezTo>
                  <a:pt x="1208272" y="100645"/>
                  <a:pt x="1202354" y="112061"/>
                  <a:pt x="1192831" y="120305"/>
                </a:cubicBezTo>
                <a:cubicBezTo>
                  <a:pt x="1183306" y="128554"/>
                  <a:pt x="1171613" y="132679"/>
                  <a:pt x="1157746" y="132679"/>
                </a:cubicBezTo>
                <a:cubicBezTo>
                  <a:pt x="1140376" y="132679"/>
                  <a:pt x="1126412" y="126998"/>
                  <a:pt x="1115853" y="115644"/>
                </a:cubicBezTo>
                <a:cubicBezTo>
                  <a:pt x="1105294" y="104289"/>
                  <a:pt x="1100013" y="88014"/>
                  <a:pt x="1100013" y="66816"/>
                </a:cubicBezTo>
                <a:cubicBezTo>
                  <a:pt x="1100013" y="53112"/>
                  <a:pt x="1102284" y="41120"/>
                  <a:pt x="1106828" y="30838"/>
                </a:cubicBezTo>
                <a:cubicBezTo>
                  <a:pt x="1111371" y="20557"/>
                  <a:pt x="1118282" y="12845"/>
                  <a:pt x="1127571" y="7708"/>
                </a:cubicBezTo>
                <a:cubicBezTo>
                  <a:pt x="1136852" y="2567"/>
                  <a:pt x="1146954" y="0"/>
                  <a:pt x="1157864" y="0"/>
                </a:cubicBezTo>
                <a:cubicBezTo>
                  <a:pt x="1171653" y="0"/>
                  <a:pt x="1182928" y="3485"/>
                  <a:pt x="1191693" y="10459"/>
                </a:cubicBezTo>
                <a:cubicBezTo>
                  <a:pt x="1200460" y="17432"/>
                  <a:pt x="1206080" y="27332"/>
                  <a:pt x="1208549" y="40163"/>
                </a:cubicBezTo>
                <a:lnTo>
                  <a:pt x="1187633" y="43391"/>
                </a:lnTo>
                <a:cubicBezTo>
                  <a:pt x="1185639" y="34863"/>
                  <a:pt x="1182115" y="28448"/>
                  <a:pt x="1177053" y="24146"/>
                </a:cubicBezTo>
                <a:cubicBezTo>
                  <a:pt x="1171991" y="19844"/>
                  <a:pt x="1165878" y="17691"/>
                  <a:pt x="1158704" y="17691"/>
                </a:cubicBezTo>
                <a:cubicBezTo>
                  <a:pt x="1147868" y="17691"/>
                  <a:pt x="1139066" y="21579"/>
                  <a:pt x="1132290" y="29344"/>
                </a:cubicBezTo>
                <a:cubicBezTo>
                  <a:pt x="1125519" y="37113"/>
                  <a:pt x="1122132" y="49407"/>
                  <a:pt x="1122132" y="66219"/>
                </a:cubicBezTo>
                <a:cubicBezTo>
                  <a:pt x="1122132" y="83272"/>
                  <a:pt x="1125399" y="95659"/>
                  <a:pt x="1131933" y="103389"/>
                </a:cubicBezTo>
                <a:cubicBezTo>
                  <a:pt x="1138468" y="111118"/>
                  <a:pt x="1146993" y="114989"/>
                  <a:pt x="1157509" y="114989"/>
                </a:cubicBezTo>
                <a:cubicBezTo>
                  <a:pt x="1165954" y="114989"/>
                  <a:pt x="1173010" y="112397"/>
                  <a:pt x="1178670" y="107220"/>
                </a:cubicBezTo>
                <a:cubicBezTo>
                  <a:pt x="1184325" y="102042"/>
                  <a:pt x="1187910" y="94072"/>
                  <a:pt x="1189426" y="83312"/>
                </a:cubicBezTo>
                <a:close/>
                <a:moveTo>
                  <a:pt x="1217394" y="2869"/>
                </a:moveTo>
                <a:lnTo>
                  <a:pt x="1320549" y="2869"/>
                </a:lnTo>
                <a:lnTo>
                  <a:pt x="1320549" y="20678"/>
                </a:lnTo>
                <a:lnTo>
                  <a:pt x="1279667" y="20678"/>
                </a:lnTo>
                <a:lnTo>
                  <a:pt x="1279667" y="129810"/>
                </a:lnTo>
                <a:lnTo>
                  <a:pt x="1258272" y="129810"/>
                </a:lnTo>
                <a:lnTo>
                  <a:pt x="1258272" y="20678"/>
                </a:lnTo>
                <a:lnTo>
                  <a:pt x="1217394" y="20678"/>
                </a:lnTo>
                <a:close/>
                <a:moveTo>
                  <a:pt x="1340748" y="2869"/>
                </a:moveTo>
                <a:lnTo>
                  <a:pt x="1362262" y="2869"/>
                </a:lnTo>
                <a:lnTo>
                  <a:pt x="1362262" y="52470"/>
                </a:lnTo>
                <a:lnTo>
                  <a:pt x="1389514" y="52470"/>
                </a:lnTo>
                <a:cubicBezTo>
                  <a:pt x="1407284" y="52470"/>
                  <a:pt x="1420974" y="55920"/>
                  <a:pt x="1430575" y="62813"/>
                </a:cubicBezTo>
                <a:cubicBezTo>
                  <a:pt x="1440180" y="69704"/>
                  <a:pt x="1444980" y="79208"/>
                  <a:pt x="1444980" y="91322"/>
                </a:cubicBezTo>
                <a:cubicBezTo>
                  <a:pt x="1444980" y="101917"/>
                  <a:pt x="1440973" y="110986"/>
                  <a:pt x="1432966" y="118513"/>
                </a:cubicBezTo>
                <a:cubicBezTo>
                  <a:pt x="1424959" y="126044"/>
                  <a:pt x="1412148" y="129810"/>
                  <a:pt x="1394536" y="129810"/>
                </a:cubicBezTo>
                <a:lnTo>
                  <a:pt x="1340748" y="129810"/>
                </a:lnTo>
                <a:close/>
                <a:moveTo>
                  <a:pt x="1362262" y="112118"/>
                </a:moveTo>
                <a:lnTo>
                  <a:pt x="1384855" y="112118"/>
                </a:lnTo>
                <a:cubicBezTo>
                  <a:pt x="1398481" y="112118"/>
                  <a:pt x="1408206" y="110445"/>
                  <a:pt x="1414023" y="107101"/>
                </a:cubicBezTo>
                <a:cubicBezTo>
                  <a:pt x="1419840" y="103753"/>
                  <a:pt x="1422746" y="98533"/>
                  <a:pt x="1422746" y="91440"/>
                </a:cubicBezTo>
                <a:cubicBezTo>
                  <a:pt x="1422746" y="85944"/>
                  <a:pt x="1420597" y="81044"/>
                  <a:pt x="1416294" y="76735"/>
                </a:cubicBezTo>
                <a:cubicBezTo>
                  <a:pt x="1411985" y="72432"/>
                  <a:pt x="1402463" y="70283"/>
                  <a:pt x="1387722" y="70283"/>
                </a:cubicBezTo>
                <a:lnTo>
                  <a:pt x="1362262" y="70283"/>
                </a:lnTo>
                <a:close/>
                <a:moveTo>
                  <a:pt x="1623164" y="83312"/>
                </a:moveTo>
                <a:lnTo>
                  <a:pt x="1644321" y="86062"/>
                </a:lnTo>
                <a:cubicBezTo>
                  <a:pt x="1642014" y="100645"/>
                  <a:pt x="1636096" y="112061"/>
                  <a:pt x="1626574" y="120305"/>
                </a:cubicBezTo>
                <a:cubicBezTo>
                  <a:pt x="1617048" y="128554"/>
                  <a:pt x="1605355" y="132679"/>
                  <a:pt x="1591488" y="132679"/>
                </a:cubicBezTo>
                <a:cubicBezTo>
                  <a:pt x="1574118" y="132679"/>
                  <a:pt x="1560154" y="126998"/>
                  <a:pt x="1549595" y="115644"/>
                </a:cubicBezTo>
                <a:cubicBezTo>
                  <a:pt x="1539036" y="104289"/>
                  <a:pt x="1533755" y="88014"/>
                  <a:pt x="1533755" y="66816"/>
                </a:cubicBezTo>
                <a:cubicBezTo>
                  <a:pt x="1533755" y="53112"/>
                  <a:pt x="1536023" y="41120"/>
                  <a:pt x="1540570" y="30838"/>
                </a:cubicBezTo>
                <a:cubicBezTo>
                  <a:pt x="1545109" y="20557"/>
                  <a:pt x="1552022" y="12845"/>
                  <a:pt x="1561309" y="7708"/>
                </a:cubicBezTo>
                <a:cubicBezTo>
                  <a:pt x="1570594" y="2567"/>
                  <a:pt x="1580692" y="0"/>
                  <a:pt x="1591608" y="0"/>
                </a:cubicBezTo>
                <a:cubicBezTo>
                  <a:pt x="1605392" y="0"/>
                  <a:pt x="1616671" y="3485"/>
                  <a:pt x="1625437" y="10459"/>
                </a:cubicBezTo>
                <a:cubicBezTo>
                  <a:pt x="1634202" y="17432"/>
                  <a:pt x="1639818" y="27332"/>
                  <a:pt x="1642292" y="40163"/>
                </a:cubicBezTo>
                <a:lnTo>
                  <a:pt x="1621372" y="43391"/>
                </a:lnTo>
                <a:cubicBezTo>
                  <a:pt x="1619377" y="34863"/>
                  <a:pt x="1615857" y="28448"/>
                  <a:pt x="1610795" y="24146"/>
                </a:cubicBezTo>
                <a:cubicBezTo>
                  <a:pt x="1605734" y="19844"/>
                  <a:pt x="1599617" y="17691"/>
                  <a:pt x="1592442" y="17691"/>
                </a:cubicBezTo>
                <a:cubicBezTo>
                  <a:pt x="1581606" y="17691"/>
                  <a:pt x="1572804" y="21579"/>
                  <a:pt x="1566032" y="29344"/>
                </a:cubicBezTo>
                <a:cubicBezTo>
                  <a:pt x="1559258" y="37113"/>
                  <a:pt x="1555870" y="49407"/>
                  <a:pt x="1555870" y="66219"/>
                </a:cubicBezTo>
                <a:cubicBezTo>
                  <a:pt x="1555870" y="83272"/>
                  <a:pt x="1559139" y="95659"/>
                  <a:pt x="1565673" y="103389"/>
                </a:cubicBezTo>
                <a:cubicBezTo>
                  <a:pt x="1572207" y="111118"/>
                  <a:pt x="1580731" y="114989"/>
                  <a:pt x="1591247" y="114989"/>
                </a:cubicBezTo>
                <a:cubicBezTo>
                  <a:pt x="1599696" y="114989"/>
                  <a:pt x="1606749" y="112397"/>
                  <a:pt x="1612407" y="107220"/>
                </a:cubicBezTo>
                <a:cubicBezTo>
                  <a:pt x="1618064" y="102042"/>
                  <a:pt x="1621649" y="94072"/>
                  <a:pt x="1623164" y="83312"/>
                </a:cubicBezTo>
                <a:close/>
                <a:moveTo>
                  <a:pt x="1662851" y="2869"/>
                </a:moveTo>
                <a:lnTo>
                  <a:pt x="1684365" y="2869"/>
                </a:lnTo>
                <a:lnTo>
                  <a:pt x="1684365" y="55700"/>
                </a:lnTo>
                <a:lnTo>
                  <a:pt x="1744010" y="55700"/>
                </a:lnTo>
                <a:lnTo>
                  <a:pt x="1744010" y="2869"/>
                </a:lnTo>
                <a:lnTo>
                  <a:pt x="1765526" y="2869"/>
                </a:lnTo>
                <a:lnTo>
                  <a:pt x="1765526" y="129810"/>
                </a:lnTo>
                <a:lnTo>
                  <a:pt x="1744010" y="129810"/>
                </a:lnTo>
                <a:lnTo>
                  <a:pt x="1744010" y="73509"/>
                </a:lnTo>
                <a:lnTo>
                  <a:pt x="1684365" y="73509"/>
                </a:lnTo>
                <a:lnTo>
                  <a:pt x="1684365" y="129810"/>
                </a:lnTo>
                <a:lnTo>
                  <a:pt x="1662851" y="129810"/>
                </a:lnTo>
                <a:close/>
                <a:moveTo>
                  <a:pt x="1797919" y="2869"/>
                </a:moveTo>
                <a:lnTo>
                  <a:pt x="1819437" y="2869"/>
                </a:lnTo>
                <a:lnTo>
                  <a:pt x="1819437" y="99688"/>
                </a:lnTo>
                <a:lnTo>
                  <a:pt x="1879082" y="2869"/>
                </a:lnTo>
                <a:lnTo>
                  <a:pt x="1902270" y="2869"/>
                </a:lnTo>
                <a:lnTo>
                  <a:pt x="1902270" y="129810"/>
                </a:lnTo>
                <a:lnTo>
                  <a:pt x="1880756" y="129810"/>
                </a:lnTo>
                <a:lnTo>
                  <a:pt x="1880756" y="33585"/>
                </a:lnTo>
                <a:lnTo>
                  <a:pt x="1821107" y="129810"/>
                </a:lnTo>
                <a:lnTo>
                  <a:pt x="1797919" y="129810"/>
                </a:lnTo>
                <a:close/>
                <a:moveTo>
                  <a:pt x="2011403" y="2869"/>
                </a:moveTo>
                <a:lnTo>
                  <a:pt x="2011403" y="57731"/>
                </a:lnTo>
                <a:cubicBezTo>
                  <a:pt x="2018254" y="57731"/>
                  <a:pt x="2023079" y="56416"/>
                  <a:pt x="2025865" y="53789"/>
                </a:cubicBezTo>
                <a:cubicBezTo>
                  <a:pt x="2028651" y="51157"/>
                  <a:pt x="2032719" y="43511"/>
                  <a:pt x="2038058" y="30838"/>
                </a:cubicBezTo>
                <a:cubicBezTo>
                  <a:pt x="2043076" y="18806"/>
                  <a:pt x="2047579" y="11114"/>
                  <a:pt x="2051565" y="7769"/>
                </a:cubicBezTo>
                <a:cubicBezTo>
                  <a:pt x="2055471" y="4504"/>
                  <a:pt x="2061684" y="2869"/>
                  <a:pt x="2070210" y="2869"/>
                </a:cubicBezTo>
                <a:lnTo>
                  <a:pt x="2078100" y="2869"/>
                </a:lnTo>
                <a:lnTo>
                  <a:pt x="2078100" y="20678"/>
                </a:lnTo>
                <a:lnTo>
                  <a:pt x="2072247" y="20560"/>
                </a:lnTo>
                <a:cubicBezTo>
                  <a:pt x="2066505" y="20560"/>
                  <a:pt x="2062840" y="21396"/>
                  <a:pt x="2061245" y="23070"/>
                </a:cubicBezTo>
                <a:cubicBezTo>
                  <a:pt x="2059575" y="24823"/>
                  <a:pt x="2057026" y="30042"/>
                  <a:pt x="2053599" y="38729"/>
                </a:cubicBezTo>
                <a:cubicBezTo>
                  <a:pt x="2050409" y="47013"/>
                  <a:pt x="2047461" y="52751"/>
                  <a:pt x="2044750" y="55938"/>
                </a:cubicBezTo>
                <a:cubicBezTo>
                  <a:pt x="2042040" y="59126"/>
                  <a:pt x="2037820" y="62036"/>
                  <a:pt x="2032082" y="64667"/>
                </a:cubicBezTo>
                <a:cubicBezTo>
                  <a:pt x="2041406" y="67138"/>
                  <a:pt x="2050489" y="75741"/>
                  <a:pt x="2059333" y="90483"/>
                </a:cubicBezTo>
                <a:lnTo>
                  <a:pt x="2083000" y="129810"/>
                </a:lnTo>
                <a:lnTo>
                  <a:pt x="2059333" y="129810"/>
                </a:lnTo>
                <a:lnTo>
                  <a:pt x="2036265" y="90483"/>
                </a:lnTo>
                <a:cubicBezTo>
                  <a:pt x="2031563" y="82516"/>
                  <a:pt x="2027455" y="77296"/>
                  <a:pt x="2023952" y="74824"/>
                </a:cubicBezTo>
                <a:cubicBezTo>
                  <a:pt x="2020446" y="72354"/>
                  <a:pt x="2016266" y="71119"/>
                  <a:pt x="2011403" y="71119"/>
                </a:cubicBezTo>
                <a:lnTo>
                  <a:pt x="2011403" y="129810"/>
                </a:lnTo>
                <a:lnTo>
                  <a:pt x="1989407" y="129810"/>
                </a:lnTo>
                <a:lnTo>
                  <a:pt x="1989407" y="71119"/>
                </a:lnTo>
                <a:cubicBezTo>
                  <a:pt x="1984627" y="71119"/>
                  <a:pt x="1980483" y="72336"/>
                  <a:pt x="1976976" y="74761"/>
                </a:cubicBezTo>
                <a:cubicBezTo>
                  <a:pt x="1973474" y="77196"/>
                  <a:pt x="1969369" y="82434"/>
                  <a:pt x="1964665" y="90483"/>
                </a:cubicBezTo>
                <a:lnTo>
                  <a:pt x="1941595" y="129810"/>
                </a:lnTo>
                <a:lnTo>
                  <a:pt x="1917929" y="129810"/>
                </a:lnTo>
                <a:lnTo>
                  <a:pt x="1941477" y="90483"/>
                </a:lnTo>
                <a:cubicBezTo>
                  <a:pt x="1950402" y="75741"/>
                  <a:pt x="1959528" y="67138"/>
                  <a:pt x="1968847" y="64667"/>
                </a:cubicBezTo>
                <a:cubicBezTo>
                  <a:pt x="1962475" y="61716"/>
                  <a:pt x="1958011" y="58508"/>
                  <a:pt x="1955463" y="55045"/>
                </a:cubicBezTo>
                <a:cubicBezTo>
                  <a:pt x="1952914" y="51578"/>
                  <a:pt x="1949087" y="43309"/>
                  <a:pt x="1943986" y="30240"/>
                </a:cubicBezTo>
                <a:cubicBezTo>
                  <a:pt x="1942233" y="25856"/>
                  <a:pt x="1940361" y="23153"/>
                  <a:pt x="1938370" y="22112"/>
                </a:cubicBezTo>
                <a:cubicBezTo>
                  <a:pt x="1936300" y="21075"/>
                  <a:pt x="1933229" y="20560"/>
                  <a:pt x="1929168" y="20560"/>
                </a:cubicBezTo>
                <a:cubicBezTo>
                  <a:pt x="1928132" y="20560"/>
                  <a:pt x="1926019" y="20600"/>
                  <a:pt x="1922829" y="20678"/>
                </a:cubicBezTo>
                <a:lnTo>
                  <a:pt x="1922829" y="2869"/>
                </a:lnTo>
                <a:lnTo>
                  <a:pt x="1925817" y="2869"/>
                </a:lnTo>
                <a:cubicBezTo>
                  <a:pt x="1934104" y="2869"/>
                  <a:pt x="1939943" y="3367"/>
                  <a:pt x="1943330" y="4360"/>
                </a:cubicBezTo>
                <a:cubicBezTo>
                  <a:pt x="1946715" y="5357"/>
                  <a:pt x="1949743" y="7467"/>
                  <a:pt x="1952413" y="10696"/>
                </a:cubicBezTo>
                <a:cubicBezTo>
                  <a:pt x="1955085" y="13922"/>
                  <a:pt x="1958570" y="20635"/>
                  <a:pt x="1962872" y="30838"/>
                </a:cubicBezTo>
                <a:cubicBezTo>
                  <a:pt x="1968135" y="43348"/>
                  <a:pt x="1972141" y="50959"/>
                  <a:pt x="1974888" y="53665"/>
                </a:cubicBezTo>
                <a:cubicBezTo>
                  <a:pt x="1977639" y="56377"/>
                  <a:pt x="1982477" y="57731"/>
                  <a:pt x="1989407" y="57731"/>
                </a:cubicBezTo>
                <a:lnTo>
                  <a:pt x="1989407" y="2869"/>
                </a:lnTo>
                <a:close/>
                <a:moveTo>
                  <a:pt x="2185320" y="88932"/>
                </a:moveTo>
                <a:lnTo>
                  <a:pt x="2207552" y="91678"/>
                </a:lnTo>
                <a:cubicBezTo>
                  <a:pt x="2204046" y="104667"/>
                  <a:pt x="2197552" y="114747"/>
                  <a:pt x="2188066" y="121918"/>
                </a:cubicBezTo>
                <a:cubicBezTo>
                  <a:pt x="2178584" y="129093"/>
                  <a:pt x="2166473" y="132679"/>
                  <a:pt x="2151731" y="132679"/>
                </a:cubicBezTo>
                <a:cubicBezTo>
                  <a:pt x="2133162" y="132679"/>
                  <a:pt x="2118442" y="126962"/>
                  <a:pt x="2107567" y="115521"/>
                </a:cubicBezTo>
                <a:cubicBezTo>
                  <a:pt x="2096688" y="104087"/>
                  <a:pt x="2091247" y="88050"/>
                  <a:pt x="2091247" y="67415"/>
                </a:cubicBezTo>
                <a:cubicBezTo>
                  <a:pt x="2091247" y="46059"/>
                  <a:pt x="2096745" y="29481"/>
                  <a:pt x="2107743" y="17688"/>
                </a:cubicBezTo>
                <a:cubicBezTo>
                  <a:pt x="2118741" y="5894"/>
                  <a:pt x="2133003" y="0"/>
                  <a:pt x="2150536" y="0"/>
                </a:cubicBezTo>
                <a:cubicBezTo>
                  <a:pt x="2167511" y="0"/>
                  <a:pt x="2181374" y="5775"/>
                  <a:pt x="2192135" y="17331"/>
                </a:cubicBezTo>
                <a:cubicBezTo>
                  <a:pt x="2202890" y="28884"/>
                  <a:pt x="2208269" y="45141"/>
                  <a:pt x="2208269" y="66100"/>
                </a:cubicBezTo>
                <a:cubicBezTo>
                  <a:pt x="2208269" y="67375"/>
                  <a:pt x="2208229" y="69290"/>
                  <a:pt x="2208151" y="71835"/>
                </a:cubicBezTo>
                <a:lnTo>
                  <a:pt x="2113485" y="71835"/>
                </a:lnTo>
                <a:cubicBezTo>
                  <a:pt x="2114280" y="85781"/>
                  <a:pt x="2118226" y="96459"/>
                  <a:pt x="2125319" y="103867"/>
                </a:cubicBezTo>
                <a:cubicBezTo>
                  <a:pt x="2132407" y="111280"/>
                  <a:pt x="2141252" y="114989"/>
                  <a:pt x="2151850" y="114989"/>
                </a:cubicBezTo>
                <a:cubicBezTo>
                  <a:pt x="2159741" y="114989"/>
                  <a:pt x="2166477" y="112915"/>
                  <a:pt x="2172053" y="108771"/>
                </a:cubicBezTo>
                <a:cubicBezTo>
                  <a:pt x="2177634" y="104628"/>
                  <a:pt x="2182055" y="98018"/>
                  <a:pt x="2185320" y="88932"/>
                </a:cubicBezTo>
                <a:close/>
                <a:moveTo>
                  <a:pt x="2114680" y="54144"/>
                </a:moveTo>
                <a:lnTo>
                  <a:pt x="2185557" y="54144"/>
                </a:lnTo>
                <a:cubicBezTo>
                  <a:pt x="2184602" y="43471"/>
                  <a:pt x="2181892" y="35461"/>
                  <a:pt x="2177432" y="30122"/>
                </a:cubicBezTo>
                <a:cubicBezTo>
                  <a:pt x="2170578" y="21834"/>
                  <a:pt x="2161693" y="17691"/>
                  <a:pt x="2150773" y="17691"/>
                </a:cubicBezTo>
                <a:cubicBezTo>
                  <a:pt x="2140891" y="17691"/>
                  <a:pt x="2132589" y="21000"/>
                  <a:pt x="2125855" y="27609"/>
                </a:cubicBezTo>
                <a:cubicBezTo>
                  <a:pt x="2119119" y="34222"/>
                  <a:pt x="2115396" y="43071"/>
                  <a:pt x="2114680" y="54144"/>
                </a:cubicBezTo>
                <a:close/>
                <a:moveTo>
                  <a:pt x="2234686" y="2869"/>
                </a:moveTo>
                <a:lnTo>
                  <a:pt x="2256204" y="2869"/>
                </a:lnTo>
                <a:lnTo>
                  <a:pt x="2256204" y="55700"/>
                </a:lnTo>
                <a:lnTo>
                  <a:pt x="2315848" y="55700"/>
                </a:lnTo>
                <a:lnTo>
                  <a:pt x="2315848" y="2869"/>
                </a:lnTo>
                <a:lnTo>
                  <a:pt x="2337366" y="2869"/>
                </a:lnTo>
                <a:lnTo>
                  <a:pt x="2337366" y="129810"/>
                </a:lnTo>
                <a:lnTo>
                  <a:pt x="2315848" y="129810"/>
                </a:lnTo>
                <a:lnTo>
                  <a:pt x="2315848" y="73509"/>
                </a:lnTo>
                <a:lnTo>
                  <a:pt x="2256204" y="73509"/>
                </a:lnTo>
                <a:lnTo>
                  <a:pt x="2256204" y="129810"/>
                </a:lnTo>
                <a:lnTo>
                  <a:pt x="2234686" y="129810"/>
                </a:lnTo>
                <a:close/>
                <a:moveTo>
                  <a:pt x="2369758" y="2869"/>
                </a:moveTo>
                <a:lnTo>
                  <a:pt x="2391276" y="2869"/>
                </a:lnTo>
                <a:lnTo>
                  <a:pt x="2391276" y="99688"/>
                </a:lnTo>
                <a:lnTo>
                  <a:pt x="2450920" y="2869"/>
                </a:lnTo>
                <a:lnTo>
                  <a:pt x="2474108" y="2869"/>
                </a:lnTo>
                <a:lnTo>
                  <a:pt x="2474108" y="129810"/>
                </a:lnTo>
                <a:lnTo>
                  <a:pt x="2452594" y="129810"/>
                </a:lnTo>
                <a:lnTo>
                  <a:pt x="2452594" y="33585"/>
                </a:lnTo>
                <a:lnTo>
                  <a:pt x="2392946" y="129810"/>
                </a:lnTo>
                <a:lnTo>
                  <a:pt x="2369758" y="129810"/>
                </a:lnTo>
                <a:close/>
                <a:moveTo>
                  <a:pt x="2606429" y="2869"/>
                </a:moveTo>
                <a:lnTo>
                  <a:pt x="2606429" y="129810"/>
                </a:lnTo>
                <a:lnTo>
                  <a:pt x="2585035" y="129810"/>
                </a:lnTo>
                <a:lnTo>
                  <a:pt x="2585035" y="80324"/>
                </a:lnTo>
                <a:lnTo>
                  <a:pt x="2572604" y="80324"/>
                </a:lnTo>
                <a:cubicBezTo>
                  <a:pt x="2565030" y="80324"/>
                  <a:pt x="2559396" y="81299"/>
                  <a:pt x="2555691" y="83250"/>
                </a:cubicBezTo>
                <a:cubicBezTo>
                  <a:pt x="2551987" y="85206"/>
                  <a:pt x="2546583" y="91484"/>
                  <a:pt x="2539491" y="102079"/>
                </a:cubicBezTo>
                <a:lnTo>
                  <a:pt x="2520724" y="129810"/>
                </a:lnTo>
                <a:lnTo>
                  <a:pt x="2494070" y="129810"/>
                </a:lnTo>
                <a:lnTo>
                  <a:pt x="2517257" y="95624"/>
                </a:lnTo>
                <a:cubicBezTo>
                  <a:pt x="2524353" y="85187"/>
                  <a:pt x="2531401" y="79286"/>
                  <a:pt x="2538414" y="77930"/>
                </a:cubicBezTo>
                <a:cubicBezTo>
                  <a:pt x="2526146" y="76260"/>
                  <a:pt x="2517038" y="71835"/>
                  <a:pt x="2511105" y="64664"/>
                </a:cubicBezTo>
                <a:cubicBezTo>
                  <a:pt x="2505168" y="57493"/>
                  <a:pt x="2502202" y="49245"/>
                  <a:pt x="2502202" y="39924"/>
                </a:cubicBezTo>
                <a:cubicBezTo>
                  <a:pt x="2502202" y="28927"/>
                  <a:pt x="2506086" y="20003"/>
                  <a:pt x="2513855" y="13147"/>
                </a:cubicBezTo>
                <a:cubicBezTo>
                  <a:pt x="2521623" y="6297"/>
                  <a:pt x="2532878" y="2869"/>
                  <a:pt x="2547619" y="2869"/>
                </a:cubicBezTo>
                <a:close/>
                <a:moveTo>
                  <a:pt x="2585035" y="20678"/>
                </a:moveTo>
                <a:lnTo>
                  <a:pt x="2554434" y="20678"/>
                </a:lnTo>
                <a:cubicBezTo>
                  <a:pt x="2541604" y="20678"/>
                  <a:pt x="2533338" y="22674"/>
                  <a:pt x="2529634" y="26655"/>
                </a:cubicBezTo>
                <a:cubicBezTo>
                  <a:pt x="2525930" y="30637"/>
                  <a:pt x="2524076" y="35303"/>
                  <a:pt x="2524076" y="40642"/>
                </a:cubicBezTo>
                <a:cubicBezTo>
                  <a:pt x="2524076" y="48208"/>
                  <a:pt x="2526805" y="53767"/>
                  <a:pt x="2532262" y="57313"/>
                </a:cubicBezTo>
                <a:cubicBezTo>
                  <a:pt x="2537716" y="60863"/>
                  <a:pt x="2547379" y="62633"/>
                  <a:pt x="2561246" y="62633"/>
                </a:cubicBezTo>
                <a:lnTo>
                  <a:pt x="2585035" y="62633"/>
                </a:lnTo>
                <a:close/>
                <a:moveTo>
                  <a:pt x="2735161" y="72432"/>
                </a:moveTo>
                <a:lnTo>
                  <a:pt x="2735161" y="55581"/>
                </a:lnTo>
                <a:cubicBezTo>
                  <a:pt x="2744248" y="55498"/>
                  <a:pt x="2750441" y="55142"/>
                  <a:pt x="2753749" y="54505"/>
                </a:cubicBezTo>
                <a:cubicBezTo>
                  <a:pt x="2757054" y="53867"/>
                  <a:pt x="2760182" y="51956"/>
                  <a:pt x="2763134" y="48766"/>
                </a:cubicBezTo>
                <a:cubicBezTo>
                  <a:pt x="2766082" y="45581"/>
                  <a:pt x="2767554" y="41599"/>
                  <a:pt x="2767554" y="36814"/>
                </a:cubicBezTo>
                <a:cubicBezTo>
                  <a:pt x="2767554" y="30997"/>
                  <a:pt x="2765621" y="26353"/>
                  <a:pt x="2761755" y="22890"/>
                </a:cubicBezTo>
                <a:cubicBezTo>
                  <a:pt x="2757888" y="19423"/>
                  <a:pt x="2752888" y="17691"/>
                  <a:pt x="2746758" y="17691"/>
                </a:cubicBezTo>
                <a:cubicBezTo>
                  <a:pt x="2734643" y="17691"/>
                  <a:pt x="2726154" y="24823"/>
                  <a:pt x="2721294" y="39086"/>
                </a:cubicBezTo>
                <a:lnTo>
                  <a:pt x="2700853" y="35738"/>
                </a:lnTo>
                <a:cubicBezTo>
                  <a:pt x="2707229" y="11913"/>
                  <a:pt x="2722612" y="0"/>
                  <a:pt x="2746995" y="0"/>
                </a:cubicBezTo>
                <a:cubicBezTo>
                  <a:pt x="2760542" y="0"/>
                  <a:pt x="2771158" y="3705"/>
                  <a:pt x="2778852" y="11114"/>
                </a:cubicBezTo>
                <a:cubicBezTo>
                  <a:pt x="2786540" y="18530"/>
                  <a:pt x="2790386" y="27371"/>
                  <a:pt x="2790386" y="37650"/>
                </a:cubicBezTo>
                <a:cubicBezTo>
                  <a:pt x="2790386" y="48006"/>
                  <a:pt x="2785363" y="56257"/>
                  <a:pt x="2775324" y="62395"/>
                </a:cubicBezTo>
                <a:cubicBezTo>
                  <a:pt x="2781699" y="65823"/>
                  <a:pt x="2786479" y="70183"/>
                  <a:pt x="2789666" y="75481"/>
                </a:cubicBezTo>
                <a:cubicBezTo>
                  <a:pt x="2792855" y="80785"/>
                  <a:pt x="2794446" y="87056"/>
                  <a:pt x="2794446" y="94307"/>
                </a:cubicBezTo>
                <a:cubicBezTo>
                  <a:pt x="2794446" y="105704"/>
                  <a:pt x="2790303" y="114948"/>
                  <a:pt x="2782019" y="122037"/>
                </a:cubicBezTo>
                <a:cubicBezTo>
                  <a:pt x="2773728" y="129133"/>
                  <a:pt x="2762132" y="132679"/>
                  <a:pt x="2747232" y="132679"/>
                </a:cubicBezTo>
                <a:cubicBezTo>
                  <a:pt x="2718310" y="132679"/>
                  <a:pt x="2701531" y="119808"/>
                  <a:pt x="2696908" y="94069"/>
                </a:cubicBezTo>
                <a:lnTo>
                  <a:pt x="2717111" y="89766"/>
                </a:lnTo>
                <a:cubicBezTo>
                  <a:pt x="2718940" y="97896"/>
                  <a:pt x="2722670" y="104192"/>
                  <a:pt x="2728285" y="108653"/>
                </a:cubicBezTo>
                <a:cubicBezTo>
                  <a:pt x="2733901" y="113113"/>
                  <a:pt x="2740342" y="115344"/>
                  <a:pt x="2747592" y="115344"/>
                </a:cubicBezTo>
                <a:cubicBezTo>
                  <a:pt x="2754842" y="115344"/>
                  <a:pt x="2760876" y="113293"/>
                  <a:pt x="2765701" y="109189"/>
                </a:cubicBezTo>
                <a:cubicBezTo>
                  <a:pt x="2770524" y="105088"/>
                  <a:pt x="2772932" y="99846"/>
                  <a:pt x="2772932" y="93471"/>
                </a:cubicBezTo>
                <a:cubicBezTo>
                  <a:pt x="2772932" y="88532"/>
                  <a:pt x="2771417" y="84227"/>
                  <a:pt x="2768390" y="80562"/>
                </a:cubicBezTo>
                <a:cubicBezTo>
                  <a:pt x="2765366" y="76892"/>
                  <a:pt x="2762136" y="74604"/>
                  <a:pt x="2758710" y="73686"/>
                </a:cubicBezTo>
                <a:cubicBezTo>
                  <a:pt x="2755282" y="72775"/>
                  <a:pt x="2749065" y="72314"/>
                  <a:pt x="2740061" y="72314"/>
                </a:cubicBezTo>
                <a:cubicBezTo>
                  <a:pt x="2739341" y="72314"/>
                  <a:pt x="2737706" y="72354"/>
                  <a:pt x="2735161" y="72432"/>
                </a:cubicBezTo>
                <a:close/>
                <a:moveTo>
                  <a:pt x="2902147" y="114149"/>
                </a:moveTo>
                <a:cubicBezTo>
                  <a:pt x="2894177" y="120925"/>
                  <a:pt x="2886506" y="125709"/>
                  <a:pt x="2879136" y="128495"/>
                </a:cubicBezTo>
                <a:cubicBezTo>
                  <a:pt x="2871764" y="131282"/>
                  <a:pt x="2863858" y="132679"/>
                  <a:pt x="2855413" y="132679"/>
                </a:cubicBezTo>
                <a:cubicBezTo>
                  <a:pt x="2841469" y="132679"/>
                  <a:pt x="2830745" y="129270"/>
                  <a:pt x="2823257" y="122459"/>
                </a:cubicBezTo>
                <a:cubicBezTo>
                  <a:pt x="2815765" y="115646"/>
                  <a:pt x="2812018" y="106938"/>
                  <a:pt x="2812018" y="96340"/>
                </a:cubicBezTo>
                <a:cubicBezTo>
                  <a:pt x="2812018" y="90127"/>
                  <a:pt x="2813433" y="84446"/>
                  <a:pt x="2816262" y="79309"/>
                </a:cubicBezTo>
                <a:cubicBezTo>
                  <a:pt x="2819092" y="74168"/>
                  <a:pt x="2822796" y="70042"/>
                  <a:pt x="2827382" y="66936"/>
                </a:cubicBezTo>
                <a:cubicBezTo>
                  <a:pt x="2831966" y="63829"/>
                  <a:pt x="2837125" y="61478"/>
                  <a:pt x="2842860" y="59887"/>
                </a:cubicBezTo>
                <a:cubicBezTo>
                  <a:pt x="2847083" y="58767"/>
                  <a:pt x="2853458" y="57690"/>
                  <a:pt x="2861986" y="56654"/>
                </a:cubicBezTo>
                <a:cubicBezTo>
                  <a:pt x="2879356" y="54584"/>
                  <a:pt x="2892147" y="52115"/>
                  <a:pt x="2900355" y="49245"/>
                </a:cubicBezTo>
                <a:cubicBezTo>
                  <a:pt x="2900434" y="46297"/>
                  <a:pt x="2900473" y="44429"/>
                  <a:pt x="2900473" y="43629"/>
                </a:cubicBezTo>
                <a:cubicBezTo>
                  <a:pt x="2900473" y="34863"/>
                  <a:pt x="2898444" y="28686"/>
                  <a:pt x="2894375" y="25099"/>
                </a:cubicBezTo>
                <a:cubicBezTo>
                  <a:pt x="2888878" y="20240"/>
                  <a:pt x="2880710" y="17810"/>
                  <a:pt x="2869874" y="17810"/>
                </a:cubicBezTo>
                <a:cubicBezTo>
                  <a:pt x="2859755" y="17810"/>
                  <a:pt x="2852285" y="19585"/>
                  <a:pt x="2847463" y="23127"/>
                </a:cubicBezTo>
                <a:cubicBezTo>
                  <a:pt x="2842640" y="26673"/>
                  <a:pt x="2839075" y="32952"/>
                  <a:pt x="2836765" y="41955"/>
                </a:cubicBezTo>
                <a:lnTo>
                  <a:pt x="2815726" y="39086"/>
                </a:lnTo>
                <a:cubicBezTo>
                  <a:pt x="2817641" y="30083"/>
                  <a:pt x="2820785" y="22811"/>
                  <a:pt x="2825169" y="17270"/>
                </a:cubicBezTo>
                <a:cubicBezTo>
                  <a:pt x="2829554" y="11733"/>
                  <a:pt x="2835886" y="7467"/>
                  <a:pt x="2844173" y="4480"/>
                </a:cubicBezTo>
                <a:cubicBezTo>
                  <a:pt x="2852464" y="1491"/>
                  <a:pt x="2862065" y="0"/>
                  <a:pt x="2872981" y="0"/>
                </a:cubicBezTo>
                <a:cubicBezTo>
                  <a:pt x="2883816" y="0"/>
                  <a:pt x="2892626" y="1275"/>
                  <a:pt x="2899398" y="3824"/>
                </a:cubicBezTo>
                <a:cubicBezTo>
                  <a:pt x="2906172" y="6373"/>
                  <a:pt x="2911151" y="9580"/>
                  <a:pt x="2914340" y="13447"/>
                </a:cubicBezTo>
                <a:cubicBezTo>
                  <a:pt x="2917531" y="17313"/>
                  <a:pt x="2919758" y="22195"/>
                  <a:pt x="2921033" y="28088"/>
                </a:cubicBezTo>
                <a:cubicBezTo>
                  <a:pt x="2921750" y="31757"/>
                  <a:pt x="2922109" y="38366"/>
                  <a:pt x="2922109" y="47931"/>
                </a:cubicBezTo>
                <a:lnTo>
                  <a:pt x="2922109" y="76616"/>
                </a:lnTo>
                <a:cubicBezTo>
                  <a:pt x="2922109" y="96621"/>
                  <a:pt x="2922566" y="109267"/>
                  <a:pt x="2923484" y="114571"/>
                </a:cubicBezTo>
                <a:cubicBezTo>
                  <a:pt x="2924399" y="119869"/>
                  <a:pt x="2926210" y="124949"/>
                  <a:pt x="2928921" y="129810"/>
                </a:cubicBezTo>
                <a:lnTo>
                  <a:pt x="2906450" y="129810"/>
                </a:lnTo>
                <a:cubicBezTo>
                  <a:pt x="2904217" y="125349"/>
                  <a:pt x="2902785" y="120130"/>
                  <a:pt x="2902147" y="114149"/>
                </a:cubicBezTo>
                <a:close/>
                <a:moveTo>
                  <a:pt x="2900355" y="66100"/>
                </a:moveTo>
                <a:cubicBezTo>
                  <a:pt x="2892543" y="69290"/>
                  <a:pt x="2880829" y="71994"/>
                  <a:pt x="2865212" y="74226"/>
                </a:cubicBezTo>
                <a:cubicBezTo>
                  <a:pt x="2856363" y="75503"/>
                  <a:pt x="2850110" y="76936"/>
                  <a:pt x="2846445" y="78527"/>
                </a:cubicBezTo>
                <a:cubicBezTo>
                  <a:pt x="2842780" y="80126"/>
                  <a:pt x="2839954" y="82459"/>
                  <a:pt x="2837960" y="85522"/>
                </a:cubicBezTo>
                <a:cubicBezTo>
                  <a:pt x="2835965" y="88589"/>
                  <a:pt x="2834972" y="91999"/>
                  <a:pt x="2834972" y="95743"/>
                </a:cubicBezTo>
                <a:cubicBezTo>
                  <a:pt x="2834972" y="101481"/>
                  <a:pt x="2837142" y="106261"/>
                  <a:pt x="2841488" y="110085"/>
                </a:cubicBezTo>
                <a:cubicBezTo>
                  <a:pt x="2845829" y="113912"/>
                  <a:pt x="2852179" y="115823"/>
                  <a:pt x="2860550" y="115823"/>
                </a:cubicBezTo>
                <a:cubicBezTo>
                  <a:pt x="2868836" y="115823"/>
                  <a:pt x="2876206" y="114012"/>
                  <a:pt x="2882664" y="110384"/>
                </a:cubicBezTo>
                <a:cubicBezTo>
                  <a:pt x="2889116" y="106759"/>
                  <a:pt x="2893860" y="101798"/>
                  <a:pt x="2896888" y="95502"/>
                </a:cubicBezTo>
                <a:cubicBezTo>
                  <a:pt x="2899199" y="90641"/>
                  <a:pt x="2900355" y="83470"/>
                  <a:pt x="2900355" y="73988"/>
                </a:cubicBezTo>
                <a:close/>
                <a:moveTo>
                  <a:pt x="2938721" y="2869"/>
                </a:moveTo>
                <a:lnTo>
                  <a:pt x="3041874" y="2869"/>
                </a:lnTo>
                <a:lnTo>
                  <a:pt x="3041874" y="20678"/>
                </a:lnTo>
                <a:lnTo>
                  <a:pt x="3000996" y="20678"/>
                </a:lnTo>
                <a:lnTo>
                  <a:pt x="3000996" y="129810"/>
                </a:lnTo>
                <a:lnTo>
                  <a:pt x="2979602" y="129810"/>
                </a:lnTo>
                <a:lnTo>
                  <a:pt x="2979602" y="20678"/>
                </a:lnTo>
                <a:lnTo>
                  <a:pt x="2938721" y="20678"/>
                </a:lnTo>
                <a:close/>
                <a:moveTo>
                  <a:pt x="3062434" y="178456"/>
                </a:moveTo>
                <a:lnTo>
                  <a:pt x="3062434" y="2869"/>
                </a:lnTo>
                <a:lnTo>
                  <a:pt x="3082036" y="2869"/>
                </a:lnTo>
                <a:lnTo>
                  <a:pt x="3082036" y="19365"/>
                </a:lnTo>
                <a:cubicBezTo>
                  <a:pt x="3086658" y="12906"/>
                  <a:pt x="3091879" y="8065"/>
                  <a:pt x="3097696" y="4839"/>
                </a:cubicBezTo>
                <a:cubicBezTo>
                  <a:pt x="3103513" y="1613"/>
                  <a:pt x="3110566" y="0"/>
                  <a:pt x="3118854" y="0"/>
                </a:cubicBezTo>
                <a:cubicBezTo>
                  <a:pt x="3129689" y="0"/>
                  <a:pt x="3139251" y="2787"/>
                  <a:pt x="3147538" y="8367"/>
                </a:cubicBezTo>
                <a:cubicBezTo>
                  <a:pt x="3155828" y="13944"/>
                  <a:pt x="3162086" y="21813"/>
                  <a:pt x="3166304" y="31973"/>
                </a:cubicBezTo>
                <a:cubicBezTo>
                  <a:pt x="3170527" y="42131"/>
                  <a:pt x="3172641" y="53270"/>
                  <a:pt x="3172641" y="65384"/>
                </a:cubicBezTo>
                <a:cubicBezTo>
                  <a:pt x="3172641" y="78372"/>
                  <a:pt x="3170312" y="90065"/>
                  <a:pt x="3165649" y="100466"/>
                </a:cubicBezTo>
                <a:cubicBezTo>
                  <a:pt x="3160991" y="110862"/>
                  <a:pt x="3154215" y="118829"/>
                  <a:pt x="3145332" y="124370"/>
                </a:cubicBezTo>
                <a:cubicBezTo>
                  <a:pt x="3136443" y="129910"/>
                  <a:pt x="3127101" y="132679"/>
                  <a:pt x="3117298" y="132679"/>
                </a:cubicBezTo>
                <a:cubicBezTo>
                  <a:pt x="3110127" y="132679"/>
                  <a:pt x="3103690" y="131163"/>
                  <a:pt x="3097995" y="128136"/>
                </a:cubicBezTo>
                <a:cubicBezTo>
                  <a:pt x="3092297" y="125112"/>
                  <a:pt x="3087616" y="121282"/>
                  <a:pt x="3083951" y="116659"/>
                </a:cubicBezTo>
                <a:lnTo>
                  <a:pt x="3083951" y="178456"/>
                </a:lnTo>
                <a:close/>
                <a:moveTo>
                  <a:pt x="3081917" y="67058"/>
                </a:moveTo>
                <a:cubicBezTo>
                  <a:pt x="3081917" y="83391"/>
                  <a:pt x="3085225" y="95465"/>
                  <a:pt x="3091842" y="103270"/>
                </a:cubicBezTo>
                <a:cubicBezTo>
                  <a:pt x="3098452" y="111082"/>
                  <a:pt x="3106459" y="114989"/>
                  <a:pt x="3115861" y="114989"/>
                </a:cubicBezTo>
                <a:cubicBezTo>
                  <a:pt x="3125427" y="114989"/>
                  <a:pt x="3133613" y="110943"/>
                  <a:pt x="3140429" y="102856"/>
                </a:cubicBezTo>
                <a:cubicBezTo>
                  <a:pt x="3147239" y="94767"/>
                  <a:pt x="3150648" y="82239"/>
                  <a:pt x="3150648" y="65266"/>
                </a:cubicBezTo>
                <a:cubicBezTo>
                  <a:pt x="3150648" y="49087"/>
                  <a:pt x="3147318" y="36976"/>
                  <a:pt x="3140666" y="28927"/>
                </a:cubicBezTo>
                <a:cubicBezTo>
                  <a:pt x="3134012" y="20877"/>
                  <a:pt x="3126064" y="16852"/>
                  <a:pt x="3116819" y="16852"/>
                </a:cubicBezTo>
                <a:cubicBezTo>
                  <a:pt x="3107653" y="16852"/>
                  <a:pt x="3099546" y="21133"/>
                  <a:pt x="3092497" y="29701"/>
                </a:cubicBezTo>
                <a:cubicBezTo>
                  <a:pt x="3085445" y="38269"/>
                  <a:pt x="3081917" y="50722"/>
                  <a:pt x="3081917" y="67058"/>
                </a:cubicBezTo>
                <a:close/>
                <a:moveTo>
                  <a:pt x="3281415" y="114149"/>
                </a:moveTo>
                <a:cubicBezTo>
                  <a:pt x="3273448" y="120925"/>
                  <a:pt x="3265776" y="125709"/>
                  <a:pt x="3258404" y="128495"/>
                </a:cubicBezTo>
                <a:cubicBezTo>
                  <a:pt x="3251034" y="131282"/>
                  <a:pt x="3243126" y="132679"/>
                  <a:pt x="3234680" y="132679"/>
                </a:cubicBezTo>
                <a:cubicBezTo>
                  <a:pt x="3220737" y="132679"/>
                  <a:pt x="3210015" y="129270"/>
                  <a:pt x="3202525" y="122459"/>
                </a:cubicBezTo>
                <a:cubicBezTo>
                  <a:pt x="3195033" y="115646"/>
                  <a:pt x="3191289" y="106938"/>
                  <a:pt x="3191289" y="96340"/>
                </a:cubicBezTo>
                <a:cubicBezTo>
                  <a:pt x="3191289" y="90127"/>
                  <a:pt x="3192704" y="84446"/>
                  <a:pt x="3195534" y="79309"/>
                </a:cubicBezTo>
                <a:cubicBezTo>
                  <a:pt x="3198363" y="74168"/>
                  <a:pt x="3202068" y="70042"/>
                  <a:pt x="3206650" y="66936"/>
                </a:cubicBezTo>
                <a:cubicBezTo>
                  <a:pt x="3211234" y="63829"/>
                  <a:pt x="3216392" y="61478"/>
                  <a:pt x="3222126" y="59887"/>
                </a:cubicBezTo>
                <a:cubicBezTo>
                  <a:pt x="3226349" y="58767"/>
                  <a:pt x="3232724" y="57690"/>
                  <a:pt x="3241254" y="56654"/>
                </a:cubicBezTo>
                <a:cubicBezTo>
                  <a:pt x="3258624" y="54584"/>
                  <a:pt x="3271414" y="52115"/>
                  <a:pt x="3279622" y="49245"/>
                </a:cubicBezTo>
                <a:cubicBezTo>
                  <a:pt x="3279704" y="46297"/>
                  <a:pt x="3279741" y="44429"/>
                  <a:pt x="3279741" y="43629"/>
                </a:cubicBezTo>
                <a:cubicBezTo>
                  <a:pt x="3279741" y="34863"/>
                  <a:pt x="3277710" y="28686"/>
                  <a:pt x="3273643" y="25099"/>
                </a:cubicBezTo>
                <a:cubicBezTo>
                  <a:pt x="3268145" y="20240"/>
                  <a:pt x="3259977" y="17810"/>
                  <a:pt x="3249141" y="17810"/>
                </a:cubicBezTo>
                <a:cubicBezTo>
                  <a:pt x="3239021" y="17810"/>
                  <a:pt x="3231555" y="19585"/>
                  <a:pt x="3226731" y="23127"/>
                </a:cubicBezTo>
                <a:cubicBezTo>
                  <a:pt x="3221907" y="26673"/>
                  <a:pt x="3218343" y="32952"/>
                  <a:pt x="3216031" y="41955"/>
                </a:cubicBezTo>
                <a:lnTo>
                  <a:pt x="3194997" y="39086"/>
                </a:lnTo>
                <a:cubicBezTo>
                  <a:pt x="3196908" y="30083"/>
                  <a:pt x="3200055" y="22811"/>
                  <a:pt x="3204436" y="17270"/>
                </a:cubicBezTo>
                <a:cubicBezTo>
                  <a:pt x="3208821" y="11733"/>
                  <a:pt x="3215153" y="7467"/>
                  <a:pt x="3223444" y="4480"/>
                </a:cubicBezTo>
                <a:cubicBezTo>
                  <a:pt x="3231731" y="1491"/>
                  <a:pt x="3241332" y="0"/>
                  <a:pt x="3252248" y="0"/>
                </a:cubicBezTo>
                <a:cubicBezTo>
                  <a:pt x="3263084" y="0"/>
                  <a:pt x="3271893" y="1275"/>
                  <a:pt x="3278668" y="3824"/>
                </a:cubicBezTo>
                <a:cubicBezTo>
                  <a:pt x="3285439" y="6373"/>
                  <a:pt x="3290422" y="9580"/>
                  <a:pt x="3293608" y="13447"/>
                </a:cubicBezTo>
                <a:cubicBezTo>
                  <a:pt x="3296797" y="17313"/>
                  <a:pt x="3299026" y="22195"/>
                  <a:pt x="3300300" y="28088"/>
                </a:cubicBezTo>
                <a:cubicBezTo>
                  <a:pt x="3301017" y="31757"/>
                  <a:pt x="3301377" y="38366"/>
                  <a:pt x="3301377" y="47931"/>
                </a:cubicBezTo>
                <a:lnTo>
                  <a:pt x="3301377" y="76616"/>
                </a:lnTo>
                <a:cubicBezTo>
                  <a:pt x="3301377" y="96621"/>
                  <a:pt x="3301838" y="109267"/>
                  <a:pt x="3302752" y="114571"/>
                </a:cubicBezTo>
                <a:cubicBezTo>
                  <a:pt x="3303667" y="119869"/>
                  <a:pt x="3305477" y="124949"/>
                  <a:pt x="3308188" y="129810"/>
                </a:cubicBezTo>
                <a:lnTo>
                  <a:pt x="3285716" y="129810"/>
                </a:lnTo>
                <a:cubicBezTo>
                  <a:pt x="3283485" y="125349"/>
                  <a:pt x="3282052" y="120130"/>
                  <a:pt x="3281415" y="114149"/>
                </a:cubicBezTo>
                <a:close/>
                <a:moveTo>
                  <a:pt x="3279622" y="66100"/>
                </a:moveTo>
                <a:cubicBezTo>
                  <a:pt x="3271814" y="69290"/>
                  <a:pt x="3260095" y="71994"/>
                  <a:pt x="3244478" y="74226"/>
                </a:cubicBezTo>
                <a:cubicBezTo>
                  <a:pt x="3235634" y="75503"/>
                  <a:pt x="3229380" y="76936"/>
                  <a:pt x="3225711" y="78527"/>
                </a:cubicBezTo>
                <a:cubicBezTo>
                  <a:pt x="3222048" y="80126"/>
                  <a:pt x="3219222" y="82459"/>
                  <a:pt x="3217227" y="85522"/>
                </a:cubicBezTo>
                <a:cubicBezTo>
                  <a:pt x="3215236" y="88589"/>
                  <a:pt x="3214238" y="91999"/>
                  <a:pt x="3214238" y="95743"/>
                </a:cubicBezTo>
                <a:cubicBezTo>
                  <a:pt x="3214238" y="101481"/>
                  <a:pt x="3216410" y="106261"/>
                  <a:pt x="3220755" y="110085"/>
                </a:cubicBezTo>
                <a:cubicBezTo>
                  <a:pt x="3225097" y="113912"/>
                  <a:pt x="3231451" y="115823"/>
                  <a:pt x="3239820" y="115823"/>
                </a:cubicBezTo>
                <a:cubicBezTo>
                  <a:pt x="3248104" y="115823"/>
                  <a:pt x="3255473" y="114012"/>
                  <a:pt x="3261932" y="110384"/>
                </a:cubicBezTo>
                <a:cubicBezTo>
                  <a:pt x="3268386" y="106759"/>
                  <a:pt x="3273128" y="101798"/>
                  <a:pt x="3276158" y="95502"/>
                </a:cubicBezTo>
                <a:cubicBezTo>
                  <a:pt x="3278466" y="90641"/>
                  <a:pt x="3279622" y="83470"/>
                  <a:pt x="3279622" y="73988"/>
                </a:cubicBezTo>
                <a:close/>
                <a:moveTo>
                  <a:pt x="3317498" y="2869"/>
                </a:moveTo>
                <a:lnTo>
                  <a:pt x="3420653" y="2869"/>
                </a:lnTo>
                <a:lnTo>
                  <a:pt x="3420653" y="20678"/>
                </a:lnTo>
                <a:lnTo>
                  <a:pt x="3379774" y="20678"/>
                </a:lnTo>
                <a:lnTo>
                  <a:pt x="3379774" y="129810"/>
                </a:lnTo>
                <a:lnTo>
                  <a:pt x="3358380" y="129810"/>
                </a:lnTo>
                <a:lnTo>
                  <a:pt x="3358380" y="20678"/>
                </a:lnTo>
                <a:lnTo>
                  <a:pt x="3317498" y="20678"/>
                </a:lnTo>
                <a:close/>
                <a:moveTo>
                  <a:pt x="3509346" y="2869"/>
                </a:moveTo>
                <a:lnTo>
                  <a:pt x="3530860" y="2869"/>
                </a:lnTo>
                <a:lnTo>
                  <a:pt x="3530860" y="55700"/>
                </a:lnTo>
                <a:lnTo>
                  <a:pt x="3590508" y="55700"/>
                </a:lnTo>
                <a:lnTo>
                  <a:pt x="3590508" y="2869"/>
                </a:lnTo>
                <a:lnTo>
                  <a:pt x="3612022" y="2869"/>
                </a:lnTo>
                <a:lnTo>
                  <a:pt x="3612022" y="129810"/>
                </a:lnTo>
                <a:lnTo>
                  <a:pt x="3590508" y="129810"/>
                </a:lnTo>
                <a:lnTo>
                  <a:pt x="3590508" y="73509"/>
                </a:lnTo>
                <a:lnTo>
                  <a:pt x="3530860" y="73509"/>
                </a:lnTo>
                <a:lnTo>
                  <a:pt x="3530860" y="129810"/>
                </a:lnTo>
                <a:lnTo>
                  <a:pt x="3509346" y="129810"/>
                </a:lnTo>
                <a:close/>
                <a:moveTo>
                  <a:pt x="3727250" y="114149"/>
                </a:moveTo>
                <a:cubicBezTo>
                  <a:pt x="3719283" y="120925"/>
                  <a:pt x="3711611" y="125709"/>
                  <a:pt x="3704239" y="128495"/>
                </a:cubicBezTo>
                <a:cubicBezTo>
                  <a:pt x="3696869" y="131282"/>
                  <a:pt x="3688961" y="132679"/>
                  <a:pt x="3680515" y="132679"/>
                </a:cubicBezTo>
                <a:cubicBezTo>
                  <a:pt x="3666572" y="132679"/>
                  <a:pt x="3655850" y="129270"/>
                  <a:pt x="3648360" y="122459"/>
                </a:cubicBezTo>
                <a:cubicBezTo>
                  <a:pt x="3640868" y="115646"/>
                  <a:pt x="3637120" y="106938"/>
                  <a:pt x="3637120" y="96340"/>
                </a:cubicBezTo>
                <a:cubicBezTo>
                  <a:pt x="3637120" y="90127"/>
                  <a:pt x="3638535" y="84446"/>
                  <a:pt x="3641365" y="79309"/>
                </a:cubicBezTo>
                <a:cubicBezTo>
                  <a:pt x="3644194" y="74168"/>
                  <a:pt x="3647899" y="70042"/>
                  <a:pt x="3652485" y="66936"/>
                </a:cubicBezTo>
                <a:cubicBezTo>
                  <a:pt x="3657068" y="63829"/>
                  <a:pt x="3662227" y="61478"/>
                  <a:pt x="3667961" y="59887"/>
                </a:cubicBezTo>
                <a:cubicBezTo>
                  <a:pt x="3672184" y="58767"/>
                  <a:pt x="3678559" y="57690"/>
                  <a:pt x="3687089" y="56654"/>
                </a:cubicBezTo>
                <a:cubicBezTo>
                  <a:pt x="3704458" y="54584"/>
                  <a:pt x="3717249" y="52115"/>
                  <a:pt x="3725457" y="49245"/>
                </a:cubicBezTo>
                <a:cubicBezTo>
                  <a:pt x="3725540" y="46297"/>
                  <a:pt x="3725576" y="44429"/>
                  <a:pt x="3725576" y="43629"/>
                </a:cubicBezTo>
                <a:cubicBezTo>
                  <a:pt x="3725576" y="34863"/>
                  <a:pt x="3723545" y="28686"/>
                  <a:pt x="3719477" y="25099"/>
                </a:cubicBezTo>
                <a:cubicBezTo>
                  <a:pt x="3713980" y="20240"/>
                  <a:pt x="3705812" y="17810"/>
                  <a:pt x="3694975" y="17810"/>
                </a:cubicBezTo>
                <a:cubicBezTo>
                  <a:pt x="3684856" y="17810"/>
                  <a:pt x="3677386" y="19585"/>
                  <a:pt x="3672566" y="23127"/>
                </a:cubicBezTo>
                <a:cubicBezTo>
                  <a:pt x="3667741" y="26673"/>
                  <a:pt x="3664178" y="32952"/>
                  <a:pt x="3661866" y="41955"/>
                </a:cubicBezTo>
                <a:lnTo>
                  <a:pt x="3640831" y="39086"/>
                </a:lnTo>
                <a:cubicBezTo>
                  <a:pt x="3642743" y="30083"/>
                  <a:pt x="3645886" y="22811"/>
                  <a:pt x="3650271" y="17270"/>
                </a:cubicBezTo>
                <a:cubicBezTo>
                  <a:pt x="3654655" y="11733"/>
                  <a:pt x="3660988" y="7467"/>
                  <a:pt x="3669275" y="4480"/>
                </a:cubicBezTo>
                <a:cubicBezTo>
                  <a:pt x="3677566" y="1491"/>
                  <a:pt x="3687167" y="0"/>
                  <a:pt x="3698083" y="0"/>
                </a:cubicBezTo>
                <a:cubicBezTo>
                  <a:pt x="3708919" y="0"/>
                  <a:pt x="3717727" y="1275"/>
                  <a:pt x="3724499" y="3824"/>
                </a:cubicBezTo>
                <a:cubicBezTo>
                  <a:pt x="3731274" y="6373"/>
                  <a:pt x="3736257" y="9580"/>
                  <a:pt x="3739443" y="13447"/>
                </a:cubicBezTo>
                <a:cubicBezTo>
                  <a:pt x="3742632" y="17313"/>
                  <a:pt x="3744861" y="22195"/>
                  <a:pt x="3746136" y="28088"/>
                </a:cubicBezTo>
                <a:cubicBezTo>
                  <a:pt x="3746852" y="31757"/>
                  <a:pt x="3747212" y="38366"/>
                  <a:pt x="3747212" y="47931"/>
                </a:cubicBezTo>
                <a:lnTo>
                  <a:pt x="3747212" y="76616"/>
                </a:lnTo>
                <a:cubicBezTo>
                  <a:pt x="3747212" y="96621"/>
                  <a:pt x="3747669" y="109267"/>
                  <a:pt x="3748587" y="114571"/>
                </a:cubicBezTo>
                <a:cubicBezTo>
                  <a:pt x="3749502" y="119869"/>
                  <a:pt x="3751312" y="124949"/>
                  <a:pt x="3754023" y="129810"/>
                </a:cubicBezTo>
                <a:lnTo>
                  <a:pt x="3731551" y="129810"/>
                </a:lnTo>
                <a:cubicBezTo>
                  <a:pt x="3729320" y="125349"/>
                  <a:pt x="3727887" y="120130"/>
                  <a:pt x="3727250" y="114149"/>
                </a:cubicBezTo>
                <a:close/>
                <a:moveTo>
                  <a:pt x="3725457" y="66100"/>
                </a:moveTo>
                <a:cubicBezTo>
                  <a:pt x="3717645" y="69290"/>
                  <a:pt x="3705930" y="71994"/>
                  <a:pt x="3690314" y="74226"/>
                </a:cubicBezTo>
                <a:cubicBezTo>
                  <a:pt x="3681465" y="75503"/>
                  <a:pt x="3675215" y="76936"/>
                  <a:pt x="3671546" y="78527"/>
                </a:cubicBezTo>
                <a:cubicBezTo>
                  <a:pt x="3667883" y="80126"/>
                  <a:pt x="3665057" y="82459"/>
                  <a:pt x="3663062" y="85522"/>
                </a:cubicBezTo>
                <a:cubicBezTo>
                  <a:pt x="3661071" y="88589"/>
                  <a:pt x="3660073" y="91999"/>
                  <a:pt x="3660073" y="95743"/>
                </a:cubicBezTo>
                <a:cubicBezTo>
                  <a:pt x="3660073" y="101481"/>
                  <a:pt x="3662245" y="106261"/>
                  <a:pt x="3666590" y="110085"/>
                </a:cubicBezTo>
                <a:cubicBezTo>
                  <a:pt x="3670932" y="113912"/>
                  <a:pt x="3677285" y="115823"/>
                  <a:pt x="3685652" y="115823"/>
                </a:cubicBezTo>
                <a:cubicBezTo>
                  <a:pt x="3693939" y="115823"/>
                  <a:pt x="3701309" y="114012"/>
                  <a:pt x="3707767" y="110384"/>
                </a:cubicBezTo>
                <a:cubicBezTo>
                  <a:pt x="3714218" y="106759"/>
                  <a:pt x="3718963" y="101798"/>
                  <a:pt x="3721991" y="95502"/>
                </a:cubicBezTo>
                <a:cubicBezTo>
                  <a:pt x="3724301" y="90641"/>
                  <a:pt x="3725457" y="83470"/>
                  <a:pt x="3725457" y="73988"/>
                </a:cubicBezTo>
                <a:close/>
                <a:moveTo>
                  <a:pt x="3836978" y="2869"/>
                </a:moveTo>
                <a:lnTo>
                  <a:pt x="3940132" y="2869"/>
                </a:lnTo>
                <a:lnTo>
                  <a:pt x="3940132" y="20678"/>
                </a:lnTo>
                <a:lnTo>
                  <a:pt x="3899255" y="20678"/>
                </a:lnTo>
                <a:lnTo>
                  <a:pt x="3899255" y="129810"/>
                </a:lnTo>
                <a:lnTo>
                  <a:pt x="3877855" y="129810"/>
                </a:lnTo>
                <a:lnTo>
                  <a:pt x="3877855" y="20678"/>
                </a:lnTo>
                <a:lnTo>
                  <a:pt x="3836978" y="20678"/>
                </a:lnTo>
                <a:close/>
                <a:moveTo>
                  <a:pt x="3950475" y="66337"/>
                </a:moveTo>
                <a:cubicBezTo>
                  <a:pt x="3950475" y="42830"/>
                  <a:pt x="3957009" y="25417"/>
                  <a:pt x="3970076" y="14102"/>
                </a:cubicBezTo>
                <a:cubicBezTo>
                  <a:pt x="3980996" y="4698"/>
                  <a:pt x="3994305" y="0"/>
                  <a:pt x="4010001" y="0"/>
                </a:cubicBezTo>
                <a:cubicBezTo>
                  <a:pt x="4027454" y="0"/>
                  <a:pt x="4041721" y="5718"/>
                  <a:pt x="4052798" y="17152"/>
                </a:cubicBezTo>
                <a:cubicBezTo>
                  <a:pt x="4063871" y="28584"/>
                  <a:pt x="4069408" y="44386"/>
                  <a:pt x="4069408" y="64546"/>
                </a:cubicBezTo>
                <a:cubicBezTo>
                  <a:pt x="4069408" y="80882"/>
                  <a:pt x="4066960" y="93730"/>
                  <a:pt x="4062061" y="103094"/>
                </a:cubicBezTo>
                <a:cubicBezTo>
                  <a:pt x="4057161" y="112458"/>
                  <a:pt x="4050029" y="119730"/>
                  <a:pt x="4040666" y="124906"/>
                </a:cubicBezTo>
                <a:cubicBezTo>
                  <a:pt x="4031302" y="130086"/>
                  <a:pt x="4021078" y="132679"/>
                  <a:pt x="4010001" y="132679"/>
                </a:cubicBezTo>
                <a:cubicBezTo>
                  <a:pt x="3992235" y="132679"/>
                  <a:pt x="3977870" y="126980"/>
                  <a:pt x="3966913" y="115586"/>
                </a:cubicBezTo>
                <a:cubicBezTo>
                  <a:pt x="3955954" y="104189"/>
                  <a:pt x="3950475" y="87773"/>
                  <a:pt x="3950475" y="66337"/>
                </a:cubicBezTo>
                <a:close/>
                <a:moveTo>
                  <a:pt x="3972590" y="66337"/>
                </a:moveTo>
                <a:cubicBezTo>
                  <a:pt x="3972590" y="82596"/>
                  <a:pt x="3976135" y="94767"/>
                  <a:pt x="3983227" y="102856"/>
                </a:cubicBezTo>
                <a:cubicBezTo>
                  <a:pt x="3990320" y="110943"/>
                  <a:pt x="3999248" y="114989"/>
                  <a:pt x="4010001" y="114989"/>
                </a:cubicBezTo>
                <a:cubicBezTo>
                  <a:pt x="4020682" y="114989"/>
                  <a:pt x="4029567" y="110923"/>
                  <a:pt x="4036658" y="102792"/>
                </a:cubicBezTo>
                <a:cubicBezTo>
                  <a:pt x="4043751" y="94666"/>
                  <a:pt x="4047297" y="82275"/>
                  <a:pt x="4047297" y="65621"/>
                </a:cubicBezTo>
                <a:cubicBezTo>
                  <a:pt x="4047297" y="49925"/>
                  <a:pt x="4043730" y="38030"/>
                  <a:pt x="4036598" y="29942"/>
                </a:cubicBezTo>
                <a:cubicBezTo>
                  <a:pt x="4029467" y="21856"/>
                  <a:pt x="4020599" y="17810"/>
                  <a:pt x="4010001" y="17810"/>
                </a:cubicBezTo>
                <a:cubicBezTo>
                  <a:pt x="3999248" y="17810"/>
                  <a:pt x="3990320" y="21834"/>
                  <a:pt x="3983227" y="29881"/>
                </a:cubicBezTo>
                <a:cubicBezTo>
                  <a:pt x="3976135" y="37930"/>
                  <a:pt x="3972590" y="50084"/>
                  <a:pt x="3972590" y="66337"/>
                </a:cubicBezTo>
                <a:close/>
                <a:moveTo>
                  <a:pt x="4094752" y="2869"/>
                </a:moveTo>
                <a:lnTo>
                  <a:pt x="4194919" y="2869"/>
                </a:lnTo>
                <a:lnTo>
                  <a:pt x="4194919" y="129810"/>
                </a:lnTo>
                <a:lnTo>
                  <a:pt x="4173405" y="129810"/>
                </a:lnTo>
                <a:lnTo>
                  <a:pt x="4173405" y="20678"/>
                </a:lnTo>
                <a:lnTo>
                  <a:pt x="4116266" y="20678"/>
                </a:lnTo>
                <a:lnTo>
                  <a:pt x="4116266" y="129810"/>
                </a:lnTo>
                <a:lnTo>
                  <a:pt x="4094752" y="129810"/>
                </a:lnTo>
                <a:close/>
                <a:moveTo>
                  <a:pt x="4237709" y="2869"/>
                </a:moveTo>
                <a:lnTo>
                  <a:pt x="4337634" y="2869"/>
                </a:lnTo>
                <a:lnTo>
                  <a:pt x="4337634" y="129810"/>
                </a:lnTo>
                <a:lnTo>
                  <a:pt x="4316239" y="129810"/>
                </a:lnTo>
                <a:lnTo>
                  <a:pt x="4316239" y="20678"/>
                </a:lnTo>
                <a:lnTo>
                  <a:pt x="4259222" y="20678"/>
                </a:lnTo>
                <a:lnTo>
                  <a:pt x="4259222" y="83909"/>
                </a:lnTo>
                <a:cubicBezTo>
                  <a:pt x="4259222" y="98651"/>
                  <a:pt x="4258743" y="108374"/>
                  <a:pt x="4257788" y="113074"/>
                </a:cubicBezTo>
                <a:cubicBezTo>
                  <a:pt x="4256831" y="117779"/>
                  <a:pt x="4254203" y="121882"/>
                  <a:pt x="4249902" y="125389"/>
                </a:cubicBezTo>
                <a:cubicBezTo>
                  <a:pt x="4245599" y="128891"/>
                  <a:pt x="4239383" y="130645"/>
                  <a:pt x="4231253" y="130645"/>
                </a:cubicBezTo>
                <a:cubicBezTo>
                  <a:pt x="4226235" y="130645"/>
                  <a:pt x="4220457" y="130324"/>
                  <a:pt x="4213919" y="129690"/>
                </a:cubicBezTo>
                <a:lnTo>
                  <a:pt x="4213919" y="111759"/>
                </a:lnTo>
                <a:lnTo>
                  <a:pt x="4223365" y="111759"/>
                </a:lnTo>
                <a:cubicBezTo>
                  <a:pt x="4227827" y="111759"/>
                  <a:pt x="4231016" y="111302"/>
                  <a:pt x="4232927" y="110384"/>
                </a:cubicBezTo>
                <a:cubicBezTo>
                  <a:pt x="4234839" y="109469"/>
                  <a:pt x="4236113" y="108015"/>
                  <a:pt x="4236751" y="106024"/>
                </a:cubicBezTo>
                <a:cubicBezTo>
                  <a:pt x="4237387" y="104030"/>
                  <a:pt x="4237709" y="97539"/>
                  <a:pt x="4237709" y="86541"/>
                </a:cubicBezTo>
                <a:close/>
                <a:moveTo>
                  <a:pt x="4370030" y="2869"/>
                </a:moveTo>
                <a:lnTo>
                  <a:pt x="4391544" y="2869"/>
                </a:lnTo>
                <a:lnTo>
                  <a:pt x="4391544" y="99688"/>
                </a:lnTo>
                <a:lnTo>
                  <a:pt x="4451192" y="2869"/>
                </a:lnTo>
                <a:lnTo>
                  <a:pt x="4474379" y="2869"/>
                </a:lnTo>
                <a:lnTo>
                  <a:pt x="4474379" y="129810"/>
                </a:lnTo>
                <a:lnTo>
                  <a:pt x="4452862" y="129810"/>
                </a:lnTo>
                <a:lnTo>
                  <a:pt x="4452862" y="33585"/>
                </a:lnTo>
                <a:lnTo>
                  <a:pt x="4393217" y="129810"/>
                </a:lnTo>
                <a:lnTo>
                  <a:pt x="4370030" y="129810"/>
                </a:lnTo>
                <a:close/>
                <a:moveTo>
                  <a:pt x="4506895" y="2869"/>
                </a:moveTo>
                <a:lnTo>
                  <a:pt x="4556495" y="2869"/>
                </a:lnTo>
                <a:cubicBezTo>
                  <a:pt x="4568688" y="2869"/>
                  <a:pt x="4577754" y="3881"/>
                  <a:pt x="4583689" y="5916"/>
                </a:cubicBezTo>
                <a:cubicBezTo>
                  <a:pt x="4589627" y="7946"/>
                  <a:pt x="4594727" y="11676"/>
                  <a:pt x="4598989" y="17090"/>
                </a:cubicBezTo>
                <a:cubicBezTo>
                  <a:pt x="4603255" y="22511"/>
                  <a:pt x="4605387" y="29006"/>
                  <a:pt x="4605387" y="36573"/>
                </a:cubicBezTo>
                <a:cubicBezTo>
                  <a:pt x="4605387" y="42632"/>
                  <a:pt x="4604130" y="47914"/>
                  <a:pt x="4601622" y="52413"/>
                </a:cubicBezTo>
                <a:cubicBezTo>
                  <a:pt x="4599113" y="56917"/>
                  <a:pt x="4595343" y="60682"/>
                  <a:pt x="4590324" y="63710"/>
                </a:cubicBezTo>
                <a:cubicBezTo>
                  <a:pt x="4596301" y="65704"/>
                  <a:pt x="4601261" y="69426"/>
                  <a:pt x="4605207" y="74885"/>
                </a:cubicBezTo>
                <a:cubicBezTo>
                  <a:pt x="4609149" y="80346"/>
                  <a:pt x="4611121" y="86819"/>
                  <a:pt x="4611121" y="94307"/>
                </a:cubicBezTo>
                <a:cubicBezTo>
                  <a:pt x="4610327" y="106341"/>
                  <a:pt x="4606024" y="115266"/>
                  <a:pt x="4598216" y="121083"/>
                </a:cubicBezTo>
                <a:cubicBezTo>
                  <a:pt x="4590408" y="126898"/>
                  <a:pt x="4579049" y="129810"/>
                  <a:pt x="4564149" y="129810"/>
                </a:cubicBezTo>
                <a:lnTo>
                  <a:pt x="4506895" y="129810"/>
                </a:lnTo>
                <a:close/>
                <a:moveTo>
                  <a:pt x="4528408" y="56297"/>
                </a:moveTo>
                <a:lnTo>
                  <a:pt x="4551358" y="56297"/>
                </a:lnTo>
                <a:cubicBezTo>
                  <a:pt x="4560520" y="56297"/>
                  <a:pt x="4566816" y="55818"/>
                  <a:pt x="4570244" y="54860"/>
                </a:cubicBezTo>
                <a:cubicBezTo>
                  <a:pt x="4573671" y="53907"/>
                  <a:pt x="4576738" y="51974"/>
                  <a:pt x="4579449" y="49065"/>
                </a:cubicBezTo>
                <a:cubicBezTo>
                  <a:pt x="4582159" y="46156"/>
                  <a:pt x="4583513" y="42671"/>
                  <a:pt x="4583513" y="38611"/>
                </a:cubicBezTo>
                <a:cubicBezTo>
                  <a:pt x="4583513" y="31914"/>
                  <a:pt x="4581141" y="27253"/>
                  <a:pt x="4576400" y="24624"/>
                </a:cubicBezTo>
                <a:cubicBezTo>
                  <a:pt x="4571659" y="21993"/>
                  <a:pt x="4563551" y="20678"/>
                  <a:pt x="4552074" y="20678"/>
                </a:cubicBezTo>
                <a:lnTo>
                  <a:pt x="4528408" y="20678"/>
                </a:lnTo>
                <a:close/>
                <a:moveTo>
                  <a:pt x="4528408" y="112118"/>
                </a:moveTo>
                <a:lnTo>
                  <a:pt x="4556736" y="112118"/>
                </a:lnTo>
                <a:cubicBezTo>
                  <a:pt x="4568929" y="112118"/>
                  <a:pt x="4577296" y="110704"/>
                  <a:pt x="4581839" y="107874"/>
                </a:cubicBezTo>
                <a:cubicBezTo>
                  <a:pt x="4586382" y="105048"/>
                  <a:pt x="4588773" y="100166"/>
                  <a:pt x="4589011" y="93234"/>
                </a:cubicBezTo>
                <a:cubicBezTo>
                  <a:pt x="4589011" y="89170"/>
                  <a:pt x="4587697" y="85404"/>
                  <a:pt x="4585065" y="81937"/>
                </a:cubicBezTo>
                <a:cubicBezTo>
                  <a:pt x="4582434" y="78470"/>
                  <a:pt x="4579006" y="76278"/>
                  <a:pt x="4574783" y="75360"/>
                </a:cubicBezTo>
                <a:cubicBezTo>
                  <a:pt x="4570564" y="74445"/>
                  <a:pt x="4563789" y="73988"/>
                  <a:pt x="4554466" y="73988"/>
                </a:cubicBezTo>
                <a:lnTo>
                  <a:pt x="4528408" y="73988"/>
                </a:lnTo>
                <a:close/>
                <a:moveTo>
                  <a:pt x="4626360" y="66337"/>
                </a:moveTo>
                <a:cubicBezTo>
                  <a:pt x="4626360" y="42830"/>
                  <a:pt x="4632898" y="25417"/>
                  <a:pt x="4645967" y="14102"/>
                </a:cubicBezTo>
                <a:cubicBezTo>
                  <a:pt x="4656881" y="4698"/>
                  <a:pt x="4670190" y="0"/>
                  <a:pt x="4685890" y="0"/>
                </a:cubicBezTo>
                <a:cubicBezTo>
                  <a:pt x="4703339" y="0"/>
                  <a:pt x="4717610" y="5718"/>
                  <a:pt x="4728683" y="17152"/>
                </a:cubicBezTo>
                <a:cubicBezTo>
                  <a:pt x="4739761" y="28584"/>
                  <a:pt x="4745297" y="44386"/>
                  <a:pt x="4745297" y="64546"/>
                </a:cubicBezTo>
                <a:cubicBezTo>
                  <a:pt x="4745297" y="80882"/>
                  <a:pt x="4742850" y="93730"/>
                  <a:pt x="4737950" y="103094"/>
                </a:cubicBezTo>
                <a:cubicBezTo>
                  <a:pt x="4733047" y="112458"/>
                  <a:pt x="4725916" y="119730"/>
                  <a:pt x="4716552" y="124906"/>
                </a:cubicBezTo>
                <a:cubicBezTo>
                  <a:pt x="4707188" y="130086"/>
                  <a:pt x="4696964" y="132679"/>
                  <a:pt x="4685890" y="132679"/>
                </a:cubicBezTo>
                <a:cubicBezTo>
                  <a:pt x="4668120" y="132679"/>
                  <a:pt x="4653757" y="126980"/>
                  <a:pt x="4642802" y="115586"/>
                </a:cubicBezTo>
                <a:cubicBezTo>
                  <a:pt x="4631840" y="104189"/>
                  <a:pt x="4626360" y="87773"/>
                  <a:pt x="4626360" y="66337"/>
                </a:cubicBezTo>
                <a:close/>
                <a:moveTo>
                  <a:pt x="4648475" y="66337"/>
                </a:moveTo>
                <a:cubicBezTo>
                  <a:pt x="4648475" y="82596"/>
                  <a:pt x="4652022" y="94767"/>
                  <a:pt x="4659114" y="102856"/>
                </a:cubicBezTo>
                <a:cubicBezTo>
                  <a:pt x="4666209" y="110943"/>
                  <a:pt x="4675133" y="114989"/>
                  <a:pt x="4685890" y="114989"/>
                </a:cubicBezTo>
                <a:cubicBezTo>
                  <a:pt x="4696567" y="114989"/>
                  <a:pt x="4705452" y="110923"/>
                  <a:pt x="4712547" y="102792"/>
                </a:cubicBezTo>
                <a:cubicBezTo>
                  <a:pt x="4719637" y="94666"/>
                  <a:pt x="4723182" y="82275"/>
                  <a:pt x="4723182" y="65621"/>
                </a:cubicBezTo>
                <a:cubicBezTo>
                  <a:pt x="4723182" y="49925"/>
                  <a:pt x="4719619" y="38030"/>
                  <a:pt x="4712483" y="29942"/>
                </a:cubicBezTo>
                <a:cubicBezTo>
                  <a:pt x="4705352" y="21856"/>
                  <a:pt x="4696484" y="17810"/>
                  <a:pt x="4685890" y="17810"/>
                </a:cubicBezTo>
                <a:cubicBezTo>
                  <a:pt x="4675133" y="17810"/>
                  <a:pt x="4666209" y="21834"/>
                  <a:pt x="4659114" y="29881"/>
                </a:cubicBezTo>
                <a:cubicBezTo>
                  <a:pt x="4652022" y="37930"/>
                  <a:pt x="4648475" y="50084"/>
                  <a:pt x="4648475" y="66337"/>
                </a:cubicBezTo>
                <a:close/>
                <a:moveTo>
                  <a:pt x="4838530" y="2869"/>
                </a:moveTo>
                <a:lnTo>
                  <a:pt x="4860048" y="2869"/>
                </a:lnTo>
                <a:lnTo>
                  <a:pt x="4860048" y="99688"/>
                </a:lnTo>
                <a:lnTo>
                  <a:pt x="4919692" y="2869"/>
                </a:lnTo>
                <a:lnTo>
                  <a:pt x="4942880" y="2869"/>
                </a:lnTo>
                <a:lnTo>
                  <a:pt x="4942880" y="129810"/>
                </a:lnTo>
                <a:lnTo>
                  <a:pt x="4921366" y="129810"/>
                </a:lnTo>
                <a:lnTo>
                  <a:pt x="4921366" y="33585"/>
                </a:lnTo>
                <a:lnTo>
                  <a:pt x="4861722" y="129810"/>
                </a:lnTo>
                <a:lnTo>
                  <a:pt x="4838530" y="129810"/>
                </a:lnTo>
                <a:close/>
                <a:moveTo>
                  <a:pt x="5075438" y="55938"/>
                </a:moveTo>
                <a:lnTo>
                  <a:pt x="5075438" y="73627"/>
                </a:lnTo>
                <a:lnTo>
                  <a:pt x="5120266" y="73627"/>
                </a:lnTo>
                <a:cubicBezTo>
                  <a:pt x="5118909" y="87416"/>
                  <a:pt x="5115341" y="97755"/>
                  <a:pt x="5109567" y="104646"/>
                </a:cubicBezTo>
                <a:cubicBezTo>
                  <a:pt x="5103789" y="111539"/>
                  <a:pt x="5095761" y="114989"/>
                  <a:pt x="5085479" y="114989"/>
                </a:cubicBezTo>
                <a:cubicBezTo>
                  <a:pt x="5067313" y="114989"/>
                  <a:pt x="5056597" y="104469"/>
                  <a:pt x="5053324" y="83434"/>
                </a:cubicBezTo>
                <a:lnTo>
                  <a:pt x="5032289" y="86181"/>
                </a:lnTo>
                <a:cubicBezTo>
                  <a:pt x="5034522" y="100123"/>
                  <a:pt x="5040317" y="111363"/>
                  <a:pt x="5049680" y="119888"/>
                </a:cubicBezTo>
                <a:cubicBezTo>
                  <a:pt x="5059048" y="128413"/>
                  <a:pt x="5071298" y="132679"/>
                  <a:pt x="5086437" y="132679"/>
                </a:cubicBezTo>
                <a:cubicBezTo>
                  <a:pt x="5104444" y="133716"/>
                  <a:pt x="5118390" y="127995"/>
                  <a:pt x="5128273" y="115521"/>
                </a:cubicBezTo>
                <a:cubicBezTo>
                  <a:pt x="5138155" y="103051"/>
                  <a:pt x="5142856" y="86660"/>
                  <a:pt x="5142378" y="66337"/>
                </a:cubicBezTo>
                <a:cubicBezTo>
                  <a:pt x="5142378" y="45699"/>
                  <a:pt x="5137241" y="29481"/>
                  <a:pt x="5126959" y="17688"/>
                </a:cubicBezTo>
                <a:cubicBezTo>
                  <a:pt x="5116677" y="5894"/>
                  <a:pt x="5102651" y="0"/>
                  <a:pt x="5084882" y="0"/>
                </a:cubicBezTo>
                <a:cubicBezTo>
                  <a:pt x="5070702" y="0"/>
                  <a:pt x="5059224" y="3766"/>
                  <a:pt x="5050459" y="11297"/>
                </a:cubicBezTo>
                <a:cubicBezTo>
                  <a:pt x="5041692" y="18826"/>
                  <a:pt x="5036351" y="28527"/>
                  <a:pt x="5034438" y="40403"/>
                </a:cubicBezTo>
                <a:lnTo>
                  <a:pt x="5055359" y="43748"/>
                </a:lnTo>
                <a:cubicBezTo>
                  <a:pt x="5058865" y="26457"/>
                  <a:pt x="5068948" y="17810"/>
                  <a:pt x="5085601" y="17810"/>
                </a:cubicBezTo>
                <a:cubicBezTo>
                  <a:pt x="5095163" y="17810"/>
                  <a:pt x="5102994" y="21338"/>
                  <a:pt x="5109088" y="28390"/>
                </a:cubicBezTo>
                <a:cubicBezTo>
                  <a:pt x="5115183" y="35440"/>
                  <a:pt x="5118909" y="44623"/>
                  <a:pt x="5120266" y="55938"/>
                </a:cubicBezTo>
                <a:close/>
                <a:moveTo>
                  <a:pt x="5174551" y="2869"/>
                </a:moveTo>
                <a:lnTo>
                  <a:pt x="5274476" y="2869"/>
                </a:lnTo>
                <a:lnTo>
                  <a:pt x="5274476" y="129810"/>
                </a:lnTo>
                <a:lnTo>
                  <a:pt x="5253081" y="129810"/>
                </a:lnTo>
                <a:lnTo>
                  <a:pt x="5253081" y="20678"/>
                </a:lnTo>
                <a:lnTo>
                  <a:pt x="5196064" y="20678"/>
                </a:lnTo>
                <a:lnTo>
                  <a:pt x="5196064" y="83909"/>
                </a:lnTo>
                <a:cubicBezTo>
                  <a:pt x="5196064" y="98651"/>
                  <a:pt x="5195586" y="108374"/>
                  <a:pt x="5194632" y="113074"/>
                </a:cubicBezTo>
                <a:cubicBezTo>
                  <a:pt x="5193674" y="117779"/>
                  <a:pt x="5191045" y="121882"/>
                  <a:pt x="5186744" y="125389"/>
                </a:cubicBezTo>
                <a:cubicBezTo>
                  <a:pt x="5182441" y="128891"/>
                  <a:pt x="5176225" y="130645"/>
                  <a:pt x="5168095" y="130645"/>
                </a:cubicBezTo>
                <a:cubicBezTo>
                  <a:pt x="5163077" y="130645"/>
                  <a:pt x="5157299" y="130324"/>
                  <a:pt x="5150762" y="129690"/>
                </a:cubicBezTo>
                <a:lnTo>
                  <a:pt x="5150762" y="111759"/>
                </a:lnTo>
                <a:lnTo>
                  <a:pt x="5160208" y="111759"/>
                </a:lnTo>
                <a:cubicBezTo>
                  <a:pt x="5164669" y="111759"/>
                  <a:pt x="5167858" y="111302"/>
                  <a:pt x="5169769" y="110384"/>
                </a:cubicBezTo>
                <a:cubicBezTo>
                  <a:pt x="5171682" y="109469"/>
                  <a:pt x="5172955" y="108015"/>
                  <a:pt x="5173593" y="106024"/>
                </a:cubicBezTo>
                <a:cubicBezTo>
                  <a:pt x="5174231" y="104030"/>
                  <a:pt x="5174551" y="97539"/>
                  <a:pt x="5174551" y="86541"/>
                </a:cubicBezTo>
                <a:close/>
                <a:moveTo>
                  <a:pt x="5393769" y="88932"/>
                </a:moveTo>
                <a:lnTo>
                  <a:pt x="5416003" y="91678"/>
                </a:lnTo>
                <a:cubicBezTo>
                  <a:pt x="5412497" y="104667"/>
                  <a:pt x="5406002" y="114747"/>
                  <a:pt x="5396519" y="121918"/>
                </a:cubicBezTo>
                <a:cubicBezTo>
                  <a:pt x="5387033" y="129093"/>
                  <a:pt x="5374923" y="132679"/>
                  <a:pt x="5360182" y="132679"/>
                </a:cubicBezTo>
                <a:cubicBezTo>
                  <a:pt x="5341611" y="132679"/>
                  <a:pt x="5326892" y="126962"/>
                  <a:pt x="5316016" y="115521"/>
                </a:cubicBezTo>
                <a:cubicBezTo>
                  <a:pt x="5305137" y="104087"/>
                  <a:pt x="5299698" y="88050"/>
                  <a:pt x="5299698" y="67415"/>
                </a:cubicBezTo>
                <a:cubicBezTo>
                  <a:pt x="5299698" y="46059"/>
                  <a:pt x="5305194" y="29481"/>
                  <a:pt x="5316192" y="17688"/>
                </a:cubicBezTo>
                <a:cubicBezTo>
                  <a:pt x="5327191" y="5894"/>
                  <a:pt x="5341458" y="0"/>
                  <a:pt x="5358985" y="0"/>
                </a:cubicBezTo>
                <a:cubicBezTo>
                  <a:pt x="5375960" y="0"/>
                  <a:pt x="5389827" y="5775"/>
                  <a:pt x="5400584" y="17331"/>
                </a:cubicBezTo>
                <a:cubicBezTo>
                  <a:pt x="5411341" y="28884"/>
                  <a:pt x="5416719" y="45141"/>
                  <a:pt x="5416719" y="66100"/>
                </a:cubicBezTo>
                <a:cubicBezTo>
                  <a:pt x="5416719" y="67375"/>
                  <a:pt x="5416679" y="69290"/>
                  <a:pt x="5416600" y="71835"/>
                </a:cubicBezTo>
                <a:lnTo>
                  <a:pt x="5321934" y="71835"/>
                </a:lnTo>
                <a:cubicBezTo>
                  <a:pt x="5322730" y="85781"/>
                  <a:pt x="5326676" y="96459"/>
                  <a:pt x="5333768" y="103867"/>
                </a:cubicBezTo>
                <a:cubicBezTo>
                  <a:pt x="5340860" y="111280"/>
                  <a:pt x="5349702" y="114989"/>
                  <a:pt x="5360300" y="114989"/>
                </a:cubicBezTo>
                <a:cubicBezTo>
                  <a:pt x="5368192" y="114989"/>
                  <a:pt x="5374926" y="112915"/>
                  <a:pt x="5380503" y="108771"/>
                </a:cubicBezTo>
                <a:cubicBezTo>
                  <a:pt x="5386083" y="104628"/>
                  <a:pt x="5390504" y="98018"/>
                  <a:pt x="5393769" y="88932"/>
                </a:cubicBezTo>
                <a:close/>
                <a:moveTo>
                  <a:pt x="5323129" y="54144"/>
                </a:moveTo>
                <a:lnTo>
                  <a:pt x="5394007" y="54144"/>
                </a:lnTo>
                <a:cubicBezTo>
                  <a:pt x="5393053" y="43471"/>
                  <a:pt x="5390341" y="35461"/>
                  <a:pt x="5385881" y="30122"/>
                </a:cubicBezTo>
                <a:cubicBezTo>
                  <a:pt x="5379027" y="21834"/>
                  <a:pt x="5370142" y="17691"/>
                  <a:pt x="5359224" y="17691"/>
                </a:cubicBezTo>
                <a:cubicBezTo>
                  <a:pt x="5349341" y="17691"/>
                  <a:pt x="5341040" y="21000"/>
                  <a:pt x="5334304" y="27609"/>
                </a:cubicBezTo>
                <a:cubicBezTo>
                  <a:pt x="5327569" y="34222"/>
                  <a:pt x="5323845" y="43071"/>
                  <a:pt x="5323129" y="54144"/>
                </a:cubicBezTo>
                <a:close/>
                <a:moveTo>
                  <a:pt x="5442898" y="2869"/>
                </a:moveTo>
                <a:lnTo>
                  <a:pt x="5464416" y="2869"/>
                </a:lnTo>
                <a:lnTo>
                  <a:pt x="5464416" y="57731"/>
                </a:lnTo>
                <a:cubicBezTo>
                  <a:pt x="5471266" y="57731"/>
                  <a:pt x="5476069" y="56416"/>
                  <a:pt x="5478815" y="53789"/>
                </a:cubicBezTo>
                <a:cubicBezTo>
                  <a:pt x="5481566" y="51157"/>
                  <a:pt x="5485608" y="43511"/>
                  <a:pt x="5490947" y="30838"/>
                </a:cubicBezTo>
                <a:cubicBezTo>
                  <a:pt x="5495170" y="20794"/>
                  <a:pt x="5498598" y="14185"/>
                  <a:pt x="5501229" y="10995"/>
                </a:cubicBezTo>
                <a:cubicBezTo>
                  <a:pt x="5503860" y="7806"/>
                  <a:pt x="5506884" y="5656"/>
                  <a:pt x="5510312" y="4541"/>
                </a:cubicBezTo>
                <a:cubicBezTo>
                  <a:pt x="5513738" y="3428"/>
                  <a:pt x="5519236" y="2869"/>
                  <a:pt x="5526807" y="2869"/>
                </a:cubicBezTo>
                <a:lnTo>
                  <a:pt x="5531112" y="2869"/>
                </a:lnTo>
                <a:lnTo>
                  <a:pt x="5531112" y="20678"/>
                </a:lnTo>
                <a:lnTo>
                  <a:pt x="5525137" y="20560"/>
                </a:lnTo>
                <a:cubicBezTo>
                  <a:pt x="5519478" y="20560"/>
                  <a:pt x="5515848" y="21396"/>
                  <a:pt x="5514258" y="23070"/>
                </a:cubicBezTo>
                <a:cubicBezTo>
                  <a:pt x="5512583" y="24823"/>
                  <a:pt x="5510035" y="30042"/>
                  <a:pt x="5506608" y="38729"/>
                </a:cubicBezTo>
                <a:cubicBezTo>
                  <a:pt x="5503342" y="47013"/>
                  <a:pt x="5500354" y="52751"/>
                  <a:pt x="5497644" y="55938"/>
                </a:cubicBezTo>
                <a:cubicBezTo>
                  <a:pt x="5494936" y="59126"/>
                  <a:pt x="5490749" y="62036"/>
                  <a:pt x="5485094" y="64667"/>
                </a:cubicBezTo>
                <a:cubicBezTo>
                  <a:pt x="5494338" y="67138"/>
                  <a:pt x="5503421" y="75741"/>
                  <a:pt x="5512345" y="90483"/>
                </a:cubicBezTo>
                <a:lnTo>
                  <a:pt x="5535890" y="129810"/>
                </a:lnTo>
                <a:lnTo>
                  <a:pt x="5512223" y="129810"/>
                </a:lnTo>
                <a:lnTo>
                  <a:pt x="5489277" y="90483"/>
                </a:lnTo>
                <a:cubicBezTo>
                  <a:pt x="5484576" y="82592"/>
                  <a:pt x="5480471" y="77393"/>
                  <a:pt x="5476964" y="74881"/>
                </a:cubicBezTo>
                <a:cubicBezTo>
                  <a:pt x="5473459" y="72371"/>
                  <a:pt x="5469276" y="71119"/>
                  <a:pt x="5464416" y="71119"/>
                </a:cubicBezTo>
                <a:lnTo>
                  <a:pt x="5464416" y="129810"/>
                </a:lnTo>
                <a:lnTo>
                  <a:pt x="5442898" y="129810"/>
                </a:lnTo>
                <a:close/>
                <a:moveTo>
                  <a:pt x="5541459" y="2869"/>
                </a:moveTo>
                <a:lnTo>
                  <a:pt x="5644613" y="2869"/>
                </a:lnTo>
                <a:lnTo>
                  <a:pt x="5644613" y="20678"/>
                </a:lnTo>
                <a:lnTo>
                  <a:pt x="5603732" y="20678"/>
                </a:lnTo>
                <a:lnTo>
                  <a:pt x="5603732" y="129810"/>
                </a:lnTo>
                <a:lnTo>
                  <a:pt x="5582337" y="129810"/>
                </a:lnTo>
                <a:lnTo>
                  <a:pt x="5582337" y="20678"/>
                </a:lnTo>
                <a:lnTo>
                  <a:pt x="5541459" y="20678"/>
                </a:lnTo>
                <a:close/>
                <a:moveTo>
                  <a:pt x="5665173" y="178456"/>
                </a:moveTo>
                <a:lnTo>
                  <a:pt x="5665173" y="2869"/>
                </a:lnTo>
                <a:lnTo>
                  <a:pt x="5684775" y="2869"/>
                </a:lnTo>
                <a:lnTo>
                  <a:pt x="5684775" y="19365"/>
                </a:lnTo>
                <a:cubicBezTo>
                  <a:pt x="5689397" y="12906"/>
                  <a:pt x="5694617" y="8065"/>
                  <a:pt x="5700435" y="4839"/>
                </a:cubicBezTo>
                <a:cubicBezTo>
                  <a:pt x="5706253" y="1613"/>
                  <a:pt x="5713301" y="0"/>
                  <a:pt x="5721592" y="0"/>
                </a:cubicBezTo>
                <a:cubicBezTo>
                  <a:pt x="5732429" y="0"/>
                  <a:pt x="5741989" y="2787"/>
                  <a:pt x="5750277" y="8367"/>
                </a:cubicBezTo>
                <a:cubicBezTo>
                  <a:pt x="5758564" y="13944"/>
                  <a:pt x="5764821" y="21813"/>
                  <a:pt x="5769044" y="31973"/>
                </a:cubicBezTo>
                <a:cubicBezTo>
                  <a:pt x="5773266" y="42131"/>
                  <a:pt x="5775376" y="53270"/>
                  <a:pt x="5775376" y="65384"/>
                </a:cubicBezTo>
                <a:cubicBezTo>
                  <a:pt x="5775376" y="78372"/>
                  <a:pt x="5773051" y="90065"/>
                  <a:pt x="5768388" y="100466"/>
                </a:cubicBezTo>
                <a:cubicBezTo>
                  <a:pt x="5763727" y="110862"/>
                  <a:pt x="5756955" y="118829"/>
                  <a:pt x="5748066" y="124370"/>
                </a:cubicBezTo>
                <a:cubicBezTo>
                  <a:pt x="5739181" y="129910"/>
                  <a:pt x="5729837" y="132679"/>
                  <a:pt x="5720034" y="132679"/>
                </a:cubicBezTo>
                <a:cubicBezTo>
                  <a:pt x="5712862" y="132679"/>
                  <a:pt x="5706429" y="131163"/>
                  <a:pt x="5700731" y="128136"/>
                </a:cubicBezTo>
                <a:cubicBezTo>
                  <a:pt x="5695035" y="125112"/>
                  <a:pt x="5690355" y="121282"/>
                  <a:pt x="5686687" y="116659"/>
                </a:cubicBezTo>
                <a:lnTo>
                  <a:pt x="5686687" y="178456"/>
                </a:lnTo>
                <a:close/>
                <a:moveTo>
                  <a:pt x="5684656" y="67058"/>
                </a:moveTo>
                <a:cubicBezTo>
                  <a:pt x="5684656" y="83391"/>
                  <a:pt x="5687965" y="95465"/>
                  <a:pt x="5694577" y="103270"/>
                </a:cubicBezTo>
                <a:cubicBezTo>
                  <a:pt x="5701191" y="111082"/>
                  <a:pt x="5709198" y="114989"/>
                  <a:pt x="5718601" y="114989"/>
                </a:cubicBezTo>
                <a:cubicBezTo>
                  <a:pt x="5728165" y="114989"/>
                  <a:pt x="5736352" y="110943"/>
                  <a:pt x="5743164" y="102856"/>
                </a:cubicBezTo>
                <a:cubicBezTo>
                  <a:pt x="5749975" y="94767"/>
                  <a:pt x="5753384" y="82239"/>
                  <a:pt x="5753384" y="65266"/>
                </a:cubicBezTo>
                <a:cubicBezTo>
                  <a:pt x="5753384" y="49087"/>
                  <a:pt x="5750058" y="36976"/>
                  <a:pt x="5743404" y="28927"/>
                </a:cubicBezTo>
                <a:cubicBezTo>
                  <a:pt x="5736748" y="20877"/>
                  <a:pt x="5728799" y="16852"/>
                  <a:pt x="5719555" y="16852"/>
                </a:cubicBezTo>
                <a:cubicBezTo>
                  <a:pt x="5710393" y="16852"/>
                  <a:pt x="5702285" y="21133"/>
                  <a:pt x="5695233" y="29701"/>
                </a:cubicBezTo>
                <a:cubicBezTo>
                  <a:pt x="5688184" y="38269"/>
                  <a:pt x="5684656" y="50722"/>
                  <a:pt x="5684656" y="67058"/>
                </a:cubicBezTo>
                <a:close/>
                <a:moveTo>
                  <a:pt x="5793307" y="66337"/>
                </a:moveTo>
                <a:cubicBezTo>
                  <a:pt x="5793307" y="42830"/>
                  <a:pt x="5799842" y="25417"/>
                  <a:pt x="5812910" y="14102"/>
                </a:cubicBezTo>
                <a:cubicBezTo>
                  <a:pt x="5823828" y="4698"/>
                  <a:pt x="5837138" y="0"/>
                  <a:pt x="5852834" y="0"/>
                </a:cubicBezTo>
                <a:cubicBezTo>
                  <a:pt x="5870287" y="0"/>
                  <a:pt x="5884553" y="5718"/>
                  <a:pt x="5895630" y="17152"/>
                </a:cubicBezTo>
                <a:cubicBezTo>
                  <a:pt x="5906705" y="28584"/>
                  <a:pt x="5912240" y="44386"/>
                  <a:pt x="5912240" y="64546"/>
                </a:cubicBezTo>
                <a:cubicBezTo>
                  <a:pt x="5912240" y="80882"/>
                  <a:pt x="5909793" y="93730"/>
                  <a:pt x="5904893" y="103094"/>
                </a:cubicBezTo>
                <a:cubicBezTo>
                  <a:pt x="5899994" y="112458"/>
                  <a:pt x="5892863" y="119730"/>
                  <a:pt x="5883499" y="124906"/>
                </a:cubicBezTo>
                <a:cubicBezTo>
                  <a:pt x="5874135" y="130086"/>
                  <a:pt x="5863911" y="132679"/>
                  <a:pt x="5852834" y="132679"/>
                </a:cubicBezTo>
                <a:cubicBezTo>
                  <a:pt x="5835067" y="132679"/>
                  <a:pt x="5820700" y="126980"/>
                  <a:pt x="5809745" y="115586"/>
                </a:cubicBezTo>
                <a:cubicBezTo>
                  <a:pt x="5798787" y="104189"/>
                  <a:pt x="5793307" y="87773"/>
                  <a:pt x="5793307" y="66337"/>
                </a:cubicBezTo>
                <a:close/>
                <a:moveTo>
                  <a:pt x="5815420" y="66337"/>
                </a:moveTo>
                <a:cubicBezTo>
                  <a:pt x="5815420" y="82596"/>
                  <a:pt x="5818969" y="94767"/>
                  <a:pt x="5826061" y="102856"/>
                </a:cubicBezTo>
                <a:cubicBezTo>
                  <a:pt x="5833153" y="110943"/>
                  <a:pt x="5842077" y="114989"/>
                  <a:pt x="5852834" y="114989"/>
                </a:cubicBezTo>
                <a:cubicBezTo>
                  <a:pt x="5863512" y="114989"/>
                  <a:pt x="5872399" y="110923"/>
                  <a:pt x="5879492" y="102792"/>
                </a:cubicBezTo>
                <a:cubicBezTo>
                  <a:pt x="5886580" y="94666"/>
                  <a:pt x="5890130" y="82275"/>
                  <a:pt x="5890130" y="65621"/>
                </a:cubicBezTo>
                <a:cubicBezTo>
                  <a:pt x="5890130" y="49925"/>
                  <a:pt x="5886562" y="38030"/>
                  <a:pt x="5879431" y="29942"/>
                </a:cubicBezTo>
                <a:cubicBezTo>
                  <a:pt x="5872299" y="21856"/>
                  <a:pt x="5863431" y="17810"/>
                  <a:pt x="5852834" y="17810"/>
                </a:cubicBezTo>
                <a:cubicBezTo>
                  <a:pt x="5842077" y="17810"/>
                  <a:pt x="5833153" y="21834"/>
                  <a:pt x="5826061" y="29881"/>
                </a:cubicBezTo>
                <a:cubicBezTo>
                  <a:pt x="5818969" y="37930"/>
                  <a:pt x="5815420" y="50084"/>
                  <a:pt x="5815420" y="66337"/>
                </a:cubicBezTo>
                <a:close/>
                <a:moveTo>
                  <a:pt x="5969618" y="55938"/>
                </a:moveTo>
                <a:lnTo>
                  <a:pt x="5969618" y="73627"/>
                </a:lnTo>
                <a:lnTo>
                  <a:pt x="6014445" y="73627"/>
                </a:lnTo>
                <a:cubicBezTo>
                  <a:pt x="6013087" y="87416"/>
                  <a:pt x="6009519" y="97755"/>
                  <a:pt x="6003746" y="104646"/>
                </a:cubicBezTo>
                <a:cubicBezTo>
                  <a:pt x="5997968" y="111539"/>
                  <a:pt x="5989940" y="114989"/>
                  <a:pt x="5979658" y="114989"/>
                </a:cubicBezTo>
                <a:cubicBezTo>
                  <a:pt x="5961488" y="114989"/>
                  <a:pt x="5950772" y="104469"/>
                  <a:pt x="5947503" y="83434"/>
                </a:cubicBezTo>
                <a:lnTo>
                  <a:pt x="5926468" y="86181"/>
                </a:lnTo>
                <a:cubicBezTo>
                  <a:pt x="5928700" y="100123"/>
                  <a:pt x="5934496" y="111363"/>
                  <a:pt x="5943860" y="119888"/>
                </a:cubicBezTo>
                <a:cubicBezTo>
                  <a:pt x="5953223" y="128413"/>
                  <a:pt x="5965477" y="132679"/>
                  <a:pt x="5980616" y="132679"/>
                </a:cubicBezTo>
                <a:cubicBezTo>
                  <a:pt x="5998623" y="133716"/>
                  <a:pt x="6012569" y="127995"/>
                  <a:pt x="6022451" y="115521"/>
                </a:cubicBezTo>
                <a:cubicBezTo>
                  <a:pt x="6032330" y="103051"/>
                  <a:pt x="6037034" y="86660"/>
                  <a:pt x="6036556" y="66337"/>
                </a:cubicBezTo>
                <a:cubicBezTo>
                  <a:pt x="6036556" y="45699"/>
                  <a:pt x="6031418" y="29481"/>
                  <a:pt x="6021138" y="17688"/>
                </a:cubicBezTo>
                <a:cubicBezTo>
                  <a:pt x="6010856" y="5894"/>
                  <a:pt x="5996830" y="0"/>
                  <a:pt x="5979060" y="0"/>
                </a:cubicBezTo>
                <a:cubicBezTo>
                  <a:pt x="5964880" y="0"/>
                  <a:pt x="5953403" y="3766"/>
                  <a:pt x="5944634" y="11297"/>
                </a:cubicBezTo>
                <a:cubicBezTo>
                  <a:pt x="5935867" y="18826"/>
                  <a:pt x="5930528" y="28527"/>
                  <a:pt x="5928617" y="40403"/>
                </a:cubicBezTo>
                <a:lnTo>
                  <a:pt x="5949536" y="43748"/>
                </a:lnTo>
                <a:cubicBezTo>
                  <a:pt x="5953043" y="26457"/>
                  <a:pt x="5963123" y="17810"/>
                  <a:pt x="5979776" y="17810"/>
                </a:cubicBezTo>
                <a:cubicBezTo>
                  <a:pt x="5989342" y="17810"/>
                  <a:pt x="5997171" y="21338"/>
                  <a:pt x="6003266" y="28390"/>
                </a:cubicBezTo>
                <a:cubicBezTo>
                  <a:pt x="6009362" y="35440"/>
                  <a:pt x="6013087" y="44623"/>
                  <a:pt x="6014445" y="55938"/>
                </a:cubicBezTo>
                <a:close/>
                <a:moveTo>
                  <a:pt x="6062494" y="2869"/>
                </a:moveTo>
                <a:lnTo>
                  <a:pt x="6084008" y="2869"/>
                </a:lnTo>
                <a:lnTo>
                  <a:pt x="6084008" y="55700"/>
                </a:lnTo>
                <a:lnTo>
                  <a:pt x="6143656" y="55700"/>
                </a:lnTo>
                <a:lnTo>
                  <a:pt x="6143656" y="2869"/>
                </a:lnTo>
                <a:lnTo>
                  <a:pt x="6165170" y="2869"/>
                </a:lnTo>
                <a:lnTo>
                  <a:pt x="6165170" y="129810"/>
                </a:lnTo>
                <a:lnTo>
                  <a:pt x="6143656" y="129810"/>
                </a:lnTo>
                <a:lnTo>
                  <a:pt x="6143656" y="73509"/>
                </a:lnTo>
                <a:lnTo>
                  <a:pt x="6084008" y="73509"/>
                </a:lnTo>
                <a:lnTo>
                  <a:pt x="6084008" y="129810"/>
                </a:lnTo>
                <a:lnTo>
                  <a:pt x="6062494" y="129810"/>
                </a:lnTo>
                <a:close/>
                <a:moveTo>
                  <a:pt x="6284463" y="88932"/>
                </a:moveTo>
                <a:lnTo>
                  <a:pt x="6306694" y="91678"/>
                </a:lnTo>
                <a:cubicBezTo>
                  <a:pt x="6303190" y="104667"/>
                  <a:pt x="6296696" y="114747"/>
                  <a:pt x="6287210" y="121918"/>
                </a:cubicBezTo>
                <a:cubicBezTo>
                  <a:pt x="6277727" y="129093"/>
                  <a:pt x="6265613" y="132679"/>
                  <a:pt x="6250872" y="132679"/>
                </a:cubicBezTo>
                <a:cubicBezTo>
                  <a:pt x="6232306" y="132679"/>
                  <a:pt x="6217585" y="126962"/>
                  <a:pt x="6206711" y="115521"/>
                </a:cubicBezTo>
                <a:cubicBezTo>
                  <a:pt x="6195831" y="104087"/>
                  <a:pt x="6190392" y="88050"/>
                  <a:pt x="6190392" y="67415"/>
                </a:cubicBezTo>
                <a:cubicBezTo>
                  <a:pt x="6190392" y="46059"/>
                  <a:pt x="6195889" y="29481"/>
                  <a:pt x="6206886" y="17688"/>
                </a:cubicBezTo>
                <a:cubicBezTo>
                  <a:pt x="6217885" y="5894"/>
                  <a:pt x="6232148" y="0"/>
                  <a:pt x="6249675" y="0"/>
                </a:cubicBezTo>
                <a:cubicBezTo>
                  <a:pt x="6266650" y="0"/>
                  <a:pt x="6280518" y="5775"/>
                  <a:pt x="6291278" y="17331"/>
                </a:cubicBezTo>
                <a:cubicBezTo>
                  <a:pt x="6302035" y="28884"/>
                  <a:pt x="6307414" y="45141"/>
                  <a:pt x="6307414" y="66100"/>
                </a:cubicBezTo>
                <a:cubicBezTo>
                  <a:pt x="6307414" y="67375"/>
                  <a:pt x="6307373" y="69290"/>
                  <a:pt x="6307290" y="71835"/>
                </a:cubicBezTo>
                <a:lnTo>
                  <a:pt x="6212625" y="71835"/>
                </a:lnTo>
                <a:cubicBezTo>
                  <a:pt x="6213425" y="85781"/>
                  <a:pt x="6217370" y="96459"/>
                  <a:pt x="6224462" y="103867"/>
                </a:cubicBezTo>
                <a:cubicBezTo>
                  <a:pt x="6231550" y="111280"/>
                  <a:pt x="6240395" y="114989"/>
                  <a:pt x="6250994" y="114989"/>
                </a:cubicBezTo>
                <a:cubicBezTo>
                  <a:pt x="6258886" y="114989"/>
                  <a:pt x="6265616" y="112915"/>
                  <a:pt x="6271197" y="108771"/>
                </a:cubicBezTo>
                <a:cubicBezTo>
                  <a:pt x="6276778" y="104628"/>
                  <a:pt x="6281198" y="98018"/>
                  <a:pt x="6284463" y="88932"/>
                </a:cubicBezTo>
                <a:close/>
                <a:moveTo>
                  <a:pt x="6213819" y="54144"/>
                </a:moveTo>
                <a:lnTo>
                  <a:pt x="6284701" y="54144"/>
                </a:lnTo>
                <a:cubicBezTo>
                  <a:pt x="6283747" y="43471"/>
                  <a:pt x="6281035" y="35461"/>
                  <a:pt x="6276575" y="30122"/>
                </a:cubicBezTo>
                <a:cubicBezTo>
                  <a:pt x="6269721" y="21834"/>
                  <a:pt x="6260833" y="17691"/>
                  <a:pt x="6249917" y="17691"/>
                </a:cubicBezTo>
                <a:cubicBezTo>
                  <a:pt x="6240035" y="17691"/>
                  <a:pt x="6231735" y="21000"/>
                  <a:pt x="6224999" y="27609"/>
                </a:cubicBezTo>
                <a:cubicBezTo>
                  <a:pt x="6218262" y="34222"/>
                  <a:pt x="6214539" y="43071"/>
                  <a:pt x="6213819" y="54144"/>
                </a:cubicBezTo>
                <a:close/>
                <a:moveTo>
                  <a:pt x="6333711" y="178456"/>
                </a:moveTo>
                <a:lnTo>
                  <a:pt x="6333711" y="2869"/>
                </a:lnTo>
                <a:lnTo>
                  <a:pt x="6353312" y="2869"/>
                </a:lnTo>
                <a:lnTo>
                  <a:pt x="6353312" y="19365"/>
                </a:lnTo>
                <a:cubicBezTo>
                  <a:pt x="6357935" y="12906"/>
                  <a:pt x="6363155" y="8065"/>
                  <a:pt x="6368973" y="4839"/>
                </a:cubicBezTo>
                <a:cubicBezTo>
                  <a:pt x="6374791" y="1613"/>
                  <a:pt x="6381843" y="0"/>
                  <a:pt x="6390130" y="0"/>
                </a:cubicBezTo>
                <a:cubicBezTo>
                  <a:pt x="6400965" y="0"/>
                  <a:pt x="6410528" y="2787"/>
                  <a:pt x="6418815" y="8367"/>
                </a:cubicBezTo>
                <a:cubicBezTo>
                  <a:pt x="6427106" y="13944"/>
                  <a:pt x="6433362" y="21813"/>
                  <a:pt x="6437582" y="31973"/>
                </a:cubicBezTo>
                <a:cubicBezTo>
                  <a:pt x="6441805" y="42131"/>
                  <a:pt x="6443919" y="53270"/>
                  <a:pt x="6443919" y="65384"/>
                </a:cubicBezTo>
                <a:cubicBezTo>
                  <a:pt x="6443919" y="78372"/>
                  <a:pt x="6441589" y="90065"/>
                  <a:pt x="6436927" y="100466"/>
                </a:cubicBezTo>
                <a:cubicBezTo>
                  <a:pt x="6432269" y="110862"/>
                  <a:pt x="6425493" y="118829"/>
                  <a:pt x="6416608" y="124370"/>
                </a:cubicBezTo>
                <a:cubicBezTo>
                  <a:pt x="6407719" y="129910"/>
                  <a:pt x="6398377" y="132679"/>
                  <a:pt x="6388572" y="132679"/>
                </a:cubicBezTo>
                <a:cubicBezTo>
                  <a:pt x="6381404" y="132679"/>
                  <a:pt x="6374968" y="131163"/>
                  <a:pt x="6369271" y="128136"/>
                </a:cubicBezTo>
                <a:cubicBezTo>
                  <a:pt x="6363573" y="125112"/>
                  <a:pt x="6358893" y="121282"/>
                  <a:pt x="6355228" y="116659"/>
                </a:cubicBezTo>
                <a:lnTo>
                  <a:pt x="6355228" y="178456"/>
                </a:lnTo>
                <a:close/>
                <a:moveTo>
                  <a:pt x="6353195" y="67058"/>
                </a:moveTo>
                <a:cubicBezTo>
                  <a:pt x="6353195" y="83391"/>
                  <a:pt x="6356503" y="95465"/>
                  <a:pt x="6363120" y="103270"/>
                </a:cubicBezTo>
                <a:cubicBezTo>
                  <a:pt x="6369728" y="111082"/>
                  <a:pt x="6377736" y="114989"/>
                  <a:pt x="6387139" y="114989"/>
                </a:cubicBezTo>
                <a:cubicBezTo>
                  <a:pt x="6396704" y="114989"/>
                  <a:pt x="6404890" y="110943"/>
                  <a:pt x="6411705" y="102856"/>
                </a:cubicBezTo>
                <a:cubicBezTo>
                  <a:pt x="6418515" y="94767"/>
                  <a:pt x="6421922" y="82239"/>
                  <a:pt x="6421922" y="65266"/>
                </a:cubicBezTo>
                <a:cubicBezTo>
                  <a:pt x="6421922" y="49087"/>
                  <a:pt x="6418596" y="36976"/>
                  <a:pt x="6411942" y="28927"/>
                </a:cubicBezTo>
                <a:cubicBezTo>
                  <a:pt x="6405290" y="20877"/>
                  <a:pt x="6397341" y="16852"/>
                  <a:pt x="6388096" y="16852"/>
                </a:cubicBezTo>
                <a:cubicBezTo>
                  <a:pt x="6378931" y="16852"/>
                  <a:pt x="6370824" y="21133"/>
                  <a:pt x="6363775" y="29701"/>
                </a:cubicBezTo>
                <a:cubicBezTo>
                  <a:pt x="6356722" y="38269"/>
                  <a:pt x="6353195" y="50722"/>
                  <a:pt x="6353195" y="67058"/>
                </a:cubicBezTo>
                <a:close/>
                <a:moveTo>
                  <a:pt x="6469979" y="2869"/>
                </a:moveTo>
                <a:lnTo>
                  <a:pt x="6543008" y="2869"/>
                </a:lnTo>
                <a:lnTo>
                  <a:pt x="6543008" y="20678"/>
                </a:lnTo>
                <a:lnTo>
                  <a:pt x="6491491" y="20678"/>
                </a:lnTo>
                <a:lnTo>
                  <a:pt x="6491491" y="129810"/>
                </a:lnTo>
                <a:lnTo>
                  <a:pt x="6469979" y="129810"/>
                </a:lnTo>
                <a:close/>
                <a:moveTo>
                  <a:pt x="6559146" y="2869"/>
                </a:moveTo>
                <a:lnTo>
                  <a:pt x="6580661" y="2869"/>
                </a:lnTo>
                <a:lnTo>
                  <a:pt x="6580661" y="99688"/>
                </a:lnTo>
                <a:lnTo>
                  <a:pt x="6640309" y="2869"/>
                </a:lnTo>
                <a:lnTo>
                  <a:pt x="6663496" y="2869"/>
                </a:lnTo>
                <a:lnTo>
                  <a:pt x="6663496" y="129810"/>
                </a:lnTo>
                <a:lnTo>
                  <a:pt x="6641979" y="129810"/>
                </a:lnTo>
                <a:lnTo>
                  <a:pt x="6641979" y="33585"/>
                </a:lnTo>
                <a:lnTo>
                  <a:pt x="6582334" y="129810"/>
                </a:lnTo>
                <a:lnTo>
                  <a:pt x="6559146" y="129810"/>
                </a:lnTo>
                <a:close/>
                <a:moveTo>
                  <a:pt x="6696130" y="2869"/>
                </a:moveTo>
                <a:lnTo>
                  <a:pt x="6717644" y="2869"/>
                </a:lnTo>
                <a:lnTo>
                  <a:pt x="6717644" y="55938"/>
                </a:lnTo>
                <a:lnTo>
                  <a:pt x="6743700" y="55938"/>
                </a:lnTo>
                <a:cubicBezTo>
                  <a:pt x="6745612" y="37769"/>
                  <a:pt x="6751293" y="23904"/>
                  <a:pt x="6760736" y="14342"/>
                </a:cubicBezTo>
                <a:cubicBezTo>
                  <a:pt x="6770178" y="4782"/>
                  <a:pt x="6782429" y="0"/>
                  <a:pt x="6797492" y="0"/>
                </a:cubicBezTo>
                <a:cubicBezTo>
                  <a:pt x="6810322" y="0"/>
                  <a:pt x="6820441" y="2592"/>
                  <a:pt x="6827855" y="7769"/>
                </a:cubicBezTo>
                <a:cubicBezTo>
                  <a:pt x="6835262" y="12947"/>
                  <a:pt x="6841376" y="20078"/>
                  <a:pt x="6846199" y="29165"/>
                </a:cubicBezTo>
                <a:cubicBezTo>
                  <a:pt x="6851025" y="38250"/>
                  <a:pt x="6853432" y="50483"/>
                  <a:pt x="6853432" y="65863"/>
                </a:cubicBezTo>
                <a:cubicBezTo>
                  <a:pt x="6853432" y="87773"/>
                  <a:pt x="6848450" y="104389"/>
                  <a:pt x="6838488" y="115705"/>
                </a:cubicBezTo>
                <a:cubicBezTo>
                  <a:pt x="6828528" y="127019"/>
                  <a:pt x="6815020" y="132679"/>
                  <a:pt x="6797970" y="132679"/>
                </a:cubicBezTo>
                <a:cubicBezTo>
                  <a:pt x="6782113" y="132679"/>
                  <a:pt x="6769402" y="127419"/>
                  <a:pt x="6759840" y="116900"/>
                </a:cubicBezTo>
                <a:cubicBezTo>
                  <a:pt x="6750274" y="106381"/>
                  <a:pt x="6744895" y="91959"/>
                  <a:pt x="6743700" y="73627"/>
                </a:cubicBezTo>
                <a:lnTo>
                  <a:pt x="6717644" y="73627"/>
                </a:lnTo>
                <a:lnTo>
                  <a:pt x="6717644" y="129810"/>
                </a:lnTo>
                <a:lnTo>
                  <a:pt x="6696130" y="129810"/>
                </a:lnTo>
                <a:close/>
                <a:moveTo>
                  <a:pt x="6798686" y="18288"/>
                </a:moveTo>
                <a:cubicBezTo>
                  <a:pt x="6788164" y="18288"/>
                  <a:pt x="6779978" y="22332"/>
                  <a:pt x="6774121" y="30421"/>
                </a:cubicBezTo>
                <a:cubicBezTo>
                  <a:pt x="6768268" y="38509"/>
                  <a:pt x="6765336" y="49843"/>
                  <a:pt x="6765336" y="64426"/>
                </a:cubicBezTo>
                <a:cubicBezTo>
                  <a:pt x="6765336" y="81879"/>
                  <a:pt x="6768285" y="94666"/>
                  <a:pt x="6774182" y="102792"/>
                </a:cubicBezTo>
                <a:cubicBezTo>
                  <a:pt x="6780079" y="110923"/>
                  <a:pt x="6787970" y="114989"/>
                  <a:pt x="6797848" y="114989"/>
                </a:cubicBezTo>
                <a:cubicBezTo>
                  <a:pt x="6807655" y="114989"/>
                  <a:pt x="6815679" y="111219"/>
                  <a:pt x="6821937" y="103692"/>
                </a:cubicBezTo>
                <a:cubicBezTo>
                  <a:pt x="6828189" y="96164"/>
                  <a:pt x="6831314" y="84033"/>
                  <a:pt x="6831314" y="67295"/>
                </a:cubicBezTo>
                <a:cubicBezTo>
                  <a:pt x="6831314" y="50963"/>
                  <a:pt x="6828607" y="38711"/>
                  <a:pt x="6823188" y="30540"/>
                </a:cubicBezTo>
                <a:cubicBezTo>
                  <a:pt x="6817775" y="22371"/>
                  <a:pt x="6809602" y="18288"/>
                  <a:pt x="6798686" y="1828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640255" y="4817690"/>
            <a:ext cx="24479" cy="24481"/>
          </a:xfrm>
          <a:custGeom>
            <a:avLst/>
            <a:gdLst/>
            <a:ahLst/>
            <a:cxnLst/>
            <a:rect l="l" t="t" r="r" b="b"/>
            <a:pathLst>
              <a:path w="24479" h="24481">
                <a:moveTo>
                  <a:pt x="0" y="24481"/>
                </a:moveTo>
                <a:lnTo>
                  <a:pt x="0" y="0"/>
                </a:lnTo>
                <a:lnTo>
                  <a:pt x="24479" y="0"/>
                </a:lnTo>
                <a:lnTo>
                  <a:pt x="24479" y="2448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755812" y="5287095"/>
            <a:ext cx="4200141" cy="223880"/>
          </a:xfrm>
          <a:custGeom>
            <a:avLst/>
            <a:gdLst/>
            <a:ahLst/>
            <a:cxnLst/>
            <a:rect l="l" t="t" r="r" b="b"/>
            <a:pathLst>
              <a:path w="4200141" h="223880">
                <a:moveTo>
                  <a:pt x="0" y="175233"/>
                </a:moveTo>
                <a:lnTo>
                  <a:pt x="0" y="0"/>
                </a:lnTo>
                <a:lnTo>
                  <a:pt x="65740" y="0"/>
                </a:lnTo>
                <a:cubicBezTo>
                  <a:pt x="79129" y="0"/>
                  <a:pt x="89864" y="1774"/>
                  <a:pt x="97953" y="5320"/>
                </a:cubicBezTo>
                <a:cubicBezTo>
                  <a:pt x="106043" y="8867"/>
                  <a:pt x="112375" y="14324"/>
                  <a:pt x="116957" y="21697"/>
                </a:cubicBezTo>
                <a:cubicBezTo>
                  <a:pt x="121543" y="29066"/>
                  <a:pt x="123833" y="36778"/>
                  <a:pt x="123833" y="44827"/>
                </a:cubicBezTo>
                <a:cubicBezTo>
                  <a:pt x="123833" y="52319"/>
                  <a:pt x="121799" y="59367"/>
                  <a:pt x="117738" y="65980"/>
                </a:cubicBezTo>
                <a:cubicBezTo>
                  <a:pt x="113670" y="72593"/>
                  <a:pt x="107536" y="77936"/>
                  <a:pt x="99328" y="81996"/>
                </a:cubicBezTo>
                <a:cubicBezTo>
                  <a:pt x="109926" y="85108"/>
                  <a:pt x="118077" y="90406"/>
                  <a:pt x="123776" y="97894"/>
                </a:cubicBezTo>
                <a:cubicBezTo>
                  <a:pt x="129468" y="105386"/>
                  <a:pt x="132319" y="114235"/>
                  <a:pt x="132319" y="124433"/>
                </a:cubicBezTo>
                <a:cubicBezTo>
                  <a:pt x="132319" y="132641"/>
                  <a:pt x="130587" y="140270"/>
                  <a:pt x="127119" y="147322"/>
                </a:cubicBezTo>
                <a:cubicBezTo>
                  <a:pt x="123656" y="154375"/>
                  <a:pt x="119372" y="159814"/>
                  <a:pt x="114272" y="163638"/>
                </a:cubicBezTo>
                <a:cubicBezTo>
                  <a:pt x="109171" y="167465"/>
                  <a:pt x="102776" y="170351"/>
                  <a:pt x="95084" y="172303"/>
                </a:cubicBezTo>
                <a:cubicBezTo>
                  <a:pt x="87394" y="174258"/>
                  <a:pt x="77973" y="175233"/>
                  <a:pt x="66816" y="175233"/>
                </a:cubicBezTo>
                <a:close/>
                <a:moveTo>
                  <a:pt x="23188" y="73634"/>
                </a:moveTo>
                <a:lnTo>
                  <a:pt x="61078" y="73634"/>
                </a:lnTo>
                <a:cubicBezTo>
                  <a:pt x="71360" y="73634"/>
                  <a:pt x="78732" y="72954"/>
                  <a:pt x="83193" y="71600"/>
                </a:cubicBezTo>
                <a:cubicBezTo>
                  <a:pt x="89085" y="69847"/>
                  <a:pt x="93532" y="66938"/>
                  <a:pt x="96520" y="62874"/>
                </a:cubicBezTo>
                <a:cubicBezTo>
                  <a:pt x="99508" y="58810"/>
                  <a:pt x="101002" y="53708"/>
                  <a:pt x="101002" y="47577"/>
                </a:cubicBezTo>
                <a:cubicBezTo>
                  <a:pt x="101002" y="41760"/>
                  <a:pt x="99609" y="36633"/>
                  <a:pt x="96819" y="32212"/>
                </a:cubicBezTo>
                <a:cubicBezTo>
                  <a:pt x="94028" y="27791"/>
                  <a:pt x="90043" y="24764"/>
                  <a:pt x="84867" y="23129"/>
                </a:cubicBezTo>
                <a:cubicBezTo>
                  <a:pt x="79686" y="21495"/>
                  <a:pt x="70801" y="20678"/>
                  <a:pt x="58212" y="20678"/>
                </a:cubicBezTo>
                <a:lnTo>
                  <a:pt x="23188" y="20678"/>
                </a:lnTo>
                <a:close/>
                <a:moveTo>
                  <a:pt x="23188" y="154555"/>
                </a:moveTo>
                <a:lnTo>
                  <a:pt x="66816" y="154555"/>
                </a:lnTo>
                <a:cubicBezTo>
                  <a:pt x="74304" y="154555"/>
                  <a:pt x="79568" y="154278"/>
                  <a:pt x="82594" y="153719"/>
                </a:cubicBezTo>
                <a:cubicBezTo>
                  <a:pt x="87934" y="152762"/>
                  <a:pt x="92394" y="151170"/>
                  <a:pt x="95984" y="148939"/>
                </a:cubicBezTo>
                <a:cubicBezTo>
                  <a:pt x="99569" y="146706"/>
                  <a:pt x="102517" y="143459"/>
                  <a:pt x="104825" y="139197"/>
                </a:cubicBezTo>
                <a:cubicBezTo>
                  <a:pt x="107136" y="134931"/>
                  <a:pt x="108292" y="130014"/>
                  <a:pt x="108292" y="124433"/>
                </a:cubicBezTo>
                <a:cubicBezTo>
                  <a:pt x="108292" y="117899"/>
                  <a:pt x="106618" y="112222"/>
                  <a:pt x="103274" y="107399"/>
                </a:cubicBezTo>
                <a:cubicBezTo>
                  <a:pt x="99925" y="102578"/>
                  <a:pt x="95286" y="99191"/>
                  <a:pt x="89348" y="97236"/>
                </a:cubicBezTo>
                <a:cubicBezTo>
                  <a:pt x="83412" y="95288"/>
                  <a:pt x="74865" y="94312"/>
                  <a:pt x="63710" y="94312"/>
                </a:cubicBezTo>
                <a:lnTo>
                  <a:pt x="23188" y="94312"/>
                </a:lnTo>
                <a:close/>
                <a:moveTo>
                  <a:pt x="229497" y="223880"/>
                </a:moveTo>
                <a:lnTo>
                  <a:pt x="229497" y="48294"/>
                </a:lnTo>
                <a:lnTo>
                  <a:pt x="249099" y="48294"/>
                </a:lnTo>
                <a:lnTo>
                  <a:pt x="249099" y="64789"/>
                </a:lnTo>
                <a:cubicBezTo>
                  <a:pt x="253721" y="58331"/>
                  <a:pt x="258942" y="53488"/>
                  <a:pt x="264758" y="50263"/>
                </a:cubicBezTo>
                <a:cubicBezTo>
                  <a:pt x="270576" y="47037"/>
                  <a:pt x="277628" y="45424"/>
                  <a:pt x="285916" y="45424"/>
                </a:cubicBezTo>
                <a:cubicBezTo>
                  <a:pt x="296752" y="45424"/>
                  <a:pt x="306314" y="48210"/>
                  <a:pt x="314601" y="53791"/>
                </a:cubicBezTo>
                <a:cubicBezTo>
                  <a:pt x="322891" y="59367"/>
                  <a:pt x="329149" y="67236"/>
                  <a:pt x="333367" y="77396"/>
                </a:cubicBezTo>
                <a:cubicBezTo>
                  <a:pt x="337590" y="87555"/>
                  <a:pt x="339704" y="98694"/>
                  <a:pt x="339704" y="110807"/>
                </a:cubicBezTo>
                <a:cubicBezTo>
                  <a:pt x="339704" y="123797"/>
                  <a:pt x="337374" y="135492"/>
                  <a:pt x="332712" y="145890"/>
                </a:cubicBezTo>
                <a:cubicBezTo>
                  <a:pt x="328054" y="156286"/>
                  <a:pt x="321278" y="164253"/>
                  <a:pt x="312393" y="169794"/>
                </a:cubicBezTo>
                <a:cubicBezTo>
                  <a:pt x="303506" y="175333"/>
                  <a:pt x="294164" y="178102"/>
                  <a:pt x="284357" y="178102"/>
                </a:cubicBezTo>
                <a:cubicBezTo>
                  <a:pt x="277189" y="178102"/>
                  <a:pt x="270753" y="176587"/>
                  <a:pt x="265058" y="173559"/>
                </a:cubicBezTo>
                <a:cubicBezTo>
                  <a:pt x="259358" y="170535"/>
                  <a:pt x="254678" y="166705"/>
                  <a:pt x="251010" y="162082"/>
                </a:cubicBezTo>
                <a:lnTo>
                  <a:pt x="251010" y="223880"/>
                </a:lnTo>
                <a:close/>
                <a:moveTo>
                  <a:pt x="248980" y="112481"/>
                </a:moveTo>
                <a:cubicBezTo>
                  <a:pt x="248980" y="128815"/>
                  <a:pt x="252288" y="140888"/>
                  <a:pt x="258905" y="148694"/>
                </a:cubicBezTo>
                <a:cubicBezTo>
                  <a:pt x="265515" y="156506"/>
                  <a:pt x="273521" y="160412"/>
                  <a:pt x="282924" y="160412"/>
                </a:cubicBezTo>
                <a:cubicBezTo>
                  <a:pt x="292490" y="160412"/>
                  <a:pt x="300676" y="156366"/>
                  <a:pt x="307491" y="148280"/>
                </a:cubicBezTo>
                <a:cubicBezTo>
                  <a:pt x="314302" y="140191"/>
                  <a:pt x="317707" y="127663"/>
                  <a:pt x="317707" y="110689"/>
                </a:cubicBezTo>
                <a:cubicBezTo>
                  <a:pt x="317707" y="94511"/>
                  <a:pt x="314381" y="82400"/>
                  <a:pt x="307729" y="74351"/>
                </a:cubicBezTo>
                <a:cubicBezTo>
                  <a:pt x="301075" y="66300"/>
                  <a:pt x="293126" y="62275"/>
                  <a:pt x="283882" y="62275"/>
                </a:cubicBezTo>
                <a:cubicBezTo>
                  <a:pt x="274716" y="62275"/>
                  <a:pt x="266609" y="66557"/>
                  <a:pt x="259560" y="75124"/>
                </a:cubicBezTo>
                <a:cubicBezTo>
                  <a:pt x="252508" y="83693"/>
                  <a:pt x="248980" y="96145"/>
                  <a:pt x="248980" y="112481"/>
                </a:cubicBezTo>
                <a:close/>
                <a:moveTo>
                  <a:pt x="448478" y="159573"/>
                </a:moveTo>
                <a:cubicBezTo>
                  <a:pt x="440511" y="166348"/>
                  <a:pt x="432839" y="171132"/>
                  <a:pt x="425467" y="173919"/>
                </a:cubicBezTo>
                <a:cubicBezTo>
                  <a:pt x="418097" y="176705"/>
                  <a:pt x="410188" y="178102"/>
                  <a:pt x="401742" y="178102"/>
                </a:cubicBezTo>
                <a:cubicBezTo>
                  <a:pt x="387800" y="178102"/>
                  <a:pt x="377078" y="174693"/>
                  <a:pt x="369587" y="167882"/>
                </a:cubicBezTo>
                <a:cubicBezTo>
                  <a:pt x="362096" y="161070"/>
                  <a:pt x="358348" y="152362"/>
                  <a:pt x="358348" y="141764"/>
                </a:cubicBezTo>
                <a:cubicBezTo>
                  <a:pt x="358348" y="135551"/>
                  <a:pt x="359763" y="129870"/>
                  <a:pt x="362593" y="124733"/>
                </a:cubicBezTo>
                <a:cubicBezTo>
                  <a:pt x="365422" y="119592"/>
                  <a:pt x="369129" y="115466"/>
                  <a:pt x="373713" y="112359"/>
                </a:cubicBezTo>
                <a:cubicBezTo>
                  <a:pt x="378295" y="109253"/>
                  <a:pt x="383454" y="106902"/>
                  <a:pt x="389189" y="105311"/>
                </a:cubicBezTo>
                <a:cubicBezTo>
                  <a:pt x="393412" y="104191"/>
                  <a:pt x="399787" y="103115"/>
                  <a:pt x="408317" y="102077"/>
                </a:cubicBezTo>
                <a:cubicBezTo>
                  <a:pt x="425686" y="100007"/>
                  <a:pt x="438476" y="97538"/>
                  <a:pt x="446685" y="94668"/>
                </a:cubicBezTo>
                <a:cubicBezTo>
                  <a:pt x="446767" y="91721"/>
                  <a:pt x="446804" y="89852"/>
                  <a:pt x="446804" y="89052"/>
                </a:cubicBezTo>
                <a:cubicBezTo>
                  <a:pt x="446804" y="80287"/>
                  <a:pt x="444773" y="74109"/>
                  <a:pt x="440705" y="70523"/>
                </a:cubicBezTo>
                <a:cubicBezTo>
                  <a:pt x="435207" y="65664"/>
                  <a:pt x="427040" y="63233"/>
                  <a:pt x="416203" y="63233"/>
                </a:cubicBezTo>
                <a:cubicBezTo>
                  <a:pt x="406084" y="63233"/>
                  <a:pt x="398618" y="65009"/>
                  <a:pt x="393794" y="68551"/>
                </a:cubicBezTo>
                <a:cubicBezTo>
                  <a:pt x="388969" y="72096"/>
                  <a:pt x="385406" y="78375"/>
                  <a:pt x="383094" y="87378"/>
                </a:cubicBezTo>
                <a:lnTo>
                  <a:pt x="362059" y="84509"/>
                </a:lnTo>
                <a:cubicBezTo>
                  <a:pt x="363971" y="75506"/>
                  <a:pt x="367118" y="68234"/>
                  <a:pt x="371499" y="62693"/>
                </a:cubicBezTo>
                <a:cubicBezTo>
                  <a:pt x="375883" y="57156"/>
                  <a:pt x="382215" y="52890"/>
                  <a:pt x="390504" y="49903"/>
                </a:cubicBezTo>
                <a:cubicBezTo>
                  <a:pt x="398794" y="46915"/>
                  <a:pt x="408395" y="45424"/>
                  <a:pt x="419311" y="45424"/>
                </a:cubicBezTo>
                <a:cubicBezTo>
                  <a:pt x="430147" y="45424"/>
                  <a:pt x="438955" y="46699"/>
                  <a:pt x="445731" y="49248"/>
                </a:cubicBezTo>
                <a:cubicBezTo>
                  <a:pt x="452502" y="51797"/>
                  <a:pt x="457485" y="55003"/>
                  <a:pt x="460671" y="58871"/>
                </a:cubicBezTo>
                <a:cubicBezTo>
                  <a:pt x="463860" y="62736"/>
                  <a:pt x="466089" y="67618"/>
                  <a:pt x="467363" y="73511"/>
                </a:cubicBezTo>
                <a:cubicBezTo>
                  <a:pt x="468079" y="77180"/>
                  <a:pt x="468440" y="83789"/>
                  <a:pt x="468440" y="93355"/>
                </a:cubicBezTo>
                <a:lnTo>
                  <a:pt x="468440" y="122039"/>
                </a:lnTo>
                <a:cubicBezTo>
                  <a:pt x="468440" y="142044"/>
                  <a:pt x="468897" y="154691"/>
                  <a:pt x="469815" y="159994"/>
                </a:cubicBezTo>
                <a:cubicBezTo>
                  <a:pt x="470729" y="165294"/>
                  <a:pt x="472540" y="170373"/>
                  <a:pt x="475251" y="175233"/>
                </a:cubicBezTo>
                <a:lnTo>
                  <a:pt x="452779" y="175233"/>
                </a:lnTo>
                <a:cubicBezTo>
                  <a:pt x="450548" y="170773"/>
                  <a:pt x="449115" y="165553"/>
                  <a:pt x="448478" y="159573"/>
                </a:cubicBezTo>
                <a:close/>
                <a:moveTo>
                  <a:pt x="446685" y="111524"/>
                </a:moveTo>
                <a:cubicBezTo>
                  <a:pt x="438877" y="114714"/>
                  <a:pt x="427158" y="117418"/>
                  <a:pt x="411541" y="119649"/>
                </a:cubicBezTo>
                <a:cubicBezTo>
                  <a:pt x="402697" y="120927"/>
                  <a:pt x="396443" y="122361"/>
                  <a:pt x="392774" y="123951"/>
                </a:cubicBezTo>
                <a:cubicBezTo>
                  <a:pt x="389110" y="125549"/>
                  <a:pt x="386285" y="127882"/>
                  <a:pt x="384289" y="130946"/>
                </a:cubicBezTo>
                <a:cubicBezTo>
                  <a:pt x="382299" y="134013"/>
                  <a:pt x="381301" y="137423"/>
                  <a:pt x="381301" y="141167"/>
                </a:cubicBezTo>
                <a:cubicBezTo>
                  <a:pt x="381301" y="146905"/>
                  <a:pt x="383473" y="151686"/>
                  <a:pt x="387817" y="155509"/>
                </a:cubicBezTo>
                <a:cubicBezTo>
                  <a:pt x="392160" y="159335"/>
                  <a:pt x="398513" y="161247"/>
                  <a:pt x="406880" y="161247"/>
                </a:cubicBezTo>
                <a:cubicBezTo>
                  <a:pt x="415167" y="161247"/>
                  <a:pt x="422536" y="159437"/>
                  <a:pt x="428995" y="155807"/>
                </a:cubicBezTo>
                <a:cubicBezTo>
                  <a:pt x="435449" y="152183"/>
                  <a:pt x="440190" y="147222"/>
                  <a:pt x="443217" y="140925"/>
                </a:cubicBezTo>
                <a:cubicBezTo>
                  <a:pt x="445529" y="136065"/>
                  <a:pt x="446685" y="128893"/>
                  <a:pt x="446685" y="119411"/>
                </a:cubicBezTo>
                <a:close/>
                <a:moveTo>
                  <a:pt x="502388" y="48294"/>
                </a:moveTo>
                <a:lnTo>
                  <a:pt x="535854" y="48294"/>
                </a:lnTo>
                <a:lnTo>
                  <a:pt x="569204" y="149893"/>
                </a:lnTo>
                <a:lnTo>
                  <a:pt x="606259" y="48294"/>
                </a:lnTo>
                <a:lnTo>
                  <a:pt x="637215" y="48294"/>
                </a:lnTo>
                <a:lnTo>
                  <a:pt x="637215" y="175233"/>
                </a:lnTo>
                <a:lnTo>
                  <a:pt x="615701" y="175233"/>
                </a:lnTo>
                <a:lnTo>
                  <a:pt x="615701" y="73036"/>
                </a:lnTo>
                <a:lnTo>
                  <a:pt x="578171" y="175233"/>
                </a:lnTo>
                <a:lnTo>
                  <a:pt x="558926" y="175233"/>
                </a:lnTo>
                <a:lnTo>
                  <a:pt x="523426" y="68133"/>
                </a:lnTo>
                <a:lnTo>
                  <a:pt x="523426" y="175233"/>
                </a:lnTo>
                <a:lnTo>
                  <a:pt x="502388" y="175233"/>
                </a:lnTo>
                <a:close/>
                <a:moveTo>
                  <a:pt x="669967" y="48294"/>
                </a:moveTo>
                <a:lnTo>
                  <a:pt x="691485" y="48294"/>
                </a:lnTo>
                <a:lnTo>
                  <a:pt x="691485" y="103154"/>
                </a:lnTo>
                <a:cubicBezTo>
                  <a:pt x="698335" y="103154"/>
                  <a:pt x="703138" y="101840"/>
                  <a:pt x="705885" y="99212"/>
                </a:cubicBezTo>
                <a:cubicBezTo>
                  <a:pt x="708635" y="96581"/>
                  <a:pt x="712678" y="88934"/>
                  <a:pt x="718016" y="76262"/>
                </a:cubicBezTo>
                <a:cubicBezTo>
                  <a:pt x="722239" y="66218"/>
                  <a:pt x="725667" y="59609"/>
                  <a:pt x="728298" y="56418"/>
                </a:cubicBezTo>
                <a:cubicBezTo>
                  <a:pt x="730930" y="53233"/>
                  <a:pt x="733953" y="51080"/>
                  <a:pt x="737381" y="49964"/>
                </a:cubicBezTo>
                <a:cubicBezTo>
                  <a:pt x="740809" y="48852"/>
                  <a:pt x="746305" y="48294"/>
                  <a:pt x="753880" y="48294"/>
                </a:cubicBezTo>
                <a:lnTo>
                  <a:pt x="758182" y="48294"/>
                </a:lnTo>
                <a:lnTo>
                  <a:pt x="758182" y="66103"/>
                </a:lnTo>
                <a:lnTo>
                  <a:pt x="752206" y="65984"/>
                </a:lnTo>
                <a:cubicBezTo>
                  <a:pt x="746547" y="65984"/>
                  <a:pt x="742918" y="66820"/>
                  <a:pt x="741327" y="68493"/>
                </a:cubicBezTo>
                <a:cubicBezTo>
                  <a:pt x="739653" y="70246"/>
                  <a:pt x="737104" y="75466"/>
                  <a:pt x="733677" y="84153"/>
                </a:cubicBezTo>
                <a:cubicBezTo>
                  <a:pt x="730411" y="92437"/>
                  <a:pt x="727423" y="98175"/>
                  <a:pt x="724717" y="101361"/>
                </a:cubicBezTo>
                <a:cubicBezTo>
                  <a:pt x="722005" y="104551"/>
                  <a:pt x="717819" y="107459"/>
                  <a:pt x="712163" y="110091"/>
                </a:cubicBezTo>
                <a:cubicBezTo>
                  <a:pt x="721408" y="112561"/>
                  <a:pt x="730490" y="121164"/>
                  <a:pt x="739416" y="135906"/>
                </a:cubicBezTo>
                <a:lnTo>
                  <a:pt x="762963" y="175233"/>
                </a:lnTo>
                <a:lnTo>
                  <a:pt x="739296" y="175233"/>
                </a:lnTo>
                <a:lnTo>
                  <a:pt x="716346" y="135906"/>
                </a:lnTo>
                <a:cubicBezTo>
                  <a:pt x="711645" y="128016"/>
                  <a:pt x="707541" y="122818"/>
                  <a:pt x="704035" y="120304"/>
                </a:cubicBezTo>
                <a:cubicBezTo>
                  <a:pt x="700528" y="117795"/>
                  <a:pt x="696345" y="116543"/>
                  <a:pt x="691485" y="116543"/>
                </a:cubicBezTo>
                <a:lnTo>
                  <a:pt x="691485" y="175233"/>
                </a:lnTo>
                <a:lnTo>
                  <a:pt x="669967" y="175233"/>
                </a:lnTo>
                <a:close/>
                <a:moveTo>
                  <a:pt x="864918" y="159573"/>
                </a:moveTo>
                <a:cubicBezTo>
                  <a:pt x="856948" y="166348"/>
                  <a:pt x="849276" y="171132"/>
                  <a:pt x="841907" y="173919"/>
                </a:cubicBezTo>
                <a:cubicBezTo>
                  <a:pt x="834535" y="176705"/>
                  <a:pt x="826629" y="178102"/>
                  <a:pt x="818184" y="178102"/>
                </a:cubicBezTo>
                <a:cubicBezTo>
                  <a:pt x="804237" y="178102"/>
                  <a:pt x="793516" y="174693"/>
                  <a:pt x="786025" y="167882"/>
                </a:cubicBezTo>
                <a:cubicBezTo>
                  <a:pt x="778537" y="161070"/>
                  <a:pt x="774789" y="152362"/>
                  <a:pt x="774789" y="141764"/>
                </a:cubicBezTo>
                <a:cubicBezTo>
                  <a:pt x="774789" y="135551"/>
                  <a:pt x="776204" y="129870"/>
                  <a:pt x="779033" y="124733"/>
                </a:cubicBezTo>
                <a:cubicBezTo>
                  <a:pt x="781863" y="119592"/>
                  <a:pt x="785568" y="115466"/>
                  <a:pt x="790150" y="112359"/>
                </a:cubicBezTo>
                <a:cubicBezTo>
                  <a:pt x="794737" y="109253"/>
                  <a:pt x="799892" y="106902"/>
                  <a:pt x="805630" y="105311"/>
                </a:cubicBezTo>
                <a:cubicBezTo>
                  <a:pt x="809849" y="104191"/>
                  <a:pt x="816228" y="103115"/>
                  <a:pt x="824753" y="102077"/>
                </a:cubicBezTo>
                <a:cubicBezTo>
                  <a:pt x="842127" y="100007"/>
                  <a:pt x="854917" y="97538"/>
                  <a:pt x="863125" y="94668"/>
                </a:cubicBezTo>
                <a:cubicBezTo>
                  <a:pt x="863205" y="91721"/>
                  <a:pt x="863245" y="89852"/>
                  <a:pt x="863245" y="89052"/>
                </a:cubicBezTo>
                <a:cubicBezTo>
                  <a:pt x="863245" y="80287"/>
                  <a:pt x="861210" y="74109"/>
                  <a:pt x="857146" y="70523"/>
                </a:cubicBezTo>
                <a:cubicBezTo>
                  <a:pt x="851648" y="65664"/>
                  <a:pt x="843481" y="63233"/>
                  <a:pt x="832641" y="63233"/>
                </a:cubicBezTo>
                <a:cubicBezTo>
                  <a:pt x="822521" y="63233"/>
                  <a:pt x="815054" y="65009"/>
                  <a:pt x="810231" y="68551"/>
                </a:cubicBezTo>
                <a:cubicBezTo>
                  <a:pt x="805410" y="72096"/>
                  <a:pt x="801843" y="78375"/>
                  <a:pt x="799535" y="87378"/>
                </a:cubicBezTo>
                <a:lnTo>
                  <a:pt x="778496" y="84509"/>
                </a:lnTo>
                <a:cubicBezTo>
                  <a:pt x="780409" y="75506"/>
                  <a:pt x="783555" y="68234"/>
                  <a:pt x="787940" y="62693"/>
                </a:cubicBezTo>
                <a:cubicBezTo>
                  <a:pt x="792321" y="57156"/>
                  <a:pt x="798656" y="52890"/>
                  <a:pt x="806944" y="49903"/>
                </a:cubicBezTo>
                <a:cubicBezTo>
                  <a:pt x="815231" y="46915"/>
                  <a:pt x="824836" y="45424"/>
                  <a:pt x="835748" y="45424"/>
                </a:cubicBezTo>
                <a:cubicBezTo>
                  <a:pt x="846587" y="45424"/>
                  <a:pt x="855396" y="46699"/>
                  <a:pt x="862168" y="49248"/>
                </a:cubicBezTo>
                <a:cubicBezTo>
                  <a:pt x="868943" y="51797"/>
                  <a:pt x="873921" y="55003"/>
                  <a:pt x="877112" y="58871"/>
                </a:cubicBezTo>
                <a:cubicBezTo>
                  <a:pt x="880298" y="62736"/>
                  <a:pt x="882526" y="67618"/>
                  <a:pt x="883805" y="73511"/>
                </a:cubicBezTo>
                <a:cubicBezTo>
                  <a:pt x="884521" y="77180"/>
                  <a:pt x="884876" y="83789"/>
                  <a:pt x="884876" y="93355"/>
                </a:cubicBezTo>
                <a:lnTo>
                  <a:pt x="884876" y="122039"/>
                </a:lnTo>
                <a:cubicBezTo>
                  <a:pt x="884876" y="142044"/>
                  <a:pt x="885337" y="154691"/>
                  <a:pt x="886256" y="159994"/>
                </a:cubicBezTo>
                <a:cubicBezTo>
                  <a:pt x="887170" y="165294"/>
                  <a:pt x="888981" y="170373"/>
                  <a:pt x="891691" y="175233"/>
                </a:cubicBezTo>
                <a:lnTo>
                  <a:pt x="869220" y="175233"/>
                </a:lnTo>
                <a:cubicBezTo>
                  <a:pt x="866989" y="170773"/>
                  <a:pt x="865552" y="165553"/>
                  <a:pt x="864918" y="159573"/>
                </a:cubicBezTo>
                <a:close/>
                <a:moveTo>
                  <a:pt x="863125" y="111524"/>
                </a:moveTo>
                <a:cubicBezTo>
                  <a:pt x="855313" y="114714"/>
                  <a:pt x="843599" y="117418"/>
                  <a:pt x="827983" y="119649"/>
                </a:cubicBezTo>
                <a:cubicBezTo>
                  <a:pt x="819134" y="120927"/>
                  <a:pt x="812880" y="122361"/>
                  <a:pt x="809216" y="123951"/>
                </a:cubicBezTo>
                <a:cubicBezTo>
                  <a:pt x="805547" y="125549"/>
                  <a:pt x="802721" y="127882"/>
                  <a:pt x="800730" y="130946"/>
                </a:cubicBezTo>
                <a:cubicBezTo>
                  <a:pt x="798736" y="134013"/>
                  <a:pt x="797742" y="137423"/>
                  <a:pt x="797742" y="141167"/>
                </a:cubicBezTo>
                <a:cubicBezTo>
                  <a:pt x="797742" y="146905"/>
                  <a:pt x="799913" y="151686"/>
                  <a:pt x="804258" y="155509"/>
                </a:cubicBezTo>
                <a:cubicBezTo>
                  <a:pt x="808596" y="159335"/>
                  <a:pt x="814950" y="161247"/>
                  <a:pt x="823321" y="161247"/>
                </a:cubicBezTo>
                <a:cubicBezTo>
                  <a:pt x="831604" y="161247"/>
                  <a:pt x="838977" y="159437"/>
                  <a:pt x="845431" y="155807"/>
                </a:cubicBezTo>
                <a:cubicBezTo>
                  <a:pt x="851887" y="152183"/>
                  <a:pt x="856628" y="147222"/>
                  <a:pt x="859659" y="140925"/>
                </a:cubicBezTo>
                <a:cubicBezTo>
                  <a:pt x="861967" y="136065"/>
                  <a:pt x="863125" y="128893"/>
                  <a:pt x="863125" y="119411"/>
                </a:cubicBezTo>
                <a:close/>
                <a:moveTo>
                  <a:pt x="903885" y="175233"/>
                </a:moveTo>
                <a:lnTo>
                  <a:pt x="950260" y="109253"/>
                </a:lnTo>
                <a:lnTo>
                  <a:pt x="907352" y="48294"/>
                </a:lnTo>
                <a:lnTo>
                  <a:pt x="934248" y="48294"/>
                </a:lnTo>
                <a:lnTo>
                  <a:pt x="953731" y="78055"/>
                </a:lnTo>
                <a:cubicBezTo>
                  <a:pt x="957395" y="83714"/>
                  <a:pt x="960344" y="88455"/>
                  <a:pt x="962575" y="92278"/>
                </a:cubicBezTo>
                <a:cubicBezTo>
                  <a:pt x="966079" y="87023"/>
                  <a:pt x="969304" y="82360"/>
                  <a:pt x="972256" y="78293"/>
                </a:cubicBezTo>
                <a:lnTo>
                  <a:pt x="993651" y="48294"/>
                </a:lnTo>
                <a:lnTo>
                  <a:pt x="1019352" y="48294"/>
                </a:lnTo>
                <a:lnTo>
                  <a:pt x="975485" y="108056"/>
                </a:lnTo>
                <a:lnTo>
                  <a:pt x="1022699" y="175233"/>
                </a:lnTo>
                <a:lnTo>
                  <a:pt x="996282" y="175233"/>
                </a:lnTo>
                <a:lnTo>
                  <a:pt x="970222" y="135788"/>
                </a:lnTo>
                <a:lnTo>
                  <a:pt x="963293" y="125149"/>
                </a:lnTo>
                <a:lnTo>
                  <a:pt x="929941" y="175233"/>
                </a:lnTo>
                <a:close/>
                <a:moveTo>
                  <a:pt x="1189267" y="128736"/>
                </a:moveTo>
                <a:lnTo>
                  <a:pt x="1210424" y="131485"/>
                </a:lnTo>
                <a:cubicBezTo>
                  <a:pt x="1208117" y="146070"/>
                  <a:pt x="1202199" y="157485"/>
                  <a:pt x="1192676" y="165730"/>
                </a:cubicBezTo>
                <a:cubicBezTo>
                  <a:pt x="1183151" y="173977"/>
                  <a:pt x="1171458" y="178102"/>
                  <a:pt x="1157591" y="178102"/>
                </a:cubicBezTo>
                <a:cubicBezTo>
                  <a:pt x="1140221" y="178102"/>
                  <a:pt x="1126256" y="172421"/>
                  <a:pt x="1115698" y="161067"/>
                </a:cubicBezTo>
                <a:cubicBezTo>
                  <a:pt x="1105139" y="149713"/>
                  <a:pt x="1099858" y="133437"/>
                  <a:pt x="1099858" y="112240"/>
                </a:cubicBezTo>
                <a:cubicBezTo>
                  <a:pt x="1099858" y="98535"/>
                  <a:pt x="1102129" y="86544"/>
                  <a:pt x="1106673" y="76262"/>
                </a:cubicBezTo>
                <a:cubicBezTo>
                  <a:pt x="1111216" y="65980"/>
                  <a:pt x="1118128" y="58269"/>
                  <a:pt x="1127416" y="53131"/>
                </a:cubicBezTo>
                <a:cubicBezTo>
                  <a:pt x="1136697" y="47990"/>
                  <a:pt x="1146799" y="45424"/>
                  <a:pt x="1157710" y="45424"/>
                </a:cubicBezTo>
                <a:cubicBezTo>
                  <a:pt x="1171498" y="45424"/>
                  <a:pt x="1182773" y="48909"/>
                  <a:pt x="1191539" y="55882"/>
                </a:cubicBezTo>
                <a:cubicBezTo>
                  <a:pt x="1200305" y="62856"/>
                  <a:pt x="1205925" y="72756"/>
                  <a:pt x="1208395" y="85586"/>
                </a:cubicBezTo>
                <a:lnTo>
                  <a:pt x="1187478" y="88815"/>
                </a:lnTo>
                <a:cubicBezTo>
                  <a:pt x="1185484" y="80287"/>
                  <a:pt x="1181960" y="73872"/>
                  <a:pt x="1176898" y="69569"/>
                </a:cubicBezTo>
                <a:cubicBezTo>
                  <a:pt x="1171837" y="65268"/>
                  <a:pt x="1165723" y="63115"/>
                  <a:pt x="1158549" y="63115"/>
                </a:cubicBezTo>
                <a:cubicBezTo>
                  <a:pt x="1147713" y="63115"/>
                  <a:pt x="1138911" y="67002"/>
                  <a:pt x="1132135" y="74768"/>
                </a:cubicBezTo>
                <a:cubicBezTo>
                  <a:pt x="1125364" y="82537"/>
                  <a:pt x="1121977" y="94831"/>
                  <a:pt x="1121977" y="111643"/>
                </a:cubicBezTo>
                <a:cubicBezTo>
                  <a:pt x="1121977" y="128697"/>
                  <a:pt x="1125246" y="141084"/>
                  <a:pt x="1131780" y="148813"/>
                </a:cubicBezTo>
                <a:cubicBezTo>
                  <a:pt x="1138313" y="156543"/>
                  <a:pt x="1146834" y="160412"/>
                  <a:pt x="1157354" y="160412"/>
                </a:cubicBezTo>
                <a:cubicBezTo>
                  <a:pt x="1165799" y="160412"/>
                  <a:pt x="1172855" y="157820"/>
                  <a:pt x="1178514" y="152644"/>
                </a:cubicBezTo>
                <a:cubicBezTo>
                  <a:pt x="1184170" y="147466"/>
                  <a:pt x="1187756" y="139495"/>
                  <a:pt x="1189267" y="128736"/>
                </a:cubicBezTo>
                <a:close/>
                <a:moveTo>
                  <a:pt x="1217239" y="48294"/>
                </a:moveTo>
                <a:lnTo>
                  <a:pt x="1320394" y="48294"/>
                </a:lnTo>
                <a:lnTo>
                  <a:pt x="1320394" y="66103"/>
                </a:lnTo>
                <a:lnTo>
                  <a:pt x="1279512" y="66103"/>
                </a:lnTo>
                <a:lnTo>
                  <a:pt x="1279512" y="175233"/>
                </a:lnTo>
                <a:lnTo>
                  <a:pt x="1258118" y="175233"/>
                </a:lnTo>
                <a:lnTo>
                  <a:pt x="1258118" y="66103"/>
                </a:lnTo>
                <a:lnTo>
                  <a:pt x="1217239" y="66103"/>
                </a:lnTo>
                <a:close/>
                <a:moveTo>
                  <a:pt x="1340954" y="223880"/>
                </a:moveTo>
                <a:lnTo>
                  <a:pt x="1340954" y="48294"/>
                </a:lnTo>
                <a:lnTo>
                  <a:pt x="1360555" y="48294"/>
                </a:lnTo>
                <a:lnTo>
                  <a:pt x="1360555" y="64789"/>
                </a:lnTo>
                <a:cubicBezTo>
                  <a:pt x="1365178" y="58331"/>
                  <a:pt x="1370398" y="53488"/>
                  <a:pt x="1376215" y="50263"/>
                </a:cubicBezTo>
                <a:cubicBezTo>
                  <a:pt x="1382033" y="47037"/>
                  <a:pt x="1389082" y="45424"/>
                  <a:pt x="1397372" y="45424"/>
                </a:cubicBezTo>
                <a:cubicBezTo>
                  <a:pt x="1408209" y="45424"/>
                  <a:pt x="1417767" y="48210"/>
                  <a:pt x="1426058" y="53791"/>
                </a:cubicBezTo>
                <a:cubicBezTo>
                  <a:pt x="1434344" y="59367"/>
                  <a:pt x="1440602" y="67236"/>
                  <a:pt x="1444825" y="77396"/>
                </a:cubicBezTo>
                <a:cubicBezTo>
                  <a:pt x="1449044" y="87555"/>
                  <a:pt x="1451157" y="98694"/>
                  <a:pt x="1451157" y="110807"/>
                </a:cubicBezTo>
                <a:cubicBezTo>
                  <a:pt x="1451157" y="123797"/>
                  <a:pt x="1448828" y="135492"/>
                  <a:pt x="1444169" y="145890"/>
                </a:cubicBezTo>
                <a:cubicBezTo>
                  <a:pt x="1439507" y="156286"/>
                  <a:pt x="1432735" y="164253"/>
                  <a:pt x="1423847" y="169794"/>
                </a:cubicBezTo>
                <a:cubicBezTo>
                  <a:pt x="1414962" y="175333"/>
                  <a:pt x="1405617" y="178102"/>
                  <a:pt x="1395814" y="178102"/>
                </a:cubicBezTo>
                <a:cubicBezTo>
                  <a:pt x="1388642" y="178102"/>
                  <a:pt x="1382210" y="176587"/>
                  <a:pt x="1376511" y="173559"/>
                </a:cubicBezTo>
                <a:cubicBezTo>
                  <a:pt x="1370812" y="170535"/>
                  <a:pt x="1366132" y="166705"/>
                  <a:pt x="1362468" y="162082"/>
                </a:cubicBezTo>
                <a:lnTo>
                  <a:pt x="1362468" y="223880"/>
                </a:lnTo>
                <a:close/>
                <a:moveTo>
                  <a:pt x="1360437" y="112481"/>
                </a:moveTo>
                <a:cubicBezTo>
                  <a:pt x="1360437" y="128815"/>
                  <a:pt x="1363741" y="140888"/>
                  <a:pt x="1370358" y="148694"/>
                </a:cubicBezTo>
                <a:cubicBezTo>
                  <a:pt x="1376971" y="156506"/>
                  <a:pt x="1384978" y="160412"/>
                  <a:pt x="1394381" y="160412"/>
                </a:cubicBezTo>
                <a:cubicBezTo>
                  <a:pt x="1403943" y="160412"/>
                  <a:pt x="1412132" y="156366"/>
                  <a:pt x="1418945" y="148280"/>
                </a:cubicBezTo>
                <a:cubicBezTo>
                  <a:pt x="1425755" y="140191"/>
                  <a:pt x="1429164" y="127663"/>
                  <a:pt x="1429164" y="110689"/>
                </a:cubicBezTo>
                <a:cubicBezTo>
                  <a:pt x="1429164" y="94511"/>
                  <a:pt x="1425838" y="82400"/>
                  <a:pt x="1419182" y="74351"/>
                </a:cubicBezTo>
                <a:cubicBezTo>
                  <a:pt x="1412529" y="66300"/>
                  <a:pt x="1404580" y="62275"/>
                  <a:pt x="1395335" y="62275"/>
                </a:cubicBezTo>
                <a:cubicBezTo>
                  <a:pt x="1386173" y="62275"/>
                  <a:pt x="1378066" y="66557"/>
                  <a:pt x="1371013" y="75124"/>
                </a:cubicBezTo>
                <a:cubicBezTo>
                  <a:pt x="1363961" y="83693"/>
                  <a:pt x="1360437" y="96145"/>
                  <a:pt x="1360437" y="112481"/>
                </a:cubicBezTo>
                <a:close/>
                <a:moveTo>
                  <a:pt x="1469088" y="111761"/>
                </a:moveTo>
                <a:cubicBezTo>
                  <a:pt x="1469088" y="88253"/>
                  <a:pt x="1475622" y="70840"/>
                  <a:pt x="1488690" y="59526"/>
                </a:cubicBezTo>
                <a:cubicBezTo>
                  <a:pt x="1499610" y="50123"/>
                  <a:pt x="1512914" y="45424"/>
                  <a:pt x="1528614" y="45424"/>
                </a:cubicBezTo>
                <a:cubicBezTo>
                  <a:pt x="1546068" y="45424"/>
                  <a:pt x="1560334" y="51141"/>
                  <a:pt x="1571412" y="62575"/>
                </a:cubicBezTo>
                <a:cubicBezTo>
                  <a:pt x="1582485" y="74008"/>
                  <a:pt x="1588022" y="89809"/>
                  <a:pt x="1588022" y="109969"/>
                </a:cubicBezTo>
                <a:cubicBezTo>
                  <a:pt x="1588022" y="126305"/>
                  <a:pt x="1585574" y="139154"/>
                  <a:pt x="1580674" y="148517"/>
                </a:cubicBezTo>
                <a:cubicBezTo>
                  <a:pt x="1575774" y="157881"/>
                  <a:pt x="1568643" y="165153"/>
                  <a:pt x="1559279" y="170330"/>
                </a:cubicBezTo>
                <a:cubicBezTo>
                  <a:pt x="1549912" y="175510"/>
                  <a:pt x="1539688" y="178102"/>
                  <a:pt x="1528614" y="178102"/>
                </a:cubicBezTo>
                <a:cubicBezTo>
                  <a:pt x="1510844" y="178102"/>
                  <a:pt x="1496481" y="172404"/>
                  <a:pt x="1485526" y="161009"/>
                </a:cubicBezTo>
                <a:cubicBezTo>
                  <a:pt x="1474564" y="149612"/>
                  <a:pt x="1469088" y="133196"/>
                  <a:pt x="1469088" y="111761"/>
                </a:cubicBezTo>
                <a:close/>
                <a:moveTo>
                  <a:pt x="1491200" y="111761"/>
                </a:moveTo>
                <a:cubicBezTo>
                  <a:pt x="1491200" y="128019"/>
                  <a:pt x="1494746" y="140191"/>
                  <a:pt x="1501841" y="148280"/>
                </a:cubicBezTo>
                <a:cubicBezTo>
                  <a:pt x="1508933" y="156366"/>
                  <a:pt x="1517857" y="160412"/>
                  <a:pt x="1528614" y="160412"/>
                </a:cubicBezTo>
                <a:cubicBezTo>
                  <a:pt x="1539292" y="160412"/>
                  <a:pt x="1548181" y="156347"/>
                  <a:pt x="1555273" y="148215"/>
                </a:cubicBezTo>
                <a:cubicBezTo>
                  <a:pt x="1562360" y="140090"/>
                  <a:pt x="1565906" y="127698"/>
                  <a:pt x="1565906" y="111045"/>
                </a:cubicBezTo>
                <a:cubicBezTo>
                  <a:pt x="1565906" y="95349"/>
                  <a:pt x="1562343" y="83455"/>
                  <a:pt x="1555212" y="75365"/>
                </a:cubicBezTo>
                <a:cubicBezTo>
                  <a:pt x="1548079" y="67279"/>
                  <a:pt x="1539212" y="63233"/>
                  <a:pt x="1528614" y="63233"/>
                </a:cubicBezTo>
                <a:cubicBezTo>
                  <a:pt x="1517857" y="63233"/>
                  <a:pt x="1508933" y="67258"/>
                  <a:pt x="1501841" y="75304"/>
                </a:cubicBezTo>
                <a:cubicBezTo>
                  <a:pt x="1494746" y="83354"/>
                  <a:pt x="1491200" y="95508"/>
                  <a:pt x="1491200" y="111761"/>
                </a:cubicBezTo>
                <a:close/>
                <a:moveTo>
                  <a:pt x="1613247" y="48294"/>
                </a:moveTo>
                <a:lnTo>
                  <a:pt x="1634761" y="48294"/>
                </a:lnTo>
                <a:lnTo>
                  <a:pt x="1634761" y="145112"/>
                </a:lnTo>
                <a:lnTo>
                  <a:pt x="1694405" y="48294"/>
                </a:lnTo>
                <a:lnTo>
                  <a:pt x="1717597" y="48294"/>
                </a:lnTo>
                <a:lnTo>
                  <a:pt x="1717597" y="175233"/>
                </a:lnTo>
                <a:lnTo>
                  <a:pt x="1696079" y="175233"/>
                </a:lnTo>
                <a:lnTo>
                  <a:pt x="1696079" y="79009"/>
                </a:lnTo>
                <a:lnTo>
                  <a:pt x="1636435" y="175233"/>
                </a:lnTo>
                <a:lnTo>
                  <a:pt x="1613247" y="175233"/>
                </a:lnTo>
                <a:close/>
                <a:moveTo>
                  <a:pt x="1738394" y="48294"/>
                </a:moveTo>
                <a:lnTo>
                  <a:pt x="1841548" y="48294"/>
                </a:lnTo>
                <a:lnTo>
                  <a:pt x="1841548" y="66103"/>
                </a:lnTo>
                <a:lnTo>
                  <a:pt x="1800670" y="66103"/>
                </a:lnTo>
                <a:lnTo>
                  <a:pt x="1800670" y="175233"/>
                </a:lnTo>
                <a:lnTo>
                  <a:pt x="1779271" y="175233"/>
                </a:lnTo>
                <a:lnTo>
                  <a:pt x="1779271" y="66103"/>
                </a:lnTo>
                <a:lnTo>
                  <a:pt x="1738394" y="66103"/>
                </a:lnTo>
                <a:close/>
                <a:moveTo>
                  <a:pt x="1946556" y="134356"/>
                </a:moveTo>
                <a:lnTo>
                  <a:pt x="1968790" y="137101"/>
                </a:lnTo>
                <a:cubicBezTo>
                  <a:pt x="1965283" y="150091"/>
                  <a:pt x="1958790" y="160171"/>
                  <a:pt x="1949307" y="167341"/>
                </a:cubicBezTo>
                <a:cubicBezTo>
                  <a:pt x="1939821" y="174517"/>
                  <a:pt x="1927710" y="178102"/>
                  <a:pt x="1912968" y="178102"/>
                </a:cubicBezTo>
                <a:cubicBezTo>
                  <a:pt x="1894400" y="178102"/>
                  <a:pt x="1879679" y="172386"/>
                  <a:pt x="1868804" y="160944"/>
                </a:cubicBezTo>
                <a:cubicBezTo>
                  <a:pt x="1857924" y="149511"/>
                  <a:pt x="1852484" y="133473"/>
                  <a:pt x="1852484" y="112838"/>
                </a:cubicBezTo>
                <a:cubicBezTo>
                  <a:pt x="1852484" y="91483"/>
                  <a:pt x="1857982" y="74904"/>
                  <a:pt x="1868981" y="63111"/>
                </a:cubicBezTo>
                <a:cubicBezTo>
                  <a:pt x="1879979" y="51318"/>
                  <a:pt x="1894241" y="45424"/>
                  <a:pt x="1911773" y="45424"/>
                </a:cubicBezTo>
                <a:cubicBezTo>
                  <a:pt x="1928747" y="45424"/>
                  <a:pt x="1942615" y="51199"/>
                  <a:pt x="1953371" y="62754"/>
                </a:cubicBezTo>
                <a:cubicBezTo>
                  <a:pt x="1964128" y="74307"/>
                  <a:pt x="1969506" y="90565"/>
                  <a:pt x="1969506" y="111524"/>
                </a:cubicBezTo>
                <a:cubicBezTo>
                  <a:pt x="1969506" y="112799"/>
                  <a:pt x="1969467" y="114714"/>
                  <a:pt x="1969388" y="117259"/>
                </a:cubicBezTo>
                <a:lnTo>
                  <a:pt x="1874722" y="117259"/>
                </a:lnTo>
                <a:cubicBezTo>
                  <a:pt x="1875517" y="131205"/>
                  <a:pt x="1879463" y="141883"/>
                  <a:pt x="1886555" y="149292"/>
                </a:cubicBezTo>
                <a:cubicBezTo>
                  <a:pt x="1893648" y="156704"/>
                  <a:pt x="1902489" y="160412"/>
                  <a:pt x="1913088" y="160412"/>
                </a:cubicBezTo>
                <a:cubicBezTo>
                  <a:pt x="1920978" y="160412"/>
                  <a:pt x="1927714" y="158342"/>
                  <a:pt x="1933291" y="154194"/>
                </a:cubicBezTo>
                <a:cubicBezTo>
                  <a:pt x="1938870" y="150051"/>
                  <a:pt x="1943291" y="143441"/>
                  <a:pt x="1946556" y="134356"/>
                </a:cubicBezTo>
                <a:close/>
                <a:moveTo>
                  <a:pt x="1875917" y="99568"/>
                </a:moveTo>
                <a:lnTo>
                  <a:pt x="1946795" y="99568"/>
                </a:lnTo>
                <a:cubicBezTo>
                  <a:pt x="1945840" y="88895"/>
                  <a:pt x="1943129" y="80885"/>
                  <a:pt x="1938669" y="75546"/>
                </a:cubicBezTo>
                <a:cubicBezTo>
                  <a:pt x="1931815" y="67258"/>
                  <a:pt x="1922930" y="63115"/>
                  <a:pt x="1912011" y="63115"/>
                </a:cubicBezTo>
                <a:cubicBezTo>
                  <a:pt x="1902129" y="63115"/>
                  <a:pt x="1893827" y="66423"/>
                  <a:pt x="1887092" y="73036"/>
                </a:cubicBezTo>
                <a:cubicBezTo>
                  <a:pt x="1880356" y="79645"/>
                  <a:pt x="1876634" y="88495"/>
                  <a:pt x="1875917" y="99568"/>
                </a:cubicBezTo>
                <a:close/>
                <a:moveTo>
                  <a:pt x="1997511" y="48294"/>
                </a:moveTo>
                <a:lnTo>
                  <a:pt x="2097436" y="48294"/>
                </a:lnTo>
                <a:lnTo>
                  <a:pt x="2097436" y="175233"/>
                </a:lnTo>
                <a:lnTo>
                  <a:pt x="2076041" y="175233"/>
                </a:lnTo>
                <a:lnTo>
                  <a:pt x="2076041" y="66103"/>
                </a:lnTo>
                <a:lnTo>
                  <a:pt x="2019025" y="66103"/>
                </a:lnTo>
                <a:lnTo>
                  <a:pt x="2019025" y="129333"/>
                </a:lnTo>
                <a:cubicBezTo>
                  <a:pt x="2019025" y="144075"/>
                  <a:pt x="2018546" y="153799"/>
                  <a:pt x="2017592" y="158497"/>
                </a:cubicBezTo>
                <a:cubicBezTo>
                  <a:pt x="2016634" y="163202"/>
                  <a:pt x="2014006" y="167306"/>
                  <a:pt x="2009704" y="170812"/>
                </a:cubicBezTo>
                <a:cubicBezTo>
                  <a:pt x="2005403" y="174315"/>
                  <a:pt x="1999185" y="176069"/>
                  <a:pt x="1991057" y="176069"/>
                </a:cubicBezTo>
                <a:cubicBezTo>
                  <a:pt x="1986038" y="176069"/>
                  <a:pt x="1980259" y="175751"/>
                  <a:pt x="1973722" y="175114"/>
                </a:cubicBezTo>
                <a:lnTo>
                  <a:pt x="1973722" y="157183"/>
                </a:lnTo>
                <a:lnTo>
                  <a:pt x="1983169" y="157183"/>
                </a:lnTo>
                <a:cubicBezTo>
                  <a:pt x="1987629" y="157183"/>
                  <a:pt x="1990818" y="156725"/>
                  <a:pt x="1992731" y="155807"/>
                </a:cubicBezTo>
                <a:cubicBezTo>
                  <a:pt x="1994642" y="154893"/>
                  <a:pt x="1995916" y="153439"/>
                  <a:pt x="1996553" y="151447"/>
                </a:cubicBezTo>
                <a:cubicBezTo>
                  <a:pt x="1997191" y="149453"/>
                  <a:pt x="1997511" y="142962"/>
                  <a:pt x="1997511" y="131964"/>
                </a:cubicBezTo>
                <a:close/>
                <a:moveTo>
                  <a:pt x="2129473" y="48294"/>
                </a:moveTo>
                <a:lnTo>
                  <a:pt x="2150989" y="48294"/>
                </a:lnTo>
                <a:lnTo>
                  <a:pt x="2150989" y="97894"/>
                </a:lnTo>
                <a:lnTo>
                  <a:pt x="2178242" y="97894"/>
                </a:lnTo>
                <a:cubicBezTo>
                  <a:pt x="2196008" y="97894"/>
                  <a:pt x="2209699" y="101343"/>
                  <a:pt x="2219300" y="108237"/>
                </a:cubicBezTo>
                <a:cubicBezTo>
                  <a:pt x="2228905" y="115128"/>
                  <a:pt x="2233703" y="124631"/>
                  <a:pt x="2233703" y="136746"/>
                </a:cubicBezTo>
                <a:cubicBezTo>
                  <a:pt x="2233703" y="147340"/>
                  <a:pt x="2229696" y="156409"/>
                  <a:pt x="2221690" y="163936"/>
                </a:cubicBezTo>
                <a:cubicBezTo>
                  <a:pt x="2213684" y="171468"/>
                  <a:pt x="2200875" y="175233"/>
                  <a:pt x="2183260" y="175233"/>
                </a:cubicBezTo>
                <a:lnTo>
                  <a:pt x="2129473" y="175233"/>
                </a:lnTo>
                <a:close/>
                <a:moveTo>
                  <a:pt x="2150989" y="157543"/>
                </a:moveTo>
                <a:lnTo>
                  <a:pt x="2173580" y="157543"/>
                </a:lnTo>
                <a:cubicBezTo>
                  <a:pt x="2187206" y="157543"/>
                  <a:pt x="2196929" y="155868"/>
                  <a:pt x="2202747" y="152524"/>
                </a:cubicBezTo>
                <a:cubicBezTo>
                  <a:pt x="2208564" y="149177"/>
                  <a:pt x="2211470" y="143957"/>
                  <a:pt x="2211470" y="136864"/>
                </a:cubicBezTo>
                <a:cubicBezTo>
                  <a:pt x="2211470" y="131367"/>
                  <a:pt x="2209320" y="126468"/>
                  <a:pt x="2205019" y="122159"/>
                </a:cubicBezTo>
                <a:cubicBezTo>
                  <a:pt x="2200713" y="117856"/>
                  <a:pt x="2191191" y="115707"/>
                  <a:pt x="2176449" y="115707"/>
                </a:cubicBezTo>
                <a:lnTo>
                  <a:pt x="2150989" y="115707"/>
                </a:lnTo>
                <a:close/>
                <a:moveTo>
                  <a:pt x="2340205" y="128736"/>
                </a:moveTo>
                <a:lnTo>
                  <a:pt x="2361363" y="131485"/>
                </a:lnTo>
                <a:cubicBezTo>
                  <a:pt x="2359052" y="146070"/>
                  <a:pt x="2353134" y="157485"/>
                  <a:pt x="2343611" y="165730"/>
                </a:cubicBezTo>
                <a:cubicBezTo>
                  <a:pt x="2334086" y="173977"/>
                  <a:pt x="2322393" y="178102"/>
                  <a:pt x="2308526" y="178102"/>
                </a:cubicBezTo>
                <a:cubicBezTo>
                  <a:pt x="2291155" y="178102"/>
                  <a:pt x="2277191" y="172421"/>
                  <a:pt x="2266633" y="161067"/>
                </a:cubicBezTo>
                <a:cubicBezTo>
                  <a:pt x="2256074" y="149713"/>
                  <a:pt x="2250792" y="133437"/>
                  <a:pt x="2250792" y="112240"/>
                </a:cubicBezTo>
                <a:cubicBezTo>
                  <a:pt x="2250792" y="98535"/>
                  <a:pt x="2253064" y="86544"/>
                  <a:pt x="2257607" y="76262"/>
                </a:cubicBezTo>
                <a:cubicBezTo>
                  <a:pt x="2262151" y="65980"/>
                  <a:pt x="2269062" y="58269"/>
                  <a:pt x="2278351" y="53131"/>
                </a:cubicBezTo>
                <a:cubicBezTo>
                  <a:pt x="2287631" y="47990"/>
                  <a:pt x="2297732" y="45424"/>
                  <a:pt x="2308648" y="45424"/>
                </a:cubicBezTo>
                <a:cubicBezTo>
                  <a:pt x="2322433" y="45424"/>
                  <a:pt x="2333708" y="48909"/>
                  <a:pt x="2342473" y="55882"/>
                </a:cubicBezTo>
                <a:cubicBezTo>
                  <a:pt x="2351243" y="62856"/>
                  <a:pt x="2356860" y="72756"/>
                  <a:pt x="2359329" y="85586"/>
                </a:cubicBezTo>
                <a:lnTo>
                  <a:pt x="2338413" y="88815"/>
                </a:lnTo>
                <a:cubicBezTo>
                  <a:pt x="2336418" y="80287"/>
                  <a:pt x="2332894" y="73872"/>
                  <a:pt x="2327833" y="69569"/>
                </a:cubicBezTo>
                <a:cubicBezTo>
                  <a:pt x="2322770" y="65268"/>
                  <a:pt x="2316658" y="63115"/>
                  <a:pt x="2309484" y="63115"/>
                </a:cubicBezTo>
                <a:cubicBezTo>
                  <a:pt x="2298647" y="63115"/>
                  <a:pt x="2289846" y="67002"/>
                  <a:pt x="2283074" y="74768"/>
                </a:cubicBezTo>
                <a:cubicBezTo>
                  <a:pt x="2276299" y="82537"/>
                  <a:pt x="2272910" y="94831"/>
                  <a:pt x="2272910" y="111643"/>
                </a:cubicBezTo>
                <a:cubicBezTo>
                  <a:pt x="2272910" y="128697"/>
                  <a:pt x="2276179" y="141084"/>
                  <a:pt x="2282713" y="148813"/>
                </a:cubicBezTo>
                <a:cubicBezTo>
                  <a:pt x="2289247" y="156543"/>
                  <a:pt x="2297772" y="160412"/>
                  <a:pt x="2308287" y="160412"/>
                </a:cubicBezTo>
                <a:cubicBezTo>
                  <a:pt x="2316734" y="160412"/>
                  <a:pt x="2323789" y="157820"/>
                  <a:pt x="2329449" y="152644"/>
                </a:cubicBezTo>
                <a:cubicBezTo>
                  <a:pt x="2335105" y="147466"/>
                  <a:pt x="2338690" y="139495"/>
                  <a:pt x="2340205" y="128736"/>
                </a:cubicBezTo>
                <a:close/>
                <a:moveTo>
                  <a:pt x="2368174" y="48294"/>
                </a:moveTo>
                <a:lnTo>
                  <a:pt x="2471329" y="48294"/>
                </a:lnTo>
                <a:lnTo>
                  <a:pt x="2471329" y="66103"/>
                </a:lnTo>
                <a:lnTo>
                  <a:pt x="2430447" y="66103"/>
                </a:lnTo>
                <a:lnTo>
                  <a:pt x="2430447" y="175233"/>
                </a:lnTo>
                <a:lnTo>
                  <a:pt x="2409052" y="175233"/>
                </a:lnTo>
                <a:lnTo>
                  <a:pt x="2409052" y="66103"/>
                </a:lnTo>
                <a:lnTo>
                  <a:pt x="2368174" y="66103"/>
                </a:lnTo>
                <a:close/>
                <a:moveTo>
                  <a:pt x="2492007" y="48294"/>
                </a:moveTo>
                <a:lnTo>
                  <a:pt x="2541612" y="48294"/>
                </a:lnTo>
                <a:cubicBezTo>
                  <a:pt x="2553804" y="48294"/>
                  <a:pt x="2562865" y="49305"/>
                  <a:pt x="2568805" y="51339"/>
                </a:cubicBezTo>
                <a:cubicBezTo>
                  <a:pt x="2574742" y="53369"/>
                  <a:pt x="2579840" y="57099"/>
                  <a:pt x="2584106" y="62513"/>
                </a:cubicBezTo>
                <a:cubicBezTo>
                  <a:pt x="2588368" y="67935"/>
                  <a:pt x="2590499" y="74429"/>
                  <a:pt x="2590499" y="81996"/>
                </a:cubicBezTo>
                <a:cubicBezTo>
                  <a:pt x="2590499" y="88055"/>
                  <a:pt x="2589243" y="93337"/>
                  <a:pt x="2586734" y="97837"/>
                </a:cubicBezTo>
                <a:cubicBezTo>
                  <a:pt x="2584224" y="102340"/>
                  <a:pt x="2580458" y="106106"/>
                  <a:pt x="2575437" y="109133"/>
                </a:cubicBezTo>
                <a:cubicBezTo>
                  <a:pt x="2581412" y="111127"/>
                  <a:pt x="2586374" y="114850"/>
                  <a:pt x="2590319" y="120308"/>
                </a:cubicBezTo>
                <a:cubicBezTo>
                  <a:pt x="2594261" y="125769"/>
                  <a:pt x="2596237" y="132242"/>
                  <a:pt x="2596237" y="139730"/>
                </a:cubicBezTo>
                <a:cubicBezTo>
                  <a:pt x="2595438" y="151765"/>
                  <a:pt x="2591137" y="160689"/>
                  <a:pt x="2583331" y="166507"/>
                </a:cubicBezTo>
                <a:cubicBezTo>
                  <a:pt x="2575520" y="172325"/>
                  <a:pt x="2564162" y="175233"/>
                  <a:pt x="2549261" y="175233"/>
                </a:cubicBezTo>
                <a:lnTo>
                  <a:pt x="2492007" y="175233"/>
                </a:lnTo>
                <a:close/>
                <a:moveTo>
                  <a:pt x="2513521" y="101722"/>
                </a:moveTo>
                <a:lnTo>
                  <a:pt x="2536471" y="101722"/>
                </a:lnTo>
                <a:cubicBezTo>
                  <a:pt x="2545636" y="101722"/>
                  <a:pt x="2551929" y="101243"/>
                  <a:pt x="2555356" y="100284"/>
                </a:cubicBezTo>
                <a:cubicBezTo>
                  <a:pt x="2558783" y="99330"/>
                  <a:pt x="2561854" y="97397"/>
                  <a:pt x="2564564" y="94489"/>
                </a:cubicBezTo>
                <a:cubicBezTo>
                  <a:pt x="2567272" y="91579"/>
                  <a:pt x="2568626" y="88095"/>
                  <a:pt x="2568626" y="84034"/>
                </a:cubicBezTo>
                <a:cubicBezTo>
                  <a:pt x="2568626" y="77338"/>
                  <a:pt x="2566257" y="72677"/>
                  <a:pt x="2561515" y="70048"/>
                </a:cubicBezTo>
                <a:cubicBezTo>
                  <a:pt x="2556771" y="67416"/>
                  <a:pt x="2548664" y="66103"/>
                  <a:pt x="2537187" y="66103"/>
                </a:cubicBezTo>
                <a:lnTo>
                  <a:pt x="2513521" y="66103"/>
                </a:lnTo>
                <a:close/>
                <a:moveTo>
                  <a:pt x="2513521" y="157543"/>
                </a:moveTo>
                <a:lnTo>
                  <a:pt x="2541849" y="157543"/>
                </a:lnTo>
                <a:cubicBezTo>
                  <a:pt x="2554043" y="157543"/>
                  <a:pt x="2562408" y="156128"/>
                  <a:pt x="2566952" y="153298"/>
                </a:cubicBezTo>
                <a:cubicBezTo>
                  <a:pt x="2571495" y="150472"/>
                  <a:pt x="2573885" y="145591"/>
                  <a:pt x="2574122" y="138657"/>
                </a:cubicBezTo>
                <a:cubicBezTo>
                  <a:pt x="2574122" y="134593"/>
                  <a:pt x="2572809" y="130828"/>
                  <a:pt x="2570180" y="127360"/>
                </a:cubicBezTo>
                <a:cubicBezTo>
                  <a:pt x="2567545" y="123893"/>
                  <a:pt x="2564119" y="121701"/>
                  <a:pt x="2559900" y="120783"/>
                </a:cubicBezTo>
                <a:cubicBezTo>
                  <a:pt x="2555676" y="119869"/>
                  <a:pt x="2548905" y="119411"/>
                  <a:pt x="2539577" y="119411"/>
                </a:cubicBezTo>
                <a:lnTo>
                  <a:pt x="2513521" y="119411"/>
                </a:lnTo>
                <a:close/>
                <a:moveTo>
                  <a:pt x="2702323" y="159573"/>
                </a:moveTo>
                <a:cubicBezTo>
                  <a:pt x="2694352" y="166348"/>
                  <a:pt x="2686680" y="171132"/>
                  <a:pt x="2679312" y="173919"/>
                </a:cubicBezTo>
                <a:cubicBezTo>
                  <a:pt x="2671938" y="176705"/>
                  <a:pt x="2664032" y="178102"/>
                  <a:pt x="2655587" y="178102"/>
                </a:cubicBezTo>
                <a:cubicBezTo>
                  <a:pt x="2641641" y="178102"/>
                  <a:pt x="2630920" y="174693"/>
                  <a:pt x="2623432" y="167882"/>
                </a:cubicBezTo>
                <a:cubicBezTo>
                  <a:pt x="2615940" y="161070"/>
                  <a:pt x="2612193" y="152362"/>
                  <a:pt x="2612193" y="141764"/>
                </a:cubicBezTo>
                <a:cubicBezTo>
                  <a:pt x="2612193" y="135551"/>
                  <a:pt x="2613608" y="129870"/>
                  <a:pt x="2616438" y="124733"/>
                </a:cubicBezTo>
                <a:cubicBezTo>
                  <a:pt x="2619267" y="119592"/>
                  <a:pt x="2622972" y="115466"/>
                  <a:pt x="2627554" y="112359"/>
                </a:cubicBezTo>
                <a:cubicBezTo>
                  <a:pt x="2632140" y="109253"/>
                  <a:pt x="2637296" y="106902"/>
                  <a:pt x="2643034" y="105311"/>
                </a:cubicBezTo>
                <a:cubicBezTo>
                  <a:pt x="2647257" y="104191"/>
                  <a:pt x="2653632" y="103115"/>
                  <a:pt x="2662158" y="102077"/>
                </a:cubicBezTo>
                <a:cubicBezTo>
                  <a:pt x="2679531" y="100007"/>
                  <a:pt x="2692321" y="97538"/>
                  <a:pt x="2700529" y="94668"/>
                </a:cubicBezTo>
                <a:cubicBezTo>
                  <a:pt x="2700608" y="91721"/>
                  <a:pt x="2700649" y="89852"/>
                  <a:pt x="2700649" y="89052"/>
                </a:cubicBezTo>
                <a:cubicBezTo>
                  <a:pt x="2700649" y="80287"/>
                  <a:pt x="2698618" y="74109"/>
                  <a:pt x="2694550" y="70523"/>
                </a:cubicBezTo>
                <a:cubicBezTo>
                  <a:pt x="2689053" y="65664"/>
                  <a:pt x="2680884" y="63233"/>
                  <a:pt x="2670044" y="63233"/>
                </a:cubicBezTo>
                <a:cubicBezTo>
                  <a:pt x="2659925" y="63233"/>
                  <a:pt x="2652459" y="65009"/>
                  <a:pt x="2647639" y="68551"/>
                </a:cubicBezTo>
                <a:cubicBezTo>
                  <a:pt x="2642814" y="72096"/>
                  <a:pt x="2639247" y="78375"/>
                  <a:pt x="2636939" y="87378"/>
                </a:cubicBezTo>
                <a:lnTo>
                  <a:pt x="2615900" y="84509"/>
                </a:lnTo>
                <a:cubicBezTo>
                  <a:pt x="2617812" y="75506"/>
                  <a:pt x="2620959" y="68234"/>
                  <a:pt x="2625344" y="62693"/>
                </a:cubicBezTo>
                <a:cubicBezTo>
                  <a:pt x="2629724" y="57156"/>
                  <a:pt x="2636060" y="52890"/>
                  <a:pt x="2644348" y="49903"/>
                </a:cubicBezTo>
                <a:cubicBezTo>
                  <a:pt x="2652635" y="46915"/>
                  <a:pt x="2662240" y="45424"/>
                  <a:pt x="2673155" y="45424"/>
                </a:cubicBezTo>
                <a:cubicBezTo>
                  <a:pt x="2683992" y="45424"/>
                  <a:pt x="2692800" y="46699"/>
                  <a:pt x="2699572" y="49248"/>
                </a:cubicBezTo>
                <a:cubicBezTo>
                  <a:pt x="2706347" y="51797"/>
                  <a:pt x="2711326" y="55003"/>
                  <a:pt x="2714516" y="58871"/>
                </a:cubicBezTo>
                <a:cubicBezTo>
                  <a:pt x="2717701" y="62736"/>
                  <a:pt x="2719930" y="67618"/>
                  <a:pt x="2721208" y="73511"/>
                </a:cubicBezTo>
                <a:cubicBezTo>
                  <a:pt x="2721924" y="77180"/>
                  <a:pt x="2722285" y="83789"/>
                  <a:pt x="2722285" y="93355"/>
                </a:cubicBezTo>
                <a:lnTo>
                  <a:pt x="2722285" y="122039"/>
                </a:lnTo>
                <a:cubicBezTo>
                  <a:pt x="2722285" y="142044"/>
                  <a:pt x="2722742" y="154691"/>
                  <a:pt x="2723660" y="159994"/>
                </a:cubicBezTo>
                <a:cubicBezTo>
                  <a:pt x="2724574" y="165294"/>
                  <a:pt x="2726386" y="170373"/>
                  <a:pt x="2729095" y="175233"/>
                </a:cubicBezTo>
                <a:lnTo>
                  <a:pt x="2706624" y="175233"/>
                </a:lnTo>
                <a:cubicBezTo>
                  <a:pt x="2704393" y="170773"/>
                  <a:pt x="2702956" y="165553"/>
                  <a:pt x="2702323" y="159573"/>
                </a:cubicBezTo>
                <a:close/>
                <a:moveTo>
                  <a:pt x="2700529" y="111524"/>
                </a:moveTo>
                <a:cubicBezTo>
                  <a:pt x="2692718" y="114714"/>
                  <a:pt x="2681003" y="117418"/>
                  <a:pt x="2665386" y="119649"/>
                </a:cubicBezTo>
                <a:cubicBezTo>
                  <a:pt x="2656538" y="120927"/>
                  <a:pt x="2650284" y="122361"/>
                  <a:pt x="2646619" y="123951"/>
                </a:cubicBezTo>
                <a:cubicBezTo>
                  <a:pt x="2642951" y="125549"/>
                  <a:pt x="2640126" y="127882"/>
                  <a:pt x="2638134" y="130946"/>
                </a:cubicBezTo>
                <a:cubicBezTo>
                  <a:pt x="2636140" y="134013"/>
                  <a:pt x="2635146" y="137423"/>
                  <a:pt x="2635146" y="141167"/>
                </a:cubicBezTo>
                <a:cubicBezTo>
                  <a:pt x="2635146" y="146905"/>
                  <a:pt x="2637318" y="151686"/>
                  <a:pt x="2641662" y="155509"/>
                </a:cubicBezTo>
                <a:cubicBezTo>
                  <a:pt x="2646001" y="159335"/>
                  <a:pt x="2652354" y="161247"/>
                  <a:pt x="2660724" y="161247"/>
                </a:cubicBezTo>
                <a:cubicBezTo>
                  <a:pt x="2669008" y="161247"/>
                  <a:pt x="2676380" y="159437"/>
                  <a:pt x="2682840" y="155807"/>
                </a:cubicBezTo>
                <a:cubicBezTo>
                  <a:pt x="2689290" y="152183"/>
                  <a:pt x="2694032" y="147222"/>
                  <a:pt x="2697063" y="140925"/>
                </a:cubicBezTo>
                <a:cubicBezTo>
                  <a:pt x="2699370" y="136065"/>
                  <a:pt x="2700529" y="128893"/>
                  <a:pt x="2700529" y="119411"/>
                </a:cubicBezTo>
                <a:close/>
                <a:moveTo>
                  <a:pt x="2823765" y="48294"/>
                </a:moveTo>
                <a:lnTo>
                  <a:pt x="2896794" y="48294"/>
                </a:lnTo>
                <a:lnTo>
                  <a:pt x="2896794" y="66103"/>
                </a:lnTo>
                <a:lnTo>
                  <a:pt x="2845279" y="66103"/>
                </a:lnTo>
                <a:lnTo>
                  <a:pt x="2845279" y="175233"/>
                </a:lnTo>
                <a:lnTo>
                  <a:pt x="2823765" y="175233"/>
                </a:lnTo>
                <a:close/>
                <a:moveTo>
                  <a:pt x="2991114" y="159573"/>
                </a:moveTo>
                <a:cubicBezTo>
                  <a:pt x="2983144" y="166348"/>
                  <a:pt x="2975473" y="171132"/>
                  <a:pt x="2968103" y="173919"/>
                </a:cubicBezTo>
                <a:cubicBezTo>
                  <a:pt x="2960731" y="176705"/>
                  <a:pt x="2952825" y="178102"/>
                  <a:pt x="2944380" y="178102"/>
                </a:cubicBezTo>
                <a:cubicBezTo>
                  <a:pt x="2930436" y="178102"/>
                  <a:pt x="2919716" y="174693"/>
                  <a:pt x="2912225" y="167882"/>
                </a:cubicBezTo>
                <a:cubicBezTo>
                  <a:pt x="2904733" y="161070"/>
                  <a:pt x="2900985" y="152362"/>
                  <a:pt x="2900985" y="141764"/>
                </a:cubicBezTo>
                <a:cubicBezTo>
                  <a:pt x="2900985" y="135551"/>
                  <a:pt x="2902400" y="129870"/>
                  <a:pt x="2905229" y="124733"/>
                </a:cubicBezTo>
                <a:cubicBezTo>
                  <a:pt x="2908059" y="119592"/>
                  <a:pt x="2911763" y="115466"/>
                  <a:pt x="2916350" y="112359"/>
                </a:cubicBezTo>
                <a:cubicBezTo>
                  <a:pt x="2920933" y="109253"/>
                  <a:pt x="2926092" y="106902"/>
                  <a:pt x="2931826" y="105311"/>
                </a:cubicBezTo>
                <a:cubicBezTo>
                  <a:pt x="2936048" y="104191"/>
                  <a:pt x="2942424" y="103115"/>
                  <a:pt x="2950953" y="102077"/>
                </a:cubicBezTo>
                <a:cubicBezTo>
                  <a:pt x="2968323" y="100007"/>
                  <a:pt x="2981113" y="97538"/>
                  <a:pt x="2989321" y="94668"/>
                </a:cubicBezTo>
                <a:cubicBezTo>
                  <a:pt x="2989401" y="91721"/>
                  <a:pt x="2989440" y="89852"/>
                  <a:pt x="2989440" y="89052"/>
                </a:cubicBezTo>
                <a:cubicBezTo>
                  <a:pt x="2989440" y="80287"/>
                  <a:pt x="2987410" y="74109"/>
                  <a:pt x="2983342" y="70523"/>
                </a:cubicBezTo>
                <a:cubicBezTo>
                  <a:pt x="2977845" y="65664"/>
                  <a:pt x="2969677" y="63233"/>
                  <a:pt x="2958840" y="63233"/>
                </a:cubicBezTo>
                <a:cubicBezTo>
                  <a:pt x="2948720" y="63233"/>
                  <a:pt x="2941250" y="65009"/>
                  <a:pt x="2936431" y="68551"/>
                </a:cubicBezTo>
                <a:cubicBezTo>
                  <a:pt x="2931606" y="72096"/>
                  <a:pt x="2928042" y="78375"/>
                  <a:pt x="2925731" y="87378"/>
                </a:cubicBezTo>
                <a:lnTo>
                  <a:pt x="2904693" y="84509"/>
                </a:lnTo>
                <a:cubicBezTo>
                  <a:pt x="2906609" y="75506"/>
                  <a:pt x="2909751" y="68234"/>
                  <a:pt x="2914136" y="62693"/>
                </a:cubicBezTo>
                <a:cubicBezTo>
                  <a:pt x="2918520" y="57156"/>
                  <a:pt x="2924853" y="52890"/>
                  <a:pt x="2933140" y="49903"/>
                </a:cubicBezTo>
                <a:cubicBezTo>
                  <a:pt x="2941431" y="46915"/>
                  <a:pt x="2951032" y="45424"/>
                  <a:pt x="2961948" y="45424"/>
                </a:cubicBezTo>
                <a:cubicBezTo>
                  <a:pt x="2972783" y="45424"/>
                  <a:pt x="2981592" y="46699"/>
                  <a:pt x="2988363" y="49248"/>
                </a:cubicBezTo>
                <a:cubicBezTo>
                  <a:pt x="2995139" y="51797"/>
                  <a:pt x="3000119" y="55003"/>
                  <a:pt x="3003308" y="58871"/>
                </a:cubicBezTo>
                <a:cubicBezTo>
                  <a:pt x="3006498" y="62736"/>
                  <a:pt x="3008725" y="67618"/>
                  <a:pt x="3010000" y="73511"/>
                </a:cubicBezTo>
                <a:cubicBezTo>
                  <a:pt x="3010717" y="77180"/>
                  <a:pt x="3011076" y="83789"/>
                  <a:pt x="3011076" y="93355"/>
                </a:cubicBezTo>
                <a:lnTo>
                  <a:pt x="3011076" y="122039"/>
                </a:lnTo>
                <a:cubicBezTo>
                  <a:pt x="3011076" y="142044"/>
                  <a:pt x="3011533" y="154691"/>
                  <a:pt x="3012452" y="159994"/>
                </a:cubicBezTo>
                <a:cubicBezTo>
                  <a:pt x="3013366" y="165294"/>
                  <a:pt x="3015177" y="170373"/>
                  <a:pt x="3017887" y="175233"/>
                </a:cubicBezTo>
                <a:lnTo>
                  <a:pt x="2995416" y="175233"/>
                </a:lnTo>
                <a:cubicBezTo>
                  <a:pt x="2993184" y="170773"/>
                  <a:pt x="2991752" y="165553"/>
                  <a:pt x="2991114" y="159573"/>
                </a:cubicBezTo>
                <a:close/>
                <a:moveTo>
                  <a:pt x="2989321" y="111524"/>
                </a:moveTo>
                <a:cubicBezTo>
                  <a:pt x="2981510" y="114714"/>
                  <a:pt x="2969795" y="117418"/>
                  <a:pt x="2954179" y="119649"/>
                </a:cubicBezTo>
                <a:cubicBezTo>
                  <a:pt x="2945330" y="120927"/>
                  <a:pt x="2939076" y="122361"/>
                  <a:pt x="2935412" y="123951"/>
                </a:cubicBezTo>
                <a:cubicBezTo>
                  <a:pt x="2931747" y="125549"/>
                  <a:pt x="2928921" y="127882"/>
                  <a:pt x="2926926" y="130946"/>
                </a:cubicBezTo>
                <a:cubicBezTo>
                  <a:pt x="2924932" y="134013"/>
                  <a:pt x="2923939" y="137423"/>
                  <a:pt x="2923939" y="141167"/>
                </a:cubicBezTo>
                <a:cubicBezTo>
                  <a:pt x="2923939" y="146905"/>
                  <a:pt x="2926109" y="151686"/>
                  <a:pt x="2930454" y="155509"/>
                </a:cubicBezTo>
                <a:cubicBezTo>
                  <a:pt x="2934796" y="159335"/>
                  <a:pt x="2941150" y="161247"/>
                  <a:pt x="2949517" y="161247"/>
                </a:cubicBezTo>
                <a:cubicBezTo>
                  <a:pt x="2957804" y="161247"/>
                  <a:pt x="2965173" y="159437"/>
                  <a:pt x="2971631" y="155807"/>
                </a:cubicBezTo>
                <a:cubicBezTo>
                  <a:pt x="2978083" y="152183"/>
                  <a:pt x="2982828" y="147222"/>
                  <a:pt x="2985855" y="140925"/>
                </a:cubicBezTo>
                <a:cubicBezTo>
                  <a:pt x="2988165" y="136065"/>
                  <a:pt x="2989321" y="128893"/>
                  <a:pt x="2989321" y="119411"/>
                </a:cubicBezTo>
                <a:close/>
                <a:moveTo>
                  <a:pt x="3068597" y="117856"/>
                </a:moveTo>
                <a:lnTo>
                  <a:pt x="3068597" y="101004"/>
                </a:lnTo>
                <a:cubicBezTo>
                  <a:pt x="3077684" y="100922"/>
                  <a:pt x="3083879" y="100566"/>
                  <a:pt x="3087187" y="99928"/>
                </a:cubicBezTo>
                <a:cubicBezTo>
                  <a:pt x="3090492" y="99291"/>
                  <a:pt x="3093621" y="97379"/>
                  <a:pt x="3096569" y="94189"/>
                </a:cubicBezTo>
                <a:cubicBezTo>
                  <a:pt x="3099522" y="91004"/>
                  <a:pt x="3100993" y="87023"/>
                  <a:pt x="3100993" y="82237"/>
                </a:cubicBezTo>
                <a:cubicBezTo>
                  <a:pt x="3100993" y="76421"/>
                  <a:pt x="3099060" y="71776"/>
                  <a:pt x="3095195" y="68313"/>
                </a:cubicBezTo>
                <a:cubicBezTo>
                  <a:pt x="3091328" y="64846"/>
                  <a:pt x="3086328" y="63115"/>
                  <a:pt x="3080193" y="63115"/>
                </a:cubicBezTo>
                <a:cubicBezTo>
                  <a:pt x="3068083" y="63115"/>
                  <a:pt x="3059594" y="70246"/>
                  <a:pt x="3054730" y="84509"/>
                </a:cubicBezTo>
                <a:lnTo>
                  <a:pt x="3034293" y="81162"/>
                </a:lnTo>
                <a:cubicBezTo>
                  <a:pt x="3040668" y="57336"/>
                  <a:pt x="3056051" y="45424"/>
                  <a:pt x="3080433" y="45424"/>
                </a:cubicBezTo>
                <a:cubicBezTo>
                  <a:pt x="3093981" y="45424"/>
                  <a:pt x="3104598" y="49128"/>
                  <a:pt x="3112286" y="56538"/>
                </a:cubicBezTo>
                <a:cubicBezTo>
                  <a:pt x="3119980" y="63953"/>
                  <a:pt x="3123822" y="72795"/>
                  <a:pt x="3123822" y="83073"/>
                </a:cubicBezTo>
                <a:cubicBezTo>
                  <a:pt x="3123822" y="93430"/>
                  <a:pt x="3118803" y="101681"/>
                  <a:pt x="3108758" y="107819"/>
                </a:cubicBezTo>
                <a:cubicBezTo>
                  <a:pt x="3115137" y="111247"/>
                  <a:pt x="3119915" y="115607"/>
                  <a:pt x="3123106" y="120905"/>
                </a:cubicBezTo>
                <a:cubicBezTo>
                  <a:pt x="3126294" y="126209"/>
                  <a:pt x="3127886" y="132480"/>
                  <a:pt x="3127886" y="139730"/>
                </a:cubicBezTo>
                <a:cubicBezTo>
                  <a:pt x="3127886" y="151127"/>
                  <a:pt x="3123742" y="160373"/>
                  <a:pt x="3115455" y="167461"/>
                </a:cubicBezTo>
                <a:cubicBezTo>
                  <a:pt x="3107168" y="174556"/>
                  <a:pt x="3095572" y="178102"/>
                  <a:pt x="3080672" y="178102"/>
                </a:cubicBezTo>
                <a:cubicBezTo>
                  <a:pt x="3051746" y="178102"/>
                  <a:pt x="3034970" y="165232"/>
                  <a:pt x="3030347" y="139493"/>
                </a:cubicBezTo>
                <a:lnTo>
                  <a:pt x="3050546" y="135190"/>
                </a:lnTo>
                <a:cubicBezTo>
                  <a:pt x="3052379" y="143319"/>
                  <a:pt x="3056109" y="149616"/>
                  <a:pt x="3061725" y="154076"/>
                </a:cubicBezTo>
                <a:cubicBezTo>
                  <a:pt x="3067341" y="158536"/>
                  <a:pt x="3073778" y="160768"/>
                  <a:pt x="3081032" y="160768"/>
                </a:cubicBezTo>
                <a:cubicBezTo>
                  <a:pt x="3088282" y="160768"/>
                  <a:pt x="3094316" y="158717"/>
                  <a:pt x="3099139" y="154612"/>
                </a:cubicBezTo>
                <a:cubicBezTo>
                  <a:pt x="3103960" y="150511"/>
                  <a:pt x="3106368" y="145270"/>
                  <a:pt x="3106368" y="138895"/>
                </a:cubicBezTo>
                <a:cubicBezTo>
                  <a:pt x="3106368" y="133956"/>
                  <a:pt x="3104857" y="129650"/>
                  <a:pt x="3101829" y="125985"/>
                </a:cubicBezTo>
                <a:cubicBezTo>
                  <a:pt x="3098802" y="122317"/>
                  <a:pt x="3095576" y="120028"/>
                  <a:pt x="3092148" y="119109"/>
                </a:cubicBezTo>
                <a:cubicBezTo>
                  <a:pt x="3088722" y="118199"/>
                  <a:pt x="3082504" y="117738"/>
                  <a:pt x="3073497" y="117738"/>
                </a:cubicBezTo>
                <a:cubicBezTo>
                  <a:pt x="3072780" y="117738"/>
                  <a:pt x="3071146" y="117777"/>
                  <a:pt x="3068597" y="117856"/>
                </a:cubicBezTo>
                <a:close/>
                <a:moveTo>
                  <a:pt x="3142045" y="111761"/>
                </a:moveTo>
                <a:cubicBezTo>
                  <a:pt x="3142045" y="88253"/>
                  <a:pt x="3148578" y="70840"/>
                  <a:pt x="3161650" y="59526"/>
                </a:cubicBezTo>
                <a:cubicBezTo>
                  <a:pt x="3172566" y="50123"/>
                  <a:pt x="3185874" y="45424"/>
                  <a:pt x="3201570" y="45424"/>
                </a:cubicBezTo>
                <a:cubicBezTo>
                  <a:pt x="3219023" y="45424"/>
                  <a:pt x="3233291" y="51141"/>
                  <a:pt x="3244367" y="62575"/>
                </a:cubicBezTo>
                <a:cubicBezTo>
                  <a:pt x="3255444" y="74008"/>
                  <a:pt x="3260978" y="89809"/>
                  <a:pt x="3260978" y="109969"/>
                </a:cubicBezTo>
                <a:cubicBezTo>
                  <a:pt x="3260978" y="126305"/>
                  <a:pt x="3258529" y="139154"/>
                  <a:pt x="3253630" y="148517"/>
                </a:cubicBezTo>
                <a:cubicBezTo>
                  <a:pt x="3248730" y="157881"/>
                  <a:pt x="3241599" y="165153"/>
                  <a:pt x="3232235" y="170330"/>
                </a:cubicBezTo>
                <a:cubicBezTo>
                  <a:pt x="3222872" y="175510"/>
                  <a:pt x="3212648" y="178102"/>
                  <a:pt x="3201570" y="178102"/>
                </a:cubicBezTo>
                <a:cubicBezTo>
                  <a:pt x="3183804" y="178102"/>
                  <a:pt x="3169440" y="172404"/>
                  <a:pt x="3158482" y="161009"/>
                </a:cubicBezTo>
                <a:cubicBezTo>
                  <a:pt x="3147524" y="149612"/>
                  <a:pt x="3142045" y="133196"/>
                  <a:pt x="3142045" y="111761"/>
                </a:cubicBezTo>
                <a:close/>
                <a:moveTo>
                  <a:pt x="3164160" y="111761"/>
                </a:moveTo>
                <a:cubicBezTo>
                  <a:pt x="3164160" y="128019"/>
                  <a:pt x="3167705" y="140191"/>
                  <a:pt x="3174797" y="148280"/>
                </a:cubicBezTo>
                <a:cubicBezTo>
                  <a:pt x="3181893" y="156366"/>
                  <a:pt x="3190817" y="160412"/>
                  <a:pt x="3201570" y="160412"/>
                </a:cubicBezTo>
                <a:cubicBezTo>
                  <a:pt x="3212252" y="160412"/>
                  <a:pt x="3221137" y="156347"/>
                  <a:pt x="3228229" y="148215"/>
                </a:cubicBezTo>
                <a:cubicBezTo>
                  <a:pt x="3235320" y="140090"/>
                  <a:pt x="3238866" y="127698"/>
                  <a:pt x="3238866" y="111045"/>
                </a:cubicBezTo>
                <a:cubicBezTo>
                  <a:pt x="3238866" y="95349"/>
                  <a:pt x="3235299" y="83455"/>
                  <a:pt x="3228167" y="75365"/>
                </a:cubicBezTo>
                <a:cubicBezTo>
                  <a:pt x="3221035" y="67279"/>
                  <a:pt x="3212169" y="63233"/>
                  <a:pt x="3201570" y="63233"/>
                </a:cubicBezTo>
                <a:cubicBezTo>
                  <a:pt x="3190817" y="63233"/>
                  <a:pt x="3181893" y="67258"/>
                  <a:pt x="3174797" y="75304"/>
                </a:cubicBezTo>
                <a:cubicBezTo>
                  <a:pt x="3167705" y="83354"/>
                  <a:pt x="3164160" y="95508"/>
                  <a:pt x="3164160" y="111761"/>
                </a:cubicBezTo>
                <a:close/>
                <a:moveTo>
                  <a:pt x="3286322" y="48294"/>
                </a:moveTo>
                <a:lnTo>
                  <a:pt x="3386488" y="48294"/>
                </a:lnTo>
                <a:lnTo>
                  <a:pt x="3386488" y="175233"/>
                </a:lnTo>
                <a:lnTo>
                  <a:pt x="3364974" y="175233"/>
                </a:lnTo>
                <a:lnTo>
                  <a:pt x="3364974" y="66103"/>
                </a:lnTo>
                <a:lnTo>
                  <a:pt x="3307838" y="66103"/>
                </a:lnTo>
                <a:lnTo>
                  <a:pt x="3307838" y="175233"/>
                </a:lnTo>
                <a:lnTo>
                  <a:pt x="3286322" y="175233"/>
                </a:lnTo>
                <a:close/>
                <a:moveTo>
                  <a:pt x="3418759" y="223880"/>
                </a:moveTo>
                <a:lnTo>
                  <a:pt x="3418759" y="48294"/>
                </a:lnTo>
                <a:lnTo>
                  <a:pt x="3438364" y="48294"/>
                </a:lnTo>
                <a:lnTo>
                  <a:pt x="3438364" y="64789"/>
                </a:lnTo>
                <a:cubicBezTo>
                  <a:pt x="3442987" y="58331"/>
                  <a:pt x="3448206" y="53488"/>
                  <a:pt x="3454024" y="50263"/>
                </a:cubicBezTo>
                <a:cubicBezTo>
                  <a:pt x="3459842" y="47037"/>
                  <a:pt x="3466891" y="45424"/>
                  <a:pt x="3475178" y="45424"/>
                </a:cubicBezTo>
                <a:cubicBezTo>
                  <a:pt x="3486017" y="45424"/>
                  <a:pt x="3495575" y="48210"/>
                  <a:pt x="3503866" y="53791"/>
                </a:cubicBezTo>
                <a:cubicBezTo>
                  <a:pt x="3512154" y="59367"/>
                  <a:pt x="3518409" y="67236"/>
                  <a:pt x="3522632" y="77396"/>
                </a:cubicBezTo>
                <a:cubicBezTo>
                  <a:pt x="3526853" y="87555"/>
                  <a:pt x="3528966" y="98694"/>
                  <a:pt x="3528966" y="110807"/>
                </a:cubicBezTo>
                <a:cubicBezTo>
                  <a:pt x="3528966" y="123797"/>
                  <a:pt x="3526637" y="135492"/>
                  <a:pt x="3521978" y="145890"/>
                </a:cubicBezTo>
                <a:cubicBezTo>
                  <a:pt x="3517316" y="156286"/>
                  <a:pt x="3510541" y="164253"/>
                  <a:pt x="3501656" y="169794"/>
                </a:cubicBezTo>
                <a:cubicBezTo>
                  <a:pt x="3492771" y="175333"/>
                  <a:pt x="3483425" y="178102"/>
                  <a:pt x="3473623" y="178102"/>
                </a:cubicBezTo>
                <a:cubicBezTo>
                  <a:pt x="3466451" y="178102"/>
                  <a:pt x="3460018" y="176587"/>
                  <a:pt x="3454319" y="173559"/>
                </a:cubicBezTo>
                <a:cubicBezTo>
                  <a:pt x="3448621" y="170535"/>
                  <a:pt x="3443941" y="166705"/>
                  <a:pt x="3440275" y="162082"/>
                </a:cubicBezTo>
                <a:lnTo>
                  <a:pt x="3440275" y="223880"/>
                </a:lnTo>
                <a:close/>
                <a:moveTo>
                  <a:pt x="3438246" y="112481"/>
                </a:moveTo>
                <a:cubicBezTo>
                  <a:pt x="3438246" y="128815"/>
                  <a:pt x="3441551" y="140888"/>
                  <a:pt x="3448167" y="148694"/>
                </a:cubicBezTo>
                <a:cubicBezTo>
                  <a:pt x="3454776" y="156506"/>
                  <a:pt x="3462786" y="160412"/>
                  <a:pt x="3472189" y="160412"/>
                </a:cubicBezTo>
                <a:cubicBezTo>
                  <a:pt x="3481751" y="160412"/>
                  <a:pt x="3489941" y="156366"/>
                  <a:pt x="3496752" y="148280"/>
                </a:cubicBezTo>
                <a:cubicBezTo>
                  <a:pt x="3503563" y="140191"/>
                  <a:pt x="3506973" y="127663"/>
                  <a:pt x="3506973" y="110689"/>
                </a:cubicBezTo>
                <a:cubicBezTo>
                  <a:pt x="3506973" y="94511"/>
                  <a:pt x="3503647" y="82400"/>
                  <a:pt x="3496990" y="74351"/>
                </a:cubicBezTo>
                <a:cubicBezTo>
                  <a:pt x="3490337" y="66300"/>
                  <a:pt x="3482389" y="62275"/>
                  <a:pt x="3473144" y="62275"/>
                </a:cubicBezTo>
                <a:cubicBezTo>
                  <a:pt x="3463981" y="62275"/>
                  <a:pt x="3455875" y="66557"/>
                  <a:pt x="3448823" y="75124"/>
                </a:cubicBezTo>
                <a:cubicBezTo>
                  <a:pt x="3441770" y="83693"/>
                  <a:pt x="3438246" y="96145"/>
                  <a:pt x="3438246" y="112481"/>
                </a:cubicBezTo>
                <a:close/>
                <a:moveTo>
                  <a:pt x="3546897" y="111761"/>
                </a:moveTo>
                <a:cubicBezTo>
                  <a:pt x="3546897" y="88253"/>
                  <a:pt x="3553431" y="70840"/>
                  <a:pt x="3566500" y="59526"/>
                </a:cubicBezTo>
                <a:cubicBezTo>
                  <a:pt x="3577417" y="50123"/>
                  <a:pt x="3590723" y="45424"/>
                  <a:pt x="3606423" y="45424"/>
                </a:cubicBezTo>
                <a:cubicBezTo>
                  <a:pt x="3623875" y="45424"/>
                  <a:pt x="3638143" y="51141"/>
                  <a:pt x="3649216" y="62575"/>
                </a:cubicBezTo>
                <a:cubicBezTo>
                  <a:pt x="3660294" y="74008"/>
                  <a:pt x="3665830" y="89809"/>
                  <a:pt x="3665830" y="109969"/>
                </a:cubicBezTo>
                <a:cubicBezTo>
                  <a:pt x="3665830" y="126305"/>
                  <a:pt x="3663383" y="139154"/>
                  <a:pt x="3658483" y="148517"/>
                </a:cubicBezTo>
                <a:cubicBezTo>
                  <a:pt x="3653583" y="157881"/>
                  <a:pt x="3646451" y="165153"/>
                  <a:pt x="3637085" y="170330"/>
                </a:cubicBezTo>
                <a:cubicBezTo>
                  <a:pt x="3627721" y="175510"/>
                  <a:pt x="3617496" y="178102"/>
                  <a:pt x="3606423" y="178102"/>
                </a:cubicBezTo>
                <a:cubicBezTo>
                  <a:pt x="3588653" y="178102"/>
                  <a:pt x="3574290" y="172404"/>
                  <a:pt x="3563335" y="161009"/>
                </a:cubicBezTo>
                <a:cubicBezTo>
                  <a:pt x="3552372" y="149612"/>
                  <a:pt x="3546897" y="133196"/>
                  <a:pt x="3546897" y="111761"/>
                </a:cubicBezTo>
                <a:close/>
                <a:moveTo>
                  <a:pt x="3569007" y="111761"/>
                </a:moveTo>
                <a:cubicBezTo>
                  <a:pt x="3569007" y="128019"/>
                  <a:pt x="3572555" y="140191"/>
                  <a:pt x="3579650" y="148280"/>
                </a:cubicBezTo>
                <a:cubicBezTo>
                  <a:pt x="3586742" y="156366"/>
                  <a:pt x="3595666" y="160412"/>
                  <a:pt x="3606423" y="160412"/>
                </a:cubicBezTo>
                <a:cubicBezTo>
                  <a:pt x="3617100" y="160412"/>
                  <a:pt x="3625985" y="156347"/>
                  <a:pt x="3633080" y="148215"/>
                </a:cubicBezTo>
                <a:cubicBezTo>
                  <a:pt x="3640169" y="140090"/>
                  <a:pt x="3643715" y="127698"/>
                  <a:pt x="3643715" y="111045"/>
                </a:cubicBezTo>
                <a:cubicBezTo>
                  <a:pt x="3643715" y="95349"/>
                  <a:pt x="3640152" y="83455"/>
                  <a:pt x="3633019" y="75365"/>
                </a:cubicBezTo>
                <a:cubicBezTo>
                  <a:pt x="3625889" y="67279"/>
                  <a:pt x="3617021" y="63233"/>
                  <a:pt x="3606423" y="63233"/>
                </a:cubicBezTo>
                <a:cubicBezTo>
                  <a:pt x="3595666" y="63233"/>
                  <a:pt x="3586742" y="67258"/>
                  <a:pt x="3579650" y="75304"/>
                </a:cubicBezTo>
                <a:cubicBezTo>
                  <a:pt x="3572555" y="83354"/>
                  <a:pt x="3569007" y="95508"/>
                  <a:pt x="3569007" y="111761"/>
                </a:cubicBezTo>
                <a:close/>
                <a:moveTo>
                  <a:pt x="3689946" y="48294"/>
                </a:moveTo>
                <a:lnTo>
                  <a:pt x="3739551" y="48294"/>
                </a:lnTo>
                <a:cubicBezTo>
                  <a:pt x="3751744" y="48294"/>
                  <a:pt x="3760809" y="49305"/>
                  <a:pt x="3766745" y="51339"/>
                </a:cubicBezTo>
                <a:cubicBezTo>
                  <a:pt x="3772681" y="53369"/>
                  <a:pt x="3777783" y="57099"/>
                  <a:pt x="3782045" y="62513"/>
                </a:cubicBezTo>
                <a:cubicBezTo>
                  <a:pt x="3786307" y="67935"/>
                  <a:pt x="3788442" y="74429"/>
                  <a:pt x="3788442" y="81996"/>
                </a:cubicBezTo>
                <a:cubicBezTo>
                  <a:pt x="3788442" y="88055"/>
                  <a:pt x="3787182" y="93337"/>
                  <a:pt x="3784674" y="97837"/>
                </a:cubicBezTo>
                <a:cubicBezTo>
                  <a:pt x="3782165" y="102340"/>
                  <a:pt x="3778399" y="106106"/>
                  <a:pt x="3773380" y="109133"/>
                </a:cubicBezTo>
                <a:cubicBezTo>
                  <a:pt x="3779353" y="111127"/>
                  <a:pt x="3784317" y="114850"/>
                  <a:pt x="3788259" y="120308"/>
                </a:cubicBezTo>
                <a:cubicBezTo>
                  <a:pt x="3792205" y="125769"/>
                  <a:pt x="3794177" y="132242"/>
                  <a:pt x="3794177" y="139730"/>
                </a:cubicBezTo>
                <a:cubicBezTo>
                  <a:pt x="3793379" y="151765"/>
                  <a:pt x="3789076" y="160689"/>
                  <a:pt x="3781272" y="166507"/>
                </a:cubicBezTo>
                <a:cubicBezTo>
                  <a:pt x="3773460" y="172325"/>
                  <a:pt x="3762101" y="175233"/>
                  <a:pt x="3747205" y="175233"/>
                </a:cubicBezTo>
                <a:lnTo>
                  <a:pt x="3689946" y="175233"/>
                </a:lnTo>
                <a:close/>
                <a:moveTo>
                  <a:pt x="3711464" y="101722"/>
                </a:moveTo>
                <a:lnTo>
                  <a:pt x="3734410" y="101722"/>
                </a:lnTo>
                <a:cubicBezTo>
                  <a:pt x="3743576" y="101722"/>
                  <a:pt x="3749872" y="101243"/>
                  <a:pt x="3753300" y="100284"/>
                </a:cubicBezTo>
                <a:cubicBezTo>
                  <a:pt x="3756726" y="99330"/>
                  <a:pt x="3759794" y="97397"/>
                  <a:pt x="3762505" y="94489"/>
                </a:cubicBezTo>
                <a:cubicBezTo>
                  <a:pt x="3765215" y="91579"/>
                  <a:pt x="3766565" y="88095"/>
                  <a:pt x="3766565" y="84034"/>
                </a:cubicBezTo>
                <a:cubicBezTo>
                  <a:pt x="3766565" y="77338"/>
                  <a:pt x="3764196" y="72677"/>
                  <a:pt x="3759456" y="70048"/>
                </a:cubicBezTo>
                <a:cubicBezTo>
                  <a:pt x="3754715" y="67416"/>
                  <a:pt x="3746607" y="66103"/>
                  <a:pt x="3735130" y="66103"/>
                </a:cubicBezTo>
                <a:lnTo>
                  <a:pt x="3711464" y="66103"/>
                </a:lnTo>
                <a:close/>
                <a:moveTo>
                  <a:pt x="3711464" y="157543"/>
                </a:moveTo>
                <a:lnTo>
                  <a:pt x="3739789" y="157543"/>
                </a:lnTo>
                <a:cubicBezTo>
                  <a:pt x="3751982" y="157543"/>
                  <a:pt x="3760349" y="156128"/>
                  <a:pt x="3764895" y="153298"/>
                </a:cubicBezTo>
                <a:cubicBezTo>
                  <a:pt x="3769434" y="150472"/>
                  <a:pt x="3771825" y="145591"/>
                  <a:pt x="3772063" y="138657"/>
                </a:cubicBezTo>
                <a:cubicBezTo>
                  <a:pt x="3772063" y="134593"/>
                  <a:pt x="3770748" y="130828"/>
                  <a:pt x="3768121" y="127360"/>
                </a:cubicBezTo>
                <a:cubicBezTo>
                  <a:pt x="3765489" y="123893"/>
                  <a:pt x="3762062" y="121701"/>
                  <a:pt x="3757839" y="120783"/>
                </a:cubicBezTo>
                <a:cubicBezTo>
                  <a:pt x="3753616" y="119869"/>
                  <a:pt x="3746844" y="119411"/>
                  <a:pt x="3737520" y="119411"/>
                </a:cubicBezTo>
                <a:lnTo>
                  <a:pt x="3711464" y="119411"/>
                </a:lnTo>
                <a:close/>
                <a:moveTo>
                  <a:pt x="3809171" y="111761"/>
                </a:moveTo>
                <a:cubicBezTo>
                  <a:pt x="3809171" y="88253"/>
                  <a:pt x="3815705" y="70840"/>
                  <a:pt x="3828773" y="59526"/>
                </a:cubicBezTo>
                <a:cubicBezTo>
                  <a:pt x="3839692" y="50123"/>
                  <a:pt x="3852998" y="45424"/>
                  <a:pt x="3868697" y="45424"/>
                </a:cubicBezTo>
                <a:cubicBezTo>
                  <a:pt x="3886147" y="45424"/>
                  <a:pt x="3900417" y="51141"/>
                  <a:pt x="3911491" y="62575"/>
                </a:cubicBezTo>
                <a:cubicBezTo>
                  <a:pt x="3922568" y="74008"/>
                  <a:pt x="3928104" y="89809"/>
                  <a:pt x="3928104" y="109969"/>
                </a:cubicBezTo>
                <a:cubicBezTo>
                  <a:pt x="3928104" y="126305"/>
                  <a:pt x="3925657" y="139154"/>
                  <a:pt x="3920757" y="148517"/>
                </a:cubicBezTo>
                <a:cubicBezTo>
                  <a:pt x="3915857" y="157881"/>
                  <a:pt x="3908722" y="165153"/>
                  <a:pt x="3899359" y="170330"/>
                </a:cubicBezTo>
                <a:cubicBezTo>
                  <a:pt x="3889995" y="175510"/>
                  <a:pt x="3879771" y="178102"/>
                  <a:pt x="3868697" y="178102"/>
                </a:cubicBezTo>
                <a:cubicBezTo>
                  <a:pt x="3850927" y="178102"/>
                  <a:pt x="3836564" y="172404"/>
                  <a:pt x="3825608" y="161009"/>
                </a:cubicBezTo>
                <a:cubicBezTo>
                  <a:pt x="3814647" y="149612"/>
                  <a:pt x="3809171" y="133196"/>
                  <a:pt x="3809171" y="111761"/>
                </a:cubicBezTo>
                <a:close/>
                <a:moveTo>
                  <a:pt x="3831283" y="111761"/>
                </a:moveTo>
                <a:cubicBezTo>
                  <a:pt x="3831283" y="128019"/>
                  <a:pt x="3834829" y="140191"/>
                  <a:pt x="3841924" y="148280"/>
                </a:cubicBezTo>
                <a:cubicBezTo>
                  <a:pt x="3849016" y="156366"/>
                  <a:pt x="3857940" y="160412"/>
                  <a:pt x="3868697" y="160412"/>
                </a:cubicBezTo>
                <a:cubicBezTo>
                  <a:pt x="3879375" y="160412"/>
                  <a:pt x="3888260" y="156347"/>
                  <a:pt x="3895356" y="148215"/>
                </a:cubicBezTo>
                <a:cubicBezTo>
                  <a:pt x="3902444" y="140090"/>
                  <a:pt x="3905990" y="127698"/>
                  <a:pt x="3905990" y="111045"/>
                </a:cubicBezTo>
                <a:cubicBezTo>
                  <a:pt x="3905990" y="95349"/>
                  <a:pt x="3902426" y="83455"/>
                  <a:pt x="3895295" y="75365"/>
                </a:cubicBezTo>
                <a:cubicBezTo>
                  <a:pt x="3888159" y="67279"/>
                  <a:pt x="3879293" y="63233"/>
                  <a:pt x="3868697" y="63233"/>
                </a:cubicBezTo>
                <a:cubicBezTo>
                  <a:pt x="3857940" y="63233"/>
                  <a:pt x="3849016" y="67258"/>
                  <a:pt x="3841924" y="75304"/>
                </a:cubicBezTo>
                <a:cubicBezTo>
                  <a:pt x="3834829" y="83354"/>
                  <a:pt x="3831283" y="95508"/>
                  <a:pt x="3831283" y="111761"/>
                </a:cubicBezTo>
                <a:close/>
                <a:moveTo>
                  <a:pt x="3964670" y="48294"/>
                </a:moveTo>
                <a:lnTo>
                  <a:pt x="4053121" y="48294"/>
                </a:lnTo>
                <a:lnTo>
                  <a:pt x="4053121" y="157543"/>
                </a:lnTo>
                <a:lnTo>
                  <a:pt x="4066867" y="157543"/>
                </a:lnTo>
                <a:lnTo>
                  <a:pt x="4066867" y="211211"/>
                </a:lnTo>
                <a:lnTo>
                  <a:pt x="4049175" y="211211"/>
                </a:lnTo>
                <a:lnTo>
                  <a:pt x="4049175" y="175233"/>
                </a:lnTo>
                <a:lnTo>
                  <a:pt x="3949247" y="175233"/>
                </a:lnTo>
                <a:lnTo>
                  <a:pt x="3949247" y="211211"/>
                </a:lnTo>
                <a:lnTo>
                  <a:pt x="3931557" y="211211"/>
                </a:lnTo>
                <a:lnTo>
                  <a:pt x="3931557" y="157543"/>
                </a:lnTo>
                <a:lnTo>
                  <a:pt x="3942915" y="157543"/>
                </a:lnTo>
                <a:cubicBezTo>
                  <a:pt x="3958053" y="136983"/>
                  <a:pt x="3965303" y="100568"/>
                  <a:pt x="3964670" y="48294"/>
                </a:cubicBezTo>
                <a:close/>
                <a:moveTo>
                  <a:pt x="3982597" y="66103"/>
                </a:moveTo>
                <a:cubicBezTo>
                  <a:pt x="3981003" y="107301"/>
                  <a:pt x="3974628" y="137782"/>
                  <a:pt x="3963475" y="157543"/>
                </a:cubicBezTo>
                <a:lnTo>
                  <a:pt x="4031723" y="157543"/>
                </a:lnTo>
                <a:lnTo>
                  <a:pt x="4031723" y="66103"/>
                </a:lnTo>
                <a:close/>
                <a:moveTo>
                  <a:pt x="4173369" y="159573"/>
                </a:moveTo>
                <a:cubicBezTo>
                  <a:pt x="4165398" y="166348"/>
                  <a:pt x="4157728" y="171132"/>
                  <a:pt x="4150358" y="173919"/>
                </a:cubicBezTo>
                <a:cubicBezTo>
                  <a:pt x="4142985" y="176705"/>
                  <a:pt x="4135080" y="178102"/>
                  <a:pt x="4126634" y="178102"/>
                </a:cubicBezTo>
                <a:cubicBezTo>
                  <a:pt x="4112687" y="178102"/>
                  <a:pt x="4101967" y="174693"/>
                  <a:pt x="4094479" y="167882"/>
                </a:cubicBezTo>
                <a:cubicBezTo>
                  <a:pt x="4086987" y="161070"/>
                  <a:pt x="4083240" y="152362"/>
                  <a:pt x="4083240" y="141764"/>
                </a:cubicBezTo>
                <a:cubicBezTo>
                  <a:pt x="4083240" y="135551"/>
                  <a:pt x="4084654" y="129870"/>
                  <a:pt x="4087484" y="124733"/>
                </a:cubicBezTo>
                <a:cubicBezTo>
                  <a:pt x="4090313" y="119592"/>
                  <a:pt x="4094018" y="115466"/>
                  <a:pt x="4098604" y="112359"/>
                </a:cubicBezTo>
                <a:cubicBezTo>
                  <a:pt x="4103187" y="109253"/>
                  <a:pt x="4108346" y="106902"/>
                  <a:pt x="4114080" y="105311"/>
                </a:cubicBezTo>
                <a:cubicBezTo>
                  <a:pt x="4118303" y="104191"/>
                  <a:pt x="4124678" y="103115"/>
                  <a:pt x="4133208" y="102077"/>
                </a:cubicBezTo>
                <a:cubicBezTo>
                  <a:pt x="4150577" y="100007"/>
                  <a:pt x="4163368" y="97538"/>
                  <a:pt x="4171576" y="94668"/>
                </a:cubicBezTo>
                <a:cubicBezTo>
                  <a:pt x="4171656" y="91721"/>
                  <a:pt x="4171695" y="89852"/>
                  <a:pt x="4171695" y="89052"/>
                </a:cubicBezTo>
                <a:cubicBezTo>
                  <a:pt x="4171695" y="80287"/>
                  <a:pt x="4169664" y="74109"/>
                  <a:pt x="4165597" y="70523"/>
                </a:cubicBezTo>
                <a:cubicBezTo>
                  <a:pt x="4160100" y="65664"/>
                  <a:pt x="4151931" y="63233"/>
                  <a:pt x="4141094" y="63233"/>
                </a:cubicBezTo>
                <a:cubicBezTo>
                  <a:pt x="4130975" y="63233"/>
                  <a:pt x="4123505" y="65009"/>
                  <a:pt x="4118685" y="68551"/>
                </a:cubicBezTo>
                <a:cubicBezTo>
                  <a:pt x="4113861" y="72096"/>
                  <a:pt x="4110293" y="78375"/>
                  <a:pt x="4107985" y="87378"/>
                </a:cubicBezTo>
                <a:lnTo>
                  <a:pt x="4086948" y="84509"/>
                </a:lnTo>
                <a:cubicBezTo>
                  <a:pt x="4088859" y="75506"/>
                  <a:pt x="4092005" y="68234"/>
                  <a:pt x="4096390" y="62693"/>
                </a:cubicBezTo>
                <a:cubicBezTo>
                  <a:pt x="4100772" y="57156"/>
                  <a:pt x="4107108" y="52890"/>
                  <a:pt x="4115395" y="49903"/>
                </a:cubicBezTo>
                <a:cubicBezTo>
                  <a:pt x="4123685" y="46915"/>
                  <a:pt x="4133287" y="45424"/>
                  <a:pt x="4144202" y="45424"/>
                </a:cubicBezTo>
                <a:cubicBezTo>
                  <a:pt x="4155038" y="45424"/>
                  <a:pt x="4163846" y="46699"/>
                  <a:pt x="4170618" y="49248"/>
                </a:cubicBezTo>
                <a:cubicBezTo>
                  <a:pt x="4177394" y="51797"/>
                  <a:pt x="4182372" y="55003"/>
                  <a:pt x="4185562" y="58871"/>
                </a:cubicBezTo>
                <a:cubicBezTo>
                  <a:pt x="4188751" y="62736"/>
                  <a:pt x="4190976" y="67618"/>
                  <a:pt x="4192255" y="73511"/>
                </a:cubicBezTo>
                <a:cubicBezTo>
                  <a:pt x="4192971" y="77180"/>
                  <a:pt x="4193331" y="83789"/>
                  <a:pt x="4193331" y="93355"/>
                </a:cubicBezTo>
                <a:lnTo>
                  <a:pt x="4193331" y="122039"/>
                </a:lnTo>
                <a:cubicBezTo>
                  <a:pt x="4193331" y="142044"/>
                  <a:pt x="4193788" y="154691"/>
                  <a:pt x="4194706" y="159994"/>
                </a:cubicBezTo>
                <a:cubicBezTo>
                  <a:pt x="4195620" y="165294"/>
                  <a:pt x="4197432" y="170373"/>
                  <a:pt x="4200142" y="175233"/>
                </a:cubicBezTo>
                <a:lnTo>
                  <a:pt x="4177670" y="175233"/>
                </a:lnTo>
                <a:cubicBezTo>
                  <a:pt x="4175439" y="170773"/>
                  <a:pt x="4174007" y="165553"/>
                  <a:pt x="4173369" y="159573"/>
                </a:cubicBezTo>
                <a:close/>
                <a:moveTo>
                  <a:pt x="4171576" y="111524"/>
                </a:moveTo>
                <a:cubicBezTo>
                  <a:pt x="4163764" y="114714"/>
                  <a:pt x="4152049" y="117418"/>
                  <a:pt x="4136433" y="119649"/>
                </a:cubicBezTo>
                <a:cubicBezTo>
                  <a:pt x="4127584" y="120927"/>
                  <a:pt x="4121331" y="122361"/>
                  <a:pt x="4117667" y="123951"/>
                </a:cubicBezTo>
                <a:cubicBezTo>
                  <a:pt x="4114001" y="125549"/>
                  <a:pt x="4111176" y="127882"/>
                  <a:pt x="4109181" y="130946"/>
                </a:cubicBezTo>
                <a:cubicBezTo>
                  <a:pt x="4107187" y="134013"/>
                  <a:pt x="4106194" y="137423"/>
                  <a:pt x="4106194" y="141167"/>
                </a:cubicBezTo>
                <a:cubicBezTo>
                  <a:pt x="4106194" y="146905"/>
                  <a:pt x="4108364" y="151686"/>
                  <a:pt x="4112709" y="155509"/>
                </a:cubicBezTo>
                <a:cubicBezTo>
                  <a:pt x="4117051" y="159335"/>
                  <a:pt x="4123401" y="161247"/>
                  <a:pt x="4131771" y="161247"/>
                </a:cubicBezTo>
                <a:cubicBezTo>
                  <a:pt x="4140058" y="161247"/>
                  <a:pt x="4147428" y="159437"/>
                  <a:pt x="4153886" y="155807"/>
                </a:cubicBezTo>
                <a:cubicBezTo>
                  <a:pt x="4160337" y="152183"/>
                  <a:pt x="4165078" y="147222"/>
                  <a:pt x="4168110" y="140925"/>
                </a:cubicBezTo>
                <a:cubicBezTo>
                  <a:pt x="4170420" y="136065"/>
                  <a:pt x="4171576" y="128893"/>
                  <a:pt x="4171576" y="11941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054903" y="5284106"/>
            <a:ext cx="701996" cy="181210"/>
          </a:xfrm>
          <a:custGeom>
            <a:avLst/>
            <a:gdLst/>
            <a:ahLst/>
            <a:cxnLst/>
            <a:rect l="l" t="t" r="r" b="b"/>
            <a:pathLst>
              <a:path w="701996" h="181210">
                <a:moveTo>
                  <a:pt x="24622" y="115111"/>
                </a:moveTo>
                <a:lnTo>
                  <a:pt x="55581" y="169618"/>
                </a:lnTo>
                <a:lnTo>
                  <a:pt x="38132" y="169618"/>
                </a:lnTo>
                <a:lnTo>
                  <a:pt x="0" y="115111"/>
                </a:lnTo>
                <a:lnTo>
                  <a:pt x="38132" y="60602"/>
                </a:lnTo>
                <a:lnTo>
                  <a:pt x="55822" y="60602"/>
                </a:lnTo>
                <a:close/>
                <a:moveTo>
                  <a:pt x="70882" y="115111"/>
                </a:moveTo>
                <a:lnTo>
                  <a:pt x="102439" y="169618"/>
                </a:lnTo>
                <a:lnTo>
                  <a:pt x="84270" y="169618"/>
                </a:lnTo>
                <a:lnTo>
                  <a:pt x="46854" y="115111"/>
                </a:lnTo>
                <a:lnTo>
                  <a:pt x="84270" y="60602"/>
                </a:lnTo>
                <a:lnTo>
                  <a:pt x="102439" y="60602"/>
                </a:lnTo>
                <a:close/>
                <a:moveTo>
                  <a:pt x="264042" y="116785"/>
                </a:moveTo>
                <a:lnTo>
                  <a:pt x="287230" y="122638"/>
                </a:lnTo>
                <a:cubicBezTo>
                  <a:pt x="282371" y="141686"/>
                  <a:pt x="273626" y="156208"/>
                  <a:pt x="260997" y="166209"/>
                </a:cubicBezTo>
                <a:cubicBezTo>
                  <a:pt x="248365" y="176209"/>
                  <a:pt x="232925" y="181210"/>
                  <a:pt x="214680" y="181210"/>
                </a:cubicBezTo>
                <a:cubicBezTo>
                  <a:pt x="195794" y="181210"/>
                  <a:pt x="180429" y="177365"/>
                  <a:pt x="168599" y="169676"/>
                </a:cubicBezTo>
                <a:cubicBezTo>
                  <a:pt x="156767" y="161986"/>
                  <a:pt x="147762" y="150851"/>
                  <a:pt x="141585" y="136268"/>
                </a:cubicBezTo>
                <a:cubicBezTo>
                  <a:pt x="135411" y="121684"/>
                  <a:pt x="132323" y="106028"/>
                  <a:pt x="132323" y="89292"/>
                </a:cubicBezTo>
                <a:cubicBezTo>
                  <a:pt x="132323" y="71043"/>
                  <a:pt x="135808" y="55124"/>
                  <a:pt x="142780" y="41537"/>
                </a:cubicBezTo>
                <a:cubicBezTo>
                  <a:pt x="149753" y="27951"/>
                  <a:pt x="159675" y="17629"/>
                  <a:pt x="172545" y="10581"/>
                </a:cubicBezTo>
                <a:cubicBezTo>
                  <a:pt x="185415" y="3528"/>
                  <a:pt x="199577" y="0"/>
                  <a:pt x="215036" y="0"/>
                </a:cubicBezTo>
                <a:cubicBezTo>
                  <a:pt x="232564" y="0"/>
                  <a:pt x="247306" y="4464"/>
                  <a:pt x="259262" y="13389"/>
                </a:cubicBezTo>
                <a:cubicBezTo>
                  <a:pt x="271218" y="22313"/>
                  <a:pt x="279544" y="34867"/>
                  <a:pt x="284243" y="51042"/>
                </a:cubicBezTo>
                <a:lnTo>
                  <a:pt x="261414" y="56420"/>
                </a:lnTo>
                <a:cubicBezTo>
                  <a:pt x="257350" y="43672"/>
                  <a:pt x="251454" y="34385"/>
                  <a:pt x="243725" y="28566"/>
                </a:cubicBezTo>
                <a:cubicBezTo>
                  <a:pt x="235992" y="22749"/>
                  <a:pt x="226271" y="19844"/>
                  <a:pt x="214557" y="19844"/>
                </a:cubicBezTo>
                <a:cubicBezTo>
                  <a:pt x="201093" y="19844"/>
                  <a:pt x="189836" y="23069"/>
                  <a:pt x="180792" y="29524"/>
                </a:cubicBezTo>
                <a:cubicBezTo>
                  <a:pt x="171746" y="35978"/>
                  <a:pt x="165392" y="44647"/>
                  <a:pt x="161723" y="55524"/>
                </a:cubicBezTo>
                <a:cubicBezTo>
                  <a:pt x="158058" y="66402"/>
                  <a:pt x="156227" y="77620"/>
                  <a:pt x="156227" y="89172"/>
                </a:cubicBezTo>
                <a:cubicBezTo>
                  <a:pt x="156227" y="104073"/>
                  <a:pt x="158397" y="117083"/>
                  <a:pt x="162742" y="128201"/>
                </a:cubicBezTo>
                <a:cubicBezTo>
                  <a:pt x="167084" y="139313"/>
                  <a:pt x="173838" y="147621"/>
                  <a:pt x="183000" y="153119"/>
                </a:cubicBezTo>
                <a:cubicBezTo>
                  <a:pt x="192165" y="158620"/>
                  <a:pt x="202086" y="161367"/>
                  <a:pt x="212769" y="161367"/>
                </a:cubicBezTo>
                <a:cubicBezTo>
                  <a:pt x="225753" y="161367"/>
                  <a:pt x="236747" y="157619"/>
                  <a:pt x="245754" y="150131"/>
                </a:cubicBezTo>
                <a:cubicBezTo>
                  <a:pt x="254758" y="142639"/>
                  <a:pt x="260853" y="131527"/>
                  <a:pt x="264042" y="116785"/>
                </a:cubicBezTo>
                <a:close/>
                <a:moveTo>
                  <a:pt x="311826" y="51283"/>
                </a:moveTo>
                <a:lnTo>
                  <a:pt x="333342" y="51283"/>
                </a:lnTo>
                <a:lnTo>
                  <a:pt x="333342" y="148101"/>
                </a:lnTo>
                <a:lnTo>
                  <a:pt x="392988" y="51283"/>
                </a:lnTo>
                <a:lnTo>
                  <a:pt x="416176" y="51283"/>
                </a:lnTo>
                <a:lnTo>
                  <a:pt x="416176" y="178222"/>
                </a:lnTo>
                <a:lnTo>
                  <a:pt x="394662" y="178222"/>
                </a:lnTo>
                <a:lnTo>
                  <a:pt x="394662" y="81998"/>
                </a:lnTo>
                <a:lnTo>
                  <a:pt x="335016" y="178222"/>
                </a:lnTo>
                <a:lnTo>
                  <a:pt x="311826" y="178222"/>
                </a:lnTo>
                <a:close/>
                <a:moveTo>
                  <a:pt x="459087" y="51283"/>
                </a:moveTo>
                <a:lnTo>
                  <a:pt x="559016" y="51283"/>
                </a:lnTo>
                <a:lnTo>
                  <a:pt x="559016" y="178222"/>
                </a:lnTo>
                <a:lnTo>
                  <a:pt x="537622" y="178222"/>
                </a:lnTo>
                <a:lnTo>
                  <a:pt x="537622" y="69092"/>
                </a:lnTo>
                <a:lnTo>
                  <a:pt x="480604" y="69092"/>
                </a:lnTo>
                <a:lnTo>
                  <a:pt x="480604" y="132322"/>
                </a:lnTo>
                <a:cubicBezTo>
                  <a:pt x="480604" y="147064"/>
                  <a:pt x="480125" y="156788"/>
                  <a:pt x="479167" y="161486"/>
                </a:cubicBezTo>
                <a:cubicBezTo>
                  <a:pt x="478214" y="166191"/>
                  <a:pt x="475582" y="170295"/>
                  <a:pt x="471281" y="173801"/>
                </a:cubicBezTo>
                <a:cubicBezTo>
                  <a:pt x="466978" y="177304"/>
                  <a:pt x="460765" y="179058"/>
                  <a:pt x="452636" y="179058"/>
                </a:cubicBezTo>
                <a:cubicBezTo>
                  <a:pt x="447614" y="179058"/>
                  <a:pt x="441836" y="178740"/>
                  <a:pt x="435302" y="178103"/>
                </a:cubicBezTo>
                <a:lnTo>
                  <a:pt x="435302" y="160172"/>
                </a:lnTo>
                <a:lnTo>
                  <a:pt x="444748" y="160172"/>
                </a:lnTo>
                <a:cubicBezTo>
                  <a:pt x="449208" y="160172"/>
                  <a:pt x="452395" y="159714"/>
                  <a:pt x="454306" y="158796"/>
                </a:cubicBezTo>
                <a:cubicBezTo>
                  <a:pt x="456218" y="157882"/>
                  <a:pt x="457496" y="156428"/>
                  <a:pt x="458134" y="154436"/>
                </a:cubicBezTo>
                <a:cubicBezTo>
                  <a:pt x="458766" y="152442"/>
                  <a:pt x="459087" y="145951"/>
                  <a:pt x="459087" y="134953"/>
                </a:cubicBezTo>
                <a:close/>
                <a:moveTo>
                  <a:pt x="675224" y="162562"/>
                </a:moveTo>
                <a:cubicBezTo>
                  <a:pt x="667253" y="169337"/>
                  <a:pt x="659582" y="174121"/>
                  <a:pt x="652213" y="176908"/>
                </a:cubicBezTo>
                <a:cubicBezTo>
                  <a:pt x="644840" y="179694"/>
                  <a:pt x="636935" y="181091"/>
                  <a:pt x="628489" y="181091"/>
                </a:cubicBezTo>
                <a:cubicBezTo>
                  <a:pt x="614546" y="181091"/>
                  <a:pt x="603826" y="177682"/>
                  <a:pt x="596334" y="170871"/>
                </a:cubicBezTo>
                <a:cubicBezTo>
                  <a:pt x="588842" y="164059"/>
                  <a:pt x="585094" y="155351"/>
                  <a:pt x="585094" y="144753"/>
                </a:cubicBezTo>
                <a:cubicBezTo>
                  <a:pt x="585094" y="138540"/>
                  <a:pt x="586509" y="132859"/>
                  <a:pt x="589339" y="127722"/>
                </a:cubicBezTo>
                <a:cubicBezTo>
                  <a:pt x="592168" y="122581"/>
                  <a:pt x="595873" y="118455"/>
                  <a:pt x="600459" y="115348"/>
                </a:cubicBezTo>
                <a:cubicBezTo>
                  <a:pt x="605042" y="112242"/>
                  <a:pt x="610201" y="109891"/>
                  <a:pt x="615935" y="108300"/>
                </a:cubicBezTo>
                <a:cubicBezTo>
                  <a:pt x="620158" y="107180"/>
                  <a:pt x="626534" y="106104"/>
                  <a:pt x="635063" y="105066"/>
                </a:cubicBezTo>
                <a:cubicBezTo>
                  <a:pt x="652432" y="102996"/>
                  <a:pt x="665224" y="100527"/>
                  <a:pt x="673432" y="97657"/>
                </a:cubicBezTo>
                <a:cubicBezTo>
                  <a:pt x="673511" y="94710"/>
                  <a:pt x="673550" y="92841"/>
                  <a:pt x="673550" y="92041"/>
                </a:cubicBezTo>
                <a:cubicBezTo>
                  <a:pt x="673550" y="83276"/>
                  <a:pt x="671519" y="77098"/>
                  <a:pt x="667451" y="73512"/>
                </a:cubicBezTo>
                <a:cubicBezTo>
                  <a:pt x="661955" y="68653"/>
                  <a:pt x="653786" y="66222"/>
                  <a:pt x="642951" y="66222"/>
                </a:cubicBezTo>
                <a:cubicBezTo>
                  <a:pt x="632830" y="66222"/>
                  <a:pt x="625361" y="67998"/>
                  <a:pt x="620540" y="71540"/>
                </a:cubicBezTo>
                <a:cubicBezTo>
                  <a:pt x="615715" y="75085"/>
                  <a:pt x="612152" y="81364"/>
                  <a:pt x="609840" y="90367"/>
                </a:cubicBezTo>
                <a:lnTo>
                  <a:pt x="588803" y="87498"/>
                </a:lnTo>
                <a:cubicBezTo>
                  <a:pt x="590718" y="78495"/>
                  <a:pt x="593860" y="71223"/>
                  <a:pt x="598245" y="65682"/>
                </a:cubicBezTo>
                <a:cubicBezTo>
                  <a:pt x="602630" y="60145"/>
                  <a:pt x="608963" y="55879"/>
                  <a:pt x="617249" y="52892"/>
                </a:cubicBezTo>
                <a:cubicBezTo>
                  <a:pt x="625540" y="49904"/>
                  <a:pt x="635141" y="48413"/>
                  <a:pt x="646057" y="48413"/>
                </a:cubicBezTo>
                <a:cubicBezTo>
                  <a:pt x="656893" y="48413"/>
                  <a:pt x="665703" y="49688"/>
                  <a:pt x="672474" y="52237"/>
                </a:cubicBezTo>
                <a:cubicBezTo>
                  <a:pt x="679248" y="54786"/>
                  <a:pt x="684228" y="57992"/>
                  <a:pt x="687417" y="61860"/>
                </a:cubicBezTo>
                <a:cubicBezTo>
                  <a:pt x="690607" y="65725"/>
                  <a:pt x="692835" y="70607"/>
                  <a:pt x="694110" y="76500"/>
                </a:cubicBezTo>
                <a:cubicBezTo>
                  <a:pt x="694826" y="80169"/>
                  <a:pt x="695186" y="86778"/>
                  <a:pt x="695186" y="96344"/>
                </a:cubicBezTo>
                <a:lnTo>
                  <a:pt x="695186" y="125028"/>
                </a:lnTo>
                <a:cubicBezTo>
                  <a:pt x="695186" y="145033"/>
                  <a:pt x="695643" y="157680"/>
                  <a:pt x="696561" y="162983"/>
                </a:cubicBezTo>
                <a:cubicBezTo>
                  <a:pt x="697475" y="168283"/>
                  <a:pt x="699286" y="173362"/>
                  <a:pt x="701997" y="178222"/>
                </a:cubicBezTo>
                <a:lnTo>
                  <a:pt x="679527" y="178222"/>
                </a:lnTo>
                <a:cubicBezTo>
                  <a:pt x="677294" y="173762"/>
                  <a:pt x="675861" y="168542"/>
                  <a:pt x="675224" y="162562"/>
                </a:cubicBezTo>
                <a:close/>
                <a:moveTo>
                  <a:pt x="673432" y="114513"/>
                </a:moveTo>
                <a:cubicBezTo>
                  <a:pt x="665619" y="117703"/>
                  <a:pt x="653904" y="120407"/>
                  <a:pt x="638288" y="122638"/>
                </a:cubicBezTo>
                <a:cubicBezTo>
                  <a:pt x="629439" y="123916"/>
                  <a:pt x="623185" y="125350"/>
                  <a:pt x="619522" y="126940"/>
                </a:cubicBezTo>
                <a:cubicBezTo>
                  <a:pt x="615856" y="128538"/>
                  <a:pt x="613031" y="130871"/>
                  <a:pt x="611035" y="133935"/>
                </a:cubicBezTo>
                <a:cubicBezTo>
                  <a:pt x="609041" y="137002"/>
                  <a:pt x="608048" y="140412"/>
                  <a:pt x="608048" y="144156"/>
                </a:cubicBezTo>
                <a:cubicBezTo>
                  <a:pt x="608048" y="149894"/>
                  <a:pt x="610219" y="154675"/>
                  <a:pt x="614563" y="158498"/>
                </a:cubicBezTo>
                <a:cubicBezTo>
                  <a:pt x="618905" y="162324"/>
                  <a:pt x="625255" y="164236"/>
                  <a:pt x="633626" y="164236"/>
                </a:cubicBezTo>
                <a:cubicBezTo>
                  <a:pt x="641913" y="164236"/>
                  <a:pt x="649283" y="162426"/>
                  <a:pt x="655741" y="158796"/>
                </a:cubicBezTo>
                <a:cubicBezTo>
                  <a:pt x="662192" y="155172"/>
                  <a:pt x="666937" y="150211"/>
                  <a:pt x="669965" y="143914"/>
                </a:cubicBezTo>
                <a:cubicBezTo>
                  <a:pt x="672276" y="139054"/>
                  <a:pt x="673432" y="131882"/>
                  <a:pt x="673432" y="12240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847761" y="5282911"/>
            <a:ext cx="1033585" cy="228064"/>
          </a:xfrm>
          <a:custGeom>
            <a:avLst/>
            <a:gdLst/>
            <a:ahLst/>
            <a:cxnLst/>
            <a:rect l="l" t="t" r="r" b="b"/>
            <a:pathLst>
              <a:path w="1033585" h="228064">
                <a:moveTo>
                  <a:pt x="131720" y="117980"/>
                </a:moveTo>
                <a:lnTo>
                  <a:pt x="154912" y="123833"/>
                </a:lnTo>
                <a:cubicBezTo>
                  <a:pt x="150047" y="142881"/>
                  <a:pt x="141303" y="157403"/>
                  <a:pt x="128675" y="167404"/>
                </a:cubicBezTo>
                <a:cubicBezTo>
                  <a:pt x="116042" y="177404"/>
                  <a:pt x="100601" y="182405"/>
                  <a:pt x="82356" y="182405"/>
                </a:cubicBezTo>
                <a:cubicBezTo>
                  <a:pt x="63471" y="182405"/>
                  <a:pt x="48106" y="178560"/>
                  <a:pt x="36277" y="170871"/>
                </a:cubicBezTo>
                <a:cubicBezTo>
                  <a:pt x="24443" y="163181"/>
                  <a:pt x="15440" y="152046"/>
                  <a:pt x="9263" y="137463"/>
                </a:cubicBezTo>
                <a:cubicBezTo>
                  <a:pt x="3088" y="122879"/>
                  <a:pt x="0" y="107223"/>
                  <a:pt x="0" y="90487"/>
                </a:cubicBezTo>
                <a:cubicBezTo>
                  <a:pt x="0" y="72238"/>
                  <a:pt x="3484" y="56319"/>
                  <a:pt x="10458" y="42732"/>
                </a:cubicBezTo>
                <a:cubicBezTo>
                  <a:pt x="17434" y="29146"/>
                  <a:pt x="27353" y="18824"/>
                  <a:pt x="40223" y="11776"/>
                </a:cubicBezTo>
                <a:cubicBezTo>
                  <a:pt x="53092" y="4723"/>
                  <a:pt x="67255" y="1195"/>
                  <a:pt x="82717" y="1195"/>
                </a:cubicBezTo>
                <a:cubicBezTo>
                  <a:pt x="100245" y="1195"/>
                  <a:pt x="114986" y="5659"/>
                  <a:pt x="126940" y="14584"/>
                </a:cubicBezTo>
                <a:cubicBezTo>
                  <a:pt x="138894" y="23508"/>
                  <a:pt x="147222" y="36062"/>
                  <a:pt x="151923" y="52237"/>
                </a:cubicBezTo>
                <a:lnTo>
                  <a:pt x="129093" y="57615"/>
                </a:lnTo>
                <a:cubicBezTo>
                  <a:pt x="125027" y="44867"/>
                  <a:pt x="119131" y="35580"/>
                  <a:pt x="111401" y="29761"/>
                </a:cubicBezTo>
                <a:cubicBezTo>
                  <a:pt x="103672" y="23944"/>
                  <a:pt x="93949" y="21039"/>
                  <a:pt x="82238" y="21039"/>
                </a:cubicBezTo>
                <a:cubicBezTo>
                  <a:pt x="68770" y="21039"/>
                  <a:pt x="57513" y="24264"/>
                  <a:pt x="48470" y="30719"/>
                </a:cubicBezTo>
                <a:cubicBezTo>
                  <a:pt x="39423" y="37173"/>
                  <a:pt x="33069" y="45842"/>
                  <a:pt x="29404" y="56719"/>
                </a:cubicBezTo>
                <a:cubicBezTo>
                  <a:pt x="25736" y="67597"/>
                  <a:pt x="23907" y="78815"/>
                  <a:pt x="23907" y="90367"/>
                </a:cubicBezTo>
                <a:cubicBezTo>
                  <a:pt x="23907" y="105268"/>
                  <a:pt x="26074" y="118278"/>
                  <a:pt x="30420" y="129396"/>
                </a:cubicBezTo>
                <a:cubicBezTo>
                  <a:pt x="34761" y="140508"/>
                  <a:pt x="41515" y="148816"/>
                  <a:pt x="50680" y="154314"/>
                </a:cubicBezTo>
                <a:cubicBezTo>
                  <a:pt x="59842" y="159815"/>
                  <a:pt x="69764" y="162562"/>
                  <a:pt x="80445" y="162562"/>
                </a:cubicBezTo>
                <a:cubicBezTo>
                  <a:pt x="93431" y="162562"/>
                  <a:pt x="104428" y="158814"/>
                  <a:pt x="113432" y="151326"/>
                </a:cubicBezTo>
                <a:cubicBezTo>
                  <a:pt x="122439" y="143834"/>
                  <a:pt x="128534" y="132722"/>
                  <a:pt x="131720" y="117980"/>
                </a:cubicBezTo>
                <a:close/>
                <a:moveTo>
                  <a:pt x="180730" y="52478"/>
                </a:moveTo>
                <a:lnTo>
                  <a:pt x="202247" y="52478"/>
                </a:lnTo>
                <a:lnTo>
                  <a:pt x="202247" y="149296"/>
                </a:lnTo>
                <a:lnTo>
                  <a:pt x="261893" y="52478"/>
                </a:lnTo>
                <a:lnTo>
                  <a:pt x="285080" y="52478"/>
                </a:lnTo>
                <a:lnTo>
                  <a:pt x="285080" y="179417"/>
                </a:lnTo>
                <a:lnTo>
                  <a:pt x="263566" y="179417"/>
                </a:lnTo>
                <a:lnTo>
                  <a:pt x="263566" y="83193"/>
                </a:lnTo>
                <a:lnTo>
                  <a:pt x="203918" y="179417"/>
                </a:lnTo>
                <a:lnTo>
                  <a:pt x="180730" y="179417"/>
                </a:lnTo>
                <a:close/>
                <a:moveTo>
                  <a:pt x="410468" y="0"/>
                </a:moveTo>
                <a:lnTo>
                  <a:pt x="429473" y="242"/>
                </a:lnTo>
                <a:cubicBezTo>
                  <a:pt x="428598" y="8766"/>
                  <a:pt x="426704" y="14703"/>
                  <a:pt x="423799" y="18051"/>
                </a:cubicBezTo>
                <a:cubicBezTo>
                  <a:pt x="420886" y="21395"/>
                  <a:pt x="417146" y="23548"/>
                  <a:pt x="412559" y="24505"/>
                </a:cubicBezTo>
                <a:cubicBezTo>
                  <a:pt x="407977" y="25460"/>
                  <a:pt x="398995" y="25939"/>
                  <a:pt x="385606" y="25939"/>
                </a:cubicBezTo>
                <a:cubicBezTo>
                  <a:pt x="367837" y="25939"/>
                  <a:pt x="355726" y="27648"/>
                  <a:pt x="349271" y="31076"/>
                </a:cubicBezTo>
                <a:cubicBezTo>
                  <a:pt x="342813" y="34502"/>
                  <a:pt x="338172" y="39985"/>
                  <a:pt x="335343" y="47516"/>
                </a:cubicBezTo>
                <a:cubicBezTo>
                  <a:pt x="332513" y="55045"/>
                  <a:pt x="330940" y="64746"/>
                  <a:pt x="330620" y="76623"/>
                </a:cubicBezTo>
                <a:cubicBezTo>
                  <a:pt x="336042" y="68573"/>
                  <a:pt x="342378" y="62536"/>
                  <a:pt x="349632" y="58510"/>
                </a:cubicBezTo>
                <a:cubicBezTo>
                  <a:pt x="356882" y="54490"/>
                  <a:pt x="365047" y="52478"/>
                  <a:pt x="374133" y="52478"/>
                </a:cubicBezTo>
                <a:cubicBezTo>
                  <a:pt x="390787" y="52478"/>
                  <a:pt x="404575" y="58194"/>
                  <a:pt x="415490" y="69628"/>
                </a:cubicBezTo>
                <a:cubicBezTo>
                  <a:pt x="426406" y="81062"/>
                  <a:pt x="431863" y="96542"/>
                  <a:pt x="431863" y="116068"/>
                </a:cubicBezTo>
                <a:cubicBezTo>
                  <a:pt x="431863" y="130889"/>
                  <a:pt x="429116" y="143039"/>
                  <a:pt x="423618" y="152521"/>
                </a:cubicBezTo>
                <a:cubicBezTo>
                  <a:pt x="418121" y="162004"/>
                  <a:pt x="411605" y="169337"/>
                  <a:pt x="404074" y="174514"/>
                </a:cubicBezTo>
                <a:cubicBezTo>
                  <a:pt x="396543" y="179694"/>
                  <a:pt x="386283" y="182286"/>
                  <a:pt x="373298" y="182286"/>
                </a:cubicBezTo>
                <a:cubicBezTo>
                  <a:pt x="358236" y="182286"/>
                  <a:pt x="346518" y="178838"/>
                  <a:pt x="338155" y="171947"/>
                </a:cubicBezTo>
                <a:cubicBezTo>
                  <a:pt x="329784" y="165053"/>
                  <a:pt x="323369" y="156230"/>
                  <a:pt x="318909" y="145469"/>
                </a:cubicBezTo>
                <a:cubicBezTo>
                  <a:pt x="314449" y="134712"/>
                  <a:pt x="312216" y="115988"/>
                  <a:pt x="312216" y="89292"/>
                </a:cubicBezTo>
                <a:cubicBezTo>
                  <a:pt x="312216" y="55743"/>
                  <a:pt x="317895" y="33153"/>
                  <a:pt x="329248" y="21518"/>
                </a:cubicBezTo>
                <a:cubicBezTo>
                  <a:pt x="340603" y="9882"/>
                  <a:pt x="358074" y="4064"/>
                  <a:pt x="381661" y="4064"/>
                </a:cubicBezTo>
                <a:cubicBezTo>
                  <a:pt x="396323" y="4064"/>
                  <a:pt x="404651" y="3823"/>
                  <a:pt x="406645" y="3348"/>
                </a:cubicBezTo>
                <a:cubicBezTo>
                  <a:pt x="408636" y="2869"/>
                  <a:pt x="409910" y="1753"/>
                  <a:pt x="410468" y="0"/>
                </a:cubicBezTo>
                <a:close/>
                <a:moveTo>
                  <a:pt x="409392" y="115470"/>
                </a:moveTo>
                <a:cubicBezTo>
                  <a:pt x="409392" y="102240"/>
                  <a:pt x="406266" y="91401"/>
                  <a:pt x="400010" y="82956"/>
                </a:cubicBezTo>
                <a:cubicBezTo>
                  <a:pt x="393753" y="74510"/>
                  <a:pt x="384926" y="70287"/>
                  <a:pt x="373536" y="70287"/>
                </a:cubicBezTo>
                <a:cubicBezTo>
                  <a:pt x="361662" y="70287"/>
                  <a:pt x="352497" y="74747"/>
                  <a:pt x="346046" y="83672"/>
                </a:cubicBezTo>
                <a:cubicBezTo>
                  <a:pt x="339587" y="92596"/>
                  <a:pt x="336362" y="104513"/>
                  <a:pt x="336362" y="119412"/>
                </a:cubicBezTo>
                <a:cubicBezTo>
                  <a:pt x="336362" y="134154"/>
                  <a:pt x="339927" y="145429"/>
                  <a:pt x="347058" y="153237"/>
                </a:cubicBezTo>
                <a:cubicBezTo>
                  <a:pt x="354190" y="161046"/>
                  <a:pt x="362977" y="164952"/>
                  <a:pt x="373416" y="164952"/>
                </a:cubicBezTo>
                <a:cubicBezTo>
                  <a:pt x="384091" y="164952"/>
                  <a:pt x="392756" y="160431"/>
                  <a:pt x="399412" y="151387"/>
                </a:cubicBezTo>
                <a:cubicBezTo>
                  <a:pt x="406066" y="142345"/>
                  <a:pt x="409392" y="130367"/>
                  <a:pt x="409392" y="115470"/>
                </a:cubicBezTo>
                <a:close/>
                <a:moveTo>
                  <a:pt x="457686" y="52478"/>
                </a:moveTo>
                <a:lnTo>
                  <a:pt x="479200" y="52478"/>
                </a:lnTo>
                <a:lnTo>
                  <a:pt x="479200" y="149296"/>
                </a:lnTo>
                <a:lnTo>
                  <a:pt x="538848" y="52478"/>
                </a:lnTo>
                <a:lnTo>
                  <a:pt x="562035" y="52478"/>
                </a:lnTo>
                <a:lnTo>
                  <a:pt x="562035" y="179417"/>
                </a:lnTo>
                <a:lnTo>
                  <a:pt x="540518" y="179417"/>
                </a:lnTo>
                <a:lnTo>
                  <a:pt x="540518" y="83193"/>
                </a:lnTo>
                <a:lnTo>
                  <a:pt x="480873" y="179417"/>
                </a:lnTo>
                <a:lnTo>
                  <a:pt x="457686" y="179417"/>
                </a:lnTo>
                <a:close/>
                <a:moveTo>
                  <a:pt x="594428" y="228064"/>
                </a:moveTo>
                <a:lnTo>
                  <a:pt x="594428" y="52478"/>
                </a:lnTo>
                <a:lnTo>
                  <a:pt x="614033" y="52478"/>
                </a:lnTo>
                <a:lnTo>
                  <a:pt x="614033" y="68973"/>
                </a:lnTo>
                <a:cubicBezTo>
                  <a:pt x="618656" y="62515"/>
                  <a:pt x="623872" y="57672"/>
                  <a:pt x="629689" y="54447"/>
                </a:cubicBezTo>
                <a:cubicBezTo>
                  <a:pt x="635507" y="51221"/>
                  <a:pt x="642560" y="49608"/>
                  <a:pt x="650846" y="49608"/>
                </a:cubicBezTo>
                <a:cubicBezTo>
                  <a:pt x="661683" y="49608"/>
                  <a:pt x="671245" y="52394"/>
                  <a:pt x="679536" y="57975"/>
                </a:cubicBezTo>
                <a:cubicBezTo>
                  <a:pt x="687823" y="63551"/>
                  <a:pt x="694080" y="71420"/>
                  <a:pt x="698303" y="81580"/>
                </a:cubicBezTo>
                <a:cubicBezTo>
                  <a:pt x="702522" y="91739"/>
                  <a:pt x="704635" y="102878"/>
                  <a:pt x="704635" y="114991"/>
                </a:cubicBezTo>
                <a:cubicBezTo>
                  <a:pt x="704635" y="127981"/>
                  <a:pt x="702306" y="139676"/>
                  <a:pt x="697644" y="150074"/>
                </a:cubicBezTo>
                <a:cubicBezTo>
                  <a:pt x="692985" y="160470"/>
                  <a:pt x="686210" y="168437"/>
                  <a:pt x="677325" y="173978"/>
                </a:cubicBezTo>
                <a:cubicBezTo>
                  <a:pt x="668439" y="179517"/>
                  <a:pt x="659095" y="182286"/>
                  <a:pt x="649292" y="182286"/>
                </a:cubicBezTo>
                <a:cubicBezTo>
                  <a:pt x="642121" y="182286"/>
                  <a:pt x="635688" y="180771"/>
                  <a:pt x="629989" y="177743"/>
                </a:cubicBezTo>
                <a:cubicBezTo>
                  <a:pt x="624289" y="174719"/>
                  <a:pt x="619609" y="170889"/>
                  <a:pt x="615946" y="166266"/>
                </a:cubicBezTo>
                <a:lnTo>
                  <a:pt x="615946" y="228064"/>
                </a:lnTo>
                <a:close/>
                <a:moveTo>
                  <a:pt x="613911" y="116665"/>
                </a:moveTo>
                <a:cubicBezTo>
                  <a:pt x="613911" y="132999"/>
                  <a:pt x="617219" y="145072"/>
                  <a:pt x="623836" y="152878"/>
                </a:cubicBezTo>
                <a:cubicBezTo>
                  <a:pt x="630446" y="160690"/>
                  <a:pt x="638453" y="164596"/>
                  <a:pt x="647856" y="164596"/>
                </a:cubicBezTo>
                <a:cubicBezTo>
                  <a:pt x="657422" y="164596"/>
                  <a:pt x="665610" y="160550"/>
                  <a:pt x="672423" y="152464"/>
                </a:cubicBezTo>
                <a:cubicBezTo>
                  <a:pt x="679233" y="144375"/>
                  <a:pt x="682642" y="131847"/>
                  <a:pt x="682642" y="114873"/>
                </a:cubicBezTo>
                <a:cubicBezTo>
                  <a:pt x="682642" y="98695"/>
                  <a:pt x="679316" y="86584"/>
                  <a:pt x="672660" y="78535"/>
                </a:cubicBezTo>
                <a:cubicBezTo>
                  <a:pt x="666006" y="70484"/>
                  <a:pt x="658058" y="66459"/>
                  <a:pt x="648813" y="66459"/>
                </a:cubicBezTo>
                <a:cubicBezTo>
                  <a:pt x="639648" y="66459"/>
                  <a:pt x="631540" y="70741"/>
                  <a:pt x="624491" y="79308"/>
                </a:cubicBezTo>
                <a:cubicBezTo>
                  <a:pt x="617439" y="87877"/>
                  <a:pt x="613911" y="100329"/>
                  <a:pt x="613911" y="116665"/>
                </a:cubicBezTo>
                <a:close/>
                <a:moveTo>
                  <a:pt x="730576" y="52478"/>
                </a:moveTo>
                <a:lnTo>
                  <a:pt x="752089" y="52478"/>
                </a:lnTo>
                <a:lnTo>
                  <a:pt x="752089" y="149296"/>
                </a:lnTo>
                <a:lnTo>
                  <a:pt x="811738" y="52478"/>
                </a:lnTo>
                <a:lnTo>
                  <a:pt x="834925" y="52478"/>
                </a:lnTo>
                <a:lnTo>
                  <a:pt x="834925" y="179417"/>
                </a:lnTo>
                <a:lnTo>
                  <a:pt x="813409" y="179417"/>
                </a:lnTo>
                <a:lnTo>
                  <a:pt x="813409" y="83193"/>
                </a:lnTo>
                <a:lnTo>
                  <a:pt x="753764" y="179417"/>
                </a:lnTo>
                <a:lnTo>
                  <a:pt x="730576" y="179417"/>
                </a:lnTo>
                <a:close/>
                <a:moveTo>
                  <a:pt x="945734" y="116306"/>
                </a:moveTo>
                <a:lnTo>
                  <a:pt x="914533" y="61797"/>
                </a:lnTo>
                <a:lnTo>
                  <a:pt x="932223" y="61797"/>
                </a:lnTo>
                <a:lnTo>
                  <a:pt x="970354" y="116306"/>
                </a:lnTo>
                <a:lnTo>
                  <a:pt x="932223" y="170813"/>
                </a:lnTo>
                <a:lnTo>
                  <a:pt x="914651" y="170813"/>
                </a:lnTo>
                <a:close/>
                <a:moveTo>
                  <a:pt x="899470" y="116306"/>
                </a:moveTo>
                <a:lnTo>
                  <a:pt x="867916" y="61797"/>
                </a:lnTo>
                <a:lnTo>
                  <a:pt x="885966" y="61797"/>
                </a:lnTo>
                <a:lnTo>
                  <a:pt x="923501" y="116306"/>
                </a:lnTo>
                <a:lnTo>
                  <a:pt x="885966" y="170813"/>
                </a:lnTo>
                <a:lnTo>
                  <a:pt x="867916" y="170813"/>
                </a:lnTo>
                <a:close/>
                <a:moveTo>
                  <a:pt x="1009083" y="179417"/>
                </a:moveTo>
                <a:lnTo>
                  <a:pt x="1009083" y="154915"/>
                </a:lnTo>
                <a:lnTo>
                  <a:pt x="1033585" y="154915"/>
                </a:lnTo>
                <a:lnTo>
                  <a:pt x="1033585" y="179417"/>
                </a:lnTo>
                <a:cubicBezTo>
                  <a:pt x="1033585" y="188424"/>
                  <a:pt x="1031994" y="195692"/>
                  <a:pt x="1028804" y="201233"/>
                </a:cubicBezTo>
                <a:cubicBezTo>
                  <a:pt x="1025618" y="206770"/>
                  <a:pt x="1020560" y="211050"/>
                  <a:pt x="1013623" y="214082"/>
                </a:cubicBezTo>
                <a:lnTo>
                  <a:pt x="1007651" y="204877"/>
                </a:lnTo>
                <a:cubicBezTo>
                  <a:pt x="1012190" y="202881"/>
                  <a:pt x="1015538" y="199958"/>
                  <a:pt x="1017691" y="196096"/>
                </a:cubicBezTo>
                <a:cubicBezTo>
                  <a:pt x="1019844" y="192226"/>
                  <a:pt x="1021039" y="186668"/>
                  <a:pt x="1021276" y="17941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987413" y="5286975"/>
            <a:ext cx="1236557" cy="226872"/>
          </a:xfrm>
          <a:custGeom>
            <a:avLst/>
            <a:gdLst/>
            <a:ahLst/>
            <a:cxnLst/>
            <a:rect l="l" t="t" r="r" b="b"/>
            <a:pathLst>
              <a:path w="1236557" h="226872">
                <a:moveTo>
                  <a:pt x="0" y="120"/>
                </a:moveTo>
                <a:lnTo>
                  <a:pt x="23188" y="120"/>
                </a:lnTo>
                <a:lnTo>
                  <a:pt x="23188" y="76861"/>
                </a:lnTo>
                <a:cubicBezTo>
                  <a:pt x="33785" y="76861"/>
                  <a:pt x="41238" y="74808"/>
                  <a:pt x="45540" y="70701"/>
                </a:cubicBezTo>
                <a:cubicBezTo>
                  <a:pt x="49842" y="66600"/>
                  <a:pt x="55339" y="56740"/>
                  <a:pt x="62034" y="41120"/>
                </a:cubicBezTo>
                <a:cubicBezTo>
                  <a:pt x="66898" y="29647"/>
                  <a:pt x="70898" y="21540"/>
                  <a:pt x="74049" y="16799"/>
                </a:cubicBezTo>
                <a:cubicBezTo>
                  <a:pt x="77198" y="12054"/>
                  <a:pt x="81680" y="8069"/>
                  <a:pt x="87498" y="4843"/>
                </a:cubicBezTo>
                <a:cubicBezTo>
                  <a:pt x="93316" y="1617"/>
                  <a:pt x="99726" y="0"/>
                  <a:pt x="106740" y="0"/>
                </a:cubicBezTo>
                <a:cubicBezTo>
                  <a:pt x="115664" y="0"/>
                  <a:pt x="120365" y="80"/>
                  <a:pt x="120844" y="238"/>
                </a:cubicBezTo>
                <a:lnTo>
                  <a:pt x="120844" y="20319"/>
                </a:lnTo>
                <a:cubicBezTo>
                  <a:pt x="120049" y="20319"/>
                  <a:pt x="118493" y="20283"/>
                  <a:pt x="116186" y="20200"/>
                </a:cubicBezTo>
                <a:cubicBezTo>
                  <a:pt x="113633" y="20121"/>
                  <a:pt x="112078" y="20082"/>
                  <a:pt x="111520" y="20082"/>
                </a:cubicBezTo>
                <a:cubicBezTo>
                  <a:pt x="104112" y="20082"/>
                  <a:pt x="98614" y="21875"/>
                  <a:pt x="95029" y="25464"/>
                </a:cubicBezTo>
                <a:cubicBezTo>
                  <a:pt x="91360" y="29049"/>
                  <a:pt x="87174" y="36696"/>
                  <a:pt x="82476" y="48414"/>
                </a:cubicBezTo>
                <a:cubicBezTo>
                  <a:pt x="76582" y="63235"/>
                  <a:pt x="71600" y="72577"/>
                  <a:pt x="67536" y="76439"/>
                </a:cubicBezTo>
                <a:cubicBezTo>
                  <a:pt x="63470" y="80306"/>
                  <a:pt x="58608" y="83395"/>
                  <a:pt x="52952" y="85706"/>
                </a:cubicBezTo>
                <a:cubicBezTo>
                  <a:pt x="64267" y="88813"/>
                  <a:pt x="75420" y="99252"/>
                  <a:pt x="86419" y="117022"/>
                </a:cubicBezTo>
                <a:lnTo>
                  <a:pt x="122518" y="175353"/>
                </a:lnTo>
                <a:lnTo>
                  <a:pt x="93712" y="175353"/>
                </a:lnTo>
                <a:lnTo>
                  <a:pt x="64425" y="127783"/>
                </a:lnTo>
                <a:cubicBezTo>
                  <a:pt x="56379" y="114632"/>
                  <a:pt x="49644" y="105607"/>
                  <a:pt x="44229" y="100708"/>
                </a:cubicBezTo>
                <a:cubicBezTo>
                  <a:pt x="38807" y="95808"/>
                  <a:pt x="31794" y="93356"/>
                  <a:pt x="23188" y="93356"/>
                </a:cubicBezTo>
                <a:lnTo>
                  <a:pt x="23188" y="175353"/>
                </a:lnTo>
                <a:lnTo>
                  <a:pt x="0" y="175353"/>
                </a:lnTo>
                <a:close/>
                <a:moveTo>
                  <a:pt x="131483" y="111881"/>
                </a:moveTo>
                <a:cubicBezTo>
                  <a:pt x="131483" y="88373"/>
                  <a:pt x="138015" y="70960"/>
                  <a:pt x="151084" y="59646"/>
                </a:cubicBezTo>
                <a:cubicBezTo>
                  <a:pt x="162004" y="50243"/>
                  <a:pt x="175309" y="45544"/>
                  <a:pt x="191008" y="45544"/>
                </a:cubicBezTo>
                <a:cubicBezTo>
                  <a:pt x="208461" y="45544"/>
                  <a:pt x="222729" y="51261"/>
                  <a:pt x="233802" y="62695"/>
                </a:cubicBezTo>
                <a:cubicBezTo>
                  <a:pt x="244879" y="74128"/>
                  <a:pt x="250416" y="89929"/>
                  <a:pt x="250416" y="110089"/>
                </a:cubicBezTo>
                <a:cubicBezTo>
                  <a:pt x="250416" y="126425"/>
                  <a:pt x="247968" y="139274"/>
                  <a:pt x="243068" y="148637"/>
                </a:cubicBezTo>
                <a:cubicBezTo>
                  <a:pt x="238168" y="158001"/>
                  <a:pt x="231037" y="165273"/>
                  <a:pt x="221669" y="170450"/>
                </a:cubicBezTo>
                <a:cubicBezTo>
                  <a:pt x="212305" y="175630"/>
                  <a:pt x="202082" y="178222"/>
                  <a:pt x="191008" y="178222"/>
                </a:cubicBezTo>
                <a:cubicBezTo>
                  <a:pt x="173239" y="178222"/>
                  <a:pt x="158875" y="172524"/>
                  <a:pt x="147920" y="161129"/>
                </a:cubicBezTo>
                <a:cubicBezTo>
                  <a:pt x="136958" y="149732"/>
                  <a:pt x="131483" y="133316"/>
                  <a:pt x="131483" y="111881"/>
                </a:cubicBezTo>
                <a:close/>
                <a:moveTo>
                  <a:pt x="153594" y="111881"/>
                </a:moveTo>
                <a:cubicBezTo>
                  <a:pt x="153594" y="128139"/>
                  <a:pt x="157139" y="140311"/>
                  <a:pt x="164235" y="148400"/>
                </a:cubicBezTo>
                <a:cubicBezTo>
                  <a:pt x="171327" y="156486"/>
                  <a:pt x="180252" y="160532"/>
                  <a:pt x="191008" y="160532"/>
                </a:cubicBezTo>
                <a:cubicBezTo>
                  <a:pt x="201686" y="160532"/>
                  <a:pt x="210571" y="156467"/>
                  <a:pt x="217666" y="148335"/>
                </a:cubicBezTo>
                <a:cubicBezTo>
                  <a:pt x="224754" y="140210"/>
                  <a:pt x="228301" y="127818"/>
                  <a:pt x="228301" y="111165"/>
                </a:cubicBezTo>
                <a:cubicBezTo>
                  <a:pt x="228301" y="95469"/>
                  <a:pt x="224736" y="83575"/>
                  <a:pt x="217605" y="75485"/>
                </a:cubicBezTo>
                <a:cubicBezTo>
                  <a:pt x="210473" y="67399"/>
                  <a:pt x="201607" y="63353"/>
                  <a:pt x="191008" y="63353"/>
                </a:cubicBezTo>
                <a:cubicBezTo>
                  <a:pt x="180252" y="63353"/>
                  <a:pt x="171327" y="67378"/>
                  <a:pt x="164235" y="75424"/>
                </a:cubicBezTo>
                <a:cubicBezTo>
                  <a:pt x="157139" y="83474"/>
                  <a:pt x="153594" y="95628"/>
                  <a:pt x="153594" y="111881"/>
                </a:cubicBezTo>
                <a:close/>
                <a:moveTo>
                  <a:pt x="299811" y="117976"/>
                </a:moveTo>
                <a:lnTo>
                  <a:pt x="299811" y="101124"/>
                </a:lnTo>
                <a:cubicBezTo>
                  <a:pt x="308898" y="101042"/>
                  <a:pt x="315093" y="100686"/>
                  <a:pt x="318397" y="100048"/>
                </a:cubicBezTo>
                <a:cubicBezTo>
                  <a:pt x="321702" y="99411"/>
                  <a:pt x="324835" y="97499"/>
                  <a:pt x="327783" y="94309"/>
                </a:cubicBezTo>
                <a:cubicBezTo>
                  <a:pt x="330732" y="91124"/>
                  <a:pt x="332204" y="87143"/>
                  <a:pt x="332204" y="82357"/>
                </a:cubicBezTo>
                <a:cubicBezTo>
                  <a:pt x="332204" y="76541"/>
                  <a:pt x="330275" y="71896"/>
                  <a:pt x="326408" y="68433"/>
                </a:cubicBezTo>
                <a:cubicBezTo>
                  <a:pt x="322537" y="64966"/>
                  <a:pt x="317542" y="63235"/>
                  <a:pt x="311406" y="63235"/>
                </a:cubicBezTo>
                <a:cubicBezTo>
                  <a:pt x="299293" y="63235"/>
                  <a:pt x="290805" y="70366"/>
                  <a:pt x="285944" y="84629"/>
                </a:cubicBezTo>
                <a:lnTo>
                  <a:pt x="265504" y="81282"/>
                </a:lnTo>
                <a:cubicBezTo>
                  <a:pt x="271879" y="57456"/>
                  <a:pt x="287261" y="45544"/>
                  <a:pt x="311644" y="45544"/>
                </a:cubicBezTo>
                <a:cubicBezTo>
                  <a:pt x="325191" y="45544"/>
                  <a:pt x="335808" y="49248"/>
                  <a:pt x="343501" y="56658"/>
                </a:cubicBezTo>
                <a:cubicBezTo>
                  <a:pt x="351190" y="64073"/>
                  <a:pt x="355035" y="72915"/>
                  <a:pt x="355035" y="83193"/>
                </a:cubicBezTo>
                <a:cubicBezTo>
                  <a:pt x="355035" y="93550"/>
                  <a:pt x="350017" y="101801"/>
                  <a:pt x="339972" y="107939"/>
                </a:cubicBezTo>
                <a:cubicBezTo>
                  <a:pt x="346348" y="111367"/>
                  <a:pt x="351130" y="115727"/>
                  <a:pt x="354318" y="121025"/>
                </a:cubicBezTo>
                <a:cubicBezTo>
                  <a:pt x="357505" y="126329"/>
                  <a:pt x="359096" y="132600"/>
                  <a:pt x="359096" y="139850"/>
                </a:cubicBezTo>
                <a:cubicBezTo>
                  <a:pt x="359096" y="151247"/>
                  <a:pt x="354952" y="160493"/>
                  <a:pt x="346669" y="167581"/>
                </a:cubicBezTo>
                <a:cubicBezTo>
                  <a:pt x="338381" y="174676"/>
                  <a:pt x="326786" y="178222"/>
                  <a:pt x="311885" y="178222"/>
                </a:cubicBezTo>
                <a:cubicBezTo>
                  <a:pt x="282959" y="178222"/>
                  <a:pt x="266184" y="165352"/>
                  <a:pt x="261561" y="139613"/>
                </a:cubicBezTo>
                <a:lnTo>
                  <a:pt x="281761" y="135310"/>
                </a:lnTo>
                <a:cubicBezTo>
                  <a:pt x="283593" y="143439"/>
                  <a:pt x="287319" y="149736"/>
                  <a:pt x="292935" y="154196"/>
                </a:cubicBezTo>
                <a:cubicBezTo>
                  <a:pt x="298555" y="158656"/>
                  <a:pt x="304991" y="160888"/>
                  <a:pt x="312242" y="160888"/>
                </a:cubicBezTo>
                <a:cubicBezTo>
                  <a:pt x="319497" y="160888"/>
                  <a:pt x="325526" y="158837"/>
                  <a:pt x="330349" y="154732"/>
                </a:cubicBezTo>
                <a:cubicBezTo>
                  <a:pt x="335175" y="150631"/>
                  <a:pt x="337582" y="145390"/>
                  <a:pt x="337582" y="139015"/>
                </a:cubicBezTo>
                <a:cubicBezTo>
                  <a:pt x="337582" y="134076"/>
                  <a:pt x="336067" y="129770"/>
                  <a:pt x="333043" y="126105"/>
                </a:cubicBezTo>
                <a:cubicBezTo>
                  <a:pt x="330015" y="122437"/>
                  <a:pt x="326790" y="120148"/>
                  <a:pt x="323362" y="119229"/>
                </a:cubicBezTo>
                <a:cubicBezTo>
                  <a:pt x="319935" y="118319"/>
                  <a:pt x="313714" y="117858"/>
                  <a:pt x="304711" y="117858"/>
                </a:cubicBezTo>
                <a:cubicBezTo>
                  <a:pt x="303994" y="117858"/>
                  <a:pt x="302360" y="117897"/>
                  <a:pt x="299811" y="117976"/>
                </a:cubicBezTo>
                <a:close/>
                <a:moveTo>
                  <a:pt x="380310" y="224240"/>
                </a:moveTo>
                <a:lnTo>
                  <a:pt x="377920" y="204037"/>
                </a:lnTo>
                <a:cubicBezTo>
                  <a:pt x="382621" y="205316"/>
                  <a:pt x="386727" y="205956"/>
                  <a:pt x="390233" y="205956"/>
                </a:cubicBezTo>
                <a:cubicBezTo>
                  <a:pt x="395017" y="205956"/>
                  <a:pt x="398840" y="205157"/>
                  <a:pt x="401709" y="203566"/>
                </a:cubicBezTo>
                <a:cubicBezTo>
                  <a:pt x="404575" y="201968"/>
                  <a:pt x="406929" y="199736"/>
                  <a:pt x="408758" y="196867"/>
                </a:cubicBezTo>
                <a:cubicBezTo>
                  <a:pt x="410112" y="194718"/>
                  <a:pt x="412304" y="189379"/>
                  <a:pt x="415332" y="180850"/>
                </a:cubicBezTo>
                <a:cubicBezTo>
                  <a:pt x="415728" y="179654"/>
                  <a:pt x="416368" y="177902"/>
                  <a:pt x="417247" y="175591"/>
                </a:cubicBezTo>
                <a:lnTo>
                  <a:pt x="369076" y="48414"/>
                </a:lnTo>
                <a:lnTo>
                  <a:pt x="392263" y="48414"/>
                </a:lnTo>
                <a:lnTo>
                  <a:pt x="418684" y="121922"/>
                </a:lnTo>
                <a:cubicBezTo>
                  <a:pt x="422111" y="131246"/>
                  <a:pt x="425174" y="141045"/>
                  <a:pt x="427885" y="151327"/>
                </a:cubicBezTo>
                <a:cubicBezTo>
                  <a:pt x="430354" y="141448"/>
                  <a:pt x="433302" y="131804"/>
                  <a:pt x="436730" y="122400"/>
                </a:cubicBezTo>
                <a:lnTo>
                  <a:pt x="463864" y="48414"/>
                </a:lnTo>
                <a:lnTo>
                  <a:pt x="485379" y="48414"/>
                </a:lnTo>
                <a:lnTo>
                  <a:pt x="437091" y="177506"/>
                </a:lnTo>
                <a:cubicBezTo>
                  <a:pt x="431909" y="191449"/>
                  <a:pt x="427885" y="201050"/>
                  <a:pt x="425016" y="206313"/>
                </a:cubicBezTo>
                <a:cubicBezTo>
                  <a:pt x="421193" y="213401"/>
                  <a:pt x="416808" y="218603"/>
                  <a:pt x="411868" y="221911"/>
                </a:cubicBezTo>
                <a:cubicBezTo>
                  <a:pt x="406929" y="225220"/>
                  <a:pt x="401029" y="226873"/>
                  <a:pt x="394175" y="226873"/>
                </a:cubicBezTo>
                <a:cubicBezTo>
                  <a:pt x="390031" y="226873"/>
                  <a:pt x="385412" y="225994"/>
                  <a:pt x="380310" y="224240"/>
                </a:cubicBezTo>
                <a:close/>
                <a:moveTo>
                  <a:pt x="506106" y="48414"/>
                </a:moveTo>
                <a:lnTo>
                  <a:pt x="606031" y="48414"/>
                </a:lnTo>
                <a:lnTo>
                  <a:pt x="606031" y="175353"/>
                </a:lnTo>
                <a:lnTo>
                  <a:pt x="584635" y="175353"/>
                </a:lnTo>
                <a:lnTo>
                  <a:pt x="584635" y="66223"/>
                </a:lnTo>
                <a:lnTo>
                  <a:pt x="527619" y="66223"/>
                </a:lnTo>
                <a:lnTo>
                  <a:pt x="527619" y="129453"/>
                </a:lnTo>
                <a:cubicBezTo>
                  <a:pt x="527619" y="144195"/>
                  <a:pt x="527140" y="153919"/>
                  <a:pt x="526186" y="158617"/>
                </a:cubicBezTo>
                <a:cubicBezTo>
                  <a:pt x="525228" y="163322"/>
                  <a:pt x="522601" y="167426"/>
                  <a:pt x="518298" y="170932"/>
                </a:cubicBezTo>
                <a:cubicBezTo>
                  <a:pt x="513996" y="174435"/>
                  <a:pt x="507780" y="176189"/>
                  <a:pt x="499651" y="176189"/>
                </a:cubicBezTo>
                <a:cubicBezTo>
                  <a:pt x="494632" y="176189"/>
                  <a:pt x="488851" y="175871"/>
                  <a:pt x="482317" y="175234"/>
                </a:cubicBezTo>
                <a:lnTo>
                  <a:pt x="482317" y="157303"/>
                </a:lnTo>
                <a:lnTo>
                  <a:pt x="491763" y="157303"/>
                </a:lnTo>
                <a:cubicBezTo>
                  <a:pt x="496223" y="157303"/>
                  <a:pt x="499413" y="156845"/>
                  <a:pt x="501325" y="155927"/>
                </a:cubicBezTo>
                <a:cubicBezTo>
                  <a:pt x="503236" y="155013"/>
                  <a:pt x="504511" y="153559"/>
                  <a:pt x="505147" y="151567"/>
                </a:cubicBezTo>
                <a:cubicBezTo>
                  <a:pt x="505785" y="149573"/>
                  <a:pt x="506106" y="143082"/>
                  <a:pt x="506106" y="132084"/>
                </a:cubicBezTo>
                <a:close/>
                <a:moveTo>
                  <a:pt x="638067" y="48414"/>
                </a:moveTo>
                <a:lnTo>
                  <a:pt x="659584" y="48414"/>
                </a:lnTo>
                <a:lnTo>
                  <a:pt x="659584" y="98014"/>
                </a:lnTo>
                <a:lnTo>
                  <a:pt x="686836" y="98014"/>
                </a:lnTo>
                <a:cubicBezTo>
                  <a:pt x="704602" y="98014"/>
                  <a:pt x="718292" y="101463"/>
                  <a:pt x="727894" y="108357"/>
                </a:cubicBezTo>
                <a:cubicBezTo>
                  <a:pt x="737499" y="115248"/>
                  <a:pt x="742298" y="124751"/>
                  <a:pt x="742298" y="136866"/>
                </a:cubicBezTo>
                <a:cubicBezTo>
                  <a:pt x="742298" y="147460"/>
                  <a:pt x="738291" y="156529"/>
                  <a:pt x="730285" y="164056"/>
                </a:cubicBezTo>
                <a:cubicBezTo>
                  <a:pt x="722278" y="171588"/>
                  <a:pt x="709470" y="175353"/>
                  <a:pt x="691855" y="175353"/>
                </a:cubicBezTo>
                <a:lnTo>
                  <a:pt x="638067" y="175353"/>
                </a:lnTo>
                <a:close/>
                <a:moveTo>
                  <a:pt x="659584" y="157663"/>
                </a:moveTo>
                <a:lnTo>
                  <a:pt x="682174" y="157663"/>
                </a:lnTo>
                <a:cubicBezTo>
                  <a:pt x="695800" y="157663"/>
                  <a:pt x="705524" y="155988"/>
                  <a:pt x="711342" y="152644"/>
                </a:cubicBezTo>
                <a:cubicBezTo>
                  <a:pt x="717158" y="149297"/>
                  <a:pt x="720064" y="144077"/>
                  <a:pt x="720064" y="136984"/>
                </a:cubicBezTo>
                <a:cubicBezTo>
                  <a:pt x="720064" y="131487"/>
                  <a:pt x="717916" y="126588"/>
                  <a:pt x="713613" y="122279"/>
                </a:cubicBezTo>
                <a:cubicBezTo>
                  <a:pt x="709308" y="117976"/>
                  <a:pt x="699785" y="115827"/>
                  <a:pt x="685044" y="115827"/>
                </a:cubicBezTo>
                <a:lnTo>
                  <a:pt x="659584" y="115827"/>
                </a:lnTo>
                <a:close/>
                <a:moveTo>
                  <a:pt x="848801" y="128856"/>
                </a:moveTo>
                <a:lnTo>
                  <a:pt x="869954" y="131605"/>
                </a:lnTo>
                <a:cubicBezTo>
                  <a:pt x="867646" y="146190"/>
                  <a:pt x="861728" y="157605"/>
                  <a:pt x="852207" y="165850"/>
                </a:cubicBezTo>
                <a:cubicBezTo>
                  <a:pt x="842680" y="174097"/>
                  <a:pt x="830987" y="178222"/>
                  <a:pt x="817120" y="178222"/>
                </a:cubicBezTo>
                <a:cubicBezTo>
                  <a:pt x="799750" y="178222"/>
                  <a:pt x="785786" y="172541"/>
                  <a:pt x="775227" y="161187"/>
                </a:cubicBezTo>
                <a:cubicBezTo>
                  <a:pt x="764668" y="149833"/>
                  <a:pt x="759388" y="133557"/>
                  <a:pt x="759388" y="112360"/>
                </a:cubicBezTo>
                <a:cubicBezTo>
                  <a:pt x="759388" y="98655"/>
                  <a:pt x="761658" y="86664"/>
                  <a:pt x="766202" y="76382"/>
                </a:cubicBezTo>
                <a:cubicBezTo>
                  <a:pt x="770745" y="66100"/>
                  <a:pt x="777658" y="58389"/>
                  <a:pt x="786945" y="53251"/>
                </a:cubicBezTo>
                <a:cubicBezTo>
                  <a:pt x="796226" y="48110"/>
                  <a:pt x="806328" y="45544"/>
                  <a:pt x="817242" y="45544"/>
                </a:cubicBezTo>
                <a:cubicBezTo>
                  <a:pt x="831027" y="45544"/>
                  <a:pt x="842302" y="49029"/>
                  <a:pt x="851069" y="56002"/>
                </a:cubicBezTo>
                <a:cubicBezTo>
                  <a:pt x="859834" y="62976"/>
                  <a:pt x="865454" y="72876"/>
                  <a:pt x="867924" y="85706"/>
                </a:cubicBezTo>
                <a:lnTo>
                  <a:pt x="847007" y="88935"/>
                </a:lnTo>
                <a:cubicBezTo>
                  <a:pt x="845013" y="80407"/>
                  <a:pt x="841489" y="73992"/>
                  <a:pt x="836427" y="69689"/>
                </a:cubicBezTo>
                <a:cubicBezTo>
                  <a:pt x="831366" y="65388"/>
                  <a:pt x="825253" y="63235"/>
                  <a:pt x="818078" y="63235"/>
                </a:cubicBezTo>
                <a:cubicBezTo>
                  <a:pt x="807242" y="63235"/>
                  <a:pt x="798440" y="67122"/>
                  <a:pt x="791665" y="74888"/>
                </a:cubicBezTo>
                <a:cubicBezTo>
                  <a:pt x="784893" y="82657"/>
                  <a:pt x="781506" y="94951"/>
                  <a:pt x="781506" y="111763"/>
                </a:cubicBezTo>
                <a:cubicBezTo>
                  <a:pt x="781506" y="128817"/>
                  <a:pt x="784774" y="141204"/>
                  <a:pt x="791309" y="148933"/>
                </a:cubicBezTo>
                <a:cubicBezTo>
                  <a:pt x="797843" y="156663"/>
                  <a:pt x="806367" y="160532"/>
                  <a:pt x="816882" y="160532"/>
                </a:cubicBezTo>
                <a:cubicBezTo>
                  <a:pt x="825328" y="160532"/>
                  <a:pt x="832385" y="157940"/>
                  <a:pt x="838043" y="152764"/>
                </a:cubicBezTo>
                <a:cubicBezTo>
                  <a:pt x="843699" y="147586"/>
                  <a:pt x="847285" y="139615"/>
                  <a:pt x="848801" y="128856"/>
                </a:cubicBezTo>
                <a:close/>
                <a:moveTo>
                  <a:pt x="888246" y="48414"/>
                </a:moveTo>
                <a:lnTo>
                  <a:pt x="909759" y="48414"/>
                </a:lnTo>
                <a:lnTo>
                  <a:pt x="909759" y="103274"/>
                </a:lnTo>
                <a:cubicBezTo>
                  <a:pt x="916610" y="103274"/>
                  <a:pt x="921413" y="101960"/>
                  <a:pt x="924162" y="99332"/>
                </a:cubicBezTo>
                <a:cubicBezTo>
                  <a:pt x="926909" y="96701"/>
                  <a:pt x="930955" y="89054"/>
                  <a:pt x="936295" y="76382"/>
                </a:cubicBezTo>
                <a:cubicBezTo>
                  <a:pt x="940514" y="66338"/>
                  <a:pt x="943941" y="59729"/>
                  <a:pt x="946576" y="56538"/>
                </a:cubicBezTo>
                <a:cubicBezTo>
                  <a:pt x="949204" y="53353"/>
                  <a:pt x="952232" y="51200"/>
                  <a:pt x="955659" y="50084"/>
                </a:cubicBezTo>
                <a:cubicBezTo>
                  <a:pt x="959086" y="48972"/>
                  <a:pt x="964584" y="48414"/>
                  <a:pt x="972154" y="48414"/>
                </a:cubicBezTo>
                <a:lnTo>
                  <a:pt x="976456" y="48414"/>
                </a:lnTo>
                <a:lnTo>
                  <a:pt x="976456" y="66223"/>
                </a:lnTo>
                <a:lnTo>
                  <a:pt x="970480" y="66104"/>
                </a:lnTo>
                <a:cubicBezTo>
                  <a:pt x="964822" y="66104"/>
                  <a:pt x="961195" y="66940"/>
                  <a:pt x="959602" y="68613"/>
                </a:cubicBezTo>
                <a:cubicBezTo>
                  <a:pt x="957930" y="70366"/>
                  <a:pt x="955381" y="75586"/>
                  <a:pt x="951955" y="84273"/>
                </a:cubicBezTo>
                <a:cubicBezTo>
                  <a:pt x="948690" y="92557"/>
                  <a:pt x="945702" y="98295"/>
                  <a:pt x="942991" y="101481"/>
                </a:cubicBezTo>
                <a:cubicBezTo>
                  <a:pt x="940280" y="104671"/>
                  <a:pt x="936092" y="107579"/>
                  <a:pt x="930438" y="110211"/>
                </a:cubicBezTo>
                <a:cubicBezTo>
                  <a:pt x="939683" y="112681"/>
                  <a:pt x="948764" y="121284"/>
                  <a:pt x="957689" y="136026"/>
                </a:cubicBezTo>
                <a:lnTo>
                  <a:pt x="981238" y="175353"/>
                </a:lnTo>
                <a:lnTo>
                  <a:pt x="957571" y="175353"/>
                </a:lnTo>
                <a:lnTo>
                  <a:pt x="934621" y="136026"/>
                </a:lnTo>
                <a:cubicBezTo>
                  <a:pt x="929923" y="128136"/>
                  <a:pt x="925816" y="122938"/>
                  <a:pt x="922312" y="120424"/>
                </a:cubicBezTo>
                <a:cubicBezTo>
                  <a:pt x="918803" y="117915"/>
                  <a:pt x="914619" y="116663"/>
                  <a:pt x="909759" y="116663"/>
                </a:cubicBezTo>
                <a:lnTo>
                  <a:pt x="909759" y="175353"/>
                </a:lnTo>
                <a:lnTo>
                  <a:pt x="888246" y="175353"/>
                </a:lnTo>
                <a:close/>
                <a:moveTo>
                  <a:pt x="995461" y="48414"/>
                </a:moveTo>
                <a:lnTo>
                  <a:pt x="1016978" y="48414"/>
                </a:lnTo>
                <a:lnTo>
                  <a:pt x="1016978" y="145232"/>
                </a:lnTo>
                <a:lnTo>
                  <a:pt x="1076623" y="48414"/>
                </a:lnTo>
                <a:lnTo>
                  <a:pt x="1099811" y="48414"/>
                </a:lnTo>
                <a:lnTo>
                  <a:pt x="1099811" y="175353"/>
                </a:lnTo>
                <a:lnTo>
                  <a:pt x="1078297" y="175353"/>
                </a:lnTo>
                <a:lnTo>
                  <a:pt x="1078297" y="79129"/>
                </a:lnTo>
                <a:lnTo>
                  <a:pt x="1018652" y="175353"/>
                </a:lnTo>
                <a:lnTo>
                  <a:pt x="995461" y="175353"/>
                </a:lnTo>
                <a:close/>
                <a:moveTo>
                  <a:pt x="1132207" y="48414"/>
                </a:moveTo>
                <a:lnTo>
                  <a:pt x="1153720" y="48414"/>
                </a:lnTo>
                <a:lnTo>
                  <a:pt x="1153720" y="145232"/>
                </a:lnTo>
                <a:lnTo>
                  <a:pt x="1213369" y="48414"/>
                </a:lnTo>
                <a:lnTo>
                  <a:pt x="1236557" y="48414"/>
                </a:lnTo>
                <a:lnTo>
                  <a:pt x="1236557" y="175353"/>
                </a:lnTo>
                <a:lnTo>
                  <a:pt x="1215040" y="175353"/>
                </a:lnTo>
                <a:lnTo>
                  <a:pt x="1215040" y="79129"/>
                </a:lnTo>
                <a:lnTo>
                  <a:pt x="1155395" y="175353"/>
                </a:lnTo>
                <a:lnTo>
                  <a:pt x="1132207" y="175353"/>
                </a:lnTo>
                <a:close/>
                <a:moveTo>
                  <a:pt x="1206910" y="357"/>
                </a:moveTo>
                <a:lnTo>
                  <a:pt x="1221613" y="357"/>
                </a:lnTo>
                <a:cubicBezTo>
                  <a:pt x="1220418" y="10322"/>
                  <a:pt x="1216770" y="17968"/>
                  <a:pt x="1210675" y="23308"/>
                </a:cubicBezTo>
                <a:cubicBezTo>
                  <a:pt x="1204581" y="28647"/>
                  <a:pt x="1196471" y="31321"/>
                  <a:pt x="1186351" y="31321"/>
                </a:cubicBezTo>
                <a:cubicBezTo>
                  <a:pt x="1176156" y="31321"/>
                  <a:pt x="1168004" y="28671"/>
                  <a:pt x="1161910" y="23368"/>
                </a:cubicBezTo>
                <a:cubicBezTo>
                  <a:pt x="1155815" y="18069"/>
                  <a:pt x="1152169" y="10402"/>
                  <a:pt x="1150974" y="357"/>
                </a:cubicBezTo>
                <a:lnTo>
                  <a:pt x="1165672" y="357"/>
                </a:lnTo>
                <a:cubicBezTo>
                  <a:pt x="1166792" y="5779"/>
                  <a:pt x="1169002" y="9821"/>
                  <a:pt x="1172311" y="12490"/>
                </a:cubicBezTo>
                <a:cubicBezTo>
                  <a:pt x="1175616" y="15164"/>
                  <a:pt x="1180055" y="16496"/>
                  <a:pt x="1185635" y="16496"/>
                </a:cubicBezTo>
                <a:cubicBezTo>
                  <a:pt x="1192093" y="16496"/>
                  <a:pt x="1196971" y="15200"/>
                  <a:pt x="1200279" y="12611"/>
                </a:cubicBezTo>
                <a:cubicBezTo>
                  <a:pt x="1203584" y="10023"/>
                  <a:pt x="1205797" y="5938"/>
                  <a:pt x="1206910" y="35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326077" y="5287332"/>
            <a:ext cx="647978" cy="223643"/>
          </a:xfrm>
          <a:custGeom>
            <a:avLst/>
            <a:gdLst/>
            <a:ahLst/>
            <a:cxnLst/>
            <a:rect l="l" t="t" r="r" b="b"/>
            <a:pathLst>
              <a:path w="647978" h="223643">
                <a:moveTo>
                  <a:pt x="0" y="223643"/>
                </a:moveTo>
                <a:lnTo>
                  <a:pt x="0" y="48057"/>
                </a:lnTo>
                <a:lnTo>
                  <a:pt x="19601" y="48057"/>
                </a:lnTo>
                <a:lnTo>
                  <a:pt x="19601" y="64552"/>
                </a:lnTo>
                <a:cubicBezTo>
                  <a:pt x="24224" y="58094"/>
                  <a:pt x="29443" y="53251"/>
                  <a:pt x="35261" y="50026"/>
                </a:cubicBezTo>
                <a:cubicBezTo>
                  <a:pt x="41079" y="46800"/>
                  <a:pt x="48128" y="45187"/>
                  <a:pt x="56418" y="45187"/>
                </a:cubicBezTo>
                <a:cubicBezTo>
                  <a:pt x="67255" y="45187"/>
                  <a:pt x="76816" y="47973"/>
                  <a:pt x="85104" y="53554"/>
                </a:cubicBezTo>
                <a:cubicBezTo>
                  <a:pt x="93390" y="59130"/>
                  <a:pt x="99647" y="66999"/>
                  <a:pt x="103870" y="77159"/>
                </a:cubicBezTo>
                <a:cubicBezTo>
                  <a:pt x="108093" y="87318"/>
                  <a:pt x="110203" y="98457"/>
                  <a:pt x="110203" y="110570"/>
                </a:cubicBezTo>
                <a:cubicBezTo>
                  <a:pt x="110203" y="123560"/>
                  <a:pt x="107877" y="135255"/>
                  <a:pt x="103215" y="145653"/>
                </a:cubicBezTo>
                <a:cubicBezTo>
                  <a:pt x="98553" y="156049"/>
                  <a:pt x="91781" y="164016"/>
                  <a:pt x="82893" y="169557"/>
                </a:cubicBezTo>
                <a:cubicBezTo>
                  <a:pt x="74008" y="175096"/>
                  <a:pt x="64663" y="177865"/>
                  <a:pt x="54860" y="177865"/>
                </a:cubicBezTo>
                <a:cubicBezTo>
                  <a:pt x="47688" y="177865"/>
                  <a:pt x="41255" y="176350"/>
                  <a:pt x="35556" y="173322"/>
                </a:cubicBezTo>
                <a:cubicBezTo>
                  <a:pt x="29861" y="170298"/>
                  <a:pt x="25181" y="166468"/>
                  <a:pt x="21513" y="161845"/>
                </a:cubicBezTo>
                <a:lnTo>
                  <a:pt x="21513" y="223643"/>
                </a:lnTo>
                <a:close/>
                <a:moveTo>
                  <a:pt x="19482" y="112244"/>
                </a:moveTo>
                <a:cubicBezTo>
                  <a:pt x="19482" y="128578"/>
                  <a:pt x="22791" y="140651"/>
                  <a:pt x="29404" y="148457"/>
                </a:cubicBezTo>
                <a:cubicBezTo>
                  <a:pt x="36017" y="156269"/>
                  <a:pt x="44024" y="160175"/>
                  <a:pt x="53428" y="160175"/>
                </a:cubicBezTo>
                <a:cubicBezTo>
                  <a:pt x="62992" y="160175"/>
                  <a:pt x="71178" y="156129"/>
                  <a:pt x="77989" y="148043"/>
                </a:cubicBezTo>
                <a:cubicBezTo>
                  <a:pt x="84802" y="139954"/>
                  <a:pt x="88210" y="127426"/>
                  <a:pt x="88210" y="110452"/>
                </a:cubicBezTo>
                <a:cubicBezTo>
                  <a:pt x="88210" y="94274"/>
                  <a:pt x="84884" y="82163"/>
                  <a:pt x="78230" y="74114"/>
                </a:cubicBezTo>
                <a:cubicBezTo>
                  <a:pt x="71575" y="66063"/>
                  <a:pt x="63626" y="62038"/>
                  <a:pt x="54381" y="62038"/>
                </a:cubicBezTo>
                <a:cubicBezTo>
                  <a:pt x="45220" y="62038"/>
                  <a:pt x="37111" y="66320"/>
                  <a:pt x="30059" y="74887"/>
                </a:cubicBezTo>
                <a:cubicBezTo>
                  <a:pt x="23011" y="83456"/>
                  <a:pt x="19482" y="95908"/>
                  <a:pt x="19482" y="112244"/>
                </a:cubicBezTo>
                <a:close/>
                <a:moveTo>
                  <a:pt x="218980" y="159336"/>
                </a:moveTo>
                <a:cubicBezTo>
                  <a:pt x="211010" y="166111"/>
                  <a:pt x="203338" y="170895"/>
                  <a:pt x="195969" y="173682"/>
                </a:cubicBezTo>
                <a:cubicBezTo>
                  <a:pt x="188596" y="176468"/>
                  <a:pt x="180691" y="177865"/>
                  <a:pt x="172245" y="177865"/>
                </a:cubicBezTo>
                <a:cubicBezTo>
                  <a:pt x="158299" y="177865"/>
                  <a:pt x="147578" y="174456"/>
                  <a:pt x="140090" y="167645"/>
                </a:cubicBezTo>
                <a:cubicBezTo>
                  <a:pt x="132598" y="160833"/>
                  <a:pt x="128850" y="152125"/>
                  <a:pt x="128850" y="141527"/>
                </a:cubicBezTo>
                <a:cubicBezTo>
                  <a:pt x="128850" y="135314"/>
                  <a:pt x="130265" y="129633"/>
                  <a:pt x="133094" y="124496"/>
                </a:cubicBezTo>
                <a:cubicBezTo>
                  <a:pt x="135924" y="119355"/>
                  <a:pt x="139629" y="115229"/>
                  <a:pt x="144216" y="112122"/>
                </a:cubicBezTo>
                <a:cubicBezTo>
                  <a:pt x="148798" y="109016"/>
                  <a:pt x="153957" y="106665"/>
                  <a:pt x="159692" y="105074"/>
                </a:cubicBezTo>
                <a:cubicBezTo>
                  <a:pt x="163915" y="103954"/>
                  <a:pt x="170290" y="102878"/>
                  <a:pt x="178819" y="101840"/>
                </a:cubicBezTo>
                <a:cubicBezTo>
                  <a:pt x="196188" y="99770"/>
                  <a:pt x="208980" y="97301"/>
                  <a:pt x="217188" y="94431"/>
                </a:cubicBezTo>
                <a:cubicBezTo>
                  <a:pt x="217267" y="91484"/>
                  <a:pt x="217305" y="89615"/>
                  <a:pt x="217305" y="88815"/>
                </a:cubicBezTo>
                <a:cubicBezTo>
                  <a:pt x="217305" y="80050"/>
                  <a:pt x="215276" y="73872"/>
                  <a:pt x="211207" y="70286"/>
                </a:cubicBezTo>
                <a:cubicBezTo>
                  <a:pt x="205711" y="65427"/>
                  <a:pt x="197542" y="62996"/>
                  <a:pt x="186706" y="62996"/>
                </a:cubicBezTo>
                <a:cubicBezTo>
                  <a:pt x="176587" y="62996"/>
                  <a:pt x="169117" y="64772"/>
                  <a:pt x="164296" y="68314"/>
                </a:cubicBezTo>
                <a:cubicBezTo>
                  <a:pt x="159472" y="71859"/>
                  <a:pt x="155905" y="78138"/>
                  <a:pt x="153598" y="87141"/>
                </a:cubicBezTo>
                <a:lnTo>
                  <a:pt x="132559" y="84272"/>
                </a:lnTo>
                <a:cubicBezTo>
                  <a:pt x="134470" y="75269"/>
                  <a:pt x="137617" y="67997"/>
                  <a:pt x="142001" y="62456"/>
                </a:cubicBezTo>
                <a:cubicBezTo>
                  <a:pt x="146383" y="56919"/>
                  <a:pt x="152719" y="52653"/>
                  <a:pt x="161005" y="49666"/>
                </a:cubicBezTo>
                <a:cubicBezTo>
                  <a:pt x="169297" y="46678"/>
                  <a:pt x="178898" y="45187"/>
                  <a:pt x="189813" y="45187"/>
                </a:cubicBezTo>
                <a:cubicBezTo>
                  <a:pt x="200648" y="45187"/>
                  <a:pt x="209459" y="46462"/>
                  <a:pt x="216230" y="49011"/>
                </a:cubicBezTo>
                <a:cubicBezTo>
                  <a:pt x="223006" y="51560"/>
                  <a:pt x="227984" y="54766"/>
                  <a:pt x="231173" y="58634"/>
                </a:cubicBezTo>
                <a:cubicBezTo>
                  <a:pt x="234363" y="62499"/>
                  <a:pt x="236588" y="67381"/>
                  <a:pt x="237865" y="73274"/>
                </a:cubicBezTo>
                <a:cubicBezTo>
                  <a:pt x="238582" y="76943"/>
                  <a:pt x="238943" y="83552"/>
                  <a:pt x="238943" y="93118"/>
                </a:cubicBezTo>
                <a:lnTo>
                  <a:pt x="238943" y="121802"/>
                </a:lnTo>
                <a:cubicBezTo>
                  <a:pt x="238943" y="141807"/>
                  <a:pt x="239400" y="154454"/>
                  <a:pt x="240317" y="159757"/>
                </a:cubicBezTo>
                <a:cubicBezTo>
                  <a:pt x="241231" y="165057"/>
                  <a:pt x="243043" y="170136"/>
                  <a:pt x="245754" y="174996"/>
                </a:cubicBezTo>
                <a:lnTo>
                  <a:pt x="223283" y="174996"/>
                </a:lnTo>
                <a:cubicBezTo>
                  <a:pt x="221049" y="170536"/>
                  <a:pt x="219613" y="165316"/>
                  <a:pt x="218980" y="159336"/>
                </a:cubicBezTo>
                <a:close/>
                <a:moveTo>
                  <a:pt x="217188" y="111287"/>
                </a:moveTo>
                <a:cubicBezTo>
                  <a:pt x="209376" y="114477"/>
                  <a:pt x="197662" y="117181"/>
                  <a:pt x="182044" y="119412"/>
                </a:cubicBezTo>
                <a:cubicBezTo>
                  <a:pt x="173195" y="120690"/>
                  <a:pt x="166943" y="122124"/>
                  <a:pt x="163278" y="123714"/>
                </a:cubicBezTo>
                <a:cubicBezTo>
                  <a:pt x="159612" y="125312"/>
                  <a:pt x="156787" y="127645"/>
                  <a:pt x="154792" y="130709"/>
                </a:cubicBezTo>
                <a:cubicBezTo>
                  <a:pt x="152798" y="133776"/>
                  <a:pt x="151804" y="137186"/>
                  <a:pt x="151804" y="140930"/>
                </a:cubicBezTo>
                <a:cubicBezTo>
                  <a:pt x="151804" y="146668"/>
                  <a:pt x="153974" y="151449"/>
                  <a:pt x="158321" y="155272"/>
                </a:cubicBezTo>
                <a:cubicBezTo>
                  <a:pt x="162661" y="159098"/>
                  <a:pt x="169013" y="161010"/>
                  <a:pt x="177382" y="161010"/>
                </a:cubicBezTo>
                <a:cubicBezTo>
                  <a:pt x="185666" y="161010"/>
                  <a:pt x="193039" y="159200"/>
                  <a:pt x="199496" y="155570"/>
                </a:cubicBezTo>
                <a:cubicBezTo>
                  <a:pt x="205948" y="151946"/>
                  <a:pt x="210689" y="146985"/>
                  <a:pt x="213720" y="140688"/>
                </a:cubicBezTo>
                <a:cubicBezTo>
                  <a:pt x="216032" y="135828"/>
                  <a:pt x="217188" y="128656"/>
                  <a:pt x="217188" y="119174"/>
                </a:cubicBezTo>
                <a:close/>
                <a:moveTo>
                  <a:pt x="272293" y="48057"/>
                </a:moveTo>
                <a:lnTo>
                  <a:pt x="293807" y="48057"/>
                </a:lnTo>
                <a:lnTo>
                  <a:pt x="293807" y="144875"/>
                </a:lnTo>
                <a:lnTo>
                  <a:pt x="353454" y="48057"/>
                </a:lnTo>
                <a:lnTo>
                  <a:pt x="376642" y="48057"/>
                </a:lnTo>
                <a:lnTo>
                  <a:pt x="376642" y="174996"/>
                </a:lnTo>
                <a:lnTo>
                  <a:pt x="355125" y="174996"/>
                </a:lnTo>
                <a:lnTo>
                  <a:pt x="355125" y="78772"/>
                </a:lnTo>
                <a:lnTo>
                  <a:pt x="295480" y="174996"/>
                </a:lnTo>
                <a:lnTo>
                  <a:pt x="272293" y="174996"/>
                </a:lnTo>
                <a:close/>
                <a:moveTo>
                  <a:pt x="346996" y="0"/>
                </a:moveTo>
                <a:lnTo>
                  <a:pt x="361698" y="0"/>
                </a:lnTo>
                <a:cubicBezTo>
                  <a:pt x="360504" y="9965"/>
                  <a:pt x="356857" y="17611"/>
                  <a:pt x="350762" y="22951"/>
                </a:cubicBezTo>
                <a:cubicBezTo>
                  <a:pt x="344667" y="28290"/>
                  <a:pt x="336556" y="30964"/>
                  <a:pt x="326437" y="30964"/>
                </a:cubicBezTo>
                <a:cubicBezTo>
                  <a:pt x="316241" y="30964"/>
                  <a:pt x="308091" y="28314"/>
                  <a:pt x="301996" y="23011"/>
                </a:cubicBezTo>
                <a:cubicBezTo>
                  <a:pt x="295901" y="17712"/>
                  <a:pt x="292255" y="10045"/>
                  <a:pt x="291060" y="0"/>
                </a:cubicBezTo>
                <a:lnTo>
                  <a:pt x="305759" y="0"/>
                </a:lnTo>
                <a:cubicBezTo>
                  <a:pt x="306874" y="5422"/>
                  <a:pt x="309089" y="9464"/>
                  <a:pt x="312397" y="12133"/>
                </a:cubicBezTo>
                <a:cubicBezTo>
                  <a:pt x="315702" y="14807"/>
                  <a:pt x="320140" y="16139"/>
                  <a:pt x="325720" y="16139"/>
                </a:cubicBezTo>
                <a:cubicBezTo>
                  <a:pt x="332174" y="16139"/>
                  <a:pt x="337056" y="14843"/>
                  <a:pt x="340365" y="12254"/>
                </a:cubicBezTo>
                <a:cubicBezTo>
                  <a:pt x="343670" y="9666"/>
                  <a:pt x="345880" y="5581"/>
                  <a:pt x="346996" y="0"/>
                </a:cubicBezTo>
                <a:close/>
                <a:moveTo>
                  <a:pt x="401025" y="111524"/>
                </a:moveTo>
                <a:cubicBezTo>
                  <a:pt x="401025" y="88016"/>
                  <a:pt x="407560" y="70603"/>
                  <a:pt x="420628" y="59289"/>
                </a:cubicBezTo>
                <a:cubicBezTo>
                  <a:pt x="431546" y="49886"/>
                  <a:pt x="444855" y="45187"/>
                  <a:pt x="460551" y="45187"/>
                </a:cubicBezTo>
                <a:cubicBezTo>
                  <a:pt x="478003" y="45187"/>
                  <a:pt x="492271" y="50904"/>
                  <a:pt x="503348" y="62338"/>
                </a:cubicBezTo>
                <a:cubicBezTo>
                  <a:pt x="514421" y="73771"/>
                  <a:pt x="519958" y="89572"/>
                  <a:pt x="519958" y="109732"/>
                </a:cubicBezTo>
                <a:cubicBezTo>
                  <a:pt x="519958" y="126068"/>
                  <a:pt x="517510" y="138917"/>
                  <a:pt x="512611" y="148280"/>
                </a:cubicBezTo>
                <a:cubicBezTo>
                  <a:pt x="507712" y="157644"/>
                  <a:pt x="500580" y="164916"/>
                  <a:pt x="491216" y="170093"/>
                </a:cubicBezTo>
                <a:cubicBezTo>
                  <a:pt x="481852" y="175273"/>
                  <a:pt x="471629" y="177865"/>
                  <a:pt x="460551" y="177865"/>
                </a:cubicBezTo>
                <a:cubicBezTo>
                  <a:pt x="442782" y="177865"/>
                  <a:pt x="428418" y="172167"/>
                  <a:pt x="417463" y="160772"/>
                </a:cubicBezTo>
                <a:cubicBezTo>
                  <a:pt x="406504" y="149375"/>
                  <a:pt x="401025" y="132959"/>
                  <a:pt x="401025" y="111524"/>
                </a:cubicBezTo>
                <a:close/>
                <a:moveTo>
                  <a:pt x="423136" y="111524"/>
                </a:moveTo>
                <a:cubicBezTo>
                  <a:pt x="423136" y="127782"/>
                  <a:pt x="426686" y="139954"/>
                  <a:pt x="433777" y="148043"/>
                </a:cubicBezTo>
                <a:cubicBezTo>
                  <a:pt x="440870" y="156129"/>
                  <a:pt x="449794" y="160175"/>
                  <a:pt x="460551" y="160175"/>
                </a:cubicBezTo>
                <a:cubicBezTo>
                  <a:pt x="471228" y="160175"/>
                  <a:pt x="480117" y="156110"/>
                  <a:pt x="487208" y="147978"/>
                </a:cubicBezTo>
                <a:cubicBezTo>
                  <a:pt x="494298" y="139853"/>
                  <a:pt x="497847" y="127461"/>
                  <a:pt x="497847" y="110808"/>
                </a:cubicBezTo>
                <a:cubicBezTo>
                  <a:pt x="497847" y="95112"/>
                  <a:pt x="494280" y="83218"/>
                  <a:pt x="487148" y="75128"/>
                </a:cubicBezTo>
                <a:cubicBezTo>
                  <a:pt x="480016" y="67042"/>
                  <a:pt x="471150" y="62996"/>
                  <a:pt x="460551" y="62996"/>
                </a:cubicBezTo>
                <a:cubicBezTo>
                  <a:pt x="449794" y="62996"/>
                  <a:pt x="440870" y="67021"/>
                  <a:pt x="433777" y="75067"/>
                </a:cubicBezTo>
                <a:cubicBezTo>
                  <a:pt x="426686" y="83117"/>
                  <a:pt x="423136" y="95271"/>
                  <a:pt x="423136" y="111524"/>
                </a:cubicBezTo>
                <a:close/>
                <a:moveTo>
                  <a:pt x="545302" y="48057"/>
                </a:moveTo>
                <a:lnTo>
                  <a:pt x="566816" y="48057"/>
                </a:lnTo>
                <a:lnTo>
                  <a:pt x="566816" y="100886"/>
                </a:lnTo>
                <a:lnTo>
                  <a:pt x="626464" y="100886"/>
                </a:lnTo>
                <a:lnTo>
                  <a:pt x="626464" y="48057"/>
                </a:lnTo>
                <a:lnTo>
                  <a:pt x="647978" y="48057"/>
                </a:lnTo>
                <a:lnTo>
                  <a:pt x="647978" y="174996"/>
                </a:lnTo>
                <a:lnTo>
                  <a:pt x="626464" y="174996"/>
                </a:lnTo>
                <a:lnTo>
                  <a:pt x="626464" y="118696"/>
                </a:lnTo>
                <a:lnTo>
                  <a:pt x="566816" y="118696"/>
                </a:lnTo>
                <a:lnTo>
                  <a:pt x="566816" y="174996"/>
                </a:lnTo>
                <a:lnTo>
                  <a:pt x="545302" y="1749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54138" y="5580135"/>
            <a:ext cx="3084753" cy="224600"/>
          </a:xfrm>
          <a:custGeom>
            <a:avLst/>
            <a:gdLst/>
            <a:ahLst/>
            <a:cxnLst/>
            <a:rect l="l" t="t" r="r" b="b"/>
            <a:pathLst>
              <a:path w="3084753" h="224600">
                <a:moveTo>
                  <a:pt x="0" y="49010"/>
                </a:moveTo>
                <a:lnTo>
                  <a:pt x="49605" y="49010"/>
                </a:lnTo>
                <a:cubicBezTo>
                  <a:pt x="61798" y="49010"/>
                  <a:pt x="70859" y="50025"/>
                  <a:pt x="76796" y="52056"/>
                </a:cubicBezTo>
                <a:cubicBezTo>
                  <a:pt x="82736" y="54089"/>
                  <a:pt x="87833" y="57815"/>
                  <a:pt x="92099" y="63233"/>
                </a:cubicBezTo>
                <a:cubicBezTo>
                  <a:pt x="96361" y="68652"/>
                  <a:pt x="98493" y="75149"/>
                  <a:pt x="98493" y="82717"/>
                </a:cubicBezTo>
                <a:cubicBezTo>
                  <a:pt x="98493" y="88771"/>
                  <a:pt x="97237" y="94053"/>
                  <a:pt x="94727" y="98557"/>
                </a:cubicBezTo>
                <a:cubicBezTo>
                  <a:pt x="92217" y="103060"/>
                  <a:pt x="88452" y="106826"/>
                  <a:pt x="83430" y="109853"/>
                </a:cubicBezTo>
                <a:cubicBezTo>
                  <a:pt x="89407" y="111845"/>
                  <a:pt x="94368" y="115571"/>
                  <a:pt x="98312" y="121028"/>
                </a:cubicBezTo>
                <a:cubicBezTo>
                  <a:pt x="102254" y="126485"/>
                  <a:pt x="104232" y="132958"/>
                  <a:pt x="104232" y="140450"/>
                </a:cubicBezTo>
                <a:cubicBezTo>
                  <a:pt x="103432" y="152481"/>
                  <a:pt x="99130" y="161405"/>
                  <a:pt x="91322" y="167223"/>
                </a:cubicBezTo>
                <a:cubicBezTo>
                  <a:pt x="83513" y="173041"/>
                  <a:pt x="72155" y="175953"/>
                  <a:pt x="57254" y="175953"/>
                </a:cubicBezTo>
                <a:lnTo>
                  <a:pt x="0" y="175953"/>
                </a:lnTo>
                <a:close/>
                <a:moveTo>
                  <a:pt x="21514" y="102438"/>
                </a:moveTo>
                <a:lnTo>
                  <a:pt x="44464" y="102438"/>
                </a:lnTo>
                <a:cubicBezTo>
                  <a:pt x="53630" y="102438"/>
                  <a:pt x="59923" y="101963"/>
                  <a:pt x="63349" y="101005"/>
                </a:cubicBezTo>
                <a:cubicBezTo>
                  <a:pt x="66777" y="100048"/>
                  <a:pt x="69848" y="98117"/>
                  <a:pt x="72558" y="95205"/>
                </a:cubicBezTo>
                <a:cubicBezTo>
                  <a:pt x="75266" y="92299"/>
                  <a:pt x="76619" y="88815"/>
                  <a:pt x="76619" y="84750"/>
                </a:cubicBezTo>
                <a:cubicBezTo>
                  <a:pt x="76619" y="78055"/>
                  <a:pt x="74251" y="73393"/>
                  <a:pt x="69506" y="70765"/>
                </a:cubicBezTo>
                <a:cubicBezTo>
                  <a:pt x="64764" y="68136"/>
                  <a:pt x="56657" y="66823"/>
                  <a:pt x="45180" y="66823"/>
                </a:cubicBezTo>
                <a:lnTo>
                  <a:pt x="21514" y="66823"/>
                </a:lnTo>
                <a:close/>
                <a:moveTo>
                  <a:pt x="21514" y="158259"/>
                </a:moveTo>
                <a:lnTo>
                  <a:pt x="49843" y="158259"/>
                </a:lnTo>
                <a:cubicBezTo>
                  <a:pt x="62036" y="158259"/>
                  <a:pt x="70401" y="156844"/>
                  <a:pt x="74946" y="154015"/>
                </a:cubicBezTo>
                <a:cubicBezTo>
                  <a:pt x="79488" y="151189"/>
                  <a:pt x="81878" y="146311"/>
                  <a:pt x="82116" y="139373"/>
                </a:cubicBezTo>
                <a:cubicBezTo>
                  <a:pt x="82116" y="135313"/>
                  <a:pt x="80803" y="131543"/>
                  <a:pt x="78174" y="128080"/>
                </a:cubicBezTo>
                <a:cubicBezTo>
                  <a:pt x="75539" y="124613"/>
                  <a:pt x="72112" y="122421"/>
                  <a:pt x="67893" y="121503"/>
                </a:cubicBezTo>
                <a:cubicBezTo>
                  <a:pt x="63670" y="120589"/>
                  <a:pt x="56899" y="120128"/>
                  <a:pt x="47571" y="120128"/>
                </a:cubicBezTo>
                <a:lnTo>
                  <a:pt x="21514" y="120128"/>
                </a:lnTo>
                <a:close/>
                <a:moveTo>
                  <a:pt x="119225" y="112481"/>
                </a:moveTo>
                <a:cubicBezTo>
                  <a:pt x="119225" y="88973"/>
                  <a:pt x="125759" y="71560"/>
                  <a:pt x="138830" y="60246"/>
                </a:cubicBezTo>
                <a:cubicBezTo>
                  <a:pt x="149746" y="50843"/>
                  <a:pt x="163056" y="46144"/>
                  <a:pt x="178755" y="46144"/>
                </a:cubicBezTo>
                <a:cubicBezTo>
                  <a:pt x="196204" y="46144"/>
                  <a:pt x="210475" y="51861"/>
                  <a:pt x="221548" y="63295"/>
                </a:cubicBezTo>
                <a:cubicBezTo>
                  <a:pt x="232625" y="74729"/>
                  <a:pt x="238158" y="90525"/>
                  <a:pt x="238158" y="110689"/>
                </a:cubicBezTo>
                <a:cubicBezTo>
                  <a:pt x="238158" y="127022"/>
                  <a:pt x="235711" y="139870"/>
                  <a:pt x="230811" y="149233"/>
                </a:cubicBezTo>
                <a:cubicBezTo>
                  <a:pt x="225912" y="158601"/>
                  <a:pt x="218779" y="165869"/>
                  <a:pt x="209416" y="171046"/>
                </a:cubicBezTo>
                <a:cubicBezTo>
                  <a:pt x="200052" y="176230"/>
                  <a:pt x="189828" y="178818"/>
                  <a:pt x="178755" y="178818"/>
                </a:cubicBezTo>
                <a:cubicBezTo>
                  <a:pt x="160985" y="178818"/>
                  <a:pt x="146622" y="173123"/>
                  <a:pt x="135667" y="161726"/>
                </a:cubicBezTo>
                <a:cubicBezTo>
                  <a:pt x="124704" y="150332"/>
                  <a:pt x="119225" y="133916"/>
                  <a:pt x="119225" y="112481"/>
                </a:cubicBezTo>
                <a:close/>
                <a:moveTo>
                  <a:pt x="141340" y="112481"/>
                </a:moveTo>
                <a:cubicBezTo>
                  <a:pt x="141340" y="128739"/>
                  <a:pt x="144886" y="140907"/>
                  <a:pt x="151977" y="148996"/>
                </a:cubicBezTo>
                <a:cubicBezTo>
                  <a:pt x="159074" y="157086"/>
                  <a:pt x="167998" y="161128"/>
                  <a:pt x="178755" y="161128"/>
                </a:cubicBezTo>
                <a:cubicBezTo>
                  <a:pt x="189432" y="161128"/>
                  <a:pt x="198317" y="157064"/>
                  <a:pt x="205413" y="148935"/>
                </a:cubicBezTo>
                <a:cubicBezTo>
                  <a:pt x="212502" y="140809"/>
                  <a:pt x="216048" y="128418"/>
                  <a:pt x="216048" y="111765"/>
                </a:cubicBezTo>
                <a:cubicBezTo>
                  <a:pt x="216048" y="96065"/>
                  <a:pt x="212480" y="84175"/>
                  <a:pt x="205348" y="76085"/>
                </a:cubicBezTo>
                <a:cubicBezTo>
                  <a:pt x="198217" y="67997"/>
                  <a:pt x="189350" y="63953"/>
                  <a:pt x="178755" y="63953"/>
                </a:cubicBezTo>
                <a:cubicBezTo>
                  <a:pt x="167998" y="63953"/>
                  <a:pt x="159074" y="67979"/>
                  <a:pt x="151977" y="76024"/>
                </a:cubicBezTo>
                <a:cubicBezTo>
                  <a:pt x="144886" y="84074"/>
                  <a:pt x="141340" y="96224"/>
                  <a:pt x="141340" y="112481"/>
                </a:cubicBezTo>
                <a:close/>
                <a:moveTo>
                  <a:pt x="264101" y="49010"/>
                </a:moveTo>
                <a:lnTo>
                  <a:pt x="285617" y="49010"/>
                </a:lnTo>
                <a:lnTo>
                  <a:pt x="285617" y="158140"/>
                </a:lnTo>
                <a:lnTo>
                  <a:pt x="334624" y="158140"/>
                </a:lnTo>
                <a:lnTo>
                  <a:pt x="334624" y="49010"/>
                </a:lnTo>
                <a:lnTo>
                  <a:pt x="356137" y="49010"/>
                </a:lnTo>
                <a:lnTo>
                  <a:pt x="356137" y="158140"/>
                </a:lnTo>
                <a:lnTo>
                  <a:pt x="405266" y="158140"/>
                </a:lnTo>
                <a:lnTo>
                  <a:pt x="405266" y="49010"/>
                </a:lnTo>
                <a:lnTo>
                  <a:pt x="426662" y="49010"/>
                </a:lnTo>
                <a:lnTo>
                  <a:pt x="426662" y="175953"/>
                </a:lnTo>
                <a:lnTo>
                  <a:pt x="264101" y="175953"/>
                </a:lnTo>
                <a:close/>
                <a:moveTo>
                  <a:pt x="545451" y="135072"/>
                </a:moveTo>
                <a:lnTo>
                  <a:pt x="567681" y="137822"/>
                </a:lnTo>
                <a:cubicBezTo>
                  <a:pt x="564177" y="150807"/>
                  <a:pt x="557684" y="160891"/>
                  <a:pt x="548197" y="168059"/>
                </a:cubicBezTo>
                <a:cubicBezTo>
                  <a:pt x="538715" y="175233"/>
                  <a:pt x="526601" y="178818"/>
                  <a:pt x="511860" y="178818"/>
                </a:cubicBezTo>
                <a:cubicBezTo>
                  <a:pt x="493294" y="178818"/>
                  <a:pt x="478571" y="173102"/>
                  <a:pt x="467698" y="161664"/>
                </a:cubicBezTo>
                <a:cubicBezTo>
                  <a:pt x="456819" y="150232"/>
                  <a:pt x="451379" y="134193"/>
                  <a:pt x="451379" y="113558"/>
                </a:cubicBezTo>
                <a:cubicBezTo>
                  <a:pt x="451379" y="92199"/>
                  <a:pt x="456876" y="75620"/>
                  <a:pt x="467875" y="63831"/>
                </a:cubicBezTo>
                <a:cubicBezTo>
                  <a:pt x="478873" y="52038"/>
                  <a:pt x="493136" y="46144"/>
                  <a:pt x="510663" y="46144"/>
                </a:cubicBezTo>
                <a:cubicBezTo>
                  <a:pt x="527638" y="46144"/>
                  <a:pt x="541505" y="51918"/>
                  <a:pt x="552266" y="63471"/>
                </a:cubicBezTo>
                <a:cubicBezTo>
                  <a:pt x="563022" y="75023"/>
                  <a:pt x="568400" y="91281"/>
                  <a:pt x="568400" y="112243"/>
                </a:cubicBezTo>
                <a:cubicBezTo>
                  <a:pt x="568400" y="113518"/>
                  <a:pt x="568361" y="115430"/>
                  <a:pt x="568278" y="117979"/>
                </a:cubicBezTo>
                <a:lnTo>
                  <a:pt x="473612" y="117979"/>
                </a:lnTo>
                <a:cubicBezTo>
                  <a:pt x="474413" y="131922"/>
                  <a:pt x="478353" y="142603"/>
                  <a:pt x="485450" y="150012"/>
                </a:cubicBezTo>
                <a:cubicBezTo>
                  <a:pt x="492538" y="157424"/>
                  <a:pt x="501384" y="161128"/>
                  <a:pt x="511982" y="161128"/>
                </a:cubicBezTo>
                <a:cubicBezTo>
                  <a:pt x="519872" y="161128"/>
                  <a:pt x="526605" y="159058"/>
                  <a:pt x="532185" y="154914"/>
                </a:cubicBezTo>
                <a:cubicBezTo>
                  <a:pt x="537761" y="150771"/>
                  <a:pt x="542186" y="144157"/>
                  <a:pt x="545451" y="135072"/>
                </a:cubicBezTo>
                <a:close/>
                <a:moveTo>
                  <a:pt x="474808" y="100288"/>
                </a:moveTo>
                <a:lnTo>
                  <a:pt x="545689" y="100288"/>
                </a:lnTo>
                <a:cubicBezTo>
                  <a:pt x="544734" y="89614"/>
                  <a:pt x="542024" y="81601"/>
                  <a:pt x="537563" y="76262"/>
                </a:cubicBezTo>
                <a:cubicBezTo>
                  <a:pt x="530709" y="67979"/>
                  <a:pt x="521820" y="63835"/>
                  <a:pt x="510905" y="63835"/>
                </a:cubicBezTo>
                <a:cubicBezTo>
                  <a:pt x="501023" y="63835"/>
                  <a:pt x="492718" y="67143"/>
                  <a:pt x="485986" y="73752"/>
                </a:cubicBezTo>
                <a:cubicBezTo>
                  <a:pt x="479250" y="80366"/>
                  <a:pt x="475524" y="89211"/>
                  <a:pt x="474808" y="100288"/>
                </a:cubicBezTo>
                <a:close/>
                <a:moveTo>
                  <a:pt x="596401" y="49010"/>
                </a:moveTo>
                <a:lnTo>
                  <a:pt x="696330" y="49010"/>
                </a:lnTo>
                <a:lnTo>
                  <a:pt x="696330" y="175953"/>
                </a:lnTo>
                <a:lnTo>
                  <a:pt x="674935" y="175953"/>
                </a:lnTo>
                <a:lnTo>
                  <a:pt x="674935" y="66823"/>
                </a:lnTo>
                <a:lnTo>
                  <a:pt x="617919" y="66823"/>
                </a:lnTo>
                <a:lnTo>
                  <a:pt x="617919" y="130052"/>
                </a:lnTo>
                <a:cubicBezTo>
                  <a:pt x="617919" y="144795"/>
                  <a:pt x="617440" y="154519"/>
                  <a:pt x="616482" y="159217"/>
                </a:cubicBezTo>
                <a:cubicBezTo>
                  <a:pt x="615529" y="163918"/>
                  <a:pt x="612897" y="168026"/>
                  <a:pt x="608594" y="171528"/>
                </a:cubicBezTo>
                <a:cubicBezTo>
                  <a:pt x="604293" y="175035"/>
                  <a:pt x="598079" y="176789"/>
                  <a:pt x="589951" y="176789"/>
                </a:cubicBezTo>
                <a:cubicBezTo>
                  <a:pt x="584928" y="176789"/>
                  <a:pt x="579151" y="176467"/>
                  <a:pt x="572617" y="175831"/>
                </a:cubicBezTo>
                <a:lnTo>
                  <a:pt x="572617" y="157902"/>
                </a:lnTo>
                <a:lnTo>
                  <a:pt x="582063" y="157902"/>
                </a:lnTo>
                <a:cubicBezTo>
                  <a:pt x="586523" y="157902"/>
                  <a:pt x="589709" y="157441"/>
                  <a:pt x="591621" y="156523"/>
                </a:cubicBezTo>
                <a:cubicBezTo>
                  <a:pt x="593536" y="155613"/>
                  <a:pt x="594810" y="154158"/>
                  <a:pt x="595447" y="152165"/>
                </a:cubicBezTo>
                <a:cubicBezTo>
                  <a:pt x="596081" y="150173"/>
                  <a:pt x="596401" y="143678"/>
                  <a:pt x="596401" y="132681"/>
                </a:cubicBezTo>
                <a:close/>
                <a:moveTo>
                  <a:pt x="798815" y="49010"/>
                </a:moveTo>
                <a:lnTo>
                  <a:pt x="848420" y="49010"/>
                </a:lnTo>
                <a:cubicBezTo>
                  <a:pt x="860613" y="49010"/>
                  <a:pt x="869673" y="50025"/>
                  <a:pt x="875611" y="52056"/>
                </a:cubicBezTo>
                <a:cubicBezTo>
                  <a:pt x="881550" y="54089"/>
                  <a:pt x="886648" y="57815"/>
                  <a:pt x="890914" y="63233"/>
                </a:cubicBezTo>
                <a:cubicBezTo>
                  <a:pt x="895176" y="68652"/>
                  <a:pt x="897307" y="75149"/>
                  <a:pt x="897307" y="82717"/>
                </a:cubicBezTo>
                <a:cubicBezTo>
                  <a:pt x="897307" y="88771"/>
                  <a:pt x="896051" y="94053"/>
                  <a:pt x="893542" y="98557"/>
                </a:cubicBezTo>
                <a:cubicBezTo>
                  <a:pt x="891032" y="103060"/>
                  <a:pt x="887267" y="106826"/>
                  <a:pt x="882245" y="109853"/>
                </a:cubicBezTo>
                <a:cubicBezTo>
                  <a:pt x="888222" y="111845"/>
                  <a:pt x="893182" y="115571"/>
                  <a:pt x="897127" y="121028"/>
                </a:cubicBezTo>
                <a:cubicBezTo>
                  <a:pt x="901069" y="126485"/>
                  <a:pt x="903046" y="132958"/>
                  <a:pt x="903046" y="140450"/>
                </a:cubicBezTo>
                <a:cubicBezTo>
                  <a:pt x="902246" y="152481"/>
                  <a:pt x="897945" y="161405"/>
                  <a:pt x="890137" y="167223"/>
                </a:cubicBezTo>
                <a:cubicBezTo>
                  <a:pt x="882328" y="173041"/>
                  <a:pt x="870970" y="175953"/>
                  <a:pt x="856069" y="175953"/>
                </a:cubicBezTo>
                <a:lnTo>
                  <a:pt x="798815" y="175953"/>
                </a:lnTo>
                <a:close/>
                <a:moveTo>
                  <a:pt x="820329" y="102438"/>
                </a:moveTo>
                <a:lnTo>
                  <a:pt x="843279" y="102438"/>
                </a:lnTo>
                <a:cubicBezTo>
                  <a:pt x="852445" y="102438"/>
                  <a:pt x="858737" y="101963"/>
                  <a:pt x="862164" y="101005"/>
                </a:cubicBezTo>
                <a:cubicBezTo>
                  <a:pt x="865592" y="100048"/>
                  <a:pt x="868663" y="98117"/>
                  <a:pt x="871370" y="95205"/>
                </a:cubicBezTo>
                <a:cubicBezTo>
                  <a:pt x="874080" y="92299"/>
                  <a:pt x="875434" y="88815"/>
                  <a:pt x="875434" y="84750"/>
                </a:cubicBezTo>
                <a:cubicBezTo>
                  <a:pt x="875434" y="78055"/>
                  <a:pt x="873066" y="73393"/>
                  <a:pt x="868321" y="70765"/>
                </a:cubicBezTo>
                <a:cubicBezTo>
                  <a:pt x="863579" y="68136"/>
                  <a:pt x="855472" y="66823"/>
                  <a:pt x="843995" y="66823"/>
                </a:cubicBezTo>
                <a:lnTo>
                  <a:pt x="820329" y="66823"/>
                </a:lnTo>
                <a:close/>
                <a:moveTo>
                  <a:pt x="820329" y="158259"/>
                </a:moveTo>
                <a:lnTo>
                  <a:pt x="848657" y="158259"/>
                </a:lnTo>
                <a:cubicBezTo>
                  <a:pt x="860851" y="158259"/>
                  <a:pt x="869216" y="156844"/>
                  <a:pt x="873760" y="154015"/>
                </a:cubicBezTo>
                <a:cubicBezTo>
                  <a:pt x="878303" y="151189"/>
                  <a:pt x="880693" y="146311"/>
                  <a:pt x="880931" y="139373"/>
                </a:cubicBezTo>
                <a:cubicBezTo>
                  <a:pt x="880931" y="135313"/>
                  <a:pt x="879617" y="131543"/>
                  <a:pt x="876989" y="128080"/>
                </a:cubicBezTo>
                <a:cubicBezTo>
                  <a:pt x="874353" y="124613"/>
                  <a:pt x="870927" y="122421"/>
                  <a:pt x="866708" y="121503"/>
                </a:cubicBezTo>
                <a:cubicBezTo>
                  <a:pt x="862485" y="120589"/>
                  <a:pt x="855714" y="120128"/>
                  <a:pt x="846385" y="120128"/>
                </a:cubicBezTo>
                <a:lnTo>
                  <a:pt x="820329" y="120128"/>
                </a:lnTo>
                <a:close/>
                <a:moveTo>
                  <a:pt x="1079591" y="129456"/>
                </a:moveTo>
                <a:lnTo>
                  <a:pt x="1100747" y="132203"/>
                </a:lnTo>
                <a:cubicBezTo>
                  <a:pt x="1098436" y="146786"/>
                  <a:pt x="1092518" y="158201"/>
                  <a:pt x="1082995" y="166449"/>
                </a:cubicBezTo>
                <a:cubicBezTo>
                  <a:pt x="1073470" y="174693"/>
                  <a:pt x="1061777" y="178818"/>
                  <a:pt x="1047910" y="178818"/>
                </a:cubicBezTo>
                <a:cubicBezTo>
                  <a:pt x="1030540" y="178818"/>
                  <a:pt x="1016576" y="173141"/>
                  <a:pt x="1006017" y="161783"/>
                </a:cubicBezTo>
                <a:cubicBezTo>
                  <a:pt x="995458" y="150428"/>
                  <a:pt x="990177" y="134153"/>
                  <a:pt x="990177" y="112960"/>
                </a:cubicBezTo>
                <a:cubicBezTo>
                  <a:pt x="990177" y="99255"/>
                  <a:pt x="992448" y="87260"/>
                  <a:pt x="996992" y="76978"/>
                </a:cubicBezTo>
                <a:cubicBezTo>
                  <a:pt x="1001535" y="66696"/>
                  <a:pt x="1008446" y="58988"/>
                  <a:pt x="1017735" y="53849"/>
                </a:cubicBezTo>
                <a:cubicBezTo>
                  <a:pt x="1027015" y="48712"/>
                  <a:pt x="1037117" y="46144"/>
                  <a:pt x="1048032" y="46144"/>
                </a:cubicBezTo>
                <a:cubicBezTo>
                  <a:pt x="1061817" y="46144"/>
                  <a:pt x="1073092" y="49629"/>
                  <a:pt x="1081857" y="56602"/>
                </a:cubicBezTo>
                <a:cubicBezTo>
                  <a:pt x="1090628" y="63576"/>
                  <a:pt x="1096244" y="73475"/>
                  <a:pt x="1098713" y="86306"/>
                </a:cubicBezTo>
                <a:lnTo>
                  <a:pt x="1077797" y="89532"/>
                </a:lnTo>
                <a:cubicBezTo>
                  <a:pt x="1075803" y="81003"/>
                  <a:pt x="1072278" y="74588"/>
                  <a:pt x="1067217" y="70286"/>
                </a:cubicBezTo>
                <a:cubicBezTo>
                  <a:pt x="1062155" y="65984"/>
                  <a:pt x="1056042" y="63835"/>
                  <a:pt x="1048868" y="63835"/>
                </a:cubicBezTo>
                <a:cubicBezTo>
                  <a:pt x="1038031" y="63835"/>
                  <a:pt x="1029230" y="67719"/>
                  <a:pt x="1022458" y="75488"/>
                </a:cubicBezTo>
                <a:cubicBezTo>
                  <a:pt x="1015683" y="83257"/>
                  <a:pt x="1012296" y="95551"/>
                  <a:pt x="1012296" y="112363"/>
                </a:cubicBezTo>
                <a:cubicBezTo>
                  <a:pt x="1012296" y="129412"/>
                  <a:pt x="1015563" y="141804"/>
                  <a:pt x="1022098" y="149533"/>
                </a:cubicBezTo>
                <a:cubicBezTo>
                  <a:pt x="1028632" y="157262"/>
                  <a:pt x="1037157" y="161128"/>
                  <a:pt x="1047673" y="161128"/>
                </a:cubicBezTo>
                <a:cubicBezTo>
                  <a:pt x="1056118" y="161128"/>
                  <a:pt x="1063174" y="158536"/>
                  <a:pt x="1068834" y="153360"/>
                </a:cubicBezTo>
                <a:cubicBezTo>
                  <a:pt x="1074489" y="148183"/>
                  <a:pt x="1078074" y="140216"/>
                  <a:pt x="1079591" y="129456"/>
                </a:cubicBezTo>
                <a:close/>
                <a:moveTo>
                  <a:pt x="1119273" y="49010"/>
                </a:moveTo>
                <a:lnTo>
                  <a:pt x="1219439" y="49010"/>
                </a:lnTo>
                <a:lnTo>
                  <a:pt x="1219439" y="175953"/>
                </a:lnTo>
                <a:lnTo>
                  <a:pt x="1197925" y="175953"/>
                </a:lnTo>
                <a:lnTo>
                  <a:pt x="1197925" y="66823"/>
                </a:lnTo>
                <a:lnTo>
                  <a:pt x="1140790" y="66823"/>
                </a:lnTo>
                <a:lnTo>
                  <a:pt x="1140790" y="175953"/>
                </a:lnTo>
                <a:lnTo>
                  <a:pt x="1119273" y="175953"/>
                </a:lnTo>
                <a:close/>
                <a:moveTo>
                  <a:pt x="1251710" y="49010"/>
                </a:moveTo>
                <a:lnTo>
                  <a:pt x="1273227" y="49010"/>
                </a:lnTo>
                <a:lnTo>
                  <a:pt x="1273227" y="145832"/>
                </a:lnTo>
                <a:lnTo>
                  <a:pt x="1332872" y="49010"/>
                </a:lnTo>
                <a:lnTo>
                  <a:pt x="1356059" y="49010"/>
                </a:lnTo>
                <a:lnTo>
                  <a:pt x="1356059" y="175953"/>
                </a:lnTo>
                <a:lnTo>
                  <a:pt x="1334546" y="175953"/>
                </a:lnTo>
                <a:lnTo>
                  <a:pt x="1334546" y="79729"/>
                </a:lnTo>
                <a:lnTo>
                  <a:pt x="1274901" y="175953"/>
                </a:lnTo>
                <a:lnTo>
                  <a:pt x="1251710" y="175953"/>
                </a:lnTo>
                <a:close/>
                <a:moveTo>
                  <a:pt x="1471288" y="129456"/>
                </a:moveTo>
                <a:lnTo>
                  <a:pt x="1492445" y="132203"/>
                </a:lnTo>
                <a:cubicBezTo>
                  <a:pt x="1490137" y="146786"/>
                  <a:pt x="1484219" y="158201"/>
                  <a:pt x="1474698" y="166449"/>
                </a:cubicBezTo>
                <a:cubicBezTo>
                  <a:pt x="1465171" y="174693"/>
                  <a:pt x="1453478" y="178818"/>
                  <a:pt x="1439611" y="178818"/>
                </a:cubicBezTo>
                <a:cubicBezTo>
                  <a:pt x="1422242" y="178818"/>
                  <a:pt x="1408277" y="173141"/>
                  <a:pt x="1397718" y="161783"/>
                </a:cubicBezTo>
                <a:cubicBezTo>
                  <a:pt x="1387159" y="150428"/>
                  <a:pt x="1381879" y="134153"/>
                  <a:pt x="1381879" y="112960"/>
                </a:cubicBezTo>
                <a:cubicBezTo>
                  <a:pt x="1381879" y="99255"/>
                  <a:pt x="1384150" y="87260"/>
                  <a:pt x="1388693" y="76978"/>
                </a:cubicBezTo>
                <a:cubicBezTo>
                  <a:pt x="1393236" y="66696"/>
                  <a:pt x="1400149" y="58988"/>
                  <a:pt x="1409436" y="53849"/>
                </a:cubicBezTo>
                <a:cubicBezTo>
                  <a:pt x="1418717" y="48712"/>
                  <a:pt x="1428819" y="46144"/>
                  <a:pt x="1439731" y="46144"/>
                </a:cubicBezTo>
                <a:cubicBezTo>
                  <a:pt x="1453518" y="46144"/>
                  <a:pt x="1464794" y="49629"/>
                  <a:pt x="1473560" y="56602"/>
                </a:cubicBezTo>
                <a:cubicBezTo>
                  <a:pt x="1482325" y="63576"/>
                  <a:pt x="1487945" y="73475"/>
                  <a:pt x="1490415" y="86306"/>
                </a:cubicBezTo>
                <a:lnTo>
                  <a:pt x="1469498" y="89532"/>
                </a:lnTo>
                <a:cubicBezTo>
                  <a:pt x="1467504" y="81003"/>
                  <a:pt x="1463980" y="74588"/>
                  <a:pt x="1458918" y="70286"/>
                </a:cubicBezTo>
                <a:cubicBezTo>
                  <a:pt x="1453857" y="65984"/>
                  <a:pt x="1447744" y="63835"/>
                  <a:pt x="1440569" y="63835"/>
                </a:cubicBezTo>
                <a:cubicBezTo>
                  <a:pt x="1429733" y="63835"/>
                  <a:pt x="1420931" y="67719"/>
                  <a:pt x="1414155" y="75488"/>
                </a:cubicBezTo>
                <a:cubicBezTo>
                  <a:pt x="1407384" y="83257"/>
                  <a:pt x="1403997" y="95551"/>
                  <a:pt x="1403997" y="112363"/>
                </a:cubicBezTo>
                <a:cubicBezTo>
                  <a:pt x="1403997" y="129412"/>
                  <a:pt x="1407266" y="141804"/>
                  <a:pt x="1413800" y="149533"/>
                </a:cubicBezTo>
                <a:cubicBezTo>
                  <a:pt x="1420334" y="157262"/>
                  <a:pt x="1428858" y="161128"/>
                  <a:pt x="1439374" y="161128"/>
                </a:cubicBezTo>
                <a:cubicBezTo>
                  <a:pt x="1447819" y="161128"/>
                  <a:pt x="1454875" y="158536"/>
                  <a:pt x="1460535" y="153360"/>
                </a:cubicBezTo>
                <a:cubicBezTo>
                  <a:pt x="1466190" y="148183"/>
                  <a:pt x="1469776" y="140216"/>
                  <a:pt x="1471288" y="129456"/>
                </a:cubicBezTo>
                <a:close/>
                <a:moveTo>
                  <a:pt x="1505535" y="112481"/>
                </a:moveTo>
                <a:cubicBezTo>
                  <a:pt x="1505535" y="88973"/>
                  <a:pt x="1512069" y="71560"/>
                  <a:pt x="1525137" y="60246"/>
                </a:cubicBezTo>
                <a:cubicBezTo>
                  <a:pt x="1536055" y="50843"/>
                  <a:pt x="1549365" y="46144"/>
                  <a:pt x="1565061" y="46144"/>
                </a:cubicBezTo>
                <a:cubicBezTo>
                  <a:pt x="1582513" y="46144"/>
                  <a:pt x="1596780" y="51861"/>
                  <a:pt x="1607857" y="63295"/>
                </a:cubicBezTo>
                <a:cubicBezTo>
                  <a:pt x="1618932" y="74729"/>
                  <a:pt x="1624467" y="90525"/>
                  <a:pt x="1624467" y="110689"/>
                </a:cubicBezTo>
                <a:cubicBezTo>
                  <a:pt x="1624467" y="127022"/>
                  <a:pt x="1622020" y="139870"/>
                  <a:pt x="1617121" y="149233"/>
                </a:cubicBezTo>
                <a:cubicBezTo>
                  <a:pt x="1612221" y="158601"/>
                  <a:pt x="1605090" y="165869"/>
                  <a:pt x="1595726" y="171046"/>
                </a:cubicBezTo>
                <a:cubicBezTo>
                  <a:pt x="1586362" y="176230"/>
                  <a:pt x="1576138" y="178818"/>
                  <a:pt x="1565061" y="178818"/>
                </a:cubicBezTo>
                <a:cubicBezTo>
                  <a:pt x="1547291" y="178818"/>
                  <a:pt x="1532927" y="173123"/>
                  <a:pt x="1521972" y="161726"/>
                </a:cubicBezTo>
                <a:cubicBezTo>
                  <a:pt x="1511015" y="150332"/>
                  <a:pt x="1505535" y="133916"/>
                  <a:pt x="1505535" y="112481"/>
                </a:cubicBezTo>
                <a:close/>
                <a:moveTo>
                  <a:pt x="1527647" y="112481"/>
                </a:moveTo>
                <a:cubicBezTo>
                  <a:pt x="1527647" y="128739"/>
                  <a:pt x="1531196" y="140907"/>
                  <a:pt x="1538288" y="148996"/>
                </a:cubicBezTo>
                <a:cubicBezTo>
                  <a:pt x="1545380" y="157086"/>
                  <a:pt x="1554304" y="161128"/>
                  <a:pt x="1565061" y="161128"/>
                </a:cubicBezTo>
                <a:cubicBezTo>
                  <a:pt x="1575739" y="161128"/>
                  <a:pt x="1584626" y="157064"/>
                  <a:pt x="1591719" y="148935"/>
                </a:cubicBezTo>
                <a:cubicBezTo>
                  <a:pt x="1598807" y="140809"/>
                  <a:pt x="1602357" y="128418"/>
                  <a:pt x="1602357" y="111765"/>
                </a:cubicBezTo>
                <a:cubicBezTo>
                  <a:pt x="1602357" y="96065"/>
                  <a:pt x="1598789" y="84175"/>
                  <a:pt x="1591657" y="76085"/>
                </a:cubicBezTo>
                <a:cubicBezTo>
                  <a:pt x="1584526" y="67997"/>
                  <a:pt x="1575659" y="63953"/>
                  <a:pt x="1565061" y="63953"/>
                </a:cubicBezTo>
                <a:cubicBezTo>
                  <a:pt x="1554304" y="63953"/>
                  <a:pt x="1545380" y="67979"/>
                  <a:pt x="1538288" y="76024"/>
                </a:cubicBezTo>
                <a:cubicBezTo>
                  <a:pt x="1531196" y="84074"/>
                  <a:pt x="1527647" y="96224"/>
                  <a:pt x="1527647" y="112481"/>
                </a:cubicBezTo>
                <a:close/>
                <a:moveTo>
                  <a:pt x="1649570" y="49010"/>
                </a:moveTo>
                <a:lnTo>
                  <a:pt x="1671088" y="49010"/>
                </a:lnTo>
                <a:lnTo>
                  <a:pt x="1671088" y="103874"/>
                </a:lnTo>
                <a:cubicBezTo>
                  <a:pt x="1677938" y="103874"/>
                  <a:pt x="1682741" y="102560"/>
                  <a:pt x="1685492" y="99928"/>
                </a:cubicBezTo>
                <a:cubicBezTo>
                  <a:pt x="1688238" y="97301"/>
                  <a:pt x="1692284" y="89650"/>
                  <a:pt x="1697623" y="76978"/>
                </a:cubicBezTo>
                <a:cubicBezTo>
                  <a:pt x="1701842" y="66937"/>
                  <a:pt x="1705270" y="60325"/>
                  <a:pt x="1707905" y="57138"/>
                </a:cubicBezTo>
                <a:cubicBezTo>
                  <a:pt x="1710533" y="53949"/>
                  <a:pt x="1713561" y="51800"/>
                  <a:pt x="1716988" y="50684"/>
                </a:cubicBezTo>
                <a:cubicBezTo>
                  <a:pt x="1720415" y="49571"/>
                  <a:pt x="1725913" y="49010"/>
                  <a:pt x="1733483" y="49010"/>
                </a:cubicBezTo>
                <a:lnTo>
                  <a:pt x="1737786" y="49010"/>
                </a:lnTo>
                <a:lnTo>
                  <a:pt x="1737786" y="66823"/>
                </a:lnTo>
                <a:lnTo>
                  <a:pt x="1731809" y="66700"/>
                </a:lnTo>
                <a:cubicBezTo>
                  <a:pt x="1726150" y="66700"/>
                  <a:pt x="1722522" y="67539"/>
                  <a:pt x="1720930" y="69213"/>
                </a:cubicBezTo>
                <a:cubicBezTo>
                  <a:pt x="1719256" y="70966"/>
                  <a:pt x="1716708" y="76187"/>
                  <a:pt x="1713280" y="84870"/>
                </a:cubicBezTo>
                <a:cubicBezTo>
                  <a:pt x="1710015" y="93156"/>
                  <a:pt x="1707030" y="98892"/>
                  <a:pt x="1704320" y="102081"/>
                </a:cubicBezTo>
                <a:cubicBezTo>
                  <a:pt x="1701609" y="105267"/>
                  <a:pt x="1697423" y="108179"/>
                  <a:pt x="1691766" y="110807"/>
                </a:cubicBezTo>
                <a:cubicBezTo>
                  <a:pt x="1701012" y="113281"/>
                  <a:pt x="1710093" y="121885"/>
                  <a:pt x="1719019" y="136626"/>
                </a:cubicBezTo>
                <a:lnTo>
                  <a:pt x="1742566" y="175953"/>
                </a:lnTo>
                <a:lnTo>
                  <a:pt x="1718900" y="175953"/>
                </a:lnTo>
                <a:lnTo>
                  <a:pt x="1695949" y="136626"/>
                </a:lnTo>
                <a:cubicBezTo>
                  <a:pt x="1691252" y="128736"/>
                  <a:pt x="1687145" y="123534"/>
                  <a:pt x="1683641" y="121024"/>
                </a:cubicBezTo>
                <a:cubicBezTo>
                  <a:pt x="1680132" y="118515"/>
                  <a:pt x="1675948" y="117262"/>
                  <a:pt x="1671088" y="117262"/>
                </a:cubicBezTo>
                <a:lnTo>
                  <a:pt x="1671088" y="175953"/>
                </a:lnTo>
                <a:lnTo>
                  <a:pt x="1649570" y="175953"/>
                </a:lnTo>
                <a:close/>
                <a:moveTo>
                  <a:pt x="1899864" y="175953"/>
                </a:moveTo>
                <a:lnTo>
                  <a:pt x="1878351" y="175953"/>
                </a:lnTo>
                <a:lnTo>
                  <a:pt x="1878351" y="38848"/>
                </a:lnTo>
                <a:cubicBezTo>
                  <a:pt x="1873170" y="43790"/>
                  <a:pt x="1866381" y="48733"/>
                  <a:pt x="1857971" y="53672"/>
                </a:cubicBezTo>
                <a:cubicBezTo>
                  <a:pt x="1849561" y="58611"/>
                  <a:pt x="1842016" y="62318"/>
                  <a:pt x="1835320" y="64789"/>
                </a:cubicBezTo>
                <a:lnTo>
                  <a:pt x="1835320" y="43991"/>
                </a:lnTo>
                <a:cubicBezTo>
                  <a:pt x="1847351" y="38332"/>
                  <a:pt x="1857871" y="31478"/>
                  <a:pt x="1866877" y="23428"/>
                </a:cubicBezTo>
                <a:cubicBezTo>
                  <a:pt x="1875882" y="15382"/>
                  <a:pt x="1882257" y="7574"/>
                  <a:pt x="1886001" y="0"/>
                </a:cubicBezTo>
                <a:lnTo>
                  <a:pt x="1899864" y="0"/>
                </a:lnTo>
                <a:close/>
                <a:moveTo>
                  <a:pt x="1954970" y="130052"/>
                </a:moveTo>
                <a:lnTo>
                  <a:pt x="1977563" y="128141"/>
                </a:lnTo>
                <a:cubicBezTo>
                  <a:pt x="1979237" y="139136"/>
                  <a:pt x="1983122" y="147401"/>
                  <a:pt x="1989217" y="152942"/>
                </a:cubicBezTo>
                <a:cubicBezTo>
                  <a:pt x="1995311" y="158479"/>
                  <a:pt x="2002666" y="161248"/>
                  <a:pt x="2011270" y="161248"/>
                </a:cubicBezTo>
                <a:cubicBezTo>
                  <a:pt x="2021627" y="161248"/>
                  <a:pt x="2030394" y="157345"/>
                  <a:pt x="2037568" y="149533"/>
                </a:cubicBezTo>
                <a:cubicBezTo>
                  <a:pt x="2044740" y="141724"/>
                  <a:pt x="2048325" y="131367"/>
                  <a:pt x="2048325" y="118457"/>
                </a:cubicBezTo>
                <a:cubicBezTo>
                  <a:pt x="2048325" y="106186"/>
                  <a:pt x="2044879" y="96500"/>
                  <a:pt x="2037986" y="89409"/>
                </a:cubicBezTo>
                <a:cubicBezTo>
                  <a:pt x="2031091" y="82317"/>
                  <a:pt x="2022066" y="78771"/>
                  <a:pt x="2010910" y="78771"/>
                </a:cubicBezTo>
                <a:cubicBezTo>
                  <a:pt x="2003980" y="78771"/>
                  <a:pt x="1997727" y="80345"/>
                  <a:pt x="1992147" y="83494"/>
                </a:cubicBezTo>
                <a:cubicBezTo>
                  <a:pt x="1986570" y="86644"/>
                  <a:pt x="1982186" y="90727"/>
                  <a:pt x="1978999" y="95745"/>
                </a:cubicBezTo>
                <a:lnTo>
                  <a:pt x="1958796" y="93117"/>
                </a:lnTo>
                <a:lnTo>
                  <a:pt x="1975770" y="3114"/>
                </a:lnTo>
                <a:lnTo>
                  <a:pt x="2062908" y="3114"/>
                </a:lnTo>
                <a:lnTo>
                  <a:pt x="2062908" y="23674"/>
                </a:lnTo>
                <a:lnTo>
                  <a:pt x="1992982" y="23674"/>
                </a:lnTo>
                <a:lnTo>
                  <a:pt x="1983540" y="70765"/>
                </a:lnTo>
                <a:cubicBezTo>
                  <a:pt x="1994058" y="63431"/>
                  <a:pt x="2005097" y="59767"/>
                  <a:pt x="2016652" y="59767"/>
                </a:cubicBezTo>
                <a:cubicBezTo>
                  <a:pt x="2031952" y="59767"/>
                  <a:pt x="2044858" y="65065"/>
                  <a:pt x="2055381" y="75665"/>
                </a:cubicBezTo>
                <a:cubicBezTo>
                  <a:pt x="2065897" y="86263"/>
                  <a:pt x="2071156" y="99889"/>
                  <a:pt x="2071156" y="116546"/>
                </a:cubicBezTo>
                <a:cubicBezTo>
                  <a:pt x="2071156" y="132401"/>
                  <a:pt x="2066534" y="146109"/>
                  <a:pt x="2057292" y="157661"/>
                </a:cubicBezTo>
                <a:cubicBezTo>
                  <a:pt x="2046053" y="171846"/>
                  <a:pt x="2030714" y="178937"/>
                  <a:pt x="2011270" y="178937"/>
                </a:cubicBezTo>
                <a:cubicBezTo>
                  <a:pt x="1995333" y="178937"/>
                  <a:pt x="1982326" y="174473"/>
                  <a:pt x="1972243" y="165549"/>
                </a:cubicBezTo>
                <a:cubicBezTo>
                  <a:pt x="1962163" y="156625"/>
                  <a:pt x="1956406" y="144795"/>
                  <a:pt x="1954970" y="130052"/>
                </a:cubicBezTo>
                <a:close/>
                <a:moveTo>
                  <a:pt x="2163885" y="224600"/>
                </a:moveTo>
                <a:lnTo>
                  <a:pt x="2163885" y="49010"/>
                </a:lnTo>
                <a:lnTo>
                  <a:pt x="2183487" y="49010"/>
                </a:lnTo>
                <a:lnTo>
                  <a:pt x="2183487" y="65505"/>
                </a:lnTo>
                <a:cubicBezTo>
                  <a:pt x="2188109" y="59051"/>
                  <a:pt x="2193330" y="54208"/>
                  <a:pt x="2199146" y="50979"/>
                </a:cubicBezTo>
                <a:cubicBezTo>
                  <a:pt x="2204964" y="47754"/>
                  <a:pt x="2212016" y="46144"/>
                  <a:pt x="2220304" y="46144"/>
                </a:cubicBezTo>
                <a:cubicBezTo>
                  <a:pt x="2231140" y="46144"/>
                  <a:pt x="2240702" y="48930"/>
                  <a:pt x="2248989" y="54507"/>
                </a:cubicBezTo>
                <a:cubicBezTo>
                  <a:pt x="2257279" y="60087"/>
                  <a:pt x="2263537" y="67953"/>
                  <a:pt x="2267755" y="78112"/>
                </a:cubicBezTo>
                <a:cubicBezTo>
                  <a:pt x="2271978" y="88275"/>
                  <a:pt x="2274092" y="99414"/>
                  <a:pt x="2274092" y="111523"/>
                </a:cubicBezTo>
                <a:cubicBezTo>
                  <a:pt x="2274092" y="124513"/>
                  <a:pt x="2271762" y="136209"/>
                  <a:pt x="2267100" y="146606"/>
                </a:cubicBezTo>
                <a:cubicBezTo>
                  <a:pt x="2262442" y="157002"/>
                  <a:pt x="2255666" y="164972"/>
                  <a:pt x="2246781" y="170514"/>
                </a:cubicBezTo>
                <a:cubicBezTo>
                  <a:pt x="2237894" y="176051"/>
                  <a:pt x="2228552" y="178818"/>
                  <a:pt x="2218745" y="178818"/>
                </a:cubicBezTo>
                <a:cubicBezTo>
                  <a:pt x="2211577" y="178818"/>
                  <a:pt x="2205141" y="177303"/>
                  <a:pt x="2199446" y="174279"/>
                </a:cubicBezTo>
                <a:cubicBezTo>
                  <a:pt x="2193746" y="171251"/>
                  <a:pt x="2189066" y="167425"/>
                  <a:pt x="2185398" y="162802"/>
                </a:cubicBezTo>
                <a:lnTo>
                  <a:pt x="2185398" y="224600"/>
                </a:lnTo>
                <a:close/>
                <a:moveTo>
                  <a:pt x="2183368" y="113198"/>
                </a:moveTo>
                <a:cubicBezTo>
                  <a:pt x="2183368" y="129531"/>
                  <a:pt x="2186676" y="141606"/>
                  <a:pt x="2193289" y="149414"/>
                </a:cubicBezTo>
                <a:cubicBezTo>
                  <a:pt x="2199903" y="157222"/>
                  <a:pt x="2207909" y="161128"/>
                  <a:pt x="2217312" y="161128"/>
                </a:cubicBezTo>
                <a:cubicBezTo>
                  <a:pt x="2226878" y="161128"/>
                  <a:pt x="2235064" y="157086"/>
                  <a:pt x="2241879" y="148996"/>
                </a:cubicBezTo>
                <a:cubicBezTo>
                  <a:pt x="2248690" y="140907"/>
                  <a:pt x="2252095" y="128379"/>
                  <a:pt x="2252095" y="111405"/>
                </a:cubicBezTo>
                <a:cubicBezTo>
                  <a:pt x="2252095" y="95230"/>
                  <a:pt x="2248769" y="83116"/>
                  <a:pt x="2242117" y="75067"/>
                </a:cubicBezTo>
                <a:cubicBezTo>
                  <a:pt x="2235463" y="67017"/>
                  <a:pt x="2227514" y="62993"/>
                  <a:pt x="2218270" y="62993"/>
                </a:cubicBezTo>
                <a:cubicBezTo>
                  <a:pt x="2209104" y="62993"/>
                  <a:pt x="2200997" y="67276"/>
                  <a:pt x="2193948" y="75840"/>
                </a:cubicBezTo>
                <a:cubicBezTo>
                  <a:pt x="2186896" y="84413"/>
                  <a:pt x="2183368" y="96865"/>
                  <a:pt x="2183368" y="113198"/>
                </a:cubicBezTo>
                <a:close/>
                <a:moveTo>
                  <a:pt x="2382866" y="160293"/>
                </a:moveTo>
                <a:cubicBezTo>
                  <a:pt x="2374899" y="167064"/>
                  <a:pt x="2367227" y="171850"/>
                  <a:pt x="2359855" y="174636"/>
                </a:cubicBezTo>
                <a:cubicBezTo>
                  <a:pt x="2352485" y="177425"/>
                  <a:pt x="2344577" y="178818"/>
                  <a:pt x="2336131" y="178818"/>
                </a:cubicBezTo>
                <a:cubicBezTo>
                  <a:pt x="2322188" y="178818"/>
                  <a:pt x="2311466" y="175413"/>
                  <a:pt x="2303975" y="168598"/>
                </a:cubicBezTo>
                <a:cubicBezTo>
                  <a:pt x="2296484" y="161787"/>
                  <a:pt x="2292736" y="153079"/>
                  <a:pt x="2292736" y="142481"/>
                </a:cubicBezTo>
                <a:cubicBezTo>
                  <a:pt x="2292736" y="136267"/>
                  <a:pt x="2294151" y="130590"/>
                  <a:pt x="2296981" y="125449"/>
                </a:cubicBezTo>
                <a:cubicBezTo>
                  <a:pt x="2299810" y="120312"/>
                  <a:pt x="2303517" y="116186"/>
                  <a:pt x="2308101" y="113079"/>
                </a:cubicBezTo>
                <a:cubicBezTo>
                  <a:pt x="2312683" y="109973"/>
                  <a:pt x="2317843" y="107622"/>
                  <a:pt x="2323577" y="106027"/>
                </a:cubicBezTo>
                <a:cubicBezTo>
                  <a:pt x="2327800" y="104910"/>
                  <a:pt x="2334175" y="103835"/>
                  <a:pt x="2342705" y="102797"/>
                </a:cubicBezTo>
                <a:cubicBezTo>
                  <a:pt x="2360074" y="100727"/>
                  <a:pt x="2372865" y="98254"/>
                  <a:pt x="2381073" y="95389"/>
                </a:cubicBezTo>
                <a:cubicBezTo>
                  <a:pt x="2381155" y="92440"/>
                  <a:pt x="2381192" y="90568"/>
                  <a:pt x="2381192" y="89769"/>
                </a:cubicBezTo>
                <a:cubicBezTo>
                  <a:pt x="2381192" y="81003"/>
                  <a:pt x="2379161" y="74829"/>
                  <a:pt x="2375093" y="71244"/>
                </a:cubicBezTo>
                <a:cubicBezTo>
                  <a:pt x="2369596" y="66384"/>
                  <a:pt x="2361428" y="63953"/>
                  <a:pt x="2350591" y="63953"/>
                </a:cubicBezTo>
                <a:cubicBezTo>
                  <a:pt x="2340472" y="63953"/>
                  <a:pt x="2333006" y="65728"/>
                  <a:pt x="2328182" y="69270"/>
                </a:cubicBezTo>
                <a:cubicBezTo>
                  <a:pt x="2323357" y="72816"/>
                  <a:pt x="2319794" y="79091"/>
                  <a:pt x="2317482" y="88098"/>
                </a:cubicBezTo>
                <a:lnTo>
                  <a:pt x="2296447" y="85229"/>
                </a:lnTo>
                <a:cubicBezTo>
                  <a:pt x="2298359" y="76222"/>
                  <a:pt x="2301506" y="68954"/>
                  <a:pt x="2305887" y="63413"/>
                </a:cubicBezTo>
                <a:cubicBezTo>
                  <a:pt x="2310271" y="57873"/>
                  <a:pt x="2316603" y="53610"/>
                  <a:pt x="2324892" y="50623"/>
                </a:cubicBezTo>
                <a:cubicBezTo>
                  <a:pt x="2333182" y="47635"/>
                  <a:pt x="2342783" y="46144"/>
                  <a:pt x="2353699" y="46144"/>
                </a:cubicBezTo>
                <a:cubicBezTo>
                  <a:pt x="2364535" y="46144"/>
                  <a:pt x="2373343" y="47419"/>
                  <a:pt x="2380119" y="49968"/>
                </a:cubicBezTo>
                <a:cubicBezTo>
                  <a:pt x="2386890" y="52517"/>
                  <a:pt x="2391873" y="55723"/>
                  <a:pt x="2395059" y="59591"/>
                </a:cubicBezTo>
                <a:cubicBezTo>
                  <a:pt x="2398248" y="63456"/>
                  <a:pt x="2400477" y="68334"/>
                  <a:pt x="2401751" y="74231"/>
                </a:cubicBezTo>
                <a:cubicBezTo>
                  <a:pt x="2402468" y="77896"/>
                  <a:pt x="2402828" y="84509"/>
                  <a:pt x="2402828" y="94075"/>
                </a:cubicBezTo>
                <a:lnTo>
                  <a:pt x="2402828" y="122759"/>
                </a:lnTo>
                <a:cubicBezTo>
                  <a:pt x="2402828" y="142764"/>
                  <a:pt x="2403285" y="155412"/>
                  <a:pt x="2404203" y="160710"/>
                </a:cubicBezTo>
                <a:cubicBezTo>
                  <a:pt x="2405117" y="166014"/>
                  <a:pt x="2406928" y="171089"/>
                  <a:pt x="2409639" y="175953"/>
                </a:cubicBezTo>
                <a:lnTo>
                  <a:pt x="2387167" y="175953"/>
                </a:lnTo>
                <a:cubicBezTo>
                  <a:pt x="2384936" y="171493"/>
                  <a:pt x="2383503" y="166273"/>
                  <a:pt x="2382866" y="160293"/>
                </a:cubicBezTo>
                <a:close/>
                <a:moveTo>
                  <a:pt x="2381073" y="112243"/>
                </a:moveTo>
                <a:cubicBezTo>
                  <a:pt x="2373265" y="115430"/>
                  <a:pt x="2361546" y="118138"/>
                  <a:pt x="2345929" y="120369"/>
                </a:cubicBezTo>
                <a:cubicBezTo>
                  <a:pt x="2337085" y="121644"/>
                  <a:pt x="2330831" y="123080"/>
                  <a:pt x="2327162" y="124672"/>
                </a:cubicBezTo>
                <a:cubicBezTo>
                  <a:pt x="2323498" y="126266"/>
                  <a:pt x="2320673" y="128599"/>
                  <a:pt x="2318677" y="131666"/>
                </a:cubicBezTo>
                <a:cubicBezTo>
                  <a:pt x="2316687" y="134732"/>
                  <a:pt x="2315689" y="138143"/>
                  <a:pt x="2315689" y="141883"/>
                </a:cubicBezTo>
                <a:cubicBezTo>
                  <a:pt x="2315689" y="147624"/>
                  <a:pt x="2317861" y="152406"/>
                  <a:pt x="2322205" y="156229"/>
                </a:cubicBezTo>
                <a:cubicBezTo>
                  <a:pt x="2326548" y="160051"/>
                  <a:pt x="2332901" y="161964"/>
                  <a:pt x="2341268" y="161964"/>
                </a:cubicBezTo>
                <a:cubicBezTo>
                  <a:pt x="2349555" y="161964"/>
                  <a:pt x="2356923" y="160153"/>
                  <a:pt x="2363383" y="156523"/>
                </a:cubicBezTo>
                <a:cubicBezTo>
                  <a:pt x="2369837" y="152902"/>
                  <a:pt x="2374579" y="147942"/>
                  <a:pt x="2377605" y="141645"/>
                </a:cubicBezTo>
                <a:cubicBezTo>
                  <a:pt x="2379917" y="136785"/>
                  <a:pt x="2381073" y="129614"/>
                  <a:pt x="2381073" y="120128"/>
                </a:cubicBezTo>
                <a:close/>
                <a:moveTo>
                  <a:pt x="2436178" y="49010"/>
                </a:moveTo>
                <a:lnTo>
                  <a:pt x="2457692" y="49010"/>
                </a:lnTo>
                <a:lnTo>
                  <a:pt x="2457692" y="145832"/>
                </a:lnTo>
                <a:lnTo>
                  <a:pt x="2517340" y="49010"/>
                </a:lnTo>
                <a:lnTo>
                  <a:pt x="2540527" y="49010"/>
                </a:lnTo>
                <a:lnTo>
                  <a:pt x="2540527" y="175953"/>
                </a:lnTo>
                <a:lnTo>
                  <a:pt x="2519013" y="175953"/>
                </a:lnTo>
                <a:lnTo>
                  <a:pt x="2519013" y="79729"/>
                </a:lnTo>
                <a:lnTo>
                  <a:pt x="2459365" y="175953"/>
                </a:lnTo>
                <a:lnTo>
                  <a:pt x="2436178" y="175953"/>
                </a:lnTo>
                <a:close/>
                <a:moveTo>
                  <a:pt x="2510882" y="957"/>
                </a:moveTo>
                <a:lnTo>
                  <a:pt x="2525585" y="957"/>
                </a:lnTo>
                <a:cubicBezTo>
                  <a:pt x="2524388" y="10918"/>
                  <a:pt x="2520742" y="18568"/>
                  <a:pt x="2514647" y="23907"/>
                </a:cubicBezTo>
                <a:cubicBezTo>
                  <a:pt x="2508552" y="29246"/>
                  <a:pt x="2500441" y="31917"/>
                  <a:pt x="2490322" y="31917"/>
                </a:cubicBezTo>
                <a:cubicBezTo>
                  <a:pt x="2480127" y="31917"/>
                  <a:pt x="2471977" y="29268"/>
                  <a:pt x="2465882" y="23968"/>
                </a:cubicBezTo>
                <a:cubicBezTo>
                  <a:pt x="2459787" y="18669"/>
                  <a:pt x="2456140" y="11001"/>
                  <a:pt x="2454945" y="957"/>
                </a:cubicBezTo>
                <a:lnTo>
                  <a:pt x="2469644" y="957"/>
                </a:lnTo>
                <a:cubicBezTo>
                  <a:pt x="2470764" y="6379"/>
                  <a:pt x="2472974" y="10421"/>
                  <a:pt x="2476282" y="13089"/>
                </a:cubicBezTo>
                <a:cubicBezTo>
                  <a:pt x="2479586" y="15760"/>
                  <a:pt x="2484025" y="17096"/>
                  <a:pt x="2489605" y="17096"/>
                </a:cubicBezTo>
                <a:cubicBezTo>
                  <a:pt x="2496063" y="17096"/>
                  <a:pt x="2500942" y="15800"/>
                  <a:pt x="2504250" y="13207"/>
                </a:cubicBezTo>
                <a:cubicBezTo>
                  <a:pt x="2507556" y="10623"/>
                  <a:pt x="2509769" y="6538"/>
                  <a:pt x="2510882" y="957"/>
                </a:cubicBezTo>
                <a:close/>
                <a:moveTo>
                  <a:pt x="2564910" y="112481"/>
                </a:moveTo>
                <a:cubicBezTo>
                  <a:pt x="2564910" y="88973"/>
                  <a:pt x="2571444" y="71560"/>
                  <a:pt x="2584516" y="60246"/>
                </a:cubicBezTo>
                <a:cubicBezTo>
                  <a:pt x="2595431" y="50843"/>
                  <a:pt x="2608740" y="46144"/>
                  <a:pt x="2624436" y="46144"/>
                </a:cubicBezTo>
                <a:cubicBezTo>
                  <a:pt x="2641888" y="46144"/>
                  <a:pt x="2656156" y="51861"/>
                  <a:pt x="2667233" y="63295"/>
                </a:cubicBezTo>
                <a:cubicBezTo>
                  <a:pt x="2678311" y="74729"/>
                  <a:pt x="2683843" y="90525"/>
                  <a:pt x="2683843" y="110689"/>
                </a:cubicBezTo>
                <a:cubicBezTo>
                  <a:pt x="2683843" y="127022"/>
                  <a:pt x="2681396" y="139870"/>
                  <a:pt x="2676496" y="149233"/>
                </a:cubicBezTo>
                <a:cubicBezTo>
                  <a:pt x="2671596" y="158601"/>
                  <a:pt x="2664465" y="165869"/>
                  <a:pt x="2655102" y="171046"/>
                </a:cubicBezTo>
                <a:cubicBezTo>
                  <a:pt x="2645738" y="176230"/>
                  <a:pt x="2635513" y="178818"/>
                  <a:pt x="2624436" y="178818"/>
                </a:cubicBezTo>
                <a:cubicBezTo>
                  <a:pt x="2606670" y="178818"/>
                  <a:pt x="2592307" y="173123"/>
                  <a:pt x="2581348" y="161726"/>
                </a:cubicBezTo>
                <a:cubicBezTo>
                  <a:pt x="2570390" y="150332"/>
                  <a:pt x="2564910" y="133916"/>
                  <a:pt x="2564910" y="112481"/>
                </a:cubicBezTo>
                <a:close/>
                <a:moveTo>
                  <a:pt x="2587025" y="112481"/>
                </a:moveTo>
                <a:cubicBezTo>
                  <a:pt x="2587025" y="128739"/>
                  <a:pt x="2590572" y="140907"/>
                  <a:pt x="2597663" y="148996"/>
                </a:cubicBezTo>
                <a:cubicBezTo>
                  <a:pt x="2604759" y="157086"/>
                  <a:pt x="2613683" y="161128"/>
                  <a:pt x="2624436" y="161128"/>
                </a:cubicBezTo>
                <a:cubicBezTo>
                  <a:pt x="2635118" y="161128"/>
                  <a:pt x="2644002" y="157064"/>
                  <a:pt x="2651095" y="148935"/>
                </a:cubicBezTo>
                <a:cubicBezTo>
                  <a:pt x="2658187" y="140809"/>
                  <a:pt x="2661732" y="128418"/>
                  <a:pt x="2661732" y="111765"/>
                </a:cubicBezTo>
                <a:cubicBezTo>
                  <a:pt x="2661732" y="96065"/>
                  <a:pt x="2658165" y="84175"/>
                  <a:pt x="2651032" y="76085"/>
                </a:cubicBezTo>
                <a:cubicBezTo>
                  <a:pt x="2643901" y="67997"/>
                  <a:pt x="2635035" y="63953"/>
                  <a:pt x="2624436" y="63953"/>
                </a:cubicBezTo>
                <a:cubicBezTo>
                  <a:pt x="2613683" y="63953"/>
                  <a:pt x="2604759" y="67979"/>
                  <a:pt x="2597663" y="76024"/>
                </a:cubicBezTo>
                <a:cubicBezTo>
                  <a:pt x="2590572" y="84074"/>
                  <a:pt x="2587025" y="96224"/>
                  <a:pt x="2587025" y="112481"/>
                </a:cubicBezTo>
                <a:close/>
                <a:moveTo>
                  <a:pt x="2709187" y="49010"/>
                </a:moveTo>
                <a:lnTo>
                  <a:pt x="2730705" y="49010"/>
                </a:lnTo>
                <a:lnTo>
                  <a:pt x="2730705" y="101839"/>
                </a:lnTo>
                <a:lnTo>
                  <a:pt x="2790349" y="101839"/>
                </a:lnTo>
                <a:lnTo>
                  <a:pt x="2790349" y="49010"/>
                </a:lnTo>
                <a:lnTo>
                  <a:pt x="2811863" y="49010"/>
                </a:lnTo>
                <a:lnTo>
                  <a:pt x="2811863" y="175953"/>
                </a:lnTo>
                <a:lnTo>
                  <a:pt x="2790349" y="175953"/>
                </a:lnTo>
                <a:lnTo>
                  <a:pt x="2790349" y="119653"/>
                </a:lnTo>
                <a:lnTo>
                  <a:pt x="2730705" y="119653"/>
                </a:lnTo>
                <a:lnTo>
                  <a:pt x="2730705" y="175953"/>
                </a:lnTo>
                <a:lnTo>
                  <a:pt x="2709187" y="175953"/>
                </a:lnTo>
                <a:close/>
                <a:moveTo>
                  <a:pt x="2836249" y="112481"/>
                </a:moveTo>
                <a:cubicBezTo>
                  <a:pt x="2836249" y="88973"/>
                  <a:pt x="2842784" y="71560"/>
                  <a:pt x="2855852" y="60246"/>
                </a:cubicBezTo>
                <a:cubicBezTo>
                  <a:pt x="2866770" y="50843"/>
                  <a:pt x="2880076" y="46144"/>
                  <a:pt x="2895776" y="46144"/>
                </a:cubicBezTo>
                <a:cubicBezTo>
                  <a:pt x="2913228" y="46144"/>
                  <a:pt x="2927495" y="51861"/>
                  <a:pt x="2938568" y="63295"/>
                </a:cubicBezTo>
                <a:cubicBezTo>
                  <a:pt x="2949646" y="74729"/>
                  <a:pt x="2955182" y="90525"/>
                  <a:pt x="2955182" y="110689"/>
                </a:cubicBezTo>
                <a:cubicBezTo>
                  <a:pt x="2955182" y="127022"/>
                  <a:pt x="2952735" y="139870"/>
                  <a:pt x="2947835" y="149233"/>
                </a:cubicBezTo>
                <a:cubicBezTo>
                  <a:pt x="2942936" y="158601"/>
                  <a:pt x="2935801" y="165869"/>
                  <a:pt x="2926437" y="171046"/>
                </a:cubicBezTo>
                <a:cubicBezTo>
                  <a:pt x="2917074" y="176230"/>
                  <a:pt x="2906849" y="178818"/>
                  <a:pt x="2895776" y="178818"/>
                </a:cubicBezTo>
                <a:cubicBezTo>
                  <a:pt x="2878006" y="178818"/>
                  <a:pt x="2863642" y="173123"/>
                  <a:pt x="2852687" y="161726"/>
                </a:cubicBezTo>
                <a:cubicBezTo>
                  <a:pt x="2841725" y="150332"/>
                  <a:pt x="2836249" y="133916"/>
                  <a:pt x="2836249" y="112481"/>
                </a:cubicBezTo>
                <a:close/>
                <a:moveTo>
                  <a:pt x="2858361" y="112481"/>
                </a:moveTo>
                <a:cubicBezTo>
                  <a:pt x="2858361" y="128739"/>
                  <a:pt x="2861907" y="140907"/>
                  <a:pt x="2869003" y="148996"/>
                </a:cubicBezTo>
                <a:cubicBezTo>
                  <a:pt x="2876094" y="157086"/>
                  <a:pt x="2885019" y="161128"/>
                  <a:pt x="2895776" y="161128"/>
                </a:cubicBezTo>
                <a:cubicBezTo>
                  <a:pt x="2906454" y="161128"/>
                  <a:pt x="2915337" y="157064"/>
                  <a:pt x="2922434" y="148935"/>
                </a:cubicBezTo>
                <a:cubicBezTo>
                  <a:pt x="2929522" y="140809"/>
                  <a:pt x="2933068" y="128418"/>
                  <a:pt x="2933068" y="111765"/>
                </a:cubicBezTo>
                <a:cubicBezTo>
                  <a:pt x="2933068" y="96065"/>
                  <a:pt x="2929504" y="84175"/>
                  <a:pt x="2922372" y="76085"/>
                </a:cubicBezTo>
                <a:cubicBezTo>
                  <a:pt x="2915241" y="67997"/>
                  <a:pt x="2906374" y="63953"/>
                  <a:pt x="2895776" y="63953"/>
                </a:cubicBezTo>
                <a:cubicBezTo>
                  <a:pt x="2885019" y="63953"/>
                  <a:pt x="2876094" y="67979"/>
                  <a:pt x="2869003" y="76024"/>
                </a:cubicBezTo>
                <a:cubicBezTo>
                  <a:pt x="2861907" y="84074"/>
                  <a:pt x="2858361" y="96224"/>
                  <a:pt x="2858361" y="112481"/>
                </a:cubicBezTo>
                <a:close/>
                <a:moveTo>
                  <a:pt x="2980527" y="49010"/>
                </a:moveTo>
                <a:lnTo>
                  <a:pt x="3030128" y="49010"/>
                </a:lnTo>
                <a:cubicBezTo>
                  <a:pt x="3042321" y="49010"/>
                  <a:pt x="3051386" y="50025"/>
                  <a:pt x="3057322" y="52056"/>
                </a:cubicBezTo>
                <a:cubicBezTo>
                  <a:pt x="3063258" y="54089"/>
                  <a:pt x="3068360" y="57815"/>
                  <a:pt x="3072622" y="63233"/>
                </a:cubicBezTo>
                <a:cubicBezTo>
                  <a:pt x="3076888" y="68652"/>
                  <a:pt x="3079019" y="75149"/>
                  <a:pt x="3079019" y="82717"/>
                </a:cubicBezTo>
                <a:cubicBezTo>
                  <a:pt x="3079019" y="88771"/>
                  <a:pt x="3077763" y="94053"/>
                  <a:pt x="3075253" y="98557"/>
                </a:cubicBezTo>
                <a:cubicBezTo>
                  <a:pt x="3072745" y="103060"/>
                  <a:pt x="3068976" y="106826"/>
                  <a:pt x="3063956" y="109853"/>
                </a:cubicBezTo>
                <a:cubicBezTo>
                  <a:pt x="3069933" y="111845"/>
                  <a:pt x="3074894" y="115571"/>
                  <a:pt x="3078840" y="121028"/>
                </a:cubicBezTo>
                <a:cubicBezTo>
                  <a:pt x="3082782" y="126485"/>
                  <a:pt x="3084754" y="132958"/>
                  <a:pt x="3084754" y="140450"/>
                </a:cubicBezTo>
                <a:cubicBezTo>
                  <a:pt x="3083958" y="152481"/>
                  <a:pt x="3079656" y="161405"/>
                  <a:pt x="3071848" y="167223"/>
                </a:cubicBezTo>
                <a:cubicBezTo>
                  <a:pt x="3064039" y="173041"/>
                  <a:pt x="3052682" y="175953"/>
                  <a:pt x="3037781" y="175953"/>
                </a:cubicBezTo>
                <a:lnTo>
                  <a:pt x="2980527" y="175953"/>
                </a:lnTo>
                <a:close/>
                <a:moveTo>
                  <a:pt x="3002040" y="102438"/>
                </a:moveTo>
                <a:lnTo>
                  <a:pt x="3024991" y="102438"/>
                </a:lnTo>
                <a:cubicBezTo>
                  <a:pt x="3034152" y="102438"/>
                  <a:pt x="3040449" y="101963"/>
                  <a:pt x="3043877" y="101005"/>
                </a:cubicBezTo>
                <a:cubicBezTo>
                  <a:pt x="3047303" y="100048"/>
                  <a:pt x="3050370" y="98117"/>
                  <a:pt x="3053082" y="95205"/>
                </a:cubicBezTo>
                <a:cubicBezTo>
                  <a:pt x="3055792" y="92299"/>
                  <a:pt x="3057146" y="88815"/>
                  <a:pt x="3057146" y="84750"/>
                </a:cubicBezTo>
                <a:cubicBezTo>
                  <a:pt x="3057146" y="78055"/>
                  <a:pt x="3054773" y="73393"/>
                  <a:pt x="3050032" y="70765"/>
                </a:cubicBezTo>
                <a:cubicBezTo>
                  <a:pt x="3045291" y="68136"/>
                  <a:pt x="3037184" y="66823"/>
                  <a:pt x="3025707" y="66823"/>
                </a:cubicBezTo>
                <a:lnTo>
                  <a:pt x="3002040" y="66823"/>
                </a:lnTo>
                <a:close/>
                <a:moveTo>
                  <a:pt x="3002040" y="158259"/>
                </a:moveTo>
                <a:lnTo>
                  <a:pt x="3030369" y="158259"/>
                </a:lnTo>
                <a:cubicBezTo>
                  <a:pt x="3042562" y="158259"/>
                  <a:pt x="3050929" y="156844"/>
                  <a:pt x="3055472" y="154015"/>
                </a:cubicBezTo>
                <a:cubicBezTo>
                  <a:pt x="3060014" y="151189"/>
                  <a:pt x="3062405" y="146311"/>
                  <a:pt x="3062643" y="139373"/>
                </a:cubicBezTo>
                <a:cubicBezTo>
                  <a:pt x="3062643" y="135313"/>
                  <a:pt x="3061329" y="131543"/>
                  <a:pt x="3058697" y="128080"/>
                </a:cubicBezTo>
                <a:cubicBezTo>
                  <a:pt x="3056066" y="124613"/>
                  <a:pt x="3052638" y="122421"/>
                  <a:pt x="3048416" y="121503"/>
                </a:cubicBezTo>
                <a:cubicBezTo>
                  <a:pt x="3044197" y="120589"/>
                  <a:pt x="3037421" y="120128"/>
                  <a:pt x="3028097" y="120128"/>
                </a:cubicBezTo>
                <a:lnTo>
                  <a:pt x="3002040" y="12012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938583" y="5580731"/>
            <a:ext cx="2212149" cy="224004"/>
          </a:xfrm>
          <a:custGeom>
            <a:avLst/>
            <a:gdLst/>
            <a:ahLst/>
            <a:cxnLst/>
            <a:rect l="l" t="t" r="r" b="b"/>
            <a:pathLst>
              <a:path w="2212149" h="224004">
                <a:moveTo>
                  <a:pt x="0" y="124"/>
                </a:moveTo>
                <a:lnTo>
                  <a:pt x="23188" y="124"/>
                </a:lnTo>
                <a:lnTo>
                  <a:pt x="23188" y="76861"/>
                </a:lnTo>
                <a:cubicBezTo>
                  <a:pt x="33786" y="76861"/>
                  <a:pt x="41238" y="74808"/>
                  <a:pt x="45540" y="70705"/>
                </a:cubicBezTo>
                <a:cubicBezTo>
                  <a:pt x="49843" y="66604"/>
                  <a:pt x="55339" y="56740"/>
                  <a:pt x="62036" y="41120"/>
                </a:cubicBezTo>
                <a:cubicBezTo>
                  <a:pt x="66895" y="29647"/>
                  <a:pt x="70898" y="21540"/>
                  <a:pt x="74049" y="16799"/>
                </a:cubicBezTo>
                <a:cubicBezTo>
                  <a:pt x="77199" y="12058"/>
                  <a:pt x="81681" y="8072"/>
                  <a:pt x="87498" y="4843"/>
                </a:cubicBezTo>
                <a:cubicBezTo>
                  <a:pt x="93316" y="1617"/>
                  <a:pt x="99727" y="0"/>
                  <a:pt x="106740" y="0"/>
                </a:cubicBezTo>
                <a:cubicBezTo>
                  <a:pt x="115664" y="0"/>
                  <a:pt x="120366" y="84"/>
                  <a:pt x="120845" y="242"/>
                </a:cubicBezTo>
                <a:lnTo>
                  <a:pt x="120845" y="20323"/>
                </a:lnTo>
                <a:cubicBezTo>
                  <a:pt x="120046" y="20323"/>
                  <a:pt x="118494" y="20284"/>
                  <a:pt x="116182" y="20205"/>
                </a:cubicBezTo>
                <a:cubicBezTo>
                  <a:pt x="113631" y="20121"/>
                  <a:pt x="112079" y="20085"/>
                  <a:pt x="111522" y="20085"/>
                </a:cubicBezTo>
                <a:cubicBezTo>
                  <a:pt x="104109" y="20085"/>
                  <a:pt x="98612" y="21875"/>
                  <a:pt x="95025" y="25464"/>
                </a:cubicBezTo>
                <a:cubicBezTo>
                  <a:pt x="91362" y="29049"/>
                  <a:pt x="87174" y="36700"/>
                  <a:pt x="82477" y="48414"/>
                </a:cubicBezTo>
                <a:cubicBezTo>
                  <a:pt x="76580" y="63239"/>
                  <a:pt x="71601" y="72577"/>
                  <a:pt x="67536" y="76440"/>
                </a:cubicBezTo>
                <a:cubicBezTo>
                  <a:pt x="63468" y="80306"/>
                  <a:pt x="58608" y="83395"/>
                  <a:pt x="52953" y="85710"/>
                </a:cubicBezTo>
                <a:cubicBezTo>
                  <a:pt x="64267" y="88817"/>
                  <a:pt x="75420" y="99256"/>
                  <a:pt x="86419" y="117022"/>
                </a:cubicBezTo>
                <a:lnTo>
                  <a:pt x="122518" y="175357"/>
                </a:lnTo>
                <a:lnTo>
                  <a:pt x="93712" y="175357"/>
                </a:lnTo>
                <a:lnTo>
                  <a:pt x="64426" y="127783"/>
                </a:lnTo>
                <a:cubicBezTo>
                  <a:pt x="56379" y="114632"/>
                  <a:pt x="49645" y="105611"/>
                  <a:pt x="44229" y="100708"/>
                </a:cubicBezTo>
                <a:cubicBezTo>
                  <a:pt x="38808" y="95808"/>
                  <a:pt x="31796" y="93357"/>
                  <a:pt x="23188" y="93357"/>
                </a:cubicBezTo>
                <a:lnTo>
                  <a:pt x="23188" y="175357"/>
                </a:lnTo>
                <a:lnTo>
                  <a:pt x="0" y="175357"/>
                </a:lnTo>
                <a:close/>
                <a:moveTo>
                  <a:pt x="139493" y="224004"/>
                </a:moveTo>
                <a:lnTo>
                  <a:pt x="139493" y="48414"/>
                </a:lnTo>
                <a:lnTo>
                  <a:pt x="159094" y="48414"/>
                </a:lnTo>
                <a:lnTo>
                  <a:pt x="159094" y="64909"/>
                </a:lnTo>
                <a:cubicBezTo>
                  <a:pt x="163717" y="58455"/>
                  <a:pt x="168937" y="53612"/>
                  <a:pt x="174755" y="50383"/>
                </a:cubicBezTo>
                <a:cubicBezTo>
                  <a:pt x="180573" y="47158"/>
                  <a:pt x="187621" y="45548"/>
                  <a:pt x="195912" y="45548"/>
                </a:cubicBezTo>
                <a:cubicBezTo>
                  <a:pt x="206749" y="45548"/>
                  <a:pt x="216309" y="48334"/>
                  <a:pt x="224597" y="53911"/>
                </a:cubicBezTo>
                <a:cubicBezTo>
                  <a:pt x="232884" y="59491"/>
                  <a:pt x="239141" y="67357"/>
                  <a:pt x="243364" y="77516"/>
                </a:cubicBezTo>
                <a:cubicBezTo>
                  <a:pt x="247587" y="87679"/>
                  <a:pt x="249696" y="98818"/>
                  <a:pt x="249696" y="110927"/>
                </a:cubicBezTo>
                <a:cubicBezTo>
                  <a:pt x="249696" y="123917"/>
                  <a:pt x="247371" y="135613"/>
                  <a:pt x="242709" y="146010"/>
                </a:cubicBezTo>
                <a:cubicBezTo>
                  <a:pt x="238047" y="156406"/>
                  <a:pt x="231275" y="164376"/>
                  <a:pt x="222386" y="169918"/>
                </a:cubicBezTo>
                <a:cubicBezTo>
                  <a:pt x="213501" y="175455"/>
                  <a:pt x="204157" y="178222"/>
                  <a:pt x="194354" y="178222"/>
                </a:cubicBezTo>
                <a:cubicBezTo>
                  <a:pt x="187182" y="178222"/>
                  <a:pt x="180749" y="176707"/>
                  <a:pt x="175051" y="173683"/>
                </a:cubicBezTo>
                <a:cubicBezTo>
                  <a:pt x="169355" y="170655"/>
                  <a:pt x="164675" y="166829"/>
                  <a:pt x="161007" y="162206"/>
                </a:cubicBezTo>
                <a:lnTo>
                  <a:pt x="161007" y="224004"/>
                </a:lnTo>
                <a:close/>
                <a:moveTo>
                  <a:pt x="158976" y="112602"/>
                </a:moveTo>
                <a:cubicBezTo>
                  <a:pt x="158976" y="128935"/>
                  <a:pt x="162285" y="141010"/>
                  <a:pt x="168898" y="148818"/>
                </a:cubicBezTo>
                <a:cubicBezTo>
                  <a:pt x="175510" y="156626"/>
                  <a:pt x="183518" y="160532"/>
                  <a:pt x="192921" y="160532"/>
                </a:cubicBezTo>
                <a:cubicBezTo>
                  <a:pt x="202485" y="160532"/>
                  <a:pt x="210672" y="156490"/>
                  <a:pt x="217484" y="148400"/>
                </a:cubicBezTo>
                <a:cubicBezTo>
                  <a:pt x="224299" y="140311"/>
                  <a:pt x="227704" y="127783"/>
                  <a:pt x="227704" y="110809"/>
                </a:cubicBezTo>
                <a:cubicBezTo>
                  <a:pt x="227704" y="94634"/>
                  <a:pt x="224378" y="82520"/>
                  <a:pt x="217724" y="74471"/>
                </a:cubicBezTo>
                <a:cubicBezTo>
                  <a:pt x="211068" y="66421"/>
                  <a:pt x="203119" y="62397"/>
                  <a:pt x="193875" y="62397"/>
                </a:cubicBezTo>
                <a:cubicBezTo>
                  <a:pt x="184713" y="62397"/>
                  <a:pt x="176605" y="66680"/>
                  <a:pt x="169553" y="75244"/>
                </a:cubicBezTo>
                <a:cubicBezTo>
                  <a:pt x="162504" y="83817"/>
                  <a:pt x="158976" y="96269"/>
                  <a:pt x="158976" y="112602"/>
                </a:cubicBezTo>
                <a:close/>
                <a:moveTo>
                  <a:pt x="358475" y="159697"/>
                </a:moveTo>
                <a:cubicBezTo>
                  <a:pt x="350504" y="166468"/>
                  <a:pt x="342832" y="171254"/>
                  <a:pt x="335463" y="174040"/>
                </a:cubicBezTo>
                <a:cubicBezTo>
                  <a:pt x="328090" y="176829"/>
                  <a:pt x="320184" y="178222"/>
                  <a:pt x="311738" y="178222"/>
                </a:cubicBezTo>
                <a:cubicBezTo>
                  <a:pt x="297793" y="178222"/>
                  <a:pt x="287071" y="174817"/>
                  <a:pt x="279583" y="168002"/>
                </a:cubicBezTo>
                <a:cubicBezTo>
                  <a:pt x="272092" y="161191"/>
                  <a:pt x="268344" y="152483"/>
                  <a:pt x="268344" y="141885"/>
                </a:cubicBezTo>
                <a:cubicBezTo>
                  <a:pt x="268344" y="135671"/>
                  <a:pt x="269759" y="129994"/>
                  <a:pt x="272588" y="124853"/>
                </a:cubicBezTo>
                <a:cubicBezTo>
                  <a:pt x="275418" y="119716"/>
                  <a:pt x="279122" y="115590"/>
                  <a:pt x="283709" y="112483"/>
                </a:cubicBezTo>
                <a:cubicBezTo>
                  <a:pt x="288292" y="109377"/>
                  <a:pt x="293450" y="107026"/>
                  <a:pt x="299186" y="105431"/>
                </a:cubicBezTo>
                <a:cubicBezTo>
                  <a:pt x="303409" y="104314"/>
                  <a:pt x="309784" y="103239"/>
                  <a:pt x="318312" y="102201"/>
                </a:cubicBezTo>
                <a:cubicBezTo>
                  <a:pt x="335682" y="100131"/>
                  <a:pt x="348473" y="97658"/>
                  <a:pt x="356681" y="94793"/>
                </a:cubicBezTo>
                <a:cubicBezTo>
                  <a:pt x="356760" y="91844"/>
                  <a:pt x="356799" y="89972"/>
                  <a:pt x="356799" y="89173"/>
                </a:cubicBezTo>
                <a:cubicBezTo>
                  <a:pt x="356799" y="80407"/>
                  <a:pt x="354770" y="74233"/>
                  <a:pt x="350702" y="70648"/>
                </a:cubicBezTo>
                <a:cubicBezTo>
                  <a:pt x="345204" y="65788"/>
                  <a:pt x="337036" y="63357"/>
                  <a:pt x="326200" y="63357"/>
                </a:cubicBezTo>
                <a:cubicBezTo>
                  <a:pt x="316081" y="63357"/>
                  <a:pt x="308611" y="65132"/>
                  <a:pt x="303790" y="68674"/>
                </a:cubicBezTo>
                <a:cubicBezTo>
                  <a:pt x="298966" y="72220"/>
                  <a:pt x="295399" y="78495"/>
                  <a:pt x="293091" y="87502"/>
                </a:cubicBezTo>
                <a:lnTo>
                  <a:pt x="272052" y="84633"/>
                </a:lnTo>
                <a:cubicBezTo>
                  <a:pt x="273963" y="75626"/>
                  <a:pt x="277111" y="68358"/>
                  <a:pt x="281495" y="62817"/>
                </a:cubicBezTo>
                <a:cubicBezTo>
                  <a:pt x="285876" y="57277"/>
                  <a:pt x="292212" y="53014"/>
                  <a:pt x="300499" y="50027"/>
                </a:cubicBezTo>
                <a:cubicBezTo>
                  <a:pt x="308791" y="47039"/>
                  <a:pt x="318392" y="45548"/>
                  <a:pt x="329306" y="45548"/>
                </a:cubicBezTo>
                <a:cubicBezTo>
                  <a:pt x="340143" y="45548"/>
                  <a:pt x="348952" y="46823"/>
                  <a:pt x="355724" y="49372"/>
                </a:cubicBezTo>
                <a:cubicBezTo>
                  <a:pt x="362499" y="51921"/>
                  <a:pt x="367478" y="55127"/>
                  <a:pt x="370668" y="58995"/>
                </a:cubicBezTo>
                <a:cubicBezTo>
                  <a:pt x="373857" y="62860"/>
                  <a:pt x="376086" y="67738"/>
                  <a:pt x="377360" y="73635"/>
                </a:cubicBezTo>
                <a:cubicBezTo>
                  <a:pt x="378076" y="77300"/>
                  <a:pt x="378436" y="83913"/>
                  <a:pt x="378436" y="93479"/>
                </a:cubicBezTo>
                <a:lnTo>
                  <a:pt x="378436" y="122163"/>
                </a:lnTo>
                <a:cubicBezTo>
                  <a:pt x="378436" y="142168"/>
                  <a:pt x="378894" y="154816"/>
                  <a:pt x="379812" y="160114"/>
                </a:cubicBezTo>
                <a:cubicBezTo>
                  <a:pt x="380726" y="165418"/>
                  <a:pt x="382536" y="170493"/>
                  <a:pt x="385247" y="175357"/>
                </a:cubicBezTo>
                <a:lnTo>
                  <a:pt x="362776" y="175357"/>
                </a:lnTo>
                <a:cubicBezTo>
                  <a:pt x="360545" y="170897"/>
                  <a:pt x="359111" y="165677"/>
                  <a:pt x="358475" y="159697"/>
                </a:cubicBezTo>
                <a:close/>
                <a:moveTo>
                  <a:pt x="356681" y="111647"/>
                </a:moveTo>
                <a:cubicBezTo>
                  <a:pt x="348869" y="114834"/>
                  <a:pt x="337155" y="117542"/>
                  <a:pt x="321538" y="119773"/>
                </a:cubicBezTo>
                <a:cubicBezTo>
                  <a:pt x="312690" y="121048"/>
                  <a:pt x="306436" y="122484"/>
                  <a:pt x="302771" y="124076"/>
                </a:cubicBezTo>
                <a:cubicBezTo>
                  <a:pt x="299106" y="125670"/>
                  <a:pt x="296280" y="128003"/>
                  <a:pt x="294286" y="131070"/>
                </a:cubicBezTo>
                <a:cubicBezTo>
                  <a:pt x="292291" y="134136"/>
                  <a:pt x="291298" y="137547"/>
                  <a:pt x="291298" y="141287"/>
                </a:cubicBezTo>
                <a:cubicBezTo>
                  <a:pt x="291298" y="147028"/>
                  <a:pt x="293468" y="151810"/>
                  <a:pt x="297814" y="155633"/>
                </a:cubicBezTo>
                <a:cubicBezTo>
                  <a:pt x="302155" y="159455"/>
                  <a:pt x="308506" y="161368"/>
                  <a:pt x="316876" y="161368"/>
                </a:cubicBezTo>
                <a:cubicBezTo>
                  <a:pt x="325163" y="161368"/>
                  <a:pt x="332532" y="159557"/>
                  <a:pt x="338991" y="155927"/>
                </a:cubicBezTo>
                <a:cubicBezTo>
                  <a:pt x="345442" y="152306"/>
                  <a:pt x="350182" y="147346"/>
                  <a:pt x="353214" y="141049"/>
                </a:cubicBezTo>
                <a:cubicBezTo>
                  <a:pt x="355526" y="136189"/>
                  <a:pt x="356681" y="129018"/>
                  <a:pt x="356681" y="119532"/>
                </a:cubicBezTo>
                <a:close/>
                <a:moveTo>
                  <a:pt x="493398" y="128860"/>
                </a:moveTo>
                <a:lnTo>
                  <a:pt x="514556" y="131607"/>
                </a:lnTo>
                <a:cubicBezTo>
                  <a:pt x="512245" y="146190"/>
                  <a:pt x="506329" y="157605"/>
                  <a:pt x="496804" y="165853"/>
                </a:cubicBezTo>
                <a:cubicBezTo>
                  <a:pt x="487278" y="174097"/>
                  <a:pt x="475585" y="178222"/>
                  <a:pt x="461722" y="178222"/>
                </a:cubicBezTo>
                <a:cubicBezTo>
                  <a:pt x="444348" y="178222"/>
                  <a:pt x="430387" y="172545"/>
                  <a:pt x="419828" y="161187"/>
                </a:cubicBezTo>
                <a:cubicBezTo>
                  <a:pt x="409267" y="149832"/>
                  <a:pt x="403985" y="133557"/>
                  <a:pt x="403985" y="112364"/>
                </a:cubicBezTo>
                <a:cubicBezTo>
                  <a:pt x="403985" y="98659"/>
                  <a:pt x="406257" y="86664"/>
                  <a:pt x="410804" y="76382"/>
                </a:cubicBezTo>
                <a:cubicBezTo>
                  <a:pt x="415344" y="66100"/>
                  <a:pt x="422255" y="58392"/>
                  <a:pt x="431543" y="53253"/>
                </a:cubicBezTo>
                <a:cubicBezTo>
                  <a:pt x="440828" y="48116"/>
                  <a:pt x="450926" y="45548"/>
                  <a:pt x="461841" y="45548"/>
                </a:cubicBezTo>
                <a:cubicBezTo>
                  <a:pt x="475626" y="45548"/>
                  <a:pt x="486900" y="49033"/>
                  <a:pt x="495670" y="56006"/>
                </a:cubicBezTo>
                <a:cubicBezTo>
                  <a:pt x="504435" y="62980"/>
                  <a:pt x="510051" y="72879"/>
                  <a:pt x="512522" y="85710"/>
                </a:cubicBezTo>
                <a:lnTo>
                  <a:pt x="491606" y="88936"/>
                </a:lnTo>
                <a:cubicBezTo>
                  <a:pt x="489611" y="80407"/>
                  <a:pt x="486087" y="73992"/>
                  <a:pt x="481026" y="69690"/>
                </a:cubicBezTo>
                <a:cubicBezTo>
                  <a:pt x="475964" y="65388"/>
                  <a:pt x="469851" y="63239"/>
                  <a:pt x="462675" y="63239"/>
                </a:cubicBezTo>
                <a:cubicBezTo>
                  <a:pt x="451840" y="63239"/>
                  <a:pt x="443037" y="67123"/>
                  <a:pt x="436266" y="74892"/>
                </a:cubicBezTo>
                <a:cubicBezTo>
                  <a:pt x="429492" y="82661"/>
                  <a:pt x="426103" y="94955"/>
                  <a:pt x="426103" y="111767"/>
                </a:cubicBezTo>
                <a:cubicBezTo>
                  <a:pt x="426103" y="128816"/>
                  <a:pt x="429372" y="141208"/>
                  <a:pt x="435906" y="148937"/>
                </a:cubicBezTo>
                <a:cubicBezTo>
                  <a:pt x="442440" y="156666"/>
                  <a:pt x="450965" y="160532"/>
                  <a:pt x="461480" y="160532"/>
                </a:cubicBezTo>
                <a:cubicBezTo>
                  <a:pt x="469926" y="160532"/>
                  <a:pt x="476982" y="157940"/>
                  <a:pt x="482641" y="152764"/>
                </a:cubicBezTo>
                <a:cubicBezTo>
                  <a:pt x="488298" y="147587"/>
                  <a:pt x="491883" y="139620"/>
                  <a:pt x="493398" y="128860"/>
                </a:cubicBezTo>
                <a:close/>
                <a:moveTo>
                  <a:pt x="533082" y="48414"/>
                </a:moveTo>
                <a:lnTo>
                  <a:pt x="554598" y="48414"/>
                </a:lnTo>
                <a:lnTo>
                  <a:pt x="554598" y="101243"/>
                </a:lnTo>
                <a:lnTo>
                  <a:pt x="614244" y="101243"/>
                </a:lnTo>
                <a:lnTo>
                  <a:pt x="614244" y="48414"/>
                </a:lnTo>
                <a:lnTo>
                  <a:pt x="635760" y="48414"/>
                </a:lnTo>
                <a:lnTo>
                  <a:pt x="635760" y="175357"/>
                </a:lnTo>
                <a:lnTo>
                  <a:pt x="614244" y="175357"/>
                </a:lnTo>
                <a:lnTo>
                  <a:pt x="614244" y="119057"/>
                </a:lnTo>
                <a:lnTo>
                  <a:pt x="554598" y="119057"/>
                </a:lnTo>
                <a:lnTo>
                  <a:pt x="554598" y="175357"/>
                </a:lnTo>
                <a:lnTo>
                  <a:pt x="533082" y="175357"/>
                </a:lnTo>
                <a:close/>
                <a:moveTo>
                  <a:pt x="660143" y="111885"/>
                </a:moveTo>
                <a:cubicBezTo>
                  <a:pt x="660143" y="88377"/>
                  <a:pt x="666677" y="70964"/>
                  <a:pt x="679745" y="59650"/>
                </a:cubicBezTo>
                <a:cubicBezTo>
                  <a:pt x="690664" y="50247"/>
                  <a:pt x="703969" y="45548"/>
                  <a:pt x="719669" y="45548"/>
                </a:cubicBezTo>
                <a:cubicBezTo>
                  <a:pt x="737122" y="45548"/>
                  <a:pt x="751388" y="51265"/>
                  <a:pt x="762467" y="62699"/>
                </a:cubicBezTo>
                <a:cubicBezTo>
                  <a:pt x="773540" y="74133"/>
                  <a:pt x="779077" y="89929"/>
                  <a:pt x="779077" y="110093"/>
                </a:cubicBezTo>
                <a:cubicBezTo>
                  <a:pt x="779077" y="126426"/>
                  <a:pt x="776628" y="139274"/>
                  <a:pt x="771728" y="148637"/>
                </a:cubicBezTo>
                <a:cubicBezTo>
                  <a:pt x="766829" y="158005"/>
                  <a:pt x="759698" y="165273"/>
                  <a:pt x="750334" y="170450"/>
                </a:cubicBezTo>
                <a:cubicBezTo>
                  <a:pt x="740967" y="175634"/>
                  <a:pt x="730743" y="178222"/>
                  <a:pt x="719669" y="178222"/>
                </a:cubicBezTo>
                <a:cubicBezTo>
                  <a:pt x="701899" y="178222"/>
                  <a:pt x="687535" y="172527"/>
                  <a:pt x="676580" y="161130"/>
                </a:cubicBezTo>
                <a:cubicBezTo>
                  <a:pt x="665619" y="149736"/>
                  <a:pt x="660143" y="133320"/>
                  <a:pt x="660143" y="111885"/>
                </a:cubicBezTo>
                <a:close/>
                <a:moveTo>
                  <a:pt x="682254" y="111885"/>
                </a:moveTo>
                <a:cubicBezTo>
                  <a:pt x="682254" y="128143"/>
                  <a:pt x="685800" y="140311"/>
                  <a:pt x="692896" y="148400"/>
                </a:cubicBezTo>
                <a:cubicBezTo>
                  <a:pt x="699987" y="156490"/>
                  <a:pt x="708912" y="160532"/>
                  <a:pt x="719669" y="160532"/>
                </a:cubicBezTo>
                <a:cubicBezTo>
                  <a:pt x="730347" y="160532"/>
                  <a:pt x="739236" y="156468"/>
                  <a:pt x="746327" y="148339"/>
                </a:cubicBezTo>
                <a:cubicBezTo>
                  <a:pt x="753415" y="140213"/>
                  <a:pt x="756961" y="127822"/>
                  <a:pt x="756961" y="111169"/>
                </a:cubicBezTo>
                <a:cubicBezTo>
                  <a:pt x="756961" y="95469"/>
                  <a:pt x="753397" y="83579"/>
                  <a:pt x="746266" y="75489"/>
                </a:cubicBezTo>
                <a:cubicBezTo>
                  <a:pt x="739134" y="67401"/>
                  <a:pt x="730267" y="63357"/>
                  <a:pt x="719669" y="63357"/>
                </a:cubicBezTo>
                <a:cubicBezTo>
                  <a:pt x="708912" y="63357"/>
                  <a:pt x="699987" y="67383"/>
                  <a:pt x="692896" y="75428"/>
                </a:cubicBezTo>
                <a:cubicBezTo>
                  <a:pt x="685800" y="83478"/>
                  <a:pt x="682254" y="95628"/>
                  <a:pt x="682254" y="111885"/>
                </a:cubicBezTo>
                <a:close/>
                <a:moveTo>
                  <a:pt x="904227" y="48414"/>
                </a:moveTo>
                <a:lnTo>
                  <a:pt x="904227" y="175357"/>
                </a:lnTo>
                <a:lnTo>
                  <a:pt x="882832" y="175357"/>
                </a:lnTo>
                <a:lnTo>
                  <a:pt x="882832" y="125871"/>
                </a:lnTo>
                <a:lnTo>
                  <a:pt x="870398" y="125871"/>
                </a:lnTo>
                <a:cubicBezTo>
                  <a:pt x="862827" y="125871"/>
                  <a:pt x="857193" y="126847"/>
                  <a:pt x="853489" y="128799"/>
                </a:cubicBezTo>
                <a:cubicBezTo>
                  <a:pt x="849784" y="130753"/>
                  <a:pt x="844380" y="137028"/>
                  <a:pt x="837288" y="147627"/>
                </a:cubicBezTo>
                <a:lnTo>
                  <a:pt x="818522" y="175357"/>
                </a:lnTo>
                <a:lnTo>
                  <a:pt x="791867" y="175357"/>
                </a:lnTo>
                <a:lnTo>
                  <a:pt x="815055" y="141167"/>
                </a:lnTo>
                <a:cubicBezTo>
                  <a:pt x="822150" y="130732"/>
                  <a:pt x="829199" y="124835"/>
                  <a:pt x="836212" y="123477"/>
                </a:cubicBezTo>
                <a:cubicBezTo>
                  <a:pt x="823943" y="121803"/>
                  <a:pt x="814835" y="117383"/>
                  <a:pt x="808903" y="110207"/>
                </a:cubicBezTo>
                <a:cubicBezTo>
                  <a:pt x="802966" y="103037"/>
                  <a:pt x="799996" y="94793"/>
                  <a:pt x="799996" y="85469"/>
                </a:cubicBezTo>
                <a:cubicBezTo>
                  <a:pt x="799996" y="74471"/>
                  <a:pt x="803884" y="65546"/>
                  <a:pt x="811652" y="58692"/>
                </a:cubicBezTo>
                <a:cubicBezTo>
                  <a:pt x="819419" y="51840"/>
                  <a:pt x="830676" y="48414"/>
                  <a:pt x="845417" y="48414"/>
                </a:cubicBezTo>
                <a:close/>
                <a:moveTo>
                  <a:pt x="882832" y="66227"/>
                </a:moveTo>
                <a:lnTo>
                  <a:pt x="852231" y="66227"/>
                </a:lnTo>
                <a:cubicBezTo>
                  <a:pt x="839402" y="66227"/>
                  <a:pt x="831135" y="68217"/>
                  <a:pt x="827432" y="72199"/>
                </a:cubicBezTo>
                <a:cubicBezTo>
                  <a:pt x="823728" y="76184"/>
                  <a:pt x="821870" y="80846"/>
                  <a:pt x="821870" y="86189"/>
                </a:cubicBezTo>
                <a:cubicBezTo>
                  <a:pt x="821870" y="93756"/>
                  <a:pt x="824602" y="99314"/>
                  <a:pt x="830060" y="102860"/>
                </a:cubicBezTo>
                <a:cubicBezTo>
                  <a:pt x="835513" y="106406"/>
                  <a:pt x="845177" y="108182"/>
                  <a:pt x="859044" y="108182"/>
                </a:cubicBezTo>
                <a:lnTo>
                  <a:pt x="882832" y="108182"/>
                </a:lnTo>
                <a:close/>
                <a:moveTo>
                  <a:pt x="936857" y="224004"/>
                </a:moveTo>
                <a:lnTo>
                  <a:pt x="936857" y="48414"/>
                </a:lnTo>
                <a:lnTo>
                  <a:pt x="956459" y="48414"/>
                </a:lnTo>
                <a:lnTo>
                  <a:pt x="956459" y="64909"/>
                </a:lnTo>
                <a:cubicBezTo>
                  <a:pt x="961082" y="58455"/>
                  <a:pt x="966301" y="53612"/>
                  <a:pt x="972119" y="50383"/>
                </a:cubicBezTo>
                <a:cubicBezTo>
                  <a:pt x="977937" y="47158"/>
                  <a:pt x="984989" y="45548"/>
                  <a:pt x="993276" y="45548"/>
                </a:cubicBezTo>
                <a:cubicBezTo>
                  <a:pt x="1004112" y="45548"/>
                  <a:pt x="1013674" y="48334"/>
                  <a:pt x="1021960" y="53911"/>
                </a:cubicBezTo>
                <a:cubicBezTo>
                  <a:pt x="1030252" y="59491"/>
                  <a:pt x="1036508" y="67357"/>
                  <a:pt x="1040727" y="77516"/>
                </a:cubicBezTo>
                <a:cubicBezTo>
                  <a:pt x="1044951" y="87679"/>
                  <a:pt x="1047063" y="98818"/>
                  <a:pt x="1047063" y="110927"/>
                </a:cubicBezTo>
                <a:cubicBezTo>
                  <a:pt x="1047063" y="123917"/>
                  <a:pt x="1044734" y="135613"/>
                  <a:pt x="1040073" y="146010"/>
                </a:cubicBezTo>
                <a:cubicBezTo>
                  <a:pt x="1035415" y="156406"/>
                  <a:pt x="1028640" y="164376"/>
                  <a:pt x="1019754" y="169918"/>
                </a:cubicBezTo>
                <a:cubicBezTo>
                  <a:pt x="1010866" y="175455"/>
                  <a:pt x="1001524" y="178222"/>
                  <a:pt x="991718" y="178222"/>
                </a:cubicBezTo>
                <a:cubicBezTo>
                  <a:pt x="984550" y="178222"/>
                  <a:pt x="978112" y="176707"/>
                  <a:pt x="972418" y="173683"/>
                </a:cubicBezTo>
                <a:cubicBezTo>
                  <a:pt x="966719" y="170655"/>
                  <a:pt x="962039" y="166829"/>
                  <a:pt x="958371" y="162206"/>
                </a:cubicBezTo>
                <a:lnTo>
                  <a:pt x="958371" y="224004"/>
                </a:lnTo>
                <a:close/>
                <a:moveTo>
                  <a:pt x="956341" y="112602"/>
                </a:moveTo>
                <a:cubicBezTo>
                  <a:pt x="956341" y="128935"/>
                  <a:pt x="959649" y="141010"/>
                  <a:pt x="966266" y="148818"/>
                </a:cubicBezTo>
                <a:cubicBezTo>
                  <a:pt x="972875" y="156626"/>
                  <a:pt x="980881" y="160532"/>
                  <a:pt x="990284" y="160532"/>
                </a:cubicBezTo>
                <a:cubicBezTo>
                  <a:pt x="999850" y="160532"/>
                  <a:pt x="1008036" y="156490"/>
                  <a:pt x="1014851" y="148400"/>
                </a:cubicBezTo>
                <a:cubicBezTo>
                  <a:pt x="1021662" y="140311"/>
                  <a:pt x="1025068" y="127783"/>
                  <a:pt x="1025068" y="110809"/>
                </a:cubicBezTo>
                <a:cubicBezTo>
                  <a:pt x="1025068" y="94634"/>
                  <a:pt x="1021742" y="82520"/>
                  <a:pt x="1015088" y="74471"/>
                </a:cubicBezTo>
                <a:cubicBezTo>
                  <a:pt x="1008436" y="66421"/>
                  <a:pt x="1000487" y="62397"/>
                  <a:pt x="991242" y="62397"/>
                </a:cubicBezTo>
                <a:cubicBezTo>
                  <a:pt x="982076" y="62397"/>
                  <a:pt x="973970" y="66680"/>
                  <a:pt x="966921" y="75244"/>
                </a:cubicBezTo>
                <a:cubicBezTo>
                  <a:pt x="959869" y="83817"/>
                  <a:pt x="956341" y="96269"/>
                  <a:pt x="956341" y="112602"/>
                </a:cubicBezTo>
                <a:close/>
                <a:moveTo>
                  <a:pt x="1155838" y="128860"/>
                </a:moveTo>
                <a:lnTo>
                  <a:pt x="1176994" y="131607"/>
                </a:lnTo>
                <a:cubicBezTo>
                  <a:pt x="1174687" y="146190"/>
                  <a:pt x="1168769" y="157605"/>
                  <a:pt x="1159247" y="165853"/>
                </a:cubicBezTo>
                <a:cubicBezTo>
                  <a:pt x="1149721" y="174097"/>
                  <a:pt x="1138028" y="178222"/>
                  <a:pt x="1124161" y="178222"/>
                </a:cubicBezTo>
                <a:cubicBezTo>
                  <a:pt x="1106791" y="178222"/>
                  <a:pt x="1092827" y="172545"/>
                  <a:pt x="1082268" y="161187"/>
                </a:cubicBezTo>
                <a:cubicBezTo>
                  <a:pt x="1071709" y="149832"/>
                  <a:pt x="1066428" y="133557"/>
                  <a:pt x="1066428" y="112364"/>
                </a:cubicBezTo>
                <a:cubicBezTo>
                  <a:pt x="1066428" y="98659"/>
                  <a:pt x="1068696" y="86664"/>
                  <a:pt x="1073243" y="76382"/>
                </a:cubicBezTo>
                <a:cubicBezTo>
                  <a:pt x="1077782" y="66100"/>
                  <a:pt x="1084695" y="58392"/>
                  <a:pt x="1093982" y="53253"/>
                </a:cubicBezTo>
                <a:cubicBezTo>
                  <a:pt x="1103267" y="48116"/>
                  <a:pt x="1113365" y="45548"/>
                  <a:pt x="1124281" y="45548"/>
                </a:cubicBezTo>
                <a:cubicBezTo>
                  <a:pt x="1138065" y="45548"/>
                  <a:pt x="1149344" y="49033"/>
                  <a:pt x="1158110" y="56006"/>
                </a:cubicBezTo>
                <a:cubicBezTo>
                  <a:pt x="1166875" y="62980"/>
                  <a:pt x="1172491" y="72879"/>
                  <a:pt x="1174965" y="85710"/>
                </a:cubicBezTo>
                <a:lnTo>
                  <a:pt x="1154045" y="88936"/>
                </a:lnTo>
                <a:cubicBezTo>
                  <a:pt x="1152054" y="80407"/>
                  <a:pt x="1148530" y="73992"/>
                  <a:pt x="1143468" y="69690"/>
                </a:cubicBezTo>
                <a:cubicBezTo>
                  <a:pt x="1138407" y="65388"/>
                  <a:pt x="1132291" y="63239"/>
                  <a:pt x="1125115" y="63239"/>
                </a:cubicBezTo>
                <a:cubicBezTo>
                  <a:pt x="1114279" y="63239"/>
                  <a:pt x="1105477" y="67123"/>
                  <a:pt x="1098705" y="74892"/>
                </a:cubicBezTo>
                <a:cubicBezTo>
                  <a:pt x="1091931" y="82661"/>
                  <a:pt x="1088543" y="94955"/>
                  <a:pt x="1088543" y="111767"/>
                </a:cubicBezTo>
                <a:cubicBezTo>
                  <a:pt x="1088543" y="128816"/>
                  <a:pt x="1091812" y="141208"/>
                  <a:pt x="1098346" y="148937"/>
                </a:cubicBezTo>
                <a:cubicBezTo>
                  <a:pt x="1104880" y="156666"/>
                  <a:pt x="1113405" y="160532"/>
                  <a:pt x="1123920" y="160532"/>
                </a:cubicBezTo>
                <a:cubicBezTo>
                  <a:pt x="1132369" y="160532"/>
                  <a:pt x="1139422" y="157940"/>
                  <a:pt x="1145081" y="152764"/>
                </a:cubicBezTo>
                <a:cubicBezTo>
                  <a:pt x="1150737" y="147587"/>
                  <a:pt x="1154323" y="139620"/>
                  <a:pt x="1155838" y="128860"/>
                </a:cubicBezTo>
                <a:close/>
                <a:moveTo>
                  <a:pt x="1195282" y="48414"/>
                </a:moveTo>
                <a:lnTo>
                  <a:pt x="1216800" y="48414"/>
                </a:lnTo>
                <a:lnTo>
                  <a:pt x="1216800" y="103278"/>
                </a:lnTo>
                <a:cubicBezTo>
                  <a:pt x="1223650" y="103278"/>
                  <a:pt x="1228454" y="101964"/>
                  <a:pt x="1231201" y="99332"/>
                </a:cubicBezTo>
                <a:cubicBezTo>
                  <a:pt x="1233950" y="96705"/>
                  <a:pt x="1237994" y="89054"/>
                  <a:pt x="1243333" y="76382"/>
                </a:cubicBezTo>
                <a:cubicBezTo>
                  <a:pt x="1247556" y="66341"/>
                  <a:pt x="1250982" y="59729"/>
                  <a:pt x="1253614" y="56542"/>
                </a:cubicBezTo>
                <a:cubicBezTo>
                  <a:pt x="1256245" y="53353"/>
                  <a:pt x="1259269" y="51204"/>
                  <a:pt x="1262697" y="50088"/>
                </a:cubicBezTo>
                <a:cubicBezTo>
                  <a:pt x="1266124" y="48975"/>
                  <a:pt x="1271621" y="48414"/>
                  <a:pt x="1279191" y="48414"/>
                </a:cubicBezTo>
                <a:lnTo>
                  <a:pt x="1283498" y="48414"/>
                </a:lnTo>
                <a:lnTo>
                  <a:pt x="1283498" y="66227"/>
                </a:lnTo>
                <a:lnTo>
                  <a:pt x="1277521" y="66104"/>
                </a:lnTo>
                <a:cubicBezTo>
                  <a:pt x="1271862" y="66104"/>
                  <a:pt x="1268234" y="66943"/>
                  <a:pt x="1266642" y="68617"/>
                </a:cubicBezTo>
                <a:cubicBezTo>
                  <a:pt x="1264969" y="70370"/>
                  <a:pt x="1262420" y="75591"/>
                  <a:pt x="1258992" y="84274"/>
                </a:cubicBezTo>
                <a:cubicBezTo>
                  <a:pt x="1255727" y="92560"/>
                  <a:pt x="1252739" y="98296"/>
                  <a:pt x="1250028" y="101485"/>
                </a:cubicBezTo>
                <a:cubicBezTo>
                  <a:pt x="1247321" y="104671"/>
                  <a:pt x="1243135" y="107583"/>
                  <a:pt x="1237478" y="110211"/>
                </a:cubicBezTo>
                <a:cubicBezTo>
                  <a:pt x="1246724" y="112685"/>
                  <a:pt x="1255807" y="121289"/>
                  <a:pt x="1264731" y="136030"/>
                </a:cubicBezTo>
                <a:lnTo>
                  <a:pt x="1288274" y="175357"/>
                </a:lnTo>
                <a:lnTo>
                  <a:pt x="1264608" y="175357"/>
                </a:lnTo>
                <a:lnTo>
                  <a:pt x="1241662" y="136030"/>
                </a:lnTo>
                <a:cubicBezTo>
                  <a:pt x="1236960" y="128140"/>
                  <a:pt x="1232857" y="122938"/>
                  <a:pt x="1229350" y="120428"/>
                </a:cubicBezTo>
                <a:cubicBezTo>
                  <a:pt x="1225844" y="117919"/>
                  <a:pt x="1221660" y="116666"/>
                  <a:pt x="1216800" y="116666"/>
                </a:cubicBezTo>
                <a:lnTo>
                  <a:pt x="1216800" y="175357"/>
                </a:lnTo>
                <a:lnTo>
                  <a:pt x="1195282" y="175357"/>
                </a:lnTo>
                <a:close/>
                <a:moveTo>
                  <a:pt x="1297430" y="111885"/>
                </a:moveTo>
                <a:cubicBezTo>
                  <a:pt x="1297430" y="88377"/>
                  <a:pt x="1303964" y="70964"/>
                  <a:pt x="1317031" y="59650"/>
                </a:cubicBezTo>
                <a:cubicBezTo>
                  <a:pt x="1327951" y="50247"/>
                  <a:pt x="1341256" y="45548"/>
                  <a:pt x="1356956" y="45548"/>
                </a:cubicBezTo>
                <a:cubicBezTo>
                  <a:pt x="1374408" y="45548"/>
                  <a:pt x="1388676" y="51265"/>
                  <a:pt x="1399749" y="62699"/>
                </a:cubicBezTo>
                <a:cubicBezTo>
                  <a:pt x="1410825" y="74133"/>
                  <a:pt x="1416363" y="89929"/>
                  <a:pt x="1416363" y="110093"/>
                </a:cubicBezTo>
                <a:cubicBezTo>
                  <a:pt x="1416363" y="126426"/>
                  <a:pt x="1413914" y="139274"/>
                  <a:pt x="1409015" y="148637"/>
                </a:cubicBezTo>
                <a:cubicBezTo>
                  <a:pt x="1404115" y="158005"/>
                  <a:pt x="1396984" y="165273"/>
                  <a:pt x="1387616" y="170450"/>
                </a:cubicBezTo>
                <a:cubicBezTo>
                  <a:pt x="1378253" y="175634"/>
                  <a:pt x="1368029" y="178222"/>
                  <a:pt x="1356956" y="178222"/>
                </a:cubicBezTo>
                <a:cubicBezTo>
                  <a:pt x="1339186" y="178222"/>
                  <a:pt x="1324823" y="172527"/>
                  <a:pt x="1313867" y="161130"/>
                </a:cubicBezTo>
                <a:cubicBezTo>
                  <a:pt x="1302905" y="149736"/>
                  <a:pt x="1297430" y="133320"/>
                  <a:pt x="1297430" y="111885"/>
                </a:cubicBezTo>
                <a:close/>
                <a:moveTo>
                  <a:pt x="1319541" y="111885"/>
                </a:moveTo>
                <a:cubicBezTo>
                  <a:pt x="1319541" y="128143"/>
                  <a:pt x="1323086" y="140311"/>
                  <a:pt x="1330182" y="148400"/>
                </a:cubicBezTo>
                <a:cubicBezTo>
                  <a:pt x="1337275" y="156490"/>
                  <a:pt x="1346199" y="160532"/>
                  <a:pt x="1356956" y="160532"/>
                </a:cubicBezTo>
                <a:cubicBezTo>
                  <a:pt x="1367633" y="160532"/>
                  <a:pt x="1376518" y="156468"/>
                  <a:pt x="1383613" y="148339"/>
                </a:cubicBezTo>
                <a:cubicBezTo>
                  <a:pt x="1390703" y="140213"/>
                  <a:pt x="1394248" y="127822"/>
                  <a:pt x="1394248" y="111169"/>
                </a:cubicBezTo>
                <a:cubicBezTo>
                  <a:pt x="1394248" y="95469"/>
                  <a:pt x="1390683" y="83579"/>
                  <a:pt x="1383552" y="75489"/>
                </a:cubicBezTo>
                <a:cubicBezTo>
                  <a:pt x="1376421" y="67401"/>
                  <a:pt x="1367554" y="63357"/>
                  <a:pt x="1356956" y="63357"/>
                </a:cubicBezTo>
                <a:cubicBezTo>
                  <a:pt x="1346199" y="63357"/>
                  <a:pt x="1337275" y="67383"/>
                  <a:pt x="1330182" y="75428"/>
                </a:cubicBezTo>
                <a:cubicBezTo>
                  <a:pt x="1323086" y="83478"/>
                  <a:pt x="1319541" y="95628"/>
                  <a:pt x="1319541" y="111885"/>
                </a:cubicBezTo>
                <a:close/>
                <a:moveTo>
                  <a:pt x="1441707" y="48414"/>
                </a:moveTo>
                <a:lnTo>
                  <a:pt x="1514736" y="48414"/>
                </a:lnTo>
                <a:lnTo>
                  <a:pt x="1514736" y="66227"/>
                </a:lnTo>
                <a:lnTo>
                  <a:pt x="1463221" y="66227"/>
                </a:lnTo>
                <a:lnTo>
                  <a:pt x="1463221" y="175357"/>
                </a:lnTo>
                <a:lnTo>
                  <a:pt x="1441707" y="175357"/>
                </a:lnTo>
                <a:close/>
                <a:moveTo>
                  <a:pt x="1517724" y="111885"/>
                </a:moveTo>
                <a:cubicBezTo>
                  <a:pt x="1517724" y="88377"/>
                  <a:pt x="1524258" y="70964"/>
                  <a:pt x="1537327" y="59650"/>
                </a:cubicBezTo>
                <a:cubicBezTo>
                  <a:pt x="1548245" y="50247"/>
                  <a:pt x="1561550" y="45548"/>
                  <a:pt x="1577250" y="45548"/>
                </a:cubicBezTo>
                <a:cubicBezTo>
                  <a:pt x="1594703" y="45548"/>
                  <a:pt x="1608970" y="51265"/>
                  <a:pt x="1620047" y="62699"/>
                </a:cubicBezTo>
                <a:cubicBezTo>
                  <a:pt x="1631121" y="74133"/>
                  <a:pt x="1636657" y="89929"/>
                  <a:pt x="1636657" y="110093"/>
                </a:cubicBezTo>
                <a:cubicBezTo>
                  <a:pt x="1636657" y="126426"/>
                  <a:pt x="1634210" y="139274"/>
                  <a:pt x="1629310" y="148637"/>
                </a:cubicBezTo>
                <a:cubicBezTo>
                  <a:pt x="1624411" y="158005"/>
                  <a:pt x="1617278" y="165273"/>
                  <a:pt x="1607916" y="170450"/>
                </a:cubicBezTo>
                <a:cubicBezTo>
                  <a:pt x="1598552" y="175634"/>
                  <a:pt x="1588327" y="178222"/>
                  <a:pt x="1577250" y="178222"/>
                </a:cubicBezTo>
                <a:cubicBezTo>
                  <a:pt x="1559480" y="178222"/>
                  <a:pt x="1545117" y="172527"/>
                  <a:pt x="1534162" y="161130"/>
                </a:cubicBezTo>
                <a:cubicBezTo>
                  <a:pt x="1523204" y="149736"/>
                  <a:pt x="1517724" y="133320"/>
                  <a:pt x="1517724" y="111885"/>
                </a:cubicBezTo>
                <a:close/>
                <a:moveTo>
                  <a:pt x="1539836" y="111885"/>
                </a:moveTo>
                <a:cubicBezTo>
                  <a:pt x="1539836" y="128143"/>
                  <a:pt x="1543386" y="140311"/>
                  <a:pt x="1550477" y="148400"/>
                </a:cubicBezTo>
                <a:cubicBezTo>
                  <a:pt x="1557569" y="156490"/>
                  <a:pt x="1566494" y="160532"/>
                  <a:pt x="1577250" y="160532"/>
                </a:cubicBezTo>
                <a:cubicBezTo>
                  <a:pt x="1587928" y="160532"/>
                  <a:pt x="1596816" y="156468"/>
                  <a:pt x="1603909" y="148339"/>
                </a:cubicBezTo>
                <a:cubicBezTo>
                  <a:pt x="1610997" y="140213"/>
                  <a:pt x="1614546" y="127822"/>
                  <a:pt x="1614546" y="111169"/>
                </a:cubicBezTo>
                <a:cubicBezTo>
                  <a:pt x="1614546" y="95469"/>
                  <a:pt x="1610979" y="83579"/>
                  <a:pt x="1603847" y="75489"/>
                </a:cubicBezTo>
                <a:cubicBezTo>
                  <a:pt x="1596716" y="67401"/>
                  <a:pt x="1587848" y="63357"/>
                  <a:pt x="1577250" y="63357"/>
                </a:cubicBezTo>
                <a:cubicBezTo>
                  <a:pt x="1566494" y="63357"/>
                  <a:pt x="1557569" y="67383"/>
                  <a:pt x="1550477" y="75428"/>
                </a:cubicBezTo>
                <a:cubicBezTo>
                  <a:pt x="1543386" y="83478"/>
                  <a:pt x="1539836" y="95628"/>
                  <a:pt x="1539836" y="111885"/>
                </a:cubicBezTo>
                <a:close/>
                <a:moveTo>
                  <a:pt x="1732712" y="48414"/>
                </a:moveTo>
                <a:lnTo>
                  <a:pt x="1754226" y="48414"/>
                </a:lnTo>
                <a:lnTo>
                  <a:pt x="1754226" y="103278"/>
                </a:lnTo>
                <a:cubicBezTo>
                  <a:pt x="1761078" y="103278"/>
                  <a:pt x="1765879" y="101964"/>
                  <a:pt x="1768630" y="99332"/>
                </a:cubicBezTo>
                <a:cubicBezTo>
                  <a:pt x="1771376" y="96705"/>
                  <a:pt x="1775424" y="89054"/>
                  <a:pt x="1780761" y="76382"/>
                </a:cubicBezTo>
                <a:cubicBezTo>
                  <a:pt x="1784982" y="66341"/>
                  <a:pt x="1788408" y="59729"/>
                  <a:pt x="1791043" y="56542"/>
                </a:cubicBezTo>
                <a:cubicBezTo>
                  <a:pt x="1793671" y="53353"/>
                  <a:pt x="1796698" y="51204"/>
                  <a:pt x="1800127" y="50088"/>
                </a:cubicBezTo>
                <a:cubicBezTo>
                  <a:pt x="1803554" y="48975"/>
                  <a:pt x="1809051" y="48414"/>
                  <a:pt x="1816621" y="48414"/>
                </a:cubicBezTo>
                <a:lnTo>
                  <a:pt x="1820924" y="48414"/>
                </a:lnTo>
                <a:lnTo>
                  <a:pt x="1820924" y="66227"/>
                </a:lnTo>
                <a:lnTo>
                  <a:pt x="1814947" y="66104"/>
                </a:lnTo>
                <a:cubicBezTo>
                  <a:pt x="1809288" y="66104"/>
                  <a:pt x="1805660" y="66943"/>
                  <a:pt x="1804069" y="68617"/>
                </a:cubicBezTo>
                <a:cubicBezTo>
                  <a:pt x="1802395" y="70370"/>
                  <a:pt x="1799849" y="75591"/>
                  <a:pt x="1796422" y="84274"/>
                </a:cubicBezTo>
                <a:cubicBezTo>
                  <a:pt x="1793157" y="92560"/>
                  <a:pt x="1790168" y="98296"/>
                  <a:pt x="1787458" y="101485"/>
                </a:cubicBezTo>
                <a:cubicBezTo>
                  <a:pt x="1784747" y="104671"/>
                  <a:pt x="1780561" y="107583"/>
                  <a:pt x="1774904" y="110211"/>
                </a:cubicBezTo>
                <a:cubicBezTo>
                  <a:pt x="1784150" y="112685"/>
                  <a:pt x="1793233" y="121289"/>
                  <a:pt x="1802157" y="136030"/>
                </a:cubicBezTo>
                <a:lnTo>
                  <a:pt x="1825704" y="175357"/>
                </a:lnTo>
                <a:lnTo>
                  <a:pt x="1802038" y="175357"/>
                </a:lnTo>
                <a:lnTo>
                  <a:pt x="1779088" y="136030"/>
                </a:lnTo>
                <a:cubicBezTo>
                  <a:pt x="1774390" y="128140"/>
                  <a:pt x="1770283" y="122938"/>
                  <a:pt x="1766780" y="120428"/>
                </a:cubicBezTo>
                <a:cubicBezTo>
                  <a:pt x="1763270" y="117919"/>
                  <a:pt x="1759086" y="116666"/>
                  <a:pt x="1754226" y="116666"/>
                </a:cubicBezTo>
                <a:lnTo>
                  <a:pt x="1754226" y="175357"/>
                </a:lnTo>
                <a:lnTo>
                  <a:pt x="1732712" y="175357"/>
                </a:lnTo>
                <a:close/>
                <a:moveTo>
                  <a:pt x="1839928" y="224004"/>
                </a:moveTo>
                <a:lnTo>
                  <a:pt x="1839928" y="48414"/>
                </a:lnTo>
                <a:lnTo>
                  <a:pt x="1859533" y="48414"/>
                </a:lnTo>
                <a:lnTo>
                  <a:pt x="1859533" y="64909"/>
                </a:lnTo>
                <a:cubicBezTo>
                  <a:pt x="1864156" y="58455"/>
                  <a:pt x="1869376" y="53612"/>
                  <a:pt x="1875190" y="50383"/>
                </a:cubicBezTo>
                <a:cubicBezTo>
                  <a:pt x="1881008" y="47158"/>
                  <a:pt x="1888060" y="45548"/>
                  <a:pt x="1896347" y="45548"/>
                </a:cubicBezTo>
                <a:cubicBezTo>
                  <a:pt x="1907184" y="45548"/>
                  <a:pt x="1916744" y="48334"/>
                  <a:pt x="1925036" y="53911"/>
                </a:cubicBezTo>
                <a:cubicBezTo>
                  <a:pt x="1933323" y="59491"/>
                  <a:pt x="1939580" y="67357"/>
                  <a:pt x="1943803" y="77516"/>
                </a:cubicBezTo>
                <a:cubicBezTo>
                  <a:pt x="1948022" y="87679"/>
                  <a:pt x="1950135" y="98818"/>
                  <a:pt x="1950135" y="110927"/>
                </a:cubicBezTo>
                <a:cubicBezTo>
                  <a:pt x="1950135" y="123917"/>
                  <a:pt x="1947806" y="135613"/>
                  <a:pt x="1943144" y="146010"/>
                </a:cubicBezTo>
                <a:cubicBezTo>
                  <a:pt x="1938485" y="156406"/>
                  <a:pt x="1931710" y="164376"/>
                  <a:pt x="1922825" y="169918"/>
                </a:cubicBezTo>
                <a:cubicBezTo>
                  <a:pt x="1913940" y="175455"/>
                  <a:pt x="1904595" y="178222"/>
                  <a:pt x="1894792" y="178222"/>
                </a:cubicBezTo>
                <a:cubicBezTo>
                  <a:pt x="1887620" y="178222"/>
                  <a:pt x="1881188" y="176707"/>
                  <a:pt x="1875488" y="173683"/>
                </a:cubicBezTo>
                <a:cubicBezTo>
                  <a:pt x="1869790" y="170655"/>
                  <a:pt x="1865110" y="166829"/>
                  <a:pt x="1861445" y="162206"/>
                </a:cubicBezTo>
                <a:lnTo>
                  <a:pt x="1861445" y="224004"/>
                </a:lnTo>
                <a:close/>
                <a:moveTo>
                  <a:pt x="1859411" y="112602"/>
                </a:moveTo>
                <a:cubicBezTo>
                  <a:pt x="1859411" y="128935"/>
                  <a:pt x="1862720" y="141010"/>
                  <a:pt x="1869336" y="148818"/>
                </a:cubicBezTo>
                <a:cubicBezTo>
                  <a:pt x="1875946" y="156626"/>
                  <a:pt x="1883953" y="160532"/>
                  <a:pt x="1893356" y="160532"/>
                </a:cubicBezTo>
                <a:cubicBezTo>
                  <a:pt x="1902920" y="160532"/>
                  <a:pt x="1911110" y="156490"/>
                  <a:pt x="1917921" y="148400"/>
                </a:cubicBezTo>
                <a:cubicBezTo>
                  <a:pt x="1924734" y="140311"/>
                  <a:pt x="1928142" y="127783"/>
                  <a:pt x="1928142" y="110809"/>
                </a:cubicBezTo>
                <a:cubicBezTo>
                  <a:pt x="1928142" y="94634"/>
                  <a:pt x="1924816" y="82520"/>
                  <a:pt x="1918160" y="74471"/>
                </a:cubicBezTo>
                <a:cubicBezTo>
                  <a:pt x="1911507" y="66421"/>
                  <a:pt x="1903558" y="62397"/>
                  <a:pt x="1894313" y="62397"/>
                </a:cubicBezTo>
                <a:cubicBezTo>
                  <a:pt x="1885148" y="62397"/>
                  <a:pt x="1877040" y="66680"/>
                  <a:pt x="1869992" y="75244"/>
                </a:cubicBezTo>
                <a:cubicBezTo>
                  <a:pt x="1862939" y="83817"/>
                  <a:pt x="1859411" y="96269"/>
                  <a:pt x="1859411" y="112602"/>
                </a:cubicBezTo>
                <a:close/>
                <a:moveTo>
                  <a:pt x="2058909" y="159697"/>
                </a:moveTo>
                <a:cubicBezTo>
                  <a:pt x="2050943" y="166468"/>
                  <a:pt x="2043270" y="171254"/>
                  <a:pt x="2035898" y="174040"/>
                </a:cubicBezTo>
                <a:cubicBezTo>
                  <a:pt x="2028528" y="176829"/>
                  <a:pt x="2020622" y="178222"/>
                  <a:pt x="2012173" y="178222"/>
                </a:cubicBezTo>
                <a:cubicBezTo>
                  <a:pt x="1998231" y="178222"/>
                  <a:pt x="1987510" y="174817"/>
                  <a:pt x="1980018" y="168002"/>
                </a:cubicBezTo>
                <a:cubicBezTo>
                  <a:pt x="1972530" y="161191"/>
                  <a:pt x="1968783" y="152483"/>
                  <a:pt x="1968783" y="141885"/>
                </a:cubicBezTo>
                <a:cubicBezTo>
                  <a:pt x="1968783" y="135671"/>
                  <a:pt x="1970197" y="129994"/>
                  <a:pt x="1973027" y="124853"/>
                </a:cubicBezTo>
                <a:cubicBezTo>
                  <a:pt x="1975856" y="119716"/>
                  <a:pt x="1979561" y="115590"/>
                  <a:pt x="1984144" y="112483"/>
                </a:cubicBezTo>
                <a:cubicBezTo>
                  <a:pt x="1988726" y="109377"/>
                  <a:pt x="1993885" y="107026"/>
                  <a:pt x="1999624" y="105431"/>
                </a:cubicBezTo>
                <a:cubicBezTo>
                  <a:pt x="2003843" y="104314"/>
                  <a:pt x="2010219" y="103239"/>
                  <a:pt x="2018747" y="102201"/>
                </a:cubicBezTo>
                <a:cubicBezTo>
                  <a:pt x="2036118" y="100131"/>
                  <a:pt x="2048912" y="97658"/>
                  <a:pt x="2057116" y="94793"/>
                </a:cubicBezTo>
                <a:cubicBezTo>
                  <a:pt x="2057198" y="91844"/>
                  <a:pt x="2057238" y="89972"/>
                  <a:pt x="2057238" y="89173"/>
                </a:cubicBezTo>
                <a:cubicBezTo>
                  <a:pt x="2057238" y="80407"/>
                  <a:pt x="2055205" y="74233"/>
                  <a:pt x="2051137" y="70648"/>
                </a:cubicBezTo>
                <a:cubicBezTo>
                  <a:pt x="2045639" y="65788"/>
                  <a:pt x="2037470" y="63357"/>
                  <a:pt x="2026635" y="63357"/>
                </a:cubicBezTo>
                <a:cubicBezTo>
                  <a:pt x="2016515" y="63357"/>
                  <a:pt x="2009049" y="65132"/>
                  <a:pt x="2004224" y="68674"/>
                </a:cubicBezTo>
                <a:cubicBezTo>
                  <a:pt x="1999405" y="72220"/>
                  <a:pt x="1995837" y="78495"/>
                  <a:pt x="1993529" y="87502"/>
                </a:cubicBezTo>
                <a:lnTo>
                  <a:pt x="1972491" y="84633"/>
                </a:lnTo>
                <a:cubicBezTo>
                  <a:pt x="1974402" y="75626"/>
                  <a:pt x="1977549" y="68358"/>
                  <a:pt x="1981929" y="62817"/>
                </a:cubicBezTo>
                <a:cubicBezTo>
                  <a:pt x="1986315" y="57277"/>
                  <a:pt x="1992647" y="53014"/>
                  <a:pt x="2000938" y="50027"/>
                </a:cubicBezTo>
                <a:cubicBezTo>
                  <a:pt x="2009225" y="47039"/>
                  <a:pt x="2018831" y="45548"/>
                  <a:pt x="2029741" y="45548"/>
                </a:cubicBezTo>
                <a:cubicBezTo>
                  <a:pt x="2040578" y="45548"/>
                  <a:pt x="2049387" y="46823"/>
                  <a:pt x="2056162" y="49372"/>
                </a:cubicBezTo>
                <a:cubicBezTo>
                  <a:pt x="2062934" y="51921"/>
                  <a:pt x="2067916" y="55127"/>
                  <a:pt x="2071103" y="58995"/>
                </a:cubicBezTo>
                <a:cubicBezTo>
                  <a:pt x="2074292" y="62860"/>
                  <a:pt x="2076520" y="67738"/>
                  <a:pt x="2077794" y="73635"/>
                </a:cubicBezTo>
                <a:cubicBezTo>
                  <a:pt x="2078514" y="77300"/>
                  <a:pt x="2078871" y="83913"/>
                  <a:pt x="2078871" y="93479"/>
                </a:cubicBezTo>
                <a:lnTo>
                  <a:pt x="2078871" y="122163"/>
                </a:lnTo>
                <a:cubicBezTo>
                  <a:pt x="2078871" y="142168"/>
                  <a:pt x="2079332" y="154816"/>
                  <a:pt x="2080249" y="160114"/>
                </a:cubicBezTo>
                <a:cubicBezTo>
                  <a:pt x="2081161" y="165418"/>
                  <a:pt x="2082974" y="170493"/>
                  <a:pt x="2085682" y="175357"/>
                </a:cubicBezTo>
                <a:lnTo>
                  <a:pt x="2063211" y="175357"/>
                </a:lnTo>
                <a:cubicBezTo>
                  <a:pt x="2060979" y="170897"/>
                  <a:pt x="2059546" y="165677"/>
                  <a:pt x="2058909" y="159697"/>
                </a:cubicBezTo>
                <a:close/>
                <a:moveTo>
                  <a:pt x="2057116" y="111647"/>
                </a:moveTo>
                <a:cubicBezTo>
                  <a:pt x="2049308" y="114834"/>
                  <a:pt x="2037590" y="117542"/>
                  <a:pt x="2021973" y="119773"/>
                </a:cubicBezTo>
                <a:cubicBezTo>
                  <a:pt x="2013127" y="121048"/>
                  <a:pt x="2006875" y="122484"/>
                  <a:pt x="2003206" y="124076"/>
                </a:cubicBezTo>
                <a:cubicBezTo>
                  <a:pt x="1999542" y="125670"/>
                  <a:pt x="1996715" y="128003"/>
                  <a:pt x="1994725" y="131070"/>
                </a:cubicBezTo>
                <a:cubicBezTo>
                  <a:pt x="1992730" y="134136"/>
                  <a:pt x="1991737" y="137547"/>
                  <a:pt x="1991737" y="141287"/>
                </a:cubicBezTo>
                <a:cubicBezTo>
                  <a:pt x="1991737" y="147028"/>
                  <a:pt x="1993903" y="151810"/>
                  <a:pt x="1998249" y="155633"/>
                </a:cubicBezTo>
                <a:cubicBezTo>
                  <a:pt x="2002590" y="159455"/>
                  <a:pt x="2008945" y="161368"/>
                  <a:pt x="2017314" y="161368"/>
                </a:cubicBezTo>
                <a:cubicBezTo>
                  <a:pt x="2025598" y="161368"/>
                  <a:pt x="2032971" y="159557"/>
                  <a:pt x="2039426" y="155927"/>
                </a:cubicBezTo>
                <a:cubicBezTo>
                  <a:pt x="2045880" y="152306"/>
                  <a:pt x="2050621" y="147346"/>
                  <a:pt x="2053653" y="141049"/>
                </a:cubicBezTo>
                <a:cubicBezTo>
                  <a:pt x="2055960" y="136189"/>
                  <a:pt x="2057116" y="129018"/>
                  <a:pt x="2057116" y="119532"/>
                </a:cubicBezTo>
                <a:close/>
                <a:moveTo>
                  <a:pt x="2212150" y="48414"/>
                </a:moveTo>
                <a:lnTo>
                  <a:pt x="2212150" y="175357"/>
                </a:lnTo>
                <a:lnTo>
                  <a:pt x="2190755" y="175357"/>
                </a:lnTo>
                <a:lnTo>
                  <a:pt x="2190755" y="125871"/>
                </a:lnTo>
                <a:lnTo>
                  <a:pt x="2178321" y="125871"/>
                </a:lnTo>
                <a:cubicBezTo>
                  <a:pt x="2170750" y="125871"/>
                  <a:pt x="2165113" y="126847"/>
                  <a:pt x="2161408" y="128799"/>
                </a:cubicBezTo>
                <a:cubicBezTo>
                  <a:pt x="2157704" y="130753"/>
                  <a:pt x="2152304" y="137028"/>
                  <a:pt x="2145212" y="147627"/>
                </a:cubicBezTo>
                <a:lnTo>
                  <a:pt x="2126445" y="175357"/>
                </a:lnTo>
                <a:lnTo>
                  <a:pt x="2099790" y="175357"/>
                </a:lnTo>
                <a:lnTo>
                  <a:pt x="2122978" y="141167"/>
                </a:lnTo>
                <a:cubicBezTo>
                  <a:pt x="2130070" y="130732"/>
                  <a:pt x="2137122" y="124835"/>
                  <a:pt x="2144135" y="123477"/>
                </a:cubicBezTo>
                <a:cubicBezTo>
                  <a:pt x="2131863" y="121803"/>
                  <a:pt x="2122758" y="117383"/>
                  <a:pt x="2116825" y="110207"/>
                </a:cubicBezTo>
                <a:cubicBezTo>
                  <a:pt x="2110889" y="103037"/>
                  <a:pt x="2107920" y="94793"/>
                  <a:pt x="2107920" y="85469"/>
                </a:cubicBezTo>
                <a:cubicBezTo>
                  <a:pt x="2107920" y="74471"/>
                  <a:pt x="2111807" y="65546"/>
                  <a:pt x="2119572" y="58692"/>
                </a:cubicBezTo>
                <a:cubicBezTo>
                  <a:pt x="2127341" y="51840"/>
                  <a:pt x="2138598" y="48414"/>
                  <a:pt x="2153340" y="48414"/>
                </a:cubicBezTo>
                <a:close/>
                <a:moveTo>
                  <a:pt x="2190755" y="66227"/>
                </a:moveTo>
                <a:lnTo>
                  <a:pt x="2160151" y="66227"/>
                </a:lnTo>
                <a:cubicBezTo>
                  <a:pt x="2147322" y="66227"/>
                  <a:pt x="2139059" y="68217"/>
                  <a:pt x="2135352" y="72199"/>
                </a:cubicBezTo>
                <a:cubicBezTo>
                  <a:pt x="2131647" y="76184"/>
                  <a:pt x="2129793" y="80846"/>
                  <a:pt x="2129793" y="86189"/>
                </a:cubicBezTo>
                <a:cubicBezTo>
                  <a:pt x="2129793" y="93756"/>
                  <a:pt x="2132521" y="99314"/>
                  <a:pt x="2137983" y="102860"/>
                </a:cubicBezTo>
                <a:cubicBezTo>
                  <a:pt x="2143437" y="106406"/>
                  <a:pt x="2153099" y="108182"/>
                  <a:pt x="2166963" y="108182"/>
                </a:cubicBezTo>
                <a:lnTo>
                  <a:pt x="2190755" y="10818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6185549" y="5626279"/>
            <a:ext cx="1553638" cy="165788"/>
          </a:xfrm>
          <a:custGeom>
            <a:avLst/>
            <a:gdLst/>
            <a:ahLst/>
            <a:cxnLst/>
            <a:rect l="l" t="t" r="r" b="b"/>
            <a:pathLst>
              <a:path w="1553638" h="165788">
                <a:moveTo>
                  <a:pt x="1432" y="129809"/>
                </a:moveTo>
                <a:lnTo>
                  <a:pt x="1432" y="105304"/>
                </a:lnTo>
                <a:lnTo>
                  <a:pt x="25937" y="105304"/>
                </a:lnTo>
                <a:lnTo>
                  <a:pt x="25937" y="129809"/>
                </a:lnTo>
                <a:cubicBezTo>
                  <a:pt x="25937" y="138813"/>
                  <a:pt x="24343" y="146085"/>
                  <a:pt x="21157" y="151625"/>
                </a:cubicBezTo>
                <a:cubicBezTo>
                  <a:pt x="17968" y="157158"/>
                  <a:pt x="12909" y="161442"/>
                  <a:pt x="5975" y="164474"/>
                </a:cubicBezTo>
                <a:lnTo>
                  <a:pt x="0" y="155269"/>
                </a:lnTo>
                <a:cubicBezTo>
                  <a:pt x="4539" y="153273"/>
                  <a:pt x="7888" y="150347"/>
                  <a:pt x="10044" y="146484"/>
                </a:cubicBezTo>
                <a:cubicBezTo>
                  <a:pt x="12193" y="142618"/>
                  <a:pt x="13388" y="137059"/>
                  <a:pt x="13625" y="129809"/>
                </a:cubicBezTo>
                <a:close/>
                <a:moveTo>
                  <a:pt x="131958" y="2866"/>
                </a:moveTo>
                <a:lnTo>
                  <a:pt x="232128" y="2866"/>
                </a:lnTo>
                <a:lnTo>
                  <a:pt x="232128" y="129809"/>
                </a:lnTo>
                <a:lnTo>
                  <a:pt x="210610" y="129809"/>
                </a:lnTo>
                <a:lnTo>
                  <a:pt x="210610" y="20679"/>
                </a:lnTo>
                <a:lnTo>
                  <a:pt x="153474" y="20679"/>
                </a:lnTo>
                <a:lnTo>
                  <a:pt x="153474" y="129809"/>
                </a:lnTo>
                <a:lnTo>
                  <a:pt x="131958" y="129809"/>
                </a:lnTo>
                <a:close/>
                <a:moveTo>
                  <a:pt x="256387" y="66337"/>
                </a:moveTo>
                <a:cubicBezTo>
                  <a:pt x="256387" y="42829"/>
                  <a:pt x="262921" y="25416"/>
                  <a:pt x="275990" y="14102"/>
                </a:cubicBezTo>
                <a:cubicBezTo>
                  <a:pt x="286909" y="4699"/>
                  <a:pt x="300214" y="0"/>
                  <a:pt x="315914" y="0"/>
                </a:cubicBezTo>
                <a:cubicBezTo>
                  <a:pt x="333367" y="0"/>
                  <a:pt x="347633" y="5717"/>
                  <a:pt x="358707" y="17151"/>
                </a:cubicBezTo>
                <a:cubicBezTo>
                  <a:pt x="369785" y="28585"/>
                  <a:pt x="375322" y="44381"/>
                  <a:pt x="375322" y="64545"/>
                </a:cubicBezTo>
                <a:cubicBezTo>
                  <a:pt x="375322" y="80878"/>
                  <a:pt x="372873" y="93726"/>
                  <a:pt x="367973" y="103089"/>
                </a:cubicBezTo>
                <a:cubicBezTo>
                  <a:pt x="363074" y="112457"/>
                  <a:pt x="355939" y="119725"/>
                  <a:pt x="346575" y="124902"/>
                </a:cubicBezTo>
                <a:cubicBezTo>
                  <a:pt x="337212" y="130086"/>
                  <a:pt x="326988" y="132674"/>
                  <a:pt x="315914" y="132674"/>
                </a:cubicBezTo>
                <a:cubicBezTo>
                  <a:pt x="298145" y="132674"/>
                  <a:pt x="283780" y="126979"/>
                  <a:pt x="272825" y="115582"/>
                </a:cubicBezTo>
                <a:cubicBezTo>
                  <a:pt x="261863" y="104188"/>
                  <a:pt x="256387" y="87772"/>
                  <a:pt x="256387" y="66337"/>
                </a:cubicBezTo>
                <a:close/>
                <a:moveTo>
                  <a:pt x="278499" y="66337"/>
                </a:moveTo>
                <a:cubicBezTo>
                  <a:pt x="278499" y="82595"/>
                  <a:pt x="282045" y="94763"/>
                  <a:pt x="289141" y="102852"/>
                </a:cubicBezTo>
                <a:cubicBezTo>
                  <a:pt x="296232" y="110942"/>
                  <a:pt x="305157" y="114984"/>
                  <a:pt x="315914" y="114984"/>
                </a:cubicBezTo>
                <a:cubicBezTo>
                  <a:pt x="326592" y="114984"/>
                  <a:pt x="335477" y="110920"/>
                  <a:pt x="342572" y="102791"/>
                </a:cubicBezTo>
                <a:cubicBezTo>
                  <a:pt x="349660" y="94665"/>
                  <a:pt x="353206" y="82274"/>
                  <a:pt x="353206" y="65621"/>
                </a:cubicBezTo>
                <a:cubicBezTo>
                  <a:pt x="353206" y="49921"/>
                  <a:pt x="349642" y="38031"/>
                  <a:pt x="342511" y="29941"/>
                </a:cubicBezTo>
                <a:cubicBezTo>
                  <a:pt x="335379" y="21853"/>
                  <a:pt x="326513" y="17809"/>
                  <a:pt x="315914" y="17809"/>
                </a:cubicBezTo>
                <a:cubicBezTo>
                  <a:pt x="305157" y="17809"/>
                  <a:pt x="296232" y="21835"/>
                  <a:pt x="289141" y="29880"/>
                </a:cubicBezTo>
                <a:cubicBezTo>
                  <a:pt x="282045" y="37930"/>
                  <a:pt x="278499" y="50080"/>
                  <a:pt x="278499" y="66337"/>
                </a:cubicBezTo>
                <a:close/>
                <a:moveTo>
                  <a:pt x="411401" y="2866"/>
                </a:moveTo>
                <a:lnTo>
                  <a:pt x="499853" y="2866"/>
                </a:lnTo>
                <a:lnTo>
                  <a:pt x="499853" y="112115"/>
                </a:lnTo>
                <a:lnTo>
                  <a:pt x="513597" y="112115"/>
                </a:lnTo>
                <a:lnTo>
                  <a:pt x="513597" y="165788"/>
                </a:lnTo>
                <a:lnTo>
                  <a:pt x="495906" y="165788"/>
                </a:lnTo>
                <a:lnTo>
                  <a:pt x="495906" y="129809"/>
                </a:lnTo>
                <a:lnTo>
                  <a:pt x="395978" y="129809"/>
                </a:lnTo>
                <a:lnTo>
                  <a:pt x="395978" y="165788"/>
                </a:lnTo>
                <a:lnTo>
                  <a:pt x="378287" y="165788"/>
                </a:lnTo>
                <a:lnTo>
                  <a:pt x="378287" y="112115"/>
                </a:lnTo>
                <a:lnTo>
                  <a:pt x="389646" y="112115"/>
                </a:lnTo>
                <a:cubicBezTo>
                  <a:pt x="404783" y="91555"/>
                  <a:pt x="412037" y="55142"/>
                  <a:pt x="411401" y="2866"/>
                </a:cubicBezTo>
                <a:close/>
                <a:moveTo>
                  <a:pt x="429328" y="20679"/>
                </a:moveTo>
                <a:cubicBezTo>
                  <a:pt x="427733" y="61877"/>
                  <a:pt x="421358" y="92354"/>
                  <a:pt x="410205" y="112115"/>
                </a:cubicBezTo>
                <a:lnTo>
                  <a:pt x="478454" y="112115"/>
                </a:lnTo>
                <a:lnTo>
                  <a:pt x="478454" y="20679"/>
                </a:lnTo>
                <a:close/>
                <a:moveTo>
                  <a:pt x="547782" y="2866"/>
                </a:moveTo>
                <a:lnTo>
                  <a:pt x="647707" y="2866"/>
                </a:lnTo>
                <a:lnTo>
                  <a:pt x="647707" y="129809"/>
                </a:lnTo>
                <a:lnTo>
                  <a:pt x="626313" y="129809"/>
                </a:lnTo>
                <a:lnTo>
                  <a:pt x="626313" y="20679"/>
                </a:lnTo>
                <a:lnTo>
                  <a:pt x="569297" y="20679"/>
                </a:lnTo>
                <a:lnTo>
                  <a:pt x="569297" y="83908"/>
                </a:lnTo>
                <a:cubicBezTo>
                  <a:pt x="569297" y="98651"/>
                  <a:pt x="568818" y="108375"/>
                  <a:pt x="567863" y="113073"/>
                </a:cubicBezTo>
                <a:cubicBezTo>
                  <a:pt x="566906" y="117774"/>
                  <a:pt x="564278" y="121882"/>
                  <a:pt x="559975" y="125384"/>
                </a:cubicBezTo>
                <a:cubicBezTo>
                  <a:pt x="555674" y="128891"/>
                  <a:pt x="549460" y="130645"/>
                  <a:pt x="541329" y="130645"/>
                </a:cubicBezTo>
                <a:cubicBezTo>
                  <a:pt x="536309" y="130645"/>
                  <a:pt x="530532" y="130323"/>
                  <a:pt x="523994" y="129687"/>
                </a:cubicBezTo>
                <a:lnTo>
                  <a:pt x="523994" y="111758"/>
                </a:lnTo>
                <a:lnTo>
                  <a:pt x="533441" y="111758"/>
                </a:lnTo>
                <a:cubicBezTo>
                  <a:pt x="537901" y="111758"/>
                  <a:pt x="541091" y="111297"/>
                  <a:pt x="543002" y="110379"/>
                </a:cubicBezTo>
                <a:cubicBezTo>
                  <a:pt x="544914" y="109469"/>
                  <a:pt x="546187" y="108014"/>
                  <a:pt x="546825" y="106021"/>
                </a:cubicBezTo>
                <a:cubicBezTo>
                  <a:pt x="547462" y="104029"/>
                  <a:pt x="547782" y="97534"/>
                  <a:pt x="547782" y="86537"/>
                </a:cubicBezTo>
                <a:close/>
                <a:moveTo>
                  <a:pt x="767001" y="88928"/>
                </a:moveTo>
                <a:lnTo>
                  <a:pt x="789235" y="91678"/>
                </a:lnTo>
                <a:cubicBezTo>
                  <a:pt x="785728" y="104663"/>
                  <a:pt x="779233" y="114747"/>
                  <a:pt x="769752" y="121915"/>
                </a:cubicBezTo>
                <a:cubicBezTo>
                  <a:pt x="760266" y="129089"/>
                  <a:pt x="748155" y="132674"/>
                  <a:pt x="733413" y="132674"/>
                </a:cubicBezTo>
                <a:cubicBezTo>
                  <a:pt x="714844" y="132674"/>
                  <a:pt x="700124" y="126958"/>
                  <a:pt x="689247" y="115520"/>
                </a:cubicBezTo>
                <a:cubicBezTo>
                  <a:pt x="678369" y="104088"/>
                  <a:pt x="672930" y="88049"/>
                  <a:pt x="672930" y="67414"/>
                </a:cubicBezTo>
                <a:cubicBezTo>
                  <a:pt x="672930" y="46055"/>
                  <a:pt x="678427" y="29476"/>
                  <a:pt x="689424" y="17687"/>
                </a:cubicBezTo>
                <a:cubicBezTo>
                  <a:pt x="700423" y="5894"/>
                  <a:pt x="714690" y="0"/>
                  <a:pt x="732218" y="0"/>
                </a:cubicBezTo>
                <a:cubicBezTo>
                  <a:pt x="749192" y="0"/>
                  <a:pt x="763059" y="5774"/>
                  <a:pt x="773816" y="17327"/>
                </a:cubicBezTo>
                <a:cubicBezTo>
                  <a:pt x="784573" y="28879"/>
                  <a:pt x="789951" y="45137"/>
                  <a:pt x="789951" y="66099"/>
                </a:cubicBezTo>
                <a:cubicBezTo>
                  <a:pt x="789951" y="67374"/>
                  <a:pt x="789912" y="69286"/>
                  <a:pt x="789832" y="71835"/>
                </a:cubicBezTo>
                <a:lnTo>
                  <a:pt x="695167" y="71835"/>
                </a:lnTo>
                <a:cubicBezTo>
                  <a:pt x="695962" y="85778"/>
                  <a:pt x="699908" y="96459"/>
                  <a:pt x="707000" y="103868"/>
                </a:cubicBezTo>
                <a:cubicBezTo>
                  <a:pt x="714092" y="111280"/>
                  <a:pt x="722933" y="114984"/>
                  <a:pt x="733532" y="114984"/>
                </a:cubicBezTo>
                <a:cubicBezTo>
                  <a:pt x="741423" y="114984"/>
                  <a:pt x="748159" y="112914"/>
                  <a:pt x="753735" y="108770"/>
                </a:cubicBezTo>
                <a:cubicBezTo>
                  <a:pt x="759315" y="104627"/>
                  <a:pt x="763736" y="98013"/>
                  <a:pt x="767001" y="88928"/>
                </a:cubicBezTo>
                <a:close/>
                <a:moveTo>
                  <a:pt x="696362" y="54144"/>
                </a:moveTo>
                <a:lnTo>
                  <a:pt x="767243" y="54144"/>
                </a:lnTo>
                <a:cubicBezTo>
                  <a:pt x="766285" y="43470"/>
                  <a:pt x="763575" y="35457"/>
                  <a:pt x="759113" y="30118"/>
                </a:cubicBezTo>
                <a:cubicBezTo>
                  <a:pt x="752259" y="21835"/>
                  <a:pt x="743374" y="17691"/>
                  <a:pt x="732456" y="17691"/>
                </a:cubicBezTo>
                <a:cubicBezTo>
                  <a:pt x="722578" y="17691"/>
                  <a:pt x="714272" y="20999"/>
                  <a:pt x="707535" y="27608"/>
                </a:cubicBezTo>
                <a:cubicBezTo>
                  <a:pt x="700801" y="34222"/>
                  <a:pt x="697079" y="43067"/>
                  <a:pt x="696362" y="54144"/>
                </a:cubicBezTo>
                <a:close/>
                <a:moveTo>
                  <a:pt x="889073" y="2866"/>
                </a:moveTo>
                <a:lnTo>
                  <a:pt x="889073" y="57730"/>
                </a:lnTo>
                <a:cubicBezTo>
                  <a:pt x="895924" y="57730"/>
                  <a:pt x="900745" y="56416"/>
                  <a:pt x="903535" y="53784"/>
                </a:cubicBezTo>
                <a:cubicBezTo>
                  <a:pt x="906321" y="51157"/>
                  <a:pt x="910389" y="43506"/>
                  <a:pt x="915728" y="30834"/>
                </a:cubicBezTo>
                <a:cubicBezTo>
                  <a:pt x="920746" y="18803"/>
                  <a:pt x="925249" y="11114"/>
                  <a:pt x="929234" y="7766"/>
                </a:cubicBezTo>
                <a:cubicBezTo>
                  <a:pt x="933141" y="4501"/>
                  <a:pt x="939355" y="2866"/>
                  <a:pt x="947880" y="2866"/>
                </a:cubicBezTo>
                <a:lnTo>
                  <a:pt x="955771" y="2866"/>
                </a:lnTo>
                <a:lnTo>
                  <a:pt x="955771" y="20679"/>
                </a:lnTo>
                <a:lnTo>
                  <a:pt x="949914" y="20556"/>
                </a:lnTo>
                <a:cubicBezTo>
                  <a:pt x="944175" y="20556"/>
                  <a:pt x="940507" y="21395"/>
                  <a:pt x="938916" y="23069"/>
                </a:cubicBezTo>
                <a:cubicBezTo>
                  <a:pt x="937242" y="24822"/>
                  <a:pt x="934693" y="30043"/>
                  <a:pt x="931265" y="38726"/>
                </a:cubicBezTo>
                <a:cubicBezTo>
                  <a:pt x="928080" y="47012"/>
                  <a:pt x="925131" y="52748"/>
                  <a:pt x="922420" y="55937"/>
                </a:cubicBezTo>
                <a:cubicBezTo>
                  <a:pt x="919709" y="59123"/>
                  <a:pt x="915487" y="62035"/>
                  <a:pt x="909752" y="64663"/>
                </a:cubicBezTo>
                <a:cubicBezTo>
                  <a:pt x="919072" y="67137"/>
                  <a:pt x="928155" y="75741"/>
                  <a:pt x="937004" y="90482"/>
                </a:cubicBezTo>
                <a:lnTo>
                  <a:pt x="960671" y="129809"/>
                </a:lnTo>
                <a:lnTo>
                  <a:pt x="937004" y="129809"/>
                </a:lnTo>
                <a:lnTo>
                  <a:pt x="913935" y="90482"/>
                </a:lnTo>
                <a:cubicBezTo>
                  <a:pt x="909229" y="82512"/>
                  <a:pt x="905126" y="77292"/>
                  <a:pt x="901624" y="74823"/>
                </a:cubicBezTo>
                <a:cubicBezTo>
                  <a:pt x="898117" y="72349"/>
                  <a:pt x="893933" y="71118"/>
                  <a:pt x="889073" y="71118"/>
                </a:cubicBezTo>
                <a:lnTo>
                  <a:pt x="889073" y="129809"/>
                </a:lnTo>
                <a:lnTo>
                  <a:pt x="867077" y="129809"/>
                </a:lnTo>
                <a:lnTo>
                  <a:pt x="867077" y="71118"/>
                </a:lnTo>
                <a:cubicBezTo>
                  <a:pt x="862297" y="71118"/>
                  <a:pt x="858153" y="72331"/>
                  <a:pt x="854647" y="74762"/>
                </a:cubicBezTo>
                <a:cubicBezTo>
                  <a:pt x="851144" y="77191"/>
                  <a:pt x="847036" y="82433"/>
                  <a:pt x="842335" y="90482"/>
                </a:cubicBezTo>
                <a:lnTo>
                  <a:pt x="819267" y="129809"/>
                </a:lnTo>
                <a:lnTo>
                  <a:pt x="795600" y="129809"/>
                </a:lnTo>
                <a:lnTo>
                  <a:pt x="819147" y="90482"/>
                </a:lnTo>
                <a:cubicBezTo>
                  <a:pt x="828071" y="75741"/>
                  <a:pt x="837194" y="67137"/>
                  <a:pt x="846518" y="64663"/>
                </a:cubicBezTo>
                <a:cubicBezTo>
                  <a:pt x="840145" y="61715"/>
                  <a:pt x="835683" y="58507"/>
                  <a:pt x="833134" y="55040"/>
                </a:cubicBezTo>
                <a:cubicBezTo>
                  <a:pt x="830585" y="51577"/>
                  <a:pt x="826755" y="43308"/>
                  <a:pt x="821656" y="30237"/>
                </a:cubicBezTo>
                <a:cubicBezTo>
                  <a:pt x="819899" y="25856"/>
                  <a:pt x="818031" y="23148"/>
                  <a:pt x="816037" y="22112"/>
                </a:cubicBezTo>
                <a:cubicBezTo>
                  <a:pt x="813967" y="21074"/>
                  <a:pt x="810900" y="20556"/>
                  <a:pt x="806835" y="20556"/>
                </a:cubicBezTo>
                <a:cubicBezTo>
                  <a:pt x="805798" y="20556"/>
                  <a:pt x="803685" y="20595"/>
                  <a:pt x="800500" y="20679"/>
                </a:cubicBezTo>
                <a:lnTo>
                  <a:pt x="800500" y="2866"/>
                </a:lnTo>
                <a:lnTo>
                  <a:pt x="803487" y="2866"/>
                </a:lnTo>
                <a:cubicBezTo>
                  <a:pt x="811775" y="2866"/>
                  <a:pt x="817610" y="3363"/>
                  <a:pt x="821001" y="4360"/>
                </a:cubicBezTo>
                <a:cubicBezTo>
                  <a:pt x="824385" y="5357"/>
                  <a:pt x="827413" y="7466"/>
                  <a:pt x="830085" y="10692"/>
                </a:cubicBezTo>
                <a:cubicBezTo>
                  <a:pt x="832755" y="13918"/>
                  <a:pt x="836240" y="20636"/>
                  <a:pt x="840541" y="30834"/>
                </a:cubicBezTo>
                <a:cubicBezTo>
                  <a:pt x="845806" y="43345"/>
                  <a:pt x="849809" y="50955"/>
                  <a:pt x="852558" y="53665"/>
                </a:cubicBezTo>
                <a:cubicBezTo>
                  <a:pt x="855305" y="56376"/>
                  <a:pt x="860144" y="57730"/>
                  <a:pt x="867077" y="57730"/>
                </a:cubicBezTo>
                <a:lnTo>
                  <a:pt x="867077" y="2866"/>
                </a:lnTo>
                <a:close/>
                <a:moveTo>
                  <a:pt x="1058926" y="114149"/>
                </a:moveTo>
                <a:cubicBezTo>
                  <a:pt x="1050956" y="120920"/>
                  <a:pt x="1043283" y="125706"/>
                  <a:pt x="1035913" y="128492"/>
                </a:cubicBezTo>
                <a:cubicBezTo>
                  <a:pt x="1028541" y="131281"/>
                  <a:pt x="1020635" y="132674"/>
                  <a:pt x="1012190" y="132674"/>
                </a:cubicBezTo>
                <a:cubicBezTo>
                  <a:pt x="998248" y="132674"/>
                  <a:pt x="987526" y="129269"/>
                  <a:pt x="980034" y="122454"/>
                </a:cubicBezTo>
                <a:cubicBezTo>
                  <a:pt x="972543" y="115643"/>
                  <a:pt x="968795" y="106935"/>
                  <a:pt x="968795" y="96337"/>
                </a:cubicBezTo>
                <a:cubicBezTo>
                  <a:pt x="968795" y="90123"/>
                  <a:pt x="970210" y="84446"/>
                  <a:pt x="973039" y="79305"/>
                </a:cubicBezTo>
                <a:cubicBezTo>
                  <a:pt x="975869" y="74168"/>
                  <a:pt x="979574" y="70042"/>
                  <a:pt x="984161" y="66935"/>
                </a:cubicBezTo>
                <a:cubicBezTo>
                  <a:pt x="988743" y="63829"/>
                  <a:pt x="993902" y="61478"/>
                  <a:pt x="999637" y="59883"/>
                </a:cubicBezTo>
                <a:cubicBezTo>
                  <a:pt x="1003860" y="58766"/>
                  <a:pt x="1010236" y="57691"/>
                  <a:pt x="1018763" y="56653"/>
                </a:cubicBezTo>
                <a:cubicBezTo>
                  <a:pt x="1036133" y="54583"/>
                  <a:pt x="1048925" y="52110"/>
                  <a:pt x="1057133" y="49245"/>
                </a:cubicBezTo>
                <a:cubicBezTo>
                  <a:pt x="1057211" y="46296"/>
                  <a:pt x="1057251" y="44424"/>
                  <a:pt x="1057251" y="43625"/>
                </a:cubicBezTo>
                <a:cubicBezTo>
                  <a:pt x="1057251" y="34859"/>
                  <a:pt x="1055221" y="28685"/>
                  <a:pt x="1051153" y="25100"/>
                </a:cubicBezTo>
                <a:cubicBezTo>
                  <a:pt x="1045656" y="20240"/>
                  <a:pt x="1037487" y="17809"/>
                  <a:pt x="1026651" y="17809"/>
                </a:cubicBezTo>
                <a:cubicBezTo>
                  <a:pt x="1016532" y="17809"/>
                  <a:pt x="1009062" y="19584"/>
                  <a:pt x="1004241" y="23126"/>
                </a:cubicBezTo>
                <a:cubicBezTo>
                  <a:pt x="999418" y="26672"/>
                  <a:pt x="995853" y="32947"/>
                  <a:pt x="993542" y="41954"/>
                </a:cubicBezTo>
                <a:lnTo>
                  <a:pt x="972504" y="39085"/>
                </a:lnTo>
                <a:cubicBezTo>
                  <a:pt x="974418" y="30078"/>
                  <a:pt x="977562" y="22810"/>
                  <a:pt x="981946" y="17269"/>
                </a:cubicBezTo>
                <a:cubicBezTo>
                  <a:pt x="986332" y="11729"/>
                  <a:pt x="992664" y="7466"/>
                  <a:pt x="1000950" y="4479"/>
                </a:cubicBezTo>
                <a:cubicBezTo>
                  <a:pt x="1009242" y="1491"/>
                  <a:pt x="1018844" y="0"/>
                  <a:pt x="1029758" y="0"/>
                </a:cubicBezTo>
                <a:cubicBezTo>
                  <a:pt x="1040594" y="0"/>
                  <a:pt x="1049403" y="1275"/>
                  <a:pt x="1056175" y="3824"/>
                </a:cubicBezTo>
                <a:cubicBezTo>
                  <a:pt x="1062950" y="6373"/>
                  <a:pt x="1067929" y="9579"/>
                  <a:pt x="1071118" y="13447"/>
                </a:cubicBezTo>
                <a:cubicBezTo>
                  <a:pt x="1074308" y="17312"/>
                  <a:pt x="1076537" y="22190"/>
                  <a:pt x="1077811" y="28087"/>
                </a:cubicBezTo>
                <a:cubicBezTo>
                  <a:pt x="1078527" y="31752"/>
                  <a:pt x="1078888" y="38365"/>
                  <a:pt x="1078888" y="47931"/>
                </a:cubicBezTo>
                <a:lnTo>
                  <a:pt x="1078888" y="76615"/>
                </a:lnTo>
                <a:cubicBezTo>
                  <a:pt x="1078888" y="96620"/>
                  <a:pt x="1079345" y="109268"/>
                  <a:pt x="1080262" y="114566"/>
                </a:cubicBezTo>
                <a:cubicBezTo>
                  <a:pt x="1081176" y="119870"/>
                  <a:pt x="1082987" y="124945"/>
                  <a:pt x="1085698" y="129809"/>
                </a:cubicBezTo>
                <a:lnTo>
                  <a:pt x="1063227" y="129809"/>
                </a:lnTo>
                <a:cubicBezTo>
                  <a:pt x="1060994" y="125349"/>
                  <a:pt x="1059562" y="120129"/>
                  <a:pt x="1058926" y="114149"/>
                </a:cubicBezTo>
                <a:close/>
                <a:moveTo>
                  <a:pt x="1057133" y="66099"/>
                </a:moveTo>
                <a:cubicBezTo>
                  <a:pt x="1049321" y="69286"/>
                  <a:pt x="1037606" y="71994"/>
                  <a:pt x="1021989" y="74225"/>
                </a:cubicBezTo>
                <a:cubicBezTo>
                  <a:pt x="1013141" y="75500"/>
                  <a:pt x="1006888" y="76936"/>
                  <a:pt x="1003222" y="78528"/>
                </a:cubicBezTo>
                <a:cubicBezTo>
                  <a:pt x="999557" y="80122"/>
                  <a:pt x="996731" y="82455"/>
                  <a:pt x="994737" y="85522"/>
                </a:cubicBezTo>
                <a:cubicBezTo>
                  <a:pt x="992742" y="88588"/>
                  <a:pt x="991749" y="91999"/>
                  <a:pt x="991749" y="95739"/>
                </a:cubicBezTo>
                <a:cubicBezTo>
                  <a:pt x="991749" y="101480"/>
                  <a:pt x="993920" y="106262"/>
                  <a:pt x="998266" y="110085"/>
                </a:cubicBezTo>
                <a:cubicBezTo>
                  <a:pt x="1002607" y="113907"/>
                  <a:pt x="1008961" y="115820"/>
                  <a:pt x="1017327" y="115820"/>
                </a:cubicBezTo>
                <a:cubicBezTo>
                  <a:pt x="1025615" y="115820"/>
                  <a:pt x="1032984" y="114009"/>
                  <a:pt x="1039442" y="110379"/>
                </a:cubicBezTo>
                <a:cubicBezTo>
                  <a:pt x="1045893" y="106758"/>
                  <a:pt x="1050638" y="101798"/>
                  <a:pt x="1053665" y="95501"/>
                </a:cubicBezTo>
                <a:cubicBezTo>
                  <a:pt x="1055977" y="90641"/>
                  <a:pt x="1057133" y="83470"/>
                  <a:pt x="1057133" y="73984"/>
                </a:cubicBezTo>
                <a:close/>
                <a:moveTo>
                  <a:pt x="1111733" y="2866"/>
                </a:moveTo>
                <a:lnTo>
                  <a:pt x="1133247" y="2866"/>
                </a:lnTo>
                <a:lnTo>
                  <a:pt x="1133247" y="112115"/>
                </a:lnTo>
                <a:lnTo>
                  <a:pt x="1182255" y="112115"/>
                </a:lnTo>
                <a:lnTo>
                  <a:pt x="1182255" y="2866"/>
                </a:lnTo>
                <a:lnTo>
                  <a:pt x="1203768" y="2866"/>
                </a:lnTo>
                <a:lnTo>
                  <a:pt x="1203768" y="112115"/>
                </a:lnTo>
                <a:lnTo>
                  <a:pt x="1252897" y="112115"/>
                </a:lnTo>
                <a:lnTo>
                  <a:pt x="1252897" y="2866"/>
                </a:lnTo>
                <a:lnTo>
                  <a:pt x="1274295" y="2866"/>
                </a:lnTo>
                <a:lnTo>
                  <a:pt x="1274295" y="112115"/>
                </a:lnTo>
                <a:lnTo>
                  <a:pt x="1288515" y="112115"/>
                </a:lnTo>
                <a:lnTo>
                  <a:pt x="1288515" y="165788"/>
                </a:lnTo>
                <a:lnTo>
                  <a:pt x="1270710" y="165788"/>
                </a:lnTo>
                <a:lnTo>
                  <a:pt x="1270710" y="129809"/>
                </a:lnTo>
                <a:lnTo>
                  <a:pt x="1111733" y="129809"/>
                </a:lnTo>
                <a:close/>
                <a:moveTo>
                  <a:pt x="1312423" y="2866"/>
                </a:moveTo>
                <a:lnTo>
                  <a:pt x="1333941" y="2866"/>
                </a:lnTo>
                <a:lnTo>
                  <a:pt x="1333941" y="99688"/>
                </a:lnTo>
                <a:lnTo>
                  <a:pt x="1393585" y="2866"/>
                </a:lnTo>
                <a:lnTo>
                  <a:pt x="1416776" y="2866"/>
                </a:lnTo>
                <a:lnTo>
                  <a:pt x="1416776" y="129809"/>
                </a:lnTo>
                <a:lnTo>
                  <a:pt x="1395259" y="129809"/>
                </a:lnTo>
                <a:lnTo>
                  <a:pt x="1395259" y="33585"/>
                </a:lnTo>
                <a:lnTo>
                  <a:pt x="1335614" y="129809"/>
                </a:lnTo>
                <a:lnTo>
                  <a:pt x="1312423" y="129809"/>
                </a:lnTo>
                <a:close/>
                <a:moveTo>
                  <a:pt x="1434823" y="129809"/>
                </a:moveTo>
                <a:lnTo>
                  <a:pt x="1481202" y="63829"/>
                </a:lnTo>
                <a:lnTo>
                  <a:pt x="1438290" y="2866"/>
                </a:lnTo>
                <a:lnTo>
                  <a:pt x="1465185" y="2866"/>
                </a:lnTo>
                <a:lnTo>
                  <a:pt x="1484672" y="32627"/>
                </a:lnTo>
                <a:cubicBezTo>
                  <a:pt x="1488337" y="38286"/>
                  <a:pt x="1491282" y="43027"/>
                  <a:pt x="1493513" y="46854"/>
                </a:cubicBezTo>
                <a:cubicBezTo>
                  <a:pt x="1497016" y="41595"/>
                  <a:pt x="1500246" y="36932"/>
                  <a:pt x="1503195" y="32869"/>
                </a:cubicBezTo>
                <a:lnTo>
                  <a:pt x="1524589" y="2866"/>
                </a:lnTo>
                <a:lnTo>
                  <a:pt x="1550293" y="2866"/>
                </a:lnTo>
                <a:lnTo>
                  <a:pt x="1506423" y="62634"/>
                </a:lnTo>
                <a:lnTo>
                  <a:pt x="1553638" y="129809"/>
                </a:lnTo>
                <a:lnTo>
                  <a:pt x="1527224" y="129809"/>
                </a:lnTo>
                <a:lnTo>
                  <a:pt x="1501164" y="90364"/>
                </a:lnTo>
                <a:lnTo>
                  <a:pt x="1494229" y="79725"/>
                </a:lnTo>
                <a:lnTo>
                  <a:pt x="1460879" y="1298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754156" y="5870464"/>
            <a:ext cx="8457628" cy="231237"/>
          </a:xfrm>
          <a:custGeom>
            <a:avLst/>
            <a:gdLst/>
            <a:ahLst/>
            <a:cxnLst/>
            <a:rect l="l" t="t" r="r" b="b"/>
            <a:pathLst>
              <a:path w="8457628" h="231237">
                <a:moveTo>
                  <a:pt x="0" y="52545"/>
                </a:moveTo>
                <a:lnTo>
                  <a:pt x="100303" y="52545"/>
                </a:lnTo>
                <a:lnTo>
                  <a:pt x="100303" y="179654"/>
                </a:lnTo>
                <a:lnTo>
                  <a:pt x="78758" y="179654"/>
                </a:lnTo>
                <a:lnTo>
                  <a:pt x="78758" y="70380"/>
                </a:lnTo>
                <a:lnTo>
                  <a:pt x="21547" y="70380"/>
                </a:lnTo>
                <a:lnTo>
                  <a:pt x="21547" y="179654"/>
                </a:lnTo>
                <a:lnTo>
                  <a:pt x="0" y="179654"/>
                </a:lnTo>
                <a:close/>
                <a:moveTo>
                  <a:pt x="219633" y="138722"/>
                </a:moveTo>
                <a:lnTo>
                  <a:pt x="241892" y="141473"/>
                </a:lnTo>
                <a:cubicBezTo>
                  <a:pt x="238382" y="154479"/>
                  <a:pt x="231880" y="164573"/>
                  <a:pt x="222387" y="171756"/>
                </a:cubicBezTo>
                <a:cubicBezTo>
                  <a:pt x="212890" y="178938"/>
                  <a:pt x="200758" y="182527"/>
                  <a:pt x="185998" y="182527"/>
                </a:cubicBezTo>
                <a:cubicBezTo>
                  <a:pt x="167404" y="182527"/>
                  <a:pt x="152665" y="176803"/>
                  <a:pt x="141775" y="165352"/>
                </a:cubicBezTo>
                <a:cubicBezTo>
                  <a:pt x="130885" y="153904"/>
                  <a:pt x="125439" y="137843"/>
                  <a:pt x="125439" y="117175"/>
                </a:cubicBezTo>
                <a:cubicBezTo>
                  <a:pt x="125439" y="95792"/>
                  <a:pt x="130943" y="79196"/>
                  <a:pt x="141959" y="67388"/>
                </a:cubicBezTo>
                <a:cubicBezTo>
                  <a:pt x="152968" y="55577"/>
                  <a:pt x="167249" y="49672"/>
                  <a:pt x="184803" y="49672"/>
                </a:cubicBezTo>
                <a:cubicBezTo>
                  <a:pt x="201798" y="49672"/>
                  <a:pt x="215684" y="55453"/>
                  <a:pt x="226459" y="67024"/>
                </a:cubicBezTo>
                <a:cubicBezTo>
                  <a:pt x="237230" y="78595"/>
                  <a:pt x="242616" y="94874"/>
                  <a:pt x="242616" y="115862"/>
                </a:cubicBezTo>
                <a:cubicBezTo>
                  <a:pt x="242616" y="117136"/>
                  <a:pt x="242575" y="119051"/>
                  <a:pt x="242493" y="121604"/>
                </a:cubicBezTo>
                <a:lnTo>
                  <a:pt x="147697" y="121604"/>
                </a:lnTo>
                <a:cubicBezTo>
                  <a:pt x="148497" y="135569"/>
                  <a:pt x="152446" y="146257"/>
                  <a:pt x="159549" y="153680"/>
                </a:cubicBezTo>
                <a:cubicBezTo>
                  <a:pt x="166648" y="161100"/>
                  <a:pt x="175504" y="164812"/>
                  <a:pt x="186117" y="164812"/>
                </a:cubicBezTo>
                <a:cubicBezTo>
                  <a:pt x="194015" y="164812"/>
                  <a:pt x="200762" y="162738"/>
                  <a:pt x="206348" y="158586"/>
                </a:cubicBezTo>
                <a:cubicBezTo>
                  <a:pt x="211936" y="154440"/>
                  <a:pt x="216360" y="147815"/>
                  <a:pt x="219633" y="138722"/>
                </a:cubicBezTo>
                <a:close/>
                <a:moveTo>
                  <a:pt x="148896" y="103889"/>
                </a:moveTo>
                <a:lnTo>
                  <a:pt x="219874" y="103889"/>
                </a:lnTo>
                <a:cubicBezTo>
                  <a:pt x="218912" y="93200"/>
                  <a:pt x="216202" y="85183"/>
                  <a:pt x="211734" y="79834"/>
                </a:cubicBezTo>
                <a:cubicBezTo>
                  <a:pt x="204873" y="71535"/>
                  <a:pt x="195974" y="67388"/>
                  <a:pt x="185040" y="67388"/>
                </a:cubicBezTo>
                <a:cubicBezTo>
                  <a:pt x="175147" y="67388"/>
                  <a:pt x="166831" y="70696"/>
                  <a:pt x="160089" y="77320"/>
                </a:cubicBezTo>
                <a:cubicBezTo>
                  <a:pt x="153346" y="83945"/>
                  <a:pt x="149612" y="92800"/>
                  <a:pt x="148896" y="103889"/>
                </a:cubicBezTo>
                <a:close/>
                <a:moveTo>
                  <a:pt x="267473" y="228365"/>
                </a:moveTo>
                <a:lnTo>
                  <a:pt x="267473" y="52545"/>
                </a:lnTo>
                <a:lnTo>
                  <a:pt x="287100" y="52545"/>
                </a:lnTo>
                <a:lnTo>
                  <a:pt x="287100" y="69059"/>
                </a:lnTo>
                <a:cubicBezTo>
                  <a:pt x="291730" y="62600"/>
                  <a:pt x="296960" y="57751"/>
                  <a:pt x="302786" y="54517"/>
                </a:cubicBezTo>
                <a:cubicBezTo>
                  <a:pt x="308610" y="51289"/>
                  <a:pt x="315666" y="49672"/>
                  <a:pt x="323968" y="49672"/>
                </a:cubicBezTo>
                <a:cubicBezTo>
                  <a:pt x="334818" y="49672"/>
                  <a:pt x="344391" y="52463"/>
                  <a:pt x="352692" y="58049"/>
                </a:cubicBezTo>
                <a:cubicBezTo>
                  <a:pt x="360994" y="63637"/>
                  <a:pt x="367257" y="71510"/>
                  <a:pt x="371484" y="81684"/>
                </a:cubicBezTo>
                <a:cubicBezTo>
                  <a:pt x="375714" y="91857"/>
                  <a:pt x="377828" y="103010"/>
                  <a:pt x="377828" y="115142"/>
                </a:cubicBezTo>
                <a:cubicBezTo>
                  <a:pt x="377828" y="128146"/>
                  <a:pt x="375495" y="139860"/>
                  <a:pt x="370826" y="150270"/>
                </a:cubicBezTo>
                <a:cubicBezTo>
                  <a:pt x="366160" y="160682"/>
                  <a:pt x="359375" y="168664"/>
                  <a:pt x="350478" y="174207"/>
                </a:cubicBezTo>
                <a:cubicBezTo>
                  <a:pt x="341583" y="179755"/>
                  <a:pt x="332227" y="182527"/>
                  <a:pt x="322409" y="182527"/>
                </a:cubicBezTo>
                <a:cubicBezTo>
                  <a:pt x="315227" y="182527"/>
                  <a:pt x="308787" y="181011"/>
                  <a:pt x="303080" y="177977"/>
                </a:cubicBezTo>
                <a:cubicBezTo>
                  <a:pt x="297374" y="174949"/>
                  <a:pt x="292688" y="171119"/>
                  <a:pt x="289019" y="166488"/>
                </a:cubicBezTo>
                <a:lnTo>
                  <a:pt x="289019" y="228365"/>
                </a:lnTo>
                <a:close/>
                <a:moveTo>
                  <a:pt x="286982" y="116816"/>
                </a:moveTo>
                <a:cubicBezTo>
                  <a:pt x="286982" y="133175"/>
                  <a:pt x="290294" y="145263"/>
                  <a:pt x="296917" y="153082"/>
                </a:cubicBezTo>
                <a:cubicBezTo>
                  <a:pt x="303542" y="160901"/>
                  <a:pt x="311559" y="164812"/>
                  <a:pt x="320972" y="164812"/>
                </a:cubicBezTo>
                <a:cubicBezTo>
                  <a:pt x="330549" y="164812"/>
                  <a:pt x="338750" y="160764"/>
                  <a:pt x="345572" y="152664"/>
                </a:cubicBezTo>
                <a:cubicBezTo>
                  <a:pt x="352389" y="144564"/>
                  <a:pt x="355803" y="132023"/>
                  <a:pt x="355803" y="115023"/>
                </a:cubicBezTo>
                <a:cubicBezTo>
                  <a:pt x="355803" y="98823"/>
                  <a:pt x="352473" y="86695"/>
                  <a:pt x="345812" y="78635"/>
                </a:cubicBezTo>
                <a:cubicBezTo>
                  <a:pt x="339146" y="70574"/>
                  <a:pt x="331189" y="66546"/>
                  <a:pt x="321934" y="66546"/>
                </a:cubicBezTo>
                <a:cubicBezTo>
                  <a:pt x="312754" y="66546"/>
                  <a:pt x="304636" y="70837"/>
                  <a:pt x="297576" y="79416"/>
                </a:cubicBezTo>
                <a:cubicBezTo>
                  <a:pt x="290513" y="87991"/>
                  <a:pt x="286982" y="100457"/>
                  <a:pt x="286982" y="116816"/>
                </a:cubicBezTo>
                <a:close/>
                <a:moveTo>
                  <a:pt x="403920" y="52545"/>
                </a:moveTo>
                <a:lnTo>
                  <a:pt x="453593" y="52545"/>
                </a:lnTo>
                <a:cubicBezTo>
                  <a:pt x="465800" y="52545"/>
                  <a:pt x="474876" y="53560"/>
                  <a:pt x="480820" y="55594"/>
                </a:cubicBezTo>
                <a:cubicBezTo>
                  <a:pt x="486763" y="57629"/>
                  <a:pt x="491872" y="61362"/>
                  <a:pt x="496142" y="66783"/>
                </a:cubicBezTo>
                <a:cubicBezTo>
                  <a:pt x="500408" y="72212"/>
                  <a:pt x="502543" y="78717"/>
                  <a:pt x="502543" y="86295"/>
                </a:cubicBezTo>
                <a:cubicBezTo>
                  <a:pt x="502543" y="92361"/>
                  <a:pt x="501286" y="97649"/>
                  <a:pt x="498773" y="102156"/>
                </a:cubicBezTo>
                <a:cubicBezTo>
                  <a:pt x="496260" y="106660"/>
                  <a:pt x="492491" y="110433"/>
                  <a:pt x="487462" y="113468"/>
                </a:cubicBezTo>
                <a:cubicBezTo>
                  <a:pt x="493448" y="115458"/>
                  <a:pt x="498417" y="119192"/>
                  <a:pt x="502366" y="124657"/>
                </a:cubicBezTo>
                <a:cubicBezTo>
                  <a:pt x="506319" y="130126"/>
                  <a:pt x="508292" y="136609"/>
                  <a:pt x="508292" y="144107"/>
                </a:cubicBezTo>
                <a:cubicBezTo>
                  <a:pt x="507492" y="156153"/>
                  <a:pt x="503183" y="165089"/>
                  <a:pt x="495364" y="170913"/>
                </a:cubicBezTo>
                <a:cubicBezTo>
                  <a:pt x="487544" y="176742"/>
                  <a:pt x="476176" y="179654"/>
                  <a:pt x="461250" y="179654"/>
                </a:cubicBezTo>
                <a:lnTo>
                  <a:pt x="403920" y="179654"/>
                </a:lnTo>
                <a:close/>
                <a:moveTo>
                  <a:pt x="425467" y="106045"/>
                </a:moveTo>
                <a:lnTo>
                  <a:pt x="448445" y="106045"/>
                </a:lnTo>
                <a:cubicBezTo>
                  <a:pt x="457622" y="106045"/>
                  <a:pt x="463925" y="105566"/>
                  <a:pt x="467356" y="104609"/>
                </a:cubicBezTo>
                <a:cubicBezTo>
                  <a:pt x="470787" y="103651"/>
                  <a:pt x="473857" y="101718"/>
                  <a:pt x="476571" y="98801"/>
                </a:cubicBezTo>
                <a:cubicBezTo>
                  <a:pt x="479287" y="95889"/>
                  <a:pt x="480643" y="92398"/>
                  <a:pt x="480643" y="88332"/>
                </a:cubicBezTo>
                <a:cubicBezTo>
                  <a:pt x="480643" y="81626"/>
                  <a:pt x="478268" y="76957"/>
                  <a:pt x="473523" y="74326"/>
                </a:cubicBezTo>
                <a:cubicBezTo>
                  <a:pt x="468775" y="71694"/>
                  <a:pt x="460653" y="70380"/>
                  <a:pt x="449161" y="70380"/>
                </a:cubicBezTo>
                <a:lnTo>
                  <a:pt x="425467" y="70380"/>
                </a:lnTo>
                <a:close/>
                <a:moveTo>
                  <a:pt x="425467" y="161942"/>
                </a:moveTo>
                <a:lnTo>
                  <a:pt x="453831" y="161942"/>
                </a:lnTo>
                <a:cubicBezTo>
                  <a:pt x="466038" y="161942"/>
                  <a:pt x="474416" y="160523"/>
                  <a:pt x="478967" y="157691"/>
                </a:cubicBezTo>
                <a:cubicBezTo>
                  <a:pt x="483517" y="154858"/>
                  <a:pt x="485911" y="149976"/>
                  <a:pt x="486148" y="143031"/>
                </a:cubicBezTo>
                <a:cubicBezTo>
                  <a:pt x="486148" y="138960"/>
                  <a:pt x="484834" y="135190"/>
                  <a:pt x="482199" y="131717"/>
                </a:cubicBezTo>
                <a:cubicBezTo>
                  <a:pt x="479567" y="128246"/>
                  <a:pt x="476136" y="126054"/>
                  <a:pt x="471907" y="125136"/>
                </a:cubicBezTo>
                <a:cubicBezTo>
                  <a:pt x="467680" y="124218"/>
                  <a:pt x="460894" y="123760"/>
                  <a:pt x="451556" y="123760"/>
                </a:cubicBezTo>
                <a:lnTo>
                  <a:pt x="425467" y="123760"/>
                </a:lnTo>
                <a:close/>
                <a:moveTo>
                  <a:pt x="523062" y="116100"/>
                </a:moveTo>
                <a:cubicBezTo>
                  <a:pt x="523062" y="92559"/>
                  <a:pt x="529604" y="75124"/>
                  <a:pt x="542690" y="63792"/>
                </a:cubicBezTo>
                <a:cubicBezTo>
                  <a:pt x="553620" y="54378"/>
                  <a:pt x="566946" y="49672"/>
                  <a:pt x="582667" y="49672"/>
                </a:cubicBezTo>
                <a:cubicBezTo>
                  <a:pt x="600142" y="49672"/>
                  <a:pt x="614427" y="55396"/>
                  <a:pt x="625518" y="66848"/>
                </a:cubicBezTo>
                <a:cubicBezTo>
                  <a:pt x="636610" y="78296"/>
                  <a:pt x="642154" y="94115"/>
                  <a:pt x="642154" y="114303"/>
                </a:cubicBezTo>
                <a:cubicBezTo>
                  <a:pt x="642154" y="130662"/>
                  <a:pt x="639699" y="143528"/>
                  <a:pt x="634792" y="152903"/>
                </a:cubicBezTo>
                <a:cubicBezTo>
                  <a:pt x="629886" y="162281"/>
                  <a:pt x="622743" y="169563"/>
                  <a:pt x="613364" y="174747"/>
                </a:cubicBezTo>
                <a:cubicBezTo>
                  <a:pt x="603990" y="179931"/>
                  <a:pt x="593759" y="182527"/>
                  <a:pt x="582667" y="182527"/>
                </a:cubicBezTo>
                <a:cubicBezTo>
                  <a:pt x="564873" y="182527"/>
                  <a:pt x="550490" y="176821"/>
                  <a:pt x="539518" y="165409"/>
                </a:cubicBezTo>
                <a:cubicBezTo>
                  <a:pt x="528545" y="154004"/>
                  <a:pt x="523062" y="137563"/>
                  <a:pt x="523062" y="116100"/>
                </a:cubicBezTo>
                <a:close/>
                <a:moveTo>
                  <a:pt x="545206" y="116100"/>
                </a:moveTo>
                <a:cubicBezTo>
                  <a:pt x="545206" y="132379"/>
                  <a:pt x="548756" y="144564"/>
                  <a:pt x="555855" y="152664"/>
                </a:cubicBezTo>
                <a:cubicBezTo>
                  <a:pt x="562958" y="160764"/>
                  <a:pt x="571892" y="164812"/>
                  <a:pt x="582667" y="164812"/>
                </a:cubicBezTo>
                <a:cubicBezTo>
                  <a:pt x="593359" y="164812"/>
                  <a:pt x="602256" y="160740"/>
                  <a:pt x="609357" y="152603"/>
                </a:cubicBezTo>
                <a:cubicBezTo>
                  <a:pt x="616457" y="144464"/>
                  <a:pt x="620010" y="132059"/>
                  <a:pt x="620010" y="115383"/>
                </a:cubicBezTo>
                <a:cubicBezTo>
                  <a:pt x="620010" y="99662"/>
                  <a:pt x="616439" y="87753"/>
                  <a:pt x="609300" y="79653"/>
                </a:cubicBezTo>
                <a:cubicBezTo>
                  <a:pt x="602154" y="71553"/>
                  <a:pt x="593281" y="67507"/>
                  <a:pt x="582667" y="67507"/>
                </a:cubicBezTo>
                <a:cubicBezTo>
                  <a:pt x="571892" y="67507"/>
                  <a:pt x="562958" y="71535"/>
                  <a:pt x="555855" y="79592"/>
                </a:cubicBezTo>
                <a:cubicBezTo>
                  <a:pt x="548756" y="87653"/>
                  <a:pt x="545206" y="99821"/>
                  <a:pt x="545206" y="116100"/>
                </a:cubicBezTo>
                <a:close/>
                <a:moveTo>
                  <a:pt x="659387" y="116100"/>
                </a:moveTo>
                <a:cubicBezTo>
                  <a:pt x="659387" y="92559"/>
                  <a:pt x="665932" y="75124"/>
                  <a:pt x="679018" y="63792"/>
                </a:cubicBezTo>
                <a:cubicBezTo>
                  <a:pt x="689948" y="54378"/>
                  <a:pt x="703275" y="49672"/>
                  <a:pt x="718997" y="49672"/>
                </a:cubicBezTo>
                <a:cubicBezTo>
                  <a:pt x="736471" y="49672"/>
                  <a:pt x="750755" y="55396"/>
                  <a:pt x="761846" y="66848"/>
                </a:cubicBezTo>
                <a:cubicBezTo>
                  <a:pt x="772935" y="78296"/>
                  <a:pt x="778478" y="94115"/>
                  <a:pt x="778478" y="114303"/>
                </a:cubicBezTo>
                <a:cubicBezTo>
                  <a:pt x="778478" y="130662"/>
                  <a:pt x="776027" y="143528"/>
                  <a:pt x="771120" y="152903"/>
                </a:cubicBezTo>
                <a:cubicBezTo>
                  <a:pt x="766214" y="162281"/>
                  <a:pt x="759071" y="169563"/>
                  <a:pt x="749694" y="174747"/>
                </a:cubicBezTo>
                <a:cubicBezTo>
                  <a:pt x="740319" y="179931"/>
                  <a:pt x="730087" y="182527"/>
                  <a:pt x="718997" y="182527"/>
                </a:cubicBezTo>
                <a:cubicBezTo>
                  <a:pt x="701201" y="182527"/>
                  <a:pt x="686819" y="176821"/>
                  <a:pt x="675846" y="165409"/>
                </a:cubicBezTo>
                <a:cubicBezTo>
                  <a:pt x="664873" y="154004"/>
                  <a:pt x="659387" y="137563"/>
                  <a:pt x="659387" y="116100"/>
                </a:cubicBezTo>
                <a:close/>
                <a:moveTo>
                  <a:pt x="681530" y="116100"/>
                </a:moveTo>
                <a:cubicBezTo>
                  <a:pt x="681530" y="132379"/>
                  <a:pt x="685084" y="144564"/>
                  <a:pt x="692183" y="152664"/>
                </a:cubicBezTo>
                <a:cubicBezTo>
                  <a:pt x="699286" y="160764"/>
                  <a:pt x="708221" y="164812"/>
                  <a:pt x="718997" y="164812"/>
                </a:cubicBezTo>
                <a:cubicBezTo>
                  <a:pt x="729685" y="164812"/>
                  <a:pt x="738584" y="160740"/>
                  <a:pt x="745687" y="152603"/>
                </a:cubicBezTo>
                <a:cubicBezTo>
                  <a:pt x="752786" y="144464"/>
                  <a:pt x="756335" y="132059"/>
                  <a:pt x="756335" y="115383"/>
                </a:cubicBezTo>
                <a:cubicBezTo>
                  <a:pt x="756335" y="99662"/>
                  <a:pt x="752767" y="87753"/>
                  <a:pt x="745625" y="79653"/>
                </a:cubicBezTo>
                <a:cubicBezTo>
                  <a:pt x="738482" y="71553"/>
                  <a:pt x="729609" y="67507"/>
                  <a:pt x="718997" y="67507"/>
                </a:cubicBezTo>
                <a:cubicBezTo>
                  <a:pt x="708221" y="67507"/>
                  <a:pt x="699286" y="71535"/>
                  <a:pt x="692183" y="79592"/>
                </a:cubicBezTo>
                <a:cubicBezTo>
                  <a:pt x="685084" y="87653"/>
                  <a:pt x="681530" y="99821"/>
                  <a:pt x="681530" y="116100"/>
                </a:cubicBezTo>
                <a:close/>
                <a:moveTo>
                  <a:pt x="790200" y="52545"/>
                </a:moveTo>
                <a:lnTo>
                  <a:pt x="811746" y="52545"/>
                </a:lnTo>
                <a:lnTo>
                  <a:pt x="811746" y="76600"/>
                </a:lnTo>
                <a:cubicBezTo>
                  <a:pt x="811746" y="86976"/>
                  <a:pt x="812362" y="94492"/>
                  <a:pt x="813600" y="99162"/>
                </a:cubicBezTo>
                <a:cubicBezTo>
                  <a:pt x="814838" y="103828"/>
                  <a:pt x="817809" y="107899"/>
                  <a:pt x="822518" y="111369"/>
                </a:cubicBezTo>
                <a:cubicBezTo>
                  <a:pt x="827222" y="114844"/>
                  <a:pt x="833130" y="116578"/>
                  <a:pt x="840229" y="116578"/>
                </a:cubicBezTo>
                <a:cubicBezTo>
                  <a:pt x="848369" y="116578"/>
                  <a:pt x="858902" y="114422"/>
                  <a:pt x="871827" y="110117"/>
                </a:cubicBezTo>
                <a:lnTo>
                  <a:pt x="871827" y="52545"/>
                </a:lnTo>
                <a:lnTo>
                  <a:pt x="893373" y="52545"/>
                </a:lnTo>
                <a:lnTo>
                  <a:pt x="893373" y="179654"/>
                </a:lnTo>
                <a:lnTo>
                  <a:pt x="871827" y="179654"/>
                </a:lnTo>
                <a:lnTo>
                  <a:pt x="871827" y="128430"/>
                </a:lnTo>
                <a:cubicBezTo>
                  <a:pt x="858586" y="132577"/>
                  <a:pt x="846216" y="134651"/>
                  <a:pt x="834725" y="134651"/>
                </a:cubicBezTo>
                <a:cubicBezTo>
                  <a:pt x="825070" y="134651"/>
                  <a:pt x="816553" y="132196"/>
                  <a:pt x="809169" y="127288"/>
                </a:cubicBezTo>
                <a:cubicBezTo>
                  <a:pt x="801789" y="122379"/>
                  <a:pt x="796785" y="116377"/>
                  <a:pt x="794150" y="109274"/>
                </a:cubicBezTo>
                <a:cubicBezTo>
                  <a:pt x="791517" y="102175"/>
                  <a:pt x="790200" y="94356"/>
                  <a:pt x="790200" y="85817"/>
                </a:cubicBezTo>
                <a:close/>
                <a:moveTo>
                  <a:pt x="1012824" y="138722"/>
                </a:moveTo>
                <a:lnTo>
                  <a:pt x="1035083" y="141473"/>
                </a:lnTo>
                <a:cubicBezTo>
                  <a:pt x="1031569" y="154479"/>
                  <a:pt x="1025072" y="164573"/>
                  <a:pt x="1015575" y="171756"/>
                </a:cubicBezTo>
                <a:cubicBezTo>
                  <a:pt x="1006081" y="178938"/>
                  <a:pt x="993949" y="182527"/>
                  <a:pt x="979189" y="182527"/>
                </a:cubicBezTo>
                <a:cubicBezTo>
                  <a:pt x="960595" y="182527"/>
                  <a:pt x="945857" y="176803"/>
                  <a:pt x="934968" y="165352"/>
                </a:cubicBezTo>
                <a:cubicBezTo>
                  <a:pt x="924077" y="153904"/>
                  <a:pt x="918627" y="137843"/>
                  <a:pt x="918627" y="117175"/>
                </a:cubicBezTo>
                <a:cubicBezTo>
                  <a:pt x="918627" y="95792"/>
                  <a:pt x="924135" y="79196"/>
                  <a:pt x="935147" y="67388"/>
                </a:cubicBezTo>
                <a:cubicBezTo>
                  <a:pt x="946156" y="55577"/>
                  <a:pt x="960441" y="49672"/>
                  <a:pt x="977994" y="49672"/>
                </a:cubicBezTo>
                <a:cubicBezTo>
                  <a:pt x="994990" y="49672"/>
                  <a:pt x="1008872" y="55453"/>
                  <a:pt x="1019646" y="67024"/>
                </a:cubicBezTo>
                <a:cubicBezTo>
                  <a:pt x="1030417" y="78595"/>
                  <a:pt x="1035803" y="94874"/>
                  <a:pt x="1035803" y="115862"/>
                </a:cubicBezTo>
                <a:cubicBezTo>
                  <a:pt x="1035803" y="117136"/>
                  <a:pt x="1035764" y="119051"/>
                  <a:pt x="1035684" y="121604"/>
                </a:cubicBezTo>
                <a:lnTo>
                  <a:pt x="940890" y="121604"/>
                </a:lnTo>
                <a:cubicBezTo>
                  <a:pt x="941685" y="135569"/>
                  <a:pt x="945637" y="146257"/>
                  <a:pt x="952736" y="153680"/>
                </a:cubicBezTo>
                <a:cubicBezTo>
                  <a:pt x="959839" y="161100"/>
                  <a:pt x="968695" y="164812"/>
                  <a:pt x="979308" y="164812"/>
                </a:cubicBezTo>
                <a:cubicBezTo>
                  <a:pt x="987207" y="164812"/>
                  <a:pt x="993953" y="162738"/>
                  <a:pt x="999541" y="158586"/>
                </a:cubicBezTo>
                <a:cubicBezTo>
                  <a:pt x="1005124" y="154440"/>
                  <a:pt x="1009552" y="147815"/>
                  <a:pt x="1012824" y="138722"/>
                </a:cubicBezTo>
                <a:close/>
                <a:moveTo>
                  <a:pt x="942089" y="103889"/>
                </a:moveTo>
                <a:lnTo>
                  <a:pt x="1013062" y="103889"/>
                </a:lnTo>
                <a:cubicBezTo>
                  <a:pt x="1012105" y="93200"/>
                  <a:pt x="1009393" y="85183"/>
                  <a:pt x="1004926" y="79834"/>
                </a:cubicBezTo>
                <a:cubicBezTo>
                  <a:pt x="998061" y="71535"/>
                  <a:pt x="989165" y="67388"/>
                  <a:pt x="978231" y="67388"/>
                </a:cubicBezTo>
                <a:cubicBezTo>
                  <a:pt x="968336" y="67388"/>
                  <a:pt x="960020" y="70696"/>
                  <a:pt x="953277" y="77320"/>
                </a:cubicBezTo>
                <a:cubicBezTo>
                  <a:pt x="946534" y="83945"/>
                  <a:pt x="942805" y="92800"/>
                  <a:pt x="942089" y="103889"/>
                </a:cubicBezTo>
                <a:close/>
                <a:moveTo>
                  <a:pt x="1062134" y="228365"/>
                </a:moveTo>
                <a:lnTo>
                  <a:pt x="1062134" y="52545"/>
                </a:lnTo>
                <a:lnTo>
                  <a:pt x="1081764" y="52545"/>
                </a:lnTo>
                <a:lnTo>
                  <a:pt x="1081764" y="69059"/>
                </a:lnTo>
                <a:cubicBezTo>
                  <a:pt x="1086394" y="62600"/>
                  <a:pt x="1091621" y="57751"/>
                  <a:pt x="1097446" y="54517"/>
                </a:cubicBezTo>
                <a:cubicBezTo>
                  <a:pt x="1103271" y="51289"/>
                  <a:pt x="1110331" y="49672"/>
                  <a:pt x="1118633" y="49672"/>
                </a:cubicBezTo>
                <a:cubicBezTo>
                  <a:pt x="1129482" y="49672"/>
                  <a:pt x="1139054" y="52463"/>
                  <a:pt x="1147356" y="58049"/>
                </a:cubicBezTo>
                <a:cubicBezTo>
                  <a:pt x="1155654" y="63637"/>
                  <a:pt x="1161918" y="71510"/>
                  <a:pt x="1166148" y="81684"/>
                </a:cubicBezTo>
                <a:cubicBezTo>
                  <a:pt x="1170379" y="91857"/>
                  <a:pt x="1172492" y="103010"/>
                  <a:pt x="1172492" y="115142"/>
                </a:cubicBezTo>
                <a:cubicBezTo>
                  <a:pt x="1172492" y="128146"/>
                  <a:pt x="1170159" y="139860"/>
                  <a:pt x="1165489" y="150270"/>
                </a:cubicBezTo>
                <a:cubicBezTo>
                  <a:pt x="1160821" y="160682"/>
                  <a:pt x="1154034" y="168664"/>
                  <a:pt x="1145143" y="174207"/>
                </a:cubicBezTo>
                <a:cubicBezTo>
                  <a:pt x="1136244" y="179755"/>
                  <a:pt x="1126886" y="182527"/>
                  <a:pt x="1117073" y="182527"/>
                </a:cubicBezTo>
                <a:cubicBezTo>
                  <a:pt x="1109891" y="182527"/>
                  <a:pt x="1103451" y="181011"/>
                  <a:pt x="1097745" y="177977"/>
                </a:cubicBezTo>
                <a:cubicBezTo>
                  <a:pt x="1092039" y="174949"/>
                  <a:pt x="1087351" y="171119"/>
                  <a:pt x="1083680" y="166488"/>
                </a:cubicBezTo>
                <a:lnTo>
                  <a:pt x="1083680" y="228365"/>
                </a:lnTo>
                <a:close/>
                <a:moveTo>
                  <a:pt x="1081645" y="116816"/>
                </a:moveTo>
                <a:cubicBezTo>
                  <a:pt x="1081645" y="133175"/>
                  <a:pt x="1084957" y="145263"/>
                  <a:pt x="1091578" y="153082"/>
                </a:cubicBezTo>
                <a:cubicBezTo>
                  <a:pt x="1098202" y="160901"/>
                  <a:pt x="1106223" y="164812"/>
                  <a:pt x="1115637" y="164812"/>
                </a:cubicBezTo>
                <a:cubicBezTo>
                  <a:pt x="1125212" y="164812"/>
                  <a:pt x="1133410" y="160764"/>
                  <a:pt x="1140235" y="152664"/>
                </a:cubicBezTo>
                <a:cubicBezTo>
                  <a:pt x="1147054" y="144564"/>
                  <a:pt x="1150466" y="132023"/>
                  <a:pt x="1150466" y="115023"/>
                </a:cubicBezTo>
                <a:cubicBezTo>
                  <a:pt x="1150466" y="98823"/>
                  <a:pt x="1147136" y="86695"/>
                  <a:pt x="1140473" y="78635"/>
                </a:cubicBezTo>
                <a:cubicBezTo>
                  <a:pt x="1133809" y="70574"/>
                  <a:pt x="1125850" y="66546"/>
                  <a:pt x="1116594" y="66546"/>
                </a:cubicBezTo>
                <a:cubicBezTo>
                  <a:pt x="1107415" y="66546"/>
                  <a:pt x="1099297" y="70837"/>
                  <a:pt x="1092241" y="79416"/>
                </a:cubicBezTo>
                <a:cubicBezTo>
                  <a:pt x="1085177" y="87991"/>
                  <a:pt x="1081645" y="100457"/>
                  <a:pt x="1081645" y="116816"/>
                </a:cubicBezTo>
                <a:close/>
                <a:moveTo>
                  <a:pt x="1285478" y="138722"/>
                </a:moveTo>
                <a:lnTo>
                  <a:pt x="1307739" y="141473"/>
                </a:lnTo>
                <a:cubicBezTo>
                  <a:pt x="1304226" y="154479"/>
                  <a:pt x="1297728" y="164573"/>
                  <a:pt x="1288232" y="171756"/>
                </a:cubicBezTo>
                <a:cubicBezTo>
                  <a:pt x="1278739" y="178938"/>
                  <a:pt x="1266607" y="182527"/>
                  <a:pt x="1251843" y="182527"/>
                </a:cubicBezTo>
                <a:cubicBezTo>
                  <a:pt x="1233249" y="182527"/>
                  <a:pt x="1218514" y="176803"/>
                  <a:pt x="1207620" y="165352"/>
                </a:cubicBezTo>
                <a:cubicBezTo>
                  <a:pt x="1196730" y="153904"/>
                  <a:pt x="1191284" y="137843"/>
                  <a:pt x="1191284" y="117175"/>
                </a:cubicBezTo>
                <a:cubicBezTo>
                  <a:pt x="1191284" y="95792"/>
                  <a:pt x="1196788" y="79196"/>
                  <a:pt x="1207804" y="67388"/>
                </a:cubicBezTo>
                <a:cubicBezTo>
                  <a:pt x="1218813" y="55577"/>
                  <a:pt x="1233098" y="49672"/>
                  <a:pt x="1250648" y="49672"/>
                </a:cubicBezTo>
                <a:cubicBezTo>
                  <a:pt x="1267647" y="49672"/>
                  <a:pt x="1281528" y="55453"/>
                  <a:pt x="1292304" y="67024"/>
                </a:cubicBezTo>
                <a:cubicBezTo>
                  <a:pt x="1303075" y="78595"/>
                  <a:pt x="1308460" y="94874"/>
                  <a:pt x="1308460" y="115862"/>
                </a:cubicBezTo>
                <a:cubicBezTo>
                  <a:pt x="1308460" y="117136"/>
                  <a:pt x="1308420" y="119051"/>
                  <a:pt x="1308341" y="121604"/>
                </a:cubicBezTo>
                <a:lnTo>
                  <a:pt x="1213542" y="121604"/>
                </a:lnTo>
                <a:cubicBezTo>
                  <a:pt x="1214341" y="135569"/>
                  <a:pt x="1218291" y="146257"/>
                  <a:pt x="1225394" y="153680"/>
                </a:cubicBezTo>
                <a:cubicBezTo>
                  <a:pt x="1232497" y="161100"/>
                  <a:pt x="1241349" y="164812"/>
                  <a:pt x="1251961" y="164812"/>
                </a:cubicBezTo>
                <a:cubicBezTo>
                  <a:pt x="1259864" y="164812"/>
                  <a:pt x="1266610" y="162738"/>
                  <a:pt x="1272193" y="158586"/>
                </a:cubicBezTo>
                <a:cubicBezTo>
                  <a:pt x="1277781" y="154440"/>
                  <a:pt x="1282205" y="147815"/>
                  <a:pt x="1285478" y="138722"/>
                </a:cubicBezTo>
                <a:close/>
                <a:moveTo>
                  <a:pt x="1214741" y="103889"/>
                </a:moveTo>
                <a:lnTo>
                  <a:pt x="1285719" y="103889"/>
                </a:lnTo>
                <a:cubicBezTo>
                  <a:pt x="1284757" y="93200"/>
                  <a:pt x="1282047" y="85183"/>
                  <a:pt x="1277579" y="79834"/>
                </a:cubicBezTo>
                <a:cubicBezTo>
                  <a:pt x="1270718" y="71535"/>
                  <a:pt x="1261822" y="67388"/>
                  <a:pt x="1250889" y="67388"/>
                </a:cubicBezTo>
                <a:cubicBezTo>
                  <a:pt x="1240992" y="67388"/>
                  <a:pt x="1232676" y="70696"/>
                  <a:pt x="1225934" y="77320"/>
                </a:cubicBezTo>
                <a:cubicBezTo>
                  <a:pt x="1219191" y="83945"/>
                  <a:pt x="1215457" y="92800"/>
                  <a:pt x="1214741" y="103889"/>
                </a:cubicBezTo>
                <a:close/>
                <a:moveTo>
                  <a:pt x="1346152" y="52545"/>
                </a:moveTo>
                <a:lnTo>
                  <a:pt x="1434723" y="52545"/>
                </a:lnTo>
                <a:lnTo>
                  <a:pt x="1434723" y="161942"/>
                </a:lnTo>
                <a:lnTo>
                  <a:pt x="1448486" y="161942"/>
                </a:lnTo>
                <a:lnTo>
                  <a:pt x="1448486" y="215679"/>
                </a:lnTo>
                <a:lnTo>
                  <a:pt x="1430769" y="215679"/>
                </a:lnTo>
                <a:lnTo>
                  <a:pt x="1430769" y="179654"/>
                </a:lnTo>
                <a:lnTo>
                  <a:pt x="1330711" y="179654"/>
                </a:lnTo>
                <a:lnTo>
                  <a:pt x="1330711" y="215679"/>
                </a:lnTo>
                <a:lnTo>
                  <a:pt x="1312996" y="215679"/>
                </a:lnTo>
                <a:lnTo>
                  <a:pt x="1312996" y="161942"/>
                </a:lnTo>
                <a:lnTo>
                  <a:pt x="1324365" y="161942"/>
                </a:lnTo>
                <a:cubicBezTo>
                  <a:pt x="1339527" y="141354"/>
                  <a:pt x="1346786" y="104889"/>
                  <a:pt x="1346152" y="52545"/>
                </a:cubicBezTo>
                <a:close/>
                <a:moveTo>
                  <a:pt x="1364106" y="70380"/>
                </a:moveTo>
                <a:cubicBezTo>
                  <a:pt x="1362507" y="111632"/>
                  <a:pt x="1356124" y="142153"/>
                  <a:pt x="1344957" y="161942"/>
                </a:cubicBezTo>
                <a:lnTo>
                  <a:pt x="1413299" y="161942"/>
                </a:lnTo>
                <a:lnTo>
                  <a:pt x="1413299" y="70380"/>
                </a:lnTo>
                <a:close/>
                <a:moveTo>
                  <a:pt x="1472300" y="52545"/>
                </a:moveTo>
                <a:lnTo>
                  <a:pt x="1493845" y="52545"/>
                </a:lnTo>
                <a:lnTo>
                  <a:pt x="1493845" y="105447"/>
                </a:lnTo>
                <a:lnTo>
                  <a:pt x="1553569" y="105447"/>
                </a:lnTo>
                <a:lnTo>
                  <a:pt x="1553569" y="52545"/>
                </a:lnTo>
                <a:lnTo>
                  <a:pt x="1575115" y="52545"/>
                </a:lnTo>
                <a:lnTo>
                  <a:pt x="1575115" y="179654"/>
                </a:lnTo>
                <a:lnTo>
                  <a:pt x="1553569" y="179654"/>
                </a:lnTo>
                <a:lnTo>
                  <a:pt x="1553569" y="123282"/>
                </a:lnTo>
                <a:lnTo>
                  <a:pt x="1493845" y="123282"/>
                </a:lnTo>
                <a:lnTo>
                  <a:pt x="1493845" y="179654"/>
                </a:lnTo>
                <a:lnTo>
                  <a:pt x="1472300" y="179654"/>
                </a:lnTo>
                <a:close/>
                <a:moveTo>
                  <a:pt x="1599531" y="116100"/>
                </a:moveTo>
                <a:cubicBezTo>
                  <a:pt x="1599531" y="92559"/>
                  <a:pt x="1606073" y="75124"/>
                  <a:pt x="1619161" y="63792"/>
                </a:cubicBezTo>
                <a:cubicBezTo>
                  <a:pt x="1630091" y="54378"/>
                  <a:pt x="1643418" y="49672"/>
                  <a:pt x="1659140" y="49672"/>
                </a:cubicBezTo>
                <a:cubicBezTo>
                  <a:pt x="1676613" y="49672"/>
                  <a:pt x="1690895" y="55396"/>
                  <a:pt x="1701987" y="66848"/>
                </a:cubicBezTo>
                <a:cubicBezTo>
                  <a:pt x="1713079" y="78296"/>
                  <a:pt x="1718623" y="94115"/>
                  <a:pt x="1718623" y="114303"/>
                </a:cubicBezTo>
                <a:cubicBezTo>
                  <a:pt x="1718623" y="130662"/>
                  <a:pt x="1716172" y="143528"/>
                  <a:pt x="1711264" y="152903"/>
                </a:cubicBezTo>
                <a:cubicBezTo>
                  <a:pt x="1706357" y="162281"/>
                  <a:pt x="1699212" y="169563"/>
                  <a:pt x="1689837" y="174747"/>
                </a:cubicBezTo>
                <a:cubicBezTo>
                  <a:pt x="1680463" y="179931"/>
                  <a:pt x="1670228" y="182527"/>
                  <a:pt x="1659140" y="182527"/>
                </a:cubicBezTo>
                <a:cubicBezTo>
                  <a:pt x="1641344" y="182527"/>
                  <a:pt x="1626959" y="176821"/>
                  <a:pt x="1615986" y="165409"/>
                </a:cubicBezTo>
                <a:cubicBezTo>
                  <a:pt x="1605017" y="154004"/>
                  <a:pt x="1599531" y="137563"/>
                  <a:pt x="1599531" y="116100"/>
                </a:cubicBezTo>
                <a:close/>
                <a:moveTo>
                  <a:pt x="1621675" y="116100"/>
                </a:moveTo>
                <a:cubicBezTo>
                  <a:pt x="1621675" y="132379"/>
                  <a:pt x="1625224" y="144564"/>
                  <a:pt x="1632327" y="152664"/>
                </a:cubicBezTo>
                <a:cubicBezTo>
                  <a:pt x="1639427" y="160764"/>
                  <a:pt x="1648365" y="164812"/>
                  <a:pt x="1659140" y="164812"/>
                </a:cubicBezTo>
                <a:cubicBezTo>
                  <a:pt x="1669828" y="164812"/>
                  <a:pt x="1678727" y="160740"/>
                  <a:pt x="1685826" y="152603"/>
                </a:cubicBezTo>
                <a:cubicBezTo>
                  <a:pt x="1692929" y="144464"/>
                  <a:pt x="1696479" y="132059"/>
                  <a:pt x="1696479" y="115383"/>
                </a:cubicBezTo>
                <a:cubicBezTo>
                  <a:pt x="1696479" y="99662"/>
                  <a:pt x="1692908" y="87753"/>
                  <a:pt x="1685769" y="79653"/>
                </a:cubicBezTo>
                <a:cubicBezTo>
                  <a:pt x="1678626" y="71553"/>
                  <a:pt x="1669753" y="67507"/>
                  <a:pt x="1659140" y="67507"/>
                </a:cubicBezTo>
                <a:cubicBezTo>
                  <a:pt x="1648365" y="67507"/>
                  <a:pt x="1639427" y="71535"/>
                  <a:pt x="1632327" y="79592"/>
                </a:cubicBezTo>
                <a:cubicBezTo>
                  <a:pt x="1625224" y="87653"/>
                  <a:pt x="1621675" y="99821"/>
                  <a:pt x="1621675" y="116100"/>
                </a:cubicBezTo>
                <a:close/>
                <a:moveTo>
                  <a:pt x="1743876" y="52545"/>
                </a:moveTo>
                <a:lnTo>
                  <a:pt x="1765422" y="52545"/>
                </a:lnTo>
                <a:lnTo>
                  <a:pt x="1765422" y="149493"/>
                </a:lnTo>
                <a:lnTo>
                  <a:pt x="1825146" y="52545"/>
                </a:lnTo>
                <a:lnTo>
                  <a:pt x="1848369" y="52545"/>
                </a:lnTo>
                <a:lnTo>
                  <a:pt x="1848369" y="179654"/>
                </a:lnTo>
                <a:lnTo>
                  <a:pt x="1826824" y="179654"/>
                </a:lnTo>
                <a:lnTo>
                  <a:pt x="1826824" y="83303"/>
                </a:lnTo>
                <a:lnTo>
                  <a:pt x="1767100" y="179654"/>
                </a:lnTo>
                <a:lnTo>
                  <a:pt x="1743876" y="179654"/>
                </a:lnTo>
                <a:close/>
                <a:moveTo>
                  <a:pt x="1818685" y="4427"/>
                </a:moveTo>
                <a:lnTo>
                  <a:pt x="1833409" y="4427"/>
                </a:lnTo>
                <a:cubicBezTo>
                  <a:pt x="1832210" y="14403"/>
                  <a:pt x="1828559" y="22060"/>
                  <a:pt x="1822458" y="27410"/>
                </a:cubicBezTo>
                <a:cubicBezTo>
                  <a:pt x="1816352" y="32756"/>
                  <a:pt x="1808234" y="35427"/>
                  <a:pt x="1798099" y="35427"/>
                </a:cubicBezTo>
                <a:cubicBezTo>
                  <a:pt x="1787887" y="35427"/>
                  <a:pt x="1779725" y="32774"/>
                  <a:pt x="1773624" y="27468"/>
                </a:cubicBezTo>
                <a:cubicBezTo>
                  <a:pt x="1767518" y="22162"/>
                  <a:pt x="1763868" y="14482"/>
                  <a:pt x="1762673" y="4427"/>
                </a:cubicBezTo>
                <a:lnTo>
                  <a:pt x="1777393" y="4427"/>
                </a:lnTo>
                <a:cubicBezTo>
                  <a:pt x="1778508" y="9853"/>
                  <a:pt x="1780723" y="13903"/>
                  <a:pt x="1784034" y="16577"/>
                </a:cubicBezTo>
                <a:cubicBezTo>
                  <a:pt x="1787346" y="19248"/>
                  <a:pt x="1791792" y="20584"/>
                  <a:pt x="1797379" y="20584"/>
                </a:cubicBezTo>
                <a:cubicBezTo>
                  <a:pt x="1803842" y="20584"/>
                  <a:pt x="1808730" y="19289"/>
                  <a:pt x="1812042" y="16697"/>
                </a:cubicBezTo>
                <a:cubicBezTo>
                  <a:pt x="1815355" y="14101"/>
                  <a:pt x="1817568" y="10015"/>
                  <a:pt x="1818685" y="4427"/>
                </a:cubicBezTo>
                <a:close/>
                <a:moveTo>
                  <a:pt x="1952456" y="52545"/>
                </a:moveTo>
                <a:lnTo>
                  <a:pt x="2025587" y="52545"/>
                </a:lnTo>
                <a:lnTo>
                  <a:pt x="2025587" y="70380"/>
                </a:lnTo>
                <a:lnTo>
                  <a:pt x="1974003" y="70380"/>
                </a:lnTo>
                <a:lnTo>
                  <a:pt x="1974003" y="179654"/>
                </a:lnTo>
                <a:lnTo>
                  <a:pt x="1952456" y="179654"/>
                </a:lnTo>
                <a:close/>
                <a:moveTo>
                  <a:pt x="2120033" y="163976"/>
                </a:moveTo>
                <a:cubicBezTo>
                  <a:pt x="2112056" y="170758"/>
                  <a:pt x="2104374" y="175546"/>
                  <a:pt x="2096998" y="178336"/>
                </a:cubicBezTo>
                <a:cubicBezTo>
                  <a:pt x="2089614" y="181130"/>
                  <a:pt x="2081696" y="182527"/>
                  <a:pt x="2073237" y="182527"/>
                </a:cubicBezTo>
                <a:cubicBezTo>
                  <a:pt x="2059268" y="182527"/>
                  <a:pt x="2048537" y="179115"/>
                  <a:pt x="2041039" y="172292"/>
                </a:cubicBezTo>
                <a:cubicBezTo>
                  <a:pt x="2033535" y="165470"/>
                  <a:pt x="2029785" y="156755"/>
                  <a:pt x="2029785" y="146142"/>
                </a:cubicBezTo>
                <a:cubicBezTo>
                  <a:pt x="2029785" y="139917"/>
                  <a:pt x="2031206" y="134229"/>
                  <a:pt x="2034040" y="129084"/>
                </a:cubicBezTo>
                <a:cubicBezTo>
                  <a:pt x="2036873" y="123937"/>
                  <a:pt x="2040582" y="119808"/>
                  <a:pt x="2045168" y="116697"/>
                </a:cubicBezTo>
                <a:cubicBezTo>
                  <a:pt x="2049757" y="113586"/>
                  <a:pt x="2054920" y="111229"/>
                  <a:pt x="2060669" y="109634"/>
                </a:cubicBezTo>
                <a:cubicBezTo>
                  <a:pt x="2064899" y="108522"/>
                  <a:pt x="2071279" y="107442"/>
                  <a:pt x="2079818" y="106404"/>
                </a:cubicBezTo>
                <a:cubicBezTo>
                  <a:pt x="2097216" y="104331"/>
                  <a:pt x="2110021" y="101854"/>
                  <a:pt x="2118237" y="98981"/>
                </a:cubicBezTo>
                <a:cubicBezTo>
                  <a:pt x="2118319" y="96030"/>
                  <a:pt x="2118355" y="94158"/>
                  <a:pt x="2118355" y="93358"/>
                </a:cubicBezTo>
                <a:cubicBezTo>
                  <a:pt x="2118355" y="84582"/>
                  <a:pt x="2116322" y="78397"/>
                  <a:pt x="2112254" y="74808"/>
                </a:cubicBezTo>
                <a:cubicBezTo>
                  <a:pt x="2106750" y="69936"/>
                  <a:pt x="2098570" y="67507"/>
                  <a:pt x="2087716" y="67507"/>
                </a:cubicBezTo>
                <a:cubicBezTo>
                  <a:pt x="2077582" y="67507"/>
                  <a:pt x="2070105" y="69279"/>
                  <a:pt x="2065277" y="72831"/>
                </a:cubicBezTo>
                <a:cubicBezTo>
                  <a:pt x="2060449" y="76380"/>
                  <a:pt x="2056878" y="82663"/>
                  <a:pt x="2054564" y="91681"/>
                </a:cubicBezTo>
                <a:lnTo>
                  <a:pt x="2033500" y="88807"/>
                </a:lnTo>
                <a:cubicBezTo>
                  <a:pt x="2035415" y="79794"/>
                  <a:pt x="2038565" y="72515"/>
                  <a:pt x="2042958" y="66967"/>
                </a:cubicBezTo>
                <a:cubicBezTo>
                  <a:pt x="2047342" y="61419"/>
                  <a:pt x="2053685" y="57150"/>
                  <a:pt x="2061984" y="54158"/>
                </a:cubicBezTo>
                <a:cubicBezTo>
                  <a:pt x="2070284" y="51166"/>
                  <a:pt x="2079901" y="49672"/>
                  <a:pt x="2090834" y="49672"/>
                </a:cubicBezTo>
                <a:cubicBezTo>
                  <a:pt x="2101684" y="49672"/>
                  <a:pt x="2110500" y="50947"/>
                  <a:pt x="2117283" y="53499"/>
                </a:cubicBezTo>
                <a:cubicBezTo>
                  <a:pt x="2124061" y="56055"/>
                  <a:pt x="2129051" y="59266"/>
                  <a:pt x="2132245" y="63133"/>
                </a:cubicBezTo>
                <a:cubicBezTo>
                  <a:pt x="2135434" y="67007"/>
                  <a:pt x="2137669" y="71891"/>
                  <a:pt x="2138948" y="77799"/>
                </a:cubicBezTo>
                <a:cubicBezTo>
                  <a:pt x="2139664" y="81468"/>
                  <a:pt x="2140024" y="88091"/>
                  <a:pt x="2140024" y="97668"/>
                </a:cubicBezTo>
                <a:lnTo>
                  <a:pt x="2140024" y="126392"/>
                </a:lnTo>
                <a:cubicBezTo>
                  <a:pt x="2140024" y="146418"/>
                  <a:pt x="2140481" y="159087"/>
                  <a:pt x="2141399" y="164394"/>
                </a:cubicBezTo>
                <a:cubicBezTo>
                  <a:pt x="2142317" y="169700"/>
                  <a:pt x="2144132" y="174786"/>
                  <a:pt x="2146846" y="179654"/>
                </a:cubicBezTo>
                <a:lnTo>
                  <a:pt x="2124346" y="179654"/>
                </a:lnTo>
                <a:cubicBezTo>
                  <a:pt x="2122107" y="175186"/>
                  <a:pt x="2120670" y="169959"/>
                  <a:pt x="2120033" y="163976"/>
                </a:cubicBezTo>
                <a:close/>
                <a:moveTo>
                  <a:pt x="2118237" y="115862"/>
                </a:moveTo>
                <a:cubicBezTo>
                  <a:pt x="2110421" y="119051"/>
                  <a:pt x="2098689" y="121766"/>
                  <a:pt x="2083046" y="123998"/>
                </a:cubicBezTo>
                <a:cubicBezTo>
                  <a:pt x="2074195" y="125275"/>
                  <a:pt x="2067931" y="126712"/>
                  <a:pt x="2064258" y="128307"/>
                </a:cubicBezTo>
                <a:cubicBezTo>
                  <a:pt x="2060590" y="129906"/>
                  <a:pt x="2057757" y="132239"/>
                  <a:pt x="2055762" y="135310"/>
                </a:cubicBezTo>
                <a:cubicBezTo>
                  <a:pt x="2053768" y="138381"/>
                  <a:pt x="2052771" y="141793"/>
                  <a:pt x="2052771" y="145543"/>
                </a:cubicBezTo>
                <a:cubicBezTo>
                  <a:pt x="2052771" y="151290"/>
                  <a:pt x="2054945" y="156078"/>
                  <a:pt x="2059294" y="159905"/>
                </a:cubicBezTo>
                <a:cubicBezTo>
                  <a:pt x="2063643" y="163731"/>
                  <a:pt x="2070007" y="165650"/>
                  <a:pt x="2078384" y="165650"/>
                </a:cubicBezTo>
                <a:cubicBezTo>
                  <a:pt x="2086682" y="165650"/>
                  <a:pt x="2094062" y="163831"/>
                  <a:pt x="2100528" y="160203"/>
                </a:cubicBezTo>
                <a:cubicBezTo>
                  <a:pt x="2106990" y="156575"/>
                  <a:pt x="2111736" y="151606"/>
                  <a:pt x="2114766" y="145303"/>
                </a:cubicBezTo>
                <a:cubicBezTo>
                  <a:pt x="2117081" y="140435"/>
                  <a:pt x="2118237" y="133254"/>
                  <a:pt x="2118237" y="123760"/>
                </a:cubicBezTo>
                <a:close/>
                <a:moveTo>
                  <a:pt x="2197376" y="122202"/>
                </a:moveTo>
                <a:lnTo>
                  <a:pt x="2197376" y="105329"/>
                </a:lnTo>
                <a:cubicBezTo>
                  <a:pt x="2206473" y="105245"/>
                  <a:pt x="2212679" y="104889"/>
                  <a:pt x="2215991" y="104248"/>
                </a:cubicBezTo>
                <a:cubicBezTo>
                  <a:pt x="2219304" y="103612"/>
                  <a:pt x="2222432" y="101697"/>
                  <a:pt x="2225387" y="98506"/>
                </a:cubicBezTo>
                <a:cubicBezTo>
                  <a:pt x="2228336" y="95314"/>
                  <a:pt x="2229811" y="91321"/>
                  <a:pt x="2229811" y="86533"/>
                </a:cubicBezTo>
                <a:cubicBezTo>
                  <a:pt x="2229811" y="80709"/>
                  <a:pt x="2227878" y="76064"/>
                  <a:pt x="2224009" y="72590"/>
                </a:cubicBezTo>
                <a:cubicBezTo>
                  <a:pt x="2220138" y="69120"/>
                  <a:pt x="2215130" y="67388"/>
                  <a:pt x="2208986" y="67388"/>
                </a:cubicBezTo>
                <a:cubicBezTo>
                  <a:pt x="2196857" y="67388"/>
                  <a:pt x="2188361" y="74526"/>
                  <a:pt x="2183495" y="88807"/>
                </a:cubicBezTo>
                <a:lnTo>
                  <a:pt x="2163029" y="85460"/>
                </a:lnTo>
                <a:cubicBezTo>
                  <a:pt x="2169410" y="61599"/>
                  <a:pt x="2184812" y="49672"/>
                  <a:pt x="2209227" y="49672"/>
                </a:cubicBezTo>
                <a:cubicBezTo>
                  <a:pt x="2222792" y="49672"/>
                  <a:pt x="2233426" y="53381"/>
                  <a:pt x="2241123" y="60800"/>
                </a:cubicBezTo>
                <a:cubicBezTo>
                  <a:pt x="2248823" y="68223"/>
                  <a:pt x="2252672" y="77083"/>
                  <a:pt x="2252672" y="87375"/>
                </a:cubicBezTo>
                <a:cubicBezTo>
                  <a:pt x="2252672" y="97751"/>
                  <a:pt x="2247646" y="106006"/>
                  <a:pt x="2237591" y="112146"/>
                </a:cubicBezTo>
                <a:cubicBezTo>
                  <a:pt x="2243975" y="115578"/>
                  <a:pt x="2248762" y="119948"/>
                  <a:pt x="2251955" y="125254"/>
                </a:cubicBezTo>
                <a:cubicBezTo>
                  <a:pt x="2255148" y="130565"/>
                  <a:pt x="2256743" y="136846"/>
                  <a:pt x="2256743" y="144107"/>
                </a:cubicBezTo>
                <a:cubicBezTo>
                  <a:pt x="2256743" y="155515"/>
                  <a:pt x="2252597" y="164775"/>
                  <a:pt x="2244295" y="171874"/>
                </a:cubicBezTo>
                <a:cubicBezTo>
                  <a:pt x="2235996" y="178977"/>
                  <a:pt x="2224386" y="182527"/>
                  <a:pt x="2209465" y="182527"/>
                </a:cubicBezTo>
                <a:cubicBezTo>
                  <a:pt x="2180502" y="182527"/>
                  <a:pt x="2163705" y="169639"/>
                  <a:pt x="2159075" y="143867"/>
                </a:cubicBezTo>
                <a:lnTo>
                  <a:pt x="2179304" y="139557"/>
                </a:lnTo>
                <a:cubicBezTo>
                  <a:pt x="2181136" y="147697"/>
                  <a:pt x="2184869" y="154000"/>
                  <a:pt x="2190492" y="158468"/>
                </a:cubicBezTo>
                <a:cubicBezTo>
                  <a:pt x="2196120" y="162936"/>
                  <a:pt x="2202564" y="165171"/>
                  <a:pt x="2209824" y="165171"/>
                </a:cubicBezTo>
                <a:cubicBezTo>
                  <a:pt x="2217086" y="165171"/>
                  <a:pt x="2223130" y="163115"/>
                  <a:pt x="2227957" y="159008"/>
                </a:cubicBezTo>
                <a:cubicBezTo>
                  <a:pt x="2232786" y="154897"/>
                  <a:pt x="2235198" y="149652"/>
                  <a:pt x="2235198" y="143269"/>
                </a:cubicBezTo>
                <a:cubicBezTo>
                  <a:pt x="2235198" y="138322"/>
                  <a:pt x="2233681" y="134013"/>
                  <a:pt x="2230653" y="130342"/>
                </a:cubicBezTo>
                <a:cubicBezTo>
                  <a:pt x="2227620" y="126669"/>
                  <a:pt x="2224386" y="124376"/>
                  <a:pt x="2220956" y="123458"/>
                </a:cubicBezTo>
                <a:cubicBezTo>
                  <a:pt x="2217524" y="122540"/>
                  <a:pt x="2211300" y="122083"/>
                  <a:pt x="2202283" y="122083"/>
                </a:cubicBezTo>
                <a:cubicBezTo>
                  <a:pt x="2201565" y="122083"/>
                  <a:pt x="2199932" y="122122"/>
                  <a:pt x="2197376" y="122202"/>
                </a:cubicBezTo>
                <a:close/>
                <a:moveTo>
                  <a:pt x="2281638" y="52545"/>
                </a:moveTo>
                <a:lnTo>
                  <a:pt x="2303183" y="52545"/>
                </a:lnTo>
                <a:lnTo>
                  <a:pt x="2303183" y="149493"/>
                </a:lnTo>
                <a:lnTo>
                  <a:pt x="2362904" y="52545"/>
                </a:lnTo>
                <a:lnTo>
                  <a:pt x="2386127" y="52545"/>
                </a:lnTo>
                <a:lnTo>
                  <a:pt x="2386127" y="179654"/>
                </a:lnTo>
                <a:lnTo>
                  <a:pt x="2364581" y="179654"/>
                </a:lnTo>
                <a:lnTo>
                  <a:pt x="2364581" y="83303"/>
                </a:lnTo>
                <a:lnTo>
                  <a:pt x="2304861" y="179654"/>
                </a:lnTo>
                <a:lnTo>
                  <a:pt x="2281638" y="179654"/>
                </a:lnTo>
                <a:close/>
                <a:moveTo>
                  <a:pt x="2492533" y="4190"/>
                </a:moveTo>
                <a:lnTo>
                  <a:pt x="2514074" y="4190"/>
                </a:lnTo>
                <a:lnTo>
                  <a:pt x="2514074" y="64872"/>
                </a:lnTo>
                <a:cubicBezTo>
                  <a:pt x="2518542" y="59764"/>
                  <a:pt x="2523449" y="55954"/>
                  <a:pt x="2528799" y="53442"/>
                </a:cubicBezTo>
                <a:cubicBezTo>
                  <a:pt x="2534145" y="50928"/>
                  <a:pt x="2539891" y="49672"/>
                  <a:pt x="2546035" y="49672"/>
                </a:cubicBezTo>
                <a:cubicBezTo>
                  <a:pt x="2561116" y="49672"/>
                  <a:pt x="2573065" y="55954"/>
                  <a:pt x="2581881" y="68522"/>
                </a:cubicBezTo>
                <a:cubicBezTo>
                  <a:pt x="2590701" y="81090"/>
                  <a:pt x="2595107" y="96908"/>
                  <a:pt x="2595107" y="115980"/>
                </a:cubicBezTo>
                <a:cubicBezTo>
                  <a:pt x="2595107" y="135850"/>
                  <a:pt x="2590359" y="151905"/>
                  <a:pt x="2580866" y="164153"/>
                </a:cubicBezTo>
                <a:cubicBezTo>
                  <a:pt x="2571369" y="176399"/>
                  <a:pt x="2559557" y="182527"/>
                  <a:pt x="2545431" y="182527"/>
                </a:cubicBezTo>
                <a:cubicBezTo>
                  <a:pt x="2540805" y="182527"/>
                  <a:pt x="2536100" y="181811"/>
                  <a:pt x="2531312" y="180371"/>
                </a:cubicBezTo>
                <a:cubicBezTo>
                  <a:pt x="2526524" y="178934"/>
                  <a:pt x="2520779" y="175024"/>
                  <a:pt x="2514074" y="168645"/>
                </a:cubicBezTo>
                <a:lnTo>
                  <a:pt x="2514074" y="228365"/>
                </a:lnTo>
                <a:lnTo>
                  <a:pt x="2492533" y="228365"/>
                </a:lnTo>
                <a:lnTo>
                  <a:pt x="2492533" y="168645"/>
                </a:lnTo>
                <a:cubicBezTo>
                  <a:pt x="2488223" y="173271"/>
                  <a:pt x="2483453" y="176742"/>
                  <a:pt x="2478230" y="179052"/>
                </a:cubicBezTo>
                <a:cubicBezTo>
                  <a:pt x="2473002" y="181371"/>
                  <a:pt x="2467354" y="182527"/>
                  <a:pt x="2461292" y="182527"/>
                </a:cubicBezTo>
                <a:cubicBezTo>
                  <a:pt x="2447964" y="182527"/>
                  <a:pt x="2436319" y="176680"/>
                  <a:pt x="2426347" y="164991"/>
                </a:cubicBezTo>
                <a:cubicBezTo>
                  <a:pt x="2416371" y="153302"/>
                  <a:pt x="2411385" y="136566"/>
                  <a:pt x="2411385" y="114781"/>
                </a:cubicBezTo>
                <a:cubicBezTo>
                  <a:pt x="2411385" y="96350"/>
                  <a:pt x="2415888" y="80892"/>
                  <a:pt x="2424906" y="68404"/>
                </a:cubicBezTo>
                <a:cubicBezTo>
                  <a:pt x="2433925" y="55918"/>
                  <a:pt x="2446053" y="49672"/>
                  <a:pt x="2461292" y="49672"/>
                </a:cubicBezTo>
                <a:cubicBezTo>
                  <a:pt x="2467675" y="49672"/>
                  <a:pt x="2473463" y="50928"/>
                  <a:pt x="2478648" y="53442"/>
                </a:cubicBezTo>
                <a:cubicBezTo>
                  <a:pt x="2483832" y="55954"/>
                  <a:pt x="2488461" y="59764"/>
                  <a:pt x="2492533" y="64872"/>
                </a:cubicBezTo>
                <a:close/>
                <a:moveTo>
                  <a:pt x="2513956" y="116578"/>
                </a:moveTo>
                <a:cubicBezTo>
                  <a:pt x="2513956" y="135726"/>
                  <a:pt x="2516588" y="148593"/>
                  <a:pt x="2521855" y="155174"/>
                </a:cubicBezTo>
                <a:cubicBezTo>
                  <a:pt x="2527121" y="161759"/>
                  <a:pt x="2533706" y="165052"/>
                  <a:pt x="2541604" y="165052"/>
                </a:cubicBezTo>
                <a:cubicBezTo>
                  <a:pt x="2550381" y="165052"/>
                  <a:pt x="2557861" y="161002"/>
                  <a:pt x="2564046" y="152903"/>
                </a:cubicBezTo>
                <a:cubicBezTo>
                  <a:pt x="2570228" y="144806"/>
                  <a:pt x="2573320" y="132217"/>
                  <a:pt x="2573320" y="115142"/>
                </a:cubicBezTo>
                <a:cubicBezTo>
                  <a:pt x="2573320" y="99025"/>
                  <a:pt x="2570469" y="87012"/>
                  <a:pt x="2564766" y="79114"/>
                </a:cubicBezTo>
                <a:cubicBezTo>
                  <a:pt x="2559060" y="71215"/>
                  <a:pt x="2551738" y="67266"/>
                  <a:pt x="2542799" y="67266"/>
                </a:cubicBezTo>
                <a:cubicBezTo>
                  <a:pt x="2533227" y="67266"/>
                  <a:pt x="2526026" y="71377"/>
                  <a:pt x="2521199" y="79592"/>
                </a:cubicBezTo>
                <a:cubicBezTo>
                  <a:pt x="2516368" y="87810"/>
                  <a:pt x="2513956" y="100141"/>
                  <a:pt x="2513956" y="116578"/>
                </a:cubicBezTo>
                <a:close/>
                <a:moveTo>
                  <a:pt x="2433283" y="114185"/>
                </a:moveTo>
                <a:cubicBezTo>
                  <a:pt x="2433283" y="132137"/>
                  <a:pt x="2436293" y="145062"/>
                  <a:pt x="2442319" y="152960"/>
                </a:cubicBezTo>
                <a:cubicBezTo>
                  <a:pt x="2448345" y="160862"/>
                  <a:pt x="2455823" y="164812"/>
                  <a:pt x="2464765" y="164812"/>
                </a:cubicBezTo>
                <a:cubicBezTo>
                  <a:pt x="2474097" y="164812"/>
                  <a:pt x="2481081" y="160884"/>
                  <a:pt x="2485710" y="153025"/>
                </a:cubicBezTo>
                <a:cubicBezTo>
                  <a:pt x="2490341" y="145162"/>
                  <a:pt x="2492651" y="133373"/>
                  <a:pt x="2492651" y="117658"/>
                </a:cubicBezTo>
                <a:cubicBezTo>
                  <a:pt x="2492651" y="100900"/>
                  <a:pt x="2490221" y="88332"/>
                  <a:pt x="2485351" y="79956"/>
                </a:cubicBezTo>
                <a:cubicBezTo>
                  <a:pt x="2480483" y="71579"/>
                  <a:pt x="2473142" y="67388"/>
                  <a:pt x="2463325" y="67388"/>
                </a:cubicBezTo>
                <a:cubicBezTo>
                  <a:pt x="2454473" y="67388"/>
                  <a:pt x="2447252" y="71477"/>
                  <a:pt x="2441664" y="79653"/>
                </a:cubicBezTo>
                <a:cubicBezTo>
                  <a:pt x="2436077" y="87828"/>
                  <a:pt x="2433283" y="99342"/>
                  <a:pt x="2433283" y="114185"/>
                </a:cubicBezTo>
                <a:close/>
                <a:moveTo>
                  <a:pt x="2620243" y="52545"/>
                </a:moveTo>
                <a:lnTo>
                  <a:pt x="2641788" y="52545"/>
                </a:lnTo>
                <a:lnTo>
                  <a:pt x="2641788" y="149493"/>
                </a:lnTo>
                <a:lnTo>
                  <a:pt x="2701509" y="52545"/>
                </a:lnTo>
                <a:lnTo>
                  <a:pt x="2724733" y="52545"/>
                </a:lnTo>
                <a:lnTo>
                  <a:pt x="2724733" y="179654"/>
                </a:lnTo>
                <a:lnTo>
                  <a:pt x="2703186" y="179654"/>
                </a:lnTo>
                <a:lnTo>
                  <a:pt x="2703186" y="83303"/>
                </a:lnTo>
                <a:lnTo>
                  <a:pt x="2643462" y="179654"/>
                </a:lnTo>
                <a:lnTo>
                  <a:pt x="2620243" y="179654"/>
                </a:lnTo>
                <a:close/>
                <a:moveTo>
                  <a:pt x="2757046" y="52545"/>
                </a:moveTo>
                <a:lnTo>
                  <a:pt x="2778592" y="52545"/>
                </a:lnTo>
                <a:lnTo>
                  <a:pt x="2778592" y="107485"/>
                </a:lnTo>
                <a:cubicBezTo>
                  <a:pt x="2785453" y="107485"/>
                  <a:pt x="2790264" y="106163"/>
                  <a:pt x="2793013" y="103532"/>
                </a:cubicBezTo>
                <a:cubicBezTo>
                  <a:pt x="2795768" y="100900"/>
                  <a:pt x="2799814" y="93240"/>
                  <a:pt x="2805164" y="80554"/>
                </a:cubicBezTo>
                <a:cubicBezTo>
                  <a:pt x="2809390" y="70498"/>
                  <a:pt x="2812824" y="63875"/>
                  <a:pt x="2815459" y="60681"/>
                </a:cubicBezTo>
                <a:cubicBezTo>
                  <a:pt x="2818091" y="57492"/>
                  <a:pt x="2821122" y="55335"/>
                  <a:pt x="2824554" y="54215"/>
                </a:cubicBezTo>
                <a:cubicBezTo>
                  <a:pt x="2827984" y="53103"/>
                  <a:pt x="2833488" y="52545"/>
                  <a:pt x="2841070" y="52545"/>
                </a:cubicBezTo>
                <a:lnTo>
                  <a:pt x="2845379" y="52545"/>
                </a:lnTo>
                <a:lnTo>
                  <a:pt x="2845379" y="70380"/>
                </a:lnTo>
                <a:lnTo>
                  <a:pt x="2839396" y="70258"/>
                </a:lnTo>
                <a:cubicBezTo>
                  <a:pt x="2833730" y="70258"/>
                  <a:pt x="2830097" y="71096"/>
                  <a:pt x="2828506" y="72774"/>
                </a:cubicBezTo>
                <a:cubicBezTo>
                  <a:pt x="2826828" y="74526"/>
                  <a:pt x="2824276" y="79754"/>
                  <a:pt x="2820842" y="88452"/>
                </a:cubicBezTo>
                <a:cubicBezTo>
                  <a:pt x="2817573" y="96750"/>
                  <a:pt x="2814582" y="102495"/>
                  <a:pt x="2811867" y="105688"/>
                </a:cubicBezTo>
                <a:cubicBezTo>
                  <a:pt x="2809152" y="108878"/>
                  <a:pt x="2804962" y="111791"/>
                  <a:pt x="2799300" y="114422"/>
                </a:cubicBezTo>
                <a:cubicBezTo>
                  <a:pt x="2808554" y="116899"/>
                  <a:pt x="2817649" y="125514"/>
                  <a:pt x="2826587" y="140274"/>
                </a:cubicBezTo>
                <a:lnTo>
                  <a:pt x="2850167" y="179654"/>
                </a:lnTo>
                <a:lnTo>
                  <a:pt x="2826469" y="179654"/>
                </a:lnTo>
                <a:lnTo>
                  <a:pt x="2803490" y="140274"/>
                </a:lnTo>
                <a:cubicBezTo>
                  <a:pt x="2798780" y="132375"/>
                  <a:pt x="2794673" y="127169"/>
                  <a:pt x="2791159" y="124657"/>
                </a:cubicBezTo>
                <a:cubicBezTo>
                  <a:pt x="2787650" y="122144"/>
                  <a:pt x="2783463" y="120888"/>
                  <a:pt x="2778592" y="120888"/>
                </a:cubicBezTo>
                <a:lnTo>
                  <a:pt x="2778592" y="179654"/>
                </a:lnTo>
                <a:lnTo>
                  <a:pt x="2757046" y="179654"/>
                </a:lnTo>
                <a:close/>
                <a:moveTo>
                  <a:pt x="2951766" y="163976"/>
                </a:moveTo>
                <a:cubicBezTo>
                  <a:pt x="2943789" y="170758"/>
                  <a:pt x="2936107" y="175546"/>
                  <a:pt x="2928730" y="178336"/>
                </a:cubicBezTo>
                <a:cubicBezTo>
                  <a:pt x="2921347" y="181130"/>
                  <a:pt x="2913429" y="182527"/>
                  <a:pt x="2904970" y="182527"/>
                </a:cubicBezTo>
                <a:cubicBezTo>
                  <a:pt x="2891001" y="182527"/>
                  <a:pt x="2880270" y="179115"/>
                  <a:pt x="2872772" y="172292"/>
                </a:cubicBezTo>
                <a:cubicBezTo>
                  <a:pt x="2865269" y="165470"/>
                  <a:pt x="2861518" y="156755"/>
                  <a:pt x="2861518" y="146142"/>
                </a:cubicBezTo>
                <a:cubicBezTo>
                  <a:pt x="2861518" y="139917"/>
                  <a:pt x="2862940" y="134229"/>
                  <a:pt x="2865773" y="129084"/>
                </a:cubicBezTo>
                <a:cubicBezTo>
                  <a:pt x="2868606" y="123937"/>
                  <a:pt x="2872315" y="119808"/>
                  <a:pt x="2876901" y="116697"/>
                </a:cubicBezTo>
                <a:cubicBezTo>
                  <a:pt x="2881490" y="113586"/>
                  <a:pt x="2886653" y="111229"/>
                  <a:pt x="2892402" y="109634"/>
                </a:cubicBezTo>
                <a:cubicBezTo>
                  <a:pt x="2896633" y="108522"/>
                  <a:pt x="2903012" y="107442"/>
                  <a:pt x="2911551" y="106404"/>
                </a:cubicBezTo>
                <a:cubicBezTo>
                  <a:pt x="2928949" y="104331"/>
                  <a:pt x="2941754" y="101854"/>
                  <a:pt x="2949970" y="98981"/>
                </a:cubicBezTo>
                <a:cubicBezTo>
                  <a:pt x="2950053" y="96030"/>
                  <a:pt x="2950090" y="94158"/>
                  <a:pt x="2950090" y="93358"/>
                </a:cubicBezTo>
                <a:cubicBezTo>
                  <a:pt x="2950090" y="84582"/>
                  <a:pt x="2948055" y="78397"/>
                  <a:pt x="2943987" y="74808"/>
                </a:cubicBezTo>
                <a:cubicBezTo>
                  <a:pt x="2938483" y="69936"/>
                  <a:pt x="2930303" y="67507"/>
                  <a:pt x="2919450" y="67507"/>
                </a:cubicBezTo>
                <a:cubicBezTo>
                  <a:pt x="2909315" y="67507"/>
                  <a:pt x="2901838" y="69279"/>
                  <a:pt x="2897010" y="72831"/>
                </a:cubicBezTo>
                <a:cubicBezTo>
                  <a:pt x="2892183" y="76380"/>
                  <a:pt x="2888611" y="82663"/>
                  <a:pt x="2886297" y="91681"/>
                </a:cubicBezTo>
                <a:lnTo>
                  <a:pt x="2865233" y="88807"/>
                </a:lnTo>
                <a:cubicBezTo>
                  <a:pt x="2867148" y="79794"/>
                  <a:pt x="2870298" y="72515"/>
                  <a:pt x="2874691" y="66967"/>
                </a:cubicBezTo>
                <a:cubicBezTo>
                  <a:pt x="2879075" y="61419"/>
                  <a:pt x="2885418" y="57150"/>
                  <a:pt x="2893717" y="54158"/>
                </a:cubicBezTo>
                <a:cubicBezTo>
                  <a:pt x="2902017" y="51166"/>
                  <a:pt x="2911634" y="49672"/>
                  <a:pt x="2922567" y="49672"/>
                </a:cubicBezTo>
                <a:cubicBezTo>
                  <a:pt x="2933417" y="49672"/>
                  <a:pt x="2942233" y="50947"/>
                  <a:pt x="2949016" y="53499"/>
                </a:cubicBezTo>
                <a:cubicBezTo>
                  <a:pt x="2955794" y="56055"/>
                  <a:pt x="2960784" y="59266"/>
                  <a:pt x="2963978" y="63133"/>
                </a:cubicBezTo>
                <a:cubicBezTo>
                  <a:pt x="2967167" y="67007"/>
                  <a:pt x="2969402" y="71891"/>
                  <a:pt x="2970681" y="77799"/>
                </a:cubicBezTo>
                <a:cubicBezTo>
                  <a:pt x="2971398" y="81468"/>
                  <a:pt x="2971757" y="88091"/>
                  <a:pt x="2971757" y="97668"/>
                </a:cubicBezTo>
                <a:lnTo>
                  <a:pt x="2971757" y="126392"/>
                </a:lnTo>
                <a:cubicBezTo>
                  <a:pt x="2971757" y="146418"/>
                  <a:pt x="2972214" y="159087"/>
                  <a:pt x="2973132" y="164394"/>
                </a:cubicBezTo>
                <a:cubicBezTo>
                  <a:pt x="2974051" y="169700"/>
                  <a:pt x="2975866" y="174786"/>
                  <a:pt x="2978579" y="179654"/>
                </a:cubicBezTo>
                <a:lnTo>
                  <a:pt x="2956079" y="179654"/>
                </a:lnTo>
                <a:cubicBezTo>
                  <a:pt x="2953840" y="175186"/>
                  <a:pt x="2952403" y="169959"/>
                  <a:pt x="2951766" y="163976"/>
                </a:cubicBezTo>
                <a:close/>
                <a:moveTo>
                  <a:pt x="2949970" y="115862"/>
                </a:moveTo>
                <a:cubicBezTo>
                  <a:pt x="2942154" y="119051"/>
                  <a:pt x="2930422" y="121766"/>
                  <a:pt x="2914780" y="123998"/>
                </a:cubicBezTo>
                <a:cubicBezTo>
                  <a:pt x="2905928" y="125275"/>
                  <a:pt x="2899664" y="126712"/>
                  <a:pt x="2895991" y="128307"/>
                </a:cubicBezTo>
                <a:cubicBezTo>
                  <a:pt x="2892323" y="129906"/>
                  <a:pt x="2889490" y="132239"/>
                  <a:pt x="2887496" y="135310"/>
                </a:cubicBezTo>
                <a:cubicBezTo>
                  <a:pt x="2885501" y="138381"/>
                  <a:pt x="2884504" y="141793"/>
                  <a:pt x="2884504" y="145543"/>
                </a:cubicBezTo>
                <a:cubicBezTo>
                  <a:pt x="2884504" y="151290"/>
                  <a:pt x="2886678" y="156078"/>
                  <a:pt x="2891027" y="159905"/>
                </a:cubicBezTo>
                <a:cubicBezTo>
                  <a:pt x="2895377" y="163731"/>
                  <a:pt x="2901741" y="165650"/>
                  <a:pt x="2910118" y="165650"/>
                </a:cubicBezTo>
                <a:cubicBezTo>
                  <a:pt x="2918416" y="165650"/>
                  <a:pt x="2925796" y="163831"/>
                  <a:pt x="2932261" y="160203"/>
                </a:cubicBezTo>
                <a:cubicBezTo>
                  <a:pt x="2938721" y="156575"/>
                  <a:pt x="2943469" y="151606"/>
                  <a:pt x="2946499" y="145303"/>
                </a:cubicBezTo>
                <a:cubicBezTo>
                  <a:pt x="2948814" y="140435"/>
                  <a:pt x="2949970" y="133254"/>
                  <a:pt x="2949970" y="123760"/>
                </a:cubicBezTo>
                <a:close/>
                <a:moveTo>
                  <a:pt x="3004777" y="52545"/>
                </a:moveTo>
                <a:lnTo>
                  <a:pt x="3026319" y="52545"/>
                </a:lnTo>
                <a:lnTo>
                  <a:pt x="3026319" y="161942"/>
                </a:lnTo>
                <a:lnTo>
                  <a:pt x="3085924" y="161942"/>
                </a:lnTo>
                <a:lnTo>
                  <a:pt x="3085924" y="52545"/>
                </a:lnTo>
                <a:lnTo>
                  <a:pt x="3107466" y="52545"/>
                </a:lnTo>
                <a:lnTo>
                  <a:pt x="3107466" y="161942"/>
                </a:lnTo>
                <a:lnTo>
                  <a:pt x="3121348" y="161942"/>
                </a:lnTo>
                <a:lnTo>
                  <a:pt x="3121348" y="215679"/>
                </a:lnTo>
                <a:lnTo>
                  <a:pt x="3103640" y="215679"/>
                </a:lnTo>
                <a:lnTo>
                  <a:pt x="3103640" y="179654"/>
                </a:lnTo>
                <a:lnTo>
                  <a:pt x="3004777" y="179654"/>
                </a:lnTo>
                <a:close/>
                <a:moveTo>
                  <a:pt x="3144810" y="52545"/>
                </a:moveTo>
                <a:lnTo>
                  <a:pt x="3166355" y="52545"/>
                </a:lnTo>
                <a:lnTo>
                  <a:pt x="3166355" y="149493"/>
                </a:lnTo>
                <a:lnTo>
                  <a:pt x="3226076" y="52545"/>
                </a:lnTo>
                <a:lnTo>
                  <a:pt x="3249299" y="52545"/>
                </a:lnTo>
                <a:lnTo>
                  <a:pt x="3249299" y="179654"/>
                </a:lnTo>
                <a:lnTo>
                  <a:pt x="3227753" y="179654"/>
                </a:lnTo>
                <a:lnTo>
                  <a:pt x="3227753" y="83303"/>
                </a:lnTo>
                <a:lnTo>
                  <a:pt x="3168029" y="179654"/>
                </a:lnTo>
                <a:lnTo>
                  <a:pt x="3144810" y="179654"/>
                </a:lnTo>
                <a:close/>
                <a:moveTo>
                  <a:pt x="3281732" y="52545"/>
                </a:moveTo>
                <a:lnTo>
                  <a:pt x="3303278" y="52545"/>
                </a:lnTo>
                <a:lnTo>
                  <a:pt x="3303278" y="149493"/>
                </a:lnTo>
                <a:lnTo>
                  <a:pt x="3363002" y="52545"/>
                </a:lnTo>
                <a:lnTo>
                  <a:pt x="3386225" y="52545"/>
                </a:lnTo>
                <a:lnTo>
                  <a:pt x="3386225" y="179654"/>
                </a:lnTo>
                <a:lnTo>
                  <a:pt x="3364680" y="179654"/>
                </a:lnTo>
                <a:lnTo>
                  <a:pt x="3364680" y="83303"/>
                </a:lnTo>
                <a:lnTo>
                  <a:pt x="3304956" y="179654"/>
                </a:lnTo>
                <a:lnTo>
                  <a:pt x="3281732" y="179654"/>
                </a:lnTo>
                <a:close/>
                <a:moveTo>
                  <a:pt x="3424763" y="179654"/>
                </a:moveTo>
                <a:lnTo>
                  <a:pt x="3424763" y="155117"/>
                </a:lnTo>
                <a:lnTo>
                  <a:pt x="3449297" y="155117"/>
                </a:lnTo>
                <a:lnTo>
                  <a:pt x="3449297" y="179654"/>
                </a:lnTo>
                <a:close/>
                <a:moveTo>
                  <a:pt x="3551026" y="179654"/>
                </a:moveTo>
                <a:lnTo>
                  <a:pt x="3551026" y="4190"/>
                </a:lnTo>
                <a:lnTo>
                  <a:pt x="3616856" y="4190"/>
                </a:lnTo>
                <a:cubicBezTo>
                  <a:pt x="3630262" y="4190"/>
                  <a:pt x="3641015" y="5965"/>
                  <a:pt x="3649115" y="9515"/>
                </a:cubicBezTo>
                <a:cubicBezTo>
                  <a:pt x="3657216" y="13065"/>
                  <a:pt x="3663559" y="18532"/>
                  <a:pt x="3668145" y="25912"/>
                </a:cubicBezTo>
                <a:cubicBezTo>
                  <a:pt x="3672731" y="33296"/>
                  <a:pt x="3675025" y="41015"/>
                  <a:pt x="3675025" y="49074"/>
                </a:cubicBezTo>
                <a:cubicBezTo>
                  <a:pt x="3675025" y="56574"/>
                  <a:pt x="3672990" y="63637"/>
                  <a:pt x="3668922" y="70258"/>
                </a:cubicBezTo>
                <a:cubicBezTo>
                  <a:pt x="3664851" y="76881"/>
                  <a:pt x="3658705" y="82228"/>
                  <a:pt x="3650487" y="86295"/>
                </a:cubicBezTo>
                <a:cubicBezTo>
                  <a:pt x="3661100" y="89406"/>
                  <a:pt x="3669261" y="94715"/>
                  <a:pt x="3674968" y="102215"/>
                </a:cubicBezTo>
                <a:cubicBezTo>
                  <a:pt x="3680670" y="109717"/>
                  <a:pt x="3683525" y="118572"/>
                  <a:pt x="3683525" y="128786"/>
                </a:cubicBezTo>
                <a:cubicBezTo>
                  <a:pt x="3683525" y="137005"/>
                  <a:pt x="3681788" y="144648"/>
                  <a:pt x="3678319" y="151704"/>
                </a:cubicBezTo>
                <a:cubicBezTo>
                  <a:pt x="3674844" y="158767"/>
                  <a:pt x="3670557" y="164214"/>
                  <a:pt x="3665449" y="168044"/>
                </a:cubicBezTo>
                <a:cubicBezTo>
                  <a:pt x="3660340" y="171874"/>
                  <a:pt x="3653939" y="174765"/>
                  <a:pt x="3646239" y="176721"/>
                </a:cubicBezTo>
                <a:cubicBezTo>
                  <a:pt x="3638543" y="178675"/>
                  <a:pt x="3629103" y="179654"/>
                  <a:pt x="3617932" y="179654"/>
                </a:cubicBezTo>
                <a:close/>
                <a:moveTo>
                  <a:pt x="3574246" y="77918"/>
                </a:moveTo>
                <a:lnTo>
                  <a:pt x="3612186" y="77918"/>
                </a:lnTo>
                <a:cubicBezTo>
                  <a:pt x="3622482" y="77918"/>
                  <a:pt x="3629862" y="77242"/>
                  <a:pt x="3634330" y="75884"/>
                </a:cubicBezTo>
                <a:cubicBezTo>
                  <a:pt x="3640234" y="74127"/>
                  <a:pt x="3644684" y="71215"/>
                  <a:pt x="3647679" y="67144"/>
                </a:cubicBezTo>
                <a:cubicBezTo>
                  <a:pt x="3650671" y="63075"/>
                  <a:pt x="3652165" y="57967"/>
                  <a:pt x="3652165" y="51829"/>
                </a:cubicBezTo>
                <a:cubicBezTo>
                  <a:pt x="3652165" y="46001"/>
                  <a:pt x="3650771" y="40874"/>
                  <a:pt x="3647977" y="36447"/>
                </a:cubicBezTo>
                <a:cubicBezTo>
                  <a:pt x="3645185" y="32014"/>
                  <a:pt x="3641196" y="28987"/>
                  <a:pt x="3636008" y="27348"/>
                </a:cubicBezTo>
                <a:cubicBezTo>
                  <a:pt x="3630823" y="25714"/>
                  <a:pt x="3621925" y="24897"/>
                  <a:pt x="3609317" y="24897"/>
                </a:cubicBezTo>
                <a:lnTo>
                  <a:pt x="3574246" y="24897"/>
                </a:lnTo>
                <a:close/>
                <a:moveTo>
                  <a:pt x="3574246" y="158951"/>
                </a:moveTo>
                <a:lnTo>
                  <a:pt x="3617932" y="158951"/>
                </a:lnTo>
                <a:cubicBezTo>
                  <a:pt x="3625435" y="158951"/>
                  <a:pt x="3630702" y="158670"/>
                  <a:pt x="3633733" y="158111"/>
                </a:cubicBezTo>
                <a:cubicBezTo>
                  <a:pt x="3639082" y="157150"/>
                  <a:pt x="3643550" y="155556"/>
                  <a:pt x="3647139" y="153320"/>
                </a:cubicBezTo>
                <a:cubicBezTo>
                  <a:pt x="3650728" y="151088"/>
                  <a:pt x="3653680" y="147833"/>
                  <a:pt x="3655999" y="143567"/>
                </a:cubicBezTo>
                <a:cubicBezTo>
                  <a:pt x="3658310" y="139298"/>
                  <a:pt x="3659466" y="134374"/>
                  <a:pt x="3659466" y="128786"/>
                </a:cubicBezTo>
                <a:cubicBezTo>
                  <a:pt x="3659466" y="122245"/>
                  <a:pt x="3657791" y="116557"/>
                  <a:pt x="3654439" y="111730"/>
                </a:cubicBezTo>
                <a:cubicBezTo>
                  <a:pt x="3651088" y="106901"/>
                  <a:pt x="3646441" y="103506"/>
                  <a:pt x="3640497" y="101556"/>
                </a:cubicBezTo>
                <a:cubicBezTo>
                  <a:pt x="3634550" y="99601"/>
                  <a:pt x="3625992" y="98626"/>
                  <a:pt x="3614822" y="98626"/>
                </a:cubicBezTo>
                <a:lnTo>
                  <a:pt x="3574246" y="98626"/>
                </a:lnTo>
                <a:close/>
                <a:moveTo>
                  <a:pt x="3863776" y="133095"/>
                </a:moveTo>
                <a:lnTo>
                  <a:pt x="3884958" y="135850"/>
                </a:lnTo>
                <a:cubicBezTo>
                  <a:pt x="3882647" y="150447"/>
                  <a:pt x="3876722" y="161877"/>
                  <a:pt x="3867186" y="170136"/>
                </a:cubicBezTo>
                <a:cubicBezTo>
                  <a:pt x="3857653" y="178397"/>
                  <a:pt x="3845941" y="182527"/>
                  <a:pt x="3832060" y="182527"/>
                </a:cubicBezTo>
                <a:cubicBezTo>
                  <a:pt x="3814661" y="182527"/>
                  <a:pt x="3800679" y="176839"/>
                  <a:pt x="3790109" y="165470"/>
                </a:cubicBezTo>
                <a:cubicBezTo>
                  <a:pt x="3779533" y="154101"/>
                  <a:pt x="3774247" y="137804"/>
                  <a:pt x="3774247" y="116578"/>
                </a:cubicBezTo>
                <a:cubicBezTo>
                  <a:pt x="3774247" y="102851"/>
                  <a:pt x="3776523" y="90846"/>
                  <a:pt x="3781074" y="80554"/>
                </a:cubicBezTo>
                <a:cubicBezTo>
                  <a:pt x="3785616" y="70258"/>
                  <a:pt x="3792539" y="62535"/>
                  <a:pt x="3801834" y="57391"/>
                </a:cubicBezTo>
                <a:cubicBezTo>
                  <a:pt x="3811129" y="52243"/>
                  <a:pt x="3821246" y="49672"/>
                  <a:pt x="3832180" y="49672"/>
                </a:cubicBezTo>
                <a:cubicBezTo>
                  <a:pt x="3845984" y="49672"/>
                  <a:pt x="3857271" y="53161"/>
                  <a:pt x="3866052" y="60141"/>
                </a:cubicBezTo>
                <a:cubicBezTo>
                  <a:pt x="3874829" y="67125"/>
                  <a:pt x="3880451" y="77040"/>
                  <a:pt x="3882929" y="89888"/>
                </a:cubicBezTo>
                <a:lnTo>
                  <a:pt x="3861980" y="93120"/>
                </a:lnTo>
                <a:cubicBezTo>
                  <a:pt x="3859985" y="84582"/>
                  <a:pt x="3856454" y="78160"/>
                  <a:pt x="3851388" y="73847"/>
                </a:cubicBezTo>
                <a:cubicBezTo>
                  <a:pt x="3846320" y="69540"/>
                  <a:pt x="3840196" y="67388"/>
                  <a:pt x="3833014" y="67388"/>
                </a:cubicBezTo>
                <a:cubicBezTo>
                  <a:pt x="3822164" y="67388"/>
                  <a:pt x="3813348" y="71276"/>
                  <a:pt x="3806565" y="79055"/>
                </a:cubicBezTo>
                <a:cubicBezTo>
                  <a:pt x="3799786" y="86835"/>
                  <a:pt x="3796391" y="99144"/>
                  <a:pt x="3796391" y="115980"/>
                </a:cubicBezTo>
                <a:cubicBezTo>
                  <a:pt x="3796391" y="133055"/>
                  <a:pt x="3799664" y="145465"/>
                  <a:pt x="3806208" y="153201"/>
                </a:cubicBezTo>
                <a:cubicBezTo>
                  <a:pt x="3812750" y="160941"/>
                  <a:pt x="3821285" y="164812"/>
                  <a:pt x="3831815" y="164812"/>
                </a:cubicBezTo>
                <a:cubicBezTo>
                  <a:pt x="3840276" y="164812"/>
                  <a:pt x="3847338" y="162220"/>
                  <a:pt x="3853005" y="157032"/>
                </a:cubicBezTo>
                <a:cubicBezTo>
                  <a:pt x="3858668" y="151848"/>
                  <a:pt x="3862261" y="143867"/>
                  <a:pt x="3863776" y="133095"/>
                </a:cubicBezTo>
                <a:close/>
                <a:moveTo>
                  <a:pt x="3913928" y="52545"/>
                </a:moveTo>
                <a:lnTo>
                  <a:pt x="4013986" y="52545"/>
                </a:lnTo>
                <a:lnTo>
                  <a:pt x="4013986" y="179654"/>
                </a:lnTo>
                <a:lnTo>
                  <a:pt x="3992563" y="179654"/>
                </a:lnTo>
                <a:lnTo>
                  <a:pt x="3992563" y="70380"/>
                </a:lnTo>
                <a:lnTo>
                  <a:pt x="3935470" y="70380"/>
                </a:lnTo>
                <a:lnTo>
                  <a:pt x="3935470" y="133693"/>
                </a:lnTo>
                <a:cubicBezTo>
                  <a:pt x="3935470" y="148457"/>
                  <a:pt x="3934991" y="158191"/>
                  <a:pt x="3934034" y="162895"/>
                </a:cubicBezTo>
                <a:cubicBezTo>
                  <a:pt x="3933076" y="167605"/>
                  <a:pt x="3930441" y="171713"/>
                  <a:pt x="3926135" y="175226"/>
                </a:cubicBezTo>
                <a:cubicBezTo>
                  <a:pt x="3921826" y="178736"/>
                  <a:pt x="3915598" y="180489"/>
                  <a:pt x="3907463" y="180489"/>
                </a:cubicBezTo>
                <a:cubicBezTo>
                  <a:pt x="3902434" y="180489"/>
                  <a:pt x="3896647" y="180172"/>
                  <a:pt x="3890107" y="179535"/>
                </a:cubicBezTo>
                <a:lnTo>
                  <a:pt x="3890107" y="161582"/>
                </a:lnTo>
                <a:lnTo>
                  <a:pt x="3899563" y="161582"/>
                </a:lnTo>
                <a:cubicBezTo>
                  <a:pt x="3904031" y="161582"/>
                  <a:pt x="3907221" y="161121"/>
                  <a:pt x="3909140" y="160207"/>
                </a:cubicBezTo>
                <a:cubicBezTo>
                  <a:pt x="3911056" y="159289"/>
                  <a:pt x="3912329" y="157831"/>
                  <a:pt x="3912971" y="155833"/>
                </a:cubicBezTo>
                <a:cubicBezTo>
                  <a:pt x="3913607" y="153842"/>
                  <a:pt x="3913928" y="147337"/>
                  <a:pt x="3913928" y="136328"/>
                </a:cubicBezTo>
                <a:close/>
                <a:moveTo>
                  <a:pt x="4045461" y="228606"/>
                </a:moveTo>
                <a:lnTo>
                  <a:pt x="4043067" y="208378"/>
                </a:lnTo>
                <a:cubicBezTo>
                  <a:pt x="4047776" y="209657"/>
                  <a:pt x="4051883" y="210293"/>
                  <a:pt x="4055397" y="210293"/>
                </a:cubicBezTo>
                <a:cubicBezTo>
                  <a:pt x="4060185" y="210293"/>
                  <a:pt x="4064016" y="209498"/>
                  <a:pt x="4066888" y="207899"/>
                </a:cubicBezTo>
                <a:cubicBezTo>
                  <a:pt x="4069761" y="206305"/>
                  <a:pt x="4072112" y="204069"/>
                  <a:pt x="4073948" y="201196"/>
                </a:cubicBezTo>
                <a:cubicBezTo>
                  <a:pt x="4075304" y="199040"/>
                  <a:pt x="4077498" y="193698"/>
                  <a:pt x="4080532" y="185159"/>
                </a:cubicBezTo>
                <a:cubicBezTo>
                  <a:pt x="4080928" y="183960"/>
                  <a:pt x="4081570" y="182207"/>
                  <a:pt x="4082447" y="179892"/>
                </a:cubicBezTo>
                <a:lnTo>
                  <a:pt x="4034215" y="52545"/>
                </a:lnTo>
                <a:lnTo>
                  <a:pt x="4057431" y="52545"/>
                </a:lnTo>
                <a:lnTo>
                  <a:pt x="4083883" y="126154"/>
                </a:lnTo>
                <a:cubicBezTo>
                  <a:pt x="4087315" y="135485"/>
                  <a:pt x="4090386" y="145303"/>
                  <a:pt x="4093100" y="155599"/>
                </a:cubicBezTo>
                <a:cubicBezTo>
                  <a:pt x="4095570" y="145702"/>
                  <a:pt x="4098525" y="136051"/>
                  <a:pt x="4101955" y="126629"/>
                </a:cubicBezTo>
                <a:lnTo>
                  <a:pt x="4129125" y="52545"/>
                </a:lnTo>
                <a:lnTo>
                  <a:pt x="4150668" y="52545"/>
                </a:lnTo>
                <a:lnTo>
                  <a:pt x="4102312" y="181811"/>
                </a:lnTo>
                <a:cubicBezTo>
                  <a:pt x="4097128" y="195771"/>
                  <a:pt x="4093100" y="205387"/>
                  <a:pt x="4090227" y="210654"/>
                </a:cubicBezTo>
                <a:cubicBezTo>
                  <a:pt x="4086397" y="217753"/>
                  <a:pt x="4082007" y="222963"/>
                  <a:pt x="4077062" y="226273"/>
                </a:cubicBezTo>
                <a:cubicBezTo>
                  <a:pt x="4072115" y="229586"/>
                  <a:pt x="4066211" y="231238"/>
                  <a:pt x="4059346" y="231238"/>
                </a:cubicBezTo>
                <a:cubicBezTo>
                  <a:pt x="4055195" y="231238"/>
                  <a:pt x="4050570" y="230360"/>
                  <a:pt x="4045461" y="228606"/>
                </a:cubicBezTo>
                <a:close/>
                <a:moveTo>
                  <a:pt x="4158385" y="52545"/>
                </a:moveTo>
                <a:lnTo>
                  <a:pt x="4179932" y="52545"/>
                </a:lnTo>
                <a:lnTo>
                  <a:pt x="4179932" y="76600"/>
                </a:lnTo>
                <a:cubicBezTo>
                  <a:pt x="4179932" y="86976"/>
                  <a:pt x="4180547" y="94492"/>
                  <a:pt x="4181786" y="99162"/>
                </a:cubicBezTo>
                <a:cubicBezTo>
                  <a:pt x="4183025" y="103828"/>
                  <a:pt x="4185994" y="107899"/>
                  <a:pt x="4190703" y="111369"/>
                </a:cubicBezTo>
                <a:cubicBezTo>
                  <a:pt x="4195412" y="114844"/>
                  <a:pt x="4201315" y="116578"/>
                  <a:pt x="4208418" y="116578"/>
                </a:cubicBezTo>
                <a:cubicBezTo>
                  <a:pt x="4216555" y="116578"/>
                  <a:pt x="4227089" y="114422"/>
                  <a:pt x="4240012" y="110117"/>
                </a:cubicBezTo>
                <a:lnTo>
                  <a:pt x="4240012" y="52545"/>
                </a:lnTo>
                <a:lnTo>
                  <a:pt x="4261558" y="52545"/>
                </a:lnTo>
                <a:lnTo>
                  <a:pt x="4261558" y="179654"/>
                </a:lnTo>
                <a:lnTo>
                  <a:pt x="4240012" y="179654"/>
                </a:lnTo>
                <a:lnTo>
                  <a:pt x="4240012" y="128430"/>
                </a:lnTo>
                <a:cubicBezTo>
                  <a:pt x="4226771" y="132577"/>
                  <a:pt x="4214405" y="134651"/>
                  <a:pt x="4202910" y="134651"/>
                </a:cubicBezTo>
                <a:cubicBezTo>
                  <a:pt x="4193256" y="134651"/>
                  <a:pt x="4184738" y="132196"/>
                  <a:pt x="4177358" y="127288"/>
                </a:cubicBezTo>
                <a:cubicBezTo>
                  <a:pt x="4169974" y="122379"/>
                  <a:pt x="4164970" y="116377"/>
                  <a:pt x="4162339" y="109274"/>
                </a:cubicBezTo>
                <a:cubicBezTo>
                  <a:pt x="4159704" y="102175"/>
                  <a:pt x="4158385" y="94356"/>
                  <a:pt x="4158385" y="85817"/>
                </a:cubicBezTo>
                <a:close/>
                <a:moveTo>
                  <a:pt x="4376938" y="163976"/>
                </a:moveTo>
                <a:cubicBezTo>
                  <a:pt x="4368957" y="170758"/>
                  <a:pt x="4361278" y="175546"/>
                  <a:pt x="4353902" y="178336"/>
                </a:cubicBezTo>
                <a:cubicBezTo>
                  <a:pt x="4346518" y="181130"/>
                  <a:pt x="4338598" y="182527"/>
                  <a:pt x="4330142" y="182527"/>
                </a:cubicBezTo>
                <a:cubicBezTo>
                  <a:pt x="4316174" y="182527"/>
                  <a:pt x="4305442" y="179115"/>
                  <a:pt x="4297943" y="172292"/>
                </a:cubicBezTo>
                <a:cubicBezTo>
                  <a:pt x="4290441" y="165470"/>
                  <a:pt x="4286690" y="156755"/>
                  <a:pt x="4286690" y="146142"/>
                </a:cubicBezTo>
                <a:cubicBezTo>
                  <a:pt x="4286690" y="139917"/>
                  <a:pt x="4288108" y="134229"/>
                  <a:pt x="4290945" y="129084"/>
                </a:cubicBezTo>
                <a:cubicBezTo>
                  <a:pt x="4293777" y="123937"/>
                  <a:pt x="4297486" y="119808"/>
                  <a:pt x="4302073" y="116697"/>
                </a:cubicBezTo>
                <a:cubicBezTo>
                  <a:pt x="4306659" y="113586"/>
                  <a:pt x="4311826" y="111229"/>
                  <a:pt x="4317575" y="109634"/>
                </a:cubicBezTo>
                <a:cubicBezTo>
                  <a:pt x="4321804" y="108522"/>
                  <a:pt x="4328183" y="107442"/>
                  <a:pt x="4336723" y="106404"/>
                </a:cubicBezTo>
                <a:cubicBezTo>
                  <a:pt x="4354121" y="104331"/>
                  <a:pt x="4366927" y="101854"/>
                  <a:pt x="4375142" y="98981"/>
                </a:cubicBezTo>
                <a:cubicBezTo>
                  <a:pt x="4375225" y="96030"/>
                  <a:pt x="4375261" y="94158"/>
                  <a:pt x="4375261" y="93358"/>
                </a:cubicBezTo>
                <a:cubicBezTo>
                  <a:pt x="4375261" y="84582"/>
                  <a:pt x="4373226" y="78397"/>
                  <a:pt x="4369159" y="74808"/>
                </a:cubicBezTo>
                <a:cubicBezTo>
                  <a:pt x="4363654" y="69936"/>
                  <a:pt x="4355475" y="67507"/>
                  <a:pt x="4344621" y="67507"/>
                </a:cubicBezTo>
                <a:cubicBezTo>
                  <a:pt x="4334487" y="67507"/>
                  <a:pt x="4327006" y="69279"/>
                  <a:pt x="4322182" y="72831"/>
                </a:cubicBezTo>
                <a:cubicBezTo>
                  <a:pt x="4317355" y="76380"/>
                  <a:pt x="4313784" y="82663"/>
                  <a:pt x="4311469" y="91681"/>
                </a:cubicBezTo>
                <a:lnTo>
                  <a:pt x="4290404" y="88807"/>
                </a:lnTo>
                <a:cubicBezTo>
                  <a:pt x="4292319" y="79794"/>
                  <a:pt x="4295470" y="72515"/>
                  <a:pt x="4299858" y="66967"/>
                </a:cubicBezTo>
                <a:cubicBezTo>
                  <a:pt x="4304247" y="61419"/>
                  <a:pt x="4310590" y="57150"/>
                  <a:pt x="4318888" y="54158"/>
                </a:cubicBezTo>
                <a:cubicBezTo>
                  <a:pt x="4327190" y="51166"/>
                  <a:pt x="4336801" y="49672"/>
                  <a:pt x="4347735" y="49672"/>
                </a:cubicBezTo>
                <a:cubicBezTo>
                  <a:pt x="4358589" y="49672"/>
                  <a:pt x="4367406" y="50947"/>
                  <a:pt x="4374188" y="53499"/>
                </a:cubicBezTo>
                <a:cubicBezTo>
                  <a:pt x="4380967" y="56055"/>
                  <a:pt x="4385957" y="59266"/>
                  <a:pt x="4389150" y="63133"/>
                </a:cubicBezTo>
                <a:cubicBezTo>
                  <a:pt x="4392339" y="67007"/>
                  <a:pt x="4394575" y="71891"/>
                  <a:pt x="4395853" y="77799"/>
                </a:cubicBezTo>
                <a:cubicBezTo>
                  <a:pt x="4396569" y="81468"/>
                  <a:pt x="4396929" y="88091"/>
                  <a:pt x="4396929" y="97668"/>
                </a:cubicBezTo>
                <a:lnTo>
                  <a:pt x="4396929" y="126392"/>
                </a:lnTo>
                <a:cubicBezTo>
                  <a:pt x="4396929" y="146418"/>
                  <a:pt x="4397387" y="159087"/>
                  <a:pt x="4398304" y="164394"/>
                </a:cubicBezTo>
                <a:cubicBezTo>
                  <a:pt x="4399222" y="169700"/>
                  <a:pt x="4401036" y="174786"/>
                  <a:pt x="4403751" y="179654"/>
                </a:cubicBezTo>
                <a:lnTo>
                  <a:pt x="4381247" y="179654"/>
                </a:lnTo>
                <a:cubicBezTo>
                  <a:pt x="4379012" y="175186"/>
                  <a:pt x="4377576" y="169959"/>
                  <a:pt x="4376938" y="163976"/>
                </a:cubicBezTo>
                <a:close/>
                <a:moveTo>
                  <a:pt x="4375142" y="115862"/>
                </a:moveTo>
                <a:cubicBezTo>
                  <a:pt x="4367322" y="119051"/>
                  <a:pt x="4355593" y="121766"/>
                  <a:pt x="4339952" y="123998"/>
                </a:cubicBezTo>
                <a:cubicBezTo>
                  <a:pt x="4331099" y="125275"/>
                  <a:pt x="4324831" y="126712"/>
                  <a:pt x="4321164" y="128307"/>
                </a:cubicBezTo>
                <a:cubicBezTo>
                  <a:pt x="4317495" y="129906"/>
                  <a:pt x="4314658" y="132239"/>
                  <a:pt x="4312667" y="135310"/>
                </a:cubicBezTo>
                <a:cubicBezTo>
                  <a:pt x="4310672" y="138381"/>
                  <a:pt x="4309675" y="141793"/>
                  <a:pt x="4309675" y="145543"/>
                </a:cubicBezTo>
                <a:cubicBezTo>
                  <a:pt x="4309675" y="151290"/>
                  <a:pt x="4311850" y="156078"/>
                  <a:pt x="4316199" y="159905"/>
                </a:cubicBezTo>
                <a:cubicBezTo>
                  <a:pt x="4320548" y="163731"/>
                  <a:pt x="4326913" y="165650"/>
                  <a:pt x="4335290" y="165650"/>
                </a:cubicBezTo>
                <a:cubicBezTo>
                  <a:pt x="4343588" y="165650"/>
                  <a:pt x="4350968" y="163831"/>
                  <a:pt x="4357434" y="160203"/>
                </a:cubicBezTo>
                <a:cubicBezTo>
                  <a:pt x="4363892" y="156575"/>
                  <a:pt x="4368640" y="151606"/>
                  <a:pt x="4371672" y="145303"/>
                </a:cubicBezTo>
                <a:cubicBezTo>
                  <a:pt x="4373986" y="140435"/>
                  <a:pt x="4375142" y="133254"/>
                  <a:pt x="4375142" y="123760"/>
                </a:cubicBezTo>
                <a:close/>
                <a:moveTo>
                  <a:pt x="4517338" y="138722"/>
                </a:moveTo>
                <a:lnTo>
                  <a:pt x="4539597" y="141473"/>
                </a:lnTo>
                <a:cubicBezTo>
                  <a:pt x="4536083" y="154479"/>
                  <a:pt x="4529585" y="164573"/>
                  <a:pt x="4520089" y="171756"/>
                </a:cubicBezTo>
                <a:cubicBezTo>
                  <a:pt x="4510596" y="178938"/>
                  <a:pt x="4498463" y="182527"/>
                  <a:pt x="4483703" y="182527"/>
                </a:cubicBezTo>
                <a:cubicBezTo>
                  <a:pt x="4465109" y="182527"/>
                  <a:pt x="4450371" y="176803"/>
                  <a:pt x="4439481" y="165352"/>
                </a:cubicBezTo>
                <a:cubicBezTo>
                  <a:pt x="4428591" y="153904"/>
                  <a:pt x="4423141" y="137843"/>
                  <a:pt x="4423141" y="117175"/>
                </a:cubicBezTo>
                <a:cubicBezTo>
                  <a:pt x="4423141" y="95792"/>
                  <a:pt x="4428649" y="79196"/>
                  <a:pt x="4439661" y="67388"/>
                </a:cubicBezTo>
                <a:cubicBezTo>
                  <a:pt x="4450669" y="55577"/>
                  <a:pt x="4464955" y="49672"/>
                  <a:pt x="4482508" y="49672"/>
                </a:cubicBezTo>
                <a:cubicBezTo>
                  <a:pt x="4499504" y="49672"/>
                  <a:pt x="4513386" y="55453"/>
                  <a:pt x="4524161" y="67024"/>
                </a:cubicBezTo>
                <a:cubicBezTo>
                  <a:pt x="4534931" y="78595"/>
                  <a:pt x="4540317" y="94874"/>
                  <a:pt x="4540317" y="115862"/>
                </a:cubicBezTo>
                <a:cubicBezTo>
                  <a:pt x="4540317" y="117136"/>
                  <a:pt x="4540281" y="119051"/>
                  <a:pt x="4540198" y="121604"/>
                </a:cubicBezTo>
                <a:lnTo>
                  <a:pt x="4445403" y="121604"/>
                </a:lnTo>
                <a:cubicBezTo>
                  <a:pt x="4446199" y="135569"/>
                  <a:pt x="4450151" y="146257"/>
                  <a:pt x="4457250" y="153680"/>
                </a:cubicBezTo>
                <a:cubicBezTo>
                  <a:pt x="4464354" y="161100"/>
                  <a:pt x="4473210" y="164812"/>
                  <a:pt x="4483822" y="164812"/>
                </a:cubicBezTo>
                <a:cubicBezTo>
                  <a:pt x="4491721" y="164812"/>
                  <a:pt x="4498467" y="162738"/>
                  <a:pt x="4504054" y="158586"/>
                </a:cubicBezTo>
                <a:cubicBezTo>
                  <a:pt x="4509638" y="154440"/>
                  <a:pt x="4514065" y="147815"/>
                  <a:pt x="4517338" y="138722"/>
                </a:cubicBezTo>
                <a:close/>
                <a:moveTo>
                  <a:pt x="4446602" y="103889"/>
                </a:moveTo>
                <a:lnTo>
                  <a:pt x="4517575" y="103889"/>
                </a:lnTo>
                <a:cubicBezTo>
                  <a:pt x="4516618" y="93200"/>
                  <a:pt x="4513908" y="85183"/>
                  <a:pt x="4509440" y="79834"/>
                </a:cubicBezTo>
                <a:cubicBezTo>
                  <a:pt x="4502578" y="71535"/>
                  <a:pt x="4493679" y="67388"/>
                  <a:pt x="4482746" y="67388"/>
                </a:cubicBezTo>
                <a:cubicBezTo>
                  <a:pt x="4472849" y="67388"/>
                  <a:pt x="4464533" y="70696"/>
                  <a:pt x="4457790" y="77320"/>
                </a:cubicBezTo>
                <a:cubicBezTo>
                  <a:pt x="4451048" y="83945"/>
                  <a:pt x="4447318" y="92800"/>
                  <a:pt x="4446602" y="103889"/>
                </a:cubicBezTo>
                <a:close/>
                <a:moveTo>
                  <a:pt x="4637568" y="52545"/>
                </a:moveTo>
                <a:lnTo>
                  <a:pt x="4737867" y="52545"/>
                </a:lnTo>
                <a:lnTo>
                  <a:pt x="4737867" y="179654"/>
                </a:lnTo>
                <a:lnTo>
                  <a:pt x="4716320" y="179654"/>
                </a:lnTo>
                <a:lnTo>
                  <a:pt x="4716320" y="70380"/>
                </a:lnTo>
                <a:lnTo>
                  <a:pt x="4659113" y="70380"/>
                </a:lnTo>
                <a:lnTo>
                  <a:pt x="4659113" y="179654"/>
                </a:lnTo>
                <a:lnTo>
                  <a:pt x="4637568" y="179654"/>
                </a:lnTo>
                <a:close/>
                <a:moveTo>
                  <a:pt x="4857200" y="138722"/>
                </a:moveTo>
                <a:lnTo>
                  <a:pt x="4879458" y="141473"/>
                </a:lnTo>
                <a:cubicBezTo>
                  <a:pt x="4875945" y="154479"/>
                  <a:pt x="4869447" y="164573"/>
                  <a:pt x="4859950" y="171756"/>
                </a:cubicBezTo>
                <a:cubicBezTo>
                  <a:pt x="4850457" y="178938"/>
                  <a:pt x="4838326" y="182527"/>
                  <a:pt x="4823565" y="182527"/>
                </a:cubicBezTo>
                <a:cubicBezTo>
                  <a:pt x="4804971" y="182527"/>
                  <a:pt x="4790232" y="176803"/>
                  <a:pt x="4779343" y="165352"/>
                </a:cubicBezTo>
                <a:cubicBezTo>
                  <a:pt x="4768453" y="153904"/>
                  <a:pt x="4763002" y="137843"/>
                  <a:pt x="4763002" y="117175"/>
                </a:cubicBezTo>
                <a:cubicBezTo>
                  <a:pt x="4763002" y="95792"/>
                  <a:pt x="4768510" y="79196"/>
                  <a:pt x="4779522" y="67388"/>
                </a:cubicBezTo>
                <a:cubicBezTo>
                  <a:pt x="4790532" y="55577"/>
                  <a:pt x="4804816" y="49672"/>
                  <a:pt x="4822369" y="49672"/>
                </a:cubicBezTo>
                <a:cubicBezTo>
                  <a:pt x="4839366" y="49672"/>
                  <a:pt x="4853247" y="55453"/>
                  <a:pt x="4864021" y="67024"/>
                </a:cubicBezTo>
                <a:cubicBezTo>
                  <a:pt x="4874792" y="78595"/>
                  <a:pt x="4880179" y="94874"/>
                  <a:pt x="4880179" y="115862"/>
                </a:cubicBezTo>
                <a:cubicBezTo>
                  <a:pt x="4880179" y="117136"/>
                  <a:pt x="4880139" y="119051"/>
                  <a:pt x="4880060" y="121604"/>
                </a:cubicBezTo>
                <a:lnTo>
                  <a:pt x="4785265" y="121604"/>
                </a:lnTo>
                <a:cubicBezTo>
                  <a:pt x="4786060" y="135569"/>
                  <a:pt x="4790013" y="146257"/>
                  <a:pt x="4797111" y="153680"/>
                </a:cubicBezTo>
                <a:cubicBezTo>
                  <a:pt x="4804215" y="161100"/>
                  <a:pt x="4813070" y="164812"/>
                  <a:pt x="4823684" y="164812"/>
                </a:cubicBezTo>
                <a:cubicBezTo>
                  <a:pt x="4831582" y="164812"/>
                  <a:pt x="4838328" y="162738"/>
                  <a:pt x="4843916" y="158586"/>
                </a:cubicBezTo>
                <a:cubicBezTo>
                  <a:pt x="4849499" y="154440"/>
                  <a:pt x="4853927" y="147815"/>
                  <a:pt x="4857200" y="138722"/>
                </a:cubicBezTo>
                <a:close/>
                <a:moveTo>
                  <a:pt x="4786464" y="103889"/>
                </a:moveTo>
                <a:lnTo>
                  <a:pt x="4857438" y="103889"/>
                </a:lnTo>
                <a:cubicBezTo>
                  <a:pt x="4856480" y="93200"/>
                  <a:pt x="4853769" y="85183"/>
                  <a:pt x="4849301" y="79834"/>
                </a:cubicBezTo>
                <a:cubicBezTo>
                  <a:pt x="4842437" y="71535"/>
                  <a:pt x="4833540" y="67388"/>
                  <a:pt x="4822607" y="67388"/>
                </a:cubicBezTo>
                <a:cubicBezTo>
                  <a:pt x="4812711" y="67388"/>
                  <a:pt x="4804395" y="70696"/>
                  <a:pt x="4797653" y="77320"/>
                </a:cubicBezTo>
                <a:cubicBezTo>
                  <a:pt x="4790909" y="83945"/>
                  <a:pt x="4787180" y="92800"/>
                  <a:pt x="4786464" y="103889"/>
                </a:cubicBezTo>
                <a:close/>
                <a:moveTo>
                  <a:pt x="4905036" y="228365"/>
                </a:moveTo>
                <a:lnTo>
                  <a:pt x="4905036" y="52545"/>
                </a:lnTo>
                <a:lnTo>
                  <a:pt x="4924668" y="52545"/>
                </a:lnTo>
                <a:lnTo>
                  <a:pt x="4924668" y="69059"/>
                </a:lnTo>
                <a:cubicBezTo>
                  <a:pt x="4929297" y="62600"/>
                  <a:pt x="4934524" y="57751"/>
                  <a:pt x="4940348" y="54517"/>
                </a:cubicBezTo>
                <a:cubicBezTo>
                  <a:pt x="4946174" y="51289"/>
                  <a:pt x="4953234" y="49672"/>
                  <a:pt x="4961535" y="49672"/>
                </a:cubicBezTo>
                <a:cubicBezTo>
                  <a:pt x="4972386" y="49672"/>
                  <a:pt x="4981958" y="52463"/>
                  <a:pt x="4990259" y="58049"/>
                </a:cubicBezTo>
                <a:cubicBezTo>
                  <a:pt x="4998558" y="63637"/>
                  <a:pt x="5004821" y="71510"/>
                  <a:pt x="5009052" y="81684"/>
                </a:cubicBezTo>
                <a:cubicBezTo>
                  <a:pt x="5013281" y="91857"/>
                  <a:pt x="5015394" y="103010"/>
                  <a:pt x="5015394" y="115142"/>
                </a:cubicBezTo>
                <a:cubicBezTo>
                  <a:pt x="5015394" y="128146"/>
                  <a:pt x="5013062" y="139860"/>
                  <a:pt x="5008392" y="150270"/>
                </a:cubicBezTo>
                <a:cubicBezTo>
                  <a:pt x="5003723" y="160682"/>
                  <a:pt x="4996937" y="168664"/>
                  <a:pt x="4988046" y="174207"/>
                </a:cubicBezTo>
                <a:cubicBezTo>
                  <a:pt x="4979146" y="179755"/>
                  <a:pt x="4969790" y="182527"/>
                  <a:pt x="4959976" y="182527"/>
                </a:cubicBezTo>
                <a:cubicBezTo>
                  <a:pt x="4952795" y="182527"/>
                  <a:pt x="4946350" y="181011"/>
                  <a:pt x="4940648" y="177977"/>
                </a:cubicBezTo>
                <a:cubicBezTo>
                  <a:pt x="4934942" y="174949"/>
                  <a:pt x="4930255" y="171119"/>
                  <a:pt x="4926583" y="166488"/>
                </a:cubicBezTo>
                <a:lnTo>
                  <a:pt x="4926583" y="228365"/>
                </a:lnTo>
                <a:close/>
                <a:moveTo>
                  <a:pt x="4924548" y="116816"/>
                </a:moveTo>
                <a:cubicBezTo>
                  <a:pt x="4924548" y="133175"/>
                  <a:pt x="4927860" y="145263"/>
                  <a:pt x="4934481" y="153082"/>
                </a:cubicBezTo>
                <a:cubicBezTo>
                  <a:pt x="4941105" y="160901"/>
                  <a:pt x="4949122" y="164812"/>
                  <a:pt x="4958536" y="164812"/>
                </a:cubicBezTo>
                <a:cubicBezTo>
                  <a:pt x="4968112" y="164812"/>
                  <a:pt x="4976312" y="160764"/>
                  <a:pt x="4983139" y="152664"/>
                </a:cubicBezTo>
                <a:cubicBezTo>
                  <a:pt x="4989957" y="144564"/>
                  <a:pt x="4993370" y="132023"/>
                  <a:pt x="4993370" y="115023"/>
                </a:cubicBezTo>
                <a:cubicBezTo>
                  <a:pt x="4993370" y="98823"/>
                  <a:pt x="4990036" y="86695"/>
                  <a:pt x="4983376" y="78635"/>
                </a:cubicBezTo>
                <a:cubicBezTo>
                  <a:pt x="4976713" y="70574"/>
                  <a:pt x="4968753" y="66546"/>
                  <a:pt x="4959498" y="66546"/>
                </a:cubicBezTo>
                <a:cubicBezTo>
                  <a:pt x="4950317" y="66546"/>
                  <a:pt x="4942199" y="70837"/>
                  <a:pt x="4935140" y="79416"/>
                </a:cubicBezTo>
                <a:cubicBezTo>
                  <a:pt x="4928080" y="87991"/>
                  <a:pt x="4924548" y="100457"/>
                  <a:pt x="4924548" y="116816"/>
                </a:cubicBezTo>
                <a:close/>
                <a:moveTo>
                  <a:pt x="5128381" y="138722"/>
                </a:moveTo>
                <a:lnTo>
                  <a:pt x="5150643" y="141473"/>
                </a:lnTo>
                <a:cubicBezTo>
                  <a:pt x="5147130" y="154479"/>
                  <a:pt x="5140627" y="164573"/>
                  <a:pt x="5131134" y="171756"/>
                </a:cubicBezTo>
                <a:cubicBezTo>
                  <a:pt x="5121637" y="178938"/>
                  <a:pt x="5109506" y="182527"/>
                  <a:pt x="5094746" y="182527"/>
                </a:cubicBezTo>
                <a:cubicBezTo>
                  <a:pt x="5076152" y="182527"/>
                  <a:pt x="5061414" y="176803"/>
                  <a:pt x="5050524" y="165352"/>
                </a:cubicBezTo>
                <a:cubicBezTo>
                  <a:pt x="5039633" y="153904"/>
                  <a:pt x="5034186" y="137843"/>
                  <a:pt x="5034186" y="117175"/>
                </a:cubicBezTo>
                <a:cubicBezTo>
                  <a:pt x="5034186" y="95792"/>
                  <a:pt x="5039690" y="79196"/>
                  <a:pt x="5050706" y="67388"/>
                </a:cubicBezTo>
                <a:cubicBezTo>
                  <a:pt x="5061716" y="55577"/>
                  <a:pt x="5076001" y="49672"/>
                  <a:pt x="5093551" y="49672"/>
                </a:cubicBezTo>
                <a:cubicBezTo>
                  <a:pt x="5110550" y="49672"/>
                  <a:pt x="5124431" y="55453"/>
                  <a:pt x="5135206" y="67024"/>
                </a:cubicBezTo>
                <a:cubicBezTo>
                  <a:pt x="5145977" y="78595"/>
                  <a:pt x="5151363" y="94874"/>
                  <a:pt x="5151363" y="115862"/>
                </a:cubicBezTo>
                <a:cubicBezTo>
                  <a:pt x="5151363" y="117136"/>
                  <a:pt x="5151324" y="119051"/>
                  <a:pt x="5151245" y="121604"/>
                </a:cubicBezTo>
                <a:lnTo>
                  <a:pt x="5056446" y="121604"/>
                </a:lnTo>
                <a:cubicBezTo>
                  <a:pt x="5057244" y="135569"/>
                  <a:pt x="5061194" y="146257"/>
                  <a:pt x="5068297" y="153680"/>
                </a:cubicBezTo>
                <a:cubicBezTo>
                  <a:pt x="5075395" y="161100"/>
                  <a:pt x="5084252" y="164812"/>
                  <a:pt x="5094864" y="164812"/>
                </a:cubicBezTo>
                <a:cubicBezTo>
                  <a:pt x="5102763" y="164812"/>
                  <a:pt x="5109510" y="162738"/>
                  <a:pt x="5115097" y="158586"/>
                </a:cubicBezTo>
                <a:cubicBezTo>
                  <a:pt x="5120683" y="154440"/>
                  <a:pt x="5125108" y="147815"/>
                  <a:pt x="5128381" y="138722"/>
                </a:cubicBezTo>
                <a:close/>
                <a:moveTo>
                  <a:pt x="5057644" y="103889"/>
                </a:moveTo>
                <a:lnTo>
                  <a:pt x="5128622" y="103889"/>
                </a:lnTo>
                <a:cubicBezTo>
                  <a:pt x="5127661" y="93200"/>
                  <a:pt x="5124949" y="85183"/>
                  <a:pt x="5120483" y="79834"/>
                </a:cubicBezTo>
                <a:cubicBezTo>
                  <a:pt x="5113621" y="71535"/>
                  <a:pt x="5104721" y="67388"/>
                  <a:pt x="5093791" y="67388"/>
                </a:cubicBezTo>
                <a:cubicBezTo>
                  <a:pt x="5083895" y="67388"/>
                  <a:pt x="5075579" y="70696"/>
                  <a:pt x="5068837" y="77320"/>
                </a:cubicBezTo>
                <a:cubicBezTo>
                  <a:pt x="5062093" y="83945"/>
                  <a:pt x="5058361" y="92800"/>
                  <a:pt x="5057644" y="103889"/>
                </a:cubicBezTo>
                <a:close/>
                <a:moveTo>
                  <a:pt x="5177074" y="52545"/>
                </a:moveTo>
                <a:lnTo>
                  <a:pt x="5226747" y="52545"/>
                </a:lnTo>
                <a:cubicBezTo>
                  <a:pt x="5238959" y="52545"/>
                  <a:pt x="5248034" y="53560"/>
                  <a:pt x="5253977" y="55594"/>
                </a:cubicBezTo>
                <a:cubicBezTo>
                  <a:pt x="5259921" y="57629"/>
                  <a:pt x="5265029" y="61362"/>
                  <a:pt x="5269299" y="66783"/>
                </a:cubicBezTo>
                <a:cubicBezTo>
                  <a:pt x="5273565" y="72212"/>
                  <a:pt x="5275700" y="78717"/>
                  <a:pt x="5275700" y="86295"/>
                </a:cubicBezTo>
                <a:cubicBezTo>
                  <a:pt x="5275700" y="92361"/>
                  <a:pt x="5274444" y="97649"/>
                  <a:pt x="5271930" y="102156"/>
                </a:cubicBezTo>
                <a:cubicBezTo>
                  <a:pt x="5269418" y="106660"/>
                  <a:pt x="5265645" y="110433"/>
                  <a:pt x="5260620" y="113468"/>
                </a:cubicBezTo>
                <a:cubicBezTo>
                  <a:pt x="5266606" y="115458"/>
                  <a:pt x="5271571" y="119192"/>
                  <a:pt x="5275523" y="124657"/>
                </a:cubicBezTo>
                <a:cubicBezTo>
                  <a:pt x="5279477" y="130126"/>
                  <a:pt x="5281449" y="136609"/>
                  <a:pt x="5281449" y="144107"/>
                </a:cubicBezTo>
                <a:cubicBezTo>
                  <a:pt x="5280650" y="156153"/>
                  <a:pt x="5276341" y="165089"/>
                  <a:pt x="5268521" y="170913"/>
                </a:cubicBezTo>
                <a:cubicBezTo>
                  <a:pt x="5260698" y="176742"/>
                  <a:pt x="5249333" y="179654"/>
                  <a:pt x="5234408" y="179654"/>
                </a:cubicBezTo>
                <a:lnTo>
                  <a:pt x="5177074" y="179654"/>
                </a:lnTo>
                <a:close/>
                <a:moveTo>
                  <a:pt x="5198621" y="106045"/>
                </a:moveTo>
                <a:lnTo>
                  <a:pt x="5221603" y="106045"/>
                </a:lnTo>
                <a:cubicBezTo>
                  <a:pt x="5230776" y="106045"/>
                  <a:pt x="5237079" y="105566"/>
                  <a:pt x="5240509" y="104609"/>
                </a:cubicBezTo>
                <a:cubicBezTo>
                  <a:pt x="5243941" y="103651"/>
                  <a:pt x="5247015" y="101718"/>
                  <a:pt x="5249729" y="98801"/>
                </a:cubicBezTo>
                <a:cubicBezTo>
                  <a:pt x="5252443" y="95889"/>
                  <a:pt x="5253801" y="92398"/>
                  <a:pt x="5253801" y="88332"/>
                </a:cubicBezTo>
                <a:cubicBezTo>
                  <a:pt x="5253801" y="81626"/>
                  <a:pt x="5251425" y="76957"/>
                  <a:pt x="5246680" y="74326"/>
                </a:cubicBezTo>
                <a:cubicBezTo>
                  <a:pt x="5241928" y="71694"/>
                  <a:pt x="5233810" y="70380"/>
                  <a:pt x="5222319" y="70380"/>
                </a:cubicBezTo>
                <a:lnTo>
                  <a:pt x="5198621" y="70380"/>
                </a:lnTo>
                <a:close/>
                <a:moveTo>
                  <a:pt x="5198621" y="161942"/>
                </a:moveTo>
                <a:lnTo>
                  <a:pt x="5226989" y="161942"/>
                </a:lnTo>
                <a:cubicBezTo>
                  <a:pt x="5239196" y="161942"/>
                  <a:pt x="5247573" y="160523"/>
                  <a:pt x="5252123" y="157691"/>
                </a:cubicBezTo>
                <a:cubicBezTo>
                  <a:pt x="5256670" y="154858"/>
                  <a:pt x="5259064" y="149976"/>
                  <a:pt x="5259305" y="143031"/>
                </a:cubicBezTo>
                <a:cubicBezTo>
                  <a:pt x="5259305" y="138960"/>
                  <a:pt x="5257991" y="135190"/>
                  <a:pt x="5255357" y="131717"/>
                </a:cubicBezTo>
                <a:cubicBezTo>
                  <a:pt x="5252724" y="128246"/>
                  <a:pt x="5249294" y="126054"/>
                  <a:pt x="5245063" y="125136"/>
                </a:cubicBezTo>
                <a:cubicBezTo>
                  <a:pt x="5240834" y="124218"/>
                  <a:pt x="5234051" y="123760"/>
                  <a:pt x="5224713" y="123760"/>
                </a:cubicBezTo>
                <a:lnTo>
                  <a:pt x="5198621" y="123760"/>
                </a:lnTo>
                <a:close/>
                <a:moveTo>
                  <a:pt x="5296216" y="116100"/>
                </a:moveTo>
                <a:cubicBezTo>
                  <a:pt x="5296216" y="92559"/>
                  <a:pt x="5302761" y="75124"/>
                  <a:pt x="5315847" y="63792"/>
                </a:cubicBezTo>
                <a:cubicBezTo>
                  <a:pt x="5326776" y="54378"/>
                  <a:pt x="5340104" y="49672"/>
                  <a:pt x="5355825" y="49672"/>
                </a:cubicBezTo>
                <a:cubicBezTo>
                  <a:pt x="5373299" y="49672"/>
                  <a:pt x="5387584" y="55396"/>
                  <a:pt x="5398676" y="66848"/>
                </a:cubicBezTo>
                <a:cubicBezTo>
                  <a:pt x="5409763" y="78296"/>
                  <a:pt x="5415308" y="94115"/>
                  <a:pt x="5415308" y="114303"/>
                </a:cubicBezTo>
                <a:cubicBezTo>
                  <a:pt x="5415308" y="130662"/>
                  <a:pt x="5412856" y="143528"/>
                  <a:pt x="5407950" y="152903"/>
                </a:cubicBezTo>
                <a:cubicBezTo>
                  <a:pt x="5403042" y="162281"/>
                  <a:pt x="5395900" y="169563"/>
                  <a:pt x="5386522" y="174747"/>
                </a:cubicBezTo>
                <a:cubicBezTo>
                  <a:pt x="5377147" y="179931"/>
                  <a:pt x="5366916" y="182527"/>
                  <a:pt x="5355825" y="182527"/>
                </a:cubicBezTo>
                <a:cubicBezTo>
                  <a:pt x="5338030" y="182527"/>
                  <a:pt x="5323644" y="176821"/>
                  <a:pt x="5312676" y="165409"/>
                </a:cubicBezTo>
                <a:cubicBezTo>
                  <a:pt x="5301703" y="154004"/>
                  <a:pt x="5296216" y="137563"/>
                  <a:pt x="5296216" y="116100"/>
                </a:cubicBezTo>
                <a:close/>
                <a:moveTo>
                  <a:pt x="5318360" y="116100"/>
                </a:moveTo>
                <a:cubicBezTo>
                  <a:pt x="5318360" y="132379"/>
                  <a:pt x="5321912" y="144564"/>
                  <a:pt x="5329012" y="152664"/>
                </a:cubicBezTo>
                <a:cubicBezTo>
                  <a:pt x="5336115" y="160764"/>
                  <a:pt x="5345051" y="164812"/>
                  <a:pt x="5355825" y="164812"/>
                </a:cubicBezTo>
                <a:cubicBezTo>
                  <a:pt x="5366514" y="164812"/>
                  <a:pt x="5375412" y="160740"/>
                  <a:pt x="5382516" y="152603"/>
                </a:cubicBezTo>
                <a:cubicBezTo>
                  <a:pt x="5389615" y="144464"/>
                  <a:pt x="5393164" y="132059"/>
                  <a:pt x="5393164" y="115383"/>
                </a:cubicBezTo>
                <a:cubicBezTo>
                  <a:pt x="5393164" y="99662"/>
                  <a:pt x="5389597" y="87753"/>
                  <a:pt x="5382454" y="79653"/>
                </a:cubicBezTo>
                <a:cubicBezTo>
                  <a:pt x="5375312" y="71553"/>
                  <a:pt x="5366437" y="67507"/>
                  <a:pt x="5355825" y="67507"/>
                </a:cubicBezTo>
                <a:cubicBezTo>
                  <a:pt x="5345051" y="67507"/>
                  <a:pt x="5336115" y="71535"/>
                  <a:pt x="5329012" y="79592"/>
                </a:cubicBezTo>
                <a:cubicBezTo>
                  <a:pt x="5321912" y="87653"/>
                  <a:pt x="5318360" y="99821"/>
                  <a:pt x="5318360" y="116100"/>
                </a:cubicBezTo>
                <a:close/>
                <a:moveTo>
                  <a:pt x="5451923" y="52545"/>
                </a:moveTo>
                <a:lnTo>
                  <a:pt x="5540495" y="52545"/>
                </a:lnTo>
                <a:lnTo>
                  <a:pt x="5540495" y="161942"/>
                </a:lnTo>
                <a:lnTo>
                  <a:pt x="5554256" y="161942"/>
                </a:lnTo>
                <a:lnTo>
                  <a:pt x="5554256" y="215679"/>
                </a:lnTo>
                <a:lnTo>
                  <a:pt x="5536545" y="215679"/>
                </a:lnTo>
                <a:lnTo>
                  <a:pt x="5536545" y="179654"/>
                </a:lnTo>
                <a:lnTo>
                  <a:pt x="5436487" y="179654"/>
                </a:lnTo>
                <a:lnTo>
                  <a:pt x="5436487" y="215679"/>
                </a:lnTo>
                <a:lnTo>
                  <a:pt x="5418772" y="215679"/>
                </a:lnTo>
                <a:lnTo>
                  <a:pt x="5418772" y="161942"/>
                </a:lnTo>
                <a:lnTo>
                  <a:pt x="5430139" y="161942"/>
                </a:lnTo>
                <a:cubicBezTo>
                  <a:pt x="5445303" y="141354"/>
                  <a:pt x="5452561" y="104889"/>
                  <a:pt x="5451923" y="52545"/>
                </a:cubicBezTo>
                <a:close/>
                <a:moveTo>
                  <a:pt x="5469876" y="70380"/>
                </a:moveTo>
                <a:cubicBezTo>
                  <a:pt x="5468281" y="111632"/>
                  <a:pt x="5461899" y="142153"/>
                  <a:pt x="5450729" y="161942"/>
                </a:cubicBezTo>
                <a:lnTo>
                  <a:pt x="5519074" y="161942"/>
                </a:lnTo>
                <a:lnTo>
                  <a:pt x="5519074" y="70380"/>
                </a:lnTo>
                <a:close/>
                <a:moveTo>
                  <a:pt x="5660903" y="163976"/>
                </a:moveTo>
                <a:cubicBezTo>
                  <a:pt x="5652922" y="170758"/>
                  <a:pt x="5645243" y="175546"/>
                  <a:pt x="5637863" y="178336"/>
                </a:cubicBezTo>
                <a:cubicBezTo>
                  <a:pt x="5630479" y="181130"/>
                  <a:pt x="5622563" y="182527"/>
                  <a:pt x="5614104" y="182527"/>
                </a:cubicBezTo>
                <a:cubicBezTo>
                  <a:pt x="5600139" y="182527"/>
                  <a:pt x="5589403" y="179115"/>
                  <a:pt x="5581908" y="172292"/>
                </a:cubicBezTo>
                <a:cubicBezTo>
                  <a:pt x="5574406" y="165470"/>
                  <a:pt x="5570655" y="156755"/>
                  <a:pt x="5570655" y="146142"/>
                </a:cubicBezTo>
                <a:cubicBezTo>
                  <a:pt x="5570655" y="139917"/>
                  <a:pt x="5572073" y="134229"/>
                  <a:pt x="5574907" y="129084"/>
                </a:cubicBezTo>
                <a:cubicBezTo>
                  <a:pt x="5577740" y="123937"/>
                  <a:pt x="5581448" y="119808"/>
                  <a:pt x="5586034" y="116697"/>
                </a:cubicBezTo>
                <a:cubicBezTo>
                  <a:pt x="5590624" y="113586"/>
                  <a:pt x="5595790" y="111229"/>
                  <a:pt x="5601536" y="109634"/>
                </a:cubicBezTo>
                <a:cubicBezTo>
                  <a:pt x="5605766" y="108522"/>
                  <a:pt x="5612145" y="107442"/>
                  <a:pt x="5620684" y="106404"/>
                </a:cubicBezTo>
                <a:cubicBezTo>
                  <a:pt x="5638083" y="104331"/>
                  <a:pt x="5650892" y="101854"/>
                  <a:pt x="5659108" y="98981"/>
                </a:cubicBezTo>
                <a:cubicBezTo>
                  <a:pt x="5659186" y="96030"/>
                  <a:pt x="5659226" y="94158"/>
                  <a:pt x="5659226" y="93358"/>
                </a:cubicBezTo>
                <a:cubicBezTo>
                  <a:pt x="5659226" y="84582"/>
                  <a:pt x="5657188" y="78397"/>
                  <a:pt x="5653123" y="74808"/>
                </a:cubicBezTo>
                <a:cubicBezTo>
                  <a:pt x="5647615" y="69936"/>
                  <a:pt x="5639436" y="67507"/>
                  <a:pt x="5628586" y="67507"/>
                </a:cubicBezTo>
                <a:cubicBezTo>
                  <a:pt x="5618449" y="67507"/>
                  <a:pt x="5610971" y="69279"/>
                  <a:pt x="5606144" y="72831"/>
                </a:cubicBezTo>
                <a:cubicBezTo>
                  <a:pt x="5601316" y="76380"/>
                  <a:pt x="5597749" y="82663"/>
                  <a:pt x="5595430" y="91681"/>
                </a:cubicBezTo>
                <a:lnTo>
                  <a:pt x="5574367" y="88807"/>
                </a:lnTo>
                <a:cubicBezTo>
                  <a:pt x="5576282" y="79794"/>
                  <a:pt x="5579432" y="72515"/>
                  <a:pt x="5583823" y="66967"/>
                </a:cubicBezTo>
                <a:cubicBezTo>
                  <a:pt x="5588209" y="61419"/>
                  <a:pt x="5594552" y="57150"/>
                  <a:pt x="5602853" y="54158"/>
                </a:cubicBezTo>
                <a:cubicBezTo>
                  <a:pt x="5611151" y="51166"/>
                  <a:pt x="5620767" y="49672"/>
                  <a:pt x="5631700" y="49672"/>
                </a:cubicBezTo>
                <a:cubicBezTo>
                  <a:pt x="5642551" y="49672"/>
                  <a:pt x="5651367" y="50947"/>
                  <a:pt x="5658150" y="53499"/>
                </a:cubicBezTo>
                <a:cubicBezTo>
                  <a:pt x="5664932" y="56055"/>
                  <a:pt x="5669918" y="59266"/>
                  <a:pt x="5673111" y="63133"/>
                </a:cubicBezTo>
                <a:cubicBezTo>
                  <a:pt x="5676305" y="67007"/>
                  <a:pt x="5678540" y="71891"/>
                  <a:pt x="5679813" y="77799"/>
                </a:cubicBezTo>
                <a:cubicBezTo>
                  <a:pt x="5680531" y="81468"/>
                  <a:pt x="5680890" y="88091"/>
                  <a:pt x="5680890" y="97668"/>
                </a:cubicBezTo>
                <a:lnTo>
                  <a:pt x="5680890" y="126392"/>
                </a:lnTo>
                <a:cubicBezTo>
                  <a:pt x="5680890" y="146418"/>
                  <a:pt x="5681348" y="159087"/>
                  <a:pt x="5682266" y="164394"/>
                </a:cubicBezTo>
                <a:cubicBezTo>
                  <a:pt x="5683184" y="169700"/>
                  <a:pt x="5684998" y="174786"/>
                  <a:pt x="5687713" y="179654"/>
                </a:cubicBezTo>
                <a:lnTo>
                  <a:pt x="5665212" y="179654"/>
                </a:lnTo>
                <a:cubicBezTo>
                  <a:pt x="5662977" y="175186"/>
                  <a:pt x="5661537" y="169959"/>
                  <a:pt x="5660903" y="163976"/>
                </a:cubicBezTo>
                <a:close/>
                <a:moveTo>
                  <a:pt x="5659108" y="115862"/>
                </a:moveTo>
                <a:cubicBezTo>
                  <a:pt x="5651288" y="119051"/>
                  <a:pt x="5639556" y="121766"/>
                  <a:pt x="5623917" y="123998"/>
                </a:cubicBezTo>
                <a:cubicBezTo>
                  <a:pt x="5615062" y="125275"/>
                  <a:pt x="5608796" y="126712"/>
                  <a:pt x="5605125" y="128307"/>
                </a:cubicBezTo>
                <a:cubicBezTo>
                  <a:pt x="5601457" y="129906"/>
                  <a:pt x="5598624" y="132239"/>
                  <a:pt x="5596629" y="135310"/>
                </a:cubicBezTo>
                <a:cubicBezTo>
                  <a:pt x="5594638" y="138381"/>
                  <a:pt x="5593638" y="141793"/>
                  <a:pt x="5593638" y="145543"/>
                </a:cubicBezTo>
                <a:cubicBezTo>
                  <a:pt x="5593638" y="151290"/>
                  <a:pt x="5595812" y="156078"/>
                  <a:pt x="5600161" y="159905"/>
                </a:cubicBezTo>
                <a:cubicBezTo>
                  <a:pt x="5604509" y="163731"/>
                  <a:pt x="5610874" y="165650"/>
                  <a:pt x="5619251" y="165650"/>
                </a:cubicBezTo>
                <a:cubicBezTo>
                  <a:pt x="5627553" y="165650"/>
                  <a:pt x="5634929" y="163831"/>
                  <a:pt x="5641395" y="160203"/>
                </a:cubicBezTo>
                <a:cubicBezTo>
                  <a:pt x="5647856" y="156575"/>
                  <a:pt x="5652601" y="151606"/>
                  <a:pt x="5655637" y="145303"/>
                </a:cubicBezTo>
                <a:cubicBezTo>
                  <a:pt x="5657948" y="140435"/>
                  <a:pt x="5659108" y="133254"/>
                  <a:pt x="5659108" y="123760"/>
                </a:cubicBezTo>
                <a:close/>
                <a:moveTo>
                  <a:pt x="5784102" y="228365"/>
                </a:moveTo>
                <a:lnTo>
                  <a:pt x="5784102" y="52545"/>
                </a:lnTo>
                <a:lnTo>
                  <a:pt x="5803734" y="52545"/>
                </a:lnTo>
                <a:lnTo>
                  <a:pt x="5803734" y="69059"/>
                </a:lnTo>
                <a:cubicBezTo>
                  <a:pt x="5808363" y="62600"/>
                  <a:pt x="5813590" y="57751"/>
                  <a:pt x="5819415" y="54517"/>
                </a:cubicBezTo>
                <a:cubicBezTo>
                  <a:pt x="5825240" y="51289"/>
                  <a:pt x="5832300" y="49672"/>
                  <a:pt x="5840601" y="49672"/>
                </a:cubicBezTo>
                <a:cubicBezTo>
                  <a:pt x="5851451" y="49672"/>
                  <a:pt x="5861024" y="52463"/>
                  <a:pt x="5869326" y="58049"/>
                </a:cubicBezTo>
                <a:cubicBezTo>
                  <a:pt x="5877623" y="63637"/>
                  <a:pt x="5883887" y="71510"/>
                  <a:pt x="5888117" y="81684"/>
                </a:cubicBezTo>
                <a:cubicBezTo>
                  <a:pt x="5892347" y="91857"/>
                  <a:pt x="5894460" y="103010"/>
                  <a:pt x="5894460" y="115142"/>
                </a:cubicBezTo>
                <a:cubicBezTo>
                  <a:pt x="5894460" y="128146"/>
                  <a:pt x="5892127" y="139860"/>
                  <a:pt x="5887459" y="150270"/>
                </a:cubicBezTo>
                <a:cubicBezTo>
                  <a:pt x="5882789" y="160682"/>
                  <a:pt x="5876003" y="168664"/>
                  <a:pt x="5867112" y="174207"/>
                </a:cubicBezTo>
                <a:cubicBezTo>
                  <a:pt x="5858211" y="179755"/>
                  <a:pt x="5848855" y="182527"/>
                  <a:pt x="5839042" y="182527"/>
                </a:cubicBezTo>
                <a:cubicBezTo>
                  <a:pt x="5831860" y="182527"/>
                  <a:pt x="5825417" y="181011"/>
                  <a:pt x="5819715" y="177977"/>
                </a:cubicBezTo>
                <a:cubicBezTo>
                  <a:pt x="5814008" y="174949"/>
                  <a:pt x="5809321" y="171119"/>
                  <a:pt x="5805649" y="166488"/>
                </a:cubicBezTo>
                <a:lnTo>
                  <a:pt x="5805649" y="228365"/>
                </a:lnTo>
                <a:close/>
                <a:moveTo>
                  <a:pt x="5803615" y="116816"/>
                </a:moveTo>
                <a:cubicBezTo>
                  <a:pt x="5803615" y="133175"/>
                  <a:pt x="5806927" y="145263"/>
                  <a:pt x="5813548" y="153082"/>
                </a:cubicBezTo>
                <a:cubicBezTo>
                  <a:pt x="5820171" y="160901"/>
                  <a:pt x="5828188" y="164812"/>
                  <a:pt x="5837602" y="164812"/>
                </a:cubicBezTo>
                <a:cubicBezTo>
                  <a:pt x="5847178" y="164812"/>
                  <a:pt x="5855378" y="160764"/>
                  <a:pt x="5862205" y="152664"/>
                </a:cubicBezTo>
                <a:cubicBezTo>
                  <a:pt x="5869023" y="144564"/>
                  <a:pt x="5872435" y="132023"/>
                  <a:pt x="5872435" y="115023"/>
                </a:cubicBezTo>
                <a:cubicBezTo>
                  <a:pt x="5872435" y="98823"/>
                  <a:pt x="5869102" y="86695"/>
                  <a:pt x="5862442" y="78635"/>
                </a:cubicBezTo>
                <a:cubicBezTo>
                  <a:pt x="5855778" y="70574"/>
                  <a:pt x="5847819" y="66546"/>
                  <a:pt x="5838564" y="66546"/>
                </a:cubicBezTo>
                <a:cubicBezTo>
                  <a:pt x="5829383" y="66546"/>
                  <a:pt x="5821265" y="70837"/>
                  <a:pt x="5814206" y="79416"/>
                </a:cubicBezTo>
                <a:cubicBezTo>
                  <a:pt x="5807146" y="87991"/>
                  <a:pt x="5803615" y="100457"/>
                  <a:pt x="5803615" y="116816"/>
                </a:cubicBezTo>
                <a:close/>
                <a:moveTo>
                  <a:pt x="6002640" y="163976"/>
                </a:moveTo>
                <a:cubicBezTo>
                  <a:pt x="5994659" y="170758"/>
                  <a:pt x="5986981" y="175546"/>
                  <a:pt x="5979605" y="178336"/>
                </a:cubicBezTo>
                <a:cubicBezTo>
                  <a:pt x="5972221" y="181130"/>
                  <a:pt x="5964300" y="182527"/>
                  <a:pt x="5955844" y="182527"/>
                </a:cubicBezTo>
                <a:cubicBezTo>
                  <a:pt x="5941875" y="182527"/>
                  <a:pt x="5931144" y="179115"/>
                  <a:pt x="5923646" y="172292"/>
                </a:cubicBezTo>
                <a:cubicBezTo>
                  <a:pt x="5916143" y="165470"/>
                  <a:pt x="5912393" y="156755"/>
                  <a:pt x="5912393" y="146142"/>
                </a:cubicBezTo>
                <a:cubicBezTo>
                  <a:pt x="5912393" y="139917"/>
                  <a:pt x="5913811" y="134229"/>
                  <a:pt x="5916644" y="129084"/>
                </a:cubicBezTo>
                <a:cubicBezTo>
                  <a:pt x="5919477" y="123937"/>
                  <a:pt x="5923189" y="119808"/>
                  <a:pt x="5927775" y="116697"/>
                </a:cubicBezTo>
                <a:cubicBezTo>
                  <a:pt x="5932360" y="113586"/>
                  <a:pt x="5937527" y="111229"/>
                  <a:pt x="5943276" y="109634"/>
                </a:cubicBezTo>
                <a:cubicBezTo>
                  <a:pt x="5947507" y="108522"/>
                  <a:pt x="5953886" y="107442"/>
                  <a:pt x="5962425" y="106404"/>
                </a:cubicBezTo>
                <a:cubicBezTo>
                  <a:pt x="5979823" y="104331"/>
                  <a:pt x="5992629" y="101854"/>
                  <a:pt x="6000844" y="98981"/>
                </a:cubicBezTo>
                <a:cubicBezTo>
                  <a:pt x="6000923" y="96030"/>
                  <a:pt x="6000962" y="94158"/>
                  <a:pt x="6000962" y="93358"/>
                </a:cubicBezTo>
                <a:cubicBezTo>
                  <a:pt x="6000962" y="84582"/>
                  <a:pt x="5998929" y="78397"/>
                  <a:pt x="5994861" y="74808"/>
                </a:cubicBezTo>
                <a:cubicBezTo>
                  <a:pt x="5989357" y="69936"/>
                  <a:pt x="5981173" y="67507"/>
                  <a:pt x="5970323" y="67507"/>
                </a:cubicBezTo>
                <a:cubicBezTo>
                  <a:pt x="5960189" y="67507"/>
                  <a:pt x="5952709" y="69279"/>
                  <a:pt x="5947884" y="72831"/>
                </a:cubicBezTo>
                <a:cubicBezTo>
                  <a:pt x="5943057" y="76380"/>
                  <a:pt x="5939486" y="82663"/>
                  <a:pt x="5937172" y="91681"/>
                </a:cubicBezTo>
                <a:lnTo>
                  <a:pt x="5916103" y="88807"/>
                </a:lnTo>
                <a:cubicBezTo>
                  <a:pt x="5918023" y="79794"/>
                  <a:pt x="5921172" y="72515"/>
                  <a:pt x="5925561" y="66967"/>
                </a:cubicBezTo>
                <a:cubicBezTo>
                  <a:pt x="5929949" y="61419"/>
                  <a:pt x="5936289" y="57150"/>
                  <a:pt x="5944591" y="54158"/>
                </a:cubicBezTo>
                <a:cubicBezTo>
                  <a:pt x="5952892" y="51166"/>
                  <a:pt x="5962504" y="49672"/>
                  <a:pt x="5973438" y="49672"/>
                </a:cubicBezTo>
                <a:cubicBezTo>
                  <a:pt x="5984291" y="49672"/>
                  <a:pt x="5993107" y="50947"/>
                  <a:pt x="5999887" y="53499"/>
                </a:cubicBezTo>
                <a:cubicBezTo>
                  <a:pt x="6006668" y="56055"/>
                  <a:pt x="6011658" y="59266"/>
                  <a:pt x="6014848" y="63133"/>
                </a:cubicBezTo>
                <a:cubicBezTo>
                  <a:pt x="6018041" y="67007"/>
                  <a:pt x="6020277" y="71891"/>
                  <a:pt x="6021556" y="77799"/>
                </a:cubicBezTo>
                <a:cubicBezTo>
                  <a:pt x="6022272" y="81468"/>
                  <a:pt x="6022627" y="88091"/>
                  <a:pt x="6022627" y="97668"/>
                </a:cubicBezTo>
                <a:lnTo>
                  <a:pt x="6022627" y="126392"/>
                </a:lnTo>
                <a:cubicBezTo>
                  <a:pt x="6022627" y="146418"/>
                  <a:pt x="6023088" y="159087"/>
                  <a:pt x="6024007" y="164394"/>
                </a:cubicBezTo>
                <a:cubicBezTo>
                  <a:pt x="6024925" y="169700"/>
                  <a:pt x="6026739" y="174786"/>
                  <a:pt x="6029454" y="179654"/>
                </a:cubicBezTo>
                <a:lnTo>
                  <a:pt x="6006950" y="179654"/>
                </a:lnTo>
                <a:cubicBezTo>
                  <a:pt x="6004714" y="175186"/>
                  <a:pt x="6003278" y="169959"/>
                  <a:pt x="6002640" y="163976"/>
                </a:cubicBezTo>
                <a:close/>
                <a:moveTo>
                  <a:pt x="6000844" y="115862"/>
                </a:moveTo>
                <a:cubicBezTo>
                  <a:pt x="5993025" y="119051"/>
                  <a:pt x="5981296" y="121766"/>
                  <a:pt x="5965654" y="123998"/>
                </a:cubicBezTo>
                <a:cubicBezTo>
                  <a:pt x="5956798" y="125275"/>
                  <a:pt x="5950535" y="126712"/>
                  <a:pt x="5946866" y="128307"/>
                </a:cubicBezTo>
                <a:cubicBezTo>
                  <a:pt x="5943194" y="129906"/>
                  <a:pt x="5940361" y="132239"/>
                  <a:pt x="5938370" y="135310"/>
                </a:cubicBezTo>
                <a:cubicBezTo>
                  <a:pt x="5936375" y="138381"/>
                  <a:pt x="5935378" y="141793"/>
                  <a:pt x="5935378" y="145543"/>
                </a:cubicBezTo>
                <a:cubicBezTo>
                  <a:pt x="5935378" y="151290"/>
                  <a:pt x="5937552" y="156078"/>
                  <a:pt x="5941901" y="159905"/>
                </a:cubicBezTo>
                <a:cubicBezTo>
                  <a:pt x="5946247" y="163731"/>
                  <a:pt x="5952611" y="165650"/>
                  <a:pt x="5960989" y="165650"/>
                </a:cubicBezTo>
                <a:cubicBezTo>
                  <a:pt x="5969290" y="165650"/>
                  <a:pt x="5976670" y="163831"/>
                  <a:pt x="5983132" y="160203"/>
                </a:cubicBezTo>
                <a:cubicBezTo>
                  <a:pt x="5989595" y="156575"/>
                  <a:pt x="5994340" y="151606"/>
                  <a:pt x="5997374" y="145303"/>
                </a:cubicBezTo>
                <a:cubicBezTo>
                  <a:pt x="5999689" y="140435"/>
                  <a:pt x="6000844" y="133254"/>
                  <a:pt x="6000844" y="123760"/>
                </a:cubicBezTo>
                <a:close/>
                <a:moveTo>
                  <a:pt x="6149142" y="0"/>
                </a:moveTo>
                <a:lnTo>
                  <a:pt x="6168175" y="238"/>
                </a:lnTo>
                <a:cubicBezTo>
                  <a:pt x="6167296" y="8776"/>
                  <a:pt x="6165400" y="14723"/>
                  <a:pt x="6162487" y="18072"/>
                </a:cubicBezTo>
                <a:cubicBezTo>
                  <a:pt x="6159579" y="21424"/>
                  <a:pt x="6155827" y="23576"/>
                  <a:pt x="6151238" y="24534"/>
                </a:cubicBezTo>
                <a:cubicBezTo>
                  <a:pt x="6146648" y="25492"/>
                  <a:pt x="6137651" y="25970"/>
                  <a:pt x="6124245" y="25970"/>
                </a:cubicBezTo>
                <a:cubicBezTo>
                  <a:pt x="6106454" y="25970"/>
                  <a:pt x="6094325" y="27687"/>
                  <a:pt x="6087859" y="31118"/>
                </a:cubicBezTo>
                <a:cubicBezTo>
                  <a:pt x="6081398" y="34549"/>
                  <a:pt x="6076749" y="40036"/>
                  <a:pt x="6073918" y="47573"/>
                </a:cubicBezTo>
                <a:cubicBezTo>
                  <a:pt x="6071084" y="55116"/>
                  <a:pt x="6069510" y="64832"/>
                  <a:pt x="6069191" y="76720"/>
                </a:cubicBezTo>
                <a:cubicBezTo>
                  <a:pt x="6074616" y="68663"/>
                  <a:pt x="6080962" y="62617"/>
                  <a:pt x="6088220" y="58589"/>
                </a:cubicBezTo>
                <a:cubicBezTo>
                  <a:pt x="6095477" y="54561"/>
                  <a:pt x="6103659" y="52545"/>
                  <a:pt x="6112758" y="52545"/>
                </a:cubicBezTo>
                <a:cubicBezTo>
                  <a:pt x="6129435" y="52545"/>
                  <a:pt x="6143239" y="58269"/>
                  <a:pt x="6154172" y="69717"/>
                </a:cubicBezTo>
                <a:cubicBezTo>
                  <a:pt x="6165101" y="81168"/>
                  <a:pt x="6170570" y="96670"/>
                  <a:pt x="6170570" y="116218"/>
                </a:cubicBezTo>
                <a:cubicBezTo>
                  <a:pt x="6170570" y="131062"/>
                  <a:pt x="6167816" y="143229"/>
                  <a:pt x="6162311" y="152723"/>
                </a:cubicBezTo>
                <a:cubicBezTo>
                  <a:pt x="6156803" y="162220"/>
                  <a:pt x="6150280" y="169563"/>
                  <a:pt x="6142739" y="174747"/>
                </a:cubicBezTo>
                <a:cubicBezTo>
                  <a:pt x="6135200" y="179931"/>
                  <a:pt x="6124925" y="182527"/>
                  <a:pt x="6111918" y="182527"/>
                </a:cubicBezTo>
                <a:cubicBezTo>
                  <a:pt x="6096835" y="182527"/>
                  <a:pt x="6085110" y="179074"/>
                  <a:pt x="6076731" y="172173"/>
                </a:cubicBezTo>
                <a:cubicBezTo>
                  <a:pt x="6068355" y="165272"/>
                  <a:pt x="6061928" y="156434"/>
                  <a:pt x="6057461" y="145659"/>
                </a:cubicBezTo>
                <a:cubicBezTo>
                  <a:pt x="6052994" y="134888"/>
                  <a:pt x="6050754" y="116139"/>
                  <a:pt x="6050754" y="89406"/>
                </a:cubicBezTo>
                <a:cubicBezTo>
                  <a:pt x="6050754" y="55818"/>
                  <a:pt x="6056442" y="33195"/>
                  <a:pt x="6067815" y="21546"/>
                </a:cubicBezTo>
                <a:cubicBezTo>
                  <a:pt x="6079184" y="9896"/>
                  <a:pt x="6096676" y="4072"/>
                  <a:pt x="6120299" y="4072"/>
                </a:cubicBezTo>
                <a:cubicBezTo>
                  <a:pt x="6134977" y="4072"/>
                  <a:pt x="6143318" y="3831"/>
                  <a:pt x="6145312" y="3348"/>
                </a:cubicBezTo>
                <a:cubicBezTo>
                  <a:pt x="6147307" y="2873"/>
                  <a:pt x="6148584" y="1753"/>
                  <a:pt x="6149142" y="0"/>
                </a:cubicBezTo>
                <a:close/>
                <a:moveTo>
                  <a:pt x="6148067" y="115621"/>
                </a:moveTo>
                <a:cubicBezTo>
                  <a:pt x="6148067" y="102376"/>
                  <a:pt x="6144937" y="91523"/>
                  <a:pt x="6138670" y="83066"/>
                </a:cubicBezTo>
                <a:cubicBezTo>
                  <a:pt x="6132406" y="74606"/>
                  <a:pt x="6123568" y="70380"/>
                  <a:pt x="6112160" y="70380"/>
                </a:cubicBezTo>
                <a:cubicBezTo>
                  <a:pt x="6100265" y="70380"/>
                  <a:pt x="6091093" y="74848"/>
                  <a:pt x="6084630" y="83782"/>
                </a:cubicBezTo>
                <a:cubicBezTo>
                  <a:pt x="6078165" y="92718"/>
                  <a:pt x="6074936" y="104644"/>
                  <a:pt x="6074936" y="119571"/>
                </a:cubicBezTo>
                <a:cubicBezTo>
                  <a:pt x="6074936" y="134331"/>
                  <a:pt x="6078503" y="145623"/>
                  <a:pt x="6085650" y="153439"/>
                </a:cubicBezTo>
                <a:cubicBezTo>
                  <a:pt x="6092789" y="161262"/>
                  <a:pt x="6101587" y="165171"/>
                  <a:pt x="6112038" y="165171"/>
                </a:cubicBezTo>
                <a:cubicBezTo>
                  <a:pt x="6122730" y="165171"/>
                  <a:pt x="6131409" y="160642"/>
                  <a:pt x="6138073" y="151585"/>
                </a:cubicBezTo>
                <a:cubicBezTo>
                  <a:pt x="6144737" y="142531"/>
                  <a:pt x="6148067" y="130543"/>
                  <a:pt x="6148067" y="115621"/>
                </a:cubicBezTo>
                <a:close/>
                <a:moveTo>
                  <a:pt x="6188397" y="116100"/>
                </a:moveTo>
                <a:cubicBezTo>
                  <a:pt x="6188397" y="92559"/>
                  <a:pt x="6194942" y="75124"/>
                  <a:pt x="6208028" y="63792"/>
                </a:cubicBezTo>
                <a:cubicBezTo>
                  <a:pt x="6218958" y="54378"/>
                  <a:pt x="6232284" y="49672"/>
                  <a:pt x="6248005" y="49672"/>
                </a:cubicBezTo>
                <a:cubicBezTo>
                  <a:pt x="6265480" y="49672"/>
                  <a:pt x="6279766" y="55396"/>
                  <a:pt x="6290856" y="66848"/>
                </a:cubicBezTo>
                <a:cubicBezTo>
                  <a:pt x="6301949" y="78296"/>
                  <a:pt x="6307488" y="94115"/>
                  <a:pt x="6307488" y="114303"/>
                </a:cubicBezTo>
                <a:cubicBezTo>
                  <a:pt x="6307488" y="130662"/>
                  <a:pt x="6305037" y="143528"/>
                  <a:pt x="6300130" y="152903"/>
                </a:cubicBezTo>
                <a:cubicBezTo>
                  <a:pt x="6295224" y="162281"/>
                  <a:pt x="6288081" y="169563"/>
                  <a:pt x="6278702" y="174747"/>
                </a:cubicBezTo>
                <a:cubicBezTo>
                  <a:pt x="6269328" y="179931"/>
                  <a:pt x="6259097" y="182527"/>
                  <a:pt x="6248005" y="182527"/>
                </a:cubicBezTo>
                <a:cubicBezTo>
                  <a:pt x="6230211" y="182527"/>
                  <a:pt x="6215828" y="176821"/>
                  <a:pt x="6204855" y="165409"/>
                </a:cubicBezTo>
                <a:cubicBezTo>
                  <a:pt x="6193883" y="154004"/>
                  <a:pt x="6188397" y="137563"/>
                  <a:pt x="6188397" y="116100"/>
                </a:cubicBezTo>
                <a:close/>
                <a:moveTo>
                  <a:pt x="6210540" y="116100"/>
                </a:moveTo>
                <a:cubicBezTo>
                  <a:pt x="6210540" y="132379"/>
                  <a:pt x="6214094" y="144564"/>
                  <a:pt x="6221193" y="152664"/>
                </a:cubicBezTo>
                <a:cubicBezTo>
                  <a:pt x="6228296" y="160764"/>
                  <a:pt x="6237231" y="164812"/>
                  <a:pt x="6248005" y="164812"/>
                </a:cubicBezTo>
                <a:cubicBezTo>
                  <a:pt x="6258697" y="164812"/>
                  <a:pt x="6267593" y="160740"/>
                  <a:pt x="6274695" y="152603"/>
                </a:cubicBezTo>
                <a:cubicBezTo>
                  <a:pt x="6281795" y="144464"/>
                  <a:pt x="6285344" y="132059"/>
                  <a:pt x="6285344" y="115383"/>
                </a:cubicBezTo>
                <a:cubicBezTo>
                  <a:pt x="6285344" y="99662"/>
                  <a:pt x="6281777" y="87753"/>
                  <a:pt x="6274639" y="79653"/>
                </a:cubicBezTo>
                <a:cubicBezTo>
                  <a:pt x="6267492" y="71553"/>
                  <a:pt x="6258619" y="67507"/>
                  <a:pt x="6248005" y="67507"/>
                </a:cubicBezTo>
                <a:cubicBezTo>
                  <a:pt x="6237231" y="67507"/>
                  <a:pt x="6228296" y="71535"/>
                  <a:pt x="6221193" y="79592"/>
                </a:cubicBezTo>
                <a:cubicBezTo>
                  <a:pt x="6214094" y="87653"/>
                  <a:pt x="6210540" y="99821"/>
                  <a:pt x="6210540" y="116100"/>
                </a:cubicBezTo>
                <a:close/>
                <a:moveTo>
                  <a:pt x="6315254" y="52545"/>
                </a:moveTo>
                <a:lnTo>
                  <a:pt x="6418549" y="52545"/>
                </a:lnTo>
                <a:lnTo>
                  <a:pt x="6418549" y="70380"/>
                </a:lnTo>
                <a:lnTo>
                  <a:pt x="6377608" y="70380"/>
                </a:lnTo>
                <a:lnTo>
                  <a:pt x="6377608" y="179654"/>
                </a:lnTo>
                <a:lnTo>
                  <a:pt x="6356189" y="179654"/>
                </a:lnTo>
                <a:lnTo>
                  <a:pt x="6356189" y="70380"/>
                </a:lnTo>
                <a:lnTo>
                  <a:pt x="6315254" y="70380"/>
                </a:lnTo>
                <a:close/>
                <a:moveTo>
                  <a:pt x="6560137" y="52545"/>
                </a:moveTo>
                <a:lnTo>
                  <a:pt x="6581683" y="52545"/>
                </a:lnTo>
                <a:lnTo>
                  <a:pt x="6581683" y="179654"/>
                </a:lnTo>
                <a:lnTo>
                  <a:pt x="6560137" y="179654"/>
                </a:lnTo>
                <a:close/>
                <a:moveTo>
                  <a:pt x="6439612" y="52545"/>
                </a:moveTo>
                <a:lnTo>
                  <a:pt x="6461154" y="52545"/>
                </a:lnTo>
                <a:lnTo>
                  <a:pt x="6461154" y="102215"/>
                </a:lnTo>
                <a:lnTo>
                  <a:pt x="6488447" y="102215"/>
                </a:lnTo>
                <a:cubicBezTo>
                  <a:pt x="6506237" y="102215"/>
                  <a:pt x="6519939" y="105663"/>
                  <a:pt x="6529558" y="112568"/>
                </a:cubicBezTo>
                <a:cubicBezTo>
                  <a:pt x="6539175" y="119473"/>
                  <a:pt x="6543980" y="128988"/>
                  <a:pt x="6543980" y="141116"/>
                </a:cubicBezTo>
                <a:cubicBezTo>
                  <a:pt x="6543980" y="151728"/>
                  <a:pt x="6539973" y="160805"/>
                  <a:pt x="6531952" y="168342"/>
                </a:cubicBezTo>
                <a:cubicBezTo>
                  <a:pt x="6523932" y="175885"/>
                  <a:pt x="6511105" y="179654"/>
                  <a:pt x="6493472" y="179654"/>
                </a:cubicBezTo>
                <a:lnTo>
                  <a:pt x="6439612" y="179654"/>
                </a:lnTo>
                <a:close/>
                <a:moveTo>
                  <a:pt x="6461154" y="161942"/>
                </a:moveTo>
                <a:lnTo>
                  <a:pt x="6483777" y="161942"/>
                </a:lnTo>
                <a:cubicBezTo>
                  <a:pt x="6497417" y="161942"/>
                  <a:pt x="6507155" y="160264"/>
                  <a:pt x="6512983" y="156912"/>
                </a:cubicBezTo>
                <a:cubicBezTo>
                  <a:pt x="6518808" y="153565"/>
                  <a:pt x="6521717" y="148334"/>
                  <a:pt x="6521717" y="141234"/>
                </a:cubicBezTo>
                <a:cubicBezTo>
                  <a:pt x="6521717" y="135730"/>
                  <a:pt x="6519560" y="130824"/>
                  <a:pt x="6515255" y="126511"/>
                </a:cubicBezTo>
                <a:cubicBezTo>
                  <a:pt x="6510946" y="122202"/>
                  <a:pt x="6501409" y="120046"/>
                  <a:pt x="6486646" y="120046"/>
                </a:cubicBezTo>
                <a:lnTo>
                  <a:pt x="6461154" y="120046"/>
                </a:lnTo>
                <a:close/>
                <a:moveTo>
                  <a:pt x="6683534" y="52545"/>
                </a:moveTo>
                <a:lnTo>
                  <a:pt x="6783837" y="52545"/>
                </a:lnTo>
                <a:lnTo>
                  <a:pt x="6783837" y="179654"/>
                </a:lnTo>
                <a:lnTo>
                  <a:pt x="6762290" y="179654"/>
                </a:lnTo>
                <a:lnTo>
                  <a:pt x="6762290" y="70380"/>
                </a:lnTo>
                <a:lnTo>
                  <a:pt x="6705079" y="70380"/>
                </a:lnTo>
                <a:lnTo>
                  <a:pt x="6705079" y="179654"/>
                </a:lnTo>
                <a:lnTo>
                  <a:pt x="6683534" y="179654"/>
                </a:lnTo>
                <a:close/>
                <a:moveTo>
                  <a:pt x="6816150" y="228365"/>
                </a:moveTo>
                <a:lnTo>
                  <a:pt x="6816150" y="52545"/>
                </a:lnTo>
                <a:lnTo>
                  <a:pt x="6835781" y="52545"/>
                </a:lnTo>
                <a:lnTo>
                  <a:pt x="6835781" y="69059"/>
                </a:lnTo>
                <a:cubicBezTo>
                  <a:pt x="6840410" y="62600"/>
                  <a:pt x="6845638" y="57751"/>
                  <a:pt x="6851463" y="54517"/>
                </a:cubicBezTo>
                <a:cubicBezTo>
                  <a:pt x="6857288" y="51289"/>
                  <a:pt x="6864348" y="49672"/>
                  <a:pt x="6872646" y="49672"/>
                </a:cubicBezTo>
                <a:cubicBezTo>
                  <a:pt x="6883499" y="49672"/>
                  <a:pt x="6893072" y="52463"/>
                  <a:pt x="6901369" y="58049"/>
                </a:cubicBezTo>
                <a:cubicBezTo>
                  <a:pt x="6909671" y="63637"/>
                  <a:pt x="6915935" y="71510"/>
                  <a:pt x="6920165" y="81684"/>
                </a:cubicBezTo>
                <a:cubicBezTo>
                  <a:pt x="6924396" y="91857"/>
                  <a:pt x="6926505" y="103010"/>
                  <a:pt x="6926505" y="115142"/>
                </a:cubicBezTo>
                <a:cubicBezTo>
                  <a:pt x="6926505" y="128146"/>
                  <a:pt x="6924176" y="139860"/>
                  <a:pt x="6919506" y="150270"/>
                </a:cubicBezTo>
                <a:cubicBezTo>
                  <a:pt x="6914838" y="160682"/>
                  <a:pt x="6908051" y="168664"/>
                  <a:pt x="6899160" y="174207"/>
                </a:cubicBezTo>
                <a:cubicBezTo>
                  <a:pt x="6890261" y="179755"/>
                  <a:pt x="6880903" y="182527"/>
                  <a:pt x="6871090" y="182527"/>
                </a:cubicBezTo>
                <a:cubicBezTo>
                  <a:pt x="6863908" y="182527"/>
                  <a:pt x="6857464" y="181011"/>
                  <a:pt x="6851762" y="177977"/>
                </a:cubicBezTo>
                <a:cubicBezTo>
                  <a:pt x="6846056" y="174949"/>
                  <a:pt x="6841368" y="171119"/>
                  <a:pt x="6837697" y="166488"/>
                </a:cubicBezTo>
                <a:lnTo>
                  <a:pt x="6837697" y="228365"/>
                </a:lnTo>
                <a:close/>
                <a:moveTo>
                  <a:pt x="6835662" y="116816"/>
                </a:moveTo>
                <a:cubicBezTo>
                  <a:pt x="6835662" y="133175"/>
                  <a:pt x="6838974" y="145263"/>
                  <a:pt x="6845595" y="153082"/>
                </a:cubicBezTo>
                <a:cubicBezTo>
                  <a:pt x="6852219" y="160901"/>
                  <a:pt x="6860236" y="164812"/>
                  <a:pt x="6869650" y="164812"/>
                </a:cubicBezTo>
                <a:cubicBezTo>
                  <a:pt x="6879226" y="164812"/>
                  <a:pt x="6887428" y="160764"/>
                  <a:pt x="6894252" y="152664"/>
                </a:cubicBezTo>
                <a:cubicBezTo>
                  <a:pt x="6901071" y="144564"/>
                  <a:pt x="6904483" y="132023"/>
                  <a:pt x="6904483" y="115023"/>
                </a:cubicBezTo>
                <a:cubicBezTo>
                  <a:pt x="6904483" y="98823"/>
                  <a:pt x="6901150" y="86695"/>
                  <a:pt x="6894490" y="78635"/>
                </a:cubicBezTo>
                <a:cubicBezTo>
                  <a:pt x="6887822" y="70574"/>
                  <a:pt x="6879867" y="66546"/>
                  <a:pt x="6870612" y="66546"/>
                </a:cubicBezTo>
                <a:cubicBezTo>
                  <a:pt x="6861432" y="66546"/>
                  <a:pt x="6853314" y="70837"/>
                  <a:pt x="6846254" y="79416"/>
                </a:cubicBezTo>
                <a:cubicBezTo>
                  <a:pt x="6839194" y="87991"/>
                  <a:pt x="6835662" y="100457"/>
                  <a:pt x="6835662" y="116816"/>
                </a:cubicBezTo>
                <a:close/>
                <a:moveTo>
                  <a:pt x="7038022" y="138722"/>
                </a:moveTo>
                <a:lnTo>
                  <a:pt x="7060281" y="141473"/>
                </a:lnTo>
                <a:cubicBezTo>
                  <a:pt x="7056771" y="154479"/>
                  <a:pt x="7050270" y="164573"/>
                  <a:pt x="7040776" y="171756"/>
                </a:cubicBezTo>
                <a:cubicBezTo>
                  <a:pt x="7031279" y="178938"/>
                  <a:pt x="7019147" y="182527"/>
                  <a:pt x="7004386" y="182527"/>
                </a:cubicBezTo>
                <a:cubicBezTo>
                  <a:pt x="6985794" y="182527"/>
                  <a:pt x="6971054" y="176803"/>
                  <a:pt x="6960165" y="165352"/>
                </a:cubicBezTo>
                <a:cubicBezTo>
                  <a:pt x="6949275" y="153904"/>
                  <a:pt x="6943828" y="137843"/>
                  <a:pt x="6943828" y="117175"/>
                </a:cubicBezTo>
                <a:cubicBezTo>
                  <a:pt x="6943828" y="95792"/>
                  <a:pt x="6949332" y="79196"/>
                  <a:pt x="6960344" y="67388"/>
                </a:cubicBezTo>
                <a:cubicBezTo>
                  <a:pt x="6971358" y="55577"/>
                  <a:pt x="6985639" y="49672"/>
                  <a:pt x="7003192" y="49672"/>
                </a:cubicBezTo>
                <a:cubicBezTo>
                  <a:pt x="7020188" y="49672"/>
                  <a:pt x="7034073" y="55453"/>
                  <a:pt x="7044848" y="67024"/>
                </a:cubicBezTo>
                <a:cubicBezTo>
                  <a:pt x="7055618" y="78595"/>
                  <a:pt x="7061005" y="94874"/>
                  <a:pt x="7061005" y="115862"/>
                </a:cubicBezTo>
                <a:cubicBezTo>
                  <a:pt x="7061005" y="117136"/>
                  <a:pt x="7060965" y="119051"/>
                  <a:pt x="7060883" y="121604"/>
                </a:cubicBezTo>
                <a:lnTo>
                  <a:pt x="6966087" y="121604"/>
                </a:lnTo>
                <a:cubicBezTo>
                  <a:pt x="6966886" y="135569"/>
                  <a:pt x="6970836" y="146257"/>
                  <a:pt x="6977938" y="153680"/>
                </a:cubicBezTo>
                <a:cubicBezTo>
                  <a:pt x="6985037" y="161100"/>
                  <a:pt x="6993893" y="164812"/>
                  <a:pt x="7004506" y="164812"/>
                </a:cubicBezTo>
                <a:cubicBezTo>
                  <a:pt x="7012405" y="164812"/>
                  <a:pt x="7019151" y="162738"/>
                  <a:pt x="7024739" y="158586"/>
                </a:cubicBezTo>
                <a:cubicBezTo>
                  <a:pt x="7030325" y="154440"/>
                  <a:pt x="7034750" y="147815"/>
                  <a:pt x="7038022" y="138722"/>
                </a:cubicBezTo>
                <a:close/>
                <a:moveTo>
                  <a:pt x="6967286" y="103889"/>
                </a:moveTo>
                <a:lnTo>
                  <a:pt x="7038263" y="103889"/>
                </a:lnTo>
                <a:cubicBezTo>
                  <a:pt x="7037302" y="93200"/>
                  <a:pt x="7034591" y="85183"/>
                  <a:pt x="7030124" y="79834"/>
                </a:cubicBezTo>
                <a:cubicBezTo>
                  <a:pt x="7023261" y="71535"/>
                  <a:pt x="7014363" y="67388"/>
                  <a:pt x="7003429" y="67388"/>
                </a:cubicBezTo>
                <a:cubicBezTo>
                  <a:pt x="6993538" y="67388"/>
                  <a:pt x="6985221" y="70696"/>
                  <a:pt x="6978479" y="77320"/>
                </a:cubicBezTo>
                <a:cubicBezTo>
                  <a:pt x="6971735" y="83945"/>
                  <a:pt x="6968003" y="92800"/>
                  <a:pt x="6967286" y="103889"/>
                </a:cubicBezTo>
                <a:close/>
                <a:moveTo>
                  <a:pt x="7098693" y="52545"/>
                </a:moveTo>
                <a:lnTo>
                  <a:pt x="7187264" y="52545"/>
                </a:lnTo>
                <a:lnTo>
                  <a:pt x="7187264" y="161942"/>
                </a:lnTo>
                <a:lnTo>
                  <a:pt x="7201026" y="161942"/>
                </a:lnTo>
                <a:lnTo>
                  <a:pt x="7201026" y="215679"/>
                </a:lnTo>
                <a:lnTo>
                  <a:pt x="7183314" y="215679"/>
                </a:lnTo>
                <a:lnTo>
                  <a:pt x="7183314" y="179654"/>
                </a:lnTo>
                <a:lnTo>
                  <a:pt x="7083256" y="179654"/>
                </a:lnTo>
                <a:lnTo>
                  <a:pt x="7083256" y="215679"/>
                </a:lnTo>
                <a:lnTo>
                  <a:pt x="7065541" y="215679"/>
                </a:lnTo>
                <a:lnTo>
                  <a:pt x="7065541" y="161942"/>
                </a:lnTo>
                <a:lnTo>
                  <a:pt x="7076909" y="161942"/>
                </a:lnTo>
                <a:cubicBezTo>
                  <a:pt x="7092073" y="141354"/>
                  <a:pt x="7099331" y="104889"/>
                  <a:pt x="7098693" y="52545"/>
                </a:cubicBezTo>
                <a:close/>
                <a:moveTo>
                  <a:pt x="7116646" y="70380"/>
                </a:moveTo>
                <a:cubicBezTo>
                  <a:pt x="7115051" y="111632"/>
                  <a:pt x="7108669" y="142153"/>
                  <a:pt x="7097498" y="161942"/>
                </a:cubicBezTo>
                <a:lnTo>
                  <a:pt x="7165843" y="161942"/>
                </a:lnTo>
                <a:lnTo>
                  <a:pt x="7165843" y="70380"/>
                </a:lnTo>
                <a:close/>
                <a:moveTo>
                  <a:pt x="7224844" y="52545"/>
                </a:moveTo>
                <a:lnTo>
                  <a:pt x="7325147" y="52545"/>
                </a:lnTo>
                <a:lnTo>
                  <a:pt x="7325147" y="179654"/>
                </a:lnTo>
                <a:lnTo>
                  <a:pt x="7303602" y="179654"/>
                </a:lnTo>
                <a:lnTo>
                  <a:pt x="7303602" y="70380"/>
                </a:lnTo>
                <a:lnTo>
                  <a:pt x="7246390" y="70380"/>
                </a:lnTo>
                <a:lnTo>
                  <a:pt x="7246390" y="179654"/>
                </a:lnTo>
                <a:lnTo>
                  <a:pt x="7224844" y="179654"/>
                </a:lnTo>
                <a:close/>
                <a:moveTo>
                  <a:pt x="7357461" y="228365"/>
                </a:moveTo>
                <a:lnTo>
                  <a:pt x="7357461" y="52545"/>
                </a:lnTo>
                <a:lnTo>
                  <a:pt x="7377091" y="52545"/>
                </a:lnTo>
                <a:lnTo>
                  <a:pt x="7377091" y="69059"/>
                </a:lnTo>
                <a:cubicBezTo>
                  <a:pt x="7381722" y="62600"/>
                  <a:pt x="7386949" y="57751"/>
                  <a:pt x="7392773" y="54517"/>
                </a:cubicBezTo>
                <a:cubicBezTo>
                  <a:pt x="7398599" y="51289"/>
                  <a:pt x="7405657" y="49672"/>
                  <a:pt x="7413955" y="49672"/>
                </a:cubicBezTo>
                <a:cubicBezTo>
                  <a:pt x="7424810" y="49672"/>
                  <a:pt x="7434382" y="52463"/>
                  <a:pt x="7442681" y="58049"/>
                </a:cubicBezTo>
                <a:cubicBezTo>
                  <a:pt x="7450982" y="63637"/>
                  <a:pt x="7457246" y="71510"/>
                  <a:pt x="7461476" y="81684"/>
                </a:cubicBezTo>
                <a:cubicBezTo>
                  <a:pt x="7465702" y="91857"/>
                  <a:pt x="7467815" y="103010"/>
                  <a:pt x="7467815" y="115142"/>
                </a:cubicBezTo>
                <a:cubicBezTo>
                  <a:pt x="7467815" y="128146"/>
                  <a:pt x="7465483" y="139860"/>
                  <a:pt x="7460818" y="150270"/>
                </a:cubicBezTo>
                <a:cubicBezTo>
                  <a:pt x="7456147" y="160682"/>
                  <a:pt x="7449362" y="168664"/>
                  <a:pt x="7440469" y="174207"/>
                </a:cubicBezTo>
                <a:cubicBezTo>
                  <a:pt x="7431570" y="179755"/>
                  <a:pt x="7422214" y="182527"/>
                  <a:pt x="7412401" y="182527"/>
                </a:cubicBezTo>
                <a:cubicBezTo>
                  <a:pt x="7405219" y="182527"/>
                  <a:pt x="7398775" y="181011"/>
                  <a:pt x="7393069" y="177977"/>
                </a:cubicBezTo>
                <a:cubicBezTo>
                  <a:pt x="7387363" y="174949"/>
                  <a:pt x="7382675" y="171119"/>
                  <a:pt x="7379008" y="166488"/>
                </a:cubicBezTo>
                <a:lnTo>
                  <a:pt x="7379008" y="228365"/>
                </a:lnTo>
                <a:close/>
                <a:moveTo>
                  <a:pt x="7376969" y="116816"/>
                </a:moveTo>
                <a:cubicBezTo>
                  <a:pt x="7376969" y="133175"/>
                  <a:pt x="7380281" y="145263"/>
                  <a:pt x="7386906" y="153082"/>
                </a:cubicBezTo>
                <a:cubicBezTo>
                  <a:pt x="7393529" y="160901"/>
                  <a:pt x="7401546" y="164812"/>
                  <a:pt x="7410961" y="164812"/>
                </a:cubicBezTo>
                <a:cubicBezTo>
                  <a:pt x="7420536" y="164812"/>
                  <a:pt x="7428737" y="160764"/>
                  <a:pt x="7435559" y="152664"/>
                </a:cubicBezTo>
                <a:cubicBezTo>
                  <a:pt x="7442382" y="144564"/>
                  <a:pt x="7445791" y="132023"/>
                  <a:pt x="7445791" y="115023"/>
                </a:cubicBezTo>
                <a:cubicBezTo>
                  <a:pt x="7445791" y="98823"/>
                  <a:pt x="7442460" y="86695"/>
                  <a:pt x="7435800" y="78635"/>
                </a:cubicBezTo>
                <a:cubicBezTo>
                  <a:pt x="7429133" y="70574"/>
                  <a:pt x="7421178" y="66546"/>
                  <a:pt x="7411922" y="66546"/>
                </a:cubicBezTo>
                <a:cubicBezTo>
                  <a:pt x="7402741" y="66546"/>
                  <a:pt x="7394624" y="70837"/>
                  <a:pt x="7387564" y="79416"/>
                </a:cubicBezTo>
                <a:cubicBezTo>
                  <a:pt x="7380501" y="87991"/>
                  <a:pt x="7376969" y="100457"/>
                  <a:pt x="7376969" y="116816"/>
                </a:cubicBezTo>
                <a:close/>
                <a:moveTo>
                  <a:pt x="7493789" y="52545"/>
                </a:moveTo>
                <a:lnTo>
                  <a:pt x="7515336" y="52545"/>
                </a:lnTo>
                <a:lnTo>
                  <a:pt x="7515336" y="149493"/>
                </a:lnTo>
                <a:lnTo>
                  <a:pt x="7575056" y="52545"/>
                </a:lnTo>
                <a:lnTo>
                  <a:pt x="7598280" y="52545"/>
                </a:lnTo>
                <a:lnTo>
                  <a:pt x="7598280" y="179654"/>
                </a:lnTo>
                <a:lnTo>
                  <a:pt x="7576734" y="179654"/>
                </a:lnTo>
                <a:lnTo>
                  <a:pt x="7576734" y="83303"/>
                </a:lnTo>
                <a:lnTo>
                  <a:pt x="7517009" y="179654"/>
                </a:lnTo>
                <a:lnTo>
                  <a:pt x="7493789" y="179654"/>
                </a:lnTo>
                <a:close/>
                <a:moveTo>
                  <a:pt x="7730777" y="52545"/>
                </a:moveTo>
                <a:lnTo>
                  <a:pt x="7730777" y="179654"/>
                </a:lnTo>
                <a:lnTo>
                  <a:pt x="7709350" y="179654"/>
                </a:lnTo>
                <a:lnTo>
                  <a:pt x="7709350" y="130100"/>
                </a:lnTo>
                <a:lnTo>
                  <a:pt x="7696902" y="130100"/>
                </a:lnTo>
                <a:cubicBezTo>
                  <a:pt x="7689323" y="130100"/>
                  <a:pt x="7683679" y="131079"/>
                  <a:pt x="7679971" y="133034"/>
                </a:cubicBezTo>
                <a:cubicBezTo>
                  <a:pt x="7676259" y="134988"/>
                  <a:pt x="7670852" y="141275"/>
                  <a:pt x="7663750" y="151887"/>
                </a:cubicBezTo>
                <a:lnTo>
                  <a:pt x="7644957" y="179654"/>
                </a:lnTo>
                <a:lnTo>
                  <a:pt x="7618267" y="179654"/>
                </a:lnTo>
                <a:lnTo>
                  <a:pt x="7641487" y="145425"/>
                </a:lnTo>
                <a:cubicBezTo>
                  <a:pt x="7648589" y="134971"/>
                  <a:pt x="7655653" y="129063"/>
                  <a:pt x="7662672" y="127710"/>
                </a:cubicBezTo>
                <a:cubicBezTo>
                  <a:pt x="7650387" y="126036"/>
                  <a:pt x="7641266" y="121604"/>
                  <a:pt x="7635323" y="114422"/>
                </a:cubicBezTo>
                <a:cubicBezTo>
                  <a:pt x="7629379" y="107240"/>
                  <a:pt x="7626406" y="98981"/>
                  <a:pt x="7626406" y="89651"/>
                </a:cubicBezTo>
                <a:cubicBezTo>
                  <a:pt x="7626406" y="78635"/>
                  <a:pt x="7630297" y="69699"/>
                  <a:pt x="7638077" y="62837"/>
                </a:cubicBezTo>
                <a:cubicBezTo>
                  <a:pt x="7645858" y="55977"/>
                  <a:pt x="7657129" y="52545"/>
                  <a:pt x="7671889" y="52545"/>
                </a:cubicBezTo>
                <a:close/>
                <a:moveTo>
                  <a:pt x="7709350" y="70380"/>
                </a:moveTo>
                <a:lnTo>
                  <a:pt x="7678711" y="70380"/>
                </a:lnTo>
                <a:cubicBezTo>
                  <a:pt x="7665866" y="70380"/>
                  <a:pt x="7657586" y="72370"/>
                  <a:pt x="7653874" y="76359"/>
                </a:cubicBezTo>
                <a:cubicBezTo>
                  <a:pt x="7650163" y="80352"/>
                  <a:pt x="7648309" y="85020"/>
                  <a:pt x="7648309" y="90367"/>
                </a:cubicBezTo>
                <a:cubicBezTo>
                  <a:pt x="7648309" y="97945"/>
                  <a:pt x="7651042" y="103506"/>
                  <a:pt x="7656509" y="107060"/>
                </a:cubicBezTo>
                <a:cubicBezTo>
                  <a:pt x="7661974" y="110609"/>
                  <a:pt x="7671651" y="112387"/>
                  <a:pt x="7685533" y="112387"/>
                </a:cubicBezTo>
                <a:lnTo>
                  <a:pt x="7709350" y="112387"/>
                </a:lnTo>
                <a:close/>
                <a:moveTo>
                  <a:pt x="7751842" y="52545"/>
                </a:moveTo>
                <a:lnTo>
                  <a:pt x="7855132" y="52545"/>
                </a:lnTo>
                <a:lnTo>
                  <a:pt x="7855132" y="70380"/>
                </a:lnTo>
                <a:lnTo>
                  <a:pt x="7814196" y="70380"/>
                </a:lnTo>
                <a:lnTo>
                  <a:pt x="7814196" y="179654"/>
                </a:lnTo>
                <a:lnTo>
                  <a:pt x="7792773" y="179654"/>
                </a:lnTo>
                <a:lnTo>
                  <a:pt x="7792773" y="70380"/>
                </a:lnTo>
                <a:lnTo>
                  <a:pt x="7751842" y="70380"/>
                </a:lnTo>
                <a:close/>
                <a:moveTo>
                  <a:pt x="7875717" y="52545"/>
                </a:moveTo>
                <a:lnTo>
                  <a:pt x="7897263" y="52545"/>
                </a:lnTo>
                <a:lnTo>
                  <a:pt x="7897263" y="149493"/>
                </a:lnTo>
                <a:lnTo>
                  <a:pt x="7956987" y="52545"/>
                </a:lnTo>
                <a:lnTo>
                  <a:pt x="7980207" y="52545"/>
                </a:lnTo>
                <a:lnTo>
                  <a:pt x="7980207" y="179654"/>
                </a:lnTo>
                <a:lnTo>
                  <a:pt x="7958661" y="179654"/>
                </a:lnTo>
                <a:lnTo>
                  <a:pt x="7958661" y="83303"/>
                </a:lnTo>
                <a:lnTo>
                  <a:pt x="7898941" y="179654"/>
                </a:lnTo>
                <a:lnTo>
                  <a:pt x="7875717" y="179654"/>
                </a:lnTo>
                <a:close/>
                <a:moveTo>
                  <a:pt x="8112704" y="52545"/>
                </a:moveTo>
                <a:lnTo>
                  <a:pt x="8112704" y="179654"/>
                </a:lnTo>
                <a:lnTo>
                  <a:pt x="8091279" y="179654"/>
                </a:lnTo>
                <a:lnTo>
                  <a:pt x="8091279" y="130100"/>
                </a:lnTo>
                <a:lnTo>
                  <a:pt x="8078829" y="130100"/>
                </a:lnTo>
                <a:cubicBezTo>
                  <a:pt x="8071252" y="130100"/>
                  <a:pt x="8065606" y="131079"/>
                  <a:pt x="8061898" y="133034"/>
                </a:cubicBezTo>
                <a:cubicBezTo>
                  <a:pt x="8058187" y="134988"/>
                  <a:pt x="8052779" y="141275"/>
                  <a:pt x="8045677" y="151887"/>
                </a:cubicBezTo>
                <a:lnTo>
                  <a:pt x="8026884" y="179654"/>
                </a:lnTo>
                <a:lnTo>
                  <a:pt x="8000194" y="179654"/>
                </a:lnTo>
                <a:lnTo>
                  <a:pt x="8023418" y="145425"/>
                </a:lnTo>
                <a:cubicBezTo>
                  <a:pt x="8030518" y="134971"/>
                  <a:pt x="8037580" y="129063"/>
                  <a:pt x="8044601" y="127710"/>
                </a:cubicBezTo>
                <a:cubicBezTo>
                  <a:pt x="8032314" y="126036"/>
                  <a:pt x="8023199" y="121604"/>
                  <a:pt x="8017251" y="114422"/>
                </a:cubicBezTo>
                <a:cubicBezTo>
                  <a:pt x="8011307" y="107240"/>
                  <a:pt x="8008333" y="98981"/>
                  <a:pt x="8008333" y="89651"/>
                </a:cubicBezTo>
                <a:cubicBezTo>
                  <a:pt x="8008333" y="78635"/>
                  <a:pt x="8012226" y="69699"/>
                  <a:pt x="8020005" y="62837"/>
                </a:cubicBezTo>
                <a:cubicBezTo>
                  <a:pt x="8027785" y="55977"/>
                  <a:pt x="8039056" y="52545"/>
                  <a:pt x="8053816" y="52545"/>
                </a:cubicBezTo>
                <a:close/>
                <a:moveTo>
                  <a:pt x="8091279" y="70380"/>
                </a:moveTo>
                <a:lnTo>
                  <a:pt x="8060639" y="70380"/>
                </a:lnTo>
                <a:cubicBezTo>
                  <a:pt x="8047794" y="70380"/>
                  <a:pt x="8039517" y="72370"/>
                  <a:pt x="8035802" y="76359"/>
                </a:cubicBezTo>
                <a:cubicBezTo>
                  <a:pt x="8032090" y="80352"/>
                  <a:pt x="8030236" y="85020"/>
                  <a:pt x="8030236" y="90367"/>
                </a:cubicBezTo>
                <a:cubicBezTo>
                  <a:pt x="8030236" y="97945"/>
                  <a:pt x="8032969" y="103506"/>
                  <a:pt x="8038438" y="107060"/>
                </a:cubicBezTo>
                <a:cubicBezTo>
                  <a:pt x="8043902" y="110609"/>
                  <a:pt x="8053578" y="112387"/>
                  <a:pt x="8067461" y="112387"/>
                </a:cubicBezTo>
                <a:lnTo>
                  <a:pt x="8091279" y="112387"/>
                </a:lnTo>
                <a:close/>
                <a:moveTo>
                  <a:pt x="8212619" y="52545"/>
                </a:moveTo>
                <a:lnTo>
                  <a:pt x="8234166" y="52545"/>
                </a:lnTo>
                <a:lnTo>
                  <a:pt x="8234166" y="105447"/>
                </a:lnTo>
                <a:lnTo>
                  <a:pt x="8293889" y="105447"/>
                </a:lnTo>
                <a:lnTo>
                  <a:pt x="8293889" y="52545"/>
                </a:lnTo>
                <a:lnTo>
                  <a:pt x="8315436" y="52545"/>
                </a:lnTo>
                <a:lnTo>
                  <a:pt x="8315436" y="179654"/>
                </a:lnTo>
                <a:lnTo>
                  <a:pt x="8293889" y="179654"/>
                </a:lnTo>
                <a:lnTo>
                  <a:pt x="8293889" y="123282"/>
                </a:lnTo>
                <a:lnTo>
                  <a:pt x="8234166" y="123282"/>
                </a:lnTo>
                <a:lnTo>
                  <a:pt x="8234166" y="179654"/>
                </a:lnTo>
                <a:lnTo>
                  <a:pt x="8212619" y="179654"/>
                </a:lnTo>
                <a:close/>
                <a:moveTo>
                  <a:pt x="8430815" y="163976"/>
                </a:moveTo>
                <a:cubicBezTo>
                  <a:pt x="8422835" y="170758"/>
                  <a:pt x="8415155" y="175546"/>
                  <a:pt x="8407779" y="178336"/>
                </a:cubicBezTo>
                <a:cubicBezTo>
                  <a:pt x="8400395" y="181130"/>
                  <a:pt x="8392476" y="182527"/>
                  <a:pt x="8384020" y="182527"/>
                </a:cubicBezTo>
                <a:cubicBezTo>
                  <a:pt x="8370051" y="182527"/>
                  <a:pt x="8359320" y="179115"/>
                  <a:pt x="8351820" y="172292"/>
                </a:cubicBezTo>
                <a:cubicBezTo>
                  <a:pt x="8344318" y="165470"/>
                  <a:pt x="8340566" y="156755"/>
                  <a:pt x="8340566" y="146142"/>
                </a:cubicBezTo>
                <a:cubicBezTo>
                  <a:pt x="8340566" y="139917"/>
                  <a:pt x="8341986" y="134229"/>
                  <a:pt x="8344819" y="129084"/>
                </a:cubicBezTo>
                <a:cubicBezTo>
                  <a:pt x="8347652" y="123937"/>
                  <a:pt x="8351363" y="119808"/>
                  <a:pt x="8355950" y="116697"/>
                </a:cubicBezTo>
                <a:cubicBezTo>
                  <a:pt x="8360536" y="113586"/>
                  <a:pt x="8365703" y="111229"/>
                  <a:pt x="8371452" y="109634"/>
                </a:cubicBezTo>
                <a:cubicBezTo>
                  <a:pt x="8375682" y="108522"/>
                  <a:pt x="8382060" y="107442"/>
                  <a:pt x="8390600" y="106404"/>
                </a:cubicBezTo>
                <a:cubicBezTo>
                  <a:pt x="8407999" y="104331"/>
                  <a:pt x="8420804" y="101854"/>
                  <a:pt x="8429020" y="98981"/>
                </a:cubicBezTo>
                <a:cubicBezTo>
                  <a:pt x="8429098" y="96030"/>
                  <a:pt x="8429138" y="94158"/>
                  <a:pt x="8429138" y="93358"/>
                </a:cubicBezTo>
                <a:cubicBezTo>
                  <a:pt x="8429138" y="84582"/>
                  <a:pt x="8427105" y="78397"/>
                  <a:pt x="8423036" y="74808"/>
                </a:cubicBezTo>
                <a:cubicBezTo>
                  <a:pt x="8417531" y="69936"/>
                  <a:pt x="8409349" y="67507"/>
                  <a:pt x="8398498" y="67507"/>
                </a:cubicBezTo>
                <a:cubicBezTo>
                  <a:pt x="8388364" y="67507"/>
                  <a:pt x="8380884" y="69279"/>
                  <a:pt x="8376056" y="72831"/>
                </a:cubicBezTo>
                <a:cubicBezTo>
                  <a:pt x="8371232" y="76380"/>
                  <a:pt x="8367661" y="82663"/>
                  <a:pt x="8365345" y="91681"/>
                </a:cubicBezTo>
                <a:lnTo>
                  <a:pt x="8344279" y="88807"/>
                </a:lnTo>
                <a:cubicBezTo>
                  <a:pt x="8346198" y="79794"/>
                  <a:pt x="8349343" y="72515"/>
                  <a:pt x="8353737" y="66967"/>
                </a:cubicBezTo>
                <a:cubicBezTo>
                  <a:pt x="8358124" y="61419"/>
                  <a:pt x="8364464" y="57150"/>
                  <a:pt x="8372765" y="54158"/>
                </a:cubicBezTo>
                <a:cubicBezTo>
                  <a:pt x="8381067" y="51166"/>
                  <a:pt x="8390680" y="49672"/>
                  <a:pt x="8401611" y="49672"/>
                </a:cubicBezTo>
                <a:cubicBezTo>
                  <a:pt x="8412467" y="49672"/>
                  <a:pt x="8421283" y="50947"/>
                  <a:pt x="8428062" y="53499"/>
                </a:cubicBezTo>
                <a:cubicBezTo>
                  <a:pt x="8434844" y="56055"/>
                  <a:pt x="8439834" y="59266"/>
                  <a:pt x="8443023" y="63133"/>
                </a:cubicBezTo>
                <a:cubicBezTo>
                  <a:pt x="8446217" y="67007"/>
                  <a:pt x="8448452" y="71891"/>
                  <a:pt x="8449729" y="77799"/>
                </a:cubicBezTo>
                <a:cubicBezTo>
                  <a:pt x="8450446" y="81468"/>
                  <a:pt x="8450803" y="88091"/>
                  <a:pt x="8450803" y="97668"/>
                </a:cubicBezTo>
                <a:lnTo>
                  <a:pt x="8450803" y="126392"/>
                </a:lnTo>
                <a:cubicBezTo>
                  <a:pt x="8450803" y="146418"/>
                  <a:pt x="8451264" y="159087"/>
                  <a:pt x="8452182" y="164394"/>
                </a:cubicBezTo>
                <a:cubicBezTo>
                  <a:pt x="8453100" y="169700"/>
                  <a:pt x="8454914" y="174786"/>
                  <a:pt x="8457629" y="179654"/>
                </a:cubicBezTo>
                <a:lnTo>
                  <a:pt x="8435125" y="179654"/>
                </a:lnTo>
                <a:cubicBezTo>
                  <a:pt x="8432889" y="175186"/>
                  <a:pt x="8431453" y="169959"/>
                  <a:pt x="8430815" y="163976"/>
                </a:cubicBezTo>
                <a:close/>
                <a:moveTo>
                  <a:pt x="8429020" y="115862"/>
                </a:moveTo>
                <a:cubicBezTo>
                  <a:pt x="8421200" y="119051"/>
                  <a:pt x="8409471" y="121766"/>
                  <a:pt x="8393829" y="123998"/>
                </a:cubicBezTo>
                <a:cubicBezTo>
                  <a:pt x="8384974" y="125275"/>
                  <a:pt x="8378709" y="126712"/>
                  <a:pt x="8375041" y="128307"/>
                </a:cubicBezTo>
                <a:cubicBezTo>
                  <a:pt x="8371369" y="129906"/>
                  <a:pt x="8368536" y="132239"/>
                  <a:pt x="8366545" y="135310"/>
                </a:cubicBezTo>
                <a:cubicBezTo>
                  <a:pt x="8364551" y="138381"/>
                  <a:pt x="8363553" y="141793"/>
                  <a:pt x="8363553" y="145543"/>
                </a:cubicBezTo>
                <a:cubicBezTo>
                  <a:pt x="8363553" y="151290"/>
                  <a:pt x="8365728" y="156078"/>
                  <a:pt x="8370076" y="159905"/>
                </a:cubicBezTo>
                <a:cubicBezTo>
                  <a:pt x="8374421" y="163731"/>
                  <a:pt x="8380786" y="165650"/>
                  <a:pt x="8389163" y="165650"/>
                </a:cubicBezTo>
                <a:cubicBezTo>
                  <a:pt x="8397465" y="165650"/>
                  <a:pt x="8404845" y="163831"/>
                  <a:pt x="8411307" y="160203"/>
                </a:cubicBezTo>
                <a:cubicBezTo>
                  <a:pt x="8417769" y="156575"/>
                  <a:pt x="8422513" y="151606"/>
                  <a:pt x="8425549" y="145303"/>
                </a:cubicBezTo>
                <a:cubicBezTo>
                  <a:pt x="8427864" y="140435"/>
                  <a:pt x="8429020" y="133254"/>
                  <a:pt x="8429020" y="12376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754138" y="6164462"/>
            <a:ext cx="5984238" cy="230935"/>
          </a:xfrm>
          <a:custGeom>
            <a:avLst/>
            <a:gdLst/>
            <a:ahLst/>
            <a:cxnLst/>
            <a:rect l="l" t="t" r="r" b="b"/>
            <a:pathLst>
              <a:path w="5984238" h="230935">
                <a:moveTo>
                  <a:pt x="0" y="52473"/>
                </a:moveTo>
                <a:lnTo>
                  <a:pt x="100166" y="52473"/>
                </a:lnTo>
                <a:lnTo>
                  <a:pt x="100166" y="179416"/>
                </a:lnTo>
                <a:lnTo>
                  <a:pt x="78653" y="179416"/>
                </a:lnTo>
                <a:lnTo>
                  <a:pt x="78653" y="70285"/>
                </a:lnTo>
                <a:lnTo>
                  <a:pt x="21514" y="70285"/>
                </a:lnTo>
                <a:lnTo>
                  <a:pt x="21514" y="179416"/>
                </a:lnTo>
                <a:lnTo>
                  <a:pt x="0" y="179416"/>
                </a:lnTo>
                <a:close/>
                <a:moveTo>
                  <a:pt x="132437" y="228062"/>
                </a:moveTo>
                <a:lnTo>
                  <a:pt x="132437" y="52473"/>
                </a:lnTo>
                <a:lnTo>
                  <a:pt x="152043" y="52473"/>
                </a:lnTo>
                <a:lnTo>
                  <a:pt x="152043" y="68972"/>
                </a:lnTo>
                <a:cubicBezTo>
                  <a:pt x="156661" y="62513"/>
                  <a:pt x="161882" y="57671"/>
                  <a:pt x="167699" y="54446"/>
                </a:cubicBezTo>
                <a:cubicBezTo>
                  <a:pt x="173517" y="51216"/>
                  <a:pt x="180569" y="49607"/>
                  <a:pt x="188857" y="49607"/>
                </a:cubicBezTo>
                <a:cubicBezTo>
                  <a:pt x="199692" y="49607"/>
                  <a:pt x="209254" y="52393"/>
                  <a:pt x="217545" y="57970"/>
                </a:cubicBezTo>
                <a:cubicBezTo>
                  <a:pt x="225832" y="63550"/>
                  <a:pt x="232089" y="71419"/>
                  <a:pt x="236308" y="81575"/>
                </a:cubicBezTo>
                <a:cubicBezTo>
                  <a:pt x="240531" y="91738"/>
                  <a:pt x="242644" y="102876"/>
                  <a:pt x="242644" y="114987"/>
                </a:cubicBezTo>
                <a:cubicBezTo>
                  <a:pt x="242644" y="127976"/>
                  <a:pt x="240315" y="139672"/>
                  <a:pt x="235653" y="150069"/>
                </a:cubicBezTo>
                <a:cubicBezTo>
                  <a:pt x="230994" y="160465"/>
                  <a:pt x="224219" y="168436"/>
                  <a:pt x="215334" y="173977"/>
                </a:cubicBezTo>
                <a:cubicBezTo>
                  <a:pt x="206450" y="179513"/>
                  <a:pt x="197104" y="182281"/>
                  <a:pt x="187301" y="182281"/>
                </a:cubicBezTo>
                <a:cubicBezTo>
                  <a:pt x="180129" y="182281"/>
                  <a:pt x="173697" y="180770"/>
                  <a:pt x="167998" y="177742"/>
                </a:cubicBezTo>
                <a:cubicBezTo>
                  <a:pt x="162299" y="174715"/>
                  <a:pt x="157619" y="170888"/>
                  <a:pt x="153955" y="166265"/>
                </a:cubicBezTo>
                <a:lnTo>
                  <a:pt x="153955" y="228062"/>
                </a:lnTo>
                <a:close/>
                <a:moveTo>
                  <a:pt x="151920" y="116660"/>
                </a:moveTo>
                <a:cubicBezTo>
                  <a:pt x="151920" y="132994"/>
                  <a:pt x="155229" y="145068"/>
                  <a:pt x="161845" y="152877"/>
                </a:cubicBezTo>
                <a:cubicBezTo>
                  <a:pt x="168456" y="160685"/>
                  <a:pt x="176462" y="164591"/>
                  <a:pt x="185865" y="164591"/>
                </a:cubicBezTo>
                <a:cubicBezTo>
                  <a:pt x="195430" y="164591"/>
                  <a:pt x="203619" y="160548"/>
                  <a:pt x="210432" y="152459"/>
                </a:cubicBezTo>
                <a:cubicBezTo>
                  <a:pt x="217243" y="144373"/>
                  <a:pt x="220651" y="131842"/>
                  <a:pt x="220651" y="114868"/>
                </a:cubicBezTo>
                <a:cubicBezTo>
                  <a:pt x="220651" y="98694"/>
                  <a:pt x="217321" y="86579"/>
                  <a:pt x="210669" y="78530"/>
                </a:cubicBezTo>
                <a:cubicBezTo>
                  <a:pt x="204016" y="70479"/>
                  <a:pt x="196067" y="66455"/>
                  <a:pt x="186822" y="66455"/>
                </a:cubicBezTo>
                <a:cubicBezTo>
                  <a:pt x="177657" y="66455"/>
                  <a:pt x="169549" y="70740"/>
                  <a:pt x="162501" y="79307"/>
                </a:cubicBezTo>
                <a:cubicBezTo>
                  <a:pt x="155448" y="87875"/>
                  <a:pt x="151920" y="100328"/>
                  <a:pt x="151920" y="116660"/>
                </a:cubicBezTo>
                <a:close/>
                <a:moveTo>
                  <a:pt x="267358" y="52473"/>
                </a:moveTo>
                <a:lnTo>
                  <a:pt x="288876" y="52473"/>
                </a:lnTo>
                <a:lnTo>
                  <a:pt x="288876" y="149294"/>
                </a:lnTo>
                <a:lnTo>
                  <a:pt x="348520" y="52473"/>
                </a:lnTo>
                <a:lnTo>
                  <a:pt x="371708" y="52473"/>
                </a:lnTo>
                <a:lnTo>
                  <a:pt x="371708" y="179416"/>
                </a:lnTo>
                <a:lnTo>
                  <a:pt x="350194" y="179416"/>
                </a:lnTo>
                <a:lnTo>
                  <a:pt x="350194" y="83192"/>
                </a:lnTo>
                <a:lnTo>
                  <a:pt x="290546" y="179416"/>
                </a:lnTo>
                <a:lnTo>
                  <a:pt x="267358" y="179416"/>
                </a:lnTo>
                <a:close/>
                <a:moveTo>
                  <a:pt x="404104" y="228062"/>
                </a:moveTo>
                <a:lnTo>
                  <a:pt x="404104" y="52473"/>
                </a:lnTo>
                <a:lnTo>
                  <a:pt x="423707" y="52473"/>
                </a:lnTo>
                <a:lnTo>
                  <a:pt x="423707" y="68972"/>
                </a:lnTo>
                <a:cubicBezTo>
                  <a:pt x="428328" y="62513"/>
                  <a:pt x="433548" y="57671"/>
                  <a:pt x="439366" y="54446"/>
                </a:cubicBezTo>
                <a:cubicBezTo>
                  <a:pt x="445184" y="51216"/>
                  <a:pt x="452232" y="49607"/>
                  <a:pt x="460523" y="49607"/>
                </a:cubicBezTo>
                <a:cubicBezTo>
                  <a:pt x="471360" y="49607"/>
                  <a:pt x="480921" y="52393"/>
                  <a:pt x="489208" y="57970"/>
                </a:cubicBezTo>
                <a:cubicBezTo>
                  <a:pt x="497495" y="63550"/>
                  <a:pt x="503752" y="71419"/>
                  <a:pt x="507975" y="81575"/>
                </a:cubicBezTo>
                <a:cubicBezTo>
                  <a:pt x="512194" y="91738"/>
                  <a:pt x="514307" y="102876"/>
                  <a:pt x="514307" y="114987"/>
                </a:cubicBezTo>
                <a:cubicBezTo>
                  <a:pt x="514307" y="127976"/>
                  <a:pt x="511982" y="139672"/>
                  <a:pt x="507320" y="150069"/>
                </a:cubicBezTo>
                <a:cubicBezTo>
                  <a:pt x="502657" y="160465"/>
                  <a:pt x="495886" y="168436"/>
                  <a:pt x="486997" y="173977"/>
                </a:cubicBezTo>
                <a:cubicBezTo>
                  <a:pt x="478113" y="179513"/>
                  <a:pt x="468767" y="182281"/>
                  <a:pt x="458964" y="182281"/>
                </a:cubicBezTo>
                <a:cubicBezTo>
                  <a:pt x="451793" y="182281"/>
                  <a:pt x="445360" y="180770"/>
                  <a:pt x="439662" y="177742"/>
                </a:cubicBezTo>
                <a:cubicBezTo>
                  <a:pt x="433966" y="174715"/>
                  <a:pt x="429282" y="170888"/>
                  <a:pt x="425618" y="166265"/>
                </a:cubicBezTo>
                <a:lnTo>
                  <a:pt x="425618" y="228062"/>
                </a:lnTo>
                <a:close/>
                <a:moveTo>
                  <a:pt x="423587" y="116660"/>
                </a:moveTo>
                <a:cubicBezTo>
                  <a:pt x="423587" y="132994"/>
                  <a:pt x="426895" y="145068"/>
                  <a:pt x="433508" y="152877"/>
                </a:cubicBezTo>
                <a:cubicBezTo>
                  <a:pt x="440123" y="160685"/>
                  <a:pt x="448129" y="164591"/>
                  <a:pt x="457532" y="164591"/>
                </a:cubicBezTo>
                <a:cubicBezTo>
                  <a:pt x="467094" y="164591"/>
                  <a:pt x="475284" y="160548"/>
                  <a:pt x="482095" y="152459"/>
                </a:cubicBezTo>
                <a:cubicBezTo>
                  <a:pt x="488906" y="144373"/>
                  <a:pt x="492314" y="131842"/>
                  <a:pt x="492314" y="114868"/>
                </a:cubicBezTo>
                <a:cubicBezTo>
                  <a:pt x="492314" y="98694"/>
                  <a:pt x="488988" y="86579"/>
                  <a:pt x="482336" y="78530"/>
                </a:cubicBezTo>
                <a:cubicBezTo>
                  <a:pt x="475679" y="70479"/>
                  <a:pt x="467730" y="66455"/>
                  <a:pt x="458486" y="66455"/>
                </a:cubicBezTo>
                <a:cubicBezTo>
                  <a:pt x="449324" y="66455"/>
                  <a:pt x="441216" y="70740"/>
                  <a:pt x="434164" y="79307"/>
                </a:cubicBezTo>
                <a:cubicBezTo>
                  <a:pt x="427115" y="87875"/>
                  <a:pt x="423587" y="100328"/>
                  <a:pt x="423587" y="116660"/>
                </a:cubicBezTo>
                <a:close/>
                <a:moveTo>
                  <a:pt x="532238" y="115944"/>
                </a:moveTo>
                <a:cubicBezTo>
                  <a:pt x="532238" y="92436"/>
                  <a:pt x="538772" y="75024"/>
                  <a:pt x="551841" y="63708"/>
                </a:cubicBezTo>
                <a:cubicBezTo>
                  <a:pt x="562760" y="54305"/>
                  <a:pt x="576065" y="49607"/>
                  <a:pt x="591764" y="49607"/>
                </a:cubicBezTo>
                <a:cubicBezTo>
                  <a:pt x="609218" y="49607"/>
                  <a:pt x="623484" y="55325"/>
                  <a:pt x="634562" y="66757"/>
                </a:cubicBezTo>
                <a:cubicBezTo>
                  <a:pt x="645635" y="78191"/>
                  <a:pt x="651172" y="93988"/>
                  <a:pt x="651172" y="114152"/>
                </a:cubicBezTo>
                <a:cubicBezTo>
                  <a:pt x="651172" y="130484"/>
                  <a:pt x="648724" y="143333"/>
                  <a:pt x="643824" y="152700"/>
                </a:cubicBezTo>
                <a:cubicBezTo>
                  <a:pt x="638925" y="162064"/>
                  <a:pt x="631794" y="169332"/>
                  <a:pt x="622430" y="174509"/>
                </a:cubicBezTo>
                <a:cubicBezTo>
                  <a:pt x="613066" y="179693"/>
                  <a:pt x="602843" y="182281"/>
                  <a:pt x="591764" y="182281"/>
                </a:cubicBezTo>
                <a:cubicBezTo>
                  <a:pt x="573995" y="182281"/>
                  <a:pt x="559631" y="176587"/>
                  <a:pt x="548676" y="165188"/>
                </a:cubicBezTo>
                <a:cubicBezTo>
                  <a:pt x="537718" y="153795"/>
                  <a:pt x="532238" y="137379"/>
                  <a:pt x="532238" y="115944"/>
                </a:cubicBezTo>
                <a:close/>
                <a:moveTo>
                  <a:pt x="554350" y="115944"/>
                </a:moveTo>
                <a:cubicBezTo>
                  <a:pt x="554350" y="132201"/>
                  <a:pt x="557900" y="144373"/>
                  <a:pt x="564992" y="152459"/>
                </a:cubicBezTo>
                <a:cubicBezTo>
                  <a:pt x="572083" y="160548"/>
                  <a:pt x="581007" y="164591"/>
                  <a:pt x="591764" y="164591"/>
                </a:cubicBezTo>
                <a:cubicBezTo>
                  <a:pt x="602443" y="164591"/>
                  <a:pt x="611331" y="160526"/>
                  <a:pt x="618423" y="152398"/>
                </a:cubicBezTo>
                <a:cubicBezTo>
                  <a:pt x="625511" y="144273"/>
                  <a:pt x="629060" y="131881"/>
                  <a:pt x="629060" y="115228"/>
                </a:cubicBezTo>
                <a:cubicBezTo>
                  <a:pt x="629060" y="99528"/>
                  <a:pt x="625493" y="87637"/>
                  <a:pt x="618362" y="79549"/>
                </a:cubicBezTo>
                <a:cubicBezTo>
                  <a:pt x="611230" y="71459"/>
                  <a:pt x="602362" y="67416"/>
                  <a:pt x="591764" y="67416"/>
                </a:cubicBezTo>
                <a:cubicBezTo>
                  <a:pt x="581007" y="67416"/>
                  <a:pt x="572083" y="71441"/>
                  <a:pt x="564992" y="79487"/>
                </a:cubicBezTo>
                <a:cubicBezTo>
                  <a:pt x="557900" y="87537"/>
                  <a:pt x="554350" y="99687"/>
                  <a:pt x="554350" y="115944"/>
                </a:cubicBezTo>
                <a:close/>
                <a:moveTo>
                  <a:pt x="687496" y="52473"/>
                </a:moveTo>
                <a:lnTo>
                  <a:pt x="775945" y="52473"/>
                </a:lnTo>
                <a:lnTo>
                  <a:pt x="775945" y="161723"/>
                </a:lnTo>
                <a:lnTo>
                  <a:pt x="789693" y="161723"/>
                </a:lnTo>
                <a:lnTo>
                  <a:pt x="789693" y="215394"/>
                </a:lnTo>
                <a:lnTo>
                  <a:pt x="772003" y="215394"/>
                </a:lnTo>
                <a:lnTo>
                  <a:pt x="772003" y="179416"/>
                </a:lnTo>
                <a:lnTo>
                  <a:pt x="672074" y="179416"/>
                </a:lnTo>
                <a:lnTo>
                  <a:pt x="672074" y="215394"/>
                </a:lnTo>
                <a:lnTo>
                  <a:pt x="654383" y="215394"/>
                </a:lnTo>
                <a:lnTo>
                  <a:pt x="654383" y="161723"/>
                </a:lnTo>
                <a:lnTo>
                  <a:pt x="665741" y="161723"/>
                </a:lnTo>
                <a:cubicBezTo>
                  <a:pt x="680879" y="141166"/>
                  <a:pt x="688129" y="104748"/>
                  <a:pt x="687496" y="52473"/>
                </a:cubicBezTo>
                <a:close/>
                <a:moveTo>
                  <a:pt x="705424" y="70285"/>
                </a:moveTo>
                <a:cubicBezTo>
                  <a:pt x="703829" y="111484"/>
                  <a:pt x="697454" y="141961"/>
                  <a:pt x="686301" y="161723"/>
                </a:cubicBezTo>
                <a:lnTo>
                  <a:pt x="754549" y="161723"/>
                </a:lnTo>
                <a:lnTo>
                  <a:pt x="754549" y="70285"/>
                </a:lnTo>
                <a:close/>
                <a:moveTo>
                  <a:pt x="813478" y="52473"/>
                </a:moveTo>
                <a:lnTo>
                  <a:pt x="834995" y="52473"/>
                </a:lnTo>
                <a:lnTo>
                  <a:pt x="834995" y="105303"/>
                </a:lnTo>
                <a:lnTo>
                  <a:pt x="894640" y="105303"/>
                </a:lnTo>
                <a:lnTo>
                  <a:pt x="894640" y="52473"/>
                </a:lnTo>
                <a:lnTo>
                  <a:pt x="916157" y="52473"/>
                </a:lnTo>
                <a:lnTo>
                  <a:pt x="916157" y="179416"/>
                </a:lnTo>
                <a:lnTo>
                  <a:pt x="894640" y="179416"/>
                </a:lnTo>
                <a:lnTo>
                  <a:pt x="894640" y="123116"/>
                </a:lnTo>
                <a:lnTo>
                  <a:pt x="834995" y="123116"/>
                </a:lnTo>
                <a:lnTo>
                  <a:pt x="834995" y="179416"/>
                </a:lnTo>
                <a:lnTo>
                  <a:pt x="813478" y="179416"/>
                </a:lnTo>
                <a:close/>
                <a:moveTo>
                  <a:pt x="1069395" y="52473"/>
                </a:moveTo>
                <a:lnTo>
                  <a:pt x="1090913" y="52473"/>
                </a:lnTo>
                <a:lnTo>
                  <a:pt x="1090913" y="179416"/>
                </a:lnTo>
                <a:lnTo>
                  <a:pt x="1069395" y="179416"/>
                </a:lnTo>
                <a:close/>
                <a:moveTo>
                  <a:pt x="949029" y="52473"/>
                </a:moveTo>
                <a:lnTo>
                  <a:pt x="970542" y="52473"/>
                </a:lnTo>
                <a:lnTo>
                  <a:pt x="970542" y="102077"/>
                </a:lnTo>
                <a:lnTo>
                  <a:pt x="997795" y="102077"/>
                </a:lnTo>
                <a:cubicBezTo>
                  <a:pt x="1015567" y="102077"/>
                  <a:pt x="1029251" y="105523"/>
                  <a:pt x="1038856" y="112416"/>
                </a:cubicBezTo>
                <a:cubicBezTo>
                  <a:pt x="1048458" y="119311"/>
                  <a:pt x="1053260" y="128814"/>
                  <a:pt x="1053260" y="140925"/>
                </a:cubicBezTo>
                <a:cubicBezTo>
                  <a:pt x="1053260" y="151523"/>
                  <a:pt x="1049253" y="160591"/>
                  <a:pt x="1041247" y="168120"/>
                </a:cubicBezTo>
                <a:cubicBezTo>
                  <a:pt x="1033240" y="175647"/>
                  <a:pt x="1020427" y="179416"/>
                  <a:pt x="1002813" y="179416"/>
                </a:cubicBezTo>
                <a:lnTo>
                  <a:pt x="949029" y="179416"/>
                </a:lnTo>
                <a:close/>
                <a:moveTo>
                  <a:pt x="970542" y="161723"/>
                </a:moveTo>
                <a:lnTo>
                  <a:pt x="993136" y="161723"/>
                </a:lnTo>
                <a:cubicBezTo>
                  <a:pt x="1006762" y="161723"/>
                  <a:pt x="1016485" y="160051"/>
                  <a:pt x="1022303" y="156704"/>
                </a:cubicBezTo>
                <a:cubicBezTo>
                  <a:pt x="1028121" y="153360"/>
                  <a:pt x="1031026" y="148139"/>
                  <a:pt x="1031026" y="141043"/>
                </a:cubicBezTo>
                <a:cubicBezTo>
                  <a:pt x="1031026" y="135547"/>
                  <a:pt x="1028873" y="130647"/>
                  <a:pt x="1024571" y="126342"/>
                </a:cubicBezTo>
                <a:cubicBezTo>
                  <a:pt x="1020266" y="122039"/>
                  <a:pt x="1010744" y="119886"/>
                  <a:pt x="996002" y="119886"/>
                </a:cubicBezTo>
                <a:lnTo>
                  <a:pt x="970542" y="119886"/>
                </a:lnTo>
                <a:close/>
                <a:moveTo>
                  <a:pt x="1124500" y="52473"/>
                </a:moveTo>
                <a:lnTo>
                  <a:pt x="1146018" y="52473"/>
                </a:lnTo>
                <a:lnTo>
                  <a:pt x="1146018" y="149294"/>
                </a:lnTo>
                <a:lnTo>
                  <a:pt x="1205662" y="52473"/>
                </a:lnTo>
                <a:lnTo>
                  <a:pt x="1228850" y="52473"/>
                </a:lnTo>
                <a:lnTo>
                  <a:pt x="1228850" y="179416"/>
                </a:lnTo>
                <a:lnTo>
                  <a:pt x="1207336" y="179416"/>
                </a:lnTo>
                <a:lnTo>
                  <a:pt x="1207336" y="83192"/>
                </a:lnTo>
                <a:lnTo>
                  <a:pt x="1147688" y="179416"/>
                </a:lnTo>
                <a:lnTo>
                  <a:pt x="1124500" y="179416"/>
                </a:lnTo>
                <a:close/>
                <a:moveTo>
                  <a:pt x="1199204" y="4420"/>
                </a:moveTo>
                <a:lnTo>
                  <a:pt x="1213909" y="4420"/>
                </a:lnTo>
                <a:cubicBezTo>
                  <a:pt x="1212714" y="14381"/>
                  <a:pt x="1209067" y="22031"/>
                  <a:pt x="1202972" y="27371"/>
                </a:cubicBezTo>
                <a:cubicBezTo>
                  <a:pt x="1196878" y="32708"/>
                  <a:pt x="1188764" y="35380"/>
                  <a:pt x="1178644" y="35380"/>
                </a:cubicBezTo>
                <a:cubicBezTo>
                  <a:pt x="1168448" y="35380"/>
                  <a:pt x="1160299" y="32730"/>
                  <a:pt x="1154203" y="27431"/>
                </a:cubicBezTo>
                <a:cubicBezTo>
                  <a:pt x="1148108" y="22132"/>
                  <a:pt x="1144462" y="14464"/>
                  <a:pt x="1143267" y="4420"/>
                </a:cubicBezTo>
                <a:lnTo>
                  <a:pt x="1157966" y="4420"/>
                </a:lnTo>
                <a:cubicBezTo>
                  <a:pt x="1159085" y="9842"/>
                  <a:pt x="1161300" y="13884"/>
                  <a:pt x="1164604" y="16551"/>
                </a:cubicBezTo>
                <a:cubicBezTo>
                  <a:pt x="1167909" y="19224"/>
                  <a:pt x="1172351" y="20558"/>
                  <a:pt x="1177928" y="20558"/>
                </a:cubicBezTo>
                <a:cubicBezTo>
                  <a:pt x="1184386" y="20558"/>
                  <a:pt x="1189268" y="19263"/>
                  <a:pt x="1192572" y="16671"/>
                </a:cubicBezTo>
                <a:cubicBezTo>
                  <a:pt x="1195877" y="14086"/>
                  <a:pt x="1198092" y="9999"/>
                  <a:pt x="1199204" y="4420"/>
                </a:cubicBezTo>
                <a:close/>
                <a:moveTo>
                  <a:pt x="1328637" y="52473"/>
                </a:moveTo>
                <a:lnTo>
                  <a:pt x="1401671" y="52473"/>
                </a:lnTo>
                <a:lnTo>
                  <a:pt x="1401671" y="70285"/>
                </a:lnTo>
                <a:lnTo>
                  <a:pt x="1350155" y="70285"/>
                </a:lnTo>
                <a:lnTo>
                  <a:pt x="1350155" y="179416"/>
                </a:lnTo>
                <a:lnTo>
                  <a:pt x="1328637" y="179416"/>
                </a:lnTo>
                <a:close/>
                <a:moveTo>
                  <a:pt x="1496236" y="163756"/>
                </a:moveTo>
                <a:cubicBezTo>
                  <a:pt x="1488269" y="170527"/>
                  <a:pt x="1480598" y="175312"/>
                  <a:pt x="1473225" y="178098"/>
                </a:cubicBezTo>
                <a:cubicBezTo>
                  <a:pt x="1465856" y="180888"/>
                  <a:pt x="1457946" y="182281"/>
                  <a:pt x="1449501" y="182281"/>
                </a:cubicBezTo>
                <a:cubicBezTo>
                  <a:pt x="1435558" y="182281"/>
                  <a:pt x="1424838" y="178876"/>
                  <a:pt x="1417346" y="172062"/>
                </a:cubicBezTo>
                <a:cubicBezTo>
                  <a:pt x="1409854" y="165251"/>
                  <a:pt x="1406106" y="156542"/>
                  <a:pt x="1406106" y="145943"/>
                </a:cubicBezTo>
                <a:cubicBezTo>
                  <a:pt x="1406106" y="139730"/>
                  <a:pt x="1407521" y="134052"/>
                  <a:pt x="1410351" y="128912"/>
                </a:cubicBezTo>
                <a:cubicBezTo>
                  <a:pt x="1413180" y="123775"/>
                  <a:pt x="1416885" y="119649"/>
                  <a:pt x="1421471" y="116542"/>
                </a:cubicBezTo>
                <a:cubicBezTo>
                  <a:pt x="1426054" y="113435"/>
                  <a:pt x="1431213" y="111084"/>
                  <a:pt x="1436948" y="109490"/>
                </a:cubicBezTo>
                <a:cubicBezTo>
                  <a:pt x="1441171" y="108374"/>
                  <a:pt x="1447546" y="107297"/>
                  <a:pt x="1456074" y="106260"/>
                </a:cubicBezTo>
                <a:cubicBezTo>
                  <a:pt x="1473444" y="104190"/>
                  <a:pt x="1486236" y="101721"/>
                  <a:pt x="1494444" y="98851"/>
                </a:cubicBezTo>
                <a:cubicBezTo>
                  <a:pt x="1494526" y="95904"/>
                  <a:pt x="1494562" y="94032"/>
                  <a:pt x="1494562" y="93235"/>
                </a:cubicBezTo>
                <a:cubicBezTo>
                  <a:pt x="1494562" y="84466"/>
                  <a:pt x="1492531" y="78292"/>
                  <a:pt x="1488463" y="74706"/>
                </a:cubicBezTo>
                <a:cubicBezTo>
                  <a:pt x="1482967" y="69847"/>
                  <a:pt x="1474798" y="67416"/>
                  <a:pt x="1463962" y="67416"/>
                </a:cubicBezTo>
                <a:cubicBezTo>
                  <a:pt x="1453843" y="67416"/>
                  <a:pt x="1446377" y="69192"/>
                  <a:pt x="1441552" y="72734"/>
                </a:cubicBezTo>
                <a:cubicBezTo>
                  <a:pt x="1436728" y="76280"/>
                  <a:pt x="1433164" y="82555"/>
                  <a:pt x="1430853" y="91561"/>
                </a:cubicBezTo>
                <a:lnTo>
                  <a:pt x="1409818" y="88692"/>
                </a:lnTo>
                <a:cubicBezTo>
                  <a:pt x="1411730" y="79688"/>
                  <a:pt x="1414876" y="72417"/>
                  <a:pt x="1419257" y="66876"/>
                </a:cubicBezTo>
                <a:cubicBezTo>
                  <a:pt x="1423642" y="61335"/>
                  <a:pt x="1429975" y="57073"/>
                  <a:pt x="1438261" y="54085"/>
                </a:cubicBezTo>
                <a:cubicBezTo>
                  <a:pt x="1446552" y="51098"/>
                  <a:pt x="1456153" y="49607"/>
                  <a:pt x="1467069" y="49607"/>
                </a:cubicBezTo>
                <a:cubicBezTo>
                  <a:pt x="1477904" y="49607"/>
                  <a:pt x="1486714" y="50882"/>
                  <a:pt x="1493486" y="53431"/>
                </a:cubicBezTo>
                <a:cubicBezTo>
                  <a:pt x="1500260" y="55980"/>
                  <a:pt x="1505244" y="59187"/>
                  <a:pt x="1508429" y="63054"/>
                </a:cubicBezTo>
                <a:cubicBezTo>
                  <a:pt x="1511619" y="66920"/>
                  <a:pt x="1513847" y="71802"/>
                  <a:pt x="1515122" y="77694"/>
                </a:cubicBezTo>
                <a:cubicBezTo>
                  <a:pt x="1515838" y="81360"/>
                  <a:pt x="1516197" y="87972"/>
                  <a:pt x="1516197" y="97538"/>
                </a:cubicBezTo>
                <a:lnTo>
                  <a:pt x="1516197" y="126222"/>
                </a:lnTo>
                <a:cubicBezTo>
                  <a:pt x="1516197" y="146227"/>
                  <a:pt x="1516655" y="158874"/>
                  <a:pt x="1517573" y="164177"/>
                </a:cubicBezTo>
                <a:cubicBezTo>
                  <a:pt x="1518487" y="169476"/>
                  <a:pt x="1520298" y="174552"/>
                  <a:pt x="1523010" y="179416"/>
                </a:cubicBezTo>
                <a:lnTo>
                  <a:pt x="1500538" y="179416"/>
                </a:lnTo>
                <a:cubicBezTo>
                  <a:pt x="1498306" y="174956"/>
                  <a:pt x="1496873" y="169735"/>
                  <a:pt x="1496236" y="163756"/>
                </a:cubicBezTo>
                <a:close/>
                <a:moveTo>
                  <a:pt x="1494444" y="115707"/>
                </a:moveTo>
                <a:cubicBezTo>
                  <a:pt x="1486632" y="118893"/>
                  <a:pt x="1474917" y="121599"/>
                  <a:pt x="1459300" y="123832"/>
                </a:cubicBezTo>
                <a:cubicBezTo>
                  <a:pt x="1450451" y="125106"/>
                  <a:pt x="1444201" y="126542"/>
                  <a:pt x="1440533" y="128134"/>
                </a:cubicBezTo>
                <a:cubicBezTo>
                  <a:pt x="1436868" y="129729"/>
                  <a:pt x="1434042" y="132062"/>
                  <a:pt x="1432049" y="135129"/>
                </a:cubicBezTo>
                <a:cubicBezTo>
                  <a:pt x="1430057" y="138196"/>
                  <a:pt x="1429060" y="141606"/>
                  <a:pt x="1429060" y="145346"/>
                </a:cubicBezTo>
                <a:cubicBezTo>
                  <a:pt x="1429060" y="151088"/>
                  <a:pt x="1431231" y="155868"/>
                  <a:pt x="1435577" y="159692"/>
                </a:cubicBezTo>
                <a:cubicBezTo>
                  <a:pt x="1439917" y="163515"/>
                  <a:pt x="1446271" y="165430"/>
                  <a:pt x="1454638" y="165430"/>
                </a:cubicBezTo>
                <a:cubicBezTo>
                  <a:pt x="1462925" y="165430"/>
                  <a:pt x="1470295" y="163616"/>
                  <a:pt x="1476753" y="159990"/>
                </a:cubicBezTo>
                <a:cubicBezTo>
                  <a:pt x="1483204" y="156366"/>
                  <a:pt x="1487949" y="151404"/>
                  <a:pt x="1490977" y="145108"/>
                </a:cubicBezTo>
                <a:cubicBezTo>
                  <a:pt x="1493288" y="140248"/>
                  <a:pt x="1494444" y="133076"/>
                  <a:pt x="1494444" y="123595"/>
                </a:cubicBezTo>
                <a:close/>
                <a:moveTo>
                  <a:pt x="1573718" y="122039"/>
                </a:moveTo>
                <a:lnTo>
                  <a:pt x="1573718" y="105183"/>
                </a:lnTo>
                <a:cubicBezTo>
                  <a:pt x="1582805" y="105105"/>
                  <a:pt x="1589000" y="104745"/>
                  <a:pt x="1592310" y="104108"/>
                </a:cubicBezTo>
                <a:cubicBezTo>
                  <a:pt x="1595614" y="103474"/>
                  <a:pt x="1598742" y="101563"/>
                  <a:pt x="1601691" y="98372"/>
                </a:cubicBezTo>
                <a:cubicBezTo>
                  <a:pt x="1604643" y="95183"/>
                  <a:pt x="1606115" y="91202"/>
                  <a:pt x="1606115" y="86417"/>
                </a:cubicBezTo>
                <a:cubicBezTo>
                  <a:pt x="1606115" y="80600"/>
                  <a:pt x="1604182" y="75960"/>
                  <a:pt x="1600316" y="72492"/>
                </a:cubicBezTo>
                <a:cubicBezTo>
                  <a:pt x="1596449" y="69029"/>
                  <a:pt x="1591449" y="67298"/>
                  <a:pt x="1585315" y="67298"/>
                </a:cubicBezTo>
                <a:cubicBezTo>
                  <a:pt x="1573204" y="67298"/>
                  <a:pt x="1564715" y="74429"/>
                  <a:pt x="1559851" y="88692"/>
                </a:cubicBezTo>
                <a:lnTo>
                  <a:pt x="1539414" y="85345"/>
                </a:lnTo>
                <a:cubicBezTo>
                  <a:pt x="1545790" y="61520"/>
                  <a:pt x="1561173" y="49607"/>
                  <a:pt x="1585556" y="49607"/>
                </a:cubicBezTo>
                <a:cubicBezTo>
                  <a:pt x="1599103" y="49607"/>
                  <a:pt x="1609719" y="53312"/>
                  <a:pt x="1617409" y="60721"/>
                </a:cubicBezTo>
                <a:cubicBezTo>
                  <a:pt x="1625101" y="68132"/>
                  <a:pt x="1628943" y="76978"/>
                  <a:pt x="1628943" y="87256"/>
                </a:cubicBezTo>
                <a:cubicBezTo>
                  <a:pt x="1628943" y="97613"/>
                  <a:pt x="1623924" y="105864"/>
                  <a:pt x="1613881" y="112002"/>
                </a:cubicBezTo>
                <a:cubicBezTo>
                  <a:pt x="1620260" y="115426"/>
                  <a:pt x="1625040" y="119790"/>
                  <a:pt x="1628227" y="125088"/>
                </a:cubicBezTo>
                <a:cubicBezTo>
                  <a:pt x="1631416" y="130392"/>
                  <a:pt x="1633007" y="136663"/>
                  <a:pt x="1633007" y="143913"/>
                </a:cubicBezTo>
                <a:cubicBezTo>
                  <a:pt x="1633007" y="155310"/>
                  <a:pt x="1628864" y="164552"/>
                  <a:pt x="1620580" y="171644"/>
                </a:cubicBezTo>
                <a:cubicBezTo>
                  <a:pt x="1612289" y="178735"/>
                  <a:pt x="1600693" y="182281"/>
                  <a:pt x="1585793" y="182281"/>
                </a:cubicBezTo>
                <a:cubicBezTo>
                  <a:pt x="1556867" y="182281"/>
                  <a:pt x="1540091" y="169415"/>
                  <a:pt x="1535468" y="143675"/>
                </a:cubicBezTo>
                <a:lnTo>
                  <a:pt x="1555669" y="139373"/>
                </a:lnTo>
                <a:cubicBezTo>
                  <a:pt x="1557500" y="147502"/>
                  <a:pt x="1561230" y="153799"/>
                  <a:pt x="1566846" y="158259"/>
                </a:cubicBezTo>
                <a:cubicBezTo>
                  <a:pt x="1572462" y="162720"/>
                  <a:pt x="1578899" y="164951"/>
                  <a:pt x="1586153" y="164951"/>
                </a:cubicBezTo>
                <a:cubicBezTo>
                  <a:pt x="1593403" y="164951"/>
                  <a:pt x="1599437" y="162899"/>
                  <a:pt x="1604262" y="158795"/>
                </a:cubicBezTo>
                <a:cubicBezTo>
                  <a:pt x="1609082" y="154691"/>
                  <a:pt x="1611493" y="149453"/>
                  <a:pt x="1611493" y="143078"/>
                </a:cubicBezTo>
                <a:cubicBezTo>
                  <a:pt x="1611493" y="138139"/>
                  <a:pt x="1609978" y="133833"/>
                  <a:pt x="1606950" y="130164"/>
                </a:cubicBezTo>
                <a:cubicBezTo>
                  <a:pt x="1603923" y="126499"/>
                  <a:pt x="1600697" y="124211"/>
                  <a:pt x="1597270" y="123292"/>
                </a:cubicBezTo>
                <a:cubicBezTo>
                  <a:pt x="1593843" y="122378"/>
                  <a:pt x="1587626" y="121921"/>
                  <a:pt x="1578618" y="121921"/>
                </a:cubicBezTo>
                <a:cubicBezTo>
                  <a:pt x="1577902" y="121921"/>
                  <a:pt x="1576267" y="121960"/>
                  <a:pt x="1573718" y="122039"/>
                </a:cubicBezTo>
                <a:close/>
                <a:moveTo>
                  <a:pt x="1663488" y="179416"/>
                </a:moveTo>
                <a:lnTo>
                  <a:pt x="1663488" y="154910"/>
                </a:lnTo>
                <a:lnTo>
                  <a:pt x="1687994" y="154910"/>
                </a:lnTo>
                <a:lnTo>
                  <a:pt x="1687994" y="179416"/>
                </a:lnTo>
                <a:cubicBezTo>
                  <a:pt x="1687994" y="188419"/>
                  <a:pt x="1686399" y="195691"/>
                  <a:pt x="1683213" y="201232"/>
                </a:cubicBezTo>
                <a:cubicBezTo>
                  <a:pt x="1680024" y="206766"/>
                  <a:pt x="1674965" y="211049"/>
                  <a:pt x="1668031" y="214081"/>
                </a:cubicBezTo>
                <a:lnTo>
                  <a:pt x="1662056" y="204875"/>
                </a:lnTo>
                <a:cubicBezTo>
                  <a:pt x="1666595" y="202881"/>
                  <a:pt x="1669944" y="199953"/>
                  <a:pt x="1672096" y="196091"/>
                </a:cubicBezTo>
                <a:cubicBezTo>
                  <a:pt x="1674249" y="192225"/>
                  <a:pt x="1675444" y="186667"/>
                  <a:pt x="1675682" y="179416"/>
                </a:cubicBezTo>
                <a:close/>
                <a:moveTo>
                  <a:pt x="1876731" y="132919"/>
                </a:moveTo>
                <a:lnTo>
                  <a:pt x="1897888" y="135669"/>
                </a:lnTo>
                <a:cubicBezTo>
                  <a:pt x="1895577" y="150252"/>
                  <a:pt x="1889659" y="161664"/>
                  <a:pt x="1880136" y="169912"/>
                </a:cubicBezTo>
                <a:cubicBezTo>
                  <a:pt x="1870611" y="178160"/>
                  <a:pt x="1858918" y="182281"/>
                  <a:pt x="1845055" y="182281"/>
                </a:cubicBezTo>
                <a:cubicBezTo>
                  <a:pt x="1827681" y="182281"/>
                  <a:pt x="1813720" y="176604"/>
                  <a:pt x="1803162" y="165247"/>
                </a:cubicBezTo>
                <a:cubicBezTo>
                  <a:pt x="1792599" y="153896"/>
                  <a:pt x="1787317" y="137617"/>
                  <a:pt x="1787317" y="116423"/>
                </a:cubicBezTo>
                <a:cubicBezTo>
                  <a:pt x="1787317" y="102718"/>
                  <a:pt x="1789589" y="90723"/>
                  <a:pt x="1794136" y="80441"/>
                </a:cubicBezTo>
                <a:cubicBezTo>
                  <a:pt x="1798676" y="70159"/>
                  <a:pt x="1805587" y="62452"/>
                  <a:pt x="1814876" y="57311"/>
                </a:cubicBezTo>
                <a:cubicBezTo>
                  <a:pt x="1824160" y="52174"/>
                  <a:pt x="1834258" y="49607"/>
                  <a:pt x="1845173" y="49607"/>
                </a:cubicBezTo>
                <a:cubicBezTo>
                  <a:pt x="1858958" y="49607"/>
                  <a:pt x="1870233" y="53092"/>
                  <a:pt x="1879002" y="60065"/>
                </a:cubicBezTo>
                <a:cubicBezTo>
                  <a:pt x="1887769" y="67039"/>
                  <a:pt x="1893385" y="76939"/>
                  <a:pt x="1895854" y="89768"/>
                </a:cubicBezTo>
                <a:lnTo>
                  <a:pt x="1874938" y="92994"/>
                </a:lnTo>
                <a:cubicBezTo>
                  <a:pt x="1872944" y="84466"/>
                  <a:pt x="1869419" y="78055"/>
                  <a:pt x="1864358" y="73748"/>
                </a:cubicBezTo>
                <a:cubicBezTo>
                  <a:pt x="1859296" y="69447"/>
                  <a:pt x="1853183" y="67298"/>
                  <a:pt x="1846009" y="67298"/>
                </a:cubicBezTo>
                <a:cubicBezTo>
                  <a:pt x="1835172" y="67298"/>
                  <a:pt x="1826371" y="71182"/>
                  <a:pt x="1819599" y="78950"/>
                </a:cubicBezTo>
                <a:cubicBezTo>
                  <a:pt x="1812824" y="86720"/>
                  <a:pt x="1809437" y="99014"/>
                  <a:pt x="1809437" y="115826"/>
                </a:cubicBezTo>
                <a:cubicBezTo>
                  <a:pt x="1809437" y="132876"/>
                  <a:pt x="1812704" y="145266"/>
                  <a:pt x="1819238" y="152995"/>
                </a:cubicBezTo>
                <a:cubicBezTo>
                  <a:pt x="1825773" y="160724"/>
                  <a:pt x="1834298" y="164591"/>
                  <a:pt x="1844814" y="164591"/>
                </a:cubicBezTo>
                <a:cubicBezTo>
                  <a:pt x="1853259" y="164591"/>
                  <a:pt x="1860315" y="162003"/>
                  <a:pt x="1865975" y="156823"/>
                </a:cubicBezTo>
                <a:cubicBezTo>
                  <a:pt x="1871630" y="151645"/>
                  <a:pt x="1875215" y="143678"/>
                  <a:pt x="1876731" y="132919"/>
                </a:cubicBezTo>
                <a:close/>
                <a:moveTo>
                  <a:pt x="2003192" y="138535"/>
                </a:moveTo>
                <a:lnTo>
                  <a:pt x="2025425" y="141284"/>
                </a:lnTo>
                <a:cubicBezTo>
                  <a:pt x="2021923" y="154270"/>
                  <a:pt x="2015424" y="164354"/>
                  <a:pt x="2005942" y="171524"/>
                </a:cubicBezTo>
                <a:cubicBezTo>
                  <a:pt x="1996459" y="178696"/>
                  <a:pt x="1984346" y="182281"/>
                  <a:pt x="1969604" y="182281"/>
                </a:cubicBezTo>
                <a:cubicBezTo>
                  <a:pt x="1951038" y="182281"/>
                  <a:pt x="1936315" y="176565"/>
                  <a:pt x="1925438" y="165127"/>
                </a:cubicBezTo>
                <a:cubicBezTo>
                  <a:pt x="1914560" y="153694"/>
                  <a:pt x="1909120" y="137656"/>
                  <a:pt x="1909120" y="117021"/>
                </a:cubicBezTo>
                <a:cubicBezTo>
                  <a:pt x="1909120" y="95662"/>
                  <a:pt x="1914617" y="79084"/>
                  <a:pt x="1925615" y="67294"/>
                </a:cubicBezTo>
                <a:cubicBezTo>
                  <a:pt x="1936617" y="55501"/>
                  <a:pt x="1950880" y="49607"/>
                  <a:pt x="1968409" y="49607"/>
                </a:cubicBezTo>
                <a:cubicBezTo>
                  <a:pt x="1985382" y="49607"/>
                  <a:pt x="1999250" y="55382"/>
                  <a:pt x="2010010" y="66934"/>
                </a:cubicBezTo>
                <a:cubicBezTo>
                  <a:pt x="2020763" y="78491"/>
                  <a:pt x="2026142" y="94744"/>
                  <a:pt x="2026142" y="115707"/>
                </a:cubicBezTo>
                <a:cubicBezTo>
                  <a:pt x="2026142" y="116982"/>
                  <a:pt x="2026102" y="118893"/>
                  <a:pt x="2026022" y="121442"/>
                </a:cubicBezTo>
                <a:lnTo>
                  <a:pt x="1931357" y="121442"/>
                </a:lnTo>
                <a:cubicBezTo>
                  <a:pt x="1932157" y="135384"/>
                  <a:pt x="1936099" y="146066"/>
                  <a:pt x="1943191" y="153474"/>
                </a:cubicBezTo>
                <a:cubicBezTo>
                  <a:pt x="1950282" y="160887"/>
                  <a:pt x="1959124" y="164591"/>
                  <a:pt x="1969722" y="164591"/>
                </a:cubicBezTo>
                <a:cubicBezTo>
                  <a:pt x="1977614" y="164591"/>
                  <a:pt x="1984349" y="162521"/>
                  <a:pt x="1989925" y="158377"/>
                </a:cubicBezTo>
                <a:cubicBezTo>
                  <a:pt x="1995506" y="154233"/>
                  <a:pt x="1999926" y="147621"/>
                  <a:pt x="2003192" y="138535"/>
                </a:cubicBezTo>
                <a:close/>
                <a:moveTo>
                  <a:pt x="1932553" y="103751"/>
                </a:moveTo>
                <a:lnTo>
                  <a:pt x="2003433" y="103751"/>
                </a:lnTo>
                <a:cubicBezTo>
                  <a:pt x="2002475" y="93078"/>
                  <a:pt x="1999764" y="85064"/>
                  <a:pt x="1995304" y="79725"/>
                </a:cubicBezTo>
                <a:cubicBezTo>
                  <a:pt x="1988449" y="71441"/>
                  <a:pt x="1979565" y="67298"/>
                  <a:pt x="1968646" y="67298"/>
                </a:cubicBezTo>
                <a:cubicBezTo>
                  <a:pt x="1958767" y="67298"/>
                  <a:pt x="1950462" y="70606"/>
                  <a:pt x="1943726" y="77216"/>
                </a:cubicBezTo>
                <a:cubicBezTo>
                  <a:pt x="1936995" y="83828"/>
                  <a:pt x="1933269" y="92674"/>
                  <a:pt x="1932553" y="103751"/>
                </a:cubicBezTo>
                <a:close/>
                <a:moveTo>
                  <a:pt x="2142008" y="0"/>
                </a:moveTo>
                <a:lnTo>
                  <a:pt x="2161012" y="237"/>
                </a:lnTo>
                <a:cubicBezTo>
                  <a:pt x="2160137" y="8765"/>
                  <a:pt x="2158243" y="14701"/>
                  <a:pt x="2155339" y="18050"/>
                </a:cubicBezTo>
                <a:cubicBezTo>
                  <a:pt x="2152425" y="21394"/>
                  <a:pt x="2148685" y="23547"/>
                  <a:pt x="2144099" y="24500"/>
                </a:cubicBezTo>
                <a:cubicBezTo>
                  <a:pt x="2139516" y="25458"/>
                  <a:pt x="2130535" y="25937"/>
                  <a:pt x="2117146" y="25937"/>
                </a:cubicBezTo>
                <a:cubicBezTo>
                  <a:pt x="2099376" y="25937"/>
                  <a:pt x="2087266" y="27647"/>
                  <a:pt x="2080811" y="31074"/>
                </a:cubicBezTo>
                <a:cubicBezTo>
                  <a:pt x="2074352" y="34502"/>
                  <a:pt x="2069713" y="39984"/>
                  <a:pt x="2066883" y="47511"/>
                </a:cubicBezTo>
                <a:cubicBezTo>
                  <a:pt x="2064054" y="55044"/>
                  <a:pt x="2062480" y="64745"/>
                  <a:pt x="2062159" y="76619"/>
                </a:cubicBezTo>
                <a:cubicBezTo>
                  <a:pt x="2067581" y="68568"/>
                  <a:pt x="2073917" y="62532"/>
                  <a:pt x="2081171" y="58506"/>
                </a:cubicBezTo>
                <a:cubicBezTo>
                  <a:pt x="2088421" y="54485"/>
                  <a:pt x="2096586" y="52473"/>
                  <a:pt x="2105673" y="52473"/>
                </a:cubicBezTo>
                <a:cubicBezTo>
                  <a:pt x="2122327" y="52473"/>
                  <a:pt x="2136111" y="58190"/>
                  <a:pt x="2147029" y="69627"/>
                </a:cubicBezTo>
                <a:cubicBezTo>
                  <a:pt x="2157945" y="81060"/>
                  <a:pt x="2163402" y="96537"/>
                  <a:pt x="2163402" y="116064"/>
                </a:cubicBezTo>
                <a:cubicBezTo>
                  <a:pt x="2163402" y="130888"/>
                  <a:pt x="2160655" y="143038"/>
                  <a:pt x="2155159" y="152516"/>
                </a:cubicBezTo>
                <a:cubicBezTo>
                  <a:pt x="2149658" y="162003"/>
                  <a:pt x="2143146" y="169332"/>
                  <a:pt x="2135615" y="174509"/>
                </a:cubicBezTo>
                <a:cubicBezTo>
                  <a:pt x="2128083" y="179693"/>
                  <a:pt x="2117823" y="182281"/>
                  <a:pt x="2104837" y="182281"/>
                </a:cubicBezTo>
                <a:cubicBezTo>
                  <a:pt x="2089775" y="182281"/>
                  <a:pt x="2078057" y="178836"/>
                  <a:pt x="2069694" y="171942"/>
                </a:cubicBezTo>
                <a:cubicBezTo>
                  <a:pt x="2061325" y="165053"/>
                  <a:pt x="2054910" y="156225"/>
                  <a:pt x="2050448" y="145468"/>
                </a:cubicBezTo>
                <a:cubicBezTo>
                  <a:pt x="2045988" y="134711"/>
                  <a:pt x="2043757" y="115987"/>
                  <a:pt x="2043757" y="89289"/>
                </a:cubicBezTo>
                <a:cubicBezTo>
                  <a:pt x="2043757" y="55739"/>
                  <a:pt x="2049434" y="33148"/>
                  <a:pt x="2060787" y="21513"/>
                </a:cubicBezTo>
                <a:cubicBezTo>
                  <a:pt x="2072142" y="9878"/>
                  <a:pt x="2089613" y="4060"/>
                  <a:pt x="2113200" y="4060"/>
                </a:cubicBezTo>
                <a:cubicBezTo>
                  <a:pt x="2127864" y="4060"/>
                  <a:pt x="2136190" y="3822"/>
                  <a:pt x="2138185" y="3343"/>
                </a:cubicBezTo>
                <a:cubicBezTo>
                  <a:pt x="2140175" y="2868"/>
                  <a:pt x="2141450" y="1752"/>
                  <a:pt x="2142008" y="0"/>
                </a:cubicBezTo>
                <a:close/>
                <a:moveTo>
                  <a:pt x="2140931" y="115465"/>
                </a:moveTo>
                <a:cubicBezTo>
                  <a:pt x="2140931" y="102240"/>
                  <a:pt x="2137807" y="91400"/>
                  <a:pt x="2131549" y="82955"/>
                </a:cubicBezTo>
                <a:cubicBezTo>
                  <a:pt x="2125293" y="74505"/>
                  <a:pt x="2116465" y="70285"/>
                  <a:pt x="2105075" y="70285"/>
                </a:cubicBezTo>
                <a:cubicBezTo>
                  <a:pt x="2093203" y="70285"/>
                  <a:pt x="2084037" y="74747"/>
                  <a:pt x="2077586" y="83671"/>
                </a:cubicBezTo>
                <a:cubicBezTo>
                  <a:pt x="2071128" y="92595"/>
                  <a:pt x="2067902" y="104510"/>
                  <a:pt x="2067902" y="119411"/>
                </a:cubicBezTo>
                <a:cubicBezTo>
                  <a:pt x="2067902" y="134153"/>
                  <a:pt x="2071466" y="145429"/>
                  <a:pt x="2078597" y="153233"/>
                </a:cubicBezTo>
                <a:cubicBezTo>
                  <a:pt x="2085729" y="161046"/>
                  <a:pt x="2094516" y="164951"/>
                  <a:pt x="2104957" y="164951"/>
                </a:cubicBezTo>
                <a:cubicBezTo>
                  <a:pt x="2115630" y="164951"/>
                  <a:pt x="2124295" y="160430"/>
                  <a:pt x="2130952" y="151382"/>
                </a:cubicBezTo>
                <a:cubicBezTo>
                  <a:pt x="2137605" y="142340"/>
                  <a:pt x="2140931" y="130366"/>
                  <a:pt x="2140931" y="115465"/>
                </a:cubicBezTo>
                <a:close/>
                <a:moveTo>
                  <a:pt x="2272936" y="138535"/>
                </a:moveTo>
                <a:lnTo>
                  <a:pt x="2295170" y="141284"/>
                </a:lnTo>
                <a:cubicBezTo>
                  <a:pt x="2291667" y="154270"/>
                  <a:pt x="2285169" y="164354"/>
                  <a:pt x="2275687" y="171524"/>
                </a:cubicBezTo>
                <a:cubicBezTo>
                  <a:pt x="2266204" y="178696"/>
                  <a:pt x="2254090" y="182281"/>
                  <a:pt x="2239348" y="182281"/>
                </a:cubicBezTo>
                <a:cubicBezTo>
                  <a:pt x="2220783" y="182281"/>
                  <a:pt x="2206059" y="176565"/>
                  <a:pt x="2195183" y="165127"/>
                </a:cubicBezTo>
                <a:cubicBezTo>
                  <a:pt x="2184304" y="153694"/>
                  <a:pt x="2178864" y="137656"/>
                  <a:pt x="2178864" y="117021"/>
                </a:cubicBezTo>
                <a:cubicBezTo>
                  <a:pt x="2178864" y="95662"/>
                  <a:pt x="2184362" y="79084"/>
                  <a:pt x="2195363" y="67294"/>
                </a:cubicBezTo>
                <a:cubicBezTo>
                  <a:pt x="2206361" y="55501"/>
                  <a:pt x="2220625" y="49607"/>
                  <a:pt x="2238153" y="49607"/>
                </a:cubicBezTo>
                <a:cubicBezTo>
                  <a:pt x="2255127" y="49607"/>
                  <a:pt x="2268994" y="55382"/>
                  <a:pt x="2279755" y="66934"/>
                </a:cubicBezTo>
                <a:cubicBezTo>
                  <a:pt x="2290508" y="78491"/>
                  <a:pt x="2295886" y="94744"/>
                  <a:pt x="2295886" y="115707"/>
                </a:cubicBezTo>
                <a:cubicBezTo>
                  <a:pt x="2295886" y="116982"/>
                  <a:pt x="2295850" y="118893"/>
                  <a:pt x="2295767" y="121442"/>
                </a:cubicBezTo>
                <a:lnTo>
                  <a:pt x="2201102" y="121442"/>
                </a:lnTo>
                <a:cubicBezTo>
                  <a:pt x="2201901" y="135384"/>
                  <a:pt x="2205843" y="146066"/>
                  <a:pt x="2212938" y="153474"/>
                </a:cubicBezTo>
                <a:cubicBezTo>
                  <a:pt x="2220026" y="160887"/>
                  <a:pt x="2228868" y="164591"/>
                  <a:pt x="2239466" y="164591"/>
                </a:cubicBezTo>
                <a:cubicBezTo>
                  <a:pt x="2247358" y="164591"/>
                  <a:pt x="2254094" y="162521"/>
                  <a:pt x="2259673" y="158377"/>
                </a:cubicBezTo>
                <a:cubicBezTo>
                  <a:pt x="2265250" y="154233"/>
                  <a:pt x="2269671" y="147621"/>
                  <a:pt x="2272936" y="138535"/>
                </a:cubicBezTo>
                <a:close/>
                <a:moveTo>
                  <a:pt x="2202297" y="103751"/>
                </a:moveTo>
                <a:lnTo>
                  <a:pt x="2273177" y="103751"/>
                </a:lnTo>
                <a:cubicBezTo>
                  <a:pt x="2272220" y="93078"/>
                  <a:pt x="2269509" y="85064"/>
                  <a:pt x="2265048" y="79725"/>
                </a:cubicBezTo>
                <a:cubicBezTo>
                  <a:pt x="2258194" y="71441"/>
                  <a:pt x="2249309" y="67298"/>
                  <a:pt x="2238391" y="67298"/>
                </a:cubicBezTo>
                <a:cubicBezTo>
                  <a:pt x="2228513" y="67298"/>
                  <a:pt x="2220207" y="70606"/>
                  <a:pt x="2213471" y="77216"/>
                </a:cubicBezTo>
                <a:cubicBezTo>
                  <a:pt x="2206740" y="83828"/>
                  <a:pt x="2203013" y="92674"/>
                  <a:pt x="2202297" y="103751"/>
                </a:cubicBezTo>
                <a:close/>
                <a:moveTo>
                  <a:pt x="2405020" y="132919"/>
                </a:moveTo>
                <a:lnTo>
                  <a:pt x="2426178" y="135669"/>
                </a:lnTo>
                <a:cubicBezTo>
                  <a:pt x="2423870" y="150252"/>
                  <a:pt x="2417951" y="161664"/>
                  <a:pt x="2408430" y="169912"/>
                </a:cubicBezTo>
                <a:cubicBezTo>
                  <a:pt x="2398903" y="178160"/>
                  <a:pt x="2387210" y="182281"/>
                  <a:pt x="2373343" y="182281"/>
                </a:cubicBezTo>
                <a:cubicBezTo>
                  <a:pt x="2355974" y="182281"/>
                  <a:pt x="2342009" y="176604"/>
                  <a:pt x="2331450" y="165247"/>
                </a:cubicBezTo>
                <a:cubicBezTo>
                  <a:pt x="2320891" y="153896"/>
                  <a:pt x="2315610" y="137617"/>
                  <a:pt x="2315610" y="116423"/>
                </a:cubicBezTo>
                <a:cubicBezTo>
                  <a:pt x="2315610" y="102718"/>
                  <a:pt x="2317882" y="90723"/>
                  <a:pt x="2322425" y="80441"/>
                </a:cubicBezTo>
                <a:cubicBezTo>
                  <a:pt x="2326968" y="70159"/>
                  <a:pt x="2333881" y="62452"/>
                  <a:pt x="2343164" y="57311"/>
                </a:cubicBezTo>
                <a:cubicBezTo>
                  <a:pt x="2352449" y="52174"/>
                  <a:pt x="2362551" y="49607"/>
                  <a:pt x="2373463" y="49607"/>
                </a:cubicBezTo>
                <a:cubicBezTo>
                  <a:pt x="2387250" y="49607"/>
                  <a:pt x="2398526" y="53092"/>
                  <a:pt x="2407292" y="60065"/>
                </a:cubicBezTo>
                <a:cubicBezTo>
                  <a:pt x="2416057" y="67039"/>
                  <a:pt x="2421673" y="76939"/>
                  <a:pt x="2424147" y="89768"/>
                </a:cubicBezTo>
                <a:lnTo>
                  <a:pt x="2403228" y="92994"/>
                </a:lnTo>
                <a:cubicBezTo>
                  <a:pt x="2401236" y="84466"/>
                  <a:pt x="2397712" y="78055"/>
                  <a:pt x="2392650" y="73748"/>
                </a:cubicBezTo>
                <a:cubicBezTo>
                  <a:pt x="2387589" y="69447"/>
                  <a:pt x="2381473" y="67298"/>
                  <a:pt x="2374301" y="67298"/>
                </a:cubicBezTo>
                <a:cubicBezTo>
                  <a:pt x="2363461" y="67298"/>
                  <a:pt x="2354663" y="71182"/>
                  <a:pt x="2347887" y="78950"/>
                </a:cubicBezTo>
                <a:cubicBezTo>
                  <a:pt x="2341117" y="86720"/>
                  <a:pt x="2337725" y="99014"/>
                  <a:pt x="2337725" y="115826"/>
                </a:cubicBezTo>
                <a:cubicBezTo>
                  <a:pt x="2337725" y="132876"/>
                  <a:pt x="2340994" y="145266"/>
                  <a:pt x="2347532" y="152995"/>
                </a:cubicBezTo>
                <a:cubicBezTo>
                  <a:pt x="2354066" y="160724"/>
                  <a:pt x="2362586" y="164591"/>
                  <a:pt x="2373106" y="164591"/>
                </a:cubicBezTo>
                <a:cubicBezTo>
                  <a:pt x="2381551" y="164591"/>
                  <a:pt x="2388607" y="162003"/>
                  <a:pt x="2394267" y="156823"/>
                </a:cubicBezTo>
                <a:cubicBezTo>
                  <a:pt x="2399922" y="151645"/>
                  <a:pt x="2403505" y="143678"/>
                  <a:pt x="2405020" y="132919"/>
                </a:cubicBezTo>
                <a:close/>
                <a:moveTo>
                  <a:pt x="2432989" y="52473"/>
                </a:moveTo>
                <a:lnTo>
                  <a:pt x="2536143" y="52473"/>
                </a:lnTo>
                <a:lnTo>
                  <a:pt x="2536143" y="70285"/>
                </a:lnTo>
                <a:lnTo>
                  <a:pt x="2495265" y="70285"/>
                </a:lnTo>
                <a:lnTo>
                  <a:pt x="2495265" y="179416"/>
                </a:lnTo>
                <a:lnTo>
                  <a:pt x="2473870" y="179416"/>
                </a:lnTo>
                <a:lnTo>
                  <a:pt x="2473870" y="70285"/>
                </a:lnTo>
                <a:lnTo>
                  <a:pt x="2432989" y="70285"/>
                </a:lnTo>
                <a:close/>
                <a:moveTo>
                  <a:pt x="2545266" y="115944"/>
                </a:moveTo>
                <a:cubicBezTo>
                  <a:pt x="2545266" y="92436"/>
                  <a:pt x="2551799" y="75024"/>
                  <a:pt x="2564867" y="63708"/>
                </a:cubicBezTo>
                <a:cubicBezTo>
                  <a:pt x="2575786" y="54305"/>
                  <a:pt x="2589095" y="49607"/>
                  <a:pt x="2604791" y="49607"/>
                </a:cubicBezTo>
                <a:cubicBezTo>
                  <a:pt x="2622244" y="49607"/>
                  <a:pt x="2636511" y="55325"/>
                  <a:pt x="2647588" y="66757"/>
                </a:cubicBezTo>
                <a:cubicBezTo>
                  <a:pt x="2658661" y="78191"/>
                  <a:pt x="2664199" y="93988"/>
                  <a:pt x="2664199" y="114152"/>
                </a:cubicBezTo>
                <a:cubicBezTo>
                  <a:pt x="2664199" y="130484"/>
                  <a:pt x="2661750" y="143333"/>
                  <a:pt x="2656850" y="152700"/>
                </a:cubicBezTo>
                <a:cubicBezTo>
                  <a:pt x="2651951" y="162064"/>
                  <a:pt x="2644820" y="169332"/>
                  <a:pt x="2635456" y="174509"/>
                </a:cubicBezTo>
                <a:cubicBezTo>
                  <a:pt x="2626093" y="179693"/>
                  <a:pt x="2615869" y="182281"/>
                  <a:pt x="2604791" y="182281"/>
                </a:cubicBezTo>
                <a:cubicBezTo>
                  <a:pt x="2587025" y="182281"/>
                  <a:pt x="2572661" y="176587"/>
                  <a:pt x="2561703" y="165188"/>
                </a:cubicBezTo>
                <a:cubicBezTo>
                  <a:pt x="2550744" y="153795"/>
                  <a:pt x="2545266" y="137379"/>
                  <a:pt x="2545266" y="115944"/>
                </a:cubicBezTo>
                <a:close/>
                <a:moveTo>
                  <a:pt x="2567380" y="115944"/>
                </a:moveTo>
                <a:cubicBezTo>
                  <a:pt x="2567380" y="132201"/>
                  <a:pt x="2570926" y="144373"/>
                  <a:pt x="2578018" y="152459"/>
                </a:cubicBezTo>
                <a:cubicBezTo>
                  <a:pt x="2585109" y="160548"/>
                  <a:pt x="2594037" y="164591"/>
                  <a:pt x="2604791" y="164591"/>
                </a:cubicBezTo>
                <a:cubicBezTo>
                  <a:pt x="2615473" y="164591"/>
                  <a:pt x="2624357" y="160526"/>
                  <a:pt x="2631449" y="152398"/>
                </a:cubicBezTo>
                <a:cubicBezTo>
                  <a:pt x="2638541" y="144273"/>
                  <a:pt x="2642087" y="131881"/>
                  <a:pt x="2642087" y="115228"/>
                </a:cubicBezTo>
                <a:cubicBezTo>
                  <a:pt x="2642087" y="99528"/>
                  <a:pt x="2638519" y="87637"/>
                  <a:pt x="2631388" y="79549"/>
                </a:cubicBezTo>
                <a:cubicBezTo>
                  <a:pt x="2624256" y="71459"/>
                  <a:pt x="2615390" y="67416"/>
                  <a:pt x="2604791" y="67416"/>
                </a:cubicBezTo>
                <a:cubicBezTo>
                  <a:pt x="2594037" y="67416"/>
                  <a:pt x="2585109" y="71441"/>
                  <a:pt x="2578018" y="79487"/>
                </a:cubicBezTo>
                <a:cubicBezTo>
                  <a:pt x="2570926" y="87537"/>
                  <a:pt x="2567380" y="99687"/>
                  <a:pt x="2567380" y="115944"/>
                </a:cubicBezTo>
                <a:close/>
                <a:moveTo>
                  <a:pt x="2689424" y="52473"/>
                </a:moveTo>
                <a:lnTo>
                  <a:pt x="2710937" y="52473"/>
                </a:lnTo>
                <a:lnTo>
                  <a:pt x="2710937" y="149294"/>
                </a:lnTo>
                <a:lnTo>
                  <a:pt x="2770585" y="52473"/>
                </a:lnTo>
                <a:lnTo>
                  <a:pt x="2793773" y="52473"/>
                </a:lnTo>
                <a:lnTo>
                  <a:pt x="2793773" y="179416"/>
                </a:lnTo>
                <a:lnTo>
                  <a:pt x="2772257" y="179416"/>
                </a:lnTo>
                <a:lnTo>
                  <a:pt x="2772257" y="83192"/>
                </a:lnTo>
                <a:lnTo>
                  <a:pt x="2712611" y="179416"/>
                </a:lnTo>
                <a:lnTo>
                  <a:pt x="2689424" y="179416"/>
                </a:lnTo>
                <a:close/>
                <a:moveTo>
                  <a:pt x="2826764" y="52473"/>
                </a:moveTo>
                <a:lnTo>
                  <a:pt x="2860229" y="52473"/>
                </a:lnTo>
                <a:lnTo>
                  <a:pt x="2893580" y="154076"/>
                </a:lnTo>
                <a:lnTo>
                  <a:pt x="2930638" y="52473"/>
                </a:lnTo>
                <a:lnTo>
                  <a:pt x="2961595" y="52473"/>
                </a:lnTo>
                <a:lnTo>
                  <a:pt x="2961595" y="179416"/>
                </a:lnTo>
                <a:lnTo>
                  <a:pt x="2940077" y="179416"/>
                </a:lnTo>
                <a:lnTo>
                  <a:pt x="2940077" y="77216"/>
                </a:lnTo>
                <a:lnTo>
                  <a:pt x="2902547" y="179416"/>
                </a:lnTo>
                <a:lnTo>
                  <a:pt x="2883305" y="179416"/>
                </a:lnTo>
                <a:lnTo>
                  <a:pt x="2847803" y="72316"/>
                </a:lnTo>
                <a:lnTo>
                  <a:pt x="2847803" y="179416"/>
                </a:lnTo>
                <a:lnTo>
                  <a:pt x="2826764" y="179416"/>
                </a:lnTo>
                <a:close/>
                <a:moveTo>
                  <a:pt x="2986456" y="115944"/>
                </a:moveTo>
                <a:cubicBezTo>
                  <a:pt x="2986456" y="92436"/>
                  <a:pt x="2992990" y="75024"/>
                  <a:pt x="3006058" y="63708"/>
                </a:cubicBezTo>
                <a:cubicBezTo>
                  <a:pt x="3016977" y="54305"/>
                  <a:pt x="3030283" y="49607"/>
                  <a:pt x="3045982" y="49607"/>
                </a:cubicBezTo>
                <a:cubicBezTo>
                  <a:pt x="3063431" y="49607"/>
                  <a:pt x="3077702" y="55325"/>
                  <a:pt x="3088775" y="66757"/>
                </a:cubicBezTo>
                <a:cubicBezTo>
                  <a:pt x="3099852" y="78191"/>
                  <a:pt x="3105389" y="93988"/>
                  <a:pt x="3105389" y="114152"/>
                </a:cubicBezTo>
                <a:cubicBezTo>
                  <a:pt x="3105389" y="130484"/>
                  <a:pt x="3102942" y="143333"/>
                  <a:pt x="3098042" y="152700"/>
                </a:cubicBezTo>
                <a:cubicBezTo>
                  <a:pt x="3093142" y="162064"/>
                  <a:pt x="3086006" y="169332"/>
                  <a:pt x="3076643" y="174509"/>
                </a:cubicBezTo>
                <a:cubicBezTo>
                  <a:pt x="3067280" y="179693"/>
                  <a:pt x="3057055" y="182281"/>
                  <a:pt x="3045982" y="182281"/>
                </a:cubicBezTo>
                <a:cubicBezTo>
                  <a:pt x="3028213" y="182281"/>
                  <a:pt x="3013849" y="176587"/>
                  <a:pt x="3002894" y="165188"/>
                </a:cubicBezTo>
                <a:cubicBezTo>
                  <a:pt x="2991931" y="153795"/>
                  <a:pt x="2986456" y="137379"/>
                  <a:pt x="2986456" y="115944"/>
                </a:cubicBezTo>
                <a:close/>
                <a:moveTo>
                  <a:pt x="3008567" y="115944"/>
                </a:moveTo>
                <a:cubicBezTo>
                  <a:pt x="3008567" y="132201"/>
                  <a:pt x="3012113" y="144373"/>
                  <a:pt x="3019210" y="152459"/>
                </a:cubicBezTo>
                <a:cubicBezTo>
                  <a:pt x="3026301" y="160548"/>
                  <a:pt x="3035225" y="164591"/>
                  <a:pt x="3045982" y="164591"/>
                </a:cubicBezTo>
                <a:cubicBezTo>
                  <a:pt x="3056659" y="164591"/>
                  <a:pt x="3065544" y="160526"/>
                  <a:pt x="3072640" y="152398"/>
                </a:cubicBezTo>
                <a:cubicBezTo>
                  <a:pt x="3079729" y="144273"/>
                  <a:pt x="3083275" y="131881"/>
                  <a:pt x="3083275" y="115228"/>
                </a:cubicBezTo>
                <a:cubicBezTo>
                  <a:pt x="3083275" y="99528"/>
                  <a:pt x="3079711" y="87637"/>
                  <a:pt x="3072579" y="79549"/>
                </a:cubicBezTo>
                <a:cubicBezTo>
                  <a:pt x="3065444" y="71459"/>
                  <a:pt x="3056577" y="67416"/>
                  <a:pt x="3045982" y="67416"/>
                </a:cubicBezTo>
                <a:cubicBezTo>
                  <a:pt x="3035225" y="67416"/>
                  <a:pt x="3026301" y="71441"/>
                  <a:pt x="3019210" y="79487"/>
                </a:cubicBezTo>
                <a:cubicBezTo>
                  <a:pt x="3012113" y="87537"/>
                  <a:pt x="3008567" y="99687"/>
                  <a:pt x="3008567" y="115944"/>
                </a:cubicBezTo>
                <a:close/>
                <a:moveTo>
                  <a:pt x="3213447" y="132919"/>
                </a:moveTo>
                <a:lnTo>
                  <a:pt x="3234604" y="135669"/>
                </a:lnTo>
                <a:cubicBezTo>
                  <a:pt x="3232293" y="150252"/>
                  <a:pt x="3226374" y="161664"/>
                  <a:pt x="3216852" y="169912"/>
                </a:cubicBezTo>
                <a:cubicBezTo>
                  <a:pt x="3207327" y="178160"/>
                  <a:pt x="3195634" y="182281"/>
                  <a:pt x="3181771" y="182281"/>
                </a:cubicBezTo>
                <a:cubicBezTo>
                  <a:pt x="3164397" y="182281"/>
                  <a:pt x="3150436" y="176604"/>
                  <a:pt x="3139877" y="165247"/>
                </a:cubicBezTo>
                <a:cubicBezTo>
                  <a:pt x="3129315" y="153896"/>
                  <a:pt x="3124034" y="137617"/>
                  <a:pt x="3124034" y="116423"/>
                </a:cubicBezTo>
                <a:cubicBezTo>
                  <a:pt x="3124034" y="102718"/>
                  <a:pt x="3126305" y="90723"/>
                  <a:pt x="3130852" y="80441"/>
                </a:cubicBezTo>
                <a:cubicBezTo>
                  <a:pt x="3135392" y="70159"/>
                  <a:pt x="3142304" y="62452"/>
                  <a:pt x="3151592" y="57311"/>
                </a:cubicBezTo>
                <a:cubicBezTo>
                  <a:pt x="3160877" y="52174"/>
                  <a:pt x="3170974" y="49607"/>
                  <a:pt x="3181889" y="49607"/>
                </a:cubicBezTo>
                <a:cubicBezTo>
                  <a:pt x="3195673" y="49607"/>
                  <a:pt x="3206949" y="53092"/>
                  <a:pt x="3215718" y="60065"/>
                </a:cubicBezTo>
                <a:cubicBezTo>
                  <a:pt x="3224485" y="67039"/>
                  <a:pt x="3230101" y="76939"/>
                  <a:pt x="3232569" y="89768"/>
                </a:cubicBezTo>
                <a:lnTo>
                  <a:pt x="3211654" y="92994"/>
                </a:lnTo>
                <a:cubicBezTo>
                  <a:pt x="3209660" y="84466"/>
                  <a:pt x="3206136" y="78055"/>
                  <a:pt x="3201073" y="73748"/>
                </a:cubicBezTo>
                <a:cubicBezTo>
                  <a:pt x="3196012" y="69447"/>
                  <a:pt x="3189899" y="67298"/>
                  <a:pt x="3182724" y="67298"/>
                </a:cubicBezTo>
                <a:cubicBezTo>
                  <a:pt x="3171889" y="67298"/>
                  <a:pt x="3163086" y="71182"/>
                  <a:pt x="3156315" y="78950"/>
                </a:cubicBezTo>
                <a:cubicBezTo>
                  <a:pt x="3149539" y="86720"/>
                  <a:pt x="3146152" y="99014"/>
                  <a:pt x="3146152" y="115826"/>
                </a:cubicBezTo>
                <a:cubicBezTo>
                  <a:pt x="3146152" y="132876"/>
                  <a:pt x="3149421" y="145266"/>
                  <a:pt x="3155956" y="152995"/>
                </a:cubicBezTo>
                <a:cubicBezTo>
                  <a:pt x="3162488" y="160724"/>
                  <a:pt x="3171014" y="164591"/>
                  <a:pt x="3181530" y="164591"/>
                </a:cubicBezTo>
                <a:cubicBezTo>
                  <a:pt x="3189975" y="164591"/>
                  <a:pt x="3197031" y="162003"/>
                  <a:pt x="3202690" y="156823"/>
                </a:cubicBezTo>
                <a:cubicBezTo>
                  <a:pt x="3208345" y="151645"/>
                  <a:pt x="3211931" y="143678"/>
                  <a:pt x="3213447" y="132919"/>
                </a:cubicBezTo>
                <a:close/>
                <a:moveTo>
                  <a:pt x="3241415" y="52473"/>
                </a:moveTo>
                <a:lnTo>
                  <a:pt x="3344570" y="52473"/>
                </a:lnTo>
                <a:lnTo>
                  <a:pt x="3344570" y="70285"/>
                </a:lnTo>
                <a:lnTo>
                  <a:pt x="3303692" y="70285"/>
                </a:lnTo>
                <a:lnTo>
                  <a:pt x="3303692" y="179416"/>
                </a:lnTo>
                <a:lnTo>
                  <a:pt x="3282294" y="179416"/>
                </a:lnTo>
                <a:lnTo>
                  <a:pt x="3282294" y="70285"/>
                </a:lnTo>
                <a:lnTo>
                  <a:pt x="3241415" y="70285"/>
                </a:lnTo>
                <a:close/>
                <a:moveTo>
                  <a:pt x="3364769" y="52473"/>
                </a:moveTo>
                <a:lnTo>
                  <a:pt x="3386286" y="52473"/>
                </a:lnTo>
                <a:lnTo>
                  <a:pt x="3386286" y="102077"/>
                </a:lnTo>
                <a:lnTo>
                  <a:pt x="3413538" y="102077"/>
                </a:lnTo>
                <a:cubicBezTo>
                  <a:pt x="3431304" y="102077"/>
                  <a:pt x="3444995" y="105523"/>
                  <a:pt x="3454596" y="112416"/>
                </a:cubicBezTo>
                <a:cubicBezTo>
                  <a:pt x="3464201" y="119311"/>
                  <a:pt x="3469000" y="128814"/>
                  <a:pt x="3469000" y="140925"/>
                </a:cubicBezTo>
                <a:cubicBezTo>
                  <a:pt x="3469000" y="151523"/>
                  <a:pt x="3464997" y="160591"/>
                  <a:pt x="3456987" y="168120"/>
                </a:cubicBezTo>
                <a:cubicBezTo>
                  <a:pt x="3448980" y="175647"/>
                  <a:pt x="3436172" y="179416"/>
                  <a:pt x="3418557" y="179416"/>
                </a:cubicBezTo>
                <a:lnTo>
                  <a:pt x="3364769" y="179416"/>
                </a:lnTo>
                <a:close/>
                <a:moveTo>
                  <a:pt x="3386286" y="161723"/>
                </a:moveTo>
                <a:lnTo>
                  <a:pt x="3408876" y="161723"/>
                </a:lnTo>
                <a:cubicBezTo>
                  <a:pt x="3422506" y="161723"/>
                  <a:pt x="3432226" y="160051"/>
                  <a:pt x="3438044" y="156704"/>
                </a:cubicBezTo>
                <a:cubicBezTo>
                  <a:pt x="3443861" y="153360"/>
                  <a:pt x="3446767" y="148139"/>
                  <a:pt x="3446767" y="141043"/>
                </a:cubicBezTo>
                <a:cubicBezTo>
                  <a:pt x="3446767" y="135547"/>
                  <a:pt x="3444617" y="130647"/>
                  <a:pt x="3440315" y="126342"/>
                </a:cubicBezTo>
                <a:cubicBezTo>
                  <a:pt x="3436009" y="122039"/>
                  <a:pt x="3426487" y="119886"/>
                  <a:pt x="3411746" y="119886"/>
                </a:cubicBezTo>
                <a:lnTo>
                  <a:pt x="3386286" y="119886"/>
                </a:lnTo>
                <a:close/>
                <a:moveTo>
                  <a:pt x="3560796" y="52473"/>
                </a:moveTo>
                <a:lnTo>
                  <a:pt x="3660966" y="52473"/>
                </a:lnTo>
                <a:lnTo>
                  <a:pt x="3660966" y="179416"/>
                </a:lnTo>
                <a:lnTo>
                  <a:pt x="3639450" y="179416"/>
                </a:lnTo>
                <a:lnTo>
                  <a:pt x="3639450" y="70285"/>
                </a:lnTo>
                <a:lnTo>
                  <a:pt x="3582314" y="70285"/>
                </a:lnTo>
                <a:lnTo>
                  <a:pt x="3582314" y="179416"/>
                </a:lnTo>
                <a:lnTo>
                  <a:pt x="3560796" y="179416"/>
                </a:lnTo>
                <a:close/>
                <a:moveTo>
                  <a:pt x="3693237" y="228062"/>
                </a:moveTo>
                <a:lnTo>
                  <a:pt x="3693237" y="52473"/>
                </a:lnTo>
                <a:lnTo>
                  <a:pt x="3712839" y="52473"/>
                </a:lnTo>
                <a:lnTo>
                  <a:pt x="3712839" y="68972"/>
                </a:lnTo>
                <a:cubicBezTo>
                  <a:pt x="3717462" y="62513"/>
                  <a:pt x="3722682" y="57671"/>
                  <a:pt x="3728499" y="54446"/>
                </a:cubicBezTo>
                <a:cubicBezTo>
                  <a:pt x="3734316" y="51216"/>
                  <a:pt x="3741366" y="49607"/>
                  <a:pt x="3749656" y="49607"/>
                </a:cubicBezTo>
                <a:cubicBezTo>
                  <a:pt x="3760492" y="49607"/>
                  <a:pt x="3770054" y="52393"/>
                  <a:pt x="3778341" y="57970"/>
                </a:cubicBezTo>
                <a:cubicBezTo>
                  <a:pt x="3786629" y="63550"/>
                  <a:pt x="3792885" y="71419"/>
                  <a:pt x="3797108" y="81575"/>
                </a:cubicBezTo>
                <a:cubicBezTo>
                  <a:pt x="3801330" y="91738"/>
                  <a:pt x="3803440" y="102876"/>
                  <a:pt x="3803440" y="114987"/>
                </a:cubicBezTo>
                <a:cubicBezTo>
                  <a:pt x="3803440" y="127976"/>
                  <a:pt x="3801114" y="139672"/>
                  <a:pt x="3796452" y="150069"/>
                </a:cubicBezTo>
                <a:cubicBezTo>
                  <a:pt x="3791790" y="160465"/>
                  <a:pt x="3785020" y="168436"/>
                  <a:pt x="3776131" y="173977"/>
                </a:cubicBezTo>
                <a:cubicBezTo>
                  <a:pt x="3767246" y="179513"/>
                  <a:pt x="3757900" y="182281"/>
                  <a:pt x="3748097" y="182281"/>
                </a:cubicBezTo>
                <a:cubicBezTo>
                  <a:pt x="3740927" y="182281"/>
                  <a:pt x="3734492" y="180770"/>
                  <a:pt x="3728794" y="177742"/>
                </a:cubicBezTo>
                <a:cubicBezTo>
                  <a:pt x="3723099" y="174715"/>
                  <a:pt x="3718419" y="170888"/>
                  <a:pt x="3714751" y="166265"/>
                </a:cubicBezTo>
                <a:lnTo>
                  <a:pt x="3714751" y="228062"/>
                </a:lnTo>
                <a:close/>
                <a:moveTo>
                  <a:pt x="3712720" y="116660"/>
                </a:moveTo>
                <a:cubicBezTo>
                  <a:pt x="3712720" y="132994"/>
                  <a:pt x="3716028" y="145068"/>
                  <a:pt x="3722642" y="152877"/>
                </a:cubicBezTo>
                <a:cubicBezTo>
                  <a:pt x="3729255" y="160685"/>
                  <a:pt x="3737261" y="164591"/>
                  <a:pt x="3746664" y="164591"/>
                </a:cubicBezTo>
                <a:cubicBezTo>
                  <a:pt x="3756230" y="164591"/>
                  <a:pt x="3764416" y="160548"/>
                  <a:pt x="3771227" y="152459"/>
                </a:cubicBezTo>
                <a:cubicBezTo>
                  <a:pt x="3778042" y="144373"/>
                  <a:pt x="3781448" y="131842"/>
                  <a:pt x="3781448" y="114868"/>
                </a:cubicBezTo>
                <a:cubicBezTo>
                  <a:pt x="3781448" y="98694"/>
                  <a:pt x="3778121" y="86579"/>
                  <a:pt x="3771468" y="78530"/>
                </a:cubicBezTo>
                <a:cubicBezTo>
                  <a:pt x="3764813" y="70479"/>
                  <a:pt x="3756864" y="66455"/>
                  <a:pt x="3747618" y="66455"/>
                </a:cubicBezTo>
                <a:cubicBezTo>
                  <a:pt x="3738456" y="66455"/>
                  <a:pt x="3730350" y="70740"/>
                  <a:pt x="3723297" y="79307"/>
                </a:cubicBezTo>
                <a:cubicBezTo>
                  <a:pt x="3716248" y="87875"/>
                  <a:pt x="3712720" y="100328"/>
                  <a:pt x="3712720" y="116660"/>
                </a:cubicBezTo>
                <a:close/>
                <a:moveTo>
                  <a:pt x="3821372" y="115944"/>
                </a:moveTo>
                <a:cubicBezTo>
                  <a:pt x="3821372" y="92436"/>
                  <a:pt x="3827906" y="75024"/>
                  <a:pt x="3840973" y="63708"/>
                </a:cubicBezTo>
                <a:cubicBezTo>
                  <a:pt x="3851893" y="54305"/>
                  <a:pt x="3865202" y="49607"/>
                  <a:pt x="3880898" y="49607"/>
                </a:cubicBezTo>
                <a:cubicBezTo>
                  <a:pt x="3898351" y="49607"/>
                  <a:pt x="3912618" y="55325"/>
                  <a:pt x="3923695" y="66757"/>
                </a:cubicBezTo>
                <a:cubicBezTo>
                  <a:pt x="3934768" y="78191"/>
                  <a:pt x="3940305" y="93988"/>
                  <a:pt x="3940305" y="114152"/>
                </a:cubicBezTo>
                <a:cubicBezTo>
                  <a:pt x="3940305" y="130484"/>
                  <a:pt x="3937856" y="143333"/>
                  <a:pt x="3932957" y="152700"/>
                </a:cubicBezTo>
                <a:cubicBezTo>
                  <a:pt x="3928059" y="162064"/>
                  <a:pt x="3920926" y="169332"/>
                  <a:pt x="3911562" y="174509"/>
                </a:cubicBezTo>
                <a:cubicBezTo>
                  <a:pt x="3902198" y="179693"/>
                  <a:pt x="3891975" y="182281"/>
                  <a:pt x="3880898" y="182281"/>
                </a:cubicBezTo>
                <a:cubicBezTo>
                  <a:pt x="3863132" y="182281"/>
                  <a:pt x="3848767" y="176587"/>
                  <a:pt x="3837810" y="165188"/>
                </a:cubicBezTo>
                <a:cubicBezTo>
                  <a:pt x="3826851" y="153795"/>
                  <a:pt x="3821372" y="137379"/>
                  <a:pt x="3821372" y="115944"/>
                </a:cubicBezTo>
                <a:close/>
                <a:moveTo>
                  <a:pt x="3843483" y="115944"/>
                </a:moveTo>
                <a:cubicBezTo>
                  <a:pt x="3843483" y="132201"/>
                  <a:pt x="3847032" y="144373"/>
                  <a:pt x="3854124" y="152459"/>
                </a:cubicBezTo>
                <a:cubicBezTo>
                  <a:pt x="3861217" y="160548"/>
                  <a:pt x="3870141" y="164591"/>
                  <a:pt x="3880898" y="164591"/>
                </a:cubicBezTo>
                <a:cubicBezTo>
                  <a:pt x="3891575" y="164591"/>
                  <a:pt x="3900464" y="160526"/>
                  <a:pt x="3907556" y="152398"/>
                </a:cubicBezTo>
                <a:cubicBezTo>
                  <a:pt x="3914645" y="144273"/>
                  <a:pt x="3918194" y="131881"/>
                  <a:pt x="3918194" y="115228"/>
                </a:cubicBezTo>
                <a:cubicBezTo>
                  <a:pt x="3918194" y="99528"/>
                  <a:pt x="3914626" y="87637"/>
                  <a:pt x="3907495" y="79549"/>
                </a:cubicBezTo>
                <a:cubicBezTo>
                  <a:pt x="3900363" y="71459"/>
                  <a:pt x="3891496" y="67416"/>
                  <a:pt x="3880898" y="67416"/>
                </a:cubicBezTo>
                <a:cubicBezTo>
                  <a:pt x="3870141" y="67416"/>
                  <a:pt x="3861217" y="71441"/>
                  <a:pt x="3854124" y="79487"/>
                </a:cubicBezTo>
                <a:cubicBezTo>
                  <a:pt x="3847032" y="87537"/>
                  <a:pt x="3843483" y="99687"/>
                  <a:pt x="3843483" y="115944"/>
                </a:cubicBezTo>
                <a:close/>
                <a:moveTo>
                  <a:pt x="3976869" y="52473"/>
                </a:moveTo>
                <a:lnTo>
                  <a:pt x="4065323" y="52473"/>
                </a:lnTo>
                <a:lnTo>
                  <a:pt x="4065323" y="161723"/>
                </a:lnTo>
                <a:lnTo>
                  <a:pt x="4079070" y="161723"/>
                </a:lnTo>
                <a:lnTo>
                  <a:pt x="4079070" y="215394"/>
                </a:lnTo>
                <a:lnTo>
                  <a:pt x="4061381" y="215394"/>
                </a:lnTo>
                <a:lnTo>
                  <a:pt x="4061381" y="179416"/>
                </a:lnTo>
                <a:lnTo>
                  <a:pt x="3961452" y="179416"/>
                </a:lnTo>
                <a:lnTo>
                  <a:pt x="3961452" y="215394"/>
                </a:lnTo>
                <a:lnTo>
                  <a:pt x="3943761" y="215394"/>
                </a:lnTo>
                <a:lnTo>
                  <a:pt x="3943761" y="161723"/>
                </a:lnTo>
                <a:lnTo>
                  <a:pt x="3955116" y="161723"/>
                </a:lnTo>
                <a:cubicBezTo>
                  <a:pt x="3970257" y="141166"/>
                  <a:pt x="3977507" y="104748"/>
                  <a:pt x="3976869" y="52473"/>
                </a:cubicBezTo>
                <a:close/>
                <a:moveTo>
                  <a:pt x="3994802" y="70285"/>
                </a:moveTo>
                <a:cubicBezTo>
                  <a:pt x="3993203" y="111484"/>
                  <a:pt x="3986828" y="141961"/>
                  <a:pt x="3975675" y="161723"/>
                </a:cubicBezTo>
                <a:lnTo>
                  <a:pt x="4043927" y="161723"/>
                </a:lnTo>
                <a:lnTo>
                  <a:pt x="4043927" y="70285"/>
                </a:lnTo>
                <a:close/>
                <a:moveTo>
                  <a:pt x="4102517" y="228300"/>
                </a:moveTo>
                <a:lnTo>
                  <a:pt x="4100127" y="208100"/>
                </a:lnTo>
                <a:cubicBezTo>
                  <a:pt x="4104824" y="209375"/>
                  <a:pt x="4108933" y="210016"/>
                  <a:pt x="4112436" y="210016"/>
                </a:cubicBezTo>
                <a:cubicBezTo>
                  <a:pt x="4117220" y="210016"/>
                  <a:pt x="4121042" y="209217"/>
                  <a:pt x="4123913" y="207625"/>
                </a:cubicBezTo>
                <a:cubicBezTo>
                  <a:pt x="4126782" y="206030"/>
                  <a:pt x="4129132" y="203799"/>
                  <a:pt x="4130965" y="200930"/>
                </a:cubicBezTo>
                <a:cubicBezTo>
                  <a:pt x="4132315" y="198780"/>
                  <a:pt x="4134511" y="193438"/>
                  <a:pt x="4137535" y="184913"/>
                </a:cubicBezTo>
                <a:cubicBezTo>
                  <a:pt x="4137935" y="183718"/>
                  <a:pt x="4138571" y="181961"/>
                  <a:pt x="4139454" y="179654"/>
                </a:cubicBezTo>
                <a:lnTo>
                  <a:pt x="4091279" y="52473"/>
                </a:lnTo>
                <a:lnTo>
                  <a:pt x="4114465" y="52473"/>
                </a:lnTo>
                <a:lnTo>
                  <a:pt x="4140886" y="125985"/>
                </a:lnTo>
                <a:cubicBezTo>
                  <a:pt x="4144314" y="135309"/>
                  <a:pt x="4147377" y="145108"/>
                  <a:pt x="4150087" y="155389"/>
                </a:cubicBezTo>
                <a:cubicBezTo>
                  <a:pt x="4152561" y="145507"/>
                  <a:pt x="4155509" y="135863"/>
                  <a:pt x="4158937" y="126460"/>
                </a:cubicBezTo>
                <a:lnTo>
                  <a:pt x="4186066" y="52473"/>
                </a:lnTo>
                <a:lnTo>
                  <a:pt x="4207583" y="52473"/>
                </a:lnTo>
                <a:lnTo>
                  <a:pt x="4159292" y="181565"/>
                </a:lnTo>
                <a:cubicBezTo>
                  <a:pt x="4154112" y="195508"/>
                  <a:pt x="4150087" y="205113"/>
                  <a:pt x="4147218" y="210376"/>
                </a:cubicBezTo>
                <a:cubicBezTo>
                  <a:pt x="4143396" y="217464"/>
                  <a:pt x="4139014" y="222666"/>
                  <a:pt x="4134075" y="225971"/>
                </a:cubicBezTo>
                <a:cubicBezTo>
                  <a:pt x="4129132" y="229280"/>
                  <a:pt x="4123236" y="230935"/>
                  <a:pt x="4116380" y="230935"/>
                </a:cubicBezTo>
                <a:cubicBezTo>
                  <a:pt x="4112234" y="230935"/>
                  <a:pt x="4107615" y="230054"/>
                  <a:pt x="4102517" y="228300"/>
                </a:cubicBezTo>
                <a:close/>
                <a:moveTo>
                  <a:pt x="4222566" y="52473"/>
                </a:moveTo>
                <a:lnTo>
                  <a:pt x="4244084" y="52473"/>
                </a:lnTo>
                <a:lnTo>
                  <a:pt x="4244084" y="107337"/>
                </a:lnTo>
                <a:cubicBezTo>
                  <a:pt x="4250934" y="107337"/>
                  <a:pt x="4255737" y="106023"/>
                  <a:pt x="4258487" y="103391"/>
                </a:cubicBezTo>
                <a:cubicBezTo>
                  <a:pt x="4261234" y="100764"/>
                  <a:pt x="4265276" y="93113"/>
                  <a:pt x="4270619" y="80441"/>
                </a:cubicBezTo>
                <a:cubicBezTo>
                  <a:pt x="4274838" y="70401"/>
                  <a:pt x="4278266" y="63788"/>
                  <a:pt x="4280901" y="60601"/>
                </a:cubicBezTo>
                <a:cubicBezTo>
                  <a:pt x="4283529" y="57412"/>
                  <a:pt x="4286556" y="55262"/>
                  <a:pt x="4289984" y="54147"/>
                </a:cubicBezTo>
                <a:cubicBezTo>
                  <a:pt x="4293407" y="53035"/>
                  <a:pt x="4298908" y="52473"/>
                  <a:pt x="4306479" y="52473"/>
                </a:cubicBezTo>
                <a:lnTo>
                  <a:pt x="4310781" y="52473"/>
                </a:lnTo>
                <a:lnTo>
                  <a:pt x="4310781" y="70285"/>
                </a:lnTo>
                <a:lnTo>
                  <a:pt x="4304805" y="70167"/>
                </a:lnTo>
                <a:cubicBezTo>
                  <a:pt x="4299146" y="70167"/>
                  <a:pt x="4295516" y="71001"/>
                  <a:pt x="4293926" y="72677"/>
                </a:cubicBezTo>
                <a:cubicBezTo>
                  <a:pt x="4292251" y="74429"/>
                  <a:pt x="4289703" y="79649"/>
                  <a:pt x="4286276" y="88332"/>
                </a:cubicBezTo>
                <a:cubicBezTo>
                  <a:pt x="4283010" y="96620"/>
                  <a:pt x="4280022" y="102354"/>
                  <a:pt x="4277315" y="105544"/>
                </a:cubicBezTo>
                <a:cubicBezTo>
                  <a:pt x="4274604" y="108731"/>
                  <a:pt x="4270417" y="111643"/>
                  <a:pt x="4264762" y="114270"/>
                </a:cubicBezTo>
                <a:cubicBezTo>
                  <a:pt x="4274006" y="116743"/>
                  <a:pt x="4283090" y="125347"/>
                  <a:pt x="4292014" y="140089"/>
                </a:cubicBezTo>
                <a:lnTo>
                  <a:pt x="4315562" y="179416"/>
                </a:lnTo>
                <a:lnTo>
                  <a:pt x="4291896" y="179416"/>
                </a:lnTo>
                <a:lnTo>
                  <a:pt x="4268945" y="140089"/>
                </a:lnTo>
                <a:cubicBezTo>
                  <a:pt x="4264244" y="132199"/>
                  <a:pt x="4260139" y="126997"/>
                  <a:pt x="4256637" y="124487"/>
                </a:cubicBezTo>
                <a:cubicBezTo>
                  <a:pt x="4253127" y="121978"/>
                  <a:pt x="4248944" y="120726"/>
                  <a:pt x="4244084" y="120726"/>
                </a:cubicBezTo>
                <a:lnTo>
                  <a:pt x="4244084" y="179416"/>
                </a:lnTo>
                <a:lnTo>
                  <a:pt x="4222566" y="179416"/>
                </a:lnTo>
                <a:close/>
                <a:moveTo>
                  <a:pt x="4330146" y="52473"/>
                </a:moveTo>
                <a:lnTo>
                  <a:pt x="4351659" y="52473"/>
                </a:lnTo>
                <a:lnTo>
                  <a:pt x="4351659" y="161723"/>
                </a:lnTo>
                <a:lnTo>
                  <a:pt x="4411186" y="161723"/>
                </a:lnTo>
                <a:lnTo>
                  <a:pt x="4411186" y="52473"/>
                </a:lnTo>
                <a:lnTo>
                  <a:pt x="4432702" y="52473"/>
                </a:lnTo>
                <a:lnTo>
                  <a:pt x="4432702" y="161723"/>
                </a:lnTo>
                <a:lnTo>
                  <a:pt x="4446569" y="161723"/>
                </a:lnTo>
                <a:lnTo>
                  <a:pt x="4446569" y="215394"/>
                </a:lnTo>
                <a:lnTo>
                  <a:pt x="4428879" y="215394"/>
                </a:lnTo>
                <a:lnTo>
                  <a:pt x="4428879" y="179416"/>
                </a:lnTo>
                <a:lnTo>
                  <a:pt x="4330146" y="179416"/>
                </a:lnTo>
                <a:close/>
                <a:moveTo>
                  <a:pt x="4469994" y="52473"/>
                </a:moveTo>
                <a:lnTo>
                  <a:pt x="4491512" y="52473"/>
                </a:lnTo>
                <a:lnTo>
                  <a:pt x="4491512" y="149294"/>
                </a:lnTo>
                <a:lnTo>
                  <a:pt x="4551156" y="52473"/>
                </a:lnTo>
                <a:lnTo>
                  <a:pt x="4574343" y="52473"/>
                </a:lnTo>
                <a:lnTo>
                  <a:pt x="4574343" y="179416"/>
                </a:lnTo>
                <a:lnTo>
                  <a:pt x="4552831" y="179416"/>
                </a:lnTo>
                <a:lnTo>
                  <a:pt x="4552831" y="83192"/>
                </a:lnTo>
                <a:lnTo>
                  <a:pt x="4493186" y="179416"/>
                </a:lnTo>
                <a:lnTo>
                  <a:pt x="4469994" y="179416"/>
                </a:lnTo>
                <a:close/>
                <a:moveTo>
                  <a:pt x="4607230" y="52473"/>
                </a:moveTo>
                <a:lnTo>
                  <a:pt x="4628744" y="52473"/>
                </a:lnTo>
                <a:lnTo>
                  <a:pt x="4628744" y="149294"/>
                </a:lnTo>
                <a:lnTo>
                  <a:pt x="4688392" y="52473"/>
                </a:lnTo>
                <a:lnTo>
                  <a:pt x="4711580" y="52473"/>
                </a:lnTo>
                <a:lnTo>
                  <a:pt x="4711580" y="179416"/>
                </a:lnTo>
                <a:lnTo>
                  <a:pt x="4690062" y="179416"/>
                </a:lnTo>
                <a:lnTo>
                  <a:pt x="4690062" y="83192"/>
                </a:lnTo>
                <a:lnTo>
                  <a:pt x="4630418" y="179416"/>
                </a:lnTo>
                <a:lnTo>
                  <a:pt x="4607230" y="179416"/>
                </a:lnTo>
                <a:close/>
                <a:moveTo>
                  <a:pt x="4810886" y="52473"/>
                </a:moveTo>
                <a:lnTo>
                  <a:pt x="4832403" y="52473"/>
                </a:lnTo>
                <a:lnTo>
                  <a:pt x="4832403" y="107337"/>
                </a:lnTo>
                <a:cubicBezTo>
                  <a:pt x="4839254" y="107337"/>
                  <a:pt x="4844056" y="106023"/>
                  <a:pt x="4846803" y="103391"/>
                </a:cubicBezTo>
                <a:cubicBezTo>
                  <a:pt x="4849554" y="100764"/>
                  <a:pt x="4853596" y="93113"/>
                  <a:pt x="4858935" y="80441"/>
                </a:cubicBezTo>
                <a:cubicBezTo>
                  <a:pt x="4863158" y="70401"/>
                  <a:pt x="4866585" y="63788"/>
                  <a:pt x="4869216" y="60601"/>
                </a:cubicBezTo>
                <a:cubicBezTo>
                  <a:pt x="4871849" y="57412"/>
                  <a:pt x="4874872" y="55262"/>
                  <a:pt x="4878299" y="54147"/>
                </a:cubicBezTo>
                <a:cubicBezTo>
                  <a:pt x="4881727" y="53035"/>
                  <a:pt x="4887223" y="52473"/>
                  <a:pt x="4894798" y="52473"/>
                </a:cubicBezTo>
                <a:lnTo>
                  <a:pt x="4899100" y="52473"/>
                </a:lnTo>
                <a:lnTo>
                  <a:pt x="4899100" y="70285"/>
                </a:lnTo>
                <a:lnTo>
                  <a:pt x="4893124" y="70167"/>
                </a:lnTo>
                <a:cubicBezTo>
                  <a:pt x="4887465" y="70167"/>
                  <a:pt x="4883836" y="71001"/>
                  <a:pt x="4882245" y="72677"/>
                </a:cubicBezTo>
                <a:cubicBezTo>
                  <a:pt x="4880571" y="74429"/>
                  <a:pt x="4878022" y="79649"/>
                  <a:pt x="4874595" y="88332"/>
                </a:cubicBezTo>
                <a:cubicBezTo>
                  <a:pt x="4871329" y="96620"/>
                  <a:pt x="4868342" y="102354"/>
                  <a:pt x="4865631" y="105544"/>
                </a:cubicBezTo>
                <a:cubicBezTo>
                  <a:pt x="4862923" y="108731"/>
                  <a:pt x="4858737" y="111643"/>
                  <a:pt x="4853082" y="114270"/>
                </a:cubicBezTo>
                <a:cubicBezTo>
                  <a:pt x="4862326" y="116743"/>
                  <a:pt x="4871409" y="125347"/>
                  <a:pt x="4880334" y="140089"/>
                </a:cubicBezTo>
                <a:lnTo>
                  <a:pt x="4903877" y="179416"/>
                </a:lnTo>
                <a:lnTo>
                  <a:pt x="4880210" y="179416"/>
                </a:lnTo>
                <a:lnTo>
                  <a:pt x="4857264" y="140089"/>
                </a:lnTo>
                <a:cubicBezTo>
                  <a:pt x="4852563" y="132199"/>
                  <a:pt x="4848459" y="126997"/>
                  <a:pt x="4844953" y="124487"/>
                </a:cubicBezTo>
                <a:cubicBezTo>
                  <a:pt x="4841446" y="121978"/>
                  <a:pt x="4837263" y="120726"/>
                  <a:pt x="4832403" y="120726"/>
                </a:cubicBezTo>
                <a:lnTo>
                  <a:pt x="4832403" y="179416"/>
                </a:lnTo>
                <a:lnTo>
                  <a:pt x="4810886" y="179416"/>
                </a:lnTo>
                <a:close/>
                <a:moveTo>
                  <a:pt x="4913521" y="115944"/>
                </a:moveTo>
                <a:cubicBezTo>
                  <a:pt x="4913521" y="92436"/>
                  <a:pt x="4920055" y="75024"/>
                  <a:pt x="4933124" y="63708"/>
                </a:cubicBezTo>
                <a:cubicBezTo>
                  <a:pt x="4944043" y="54305"/>
                  <a:pt x="4957348" y="49607"/>
                  <a:pt x="4973047" y="49607"/>
                </a:cubicBezTo>
                <a:cubicBezTo>
                  <a:pt x="4990501" y="49607"/>
                  <a:pt x="5004767" y="55325"/>
                  <a:pt x="5015841" y="66757"/>
                </a:cubicBezTo>
                <a:cubicBezTo>
                  <a:pt x="5026918" y="78191"/>
                  <a:pt x="5032455" y="93988"/>
                  <a:pt x="5032455" y="114152"/>
                </a:cubicBezTo>
                <a:cubicBezTo>
                  <a:pt x="5032455" y="130484"/>
                  <a:pt x="5030007" y="143333"/>
                  <a:pt x="5025107" y="152700"/>
                </a:cubicBezTo>
                <a:cubicBezTo>
                  <a:pt x="5020208" y="162064"/>
                  <a:pt x="5013076" y="169332"/>
                  <a:pt x="5003709" y="174509"/>
                </a:cubicBezTo>
                <a:cubicBezTo>
                  <a:pt x="4994345" y="179693"/>
                  <a:pt x="4984122" y="182281"/>
                  <a:pt x="4973047" y="182281"/>
                </a:cubicBezTo>
                <a:cubicBezTo>
                  <a:pt x="4955278" y="182281"/>
                  <a:pt x="4940914" y="176587"/>
                  <a:pt x="4929959" y="165188"/>
                </a:cubicBezTo>
                <a:cubicBezTo>
                  <a:pt x="4918998" y="153795"/>
                  <a:pt x="4913521" y="137379"/>
                  <a:pt x="4913521" y="115944"/>
                </a:cubicBezTo>
                <a:close/>
                <a:moveTo>
                  <a:pt x="4935633" y="115944"/>
                </a:moveTo>
                <a:cubicBezTo>
                  <a:pt x="4935633" y="132201"/>
                  <a:pt x="4939179" y="144373"/>
                  <a:pt x="4946275" y="152459"/>
                </a:cubicBezTo>
                <a:cubicBezTo>
                  <a:pt x="4953366" y="160548"/>
                  <a:pt x="4962290" y="164591"/>
                  <a:pt x="4973047" y="164591"/>
                </a:cubicBezTo>
                <a:cubicBezTo>
                  <a:pt x="4983725" y="164591"/>
                  <a:pt x="4992611" y="160526"/>
                  <a:pt x="4999706" y="152398"/>
                </a:cubicBezTo>
                <a:cubicBezTo>
                  <a:pt x="5006794" y="144273"/>
                  <a:pt x="5010340" y="131881"/>
                  <a:pt x="5010340" y="115228"/>
                </a:cubicBezTo>
                <a:cubicBezTo>
                  <a:pt x="5010340" y="99528"/>
                  <a:pt x="5006776" y="87637"/>
                  <a:pt x="4999645" y="79549"/>
                </a:cubicBezTo>
                <a:cubicBezTo>
                  <a:pt x="4992513" y="71459"/>
                  <a:pt x="4983646" y="67416"/>
                  <a:pt x="4973047" y="67416"/>
                </a:cubicBezTo>
                <a:cubicBezTo>
                  <a:pt x="4962290" y="67416"/>
                  <a:pt x="4953366" y="71441"/>
                  <a:pt x="4946275" y="79487"/>
                </a:cubicBezTo>
                <a:cubicBezTo>
                  <a:pt x="4939179" y="87537"/>
                  <a:pt x="4935633" y="99687"/>
                  <a:pt x="4935633" y="115944"/>
                </a:cubicBezTo>
                <a:close/>
                <a:moveTo>
                  <a:pt x="5058274" y="52473"/>
                </a:moveTo>
                <a:lnTo>
                  <a:pt x="5091743" y="52473"/>
                </a:lnTo>
                <a:lnTo>
                  <a:pt x="5125094" y="154076"/>
                </a:lnTo>
                <a:lnTo>
                  <a:pt x="5162149" y="52473"/>
                </a:lnTo>
                <a:lnTo>
                  <a:pt x="5193105" y="52473"/>
                </a:lnTo>
                <a:lnTo>
                  <a:pt x="5193105" y="179416"/>
                </a:lnTo>
                <a:lnTo>
                  <a:pt x="5171588" y="179416"/>
                </a:lnTo>
                <a:lnTo>
                  <a:pt x="5171588" y="77216"/>
                </a:lnTo>
                <a:lnTo>
                  <a:pt x="5134058" y="179416"/>
                </a:lnTo>
                <a:lnTo>
                  <a:pt x="5114816" y="179416"/>
                </a:lnTo>
                <a:lnTo>
                  <a:pt x="5079312" y="72316"/>
                </a:lnTo>
                <a:lnTo>
                  <a:pt x="5079312" y="179416"/>
                </a:lnTo>
                <a:lnTo>
                  <a:pt x="5058274" y="179416"/>
                </a:lnTo>
                <a:close/>
                <a:moveTo>
                  <a:pt x="5314807" y="0"/>
                </a:moveTo>
                <a:lnTo>
                  <a:pt x="5333811" y="237"/>
                </a:lnTo>
                <a:cubicBezTo>
                  <a:pt x="5332936" y="8765"/>
                  <a:pt x="5331043" y="14701"/>
                  <a:pt x="5328137" y="18050"/>
                </a:cubicBezTo>
                <a:cubicBezTo>
                  <a:pt x="5325225" y="21394"/>
                  <a:pt x="5321481" y="23547"/>
                  <a:pt x="5316899" y="24500"/>
                </a:cubicBezTo>
                <a:cubicBezTo>
                  <a:pt x="5312315" y="25458"/>
                  <a:pt x="5303334" y="25937"/>
                  <a:pt x="5289946" y="25937"/>
                </a:cubicBezTo>
                <a:cubicBezTo>
                  <a:pt x="5272176" y="25937"/>
                  <a:pt x="5260061" y="27647"/>
                  <a:pt x="5253611" y="31074"/>
                </a:cubicBezTo>
                <a:cubicBezTo>
                  <a:pt x="5247152" y="34502"/>
                  <a:pt x="5242511" y="39984"/>
                  <a:pt x="5239682" y="47511"/>
                </a:cubicBezTo>
                <a:cubicBezTo>
                  <a:pt x="5236852" y="55044"/>
                  <a:pt x="5235279" y="64745"/>
                  <a:pt x="5234958" y="76619"/>
                </a:cubicBezTo>
                <a:cubicBezTo>
                  <a:pt x="5240380" y="68568"/>
                  <a:pt x="5246716" y="62532"/>
                  <a:pt x="5253966" y="58506"/>
                </a:cubicBezTo>
                <a:cubicBezTo>
                  <a:pt x="5261221" y="54485"/>
                  <a:pt x="5269386" y="52473"/>
                  <a:pt x="5278472" y="52473"/>
                </a:cubicBezTo>
                <a:cubicBezTo>
                  <a:pt x="5295126" y="52473"/>
                  <a:pt x="5308910" y="58190"/>
                  <a:pt x="5319829" y="69627"/>
                </a:cubicBezTo>
                <a:cubicBezTo>
                  <a:pt x="5330744" y="81060"/>
                  <a:pt x="5336201" y="96537"/>
                  <a:pt x="5336201" y="116064"/>
                </a:cubicBezTo>
                <a:cubicBezTo>
                  <a:pt x="5336201" y="130888"/>
                  <a:pt x="5333451" y="143038"/>
                  <a:pt x="5327954" y="152516"/>
                </a:cubicBezTo>
                <a:cubicBezTo>
                  <a:pt x="5322456" y="162003"/>
                  <a:pt x="5315944" y="169332"/>
                  <a:pt x="5308413" y="174509"/>
                </a:cubicBezTo>
                <a:cubicBezTo>
                  <a:pt x="5300881" y="179693"/>
                  <a:pt x="5290622" y="182281"/>
                  <a:pt x="5277633" y="182281"/>
                </a:cubicBezTo>
                <a:cubicBezTo>
                  <a:pt x="5262574" y="182281"/>
                  <a:pt x="5250856" y="178836"/>
                  <a:pt x="5242490" y="171942"/>
                </a:cubicBezTo>
                <a:cubicBezTo>
                  <a:pt x="5234124" y="165053"/>
                  <a:pt x="5227708" y="156225"/>
                  <a:pt x="5223248" y="145468"/>
                </a:cubicBezTo>
                <a:cubicBezTo>
                  <a:pt x="5218787" y="134711"/>
                  <a:pt x="5216556" y="115987"/>
                  <a:pt x="5216556" y="89289"/>
                </a:cubicBezTo>
                <a:cubicBezTo>
                  <a:pt x="5216556" y="55739"/>
                  <a:pt x="5222233" y="33148"/>
                  <a:pt x="5233587" y="21513"/>
                </a:cubicBezTo>
                <a:cubicBezTo>
                  <a:pt x="5244938" y="9878"/>
                  <a:pt x="5262412" y="4060"/>
                  <a:pt x="5286000" y="4060"/>
                </a:cubicBezTo>
                <a:cubicBezTo>
                  <a:pt x="5300662" y="4060"/>
                  <a:pt x="5308989" y="3822"/>
                  <a:pt x="5310979" y="3343"/>
                </a:cubicBezTo>
                <a:cubicBezTo>
                  <a:pt x="5312974" y="2868"/>
                  <a:pt x="5314244" y="1752"/>
                  <a:pt x="5314807" y="0"/>
                </a:cubicBezTo>
                <a:close/>
                <a:moveTo>
                  <a:pt x="5313730" y="115465"/>
                </a:moveTo>
                <a:cubicBezTo>
                  <a:pt x="5313730" y="102240"/>
                  <a:pt x="5310602" y="91400"/>
                  <a:pt x="5304345" y="82955"/>
                </a:cubicBezTo>
                <a:cubicBezTo>
                  <a:pt x="5298089" y="74505"/>
                  <a:pt x="5289265" y="70285"/>
                  <a:pt x="5277874" y="70285"/>
                </a:cubicBezTo>
                <a:cubicBezTo>
                  <a:pt x="5266001" y="70285"/>
                  <a:pt x="5256835" y="74747"/>
                  <a:pt x="5250385" y="83671"/>
                </a:cubicBezTo>
                <a:cubicBezTo>
                  <a:pt x="5243926" y="92595"/>
                  <a:pt x="5240701" y="104510"/>
                  <a:pt x="5240701" y="119411"/>
                </a:cubicBezTo>
                <a:cubicBezTo>
                  <a:pt x="5240701" y="134153"/>
                  <a:pt x="5244265" y="145429"/>
                  <a:pt x="5251396" y="153233"/>
                </a:cubicBezTo>
                <a:cubicBezTo>
                  <a:pt x="5258528" y="161046"/>
                  <a:pt x="5267315" y="164951"/>
                  <a:pt x="5277756" y="164951"/>
                </a:cubicBezTo>
                <a:cubicBezTo>
                  <a:pt x="5288429" y="164951"/>
                  <a:pt x="5297094" y="160430"/>
                  <a:pt x="5303748" y="151382"/>
                </a:cubicBezTo>
                <a:cubicBezTo>
                  <a:pt x="5310404" y="142340"/>
                  <a:pt x="5313730" y="130366"/>
                  <a:pt x="5313730" y="115465"/>
                </a:cubicBezTo>
                <a:close/>
                <a:moveTo>
                  <a:pt x="5362024" y="52473"/>
                </a:moveTo>
                <a:lnTo>
                  <a:pt x="5383538" y="52473"/>
                </a:lnTo>
                <a:lnTo>
                  <a:pt x="5383538" y="149294"/>
                </a:lnTo>
                <a:lnTo>
                  <a:pt x="5443182" y="52473"/>
                </a:lnTo>
                <a:lnTo>
                  <a:pt x="5466374" y="52473"/>
                </a:lnTo>
                <a:lnTo>
                  <a:pt x="5466374" y="179416"/>
                </a:lnTo>
                <a:lnTo>
                  <a:pt x="5444856" y="179416"/>
                </a:lnTo>
                <a:lnTo>
                  <a:pt x="5444856" y="83192"/>
                </a:lnTo>
                <a:lnTo>
                  <a:pt x="5385212" y="179416"/>
                </a:lnTo>
                <a:lnTo>
                  <a:pt x="5362024" y="179416"/>
                </a:lnTo>
                <a:close/>
                <a:moveTo>
                  <a:pt x="5498886" y="52473"/>
                </a:moveTo>
                <a:lnTo>
                  <a:pt x="5520402" y="52473"/>
                </a:lnTo>
                <a:lnTo>
                  <a:pt x="5520402" y="105303"/>
                </a:lnTo>
                <a:lnTo>
                  <a:pt x="5580048" y="105303"/>
                </a:lnTo>
                <a:lnTo>
                  <a:pt x="5580048" y="52473"/>
                </a:lnTo>
                <a:lnTo>
                  <a:pt x="5601564" y="52473"/>
                </a:lnTo>
                <a:lnTo>
                  <a:pt x="5601564" y="179416"/>
                </a:lnTo>
                <a:lnTo>
                  <a:pt x="5580048" y="179416"/>
                </a:lnTo>
                <a:lnTo>
                  <a:pt x="5580048" y="123116"/>
                </a:lnTo>
                <a:lnTo>
                  <a:pt x="5520402" y="123116"/>
                </a:lnTo>
                <a:lnTo>
                  <a:pt x="5520402" y="179416"/>
                </a:lnTo>
                <a:lnTo>
                  <a:pt x="5498886" y="179416"/>
                </a:lnTo>
                <a:close/>
                <a:moveTo>
                  <a:pt x="5716794" y="163756"/>
                </a:moveTo>
                <a:cubicBezTo>
                  <a:pt x="5708823" y="170527"/>
                  <a:pt x="5701151" y="175312"/>
                  <a:pt x="5693783" y="178098"/>
                </a:cubicBezTo>
                <a:cubicBezTo>
                  <a:pt x="5686409" y="180888"/>
                  <a:pt x="5678503" y="182281"/>
                  <a:pt x="5670055" y="182281"/>
                </a:cubicBezTo>
                <a:cubicBezTo>
                  <a:pt x="5656112" y="182281"/>
                  <a:pt x="5645391" y="178876"/>
                  <a:pt x="5637899" y="172062"/>
                </a:cubicBezTo>
                <a:cubicBezTo>
                  <a:pt x="5630411" y="165251"/>
                  <a:pt x="5626665" y="156542"/>
                  <a:pt x="5626665" y="145943"/>
                </a:cubicBezTo>
                <a:cubicBezTo>
                  <a:pt x="5626665" y="139730"/>
                  <a:pt x="5628079" y="134052"/>
                  <a:pt x="5630909" y="128912"/>
                </a:cubicBezTo>
                <a:cubicBezTo>
                  <a:pt x="5633738" y="123775"/>
                  <a:pt x="5637441" y="119649"/>
                  <a:pt x="5642025" y="116542"/>
                </a:cubicBezTo>
                <a:cubicBezTo>
                  <a:pt x="5646611" y="113435"/>
                  <a:pt x="5651767" y="111084"/>
                  <a:pt x="5657505" y="109490"/>
                </a:cubicBezTo>
                <a:cubicBezTo>
                  <a:pt x="5661724" y="108374"/>
                  <a:pt x="5668103" y="107297"/>
                  <a:pt x="5676629" y="106260"/>
                </a:cubicBezTo>
                <a:cubicBezTo>
                  <a:pt x="5694002" y="104190"/>
                  <a:pt x="5706793" y="101721"/>
                  <a:pt x="5715001" y="98851"/>
                </a:cubicBezTo>
                <a:cubicBezTo>
                  <a:pt x="5715079" y="95904"/>
                  <a:pt x="5715120" y="94032"/>
                  <a:pt x="5715120" y="93235"/>
                </a:cubicBezTo>
                <a:cubicBezTo>
                  <a:pt x="5715120" y="84466"/>
                  <a:pt x="5713085" y="78292"/>
                  <a:pt x="5709021" y="74706"/>
                </a:cubicBezTo>
                <a:cubicBezTo>
                  <a:pt x="5703523" y="69847"/>
                  <a:pt x="5695352" y="67416"/>
                  <a:pt x="5684515" y="67416"/>
                </a:cubicBezTo>
                <a:cubicBezTo>
                  <a:pt x="5674396" y="67416"/>
                  <a:pt x="5666930" y="69192"/>
                  <a:pt x="5662106" y="72734"/>
                </a:cubicBezTo>
                <a:cubicBezTo>
                  <a:pt x="5657285" y="76280"/>
                  <a:pt x="5653718" y="82555"/>
                  <a:pt x="5651410" y="91561"/>
                </a:cubicBezTo>
                <a:lnTo>
                  <a:pt x="5630371" y="88692"/>
                </a:lnTo>
                <a:cubicBezTo>
                  <a:pt x="5632283" y="79688"/>
                  <a:pt x="5635430" y="72417"/>
                  <a:pt x="5639815" y="66876"/>
                </a:cubicBezTo>
                <a:cubicBezTo>
                  <a:pt x="5644195" y="61335"/>
                  <a:pt x="5650531" y="57073"/>
                  <a:pt x="5658820" y="54085"/>
                </a:cubicBezTo>
                <a:cubicBezTo>
                  <a:pt x="5667106" y="51098"/>
                  <a:pt x="5676711" y="49607"/>
                  <a:pt x="5687623" y="49607"/>
                </a:cubicBezTo>
                <a:cubicBezTo>
                  <a:pt x="5698462" y="49607"/>
                  <a:pt x="5707267" y="50882"/>
                  <a:pt x="5714043" y="53431"/>
                </a:cubicBezTo>
                <a:cubicBezTo>
                  <a:pt x="5720815" y="55980"/>
                  <a:pt x="5725797" y="59187"/>
                  <a:pt x="5728987" y="63054"/>
                </a:cubicBezTo>
                <a:cubicBezTo>
                  <a:pt x="5732172" y="66920"/>
                  <a:pt x="5734401" y="71802"/>
                  <a:pt x="5735678" y="77694"/>
                </a:cubicBezTo>
                <a:cubicBezTo>
                  <a:pt x="5736395" y="81360"/>
                  <a:pt x="5736752" y="87972"/>
                  <a:pt x="5736752" y="97538"/>
                </a:cubicBezTo>
                <a:lnTo>
                  <a:pt x="5736752" y="126222"/>
                </a:lnTo>
                <a:cubicBezTo>
                  <a:pt x="5736752" y="146227"/>
                  <a:pt x="5737213" y="158874"/>
                  <a:pt x="5738131" y="164177"/>
                </a:cubicBezTo>
                <a:cubicBezTo>
                  <a:pt x="5739045" y="169476"/>
                  <a:pt x="5740856" y="174552"/>
                  <a:pt x="5743567" y="179416"/>
                </a:cubicBezTo>
                <a:lnTo>
                  <a:pt x="5721095" y="179416"/>
                </a:lnTo>
                <a:cubicBezTo>
                  <a:pt x="5718864" y="174956"/>
                  <a:pt x="5717428" y="169735"/>
                  <a:pt x="5716794" y="163756"/>
                </a:cubicBezTo>
                <a:close/>
                <a:moveTo>
                  <a:pt x="5715001" y="115707"/>
                </a:moveTo>
                <a:cubicBezTo>
                  <a:pt x="5707189" y="118893"/>
                  <a:pt x="5695474" y="121599"/>
                  <a:pt x="5679857" y="123832"/>
                </a:cubicBezTo>
                <a:cubicBezTo>
                  <a:pt x="5671009" y="125106"/>
                  <a:pt x="5664756" y="126542"/>
                  <a:pt x="5661090" y="128134"/>
                </a:cubicBezTo>
                <a:cubicBezTo>
                  <a:pt x="5657422" y="129729"/>
                  <a:pt x="5654597" y="132062"/>
                  <a:pt x="5652605" y="135129"/>
                </a:cubicBezTo>
                <a:cubicBezTo>
                  <a:pt x="5650612" y="138196"/>
                  <a:pt x="5649617" y="141606"/>
                  <a:pt x="5649617" y="145346"/>
                </a:cubicBezTo>
                <a:cubicBezTo>
                  <a:pt x="5649617" y="151088"/>
                  <a:pt x="5651789" y="155868"/>
                  <a:pt x="5656133" y="159692"/>
                </a:cubicBezTo>
                <a:cubicBezTo>
                  <a:pt x="5660472" y="163515"/>
                  <a:pt x="5666826" y="165430"/>
                  <a:pt x="5675195" y="165430"/>
                </a:cubicBezTo>
                <a:cubicBezTo>
                  <a:pt x="5683479" y="165430"/>
                  <a:pt x="5690851" y="163616"/>
                  <a:pt x="5697307" y="159990"/>
                </a:cubicBezTo>
                <a:cubicBezTo>
                  <a:pt x="5703761" y="156366"/>
                  <a:pt x="5708503" y="151404"/>
                  <a:pt x="5711533" y="145108"/>
                </a:cubicBezTo>
                <a:cubicBezTo>
                  <a:pt x="5713841" y="140248"/>
                  <a:pt x="5715001" y="133076"/>
                  <a:pt x="5715001" y="123595"/>
                </a:cubicBezTo>
                <a:close/>
                <a:moveTo>
                  <a:pt x="5753611" y="52473"/>
                </a:moveTo>
                <a:lnTo>
                  <a:pt x="5856765" y="52473"/>
                </a:lnTo>
                <a:lnTo>
                  <a:pt x="5856765" y="70285"/>
                </a:lnTo>
                <a:lnTo>
                  <a:pt x="5815887" y="70285"/>
                </a:lnTo>
                <a:lnTo>
                  <a:pt x="5815887" y="179416"/>
                </a:lnTo>
                <a:lnTo>
                  <a:pt x="5794492" y="179416"/>
                </a:lnTo>
                <a:lnTo>
                  <a:pt x="5794492" y="70285"/>
                </a:lnTo>
                <a:lnTo>
                  <a:pt x="5753611" y="70285"/>
                </a:lnTo>
                <a:close/>
                <a:moveTo>
                  <a:pt x="5957464" y="163756"/>
                </a:moveTo>
                <a:cubicBezTo>
                  <a:pt x="5949497" y="170527"/>
                  <a:pt x="5941826" y="175312"/>
                  <a:pt x="5934453" y="178098"/>
                </a:cubicBezTo>
                <a:cubicBezTo>
                  <a:pt x="5927084" y="180888"/>
                  <a:pt x="5919178" y="182281"/>
                  <a:pt x="5910729" y="182281"/>
                </a:cubicBezTo>
                <a:cubicBezTo>
                  <a:pt x="5896786" y="182281"/>
                  <a:pt x="5886066" y="178876"/>
                  <a:pt x="5878574" y="172062"/>
                </a:cubicBezTo>
                <a:cubicBezTo>
                  <a:pt x="5871086" y="165251"/>
                  <a:pt x="5867338" y="156542"/>
                  <a:pt x="5867338" y="145943"/>
                </a:cubicBezTo>
                <a:cubicBezTo>
                  <a:pt x="5867338" y="139730"/>
                  <a:pt x="5868753" y="134052"/>
                  <a:pt x="5871583" y="128912"/>
                </a:cubicBezTo>
                <a:cubicBezTo>
                  <a:pt x="5874412" y="123775"/>
                  <a:pt x="5878117" y="119649"/>
                  <a:pt x="5882699" y="116542"/>
                </a:cubicBezTo>
                <a:cubicBezTo>
                  <a:pt x="5887282" y="113435"/>
                  <a:pt x="5892441" y="111084"/>
                  <a:pt x="5898179" y="109490"/>
                </a:cubicBezTo>
                <a:cubicBezTo>
                  <a:pt x="5902399" y="108374"/>
                  <a:pt x="5908774" y="107297"/>
                  <a:pt x="5917303" y="106260"/>
                </a:cubicBezTo>
                <a:cubicBezTo>
                  <a:pt x="5934672" y="104190"/>
                  <a:pt x="5947464" y="101721"/>
                  <a:pt x="5955672" y="98851"/>
                </a:cubicBezTo>
                <a:cubicBezTo>
                  <a:pt x="5955755" y="95904"/>
                  <a:pt x="5955794" y="94032"/>
                  <a:pt x="5955794" y="93235"/>
                </a:cubicBezTo>
                <a:cubicBezTo>
                  <a:pt x="5955794" y="84466"/>
                  <a:pt x="5953759" y="78292"/>
                  <a:pt x="5949691" y="74706"/>
                </a:cubicBezTo>
                <a:cubicBezTo>
                  <a:pt x="5944195" y="69847"/>
                  <a:pt x="5936026" y="67416"/>
                  <a:pt x="5925190" y="67416"/>
                </a:cubicBezTo>
                <a:cubicBezTo>
                  <a:pt x="5915071" y="67416"/>
                  <a:pt x="5907603" y="69192"/>
                  <a:pt x="5902780" y="72734"/>
                </a:cubicBezTo>
                <a:cubicBezTo>
                  <a:pt x="5897959" y="76280"/>
                  <a:pt x="5894392" y="82555"/>
                  <a:pt x="5892084" y="91561"/>
                </a:cubicBezTo>
                <a:lnTo>
                  <a:pt x="5871047" y="88692"/>
                </a:lnTo>
                <a:cubicBezTo>
                  <a:pt x="5872958" y="79688"/>
                  <a:pt x="5876104" y="72417"/>
                  <a:pt x="5880485" y="66876"/>
                </a:cubicBezTo>
                <a:cubicBezTo>
                  <a:pt x="5884870" y="61335"/>
                  <a:pt x="5891203" y="57073"/>
                  <a:pt x="5899494" y="54085"/>
                </a:cubicBezTo>
                <a:cubicBezTo>
                  <a:pt x="5907780" y="51098"/>
                  <a:pt x="5917385" y="49607"/>
                  <a:pt x="5928297" y="49607"/>
                </a:cubicBezTo>
                <a:cubicBezTo>
                  <a:pt x="5939132" y="49607"/>
                  <a:pt x="5947943" y="50882"/>
                  <a:pt x="5954717" y="53431"/>
                </a:cubicBezTo>
                <a:cubicBezTo>
                  <a:pt x="5961488" y="55980"/>
                  <a:pt x="5966472" y="59187"/>
                  <a:pt x="5969657" y="63054"/>
                </a:cubicBezTo>
                <a:cubicBezTo>
                  <a:pt x="5972847" y="66920"/>
                  <a:pt x="5975075" y="71802"/>
                  <a:pt x="5976350" y="77694"/>
                </a:cubicBezTo>
                <a:cubicBezTo>
                  <a:pt x="5977070" y="81360"/>
                  <a:pt x="5977425" y="87972"/>
                  <a:pt x="5977425" y="97538"/>
                </a:cubicBezTo>
                <a:lnTo>
                  <a:pt x="5977425" y="126222"/>
                </a:lnTo>
                <a:cubicBezTo>
                  <a:pt x="5977425" y="146227"/>
                  <a:pt x="5977886" y="158874"/>
                  <a:pt x="5978805" y="164177"/>
                </a:cubicBezTo>
                <a:cubicBezTo>
                  <a:pt x="5979715" y="169476"/>
                  <a:pt x="5981530" y="174552"/>
                  <a:pt x="5984238" y="179416"/>
                </a:cubicBezTo>
                <a:lnTo>
                  <a:pt x="5961767" y="179416"/>
                </a:lnTo>
                <a:cubicBezTo>
                  <a:pt x="5959534" y="174956"/>
                  <a:pt x="5958102" y="169735"/>
                  <a:pt x="5957464" y="163756"/>
                </a:cubicBezTo>
                <a:close/>
                <a:moveTo>
                  <a:pt x="5955672" y="115707"/>
                </a:moveTo>
                <a:cubicBezTo>
                  <a:pt x="5947863" y="118893"/>
                  <a:pt x="5936146" y="121599"/>
                  <a:pt x="5920528" y="123832"/>
                </a:cubicBezTo>
                <a:cubicBezTo>
                  <a:pt x="5911683" y="125106"/>
                  <a:pt x="5905430" y="126542"/>
                  <a:pt x="5901762" y="128134"/>
                </a:cubicBezTo>
                <a:cubicBezTo>
                  <a:pt x="5898096" y="129729"/>
                  <a:pt x="5895271" y="132062"/>
                  <a:pt x="5893277" y="135129"/>
                </a:cubicBezTo>
                <a:cubicBezTo>
                  <a:pt x="5891286" y="138196"/>
                  <a:pt x="5890292" y="141606"/>
                  <a:pt x="5890292" y="145346"/>
                </a:cubicBezTo>
                <a:cubicBezTo>
                  <a:pt x="5890292" y="151088"/>
                  <a:pt x="5892459" y="155868"/>
                  <a:pt x="5896805" y="159692"/>
                </a:cubicBezTo>
                <a:cubicBezTo>
                  <a:pt x="5901145" y="163515"/>
                  <a:pt x="5907499" y="165430"/>
                  <a:pt x="5915870" y="165430"/>
                </a:cubicBezTo>
                <a:cubicBezTo>
                  <a:pt x="5924153" y="165430"/>
                  <a:pt x="5931523" y="163616"/>
                  <a:pt x="5937980" y="159990"/>
                </a:cubicBezTo>
                <a:cubicBezTo>
                  <a:pt x="5944436" y="156366"/>
                  <a:pt x="5949177" y="151404"/>
                  <a:pt x="5952208" y="145108"/>
                </a:cubicBezTo>
                <a:cubicBezTo>
                  <a:pt x="5954516" y="140248"/>
                  <a:pt x="5955672" y="133076"/>
                  <a:pt x="5955672" y="12359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966306" y="6167929"/>
            <a:ext cx="1851240" cy="211927"/>
          </a:xfrm>
          <a:custGeom>
            <a:avLst/>
            <a:gdLst/>
            <a:ahLst/>
            <a:cxnLst/>
            <a:rect l="l" t="t" r="r" b="b"/>
            <a:pathLst>
              <a:path w="1851240" h="211927">
                <a:moveTo>
                  <a:pt x="89410" y="129452"/>
                </a:moveTo>
                <a:lnTo>
                  <a:pt x="110566" y="132202"/>
                </a:lnTo>
                <a:cubicBezTo>
                  <a:pt x="108260" y="146785"/>
                  <a:pt x="102341" y="158197"/>
                  <a:pt x="92819" y="166445"/>
                </a:cubicBezTo>
                <a:cubicBezTo>
                  <a:pt x="83294" y="174693"/>
                  <a:pt x="71601" y="178814"/>
                  <a:pt x="57733" y="178814"/>
                </a:cubicBezTo>
                <a:cubicBezTo>
                  <a:pt x="40362" y="178814"/>
                  <a:pt x="26399" y="173137"/>
                  <a:pt x="15840" y="161780"/>
                </a:cubicBezTo>
                <a:cubicBezTo>
                  <a:pt x="5281" y="150429"/>
                  <a:pt x="0" y="134150"/>
                  <a:pt x="0" y="112956"/>
                </a:cubicBezTo>
                <a:cubicBezTo>
                  <a:pt x="0" y="99251"/>
                  <a:pt x="2271" y="87256"/>
                  <a:pt x="6814" y="76974"/>
                </a:cubicBezTo>
                <a:cubicBezTo>
                  <a:pt x="11359" y="66692"/>
                  <a:pt x="18270" y="58985"/>
                  <a:pt x="27554" y="53844"/>
                </a:cubicBezTo>
                <a:cubicBezTo>
                  <a:pt x="36838" y="48707"/>
                  <a:pt x="46940" y="46140"/>
                  <a:pt x="57852" y="46140"/>
                </a:cubicBezTo>
                <a:cubicBezTo>
                  <a:pt x="71640" y="46140"/>
                  <a:pt x="82915" y="49625"/>
                  <a:pt x="91681" y="56598"/>
                </a:cubicBezTo>
                <a:cubicBezTo>
                  <a:pt x="100448" y="63572"/>
                  <a:pt x="106066" y="73472"/>
                  <a:pt x="108536" y="86301"/>
                </a:cubicBezTo>
                <a:lnTo>
                  <a:pt x="87617" y="89527"/>
                </a:lnTo>
                <a:cubicBezTo>
                  <a:pt x="85625" y="80999"/>
                  <a:pt x="82101" y="74588"/>
                  <a:pt x="77040" y="70281"/>
                </a:cubicBezTo>
                <a:cubicBezTo>
                  <a:pt x="71978" y="65980"/>
                  <a:pt x="65865" y="63831"/>
                  <a:pt x="58691" y="63831"/>
                </a:cubicBezTo>
                <a:cubicBezTo>
                  <a:pt x="47854" y="63831"/>
                  <a:pt x="39053" y="67715"/>
                  <a:pt x="32277" y="75483"/>
                </a:cubicBezTo>
                <a:cubicBezTo>
                  <a:pt x="25506" y="83253"/>
                  <a:pt x="22115" y="95547"/>
                  <a:pt x="22115" y="112359"/>
                </a:cubicBezTo>
                <a:cubicBezTo>
                  <a:pt x="22115" y="129409"/>
                  <a:pt x="25386" y="141799"/>
                  <a:pt x="31921" y="149528"/>
                </a:cubicBezTo>
                <a:cubicBezTo>
                  <a:pt x="38455" y="157257"/>
                  <a:pt x="46977" y="161124"/>
                  <a:pt x="57494" y="161124"/>
                </a:cubicBezTo>
                <a:cubicBezTo>
                  <a:pt x="65941" y="161124"/>
                  <a:pt x="72997" y="158536"/>
                  <a:pt x="78655" y="153356"/>
                </a:cubicBezTo>
                <a:cubicBezTo>
                  <a:pt x="84312" y="148178"/>
                  <a:pt x="87897" y="140211"/>
                  <a:pt x="89410" y="129452"/>
                </a:cubicBezTo>
                <a:close/>
                <a:moveTo>
                  <a:pt x="129096" y="49006"/>
                </a:moveTo>
                <a:lnTo>
                  <a:pt x="150610" y="49006"/>
                </a:lnTo>
                <a:lnTo>
                  <a:pt x="150610" y="101836"/>
                </a:lnTo>
                <a:lnTo>
                  <a:pt x="210258" y="101836"/>
                </a:lnTo>
                <a:lnTo>
                  <a:pt x="210258" y="49006"/>
                </a:lnTo>
                <a:lnTo>
                  <a:pt x="231771" y="49006"/>
                </a:lnTo>
                <a:lnTo>
                  <a:pt x="231771" y="175949"/>
                </a:lnTo>
                <a:lnTo>
                  <a:pt x="210258" y="175949"/>
                </a:lnTo>
                <a:lnTo>
                  <a:pt x="210258" y="119649"/>
                </a:lnTo>
                <a:lnTo>
                  <a:pt x="150610" y="119649"/>
                </a:lnTo>
                <a:lnTo>
                  <a:pt x="150610" y="175949"/>
                </a:lnTo>
                <a:lnTo>
                  <a:pt x="129096" y="175949"/>
                </a:lnTo>
                <a:close/>
                <a:moveTo>
                  <a:pt x="264168" y="49006"/>
                </a:moveTo>
                <a:lnTo>
                  <a:pt x="285681" y="49006"/>
                </a:lnTo>
                <a:lnTo>
                  <a:pt x="285681" y="145827"/>
                </a:lnTo>
                <a:lnTo>
                  <a:pt x="345327" y="49006"/>
                </a:lnTo>
                <a:lnTo>
                  <a:pt x="368518" y="49006"/>
                </a:lnTo>
                <a:lnTo>
                  <a:pt x="368518" y="175949"/>
                </a:lnTo>
                <a:lnTo>
                  <a:pt x="347000" y="175949"/>
                </a:lnTo>
                <a:lnTo>
                  <a:pt x="347000" y="79725"/>
                </a:lnTo>
                <a:lnTo>
                  <a:pt x="287356" y="175949"/>
                </a:lnTo>
                <a:lnTo>
                  <a:pt x="264168" y="175949"/>
                </a:lnTo>
                <a:close/>
                <a:moveTo>
                  <a:pt x="477652" y="49006"/>
                </a:moveTo>
                <a:lnTo>
                  <a:pt x="477652" y="103870"/>
                </a:lnTo>
                <a:cubicBezTo>
                  <a:pt x="484502" y="103870"/>
                  <a:pt x="489322" y="102556"/>
                  <a:pt x="492109" y="99924"/>
                </a:cubicBezTo>
                <a:cubicBezTo>
                  <a:pt x="494900" y="97297"/>
                  <a:pt x="498964" y="89646"/>
                  <a:pt x="504306" y="76974"/>
                </a:cubicBezTo>
                <a:cubicBezTo>
                  <a:pt x="509324" y="64944"/>
                  <a:pt x="513827" y="57254"/>
                  <a:pt x="517813" y="53906"/>
                </a:cubicBezTo>
                <a:cubicBezTo>
                  <a:pt x="521719" y="50640"/>
                  <a:pt x="527932" y="49006"/>
                  <a:pt x="536454" y="49006"/>
                </a:cubicBezTo>
                <a:lnTo>
                  <a:pt x="544348" y="49006"/>
                </a:lnTo>
                <a:lnTo>
                  <a:pt x="544348" y="66818"/>
                </a:lnTo>
                <a:lnTo>
                  <a:pt x="538491" y="66700"/>
                </a:lnTo>
                <a:cubicBezTo>
                  <a:pt x="532749" y="66700"/>
                  <a:pt x="529085" y="67534"/>
                  <a:pt x="527494" y="69210"/>
                </a:cubicBezTo>
                <a:cubicBezTo>
                  <a:pt x="525819" y="70962"/>
                  <a:pt x="523271" y="76182"/>
                  <a:pt x="519843" y="84865"/>
                </a:cubicBezTo>
                <a:cubicBezTo>
                  <a:pt x="516657" y="93153"/>
                  <a:pt x="513705" y="98887"/>
                  <a:pt x="510998" y="102077"/>
                </a:cubicBezTo>
                <a:cubicBezTo>
                  <a:pt x="508288" y="105264"/>
                  <a:pt x="504065" y="108176"/>
                  <a:pt x="498330" y="110803"/>
                </a:cubicBezTo>
                <a:cubicBezTo>
                  <a:pt x="507650" y="113276"/>
                  <a:pt x="516733" y="121880"/>
                  <a:pt x="525581" y="136622"/>
                </a:cubicBezTo>
                <a:lnTo>
                  <a:pt x="549247" y="175949"/>
                </a:lnTo>
                <a:lnTo>
                  <a:pt x="525581" y="175949"/>
                </a:lnTo>
                <a:lnTo>
                  <a:pt x="502513" y="136622"/>
                </a:lnTo>
                <a:cubicBezTo>
                  <a:pt x="497808" y="128652"/>
                  <a:pt x="493704" y="123432"/>
                  <a:pt x="490198" y="120962"/>
                </a:cubicBezTo>
                <a:cubicBezTo>
                  <a:pt x="486695" y="118493"/>
                  <a:pt x="482512" y="117259"/>
                  <a:pt x="477652" y="117259"/>
                </a:cubicBezTo>
                <a:lnTo>
                  <a:pt x="477652" y="175949"/>
                </a:lnTo>
                <a:lnTo>
                  <a:pt x="455652" y="175949"/>
                </a:lnTo>
                <a:lnTo>
                  <a:pt x="455652" y="117259"/>
                </a:lnTo>
                <a:cubicBezTo>
                  <a:pt x="450871" y="117259"/>
                  <a:pt x="446727" y="118472"/>
                  <a:pt x="443224" y="120901"/>
                </a:cubicBezTo>
                <a:cubicBezTo>
                  <a:pt x="439718" y="123334"/>
                  <a:pt x="435615" y="128573"/>
                  <a:pt x="430909" y="136622"/>
                </a:cubicBezTo>
                <a:lnTo>
                  <a:pt x="407840" y="175949"/>
                </a:lnTo>
                <a:lnTo>
                  <a:pt x="384175" y="175949"/>
                </a:lnTo>
                <a:lnTo>
                  <a:pt x="407721" y="136622"/>
                </a:lnTo>
                <a:cubicBezTo>
                  <a:pt x="416645" y="121880"/>
                  <a:pt x="425772" y="113276"/>
                  <a:pt x="435092" y="110803"/>
                </a:cubicBezTo>
                <a:cubicBezTo>
                  <a:pt x="428720" y="107856"/>
                  <a:pt x="424256" y="104648"/>
                  <a:pt x="421708" y="101180"/>
                </a:cubicBezTo>
                <a:cubicBezTo>
                  <a:pt x="419162" y="97717"/>
                  <a:pt x="415332" y="89448"/>
                  <a:pt x="410231" y="76376"/>
                </a:cubicBezTo>
                <a:cubicBezTo>
                  <a:pt x="408477" y="71996"/>
                  <a:pt x="406609" y="69288"/>
                  <a:pt x="404615" y="68252"/>
                </a:cubicBezTo>
                <a:cubicBezTo>
                  <a:pt x="402545" y="67214"/>
                  <a:pt x="399477" y="66700"/>
                  <a:pt x="395413" y="66700"/>
                </a:cubicBezTo>
                <a:cubicBezTo>
                  <a:pt x="394376" y="66700"/>
                  <a:pt x="392263" y="66736"/>
                  <a:pt x="389077" y="66818"/>
                </a:cubicBezTo>
                <a:lnTo>
                  <a:pt x="389077" y="49006"/>
                </a:lnTo>
                <a:lnTo>
                  <a:pt x="392061" y="49006"/>
                </a:lnTo>
                <a:cubicBezTo>
                  <a:pt x="400352" y="49006"/>
                  <a:pt x="406187" y="49503"/>
                  <a:pt x="409575" y="50500"/>
                </a:cubicBezTo>
                <a:cubicBezTo>
                  <a:pt x="412963" y="51497"/>
                  <a:pt x="415987" y="53606"/>
                  <a:pt x="418658" y="56832"/>
                </a:cubicBezTo>
                <a:cubicBezTo>
                  <a:pt x="421330" y="60062"/>
                  <a:pt x="424815" y="66775"/>
                  <a:pt x="429120" y="76974"/>
                </a:cubicBezTo>
                <a:cubicBezTo>
                  <a:pt x="434378" y="89484"/>
                  <a:pt x="438385" y="97095"/>
                  <a:pt x="441132" y="99805"/>
                </a:cubicBezTo>
                <a:cubicBezTo>
                  <a:pt x="443883" y="102517"/>
                  <a:pt x="448722" y="103870"/>
                  <a:pt x="455652" y="103870"/>
                </a:cubicBezTo>
                <a:lnTo>
                  <a:pt x="455652" y="49006"/>
                </a:lnTo>
                <a:close/>
                <a:moveTo>
                  <a:pt x="647503" y="160289"/>
                </a:moveTo>
                <a:cubicBezTo>
                  <a:pt x="639532" y="167060"/>
                  <a:pt x="631861" y="171845"/>
                  <a:pt x="624492" y="174631"/>
                </a:cubicBezTo>
                <a:cubicBezTo>
                  <a:pt x="617119" y="177421"/>
                  <a:pt x="609214" y="178814"/>
                  <a:pt x="600768" y="178814"/>
                </a:cubicBezTo>
                <a:cubicBezTo>
                  <a:pt x="586822" y="178814"/>
                  <a:pt x="576101" y="175409"/>
                  <a:pt x="568613" y="168595"/>
                </a:cubicBezTo>
                <a:cubicBezTo>
                  <a:pt x="561121" y="161784"/>
                  <a:pt x="557373" y="153075"/>
                  <a:pt x="557373" y="142476"/>
                </a:cubicBezTo>
                <a:cubicBezTo>
                  <a:pt x="557373" y="136263"/>
                  <a:pt x="558788" y="130585"/>
                  <a:pt x="561617" y="125445"/>
                </a:cubicBezTo>
                <a:cubicBezTo>
                  <a:pt x="564447" y="120308"/>
                  <a:pt x="568152" y="116182"/>
                  <a:pt x="572735" y="113075"/>
                </a:cubicBezTo>
                <a:cubicBezTo>
                  <a:pt x="577321" y="109968"/>
                  <a:pt x="582476" y="107617"/>
                  <a:pt x="588215" y="106023"/>
                </a:cubicBezTo>
                <a:cubicBezTo>
                  <a:pt x="592434" y="104907"/>
                  <a:pt x="598813" y="103830"/>
                  <a:pt x="607338" y="102793"/>
                </a:cubicBezTo>
                <a:cubicBezTo>
                  <a:pt x="624711" y="100723"/>
                  <a:pt x="637502" y="98254"/>
                  <a:pt x="645711" y="95384"/>
                </a:cubicBezTo>
                <a:cubicBezTo>
                  <a:pt x="645790" y="92437"/>
                  <a:pt x="645828" y="90565"/>
                  <a:pt x="645828" y="89768"/>
                </a:cubicBezTo>
                <a:cubicBezTo>
                  <a:pt x="645828" y="80999"/>
                  <a:pt x="643799" y="74825"/>
                  <a:pt x="639730" y="71239"/>
                </a:cubicBezTo>
                <a:cubicBezTo>
                  <a:pt x="634234" y="66380"/>
                  <a:pt x="626065" y="63949"/>
                  <a:pt x="615226" y="63949"/>
                </a:cubicBezTo>
                <a:cubicBezTo>
                  <a:pt x="605106" y="63949"/>
                  <a:pt x="597640" y="65725"/>
                  <a:pt x="592815" y="69267"/>
                </a:cubicBezTo>
                <a:cubicBezTo>
                  <a:pt x="587995" y="72813"/>
                  <a:pt x="584428" y="79088"/>
                  <a:pt x="582121" y="88094"/>
                </a:cubicBezTo>
                <a:lnTo>
                  <a:pt x="561082" y="85225"/>
                </a:lnTo>
                <a:cubicBezTo>
                  <a:pt x="562993" y="76221"/>
                  <a:pt x="566140" y="68950"/>
                  <a:pt x="570524" y="63409"/>
                </a:cubicBezTo>
                <a:cubicBezTo>
                  <a:pt x="574906" y="57868"/>
                  <a:pt x="581242" y="53606"/>
                  <a:pt x="589528" y="50618"/>
                </a:cubicBezTo>
                <a:cubicBezTo>
                  <a:pt x="597817" y="47631"/>
                  <a:pt x="607420" y="46140"/>
                  <a:pt x="618332" y="46140"/>
                </a:cubicBezTo>
                <a:cubicBezTo>
                  <a:pt x="629171" y="46140"/>
                  <a:pt x="637982" y="47415"/>
                  <a:pt x="644753" y="49964"/>
                </a:cubicBezTo>
                <a:cubicBezTo>
                  <a:pt x="651527" y="52513"/>
                  <a:pt x="656507" y="55720"/>
                  <a:pt x="659696" y="59587"/>
                </a:cubicBezTo>
                <a:cubicBezTo>
                  <a:pt x="662882" y="63453"/>
                  <a:pt x="665111" y="68335"/>
                  <a:pt x="666388" y="74227"/>
                </a:cubicBezTo>
                <a:cubicBezTo>
                  <a:pt x="667105" y="77893"/>
                  <a:pt x="667464" y="84505"/>
                  <a:pt x="667464" y="94071"/>
                </a:cubicBezTo>
                <a:lnTo>
                  <a:pt x="667464" y="122755"/>
                </a:lnTo>
                <a:cubicBezTo>
                  <a:pt x="667464" y="142760"/>
                  <a:pt x="667922" y="155407"/>
                  <a:pt x="668840" y="160710"/>
                </a:cubicBezTo>
                <a:cubicBezTo>
                  <a:pt x="669754" y="166009"/>
                  <a:pt x="671566" y="171085"/>
                  <a:pt x="674277" y="175949"/>
                </a:cubicBezTo>
                <a:lnTo>
                  <a:pt x="651805" y="175949"/>
                </a:lnTo>
                <a:cubicBezTo>
                  <a:pt x="649572" y="171489"/>
                  <a:pt x="648136" y="166268"/>
                  <a:pt x="647503" y="160289"/>
                </a:cubicBezTo>
                <a:close/>
                <a:moveTo>
                  <a:pt x="645711" y="112240"/>
                </a:moveTo>
                <a:cubicBezTo>
                  <a:pt x="637899" y="115426"/>
                  <a:pt x="626185" y="118132"/>
                  <a:pt x="610567" y="120365"/>
                </a:cubicBezTo>
                <a:cubicBezTo>
                  <a:pt x="601718" y="121639"/>
                  <a:pt x="595466" y="123075"/>
                  <a:pt x="591801" y="124667"/>
                </a:cubicBezTo>
                <a:cubicBezTo>
                  <a:pt x="588131" y="126262"/>
                  <a:pt x="585306" y="128595"/>
                  <a:pt x="583315" y="131662"/>
                </a:cubicBezTo>
                <a:cubicBezTo>
                  <a:pt x="581320" y="134729"/>
                  <a:pt x="580327" y="138139"/>
                  <a:pt x="580327" y="141879"/>
                </a:cubicBezTo>
                <a:cubicBezTo>
                  <a:pt x="580327" y="147621"/>
                  <a:pt x="582497" y="152401"/>
                  <a:pt x="586844" y="156225"/>
                </a:cubicBezTo>
                <a:cubicBezTo>
                  <a:pt x="591181" y="160048"/>
                  <a:pt x="597534" y="161963"/>
                  <a:pt x="605905" y="161963"/>
                </a:cubicBezTo>
                <a:cubicBezTo>
                  <a:pt x="614189" y="161963"/>
                  <a:pt x="621562" y="160149"/>
                  <a:pt x="628015" y="156523"/>
                </a:cubicBezTo>
                <a:cubicBezTo>
                  <a:pt x="634471" y="152899"/>
                  <a:pt x="639212" y="147937"/>
                  <a:pt x="642243" y="141641"/>
                </a:cubicBezTo>
                <a:cubicBezTo>
                  <a:pt x="644551" y="136781"/>
                  <a:pt x="645711" y="129609"/>
                  <a:pt x="645711" y="120128"/>
                </a:cubicBezTo>
                <a:close/>
                <a:moveTo>
                  <a:pt x="787712" y="135068"/>
                </a:moveTo>
                <a:lnTo>
                  <a:pt x="809942" y="137817"/>
                </a:lnTo>
                <a:cubicBezTo>
                  <a:pt x="806439" y="150803"/>
                  <a:pt x="799945" y="160887"/>
                  <a:pt x="790459" y="168057"/>
                </a:cubicBezTo>
                <a:cubicBezTo>
                  <a:pt x="780977" y="175229"/>
                  <a:pt x="768863" y="178814"/>
                  <a:pt x="754120" y="178814"/>
                </a:cubicBezTo>
                <a:cubicBezTo>
                  <a:pt x="735555" y="178814"/>
                  <a:pt x="720835" y="173098"/>
                  <a:pt x="709960" y="161660"/>
                </a:cubicBezTo>
                <a:cubicBezTo>
                  <a:pt x="699080" y="150227"/>
                  <a:pt x="693640" y="134189"/>
                  <a:pt x="693640" y="113554"/>
                </a:cubicBezTo>
                <a:cubicBezTo>
                  <a:pt x="693640" y="92195"/>
                  <a:pt x="699138" y="75617"/>
                  <a:pt x="710136" y="63827"/>
                </a:cubicBezTo>
                <a:cubicBezTo>
                  <a:pt x="721133" y="52034"/>
                  <a:pt x="735397" y="46140"/>
                  <a:pt x="752925" y="46140"/>
                </a:cubicBezTo>
                <a:cubicBezTo>
                  <a:pt x="769899" y="46140"/>
                  <a:pt x="783767" y="51915"/>
                  <a:pt x="794526" y="63467"/>
                </a:cubicBezTo>
                <a:cubicBezTo>
                  <a:pt x="805284" y="75024"/>
                  <a:pt x="810662" y="91277"/>
                  <a:pt x="810662" y="112240"/>
                </a:cubicBezTo>
                <a:cubicBezTo>
                  <a:pt x="810662" y="113515"/>
                  <a:pt x="810623" y="115426"/>
                  <a:pt x="810540" y="117975"/>
                </a:cubicBezTo>
                <a:lnTo>
                  <a:pt x="715874" y="117975"/>
                </a:lnTo>
                <a:cubicBezTo>
                  <a:pt x="716673" y="131917"/>
                  <a:pt x="720619" y="142599"/>
                  <a:pt x="727711" y="150007"/>
                </a:cubicBezTo>
                <a:cubicBezTo>
                  <a:pt x="734800" y="157420"/>
                  <a:pt x="743644" y="161124"/>
                  <a:pt x="754243" y="161124"/>
                </a:cubicBezTo>
                <a:cubicBezTo>
                  <a:pt x="762134" y="161124"/>
                  <a:pt x="768867" y="159054"/>
                  <a:pt x="774447" y="154910"/>
                </a:cubicBezTo>
                <a:cubicBezTo>
                  <a:pt x="780026" y="150766"/>
                  <a:pt x="784446" y="144154"/>
                  <a:pt x="787712" y="135068"/>
                </a:cubicBezTo>
                <a:close/>
                <a:moveTo>
                  <a:pt x="717069" y="100284"/>
                </a:moveTo>
                <a:lnTo>
                  <a:pt x="787949" y="100284"/>
                </a:lnTo>
                <a:cubicBezTo>
                  <a:pt x="786996" y="89611"/>
                  <a:pt x="784285" y="81597"/>
                  <a:pt x="779825" y="76258"/>
                </a:cubicBezTo>
                <a:cubicBezTo>
                  <a:pt x="772969" y="67974"/>
                  <a:pt x="764082" y="63831"/>
                  <a:pt x="753167" y="63831"/>
                </a:cubicBezTo>
                <a:cubicBezTo>
                  <a:pt x="743284" y="63831"/>
                  <a:pt x="734983" y="67139"/>
                  <a:pt x="728248" y="73749"/>
                </a:cubicBezTo>
                <a:cubicBezTo>
                  <a:pt x="721512" y="80361"/>
                  <a:pt x="717789" y="89207"/>
                  <a:pt x="717069" y="100284"/>
                </a:cubicBezTo>
                <a:close/>
                <a:moveTo>
                  <a:pt x="815814" y="49006"/>
                </a:moveTo>
                <a:lnTo>
                  <a:pt x="918967" y="49006"/>
                </a:lnTo>
                <a:lnTo>
                  <a:pt x="918967" y="66818"/>
                </a:lnTo>
                <a:lnTo>
                  <a:pt x="878090" y="66818"/>
                </a:lnTo>
                <a:lnTo>
                  <a:pt x="878090" y="175949"/>
                </a:lnTo>
                <a:lnTo>
                  <a:pt x="856695" y="175949"/>
                </a:lnTo>
                <a:lnTo>
                  <a:pt x="856695" y="66818"/>
                </a:lnTo>
                <a:lnTo>
                  <a:pt x="815814" y="66818"/>
                </a:lnTo>
                <a:close/>
                <a:moveTo>
                  <a:pt x="1019667" y="129452"/>
                </a:moveTo>
                <a:lnTo>
                  <a:pt x="1040824" y="132202"/>
                </a:lnTo>
                <a:cubicBezTo>
                  <a:pt x="1038517" y="146785"/>
                  <a:pt x="1032599" y="158197"/>
                  <a:pt x="1023077" y="166445"/>
                </a:cubicBezTo>
                <a:cubicBezTo>
                  <a:pt x="1013551" y="174693"/>
                  <a:pt x="1001858" y="178814"/>
                  <a:pt x="987990" y="178814"/>
                </a:cubicBezTo>
                <a:cubicBezTo>
                  <a:pt x="970621" y="178814"/>
                  <a:pt x="956656" y="173137"/>
                  <a:pt x="946098" y="161780"/>
                </a:cubicBezTo>
                <a:cubicBezTo>
                  <a:pt x="935539" y="150429"/>
                  <a:pt x="930257" y="134150"/>
                  <a:pt x="930257" y="112956"/>
                </a:cubicBezTo>
                <a:cubicBezTo>
                  <a:pt x="930257" y="99251"/>
                  <a:pt x="932530" y="87256"/>
                  <a:pt x="937073" y="76974"/>
                </a:cubicBezTo>
                <a:cubicBezTo>
                  <a:pt x="941616" y="66692"/>
                  <a:pt x="948528" y="58985"/>
                  <a:pt x="957812" y="53844"/>
                </a:cubicBezTo>
                <a:cubicBezTo>
                  <a:pt x="967097" y="48707"/>
                  <a:pt x="977198" y="46140"/>
                  <a:pt x="988110" y="46140"/>
                </a:cubicBezTo>
                <a:cubicBezTo>
                  <a:pt x="1001897" y="46140"/>
                  <a:pt x="1013173" y="49625"/>
                  <a:pt x="1021939" y="56598"/>
                </a:cubicBezTo>
                <a:cubicBezTo>
                  <a:pt x="1030705" y="63572"/>
                  <a:pt x="1036321" y="73472"/>
                  <a:pt x="1038794" y="86301"/>
                </a:cubicBezTo>
                <a:lnTo>
                  <a:pt x="1017875" y="89527"/>
                </a:lnTo>
                <a:cubicBezTo>
                  <a:pt x="1015884" y="80999"/>
                  <a:pt x="1012359" y="74588"/>
                  <a:pt x="1007297" y="70281"/>
                </a:cubicBezTo>
                <a:cubicBezTo>
                  <a:pt x="1002236" y="65980"/>
                  <a:pt x="996124" y="63831"/>
                  <a:pt x="988948" y="63831"/>
                </a:cubicBezTo>
                <a:cubicBezTo>
                  <a:pt x="978113" y="63831"/>
                  <a:pt x="969310" y="67715"/>
                  <a:pt x="962535" y="75483"/>
                </a:cubicBezTo>
                <a:cubicBezTo>
                  <a:pt x="955763" y="83253"/>
                  <a:pt x="952372" y="95547"/>
                  <a:pt x="952372" y="112359"/>
                </a:cubicBezTo>
                <a:cubicBezTo>
                  <a:pt x="952372" y="129409"/>
                  <a:pt x="955645" y="141799"/>
                  <a:pt x="962180" y="149528"/>
                </a:cubicBezTo>
                <a:cubicBezTo>
                  <a:pt x="968713" y="157257"/>
                  <a:pt x="977234" y="161124"/>
                  <a:pt x="987753" y="161124"/>
                </a:cubicBezTo>
                <a:cubicBezTo>
                  <a:pt x="996198" y="161124"/>
                  <a:pt x="1003255" y="158536"/>
                  <a:pt x="1008914" y="153356"/>
                </a:cubicBezTo>
                <a:cubicBezTo>
                  <a:pt x="1014569" y="148178"/>
                  <a:pt x="1018156" y="140211"/>
                  <a:pt x="1019667" y="129452"/>
                </a:cubicBezTo>
                <a:close/>
                <a:moveTo>
                  <a:pt x="1159160" y="49006"/>
                </a:moveTo>
                <a:lnTo>
                  <a:pt x="1159160" y="175949"/>
                </a:lnTo>
                <a:lnTo>
                  <a:pt x="1137766" y="175949"/>
                </a:lnTo>
                <a:lnTo>
                  <a:pt x="1137766" y="126464"/>
                </a:lnTo>
                <a:lnTo>
                  <a:pt x="1125335" y="126464"/>
                </a:lnTo>
                <a:cubicBezTo>
                  <a:pt x="1117761" y="126464"/>
                  <a:pt x="1112125" y="127439"/>
                  <a:pt x="1108423" y="129390"/>
                </a:cubicBezTo>
                <a:cubicBezTo>
                  <a:pt x="1104717" y="131345"/>
                  <a:pt x="1099314" y="137619"/>
                  <a:pt x="1092222" y="148219"/>
                </a:cubicBezTo>
                <a:lnTo>
                  <a:pt x="1073456" y="175949"/>
                </a:lnTo>
                <a:lnTo>
                  <a:pt x="1046801" y="175949"/>
                </a:lnTo>
                <a:lnTo>
                  <a:pt x="1069988" y="141759"/>
                </a:lnTo>
                <a:cubicBezTo>
                  <a:pt x="1077084" y="131324"/>
                  <a:pt x="1084133" y="125426"/>
                  <a:pt x="1091145" y="124070"/>
                </a:cubicBezTo>
                <a:cubicBezTo>
                  <a:pt x="1078877" y="122396"/>
                  <a:pt x="1069768" y="117975"/>
                  <a:pt x="1063835" y="110799"/>
                </a:cubicBezTo>
                <a:cubicBezTo>
                  <a:pt x="1057899" y="103629"/>
                  <a:pt x="1054933" y="95384"/>
                  <a:pt x="1054933" y="86061"/>
                </a:cubicBezTo>
                <a:cubicBezTo>
                  <a:pt x="1054933" y="75063"/>
                  <a:pt x="1058817" y="66139"/>
                  <a:pt x="1066586" y="59283"/>
                </a:cubicBezTo>
                <a:cubicBezTo>
                  <a:pt x="1074355" y="52433"/>
                  <a:pt x="1085608" y="49006"/>
                  <a:pt x="1100350" y="49006"/>
                </a:cubicBezTo>
                <a:close/>
                <a:moveTo>
                  <a:pt x="1137766" y="66818"/>
                </a:moveTo>
                <a:lnTo>
                  <a:pt x="1107165" y="66818"/>
                </a:lnTo>
                <a:cubicBezTo>
                  <a:pt x="1094336" y="66818"/>
                  <a:pt x="1086069" y="68809"/>
                  <a:pt x="1082364" y="72795"/>
                </a:cubicBezTo>
                <a:cubicBezTo>
                  <a:pt x="1078661" y="76776"/>
                  <a:pt x="1076807" y="81438"/>
                  <a:pt x="1076807" y="86781"/>
                </a:cubicBezTo>
                <a:cubicBezTo>
                  <a:pt x="1076807" y="94348"/>
                  <a:pt x="1079535" y="99907"/>
                  <a:pt x="1084993" y="103453"/>
                </a:cubicBezTo>
                <a:cubicBezTo>
                  <a:pt x="1090447" y="106998"/>
                  <a:pt x="1100109" y="108773"/>
                  <a:pt x="1113976" y="108773"/>
                </a:cubicBezTo>
                <a:lnTo>
                  <a:pt x="1137766" y="108773"/>
                </a:lnTo>
                <a:close/>
                <a:moveTo>
                  <a:pt x="1276776" y="49006"/>
                </a:moveTo>
                <a:lnTo>
                  <a:pt x="1365228" y="49006"/>
                </a:lnTo>
                <a:lnTo>
                  <a:pt x="1365228" y="158256"/>
                </a:lnTo>
                <a:lnTo>
                  <a:pt x="1378977" y="158256"/>
                </a:lnTo>
                <a:lnTo>
                  <a:pt x="1378977" y="211927"/>
                </a:lnTo>
                <a:lnTo>
                  <a:pt x="1361285" y="211927"/>
                </a:lnTo>
                <a:lnTo>
                  <a:pt x="1361285" y="175949"/>
                </a:lnTo>
                <a:lnTo>
                  <a:pt x="1261357" y="175949"/>
                </a:lnTo>
                <a:lnTo>
                  <a:pt x="1261357" y="211927"/>
                </a:lnTo>
                <a:lnTo>
                  <a:pt x="1243667" y="211927"/>
                </a:lnTo>
                <a:lnTo>
                  <a:pt x="1243667" y="158256"/>
                </a:lnTo>
                <a:lnTo>
                  <a:pt x="1255021" y="158256"/>
                </a:lnTo>
                <a:cubicBezTo>
                  <a:pt x="1270163" y="137699"/>
                  <a:pt x="1277412" y="101281"/>
                  <a:pt x="1276776" y="49006"/>
                </a:cubicBezTo>
                <a:close/>
                <a:moveTo>
                  <a:pt x="1294707" y="66818"/>
                </a:moveTo>
                <a:cubicBezTo>
                  <a:pt x="1293110" y="108017"/>
                  <a:pt x="1286733" y="138494"/>
                  <a:pt x="1275581" y="158256"/>
                </a:cubicBezTo>
                <a:lnTo>
                  <a:pt x="1343833" y="158256"/>
                </a:lnTo>
                <a:lnTo>
                  <a:pt x="1343833" y="66818"/>
                </a:lnTo>
                <a:close/>
                <a:moveTo>
                  <a:pt x="1394632" y="112477"/>
                </a:moveTo>
                <a:cubicBezTo>
                  <a:pt x="1394632" y="88969"/>
                  <a:pt x="1401166" y="71557"/>
                  <a:pt x="1414234" y="60241"/>
                </a:cubicBezTo>
                <a:cubicBezTo>
                  <a:pt x="1425154" y="50838"/>
                  <a:pt x="1438459" y="46140"/>
                  <a:pt x="1454158" y="46140"/>
                </a:cubicBezTo>
                <a:cubicBezTo>
                  <a:pt x="1471608" y="46140"/>
                  <a:pt x="1485878" y="51858"/>
                  <a:pt x="1496953" y="63290"/>
                </a:cubicBezTo>
                <a:cubicBezTo>
                  <a:pt x="1508029" y="74724"/>
                  <a:pt x="1513566" y="90521"/>
                  <a:pt x="1513566" y="110685"/>
                </a:cubicBezTo>
                <a:cubicBezTo>
                  <a:pt x="1513566" y="127017"/>
                  <a:pt x="1511118" y="139866"/>
                  <a:pt x="1506219" y="149233"/>
                </a:cubicBezTo>
                <a:cubicBezTo>
                  <a:pt x="1501315" y="158597"/>
                  <a:pt x="1494184" y="165865"/>
                  <a:pt x="1484820" y="171042"/>
                </a:cubicBezTo>
                <a:cubicBezTo>
                  <a:pt x="1475456" y="176226"/>
                  <a:pt x="1465233" y="178814"/>
                  <a:pt x="1454158" y="178814"/>
                </a:cubicBezTo>
                <a:cubicBezTo>
                  <a:pt x="1436389" y="178814"/>
                  <a:pt x="1422024" y="173120"/>
                  <a:pt x="1411070" y="161721"/>
                </a:cubicBezTo>
                <a:cubicBezTo>
                  <a:pt x="1400109" y="150328"/>
                  <a:pt x="1394632" y="133912"/>
                  <a:pt x="1394632" y="112477"/>
                </a:cubicBezTo>
                <a:close/>
                <a:moveTo>
                  <a:pt x="1416744" y="112477"/>
                </a:moveTo>
                <a:cubicBezTo>
                  <a:pt x="1416744" y="128734"/>
                  <a:pt x="1420290" y="140906"/>
                  <a:pt x="1427386" y="148992"/>
                </a:cubicBezTo>
                <a:cubicBezTo>
                  <a:pt x="1434477" y="157081"/>
                  <a:pt x="1443402" y="161124"/>
                  <a:pt x="1454158" y="161124"/>
                </a:cubicBezTo>
                <a:cubicBezTo>
                  <a:pt x="1464837" y="161124"/>
                  <a:pt x="1473721" y="157059"/>
                  <a:pt x="1480817" y="148931"/>
                </a:cubicBezTo>
                <a:cubicBezTo>
                  <a:pt x="1487905" y="140806"/>
                  <a:pt x="1491451" y="128414"/>
                  <a:pt x="1491451" y="111761"/>
                </a:cubicBezTo>
                <a:cubicBezTo>
                  <a:pt x="1491451" y="96061"/>
                  <a:pt x="1487887" y="84170"/>
                  <a:pt x="1480756" y="76082"/>
                </a:cubicBezTo>
                <a:cubicBezTo>
                  <a:pt x="1473620" y="67992"/>
                  <a:pt x="1464754" y="63949"/>
                  <a:pt x="1454158" y="63949"/>
                </a:cubicBezTo>
                <a:cubicBezTo>
                  <a:pt x="1443402" y="63949"/>
                  <a:pt x="1434477" y="67974"/>
                  <a:pt x="1427386" y="76020"/>
                </a:cubicBezTo>
                <a:cubicBezTo>
                  <a:pt x="1420290" y="84070"/>
                  <a:pt x="1416744" y="96220"/>
                  <a:pt x="1416744" y="112477"/>
                </a:cubicBezTo>
                <a:close/>
                <a:moveTo>
                  <a:pt x="1600819" y="130049"/>
                </a:moveTo>
                <a:lnTo>
                  <a:pt x="1623416" y="128138"/>
                </a:lnTo>
                <a:cubicBezTo>
                  <a:pt x="1625091" y="139132"/>
                  <a:pt x="1628976" y="147397"/>
                  <a:pt x="1635070" y="152938"/>
                </a:cubicBezTo>
                <a:cubicBezTo>
                  <a:pt x="1641165" y="158474"/>
                  <a:pt x="1648515" y="161243"/>
                  <a:pt x="1657120" y="161243"/>
                </a:cubicBezTo>
                <a:cubicBezTo>
                  <a:pt x="1667480" y="161243"/>
                  <a:pt x="1676246" y="157341"/>
                  <a:pt x="1683421" y="149528"/>
                </a:cubicBezTo>
                <a:cubicBezTo>
                  <a:pt x="1690592" y="141724"/>
                  <a:pt x="1694175" y="131363"/>
                  <a:pt x="1694175" y="118454"/>
                </a:cubicBezTo>
                <a:cubicBezTo>
                  <a:pt x="1694175" y="106180"/>
                  <a:pt x="1690729" y="96497"/>
                  <a:pt x="1683836" y="89405"/>
                </a:cubicBezTo>
                <a:cubicBezTo>
                  <a:pt x="1676945" y="82317"/>
                  <a:pt x="1667920" y="78768"/>
                  <a:pt x="1656763" y="78768"/>
                </a:cubicBezTo>
                <a:cubicBezTo>
                  <a:pt x="1649830" y="78768"/>
                  <a:pt x="1643576" y="80340"/>
                  <a:pt x="1638000" y="83491"/>
                </a:cubicBezTo>
                <a:cubicBezTo>
                  <a:pt x="1632420" y="86640"/>
                  <a:pt x="1628039" y="90722"/>
                  <a:pt x="1624849" y="95741"/>
                </a:cubicBezTo>
                <a:lnTo>
                  <a:pt x="1604650" y="93113"/>
                </a:lnTo>
                <a:lnTo>
                  <a:pt x="1621623" y="3110"/>
                </a:lnTo>
                <a:lnTo>
                  <a:pt x="1708758" y="3110"/>
                </a:lnTo>
                <a:lnTo>
                  <a:pt x="1708758" y="23669"/>
                </a:lnTo>
                <a:lnTo>
                  <a:pt x="1638832" y="23669"/>
                </a:lnTo>
                <a:lnTo>
                  <a:pt x="1629392" y="70760"/>
                </a:lnTo>
                <a:cubicBezTo>
                  <a:pt x="1639911" y="63427"/>
                  <a:pt x="1650949" y="59762"/>
                  <a:pt x="1662502" y="59762"/>
                </a:cubicBezTo>
                <a:cubicBezTo>
                  <a:pt x="1677802" y="59762"/>
                  <a:pt x="1690711" y="65062"/>
                  <a:pt x="1701231" y="75660"/>
                </a:cubicBezTo>
                <a:cubicBezTo>
                  <a:pt x="1711746" y="86258"/>
                  <a:pt x="1717005" y="99888"/>
                  <a:pt x="1717005" y="116542"/>
                </a:cubicBezTo>
                <a:cubicBezTo>
                  <a:pt x="1717005" y="132396"/>
                  <a:pt x="1712384" y="146105"/>
                  <a:pt x="1703142" y="157657"/>
                </a:cubicBezTo>
                <a:cubicBezTo>
                  <a:pt x="1691907" y="171842"/>
                  <a:pt x="1676567" y="178938"/>
                  <a:pt x="1657120" y="178938"/>
                </a:cubicBezTo>
                <a:cubicBezTo>
                  <a:pt x="1641183" y="178938"/>
                  <a:pt x="1628175" y="174470"/>
                  <a:pt x="1618095" y="165545"/>
                </a:cubicBezTo>
                <a:cubicBezTo>
                  <a:pt x="1608015" y="156621"/>
                  <a:pt x="1602259" y="144791"/>
                  <a:pt x="1600819" y="130049"/>
                </a:cubicBezTo>
                <a:close/>
                <a:moveTo>
                  <a:pt x="1736967" y="89527"/>
                </a:moveTo>
                <a:cubicBezTo>
                  <a:pt x="1736967" y="68806"/>
                  <a:pt x="1739098" y="52134"/>
                  <a:pt x="1743365" y="39502"/>
                </a:cubicBezTo>
                <a:cubicBezTo>
                  <a:pt x="1747627" y="26869"/>
                  <a:pt x="1753959" y="17128"/>
                  <a:pt x="1762370" y="10274"/>
                </a:cubicBezTo>
                <a:cubicBezTo>
                  <a:pt x="1770775" y="3426"/>
                  <a:pt x="1781356" y="0"/>
                  <a:pt x="1794103" y="0"/>
                </a:cubicBezTo>
                <a:cubicBezTo>
                  <a:pt x="1803506" y="0"/>
                  <a:pt x="1811757" y="1889"/>
                  <a:pt x="1818849" y="5677"/>
                </a:cubicBezTo>
                <a:cubicBezTo>
                  <a:pt x="1825938" y="9460"/>
                  <a:pt x="1831800" y="14921"/>
                  <a:pt x="1836421" y="22053"/>
                </a:cubicBezTo>
                <a:cubicBezTo>
                  <a:pt x="1841044" y="29184"/>
                  <a:pt x="1844669" y="37871"/>
                  <a:pt x="1847297" y="48110"/>
                </a:cubicBezTo>
                <a:cubicBezTo>
                  <a:pt x="1849925" y="58347"/>
                  <a:pt x="1851240" y="72153"/>
                  <a:pt x="1851240" y="89527"/>
                </a:cubicBezTo>
                <a:cubicBezTo>
                  <a:pt x="1851240" y="110087"/>
                  <a:pt x="1849130" y="126680"/>
                  <a:pt x="1844907" y="139308"/>
                </a:cubicBezTo>
                <a:cubicBezTo>
                  <a:pt x="1840680" y="151941"/>
                  <a:pt x="1834366" y="161704"/>
                  <a:pt x="1825960" y="168595"/>
                </a:cubicBezTo>
                <a:cubicBezTo>
                  <a:pt x="1817550" y="175488"/>
                  <a:pt x="1806934" y="178938"/>
                  <a:pt x="1794103" y="178938"/>
                </a:cubicBezTo>
                <a:cubicBezTo>
                  <a:pt x="1777212" y="178938"/>
                  <a:pt x="1763942" y="172878"/>
                  <a:pt x="1754301" y="160768"/>
                </a:cubicBezTo>
                <a:cubicBezTo>
                  <a:pt x="1742745" y="146184"/>
                  <a:pt x="1736967" y="122439"/>
                  <a:pt x="1736967" y="89527"/>
                </a:cubicBezTo>
                <a:close/>
                <a:moveTo>
                  <a:pt x="1759083" y="89527"/>
                </a:moveTo>
                <a:cubicBezTo>
                  <a:pt x="1759083" y="118295"/>
                  <a:pt x="1762449" y="137440"/>
                  <a:pt x="1769185" y="146962"/>
                </a:cubicBezTo>
                <a:cubicBezTo>
                  <a:pt x="1775919" y="156484"/>
                  <a:pt x="1784225" y="161243"/>
                  <a:pt x="1794103" y="161243"/>
                </a:cubicBezTo>
                <a:cubicBezTo>
                  <a:pt x="1803985" y="161243"/>
                  <a:pt x="1812291" y="156466"/>
                  <a:pt x="1819026" y="146900"/>
                </a:cubicBezTo>
                <a:cubicBezTo>
                  <a:pt x="1825762" y="137339"/>
                  <a:pt x="1829127" y="118212"/>
                  <a:pt x="1829127" y="89527"/>
                </a:cubicBezTo>
                <a:cubicBezTo>
                  <a:pt x="1829127" y="60680"/>
                  <a:pt x="1825762" y="41518"/>
                  <a:pt x="1819026" y="32032"/>
                </a:cubicBezTo>
                <a:cubicBezTo>
                  <a:pt x="1812291" y="22550"/>
                  <a:pt x="1803906" y="17809"/>
                  <a:pt x="1793865" y="17809"/>
                </a:cubicBezTo>
                <a:cubicBezTo>
                  <a:pt x="1783984" y="17809"/>
                  <a:pt x="1776096" y="21991"/>
                  <a:pt x="1770199" y="30361"/>
                </a:cubicBezTo>
                <a:cubicBezTo>
                  <a:pt x="1762790" y="41038"/>
                  <a:pt x="1759083" y="60760"/>
                  <a:pt x="1759083" y="8952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843108" y="6165664"/>
            <a:ext cx="249656" cy="184578"/>
          </a:xfrm>
          <a:custGeom>
            <a:avLst/>
            <a:gdLst/>
            <a:ahLst/>
            <a:cxnLst/>
            <a:rect l="l" t="t" r="r" b="b"/>
            <a:pathLst>
              <a:path w="249656" h="184578">
                <a:moveTo>
                  <a:pt x="0" y="45000"/>
                </a:moveTo>
                <a:cubicBezTo>
                  <a:pt x="0" y="32519"/>
                  <a:pt x="3143" y="21870"/>
                  <a:pt x="9465" y="13136"/>
                </a:cubicBezTo>
                <a:cubicBezTo>
                  <a:pt x="15790" y="4363"/>
                  <a:pt x="24927" y="0"/>
                  <a:pt x="36925" y="0"/>
                </a:cubicBezTo>
                <a:cubicBezTo>
                  <a:pt x="47938" y="0"/>
                  <a:pt x="57079" y="3917"/>
                  <a:pt x="64300" y="11750"/>
                </a:cubicBezTo>
                <a:cubicBezTo>
                  <a:pt x="71525" y="19584"/>
                  <a:pt x="75157" y="31129"/>
                  <a:pt x="75157" y="46307"/>
                </a:cubicBezTo>
                <a:cubicBezTo>
                  <a:pt x="75157" y="61116"/>
                  <a:pt x="71482" y="72540"/>
                  <a:pt x="64182" y="80535"/>
                </a:cubicBezTo>
                <a:cubicBezTo>
                  <a:pt x="56877" y="88534"/>
                  <a:pt x="47859" y="92534"/>
                  <a:pt x="37166" y="92534"/>
                </a:cubicBezTo>
                <a:cubicBezTo>
                  <a:pt x="26521" y="92534"/>
                  <a:pt x="17669" y="88574"/>
                  <a:pt x="10610" y="80701"/>
                </a:cubicBezTo>
                <a:cubicBezTo>
                  <a:pt x="3554" y="72827"/>
                  <a:pt x="0" y="60916"/>
                  <a:pt x="0" y="45000"/>
                </a:cubicBezTo>
                <a:close/>
                <a:moveTo>
                  <a:pt x="37538" y="14929"/>
                </a:moveTo>
                <a:cubicBezTo>
                  <a:pt x="32192" y="14929"/>
                  <a:pt x="27745" y="17215"/>
                  <a:pt x="24196" y="21826"/>
                </a:cubicBezTo>
                <a:cubicBezTo>
                  <a:pt x="20646" y="26438"/>
                  <a:pt x="18854" y="34883"/>
                  <a:pt x="18854" y="47163"/>
                </a:cubicBezTo>
                <a:cubicBezTo>
                  <a:pt x="18854" y="58341"/>
                  <a:pt x="20646" y="66218"/>
                  <a:pt x="24239" y="70743"/>
                </a:cubicBezTo>
                <a:cubicBezTo>
                  <a:pt x="27828" y="75315"/>
                  <a:pt x="32270" y="77597"/>
                  <a:pt x="37538" y="77597"/>
                </a:cubicBezTo>
                <a:cubicBezTo>
                  <a:pt x="42963" y="77597"/>
                  <a:pt x="47449" y="75315"/>
                  <a:pt x="51002" y="70707"/>
                </a:cubicBezTo>
                <a:cubicBezTo>
                  <a:pt x="54551" y="66096"/>
                  <a:pt x="56304" y="57690"/>
                  <a:pt x="56304" y="45489"/>
                </a:cubicBezTo>
                <a:cubicBezTo>
                  <a:pt x="56304" y="34228"/>
                  <a:pt x="54508" y="26316"/>
                  <a:pt x="50919" y="21783"/>
                </a:cubicBezTo>
                <a:cubicBezTo>
                  <a:pt x="47330" y="17215"/>
                  <a:pt x="42880" y="14929"/>
                  <a:pt x="37538" y="14929"/>
                </a:cubicBezTo>
                <a:close/>
                <a:moveTo>
                  <a:pt x="37657" y="184578"/>
                </a:moveTo>
                <a:lnTo>
                  <a:pt x="133254" y="0"/>
                </a:lnTo>
                <a:lnTo>
                  <a:pt x="150797" y="0"/>
                </a:lnTo>
                <a:lnTo>
                  <a:pt x="55448" y="184578"/>
                </a:lnTo>
                <a:close/>
                <a:moveTo>
                  <a:pt x="113098" y="137045"/>
                </a:moveTo>
                <a:cubicBezTo>
                  <a:pt x="113098" y="124481"/>
                  <a:pt x="116240" y="113828"/>
                  <a:pt x="122563" y="105102"/>
                </a:cubicBezTo>
                <a:cubicBezTo>
                  <a:pt x="128847" y="96407"/>
                  <a:pt x="138024" y="92045"/>
                  <a:pt x="150067" y="92045"/>
                </a:cubicBezTo>
                <a:cubicBezTo>
                  <a:pt x="161079" y="92045"/>
                  <a:pt x="170219" y="95961"/>
                  <a:pt x="177441" y="103795"/>
                </a:cubicBezTo>
                <a:cubicBezTo>
                  <a:pt x="184659" y="111628"/>
                  <a:pt x="188252" y="123174"/>
                  <a:pt x="188252" y="138351"/>
                </a:cubicBezTo>
                <a:cubicBezTo>
                  <a:pt x="188252" y="153162"/>
                  <a:pt x="184622" y="164585"/>
                  <a:pt x="177314" y="172581"/>
                </a:cubicBezTo>
                <a:cubicBezTo>
                  <a:pt x="170013" y="180579"/>
                  <a:pt x="160956" y="184578"/>
                  <a:pt x="150185" y="184578"/>
                </a:cubicBezTo>
                <a:cubicBezTo>
                  <a:pt x="139579" y="184578"/>
                  <a:pt x="130767" y="180618"/>
                  <a:pt x="123707" y="172702"/>
                </a:cubicBezTo>
                <a:cubicBezTo>
                  <a:pt x="116648" y="164789"/>
                  <a:pt x="113098" y="152878"/>
                  <a:pt x="113098" y="137045"/>
                </a:cubicBezTo>
                <a:close/>
                <a:moveTo>
                  <a:pt x="150675" y="106974"/>
                </a:moveTo>
                <a:cubicBezTo>
                  <a:pt x="145250" y="106974"/>
                  <a:pt x="140799" y="109260"/>
                  <a:pt x="137250" y="113871"/>
                </a:cubicBezTo>
                <a:cubicBezTo>
                  <a:pt x="133704" y="118482"/>
                  <a:pt x="131951" y="126928"/>
                  <a:pt x="131951" y="139207"/>
                </a:cubicBezTo>
                <a:cubicBezTo>
                  <a:pt x="131951" y="150307"/>
                  <a:pt x="133743" y="158141"/>
                  <a:pt x="137336" y="162748"/>
                </a:cubicBezTo>
                <a:cubicBezTo>
                  <a:pt x="140883" y="167360"/>
                  <a:pt x="145289" y="169643"/>
                  <a:pt x="150555" y="169643"/>
                </a:cubicBezTo>
                <a:cubicBezTo>
                  <a:pt x="156060" y="169643"/>
                  <a:pt x="160546" y="167360"/>
                  <a:pt x="164095" y="162748"/>
                </a:cubicBezTo>
                <a:cubicBezTo>
                  <a:pt x="167649" y="158141"/>
                  <a:pt x="169402" y="149734"/>
                  <a:pt x="169402" y="137534"/>
                </a:cubicBezTo>
                <a:cubicBezTo>
                  <a:pt x="169402" y="126274"/>
                  <a:pt x="167606" y="118357"/>
                  <a:pt x="164017" y="113828"/>
                </a:cubicBezTo>
                <a:cubicBezTo>
                  <a:pt x="160466" y="109260"/>
                  <a:pt x="156020" y="106974"/>
                  <a:pt x="150675" y="106974"/>
                </a:cubicBezTo>
                <a:close/>
                <a:moveTo>
                  <a:pt x="225177" y="178214"/>
                </a:moveTo>
                <a:lnTo>
                  <a:pt x="225177" y="153734"/>
                </a:lnTo>
                <a:lnTo>
                  <a:pt x="249656" y="153734"/>
                </a:lnTo>
                <a:lnTo>
                  <a:pt x="249656" y="1782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0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938" name="object 938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1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object 941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2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pic>
        <p:nvPicPr>
          <p:cNvPr id="53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57917" y="1767624"/>
            <a:ext cx="4497817" cy="3405297"/>
          </a:xfrm>
          <a:prstGeom prst="rect">
            <a:avLst/>
          </a:prstGeom>
        </p:spPr>
      </p:pic>
      <p:sp>
        <p:nvSpPr>
          <p:cNvPr id="944" name="object 944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4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946" name="object 946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5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sp>
        <p:nvSpPr>
          <p:cNvPr id="949" name="object 949"/>
          <p:cNvSpPr/>
          <p:nvPr/>
        </p:nvSpPr>
        <p:spPr>
          <a:xfrm>
            <a:off x="640339" y="338570"/>
            <a:ext cx="2653153" cy="201877"/>
          </a:xfrm>
          <a:custGeom>
            <a:avLst/>
            <a:gdLst/>
            <a:ahLst/>
            <a:cxnLst/>
            <a:rect l="l" t="t" r="r" b="b"/>
            <a:pathLst>
              <a:path w="2653153" h="201877">
                <a:moveTo>
                  <a:pt x="0" y="3593"/>
                </a:moveTo>
                <a:lnTo>
                  <a:pt x="77987" y="3593"/>
                </a:lnTo>
                <a:cubicBezTo>
                  <a:pt x="93420" y="3593"/>
                  <a:pt x="104932" y="4238"/>
                  <a:pt x="112518" y="5519"/>
                </a:cubicBezTo>
                <a:cubicBezTo>
                  <a:pt x="120104" y="6808"/>
                  <a:pt x="126893" y="9490"/>
                  <a:pt x="132880" y="13576"/>
                </a:cubicBezTo>
                <a:cubicBezTo>
                  <a:pt x="138867" y="17658"/>
                  <a:pt x="143856" y="23087"/>
                  <a:pt x="147852" y="29873"/>
                </a:cubicBezTo>
                <a:cubicBezTo>
                  <a:pt x="151841" y="36662"/>
                  <a:pt x="153839" y="44270"/>
                  <a:pt x="153839" y="52701"/>
                </a:cubicBezTo>
                <a:cubicBezTo>
                  <a:pt x="153839" y="61838"/>
                  <a:pt x="151376" y="70222"/>
                  <a:pt x="146451" y="77850"/>
                </a:cubicBezTo>
                <a:cubicBezTo>
                  <a:pt x="141530" y="85479"/>
                  <a:pt x="134852" y="91203"/>
                  <a:pt x="126424" y="95015"/>
                </a:cubicBezTo>
                <a:cubicBezTo>
                  <a:pt x="138312" y="98475"/>
                  <a:pt x="147449" y="104379"/>
                  <a:pt x="153839" y="112717"/>
                </a:cubicBezTo>
                <a:cubicBezTo>
                  <a:pt x="160225" y="121054"/>
                  <a:pt x="163418" y="130857"/>
                  <a:pt x="163418" y="142124"/>
                </a:cubicBezTo>
                <a:cubicBezTo>
                  <a:pt x="163418" y="150996"/>
                  <a:pt x="161356" y="159624"/>
                  <a:pt x="157229" y="168009"/>
                </a:cubicBezTo>
                <a:cubicBezTo>
                  <a:pt x="153104" y="176393"/>
                  <a:pt x="147473" y="183090"/>
                  <a:pt x="140331" y="188100"/>
                </a:cubicBezTo>
                <a:cubicBezTo>
                  <a:pt x="133186" y="193119"/>
                  <a:pt x="124380" y="196200"/>
                  <a:pt x="113915" y="197356"/>
                </a:cubicBezTo>
                <a:cubicBezTo>
                  <a:pt x="107348" y="198066"/>
                  <a:pt x="91512" y="198508"/>
                  <a:pt x="66405" y="198684"/>
                </a:cubicBezTo>
                <a:lnTo>
                  <a:pt x="0" y="198684"/>
                </a:lnTo>
                <a:close/>
                <a:moveTo>
                  <a:pt x="39391" y="36066"/>
                </a:moveTo>
                <a:lnTo>
                  <a:pt x="39391" y="81178"/>
                </a:lnTo>
                <a:lnTo>
                  <a:pt x="65210" y="81178"/>
                </a:lnTo>
                <a:cubicBezTo>
                  <a:pt x="80557" y="81178"/>
                  <a:pt x="90093" y="80954"/>
                  <a:pt x="93820" y="80510"/>
                </a:cubicBezTo>
                <a:cubicBezTo>
                  <a:pt x="100562" y="79712"/>
                  <a:pt x="105866" y="77382"/>
                  <a:pt x="109724" y="73523"/>
                </a:cubicBezTo>
                <a:cubicBezTo>
                  <a:pt x="113583" y="69667"/>
                  <a:pt x="115510" y="64585"/>
                  <a:pt x="115510" y="58288"/>
                </a:cubicBezTo>
                <a:cubicBezTo>
                  <a:pt x="115510" y="52258"/>
                  <a:pt x="113850" y="47351"/>
                  <a:pt x="110524" y="43581"/>
                </a:cubicBezTo>
                <a:cubicBezTo>
                  <a:pt x="107194" y="39813"/>
                  <a:pt x="102251" y="37528"/>
                  <a:pt x="95684" y="36728"/>
                </a:cubicBezTo>
                <a:cubicBezTo>
                  <a:pt x="91779" y="36285"/>
                  <a:pt x="80557" y="36066"/>
                  <a:pt x="62014" y="36066"/>
                </a:cubicBezTo>
                <a:close/>
                <a:moveTo>
                  <a:pt x="39391" y="113648"/>
                </a:moveTo>
                <a:lnTo>
                  <a:pt x="39391" y="165817"/>
                </a:lnTo>
                <a:lnTo>
                  <a:pt x="75852" y="165817"/>
                </a:lnTo>
                <a:cubicBezTo>
                  <a:pt x="90046" y="165817"/>
                  <a:pt x="99053" y="165413"/>
                  <a:pt x="102870" y="164617"/>
                </a:cubicBezTo>
                <a:cubicBezTo>
                  <a:pt x="108727" y="163552"/>
                  <a:pt x="113493" y="160960"/>
                  <a:pt x="117176" y="156831"/>
                </a:cubicBezTo>
                <a:cubicBezTo>
                  <a:pt x="120859" y="152705"/>
                  <a:pt x="122694" y="147183"/>
                  <a:pt x="122694" y="140264"/>
                </a:cubicBezTo>
                <a:cubicBezTo>
                  <a:pt x="122694" y="134411"/>
                  <a:pt x="121277" y="129438"/>
                  <a:pt x="118440" y="125355"/>
                </a:cubicBezTo>
                <a:cubicBezTo>
                  <a:pt x="115599" y="121277"/>
                  <a:pt x="111499" y="118307"/>
                  <a:pt x="106131" y="116443"/>
                </a:cubicBezTo>
                <a:cubicBezTo>
                  <a:pt x="100760" y="114581"/>
                  <a:pt x="89118" y="113648"/>
                  <a:pt x="71197" y="113648"/>
                </a:cubicBezTo>
                <a:close/>
                <a:moveTo>
                  <a:pt x="267754" y="57356"/>
                </a:moveTo>
                <a:lnTo>
                  <a:pt x="305546" y="57356"/>
                </a:lnTo>
                <a:lnTo>
                  <a:pt x="305546" y="91159"/>
                </a:lnTo>
                <a:cubicBezTo>
                  <a:pt x="305546" y="98875"/>
                  <a:pt x="306233" y="104620"/>
                  <a:pt x="307609" y="108390"/>
                </a:cubicBezTo>
                <a:cubicBezTo>
                  <a:pt x="308988" y="112162"/>
                  <a:pt x="311910" y="115399"/>
                  <a:pt x="316396" y="118105"/>
                </a:cubicBezTo>
                <a:cubicBezTo>
                  <a:pt x="320875" y="120812"/>
                  <a:pt x="326531" y="122163"/>
                  <a:pt x="333363" y="122163"/>
                </a:cubicBezTo>
                <a:cubicBezTo>
                  <a:pt x="340017" y="122163"/>
                  <a:pt x="347468" y="120658"/>
                  <a:pt x="355719" y="117637"/>
                </a:cubicBezTo>
                <a:lnTo>
                  <a:pt x="355719" y="57356"/>
                </a:lnTo>
                <a:lnTo>
                  <a:pt x="393113" y="57356"/>
                </a:lnTo>
                <a:lnTo>
                  <a:pt x="393113" y="198684"/>
                </a:lnTo>
                <a:lnTo>
                  <a:pt x="355719" y="198684"/>
                </a:lnTo>
                <a:lnTo>
                  <a:pt x="355719" y="142261"/>
                </a:lnTo>
                <a:cubicBezTo>
                  <a:pt x="341169" y="146164"/>
                  <a:pt x="330076" y="148111"/>
                  <a:pt x="322448" y="148111"/>
                </a:cubicBezTo>
                <a:cubicBezTo>
                  <a:pt x="311004" y="148111"/>
                  <a:pt x="300715" y="145649"/>
                  <a:pt x="291578" y="140727"/>
                </a:cubicBezTo>
                <a:cubicBezTo>
                  <a:pt x="282437" y="135804"/>
                  <a:pt x="276184" y="129507"/>
                  <a:pt x="272811" y="121831"/>
                </a:cubicBezTo>
                <a:cubicBezTo>
                  <a:pt x="269438" y="114157"/>
                  <a:pt x="267754" y="103932"/>
                  <a:pt x="267754" y="91159"/>
                </a:cubicBezTo>
                <a:close/>
                <a:moveTo>
                  <a:pt x="429444" y="57356"/>
                </a:moveTo>
                <a:lnTo>
                  <a:pt x="465372" y="57356"/>
                </a:lnTo>
                <a:lnTo>
                  <a:pt x="465372" y="146121"/>
                </a:lnTo>
                <a:lnTo>
                  <a:pt x="522864" y="57356"/>
                </a:lnTo>
                <a:lnTo>
                  <a:pt x="559591" y="57356"/>
                </a:lnTo>
                <a:lnTo>
                  <a:pt x="559591" y="198684"/>
                </a:lnTo>
                <a:lnTo>
                  <a:pt x="523663" y="198684"/>
                </a:lnTo>
                <a:lnTo>
                  <a:pt x="523663" y="108325"/>
                </a:lnTo>
                <a:lnTo>
                  <a:pt x="465372" y="198684"/>
                </a:lnTo>
                <a:lnTo>
                  <a:pt x="429444" y="198684"/>
                </a:lnTo>
                <a:close/>
                <a:moveTo>
                  <a:pt x="721145" y="99140"/>
                </a:moveTo>
                <a:lnTo>
                  <a:pt x="684285" y="105798"/>
                </a:lnTo>
                <a:cubicBezTo>
                  <a:pt x="683042" y="98432"/>
                  <a:pt x="680223" y="92888"/>
                  <a:pt x="675835" y="89162"/>
                </a:cubicBezTo>
                <a:cubicBezTo>
                  <a:pt x="671444" y="85432"/>
                  <a:pt x="665740" y="83571"/>
                  <a:pt x="658731" y="83571"/>
                </a:cubicBezTo>
                <a:cubicBezTo>
                  <a:pt x="649414" y="83571"/>
                  <a:pt x="641985" y="86786"/>
                  <a:pt x="636444" y="93218"/>
                </a:cubicBezTo>
                <a:cubicBezTo>
                  <a:pt x="630896" y="99656"/>
                  <a:pt x="628124" y="110409"/>
                  <a:pt x="628124" y="125493"/>
                </a:cubicBezTo>
                <a:cubicBezTo>
                  <a:pt x="628124" y="142258"/>
                  <a:pt x="630939" y="154098"/>
                  <a:pt x="636573" y="161021"/>
                </a:cubicBezTo>
                <a:cubicBezTo>
                  <a:pt x="642204" y="167940"/>
                  <a:pt x="649767" y="171403"/>
                  <a:pt x="659264" y="171403"/>
                </a:cubicBezTo>
                <a:cubicBezTo>
                  <a:pt x="666360" y="171403"/>
                  <a:pt x="672174" y="169380"/>
                  <a:pt x="676703" y="165345"/>
                </a:cubicBezTo>
                <a:cubicBezTo>
                  <a:pt x="681224" y="161309"/>
                  <a:pt x="684418" y="154368"/>
                  <a:pt x="686282" y="144519"/>
                </a:cubicBezTo>
                <a:lnTo>
                  <a:pt x="723009" y="150776"/>
                </a:lnTo>
                <a:cubicBezTo>
                  <a:pt x="719197" y="167634"/>
                  <a:pt x="711874" y="180365"/>
                  <a:pt x="701052" y="188969"/>
                </a:cubicBezTo>
                <a:cubicBezTo>
                  <a:pt x="690228" y="197575"/>
                  <a:pt x="675723" y="201878"/>
                  <a:pt x="657532" y="201878"/>
                </a:cubicBezTo>
                <a:cubicBezTo>
                  <a:pt x="636861" y="201878"/>
                  <a:pt x="620381" y="195358"/>
                  <a:pt x="608093" y="182315"/>
                </a:cubicBezTo>
                <a:cubicBezTo>
                  <a:pt x="595810" y="169272"/>
                  <a:pt x="589666" y="151221"/>
                  <a:pt x="589666" y="128153"/>
                </a:cubicBezTo>
                <a:cubicBezTo>
                  <a:pt x="589666" y="104822"/>
                  <a:pt x="595832" y="86656"/>
                  <a:pt x="608166" y="73656"/>
                </a:cubicBezTo>
                <a:cubicBezTo>
                  <a:pt x="620496" y="60660"/>
                  <a:pt x="637175" y="54162"/>
                  <a:pt x="658199" y="54162"/>
                </a:cubicBezTo>
                <a:cubicBezTo>
                  <a:pt x="675414" y="54162"/>
                  <a:pt x="689098" y="57867"/>
                  <a:pt x="699257" y="65272"/>
                </a:cubicBezTo>
                <a:cubicBezTo>
                  <a:pt x="709415" y="72681"/>
                  <a:pt x="716709" y="83970"/>
                  <a:pt x="721145" y="99140"/>
                </a:cubicBezTo>
                <a:close/>
                <a:moveTo>
                  <a:pt x="759603" y="57356"/>
                </a:moveTo>
                <a:lnTo>
                  <a:pt x="884829" y="57356"/>
                </a:lnTo>
                <a:lnTo>
                  <a:pt x="884829" y="198684"/>
                </a:lnTo>
                <a:lnTo>
                  <a:pt x="847570" y="198684"/>
                </a:lnTo>
                <a:lnTo>
                  <a:pt x="847570" y="87697"/>
                </a:lnTo>
                <a:lnTo>
                  <a:pt x="796597" y="87697"/>
                </a:lnTo>
                <a:lnTo>
                  <a:pt x="796597" y="151175"/>
                </a:lnTo>
                <a:cubicBezTo>
                  <a:pt x="796597" y="167325"/>
                  <a:pt x="794735" y="178658"/>
                  <a:pt x="791013" y="185177"/>
                </a:cubicBezTo>
                <a:cubicBezTo>
                  <a:pt x="787284" y="191696"/>
                  <a:pt x="783158" y="195978"/>
                  <a:pt x="778637" y="198018"/>
                </a:cubicBezTo>
                <a:cubicBezTo>
                  <a:pt x="774112" y="200056"/>
                  <a:pt x="766836" y="201078"/>
                  <a:pt x="756809" y="201078"/>
                </a:cubicBezTo>
                <a:cubicBezTo>
                  <a:pt x="750866" y="201078"/>
                  <a:pt x="743011" y="200279"/>
                  <a:pt x="733254" y="198684"/>
                </a:cubicBezTo>
                <a:lnTo>
                  <a:pt x="733254" y="171138"/>
                </a:lnTo>
                <a:cubicBezTo>
                  <a:pt x="734055" y="171138"/>
                  <a:pt x="736139" y="171224"/>
                  <a:pt x="739508" y="171403"/>
                </a:cubicBezTo>
                <a:cubicBezTo>
                  <a:pt x="743414" y="171666"/>
                  <a:pt x="746427" y="171803"/>
                  <a:pt x="748558" y="171803"/>
                </a:cubicBezTo>
                <a:cubicBezTo>
                  <a:pt x="753613" y="171803"/>
                  <a:pt x="756720" y="170137"/>
                  <a:pt x="757876" y="166810"/>
                </a:cubicBezTo>
                <a:cubicBezTo>
                  <a:pt x="759028" y="163483"/>
                  <a:pt x="759603" y="154235"/>
                  <a:pt x="759603" y="139065"/>
                </a:cubicBezTo>
                <a:close/>
                <a:moveTo>
                  <a:pt x="1001739" y="153702"/>
                </a:moveTo>
                <a:lnTo>
                  <a:pt x="1039003" y="159959"/>
                </a:lnTo>
                <a:cubicBezTo>
                  <a:pt x="1034211" y="173621"/>
                  <a:pt x="1026647" y="184026"/>
                  <a:pt x="1016312" y="191165"/>
                </a:cubicBezTo>
                <a:cubicBezTo>
                  <a:pt x="1005977" y="198307"/>
                  <a:pt x="993046" y="201878"/>
                  <a:pt x="977522" y="201878"/>
                </a:cubicBezTo>
                <a:cubicBezTo>
                  <a:pt x="952945" y="201878"/>
                  <a:pt x="934758" y="193847"/>
                  <a:pt x="922957" y="177790"/>
                </a:cubicBezTo>
                <a:cubicBezTo>
                  <a:pt x="913644" y="164924"/>
                  <a:pt x="908986" y="148692"/>
                  <a:pt x="908986" y="129085"/>
                </a:cubicBezTo>
                <a:cubicBezTo>
                  <a:pt x="908986" y="105664"/>
                  <a:pt x="915110" y="87321"/>
                  <a:pt x="927352" y="74056"/>
                </a:cubicBezTo>
                <a:cubicBezTo>
                  <a:pt x="939593" y="60790"/>
                  <a:pt x="955073" y="54162"/>
                  <a:pt x="973792" y="54162"/>
                </a:cubicBezTo>
                <a:cubicBezTo>
                  <a:pt x="994820" y="54162"/>
                  <a:pt x="1011412" y="61104"/>
                  <a:pt x="1023566" y="74985"/>
                </a:cubicBezTo>
                <a:cubicBezTo>
                  <a:pt x="1035723" y="88873"/>
                  <a:pt x="1041530" y="110146"/>
                  <a:pt x="1040997" y="138798"/>
                </a:cubicBezTo>
                <a:lnTo>
                  <a:pt x="947314" y="138798"/>
                </a:lnTo>
                <a:cubicBezTo>
                  <a:pt x="947577" y="149890"/>
                  <a:pt x="950595" y="158519"/>
                  <a:pt x="956362" y="164683"/>
                </a:cubicBezTo>
                <a:cubicBezTo>
                  <a:pt x="962129" y="170846"/>
                  <a:pt x="969314" y="173931"/>
                  <a:pt x="977919" y="173931"/>
                </a:cubicBezTo>
                <a:cubicBezTo>
                  <a:pt x="983776" y="173931"/>
                  <a:pt x="988697" y="172336"/>
                  <a:pt x="992693" y="169139"/>
                </a:cubicBezTo>
                <a:cubicBezTo>
                  <a:pt x="996682" y="165946"/>
                  <a:pt x="999702" y="160801"/>
                  <a:pt x="1001739" y="153702"/>
                </a:cubicBezTo>
                <a:close/>
                <a:moveTo>
                  <a:pt x="1003867" y="115913"/>
                </a:moveTo>
                <a:cubicBezTo>
                  <a:pt x="1003601" y="105088"/>
                  <a:pt x="1000810" y="96854"/>
                  <a:pt x="995487" y="91224"/>
                </a:cubicBezTo>
                <a:cubicBezTo>
                  <a:pt x="990161" y="85590"/>
                  <a:pt x="983686" y="82771"/>
                  <a:pt x="976057" y="82771"/>
                </a:cubicBezTo>
                <a:cubicBezTo>
                  <a:pt x="967896" y="82771"/>
                  <a:pt x="961153" y="85745"/>
                  <a:pt x="955828" y="91689"/>
                </a:cubicBezTo>
                <a:cubicBezTo>
                  <a:pt x="950504" y="97636"/>
                  <a:pt x="947887" y="105707"/>
                  <a:pt x="947977" y="115913"/>
                </a:cubicBezTo>
                <a:close/>
                <a:moveTo>
                  <a:pt x="1181438" y="140659"/>
                </a:moveTo>
                <a:lnTo>
                  <a:pt x="1181438" y="116310"/>
                </a:lnTo>
                <a:cubicBezTo>
                  <a:pt x="1187913" y="116310"/>
                  <a:pt x="1192615" y="115888"/>
                  <a:pt x="1195542" y="115045"/>
                </a:cubicBezTo>
                <a:cubicBezTo>
                  <a:pt x="1198468" y="114200"/>
                  <a:pt x="1201244" y="112162"/>
                  <a:pt x="1203862" y="108922"/>
                </a:cubicBezTo>
                <a:cubicBezTo>
                  <a:pt x="1206478" y="105685"/>
                  <a:pt x="1207785" y="101977"/>
                  <a:pt x="1207785" y="97813"/>
                </a:cubicBezTo>
                <a:cubicBezTo>
                  <a:pt x="1207785" y="93373"/>
                  <a:pt x="1206169" y="89273"/>
                  <a:pt x="1202928" y="85504"/>
                </a:cubicBezTo>
                <a:cubicBezTo>
                  <a:pt x="1199692" y="81731"/>
                  <a:pt x="1194832" y="79849"/>
                  <a:pt x="1188356" y="79849"/>
                </a:cubicBezTo>
                <a:cubicBezTo>
                  <a:pt x="1183388" y="79849"/>
                  <a:pt x="1178953" y="80911"/>
                  <a:pt x="1175051" y="83038"/>
                </a:cubicBezTo>
                <a:cubicBezTo>
                  <a:pt x="1171144" y="85173"/>
                  <a:pt x="1167598" y="90227"/>
                  <a:pt x="1164405" y="98211"/>
                </a:cubicBezTo>
                <a:lnTo>
                  <a:pt x="1132733" y="91423"/>
                </a:lnTo>
                <a:cubicBezTo>
                  <a:pt x="1135926" y="79002"/>
                  <a:pt x="1142758" y="69685"/>
                  <a:pt x="1153223" y="63476"/>
                </a:cubicBezTo>
                <a:cubicBezTo>
                  <a:pt x="1163693" y="57266"/>
                  <a:pt x="1175626" y="54162"/>
                  <a:pt x="1189022" y="54162"/>
                </a:cubicBezTo>
                <a:cubicBezTo>
                  <a:pt x="1206061" y="54162"/>
                  <a:pt x="1219256" y="58064"/>
                  <a:pt x="1228615" y="65874"/>
                </a:cubicBezTo>
                <a:cubicBezTo>
                  <a:pt x="1237971" y="73678"/>
                  <a:pt x="1242651" y="83481"/>
                  <a:pt x="1242651" y="95282"/>
                </a:cubicBezTo>
                <a:cubicBezTo>
                  <a:pt x="1242651" y="102647"/>
                  <a:pt x="1240636" y="108745"/>
                  <a:pt x="1236600" y="113580"/>
                </a:cubicBezTo>
                <a:cubicBezTo>
                  <a:pt x="1232564" y="118419"/>
                  <a:pt x="1226196" y="122918"/>
                  <a:pt x="1217502" y="127088"/>
                </a:cubicBezTo>
                <a:cubicBezTo>
                  <a:pt x="1227966" y="129927"/>
                  <a:pt x="1235797" y="134230"/>
                  <a:pt x="1240992" y="139997"/>
                </a:cubicBezTo>
                <a:cubicBezTo>
                  <a:pt x="1246180" y="145764"/>
                  <a:pt x="1248775" y="152950"/>
                  <a:pt x="1248775" y="161558"/>
                </a:cubicBezTo>
                <a:cubicBezTo>
                  <a:pt x="1248775" y="172555"/>
                  <a:pt x="1243627" y="182026"/>
                  <a:pt x="1233339" y="189965"/>
                </a:cubicBezTo>
                <a:cubicBezTo>
                  <a:pt x="1223049" y="197907"/>
                  <a:pt x="1208228" y="201878"/>
                  <a:pt x="1188889" y="201878"/>
                </a:cubicBezTo>
                <a:cubicBezTo>
                  <a:pt x="1155175" y="201878"/>
                  <a:pt x="1134550" y="188706"/>
                  <a:pt x="1127009" y="162353"/>
                </a:cubicBezTo>
                <a:lnTo>
                  <a:pt x="1161209" y="156099"/>
                </a:lnTo>
                <a:cubicBezTo>
                  <a:pt x="1166709" y="169941"/>
                  <a:pt x="1175802" y="176862"/>
                  <a:pt x="1188494" y="176862"/>
                </a:cubicBezTo>
                <a:cubicBezTo>
                  <a:pt x="1195499" y="176862"/>
                  <a:pt x="1201115" y="175018"/>
                  <a:pt x="1205326" y="171335"/>
                </a:cubicBezTo>
                <a:cubicBezTo>
                  <a:pt x="1209543" y="167655"/>
                  <a:pt x="1211644" y="163328"/>
                  <a:pt x="1211644" y="158360"/>
                </a:cubicBezTo>
                <a:cubicBezTo>
                  <a:pt x="1211644" y="152860"/>
                  <a:pt x="1209452" y="148533"/>
                  <a:pt x="1205061" y="145384"/>
                </a:cubicBezTo>
                <a:cubicBezTo>
                  <a:pt x="1200672" y="142233"/>
                  <a:pt x="1194922" y="140659"/>
                  <a:pt x="1187823" y="140659"/>
                </a:cubicBezTo>
                <a:close/>
                <a:moveTo>
                  <a:pt x="1303528" y="100473"/>
                </a:moveTo>
                <a:lnTo>
                  <a:pt x="1269591" y="94350"/>
                </a:lnTo>
                <a:cubicBezTo>
                  <a:pt x="1273402" y="80687"/>
                  <a:pt x="1279969" y="70571"/>
                  <a:pt x="1289286" y="64004"/>
                </a:cubicBezTo>
                <a:cubicBezTo>
                  <a:pt x="1298606" y="57443"/>
                  <a:pt x="1312444" y="54162"/>
                  <a:pt x="1330808" y="54162"/>
                </a:cubicBezTo>
                <a:cubicBezTo>
                  <a:pt x="1347487" y="54162"/>
                  <a:pt x="1359907" y="56136"/>
                  <a:pt x="1368068" y="60081"/>
                </a:cubicBezTo>
                <a:cubicBezTo>
                  <a:pt x="1376229" y="64034"/>
                  <a:pt x="1381978" y="69045"/>
                  <a:pt x="1385306" y="75122"/>
                </a:cubicBezTo>
                <a:cubicBezTo>
                  <a:pt x="1388632" y="81202"/>
                  <a:pt x="1390294" y="92358"/>
                  <a:pt x="1390294" y="108590"/>
                </a:cubicBezTo>
                <a:lnTo>
                  <a:pt x="1389895" y="152241"/>
                </a:lnTo>
                <a:cubicBezTo>
                  <a:pt x="1389895" y="164661"/>
                  <a:pt x="1390492" y="173818"/>
                  <a:pt x="1391691" y="179717"/>
                </a:cubicBezTo>
                <a:cubicBezTo>
                  <a:pt x="1392890" y="185619"/>
                  <a:pt x="1395129" y="191941"/>
                  <a:pt x="1398409" y="198684"/>
                </a:cubicBezTo>
                <a:lnTo>
                  <a:pt x="1361416" y="198684"/>
                </a:lnTo>
                <a:cubicBezTo>
                  <a:pt x="1360440" y="196198"/>
                  <a:pt x="1359241" y="192518"/>
                  <a:pt x="1357823" y="187640"/>
                </a:cubicBezTo>
                <a:cubicBezTo>
                  <a:pt x="1357203" y="185422"/>
                  <a:pt x="1356753" y="183957"/>
                  <a:pt x="1356490" y="183247"/>
                </a:cubicBezTo>
                <a:cubicBezTo>
                  <a:pt x="1350101" y="189458"/>
                  <a:pt x="1343275" y="194116"/>
                  <a:pt x="1335999" y="197219"/>
                </a:cubicBezTo>
                <a:cubicBezTo>
                  <a:pt x="1328723" y="200322"/>
                  <a:pt x="1320962" y="201878"/>
                  <a:pt x="1312707" y="201878"/>
                </a:cubicBezTo>
                <a:cubicBezTo>
                  <a:pt x="1298156" y="201878"/>
                  <a:pt x="1286694" y="197929"/>
                  <a:pt x="1278309" y="190034"/>
                </a:cubicBezTo>
                <a:cubicBezTo>
                  <a:pt x="1269921" y="182138"/>
                  <a:pt x="1265731" y="172157"/>
                  <a:pt x="1265731" y="160092"/>
                </a:cubicBezTo>
                <a:cubicBezTo>
                  <a:pt x="1265731" y="152108"/>
                  <a:pt x="1267639" y="144987"/>
                  <a:pt x="1271459" y="138730"/>
                </a:cubicBezTo>
                <a:cubicBezTo>
                  <a:pt x="1275271" y="132476"/>
                  <a:pt x="1280617" y="127685"/>
                  <a:pt x="1287489" y="124359"/>
                </a:cubicBezTo>
                <a:cubicBezTo>
                  <a:pt x="1294366" y="121032"/>
                  <a:pt x="1304279" y="118126"/>
                  <a:pt x="1317232" y="115646"/>
                </a:cubicBezTo>
                <a:cubicBezTo>
                  <a:pt x="1334710" y="112359"/>
                  <a:pt x="1346821" y="109300"/>
                  <a:pt x="1353564" y="106463"/>
                </a:cubicBezTo>
                <a:lnTo>
                  <a:pt x="1353564" y="102733"/>
                </a:lnTo>
                <a:cubicBezTo>
                  <a:pt x="1353564" y="95549"/>
                  <a:pt x="1351789" y="90425"/>
                  <a:pt x="1348239" y="87365"/>
                </a:cubicBezTo>
                <a:cubicBezTo>
                  <a:pt x="1344690" y="84305"/>
                  <a:pt x="1337994" y="82771"/>
                  <a:pt x="1328148" y="82771"/>
                </a:cubicBezTo>
                <a:cubicBezTo>
                  <a:pt x="1321492" y="82771"/>
                  <a:pt x="1316304" y="84078"/>
                  <a:pt x="1312574" y="86699"/>
                </a:cubicBezTo>
                <a:cubicBezTo>
                  <a:pt x="1308848" y="89317"/>
                  <a:pt x="1305835" y="93906"/>
                  <a:pt x="1303528" y="100473"/>
                </a:cubicBezTo>
                <a:close/>
                <a:moveTo>
                  <a:pt x="1353564" y="130814"/>
                </a:moveTo>
                <a:cubicBezTo>
                  <a:pt x="1348773" y="132412"/>
                  <a:pt x="1341187" y="134320"/>
                  <a:pt x="1330808" y="136538"/>
                </a:cubicBezTo>
                <a:cubicBezTo>
                  <a:pt x="1320426" y="138752"/>
                  <a:pt x="1313639" y="140926"/>
                  <a:pt x="1310447" y="143061"/>
                </a:cubicBezTo>
                <a:cubicBezTo>
                  <a:pt x="1305569" y="146516"/>
                  <a:pt x="1303128" y="150909"/>
                  <a:pt x="1303128" y="156233"/>
                </a:cubicBezTo>
                <a:cubicBezTo>
                  <a:pt x="1303128" y="161468"/>
                  <a:pt x="1305080" y="165993"/>
                  <a:pt x="1308981" y="169805"/>
                </a:cubicBezTo>
                <a:cubicBezTo>
                  <a:pt x="1312887" y="173621"/>
                  <a:pt x="1317852" y="175529"/>
                  <a:pt x="1323886" y="175529"/>
                </a:cubicBezTo>
                <a:cubicBezTo>
                  <a:pt x="1330628" y="175529"/>
                  <a:pt x="1337064" y="173316"/>
                  <a:pt x="1343185" y="168876"/>
                </a:cubicBezTo>
                <a:cubicBezTo>
                  <a:pt x="1347707" y="165503"/>
                  <a:pt x="1350680" y="161378"/>
                  <a:pt x="1352099" y="156499"/>
                </a:cubicBezTo>
                <a:cubicBezTo>
                  <a:pt x="1353074" y="153303"/>
                  <a:pt x="1353564" y="147226"/>
                  <a:pt x="1353564" y="138265"/>
                </a:cubicBezTo>
                <a:close/>
                <a:moveTo>
                  <a:pt x="1548252" y="57356"/>
                </a:moveTo>
                <a:lnTo>
                  <a:pt x="1548252" y="198684"/>
                </a:lnTo>
                <a:lnTo>
                  <a:pt x="1511124" y="198684"/>
                </a:lnTo>
                <a:lnTo>
                  <a:pt x="1511124" y="139997"/>
                </a:lnTo>
                <a:lnTo>
                  <a:pt x="1507665" y="139997"/>
                </a:lnTo>
                <a:cubicBezTo>
                  <a:pt x="1499594" y="139997"/>
                  <a:pt x="1493672" y="141037"/>
                  <a:pt x="1489903" y="143125"/>
                </a:cubicBezTo>
                <a:cubicBezTo>
                  <a:pt x="1486127" y="145209"/>
                  <a:pt x="1481936" y="149624"/>
                  <a:pt x="1477325" y="156366"/>
                </a:cubicBezTo>
                <a:lnTo>
                  <a:pt x="1475064" y="159164"/>
                </a:lnTo>
                <a:lnTo>
                  <a:pt x="1450444" y="198684"/>
                </a:lnTo>
                <a:lnTo>
                  <a:pt x="1406926" y="198684"/>
                </a:lnTo>
                <a:lnTo>
                  <a:pt x="1433675" y="157698"/>
                </a:lnTo>
                <a:cubicBezTo>
                  <a:pt x="1441306" y="145984"/>
                  <a:pt x="1448226" y="139241"/>
                  <a:pt x="1454435" y="137470"/>
                </a:cubicBezTo>
                <a:cubicBezTo>
                  <a:pt x="1443971" y="136848"/>
                  <a:pt x="1435470" y="132877"/>
                  <a:pt x="1428955" y="125557"/>
                </a:cubicBezTo>
                <a:cubicBezTo>
                  <a:pt x="1422431" y="118234"/>
                  <a:pt x="1419170" y="108900"/>
                  <a:pt x="1419170" y="97546"/>
                </a:cubicBezTo>
                <a:cubicBezTo>
                  <a:pt x="1419170" y="88406"/>
                  <a:pt x="1421319" y="80597"/>
                  <a:pt x="1425625" y="74121"/>
                </a:cubicBezTo>
                <a:cubicBezTo>
                  <a:pt x="1429927" y="67644"/>
                  <a:pt x="1435651" y="63231"/>
                  <a:pt x="1442793" y="60880"/>
                </a:cubicBezTo>
                <a:cubicBezTo>
                  <a:pt x="1449932" y="58533"/>
                  <a:pt x="1460556" y="57356"/>
                  <a:pt x="1474664" y="57356"/>
                </a:cubicBezTo>
                <a:close/>
                <a:moveTo>
                  <a:pt x="1511124" y="81443"/>
                </a:moveTo>
                <a:lnTo>
                  <a:pt x="1484377" y="81443"/>
                </a:lnTo>
                <a:cubicBezTo>
                  <a:pt x="1474527" y="81443"/>
                  <a:pt x="1467608" y="82839"/>
                  <a:pt x="1463619" y="85634"/>
                </a:cubicBezTo>
                <a:cubicBezTo>
                  <a:pt x="1459623" y="88428"/>
                  <a:pt x="1457629" y="93067"/>
                  <a:pt x="1457629" y="99544"/>
                </a:cubicBezTo>
                <a:cubicBezTo>
                  <a:pt x="1457629" y="106019"/>
                  <a:pt x="1459890" y="110676"/>
                  <a:pt x="1464415" y="113511"/>
                </a:cubicBezTo>
                <a:cubicBezTo>
                  <a:pt x="1468940" y="116356"/>
                  <a:pt x="1476349" y="117775"/>
                  <a:pt x="1486641" y="117775"/>
                </a:cubicBezTo>
                <a:lnTo>
                  <a:pt x="1511124" y="117775"/>
                </a:lnTo>
                <a:close/>
                <a:moveTo>
                  <a:pt x="1586581" y="57356"/>
                </a:moveTo>
                <a:lnTo>
                  <a:pt x="1668423" y="57356"/>
                </a:lnTo>
                <a:cubicBezTo>
                  <a:pt x="1685188" y="57356"/>
                  <a:pt x="1697746" y="60419"/>
                  <a:pt x="1706083" y="66539"/>
                </a:cubicBezTo>
                <a:cubicBezTo>
                  <a:pt x="1714425" y="72663"/>
                  <a:pt x="1718593" y="81886"/>
                  <a:pt x="1718593" y="94220"/>
                </a:cubicBezTo>
                <a:cubicBezTo>
                  <a:pt x="1718593" y="102114"/>
                  <a:pt x="1716307" y="108987"/>
                  <a:pt x="1711739" y="114844"/>
                </a:cubicBezTo>
                <a:cubicBezTo>
                  <a:pt x="1707171" y="120701"/>
                  <a:pt x="1701428" y="124604"/>
                  <a:pt x="1694509" y="126555"/>
                </a:cubicBezTo>
                <a:cubicBezTo>
                  <a:pt x="1704265" y="128948"/>
                  <a:pt x="1711541" y="133430"/>
                  <a:pt x="1716332" y="139993"/>
                </a:cubicBezTo>
                <a:cubicBezTo>
                  <a:pt x="1721124" y="146560"/>
                  <a:pt x="1723518" y="153749"/>
                  <a:pt x="1723518" y="161558"/>
                </a:cubicBezTo>
                <a:cubicBezTo>
                  <a:pt x="1723518" y="172555"/>
                  <a:pt x="1719482" y="181495"/>
                  <a:pt x="1711407" y="188366"/>
                </a:cubicBezTo>
                <a:cubicBezTo>
                  <a:pt x="1703333" y="195246"/>
                  <a:pt x="1691402" y="198684"/>
                  <a:pt x="1675608" y="198684"/>
                </a:cubicBezTo>
                <a:lnTo>
                  <a:pt x="1586581" y="198684"/>
                </a:lnTo>
                <a:close/>
                <a:moveTo>
                  <a:pt x="1624241" y="116043"/>
                </a:moveTo>
                <a:lnTo>
                  <a:pt x="1648328" y="116043"/>
                </a:lnTo>
                <a:cubicBezTo>
                  <a:pt x="1659953" y="116043"/>
                  <a:pt x="1668356" y="114577"/>
                  <a:pt x="1673546" y="111651"/>
                </a:cubicBezTo>
                <a:cubicBezTo>
                  <a:pt x="1678738" y="108723"/>
                  <a:pt x="1681330" y="104112"/>
                  <a:pt x="1681330" y="97813"/>
                </a:cubicBezTo>
                <a:cubicBezTo>
                  <a:pt x="1681330" y="91869"/>
                  <a:pt x="1678914" y="87631"/>
                  <a:pt x="1674079" y="85101"/>
                </a:cubicBezTo>
                <a:cubicBezTo>
                  <a:pt x="1669241" y="82573"/>
                  <a:pt x="1660662" y="81309"/>
                  <a:pt x="1648328" y="81309"/>
                </a:cubicBezTo>
                <a:lnTo>
                  <a:pt x="1624241" y="81309"/>
                </a:lnTo>
                <a:close/>
                <a:moveTo>
                  <a:pt x="1624241" y="174731"/>
                </a:moveTo>
                <a:lnTo>
                  <a:pt x="1653786" y="174731"/>
                </a:lnTo>
                <a:cubicBezTo>
                  <a:pt x="1664431" y="174731"/>
                  <a:pt x="1672196" y="173442"/>
                  <a:pt x="1677074" y="170871"/>
                </a:cubicBezTo>
                <a:cubicBezTo>
                  <a:pt x="1681952" y="168297"/>
                  <a:pt x="1684393" y="163686"/>
                  <a:pt x="1684393" y="157030"/>
                </a:cubicBezTo>
                <a:cubicBezTo>
                  <a:pt x="1684393" y="150109"/>
                  <a:pt x="1681595" y="145339"/>
                  <a:pt x="1676012" y="142723"/>
                </a:cubicBezTo>
                <a:cubicBezTo>
                  <a:pt x="1670422" y="140105"/>
                  <a:pt x="1659553" y="138798"/>
                  <a:pt x="1643404" y="138798"/>
                </a:cubicBezTo>
                <a:lnTo>
                  <a:pt x="1624241" y="138798"/>
                </a:lnTo>
                <a:close/>
                <a:moveTo>
                  <a:pt x="1752793" y="57356"/>
                </a:moveTo>
                <a:lnTo>
                  <a:pt x="1788721" y="57356"/>
                </a:lnTo>
                <a:lnTo>
                  <a:pt x="1788721" y="146121"/>
                </a:lnTo>
                <a:lnTo>
                  <a:pt x="1846213" y="57356"/>
                </a:lnTo>
                <a:lnTo>
                  <a:pt x="1882940" y="57356"/>
                </a:lnTo>
                <a:lnTo>
                  <a:pt x="1882940" y="198684"/>
                </a:lnTo>
                <a:lnTo>
                  <a:pt x="1847013" y="198684"/>
                </a:lnTo>
                <a:lnTo>
                  <a:pt x="1847013" y="108325"/>
                </a:lnTo>
                <a:lnTo>
                  <a:pt x="1788721" y="198684"/>
                </a:lnTo>
                <a:lnTo>
                  <a:pt x="1752793" y="198684"/>
                </a:lnTo>
                <a:close/>
                <a:moveTo>
                  <a:pt x="1904501" y="57356"/>
                </a:moveTo>
                <a:lnTo>
                  <a:pt x="2032383" y="57356"/>
                </a:lnTo>
                <a:lnTo>
                  <a:pt x="2032383" y="87566"/>
                </a:lnTo>
                <a:lnTo>
                  <a:pt x="1987142" y="87566"/>
                </a:lnTo>
                <a:lnTo>
                  <a:pt x="1987142" y="198684"/>
                </a:lnTo>
                <a:lnTo>
                  <a:pt x="1949746" y="198684"/>
                </a:lnTo>
                <a:lnTo>
                  <a:pt x="1949746" y="87566"/>
                </a:lnTo>
                <a:lnTo>
                  <a:pt x="1904501" y="87566"/>
                </a:lnTo>
                <a:close/>
                <a:moveTo>
                  <a:pt x="2132496" y="153702"/>
                </a:moveTo>
                <a:lnTo>
                  <a:pt x="2169759" y="159959"/>
                </a:lnTo>
                <a:cubicBezTo>
                  <a:pt x="2164967" y="173621"/>
                  <a:pt x="2157405" y="184026"/>
                  <a:pt x="2147068" y="191165"/>
                </a:cubicBezTo>
                <a:cubicBezTo>
                  <a:pt x="2136733" y="198307"/>
                  <a:pt x="2123805" y="201878"/>
                  <a:pt x="2108279" y="201878"/>
                </a:cubicBezTo>
                <a:cubicBezTo>
                  <a:pt x="2083701" y="201878"/>
                  <a:pt x="2065514" y="193847"/>
                  <a:pt x="2053713" y="177790"/>
                </a:cubicBezTo>
                <a:cubicBezTo>
                  <a:pt x="2044400" y="164924"/>
                  <a:pt x="2039742" y="148692"/>
                  <a:pt x="2039742" y="129085"/>
                </a:cubicBezTo>
                <a:cubicBezTo>
                  <a:pt x="2039742" y="105664"/>
                  <a:pt x="2045866" y="87321"/>
                  <a:pt x="2058110" y="74056"/>
                </a:cubicBezTo>
                <a:cubicBezTo>
                  <a:pt x="2070349" y="60790"/>
                  <a:pt x="2085832" y="54162"/>
                  <a:pt x="2104552" y="54162"/>
                </a:cubicBezTo>
                <a:cubicBezTo>
                  <a:pt x="2125577" y="54162"/>
                  <a:pt x="2142168" y="61104"/>
                  <a:pt x="2154326" y="74985"/>
                </a:cubicBezTo>
                <a:cubicBezTo>
                  <a:pt x="2166480" y="88873"/>
                  <a:pt x="2172290" y="110146"/>
                  <a:pt x="2171754" y="138798"/>
                </a:cubicBezTo>
                <a:lnTo>
                  <a:pt x="2078071" y="138798"/>
                </a:lnTo>
                <a:cubicBezTo>
                  <a:pt x="2078337" y="149890"/>
                  <a:pt x="2081351" y="158519"/>
                  <a:pt x="2087118" y="164683"/>
                </a:cubicBezTo>
                <a:cubicBezTo>
                  <a:pt x="2092885" y="170846"/>
                  <a:pt x="2100070" y="173931"/>
                  <a:pt x="2108675" y="173931"/>
                </a:cubicBezTo>
                <a:cubicBezTo>
                  <a:pt x="2114532" y="173931"/>
                  <a:pt x="2119457" y="172336"/>
                  <a:pt x="2123449" y="169139"/>
                </a:cubicBezTo>
                <a:cubicBezTo>
                  <a:pt x="2127438" y="165946"/>
                  <a:pt x="2130458" y="160801"/>
                  <a:pt x="2132496" y="153702"/>
                </a:cubicBezTo>
                <a:close/>
                <a:moveTo>
                  <a:pt x="2134623" y="115913"/>
                </a:moveTo>
                <a:cubicBezTo>
                  <a:pt x="2134360" y="105088"/>
                  <a:pt x="2131566" y="96854"/>
                  <a:pt x="2126243" y="91224"/>
                </a:cubicBezTo>
                <a:cubicBezTo>
                  <a:pt x="2120921" y="85590"/>
                  <a:pt x="2114442" y="82771"/>
                  <a:pt x="2106813" y="82771"/>
                </a:cubicBezTo>
                <a:cubicBezTo>
                  <a:pt x="2098652" y="82771"/>
                  <a:pt x="2091909" y="85745"/>
                  <a:pt x="2086586" y="91689"/>
                </a:cubicBezTo>
                <a:cubicBezTo>
                  <a:pt x="2081264" y="97636"/>
                  <a:pt x="2078643" y="105707"/>
                  <a:pt x="2078733" y="115913"/>
                </a:cubicBezTo>
                <a:close/>
                <a:moveTo>
                  <a:pt x="2212343" y="57356"/>
                </a:moveTo>
                <a:lnTo>
                  <a:pt x="2337569" y="57356"/>
                </a:lnTo>
                <a:lnTo>
                  <a:pt x="2337569" y="198684"/>
                </a:lnTo>
                <a:lnTo>
                  <a:pt x="2300310" y="198684"/>
                </a:lnTo>
                <a:lnTo>
                  <a:pt x="2300310" y="87697"/>
                </a:lnTo>
                <a:lnTo>
                  <a:pt x="2249337" y="87697"/>
                </a:lnTo>
                <a:lnTo>
                  <a:pt x="2249337" y="151175"/>
                </a:lnTo>
                <a:cubicBezTo>
                  <a:pt x="2249337" y="167325"/>
                  <a:pt x="2247477" y="178658"/>
                  <a:pt x="2243751" y="185177"/>
                </a:cubicBezTo>
                <a:cubicBezTo>
                  <a:pt x="2240024" y="191696"/>
                  <a:pt x="2235898" y="195978"/>
                  <a:pt x="2231377" y="198018"/>
                </a:cubicBezTo>
                <a:cubicBezTo>
                  <a:pt x="2226852" y="200056"/>
                  <a:pt x="2219576" y="201078"/>
                  <a:pt x="2209551" y="201078"/>
                </a:cubicBezTo>
                <a:cubicBezTo>
                  <a:pt x="2203603" y="201078"/>
                  <a:pt x="2195751" y="200279"/>
                  <a:pt x="2185995" y="198684"/>
                </a:cubicBezTo>
                <a:lnTo>
                  <a:pt x="2185995" y="171138"/>
                </a:lnTo>
                <a:cubicBezTo>
                  <a:pt x="2186791" y="171138"/>
                  <a:pt x="2188879" y="171224"/>
                  <a:pt x="2192248" y="171403"/>
                </a:cubicBezTo>
                <a:cubicBezTo>
                  <a:pt x="2196151" y="171666"/>
                  <a:pt x="2199167" y="171803"/>
                  <a:pt x="2201300" y="171803"/>
                </a:cubicBezTo>
                <a:cubicBezTo>
                  <a:pt x="2206353" y="171803"/>
                  <a:pt x="2209461" y="170137"/>
                  <a:pt x="2210613" y="166810"/>
                </a:cubicBezTo>
                <a:cubicBezTo>
                  <a:pt x="2211764" y="163483"/>
                  <a:pt x="2212343" y="154235"/>
                  <a:pt x="2212343" y="139065"/>
                </a:cubicBezTo>
                <a:close/>
                <a:moveTo>
                  <a:pt x="2454206" y="153702"/>
                </a:moveTo>
                <a:lnTo>
                  <a:pt x="2491469" y="159959"/>
                </a:lnTo>
                <a:cubicBezTo>
                  <a:pt x="2486675" y="173621"/>
                  <a:pt x="2479111" y="184026"/>
                  <a:pt x="2468775" y="191165"/>
                </a:cubicBezTo>
                <a:cubicBezTo>
                  <a:pt x="2458440" y="198307"/>
                  <a:pt x="2445512" y="201878"/>
                  <a:pt x="2429986" y="201878"/>
                </a:cubicBezTo>
                <a:cubicBezTo>
                  <a:pt x="2405412" y="201878"/>
                  <a:pt x="2387221" y="193847"/>
                  <a:pt x="2375420" y="177790"/>
                </a:cubicBezTo>
                <a:cubicBezTo>
                  <a:pt x="2366108" y="164924"/>
                  <a:pt x="2361452" y="148692"/>
                  <a:pt x="2361452" y="129085"/>
                </a:cubicBezTo>
                <a:cubicBezTo>
                  <a:pt x="2361452" y="105664"/>
                  <a:pt x="2367572" y="87321"/>
                  <a:pt x="2379816" y="74056"/>
                </a:cubicBezTo>
                <a:cubicBezTo>
                  <a:pt x="2392056" y="60790"/>
                  <a:pt x="2407540" y="54162"/>
                  <a:pt x="2426260" y="54162"/>
                </a:cubicBezTo>
                <a:cubicBezTo>
                  <a:pt x="2447283" y="54162"/>
                  <a:pt x="2463876" y="61104"/>
                  <a:pt x="2476034" y="74985"/>
                </a:cubicBezTo>
                <a:cubicBezTo>
                  <a:pt x="2488186" y="88873"/>
                  <a:pt x="2493996" y="110146"/>
                  <a:pt x="2493461" y="138798"/>
                </a:cubicBezTo>
                <a:lnTo>
                  <a:pt x="2399778" y="138798"/>
                </a:lnTo>
                <a:cubicBezTo>
                  <a:pt x="2400044" y="149890"/>
                  <a:pt x="2403057" y="158519"/>
                  <a:pt x="2408825" y="164683"/>
                </a:cubicBezTo>
                <a:cubicBezTo>
                  <a:pt x="2414592" y="170846"/>
                  <a:pt x="2421780" y="173931"/>
                  <a:pt x="2430385" y="173931"/>
                </a:cubicBezTo>
                <a:cubicBezTo>
                  <a:pt x="2436238" y="173931"/>
                  <a:pt x="2441163" y="172336"/>
                  <a:pt x="2445156" y="169139"/>
                </a:cubicBezTo>
                <a:cubicBezTo>
                  <a:pt x="2449148" y="165946"/>
                  <a:pt x="2452165" y="160801"/>
                  <a:pt x="2454206" y="153702"/>
                </a:cubicBezTo>
                <a:close/>
                <a:moveTo>
                  <a:pt x="2456333" y="115913"/>
                </a:moveTo>
                <a:cubicBezTo>
                  <a:pt x="2456068" y="105088"/>
                  <a:pt x="2453278" y="96854"/>
                  <a:pt x="2447953" y="91224"/>
                </a:cubicBezTo>
                <a:cubicBezTo>
                  <a:pt x="2442629" y="85590"/>
                  <a:pt x="2436152" y="82771"/>
                  <a:pt x="2428524" y="82771"/>
                </a:cubicBezTo>
                <a:cubicBezTo>
                  <a:pt x="2420363" y="82771"/>
                  <a:pt x="2413619" y="85745"/>
                  <a:pt x="2408296" y="91689"/>
                </a:cubicBezTo>
                <a:cubicBezTo>
                  <a:pt x="2402971" y="97636"/>
                  <a:pt x="2400354" y="105707"/>
                  <a:pt x="2400441" y="115913"/>
                </a:cubicBezTo>
                <a:close/>
                <a:moveTo>
                  <a:pt x="2523006" y="57356"/>
                </a:moveTo>
                <a:lnTo>
                  <a:pt x="2558938" y="57356"/>
                </a:lnTo>
                <a:lnTo>
                  <a:pt x="2558938" y="146121"/>
                </a:lnTo>
                <a:lnTo>
                  <a:pt x="2616426" y="57356"/>
                </a:lnTo>
                <a:lnTo>
                  <a:pt x="2653153" y="57356"/>
                </a:lnTo>
                <a:lnTo>
                  <a:pt x="2653153" y="198684"/>
                </a:lnTo>
                <a:lnTo>
                  <a:pt x="2617225" y="198684"/>
                </a:lnTo>
                <a:lnTo>
                  <a:pt x="2617225" y="108325"/>
                </a:lnTo>
                <a:lnTo>
                  <a:pt x="2558938" y="198684"/>
                </a:lnTo>
                <a:lnTo>
                  <a:pt x="2523006" y="198684"/>
                </a:lnTo>
                <a:close/>
                <a:moveTo>
                  <a:pt x="2612566" y="0"/>
                </a:moveTo>
                <a:lnTo>
                  <a:pt x="2630801" y="0"/>
                </a:lnTo>
                <a:cubicBezTo>
                  <a:pt x="2629735" y="12068"/>
                  <a:pt x="2625497" y="21539"/>
                  <a:pt x="2618092" y="28411"/>
                </a:cubicBezTo>
                <a:cubicBezTo>
                  <a:pt x="2610684" y="35287"/>
                  <a:pt x="2601079" y="38725"/>
                  <a:pt x="2589278" y="38725"/>
                </a:cubicBezTo>
                <a:cubicBezTo>
                  <a:pt x="2577477" y="38725"/>
                  <a:pt x="2567876" y="35287"/>
                  <a:pt x="2560471" y="28411"/>
                </a:cubicBezTo>
                <a:cubicBezTo>
                  <a:pt x="2553062" y="21539"/>
                  <a:pt x="2548825" y="12068"/>
                  <a:pt x="2547756" y="0"/>
                </a:cubicBezTo>
                <a:lnTo>
                  <a:pt x="2565990" y="0"/>
                </a:lnTo>
                <a:cubicBezTo>
                  <a:pt x="2566613" y="6301"/>
                  <a:pt x="2568826" y="11067"/>
                  <a:pt x="2572646" y="14306"/>
                </a:cubicBezTo>
                <a:cubicBezTo>
                  <a:pt x="2576459" y="17543"/>
                  <a:pt x="2582006" y="19164"/>
                  <a:pt x="2589278" y="19164"/>
                </a:cubicBezTo>
                <a:cubicBezTo>
                  <a:pt x="2596554" y="19164"/>
                  <a:pt x="2602098" y="17543"/>
                  <a:pt x="2605914" y="14306"/>
                </a:cubicBezTo>
                <a:cubicBezTo>
                  <a:pt x="2609727" y="11067"/>
                  <a:pt x="2611948" y="6301"/>
                  <a:pt x="2612566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406434" y="328986"/>
            <a:ext cx="3540099" cy="263096"/>
          </a:xfrm>
          <a:custGeom>
            <a:avLst/>
            <a:gdLst/>
            <a:ahLst/>
            <a:cxnLst/>
            <a:rect l="l" t="t" r="r" b="b"/>
            <a:pathLst>
              <a:path w="3540099" h="263096">
                <a:moveTo>
                  <a:pt x="98482" y="263097"/>
                </a:moveTo>
                <a:lnTo>
                  <a:pt x="49641" y="263097"/>
                </a:lnTo>
                <a:cubicBezTo>
                  <a:pt x="42099" y="254135"/>
                  <a:pt x="35270" y="244913"/>
                  <a:pt x="29147" y="235416"/>
                </a:cubicBezTo>
                <a:cubicBezTo>
                  <a:pt x="23026" y="225920"/>
                  <a:pt x="17748" y="215721"/>
                  <a:pt x="13310" y="204805"/>
                </a:cubicBezTo>
                <a:cubicBezTo>
                  <a:pt x="9142" y="194606"/>
                  <a:pt x="5883" y="183295"/>
                  <a:pt x="3528" y="170875"/>
                </a:cubicBezTo>
                <a:cubicBezTo>
                  <a:pt x="1177" y="158451"/>
                  <a:pt x="0" y="145545"/>
                  <a:pt x="0" y="132151"/>
                </a:cubicBezTo>
                <a:cubicBezTo>
                  <a:pt x="0" y="117513"/>
                  <a:pt x="1225" y="104246"/>
                  <a:pt x="3666" y="92355"/>
                </a:cubicBezTo>
                <a:cubicBezTo>
                  <a:pt x="6107" y="80471"/>
                  <a:pt x="9274" y="69603"/>
                  <a:pt x="13180" y="59754"/>
                </a:cubicBezTo>
                <a:cubicBezTo>
                  <a:pt x="17439" y="49019"/>
                  <a:pt x="22652" y="38884"/>
                  <a:pt x="28815" y="29345"/>
                </a:cubicBezTo>
                <a:cubicBezTo>
                  <a:pt x="34978" y="19809"/>
                  <a:pt x="41923" y="10424"/>
                  <a:pt x="49641" y="1200"/>
                </a:cubicBezTo>
                <a:lnTo>
                  <a:pt x="98482" y="1200"/>
                </a:lnTo>
                <a:lnTo>
                  <a:pt x="98482" y="5059"/>
                </a:lnTo>
                <a:cubicBezTo>
                  <a:pt x="91293" y="11536"/>
                  <a:pt x="84439" y="18875"/>
                  <a:pt x="77922" y="27083"/>
                </a:cubicBezTo>
                <a:cubicBezTo>
                  <a:pt x="71400" y="35289"/>
                  <a:pt x="65341" y="44893"/>
                  <a:pt x="59758" y="55895"/>
                </a:cubicBezTo>
                <a:cubicBezTo>
                  <a:pt x="54432" y="66454"/>
                  <a:pt x="50105" y="78164"/>
                  <a:pt x="46779" y="91027"/>
                </a:cubicBezTo>
                <a:cubicBezTo>
                  <a:pt x="43453" y="103890"/>
                  <a:pt x="41786" y="117595"/>
                  <a:pt x="41786" y="132151"/>
                </a:cubicBezTo>
                <a:cubicBezTo>
                  <a:pt x="41786" y="147321"/>
                  <a:pt x="43406" y="161068"/>
                  <a:pt x="46646" y="173403"/>
                </a:cubicBezTo>
                <a:cubicBezTo>
                  <a:pt x="49882" y="185736"/>
                  <a:pt x="54256" y="197399"/>
                  <a:pt x="59758" y="208402"/>
                </a:cubicBezTo>
                <a:cubicBezTo>
                  <a:pt x="65081" y="218870"/>
                  <a:pt x="71090" y="228385"/>
                  <a:pt x="77787" y="236946"/>
                </a:cubicBezTo>
                <a:cubicBezTo>
                  <a:pt x="84482" y="245507"/>
                  <a:pt x="91383" y="252938"/>
                  <a:pt x="98482" y="259237"/>
                </a:cubicBezTo>
                <a:close/>
                <a:moveTo>
                  <a:pt x="267487" y="208268"/>
                </a:moveTo>
                <a:lnTo>
                  <a:pt x="220912" y="208268"/>
                </a:lnTo>
                <a:lnTo>
                  <a:pt x="220912" y="91827"/>
                </a:lnTo>
                <a:lnTo>
                  <a:pt x="173535" y="91827"/>
                </a:lnTo>
                <a:lnTo>
                  <a:pt x="173535" y="208268"/>
                </a:lnTo>
                <a:lnTo>
                  <a:pt x="126958" y="208268"/>
                </a:lnTo>
                <a:lnTo>
                  <a:pt x="126958" y="58822"/>
                </a:lnTo>
                <a:lnTo>
                  <a:pt x="267487" y="58822"/>
                </a:lnTo>
                <a:close/>
                <a:moveTo>
                  <a:pt x="446606" y="133611"/>
                </a:moveTo>
                <a:cubicBezTo>
                  <a:pt x="446606" y="158185"/>
                  <a:pt x="439889" y="177545"/>
                  <a:pt x="426450" y="191697"/>
                </a:cubicBezTo>
                <a:cubicBezTo>
                  <a:pt x="413007" y="205852"/>
                  <a:pt x="393999" y="212926"/>
                  <a:pt x="369425" y="212926"/>
                </a:cubicBezTo>
                <a:cubicBezTo>
                  <a:pt x="345025" y="212926"/>
                  <a:pt x="326064" y="205852"/>
                  <a:pt x="312535" y="191697"/>
                </a:cubicBezTo>
                <a:cubicBezTo>
                  <a:pt x="299003" y="177545"/>
                  <a:pt x="292238" y="158185"/>
                  <a:pt x="292238" y="133611"/>
                </a:cubicBezTo>
                <a:cubicBezTo>
                  <a:pt x="292238" y="108771"/>
                  <a:pt x="299003" y="89321"/>
                  <a:pt x="312535" y="75256"/>
                </a:cubicBezTo>
                <a:cubicBezTo>
                  <a:pt x="326064" y="61197"/>
                  <a:pt x="345025" y="54164"/>
                  <a:pt x="369425" y="54164"/>
                </a:cubicBezTo>
                <a:cubicBezTo>
                  <a:pt x="393910" y="54164"/>
                  <a:pt x="412895" y="61238"/>
                  <a:pt x="426381" y="75393"/>
                </a:cubicBezTo>
                <a:cubicBezTo>
                  <a:pt x="439867" y="89543"/>
                  <a:pt x="446606" y="108947"/>
                  <a:pt x="446606" y="133611"/>
                </a:cubicBezTo>
                <a:close/>
                <a:moveTo>
                  <a:pt x="398830" y="133878"/>
                </a:moveTo>
                <a:cubicBezTo>
                  <a:pt x="398830" y="125008"/>
                  <a:pt x="398100" y="117620"/>
                  <a:pt x="396638" y="111716"/>
                </a:cubicBezTo>
                <a:cubicBezTo>
                  <a:pt x="395172" y="105820"/>
                  <a:pt x="393153" y="101097"/>
                  <a:pt x="390582" y="97547"/>
                </a:cubicBezTo>
                <a:cubicBezTo>
                  <a:pt x="387833" y="93821"/>
                  <a:pt x="384725" y="91229"/>
                  <a:pt x="381266" y="89763"/>
                </a:cubicBezTo>
                <a:cubicBezTo>
                  <a:pt x="377810" y="88299"/>
                  <a:pt x="373860" y="87563"/>
                  <a:pt x="369425" y="87563"/>
                </a:cubicBezTo>
                <a:cubicBezTo>
                  <a:pt x="365254" y="87563"/>
                  <a:pt x="361484" y="88208"/>
                  <a:pt x="358115" y="89497"/>
                </a:cubicBezTo>
                <a:cubicBezTo>
                  <a:pt x="354742" y="90786"/>
                  <a:pt x="351638" y="93248"/>
                  <a:pt x="348798" y="96884"/>
                </a:cubicBezTo>
                <a:cubicBezTo>
                  <a:pt x="346134" y="100341"/>
                  <a:pt x="344006" y="105085"/>
                  <a:pt x="342407" y="111119"/>
                </a:cubicBezTo>
                <a:cubicBezTo>
                  <a:pt x="340812" y="117152"/>
                  <a:pt x="340014" y="124742"/>
                  <a:pt x="340014" y="133878"/>
                </a:cubicBezTo>
                <a:cubicBezTo>
                  <a:pt x="340014" y="143018"/>
                  <a:pt x="340769" y="150402"/>
                  <a:pt x="342278" y="156035"/>
                </a:cubicBezTo>
                <a:cubicBezTo>
                  <a:pt x="343783" y="161667"/>
                  <a:pt x="345733" y="166170"/>
                  <a:pt x="348128" y="169543"/>
                </a:cubicBezTo>
                <a:cubicBezTo>
                  <a:pt x="350615" y="173002"/>
                  <a:pt x="353719" y="175530"/>
                  <a:pt x="357448" y="177129"/>
                </a:cubicBezTo>
                <a:cubicBezTo>
                  <a:pt x="361174" y="178727"/>
                  <a:pt x="365301" y="179525"/>
                  <a:pt x="369822" y="179525"/>
                </a:cubicBezTo>
                <a:cubicBezTo>
                  <a:pt x="373552" y="179525"/>
                  <a:pt x="377341" y="178727"/>
                  <a:pt x="381201" y="177129"/>
                </a:cubicBezTo>
                <a:cubicBezTo>
                  <a:pt x="385061" y="175530"/>
                  <a:pt x="388141" y="173136"/>
                  <a:pt x="390449" y="169940"/>
                </a:cubicBezTo>
                <a:cubicBezTo>
                  <a:pt x="393200" y="166127"/>
                  <a:pt x="395284" y="161537"/>
                  <a:pt x="396702" y="156165"/>
                </a:cubicBezTo>
                <a:cubicBezTo>
                  <a:pt x="398121" y="150802"/>
                  <a:pt x="398830" y="143371"/>
                  <a:pt x="398830" y="133878"/>
                </a:cubicBezTo>
                <a:close/>
                <a:moveTo>
                  <a:pt x="594058" y="91293"/>
                </a:moveTo>
                <a:lnTo>
                  <a:pt x="547745" y="91293"/>
                </a:lnTo>
                <a:lnTo>
                  <a:pt x="547745" y="208268"/>
                </a:lnTo>
                <a:lnTo>
                  <a:pt x="501168" y="208268"/>
                </a:lnTo>
                <a:lnTo>
                  <a:pt x="501168" y="91293"/>
                </a:lnTo>
                <a:lnTo>
                  <a:pt x="454857" y="91293"/>
                </a:lnTo>
                <a:lnTo>
                  <a:pt x="454857" y="58822"/>
                </a:lnTo>
                <a:lnTo>
                  <a:pt x="594058" y="58822"/>
                </a:lnTo>
                <a:close/>
                <a:moveTo>
                  <a:pt x="759737" y="131484"/>
                </a:moveTo>
                <a:cubicBezTo>
                  <a:pt x="759737" y="155348"/>
                  <a:pt x="753683" y="174598"/>
                  <a:pt x="741572" y="189235"/>
                </a:cubicBezTo>
                <a:cubicBezTo>
                  <a:pt x="729465" y="203872"/>
                  <a:pt x="714537" y="211195"/>
                  <a:pt x="696792" y="211195"/>
                </a:cubicBezTo>
                <a:cubicBezTo>
                  <a:pt x="689340" y="211195"/>
                  <a:pt x="682863" y="210353"/>
                  <a:pt x="677362" y="208668"/>
                </a:cubicBezTo>
                <a:cubicBezTo>
                  <a:pt x="671862" y="206982"/>
                  <a:pt x="666009" y="204366"/>
                  <a:pt x="659798" y="200817"/>
                </a:cubicBezTo>
                <a:lnTo>
                  <a:pt x="659798" y="263097"/>
                </a:lnTo>
                <a:lnTo>
                  <a:pt x="613221" y="263097"/>
                </a:lnTo>
                <a:lnTo>
                  <a:pt x="613221" y="58822"/>
                </a:lnTo>
                <a:lnTo>
                  <a:pt x="659798" y="58822"/>
                </a:lnTo>
                <a:lnTo>
                  <a:pt x="659798" y="74391"/>
                </a:lnTo>
                <a:cubicBezTo>
                  <a:pt x="666631" y="68537"/>
                  <a:pt x="673597" y="63789"/>
                  <a:pt x="680693" y="60150"/>
                </a:cubicBezTo>
                <a:cubicBezTo>
                  <a:pt x="687792" y="56517"/>
                  <a:pt x="695992" y="54696"/>
                  <a:pt x="705309" y="54696"/>
                </a:cubicBezTo>
                <a:cubicBezTo>
                  <a:pt x="722611" y="54696"/>
                  <a:pt x="736006" y="61572"/>
                  <a:pt x="745499" y="75321"/>
                </a:cubicBezTo>
                <a:cubicBezTo>
                  <a:pt x="754992" y="89073"/>
                  <a:pt x="759737" y="107792"/>
                  <a:pt x="759737" y="131484"/>
                </a:cubicBezTo>
                <a:close/>
                <a:moveTo>
                  <a:pt x="712096" y="132416"/>
                </a:moveTo>
                <a:cubicBezTo>
                  <a:pt x="712096" y="117861"/>
                  <a:pt x="709857" y="107303"/>
                  <a:pt x="705377" y="100736"/>
                </a:cubicBezTo>
                <a:cubicBezTo>
                  <a:pt x="700892" y="94174"/>
                  <a:pt x="693908" y="90893"/>
                  <a:pt x="684419" y="90893"/>
                </a:cubicBezTo>
                <a:cubicBezTo>
                  <a:pt x="680246" y="90893"/>
                  <a:pt x="676099" y="91560"/>
                  <a:pt x="671974" y="92889"/>
                </a:cubicBezTo>
                <a:cubicBezTo>
                  <a:pt x="667848" y="94221"/>
                  <a:pt x="663787" y="96215"/>
                  <a:pt x="659798" y="98879"/>
                </a:cubicBezTo>
                <a:lnTo>
                  <a:pt x="659798" y="174064"/>
                </a:lnTo>
                <a:cubicBezTo>
                  <a:pt x="662282" y="175134"/>
                  <a:pt x="665011" y="175887"/>
                  <a:pt x="667985" y="176328"/>
                </a:cubicBezTo>
                <a:cubicBezTo>
                  <a:pt x="670954" y="176772"/>
                  <a:pt x="674478" y="176996"/>
                  <a:pt x="678561" y="176996"/>
                </a:cubicBezTo>
                <a:cubicBezTo>
                  <a:pt x="689915" y="176996"/>
                  <a:pt x="698346" y="173291"/>
                  <a:pt x="703848" y="165882"/>
                </a:cubicBezTo>
                <a:cubicBezTo>
                  <a:pt x="709349" y="158476"/>
                  <a:pt x="712096" y="147321"/>
                  <a:pt x="712096" y="132416"/>
                </a:cubicBezTo>
                <a:close/>
                <a:moveTo>
                  <a:pt x="861276" y="212261"/>
                </a:moveTo>
                <a:cubicBezTo>
                  <a:pt x="833062" y="212261"/>
                  <a:pt x="811438" y="205518"/>
                  <a:pt x="796400" y="192036"/>
                </a:cubicBezTo>
                <a:cubicBezTo>
                  <a:pt x="781363" y="178550"/>
                  <a:pt x="773843" y="159341"/>
                  <a:pt x="773843" y="134407"/>
                </a:cubicBezTo>
                <a:cubicBezTo>
                  <a:pt x="773843" y="110013"/>
                  <a:pt x="780852" y="90541"/>
                  <a:pt x="794871" y="75990"/>
                </a:cubicBezTo>
                <a:cubicBezTo>
                  <a:pt x="808885" y="61439"/>
                  <a:pt x="828494" y="54164"/>
                  <a:pt x="853691" y="54164"/>
                </a:cubicBezTo>
                <a:cubicBezTo>
                  <a:pt x="876580" y="54164"/>
                  <a:pt x="893791" y="60329"/>
                  <a:pt x="905325" y="72660"/>
                </a:cubicBezTo>
                <a:cubicBezTo>
                  <a:pt x="916857" y="84994"/>
                  <a:pt x="922624" y="102651"/>
                  <a:pt x="922624" y="125627"/>
                </a:cubicBezTo>
                <a:lnTo>
                  <a:pt x="922624" y="142396"/>
                </a:lnTo>
                <a:lnTo>
                  <a:pt x="820556" y="142396"/>
                </a:lnTo>
                <a:cubicBezTo>
                  <a:pt x="821000" y="149315"/>
                  <a:pt x="822460" y="155103"/>
                  <a:pt x="824948" y="159758"/>
                </a:cubicBezTo>
                <a:cubicBezTo>
                  <a:pt x="827428" y="164420"/>
                  <a:pt x="830711" y="168124"/>
                  <a:pt x="834794" y="170875"/>
                </a:cubicBezTo>
                <a:cubicBezTo>
                  <a:pt x="838787" y="173622"/>
                  <a:pt x="843445" y="175594"/>
                  <a:pt x="848766" y="176794"/>
                </a:cubicBezTo>
                <a:cubicBezTo>
                  <a:pt x="854091" y="177997"/>
                  <a:pt x="859901" y="178593"/>
                  <a:pt x="866200" y="178593"/>
                </a:cubicBezTo>
                <a:cubicBezTo>
                  <a:pt x="871612" y="178593"/>
                  <a:pt x="876935" y="177997"/>
                  <a:pt x="882170" y="176794"/>
                </a:cubicBezTo>
                <a:cubicBezTo>
                  <a:pt x="887404" y="175594"/>
                  <a:pt x="892196" y="174025"/>
                  <a:pt x="896541" y="172074"/>
                </a:cubicBezTo>
                <a:cubicBezTo>
                  <a:pt x="900357" y="170389"/>
                  <a:pt x="903885" y="168568"/>
                  <a:pt x="907122" y="166614"/>
                </a:cubicBezTo>
                <a:cubicBezTo>
                  <a:pt x="910362" y="164661"/>
                  <a:pt x="913001" y="162934"/>
                  <a:pt x="915042" y="161425"/>
                </a:cubicBezTo>
                <a:lnTo>
                  <a:pt x="919963" y="161425"/>
                </a:lnTo>
                <a:lnTo>
                  <a:pt x="919963" y="199884"/>
                </a:lnTo>
                <a:cubicBezTo>
                  <a:pt x="916146" y="201392"/>
                  <a:pt x="912666" y="202790"/>
                  <a:pt x="909516" y="204075"/>
                </a:cubicBezTo>
                <a:cubicBezTo>
                  <a:pt x="906366" y="205364"/>
                  <a:pt x="902042" y="206674"/>
                  <a:pt x="896541" y="208002"/>
                </a:cubicBezTo>
                <a:cubicBezTo>
                  <a:pt x="891487" y="209333"/>
                  <a:pt x="886274" y="210378"/>
                  <a:pt x="880907" y="211134"/>
                </a:cubicBezTo>
                <a:cubicBezTo>
                  <a:pt x="875538" y="211882"/>
                  <a:pt x="868994" y="212261"/>
                  <a:pt x="861276" y="212261"/>
                </a:cubicBezTo>
                <a:close/>
                <a:moveTo>
                  <a:pt x="876713" y="114316"/>
                </a:moveTo>
                <a:cubicBezTo>
                  <a:pt x="876447" y="104466"/>
                  <a:pt x="874160" y="96970"/>
                  <a:pt x="869858" y="91827"/>
                </a:cubicBezTo>
                <a:cubicBezTo>
                  <a:pt x="865556" y="86678"/>
                  <a:pt x="858969" y="84108"/>
                  <a:pt x="850098" y="84108"/>
                </a:cubicBezTo>
                <a:cubicBezTo>
                  <a:pt x="841051" y="84108"/>
                  <a:pt x="833974" y="86815"/>
                  <a:pt x="828872" y="92222"/>
                </a:cubicBezTo>
                <a:cubicBezTo>
                  <a:pt x="823771" y="97633"/>
                  <a:pt x="820953" y="104999"/>
                  <a:pt x="820419" y="114316"/>
                </a:cubicBezTo>
                <a:close/>
                <a:moveTo>
                  <a:pt x="1074597" y="82510"/>
                </a:moveTo>
                <a:cubicBezTo>
                  <a:pt x="1080278" y="88277"/>
                  <a:pt x="1084757" y="95398"/>
                  <a:pt x="1088044" y="103869"/>
                </a:cubicBezTo>
                <a:cubicBezTo>
                  <a:pt x="1091323" y="112342"/>
                  <a:pt x="1092965" y="122876"/>
                  <a:pt x="1092965" y="135477"/>
                </a:cubicBezTo>
                <a:cubicBezTo>
                  <a:pt x="1092965" y="158808"/>
                  <a:pt x="1086021" y="177545"/>
                  <a:pt x="1072138" y="191697"/>
                </a:cubicBezTo>
                <a:cubicBezTo>
                  <a:pt x="1058253" y="205852"/>
                  <a:pt x="1039512" y="212926"/>
                  <a:pt x="1015914" y="212926"/>
                </a:cubicBezTo>
                <a:cubicBezTo>
                  <a:pt x="990009" y="212926"/>
                  <a:pt x="970756" y="204539"/>
                  <a:pt x="958156" y="187774"/>
                </a:cubicBezTo>
                <a:cubicBezTo>
                  <a:pt x="945559" y="171009"/>
                  <a:pt x="939259" y="145902"/>
                  <a:pt x="939259" y="112454"/>
                </a:cubicBezTo>
                <a:cubicBezTo>
                  <a:pt x="939259" y="106065"/>
                  <a:pt x="939572" y="99566"/>
                  <a:pt x="940192" y="92953"/>
                </a:cubicBezTo>
                <a:cubicBezTo>
                  <a:pt x="940810" y="86347"/>
                  <a:pt x="942229" y="78341"/>
                  <a:pt x="944446" y="68937"/>
                </a:cubicBezTo>
                <a:cubicBezTo>
                  <a:pt x="946308" y="61129"/>
                  <a:pt x="948996" y="53342"/>
                  <a:pt x="952499" y="45581"/>
                </a:cubicBezTo>
                <a:cubicBezTo>
                  <a:pt x="956006" y="37819"/>
                  <a:pt x="960197" y="31455"/>
                  <a:pt x="965074" y="26486"/>
                </a:cubicBezTo>
                <a:cubicBezTo>
                  <a:pt x="970575" y="20806"/>
                  <a:pt x="978071" y="15906"/>
                  <a:pt x="987568" y="11776"/>
                </a:cubicBezTo>
                <a:cubicBezTo>
                  <a:pt x="997057" y="7655"/>
                  <a:pt x="1010367" y="4745"/>
                  <a:pt x="1027491" y="3061"/>
                </a:cubicBezTo>
                <a:cubicBezTo>
                  <a:pt x="1035562" y="2262"/>
                  <a:pt x="1045142" y="1600"/>
                  <a:pt x="1056234" y="1064"/>
                </a:cubicBezTo>
                <a:cubicBezTo>
                  <a:pt x="1067325" y="534"/>
                  <a:pt x="1076149" y="177"/>
                  <a:pt x="1082715" y="0"/>
                </a:cubicBezTo>
                <a:lnTo>
                  <a:pt x="1082715" y="35001"/>
                </a:lnTo>
                <a:cubicBezTo>
                  <a:pt x="1077128" y="35267"/>
                  <a:pt x="1072005" y="35515"/>
                  <a:pt x="1067347" y="35735"/>
                </a:cubicBezTo>
                <a:cubicBezTo>
                  <a:pt x="1062688" y="35954"/>
                  <a:pt x="1057343" y="36290"/>
                  <a:pt x="1051309" y="36732"/>
                </a:cubicBezTo>
                <a:cubicBezTo>
                  <a:pt x="1047583" y="36998"/>
                  <a:pt x="1042705" y="37420"/>
                  <a:pt x="1036671" y="37991"/>
                </a:cubicBezTo>
                <a:cubicBezTo>
                  <a:pt x="1030637" y="38572"/>
                  <a:pt x="1025494" y="39259"/>
                  <a:pt x="1021234" y="40058"/>
                </a:cubicBezTo>
                <a:cubicBezTo>
                  <a:pt x="1016087" y="41124"/>
                  <a:pt x="1011321" y="42765"/>
                  <a:pt x="1006931" y="44983"/>
                </a:cubicBezTo>
                <a:cubicBezTo>
                  <a:pt x="1002540" y="47198"/>
                  <a:pt x="998921" y="50128"/>
                  <a:pt x="996082" y="53764"/>
                </a:cubicBezTo>
                <a:cubicBezTo>
                  <a:pt x="993953" y="56517"/>
                  <a:pt x="992204" y="60174"/>
                  <a:pt x="990829" y="64744"/>
                </a:cubicBezTo>
                <a:cubicBezTo>
                  <a:pt x="989450" y="69312"/>
                  <a:pt x="988453" y="74925"/>
                  <a:pt x="987834" y="81577"/>
                </a:cubicBezTo>
                <a:cubicBezTo>
                  <a:pt x="994396" y="76879"/>
                  <a:pt x="1001315" y="73109"/>
                  <a:pt x="1008591" y="70266"/>
                </a:cubicBezTo>
                <a:cubicBezTo>
                  <a:pt x="1015867" y="67425"/>
                  <a:pt x="1023718" y="66008"/>
                  <a:pt x="1032146" y="66008"/>
                </a:cubicBezTo>
                <a:cubicBezTo>
                  <a:pt x="1040483" y="66008"/>
                  <a:pt x="1048295" y="67382"/>
                  <a:pt x="1055571" y="70133"/>
                </a:cubicBezTo>
                <a:cubicBezTo>
                  <a:pt x="1062843" y="72887"/>
                  <a:pt x="1069187" y="77008"/>
                  <a:pt x="1074597" y="82510"/>
                </a:cubicBezTo>
                <a:close/>
                <a:moveTo>
                  <a:pt x="1035605" y="171142"/>
                </a:moveTo>
                <a:cubicBezTo>
                  <a:pt x="1038446" y="167682"/>
                  <a:pt x="1040728" y="163445"/>
                  <a:pt x="1042460" y="158430"/>
                </a:cubicBezTo>
                <a:cubicBezTo>
                  <a:pt x="1044192" y="153419"/>
                  <a:pt x="1045052" y="146298"/>
                  <a:pt x="1045052" y="137070"/>
                </a:cubicBezTo>
                <a:cubicBezTo>
                  <a:pt x="1045052" y="126336"/>
                  <a:pt x="1042306" y="117707"/>
                  <a:pt x="1036804" y="111191"/>
                </a:cubicBezTo>
                <a:cubicBezTo>
                  <a:pt x="1031304" y="104672"/>
                  <a:pt x="1024028" y="101409"/>
                  <a:pt x="1014982" y="101409"/>
                </a:cubicBezTo>
                <a:cubicBezTo>
                  <a:pt x="1010809" y="101409"/>
                  <a:pt x="1006417" y="101942"/>
                  <a:pt x="1001802" y="103004"/>
                </a:cubicBezTo>
                <a:cubicBezTo>
                  <a:pt x="997190" y="104069"/>
                  <a:pt x="992355" y="106022"/>
                  <a:pt x="987301" y="108861"/>
                </a:cubicBezTo>
                <a:cubicBezTo>
                  <a:pt x="987301" y="109748"/>
                  <a:pt x="987275" y="111010"/>
                  <a:pt x="987236" y="112649"/>
                </a:cubicBezTo>
                <a:cubicBezTo>
                  <a:pt x="987189" y="114294"/>
                  <a:pt x="987164" y="115780"/>
                  <a:pt x="987164" y="117109"/>
                </a:cubicBezTo>
                <a:cubicBezTo>
                  <a:pt x="987164" y="129975"/>
                  <a:pt x="987568" y="139731"/>
                  <a:pt x="988363" y="146388"/>
                </a:cubicBezTo>
                <a:cubicBezTo>
                  <a:pt x="989163" y="153041"/>
                  <a:pt x="990941" y="159208"/>
                  <a:pt x="993688" y="164889"/>
                </a:cubicBezTo>
                <a:cubicBezTo>
                  <a:pt x="995995" y="169680"/>
                  <a:pt x="999098" y="173312"/>
                  <a:pt x="1003000" y="175797"/>
                </a:cubicBezTo>
                <a:cubicBezTo>
                  <a:pt x="1006906" y="178285"/>
                  <a:pt x="1011428" y="179525"/>
                  <a:pt x="1016576" y="179525"/>
                </a:cubicBezTo>
                <a:cubicBezTo>
                  <a:pt x="1019503" y="179525"/>
                  <a:pt x="1022764" y="178856"/>
                  <a:pt x="1026357" y="177528"/>
                </a:cubicBezTo>
                <a:cubicBezTo>
                  <a:pt x="1029950" y="176199"/>
                  <a:pt x="1033032" y="174064"/>
                  <a:pt x="1035605" y="171142"/>
                </a:cubicBezTo>
                <a:close/>
                <a:moveTo>
                  <a:pt x="1259710" y="208268"/>
                </a:moveTo>
                <a:lnTo>
                  <a:pt x="1213935" y="208268"/>
                </a:lnTo>
                <a:lnTo>
                  <a:pt x="1213935" y="117509"/>
                </a:lnTo>
                <a:lnTo>
                  <a:pt x="1156710" y="208268"/>
                </a:lnTo>
                <a:lnTo>
                  <a:pt x="1117719" y="208268"/>
                </a:lnTo>
                <a:lnTo>
                  <a:pt x="1117719" y="58822"/>
                </a:lnTo>
                <a:lnTo>
                  <a:pt x="1163492" y="58822"/>
                </a:lnTo>
                <a:lnTo>
                  <a:pt x="1163492" y="139998"/>
                </a:lnTo>
                <a:lnTo>
                  <a:pt x="1215926" y="58822"/>
                </a:lnTo>
                <a:lnTo>
                  <a:pt x="1259710" y="58822"/>
                </a:lnTo>
                <a:close/>
                <a:moveTo>
                  <a:pt x="1418074" y="91293"/>
                </a:moveTo>
                <a:lnTo>
                  <a:pt x="1371763" y="91293"/>
                </a:lnTo>
                <a:lnTo>
                  <a:pt x="1371763" y="208268"/>
                </a:lnTo>
                <a:lnTo>
                  <a:pt x="1325183" y="208268"/>
                </a:lnTo>
                <a:lnTo>
                  <a:pt x="1325183" y="91293"/>
                </a:lnTo>
                <a:lnTo>
                  <a:pt x="1278873" y="91293"/>
                </a:lnTo>
                <a:lnTo>
                  <a:pt x="1278873" y="58822"/>
                </a:lnTo>
                <a:lnTo>
                  <a:pt x="1418074" y="58822"/>
                </a:lnTo>
                <a:close/>
                <a:moveTo>
                  <a:pt x="1513758" y="212261"/>
                </a:moveTo>
                <a:cubicBezTo>
                  <a:pt x="1485541" y="212261"/>
                  <a:pt x="1463915" y="205518"/>
                  <a:pt x="1448879" y="192036"/>
                </a:cubicBezTo>
                <a:cubicBezTo>
                  <a:pt x="1433842" y="178550"/>
                  <a:pt x="1426321" y="159341"/>
                  <a:pt x="1426321" y="134407"/>
                </a:cubicBezTo>
                <a:cubicBezTo>
                  <a:pt x="1426321" y="110013"/>
                  <a:pt x="1433330" y="90541"/>
                  <a:pt x="1447348" y="75990"/>
                </a:cubicBezTo>
                <a:cubicBezTo>
                  <a:pt x="1461367" y="61439"/>
                  <a:pt x="1480973" y="54164"/>
                  <a:pt x="1506168" y="54164"/>
                </a:cubicBezTo>
                <a:cubicBezTo>
                  <a:pt x="1529058" y="54164"/>
                  <a:pt x="1546270" y="60329"/>
                  <a:pt x="1557804" y="72660"/>
                </a:cubicBezTo>
                <a:cubicBezTo>
                  <a:pt x="1569334" y="84994"/>
                  <a:pt x="1575101" y="102651"/>
                  <a:pt x="1575101" y="125627"/>
                </a:cubicBezTo>
                <a:lnTo>
                  <a:pt x="1575101" y="142396"/>
                </a:lnTo>
                <a:lnTo>
                  <a:pt x="1473034" y="142396"/>
                </a:lnTo>
                <a:cubicBezTo>
                  <a:pt x="1473477" y="149315"/>
                  <a:pt x="1474939" y="155103"/>
                  <a:pt x="1477427" y="159758"/>
                </a:cubicBezTo>
                <a:cubicBezTo>
                  <a:pt x="1479907" y="164420"/>
                  <a:pt x="1483190" y="168124"/>
                  <a:pt x="1487272" y="170875"/>
                </a:cubicBezTo>
                <a:cubicBezTo>
                  <a:pt x="1491265" y="173622"/>
                  <a:pt x="1495923" y="175594"/>
                  <a:pt x="1501248" y="176794"/>
                </a:cubicBezTo>
                <a:cubicBezTo>
                  <a:pt x="1506568" y="177997"/>
                  <a:pt x="1512379" y="178593"/>
                  <a:pt x="1518679" y="178593"/>
                </a:cubicBezTo>
                <a:cubicBezTo>
                  <a:pt x="1524093" y="178593"/>
                  <a:pt x="1529414" y="177997"/>
                  <a:pt x="1534652" y="176794"/>
                </a:cubicBezTo>
                <a:cubicBezTo>
                  <a:pt x="1539883" y="175594"/>
                  <a:pt x="1544675" y="174025"/>
                  <a:pt x="1549019" y="172074"/>
                </a:cubicBezTo>
                <a:cubicBezTo>
                  <a:pt x="1552836" y="170389"/>
                  <a:pt x="1556364" y="168568"/>
                  <a:pt x="1559600" y="166614"/>
                </a:cubicBezTo>
                <a:cubicBezTo>
                  <a:pt x="1562840" y="164661"/>
                  <a:pt x="1565479" y="162934"/>
                  <a:pt x="1567521" y="161425"/>
                </a:cubicBezTo>
                <a:lnTo>
                  <a:pt x="1572441" y="161425"/>
                </a:lnTo>
                <a:lnTo>
                  <a:pt x="1572441" y="199884"/>
                </a:lnTo>
                <a:cubicBezTo>
                  <a:pt x="1568626" y="201392"/>
                  <a:pt x="1565144" y="202790"/>
                  <a:pt x="1561994" y="204075"/>
                </a:cubicBezTo>
                <a:cubicBezTo>
                  <a:pt x="1558844" y="205364"/>
                  <a:pt x="1554521" y="206674"/>
                  <a:pt x="1549019" y="208002"/>
                </a:cubicBezTo>
                <a:cubicBezTo>
                  <a:pt x="1543965" y="209333"/>
                  <a:pt x="1538753" y="210378"/>
                  <a:pt x="1533384" y="211134"/>
                </a:cubicBezTo>
                <a:cubicBezTo>
                  <a:pt x="1528017" y="211882"/>
                  <a:pt x="1521473" y="212261"/>
                  <a:pt x="1513758" y="212261"/>
                </a:cubicBezTo>
                <a:close/>
                <a:moveTo>
                  <a:pt x="1529191" y="114316"/>
                </a:moveTo>
                <a:cubicBezTo>
                  <a:pt x="1528924" y="104466"/>
                  <a:pt x="1526638" y="96970"/>
                  <a:pt x="1522337" y="91827"/>
                </a:cubicBezTo>
                <a:cubicBezTo>
                  <a:pt x="1518034" y="86678"/>
                  <a:pt x="1511447" y="84108"/>
                  <a:pt x="1502577" y="84108"/>
                </a:cubicBezTo>
                <a:cubicBezTo>
                  <a:pt x="1493529" y="84108"/>
                  <a:pt x="1486452" y="86815"/>
                  <a:pt x="1481350" y="92222"/>
                </a:cubicBezTo>
                <a:cubicBezTo>
                  <a:pt x="1476249" y="97633"/>
                  <a:pt x="1473430" y="104999"/>
                  <a:pt x="1472902" y="114316"/>
                </a:cubicBezTo>
                <a:close/>
                <a:moveTo>
                  <a:pt x="1741581" y="208268"/>
                </a:moveTo>
                <a:lnTo>
                  <a:pt x="1695003" y="208268"/>
                </a:lnTo>
                <a:lnTo>
                  <a:pt x="1695003" y="91693"/>
                </a:lnTo>
                <a:lnTo>
                  <a:pt x="1658410" y="91693"/>
                </a:lnTo>
                <a:cubicBezTo>
                  <a:pt x="1658147" y="98083"/>
                  <a:pt x="1657945" y="103224"/>
                  <a:pt x="1657807" y="107130"/>
                </a:cubicBezTo>
                <a:cubicBezTo>
                  <a:pt x="1657676" y="111036"/>
                  <a:pt x="1657521" y="115424"/>
                  <a:pt x="1657344" y="120302"/>
                </a:cubicBezTo>
                <a:cubicBezTo>
                  <a:pt x="1656721" y="134588"/>
                  <a:pt x="1655525" y="146233"/>
                  <a:pt x="1653755" y="155237"/>
                </a:cubicBezTo>
                <a:cubicBezTo>
                  <a:pt x="1651976" y="164243"/>
                  <a:pt x="1649715" y="171631"/>
                  <a:pt x="1646964" y="177392"/>
                </a:cubicBezTo>
                <a:cubicBezTo>
                  <a:pt x="1644301" y="183159"/>
                  <a:pt x="1641576" y="187663"/>
                  <a:pt x="1638782" y="190902"/>
                </a:cubicBezTo>
                <a:cubicBezTo>
                  <a:pt x="1635985" y="194138"/>
                  <a:pt x="1632943" y="197177"/>
                  <a:pt x="1629663" y="200017"/>
                </a:cubicBezTo>
                <a:cubicBezTo>
                  <a:pt x="1626560" y="202677"/>
                  <a:pt x="1622168" y="204873"/>
                  <a:pt x="1616491" y="206602"/>
                </a:cubicBezTo>
                <a:cubicBezTo>
                  <a:pt x="1610814" y="208333"/>
                  <a:pt x="1605620" y="209200"/>
                  <a:pt x="1600921" y="209200"/>
                </a:cubicBezTo>
                <a:cubicBezTo>
                  <a:pt x="1596929" y="209200"/>
                  <a:pt x="1592957" y="209047"/>
                  <a:pt x="1589012" y="208737"/>
                </a:cubicBezTo>
                <a:cubicBezTo>
                  <a:pt x="1585060" y="208423"/>
                  <a:pt x="1582691" y="208268"/>
                  <a:pt x="1581891" y="208268"/>
                </a:cubicBezTo>
                <a:lnTo>
                  <a:pt x="1581891" y="170471"/>
                </a:lnTo>
                <a:lnTo>
                  <a:pt x="1583219" y="170471"/>
                </a:lnTo>
                <a:cubicBezTo>
                  <a:pt x="1583576" y="170471"/>
                  <a:pt x="1584174" y="170515"/>
                  <a:pt x="1585016" y="170605"/>
                </a:cubicBezTo>
                <a:cubicBezTo>
                  <a:pt x="1585862" y="170692"/>
                  <a:pt x="1586680" y="170738"/>
                  <a:pt x="1587479" y="170738"/>
                </a:cubicBezTo>
                <a:cubicBezTo>
                  <a:pt x="1589610" y="170738"/>
                  <a:pt x="1591827" y="170497"/>
                  <a:pt x="1594135" y="170008"/>
                </a:cubicBezTo>
                <a:cubicBezTo>
                  <a:pt x="1596439" y="169522"/>
                  <a:pt x="1598347" y="168521"/>
                  <a:pt x="1599855" y="167016"/>
                </a:cubicBezTo>
                <a:cubicBezTo>
                  <a:pt x="1605979" y="160805"/>
                  <a:pt x="1609903" y="152507"/>
                  <a:pt x="1611634" y="142125"/>
                </a:cubicBezTo>
                <a:cubicBezTo>
                  <a:pt x="1613363" y="131747"/>
                  <a:pt x="1614540" y="120126"/>
                  <a:pt x="1615158" y="107260"/>
                </a:cubicBezTo>
                <a:cubicBezTo>
                  <a:pt x="1615515" y="100255"/>
                  <a:pt x="1615872" y="92423"/>
                  <a:pt x="1616224" y="83774"/>
                </a:cubicBezTo>
                <a:cubicBezTo>
                  <a:pt x="1616581" y="75126"/>
                  <a:pt x="1616844" y="66806"/>
                  <a:pt x="1617024" y="58822"/>
                </a:cubicBezTo>
                <a:lnTo>
                  <a:pt x="1741581" y="58822"/>
                </a:lnTo>
                <a:close/>
                <a:moveTo>
                  <a:pt x="1919240" y="208268"/>
                </a:moveTo>
                <a:lnTo>
                  <a:pt x="1873462" y="208268"/>
                </a:lnTo>
                <a:lnTo>
                  <a:pt x="1873462" y="117509"/>
                </a:lnTo>
                <a:lnTo>
                  <a:pt x="1816238" y="208268"/>
                </a:lnTo>
                <a:lnTo>
                  <a:pt x="1777249" y="208268"/>
                </a:lnTo>
                <a:lnTo>
                  <a:pt x="1777249" y="58822"/>
                </a:lnTo>
                <a:lnTo>
                  <a:pt x="1823023" y="58822"/>
                </a:lnTo>
                <a:lnTo>
                  <a:pt x="1823023" y="139998"/>
                </a:lnTo>
                <a:lnTo>
                  <a:pt x="1875457" y="58822"/>
                </a:lnTo>
                <a:lnTo>
                  <a:pt x="1919240" y="58822"/>
                </a:lnTo>
                <a:close/>
                <a:moveTo>
                  <a:pt x="2168741" y="208268"/>
                </a:moveTo>
                <a:lnTo>
                  <a:pt x="2122165" y="208268"/>
                </a:lnTo>
                <a:lnTo>
                  <a:pt x="2122165" y="91827"/>
                </a:lnTo>
                <a:lnTo>
                  <a:pt x="2074789" y="91827"/>
                </a:lnTo>
                <a:lnTo>
                  <a:pt x="2074789" y="208268"/>
                </a:lnTo>
                <a:lnTo>
                  <a:pt x="2028212" y="208268"/>
                </a:lnTo>
                <a:lnTo>
                  <a:pt x="2028212" y="58822"/>
                </a:lnTo>
                <a:lnTo>
                  <a:pt x="2168741" y="58822"/>
                </a:lnTo>
                <a:close/>
                <a:moveTo>
                  <a:pt x="2350920" y="131484"/>
                </a:moveTo>
                <a:cubicBezTo>
                  <a:pt x="2350920" y="155348"/>
                  <a:pt x="2344865" y="174598"/>
                  <a:pt x="2332754" y="189235"/>
                </a:cubicBezTo>
                <a:cubicBezTo>
                  <a:pt x="2320647" y="203872"/>
                  <a:pt x="2305722" y="211195"/>
                  <a:pt x="2287974" y="211195"/>
                </a:cubicBezTo>
                <a:cubicBezTo>
                  <a:pt x="2280522" y="211195"/>
                  <a:pt x="2274046" y="210353"/>
                  <a:pt x="2268544" y="208668"/>
                </a:cubicBezTo>
                <a:cubicBezTo>
                  <a:pt x="2263044" y="206982"/>
                  <a:pt x="2257194" y="204366"/>
                  <a:pt x="2250980" y="200817"/>
                </a:cubicBezTo>
                <a:lnTo>
                  <a:pt x="2250980" y="263097"/>
                </a:lnTo>
                <a:lnTo>
                  <a:pt x="2204403" y="263097"/>
                </a:lnTo>
                <a:lnTo>
                  <a:pt x="2204403" y="58822"/>
                </a:lnTo>
                <a:lnTo>
                  <a:pt x="2250980" y="58822"/>
                </a:lnTo>
                <a:lnTo>
                  <a:pt x="2250980" y="74391"/>
                </a:lnTo>
                <a:cubicBezTo>
                  <a:pt x="2257813" y="68537"/>
                  <a:pt x="2264779" y="63789"/>
                  <a:pt x="2271874" y="60150"/>
                </a:cubicBezTo>
                <a:cubicBezTo>
                  <a:pt x="2278973" y="56517"/>
                  <a:pt x="2287178" y="54696"/>
                  <a:pt x="2296492" y="54696"/>
                </a:cubicBezTo>
                <a:cubicBezTo>
                  <a:pt x="2313793" y="54696"/>
                  <a:pt x="2327189" y="61572"/>
                  <a:pt x="2336685" y="75321"/>
                </a:cubicBezTo>
                <a:cubicBezTo>
                  <a:pt x="2346175" y="89073"/>
                  <a:pt x="2350920" y="107792"/>
                  <a:pt x="2350920" y="131484"/>
                </a:cubicBezTo>
                <a:close/>
                <a:moveTo>
                  <a:pt x="2303281" y="132416"/>
                </a:moveTo>
                <a:cubicBezTo>
                  <a:pt x="2303281" y="117861"/>
                  <a:pt x="2301042" y="107303"/>
                  <a:pt x="2296559" y="100736"/>
                </a:cubicBezTo>
                <a:cubicBezTo>
                  <a:pt x="2292077" y="94174"/>
                  <a:pt x="2285090" y="90893"/>
                  <a:pt x="2275600" y="90893"/>
                </a:cubicBezTo>
                <a:cubicBezTo>
                  <a:pt x="2271428" y="90893"/>
                  <a:pt x="2267281" y="91560"/>
                  <a:pt x="2263156" y="92889"/>
                </a:cubicBezTo>
                <a:cubicBezTo>
                  <a:pt x="2259029" y="94221"/>
                  <a:pt x="2254973" y="96215"/>
                  <a:pt x="2250980" y="98879"/>
                </a:cubicBezTo>
                <a:lnTo>
                  <a:pt x="2250980" y="174064"/>
                </a:lnTo>
                <a:cubicBezTo>
                  <a:pt x="2253464" y="175134"/>
                  <a:pt x="2256193" y="175887"/>
                  <a:pt x="2259166" y="176328"/>
                </a:cubicBezTo>
                <a:cubicBezTo>
                  <a:pt x="2262137" y="176772"/>
                  <a:pt x="2265661" y="176996"/>
                  <a:pt x="2269743" y="176996"/>
                </a:cubicBezTo>
                <a:cubicBezTo>
                  <a:pt x="2281098" y="176996"/>
                  <a:pt x="2289529" y="173291"/>
                  <a:pt x="2295030" y="165882"/>
                </a:cubicBezTo>
                <a:cubicBezTo>
                  <a:pt x="2300531" y="158476"/>
                  <a:pt x="2303281" y="147321"/>
                  <a:pt x="2303281" y="132416"/>
                </a:cubicBezTo>
                <a:close/>
                <a:moveTo>
                  <a:pt x="2519396" y="133611"/>
                </a:moveTo>
                <a:cubicBezTo>
                  <a:pt x="2519396" y="158185"/>
                  <a:pt x="2512679" y="177545"/>
                  <a:pt x="2499240" y="191697"/>
                </a:cubicBezTo>
                <a:cubicBezTo>
                  <a:pt x="2485797" y="205852"/>
                  <a:pt x="2466790" y="212926"/>
                  <a:pt x="2442211" y="212926"/>
                </a:cubicBezTo>
                <a:cubicBezTo>
                  <a:pt x="2417815" y="212926"/>
                  <a:pt x="2398850" y="205852"/>
                  <a:pt x="2385325" y="191697"/>
                </a:cubicBezTo>
                <a:cubicBezTo>
                  <a:pt x="2371793" y="177545"/>
                  <a:pt x="2365029" y="158185"/>
                  <a:pt x="2365029" y="133611"/>
                </a:cubicBezTo>
                <a:cubicBezTo>
                  <a:pt x="2365029" y="108771"/>
                  <a:pt x="2371793" y="89321"/>
                  <a:pt x="2385325" y="75256"/>
                </a:cubicBezTo>
                <a:cubicBezTo>
                  <a:pt x="2398850" y="61197"/>
                  <a:pt x="2417815" y="54164"/>
                  <a:pt x="2442211" y="54164"/>
                </a:cubicBezTo>
                <a:cubicBezTo>
                  <a:pt x="2466696" y="54164"/>
                  <a:pt x="2485682" y="61238"/>
                  <a:pt x="2499167" y="75393"/>
                </a:cubicBezTo>
                <a:cubicBezTo>
                  <a:pt x="2512653" y="89543"/>
                  <a:pt x="2519396" y="108947"/>
                  <a:pt x="2519396" y="133611"/>
                </a:cubicBezTo>
                <a:close/>
                <a:moveTo>
                  <a:pt x="2471621" y="133878"/>
                </a:moveTo>
                <a:cubicBezTo>
                  <a:pt x="2471621" y="125008"/>
                  <a:pt x="2470886" y="117620"/>
                  <a:pt x="2469428" y="111716"/>
                </a:cubicBezTo>
                <a:cubicBezTo>
                  <a:pt x="2467963" y="105820"/>
                  <a:pt x="2465943" y="101097"/>
                  <a:pt x="2463370" y="97547"/>
                </a:cubicBezTo>
                <a:cubicBezTo>
                  <a:pt x="2460623" y="93821"/>
                  <a:pt x="2457515" y="91229"/>
                  <a:pt x="2454056" y="89763"/>
                </a:cubicBezTo>
                <a:cubicBezTo>
                  <a:pt x="2450600" y="88299"/>
                  <a:pt x="2446652" y="87563"/>
                  <a:pt x="2442211" y="87563"/>
                </a:cubicBezTo>
                <a:cubicBezTo>
                  <a:pt x="2438044" y="87563"/>
                  <a:pt x="2434270" y="88208"/>
                  <a:pt x="2430905" y="89497"/>
                </a:cubicBezTo>
                <a:cubicBezTo>
                  <a:pt x="2427532" y="90786"/>
                  <a:pt x="2424424" y="93248"/>
                  <a:pt x="2421584" y="96884"/>
                </a:cubicBezTo>
                <a:cubicBezTo>
                  <a:pt x="2418920" y="100341"/>
                  <a:pt x="2416792" y="105085"/>
                  <a:pt x="2415198" y="111119"/>
                </a:cubicBezTo>
                <a:cubicBezTo>
                  <a:pt x="2413602" y="117152"/>
                  <a:pt x="2412804" y="124742"/>
                  <a:pt x="2412804" y="133878"/>
                </a:cubicBezTo>
                <a:cubicBezTo>
                  <a:pt x="2412804" y="143018"/>
                  <a:pt x="2413559" y="150402"/>
                  <a:pt x="2415064" y="156035"/>
                </a:cubicBezTo>
                <a:cubicBezTo>
                  <a:pt x="2416573" y="161667"/>
                  <a:pt x="2418524" y="166170"/>
                  <a:pt x="2420917" y="169543"/>
                </a:cubicBezTo>
                <a:cubicBezTo>
                  <a:pt x="2423406" y="173002"/>
                  <a:pt x="2426509" y="175530"/>
                  <a:pt x="2430235" y="177129"/>
                </a:cubicBezTo>
                <a:cubicBezTo>
                  <a:pt x="2433964" y="178727"/>
                  <a:pt x="2438090" y="179525"/>
                  <a:pt x="2442612" y="179525"/>
                </a:cubicBezTo>
                <a:cubicBezTo>
                  <a:pt x="2446338" y="179525"/>
                  <a:pt x="2450133" y="178727"/>
                  <a:pt x="2453991" y="177129"/>
                </a:cubicBezTo>
                <a:cubicBezTo>
                  <a:pt x="2457850" y="175530"/>
                  <a:pt x="2460929" y="173136"/>
                  <a:pt x="2463240" y="169940"/>
                </a:cubicBezTo>
                <a:cubicBezTo>
                  <a:pt x="2465986" y="166127"/>
                  <a:pt x="2468074" y="161537"/>
                  <a:pt x="2469492" y="156165"/>
                </a:cubicBezTo>
                <a:cubicBezTo>
                  <a:pt x="2470911" y="150802"/>
                  <a:pt x="2471621" y="143371"/>
                  <a:pt x="2471621" y="133878"/>
                </a:cubicBezTo>
                <a:close/>
                <a:moveTo>
                  <a:pt x="2696789" y="245265"/>
                </a:moveTo>
                <a:lnTo>
                  <a:pt x="2655400" y="245265"/>
                </a:lnTo>
                <a:lnTo>
                  <a:pt x="2655400" y="207736"/>
                </a:lnTo>
                <a:lnTo>
                  <a:pt x="2568899" y="207736"/>
                </a:lnTo>
                <a:lnTo>
                  <a:pt x="2568899" y="245265"/>
                </a:lnTo>
                <a:lnTo>
                  <a:pt x="2527514" y="245265"/>
                </a:lnTo>
                <a:lnTo>
                  <a:pt x="2527514" y="174735"/>
                </a:lnTo>
                <a:lnTo>
                  <a:pt x="2538292" y="174735"/>
                </a:lnTo>
                <a:cubicBezTo>
                  <a:pt x="2545036" y="160715"/>
                  <a:pt x="2550425" y="143591"/>
                  <a:pt x="2554463" y="123362"/>
                </a:cubicBezTo>
                <a:cubicBezTo>
                  <a:pt x="2558499" y="103138"/>
                  <a:pt x="2560519" y="81623"/>
                  <a:pt x="2560519" y="58822"/>
                </a:cubicBezTo>
                <a:lnTo>
                  <a:pt x="2682015" y="58822"/>
                </a:lnTo>
                <a:lnTo>
                  <a:pt x="2682015" y="174735"/>
                </a:lnTo>
                <a:lnTo>
                  <a:pt x="2696789" y="174735"/>
                </a:lnTo>
                <a:close/>
                <a:moveTo>
                  <a:pt x="2635705" y="174735"/>
                </a:moveTo>
                <a:lnTo>
                  <a:pt x="2635705" y="91693"/>
                </a:lnTo>
                <a:lnTo>
                  <a:pt x="2602837" y="91693"/>
                </a:lnTo>
                <a:cubicBezTo>
                  <a:pt x="2601329" y="108282"/>
                  <a:pt x="2598776" y="123654"/>
                  <a:pt x="2595183" y="137806"/>
                </a:cubicBezTo>
                <a:cubicBezTo>
                  <a:pt x="2591590" y="151958"/>
                  <a:pt x="2587267" y="164265"/>
                  <a:pt x="2582209" y="174735"/>
                </a:cubicBezTo>
                <a:close/>
                <a:moveTo>
                  <a:pt x="2859941" y="58822"/>
                </a:moveTo>
                <a:lnTo>
                  <a:pt x="2784489" y="263097"/>
                </a:lnTo>
                <a:lnTo>
                  <a:pt x="2734449" y="263097"/>
                </a:lnTo>
                <a:lnTo>
                  <a:pt x="2757075" y="204676"/>
                </a:lnTo>
                <a:lnTo>
                  <a:pt x="2702244" y="58822"/>
                </a:lnTo>
                <a:lnTo>
                  <a:pt x="2751218" y="58822"/>
                </a:lnTo>
                <a:lnTo>
                  <a:pt x="2782621" y="152507"/>
                </a:lnTo>
                <a:lnTo>
                  <a:pt x="2812033" y="58822"/>
                </a:lnTo>
                <a:close/>
                <a:moveTo>
                  <a:pt x="3024959" y="208268"/>
                </a:moveTo>
                <a:lnTo>
                  <a:pt x="2971329" y="208268"/>
                </a:lnTo>
                <a:lnTo>
                  <a:pt x="2935927" y="149052"/>
                </a:lnTo>
                <a:lnTo>
                  <a:pt x="2923953" y="149052"/>
                </a:lnTo>
                <a:lnTo>
                  <a:pt x="2923953" y="208268"/>
                </a:lnTo>
                <a:lnTo>
                  <a:pt x="2877377" y="208268"/>
                </a:lnTo>
                <a:lnTo>
                  <a:pt x="2877377" y="58822"/>
                </a:lnTo>
                <a:lnTo>
                  <a:pt x="2923953" y="58822"/>
                </a:lnTo>
                <a:lnTo>
                  <a:pt x="2923953" y="118841"/>
                </a:lnTo>
                <a:cubicBezTo>
                  <a:pt x="2930520" y="118754"/>
                  <a:pt x="2935420" y="117797"/>
                  <a:pt x="2938660" y="115979"/>
                </a:cubicBezTo>
                <a:cubicBezTo>
                  <a:pt x="2941896" y="114161"/>
                  <a:pt x="2945424" y="109348"/>
                  <a:pt x="2949236" y="101540"/>
                </a:cubicBezTo>
                <a:cubicBezTo>
                  <a:pt x="2950482" y="98875"/>
                  <a:pt x="2951811" y="95948"/>
                  <a:pt x="2953229" y="92755"/>
                </a:cubicBezTo>
                <a:cubicBezTo>
                  <a:pt x="2954646" y="89562"/>
                  <a:pt x="2955936" y="86725"/>
                  <a:pt x="2957087" y="84237"/>
                </a:cubicBezTo>
                <a:cubicBezTo>
                  <a:pt x="2961793" y="74391"/>
                  <a:pt x="2967581" y="67648"/>
                  <a:pt x="2974457" y="64009"/>
                </a:cubicBezTo>
                <a:cubicBezTo>
                  <a:pt x="2981330" y="60377"/>
                  <a:pt x="2989694" y="58555"/>
                  <a:pt x="2999542" y="58555"/>
                </a:cubicBezTo>
                <a:cubicBezTo>
                  <a:pt x="3002998" y="58555"/>
                  <a:pt x="3006286" y="58598"/>
                  <a:pt x="3009392" y="58688"/>
                </a:cubicBezTo>
                <a:cubicBezTo>
                  <a:pt x="3012495" y="58775"/>
                  <a:pt x="3014710" y="58822"/>
                  <a:pt x="3016041" y="58822"/>
                </a:cubicBezTo>
                <a:lnTo>
                  <a:pt x="3016041" y="98746"/>
                </a:lnTo>
                <a:lnTo>
                  <a:pt x="3006994" y="98746"/>
                </a:lnTo>
                <a:cubicBezTo>
                  <a:pt x="3004151" y="98746"/>
                  <a:pt x="3001605" y="99300"/>
                  <a:pt x="2999340" y="100406"/>
                </a:cubicBezTo>
                <a:cubicBezTo>
                  <a:pt x="2997076" y="101518"/>
                  <a:pt x="2995104" y="102917"/>
                  <a:pt x="2993419" y="104599"/>
                </a:cubicBezTo>
                <a:cubicBezTo>
                  <a:pt x="2991734" y="106373"/>
                  <a:pt x="2990471" y="108149"/>
                  <a:pt x="2989625" y="109921"/>
                </a:cubicBezTo>
                <a:cubicBezTo>
                  <a:pt x="2988782" y="111698"/>
                  <a:pt x="2987965" y="113429"/>
                  <a:pt x="2987166" y="115115"/>
                </a:cubicBezTo>
                <a:cubicBezTo>
                  <a:pt x="2985128" y="119906"/>
                  <a:pt x="2983616" y="123323"/>
                  <a:pt x="2982641" y="125360"/>
                </a:cubicBezTo>
                <a:cubicBezTo>
                  <a:pt x="2981665" y="127402"/>
                  <a:pt x="2979933" y="129396"/>
                  <a:pt x="2977453" y="131351"/>
                </a:cubicBezTo>
                <a:close/>
                <a:moveTo>
                  <a:pt x="3196762" y="245265"/>
                </a:moveTo>
                <a:lnTo>
                  <a:pt x="3155376" y="245265"/>
                </a:lnTo>
                <a:lnTo>
                  <a:pt x="3155376" y="208268"/>
                </a:lnTo>
                <a:lnTo>
                  <a:pt x="3041728" y="208268"/>
                </a:lnTo>
                <a:lnTo>
                  <a:pt x="3041728" y="58822"/>
                </a:lnTo>
                <a:lnTo>
                  <a:pt x="3088304" y="58822"/>
                </a:lnTo>
                <a:lnTo>
                  <a:pt x="3088304" y="175401"/>
                </a:lnTo>
                <a:lnTo>
                  <a:pt x="3135413" y="175401"/>
                </a:lnTo>
                <a:lnTo>
                  <a:pt x="3135413" y="58822"/>
                </a:lnTo>
                <a:lnTo>
                  <a:pt x="3181991" y="58822"/>
                </a:lnTo>
                <a:lnTo>
                  <a:pt x="3181991" y="175401"/>
                </a:lnTo>
                <a:lnTo>
                  <a:pt x="3196762" y="175401"/>
                </a:lnTo>
                <a:close/>
                <a:moveTo>
                  <a:pt x="3362441" y="208268"/>
                </a:moveTo>
                <a:lnTo>
                  <a:pt x="3316666" y="208268"/>
                </a:lnTo>
                <a:lnTo>
                  <a:pt x="3316666" y="117509"/>
                </a:lnTo>
                <a:lnTo>
                  <a:pt x="3259441" y="208268"/>
                </a:lnTo>
                <a:lnTo>
                  <a:pt x="3220450" y="208268"/>
                </a:lnTo>
                <a:lnTo>
                  <a:pt x="3220450" y="58822"/>
                </a:lnTo>
                <a:lnTo>
                  <a:pt x="3266224" y="58822"/>
                </a:lnTo>
                <a:lnTo>
                  <a:pt x="3266224" y="139998"/>
                </a:lnTo>
                <a:lnTo>
                  <a:pt x="3318658" y="58822"/>
                </a:lnTo>
                <a:lnTo>
                  <a:pt x="3362441" y="58822"/>
                </a:lnTo>
                <a:close/>
                <a:moveTo>
                  <a:pt x="3540100" y="208268"/>
                </a:moveTo>
                <a:lnTo>
                  <a:pt x="3494323" y="208268"/>
                </a:lnTo>
                <a:lnTo>
                  <a:pt x="3494323" y="117509"/>
                </a:lnTo>
                <a:lnTo>
                  <a:pt x="3437098" y="208268"/>
                </a:lnTo>
                <a:lnTo>
                  <a:pt x="3398109" y="208268"/>
                </a:lnTo>
                <a:lnTo>
                  <a:pt x="3398109" y="58822"/>
                </a:lnTo>
                <a:lnTo>
                  <a:pt x="3443883" y="58822"/>
                </a:lnTo>
                <a:lnTo>
                  <a:pt x="3443883" y="139998"/>
                </a:lnTo>
                <a:lnTo>
                  <a:pt x="3496317" y="58822"/>
                </a:lnTo>
                <a:lnTo>
                  <a:pt x="3540100" y="58822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637413" y="713111"/>
            <a:ext cx="150375" cy="135737"/>
          </a:xfrm>
          <a:custGeom>
            <a:avLst/>
            <a:gdLst/>
            <a:ahLst/>
            <a:cxnLst/>
            <a:rect l="l" t="t" r="r" b="b"/>
            <a:pathLst>
              <a:path w="150375" h="135737">
                <a:moveTo>
                  <a:pt x="150375" y="135738"/>
                </a:moveTo>
                <a:lnTo>
                  <a:pt x="75854" y="76384"/>
                </a:lnTo>
                <a:lnTo>
                  <a:pt x="75854" y="59220"/>
                </a:lnTo>
                <a:lnTo>
                  <a:pt x="150375" y="0"/>
                </a:lnTo>
                <a:lnTo>
                  <a:pt x="150375" y="39391"/>
                </a:lnTo>
                <a:lnTo>
                  <a:pt x="112981" y="67870"/>
                </a:lnTo>
                <a:lnTo>
                  <a:pt x="150375" y="96347"/>
                </a:lnTo>
                <a:close/>
                <a:moveTo>
                  <a:pt x="74523" y="135738"/>
                </a:moveTo>
                <a:lnTo>
                  <a:pt x="0" y="76384"/>
                </a:lnTo>
                <a:lnTo>
                  <a:pt x="0" y="59220"/>
                </a:lnTo>
                <a:lnTo>
                  <a:pt x="74523" y="0"/>
                </a:lnTo>
                <a:lnTo>
                  <a:pt x="74523" y="39391"/>
                </a:lnTo>
                <a:lnTo>
                  <a:pt x="37129" y="67870"/>
                </a:lnTo>
                <a:lnTo>
                  <a:pt x="74523" y="96347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21037" y="661476"/>
            <a:ext cx="871352" cy="211064"/>
          </a:xfrm>
          <a:custGeom>
            <a:avLst/>
            <a:gdLst/>
            <a:ahLst/>
            <a:cxnLst/>
            <a:rect l="l" t="t" r="r" b="b"/>
            <a:pathLst>
              <a:path w="871352" h="211064">
                <a:moveTo>
                  <a:pt x="71993" y="210662"/>
                </a:moveTo>
                <a:cubicBezTo>
                  <a:pt x="56822" y="210662"/>
                  <a:pt x="43492" y="209200"/>
                  <a:pt x="32004" y="206273"/>
                </a:cubicBezTo>
                <a:cubicBezTo>
                  <a:pt x="20517" y="203347"/>
                  <a:pt x="9850" y="199707"/>
                  <a:pt x="0" y="195357"/>
                </a:cubicBezTo>
                <a:lnTo>
                  <a:pt x="0" y="148248"/>
                </a:lnTo>
                <a:lnTo>
                  <a:pt x="4525" y="148248"/>
                </a:lnTo>
                <a:cubicBezTo>
                  <a:pt x="14457" y="156679"/>
                  <a:pt x="25416" y="163156"/>
                  <a:pt x="37394" y="167678"/>
                </a:cubicBezTo>
                <a:cubicBezTo>
                  <a:pt x="49371" y="172206"/>
                  <a:pt x="60992" y="174467"/>
                  <a:pt x="72259" y="174467"/>
                </a:cubicBezTo>
                <a:cubicBezTo>
                  <a:pt x="75100" y="174467"/>
                  <a:pt x="78848" y="174153"/>
                  <a:pt x="83502" y="173535"/>
                </a:cubicBezTo>
                <a:cubicBezTo>
                  <a:pt x="88161" y="172914"/>
                  <a:pt x="91908" y="171939"/>
                  <a:pt x="94748" y="170607"/>
                </a:cubicBezTo>
                <a:cubicBezTo>
                  <a:pt x="98208" y="169102"/>
                  <a:pt x="101139" y="166993"/>
                  <a:pt x="103533" y="164286"/>
                </a:cubicBezTo>
                <a:cubicBezTo>
                  <a:pt x="105927" y="161579"/>
                  <a:pt x="107126" y="158012"/>
                  <a:pt x="107126" y="153573"/>
                </a:cubicBezTo>
                <a:cubicBezTo>
                  <a:pt x="107126" y="148604"/>
                  <a:pt x="105174" y="144568"/>
                  <a:pt x="101272" y="141466"/>
                </a:cubicBezTo>
                <a:cubicBezTo>
                  <a:pt x="97366" y="138358"/>
                  <a:pt x="92711" y="136097"/>
                  <a:pt x="87297" y="134676"/>
                </a:cubicBezTo>
                <a:cubicBezTo>
                  <a:pt x="80553" y="132901"/>
                  <a:pt x="73346" y="131217"/>
                  <a:pt x="65675" y="129618"/>
                </a:cubicBezTo>
                <a:cubicBezTo>
                  <a:pt x="57999" y="128019"/>
                  <a:pt x="50835" y="126072"/>
                  <a:pt x="44183" y="123765"/>
                </a:cubicBezTo>
                <a:cubicBezTo>
                  <a:pt x="28836" y="118353"/>
                  <a:pt x="17831" y="111079"/>
                  <a:pt x="11178" y="101937"/>
                </a:cubicBezTo>
                <a:cubicBezTo>
                  <a:pt x="4525" y="92801"/>
                  <a:pt x="1199" y="81356"/>
                  <a:pt x="1199" y="67604"/>
                </a:cubicBezTo>
                <a:cubicBezTo>
                  <a:pt x="1199" y="49065"/>
                  <a:pt x="9051" y="34049"/>
                  <a:pt x="24749" y="22557"/>
                </a:cubicBezTo>
                <a:cubicBezTo>
                  <a:pt x="40453" y="11070"/>
                  <a:pt x="60063" y="5325"/>
                  <a:pt x="83571" y="5325"/>
                </a:cubicBezTo>
                <a:cubicBezTo>
                  <a:pt x="95372" y="5325"/>
                  <a:pt x="107104" y="6523"/>
                  <a:pt x="118771" y="8918"/>
                </a:cubicBezTo>
                <a:cubicBezTo>
                  <a:pt x="130435" y="11311"/>
                  <a:pt x="140882" y="14551"/>
                  <a:pt x="150110" y="18634"/>
                </a:cubicBezTo>
                <a:lnTo>
                  <a:pt x="150110" y="63879"/>
                </a:lnTo>
                <a:lnTo>
                  <a:pt x="145717" y="63879"/>
                </a:lnTo>
                <a:cubicBezTo>
                  <a:pt x="138355" y="57582"/>
                  <a:pt x="129370" y="52257"/>
                  <a:pt x="118771" y="47909"/>
                </a:cubicBezTo>
                <a:cubicBezTo>
                  <a:pt x="108169" y="43564"/>
                  <a:pt x="97279" y="41388"/>
                  <a:pt x="86098" y="41388"/>
                </a:cubicBezTo>
                <a:cubicBezTo>
                  <a:pt x="81752" y="41388"/>
                  <a:pt x="77847" y="41698"/>
                  <a:pt x="74390" y="42319"/>
                </a:cubicBezTo>
                <a:cubicBezTo>
                  <a:pt x="70927" y="42940"/>
                  <a:pt x="67288" y="44139"/>
                  <a:pt x="63476" y="45911"/>
                </a:cubicBezTo>
                <a:cubicBezTo>
                  <a:pt x="60372" y="47332"/>
                  <a:pt x="57690" y="49439"/>
                  <a:pt x="55426" y="52232"/>
                </a:cubicBezTo>
                <a:cubicBezTo>
                  <a:pt x="53165" y="55029"/>
                  <a:pt x="52030" y="58158"/>
                  <a:pt x="52030" y="61617"/>
                </a:cubicBezTo>
                <a:cubicBezTo>
                  <a:pt x="52030" y="66671"/>
                  <a:pt x="53827" y="70686"/>
                  <a:pt x="57420" y="73655"/>
                </a:cubicBezTo>
                <a:cubicBezTo>
                  <a:pt x="61013" y="76630"/>
                  <a:pt x="67957" y="79315"/>
                  <a:pt x="78250" y="81710"/>
                </a:cubicBezTo>
                <a:cubicBezTo>
                  <a:pt x="84903" y="83218"/>
                  <a:pt x="91314" y="84683"/>
                  <a:pt x="97477" y="86101"/>
                </a:cubicBezTo>
                <a:cubicBezTo>
                  <a:pt x="103644" y="87523"/>
                  <a:pt x="110232" y="89475"/>
                  <a:pt x="117241" y="91959"/>
                </a:cubicBezTo>
                <a:cubicBezTo>
                  <a:pt x="130990" y="96927"/>
                  <a:pt x="141217" y="103601"/>
                  <a:pt x="147913" y="111986"/>
                </a:cubicBezTo>
                <a:cubicBezTo>
                  <a:pt x="154610" y="120370"/>
                  <a:pt x="157961" y="131436"/>
                  <a:pt x="157961" y="145188"/>
                </a:cubicBezTo>
                <a:cubicBezTo>
                  <a:pt x="157961" y="164883"/>
                  <a:pt x="150220" y="180720"/>
                  <a:pt x="134740" y="192698"/>
                </a:cubicBezTo>
                <a:cubicBezTo>
                  <a:pt x="119260" y="204675"/>
                  <a:pt x="98341" y="210662"/>
                  <a:pt x="71993" y="210662"/>
                </a:cubicBezTo>
                <a:close/>
                <a:moveTo>
                  <a:pt x="237938" y="209995"/>
                </a:moveTo>
                <a:cubicBezTo>
                  <a:pt x="218952" y="209995"/>
                  <a:pt x="205135" y="206090"/>
                  <a:pt x="196488" y="198284"/>
                </a:cubicBezTo>
                <a:cubicBezTo>
                  <a:pt x="187838" y="190476"/>
                  <a:pt x="183514" y="177706"/>
                  <a:pt x="183514" y="159958"/>
                </a:cubicBezTo>
                <a:lnTo>
                  <a:pt x="183514" y="90093"/>
                </a:lnTo>
                <a:lnTo>
                  <a:pt x="165679" y="90093"/>
                </a:lnTo>
                <a:lnTo>
                  <a:pt x="165679" y="57622"/>
                </a:lnTo>
                <a:lnTo>
                  <a:pt x="183514" y="57622"/>
                </a:lnTo>
                <a:lnTo>
                  <a:pt x="183514" y="14904"/>
                </a:lnTo>
                <a:lnTo>
                  <a:pt x="230091" y="14904"/>
                </a:lnTo>
                <a:lnTo>
                  <a:pt x="230091" y="57622"/>
                </a:lnTo>
                <a:lnTo>
                  <a:pt x="274936" y="57622"/>
                </a:lnTo>
                <a:lnTo>
                  <a:pt x="274936" y="90093"/>
                </a:lnTo>
                <a:lnTo>
                  <a:pt x="230091" y="90093"/>
                </a:lnTo>
                <a:lnTo>
                  <a:pt x="230091" y="143061"/>
                </a:lnTo>
                <a:cubicBezTo>
                  <a:pt x="230091" y="148294"/>
                  <a:pt x="230138" y="152863"/>
                  <a:pt x="230224" y="156766"/>
                </a:cubicBezTo>
                <a:cubicBezTo>
                  <a:pt x="230314" y="160672"/>
                  <a:pt x="231019" y="164175"/>
                  <a:pt x="232348" y="167281"/>
                </a:cubicBezTo>
                <a:cubicBezTo>
                  <a:pt x="233593" y="170385"/>
                  <a:pt x="235793" y="172846"/>
                  <a:pt x="238939" y="174665"/>
                </a:cubicBezTo>
                <a:cubicBezTo>
                  <a:pt x="242090" y="176482"/>
                  <a:pt x="246679" y="177394"/>
                  <a:pt x="252713" y="177394"/>
                </a:cubicBezTo>
                <a:cubicBezTo>
                  <a:pt x="255194" y="177394"/>
                  <a:pt x="258455" y="176861"/>
                  <a:pt x="262491" y="175799"/>
                </a:cubicBezTo>
                <a:cubicBezTo>
                  <a:pt x="266530" y="174734"/>
                  <a:pt x="269345" y="173758"/>
                  <a:pt x="270943" y="172868"/>
                </a:cubicBezTo>
                <a:lnTo>
                  <a:pt x="274936" y="172868"/>
                </a:lnTo>
                <a:lnTo>
                  <a:pt x="274936" y="205740"/>
                </a:lnTo>
                <a:cubicBezTo>
                  <a:pt x="269877" y="207069"/>
                  <a:pt x="264510" y="208115"/>
                  <a:pt x="258833" y="208865"/>
                </a:cubicBezTo>
                <a:cubicBezTo>
                  <a:pt x="253155" y="209617"/>
                  <a:pt x="246193" y="209995"/>
                  <a:pt x="237938" y="209995"/>
                </a:cubicBezTo>
                <a:close/>
                <a:moveTo>
                  <a:pt x="376336" y="168080"/>
                </a:moveTo>
                <a:lnTo>
                  <a:pt x="376336" y="136937"/>
                </a:lnTo>
                <a:cubicBezTo>
                  <a:pt x="368442" y="137736"/>
                  <a:pt x="362053" y="138427"/>
                  <a:pt x="357178" y="138999"/>
                </a:cubicBezTo>
                <a:cubicBezTo>
                  <a:pt x="352296" y="139576"/>
                  <a:pt x="347505" y="140710"/>
                  <a:pt x="342803" y="142394"/>
                </a:cubicBezTo>
                <a:cubicBezTo>
                  <a:pt x="338724" y="143816"/>
                  <a:pt x="335553" y="145966"/>
                  <a:pt x="333292" y="148845"/>
                </a:cubicBezTo>
                <a:cubicBezTo>
                  <a:pt x="331028" y="151729"/>
                  <a:pt x="329894" y="155571"/>
                  <a:pt x="329894" y="160363"/>
                </a:cubicBezTo>
                <a:cubicBezTo>
                  <a:pt x="329894" y="167371"/>
                  <a:pt x="331780" y="172180"/>
                  <a:pt x="335549" y="174798"/>
                </a:cubicBezTo>
                <a:cubicBezTo>
                  <a:pt x="339322" y="177416"/>
                  <a:pt x="344887" y="178723"/>
                  <a:pt x="352250" y="178723"/>
                </a:cubicBezTo>
                <a:cubicBezTo>
                  <a:pt x="356331" y="178723"/>
                  <a:pt x="360501" y="177789"/>
                  <a:pt x="364759" y="175928"/>
                </a:cubicBezTo>
                <a:cubicBezTo>
                  <a:pt x="369019" y="174066"/>
                  <a:pt x="372877" y="171450"/>
                  <a:pt x="376336" y="168080"/>
                </a:cubicBezTo>
                <a:close/>
                <a:moveTo>
                  <a:pt x="376336" y="191232"/>
                </a:moveTo>
                <a:cubicBezTo>
                  <a:pt x="373144" y="193896"/>
                  <a:pt x="370285" y="196291"/>
                  <a:pt x="367755" y="198418"/>
                </a:cubicBezTo>
                <a:cubicBezTo>
                  <a:pt x="365228" y="200552"/>
                  <a:pt x="361833" y="202680"/>
                  <a:pt x="357573" y="204807"/>
                </a:cubicBezTo>
                <a:cubicBezTo>
                  <a:pt x="353405" y="206846"/>
                  <a:pt x="349348" y="208400"/>
                  <a:pt x="345399" y="209466"/>
                </a:cubicBezTo>
                <a:cubicBezTo>
                  <a:pt x="341449" y="210531"/>
                  <a:pt x="335928" y="211064"/>
                  <a:pt x="328832" y="211064"/>
                </a:cubicBezTo>
                <a:cubicBezTo>
                  <a:pt x="315613" y="211064"/>
                  <a:pt x="304632" y="206626"/>
                  <a:pt x="295891" y="197755"/>
                </a:cubicBezTo>
                <a:cubicBezTo>
                  <a:pt x="287154" y="188885"/>
                  <a:pt x="282784" y="177706"/>
                  <a:pt x="282784" y="164222"/>
                </a:cubicBezTo>
                <a:cubicBezTo>
                  <a:pt x="282784" y="153130"/>
                  <a:pt x="285002" y="144170"/>
                  <a:pt x="289440" y="137340"/>
                </a:cubicBezTo>
                <a:cubicBezTo>
                  <a:pt x="293875" y="130507"/>
                  <a:pt x="300266" y="125096"/>
                  <a:pt x="308603" y="121100"/>
                </a:cubicBezTo>
                <a:cubicBezTo>
                  <a:pt x="317031" y="117019"/>
                  <a:pt x="327100" y="114181"/>
                  <a:pt x="338810" y="112586"/>
                </a:cubicBezTo>
                <a:cubicBezTo>
                  <a:pt x="350517" y="110988"/>
                  <a:pt x="363118" y="109750"/>
                  <a:pt x="376603" y="108857"/>
                </a:cubicBezTo>
                <a:lnTo>
                  <a:pt x="376603" y="108061"/>
                </a:lnTo>
                <a:cubicBezTo>
                  <a:pt x="376603" y="99810"/>
                  <a:pt x="373565" y="94108"/>
                  <a:pt x="367488" y="90958"/>
                </a:cubicBezTo>
                <a:cubicBezTo>
                  <a:pt x="361411" y="87807"/>
                  <a:pt x="352296" y="86234"/>
                  <a:pt x="340143" y="86234"/>
                </a:cubicBezTo>
                <a:cubicBezTo>
                  <a:pt x="334642" y="86234"/>
                  <a:pt x="328208" y="87235"/>
                  <a:pt x="320846" y="89226"/>
                </a:cubicBezTo>
                <a:cubicBezTo>
                  <a:pt x="313484" y="91223"/>
                  <a:pt x="306298" y="93776"/>
                  <a:pt x="299287" y="96883"/>
                </a:cubicBezTo>
                <a:lnTo>
                  <a:pt x="295294" y="96883"/>
                </a:lnTo>
                <a:lnTo>
                  <a:pt x="295294" y="60818"/>
                </a:lnTo>
                <a:cubicBezTo>
                  <a:pt x="299909" y="59490"/>
                  <a:pt x="307361" y="57914"/>
                  <a:pt x="317650" y="56091"/>
                </a:cubicBezTo>
                <a:cubicBezTo>
                  <a:pt x="327939" y="54278"/>
                  <a:pt x="338321" y="53366"/>
                  <a:pt x="348794" y="53366"/>
                </a:cubicBezTo>
                <a:cubicBezTo>
                  <a:pt x="374523" y="53366"/>
                  <a:pt x="393264" y="57647"/>
                  <a:pt x="405018" y="66208"/>
                </a:cubicBezTo>
                <a:cubicBezTo>
                  <a:pt x="416772" y="74772"/>
                  <a:pt x="422647" y="87832"/>
                  <a:pt x="422647" y="105400"/>
                </a:cubicBezTo>
                <a:lnTo>
                  <a:pt x="422647" y="207069"/>
                </a:lnTo>
                <a:lnTo>
                  <a:pt x="376336" y="207069"/>
                </a:lnTo>
                <a:close/>
                <a:moveTo>
                  <a:pt x="503694" y="207069"/>
                </a:moveTo>
                <a:lnTo>
                  <a:pt x="457117" y="207069"/>
                </a:lnTo>
                <a:lnTo>
                  <a:pt x="457117" y="0"/>
                </a:lnTo>
                <a:lnTo>
                  <a:pt x="503694" y="0"/>
                </a:lnTo>
                <a:close/>
                <a:moveTo>
                  <a:pt x="585936" y="207069"/>
                </a:moveTo>
                <a:lnTo>
                  <a:pt x="539356" y="207069"/>
                </a:lnTo>
                <a:lnTo>
                  <a:pt x="539356" y="57622"/>
                </a:lnTo>
                <a:lnTo>
                  <a:pt x="585936" y="57622"/>
                </a:lnTo>
                <a:close/>
                <a:moveTo>
                  <a:pt x="587264" y="36331"/>
                </a:moveTo>
                <a:lnTo>
                  <a:pt x="538024" y="36331"/>
                </a:lnTo>
                <a:lnTo>
                  <a:pt x="538024" y="0"/>
                </a:lnTo>
                <a:lnTo>
                  <a:pt x="587264" y="0"/>
                </a:lnTo>
                <a:close/>
                <a:moveTo>
                  <a:pt x="678820" y="209995"/>
                </a:moveTo>
                <a:cubicBezTo>
                  <a:pt x="659833" y="209995"/>
                  <a:pt x="646017" y="206090"/>
                  <a:pt x="637370" y="198284"/>
                </a:cubicBezTo>
                <a:cubicBezTo>
                  <a:pt x="628718" y="190476"/>
                  <a:pt x="624391" y="177706"/>
                  <a:pt x="624391" y="159958"/>
                </a:cubicBezTo>
                <a:lnTo>
                  <a:pt x="624391" y="90093"/>
                </a:lnTo>
                <a:lnTo>
                  <a:pt x="606561" y="90093"/>
                </a:lnTo>
                <a:lnTo>
                  <a:pt x="606561" y="57622"/>
                </a:lnTo>
                <a:lnTo>
                  <a:pt x="624391" y="57622"/>
                </a:lnTo>
                <a:lnTo>
                  <a:pt x="624391" y="14904"/>
                </a:lnTo>
                <a:lnTo>
                  <a:pt x="670971" y="14904"/>
                </a:lnTo>
                <a:lnTo>
                  <a:pt x="670971" y="57622"/>
                </a:lnTo>
                <a:lnTo>
                  <a:pt x="715817" y="57622"/>
                </a:lnTo>
                <a:lnTo>
                  <a:pt x="715817" y="90093"/>
                </a:lnTo>
                <a:lnTo>
                  <a:pt x="670971" y="90093"/>
                </a:lnTo>
                <a:lnTo>
                  <a:pt x="670971" y="143061"/>
                </a:lnTo>
                <a:cubicBezTo>
                  <a:pt x="670971" y="148294"/>
                  <a:pt x="671014" y="152863"/>
                  <a:pt x="671105" y="156766"/>
                </a:cubicBezTo>
                <a:cubicBezTo>
                  <a:pt x="671195" y="160672"/>
                  <a:pt x="671901" y="164175"/>
                  <a:pt x="673229" y="167281"/>
                </a:cubicBezTo>
                <a:cubicBezTo>
                  <a:pt x="674475" y="170385"/>
                  <a:pt x="676671" y="172846"/>
                  <a:pt x="679821" y="174665"/>
                </a:cubicBezTo>
                <a:cubicBezTo>
                  <a:pt x="682970" y="176482"/>
                  <a:pt x="687557" y="177394"/>
                  <a:pt x="693590" y="177394"/>
                </a:cubicBezTo>
                <a:cubicBezTo>
                  <a:pt x="696074" y="177394"/>
                  <a:pt x="699337" y="176861"/>
                  <a:pt x="703372" y="175799"/>
                </a:cubicBezTo>
                <a:cubicBezTo>
                  <a:pt x="707408" y="174734"/>
                  <a:pt x="710226" y="173758"/>
                  <a:pt x="711821" y="172868"/>
                </a:cubicBezTo>
                <a:lnTo>
                  <a:pt x="715817" y="172868"/>
                </a:lnTo>
                <a:lnTo>
                  <a:pt x="715817" y="205740"/>
                </a:lnTo>
                <a:cubicBezTo>
                  <a:pt x="710759" y="207069"/>
                  <a:pt x="705391" y="208115"/>
                  <a:pt x="699714" y="208865"/>
                </a:cubicBezTo>
                <a:cubicBezTo>
                  <a:pt x="694037" y="209617"/>
                  <a:pt x="687075" y="209995"/>
                  <a:pt x="678820" y="209995"/>
                </a:cubicBezTo>
                <a:close/>
                <a:moveTo>
                  <a:pt x="810003" y="211064"/>
                </a:moveTo>
                <a:cubicBezTo>
                  <a:pt x="781790" y="211064"/>
                  <a:pt x="760166" y="204322"/>
                  <a:pt x="745128" y="190836"/>
                </a:cubicBezTo>
                <a:cubicBezTo>
                  <a:pt x="730087" y="177351"/>
                  <a:pt x="722570" y="158141"/>
                  <a:pt x="722570" y="133211"/>
                </a:cubicBezTo>
                <a:cubicBezTo>
                  <a:pt x="722570" y="108814"/>
                  <a:pt x="729579" y="89341"/>
                  <a:pt x="743595" y="74789"/>
                </a:cubicBezTo>
                <a:cubicBezTo>
                  <a:pt x="757613" y="60243"/>
                  <a:pt x="777222" y="52967"/>
                  <a:pt x="802419" y="52967"/>
                </a:cubicBezTo>
                <a:cubicBezTo>
                  <a:pt x="825304" y="52967"/>
                  <a:pt x="842519" y="59131"/>
                  <a:pt x="854053" y="71463"/>
                </a:cubicBezTo>
                <a:cubicBezTo>
                  <a:pt x="865585" y="83797"/>
                  <a:pt x="871352" y="101452"/>
                  <a:pt x="871352" y="124426"/>
                </a:cubicBezTo>
                <a:lnTo>
                  <a:pt x="871352" y="141199"/>
                </a:lnTo>
                <a:lnTo>
                  <a:pt x="769284" y="141199"/>
                </a:lnTo>
                <a:cubicBezTo>
                  <a:pt x="769727" y="148118"/>
                  <a:pt x="771188" y="153903"/>
                  <a:pt x="773672" y="158563"/>
                </a:cubicBezTo>
                <a:cubicBezTo>
                  <a:pt x="776156" y="163221"/>
                  <a:pt x="779436" y="166928"/>
                  <a:pt x="783519" y="169675"/>
                </a:cubicBezTo>
                <a:cubicBezTo>
                  <a:pt x="787514" y="172426"/>
                  <a:pt x="792170" y="174398"/>
                  <a:pt x="797494" y="175597"/>
                </a:cubicBezTo>
                <a:cubicBezTo>
                  <a:pt x="802818" y="176796"/>
                  <a:pt x="808629" y="177394"/>
                  <a:pt x="814928" y="177394"/>
                </a:cubicBezTo>
                <a:cubicBezTo>
                  <a:pt x="820340" y="177394"/>
                  <a:pt x="825664" y="176796"/>
                  <a:pt x="830899" y="175597"/>
                </a:cubicBezTo>
                <a:cubicBezTo>
                  <a:pt x="836128" y="174398"/>
                  <a:pt x="840920" y="172825"/>
                  <a:pt x="845266" y="170874"/>
                </a:cubicBezTo>
                <a:cubicBezTo>
                  <a:pt x="849081" y="169188"/>
                  <a:pt x="852609" y="167371"/>
                  <a:pt x="855850" y="165416"/>
                </a:cubicBezTo>
                <a:cubicBezTo>
                  <a:pt x="859086" y="163465"/>
                  <a:pt x="861729" y="161734"/>
                  <a:pt x="863766" y="160225"/>
                </a:cubicBezTo>
                <a:lnTo>
                  <a:pt x="868691" y="160225"/>
                </a:lnTo>
                <a:lnTo>
                  <a:pt x="868691" y="198684"/>
                </a:lnTo>
                <a:cubicBezTo>
                  <a:pt x="864875" y="200192"/>
                  <a:pt x="861394" y="201593"/>
                  <a:pt x="858244" y="202874"/>
                </a:cubicBezTo>
                <a:cubicBezTo>
                  <a:pt x="855093" y="204163"/>
                  <a:pt x="850767" y="205474"/>
                  <a:pt x="845266" y="206806"/>
                </a:cubicBezTo>
                <a:cubicBezTo>
                  <a:pt x="840212" y="208135"/>
                  <a:pt x="835002" y="209178"/>
                  <a:pt x="829635" y="209934"/>
                </a:cubicBezTo>
                <a:cubicBezTo>
                  <a:pt x="824263" y="210686"/>
                  <a:pt x="817722" y="211064"/>
                  <a:pt x="810003" y="211064"/>
                </a:cubicBezTo>
                <a:close/>
                <a:moveTo>
                  <a:pt x="825440" y="113116"/>
                </a:moveTo>
                <a:cubicBezTo>
                  <a:pt x="825175" y="103265"/>
                  <a:pt x="822889" y="95773"/>
                  <a:pt x="818586" y="90626"/>
                </a:cubicBezTo>
                <a:cubicBezTo>
                  <a:pt x="814284" y="85478"/>
                  <a:pt x="807696" y="82908"/>
                  <a:pt x="798826" y="82908"/>
                </a:cubicBezTo>
                <a:cubicBezTo>
                  <a:pt x="789776" y="82908"/>
                  <a:pt x="782698" y="85615"/>
                  <a:pt x="777597" y="91023"/>
                </a:cubicBezTo>
                <a:cubicBezTo>
                  <a:pt x="772499" y="96437"/>
                  <a:pt x="769681" y="103799"/>
                  <a:pt x="769147" y="113116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721714" y="661476"/>
            <a:ext cx="275745" cy="261895"/>
          </a:xfrm>
          <a:custGeom>
            <a:avLst/>
            <a:gdLst/>
            <a:ahLst/>
            <a:cxnLst/>
            <a:rect l="l" t="t" r="r" b="b"/>
            <a:pathLst>
              <a:path w="275745" h="261895">
                <a:moveTo>
                  <a:pt x="150376" y="128019"/>
                </a:moveTo>
                <a:lnTo>
                  <a:pt x="75852" y="187373"/>
                </a:lnTo>
                <a:lnTo>
                  <a:pt x="75852" y="147982"/>
                </a:lnTo>
                <a:lnTo>
                  <a:pt x="113245" y="119505"/>
                </a:lnTo>
                <a:lnTo>
                  <a:pt x="75852" y="91026"/>
                </a:lnTo>
                <a:lnTo>
                  <a:pt x="75852" y="51635"/>
                </a:lnTo>
                <a:lnTo>
                  <a:pt x="150376" y="110855"/>
                </a:lnTo>
                <a:close/>
                <a:moveTo>
                  <a:pt x="74524" y="128019"/>
                </a:moveTo>
                <a:lnTo>
                  <a:pt x="0" y="187373"/>
                </a:lnTo>
                <a:lnTo>
                  <a:pt x="0" y="147982"/>
                </a:lnTo>
                <a:lnTo>
                  <a:pt x="37393" y="119505"/>
                </a:lnTo>
                <a:lnTo>
                  <a:pt x="0" y="91026"/>
                </a:lnTo>
                <a:lnTo>
                  <a:pt x="0" y="51635"/>
                </a:lnTo>
                <a:lnTo>
                  <a:pt x="74524" y="110855"/>
                </a:lnTo>
                <a:close/>
                <a:moveTo>
                  <a:pt x="275745" y="130950"/>
                </a:moveTo>
                <a:cubicBezTo>
                  <a:pt x="275745" y="144349"/>
                  <a:pt x="274572" y="157230"/>
                  <a:pt x="272217" y="169606"/>
                </a:cubicBezTo>
                <a:cubicBezTo>
                  <a:pt x="269867" y="181984"/>
                  <a:pt x="266605" y="193320"/>
                  <a:pt x="262440" y="203608"/>
                </a:cubicBezTo>
                <a:cubicBezTo>
                  <a:pt x="258001" y="214520"/>
                  <a:pt x="252724" y="224723"/>
                  <a:pt x="246604" y="234216"/>
                </a:cubicBezTo>
                <a:cubicBezTo>
                  <a:pt x="240480" y="243712"/>
                  <a:pt x="233647" y="252936"/>
                  <a:pt x="226109" y="261896"/>
                </a:cubicBezTo>
                <a:lnTo>
                  <a:pt x="177267" y="261896"/>
                </a:lnTo>
                <a:lnTo>
                  <a:pt x="177267" y="258036"/>
                </a:lnTo>
                <a:cubicBezTo>
                  <a:pt x="184366" y="251738"/>
                  <a:pt x="191289" y="244328"/>
                  <a:pt x="198033" y="235814"/>
                </a:cubicBezTo>
                <a:cubicBezTo>
                  <a:pt x="204775" y="227296"/>
                  <a:pt x="210762" y="217760"/>
                  <a:pt x="215993" y="207205"/>
                </a:cubicBezTo>
                <a:cubicBezTo>
                  <a:pt x="221494" y="196204"/>
                  <a:pt x="225864" y="184535"/>
                  <a:pt x="229103" y="172206"/>
                </a:cubicBezTo>
                <a:cubicBezTo>
                  <a:pt x="232341" y="159872"/>
                  <a:pt x="233960" y="146120"/>
                  <a:pt x="233960" y="130950"/>
                </a:cubicBezTo>
                <a:cubicBezTo>
                  <a:pt x="233960" y="116399"/>
                  <a:pt x="232301" y="102694"/>
                  <a:pt x="228971" y="89827"/>
                </a:cubicBezTo>
                <a:cubicBezTo>
                  <a:pt x="225644" y="76964"/>
                  <a:pt x="221317" y="65257"/>
                  <a:pt x="215993" y="54698"/>
                </a:cubicBezTo>
                <a:cubicBezTo>
                  <a:pt x="210405" y="43694"/>
                  <a:pt x="204350" y="34093"/>
                  <a:pt x="197831" y="25885"/>
                </a:cubicBezTo>
                <a:cubicBezTo>
                  <a:pt x="191308" y="17677"/>
                  <a:pt x="184453" y="10336"/>
                  <a:pt x="177267" y="3859"/>
                </a:cubicBezTo>
                <a:lnTo>
                  <a:pt x="177267" y="0"/>
                </a:lnTo>
                <a:lnTo>
                  <a:pt x="226109" y="0"/>
                </a:lnTo>
                <a:cubicBezTo>
                  <a:pt x="233828" y="9227"/>
                  <a:pt x="240768" y="18608"/>
                  <a:pt x="246934" y="28149"/>
                </a:cubicBezTo>
                <a:cubicBezTo>
                  <a:pt x="253097" y="37686"/>
                  <a:pt x="258311" y="47818"/>
                  <a:pt x="262569" y="58558"/>
                </a:cubicBezTo>
                <a:cubicBezTo>
                  <a:pt x="266476" y="68407"/>
                  <a:pt x="269647" y="79271"/>
                  <a:pt x="272088" y="91158"/>
                </a:cubicBezTo>
                <a:cubicBezTo>
                  <a:pt x="274529" y="103046"/>
                  <a:pt x="275745" y="116312"/>
                  <a:pt x="275745" y="13095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110564" y="713111"/>
            <a:ext cx="1932619" cy="210260"/>
          </a:xfrm>
          <a:custGeom>
            <a:avLst/>
            <a:gdLst/>
            <a:ahLst/>
            <a:cxnLst/>
            <a:rect l="l" t="t" r="r" b="b"/>
            <a:pathLst>
              <a:path w="1932619" h="210260">
                <a:moveTo>
                  <a:pt x="147582" y="155434"/>
                </a:moveTo>
                <a:lnTo>
                  <a:pt x="93954" y="155434"/>
                </a:lnTo>
                <a:lnTo>
                  <a:pt x="58551" y="96217"/>
                </a:lnTo>
                <a:lnTo>
                  <a:pt x="46578" y="96217"/>
                </a:lnTo>
                <a:lnTo>
                  <a:pt x="46578" y="155434"/>
                </a:lnTo>
                <a:lnTo>
                  <a:pt x="0" y="155434"/>
                </a:lnTo>
                <a:lnTo>
                  <a:pt x="0" y="5987"/>
                </a:lnTo>
                <a:lnTo>
                  <a:pt x="46578" y="5987"/>
                </a:lnTo>
                <a:lnTo>
                  <a:pt x="46578" y="66009"/>
                </a:lnTo>
                <a:cubicBezTo>
                  <a:pt x="53143" y="65919"/>
                  <a:pt x="58043" y="64962"/>
                  <a:pt x="61283" y="63144"/>
                </a:cubicBezTo>
                <a:cubicBezTo>
                  <a:pt x="64520" y="61330"/>
                  <a:pt x="68048" y="56512"/>
                  <a:pt x="71860" y="48708"/>
                </a:cubicBezTo>
                <a:cubicBezTo>
                  <a:pt x="73105" y="46044"/>
                  <a:pt x="74434" y="43116"/>
                  <a:pt x="75852" y="39920"/>
                </a:cubicBezTo>
                <a:cubicBezTo>
                  <a:pt x="77275" y="36727"/>
                  <a:pt x="78560" y="33890"/>
                  <a:pt x="79712" y="31406"/>
                </a:cubicBezTo>
                <a:cubicBezTo>
                  <a:pt x="84417" y="21561"/>
                  <a:pt x="90206" y="14817"/>
                  <a:pt x="97082" y="11177"/>
                </a:cubicBezTo>
                <a:cubicBezTo>
                  <a:pt x="103954" y="7541"/>
                  <a:pt x="112317" y="5724"/>
                  <a:pt x="122167" y="5724"/>
                </a:cubicBezTo>
                <a:cubicBezTo>
                  <a:pt x="125622" y="5724"/>
                  <a:pt x="128909" y="5763"/>
                  <a:pt x="132016" y="5853"/>
                </a:cubicBezTo>
                <a:cubicBezTo>
                  <a:pt x="135119" y="5944"/>
                  <a:pt x="137337" y="5987"/>
                  <a:pt x="138665" y="5987"/>
                </a:cubicBezTo>
                <a:lnTo>
                  <a:pt x="138665" y="45910"/>
                </a:lnTo>
                <a:lnTo>
                  <a:pt x="129618" y="45910"/>
                </a:lnTo>
                <a:cubicBezTo>
                  <a:pt x="126774" y="45910"/>
                  <a:pt x="124229" y="46465"/>
                  <a:pt x="121965" y="47574"/>
                </a:cubicBezTo>
                <a:cubicBezTo>
                  <a:pt x="119700" y="48683"/>
                  <a:pt x="117728" y="50082"/>
                  <a:pt x="116043" y="51767"/>
                </a:cubicBezTo>
                <a:cubicBezTo>
                  <a:pt x="114358" y="53543"/>
                  <a:pt x="113094" y="55314"/>
                  <a:pt x="112248" y="57089"/>
                </a:cubicBezTo>
                <a:cubicBezTo>
                  <a:pt x="111406" y="58863"/>
                  <a:pt x="110589" y="60596"/>
                  <a:pt x="109789" y="62279"/>
                </a:cubicBezTo>
                <a:cubicBezTo>
                  <a:pt x="107752" y="67071"/>
                  <a:pt x="106240" y="70487"/>
                  <a:pt x="105264" y="72526"/>
                </a:cubicBezTo>
                <a:cubicBezTo>
                  <a:pt x="104289" y="74567"/>
                  <a:pt x="102557" y="76564"/>
                  <a:pt x="100076" y="78519"/>
                </a:cubicBezTo>
                <a:close/>
                <a:moveTo>
                  <a:pt x="307808" y="80777"/>
                </a:moveTo>
                <a:cubicBezTo>
                  <a:pt x="307808" y="105354"/>
                  <a:pt x="301087" y="124715"/>
                  <a:pt x="287648" y="138867"/>
                </a:cubicBezTo>
                <a:cubicBezTo>
                  <a:pt x="274205" y="153017"/>
                  <a:pt x="255201" y="160093"/>
                  <a:pt x="230624" y="160093"/>
                </a:cubicBezTo>
                <a:cubicBezTo>
                  <a:pt x="206227" y="160093"/>
                  <a:pt x="187262" y="153017"/>
                  <a:pt x="173736" y="138867"/>
                </a:cubicBezTo>
                <a:cubicBezTo>
                  <a:pt x="160205" y="124715"/>
                  <a:pt x="153435" y="105354"/>
                  <a:pt x="153435" y="80777"/>
                </a:cubicBezTo>
                <a:cubicBezTo>
                  <a:pt x="153435" y="55939"/>
                  <a:pt x="160205" y="36485"/>
                  <a:pt x="173736" y="22424"/>
                </a:cubicBezTo>
                <a:cubicBezTo>
                  <a:pt x="187262" y="8363"/>
                  <a:pt x="206227" y="1332"/>
                  <a:pt x="230624" y="1332"/>
                </a:cubicBezTo>
                <a:cubicBezTo>
                  <a:pt x="255108" y="1332"/>
                  <a:pt x="274093" y="8406"/>
                  <a:pt x="287579" y="22558"/>
                </a:cubicBezTo>
                <a:cubicBezTo>
                  <a:pt x="301065" y="36709"/>
                  <a:pt x="307808" y="56116"/>
                  <a:pt x="307808" y="80777"/>
                </a:cubicBezTo>
                <a:close/>
                <a:moveTo>
                  <a:pt x="260032" y="81042"/>
                </a:moveTo>
                <a:cubicBezTo>
                  <a:pt x="260032" y="72172"/>
                  <a:pt x="259298" y="64785"/>
                  <a:pt x="257836" y="58885"/>
                </a:cubicBezTo>
                <a:cubicBezTo>
                  <a:pt x="256374" y="52984"/>
                  <a:pt x="254351" y="48261"/>
                  <a:pt x="251780" y="44711"/>
                </a:cubicBezTo>
                <a:cubicBezTo>
                  <a:pt x="249033" y="40989"/>
                  <a:pt x="245923" y="38393"/>
                  <a:pt x="242468" y="36929"/>
                </a:cubicBezTo>
                <a:cubicBezTo>
                  <a:pt x="239008" y="35463"/>
                  <a:pt x="235062" y="34733"/>
                  <a:pt x="230624" y="34733"/>
                </a:cubicBezTo>
                <a:cubicBezTo>
                  <a:pt x="226455" y="34733"/>
                  <a:pt x="222682" y="35377"/>
                  <a:pt x="219313" y="36662"/>
                </a:cubicBezTo>
                <a:cubicBezTo>
                  <a:pt x="215940" y="37951"/>
                  <a:pt x="212836" y="40414"/>
                  <a:pt x="209996" y="44050"/>
                </a:cubicBezTo>
                <a:cubicBezTo>
                  <a:pt x="207332" y="47510"/>
                  <a:pt x="205204" y="52254"/>
                  <a:pt x="203609" y="58288"/>
                </a:cubicBezTo>
                <a:cubicBezTo>
                  <a:pt x="202010" y="64320"/>
                  <a:pt x="201215" y="71906"/>
                  <a:pt x="201215" y="81042"/>
                </a:cubicBezTo>
                <a:cubicBezTo>
                  <a:pt x="201215" y="90184"/>
                  <a:pt x="201971" y="97570"/>
                  <a:pt x="203476" y="103202"/>
                </a:cubicBezTo>
                <a:cubicBezTo>
                  <a:pt x="204985" y="108835"/>
                  <a:pt x="206935" y="113339"/>
                  <a:pt x="209329" y="116712"/>
                </a:cubicBezTo>
                <a:cubicBezTo>
                  <a:pt x="211817" y="120167"/>
                  <a:pt x="214920" y="122699"/>
                  <a:pt x="218646" y="124293"/>
                </a:cubicBezTo>
                <a:cubicBezTo>
                  <a:pt x="222376" y="125891"/>
                  <a:pt x="226499" y="126692"/>
                  <a:pt x="231024" y="126692"/>
                </a:cubicBezTo>
                <a:cubicBezTo>
                  <a:pt x="234750" y="126692"/>
                  <a:pt x="238543" y="125891"/>
                  <a:pt x="242403" y="124293"/>
                </a:cubicBezTo>
                <a:cubicBezTo>
                  <a:pt x="246262" y="122699"/>
                  <a:pt x="249339" y="120304"/>
                  <a:pt x="251651" y="117108"/>
                </a:cubicBezTo>
                <a:cubicBezTo>
                  <a:pt x="254398" y="113295"/>
                  <a:pt x="256486" y="108702"/>
                  <a:pt x="257904" y="103335"/>
                </a:cubicBezTo>
                <a:cubicBezTo>
                  <a:pt x="259323" y="97966"/>
                  <a:pt x="260032" y="90539"/>
                  <a:pt x="260032" y="81042"/>
                </a:cubicBezTo>
                <a:close/>
                <a:moveTo>
                  <a:pt x="479077" y="78649"/>
                </a:moveTo>
                <a:cubicBezTo>
                  <a:pt x="479077" y="102517"/>
                  <a:pt x="473022" y="121766"/>
                  <a:pt x="460913" y="136404"/>
                </a:cubicBezTo>
                <a:cubicBezTo>
                  <a:pt x="448806" y="151041"/>
                  <a:pt x="433875" y="158360"/>
                  <a:pt x="416131" y="158360"/>
                </a:cubicBezTo>
                <a:cubicBezTo>
                  <a:pt x="408680" y="158360"/>
                  <a:pt x="402203" y="157521"/>
                  <a:pt x="396703" y="155836"/>
                </a:cubicBezTo>
                <a:cubicBezTo>
                  <a:pt x="391201" y="154151"/>
                  <a:pt x="385348" y="151535"/>
                  <a:pt x="379139" y="147982"/>
                </a:cubicBezTo>
                <a:lnTo>
                  <a:pt x="379139" y="210261"/>
                </a:lnTo>
                <a:lnTo>
                  <a:pt x="332561" y="210261"/>
                </a:lnTo>
                <a:lnTo>
                  <a:pt x="332561" y="5987"/>
                </a:lnTo>
                <a:lnTo>
                  <a:pt x="379139" y="5987"/>
                </a:lnTo>
                <a:lnTo>
                  <a:pt x="379139" y="21561"/>
                </a:lnTo>
                <a:cubicBezTo>
                  <a:pt x="385971" y="15704"/>
                  <a:pt x="392937" y="10959"/>
                  <a:pt x="400033" y="7319"/>
                </a:cubicBezTo>
                <a:cubicBezTo>
                  <a:pt x="407132" y="3683"/>
                  <a:pt x="415332" y="1864"/>
                  <a:pt x="424649" y="1864"/>
                </a:cubicBezTo>
                <a:cubicBezTo>
                  <a:pt x="441950" y="1864"/>
                  <a:pt x="455346" y="8738"/>
                  <a:pt x="464839" y="22489"/>
                </a:cubicBezTo>
                <a:cubicBezTo>
                  <a:pt x="474333" y="36237"/>
                  <a:pt x="479077" y="54960"/>
                  <a:pt x="479077" y="78649"/>
                </a:cubicBezTo>
                <a:close/>
                <a:moveTo>
                  <a:pt x="431435" y="79582"/>
                </a:moveTo>
                <a:cubicBezTo>
                  <a:pt x="431435" y="65030"/>
                  <a:pt x="429196" y="54471"/>
                  <a:pt x="424718" y="47906"/>
                </a:cubicBezTo>
                <a:cubicBezTo>
                  <a:pt x="420232" y="41339"/>
                  <a:pt x="413248" y="38059"/>
                  <a:pt x="403759" y="38059"/>
                </a:cubicBezTo>
                <a:cubicBezTo>
                  <a:pt x="399586" y="38059"/>
                  <a:pt x="395439" y="38725"/>
                  <a:pt x="391313" y="40057"/>
                </a:cubicBezTo>
                <a:cubicBezTo>
                  <a:pt x="387188" y="41385"/>
                  <a:pt x="383126" y="43383"/>
                  <a:pt x="379139" y="46048"/>
                </a:cubicBezTo>
                <a:lnTo>
                  <a:pt x="379139" y="121233"/>
                </a:lnTo>
                <a:cubicBezTo>
                  <a:pt x="381621" y="122298"/>
                  <a:pt x="384351" y="123051"/>
                  <a:pt x="387325" y="123495"/>
                </a:cubicBezTo>
                <a:cubicBezTo>
                  <a:pt x="390294" y="123937"/>
                  <a:pt x="393818" y="124164"/>
                  <a:pt x="397902" y="124164"/>
                </a:cubicBezTo>
                <a:cubicBezTo>
                  <a:pt x="409255" y="124164"/>
                  <a:pt x="417687" y="120455"/>
                  <a:pt x="423187" y="113047"/>
                </a:cubicBezTo>
                <a:cubicBezTo>
                  <a:pt x="428689" y="105642"/>
                  <a:pt x="431435" y="94485"/>
                  <a:pt x="431435" y="79582"/>
                </a:cubicBezTo>
                <a:close/>
                <a:moveTo>
                  <a:pt x="644627" y="155434"/>
                </a:moveTo>
                <a:lnTo>
                  <a:pt x="598051" y="155434"/>
                </a:lnTo>
                <a:lnTo>
                  <a:pt x="598051" y="38991"/>
                </a:lnTo>
                <a:lnTo>
                  <a:pt x="550675" y="38991"/>
                </a:lnTo>
                <a:lnTo>
                  <a:pt x="550675" y="155434"/>
                </a:lnTo>
                <a:lnTo>
                  <a:pt x="504098" y="155434"/>
                </a:lnTo>
                <a:lnTo>
                  <a:pt x="504098" y="5987"/>
                </a:lnTo>
                <a:lnTo>
                  <a:pt x="644627" y="5987"/>
                </a:lnTo>
                <a:close/>
                <a:moveTo>
                  <a:pt x="823745" y="80777"/>
                </a:moveTo>
                <a:cubicBezTo>
                  <a:pt x="823745" y="105354"/>
                  <a:pt x="817028" y="124715"/>
                  <a:pt x="803589" y="138867"/>
                </a:cubicBezTo>
                <a:cubicBezTo>
                  <a:pt x="790146" y="153017"/>
                  <a:pt x="771138" y="160093"/>
                  <a:pt x="746565" y="160093"/>
                </a:cubicBezTo>
                <a:cubicBezTo>
                  <a:pt x="722164" y="160093"/>
                  <a:pt x="703203" y="153017"/>
                  <a:pt x="689674" y="138867"/>
                </a:cubicBezTo>
                <a:cubicBezTo>
                  <a:pt x="676142" y="124715"/>
                  <a:pt x="669377" y="105354"/>
                  <a:pt x="669377" y="80777"/>
                </a:cubicBezTo>
                <a:cubicBezTo>
                  <a:pt x="669377" y="55939"/>
                  <a:pt x="676142" y="36485"/>
                  <a:pt x="689674" y="22424"/>
                </a:cubicBezTo>
                <a:cubicBezTo>
                  <a:pt x="703203" y="8363"/>
                  <a:pt x="722164" y="1332"/>
                  <a:pt x="746565" y="1332"/>
                </a:cubicBezTo>
                <a:cubicBezTo>
                  <a:pt x="771048" y="1332"/>
                  <a:pt x="790034" y="8406"/>
                  <a:pt x="803521" y="22558"/>
                </a:cubicBezTo>
                <a:cubicBezTo>
                  <a:pt x="817003" y="36709"/>
                  <a:pt x="823745" y="56116"/>
                  <a:pt x="823745" y="80777"/>
                </a:cubicBezTo>
                <a:close/>
                <a:moveTo>
                  <a:pt x="775969" y="81042"/>
                </a:moveTo>
                <a:cubicBezTo>
                  <a:pt x="775969" y="72172"/>
                  <a:pt x="775239" y="64785"/>
                  <a:pt x="773777" y="58885"/>
                </a:cubicBezTo>
                <a:cubicBezTo>
                  <a:pt x="772311" y="52984"/>
                  <a:pt x="770292" y="48261"/>
                  <a:pt x="767722" y="44711"/>
                </a:cubicBezTo>
                <a:cubicBezTo>
                  <a:pt x="764972" y="40989"/>
                  <a:pt x="761865" y="38393"/>
                  <a:pt x="758405" y="36929"/>
                </a:cubicBezTo>
                <a:cubicBezTo>
                  <a:pt x="754949" y="35463"/>
                  <a:pt x="751000" y="34733"/>
                  <a:pt x="746565" y="34733"/>
                </a:cubicBezTo>
                <a:cubicBezTo>
                  <a:pt x="742393" y="34733"/>
                  <a:pt x="738624" y="35377"/>
                  <a:pt x="735254" y="36662"/>
                </a:cubicBezTo>
                <a:cubicBezTo>
                  <a:pt x="731881" y="37951"/>
                  <a:pt x="728777" y="40414"/>
                  <a:pt x="725934" y="44050"/>
                </a:cubicBezTo>
                <a:cubicBezTo>
                  <a:pt x="723273" y="47510"/>
                  <a:pt x="721142" y="52254"/>
                  <a:pt x="719547" y="58288"/>
                </a:cubicBezTo>
                <a:cubicBezTo>
                  <a:pt x="717952" y="64320"/>
                  <a:pt x="717153" y="71906"/>
                  <a:pt x="717153" y="81042"/>
                </a:cubicBezTo>
                <a:cubicBezTo>
                  <a:pt x="717153" y="90184"/>
                  <a:pt x="717909" y="97570"/>
                  <a:pt x="719417" y="103202"/>
                </a:cubicBezTo>
                <a:cubicBezTo>
                  <a:pt x="720922" y="108835"/>
                  <a:pt x="722873" y="113339"/>
                  <a:pt x="725267" y="116712"/>
                </a:cubicBezTo>
                <a:cubicBezTo>
                  <a:pt x="727755" y="120167"/>
                  <a:pt x="730857" y="122699"/>
                  <a:pt x="734587" y="124293"/>
                </a:cubicBezTo>
                <a:cubicBezTo>
                  <a:pt x="738314" y="125891"/>
                  <a:pt x="742440" y="126692"/>
                  <a:pt x="746961" y="126692"/>
                </a:cubicBezTo>
                <a:cubicBezTo>
                  <a:pt x="750687" y="126692"/>
                  <a:pt x="754481" y="125891"/>
                  <a:pt x="758340" y="124293"/>
                </a:cubicBezTo>
                <a:cubicBezTo>
                  <a:pt x="762200" y="122699"/>
                  <a:pt x="765281" y="120304"/>
                  <a:pt x="767588" y="117108"/>
                </a:cubicBezTo>
                <a:cubicBezTo>
                  <a:pt x="770339" y="113295"/>
                  <a:pt x="772423" y="108702"/>
                  <a:pt x="773842" y="103335"/>
                </a:cubicBezTo>
                <a:cubicBezTo>
                  <a:pt x="775260" y="97966"/>
                  <a:pt x="775969" y="90539"/>
                  <a:pt x="775969" y="81042"/>
                </a:cubicBezTo>
                <a:close/>
                <a:moveTo>
                  <a:pt x="995015" y="78649"/>
                </a:moveTo>
                <a:cubicBezTo>
                  <a:pt x="995015" y="102517"/>
                  <a:pt x="988960" y="121766"/>
                  <a:pt x="976853" y="136404"/>
                </a:cubicBezTo>
                <a:cubicBezTo>
                  <a:pt x="964743" y="151041"/>
                  <a:pt x="949817" y="158360"/>
                  <a:pt x="932069" y="158360"/>
                </a:cubicBezTo>
                <a:cubicBezTo>
                  <a:pt x="924618" y="158360"/>
                  <a:pt x="918140" y="157521"/>
                  <a:pt x="912640" y="155836"/>
                </a:cubicBezTo>
                <a:cubicBezTo>
                  <a:pt x="907140" y="154151"/>
                  <a:pt x="901289" y="151535"/>
                  <a:pt x="895076" y="147982"/>
                </a:cubicBezTo>
                <a:lnTo>
                  <a:pt x="895076" y="210261"/>
                </a:lnTo>
                <a:lnTo>
                  <a:pt x="848499" y="210261"/>
                </a:lnTo>
                <a:lnTo>
                  <a:pt x="848499" y="5987"/>
                </a:lnTo>
                <a:lnTo>
                  <a:pt x="895076" y="5987"/>
                </a:lnTo>
                <a:lnTo>
                  <a:pt x="895076" y="21561"/>
                </a:lnTo>
                <a:cubicBezTo>
                  <a:pt x="901909" y="15704"/>
                  <a:pt x="908875" y="10959"/>
                  <a:pt x="915974" y="7319"/>
                </a:cubicBezTo>
                <a:cubicBezTo>
                  <a:pt x="923069" y="3683"/>
                  <a:pt x="931274" y="1864"/>
                  <a:pt x="940586" y="1864"/>
                </a:cubicBezTo>
                <a:cubicBezTo>
                  <a:pt x="957889" y="1864"/>
                  <a:pt x="971284" y="8738"/>
                  <a:pt x="980781" y="22489"/>
                </a:cubicBezTo>
                <a:cubicBezTo>
                  <a:pt x="990270" y="36237"/>
                  <a:pt x="995015" y="54960"/>
                  <a:pt x="995015" y="78649"/>
                </a:cubicBezTo>
                <a:close/>
                <a:moveTo>
                  <a:pt x="947376" y="79582"/>
                </a:moveTo>
                <a:cubicBezTo>
                  <a:pt x="947376" y="65030"/>
                  <a:pt x="945137" y="54471"/>
                  <a:pt x="940655" y="47906"/>
                </a:cubicBezTo>
                <a:cubicBezTo>
                  <a:pt x="936173" y="41339"/>
                  <a:pt x="929186" y="38059"/>
                  <a:pt x="919696" y="38059"/>
                </a:cubicBezTo>
                <a:cubicBezTo>
                  <a:pt x="915523" y="38059"/>
                  <a:pt x="911377" y="38725"/>
                  <a:pt x="907250" y="40057"/>
                </a:cubicBezTo>
                <a:cubicBezTo>
                  <a:pt x="903125" y="41385"/>
                  <a:pt x="899068" y="43383"/>
                  <a:pt x="895076" y="46048"/>
                </a:cubicBezTo>
                <a:lnTo>
                  <a:pt x="895076" y="121233"/>
                </a:lnTo>
                <a:cubicBezTo>
                  <a:pt x="897560" y="122298"/>
                  <a:pt x="900288" y="123051"/>
                  <a:pt x="903263" y="123495"/>
                </a:cubicBezTo>
                <a:cubicBezTo>
                  <a:pt x="906236" y="123937"/>
                  <a:pt x="909756" y="124164"/>
                  <a:pt x="913839" y="124164"/>
                </a:cubicBezTo>
                <a:cubicBezTo>
                  <a:pt x="925193" y="124164"/>
                  <a:pt x="933624" y="120455"/>
                  <a:pt x="939125" y="113047"/>
                </a:cubicBezTo>
                <a:cubicBezTo>
                  <a:pt x="944626" y="105642"/>
                  <a:pt x="947376" y="94485"/>
                  <a:pt x="947376" y="79582"/>
                </a:cubicBezTo>
                <a:close/>
                <a:moveTo>
                  <a:pt x="1102407" y="116445"/>
                </a:moveTo>
                <a:lnTo>
                  <a:pt x="1102407" y="85302"/>
                </a:lnTo>
                <a:cubicBezTo>
                  <a:pt x="1094512" y="86101"/>
                  <a:pt x="1088126" y="86792"/>
                  <a:pt x="1083248" y="87364"/>
                </a:cubicBezTo>
                <a:cubicBezTo>
                  <a:pt x="1078370" y="87941"/>
                  <a:pt x="1073575" y="89075"/>
                  <a:pt x="1068873" y="90759"/>
                </a:cubicBezTo>
                <a:cubicBezTo>
                  <a:pt x="1064794" y="92181"/>
                  <a:pt x="1061626" y="94331"/>
                  <a:pt x="1059362" y="97210"/>
                </a:cubicBezTo>
                <a:cubicBezTo>
                  <a:pt x="1057101" y="100094"/>
                  <a:pt x="1055967" y="103936"/>
                  <a:pt x="1055967" y="108728"/>
                </a:cubicBezTo>
                <a:cubicBezTo>
                  <a:pt x="1055967" y="115736"/>
                  <a:pt x="1057849" y="120545"/>
                  <a:pt x="1061623" y="123163"/>
                </a:cubicBezTo>
                <a:cubicBezTo>
                  <a:pt x="1065392" y="125781"/>
                  <a:pt x="1070957" y="127088"/>
                  <a:pt x="1078323" y="127088"/>
                </a:cubicBezTo>
                <a:cubicBezTo>
                  <a:pt x="1082405" y="127088"/>
                  <a:pt x="1086571" y="126154"/>
                  <a:pt x="1090833" y="124293"/>
                </a:cubicBezTo>
                <a:cubicBezTo>
                  <a:pt x="1095092" y="122431"/>
                  <a:pt x="1098950" y="119815"/>
                  <a:pt x="1102407" y="116445"/>
                </a:cubicBezTo>
                <a:close/>
                <a:moveTo>
                  <a:pt x="1102407" y="139597"/>
                </a:moveTo>
                <a:cubicBezTo>
                  <a:pt x="1099217" y="142261"/>
                  <a:pt x="1096356" y="144656"/>
                  <a:pt x="1093829" y="146783"/>
                </a:cubicBezTo>
                <a:cubicBezTo>
                  <a:pt x="1091297" y="148917"/>
                  <a:pt x="1087906" y="151045"/>
                  <a:pt x="1083647" y="153172"/>
                </a:cubicBezTo>
                <a:cubicBezTo>
                  <a:pt x="1079479" y="155211"/>
                  <a:pt x="1075417" y="156765"/>
                  <a:pt x="1071471" y="157831"/>
                </a:cubicBezTo>
                <a:cubicBezTo>
                  <a:pt x="1067519" y="158896"/>
                  <a:pt x="1062001" y="159429"/>
                  <a:pt x="1054902" y="159429"/>
                </a:cubicBezTo>
                <a:cubicBezTo>
                  <a:pt x="1041682" y="159429"/>
                  <a:pt x="1030702" y="154991"/>
                  <a:pt x="1021964" y="146120"/>
                </a:cubicBezTo>
                <a:cubicBezTo>
                  <a:pt x="1013224" y="137250"/>
                  <a:pt x="1008857" y="126071"/>
                  <a:pt x="1008857" y="112587"/>
                </a:cubicBezTo>
                <a:cubicBezTo>
                  <a:pt x="1008857" y="101495"/>
                  <a:pt x="1011075" y="92535"/>
                  <a:pt x="1015510" y="85705"/>
                </a:cubicBezTo>
                <a:cubicBezTo>
                  <a:pt x="1019949" y="78872"/>
                  <a:pt x="1026336" y="73461"/>
                  <a:pt x="1034673" y="69465"/>
                </a:cubicBezTo>
                <a:cubicBezTo>
                  <a:pt x="1043101" y="65384"/>
                  <a:pt x="1053169" y="62546"/>
                  <a:pt x="1064884" y="60951"/>
                </a:cubicBezTo>
                <a:cubicBezTo>
                  <a:pt x="1076591" y="59353"/>
                  <a:pt x="1089188" y="58115"/>
                  <a:pt x="1102673" y="57222"/>
                </a:cubicBezTo>
                <a:lnTo>
                  <a:pt x="1102673" y="56426"/>
                </a:lnTo>
                <a:cubicBezTo>
                  <a:pt x="1102673" y="48175"/>
                  <a:pt x="1099635" y="42473"/>
                  <a:pt x="1093562" y="39323"/>
                </a:cubicBezTo>
                <a:cubicBezTo>
                  <a:pt x="1087481" y="36172"/>
                  <a:pt x="1078370" y="34599"/>
                  <a:pt x="1066212" y="34599"/>
                </a:cubicBezTo>
                <a:cubicBezTo>
                  <a:pt x="1060712" y="34599"/>
                  <a:pt x="1054282" y="35600"/>
                  <a:pt x="1046916" y="37591"/>
                </a:cubicBezTo>
                <a:cubicBezTo>
                  <a:pt x="1039555" y="39588"/>
                  <a:pt x="1032369" y="42141"/>
                  <a:pt x="1025356" y="45248"/>
                </a:cubicBezTo>
                <a:lnTo>
                  <a:pt x="1021367" y="45248"/>
                </a:lnTo>
                <a:lnTo>
                  <a:pt x="1021367" y="9183"/>
                </a:lnTo>
                <a:cubicBezTo>
                  <a:pt x="1025983" y="7855"/>
                  <a:pt x="1033435" y="6279"/>
                  <a:pt x="1043723" y="4456"/>
                </a:cubicBezTo>
                <a:cubicBezTo>
                  <a:pt x="1054011" y="2643"/>
                  <a:pt x="1064395" y="1731"/>
                  <a:pt x="1074864" y="1731"/>
                </a:cubicBezTo>
                <a:cubicBezTo>
                  <a:pt x="1100593" y="1731"/>
                  <a:pt x="1119338" y="6012"/>
                  <a:pt x="1131092" y="14573"/>
                </a:cubicBezTo>
                <a:cubicBezTo>
                  <a:pt x="1142846" y="23137"/>
                  <a:pt x="1148720" y="36197"/>
                  <a:pt x="1148720" y="53765"/>
                </a:cubicBezTo>
                <a:lnTo>
                  <a:pt x="1148720" y="155434"/>
                </a:lnTo>
                <a:lnTo>
                  <a:pt x="1102407" y="155434"/>
                </a:lnTo>
                <a:close/>
                <a:moveTo>
                  <a:pt x="1338221" y="192430"/>
                </a:moveTo>
                <a:lnTo>
                  <a:pt x="1296835" y="192430"/>
                </a:lnTo>
                <a:lnTo>
                  <a:pt x="1296835" y="155434"/>
                </a:lnTo>
                <a:lnTo>
                  <a:pt x="1183187" y="155434"/>
                </a:lnTo>
                <a:lnTo>
                  <a:pt x="1183187" y="5987"/>
                </a:lnTo>
                <a:lnTo>
                  <a:pt x="1229764" y="5987"/>
                </a:lnTo>
                <a:lnTo>
                  <a:pt x="1229764" y="122565"/>
                </a:lnTo>
                <a:lnTo>
                  <a:pt x="1276873" y="122565"/>
                </a:lnTo>
                <a:lnTo>
                  <a:pt x="1276873" y="5987"/>
                </a:lnTo>
                <a:lnTo>
                  <a:pt x="1323451" y="5987"/>
                </a:lnTo>
                <a:lnTo>
                  <a:pt x="1323451" y="122565"/>
                </a:lnTo>
                <a:lnTo>
                  <a:pt x="1338221" y="122565"/>
                </a:lnTo>
                <a:close/>
                <a:moveTo>
                  <a:pt x="1503900" y="155434"/>
                </a:moveTo>
                <a:lnTo>
                  <a:pt x="1458127" y="155434"/>
                </a:lnTo>
                <a:lnTo>
                  <a:pt x="1458127" y="64674"/>
                </a:lnTo>
                <a:lnTo>
                  <a:pt x="1400900" y="155434"/>
                </a:lnTo>
                <a:lnTo>
                  <a:pt x="1361909" y="155434"/>
                </a:lnTo>
                <a:lnTo>
                  <a:pt x="1361909" y="5987"/>
                </a:lnTo>
                <a:lnTo>
                  <a:pt x="1407688" y="5987"/>
                </a:lnTo>
                <a:lnTo>
                  <a:pt x="1407688" y="87166"/>
                </a:lnTo>
                <a:lnTo>
                  <a:pt x="1460117" y="5987"/>
                </a:lnTo>
                <a:lnTo>
                  <a:pt x="1503900" y="5987"/>
                </a:lnTo>
                <a:close/>
                <a:moveTo>
                  <a:pt x="1669853" y="155434"/>
                </a:moveTo>
                <a:lnTo>
                  <a:pt x="1623406" y="155434"/>
                </a:lnTo>
                <a:lnTo>
                  <a:pt x="1623406" y="103532"/>
                </a:lnTo>
                <a:lnTo>
                  <a:pt x="1609301" y="103532"/>
                </a:lnTo>
                <a:lnTo>
                  <a:pt x="1573503" y="155434"/>
                </a:lnTo>
                <a:lnTo>
                  <a:pt x="1521334" y="155434"/>
                </a:lnTo>
                <a:lnTo>
                  <a:pt x="1564186" y="96879"/>
                </a:lnTo>
                <a:cubicBezTo>
                  <a:pt x="1553541" y="92001"/>
                  <a:pt x="1545776" y="86083"/>
                  <a:pt x="1540898" y="79117"/>
                </a:cubicBezTo>
                <a:cubicBezTo>
                  <a:pt x="1536020" y="72151"/>
                  <a:pt x="1533579" y="62860"/>
                  <a:pt x="1533579" y="51236"/>
                </a:cubicBezTo>
                <a:cubicBezTo>
                  <a:pt x="1533579" y="42984"/>
                  <a:pt x="1535195" y="36043"/>
                  <a:pt x="1538435" y="30409"/>
                </a:cubicBezTo>
                <a:cubicBezTo>
                  <a:pt x="1541671" y="24779"/>
                  <a:pt x="1546043" y="20009"/>
                  <a:pt x="1551543" y="16102"/>
                </a:cubicBezTo>
                <a:cubicBezTo>
                  <a:pt x="1556425" y="12729"/>
                  <a:pt x="1562166" y="10202"/>
                  <a:pt x="1568779" y="8518"/>
                </a:cubicBezTo>
                <a:cubicBezTo>
                  <a:pt x="1575386" y="6832"/>
                  <a:pt x="1582773" y="5987"/>
                  <a:pt x="1590934" y="5987"/>
                </a:cubicBezTo>
                <a:lnTo>
                  <a:pt x="1669853" y="5987"/>
                </a:lnTo>
                <a:close/>
                <a:moveTo>
                  <a:pt x="1623406" y="74257"/>
                </a:moveTo>
                <a:lnTo>
                  <a:pt x="1623406" y="36994"/>
                </a:lnTo>
                <a:lnTo>
                  <a:pt x="1601978" y="36994"/>
                </a:lnTo>
                <a:cubicBezTo>
                  <a:pt x="1595413" y="36994"/>
                  <a:pt x="1590293" y="38480"/>
                  <a:pt x="1586610" y="41450"/>
                </a:cubicBezTo>
                <a:cubicBezTo>
                  <a:pt x="1582931" y="44423"/>
                  <a:pt x="1581088" y="48747"/>
                  <a:pt x="1581088" y="54429"/>
                </a:cubicBezTo>
                <a:cubicBezTo>
                  <a:pt x="1581088" y="61437"/>
                  <a:pt x="1582906" y="66496"/>
                  <a:pt x="1586541" y="69598"/>
                </a:cubicBezTo>
                <a:cubicBezTo>
                  <a:pt x="1590178" y="72705"/>
                  <a:pt x="1595593" y="74257"/>
                  <a:pt x="1602781" y="74257"/>
                </a:cubicBezTo>
                <a:close/>
                <a:moveTo>
                  <a:pt x="1932620" y="135738"/>
                </a:moveTo>
                <a:lnTo>
                  <a:pt x="1858100" y="76384"/>
                </a:lnTo>
                <a:lnTo>
                  <a:pt x="1858100" y="59220"/>
                </a:lnTo>
                <a:lnTo>
                  <a:pt x="1932620" y="0"/>
                </a:lnTo>
                <a:lnTo>
                  <a:pt x="1932620" y="39391"/>
                </a:lnTo>
                <a:lnTo>
                  <a:pt x="1895228" y="67870"/>
                </a:lnTo>
                <a:lnTo>
                  <a:pt x="1932620" y="96347"/>
                </a:lnTo>
                <a:close/>
                <a:moveTo>
                  <a:pt x="1856768" y="135738"/>
                </a:moveTo>
                <a:lnTo>
                  <a:pt x="1782245" y="76384"/>
                </a:lnTo>
                <a:lnTo>
                  <a:pt x="1782245" y="59220"/>
                </a:lnTo>
                <a:lnTo>
                  <a:pt x="1856768" y="0"/>
                </a:lnTo>
                <a:lnTo>
                  <a:pt x="1856768" y="39391"/>
                </a:lnTo>
                <a:lnTo>
                  <a:pt x="1819376" y="67870"/>
                </a:lnTo>
                <a:lnTo>
                  <a:pt x="1856768" y="96347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4088339" y="666267"/>
            <a:ext cx="1315209" cy="206403"/>
          </a:xfrm>
          <a:custGeom>
            <a:avLst/>
            <a:gdLst/>
            <a:ahLst/>
            <a:cxnLst/>
            <a:rect l="l" t="t" r="r" b="b"/>
            <a:pathLst>
              <a:path w="1315209" h="206403">
                <a:moveTo>
                  <a:pt x="167282" y="202278"/>
                </a:moveTo>
                <a:lnTo>
                  <a:pt x="117508" y="202278"/>
                </a:lnTo>
                <a:lnTo>
                  <a:pt x="117508" y="114448"/>
                </a:lnTo>
                <a:lnTo>
                  <a:pt x="49770" y="114448"/>
                </a:lnTo>
                <a:lnTo>
                  <a:pt x="49770" y="202278"/>
                </a:lnTo>
                <a:lnTo>
                  <a:pt x="0" y="202278"/>
                </a:lnTo>
                <a:lnTo>
                  <a:pt x="0" y="4127"/>
                </a:lnTo>
                <a:lnTo>
                  <a:pt x="49770" y="4127"/>
                </a:lnTo>
                <a:lnTo>
                  <a:pt x="49770" y="76652"/>
                </a:lnTo>
                <a:lnTo>
                  <a:pt x="117508" y="76652"/>
                </a:lnTo>
                <a:lnTo>
                  <a:pt x="117508" y="4127"/>
                </a:lnTo>
                <a:lnTo>
                  <a:pt x="167282" y="4127"/>
                </a:lnTo>
                <a:close/>
                <a:moveTo>
                  <a:pt x="388722" y="103270"/>
                </a:moveTo>
                <a:cubicBezTo>
                  <a:pt x="388722" y="135295"/>
                  <a:pt x="380161" y="160492"/>
                  <a:pt x="363039" y="178855"/>
                </a:cubicBezTo>
                <a:cubicBezTo>
                  <a:pt x="345918" y="197219"/>
                  <a:pt x="322450" y="206403"/>
                  <a:pt x="292641" y="206403"/>
                </a:cubicBezTo>
                <a:cubicBezTo>
                  <a:pt x="262743" y="206403"/>
                  <a:pt x="239278" y="197108"/>
                  <a:pt x="222243" y="178525"/>
                </a:cubicBezTo>
                <a:cubicBezTo>
                  <a:pt x="205208" y="159937"/>
                  <a:pt x="196694" y="134853"/>
                  <a:pt x="196694" y="103270"/>
                </a:cubicBezTo>
                <a:cubicBezTo>
                  <a:pt x="196694" y="71421"/>
                  <a:pt x="205208" y="46246"/>
                  <a:pt x="222243" y="27746"/>
                </a:cubicBezTo>
                <a:cubicBezTo>
                  <a:pt x="239278" y="9249"/>
                  <a:pt x="262743" y="0"/>
                  <a:pt x="292641" y="0"/>
                </a:cubicBezTo>
                <a:cubicBezTo>
                  <a:pt x="322450" y="0"/>
                  <a:pt x="345918" y="9208"/>
                  <a:pt x="363039" y="27616"/>
                </a:cubicBezTo>
                <a:cubicBezTo>
                  <a:pt x="380161" y="46023"/>
                  <a:pt x="388722" y="71244"/>
                  <a:pt x="388722" y="103270"/>
                </a:cubicBezTo>
                <a:close/>
                <a:moveTo>
                  <a:pt x="337353" y="103137"/>
                </a:moveTo>
                <a:cubicBezTo>
                  <a:pt x="337353" y="91336"/>
                  <a:pt x="336136" y="81292"/>
                  <a:pt x="333695" y="72994"/>
                </a:cubicBezTo>
                <a:cubicBezTo>
                  <a:pt x="331255" y="64700"/>
                  <a:pt x="327997" y="57889"/>
                  <a:pt x="323914" y="52568"/>
                </a:cubicBezTo>
                <a:cubicBezTo>
                  <a:pt x="319656" y="47154"/>
                  <a:pt x="314846" y="43273"/>
                  <a:pt x="309479" y="40918"/>
                </a:cubicBezTo>
                <a:cubicBezTo>
                  <a:pt x="304107" y="38571"/>
                  <a:pt x="298542" y="37397"/>
                  <a:pt x="292775" y="37397"/>
                </a:cubicBezTo>
                <a:cubicBezTo>
                  <a:pt x="286651" y="37397"/>
                  <a:pt x="281107" y="38485"/>
                  <a:pt x="276139" y="40655"/>
                </a:cubicBezTo>
                <a:cubicBezTo>
                  <a:pt x="271171" y="42830"/>
                  <a:pt x="266383" y="46711"/>
                  <a:pt x="261768" y="52301"/>
                </a:cubicBezTo>
                <a:cubicBezTo>
                  <a:pt x="257685" y="57446"/>
                  <a:pt x="254380" y="64279"/>
                  <a:pt x="251853" y="72793"/>
                </a:cubicBezTo>
                <a:cubicBezTo>
                  <a:pt x="249323" y="81310"/>
                  <a:pt x="248059" y="91469"/>
                  <a:pt x="248059" y="103270"/>
                </a:cubicBezTo>
                <a:cubicBezTo>
                  <a:pt x="248059" y="115424"/>
                  <a:pt x="249258" y="125511"/>
                  <a:pt x="251655" y="133543"/>
                </a:cubicBezTo>
                <a:cubicBezTo>
                  <a:pt x="254048" y="141575"/>
                  <a:pt x="257333" y="148295"/>
                  <a:pt x="261501" y="153707"/>
                </a:cubicBezTo>
                <a:cubicBezTo>
                  <a:pt x="265760" y="159207"/>
                  <a:pt x="270594" y="163132"/>
                  <a:pt x="276009" y="165483"/>
                </a:cubicBezTo>
                <a:cubicBezTo>
                  <a:pt x="281416" y="167833"/>
                  <a:pt x="287008" y="169010"/>
                  <a:pt x="292775" y="169010"/>
                </a:cubicBezTo>
                <a:cubicBezTo>
                  <a:pt x="298628" y="169010"/>
                  <a:pt x="304309" y="167747"/>
                  <a:pt x="309809" y="165216"/>
                </a:cubicBezTo>
                <a:cubicBezTo>
                  <a:pt x="315311" y="162688"/>
                  <a:pt x="320056" y="158764"/>
                  <a:pt x="324047" y="153440"/>
                </a:cubicBezTo>
                <a:cubicBezTo>
                  <a:pt x="328307" y="147673"/>
                  <a:pt x="331586" y="140951"/>
                  <a:pt x="333897" y="133276"/>
                </a:cubicBezTo>
                <a:cubicBezTo>
                  <a:pt x="336201" y="125600"/>
                  <a:pt x="337353" y="115554"/>
                  <a:pt x="337353" y="103137"/>
                </a:cubicBezTo>
                <a:close/>
                <a:moveTo>
                  <a:pt x="576627" y="141596"/>
                </a:moveTo>
                <a:cubicBezTo>
                  <a:pt x="576627" y="151445"/>
                  <a:pt x="574766" y="160092"/>
                  <a:pt x="571043" y="167544"/>
                </a:cubicBezTo>
                <a:cubicBezTo>
                  <a:pt x="567315" y="174997"/>
                  <a:pt x="562303" y="181163"/>
                  <a:pt x="556002" y="186045"/>
                </a:cubicBezTo>
                <a:cubicBezTo>
                  <a:pt x="548550" y="191902"/>
                  <a:pt x="540367" y="196067"/>
                  <a:pt x="531451" y="198552"/>
                </a:cubicBezTo>
                <a:cubicBezTo>
                  <a:pt x="522534" y="201039"/>
                  <a:pt x="511201" y="202278"/>
                  <a:pt x="497449" y="202278"/>
                </a:cubicBezTo>
                <a:lnTo>
                  <a:pt x="418134" y="202278"/>
                </a:lnTo>
                <a:lnTo>
                  <a:pt x="418134" y="4127"/>
                </a:lnTo>
                <a:lnTo>
                  <a:pt x="488135" y="4127"/>
                </a:lnTo>
                <a:cubicBezTo>
                  <a:pt x="502683" y="4127"/>
                  <a:pt x="513707" y="4682"/>
                  <a:pt x="521206" y="5790"/>
                </a:cubicBezTo>
                <a:cubicBezTo>
                  <a:pt x="528700" y="6898"/>
                  <a:pt x="535731" y="9228"/>
                  <a:pt x="542294" y="12777"/>
                </a:cubicBezTo>
                <a:cubicBezTo>
                  <a:pt x="549394" y="16590"/>
                  <a:pt x="554696" y="21691"/>
                  <a:pt x="558202" y="28077"/>
                </a:cubicBezTo>
                <a:cubicBezTo>
                  <a:pt x="561705" y="34467"/>
                  <a:pt x="563455" y="41833"/>
                  <a:pt x="563455" y="50174"/>
                </a:cubicBezTo>
                <a:cubicBezTo>
                  <a:pt x="563455" y="59840"/>
                  <a:pt x="561039" y="68444"/>
                  <a:pt x="556204" y="75986"/>
                </a:cubicBezTo>
                <a:cubicBezTo>
                  <a:pt x="551366" y="83532"/>
                  <a:pt x="544688" y="89076"/>
                  <a:pt x="536174" y="92625"/>
                </a:cubicBezTo>
                <a:lnTo>
                  <a:pt x="536174" y="93687"/>
                </a:lnTo>
                <a:cubicBezTo>
                  <a:pt x="548418" y="96261"/>
                  <a:pt x="558220" y="101517"/>
                  <a:pt x="565582" y="109455"/>
                </a:cubicBezTo>
                <a:cubicBezTo>
                  <a:pt x="572948" y="117396"/>
                  <a:pt x="576627" y="128110"/>
                  <a:pt x="576627" y="141596"/>
                </a:cubicBezTo>
                <a:close/>
                <a:moveTo>
                  <a:pt x="512886" y="60153"/>
                </a:moveTo>
                <a:cubicBezTo>
                  <a:pt x="512886" y="56956"/>
                  <a:pt x="512064" y="53676"/>
                  <a:pt x="510423" y="50304"/>
                </a:cubicBezTo>
                <a:cubicBezTo>
                  <a:pt x="508781" y="46934"/>
                  <a:pt x="506229" y="44493"/>
                  <a:pt x="502773" y="42985"/>
                </a:cubicBezTo>
                <a:cubicBezTo>
                  <a:pt x="499486" y="41562"/>
                  <a:pt x="495605" y="40789"/>
                  <a:pt x="491127" y="40655"/>
                </a:cubicBezTo>
                <a:cubicBezTo>
                  <a:pt x="486645" y="40522"/>
                  <a:pt x="479970" y="40457"/>
                  <a:pt x="471100" y="40457"/>
                </a:cubicBezTo>
                <a:lnTo>
                  <a:pt x="467637" y="40457"/>
                </a:lnTo>
                <a:lnTo>
                  <a:pt x="467637" y="82380"/>
                </a:lnTo>
                <a:lnTo>
                  <a:pt x="473894" y="82380"/>
                </a:lnTo>
                <a:cubicBezTo>
                  <a:pt x="482411" y="82380"/>
                  <a:pt x="488376" y="82290"/>
                  <a:pt x="491792" y="82113"/>
                </a:cubicBezTo>
                <a:cubicBezTo>
                  <a:pt x="495210" y="81933"/>
                  <a:pt x="498737" y="81001"/>
                  <a:pt x="502370" y="79315"/>
                </a:cubicBezTo>
                <a:cubicBezTo>
                  <a:pt x="506366" y="77455"/>
                  <a:pt x="509117" y="74880"/>
                  <a:pt x="510624" y="71594"/>
                </a:cubicBezTo>
                <a:cubicBezTo>
                  <a:pt x="512133" y="68315"/>
                  <a:pt x="512886" y="64498"/>
                  <a:pt x="512886" y="60153"/>
                </a:cubicBezTo>
                <a:close/>
                <a:moveTo>
                  <a:pt x="525395" y="140664"/>
                </a:moveTo>
                <a:cubicBezTo>
                  <a:pt x="525395" y="134540"/>
                  <a:pt x="524153" y="129748"/>
                  <a:pt x="521669" y="126293"/>
                </a:cubicBezTo>
                <a:cubicBezTo>
                  <a:pt x="519181" y="122833"/>
                  <a:pt x="515459" y="120216"/>
                  <a:pt x="510492" y="118437"/>
                </a:cubicBezTo>
                <a:cubicBezTo>
                  <a:pt x="507471" y="117285"/>
                  <a:pt x="503324" y="116644"/>
                  <a:pt x="498046" y="116511"/>
                </a:cubicBezTo>
                <a:cubicBezTo>
                  <a:pt x="492769" y="116374"/>
                  <a:pt x="485692" y="116309"/>
                  <a:pt x="476820" y="116309"/>
                </a:cubicBezTo>
                <a:lnTo>
                  <a:pt x="467637" y="116309"/>
                </a:lnTo>
                <a:lnTo>
                  <a:pt x="467637" y="165950"/>
                </a:lnTo>
                <a:lnTo>
                  <a:pt x="470301" y="165950"/>
                </a:lnTo>
                <a:cubicBezTo>
                  <a:pt x="483254" y="165950"/>
                  <a:pt x="492214" y="165859"/>
                  <a:pt x="497182" y="165683"/>
                </a:cubicBezTo>
                <a:cubicBezTo>
                  <a:pt x="502151" y="165503"/>
                  <a:pt x="507205" y="164305"/>
                  <a:pt x="512352" y="162090"/>
                </a:cubicBezTo>
                <a:cubicBezTo>
                  <a:pt x="516878" y="160139"/>
                  <a:pt x="520182" y="157277"/>
                  <a:pt x="522267" y="153505"/>
                </a:cubicBezTo>
                <a:cubicBezTo>
                  <a:pt x="524352" y="149735"/>
                  <a:pt x="525395" y="145454"/>
                  <a:pt x="525395" y="140664"/>
                </a:cubicBezTo>
                <a:close/>
                <a:moveTo>
                  <a:pt x="583813" y="202278"/>
                </a:moveTo>
                <a:lnTo>
                  <a:pt x="650751" y="4127"/>
                </a:lnTo>
                <a:lnTo>
                  <a:pt x="705046" y="4127"/>
                </a:lnTo>
                <a:lnTo>
                  <a:pt x="771985" y="202278"/>
                </a:lnTo>
                <a:lnTo>
                  <a:pt x="720749" y="202278"/>
                </a:lnTo>
                <a:lnTo>
                  <a:pt x="708373" y="161825"/>
                </a:lnTo>
                <a:lnTo>
                  <a:pt x="646092" y="161825"/>
                </a:lnTo>
                <a:lnTo>
                  <a:pt x="633720" y="202278"/>
                </a:lnTo>
                <a:close/>
                <a:moveTo>
                  <a:pt x="697461" y="125893"/>
                </a:moveTo>
                <a:lnTo>
                  <a:pt x="677237" y="60549"/>
                </a:lnTo>
                <a:lnTo>
                  <a:pt x="657008" y="125893"/>
                </a:lnTo>
                <a:close/>
                <a:moveTo>
                  <a:pt x="829744" y="202278"/>
                </a:moveTo>
                <a:lnTo>
                  <a:pt x="829744" y="41923"/>
                </a:lnTo>
                <a:lnTo>
                  <a:pt x="771189" y="41923"/>
                </a:lnTo>
                <a:lnTo>
                  <a:pt x="771189" y="4127"/>
                </a:lnTo>
                <a:lnTo>
                  <a:pt x="938067" y="4127"/>
                </a:lnTo>
                <a:lnTo>
                  <a:pt x="938067" y="41923"/>
                </a:lnTo>
                <a:lnTo>
                  <a:pt x="879513" y="41923"/>
                </a:lnTo>
                <a:lnTo>
                  <a:pt x="879513" y="202278"/>
                </a:lnTo>
                <a:close/>
                <a:moveTo>
                  <a:pt x="1111069" y="100344"/>
                </a:moveTo>
                <a:cubicBezTo>
                  <a:pt x="1111069" y="133701"/>
                  <a:pt x="1102174" y="159672"/>
                  <a:pt x="1084386" y="178259"/>
                </a:cubicBezTo>
                <a:cubicBezTo>
                  <a:pt x="1066595" y="196841"/>
                  <a:pt x="1042532" y="206136"/>
                  <a:pt x="1012192" y="206136"/>
                </a:cubicBezTo>
                <a:cubicBezTo>
                  <a:pt x="997993" y="206136"/>
                  <a:pt x="984842" y="204319"/>
                  <a:pt x="972731" y="200679"/>
                </a:cubicBezTo>
                <a:cubicBezTo>
                  <a:pt x="960625" y="197043"/>
                  <a:pt x="951553" y="193760"/>
                  <a:pt x="945519" y="190833"/>
                </a:cubicBezTo>
                <a:lnTo>
                  <a:pt x="945519" y="145988"/>
                </a:lnTo>
                <a:lnTo>
                  <a:pt x="950174" y="145988"/>
                </a:lnTo>
                <a:cubicBezTo>
                  <a:pt x="951859" y="147493"/>
                  <a:pt x="954724" y="149821"/>
                  <a:pt x="958760" y="152972"/>
                </a:cubicBezTo>
                <a:cubicBezTo>
                  <a:pt x="962795" y="156123"/>
                  <a:pt x="966762" y="158721"/>
                  <a:pt x="970669" y="160759"/>
                </a:cubicBezTo>
                <a:cubicBezTo>
                  <a:pt x="975816" y="163418"/>
                  <a:pt x="981339" y="165594"/>
                  <a:pt x="987244" y="167278"/>
                </a:cubicBezTo>
                <a:cubicBezTo>
                  <a:pt x="993140" y="168963"/>
                  <a:pt x="999638" y="169809"/>
                  <a:pt x="1006733" y="169809"/>
                </a:cubicBezTo>
                <a:cubicBezTo>
                  <a:pt x="1012325" y="169809"/>
                  <a:pt x="1018179" y="169010"/>
                  <a:pt x="1024301" y="167407"/>
                </a:cubicBezTo>
                <a:cubicBezTo>
                  <a:pt x="1030421" y="165813"/>
                  <a:pt x="1036056" y="163020"/>
                  <a:pt x="1041203" y="159027"/>
                </a:cubicBezTo>
                <a:cubicBezTo>
                  <a:pt x="1046525" y="154861"/>
                  <a:pt x="1051028" y="149537"/>
                  <a:pt x="1054711" y="143061"/>
                </a:cubicBezTo>
                <a:cubicBezTo>
                  <a:pt x="1058394" y="136584"/>
                  <a:pt x="1060720" y="128110"/>
                  <a:pt x="1061695" y="117641"/>
                </a:cubicBezTo>
                <a:lnTo>
                  <a:pt x="982782" y="117641"/>
                </a:lnTo>
                <a:lnTo>
                  <a:pt x="982782" y="79849"/>
                </a:lnTo>
                <a:lnTo>
                  <a:pt x="1060633" y="79849"/>
                </a:lnTo>
                <a:cubicBezTo>
                  <a:pt x="1059301" y="72043"/>
                  <a:pt x="1056993" y="65409"/>
                  <a:pt x="1053713" y="59952"/>
                </a:cubicBezTo>
                <a:cubicBezTo>
                  <a:pt x="1050430" y="54497"/>
                  <a:pt x="1046348" y="49993"/>
                  <a:pt x="1041470" y="46444"/>
                </a:cubicBezTo>
                <a:cubicBezTo>
                  <a:pt x="1036675" y="42985"/>
                  <a:pt x="1031551" y="40479"/>
                  <a:pt x="1026098" y="38927"/>
                </a:cubicBezTo>
                <a:cubicBezTo>
                  <a:pt x="1020643" y="37373"/>
                  <a:pt x="1015074" y="36597"/>
                  <a:pt x="1009398" y="36597"/>
                </a:cubicBezTo>
                <a:cubicBezTo>
                  <a:pt x="1002565" y="36597"/>
                  <a:pt x="996290" y="37462"/>
                  <a:pt x="990570" y="39193"/>
                </a:cubicBezTo>
                <a:cubicBezTo>
                  <a:pt x="984846" y="40926"/>
                  <a:pt x="979456" y="43118"/>
                  <a:pt x="974399" y="45782"/>
                </a:cubicBezTo>
                <a:cubicBezTo>
                  <a:pt x="969517" y="48442"/>
                  <a:pt x="965305" y="51214"/>
                  <a:pt x="961755" y="54098"/>
                </a:cubicBezTo>
                <a:cubicBezTo>
                  <a:pt x="958205" y="56981"/>
                  <a:pt x="955413" y="59267"/>
                  <a:pt x="953370" y="60952"/>
                </a:cubicBezTo>
                <a:lnTo>
                  <a:pt x="948184" y="60952"/>
                </a:lnTo>
                <a:lnTo>
                  <a:pt x="948184" y="15703"/>
                </a:lnTo>
                <a:cubicBezTo>
                  <a:pt x="956698" y="11535"/>
                  <a:pt x="966633" y="7921"/>
                  <a:pt x="977992" y="4861"/>
                </a:cubicBezTo>
                <a:cubicBezTo>
                  <a:pt x="989342" y="1797"/>
                  <a:pt x="1001898" y="266"/>
                  <a:pt x="1015651" y="266"/>
                </a:cubicBezTo>
                <a:cubicBezTo>
                  <a:pt x="1044753" y="266"/>
                  <a:pt x="1067929" y="9249"/>
                  <a:pt x="1085185" y="27216"/>
                </a:cubicBezTo>
                <a:cubicBezTo>
                  <a:pt x="1102439" y="45181"/>
                  <a:pt x="1111069" y="69557"/>
                  <a:pt x="1111069" y="100344"/>
                </a:cubicBezTo>
                <a:close/>
                <a:moveTo>
                  <a:pt x="1315210" y="202278"/>
                </a:moveTo>
                <a:lnTo>
                  <a:pt x="1255857" y="202278"/>
                </a:lnTo>
                <a:lnTo>
                  <a:pt x="1202758" y="122300"/>
                </a:lnTo>
                <a:lnTo>
                  <a:pt x="1190247" y="122300"/>
                </a:lnTo>
                <a:lnTo>
                  <a:pt x="1190247" y="202278"/>
                </a:lnTo>
                <a:lnTo>
                  <a:pt x="1140477" y="202278"/>
                </a:lnTo>
                <a:lnTo>
                  <a:pt x="1140477" y="4127"/>
                </a:lnTo>
                <a:lnTo>
                  <a:pt x="1190247" y="4127"/>
                </a:lnTo>
                <a:lnTo>
                  <a:pt x="1190247" y="84903"/>
                </a:lnTo>
                <a:cubicBezTo>
                  <a:pt x="1198056" y="84546"/>
                  <a:pt x="1203892" y="82818"/>
                  <a:pt x="1207750" y="79716"/>
                </a:cubicBezTo>
                <a:cubicBezTo>
                  <a:pt x="1211609" y="76613"/>
                  <a:pt x="1216199" y="69779"/>
                  <a:pt x="1221524" y="59220"/>
                </a:cubicBezTo>
                <a:cubicBezTo>
                  <a:pt x="1223032" y="56117"/>
                  <a:pt x="1224782" y="52434"/>
                  <a:pt x="1226780" y="48176"/>
                </a:cubicBezTo>
                <a:cubicBezTo>
                  <a:pt x="1228775" y="43916"/>
                  <a:pt x="1230531" y="40190"/>
                  <a:pt x="1232036" y="36993"/>
                </a:cubicBezTo>
                <a:cubicBezTo>
                  <a:pt x="1237803" y="25017"/>
                  <a:pt x="1244838" y="16478"/>
                  <a:pt x="1253132" y="11376"/>
                </a:cubicBezTo>
                <a:cubicBezTo>
                  <a:pt x="1261426" y="6279"/>
                  <a:pt x="1272356" y="3726"/>
                  <a:pt x="1285931" y="3726"/>
                </a:cubicBezTo>
                <a:cubicBezTo>
                  <a:pt x="1290370" y="3726"/>
                  <a:pt x="1294049" y="3791"/>
                  <a:pt x="1296980" y="3928"/>
                </a:cubicBezTo>
                <a:cubicBezTo>
                  <a:pt x="1299906" y="4061"/>
                  <a:pt x="1302168" y="4127"/>
                  <a:pt x="1303766" y="4127"/>
                </a:cubicBezTo>
                <a:lnTo>
                  <a:pt x="1303766" y="46581"/>
                </a:lnTo>
                <a:lnTo>
                  <a:pt x="1292318" y="46581"/>
                </a:lnTo>
                <a:cubicBezTo>
                  <a:pt x="1286641" y="46581"/>
                  <a:pt x="1281698" y="48331"/>
                  <a:pt x="1277486" y="51834"/>
                </a:cubicBezTo>
                <a:cubicBezTo>
                  <a:pt x="1273271" y="55340"/>
                  <a:pt x="1268990" y="62328"/>
                  <a:pt x="1264641" y="72793"/>
                </a:cubicBezTo>
                <a:cubicBezTo>
                  <a:pt x="1261182" y="81134"/>
                  <a:pt x="1257920" y="87456"/>
                  <a:pt x="1254859" y="91758"/>
                </a:cubicBezTo>
                <a:cubicBezTo>
                  <a:pt x="1251800" y="96059"/>
                  <a:pt x="1248937" y="98965"/>
                  <a:pt x="1246274" y="100473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423775" y="605053"/>
            <a:ext cx="1604760" cy="312728"/>
          </a:xfrm>
          <a:custGeom>
            <a:avLst/>
            <a:gdLst/>
            <a:ahLst/>
            <a:cxnLst/>
            <a:rect l="l" t="t" r="r" b="b"/>
            <a:pathLst>
              <a:path w="1604760" h="312728">
                <a:moveTo>
                  <a:pt x="150374" y="184442"/>
                </a:moveTo>
                <a:lnTo>
                  <a:pt x="75851" y="243796"/>
                </a:lnTo>
                <a:lnTo>
                  <a:pt x="75851" y="204405"/>
                </a:lnTo>
                <a:lnTo>
                  <a:pt x="113245" y="175928"/>
                </a:lnTo>
                <a:lnTo>
                  <a:pt x="75851" y="147449"/>
                </a:lnTo>
                <a:lnTo>
                  <a:pt x="75851" y="108058"/>
                </a:lnTo>
                <a:lnTo>
                  <a:pt x="150374" y="167278"/>
                </a:lnTo>
                <a:close/>
                <a:moveTo>
                  <a:pt x="74523" y="184442"/>
                </a:moveTo>
                <a:lnTo>
                  <a:pt x="0" y="243796"/>
                </a:lnTo>
                <a:lnTo>
                  <a:pt x="0" y="204405"/>
                </a:lnTo>
                <a:lnTo>
                  <a:pt x="37393" y="175928"/>
                </a:lnTo>
                <a:lnTo>
                  <a:pt x="0" y="147449"/>
                </a:lnTo>
                <a:lnTo>
                  <a:pt x="0" y="108058"/>
                </a:lnTo>
                <a:lnTo>
                  <a:pt x="74523" y="167278"/>
                </a:lnTo>
                <a:close/>
                <a:moveTo>
                  <a:pt x="241667" y="211194"/>
                </a:moveTo>
                <a:lnTo>
                  <a:pt x="195091" y="312729"/>
                </a:lnTo>
                <a:lnTo>
                  <a:pt x="166744" y="312729"/>
                </a:lnTo>
                <a:lnTo>
                  <a:pt x="192962" y="211194"/>
                </a:lnTo>
                <a:close/>
                <a:moveTo>
                  <a:pt x="438357" y="267350"/>
                </a:moveTo>
                <a:cubicBezTo>
                  <a:pt x="408639" y="267350"/>
                  <a:pt x="385037" y="258369"/>
                  <a:pt x="367563" y="240404"/>
                </a:cubicBezTo>
                <a:cubicBezTo>
                  <a:pt x="350084" y="222440"/>
                  <a:pt x="341344" y="197177"/>
                  <a:pt x="341344" y="164617"/>
                </a:cubicBezTo>
                <a:cubicBezTo>
                  <a:pt x="341344" y="133212"/>
                  <a:pt x="350106" y="108170"/>
                  <a:pt x="367628" y="89493"/>
                </a:cubicBezTo>
                <a:cubicBezTo>
                  <a:pt x="385149" y="70819"/>
                  <a:pt x="408768" y="61480"/>
                  <a:pt x="438490" y="61480"/>
                </a:cubicBezTo>
                <a:cubicBezTo>
                  <a:pt x="446388" y="61480"/>
                  <a:pt x="453484" y="61924"/>
                  <a:pt x="459784" y="62813"/>
                </a:cubicBezTo>
                <a:cubicBezTo>
                  <a:pt x="466081" y="63698"/>
                  <a:pt x="472113" y="64940"/>
                  <a:pt x="477882" y="66539"/>
                </a:cubicBezTo>
                <a:cubicBezTo>
                  <a:pt x="482407" y="67871"/>
                  <a:pt x="487328" y="69685"/>
                  <a:pt x="492652" y="71990"/>
                </a:cubicBezTo>
                <a:cubicBezTo>
                  <a:pt x="497977" y="74300"/>
                  <a:pt x="502279" y="76299"/>
                  <a:pt x="505561" y="77983"/>
                </a:cubicBezTo>
                <a:lnTo>
                  <a:pt x="505561" y="125226"/>
                </a:lnTo>
                <a:lnTo>
                  <a:pt x="500507" y="125226"/>
                </a:lnTo>
                <a:cubicBezTo>
                  <a:pt x="498113" y="123094"/>
                  <a:pt x="495093" y="120546"/>
                  <a:pt x="491457" y="117573"/>
                </a:cubicBezTo>
                <a:cubicBezTo>
                  <a:pt x="487817" y="114602"/>
                  <a:pt x="483694" y="111697"/>
                  <a:pt x="479079" y="108856"/>
                </a:cubicBezTo>
                <a:cubicBezTo>
                  <a:pt x="474464" y="106017"/>
                  <a:pt x="469389" y="103598"/>
                  <a:pt x="463844" y="101603"/>
                </a:cubicBezTo>
                <a:cubicBezTo>
                  <a:pt x="458297" y="99609"/>
                  <a:pt x="452508" y="98611"/>
                  <a:pt x="446478" y="98611"/>
                </a:cubicBezTo>
                <a:cubicBezTo>
                  <a:pt x="439285" y="98611"/>
                  <a:pt x="432698" y="99738"/>
                  <a:pt x="426711" y="102003"/>
                </a:cubicBezTo>
                <a:cubicBezTo>
                  <a:pt x="420724" y="104267"/>
                  <a:pt x="415022" y="108191"/>
                  <a:pt x="409614" y="113782"/>
                </a:cubicBezTo>
                <a:cubicBezTo>
                  <a:pt x="404646" y="118840"/>
                  <a:pt x="400586" y="125669"/>
                  <a:pt x="397436" y="134274"/>
                </a:cubicBezTo>
                <a:cubicBezTo>
                  <a:pt x="394285" y="142880"/>
                  <a:pt x="392709" y="153040"/>
                  <a:pt x="392709" y="164747"/>
                </a:cubicBezTo>
                <a:cubicBezTo>
                  <a:pt x="392709" y="177081"/>
                  <a:pt x="394350" y="187438"/>
                  <a:pt x="397637" y="195826"/>
                </a:cubicBezTo>
                <a:cubicBezTo>
                  <a:pt x="400917" y="204210"/>
                  <a:pt x="405219" y="210971"/>
                  <a:pt x="410543" y="216118"/>
                </a:cubicBezTo>
                <a:cubicBezTo>
                  <a:pt x="415691" y="221087"/>
                  <a:pt x="421433" y="224680"/>
                  <a:pt x="427780" y="226897"/>
                </a:cubicBezTo>
                <a:cubicBezTo>
                  <a:pt x="434120" y="229112"/>
                  <a:pt x="440445" y="230224"/>
                  <a:pt x="446741" y="230224"/>
                </a:cubicBezTo>
                <a:cubicBezTo>
                  <a:pt x="453307" y="230224"/>
                  <a:pt x="459561" y="229137"/>
                  <a:pt x="465504" y="226962"/>
                </a:cubicBezTo>
                <a:cubicBezTo>
                  <a:pt x="471452" y="224791"/>
                  <a:pt x="476463" y="222376"/>
                  <a:pt x="480545" y="219711"/>
                </a:cubicBezTo>
                <a:cubicBezTo>
                  <a:pt x="484980" y="216961"/>
                  <a:pt x="488882" y="214168"/>
                  <a:pt x="492256" y="211328"/>
                </a:cubicBezTo>
                <a:cubicBezTo>
                  <a:pt x="495626" y="208487"/>
                  <a:pt x="498552" y="205960"/>
                  <a:pt x="501036" y="203742"/>
                </a:cubicBezTo>
                <a:lnTo>
                  <a:pt x="505561" y="203742"/>
                </a:lnTo>
                <a:lnTo>
                  <a:pt x="505561" y="250319"/>
                </a:lnTo>
                <a:cubicBezTo>
                  <a:pt x="501925" y="252004"/>
                  <a:pt x="497710" y="253934"/>
                  <a:pt x="492919" y="256108"/>
                </a:cubicBezTo>
                <a:cubicBezTo>
                  <a:pt x="488127" y="258282"/>
                  <a:pt x="483206" y="260122"/>
                  <a:pt x="478147" y="261630"/>
                </a:cubicBezTo>
                <a:cubicBezTo>
                  <a:pt x="471934" y="263492"/>
                  <a:pt x="466126" y="264917"/>
                  <a:pt x="460712" y="265889"/>
                </a:cubicBezTo>
                <a:cubicBezTo>
                  <a:pt x="455302" y="266865"/>
                  <a:pt x="447850" y="267350"/>
                  <a:pt x="438357" y="267350"/>
                </a:cubicBezTo>
                <a:close/>
                <a:moveTo>
                  <a:pt x="513546" y="263492"/>
                </a:moveTo>
                <a:lnTo>
                  <a:pt x="580485" y="65341"/>
                </a:lnTo>
                <a:lnTo>
                  <a:pt x="634780" y="65341"/>
                </a:lnTo>
                <a:lnTo>
                  <a:pt x="701718" y="263492"/>
                </a:lnTo>
                <a:lnTo>
                  <a:pt x="650483" y="263492"/>
                </a:lnTo>
                <a:lnTo>
                  <a:pt x="638106" y="223039"/>
                </a:lnTo>
                <a:lnTo>
                  <a:pt x="575827" y="223039"/>
                </a:lnTo>
                <a:lnTo>
                  <a:pt x="563453" y="263492"/>
                </a:lnTo>
                <a:close/>
                <a:moveTo>
                  <a:pt x="627195" y="187107"/>
                </a:moveTo>
                <a:lnTo>
                  <a:pt x="606969" y="121763"/>
                </a:lnTo>
                <a:lnTo>
                  <a:pt x="586741" y="187107"/>
                </a:lnTo>
                <a:close/>
                <a:moveTo>
                  <a:pt x="891464" y="263492"/>
                </a:moveTo>
                <a:lnTo>
                  <a:pt x="842488" y="263492"/>
                </a:lnTo>
                <a:lnTo>
                  <a:pt x="842488" y="132945"/>
                </a:lnTo>
                <a:lnTo>
                  <a:pt x="766367" y="263492"/>
                </a:lnTo>
                <a:lnTo>
                  <a:pt x="720323" y="263492"/>
                </a:lnTo>
                <a:lnTo>
                  <a:pt x="720323" y="65341"/>
                </a:lnTo>
                <a:lnTo>
                  <a:pt x="769293" y="65341"/>
                </a:lnTo>
                <a:lnTo>
                  <a:pt x="769293" y="183381"/>
                </a:lnTo>
                <a:lnTo>
                  <a:pt x="839692" y="65341"/>
                </a:lnTo>
                <a:lnTo>
                  <a:pt x="891464" y="65341"/>
                </a:lnTo>
                <a:close/>
                <a:moveTo>
                  <a:pt x="876423" y="0"/>
                </a:moveTo>
                <a:cubicBezTo>
                  <a:pt x="876337" y="15970"/>
                  <a:pt x="870591" y="28747"/>
                  <a:pt x="859193" y="38326"/>
                </a:cubicBezTo>
                <a:cubicBezTo>
                  <a:pt x="847792" y="47910"/>
                  <a:pt x="830112" y="52701"/>
                  <a:pt x="806158" y="52701"/>
                </a:cubicBezTo>
                <a:cubicBezTo>
                  <a:pt x="782650" y="52701"/>
                  <a:pt x="765086" y="47845"/>
                  <a:pt x="753462" y="38128"/>
                </a:cubicBezTo>
                <a:cubicBezTo>
                  <a:pt x="741840" y="28411"/>
                  <a:pt x="735982" y="15703"/>
                  <a:pt x="735894" y="0"/>
                </a:cubicBezTo>
                <a:lnTo>
                  <a:pt x="779543" y="0"/>
                </a:lnTo>
                <a:cubicBezTo>
                  <a:pt x="779720" y="9669"/>
                  <a:pt x="781757" y="16701"/>
                  <a:pt x="785664" y="21092"/>
                </a:cubicBezTo>
                <a:cubicBezTo>
                  <a:pt x="789569" y="25485"/>
                  <a:pt x="796398" y="27681"/>
                  <a:pt x="806158" y="27681"/>
                </a:cubicBezTo>
                <a:cubicBezTo>
                  <a:pt x="815918" y="27681"/>
                  <a:pt x="822750" y="25463"/>
                  <a:pt x="826657" y="21028"/>
                </a:cubicBezTo>
                <a:cubicBezTo>
                  <a:pt x="830556" y="16588"/>
                  <a:pt x="832596" y="9580"/>
                  <a:pt x="832773" y="0"/>
                </a:cubicBezTo>
                <a:close/>
                <a:moveTo>
                  <a:pt x="1098932" y="263492"/>
                </a:moveTo>
                <a:lnTo>
                  <a:pt x="1049158" y="263492"/>
                </a:lnTo>
                <a:lnTo>
                  <a:pt x="1049158" y="103137"/>
                </a:lnTo>
                <a:lnTo>
                  <a:pt x="981420" y="103137"/>
                </a:lnTo>
                <a:lnTo>
                  <a:pt x="981420" y="263492"/>
                </a:lnTo>
                <a:lnTo>
                  <a:pt x="931650" y="263492"/>
                </a:lnTo>
                <a:lnTo>
                  <a:pt x="931650" y="65341"/>
                </a:lnTo>
                <a:lnTo>
                  <a:pt x="1098932" y="65341"/>
                </a:lnTo>
                <a:close/>
                <a:moveTo>
                  <a:pt x="1139921" y="263492"/>
                </a:moveTo>
                <a:lnTo>
                  <a:pt x="1139921" y="65341"/>
                </a:lnTo>
                <a:lnTo>
                  <a:pt x="1273931" y="65341"/>
                </a:lnTo>
                <a:lnTo>
                  <a:pt x="1273931" y="103137"/>
                </a:lnTo>
                <a:lnTo>
                  <a:pt x="1189425" y="103137"/>
                </a:lnTo>
                <a:lnTo>
                  <a:pt x="1189425" y="137866"/>
                </a:lnTo>
                <a:lnTo>
                  <a:pt x="1267278" y="137866"/>
                </a:lnTo>
                <a:lnTo>
                  <a:pt x="1267278" y="175662"/>
                </a:lnTo>
                <a:lnTo>
                  <a:pt x="1189425" y="175662"/>
                </a:lnTo>
                <a:lnTo>
                  <a:pt x="1189425" y="225698"/>
                </a:lnTo>
                <a:lnTo>
                  <a:pt x="1273931" y="225698"/>
                </a:lnTo>
                <a:lnTo>
                  <a:pt x="1273931" y="263492"/>
                </a:lnTo>
                <a:close/>
                <a:moveTo>
                  <a:pt x="1510008" y="263492"/>
                </a:moveTo>
                <a:lnTo>
                  <a:pt x="1460501" y="263492"/>
                </a:lnTo>
                <a:lnTo>
                  <a:pt x="1460501" y="132145"/>
                </a:lnTo>
                <a:lnTo>
                  <a:pt x="1424437" y="216915"/>
                </a:lnTo>
                <a:lnTo>
                  <a:pt x="1390506" y="216915"/>
                </a:lnTo>
                <a:lnTo>
                  <a:pt x="1354442" y="132145"/>
                </a:lnTo>
                <a:lnTo>
                  <a:pt x="1354442" y="263492"/>
                </a:lnTo>
                <a:lnTo>
                  <a:pt x="1307598" y="263492"/>
                </a:lnTo>
                <a:lnTo>
                  <a:pt x="1307598" y="65341"/>
                </a:lnTo>
                <a:lnTo>
                  <a:pt x="1364954" y="65341"/>
                </a:lnTo>
                <a:lnTo>
                  <a:pt x="1408870" y="163152"/>
                </a:lnTo>
                <a:lnTo>
                  <a:pt x="1452654" y="65341"/>
                </a:lnTo>
                <a:lnTo>
                  <a:pt x="1510008" y="65341"/>
                </a:lnTo>
                <a:close/>
                <a:moveTo>
                  <a:pt x="1604760" y="211194"/>
                </a:moveTo>
                <a:lnTo>
                  <a:pt x="1558183" y="312729"/>
                </a:lnTo>
                <a:lnTo>
                  <a:pt x="1529837" y="312729"/>
                </a:lnTo>
                <a:lnTo>
                  <a:pt x="1556056" y="211194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40872" y="931454"/>
            <a:ext cx="5581562" cy="318319"/>
          </a:xfrm>
          <a:custGeom>
            <a:avLst/>
            <a:gdLst/>
            <a:ahLst/>
            <a:cxnLst/>
            <a:rect l="l" t="t" r="r" b="b"/>
            <a:pathLst>
              <a:path w="5581562" h="318319">
                <a:moveTo>
                  <a:pt x="152507" y="127883"/>
                </a:moveTo>
                <a:cubicBezTo>
                  <a:pt x="152507" y="137110"/>
                  <a:pt x="151041" y="145894"/>
                  <a:pt x="148114" y="154235"/>
                </a:cubicBezTo>
                <a:cubicBezTo>
                  <a:pt x="145191" y="162573"/>
                  <a:pt x="140973" y="169539"/>
                  <a:pt x="135471" y="175130"/>
                </a:cubicBezTo>
                <a:cubicBezTo>
                  <a:pt x="132102" y="178585"/>
                  <a:pt x="128397" y="181782"/>
                  <a:pt x="124361" y="184709"/>
                </a:cubicBezTo>
                <a:cubicBezTo>
                  <a:pt x="120326" y="187637"/>
                  <a:pt x="115866" y="190119"/>
                  <a:pt x="110988" y="192161"/>
                </a:cubicBezTo>
                <a:cubicBezTo>
                  <a:pt x="106106" y="194199"/>
                  <a:pt x="100806" y="195802"/>
                  <a:pt x="95086" y="196953"/>
                </a:cubicBezTo>
                <a:cubicBezTo>
                  <a:pt x="89358" y="198105"/>
                  <a:pt x="82951" y="198684"/>
                  <a:pt x="75852" y="198684"/>
                </a:cubicBezTo>
                <a:lnTo>
                  <a:pt x="49770" y="198684"/>
                </a:lnTo>
                <a:lnTo>
                  <a:pt x="49770" y="263491"/>
                </a:lnTo>
                <a:lnTo>
                  <a:pt x="0" y="263491"/>
                </a:lnTo>
                <a:lnTo>
                  <a:pt x="0" y="65341"/>
                </a:lnTo>
                <a:lnTo>
                  <a:pt x="76920" y="65341"/>
                </a:lnTo>
                <a:cubicBezTo>
                  <a:pt x="88365" y="65341"/>
                  <a:pt x="98236" y="66381"/>
                  <a:pt x="106530" y="68465"/>
                </a:cubicBezTo>
                <a:cubicBezTo>
                  <a:pt x="114825" y="70553"/>
                  <a:pt x="122342" y="73855"/>
                  <a:pt x="129085" y="78380"/>
                </a:cubicBezTo>
                <a:cubicBezTo>
                  <a:pt x="136536" y="83352"/>
                  <a:pt x="142304" y="89982"/>
                  <a:pt x="146387" y="98273"/>
                </a:cubicBezTo>
                <a:cubicBezTo>
                  <a:pt x="150468" y="106571"/>
                  <a:pt x="152507" y="116439"/>
                  <a:pt x="152507" y="127883"/>
                </a:cubicBezTo>
                <a:close/>
                <a:moveTo>
                  <a:pt x="101404" y="129082"/>
                </a:moveTo>
                <a:cubicBezTo>
                  <a:pt x="101404" y="123495"/>
                  <a:pt x="100072" y="118678"/>
                  <a:pt x="97412" y="114642"/>
                </a:cubicBezTo>
                <a:cubicBezTo>
                  <a:pt x="94751" y="110608"/>
                  <a:pt x="91558" y="107835"/>
                  <a:pt x="87828" y="106326"/>
                </a:cubicBezTo>
                <a:cubicBezTo>
                  <a:pt x="83130" y="104289"/>
                  <a:pt x="78627" y="103112"/>
                  <a:pt x="74325" y="102798"/>
                </a:cubicBezTo>
                <a:cubicBezTo>
                  <a:pt x="70019" y="102489"/>
                  <a:pt x="64187" y="102334"/>
                  <a:pt x="56822" y="102334"/>
                </a:cubicBezTo>
                <a:lnTo>
                  <a:pt x="49770" y="102334"/>
                </a:lnTo>
                <a:lnTo>
                  <a:pt x="49770" y="161687"/>
                </a:lnTo>
                <a:lnTo>
                  <a:pt x="53230" y="161687"/>
                </a:lnTo>
                <a:cubicBezTo>
                  <a:pt x="57935" y="161687"/>
                  <a:pt x="62370" y="161641"/>
                  <a:pt x="66538" y="161551"/>
                </a:cubicBezTo>
                <a:cubicBezTo>
                  <a:pt x="70707" y="161464"/>
                  <a:pt x="74343" y="161154"/>
                  <a:pt x="77454" y="160621"/>
                </a:cubicBezTo>
                <a:cubicBezTo>
                  <a:pt x="80110" y="160179"/>
                  <a:pt x="82930" y="159314"/>
                  <a:pt x="85903" y="158026"/>
                </a:cubicBezTo>
                <a:cubicBezTo>
                  <a:pt x="88876" y="156741"/>
                  <a:pt x="91156" y="155297"/>
                  <a:pt x="92753" y="153702"/>
                </a:cubicBezTo>
                <a:cubicBezTo>
                  <a:pt x="96126" y="150423"/>
                  <a:pt x="98409" y="147007"/>
                  <a:pt x="99607" y="143457"/>
                </a:cubicBezTo>
                <a:cubicBezTo>
                  <a:pt x="100806" y="139903"/>
                  <a:pt x="101404" y="135116"/>
                  <a:pt x="101404" y="129082"/>
                </a:cubicBezTo>
                <a:close/>
                <a:moveTo>
                  <a:pt x="342806" y="65341"/>
                </a:moveTo>
                <a:lnTo>
                  <a:pt x="276667" y="223834"/>
                </a:lnTo>
                <a:cubicBezTo>
                  <a:pt x="272764" y="233061"/>
                  <a:pt x="268394" y="240333"/>
                  <a:pt x="263559" y="245658"/>
                </a:cubicBezTo>
                <a:cubicBezTo>
                  <a:pt x="258728" y="250982"/>
                  <a:pt x="253644" y="255020"/>
                  <a:pt x="248321" y="257771"/>
                </a:cubicBezTo>
                <a:cubicBezTo>
                  <a:pt x="242995" y="260518"/>
                  <a:pt x="237679" y="262361"/>
                  <a:pt x="232354" y="263290"/>
                </a:cubicBezTo>
                <a:cubicBezTo>
                  <a:pt x="227030" y="264223"/>
                  <a:pt x="221440" y="264690"/>
                  <a:pt x="215585" y="264690"/>
                </a:cubicBezTo>
                <a:cubicBezTo>
                  <a:pt x="209465" y="264690"/>
                  <a:pt x="202345" y="264561"/>
                  <a:pt x="194226" y="264294"/>
                </a:cubicBezTo>
                <a:cubicBezTo>
                  <a:pt x="186108" y="264028"/>
                  <a:pt x="180673" y="263758"/>
                  <a:pt x="177922" y="263491"/>
                </a:cubicBezTo>
                <a:lnTo>
                  <a:pt x="177922" y="221440"/>
                </a:lnTo>
                <a:lnTo>
                  <a:pt x="180986" y="221440"/>
                </a:lnTo>
                <a:cubicBezTo>
                  <a:pt x="181781" y="221617"/>
                  <a:pt x="183027" y="221836"/>
                  <a:pt x="184711" y="222102"/>
                </a:cubicBezTo>
                <a:cubicBezTo>
                  <a:pt x="186397" y="222369"/>
                  <a:pt x="188528" y="222635"/>
                  <a:pt x="191102" y="222902"/>
                </a:cubicBezTo>
                <a:cubicBezTo>
                  <a:pt x="193229" y="223079"/>
                  <a:pt x="195533" y="223255"/>
                  <a:pt x="198021" y="223434"/>
                </a:cubicBezTo>
                <a:cubicBezTo>
                  <a:pt x="200501" y="223614"/>
                  <a:pt x="202766" y="223704"/>
                  <a:pt x="204804" y="223704"/>
                </a:cubicBezTo>
                <a:cubicBezTo>
                  <a:pt x="210750" y="223704"/>
                  <a:pt x="216364" y="222970"/>
                  <a:pt x="221640" y="221505"/>
                </a:cubicBezTo>
                <a:cubicBezTo>
                  <a:pt x="226919" y="220039"/>
                  <a:pt x="230447" y="217534"/>
                  <a:pt x="232217" y="213988"/>
                </a:cubicBezTo>
                <a:lnTo>
                  <a:pt x="158896" y="65341"/>
                </a:lnTo>
                <a:lnTo>
                  <a:pt x="212659" y="65341"/>
                </a:lnTo>
                <a:lnTo>
                  <a:pt x="255110" y="158227"/>
                </a:lnTo>
                <a:lnTo>
                  <a:pt x="291042" y="65341"/>
                </a:lnTo>
                <a:close/>
                <a:moveTo>
                  <a:pt x="446875" y="267351"/>
                </a:moveTo>
                <a:cubicBezTo>
                  <a:pt x="417157" y="267351"/>
                  <a:pt x="393555" y="258369"/>
                  <a:pt x="376081" y="240405"/>
                </a:cubicBezTo>
                <a:cubicBezTo>
                  <a:pt x="358600" y="222437"/>
                  <a:pt x="349862" y="197175"/>
                  <a:pt x="349862" y="164614"/>
                </a:cubicBezTo>
                <a:cubicBezTo>
                  <a:pt x="349862" y="133208"/>
                  <a:pt x="358624" y="108170"/>
                  <a:pt x="376146" y="89493"/>
                </a:cubicBezTo>
                <a:cubicBezTo>
                  <a:pt x="393667" y="70815"/>
                  <a:pt x="417287" y="61481"/>
                  <a:pt x="447004" y="61481"/>
                </a:cubicBezTo>
                <a:cubicBezTo>
                  <a:pt x="454903" y="61481"/>
                  <a:pt x="462002" y="61924"/>
                  <a:pt x="468302" y="62810"/>
                </a:cubicBezTo>
                <a:cubicBezTo>
                  <a:pt x="474595" y="63699"/>
                  <a:pt x="480628" y="64937"/>
                  <a:pt x="486396" y="66540"/>
                </a:cubicBezTo>
                <a:cubicBezTo>
                  <a:pt x="490925" y="67868"/>
                  <a:pt x="495846" y="69685"/>
                  <a:pt x="501170" y="71989"/>
                </a:cubicBezTo>
                <a:cubicBezTo>
                  <a:pt x="506494" y="74297"/>
                  <a:pt x="510797" y="76296"/>
                  <a:pt x="514076" y="77979"/>
                </a:cubicBezTo>
                <a:lnTo>
                  <a:pt x="514076" y="125222"/>
                </a:lnTo>
                <a:lnTo>
                  <a:pt x="509021" y="125222"/>
                </a:lnTo>
                <a:cubicBezTo>
                  <a:pt x="506627" y="123091"/>
                  <a:pt x="503611" y="120543"/>
                  <a:pt x="499975" y="117573"/>
                </a:cubicBezTo>
                <a:cubicBezTo>
                  <a:pt x="496335" y="114599"/>
                  <a:pt x="492210" y="111698"/>
                  <a:pt x="487595" y="108857"/>
                </a:cubicBezTo>
                <a:cubicBezTo>
                  <a:pt x="482982" y="106014"/>
                  <a:pt x="477904" y="103598"/>
                  <a:pt x="472359" y="101599"/>
                </a:cubicBezTo>
                <a:cubicBezTo>
                  <a:pt x="466811" y="99609"/>
                  <a:pt x="461027" y="98608"/>
                  <a:pt x="454993" y="98608"/>
                </a:cubicBezTo>
                <a:cubicBezTo>
                  <a:pt x="447803" y="98608"/>
                  <a:pt x="441216" y="99738"/>
                  <a:pt x="435229" y="102003"/>
                </a:cubicBezTo>
                <a:cubicBezTo>
                  <a:pt x="429242" y="104264"/>
                  <a:pt x="423540" y="108188"/>
                  <a:pt x="418132" y="113779"/>
                </a:cubicBezTo>
                <a:cubicBezTo>
                  <a:pt x="413160" y="118836"/>
                  <a:pt x="409104" y="125669"/>
                  <a:pt x="405953" y="134274"/>
                </a:cubicBezTo>
                <a:cubicBezTo>
                  <a:pt x="402803" y="142880"/>
                  <a:pt x="401227" y="153041"/>
                  <a:pt x="401227" y="164747"/>
                </a:cubicBezTo>
                <a:cubicBezTo>
                  <a:pt x="401227" y="177080"/>
                  <a:pt x="402868" y="187438"/>
                  <a:pt x="406151" y="195823"/>
                </a:cubicBezTo>
                <a:cubicBezTo>
                  <a:pt x="409435" y="204206"/>
                  <a:pt x="413737" y="210972"/>
                  <a:pt x="419061" y="216115"/>
                </a:cubicBezTo>
                <a:cubicBezTo>
                  <a:pt x="424205" y="221083"/>
                  <a:pt x="429951" y="224676"/>
                  <a:pt x="436295" y="226893"/>
                </a:cubicBezTo>
                <a:cubicBezTo>
                  <a:pt x="442637" y="229111"/>
                  <a:pt x="448959" y="230221"/>
                  <a:pt x="455259" y="230221"/>
                </a:cubicBezTo>
                <a:cubicBezTo>
                  <a:pt x="461825" y="230221"/>
                  <a:pt x="468079" y="229134"/>
                  <a:pt x="474022" y="226958"/>
                </a:cubicBezTo>
                <a:cubicBezTo>
                  <a:pt x="479966" y="224792"/>
                  <a:pt x="484977" y="222372"/>
                  <a:pt x="489059" y="219708"/>
                </a:cubicBezTo>
                <a:cubicBezTo>
                  <a:pt x="493498" y="216962"/>
                  <a:pt x="497401" y="214164"/>
                  <a:pt x="500774" y="211325"/>
                </a:cubicBezTo>
                <a:cubicBezTo>
                  <a:pt x="504143" y="208487"/>
                  <a:pt x="507067" y="205956"/>
                  <a:pt x="509555" y="203743"/>
                </a:cubicBezTo>
                <a:lnTo>
                  <a:pt x="514076" y="203743"/>
                </a:lnTo>
                <a:lnTo>
                  <a:pt x="514076" y="250319"/>
                </a:lnTo>
                <a:cubicBezTo>
                  <a:pt x="510440" y="252004"/>
                  <a:pt x="506228" y="253931"/>
                  <a:pt x="501437" y="256105"/>
                </a:cubicBezTo>
                <a:cubicBezTo>
                  <a:pt x="496645" y="258279"/>
                  <a:pt x="491720" y="260122"/>
                  <a:pt x="486662" y="261630"/>
                </a:cubicBezTo>
                <a:cubicBezTo>
                  <a:pt x="480452" y="263491"/>
                  <a:pt x="474641" y="264914"/>
                  <a:pt x="469231" y="265889"/>
                </a:cubicBezTo>
                <a:cubicBezTo>
                  <a:pt x="463817" y="266864"/>
                  <a:pt x="456364" y="267351"/>
                  <a:pt x="446875" y="267351"/>
                </a:cubicBezTo>
                <a:close/>
                <a:moveTo>
                  <a:pt x="628794" y="267351"/>
                </a:moveTo>
                <a:cubicBezTo>
                  <a:pt x="599072" y="267351"/>
                  <a:pt x="575474" y="258369"/>
                  <a:pt x="557996" y="240405"/>
                </a:cubicBezTo>
                <a:cubicBezTo>
                  <a:pt x="540518" y="222437"/>
                  <a:pt x="531781" y="197175"/>
                  <a:pt x="531781" y="164614"/>
                </a:cubicBezTo>
                <a:cubicBezTo>
                  <a:pt x="531781" y="133208"/>
                  <a:pt x="540544" y="108170"/>
                  <a:pt x="558065" y="89493"/>
                </a:cubicBezTo>
                <a:cubicBezTo>
                  <a:pt x="575586" y="70815"/>
                  <a:pt x="599205" y="61481"/>
                  <a:pt x="628923" y="61481"/>
                </a:cubicBezTo>
                <a:cubicBezTo>
                  <a:pt x="636821" y="61481"/>
                  <a:pt x="643921" y="61924"/>
                  <a:pt x="650221" y="62810"/>
                </a:cubicBezTo>
                <a:cubicBezTo>
                  <a:pt x="656514" y="63699"/>
                  <a:pt x="662548" y="64937"/>
                  <a:pt x="668315" y="66540"/>
                </a:cubicBezTo>
                <a:cubicBezTo>
                  <a:pt x="672840" y="67868"/>
                  <a:pt x="677765" y="69685"/>
                  <a:pt x="683089" y="71989"/>
                </a:cubicBezTo>
                <a:cubicBezTo>
                  <a:pt x="688414" y="74297"/>
                  <a:pt x="692715" y="76296"/>
                  <a:pt x="695994" y="77979"/>
                </a:cubicBezTo>
                <a:lnTo>
                  <a:pt x="695994" y="125222"/>
                </a:lnTo>
                <a:lnTo>
                  <a:pt x="690940" y="125222"/>
                </a:lnTo>
                <a:cubicBezTo>
                  <a:pt x="688546" y="123091"/>
                  <a:pt x="685530" y="120543"/>
                  <a:pt x="681894" y="117573"/>
                </a:cubicBezTo>
                <a:cubicBezTo>
                  <a:pt x="678254" y="114599"/>
                  <a:pt x="674129" y="111698"/>
                  <a:pt x="669514" y="108857"/>
                </a:cubicBezTo>
                <a:cubicBezTo>
                  <a:pt x="664898" y="106014"/>
                  <a:pt x="659822" y="103598"/>
                  <a:pt x="654277" y="101599"/>
                </a:cubicBezTo>
                <a:cubicBezTo>
                  <a:pt x="648730" y="99609"/>
                  <a:pt x="642945" y="98608"/>
                  <a:pt x="636911" y="98608"/>
                </a:cubicBezTo>
                <a:cubicBezTo>
                  <a:pt x="629722" y="98608"/>
                  <a:pt x="623134" y="99738"/>
                  <a:pt x="617148" y="102003"/>
                </a:cubicBezTo>
                <a:cubicBezTo>
                  <a:pt x="611161" y="104264"/>
                  <a:pt x="605459" y="108188"/>
                  <a:pt x="600047" y="113779"/>
                </a:cubicBezTo>
                <a:cubicBezTo>
                  <a:pt x="595080" y="118836"/>
                  <a:pt x="591019" y="125669"/>
                  <a:pt x="587873" y="134274"/>
                </a:cubicBezTo>
                <a:cubicBezTo>
                  <a:pt x="584722" y="142880"/>
                  <a:pt x="583146" y="153041"/>
                  <a:pt x="583146" y="164747"/>
                </a:cubicBezTo>
                <a:cubicBezTo>
                  <a:pt x="583146" y="177080"/>
                  <a:pt x="584787" y="187438"/>
                  <a:pt x="588070" y="195823"/>
                </a:cubicBezTo>
                <a:cubicBezTo>
                  <a:pt x="591354" y="204206"/>
                  <a:pt x="595655" y="210972"/>
                  <a:pt x="600977" y="216115"/>
                </a:cubicBezTo>
                <a:cubicBezTo>
                  <a:pt x="606124" y="221083"/>
                  <a:pt x="611870" y="224676"/>
                  <a:pt x="618213" y="226893"/>
                </a:cubicBezTo>
                <a:cubicBezTo>
                  <a:pt x="624557" y="229111"/>
                  <a:pt x="630878" y="230221"/>
                  <a:pt x="637178" y="230221"/>
                </a:cubicBezTo>
                <a:cubicBezTo>
                  <a:pt x="643740" y="230221"/>
                  <a:pt x="649994" y="229134"/>
                  <a:pt x="655941" y="226958"/>
                </a:cubicBezTo>
                <a:cubicBezTo>
                  <a:pt x="661885" y="224792"/>
                  <a:pt x="666896" y="222372"/>
                  <a:pt x="670978" y="219708"/>
                </a:cubicBezTo>
                <a:cubicBezTo>
                  <a:pt x="675418" y="216962"/>
                  <a:pt x="679315" y="214164"/>
                  <a:pt x="682689" y="211325"/>
                </a:cubicBezTo>
                <a:cubicBezTo>
                  <a:pt x="686059" y="208487"/>
                  <a:pt x="688985" y="205956"/>
                  <a:pt x="691473" y="203743"/>
                </a:cubicBezTo>
                <a:lnTo>
                  <a:pt x="695994" y="203743"/>
                </a:lnTo>
                <a:lnTo>
                  <a:pt x="695994" y="250319"/>
                </a:lnTo>
                <a:cubicBezTo>
                  <a:pt x="692358" y="252004"/>
                  <a:pt x="688147" y="253931"/>
                  <a:pt x="683355" y="256105"/>
                </a:cubicBezTo>
                <a:cubicBezTo>
                  <a:pt x="678564" y="258279"/>
                  <a:pt x="673639" y="260122"/>
                  <a:pt x="668581" y="261630"/>
                </a:cubicBezTo>
                <a:cubicBezTo>
                  <a:pt x="662371" y="263491"/>
                  <a:pt x="656561" y="264914"/>
                  <a:pt x="651149" y="265889"/>
                </a:cubicBezTo>
                <a:cubicBezTo>
                  <a:pt x="645735" y="266864"/>
                  <a:pt x="638283" y="267351"/>
                  <a:pt x="628794" y="267351"/>
                </a:cubicBezTo>
                <a:close/>
                <a:moveTo>
                  <a:pt x="763336" y="263491"/>
                </a:moveTo>
                <a:lnTo>
                  <a:pt x="763336" y="103134"/>
                </a:lnTo>
                <a:lnTo>
                  <a:pt x="704779" y="103134"/>
                </a:lnTo>
                <a:lnTo>
                  <a:pt x="704779" y="65341"/>
                </a:lnTo>
                <a:lnTo>
                  <a:pt x="871661" y="65341"/>
                </a:lnTo>
                <a:lnTo>
                  <a:pt x="871661" y="103134"/>
                </a:lnTo>
                <a:lnTo>
                  <a:pt x="813106" y="103134"/>
                </a:lnTo>
                <a:lnTo>
                  <a:pt x="813106" y="263491"/>
                </a:lnTo>
                <a:close/>
                <a:moveTo>
                  <a:pt x="870861" y="263491"/>
                </a:moveTo>
                <a:lnTo>
                  <a:pt x="937796" y="65341"/>
                </a:lnTo>
                <a:lnTo>
                  <a:pt x="992091" y="65341"/>
                </a:lnTo>
                <a:lnTo>
                  <a:pt x="1059033" y="263491"/>
                </a:lnTo>
                <a:lnTo>
                  <a:pt x="1007798" y="263491"/>
                </a:lnTo>
                <a:lnTo>
                  <a:pt x="995421" y="223035"/>
                </a:lnTo>
                <a:lnTo>
                  <a:pt x="933141" y="223035"/>
                </a:lnTo>
                <a:lnTo>
                  <a:pt x="920764" y="263491"/>
                </a:lnTo>
                <a:close/>
                <a:moveTo>
                  <a:pt x="984509" y="187107"/>
                </a:moveTo>
                <a:lnTo>
                  <a:pt x="964281" y="121763"/>
                </a:lnTo>
                <a:lnTo>
                  <a:pt x="944053" y="187107"/>
                </a:lnTo>
                <a:close/>
                <a:moveTo>
                  <a:pt x="1248778" y="263491"/>
                </a:moveTo>
                <a:lnTo>
                  <a:pt x="1199801" y="263491"/>
                </a:lnTo>
                <a:lnTo>
                  <a:pt x="1199801" y="132941"/>
                </a:lnTo>
                <a:lnTo>
                  <a:pt x="1123682" y="263491"/>
                </a:lnTo>
                <a:lnTo>
                  <a:pt x="1077638" y="263491"/>
                </a:lnTo>
                <a:lnTo>
                  <a:pt x="1077638" y="65341"/>
                </a:lnTo>
                <a:lnTo>
                  <a:pt x="1126608" y="65341"/>
                </a:lnTo>
                <a:lnTo>
                  <a:pt x="1126608" y="183377"/>
                </a:lnTo>
                <a:lnTo>
                  <a:pt x="1197007" y="65341"/>
                </a:lnTo>
                <a:lnTo>
                  <a:pt x="1248778" y="65341"/>
                </a:lnTo>
                <a:close/>
                <a:moveTo>
                  <a:pt x="1233738" y="0"/>
                </a:moveTo>
                <a:cubicBezTo>
                  <a:pt x="1233651" y="15967"/>
                  <a:pt x="1227906" y="28743"/>
                  <a:pt x="1216504" y="38323"/>
                </a:cubicBezTo>
                <a:cubicBezTo>
                  <a:pt x="1205107" y="47906"/>
                  <a:pt x="1187427" y="52698"/>
                  <a:pt x="1163472" y="52698"/>
                </a:cubicBezTo>
                <a:cubicBezTo>
                  <a:pt x="1139961" y="52698"/>
                  <a:pt x="1122401" y="47842"/>
                  <a:pt x="1110776" y="38128"/>
                </a:cubicBezTo>
                <a:cubicBezTo>
                  <a:pt x="1099152" y="28412"/>
                  <a:pt x="1093299" y="15700"/>
                  <a:pt x="1093208" y="0"/>
                </a:cubicBezTo>
                <a:lnTo>
                  <a:pt x="1136855" y="0"/>
                </a:lnTo>
                <a:cubicBezTo>
                  <a:pt x="1137035" y="9666"/>
                  <a:pt x="1139072" y="16701"/>
                  <a:pt x="1142978" y="21089"/>
                </a:cubicBezTo>
                <a:cubicBezTo>
                  <a:pt x="1146884" y="25482"/>
                  <a:pt x="1153714" y="27678"/>
                  <a:pt x="1163472" y="27678"/>
                </a:cubicBezTo>
                <a:cubicBezTo>
                  <a:pt x="1173232" y="27678"/>
                  <a:pt x="1180065" y="25462"/>
                  <a:pt x="1183968" y="21024"/>
                </a:cubicBezTo>
                <a:cubicBezTo>
                  <a:pt x="1187870" y="16589"/>
                  <a:pt x="1189911" y="9580"/>
                  <a:pt x="1190088" y="0"/>
                </a:cubicBezTo>
                <a:close/>
                <a:moveTo>
                  <a:pt x="1459573" y="263491"/>
                </a:moveTo>
                <a:lnTo>
                  <a:pt x="1409799" y="263491"/>
                </a:lnTo>
                <a:lnTo>
                  <a:pt x="1409799" y="103134"/>
                </a:lnTo>
                <a:lnTo>
                  <a:pt x="1359766" y="103134"/>
                </a:lnTo>
                <a:cubicBezTo>
                  <a:pt x="1359411" y="110851"/>
                  <a:pt x="1359079" y="118062"/>
                  <a:pt x="1358765" y="124759"/>
                </a:cubicBezTo>
                <a:cubicBezTo>
                  <a:pt x="1358456" y="131454"/>
                  <a:pt x="1358121" y="137823"/>
                  <a:pt x="1357769" y="143856"/>
                </a:cubicBezTo>
                <a:cubicBezTo>
                  <a:pt x="1356793" y="161154"/>
                  <a:pt x="1355194" y="176079"/>
                  <a:pt x="1352977" y="188633"/>
                </a:cubicBezTo>
                <a:cubicBezTo>
                  <a:pt x="1350759" y="201190"/>
                  <a:pt x="1348232" y="211460"/>
                  <a:pt x="1345388" y="219442"/>
                </a:cubicBezTo>
                <a:cubicBezTo>
                  <a:pt x="1342285" y="227959"/>
                  <a:pt x="1339135" y="234660"/>
                  <a:pt x="1335945" y="239538"/>
                </a:cubicBezTo>
                <a:cubicBezTo>
                  <a:pt x="1332748" y="244416"/>
                  <a:pt x="1329736" y="248274"/>
                  <a:pt x="1326891" y="251115"/>
                </a:cubicBezTo>
                <a:cubicBezTo>
                  <a:pt x="1322633" y="255377"/>
                  <a:pt x="1317311" y="258721"/>
                  <a:pt x="1310926" y="261162"/>
                </a:cubicBezTo>
                <a:cubicBezTo>
                  <a:pt x="1304535" y="263603"/>
                  <a:pt x="1298238" y="264819"/>
                  <a:pt x="1292028" y="264819"/>
                </a:cubicBezTo>
                <a:cubicBezTo>
                  <a:pt x="1287860" y="264819"/>
                  <a:pt x="1283292" y="264643"/>
                  <a:pt x="1278324" y="264291"/>
                </a:cubicBezTo>
                <a:cubicBezTo>
                  <a:pt x="1273352" y="263934"/>
                  <a:pt x="1270202" y="263668"/>
                  <a:pt x="1268874" y="263491"/>
                </a:cubicBezTo>
                <a:lnTo>
                  <a:pt x="1268874" y="219708"/>
                </a:lnTo>
                <a:lnTo>
                  <a:pt x="1270735" y="219708"/>
                </a:lnTo>
                <a:cubicBezTo>
                  <a:pt x="1271621" y="219798"/>
                  <a:pt x="1272484" y="219885"/>
                  <a:pt x="1273330" y="219974"/>
                </a:cubicBezTo>
                <a:cubicBezTo>
                  <a:pt x="1274173" y="220065"/>
                  <a:pt x="1275260" y="220112"/>
                  <a:pt x="1276591" y="220112"/>
                </a:cubicBezTo>
                <a:cubicBezTo>
                  <a:pt x="1278810" y="220112"/>
                  <a:pt x="1281650" y="219755"/>
                  <a:pt x="1285105" y="219042"/>
                </a:cubicBezTo>
                <a:cubicBezTo>
                  <a:pt x="1288566" y="218334"/>
                  <a:pt x="1291182" y="217135"/>
                  <a:pt x="1292962" y="215450"/>
                </a:cubicBezTo>
                <a:cubicBezTo>
                  <a:pt x="1299347" y="209416"/>
                  <a:pt x="1303715" y="200078"/>
                  <a:pt x="1306069" y="187438"/>
                </a:cubicBezTo>
                <a:cubicBezTo>
                  <a:pt x="1308420" y="174798"/>
                  <a:pt x="1310216" y="156543"/>
                  <a:pt x="1311458" y="132675"/>
                </a:cubicBezTo>
                <a:cubicBezTo>
                  <a:pt x="1311987" y="121763"/>
                  <a:pt x="1312322" y="111960"/>
                  <a:pt x="1312455" y="103267"/>
                </a:cubicBezTo>
                <a:cubicBezTo>
                  <a:pt x="1312592" y="94572"/>
                  <a:pt x="1312923" y="81929"/>
                  <a:pt x="1313452" y="65341"/>
                </a:cubicBezTo>
                <a:lnTo>
                  <a:pt x="1459573" y="65341"/>
                </a:lnTo>
                <a:close/>
                <a:moveTo>
                  <a:pt x="1651071" y="267484"/>
                </a:moveTo>
                <a:cubicBezTo>
                  <a:pt x="1638738" y="267484"/>
                  <a:pt x="1627452" y="265932"/>
                  <a:pt x="1617205" y="262826"/>
                </a:cubicBezTo>
                <a:cubicBezTo>
                  <a:pt x="1606957" y="259722"/>
                  <a:pt x="1598065" y="254931"/>
                  <a:pt x="1590523" y="248451"/>
                </a:cubicBezTo>
                <a:cubicBezTo>
                  <a:pt x="1583070" y="241975"/>
                  <a:pt x="1577256" y="233835"/>
                  <a:pt x="1573092" y="224032"/>
                </a:cubicBezTo>
                <a:cubicBezTo>
                  <a:pt x="1568919" y="214225"/>
                  <a:pt x="1566835" y="202673"/>
                  <a:pt x="1566835" y="189364"/>
                </a:cubicBezTo>
                <a:cubicBezTo>
                  <a:pt x="1566835" y="175083"/>
                  <a:pt x="1569095" y="162933"/>
                  <a:pt x="1573624" y="152903"/>
                </a:cubicBezTo>
                <a:cubicBezTo>
                  <a:pt x="1578147" y="142876"/>
                  <a:pt x="1584265" y="134625"/>
                  <a:pt x="1591985" y="128150"/>
                </a:cubicBezTo>
                <a:cubicBezTo>
                  <a:pt x="1599437" y="121939"/>
                  <a:pt x="1608198" y="117350"/>
                  <a:pt x="1618268" y="114376"/>
                </a:cubicBezTo>
                <a:cubicBezTo>
                  <a:pt x="1628337" y="111402"/>
                  <a:pt x="1638827" y="109919"/>
                  <a:pt x="1649743" y="109919"/>
                </a:cubicBezTo>
                <a:cubicBezTo>
                  <a:pt x="1657990" y="109919"/>
                  <a:pt x="1666241" y="110873"/>
                  <a:pt x="1674496" y="112782"/>
                </a:cubicBezTo>
                <a:cubicBezTo>
                  <a:pt x="1682744" y="114689"/>
                  <a:pt x="1691042" y="117728"/>
                  <a:pt x="1699380" y="121896"/>
                </a:cubicBezTo>
                <a:lnTo>
                  <a:pt x="1699380" y="161820"/>
                </a:lnTo>
                <a:lnTo>
                  <a:pt x="1693389" y="161820"/>
                </a:lnTo>
                <a:cubicBezTo>
                  <a:pt x="1691528" y="160042"/>
                  <a:pt x="1689242" y="158094"/>
                  <a:pt x="1686538" y="155959"/>
                </a:cubicBezTo>
                <a:cubicBezTo>
                  <a:pt x="1683831" y="153832"/>
                  <a:pt x="1680883" y="151881"/>
                  <a:pt x="1677687" y="150109"/>
                </a:cubicBezTo>
                <a:cubicBezTo>
                  <a:pt x="1674312" y="148249"/>
                  <a:pt x="1670501" y="146672"/>
                  <a:pt x="1666241" y="145383"/>
                </a:cubicBezTo>
                <a:cubicBezTo>
                  <a:pt x="1661983" y="144097"/>
                  <a:pt x="1657234" y="143457"/>
                  <a:pt x="1652003" y="143457"/>
                </a:cubicBezTo>
                <a:cubicBezTo>
                  <a:pt x="1640116" y="143457"/>
                  <a:pt x="1630907" y="147604"/>
                  <a:pt x="1624391" y="155894"/>
                </a:cubicBezTo>
                <a:cubicBezTo>
                  <a:pt x="1617872" y="164192"/>
                  <a:pt x="1614611" y="175349"/>
                  <a:pt x="1614611" y="189364"/>
                </a:cubicBezTo>
                <a:cubicBezTo>
                  <a:pt x="1614611" y="204357"/>
                  <a:pt x="1618092" y="215536"/>
                  <a:pt x="1625058" y="222902"/>
                </a:cubicBezTo>
                <a:cubicBezTo>
                  <a:pt x="1632020" y="230266"/>
                  <a:pt x="1641268" y="233950"/>
                  <a:pt x="1652802" y="233950"/>
                </a:cubicBezTo>
                <a:cubicBezTo>
                  <a:pt x="1658660" y="233950"/>
                  <a:pt x="1663801" y="233284"/>
                  <a:pt x="1668239" y="231952"/>
                </a:cubicBezTo>
                <a:cubicBezTo>
                  <a:pt x="1672675" y="230623"/>
                  <a:pt x="1676488" y="229022"/>
                  <a:pt x="1679684" y="227160"/>
                </a:cubicBezTo>
                <a:cubicBezTo>
                  <a:pt x="1682787" y="225300"/>
                  <a:pt x="1685451" y="223365"/>
                  <a:pt x="1687669" y="221372"/>
                </a:cubicBezTo>
                <a:cubicBezTo>
                  <a:pt x="1689886" y="219378"/>
                  <a:pt x="1691795" y="217580"/>
                  <a:pt x="1693389" y="215983"/>
                </a:cubicBezTo>
                <a:lnTo>
                  <a:pt x="1699380" y="215983"/>
                </a:lnTo>
                <a:lnTo>
                  <a:pt x="1699380" y="255903"/>
                </a:lnTo>
                <a:cubicBezTo>
                  <a:pt x="1696715" y="257059"/>
                  <a:pt x="1693634" y="258391"/>
                  <a:pt x="1690131" y="259898"/>
                </a:cubicBezTo>
                <a:cubicBezTo>
                  <a:pt x="1686629" y="261407"/>
                  <a:pt x="1683054" y="262649"/>
                  <a:pt x="1679418" y="263625"/>
                </a:cubicBezTo>
                <a:cubicBezTo>
                  <a:pt x="1674893" y="264866"/>
                  <a:pt x="1670655" y="265820"/>
                  <a:pt x="1666706" y="266487"/>
                </a:cubicBezTo>
                <a:cubicBezTo>
                  <a:pt x="1662760" y="267153"/>
                  <a:pt x="1657548" y="267484"/>
                  <a:pt x="1651071" y="267484"/>
                </a:cubicBezTo>
                <a:close/>
                <a:moveTo>
                  <a:pt x="1941847" y="263491"/>
                </a:moveTo>
                <a:lnTo>
                  <a:pt x="1895271" y="263491"/>
                </a:lnTo>
                <a:lnTo>
                  <a:pt x="1895271" y="147050"/>
                </a:lnTo>
                <a:lnTo>
                  <a:pt x="1847895" y="147050"/>
                </a:lnTo>
                <a:lnTo>
                  <a:pt x="1847895" y="263491"/>
                </a:lnTo>
                <a:lnTo>
                  <a:pt x="1801317" y="263491"/>
                </a:lnTo>
                <a:lnTo>
                  <a:pt x="1801317" y="114045"/>
                </a:lnTo>
                <a:lnTo>
                  <a:pt x="1941847" y="114045"/>
                </a:lnTo>
                <a:close/>
                <a:moveTo>
                  <a:pt x="2120965" y="188834"/>
                </a:moveTo>
                <a:cubicBezTo>
                  <a:pt x="2120965" y="213409"/>
                  <a:pt x="2114248" y="232769"/>
                  <a:pt x="2100809" y="246920"/>
                </a:cubicBezTo>
                <a:cubicBezTo>
                  <a:pt x="2087366" y="261072"/>
                  <a:pt x="2068358" y="268147"/>
                  <a:pt x="2043781" y="268147"/>
                </a:cubicBezTo>
                <a:cubicBezTo>
                  <a:pt x="2019384" y="268147"/>
                  <a:pt x="2000419" y="261072"/>
                  <a:pt x="1986894" y="246920"/>
                </a:cubicBezTo>
                <a:cubicBezTo>
                  <a:pt x="1973362" y="232769"/>
                  <a:pt x="1966596" y="213409"/>
                  <a:pt x="1966596" y="188834"/>
                </a:cubicBezTo>
                <a:cubicBezTo>
                  <a:pt x="1966596" y="163994"/>
                  <a:pt x="1973362" y="144544"/>
                  <a:pt x="1986894" y="130479"/>
                </a:cubicBezTo>
                <a:cubicBezTo>
                  <a:pt x="2000419" y="116421"/>
                  <a:pt x="2019384" y="109387"/>
                  <a:pt x="2043781" y="109387"/>
                </a:cubicBezTo>
                <a:cubicBezTo>
                  <a:pt x="2068265" y="109387"/>
                  <a:pt x="2087251" y="116461"/>
                  <a:pt x="2100736" y="130616"/>
                </a:cubicBezTo>
                <a:cubicBezTo>
                  <a:pt x="2114222" y="144768"/>
                  <a:pt x="2120965" y="164171"/>
                  <a:pt x="2120965" y="188834"/>
                </a:cubicBezTo>
                <a:close/>
                <a:moveTo>
                  <a:pt x="2073189" y="189101"/>
                </a:moveTo>
                <a:cubicBezTo>
                  <a:pt x="2073189" y="180227"/>
                  <a:pt x="2072459" y="172844"/>
                  <a:pt x="2070997" y="166939"/>
                </a:cubicBezTo>
                <a:cubicBezTo>
                  <a:pt x="2069531" y="161043"/>
                  <a:pt x="2067512" y="156319"/>
                  <a:pt x="2064937" y="152770"/>
                </a:cubicBezTo>
                <a:cubicBezTo>
                  <a:pt x="2062192" y="149044"/>
                  <a:pt x="2059084" y="146452"/>
                  <a:pt x="2055625" y="144986"/>
                </a:cubicBezTo>
                <a:cubicBezTo>
                  <a:pt x="2052169" y="143522"/>
                  <a:pt x="2048219" y="142788"/>
                  <a:pt x="2043781" y="142788"/>
                </a:cubicBezTo>
                <a:cubicBezTo>
                  <a:pt x="2039612" y="142788"/>
                  <a:pt x="2035839" y="143431"/>
                  <a:pt x="2032474" y="144721"/>
                </a:cubicBezTo>
                <a:cubicBezTo>
                  <a:pt x="2029099" y="146006"/>
                  <a:pt x="2025997" y="148471"/>
                  <a:pt x="2023153" y="152107"/>
                </a:cubicBezTo>
                <a:cubicBezTo>
                  <a:pt x="2020489" y="155564"/>
                  <a:pt x="2018362" y="160309"/>
                  <a:pt x="2016766" y="166342"/>
                </a:cubicBezTo>
                <a:cubicBezTo>
                  <a:pt x="2015171" y="172375"/>
                  <a:pt x="2014373" y="179965"/>
                  <a:pt x="2014373" y="189101"/>
                </a:cubicBezTo>
                <a:cubicBezTo>
                  <a:pt x="2014373" y="198241"/>
                  <a:pt x="2015128" y="205625"/>
                  <a:pt x="2016633" y="211258"/>
                </a:cubicBezTo>
                <a:cubicBezTo>
                  <a:pt x="2018142" y="216890"/>
                  <a:pt x="2020093" y="221393"/>
                  <a:pt x="2022487" y="224766"/>
                </a:cubicBezTo>
                <a:cubicBezTo>
                  <a:pt x="2024974" y="228226"/>
                  <a:pt x="2028077" y="230753"/>
                  <a:pt x="2031803" y="232348"/>
                </a:cubicBezTo>
                <a:cubicBezTo>
                  <a:pt x="2035533" y="233950"/>
                  <a:pt x="2039658" y="234750"/>
                  <a:pt x="2044181" y="234750"/>
                </a:cubicBezTo>
                <a:cubicBezTo>
                  <a:pt x="2047907" y="234750"/>
                  <a:pt x="2051700" y="233950"/>
                  <a:pt x="2055560" y="232348"/>
                </a:cubicBezTo>
                <a:cubicBezTo>
                  <a:pt x="2059419" y="230753"/>
                  <a:pt x="2062497" y="228359"/>
                  <a:pt x="2064808" y="225163"/>
                </a:cubicBezTo>
                <a:cubicBezTo>
                  <a:pt x="2067555" y="221350"/>
                  <a:pt x="2069643" y="216760"/>
                  <a:pt x="2071062" y="211389"/>
                </a:cubicBezTo>
                <a:cubicBezTo>
                  <a:pt x="2072480" y="206025"/>
                  <a:pt x="2073189" y="198594"/>
                  <a:pt x="2073189" y="189101"/>
                </a:cubicBezTo>
                <a:close/>
                <a:moveTo>
                  <a:pt x="2268413" y="146517"/>
                </a:moveTo>
                <a:lnTo>
                  <a:pt x="2222103" y="146517"/>
                </a:lnTo>
                <a:lnTo>
                  <a:pt x="2222103" y="263491"/>
                </a:lnTo>
                <a:lnTo>
                  <a:pt x="2175527" y="263491"/>
                </a:lnTo>
                <a:lnTo>
                  <a:pt x="2175527" y="146517"/>
                </a:lnTo>
                <a:lnTo>
                  <a:pt x="2129216" y="146517"/>
                </a:lnTo>
                <a:lnTo>
                  <a:pt x="2129216" y="114045"/>
                </a:lnTo>
                <a:lnTo>
                  <a:pt x="2268413" y="114045"/>
                </a:lnTo>
                <a:close/>
                <a:moveTo>
                  <a:pt x="2434096" y="186707"/>
                </a:moveTo>
                <a:cubicBezTo>
                  <a:pt x="2434096" y="210572"/>
                  <a:pt x="2428038" y="229821"/>
                  <a:pt x="2415931" y="244459"/>
                </a:cubicBezTo>
                <a:cubicBezTo>
                  <a:pt x="2403820" y="259096"/>
                  <a:pt x="2388894" y="266419"/>
                  <a:pt x="2371150" y="266419"/>
                </a:cubicBezTo>
                <a:cubicBezTo>
                  <a:pt x="2363699" y="266419"/>
                  <a:pt x="2357222" y="265576"/>
                  <a:pt x="2351721" y="263891"/>
                </a:cubicBezTo>
                <a:cubicBezTo>
                  <a:pt x="2346221" y="262206"/>
                  <a:pt x="2340366" y="259590"/>
                  <a:pt x="2334157" y="256040"/>
                </a:cubicBezTo>
                <a:lnTo>
                  <a:pt x="2334157" y="318320"/>
                </a:lnTo>
                <a:lnTo>
                  <a:pt x="2287580" y="318320"/>
                </a:lnTo>
                <a:lnTo>
                  <a:pt x="2287580" y="114045"/>
                </a:lnTo>
                <a:lnTo>
                  <a:pt x="2334157" y="114045"/>
                </a:lnTo>
                <a:lnTo>
                  <a:pt x="2334157" y="129615"/>
                </a:lnTo>
                <a:cubicBezTo>
                  <a:pt x="2340986" y="123761"/>
                  <a:pt x="2347952" y="119013"/>
                  <a:pt x="2355051" y="115374"/>
                </a:cubicBezTo>
                <a:cubicBezTo>
                  <a:pt x="2362147" y="111742"/>
                  <a:pt x="2370351" y="109919"/>
                  <a:pt x="2379664" y="109919"/>
                </a:cubicBezTo>
                <a:cubicBezTo>
                  <a:pt x="2396966" y="109919"/>
                  <a:pt x="2410365" y="116792"/>
                  <a:pt x="2419858" y="130544"/>
                </a:cubicBezTo>
                <a:cubicBezTo>
                  <a:pt x="2429351" y="144295"/>
                  <a:pt x="2434096" y="163015"/>
                  <a:pt x="2434096" y="186707"/>
                </a:cubicBezTo>
                <a:close/>
                <a:moveTo>
                  <a:pt x="2386454" y="187639"/>
                </a:moveTo>
                <a:cubicBezTo>
                  <a:pt x="2386454" y="173085"/>
                  <a:pt x="2384214" y="162526"/>
                  <a:pt x="2379736" y="155959"/>
                </a:cubicBezTo>
                <a:cubicBezTo>
                  <a:pt x="2375251" y="149397"/>
                  <a:pt x="2368267" y="146114"/>
                  <a:pt x="2358774" y="146114"/>
                </a:cubicBezTo>
                <a:cubicBezTo>
                  <a:pt x="2354604" y="146114"/>
                  <a:pt x="2350454" y="146783"/>
                  <a:pt x="2346332" y="148111"/>
                </a:cubicBezTo>
                <a:cubicBezTo>
                  <a:pt x="2342207" y="149444"/>
                  <a:pt x="2338145" y="151438"/>
                  <a:pt x="2334157" y="154102"/>
                </a:cubicBezTo>
                <a:lnTo>
                  <a:pt x="2334157" y="229287"/>
                </a:lnTo>
                <a:cubicBezTo>
                  <a:pt x="2336638" y="230357"/>
                  <a:pt x="2339369" y="231110"/>
                  <a:pt x="2342340" y="231552"/>
                </a:cubicBezTo>
                <a:cubicBezTo>
                  <a:pt x="2345313" y="231995"/>
                  <a:pt x="2348837" y="232219"/>
                  <a:pt x="2352920" y="232219"/>
                </a:cubicBezTo>
                <a:cubicBezTo>
                  <a:pt x="2364270" y="232219"/>
                  <a:pt x="2372702" y="228514"/>
                  <a:pt x="2378203" y="221105"/>
                </a:cubicBezTo>
                <a:cubicBezTo>
                  <a:pt x="2383708" y="213699"/>
                  <a:pt x="2386454" y="202544"/>
                  <a:pt x="2386454" y="187639"/>
                </a:cubicBezTo>
                <a:close/>
                <a:moveTo>
                  <a:pt x="2535634" y="267484"/>
                </a:moveTo>
                <a:cubicBezTo>
                  <a:pt x="2507421" y="267484"/>
                  <a:pt x="2485796" y="260741"/>
                  <a:pt x="2470758" y="247259"/>
                </a:cubicBezTo>
                <a:cubicBezTo>
                  <a:pt x="2455718" y="233773"/>
                  <a:pt x="2448201" y="214564"/>
                  <a:pt x="2448201" y="189631"/>
                </a:cubicBezTo>
                <a:cubicBezTo>
                  <a:pt x="2448201" y="165236"/>
                  <a:pt x="2455210" y="145765"/>
                  <a:pt x="2469229" y="131209"/>
                </a:cubicBezTo>
                <a:cubicBezTo>
                  <a:pt x="2483244" y="116663"/>
                  <a:pt x="2502853" y="109387"/>
                  <a:pt x="2528049" y="109387"/>
                </a:cubicBezTo>
                <a:cubicBezTo>
                  <a:pt x="2550935" y="109387"/>
                  <a:pt x="2568150" y="115553"/>
                  <a:pt x="2579684" y="127883"/>
                </a:cubicBezTo>
                <a:cubicBezTo>
                  <a:pt x="2591215" y="140217"/>
                  <a:pt x="2596983" y="157875"/>
                  <a:pt x="2596983" y="180850"/>
                </a:cubicBezTo>
                <a:lnTo>
                  <a:pt x="2596983" y="197619"/>
                </a:lnTo>
                <a:lnTo>
                  <a:pt x="2494915" y="197619"/>
                </a:lnTo>
                <a:cubicBezTo>
                  <a:pt x="2495357" y="204538"/>
                  <a:pt x="2496819" y="210326"/>
                  <a:pt x="2499303" y="214982"/>
                </a:cubicBezTo>
                <a:cubicBezTo>
                  <a:pt x="2501787" y="219643"/>
                  <a:pt x="2505066" y="223348"/>
                  <a:pt x="2509149" y="226099"/>
                </a:cubicBezTo>
                <a:cubicBezTo>
                  <a:pt x="2513145" y="228846"/>
                  <a:pt x="2517801" y="230818"/>
                  <a:pt x="2523124" y="232017"/>
                </a:cubicBezTo>
                <a:cubicBezTo>
                  <a:pt x="2528449" y="233216"/>
                  <a:pt x="2534260" y="233814"/>
                  <a:pt x="2540559" y="233814"/>
                </a:cubicBezTo>
                <a:cubicBezTo>
                  <a:pt x="2545970" y="233814"/>
                  <a:pt x="2551294" y="233216"/>
                  <a:pt x="2556529" y="232017"/>
                </a:cubicBezTo>
                <a:cubicBezTo>
                  <a:pt x="2561759" y="230818"/>
                  <a:pt x="2566551" y="229244"/>
                  <a:pt x="2570897" y="227297"/>
                </a:cubicBezTo>
                <a:cubicBezTo>
                  <a:pt x="2574713" y="225612"/>
                  <a:pt x="2578240" y="223791"/>
                  <a:pt x="2581481" y="221836"/>
                </a:cubicBezTo>
                <a:cubicBezTo>
                  <a:pt x="2584717" y="219885"/>
                  <a:pt x="2587360" y="218157"/>
                  <a:pt x="2589397" y="216648"/>
                </a:cubicBezTo>
                <a:lnTo>
                  <a:pt x="2594322" y="216648"/>
                </a:lnTo>
                <a:lnTo>
                  <a:pt x="2594322" y="255106"/>
                </a:lnTo>
                <a:cubicBezTo>
                  <a:pt x="2590505" y="256611"/>
                  <a:pt x="2587024" y="258012"/>
                  <a:pt x="2583875" y="259298"/>
                </a:cubicBezTo>
                <a:cubicBezTo>
                  <a:pt x="2580724" y="260583"/>
                  <a:pt x="2576397" y="261897"/>
                  <a:pt x="2570897" y="263226"/>
                </a:cubicBezTo>
                <a:cubicBezTo>
                  <a:pt x="2565842" y="264554"/>
                  <a:pt x="2560633" y="265600"/>
                  <a:pt x="2555265" y="266357"/>
                </a:cubicBezTo>
                <a:cubicBezTo>
                  <a:pt x="2549893" y="267105"/>
                  <a:pt x="2543353" y="267484"/>
                  <a:pt x="2535634" y="267484"/>
                </a:cubicBezTo>
                <a:close/>
                <a:moveTo>
                  <a:pt x="2551071" y="169539"/>
                </a:moveTo>
                <a:cubicBezTo>
                  <a:pt x="2550805" y="159689"/>
                  <a:pt x="2548519" y="152193"/>
                  <a:pt x="2544217" y="147050"/>
                </a:cubicBezTo>
                <a:cubicBezTo>
                  <a:pt x="2539915" y="141901"/>
                  <a:pt x="2533326" y="139331"/>
                  <a:pt x="2524457" y="139331"/>
                </a:cubicBezTo>
                <a:cubicBezTo>
                  <a:pt x="2515406" y="139331"/>
                  <a:pt x="2508329" y="142035"/>
                  <a:pt x="2503227" y="147446"/>
                </a:cubicBezTo>
                <a:cubicBezTo>
                  <a:pt x="2498129" y="152856"/>
                  <a:pt x="2495311" y="160222"/>
                  <a:pt x="2494778" y="169539"/>
                </a:cubicBezTo>
                <a:close/>
                <a:moveTo>
                  <a:pt x="2748956" y="137733"/>
                </a:moveTo>
                <a:cubicBezTo>
                  <a:pt x="2754637" y="143500"/>
                  <a:pt x="2759116" y="150621"/>
                  <a:pt x="2762399" y="159092"/>
                </a:cubicBezTo>
                <a:cubicBezTo>
                  <a:pt x="2765682" y="167565"/>
                  <a:pt x="2767324" y="178100"/>
                  <a:pt x="2767324" y="190700"/>
                </a:cubicBezTo>
                <a:cubicBezTo>
                  <a:pt x="2767324" y="214031"/>
                  <a:pt x="2760379" y="232769"/>
                  <a:pt x="2746497" y="246920"/>
                </a:cubicBezTo>
                <a:cubicBezTo>
                  <a:pt x="2732612" y="261072"/>
                  <a:pt x="2713867" y="268147"/>
                  <a:pt x="2690269" y="268147"/>
                </a:cubicBezTo>
                <a:cubicBezTo>
                  <a:pt x="2664363" y="268147"/>
                  <a:pt x="2645110" y="259762"/>
                  <a:pt x="2632515" y="242997"/>
                </a:cubicBezTo>
                <a:cubicBezTo>
                  <a:pt x="2619913" y="226232"/>
                  <a:pt x="2613614" y="201125"/>
                  <a:pt x="2613614" y="167677"/>
                </a:cubicBezTo>
                <a:cubicBezTo>
                  <a:pt x="2613614" y="161288"/>
                  <a:pt x="2613927" y="154789"/>
                  <a:pt x="2614550" y="148177"/>
                </a:cubicBezTo>
                <a:cubicBezTo>
                  <a:pt x="2615169" y="141570"/>
                  <a:pt x="2616587" y="133564"/>
                  <a:pt x="2618805" y="124161"/>
                </a:cubicBezTo>
                <a:cubicBezTo>
                  <a:pt x="2620667" y="116353"/>
                  <a:pt x="2623352" y="108565"/>
                  <a:pt x="2626858" y="100804"/>
                </a:cubicBezTo>
                <a:cubicBezTo>
                  <a:pt x="2630361" y="93042"/>
                  <a:pt x="2634552" y="86678"/>
                  <a:pt x="2639434" y="81709"/>
                </a:cubicBezTo>
                <a:cubicBezTo>
                  <a:pt x="2644934" y="76029"/>
                  <a:pt x="2652429" y="71129"/>
                  <a:pt x="2661923" y="67001"/>
                </a:cubicBezTo>
                <a:cubicBezTo>
                  <a:pt x="2671416" y="62874"/>
                  <a:pt x="2684724" y="59970"/>
                  <a:pt x="2701846" y="58284"/>
                </a:cubicBezTo>
                <a:cubicBezTo>
                  <a:pt x="2709921" y="57486"/>
                  <a:pt x="2719501" y="56822"/>
                  <a:pt x="2730593" y="56287"/>
                </a:cubicBezTo>
                <a:cubicBezTo>
                  <a:pt x="2741680" y="55757"/>
                  <a:pt x="2750508" y="55400"/>
                  <a:pt x="2757071" y="55224"/>
                </a:cubicBezTo>
                <a:lnTo>
                  <a:pt x="2757071" y="90223"/>
                </a:lnTo>
                <a:cubicBezTo>
                  <a:pt x="2751487" y="90490"/>
                  <a:pt x="2746360" y="90738"/>
                  <a:pt x="2741705" y="90958"/>
                </a:cubicBezTo>
                <a:cubicBezTo>
                  <a:pt x="2737043" y="91178"/>
                  <a:pt x="2731702" y="91513"/>
                  <a:pt x="2725668" y="91954"/>
                </a:cubicBezTo>
                <a:cubicBezTo>
                  <a:pt x="2721942" y="92222"/>
                  <a:pt x="2717063" y="92643"/>
                  <a:pt x="2711030" y="93215"/>
                </a:cubicBezTo>
                <a:cubicBezTo>
                  <a:pt x="2704996" y="93795"/>
                  <a:pt x="2699852" y="94482"/>
                  <a:pt x="2695589" y="95282"/>
                </a:cubicBezTo>
                <a:cubicBezTo>
                  <a:pt x="2690446" y="96348"/>
                  <a:pt x="2685679" y="97988"/>
                  <a:pt x="2681286" y="100206"/>
                </a:cubicBezTo>
                <a:cubicBezTo>
                  <a:pt x="2676898" y="102420"/>
                  <a:pt x="2673280" y="105350"/>
                  <a:pt x="2670441" y="108987"/>
                </a:cubicBezTo>
                <a:cubicBezTo>
                  <a:pt x="2668312" y="111742"/>
                  <a:pt x="2666563" y="115399"/>
                  <a:pt x="2665184" y="119967"/>
                </a:cubicBezTo>
                <a:cubicBezTo>
                  <a:pt x="2663808" y="124535"/>
                  <a:pt x="2662812" y="130147"/>
                  <a:pt x="2662189" y="136801"/>
                </a:cubicBezTo>
                <a:cubicBezTo>
                  <a:pt x="2668755" y="132102"/>
                  <a:pt x="2675674" y="128333"/>
                  <a:pt x="2682950" y="125489"/>
                </a:cubicBezTo>
                <a:cubicBezTo>
                  <a:pt x="2690226" y="122649"/>
                  <a:pt x="2698077" y="121231"/>
                  <a:pt x="2706505" y="121231"/>
                </a:cubicBezTo>
                <a:cubicBezTo>
                  <a:pt x="2714842" y="121231"/>
                  <a:pt x="2722654" y="122606"/>
                  <a:pt x="2729926" y="125355"/>
                </a:cubicBezTo>
                <a:cubicBezTo>
                  <a:pt x="2737202" y="128106"/>
                  <a:pt x="2743545" y="132231"/>
                  <a:pt x="2748956" y="137733"/>
                </a:cubicBezTo>
                <a:close/>
                <a:moveTo>
                  <a:pt x="2709960" y="226361"/>
                </a:moveTo>
                <a:cubicBezTo>
                  <a:pt x="2712805" y="222906"/>
                  <a:pt x="2715088" y="218668"/>
                  <a:pt x="2716816" y="213654"/>
                </a:cubicBezTo>
                <a:cubicBezTo>
                  <a:pt x="2718547" y="208642"/>
                  <a:pt x="2719411" y="201521"/>
                  <a:pt x="2719411" y="192295"/>
                </a:cubicBezTo>
                <a:cubicBezTo>
                  <a:pt x="2719411" y="181560"/>
                  <a:pt x="2716663" y="172930"/>
                  <a:pt x="2711159" y="166413"/>
                </a:cubicBezTo>
                <a:cubicBezTo>
                  <a:pt x="2705659" y="159895"/>
                  <a:pt x="2698387" y="156633"/>
                  <a:pt x="2689337" y="156633"/>
                </a:cubicBezTo>
                <a:cubicBezTo>
                  <a:pt x="2685168" y="156633"/>
                  <a:pt x="2680776" y="157166"/>
                  <a:pt x="2676160" y="158227"/>
                </a:cubicBezTo>
                <a:cubicBezTo>
                  <a:pt x="2671546" y="159293"/>
                  <a:pt x="2666711" y="161241"/>
                  <a:pt x="2661660" y="164084"/>
                </a:cubicBezTo>
                <a:cubicBezTo>
                  <a:pt x="2661660" y="164971"/>
                  <a:pt x="2661634" y="166234"/>
                  <a:pt x="2661591" y="167871"/>
                </a:cubicBezTo>
                <a:cubicBezTo>
                  <a:pt x="2661544" y="169517"/>
                  <a:pt x="2661523" y="171003"/>
                  <a:pt x="2661523" y="172332"/>
                </a:cubicBezTo>
                <a:cubicBezTo>
                  <a:pt x="2661523" y="185198"/>
                  <a:pt x="2661923" y="194954"/>
                  <a:pt x="2662721" y="201608"/>
                </a:cubicBezTo>
                <a:cubicBezTo>
                  <a:pt x="2663520" y="208264"/>
                  <a:pt x="2665296" y="214431"/>
                  <a:pt x="2668047" y="220112"/>
                </a:cubicBezTo>
                <a:cubicBezTo>
                  <a:pt x="2670350" y="224903"/>
                  <a:pt x="2673453" y="228536"/>
                  <a:pt x="2677360" y="231020"/>
                </a:cubicBezTo>
                <a:cubicBezTo>
                  <a:pt x="2681265" y="233508"/>
                  <a:pt x="2685787" y="234750"/>
                  <a:pt x="2690934" y="234750"/>
                </a:cubicBezTo>
                <a:cubicBezTo>
                  <a:pt x="2693858" y="234750"/>
                  <a:pt x="2697120" y="234079"/>
                  <a:pt x="2700712" y="232751"/>
                </a:cubicBezTo>
                <a:cubicBezTo>
                  <a:pt x="2704305" y="231420"/>
                  <a:pt x="2707390" y="229287"/>
                  <a:pt x="2709960" y="226361"/>
                </a:cubicBezTo>
                <a:close/>
                <a:moveTo>
                  <a:pt x="2933402" y="263491"/>
                </a:moveTo>
                <a:lnTo>
                  <a:pt x="2886826" y="263491"/>
                </a:lnTo>
                <a:lnTo>
                  <a:pt x="2886826" y="199480"/>
                </a:lnTo>
                <a:lnTo>
                  <a:pt x="2838653" y="199480"/>
                </a:lnTo>
                <a:lnTo>
                  <a:pt x="2838653" y="263491"/>
                </a:lnTo>
                <a:lnTo>
                  <a:pt x="2792077" y="263491"/>
                </a:lnTo>
                <a:lnTo>
                  <a:pt x="2792077" y="114045"/>
                </a:lnTo>
                <a:lnTo>
                  <a:pt x="2838653" y="114045"/>
                </a:lnTo>
                <a:lnTo>
                  <a:pt x="2838653" y="165809"/>
                </a:lnTo>
                <a:lnTo>
                  <a:pt x="2886826" y="165809"/>
                </a:lnTo>
                <a:lnTo>
                  <a:pt x="2886826" y="114045"/>
                </a:lnTo>
                <a:lnTo>
                  <a:pt x="2933402" y="114045"/>
                </a:lnTo>
                <a:close/>
                <a:moveTo>
                  <a:pt x="3112524" y="188834"/>
                </a:moveTo>
                <a:cubicBezTo>
                  <a:pt x="3112524" y="213409"/>
                  <a:pt x="3105803" y="232769"/>
                  <a:pt x="3092364" y="246920"/>
                </a:cubicBezTo>
                <a:cubicBezTo>
                  <a:pt x="3078921" y="261072"/>
                  <a:pt x="3059916" y="268147"/>
                  <a:pt x="3035340" y="268147"/>
                </a:cubicBezTo>
                <a:cubicBezTo>
                  <a:pt x="3010943" y="268147"/>
                  <a:pt x="2991978" y="261072"/>
                  <a:pt x="2978449" y="246920"/>
                </a:cubicBezTo>
                <a:cubicBezTo>
                  <a:pt x="2964920" y="232769"/>
                  <a:pt x="2958151" y="213409"/>
                  <a:pt x="2958151" y="188834"/>
                </a:cubicBezTo>
                <a:cubicBezTo>
                  <a:pt x="2958151" y="163994"/>
                  <a:pt x="2964920" y="144544"/>
                  <a:pt x="2978449" y="130479"/>
                </a:cubicBezTo>
                <a:cubicBezTo>
                  <a:pt x="2991978" y="116421"/>
                  <a:pt x="3010943" y="109387"/>
                  <a:pt x="3035340" y="109387"/>
                </a:cubicBezTo>
                <a:cubicBezTo>
                  <a:pt x="3059824" y="109387"/>
                  <a:pt x="3078809" y="116461"/>
                  <a:pt x="3092295" y="130616"/>
                </a:cubicBezTo>
                <a:cubicBezTo>
                  <a:pt x="3105781" y="144768"/>
                  <a:pt x="3112524" y="164171"/>
                  <a:pt x="3112524" y="188834"/>
                </a:cubicBezTo>
                <a:close/>
                <a:moveTo>
                  <a:pt x="3064748" y="189101"/>
                </a:moveTo>
                <a:cubicBezTo>
                  <a:pt x="3064748" y="180227"/>
                  <a:pt x="3064013" y="172844"/>
                  <a:pt x="3062552" y="166939"/>
                </a:cubicBezTo>
                <a:cubicBezTo>
                  <a:pt x="3061087" y="161043"/>
                  <a:pt x="3059067" y="156319"/>
                  <a:pt x="3056497" y="152770"/>
                </a:cubicBezTo>
                <a:cubicBezTo>
                  <a:pt x="3053749" y="149044"/>
                  <a:pt x="3050639" y="146452"/>
                  <a:pt x="3047184" y="144986"/>
                </a:cubicBezTo>
                <a:cubicBezTo>
                  <a:pt x="3043724" y="143522"/>
                  <a:pt x="3039778" y="142788"/>
                  <a:pt x="3035340" y="142788"/>
                </a:cubicBezTo>
                <a:cubicBezTo>
                  <a:pt x="3031167" y="142788"/>
                  <a:pt x="3027398" y="143431"/>
                  <a:pt x="3024029" y="144721"/>
                </a:cubicBezTo>
                <a:cubicBezTo>
                  <a:pt x="3020656" y="146006"/>
                  <a:pt x="3017552" y="148471"/>
                  <a:pt x="3014712" y="152107"/>
                </a:cubicBezTo>
                <a:cubicBezTo>
                  <a:pt x="3012048" y="155564"/>
                  <a:pt x="3009920" y="160309"/>
                  <a:pt x="3008325" y="166342"/>
                </a:cubicBezTo>
                <a:cubicBezTo>
                  <a:pt x="3006726" y="172375"/>
                  <a:pt x="3005931" y="179965"/>
                  <a:pt x="3005931" y="189101"/>
                </a:cubicBezTo>
                <a:cubicBezTo>
                  <a:pt x="3005931" y="198241"/>
                  <a:pt x="3006683" y="205625"/>
                  <a:pt x="3008192" y="211258"/>
                </a:cubicBezTo>
                <a:cubicBezTo>
                  <a:pt x="3009701" y="216890"/>
                  <a:pt x="3011652" y="221393"/>
                  <a:pt x="3014045" y="224766"/>
                </a:cubicBezTo>
                <a:cubicBezTo>
                  <a:pt x="3016530" y="228226"/>
                  <a:pt x="3019633" y="230753"/>
                  <a:pt x="3023362" y="232348"/>
                </a:cubicBezTo>
                <a:cubicBezTo>
                  <a:pt x="3027092" y="233950"/>
                  <a:pt x="3031214" y="234750"/>
                  <a:pt x="3035736" y="234750"/>
                </a:cubicBezTo>
                <a:cubicBezTo>
                  <a:pt x="3039466" y="234750"/>
                  <a:pt x="3043259" y="233950"/>
                  <a:pt x="3047119" y="232348"/>
                </a:cubicBezTo>
                <a:cubicBezTo>
                  <a:pt x="3050978" y="230753"/>
                  <a:pt x="3054056" y="228359"/>
                  <a:pt x="3056367" y="225163"/>
                </a:cubicBezTo>
                <a:cubicBezTo>
                  <a:pt x="3059114" y="221350"/>
                  <a:pt x="3061198" y="216760"/>
                  <a:pt x="3062620" y="211389"/>
                </a:cubicBezTo>
                <a:cubicBezTo>
                  <a:pt x="3064039" y="206025"/>
                  <a:pt x="3064748" y="198594"/>
                  <a:pt x="3064748" y="189101"/>
                </a:cubicBezTo>
                <a:close/>
                <a:moveTo>
                  <a:pt x="3210602" y="267484"/>
                </a:moveTo>
                <a:cubicBezTo>
                  <a:pt x="3198269" y="267484"/>
                  <a:pt x="3186979" y="265932"/>
                  <a:pt x="3176734" y="262826"/>
                </a:cubicBezTo>
                <a:cubicBezTo>
                  <a:pt x="3166487" y="259722"/>
                  <a:pt x="3157592" y="254931"/>
                  <a:pt x="3150054" y="248451"/>
                </a:cubicBezTo>
                <a:cubicBezTo>
                  <a:pt x="3142601" y="241975"/>
                  <a:pt x="3136787" y="233835"/>
                  <a:pt x="3132619" y="224032"/>
                </a:cubicBezTo>
                <a:cubicBezTo>
                  <a:pt x="3128449" y="214225"/>
                  <a:pt x="3126362" y="202673"/>
                  <a:pt x="3126362" y="189364"/>
                </a:cubicBezTo>
                <a:cubicBezTo>
                  <a:pt x="3126362" y="175083"/>
                  <a:pt x="3128626" y="162933"/>
                  <a:pt x="3133151" y="152903"/>
                </a:cubicBezTo>
                <a:cubicBezTo>
                  <a:pt x="3137673" y="142876"/>
                  <a:pt x="3143796" y="134625"/>
                  <a:pt x="3151515" y="128150"/>
                </a:cubicBezTo>
                <a:cubicBezTo>
                  <a:pt x="3158968" y="121939"/>
                  <a:pt x="3167729" y="117350"/>
                  <a:pt x="3177799" y="114376"/>
                </a:cubicBezTo>
                <a:cubicBezTo>
                  <a:pt x="3187868" y="111402"/>
                  <a:pt x="3198358" y="109919"/>
                  <a:pt x="3209270" y="109919"/>
                </a:cubicBezTo>
                <a:cubicBezTo>
                  <a:pt x="3217521" y="109919"/>
                  <a:pt x="3225768" y="110873"/>
                  <a:pt x="3234023" y="112782"/>
                </a:cubicBezTo>
                <a:cubicBezTo>
                  <a:pt x="3242275" y="114689"/>
                  <a:pt x="3250569" y="117728"/>
                  <a:pt x="3258910" y="121896"/>
                </a:cubicBezTo>
                <a:lnTo>
                  <a:pt x="3258910" y="161820"/>
                </a:lnTo>
                <a:lnTo>
                  <a:pt x="3252916" y="161820"/>
                </a:lnTo>
                <a:cubicBezTo>
                  <a:pt x="3251055" y="160042"/>
                  <a:pt x="3248769" y="158094"/>
                  <a:pt x="3246069" y="155959"/>
                </a:cubicBezTo>
                <a:cubicBezTo>
                  <a:pt x="3243362" y="153832"/>
                  <a:pt x="3240414" y="151881"/>
                  <a:pt x="3237217" y="150109"/>
                </a:cubicBezTo>
                <a:cubicBezTo>
                  <a:pt x="3233843" y="148249"/>
                  <a:pt x="3230032" y="146672"/>
                  <a:pt x="3225768" y="145383"/>
                </a:cubicBezTo>
                <a:cubicBezTo>
                  <a:pt x="3221510" y="144097"/>
                  <a:pt x="3216765" y="143457"/>
                  <a:pt x="3211534" y="143457"/>
                </a:cubicBezTo>
                <a:cubicBezTo>
                  <a:pt x="3199643" y="143457"/>
                  <a:pt x="3190438" y="147604"/>
                  <a:pt x="3183919" y="155894"/>
                </a:cubicBezTo>
                <a:cubicBezTo>
                  <a:pt x="3177399" y="164192"/>
                  <a:pt x="3174138" y="175349"/>
                  <a:pt x="3174138" y="189364"/>
                </a:cubicBezTo>
                <a:cubicBezTo>
                  <a:pt x="3174138" y="204357"/>
                  <a:pt x="3177619" y="215536"/>
                  <a:pt x="3184585" y="222902"/>
                </a:cubicBezTo>
                <a:cubicBezTo>
                  <a:pt x="3191547" y="230266"/>
                  <a:pt x="3200795" y="233950"/>
                  <a:pt x="3212330" y="233950"/>
                </a:cubicBezTo>
                <a:cubicBezTo>
                  <a:pt x="3218188" y="233950"/>
                  <a:pt x="3223331" y="233284"/>
                  <a:pt x="3227767" y="231952"/>
                </a:cubicBezTo>
                <a:cubicBezTo>
                  <a:pt x="3232206" y="230623"/>
                  <a:pt x="3236019" y="229022"/>
                  <a:pt x="3239215" y="227160"/>
                </a:cubicBezTo>
                <a:cubicBezTo>
                  <a:pt x="3242318" y="225300"/>
                  <a:pt x="3244982" y="223365"/>
                  <a:pt x="3247196" y="221372"/>
                </a:cubicBezTo>
                <a:cubicBezTo>
                  <a:pt x="3249413" y="219378"/>
                  <a:pt x="3251322" y="217580"/>
                  <a:pt x="3252916" y="215983"/>
                </a:cubicBezTo>
                <a:lnTo>
                  <a:pt x="3258910" y="215983"/>
                </a:lnTo>
                <a:lnTo>
                  <a:pt x="3258910" y="255903"/>
                </a:lnTo>
                <a:cubicBezTo>
                  <a:pt x="3256246" y="257059"/>
                  <a:pt x="3253165" y="258391"/>
                  <a:pt x="3249662" y="259898"/>
                </a:cubicBezTo>
                <a:cubicBezTo>
                  <a:pt x="3246155" y="261407"/>
                  <a:pt x="3242581" y="262649"/>
                  <a:pt x="3238949" y="263625"/>
                </a:cubicBezTo>
                <a:cubicBezTo>
                  <a:pt x="3234420" y="264866"/>
                  <a:pt x="3230186" y="265820"/>
                  <a:pt x="3226237" y="266487"/>
                </a:cubicBezTo>
                <a:cubicBezTo>
                  <a:pt x="3222287" y="267153"/>
                  <a:pt x="3217079" y="267484"/>
                  <a:pt x="3210602" y="267484"/>
                </a:cubicBezTo>
                <a:close/>
                <a:moveTo>
                  <a:pt x="3403695" y="146517"/>
                </a:moveTo>
                <a:lnTo>
                  <a:pt x="3357385" y="146517"/>
                </a:lnTo>
                <a:lnTo>
                  <a:pt x="3357385" y="263491"/>
                </a:lnTo>
                <a:lnTo>
                  <a:pt x="3310805" y="263491"/>
                </a:lnTo>
                <a:lnTo>
                  <a:pt x="3310805" y="146517"/>
                </a:lnTo>
                <a:lnTo>
                  <a:pt x="3264494" y="146517"/>
                </a:lnTo>
                <a:lnTo>
                  <a:pt x="3264494" y="114045"/>
                </a:lnTo>
                <a:lnTo>
                  <a:pt x="3403695" y="114045"/>
                </a:lnTo>
                <a:close/>
                <a:moveTo>
                  <a:pt x="3557397" y="213322"/>
                </a:moveTo>
                <a:cubicBezTo>
                  <a:pt x="3557397" y="220950"/>
                  <a:pt x="3555889" y="227981"/>
                  <a:pt x="3552876" y="234411"/>
                </a:cubicBezTo>
                <a:cubicBezTo>
                  <a:pt x="3549856" y="240847"/>
                  <a:pt x="3545910" y="246100"/>
                  <a:pt x="3541028" y="250183"/>
                </a:cubicBezTo>
                <a:cubicBezTo>
                  <a:pt x="3534994" y="255063"/>
                  <a:pt x="3528766" y="258502"/>
                  <a:pt x="3522336" y="260496"/>
                </a:cubicBezTo>
                <a:cubicBezTo>
                  <a:pt x="3515900" y="262494"/>
                  <a:pt x="3507231" y="263491"/>
                  <a:pt x="3496317" y="263491"/>
                </a:cubicBezTo>
                <a:lnTo>
                  <a:pt x="3422858" y="263491"/>
                </a:lnTo>
                <a:lnTo>
                  <a:pt x="3422858" y="114045"/>
                </a:lnTo>
                <a:lnTo>
                  <a:pt x="3469301" y="114045"/>
                </a:lnTo>
                <a:lnTo>
                  <a:pt x="3469301" y="164481"/>
                </a:lnTo>
                <a:lnTo>
                  <a:pt x="3496450" y="164481"/>
                </a:lnTo>
                <a:cubicBezTo>
                  <a:pt x="3507184" y="164481"/>
                  <a:pt x="3515853" y="165236"/>
                  <a:pt x="3522467" y="166745"/>
                </a:cubicBezTo>
                <a:cubicBezTo>
                  <a:pt x="3529076" y="168250"/>
                  <a:pt x="3535355" y="171223"/>
                  <a:pt x="3541295" y="175659"/>
                </a:cubicBezTo>
                <a:cubicBezTo>
                  <a:pt x="3546529" y="179565"/>
                  <a:pt x="3550525" y="184843"/>
                  <a:pt x="3553272" y="191499"/>
                </a:cubicBezTo>
                <a:cubicBezTo>
                  <a:pt x="3556022" y="198152"/>
                  <a:pt x="3557397" y="205427"/>
                  <a:pt x="3557397" y="213322"/>
                </a:cubicBezTo>
                <a:close/>
                <a:moveTo>
                  <a:pt x="3506161" y="226228"/>
                </a:moveTo>
                <a:cubicBezTo>
                  <a:pt x="3507670" y="224277"/>
                  <a:pt x="3508693" y="222260"/>
                  <a:pt x="3509226" y="220176"/>
                </a:cubicBezTo>
                <a:cubicBezTo>
                  <a:pt x="3509755" y="218089"/>
                  <a:pt x="3510021" y="215940"/>
                  <a:pt x="3510021" y="213721"/>
                </a:cubicBezTo>
                <a:cubicBezTo>
                  <a:pt x="3510021" y="207335"/>
                  <a:pt x="3508114" y="202583"/>
                  <a:pt x="3504301" y="199480"/>
                </a:cubicBezTo>
                <a:cubicBezTo>
                  <a:pt x="3500485" y="196377"/>
                  <a:pt x="3494984" y="194825"/>
                  <a:pt x="3487798" y="194825"/>
                </a:cubicBezTo>
                <a:lnTo>
                  <a:pt x="3469301" y="194825"/>
                </a:lnTo>
                <a:lnTo>
                  <a:pt x="3469301" y="233284"/>
                </a:lnTo>
                <a:lnTo>
                  <a:pt x="3487798" y="233284"/>
                </a:lnTo>
                <a:cubicBezTo>
                  <a:pt x="3492590" y="233284"/>
                  <a:pt x="3496493" y="232596"/>
                  <a:pt x="3499509" y="231221"/>
                </a:cubicBezTo>
                <a:cubicBezTo>
                  <a:pt x="3502525" y="229842"/>
                  <a:pt x="3504744" y="228183"/>
                  <a:pt x="3506161" y="226228"/>
                </a:cubicBezTo>
                <a:close/>
                <a:moveTo>
                  <a:pt x="3806251" y="188834"/>
                </a:moveTo>
                <a:cubicBezTo>
                  <a:pt x="3806251" y="213409"/>
                  <a:pt x="3799598" y="232769"/>
                  <a:pt x="3786293" y="246920"/>
                </a:cubicBezTo>
                <a:cubicBezTo>
                  <a:pt x="3772987" y="261072"/>
                  <a:pt x="3754311" y="268147"/>
                  <a:pt x="3730269" y="268147"/>
                </a:cubicBezTo>
                <a:cubicBezTo>
                  <a:pt x="3708173" y="268147"/>
                  <a:pt x="3690652" y="262117"/>
                  <a:pt x="3677698" y="250049"/>
                </a:cubicBezTo>
                <a:cubicBezTo>
                  <a:pt x="3664745" y="237986"/>
                  <a:pt x="3657294" y="221083"/>
                  <a:pt x="3655342" y="199347"/>
                </a:cubicBezTo>
                <a:lnTo>
                  <a:pt x="3626067" y="199347"/>
                </a:lnTo>
                <a:lnTo>
                  <a:pt x="3626067" y="263491"/>
                </a:lnTo>
                <a:lnTo>
                  <a:pt x="3579490" y="263491"/>
                </a:lnTo>
                <a:lnTo>
                  <a:pt x="3579490" y="114045"/>
                </a:lnTo>
                <a:lnTo>
                  <a:pt x="3626067" y="114045"/>
                </a:lnTo>
                <a:lnTo>
                  <a:pt x="3626067" y="165946"/>
                </a:lnTo>
                <a:lnTo>
                  <a:pt x="3657208" y="165946"/>
                </a:lnTo>
                <a:cubicBezTo>
                  <a:pt x="3660757" y="148111"/>
                  <a:pt x="3668828" y="134227"/>
                  <a:pt x="3681428" y="124290"/>
                </a:cubicBezTo>
                <a:cubicBezTo>
                  <a:pt x="3694025" y="114358"/>
                  <a:pt x="3710308" y="109387"/>
                  <a:pt x="3730269" y="109387"/>
                </a:cubicBezTo>
                <a:cubicBezTo>
                  <a:pt x="3754490" y="109387"/>
                  <a:pt x="3773207" y="116486"/>
                  <a:pt x="3786425" y="130681"/>
                </a:cubicBezTo>
                <a:cubicBezTo>
                  <a:pt x="3799645" y="144876"/>
                  <a:pt x="3806251" y="164257"/>
                  <a:pt x="3806251" y="188834"/>
                </a:cubicBezTo>
                <a:close/>
                <a:moveTo>
                  <a:pt x="3750228" y="225163"/>
                </a:moveTo>
                <a:cubicBezTo>
                  <a:pt x="3753332" y="220821"/>
                  <a:pt x="3755484" y="215738"/>
                  <a:pt x="3756683" y="209927"/>
                </a:cubicBezTo>
                <a:cubicBezTo>
                  <a:pt x="3757882" y="204120"/>
                  <a:pt x="3758479" y="197175"/>
                  <a:pt x="3758479" y="189101"/>
                </a:cubicBezTo>
                <a:cubicBezTo>
                  <a:pt x="3758479" y="172955"/>
                  <a:pt x="3756063" y="161201"/>
                  <a:pt x="3751228" y="153832"/>
                </a:cubicBezTo>
                <a:cubicBezTo>
                  <a:pt x="3746390" y="146470"/>
                  <a:pt x="3739180" y="142788"/>
                  <a:pt x="3729601" y="142788"/>
                </a:cubicBezTo>
                <a:cubicBezTo>
                  <a:pt x="3725517" y="142788"/>
                  <a:pt x="3721838" y="143431"/>
                  <a:pt x="3718555" y="144721"/>
                </a:cubicBezTo>
                <a:cubicBezTo>
                  <a:pt x="3715275" y="146006"/>
                  <a:pt x="3712215" y="148471"/>
                  <a:pt x="3709372" y="152107"/>
                </a:cubicBezTo>
                <a:cubicBezTo>
                  <a:pt x="3706711" y="155564"/>
                  <a:pt x="3704606" y="160309"/>
                  <a:pt x="3703050" y="166342"/>
                </a:cubicBezTo>
                <a:cubicBezTo>
                  <a:pt x="3701498" y="172375"/>
                  <a:pt x="3700720" y="179965"/>
                  <a:pt x="3700720" y="189101"/>
                </a:cubicBezTo>
                <a:cubicBezTo>
                  <a:pt x="3700720" y="204361"/>
                  <a:pt x="3703097" y="215785"/>
                  <a:pt x="3707841" y="223365"/>
                </a:cubicBezTo>
                <a:cubicBezTo>
                  <a:pt x="3712590" y="230955"/>
                  <a:pt x="3719974" y="234750"/>
                  <a:pt x="3730003" y="234750"/>
                </a:cubicBezTo>
                <a:cubicBezTo>
                  <a:pt x="3733902" y="234750"/>
                  <a:pt x="3737675" y="233993"/>
                  <a:pt x="3741313" y="232485"/>
                </a:cubicBezTo>
                <a:cubicBezTo>
                  <a:pt x="3744947" y="230977"/>
                  <a:pt x="3747920" y="228536"/>
                  <a:pt x="3750228" y="225163"/>
                </a:cubicBezTo>
                <a:close/>
                <a:moveTo>
                  <a:pt x="4128760" y="263491"/>
                </a:moveTo>
                <a:lnTo>
                  <a:pt x="4082184" y="263491"/>
                </a:lnTo>
                <a:lnTo>
                  <a:pt x="4082184" y="199480"/>
                </a:lnTo>
                <a:lnTo>
                  <a:pt x="4034012" y="199480"/>
                </a:lnTo>
                <a:lnTo>
                  <a:pt x="4034012" y="263491"/>
                </a:lnTo>
                <a:lnTo>
                  <a:pt x="3987432" y="263491"/>
                </a:lnTo>
                <a:lnTo>
                  <a:pt x="3987432" y="114045"/>
                </a:lnTo>
                <a:lnTo>
                  <a:pt x="4034012" y="114045"/>
                </a:lnTo>
                <a:lnTo>
                  <a:pt x="4034012" y="165809"/>
                </a:lnTo>
                <a:lnTo>
                  <a:pt x="4082184" y="165809"/>
                </a:lnTo>
                <a:lnTo>
                  <a:pt x="4082184" y="114045"/>
                </a:lnTo>
                <a:lnTo>
                  <a:pt x="4128760" y="114045"/>
                </a:lnTo>
                <a:close/>
                <a:moveTo>
                  <a:pt x="4246798" y="224499"/>
                </a:moveTo>
                <a:lnTo>
                  <a:pt x="4246798" y="193361"/>
                </a:lnTo>
                <a:cubicBezTo>
                  <a:pt x="4238902" y="194156"/>
                  <a:pt x="4232513" y="194846"/>
                  <a:pt x="4227638" y="195423"/>
                </a:cubicBezTo>
                <a:cubicBezTo>
                  <a:pt x="4222756" y="195996"/>
                  <a:pt x="4217965" y="197130"/>
                  <a:pt x="4213259" y="198814"/>
                </a:cubicBezTo>
                <a:cubicBezTo>
                  <a:pt x="4209182" y="200236"/>
                  <a:pt x="4206013" y="202389"/>
                  <a:pt x="4203752" y="205269"/>
                </a:cubicBezTo>
                <a:cubicBezTo>
                  <a:pt x="4201488" y="208152"/>
                  <a:pt x="4200354" y="211990"/>
                  <a:pt x="4200354" y="216782"/>
                </a:cubicBezTo>
                <a:cubicBezTo>
                  <a:pt x="4200354" y="223791"/>
                  <a:pt x="4202240" y="228604"/>
                  <a:pt x="4206009" y="231221"/>
                </a:cubicBezTo>
                <a:cubicBezTo>
                  <a:pt x="4209779" y="233838"/>
                  <a:pt x="4215347" y="235145"/>
                  <a:pt x="4222710" y="235145"/>
                </a:cubicBezTo>
                <a:cubicBezTo>
                  <a:pt x="4226793" y="235145"/>
                  <a:pt x="4230961" y="234212"/>
                  <a:pt x="4235220" y="232348"/>
                </a:cubicBezTo>
                <a:cubicBezTo>
                  <a:pt x="4239479" y="230486"/>
                  <a:pt x="4243338" y="227870"/>
                  <a:pt x="4246798" y="224499"/>
                </a:cubicBezTo>
                <a:close/>
                <a:moveTo>
                  <a:pt x="4246798" y="247655"/>
                </a:moveTo>
                <a:cubicBezTo>
                  <a:pt x="4243604" y="250319"/>
                  <a:pt x="4240746" y="252713"/>
                  <a:pt x="4238215" y="254841"/>
                </a:cubicBezTo>
                <a:cubicBezTo>
                  <a:pt x="4235688" y="256972"/>
                  <a:pt x="4232293" y="259100"/>
                  <a:pt x="4228035" y="261227"/>
                </a:cubicBezTo>
                <a:cubicBezTo>
                  <a:pt x="4223865" y="263269"/>
                  <a:pt x="4219808" y="264819"/>
                  <a:pt x="4215859" y="265889"/>
                </a:cubicBezTo>
                <a:cubicBezTo>
                  <a:pt x="4211909" y="266955"/>
                  <a:pt x="4206388" y="267484"/>
                  <a:pt x="4199292" y="267484"/>
                </a:cubicBezTo>
                <a:cubicBezTo>
                  <a:pt x="4186073" y="267484"/>
                  <a:pt x="4175092" y="263049"/>
                  <a:pt x="4166352" y="254178"/>
                </a:cubicBezTo>
                <a:cubicBezTo>
                  <a:pt x="4157614" y="245309"/>
                  <a:pt x="4153244" y="234126"/>
                  <a:pt x="4153244" y="220641"/>
                </a:cubicBezTo>
                <a:cubicBezTo>
                  <a:pt x="4153244" y="209549"/>
                  <a:pt x="4155462" y="200592"/>
                  <a:pt x="4159901" y="193759"/>
                </a:cubicBezTo>
                <a:cubicBezTo>
                  <a:pt x="4164335" y="186930"/>
                  <a:pt x="4170726" y="181516"/>
                  <a:pt x="4179063" y="177524"/>
                </a:cubicBezTo>
                <a:cubicBezTo>
                  <a:pt x="4187491" y="173442"/>
                  <a:pt x="4197560" y="170605"/>
                  <a:pt x="4209270" y="169005"/>
                </a:cubicBezTo>
                <a:cubicBezTo>
                  <a:pt x="4220979" y="167412"/>
                  <a:pt x="4233578" y="166170"/>
                  <a:pt x="4247064" y="165279"/>
                </a:cubicBezTo>
                <a:lnTo>
                  <a:pt x="4247064" y="164481"/>
                </a:lnTo>
                <a:cubicBezTo>
                  <a:pt x="4247064" y="156230"/>
                  <a:pt x="4244025" y="150531"/>
                  <a:pt x="4237948" y="147381"/>
                </a:cubicBezTo>
                <a:cubicBezTo>
                  <a:pt x="4231868" y="144231"/>
                  <a:pt x="4222756" y="142657"/>
                  <a:pt x="4210599" y="142657"/>
                </a:cubicBezTo>
                <a:cubicBezTo>
                  <a:pt x="4205099" y="142657"/>
                  <a:pt x="4198668" y="143655"/>
                  <a:pt x="4191308" y="145649"/>
                </a:cubicBezTo>
                <a:cubicBezTo>
                  <a:pt x="4183941" y="147647"/>
                  <a:pt x="4176756" y="150196"/>
                  <a:pt x="4169747" y="153306"/>
                </a:cubicBezTo>
                <a:lnTo>
                  <a:pt x="4165754" y="153306"/>
                </a:lnTo>
                <a:lnTo>
                  <a:pt x="4165754" y="117242"/>
                </a:lnTo>
                <a:cubicBezTo>
                  <a:pt x="4170369" y="115910"/>
                  <a:pt x="4177822" y="114332"/>
                  <a:pt x="4188110" y="112514"/>
                </a:cubicBezTo>
                <a:cubicBezTo>
                  <a:pt x="4198399" y="110696"/>
                  <a:pt x="4208781" y="109789"/>
                  <a:pt x="4219250" y="109789"/>
                </a:cubicBezTo>
                <a:cubicBezTo>
                  <a:pt x="4244979" y="109789"/>
                  <a:pt x="4263724" y="114067"/>
                  <a:pt x="4275478" y="122630"/>
                </a:cubicBezTo>
                <a:cubicBezTo>
                  <a:pt x="4287232" y="131192"/>
                  <a:pt x="4293108" y="144252"/>
                  <a:pt x="4293108" y="161820"/>
                </a:cubicBezTo>
                <a:lnTo>
                  <a:pt x="4293108" y="263491"/>
                </a:lnTo>
                <a:lnTo>
                  <a:pt x="4246798" y="263491"/>
                </a:lnTo>
                <a:close/>
                <a:moveTo>
                  <a:pt x="4547951" y="263491"/>
                </a:moveTo>
                <a:lnTo>
                  <a:pt x="4501376" y="263491"/>
                </a:lnTo>
                <a:lnTo>
                  <a:pt x="4501376" y="147050"/>
                </a:lnTo>
                <a:lnTo>
                  <a:pt x="4453999" y="147050"/>
                </a:lnTo>
                <a:lnTo>
                  <a:pt x="4453999" y="263491"/>
                </a:lnTo>
                <a:lnTo>
                  <a:pt x="4407422" y="263491"/>
                </a:lnTo>
                <a:lnTo>
                  <a:pt x="4407422" y="114045"/>
                </a:lnTo>
                <a:lnTo>
                  <a:pt x="4547951" y="114045"/>
                </a:lnTo>
                <a:close/>
                <a:moveTo>
                  <a:pt x="4727074" y="188834"/>
                </a:moveTo>
                <a:cubicBezTo>
                  <a:pt x="4727074" y="213409"/>
                  <a:pt x="4720353" y="232769"/>
                  <a:pt x="4706914" y="246920"/>
                </a:cubicBezTo>
                <a:cubicBezTo>
                  <a:pt x="4693471" y="261072"/>
                  <a:pt x="4674466" y="268147"/>
                  <a:pt x="4649889" y="268147"/>
                </a:cubicBezTo>
                <a:cubicBezTo>
                  <a:pt x="4625493" y="268147"/>
                  <a:pt x="4606528" y="261072"/>
                  <a:pt x="4592999" y="246920"/>
                </a:cubicBezTo>
                <a:cubicBezTo>
                  <a:pt x="4579470" y="232769"/>
                  <a:pt x="4572701" y="213409"/>
                  <a:pt x="4572701" y="188834"/>
                </a:cubicBezTo>
                <a:cubicBezTo>
                  <a:pt x="4572701" y="163994"/>
                  <a:pt x="4579470" y="144544"/>
                  <a:pt x="4592999" y="130479"/>
                </a:cubicBezTo>
                <a:cubicBezTo>
                  <a:pt x="4606528" y="116421"/>
                  <a:pt x="4625493" y="109387"/>
                  <a:pt x="4649889" y="109387"/>
                </a:cubicBezTo>
                <a:cubicBezTo>
                  <a:pt x="4674372" y="109387"/>
                  <a:pt x="4693359" y="116461"/>
                  <a:pt x="4706845" y="130616"/>
                </a:cubicBezTo>
                <a:cubicBezTo>
                  <a:pt x="4720331" y="144768"/>
                  <a:pt x="4727074" y="164171"/>
                  <a:pt x="4727074" y="188834"/>
                </a:cubicBezTo>
                <a:close/>
                <a:moveTo>
                  <a:pt x="4679298" y="189101"/>
                </a:moveTo>
                <a:cubicBezTo>
                  <a:pt x="4679298" y="180227"/>
                  <a:pt x="4678564" y="172844"/>
                  <a:pt x="4677102" y="166939"/>
                </a:cubicBezTo>
                <a:cubicBezTo>
                  <a:pt x="4675636" y="161043"/>
                  <a:pt x="4673617" y="156319"/>
                  <a:pt x="4671046" y="152770"/>
                </a:cubicBezTo>
                <a:cubicBezTo>
                  <a:pt x="4668297" y="149044"/>
                  <a:pt x="4665189" y="146452"/>
                  <a:pt x="4661734" y="144986"/>
                </a:cubicBezTo>
                <a:cubicBezTo>
                  <a:pt x="4658274" y="143522"/>
                  <a:pt x="4654328" y="142788"/>
                  <a:pt x="4649889" y="142788"/>
                </a:cubicBezTo>
                <a:cubicBezTo>
                  <a:pt x="4645717" y="142788"/>
                  <a:pt x="4641948" y="143431"/>
                  <a:pt x="4638579" y="144721"/>
                </a:cubicBezTo>
                <a:cubicBezTo>
                  <a:pt x="4635204" y="146006"/>
                  <a:pt x="4632102" y="148471"/>
                  <a:pt x="4629261" y="152107"/>
                </a:cubicBezTo>
                <a:cubicBezTo>
                  <a:pt x="4626598" y="155564"/>
                  <a:pt x="4624470" y="160309"/>
                  <a:pt x="4622871" y="166342"/>
                </a:cubicBezTo>
                <a:cubicBezTo>
                  <a:pt x="4621276" y="172375"/>
                  <a:pt x="4620478" y="179965"/>
                  <a:pt x="4620478" y="189101"/>
                </a:cubicBezTo>
                <a:cubicBezTo>
                  <a:pt x="4620478" y="198241"/>
                  <a:pt x="4621233" y="205625"/>
                  <a:pt x="4622742" y="211258"/>
                </a:cubicBezTo>
                <a:cubicBezTo>
                  <a:pt x="4624251" y="216890"/>
                  <a:pt x="4626201" y="221393"/>
                  <a:pt x="4628595" y="224766"/>
                </a:cubicBezTo>
                <a:cubicBezTo>
                  <a:pt x="4631079" y="228226"/>
                  <a:pt x="4634182" y="230753"/>
                  <a:pt x="4637912" y="232348"/>
                </a:cubicBezTo>
                <a:cubicBezTo>
                  <a:pt x="4641638" y="233950"/>
                  <a:pt x="4645764" y="234750"/>
                  <a:pt x="4650285" y="234750"/>
                </a:cubicBezTo>
                <a:cubicBezTo>
                  <a:pt x="4654015" y="234750"/>
                  <a:pt x="4657809" y="233950"/>
                  <a:pt x="4661665" y="232348"/>
                </a:cubicBezTo>
                <a:cubicBezTo>
                  <a:pt x="4665524" y="230753"/>
                  <a:pt x="4668605" y="228359"/>
                  <a:pt x="4670913" y="225163"/>
                </a:cubicBezTo>
                <a:cubicBezTo>
                  <a:pt x="4673664" y="221350"/>
                  <a:pt x="4675748" y="216760"/>
                  <a:pt x="4677166" y="211389"/>
                </a:cubicBezTo>
                <a:cubicBezTo>
                  <a:pt x="4678585" y="206025"/>
                  <a:pt x="4679298" y="198594"/>
                  <a:pt x="4679298" y="189101"/>
                </a:cubicBezTo>
                <a:close/>
                <a:moveTo>
                  <a:pt x="4898343" y="186707"/>
                </a:moveTo>
                <a:cubicBezTo>
                  <a:pt x="4898343" y="210572"/>
                  <a:pt x="4892284" y="229821"/>
                  <a:pt x="4880177" y="244459"/>
                </a:cubicBezTo>
                <a:cubicBezTo>
                  <a:pt x="4868068" y="259096"/>
                  <a:pt x="4853141" y="266419"/>
                  <a:pt x="4835397" y="266419"/>
                </a:cubicBezTo>
                <a:cubicBezTo>
                  <a:pt x="4827946" y="266419"/>
                  <a:pt x="4821469" y="265576"/>
                  <a:pt x="4815968" y="263891"/>
                </a:cubicBezTo>
                <a:cubicBezTo>
                  <a:pt x="4810467" y="262206"/>
                  <a:pt x="4804614" y="259590"/>
                  <a:pt x="4798403" y="256040"/>
                </a:cubicBezTo>
                <a:lnTo>
                  <a:pt x="4798403" y="318320"/>
                </a:lnTo>
                <a:lnTo>
                  <a:pt x="4751827" y="318320"/>
                </a:lnTo>
                <a:lnTo>
                  <a:pt x="4751827" y="114045"/>
                </a:lnTo>
                <a:lnTo>
                  <a:pt x="4798403" y="114045"/>
                </a:lnTo>
                <a:lnTo>
                  <a:pt x="4798403" y="129615"/>
                </a:lnTo>
                <a:cubicBezTo>
                  <a:pt x="4805233" y="123761"/>
                  <a:pt x="4812199" y="119013"/>
                  <a:pt x="4819298" y="115374"/>
                </a:cubicBezTo>
                <a:cubicBezTo>
                  <a:pt x="4826394" y="111742"/>
                  <a:pt x="4834598" y="109919"/>
                  <a:pt x="4843911" y="109919"/>
                </a:cubicBezTo>
                <a:cubicBezTo>
                  <a:pt x="4861214" y="109919"/>
                  <a:pt x="4874612" y="116792"/>
                  <a:pt x="4884105" y="130544"/>
                </a:cubicBezTo>
                <a:cubicBezTo>
                  <a:pt x="4893598" y="144295"/>
                  <a:pt x="4898343" y="163015"/>
                  <a:pt x="4898343" y="186707"/>
                </a:cubicBezTo>
                <a:close/>
                <a:moveTo>
                  <a:pt x="4850700" y="187639"/>
                </a:moveTo>
                <a:cubicBezTo>
                  <a:pt x="4850700" y="173085"/>
                  <a:pt x="4848461" y="162526"/>
                  <a:pt x="4843983" y="155959"/>
                </a:cubicBezTo>
                <a:cubicBezTo>
                  <a:pt x="4839498" y="149397"/>
                  <a:pt x="4832514" y="146114"/>
                  <a:pt x="4823021" y="146114"/>
                </a:cubicBezTo>
                <a:cubicBezTo>
                  <a:pt x="4818851" y="146114"/>
                  <a:pt x="4814701" y="146783"/>
                  <a:pt x="4810579" y="148111"/>
                </a:cubicBezTo>
                <a:cubicBezTo>
                  <a:pt x="4806454" y="149444"/>
                  <a:pt x="4802392" y="151438"/>
                  <a:pt x="4798403" y="154102"/>
                </a:cubicBezTo>
                <a:lnTo>
                  <a:pt x="4798403" y="229287"/>
                </a:lnTo>
                <a:cubicBezTo>
                  <a:pt x="4800885" y="230357"/>
                  <a:pt x="4803616" y="231110"/>
                  <a:pt x="4806587" y="231552"/>
                </a:cubicBezTo>
                <a:cubicBezTo>
                  <a:pt x="4809560" y="231995"/>
                  <a:pt x="4813084" y="232219"/>
                  <a:pt x="4817167" y="232219"/>
                </a:cubicBezTo>
                <a:cubicBezTo>
                  <a:pt x="4828518" y="232219"/>
                  <a:pt x="4836949" y="228514"/>
                  <a:pt x="4842449" y="221105"/>
                </a:cubicBezTo>
                <a:cubicBezTo>
                  <a:pt x="4847955" y="213699"/>
                  <a:pt x="4850700" y="202544"/>
                  <a:pt x="4850700" y="187639"/>
                </a:cubicBezTo>
                <a:close/>
                <a:moveTo>
                  <a:pt x="5053644" y="263491"/>
                </a:moveTo>
                <a:lnTo>
                  <a:pt x="5007200" y="263491"/>
                </a:lnTo>
                <a:lnTo>
                  <a:pt x="5007200" y="211590"/>
                </a:lnTo>
                <a:lnTo>
                  <a:pt x="4993092" y="211590"/>
                </a:lnTo>
                <a:lnTo>
                  <a:pt x="4957293" y="263491"/>
                </a:lnTo>
                <a:lnTo>
                  <a:pt x="4905126" y="263491"/>
                </a:lnTo>
                <a:lnTo>
                  <a:pt x="4947980" y="204938"/>
                </a:lnTo>
                <a:cubicBezTo>
                  <a:pt x="4937331" y="200060"/>
                  <a:pt x="4929570" y="194138"/>
                  <a:pt x="4924692" y="187172"/>
                </a:cubicBezTo>
                <a:cubicBezTo>
                  <a:pt x="4919810" y="180206"/>
                  <a:pt x="4917373" y="170914"/>
                  <a:pt x="4917373" y="159293"/>
                </a:cubicBezTo>
                <a:cubicBezTo>
                  <a:pt x="4917373" y="151041"/>
                  <a:pt x="4918990" y="144097"/>
                  <a:pt x="4922229" y="138467"/>
                </a:cubicBezTo>
                <a:cubicBezTo>
                  <a:pt x="4925466" y="132834"/>
                  <a:pt x="4929837" y="128067"/>
                  <a:pt x="4935337" y="124161"/>
                </a:cubicBezTo>
                <a:cubicBezTo>
                  <a:pt x="4940215" y="120788"/>
                  <a:pt x="4945961" y="118257"/>
                  <a:pt x="4952574" y="116572"/>
                </a:cubicBezTo>
                <a:cubicBezTo>
                  <a:pt x="4959180" y="114887"/>
                  <a:pt x="4966566" y="114045"/>
                  <a:pt x="4974729" y="114045"/>
                </a:cubicBezTo>
                <a:lnTo>
                  <a:pt x="5053644" y="114045"/>
                </a:lnTo>
                <a:close/>
                <a:moveTo>
                  <a:pt x="5007200" y="182315"/>
                </a:moveTo>
                <a:lnTo>
                  <a:pt x="5007200" y="145052"/>
                </a:lnTo>
                <a:lnTo>
                  <a:pt x="4985773" y="145052"/>
                </a:lnTo>
                <a:cubicBezTo>
                  <a:pt x="4979207" y="145052"/>
                  <a:pt x="4974087" y="146534"/>
                  <a:pt x="4970404" y="149509"/>
                </a:cubicBezTo>
                <a:cubicBezTo>
                  <a:pt x="4966725" y="152478"/>
                  <a:pt x="4964882" y="156806"/>
                  <a:pt x="4964882" y="162483"/>
                </a:cubicBezTo>
                <a:cubicBezTo>
                  <a:pt x="4964882" y="169492"/>
                  <a:pt x="4966700" y="174551"/>
                  <a:pt x="4970336" y="177653"/>
                </a:cubicBezTo>
                <a:cubicBezTo>
                  <a:pt x="4973972" y="180759"/>
                  <a:pt x="4979383" y="182315"/>
                  <a:pt x="4986575" y="182315"/>
                </a:cubicBezTo>
                <a:close/>
                <a:moveTo>
                  <a:pt x="5242083" y="300489"/>
                </a:moveTo>
                <a:lnTo>
                  <a:pt x="5200693" y="300489"/>
                </a:lnTo>
                <a:lnTo>
                  <a:pt x="5200693" y="262959"/>
                </a:lnTo>
                <a:lnTo>
                  <a:pt x="5114192" y="262959"/>
                </a:lnTo>
                <a:lnTo>
                  <a:pt x="5114192" y="300489"/>
                </a:lnTo>
                <a:lnTo>
                  <a:pt x="5072811" y="300489"/>
                </a:lnTo>
                <a:lnTo>
                  <a:pt x="5072811" y="229954"/>
                </a:lnTo>
                <a:lnTo>
                  <a:pt x="5083588" y="229954"/>
                </a:lnTo>
                <a:cubicBezTo>
                  <a:pt x="5090332" y="215940"/>
                  <a:pt x="5095720" y="198814"/>
                  <a:pt x="5099756" y="178585"/>
                </a:cubicBezTo>
                <a:cubicBezTo>
                  <a:pt x="5103791" y="158357"/>
                  <a:pt x="5105812" y="136847"/>
                  <a:pt x="5105812" y="114045"/>
                </a:cubicBezTo>
                <a:lnTo>
                  <a:pt x="5227308" y="114045"/>
                </a:lnTo>
                <a:lnTo>
                  <a:pt x="5227308" y="229954"/>
                </a:lnTo>
                <a:lnTo>
                  <a:pt x="5242083" y="229954"/>
                </a:lnTo>
                <a:close/>
                <a:moveTo>
                  <a:pt x="5180997" y="229954"/>
                </a:moveTo>
                <a:lnTo>
                  <a:pt x="5180997" y="146917"/>
                </a:lnTo>
                <a:lnTo>
                  <a:pt x="5148129" y="146917"/>
                </a:lnTo>
                <a:cubicBezTo>
                  <a:pt x="5146621" y="163505"/>
                  <a:pt x="5144068" y="178877"/>
                  <a:pt x="5140476" y="193029"/>
                </a:cubicBezTo>
                <a:cubicBezTo>
                  <a:pt x="5136884" y="207181"/>
                  <a:pt x="5132559" y="219488"/>
                  <a:pt x="5127501" y="229954"/>
                </a:cubicBezTo>
                <a:close/>
                <a:moveTo>
                  <a:pt x="5409226" y="188834"/>
                </a:moveTo>
                <a:cubicBezTo>
                  <a:pt x="5409226" y="213409"/>
                  <a:pt x="5402509" y="232769"/>
                  <a:pt x="5389070" y="246920"/>
                </a:cubicBezTo>
                <a:cubicBezTo>
                  <a:pt x="5375628" y="261072"/>
                  <a:pt x="5356620" y="268147"/>
                  <a:pt x="5332046" y="268147"/>
                </a:cubicBezTo>
                <a:cubicBezTo>
                  <a:pt x="5307645" y="268147"/>
                  <a:pt x="5288684" y="261072"/>
                  <a:pt x="5275155" y="246920"/>
                </a:cubicBezTo>
                <a:cubicBezTo>
                  <a:pt x="5261623" y="232769"/>
                  <a:pt x="5254859" y="213409"/>
                  <a:pt x="5254859" y="188834"/>
                </a:cubicBezTo>
                <a:cubicBezTo>
                  <a:pt x="5254859" y="163994"/>
                  <a:pt x="5261623" y="144544"/>
                  <a:pt x="5275155" y="130479"/>
                </a:cubicBezTo>
                <a:cubicBezTo>
                  <a:pt x="5288684" y="116421"/>
                  <a:pt x="5307645" y="109387"/>
                  <a:pt x="5332046" y="109387"/>
                </a:cubicBezTo>
                <a:cubicBezTo>
                  <a:pt x="5356530" y="109387"/>
                  <a:pt x="5375517" y="116461"/>
                  <a:pt x="5388998" y="130616"/>
                </a:cubicBezTo>
                <a:cubicBezTo>
                  <a:pt x="5402484" y="144768"/>
                  <a:pt x="5409226" y="164171"/>
                  <a:pt x="5409226" y="188834"/>
                </a:cubicBezTo>
                <a:close/>
                <a:moveTo>
                  <a:pt x="5361451" y="189101"/>
                </a:moveTo>
                <a:cubicBezTo>
                  <a:pt x="5361451" y="180227"/>
                  <a:pt x="5360720" y="172844"/>
                  <a:pt x="5359258" y="166939"/>
                </a:cubicBezTo>
                <a:cubicBezTo>
                  <a:pt x="5357794" y="161043"/>
                  <a:pt x="5355775" y="156319"/>
                  <a:pt x="5353200" y="152770"/>
                </a:cubicBezTo>
                <a:cubicBezTo>
                  <a:pt x="5350453" y="149044"/>
                  <a:pt x="5347347" y="146452"/>
                  <a:pt x="5343887" y="144986"/>
                </a:cubicBezTo>
                <a:cubicBezTo>
                  <a:pt x="5340430" y="143522"/>
                  <a:pt x="5336482" y="142788"/>
                  <a:pt x="5332046" y="142788"/>
                </a:cubicBezTo>
                <a:cubicBezTo>
                  <a:pt x="5327874" y="142788"/>
                  <a:pt x="5324104" y="143431"/>
                  <a:pt x="5320735" y="144721"/>
                </a:cubicBezTo>
                <a:cubicBezTo>
                  <a:pt x="5317362" y="146006"/>
                  <a:pt x="5314258" y="148471"/>
                  <a:pt x="5311414" y="152107"/>
                </a:cubicBezTo>
                <a:cubicBezTo>
                  <a:pt x="5308750" y="155564"/>
                  <a:pt x="5306623" y="160309"/>
                  <a:pt x="5305028" y="166342"/>
                </a:cubicBezTo>
                <a:cubicBezTo>
                  <a:pt x="5303434" y="172375"/>
                  <a:pt x="5302634" y="179965"/>
                  <a:pt x="5302634" y="189101"/>
                </a:cubicBezTo>
                <a:cubicBezTo>
                  <a:pt x="5302634" y="198241"/>
                  <a:pt x="5303391" y="205625"/>
                  <a:pt x="5304898" y="211258"/>
                </a:cubicBezTo>
                <a:cubicBezTo>
                  <a:pt x="5306403" y="216890"/>
                  <a:pt x="5308355" y="221393"/>
                  <a:pt x="5310749" y="224766"/>
                </a:cubicBezTo>
                <a:cubicBezTo>
                  <a:pt x="5313236" y="228226"/>
                  <a:pt x="5316340" y="230753"/>
                  <a:pt x="5320066" y="232348"/>
                </a:cubicBezTo>
                <a:cubicBezTo>
                  <a:pt x="5323795" y="233950"/>
                  <a:pt x="5327921" y="234750"/>
                  <a:pt x="5332442" y="234750"/>
                </a:cubicBezTo>
                <a:cubicBezTo>
                  <a:pt x="5336168" y="234750"/>
                  <a:pt x="5339963" y="233950"/>
                  <a:pt x="5343821" y="232348"/>
                </a:cubicBezTo>
                <a:cubicBezTo>
                  <a:pt x="5347681" y="230753"/>
                  <a:pt x="5350763" y="228359"/>
                  <a:pt x="5353070" y="225163"/>
                </a:cubicBezTo>
                <a:cubicBezTo>
                  <a:pt x="5355820" y="221350"/>
                  <a:pt x="5357905" y="216760"/>
                  <a:pt x="5359323" y="211389"/>
                </a:cubicBezTo>
                <a:cubicBezTo>
                  <a:pt x="5360741" y="206025"/>
                  <a:pt x="5361451" y="198594"/>
                  <a:pt x="5361451" y="189101"/>
                </a:cubicBezTo>
                <a:close/>
                <a:moveTo>
                  <a:pt x="5581563" y="263491"/>
                </a:moveTo>
                <a:lnTo>
                  <a:pt x="5527933" y="263491"/>
                </a:lnTo>
                <a:lnTo>
                  <a:pt x="5492534" y="204271"/>
                </a:lnTo>
                <a:lnTo>
                  <a:pt x="5480557" y="204271"/>
                </a:lnTo>
                <a:lnTo>
                  <a:pt x="5480557" y="263491"/>
                </a:lnTo>
                <a:lnTo>
                  <a:pt x="5433980" y="263491"/>
                </a:lnTo>
                <a:lnTo>
                  <a:pt x="5433980" y="114045"/>
                </a:lnTo>
                <a:lnTo>
                  <a:pt x="5480557" y="114045"/>
                </a:lnTo>
                <a:lnTo>
                  <a:pt x="5480557" y="174064"/>
                </a:lnTo>
                <a:cubicBezTo>
                  <a:pt x="5487123" y="173978"/>
                  <a:pt x="5492022" y="173020"/>
                  <a:pt x="5495264" y="171201"/>
                </a:cubicBezTo>
                <a:cubicBezTo>
                  <a:pt x="5498500" y="169384"/>
                  <a:pt x="5502028" y="164571"/>
                  <a:pt x="5505840" y="156763"/>
                </a:cubicBezTo>
                <a:cubicBezTo>
                  <a:pt x="5507085" y="154098"/>
                  <a:pt x="5508413" y="151171"/>
                  <a:pt x="5509836" y="147978"/>
                </a:cubicBezTo>
                <a:cubicBezTo>
                  <a:pt x="5511254" y="144785"/>
                  <a:pt x="5512539" y="141948"/>
                  <a:pt x="5513691" y="139460"/>
                </a:cubicBezTo>
                <a:cubicBezTo>
                  <a:pt x="5518397" y="129615"/>
                  <a:pt x="5524185" y="122872"/>
                  <a:pt x="5531061" y="119232"/>
                </a:cubicBezTo>
                <a:cubicBezTo>
                  <a:pt x="5537934" y="115599"/>
                  <a:pt x="5546296" y="113779"/>
                  <a:pt x="5556146" y="113779"/>
                </a:cubicBezTo>
                <a:cubicBezTo>
                  <a:pt x="5559602" y="113779"/>
                  <a:pt x="5562889" y="113821"/>
                  <a:pt x="5565996" y="113908"/>
                </a:cubicBezTo>
                <a:cubicBezTo>
                  <a:pt x="5569099" y="113998"/>
                  <a:pt x="5571316" y="114045"/>
                  <a:pt x="5572645" y="114045"/>
                </a:cubicBezTo>
                <a:lnTo>
                  <a:pt x="5572645" y="153969"/>
                </a:lnTo>
                <a:lnTo>
                  <a:pt x="5563598" y="153969"/>
                </a:lnTo>
                <a:cubicBezTo>
                  <a:pt x="5560757" y="153969"/>
                  <a:pt x="5558209" y="154523"/>
                  <a:pt x="5555944" y="155629"/>
                </a:cubicBezTo>
                <a:cubicBezTo>
                  <a:pt x="5553680" y="156741"/>
                  <a:pt x="5551708" y="158137"/>
                  <a:pt x="5550022" y="159822"/>
                </a:cubicBezTo>
                <a:cubicBezTo>
                  <a:pt x="5548338" y="161598"/>
                  <a:pt x="5547074" y="163372"/>
                  <a:pt x="5546231" y="165144"/>
                </a:cubicBezTo>
                <a:cubicBezTo>
                  <a:pt x="5545385" y="166922"/>
                  <a:pt x="5544569" y="168652"/>
                  <a:pt x="5543770" y="170338"/>
                </a:cubicBezTo>
                <a:cubicBezTo>
                  <a:pt x="5541732" y="175130"/>
                  <a:pt x="5540220" y="178546"/>
                  <a:pt x="5539244" y="180583"/>
                </a:cubicBezTo>
                <a:cubicBezTo>
                  <a:pt x="5538268" y="182621"/>
                  <a:pt x="5536537" y="184619"/>
                  <a:pt x="5534057" y="186573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38211" y="1305624"/>
            <a:ext cx="6599242" cy="270547"/>
          </a:xfrm>
          <a:custGeom>
            <a:avLst/>
            <a:gdLst/>
            <a:ahLst/>
            <a:cxnLst/>
            <a:rect l="l" t="t" r="r" b="b"/>
            <a:pathLst>
              <a:path w="6599242" h="270547">
                <a:moveTo>
                  <a:pt x="140530" y="215719"/>
                </a:moveTo>
                <a:lnTo>
                  <a:pt x="93952" y="215719"/>
                </a:lnTo>
                <a:lnTo>
                  <a:pt x="93952" y="99277"/>
                </a:lnTo>
                <a:lnTo>
                  <a:pt x="46576" y="99277"/>
                </a:lnTo>
                <a:lnTo>
                  <a:pt x="46576" y="215719"/>
                </a:lnTo>
                <a:lnTo>
                  <a:pt x="0" y="215719"/>
                </a:lnTo>
                <a:lnTo>
                  <a:pt x="0" y="66273"/>
                </a:lnTo>
                <a:lnTo>
                  <a:pt x="140530" y="66273"/>
                </a:lnTo>
                <a:close/>
                <a:moveTo>
                  <a:pt x="322711" y="138935"/>
                </a:moveTo>
                <a:cubicBezTo>
                  <a:pt x="322711" y="162803"/>
                  <a:pt x="316652" y="182052"/>
                  <a:pt x="304546" y="196689"/>
                </a:cubicBezTo>
                <a:cubicBezTo>
                  <a:pt x="292436" y="211327"/>
                  <a:pt x="277509" y="218646"/>
                  <a:pt x="259765" y="218646"/>
                </a:cubicBezTo>
                <a:cubicBezTo>
                  <a:pt x="252314" y="218646"/>
                  <a:pt x="245837" y="217807"/>
                  <a:pt x="240336" y="216123"/>
                </a:cubicBezTo>
                <a:cubicBezTo>
                  <a:pt x="234832" y="214437"/>
                  <a:pt x="228981" y="211820"/>
                  <a:pt x="222772" y="208268"/>
                </a:cubicBezTo>
                <a:lnTo>
                  <a:pt x="222772" y="270547"/>
                </a:lnTo>
                <a:lnTo>
                  <a:pt x="176195" y="270547"/>
                </a:lnTo>
                <a:lnTo>
                  <a:pt x="176195" y="66273"/>
                </a:lnTo>
                <a:lnTo>
                  <a:pt x="222772" y="66273"/>
                </a:lnTo>
                <a:lnTo>
                  <a:pt x="222772" y="81845"/>
                </a:lnTo>
                <a:cubicBezTo>
                  <a:pt x="229601" y="75988"/>
                  <a:pt x="236567" y="71243"/>
                  <a:pt x="243666" y="67605"/>
                </a:cubicBezTo>
                <a:cubicBezTo>
                  <a:pt x="250762" y="63969"/>
                  <a:pt x="258966" y="62150"/>
                  <a:pt x="268279" y="62150"/>
                </a:cubicBezTo>
                <a:cubicBezTo>
                  <a:pt x="285581" y="62150"/>
                  <a:pt x="298980" y="69022"/>
                  <a:pt x="308473" y="82775"/>
                </a:cubicBezTo>
                <a:cubicBezTo>
                  <a:pt x="317966" y="96523"/>
                  <a:pt x="322711" y="115247"/>
                  <a:pt x="322711" y="138935"/>
                </a:cubicBezTo>
                <a:close/>
                <a:moveTo>
                  <a:pt x="275068" y="139867"/>
                </a:moveTo>
                <a:cubicBezTo>
                  <a:pt x="275068" y="125316"/>
                  <a:pt x="272829" y="114757"/>
                  <a:pt x="268351" y="108190"/>
                </a:cubicBezTo>
                <a:cubicBezTo>
                  <a:pt x="263866" y="101625"/>
                  <a:pt x="256882" y="98345"/>
                  <a:pt x="247389" y="98345"/>
                </a:cubicBezTo>
                <a:cubicBezTo>
                  <a:pt x="243219" y="98345"/>
                  <a:pt x="239069" y="99011"/>
                  <a:pt x="234947" y="100343"/>
                </a:cubicBezTo>
                <a:cubicBezTo>
                  <a:pt x="230822" y="101671"/>
                  <a:pt x="226760" y="103669"/>
                  <a:pt x="222772" y="106334"/>
                </a:cubicBezTo>
                <a:lnTo>
                  <a:pt x="222772" y="181519"/>
                </a:lnTo>
                <a:cubicBezTo>
                  <a:pt x="225253" y="182584"/>
                  <a:pt x="227984" y="183337"/>
                  <a:pt x="230955" y="183780"/>
                </a:cubicBezTo>
                <a:cubicBezTo>
                  <a:pt x="233928" y="184223"/>
                  <a:pt x="237452" y="184450"/>
                  <a:pt x="241535" y="184450"/>
                </a:cubicBezTo>
                <a:cubicBezTo>
                  <a:pt x="252885" y="184450"/>
                  <a:pt x="261317" y="180742"/>
                  <a:pt x="266817" y="173333"/>
                </a:cubicBezTo>
                <a:cubicBezTo>
                  <a:pt x="272323" y="165927"/>
                  <a:pt x="275068" y="154771"/>
                  <a:pt x="275068" y="139867"/>
                </a:cubicBezTo>
                <a:close/>
                <a:moveTo>
                  <a:pt x="424249" y="219715"/>
                </a:moveTo>
                <a:cubicBezTo>
                  <a:pt x="396032" y="219715"/>
                  <a:pt x="374410" y="212973"/>
                  <a:pt x="359374" y="199487"/>
                </a:cubicBezTo>
                <a:cubicBezTo>
                  <a:pt x="344333" y="186001"/>
                  <a:pt x="336816" y="166792"/>
                  <a:pt x="336816" y="141862"/>
                </a:cubicBezTo>
                <a:cubicBezTo>
                  <a:pt x="336816" y="117464"/>
                  <a:pt x="343825" y="97992"/>
                  <a:pt x="357841" y="83441"/>
                </a:cubicBezTo>
                <a:cubicBezTo>
                  <a:pt x="371859" y="68893"/>
                  <a:pt x="391468" y="61618"/>
                  <a:pt x="416664" y="61618"/>
                </a:cubicBezTo>
                <a:cubicBezTo>
                  <a:pt x="439550" y="61618"/>
                  <a:pt x="456765" y="67780"/>
                  <a:pt x="468299" y="80115"/>
                </a:cubicBezTo>
                <a:cubicBezTo>
                  <a:pt x="479829" y="92448"/>
                  <a:pt x="485598" y="110103"/>
                  <a:pt x="485598" y="133077"/>
                </a:cubicBezTo>
                <a:lnTo>
                  <a:pt x="485598" y="149850"/>
                </a:lnTo>
                <a:lnTo>
                  <a:pt x="383530" y="149850"/>
                </a:lnTo>
                <a:cubicBezTo>
                  <a:pt x="383972" y="156769"/>
                  <a:pt x="385434" y="162554"/>
                  <a:pt x="387918" y="167212"/>
                </a:cubicBezTo>
                <a:cubicBezTo>
                  <a:pt x="390402" y="171871"/>
                  <a:pt x="393681" y="175579"/>
                  <a:pt x="397764" y="178326"/>
                </a:cubicBezTo>
                <a:cubicBezTo>
                  <a:pt x="401760" y="181077"/>
                  <a:pt x="406414" y="183049"/>
                  <a:pt x="411739" y="184248"/>
                </a:cubicBezTo>
                <a:cubicBezTo>
                  <a:pt x="417063" y="185447"/>
                  <a:pt x="422874" y="186044"/>
                  <a:pt x="429174" y="186044"/>
                </a:cubicBezTo>
                <a:cubicBezTo>
                  <a:pt x="434585" y="186044"/>
                  <a:pt x="439909" y="185447"/>
                  <a:pt x="445144" y="184248"/>
                </a:cubicBezTo>
                <a:cubicBezTo>
                  <a:pt x="450374" y="183049"/>
                  <a:pt x="455166" y="181476"/>
                  <a:pt x="459512" y="179525"/>
                </a:cubicBezTo>
                <a:cubicBezTo>
                  <a:pt x="463327" y="177840"/>
                  <a:pt x="466855" y="176022"/>
                  <a:pt x="470096" y="174067"/>
                </a:cubicBezTo>
                <a:cubicBezTo>
                  <a:pt x="473332" y="172116"/>
                  <a:pt x="475974" y="170385"/>
                  <a:pt x="478012" y="168876"/>
                </a:cubicBezTo>
                <a:lnTo>
                  <a:pt x="482937" y="168876"/>
                </a:lnTo>
                <a:lnTo>
                  <a:pt x="482937" y="207334"/>
                </a:lnTo>
                <a:cubicBezTo>
                  <a:pt x="479121" y="208843"/>
                  <a:pt x="475640" y="210244"/>
                  <a:pt x="472490" y="211525"/>
                </a:cubicBezTo>
                <a:cubicBezTo>
                  <a:pt x="469339" y="212814"/>
                  <a:pt x="465012" y="214125"/>
                  <a:pt x="459512" y="215456"/>
                </a:cubicBezTo>
                <a:cubicBezTo>
                  <a:pt x="454457" y="216784"/>
                  <a:pt x="449248" y="217828"/>
                  <a:pt x="443881" y="218585"/>
                </a:cubicBezTo>
                <a:cubicBezTo>
                  <a:pt x="438508" y="219337"/>
                  <a:pt x="431968" y="219715"/>
                  <a:pt x="424249" y="219715"/>
                </a:cubicBezTo>
                <a:close/>
                <a:moveTo>
                  <a:pt x="439686" y="121767"/>
                </a:moveTo>
                <a:cubicBezTo>
                  <a:pt x="439420" y="111917"/>
                  <a:pt x="437134" y="104425"/>
                  <a:pt x="432832" y="99277"/>
                </a:cubicBezTo>
                <a:cubicBezTo>
                  <a:pt x="428530" y="94129"/>
                  <a:pt x="421941" y="91558"/>
                  <a:pt x="413072" y="91558"/>
                </a:cubicBezTo>
                <a:cubicBezTo>
                  <a:pt x="404020" y="91558"/>
                  <a:pt x="396944" y="94266"/>
                  <a:pt x="391842" y="99674"/>
                </a:cubicBezTo>
                <a:cubicBezTo>
                  <a:pt x="386745" y="105088"/>
                  <a:pt x="383925" y="112450"/>
                  <a:pt x="383393" y="121767"/>
                </a:cubicBezTo>
                <a:close/>
                <a:moveTo>
                  <a:pt x="650080" y="170607"/>
                </a:moveTo>
                <a:cubicBezTo>
                  <a:pt x="650080" y="177793"/>
                  <a:pt x="648663" y="184183"/>
                  <a:pt x="645822" y="189766"/>
                </a:cubicBezTo>
                <a:cubicBezTo>
                  <a:pt x="642982" y="195358"/>
                  <a:pt x="639166" y="200017"/>
                  <a:pt x="634374" y="203741"/>
                </a:cubicBezTo>
                <a:cubicBezTo>
                  <a:pt x="628344" y="208447"/>
                  <a:pt x="621979" y="211619"/>
                  <a:pt x="615280" y="213256"/>
                </a:cubicBezTo>
                <a:cubicBezTo>
                  <a:pt x="608581" y="214898"/>
                  <a:pt x="600616" y="215719"/>
                  <a:pt x="591390" y="215719"/>
                </a:cubicBezTo>
                <a:lnTo>
                  <a:pt x="509551" y="215719"/>
                </a:lnTo>
                <a:lnTo>
                  <a:pt x="509551" y="66273"/>
                </a:lnTo>
                <a:lnTo>
                  <a:pt x="587530" y="66273"/>
                </a:lnTo>
                <a:cubicBezTo>
                  <a:pt x="598446" y="66273"/>
                  <a:pt x="606478" y="66628"/>
                  <a:pt x="611622" y="67338"/>
                </a:cubicBezTo>
                <a:cubicBezTo>
                  <a:pt x="616770" y="68051"/>
                  <a:pt x="621824" y="69782"/>
                  <a:pt x="626792" y="72529"/>
                </a:cubicBezTo>
                <a:cubicBezTo>
                  <a:pt x="632024" y="75370"/>
                  <a:pt x="635929" y="79139"/>
                  <a:pt x="638499" y="83837"/>
                </a:cubicBezTo>
                <a:cubicBezTo>
                  <a:pt x="641070" y="88542"/>
                  <a:pt x="642359" y="94129"/>
                  <a:pt x="642359" y="100610"/>
                </a:cubicBezTo>
                <a:cubicBezTo>
                  <a:pt x="642359" y="108057"/>
                  <a:pt x="640361" y="114538"/>
                  <a:pt x="636372" y="120038"/>
                </a:cubicBezTo>
                <a:cubicBezTo>
                  <a:pt x="632383" y="125539"/>
                  <a:pt x="627369" y="129751"/>
                  <a:pt x="621335" y="132681"/>
                </a:cubicBezTo>
                <a:lnTo>
                  <a:pt x="621335" y="134143"/>
                </a:lnTo>
                <a:cubicBezTo>
                  <a:pt x="629586" y="136181"/>
                  <a:pt x="636441" y="140288"/>
                  <a:pt x="641898" y="146452"/>
                </a:cubicBezTo>
                <a:cubicBezTo>
                  <a:pt x="647352" y="152623"/>
                  <a:pt x="650080" y="160676"/>
                  <a:pt x="650080" y="170607"/>
                </a:cubicBezTo>
                <a:close/>
                <a:moveTo>
                  <a:pt x="595919" y="111387"/>
                </a:moveTo>
                <a:cubicBezTo>
                  <a:pt x="595919" y="105624"/>
                  <a:pt x="594256" y="101628"/>
                  <a:pt x="590929" y="99413"/>
                </a:cubicBezTo>
                <a:cubicBezTo>
                  <a:pt x="587603" y="97196"/>
                  <a:pt x="582297" y="96083"/>
                  <a:pt x="575021" y="96083"/>
                </a:cubicBezTo>
                <a:lnTo>
                  <a:pt x="555728" y="96083"/>
                </a:lnTo>
                <a:lnTo>
                  <a:pt x="555728" y="125892"/>
                </a:lnTo>
                <a:lnTo>
                  <a:pt x="575823" y="125892"/>
                </a:lnTo>
                <a:cubicBezTo>
                  <a:pt x="582297" y="125892"/>
                  <a:pt x="587269" y="124606"/>
                  <a:pt x="590728" y="122033"/>
                </a:cubicBezTo>
                <a:cubicBezTo>
                  <a:pt x="594188" y="119463"/>
                  <a:pt x="595919" y="115913"/>
                  <a:pt x="595919" y="111387"/>
                </a:cubicBezTo>
                <a:close/>
                <a:moveTo>
                  <a:pt x="602572" y="169143"/>
                </a:moveTo>
                <a:cubicBezTo>
                  <a:pt x="602572" y="162666"/>
                  <a:pt x="600750" y="158119"/>
                  <a:pt x="597118" y="155498"/>
                </a:cubicBezTo>
                <a:cubicBezTo>
                  <a:pt x="593478" y="152881"/>
                  <a:pt x="588064" y="151575"/>
                  <a:pt x="580878" y="151575"/>
                </a:cubicBezTo>
                <a:lnTo>
                  <a:pt x="555728" y="151575"/>
                </a:lnTo>
                <a:lnTo>
                  <a:pt x="555728" y="185778"/>
                </a:lnTo>
                <a:lnTo>
                  <a:pt x="581677" y="185778"/>
                </a:lnTo>
                <a:cubicBezTo>
                  <a:pt x="588240" y="185778"/>
                  <a:pt x="593370" y="184291"/>
                  <a:pt x="597049" y="181317"/>
                </a:cubicBezTo>
                <a:cubicBezTo>
                  <a:pt x="600732" y="178344"/>
                  <a:pt x="602572" y="174290"/>
                  <a:pt x="602572" y="169143"/>
                </a:cubicBezTo>
                <a:close/>
                <a:moveTo>
                  <a:pt x="808175" y="165550"/>
                </a:moveTo>
                <a:cubicBezTo>
                  <a:pt x="808175" y="173178"/>
                  <a:pt x="806666" y="180212"/>
                  <a:pt x="803654" y="186642"/>
                </a:cubicBezTo>
                <a:cubicBezTo>
                  <a:pt x="800633" y="193075"/>
                  <a:pt x="796688" y="198331"/>
                  <a:pt x="791806" y="202413"/>
                </a:cubicBezTo>
                <a:cubicBezTo>
                  <a:pt x="785772" y="207291"/>
                  <a:pt x="779544" y="210733"/>
                  <a:pt x="773108" y="212724"/>
                </a:cubicBezTo>
                <a:cubicBezTo>
                  <a:pt x="766674" y="214722"/>
                  <a:pt x="758005" y="215719"/>
                  <a:pt x="747091" y="215719"/>
                </a:cubicBezTo>
                <a:lnTo>
                  <a:pt x="675230" y="215719"/>
                </a:lnTo>
                <a:lnTo>
                  <a:pt x="675230" y="66273"/>
                </a:lnTo>
                <a:lnTo>
                  <a:pt x="721674" y="66273"/>
                </a:lnTo>
                <a:lnTo>
                  <a:pt x="721674" y="116712"/>
                </a:lnTo>
                <a:lnTo>
                  <a:pt x="747226" y="116712"/>
                </a:lnTo>
                <a:cubicBezTo>
                  <a:pt x="757962" y="116712"/>
                  <a:pt x="766631" y="117464"/>
                  <a:pt x="773244" y="118973"/>
                </a:cubicBezTo>
                <a:cubicBezTo>
                  <a:pt x="779850" y="120482"/>
                  <a:pt x="786129" y="123451"/>
                  <a:pt x="792073" y="127889"/>
                </a:cubicBezTo>
                <a:cubicBezTo>
                  <a:pt x="797306" y="131796"/>
                  <a:pt x="801303" y="137074"/>
                  <a:pt x="804049" y="143726"/>
                </a:cubicBezTo>
                <a:cubicBezTo>
                  <a:pt x="806800" y="150380"/>
                  <a:pt x="808175" y="157654"/>
                  <a:pt x="808175" y="165550"/>
                </a:cubicBezTo>
                <a:close/>
                <a:moveTo>
                  <a:pt x="756939" y="178455"/>
                </a:moveTo>
                <a:cubicBezTo>
                  <a:pt x="758448" y="176508"/>
                  <a:pt x="759471" y="174492"/>
                  <a:pt x="760004" y="172404"/>
                </a:cubicBezTo>
                <a:cubicBezTo>
                  <a:pt x="760532" y="170320"/>
                  <a:pt x="760799" y="168167"/>
                  <a:pt x="760799" y="165952"/>
                </a:cubicBezTo>
                <a:cubicBezTo>
                  <a:pt x="760799" y="159563"/>
                  <a:pt x="758891" y="154815"/>
                  <a:pt x="755079" y="151711"/>
                </a:cubicBezTo>
                <a:cubicBezTo>
                  <a:pt x="751263" y="148608"/>
                  <a:pt x="745762" y="147052"/>
                  <a:pt x="738577" y="147052"/>
                </a:cubicBezTo>
                <a:lnTo>
                  <a:pt x="721674" y="147052"/>
                </a:lnTo>
                <a:lnTo>
                  <a:pt x="721674" y="185512"/>
                </a:lnTo>
                <a:lnTo>
                  <a:pt x="738577" y="185512"/>
                </a:lnTo>
                <a:cubicBezTo>
                  <a:pt x="743368" y="185512"/>
                  <a:pt x="747267" y="184827"/>
                  <a:pt x="750287" y="183449"/>
                </a:cubicBezTo>
                <a:cubicBezTo>
                  <a:pt x="753303" y="182074"/>
                  <a:pt x="755521" y="180410"/>
                  <a:pt x="756939" y="178455"/>
                </a:cubicBezTo>
                <a:close/>
                <a:moveTo>
                  <a:pt x="869922" y="215719"/>
                </a:moveTo>
                <a:lnTo>
                  <a:pt x="823345" y="215719"/>
                </a:lnTo>
                <a:lnTo>
                  <a:pt x="823345" y="66273"/>
                </a:lnTo>
                <a:lnTo>
                  <a:pt x="869922" y="66273"/>
                </a:lnTo>
                <a:close/>
                <a:moveTo>
                  <a:pt x="1121569" y="215719"/>
                </a:moveTo>
                <a:lnTo>
                  <a:pt x="905590" y="215719"/>
                </a:lnTo>
                <a:lnTo>
                  <a:pt x="905590" y="66273"/>
                </a:lnTo>
                <a:lnTo>
                  <a:pt x="952030" y="66273"/>
                </a:lnTo>
                <a:lnTo>
                  <a:pt x="952030" y="183385"/>
                </a:lnTo>
                <a:lnTo>
                  <a:pt x="990360" y="183385"/>
                </a:lnTo>
                <a:lnTo>
                  <a:pt x="990360" y="66273"/>
                </a:lnTo>
                <a:lnTo>
                  <a:pt x="1036800" y="66273"/>
                </a:lnTo>
                <a:lnTo>
                  <a:pt x="1036800" y="183385"/>
                </a:lnTo>
                <a:lnTo>
                  <a:pt x="1075129" y="183385"/>
                </a:lnTo>
                <a:lnTo>
                  <a:pt x="1075129" y="66273"/>
                </a:lnTo>
                <a:lnTo>
                  <a:pt x="1121569" y="66273"/>
                </a:lnTo>
                <a:close/>
                <a:moveTo>
                  <a:pt x="1239609" y="176731"/>
                </a:moveTo>
                <a:lnTo>
                  <a:pt x="1239609" y="145588"/>
                </a:lnTo>
                <a:cubicBezTo>
                  <a:pt x="1231715" y="146387"/>
                  <a:pt x="1225328" y="147078"/>
                  <a:pt x="1220450" y="147650"/>
                </a:cubicBezTo>
                <a:cubicBezTo>
                  <a:pt x="1215569" y="148226"/>
                  <a:pt x="1210778" y="149360"/>
                  <a:pt x="1206076" y="151045"/>
                </a:cubicBezTo>
                <a:cubicBezTo>
                  <a:pt x="1201997" y="152468"/>
                  <a:pt x="1198830" y="154617"/>
                  <a:pt x="1196565" y="157497"/>
                </a:cubicBezTo>
                <a:cubicBezTo>
                  <a:pt x="1194301" y="160380"/>
                  <a:pt x="1193169" y="164221"/>
                  <a:pt x="1193169" y="169013"/>
                </a:cubicBezTo>
                <a:cubicBezTo>
                  <a:pt x="1193169" y="176022"/>
                  <a:pt x="1195053" y="180832"/>
                  <a:pt x="1198822" y="183449"/>
                </a:cubicBezTo>
                <a:cubicBezTo>
                  <a:pt x="1202595" y="186065"/>
                  <a:pt x="1208160" y="187372"/>
                  <a:pt x="1215523" y="187372"/>
                </a:cubicBezTo>
                <a:cubicBezTo>
                  <a:pt x="1219604" y="187372"/>
                  <a:pt x="1223774" y="186440"/>
                  <a:pt x="1228032" y="184580"/>
                </a:cubicBezTo>
                <a:cubicBezTo>
                  <a:pt x="1232294" y="182718"/>
                  <a:pt x="1236154" y="180100"/>
                  <a:pt x="1239609" y="176731"/>
                </a:cubicBezTo>
                <a:close/>
                <a:moveTo>
                  <a:pt x="1239609" y="199883"/>
                </a:moveTo>
                <a:cubicBezTo>
                  <a:pt x="1236417" y="202546"/>
                  <a:pt x="1233558" y="204940"/>
                  <a:pt x="1231028" y="207069"/>
                </a:cubicBezTo>
                <a:cubicBezTo>
                  <a:pt x="1228501" y="209204"/>
                  <a:pt x="1225108" y="211331"/>
                  <a:pt x="1220846" y="213458"/>
                </a:cubicBezTo>
                <a:cubicBezTo>
                  <a:pt x="1216682" y="215497"/>
                  <a:pt x="1212621" y="217051"/>
                  <a:pt x="1208675" y="218117"/>
                </a:cubicBezTo>
                <a:cubicBezTo>
                  <a:pt x="1204722" y="219182"/>
                  <a:pt x="1199199" y="219715"/>
                  <a:pt x="1192104" y="219715"/>
                </a:cubicBezTo>
                <a:cubicBezTo>
                  <a:pt x="1178886" y="219715"/>
                  <a:pt x="1167905" y="215277"/>
                  <a:pt x="1159167" y="206406"/>
                </a:cubicBezTo>
                <a:cubicBezTo>
                  <a:pt x="1150427" y="197536"/>
                  <a:pt x="1146060" y="186358"/>
                  <a:pt x="1146060" y="172871"/>
                </a:cubicBezTo>
                <a:cubicBezTo>
                  <a:pt x="1146060" y="161781"/>
                  <a:pt x="1148275" y="152819"/>
                  <a:pt x="1152713" y="145991"/>
                </a:cubicBezTo>
                <a:cubicBezTo>
                  <a:pt x="1157148" y="139158"/>
                  <a:pt x="1163538" y="133747"/>
                  <a:pt x="1171876" y="129751"/>
                </a:cubicBezTo>
                <a:cubicBezTo>
                  <a:pt x="1180303" y="125669"/>
                  <a:pt x="1190373" y="122832"/>
                  <a:pt x="1202083" y="121237"/>
                </a:cubicBezTo>
                <a:cubicBezTo>
                  <a:pt x="1213794" y="119638"/>
                  <a:pt x="1226391" y="118400"/>
                  <a:pt x="1239876" y="117507"/>
                </a:cubicBezTo>
                <a:lnTo>
                  <a:pt x="1239876" y="116712"/>
                </a:lnTo>
                <a:cubicBezTo>
                  <a:pt x="1239876" y="108461"/>
                  <a:pt x="1236838" y="102759"/>
                  <a:pt x="1230765" y="99609"/>
                </a:cubicBezTo>
                <a:cubicBezTo>
                  <a:pt x="1224684" y="96458"/>
                  <a:pt x="1215569" y="94885"/>
                  <a:pt x="1203415" y="94885"/>
                </a:cubicBezTo>
                <a:cubicBezTo>
                  <a:pt x="1197915" y="94885"/>
                  <a:pt x="1191485" y="95885"/>
                  <a:pt x="1184119" y="97877"/>
                </a:cubicBezTo>
                <a:cubicBezTo>
                  <a:pt x="1176757" y="99874"/>
                  <a:pt x="1169571" y="102427"/>
                  <a:pt x="1162558" y="105534"/>
                </a:cubicBezTo>
                <a:lnTo>
                  <a:pt x="1158571" y="105534"/>
                </a:lnTo>
                <a:lnTo>
                  <a:pt x="1158571" y="69470"/>
                </a:lnTo>
                <a:cubicBezTo>
                  <a:pt x="1163182" y="68141"/>
                  <a:pt x="1170634" y="66563"/>
                  <a:pt x="1180923" y="64742"/>
                </a:cubicBezTo>
                <a:cubicBezTo>
                  <a:pt x="1191215" y="62928"/>
                  <a:pt x="1201594" y="62017"/>
                  <a:pt x="1212066" y="62017"/>
                </a:cubicBezTo>
                <a:cubicBezTo>
                  <a:pt x="1237796" y="62017"/>
                  <a:pt x="1256537" y="66298"/>
                  <a:pt x="1268291" y="74858"/>
                </a:cubicBezTo>
                <a:cubicBezTo>
                  <a:pt x="1280045" y="83423"/>
                  <a:pt x="1285920" y="96483"/>
                  <a:pt x="1285920" y="114051"/>
                </a:cubicBezTo>
                <a:lnTo>
                  <a:pt x="1285920" y="215719"/>
                </a:lnTo>
                <a:lnTo>
                  <a:pt x="1239609" y="215719"/>
                </a:lnTo>
                <a:close/>
                <a:moveTo>
                  <a:pt x="1547150" y="141062"/>
                </a:moveTo>
                <a:cubicBezTo>
                  <a:pt x="1547150" y="165640"/>
                  <a:pt x="1540498" y="185000"/>
                  <a:pt x="1527192" y="199152"/>
                </a:cubicBezTo>
                <a:cubicBezTo>
                  <a:pt x="1513886" y="213303"/>
                  <a:pt x="1495210" y="220377"/>
                  <a:pt x="1471166" y="220377"/>
                </a:cubicBezTo>
                <a:cubicBezTo>
                  <a:pt x="1449072" y="220377"/>
                  <a:pt x="1431551" y="214344"/>
                  <a:pt x="1418598" y="202277"/>
                </a:cubicBezTo>
                <a:cubicBezTo>
                  <a:pt x="1405645" y="190217"/>
                  <a:pt x="1398193" y="173315"/>
                  <a:pt x="1396242" y="151575"/>
                </a:cubicBezTo>
                <a:lnTo>
                  <a:pt x="1366968" y="151575"/>
                </a:lnTo>
                <a:lnTo>
                  <a:pt x="1366968" y="215719"/>
                </a:lnTo>
                <a:lnTo>
                  <a:pt x="1320390" y="215719"/>
                </a:lnTo>
                <a:lnTo>
                  <a:pt x="1320390" y="66273"/>
                </a:lnTo>
                <a:lnTo>
                  <a:pt x="1366968" y="66273"/>
                </a:lnTo>
                <a:lnTo>
                  <a:pt x="1366968" y="118174"/>
                </a:lnTo>
                <a:lnTo>
                  <a:pt x="1398103" y="118174"/>
                </a:lnTo>
                <a:cubicBezTo>
                  <a:pt x="1401656" y="100343"/>
                  <a:pt x="1409728" y="86454"/>
                  <a:pt x="1422328" y="76522"/>
                </a:cubicBezTo>
                <a:cubicBezTo>
                  <a:pt x="1434924" y="66585"/>
                  <a:pt x="1451204" y="61618"/>
                  <a:pt x="1471166" y="61618"/>
                </a:cubicBezTo>
                <a:cubicBezTo>
                  <a:pt x="1495390" y="61618"/>
                  <a:pt x="1514106" y="68714"/>
                  <a:pt x="1527325" y="82909"/>
                </a:cubicBezTo>
                <a:cubicBezTo>
                  <a:pt x="1540545" y="97103"/>
                  <a:pt x="1547150" y="116485"/>
                  <a:pt x="1547150" y="141062"/>
                </a:cubicBezTo>
                <a:close/>
                <a:moveTo>
                  <a:pt x="1491128" y="177394"/>
                </a:moveTo>
                <a:cubicBezTo>
                  <a:pt x="1494230" y="173048"/>
                  <a:pt x="1496383" y="167969"/>
                  <a:pt x="1497582" y="162158"/>
                </a:cubicBezTo>
                <a:cubicBezTo>
                  <a:pt x="1498781" y="156348"/>
                  <a:pt x="1499379" y="149403"/>
                  <a:pt x="1499379" y="141328"/>
                </a:cubicBezTo>
                <a:cubicBezTo>
                  <a:pt x="1499379" y="125183"/>
                  <a:pt x="1496960" y="113429"/>
                  <a:pt x="1492129" y="106063"/>
                </a:cubicBezTo>
                <a:cubicBezTo>
                  <a:pt x="1487290" y="98697"/>
                  <a:pt x="1480079" y="95018"/>
                  <a:pt x="1470499" y="95018"/>
                </a:cubicBezTo>
                <a:cubicBezTo>
                  <a:pt x="1466417" y="95018"/>
                  <a:pt x="1462734" y="95663"/>
                  <a:pt x="1459455" y="96948"/>
                </a:cubicBezTo>
                <a:cubicBezTo>
                  <a:pt x="1456175" y="98238"/>
                  <a:pt x="1453115" y="100699"/>
                  <a:pt x="1450271" y="104334"/>
                </a:cubicBezTo>
                <a:cubicBezTo>
                  <a:pt x="1447607" y="107795"/>
                  <a:pt x="1445504" y="112540"/>
                  <a:pt x="1443950" y="118573"/>
                </a:cubicBezTo>
                <a:cubicBezTo>
                  <a:pt x="1442398" y="124606"/>
                  <a:pt x="1441621" y="132192"/>
                  <a:pt x="1441621" y="141328"/>
                </a:cubicBezTo>
                <a:cubicBezTo>
                  <a:pt x="1441621" y="156592"/>
                  <a:pt x="1443997" y="168015"/>
                  <a:pt x="1448741" y="175597"/>
                </a:cubicBezTo>
                <a:cubicBezTo>
                  <a:pt x="1453486" y="183183"/>
                  <a:pt x="1460873" y="186977"/>
                  <a:pt x="1470899" y="186977"/>
                </a:cubicBezTo>
                <a:cubicBezTo>
                  <a:pt x="1474802" y="186977"/>
                  <a:pt x="1478570" y="186221"/>
                  <a:pt x="1482210" y="184713"/>
                </a:cubicBezTo>
                <a:cubicBezTo>
                  <a:pt x="1485846" y="183208"/>
                  <a:pt x="1488820" y="180767"/>
                  <a:pt x="1491128" y="177394"/>
                </a:cubicBezTo>
                <a:close/>
                <a:moveTo>
                  <a:pt x="1802664" y="252716"/>
                </a:moveTo>
                <a:lnTo>
                  <a:pt x="1761275" y="252716"/>
                </a:lnTo>
                <a:lnTo>
                  <a:pt x="1761275" y="215719"/>
                </a:lnTo>
                <a:lnTo>
                  <a:pt x="1571907" y="215719"/>
                </a:lnTo>
                <a:lnTo>
                  <a:pt x="1571907" y="66273"/>
                </a:lnTo>
                <a:lnTo>
                  <a:pt x="1618351" y="66273"/>
                </a:lnTo>
                <a:lnTo>
                  <a:pt x="1618351" y="183385"/>
                </a:lnTo>
                <a:lnTo>
                  <a:pt x="1656677" y="183385"/>
                </a:lnTo>
                <a:lnTo>
                  <a:pt x="1656677" y="66273"/>
                </a:lnTo>
                <a:lnTo>
                  <a:pt x="1703121" y="66273"/>
                </a:lnTo>
                <a:lnTo>
                  <a:pt x="1703121" y="183385"/>
                </a:lnTo>
                <a:lnTo>
                  <a:pt x="1741446" y="183385"/>
                </a:lnTo>
                <a:lnTo>
                  <a:pt x="1741446" y="66273"/>
                </a:lnTo>
                <a:lnTo>
                  <a:pt x="1787890" y="66273"/>
                </a:lnTo>
                <a:lnTo>
                  <a:pt x="1787890" y="183385"/>
                </a:lnTo>
                <a:lnTo>
                  <a:pt x="1802664" y="183385"/>
                </a:lnTo>
                <a:close/>
                <a:moveTo>
                  <a:pt x="1902871" y="219715"/>
                </a:moveTo>
                <a:cubicBezTo>
                  <a:pt x="1874658" y="219715"/>
                  <a:pt x="1853032" y="212973"/>
                  <a:pt x="1837995" y="199487"/>
                </a:cubicBezTo>
                <a:cubicBezTo>
                  <a:pt x="1822957" y="186001"/>
                  <a:pt x="1815438" y="166792"/>
                  <a:pt x="1815438" y="141862"/>
                </a:cubicBezTo>
                <a:cubicBezTo>
                  <a:pt x="1815438" y="117464"/>
                  <a:pt x="1822447" y="97992"/>
                  <a:pt x="1836465" y="83441"/>
                </a:cubicBezTo>
                <a:cubicBezTo>
                  <a:pt x="1850483" y="68893"/>
                  <a:pt x="1870088" y="61618"/>
                  <a:pt x="1895285" y="61618"/>
                </a:cubicBezTo>
                <a:cubicBezTo>
                  <a:pt x="1918174" y="61618"/>
                  <a:pt x="1935385" y="67780"/>
                  <a:pt x="1946919" y="80115"/>
                </a:cubicBezTo>
                <a:cubicBezTo>
                  <a:pt x="1958451" y="92448"/>
                  <a:pt x="1964218" y="110103"/>
                  <a:pt x="1964218" y="133077"/>
                </a:cubicBezTo>
                <a:lnTo>
                  <a:pt x="1964218" y="149850"/>
                </a:lnTo>
                <a:lnTo>
                  <a:pt x="1862151" y="149850"/>
                </a:lnTo>
                <a:cubicBezTo>
                  <a:pt x="1862594" y="156769"/>
                  <a:pt x="1864056" y="162554"/>
                  <a:pt x="1866542" y="167212"/>
                </a:cubicBezTo>
                <a:cubicBezTo>
                  <a:pt x="1869023" y="171871"/>
                  <a:pt x="1872307" y="175579"/>
                  <a:pt x="1876389" y="178326"/>
                </a:cubicBezTo>
                <a:cubicBezTo>
                  <a:pt x="1880382" y="181077"/>
                  <a:pt x="1885040" y="183049"/>
                  <a:pt x="1890364" y="184248"/>
                </a:cubicBezTo>
                <a:cubicBezTo>
                  <a:pt x="1895685" y="185447"/>
                  <a:pt x="1901495" y="186044"/>
                  <a:pt x="1907794" y="186044"/>
                </a:cubicBezTo>
                <a:cubicBezTo>
                  <a:pt x="1913206" y="186044"/>
                  <a:pt x="1918530" y="185447"/>
                  <a:pt x="1923768" y="184248"/>
                </a:cubicBezTo>
                <a:cubicBezTo>
                  <a:pt x="1929000" y="183049"/>
                  <a:pt x="1933790" y="181476"/>
                  <a:pt x="1938136" y="179525"/>
                </a:cubicBezTo>
                <a:cubicBezTo>
                  <a:pt x="1941952" y="177840"/>
                  <a:pt x="1945481" y="176022"/>
                  <a:pt x="1948716" y="174067"/>
                </a:cubicBezTo>
                <a:cubicBezTo>
                  <a:pt x="1951956" y="172116"/>
                  <a:pt x="1954595" y="170385"/>
                  <a:pt x="1956636" y="168876"/>
                </a:cubicBezTo>
                <a:lnTo>
                  <a:pt x="1961557" y="168876"/>
                </a:lnTo>
                <a:lnTo>
                  <a:pt x="1961557" y="207334"/>
                </a:lnTo>
                <a:cubicBezTo>
                  <a:pt x="1957741" y="208843"/>
                  <a:pt x="1954260" y="210244"/>
                  <a:pt x="1951110" y="211525"/>
                </a:cubicBezTo>
                <a:cubicBezTo>
                  <a:pt x="1947961" y="212814"/>
                  <a:pt x="1943636" y="214125"/>
                  <a:pt x="1938136" y="215456"/>
                </a:cubicBezTo>
                <a:cubicBezTo>
                  <a:pt x="1933081" y="216784"/>
                  <a:pt x="1927868" y="217828"/>
                  <a:pt x="1922501" y="218585"/>
                </a:cubicBezTo>
                <a:cubicBezTo>
                  <a:pt x="1917134" y="219337"/>
                  <a:pt x="1910588" y="219715"/>
                  <a:pt x="1902871" y="219715"/>
                </a:cubicBezTo>
                <a:close/>
                <a:moveTo>
                  <a:pt x="1918308" y="121767"/>
                </a:moveTo>
                <a:cubicBezTo>
                  <a:pt x="1918041" y="111917"/>
                  <a:pt x="1915755" y="104425"/>
                  <a:pt x="1911452" y="99277"/>
                </a:cubicBezTo>
                <a:cubicBezTo>
                  <a:pt x="1907151" y="94129"/>
                  <a:pt x="1900563" y="91558"/>
                  <a:pt x="1891692" y="91558"/>
                </a:cubicBezTo>
                <a:cubicBezTo>
                  <a:pt x="1882646" y="91558"/>
                  <a:pt x="1875568" y="94266"/>
                  <a:pt x="1870467" y="99674"/>
                </a:cubicBezTo>
                <a:cubicBezTo>
                  <a:pt x="1865365" y="105088"/>
                  <a:pt x="1862547" y="112450"/>
                  <a:pt x="1862017" y="121767"/>
                </a:cubicBezTo>
                <a:close/>
                <a:moveTo>
                  <a:pt x="2130164" y="215719"/>
                </a:moveTo>
                <a:lnTo>
                  <a:pt x="2084389" y="215719"/>
                </a:lnTo>
                <a:lnTo>
                  <a:pt x="2084389" y="124960"/>
                </a:lnTo>
                <a:lnTo>
                  <a:pt x="2027164" y="215719"/>
                </a:lnTo>
                <a:lnTo>
                  <a:pt x="1988173" y="215719"/>
                </a:lnTo>
                <a:lnTo>
                  <a:pt x="1988173" y="66273"/>
                </a:lnTo>
                <a:lnTo>
                  <a:pt x="2033950" y="66273"/>
                </a:lnTo>
                <a:lnTo>
                  <a:pt x="2033950" y="147452"/>
                </a:lnTo>
                <a:lnTo>
                  <a:pt x="2086384" y="66273"/>
                </a:lnTo>
                <a:lnTo>
                  <a:pt x="2130164" y="66273"/>
                </a:lnTo>
                <a:close/>
                <a:moveTo>
                  <a:pt x="2117790" y="0"/>
                </a:moveTo>
                <a:cubicBezTo>
                  <a:pt x="2117790" y="14460"/>
                  <a:pt x="2112955" y="26218"/>
                  <a:pt x="2103286" y="35270"/>
                </a:cubicBezTo>
                <a:cubicBezTo>
                  <a:pt x="2093616" y="44316"/>
                  <a:pt x="2079065" y="48841"/>
                  <a:pt x="2059636" y="48841"/>
                </a:cubicBezTo>
                <a:cubicBezTo>
                  <a:pt x="2040207" y="48841"/>
                  <a:pt x="2025655" y="44294"/>
                  <a:pt x="2015990" y="35201"/>
                </a:cubicBezTo>
                <a:cubicBezTo>
                  <a:pt x="2006316" y="26108"/>
                  <a:pt x="2001481" y="14378"/>
                  <a:pt x="2001481" y="0"/>
                </a:cubicBezTo>
                <a:lnTo>
                  <a:pt x="2037813" y="0"/>
                </a:lnTo>
                <a:cubicBezTo>
                  <a:pt x="2037988" y="8788"/>
                  <a:pt x="2039674" y="15372"/>
                  <a:pt x="2042870" y="19764"/>
                </a:cubicBezTo>
                <a:cubicBezTo>
                  <a:pt x="2046061" y="24152"/>
                  <a:pt x="2051651" y="26352"/>
                  <a:pt x="2059636" y="26352"/>
                </a:cubicBezTo>
                <a:cubicBezTo>
                  <a:pt x="2067620" y="26352"/>
                  <a:pt x="2073208" y="24177"/>
                  <a:pt x="2076405" y="19829"/>
                </a:cubicBezTo>
                <a:cubicBezTo>
                  <a:pt x="2079598" y="15484"/>
                  <a:pt x="2081283" y="8870"/>
                  <a:pt x="2081459" y="0"/>
                </a:cubicBezTo>
                <a:close/>
                <a:moveTo>
                  <a:pt x="2382099" y="215719"/>
                </a:moveTo>
                <a:lnTo>
                  <a:pt x="2335522" y="215719"/>
                </a:lnTo>
                <a:lnTo>
                  <a:pt x="2335522" y="151711"/>
                </a:lnTo>
                <a:lnTo>
                  <a:pt x="2287351" y="151711"/>
                </a:lnTo>
                <a:lnTo>
                  <a:pt x="2287351" y="215719"/>
                </a:lnTo>
                <a:lnTo>
                  <a:pt x="2240769" y="215719"/>
                </a:lnTo>
                <a:lnTo>
                  <a:pt x="2240769" y="66273"/>
                </a:lnTo>
                <a:lnTo>
                  <a:pt x="2287351" y="66273"/>
                </a:lnTo>
                <a:lnTo>
                  <a:pt x="2287351" y="118041"/>
                </a:lnTo>
                <a:lnTo>
                  <a:pt x="2335522" y="118041"/>
                </a:lnTo>
                <a:lnTo>
                  <a:pt x="2335522" y="66273"/>
                </a:lnTo>
                <a:lnTo>
                  <a:pt x="2382099" y="66273"/>
                </a:lnTo>
                <a:close/>
                <a:moveTo>
                  <a:pt x="2550704" y="165550"/>
                </a:moveTo>
                <a:cubicBezTo>
                  <a:pt x="2550704" y="173178"/>
                  <a:pt x="2549200" y="180212"/>
                  <a:pt x="2546183" y="186642"/>
                </a:cubicBezTo>
                <a:cubicBezTo>
                  <a:pt x="2543167" y="193075"/>
                  <a:pt x="2539217" y="198331"/>
                  <a:pt x="2534335" y="202413"/>
                </a:cubicBezTo>
                <a:cubicBezTo>
                  <a:pt x="2528301" y="207291"/>
                  <a:pt x="2522074" y="210733"/>
                  <a:pt x="2515640" y="212724"/>
                </a:cubicBezTo>
                <a:cubicBezTo>
                  <a:pt x="2509204" y="214722"/>
                  <a:pt x="2500535" y="215719"/>
                  <a:pt x="2489620" y="215719"/>
                </a:cubicBezTo>
                <a:lnTo>
                  <a:pt x="2417764" y="215719"/>
                </a:lnTo>
                <a:lnTo>
                  <a:pt x="2417764" y="66273"/>
                </a:lnTo>
                <a:lnTo>
                  <a:pt x="2464204" y="66273"/>
                </a:lnTo>
                <a:lnTo>
                  <a:pt x="2464204" y="116712"/>
                </a:lnTo>
                <a:lnTo>
                  <a:pt x="2489757" y="116712"/>
                </a:lnTo>
                <a:cubicBezTo>
                  <a:pt x="2500492" y="116712"/>
                  <a:pt x="2509165" y="117464"/>
                  <a:pt x="2515774" y="118973"/>
                </a:cubicBezTo>
                <a:cubicBezTo>
                  <a:pt x="2522383" y="120482"/>
                  <a:pt x="2528658" y="123451"/>
                  <a:pt x="2534602" y="127889"/>
                </a:cubicBezTo>
                <a:cubicBezTo>
                  <a:pt x="2539837" y="131796"/>
                  <a:pt x="2543832" y="137074"/>
                  <a:pt x="2546579" y="143726"/>
                </a:cubicBezTo>
                <a:cubicBezTo>
                  <a:pt x="2549330" y="150380"/>
                  <a:pt x="2550704" y="157654"/>
                  <a:pt x="2550704" y="165550"/>
                </a:cubicBezTo>
                <a:close/>
                <a:moveTo>
                  <a:pt x="2499473" y="178455"/>
                </a:moveTo>
                <a:cubicBezTo>
                  <a:pt x="2500978" y="176508"/>
                  <a:pt x="2502001" y="174492"/>
                  <a:pt x="2502533" y="172404"/>
                </a:cubicBezTo>
                <a:cubicBezTo>
                  <a:pt x="2503066" y="170320"/>
                  <a:pt x="2503329" y="168167"/>
                  <a:pt x="2503329" y="165952"/>
                </a:cubicBezTo>
                <a:cubicBezTo>
                  <a:pt x="2503329" y="159563"/>
                  <a:pt x="2501420" y="154815"/>
                  <a:pt x="2497608" y="151711"/>
                </a:cubicBezTo>
                <a:cubicBezTo>
                  <a:pt x="2493793" y="148608"/>
                  <a:pt x="2488291" y="147052"/>
                  <a:pt x="2481105" y="147052"/>
                </a:cubicBezTo>
                <a:lnTo>
                  <a:pt x="2464204" y="147052"/>
                </a:lnTo>
                <a:lnTo>
                  <a:pt x="2464204" y="185512"/>
                </a:lnTo>
                <a:lnTo>
                  <a:pt x="2481105" y="185512"/>
                </a:lnTo>
                <a:cubicBezTo>
                  <a:pt x="2485897" y="185512"/>
                  <a:pt x="2489800" y="184827"/>
                  <a:pt x="2492816" y="183449"/>
                </a:cubicBezTo>
                <a:cubicBezTo>
                  <a:pt x="2495837" y="182074"/>
                  <a:pt x="2498051" y="180410"/>
                  <a:pt x="2499473" y="178455"/>
                </a:cubicBezTo>
                <a:close/>
                <a:moveTo>
                  <a:pt x="2612451" y="215719"/>
                </a:moveTo>
                <a:lnTo>
                  <a:pt x="2565875" y="215719"/>
                </a:lnTo>
                <a:lnTo>
                  <a:pt x="2565875" y="66273"/>
                </a:lnTo>
                <a:lnTo>
                  <a:pt x="2612451" y="66273"/>
                </a:lnTo>
                <a:close/>
                <a:moveTo>
                  <a:pt x="2789450" y="215719"/>
                </a:moveTo>
                <a:lnTo>
                  <a:pt x="2742869" y="215719"/>
                </a:lnTo>
                <a:lnTo>
                  <a:pt x="2742869" y="151711"/>
                </a:lnTo>
                <a:lnTo>
                  <a:pt x="2694698" y="151711"/>
                </a:lnTo>
                <a:lnTo>
                  <a:pt x="2694698" y="215719"/>
                </a:lnTo>
                <a:lnTo>
                  <a:pt x="2648121" y="215719"/>
                </a:lnTo>
                <a:lnTo>
                  <a:pt x="2648121" y="66273"/>
                </a:lnTo>
                <a:lnTo>
                  <a:pt x="2694698" y="66273"/>
                </a:lnTo>
                <a:lnTo>
                  <a:pt x="2694698" y="118041"/>
                </a:lnTo>
                <a:lnTo>
                  <a:pt x="2742869" y="118041"/>
                </a:lnTo>
                <a:lnTo>
                  <a:pt x="2742869" y="66273"/>
                </a:lnTo>
                <a:lnTo>
                  <a:pt x="2789450" y="66273"/>
                </a:lnTo>
                <a:close/>
                <a:moveTo>
                  <a:pt x="2901633" y="219715"/>
                </a:moveTo>
                <a:cubicBezTo>
                  <a:pt x="2873416" y="219715"/>
                  <a:pt x="2851791" y="212973"/>
                  <a:pt x="2836754" y="199487"/>
                </a:cubicBezTo>
                <a:cubicBezTo>
                  <a:pt x="2821716" y="186001"/>
                  <a:pt x="2814196" y="166792"/>
                  <a:pt x="2814196" y="141862"/>
                </a:cubicBezTo>
                <a:cubicBezTo>
                  <a:pt x="2814196" y="117464"/>
                  <a:pt x="2821205" y="97992"/>
                  <a:pt x="2835224" y="83441"/>
                </a:cubicBezTo>
                <a:cubicBezTo>
                  <a:pt x="2849242" y="68893"/>
                  <a:pt x="2868848" y="61618"/>
                  <a:pt x="2894044" y="61618"/>
                </a:cubicBezTo>
                <a:cubicBezTo>
                  <a:pt x="2916932" y="61618"/>
                  <a:pt x="2934144" y="67780"/>
                  <a:pt x="2945679" y="80115"/>
                </a:cubicBezTo>
                <a:cubicBezTo>
                  <a:pt x="2957209" y="92448"/>
                  <a:pt x="2962977" y="110103"/>
                  <a:pt x="2962977" y="133077"/>
                </a:cubicBezTo>
                <a:lnTo>
                  <a:pt x="2962977" y="149850"/>
                </a:lnTo>
                <a:lnTo>
                  <a:pt x="2860909" y="149850"/>
                </a:lnTo>
                <a:cubicBezTo>
                  <a:pt x="2861353" y="156769"/>
                  <a:pt x="2862814" y="162554"/>
                  <a:pt x="2865301" y="167212"/>
                </a:cubicBezTo>
                <a:cubicBezTo>
                  <a:pt x="2867782" y="171871"/>
                  <a:pt x="2871066" y="175579"/>
                  <a:pt x="2875147" y="178326"/>
                </a:cubicBezTo>
                <a:cubicBezTo>
                  <a:pt x="2879140" y="181077"/>
                  <a:pt x="2883798" y="183049"/>
                  <a:pt x="2889122" y="184248"/>
                </a:cubicBezTo>
                <a:cubicBezTo>
                  <a:pt x="2894444" y="185447"/>
                  <a:pt x="2900254" y="186044"/>
                  <a:pt x="2906554" y="186044"/>
                </a:cubicBezTo>
                <a:cubicBezTo>
                  <a:pt x="2911968" y="186044"/>
                  <a:pt x="2917289" y="185447"/>
                  <a:pt x="2922527" y="184248"/>
                </a:cubicBezTo>
                <a:cubicBezTo>
                  <a:pt x="2927758" y="183049"/>
                  <a:pt x="2932550" y="181476"/>
                  <a:pt x="2936894" y="179525"/>
                </a:cubicBezTo>
                <a:cubicBezTo>
                  <a:pt x="2940711" y="177840"/>
                  <a:pt x="2944239" y="176022"/>
                  <a:pt x="2947475" y="174067"/>
                </a:cubicBezTo>
                <a:cubicBezTo>
                  <a:pt x="2950715" y="172116"/>
                  <a:pt x="2953354" y="170385"/>
                  <a:pt x="2955394" y="168876"/>
                </a:cubicBezTo>
                <a:lnTo>
                  <a:pt x="2960316" y="168876"/>
                </a:lnTo>
                <a:lnTo>
                  <a:pt x="2960316" y="207334"/>
                </a:lnTo>
                <a:cubicBezTo>
                  <a:pt x="2956501" y="208843"/>
                  <a:pt x="2953018" y="210244"/>
                  <a:pt x="2949869" y="211525"/>
                </a:cubicBezTo>
                <a:cubicBezTo>
                  <a:pt x="2946719" y="212814"/>
                  <a:pt x="2942395" y="214125"/>
                  <a:pt x="2936894" y="215456"/>
                </a:cubicBezTo>
                <a:cubicBezTo>
                  <a:pt x="2931840" y="216784"/>
                  <a:pt x="2926628" y="217828"/>
                  <a:pt x="2921259" y="218585"/>
                </a:cubicBezTo>
                <a:cubicBezTo>
                  <a:pt x="2915893" y="219337"/>
                  <a:pt x="2909347" y="219715"/>
                  <a:pt x="2901633" y="219715"/>
                </a:cubicBezTo>
                <a:close/>
                <a:moveTo>
                  <a:pt x="2917066" y="121767"/>
                </a:moveTo>
                <a:cubicBezTo>
                  <a:pt x="2916799" y="111917"/>
                  <a:pt x="2914513" y="104425"/>
                  <a:pt x="2910212" y="99277"/>
                </a:cubicBezTo>
                <a:cubicBezTo>
                  <a:pt x="2905909" y="94129"/>
                  <a:pt x="2899322" y="91558"/>
                  <a:pt x="2890451" y="91558"/>
                </a:cubicBezTo>
                <a:cubicBezTo>
                  <a:pt x="2881404" y="91558"/>
                  <a:pt x="2874327" y="94266"/>
                  <a:pt x="2869225" y="99674"/>
                </a:cubicBezTo>
                <a:cubicBezTo>
                  <a:pt x="2864125" y="105088"/>
                  <a:pt x="2861305" y="112450"/>
                  <a:pt x="2860776" y="121767"/>
                </a:cubicBezTo>
                <a:close/>
                <a:moveTo>
                  <a:pt x="3202913" y="215719"/>
                </a:moveTo>
                <a:lnTo>
                  <a:pt x="2986931" y="215719"/>
                </a:lnTo>
                <a:lnTo>
                  <a:pt x="2986931" y="66273"/>
                </a:lnTo>
                <a:lnTo>
                  <a:pt x="3033375" y="66273"/>
                </a:lnTo>
                <a:lnTo>
                  <a:pt x="3033375" y="183385"/>
                </a:lnTo>
                <a:lnTo>
                  <a:pt x="3071704" y="183385"/>
                </a:lnTo>
                <a:lnTo>
                  <a:pt x="3071704" y="66273"/>
                </a:lnTo>
                <a:lnTo>
                  <a:pt x="3118144" y="66273"/>
                </a:lnTo>
                <a:lnTo>
                  <a:pt x="3118144" y="183385"/>
                </a:lnTo>
                <a:lnTo>
                  <a:pt x="3156473" y="183385"/>
                </a:lnTo>
                <a:lnTo>
                  <a:pt x="3156473" y="66273"/>
                </a:lnTo>
                <a:lnTo>
                  <a:pt x="3202913" y="66273"/>
                </a:lnTo>
                <a:close/>
                <a:moveTo>
                  <a:pt x="3379911" y="215719"/>
                </a:moveTo>
                <a:lnTo>
                  <a:pt x="3333334" y="215719"/>
                </a:lnTo>
                <a:lnTo>
                  <a:pt x="3333334" y="151711"/>
                </a:lnTo>
                <a:lnTo>
                  <a:pt x="3285159" y="151711"/>
                </a:lnTo>
                <a:lnTo>
                  <a:pt x="3285159" y="215719"/>
                </a:lnTo>
                <a:lnTo>
                  <a:pt x="3238582" y="215719"/>
                </a:lnTo>
                <a:lnTo>
                  <a:pt x="3238582" y="66273"/>
                </a:lnTo>
                <a:lnTo>
                  <a:pt x="3285159" y="66273"/>
                </a:lnTo>
                <a:lnTo>
                  <a:pt x="3285159" y="118041"/>
                </a:lnTo>
                <a:lnTo>
                  <a:pt x="3333334" y="118041"/>
                </a:lnTo>
                <a:lnTo>
                  <a:pt x="3333334" y="66273"/>
                </a:lnTo>
                <a:lnTo>
                  <a:pt x="3379911" y="66273"/>
                </a:lnTo>
                <a:close/>
                <a:moveTo>
                  <a:pt x="3641242" y="141062"/>
                </a:moveTo>
                <a:cubicBezTo>
                  <a:pt x="3641242" y="165640"/>
                  <a:pt x="3634590" y="185000"/>
                  <a:pt x="3621284" y="199152"/>
                </a:cubicBezTo>
                <a:cubicBezTo>
                  <a:pt x="3607978" y="213303"/>
                  <a:pt x="3589305" y="220377"/>
                  <a:pt x="3565260" y="220377"/>
                </a:cubicBezTo>
                <a:cubicBezTo>
                  <a:pt x="3543167" y="220377"/>
                  <a:pt x="3525642" y="214344"/>
                  <a:pt x="3512690" y="202277"/>
                </a:cubicBezTo>
                <a:cubicBezTo>
                  <a:pt x="3499737" y="190217"/>
                  <a:pt x="3492285" y="173315"/>
                  <a:pt x="3490334" y="151575"/>
                </a:cubicBezTo>
                <a:lnTo>
                  <a:pt x="3461058" y="151575"/>
                </a:lnTo>
                <a:lnTo>
                  <a:pt x="3461058" y="215719"/>
                </a:lnTo>
                <a:lnTo>
                  <a:pt x="3414482" y="215719"/>
                </a:lnTo>
                <a:lnTo>
                  <a:pt x="3414482" y="66273"/>
                </a:lnTo>
                <a:lnTo>
                  <a:pt x="3461058" y="66273"/>
                </a:lnTo>
                <a:lnTo>
                  <a:pt x="3461058" y="118174"/>
                </a:lnTo>
                <a:lnTo>
                  <a:pt x="3492198" y="118174"/>
                </a:lnTo>
                <a:cubicBezTo>
                  <a:pt x="3495748" y="100343"/>
                  <a:pt x="3503819" y="86454"/>
                  <a:pt x="3516420" y="76522"/>
                </a:cubicBezTo>
                <a:cubicBezTo>
                  <a:pt x="3529016" y="66585"/>
                  <a:pt x="3545298" y="61618"/>
                  <a:pt x="3565260" y="61618"/>
                </a:cubicBezTo>
                <a:cubicBezTo>
                  <a:pt x="3589481" y="61618"/>
                  <a:pt x="3608198" y="68714"/>
                  <a:pt x="3621417" y="82909"/>
                </a:cubicBezTo>
                <a:cubicBezTo>
                  <a:pt x="3634636" y="97103"/>
                  <a:pt x="3641242" y="116485"/>
                  <a:pt x="3641242" y="141062"/>
                </a:cubicBezTo>
                <a:close/>
                <a:moveTo>
                  <a:pt x="3585222" y="177394"/>
                </a:moveTo>
                <a:cubicBezTo>
                  <a:pt x="3588326" y="173048"/>
                  <a:pt x="3590475" y="167969"/>
                  <a:pt x="3591674" y="162158"/>
                </a:cubicBezTo>
                <a:cubicBezTo>
                  <a:pt x="3592872" y="156348"/>
                  <a:pt x="3593469" y="149403"/>
                  <a:pt x="3593469" y="141328"/>
                </a:cubicBezTo>
                <a:cubicBezTo>
                  <a:pt x="3593469" y="125183"/>
                  <a:pt x="3591054" y="113429"/>
                  <a:pt x="3586219" y="106063"/>
                </a:cubicBezTo>
                <a:cubicBezTo>
                  <a:pt x="3581382" y="98697"/>
                  <a:pt x="3574170" y="95018"/>
                  <a:pt x="3564591" y="95018"/>
                </a:cubicBezTo>
                <a:cubicBezTo>
                  <a:pt x="3560508" y="95018"/>
                  <a:pt x="3556829" y="95663"/>
                  <a:pt x="3553546" y="96948"/>
                </a:cubicBezTo>
                <a:cubicBezTo>
                  <a:pt x="3550266" y="98238"/>
                  <a:pt x="3547206" y="100699"/>
                  <a:pt x="3544366" y="104334"/>
                </a:cubicBezTo>
                <a:cubicBezTo>
                  <a:pt x="3541702" y="107795"/>
                  <a:pt x="3539596" y="112540"/>
                  <a:pt x="3538040" y="118573"/>
                </a:cubicBezTo>
                <a:cubicBezTo>
                  <a:pt x="3536490" y="124606"/>
                  <a:pt x="3535715" y="132192"/>
                  <a:pt x="3535715" y="141328"/>
                </a:cubicBezTo>
                <a:cubicBezTo>
                  <a:pt x="3535715" y="156592"/>
                  <a:pt x="3538087" y="168015"/>
                  <a:pt x="3542832" y="175597"/>
                </a:cubicBezTo>
                <a:cubicBezTo>
                  <a:pt x="3547580" y="183183"/>
                  <a:pt x="3554964" y="186977"/>
                  <a:pt x="3564993" y="186977"/>
                </a:cubicBezTo>
                <a:cubicBezTo>
                  <a:pt x="3568892" y="186977"/>
                  <a:pt x="3572665" y="186221"/>
                  <a:pt x="3576306" y="184713"/>
                </a:cubicBezTo>
                <a:cubicBezTo>
                  <a:pt x="3579937" y="183208"/>
                  <a:pt x="3582911" y="180767"/>
                  <a:pt x="3585222" y="177394"/>
                </a:cubicBezTo>
                <a:close/>
                <a:moveTo>
                  <a:pt x="3892760" y="141062"/>
                </a:moveTo>
                <a:cubicBezTo>
                  <a:pt x="3892760" y="165640"/>
                  <a:pt x="3886107" y="185000"/>
                  <a:pt x="3872804" y="199152"/>
                </a:cubicBezTo>
                <a:cubicBezTo>
                  <a:pt x="3859495" y="213303"/>
                  <a:pt x="3840822" y="220377"/>
                  <a:pt x="3816778" y="220377"/>
                </a:cubicBezTo>
                <a:cubicBezTo>
                  <a:pt x="3794684" y="220377"/>
                  <a:pt x="3777163" y="214344"/>
                  <a:pt x="3764207" y="202277"/>
                </a:cubicBezTo>
                <a:cubicBezTo>
                  <a:pt x="3751254" y="190217"/>
                  <a:pt x="3743802" y="173315"/>
                  <a:pt x="3741855" y="151575"/>
                </a:cubicBezTo>
                <a:lnTo>
                  <a:pt x="3712576" y="151575"/>
                </a:lnTo>
                <a:lnTo>
                  <a:pt x="3712576" y="215719"/>
                </a:lnTo>
                <a:lnTo>
                  <a:pt x="3665999" y="215719"/>
                </a:lnTo>
                <a:lnTo>
                  <a:pt x="3665999" y="66273"/>
                </a:lnTo>
                <a:lnTo>
                  <a:pt x="3712576" y="66273"/>
                </a:lnTo>
                <a:lnTo>
                  <a:pt x="3712576" y="118174"/>
                </a:lnTo>
                <a:lnTo>
                  <a:pt x="3743715" y="118174"/>
                </a:lnTo>
                <a:cubicBezTo>
                  <a:pt x="3747265" y="100343"/>
                  <a:pt x="3755337" y="86454"/>
                  <a:pt x="3767937" y="76522"/>
                </a:cubicBezTo>
                <a:cubicBezTo>
                  <a:pt x="3780536" y="66585"/>
                  <a:pt x="3796815" y="61618"/>
                  <a:pt x="3816778" y="61618"/>
                </a:cubicBezTo>
                <a:cubicBezTo>
                  <a:pt x="3840999" y="61618"/>
                  <a:pt x="3859715" y="68714"/>
                  <a:pt x="3872934" y="82909"/>
                </a:cubicBezTo>
                <a:cubicBezTo>
                  <a:pt x="3886154" y="97103"/>
                  <a:pt x="3892760" y="116485"/>
                  <a:pt x="3892760" y="141062"/>
                </a:cubicBezTo>
                <a:close/>
                <a:moveTo>
                  <a:pt x="3836740" y="177394"/>
                </a:moveTo>
                <a:cubicBezTo>
                  <a:pt x="3839843" y="173048"/>
                  <a:pt x="3841992" y="167969"/>
                  <a:pt x="3843191" y="162158"/>
                </a:cubicBezTo>
                <a:cubicBezTo>
                  <a:pt x="3844390" y="156348"/>
                  <a:pt x="3844988" y="149403"/>
                  <a:pt x="3844988" y="141328"/>
                </a:cubicBezTo>
                <a:cubicBezTo>
                  <a:pt x="3844988" y="125183"/>
                  <a:pt x="3842572" y="113429"/>
                  <a:pt x="3837737" y="106063"/>
                </a:cubicBezTo>
                <a:cubicBezTo>
                  <a:pt x="3832899" y="98697"/>
                  <a:pt x="3825691" y="95018"/>
                  <a:pt x="3816108" y="95018"/>
                </a:cubicBezTo>
                <a:cubicBezTo>
                  <a:pt x="3812026" y="95018"/>
                  <a:pt x="3808347" y="95663"/>
                  <a:pt x="3805064" y="96948"/>
                </a:cubicBezTo>
                <a:cubicBezTo>
                  <a:pt x="3801784" y="98238"/>
                  <a:pt x="3798724" y="100699"/>
                  <a:pt x="3795883" y="104334"/>
                </a:cubicBezTo>
                <a:cubicBezTo>
                  <a:pt x="3793220" y="107795"/>
                  <a:pt x="3791113" y="112540"/>
                  <a:pt x="3789559" y="118573"/>
                </a:cubicBezTo>
                <a:cubicBezTo>
                  <a:pt x="3788007" y="124606"/>
                  <a:pt x="3787233" y="132192"/>
                  <a:pt x="3787233" y="141328"/>
                </a:cubicBezTo>
                <a:cubicBezTo>
                  <a:pt x="3787233" y="156592"/>
                  <a:pt x="3789606" y="168015"/>
                  <a:pt x="3794354" y="175597"/>
                </a:cubicBezTo>
                <a:cubicBezTo>
                  <a:pt x="3799099" y="183183"/>
                  <a:pt x="3806485" y="186977"/>
                  <a:pt x="3816512" y="186977"/>
                </a:cubicBezTo>
                <a:cubicBezTo>
                  <a:pt x="3820415" y="186977"/>
                  <a:pt x="3824183" y="186221"/>
                  <a:pt x="3827822" y="184713"/>
                </a:cubicBezTo>
                <a:cubicBezTo>
                  <a:pt x="3831459" y="183208"/>
                  <a:pt x="3834429" y="180767"/>
                  <a:pt x="3836740" y="177394"/>
                </a:cubicBezTo>
                <a:close/>
                <a:moveTo>
                  <a:pt x="4169060" y="215719"/>
                </a:moveTo>
                <a:lnTo>
                  <a:pt x="4123281" y="215719"/>
                </a:lnTo>
                <a:lnTo>
                  <a:pt x="4123281" y="121902"/>
                </a:lnTo>
                <a:lnTo>
                  <a:pt x="4092941" y="184183"/>
                </a:lnTo>
                <a:lnTo>
                  <a:pt x="4073246" y="184183"/>
                </a:lnTo>
                <a:lnTo>
                  <a:pt x="4042901" y="121902"/>
                </a:lnTo>
                <a:lnTo>
                  <a:pt x="4042901" y="215719"/>
                </a:lnTo>
                <a:lnTo>
                  <a:pt x="3998456" y="215719"/>
                </a:lnTo>
                <a:lnTo>
                  <a:pt x="3998456" y="66273"/>
                </a:lnTo>
                <a:lnTo>
                  <a:pt x="4049158" y="66273"/>
                </a:lnTo>
                <a:lnTo>
                  <a:pt x="4083758" y="135475"/>
                </a:lnTo>
                <a:lnTo>
                  <a:pt x="4118357" y="66273"/>
                </a:lnTo>
                <a:lnTo>
                  <a:pt x="4169060" y="66273"/>
                </a:lnTo>
                <a:close/>
                <a:moveTo>
                  <a:pt x="4348181" y="141062"/>
                </a:moveTo>
                <a:cubicBezTo>
                  <a:pt x="4348181" y="165640"/>
                  <a:pt x="4341464" y="185000"/>
                  <a:pt x="4328025" y="199152"/>
                </a:cubicBezTo>
                <a:cubicBezTo>
                  <a:pt x="4314582" y="213303"/>
                  <a:pt x="4295575" y="220377"/>
                  <a:pt x="4271000" y="220377"/>
                </a:cubicBezTo>
                <a:cubicBezTo>
                  <a:pt x="4246600" y="220377"/>
                  <a:pt x="4227639" y="213303"/>
                  <a:pt x="4214110" y="199152"/>
                </a:cubicBezTo>
                <a:cubicBezTo>
                  <a:pt x="4200578" y="185000"/>
                  <a:pt x="4193814" y="165640"/>
                  <a:pt x="4193814" y="141062"/>
                </a:cubicBezTo>
                <a:cubicBezTo>
                  <a:pt x="4193814" y="116226"/>
                  <a:pt x="4200578" y="96772"/>
                  <a:pt x="4214110" y="82710"/>
                </a:cubicBezTo>
                <a:cubicBezTo>
                  <a:pt x="4227639" y="68649"/>
                  <a:pt x="4246600" y="61618"/>
                  <a:pt x="4271000" y="61618"/>
                </a:cubicBezTo>
                <a:cubicBezTo>
                  <a:pt x="4295485" y="61618"/>
                  <a:pt x="4314471" y="68692"/>
                  <a:pt x="4327956" y="82844"/>
                </a:cubicBezTo>
                <a:cubicBezTo>
                  <a:pt x="4341442" y="96995"/>
                  <a:pt x="4348181" y="116402"/>
                  <a:pt x="4348181" y="141062"/>
                </a:cubicBezTo>
                <a:close/>
                <a:moveTo>
                  <a:pt x="4300406" y="141328"/>
                </a:moveTo>
                <a:cubicBezTo>
                  <a:pt x="4300406" y="132459"/>
                  <a:pt x="4299675" y="125071"/>
                  <a:pt x="4298213" y="119171"/>
                </a:cubicBezTo>
                <a:cubicBezTo>
                  <a:pt x="4296748" y="113270"/>
                  <a:pt x="4294728" y="108547"/>
                  <a:pt x="4292157" y="104998"/>
                </a:cubicBezTo>
                <a:cubicBezTo>
                  <a:pt x="4289408" y="101275"/>
                  <a:pt x="4286301" y="98679"/>
                  <a:pt x="4282841" y="97214"/>
                </a:cubicBezTo>
                <a:cubicBezTo>
                  <a:pt x="4279385" y="95749"/>
                  <a:pt x="4275437" y="95018"/>
                  <a:pt x="4271000" y="95018"/>
                </a:cubicBezTo>
                <a:cubicBezTo>
                  <a:pt x="4266828" y="95018"/>
                  <a:pt x="4263059" y="95663"/>
                  <a:pt x="4259690" y="96948"/>
                </a:cubicBezTo>
                <a:cubicBezTo>
                  <a:pt x="4256317" y="98238"/>
                  <a:pt x="4253213" y="100699"/>
                  <a:pt x="4250373" y="104334"/>
                </a:cubicBezTo>
                <a:cubicBezTo>
                  <a:pt x="4247709" y="107795"/>
                  <a:pt x="4245581" y="112540"/>
                  <a:pt x="4243983" y="118573"/>
                </a:cubicBezTo>
                <a:cubicBezTo>
                  <a:pt x="4242387" y="124606"/>
                  <a:pt x="4241589" y="132192"/>
                  <a:pt x="4241589" y="141328"/>
                </a:cubicBezTo>
                <a:cubicBezTo>
                  <a:pt x="4241589" y="150469"/>
                  <a:pt x="4242344" y="157856"/>
                  <a:pt x="4243853" y="163486"/>
                </a:cubicBezTo>
                <a:cubicBezTo>
                  <a:pt x="4245358" y="169121"/>
                  <a:pt x="4247309" y="173624"/>
                  <a:pt x="4249702" y="176998"/>
                </a:cubicBezTo>
                <a:cubicBezTo>
                  <a:pt x="4252191" y="180453"/>
                  <a:pt x="4255294" y="182984"/>
                  <a:pt x="4259023" y="184580"/>
                </a:cubicBezTo>
                <a:cubicBezTo>
                  <a:pt x="4262749" y="186177"/>
                  <a:pt x="4266875" y="186977"/>
                  <a:pt x="4271397" y="186977"/>
                </a:cubicBezTo>
                <a:cubicBezTo>
                  <a:pt x="4275127" y="186977"/>
                  <a:pt x="4278918" y="186177"/>
                  <a:pt x="4282776" y="184580"/>
                </a:cubicBezTo>
                <a:cubicBezTo>
                  <a:pt x="4286635" y="182984"/>
                  <a:pt x="4289718" y="180591"/>
                  <a:pt x="4292025" y="177394"/>
                </a:cubicBezTo>
                <a:cubicBezTo>
                  <a:pt x="4294775" y="173581"/>
                  <a:pt x="4296860" y="168988"/>
                  <a:pt x="4298277" y="163620"/>
                </a:cubicBezTo>
                <a:cubicBezTo>
                  <a:pt x="4299696" y="158252"/>
                  <a:pt x="4300406" y="150825"/>
                  <a:pt x="4300406" y="141328"/>
                </a:cubicBezTo>
                <a:close/>
                <a:moveTo>
                  <a:pt x="4603691" y="252716"/>
                </a:moveTo>
                <a:lnTo>
                  <a:pt x="4562302" y="252716"/>
                </a:lnTo>
                <a:lnTo>
                  <a:pt x="4562302" y="215719"/>
                </a:lnTo>
                <a:lnTo>
                  <a:pt x="4372934" y="215719"/>
                </a:lnTo>
                <a:lnTo>
                  <a:pt x="4372934" y="66273"/>
                </a:lnTo>
                <a:lnTo>
                  <a:pt x="4419378" y="66273"/>
                </a:lnTo>
                <a:lnTo>
                  <a:pt x="4419378" y="183385"/>
                </a:lnTo>
                <a:lnTo>
                  <a:pt x="4457707" y="183385"/>
                </a:lnTo>
                <a:lnTo>
                  <a:pt x="4457707" y="66273"/>
                </a:lnTo>
                <a:lnTo>
                  <a:pt x="4504147" y="66273"/>
                </a:lnTo>
                <a:lnTo>
                  <a:pt x="4504147" y="183385"/>
                </a:lnTo>
                <a:lnTo>
                  <a:pt x="4542477" y="183385"/>
                </a:lnTo>
                <a:lnTo>
                  <a:pt x="4542477" y="66273"/>
                </a:lnTo>
                <a:lnTo>
                  <a:pt x="4588917" y="66273"/>
                </a:lnTo>
                <a:lnTo>
                  <a:pt x="4588917" y="183385"/>
                </a:lnTo>
                <a:lnTo>
                  <a:pt x="4603691" y="183385"/>
                </a:lnTo>
                <a:close/>
                <a:moveTo>
                  <a:pt x="4768708" y="215719"/>
                </a:moveTo>
                <a:lnTo>
                  <a:pt x="4722131" y="215719"/>
                </a:lnTo>
                <a:lnTo>
                  <a:pt x="4722131" y="151711"/>
                </a:lnTo>
                <a:lnTo>
                  <a:pt x="4673956" y="151711"/>
                </a:lnTo>
                <a:lnTo>
                  <a:pt x="4673956" y="215719"/>
                </a:lnTo>
                <a:lnTo>
                  <a:pt x="4627379" y="215719"/>
                </a:lnTo>
                <a:lnTo>
                  <a:pt x="4627379" y="66273"/>
                </a:lnTo>
                <a:lnTo>
                  <a:pt x="4673956" y="66273"/>
                </a:lnTo>
                <a:lnTo>
                  <a:pt x="4673956" y="118041"/>
                </a:lnTo>
                <a:lnTo>
                  <a:pt x="4722131" y="118041"/>
                </a:lnTo>
                <a:lnTo>
                  <a:pt x="4722131" y="66273"/>
                </a:lnTo>
                <a:lnTo>
                  <a:pt x="4768708" y="66273"/>
                </a:lnTo>
                <a:close/>
                <a:moveTo>
                  <a:pt x="4946465" y="141062"/>
                </a:moveTo>
                <a:cubicBezTo>
                  <a:pt x="4946465" y="165640"/>
                  <a:pt x="4939748" y="185000"/>
                  <a:pt x="4926309" y="199152"/>
                </a:cubicBezTo>
                <a:cubicBezTo>
                  <a:pt x="4912866" y="213303"/>
                  <a:pt x="4893858" y="220377"/>
                  <a:pt x="4869285" y="220377"/>
                </a:cubicBezTo>
                <a:cubicBezTo>
                  <a:pt x="4844884" y="220377"/>
                  <a:pt x="4825923" y="213303"/>
                  <a:pt x="4812394" y="199152"/>
                </a:cubicBezTo>
                <a:cubicBezTo>
                  <a:pt x="4798862" y="185000"/>
                  <a:pt x="4792097" y="165640"/>
                  <a:pt x="4792097" y="141062"/>
                </a:cubicBezTo>
                <a:cubicBezTo>
                  <a:pt x="4792097" y="116226"/>
                  <a:pt x="4798862" y="96772"/>
                  <a:pt x="4812394" y="82710"/>
                </a:cubicBezTo>
                <a:cubicBezTo>
                  <a:pt x="4825923" y="68649"/>
                  <a:pt x="4844884" y="61618"/>
                  <a:pt x="4869285" y="61618"/>
                </a:cubicBezTo>
                <a:cubicBezTo>
                  <a:pt x="4893768" y="61618"/>
                  <a:pt x="4912754" y="68692"/>
                  <a:pt x="4926241" y="82844"/>
                </a:cubicBezTo>
                <a:cubicBezTo>
                  <a:pt x="4939723" y="96995"/>
                  <a:pt x="4946465" y="116402"/>
                  <a:pt x="4946465" y="141062"/>
                </a:cubicBezTo>
                <a:close/>
                <a:moveTo>
                  <a:pt x="4898689" y="141328"/>
                </a:moveTo>
                <a:cubicBezTo>
                  <a:pt x="4898689" y="132459"/>
                  <a:pt x="4897959" y="125071"/>
                  <a:pt x="4896497" y="119171"/>
                </a:cubicBezTo>
                <a:cubicBezTo>
                  <a:pt x="4895031" y="113270"/>
                  <a:pt x="4893012" y="108547"/>
                  <a:pt x="4890442" y="104998"/>
                </a:cubicBezTo>
                <a:cubicBezTo>
                  <a:pt x="4887692" y="101275"/>
                  <a:pt x="4884585" y="98679"/>
                  <a:pt x="4881125" y="97214"/>
                </a:cubicBezTo>
                <a:cubicBezTo>
                  <a:pt x="4877669" y="95749"/>
                  <a:pt x="4873720" y="95018"/>
                  <a:pt x="4869285" y="95018"/>
                </a:cubicBezTo>
                <a:cubicBezTo>
                  <a:pt x="4865113" y="95018"/>
                  <a:pt x="4861343" y="95663"/>
                  <a:pt x="4857974" y="96948"/>
                </a:cubicBezTo>
                <a:cubicBezTo>
                  <a:pt x="4854601" y="98238"/>
                  <a:pt x="4851497" y="100699"/>
                  <a:pt x="4848657" y="104334"/>
                </a:cubicBezTo>
                <a:cubicBezTo>
                  <a:pt x="4845993" y="107795"/>
                  <a:pt x="4843862" y="112540"/>
                  <a:pt x="4842267" y="118573"/>
                </a:cubicBezTo>
                <a:cubicBezTo>
                  <a:pt x="4840672" y="124606"/>
                  <a:pt x="4839873" y="132192"/>
                  <a:pt x="4839873" y="141328"/>
                </a:cubicBezTo>
                <a:cubicBezTo>
                  <a:pt x="4839873" y="150469"/>
                  <a:pt x="4840628" y="157856"/>
                  <a:pt x="4842137" y="163486"/>
                </a:cubicBezTo>
                <a:cubicBezTo>
                  <a:pt x="4843642" y="169121"/>
                  <a:pt x="4845593" y="173624"/>
                  <a:pt x="4847987" y="176998"/>
                </a:cubicBezTo>
                <a:cubicBezTo>
                  <a:pt x="4850475" y="180453"/>
                  <a:pt x="4853577" y="182984"/>
                  <a:pt x="4857307" y="184580"/>
                </a:cubicBezTo>
                <a:cubicBezTo>
                  <a:pt x="4861034" y="186177"/>
                  <a:pt x="4865160" y="186977"/>
                  <a:pt x="4869681" y="186977"/>
                </a:cubicBezTo>
                <a:cubicBezTo>
                  <a:pt x="4873411" y="186977"/>
                  <a:pt x="4877201" y="186177"/>
                  <a:pt x="4881060" y="184580"/>
                </a:cubicBezTo>
                <a:cubicBezTo>
                  <a:pt x="4884920" y="182984"/>
                  <a:pt x="4888001" y="180591"/>
                  <a:pt x="4890308" y="177394"/>
                </a:cubicBezTo>
                <a:cubicBezTo>
                  <a:pt x="4893059" y="173581"/>
                  <a:pt x="4895143" y="168988"/>
                  <a:pt x="4896562" y="163620"/>
                </a:cubicBezTo>
                <a:cubicBezTo>
                  <a:pt x="4897980" y="158252"/>
                  <a:pt x="4898689" y="150825"/>
                  <a:pt x="4898689" y="141328"/>
                </a:cubicBezTo>
                <a:close/>
                <a:moveTo>
                  <a:pt x="5044543" y="219715"/>
                </a:moveTo>
                <a:cubicBezTo>
                  <a:pt x="5032210" y="219715"/>
                  <a:pt x="5020924" y="218160"/>
                  <a:pt x="5010679" y="215053"/>
                </a:cubicBezTo>
                <a:cubicBezTo>
                  <a:pt x="5000429" y="211949"/>
                  <a:pt x="4991537" y="207159"/>
                  <a:pt x="4983995" y="200682"/>
                </a:cubicBezTo>
                <a:cubicBezTo>
                  <a:pt x="4976543" y="194206"/>
                  <a:pt x="4970730" y="186063"/>
                  <a:pt x="4966564" y="176260"/>
                </a:cubicBezTo>
                <a:cubicBezTo>
                  <a:pt x="4962391" y="166457"/>
                  <a:pt x="4960307" y="154905"/>
                  <a:pt x="4960307" y="141595"/>
                </a:cubicBezTo>
                <a:cubicBezTo>
                  <a:pt x="4960307" y="127310"/>
                  <a:pt x="4962567" y="115160"/>
                  <a:pt x="4967096" y="105135"/>
                </a:cubicBezTo>
                <a:cubicBezTo>
                  <a:pt x="4971619" y="95104"/>
                  <a:pt x="4977739" y="86857"/>
                  <a:pt x="4985457" y="80381"/>
                </a:cubicBezTo>
                <a:cubicBezTo>
                  <a:pt x="4992909" y="74171"/>
                  <a:pt x="5001671" y="69577"/>
                  <a:pt x="5011741" y="66607"/>
                </a:cubicBezTo>
                <a:cubicBezTo>
                  <a:pt x="5021809" y="63634"/>
                  <a:pt x="5032299" y="62150"/>
                  <a:pt x="5043215" y="62150"/>
                </a:cubicBezTo>
                <a:cubicBezTo>
                  <a:pt x="5051462" y="62150"/>
                  <a:pt x="5059713" y="63100"/>
                  <a:pt x="5067969" y="65009"/>
                </a:cubicBezTo>
                <a:cubicBezTo>
                  <a:pt x="5076216" y="66917"/>
                  <a:pt x="5084514" y="69956"/>
                  <a:pt x="5092852" y="74128"/>
                </a:cubicBezTo>
                <a:lnTo>
                  <a:pt x="5092852" y="114051"/>
                </a:lnTo>
                <a:lnTo>
                  <a:pt x="5086861" y="114051"/>
                </a:lnTo>
                <a:cubicBezTo>
                  <a:pt x="5085001" y="112273"/>
                  <a:pt x="5082715" y="110321"/>
                  <a:pt x="5080011" y="108190"/>
                </a:cubicBezTo>
                <a:cubicBezTo>
                  <a:pt x="5077303" y="106063"/>
                  <a:pt x="5074356" y="104112"/>
                  <a:pt x="5071159" y="102337"/>
                </a:cubicBezTo>
                <a:cubicBezTo>
                  <a:pt x="5067786" y="100477"/>
                  <a:pt x="5063973" y="98899"/>
                  <a:pt x="5059713" y="97610"/>
                </a:cubicBezTo>
                <a:cubicBezTo>
                  <a:pt x="5055455" y="96329"/>
                  <a:pt x="5050707" y="95685"/>
                  <a:pt x="5045476" y="95685"/>
                </a:cubicBezTo>
                <a:cubicBezTo>
                  <a:pt x="5033588" y="95685"/>
                  <a:pt x="5024383" y="99831"/>
                  <a:pt x="5017864" y="108126"/>
                </a:cubicBezTo>
                <a:cubicBezTo>
                  <a:pt x="5011344" y="116420"/>
                  <a:pt x="5008083" y="127577"/>
                  <a:pt x="5008083" y="141595"/>
                </a:cubicBezTo>
                <a:cubicBezTo>
                  <a:pt x="5008083" y="156585"/>
                  <a:pt x="5011564" y="167767"/>
                  <a:pt x="5018530" y="175129"/>
                </a:cubicBezTo>
                <a:cubicBezTo>
                  <a:pt x="5025492" y="182498"/>
                  <a:pt x="5034740" y="186177"/>
                  <a:pt x="5046276" y="186177"/>
                </a:cubicBezTo>
                <a:cubicBezTo>
                  <a:pt x="5052133" y="186177"/>
                  <a:pt x="5057272" y="185512"/>
                  <a:pt x="5061713" y="184183"/>
                </a:cubicBezTo>
                <a:cubicBezTo>
                  <a:pt x="5066148" y="182851"/>
                  <a:pt x="5069960" y="181252"/>
                  <a:pt x="5073156" y="179391"/>
                </a:cubicBezTo>
                <a:cubicBezTo>
                  <a:pt x="5076259" y="177527"/>
                  <a:pt x="5078924" y="175597"/>
                  <a:pt x="5081141" y="173599"/>
                </a:cubicBezTo>
                <a:cubicBezTo>
                  <a:pt x="5083359" y="171608"/>
                  <a:pt x="5085267" y="169812"/>
                  <a:pt x="5086861" y="168210"/>
                </a:cubicBezTo>
                <a:lnTo>
                  <a:pt x="5092852" y="168210"/>
                </a:lnTo>
                <a:lnTo>
                  <a:pt x="5092852" y="208134"/>
                </a:lnTo>
                <a:cubicBezTo>
                  <a:pt x="5090189" y="209286"/>
                  <a:pt x="5087110" y="210621"/>
                  <a:pt x="5083603" y="212126"/>
                </a:cubicBezTo>
                <a:cubicBezTo>
                  <a:pt x="5080101" y="213635"/>
                  <a:pt x="5076526" y="214880"/>
                  <a:pt x="5072890" y="215856"/>
                </a:cubicBezTo>
                <a:cubicBezTo>
                  <a:pt x="5068365" y="217098"/>
                  <a:pt x="5064128" y="218048"/>
                  <a:pt x="5060182" y="218715"/>
                </a:cubicBezTo>
                <a:cubicBezTo>
                  <a:pt x="5056233" y="219384"/>
                  <a:pt x="5051021" y="219715"/>
                  <a:pt x="5044543" y="219715"/>
                </a:cubicBezTo>
                <a:close/>
                <a:moveTo>
                  <a:pt x="5237637" y="98744"/>
                </a:moveTo>
                <a:lnTo>
                  <a:pt x="5191326" y="98744"/>
                </a:lnTo>
                <a:lnTo>
                  <a:pt x="5191326" y="215719"/>
                </a:lnTo>
                <a:lnTo>
                  <a:pt x="5144749" y="215719"/>
                </a:lnTo>
                <a:lnTo>
                  <a:pt x="5144749" y="98744"/>
                </a:lnTo>
                <a:lnTo>
                  <a:pt x="5098440" y="98744"/>
                </a:lnTo>
                <a:lnTo>
                  <a:pt x="5098440" y="66273"/>
                </a:lnTo>
                <a:lnTo>
                  <a:pt x="5237637" y="66273"/>
                </a:lnTo>
                <a:close/>
                <a:moveTo>
                  <a:pt x="5391342" y="165550"/>
                </a:moveTo>
                <a:cubicBezTo>
                  <a:pt x="5391342" y="173178"/>
                  <a:pt x="5389834" y="180212"/>
                  <a:pt x="5386818" y="186642"/>
                </a:cubicBezTo>
                <a:cubicBezTo>
                  <a:pt x="5383800" y="193075"/>
                  <a:pt x="5379851" y="198331"/>
                  <a:pt x="5374973" y="202413"/>
                </a:cubicBezTo>
                <a:cubicBezTo>
                  <a:pt x="5368940" y="207291"/>
                  <a:pt x="5362708" y="210733"/>
                  <a:pt x="5356279" y="212724"/>
                </a:cubicBezTo>
                <a:cubicBezTo>
                  <a:pt x="5349845" y="214722"/>
                  <a:pt x="5341176" y="215719"/>
                  <a:pt x="5330262" y="215719"/>
                </a:cubicBezTo>
                <a:lnTo>
                  <a:pt x="5256804" y="215719"/>
                </a:lnTo>
                <a:lnTo>
                  <a:pt x="5256804" y="66273"/>
                </a:lnTo>
                <a:lnTo>
                  <a:pt x="5303244" y="66273"/>
                </a:lnTo>
                <a:lnTo>
                  <a:pt x="5303244" y="116712"/>
                </a:lnTo>
                <a:lnTo>
                  <a:pt x="5330391" y="116712"/>
                </a:lnTo>
                <a:cubicBezTo>
                  <a:pt x="5341129" y="116712"/>
                  <a:pt x="5349798" y="117464"/>
                  <a:pt x="5356411" y="118973"/>
                </a:cubicBezTo>
                <a:cubicBezTo>
                  <a:pt x="5363021" y="120482"/>
                  <a:pt x="5369296" y="123451"/>
                  <a:pt x="5375240" y="127889"/>
                </a:cubicBezTo>
                <a:cubicBezTo>
                  <a:pt x="5380474" y="131796"/>
                  <a:pt x="5384466" y="137074"/>
                  <a:pt x="5387216" y="143726"/>
                </a:cubicBezTo>
                <a:cubicBezTo>
                  <a:pt x="5389963" y="150380"/>
                  <a:pt x="5391342" y="157654"/>
                  <a:pt x="5391342" y="165550"/>
                </a:cubicBezTo>
                <a:close/>
                <a:moveTo>
                  <a:pt x="5340107" y="178455"/>
                </a:moveTo>
                <a:cubicBezTo>
                  <a:pt x="5341616" y="176508"/>
                  <a:pt x="5342634" y="174492"/>
                  <a:pt x="5343167" y="172404"/>
                </a:cubicBezTo>
                <a:cubicBezTo>
                  <a:pt x="5343700" y="170320"/>
                  <a:pt x="5343966" y="168167"/>
                  <a:pt x="5343966" y="165952"/>
                </a:cubicBezTo>
                <a:cubicBezTo>
                  <a:pt x="5343966" y="159563"/>
                  <a:pt x="5342059" y="154815"/>
                  <a:pt x="5338246" y="151711"/>
                </a:cubicBezTo>
                <a:cubicBezTo>
                  <a:pt x="5334430" y="148608"/>
                  <a:pt x="5328926" y="147052"/>
                  <a:pt x="5321740" y="147052"/>
                </a:cubicBezTo>
                <a:lnTo>
                  <a:pt x="5303244" y="147052"/>
                </a:lnTo>
                <a:lnTo>
                  <a:pt x="5303244" y="185512"/>
                </a:lnTo>
                <a:lnTo>
                  <a:pt x="5321740" y="185512"/>
                </a:lnTo>
                <a:cubicBezTo>
                  <a:pt x="5326532" y="185512"/>
                  <a:pt x="5330435" y="184827"/>
                  <a:pt x="5333454" y="183449"/>
                </a:cubicBezTo>
                <a:cubicBezTo>
                  <a:pt x="5336471" y="182074"/>
                  <a:pt x="5338688" y="180410"/>
                  <a:pt x="5340107" y="178455"/>
                </a:cubicBezTo>
                <a:close/>
                <a:moveTo>
                  <a:pt x="5610920" y="173405"/>
                </a:moveTo>
                <a:cubicBezTo>
                  <a:pt x="5610920" y="182009"/>
                  <a:pt x="5608944" y="189324"/>
                  <a:pt x="5604998" y="195358"/>
                </a:cubicBezTo>
                <a:cubicBezTo>
                  <a:pt x="5601050" y="201391"/>
                  <a:pt x="5595750" y="206229"/>
                  <a:pt x="5589098" y="209865"/>
                </a:cubicBezTo>
                <a:cubicBezTo>
                  <a:pt x="5582707" y="213321"/>
                  <a:pt x="5575323" y="215852"/>
                  <a:pt x="5566940" y="217451"/>
                </a:cubicBezTo>
                <a:cubicBezTo>
                  <a:pt x="5558555" y="219049"/>
                  <a:pt x="5549569" y="219845"/>
                  <a:pt x="5539990" y="219845"/>
                </a:cubicBezTo>
                <a:cubicBezTo>
                  <a:pt x="5527747" y="219845"/>
                  <a:pt x="5516701" y="218693"/>
                  <a:pt x="5506855" y="216389"/>
                </a:cubicBezTo>
                <a:cubicBezTo>
                  <a:pt x="5497007" y="214078"/>
                  <a:pt x="5487823" y="211370"/>
                  <a:pt x="5479305" y="208268"/>
                </a:cubicBezTo>
                <a:lnTo>
                  <a:pt x="5479305" y="172339"/>
                </a:lnTo>
                <a:lnTo>
                  <a:pt x="5484230" y="172339"/>
                </a:lnTo>
                <a:cubicBezTo>
                  <a:pt x="5490882" y="176242"/>
                  <a:pt x="5498270" y="179568"/>
                  <a:pt x="5506388" y="182315"/>
                </a:cubicBezTo>
                <a:cubicBezTo>
                  <a:pt x="5514502" y="185069"/>
                  <a:pt x="5522779" y="186444"/>
                  <a:pt x="5531206" y="186444"/>
                </a:cubicBezTo>
                <a:cubicBezTo>
                  <a:pt x="5534313" y="186444"/>
                  <a:pt x="5538082" y="186221"/>
                  <a:pt x="5542517" y="185778"/>
                </a:cubicBezTo>
                <a:cubicBezTo>
                  <a:pt x="5546955" y="185335"/>
                  <a:pt x="5550415" y="184580"/>
                  <a:pt x="5552899" y="183514"/>
                </a:cubicBezTo>
                <a:cubicBezTo>
                  <a:pt x="5556712" y="182009"/>
                  <a:pt x="5559419" y="180165"/>
                  <a:pt x="5561018" y="177991"/>
                </a:cubicBezTo>
                <a:cubicBezTo>
                  <a:pt x="5562616" y="175820"/>
                  <a:pt x="5563412" y="173048"/>
                  <a:pt x="5563412" y="169675"/>
                </a:cubicBezTo>
                <a:cubicBezTo>
                  <a:pt x="5563412" y="165949"/>
                  <a:pt x="5562526" y="162997"/>
                  <a:pt x="5560755" y="160823"/>
                </a:cubicBezTo>
                <a:cubicBezTo>
                  <a:pt x="5558976" y="158652"/>
                  <a:pt x="5556535" y="157036"/>
                  <a:pt x="5553433" y="155970"/>
                </a:cubicBezTo>
                <a:cubicBezTo>
                  <a:pt x="5550326" y="154905"/>
                  <a:pt x="5546733" y="154260"/>
                  <a:pt x="5542654" y="154040"/>
                </a:cubicBezTo>
                <a:cubicBezTo>
                  <a:pt x="5538572" y="153820"/>
                  <a:pt x="5534136" y="153710"/>
                  <a:pt x="5529344" y="153710"/>
                </a:cubicBezTo>
                <a:lnTo>
                  <a:pt x="5511910" y="153710"/>
                </a:lnTo>
                <a:lnTo>
                  <a:pt x="5511910" y="123898"/>
                </a:lnTo>
                <a:lnTo>
                  <a:pt x="5525216" y="123898"/>
                </a:lnTo>
                <a:cubicBezTo>
                  <a:pt x="5528589" y="123898"/>
                  <a:pt x="5532668" y="123829"/>
                  <a:pt x="5537459" y="123696"/>
                </a:cubicBezTo>
                <a:cubicBezTo>
                  <a:pt x="5542251" y="123562"/>
                  <a:pt x="5546066" y="123099"/>
                  <a:pt x="5548908" y="122299"/>
                </a:cubicBezTo>
                <a:cubicBezTo>
                  <a:pt x="5552543" y="121323"/>
                  <a:pt x="5555383" y="119927"/>
                  <a:pt x="5557421" y="118105"/>
                </a:cubicBezTo>
                <a:cubicBezTo>
                  <a:pt x="5559462" y="116290"/>
                  <a:pt x="5560485" y="113382"/>
                  <a:pt x="5560485" y="109393"/>
                </a:cubicBezTo>
                <a:cubicBezTo>
                  <a:pt x="5560485" y="106553"/>
                  <a:pt x="5559621" y="104224"/>
                  <a:pt x="5557889" y="102405"/>
                </a:cubicBezTo>
                <a:cubicBezTo>
                  <a:pt x="5556158" y="100588"/>
                  <a:pt x="5553876" y="99148"/>
                  <a:pt x="5551035" y="98079"/>
                </a:cubicBezTo>
                <a:cubicBezTo>
                  <a:pt x="5548641" y="97192"/>
                  <a:pt x="5545847" y="96523"/>
                  <a:pt x="5542654" y="96081"/>
                </a:cubicBezTo>
                <a:cubicBezTo>
                  <a:pt x="5539457" y="95638"/>
                  <a:pt x="5536088" y="95418"/>
                  <a:pt x="5532538" y="95418"/>
                </a:cubicBezTo>
                <a:cubicBezTo>
                  <a:pt x="5526061" y="95418"/>
                  <a:pt x="5519142" y="96483"/>
                  <a:pt x="5511777" y="98611"/>
                </a:cubicBezTo>
                <a:cubicBezTo>
                  <a:pt x="5504414" y="100742"/>
                  <a:pt x="5497715" y="103402"/>
                  <a:pt x="5491681" y="106599"/>
                </a:cubicBezTo>
                <a:lnTo>
                  <a:pt x="5486756" y="106599"/>
                </a:lnTo>
                <a:lnTo>
                  <a:pt x="5486756" y="71197"/>
                </a:lnTo>
                <a:cubicBezTo>
                  <a:pt x="5491815" y="69603"/>
                  <a:pt x="5499644" y="67672"/>
                  <a:pt x="5510248" y="65412"/>
                </a:cubicBezTo>
                <a:cubicBezTo>
                  <a:pt x="5520849" y="63147"/>
                  <a:pt x="5531163" y="62017"/>
                  <a:pt x="5541188" y="62017"/>
                </a:cubicBezTo>
                <a:cubicBezTo>
                  <a:pt x="5550149" y="62017"/>
                  <a:pt x="5558397" y="62680"/>
                  <a:pt x="5565942" y="64012"/>
                </a:cubicBezTo>
                <a:cubicBezTo>
                  <a:pt x="5573484" y="65341"/>
                  <a:pt x="5580580" y="67694"/>
                  <a:pt x="5587232" y="71067"/>
                </a:cubicBezTo>
                <a:cubicBezTo>
                  <a:pt x="5593442" y="74261"/>
                  <a:pt x="5598458" y="78515"/>
                  <a:pt x="5602274" y="83841"/>
                </a:cubicBezTo>
                <a:cubicBezTo>
                  <a:pt x="5606086" y="89164"/>
                  <a:pt x="5607994" y="95685"/>
                  <a:pt x="5607994" y="103402"/>
                </a:cubicBezTo>
                <a:cubicBezTo>
                  <a:pt x="5607994" y="111301"/>
                  <a:pt x="5605463" y="118400"/>
                  <a:pt x="5600408" y="124693"/>
                </a:cubicBezTo>
                <a:cubicBezTo>
                  <a:pt x="5595354" y="130993"/>
                  <a:pt x="5589184" y="135252"/>
                  <a:pt x="5581908" y="137469"/>
                </a:cubicBezTo>
                <a:lnTo>
                  <a:pt x="5581908" y="138668"/>
                </a:lnTo>
                <a:cubicBezTo>
                  <a:pt x="5591135" y="141238"/>
                  <a:pt x="5598277" y="145523"/>
                  <a:pt x="5603336" y="151510"/>
                </a:cubicBezTo>
                <a:cubicBezTo>
                  <a:pt x="5608390" y="157497"/>
                  <a:pt x="5610920" y="164793"/>
                  <a:pt x="5610920" y="173405"/>
                </a:cubicBezTo>
                <a:close/>
                <a:moveTo>
                  <a:pt x="5718576" y="176731"/>
                </a:moveTo>
                <a:lnTo>
                  <a:pt x="5718576" y="145588"/>
                </a:lnTo>
                <a:cubicBezTo>
                  <a:pt x="5710680" y="146387"/>
                  <a:pt x="5704295" y="147078"/>
                  <a:pt x="5699416" y="147650"/>
                </a:cubicBezTo>
                <a:cubicBezTo>
                  <a:pt x="5694538" y="148226"/>
                  <a:pt x="5689747" y="149360"/>
                  <a:pt x="5685041" y="151045"/>
                </a:cubicBezTo>
                <a:cubicBezTo>
                  <a:pt x="5680962" y="152468"/>
                  <a:pt x="5677795" y="154617"/>
                  <a:pt x="5675530" y="157497"/>
                </a:cubicBezTo>
                <a:cubicBezTo>
                  <a:pt x="5673270" y="160380"/>
                  <a:pt x="5672135" y="164221"/>
                  <a:pt x="5672135" y="169013"/>
                </a:cubicBezTo>
                <a:cubicBezTo>
                  <a:pt x="5672135" y="176022"/>
                  <a:pt x="5674018" y="180832"/>
                  <a:pt x="5677791" y="183449"/>
                </a:cubicBezTo>
                <a:cubicBezTo>
                  <a:pt x="5681560" y="186065"/>
                  <a:pt x="5687126" y="187372"/>
                  <a:pt x="5694491" y="187372"/>
                </a:cubicBezTo>
                <a:cubicBezTo>
                  <a:pt x="5698573" y="187372"/>
                  <a:pt x="5702739" y="186440"/>
                  <a:pt x="5707001" y="184580"/>
                </a:cubicBezTo>
                <a:cubicBezTo>
                  <a:pt x="5711260" y="182718"/>
                  <a:pt x="5715119" y="180100"/>
                  <a:pt x="5718576" y="176731"/>
                </a:cubicBezTo>
                <a:close/>
                <a:moveTo>
                  <a:pt x="5718576" y="199883"/>
                </a:moveTo>
                <a:cubicBezTo>
                  <a:pt x="5715385" y="202546"/>
                  <a:pt x="5712524" y="204940"/>
                  <a:pt x="5709997" y="207069"/>
                </a:cubicBezTo>
                <a:cubicBezTo>
                  <a:pt x="5707466" y="209204"/>
                  <a:pt x="5704075" y="211331"/>
                  <a:pt x="5699815" y="213458"/>
                </a:cubicBezTo>
                <a:cubicBezTo>
                  <a:pt x="5695647" y="215497"/>
                  <a:pt x="5691586" y="217051"/>
                  <a:pt x="5687641" y="218117"/>
                </a:cubicBezTo>
                <a:cubicBezTo>
                  <a:pt x="5683687" y="219182"/>
                  <a:pt x="5678169" y="219715"/>
                  <a:pt x="5671070" y="219715"/>
                </a:cubicBezTo>
                <a:cubicBezTo>
                  <a:pt x="5657851" y="219715"/>
                  <a:pt x="5646870" y="215277"/>
                  <a:pt x="5638132" y="206406"/>
                </a:cubicBezTo>
                <a:cubicBezTo>
                  <a:pt x="5629392" y="197536"/>
                  <a:pt x="5625026" y="186358"/>
                  <a:pt x="5625026" y="172871"/>
                </a:cubicBezTo>
                <a:cubicBezTo>
                  <a:pt x="5625026" y="161781"/>
                  <a:pt x="5627244" y="152819"/>
                  <a:pt x="5631679" y="145991"/>
                </a:cubicBezTo>
                <a:cubicBezTo>
                  <a:pt x="5636117" y="139158"/>
                  <a:pt x="5642504" y="133747"/>
                  <a:pt x="5650841" y="129751"/>
                </a:cubicBezTo>
                <a:cubicBezTo>
                  <a:pt x="5659269" y="125669"/>
                  <a:pt x="5669338" y="122832"/>
                  <a:pt x="5681052" y="121237"/>
                </a:cubicBezTo>
                <a:cubicBezTo>
                  <a:pt x="5692759" y="119638"/>
                  <a:pt x="5705360" y="118400"/>
                  <a:pt x="5718841" y="117507"/>
                </a:cubicBezTo>
                <a:lnTo>
                  <a:pt x="5718841" y="116712"/>
                </a:lnTo>
                <a:cubicBezTo>
                  <a:pt x="5718841" y="108461"/>
                  <a:pt x="5715807" y="102759"/>
                  <a:pt x="5709730" y="99609"/>
                </a:cubicBezTo>
                <a:cubicBezTo>
                  <a:pt x="5703649" y="96458"/>
                  <a:pt x="5694538" y="94885"/>
                  <a:pt x="5682380" y="94885"/>
                </a:cubicBezTo>
                <a:cubicBezTo>
                  <a:pt x="5676880" y="94885"/>
                  <a:pt x="5670450" y="95885"/>
                  <a:pt x="5663088" y="97877"/>
                </a:cubicBezTo>
                <a:cubicBezTo>
                  <a:pt x="5655723" y="99874"/>
                  <a:pt x="5648538" y="102427"/>
                  <a:pt x="5641525" y="105534"/>
                </a:cubicBezTo>
                <a:lnTo>
                  <a:pt x="5637536" y="105534"/>
                </a:lnTo>
                <a:lnTo>
                  <a:pt x="5637536" y="69470"/>
                </a:lnTo>
                <a:cubicBezTo>
                  <a:pt x="5642151" y="68141"/>
                  <a:pt x="5649603" y="66563"/>
                  <a:pt x="5659892" y="64742"/>
                </a:cubicBezTo>
                <a:cubicBezTo>
                  <a:pt x="5670180" y="62928"/>
                  <a:pt x="5680563" y="62017"/>
                  <a:pt x="5691032" y="62017"/>
                </a:cubicBezTo>
                <a:cubicBezTo>
                  <a:pt x="5716761" y="62017"/>
                  <a:pt x="5735506" y="66298"/>
                  <a:pt x="5747260" y="74858"/>
                </a:cubicBezTo>
                <a:cubicBezTo>
                  <a:pt x="5759014" y="83423"/>
                  <a:pt x="5764889" y="96483"/>
                  <a:pt x="5764889" y="114051"/>
                </a:cubicBezTo>
                <a:lnTo>
                  <a:pt x="5764889" y="215719"/>
                </a:lnTo>
                <a:lnTo>
                  <a:pt x="5718576" y="215719"/>
                </a:lnTo>
                <a:close/>
                <a:moveTo>
                  <a:pt x="5939885" y="170607"/>
                </a:moveTo>
                <a:cubicBezTo>
                  <a:pt x="5939885" y="177793"/>
                  <a:pt x="5938467" y="184183"/>
                  <a:pt x="5935626" y="189766"/>
                </a:cubicBezTo>
                <a:cubicBezTo>
                  <a:pt x="5932787" y="195358"/>
                  <a:pt x="5928974" y="200017"/>
                  <a:pt x="5924182" y="203741"/>
                </a:cubicBezTo>
                <a:cubicBezTo>
                  <a:pt x="5918148" y="208447"/>
                  <a:pt x="5911784" y="211619"/>
                  <a:pt x="5905088" y="213256"/>
                </a:cubicBezTo>
                <a:cubicBezTo>
                  <a:pt x="5898388" y="214898"/>
                  <a:pt x="5890420" y="215719"/>
                  <a:pt x="5881198" y="215719"/>
                </a:cubicBezTo>
                <a:lnTo>
                  <a:pt x="5799355" y="215719"/>
                </a:lnTo>
                <a:lnTo>
                  <a:pt x="5799355" y="66273"/>
                </a:lnTo>
                <a:lnTo>
                  <a:pt x="5877338" y="66273"/>
                </a:lnTo>
                <a:cubicBezTo>
                  <a:pt x="5888250" y="66273"/>
                  <a:pt x="5896281" y="66628"/>
                  <a:pt x="5901427" y="67338"/>
                </a:cubicBezTo>
                <a:cubicBezTo>
                  <a:pt x="5906574" y="68051"/>
                  <a:pt x="5911628" y="69782"/>
                  <a:pt x="5916596" y="72529"/>
                </a:cubicBezTo>
                <a:cubicBezTo>
                  <a:pt x="5921828" y="75370"/>
                  <a:pt x="5925733" y="79139"/>
                  <a:pt x="5928303" y="83837"/>
                </a:cubicBezTo>
                <a:cubicBezTo>
                  <a:pt x="5930878" y="88542"/>
                  <a:pt x="5932163" y="94129"/>
                  <a:pt x="5932163" y="100610"/>
                </a:cubicBezTo>
                <a:cubicBezTo>
                  <a:pt x="5932163" y="108057"/>
                  <a:pt x="5930169" y="114538"/>
                  <a:pt x="5926176" y="120038"/>
                </a:cubicBezTo>
                <a:cubicBezTo>
                  <a:pt x="5922187" y="125539"/>
                  <a:pt x="5917173" y="129751"/>
                  <a:pt x="5911139" y="132681"/>
                </a:cubicBezTo>
                <a:lnTo>
                  <a:pt x="5911139" y="134143"/>
                </a:lnTo>
                <a:cubicBezTo>
                  <a:pt x="5919395" y="136181"/>
                  <a:pt x="5926249" y="140288"/>
                  <a:pt x="5931702" y="146452"/>
                </a:cubicBezTo>
                <a:cubicBezTo>
                  <a:pt x="5937156" y="152623"/>
                  <a:pt x="5939885" y="160676"/>
                  <a:pt x="5939885" y="170607"/>
                </a:cubicBezTo>
                <a:close/>
                <a:moveTo>
                  <a:pt x="5885723" y="111387"/>
                </a:moveTo>
                <a:cubicBezTo>
                  <a:pt x="5885723" y="105624"/>
                  <a:pt x="5884060" y="101628"/>
                  <a:pt x="5880733" y="99413"/>
                </a:cubicBezTo>
                <a:cubicBezTo>
                  <a:pt x="5877407" y="97196"/>
                  <a:pt x="5872101" y="96083"/>
                  <a:pt x="5864829" y="96083"/>
                </a:cubicBezTo>
                <a:lnTo>
                  <a:pt x="5845533" y="96083"/>
                </a:lnTo>
                <a:lnTo>
                  <a:pt x="5845533" y="125892"/>
                </a:lnTo>
                <a:lnTo>
                  <a:pt x="5865627" y="125892"/>
                </a:lnTo>
                <a:cubicBezTo>
                  <a:pt x="5872101" y="125892"/>
                  <a:pt x="5877073" y="124606"/>
                  <a:pt x="5880533" y="122033"/>
                </a:cubicBezTo>
                <a:cubicBezTo>
                  <a:pt x="5883992" y="119463"/>
                  <a:pt x="5885723" y="115913"/>
                  <a:pt x="5885723" y="111387"/>
                </a:cubicBezTo>
                <a:close/>
                <a:moveTo>
                  <a:pt x="5892376" y="169143"/>
                </a:moveTo>
                <a:cubicBezTo>
                  <a:pt x="5892376" y="162666"/>
                  <a:pt x="5890558" y="158119"/>
                  <a:pt x="5886921" y="155498"/>
                </a:cubicBezTo>
                <a:cubicBezTo>
                  <a:pt x="5883282" y="152881"/>
                  <a:pt x="5877868" y="151575"/>
                  <a:pt x="5870682" y="151575"/>
                </a:cubicBezTo>
                <a:lnTo>
                  <a:pt x="5845533" y="151575"/>
                </a:lnTo>
                <a:lnTo>
                  <a:pt x="5845533" y="185778"/>
                </a:lnTo>
                <a:lnTo>
                  <a:pt x="5871481" y="185778"/>
                </a:lnTo>
                <a:cubicBezTo>
                  <a:pt x="5878048" y="185778"/>
                  <a:pt x="5883174" y="184291"/>
                  <a:pt x="5886857" y="181317"/>
                </a:cubicBezTo>
                <a:cubicBezTo>
                  <a:pt x="5890536" y="178344"/>
                  <a:pt x="5892376" y="174290"/>
                  <a:pt x="5892376" y="169143"/>
                </a:cubicBezTo>
                <a:close/>
                <a:moveTo>
                  <a:pt x="6108491" y="141062"/>
                </a:moveTo>
                <a:cubicBezTo>
                  <a:pt x="6108491" y="165640"/>
                  <a:pt x="6101774" y="185000"/>
                  <a:pt x="6088335" y="199152"/>
                </a:cubicBezTo>
                <a:cubicBezTo>
                  <a:pt x="6074892" y="213303"/>
                  <a:pt x="6055888" y="220377"/>
                  <a:pt x="6031310" y="220377"/>
                </a:cubicBezTo>
                <a:cubicBezTo>
                  <a:pt x="6006910" y="220377"/>
                  <a:pt x="5987949" y="213303"/>
                  <a:pt x="5974420" y="199152"/>
                </a:cubicBezTo>
                <a:cubicBezTo>
                  <a:pt x="5960887" y="185000"/>
                  <a:pt x="5954123" y="165640"/>
                  <a:pt x="5954123" y="141062"/>
                </a:cubicBezTo>
                <a:cubicBezTo>
                  <a:pt x="5954123" y="116226"/>
                  <a:pt x="5960887" y="96772"/>
                  <a:pt x="5974420" y="82710"/>
                </a:cubicBezTo>
                <a:cubicBezTo>
                  <a:pt x="5987949" y="68649"/>
                  <a:pt x="6006910" y="61618"/>
                  <a:pt x="6031310" y="61618"/>
                </a:cubicBezTo>
                <a:cubicBezTo>
                  <a:pt x="6055795" y="61618"/>
                  <a:pt x="6074780" y="68692"/>
                  <a:pt x="6088267" y="82844"/>
                </a:cubicBezTo>
                <a:cubicBezTo>
                  <a:pt x="6101753" y="96995"/>
                  <a:pt x="6108491" y="116402"/>
                  <a:pt x="6108491" y="141062"/>
                </a:cubicBezTo>
                <a:close/>
                <a:moveTo>
                  <a:pt x="6060716" y="141328"/>
                </a:moveTo>
                <a:cubicBezTo>
                  <a:pt x="6060716" y="132459"/>
                  <a:pt x="6059985" y="125071"/>
                  <a:pt x="6058523" y="119171"/>
                </a:cubicBezTo>
                <a:cubicBezTo>
                  <a:pt x="6057058" y="113270"/>
                  <a:pt x="6055038" y="108547"/>
                  <a:pt x="6052467" y="104998"/>
                </a:cubicBezTo>
                <a:cubicBezTo>
                  <a:pt x="6049718" y="101275"/>
                  <a:pt x="6046610" y="98679"/>
                  <a:pt x="6043151" y="97214"/>
                </a:cubicBezTo>
                <a:cubicBezTo>
                  <a:pt x="6039695" y="95749"/>
                  <a:pt x="6035746" y="95018"/>
                  <a:pt x="6031310" y="95018"/>
                </a:cubicBezTo>
                <a:cubicBezTo>
                  <a:pt x="6027138" y="95018"/>
                  <a:pt x="6023369" y="95663"/>
                  <a:pt x="6020000" y="96948"/>
                </a:cubicBezTo>
                <a:cubicBezTo>
                  <a:pt x="6016627" y="98238"/>
                  <a:pt x="6013523" y="100699"/>
                  <a:pt x="6010683" y="104334"/>
                </a:cubicBezTo>
                <a:cubicBezTo>
                  <a:pt x="6008019" y="107795"/>
                  <a:pt x="6005892" y="112540"/>
                  <a:pt x="6004293" y="118573"/>
                </a:cubicBezTo>
                <a:cubicBezTo>
                  <a:pt x="6002697" y="124606"/>
                  <a:pt x="6001899" y="132192"/>
                  <a:pt x="6001899" y="141328"/>
                </a:cubicBezTo>
                <a:cubicBezTo>
                  <a:pt x="6001899" y="150469"/>
                  <a:pt x="6002654" y="157856"/>
                  <a:pt x="6004163" y="163486"/>
                </a:cubicBezTo>
                <a:cubicBezTo>
                  <a:pt x="6005672" y="169121"/>
                  <a:pt x="6007619" y="173624"/>
                  <a:pt x="6010012" y="176998"/>
                </a:cubicBezTo>
                <a:cubicBezTo>
                  <a:pt x="6012501" y="180453"/>
                  <a:pt x="6015604" y="182984"/>
                  <a:pt x="6019334" y="184580"/>
                </a:cubicBezTo>
                <a:cubicBezTo>
                  <a:pt x="6023060" y="186177"/>
                  <a:pt x="6027186" y="186977"/>
                  <a:pt x="6031707" y="186977"/>
                </a:cubicBezTo>
                <a:cubicBezTo>
                  <a:pt x="6035436" y="186977"/>
                  <a:pt x="6039228" y="186177"/>
                  <a:pt x="6043086" y="184580"/>
                </a:cubicBezTo>
                <a:cubicBezTo>
                  <a:pt x="6046946" y="182984"/>
                  <a:pt x="6050026" y="180591"/>
                  <a:pt x="6052334" y="177394"/>
                </a:cubicBezTo>
                <a:cubicBezTo>
                  <a:pt x="6055085" y="173581"/>
                  <a:pt x="6057169" y="168988"/>
                  <a:pt x="6058588" y="163620"/>
                </a:cubicBezTo>
                <a:cubicBezTo>
                  <a:pt x="6060006" y="158252"/>
                  <a:pt x="6060716" y="150825"/>
                  <a:pt x="6060716" y="141328"/>
                </a:cubicBezTo>
                <a:close/>
                <a:moveTo>
                  <a:pt x="6285885" y="252716"/>
                </a:moveTo>
                <a:lnTo>
                  <a:pt x="6244495" y="252716"/>
                </a:lnTo>
                <a:lnTo>
                  <a:pt x="6244495" y="215190"/>
                </a:lnTo>
                <a:lnTo>
                  <a:pt x="6157994" y="215190"/>
                </a:lnTo>
                <a:lnTo>
                  <a:pt x="6157994" y="252716"/>
                </a:lnTo>
                <a:lnTo>
                  <a:pt x="6116613" y="252716"/>
                </a:lnTo>
                <a:lnTo>
                  <a:pt x="6116613" y="182185"/>
                </a:lnTo>
                <a:lnTo>
                  <a:pt x="6127391" y="182185"/>
                </a:lnTo>
                <a:cubicBezTo>
                  <a:pt x="6134134" y="168167"/>
                  <a:pt x="6139523" y="151045"/>
                  <a:pt x="6143559" y="130817"/>
                </a:cubicBezTo>
                <a:cubicBezTo>
                  <a:pt x="6147595" y="110588"/>
                  <a:pt x="6149614" y="89078"/>
                  <a:pt x="6149614" y="66273"/>
                </a:cubicBezTo>
                <a:lnTo>
                  <a:pt x="6271114" y="66273"/>
                </a:lnTo>
                <a:lnTo>
                  <a:pt x="6271114" y="182185"/>
                </a:lnTo>
                <a:lnTo>
                  <a:pt x="6285885" y="182185"/>
                </a:lnTo>
                <a:close/>
                <a:moveTo>
                  <a:pt x="6224800" y="182185"/>
                </a:moveTo>
                <a:lnTo>
                  <a:pt x="6224800" y="99148"/>
                </a:lnTo>
                <a:lnTo>
                  <a:pt x="6191932" y="99148"/>
                </a:lnTo>
                <a:cubicBezTo>
                  <a:pt x="6190424" y="115737"/>
                  <a:pt x="6187875" y="131105"/>
                  <a:pt x="6184282" y="145257"/>
                </a:cubicBezTo>
                <a:cubicBezTo>
                  <a:pt x="6180686" y="159408"/>
                  <a:pt x="6176363" y="171719"/>
                  <a:pt x="6171304" y="182185"/>
                </a:cubicBezTo>
                <a:close/>
                <a:moveTo>
                  <a:pt x="6391947" y="176731"/>
                </a:moveTo>
                <a:lnTo>
                  <a:pt x="6391947" y="145588"/>
                </a:lnTo>
                <a:cubicBezTo>
                  <a:pt x="6384049" y="146387"/>
                  <a:pt x="6377664" y="147078"/>
                  <a:pt x="6372786" y="147650"/>
                </a:cubicBezTo>
                <a:cubicBezTo>
                  <a:pt x="6367908" y="148226"/>
                  <a:pt x="6363116" y="149360"/>
                  <a:pt x="6358411" y="151045"/>
                </a:cubicBezTo>
                <a:cubicBezTo>
                  <a:pt x="6354331" y="152468"/>
                  <a:pt x="6351164" y="154617"/>
                  <a:pt x="6348899" y="157497"/>
                </a:cubicBezTo>
                <a:cubicBezTo>
                  <a:pt x="6346639" y="160380"/>
                  <a:pt x="6345505" y="164221"/>
                  <a:pt x="6345505" y="169013"/>
                </a:cubicBezTo>
                <a:cubicBezTo>
                  <a:pt x="6345505" y="176022"/>
                  <a:pt x="6347391" y="180832"/>
                  <a:pt x="6351160" y="183449"/>
                </a:cubicBezTo>
                <a:cubicBezTo>
                  <a:pt x="6354929" y="186065"/>
                  <a:pt x="6360499" y="187372"/>
                  <a:pt x="6367860" y="187372"/>
                </a:cubicBezTo>
                <a:cubicBezTo>
                  <a:pt x="6371942" y="187372"/>
                  <a:pt x="6376112" y="186440"/>
                  <a:pt x="6380370" y="184580"/>
                </a:cubicBezTo>
                <a:cubicBezTo>
                  <a:pt x="6384630" y="182718"/>
                  <a:pt x="6388488" y="180100"/>
                  <a:pt x="6391947" y="176731"/>
                </a:cubicBezTo>
                <a:close/>
                <a:moveTo>
                  <a:pt x="6391947" y="199883"/>
                </a:moveTo>
                <a:cubicBezTo>
                  <a:pt x="6388754" y="202546"/>
                  <a:pt x="6385893" y="204940"/>
                  <a:pt x="6383366" y="207069"/>
                </a:cubicBezTo>
                <a:cubicBezTo>
                  <a:pt x="6380835" y="209204"/>
                  <a:pt x="6377444" y="211331"/>
                  <a:pt x="6373185" y="213458"/>
                </a:cubicBezTo>
                <a:cubicBezTo>
                  <a:pt x="6369016" y="215497"/>
                  <a:pt x="6364959" y="217051"/>
                  <a:pt x="6361009" y="218117"/>
                </a:cubicBezTo>
                <a:cubicBezTo>
                  <a:pt x="6357056" y="219182"/>
                  <a:pt x="6351539" y="219715"/>
                  <a:pt x="6344439" y="219715"/>
                </a:cubicBezTo>
                <a:cubicBezTo>
                  <a:pt x="6331220" y="219715"/>
                  <a:pt x="6320243" y="215277"/>
                  <a:pt x="6311502" y="206406"/>
                </a:cubicBezTo>
                <a:cubicBezTo>
                  <a:pt x="6302762" y="197536"/>
                  <a:pt x="6298394" y="186358"/>
                  <a:pt x="6298394" y="172871"/>
                </a:cubicBezTo>
                <a:cubicBezTo>
                  <a:pt x="6298394" y="161781"/>
                  <a:pt x="6300612" y="152819"/>
                  <a:pt x="6305048" y="145991"/>
                </a:cubicBezTo>
                <a:cubicBezTo>
                  <a:pt x="6309486" y="139158"/>
                  <a:pt x="6315873" y="133747"/>
                  <a:pt x="6324214" y="129751"/>
                </a:cubicBezTo>
                <a:cubicBezTo>
                  <a:pt x="6332641" y="125669"/>
                  <a:pt x="6342711" y="122832"/>
                  <a:pt x="6354422" y="121237"/>
                </a:cubicBezTo>
                <a:cubicBezTo>
                  <a:pt x="6366129" y="119638"/>
                  <a:pt x="6378729" y="118400"/>
                  <a:pt x="6392214" y="117507"/>
                </a:cubicBezTo>
                <a:lnTo>
                  <a:pt x="6392214" y="116712"/>
                </a:lnTo>
                <a:cubicBezTo>
                  <a:pt x="6392214" y="108461"/>
                  <a:pt x="6389176" y="102759"/>
                  <a:pt x="6383099" y="99609"/>
                </a:cubicBezTo>
                <a:cubicBezTo>
                  <a:pt x="6377019" y="96458"/>
                  <a:pt x="6367908" y="94885"/>
                  <a:pt x="6355750" y="94885"/>
                </a:cubicBezTo>
                <a:cubicBezTo>
                  <a:pt x="6350250" y="94885"/>
                  <a:pt x="6343819" y="95885"/>
                  <a:pt x="6336458" y="97877"/>
                </a:cubicBezTo>
                <a:cubicBezTo>
                  <a:pt x="6329093" y="99874"/>
                  <a:pt x="6321907" y="102427"/>
                  <a:pt x="6314894" y="105534"/>
                </a:cubicBezTo>
                <a:lnTo>
                  <a:pt x="6310905" y="105534"/>
                </a:lnTo>
                <a:lnTo>
                  <a:pt x="6310905" y="69470"/>
                </a:lnTo>
                <a:cubicBezTo>
                  <a:pt x="6315520" y="68141"/>
                  <a:pt x="6322972" y="66563"/>
                  <a:pt x="6333261" y="64742"/>
                </a:cubicBezTo>
                <a:cubicBezTo>
                  <a:pt x="6343549" y="62928"/>
                  <a:pt x="6353933" y="62017"/>
                  <a:pt x="6364401" y="62017"/>
                </a:cubicBezTo>
                <a:cubicBezTo>
                  <a:pt x="6390130" y="62017"/>
                  <a:pt x="6408875" y="66298"/>
                  <a:pt x="6420629" y="74858"/>
                </a:cubicBezTo>
                <a:cubicBezTo>
                  <a:pt x="6432383" y="83423"/>
                  <a:pt x="6438258" y="96483"/>
                  <a:pt x="6438258" y="114051"/>
                </a:cubicBezTo>
                <a:lnTo>
                  <a:pt x="6438258" y="215719"/>
                </a:lnTo>
                <a:lnTo>
                  <a:pt x="6391947" y="215719"/>
                </a:lnTo>
                <a:close/>
                <a:moveTo>
                  <a:pt x="6599243" y="215719"/>
                </a:moveTo>
                <a:lnTo>
                  <a:pt x="6552134" y="215719"/>
                </a:lnTo>
                <a:lnTo>
                  <a:pt x="6552134" y="163422"/>
                </a:lnTo>
                <a:lnTo>
                  <a:pt x="6599243" y="163422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6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185491" y="3214499"/>
            <a:ext cx="4776695" cy="3623637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object 959"/>
          <p:cNvSpPr/>
          <p:nvPr/>
        </p:nvSpPr>
        <p:spPr>
          <a:xfrm>
            <a:off x="450010" y="108041"/>
            <a:ext cx="9791920" cy="7343942"/>
          </a:xfrm>
          <a:custGeom>
            <a:avLst/>
            <a:gdLst/>
            <a:ahLst/>
            <a:cxnLst/>
            <a:rect l="l" t="t" r="r" b="b"/>
            <a:pathLst>
              <a:path w="9791920" h="7343942">
                <a:moveTo>
                  <a:pt x="0" y="7343943"/>
                </a:moveTo>
                <a:lnTo>
                  <a:pt x="9791921" y="7343943"/>
                </a:lnTo>
                <a:lnTo>
                  <a:pt x="9791921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088935" y="108041"/>
            <a:ext cx="152996" cy="1468785"/>
          </a:xfrm>
          <a:custGeom>
            <a:avLst/>
            <a:gdLst/>
            <a:ahLst/>
            <a:cxnLst/>
            <a:rect l="l" t="t" r="r" b="b"/>
            <a:pathLst>
              <a:path w="152996" h="1468785">
                <a:moveTo>
                  <a:pt x="0" y="1468786"/>
                </a:moveTo>
                <a:lnTo>
                  <a:pt x="152996" y="1468786"/>
                </a:lnTo>
                <a:lnTo>
                  <a:pt x="152996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0088935" y="1576827"/>
            <a:ext cx="152996" cy="5875149"/>
          </a:xfrm>
          <a:custGeom>
            <a:avLst/>
            <a:gdLst/>
            <a:ahLst/>
            <a:cxnLst/>
            <a:rect l="l" t="t" r="r" b="b"/>
            <a:pathLst>
              <a:path w="152996" h="5875149">
                <a:moveTo>
                  <a:pt x="152996" y="5875149"/>
                </a:moveTo>
                <a:lnTo>
                  <a:pt x="152996" y="0"/>
                </a:lnTo>
                <a:lnTo>
                  <a:pt x="0" y="0"/>
                </a:lnTo>
                <a:lnTo>
                  <a:pt x="0" y="58751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7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0" y="500612"/>
            <a:ext cx="1913095" cy="683588"/>
          </a:xfrm>
          <a:prstGeom prst="rect">
            <a:avLst/>
          </a:prstGeom>
        </p:spPr>
      </p:pic>
      <p:pic>
        <p:nvPicPr>
          <p:cNvPr id="58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801295" y="5672270"/>
            <a:ext cx="2385825" cy="1302681"/>
          </a:xfrm>
          <a:prstGeom prst="rect">
            <a:avLst/>
          </a:prstGeom>
        </p:spPr>
      </p:pic>
      <p:pic>
        <p:nvPicPr>
          <p:cNvPr id="59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8900" y="5630761"/>
            <a:ext cx="2353040" cy="1407308"/>
          </a:xfrm>
          <a:prstGeom prst="rect">
            <a:avLst/>
          </a:prstGeom>
        </p:spPr>
      </p:pic>
      <p:pic>
        <p:nvPicPr>
          <p:cNvPr id="60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822239" y="5630728"/>
            <a:ext cx="2305154" cy="1475598"/>
          </a:xfrm>
          <a:prstGeom prst="rect">
            <a:avLst/>
          </a:prstGeom>
        </p:spPr>
      </p:pic>
      <p:pic>
        <p:nvPicPr>
          <p:cNvPr id="61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163051" y="5630728"/>
            <a:ext cx="2660077" cy="1475598"/>
          </a:xfrm>
          <a:prstGeom prst="rect">
            <a:avLst/>
          </a:prstGeom>
        </p:spPr>
      </p:pic>
      <p:sp>
        <p:nvSpPr>
          <p:cNvPr id="962" name="object 962"/>
          <p:cNvSpPr/>
          <p:nvPr/>
        </p:nvSpPr>
        <p:spPr>
          <a:xfrm>
            <a:off x="773957" y="900059"/>
            <a:ext cx="67550" cy="67554"/>
          </a:xfrm>
          <a:custGeom>
            <a:avLst/>
            <a:gdLst/>
            <a:ahLst/>
            <a:cxnLst/>
            <a:rect l="l" t="t" r="r" b="b"/>
            <a:pathLst>
              <a:path w="67550" h="67554">
                <a:moveTo>
                  <a:pt x="0" y="33711"/>
                </a:moveTo>
                <a:cubicBezTo>
                  <a:pt x="0" y="24383"/>
                  <a:pt x="3308" y="16430"/>
                  <a:pt x="9925" y="9856"/>
                </a:cubicBezTo>
                <a:cubicBezTo>
                  <a:pt x="16545" y="3286"/>
                  <a:pt x="24472" y="0"/>
                  <a:pt x="33707" y="0"/>
                </a:cubicBezTo>
                <a:cubicBezTo>
                  <a:pt x="43034" y="0"/>
                  <a:pt x="51004" y="3286"/>
                  <a:pt x="57625" y="9856"/>
                </a:cubicBezTo>
                <a:cubicBezTo>
                  <a:pt x="64245" y="16430"/>
                  <a:pt x="67550" y="24383"/>
                  <a:pt x="67550" y="33711"/>
                </a:cubicBezTo>
                <a:cubicBezTo>
                  <a:pt x="67550" y="43033"/>
                  <a:pt x="64245" y="51008"/>
                  <a:pt x="57625" y="57625"/>
                </a:cubicBezTo>
                <a:cubicBezTo>
                  <a:pt x="51004" y="64245"/>
                  <a:pt x="43034" y="67554"/>
                  <a:pt x="33707" y="67554"/>
                </a:cubicBezTo>
                <a:cubicBezTo>
                  <a:pt x="24472" y="67554"/>
                  <a:pt x="16545" y="64245"/>
                  <a:pt x="9925" y="57625"/>
                </a:cubicBezTo>
                <a:cubicBezTo>
                  <a:pt x="3308" y="51008"/>
                  <a:pt x="0" y="43033"/>
                  <a:pt x="0" y="337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069769" y="830511"/>
            <a:ext cx="1518868" cy="202118"/>
          </a:xfrm>
          <a:custGeom>
            <a:avLst/>
            <a:gdLst/>
            <a:ahLst/>
            <a:cxnLst/>
            <a:rect l="l" t="t" r="r" b="b"/>
            <a:pathLst>
              <a:path w="1518868" h="202118">
                <a:moveTo>
                  <a:pt x="54497" y="140828"/>
                </a:moveTo>
                <a:lnTo>
                  <a:pt x="54497" y="116449"/>
                </a:lnTo>
                <a:cubicBezTo>
                  <a:pt x="60980" y="116449"/>
                  <a:pt x="65685" y="116023"/>
                  <a:pt x="68619" y="115181"/>
                </a:cubicBezTo>
                <a:cubicBezTo>
                  <a:pt x="71549" y="114336"/>
                  <a:pt x="74325" y="112295"/>
                  <a:pt x="76945" y="109051"/>
                </a:cubicBezTo>
                <a:cubicBezTo>
                  <a:pt x="79563" y="105810"/>
                  <a:pt x="80873" y="102107"/>
                  <a:pt x="80873" y="97930"/>
                </a:cubicBezTo>
                <a:cubicBezTo>
                  <a:pt x="80873" y="93487"/>
                  <a:pt x="79257" y="89380"/>
                  <a:pt x="76013" y="85604"/>
                </a:cubicBezTo>
                <a:cubicBezTo>
                  <a:pt x="72770" y="81831"/>
                  <a:pt x="67907" y="79941"/>
                  <a:pt x="61422" y="79941"/>
                </a:cubicBezTo>
                <a:cubicBezTo>
                  <a:pt x="56447" y="79941"/>
                  <a:pt x="52009" y="81007"/>
                  <a:pt x="48099" y="83138"/>
                </a:cubicBezTo>
                <a:cubicBezTo>
                  <a:pt x="44190" y="85269"/>
                  <a:pt x="40636" y="90334"/>
                  <a:pt x="37439" y="98326"/>
                </a:cubicBezTo>
                <a:lnTo>
                  <a:pt x="5730" y="91533"/>
                </a:lnTo>
                <a:cubicBezTo>
                  <a:pt x="8928" y="79098"/>
                  <a:pt x="15767" y="69772"/>
                  <a:pt x="26247" y="63553"/>
                </a:cubicBezTo>
                <a:cubicBezTo>
                  <a:pt x="36731" y="57337"/>
                  <a:pt x="48679" y="54230"/>
                  <a:pt x="62089" y="54230"/>
                </a:cubicBezTo>
                <a:cubicBezTo>
                  <a:pt x="79145" y="54230"/>
                  <a:pt x="92354" y="58136"/>
                  <a:pt x="101728" y="65951"/>
                </a:cubicBezTo>
                <a:cubicBezTo>
                  <a:pt x="111099" y="73767"/>
                  <a:pt x="115783" y="83580"/>
                  <a:pt x="115783" y="95396"/>
                </a:cubicBezTo>
                <a:cubicBezTo>
                  <a:pt x="115783" y="102772"/>
                  <a:pt x="113763" y="108878"/>
                  <a:pt x="109724" y="113715"/>
                </a:cubicBezTo>
                <a:cubicBezTo>
                  <a:pt x="105678" y="118559"/>
                  <a:pt x="99305" y="123065"/>
                  <a:pt x="90600" y="127241"/>
                </a:cubicBezTo>
                <a:cubicBezTo>
                  <a:pt x="101084" y="130083"/>
                  <a:pt x="108921" y="134392"/>
                  <a:pt x="114116" y="140163"/>
                </a:cubicBezTo>
                <a:cubicBezTo>
                  <a:pt x="119314" y="145936"/>
                  <a:pt x="121913" y="153129"/>
                  <a:pt x="121913" y="161747"/>
                </a:cubicBezTo>
                <a:cubicBezTo>
                  <a:pt x="121913" y="172759"/>
                  <a:pt x="116762" y="182246"/>
                  <a:pt x="106459" y="190195"/>
                </a:cubicBezTo>
                <a:cubicBezTo>
                  <a:pt x="96152" y="198143"/>
                  <a:pt x="81319" y="202118"/>
                  <a:pt x="61955" y="202118"/>
                </a:cubicBezTo>
                <a:cubicBezTo>
                  <a:pt x="28201" y="202118"/>
                  <a:pt x="7552" y="188928"/>
                  <a:pt x="0" y="162550"/>
                </a:cubicBezTo>
                <a:lnTo>
                  <a:pt x="34243" y="156283"/>
                </a:lnTo>
                <a:cubicBezTo>
                  <a:pt x="39751" y="170143"/>
                  <a:pt x="48855" y="177072"/>
                  <a:pt x="61555" y="177072"/>
                </a:cubicBezTo>
                <a:cubicBezTo>
                  <a:pt x="68572" y="177072"/>
                  <a:pt x="74192" y="175229"/>
                  <a:pt x="78411" y="171539"/>
                </a:cubicBezTo>
                <a:cubicBezTo>
                  <a:pt x="82630" y="167853"/>
                  <a:pt x="84737" y="163526"/>
                  <a:pt x="84737" y="158551"/>
                </a:cubicBezTo>
                <a:cubicBezTo>
                  <a:pt x="84737" y="153042"/>
                  <a:pt x="82540" y="148712"/>
                  <a:pt x="78144" y="145558"/>
                </a:cubicBezTo>
                <a:cubicBezTo>
                  <a:pt x="73745" y="142405"/>
                  <a:pt x="67996" y="140828"/>
                  <a:pt x="60890" y="140828"/>
                </a:cubicBezTo>
                <a:close/>
                <a:moveTo>
                  <a:pt x="230417" y="153884"/>
                </a:moveTo>
                <a:lnTo>
                  <a:pt x="267725" y="160152"/>
                </a:lnTo>
                <a:cubicBezTo>
                  <a:pt x="262925" y="173829"/>
                  <a:pt x="255351" y="184240"/>
                  <a:pt x="245004" y="191393"/>
                </a:cubicBezTo>
                <a:cubicBezTo>
                  <a:pt x="234658" y="198543"/>
                  <a:pt x="221713" y="202118"/>
                  <a:pt x="206164" y="202118"/>
                </a:cubicBezTo>
                <a:cubicBezTo>
                  <a:pt x="181562" y="202118"/>
                  <a:pt x="163354" y="194079"/>
                  <a:pt x="151538" y="178004"/>
                </a:cubicBezTo>
                <a:cubicBezTo>
                  <a:pt x="142213" y="165124"/>
                  <a:pt x="137548" y="148871"/>
                  <a:pt x="137548" y="129235"/>
                </a:cubicBezTo>
                <a:cubicBezTo>
                  <a:pt x="137548" y="105786"/>
                  <a:pt x="143679" y="87426"/>
                  <a:pt x="155937" y="74145"/>
                </a:cubicBezTo>
                <a:cubicBezTo>
                  <a:pt x="168191" y="60868"/>
                  <a:pt x="183693" y="54230"/>
                  <a:pt x="202438" y="54230"/>
                </a:cubicBezTo>
                <a:cubicBezTo>
                  <a:pt x="223491" y="54230"/>
                  <a:pt x="240097" y="61178"/>
                  <a:pt x="252269" y="75077"/>
                </a:cubicBezTo>
                <a:cubicBezTo>
                  <a:pt x="264438" y="88977"/>
                  <a:pt x="270255" y="110274"/>
                  <a:pt x="269719" y="138963"/>
                </a:cubicBezTo>
                <a:lnTo>
                  <a:pt x="175920" y="138963"/>
                </a:lnTo>
                <a:cubicBezTo>
                  <a:pt x="176187" y="150070"/>
                  <a:pt x="179211" y="158710"/>
                  <a:pt x="184985" y="164879"/>
                </a:cubicBezTo>
                <a:cubicBezTo>
                  <a:pt x="190756" y="171054"/>
                  <a:pt x="197948" y="174143"/>
                  <a:pt x="206568" y="174143"/>
                </a:cubicBezTo>
                <a:cubicBezTo>
                  <a:pt x="212428" y="174143"/>
                  <a:pt x="217360" y="172540"/>
                  <a:pt x="221360" y="169339"/>
                </a:cubicBezTo>
                <a:cubicBezTo>
                  <a:pt x="225356" y="166146"/>
                  <a:pt x="228376" y="160992"/>
                  <a:pt x="230417" y="153884"/>
                </a:cubicBezTo>
                <a:close/>
                <a:moveTo>
                  <a:pt x="232548" y="116049"/>
                </a:moveTo>
                <a:cubicBezTo>
                  <a:pt x="232282" y="105213"/>
                  <a:pt x="229485" y="96970"/>
                  <a:pt x="224157" y="91331"/>
                </a:cubicBezTo>
                <a:cubicBezTo>
                  <a:pt x="218826" y="85691"/>
                  <a:pt x="212341" y="82872"/>
                  <a:pt x="204698" y="82872"/>
                </a:cubicBezTo>
                <a:cubicBezTo>
                  <a:pt x="196531" y="82872"/>
                  <a:pt x="189781" y="85848"/>
                  <a:pt x="184450" y="91800"/>
                </a:cubicBezTo>
                <a:cubicBezTo>
                  <a:pt x="179117" y="97750"/>
                  <a:pt x="176501" y="105831"/>
                  <a:pt x="176591" y="116049"/>
                </a:cubicBezTo>
                <a:close/>
                <a:moveTo>
                  <a:pt x="298026" y="57423"/>
                </a:moveTo>
                <a:lnTo>
                  <a:pt x="344389" y="57423"/>
                </a:lnTo>
                <a:lnTo>
                  <a:pt x="379562" y="156020"/>
                </a:lnTo>
                <a:lnTo>
                  <a:pt x="415008" y="57423"/>
                </a:lnTo>
                <a:lnTo>
                  <a:pt x="461238" y="57423"/>
                </a:lnTo>
                <a:lnTo>
                  <a:pt x="461238" y="198921"/>
                </a:lnTo>
                <a:lnTo>
                  <a:pt x="429393" y="198921"/>
                </a:lnTo>
                <a:lnTo>
                  <a:pt x="429393" y="105789"/>
                </a:lnTo>
                <a:lnTo>
                  <a:pt x="394887" y="198921"/>
                </a:lnTo>
                <a:lnTo>
                  <a:pt x="362909" y="198921"/>
                </a:lnTo>
                <a:lnTo>
                  <a:pt x="330000" y="105789"/>
                </a:lnTo>
                <a:lnTo>
                  <a:pt x="330000" y="198921"/>
                </a:lnTo>
                <a:lnTo>
                  <a:pt x="298026" y="198921"/>
                </a:lnTo>
                <a:close/>
                <a:moveTo>
                  <a:pt x="580752" y="153884"/>
                </a:moveTo>
                <a:lnTo>
                  <a:pt x="618058" y="160152"/>
                </a:lnTo>
                <a:cubicBezTo>
                  <a:pt x="613260" y="173829"/>
                  <a:pt x="605688" y="184240"/>
                  <a:pt x="595339" y="191393"/>
                </a:cubicBezTo>
                <a:cubicBezTo>
                  <a:pt x="584992" y="198543"/>
                  <a:pt x="572047" y="202118"/>
                  <a:pt x="556502" y="202118"/>
                </a:cubicBezTo>
                <a:cubicBezTo>
                  <a:pt x="531896" y="202118"/>
                  <a:pt x="513691" y="194079"/>
                  <a:pt x="501876" y="178004"/>
                </a:cubicBezTo>
                <a:cubicBezTo>
                  <a:pt x="492548" y="165124"/>
                  <a:pt x="487882" y="148871"/>
                  <a:pt x="487882" y="129235"/>
                </a:cubicBezTo>
                <a:cubicBezTo>
                  <a:pt x="487882" y="105786"/>
                  <a:pt x="494013" y="87426"/>
                  <a:pt x="506271" y="74145"/>
                </a:cubicBezTo>
                <a:cubicBezTo>
                  <a:pt x="518529" y="60868"/>
                  <a:pt x="534031" y="54230"/>
                  <a:pt x="552772" y="54230"/>
                </a:cubicBezTo>
                <a:cubicBezTo>
                  <a:pt x="573825" y="54230"/>
                  <a:pt x="590432" y="61178"/>
                  <a:pt x="602603" y="75077"/>
                </a:cubicBezTo>
                <a:cubicBezTo>
                  <a:pt x="614775" y="88977"/>
                  <a:pt x="620593" y="110274"/>
                  <a:pt x="620056" y="138963"/>
                </a:cubicBezTo>
                <a:lnTo>
                  <a:pt x="526259" y="138963"/>
                </a:lnTo>
                <a:cubicBezTo>
                  <a:pt x="526524" y="150070"/>
                  <a:pt x="529545" y="158710"/>
                  <a:pt x="535319" y="164879"/>
                </a:cubicBezTo>
                <a:cubicBezTo>
                  <a:pt x="541090" y="171054"/>
                  <a:pt x="548287" y="174143"/>
                  <a:pt x="556901" y="174143"/>
                </a:cubicBezTo>
                <a:cubicBezTo>
                  <a:pt x="562766" y="174143"/>
                  <a:pt x="567694" y="172540"/>
                  <a:pt x="571694" y="169339"/>
                </a:cubicBezTo>
                <a:cubicBezTo>
                  <a:pt x="575690" y="166146"/>
                  <a:pt x="578710" y="160992"/>
                  <a:pt x="580752" y="153884"/>
                </a:cubicBezTo>
                <a:close/>
                <a:moveTo>
                  <a:pt x="582887" y="116049"/>
                </a:moveTo>
                <a:cubicBezTo>
                  <a:pt x="582620" y="105213"/>
                  <a:pt x="579820" y="96970"/>
                  <a:pt x="574491" y="91331"/>
                </a:cubicBezTo>
                <a:cubicBezTo>
                  <a:pt x="569159" y="85691"/>
                  <a:pt x="562676" y="82872"/>
                  <a:pt x="555037" y="82872"/>
                </a:cubicBezTo>
                <a:cubicBezTo>
                  <a:pt x="546864" y="82872"/>
                  <a:pt x="540114" y="85848"/>
                  <a:pt x="534783" y="91800"/>
                </a:cubicBezTo>
                <a:cubicBezTo>
                  <a:pt x="529451" y="97750"/>
                  <a:pt x="526834" y="105831"/>
                  <a:pt x="526924" y="116049"/>
                </a:cubicBezTo>
                <a:close/>
                <a:moveTo>
                  <a:pt x="660693" y="57423"/>
                </a:moveTo>
                <a:lnTo>
                  <a:pt x="786066" y="57423"/>
                </a:lnTo>
                <a:lnTo>
                  <a:pt x="786066" y="198921"/>
                </a:lnTo>
                <a:lnTo>
                  <a:pt x="748760" y="198921"/>
                </a:lnTo>
                <a:lnTo>
                  <a:pt x="748760" y="87804"/>
                </a:lnTo>
                <a:lnTo>
                  <a:pt x="697730" y="87804"/>
                </a:lnTo>
                <a:lnTo>
                  <a:pt x="697730" y="151357"/>
                </a:lnTo>
                <a:cubicBezTo>
                  <a:pt x="697730" y="167522"/>
                  <a:pt x="695865" y="178873"/>
                  <a:pt x="692138" y="185399"/>
                </a:cubicBezTo>
                <a:cubicBezTo>
                  <a:pt x="688406" y="191926"/>
                  <a:pt x="684277" y="196210"/>
                  <a:pt x="679748" y="198254"/>
                </a:cubicBezTo>
                <a:cubicBezTo>
                  <a:pt x="675219" y="200297"/>
                  <a:pt x="667932" y="201319"/>
                  <a:pt x="657892" y="201319"/>
                </a:cubicBezTo>
                <a:cubicBezTo>
                  <a:pt x="651945" y="201319"/>
                  <a:pt x="644083" y="200523"/>
                  <a:pt x="634313" y="198921"/>
                </a:cubicBezTo>
                <a:lnTo>
                  <a:pt x="634313" y="171341"/>
                </a:lnTo>
                <a:cubicBezTo>
                  <a:pt x="635108" y="171341"/>
                  <a:pt x="637199" y="171431"/>
                  <a:pt x="640573" y="171607"/>
                </a:cubicBezTo>
                <a:cubicBezTo>
                  <a:pt x="644482" y="171874"/>
                  <a:pt x="647503" y="172007"/>
                  <a:pt x="649634" y="172007"/>
                </a:cubicBezTo>
                <a:cubicBezTo>
                  <a:pt x="654695" y="172007"/>
                  <a:pt x="657809" y="170344"/>
                  <a:pt x="658961" y="167014"/>
                </a:cubicBezTo>
                <a:cubicBezTo>
                  <a:pt x="660113" y="163680"/>
                  <a:pt x="660693" y="154421"/>
                  <a:pt x="660693" y="139232"/>
                </a:cubicBezTo>
                <a:close/>
                <a:moveTo>
                  <a:pt x="824705" y="57423"/>
                </a:moveTo>
                <a:lnTo>
                  <a:pt x="862146" y="57423"/>
                </a:lnTo>
                <a:lnTo>
                  <a:pt x="862146" y="116178"/>
                </a:lnTo>
                <a:lnTo>
                  <a:pt x="899719" y="116178"/>
                </a:lnTo>
                <a:cubicBezTo>
                  <a:pt x="914465" y="116178"/>
                  <a:pt x="925787" y="117244"/>
                  <a:pt x="933692" y="119375"/>
                </a:cubicBezTo>
                <a:cubicBezTo>
                  <a:pt x="941601" y="121506"/>
                  <a:pt x="948174" y="126107"/>
                  <a:pt x="953413" y="133171"/>
                </a:cubicBezTo>
                <a:cubicBezTo>
                  <a:pt x="958650" y="140229"/>
                  <a:pt x="961272" y="148427"/>
                  <a:pt x="961272" y="157751"/>
                </a:cubicBezTo>
                <a:cubicBezTo>
                  <a:pt x="961272" y="171431"/>
                  <a:pt x="956588" y="181713"/>
                  <a:pt x="947217" y="188592"/>
                </a:cubicBezTo>
                <a:cubicBezTo>
                  <a:pt x="937847" y="195479"/>
                  <a:pt x="923788" y="198921"/>
                  <a:pt x="905046" y="198921"/>
                </a:cubicBezTo>
                <a:lnTo>
                  <a:pt x="824705" y="198921"/>
                </a:lnTo>
                <a:close/>
                <a:moveTo>
                  <a:pt x="862146" y="175204"/>
                </a:moveTo>
                <a:lnTo>
                  <a:pt x="897054" y="175204"/>
                </a:lnTo>
                <a:cubicBezTo>
                  <a:pt x="907980" y="175204"/>
                  <a:pt x="914971" y="173430"/>
                  <a:pt x="918038" y="169872"/>
                </a:cubicBezTo>
                <a:cubicBezTo>
                  <a:pt x="921103" y="166323"/>
                  <a:pt x="922632" y="162100"/>
                  <a:pt x="922632" y="157218"/>
                </a:cubicBezTo>
                <a:cubicBezTo>
                  <a:pt x="922632" y="150378"/>
                  <a:pt x="919994" y="145670"/>
                  <a:pt x="914708" y="143096"/>
                </a:cubicBezTo>
                <a:cubicBezTo>
                  <a:pt x="909420" y="140522"/>
                  <a:pt x="900032" y="139232"/>
                  <a:pt x="886528" y="139232"/>
                </a:cubicBezTo>
                <a:lnTo>
                  <a:pt x="862146" y="139232"/>
                </a:lnTo>
                <a:close/>
                <a:moveTo>
                  <a:pt x="990187" y="57423"/>
                </a:moveTo>
                <a:lnTo>
                  <a:pt x="1027627" y="57423"/>
                </a:lnTo>
                <a:lnTo>
                  <a:pt x="1027627" y="109252"/>
                </a:lnTo>
                <a:lnTo>
                  <a:pt x="1081188" y="109252"/>
                </a:lnTo>
                <a:lnTo>
                  <a:pt x="1081188" y="57423"/>
                </a:lnTo>
                <a:lnTo>
                  <a:pt x="1118761" y="57423"/>
                </a:lnTo>
                <a:lnTo>
                  <a:pt x="1118761" y="198921"/>
                </a:lnTo>
                <a:lnTo>
                  <a:pt x="1081188" y="198921"/>
                </a:lnTo>
                <a:lnTo>
                  <a:pt x="1081188" y="139499"/>
                </a:lnTo>
                <a:lnTo>
                  <a:pt x="1027627" y="139499"/>
                </a:lnTo>
                <a:lnTo>
                  <a:pt x="1027627" y="198921"/>
                </a:lnTo>
                <a:lnTo>
                  <a:pt x="990187" y="198921"/>
                </a:lnTo>
                <a:close/>
                <a:moveTo>
                  <a:pt x="1156734" y="57423"/>
                </a:moveTo>
                <a:lnTo>
                  <a:pt x="1194169" y="57423"/>
                </a:lnTo>
                <a:lnTo>
                  <a:pt x="1194169" y="116178"/>
                </a:lnTo>
                <a:lnTo>
                  <a:pt x="1231746" y="116178"/>
                </a:lnTo>
                <a:cubicBezTo>
                  <a:pt x="1246492" y="116178"/>
                  <a:pt x="1257749" y="117226"/>
                  <a:pt x="1265522" y="119310"/>
                </a:cubicBezTo>
                <a:cubicBezTo>
                  <a:pt x="1273291" y="121398"/>
                  <a:pt x="1279864" y="125952"/>
                  <a:pt x="1285239" y="132969"/>
                </a:cubicBezTo>
                <a:cubicBezTo>
                  <a:pt x="1290613" y="139990"/>
                  <a:pt x="1293299" y="148251"/>
                  <a:pt x="1293299" y="157751"/>
                </a:cubicBezTo>
                <a:cubicBezTo>
                  <a:pt x="1293299" y="171431"/>
                  <a:pt x="1288594" y="181713"/>
                  <a:pt x="1279181" y="188592"/>
                </a:cubicBezTo>
                <a:cubicBezTo>
                  <a:pt x="1269762" y="195479"/>
                  <a:pt x="1255640" y="198921"/>
                  <a:pt x="1236808" y="198921"/>
                </a:cubicBezTo>
                <a:lnTo>
                  <a:pt x="1156734" y="198921"/>
                </a:lnTo>
                <a:close/>
                <a:moveTo>
                  <a:pt x="1194169" y="175204"/>
                </a:moveTo>
                <a:lnTo>
                  <a:pt x="1228946" y="175204"/>
                </a:lnTo>
                <a:cubicBezTo>
                  <a:pt x="1238007" y="175204"/>
                  <a:pt x="1244581" y="173782"/>
                  <a:pt x="1248666" y="170942"/>
                </a:cubicBezTo>
                <a:cubicBezTo>
                  <a:pt x="1252752" y="168101"/>
                  <a:pt x="1254794" y="163482"/>
                  <a:pt x="1254794" y="157085"/>
                </a:cubicBezTo>
                <a:cubicBezTo>
                  <a:pt x="1254794" y="150245"/>
                  <a:pt x="1252155" y="145562"/>
                  <a:pt x="1246871" y="143031"/>
                </a:cubicBezTo>
                <a:cubicBezTo>
                  <a:pt x="1241585" y="140496"/>
                  <a:pt x="1232099" y="139232"/>
                  <a:pt x="1218419" y="139232"/>
                </a:cubicBezTo>
                <a:lnTo>
                  <a:pt x="1194169" y="139232"/>
                </a:lnTo>
                <a:close/>
                <a:moveTo>
                  <a:pt x="1314619" y="57423"/>
                </a:moveTo>
                <a:lnTo>
                  <a:pt x="1352055" y="57423"/>
                </a:lnTo>
                <a:lnTo>
                  <a:pt x="1352055" y="198921"/>
                </a:lnTo>
                <a:lnTo>
                  <a:pt x="1314619" y="198921"/>
                </a:lnTo>
                <a:close/>
                <a:moveTo>
                  <a:pt x="1388566" y="57423"/>
                </a:moveTo>
                <a:lnTo>
                  <a:pt x="1424537" y="57423"/>
                </a:lnTo>
                <a:lnTo>
                  <a:pt x="1424537" y="146292"/>
                </a:lnTo>
                <a:lnTo>
                  <a:pt x="1482098" y="57423"/>
                </a:lnTo>
                <a:lnTo>
                  <a:pt x="1518868" y="57423"/>
                </a:lnTo>
                <a:lnTo>
                  <a:pt x="1518868" y="198921"/>
                </a:lnTo>
                <a:lnTo>
                  <a:pt x="1482898" y="198921"/>
                </a:lnTo>
                <a:lnTo>
                  <a:pt x="1482898" y="108453"/>
                </a:lnTo>
                <a:lnTo>
                  <a:pt x="1424537" y="198921"/>
                </a:lnTo>
                <a:lnTo>
                  <a:pt x="1388566" y="198921"/>
                </a:lnTo>
                <a:close/>
                <a:moveTo>
                  <a:pt x="1478232" y="0"/>
                </a:moveTo>
                <a:lnTo>
                  <a:pt x="1496487" y="0"/>
                </a:lnTo>
                <a:cubicBezTo>
                  <a:pt x="1495417" y="12077"/>
                  <a:pt x="1491177" y="21560"/>
                  <a:pt x="1483765" y="28443"/>
                </a:cubicBezTo>
                <a:cubicBezTo>
                  <a:pt x="1476348" y="35326"/>
                  <a:pt x="1466733" y="38772"/>
                  <a:pt x="1454918" y="38772"/>
                </a:cubicBezTo>
                <a:cubicBezTo>
                  <a:pt x="1443102" y="38772"/>
                  <a:pt x="1433487" y="35326"/>
                  <a:pt x="1426074" y="28443"/>
                </a:cubicBezTo>
                <a:cubicBezTo>
                  <a:pt x="1418655" y="21560"/>
                  <a:pt x="1414414" y="12077"/>
                  <a:pt x="1413349" y="0"/>
                </a:cubicBezTo>
                <a:lnTo>
                  <a:pt x="1431601" y="0"/>
                </a:lnTo>
                <a:cubicBezTo>
                  <a:pt x="1432223" y="6306"/>
                  <a:pt x="1434441" y="11081"/>
                  <a:pt x="1438265" y="14321"/>
                </a:cubicBezTo>
                <a:cubicBezTo>
                  <a:pt x="1442084" y="17564"/>
                  <a:pt x="1447635" y="19187"/>
                  <a:pt x="1454918" y="19187"/>
                </a:cubicBezTo>
                <a:cubicBezTo>
                  <a:pt x="1462200" y="19187"/>
                  <a:pt x="1467752" y="17564"/>
                  <a:pt x="1471572" y="14321"/>
                </a:cubicBezTo>
                <a:cubicBezTo>
                  <a:pt x="1475391" y="11081"/>
                  <a:pt x="1477612" y="6306"/>
                  <a:pt x="1478232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679264" y="833308"/>
            <a:ext cx="3022185" cy="253551"/>
          </a:xfrm>
          <a:custGeom>
            <a:avLst/>
            <a:gdLst/>
            <a:ahLst/>
            <a:cxnLst/>
            <a:rect l="l" t="t" r="r" b="b"/>
            <a:pathLst>
              <a:path w="3022185" h="253551">
                <a:moveTo>
                  <a:pt x="0" y="54626"/>
                </a:moveTo>
                <a:lnTo>
                  <a:pt x="39837" y="54626"/>
                </a:lnTo>
                <a:lnTo>
                  <a:pt x="73678" y="155088"/>
                </a:lnTo>
                <a:lnTo>
                  <a:pt x="106718" y="54626"/>
                </a:lnTo>
                <a:lnTo>
                  <a:pt x="145494" y="54626"/>
                </a:lnTo>
                <a:lnTo>
                  <a:pt x="95529" y="190796"/>
                </a:lnTo>
                <a:lnTo>
                  <a:pt x="86605" y="215441"/>
                </a:lnTo>
                <a:cubicBezTo>
                  <a:pt x="83314" y="223704"/>
                  <a:pt x="80187" y="230014"/>
                  <a:pt x="77208" y="234367"/>
                </a:cubicBezTo>
                <a:cubicBezTo>
                  <a:pt x="74232" y="238719"/>
                  <a:pt x="70811" y="242247"/>
                  <a:pt x="66949" y="244958"/>
                </a:cubicBezTo>
                <a:cubicBezTo>
                  <a:pt x="63082" y="247669"/>
                  <a:pt x="58334" y="249774"/>
                  <a:pt x="52692" y="251287"/>
                </a:cubicBezTo>
                <a:cubicBezTo>
                  <a:pt x="47055" y="252795"/>
                  <a:pt x="40679" y="253551"/>
                  <a:pt x="33574" y="253551"/>
                </a:cubicBezTo>
                <a:cubicBezTo>
                  <a:pt x="26380" y="253551"/>
                  <a:pt x="19317" y="252795"/>
                  <a:pt x="12391" y="251283"/>
                </a:cubicBezTo>
                <a:lnTo>
                  <a:pt x="9058" y="221971"/>
                </a:lnTo>
                <a:cubicBezTo>
                  <a:pt x="14921" y="223125"/>
                  <a:pt x="20207" y="223704"/>
                  <a:pt x="24915" y="223704"/>
                </a:cubicBezTo>
                <a:cubicBezTo>
                  <a:pt x="33619" y="223704"/>
                  <a:pt x="40061" y="221151"/>
                  <a:pt x="44237" y="216043"/>
                </a:cubicBezTo>
                <a:cubicBezTo>
                  <a:pt x="48412" y="210934"/>
                  <a:pt x="51605" y="204433"/>
                  <a:pt x="53826" y="196527"/>
                </a:cubicBezTo>
                <a:close/>
                <a:moveTo>
                  <a:pt x="160167" y="54626"/>
                </a:moveTo>
                <a:lnTo>
                  <a:pt x="198003" y="54626"/>
                </a:lnTo>
                <a:lnTo>
                  <a:pt x="198003" y="88469"/>
                </a:lnTo>
                <a:cubicBezTo>
                  <a:pt x="198003" y="96196"/>
                  <a:pt x="198694" y="101948"/>
                  <a:pt x="200069" y="105724"/>
                </a:cubicBezTo>
                <a:cubicBezTo>
                  <a:pt x="201449" y="109498"/>
                  <a:pt x="204379" y="112738"/>
                  <a:pt x="208864" y="115448"/>
                </a:cubicBezTo>
                <a:cubicBezTo>
                  <a:pt x="213346" y="118159"/>
                  <a:pt x="219009" y="119513"/>
                  <a:pt x="225853" y="119513"/>
                </a:cubicBezTo>
                <a:cubicBezTo>
                  <a:pt x="232517" y="119513"/>
                  <a:pt x="239975" y="118000"/>
                  <a:pt x="248238" y="114984"/>
                </a:cubicBezTo>
                <a:lnTo>
                  <a:pt x="248238" y="54626"/>
                </a:lnTo>
                <a:lnTo>
                  <a:pt x="285678" y="54626"/>
                </a:lnTo>
                <a:lnTo>
                  <a:pt x="285678" y="196124"/>
                </a:lnTo>
                <a:lnTo>
                  <a:pt x="248238" y="196124"/>
                </a:lnTo>
                <a:lnTo>
                  <a:pt x="248238" y="139632"/>
                </a:lnTo>
                <a:cubicBezTo>
                  <a:pt x="233669" y="143543"/>
                  <a:pt x="222566" y="145497"/>
                  <a:pt x="214927" y="145497"/>
                </a:cubicBezTo>
                <a:cubicBezTo>
                  <a:pt x="203468" y="145497"/>
                  <a:pt x="193165" y="143028"/>
                  <a:pt x="184017" y="138100"/>
                </a:cubicBezTo>
                <a:cubicBezTo>
                  <a:pt x="174870" y="133167"/>
                  <a:pt x="168605" y="126860"/>
                  <a:pt x="165232" y="119178"/>
                </a:cubicBezTo>
                <a:cubicBezTo>
                  <a:pt x="161855" y="111495"/>
                  <a:pt x="160167" y="101257"/>
                  <a:pt x="160167" y="88469"/>
                </a:cubicBezTo>
                <a:close/>
                <a:moveTo>
                  <a:pt x="350959" y="97797"/>
                </a:moveTo>
                <a:lnTo>
                  <a:pt x="316983" y="91667"/>
                </a:lnTo>
                <a:cubicBezTo>
                  <a:pt x="320803" y="77990"/>
                  <a:pt x="327377" y="67863"/>
                  <a:pt x="336704" y="61290"/>
                </a:cubicBezTo>
                <a:cubicBezTo>
                  <a:pt x="346028" y="54716"/>
                  <a:pt x="359888" y="51433"/>
                  <a:pt x="378273" y="51433"/>
                </a:cubicBezTo>
                <a:cubicBezTo>
                  <a:pt x="394974" y="51433"/>
                  <a:pt x="407408" y="53406"/>
                  <a:pt x="415580" y="57358"/>
                </a:cubicBezTo>
                <a:cubicBezTo>
                  <a:pt x="423752" y="61307"/>
                  <a:pt x="429501" y="66327"/>
                  <a:pt x="432835" y="72410"/>
                </a:cubicBezTo>
                <a:cubicBezTo>
                  <a:pt x="436165" y="78497"/>
                  <a:pt x="437828" y="89665"/>
                  <a:pt x="437828" y="105923"/>
                </a:cubicBezTo>
                <a:lnTo>
                  <a:pt x="437432" y="149623"/>
                </a:lnTo>
                <a:cubicBezTo>
                  <a:pt x="437432" y="162060"/>
                  <a:pt x="438033" y="171233"/>
                  <a:pt x="439232" y="177138"/>
                </a:cubicBezTo>
                <a:cubicBezTo>
                  <a:pt x="440431" y="183044"/>
                  <a:pt x="442670" y="189374"/>
                  <a:pt x="445957" y="196124"/>
                </a:cubicBezTo>
                <a:lnTo>
                  <a:pt x="408916" y="196124"/>
                </a:lnTo>
                <a:cubicBezTo>
                  <a:pt x="407941" y="193637"/>
                  <a:pt x="406742" y="189949"/>
                  <a:pt x="405321" y="185065"/>
                </a:cubicBezTo>
                <a:cubicBezTo>
                  <a:pt x="404697" y="182844"/>
                  <a:pt x="404255" y="181378"/>
                  <a:pt x="403988" y="180670"/>
                </a:cubicBezTo>
                <a:cubicBezTo>
                  <a:pt x="397594" y="186887"/>
                  <a:pt x="390751" y="191548"/>
                  <a:pt x="383468" y="194655"/>
                </a:cubicBezTo>
                <a:cubicBezTo>
                  <a:pt x="376185" y="197765"/>
                  <a:pt x="368413" y="199321"/>
                  <a:pt x="360154" y="199321"/>
                </a:cubicBezTo>
                <a:cubicBezTo>
                  <a:pt x="345585" y="199321"/>
                  <a:pt x="334105" y="195368"/>
                  <a:pt x="325713" y="187463"/>
                </a:cubicBezTo>
                <a:cubicBezTo>
                  <a:pt x="317318" y="179560"/>
                  <a:pt x="313121" y="169568"/>
                  <a:pt x="313121" y="157485"/>
                </a:cubicBezTo>
                <a:cubicBezTo>
                  <a:pt x="313121" y="149494"/>
                  <a:pt x="315029" y="142365"/>
                  <a:pt x="318847" y="136101"/>
                </a:cubicBezTo>
                <a:cubicBezTo>
                  <a:pt x="322671" y="129841"/>
                  <a:pt x="328021" y="125045"/>
                  <a:pt x="334908" y="121712"/>
                </a:cubicBezTo>
                <a:cubicBezTo>
                  <a:pt x="341787" y="118382"/>
                  <a:pt x="351716" y="115473"/>
                  <a:pt x="364683" y="112985"/>
                </a:cubicBezTo>
                <a:cubicBezTo>
                  <a:pt x="382182" y="109698"/>
                  <a:pt x="394305" y="106631"/>
                  <a:pt x="401055" y="103792"/>
                </a:cubicBezTo>
                <a:lnTo>
                  <a:pt x="401055" y="100058"/>
                </a:lnTo>
                <a:cubicBezTo>
                  <a:pt x="401055" y="92866"/>
                  <a:pt x="399279" y="87735"/>
                  <a:pt x="395730" y="84672"/>
                </a:cubicBezTo>
                <a:cubicBezTo>
                  <a:pt x="392172" y="81605"/>
                  <a:pt x="385467" y="80075"/>
                  <a:pt x="375609" y="80075"/>
                </a:cubicBezTo>
                <a:cubicBezTo>
                  <a:pt x="368945" y="80075"/>
                  <a:pt x="363751" y="81385"/>
                  <a:pt x="360021" y="84002"/>
                </a:cubicBezTo>
                <a:cubicBezTo>
                  <a:pt x="356292" y="86626"/>
                  <a:pt x="353267" y="91223"/>
                  <a:pt x="350959" y="97797"/>
                </a:cubicBezTo>
                <a:close/>
                <a:moveTo>
                  <a:pt x="401055" y="128174"/>
                </a:moveTo>
                <a:cubicBezTo>
                  <a:pt x="396259" y="129775"/>
                  <a:pt x="388667" y="131685"/>
                  <a:pt x="378277" y="133906"/>
                </a:cubicBezTo>
                <a:cubicBezTo>
                  <a:pt x="367884" y="136123"/>
                  <a:pt x="361086" y="138297"/>
                  <a:pt x="357890" y="140428"/>
                </a:cubicBezTo>
                <a:cubicBezTo>
                  <a:pt x="353005" y="143895"/>
                  <a:pt x="350561" y="148291"/>
                  <a:pt x="350561" y="153623"/>
                </a:cubicBezTo>
                <a:cubicBezTo>
                  <a:pt x="350561" y="158860"/>
                  <a:pt x="352515" y="163389"/>
                  <a:pt x="356424" y="167213"/>
                </a:cubicBezTo>
                <a:cubicBezTo>
                  <a:pt x="360331" y="171032"/>
                  <a:pt x="365303" y="172940"/>
                  <a:pt x="371343" y="172940"/>
                </a:cubicBezTo>
                <a:cubicBezTo>
                  <a:pt x="378093" y="172940"/>
                  <a:pt x="384537" y="170719"/>
                  <a:pt x="390665" y="166279"/>
                </a:cubicBezTo>
                <a:cubicBezTo>
                  <a:pt x="395197" y="162906"/>
                  <a:pt x="398167" y="158774"/>
                  <a:pt x="399593" y="153889"/>
                </a:cubicBezTo>
                <a:cubicBezTo>
                  <a:pt x="400564" y="150691"/>
                  <a:pt x="401055" y="144604"/>
                  <a:pt x="401055" y="135633"/>
                </a:cubicBezTo>
                <a:close/>
                <a:moveTo>
                  <a:pt x="598110" y="96461"/>
                </a:moveTo>
                <a:lnTo>
                  <a:pt x="561207" y="103125"/>
                </a:lnTo>
                <a:cubicBezTo>
                  <a:pt x="559962" y="95753"/>
                  <a:pt x="557143" y="90201"/>
                  <a:pt x="552747" y="86471"/>
                </a:cubicBezTo>
                <a:cubicBezTo>
                  <a:pt x="548348" y="82743"/>
                  <a:pt x="542642" y="80877"/>
                  <a:pt x="535625" y="80877"/>
                </a:cubicBezTo>
                <a:cubicBezTo>
                  <a:pt x="526298" y="80877"/>
                  <a:pt x="518861" y="84095"/>
                  <a:pt x="513309" y="90533"/>
                </a:cubicBezTo>
                <a:cubicBezTo>
                  <a:pt x="507757" y="96977"/>
                  <a:pt x="504983" y="107743"/>
                  <a:pt x="504983" y="122842"/>
                </a:cubicBezTo>
                <a:cubicBezTo>
                  <a:pt x="504983" y="139632"/>
                  <a:pt x="507801" y="151491"/>
                  <a:pt x="513442" y="158418"/>
                </a:cubicBezTo>
                <a:cubicBezTo>
                  <a:pt x="519083" y="165343"/>
                  <a:pt x="526655" y="168810"/>
                  <a:pt x="536159" y="168810"/>
                </a:cubicBezTo>
                <a:cubicBezTo>
                  <a:pt x="543262" y="168810"/>
                  <a:pt x="549082" y="166791"/>
                  <a:pt x="553611" y="162749"/>
                </a:cubicBezTo>
                <a:cubicBezTo>
                  <a:pt x="558143" y="158705"/>
                  <a:pt x="561336" y="151759"/>
                  <a:pt x="563206" y="141896"/>
                </a:cubicBezTo>
                <a:lnTo>
                  <a:pt x="599980" y="148162"/>
                </a:lnTo>
                <a:cubicBezTo>
                  <a:pt x="596156" y="165038"/>
                  <a:pt x="588834" y="177782"/>
                  <a:pt x="577997" y="186396"/>
                </a:cubicBezTo>
                <a:cubicBezTo>
                  <a:pt x="567158" y="195016"/>
                  <a:pt x="552632" y="199321"/>
                  <a:pt x="534427" y="199321"/>
                </a:cubicBezTo>
                <a:cubicBezTo>
                  <a:pt x="513726" y="199321"/>
                  <a:pt x="497232" y="192791"/>
                  <a:pt x="484930" y="179734"/>
                </a:cubicBezTo>
                <a:cubicBezTo>
                  <a:pt x="472629" y="166675"/>
                  <a:pt x="466477" y="148604"/>
                  <a:pt x="466477" y="125510"/>
                </a:cubicBezTo>
                <a:cubicBezTo>
                  <a:pt x="466477" y="102149"/>
                  <a:pt x="472647" y="83962"/>
                  <a:pt x="484995" y="70948"/>
                </a:cubicBezTo>
                <a:cubicBezTo>
                  <a:pt x="497343" y="57938"/>
                  <a:pt x="514040" y="51433"/>
                  <a:pt x="535093" y="51433"/>
                </a:cubicBezTo>
                <a:cubicBezTo>
                  <a:pt x="552326" y="51433"/>
                  <a:pt x="566028" y="55140"/>
                  <a:pt x="576198" y="62553"/>
                </a:cubicBezTo>
                <a:cubicBezTo>
                  <a:pt x="586364" y="69969"/>
                  <a:pt x="593672" y="81273"/>
                  <a:pt x="598110" y="96461"/>
                </a:cubicBezTo>
                <a:close/>
                <a:moveTo>
                  <a:pt x="609703" y="54626"/>
                </a:moveTo>
                <a:lnTo>
                  <a:pt x="737744" y="54626"/>
                </a:lnTo>
                <a:lnTo>
                  <a:pt x="737744" y="84870"/>
                </a:lnTo>
                <a:lnTo>
                  <a:pt x="692442" y="84870"/>
                </a:lnTo>
                <a:lnTo>
                  <a:pt x="692442" y="196124"/>
                </a:lnTo>
                <a:lnTo>
                  <a:pt x="655005" y="196124"/>
                </a:lnTo>
                <a:lnTo>
                  <a:pt x="655005" y="84870"/>
                </a:lnTo>
                <a:lnTo>
                  <a:pt x="609703" y="84870"/>
                </a:lnTo>
                <a:close/>
                <a:moveTo>
                  <a:pt x="743284" y="123379"/>
                </a:moveTo>
                <a:cubicBezTo>
                  <a:pt x="743284" y="110940"/>
                  <a:pt x="746349" y="98906"/>
                  <a:pt x="752479" y="87268"/>
                </a:cubicBezTo>
                <a:cubicBezTo>
                  <a:pt x="758603" y="75632"/>
                  <a:pt x="767286" y="66751"/>
                  <a:pt x="778521" y="60623"/>
                </a:cubicBezTo>
                <a:cubicBezTo>
                  <a:pt x="789761" y="54496"/>
                  <a:pt x="802306" y="51433"/>
                  <a:pt x="816163" y="51433"/>
                </a:cubicBezTo>
                <a:cubicBezTo>
                  <a:pt x="837573" y="51433"/>
                  <a:pt x="855111" y="58381"/>
                  <a:pt x="868794" y="72280"/>
                </a:cubicBezTo>
                <a:cubicBezTo>
                  <a:pt x="882471" y="86180"/>
                  <a:pt x="889311" y="103744"/>
                  <a:pt x="889311" y="124974"/>
                </a:cubicBezTo>
                <a:cubicBezTo>
                  <a:pt x="889311" y="146382"/>
                  <a:pt x="882406" y="164127"/>
                  <a:pt x="868593" y="178203"/>
                </a:cubicBezTo>
                <a:cubicBezTo>
                  <a:pt x="854780" y="192282"/>
                  <a:pt x="837392" y="199321"/>
                  <a:pt x="816430" y="199321"/>
                </a:cubicBezTo>
                <a:cubicBezTo>
                  <a:pt x="803462" y="199321"/>
                  <a:pt x="791092" y="196390"/>
                  <a:pt x="779324" y="190526"/>
                </a:cubicBezTo>
                <a:cubicBezTo>
                  <a:pt x="767555" y="184661"/>
                  <a:pt x="758603" y="176073"/>
                  <a:pt x="752479" y="164743"/>
                </a:cubicBezTo>
                <a:cubicBezTo>
                  <a:pt x="746349" y="153420"/>
                  <a:pt x="743284" y="139632"/>
                  <a:pt x="743284" y="123379"/>
                </a:cubicBezTo>
                <a:close/>
                <a:moveTo>
                  <a:pt x="781657" y="125376"/>
                </a:moveTo>
                <a:cubicBezTo>
                  <a:pt x="781657" y="139414"/>
                  <a:pt x="784987" y="150159"/>
                  <a:pt x="791651" y="157618"/>
                </a:cubicBezTo>
                <a:cubicBezTo>
                  <a:pt x="798311" y="165082"/>
                  <a:pt x="806526" y="168810"/>
                  <a:pt x="816300" y="168810"/>
                </a:cubicBezTo>
                <a:cubicBezTo>
                  <a:pt x="826067" y="168810"/>
                  <a:pt x="834260" y="165082"/>
                  <a:pt x="840881" y="157618"/>
                </a:cubicBezTo>
                <a:cubicBezTo>
                  <a:pt x="847498" y="150159"/>
                  <a:pt x="850806" y="139324"/>
                  <a:pt x="850806" y="125110"/>
                </a:cubicBezTo>
                <a:cubicBezTo>
                  <a:pt x="850806" y="111250"/>
                  <a:pt x="847498" y="100591"/>
                  <a:pt x="840881" y="93131"/>
                </a:cubicBezTo>
                <a:cubicBezTo>
                  <a:pt x="834260" y="85673"/>
                  <a:pt x="826067" y="81939"/>
                  <a:pt x="816300" y="81939"/>
                </a:cubicBezTo>
                <a:cubicBezTo>
                  <a:pt x="806526" y="81939"/>
                  <a:pt x="798311" y="85673"/>
                  <a:pt x="791651" y="93131"/>
                </a:cubicBezTo>
                <a:cubicBezTo>
                  <a:pt x="784987" y="100591"/>
                  <a:pt x="781657" y="111340"/>
                  <a:pt x="781657" y="125376"/>
                </a:cubicBezTo>
                <a:close/>
                <a:moveTo>
                  <a:pt x="917157" y="54626"/>
                </a:moveTo>
                <a:lnTo>
                  <a:pt x="954461" y="54626"/>
                </a:lnTo>
                <a:lnTo>
                  <a:pt x="954461" y="112453"/>
                </a:lnTo>
                <a:cubicBezTo>
                  <a:pt x="960677" y="111741"/>
                  <a:pt x="965077" y="109832"/>
                  <a:pt x="967655" y="106722"/>
                </a:cubicBezTo>
                <a:cubicBezTo>
                  <a:pt x="970228" y="103615"/>
                  <a:pt x="973336" y="96822"/>
                  <a:pt x="976978" y="86338"/>
                </a:cubicBezTo>
                <a:cubicBezTo>
                  <a:pt x="981777" y="72392"/>
                  <a:pt x="987018" y="63464"/>
                  <a:pt x="992703" y="59557"/>
                </a:cubicBezTo>
                <a:cubicBezTo>
                  <a:pt x="998388" y="55648"/>
                  <a:pt x="1005846" y="53694"/>
                  <a:pt x="1015088" y="53694"/>
                </a:cubicBezTo>
                <a:cubicBezTo>
                  <a:pt x="1017928" y="53694"/>
                  <a:pt x="1022857" y="53917"/>
                  <a:pt x="1029874" y="54359"/>
                </a:cubicBezTo>
                <a:lnTo>
                  <a:pt x="1030011" y="79142"/>
                </a:lnTo>
                <a:cubicBezTo>
                  <a:pt x="1020149" y="79142"/>
                  <a:pt x="1013842" y="80075"/>
                  <a:pt x="1011089" y="81939"/>
                </a:cubicBezTo>
                <a:cubicBezTo>
                  <a:pt x="1008334" y="83894"/>
                  <a:pt x="1005361" y="89711"/>
                  <a:pt x="1002161" y="99396"/>
                </a:cubicBezTo>
                <a:cubicBezTo>
                  <a:pt x="997808" y="112453"/>
                  <a:pt x="991548" y="120492"/>
                  <a:pt x="983376" y="123508"/>
                </a:cubicBezTo>
                <a:cubicBezTo>
                  <a:pt x="995191" y="126799"/>
                  <a:pt x="1005181" y="137056"/>
                  <a:pt x="1013356" y="154288"/>
                </a:cubicBezTo>
                <a:cubicBezTo>
                  <a:pt x="1013799" y="155175"/>
                  <a:pt x="1014285" y="156110"/>
                  <a:pt x="1014821" y="157090"/>
                </a:cubicBezTo>
                <a:lnTo>
                  <a:pt x="1035737" y="196124"/>
                </a:lnTo>
                <a:lnTo>
                  <a:pt x="995497" y="196124"/>
                </a:lnTo>
                <a:lnTo>
                  <a:pt x="976849" y="155220"/>
                </a:lnTo>
                <a:cubicBezTo>
                  <a:pt x="973026" y="146959"/>
                  <a:pt x="969721" y="141657"/>
                  <a:pt x="966920" y="139302"/>
                </a:cubicBezTo>
                <a:cubicBezTo>
                  <a:pt x="964123" y="136944"/>
                  <a:pt x="959969" y="135770"/>
                  <a:pt x="954461" y="135770"/>
                </a:cubicBezTo>
                <a:lnTo>
                  <a:pt x="954461" y="196124"/>
                </a:lnTo>
                <a:lnTo>
                  <a:pt x="917157" y="196124"/>
                </a:lnTo>
                <a:close/>
                <a:moveTo>
                  <a:pt x="1135259" y="54626"/>
                </a:moveTo>
                <a:lnTo>
                  <a:pt x="1260907" y="54626"/>
                </a:lnTo>
                <a:lnTo>
                  <a:pt x="1260907" y="196124"/>
                </a:lnTo>
                <a:lnTo>
                  <a:pt x="1223467" y="196124"/>
                </a:lnTo>
                <a:lnTo>
                  <a:pt x="1223467" y="84870"/>
                </a:lnTo>
                <a:lnTo>
                  <a:pt x="1172703" y="84870"/>
                </a:lnTo>
                <a:lnTo>
                  <a:pt x="1172703" y="196124"/>
                </a:lnTo>
                <a:lnTo>
                  <a:pt x="1135259" y="196124"/>
                </a:lnTo>
                <a:close/>
                <a:moveTo>
                  <a:pt x="1311668" y="54626"/>
                </a:moveTo>
                <a:lnTo>
                  <a:pt x="1437041" y="54626"/>
                </a:lnTo>
                <a:lnTo>
                  <a:pt x="1437041" y="196124"/>
                </a:lnTo>
                <a:lnTo>
                  <a:pt x="1399733" y="196124"/>
                </a:lnTo>
                <a:lnTo>
                  <a:pt x="1399733" y="85007"/>
                </a:lnTo>
                <a:lnTo>
                  <a:pt x="1348707" y="85007"/>
                </a:lnTo>
                <a:lnTo>
                  <a:pt x="1348707" y="148560"/>
                </a:lnTo>
                <a:cubicBezTo>
                  <a:pt x="1348707" y="164725"/>
                  <a:pt x="1346839" y="176076"/>
                  <a:pt x="1343113" y="182602"/>
                </a:cubicBezTo>
                <a:cubicBezTo>
                  <a:pt x="1339380" y="189129"/>
                  <a:pt x="1335250" y="193413"/>
                  <a:pt x="1330721" y="195457"/>
                </a:cubicBezTo>
                <a:cubicBezTo>
                  <a:pt x="1326192" y="197500"/>
                  <a:pt x="1318906" y="198522"/>
                  <a:pt x="1308866" y="198522"/>
                </a:cubicBezTo>
                <a:cubicBezTo>
                  <a:pt x="1302919" y="198522"/>
                  <a:pt x="1295056" y="197726"/>
                  <a:pt x="1285286" y="196124"/>
                </a:cubicBezTo>
                <a:lnTo>
                  <a:pt x="1285286" y="168544"/>
                </a:lnTo>
                <a:cubicBezTo>
                  <a:pt x="1286086" y="168544"/>
                  <a:pt x="1288174" y="168634"/>
                  <a:pt x="1291547" y="168810"/>
                </a:cubicBezTo>
                <a:cubicBezTo>
                  <a:pt x="1295456" y="169077"/>
                  <a:pt x="1298476" y="169210"/>
                  <a:pt x="1300611" y="169210"/>
                </a:cubicBezTo>
                <a:cubicBezTo>
                  <a:pt x="1305673" y="169210"/>
                  <a:pt x="1308783" y="167547"/>
                  <a:pt x="1309935" y="164217"/>
                </a:cubicBezTo>
                <a:cubicBezTo>
                  <a:pt x="1311087" y="160883"/>
                  <a:pt x="1311668" y="151624"/>
                  <a:pt x="1311668" y="136435"/>
                </a:cubicBezTo>
                <a:close/>
                <a:moveTo>
                  <a:pt x="1462673" y="123379"/>
                </a:moveTo>
                <a:cubicBezTo>
                  <a:pt x="1462673" y="110940"/>
                  <a:pt x="1465740" y="98906"/>
                  <a:pt x="1471866" y="87268"/>
                </a:cubicBezTo>
                <a:cubicBezTo>
                  <a:pt x="1477994" y="75632"/>
                  <a:pt x="1486674" y="66751"/>
                  <a:pt x="1497913" y="60623"/>
                </a:cubicBezTo>
                <a:cubicBezTo>
                  <a:pt x="1509152" y="54496"/>
                  <a:pt x="1521695" y="51433"/>
                  <a:pt x="1535554" y="51433"/>
                </a:cubicBezTo>
                <a:cubicBezTo>
                  <a:pt x="1556961" y="51433"/>
                  <a:pt x="1574503" y="58381"/>
                  <a:pt x="1588183" y="72280"/>
                </a:cubicBezTo>
                <a:cubicBezTo>
                  <a:pt x="1601862" y="86180"/>
                  <a:pt x="1608699" y="103744"/>
                  <a:pt x="1608699" y="124974"/>
                </a:cubicBezTo>
                <a:cubicBezTo>
                  <a:pt x="1608699" y="146382"/>
                  <a:pt x="1601794" y="164127"/>
                  <a:pt x="1587985" y="178203"/>
                </a:cubicBezTo>
                <a:cubicBezTo>
                  <a:pt x="1574171" y="192282"/>
                  <a:pt x="1556784" y="199321"/>
                  <a:pt x="1535821" y="199321"/>
                </a:cubicBezTo>
                <a:cubicBezTo>
                  <a:pt x="1522849" y="199321"/>
                  <a:pt x="1510483" y="196390"/>
                  <a:pt x="1498715" y="190526"/>
                </a:cubicBezTo>
                <a:cubicBezTo>
                  <a:pt x="1486944" y="184661"/>
                  <a:pt x="1477994" y="176073"/>
                  <a:pt x="1471866" y="164743"/>
                </a:cubicBezTo>
                <a:cubicBezTo>
                  <a:pt x="1465740" y="153420"/>
                  <a:pt x="1462673" y="139632"/>
                  <a:pt x="1462673" y="123379"/>
                </a:cubicBezTo>
                <a:close/>
                <a:moveTo>
                  <a:pt x="1501049" y="125376"/>
                </a:moveTo>
                <a:cubicBezTo>
                  <a:pt x="1501049" y="139414"/>
                  <a:pt x="1504378" y="150159"/>
                  <a:pt x="1511038" y="157618"/>
                </a:cubicBezTo>
                <a:cubicBezTo>
                  <a:pt x="1517702" y="165082"/>
                  <a:pt x="1525918" y="168810"/>
                  <a:pt x="1535688" y="168810"/>
                </a:cubicBezTo>
                <a:cubicBezTo>
                  <a:pt x="1545458" y="168810"/>
                  <a:pt x="1553648" y="165082"/>
                  <a:pt x="1560269" y="157618"/>
                </a:cubicBezTo>
                <a:cubicBezTo>
                  <a:pt x="1566889" y="150159"/>
                  <a:pt x="1570198" y="139324"/>
                  <a:pt x="1570198" y="125110"/>
                </a:cubicBezTo>
                <a:cubicBezTo>
                  <a:pt x="1570198" y="111250"/>
                  <a:pt x="1566889" y="100591"/>
                  <a:pt x="1560269" y="93131"/>
                </a:cubicBezTo>
                <a:cubicBezTo>
                  <a:pt x="1553648" y="85673"/>
                  <a:pt x="1545458" y="81939"/>
                  <a:pt x="1535688" y="81939"/>
                </a:cubicBezTo>
                <a:cubicBezTo>
                  <a:pt x="1525918" y="81939"/>
                  <a:pt x="1517702" y="85673"/>
                  <a:pt x="1511038" y="93131"/>
                </a:cubicBezTo>
                <a:cubicBezTo>
                  <a:pt x="1504378" y="100591"/>
                  <a:pt x="1501049" y="111340"/>
                  <a:pt x="1501049" y="125376"/>
                </a:cubicBezTo>
                <a:close/>
                <a:moveTo>
                  <a:pt x="1637212" y="54626"/>
                </a:moveTo>
                <a:lnTo>
                  <a:pt x="1671721" y="54626"/>
                </a:lnTo>
                <a:lnTo>
                  <a:pt x="1671721" y="165881"/>
                </a:lnTo>
                <a:lnTo>
                  <a:pt x="1714759" y="165881"/>
                </a:lnTo>
                <a:lnTo>
                  <a:pt x="1714759" y="54626"/>
                </a:lnTo>
                <a:lnTo>
                  <a:pt x="1749265" y="54626"/>
                </a:lnTo>
                <a:lnTo>
                  <a:pt x="1749265" y="165881"/>
                </a:lnTo>
                <a:lnTo>
                  <a:pt x="1792836" y="165881"/>
                </a:lnTo>
                <a:lnTo>
                  <a:pt x="1792836" y="54626"/>
                </a:lnTo>
                <a:lnTo>
                  <a:pt x="1827342" y="54626"/>
                </a:lnTo>
                <a:lnTo>
                  <a:pt x="1827342" y="165881"/>
                </a:lnTo>
                <a:lnTo>
                  <a:pt x="1842664" y="165881"/>
                </a:lnTo>
                <a:lnTo>
                  <a:pt x="1842664" y="233431"/>
                </a:lnTo>
                <a:lnTo>
                  <a:pt x="1812420" y="233431"/>
                </a:lnTo>
                <a:lnTo>
                  <a:pt x="1812420" y="196124"/>
                </a:lnTo>
                <a:lnTo>
                  <a:pt x="1637212" y="196124"/>
                </a:lnTo>
                <a:close/>
                <a:moveTo>
                  <a:pt x="1898679" y="97797"/>
                </a:moveTo>
                <a:lnTo>
                  <a:pt x="1864706" y="91667"/>
                </a:lnTo>
                <a:cubicBezTo>
                  <a:pt x="1868526" y="77990"/>
                  <a:pt x="1875099" y="67863"/>
                  <a:pt x="1884423" y="61290"/>
                </a:cubicBezTo>
                <a:cubicBezTo>
                  <a:pt x="1893750" y="54716"/>
                  <a:pt x="1907607" y="51433"/>
                  <a:pt x="1925992" y="51433"/>
                </a:cubicBezTo>
                <a:cubicBezTo>
                  <a:pt x="1942692" y="51433"/>
                  <a:pt x="1955131" y="53406"/>
                  <a:pt x="1963303" y="57358"/>
                </a:cubicBezTo>
                <a:cubicBezTo>
                  <a:pt x="1971472" y="61307"/>
                  <a:pt x="1977224" y="66327"/>
                  <a:pt x="1980554" y="72410"/>
                </a:cubicBezTo>
                <a:cubicBezTo>
                  <a:pt x="1983884" y="78497"/>
                  <a:pt x="1985551" y="89665"/>
                  <a:pt x="1985551" y="105923"/>
                </a:cubicBezTo>
                <a:lnTo>
                  <a:pt x="1985155" y="149623"/>
                </a:lnTo>
                <a:cubicBezTo>
                  <a:pt x="1985155" y="162060"/>
                  <a:pt x="1985756" y="171233"/>
                  <a:pt x="1986954" y="177138"/>
                </a:cubicBezTo>
                <a:cubicBezTo>
                  <a:pt x="1988154" y="183044"/>
                  <a:pt x="1990393" y="189374"/>
                  <a:pt x="1993676" y="196124"/>
                </a:cubicBezTo>
                <a:lnTo>
                  <a:pt x="1956640" y="196124"/>
                </a:lnTo>
                <a:cubicBezTo>
                  <a:pt x="1955664" y="193637"/>
                  <a:pt x="1954465" y="189949"/>
                  <a:pt x="1953039" y="185065"/>
                </a:cubicBezTo>
                <a:cubicBezTo>
                  <a:pt x="1952420" y="182844"/>
                  <a:pt x="1951977" y="181378"/>
                  <a:pt x="1951711" y="180670"/>
                </a:cubicBezTo>
                <a:cubicBezTo>
                  <a:pt x="1945314" y="186887"/>
                  <a:pt x="1938474" y="191548"/>
                  <a:pt x="1931192" y="194655"/>
                </a:cubicBezTo>
                <a:cubicBezTo>
                  <a:pt x="1923908" y="197765"/>
                  <a:pt x="1916135" y="199321"/>
                  <a:pt x="1907874" y="199321"/>
                </a:cubicBezTo>
                <a:cubicBezTo>
                  <a:pt x="1893305" y="199321"/>
                  <a:pt x="1881824" y="195368"/>
                  <a:pt x="1873433" y="187463"/>
                </a:cubicBezTo>
                <a:cubicBezTo>
                  <a:pt x="1865041" y="179560"/>
                  <a:pt x="1860844" y="169568"/>
                  <a:pt x="1860844" y="157485"/>
                </a:cubicBezTo>
                <a:cubicBezTo>
                  <a:pt x="1860844" y="149494"/>
                  <a:pt x="1862751" y="142365"/>
                  <a:pt x="1866571" y="136101"/>
                </a:cubicBezTo>
                <a:cubicBezTo>
                  <a:pt x="1870390" y="129841"/>
                  <a:pt x="1875743" y="125045"/>
                  <a:pt x="1882627" y="121712"/>
                </a:cubicBezTo>
                <a:cubicBezTo>
                  <a:pt x="1889510" y="118382"/>
                  <a:pt x="1899435" y="115473"/>
                  <a:pt x="1912403" y="112985"/>
                </a:cubicBezTo>
                <a:cubicBezTo>
                  <a:pt x="1929902" y="109698"/>
                  <a:pt x="1942027" y="106631"/>
                  <a:pt x="1948777" y="103792"/>
                </a:cubicBezTo>
                <a:lnTo>
                  <a:pt x="1948777" y="100058"/>
                </a:lnTo>
                <a:cubicBezTo>
                  <a:pt x="1948777" y="92866"/>
                  <a:pt x="1946999" y="87735"/>
                  <a:pt x="1943449" y="84672"/>
                </a:cubicBezTo>
                <a:cubicBezTo>
                  <a:pt x="1939896" y="81605"/>
                  <a:pt x="1933185" y="80075"/>
                  <a:pt x="1923329" y="80075"/>
                </a:cubicBezTo>
                <a:cubicBezTo>
                  <a:pt x="1916669" y="80075"/>
                  <a:pt x="1911469" y="81385"/>
                  <a:pt x="1907745" y="84002"/>
                </a:cubicBezTo>
                <a:cubicBezTo>
                  <a:pt x="1904011" y="86626"/>
                  <a:pt x="1900991" y="91223"/>
                  <a:pt x="1898679" y="97797"/>
                </a:cubicBezTo>
                <a:close/>
                <a:moveTo>
                  <a:pt x="1948777" y="128174"/>
                </a:moveTo>
                <a:cubicBezTo>
                  <a:pt x="1943981" y="129775"/>
                  <a:pt x="1936386" y="131685"/>
                  <a:pt x="1925996" y="133906"/>
                </a:cubicBezTo>
                <a:cubicBezTo>
                  <a:pt x="1915603" y="136123"/>
                  <a:pt x="1908806" y="138297"/>
                  <a:pt x="1905614" y="140428"/>
                </a:cubicBezTo>
                <a:cubicBezTo>
                  <a:pt x="1900728" y="143895"/>
                  <a:pt x="1898283" y="148291"/>
                  <a:pt x="1898283" y="153623"/>
                </a:cubicBezTo>
                <a:cubicBezTo>
                  <a:pt x="1898283" y="158860"/>
                  <a:pt x="1900238" y="163389"/>
                  <a:pt x="1904148" y="167213"/>
                </a:cubicBezTo>
                <a:cubicBezTo>
                  <a:pt x="1908051" y="171032"/>
                  <a:pt x="1913025" y="172940"/>
                  <a:pt x="1919067" y="172940"/>
                </a:cubicBezTo>
                <a:cubicBezTo>
                  <a:pt x="1925817" y="172940"/>
                  <a:pt x="1932257" y="170719"/>
                  <a:pt x="1938387" y="166279"/>
                </a:cubicBezTo>
                <a:cubicBezTo>
                  <a:pt x="1942916" y="162906"/>
                  <a:pt x="1945890" y="158774"/>
                  <a:pt x="1947311" y="153889"/>
                </a:cubicBezTo>
                <a:cubicBezTo>
                  <a:pt x="1948287" y="150691"/>
                  <a:pt x="1948777" y="144604"/>
                  <a:pt x="1948777" y="135633"/>
                </a:cubicBezTo>
                <a:close/>
                <a:moveTo>
                  <a:pt x="2139437" y="196124"/>
                </a:moveTo>
                <a:lnTo>
                  <a:pt x="2032319" y="196124"/>
                </a:lnTo>
                <a:lnTo>
                  <a:pt x="2032319" y="233431"/>
                </a:lnTo>
                <a:lnTo>
                  <a:pt x="2001938" y="233431"/>
                </a:lnTo>
                <a:lnTo>
                  <a:pt x="2001938" y="165480"/>
                </a:lnTo>
                <a:lnTo>
                  <a:pt x="2017263" y="165480"/>
                </a:lnTo>
                <a:cubicBezTo>
                  <a:pt x="2023658" y="158375"/>
                  <a:pt x="2028946" y="147269"/>
                  <a:pt x="2033118" y="132170"/>
                </a:cubicBezTo>
                <a:cubicBezTo>
                  <a:pt x="2037294" y="117068"/>
                  <a:pt x="2039781" y="91223"/>
                  <a:pt x="2040576" y="54626"/>
                </a:cubicBezTo>
                <a:lnTo>
                  <a:pt x="2154762" y="54626"/>
                </a:lnTo>
                <a:lnTo>
                  <a:pt x="2154762" y="165480"/>
                </a:lnTo>
                <a:lnTo>
                  <a:pt x="2169950" y="165480"/>
                </a:lnTo>
                <a:lnTo>
                  <a:pt x="2169950" y="233431"/>
                </a:lnTo>
                <a:lnTo>
                  <a:pt x="2139437" y="233431"/>
                </a:lnTo>
                <a:close/>
                <a:moveTo>
                  <a:pt x="2117721" y="165480"/>
                </a:moveTo>
                <a:lnTo>
                  <a:pt x="2117855" y="85406"/>
                </a:lnTo>
                <a:lnTo>
                  <a:pt x="2072556" y="85406"/>
                </a:lnTo>
                <a:cubicBezTo>
                  <a:pt x="2071044" y="124487"/>
                  <a:pt x="2064827" y="151182"/>
                  <a:pt x="2053900" y="165480"/>
                </a:cubicBezTo>
                <a:close/>
                <a:moveTo>
                  <a:pt x="2196468" y="54626"/>
                </a:moveTo>
                <a:lnTo>
                  <a:pt x="2233907" y="54626"/>
                </a:lnTo>
                <a:lnTo>
                  <a:pt x="2233907" y="113381"/>
                </a:lnTo>
                <a:lnTo>
                  <a:pt x="2271478" y="113381"/>
                </a:lnTo>
                <a:cubicBezTo>
                  <a:pt x="2286222" y="113381"/>
                  <a:pt x="2297548" y="114447"/>
                  <a:pt x="2305454" y="116578"/>
                </a:cubicBezTo>
                <a:cubicBezTo>
                  <a:pt x="2313360" y="118709"/>
                  <a:pt x="2319933" y="123310"/>
                  <a:pt x="2325171" y="130374"/>
                </a:cubicBezTo>
                <a:cubicBezTo>
                  <a:pt x="2330413" y="137432"/>
                  <a:pt x="2333033" y="145630"/>
                  <a:pt x="2333033" y="154954"/>
                </a:cubicBezTo>
                <a:cubicBezTo>
                  <a:pt x="2333033" y="168634"/>
                  <a:pt x="2328349" y="178916"/>
                  <a:pt x="2318976" y="185795"/>
                </a:cubicBezTo>
                <a:cubicBezTo>
                  <a:pt x="2309604" y="192682"/>
                  <a:pt x="2295551" y="196124"/>
                  <a:pt x="2276805" y="196124"/>
                </a:cubicBezTo>
                <a:lnTo>
                  <a:pt x="2196468" y="196124"/>
                </a:lnTo>
                <a:close/>
                <a:moveTo>
                  <a:pt x="2233907" y="172407"/>
                </a:moveTo>
                <a:lnTo>
                  <a:pt x="2268813" y="172407"/>
                </a:lnTo>
                <a:cubicBezTo>
                  <a:pt x="2279739" y="172407"/>
                  <a:pt x="2286734" y="170633"/>
                  <a:pt x="2289798" y="167075"/>
                </a:cubicBezTo>
                <a:cubicBezTo>
                  <a:pt x="2292862" y="163526"/>
                  <a:pt x="2294395" y="159303"/>
                  <a:pt x="2294395" y="154421"/>
                </a:cubicBezTo>
                <a:cubicBezTo>
                  <a:pt x="2294395" y="147581"/>
                  <a:pt x="2291752" y="142873"/>
                  <a:pt x="2286468" y="140299"/>
                </a:cubicBezTo>
                <a:cubicBezTo>
                  <a:pt x="2281183" y="137725"/>
                  <a:pt x="2271790" y="136435"/>
                  <a:pt x="2258287" y="136435"/>
                </a:cubicBezTo>
                <a:lnTo>
                  <a:pt x="2233907" y="136435"/>
                </a:lnTo>
                <a:close/>
                <a:moveTo>
                  <a:pt x="2363144" y="54626"/>
                </a:moveTo>
                <a:lnTo>
                  <a:pt x="2400585" y="54626"/>
                </a:lnTo>
                <a:lnTo>
                  <a:pt x="2400585" y="111787"/>
                </a:lnTo>
                <a:lnTo>
                  <a:pt x="2430432" y="111787"/>
                </a:lnTo>
                <a:cubicBezTo>
                  <a:pt x="2432387" y="93664"/>
                  <a:pt x="2439249" y="79078"/>
                  <a:pt x="2451016" y="68014"/>
                </a:cubicBezTo>
                <a:cubicBezTo>
                  <a:pt x="2462788" y="56959"/>
                  <a:pt x="2478528" y="51433"/>
                  <a:pt x="2498245" y="51433"/>
                </a:cubicBezTo>
                <a:cubicBezTo>
                  <a:pt x="2518142" y="51433"/>
                  <a:pt x="2534447" y="57870"/>
                  <a:pt x="2547148" y="70750"/>
                </a:cubicBezTo>
                <a:cubicBezTo>
                  <a:pt x="2559852" y="83628"/>
                  <a:pt x="2566199" y="102193"/>
                  <a:pt x="2566199" y="126438"/>
                </a:cubicBezTo>
                <a:cubicBezTo>
                  <a:pt x="2566199" y="140655"/>
                  <a:pt x="2563827" y="153086"/>
                  <a:pt x="2559070" y="163745"/>
                </a:cubicBezTo>
                <a:cubicBezTo>
                  <a:pt x="2554318" y="174404"/>
                  <a:pt x="2547061" y="183002"/>
                  <a:pt x="2537287" y="189529"/>
                </a:cubicBezTo>
                <a:cubicBezTo>
                  <a:pt x="2527514" y="196056"/>
                  <a:pt x="2514769" y="199321"/>
                  <a:pt x="2499048" y="199321"/>
                </a:cubicBezTo>
                <a:cubicBezTo>
                  <a:pt x="2476400" y="199321"/>
                  <a:pt x="2459523" y="193168"/>
                  <a:pt x="2448420" y="180867"/>
                </a:cubicBezTo>
                <a:cubicBezTo>
                  <a:pt x="2437312" y="168565"/>
                  <a:pt x="2431317" y="155440"/>
                  <a:pt x="2430432" y="141498"/>
                </a:cubicBezTo>
                <a:lnTo>
                  <a:pt x="2400585" y="141498"/>
                </a:lnTo>
                <a:lnTo>
                  <a:pt x="2400585" y="196124"/>
                </a:lnTo>
                <a:lnTo>
                  <a:pt x="2363144" y="196124"/>
                </a:lnTo>
                <a:close/>
                <a:moveTo>
                  <a:pt x="2497715" y="80608"/>
                </a:moveTo>
                <a:cubicBezTo>
                  <a:pt x="2487326" y="80608"/>
                  <a:pt x="2479755" y="83938"/>
                  <a:pt x="2475000" y="90601"/>
                </a:cubicBezTo>
                <a:cubicBezTo>
                  <a:pt x="2470248" y="97263"/>
                  <a:pt x="2467868" y="107877"/>
                  <a:pt x="2467868" y="122446"/>
                </a:cubicBezTo>
                <a:cubicBezTo>
                  <a:pt x="2467868" y="141102"/>
                  <a:pt x="2470425" y="153691"/>
                  <a:pt x="2475532" y="160218"/>
                </a:cubicBezTo>
                <a:cubicBezTo>
                  <a:pt x="2480640" y="166744"/>
                  <a:pt x="2488389" y="170009"/>
                  <a:pt x="2498781" y="170009"/>
                </a:cubicBezTo>
                <a:cubicBezTo>
                  <a:pt x="2508376" y="170009"/>
                  <a:pt x="2515568" y="166345"/>
                  <a:pt x="2520367" y="159015"/>
                </a:cubicBezTo>
                <a:cubicBezTo>
                  <a:pt x="2525163" y="151686"/>
                  <a:pt x="2527559" y="140695"/>
                  <a:pt x="2527559" y="126043"/>
                </a:cubicBezTo>
                <a:cubicBezTo>
                  <a:pt x="2527559" y="108097"/>
                  <a:pt x="2524961" y="96041"/>
                  <a:pt x="2519765" y="89866"/>
                </a:cubicBezTo>
                <a:cubicBezTo>
                  <a:pt x="2514567" y="83696"/>
                  <a:pt x="2507216" y="80608"/>
                  <a:pt x="2497715" y="80608"/>
                </a:cubicBezTo>
                <a:close/>
                <a:moveTo>
                  <a:pt x="2787156" y="161352"/>
                </a:moveTo>
                <a:lnTo>
                  <a:pt x="2787156" y="196124"/>
                </a:lnTo>
                <a:lnTo>
                  <a:pt x="2655922" y="196124"/>
                </a:lnTo>
                <a:cubicBezTo>
                  <a:pt x="2657343" y="182980"/>
                  <a:pt x="2661605" y="170521"/>
                  <a:pt x="2668712" y="158748"/>
                </a:cubicBezTo>
                <a:cubicBezTo>
                  <a:pt x="2675815" y="146981"/>
                  <a:pt x="2689848" y="131371"/>
                  <a:pt x="2710810" y="111916"/>
                </a:cubicBezTo>
                <a:cubicBezTo>
                  <a:pt x="2727687" y="96196"/>
                  <a:pt x="2738038" y="85539"/>
                  <a:pt x="2741856" y="79945"/>
                </a:cubicBezTo>
                <a:cubicBezTo>
                  <a:pt x="2747009" y="72215"/>
                  <a:pt x="2749583" y="64576"/>
                  <a:pt x="2749583" y="57024"/>
                </a:cubicBezTo>
                <a:cubicBezTo>
                  <a:pt x="2749583" y="48675"/>
                  <a:pt x="2747340" y="42256"/>
                  <a:pt x="2742855" y="37774"/>
                </a:cubicBezTo>
                <a:cubicBezTo>
                  <a:pt x="2738369" y="33289"/>
                  <a:pt x="2732173" y="31046"/>
                  <a:pt x="2724271" y="31046"/>
                </a:cubicBezTo>
                <a:cubicBezTo>
                  <a:pt x="2716451" y="31046"/>
                  <a:pt x="2710235" y="33397"/>
                  <a:pt x="2705616" y="38106"/>
                </a:cubicBezTo>
                <a:cubicBezTo>
                  <a:pt x="2700997" y="42811"/>
                  <a:pt x="2698333" y="50629"/>
                  <a:pt x="2697620" y="61556"/>
                </a:cubicBezTo>
                <a:lnTo>
                  <a:pt x="2660314" y="57822"/>
                </a:lnTo>
                <a:cubicBezTo>
                  <a:pt x="2662535" y="37217"/>
                  <a:pt x="2669507" y="22428"/>
                  <a:pt x="2681233" y="13456"/>
                </a:cubicBezTo>
                <a:cubicBezTo>
                  <a:pt x="2692955" y="4485"/>
                  <a:pt x="2707614" y="0"/>
                  <a:pt x="2725199" y="0"/>
                </a:cubicBezTo>
                <a:cubicBezTo>
                  <a:pt x="2744474" y="0"/>
                  <a:pt x="2759622" y="5198"/>
                  <a:pt x="2770636" y="15588"/>
                </a:cubicBezTo>
                <a:cubicBezTo>
                  <a:pt x="2781648" y="25981"/>
                  <a:pt x="2787156" y="38905"/>
                  <a:pt x="2787156" y="54359"/>
                </a:cubicBezTo>
                <a:cubicBezTo>
                  <a:pt x="2787156" y="63154"/>
                  <a:pt x="2785579" y="71525"/>
                  <a:pt x="2782429" y="79474"/>
                </a:cubicBezTo>
                <a:cubicBezTo>
                  <a:pt x="2779276" y="87425"/>
                  <a:pt x="2774278" y="95753"/>
                  <a:pt x="2767435" y="104457"/>
                </a:cubicBezTo>
                <a:cubicBezTo>
                  <a:pt x="2762907" y="110228"/>
                  <a:pt x="2754738" y="118533"/>
                  <a:pt x="2742922" y="129369"/>
                </a:cubicBezTo>
                <a:cubicBezTo>
                  <a:pt x="2731104" y="140205"/>
                  <a:pt x="2723623" y="147405"/>
                  <a:pt x="2720474" y="150954"/>
                </a:cubicBezTo>
                <a:cubicBezTo>
                  <a:pt x="2717319" y="154508"/>
                  <a:pt x="2714763" y="157974"/>
                  <a:pt x="2712809" y="161352"/>
                </a:cubicBezTo>
                <a:close/>
                <a:moveTo>
                  <a:pt x="2819535" y="158684"/>
                </a:moveTo>
                <a:lnTo>
                  <a:pt x="2856971" y="158684"/>
                </a:lnTo>
                <a:lnTo>
                  <a:pt x="2856971" y="185464"/>
                </a:lnTo>
                <a:cubicBezTo>
                  <a:pt x="2856971" y="196301"/>
                  <a:pt x="2856038" y="204855"/>
                  <a:pt x="2854177" y="211118"/>
                </a:cubicBezTo>
                <a:cubicBezTo>
                  <a:pt x="2852308" y="217378"/>
                  <a:pt x="2848777" y="222994"/>
                  <a:pt x="2843582" y="227973"/>
                </a:cubicBezTo>
                <a:cubicBezTo>
                  <a:pt x="2838384" y="232944"/>
                  <a:pt x="2831789" y="236855"/>
                  <a:pt x="2823797" y="239694"/>
                </a:cubicBezTo>
                <a:lnTo>
                  <a:pt x="2816467" y="224236"/>
                </a:lnTo>
                <a:cubicBezTo>
                  <a:pt x="2824017" y="221749"/>
                  <a:pt x="2829391" y="218333"/>
                  <a:pt x="2832592" y="213980"/>
                </a:cubicBezTo>
                <a:cubicBezTo>
                  <a:pt x="2835788" y="209627"/>
                  <a:pt x="2837476" y="203677"/>
                  <a:pt x="2837652" y="196124"/>
                </a:cubicBezTo>
                <a:lnTo>
                  <a:pt x="2819535" y="196124"/>
                </a:lnTo>
                <a:close/>
                <a:moveTo>
                  <a:pt x="2961695" y="196124"/>
                </a:moveTo>
                <a:lnTo>
                  <a:pt x="2961695" y="156819"/>
                </a:lnTo>
                <a:lnTo>
                  <a:pt x="2881749" y="156819"/>
                </a:lnTo>
                <a:lnTo>
                  <a:pt x="2881749" y="124042"/>
                </a:lnTo>
                <a:lnTo>
                  <a:pt x="2966490" y="0"/>
                </a:lnTo>
                <a:lnTo>
                  <a:pt x="2997935" y="0"/>
                </a:lnTo>
                <a:lnTo>
                  <a:pt x="2997935" y="123912"/>
                </a:lnTo>
                <a:lnTo>
                  <a:pt x="3022185" y="123912"/>
                </a:lnTo>
                <a:lnTo>
                  <a:pt x="3022185" y="156819"/>
                </a:lnTo>
                <a:lnTo>
                  <a:pt x="2997935" y="156819"/>
                </a:lnTo>
                <a:lnTo>
                  <a:pt x="2997935" y="196124"/>
                </a:lnTo>
                <a:close/>
                <a:moveTo>
                  <a:pt x="2961695" y="123912"/>
                </a:moveTo>
                <a:lnTo>
                  <a:pt x="2961695" y="57161"/>
                </a:lnTo>
                <a:lnTo>
                  <a:pt x="2916791" y="12391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800104" y="884741"/>
            <a:ext cx="238093" cy="147888"/>
          </a:xfrm>
          <a:custGeom>
            <a:avLst/>
            <a:gdLst/>
            <a:ahLst/>
            <a:cxnLst/>
            <a:rect l="l" t="t" r="r" b="b"/>
            <a:pathLst>
              <a:path w="238093" h="147888">
                <a:moveTo>
                  <a:pt x="0" y="3193"/>
                </a:moveTo>
                <a:lnTo>
                  <a:pt x="95533" y="3193"/>
                </a:lnTo>
                <a:lnTo>
                  <a:pt x="95533" y="33437"/>
                </a:lnTo>
                <a:lnTo>
                  <a:pt x="37439" y="33437"/>
                </a:lnTo>
                <a:lnTo>
                  <a:pt x="37439" y="144691"/>
                </a:lnTo>
                <a:lnTo>
                  <a:pt x="0" y="144691"/>
                </a:lnTo>
                <a:close/>
                <a:moveTo>
                  <a:pt x="143096" y="46364"/>
                </a:moveTo>
                <a:lnTo>
                  <a:pt x="109123" y="40234"/>
                </a:lnTo>
                <a:cubicBezTo>
                  <a:pt x="112942" y="26557"/>
                  <a:pt x="119515" y="16430"/>
                  <a:pt x="128840" y="9857"/>
                </a:cubicBezTo>
                <a:cubicBezTo>
                  <a:pt x="138164" y="3283"/>
                  <a:pt x="152024" y="0"/>
                  <a:pt x="170410" y="0"/>
                </a:cubicBezTo>
                <a:cubicBezTo>
                  <a:pt x="187110" y="0"/>
                  <a:pt x="199547" y="1973"/>
                  <a:pt x="207720" y="5925"/>
                </a:cubicBezTo>
                <a:cubicBezTo>
                  <a:pt x="215888" y="9874"/>
                  <a:pt x="221641" y="14894"/>
                  <a:pt x="224971" y="20977"/>
                </a:cubicBezTo>
                <a:cubicBezTo>
                  <a:pt x="228301" y="27064"/>
                  <a:pt x="229968" y="38232"/>
                  <a:pt x="229968" y="54490"/>
                </a:cubicBezTo>
                <a:lnTo>
                  <a:pt x="229569" y="98190"/>
                </a:lnTo>
                <a:cubicBezTo>
                  <a:pt x="229569" y="110627"/>
                  <a:pt x="230173" y="119800"/>
                  <a:pt x="231372" y="125705"/>
                </a:cubicBezTo>
                <a:cubicBezTo>
                  <a:pt x="232571" y="131611"/>
                  <a:pt x="234810" y="137941"/>
                  <a:pt x="238093" y="144691"/>
                </a:cubicBezTo>
                <a:lnTo>
                  <a:pt x="201052" y="144691"/>
                </a:lnTo>
                <a:cubicBezTo>
                  <a:pt x="200077" y="142204"/>
                  <a:pt x="198878" y="138516"/>
                  <a:pt x="197457" y="133632"/>
                </a:cubicBezTo>
                <a:cubicBezTo>
                  <a:pt x="196837" y="131411"/>
                  <a:pt x="196394" y="129945"/>
                  <a:pt x="196128" y="129237"/>
                </a:cubicBezTo>
                <a:cubicBezTo>
                  <a:pt x="189730" y="135454"/>
                  <a:pt x="182888" y="140115"/>
                  <a:pt x="175608" y="143222"/>
                </a:cubicBezTo>
                <a:cubicBezTo>
                  <a:pt x="168326" y="146332"/>
                  <a:pt x="160553" y="147888"/>
                  <a:pt x="152291" y="147888"/>
                </a:cubicBezTo>
                <a:cubicBezTo>
                  <a:pt x="137721" y="147888"/>
                  <a:pt x="126241" y="143935"/>
                  <a:pt x="117849" y="136030"/>
                </a:cubicBezTo>
                <a:cubicBezTo>
                  <a:pt x="109457" y="128127"/>
                  <a:pt x="105260" y="118135"/>
                  <a:pt x="105260" y="106052"/>
                </a:cubicBezTo>
                <a:cubicBezTo>
                  <a:pt x="105260" y="98061"/>
                  <a:pt x="107169" y="90932"/>
                  <a:pt x="110988" y="84668"/>
                </a:cubicBezTo>
                <a:cubicBezTo>
                  <a:pt x="114808" y="78408"/>
                  <a:pt x="120157" y="73612"/>
                  <a:pt x="127044" y="70279"/>
                </a:cubicBezTo>
                <a:cubicBezTo>
                  <a:pt x="133924" y="66949"/>
                  <a:pt x="143853" y="64040"/>
                  <a:pt x="156819" y="61552"/>
                </a:cubicBezTo>
                <a:cubicBezTo>
                  <a:pt x="174319" y="58265"/>
                  <a:pt x="186444" y="55198"/>
                  <a:pt x="193193" y="52359"/>
                </a:cubicBezTo>
                <a:lnTo>
                  <a:pt x="193193" y="48625"/>
                </a:lnTo>
                <a:cubicBezTo>
                  <a:pt x="193193" y="41433"/>
                  <a:pt x="191415" y="36302"/>
                  <a:pt x="187866" y="33239"/>
                </a:cubicBezTo>
                <a:cubicBezTo>
                  <a:pt x="184312" y="30172"/>
                  <a:pt x="177601" y="28642"/>
                  <a:pt x="167745" y="28642"/>
                </a:cubicBezTo>
                <a:cubicBezTo>
                  <a:pt x="161085" y="28642"/>
                  <a:pt x="155887" y="29952"/>
                  <a:pt x="152161" y="32569"/>
                </a:cubicBezTo>
                <a:cubicBezTo>
                  <a:pt x="148427" y="35193"/>
                  <a:pt x="145403" y="39790"/>
                  <a:pt x="143096" y="46364"/>
                </a:cubicBezTo>
                <a:close/>
                <a:moveTo>
                  <a:pt x="193193" y="76741"/>
                </a:moveTo>
                <a:cubicBezTo>
                  <a:pt x="188399" y="78342"/>
                  <a:pt x="180802" y="80252"/>
                  <a:pt x="170413" y="82473"/>
                </a:cubicBezTo>
                <a:cubicBezTo>
                  <a:pt x="160020" y="84690"/>
                  <a:pt x="153223" y="86864"/>
                  <a:pt x="150026" y="88995"/>
                </a:cubicBezTo>
                <a:cubicBezTo>
                  <a:pt x="145144" y="92462"/>
                  <a:pt x="142701" y="96858"/>
                  <a:pt x="142701" y="102190"/>
                </a:cubicBezTo>
                <a:cubicBezTo>
                  <a:pt x="142701" y="107427"/>
                  <a:pt x="144655" y="111956"/>
                  <a:pt x="148564" y="115780"/>
                </a:cubicBezTo>
                <a:cubicBezTo>
                  <a:pt x="152467" y="119599"/>
                  <a:pt x="157442" y="121507"/>
                  <a:pt x="163483" y="121507"/>
                </a:cubicBezTo>
                <a:cubicBezTo>
                  <a:pt x="170233" y="121507"/>
                  <a:pt x="176673" y="119286"/>
                  <a:pt x="182803" y="114846"/>
                </a:cubicBezTo>
                <a:cubicBezTo>
                  <a:pt x="187332" y="111473"/>
                  <a:pt x="190307" y="107341"/>
                  <a:pt x="191729" y="102456"/>
                </a:cubicBezTo>
                <a:cubicBezTo>
                  <a:pt x="192704" y="99258"/>
                  <a:pt x="193193" y="93171"/>
                  <a:pt x="193193" y="8420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773939" y="1357169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1"/>
                </a:moveTo>
                <a:cubicBezTo>
                  <a:pt x="0" y="24354"/>
                  <a:pt x="3304" y="16412"/>
                  <a:pt x="9917" y="9846"/>
                </a:cubicBezTo>
                <a:cubicBezTo>
                  <a:pt x="16524" y="3280"/>
                  <a:pt x="24443" y="0"/>
                  <a:pt x="33666" y="0"/>
                </a:cubicBezTo>
                <a:cubicBezTo>
                  <a:pt x="42987" y="0"/>
                  <a:pt x="50947" y="3280"/>
                  <a:pt x="57556" y="9846"/>
                </a:cubicBezTo>
                <a:cubicBezTo>
                  <a:pt x="64165" y="16412"/>
                  <a:pt x="67471" y="24354"/>
                  <a:pt x="67471" y="33671"/>
                </a:cubicBezTo>
                <a:cubicBezTo>
                  <a:pt x="67471" y="42984"/>
                  <a:pt x="64165" y="50943"/>
                  <a:pt x="57556" y="57556"/>
                </a:cubicBezTo>
                <a:cubicBezTo>
                  <a:pt x="50947" y="64166"/>
                  <a:pt x="42987" y="67471"/>
                  <a:pt x="33666" y="67471"/>
                </a:cubicBezTo>
                <a:cubicBezTo>
                  <a:pt x="24443" y="67471"/>
                  <a:pt x="16524" y="64166"/>
                  <a:pt x="9917" y="57556"/>
                </a:cubicBezTo>
                <a:cubicBezTo>
                  <a:pt x="3304" y="50943"/>
                  <a:pt x="0" y="42984"/>
                  <a:pt x="0" y="33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084672" y="1345058"/>
            <a:ext cx="95415" cy="141329"/>
          </a:xfrm>
          <a:custGeom>
            <a:avLst/>
            <a:gdLst/>
            <a:ahLst/>
            <a:cxnLst/>
            <a:rect l="l" t="t" r="r" b="b"/>
            <a:pathLst>
              <a:path w="95415" h="141329">
                <a:moveTo>
                  <a:pt x="0" y="0"/>
                </a:moveTo>
                <a:lnTo>
                  <a:pt x="95415" y="0"/>
                </a:lnTo>
                <a:lnTo>
                  <a:pt x="95415" y="30212"/>
                </a:lnTo>
                <a:lnTo>
                  <a:pt x="37394" y="30212"/>
                </a:lnTo>
                <a:lnTo>
                  <a:pt x="37394" y="141329"/>
                </a:lnTo>
                <a:lnTo>
                  <a:pt x="0" y="14132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177610" y="1341865"/>
            <a:ext cx="2176060" cy="198285"/>
          </a:xfrm>
          <a:custGeom>
            <a:avLst/>
            <a:gdLst/>
            <a:ahLst/>
            <a:cxnLst/>
            <a:rect l="l" t="t" r="r" b="b"/>
            <a:pathLst>
              <a:path w="2176060" h="198285">
                <a:moveTo>
                  <a:pt x="26348" y="3193"/>
                </a:moveTo>
                <a:lnTo>
                  <a:pt x="151574" y="3193"/>
                </a:lnTo>
                <a:lnTo>
                  <a:pt x="151574" y="144522"/>
                </a:lnTo>
                <a:lnTo>
                  <a:pt x="114315" y="144522"/>
                </a:lnTo>
                <a:lnTo>
                  <a:pt x="114315" y="33534"/>
                </a:lnTo>
                <a:lnTo>
                  <a:pt x="63342" y="33534"/>
                </a:lnTo>
                <a:lnTo>
                  <a:pt x="63342" y="97013"/>
                </a:lnTo>
                <a:cubicBezTo>
                  <a:pt x="63342" y="113162"/>
                  <a:pt x="61480" y="124495"/>
                  <a:pt x="57758" y="131014"/>
                </a:cubicBezTo>
                <a:cubicBezTo>
                  <a:pt x="54029" y="137535"/>
                  <a:pt x="49903" y="141815"/>
                  <a:pt x="45382" y="143857"/>
                </a:cubicBezTo>
                <a:cubicBezTo>
                  <a:pt x="40857" y="145894"/>
                  <a:pt x="33581" y="146916"/>
                  <a:pt x="23554" y="146916"/>
                </a:cubicBezTo>
                <a:cubicBezTo>
                  <a:pt x="17611" y="146916"/>
                  <a:pt x="9756" y="146117"/>
                  <a:pt x="0" y="144522"/>
                </a:cubicBezTo>
                <a:lnTo>
                  <a:pt x="0" y="116975"/>
                </a:lnTo>
                <a:cubicBezTo>
                  <a:pt x="800" y="116975"/>
                  <a:pt x="2884" y="117061"/>
                  <a:pt x="6253" y="117241"/>
                </a:cubicBezTo>
                <a:cubicBezTo>
                  <a:pt x="10160" y="117508"/>
                  <a:pt x="13172" y="117642"/>
                  <a:pt x="15303" y="117642"/>
                </a:cubicBezTo>
                <a:cubicBezTo>
                  <a:pt x="20358" y="117642"/>
                  <a:pt x="23465" y="115974"/>
                  <a:pt x="24620" y="112648"/>
                </a:cubicBezTo>
                <a:cubicBezTo>
                  <a:pt x="25773" y="109322"/>
                  <a:pt x="26348" y="100074"/>
                  <a:pt x="26348" y="84902"/>
                </a:cubicBezTo>
                <a:close/>
                <a:moveTo>
                  <a:pt x="188438" y="3193"/>
                </a:moveTo>
                <a:lnTo>
                  <a:pt x="224367" y="3193"/>
                </a:lnTo>
                <a:lnTo>
                  <a:pt x="224367" y="91958"/>
                </a:lnTo>
                <a:lnTo>
                  <a:pt x="281858" y="3193"/>
                </a:lnTo>
                <a:lnTo>
                  <a:pt x="318585" y="3193"/>
                </a:lnTo>
                <a:lnTo>
                  <a:pt x="318585" y="144522"/>
                </a:lnTo>
                <a:lnTo>
                  <a:pt x="282653" y="144522"/>
                </a:lnTo>
                <a:lnTo>
                  <a:pt x="282653" y="54162"/>
                </a:lnTo>
                <a:lnTo>
                  <a:pt x="224367" y="144522"/>
                </a:lnTo>
                <a:lnTo>
                  <a:pt x="188438" y="144522"/>
                </a:lnTo>
                <a:close/>
                <a:moveTo>
                  <a:pt x="355446" y="3193"/>
                </a:moveTo>
                <a:lnTo>
                  <a:pt x="392842" y="3193"/>
                </a:lnTo>
                <a:lnTo>
                  <a:pt x="392842" y="54962"/>
                </a:lnTo>
                <a:lnTo>
                  <a:pt x="446339" y="54962"/>
                </a:lnTo>
                <a:lnTo>
                  <a:pt x="446339" y="3193"/>
                </a:lnTo>
                <a:lnTo>
                  <a:pt x="483866" y="3193"/>
                </a:lnTo>
                <a:lnTo>
                  <a:pt x="483866" y="144522"/>
                </a:lnTo>
                <a:lnTo>
                  <a:pt x="446339" y="144522"/>
                </a:lnTo>
                <a:lnTo>
                  <a:pt x="446339" y="85169"/>
                </a:lnTo>
                <a:lnTo>
                  <a:pt x="392842" y="85169"/>
                </a:lnTo>
                <a:lnTo>
                  <a:pt x="392842" y="144522"/>
                </a:lnTo>
                <a:lnTo>
                  <a:pt x="355446" y="144522"/>
                </a:lnTo>
                <a:close/>
                <a:moveTo>
                  <a:pt x="512878" y="71863"/>
                </a:moveTo>
                <a:cubicBezTo>
                  <a:pt x="512878" y="59440"/>
                  <a:pt x="515937" y="47419"/>
                  <a:pt x="522061" y="35799"/>
                </a:cubicBezTo>
                <a:cubicBezTo>
                  <a:pt x="528177" y="24174"/>
                  <a:pt x="536854" y="15304"/>
                  <a:pt x="548075" y="9183"/>
                </a:cubicBezTo>
                <a:cubicBezTo>
                  <a:pt x="559296" y="3061"/>
                  <a:pt x="571827" y="0"/>
                  <a:pt x="585669" y="0"/>
                </a:cubicBezTo>
                <a:cubicBezTo>
                  <a:pt x="607049" y="0"/>
                  <a:pt x="624572" y="6941"/>
                  <a:pt x="638233" y="20827"/>
                </a:cubicBezTo>
                <a:cubicBezTo>
                  <a:pt x="651896" y="34712"/>
                  <a:pt x="658728" y="52254"/>
                  <a:pt x="658728" y="73458"/>
                </a:cubicBezTo>
                <a:cubicBezTo>
                  <a:pt x="658728" y="94842"/>
                  <a:pt x="651831" y="112565"/>
                  <a:pt x="638035" y="126623"/>
                </a:cubicBezTo>
                <a:cubicBezTo>
                  <a:pt x="624240" y="140684"/>
                  <a:pt x="606874" y="147715"/>
                  <a:pt x="585936" y="147715"/>
                </a:cubicBezTo>
                <a:cubicBezTo>
                  <a:pt x="572983" y="147715"/>
                  <a:pt x="560628" y="144789"/>
                  <a:pt x="548874" y="138932"/>
                </a:cubicBezTo>
                <a:cubicBezTo>
                  <a:pt x="537117" y="133078"/>
                  <a:pt x="528177" y="124495"/>
                  <a:pt x="522061" y="113181"/>
                </a:cubicBezTo>
                <a:cubicBezTo>
                  <a:pt x="515937" y="101869"/>
                  <a:pt x="512878" y="88096"/>
                  <a:pt x="512878" y="71863"/>
                </a:cubicBezTo>
                <a:close/>
                <a:moveTo>
                  <a:pt x="551200" y="73858"/>
                </a:moveTo>
                <a:cubicBezTo>
                  <a:pt x="551200" y="87876"/>
                  <a:pt x="554526" y="98608"/>
                  <a:pt x="561182" y="106060"/>
                </a:cubicBezTo>
                <a:cubicBezTo>
                  <a:pt x="567836" y="113511"/>
                  <a:pt x="576044" y="117241"/>
                  <a:pt x="585802" y="117241"/>
                </a:cubicBezTo>
                <a:cubicBezTo>
                  <a:pt x="595562" y="117241"/>
                  <a:pt x="603745" y="113511"/>
                  <a:pt x="610358" y="106060"/>
                </a:cubicBezTo>
                <a:cubicBezTo>
                  <a:pt x="616964" y="98608"/>
                  <a:pt x="620269" y="87786"/>
                  <a:pt x="620269" y="73592"/>
                </a:cubicBezTo>
                <a:cubicBezTo>
                  <a:pt x="620269" y="59754"/>
                  <a:pt x="616964" y="49105"/>
                  <a:pt x="610358" y="41652"/>
                </a:cubicBezTo>
                <a:cubicBezTo>
                  <a:pt x="603745" y="34200"/>
                  <a:pt x="595562" y="30474"/>
                  <a:pt x="585802" y="30474"/>
                </a:cubicBezTo>
                <a:cubicBezTo>
                  <a:pt x="576044" y="30474"/>
                  <a:pt x="567836" y="34200"/>
                  <a:pt x="561182" y="41652"/>
                </a:cubicBezTo>
                <a:cubicBezTo>
                  <a:pt x="554526" y="49105"/>
                  <a:pt x="551200" y="59842"/>
                  <a:pt x="551200" y="73858"/>
                </a:cubicBezTo>
                <a:close/>
                <a:moveTo>
                  <a:pt x="664042" y="144522"/>
                </a:moveTo>
                <a:lnTo>
                  <a:pt x="715011" y="71730"/>
                </a:lnTo>
                <a:lnTo>
                  <a:pt x="666177" y="3193"/>
                </a:lnTo>
                <a:lnTo>
                  <a:pt x="711821" y="3193"/>
                </a:lnTo>
                <a:lnTo>
                  <a:pt x="736837" y="42055"/>
                </a:lnTo>
                <a:lnTo>
                  <a:pt x="763190" y="3193"/>
                </a:lnTo>
                <a:lnTo>
                  <a:pt x="807102" y="3193"/>
                </a:lnTo>
                <a:lnTo>
                  <a:pt x="759193" y="70132"/>
                </a:lnTo>
                <a:lnTo>
                  <a:pt x="811494" y="144522"/>
                </a:lnTo>
                <a:lnTo>
                  <a:pt x="765584" y="144522"/>
                </a:lnTo>
                <a:lnTo>
                  <a:pt x="736837" y="100739"/>
                </a:lnTo>
                <a:lnTo>
                  <a:pt x="707825" y="144522"/>
                </a:lnTo>
                <a:close/>
                <a:moveTo>
                  <a:pt x="832518" y="3193"/>
                </a:moveTo>
                <a:lnTo>
                  <a:pt x="867384" y="3193"/>
                </a:lnTo>
                <a:lnTo>
                  <a:pt x="867384" y="23955"/>
                </a:lnTo>
                <a:cubicBezTo>
                  <a:pt x="871909" y="16859"/>
                  <a:pt x="878033" y="11092"/>
                  <a:pt x="885747" y="6653"/>
                </a:cubicBezTo>
                <a:cubicBezTo>
                  <a:pt x="893466" y="2214"/>
                  <a:pt x="902030" y="0"/>
                  <a:pt x="911437" y="0"/>
                </a:cubicBezTo>
                <a:cubicBezTo>
                  <a:pt x="927846" y="0"/>
                  <a:pt x="941775" y="6430"/>
                  <a:pt x="953222" y="19293"/>
                </a:cubicBezTo>
                <a:cubicBezTo>
                  <a:pt x="964666" y="32159"/>
                  <a:pt x="970388" y="50080"/>
                  <a:pt x="970388" y="73062"/>
                </a:cubicBezTo>
                <a:cubicBezTo>
                  <a:pt x="970388" y="96656"/>
                  <a:pt x="964620" y="114999"/>
                  <a:pt x="953089" y="128085"/>
                </a:cubicBezTo>
                <a:cubicBezTo>
                  <a:pt x="941555" y="141175"/>
                  <a:pt x="927580" y="147715"/>
                  <a:pt x="911167" y="147715"/>
                </a:cubicBezTo>
                <a:cubicBezTo>
                  <a:pt x="903358" y="147715"/>
                  <a:pt x="896284" y="146160"/>
                  <a:pt x="889942" y="143057"/>
                </a:cubicBezTo>
                <a:cubicBezTo>
                  <a:pt x="883598" y="139954"/>
                  <a:pt x="876921" y="134629"/>
                  <a:pt x="869911" y="127091"/>
                </a:cubicBezTo>
                <a:lnTo>
                  <a:pt x="869911" y="198285"/>
                </a:lnTo>
                <a:lnTo>
                  <a:pt x="832518" y="198285"/>
                </a:lnTo>
                <a:close/>
                <a:moveTo>
                  <a:pt x="869515" y="71464"/>
                </a:moveTo>
                <a:cubicBezTo>
                  <a:pt x="869515" y="87343"/>
                  <a:pt x="872665" y="99079"/>
                  <a:pt x="878965" y="106661"/>
                </a:cubicBezTo>
                <a:cubicBezTo>
                  <a:pt x="885262" y="114249"/>
                  <a:pt x="892941" y="118040"/>
                  <a:pt x="901987" y="118040"/>
                </a:cubicBezTo>
                <a:cubicBezTo>
                  <a:pt x="910681" y="118040"/>
                  <a:pt x="917914" y="114559"/>
                  <a:pt x="923681" y="107593"/>
                </a:cubicBezTo>
                <a:cubicBezTo>
                  <a:pt x="929444" y="100627"/>
                  <a:pt x="932328" y="89205"/>
                  <a:pt x="932328" y="73328"/>
                </a:cubicBezTo>
                <a:cubicBezTo>
                  <a:pt x="932328" y="58511"/>
                  <a:pt x="929354" y="47509"/>
                  <a:pt x="923410" y="40324"/>
                </a:cubicBezTo>
                <a:cubicBezTo>
                  <a:pt x="917464" y="33138"/>
                  <a:pt x="910102" y="29545"/>
                  <a:pt x="901321" y="29545"/>
                </a:cubicBezTo>
                <a:cubicBezTo>
                  <a:pt x="892181" y="29545"/>
                  <a:pt x="884595" y="33073"/>
                  <a:pt x="878562" y="40122"/>
                </a:cubicBezTo>
                <a:cubicBezTo>
                  <a:pt x="872529" y="47178"/>
                  <a:pt x="869515" y="57625"/>
                  <a:pt x="869515" y="71464"/>
                </a:cubicBezTo>
                <a:close/>
                <a:moveTo>
                  <a:pt x="1028009" y="46311"/>
                </a:moveTo>
                <a:lnTo>
                  <a:pt x="994072" y="40187"/>
                </a:lnTo>
                <a:cubicBezTo>
                  <a:pt x="997888" y="26525"/>
                  <a:pt x="1004450" y="16409"/>
                  <a:pt x="1013767" y="9846"/>
                </a:cubicBezTo>
                <a:cubicBezTo>
                  <a:pt x="1023087" y="3279"/>
                  <a:pt x="1036925" y="0"/>
                  <a:pt x="1055290" y="0"/>
                </a:cubicBezTo>
                <a:cubicBezTo>
                  <a:pt x="1071969" y="0"/>
                  <a:pt x="1084388" y="1972"/>
                  <a:pt x="1092550" y="5922"/>
                </a:cubicBezTo>
                <a:cubicBezTo>
                  <a:pt x="1100711" y="9872"/>
                  <a:pt x="1106460" y="14883"/>
                  <a:pt x="1109787" y="20959"/>
                </a:cubicBezTo>
                <a:cubicBezTo>
                  <a:pt x="1113113" y="27040"/>
                  <a:pt x="1114776" y="38196"/>
                  <a:pt x="1114776" y="54428"/>
                </a:cubicBezTo>
                <a:lnTo>
                  <a:pt x="1114376" y="98078"/>
                </a:lnTo>
                <a:cubicBezTo>
                  <a:pt x="1114376" y="110499"/>
                  <a:pt x="1114974" y="119657"/>
                  <a:pt x="1116173" y="125553"/>
                </a:cubicBezTo>
                <a:cubicBezTo>
                  <a:pt x="1117371" y="131458"/>
                  <a:pt x="1119611" y="137780"/>
                  <a:pt x="1122890" y="144522"/>
                </a:cubicBezTo>
                <a:lnTo>
                  <a:pt x="1085897" y="144522"/>
                </a:lnTo>
                <a:cubicBezTo>
                  <a:pt x="1084921" y="142034"/>
                  <a:pt x="1083722" y="138355"/>
                  <a:pt x="1082304" y="133477"/>
                </a:cubicBezTo>
                <a:cubicBezTo>
                  <a:pt x="1081685" y="131260"/>
                  <a:pt x="1081238" y="129794"/>
                  <a:pt x="1080972" y="129085"/>
                </a:cubicBezTo>
                <a:cubicBezTo>
                  <a:pt x="1074582" y="135299"/>
                  <a:pt x="1067756" y="139954"/>
                  <a:pt x="1060482" y="143057"/>
                </a:cubicBezTo>
                <a:cubicBezTo>
                  <a:pt x="1053206" y="146160"/>
                  <a:pt x="1045443" y="147715"/>
                  <a:pt x="1037188" y="147715"/>
                </a:cubicBezTo>
                <a:cubicBezTo>
                  <a:pt x="1022638" y="147715"/>
                  <a:pt x="1011175" y="143767"/>
                  <a:pt x="1002790" y="135871"/>
                </a:cubicBezTo>
                <a:cubicBezTo>
                  <a:pt x="994406" y="127977"/>
                  <a:pt x="990216" y="117997"/>
                  <a:pt x="990216" y="105931"/>
                </a:cubicBezTo>
                <a:cubicBezTo>
                  <a:pt x="990216" y="97945"/>
                  <a:pt x="992124" y="90824"/>
                  <a:pt x="995940" y="84568"/>
                </a:cubicBezTo>
                <a:cubicBezTo>
                  <a:pt x="999753" y="78315"/>
                  <a:pt x="1005098" y="73523"/>
                  <a:pt x="1011971" y="70197"/>
                </a:cubicBezTo>
                <a:cubicBezTo>
                  <a:pt x="1018847" y="66871"/>
                  <a:pt x="1028761" y="63965"/>
                  <a:pt x="1041715" y="61485"/>
                </a:cubicBezTo>
                <a:cubicBezTo>
                  <a:pt x="1059192" y="58198"/>
                  <a:pt x="1071302" y="55138"/>
                  <a:pt x="1078046" y="52301"/>
                </a:cubicBezTo>
                <a:lnTo>
                  <a:pt x="1078046" y="48575"/>
                </a:lnTo>
                <a:cubicBezTo>
                  <a:pt x="1078046" y="41385"/>
                  <a:pt x="1076270" y="36262"/>
                  <a:pt x="1072720" y="33203"/>
                </a:cubicBezTo>
                <a:cubicBezTo>
                  <a:pt x="1069171" y="30143"/>
                  <a:pt x="1062475" y="28613"/>
                  <a:pt x="1052629" y="28613"/>
                </a:cubicBezTo>
                <a:cubicBezTo>
                  <a:pt x="1045973" y="28613"/>
                  <a:pt x="1040785" y="29920"/>
                  <a:pt x="1037055" y="32537"/>
                </a:cubicBezTo>
                <a:cubicBezTo>
                  <a:pt x="1033330" y="35154"/>
                  <a:pt x="1030316" y="39745"/>
                  <a:pt x="1028009" y="46311"/>
                </a:cubicBezTo>
                <a:close/>
                <a:moveTo>
                  <a:pt x="1078046" y="76655"/>
                </a:moveTo>
                <a:cubicBezTo>
                  <a:pt x="1073254" y="78250"/>
                  <a:pt x="1065668" y="80157"/>
                  <a:pt x="1055290" y="82375"/>
                </a:cubicBezTo>
                <a:cubicBezTo>
                  <a:pt x="1044907" y="84594"/>
                  <a:pt x="1038122" y="86768"/>
                  <a:pt x="1034928" y="88899"/>
                </a:cubicBezTo>
                <a:cubicBezTo>
                  <a:pt x="1030050" y="92354"/>
                  <a:pt x="1027609" y="96746"/>
                  <a:pt x="1027609" y="102071"/>
                </a:cubicBezTo>
                <a:cubicBezTo>
                  <a:pt x="1027609" y="107305"/>
                  <a:pt x="1029561" y="111831"/>
                  <a:pt x="1033463" y="115642"/>
                </a:cubicBezTo>
                <a:cubicBezTo>
                  <a:pt x="1037369" y="119459"/>
                  <a:pt x="1042333" y="121370"/>
                  <a:pt x="1048367" y="121370"/>
                </a:cubicBezTo>
                <a:cubicBezTo>
                  <a:pt x="1055109" y="121370"/>
                  <a:pt x="1061547" y="119153"/>
                  <a:pt x="1067666" y="114714"/>
                </a:cubicBezTo>
                <a:cubicBezTo>
                  <a:pt x="1072188" y="111341"/>
                  <a:pt x="1075161" y="107216"/>
                  <a:pt x="1076580" y="102338"/>
                </a:cubicBezTo>
                <a:cubicBezTo>
                  <a:pt x="1077555" y="99140"/>
                  <a:pt x="1078046" y="93064"/>
                  <a:pt x="1078046" y="84107"/>
                </a:cubicBezTo>
                <a:close/>
                <a:moveTo>
                  <a:pt x="1150175" y="3193"/>
                </a:moveTo>
                <a:lnTo>
                  <a:pt x="1187568" y="3193"/>
                </a:lnTo>
                <a:lnTo>
                  <a:pt x="1187568" y="54962"/>
                </a:lnTo>
                <a:lnTo>
                  <a:pt x="1241064" y="54962"/>
                </a:lnTo>
                <a:lnTo>
                  <a:pt x="1241064" y="3193"/>
                </a:lnTo>
                <a:lnTo>
                  <a:pt x="1278590" y="3193"/>
                </a:lnTo>
                <a:lnTo>
                  <a:pt x="1278590" y="144522"/>
                </a:lnTo>
                <a:lnTo>
                  <a:pt x="1241064" y="144522"/>
                </a:lnTo>
                <a:lnTo>
                  <a:pt x="1241064" y="85169"/>
                </a:lnTo>
                <a:lnTo>
                  <a:pt x="1187568" y="85169"/>
                </a:lnTo>
                <a:lnTo>
                  <a:pt x="1187568" y="144522"/>
                </a:lnTo>
                <a:lnTo>
                  <a:pt x="1150175" y="144522"/>
                </a:lnTo>
                <a:close/>
                <a:moveTo>
                  <a:pt x="1315321" y="3193"/>
                </a:moveTo>
                <a:lnTo>
                  <a:pt x="1351249" y="3193"/>
                </a:lnTo>
                <a:lnTo>
                  <a:pt x="1351249" y="91958"/>
                </a:lnTo>
                <a:lnTo>
                  <a:pt x="1408741" y="3193"/>
                </a:lnTo>
                <a:lnTo>
                  <a:pt x="1445468" y="3193"/>
                </a:lnTo>
                <a:lnTo>
                  <a:pt x="1445468" y="144522"/>
                </a:lnTo>
                <a:lnTo>
                  <a:pt x="1409541" y="144522"/>
                </a:lnTo>
                <a:lnTo>
                  <a:pt x="1409541" y="54162"/>
                </a:lnTo>
                <a:lnTo>
                  <a:pt x="1351249" y="144522"/>
                </a:lnTo>
                <a:lnTo>
                  <a:pt x="1315321" y="144522"/>
                </a:lnTo>
                <a:close/>
                <a:moveTo>
                  <a:pt x="1493910" y="3193"/>
                </a:moveTo>
                <a:lnTo>
                  <a:pt x="1619133" y="3193"/>
                </a:lnTo>
                <a:lnTo>
                  <a:pt x="1619133" y="144522"/>
                </a:lnTo>
                <a:lnTo>
                  <a:pt x="1581872" y="144522"/>
                </a:lnTo>
                <a:lnTo>
                  <a:pt x="1581872" y="33534"/>
                </a:lnTo>
                <a:lnTo>
                  <a:pt x="1530903" y="33534"/>
                </a:lnTo>
                <a:lnTo>
                  <a:pt x="1530903" y="97013"/>
                </a:lnTo>
                <a:cubicBezTo>
                  <a:pt x="1530903" y="113162"/>
                  <a:pt x="1529039" y="124495"/>
                  <a:pt x="1525317" y="131014"/>
                </a:cubicBezTo>
                <a:cubicBezTo>
                  <a:pt x="1521587" y="137535"/>
                  <a:pt x="1517462" y="141815"/>
                  <a:pt x="1512939" y="143857"/>
                </a:cubicBezTo>
                <a:cubicBezTo>
                  <a:pt x="1508414" y="145894"/>
                  <a:pt x="1501138" y="146916"/>
                  <a:pt x="1491113" y="146916"/>
                </a:cubicBezTo>
                <a:cubicBezTo>
                  <a:pt x="1485169" y="146916"/>
                  <a:pt x="1477317" y="146117"/>
                  <a:pt x="1467558" y="144522"/>
                </a:cubicBezTo>
                <a:lnTo>
                  <a:pt x="1467558" y="116975"/>
                </a:lnTo>
                <a:cubicBezTo>
                  <a:pt x="1468357" y="116975"/>
                  <a:pt x="1470441" y="117061"/>
                  <a:pt x="1473812" y="117241"/>
                </a:cubicBezTo>
                <a:cubicBezTo>
                  <a:pt x="1477717" y="117508"/>
                  <a:pt x="1480731" y="117642"/>
                  <a:pt x="1482866" y="117642"/>
                </a:cubicBezTo>
                <a:cubicBezTo>
                  <a:pt x="1487916" y="117642"/>
                  <a:pt x="1491027" y="115974"/>
                  <a:pt x="1492179" y="112648"/>
                </a:cubicBezTo>
                <a:cubicBezTo>
                  <a:pt x="1493330" y="109322"/>
                  <a:pt x="1493910" y="100074"/>
                  <a:pt x="1493910" y="84902"/>
                </a:cubicBezTo>
                <a:close/>
                <a:moveTo>
                  <a:pt x="1655996" y="3193"/>
                </a:moveTo>
                <a:lnTo>
                  <a:pt x="1691924" y="3193"/>
                </a:lnTo>
                <a:lnTo>
                  <a:pt x="1691924" y="91958"/>
                </a:lnTo>
                <a:lnTo>
                  <a:pt x="1749417" y="3193"/>
                </a:lnTo>
                <a:lnTo>
                  <a:pt x="1786144" y="3193"/>
                </a:lnTo>
                <a:lnTo>
                  <a:pt x="1786144" y="144522"/>
                </a:lnTo>
                <a:lnTo>
                  <a:pt x="1750216" y="144522"/>
                </a:lnTo>
                <a:lnTo>
                  <a:pt x="1750216" y="54162"/>
                </a:lnTo>
                <a:lnTo>
                  <a:pt x="1691924" y="144522"/>
                </a:lnTo>
                <a:lnTo>
                  <a:pt x="1655996" y="144522"/>
                </a:lnTo>
                <a:close/>
                <a:moveTo>
                  <a:pt x="1823670" y="3193"/>
                </a:moveTo>
                <a:lnTo>
                  <a:pt x="1858137" y="3193"/>
                </a:lnTo>
                <a:lnTo>
                  <a:pt x="1858137" y="114314"/>
                </a:lnTo>
                <a:lnTo>
                  <a:pt x="1901120" y="114314"/>
                </a:lnTo>
                <a:lnTo>
                  <a:pt x="1901120" y="3193"/>
                </a:lnTo>
                <a:lnTo>
                  <a:pt x="1935586" y="3193"/>
                </a:lnTo>
                <a:lnTo>
                  <a:pt x="1935586" y="114314"/>
                </a:lnTo>
                <a:lnTo>
                  <a:pt x="1979104" y="114314"/>
                </a:lnTo>
                <a:lnTo>
                  <a:pt x="1979104" y="3193"/>
                </a:lnTo>
                <a:lnTo>
                  <a:pt x="2013569" y="3193"/>
                </a:lnTo>
                <a:lnTo>
                  <a:pt x="2013569" y="114314"/>
                </a:lnTo>
                <a:lnTo>
                  <a:pt x="2028874" y="114314"/>
                </a:lnTo>
                <a:lnTo>
                  <a:pt x="2028874" y="181785"/>
                </a:lnTo>
                <a:lnTo>
                  <a:pt x="1998666" y="181785"/>
                </a:lnTo>
                <a:lnTo>
                  <a:pt x="1998666" y="144522"/>
                </a:lnTo>
                <a:lnTo>
                  <a:pt x="1823670" y="144522"/>
                </a:lnTo>
                <a:close/>
                <a:moveTo>
                  <a:pt x="2136265" y="99540"/>
                </a:moveTo>
                <a:lnTo>
                  <a:pt x="2173528" y="105797"/>
                </a:lnTo>
                <a:cubicBezTo>
                  <a:pt x="2168737" y="119459"/>
                  <a:pt x="2161174" y="129863"/>
                  <a:pt x="2150839" y="137001"/>
                </a:cubicBezTo>
                <a:cubicBezTo>
                  <a:pt x="2140502" y="144144"/>
                  <a:pt x="2127571" y="147715"/>
                  <a:pt x="2112048" y="147715"/>
                </a:cubicBezTo>
                <a:cubicBezTo>
                  <a:pt x="2087471" y="147715"/>
                  <a:pt x="2069283" y="139684"/>
                  <a:pt x="2057482" y="123628"/>
                </a:cubicBezTo>
                <a:cubicBezTo>
                  <a:pt x="2048169" y="110764"/>
                  <a:pt x="2043511" y="94529"/>
                  <a:pt x="2043511" y="74924"/>
                </a:cubicBezTo>
                <a:cubicBezTo>
                  <a:pt x="2043511" y="51502"/>
                  <a:pt x="2049635" y="33160"/>
                  <a:pt x="2061879" y="19893"/>
                </a:cubicBezTo>
                <a:cubicBezTo>
                  <a:pt x="2074118" y="6632"/>
                  <a:pt x="2089602" y="0"/>
                  <a:pt x="2108322" y="0"/>
                </a:cubicBezTo>
                <a:cubicBezTo>
                  <a:pt x="2129346" y="0"/>
                  <a:pt x="2145939" y="6941"/>
                  <a:pt x="2158091" y="20827"/>
                </a:cubicBezTo>
                <a:cubicBezTo>
                  <a:pt x="2170249" y="34712"/>
                  <a:pt x="2176060" y="55984"/>
                  <a:pt x="2175524" y="84637"/>
                </a:cubicBezTo>
                <a:lnTo>
                  <a:pt x="2081841" y="84637"/>
                </a:lnTo>
                <a:cubicBezTo>
                  <a:pt x="2082106" y="95727"/>
                  <a:pt x="2085120" y="104357"/>
                  <a:pt x="2090887" y="110521"/>
                </a:cubicBezTo>
                <a:cubicBezTo>
                  <a:pt x="2096654" y="116684"/>
                  <a:pt x="2103840" y="119769"/>
                  <a:pt x="2112444" y="119769"/>
                </a:cubicBezTo>
                <a:cubicBezTo>
                  <a:pt x="2118301" y="119769"/>
                  <a:pt x="2123226" y="118174"/>
                  <a:pt x="2127218" y="114977"/>
                </a:cubicBezTo>
                <a:cubicBezTo>
                  <a:pt x="2131207" y="111784"/>
                  <a:pt x="2134227" y="106640"/>
                  <a:pt x="2136265" y="99540"/>
                </a:cubicBezTo>
                <a:close/>
                <a:moveTo>
                  <a:pt x="2138393" y="61751"/>
                </a:moveTo>
                <a:cubicBezTo>
                  <a:pt x="2138130" y="50926"/>
                  <a:pt x="2135337" y="42692"/>
                  <a:pt x="2130012" y="37062"/>
                </a:cubicBezTo>
                <a:cubicBezTo>
                  <a:pt x="2124688" y="31429"/>
                  <a:pt x="2118211" y="28613"/>
                  <a:pt x="2110583" y="28613"/>
                </a:cubicBezTo>
                <a:cubicBezTo>
                  <a:pt x="2102421" y="28613"/>
                  <a:pt x="2095679" y="31582"/>
                  <a:pt x="2090355" y="37530"/>
                </a:cubicBezTo>
                <a:cubicBezTo>
                  <a:pt x="2085034" y="43473"/>
                  <a:pt x="2082412" y="51546"/>
                  <a:pt x="2082503" y="6175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446226" y="1290500"/>
            <a:ext cx="3996385" cy="199213"/>
          </a:xfrm>
          <a:custGeom>
            <a:avLst/>
            <a:gdLst/>
            <a:ahLst/>
            <a:cxnLst/>
            <a:rect l="l" t="t" r="r" b="b"/>
            <a:pathLst>
              <a:path w="3996385" h="199213">
                <a:moveTo>
                  <a:pt x="131483" y="96347"/>
                </a:moveTo>
                <a:lnTo>
                  <a:pt x="94619" y="102999"/>
                </a:lnTo>
                <a:cubicBezTo>
                  <a:pt x="93377" y="95635"/>
                  <a:pt x="90557" y="90094"/>
                  <a:pt x="86169" y="86365"/>
                </a:cubicBezTo>
                <a:cubicBezTo>
                  <a:pt x="81778" y="82639"/>
                  <a:pt x="76075" y="80773"/>
                  <a:pt x="69065" y="80773"/>
                </a:cubicBezTo>
                <a:cubicBezTo>
                  <a:pt x="59748" y="80773"/>
                  <a:pt x="52322" y="83989"/>
                  <a:pt x="46778" y="90425"/>
                </a:cubicBezTo>
                <a:cubicBezTo>
                  <a:pt x="41231" y="96859"/>
                  <a:pt x="38458" y="107615"/>
                  <a:pt x="38458" y="122696"/>
                </a:cubicBezTo>
                <a:cubicBezTo>
                  <a:pt x="38458" y="139461"/>
                  <a:pt x="41277" y="151305"/>
                  <a:pt x="46907" y="158224"/>
                </a:cubicBezTo>
                <a:cubicBezTo>
                  <a:pt x="52541" y="165143"/>
                  <a:pt x="60105" y="168606"/>
                  <a:pt x="69599" y="168606"/>
                </a:cubicBezTo>
                <a:cubicBezTo>
                  <a:pt x="76698" y="168606"/>
                  <a:pt x="82508" y="166587"/>
                  <a:pt x="87037" y="162547"/>
                </a:cubicBezTo>
                <a:cubicBezTo>
                  <a:pt x="91558" y="158512"/>
                  <a:pt x="94755" y="151574"/>
                  <a:pt x="96616" y="141726"/>
                </a:cubicBezTo>
                <a:lnTo>
                  <a:pt x="133344" y="147982"/>
                </a:lnTo>
                <a:cubicBezTo>
                  <a:pt x="129531" y="164837"/>
                  <a:pt x="122208" y="177566"/>
                  <a:pt x="111388" y="186174"/>
                </a:cubicBezTo>
                <a:cubicBezTo>
                  <a:pt x="100562" y="194779"/>
                  <a:pt x="86058" y="199080"/>
                  <a:pt x="67867" y="199080"/>
                </a:cubicBezTo>
                <a:cubicBezTo>
                  <a:pt x="47196" y="199080"/>
                  <a:pt x="30715" y="192561"/>
                  <a:pt x="18432" y="179518"/>
                </a:cubicBezTo>
                <a:cubicBezTo>
                  <a:pt x="6145" y="166479"/>
                  <a:pt x="0" y="148425"/>
                  <a:pt x="0" y="125357"/>
                </a:cubicBezTo>
                <a:cubicBezTo>
                  <a:pt x="0" y="102024"/>
                  <a:pt x="6167" y="83859"/>
                  <a:pt x="18500" y="70859"/>
                </a:cubicBezTo>
                <a:cubicBezTo>
                  <a:pt x="30834" y="57864"/>
                  <a:pt x="47509" y="51365"/>
                  <a:pt x="68537" y="51365"/>
                </a:cubicBezTo>
                <a:cubicBezTo>
                  <a:pt x="85748" y="51365"/>
                  <a:pt x="99436" y="55070"/>
                  <a:pt x="109591" y="62475"/>
                </a:cubicBezTo>
                <a:cubicBezTo>
                  <a:pt x="119749" y="69884"/>
                  <a:pt x="127043" y="81177"/>
                  <a:pt x="131483" y="96347"/>
                </a:cubicBezTo>
                <a:close/>
                <a:moveTo>
                  <a:pt x="273607" y="137866"/>
                </a:moveTo>
                <a:lnTo>
                  <a:pt x="273607" y="113513"/>
                </a:lnTo>
                <a:cubicBezTo>
                  <a:pt x="280083" y="113513"/>
                  <a:pt x="284785" y="113091"/>
                  <a:pt x="287712" y="112249"/>
                </a:cubicBezTo>
                <a:cubicBezTo>
                  <a:pt x="290638" y="111402"/>
                  <a:pt x="293414" y="109364"/>
                  <a:pt x="296032" y="106125"/>
                </a:cubicBezTo>
                <a:cubicBezTo>
                  <a:pt x="298648" y="102889"/>
                  <a:pt x="299955" y="99184"/>
                  <a:pt x="299955" y="95015"/>
                </a:cubicBezTo>
                <a:cubicBezTo>
                  <a:pt x="299955" y="90576"/>
                  <a:pt x="298336" y="86476"/>
                  <a:pt x="295098" y="82707"/>
                </a:cubicBezTo>
                <a:cubicBezTo>
                  <a:pt x="291859" y="78938"/>
                  <a:pt x="287002" y="77051"/>
                  <a:pt x="280526" y="77051"/>
                </a:cubicBezTo>
                <a:cubicBezTo>
                  <a:pt x="275558" y="77051"/>
                  <a:pt x="271123" y="78114"/>
                  <a:pt x="267217" y="80245"/>
                </a:cubicBezTo>
                <a:cubicBezTo>
                  <a:pt x="263314" y="82376"/>
                  <a:pt x="259764" y="87433"/>
                  <a:pt x="256576" y="95415"/>
                </a:cubicBezTo>
                <a:lnTo>
                  <a:pt x="224903" y="88629"/>
                </a:lnTo>
                <a:cubicBezTo>
                  <a:pt x="228096" y="76205"/>
                  <a:pt x="234928" y="66888"/>
                  <a:pt x="245393" y="60678"/>
                </a:cubicBezTo>
                <a:cubicBezTo>
                  <a:pt x="255863" y="54469"/>
                  <a:pt x="267796" y="51365"/>
                  <a:pt x="281192" y="51365"/>
                </a:cubicBezTo>
                <a:cubicBezTo>
                  <a:pt x="298228" y="51365"/>
                  <a:pt x="311424" y="55272"/>
                  <a:pt x="320786" y="63076"/>
                </a:cubicBezTo>
                <a:cubicBezTo>
                  <a:pt x="330142" y="70881"/>
                  <a:pt x="334822" y="80687"/>
                  <a:pt x="334822" y="92488"/>
                </a:cubicBezTo>
                <a:cubicBezTo>
                  <a:pt x="334822" y="99850"/>
                  <a:pt x="332805" y="105948"/>
                  <a:pt x="328770" y="110783"/>
                </a:cubicBezTo>
                <a:cubicBezTo>
                  <a:pt x="324734" y="115622"/>
                  <a:pt x="318366" y="120125"/>
                  <a:pt x="309672" y="124291"/>
                </a:cubicBezTo>
                <a:cubicBezTo>
                  <a:pt x="320136" y="127131"/>
                  <a:pt x="327967" y="131432"/>
                  <a:pt x="333158" y="137200"/>
                </a:cubicBezTo>
                <a:cubicBezTo>
                  <a:pt x="338350" y="142967"/>
                  <a:pt x="340946" y="150156"/>
                  <a:pt x="340946" y="158760"/>
                </a:cubicBezTo>
                <a:cubicBezTo>
                  <a:pt x="340946" y="169758"/>
                  <a:pt x="335797" y="179230"/>
                  <a:pt x="325509" y="187167"/>
                </a:cubicBezTo>
                <a:cubicBezTo>
                  <a:pt x="315219" y="195110"/>
                  <a:pt x="300398" y="199080"/>
                  <a:pt x="281059" y="199080"/>
                </a:cubicBezTo>
                <a:cubicBezTo>
                  <a:pt x="247345" y="199080"/>
                  <a:pt x="226720" y="185907"/>
                  <a:pt x="219175" y="159556"/>
                </a:cubicBezTo>
                <a:lnTo>
                  <a:pt x="253379" y="153303"/>
                </a:lnTo>
                <a:cubicBezTo>
                  <a:pt x="258879" y="167145"/>
                  <a:pt x="267972" y="174064"/>
                  <a:pt x="280662" y="174064"/>
                </a:cubicBezTo>
                <a:cubicBezTo>
                  <a:pt x="287669" y="174064"/>
                  <a:pt x="293285" y="172221"/>
                  <a:pt x="297496" y="168538"/>
                </a:cubicBezTo>
                <a:cubicBezTo>
                  <a:pt x="301709" y="164859"/>
                  <a:pt x="303814" y="160532"/>
                  <a:pt x="303814" y="155564"/>
                </a:cubicBezTo>
                <a:cubicBezTo>
                  <a:pt x="303814" y="150063"/>
                  <a:pt x="301622" y="145735"/>
                  <a:pt x="297230" y="142585"/>
                </a:cubicBezTo>
                <a:cubicBezTo>
                  <a:pt x="292838" y="139439"/>
                  <a:pt x="287092" y="137866"/>
                  <a:pt x="279993" y="137866"/>
                </a:cubicBezTo>
                <a:close/>
                <a:moveTo>
                  <a:pt x="395150" y="97676"/>
                </a:moveTo>
                <a:lnTo>
                  <a:pt x="361213" y="91552"/>
                </a:lnTo>
                <a:cubicBezTo>
                  <a:pt x="365026" y="77890"/>
                  <a:pt x="371592" y="67774"/>
                  <a:pt x="380909" y="61211"/>
                </a:cubicBezTo>
                <a:cubicBezTo>
                  <a:pt x="390225" y="54644"/>
                  <a:pt x="404067" y="51365"/>
                  <a:pt x="422427" y="51365"/>
                </a:cubicBezTo>
                <a:cubicBezTo>
                  <a:pt x="439110" y="51365"/>
                  <a:pt x="451530" y="53337"/>
                  <a:pt x="459690" y="57287"/>
                </a:cubicBezTo>
                <a:cubicBezTo>
                  <a:pt x="467851" y="61237"/>
                  <a:pt x="473601" y="66248"/>
                  <a:pt x="476928" y="72324"/>
                </a:cubicBezTo>
                <a:cubicBezTo>
                  <a:pt x="480254" y="78405"/>
                  <a:pt x="481917" y="89561"/>
                  <a:pt x="481917" y="105793"/>
                </a:cubicBezTo>
                <a:lnTo>
                  <a:pt x="481514" y="149443"/>
                </a:lnTo>
                <a:cubicBezTo>
                  <a:pt x="481514" y="161864"/>
                  <a:pt x="482112" y="171022"/>
                  <a:pt x="483310" y="176918"/>
                </a:cubicBezTo>
                <a:cubicBezTo>
                  <a:pt x="484509" y="182823"/>
                  <a:pt x="486751" y="189145"/>
                  <a:pt x="490032" y="195887"/>
                </a:cubicBezTo>
                <a:lnTo>
                  <a:pt x="453038" y="195887"/>
                </a:lnTo>
                <a:cubicBezTo>
                  <a:pt x="452063" y="193399"/>
                  <a:pt x="450864" y="189720"/>
                  <a:pt x="449445" y="184842"/>
                </a:cubicBezTo>
                <a:cubicBezTo>
                  <a:pt x="448823" y="182625"/>
                  <a:pt x="448376" y="181159"/>
                  <a:pt x="448109" y="180450"/>
                </a:cubicBezTo>
                <a:cubicBezTo>
                  <a:pt x="441724" y="186664"/>
                  <a:pt x="434894" y="191319"/>
                  <a:pt x="427622" y="194422"/>
                </a:cubicBezTo>
                <a:cubicBezTo>
                  <a:pt x="420347" y="197525"/>
                  <a:pt x="412581" y="199080"/>
                  <a:pt x="404330" y="199080"/>
                </a:cubicBezTo>
                <a:cubicBezTo>
                  <a:pt x="389779" y="199080"/>
                  <a:pt x="378313" y="195132"/>
                  <a:pt x="369928" y="187236"/>
                </a:cubicBezTo>
                <a:cubicBezTo>
                  <a:pt x="361544" y="179342"/>
                  <a:pt x="357354" y="169362"/>
                  <a:pt x="357354" y="157296"/>
                </a:cubicBezTo>
                <a:cubicBezTo>
                  <a:pt x="357354" y="149310"/>
                  <a:pt x="359261" y="142189"/>
                  <a:pt x="363078" y="135933"/>
                </a:cubicBezTo>
                <a:cubicBezTo>
                  <a:pt x="366890" y="129680"/>
                  <a:pt x="372239" y="124888"/>
                  <a:pt x="379111" y="121562"/>
                </a:cubicBezTo>
                <a:cubicBezTo>
                  <a:pt x="385985" y="118236"/>
                  <a:pt x="395902" y="115330"/>
                  <a:pt x="408855" y="112850"/>
                </a:cubicBezTo>
                <a:cubicBezTo>
                  <a:pt x="426334" y="109563"/>
                  <a:pt x="438443" y="106503"/>
                  <a:pt x="445187" y="103666"/>
                </a:cubicBezTo>
                <a:lnTo>
                  <a:pt x="445187" y="99940"/>
                </a:lnTo>
                <a:cubicBezTo>
                  <a:pt x="445187" y="92750"/>
                  <a:pt x="443411" y="87627"/>
                  <a:pt x="439862" y="84568"/>
                </a:cubicBezTo>
                <a:cubicBezTo>
                  <a:pt x="436308" y="81508"/>
                  <a:pt x="429613" y="79978"/>
                  <a:pt x="419767" y="79978"/>
                </a:cubicBezTo>
                <a:cubicBezTo>
                  <a:pt x="413114" y="79978"/>
                  <a:pt x="407926" y="81285"/>
                  <a:pt x="404196" y="83902"/>
                </a:cubicBezTo>
                <a:cubicBezTo>
                  <a:pt x="400470" y="86519"/>
                  <a:pt x="397454" y="91110"/>
                  <a:pt x="395150" y="97676"/>
                </a:cubicBezTo>
                <a:close/>
                <a:moveTo>
                  <a:pt x="445187" y="128020"/>
                </a:moveTo>
                <a:cubicBezTo>
                  <a:pt x="440391" y="129615"/>
                  <a:pt x="432810" y="131522"/>
                  <a:pt x="422427" y="133740"/>
                </a:cubicBezTo>
                <a:cubicBezTo>
                  <a:pt x="412045" y="135959"/>
                  <a:pt x="405262" y="138133"/>
                  <a:pt x="402069" y="140264"/>
                </a:cubicBezTo>
                <a:cubicBezTo>
                  <a:pt x="397187" y="143719"/>
                  <a:pt x="394750" y="148111"/>
                  <a:pt x="394750" y="153436"/>
                </a:cubicBezTo>
                <a:cubicBezTo>
                  <a:pt x="394750" y="158670"/>
                  <a:pt x="396698" y="163196"/>
                  <a:pt x="400604" y="167007"/>
                </a:cubicBezTo>
                <a:cubicBezTo>
                  <a:pt x="404510" y="170824"/>
                  <a:pt x="409475" y="172735"/>
                  <a:pt x="415508" y="172735"/>
                </a:cubicBezTo>
                <a:cubicBezTo>
                  <a:pt x="422251" y="172735"/>
                  <a:pt x="428685" y="170518"/>
                  <a:pt x="434807" y="166079"/>
                </a:cubicBezTo>
                <a:cubicBezTo>
                  <a:pt x="439330" y="162706"/>
                  <a:pt x="442303" y="158581"/>
                  <a:pt x="443721" y="153703"/>
                </a:cubicBezTo>
                <a:cubicBezTo>
                  <a:pt x="444697" y="150505"/>
                  <a:pt x="445187" y="144429"/>
                  <a:pt x="445187" y="135472"/>
                </a:cubicBezTo>
                <a:close/>
                <a:moveTo>
                  <a:pt x="517313" y="54558"/>
                </a:moveTo>
                <a:lnTo>
                  <a:pt x="642805" y="54558"/>
                </a:lnTo>
                <a:lnTo>
                  <a:pt x="642805" y="195887"/>
                </a:lnTo>
                <a:lnTo>
                  <a:pt x="605412" y="195887"/>
                </a:lnTo>
                <a:lnTo>
                  <a:pt x="605412" y="84770"/>
                </a:lnTo>
                <a:lnTo>
                  <a:pt x="554709" y="84770"/>
                </a:lnTo>
                <a:lnTo>
                  <a:pt x="554709" y="195887"/>
                </a:lnTo>
                <a:lnTo>
                  <a:pt x="517313" y="195887"/>
                </a:lnTo>
                <a:close/>
                <a:moveTo>
                  <a:pt x="711342" y="97676"/>
                </a:moveTo>
                <a:lnTo>
                  <a:pt x="677404" y="91552"/>
                </a:lnTo>
                <a:cubicBezTo>
                  <a:pt x="681217" y="77890"/>
                  <a:pt x="687784" y="67774"/>
                  <a:pt x="697100" y="61211"/>
                </a:cubicBezTo>
                <a:cubicBezTo>
                  <a:pt x="706417" y="54644"/>
                  <a:pt x="720255" y="51365"/>
                  <a:pt x="738619" y="51365"/>
                </a:cubicBezTo>
                <a:cubicBezTo>
                  <a:pt x="755301" y="51365"/>
                  <a:pt x="767721" y="53337"/>
                  <a:pt x="775882" y="57287"/>
                </a:cubicBezTo>
                <a:cubicBezTo>
                  <a:pt x="784043" y="61237"/>
                  <a:pt x="789793" y="66248"/>
                  <a:pt x="793119" y="72324"/>
                </a:cubicBezTo>
                <a:cubicBezTo>
                  <a:pt x="796446" y="78405"/>
                  <a:pt x="798105" y="89561"/>
                  <a:pt x="798105" y="105793"/>
                </a:cubicBezTo>
                <a:lnTo>
                  <a:pt x="797706" y="149443"/>
                </a:lnTo>
                <a:cubicBezTo>
                  <a:pt x="797706" y="161864"/>
                  <a:pt x="798303" y="171022"/>
                  <a:pt x="799502" y="176918"/>
                </a:cubicBezTo>
                <a:cubicBezTo>
                  <a:pt x="800701" y="182823"/>
                  <a:pt x="802940" y="189145"/>
                  <a:pt x="806224" y="195887"/>
                </a:cubicBezTo>
                <a:lnTo>
                  <a:pt x="769230" y="195887"/>
                </a:lnTo>
                <a:cubicBezTo>
                  <a:pt x="768255" y="193399"/>
                  <a:pt x="767056" y="189720"/>
                  <a:pt x="765637" y="184842"/>
                </a:cubicBezTo>
                <a:cubicBezTo>
                  <a:pt x="765014" y="182625"/>
                  <a:pt x="764568" y="181159"/>
                  <a:pt x="764301" y="180450"/>
                </a:cubicBezTo>
                <a:cubicBezTo>
                  <a:pt x="757914" y="186664"/>
                  <a:pt x="751086" y="191319"/>
                  <a:pt x="743810" y="194422"/>
                </a:cubicBezTo>
                <a:cubicBezTo>
                  <a:pt x="736538" y="197525"/>
                  <a:pt x="728773" y="199080"/>
                  <a:pt x="720518" y="199080"/>
                </a:cubicBezTo>
                <a:cubicBezTo>
                  <a:pt x="705970" y="199080"/>
                  <a:pt x="694505" y="195132"/>
                  <a:pt x="686120" y="187236"/>
                </a:cubicBezTo>
                <a:cubicBezTo>
                  <a:pt x="677735" y="179342"/>
                  <a:pt x="673546" y="169362"/>
                  <a:pt x="673546" y="157296"/>
                </a:cubicBezTo>
                <a:cubicBezTo>
                  <a:pt x="673546" y="149310"/>
                  <a:pt x="675453" y="142189"/>
                  <a:pt x="679269" y="135933"/>
                </a:cubicBezTo>
                <a:cubicBezTo>
                  <a:pt x="683082" y="129680"/>
                  <a:pt x="688427" y="124888"/>
                  <a:pt x="695303" y="121562"/>
                </a:cubicBezTo>
                <a:cubicBezTo>
                  <a:pt x="702177" y="118236"/>
                  <a:pt x="712090" y="115330"/>
                  <a:pt x="725043" y="112850"/>
                </a:cubicBezTo>
                <a:cubicBezTo>
                  <a:pt x="742525" y="109563"/>
                  <a:pt x="754632" y="106503"/>
                  <a:pt x="761374" y="103666"/>
                </a:cubicBezTo>
                <a:lnTo>
                  <a:pt x="761374" y="99940"/>
                </a:lnTo>
                <a:cubicBezTo>
                  <a:pt x="761374" y="92750"/>
                  <a:pt x="759603" y="87627"/>
                  <a:pt x="756050" y="84568"/>
                </a:cubicBezTo>
                <a:cubicBezTo>
                  <a:pt x="752500" y="81508"/>
                  <a:pt x="745805" y="79978"/>
                  <a:pt x="735959" y="79978"/>
                </a:cubicBezTo>
                <a:cubicBezTo>
                  <a:pt x="729305" y="79978"/>
                  <a:pt x="724114" y="81285"/>
                  <a:pt x="720388" y="83902"/>
                </a:cubicBezTo>
                <a:cubicBezTo>
                  <a:pt x="716658" y="86519"/>
                  <a:pt x="713646" y="91110"/>
                  <a:pt x="711342" y="97676"/>
                </a:cubicBezTo>
                <a:close/>
                <a:moveTo>
                  <a:pt x="761374" y="128020"/>
                </a:moveTo>
                <a:cubicBezTo>
                  <a:pt x="756583" y="129615"/>
                  <a:pt x="749001" y="131522"/>
                  <a:pt x="738619" y="133740"/>
                </a:cubicBezTo>
                <a:cubicBezTo>
                  <a:pt x="728237" y="135959"/>
                  <a:pt x="721450" y="138133"/>
                  <a:pt x="718261" y="140264"/>
                </a:cubicBezTo>
                <a:cubicBezTo>
                  <a:pt x="713379" y="143719"/>
                  <a:pt x="710938" y="148111"/>
                  <a:pt x="710938" y="153436"/>
                </a:cubicBezTo>
                <a:cubicBezTo>
                  <a:pt x="710938" y="158670"/>
                  <a:pt x="712889" y="163196"/>
                  <a:pt x="716795" y="167007"/>
                </a:cubicBezTo>
                <a:cubicBezTo>
                  <a:pt x="720702" y="170824"/>
                  <a:pt x="725667" y="172735"/>
                  <a:pt x="731700" y="172735"/>
                </a:cubicBezTo>
                <a:cubicBezTo>
                  <a:pt x="738443" y="172735"/>
                  <a:pt x="744875" y="170518"/>
                  <a:pt x="750995" y="166079"/>
                </a:cubicBezTo>
                <a:cubicBezTo>
                  <a:pt x="755520" y="162706"/>
                  <a:pt x="758491" y="158581"/>
                  <a:pt x="759910" y="153703"/>
                </a:cubicBezTo>
                <a:cubicBezTo>
                  <a:pt x="760885" y="150505"/>
                  <a:pt x="761374" y="144429"/>
                  <a:pt x="761374" y="135472"/>
                </a:cubicBezTo>
                <a:close/>
                <a:moveTo>
                  <a:pt x="958197" y="96347"/>
                </a:moveTo>
                <a:lnTo>
                  <a:pt x="921333" y="102999"/>
                </a:lnTo>
                <a:cubicBezTo>
                  <a:pt x="920091" y="95635"/>
                  <a:pt x="917276" y="90094"/>
                  <a:pt x="912884" y="86365"/>
                </a:cubicBezTo>
                <a:cubicBezTo>
                  <a:pt x="908492" y="82639"/>
                  <a:pt x="902790" y="80773"/>
                  <a:pt x="895784" y="80773"/>
                </a:cubicBezTo>
                <a:cubicBezTo>
                  <a:pt x="886464" y="80773"/>
                  <a:pt x="879037" y="83989"/>
                  <a:pt x="873493" y="90425"/>
                </a:cubicBezTo>
                <a:cubicBezTo>
                  <a:pt x="867946" y="96859"/>
                  <a:pt x="865173" y="107615"/>
                  <a:pt x="865173" y="122696"/>
                </a:cubicBezTo>
                <a:cubicBezTo>
                  <a:pt x="865173" y="139461"/>
                  <a:pt x="867992" y="151305"/>
                  <a:pt x="873623" y="158224"/>
                </a:cubicBezTo>
                <a:cubicBezTo>
                  <a:pt x="879257" y="165143"/>
                  <a:pt x="886821" y="168606"/>
                  <a:pt x="896314" y="168606"/>
                </a:cubicBezTo>
                <a:cubicBezTo>
                  <a:pt x="903412" y="168606"/>
                  <a:pt x="909226" y="166587"/>
                  <a:pt x="913752" y="162547"/>
                </a:cubicBezTo>
                <a:cubicBezTo>
                  <a:pt x="918274" y="158512"/>
                  <a:pt x="921470" y="151574"/>
                  <a:pt x="923332" y="141726"/>
                </a:cubicBezTo>
                <a:lnTo>
                  <a:pt x="960059" y="147982"/>
                </a:lnTo>
                <a:cubicBezTo>
                  <a:pt x="956247" y="164837"/>
                  <a:pt x="948924" y="177566"/>
                  <a:pt x="938106" y="186174"/>
                </a:cubicBezTo>
                <a:cubicBezTo>
                  <a:pt x="927280" y="194779"/>
                  <a:pt x="912773" y="199080"/>
                  <a:pt x="894586" y="199080"/>
                </a:cubicBezTo>
                <a:cubicBezTo>
                  <a:pt x="873914" y="199080"/>
                  <a:pt x="857433" y="192561"/>
                  <a:pt x="845147" y="179518"/>
                </a:cubicBezTo>
                <a:cubicBezTo>
                  <a:pt x="832860" y="166479"/>
                  <a:pt x="826714" y="148425"/>
                  <a:pt x="826714" y="125357"/>
                </a:cubicBezTo>
                <a:cubicBezTo>
                  <a:pt x="826714" y="102024"/>
                  <a:pt x="832885" y="83859"/>
                  <a:pt x="845216" y="70859"/>
                </a:cubicBezTo>
                <a:cubicBezTo>
                  <a:pt x="857549" y="57864"/>
                  <a:pt x="874224" y="51365"/>
                  <a:pt x="895251" y="51365"/>
                </a:cubicBezTo>
                <a:cubicBezTo>
                  <a:pt x="912463" y="51365"/>
                  <a:pt x="926150" y="55070"/>
                  <a:pt x="936309" y="62475"/>
                </a:cubicBezTo>
                <a:cubicBezTo>
                  <a:pt x="946465" y="69884"/>
                  <a:pt x="953759" y="81177"/>
                  <a:pt x="958197" y="96347"/>
                </a:cubicBezTo>
                <a:close/>
                <a:moveTo>
                  <a:pt x="977892" y="123228"/>
                </a:moveTo>
                <a:cubicBezTo>
                  <a:pt x="977892" y="110805"/>
                  <a:pt x="980953" y="98784"/>
                  <a:pt x="987077" y="87164"/>
                </a:cubicBezTo>
                <a:cubicBezTo>
                  <a:pt x="993193" y="75539"/>
                  <a:pt x="1001869" y="66669"/>
                  <a:pt x="1013090" y="60548"/>
                </a:cubicBezTo>
                <a:cubicBezTo>
                  <a:pt x="1024311" y="54426"/>
                  <a:pt x="1036843" y="51365"/>
                  <a:pt x="1050685" y="51365"/>
                </a:cubicBezTo>
                <a:cubicBezTo>
                  <a:pt x="1072065" y="51365"/>
                  <a:pt x="1089586" y="58306"/>
                  <a:pt x="1103249" y="72192"/>
                </a:cubicBezTo>
                <a:cubicBezTo>
                  <a:pt x="1116910" y="86077"/>
                  <a:pt x="1123743" y="103619"/>
                  <a:pt x="1123743" y="124823"/>
                </a:cubicBezTo>
                <a:cubicBezTo>
                  <a:pt x="1123743" y="146207"/>
                  <a:pt x="1116846" y="163930"/>
                  <a:pt x="1103051" y="177988"/>
                </a:cubicBezTo>
                <a:cubicBezTo>
                  <a:pt x="1089255" y="192049"/>
                  <a:pt x="1071889" y="199080"/>
                  <a:pt x="1050952" y="199080"/>
                </a:cubicBezTo>
                <a:cubicBezTo>
                  <a:pt x="1037999" y="199080"/>
                  <a:pt x="1025643" y="196154"/>
                  <a:pt x="1013886" y="190297"/>
                </a:cubicBezTo>
                <a:cubicBezTo>
                  <a:pt x="1002132" y="184443"/>
                  <a:pt x="993193" y="175860"/>
                  <a:pt x="987077" y="164546"/>
                </a:cubicBezTo>
                <a:cubicBezTo>
                  <a:pt x="980953" y="153234"/>
                  <a:pt x="977892" y="139461"/>
                  <a:pt x="977892" y="123228"/>
                </a:cubicBezTo>
                <a:close/>
                <a:moveTo>
                  <a:pt x="1016215" y="125223"/>
                </a:moveTo>
                <a:cubicBezTo>
                  <a:pt x="1016215" y="139241"/>
                  <a:pt x="1019541" y="149973"/>
                  <a:pt x="1026198" y="157425"/>
                </a:cubicBezTo>
                <a:cubicBezTo>
                  <a:pt x="1032850" y="164876"/>
                  <a:pt x="1041058" y="168606"/>
                  <a:pt x="1050818" y="168606"/>
                </a:cubicBezTo>
                <a:cubicBezTo>
                  <a:pt x="1060578" y="168606"/>
                  <a:pt x="1068761" y="164876"/>
                  <a:pt x="1075374" y="157425"/>
                </a:cubicBezTo>
                <a:cubicBezTo>
                  <a:pt x="1081980" y="149973"/>
                  <a:pt x="1085285" y="139151"/>
                  <a:pt x="1085285" y="124957"/>
                </a:cubicBezTo>
                <a:cubicBezTo>
                  <a:pt x="1085285" y="111119"/>
                  <a:pt x="1081980" y="100470"/>
                  <a:pt x="1075374" y="93017"/>
                </a:cubicBezTo>
                <a:cubicBezTo>
                  <a:pt x="1068761" y="85565"/>
                  <a:pt x="1060578" y="81839"/>
                  <a:pt x="1050818" y="81839"/>
                </a:cubicBezTo>
                <a:cubicBezTo>
                  <a:pt x="1041058" y="81839"/>
                  <a:pt x="1032850" y="85565"/>
                  <a:pt x="1026198" y="93017"/>
                </a:cubicBezTo>
                <a:cubicBezTo>
                  <a:pt x="1019541" y="100470"/>
                  <a:pt x="1016215" y="111207"/>
                  <a:pt x="1016215" y="125223"/>
                </a:cubicBezTo>
                <a:close/>
                <a:moveTo>
                  <a:pt x="1150816" y="54558"/>
                </a:moveTo>
                <a:lnTo>
                  <a:pt x="1197122" y="54558"/>
                </a:lnTo>
                <a:lnTo>
                  <a:pt x="1232258" y="153040"/>
                </a:lnTo>
                <a:lnTo>
                  <a:pt x="1267657" y="54558"/>
                </a:lnTo>
                <a:lnTo>
                  <a:pt x="1313834" y="54558"/>
                </a:lnTo>
                <a:lnTo>
                  <a:pt x="1313834" y="195887"/>
                </a:lnTo>
                <a:lnTo>
                  <a:pt x="1282028" y="195887"/>
                </a:lnTo>
                <a:lnTo>
                  <a:pt x="1282028" y="102867"/>
                </a:lnTo>
                <a:lnTo>
                  <a:pt x="1247562" y="195887"/>
                </a:lnTo>
                <a:lnTo>
                  <a:pt x="1215623" y="195887"/>
                </a:lnTo>
                <a:lnTo>
                  <a:pt x="1182751" y="102867"/>
                </a:lnTo>
                <a:lnTo>
                  <a:pt x="1182751" y="195887"/>
                </a:lnTo>
                <a:lnTo>
                  <a:pt x="1150816" y="195887"/>
                </a:lnTo>
                <a:close/>
                <a:moveTo>
                  <a:pt x="1422353" y="54558"/>
                </a:moveTo>
                <a:lnTo>
                  <a:pt x="1517767" y="54558"/>
                </a:lnTo>
                <a:lnTo>
                  <a:pt x="1517767" y="84770"/>
                </a:lnTo>
                <a:lnTo>
                  <a:pt x="1459749" y="84770"/>
                </a:lnTo>
                <a:lnTo>
                  <a:pt x="1459749" y="195887"/>
                </a:lnTo>
                <a:lnTo>
                  <a:pt x="1422353" y="195887"/>
                </a:lnTo>
                <a:close/>
                <a:moveTo>
                  <a:pt x="1541447" y="54558"/>
                </a:moveTo>
                <a:lnTo>
                  <a:pt x="1666674" y="54558"/>
                </a:lnTo>
                <a:lnTo>
                  <a:pt x="1666674" y="195887"/>
                </a:lnTo>
                <a:lnTo>
                  <a:pt x="1629414" y="195887"/>
                </a:lnTo>
                <a:lnTo>
                  <a:pt x="1629414" y="84899"/>
                </a:lnTo>
                <a:lnTo>
                  <a:pt x="1578441" y="84899"/>
                </a:lnTo>
                <a:lnTo>
                  <a:pt x="1578441" y="148378"/>
                </a:lnTo>
                <a:cubicBezTo>
                  <a:pt x="1578441" y="164527"/>
                  <a:pt x="1576581" y="175860"/>
                  <a:pt x="1572854" y="182379"/>
                </a:cubicBezTo>
                <a:cubicBezTo>
                  <a:pt x="1569128" y="188900"/>
                  <a:pt x="1565002" y="193180"/>
                  <a:pt x="1560481" y="195222"/>
                </a:cubicBezTo>
                <a:cubicBezTo>
                  <a:pt x="1555956" y="197259"/>
                  <a:pt x="1548680" y="198281"/>
                  <a:pt x="1538655" y="198281"/>
                </a:cubicBezTo>
                <a:cubicBezTo>
                  <a:pt x="1532711" y="198281"/>
                  <a:pt x="1524855" y="197482"/>
                  <a:pt x="1515100" y="195887"/>
                </a:cubicBezTo>
                <a:lnTo>
                  <a:pt x="1515100" y="168340"/>
                </a:lnTo>
                <a:cubicBezTo>
                  <a:pt x="1515899" y="168340"/>
                  <a:pt x="1517983" y="168426"/>
                  <a:pt x="1521352" y="168606"/>
                </a:cubicBezTo>
                <a:cubicBezTo>
                  <a:pt x="1525259" y="168873"/>
                  <a:pt x="1528272" y="169007"/>
                  <a:pt x="1530403" y="169007"/>
                </a:cubicBezTo>
                <a:cubicBezTo>
                  <a:pt x="1535458" y="169007"/>
                  <a:pt x="1538564" y="167339"/>
                  <a:pt x="1539716" y="164013"/>
                </a:cubicBezTo>
                <a:cubicBezTo>
                  <a:pt x="1540872" y="160687"/>
                  <a:pt x="1541447" y="151439"/>
                  <a:pt x="1541447" y="136267"/>
                </a:cubicBezTo>
                <a:close/>
                <a:moveTo>
                  <a:pt x="1703533" y="54558"/>
                </a:moveTo>
                <a:lnTo>
                  <a:pt x="1739466" y="54558"/>
                </a:lnTo>
                <a:lnTo>
                  <a:pt x="1739466" y="143323"/>
                </a:lnTo>
                <a:lnTo>
                  <a:pt x="1796955" y="54558"/>
                </a:lnTo>
                <a:lnTo>
                  <a:pt x="1833684" y="54558"/>
                </a:lnTo>
                <a:lnTo>
                  <a:pt x="1833684" y="195887"/>
                </a:lnTo>
                <a:lnTo>
                  <a:pt x="1797754" y="195887"/>
                </a:lnTo>
                <a:lnTo>
                  <a:pt x="1797754" y="105527"/>
                </a:lnTo>
                <a:lnTo>
                  <a:pt x="1739466" y="195887"/>
                </a:lnTo>
                <a:lnTo>
                  <a:pt x="1703533" y="195887"/>
                </a:lnTo>
                <a:close/>
                <a:moveTo>
                  <a:pt x="1870545" y="54558"/>
                </a:moveTo>
                <a:lnTo>
                  <a:pt x="1907939" y="54558"/>
                </a:lnTo>
                <a:lnTo>
                  <a:pt x="1907939" y="106327"/>
                </a:lnTo>
                <a:lnTo>
                  <a:pt x="1961437" y="106327"/>
                </a:lnTo>
                <a:lnTo>
                  <a:pt x="1961437" y="54558"/>
                </a:lnTo>
                <a:lnTo>
                  <a:pt x="1998961" y="54558"/>
                </a:lnTo>
                <a:lnTo>
                  <a:pt x="1998961" y="195887"/>
                </a:lnTo>
                <a:lnTo>
                  <a:pt x="1961437" y="195887"/>
                </a:lnTo>
                <a:lnTo>
                  <a:pt x="1961437" y="136534"/>
                </a:lnTo>
                <a:lnTo>
                  <a:pt x="1907939" y="136534"/>
                </a:lnTo>
                <a:lnTo>
                  <a:pt x="1907939" y="195887"/>
                </a:lnTo>
                <a:lnTo>
                  <a:pt x="1870545" y="195887"/>
                </a:lnTo>
                <a:close/>
                <a:moveTo>
                  <a:pt x="2036891" y="54558"/>
                </a:moveTo>
                <a:lnTo>
                  <a:pt x="2074287" y="54558"/>
                </a:lnTo>
                <a:lnTo>
                  <a:pt x="2074287" y="113246"/>
                </a:lnTo>
                <a:lnTo>
                  <a:pt x="2111813" y="113246"/>
                </a:lnTo>
                <a:cubicBezTo>
                  <a:pt x="2126537" y="113246"/>
                  <a:pt x="2137785" y="114286"/>
                  <a:pt x="2145549" y="116374"/>
                </a:cubicBezTo>
                <a:cubicBezTo>
                  <a:pt x="2153308" y="118458"/>
                  <a:pt x="2159874" y="123008"/>
                  <a:pt x="2165245" y="130015"/>
                </a:cubicBezTo>
                <a:cubicBezTo>
                  <a:pt x="2170609" y="137024"/>
                  <a:pt x="2173295" y="145275"/>
                  <a:pt x="2173295" y="154765"/>
                </a:cubicBezTo>
                <a:cubicBezTo>
                  <a:pt x="2173295" y="168426"/>
                  <a:pt x="2168590" y="178698"/>
                  <a:pt x="2159187" y="185573"/>
                </a:cubicBezTo>
                <a:cubicBezTo>
                  <a:pt x="2149786" y="192449"/>
                  <a:pt x="2135678" y="195887"/>
                  <a:pt x="2116872" y="195887"/>
                </a:cubicBezTo>
                <a:lnTo>
                  <a:pt x="2036891" y="195887"/>
                </a:lnTo>
                <a:close/>
                <a:moveTo>
                  <a:pt x="2074287" y="172199"/>
                </a:moveTo>
                <a:lnTo>
                  <a:pt x="2109016" y="172199"/>
                </a:lnTo>
                <a:cubicBezTo>
                  <a:pt x="2118067" y="172199"/>
                  <a:pt x="2124630" y="170780"/>
                  <a:pt x="2128712" y="167937"/>
                </a:cubicBezTo>
                <a:cubicBezTo>
                  <a:pt x="2132795" y="165100"/>
                  <a:pt x="2134836" y="160492"/>
                  <a:pt x="2134836" y="154102"/>
                </a:cubicBezTo>
                <a:cubicBezTo>
                  <a:pt x="2134836" y="147273"/>
                  <a:pt x="2132193" y="142593"/>
                  <a:pt x="2126916" y="140062"/>
                </a:cubicBezTo>
                <a:cubicBezTo>
                  <a:pt x="2121638" y="137534"/>
                  <a:pt x="2112166" y="136267"/>
                  <a:pt x="2098505" y="136267"/>
                </a:cubicBezTo>
                <a:lnTo>
                  <a:pt x="2074287" y="136267"/>
                </a:lnTo>
                <a:close/>
                <a:moveTo>
                  <a:pt x="2194585" y="54558"/>
                </a:moveTo>
                <a:lnTo>
                  <a:pt x="2231982" y="54558"/>
                </a:lnTo>
                <a:lnTo>
                  <a:pt x="2231982" y="195887"/>
                </a:lnTo>
                <a:lnTo>
                  <a:pt x="2194585" y="195887"/>
                </a:lnTo>
                <a:close/>
                <a:moveTo>
                  <a:pt x="2340641" y="54558"/>
                </a:moveTo>
                <a:lnTo>
                  <a:pt x="2378033" y="54558"/>
                </a:lnTo>
                <a:lnTo>
                  <a:pt x="2378033" y="106327"/>
                </a:lnTo>
                <a:lnTo>
                  <a:pt x="2431529" y="106327"/>
                </a:lnTo>
                <a:lnTo>
                  <a:pt x="2431529" y="54558"/>
                </a:lnTo>
                <a:lnTo>
                  <a:pt x="2469056" y="54558"/>
                </a:lnTo>
                <a:lnTo>
                  <a:pt x="2469056" y="195887"/>
                </a:lnTo>
                <a:lnTo>
                  <a:pt x="2431529" y="195887"/>
                </a:lnTo>
                <a:lnTo>
                  <a:pt x="2431529" y="136534"/>
                </a:lnTo>
                <a:lnTo>
                  <a:pt x="2378033" y="136534"/>
                </a:lnTo>
                <a:lnTo>
                  <a:pt x="2378033" y="195887"/>
                </a:lnTo>
                <a:lnTo>
                  <a:pt x="2340641" y="195887"/>
                </a:lnTo>
                <a:close/>
                <a:moveTo>
                  <a:pt x="2534666" y="97676"/>
                </a:moveTo>
                <a:lnTo>
                  <a:pt x="2500729" y="91552"/>
                </a:lnTo>
                <a:cubicBezTo>
                  <a:pt x="2504542" y="77890"/>
                  <a:pt x="2511107" y="67774"/>
                  <a:pt x="2520424" y="61211"/>
                </a:cubicBezTo>
                <a:cubicBezTo>
                  <a:pt x="2529741" y="54644"/>
                  <a:pt x="2543584" y="51365"/>
                  <a:pt x="2561943" y="51365"/>
                </a:cubicBezTo>
                <a:cubicBezTo>
                  <a:pt x="2578626" y="51365"/>
                  <a:pt x="2591045" y="53337"/>
                  <a:pt x="2599207" y="57287"/>
                </a:cubicBezTo>
                <a:cubicBezTo>
                  <a:pt x="2607369" y="61237"/>
                  <a:pt x="2613118" y="66248"/>
                  <a:pt x="2616444" y="72324"/>
                </a:cubicBezTo>
                <a:cubicBezTo>
                  <a:pt x="2619770" y="78405"/>
                  <a:pt x="2621434" y="89561"/>
                  <a:pt x="2621434" y="105793"/>
                </a:cubicBezTo>
                <a:lnTo>
                  <a:pt x="2621030" y="149443"/>
                </a:lnTo>
                <a:cubicBezTo>
                  <a:pt x="2621030" y="161864"/>
                  <a:pt x="2621628" y="171022"/>
                  <a:pt x="2622827" y="176918"/>
                </a:cubicBezTo>
                <a:cubicBezTo>
                  <a:pt x="2624026" y="182823"/>
                  <a:pt x="2626265" y="189145"/>
                  <a:pt x="2629548" y="195887"/>
                </a:cubicBezTo>
                <a:lnTo>
                  <a:pt x="2592554" y="195887"/>
                </a:lnTo>
                <a:cubicBezTo>
                  <a:pt x="2591578" y="193399"/>
                  <a:pt x="2590380" y="189720"/>
                  <a:pt x="2588961" y="184842"/>
                </a:cubicBezTo>
                <a:cubicBezTo>
                  <a:pt x="2588339" y="182625"/>
                  <a:pt x="2587892" y="181159"/>
                  <a:pt x="2587626" y="180450"/>
                </a:cubicBezTo>
                <a:cubicBezTo>
                  <a:pt x="2581240" y="186664"/>
                  <a:pt x="2574411" y="191319"/>
                  <a:pt x="2567138" y="194422"/>
                </a:cubicBezTo>
                <a:cubicBezTo>
                  <a:pt x="2559863" y="197525"/>
                  <a:pt x="2552097" y="199080"/>
                  <a:pt x="2543846" y="199080"/>
                </a:cubicBezTo>
                <a:cubicBezTo>
                  <a:pt x="2529295" y="199080"/>
                  <a:pt x="2517828" y="195132"/>
                  <a:pt x="2509445" y="187236"/>
                </a:cubicBezTo>
                <a:cubicBezTo>
                  <a:pt x="2501061" y="179342"/>
                  <a:pt x="2496870" y="169362"/>
                  <a:pt x="2496870" y="157296"/>
                </a:cubicBezTo>
                <a:cubicBezTo>
                  <a:pt x="2496870" y="149310"/>
                  <a:pt x="2498778" y="142189"/>
                  <a:pt x="2502594" y="135933"/>
                </a:cubicBezTo>
                <a:cubicBezTo>
                  <a:pt x="2506406" y="129680"/>
                  <a:pt x="2511755" y="124888"/>
                  <a:pt x="2518629" y="121562"/>
                </a:cubicBezTo>
                <a:cubicBezTo>
                  <a:pt x="2525500" y="118236"/>
                  <a:pt x="2535419" y="115330"/>
                  <a:pt x="2548372" y="112850"/>
                </a:cubicBezTo>
                <a:cubicBezTo>
                  <a:pt x="2565850" y="109563"/>
                  <a:pt x="2577960" y="106503"/>
                  <a:pt x="2584699" y="103666"/>
                </a:cubicBezTo>
                <a:lnTo>
                  <a:pt x="2584699" y="99940"/>
                </a:lnTo>
                <a:cubicBezTo>
                  <a:pt x="2584699" y="92750"/>
                  <a:pt x="2582927" y="87627"/>
                  <a:pt x="2579378" y="84568"/>
                </a:cubicBezTo>
                <a:cubicBezTo>
                  <a:pt x="2575826" y="81508"/>
                  <a:pt x="2569129" y="79978"/>
                  <a:pt x="2559282" y="79978"/>
                </a:cubicBezTo>
                <a:cubicBezTo>
                  <a:pt x="2552630" y="79978"/>
                  <a:pt x="2547442" y="81285"/>
                  <a:pt x="2543714" y="83902"/>
                </a:cubicBezTo>
                <a:cubicBezTo>
                  <a:pt x="2539987" y="86519"/>
                  <a:pt x="2536970" y="91110"/>
                  <a:pt x="2534666" y="97676"/>
                </a:cubicBezTo>
                <a:close/>
                <a:moveTo>
                  <a:pt x="2584699" y="128020"/>
                </a:moveTo>
                <a:cubicBezTo>
                  <a:pt x="2579907" y="129615"/>
                  <a:pt x="2572325" y="131522"/>
                  <a:pt x="2561943" y="133740"/>
                </a:cubicBezTo>
                <a:cubicBezTo>
                  <a:pt x="2551561" y="135959"/>
                  <a:pt x="2544779" y="138133"/>
                  <a:pt x="2541585" y="140264"/>
                </a:cubicBezTo>
                <a:cubicBezTo>
                  <a:pt x="2536704" y="143719"/>
                  <a:pt x="2534263" y="148111"/>
                  <a:pt x="2534263" y="153436"/>
                </a:cubicBezTo>
                <a:cubicBezTo>
                  <a:pt x="2534263" y="158670"/>
                  <a:pt x="2536214" y="163196"/>
                  <a:pt x="2540121" y="167007"/>
                </a:cubicBezTo>
                <a:cubicBezTo>
                  <a:pt x="2544026" y="170824"/>
                  <a:pt x="2548990" y="172735"/>
                  <a:pt x="2555024" y="172735"/>
                </a:cubicBezTo>
                <a:cubicBezTo>
                  <a:pt x="2561767" y="172735"/>
                  <a:pt x="2568200" y="170518"/>
                  <a:pt x="2574324" y="166079"/>
                </a:cubicBezTo>
                <a:cubicBezTo>
                  <a:pt x="2578846" y="162706"/>
                  <a:pt x="2581815" y="158581"/>
                  <a:pt x="2583237" y="153703"/>
                </a:cubicBezTo>
                <a:cubicBezTo>
                  <a:pt x="2584209" y="150505"/>
                  <a:pt x="2584699" y="144429"/>
                  <a:pt x="2584699" y="135472"/>
                </a:cubicBezTo>
                <a:close/>
                <a:moveTo>
                  <a:pt x="2799356" y="195887"/>
                </a:moveTo>
                <a:lnTo>
                  <a:pt x="2799356" y="156633"/>
                </a:lnTo>
                <a:lnTo>
                  <a:pt x="2719508" y="156633"/>
                </a:lnTo>
                <a:lnTo>
                  <a:pt x="2719508" y="123895"/>
                </a:lnTo>
                <a:lnTo>
                  <a:pt x="2804143" y="0"/>
                </a:lnTo>
                <a:lnTo>
                  <a:pt x="2835551" y="0"/>
                </a:lnTo>
                <a:lnTo>
                  <a:pt x="2835551" y="123757"/>
                </a:lnTo>
                <a:lnTo>
                  <a:pt x="2859771" y="123757"/>
                </a:lnTo>
                <a:lnTo>
                  <a:pt x="2859771" y="156633"/>
                </a:lnTo>
                <a:lnTo>
                  <a:pt x="2835551" y="156633"/>
                </a:lnTo>
                <a:lnTo>
                  <a:pt x="2835551" y="195887"/>
                </a:lnTo>
                <a:close/>
                <a:moveTo>
                  <a:pt x="2799356" y="123757"/>
                </a:moveTo>
                <a:lnTo>
                  <a:pt x="2799356" y="57089"/>
                </a:lnTo>
                <a:lnTo>
                  <a:pt x="2754507" y="123757"/>
                </a:lnTo>
                <a:close/>
                <a:moveTo>
                  <a:pt x="2940815" y="0"/>
                </a:moveTo>
                <a:cubicBezTo>
                  <a:pt x="2959711" y="0"/>
                  <a:pt x="2974485" y="6744"/>
                  <a:pt x="2985127" y="20225"/>
                </a:cubicBezTo>
                <a:cubicBezTo>
                  <a:pt x="2997817" y="36195"/>
                  <a:pt x="3004159" y="62677"/>
                  <a:pt x="3004159" y="99673"/>
                </a:cubicBezTo>
                <a:cubicBezTo>
                  <a:pt x="3004159" y="136577"/>
                  <a:pt x="2997774" y="163106"/>
                  <a:pt x="2984998" y="179252"/>
                </a:cubicBezTo>
                <a:cubicBezTo>
                  <a:pt x="2974439" y="192561"/>
                  <a:pt x="2959711" y="199213"/>
                  <a:pt x="2940815" y="199213"/>
                </a:cubicBezTo>
                <a:cubicBezTo>
                  <a:pt x="2921828" y="199213"/>
                  <a:pt x="2906528" y="191916"/>
                  <a:pt x="2894904" y="177322"/>
                </a:cubicBezTo>
                <a:cubicBezTo>
                  <a:pt x="2883280" y="162731"/>
                  <a:pt x="2877472" y="136710"/>
                  <a:pt x="2877472" y="99274"/>
                </a:cubicBezTo>
                <a:cubicBezTo>
                  <a:pt x="2877472" y="62544"/>
                  <a:pt x="2883859" y="36105"/>
                  <a:pt x="2896635" y="19962"/>
                </a:cubicBezTo>
                <a:cubicBezTo>
                  <a:pt x="2907190" y="6653"/>
                  <a:pt x="2921918" y="0"/>
                  <a:pt x="2940815" y="0"/>
                </a:cubicBezTo>
                <a:close/>
                <a:moveTo>
                  <a:pt x="2940815" y="31007"/>
                </a:moveTo>
                <a:cubicBezTo>
                  <a:pt x="2936293" y="31007"/>
                  <a:pt x="2932257" y="32447"/>
                  <a:pt x="2928704" y="35331"/>
                </a:cubicBezTo>
                <a:cubicBezTo>
                  <a:pt x="2925154" y="38214"/>
                  <a:pt x="2922407" y="43381"/>
                  <a:pt x="2920456" y="50833"/>
                </a:cubicBezTo>
                <a:cubicBezTo>
                  <a:pt x="2917882" y="60505"/>
                  <a:pt x="2916597" y="76785"/>
                  <a:pt x="2916597" y="99673"/>
                </a:cubicBezTo>
                <a:cubicBezTo>
                  <a:pt x="2916597" y="122559"/>
                  <a:pt x="2917749" y="138284"/>
                  <a:pt x="2920056" y="146847"/>
                </a:cubicBezTo>
                <a:cubicBezTo>
                  <a:pt x="2922364" y="155409"/>
                  <a:pt x="2925270" y="161111"/>
                  <a:pt x="2928776" y="163948"/>
                </a:cubicBezTo>
                <a:cubicBezTo>
                  <a:pt x="2932279" y="166788"/>
                  <a:pt x="2936293" y="168206"/>
                  <a:pt x="2940815" y="168206"/>
                </a:cubicBezTo>
                <a:cubicBezTo>
                  <a:pt x="2945339" y="168206"/>
                  <a:pt x="2949376" y="166766"/>
                  <a:pt x="2952929" y="163883"/>
                </a:cubicBezTo>
                <a:cubicBezTo>
                  <a:pt x="2956475" y="160999"/>
                  <a:pt x="2959222" y="155830"/>
                  <a:pt x="2961176" y="148378"/>
                </a:cubicBezTo>
                <a:cubicBezTo>
                  <a:pt x="2963747" y="138798"/>
                  <a:pt x="2965035" y="122559"/>
                  <a:pt x="2965035" y="99673"/>
                </a:cubicBezTo>
                <a:cubicBezTo>
                  <a:pt x="2965035" y="76785"/>
                  <a:pt x="2963883" y="61060"/>
                  <a:pt x="2961579" y="52499"/>
                </a:cubicBezTo>
                <a:cubicBezTo>
                  <a:pt x="2959268" y="43934"/>
                  <a:pt x="2956367" y="38214"/>
                  <a:pt x="2952861" y="35331"/>
                </a:cubicBezTo>
                <a:cubicBezTo>
                  <a:pt x="2949358" y="32447"/>
                  <a:pt x="2945339" y="31007"/>
                  <a:pt x="2940815" y="31007"/>
                </a:cubicBezTo>
                <a:close/>
                <a:moveTo>
                  <a:pt x="3092389" y="0"/>
                </a:moveTo>
                <a:cubicBezTo>
                  <a:pt x="3111285" y="0"/>
                  <a:pt x="3126059" y="6744"/>
                  <a:pt x="3136702" y="20225"/>
                </a:cubicBezTo>
                <a:cubicBezTo>
                  <a:pt x="3149392" y="36195"/>
                  <a:pt x="3155734" y="62677"/>
                  <a:pt x="3155734" y="99673"/>
                </a:cubicBezTo>
                <a:cubicBezTo>
                  <a:pt x="3155734" y="136577"/>
                  <a:pt x="3149349" y="163106"/>
                  <a:pt x="3136573" y="179252"/>
                </a:cubicBezTo>
                <a:cubicBezTo>
                  <a:pt x="3126012" y="192561"/>
                  <a:pt x="3111285" y="199213"/>
                  <a:pt x="3092389" y="199213"/>
                </a:cubicBezTo>
                <a:cubicBezTo>
                  <a:pt x="3073403" y="199213"/>
                  <a:pt x="3058103" y="191916"/>
                  <a:pt x="3046479" y="177322"/>
                </a:cubicBezTo>
                <a:cubicBezTo>
                  <a:pt x="3034854" y="162731"/>
                  <a:pt x="3029047" y="136710"/>
                  <a:pt x="3029047" y="99274"/>
                </a:cubicBezTo>
                <a:cubicBezTo>
                  <a:pt x="3029047" y="62544"/>
                  <a:pt x="3035434" y="36105"/>
                  <a:pt x="3048210" y="19962"/>
                </a:cubicBezTo>
                <a:cubicBezTo>
                  <a:pt x="3058764" y="6653"/>
                  <a:pt x="3073493" y="0"/>
                  <a:pt x="3092389" y="0"/>
                </a:cubicBezTo>
                <a:close/>
                <a:moveTo>
                  <a:pt x="3092389" y="31007"/>
                </a:moveTo>
                <a:cubicBezTo>
                  <a:pt x="3087868" y="31007"/>
                  <a:pt x="3083832" y="32447"/>
                  <a:pt x="3080278" y="35331"/>
                </a:cubicBezTo>
                <a:cubicBezTo>
                  <a:pt x="3076729" y="38214"/>
                  <a:pt x="3073982" y="43381"/>
                  <a:pt x="3072031" y="50833"/>
                </a:cubicBezTo>
                <a:cubicBezTo>
                  <a:pt x="3069457" y="60505"/>
                  <a:pt x="3068171" y="76785"/>
                  <a:pt x="3068171" y="99673"/>
                </a:cubicBezTo>
                <a:cubicBezTo>
                  <a:pt x="3068171" y="122559"/>
                  <a:pt x="3069323" y="138284"/>
                  <a:pt x="3071631" y="146847"/>
                </a:cubicBezTo>
                <a:cubicBezTo>
                  <a:pt x="3073939" y="155409"/>
                  <a:pt x="3076845" y="161111"/>
                  <a:pt x="3080351" y="163948"/>
                </a:cubicBezTo>
                <a:cubicBezTo>
                  <a:pt x="3083853" y="166788"/>
                  <a:pt x="3087868" y="168206"/>
                  <a:pt x="3092389" y="168206"/>
                </a:cubicBezTo>
                <a:cubicBezTo>
                  <a:pt x="3096914" y="168206"/>
                  <a:pt x="3100950" y="166766"/>
                  <a:pt x="3104503" y="163883"/>
                </a:cubicBezTo>
                <a:cubicBezTo>
                  <a:pt x="3108050" y="160999"/>
                  <a:pt x="3110795" y="155830"/>
                  <a:pt x="3112751" y="148378"/>
                </a:cubicBezTo>
                <a:cubicBezTo>
                  <a:pt x="3115321" y="138798"/>
                  <a:pt x="3116610" y="122559"/>
                  <a:pt x="3116610" y="99673"/>
                </a:cubicBezTo>
                <a:cubicBezTo>
                  <a:pt x="3116610" y="76785"/>
                  <a:pt x="3115458" y="61060"/>
                  <a:pt x="3113153" y="52499"/>
                </a:cubicBezTo>
                <a:cubicBezTo>
                  <a:pt x="3110843" y="43934"/>
                  <a:pt x="3107941" y="38214"/>
                  <a:pt x="3104435" y="35331"/>
                </a:cubicBezTo>
                <a:cubicBezTo>
                  <a:pt x="3100932" y="32447"/>
                  <a:pt x="3096914" y="31007"/>
                  <a:pt x="3092389" y="31007"/>
                </a:cubicBezTo>
                <a:close/>
                <a:moveTo>
                  <a:pt x="3243964" y="0"/>
                </a:moveTo>
                <a:cubicBezTo>
                  <a:pt x="3262860" y="0"/>
                  <a:pt x="3277634" y="6744"/>
                  <a:pt x="3288275" y="20225"/>
                </a:cubicBezTo>
                <a:cubicBezTo>
                  <a:pt x="3300967" y="36195"/>
                  <a:pt x="3307309" y="62677"/>
                  <a:pt x="3307309" y="99673"/>
                </a:cubicBezTo>
                <a:cubicBezTo>
                  <a:pt x="3307309" y="136577"/>
                  <a:pt x="3300923" y="163106"/>
                  <a:pt x="3288146" y="179252"/>
                </a:cubicBezTo>
                <a:cubicBezTo>
                  <a:pt x="3277587" y="192561"/>
                  <a:pt x="3262860" y="199213"/>
                  <a:pt x="3243964" y="199213"/>
                </a:cubicBezTo>
                <a:cubicBezTo>
                  <a:pt x="3224977" y="199213"/>
                  <a:pt x="3209678" y="191916"/>
                  <a:pt x="3198053" y="177322"/>
                </a:cubicBezTo>
                <a:cubicBezTo>
                  <a:pt x="3186429" y="162731"/>
                  <a:pt x="3180621" y="136710"/>
                  <a:pt x="3180621" y="99274"/>
                </a:cubicBezTo>
                <a:cubicBezTo>
                  <a:pt x="3180621" y="62544"/>
                  <a:pt x="3187008" y="36105"/>
                  <a:pt x="3199784" y="19962"/>
                </a:cubicBezTo>
                <a:cubicBezTo>
                  <a:pt x="3210339" y="6653"/>
                  <a:pt x="3225067" y="0"/>
                  <a:pt x="3243964" y="0"/>
                </a:cubicBezTo>
                <a:close/>
                <a:moveTo>
                  <a:pt x="3243964" y="31007"/>
                </a:moveTo>
                <a:cubicBezTo>
                  <a:pt x="3239442" y="31007"/>
                  <a:pt x="3235406" y="32447"/>
                  <a:pt x="3231853" y="35331"/>
                </a:cubicBezTo>
                <a:cubicBezTo>
                  <a:pt x="3228304" y="38214"/>
                  <a:pt x="3225556" y="43381"/>
                  <a:pt x="3223605" y="50833"/>
                </a:cubicBezTo>
                <a:cubicBezTo>
                  <a:pt x="3221031" y="60505"/>
                  <a:pt x="3219746" y="76785"/>
                  <a:pt x="3219746" y="99673"/>
                </a:cubicBezTo>
                <a:cubicBezTo>
                  <a:pt x="3219746" y="122559"/>
                  <a:pt x="3220898" y="138284"/>
                  <a:pt x="3223205" y="146847"/>
                </a:cubicBezTo>
                <a:cubicBezTo>
                  <a:pt x="3225513" y="155409"/>
                  <a:pt x="3228419" y="161111"/>
                  <a:pt x="3231925" y="163948"/>
                </a:cubicBezTo>
                <a:cubicBezTo>
                  <a:pt x="3235428" y="166788"/>
                  <a:pt x="3239442" y="168206"/>
                  <a:pt x="3243964" y="168206"/>
                </a:cubicBezTo>
                <a:cubicBezTo>
                  <a:pt x="3248488" y="168206"/>
                  <a:pt x="3252525" y="166766"/>
                  <a:pt x="3256077" y="163883"/>
                </a:cubicBezTo>
                <a:cubicBezTo>
                  <a:pt x="3259624" y="160999"/>
                  <a:pt x="3262370" y="155830"/>
                  <a:pt x="3264325" y="148378"/>
                </a:cubicBezTo>
                <a:cubicBezTo>
                  <a:pt x="3266896" y="138798"/>
                  <a:pt x="3268184" y="122559"/>
                  <a:pt x="3268184" y="99673"/>
                </a:cubicBezTo>
                <a:cubicBezTo>
                  <a:pt x="3268184" y="76785"/>
                  <a:pt x="3267032" y="61060"/>
                  <a:pt x="3264728" y="52499"/>
                </a:cubicBezTo>
                <a:cubicBezTo>
                  <a:pt x="3262417" y="43934"/>
                  <a:pt x="3259515" y="38214"/>
                  <a:pt x="3256010" y="35331"/>
                </a:cubicBezTo>
                <a:cubicBezTo>
                  <a:pt x="3252506" y="32447"/>
                  <a:pt x="3248488" y="31007"/>
                  <a:pt x="3243964" y="31007"/>
                </a:cubicBezTo>
                <a:close/>
                <a:moveTo>
                  <a:pt x="3395996" y="54558"/>
                </a:moveTo>
                <a:lnTo>
                  <a:pt x="3523882" y="54558"/>
                </a:lnTo>
                <a:lnTo>
                  <a:pt x="3523882" y="84770"/>
                </a:lnTo>
                <a:lnTo>
                  <a:pt x="3478636" y="84770"/>
                </a:lnTo>
                <a:lnTo>
                  <a:pt x="3478636" y="195887"/>
                </a:lnTo>
                <a:lnTo>
                  <a:pt x="3441242" y="195887"/>
                </a:lnTo>
                <a:lnTo>
                  <a:pt x="3441242" y="84770"/>
                </a:lnTo>
                <a:lnTo>
                  <a:pt x="3395996" y="84770"/>
                </a:lnTo>
                <a:close/>
                <a:moveTo>
                  <a:pt x="3529688" y="123228"/>
                </a:moveTo>
                <a:cubicBezTo>
                  <a:pt x="3529688" y="110805"/>
                  <a:pt x="3532748" y="98784"/>
                  <a:pt x="3538868" y="87164"/>
                </a:cubicBezTo>
                <a:cubicBezTo>
                  <a:pt x="3544988" y="75539"/>
                  <a:pt x="3553660" y="66669"/>
                  <a:pt x="3564885" y="60548"/>
                </a:cubicBezTo>
                <a:cubicBezTo>
                  <a:pt x="3576106" y="54426"/>
                  <a:pt x="3588637" y="51365"/>
                  <a:pt x="3602481" y="51365"/>
                </a:cubicBezTo>
                <a:cubicBezTo>
                  <a:pt x="3623860" y="51365"/>
                  <a:pt x="3641382" y="58306"/>
                  <a:pt x="3655043" y="72192"/>
                </a:cubicBezTo>
                <a:cubicBezTo>
                  <a:pt x="3668706" y="86077"/>
                  <a:pt x="3675535" y="103619"/>
                  <a:pt x="3675535" y="124823"/>
                </a:cubicBezTo>
                <a:cubicBezTo>
                  <a:pt x="3675535" y="146207"/>
                  <a:pt x="3668642" y="163930"/>
                  <a:pt x="3654846" y="177988"/>
                </a:cubicBezTo>
                <a:cubicBezTo>
                  <a:pt x="3641047" y="192049"/>
                  <a:pt x="3623681" y="199080"/>
                  <a:pt x="3602743" y="199080"/>
                </a:cubicBezTo>
                <a:cubicBezTo>
                  <a:pt x="3589790" y="199080"/>
                  <a:pt x="3577435" y="196154"/>
                  <a:pt x="3565681" y="190297"/>
                </a:cubicBezTo>
                <a:cubicBezTo>
                  <a:pt x="3553927" y="184443"/>
                  <a:pt x="3544988" y="175860"/>
                  <a:pt x="3538868" y="164546"/>
                </a:cubicBezTo>
                <a:cubicBezTo>
                  <a:pt x="3532748" y="153234"/>
                  <a:pt x="3529688" y="139461"/>
                  <a:pt x="3529688" y="123228"/>
                </a:cubicBezTo>
                <a:close/>
                <a:moveTo>
                  <a:pt x="3568011" y="125223"/>
                </a:moveTo>
                <a:cubicBezTo>
                  <a:pt x="3568011" y="139241"/>
                  <a:pt x="3571337" y="149973"/>
                  <a:pt x="3577989" y="157425"/>
                </a:cubicBezTo>
                <a:cubicBezTo>
                  <a:pt x="3584646" y="164876"/>
                  <a:pt x="3592854" y="168606"/>
                  <a:pt x="3602612" y="168606"/>
                </a:cubicBezTo>
                <a:cubicBezTo>
                  <a:pt x="3612369" y="168606"/>
                  <a:pt x="3620556" y="164876"/>
                  <a:pt x="3627166" y="157425"/>
                </a:cubicBezTo>
                <a:cubicBezTo>
                  <a:pt x="3633775" y="149973"/>
                  <a:pt x="3637076" y="139151"/>
                  <a:pt x="3637076" y="124957"/>
                </a:cubicBezTo>
                <a:cubicBezTo>
                  <a:pt x="3637076" y="111119"/>
                  <a:pt x="3633775" y="100470"/>
                  <a:pt x="3627166" y="93017"/>
                </a:cubicBezTo>
                <a:cubicBezTo>
                  <a:pt x="3620556" y="85565"/>
                  <a:pt x="3612369" y="81839"/>
                  <a:pt x="3602612" y="81839"/>
                </a:cubicBezTo>
                <a:cubicBezTo>
                  <a:pt x="3592854" y="81839"/>
                  <a:pt x="3584646" y="85565"/>
                  <a:pt x="3577989" y="93017"/>
                </a:cubicBezTo>
                <a:cubicBezTo>
                  <a:pt x="3571337" y="100470"/>
                  <a:pt x="3568011" y="111207"/>
                  <a:pt x="3568011" y="125223"/>
                </a:cubicBezTo>
                <a:close/>
                <a:moveTo>
                  <a:pt x="3703352" y="54558"/>
                </a:moveTo>
                <a:lnTo>
                  <a:pt x="3740746" y="54558"/>
                </a:lnTo>
                <a:lnTo>
                  <a:pt x="3740746" y="106327"/>
                </a:lnTo>
                <a:lnTo>
                  <a:pt x="3794242" y="106327"/>
                </a:lnTo>
                <a:lnTo>
                  <a:pt x="3794242" y="54558"/>
                </a:lnTo>
                <a:lnTo>
                  <a:pt x="3831767" y="54558"/>
                </a:lnTo>
                <a:lnTo>
                  <a:pt x="3831767" y="195887"/>
                </a:lnTo>
                <a:lnTo>
                  <a:pt x="3794242" y="195887"/>
                </a:lnTo>
                <a:lnTo>
                  <a:pt x="3794242" y="136534"/>
                </a:lnTo>
                <a:lnTo>
                  <a:pt x="3740746" y="136534"/>
                </a:lnTo>
                <a:lnTo>
                  <a:pt x="3740746" y="195887"/>
                </a:lnTo>
                <a:lnTo>
                  <a:pt x="3703352" y="195887"/>
                </a:lnTo>
                <a:close/>
                <a:moveTo>
                  <a:pt x="3867965" y="54558"/>
                </a:moveTo>
                <a:lnTo>
                  <a:pt x="3905363" y="54558"/>
                </a:lnTo>
                <a:lnTo>
                  <a:pt x="3905363" y="106327"/>
                </a:lnTo>
                <a:lnTo>
                  <a:pt x="3958858" y="106327"/>
                </a:lnTo>
                <a:lnTo>
                  <a:pt x="3958858" y="54558"/>
                </a:lnTo>
                <a:lnTo>
                  <a:pt x="3996385" y="54558"/>
                </a:lnTo>
                <a:lnTo>
                  <a:pt x="3996385" y="195887"/>
                </a:lnTo>
                <a:lnTo>
                  <a:pt x="3958858" y="195887"/>
                </a:lnTo>
                <a:lnTo>
                  <a:pt x="3958858" y="136534"/>
                </a:lnTo>
                <a:lnTo>
                  <a:pt x="3905363" y="136534"/>
                </a:lnTo>
                <a:lnTo>
                  <a:pt x="3905363" y="195887"/>
                </a:lnTo>
                <a:lnTo>
                  <a:pt x="3867965" y="1958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773939" y="1814127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2"/>
                </a:moveTo>
                <a:cubicBezTo>
                  <a:pt x="0" y="24355"/>
                  <a:pt x="3304" y="16412"/>
                  <a:pt x="9917" y="9846"/>
                </a:cubicBezTo>
                <a:cubicBezTo>
                  <a:pt x="16524" y="3281"/>
                  <a:pt x="24443" y="0"/>
                  <a:pt x="33666" y="0"/>
                </a:cubicBezTo>
                <a:cubicBezTo>
                  <a:pt x="42987" y="0"/>
                  <a:pt x="50947" y="3281"/>
                  <a:pt x="57556" y="9846"/>
                </a:cubicBezTo>
                <a:cubicBezTo>
                  <a:pt x="64165" y="16412"/>
                  <a:pt x="67471" y="24355"/>
                  <a:pt x="67471" y="33672"/>
                </a:cubicBezTo>
                <a:cubicBezTo>
                  <a:pt x="67471" y="42985"/>
                  <a:pt x="64165" y="50944"/>
                  <a:pt x="57556" y="57558"/>
                </a:cubicBezTo>
                <a:cubicBezTo>
                  <a:pt x="50947" y="64171"/>
                  <a:pt x="42987" y="67472"/>
                  <a:pt x="33666" y="67472"/>
                </a:cubicBezTo>
                <a:cubicBezTo>
                  <a:pt x="24443" y="67472"/>
                  <a:pt x="16524" y="64171"/>
                  <a:pt x="9917" y="57558"/>
                </a:cubicBezTo>
                <a:cubicBezTo>
                  <a:pt x="3304" y="50944"/>
                  <a:pt x="0" y="42985"/>
                  <a:pt x="0" y="336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076288" y="1798824"/>
            <a:ext cx="2401312" cy="198285"/>
          </a:xfrm>
          <a:custGeom>
            <a:avLst/>
            <a:gdLst/>
            <a:ahLst/>
            <a:cxnLst/>
            <a:rect l="l" t="t" r="r" b="b"/>
            <a:pathLst>
              <a:path w="2401312" h="198285">
                <a:moveTo>
                  <a:pt x="37792" y="46310"/>
                </a:moveTo>
                <a:lnTo>
                  <a:pt x="3859" y="40187"/>
                </a:lnTo>
                <a:cubicBezTo>
                  <a:pt x="7672" y="26525"/>
                  <a:pt x="14234" y="16408"/>
                  <a:pt x="23554" y="9846"/>
                </a:cubicBezTo>
                <a:cubicBezTo>
                  <a:pt x="32871" y="3280"/>
                  <a:pt x="46710" y="0"/>
                  <a:pt x="65073" y="0"/>
                </a:cubicBezTo>
                <a:cubicBezTo>
                  <a:pt x="81752" y="0"/>
                  <a:pt x="94177" y="1973"/>
                  <a:pt x="102338" y="5922"/>
                </a:cubicBezTo>
                <a:cubicBezTo>
                  <a:pt x="110499" y="9871"/>
                  <a:pt x="116244" y="14883"/>
                  <a:pt x="119574" y="20959"/>
                </a:cubicBezTo>
                <a:cubicBezTo>
                  <a:pt x="122900" y="27039"/>
                  <a:pt x="124560" y="38196"/>
                  <a:pt x="124560" y="54428"/>
                </a:cubicBezTo>
                <a:lnTo>
                  <a:pt x="124160" y="98082"/>
                </a:lnTo>
                <a:cubicBezTo>
                  <a:pt x="124160" y="110499"/>
                  <a:pt x="124758" y="119656"/>
                  <a:pt x="125957" y="125557"/>
                </a:cubicBezTo>
                <a:cubicBezTo>
                  <a:pt x="127156" y="131457"/>
                  <a:pt x="129395" y="137779"/>
                  <a:pt x="132674" y="144522"/>
                </a:cubicBezTo>
                <a:lnTo>
                  <a:pt x="95680" y="144522"/>
                </a:lnTo>
                <a:cubicBezTo>
                  <a:pt x="94705" y="142034"/>
                  <a:pt x="93506" y="138355"/>
                  <a:pt x="92087" y="133477"/>
                </a:cubicBezTo>
                <a:cubicBezTo>
                  <a:pt x="91469" y="131259"/>
                  <a:pt x="91022" y="129794"/>
                  <a:pt x="90757" y="129085"/>
                </a:cubicBezTo>
                <a:cubicBezTo>
                  <a:pt x="84366" y="135299"/>
                  <a:pt x="77541" y="139954"/>
                  <a:pt x="70265" y="143056"/>
                </a:cubicBezTo>
                <a:cubicBezTo>
                  <a:pt x="62993" y="146160"/>
                  <a:pt x="55227" y="147715"/>
                  <a:pt x="46973" y="147715"/>
                </a:cubicBezTo>
                <a:cubicBezTo>
                  <a:pt x="32425" y="147715"/>
                  <a:pt x="20959" y="143766"/>
                  <a:pt x="12575" y="135871"/>
                </a:cubicBezTo>
                <a:cubicBezTo>
                  <a:pt x="4191" y="127977"/>
                  <a:pt x="0" y="117997"/>
                  <a:pt x="0" y="105931"/>
                </a:cubicBezTo>
                <a:cubicBezTo>
                  <a:pt x="0" y="97945"/>
                  <a:pt x="1909" y="90824"/>
                  <a:pt x="5724" y="84568"/>
                </a:cubicBezTo>
                <a:cubicBezTo>
                  <a:pt x="9536" y="78314"/>
                  <a:pt x="14883" y="73522"/>
                  <a:pt x="21759" y="70196"/>
                </a:cubicBezTo>
                <a:cubicBezTo>
                  <a:pt x="28631" y="66870"/>
                  <a:pt x="38546" y="63968"/>
                  <a:pt x="51498" y="61484"/>
                </a:cubicBezTo>
                <a:cubicBezTo>
                  <a:pt x="68980" y="58201"/>
                  <a:pt x="81087" y="55138"/>
                  <a:pt x="87829" y="52301"/>
                </a:cubicBezTo>
                <a:lnTo>
                  <a:pt x="87829" y="48575"/>
                </a:lnTo>
                <a:cubicBezTo>
                  <a:pt x="87829" y="41389"/>
                  <a:pt x="86055" y="36263"/>
                  <a:pt x="82505" y="33202"/>
                </a:cubicBezTo>
                <a:cubicBezTo>
                  <a:pt x="78956" y="30143"/>
                  <a:pt x="72259" y="28613"/>
                  <a:pt x="62413" y="28613"/>
                </a:cubicBezTo>
                <a:cubicBezTo>
                  <a:pt x="55760" y="28613"/>
                  <a:pt x="50569" y="29920"/>
                  <a:pt x="46844" y="32537"/>
                </a:cubicBezTo>
                <a:cubicBezTo>
                  <a:pt x="43114" y="35154"/>
                  <a:pt x="40100" y="39744"/>
                  <a:pt x="37792" y="46310"/>
                </a:cubicBezTo>
                <a:close/>
                <a:moveTo>
                  <a:pt x="87829" y="76654"/>
                </a:moveTo>
                <a:cubicBezTo>
                  <a:pt x="83037" y="78249"/>
                  <a:pt x="75456" y="80157"/>
                  <a:pt x="65073" y="82376"/>
                </a:cubicBezTo>
                <a:cubicBezTo>
                  <a:pt x="54691" y="84593"/>
                  <a:pt x="47905" y="86767"/>
                  <a:pt x="44715" y="88898"/>
                </a:cubicBezTo>
                <a:cubicBezTo>
                  <a:pt x="39835" y="92354"/>
                  <a:pt x="37394" y="96746"/>
                  <a:pt x="37394" y="102071"/>
                </a:cubicBezTo>
                <a:cubicBezTo>
                  <a:pt x="37394" y="107305"/>
                  <a:pt x="39344" y="111831"/>
                  <a:pt x="43251" y="115642"/>
                </a:cubicBezTo>
                <a:cubicBezTo>
                  <a:pt x="47152" y="119462"/>
                  <a:pt x="52120" y="121370"/>
                  <a:pt x="58154" y="121370"/>
                </a:cubicBezTo>
                <a:cubicBezTo>
                  <a:pt x="64897" y="121370"/>
                  <a:pt x="71331" y="119152"/>
                  <a:pt x="77451" y="114714"/>
                </a:cubicBezTo>
                <a:cubicBezTo>
                  <a:pt x="81972" y="111341"/>
                  <a:pt x="84945" y="107216"/>
                  <a:pt x="86364" y="102338"/>
                </a:cubicBezTo>
                <a:cubicBezTo>
                  <a:pt x="87340" y="99140"/>
                  <a:pt x="87829" y="93064"/>
                  <a:pt x="87829" y="84107"/>
                </a:cubicBezTo>
                <a:close/>
                <a:moveTo>
                  <a:pt x="278262" y="144522"/>
                </a:moveTo>
                <a:lnTo>
                  <a:pt x="171269" y="144522"/>
                </a:lnTo>
                <a:lnTo>
                  <a:pt x="171269" y="181785"/>
                </a:lnTo>
                <a:lnTo>
                  <a:pt x="140925" y="181785"/>
                </a:lnTo>
                <a:lnTo>
                  <a:pt x="140925" y="113915"/>
                </a:lnTo>
                <a:lnTo>
                  <a:pt x="156229" y="113915"/>
                </a:lnTo>
                <a:cubicBezTo>
                  <a:pt x="162619" y="106816"/>
                  <a:pt x="167900" y="95727"/>
                  <a:pt x="172066" y="80643"/>
                </a:cubicBezTo>
                <a:cubicBezTo>
                  <a:pt x="176234" y="65564"/>
                  <a:pt x="178722" y="39744"/>
                  <a:pt x="179518" y="3196"/>
                </a:cubicBezTo>
                <a:lnTo>
                  <a:pt x="293569" y="3196"/>
                </a:lnTo>
                <a:lnTo>
                  <a:pt x="293569" y="113915"/>
                </a:lnTo>
                <a:lnTo>
                  <a:pt x="308735" y="113915"/>
                </a:lnTo>
                <a:lnTo>
                  <a:pt x="308735" y="181785"/>
                </a:lnTo>
                <a:lnTo>
                  <a:pt x="278262" y="181785"/>
                </a:lnTo>
                <a:close/>
                <a:moveTo>
                  <a:pt x="256571" y="113915"/>
                </a:moveTo>
                <a:lnTo>
                  <a:pt x="256705" y="33937"/>
                </a:lnTo>
                <a:lnTo>
                  <a:pt x="211457" y="33937"/>
                </a:lnTo>
                <a:cubicBezTo>
                  <a:pt x="209952" y="72971"/>
                  <a:pt x="203742" y="99630"/>
                  <a:pt x="192826" y="113915"/>
                </a:cubicBezTo>
                <a:close/>
                <a:moveTo>
                  <a:pt x="335488" y="3196"/>
                </a:moveTo>
                <a:lnTo>
                  <a:pt x="381795" y="3196"/>
                </a:lnTo>
                <a:lnTo>
                  <a:pt x="416931" y="101675"/>
                </a:lnTo>
                <a:lnTo>
                  <a:pt x="452329" y="3196"/>
                </a:lnTo>
                <a:lnTo>
                  <a:pt x="498503" y="3196"/>
                </a:lnTo>
                <a:lnTo>
                  <a:pt x="498503" y="144522"/>
                </a:lnTo>
                <a:lnTo>
                  <a:pt x="466701" y="144522"/>
                </a:lnTo>
                <a:lnTo>
                  <a:pt x="466701" y="51502"/>
                </a:lnTo>
                <a:lnTo>
                  <a:pt x="432234" y="144522"/>
                </a:lnTo>
                <a:lnTo>
                  <a:pt x="400295" y="144522"/>
                </a:lnTo>
                <a:lnTo>
                  <a:pt x="367423" y="51502"/>
                </a:lnTo>
                <a:lnTo>
                  <a:pt x="367423" y="144522"/>
                </a:lnTo>
                <a:lnTo>
                  <a:pt x="335488" y="144522"/>
                </a:lnTo>
                <a:close/>
                <a:moveTo>
                  <a:pt x="535104" y="3196"/>
                </a:moveTo>
                <a:lnTo>
                  <a:pt x="571036" y="3196"/>
                </a:lnTo>
                <a:lnTo>
                  <a:pt x="571036" y="91958"/>
                </a:lnTo>
                <a:lnTo>
                  <a:pt x="628524" y="3196"/>
                </a:lnTo>
                <a:lnTo>
                  <a:pt x="665251" y="3196"/>
                </a:lnTo>
                <a:lnTo>
                  <a:pt x="665251" y="144522"/>
                </a:lnTo>
                <a:lnTo>
                  <a:pt x="629323" y="144522"/>
                </a:lnTo>
                <a:lnTo>
                  <a:pt x="629323" y="54161"/>
                </a:lnTo>
                <a:lnTo>
                  <a:pt x="571036" y="144522"/>
                </a:lnTo>
                <a:lnTo>
                  <a:pt x="535104" y="144522"/>
                </a:lnTo>
                <a:close/>
                <a:moveTo>
                  <a:pt x="702115" y="3196"/>
                </a:moveTo>
                <a:lnTo>
                  <a:pt x="739508" y="3196"/>
                </a:lnTo>
                <a:lnTo>
                  <a:pt x="739508" y="54962"/>
                </a:lnTo>
                <a:lnTo>
                  <a:pt x="793004" y="54962"/>
                </a:lnTo>
                <a:lnTo>
                  <a:pt x="793004" y="3196"/>
                </a:lnTo>
                <a:lnTo>
                  <a:pt x="830530" y="3196"/>
                </a:lnTo>
                <a:lnTo>
                  <a:pt x="830530" y="144522"/>
                </a:lnTo>
                <a:lnTo>
                  <a:pt x="793004" y="144522"/>
                </a:lnTo>
                <a:lnTo>
                  <a:pt x="793004" y="85168"/>
                </a:lnTo>
                <a:lnTo>
                  <a:pt x="739508" y="85168"/>
                </a:lnTo>
                <a:lnTo>
                  <a:pt x="739508" y="144522"/>
                </a:lnTo>
                <a:lnTo>
                  <a:pt x="702115" y="144522"/>
                </a:lnTo>
                <a:close/>
                <a:moveTo>
                  <a:pt x="867261" y="3196"/>
                </a:moveTo>
                <a:lnTo>
                  <a:pt x="903193" y="3196"/>
                </a:lnTo>
                <a:lnTo>
                  <a:pt x="903193" y="91958"/>
                </a:lnTo>
                <a:lnTo>
                  <a:pt x="960681" y="3196"/>
                </a:lnTo>
                <a:lnTo>
                  <a:pt x="997408" y="3196"/>
                </a:lnTo>
                <a:lnTo>
                  <a:pt x="997408" y="144522"/>
                </a:lnTo>
                <a:lnTo>
                  <a:pt x="961481" y="144522"/>
                </a:lnTo>
                <a:lnTo>
                  <a:pt x="961481" y="54161"/>
                </a:lnTo>
                <a:lnTo>
                  <a:pt x="903193" y="144522"/>
                </a:lnTo>
                <a:lnTo>
                  <a:pt x="867261" y="144522"/>
                </a:lnTo>
                <a:close/>
                <a:moveTo>
                  <a:pt x="1158966" y="44982"/>
                </a:moveTo>
                <a:lnTo>
                  <a:pt x="1122102" y="51634"/>
                </a:lnTo>
                <a:cubicBezTo>
                  <a:pt x="1120864" y="44273"/>
                  <a:pt x="1118044" y="38728"/>
                  <a:pt x="1113653" y="35000"/>
                </a:cubicBezTo>
                <a:cubicBezTo>
                  <a:pt x="1109261" y="31274"/>
                  <a:pt x="1103562" y="29408"/>
                  <a:pt x="1096553" y="29408"/>
                </a:cubicBezTo>
                <a:cubicBezTo>
                  <a:pt x="1087233" y="29408"/>
                  <a:pt x="1079806" y="32623"/>
                  <a:pt x="1074261" y="39060"/>
                </a:cubicBezTo>
                <a:cubicBezTo>
                  <a:pt x="1068714" y="45494"/>
                  <a:pt x="1065942" y="56251"/>
                  <a:pt x="1065942" y="71330"/>
                </a:cubicBezTo>
                <a:cubicBezTo>
                  <a:pt x="1065942" y="88096"/>
                  <a:pt x="1068761" y="99940"/>
                  <a:pt x="1074392" y="106859"/>
                </a:cubicBezTo>
                <a:cubicBezTo>
                  <a:pt x="1080026" y="113778"/>
                  <a:pt x="1087588" y="117241"/>
                  <a:pt x="1097082" y="117241"/>
                </a:cubicBezTo>
                <a:cubicBezTo>
                  <a:pt x="1104181" y="117241"/>
                  <a:pt x="1109995" y="115222"/>
                  <a:pt x="1114520" y="111182"/>
                </a:cubicBezTo>
                <a:cubicBezTo>
                  <a:pt x="1119043" y="107147"/>
                  <a:pt x="1122239" y="100209"/>
                  <a:pt x="1124100" y="90360"/>
                </a:cubicBezTo>
                <a:lnTo>
                  <a:pt x="1160827" y="96616"/>
                </a:lnTo>
                <a:cubicBezTo>
                  <a:pt x="1157014" y="113472"/>
                  <a:pt x="1149693" y="126202"/>
                  <a:pt x="1138875" y="134809"/>
                </a:cubicBezTo>
                <a:cubicBezTo>
                  <a:pt x="1128049" y="143413"/>
                  <a:pt x="1113541" y="147715"/>
                  <a:pt x="1095354" y="147715"/>
                </a:cubicBezTo>
                <a:cubicBezTo>
                  <a:pt x="1074683" y="147715"/>
                  <a:pt x="1058202" y="141196"/>
                  <a:pt x="1045915" y="128153"/>
                </a:cubicBezTo>
                <a:cubicBezTo>
                  <a:pt x="1033629" y="115114"/>
                  <a:pt x="1027483" y="97059"/>
                  <a:pt x="1027483" y="73991"/>
                </a:cubicBezTo>
                <a:cubicBezTo>
                  <a:pt x="1027483" y="50659"/>
                  <a:pt x="1033654" y="32494"/>
                  <a:pt x="1045983" y="19494"/>
                </a:cubicBezTo>
                <a:cubicBezTo>
                  <a:pt x="1058317" y="6498"/>
                  <a:pt x="1074993" y="0"/>
                  <a:pt x="1096020" y="0"/>
                </a:cubicBezTo>
                <a:cubicBezTo>
                  <a:pt x="1113231" y="0"/>
                  <a:pt x="1126919" y="3704"/>
                  <a:pt x="1137078" y="11110"/>
                </a:cubicBezTo>
                <a:cubicBezTo>
                  <a:pt x="1147234" y="18519"/>
                  <a:pt x="1154528" y="29812"/>
                  <a:pt x="1158966" y="44982"/>
                </a:cubicBezTo>
                <a:close/>
                <a:moveTo>
                  <a:pt x="1170543" y="3196"/>
                </a:moveTo>
                <a:lnTo>
                  <a:pt x="1298426" y="3196"/>
                </a:lnTo>
                <a:lnTo>
                  <a:pt x="1298426" y="33404"/>
                </a:lnTo>
                <a:lnTo>
                  <a:pt x="1253185" y="33404"/>
                </a:lnTo>
                <a:lnTo>
                  <a:pt x="1253185" y="144522"/>
                </a:lnTo>
                <a:lnTo>
                  <a:pt x="1215789" y="144522"/>
                </a:lnTo>
                <a:lnTo>
                  <a:pt x="1215789" y="33404"/>
                </a:lnTo>
                <a:lnTo>
                  <a:pt x="1170543" y="33404"/>
                </a:lnTo>
                <a:close/>
                <a:moveTo>
                  <a:pt x="1315358" y="3196"/>
                </a:moveTo>
                <a:lnTo>
                  <a:pt x="1350223" y="3196"/>
                </a:lnTo>
                <a:lnTo>
                  <a:pt x="1350223" y="23955"/>
                </a:lnTo>
                <a:cubicBezTo>
                  <a:pt x="1354748" y="16859"/>
                  <a:pt x="1360872" y="11092"/>
                  <a:pt x="1368590" y="6653"/>
                </a:cubicBezTo>
                <a:cubicBezTo>
                  <a:pt x="1376309" y="2217"/>
                  <a:pt x="1384870" y="0"/>
                  <a:pt x="1394277" y="0"/>
                </a:cubicBezTo>
                <a:cubicBezTo>
                  <a:pt x="1410689" y="0"/>
                  <a:pt x="1424617" y="6430"/>
                  <a:pt x="1436061" y="19292"/>
                </a:cubicBezTo>
                <a:cubicBezTo>
                  <a:pt x="1447506" y="32159"/>
                  <a:pt x="1453230" y="50080"/>
                  <a:pt x="1453230" y="73062"/>
                </a:cubicBezTo>
                <a:cubicBezTo>
                  <a:pt x="1453230" y="96657"/>
                  <a:pt x="1447463" y="115002"/>
                  <a:pt x="1435932" y="128084"/>
                </a:cubicBezTo>
                <a:cubicBezTo>
                  <a:pt x="1424398" y="141174"/>
                  <a:pt x="1410422" y="147715"/>
                  <a:pt x="1394006" y="147715"/>
                </a:cubicBezTo>
                <a:cubicBezTo>
                  <a:pt x="1386202" y="147715"/>
                  <a:pt x="1379125" y="146160"/>
                  <a:pt x="1372785" y="143056"/>
                </a:cubicBezTo>
                <a:cubicBezTo>
                  <a:pt x="1366437" y="139954"/>
                  <a:pt x="1359763" y="134628"/>
                  <a:pt x="1352754" y="127091"/>
                </a:cubicBezTo>
                <a:lnTo>
                  <a:pt x="1352754" y="198285"/>
                </a:lnTo>
                <a:lnTo>
                  <a:pt x="1315358" y="198285"/>
                </a:lnTo>
                <a:close/>
                <a:moveTo>
                  <a:pt x="1352354" y="71464"/>
                </a:moveTo>
                <a:cubicBezTo>
                  <a:pt x="1352354" y="87343"/>
                  <a:pt x="1355504" y="99079"/>
                  <a:pt x="1361804" y="106661"/>
                </a:cubicBezTo>
                <a:cubicBezTo>
                  <a:pt x="1368105" y="114249"/>
                  <a:pt x="1375779" y="118040"/>
                  <a:pt x="1384827" y="118040"/>
                </a:cubicBezTo>
                <a:cubicBezTo>
                  <a:pt x="1393520" y="118040"/>
                  <a:pt x="1400753" y="114559"/>
                  <a:pt x="1406520" y="107593"/>
                </a:cubicBezTo>
                <a:cubicBezTo>
                  <a:pt x="1412284" y="100627"/>
                  <a:pt x="1415167" y="89204"/>
                  <a:pt x="1415167" y="73328"/>
                </a:cubicBezTo>
                <a:cubicBezTo>
                  <a:pt x="1415167" y="58511"/>
                  <a:pt x="1412194" y="47509"/>
                  <a:pt x="1406250" y="40323"/>
                </a:cubicBezTo>
                <a:cubicBezTo>
                  <a:pt x="1400307" y="33138"/>
                  <a:pt x="1392941" y="29545"/>
                  <a:pt x="1384160" y="29545"/>
                </a:cubicBezTo>
                <a:cubicBezTo>
                  <a:pt x="1375020" y="29545"/>
                  <a:pt x="1367438" y="33073"/>
                  <a:pt x="1361404" y="40121"/>
                </a:cubicBezTo>
                <a:cubicBezTo>
                  <a:pt x="1355372" y="47178"/>
                  <a:pt x="1352354" y="57625"/>
                  <a:pt x="1352354" y="71464"/>
                </a:cubicBezTo>
                <a:close/>
                <a:moveTo>
                  <a:pt x="1510852" y="46310"/>
                </a:moveTo>
                <a:lnTo>
                  <a:pt x="1476915" y="40187"/>
                </a:lnTo>
                <a:cubicBezTo>
                  <a:pt x="1480727" y="26525"/>
                  <a:pt x="1487293" y="16408"/>
                  <a:pt x="1496610" y="9846"/>
                </a:cubicBezTo>
                <a:cubicBezTo>
                  <a:pt x="1505926" y="3280"/>
                  <a:pt x="1519769" y="0"/>
                  <a:pt x="1538129" y="0"/>
                </a:cubicBezTo>
                <a:cubicBezTo>
                  <a:pt x="1554811" y="0"/>
                  <a:pt x="1567231" y="1973"/>
                  <a:pt x="1575393" y="5922"/>
                </a:cubicBezTo>
                <a:cubicBezTo>
                  <a:pt x="1583554" y="9871"/>
                  <a:pt x="1589303" y="14883"/>
                  <a:pt x="1592629" y="20959"/>
                </a:cubicBezTo>
                <a:cubicBezTo>
                  <a:pt x="1595955" y="27039"/>
                  <a:pt x="1597615" y="38196"/>
                  <a:pt x="1597615" y="54428"/>
                </a:cubicBezTo>
                <a:lnTo>
                  <a:pt x="1597215" y="98082"/>
                </a:lnTo>
                <a:cubicBezTo>
                  <a:pt x="1597215" y="110499"/>
                  <a:pt x="1597814" y="119656"/>
                  <a:pt x="1599012" y="125557"/>
                </a:cubicBezTo>
                <a:cubicBezTo>
                  <a:pt x="1600211" y="131457"/>
                  <a:pt x="1602450" y="137779"/>
                  <a:pt x="1605733" y="144522"/>
                </a:cubicBezTo>
                <a:lnTo>
                  <a:pt x="1568739" y="144522"/>
                </a:lnTo>
                <a:cubicBezTo>
                  <a:pt x="1567764" y="142034"/>
                  <a:pt x="1566565" y="138355"/>
                  <a:pt x="1565147" y="133477"/>
                </a:cubicBezTo>
                <a:cubicBezTo>
                  <a:pt x="1564524" y="131259"/>
                  <a:pt x="1564077" y="129794"/>
                  <a:pt x="1563812" y="129085"/>
                </a:cubicBezTo>
                <a:cubicBezTo>
                  <a:pt x="1557425" y="135299"/>
                  <a:pt x="1550596" y="139954"/>
                  <a:pt x="1543320" y="143056"/>
                </a:cubicBezTo>
                <a:cubicBezTo>
                  <a:pt x="1536048" y="146160"/>
                  <a:pt x="1528282" y="147715"/>
                  <a:pt x="1520029" y="147715"/>
                </a:cubicBezTo>
                <a:cubicBezTo>
                  <a:pt x="1505481" y="147715"/>
                  <a:pt x="1494014" y="143766"/>
                  <a:pt x="1485631" y="135871"/>
                </a:cubicBezTo>
                <a:cubicBezTo>
                  <a:pt x="1477246" y="127977"/>
                  <a:pt x="1473055" y="117997"/>
                  <a:pt x="1473055" y="105931"/>
                </a:cubicBezTo>
                <a:cubicBezTo>
                  <a:pt x="1473055" y="97945"/>
                  <a:pt x="1474964" y="90824"/>
                  <a:pt x="1478779" y="84568"/>
                </a:cubicBezTo>
                <a:cubicBezTo>
                  <a:pt x="1482591" y="78314"/>
                  <a:pt x="1487941" y="73522"/>
                  <a:pt x="1494814" y="70196"/>
                </a:cubicBezTo>
                <a:cubicBezTo>
                  <a:pt x="1501686" y="66870"/>
                  <a:pt x="1511601" y="63968"/>
                  <a:pt x="1524557" y="61484"/>
                </a:cubicBezTo>
                <a:cubicBezTo>
                  <a:pt x="1542035" y="58201"/>
                  <a:pt x="1554142" y="55138"/>
                  <a:pt x="1560884" y="52301"/>
                </a:cubicBezTo>
                <a:lnTo>
                  <a:pt x="1560884" y="48575"/>
                </a:lnTo>
                <a:cubicBezTo>
                  <a:pt x="1560884" y="41389"/>
                  <a:pt x="1559113" y="36263"/>
                  <a:pt x="1555560" y="33202"/>
                </a:cubicBezTo>
                <a:cubicBezTo>
                  <a:pt x="1552011" y="30143"/>
                  <a:pt x="1545314" y="28613"/>
                  <a:pt x="1535468" y="28613"/>
                </a:cubicBezTo>
                <a:cubicBezTo>
                  <a:pt x="1528816" y="28613"/>
                  <a:pt x="1523624" y="29920"/>
                  <a:pt x="1519899" y="32537"/>
                </a:cubicBezTo>
                <a:cubicBezTo>
                  <a:pt x="1516169" y="35154"/>
                  <a:pt x="1513155" y="39744"/>
                  <a:pt x="1510852" y="46310"/>
                </a:cubicBezTo>
                <a:close/>
                <a:moveTo>
                  <a:pt x="1560884" y="76654"/>
                </a:moveTo>
                <a:cubicBezTo>
                  <a:pt x="1556093" y="78249"/>
                  <a:pt x="1548511" y="80157"/>
                  <a:pt x="1538129" y="82376"/>
                </a:cubicBezTo>
                <a:cubicBezTo>
                  <a:pt x="1527746" y="84593"/>
                  <a:pt x="1520961" y="86767"/>
                  <a:pt x="1517771" y="88898"/>
                </a:cubicBezTo>
                <a:cubicBezTo>
                  <a:pt x="1512890" y="92354"/>
                  <a:pt x="1510449" y="96746"/>
                  <a:pt x="1510449" y="102071"/>
                </a:cubicBezTo>
                <a:cubicBezTo>
                  <a:pt x="1510449" y="107305"/>
                  <a:pt x="1512400" y="111831"/>
                  <a:pt x="1516306" y="115642"/>
                </a:cubicBezTo>
                <a:cubicBezTo>
                  <a:pt x="1520211" y="119462"/>
                  <a:pt x="1525176" y="121370"/>
                  <a:pt x="1531210" y="121370"/>
                </a:cubicBezTo>
                <a:cubicBezTo>
                  <a:pt x="1537952" y="121370"/>
                  <a:pt x="1544386" y="119152"/>
                  <a:pt x="1550510" y="114714"/>
                </a:cubicBezTo>
                <a:cubicBezTo>
                  <a:pt x="1555031" y="111341"/>
                  <a:pt x="1558000" y="107216"/>
                  <a:pt x="1559419" y="102338"/>
                </a:cubicBezTo>
                <a:cubicBezTo>
                  <a:pt x="1560395" y="99140"/>
                  <a:pt x="1560884" y="93064"/>
                  <a:pt x="1560884" y="84107"/>
                </a:cubicBezTo>
                <a:close/>
                <a:moveTo>
                  <a:pt x="1617711" y="3196"/>
                </a:moveTo>
                <a:lnTo>
                  <a:pt x="1745593" y="3196"/>
                </a:lnTo>
                <a:lnTo>
                  <a:pt x="1745593" y="33404"/>
                </a:lnTo>
                <a:lnTo>
                  <a:pt x="1700352" y="33404"/>
                </a:lnTo>
                <a:lnTo>
                  <a:pt x="1700352" y="144522"/>
                </a:lnTo>
                <a:lnTo>
                  <a:pt x="1662956" y="144522"/>
                </a:lnTo>
                <a:lnTo>
                  <a:pt x="1662956" y="33404"/>
                </a:lnTo>
                <a:lnTo>
                  <a:pt x="1617711" y="33404"/>
                </a:lnTo>
                <a:close/>
                <a:moveTo>
                  <a:pt x="1762661" y="3196"/>
                </a:moveTo>
                <a:lnTo>
                  <a:pt x="1798589" y="3196"/>
                </a:lnTo>
                <a:lnTo>
                  <a:pt x="1798589" y="91958"/>
                </a:lnTo>
                <a:lnTo>
                  <a:pt x="1856081" y="3196"/>
                </a:lnTo>
                <a:lnTo>
                  <a:pt x="1892808" y="3196"/>
                </a:lnTo>
                <a:lnTo>
                  <a:pt x="1892808" y="144522"/>
                </a:lnTo>
                <a:lnTo>
                  <a:pt x="1856879" y="144522"/>
                </a:lnTo>
                <a:lnTo>
                  <a:pt x="1856879" y="54161"/>
                </a:lnTo>
                <a:lnTo>
                  <a:pt x="1798589" y="144522"/>
                </a:lnTo>
                <a:lnTo>
                  <a:pt x="1762661" y="144522"/>
                </a:lnTo>
                <a:close/>
                <a:moveTo>
                  <a:pt x="1931533" y="3196"/>
                </a:moveTo>
                <a:lnTo>
                  <a:pt x="2013375" y="3196"/>
                </a:lnTo>
                <a:cubicBezTo>
                  <a:pt x="2030140" y="3196"/>
                  <a:pt x="2042697" y="6257"/>
                  <a:pt x="2051036" y="12377"/>
                </a:cubicBezTo>
                <a:cubicBezTo>
                  <a:pt x="2059376" y="18500"/>
                  <a:pt x="2063545" y="27724"/>
                  <a:pt x="2063545" y="40057"/>
                </a:cubicBezTo>
                <a:cubicBezTo>
                  <a:pt x="2063545" y="47952"/>
                  <a:pt x="2061259" y="54828"/>
                  <a:pt x="2056691" y="60682"/>
                </a:cubicBezTo>
                <a:cubicBezTo>
                  <a:pt x="2052123" y="66539"/>
                  <a:pt x="2046380" y="70446"/>
                  <a:pt x="2039461" y="72392"/>
                </a:cubicBezTo>
                <a:cubicBezTo>
                  <a:pt x="2049217" y="74786"/>
                  <a:pt x="2056493" y="79268"/>
                  <a:pt x="2061285" y="85831"/>
                </a:cubicBezTo>
                <a:cubicBezTo>
                  <a:pt x="2066076" y="92397"/>
                  <a:pt x="2068470" y="99587"/>
                  <a:pt x="2068470" y="107395"/>
                </a:cubicBezTo>
                <a:cubicBezTo>
                  <a:pt x="2068470" y="118393"/>
                  <a:pt x="2064434" y="127332"/>
                  <a:pt x="2056360" y="134208"/>
                </a:cubicBezTo>
                <a:cubicBezTo>
                  <a:pt x="2048285" y="141084"/>
                  <a:pt x="2036355" y="144522"/>
                  <a:pt x="2020561" y="144522"/>
                </a:cubicBezTo>
                <a:lnTo>
                  <a:pt x="1931533" y="144522"/>
                </a:lnTo>
                <a:close/>
                <a:moveTo>
                  <a:pt x="1969193" y="61881"/>
                </a:moveTo>
                <a:lnTo>
                  <a:pt x="1993280" y="61881"/>
                </a:lnTo>
                <a:cubicBezTo>
                  <a:pt x="2004902" y="61881"/>
                  <a:pt x="2013307" y="60415"/>
                  <a:pt x="2018498" y="57489"/>
                </a:cubicBezTo>
                <a:cubicBezTo>
                  <a:pt x="2023690" y="54565"/>
                  <a:pt x="2026282" y="49950"/>
                  <a:pt x="2026282" y="43650"/>
                </a:cubicBezTo>
                <a:cubicBezTo>
                  <a:pt x="2026282" y="37706"/>
                  <a:pt x="2023865" y="33470"/>
                  <a:pt x="2019032" y="30938"/>
                </a:cubicBezTo>
                <a:cubicBezTo>
                  <a:pt x="2014193" y="28411"/>
                  <a:pt x="2005611" y="27147"/>
                  <a:pt x="1993280" y="27147"/>
                </a:cubicBezTo>
                <a:lnTo>
                  <a:pt x="1969193" y="27147"/>
                </a:lnTo>
                <a:close/>
                <a:moveTo>
                  <a:pt x="1969193" y="120567"/>
                </a:moveTo>
                <a:lnTo>
                  <a:pt x="1998738" y="120567"/>
                </a:lnTo>
                <a:cubicBezTo>
                  <a:pt x="2009384" y="120567"/>
                  <a:pt x="2017145" y="119278"/>
                  <a:pt x="2022027" y="116709"/>
                </a:cubicBezTo>
                <a:cubicBezTo>
                  <a:pt x="2026905" y="114139"/>
                  <a:pt x="2029346" y="109523"/>
                  <a:pt x="2029346" y="102870"/>
                </a:cubicBezTo>
                <a:cubicBezTo>
                  <a:pt x="2029346" y="95947"/>
                  <a:pt x="2026548" y="91181"/>
                  <a:pt x="2020965" y="88563"/>
                </a:cubicBezTo>
                <a:cubicBezTo>
                  <a:pt x="2015374" y="85943"/>
                  <a:pt x="2004506" y="84637"/>
                  <a:pt x="1988356" y="84637"/>
                </a:cubicBezTo>
                <a:lnTo>
                  <a:pt x="1969193" y="84637"/>
                </a:lnTo>
                <a:close/>
                <a:moveTo>
                  <a:pt x="2098030" y="3196"/>
                </a:moveTo>
                <a:lnTo>
                  <a:pt x="2135422" y="3196"/>
                </a:lnTo>
                <a:lnTo>
                  <a:pt x="2135422" y="54962"/>
                </a:lnTo>
                <a:lnTo>
                  <a:pt x="2188922" y="54962"/>
                </a:lnTo>
                <a:lnTo>
                  <a:pt x="2188922" y="3196"/>
                </a:lnTo>
                <a:lnTo>
                  <a:pt x="2226448" y="3196"/>
                </a:lnTo>
                <a:lnTo>
                  <a:pt x="2226448" y="144522"/>
                </a:lnTo>
                <a:lnTo>
                  <a:pt x="2188922" y="144522"/>
                </a:lnTo>
                <a:lnTo>
                  <a:pt x="2188922" y="85168"/>
                </a:lnTo>
                <a:lnTo>
                  <a:pt x="2135422" y="85168"/>
                </a:lnTo>
                <a:lnTo>
                  <a:pt x="2135422" y="144522"/>
                </a:lnTo>
                <a:lnTo>
                  <a:pt x="2098030" y="144522"/>
                </a:lnTo>
                <a:close/>
                <a:moveTo>
                  <a:pt x="2255461" y="71863"/>
                </a:moveTo>
                <a:cubicBezTo>
                  <a:pt x="2255461" y="59440"/>
                  <a:pt x="2258521" y="47419"/>
                  <a:pt x="2264645" y="35798"/>
                </a:cubicBezTo>
                <a:cubicBezTo>
                  <a:pt x="2270761" y="24174"/>
                  <a:pt x="2279434" y="15303"/>
                  <a:pt x="2290658" y="9183"/>
                </a:cubicBezTo>
                <a:cubicBezTo>
                  <a:pt x="2301880" y="3061"/>
                  <a:pt x="2314411" y="0"/>
                  <a:pt x="2328253" y="0"/>
                </a:cubicBezTo>
                <a:cubicBezTo>
                  <a:pt x="2349633" y="0"/>
                  <a:pt x="2367155" y="6940"/>
                  <a:pt x="2380817" y="20826"/>
                </a:cubicBezTo>
                <a:cubicBezTo>
                  <a:pt x="2394479" y="34711"/>
                  <a:pt x="2401312" y="52254"/>
                  <a:pt x="2401312" y="73458"/>
                </a:cubicBezTo>
                <a:cubicBezTo>
                  <a:pt x="2401312" y="94842"/>
                  <a:pt x="2394415" y="112565"/>
                  <a:pt x="2380618" y="126623"/>
                </a:cubicBezTo>
                <a:cubicBezTo>
                  <a:pt x="2366824" y="140684"/>
                  <a:pt x="2349454" y="147715"/>
                  <a:pt x="2328519" y="147715"/>
                </a:cubicBezTo>
                <a:cubicBezTo>
                  <a:pt x="2315567" y="147715"/>
                  <a:pt x="2303208" y="144789"/>
                  <a:pt x="2291455" y="138931"/>
                </a:cubicBezTo>
                <a:cubicBezTo>
                  <a:pt x="2279701" y="133078"/>
                  <a:pt x="2270761" y="124495"/>
                  <a:pt x="2264645" y="113181"/>
                </a:cubicBezTo>
                <a:cubicBezTo>
                  <a:pt x="2258521" y="101869"/>
                  <a:pt x="2255461" y="88096"/>
                  <a:pt x="2255461" y="71863"/>
                </a:cubicBezTo>
                <a:close/>
                <a:moveTo>
                  <a:pt x="2293783" y="73858"/>
                </a:moveTo>
                <a:cubicBezTo>
                  <a:pt x="2293783" y="87876"/>
                  <a:pt x="2297110" y="98608"/>
                  <a:pt x="2303766" y="106060"/>
                </a:cubicBezTo>
                <a:cubicBezTo>
                  <a:pt x="2310419" y="113511"/>
                  <a:pt x="2318627" y="117241"/>
                  <a:pt x="2328386" y="117241"/>
                </a:cubicBezTo>
                <a:cubicBezTo>
                  <a:pt x="2338146" y="117241"/>
                  <a:pt x="2346329" y="113511"/>
                  <a:pt x="2352939" y="106060"/>
                </a:cubicBezTo>
                <a:cubicBezTo>
                  <a:pt x="2359548" y="98608"/>
                  <a:pt x="2362852" y="87786"/>
                  <a:pt x="2362852" y="73591"/>
                </a:cubicBezTo>
                <a:cubicBezTo>
                  <a:pt x="2362852" y="59753"/>
                  <a:pt x="2359548" y="49104"/>
                  <a:pt x="2352939" y="41652"/>
                </a:cubicBezTo>
                <a:cubicBezTo>
                  <a:pt x="2346329" y="34200"/>
                  <a:pt x="2338146" y="30474"/>
                  <a:pt x="2328386" y="30474"/>
                </a:cubicBezTo>
                <a:cubicBezTo>
                  <a:pt x="2318627" y="30474"/>
                  <a:pt x="2310419" y="34200"/>
                  <a:pt x="2303766" y="41652"/>
                </a:cubicBezTo>
                <a:cubicBezTo>
                  <a:pt x="2297110" y="49104"/>
                  <a:pt x="2293783" y="59842"/>
                  <a:pt x="2293783" y="7385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505662" y="1853955"/>
            <a:ext cx="73587" cy="37335"/>
          </a:xfrm>
          <a:custGeom>
            <a:avLst/>
            <a:gdLst/>
            <a:ahLst/>
            <a:cxnLst/>
            <a:rect l="l" t="t" r="r" b="b"/>
            <a:pathLst>
              <a:path w="73587" h="37335">
                <a:moveTo>
                  <a:pt x="0" y="37335"/>
                </a:moveTo>
                <a:lnTo>
                  <a:pt x="0" y="0"/>
                </a:lnTo>
                <a:lnTo>
                  <a:pt x="73587" y="0"/>
                </a:lnTo>
                <a:lnTo>
                  <a:pt x="73587" y="373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594037" y="1743730"/>
            <a:ext cx="2168762" cy="256972"/>
          </a:xfrm>
          <a:custGeom>
            <a:avLst/>
            <a:gdLst/>
            <a:ahLst/>
            <a:cxnLst/>
            <a:rect l="l" t="t" r="r" b="b"/>
            <a:pathLst>
              <a:path w="2168762" h="256972">
                <a:moveTo>
                  <a:pt x="113384" y="0"/>
                </a:moveTo>
                <a:lnTo>
                  <a:pt x="138799" y="0"/>
                </a:lnTo>
                <a:cubicBezTo>
                  <a:pt x="138000" y="11267"/>
                  <a:pt x="135051" y="19807"/>
                  <a:pt x="129950" y="25617"/>
                </a:cubicBezTo>
                <a:cubicBezTo>
                  <a:pt x="124853" y="31427"/>
                  <a:pt x="112271" y="34333"/>
                  <a:pt x="92223" y="34333"/>
                </a:cubicBezTo>
                <a:cubicBezTo>
                  <a:pt x="89829" y="34333"/>
                  <a:pt x="87431" y="34290"/>
                  <a:pt x="85037" y="34204"/>
                </a:cubicBezTo>
                <a:lnTo>
                  <a:pt x="80245" y="34204"/>
                </a:lnTo>
                <a:cubicBezTo>
                  <a:pt x="68358" y="34204"/>
                  <a:pt x="58685" y="35510"/>
                  <a:pt x="51232" y="38127"/>
                </a:cubicBezTo>
                <a:cubicBezTo>
                  <a:pt x="43781" y="40744"/>
                  <a:pt x="37682" y="45820"/>
                  <a:pt x="32938" y="53363"/>
                </a:cubicBezTo>
                <a:cubicBezTo>
                  <a:pt x="28193" y="60908"/>
                  <a:pt x="25730" y="73062"/>
                  <a:pt x="25550" y="89827"/>
                </a:cubicBezTo>
                <a:cubicBezTo>
                  <a:pt x="31051" y="79445"/>
                  <a:pt x="38168" y="71686"/>
                  <a:pt x="46909" y="66539"/>
                </a:cubicBezTo>
                <a:cubicBezTo>
                  <a:pt x="55649" y="61394"/>
                  <a:pt x="66050" y="58820"/>
                  <a:pt x="78117" y="58820"/>
                </a:cubicBezTo>
                <a:cubicBezTo>
                  <a:pt x="96658" y="58820"/>
                  <a:pt x="112361" y="66031"/>
                  <a:pt x="125224" y="80445"/>
                </a:cubicBezTo>
                <a:cubicBezTo>
                  <a:pt x="138090" y="94862"/>
                  <a:pt x="144520" y="111563"/>
                  <a:pt x="144520" y="130550"/>
                </a:cubicBezTo>
                <a:cubicBezTo>
                  <a:pt x="144520" y="150332"/>
                  <a:pt x="137755" y="167324"/>
                  <a:pt x="124227" y="181515"/>
                </a:cubicBezTo>
                <a:cubicBezTo>
                  <a:pt x="110697" y="195709"/>
                  <a:pt x="93018" y="202809"/>
                  <a:pt x="71194" y="202809"/>
                </a:cubicBezTo>
                <a:cubicBezTo>
                  <a:pt x="56204" y="202809"/>
                  <a:pt x="43028" y="199216"/>
                  <a:pt x="31674" y="192030"/>
                </a:cubicBezTo>
                <a:cubicBezTo>
                  <a:pt x="20315" y="184844"/>
                  <a:pt x="12198" y="175017"/>
                  <a:pt x="7320" y="162554"/>
                </a:cubicBezTo>
                <a:cubicBezTo>
                  <a:pt x="2441" y="150091"/>
                  <a:pt x="0" y="129437"/>
                  <a:pt x="0" y="100605"/>
                </a:cubicBezTo>
                <a:cubicBezTo>
                  <a:pt x="0" y="66714"/>
                  <a:pt x="6232" y="42364"/>
                  <a:pt x="18696" y="27546"/>
                </a:cubicBezTo>
                <a:cubicBezTo>
                  <a:pt x="31158" y="12733"/>
                  <a:pt x="52918" y="5324"/>
                  <a:pt x="83971" y="5324"/>
                </a:cubicBezTo>
                <a:lnTo>
                  <a:pt x="102868" y="5324"/>
                </a:lnTo>
                <a:cubicBezTo>
                  <a:pt x="108101" y="5324"/>
                  <a:pt x="111604" y="3550"/>
                  <a:pt x="113384" y="0"/>
                </a:cubicBezTo>
                <a:close/>
                <a:moveTo>
                  <a:pt x="38060" y="130018"/>
                </a:moveTo>
                <a:cubicBezTo>
                  <a:pt x="38060" y="142880"/>
                  <a:pt x="41275" y="153058"/>
                  <a:pt x="47712" y="160556"/>
                </a:cubicBezTo>
                <a:cubicBezTo>
                  <a:pt x="54142" y="168055"/>
                  <a:pt x="62015" y="171803"/>
                  <a:pt x="71327" y="171803"/>
                </a:cubicBezTo>
                <a:cubicBezTo>
                  <a:pt x="81354" y="171803"/>
                  <a:pt x="89580" y="167922"/>
                  <a:pt x="96016" y="160156"/>
                </a:cubicBezTo>
                <a:cubicBezTo>
                  <a:pt x="102450" y="152395"/>
                  <a:pt x="105664" y="142390"/>
                  <a:pt x="105664" y="130151"/>
                </a:cubicBezTo>
                <a:cubicBezTo>
                  <a:pt x="105664" y="117640"/>
                  <a:pt x="102403" y="107550"/>
                  <a:pt x="95883" y="99874"/>
                </a:cubicBezTo>
                <a:cubicBezTo>
                  <a:pt x="89360" y="92199"/>
                  <a:pt x="81307" y="88361"/>
                  <a:pt x="71728" y="88361"/>
                </a:cubicBezTo>
                <a:cubicBezTo>
                  <a:pt x="62411" y="88361"/>
                  <a:pt x="54473" y="92135"/>
                  <a:pt x="47906" y="99673"/>
                </a:cubicBezTo>
                <a:cubicBezTo>
                  <a:pt x="41344" y="107218"/>
                  <a:pt x="38060" y="117332"/>
                  <a:pt x="38060" y="130018"/>
                </a:cubicBezTo>
                <a:close/>
                <a:moveTo>
                  <a:pt x="175926" y="58290"/>
                </a:moveTo>
                <a:lnTo>
                  <a:pt x="213326" y="58290"/>
                </a:lnTo>
                <a:lnTo>
                  <a:pt x="213326" y="116975"/>
                </a:lnTo>
                <a:lnTo>
                  <a:pt x="250850" y="116975"/>
                </a:lnTo>
                <a:cubicBezTo>
                  <a:pt x="265576" y="116975"/>
                  <a:pt x="276824" y="118015"/>
                  <a:pt x="284588" y="120103"/>
                </a:cubicBezTo>
                <a:cubicBezTo>
                  <a:pt x="292347" y="122187"/>
                  <a:pt x="298913" y="126737"/>
                  <a:pt x="304284" y="133744"/>
                </a:cubicBezTo>
                <a:cubicBezTo>
                  <a:pt x="309648" y="140753"/>
                  <a:pt x="312330" y="149004"/>
                  <a:pt x="312330" y="158493"/>
                </a:cubicBezTo>
                <a:cubicBezTo>
                  <a:pt x="312330" y="172155"/>
                  <a:pt x="307629" y="182426"/>
                  <a:pt x="298225" y="189302"/>
                </a:cubicBezTo>
                <a:cubicBezTo>
                  <a:pt x="288821" y="196178"/>
                  <a:pt x="274717" y="199616"/>
                  <a:pt x="255907" y="199616"/>
                </a:cubicBezTo>
                <a:lnTo>
                  <a:pt x="175926" y="199616"/>
                </a:lnTo>
                <a:close/>
                <a:moveTo>
                  <a:pt x="213326" y="175928"/>
                </a:moveTo>
                <a:lnTo>
                  <a:pt x="248056" y="175928"/>
                </a:lnTo>
                <a:cubicBezTo>
                  <a:pt x="257102" y="175928"/>
                  <a:pt x="263669" y="174509"/>
                  <a:pt x="267751" y="171666"/>
                </a:cubicBezTo>
                <a:cubicBezTo>
                  <a:pt x="271834" y="168829"/>
                  <a:pt x="273875" y="164221"/>
                  <a:pt x="273875" y="157830"/>
                </a:cubicBezTo>
                <a:cubicBezTo>
                  <a:pt x="273875" y="151002"/>
                  <a:pt x="271232" y="146322"/>
                  <a:pt x="265955" y="143790"/>
                </a:cubicBezTo>
                <a:cubicBezTo>
                  <a:pt x="260677" y="141263"/>
                  <a:pt x="251205" y="139996"/>
                  <a:pt x="237544" y="139996"/>
                </a:cubicBezTo>
                <a:lnTo>
                  <a:pt x="213326" y="139996"/>
                </a:lnTo>
                <a:close/>
                <a:moveTo>
                  <a:pt x="333624" y="58290"/>
                </a:moveTo>
                <a:lnTo>
                  <a:pt x="371021" y="58290"/>
                </a:lnTo>
                <a:lnTo>
                  <a:pt x="371021" y="199616"/>
                </a:lnTo>
                <a:lnTo>
                  <a:pt x="333624" y="199616"/>
                </a:lnTo>
                <a:close/>
                <a:moveTo>
                  <a:pt x="391646" y="58290"/>
                </a:moveTo>
                <a:lnTo>
                  <a:pt x="519532" y="58290"/>
                </a:lnTo>
                <a:lnTo>
                  <a:pt x="519532" y="88498"/>
                </a:lnTo>
                <a:lnTo>
                  <a:pt x="474287" y="88498"/>
                </a:lnTo>
                <a:lnTo>
                  <a:pt x="474287" y="199616"/>
                </a:lnTo>
                <a:lnTo>
                  <a:pt x="436893" y="199616"/>
                </a:lnTo>
                <a:lnTo>
                  <a:pt x="436893" y="88498"/>
                </a:lnTo>
                <a:lnTo>
                  <a:pt x="391646" y="88498"/>
                </a:lnTo>
                <a:close/>
                <a:moveTo>
                  <a:pt x="525608" y="126957"/>
                </a:moveTo>
                <a:cubicBezTo>
                  <a:pt x="525608" y="114534"/>
                  <a:pt x="528668" y="102513"/>
                  <a:pt x="534789" y="90892"/>
                </a:cubicBezTo>
                <a:cubicBezTo>
                  <a:pt x="540909" y="79268"/>
                  <a:pt x="549580" y="70397"/>
                  <a:pt x="560802" y="64277"/>
                </a:cubicBezTo>
                <a:cubicBezTo>
                  <a:pt x="572026" y="58155"/>
                  <a:pt x="584558" y="55094"/>
                  <a:pt x="598397" y="55094"/>
                </a:cubicBezTo>
                <a:cubicBezTo>
                  <a:pt x="619777" y="55094"/>
                  <a:pt x="637298" y="62034"/>
                  <a:pt x="650964" y="75920"/>
                </a:cubicBezTo>
                <a:cubicBezTo>
                  <a:pt x="664626" y="89805"/>
                  <a:pt x="671455" y="107348"/>
                  <a:pt x="671455" y="128552"/>
                </a:cubicBezTo>
                <a:cubicBezTo>
                  <a:pt x="671455" y="149936"/>
                  <a:pt x="664561" y="167659"/>
                  <a:pt x="650766" y="181717"/>
                </a:cubicBezTo>
                <a:cubicBezTo>
                  <a:pt x="636968" y="195778"/>
                  <a:pt x="619601" y="202809"/>
                  <a:pt x="598663" y="202809"/>
                </a:cubicBezTo>
                <a:cubicBezTo>
                  <a:pt x="585711" y="202809"/>
                  <a:pt x="573355" y="199883"/>
                  <a:pt x="561601" y="194025"/>
                </a:cubicBezTo>
                <a:cubicBezTo>
                  <a:pt x="549847" y="188172"/>
                  <a:pt x="540909" y="179589"/>
                  <a:pt x="534789" y="168275"/>
                </a:cubicBezTo>
                <a:cubicBezTo>
                  <a:pt x="528668" y="156963"/>
                  <a:pt x="525608" y="143190"/>
                  <a:pt x="525608" y="126957"/>
                </a:cubicBezTo>
                <a:close/>
                <a:moveTo>
                  <a:pt x="563930" y="128952"/>
                </a:moveTo>
                <a:cubicBezTo>
                  <a:pt x="563930" y="142970"/>
                  <a:pt x="567256" y="153702"/>
                  <a:pt x="573910" y="161154"/>
                </a:cubicBezTo>
                <a:cubicBezTo>
                  <a:pt x="580566" y="168605"/>
                  <a:pt x="588774" y="172335"/>
                  <a:pt x="598533" y="172335"/>
                </a:cubicBezTo>
                <a:cubicBezTo>
                  <a:pt x="608290" y="172335"/>
                  <a:pt x="616476" y="168605"/>
                  <a:pt x="623085" y="161154"/>
                </a:cubicBezTo>
                <a:cubicBezTo>
                  <a:pt x="629696" y="153702"/>
                  <a:pt x="632997" y="142880"/>
                  <a:pt x="632997" y="128685"/>
                </a:cubicBezTo>
                <a:cubicBezTo>
                  <a:pt x="632997" y="114847"/>
                  <a:pt x="629696" y="104198"/>
                  <a:pt x="623085" y="96746"/>
                </a:cubicBezTo>
                <a:cubicBezTo>
                  <a:pt x="616476" y="89294"/>
                  <a:pt x="608290" y="85568"/>
                  <a:pt x="598533" y="85568"/>
                </a:cubicBezTo>
                <a:cubicBezTo>
                  <a:pt x="588774" y="85568"/>
                  <a:pt x="580566" y="89294"/>
                  <a:pt x="573910" y="96746"/>
                </a:cubicBezTo>
                <a:cubicBezTo>
                  <a:pt x="567256" y="104198"/>
                  <a:pt x="563930" y="114936"/>
                  <a:pt x="563930" y="128952"/>
                </a:cubicBezTo>
                <a:close/>
                <a:moveTo>
                  <a:pt x="701133" y="58290"/>
                </a:moveTo>
                <a:lnTo>
                  <a:pt x="782976" y="58290"/>
                </a:lnTo>
                <a:cubicBezTo>
                  <a:pt x="799741" y="58290"/>
                  <a:pt x="812298" y="61351"/>
                  <a:pt x="820635" y="67471"/>
                </a:cubicBezTo>
                <a:cubicBezTo>
                  <a:pt x="828976" y="73594"/>
                  <a:pt x="833146" y="82818"/>
                  <a:pt x="833146" y="95151"/>
                </a:cubicBezTo>
                <a:cubicBezTo>
                  <a:pt x="833146" y="103046"/>
                  <a:pt x="830860" y="109922"/>
                  <a:pt x="826292" y="115776"/>
                </a:cubicBezTo>
                <a:cubicBezTo>
                  <a:pt x="821722" y="121633"/>
                  <a:pt x="815981" y="125540"/>
                  <a:pt x="809058" y="127486"/>
                </a:cubicBezTo>
                <a:cubicBezTo>
                  <a:pt x="818818" y="129880"/>
                  <a:pt x="826094" y="134362"/>
                  <a:pt x="830885" y="140925"/>
                </a:cubicBezTo>
                <a:cubicBezTo>
                  <a:pt x="835676" y="147491"/>
                  <a:pt x="838071" y="154681"/>
                  <a:pt x="838071" y="162489"/>
                </a:cubicBezTo>
                <a:cubicBezTo>
                  <a:pt x="838071" y="173487"/>
                  <a:pt x="834031" y="182426"/>
                  <a:pt x="825960" y="189302"/>
                </a:cubicBezTo>
                <a:cubicBezTo>
                  <a:pt x="817886" y="196178"/>
                  <a:pt x="805952" y="199616"/>
                  <a:pt x="790161" y="199616"/>
                </a:cubicBezTo>
                <a:lnTo>
                  <a:pt x="701133" y="199616"/>
                </a:lnTo>
                <a:close/>
                <a:moveTo>
                  <a:pt x="738792" y="116975"/>
                </a:moveTo>
                <a:lnTo>
                  <a:pt x="762881" y="116975"/>
                </a:lnTo>
                <a:cubicBezTo>
                  <a:pt x="774501" y="116975"/>
                  <a:pt x="782907" y="115509"/>
                  <a:pt x="788099" y="112583"/>
                </a:cubicBezTo>
                <a:cubicBezTo>
                  <a:pt x="793290" y="109659"/>
                  <a:pt x="795882" y="105044"/>
                  <a:pt x="795882" y="98744"/>
                </a:cubicBezTo>
                <a:cubicBezTo>
                  <a:pt x="795882" y="92800"/>
                  <a:pt x="793466" y="88564"/>
                  <a:pt x="788631" y="86032"/>
                </a:cubicBezTo>
                <a:cubicBezTo>
                  <a:pt x="783794" y="83505"/>
                  <a:pt x="775211" y="82241"/>
                  <a:pt x="762881" y="82241"/>
                </a:cubicBezTo>
                <a:lnTo>
                  <a:pt x="738792" y="82241"/>
                </a:lnTo>
                <a:close/>
                <a:moveTo>
                  <a:pt x="738792" y="175661"/>
                </a:moveTo>
                <a:lnTo>
                  <a:pt x="768338" y="175661"/>
                </a:lnTo>
                <a:cubicBezTo>
                  <a:pt x="778983" y="175661"/>
                  <a:pt x="786745" y="174372"/>
                  <a:pt x="791627" y="171803"/>
                </a:cubicBezTo>
                <a:cubicBezTo>
                  <a:pt x="796505" y="169233"/>
                  <a:pt x="798946" y="164617"/>
                  <a:pt x="798946" y="157964"/>
                </a:cubicBezTo>
                <a:cubicBezTo>
                  <a:pt x="798946" y="151041"/>
                  <a:pt x="796148" y="146275"/>
                  <a:pt x="790565" y="143657"/>
                </a:cubicBezTo>
                <a:cubicBezTo>
                  <a:pt x="784973" y="141037"/>
                  <a:pt x="774106" y="139731"/>
                  <a:pt x="757956" y="139731"/>
                </a:cubicBezTo>
                <a:lnTo>
                  <a:pt x="738792" y="139731"/>
                </a:lnTo>
                <a:close/>
                <a:moveTo>
                  <a:pt x="856903" y="126957"/>
                </a:moveTo>
                <a:cubicBezTo>
                  <a:pt x="856903" y="114534"/>
                  <a:pt x="859962" y="102513"/>
                  <a:pt x="866086" y="90892"/>
                </a:cubicBezTo>
                <a:cubicBezTo>
                  <a:pt x="872202" y="79268"/>
                  <a:pt x="880874" y="70397"/>
                  <a:pt x="892099" y="64277"/>
                </a:cubicBezTo>
                <a:cubicBezTo>
                  <a:pt x="903320" y="58155"/>
                  <a:pt x="915852" y="55094"/>
                  <a:pt x="929694" y="55094"/>
                </a:cubicBezTo>
                <a:cubicBezTo>
                  <a:pt x="951074" y="55094"/>
                  <a:pt x="968595" y="62034"/>
                  <a:pt x="982258" y="75920"/>
                </a:cubicBezTo>
                <a:cubicBezTo>
                  <a:pt x="995919" y="89805"/>
                  <a:pt x="1002752" y="107348"/>
                  <a:pt x="1002752" y="128552"/>
                </a:cubicBezTo>
                <a:cubicBezTo>
                  <a:pt x="1002752" y="149936"/>
                  <a:pt x="995855" y="167659"/>
                  <a:pt x="982060" y="181717"/>
                </a:cubicBezTo>
                <a:cubicBezTo>
                  <a:pt x="968264" y="195778"/>
                  <a:pt x="950894" y="202809"/>
                  <a:pt x="929961" y="202809"/>
                </a:cubicBezTo>
                <a:cubicBezTo>
                  <a:pt x="917008" y="202809"/>
                  <a:pt x="904648" y="199883"/>
                  <a:pt x="892894" y="194025"/>
                </a:cubicBezTo>
                <a:cubicBezTo>
                  <a:pt x="881140" y="188172"/>
                  <a:pt x="872202" y="179589"/>
                  <a:pt x="866086" y="168275"/>
                </a:cubicBezTo>
                <a:cubicBezTo>
                  <a:pt x="859962" y="156963"/>
                  <a:pt x="856903" y="143190"/>
                  <a:pt x="856903" y="126957"/>
                </a:cubicBezTo>
                <a:close/>
                <a:moveTo>
                  <a:pt x="895224" y="128952"/>
                </a:moveTo>
                <a:cubicBezTo>
                  <a:pt x="895224" y="142970"/>
                  <a:pt x="898551" y="153702"/>
                  <a:pt x="905207" y="161154"/>
                </a:cubicBezTo>
                <a:cubicBezTo>
                  <a:pt x="911859" y="168605"/>
                  <a:pt x="920067" y="172335"/>
                  <a:pt x="929827" y="172335"/>
                </a:cubicBezTo>
                <a:cubicBezTo>
                  <a:pt x="939587" y="172335"/>
                  <a:pt x="947770" y="168605"/>
                  <a:pt x="954383" y="161154"/>
                </a:cubicBezTo>
                <a:cubicBezTo>
                  <a:pt x="960989" y="153702"/>
                  <a:pt x="964294" y="142880"/>
                  <a:pt x="964294" y="128685"/>
                </a:cubicBezTo>
                <a:cubicBezTo>
                  <a:pt x="964294" y="114847"/>
                  <a:pt x="960989" y="104198"/>
                  <a:pt x="954383" y="96746"/>
                </a:cubicBezTo>
                <a:cubicBezTo>
                  <a:pt x="947770" y="89294"/>
                  <a:pt x="939587" y="85568"/>
                  <a:pt x="929827" y="85568"/>
                </a:cubicBezTo>
                <a:cubicBezTo>
                  <a:pt x="920067" y="85568"/>
                  <a:pt x="911859" y="89294"/>
                  <a:pt x="905207" y="96746"/>
                </a:cubicBezTo>
                <a:cubicBezTo>
                  <a:pt x="898551" y="104198"/>
                  <a:pt x="895224" y="114936"/>
                  <a:pt x="895224" y="128952"/>
                </a:cubicBezTo>
                <a:close/>
                <a:moveTo>
                  <a:pt x="1031098" y="58290"/>
                </a:moveTo>
                <a:lnTo>
                  <a:pt x="1067027" y="58290"/>
                </a:lnTo>
                <a:lnTo>
                  <a:pt x="1067027" y="147052"/>
                </a:lnTo>
                <a:lnTo>
                  <a:pt x="1124518" y="58290"/>
                </a:lnTo>
                <a:lnTo>
                  <a:pt x="1161245" y="58290"/>
                </a:lnTo>
                <a:lnTo>
                  <a:pt x="1161245" y="199616"/>
                </a:lnTo>
                <a:lnTo>
                  <a:pt x="1125315" y="199616"/>
                </a:lnTo>
                <a:lnTo>
                  <a:pt x="1125315" y="109255"/>
                </a:lnTo>
                <a:lnTo>
                  <a:pt x="1067027" y="199616"/>
                </a:lnTo>
                <a:lnTo>
                  <a:pt x="1031098" y="199616"/>
                </a:lnTo>
                <a:close/>
                <a:moveTo>
                  <a:pt x="1120660" y="932"/>
                </a:moveTo>
                <a:lnTo>
                  <a:pt x="1138889" y="932"/>
                </a:lnTo>
                <a:cubicBezTo>
                  <a:pt x="1137824" y="13000"/>
                  <a:pt x="1133587" y="22471"/>
                  <a:pt x="1126182" y="29347"/>
                </a:cubicBezTo>
                <a:cubicBezTo>
                  <a:pt x="1118773" y="36219"/>
                  <a:pt x="1109171" y="39657"/>
                  <a:pt x="1097371" y="39657"/>
                </a:cubicBezTo>
                <a:cubicBezTo>
                  <a:pt x="1085570" y="39657"/>
                  <a:pt x="1075966" y="36219"/>
                  <a:pt x="1068561" y="29347"/>
                </a:cubicBezTo>
                <a:cubicBezTo>
                  <a:pt x="1061151" y="22471"/>
                  <a:pt x="1056915" y="13000"/>
                  <a:pt x="1055849" y="932"/>
                </a:cubicBezTo>
                <a:lnTo>
                  <a:pt x="1074083" y="932"/>
                </a:lnTo>
                <a:cubicBezTo>
                  <a:pt x="1074703" y="7232"/>
                  <a:pt x="1076920" y="12002"/>
                  <a:pt x="1080735" y="15239"/>
                </a:cubicBezTo>
                <a:cubicBezTo>
                  <a:pt x="1084547" y="18478"/>
                  <a:pt x="1090096" y="20099"/>
                  <a:pt x="1097371" y="20099"/>
                </a:cubicBezTo>
                <a:cubicBezTo>
                  <a:pt x="1104643" y="20099"/>
                  <a:pt x="1110188" y="18478"/>
                  <a:pt x="1114003" y="15239"/>
                </a:cubicBezTo>
                <a:cubicBezTo>
                  <a:pt x="1117819" y="12002"/>
                  <a:pt x="1120036" y="7232"/>
                  <a:pt x="1120660" y="932"/>
                </a:cubicBezTo>
                <a:close/>
                <a:moveTo>
                  <a:pt x="1270286" y="58290"/>
                </a:moveTo>
                <a:lnTo>
                  <a:pt x="1307547" y="58290"/>
                </a:lnTo>
                <a:lnTo>
                  <a:pt x="1307547" y="116046"/>
                </a:lnTo>
                <a:cubicBezTo>
                  <a:pt x="1313756" y="115332"/>
                  <a:pt x="1318152" y="113425"/>
                  <a:pt x="1320722" y="110321"/>
                </a:cubicBezTo>
                <a:cubicBezTo>
                  <a:pt x="1323292" y="107218"/>
                  <a:pt x="1326400" y="100429"/>
                  <a:pt x="1330036" y="89964"/>
                </a:cubicBezTo>
                <a:cubicBezTo>
                  <a:pt x="1334828" y="76035"/>
                  <a:pt x="1340058" y="67118"/>
                  <a:pt x="1345738" y="63212"/>
                </a:cubicBezTo>
                <a:cubicBezTo>
                  <a:pt x="1351416" y="59306"/>
                  <a:pt x="1358871" y="57354"/>
                  <a:pt x="1368098" y="57354"/>
                </a:cubicBezTo>
                <a:cubicBezTo>
                  <a:pt x="1370935" y="57354"/>
                  <a:pt x="1375856" y="57578"/>
                  <a:pt x="1382866" y="58025"/>
                </a:cubicBezTo>
                <a:lnTo>
                  <a:pt x="1383003" y="82779"/>
                </a:lnTo>
                <a:cubicBezTo>
                  <a:pt x="1373153" y="82779"/>
                  <a:pt x="1366853" y="83707"/>
                  <a:pt x="1364102" y="85568"/>
                </a:cubicBezTo>
                <a:cubicBezTo>
                  <a:pt x="1361355" y="87523"/>
                  <a:pt x="1358383" y="93333"/>
                  <a:pt x="1355186" y="103003"/>
                </a:cubicBezTo>
                <a:cubicBezTo>
                  <a:pt x="1350843" y="116046"/>
                  <a:pt x="1344586" y="124074"/>
                  <a:pt x="1336425" y="127090"/>
                </a:cubicBezTo>
                <a:cubicBezTo>
                  <a:pt x="1348222" y="130370"/>
                  <a:pt x="1358206" y="140619"/>
                  <a:pt x="1366367" y="157830"/>
                </a:cubicBezTo>
                <a:cubicBezTo>
                  <a:pt x="1366810" y="158717"/>
                  <a:pt x="1367299" y="159653"/>
                  <a:pt x="1367832" y="160628"/>
                </a:cubicBezTo>
                <a:lnTo>
                  <a:pt x="1388723" y="199616"/>
                </a:lnTo>
                <a:lnTo>
                  <a:pt x="1348532" y="199616"/>
                </a:lnTo>
                <a:lnTo>
                  <a:pt x="1329906" y="158760"/>
                </a:lnTo>
                <a:cubicBezTo>
                  <a:pt x="1326090" y="150511"/>
                  <a:pt x="1322786" y="145209"/>
                  <a:pt x="1319991" y="142858"/>
                </a:cubicBezTo>
                <a:cubicBezTo>
                  <a:pt x="1317194" y="140512"/>
                  <a:pt x="1313047" y="139334"/>
                  <a:pt x="1307547" y="139334"/>
                </a:cubicBezTo>
                <a:lnTo>
                  <a:pt x="1307547" y="199616"/>
                </a:lnTo>
                <a:lnTo>
                  <a:pt x="1270286" y="199616"/>
                </a:lnTo>
                <a:close/>
                <a:moveTo>
                  <a:pt x="1397053" y="126957"/>
                </a:moveTo>
                <a:cubicBezTo>
                  <a:pt x="1397053" y="114534"/>
                  <a:pt x="1400113" y="102513"/>
                  <a:pt x="1406237" y="90892"/>
                </a:cubicBezTo>
                <a:cubicBezTo>
                  <a:pt x="1412354" y="79268"/>
                  <a:pt x="1421029" y="70397"/>
                  <a:pt x="1432251" y="64277"/>
                </a:cubicBezTo>
                <a:cubicBezTo>
                  <a:pt x="1443471" y="58155"/>
                  <a:pt x="1456007" y="55094"/>
                  <a:pt x="1469845" y="55094"/>
                </a:cubicBezTo>
                <a:cubicBezTo>
                  <a:pt x="1491226" y="55094"/>
                  <a:pt x="1508747" y="62034"/>
                  <a:pt x="1522409" y="75920"/>
                </a:cubicBezTo>
                <a:cubicBezTo>
                  <a:pt x="1536071" y="89805"/>
                  <a:pt x="1542903" y="107348"/>
                  <a:pt x="1542903" y="128552"/>
                </a:cubicBezTo>
                <a:cubicBezTo>
                  <a:pt x="1542903" y="149936"/>
                  <a:pt x="1536006" y="167659"/>
                  <a:pt x="1522211" y="181717"/>
                </a:cubicBezTo>
                <a:cubicBezTo>
                  <a:pt x="1508415" y="195778"/>
                  <a:pt x="1491049" y="202809"/>
                  <a:pt x="1470112" y="202809"/>
                </a:cubicBezTo>
                <a:cubicBezTo>
                  <a:pt x="1457159" y="202809"/>
                  <a:pt x="1444803" y="199883"/>
                  <a:pt x="1433049" y="194025"/>
                </a:cubicBezTo>
                <a:cubicBezTo>
                  <a:pt x="1421296" y="188172"/>
                  <a:pt x="1412354" y="179589"/>
                  <a:pt x="1406237" y="168275"/>
                </a:cubicBezTo>
                <a:cubicBezTo>
                  <a:pt x="1400113" y="156963"/>
                  <a:pt x="1397053" y="143190"/>
                  <a:pt x="1397053" y="126957"/>
                </a:cubicBezTo>
                <a:close/>
                <a:moveTo>
                  <a:pt x="1435375" y="128952"/>
                </a:moveTo>
                <a:cubicBezTo>
                  <a:pt x="1435375" y="142970"/>
                  <a:pt x="1438705" y="153702"/>
                  <a:pt x="1445358" y="161154"/>
                </a:cubicBezTo>
                <a:cubicBezTo>
                  <a:pt x="1452011" y="168605"/>
                  <a:pt x="1460219" y="172335"/>
                  <a:pt x="1469978" y="172335"/>
                </a:cubicBezTo>
                <a:cubicBezTo>
                  <a:pt x="1479738" y="172335"/>
                  <a:pt x="1487921" y="168605"/>
                  <a:pt x="1494534" y="161154"/>
                </a:cubicBezTo>
                <a:cubicBezTo>
                  <a:pt x="1501141" y="153702"/>
                  <a:pt x="1504445" y="142880"/>
                  <a:pt x="1504445" y="128685"/>
                </a:cubicBezTo>
                <a:cubicBezTo>
                  <a:pt x="1504445" y="114847"/>
                  <a:pt x="1501141" y="104198"/>
                  <a:pt x="1494534" y="96746"/>
                </a:cubicBezTo>
                <a:cubicBezTo>
                  <a:pt x="1487921" y="89294"/>
                  <a:pt x="1479738" y="85568"/>
                  <a:pt x="1469978" y="85568"/>
                </a:cubicBezTo>
                <a:cubicBezTo>
                  <a:pt x="1460219" y="85568"/>
                  <a:pt x="1452011" y="89294"/>
                  <a:pt x="1445358" y="96746"/>
                </a:cubicBezTo>
                <a:cubicBezTo>
                  <a:pt x="1438705" y="104198"/>
                  <a:pt x="1435375" y="114936"/>
                  <a:pt x="1435375" y="128952"/>
                </a:cubicBezTo>
                <a:close/>
                <a:moveTo>
                  <a:pt x="1571114" y="58290"/>
                </a:moveTo>
                <a:lnTo>
                  <a:pt x="1605979" y="58290"/>
                </a:lnTo>
                <a:lnTo>
                  <a:pt x="1605979" y="79049"/>
                </a:lnTo>
                <a:cubicBezTo>
                  <a:pt x="1610504" y="71953"/>
                  <a:pt x="1616628" y="66186"/>
                  <a:pt x="1624346" y="61747"/>
                </a:cubicBezTo>
                <a:cubicBezTo>
                  <a:pt x="1632065" y="57311"/>
                  <a:pt x="1640626" y="55094"/>
                  <a:pt x="1650033" y="55094"/>
                </a:cubicBezTo>
                <a:cubicBezTo>
                  <a:pt x="1666441" y="55094"/>
                  <a:pt x="1680369" y="61524"/>
                  <a:pt x="1691817" y="74386"/>
                </a:cubicBezTo>
                <a:cubicBezTo>
                  <a:pt x="1703262" y="87253"/>
                  <a:pt x="1708982" y="105174"/>
                  <a:pt x="1708982" y="128156"/>
                </a:cubicBezTo>
                <a:cubicBezTo>
                  <a:pt x="1708982" y="151751"/>
                  <a:pt x="1703215" y="170096"/>
                  <a:pt x="1691685" y="183178"/>
                </a:cubicBezTo>
                <a:cubicBezTo>
                  <a:pt x="1680150" y="196268"/>
                  <a:pt x="1666178" y="202809"/>
                  <a:pt x="1649762" y="202809"/>
                </a:cubicBezTo>
                <a:cubicBezTo>
                  <a:pt x="1641954" y="202809"/>
                  <a:pt x="1634880" y="201254"/>
                  <a:pt x="1628540" y="198150"/>
                </a:cubicBezTo>
                <a:cubicBezTo>
                  <a:pt x="1622193" y="195048"/>
                  <a:pt x="1615515" y="189722"/>
                  <a:pt x="1608510" y="182185"/>
                </a:cubicBezTo>
                <a:lnTo>
                  <a:pt x="1608510" y="253379"/>
                </a:lnTo>
                <a:lnTo>
                  <a:pt x="1571114" y="253379"/>
                </a:lnTo>
                <a:close/>
                <a:moveTo>
                  <a:pt x="1608110" y="126558"/>
                </a:moveTo>
                <a:cubicBezTo>
                  <a:pt x="1608110" y="142437"/>
                  <a:pt x="1611261" y="154173"/>
                  <a:pt x="1617560" y="161755"/>
                </a:cubicBezTo>
                <a:cubicBezTo>
                  <a:pt x="1623861" y="169343"/>
                  <a:pt x="1631535" y="173134"/>
                  <a:pt x="1640583" y="173134"/>
                </a:cubicBezTo>
                <a:cubicBezTo>
                  <a:pt x="1649276" y="173134"/>
                  <a:pt x="1656509" y="169653"/>
                  <a:pt x="1662276" y="162687"/>
                </a:cubicBezTo>
                <a:cubicBezTo>
                  <a:pt x="1668040" y="155721"/>
                  <a:pt x="1670923" y="144298"/>
                  <a:pt x="1670923" y="128422"/>
                </a:cubicBezTo>
                <a:cubicBezTo>
                  <a:pt x="1670923" y="113605"/>
                  <a:pt x="1667950" y="102603"/>
                  <a:pt x="1662006" y="95417"/>
                </a:cubicBezTo>
                <a:cubicBezTo>
                  <a:pt x="1656063" y="88232"/>
                  <a:pt x="1648697" y="84639"/>
                  <a:pt x="1639916" y="84639"/>
                </a:cubicBezTo>
                <a:cubicBezTo>
                  <a:pt x="1630776" y="84639"/>
                  <a:pt x="1623191" y="88167"/>
                  <a:pt x="1617161" y="95215"/>
                </a:cubicBezTo>
                <a:cubicBezTo>
                  <a:pt x="1611128" y="102272"/>
                  <a:pt x="1608110" y="112719"/>
                  <a:pt x="1608110" y="126558"/>
                </a:cubicBezTo>
                <a:close/>
                <a:moveTo>
                  <a:pt x="1737195" y="58290"/>
                </a:moveTo>
                <a:lnTo>
                  <a:pt x="1862684" y="58290"/>
                </a:lnTo>
                <a:lnTo>
                  <a:pt x="1862684" y="199616"/>
                </a:lnTo>
                <a:lnTo>
                  <a:pt x="1825292" y="199616"/>
                </a:lnTo>
                <a:lnTo>
                  <a:pt x="1825292" y="88498"/>
                </a:lnTo>
                <a:lnTo>
                  <a:pt x="1774589" y="88498"/>
                </a:lnTo>
                <a:lnTo>
                  <a:pt x="1774589" y="199616"/>
                </a:lnTo>
                <a:lnTo>
                  <a:pt x="1737195" y="199616"/>
                </a:lnTo>
                <a:close/>
                <a:moveTo>
                  <a:pt x="1885573" y="58290"/>
                </a:moveTo>
                <a:lnTo>
                  <a:pt x="1925367" y="58290"/>
                </a:lnTo>
                <a:lnTo>
                  <a:pt x="1959169" y="158631"/>
                </a:lnTo>
                <a:lnTo>
                  <a:pt x="1992169" y="58290"/>
                </a:lnTo>
                <a:lnTo>
                  <a:pt x="2030894" y="58290"/>
                </a:lnTo>
                <a:lnTo>
                  <a:pt x="1980991" y="194292"/>
                </a:lnTo>
                <a:lnTo>
                  <a:pt x="1972074" y="218912"/>
                </a:lnTo>
                <a:cubicBezTo>
                  <a:pt x="1968794" y="227167"/>
                  <a:pt x="1965666" y="233463"/>
                  <a:pt x="1962695" y="237813"/>
                </a:cubicBezTo>
                <a:cubicBezTo>
                  <a:pt x="1959722" y="242157"/>
                  <a:pt x="1956306" y="245685"/>
                  <a:pt x="1952446" y="248393"/>
                </a:cubicBezTo>
                <a:cubicBezTo>
                  <a:pt x="1948587" y="251093"/>
                  <a:pt x="1943840" y="253202"/>
                  <a:pt x="1938208" y="254710"/>
                </a:cubicBezTo>
                <a:cubicBezTo>
                  <a:pt x="1932575" y="256215"/>
                  <a:pt x="1926207" y="256972"/>
                  <a:pt x="1919110" y="256972"/>
                </a:cubicBezTo>
                <a:cubicBezTo>
                  <a:pt x="1911922" y="256972"/>
                  <a:pt x="1904872" y="256215"/>
                  <a:pt x="1897953" y="254710"/>
                </a:cubicBezTo>
                <a:lnTo>
                  <a:pt x="1894627" y="225435"/>
                </a:lnTo>
                <a:cubicBezTo>
                  <a:pt x="1900480" y="226587"/>
                  <a:pt x="1905759" y="227167"/>
                  <a:pt x="1910460" y="227167"/>
                </a:cubicBezTo>
                <a:cubicBezTo>
                  <a:pt x="1919151" y="227167"/>
                  <a:pt x="1925587" y="224615"/>
                  <a:pt x="1929755" y="219513"/>
                </a:cubicBezTo>
                <a:cubicBezTo>
                  <a:pt x="1933925" y="214411"/>
                  <a:pt x="1937121" y="207914"/>
                  <a:pt x="1939335" y="200018"/>
                </a:cubicBezTo>
                <a:close/>
                <a:moveTo>
                  <a:pt x="2166903" y="100076"/>
                </a:moveTo>
                <a:lnTo>
                  <a:pt x="2130038" y="106728"/>
                </a:lnTo>
                <a:cubicBezTo>
                  <a:pt x="2128800" y="99367"/>
                  <a:pt x="2125981" y="93822"/>
                  <a:pt x="2121589" y="90094"/>
                </a:cubicBezTo>
                <a:cubicBezTo>
                  <a:pt x="2117197" y="86368"/>
                  <a:pt x="2111499" y="84502"/>
                  <a:pt x="2104490" y="84502"/>
                </a:cubicBezTo>
                <a:cubicBezTo>
                  <a:pt x="2095173" y="84502"/>
                  <a:pt x="2087742" y="87717"/>
                  <a:pt x="2082198" y="94154"/>
                </a:cubicBezTo>
                <a:cubicBezTo>
                  <a:pt x="2076650" y="100588"/>
                  <a:pt x="2073879" y="111345"/>
                  <a:pt x="2073879" y="126424"/>
                </a:cubicBezTo>
                <a:cubicBezTo>
                  <a:pt x="2073879" y="143190"/>
                  <a:pt x="2076697" y="155034"/>
                  <a:pt x="2082331" y="161953"/>
                </a:cubicBezTo>
                <a:cubicBezTo>
                  <a:pt x="2087962" y="168872"/>
                  <a:pt x="2095525" y="172335"/>
                  <a:pt x="2105022" y="172335"/>
                </a:cubicBezTo>
                <a:cubicBezTo>
                  <a:pt x="2112117" y="172335"/>
                  <a:pt x="2117931" y="170316"/>
                  <a:pt x="2122456" y="166276"/>
                </a:cubicBezTo>
                <a:cubicBezTo>
                  <a:pt x="2126979" y="162241"/>
                  <a:pt x="2130175" y="155303"/>
                  <a:pt x="2132036" y="145454"/>
                </a:cubicBezTo>
                <a:lnTo>
                  <a:pt x="2168763" y="151710"/>
                </a:lnTo>
                <a:cubicBezTo>
                  <a:pt x="2164952" y="168566"/>
                  <a:pt x="2157633" y="181296"/>
                  <a:pt x="2146811" y="189903"/>
                </a:cubicBezTo>
                <a:cubicBezTo>
                  <a:pt x="2135985" y="198507"/>
                  <a:pt x="2121477" y="202809"/>
                  <a:pt x="2103291" y="202809"/>
                </a:cubicBezTo>
                <a:cubicBezTo>
                  <a:pt x="2082619" y="202809"/>
                  <a:pt x="2066138" y="196290"/>
                  <a:pt x="2053852" y="183247"/>
                </a:cubicBezTo>
                <a:cubicBezTo>
                  <a:pt x="2041565" y="170208"/>
                  <a:pt x="2035420" y="152153"/>
                  <a:pt x="2035420" y="129085"/>
                </a:cubicBezTo>
                <a:cubicBezTo>
                  <a:pt x="2035420" y="105753"/>
                  <a:pt x="2041590" y="87588"/>
                  <a:pt x="2053920" y="74588"/>
                </a:cubicBezTo>
                <a:cubicBezTo>
                  <a:pt x="2066254" y="61592"/>
                  <a:pt x="2082933" y="55094"/>
                  <a:pt x="2103956" y="55094"/>
                </a:cubicBezTo>
                <a:cubicBezTo>
                  <a:pt x="2121169" y="55094"/>
                  <a:pt x="2134855" y="58798"/>
                  <a:pt x="2145014" y="66204"/>
                </a:cubicBezTo>
                <a:cubicBezTo>
                  <a:pt x="2155170" y="73613"/>
                  <a:pt x="2162464" y="84906"/>
                  <a:pt x="2166903" y="10007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773939" y="2271082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2"/>
                </a:moveTo>
                <a:cubicBezTo>
                  <a:pt x="0" y="24355"/>
                  <a:pt x="3304" y="16414"/>
                  <a:pt x="9917" y="9847"/>
                </a:cubicBezTo>
                <a:cubicBezTo>
                  <a:pt x="16524" y="3281"/>
                  <a:pt x="24443" y="0"/>
                  <a:pt x="33666" y="0"/>
                </a:cubicBezTo>
                <a:cubicBezTo>
                  <a:pt x="42987" y="0"/>
                  <a:pt x="50947" y="3281"/>
                  <a:pt x="57556" y="9847"/>
                </a:cubicBezTo>
                <a:cubicBezTo>
                  <a:pt x="64165" y="16414"/>
                  <a:pt x="67471" y="24355"/>
                  <a:pt x="67471" y="33672"/>
                </a:cubicBezTo>
                <a:cubicBezTo>
                  <a:pt x="67471" y="42984"/>
                  <a:pt x="64165" y="50945"/>
                  <a:pt x="57556" y="57558"/>
                </a:cubicBezTo>
                <a:cubicBezTo>
                  <a:pt x="50947" y="64167"/>
                  <a:pt x="42987" y="67471"/>
                  <a:pt x="33666" y="67471"/>
                </a:cubicBezTo>
                <a:cubicBezTo>
                  <a:pt x="24443" y="67471"/>
                  <a:pt x="16524" y="64167"/>
                  <a:pt x="9917" y="57558"/>
                </a:cubicBezTo>
                <a:cubicBezTo>
                  <a:pt x="3304" y="50945"/>
                  <a:pt x="0" y="42984"/>
                  <a:pt x="0" y="336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084672" y="2255779"/>
            <a:ext cx="2582136" cy="198285"/>
          </a:xfrm>
          <a:custGeom>
            <a:avLst/>
            <a:gdLst/>
            <a:ahLst/>
            <a:cxnLst/>
            <a:rect l="l" t="t" r="r" b="b"/>
            <a:pathLst>
              <a:path w="2582136" h="198285">
                <a:moveTo>
                  <a:pt x="0" y="3194"/>
                </a:moveTo>
                <a:lnTo>
                  <a:pt x="125489" y="3194"/>
                </a:lnTo>
                <a:lnTo>
                  <a:pt x="125489" y="144522"/>
                </a:lnTo>
                <a:lnTo>
                  <a:pt x="88096" y="144522"/>
                </a:lnTo>
                <a:lnTo>
                  <a:pt x="88096" y="33404"/>
                </a:lnTo>
                <a:lnTo>
                  <a:pt x="37394" y="33404"/>
                </a:lnTo>
                <a:lnTo>
                  <a:pt x="37394" y="144522"/>
                </a:lnTo>
                <a:lnTo>
                  <a:pt x="0" y="144522"/>
                </a:lnTo>
                <a:close/>
                <a:moveTo>
                  <a:pt x="165014" y="3194"/>
                </a:moveTo>
                <a:lnTo>
                  <a:pt x="199879" y="3194"/>
                </a:lnTo>
                <a:lnTo>
                  <a:pt x="199879" y="23954"/>
                </a:lnTo>
                <a:cubicBezTo>
                  <a:pt x="204404" y="16859"/>
                  <a:pt x="210524" y="11092"/>
                  <a:pt x="218243" y="6653"/>
                </a:cubicBezTo>
                <a:cubicBezTo>
                  <a:pt x="225961" y="2214"/>
                  <a:pt x="234522" y="0"/>
                  <a:pt x="243929" y="0"/>
                </a:cubicBezTo>
                <a:cubicBezTo>
                  <a:pt x="260341" y="0"/>
                  <a:pt x="274270" y="6430"/>
                  <a:pt x="285715" y="19292"/>
                </a:cubicBezTo>
                <a:cubicBezTo>
                  <a:pt x="297162" y="32158"/>
                  <a:pt x="302883" y="50079"/>
                  <a:pt x="302883" y="73063"/>
                </a:cubicBezTo>
                <a:cubicBezTo>
                  <a:pt x="302883" y="96657"/>
                  <a:pt x="297116" y="115002"/>
                  <a:pt x="285585" y="128084"/>
                </a:cubicBezTo>
                <a:cubicBezTo>
                  <a:pt x="274050" y="141174"/>
                  <a:pt x="260075" y="147716"/>
                  <a:pt x="243659" y="147716"/>
                </a:cubicBezTo>
                <a:cubicBezTo>
                  <a:pt x="235855" y="147716"/>
                  <a:pt x="228781" y="146160"/>
                  <a:pt x="222437" y="143057"/>
                </a:cubicBezTo>
                <a:cubicBezTo>
                  <a:pt x="216095" y="139954"/>
                  <a:pt x="209416" y="134630"/>
                  <a:pt x="202407" y="127091"/>
                </a:cubicBezTo>
                <a:lnTo>
                  <a:pt x="202407" y="198285"/>
                </a:lnTo>
                <a:lnTo>
                  <a:pt x="165014" y="198285"/>
                </a:lnTo>
                <a:close/>
                <a:moveTo>
                  <a:pt x="202010" y="71464"/>
                </a:moveTo>
                <a:cubicBezTo>
                  <a:pt x="202010" y="87344"/>
                  <a:pt x="205161" y="99080"/>
                  <a:pt x="211460" y="106660"/>
                </a:cubicBezTo>
                <a:cubicBezTo>
                  <a:pt x="217757" y="114250"/>
                  <a:pt x="225433" y="118041"/>
                  <a:pt x="234483" y="118041"/>
                </a:cubicBezTo>
                <a:cubicBezTo>
                  <a:pt x="243174" y="118041"/>
                  <a:pt x="250406" y="114560"/>
                  <a:pt x="256173" y="107593"/>
                </a:cubicBezTo>
                <a:cubicBezTo>
                  <a:pt x="261937" y="100627"/>
                  <a:pt x="264819" y="89205"/>
                  <a:pt x="264819" y="73328"/>
                </a:cubicBezTo>
                <a:cubicBezTo>
                  <a:pt x="264819" y="58511"/>
                  <a:pt x="261850" y="47509"/>
                  <a:pt x="255903" y="40323"/>
                </a:cubicBezTo>
                <a:cubicBezTo>
                  <a:pt x="249959" y="33138"/>
                  <a:pt x="242597" y="29545"/>
                  <a:pt x="233814" y="29545"/>
                </a:cubicBezTo>
                <a:cubicBezTo>
                  <a:pt x="224672" y="29545"/>
                  <a:pt x="217092" y="33073"/>
                  <a:pt x="211058" y="40123"/>
                </a:cubicBezTo>
                <a:cubicBezTo>
                  <a:pt x="205024" y="47178"/>
                  <a:pt x="202010" y="57626"/>
                  <a:pt x="202010" y="71464"/>
                </a:cubicBezTo>
                <a:close/>
                <a:moveTo>
                  <a:pt x="323906" y="71864"/>
                </a:moveTo>
                <a:cubicBezTo>
                  <a:pt x="323906" y="59439"/>
                  <a:pt x="326971" y="47419"/>
                  <a:pt x="333091" y="35798"/>
                </a:cubicBezTo>
                <a:cubicBezTo>
                  <a:pt x="339211" y="24174"/>
                  <a:pt x="347882" y="15303"/>
                  <a:pt x="359104" y="9184"/>
                </a:cubicBezTo>
                <a:cubicBezTo>
                  <a:pt x="370328" y="3060"/>
                  <a:pt x="382861" y="0"/>
                  <a:pt x="396699" y="0"/>
                </a:cubicBezTo>
                <a:cubicBezTo>
                  <a:pt x="418079" y="0"/>
                  <a:pt x="435600" y="6941"/>
                  <a:pt x="449263" y="20827"/>
                </a:cubicBezTo>
                <a:cubicBezTo>
                  <a:pt x="462928" y="34711"/>
                  <a:pt x="469757" y="52254"/>
                  <a:pt x="469757" y="73458"/>
                </a:cubicBezTo>
                <a:cubicBezTo>
                  <a:pt x="469757" y="94842"/>
                  <a:pt x="462859" y="112565"/>
                  <a:pt x="449068" y="126622"/>
                </a:cubicBezTo>
                <a:cubicBezTo>
                  <a:pt x="435269" y="140685"/>
                  <a:pt x="417903" y="147716"/>
                  <a:pt x="396965" y="147716"/>
                </a:cubicBezTo>
                <a:cubicBezTo>
                  <a:pt x="384013" y="147716"/>
                  <a:pt x="371657" y="144788"/>
                  <a:pt x="359903" y="138931"/>
                </a:cubicBezTo>
                <a:cubicBezTo>
                  <a:pt x="348149" y="133078"/>
                  <a:pt x="339211" y="124495"/>
                  <a:pt x="333091" y="113181"/>
                </a:cubicBezTo>
                <a:cubicBezTo>
                  <a:pt x="326971" y="101869"/>
                  <a:pt x="323906" y="88096"/>
                  <a:pt x="323906" y="71864"/>
                </a:cubicBezTo>
                <a:close/>
                <a:moveTo>
                  <a:pt x="362232" y="73858"/>
                </a:moveTo>
                <a:cubicBezTo>
                  <a:pt x="362232" y="87876"/>
                  <a:pt x="365558" y="98607"/>
                  <a:pt x="372212" y="106060"/>
                </a:cubicBezTo>
                <a:cubicBezTo>
                  <a:pt x="378868" y="113512"/>
                  <a:pt x="387072" y="117241"/>
                  <a:pt x="396836" y="117241"/>
                </a:cubicBezTo>
                <a:cubicBezTo>
                  <a:pt x="406592" y="117241"/>
                  <a:pt x="414778" y="113512"/>
                  <a:pt x="421388" y="106060"/>
                </a:cubicBezTo>
                <a:cubicBezTo>
                  <a:pt x="427997" y="98607"/>
                  <a:pt x="431299" y="87786"/>
                  <a:pt x="431299" y="73591"/>
                </a:cubicBezTo>
                <a:cubicBezTo>
                  <a:pt x="431299" y="59753"/>
                  <a:pt x="427997" y="49104"/>
                  <a:pt x="421388" y="41652"/>
                </a:cubicBezTo>
                <a:cubicBezTo>
                  <a:pt x="414778" y="34201"/>
                  <a:pt x="406592" y="30474"/>
                  <a:pt x="396836" y="30474"/>
                </a:cubicBezTo>
                <a:cubicBezTo>
                  <a:pt x="387072" y="30474"/>
                  <a:pt x="378868" y="34201"/>
                  <a:pt x="372212" y="41652"/>
                </a:cubicBezTo>
                <a:cubicBezTo>
                  <a:pt x="365558" y="49104"/>
                  <a:pt x="362232" y="59843"/>
                  <a:pt x="362232" y="73858"/>
                </a:cubicBezTo>
                <a:close/>
                <a:moveTo>
                  <a:pt x="498103" y="3194"/>
                </a:moveTo>
                <a:lnTo>
                  <a:pt x="534035" y="3194"/>
                </a:lnTo>
                <a:lnTo>
                  <a:pt x="534035" y="91959"/>
                </a:lnTo>
                <a:lnTo>
                  <a:pt x="591523" y="3194"/>
                </a:lnTo>
                <a:lnTo>
                  <a:pt x="628250" y="3194"/>
                </a:lnTo>
                <a:lnTo>
                  <a:pt x="628250" y="144522"/>
                </a:lnTo>
                <a:lnTo>
                  <a:pt x="592323" y="144522"/>
                </a:lnTo>
                <a:lnTo>
                  <a:pt x="592323" y="54162"/>
                </a:lnTo>
                <a:lnTo>
                  <a:pt x="534035" y="144522"/>
                </a:lnTo>
                <a:lnTo>
                  <a:pt x="498103" y="144522"/>
                </a:lnTo>
                <a:close/>
                <a:moveTo>
                  <a:pt x="704636" y="86500"/>
                </a:moveTo>
                <a:lnTo>
                  <a:pt x="704636" y="62147"/>
                </a:lnTo>
                <a:cubicBezTo>
                  <a:pt x="711111" y="62147"/>
                  <a:pt x="715817" y="61726"/>
                  <a:pt x="718744" y="60883"/>
                </a:cubicBezTo>
                <a:cubicBezTo>
                  <a:pt x="721668" y="60038"/>
                  <a:pt x="724443" y="57999"/>
                  <a:pt x="727060" y="54759"/>
                </a:cubicBezTo>
                <a:cubicBezTo>
                  <a:pt x="729681" y="51524"/>
                  <a:pt x="730988" y="47819"/>
                  <a:pt x="730988" y="43650"/>
                </a:cubicBezTo>
                <a:cubicBezTo>
                  <a:pt x="730988" y="39215"/>
                  <a:pt x="729368" y="35111"/>
                  <a:pt x="726128" y="31342"/>
                </a:cubicBezTo>
                <a:cubicBezTo>
                  <a:pt x="722891" y="27573"/>
                  <a:pt x="718034" y="25687"/>
                  <a:pt x="711555" y="25687"/>
                </a:cubicBezTo>
                <a:cubicBezTo>
                  <a:pt x="706586" y="25687"/>
                  <a:pt x="702155" y="26748"/>
                  <a:pt x="698249" y="28880"/>
                </a:cubicBezTo>
                <a:cubicBezTo>
                  <a:pt x="694344" y="31010"/>
                  <a:pt x="690798" y="36069"/>
                  <a:pt x="687604" y="44050"/>
                </a:cubicBezTo>
                <a:lnTo>
                  <a:pt x="655931" y="37264"/>
                </a:lnTo>
                <a:cubicBezTo>
                  <a:pt x="659128" y="24839"/>
                  <a:pt x="665958" y="15523"/>
                  <a:pt x="676426" y="9314"/>
                </a:cubicBezTo>
                <a:cubicBezTo>
                  <a:pt x="686891" y="3104"/>
                  <a:pt x="698825" y="0"/>
                  <a:pt x="712224" y="0"/>
                </a:cubicBezTo>
                <a:cubicBezTo>
                  <a:pt x="729260" y="0"/>
                  <a:pt x="742454" y="3906"/>
                  <a:pt x="751814" y="11712"/>
                </a:cubicBezTo>
                <a:cubicBezTo>
                  <a:pt x="761170" y="19520"/>
                  <a:pt x="765850" y="29323"/>
                  <a:pt x="765850" y="41123"/>
                </a:cubicBezTo>
                <a:cubicBezTo>
                  <a:pt x="765850" y="48485"/>
                  <a:pt x="763834" y="54583"/>
                  <a:pt x="759798" y="59418"/>
                </a:cubicBezTo>
                <a:cubicBezTo>
                  <a:pt x="755763" y="64256"/>
                  <a:pt x="749394" y="68760"/>
                  <a:pt x="740700" y="72926"/>
                </a:cubicBezTo>
                <a:cubicBezTo>
                  <a:pt x="751170" y="75765"/>
                  <a:pt x="758995" y="80068"/>
                  <a:pt x="764190" y="85835"/>
                </a:cubicBezTo>
                <a:cubicBezTo>
                  <a:pt x="769378" y="91602"/>
                  <a:pt x="771974" y="98792"/>
                  <a:pt x="771974" y="107396"/>
                </a:cubicBezTo>
                <a:cubicBezTo>
                  <a:pt x="771974" y="118393"/>
                  <a:pt x="766825" y="127865"/>
                  <a:pt x="756537" y="135803"/>
                </a:cubicBezTo>
                <a:cubicBezTo>
                  <a:pt x="746249" y="143745"/>
                  <a:pt x="731430" y="147716"/>
                  <a:pt x="712088" y="147716"/>
                </a:cubicBezTo>
                <a:cubicBezTo>
                  <a:pt x="678377" y="147716"/>
                  <a:pt x="657752" y="134543"/>
                  <a:pt x="650207" y="108191"/>
                </a:cubicBezTo>
                <a:lnTo>
                  <a:pt x="684407" y="101937"/>
                </a:lnTo>
                <a:cubicBezTo>
                  <a:pt x="689911" y="115779"/>
                  <a:pt x="699006" y="122699"/>
                  <a:pt x="711692" y="122699"/>
                </a:cubicBezTo>
                <a:cubicBezTo>
                  <a:pt x="718701" y="122699"/>
                  <a:pt x="724313" y="120855"/>
                  <a:pt x="728526" y="117172"/>
                </a:cubicBezTo>
                <a:cubicBezTo>
                  <a:pt x="732741" y="113493"/>
                  <a:pt x="734846" y="109166"/>
                  <a:pt x="734846" y="104198"/>
                </a:cubicBezTo>
                <a:cubicBezTo>
                  <a:pt x="734846" y="98698"/>
                  <a:pt x="732651" y="94371"/>
                  <a:pt x="728259" y="91220"/>
                </a:cubicBezTo>
                <a:cubicBezTo>
                  <a:pt x="723870" y="88074"/>
                  <a:pt x="718122" y="86500"/>
                  <a:pt x="711025" y="86500"/>
                </a:cubicBezTo>
                <a:close/>
                <a:moveTo>
                  <a:pt x="802447" y="3194"/>
                </a:moveTo>
                <a:lnTo>
                  <a:pt x="884290" y="3194"/>
                </a:lnTo>
                <a:cubicBezTo>
                  <a:pt x="901059" y="3194"/>
                  <a:pt x="913612" y="6257"/>
                  <a:pt x="921953" y="12377"/>
                </a:cubicBezTo>
                <a:cubicBezTo>
                  <a:pt x="930290" y="18501"/>
                  <a:pt x="934464" y="27724"/>
                  <a:pt x="934464" y="40058"/>
                </a:cubicBezTo>
                <a:cubicBezTo>
                  <a:pt x="934464" y="47952"/>
                  <a:pt x="932178" y="54824"/>
                  <a:pt x="927608" y="60681"/>
                </a:cubicBezTo>
                <a:cubicBezTo>
                  <a:pt x="923040" y="66539"/>
                  <a:pt x="917295" y="70445"/>
                  <a:pt x="910376" y="72392"/>
                </a:cubicBezTo>
                <a:cubicBezTo>
                  <a:pt x="920132" y="74786"/>
                  <a:pt x="927408" y="79268"/>
                  <a:pt x="932199" y="85831"/>
                </a:cubicBezTo>
                <a:cubicBezTo>
                  <a:pt x="936990" y="92397"/>
                  <a:pt x="939385" y="99587"/>
                  <a:pt x="939385" y="107396"/>
                </a:cubicBezTo>
                <a:cubicBezTo>
                  <a:pt x="939385" y="118393"/>
                  <a:pt x="935349" y="127332"/>
                  <a:pt x="927274" y="134208"/>
                </a:cubicBezTo>
                <a:cubicBezTo>
                  <a:pt x="919200" y="141084"/>
                  <a:pt x="907269" y="144522"/>
                  <a:pt x="891476" y="144522"/>
                </a:cubicBezTo>
                <a:lnTo>
                  <a:pt x="802447" y="144522"/>
                </a:lnTo>
                <a:close/>
                <a:moveTo>
                  <a:pt x="840107" y="61880"/>
                </a:moveTo>
                <a:lnTo>
                  <a:pt x="864195" y="61880"/>
                </a:lnTo>
                <a:cubicBezTo>
                  <a:pt x="875819" y="61880"/>
                  <a:pt x="884221" y="60415"/>
                  <a:pt x="889417" y="57489"/>
                </a:cubicBezTo>
                <a:cubicBezTo>
                  <a:pt x="894603" y="54565"/>
                  <a:pt x="897199" y="49950"/>
                  <a:pt x="897199" y="43650"/>
                </a:cubicBezTo>
                <a:cubicBezTo>
                  <a:pt x="897199" y="37706"/>
                  <a:pt x="894780" y="33469"/>
                  <a:pt x="889945" y="30938"/>
                </a:cubicBezTo>
                <a:cubicBezTo>
                  <a:pt x="885108" y="28411"/>
                  <a:pt x="876529" y="27147"/>
                  <a:pt x="864195" y="27147"/>
                </a:cubicBezTo>
                <a:lnTo>
                  <a:pt x="840107" y="27147"/>
                </a:lnTo>
                <a:close/>
                <a:moveTo>
                  <a:pt x="840107" y="120569"/>
                </a:moveTo>
                <a:lnTo>
                  <a:pt x="869652" y="120569"/>
                </a:lnTo>
                <a:cubicBezTo>
                  <a:pt x="880297" y="120569"/>
                  <a:pt x="888063" y="119279"/>
                  <a:pt x="892941" y="116709"/>
                </a:cubicBezTo>
                <a:cubicBezTo>
                  <a:pt x="897819" y="114138"/>
                  <a:pt x="900260" y="109523"/>
                  <a:pt x="900260" y="102870"/>
                </a:cubicBezTo>
                <a:cubicBezTo>
                  <a:pt x="900260" y="95947"/>
                  <a:pt x="897466" y="91180"/>
                  <a:pt x="891879" y="88564"/>
                </a:cubicBezTo>
                <a:cubicBezTo>
                  <a:pt x="886287" y="85943"/>
                  <a:pt x="875420" y="84636"/>
                  <a:pt x="859273" y="84636"/>
                </a:cubicBezTo>
                <a:lnTo>
                  <a:pt x="840107" y="84636"/>
                </a:lnTo>
                <a:close/>
                <a:moveTo>
                  <a:pt x="958760" y="71864"/>
                </a:moveTo>
                <a:cubicBezTo>
                  <a:pt x="958760" y="59439"/>
                  <a:pt x="961820" y="47419"/>
                  <a:pt x="967944" y="35798"/>
                </a:cubicBezTo>
                <a:cubicBezTo>
                  <a:pt x="974060" y="24174"/>
                  <a:pt x="982735" y="15303"/>
                  <a:pt x="993957" y="9184"/>
                </a:cubicBezTo>
                <a:cubicBezTo>
                  <a:pt x="1005177" y="3060"/>
                  <a:pt x="1017714" y="0"/>
                  <a:pt x="1031552" y="0"/>
                </a:cubicBezTo>
                <a:cubicBezTo>
                  <a:pt x="1052932" y="0"/>
                  <a:pt x="1070453" y="6941"/>
                  <a:pt x="1084116" y="20827"/>
                </a:cubicBezTo>
                <a:cubicBezTo>
                  <a:pt x="1097777" y="34711"/>
                  <a:pt x="1104609" y="52254"/>
                  <a:pt x="1104609" y="73458"/>
                </a:cubicBezTo>
                <a:cubicBezTo>
                  <a:pt x="1104609" y="94842"/>
                  <a:pt x="1097712" y="112565"/>
                  <a:pt x="1083921" y="126622"/>
                </a:cubicBezTo>
                <a:cubicBezTo>
                  <a:pt x="1070123" y="140685"/>
                  <a:pt x="1052755" y="147716"/>
                  <a:pt x="1031818" y="147716"/>
                </a:cubicBezTo>
                <a:cubicBezTo>
                  <a:pt x="1018866" y="147716"/>
                  <a:pt x="1006510" y="144788"/>
                  <a:pt x="994756" y="138931"/>
                </a:cubicBezTo>
                <a:cubicBezTo>
                  <a:pt x="983002" y="133078"/>
                  <a:pt x="974060" y="124495"/>
                  <a:pt x="967944" y="113181"/>
                </a:cubicBezTo>
                <a:cubicBezTo>
                  <a:pt x="961820" y="101869"/>
                  <a:pt x="958760" y="88096"/>
                  <a:pt x="958760" y="71864"/>
                </a:cubicBezTo>
                <a:close/>
                <a:moveTo>
                  <a:pt x="997085" y="73858"/>
                </a:moveTo>
                <a:cubicBezTo>
                  <a:pt x="997085" y="87876"/>
                  <a:pt x="1000411" y="98607"/>
                  <a:pt x="1007065" y="106060"/>
                </a:cubicBezTo>
                <a:cubicBezTo>
                  <a:pt x="1013717" y="113512"/>
                  <a:pt x="1021925" y="117241"/>
                  <a:pt x="1031689" y="117241"/>
                </a:cubicBezTo>
                <a:cubicBezTo>
                  <a:pt x="1041445" y="117241"/>
                  <a:pt x="1049627" y="113512"/>
                  <a:pt x="1056240" y="106060"/>
                </a:cubicBezTo>
                <a:cubicBezTo>
                  <a:pt x="1062847" y="98607"/>
                  <a:pt x="1066151" y="87786"/>
                  <a:pt x="1066151" y="73591"/>
                </a:cubicBezTo>
                <a:cubicBezTo>
                  <a:pt x="1066151" y="59753"/>
                  <a:pt x="1062847" y="49104"/>
                  <a:pt x="1056240" y="41652"/>
                </a:cubicBezTo>
                <a:cubicBezTo>
                  <a:pt x="1049627" y="34201"/>
                  <a:pt x="1041445" y="30474"/>
                  <a:pt x="1031689" y="30474"/>
                </a:cubicBezTo>
                <a:cubicBezTo>
                  <a:pt x="1021925" y="30474"/>
                  <a:pt x="1013717" y="34201"/>
                  <a:pt x="1007065" y="41652"/>
                </a:cubicBezTo>
                <a:cubicBezTo>
                  <a:pt x="1000411" y="49104"/>
                  <a:pt x="997085" y="59843"/>
                  <a:pt x="997085" y="73858"/>
                </a:cubicBezTo>
                <a:close/>
                <a:moveTo>
                  <a:pt x="1247462" y="144522"/>
                </a:moveTo>
                <a:lnTo>
                  <a:pt x="1140465" y="144522"/>
                </a:lnTo>
                <a:lnTo>
                  <a:pt x="1140465" y="181786"/>
                </a:lnTo>
                <a:lnTo>
                  <a:pt x="1110121" y="181786"/>
                </a:lnTo>
                <a:lnTo>
                  <a:pt x="1110121" y="113915"/>
                </a:lnTo>
                <a:lnTo>
                  <a:pt x="1125429" y="113915"/>
                </a:lnTo>
                <a:cubicBezTo>
                  <a:pt x="1131815" y="106815"/>
                  <a:pt x="1137096" y="95727"/>
                  <a:pt x="1141266" y="80643"/>
                </a:cubicBezTo>
                <a:cubicBezTo>
                  <a:pt x="1145430" y="65563"/>
                  <a:pt x="1147918" y="39744"/>
                  <a:pt x="1148717" y="3194"/>
                </a:cubicBezTo>
                <a:lnTo>
                  <a:pt x="1262765" y="3194"/>
                </a:lnTo>
                <a:lnTo>
                  <a:pt x="1262765" y="113915"/>
                </a:lnTo>
                <a:lnTo>
                  <a:pt x="1277935" y="113915"/>
                </a:lnTo>
                <a:lnTo>
                  <a:pt x="1277935" y="181786"/>
                </a:lnTo>
                <a:lnTo>
                  <a:pt x="1247462" y="181786"/>
                </a:lnTo>
                <a:close/>
                <a:moveTo>
                  <a:pt x="1225767" y="113915"/>
                </a:moveTo>
                <a:lnTo>
                  <a:pt x="1225901" y="33938"/>
                </a:lnTo>
                <a:lnTo>
                  <a:pt x="1180656" y="33938"/>
                </a:lnTo>
                <a:cubicBezTo>
                  <a:pt x="1179148" y="72973"/>
                  <a:pt x="1172938" y="99630"/>
                  <a:pt x="1162022" y="113915"/>
                </a:cubicBezTo>
                <a:close/>
                <a:moveTo>
                  <a:pt x="1423582" y="44982"/>
                </a:moveTo>
                <a:lnTo>
                  <a:pt x="1386717" y="51635"/>
                </a:lnTo>
                <a:cubicBezTo>
                  <a:pt x="1385475" y="44269"/>
                  <a:pt x="1382660" y="38730"/>
                  <a:pt x="1378268" y="35000"/>
                </a:cubicBezTo>
                <a:cubicBezTo>
                  <a:pt x="1373876" y="31273"/>
                  <a:pt x="1368173" y="29409"/>
                  <a:pt x="1361163" y="29409"/>
                </a:cubicBezTo>
                <a:cubicBezTo>
                  <a:pt x="1351847" y="29409"/>
                  <a:pt x="1344420" y="32623"/>
                  <a:pt x="1338876" y="39060"/>
                </a:cubicBezTo>
                <a:cubicBezTo>
                  <a:pt x="1333329" y="45494"/>
                  <a:pt x="1330557" y="56250"/>
                  <a:pt x="1330557" y="71330"/>
                </a:cubicBezTo>
                <a:cubicBezTo>
                  <a:pt x="1330557" y="88096"/>
                  <a:pt x="1333376" y="99940"/>
                  <a:pt x="1339006" y="106859"/>
                </a:cubicBezTo>
                <a:cubicBezTo>
                  <a:pt x="1344639" y="113778"/>
                  <a:pt x="1352204" y="117241"/>
                  <a:pt x="1361697" y="117241"/>
                </a:cubicBezTo>
                <a:cubicBezTo>
                  <a:pt x="1368796" y="117241"/>
                  <a:pt x="1374610" y="115222"/>
                  <a:pt x="1379135" y="111183"/>
                </a:cubicBezTo>
                <a:cubicBezTo>
                  <a:pt x="1383656" y="107147"/>
                  <a:pt x="1386853" y="100210"/>
                  <a:pt x="1388715" y="90360"/>
                </a:cubicBezTo>
                <a:lnTo>
                  <a:pt x="1425442" y="96617"/>
                </a:lnTo>
                <a:cubicBezTo>
                  <a:pt x="1421629" y="113472"/>
                  <a:pt x="1414307" y="126202"/>
                  <a:pt x="1403486" y="134809"/>
                </a:cubicBezTo>
                <a:cubicBezTo>
                  <a:pt x="1392661" y="143413"/>
                  <a:pt x="1378156" y="147716"/>
                  <a:pt x="1359965" y="147716"/>
                </a:cubicBezTo>
                <a:cubicBezTo>
                  <a:pt x="1339294" y="147716"/>
                  <a:pt x="1322817" y="141196"/>
                  <a:pt x="1310530" y="128153"/>
                </a:cubicBezTo>
                <a:cubicBezTo>
                  <a:pt x="1298243" y="115114"/>
                  <a:pt x="1292098" y="97059"/>
                  <a:pt x="1292098" y="73991"/>
                </a:cubicBezTo>
                <a:cubicBezTo>
                  <a:pt x="1292098" y="50660"/>
                  <a:pt x="1298266" y="32494"/>
                  <a:pt x="1310598" y="19494"/>
                </a:cubicBezTo>
                <a:cubicBezTo>
                  <a:pt x="1322931" y="6498"/>
                  <a:pt x="1339608" y="0"/>
                  <a:pt x="1360635" y="0"/>
                </a:cubicBezTo>
                <a:cubicBezTo>
                  <a:pt x="1377846" y="0"/>
                  <a:pt x="1391534" y="3704"/>
                  <a:pt x="1401689" y="11110"/>
                </a:cubicBezTo>
                <a:cubicBezTo>
                  <a:pt x="1411848" y="18519"/>
                  <a:pt x="1419141" y="29812"/>
                  <a:pt x="1423582" y="44982"/>
                </a:cubicBezTo>
                <a:close/>
                <a:moveTo>
                  <a:pt x="1435155" y="3194"/>
                </a:moveTo>
                <a:lnTo>
                  <a:pt x="1563041" y="3194"/>
                </a:lnTo>
                <a:lnTo>
                  <a:pt x="1563041" y="33404"/>
                </a:lnTo>
                <a:lnTo>
                  <a:pt x="1517796" y="33404"/>
                </a:lnTo>
                <a:lnTo>
                  <a:pt x="1517796" y="144522"/>
                </a:lnTo>
                <a:lnTo>
                  <a:pt x="1480404" y="144522"/>
                </a:lnTo>
                <a:lnTo>
                  <a:pt x="1480404" y="33404"/>
                </a:lnTo>
                <a:lnTo>
                  <a:pt x="1435155" y="33404"/>
                </a:lnTo>
                <a:close/>
                <a:moveTo>
                  <a:pt x="1581437" y="3194"/>
                </a:moveTo>
                <a:lnTo>
                  <a:pt x="1663280" y="3194"/>
                </a:lnTo>
                <a:cubicBezTo>
                  <a:pt x="1680049" y="3194"/>
                  <a:pt x="1692602" y="6257"/>
                  <a:pt x="1700943" y="12377"/>
                </a:cubicBezTo>
                <a:cubicBezTo>
                  <a:pt x="1709281" y="18501"/>
                  <a:pt x="1713453" y="27724"/>
                  <a:pt x="1713453" y="40058"/>
                </a:cubicBezTo>
                <a:cubicBezTo>
                  <a:pt x="1713453" y="47952"/>
                  <a:pt x="1711167" y="54824"/>
                  <a:pt x="1706598" y="60681"/>
                </a:cubicBezTo>
                <a:cubicBezTo>
                  <a:pt x="1702030" y="66539"/>
                  <a:pt x="1696285" y="70445"/>
                  <a:pt x="1689366" y="72392"/>
                </a:cubicBezTo>
                <a:cubicBezTo>
                  <a:pt x="1699121" y="74786"/>
                  <a:pt x="1706396" y="79268"/>
                  <a:pt x="1711188" y="85831"/>
                </a:cubicBezTo>
                <a:cubicBezTo>
                  <a:pt x="1715980" y="92397"/>
                  <a:pt x="1718374" y="99587"/>
                  <a:pt x="1718374" y="107396"/>
                </a:cubicBezTo>
                <a:cubicBezTo>
                  <a:pt x="1718374" y="118393"/>
                  <a:pt x="1714339" y="127332"/>
                  <a:pt x="1706267" y="134208"/>
                </a:cubicBezTo>
                <a:cubicBezTo>
                  <a:pt x="1698188" y="141084"/>
                  <a:pt x="1686258" y="144522"/>
                  <a:pt x="1670470" y="144522"/>
                </a:cubicBezTo>
                <a:lnTo>
                  <a:pt x="1581437" y="144522"/>
                </a:lnTo>
                <a:close/>
                <a:moveTo>
                  <a:pt x="1619097" y="61880"/>
                </a:moveTo>
                <a:lnTo>
                  <a:pt x="1643185" y="61880"/>
                </a:lnTo>
                <a:cubicBezTo>
                  <a:pt x="1654809" y="61880"/>
                  <a:pt x="1663211" y="60415"/>
                  <a:pt x="1668406" y="57489"/>
                </a:cubicBezTo>
                <a:cubicBezTo>
                  <a:pt x="1673594" y="54565"/>
                  <a:pt x="1676190" y="49950"/>
                  <a:pt x="1676190" y="43650"/>
                </a:cubicBezTo>
                <a:cubicBezTo>
                  <a:pt x="1676190" y="37706"/>
                  <a:pt x="1673770" y="33469"/>
                  <a:pt x="1668935" y="30938"/>
                </a:cubicBezTo>
                <a:cubicBezTo>
                  <a:pt x="1664097" y="28411"/>
                  <a:pt x="1655518" y="27147"/>
                  <a:pt x="1643185" y="27147"/>
                </a:cubicBezTo>
                <a:lnTo>
                  <a:pt x="1619097" y="27147"/>
                </a:lnTo>
                <a:close/>
                <a:moveTo>
                  <a:pt x="1619097" y="120569"/>
                </a:moveTo>
                <a:lnTo>
                  <a:pt x="1648642" y="120569"/>
                </a:lnTo>
                <a:cubicBezTo>
                  <a:pt x="1659287" y="120569"/>
                  <a:pt x="1667052" y="119279"/>
                  <a:pt x="1671930" y="116709"/>
                </a:cubicBezTo>
                <a:cubicBezTo>
                  <a:pt x="1676808" y="114138"/>
                  <a:pt x="1679249" y="109523"/>
                  <a:pt x="1679249" y="102870"/>
                </a:cubicBezTo>
                <a:cubicBezTo>
                  <a:pt x="1679249" y="95947"/>
                  <a:pt x="1676456" y="91180"/>
                  <a:pt x="1670868" y="88564"/>
                </a:cubicBezTo>
                <a:cubicBezTo>
                  <a:pt x="1665278" y="85943"/>
                  <a:pt x="1654409" y="84636"/>
                  <a:pt x="1638264" y="84636"/>
                </a:cubicBezTo>
                <a:lnTo>
                  <a:pt x="1619097" y="84636"/>
                </a:lnTo>
                <a:close/>
                <a:moveTo>
                  <a:pt x="1827695" y="99540"/>
                </a:moveTo>
                <a:lnTo>
                  <a:pt x="1864958" y="105797"/>
                </a:lnTo>
                <a:cubicBezTo>
                  <a:pt x="1860167" y="119459"/>
                  <a:pt x="1852604" y="129863"/>
                  <a:pt x="1842267" y="137002"/>
                </a:cubicBezTo>
                <a:cubicBezTo>
                  <a:pt x="1831932" y="144145"/>
                  <a:pt x="1819005" y="147716"/>
                  <a:pt x="1803478" y="147716"/>
                </a:cubicBezTo>
                <a:cubicBezTo>
                  <a:pt x="1778905" y="147716"/>
                  <a:pt x="1760713" y="139683"/>
                  <a:pt x="1748912" y="123628"/>
                </a:cubicBezTo>
                <a:cubicBezTo>
                  <a:pt x="1739599" y="110765"/>
                  <a:pt x="1734945" y="94529"/>
                  <a:pt x="1734945" y="74923"/>
                </a:cubicBezTo>
                <a:cubicBezTo>
                  <a:pt x="1734945" y="51502"/>
                  <a:pt x="1741065" y="33160"/>
                  <a:pt x="1753309" y="19894"/>
                </a:cubicBezTo>
                <a:cubicBezTo>
                  <a:pt x="1765548" y="6632"/>
                  <a:pt x="1781032" y="0"/>
                  <a:pt x="1799752" y="0"/>
                </a:cubicBezTo>
                <a:cubicBezTo>
                  <a:pt x="1820776" y="0"/>
                  <a:pt x="1837369" y="6941"/>
                  <a:pt x="1849525" y="20827"/>
                </a:cubicBezTo>
                <a:cubicBezTo>
                  <a:pt x="1861679" y="34711"/>
                  <a:pt x="1867490" y="55984"/>
                  <a:pt x="1866954" y="84636"/>
                </a:cubicBezTo>
                <a:lnTo>
                  <a:pt x="1773271" y="84636"/>
                </a:lnTo>
                <a:cubicBezTo>
                  <a:pt x="1773536" y="95727"/>
                  <a:pt x="1776550" y="104357"/>
                  <a:pt x="1782317" y="110520"/>
                </a:cubicBezTo>
                <a:cubicBezTo>
                  <a:pt x="1788084" y="116683"/>
                  <a:pt x="1795270" y="119768"/>
                  <a:pt x="1803878" y="119768"/>
                </a:cubicBezTo>
                <a:cubicBezTo>
                  <a:pt x="1809731" y="119768"/>
                  <a:pt x="1814656" y="118173"/>
                  <a:pt x="1818648" y="114977"/>
                </a:cubicBezTo>
                <a:cubicBezTo>
                  <a:pt x="1822637" y="111784"/>
                  <a:pt x="1825657" y="106639"/>
                  <a:pt x="1827695" y="99540"/>
                </a:cubicBezTo>
                <a:close/>
                <a:moveTo>
                  <a:pt x="1829826" y="61751"/>
                </a:moveTo>
                <a:cubicBezTo>
                  <a:pt x="1829560" y="50925"/>
                  <a:pt x="1826766" y="42692"/>
                  <a:pt x="1821446" y="37062"/>
                </a:cubicBezTo>
                <a:cubicBezTo>
                  <a:pt x="1816121" y="31428"/>
                  <a:pt x="1809645" y="28613"/>
                  <a:pt x="1802012" y="28613"/>
                </a:cubicBezTo>
                <a:cubicBezTo>
                  <a:pt x="1793851" y="28613"/>
                  <a:pt x="1787109" y="31583"/>
                  <a:pt x="1781788" y="37531"/>
                </a:cubicBezTo>
                <a:cubicBezTo>
                  <a:pt x="1776464" y="43474"/>
                  <a:pt x="1773846" y="51545"/>
                  <a:pt x="1773933" y="61751"/>
                </a:cubicBezTo>
                <a:close/>
                <a:moveTo>
                  <a:pt x="1895966" y="3194"/>
                </a:moveTo>
                <a:lnTo>
                  <a:pt x="1933362" y="3194"/>
                </a:lnTo>
                <a:lnTo>
                  <a:pt x="1933362" y="54961"/>
                </a:lnTo>
                <a:lnTo>
                  <a:pt x="1986858" y="54961"/>
                </a:lnTo>
                <a:lnTo>
                  <a:pt x="1986858" y="3194"/>
                </a:lnTo>
                <a:lnTo>
                  <a:pt x="2024385" y="3194"/>
                </a:lnTo>
                <a:lnTo>
                  <a:pt x="2024385" y="144522"/>
                </a:lnTo>
                <a:lnTo>
                  <a:pt x="1986858" y="144522"/>
                </a:lnTo>
                <a:lnTo>
                  <a:pt x="1986858" y="85168"/>
                </a:lnTo>
                <a:lnTo>
                  <a:pt x="1933362" y="85168"/>
                </a:lnTo>
                <a:lnTo>
                  <a:pt x="1933362" y="144522"/>
                </a:lnTo>
                <a:lnTo>
                  <a:pt x="1895966" y="144522"/>
                </a:lnTo>
                <a:close/>
                <a:moveTo>
                  <a:pt x="2060583" y="3194"/>
                </a:moveTo>
                <a:lnTo>
                  <a:pt x="2097976" y="3194"/>
                </a:lnTo>
                <a:lnTo>
                  <a:pt x="2097976" y="54961"/>
                </a:lnTo>
                <a:lnTo>
                  <a:pt x="2151476" y="54961"/>
                </a:lnTo>
                <a:lnTo>
                  <a:pt x="2151476" y="3194"/>
                </a:lnTo>
                <a:lnTo>
                  <a:pt x="2188999" y="3194"/>
                </a:lnTo>
                <a:lnTo>
                  <a:pt x="2188999" y="144522"/>
                </a:lnTo>
                <a:lnTo>
                  <a:pt x="2151476" y="144522"/>
                </a:lnTo>
                <a:lnTo>
                  <a:pt x="2151476" y="85168"/>
                </a:lnTo>
                <a:lnTo>
                  <a:pt x="2097976" y="85168"/>
                </a:lnTo>
                <a:lnTo>
                  <a:pt x="2097976" y="144522"/>
                </a:lnTo>
                <a:lnTo>
                  <a:pt x="2060583" y="144522"/>
                </a:lnTo>
                <a:close/>
                <a:moveTo>
                  <a:pt x="2226925" y="3194"/>
                </a:moveTo>
                <a:lnTo>
                  <a:pt x="2264325" y="3194"/>
                </a:lnTo>
                <a:lnTo>
                  <a:pt x="2264325" y="61880"/>
                </a:lnTo>
                <a:lnTo>
                  <a:pt x="2301851" y="61880"/>
                </a:lnTo>
                <a:cubicBezTo>
                  <a:pt x="2316575" y="61880"/>
                  <a:pt x="2327821" y="62920"/>
                  <a:pt x="2335586" y="65008"/>
                </a:cubicBezTo>
                <a:cubicBezTo>
                  <a:pt x="2343345" y="67094"/>
                  <a:pt x="2349912" y="71644"/>
                  <a:pt x="2355283" y="78649"/>
                </a:cubicBezTo>
                <a:cubicBezTo>
                  <a:pt x="2360646" y="85659"/>
                  <a:pt x="2363332" y="93910"/>
                  <a:pt x="2363332" y="103399"/>
                </a:cubicBezTo>
                <a:cubicBezTo>
                  <a:pt x="2363332" y="117062"/>
                  <a:pt x="2358626" y="127332"/>
                  <a:pt x="2349223" y="134208"/>
                </a:cubicBezTo>
                <a:cubicBezTo>
                  <a:pt x="2339821" y="141084"/>
                  <a:pt x="2325716" y="144522"/>
                  <a:pt x="2306906" y="144522"/>
                </a:cubicBezTo>
                <a:lnTo>
                  <a:pt x="2226925" y="144522"/>
                </a:lnTo>
                <a:close/>
                <a:moveTo>
                  <a:pt x="2264325" y="120834"/>
                </a:moveTo>
                <a:lnTo>
                  <a:pt x="2299053" y="120834"/>
                </a:lnTo>
                <a:cubicBezTo>
                  <a:pt x="2308101" y="120834"/>
                  <a:pt x="2314667" y="119415"/>
                  <a:pt x="2318750" y="116571"/>
                </a:cubicBezTo>
                <a:cubicBezTo>
                  <a:pt x="2322832" y="113734"/>
                  <a:pt x="2324874" y="109127"/>
                  <a:pt x="2324874" y="102737"/>
                </a:cubicBezTo>
                <a:cubicBezTo>
                  <a:pt x="2324874" y="95908"/>
                  <a:pt x="2322231" y="91228"/>
                  <a:pt x="2316953" y="88696"/>
                </a:cubicBezTo>
                <a:cubicBezTo>
                  <a:pt x="2311676" y="86169"/>
                  <a:pt x="2302204" y="84903"/>
                  <a:pt x="2288541" y="84903"/>
                </a:cubicBezTo>
                <a:lnTo>
                  <a:pt x="2264325" y="84903"/>
                </a:lnTo>
                <a:close/>
                <a:moveTo>
                  <a:pt x="2384622" y="3194"/>
                </a:moveTo>
                <a:lnTo>
                  <a:pt x="2422019" y="3194"/>
                </a:lnTo>
                <a:lnTo>
                  <a:pt x="2422019" y="144522"/>
                </a:lnTo>
                <a:lnTo>
                  <a:pt x="2384622" y="144522"/>
                </a:lnTo>
                <a:close/>
                <a:moveTo>
                  <a:pt x="2542346" y="99540"/>
                </a:moveTo>
                <a:lnTo>
                  <a:pt x="2579609" y="105797"/>
                </a:lnTo>
                <a:cubicBezTo>
                  <a:pt x="2574817" y="119459"/>
                  <a:pt x="2567255" y="129863"/>
                  <a:pt x="2556918" y="137002"/>
                </a:cubicBezTo>
                <a:cubicBezTo>
                  <a:pt x="2546583" y="144145"/>
                  <a:pt x="2533652" y="147716"/>
                  <a:pt x="2518128" y="147716"/>
                </a:cubicBezTo>
                <a:cubicBezTo>
                  <a:pt x="2493551" y="147716"/>
                  <a:pt x="2475364" y="139683"/>
                  <a:pt x="2463563" y="123628"/>
                </a:cubicBezTo>
                <a:cubicBezTo>
                  <a:pt x="2454250" y="110765"/>
                  <a:pt x="2449592" y="94529"/>
                  <a:pt x="2449592" y="74923"/>
                </a:cubicBezTo>
                <a:cubicBezTo>
                  <a:pt x="2449592" y="51502"/>
                  <a:pt x="2455715" y="33160"/>
                  <a:pt x="2467958" y="19894"/>
                </a:cubicBezTo>
                <a:cubicBezTo>
                  <a:pt x="2480198" y="6632"/>
                  <a:pt x="2495678" y="0"/>
                  <a:pt x="2514398" y="0"/>
                </a:cubicBezTo>
                <a:cubicBezTo>
                  <a:pt x="2535426" y="0"/>
                  <a:pt x="2552018" y="6941"/>
                  <a:pt x="2564172" y="20827"/>
                </a:cubicBezTo>
                <a:cubicBezTo>
                  <a:pt x="2576330" y="34711"/>
                  <a:pt x="2582136" y="55984"/>
                  <a:pt x="2581600" y="84636"/>
                </a:cubicBezTo>
                <a:lnTo>
                  <a:pt x="2487922" y="84636"/>
                </a:lnTo>
                <a:cubicBezTo>
                  <a:pt x="2488183" y="95727"/>
                  <a:pt x="2491200" y="104357"/>
                  <a:pt x="2496968" y="110520"/>
                </a:cubicBezTo>
                <a:cubicBezTo>
                  <a:pt x="2502735" y="116683"/>
                  <a:pt x="2509920" y="119768"/>
                  <a:pt x="2518525" y="119768"/>
                </a:cubicBezTo>
                <a:cubicBezTo>
                  <a:pt x="2524382" y="119768"/>
                  <a:pt x="2529303" y="118173"/>
                  <a:pt x="2533299" y="114977"/>
                </a:cubicBezTo>
                <a:cubicBezTo>
                  <a:pt x="2537288" y="111784"/>
                  <a:pt x="2540304" y="106639"/>
                  <a:pt x="2542346" y="99540"/>
                </a:cubicBezTo>
                <a:close/>
                <a:moveTo>
                  <a:pt x="2544473" y="61751"/>
                </a:moveTo>
                <a:cubicBezTo>
                  <a:pt x="2544207" y="50925"/>
                  <a:pt x="2541416" y="42692"/>
                  <a:pt x="2536093" y="37062"/>
                </a:cubicBezTo>
                <a:cubicBezTo>
                  <a:pt x="2530767" y="31428"/>
                  <a:pt x="2524292" y="28613"/>
                  <a:pt x="2516663" y="28613"/>
                </a:cubicBezTo>
                <a:cubicBezTo>
                  <a:pt x="2508502" y="28613"/>
                  <a:pt x="2501759" y="31583"/>
                  <a:pt x="2496434" y="37531"/>
                </a:cubicBezTo>
                <a:cubicBezTo>
                  <a:pt x="2491111" y="43474"/>
                  <a:pt x="2488493" y="51545"/>
                  <a:pt x="2488583" y="6175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767987" y="2255779"/>
            <a:ext cx="1750007" cy="181786"/>
          </a:xfrm>
          <a:custGeom>
            <a:avLst/>
            <a:gdLst/>
            <a:ahLst/>
            <a:cxnLst/>
            <a:rect l="l" t="t" r="r" b="b"/>
            <a:pathLst>
              <a:path w="1750007" h="181786">
                <a:moveTo>
                  <a:pt x="0" y="3194"/>
                </a:moveTo>
                <a:lnTo>
                  <a:pt x="125492" y="3194"/>
                </a:lnTo>
                <a:lnTo>
                  <a:pt x="125492" y="144522"/>
                </a:lnTo>
                <a:lnTo>
                  <a:pt x="88095" y="144522"/>
                </a:lnTo>
                <a:lnTo>
                  <a:pt x="88095" y="33404"/>
                </a:lnTo>
                <a:lnTo>
                  <a:pt x="37392" y="33404"/>
                </a:lnTo>
                <a:lnTo>
                  <a:pt x="37392" y="144522"/>
                </a:lnTo>
                <a:lnTo>
                  <a:pt x="0" y="144522"/>
                </a:lnTo>
                <a:close/>
                <a:moveTo>
                  <a:pt x="157432" y="71864"/>
                </a:moveTo>
                <a:cubicBezTo>
                  <a:pt x="157432" y="59439"/>
                  <a:pt x="160491" y="47419"/>
                  <a:pt x="166611" y="35798"/>
                </a:cubicBezTo>
                <a:cubicBezTo>
                  <a:pt x="172731" y="24174"/>
                  <a:pt x="181404" y="15303"/>
                  <a:pt x="192628" y="9184"/>
                </a:cubicBezTo>
                <a:cubicBezTo>
                  <a:pt x="203850" y="3060"/>
                  <a:pt x="216381" y="0"/>
                  <a:pt x="230223" y="0"/>
                </a:cubicBezTo>
                <a:cubicBezTo>
                  <a:pt x="251599" y="0"/>
                  <a:pt x="269124" y="6941"/>
                  <a:pt x="282787" y="20827"/>
                </a:cubicBezTo>
                <a:cubicBezTo>
                  <a:pt x="296448" y="34711"/>
                  <a:pt x="303278" y="52254"/>
                  <a:pt x="303278" y="73458"/>
                </a:cubicBezTo>
                <a:cubicBezTo>
                  <a:pt x="303278" y="94842"/>
                  <a:pt x="296384" y="112565"/>
                  <a:pt x="282589" y="126622"/>
                </a:cubicBezTo>
                <a:cubicBezTo>
                  <a:pt x="268790" y="140685"/>
                  <a:pt x="251423" y="147716"/>
                  <a:pt x="230486" y="147716"/>
                </a:cubicBezTo>
                <a:cubicBezTo>
                  <a:pt x="217533" y="147716"/>
                  <a:pt x="205178" y="144788"/>
                  <a:pt x="193423" y="138931"/>
                </a:cubicBezTo>
                <a:cubicBezTo>
                  <a:pt x="181670" y="133078"/>
                  <a:pt x="172731" y="124495"/>
                  <a:pt x="166611" y="113181"/>
                </a:cubicBezTo>
                <a:cubicBezTo>
                  <a:pt x="160491" y="101869"/>
                  <a:pt x="157432" y="88096"/>
                  <a:pt x="157432" y="71864"/>
                </a:cubicBezTo>
                <a:close/>
                <a:moveTo>
                  <a:pt x="195752" y="73858"/>
                </a:moveTo>
                <a:cubicBezTo>
                  <a:pt x="195752" y="87876"/>
                  <a:pt x="199080" y="98607"/>
                  <a:pt x="205732" y="106060"/>
                </a:cubicBezTo>
                <a:cubicBezTo>
                  <a:pt x="212388" y="113512"/>
                  <a:pt x="220596" y="117241"/>
                  <a:pt x="230356" y="117241"/>
                </a:cubicBezTo>
                <a:cubicBezTo>
                  <a:pt x="240112" y="117241"/>
                  <a:pt x="248299" y="113512"/>
                  <a:pt x="254908" y="106060"/>
                </a:cubicBezTo>
                <a:cubicBezTo>
                  <a:pt x="261518" y="98607"/>
                  <a:pt x="264819" y="87786"/>
                  <a:pt x="264819" y="73591"/>
                </a:cubicBezTo>
                <a:cubicBezTo>
                  <a:pt x="264819" y="59753"/>
                  <a:pt x="261518" y="49104"/>
                  <a:pt x="254908" y="41652"/>
                </a:cubicBezTo>
                <a:cubicBezTo>
                  <a:pt x="248299" y="34201"/>
                  <a:pt x="240112" y="30474"/>
                  <a:pt x="230356" y="30474"/>
                </a:cubicBezTo>
                <a:cubicBezTo>
                  <a:pt x="220596" y="30474"/>
                  <a:pt x="212388" y="34201"/>
                  <a:pt x="205732" y="41652"/>
                </a:cubicBezTo>
                <a:cubicBezTo>
                  <a:pt x="199080" y="49104"/>
                  <a:pt x="195752" y="59843"/>
                  <a:pt x="195752" y="73858"/>
                </a:cubicBezTo>
                <a:close/>
                <a:moveTo>
                  <a:pt x="330624" y="3194"/>
                </a:moveTo>
                <a:lnTo>
                  <a:pt x="376931" y="3194"/>
                </a:lnTo>
                <a:lnTo>
                  <a:pt x="412066" y="101675"/>
                </a:lnTo>
                <a:lnTo>
                  <a:pt x="447462" y="3194"/>
                </a:lnTo>
                <a:lnTo>
                  <a:pt x="493639" y="3194"/>
                </a:lnTo>
                <a:lnTo>
                  <a:pt x="493639" y="144522"/>
                </a:lnTo>
                <a:lnTo>
                  <a:pt x="461837" y="144522"/>
                </a:lnTo>
                <a:lnTo>
                  <a:pt x="461837" y="51502"/>
                </a:lnTo>
                <a:lnTo>
                  <a:pt x="427370" y="144522"/>
                </a:lnTo>
                <a:lnTo>
                  <a:pt x="395431" y="144522"/>
                </a:lnTo>
                <a:lnTo>
                  <a:pt x="362559" y="51502"/>
                </a:lnTo>
                <a:lnTo>
                  <a:pt x="362559" y="144522"/>
                </a:lnTo>
                <a:lnTo>
                  <a:pt x="330624" y="144522"/>
                </a:lnTo>
                <a:close/>
                <a:moveTo>
                  <a:pt x="613011" y="99540"/>
                </a:moveTo>
                <a:lnTo>
                  <a:pt x="650274" y="105797"/>
                </a:lnTo>
                <a:cubicBezTo>
                  <a:pt x="645484" y="119459"/>
                  <a:pt x="637920" y="129863"/>
                  <a:pt x="627584" y="137002"/>
                </a:cubicBezTo>
                <a:cubicBezTo>
                  <a:pt x="617248" y="144145"/>
                  <a:pt x="604321" y="147716"/>
                  <a:pt x="588793" y="147716"/>
                </a:cubicBezTo>
                <a:cubicBezTo>
                  <a:pt x="564217" y="147716"/>
                  <a:pt x="546030" y="139683"/>
                  <a:pt x="534229" y="123628"/>
                </a:cubicBezTo>
                <a:cubicBezTo>
                  <a:pt x="524915" y="110765"/>
                  <a:pt x="520257" y="94529"/>
                  <a:pt x="520257" y="74923"/>
                </a:cubicBezTo>
                <a:cubicBezTo>
                  <a:pt x="520257" y="51502"/>
                  <a:pt x="526380" y="33160"/>
                  <a:pt x="538625" y="19894"/>
                </a:cubicBezTo>
                <a:cubicBezTo>
                  <a:pt x="550865" y="6632"/>
                  <a:pt x="566347" y="0"/>
                  <a:pt x="585069" y="0"/>
                </a:cubicBezTo>
                <a:cubicBezTo>
                  <a:pt x="606092" y="0"/>
                  <a:pt x="622685" y="6941"/>
                  <a:pt x="634841" y="20827"/>
                </a:cubicBezTo>
                <a:cubicBezTo>
                  <a:pt x="646995" y="34711"/>
                  <a:pt x="652805" y="55984"/>
                  <a:pt x="652269" y="84636"/>
                </a:cubicBezTo>
                <a:lnTo>
                  <a:pt x="558587" y="84636"/>
                </a:lnTo>
                <a:cubicBezTo>
                  <a:pt x="558853" y="95727"/>
                  <a:pt x="561866" y="104357"/>
                  <a:pt x="567633" y="110520"/>
                </a:cubicBezTo>
                <a:cubicBezTo>
                  <a:pt x="573400" y="116683"/>
                  <a:pt x="580585" y="119768"/>
                  <a:pt x="589190" y="119768"/>
                </a:cubicBezTo>
                <a:cubicBezTo>
                  <a:pt x="595047" y="119768"/>
                  <a:pt x="599972" y="118173"/>
                  <a:pt x="603965" y="114977"/>
                </a:cubicBezTo>
                <a:cubicBezTo>
                  <a:pt x="607953" y="111784"/>
                  <a:pt x="610974" y="106639"/>
                  <a:pt x="613011" y="99540"/>
                </a:cubicBezTo>
                <a:close/>
                <a:moveTo>
                  <a:pt x="615138" y="61751"/>
                </a:moveTo>
                <a:cubicBezTo>
                  <a:pt x="614875" y="50925"/>
                  <a:pt x="612083" y="42692"/>
                  <a:pt x="606758" y="37062"/>
                </a:cubicBezTo>
                <a:cubicBezTo>
                  <a:pt x="601438" y="31428"/>
                  <a:pt x="594957" y="28613"/>
                  <a:pt x="587329" y="28613"/>
                </a:cubicBezTo>
                <a:cubicBezTo>
                  <a:pt x="579168" y="28613"/>
                  <a:pt x="572425" y="31583"/>
                  <a:pt x="567100" y="37531"/>
                </a:cubicBezTo>
                <a:cubicBezTo>
                  <a:pt x="561779" y="43474"/>
                  <a:pt x="559162" y="51545"/>
                  <a:pt x="559248" y="61751"/>
                </a:cubicBezTo>
                <a:close/>
                <a:moveTo>
                  <a:pt x="681944" y="3194"/>
                </a:moveTo>
                <a:lnTo>
                  <a:pt x="716415" y="3194"/>
                </a:lnTo>
                <a:lnTo>
                  <a:pt x="716415" y="114315"/>
                </a:lnTo>
                <a:lnTo>
                  <a:pt x="759398" y="114315"/>
                </a:lnTo>
                <a:lnTo>
                  <a:pt x="759398" y="3194"/>
                </a:lnTo>
                <a:lnTo>
                  <a:pt x="793860" y="3194"/>
                </a:lnTo>
                <a:lnTo>
                  <a:pt x="793860" y="114315"/>
                </a:lnTo>
                <a:lnTo>
                  <a:pt x="837377" y="114315"/>
                </a:lnTo>
                <a:lnTo>
                  <a:pt x="837377" y="3194"/>
                </a:lnTo>
                <a:lnTo>
                  <a:pt x="871847" y="3194"/>
                </a:lnTo>
                <a:lnTo>
                  <a:pt x="871847" y="114315"/>
                </a:lnTo>
                <a:lnTo>
                  <a:pt x="887151" y="114315"/>
                </a:lnTo>
                <a:lnTo>
                  <a:pt x="887151" y="181786"/>
                </a:lnTo>
                <a:lnTo>
                  <a:pt x="856944" y="181786"/>
                </a:lnTo>
                <a:lnTo>
                  <a:pt x="856944" y="144522"/>
                </a:lnTo>
                <a:lnTo>
                  <a:pt x="681944" y="144522"/>
                </a:lnTo>
                <a:close/>
                <a:moveTo>
                  <a:pt x="994543" y="99540"/>
                </a:moveTo>
                <a:lnTo>
                  <a:pt x="1031806" y="105797"/>
                </a:lnTo>
                <a:cubicBezTo>
                  <a:pt x="1027015" y="119459"/>
                  <a:pt x="1019452" y="129863"/>
                  <a:pt x="1009115" y="137002"/>
                </a:cubicBezTo>
                <a:cubicBezTo>
                  <a:pt x="998780" y="144145"/>
                  <a:pt x="985849" y="147716"/>
                  <a:pt x="970325" y="147716"/>
                </a:cubicBezTo>
                <a:cubicBezTo>
                  <a:pt x="945749" y="147716"/>
                  <a:pt x="927561" y="139683"/>
                  <a:pt x="915760" y="123628"/>
                </a:cubicBezTo>
                <a:cubicBezTo>
                  <a:pt x="906447" y="110765"/>
                  <a:pt x="901789" y="94529"/>
                  <a:pt x="901789" y="74923"/>
                </a:cubicBezTo>
                <a:cubicBezTo>
                  <a:pt x="901789" y="51502"/>
                  <a:pt x="907913" y="33160"/>
                  <a:pt x="920156" y="19894"/>
                </a:cubicBezTo>
                <a:cubicBezTo>
                  <a:pt x="932396" y="6632"/>
                  <a:pt x="947876" y="0"/>
                  <a:pt x="966595" y="0"/>
                </a:cubicBezTo>
                <a:cubicBezTo>
                  <a:pt x="987623" y="0"/>
                  <a:pt x="1004216" y="6941"/>
                  <a:pt x="1016370" y="20827"/>
                </a:cubicBezTo>
                <a:cubicBezTo>
                  <a:pt x="1028527" y="34711"/>
                  <a:pt x="1034334" y="55984"/>
                  <a:pt x="1033800" y="84636"/>
                </a:cubicBezTo>
                <a:lnTo>
                  <a:pt x="940117" y="84636"/>
                </a:lnTo>
                <a:cubicBezTo>
                  <a:pt x="940380" y="95727"/>
                  <a:pt x="943398" y="104357"/>
                  <a:pt x="949165" y="110520"/>
                </a:cubicBezTo>
                <a:cubicBezTo>
                  <a:pt x="954932" y="116683"/>
                  <a:pt x="962117" y="119768"/>
                  <a:pt x="970722" y="119768"/>
                </a:cubicBezTo>
                <a:cubicBezTo>
                  <a:pt x="976579" y="119768"/>
                  <a:pt x="981500" y="118173"/>
                  <a:pt x="985496" y="114977"/>
                </a:cubicBezTo>
                <a:cubicBezTo>
                  <a:pt x="989485" y="111784"/>
                  <a:pt x="992501" y="106639"/>
                  <a:pt x="994543" y="99540"/>
                </a:cubicBezTo>
                <a:close/>
                <a:moveTo>
                  <a:pt x="996670" y="61751"/>
                </a:moveTo>
                <a:cubicBezTo>
                  <a:pt x="996404" y="50925"/>
                  <a:pt x="993614" y="42692"/>
                  <a:pt x="988290" y="37062"/>
                </a:cubicBezTo>
                <a:cubicBezTo>
                  <a:pt x="982965" y="31428"/>
                  <a:pt x="976489" y="28613"/>
                  <a:pt x="968860" y="28613"/>
                </a:cubicBezTo>
                <a:cubicBezTo>
                  <a:pt x="960699" y="28613"/>
                  <a:pt x="953957" y="31583"/>
                  <a:pt x="948631" y="37531"/>
                </a:cubicBezTo>
                <a:cubicBezTo>
                  <a:pt x="943308" y="43474"/>
                  <a:pt x="940690" y="51545"/>
                  <a:pt x="940780" y="61751"/>
                </a:cubicBezTo>
                <a:close/>
                <a:moveTo>
                  <a:pt x="1062813" y="3194"/>
                </a:moveTo>
                <a:lnTo>
                  <a:pt x="1100206" y="3194"/>
                </a:lnTo>
                <a:lnTo>
                  <a:pt x="1100206" y="54961"/>
                </a:lnTo>
                <a:lnTo>
                  <a:pt x="1153702" y="54961"/>
                </a:lnTo>
                <a:lnTo>
                  <a:pt x="1153702" y="3194"/>
                </a:lnTo>
                <a:lnTo>
                  <a:pt x="1191228" y="3194"/>
                </a:lnTo>
                <a:lnTo>
                  <a:pt x="1191228" y="144522"/>
                </a:lnTo>
                <a:lnTo>
                  <a:pt x="1153702" y="144522"/>
                </a:lnTo>
                <a:lnTo>
                  <a:pt x="1153702" y="85168"/>
                </a:lnTo>
                <a:lnTo>
                  <a:pt x="1100206" y="85168"/>
                </a:lnTo>
                <a:lnTo>
                  <a:pt x="1100206" y="144522"/>
                </a:lnTo>
                <a:lnTo>
                  <a:pt x="1062813" y="144522"/>
                </a:lnTo>
                <a:close/>
                <a:moveTo>
                  <a:pt x="1227959" y="3194"/>
                </a:moveTo>
                <a:lnTo>
                  <a:pt x="1263891" y="3194"/>
                </a:lnTo>
                <a:lnTo>
                  <a:pt x="1263891" y="91959"/>
                </a:lnTo>
                <a:lnTo>
                  <a:pt x="1321379" y="3194"/>
                </a:lnTo>
                <a:lnTo>
                  <a:pt x="1358106" y="3194"/>
                </a:lnTo>
                <a:lnTo>
                  <a:pt x="1358106" y="144522"/>
                </a:lnTo>
                <a:lnTo>
                  <a:pt x="1322179" y="144522"/>
                </a:lnTo>
                <a:lnTo>
                  <a:pt x="1322179" y="54162"/>
                </a:lnTo>
                <a:lnTo>
                  <a:pt x="1263891" y="144522"/>
                </a:lnTo>
                <a:lnTo>
                  <a:pt x="1227959" y="144522"/>
                </a:lnTo>
                <a:close/>
                <a:moveTo>
                  <a:pt x="1517533" y="3194"/>
                </a:moveTo>
                <a:lnTo>
                  <a:pt x="1517533" y="144522"/>
                </a:lnTo>
                <a:lnTo>
                  <a:pt x="1480402" y="144522"/>
                </a:lnTo>
                <a:lnTo>
                  <a:pt x="1480402" y="85835"/>
                </a:lnTo>
                <a:lnTo>
                  <a:pt x="1476946" y="85835"/>
                </a:lnTo>
                <a:cubicBezTo>
                  <a:pt x="1468872" y="85835"/>
                  <a:pt x="1462950" y="86879"/>
                  <a:pt x="1459181" y="88963"/>
                </a:cubicBezTo>
                <a:cubicBezTo>
                  <a:pt x="1455407" y="91047"/>
                  <a:pt x="1451217" y="95462"/>
                  <a:pt x="1446602" y="102204"/>
                </a:cubicBezTo>
                <a:lnTo>
                  <a:pt x="1444341" y="105002"/>
                </a:lnTo>
                <a:lnTo>
                  <a:pt x="1419720" y="144522"/>
                </a:lnTo>
                <a:lnTo>
                  <a:pt x="1376204" y="144522"/>
                </a:lnTo>
                <a:lnTo>
                  <a:pt x="1402956" y="103536"/>
                </a:lnTo>
                <a:cubicBezTo>
                  <a:pt x="1410584" y="91826"/>
                  <a:pt x="1417503" y="85082"/>
                  <a:pt x="1423713" y="83308"/>
                </a:cubicBezTo>
                <a:cubicBezTo>
                  <a:pt x="1413248" y="82688"/>
                  <a:pt x="1404752" y="78718"/>
                  <a:pt x="1398232" y="71395"/>
                </a:cubicBezTo>
                <a:cubicBezTo>
                  <a:pt x="1391709" y="64072"/>
                  <a:pt x="1388448" y="54738"/>
                  <a:pt x="1388448" y="43384"/>
                </a:cubicBezTo>
                <a:cubicBezTo>
                  <a:pt x="1388448" y="34244"/>
                  <a:pt x="1390600" y="26439"/>
                  <a:pt x="1394906" y="19963"/>
                </a:cubicBezTo>
                <a:cubicBezTo>
                  <a:pt x="1399209" y="13486"/>
                  <a:pt x="1404928" y="9069"/>
                  <a:pt x="1412071" y="6718"/>
                </a:cubicBezTo>
                <a:cubicBezTo>
                  <a:pt x="1419214" y="4371"/>
                  <a:pt x="1429837" y="3194"/>
                  <a:pt x="1443942" y="3194"/>
                </a:cubicBezTo>
                <a:close/>
                <a:moveTo>
                  <a:pt x="1480402" y="27280"/>
                </a:moveTo>
                <a:lnTo>
                  <a:pt x="1453658" y="27280"/>
                </a:lnTo>
                <a:cubicBezTo>
                  <a:pt x="1443808" y="27280"/>
                  <a:pt x="1436885" y="28678"/>
                  <a:pt x="1432896" y="31472"/>
                </a:cubicBezTo>
                <a:cubicBezTo>
                  <a:pt x="1428905" y="34268"/>
                  <a:pt x="1426906" y="38905"/>
                  <a:pt x="1426906" y="45382"/>
                </a:cubicBezTo>
                <a:cubicBezTo>
                  <a:pt x="1426906" y="51858"/>
                  <a:pt x="1429170" y="56517"/>
                  <a:pt x="1433696" y="59353"/>
                </a:cubicBezTo>
                <a:cubicBezTo>
                  <a:pt x="1438218" y="62194"/>
                  <a:pt x="1445627" y="63613"/>
                  <a:pt x="1455919" y="63613"/>
                </a:cubicBezTo>
                <a:lnTo>
                  <a:pt x="1480402" y="63613"/>
                </a:lnTo>
                <a:close/>
                <a:moveTo>
                  <a:pt x="1748142" y="44982"/>
                </a:moveTo>
                <a:lnTo>
                  <a:pt x="1711282" y="51635"/>
                </a:lnTo>
                <a:cubicBezTo>
                  <a:pt x="1710040" y="44269"/>
                  <a:pt x="1707220" y="38730"/>
                  <a:pt x="1702828" y="35000"/>
                </a:cubicBezTo>
                <a:cubicBezTo>
                  <a:pt x="1698440" y="31273"/>
                  <a:pt x="1692737" y="29409"/>
                  <a:pt x="1685728" y="29409"/>
                </a:cubicBezTo>
                <a:cubicBezTo>
                  <a:pt x="1676411" y="29409"/>
                  <a:pt x="1668980" y="32623"/>
                  <a:pt x="1663437" y="39060"/>
                </a:cubicBezTo>
                <a:cubicBezTo>
                  <a:pt x="1657894" y="45494"/>
                  <a:pt x="1655121" y="56250"/>
                  <a:pt x="1655121" y="71330"/>
                </a:cubicBezTo>
                <a:cubicBezTo>
                  <a:pt x="1655121" y="88096"/>
                  <a:pt x="1657937" y="99940"/>
                  <a:pt x="1663570" y="106859"/>
                </a:cubicBezTo>
                <a:cubicBezTo>
                  <a:pt x="1669200" y="113778"/>
                  <a:pt x="1676765" y="117241"/>
                  <a:pt x="1686262" y="117241"/>
                </a:cubicBezTo>
                <a:cubicBezTo>
                  <a:pt x="1693357" y="117241"/>
                  <a:pt x="1699171" y="115222"/>
                  <a:pt x="1703696" y="111183"/>
                </a:cubicBezTo>
                <a:cubicBezTo>
                  <a:pt x="1708221" y="107147"/>
                  <a:pt x="1711414" y="100210"/>
                  <a:pt x="1713279" y="90360"/>
                </a:cubicBezTo>
                <a:lnTo>
                  <a:pt x="1750007" y="96617"/>
                </a:lnTo>
                <a:cubicBezTo>
                  <a:pt x="1746194" y="113472"/>
                  <a:pt x="1738871" y="126202"/>
                  <a:pt x="1728049" y="134809"/>
                </a:cubicBezTo>
                <a:cubicBezTo>
                  <a:pt x="1717225" y="143413"/>
                  <a:pt x="1702717" y="147716"/>
                  <a:pt x="1684529" y="147716"/>
                </a:cubicBezTo>
                <a:cubicBezTo>
                  <a:pt x="1663859" y="147716"/>
                  <a:pt x="1647378" y="141196"/>
                  <a:pt x="1635091" y="128153"/>
                </a:cubicBezTo>
                <a:cubicBezTo>
                  <a:pt x="1622807" y="115114"/>
                  <a:pt x="1616663" y="97059"/>
                  <a:pt x="1616663" y="73991"/>
                </a:cubicBezTo>
                <a:cubicBezTo>
                  <a:pt x="1616663" y="50660"/>
                  <a:pt x="1622829" y="32494"/>
                  <a:pt x="1635163" y="19494"/>
                </a:cubicBezTo>
                <a:cubicBezTo>
                  <a:pt x="1647492" y="6498"/>
                  <a:pt x="1664171" y="0"/>
                  <a:pt x="1685196" y="0"/>
                </a:cubicBezTo>
                <a:cubicBezTo>
                  <a:pt x="1702411" y="0"/>
                  <a:pt x="1716094" y="3704"/>
                  <a:pt x="1726254" y="11110"/>
                </a:cubicBezTo>
                <a:cubicBezTo>
                  <a:pt x="1736412" y="18519"/>
                  <a:pt x="1743706" y="29812"/>
                  <a:pt x="1748142" y="4498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605260" y="2255779"/>
            <a:ext cx="2314660" cy="147716"/>
          </a:xfrm>
          <a:custGeom>
            <a:avLst/>
            <a:gdLst/>
            <a:ahLst/>
            <a:cxnLst/>
            <a:rect l="l" t="t" r="r" b="b"/>
            <a:pathLst>
              <a:path w="2314660" h="147716">
                <a:moveTo>
                  <a:pt x="0" y="3194"/>
                </a:moveTo>
                <a:lnTo>
                  <a:pt x="127884" y="3194"/>
                </a:lnTo>
                <a:lnTo>
                  <a:pt x="127884" y="33404"/>
                </a:lnTo>
                <a:lnTo>
                  <a:pt x="82643" y="33404"/>
                </a:lnTo>
                <a:lnTo>
                  <a:pt x="82643" y="144522"/>
                </a:lnTo>
                <a:lnTo>
                  <a:pt x="45245" y="144522"/>
                </a:lnTo>
                <a:lnTo>
                  <a:pt x="45245" y="33404"/>
                </a:lnTo>
                <a:lnTo>
                  <a:pt x="0" y="33404"/>
                </a:lnTo>
                <a:close/>
                <a:moveTo>
                  <a:pt x="227448" y="99540"/>
                </a:moveTo>
                <a:lnTo>
                  <a:pt x="264713" y="105797"/>
                </a:lnTo>
                <a:cubicBezTo>
                  <a:pt x="259921" y="119459"/>
                  <a:pt x="252357" y="129863"/>
                  <a:pt x="242022" y="137002"/>
                </a:cubicBezTo>
                <a:cubicBezTo>
                  <a:pt x="231687" y="144145"/>
                  <a:pt x="218755" y="147716"/>
                  <a:pt x="203232" y="147716"/>
                </a:cubicBezTo>
                <a:cubicBezTo>
                  <a:pt x="178655" y="147716"/>
                  <a:pt x="160467" y="139683"/>
                  <a:pt x="148666" y="123628"/>
                </a:cubicBezTo>
                <a:cubicBezTo>
                  <a:pt x="139353" y="110765"/>
                  <a:pt x="134695" y="94529"/>
                  <a:pt x="134695" y="74923"/>
                </a:cubicBezTo>
                <a:cubicBezTo>
                  <a:pt x="134695" y="51502"/>
                  <a:pt x="140818" y="33160"/>
                  <a:pt x="153062" y="19894"/>
                </a:cubicBezTo>
                <a:cubicBezTo>
                  <a:pt x="165302" y="6632"/>
                  <a:pt x="180782" y="0"/>
                  <a:pt x="199506" y="0"/>
                </a:cubicBezTo>
                <a:cubicBezTo>
                  <a:pt x="220529" y="0"/>
                  <a:pt x="237122" y="6941"/>
                  <a:pt x="249276" y="20827"/>
                </a:cubicBezTo>
                <a:cubicBezTo>
                  <a:pt x="261432" y="34711"/>
                  <a:pt x="267244" y="55984"/>
                  <a:pt x="266707" y="84636"/>
                </a:cubicBezTo>
                <a:lnTo>
                  <a:pt x="173024" y="84636"/>
                </a:lnTo>
                <a:cubicBezTo>
                  <a:pt x="173291" y="95727"/>
                  <a:pt x="176304" y="104357"/>
                  <a:pt x="182071" y="110520"/>
                </a:cubicBezTo>
                <a:cubicBezTo>
                  <a:pt x="187838" y="116683"/>
                  <a:pt x="195024" y="119768"/>
                  <a:pt x="203628" y="119768"/>
                </a:cubicBezTo>
                <a:cubicBezTo>
                  <a:pt x="209486" y="119768"/>
                  <a:pt x="214405" y="118173"/>
                  <a:pt x="218402" y="114977"/>
                </a:cubicBezTo>
                <a:cubicBezTo>
                  <a:pt x="222391" y="111784"/>
                  <a:pt x="225411" y="106639"/>
                  <a:pt x="227448" y="99540"/>
                </a:cubicBezTo>
                <a:close/>
                <a:moveTo>
                  <a:pt x="229577" y="61751"/>
                </a:moveTo>
                <a:cubicBezTo>
                  <a:pt x="229310" y="50925"/>
                  <a:pt x="226520" y="42692"/>
                  <a:pt x="221196" y="37062"/>
                </a:cubicBezTo>
                <a:cubicBezTo>
                  <a:pt x="215871" y="31428"/>
                  <a:pt x="209395" y="28613"/>
                  <a:pt x="201766" y="28613"/>
                </a:cubicBezTo>
                <a:cubicBezTo>
                  <a:pt x="193606" y="28613"/>
                  <a:pt x="186863" y="31583"/>
                  <a:pt x="181538" y="37531"/>
                </a:cubicBezTo>
                <a:cubicBezTo>
                  <a:pt x="176214" y="43474"/>
                  <a:pt x="173597" y="51545"/>
                  <a:pt x="173687" y="61751"/>
                </a:cubicBezTo>
                <a:close/>
                <a:moveTo>
                  <a:pt x="276218" y="144522"/>
                </a:moveTo>
                <a:lnTo>
                  <a:pt x="327183" y="71730"/>
                </a:lnTo>
                <a:lnTo>
                  <a:pt x="278349" y="3194"/>
                </a:lnTo>
                <a:lnTo>
                  <a:pt x="323994" y="3194"/>
                </a:lnTo>
                <a:lnTo>
                  <a:pt x="349014" y="42056"/>
                </a:lnTo>
                <a:lnTo>
                  <a:pt x="375362" y="3194"/>
                </a:lnTo>
                <a:lnTo>
                  <a:pt x="419276" y="3194"/>
                </a:lnTo>
                <a:lnTo>
                  <a:pt x="371366" y="70132"/>
                </a:lnTo>
                <a:lnTo>
                  <a:pt x="423667" y="144522"/>
                </a:lnTo>
                <a:lnTo>
                  <a:pt x="377757" y="144522"/>
                </a:lnTo>
                <a:lnTo>
                  <a:pt x="349014" y="100739"/>
                </a:lnTo>
                <a:lnTo>
                  <a:pt x="319997" y="144522"/>
                </a:lnTo>
                <a:close/>
                <a:moveTo>
                  <a:pt x="444295" y="3194"/>
                </a:moveTo>
                <a:lnTo>
                  <a:pt x="481688" y="3194"/>
                </a:lnTo>
                <a:lnTo>
                  <a:pt x="481688" y="54961"/>
                </a:lnTo>
                <a:lnTo>
                  <a:pt x="535185" y="54961"/>
                </a:lnTo>
                <a:lnTo>
                  <a:pt x="535185" y="3194"/>
                </a:lnTo>
                <a:lnTo>
                  <a:pt x="572711" y="3194"/>
                </a:lnTo>
                <a:lnTo>
                  <a:pt x="572711" y="144522"/>
                </a:lnTo>
                <a:lnTo>
                  <a:pt x="535185" y="144522"/>
                </a:lnTo>
                <a:lnTo>
                  <a:pt x="535185" y="85168"/>
                </a:lnTo>
                <a:lnTo>
                  <a:pt x="481688" y="85168"/>
                </a:lnTo>
                <a:lnTo>
                  <a:pt x="481688" y="144522"/>
                </a:lnTo>
                <a:lnTo>
                  <a:pt x="444295" y="144522"/>
                </a:lnTo>
                <a:close/>
                <a:moveTo>
                  <a:pt x="601723" y="71864"/>
                </a:moveTo>
                <a:cubicBezTo>
                  <a:pt x="601723" y="59439"/>
                  <a:pt x="604787" y="47419"/>
                  <a:pt x="610907" y="35798"/>
                </a:cubicBezTo>
                <a:cubicBezTo>
                  <a:pt x="617026" y="24174"/>
                  <a:pt x="625699" y="15303"/>
                  <a:pt x="636921" y="9184"/>
                </a:cubicBezTo>
                <a:cubicBezTo>
                  <a:pt x="648145" y="3060"/>
                  <a:pt x="660677" y="0"/>
                  <a:pt x="674515" y="0"/>
                </a:cubicBezTo>
                <a:cubicBezTo>
                  <a:pt x="695895" y="0"/>
                  <a:pt x="713416" y="6941"/>
                  <a:pt x="727082" y="20827"/>
                </a:cubicBezTo>
                <a:cubicBezTo>
                  <a:pt x="740744" y="34711"/>
                  <a:pt x="747573" y="52254"/>
                  <a:pt x="747573" y="73458"/>
                </a:cubicBezTo>
                <a:cubicBezTo>
                  <a:pt x="747573" y="94842"/>
                  <a:pt x="740676" y="112565"/>
                  <a:pt x="726883" y="126622"/>
                </a:cubicBezTo>
                <a:cubicBezTo>
                  <a:pt x="713085" y="140685"/>
                  <a:pt x="695719" y="147716"/>
                  <a:pt x="674782" y="147716"/>
                </a:cubicBezTo>
                <a:cubicBezTo>
                  <a:pt x="661829" y="147716"/>
                  <a:pt x="649473" y="144788"/>
                  <a:pt x="637720" y="138931"/>
                </a:cubicBezTo>
                <a:cubicBezTo>
                  <a:pt x="625966" y="133078"/>
                  <a:pt x="617026" y="124495"/>
                  <a:pt x="610907" y="113181"/>
                </a:cubicBezTo>
                <a:cubicBezTo>
                  <a:pt x="604787" y="101869"/>
                  <a:pt x="601723" y="88096"/>
                  <a:pt x="601723" y="71864"/>
                </a:cubicBezTo>
                <a:close/>
                <a:moveTo>
                  <a:pt x="640048" y="73858"/>
                </a:moveTo>
                <a:cubicBezTo>
                  <a:pt x="640048" y="87876"/>
                  <a:pt x="643375" y="98607"/>
                  <a:pt x="650028" y="106060"/>
                </a:cubicBezTo>
                <a:cubicBezTo>
                  <a:pt x="656684" y="113512"/>
                  <a:pt x="664888" y="117241"/>
                  <a:pt x="674652" y="117241"/>
                </a:cubicBezTo>
                <a:cubicBezTo>
                  <a:pt x="684407" y="117241"/>
                  <a:pt x="692594" y="113512"/>
                  <a:pt x="699204" y="106060"/>
                </a:cubicBezTo>
                <a:cubicBezTo>
                  <a:pt x="705813" y="98607"/>
                  <a:pt x="709115" y="87786"/>
                  <a:pt x="709115" y="73591"/>
                </a:cubicBezTo>
                <a:cubicBezTo>
                  <a:pt x="709115" y="59753"/>
                  <a:pt x="705813" y="49104"/>
                  <a:pt x="699204" y="41652"/>
                </a:cubicBezTo>
                <a:cubicBezTo>
                  <a:pt x="692594" y="34201"/>
                  <a:pt x="684407" y="30474"/>
                  <a:pt x="674652" y="30474"/>
                </a:cubicBezTo>
                <a:cubicBezTo>
                  <a:pt x="664888" y="30474"/>
                  <a:pt x="656684" y="34201"/>
                  <a:pt x="650028" y="41652"/>
                </a:cubicBezTo>
                <a:cubicBezTo>
                  <a:pt x="643375" y="49104"/>
                  <a:pt x="640048" y="59843"/>
                  <a:pt x="640048" y="73858"/>
                </a:cubicBezTo>
                <a:close/>
                <a:moveTo>
                  <a:pt x="780970" y="3194"/>
                </a:moveTo>
                <a:lnTo>
                  <a:pt x="906196" y="3194"/>
                </a:lnTo>
                <a:lnTo>
                  <a:pt x="906196" y="144522"/>
                </a:lnTo>
                <a:lnTo>
                  <a:pt x="868937" y="144522"/>
                </a:lnTo>
                <a:lnTo>
                  <a:pt x="868937" y="33534"/>
                </a:lnTo>
                <a:lnTo>
                  <a:pt x="817964" y="33534"/>
                </a:lnTo>
                <a:lnTo>
                  <a:pt x="817964" y="97012"/>
                </a:lnTo>
                <a:cubicBezTo>
                  <a:pt x="817964" y="113163"/>
                  <a:pt x="816102" y="124495"/>
                  <a:pt x="812377" y="131016"/>
                </a:cubicBezTo>
                <a:cubicBezTo>
                  <a:pt x="808651" y="137534"/>
                  <a:pt x="804525" y="141815"/>
                  <a:pt x="800004" y="143856"/>
                </a:cubicBezTo>
                <a:cubicBezTo>
                  <a:pt x="795479" y="145893"/>
                  <a:pt x="788203" y="146916"/>
                  <a:pt x="778178" y="146916"/>
                </a:cubicBezTo>
                <a:cubicBezTo>
                  <a:pt x="772230" y="146916"/>
                  <a:pt x="764378" y="146117"/>
                  <a:pt x="754622" y="144522"/>
                </a:cubicBezTo>
                <a:lnTo>
                  <a:pt x="754622" y="116976"/>
                </a:lnTo>
                <a:cubicBezTo>
                  <a:pt x="755418" y="116976"/>
                  <a:pt x="757506" y="117062"/>
                  <a:pt x="760875" y="117241"/>
                </a:cubicBezTo>
                <a:cubicBezTo>
                  <a:pt x="764778" y="117507"/>
                  <a:pt x="767794" y="117641"/>
                  <a:pt x="769925" y="117641"/>
                </a:cubicBezTo>
                <a:cubicBezTo>
                  <a:pt x="774980" y="117641"/>
                  <a:pt x="778087" y="115975"/>
                  <a:pt x="779239" y="112647"/>
                </a:cubicBezTo>
                <a:cubicBezTo>
                  <a:pt x="780391" y="109321"/>
                  <a:pt x="780970" y="100073"/>
                  <a:pt x="780970" y="84903"/>
                </a:cubicBezTo>
                <a:close/>
                <a:moveTo>
                  <a:pt x="932070" y="71864"/>
                </a:moveTo>
                <a:cubicBezTo>
                  <a:pt x="932070" y="59439"/>
                  <a:pt x="935133" y="47419"/>
                  <a:pt x="941253" y="35798"/>
                </a:cubicBezTo>
                <a:cubicBezTo>
                  <a:pt x="947373" y="24174"/>
                  <a:pt x="956046" y="15303"/>
                  <a:pt x="967266" y="9184"/>
                </a:cubicBezTo>
                <a:cubicBezTo>
                  <a:pt x="978492" y="3060"/>
                  <a:pt x="991023" y="0"/>
                  <a:pt x="1004861" y="0"/>
                </a:cubicBezTo>
                <a:cubicBezTo>
                  <a:pt x="1026242" y="0"/>
                  <a:pt x="1043764" y="6941"/>
                  <a:pt x="1057425" y="20827"/>
                </a:cubicBezTo>
                <a:cubicBezTo>
                  <a:pt x="1071090" y="34711"/>
                  <a:pt x="1077920" y="52254"/>
                  <a:pt x="1077920" y="73458"/>
                </a:cubicBezTo>
                <a:cubicBezTo>
                  <a:pt x="1077920" y="94842"/>
                  <a:pt x="1071023" y="112565"/>
                  <a:pt x="1057231" y="126622"/>
                </a:cubicBezTo>
                <a:cubicBezTo>
                  <a:pt x="1043432" y="140685"/>
                  <a:pt x="1026066" y="147716"/>
                  <a:pt x="1005128" y="147716"/>
                </a:cubicBezTo>
                <a:cubicBezTo>
                  <a:pt x="992175" y="147716"/>
                  <a:pt x="979821" y="144788"/>
                  <a:pt x="968066" y="138931"/>
                </a:cubicBezTo>
                <a:cubicBezTo>
                  <a:pt x="956311" y="133078"/>
                  <a:pt x="947373" y="124495"/>
                  <a:pt x="941253" y="113181"/>
                </a:cubicBezTo>
                <a:cubicBezTo>
                  <a:pt x="935133" y="101869"/>
                  <a:pt x="932070" y="88096"/>
                  <a:pt x="932070" y="71864"/>
                </a:cubicBezTo>
                <a:close/>
                <a:moveTo>
                  <a:pt x="970396" y="73858"/>
                </a:moveTo>
                <a:cubicBezTo>
                  <a:pt x="970396" y="87876"/>
                  <a:pt x="973722" y="98607"/>
                  <a:pt x="980374" y="106060"/>
                </a:cubicBezTo>
                <a:cubicBezTo>
                  <a:pt x="987028" y="113512"/>
                  <a:pt x="995236" y="117241"/>
                  <a:pt x="1004998" y="117241"/>
                </a:cubicBezTo>
                <a:cubicBezTo>
                  <a:pt x="1014754" y="117241"/>
                  <a:pt x="1022941" y="113512"/>
                  <a:pt x="1029550" y="106060"/>
                </a:cubicBezTo>
                <a:cubicBezTo>
                  <a:pt x="1036160" y="98607"/>
                  <a:pt x="1039461" y="87786"/>
                  <a:pt x="1039461" y="73591"/>
                </a:cubicBezTo>
                <a:cubicBezTo>
                  <a:pt x="1039461" y="59753"/>
                  <a:pt x="1036160" y="49104"/>
                  <a:pt x="1029550" y="41652"/>
                </a:cubicBezTo>
                <a:cubicBezTo>
                  <a:pt x="1022941" y="34201"/>
                  <a:pt x="1014754" y="30474"/>
                  <a:pt x="1004998" y="30474"/>
                </a:cubicBezTo>
                <a:cubicBezTo>
                  <a:pt x="995236" y="30474"/>
                  <a:pt x="987028" y="34201"/>
                  <a:pt x="980374" y="41652"/>
                </a:cubicBezTo>
                <a:cubicBezTo>
                  <a:pt x="973722" y="49104"/>
                  <a:pt x="970396" y="59843"/>
                  <a:pt x="970396" y="73858"/>
                </a:cubicBezTo>
                <a:close/>
                <a:moveTo>
                  <a:pt x="1105733" y="3194"/>
                </a:moveTo>
                <a:lnTo>
                  <a:pt x="1201148" y="3194"/>
                </a:lnTo>
                <a:lnTo>
                  <a:pt x="1201148" y="33404"/>
                </a:lnTo>
                <a:lnTo>
                  <a:pt x="1143131" y="33404"/>
                </a:lnTo>
                <a:lnTo>
                  <a:pt x="1143131" y="144522"/>
                </a:lnTo>
                <a:lnTo>
                  <a:pt x="1105733" y="144522"/>
                </a:lnTo>
                <a:close/>
                <a:moveTo>
                  <a:pt x="1219782" y="3194"/>
                </a:moveTo>
                <a:lnTo>
                  <a:pt x="1255710" y="3194"/>
                </a:lnTo>
                <a:lnTo>
                  <a:pt x="1255710" y="91959"/>
                </a:lnTo>
                <a:lnTo>
                  <a:pt x="1313202" y="3194"/>
                </a:lnTo>
                <a:lnTo>
                  <a:pt x="1349929" y="3194"/>
                </a:lnTo>
                <a:lnTo>
                  <a:pt x="1349929" y="144522"/>
                </a:lnTo>
                <a:lnTo>
                  <a:pt x="1313997" y="144522"/>
                </a:lnTo>
                <a:lnTo>
                  <a:pt x="1313997" y="54162"/>
                </a:lnTo>
                <a:lnTo>
                  <a:pt x="1255710" y="144522"/>
                </a:lnTo>
                <a:lnTo>
                  <a:pt x="1219782" y="144522"/>
                </a:lnTo>
                <a:close/>
                <a:moveTo>
                  <a:pt x="1383858" y="3194"/>
                </a:moveTo>
                <a:lnTo>
                  <a:pt x="1421655" y="3194"/>
                </a:lnTo>
                <a:lnTo>
                  <a:pt x="1421655" y="36997"/>
                </a:lnTo>
                <a:cubicBezTo>
                  <a:pt x="1421655" y="44716"/>
                  <a:pt x="1422343" y="50458"/>
                  <a:pt x="1423718" y="54231"/>
                </a:cubicBezTo>
                <a:cubicBezTo>
                  <a:pt x="1425093" y="57999"/>
                  <a:pt x="1428020" y="61236"/>
                  <a:pt x="1432502" y="63943"/>
                </a:cubicBezTo>
                <a:cubicBezTo>
                  <a:pt x="1436984" y="66650"/>
                  <a:pt x="1442641" y="68004"/>
                  <a:pt x="1449469" y="68004"/>
                </a:cubicBezTo>
                <a:cubicBezTo>
                  <a:pt x="1456125" y="68004"/>
                  <a:pt x="1463577" y="66495"/>
                  <a:pt x="1471825" y="63475"/>
                </a:cubicBezTo>
                <a:lnTo>
                  <a:pt x="1471825" y="3194"/>
                </a:lnTo>
                <a:lnTo>
                  <a:pt x="1509221" y="3194"/>
                </a:lnTo>
                <a:lnTo>
                  <a:pt x="1509221" y="144522"/>
                </a:lnTo>
                <a:lnTo>
                  <a:pt x="1471825" y="144522"/>
                </a:lnTo>
                <a:lnTo>
                  <a:pt x="1471825" y="88100"/>
                </a:lnTo>
                <a:cubicBezTo>
                  <a:pt x="1457277" y="92002"/>
                  <a:pt x="1446186" y="93953"/>
                  <a:pt x="1438557" y="93953"/>
                </a:cubicBezTo>
                <a:cubicBezTo>
                  <a:pt x="1427110" y="93953"/>
                  <a:pt x="1416820" y="91487"/>
                  <a:pt x="1407684" y="86566"/>
                </a:cubicBezTo>
                <a:cubicBezTo>
                  <a:pt x="1398543" y="81641"/>
                  <a:pt x="1392290" y="75349"/>
                  <a:pt x="1388917" y="67673"/>
                </a:cubicBezTo>
                <a:cubicBezTo>
                  <a:pt x="1385543" y="59998"/>
                  <a:pt x="1383858" y="49774"/>
                  <a:pt x="1383858" y="36997"/>
                </a:cubicBezTo>
                <a:close/>
                <a:moveTo>
                  <a:pt x="1628325" y="99540"/>
                </a:moveTo>
                <a:lnTo>
                  <a:pt x="1665587" y="105797"/>
                </a:lnTo>
                <a:cubicBezTo>
                  <a:pt x="1660792" y="119459"/>
                  <a:pt x="1653229" y="129863"/>
                  <a:pt x="1642897" y="137002"/>
                </a:cubicBezTo>
                <a:cubicBezTo>
                  <a:pt x="1632562" y="144145"/>
                  <a:pt x="1619630" y="147716"/>
                  <a:pt x="1604107" y="147716"/>
                </a:cubicBezTo>
                <a:cubicBezTo>
                  <a:pt x="1579530" y="147716"/>
                  <a:pt x="1561342" y="139683"/>
                  <a:pt x="1549541" y="123628"/>
                </a:cubicBezTo>
                <a:cubicBezTo>
                  <a:pt x="1540225" y="110765"/>
                  <a:pt x="1535570" y="94529"/>
                  <a:pt x="1535570" y="74923"/>
                </a:cubicBezTo>
                <a:cubicBezTo>
                  <a:pt x="1535570" y="51502"/>
                  <a:pt x="1541690" y="33160"/>
                  <a:pt x="1553935" y="19894"/>
                </a:cubicBezTo>
                <a:cubicBezTo>
                  <a:pt x="1566173" y="6632"/>
                  <a:pt x="1581657" y="0"/>
                  <a:pt x="1600377" y="0"/>
                </a:cubicBezTo>
                <a:cubicBezTo>
                  <a:pt x="1621402" y="0"/>
                  <a:pt x="1637995" y="6941"/>
                  <a:pt x="1650150" y="20827"/>
                </a:cubicBezTo>
                <a:cubicBezTo>
                  <a:pt x="1662305" y="34711"/>
                  <a:pt x="1668115" y="55984"/>
                  <a:pt x="1667579" y="84636"/>
                </a:cubicBezTo>
                <a:lnTo>
                  <a:pt x="1573896" y="84636"/>
                </a:lnTo>
                <a:cubicBezTo>
                  <a:pt x="1574163" y="95727"/>
                  <a:pt x="1577179" y="104357"/>
                  <a:pt x="1582946" y="110520"/>
                </a:cubicBezTo>
                <a:cubicBezTo>
                  <a:pt x="1588713" y="116683"/>
                  <a:pt x="1595899" y="119768"/>
                  <a:pt x="1604503" y="119768"/>
                </a:cubicBezTo>
                <a:cubicBezTo>
                  <a:pt x="1610357" y="119768"/>
                  <a:pt x="1615281" y="118173"/>
                  <a:pt x="1619273" y="114977"/>
                </a:cubicBezTo>
                <a:cubicBezTo>
                  <a:pt x="1623266" y="111784"/>
                  <a:pt x="1626284" y="106639"/>
                  <a:pt x="1628325" y="99540"/>
                </a:cubicBezTo>
                <a:close/>
                <a:moveTo>
                  <a:pt x="1630452" y="61751"/>
                </a:moveTo>
                <a:cubicBezTo>
                  <a:pt x="1630185" y="50925"/>
                  <a:pt x="1627395" y="42692"/>
                  <a:pt x="1622071" y="37062"/>
                </a:cubicBezTo>
                <a:cubicBezTo>
                  <a:pt x="1616747" y="31428"/>
                  <a:pt x="1610270" y="28613"/>
                  <a:pt x="1602641" y="28613"/>
                </a:cubicBezTo>
                <a:cubicBezTo>
                  <a:pt x="1594480" y="28613"/>
                  <a:pt x="1587738" y="31583"/>
                  <a:pt x="1582414" y="37531"/>
                </a:cubicBezTo>
                <a:cubicBezTo>
                  <a:pt x="1577089" y="43474"/>
                  <a:pt x="1574471" y="51545"/>
                  <a:pt x="1574558" y="61751"/>
                </a:cubicBezTo>
                <a:close/>
                <a:moveTo>
                  <a:pt x="1818285" y="44982"/>
                </a:moveTo>
                <a:lnTo>
                  <a:pt x="1781425" y="51635"/>
                </a:lnTo>
                <a:cubicBezTo>
                  <a:pt x="1780184" y="44269"/>
                  <a:pt x="1777364" y="38730"/>
                  <a:pt x="1772972" y="35000"/>
                </a:cubicBezTo>
                <a:cubicBezTo>
                  <a:pt x="1768583" y="31273"/>
                  <a:pt x="1762881" y="29409"/>
                  <a:pt x="1755872" y="29409"/>
                </a:cubicBezTo>
                <a:cubicBezTo>
                  <a:pt x="1746555" y="29409"/>
                  <a:pt x="1739124" y="32623"/>
                  <a:pt x="1733581" y="39060"/>
                </a:cubicBezTo>
                <a:cubicBezTo>
                  <a:pt x="1728033" y="45494"/>
                  <a:pt x="1725261" y="56250"/>
                  <a:pt x="1725261" y="71330"/>
                </a:cubicBezTo>
                <a:cubicBezTo>
                  <a:pt x="1725261" y="88096"/>
                  <a:pt x="1728081" y="99940"/>
                  <a:pt x="1733714" y="106859"/>
                </a:cubicBezTo>
                <a:cubicBezTo>
                  <a:pt x="1739344" y="113778"/>
                  <a:pt x="1746908" y="117241"/>
                  <a:pt x="1756405" y="117241"/>
                </a:cubicBezTo>
                <a:cubicBezTo>
                  <a:pt x="1763501" y="117241"/>
                  <a:pt x="1769314" y="115222"/>
                  <a:pt x="1773840" y="111183"/>
                </a:cubicBezTo>
                <a:cubicBezTo>
                  <a:pt x="1778361" y="107147"/>
                  <a:pt x="1781558" y="100210"/>
                  <a:pt x="1783420" y="90360"/>
                </a:cubicBezTo>
                <a:lnTo>
                  <a:pt x="1820146" y="96617"/>
                </a:lnTo>
                <a:cubicBezTo>
                  <a:pt x="1816334" y="113472"/>
                  <a:pt x="1809015" y="126202"/>
                  <a:pt x="1798193" y="134809"/>
                </a:cubicBezTo>
                <a:cubicBezTo>
                  <a:pt x="1787369" y="143413"/>
                  <a:pt x="1772861" y="147716"/>
                  <a:pt x="1754673" y="147716"/>
                </a:cubicBezTo>
                <a:cubicBezTo>
                  <a:pt x="1734003" y="147716"/>
                  <a:pt x="1717521" y="141196"/>
                  <a:pt x="1705235" y="128153"/>
                </a:cubicBezTo>
                <a:cubicBezTo>
                  <a:pt x="1692951" y="115114"/>
                  <a:pt x="1686807" y="97059"/>
                  <a:pt x="1686807" y="73991"/>
                </a:cubicBezTo>
                <a:cubicBezTo>
                  <a:pt x="1686807" y="50660"/>
                  <a:pt x="1692973" y="32494"/>
                  <a:pt x="1705307" y="19494"/>
                </a:cubicBezTo>
                <a:cubicBezTo>
                  <a:pt x="1717636" y="6498"/>
                  <a:pt x="1734315" y="0"/>
                  <a:pt x="1755340" y="0"/>
                </a:cubicBezTo>
                <a:cubicBezTo>
                  <a:pt x="1772555" y="0"/>
                  <a:pt x="1786237" y="3704"/>
                  <a:pt x="1796397" y="11110"/>
                </a:cubicBezTo>
                <a:cubicBezTo>
                  <a:pt x="1806556" y="18519"/>
                  <a:pt x="1813850" y="29812"/>
                  <a:pt x="1818285" y="44982"/>
                </a:cubicBezTo>
                <a:close/>
                <a:moveTo>
                  <a:pt x="1845167" y="3194"/>
                </a:moveTo>
                <a:lnTo>
                  <a:pt x="1882426" y="3194"/>
                </a:lnTo>
                <a:lnTo>
                  <a:pt x="1882426" y="60952"/>
                </a:lnTo>
                <a:cubicBezTo>
                  <a:pt x="1888637" y="60240"/>
                  <a:pt x="1893032" y="58331"/>
                  <a:pt x="1895602" y="55228"/>
                </a:cubicBezTo>
                <a:cubicBezTo>
                  <a:pt x="1898176" y="52124"/>
                  <a:pt x="1901283" y="45335"/>
                  <a:pt x="1904919" y="34870"/>
                </a:cubicBezTo>
                <a:cubicBezTo>
                  <a:pt x="1909711" y="20942"/>
                  <a:pt x="1914942" y="12024"/>
                  <a:pt x="1920619" y="8119"/>
                </a:cubicBezTo>
                <a:cubicBezTo>
                  <a:pt x="1926299" y="4212"/>
                  <a:pt x="1933756" y="2261"/>
                  <a:pt x="1942978" y="2261"/>
                </a:cubicBezTo>
                <a:cubicBezTo>
                  <a:pt x="1945815" y="2261"/>
                  <a:pt x="1950741" y="2484"/>
                  <a:pt x="1957749" y="2931"/>
                </a:cubicBezTo>
                <a:lnTo>
                  <a:pt x="1957883" y="27684"/>
                </a:lnTo>
                <a:cubicBezTo>
                  <a:pt x="1948033" y="27684"/>
                  <a:pt x="1941733" y="28613"/>
                  <a:pt x="1938985" y="30474"/>
                </a:cubicBezTo>
                <a:cubicBezTo>
                  <a:pt x="1936236" y="32429"/>
                  <a:pt x="1933266" y="38239"/>
                  <a:pt x="1930069" y="47909"/>
                </a:cubicBezTo>
                <a:cubicBezTo>
                  <a:pt x="1925724" y="60952"/>
                  <a:pt x="1919467" y="68980"/>
                  <a:pt x="1911306" y="71996"/>
                </a:cubicBezTo>
                <a:cubicBezTo>
                  <a:pt x="1923107" y="75276"/>
                  <a:pt x="1933087" y="85525"/>
                  <a:pt x="1941247" y="102737"/>
                </a:cubicBezTo>
                <a:cubicBezTo>
                  <a:pt x="1941689" y="103623"/>
                  <a:pt x="1942180" y="104559"/>
                  <a:pt x="1942712" y="105530"/>
                </a:cubicBezTo>
                <a:lnTo>
                  <a:pt x="1963603" y="144522"/>
                </a:lnTo>
                <a:lnTo>
                  <a:pt x="1923417" y="144522"/>
                </a:lnTo>
                <a:lnTo>
                  <a:pt x="1904786" y="103666"/>
                </a:lnTo>
                <a:cubicBezTo>
                  <a:pt x="1900971" y="95418"/>
                  <a:pt x="1897665" y="90115"/>
                  <a:pt x="1894872" y="87764"/>
                </a:cubicBezTo>
                <a:cubicBezTo>
                  <a:pt x="1892078" y="85417"/>
                  <a:pt x="1887927" y="84240"/>
                  <a:pt x="1882426" y="84240"/>
                </a:cubicBezTo>
                <a:lnTo>
                  <a:pt x="1882426" y="144522"/>
                </a:lnTo>
                <a:lnTo>
                  <a:pt x="1845167" y="144522"/>
                </a:lnTo>
                <a:close/>
                <a:moveTo>
                  <a:pt x="1982103" y="3194"/>
                </a:moveTo>
                <a:lnTo>
                  <a:pt x="2018036" y="3194"/>
                </a:lnTo>
                <a:lnTo>
                  <a:pt x="2018036" y="91959"/>
                </a:lnTo>
                <a:lnTo>
                  <a:pt x="2075523" y="3194"/>
                </a:lnTo>
                <a:lnTo>
                  <a:pt x="2112250" y="3194"/>
                </a:lnTo>
                <a:lnTo>
                  <a:pt x="2112250" y="144522"/>
                </a:lnTo>
                <a:lnTo>
                  <a:pt x="2076322" y="144522"/>
                </a:lnTo>
                <a:lnTo>
                  <a:pt x="2076322" y="54162"/>
                </a:lnTo>
                <a:lnTo>
                  <a:pt x="2018036" y="144522"/>
                </a:lnTo>
                <a:lnTo>
                  <a:pt x="1982103" y="144522"/>
                </a:lnTo>
                <a:close/>
                <a:moveTo>
                  <a:pt x="2151642" y="3194"/>
                </a:moveTo>
                <a:lnTo>
                  <a:pt x="2197953" y="3194"/>
                </a:lnTo>
                <a:lnTo>
                  <a:pt x="2233085" y="101675"/>
                </a:lnTo>
                <a:lnTo>
                  <a:pt x="2268483" y="3194"/>
                </a:lnTo>
                <a:lnTo>
                  <a:pt x="2314660" y="3194"/>
                </a:lnTo>
                <a:lnTo>
                  <a:pt x="2314660" y="144522"/>
                </a:lnTo>
                <a:lnTo>
                  <a:pt x="2282854" y="144522"/>
                </a:lnTo>
                <a:lnTo>
                  <a:pt x="2282854" y="51502"/>
                </a:lnTo>
                <a:lnTo>
                  <a:pt x="2248392" y="144522"/>
                </a:lnTo>
                <a:lnTo>
                  <a:pt x="2216452" y="144522"/>
                </a:lnTo>
                <a:lnTo>
                  <a:pt x="2183578" y="51502"/>
                </a:lnTo>
                <a:lnTo>
                  <a:pt x="2183578" y="144522"/>
                </a:lnTo>
                <a:lnTo>
                  <a:pt x="2151642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077498" y="2527248"/>
            <a:ext cx="2115694" cy="257281"/>
          </a:xfrm>
          <a:custGeom>
            <a:avLst/>
            <a:gdLst/>
            <a:ahLst/>
            <a:cxnLst/>
            <a:rect l="l" t="t" r="r" b="b"/>
            <a:pathLst>
              <a:path w="2115694" h="257281">
                <a:moveTo>
                  <a:pt x="0" y="127112"/>
                </a:moveTo>
                <a:cubicBezTo>
                  <a:pt x="0" y="114674"/>
                  <a:pt x="3063" y="102639"/>
                  <a:pt x="9194" y="91001"/>
                </a:cubicBezTo>
                <a:cubicBezTo>
                  <a:pt x="15321" y="79366"/>
                  <a:pt x="24001" y="70484"/>
                  <a:pt x="35240" y="64353"/>
                </a:cubicBezTo>
                <a:cubicBezTo>
                  <a:pt x="46476" y="58230"/>
                  <a:pt x="59022" y="55163"/>
                  <a:pt x="72882" y="55163"/>
                </a:cubicBezTo>
                <a:cubicBezTo>
                  <a:pt x="94287" y="55163"/>
                  <a:pt x="111826" y="62114"/>
                  <a:pt x="125510" y="76014"/>
                </a:cubicBezTo>
                <a:cubicBezTo>
                  <a:pt x="139187" y="89913"/>
                  <a:pt x="146026" y="107478"/>
                  <a:pt x="146026" y="128708"/>
                </a:cubicBezTo>
                <a:cubicBezTo>
                  <a:pt x="146026" y="150116"/>
                  <a:pt x="139122" y="167860"/>
                  <a:pt x="125308" y="181933"/>
                </a:cubicBezTo>
                <a:cubicBezTo>
                  <a:pt x="111495" y="196012"/>
                  <a:pt x="94111" y="203055"/>
                  <a:pt x="73144" y="203055"/>
                </a:cubicBezTo>
                <a:cubicBezTo>
                  <a:pt x="60178" y="203055"/>
                  <a:pt x="47812" y="200123"/>
                  <a:pt x="36039" y="194260"/>
                </a:cubicBezTo>
                <a:cubicBezTo>
                  <a:pt x="24271" y="188395"/>
                  <a:pt x="15321" y="179802"/>
                  <a:pt x="9194" y="168477"/>
                </a:cubicBezTo>
                <a:cubicBezTo>
                  <a:pt x="3063" y="157154"/>
                  <a:pt x="0" y="143366"/>
                  <a:pt x="0" y="127112"/>
                </a:cubicBezTo>
                <a:close/>
                <a:moveTo>
                  <a:pt x="38372" y="129106"/>
                </a:moveTo>
                <a:cubicBezTo>
                  <a:pt x="38372" y="143144"/>
                  <a:pt x="41706" y="153893"/>
                  <a:pt x="48365" y="161352"/>
                </a:cubicBezTo>
                <a:cubicBezTo>
                  <a:pt x="55025" y="168812"/>
                  <a:pt x="63241" y="172544"/>
                  <a:pt x="73015" y="172544"/>
                </a:cubicBezTo>
                <a:cubicBezTo>
                  <a:pt x="82785" y="172544"/>
                  <a:pt x="90975" y="168812"/>
                  <a:pt x="97596" y="161352"/>
                </a:cubicBezTo>
                <a:cubicBezTo>
                  <a:pt x="104212" y="153893"/>
                  <a:pt x="107521" y="143058"/>
                  <a:pt x="107521" y="128844"/>
                </a:cubicBezTo>
                <a:cubicBezTo>
                  <a:pt x="107521" y="114984"/>
                  <a:pt x="104212" y="104325"/>
                  <a:pt x="97596" y="96865"/>
                </a:cubicBezTo>
                <a:cubicBezTo>
                  <a:pt x="90975" y="89406"/>
                  <a:pt x="82785" y="85672"/>
                  <a:pt x="73015" y="85672"/>
                </a:cubicBezTo>
                <a:cubicBezTo>
                  <a:pt x="63241" y="85672"/>
                  <a:pt x="55025" y="89406"/>
                  <a:pt x="48365" y="96865"/>
                </a:cubicBezTo>
                <a:cubicBezTo>
                  <a:pt x="41706" y="104325"/>
                  <a:pt x="38372" y="115074"/>
                  <a:pt x="38372" y="129106"/>
                </a:cubicBezTo>
                <a:close/>
                <a:moveTo>
                  <a:pt x="281530" y="0"/>
                </a:moveTo>
                <a:lnTo>
                  <a:pt x="306976" y="0"/>
                </a:lnTo>
                <a:cubicBezTo>
                  <a:pt x="306179" y="11282"/>
                  <a:pt x="303224" y="19832"/>
                  <a:pt x="298116" y="25650"/>
                </a:cubicBezTo>
                <a:cubicBezTo>
                  <a:pt x="293011" y="31467"/>
                  <a:pt x="280419" y="34376"/>
                  <a:pt x="260345" y="34376"/>
                </a:cubicBezTo>
                <a:cubicBezTo>
                  <a:pt x="257943" y="34376"/>
                  <a:pt x="255546" y="34330"/>
                  <a:pt x="253148" y="34244"/>
                </a:cubicBezTo>
                <a:lnTo>
                  <a:pt x="248352" y="34244"/>
                </a:lnTo>
                <a:cubicBezTo>
                  <a:pt x="236451" y="34244"/>
                  <a:pt x="226767" y="35553"/>
                  <a:pt x="219307" y="38174"/>
                </a:cubicBezTo>
                <a:cubicBezTo>
                  <a:pt x="211849" y="40796"/>
                  <a:pt x="205743" y="45882"/>
                  <a:pt x="200988" y="53427"/>
                </a:cubicBezTo>
                <a:cubicBezTo>
                  <a:pt x="196235" y="60980"/>
                  <a:pt x="193773" y="73149"/>
                  <a:pt x="193590" y="89938"/>
                </a:cubicBezTo>
                <a:cubicBezTo>
                  <a:pt x="199098" y="79542"/>
                  <a:pt x="206229" y="71774"/>
                  <a:pt x="214977" y="66617"/>
                </a:cubicBezTo>
                <a:cubicBezTo>
                  <a:pt x="223726" y="61466"/>
                  <a:pt x="234144" y="58892"/>
                  <a:pt x="246221" y="58892"/>
                </a:cubicBezTo>
                <a:cubicBezTo>
                  <a:pt x="264784" y="58892"/>
                  <a:pt x="280508" y="66111"/>
                  <a:pt x="293389" y="80543"/>
                </a:cubicBezTo>
                <a:cubicBezTo>
                  <a:pt x="306266" y="94979"/>
                  <a:pt x="312706" y="111701"/>
                  <a:pt x="312706" y="130709"/>
                </a:cubicBezTo>
                <a:cubicBezTo>
                  <a:pt x="312706" y="150516"/>
                  <a:pt x="305932" y="167527"/>
                  <a:pt x="292388" y="181735"/>
                </a:cubicBezTo>
                <a:cubicBezTo>
                  <a:pt x="278841" y="195948"/>
                  <a:pt x="261144" y="203055"/>
                  <a:pt x="239292" y="203055"/>
                </a:cubicBezTo>
                <a:cubicBezTo>
                  <a:pt x="224279" y="203055"/>
                  <a:pt x="211089" y="199458"/>
                  <a:pt x="199720" y="192261"/>
                </a:cubicBezTo>
                <a:cubicBezTo>
                  <a:pt x="188351" y="185069"/>
                  <a:pt x="180226" y="175230"/>
                  <a:pt x="175341" y="162752"/>
                </a:cubicBezTo>
                <a:cubicBezTo>
                  <a:pt x="170456" y="150275"/>
                  <a:pt x="168012" y="129597"/>
                  <a:pt x="168012" y="100728"/>
                </a:cubicBezTo>
                <a:cubicBezTo>
                  <a:pt x="168012" y="66798"/>
                  <a:pt x="174254" y="42415"/>
                  <a:pt x="186732" y="27580"/>
                </a:cubicBezTo>
                <a:cubicBezTo>
                  <a:pt x="199212" y="12752"/>
                  <a:pt x="220993" y="5331"/>
                  <a:pt x="252082" y="5331"/>
                </a:cubicBezTo>
                <a:lnTo>
                  <a:pt x="271000" y="5331"/>
                </a:lnTo>
                <a:cubicBezTo>
                  <a:pt x="276242" y="5331"/>
                  <a:pt x="279752" y="3557"/>
                  <a:pt x="281530" y="0"/>
                </a:cubicBezTo>
                <a:close/>
                <a:moveTo>
                  <a:pt x="206113" y="130172"/>
                </a:moveTo>
                <a:cubicBezTo>
                  <a:pt x="206113" y="143054"/>
                  <a:pt x="209335" y="153245"/>
                  <a:pt x="215777" y="160751"/>
                </a:cubicBezTo>
                <a:cubicBezTo>
                  <a:pt x="222217" y="168257"/>
                  <a:pt x="230097" y="172012"/>
                  <a:pt x="239424" y="172012"/>
                </a:cubicBezTo>
                <a:cubicBezTo>
                  <a:pt x="249461" y="172012"/>
                  <a:pt x="257702" y="168127"/>
                  <a:pt x="264142" y="160351"/>
                </a:cubicBezTo>
                <a:cubicBezTo>
                  <a:pt x="270579" y="152579"/>
                  <a:pt x="273798" y="142563"/>
                  <a:pt x="273798" y="130309"/>
                </a:cubicBezTo>
                <a:cubicBezTo>
                  <a:pt x="273798" y="117780"/>
                  <a:pt x="270533" y="107679"/>
                  <a:pt x="264009" y="99993"/>
                </a:cubicBezTo>
                <a:cubicBezTo>
                  <a:pt x="257482" y="92311"/>
                  <a:pt x="249418" y="88474"/>
                  <a:pt x="239824" y="88474"/>
                </a:cubicBezTo>
                <a:cubicBezTo>
                  <a:pt x="230500" y="88474"/>
                  <a:pt x="222551" y="92246"/>
                  <a:pt x="215978" y="99796"/>
                </a:cubicBezTo>
                <a:cubicBezTo>
                  <a:pt x="209404" y="107349"/>
                  <a:pt x="206113" y="117472"/>
                  <a:pt x="206113" y="130172"/>
                </a:cubicBezTo>
                <a:close/>
                <a:moveTo>
                  <a:pt x="335220" y="127112"/>
                </a:moveTo>
                <a:cubicBezTo>
                  <a:pt x="335220" y="114674"/>
                  <a:pt x="338287" y="102639"/>
                  <a:pt x="344415" y="91001"/>
                </a:cubicBezTo>
                <a:cubicBezTo>
                  <a:pt x="350543" y="79366"/>
                  <a:pt x="359226" y="70484"/>
                  <a:pt x="370462" y="64353"/>
                </a:cubicBezTo>
                <a:cubicBezTo>
                  <a:pt x="381700" y="58230"/>
                  <a:pt x="394242" y="55163"/>
                  <a:pt x="408103" y="55163"/>
                </a:cubicBezTo>
                <a:cubicBezTo>
                  <a:pt x="429512" y="55163"/>
                  <a:pt x="447051" y="62114"/>
                  <a:pt x="460731" y="76014"/>
                </a:cubicBezTo>
                <a:cubicBezTo>
                  <a:pt x="474411" y="89913"/>
                  <a:pt x="481248" y="107478"/>
                  <a:pt x="481248" y="128708"/>
                </a:cubicBezTo>
                <a:cubicBezTo>
                  <a:pt x="481248" y="150116"/>
                  <a:pt x="474346" y="167860"/>
                  <a:pt x="460534" y="181933"/>
                </a:cubicBezTo>
                <a:cubicBezTo>
                  <a:pt x="446720" y="196012"/>
                  <a:pt x="429332" y="203055"/>
                  <a:pt x="408369" y="203055"/>
                </a:cubicBezTo>
                <a:cubicBezTo>
                  <a:pt x="395402" y="203055"/>
                  <a:pt x="383032" y="200123"/>
                  <a:pt x="371264" y="194260"/>
                </a:cubicBezTo>
                <a:cubicBezTo>
                  <a:pt x="359495" y="188395"/>
                  <a:pt x="350543" y="179802"/>
                  <a:pt x="344415" y="168477"/>
                </a:cubicBezTo>
                <a:cubicBezTo>
                  <a:pt x="338287" y="157154"/>
                  <a:pt x="335220" y="143366"/>
                  <a:pt x="335220" y="127112"/>
                </a:cubicBezTo>
                <a:close/>
                <a:moveTo>
                  <a:pt x="373597" y="129106"/>
                </a:moveTo>
                <a:cubicBezTo>
                  <a:pt x="373597" y="143144"/>
                  <a:pt x="376927" y="153893"/>
                  <a:pt x="383587" y="161352"/>
                </a:cubicBezTo>
                <a:cubicBezTo>
                  <a:pt x="390251" y="168812"/>
                  <a:pt x="398465" y="172544"/>
                  <a:pt x="408239" y="172544"/>
                </a:cubicBezTo>
                <a:cubicBezTo>
                  <a:pt x="418007" y="172544"/>
                  <a:pt x="426199" y="168812"/>
                  <a:pt x="432817" y="161352"/>
                </a:cubicBezTo>
                <a:cubicBezTo>
                  <a:pt x="439437" y="153893"/>
                  <a:pt x="442746" y="143058"/>
                  <a:pt x="442746" y="128844"/>
                </a:cubicBezTo>
                <a:cubicBezTo>
                  <a:pt x="442746" y="114984"/>
                  <a:pt x="439437" y="104325"/>
                  <a:pt x="432817" y="96865"/>
                </a:cubicBezTo>
                <a:cubicBezTo>
                  <a:pt x="426199" y="89406"/>
                  <a:pt x="418007" y="85672"/>
                  <a:pt x="408239" y="85672"/>
                </a:cubicBezTo>
                <a:cubicBezTo>
                  <a:pt x="398465" y="85672"/>
                  <a:pt x="390251" y="89406"/>
                  <a:pt x="383587" y="96865"/>
                </a:cubicBezTo>
                <a:cubicBezTo>
                  <a:pt x="376927" y="104325"/>
                  <a:pt x="373597" y="115074"/>
                  <a:pt x="373597" y="129106"/>
                </a:cubicBezTo>
                <a:close/>
                <a:moveTo>
                  <a:pt x="509497" y="58360"/>
                </a:moveTo>
                <a:lnTo>
                  <a:pt x="544402" y="58360"/>
                </a:lnTo>
                <a:lnTo>
                  <a:pt x="544402" y="79146"/>
                </a:lnTo>
                <a:cubicBezTo>
                  <a:pt x="548935" y="72043"/>
                  <a:pt x="555062" y="66266"/>
                  <a:pt x="562792" y="61827"/>
                </a:cubicBezTo>
                <a:cubicBezTo>
                  <a:pt x="570517" y="57384"/>
                  <a:pt x="579088" y="55163"/>
                  <a:pt x="588505" y="55163"/>
                </a:cubicBezTo>
                <a:cubicBezTo>
                  <a:pt x="604940" y="55163"/>
                  <a:pt x="618883" y="61603"/>
                  <a:pt x="630342" y="74480"/>
                </a:cubicBezTo>
                <a:cubicBezTo>
                  <a:pt x="641797" y="87361"/>
                  <a:pt x="647529" y="105304"/>
                  <a:pt x="647529" y="128312"/>
                </a:cubicBezTo>
                <a:cubicBezTo>
                  <a:pt x="647529" y="151938"/>
                  <a:pt x="641754" y="170301"/>
                  <a:pt x="630204" y="183399"/>
                </a:cubicBezTo>
                <a:cubicBezTo>
                  <a:pt x="618659" y="196503"/>
                  <a:pt x="604670" y="203055"/>
                  <a:pt x="588240" y="203055"/>
                </a:cubicBezTo>
                <a:cubicBezTo>
                  <a:pt x="580421" y="203055"/>
                  <a:pt x="573335" y="201499"/>
                  <a:pt x="566985" y="198389"/>
                </a:cubicBezTo>
                <a:cubicBezTo>
                  <a:pt x="560638" y="195282"/>
                  <a:pt x="553954" y="189954"/>
                  <a:pt x="546937" y="182401"/>
                </a:cubicBezTo>
                <a:lnTo>
                  <a:pt x="546937" y="253685"/>
                </a:lnTo>
                <a:lnTo>
                  <a:pt x="509497" y="253685"/>
                </a:lnTo>
                <a:close/>
                <a:moveTo>
                  <a:pt x="546533" y="126709"/>
                </a:moveTo>
                <a:cubicBezTo>
                  <a:pt x="546533" y="142610"/>
                  <a:pt x="549688" y="154356"/>
                  <a:pt x="555995" y="161950"/>
                </a:cubicBezTo>
                <a:cubicBezTo>
                  <a:pt x="562301" y="169546"/>
                  <a:pt x="569984" y="173343"/>
                  <a:pt x="579045" y="173343"/>
                </a:cubicBezTo>
                <a:cubicBezTo>
                  <a:pt x="587750" y="173343"/>
                  <a:pt x="594990" y="169856"/>
                  <a:pt x="600763" y="162882"/>
                </a:cubicBezTo>
                <a:cubicBezTo>
                  <a:pt x="606534" y="155908"/>
                  <a:pt x="609422" y="144475"/>
                  <a:pt x="609422" y="128578"/>
                </a:cubicBezTo>
                <a:cubicBezTo>
                  <a:pt x="609422" y="113742"/>
                  <a:pt x="606448" y="102730"/>
                  <a:pt x="600498" y="95530"/>
                </a:cubicBezTo>
                <a:cubicBezTo>
                  <a:pt x="594547" y="88337"/>
                  <a:pt x="587170" y="84740"/>
                  <a:pt x="578380" y="84740"/>
                </a:cubicBezTo>
                <a:cubicBezTo>
                  <a:pt x="569232" y="84740"/>
                  <a:pt x="561636" y="88272"/>
                  <a:pt x="555595" y="95332"/>
                </a:cubicBezTo>
                <a:cubicBezTo>
                  <a:pt x="549554" y="102391"/>
                  <a:pt x="546533" y="112853"/>
                  <a:pt x="546533" y="126709"/>
                </a:cubicBezTo>
                <a:close/>
                <a:moveTo>
                  <a:pt x="655974" y="58360"/>
                </a:moveTo>
                <a:lnTo>
                  <a:pt x="695812" y="58360"/>
                </a:lnTo>
                <a:lnTo>
                  <a:pt x="729651" y="158821"/>
                </a:lnTo>
                <a:lnTo>
                  <a:pt x="762696" y="58360"/>
                </a:lnTo>
                <a:lnTo>
                  <a:pt x="801468" y="58360"/>
                </a:lnTo>
                <a:lnTo>
                  <a:pt x="751503" y="194529"/>
                </a:lnTo>
                <a:lnTo>
                  <a:pt x="742579" y="219175"/>
                </a:lnTo>
                <a:cubicBezTo>
                  <a:pt x="739289" y="227437"/>
                  <a:pt x="736159" y="233748"/>
                  <a:pt x="733183" y="238100"/>
                </a:cubicBezTo>
                <a:cubicBezTo>
                  <a:pt x="730206" y="242453"/>
                  <a:pt x="726789" y="245981"/>
                  <a:pt x="722926" y="248688"/>
                </a:cubicBezTo>
                <a:cubicBezTo>
                  <a:pt x="719056" y="251399"/>
                  <a:pt x="714308" y="253508"/>
                  <a:pt x="708670" y="255020"/>
                </a:cubicBezTo>
                <a:cubicBezTo>
                  <a:pt x="703029" y="256525"/>
                  <a:pt x="696654" y="257281"/>
                  <a:pt x="689547" y="257281"/>
                </a:cubicBezTo>
                <a:cubicBezTo>
                  <a:pt x="682355" y="257281"/>
                  <a:pt x="675291" y="256525"/>
                  <a:pt x="668364" y="255017"/>
                </a:cubicBezTo>
                <a:lnTo>
                  <a:pt x="665032" y="225705"/>
                </a:lnTo>
                <a:cubicBezTo>
                  <a:pt x="670895" y="226857"/>
                  <a:pt x="676180" y="227437"/>
                  <a:pt x="680889" y="227437"/>
                </a:cubicBezTo>
                <a:cubicBezTo>
                  <a:pt x="689594" y="227437"/>
                  <a:pt x="696035" y="224885"/>
                  <a:pt x="700211" y="219777"/>
                </a:cubicBezTo>
                <a:cubicBezTo>
                  <a:pt x="704386" y="214668"/>
                  <a:pt x="707583" y="208166"/>
                  <a:pt x="709800" y="200257"/>
                </a:cubicBezTo>
                <a:close/>
                <a:moveTo>
                  <a:pt x="930967" y="199858"/>
                </a:moveTo>
                <a:lnTo>
                  <a:pt x="823849" y="199858"/>
                </a:lnTo>
                <a:lnTo>
                  <a:pt x="823849" y="237164"/>
                </a:lnTo>
                <a:lnTo>
                  <a:pt x="793468" y="237164"/>
                </a:lnTo>
                <a:lnTo>
                  <a:pt x="793468" y="169214"/>
                </a:lnTo>
                <a:lnTo>
                  <a:pt x="808793" y="169214"/>
                </a:lnTo>
                <a:cubicBezTo>
                  <a:pt x="815188" y="162108"/>
                  <a:pt x="820476" y="151002"/>
                  <a:pt x="824648" y="135899"/>
                </a:cubicBezTo>
                <a:cubicBezTo>
                  <a:pt x="828824" y="120802"/>
                  <a:pt x="831312" y="94957"/>
                  <a:pt x="832107" y="58360"/>
                </a:cubicBezTo>
                <a:lnTo>
                  <a:pt x="946292" y="58360"/>
                </a:lnTo>
                <a:lnTo>
                  <a:pt x="946292" y="169214"/>
                </a:lnTo>
                <a:lnTo>
                  <a:pt x="961480" y="169214"/>
                </a:lnTo>
                <a:lnTo>
                  <a:pt x="961480" y="237164"/>
                </a:lnTo>
                <a:lnTo>
                  <a:pt x="930967" y="237164"/>
                </a:lnTo>
                <a:close/>
                <a:moveTo>
                  <a:pt x="909251" y="169214"/>
                </a:moveTo>
                <a:lnTo>
                  <a:pt x="909385" y="89140"/>
                </a:lnTo>
                <a:lnTo>
                  <a:pt x="864087" y="89140"/>
                </a:lnTo>
                <a:cubicBezTo>
                  <a:pt x="862574" y="128221"/>
                  <a:pt x="856357" y="154915"/>
                  <a:pt x="845430" y="169214"/>
                </a:cubicBezTo>
                <a:close/>
                <a:moveTo>
                  <a:pt x="978537" y="127112"/>
                </a:moveTo>
                <a:cubicBezTo>
                  <a:pt x="978537" y="114674"/>
                  <a:pt x="981601" y="102639"/>
                  <a:pt x="987731" y="91001"/>
                </a:cubicBezTo>
                <a:cubicBezTo>
                  <a:pt x="993855" y="79366"/>
                  <a:pt x="1002538" y="70484"/>
                  <a:pt x="1013774" y="64353"/>
                </a:cubicBezTo>
                <a:cubicBezTo>
                  <a:pt x="1025013" y="58230"/>
                  <a:pt x="1037560" y="55163"/>
                  <a:pt x="1051415" y="55163"/>
                </a:cubicBezTo>
                <a:cubicBezTo>
                  <a:pt x="1072825" y="55163"/>
                  <a:pt x="1090364" y="62114"/>
                  <a:pt x="1104048" y="76014"/>
                </a:cubicBezTo>
                <a:cubicBezTo>
                  <a:pt x="1117725" y="89913"/>
                  <a:pt x="1124564" y="107478"/>
                  <a:pt x="1124564" y="128708"/>
                </a:cubicBezTo>
                <a:cubicBezTo>
                  <a:pt x="1124564" y="150116"/>
                  <a:pt x="1117660" y="167860"/>
                  <a:pt x="1103846" y="181933"/>
                </a:cubicBezTo>
                <a:cubicBezTo>
                  <a:pt x="1090032" y="196012"/>
                  <a:pt x="1072648" y="203055"/>
                  <a:pt x="1051682" y="203055"/>
                </a:cubicBezTo>
                <a:cubicBezTo>
                  <a:pt x="1038715" y="203055"/>
                  <a:pt x="1026349" y="200123"/>
                  <a:pt x="1014576" y="194260"/>
                </a:cubicBezTo>
                <a:cubicBezTo>
                  <a:pt x="1002808" y="188395"/>
                  <a:pt x="993855" y="179802"/>
                  <a:pt x="987731" y="168477"/>
                </a:cubicBezTo>
                <a:cubicBezTo>
                  <a:pt x="981601" y="157154"/>
                  <a:pt x="978537" y="143366"/>
                  <a:pt x="978537" y="127112"/>
                </a:cubicBezTo>
                <a:close/>
                <a:moveTo>
                  <a:pt x="1016909" y="129106"/>
                </a:moveTo>
                <a:cubicBezTo>
                  <a:pt x="1016909" y="143144"/>
                  <a:pt x="1020239" y="153893"/>
                  <a:pt x="1026903" y="161352"/>
                </a:cubicBezTo>
                <a:cubicBezTo>
                  <a:pt x="1033563" y="168812"/>
                  <a:pt x="1041778" y="172544"/>
                  <a:pt x="1051552" y="172544"/>
                </a:cubicBezTo>
                <a:cubicBezTo>
                  <a:pt x="1061319" y="172544"/>
                  <a:pt x="1069513" y="168812"/>
                  <a:pt x="1076133" y="161352"/>
                </a:cubicBezTo>
                <a:cubicBezTo>
                  <a:pt x="1082750" y="153893"/>
                  <a:pt x="1086058" y="143058"/>
                  <a:pt x="1086058" y="128844"/>
                </a:cubicBezTo>
                <a:cubicBezTo>
                  <a:pt x="1086058" y="114984"/>
                  <a:pt x="1082750" y="104325"/>
                  <a:pt x="1076133" y="96865"/>
                </a:cubicBezTo>
                <a:cubicBezTo>
                  <a:pt x="1069513" y="89406"/>
                  <a:pt x="1061319" y="85672"/>
                  <a:pt x="1051552" y="85672"/>
                </a:cubicBezTo>
                <a:cubicBezTo>
                  <a:pt x="1041778" y="85672"/>
                  <a:pt x="1033563" y="89406"/>
                  <a:pt x="1026903" y="96865"/>
                </a:cubicBezTo>
                <a:cubicBezTo>
                  <a:pt x="1020239" y="104325"/>
                  <a:pt x="1016909" y="115074"/>
                  <a:pt x="1016909" y="129106"/>
                </a:cubicBezTo>
                <a:close/>
                <a:moveTo>
                  <a:pt x="1154275" y="58360"/>
                </a:moveTo>
                <a:lnTo>
                  <a:pt x="1236214" y="58360"/>
                </a:lnTo>
                <a:cubicBezTo>
                  <a:pt x="1253005" y="58360"/>
                  <a:pt x="1265573" y="61423"/>
                  <a:pt x="1273921" y="67551"/>
                </a:cubicBezTo>
                <a:cubicBezTo>
                  <a:pt x="1282273" y="73681"/>
                  <a:pt x="1286445" y="82915"/>
                  <a:pt x="1286445" y="95264"/>
                </a:cubicBezTo>
                <a:cubicBezTo>
                  <a:pt x="1286445" y="103172"/>
                  <a:pt x="1284159" y="110051"/>
                  <a:pt x="1279584" y="115916"/>
                </a:cubicBezTo>
                <a:cubicBezTo>
                  <a:pt x="1275008" y="121781"/>
                  <a:pt x="1269255" y="125690"/>
                  <a:pt x="1262329" y="127645"/>
                </a:cubicBezTo>
                <a:cubicBezTo>
                  <a:pt x="1272103" y="130042"/>
                  <a:pt x="1279382" y="134524"/>
                  <a:pt x="1284185" y="141098"/>
                </a:cubicBezTo>
                <a:cubicBezTo>
                  <a:pt x="1288980" y="147672"/>
                  <a:pt x="1291377" y="154868"/>
                  <a:pt x="1291377" y="162684"/>
                </a:cubicBezTo>
                <a:cubicBezTo>
                  <a:pt x="1291377" y="173696"/>
                  <a:pt x="1287338" y="182650"/>
                  <a:pt x="1279252" y="189529"/>
                </a:cubicBezTo>
                <a:cubicBezTo>
                  <a:pt x="1271167" y="196416"/>
                  <a:pt x="1259222" y="199858"/>
                  <a:pt x="1243411" y="199858"/>
                </a:cubicBezTo>
                <a:lnTo>
                  <a:pt x="1154275" y="199858"/>
                </a:lnTo>
                <a:close/>
                <a:moveTo>
                  <a:pt x="1191982" y="117115"/>
                </a:moveTo>
                <a:lnTo>
                  <a:pt x="1216097" y="117115"/>
                </a:lnTo>
                <a:cubicBezTo>
                  <a:pt x="1227733" y="117115"/>
                  <a:pt x="1236150" y="115650"/>
                  <a:pt x="1241344" y="112716"/>
                </a:cubicBezTo>
                <a:cubicBezTo>
                  <a:pt x="1246543" y="109786"/>
                  <a:pt x="1249142" y="105167"/>
                  <a:pt x="1249142" y="98866"/>
                </a:cubicBezTo>
                <a:cubicBezTo>
                  <a:pt x="1249142" y="92913"/>
                  <a:pt x="1246720" y="88672"/>
                  <a:pt x="1241881" y="86141"/>
                </a:cubicBezTo>
                <a:cubicBezTo>
                  <a:pt x="1237038" y="83606"/>
                  <a:pt x="1228446" y="82343"/>
                  <a:pt x="1216097" y="82343"/>
                </a:cubicBezTo>
                <a:lnTo>
                  <a:pt x="1191982" y="82343"/>
                </a:lnTo>
                <a:close/>
                <a:moveTo>
                  <a:pt x="1191982" y="175874"/>
                </a:moveTo>
                <a:lnTo>
                  <a:pt x="1221562" y="175874"/>
                </a:lnTo>
                <a:cubicBezTo>
                  <a:pt x="1232221" y="175874"/>
                  <a:pt x="1239991" y="174585"/>
                  <a:pt x="1244876" y="172008"/>
                </a:cubicBezTo>
                <a:cubicBezTo>
                  <a:pt x="1249761" y="169434"/>
                  <a:pt x="1252206" y="164815"/>
                  <a:pt x="1252206" y="158151"/>
                </a:cubicBezTo>
                <a:cubicBezTo>
                  <a:pt x="1252206" y="151225"/>
                  <a:pt x="1249405" y="146452"/>
                  <a:pt x="1243814" y="143831"/>
                </a:cubicBezTo>
                <a:cubicBezTo>
                  <a:pt x="1238216" y="141210"/>
                  <a:pt x="1227333" y="139900"/>
                  <a:pt x="1211169" y="139900"/>
                </a:cubicBezTo>
                <a:lnTo>
                  <a:pt x="1191982" y="139900"/>
                </a:lnTo>
                <a:close/>
                <a:moveTo>
                  <a:pt x="1346054" y="101531"/>
                </a:moveTo>
                <a:lnTo>
                  <a:pt x="1312078" y="95399"/>
                </a:lnTo>
                <a:cubicBezTo>
                  <a:pt x="1315900" y="81724"/>
                  <a:pt x="1322470" y="71593"/>
                  <a:pt x="1331798" y="65024"/>
                </a:cubicBezTo>
                <a:cubicBezTo>
                  <a:pt x="1341123" y="58450"/>
                  <a:pt x="1354982" y="55163"/>
                  <a:pt x="1373367" y="55163"/>
                </a:cubicBezTo>
                <a:cubicBezTo>
                  <a:pt x="1390067" y="55163"/>
                  <a:pt x="1402502" y="57139"/>
                  <a:pt x="1410678" y="61088"/>
                </a:cubicBezTo>
                <a:cubicBezTo>
                  <a:pt x="1418847" y="65041"/>
                  <a:pt x="1424595" y="70059"/>
                  <a:pt x="1427928" y="76144"/>
                </a:cubicBezTo>
                <a:cubicBezTo>
                  <a:pt x="1431258" y="82231"/>
                  <a:pt x="1432926" y="93398"/>
                  <a:pt x="1432926" y="109656"/>
                </a:cubicBezTo>
                <a:lnTo>
                  <a:pt x="1432526" y="153356"/>
                </a:lnTo>
                <a:cubicBezTo>
                  <a:pt x="1432526" y="165794"/>
                  <a:pt x="1433128" y="174964"/>
                  <a:pt x="1434325" y="180872"/>
                </a:cubicBezTo>
                <a:cubicBezTo>
                  <a:pt x="1435524" y="186775"/>
                  <a:pt x="1437767" y="193108"/>
                  <a:pt x="1441051" y="199858"/>
                </a:cubicBezTo>
                <a:lnTo>
                  <a:pt x="1404010" y="199858"/>
                </a:lnTo>
                <a:cubicBezTo>
                  <a:pt x="1403035" y="197370"/>
                  <a:pt x="1401836" y="193680"/>
                  <a:pt x="1400414" y="188799"/>
                </a:cubicBezTo>
                <a:cubicBezTo>
                  <a:pt x="1399795" y="186578"/>
                  <a:pt x="1399348" y="185112"/>
                  <a:pt x="1399086" y="184402"/>
                </a:cubicBezTo>
                <a:cubicBezTo>
                  <a:pt x="1392688" y="190620"/>
                  <a:pt x="1385844" y="195282"/>
                  <a:pt x="1378562" y="198389"/>
                </a:cubicBezTo>
                <a:cubicBezTo>
                  <a:pt x="1371283" y="201499"/>
                  <a:pt x="1363510" y="203055"/>
                  <a:pt x="1355249" y="203055"/>
                </a:cubicBezTo>
                <a:cubicBezTo>
                  <a:pt x="1340679" y="203055"/>
                  <a:pt x="1329199" y="199101"/>
                  <a:pt x="1320808" y="191195"/>
                </a:cubicBezTo>
                <a:cubicBezTo>
                  <a:pt x="1312416" y="183291"/>
                  <a:pt x="1308214" y="173300"/>
                  <a:pt x="1308214" y="161218"/>
                </a:cubicBezTo>
                <a:cubicBezTo>
                  <a:pt x="1308214" y="153226"/>
                  <a:pt x="1310122" y="146099"/>
                  <a:pt x="1313946" y="139835"/>
                </a:cubicBezTo>
                <a:cubicBezTo>
                  <a:pt x="1317765" y="133574"/>
                  <a:pt x="1323115" y="128775"/>
                  <a:pt x="1330001" y="125445"/>
                </a:cubicBezTo>
                <a:cubicBezTo>
                  <a:pt x="1336881" y="122115"/>
                  <a:pt x="1346810" y="119203"/>
                  <a:pt x="1359778" y="116719"/>
                </a:cubicBezTo>
                <a:cubicBezTo>
                  <a:pt x="1377277" y="113428"/>
                  <a:pt x="1389402" y="110365"/>
                  <a:pt x="1396152" y="107525"/>
                </a:cubicBezTo>
                <a:lnTo>
                  <a:pt x="1396152" y="103791"/>
                </a:lnTo>
                <a:cubicBezTo>
                  <a:pt x="1396152" y="96598"/>
                  <a:pt x="1394374" y="91469"/>
                  <a:pt x="1390824" y="88402"/>
                </a:cubicBezTo>
                <a:cubicBezTo>
                  <a:pt x="1387267" y="85339"/>
                  <a:pt x="1380560" y="83808"/>
                  <a:pt x="1370704" y="83808"/>
                </a:cubicBezTo>
                <a:cubicBezTo>
                  <a:pt x="1364040" y="83808"/>
                  <a:pt x="1358844" y="85119"/>
                  <a:pt x="1355116" y="87736"/>
                </a:cubicBezTo>
                <a:cubicBezTo>
                  <a:pt x="1351386" y="90356"/>
                  <a:pt x="1348362" y="94957"/>
                  <a:pt x="1346054" y="101531"/>
                </a:cubicBezTo>
                <a:close/>
                <a:moveTo>
                  <a:pt x="1396152" y="131908"/>
                </a:moveTo>
                <a:cubicBezTo>
                  <a:pt x="1391352" y="133506"/>
                  <a:pt x="1383760" y="135415"/>
                  <a:pt x="1373370" y="137636"/>
                </a:cubicBezTo>
                <a:cubicBezTo>
                  <a:pt x="1362978" y="139857"/>
                  <a:pt x="1356181" y="142031"/>
                  <a:pt x="1352984" y="144162"/>
                </a:cubicBezTo>
                <a:cubicBezTo>
                  <a:pt x="1348099" y="147629"/>
                  <a:pt x="1345658" y="152025"/>
                  <a:pt x="1345658" y="157356"/>
                </a:cubicBezTo>
                <a:cubicBezTo>
                  <a:pt x="1345658" y="162594"/>
                  <a:pt x="1347610" y="167123"/>
                  <a:pt x="1351519" y="170943"/>
                </a:cubicBezTo>
                <a:cubicBezTo>
                  <a:pt x="1355425" y="174765"/>
                  <a:pt x="1360400" y="176673"/>
                  <a:pt x="1366441" y="176673"/>
                </a:cubicBezTo>
                <a:cubicBezTo>
                  <a:pt x="1373191" y="176673"/>
                  <a:pt x="1379631" y="174452"/>
                  <a:pt x="1385762" y="170011"/>
                </a:cubicBezTo>
                <a:cubicBezTo>
                  <a:pt x="1390291" y="166636"/>
                  <a:pt x="1393265" y="162504"/>
                  <a:pt x="1394686" y="157622"/>
                </a:cubicBezTo>
                <a:cubicBezTo>
                  <a:pt x="1395662" y="154425"/>
                  <a:pt x="1396152" y="148338"/>
                  <a:pt x="1396152" y="139367"/>
                </a:cubicBezTo>
                <a:close/>
                <a:moveTo>
                  <a:pt x="1468364" y="58360"/>
                </a:moveTo>
                <a:lnTo>
                  <a:pt x="1505804" y="58360"/>
                </a:lnTo>
                <a:lnTo>
                  <a:pt x="1505804" y="110189"/>
                </a:lnTo>
                <a:lnTo>
                  <a:pt x="1559368" y="110189"/>
                </a:lnTo>
                <a:lnTo>
                  <a:pt x="1559368" y="58360"/>
                </a:lnTo>
                <a:lnTo>
                  <a:pt x="1596937" y="58360"/>
                </a:lnTo>
                <a:lnTo>
                  <a:pt x="1596937" y="199858"/>
                </a:lnTo>
                <a:lnTo>
                  <a:pt x="1559368" y="199858"/>
                </a:lnTo>
                <a:lnTo>
                  <a:pt x="1559368" y="140436"/>
                </a:lnTo>
                <a:lnTo>
                  <a:pt x="1505804" y="140436"/>
                </a:lnTo>
                <a:lnTo>
                  <a:pt x="1505804" y="199858"/>
                </a:lnTo>
                <a:lnTo>
                  <a:pt x="1468364" y="199858"/>
                </a:lnTo>
                <a:close/>
                <a:moveTo>
                  <a:pt x="1633712" y="58360"/>
                </a:moveTo>
                <a:lnTo>
                  <a:pt x="1669683" y="58360"/>
                </a:lnTo>
                <a:lnTo>
                  <a:pt x="1669683" y="147229"/>
                </a:lnTo>
                <a:lnTo>
                  <a:pt x="1727243" y="58360"/>
                </a:lnTo>
                <a:lnTo>
                  <a:pt x="1764014" y="58360"/>
                </a:lnTo>
                <a:lnTo>
                  <a:pt x="1764014" y="199858"/>
                </a:lnTo>
                <a:lnTo>
                  <a:pt x="1728043" y="199858"/>
                </a:lnTo>
                <a:lnTo>
                  <a:pt x="1728043" y="109390"/>
                </a:lnTo>
                <a:lnTo>
                  <a:pt x="1669683" y="199858"/>
                </a:lnTo>
                <a:lnTo>
                  <a:pt x="1633712" y="199858"/>
                </a:lnTo>
                <a:close/>
                <a:moveTo>
                  <a:pt x="1884333" y="154822"/>
                </a:moveTo>
                <a:lnTo>
                  <a:pt x="1921636" y="161085"/>
                </a:lnTo>
                <a:cubicBezTo>
                  <a:pt x="1916838" y="174765"/>
                  <a:pt x="1909267" y="185177"/>
                  <a:pt x="1898921" y="192326"/>
                </a:cubicBezTo>
                <a:cubicBezTo>
                  <a:pt x="1888574" y="199480"/>
                  <a:pt x="1875629" y="203055"/>
                  <a:pt x="1860080" y="203055"/>
                </a:cubicBezTo>
                <a:cubicBezTo>
                  <a:pt x="1835478" y="203055"/>
                  <a:pt x="1817269" y="195016"/>
                  <a:pt x="1805454" y="178938"/>
                </a:cubicBezTo>
                <a:cubicBezTo>
                  <a:pt x="1796126" y="166061"/>
                  <a:pt x="1791465" y="149806"/>
                  <a:pt x="1791465" y="130172"/>
                </a:cubicBezTo>
                <a:cubicBezTo>
                  <a:pt x="1791465" y="106721"/>
                  <a:pt x="1797591" y="88362"/>
                  <a:pt x="1809853" y="75078"/>
                </a:cubicBezTo>
                <a:cubicBezTo>
                  <a:pt x="1822107" y="61802"/>
                  <a:pt x="1837609" y="55163"/>
                  <a:pt x="1856350" y="55163"/>
                </a:cubicBezTo>
                <a:cubicBezTo>
                  <a:pt x="1877403" y="55163"/>
                  <a:pt x="1894010" y="62114"/>
                  <a:pt x="1906181" y="76014"/>
                </a:cubicBezTo>
                <a:cubicBezTo>
                  <a:pt x="1918353" y="89913"/>
                  <a:pt x="1924171" y="111211"/>
                  <a:pt x="1923635" y="139900"/>
                </a:cubicBezTo>
                <a:lnTo>
                  <a:pt x="1829836" y="139900"/>
                </a:lnTo>
                <a:cubicBezTo>
                  <a:pt x="1830103" y="151005"/>
                  <a:pt x="1833123" y="159646"/>
                  <a:pt x="1838902" y="165816"/>
                </a:cubicBezTo>
                <a:cubicBezTo>
                  <a:pt x="1844672" y="171991"/>
                  <a:pt x="1851864" y="175075"/>
                  <a:pt x="1860480" y="175075"/>
                </a:cubicBezTo>
                <a:cubicBezTo>
                  <a:pt x="1866344" y="175075"/>
                  <a:pt x="1871276" y="173476"/>
                  <a:pt x="1875272" y="170276"/>
                </a:cubicBezTo>
                <a:cubicBezTo>
                  <a:pt x="1879271" y="167079"/>
                  <a:pt x="1882289" y="161928"/>
                  <a:pt x="1884333" y="154822"/>
                </a:cubicBezTo>
                <a:close/>
                <a:moveTo>
                  <a:pt x="1886465" y="116985"/>
                </a:moveTo>
                <a:cubicBezTo>
                  <a:pt x="1886198" y="106146"/>
                  <a:pt x="1883397" y="97905"/>
                  <a:pt x="1878070" y="92265"/>
                </a:cubicBezTo>
                <a:cubicBezTo>
                  <a:pt x="1872737" y="86626"/>
                  <a:pt x="1866254" y="83808"/>
                  <a:pt x="1858615" y="83808"/>
                </a:cubicBezTo>
                <a:cubicBezTo>
                  <a:pt x="1850446" y="83808"/>
                  <a:pt x="1843696" y="86785"/>
                  <a:pt x="1838365" y="92736"/>
                </a:cubicBezTo>
                <a:cubicBezTo>
                  <a:pt x="1833033" y="98684"/>
                  <a:pt x="1830416" y="106768"/>
                  <a:pt x="1830502" y="116985"/>
                </a:cubicBezTo>
                <a:close/>
                <a:moveTo>
                  <a:pt x="1952482" y="58360"/>
                </a:moveTo>
                <a:lnTo>
                  <a:pt x="1998845" y="58360"/>
                </a:lnTo>
                <a:lnTo>
                  <a:pt x="2034021" y="156952"/>
                </a:lnTo>
                <a:lnTo>
                  <a:pt x="2069464" y="58360"/>
                </a:lnTo>
                <a:lnTo>
                  <a:pt x="2115694" y="58360"/>
                </a:lnTo>
                <a:lnTo>
                  <a:pt x="2115694" y="199858"/>
                </a:lnTo>
                <a:lnTo>
                  <a:pt x="2083853" y="199858"/>
                </a:lnTo>
                <a:lnTo>
                  <a:pt x="2083853" y="106725"/>
                </a:lnTo>
                <a:lnTo>
                  <a:pt x="2049347" y="199858"/>
                </a:lnTo>
                <a:lnTo>
                  <a:pt x="2017367" y="199858"/>
                </a:lnTo>
                <a:lnTo>
                  <a:pt x="1984460" y="106725"/>
                </a:lnTo>
                <a:lnTo>
                  <a:pt x="1984460" y="199858"/>
                </a:lnTo>
                <a:lnTo>
                  <a:pt x="1952482" y="1998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299630" y="2570862"/>
            <a:ext cx="1576196" cy="188190"/>
          </a:xfrm>
          <a:custGeom>
            <a:avLst/>
            <a:gdLst/>
            <a:ahLst/>
            <a:cxnLst/>
            <a:rect l="l" t="t" r="r" b="b"/>
            <a:pathLst>
              <a:path w="1576196" h="188190">
                <a:moveTo>
                  <a:pt x="0" y="43520"/>
                </a:moveTo>
                <a:lnTo>
                  <a:pt x="29721" y="43520"/>
                </a:lnTo>
                <a:lnTo>
                  <a:pt x="59336" y="133740"/>
                </a:lnTo>
                <a:lnTo>
                  <a:pt x="92239" y="43520"/>
                </a:lnTo>
                <a:lnTo>
                  <a:pt x="119729" y="43520"/>
                </a:lnTo>
                <a:lnTo>
                  <a:pt x="119729" y="156244"/>
                </a:lnTo>
                <a:lnTo>
                  <a:pt x="100623" y="156244"/>
                </a:lnTo>
                <a:lnTo>
                  <a:pt x="100623" y="65491"/>
                </a:lnTo>
                <a:lnTo>
                  <a:pt x="67295" y="156244"/>
                </a:lnTo>
                <a:lnTo>
                  <a:pt x="50205" y="156244"/>
                </a:lnTo>
                <a:lnTo>
                  <a:pt x="18680" y="61139"/>
                </a:lnTo>
                <a:lnTo>
                  <a:pt x="18680" y="156244"/>
                </a:lnTo>
                <a:lnTo>
                  <a:pt x="0" y="156244"/>
                </a:lnTo>
                <a:close/>
                <a:moveTo>
                  <a:pt x="140721" y="99881"/>
                </a:moveTo>
                <a:cubicBezTo>
                  <a:pt x="140721" y="79005"/>
                  <a:pt x="146524" y="63547"/>
                  <a:pt x="158130" y="53496"/>
                </a:cubicBezTo>
                <a:cubicBezTo>
                  <a:pt x="167825" y="45147"/>
                  <a:pt x="179640" y="40971"/>
                  <a:pt x="193584" y="40971"/>
                </a:cubicBezTo>
                <a:cubicBezTo>
                  <a:pt x="209078" y="40971"/>
                  <a:pt x="221746" y="46048"/>
                  <a:pt x="231580" y="56204"/>
                </a:cubicBezTo>
                <a:cubicBezTo>
                  <a:pt x="241417" y="66359"/>
                  <a:pt x="246334" y="80388"/>
                  <a:pt x="246334" y="98290"/>
                </a:cubicBezTo>
                <a:cubicBezTo>
                  <a:pt x="246334" y="112795"/>
                  <a:pt x="244160" y="124203"/>
                  <a:pt x="239806" y="132519"/>
                </a:cubicBezTo>
                <a:cubicBezTo>
                  <a:pt x="235454" y="140835"/>
                  <a:pt x="229122" y="147291"/>
                  <a:pt x="220806" y="151891"/>
                </a:cubicBezTo>
                <a:cubicBezTo>
                  <a:pt x="212490" y="156488"/>
                  <a:pt x="203414" y="158792"/>
                  <a:pt x="193584" y="158792"/>
                </a:cubicBezTo>
                <a:cubicBezTo>
                  <a:pt x="177800" y="158792"/>
                  <a:pt x="165045" y="153731"/>
                  <a:pt x="155315" y="143611"/>
                </a:cubicBezTo>
                <a:cubicBezTo>
                  <a:pt x="145584" y="133492"/>
                  <a:pt x="140721" y="118915"/>
                  <a:pt x="140721" y="99881"/>
                </a:cubicBezTo>
                <a:close/>
                <a:moveTo>
                  <a:pt x="160359" y="99881"/>
                </a:moveTo>
                <a:cubicBezTo>
                  <a:pt x="160359" y="114317"/>
                  <a:pt x="163509" y="125125"/>
                  <a:pt x="169809" y="132307"/>
                </a:cubicBezTo>
                <a:cubicBezTo>
                  <a:pt x="176102" y="139489"/>
                  <a:pt x="184028" y="143082"/>
                  <a:pt x="193584" y="143082"/>
                </a:cubicBezTo>
                <a:cubicBezTo>
                  <a:pt x="203061" y="143082"/>
                  <a:pt x="210953" y="139475"/>
                  <a:pt x="217252" y="132252"/>
                </a:cubicBezTo>
                <a:cubicBezTo>
                  <a:pt x="223545" y="125035"/>
                  <a:pt x="226696" y="114033"/>
                  <a:pt x="226696" y="99245"/>
                </a:cubicBezTo>
                <a:cubicBezTo>
                  <a:pt x="226696" y="85306"/>
                  <a:pt x="223531" y="74743"/>
                  <a:pt x="217199" y="67561"/>
                </a:cubicBezTo>
                <a:cubicBezTo>
                  <a:pt x="210863" y="60379"/>
                  <a:pt x="202990" y="56786"/>
                  <a:pt x="193584" y="56786"/>
                </a:cubicBezTo>
                <a:cubicBezTo>
                  <a:pt x="184028" y="56786"/>
                  <a:pt x="176102" y="60362"/>
                  <a:pt x="169809" y="67507"/>
                </a:cubicBezTo>
                <a:cubicBezTo>
                  <a:pt x="163509" y="74653"/>
                  <a:pt x="160359" y="85446"/>
                  <a:pt x="160359" y="99881"/>
                </a:cubicBezTo>
                <a:close/>
                <a:moveTo>
                  <a:pt x="269363" y="43520"/>
                </a:moveTo>
                <a:lnTo>
                  <a:pt x="288472" y="43520"/>
                </a:lnTo>
                <a:lnTo>
                  <a:pt x="288472" y="140533"/>
                </a:lnTo>
                <a:lnTo>
                  <a:pt x="331992" y="140533"/>
                </a:lnTo>
                <a:lnTo>
                  <a:pt x="331992" y="43520"/>
                </a:lnTo>
                <a:lnTo>
                  <a:pt x="351098" y="43520"/>
                </a:lnTo>
                <a:lnTo>
                  <a:pt x="351098" y="140533"/>
                </a:lnTo>
                <a:lnTo>
                  <a:pt x="394722" y="140533"/>
                </a:lnTo>
                <a:lnTo>
                  <a:pt x="394722" y="43520"/>
                </a:lnTo>
                <a:lnTo>
                  <a:pt x="413719" y="43520"/>
                </a:lnTo>
                <a:lnTo>
                  <a:pt x="413719" y="140533"/>
                </a:lnTo>
                <a:lnTo>
                  <a:pt x="426351" y="140533"/>
                </a:lnTo>
                <a:lnTo>
                  <a:pt x="426351" y="188190"/>
                </a:lnTo>
                <a:lnTo>
                  <a:pt x="410533" y="188190"/>
                </a:lnTo>
                <a:lnTo>
                  <a:pt x="410533" y="156244"/>
                </a:lnTo>
                <a:lnTo>
                  <a:pt x="269363" y="156244"/>
                </a:lnTo>
                <a:close/>
                <a:moveTo>
                  <a:pt x="447685" y="43520"/>
                </a:moveTo>
                <a:lnTo>
                  <a:pt x="466787" y="43520"/>
                </a:lnTo>
                <a:lnTo>
                  <a:pt x="466787" y="90431"/>
                </a:lnTo>
                <a:lnTo>
                  <a:pt x="519757" y="90431"/>
                </a:lnTo>
                <a:lnTo>
                  <a:pt x="519757" y="43520"/>
                </a:lnTo>
                <a:lnTo>
                  <a:pt x="538862" y="43520"/>
                </a:lnTo>
                <a:lnTo>
                  <a:pt x="538862" y="156244"/>
                </a:lnTo>
                <a:lnTo>
                  <a:pt x="519757" y="156244"/>
                </a:lnTo>
                <a:lnTo>
                  <a:pt x="519757" y="106250"/>
                </a:lnTo>
                <a:lnTo>
                  <a:pt x="466787" y="106250"/>
                </a:lnTo>
                <a:lnTo>
                  <a:pt x="466787" y="156244"/>
                </a:lnTo>
                <a:lnTo>
                  <a:pt x="447685" y="156244"/>
                </a:lnTo>
                <a:close/>
                <a:moveTo>
                  <a:pt x="560513" y="99881"/>
                </a:moveTo>
                <a:cubicBezTo>
                  <a:pt x="560513" y="79005"/>
                  <a:pt x="566312" y="63547"/>
                  <a:pt x="577922" y="53496"/>
                </a:cubicBezTo>
                <a:cubicBezTo>
                  <a:pt x="587617" y="45147"/>
                  <a:pt x="599432" y="40971"/>
                  <a:pt x="613372" y="40971"/>
                </a:cubicBezTo>
                <a:cubicBezTo>
                  <a:pt x="628869" y="40971"/>
                  <a:pt x="641538" y="46048"/>
                  <a:pt x="651373" y="56204"/>
                </a:cubicBezTo>
                <a:cubicBezTo>
                  <a:pt x="661209" y="66359"/>
                  <a:pt x="666126" y="80388"/>
                  <a:pt x="666126" y="98290"/>
                </a:cubicBezTo>
                <a:cubicBezTo>
                  <a:pt x="666126" y="112795"/>
                  <a:pt x="663952" y="124203"/>
                  <a:pt x="659600" y="132519"/>
                </a:cubicBezTo>
                <a:cubicBezTo>
                  <a:pt x="655248" y="140835"/>
                  <a:pt x="648914" y="147291"/>
                  <a:pt x="640598" y="151891"/>
                </a:cubicBezTo>
                <a:cubicBezTo>
                  <a:pt x="632282" y="156488"/>
                  <a:pt x="623207" y="158792"/>
                  <a:pt x="613372" y="158792"/>
                </a:cubicBezTo>
                <a:cubicBezTo>
                  <a:pt x="597593" y="158792"/>
                  <a:pt x="584839" y="153731"/>
                  <a:pt x="575107" y="143611"/>
                </a:cubicBezTo>
                <a:cubicBezTo>
                  <a:pt x="565376" y="133492"/>
                  <a:pt x="560513" y="118915"/>
                  <a:pt x="560513" y="99881"/>
                </a:cubicBezTo>
                <a:close/>
                <a:moveTo>
                  <a:pt x="580151" y="99881"/>
                </a:moveTo>
                <a:cubicBezTo>
                  <a:pt x="580151" y="114317"/>
                  <a:pt x="583301" y="125125"/>
                  <a:pt x="589597" y="132307"/>
                </a:cubicBezTo>
                <a:cubicBezTo>
                  <a:pt x="595894" y="139489"/>
                  <a:pt x="603821" y="143082"/>
                  <a:pt x="613372" y="143082"/>
                </a:cubicBezTo>
                <a:cubicBezTo>
                  <a:pt x="622853" y="143082"/>
                  <a:pt x="630745" y="139475"/>
                  <a:pt x="637042" y="132252"/>
                </a:cubicBezTo>
                <a:cubicBezTo>
                  <a:pt x="643339" y="125035"/>
                  <a:pt x="646488" y="114033"/>
                  <a:pt x="646488" y="99245"/>
                </a:cubicBezTo>
                <a:cubicBezTo>
                  <a:pt x="646488" y="85306"/>
                  <a:pt x="643324" y="74743"/>
                  <a:pt x="636987" y="67561"/>
                </a:cubicBezTo>
                <a:cubicBezTo>
                  <a:pt x="630655" y="60379"/>
                  <a:pt x="622783" y="56786"/>
                  <a:pt x="613372" y="56786"/>
                </a:cubicBezTo>
                <a:cubicBezTo>
                  <a:pt x="603821" y="56786"/>
                  <a:pt x="595894" y="60362"/>
                  <a:pt x="589597" y="67507"/>
                </a:cubicBezTo>
                <a:cubicBezTo>
                  <a:pt x="583301" y="74653"/>
                  <a:pt x="580151" y="85446"/>
                  <a:pt x="580151" y="99881"/>
                </a:cubicBezTo>
                <a:close/>
                <a:moveTo>
                  <a:pt x="762077" y="114955"/>
                </a:moveTo>
                <a:lnTo>
                  <a:pt x="780866" y="117396"/>
                </a:lnTo>
                <a:cubicBezTo>
                  <a:pt x="778809" y="130345"/>
                  <a:pt x="773557" y="140480"/>
                  <a:pt x="765101" y="147805"/>
                </a:cubicBezTo>
                <a:cubicBezTo>
                  <a:pt x="756648" y="155128"/>
                  <a:pt x="746262" y="158792"/>
                  <a:pt x="733951" y="158792"/>
                </a:cubicBezTo>
                <a:cubicBezTo>
                  <a:pt x="718524" y="158792"/>
                  <a:pt x="706122" y="153749"/>
                  <a:pt x="696747" y="143665"/>
                </a:cubicBezTo>
                <a:cubicBezTo>
                  <a:pt x="687373" y="133581"/>
                  <a:pt x="682682" y="119131"/>
                  <a:pt x="682682" y="100307"/>
                </a:cubicBezTo>
                <a:cubicBezTo>
                  <a:pt x="682682" y="88135"/>
                  <a:pt x="684699" y="77482"/>
                  <a:pt x="688734" y="68354"/>
                </a:cubicBezTo>
                <a:cubicBezTo>
                  <a:pt x="692766" y="59231"/>
                  <a:pt x="698900" y="52384"/>
                  <a:pt x="707148" y="47819"/>
                </a:cubicBezTo>
                <a:cubicBezTo>
                  <a:pt x="715396" y="43254"/>
                  <a:pt x="724360" y="40971"/>
                  <a:pt x="734059" y="40971"/>
                </a:cubicBezTo>
                <a:cubicBezTo>
                  <a:pt x="746297" y="40971"/>
                  <a:pt x="756313" y="44067"/>
                  <a:pt x="764096" y="50260"/>
                </a:cubicBezTo>
                <a:cubicBezTo>
                  <a:pt x="771879" y="56451"/>
                  <a:pt x="776865" y="65242"/>
                  <a:pt x="779062" y="76637"/>
                </a:cubicBezTo>
                <a:lnTo>
                  <a:pt x="760482" y="79499"/>
                </a:lnTo>
                <a:cubicBezTo>
                  <a:pt x="758714" y="71927"/>
                  <a:pt x="755583" y="66229"/>
                  <a:pt x="751093" y="62410"/>
                </a:cubicBezTo>
                <a:cubicBezTo>
                  <a:pt x="746597" y="58590"/>
                  <a:pt x="741164" y="56683"/>
                  <a:pt x="734796" y="56683"/>
                </a:cubicBezTo>
                <a:cubicBezTo>
                  <a:pt x="725174" y="56683"/>
                  <a:pt x="717358" y="60130"/>
                  <a:pt x="711342" y="67028"/>
                </a:cubicBezTo>
                <a:cubicBezTo>
                  <a:pt x="705326" y="73929"/>
                  <a:pt x="702318" y="84845"/>
                  <a:pt x="702318" y="99774"/>
                </a:cubicBezTo>
                <a:cubicBezTo>
                  <a:pt x="702318" y="114916"/>
                  <a:pt x="705222" y="125920"/>
                  <a:pt x="711022" y="132786"/>
                </a:cubicBezTo>
                <a:cubicBezTo>
                  <a:pt x="716824" y="139652"/>
                  <a:pt x="724395" y="143082"/>
                  <a:pt x="733737" y="143082"/>
                </a:cubicBezTo>
                <a:cubicBezTo>
                  <a:pt x="741240" y="143082"/>
                  <a:pt x="747504" y="140782"/>
                  <a:pt x="752526" y="136181"/>
                </a:cubicBezTo>
                <a:cubicBezTo>
                  <a:pt x="757548" y="131583"/>
                  <a:pt x="760730" y="124509"/>
                  <a:pt x="762077" y="114955"/>
                </a:cubicBezTo>
                <a:close/>
                <a:moveTo>
                  <a:pt x="786913" y="43520"/>
                </a:moveTo>
                <a:lnTo>
                  <a:pt x="878515" y="43520"/>
                </a:lnTo>
                <a:lnTo>
                  <a:pt x="878515" y="59336"/>
                </a:lnTo>
                <a:lnTo>
                  <a:pt x="842217" y="59336"/>
                </a:lnTo>
                <a:lnTo>
                  <a:pt x="842217" y="156244"/>
                </a:lnTo>
                <a:lnTo>
                  <a:pt x="823215" y="156244"/>
                </a:lnTo>
                <a:lnTo>
                  <a:pt x="823215" y="59336"/>
                </a:lnTo>
                <a:lnTo>
                  <a:pt x="786913" y="59336"/>
                </a:lnTo>
                <a:close/>
                <a:moveTo>
                  <a:pt x="896451" y="43520"/>
                </a:moveTo>
                <a:lnTo>
                  <a:pt x="915559" y="43520"/>
                </a:lnTo>
                <a:lnTo>
                  <a:pt x="915559" y="87570"/>
                </a:lnTo>
                <a:lnTo>
                  <a:pt x="939762" y="87570"/>
                </a:lnTo>
                <a:cubicBezTo>
                  <a:pt x="955541" y="87570"/>
                  <a:pt x="967694" y="90630"/>
                  <a:pt x="976223" y="96746"/>
                </a:cubicBezTo>
                <a:cubicBezTo>
                  <a:pt x="984744" y="102870"/>
                  <a:pt x="989010" y="111309"/>
                  <a:pt x="989010" y="122065"/>
                </a:cubicBezTo>
                <a:cubicBezTo>
                  <a:pt x="989010" y="131475"/>
                  <a:pt x="985454" y="139524"/>
                  <a:pt x="978343" y="146214"/>
                </a:cubicBezTo>
                <a:cubicBezTo>
                  <a:pt x="971230" y="152899"/>
                  <a:pt x="959857" y="156244"/>
                  <a:pt x="944216" y="156244"/>
                </a:cubicBezTo>
                <a:lnTo>
                  <a:pt x="896451" y="156244"/>
                </a:lnTo>
                <a:close/>
                <a:moveTo>
                  <a:pt x="915559" y="140533"/>
                </a:moveTo>
                <a:lnTo>
                  <a:pt x="935619" y="140533"/>
                </a:lnTo>
                <a:cubicBezTo>
                  <a:pt x="947722" y="140533"/>
                  <a:pt x="956351" y="139046"/>
                  <a:pt x="961517" y="136073"/>
                </a:cubicBezTo>
                <a:cubicBezTo>
                  <a:pt x="966683" y="133102"/>
                  <a:pt x="969268" y="128465"/>
                  <a:pt x="969268" y="122172"/>
                </a:cubicBezTo>
                <a:cubicBezTo>
                  <a:pt x="969268" y="117288"/>
                  <a:pt x="967360" y="112936"/>
                  <a:pt x="963540" y="109116"/>
                </a:cubicBezTo>
                <a:cubicBezTo>
                  <a:pt x="959718" y="105293"/>
                  <a:pt x="951260" y="103382"/>
                  <a:pt x="938168" y="103382"/>
                </a:cubicBezTo>
                <a:lnTo>
                  <a:pt x="915559" y="103382"/>
                </a:lnTo>
                <a:close/>
                <a:moveTo>
                  <a:pt x="1010239" y="43520"/>
                </a:moveTo>
                <a:lnTo>
                  <a:pt x="1029345" y="43520"/>
                </a:lnTo>
                <a:lnTo>
                  <a:pt x="1029345" y="90645"/>
                </a:lnTo>
                <a:lnTo>
                  <a:pt x="1052482" y="90645"/>
                </a:lnTo>
                <a:cubicBezTo>
                  <a:pt x="1054185" y="74513"/>
                  <a:pt x="1059224" y="62200"/>
                  <a:pt x="1067609" y="53708"/>
                </a:cubicBezTo>
                <a:cubicBezTo>
                  <a:pt x="1075997" y="45215"/>
                  <a:pt x="1086876" y="40971"/>
                  <a:pt x="1100247" y="40971"/>
                </a:cubicBezTo>
                <a:cubicBezTo>
                  <a:pt x="1111641" y="40971"/>
                  <a:pt x="1120630" y="43269"/>
                  <a:pt x="1127210" y="47869"/>
                </a:cubicBezTo>
                <a:cubicBezTo>
                  <a:pt x="1133791" y="52466"/>
                  <a:pt x="1139221" y="58802"/>
                  <a:pt x="1143500" y="66870"/>
                </a:cubicBezTo>
                <a:cubicBezTo>
                  <a:pt x="1147784" y="74937"/>
                  <a:pt x="1149923" y="85799"/>
                  <a:pt x="1149923" y="99457"/>
                </a:cubicBezTo>
                <a:cubicBezTo>
                  <a:pt x="1149923" y="118915"/>
                  <a:pt x="1145502" y="133667"/>
                  <a:pt x="1136654" y="143720"/>
                </a:cubicBezTo>
                <a:cubicBezTo>
                  <a:pt x="1127808" y="153766"/>
                  <a:pt x="1115813" y="158792"/>
                  <a:pt x="1100671" y="158792"/>
                </a:cubicBezTo>
                <a:cubicBezTo>
                  <a:pt x="1086588" y="158792"/>
                  <a:pt x="1075305" y="154119"/>
                  <a:pt x="1066814" y="144777"/>
                </a:cubicBezTo>
                <a:cubicBezTo>
                  <a:pt x="1058322" y="135435"/>
                  <a:pt x="1053544" y="122630"/>
                  <a:pt x="1052482" y="106355"/>
                </a:cubicBezTo>
                <a:lnTo>
                  <a:pt x="1029345" y="106355"/>
                </a:lnTo>
                <a:lnTo>
                  <a:pt x="1029345" y="156244"/>
                </a:lnTo>
                <a:lnTo>
                  <a:pt x="1010239" y="156244"/>
                </a:lnTo>
                <a:close/>
                <a:moveTo>
                  <a:pt x="1101312" y="57215"/>
                </a:moveTo>
                <a:cubicBezTo>
                  <a:pt x="1091970" y="57215"/>
                  <a:pt x="1084702" y="60804"/>
                  <a:pt x="1079500" y="67985"/>
                </a:cubicBezTo>
                <a:cubicBezTo>
                  <a:pt x="1074298" y="75169"/>
                  <a:pt x="1071698" y="85233"/>
                  <a:pt x="1071698" y="98182"/>
                </a:cubicBezTo>
                <a:cubicBezTo>
                  <a:pt x="1071698" y="113681"/>
                  <a:pt x="1074316" y="125035"/>
                  <a:pt x="1079553" y="132252"/>
                </a:cubicBezTo>
                <a:cubicBezTo>
                  <a:pt x="1084788" y="139475"/>
                  <a:pt x="1091794" y="143082"/>
                  <a:pt x="1100567" y="143082"/>
                </a:cubicBezTo>
                <a:cubicBezTo>
                  <a:pt x="1109269" y="143082"/>
                  <a:pt x="1116400" y="139742"/>
                  <a:pt x="1121955" y="133053"/>
                </a:cubicBezTo>
                <a:cubicBezTo>
                  <a:pt x="1127510" y="126364"/>
                  <a:pt x="1130285" y="115593"/>
                  <a:pt x="1130285" y="100731"/>
                </a:cubicBezTo>
                <a:cubicBezTo>
                  <a:pt x="1130285" y="86224"/>
                  <a:pt x="1127881" y="75344"/>
                  <a:pt x="1123071" y="68094"/>
                </a:cubicBezTo>
                <a:cubicBezTo>
                  <a:pt x="1118258" y="60840"/>
                  <a:pt x="1111008" y="57215"/>
                  <a:pt x="1101312" y="57215"/>
                </a:cubicBezTo>
                <a:close/>
                <a:moveTo>
                  <a:pt x="1304900" y="156244"/>
                </a:moveTo>
                <a:lnTo>
                  <a:pt x="1285794" y="156244"/>
                </a:lnTo>
                <a:lnTo>
                  <a:pt x="1285794" y="34496"/>
                </a:lnTo>
                <a:cubicBezTo>
                  <a:pt x="1281194" y="38883"/>
                  <a:pt x="1275160" y="43269"/>
                  <a:pt x="1267698" y="47656"/>
                </a:cubicBezTo>
                <a:cubicBezTo>
                  <a:pt x="1260231" y="52048"/>
                  <a:pt x="1253527" y="55335"/>
                  <a:pt x="1247581" y="57528"/>
                </a:cubicBezTo>
                <a:lnTo>
                  <a:pt x="1247581" y="39060"/>
                </a:lnTo>
                <a:cubicBezTo>
                  <a:pt x="1258265" y="34038"/>
                  <a:pt x="1267603" y="27950"/>
                  <a:pt x="1275603" y="20801"/>
                </a:cubicBezTo>
                <a:cubicBezTo>
                  <a:pt x="1283598" y="13659"/>
                  <a:pt x="1289257" y="6724"/>
                  <a:pt x="1292587" y="0"/>
                </a:cubicBezTo>
                <a:lnTo>
                  <a:pt x="1304900" y="0"/>
                </a:lnTo>
                <a:close/>
                <a:moveTo>
                  <a:pt x="1353828" y="79499"/>
                </a:moveTo>
                <a:cubicBezTo>
                  <a:pt x="1353828" y="61103"/>
                  <a:pt x="1355721" y="46296"/>
                  <a:pt x="1359508" y="35082"/>
                </a:cubicBezTo>
                <a:cubicBezTo>
                  <a:pt x="1363292" y="23868"/>
                  <a:pt x="1368918" y="15217"/>
                  <a:pt x="1376384" y="9130"/>
                </a:cubicBezTo>
                <a:cubicBezTo>
                  <a:pt x="1383851" y="3041"/>
                  <a:pt x="1393243" y="0"/>
                  <a:pt x="1404565" y="0"/>
                </a:cubicBezTo>
                <a:cubicBezTo>
                  <a:pt x="1412914" y="0"/>
                  <a:pt x="1420240" y="1681"/>
                  <a:pt x="1426540" y="5043"/>
                </a:cubicBezTo>
                <a:cubicBezTo>
                  <a:pt x="1432833" y="8406"/>
                  <a:pt x="1438035" y="13251"/>
                  <a:pt x="1442138" y="19584"/>
                </a:cubicBezTo>
                <a:cubicBezTo>
                  <a:pt x="1446247" y="25917"/>
                  <a:pt x="1449465" y="33628"/>
                  <a:pt x="1451800" y="42721"/>
                </a:cubicBezTo>
                <a:cubicBezTo>
                  <a:pt x="1454133" y="51815"/>
                  <a:pt x="1455300" y="64076"/>
                  <a:pt x="1455300" y="79499"/>
                </a:cubicBezTo>
                <a:cubicBezTo>
                  <a:pt x="1455300" y="97758"/>
                  <a:pt x="1453428" y="112496"/>
                  <a:pt x="1449677" y="123711"/>
                </a:cubicBezTo>
                <a:cubicBezTo>
                  <a:pt x="1445925" y="134925"/>
                  <a:pt x="1440321" y="143594"/>
                  <a:pt x="1432855" y="149714"/>
                </a:cubicBezTo>
                <a:cubicBezTo>
                  <a:pt x="1425384" y="155833"/>
                  <a:pt x="1415956" y="158897"/>
                  <a:pt x="1404565" y="158897"/>
                </a:cubicBezTo>
                <a:cubicBezTo>
                  <a:pt x="1389564" y="158897"/>
                  <a:pt x="1377781" y="153519"/>
                  <a:pt x="1369220" y="142762"/>
                </a:cubicBezTo>
                <a:cubicBezTo>
                  <a:pt x="1358957" y="129813"/>
                  <a:pt x="1353828" y="108723"/>
                  <a:pt x="1353828" y="79499"/>
                </a:cubicBezTo>
                <a:close/>
                <a:moveTo>
                  <a:pt x="1373466" y="79499"/>
                </a:moveTo>
                <a:cubicBezTo>
                  <a:pt x="1373466" y="105048"/>
                  <a:pt x="1376456" y="122047"/>
                  <a:pt x="1382436" y="130504"/>
                </a:cubicBezTo>
                <a:cubicBezTo>
                  <a:pt x="1388416" y="138957"/>
                  <a:pt x="1395788" y="143186"/>
                  <a:pt x="1404565" y="143186"/>
                </a:cubicBezTo>
                <a:cubicBezTo>
                  <a:pt x="1413339" y="143186"/>
                  <a:pt x="1420718" y="138942"/>
                  <a:pt x="1426698" y="130449"/>
                </a:cubicBezTo>
                <a:cubicBezTo>
                  <a:pt x="1432674" y="121957"/>
                  <a:pt x="1435662" y="104975"/>
                  <a:pt x="1435662" y="79499"/>
                </a:cubicBezTo>
                <a:cubicBezTo>
                  <a:pt x="1435662" y="53881"/>
                  <a:pt x="1432674" y="36868"/>
                  <a:pt x="1426698" y="28447"/>
                </a:cubicBezTo>
                <a:cubicBezTo>
                  <a:pt x="1420718" y="20026"/>
                  <a:pt x="1413270" y="15819"/>
                  <a:pt x="1404353" y="15819"/>
                </a:cubicBezTo>
                <a:cubicBezTo>
                  <a:pt x="1395580" y="15819"/>
                  <a:pt x="1388575" y="19534"/>
                  <a:pt x="1383340" y="26965"/>
                </a:cubicBezTo>
                <a:cubicBezTo>
                  <a:pt x="1376759" y="36442"/>
                  <a:pt x="1373466" y="53957"/>
                  <a:pt x="1373466" y="79499"/>
                </a:cubicBezTo>
                <a:close/>
                <a:moveTo>
                  <a:pt x="1474723" y="79499"/>
                </a:moveTo>
                <a:cubicBezTo>
                  <a:pt x="1474723" y="61103"/>
                  <a:pt x="1476616" y="46296"/>
                  <a:pt x="1480404" y="35082"/>
                </a:cubicBezTo>
                <a:cubicBezTo>
                  <a:pt x="1484187" y="23868"/>
                  <a:pt x="1489813" y="15217"/>
                  <a:pt x="1497279" y="9130"/>
                </a:cubicBezTo>
                <a:cubicBezTo>
                  <a:pt x="1504747" y="3041"/>
                  <a:pt x="1514138" y="0"/>
                  <a:pt x="1525461" y="0"/>
                </a:cubicBezTo>
                <a:cubicBezTo>
                  <a:pt x="1533809" y="0"/>
                  <a:pt x="1541135" y="1681"/>
                  <a:pt x="1547435" y="5043"/>
                </a:cubicBezTo>
                <a:cubicBezTo>
                  <a:pt x="1553728" y="8406"/>
                  <a:pt x="1558930" y="13251"/>
                  <a:pt x="1563033" y="19584"/>
                </a:cubicBezTo>
                <a:cubicBezTo>
                  <a:pt x="1567142" y="25917"/>
                  <a:pt x="1570360" y="33628"/>
                  <a:pt x="1572696" y="42721"/>
                </a:cubicBezTo>
                <a:cubicBezTo>
                  <a:pt x="1575028" y="51815"/>
                  <a:pt x="1576196" y="64076"/>
                  <a:pt x="1576196" y="79499"/>
                </a:cubicBezTo>
                <a:cubicBezTo>
                  <a:pt x="1576196" y="97758"/>
                  <a:pt x="1574324" y="112496"/>
                  <a:pt x="1570572" y="123711"/>
                </a:cubicBezTo>
                <a:cubicBezTo>
                  <a:pt x="1566820" y="134925"/>
                  <a:pt x="1561216" y="143594"/>
                  <a:pt x="1553750" y="149714"/>
                </a:cubicBezTo>
                <a:cubicBezTo>
                  <a:pt x="1546283" y="155833"/>
                  <a:pt x="1536851" y="158897"/>
                  <a:pt x="1525461" y="158897"/>
                </a:cubicBezTo>
                <a:cubicBezTo>
                  <a:pt x="1510459" y="158897"/>
                  <a:pt x="1498680" y="153519"/>
                  <a:pt x="1490116" y="142762"/>
                </a:cubicBezTo>
                <a:cubicBezTo>
                  <a:pt x="1479856" y="129813"/>
                  <a:pt x="1474723" y="108723"/>
                  <a:pt x="1474723" y="79499"/>
                </a:cubicBezTo>
                <a:close/>
                <a:moveTo>
                  <a:pt x="1494361" y="79499"/>
                </a:moveTo>
                <a:cubicBezTo>
                  <a:pt x="1494361" y="105048"/>
                  <a:pt x="1497351" y="122047"/>
                  <a:pt x="1503332" y="130504"/>
                </a:cubicBezTo>
                <a:cubicBezTo>
                  <a:pt x="1509311" y="138957"/>
                  <a:pt x="1516687" y="143186"/>
                  <a:pt x="1525461" y="143186"/>
                </a:cubicBezTo>
                <a:cubicBezTo>
                  <a:pt x="1534234" y="143186"/>
                  <a:pt x="1541613" y="138942"/>
                  <a:pt x="1547593" y="130449"/>
                </a:cubicBezTo>
                <a:cubicBezTo>
                  <a:pt x="1553573" y="121957"/>
                  <a:pt x="1556558" y="104975"/>
                  <a:pt x="1556558" y="79499"/>
                </a:cubicBezTo>
                <a:cubicBezTo>
                  <a:pt x="1556558" y="53881"/>
                  <a:pt x="1553573" y="36868"/>
                  <a:pt x="1547593" y="28447"/>
                </a:cubicBezTo>
                <a:cubicBezTo>
                  <a:pt x="1541613" y="20026"/>
                  <a:pt x="1534165" y="15819"/>
                  <a:pt x="1525249" y="15819"/>
                </a:cubicBezTo>
                <a:cubicBezTo>
                  <a:pt x="1516475" y="15819"/>
                  <a:pt x="1509470" y="19534"/>
                  <a:pt x="1504235" y="26965"/>
                </a:cubicBezTo>
                <a:cubicBezTo>
                  <a:pt x="1497654" y="36442"/>
                  <a:pt x="1494361" y="53957"/>
                  <a:pt x="1494361" y="7949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4950165" y="2567787"/>
            <a:ext cx="852350" cy="205067"/>
          </a:xfrm>
          <a:custGeom>
            <a:avLst/>
            <a:gdLst/>
            <a:ahLst/>
            <a:cxnLst/>
            <a:rect l="l" t="t" r="r" b="b"/>
            <a:pathLst>
              <a:path w="852350" h="205067">
                <a:moveTo>
                  <a:pt x="0" y="46595"/>
                </a:moveTo>
                <a:lnTo>
                  <a:pt x="91599" y="46595"/>
                </a:lnTo>
                <a:lnTo>
                  <a:pt x="91599" y="62411"/>
                </a:lnTo>
                <a:lnTo>
                  <a:pt x="55300" y="62411"/>
                </a:lnTo>
                <a:lnTo>
                  <a:pt x="55300" y="159319"/>
                </a:lnTo>
                <a:lnTo>
                  <a:pt x="36303" y="159319"/>
                </a:lnTo>
                <a:lnTo>
                  <a:pt x="36303" y="62411"/>
                </a:lnTo>
                <a:lnTo>
                  <a:pt x="0" y="62411"/>
                </a:lnTo>
                <a:close/>
                <a:moveTo>
                  <a:pt x="217166" y="46595"/>
                </a:moveTo>
                <a:lnTo>
                  <a:pt x="236276" y="46595"/>
                </a:lnTo>
                <a:lnTo>
                  <a:pt x="236276" y="159319"/>
                </a:lnTo>
                <a:lnTo>
                  <a:pt x="217166" y="159319"/>
                </a:lnTo>
                <a:close/>
                <a:moveTo>
                  <a:pt x="110283" y="46595"/>
                </a:moveTo>
                <a:lnTo>
                  <a:pt x="129388" y="46595"/>
                </a:lnTo>
                <a:lnTo>
                  <a:pt x="129388" y="90645"/>
                </a:lnTo>
                <a:lnTo>
                  <a:pt x="153591" y="90645"/>
                </a:lnTo>
                <a:cubicBezTo>
                  <a:pt x="169370" y="90645"/>
                  <a:pt x="181524" y="93705"/>
                  <a:pt x="190052" y="99821"/>
                </a:cubicBezTo>
                <a:cubicBezTo>
                  <a:pt x="198576" y="105945"/>
                  <a:pt x="202838" y="114384"/>
                  <a:pt x="202838" y="125140"/>
                </a:cubicBezTo>
                <a:cubicBezTo>
                  <a:pt x="202838" y="134550"/>
                  <a:pt x="199286" y="142599"/>
                  <a:pt x="192171" y="149289"/>
                </a:cubicBezTo>
                <a:cubicBezTo>
                  <a:pt x="185058" y="155974"/>
                  <a:pt x="173687" y="159319"/>
                  <a:pt x="158048" y="159319"/>
                </a:cubicBezTo>
                <a:lnTo>
                  <a:pt x="110283" y="159319"/>
                </a:lnTo>
                <a:close/>
                <a:moveTo>
                  <a:pt x="129388" y="143608"/>
                </a:moveTo>
                <a:lnTo>
                  <a:pt x="149451" y="143608"/>
                </a:lnTo>
                <a:cubicBezTo>
                  <a:pt x="161551" y="143608"/>
                  <a:pt x="170183" y="142121"/>
                  <a:pt x="175349" y="139148"/>
                </a:cubicBezTo>
                <a:cubicBezTo>
                  <a:pt x="180515" y="136177"/>
                  <a:pt x="183096" y="131540"/>
                  <a:pt x="183096" y="125247"/>
                </a:cubicBezTo>
                <a:cubicBezTo>
                  <a:pt x="183096" y="120363"/>
                  <a:pt x="181185" y="116011"/>
                  <a:pt x="177366" y="112191"/>
                </a:cubicBezTo>
                <a:cubicBezTo>
                  <a:pt x="173546" y="108368"/>
                  <a:pt x="165086" y="106457"/>
                  <a:pt x="152000" y="106457"/>
                </a:cubicBezTo>
                <a:lnTo>
                  <a:pt x="129388" y="106457"/>
                </a:lnTo>
                <a:close/>
                <a:moveTo>
                  <a:pt x="339656" y="118030"/>
                </a:moveTo>
                <a:lnTo>
                  <a:pt x="358445" y="120471"/>
                </a:lnTo>
                <a:cubicBezTo>
                  <a:pt x="356390" y="133420"/>
                  <a:pt x="351138" y="143555"/>
                  <a:pt x="342680" y="150880"/>
                </a:cubicBezTo>
                <a:cubicBezTo>
                  <a:pt x="334228" y="158203"/>
                  <a:pt x="323843" y="161867"/>
                  <a:pt x="311530" y="161867"/>
                </a:cubicBezTo>
                <a:cubicBezTo>
                  <a:pt x="296104" y="161867"/>
                  <a:pt x="283702" y="156824"/>
                  <a:pt x="274328" y="146740"/>
                </a:cubicBezTo>
                <a:cubicBezTo>
                  <a:pt x="264952" y="136656"/>
                  <a:pt x="260262" y="122206"/>
                  <a:pt x="260262" y="103382"/>
                </a:cubicBezTo>
                <a:cubicBezTo>
                  <a:pt x="260262" y="91210"/>
                  <a:pt x="262282" y="80557"/>
                  <a:pt x="266314" y="71429"/>
                </a:cubicBezTo>
                <a:cubicBezTo>
                  <a:pt x="270346" y="62306"/>
                  <a:pt x="276484" y="55459"/>
                  <a:pt x="284728" y="50894"/>
                </a:cubicBezTo>
                <a:cubicBezTo>
                  <a:pt x="292975" y="46329"/>
                  <a:pt x="301942" y="44046"/>
                  <a:pt x="311638" y="44046"/>
                </a:cubicBezTo>
                <a:cubicBezTo>
                  <a:pt x="323878" y="44046"/>
                  <a:pt x="333893" y="47142"/>
                  <a:pt x="341676" y="53335"/>
                </a:cubicBezTo>
                <a:cubicBezTo>
                  <a:pt x="349460" y="59526"/>
                  <a:pt x="354449" y="68317"/>
                  <a:pt x="356641" y="79712"/>
                </a:cubicBezTo>
                <a:lnTo>
                  <a:pt x="338062" y="82574"/>
                </a:lnTo>
                <a:cubicBezTo>
                  <a:pt x="336295" y="75002"/>
                  <a:pt x="333162" y="69304"/>
                  <a:pt x="328673" y="65485"/>
                </a:cubicBezTo>
                <a:cubicBezTo>
                  <a:pt x="324176" y="61665"/>
                  <a:pt x="318745" y="59758"/>
                  <a:pt x="312376" y="59758"/>
                </a:cubicBezTo>
                <a:cubicBezTo>
                  <a:pt x="302753" y="59758"/>
                  <a:pt x="294937" y="63205"/>
                  <a:pt x="288923" y="70103"/>
                </a:cubicBezTo>
                <a:cubicBezTo>
                  <a:pt x="282906" y="77004"/>
                  <a:pt x="279897" y="87920"/>
                  <a:pt x="279897" y="102849"/>
                </a:cubicBezTo>
                <a:cubicBezTo>
                  <a:pt x="279897" y="117991"/>
                  <a:pt x="282803" y="128995"/>
                  <a:pt x="288601" y="135861"/>
                </a:cubicBezTo>
                <a:cubicBezTo>
                  <a:pt x="294405" y="142727"/>
                  <a:pt x="301976" y="146157"/>
                  <a:pt x="311318" y="146157"/>
                </a:cubicBezTo>
                <a:cubicBezTo>
                  <a:pt x="318820" y="146157"/>
                  <a:pt x="325084" y="143857"/>
                  <a:pt x="330106" y="139256"/>
                </a:cubicBezTo>
                <a:cubicBezTo>
                  <a:pt x="335132" y="134658"/>
                  <a:pt x="338310" y="127584"/>
                  <a:pt x="339656" y="118030"/>
                </a:cubicBezTo>
                <a:close/>
                <a:moveTo>
                  <a:pt x="380204" y="159319"/>
                </a:moveTo>
                <a:lnTo>
                  <a:pt x="380204" y="137560"/>
                </a:lnTo>
                <a:lnTo>
                  <a:pt x="401962" y="137560"/>
                </a:lnTo>
                <a:lnTo>
                  <a:pt x="401962" y="159319"/>
                </a:lnTo>
                <a:close/>
                <a:moveTo>
                  <a:pt x="496775" y="46595"/>
                </a:moveTo>
                <a:lnTo>
                  <a:pt x="515881" y="46595"/>
                </a:lnTo>
                <a:lnTo>
                  <a:pt x="515881" y="95311"/>
                </a:lnTo>
                <a:cubicBezTo>
                  <a:pt x="521967" y="95311"/>
                  <a:pt x="526231" y="94144"/>
                  <a:pt x="528670" y="91807"/>
                </a:cubicBezTo>
                <a:cubicBezTo>
                  <a:pt x="531111" y="89476"/>
                  <a:pt x="534704" y="82682"/>
                  <a:pt x="539447" y="71435"/>
                </a:cubicBezTo>
                <a:cubicBezTo>
                  <a:pt x="543197" y="62518"/>
                  <a:pt x="546238" y="56643"/>
                  <a:pt x="548575" y="53814"/>
                </a:cubicBezTo>
                <a:cubicBezTo>
                  <a:pt x="550908" y="50984"/>
                  <a:pt x="553597" y="49069"/>
                  <a:pt x="556640" y="48078"/>
                </a:cubicBezTo>
                <a:cubicBezTo>
                  <a:pt x="559681" y="47088"/>
                  <a:pt x="564567" y="46595"/>
                  <a:pt x="571288" y="46595"/>
                </a:cubicBezTo>
                <a:lnTo>
                  <a:pt x="575108" y="46595"/>
                </a:lnTo>
                <a:lnTo>
                  <a:pt x="575108" y="62411"/>
                </a:lnTo>
                <a:lnTo>
                  <a:pt x="569801" y="62306"/>
                </a:lnTo>
                <a:cubicBezTo>
                  <a:pt x="564779" y="62306"/>
                  <a:pt x="561557" y="63047"/>
                  <a:pt x="560143" y="64534"/>
                </a:cubicBezTo>
                <a:cubicBezTo>
                  <a:pt x="558659" y="66090"/>
                  <a:pt x="556391" y="70723"/>
                  <a:pt x="553353" y="78438"/>
                </a:cubicBezTo>
                <a:cubicBezTo>
                  <a:pt x="550447" y="85799"/>
                  <a:pt x="547794" y="90890"/>
                  <a:pt x="545390" y="93720"/>
                </a:cubicBezTo>
                <a:cubicBezTo>
                  <a:pt x="542985" y="96553"/>
                  <a:pt x="539270" y="99138"/>
                  <a:pt x="534243" y="101471"/>
                </a:cubicBezTo>
                <a:cubicBezTo>
                  <a:pt x="542451" y="103663"/>
                  <a:pt x="550523" y="111306"/>
                  <a:pt x="558443" y="124398"/>
                </a:cubicBezTo>
                <a:lnTo>
                  <a:pt x="579353" y="159319"/>
                </a:lnTo>
                <a:lnTo>
                  <a:pt x="558339" y="159319"/>
                </a:lnTo>
                <a:lnTo>
                  <a:pt x="537959" y="124398"/>
                </a:lnTo>
                <a:cubicBezTo>
                  <a:pt x="533784" y="117392"/>
                  <a:pt x="530140" y="112774"/>
                  <a:pt x="527030" y="110542"/>
                </a:cubicBezTo>
                <a:cubicBezTo>
                  <a:pt x="523912" y="108314"/>
                  <a:pt x="520197" y="107201"/>
                  <a:pt x="515881" y="107201"/>
                </a:cubicBezTo>
                <a:lnTo>
                  <a:pt x="515881" y="159319"/>
                </a:lnTo>
                <a:lnTo>
                  <a:pt x="496775" y="159319"/>
                </a:lnTo>
                <a:close/>
                <a:moveTo>
                  <a:pt x="591138" y="202731"/>
                </a:moveTo>
                <a:lnTo>
                  <a:pt x="589015" y="184793"/>
                </a:lnTo>
                <a:cubicBezTo>
                  <a:pt x="593191" y="185925"/>
                  <a:pt x="596836" y="186491"/>
                  <a:pt x="599948" y="186491"/>
                </a:cubicBezTo>
                <a:cubicBezTo>
                  <a:pt x="604193" y="186491"/>
                  <a:pt x="607587" y="185782"/>
                  <a:pt x="610136" y="184367"/>
                </a:cubicBezTo>
                <a:cubicBezTo>
                  <a:pt x="612685" y="182952"/>
                  <a:pt x="614769" y="180973"/>
                  <a:pt x="616400" y="178424"/>
                </a:cubicBezTo>
                <a:cubicBezTo>
                  <a:pt x="617602" y="176516"/>
                  <a:pt x="619549" y="171774"/>
                  <a:pt x="622239" y="164204"/>
                </a:cubicBezTo>
                <a:cubicBezTo>
                  <a:pt x="622591" y="163142"/>
                  <a:pt x="623160" y="161586"/>
                  <a:pt x="623934" y="159531"/>
                </a:cubicBezTo>
                <a:lnTo>
                  <a:pt x="581162" y="46595"/>
                </a:lnTo>
                <a:lnTo>
                  <a:pt x="601752" y="46595"/>
                </a:lnTo>
                <a:lnTo>
                  <a:pt x="625208" y="111875"/>
                </a:lnTo>
                <a:cubicBezTo>
                  <a:pt x="628251" y="120151"/>
                  <a:pt x="630975" y="128856"/>
                  <a:pt x="633385" y="137984"/>
                </a:cubicBezTo>
                <a:cubicBezTo>
                  <a:pt x="635577" y="129209"/>
                  <a:pt x="638194" y="120648"/>
                  <a:pt x="641236" y="112299"/>
                </a:cubicBezTo>
                <a:lnTo>
                  <a:pt x="665330" y="46595"/>
                </a:lnTo>
                <a:lnTo>
                  <a:pt x="684436" y="46595"/>
                </a:lnTo>
                <a:lnTo>
                  <a:pt x="641556" y="161230"/>
                </a:lnTo>
                <a:cubicBezTo>
                  <a:pt x="636956" y="173614"/>
                  <a:pt x="633385" y="182138"/>
                  <a:pt x="630836" y="186808"/>
                </a:cubicBezTo>
                <a:cubicBezTo>
                  <a:pt x="627437" y="193109"/>
                  <a:pt x="623548" y="197726"/>
                  <a:pt x="619161" y="200664"/>
                </a:cubicBezTo>
                <a:cubicBezTo>
                  <a:pt x="614769" y="203599"/>
                  <a:pt x="609534" y="205067"/>
                  <a:pt x="603451" y="205067"/>
                </a:cubicBezTo>
                <a:cubicBezTo>
                  <a:pt x="599772" y="205067"/>
                  <a:pt x="595667" y="204286"/>
                  <a:pt x="591138" y="202731"/>
                </a:cubicBezTo>
                <a:close/>
                <a:moveTo>
                  <a:pt x="783256" y="0"/>
                </a:moveTo>
                <a:lnTo>
                  <a:pt x="800133" y="210"/>
                </a:lnTo>
                <a:cubicBezTo>
                  <a:pt x="799355" y="7784"/>
                  <a:pt x="797674" y="13051"/>
                  <a:pt x="795093" y="16024"/>
                </a:cubicBezTo>
                <a:cubicBezTo>
                  <a:pt x="792508" y="18998"/>
                  <a:pt x="789182" y="20910"/>
                  <a:pt x="785114" y="21755"/>
                </a:cubicBezTo>
                <a:cubicBezTo>
                  <a:pt x="781045" y="22605"/>
                  <a:pt x="773064" y="23030"/>
                  <a:pt x="761177" y="23030"/>
                </a:cubicBezTo>
                <a:cubicBezTo>
                  <a:pt x="745399" y="23030"/>
                  <a:pt x="734646" y="24553"/>
                  <a:pt x="728910" y="27595"/>
                </a:cubicBezTo>
                <a:cubicBezTo>
                  <a:pt x="723179" y="30636"/>
                  <a:pt x="719058" y="35501"/>
                  <a:pt x="716548" y="42190"/>
                </a:cubicBezTo>
                <a:cubicBezTo>
                  <a:pt x="714035" y="48877"/>
                  <a:pt x="712635" y="57489"/>
                  <a:pt x="712355" y="68033"/>
                </a:cubicBezTo>
                <a:cubicBezTo>
                  <a:pt x="717164" y="60892"/>
                  <a:pt x="722790" y="55527"/>
                  <a:pt x="729230" y="51952"/>
                </a:cubicBezTo>
                <a:cubicBezTo>
                  <a:pt x="735672" y="48381"/>
                  <a:pt x="742922" y="46595"/>
                  <a:pt x="750989" y="46595"/>
                </a:cubicBezTo>
                <a:cubicBezTo>
                  <a:pt x="765778" y="46595"/>
                  <a:pt x="778017" y="51671"/>
                  <a:pt x="787712" y="61828"/>
                </a:cubicBezTo>
                <a:cubicBezTo>
                  <a:pt x="797408" y="71982"/>
                  <a:pt x="802253" y="85724"/>
                  <a:pt x="802253" y="103062"/>
                </a:cubicBezTo>
                <a:cubicBezTo>
                  <a:pt x="802253" y="116227"/>
                  <a:pt x="799816" y="127015"/>
                  <a:pt x="794934" y="135437"/>
                </a:cubicBezTo>
                <a:cubicBezTo>
                  <a:pt x="790049" y="143857"/>
                  <a:pt x="784267" y="150366"/>
                  <a:pt x="777579" y="154966"/>
                </a:cubicBezTo>
                <a:cubicBezTo>
                  <a:pt x="770890" y="159563"/>
                  <a:pt x="761782" y="161867"/>
                  <a:pt x="750244" y="161867"/>
                </a:cubicBezTo>
                <a:cubicBezTo>
                  <a:pt x="736873" y="161867"/>
                  <a:pt x="726465" y="158803"/>
                  <a:pt x="719039" y="152683"/>
                </a:cubicBezTo>
                <a:cubicBezTo>
                  <a:pt x="711609" y="146563"/>
                  <a:pt x="705913" y="138726"/>
                  <a:pt x="701953" y="129176"/>
                </a:cubicBezTo>
                <a:cubicBezTo>
                  <a:pt x="697990" y="119621"/>
                  <a:pt x="696009" y="102993"/>
                  <a:pt x="696009" y="79287"/>
                </a:cubicBezTo>
                <a:cubicBezTo>
                  <a:pt x="696009" y="49493"/>
                  <a:pt x="701050" y="29434"/>
                  <a:pt x="711134" y="19102"/>
                </a:cubicBezTo>
                <a:cubicBezTo>
                  <a:pt x="721214" y="8773"/>
                  <a:pt x="736729" y="3608"/>
                  <a:pt x="757674" y="3608"/>
                </a:cubicBezTo>
                <a:cubicBezTo>
                  <a:pt x="770692" y="3608"/>
                  <a:pt x="778090" y="3395"/>
                  <a:pt x="779861" y="2967"/>
                </a:cubicBezTo>
                <a:cubicBezTo>
                  <a:pt x="781629" y="2543"/>
                  <a:pt x="782760" y="1552"/>
                  <a:pt x="783256" y="0"/>
                </a:cubicBezTo>
                <a:close/>
                <a:moveTo>
                  <a:pt x="782302" y="102532"/>
                </a:moveTo>
                <a:cubicBezTo>
                  <a:pt x="782302" y="90785"/>
                  <a:pt x="779526" y="81159"/>
                  <a:pt x="773971" y="73656"/>
                </a:cubicBezTo>
                <a:cubicBezTo>
                  <a:pt x="768414" y="66161"/>
                  <a:pt x="760576" y="62411"/>
                  <a:pt x="750456" y="62411"/>
                </a:cubicBezTo>
                <a:cubicBezTo>
                  <a:pt x="739916" y="62411"/>
                  <a:pt x="731779" y="66370"/>
                  <a:pt x="726049" y="74298"/>
                </a:cubicBezTo>
                <a:cubicBezTo>
                  <a:pt x="720313" y="82225"/>
                  <a:pt x="717448" y="92802"/>
                  <a:pt x="717448" y="106031"/>
                </a:cubicBezTo>
                <a:cubicBezTo>
                  <a:pt x="717448" y="119125"/>
                  <a:pt x="720616" y="129136"/>
                  <a:pt x="726948" y="136073"/>
                </a:cubicBezTo>
                <a:cubicBezTo>
                  <a:pt x="733284" y="143007"/>
                  <a:pt x="741082" y="146474"/>
                  <a:pt x="750352" y="146474"/>
                </a:cubicBezTo>
                <a:cubicBezTo>
                  <a:pt x="759835" y="146474"/>
                  <a:pt x="767527" y="142456"/>
                  <a:pt x="773439" y="134425"/>
                </a:cubicBezTo>
                <a:cubicBezTo>
                  <a:pt x="779346" y="126397"/>
                  <a:pt x="782302" y="115762"/>
                  <a:pt x="782302" y="102532"/>
                </a:cubicBezTo>
                <a:close/>
                <a:moveTo>
                  <a:pt x="830593" y="159319"/>
                </a:moveTo>
                <a:lnTo>
                  <a:pt x="830593" y="137560"/>
                </a:lnTo>
                <a:lnTo>
                  <a:pt x="852350" y="137560"/>
                </a:lnTo>
                <a:lnTo>
                  <a:pt x="852350" y="15931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904558" y="2614382"/>
            <a:ext cx="174999" cy="112723"/>
          </a:xfrm>
          <a:custGeom>
            <a:avLst/>
            <a:gdLst/>
            <a:ahLst/>
            <a:cxnLst/>
            <a:rect l="l" t="t" r="r" b="b"/>
            <a:pathLst>
              <a:path w="174999" h="112723">
                <a:moveTo>
                  <a:pt x="0" y="0"/>
                </a:moveTo>
                <a:lnTo>
                  <a:pt x="29718" y="0"/>
                </a:lnTo>
                <a:lnTo>
                  <a:pt x="59331" y="90220"/>
                </a:lnTo>
                <a:lnTo>
                  <a:pt x="92236" y="0"/>
                </a:lnTo>
                <a:lnTo>
                  <a:pt x="119725" y="0"/>
                </a:lnTo>
                <a:lnTo>
                  <a:pt x="119725" y="112724"/>
                </a:lnTo>
                <a:lnTo>
                  <a:pt x="100620" y="112724"/>
                </a:lnTo>
                <a:lnTo>
                  <a:pt x="100620" y="21971"/>
                </a:lnTo>
                <a:lnTo>
                  <a:pt x="67294" y="112724"/>
                </a:lnTo>
                <a:lnTo>
                  <a:pt x="50205" y="112724"/>
                </a:lnTo>
                <a:lnTo>
                  <a:pt x="18676" y="17619"/>
                </a:lnTo>
                <a:lnTo>
                  <a:pt x="18676" y="112724"/>
                </a:lnTo>
                <a:lnTo>
                  <a:pt x="0" y="112724"/>
                </a:lnTo>
                <a:close/>
                <a:moveTo>
                  <a:pt x="153241" y="112724"/>
                </a:moveTo>
                <a:lnTo>
                  <a:pt x="153241" y="90965"/>
                </a:lnTo>
                <a:lnTo>
                  <a:pt x="174999" y="90965"/>
                </a:lnTo>
                <a:lnTo>
                  <a:pt x="174999" y="1127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6175041" y="2611833"/>
            <a:ext cx="829734" cy="158472"/>
          </a:xfrm>
          <a:custGeom>
            <a:avLst/>
            <a:gdLst/>
            <a:ahLst/>
            <a:cxnLst/>
            <a:rect l="l" t="t" r="r" b="b"/>
            <a:pathLst>
              <a:path w="829734" h="158472">
                <a:moveTo>
                  <a:pt x="0" y="2549"/>
                </a:moveTo>
                <a:lnTo>
                  <a:pt x="64850" y="2549"/>
                </a:lnTo>
                <a:lnTo>
                  <a:pt x="64850" y="18365"/>
                </a:lnTo>
                <a:lnTo>
                  <a:pt x="19100" y="18365"/>
                </a:lnTo>
                <a:lnTo>
                  <a:pt x="19100" y="115273"/>
                </a:lnTo>
                <a:lnTo>
                  <a:pt x="0" y="115273"/>
                </a:lnTo>
                <a:close/>
                <a:moveTo>
                  <a:pt x="79182" y="158472"/>
                </a:moveTo>
                <a:lnTo>
                  <a:pt x="79182" y="2549"/>
                </a:lnTo>
                <a:lnTo>
                  <a:pt x="96587" y="2549"/>
                </a:lnTo>
                <a:lnTo>
                  <a:pt x="96587" y="17194"/>
                </a:lnTo>
                <a:cubicBezTo>
                  <a:pt x="100692" y="11463"/>
                  <a:pt x="105325" y="7164"/>
                  <a:pt x="110490" y="4299"/>
                </a:cubicBezTo>
                <a:cubicBezTo>
                  <a:pt x="115656" y="1436"/>
                  <a:pt x="121920" y="0"/>
                  <a:pt x="129282" y="0"/>
                </a:cubicBezTo>
                <a:cubicBezTo>
                  <a:pt x="138902" y="0"/>
                  <a:pt x="147397" y="2477"/>
                  <a:pt x="154756" y="7431"/>
                </a:cubicBezTo>
                <a:cubicBezTo>
                  <a:pt x="162114" y="12384"/>
                  <a:pt x="167669" y="19371"/>
                  <a:pt x="171421" y="28394"/>
                </a:cubicBezTo>
                <a:cubicBezTo>
                  <a:pt x="175172" y="37420"/>
                  <a:pt x="177044" y="47308"/>
                  <a:pt x="177044" y="58061"/>
                </a:cubicBezTo>
                <a:cubicBezTo>
                  <a:pt x="177044" y="69596"/>
                  <a:pt x="174974" y="79982"/>
                  <a:pt x="170834" y="89215"/>
                </a:cubicBezTo>
                <a:cubicBezTo>
                  <a:pt x="166694" y="98450"/>
                  <a:pt x="160681" y="105527"/>
                  <a:pt x="152791" y="110441"/>
                </a:cubicBezTo>
                <a:cubicBezTo>
                  <a:pt x="144899" y="115362"/>
                  <a:pt x="136601" y="117821"/>
                  <a:pt x="127900" y="117821"/>
                </a:cubicBezTo>
                <a:cubicBezTo>
                  <a:pt x="121531" y="117821"/>
                  <a:pt x="115819" y="116474"/>
                  <a:pt x="110756" y="113786"/>
                </a:cubicBezTo>
                <a:cubicBezTo>
                  <a:pt x="105696" y="111096"/>
                  <a:pt x="101541" y="107701"/>
                  <a:pt x="98286" y="103594"/>
                </a:cubicBezTo>
                <a:lnTo>
                  <a:pt x="98286" y="158472"/>
                </a:lnTo>
                <a:close/>
                <a:moveTo>
                  <a:pt x="96483" y="59548"/>
                </a:moveTo>
                <a:cubicBezTo>
                  <a:pt x="96483" y="74053"/>
                  <a:pt x="99420" y="84770"/>
                  <a:pt x="105292" y="91707"/>
                </a:cubicBezTo>
                <a:cubicBezTo>
                  <a:pt x="111164" y="98640"/>
                  <a:pt x="118273" y="102111"/>
                  <a:pt x="126625" y="102111"/>
                </a:cubicBezTo>
                <a:cubicBezTo>
                  <a:pt x="135118" y="102111"/>
                  <a:pt x="142386" y="98518"/>
                  <a:pt x="148438" y="91336"/>
                </a:cubicBezTo>
                <a:cubicBezTo>
                  <a:pt x="154486" y="84154"/>
                  <a:pt x="157510" y="73027"/>
                  <a:pt x="157510" y="57953"/>
                </a:cubicBezTo>
                <a:cubicBezTo>
                  <a:pt x="157510" y="43589"/>
                  <a:pt x="154557" y="32836"/>
                  <a:pt x="148651" y="25686"/>
                </a:cubicBezTo>
                <a:cubicBezTo>
                  <a:pt x="142739" y="18541"/>
                  <a:pt x="135683" y="14966"/>
                  <a:pt x="127475" y="14966"/>
                </a:cubicBezTo>
                <a:cubicBezTo>
                  <a:pt x="119339" y="14966"/>
                  <a:pt x="112136" y="18771"/>
                  <a:pt x="105875" y="26378"/>
                </a:cubicBezTo>
                <a:cubicBezTo>
                  <a:pt x="99611" y="33984"/>
                  <a:pt x="96483" y="45040"/>
                  <a:pt x="96483" y="59548"/>
                </a:cubicBezTo>
                <a:close/>
                <a:moveTo>
                  <a:pt x="273631" y="101365"/>
                </a:moveTo>
                <a:cubicBezTo>
                  <a:pt x="266557" y="107381"/>
                  <a:pt x="259747" y="111625"/>
                  <a:pt x="253202" y="114102"/>
                </a:cubicBezTo>
                <a:cubicBezTo>
                  <a:pt x="246657" y="116583"/>
                  <a:pt x="239633" y="117821"/>
                  <a:pt x="232130" y="117821"/>
                </a:cubicBezTo>
                <a:cubicBezTo>
                  <a:pt x="219747" y="117821"/>
                  <a:pt x="210228" y="114794"/>
                  <a:pt x="203579" y="108745"/>
                </a:cubicBezTo>
                <a:cubicBezTo>
                  <a:pt x="196926" y="102698"/>
                  <a:pt x="193600" y="94964"/>
                  <a:pt x="193600" y="85555"/>
                </a:cubicBezTo>
                <a:cubicBezTo>
                  <a:pt x="193600" y="80032"/>
                  <a:pt x="194856" y="74989"/>
                  <a:pt x="197369" y="70427"/>
                </a:cubicBezTo>
                <a:cubicBezTo>
                  <a:pt x="199879" y="65862"/>
                  <a:pt x="203172" y="62197"/>
                  <a:pt x="207244" y="59440"/>
                </a:cubicBezTo>
                <a:cubicBezTo>
                  <a:pt x="211309" y="56683"/>
                  <a:pt x="215895" y="54595"/>
                  <a:pt x="220985" y="53180"/>
                </a:cubicBezTo>
                <a:cubicBezTo>
                  <a:pt x="224736" y="52186"/>
                  <a:pt x="230396" y="51236"/>
                  <a:pt x="237966" y="50314"/>
                </a:cubicBezTo>
                <a:cubicBezTo>
                  <a:pt x="253397" y="48475"/>
                  <a:pt x="264754" y="46282"/>
                  <a:pt x="272036" y="43733"/>
                </a:cubicBezTo>
                <a:cubicBezTo>
                  <a:pt x="272113" y="41117"/>
                  <a:pt x="272144" y="39449"/>
                  <a:pt x="272144" y="38744"/>
                </a:cubicBezTo>
                <a:cubicBezTo>
                  <a:pt x="272144" y="30960"/>
                  <a:pt x="270341" y="25474"/>
                  <a:pt x="266734" y="22291"/>
                </a:cubicBezTo>
                <a:cubicBezTo>
                  <a:pt x="261848" y="17976"/>
                  <a:pt x="254598" y="15815"/>
                  <a:pt x="244975" y="15815"/>
                </a:cubicBezTo>
                <a:cubicBezTo>
                  <a:pt x="235990" y="15815"/>
                  <a:pt x="229355" y="17389"/>
                  <a:pt x="225072" y="20539"/>
                </a:cubicBezTo>
                <a:cubicBezTo>
                  <a:pt x="220790" y="23688"/>
                  <a:pt x="217623" y="29261"/>
                  <a:pt x="215574" y="37257"/>
                </a:cubicBezTo>
                <a:lnTo>
                  <a:pt x="196890" y="34708"/>
                </a:lnTo>
                <a:cubicBezTo>
                  <a:pt x="198593" y="26712"/>
                  <a:pt x="201386" y="20254"/>
                  <a:pt x="205275" y="15337"/>
                </a:cubicBezTo>
                <a:cubicBezTo>
                  <a:pt x="209166" y="10423"/>
                  <a:pt x="214794" y="6635"/>
                  <a:pt x="222156" y="3978"/>
                </a:cubicBezTo>
                <a:cubicBezTo>
                  <a:pt x="229514" y="1329"/>
                  <a:pt x="238038" y="0"/>
                  <a:pt x="247733" y="0"/>
                </a:cubicBezTo>
                <a:cubicBezTo>
                  <a:pt x="257360" y="0"/>
                  <a:pt x="265176" y="1135"/>
                  <a:pt x="271194" y="3399"/>
                </a:cubicBezTo>
                <a:cubicBezTo>
                  <a:pt x="277210" y="5659"/>
                  <a:pt x="281631" y="8510"/>
                  <a:pt x="284461" y="11942"/>
                </a:cubicBezTo>
                <a:cubicBezTo>
                  <a:pt x="287290" y="15376"/>
                  <a:pt x="289270" y="19707"/>
                  <a:pt x="290404" y="24944"/>
                </a:cubicBezTo>
                <a:cubicBezTo>
                  <a:pt x="291040" y="28199"/>
                  <a:pt x="291362" y="34071"/>
                  <a:pt x="291362" y="42567"/>
                </a:cubicBezTo>
                <a:lnTo>
                  <a:pt x="291362" y="68041"/>
                </a:lnTo>
                <a:cubicBezTo>
                  <a:pt x="291362" y="85799"/>
                  <a:pt x="291768" y="97035"/>
                  <a:pt x="292582" y="101736"/>
                </a:cubicBezTo>
                <a:cubicBezTo>
                  <a:pt x="293395" y="106445"/>
                  <a:pt x="295004" y="110957"/>
                  <a:pt x="297410" y="115273"/>
                </a:cubicBezTo>
                <a:lnTo>
                  <a:pt x="277455" y="115273"/>
                </a:lnTo>
                <a:cubicBezTo>
                  <a:pt x="275474" y="111310"/>
                  <a:pt x="274196" y="106675"/>
                  <a:pt x="273631" y="101365"/>
                </a:cubicBezTo>
                <a:close/>
                <a:moveTo>
                  <a:pt x="272036" y="58698"/>
                </a:moveTo>
                <a:cubicBezTo>
                  <a:pt x="265103" y="61528"/>
                  <a:pt x="254703" y="63933"/>
                  <a:pt x="240835" y="65917"/>
                </a:cubicBezTo>
                <a:cubicBezTo>
                  <a:pt x="232984" y="67050"/>
                  <a:pt x="227429" y="68321"/>
                  <a:pt x="224171" y="69736"/>
                </a:cubicBezTo>
                <a:cubicBezTo>
                  <a:pt x="220914" y="71151"/>
                  <a:pt x="218404" y="73221"/>
                  <a:pt x="216633" y="75946"/>
                </a:cubicBezTo>
                <a:cubicBezTo>
                  <a:pt x="214865" y="78672"/>
                  <a:pt x="213980" y="81696"/>
                  <a:pt x="213980" y="85022"/>
                </a:cubicBezTo>
                <a:cubicBezTo>
                  <a:pt x="213980" y="90112"/>
                  <a:pt x="215909" y="94364"/>
                  <a:pt x="219768" y="97759"/>
                </a:cubicBezTo>
                <a:cubicBezTo>
                  <a:pt x="223624" y="101153"/>
                  <a:pt x="229265" y="102856"/>
                  <a:pt x="236696" y="102856"/>
                </a:cubicBezTo>
                <a:cubicBezTo>
                  <a:pt x="244055" y="102856"/>
                  <a:pt x="250599" y="101244"/>
                  <a:pt x="256334" y="98025"/>
                </a:cubicBezTo>
                <a:cubicBezTo>
                  <a:pt x="262064" y="94807"/>
                  <a:pt x="266277" y="90400"/>
                  <a:pt x="268963" y="84810"/>
                </a:cubicBezTo>
                <a:cubicBezTo>
                  <a:pt x="271014" y="80493"/>
                  <a:pt x="272036" y="74125"/>
                  <a:pt x="272036" y="65704"/>
                </a:cubicBezTo>
                <a:close/>
                <a:moveTo>
                  <a:pt x="321080" y="2549"/>
                </a:moveTo>
                <a:lnTo>
                  <a:pt x="365126" y="2549"/>
                </a:lnTo>
                <a:cubicBezTo>
                  <a:pt x="375950" y="2549"/>
                  <a:pt x="384001" y="3453"/>
                  <a:pt x="389274" y="5257"/>
                </a:cubicBezTo>
                <a:cubicBezTo>
                  <a:pt x="394545" y="7060"/>
                  <a:pt x="399073" y="10368"/>
                  <a:pt x="402860" y="15178"/>
                </a:cubicBezTo>
                <a:cubicBezTo>
                  <a:pt x="406648" y="19992"/>
                  <a:pt x="408538" y="25758"/>
                  <a:pt x="408538" y="32479"/>
                </a:cubicBezTo>
                <a:cubicBezTo>
                  <a:pt x="408538" y="37858"/>
                  <a:pt x="407426" y="42545"/>
                  <a:pt x="405197" y="46545"/>
                </a:cubicBezTo>
                <a:cubicBezTo>
                  <a:pt x="402966" y="50541"/>
                  <a:pt x="399624" y="53889"/>
                  <a:pt x="395168" y="56575"/>
                </a:cubicBezTo>
                <a:cubicBezTo>
                  <a:pt x="400474" y="58345"/>
                  <a:pt x="404877" y="61651"/>
                  <a:pt x="408383" y="66496"/>
                </a:cubicBezTo>
                <a:cubicBezTo>
                  <a:pt x="411882" y="71349"/>
                  <a:pt x="413633" y="77098"/>
                  <a:pt x="413633" y="83748"/>
                </a:cubicBezTo>
                <a:cubicBezTo>
                  <a:pt x="412926" y="94432"/>
                  <a:pt x="409107" y="102360"/>
                  <a:pt x="402170" y="107522"/>
                </a:cubicBezTo>
                <a:cubicBezTo>
                  <a:pt x="395237" y="112687"/>
                  <a:pt x="385157" y="115273"/>
                  <a:pt x="371920" y="115273"/>
                </a:cubicBezTo>
                <a:lnTo>
                  <a:pt x="321080" y="115273"/>
                </a:lnTo>
                <a:close/>
                <a:moveTo>
                  <a:pt x="340180" y="49994"/>
                </a:moveTo>
                <a:lnTo>
                  <a:pt x="360564" y="49994"/>
                </a:lnTo>
                <a:cubicBezTo>
                  <a:pt x="368700" y="49994"/>
                  <a:pt x="374292" y="49568"/>
                  <a:pt x="377333" y="48719"/>
                </a:cubicBezTo>
                <a:cubicBezTo>
                  <a:pt x="380375" y="47869"/>
                  <a:pt x="383100" y="46152"/>
                  <a:pt x="385506" y="43572"/>
                </a:cubicBezTo>
                <a:cubicBezTo>
                  <a:pt x="387910" y="40989"/>
                  <a:pt x="389112" y="37895"/>
                  <a:pt x="389112" y="34284"/>
                </a:cubicBezTo>
                <a:cubicBezTo>
                  <a:pt x="389112" y="28340"/>
                  <a:pt x="387009" y="24200"/>
                  <a:pt x="382798" y="21864"/>
                </a:cubicBezTo>
                <a:cubicBezTo>
                  <a:pt x="378589" y="19530"/>
                  <a:pt x="371389" y="18365"/>
                  <a:pt x="361198" y="18365"/>
                </a:cubicBezTo>
                <a:lnTo>
                  <a:pt x="340180" y="18365"/>
                </a:lnTo>
                <a:close/>
                <a:moveTo>
                  <a:pt x="340180" y="99562"/>
                </a:moveTo>
                <a:lnTo>
                  <a:pt x="365338" y="99562"/>
                </a:lnTo>
                <a:cubicBezTo>
                  <a:pt x="376164" y="99562"/>
                  <a:pt x="383593" y="98306"/>
                  <a:pt x="387629" y="95793"/>
                </a:cubicBezTo>
                <a:cubicBezTo>
                  <a:pt x="391661" y="93284"/>
                  <a:pt x="393785" y="88950"/>
                  <a:pt x="393997" y="82793"/>
                </a:cubicBezTo>
                <a:cubicBezTo>
                  <a:pt x="393997" y="79186"/>
                  <a:pt x="392831" y="75842"/>
                  <a:pt x="390498" y="72764"/>
                </a:cubicBezTo>
                <a:cubicBezTo>
                  <a:pt x="388163" y="69683"/>
                  <a:pt x="385120" y="67734"/>
                  <a:pt x="381369" y="66920"/>
                </a:cubicBezTo>
                <a:cubicBezTo>
                  <a:pt x="377618" y="66108"/>
                  <a:pt x="371598" y="65704"/>
                  <a:pt x="363322" y="65704"/>
                </a:cubicBezTo>
                <a:lnTo>
                  <a:pt x="340180" y="65704"/>
                </a:lnTo>
                <a:close/>
                <a:moveTo>
                  <a:pt x="436455" y="2549"/>
                </a:moveTo>
                <a:lnTo>
                  <a:pt x="455562" y="2549"/>
                </a:lnTo>
                <a:lnTo>
                  <a:pt x="455562" y="88524"/>
                </a:lnTo>
                <a:lnTo>
                  <a:pt x="508524" y="2549"/>
                </a:lnTo>
                <a:lnTo>
                  <a:pt x="529116" y="2549"/>
                </a:lnTo>
                <a:lnTo>
                  <a:pt x="529116" y="115273"/>
                </a:lnTo>
                <a:lnTo>
                  <a:pt x="510007" y="115273"/>
                </a:lnTo>
                <a:lnTo>
                  <a:pt x="510007" y="29826"/>
                </a:lnTo>
                <a:lnTo>
                  <a:pt x="457045" y="115273"/>
                </a:lnTo>
                <a:lnTo>
                  <a:pt x="436455" y="115273"/>
                </a:lnTo>
                <a:close/>
                <a:moveTo>
                  <a:pt x="646617" y="2549"/>
                </a:moveTo>
                <a:lnTo>
                  <a:pt x="646617" y="115273"/>
                </a:lnTo>
                <a:lnTo>
                  <a:pt x="627616" y="115273"/>
                </a:lnTo>
                <a:lnTo>
                  <a:pt x="627616" y="71327"/>
                </a:lnTo>
                <a:lnTo>
                  <a:pt x="616578" y="71327"/>
                </a:lnTo>
                <a:cubicBezTo>
                  <a:pt x="609858" y="71327"/>
                  <a:pt x="604850" y="72195"/>
                  <a:pt x="601559" y="73927"/>
                </a:cubicBezTo>
                <a:cubicBezTo>
                  <a:pt x="598272" y="75662"/>
                  <a:pt x="593477" y="81235"/>
                  <a:pt x="587177" y="90645"/>
                </a:cubicBezTo>
                <a:lnTo>
                  <a:pt x="570513" y="115273"/>
                </a:lnTo>
                <a:lnTo>
                  <a:pt x="546846" y="115273"/>
                </a:lnTo>
                <a:lnTo>
                  <a:pt x="567435" y="84917"/>
                </a:lnTo>
                <a:cubicBezTo>
                  <a:pt x="573731" y="75648"/>
                  <a:pt x="579994" y="70409"/>
                  <a:pt x="586219" y="69206"/>
                </a:cubicBezTo>
                <a:cubicBezTo>
                  <a:pt x="575323" y="67720"/>
                  <a:pt x="567236" y="63792"/>
                  <a:pt x="561966" y="57425"/>
                </a:cubicBezTo>
                <a:cubicBezTo>
                  <a:pt x="556699" y="51056"/>
                  <a:pt x="554061" y="43730"/>
                  <a:pt x="554061" y="35454"/>
                </a:cubicBezTo>
                <a:cubicBezTo>
                  <a:pt x="554061" y="25686"/>
                  <a:pt x="557513" y="17763"/>
                  <a:pt x="564411" y="11675"/>
                </a:cubicBezTo>
                <a:cubicBezTo>
                  <a:pt x="571308" y="5591"/>
                  <a:pt x="581305" y="2549"/>
                  <a:pt x="594391" y="2549"/>
                </a:cubicBezTo>
                <a:close/>
                <a:moveTo>
                  <a:pt x="627616" y="18365"/>
                </a:moveTo>
                <a:lnTo>
                  <a:pt x="600447" y="18365"/>
                </a:lnTo>
                <a:cubicBezTo>
                  <a:pt x="589052" y="18365"/>
                  <a:pt x="581709" y="20132"/>
                  <a:pt x="578422" y="23670"/>
                </a:cubicBezTo>
                <a:cubicBezTo>
                  <a:pt x="575128" y="27209"/>
                  <a:pt x="573482" y="31349"/>
                  <a:pt x="573482" y="36087"/>
                </a:cubicBezTo>
                <a:cubicBezTo>
                  <a:pt x="573482" y="42812"/>
                  <a:pt x="575909" y="47747"/>
                  <a:pt x="580754" y="50897"/>
                </a:cubicBezTo>
                <a:cubicBezTo>
                  <a:pt x="585600" y="54048"/>
                  <a:pt x="594184" y="55617"/>
                  <a:pt x="606494" y="55617"/>
                </a:cubicBezTo>
                <a:lnTo>
                  <a:pt x="627616" y="55617"/>
                </a:lnTo>
                <a:close/>
                <a:moveTo>
                  <a:pt x="737181" y="2549"/>
                </a:moveTo>
                <a:lnTo>
                  <a:pt x="781231" y="2549"/>
                </a:lnTo>
                <a:cubicBezTo>
                  <a:pt x="792057" y="2549"/>
                  <a:pt x="800106" y="3453"/>
                  <a:pt x="805377" y="5257"/>
                </a:cubicBezTo>
                <a:cubicBezTo>
                  <a:pt x="810647" y="7060"/>
                  <a:pt x="815179" y="10368"/>
                  <a:pt x="818963" y="15178"/>
                </a:cubicBezTo>
                <a:cubicBezTo>
                  <a:pt x="822750" y="19992"/>
                  <a:pt x="824644" y="25758"/>
                  <a:pt x="824644" y="32479"/>
                </a:cubicBezTo>
                <a:cubicBezTo>
                  <a:pt x="824644" y="37858"/>
                  <a:pt x="823528" y="42545"/>
                  <a:pt x="821300" y="46545"/>
                </a:cubicBezTo>
                <a:cubicBezTo>
                  <a:pt x="819067" y="50541"/>
                  <a:pt x="815727" y="53889"/>
                  <a:pt x="811270" y="56575"/>
                </a:cubicBezTo>
                <a:cubicBezTo>
                  <a:pt x="816577" y="58345"/>
                  <a:pt x="820978" y="61651"/>
                  <a:pt x="824485" y="66496"/>
                </a:cubicBezTo>
                <a:cubicBezTo>
                  <a:pt x="827985" y="71349"/>
                  <a:pt x="829734" y="77098"/>
                  <a:pt x="829734" y="83748"/>
                </a:cubicBezTo>
                <a:cubicBezTo>
                  <a:pt x="829029" y="94432"/>
                  <a:pt x="825209" y="102360"/>
                  <a:pt x="818272" y="107522"/>
                </a:cubicBezTo>
                <a:cubicBezTo>
                  <a:pt x="811338" y="112687"/>
                  <a:pt x="801258" y="115273"/>
                  <a:pt x="788021" y="115273"/>
                </a:cubicBezTo>
                <a:lnTo>
                  <a:pt x="737181" y="115273"/>
                </a:lnTo>
                <a:close/>
                <a:moveTo>
                  <a:pt x="756284" y="49994"/>
                </a:moveTo>
                <a:lnTo>
                  <a:pt x="776667" y="49994"/>
                </a:lnTo>
                <a:cubicBezTo>
                  <a:pt x="784803" y="49994"/>
                  <a:pt x="790393" y="49568"/>
                  <a:pt x="793436" y="48719"/>
                </a:cubicBezTo>
                <a:cubicBezTo>
                  <a:pt x="796477" y="47869"/>
                  <a:pt x="799203" y="46152"/>
                  <a:pt x="801607" y="43572"/>
                </a:cubicBezTo>
                <a:cubicBezTo>
                  <a:pt x="804013" y="40989"/>
                  <a:pt x="805216" y="37895"/>
                  <a:pt x="805216" y="34284"/>
                </a:cubicBezTo>
                <a:cubicBezTo>
                  <a:pt x="805216" y="28340"/>
                  <a:pt x="803112" y="24200"/>
                  <a:pt x="798901" y="21864"/>
                </a:cubicBezTo>
                <a:cubicBezTo>
                  <a:pt x="794692" y="19530"/>
                  <a:pt x="787493" y="18365"/>
                  <a:pt x="777301" y="18365"/>
                </a:cubicBezTo>
                <a:lnTo>
                  <a:pt x="756284" y="18365"/>
                </a:lnTo>
                <a:close/>
                <a:moveTo>
                  <a:pt x="756284" y="99562"/>
                </a:moveTo>
                <a:lnTo>
                  <a:pt x="781441" y="99562"/>
                </a:lnTo>
                <a:cubicBezTo>
                  <a:pt x="792265" y="99562"/>
                  <a:pt x="799696" y="98306"/>
                  <a:pt x="803732" y="95793"/>
                </a:cubicBezTo>
                <a:cubicBezTo>
                  <a:pt x="807763" y="93284"/>
                  <a:pt x="809887" y="88950"/>
                  <a:pt x="810100" y="82793"/>
                </a:cubicBezTo>
                <a:cubicBezTo>
                  <a:pt x="810100" y="79186"/>
                  <a:pt x="808934" y="75842"/>
                  <a:pt x="806601" y="72764"/>
                </a:cubicBezTo>
                <a:cubicBezTo>
                  <a:pt x="804264" y="69683"/>
                  <a:pt x="801222" y="67734"/>
                  <a:pt x="797471" y="66920"/>
                </a:cubicBezTo>
                <a:cubicBezTo>
                  <a:pt x="793720" y="66108"/>
                  <a:pt x="787704" y="65704"/>
                  <a:pt x="779424" y="65704"/>
                </a:cubicBezTo>
                <a:lnTo>
                  <a:pt x="756284" y="657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7090996" y="2611833"/>
            <a:ext cx="296553" cy="147218"/>
          </a:xfrm>
          <a:custGeom>
            <a:avLst/>
            <a:gdLst/>
            <a:ahLst/>
            <a:cxnLst/>
            <a:rect l="l" t="t" r="r" b="b"/>
            <a:pathLst>
              <a:path w="296553" h="147218">
                <a:moveTo>
                  <a:pt x="0" y="2549"/>
                </a:moveTo>
                <a:lnTo>
                  <a:pt x="64849" y="2549"/>
                </a:lnTo>
                <a:lnTo>
                  <a:pt x="64849" y="18365"/>
                </a:lnTo>
                <a:lnTo>
                  <a:pt x="19102" y="18365"/>
                </a:lnTo>
                <a:lnTo>
                  <a:pt x="19102" y="115273"/>
                </a:lnTo>
                <a:lnTo>
                  <a:pt x="0" y="115273"/>
                </a:lnTo>
                <a:close/>
                <a:moveTo>
                  <a:pt x="67720" y="58910"/>
                </a:moveTo>
                <a:cubicBezTo>
                  <a:pt x="67720" y="38034"/>
                  <a:pt x="73518" y="22576"/>
                  <a:pt x="85129" y="12525"/>
                </a:cubicBezTo>
                <a:cubicBezTo>
                  <a:pt x="94824" y="4176"/>
                  <a:pt x="106639" y="0"/>
                  <a:pt x="120578" y="0"/>
                </a:cubicBezTo>
                <a:cubicBezTo>
                  <a:pt x="136076" y="0"/>
                  <a:pt x="148744" y="5077"/>
                  <a:pt x="158579" y="15233"/>
                </a:cubicBezTo>
                <a:cubicBezTo>
                  <a:pt x="168411" y="25388"/>
                  <a:pt x="173332" y="39417"/>
                  <a:pt x="173332" y="57319"/>
                </a:cubicBezTo>
                <a:cubicBezTo>
                  <a:pt x="173332" y="71824"/>
                  <a:pt x="171157" y="83232"/>
                  <a:pt x="166805" y="91548"/>
                </a:cubicBezTo>
                <a:cubicBezTo>
                  <a:pt x="162452" y="99864"/>
                  <a:pt x="156116" y="106320"/>
                  <a:pt x="147805" y="110920"/>
                </a:cubicBezTo>
                <a:cubicBezTo>
                  <a:pt x="139489" y="115517"/>
                  <a:pt x="130413" y="117821"/>
                  <a:pt x="120578" y="117821"/>
                </a:cubicBezTo>
                <a:cubicBezTo>
                  <a:pt x="104799" y="117821"/>
                  <a:pt x="92044" y="112760"/>
                  <a:pt x="82313" y="102640"/>
                </a:cubicBezTo>
                <a:cubicBezTo>
                  <a:pt x="72582" y="92521"/>
                  <a:pt x="67720" y="77944"/>
                  <a:pt x="67720" y="58910"/>
                </a:cubicBezTo>
                <a:close/>
                <a:moveTo>
                  <a:pt x="87354" y="58910"/>
                </a:moveTo>
                <a:cubicBezTo>
                  <a:pt x="87354" y="73346"/>
                  <a:pt x="90503" y="84154"/>
                  <a:pt x="96804" y="91336"/>
                </a:cubicBezTo>
                <a:cubicBezTo>
                  <a:pt x="103100" y="98518"/>
                  <a:pt x="111026" y="102111"/>
                  <a:pt x="120578" y="102111"/>
                </a:cubicBezTo>
                <a:cubicBezTo>
                  <a:pt x="130056" y="102111"/>
                  <a:pt x="137948" y="98504"/>
                  <a:pt x="144248" y="91281"/>
                </a:cubicBezTo>
                <a:cubicBezTo>
                  <a:pt x="150544" y="84064"/>
                  <a:pt x="153695" y="73062"/>
                  <a:pt x="153695" y="58274"/>
                </a:cubicBezTo>
                <a:cubicBezTo>
                  <a:pt x="153695" y="44335"/>
                  <a:pt x="150530" y="33772"/>
                  <a:pt x="144194" y="26590"/>
                </a:cubicBezTo>
                <a:cubicBezTo>
                  <a:pt x="137862" y="19408"/>
                  <a:pt x="129988" y="15815"/>
                  <a:pt x="120578" y="15815"/>
                </a:cubicBezTo>
                <a:cubicBezTo>
                  <a:pt x="111026" y="15815"/>
                  <a:pt x="103100" y="19391"/>
                  <a:pt x="96804" y="26536"/>
                </a:cubicBezTo>
                <a:cubicBezTo>
                  <a:pt x="90503" y="33682"/>
                  <a:pt x="87354" y="44475"/>
                  <a:pt x="87354" y="58910"/>
                </a:cubicBezTo>
                <a:close/>
                <a:moveTo>
                  <a:pt x="205800" y="2549"/>
                </a:moveTo>
                <a:lnTo>
                  <a:pt x="284342" y="2549"/>
                </a:lnTo>
                <a:lnTo>
                  <a:pt x="284342" y="99562"/>
                </a:lnTo>
                <a:lnTo>
                  <a:pt x="296553" y="99562"/>
                </a:lnTo>
                <a:lnTo>
                  <a:pt x="296553" y="147219"/>
                </a:lnTo>
                <a:lnTo>
                  <a:pt x="280842" y="147219"/>
                </a:lnTo>
                <a:lnTo>
                  <a:pt x="280842" y="115273"/>
                </a:lnTo>
                <a:lnTo>
                  <a:pt x="192106" y="115273"/>
                </a:lnTo>
                <a:lnTo>
                  <a:pt x="192106" y="147219"/>
                </a:lnTo>
                <a:lnTo>
                  <a:pt x="176396" y="147219"/>
                </a:lnTo>
                <a:lnTo>
                  <a:pt x="176396" y="99562"/>
                </a:lnTo>
                <a:lnTo>
                  <a:pt x="186480" y="99562"/>
                </a:lnTo>
                <a:cubicBezTo>
                  <a:pt x="199925" y="81311"/>
                  <a:pt x="206365" y="48968"/>
                  <a:pt x="205800" y="2549"/>
                </a:cubicBezTo>
                <a:close/>
                <a:moveTo>
                  <a:pt x="221719" y="18365"/>
                </a:moveTo>
                <a:cubicBezTo>
                  <a:pt x="220305" y="54947"/>
                  <a:pt x="214642" y="82016"/>
                  <a:pt x="204734" y="99562"/>
                </a:cubicBezTo>
                <a:lnTo>
                  <a:pt x="265344" y="99562"/>
                </a:lnTo>
                <a:lnTo>
                  <a:pt x="265344" y="183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773939" y="3054846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0"/>
                </a:moveTo>
                <a:cubicBezTo>
                  <a:pt x="0" y="24350"/>
                  <a:pt x="3304" y="16409"/>
                  <a:pt x="9917" y="9846"/>
                </a:cubicBezTo>
                <a:cubicBezTo>
                  <a:pt x="16524" y="3279"/>
                  <a:pt x="24443" y="0"/>
                  <a:pt x="33666" y="0"/>
                </a:cubicBezTo>
                <a:cubicBezTo>
                  <a:pt x="42987" y="0"/>
                  <a:pt x="50947" y="3279"/>
                  <a:pt x="57556" y="9846"/>
                </a:cubicBezTo>
                <a:cubicBezTo>
                  <a:pt x="64165" y="16409"/>
                  <a:pt x="67471" y="24350"/>
                  <a:pt x="67471" y="33670"/>
                </a:cubicBezTo>
                <a:cubicBezTo>
                  <a:pt x="67471" y="42985"/>
                  <a:pt x="64165" y="50944"/>
                  <a:pt x="57556" y="57557"/>
                </a:cubicBezTo>
                <a:cubicBezTo>
                  <a:pt x="50947" y="64167"/>
                  <a:pt x="42987" y="67471"/>
                  <a:pt x="33666" y="67471"/>
                </a:cubicBezTo>
                <a:cubicBezTo>
                  <a:pt x="24443" y="67471"/>
                  <a:pt x="16524" y="64167"/>
                  <a:pt x="9917" y="57557"/>
                </a:cubicBezTo>
                <a:cubicBezTo>
                  <a:pt x="3304" y="50944"/>
                  <a:pt x="0" y="42985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077883" y="3039543"/>
            <a:ext cx="772340" cy="181785"/>
          </a:xfrm>
          <a:custGeom>
            <a:avLst/>
            <a:gdLst/>
            <a:ahLst/>
            <a:cxnLst/>
            <a:rect l="l" t="t" r="r" b="b"/>
            <a:pathLst>
              <a:path w="772340" h="181785">
                <a:moveTo>
                  <a:pt x="131483" y="44978"/>
                </a:moveTo>
                <a:lnTo>
                  <a:pt x="94619" y="51634"/>
                </a:lnTo>
                <a:cubicBezTo>
                  <a:pt x="93377" y="44268"/>
                  <a:pt x="90561" y="38724"/>
                  <a:pt x="86169" y="34998"/>
                </a:cubicBezTo>
                <a:cubicBezTo>
                  <a:pt x="81778" y="31269"/>
                  <a:pt x="76075" y="29408"/>
                  <a:pt x="69069" y="29408"/>
                </a:cubicBezTo>
                <a:cubicBezTo>
                  <a:pt x="59750" y="29408"/>
                  <a:pt x="52323" y="32622"/>
                  <a:pt x="46778" y="39056"/>
                </a:cubicBezTo>
                <a:cubicBezTo>
                  <a:pt x="41230" y="45492"/>
                  <a:pt x="38458" y="56245"/>
                  <a:pt x="38458" y="71329"/>
                </a:cubicBezTo>
                <a:cubicBezTo>
                  <a:pt x="38458" y="88094"/>
                  <a:pt x="41277" y="99936"/>
                  <a:pt x="46907" y="106859"/>
                </a:cubicBezTo>
                <a:cubicBezTo>
                  <a:pt x="52542" y="113778"/>
                  <a:pt x="60105" y="117237"/>
                  <a:pt x="69598" y="117237"/>
                </a:cubicBezTo>
                <a:cubicBezTo>
                  <a:pt x="76698" y="117237"/>
                  <a:pt x="82512" y="115218"/>
                  <a:pt x="87037" y="111182"/>
                </a:cubicBezTo>
                <a:cubicBezTo>
                  <a:pt x="91558" y="107146"/>
                  <a:pt x="94756" y="100205"/>
                  <a:pt x="96616" y="90356"/>
                </a:cubicBezTo>
                <a:lnTo>
                  <a:pt x="133344" y="96612"/>
                </a:lnTo>
                <a:cubicBezTo>
                  <a:pt x="129531" y="113471"/>
                  <a:pt x="122209" y="126201"/>
                  <a:pt x="111388" y="134805"/>
                </a:cubicBezTo>
                <a:cubicBezTo>
                  <a:pt x="100562" y="143413"/>
                  <a:pt x="86058" y="147715"/>
                  <a:pt x="67871" y="147715"/>
                </a:cubicBezTo>
                <a:cubicBezTo>
                  <a:pt x="47199" y="147715"/>
                  <a:pt x="30719" y="141195"/>
                  <a:pt x="18431" y="128153"/>
                </a:cubicBezTo>
                <a:cubicBezTo>
                  <a:pt x="6145" y="115110"/>
                  <a:pt x="0" y="97059"/>
                  <a:pt x="0" y="73990"/>
                </a:cubicBezTo>
                <a:cubicBezTo>
                  <a:pt x="0" y="50659"/>
                  <a:pt x="6167" y="32493"/>
                  <a:pt x="18500" y="19493"/>
                </a:cubicBezTo>
                <a:cubicBezTo>
                  <a:pt x="30834" y="6497"/>
                  <a:pt x="47509" y="0"/>
                  <a:pt x="68537" y="0"/>
                </a:cubicBezTo>
                <a:cubicBezTo>
                  <a:pt x="85748" y="0"/>
                  <a:pt x="99436" y="3704"/>
                  <a:pt x="109591" y="11109"/>
                </a:cubicBezTo>
                <a:cubicBezTo>
                  <a:pt x="119751" y="18518"/>
                  <a:pt x="127044" y="29808"/>
                  <a:pt x="131483" y="44978"/>
                </a:cubicBezTo>
                <a:close/>
                <a:moveTo>
                  <a:pt x="158364" y="3193"/>
                </a:moveTo>
                <a:lnTo>
                  <a:pt x="195624" y="3193"/>
                </a:lnTo>
                <a:lnTo>
                  <a:pt x="195624" y="60951"/>
                </a:lnTo>
                <a:cubicBezTo>
                  <a:pt x="201833" y="60238"/>
                  <a:pt x="206229" y="58331"/>
                  <a:pt x="208799" y="55227"/>
                </a:cubicBezTo>
                <a:cubicBezTo>
                  <a:pt x="211370" y="52124"/>
                  <a:pt x="214477" y="45333"/>
                  <a:pt x="218113" y="34865"/>
                </a:cubicBezTo>
                <a:cubicBezTo>
                  <a:pt x="222905" y="20937"/>
                  <a:pt x="228135" y="12024"/>
                  <a:pt x="233816" y="8117"/>
                </a:cubicBezTo>
                <a:cubicBezTo>
                  <a:pt x="239494" y="4211"/>
                  <a:pt x="246949" y="2260"/>
                  <a:pt x="256175" y="2260"/>
                </a:cubicBezTo>
                <a:cubicBezTo>
                  <a:pt x="259013" y="2260"/>
                  <a:pt x="263934" y="2484"/>
                  <a:pt x="270943" y="2926"/>
                </a:cubicBezTo>
                <a:lnTo>
                  <a:pt x="271080" y="27679"/>
                </a:lnTo>
                <a:cubicBezTo>
                  <a:pt x="261230" y="27679"/>
                  <a:pt x="254931" y="28609"/>
                  <a:pt x="252180" y="30473"/>
                </a:cubicBezTo>
                <a:cubicBezTo>
                  <a:pt x="249433" y="32428"/>
                  <a:pt x="246460" y="38235"/>
                  <a:pt x="243262" y="47908"/>
                </a:cubicBezTo>
                <a:cubicBezTo>
                  <a:pt x="238917" y="60951"/>
                  <a:pt x="232660" y="68976"/>
                  <a:pt x="224499" y="71996"/>
                </a:cubicBezTo>
                <a:cubicBezTo>
                  <a:pt x="236300" y="75275"/>
                  <a:pt x="246283" y="85524"/>
                  <a:pt x="254444" y="102736"/>
                </a:cubicBezTo>
                <a:cubicBezTo>
                  <a:pt x="254888" y="103621"/>
                  <a:pt x="255377" y="104554"/>
                  <a:pt x="255910" y="105530"/>
                </a:cubicBezTo>
                <a:lnTo>
                  <a:pt x="276800" y="144522"/>
                </a:lnTo>
                <a:lnTo>
                  <a:pt x="236610" y="144522"/>
                </a:lnTo>
                <a:lnTo>
                  <a:pt x="217984" y="103665"/>
                </a:lnTo>
                <a:cubicBezTo>
                  <a:pt x="214164" y="95414"/>
                  <a:pt x="210863" y="90115"/>
                  <a:pt x="208065" y="87764"/>
                </a:cubicBezTo>
                <a:cubicBezTo>
                  <a:pt x="205271" y="85416"/>
                  <a:pt x="201125" y="84239"/>
                  <a:pt x="195624" y="84239"/>
                </a:cubicBezTo>
                <a:lnTo>
                  <a:pt x="195624" y="144522"/>
                </a:lnTo>
                <a:lnTo>
                  <a:pt x="158364" y="144522"/>
                </a:lnTo>
                <a:close/>
                <a:moveTo>
                  <a:pt x="310431" y="3193"/>
                </a:moveTo>
                <a:lnTo>
                  <a:pt x="435657" y="3193"/>
                </a:lnTo>
                <a:lnTo>
                  <a:pt x="435657" y="144522"/>
                </a:lnTo>
                <a:lnTo>
                  <a:pt x="398398" y="144522"/>
                </a:lnTo>
                <a:lnTo>
                  <a:pt x="398398" y="33534"/>
                </a:lnTo>
                <a:lnTo>
                  <a:pt x="347425" y="33534"/>
                </a:lnTo>
                <a:lnTo>
                  <a:pt x="347425" y="97012"/>
                </a:lnTo>
                <a:cubicBezTo>
                  <a:pt x="347425" y="113158"/>
                  <a:pt x="345564" y="124495"/>
                  <a:pt x="341838" y="131014"/>
                </a:cubicBezTo>
                <a:cubicBezTo>
                  <a:pt x="338112" y="137530"/>
                  <a:pt x="333986" y="141814"/>
                  <a:pt x="329464" y="143855"/>
                </a:cubicBezTo>
                <a:cubicBezTo>
                  <a:pt x="324940" y="145893"/>
                  <a:pt x="317664" y="146916"/>
                  <a:pt x="307635" y="146916"/>
                </a:cubicBezTo>
                <a:cubicBezTo>
                  <a:pt x="301691" y="146916"/>
                  <a:pt x="293838" y="146116"/>
                  <a:pt x="284082" y="144522"/>
                </a:cubicBezTo>
                <a:lnTo>
                  <a:pt x="284082" y="116974"/>
                </a:lnTo>
                <a:cubicBezTo>
                  <a:pt x="284879" y="116974"/>
                  <a:pt x="286966" y="117061"/>
                  <a:pt x="290332" y="117237"/>
                </a:cubicBezTo>
                <a:cubicBezTo>
                  <a:pt x="294239" y="117504"/>
                  <a:pt x="297255" y="117640"/>
                  <a:pt x="299387" y="117640"/>
                </a:cubicBezTo>
                <a:cubicBezTo>
                  <a:pt x="304440" y="117640"/>
                  <a:pt x="307548" y="115974"/>
                  <a:pt x="308700" y="112647"/>
                </a:cubicBezTo>
                <a:cubicBezTo>
                  <a:pt x="309852" y="109320"/>
                  <a:pt x="310431" y="100072"/>
                  <a:pt x="310431" y="84901"/>
                </a:cubicBezTo>
                <a:close/>
                <a:moveTo>
                  <a:pt x="501397" y="46310"/>
                </a:moveTo>
                <a:lnTo>
                  <a:pt x="467460" y="40186"/>
                </a:lnTo>
                <a:cubicBezTo>
                  <a:pt x="471273" y="26524"/>
                  <a:pt x="477839" y="16408"/>
                  <a:pt x="487155" y="9846"/>
                </a:cubicBezTo>
                <a:cubicBezTo>
                  <a:pt x="496472" y="3279"/>
                  <a:pt x="510314" y="0"/>
                  <a:pt x="528674" y="0"/>
                </a:cubicBezTo>
                <a:cubicBezTo>
                  <a:pt x="545357" y="0"/>
                  <a:pt x="557776" y="1972"/>
                  <a:pt x="565937" y="5918"/>
                </a:cubicBezTo>
                <a:cubicBezTo>
                  <a:pt x="574099" y="9870"/>
                  <a:pt x="579848" y="14881"/>
                  <a:pt x="583175" y="20958"/>
                </a:cubicBezTo>
                <a:cubicBezTo>
                  <a:pt x="586501" y="27039"/>
                  <a:pt x="588165" y="38195"/>
                  <a:pt x="588165" y="54428"/>
                </a:cubicBezTo>
                <a:lnTo>
                  <a:pt x="587761" y="98078"/>
                </a:lnTo>
                <a:cubicBezTo>
                  <a:pt x="587761" y="110497"/>
                  <a:pt x="588359" y="119656"/>
                  <a:pt x="589558" y="125553"/>
                </a:cubicBezTo>
                <a:cubicBezTo>
                  <a:pt x="590756" y="131457"/>
                  <a:pt x="592998" y="137778"/>
                  <a:pt x="596279" y="144522"/>
                </a:cubicBezTo>
                <a:lnTo>
                  <a:pt x="559285" y="144522"/>
                </a:lnTo>
                <a:cubicBezTo>
                  <a:pt x="558310" y="142034"/>
                  <a:pt x="557111" y="138355"/>
                  <a:pt x="555692" y="133477"/>
                </a:cubicBezTo>
                <a:cubicBezTo>
                  <a:pt x="555070" y="131259"/>
                  <a:pt x="554623" y="129794"/>
                  <a:pt x="554356" y="129085"/>
                </a:cubicBezTo>
                <a:cubicBezTo>
                  <a:pt x="547971" y="135294"/>
                  <a:pt x="541141" y="139952"/>
                  <a:pt x="533868" y="143056"/>
                </a:cubicBezTo>
                <a:cubicBezTo>
                  <a:pt x="526594" y="146159"/>
                  <a:pt x="518828" y="147715"/>
                  <a:pt x="510577" y="147715"/>
                </a:cubicBezTo>
                <a:cubicBezTo>
                  <a:pt x="496026" y="147715"/>
                  <a:pt x="484559" y="143765"/>
                  <a:pt x="476175" y="135870"/>
                </a:cubicBezTo>
                <a:cubicBezTo>
                  <a:pt x="467790" y="127976"/>
                  <a:pt x="463601" y="117993"/>
                  <a:pt x="463601" y="105929"/>
                </a:cubicBezTo>
                <a:cubicBezTo>
                  <a:pt x="463601" y="97944"/>
                  <a:pt x="465508" y="90824"/>
                  <a:pt x="469325" y="84566"/>
                </a:cubicBezTo>
                <a:cubicBezTo>
                  <a:pt x="473137" y="78314"/>
                  <a:pt x="478486" y="73522"/>
                  <a:pt x="485360" y="70196"/>
                </a:cubicBezTo>
                <a:cubicBezTo>
                  <a:pt x="492232" y="66869"/>
                  <a:pt x="502149" y="63964"/>
                  <a:pt x="515102" y="61484"/>
                </a:cubicBezTo>
                <a:cubicBezTo>
                  <a:pt x="532581" y="58197"/>
                  <a:pt x="544690" y="55137"/>
                  <a:pt x="551434" y="52301"/>
                </a:cubicBezTo>
                <a:lnTo>
                  <a:pt x="551434" y="48571"/>
                </a:lnTo>
                <a:cubicBezTo>
                  <a:pt x="551434" y="41385"/>
                  <a:pt x="549658" y="36262"/>
                  <a:pt x="546109" y="33202"/>
                </a:cubicBezTo>
                <a:cubicBezTo>
                  <a:pt x="542555" y="30142"/>
                  <a:pt x="535860" y="28609"/>
                  <a:pt x="526014" y="28609"/>
                </a:cubicBezTo>
                <a:cubicBezTo>
                  <a:pt x="519361" y="28609"/>
                  <a:pt x="514173" y="29916"/>
                  <a:pt x="510443" y="32536"/>
                </a:cubicBezTo>
                <a:cubicBezTo>
                  <a:pt x="506717" y="35153"/>
                  <a:pt x="503701" y="39743"/>
                  <a:pt x="501397" y="46310"/>
                </a:cubicBezTo>
                <a:close/>
                <a:moveTo>
                  <a:pt x="551434" y="76650"/>
                </a:moveTo>
                <a:cubicBezTo>
                  <a:pt x="546638" y="78250"/>
                  <a:pt x="539056" y="80157"/>
                  <a:pt x="528674" y="82375"/>
                </a:cubicBezTo>
                <a:cubicBezTo>
                  <a:pt x="518292" y="84588"/>
                  <a:pt x="511509" y="86763"/>
                  <a:pt x="508316" y="88899"/>
                </a:cubicBezTo>
                <a:cubicBezTo>
                  <a:pt x="503434" y="92354"/>
                  <a:pt x="500997" y="96746"/>
                  <a:pt x="500997" y="102069"/>
                </a:cubicBezTo>
                <a:cubicBezTo>
                  <a:pt x="500997" y="107304"/>
                  <a:pt x="502945" y="111829"/>
                  <a:pt x="506851" y="115642"/>
                </a:cubicBezTo>
                <a:cubicBezTo>
                  <a:pt x="510757" y="119458"/>
                  <a:pt x="515721" y="121366"/>
                  <a:pt x="521755" y="121366"/>
                </a:cubicBezTo>
                <a:cubicBezTo>
                  <a:pt x="528498" y="121366"/>
                  <a:pt x="534931" y="119152"/>
                  <a:pt x="541054" y="114714"/>
                </a:cubicBezTo>
                <a:cubicBezTo>
                  <a:pt x="545577" y="111341"/>
                  <a:pt x="548550" y="107214"/>
                  <a:pt x="549968" y="102336"/>
                </a:cubicBezTo>
                <a:cubicBezTo>
                  <a:pt x="550944" y="99140"/>
                  <a:pt x="551434" y="93063"/>
                  <a:pt x="551434" y="84103"/>
                </a:cubicBezTo>
                <a:close/>
                <a:moveTo>
                  <a:pt x="741867" y="144522"/>
                </a:moveTo>
                <a:lnTo>
                  <a:pt x="634870" y="144522"/>
                </a:lnTo>
                <a:lnTo>
                  <a:pt x="634870" y="181785"/>
                </a:lnTo>
                <a:lnTo>
                  <a:pt x="604526" y="181785"/>
                </a:lnTo>
                <a:lnTo>
                  <a:pt x="604526" y="113911"/>
                </a:lnTo>
                <a:lnTo>
                  <a:pt x="619833" y="113911"/>
                </a:lnTo>
                <a:cubicBezTo>
                  <a:pt x="626220" y="106816"/>
                  <a:pt x="631501" y="95727"/>
                  <a:pt x="635669" y="80643"/>
                </a:cubicBezTo>
                <a:cubicBezTo>
                  <a:pt x="639835" y="65562"/>
                  <a:pt x="642323" y="39743"/>
                  <a:pt x="643122" y="3193"/>
                </a:cubicBezTo>
                <a:lnTo>
                  <a:pt x="757170" y="3193"/>
                </a:lnTo>
                <a:lnTo>
                  <a:pt x="757170" y="113911"/>
                </a:lnTo>
                <a:lnTo>
                  <a:pt x="772340" y="113911"/>
                </a:lnTo>
                <a:lnTo>
                  <a:pt x="772340" y="181785"/>
                </a:lnTo>
                <a:lnTo>
                  <a:pt x="741867" y="181785"/>
                </a:lnTo>
                <a:close/>
                <a:moveTo>
                  <a:pt x="720172" y="113911"/>
                </a:moveTo>
                <a:lnTo>
                  <a:pt x="720310" y="33933"/>
                </a:lnTo>
                <a:lnTo>
                  <a:pt x="675061" y="33933"/>
                </a:lnTo>
                <a:cubicBezTo>
                  <a:pt x="673552" y="72971"/>
                  <a:pt x="667343" y="99630"/>
                  <a:pt x="656427" y="11391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023121" y="2985381"/>
            <a:ext cx="2555923" cy="256038"/>
          </a:xfrm>
          <a:custGeom>
            <a:avLst/>
            <a:gdLst/>
            <a:ahLst/>
            <a:cxnLst/>
            <a:rect l="l" t="t" r="r" b="b"/>
            <a:pathLst>
              <a:path w="2555923" h="256038">
                <a:moveTo>
                  <a:pt x="0" y="57355"/>
                </a:moveTo>
                <a:lnTo>
                  <a:pt x="95414" y="57355"/>
                </a:lnTo>
                <a:lnTo>
                  <a:pt x="95414" y="87565"/>
                </a:lnTo>
                <a:lnTo>
                  <a:pt x="37393" y="87565"/>
                </a:lnTo>
                <a:lnTo>
                  <a:pt x="37393" y="198684"/>
                </a:lnTo>
                <a:lnTo>
                  <a:pt x="0" y="198684"/>
                </a:lnTo>
                <a:close/>
                <a:moveTo>
                  <a:pt x="103600" y="126021"/>
                </a:moveTo>
                <a:cubicBezTo>
                  <a:pt x="103600" y="113601"/>
                  <a:pt x="106660" y="101581"/>
                  <a:pt x="112784" y="89960"/>
                </a:cubicBezTo>
                <a:cubicBezTo>
                  <a:pt x="118900" y="78335"/>
                  <a:pt x="127577" y="69465"/>
                  <a:pt x="138797" y="63341"/>
                </a:cubicBezTo>
                <a:cubicBezTo>
                  <a:pt x="150019" y="57221"/>
                  <a:pt x="162554" y="54162"/>
                  <a:pt x="176392" y="54162"/>
                </a:cubicBezTo>
                <a:cubicBezTo>
                  <a:pt x="197772" y="54162"/>
                  <a:pt x="215294" y="61102"/>
                  <a:pt x="228956" y="74983"/>
                </a:cubicBezTo>
                <a:cubicBezTo>
                  <a:pt x="242618" y="88872"/>
                  <a:pt x="249451" y="106416"/>
                  <a:pt x="249451" y="127620"/>
                </a:cubicBezTo>
                <a:cubicBezTo>
                  <a:pt x="249451" y="149004"/>
                  <a:pt x="242554" y="166725"/>
                  <a:pt x="228757" y="180785"/>
                </a:cubicBezTo>
                <a:cubicBezTo>
                  <a:pt x="214963" y="194842"/>
                  <a:pt x="197597" y="201877"/>
                  <a:pt x="176658" y="201877"/>
                </a:cubicBezTo>
                <a:cubicBezTo>
                  <a:pt x="163706" y="201877"/>
                  <a:pt x="151351" y="198949"/>
                  <a:pt x="139597" y="193092"/>
                </a:cubicBezTo>
                <a:cubicBezTo>
                  <a:pt x="127842" y="187238"/>
                  <a:pt x="118900" y="178657"/>
                  <a:pt x="112784" y="167342"/>
                </a:cubicBezTo>
                <a:cubicBezTo>
                  <a:pt x="106660" y="156031"/>
                  <a:pt x="103600" y="142256"/>
                  <a:pt x="103600" y="126021"/>
                </a:cubicBezTo>
                <a:close/>
                <a:moveTo>
                  <a:pt x="141923" y="128018"/>
                </a:moveTo>
                <a:cubicBezTo>
                  <a:pt x="141923" y="142037"/>
                  <a:pt x="145252" y="152770"/>
                  <a:pt x="151905" y="160221"/>
                </a:cubicBezTo>
                <a:cubicBezTo>
                  <a:pt x="158558" y="167673"/>
                  <a:pt x="166766" y="171399"/>
                  <a:pt x="176525" y="171399"/>
                </a:cubicBezTo>
                <a:cubicBezTo>
                  <a:pt x="186285" y="171399"/>
                  <a:pt x="194467" y="167673"/>
                  <a:pt x="201080" y="160221"/>
                </a:cubicBezTo>
                <a:cubicBezTo>
                  <a:pt x="207687" y="152770"/>
                  <a:pt x="210991" y="141948"/>
                  <a:pt x="210991" y="127753"/>
                </a:cubicBezTo>
                <a:cubicBezTo>
                  <a:pt x="210991" y="113914"/>
                  <a:pt x="207687" y="103265"/>
                  <a:pt x="201080" y="95814"/>
                </a:cubicBezTo>
                <a:cubicBezTo>
                  <a:pt x="194467" y="88362"/>
                  <a:pt x="186285" y="84635"/>
                  <a:pt x="176525" y="84635"/>
                </a:cubicBezTo>
                <a:cubicBezTo>
                  <a:pt x="166766" y="84635"/>
                  <a:pt x="158558" y="88362"/>
                  <a:pt x="151905" y="95814"/>
                </a:cubicBezTo>
                <a:cubicBezTo>
                  <a:pt x="145252" y="103265"/>
                  <a:pt x="141923" y="114000"/>
                  <a:pt x="141923" y="128018"/>
                </a:cubicBezTo>
                <a:close/>
                <a:moveTo>
                  <a:pt x="255416" y="57355"/>
                </a:moveTo>
                <a:lnTo>
                  <a:pt x="383302" y="57355"/>
                </a:lnTo>
                <a:lnTo>
                  <a:pt x="383302" y="87565"/>
                </a:lnTo>
                <a:lnTo>
                  <a:pt x="338058" y="87565"/>
                </a:lnTo>
                <a:lnTo>
                  <a:pt x="338058" y="198684"/>
                </a:lnTo>
                <a:lnTo>
                  <a:pt x="300664" y="198684"/>
                </a:lnTo>
                <a:lnTo>
                  <a:pt x="300664" y="87565"/>
                </a:lnTo>
                <a:lnTo>
                  <a:pt x="255416" y="87565"/>
                </a:lnTo>
                <a:close/>
                <a:moveTo>
                  <a:pt x="389109" y="126021"/>
                </a:moveTo>
                <a:cubicBezTo>
                  <a:pt x="389109" y="113601"/>
                  <a:pt x="392168" y="101581"/>
                  <a:pt x="398292" y="89960"/>
                </a:cubicBezTo>
                <a:cubicBezTo>
                  <a:pt x="404409" y="78335"/>
                  <a:pt x="413081" y="69465"/>
                  <a:pt x="424306" y="63341"/>
                </a:cubicBezTo>
                <a:cubicBezTo>
                  <a:pt x="435528" y="57221"/>
                  <a:pt x="448059" y="54162"/>
                  <a:pt x="461902" y="54162"/>
                </a:cubicBezTo>
                <a:cubicBezTo>
                  <a:pt x="483282" y="54162"/>
                  <a:pt x="500803" y="61102"/>
                  <a:pt x="514464" y="74983"/>
                </a:cubicBezTo>
                <a:cubicBezTo>
                  <a:pt x="528127" y="88872"/>
                  <a:pt x="534956" y="106416"/>
                  <a:pt x="534956" y="127620"/>
                </a:cubicBezTo>
                <a:cubicBezTo>
                  <a:pt x="534956" y="149004"/>
                  <a:pt x="528062" y="166725"/>
                  <a:pt x="514266" y="180785"/>
                </a:cubicBezTo>
                <a:cubicBezTo>
                  <a:pt x="500471" y="194842"/>
                  <a:pt x="483102" y="201877"/>
                  <a:pt x="462167" y="201877"/>
                </a:cubicBezTo>
                <a:cubicBezTo>
                  <a:pt x="449210" y="201877"/>
                  <a:pt x="436856" y="198949"/>
                  <a:pt x="425102" y="193092"/>
                </a:cubicBezTo>
                <a:cubicBezTo>
                  <a:pt x="413348" y="187238"/>
                  <a:pt x="404409" y="178657"/>
                  <a:pt x="398292" y="167342"/>
                </a:cubicBezTo>
                <a:cubicBezTo>
                  <a:pt x="392168" y="156031"/>
                  <a:pt x="389109" y="142256"/>
                  <a:pt x="389109" y="126021"/>
                </a:cubicBezTo>
                <a:close/>
                <a:moveTo>
                  <a:pt x="427431" y="128018"/>
                </a:moveTo>
                <a:cubicBezTo>
                  <a:pt x="427431" y="142037"/>
                  <a:pt x="430757" y="152770"/>
                  <a:pt x="437414" y="160221"/>
                </a:cubicBezTo>
                <a:cubicBezTo>
                  <a:pt x="444067" y="167673"/>
                  <a:pt x="452275" y="171399"/>
                  <a:pt x="462034" y="171399"/>
                </a:cubicBezTo>
                <a:cubicBezTo>
                  <a:pt x="471790" y="171399"/>
                  <a:pt x="479976" y="167673"/>
                  <a:pt x="486587" y="160221"/>
                </a:cubicBezTo>
                <a:cubicBezTo>
                  <a:pt x="493196" y="152770"/>
                  <a:pt x="496500" y="141948"/>
                  <a:pt x="496500" y="127753"/>
                </a:cubicBezTo>
                <a:cubicBezTo>
                  <a:pt x="496500" y="113914"/>
                  <a:pt x="493196" y="103265"/>
                  <a:pt x="486587" y="95814"/>
                </a:cubicBezTo>
                <a:cubicBezTo>
                  <a:pt x="479976" y="88362"/>
                  <a:pt x="471790" y="84635"/>
                  <a:pt x="462034" y="84635"/>
                </a:cubicBezTo>
                <a:cubicBezTo>
                  <a:pt x="452275" y="84635"/>
                  <a:pt x="444067" y="88362"/>
                  <a:pt x="437414" y="95814"/>
                </a:cubicBezTo>
                <a:cubicBezTo>
                  <a:pt x="430757" y="103265"/>
                  <a:pt x="427431" y="114000"/>
                  <a:pt x="427431" y="128018"/>
                </a:cubicBezTo>
                <a:close/>
                <a:moveTo>
                  <a:pt x="564634" y="57355"/>
                </a:moveTo>
                <a:lnTo>
                  <a:pt x="646477" y="57355"/>
                </a:lnTo>
                <a:cubicBezTo>
                  <a:pt x="663242" y="57355"/>
                  <a:pt x="675799" y="60418"/>
                  <a:pt x="684136" y="66538"/>
                </a:cubicBezTo>
                <a:cubicBezTo>
                  <a:pt x="692478" y="72662"/>
                  <a:pt x="696646" y="81884"/>
                  <a:pt x="696646" y="94219"/>
                </a:cubicBezTo>
                <a:cubicBezTo>
                  <a:pt x="696646" y="102113"/>
                  <a:pt x="694360" y="108986"/>
                  <a:pt x="689792" y="114844"/>
                </a:cubicBezTo>
                <a:cubicBezTo>
                  <a:pt x="685223" y="120701"/>
                  <a:pt x="679482" y="124602"/>
                  <a:pt x="672563" y="126554"/>
                </a:cubicBezTo>
                <a:cubicBezTo>
                  <a:pt x="682318" y="128948"/>
                  <a:pt x="689593" y="133430"/>
                  <a:pt x="694385" y="139992"/>
                </a:cubicBezTo>
                <a:cubicBezTo>
                  <a:pt x="699177" y="146559"/>
                  <a:pt x="701571" y="153749"/>
                  <a:pt x="701571" y="161553"/>
                </a:cubicBezTo>
                <a:cubicBezTo>
                  <a:pt x="701571" y="172555"/>
                  <a:pt x="697535" y="181493"/>
                  <a:pt x="689460" y="188366"/>
                </a:cubicBezTo>
                <a:cubicBezTo>
                  <a:pt x="681385" y="195246"/>
                  <a:pt x="669455" y="198684"/>
                  <a:pt x="653663" y="198684"/>
                </a:cubicBezTo>
                <a:lnTo>
                  <a:pt x="564634" y="198684"/>
                </a:lnTo>
                <a:close/>
                <a:moveTo>
                  <a:pt x="602294" y="116042"/>
                </a:moveTo>
                <a:lnTo>
                  <a:pt x="626382" y="116042"/>
                </a:lnTo>
                <a:cubicBezTo>
                  <a:pt x="638006" y="116042"/>
                  <a:pt x="646409" y="114577"/>
                  <a:pt x="651599" y="111649"/>
                </a:cubicBezTo>
                <a:cubicBezTo>
                  <a:pt x="656791" y="108723"/>
                  <a:pt x="659383" y="104111"/>
                  <a:pt x="659383" y="97811"/>
                </a:cubicBezTo>
                <a:cubicBezTo>
                  <a:pt x="659383" y="91868"/>
                  <a:pt x="656967" y="87630"/>
                  <a:pt x="652132" y="85100"/>
                </a:cubicBezTo>
                <a:cubicBezTo>
                  <a:pt x="647294" y="82573"/>
                  <a:pt x="638715" y="81309"/>
                  <a:pt x="626382" y="81309"/>
                </a:cubicBezTo>
                <a:lnTo>
                  <a:pt x="602294" y="81309"/>
                </a:lnTo>
                <a:close/>
                <a:moveTo>
                  <a:pt x="602294" y="174729"/>
                </a:moveTo>
                <a:lnTo>
                  <a:pt x="631839" y="174729"/>
                </a:lnTo>
                <a:cubicBezTo>
                  <a:pt x="642484" y="174729"/>
                  <a:pt x="650249" y="173440"/>
                  <a:pt x="655127" y="170870"/>
                </a:cubicBezTo>
                <a:cubicBezTo>
                  <a:pt x="660005" y="168295"/>
                  <a:pt x="662446" y="163684"/>
                  <a:pt x="662446" y="157028"/>
                </a:cubicBezTo>
                <a:cubicBezTo>
                  <a:pt x="662446" y="150109"/>
                  <a:pt x="659650" y="145339"/>
                  <a:pt x="654065" y="142721"/>
                </a:cubicBezTo>
                <a:cubicBezTo>
                  <a:pt x="648475" y="140104"/>
                  <a:pt x="637606" y="138797"/>
                  <a:pt x="621457" y="138797"/>
                </a:cubicBezTo>
                <a:lnTo>
                  <a:pt x="602294" y="138797"/>
                </a:lnTo>
                <a:close/>
                <a:moveTo>
                  <a:pt x="720402" y="126021"/>
                </a:moveTo>
                <a:cubicBezTo>
                  <a:pt x="720402" y="113601"/>
                  <a:pt x="723463" y="101581"/>
                  <a:pt x="729586" y="89960"/>
                </a:cubicBezTo>
                <a:cubicBezTo>
                  <a:pt x="735702" y="78335"/>
                  <a:pt x="744379" y="69465"/>
                  <a:pt x="755599" y="63341"/>
                </a:cubicBezTo>
                <a:cubicBezTo>
                  <a:pt x="766821" y="57221"/>
                  <a:pt x="779356" y="54162"/>
                  <a:pt x="793195" y="54162"/>
                </a:cubicBezTo>
                <a:cubicBezTo>
                  <a:pt x="814576" y="54162"/>
                  <a:pt x="832096" y="61102"/>
                  <a:pt x="845758" y="74983"/>
                </a:cubicBezTo>
                <a:cubicBezTo>
                  <a:pt x="859421" y="88872"/>
                  <a:pt x="866253" y="106416"/>
                  <a:pt x="866253" y="127620"/>
                </a:cubicBezTo>
                <a:cubicBezTo>
                  <a:pt x="866253" y="149004"/>
                  <a:pt x="859356" y="166725"/>
                  <a:pt x="845560" y="180785"/>
                </a:cubicBezTo>
                <a:cubicBezTo>
                  <a:pt x="831765" y="194842"/>
                  <a:pt x="814399" y="201877"/>
                  <a:pt x="793461" y="201877"/>
                </a:cubicBezTo>
                <a:cubicBezTo>
                  <a:pt x="780508" y="201877"/>
                  <a:pt x="768153" y="198949"/>
                  <a:pt x="756399" y="193092"/>
                </a:cubicBezTo>
                <a:cubicBezTo>
                  <a:pt x="744646" y="187238"/>
                  <a:pt x="735702" y="178657"/>
                  <a:pt x="729586" y="167342"/>
                </a:cubicBezTo>
                <a:cubicBezTo>
                  <a:pt x="723463" y="156031"/>
                  <a:pt x="720402" y="142256"/>
                  <a:pt x="720402" y="126021"/>
                </a:cubicBezTo>
                <a:close/>
                <a:moveTo>
                  <a:pt x="758725" y="128018"/>
                </a:moveTo>
                <a:cubicBezTo>
                  <a:pt x="758725" y="142037"/>
                  <a:pt x="762055" y="152770"/>
                  <a:pt x="768707" y="160221"/>
                </a:cubicBezTo>
                <a:cubicBezTo>
                  <a:pt x="775361" y="167673"/>
                  <a:pt x="783569" y="171399"/>
                  <a:pt x="793328" y="171399"/>
                </a:cubicBezTo>
                <a:cubicBezTo>
                  <a:pt x="803087" y="171399"/>
                  <a:pt x="811270" y="167673"/>
                  <a:pt x="817884" y="160221"/>
                </a:cubicBezTo>
                <a:cubicBezTo>
                  <a:pt x="824489" y="152770"/>
                  <a:pt x="827794" y="141948"/>
                  <a:pt x="827794" y="127753"/>
                </a:cubicBezTo>
                <a:cubicBezTo>
                  <a:pt x="827794" y="113914"/>
                  <a:pt x="824489" y="103265"/>
                  <a:pt x="817884" y="95814"/>
                </a:cubicBezTo>
                <a:cubicBezTo>
                  <a:pt x="811270" y="88362"/>
                  <a:pt x="803087" y="84635"/>
                  <a:pt x="793328" y="84635"/>
                </a:cubicBezTo>
                <a:cubicBezTo>
                  <a:pt x="783569" y="84635"/>
                  <a:pt x="775361" y="88362"/>
                  <a:pt x="768707" y="95814"/>
                </a:cubicBezTo>
                <a:cubicBezTo>
                  <a:pt x="762055" y="103265"/>
                  <a:pt x="758725" y="114000"/>
                  <a:pt x="758725" y="128018"/>
                </a:cubicBezTo>
                <a:close/>
                <a:moveTo>
                  <a:pt x="894600" y="57355"/>
                </a:moveTo>
                <a:lnTo>
                  <a:pt x="930528" y="57355"/>
                </a:lnTo>
                <a:lnTo>
                  <a:pt x="930528" y="146120"/>
                </a:lnTo>
                <a:lnTo>
                  <a:pt x="988019" y="57355"/>
                </a:lnTo>
                <a:lnTo>
                  <a:pt x="1024746" y="57355"/>
                </a:lnTo>
                <a:lnTo>
                  <a:pt x="1024746" y="198684"/>
                </a:lnTo>
                <a:lnTo>
                  <a:pt x="988818" y="198684"/>
                </a:lnTo>
                <a:lnTo>
                  <a:pt x="988818" y="108323"/>
                </a:lnTo>
                <a:lnTo>
                  <a:pt x="930528" y="198684"/>
                </a:lnTo>
                <a:lnTo>
                  <a:pt x="894600" y="198684"/>
                </a:lnTo>
                <a:close/>
                <a:moveTo>
                  <a:pt x="984160" y="0"/>
                </a:moveTo>
                <a:lnTo>
                  <a:pt x="1002391" y="0"/>
                </a:lnTo>
                <a:cubicBezTo>
                  <a:pt x="1001329" y="12066"/>
                  <a:pt x="997091" y="21538"/>
                  <a:pt x="989686" y="28411"/>
                </a:cubicBezTo>
                <a:cubicBezTo>
                  <a:pt x="982274" y="35287"/>
                  <a:pt x="972673" y="38725"/>
                  <a:pt x="960872" y="38725"/>
                </a:cubicBezTo>
                <a:cubicBezTo>
                  <a:pt x="949071" y="38725"/>
                  <a:pt x="939470" y="35287"/>
                  <a:pt x="932061" y="28411"/>
                </a:cubicBezTo>
                <a:cubicBezTo>
                  <a:pt x="924653" y="21538"/>
                  <a:pt x="920415" y="12066"/>
                  <a:pt x="919349" y="0"/>
                </a:cubicBezTo>
                <a:lnTo>
                  <a:pt x="937584" y="0"/>
                </a:lnTo>
                <a:cubicBezTo>
                  <a:pt x="938202" y="6299"/>
                  <a:pt x="940420" y="11065"/>
                  <a:pt x="944236" y="14305"/>
                </a:cubicBezTo>
                <a:cubicBezTo>
                  <a:pt x="948049" y="17546"/>
                  <a:pt x="953596" y="19162"/>
                  <a:pt x="960872" y="19162"/>
                </a:cubicBezTo>
                <a:cubicBezTo>
                  <a:pt x="968148" y="19162"/>
                  <a:pt x="973691" y="17546"/>
                  <a:pt x="977508" y="14305"/>
                </a:cubicBezTo>
                <a:cubicBezTo>
                  <a:pt x="981320" y="11065"/>
                  <a:pt x="983541" y="6299"/>
                  <a:pt x="984160" y="0"/>
                </a:cubicBezTo>
                <a:close/>
                <a:moveTo>
                  <a:pt x="1135422" y="57355"/>
                </a:moveTo>
                <a:lnTo>
                  <a:pt x="1260913" y="57355"/>
                </a:lnTo>
                <a:lnTo>
                  <a:pt x="1260913" y="198684"/>
                </a:lnTo>
                <a:lnTo>
                  <a:pt x="1223517" y="198684"/>
                </a:lnTo>
                <a:lnTo>
                  <a:pt x="1223517" y="87565"/>
                </a:lnTo>
                <a:lnTo>
                  <a:pt x="1172818" y="87565"/>
                </a:lnTo>
                <a:lnTo>
                  <a:pt x="1172818" y="198684"/>
                </a:lnTo>
                <a:lnTo>
                  <a:pt x="1135422" y="198684"/>
                </a:lnTo>
                <a:close/>
                <a:moveTo>
                  <a:pt x="1300434" y="57355"/>
                </a:moveTo>
                <a:lnTo>
                  <a:pt x="1335301" y="57355"/>
                </a:lnTo>
                <a:lnTo>
                  <a:pt x="1335301" y="78116"/>
                </a:lnTo>
                <a:cubicBezTo>
                  <a:pt x="1339826" y="71017"/>
                  <a:pt x="1345950" y="65249"/>
                  <a:pt x="1353667" y="60814"/>
                </a:cubicBezTo>
                <a:cubicBezTo>
                  <a:pt x="1361383" y="56375"/>
                  <a:pt x="1369946" y="54162"/>
                  <a:pt x="1379353" y="54162"/>
                </a:cubicBezTo>
                <a:cubicBezTo>
                  <a:pt x="1395763" y="54162"/>
                  <a:pt x="1409691" y="60590"/>
                  <a:pt x="1421139" y="73454"/>
                </a:cubicBezTo>
                <a:cubicBezTo>
                  <a:pt x="1432583" y="86321"/>
                  <a:pt x="1438304" y="104242"/>
                  <a:pt x="1438304" y="127220"/>
                </a:cubicBezTo>
                <a:cubicBezTo>
                  <a:pt x="1438304" y="150817"/>
                  <a:pt x="1432537" y="169160"/>
                  <a:pt x="1421006" y="182246"/>
                </a:cubicBezTo>
                <a:cubicBezTo>
                  <a:pt x="1409471" y="195332"/>
                  <a:pt x="1395496" y="201877"/>
                  <a:pt x="1379084" y="201877"/>
                </a:cubicBezTo>
                <a:cubicBezTo>
                  <a:pt x="1371275" y="201877"/>
                  <a:pt x="1364201" y="200321"/>
                  <a:pt x="1357861" y="197218"/>
                </a:cubicBezTo>
                <a:cubicBezTo>
                  <a:pt x="1351515" y="194114"/>
                  <a:pt x="1344837" y="188791"/>
                  <a:pt x="1337832" y="181252"/>
                </a:cubicBezTo>
                <a:lnTo>
                  <a:pt x="1337832" y="252445"/>
                </a:lnTo>
                <a:lnTo>
                  <a:pt x="1300434" y="252445"/>
                </a:lnTo>
                <a:close/>
                <a:moveTo>
                  <a:pt x="1337432" y="125624"/>
                </a:moveTo>
                <a:cubicBezTo>
                  <a:pt x="1337432" y="141504"/>
                  <a:pt x="1340581" y="153241"/>
                  <a:pt x="1346882" y="160823"/>
                </a:cubicBezTo>
                <a:cubicBezTo>
                  <a:pt x="1353181" y="168407"/>
                  <a:pt x="1360857" y="172202"/>
                  <a:pt x="1369903" y="172202"/>
                </a:cubicBezTo>
                <a:cubicBezTo>
                  <a:pt x="1378598" y="172202"/>
                  <a:pt x="1385830" y="168721"/>
                  <a:pt x="1391597" y="161755"/>
                </a:cubicBezTo>
                <a:cubicBezTo>
                  <a:pt x="1397361" y="154789"/>
                  <a:pt x="1400245" y="143365"/>
                  <a:pt x="1400245" y="127486"/>
                </a:cubicBezTo>
                <a:cubicBezTo>
                  <a:pt x="1400245" y="112672"/>
                  <a:pt x="1397271" y="101671"/>
                  <a:pt x="1391327" y="94485"/>
                </a:cubicBezTo>
                <a:cubicBezTo>
                  <a:pt x="1385383" y="87300"/>
                  <a:pt x="1378019" y="83707"/>
                  <a:pt x="1369238" y="83707"/>
                </a:cubicBezTo>
                <a:cubicBezTo>
                  <a:pt x="1360098" y="83707"/>
                  <a:pt x="1352512" y="87231"/>
                  <a:pt x="1346482" y="94283"/>
                </a:cubicBezTo>
                <a:cubicBezTo>
                  <a:pt x="1340448" y="101339"/>
                  <a:pt x="1337432" y="111786"/>
                  <a:pt x="1337432" y="125624"/>
                </a:cubicBezTo>
                <a:close/>
                <a:moveTo>
                  <a:pt x="1459332" y="126021"/>
                </a:moveTo>
                <a:cubicBezTo>
                  <a:pt x="1459332" y="113601"/>
                  <a:pt x="1462391" y="101581"/>
                  <a:pt x="1468515" y="89960"/>
                </a:cubicBezTo>
                <a:cubicBezTo>
                  <a:pt x="1474631" y="78335"/>
                  <a:pt x="1483304" y="69465"/>
                  <a:pt x="1494528" y="63341"/>
                </a:cubicBezTo>
                <a:cubicBezTo>
                  <a:pt x="1505750" y="57221"/>
                  <a:pt x="1518281" y="54162"/>
                  <a:pt x="1532123" y="54162"/>
                </a:cubicBezTo>
                <a:cubicBezTo>
                  <a:pt x="1553503" y="54162"/>
                  <a:pt x="1571026" y="61102"/>
                  <a:pt x="1584687" y="74983"/>
                </a:cubicBezTo>
                <a:cubicBezTo>
                  <a:pt x="1598348" y="88872"/>
                  <a:pt x="1605182" y="106416"/>
                  <a:pt x="1605182" y="127620"/>
                </a:cubicBezTo>
                <a:cubicBezTo>
                  <a:pt x="1605182" y="149004"/>
                  <a:pt x="1598284" y="166725"/>
                  <a:pt x="1584489" y="180785"/>
                </a:cubicBezTo>
                <a:cubicBezTo>
                  <a:pt x="1570694" y="194842"/>
                  <a:pt x="1553324" y="201877"/>
                  <a:pt x="1532390" y="201877"/>
                </a:cubicBezTo>
                <a:cubicBezTo>
                  <a:pt x="1519433" y="201877"/>
                  <a:pt x="1507079" y="198949"/>
                  <a:pt x="1495325" y="193092"/>
                </a:cubicBezTo>
                <a:cubicBezTo>
                  <a:pt x="1483570" y="187238"/>
                  <a:pt x="1474631" y="178657"/>
                  <a:pt x="1468515" y="167342"/>
                </a:cubicBezTo>
                <a:cubicBezTo>
                  <a:pt x="1462391" y="156031"/>
                  <a:pt x="1459332" y="142256"/>
                  <a:pt x="1459332" y="126021"/>
                </a:cubicBezTo>
                <a:close/>
                <a:moveTo>
                  <a:pt x="1497654" y="128018"/>
                </a:moveTo>
                <a:cubicBezTo>
                  <a:pt x="1497654" y="142037"/>
                  <a:pt x="1500980" y="152770"/>
                  <a:pt x="1507636" y="160221"/>
                </a:cubicBezTo>
                <a:cubicBezTo>
                  <a:pt x="1514289" y="167673"/>
                  <a:pt x="1522497" y="171399"/>
                  <a:pt x="1532256" y="171399"/>
                </a:cubicBezTo>
                <a:cubicBezTo>
                  <a:pt x="1542016" y="171399"/>
                  <a:pt x="1550199" y="167673"/>
                  <a:pt x="1556809" y="160221"/>
                </a:cubicBezTo>
                <a:cubicBezTo>
                  <a:pt x="1563418" y="152770"/>
                  <a:pt x="1566723" y="141948"/>
                  <a:pt x="1566723" y="127753"/>
                </a:cubicBezTo>
                <a:cubicBezTo>
                  <a:pt x="1566723" y="113914"/>
                  <a:pt x="1563418" y="103265"/>
                  <a:pt x="1556809" y="95814"/>
                </a:cubicBezTo>
                <a:cubicBezTo>
                  <a:pt x="1550199" y="88362"/>
                  <a:pt x="1542016" y="84635"/>
                  <a:pt x="1532256" y="84635"/>
                </a:cubicBezTo>
                <a:cubicBezTo>
                  <a:pt x="1522497" y="84635"/>
                  <a:pt x="1514289" y="88362"/>
                  <a:pt x="1507636" y="95814"/>
                </a:cubicBezTo>
                <a:cubicBezTo>
                  <a:pt x="1500980" y="103265"/>
                  <a:pt x="1497654" y="114000"/>
                  <a:pt x="1497654" y="128018"/>
                </a:cubicBezTo>
                <a:close/>
                <a:moveTo>
                  <a:pt x="1748029" y="198684"/>
                </a:moveTo>
                <a:lnTo>
                  <a:pt x="1641038" y="198684"/>
                </a:lnTo>
                <a:lnTo>
                  <a:pt x="1641038" y="235947"/>
                </a:lnTo>
                <a:lnTo>
                  <a:pt x="1610693" y="235947"/>
                </a:lnTo>
                <a:lnTo>
                  <a:pt x="1610693" y="168073"/>
                </a:lnTo>
                <a:lnTo>
                  <a:pt x="1625998" y="168073"/>
                </a:lnTo>
                <a:cubicBezTo>
                  <a:pt x="1632387" y="160978"/>
                  <a:pt x="1637668" y="149889"/>
                  <a:pt x="1641833" y="134805"/>
                </a:cubicBezTo>
                <a:cubicBezTo>
                  <a:pt x="1646003" y="119724"/>
                  <a:pt x="1648489" y="93905"/>
                  <a:pt x="1649285" y="57355"/>
                </a:cubicBezTo>
                <a:lnTo>
                  <a:pt x="1763333" y="57355"/>
                </a:lnTo>
                <a:lnTo>
                  <a:pt x="1763333" y="168073"/>
                </a:lnTo>
                <a:lnTo>
                  <a:pt x="1778504" y="168073"/>
                </a:lnTo>
                <a:lnTo>
                  <a:pt x="1778504" y="235947"/>
                </a:lnTo>
                <a:lnTo>
                  <a:pt x="1748029" y="235947"/>
                </a:lnTo>
                <a:close/>
                <a:moveTo>
                  <a:pt x="1726337" y="168073"/>
                </a:moveTo>
                <a:lnTo>
                  <a:pt x="1726474" y="88095"/>
                </a:lnTo>
                <a:lnTo>
                  <a:pt x="1681225" y="88095"/>
                </a:lnTo>
                <a:cubicBezTo>
                  <a:pt x="1679720" y="127133"/>
                  <a:pt x="1673506" y="153792"/>
                  <a:pt x="1662595" y="168073"/>
                </a:cubicBezTo>
                <a:close/>
                <a:moveTo>
                  <a:pt x="1789487" y="57355"/>
                </a:moveTo>
                <a:lnTo>
                  <a:pt x="1829281" y="57355"/>
                </a:lnTo>
                <a:lnTo>
                  <a:pt x="1863083" y="157697"/>
                </a:lnTo>
                <a:lnTo>
                  <a:pt x="1896083" y="57355"/>
                </a:lnTo>
                <a:lnTo>
                  <a:pt x="1934808" y="57355"/>
                </a:lnTo>
                <a:lnTo>
                  <a:pt x="1884905" y="193359"/>
                </a:lnTo>
                <a:lnTo>
                  <a:pt x="1875988" y="217979"/>
                </a:lnTo>
                <a:cubicBezTo>
                  <a:pt x="1872709" y="226230"/>
                  <a:pt x="1869580" y="232531"/>
                  <a:pt x="1866611" y="236879"/>
                </a:cubicBezTo>
                <a:cubicBezTo>
                  <a:pt x="1863636" y="241225"/>
                  <a:pt x="1860220" y="244753"/>
                  <a:pt x="1856362" y="247456"/>
                </a:cubicBezTo>
                <a:cubicBezTo>
                  <a:pt x="1852502" y="250159"/>
                  <a:pt x="1847754" y="252269"/>
                  <a:pt x="1842124" y="253778"/>
                </a:cubicBezTo>
                <a:cubicBezTo>
                  <a:pt x="1836489" y="255283"/>
                  <a:pt x="1830121" y="256038"/>
                  <a:pt x="1823025" y="256038"/>
                </a:cubicBezTo>
                <a:cubicBezTo>
                  <a:pt x="1815836" y="256038"/>
                  <a:pt x="1808787" y="255283"/>
                  <a:pt x="1801868" y="253778"/>
                </a:cubicBezTo>
                <a:lnTo>
                  <a:pt x="1798541" y="224499"/>
                </a:lnTo>
                <a:cubicBezTo>
                  <a:pt x="1804395" y="225655"/>
                  <a:pt x="1809673" y="226230"/>
                  <a:pt x="1814374" y="226230"/>
                </a:cubicBezTo>
                <a:cubicBezTo>
                  <a:pt x="1823065" y="226230"/>
                  <a:pt x="1829501" y="223679"/>
                  <a:pt x="1833670" y="218581"/>
                </a:cubicBezTo>
                <a:cubicBezTo>
                  <a:pt x="1837839" y="213479"/>
                  <a:pt x="1841035" y="206978"/>
                  <a:pt x="1843250" y="199083"/>
                </a:cubicBezTo>
                <a:close/>
                <a:moveTo>
                  <a:pt x="1952664" y="57355"/>
                </a:moveTo>
                <a:lnTo>
                  <a:pt x="1989925" y="57355"/>
                </a:lnTo>
                <a:lnTo>
                  <a:pt x="1989925" y="115113"/>
                </a:lnTo>
                <a:cubicBezTo>
                  <a:pt x="1996135" y="114400"/>
                  <a:pt x="2000531" y="112493"/>
                  <a:pt x="2003101" y="109389"/>
                </a:cubicBezTo>
                <a:cubicBezTo>
                  <a:pt x="2005674" y="106286"/>
                  <a:pt x="2008782" y="99495"/>
                  <a:pt x="2012418" y="89027"/>
                </a:cubicBezTo>
                <a:cubicBezTo>
                  <a:pt x="2017210" y="75099"/>
                  <a:pt x="2022439" y="66186"/>
                  <a:pt x="2028116" y="62279"/>
                </a:cubicBezTo>
                <a:cubicBezTo>
                  <a:pt x="2033798" y="58373"/>
                  <a:pt x="2041253" y="56422"/>
                  <a:pt x="2050476" y="56422"/>
                </a:cubicBezTo>
                <a:cubicBezTo>
                  <a:pt x="2053313" y="56422"/>
                  <a:pt x="2058238" y="56646"/>
                  <a:pt x="2065247" y="57088"/>
                </a:cubicBezTo>
                <a:lnTo>
                  <a:pt x="2065381" y="81841"/>
                </a:lnTo>
                <a:cubicBezTo>
                  <a:pt x="2055530" y="81841"/>
                  <a:pt x="2049232" y="82771"/>
                  <a:pt x="2046484" y="84635"/>
                </a:cubicBezTo>
                <a:cubicBezTo>
                  <a:pt x="2043733" y="86590"/>
                  <a:pt x="2040764" y="92397"/>
                  <a:pt x="2037566" y="102070"/>
                </a:cubicBezTo>
                <a:cubicBezTo>
                  <a:pt x="2033222" y="115113"/>
                  <a:pt x="2026964" y="123138"/>
                  <a:pt x="2018804" y="126158"/>
                </a:cubicBezTo>
                <a:cubicBezTo>
                  <a:pt x="2030604" y="129437"/>
                  <a:pt x="2040584" y="139686"/>
                  <a:pt x="2048745" y="156898"/>
                </a:cubicBezTo>
                <a:cubicBezTo>
                  <a:pt x="2049192" y="157783"/>
                  <a:pt x="2049681" y="158716"/>
                  <a:pt x="2050211" y="159692"/>
                </a:cubicBezTo>
                <a:lnTo>
                  <a:pt x="2071101" y="198684"/>
                </a:lnTo>
                <a:lnTo>
                  <a:pt x="2030914" y="198684"/>
                </a:lnTo>
                <a:lnTo>
                  <a:pt x="2012285" y="157827"/>
                </a:lnTo>
                <a:cubicBezTo>
                  <a:pt x="2008468" y="149576"/>
                  <a:pt x="2005164" y="144277"/>
                  <a:pt x="2002370" y="141926"/>
                </a:cubicBezTo>
                <a:cubicBezTo>
                  <a:pt x="1999576" y="139578"/>
                  <a:pt x="1995425" y="138401"/>
                  <a:pt x="1989925" y="138401"/>
                </a:cubicBezTo>
                <a:lnTo>
                  <a:pt x="1989925" y="198684"/>
                </a:lnTo>
                <a:lnTo>
                  <a:pt x="1952664" y="198684"/>
                </a:lnTo>
                <a:close/>
                <a:moveTo>
                  <a:pt x="2089202" y="57355"/>
                </a:moveTo>
                <a:lnTo>
                  <a:pt x="2126595" y="57355"/>
                </a:lnTo>
                <a:lnTo>
                  <a:pt x="2126595" y="168476"/>
                </a:lnTo>
                <a:lnTo>
                  <a:pt x="2179961" y="168476"/>
                </a:lnTo>
                <a:lnTo>
                  <a:pt x="2179961" y="57355"/>
                </a:lnTo>
                <a:lnTo>
                  <a:pt x="2217354" y="57355"/>
                </a:lnTo>
                <a:lnTo>
                  <a:pt x="2217354" y="168476"/>
                </a:lnTo>
                <a:lnTo>
                  <a:pt x="2232129" y="168476"/>
                </a:lnTo>
                <a:lnTo>
                  <a:pt x="2232129" y="235947"/>
                </a:lnTo>
                <a:lnTo>
                  <a:pt x="2201921" y="235947"/>
                </a:lnTo>
                <a:lnTo>
                  <a:pt x="2201921" y="198684"/>
                </a:lnTo>
                <a:lnTo>
                  <a:pt x="2089202" y="198684"/>
                </a:lnTo>
                <a:close/>
                <a:moveTo>
                  <a:pt x="2258237" y="57355"/>
                </a:moveTo>
                <a:lnTo>
                  <a:pt x="2294164" y="57355"/>
                </a:lnTo>
                <a:lnTo>
                  <a:pt x="2294164" y="146120"/>
                </a:lnTo>
                <a:lnTo>
                  <a:pt x="2351657" y="57355"/>
                </a:lnTo>
                <a:lnTo>
                  <a:pt x="2388384" y="57355"/>
                </a:lnTo>
                <a:lnTo>
                  <a:pt x="2388384" y="198684"/>
                </a:lnTo>
                <a:lnTo>
                  <a:pt x="2352455" y="198684"/>
                </a:lnTo>
                <a:lnTo>
                  <a:pt x="2352455" y="108323"/>
                </a:lnTo>
                <a:lnTo>
                  <a:pt x="2294164" y="198684"/>
                </a:lnTo>
                <a:lnTo>
                  <a:pt x="2258237" y="198684"/>
                </a:lnTo>
                <a:close/>
                <a:moveTo>
                  <a:pt x="2425776" y="57355"/>
                </a:moveTo>
                <a:lnTo>
                  <a:pt x="2461708" y="57355"/>
                </a:lnTo>
                <a:lnTo>
                  <a:pt x="2461708" y="146120"/>
                </a:lnTo>
                <a:lnTo>
                  <a:pt x="2519196" y="57355"/>
                </a:lnTo>
                <a:lnTo>
                  <a:pt x="2555923" y="57355"/>
                </a:lnTo>
                <a:lnTo>
                  <a:pt x="2555923" y="198684"/>
                </a:lnTo>
                <a:lnTo>
                  <a:pt x="2519996" y="198684"/>
                </a:lnTo>
                <a:lnTo>
                  <a:pt x="2519996" y="108323"/>
                </a:lnTo>
                <a:lnTo>
                  <a:pt x="2461708" y="198684"/>
                </a:lnTo>
                <a:lnTo>
                  <a:pt x="2425776" y="1986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098616" y="3304935"/>
            <a:ext cx="2763546" cy="182281"/>
          </a:xfrm>
          <a:custGeom>
            <a:avLst/>
            <a:gdLst/>
            <a:ahLst/>
            <a:cxnLst/>
            <a:rect l="l" t="t" r="r" b="b"/>
            <a:pathLst>
              <a:path w="2763546" h="182281">
                <a:moveTo>
                  <a:pt x="93473" y="52474"/>
                </a:moveTo>
                <a:lnTo>
                  <a:pt x="93473" y="107333"/>
                </a:lnTo>
                <a:cubicBezTo>
                  <a:pt x="100325" y="107333"/>
                  <a:pt x="105148" y="106019"/>
                  <a:pt x="107934" y="103391"/>
                </a:cubicBezTo>
                <a:cubicBezTo>
                  <a:pt x="110721" y="100764"/>
                  <a:pt x="114789" y="93113"/>
                  <a:pt x="120128" y="80441"/>
                </a:cubicBezTo>
                <a:cubicBezTo>
                  <a:pt x="125145" y="68410"/>
                  <a:pt x="129650" y="60721"/>
                  <a:pt x="133635" y="57373"/>
                </a:cubicBezTo>
                <a:cubicBezTo>
                  <a:pt x="137541" y="54108"/>
                  <a:pt x="143755" y="52474"/>
                  <a:pt x="152279" y="52474"/>
                </a:cubicBezTo>
                <a:lnTo>
                  <a:pt x="160171" y="52474"/>
                </a:lnTo>
                <a:lnTo>
                  <a:pt x="160171" y="70282"/>
                </a:lnTo>
                <a:lnTo>
                  <a:pt x="154313" y="70163"/>
                </a:lnTo>
                <a:cubicBezTo>
                  <a:pt x="148574" y="70163"/>
                  <a:pt x="144910" y="71003"/>
                  <a:pt x="143315" y="72673"/>
                </a:cubicBezTo>
                <a:cubicBezTo>
                  <a:pt x="141645" y="74429"/>
                  <a:pt x="139096" y="79649"/>
                  <a:pt x="135669" y="88333"/>
                </a:cubicBezTo>
                <a:cubicBezTo>
                  <a:pt x="132480" y="96616"/>
                  <a:pt x="129531" y="102355"/>
                  <a:pt x="126820" y="105540"/>
                </a:cubicBezTo>
                <a:cubicBezTo>
                  <a:pt x="124109" y="108730"/>
                  <a:pt x="119890" y="111643"/>
                  <a:pt x="114151" y="114270"/>
                </a:cubicBezTo>
                <a:cubicBezTo>
                  <a:pt x="123475" y="116740"/>
                  <a:pt x="132558" y="125345"/>
                  <a:pt x="141404" y="140086"/>
                </a:cubicBezTo>
                <a:lnTo>
                  <a:pt x="165070" y="179412"/>
                </a:lnTo>
                <a:lnTo>
                  <a:pt x="141404" y="179412"/>
                </a:lnTo>
                <a:lnTo>
                  <a:pt x="118334" y="140086"/>
                </a:lnTo>
                <a:cubicBezTo>
                  <a:pt x="113633" y="132119"/>
                  <a:pt x="109526" y="126899"/>
                  <a:pt x="106023" y="124430"/>
                </a:cubicBezTo>
                <a:cubicBezTo>
                  <a:pt x="102517" y="121956"/>
                  <a:pt x="98337" y="120722"/>
                  <a:pt x="93473" y="120722"/>
                </a:cubicBezTo>
                <a:lnTo>
                  <a:pt x="93473" y="179412"/>
                </a:lnTo>
                <a:lnTo>
                  <a:pt x="71478" y="179412"/>
                </a:lnTo>
                <a:lnTo>
                  <a:pt x="71478" y="120722"/>
                </a:lnTo>
                <a:cubicBezTo>
                  <a:pt x="66696" y="120722"/>
                  <a:pt x="62552" y="121939"/>
                  <a:pt x="59047" y="124366"/>
                </a:cubicBezTo>
                <a:cubicBezTo>
                  <a:pt x="55543" y="126799"/>
                  <a:pt x="51440" y="132036"/>
                  <a:pt x="46734" y="140086"/>
                </a:cubicBezTo>
                <a:lnTo>
                  <a:pt x="23666" y="179412"/>
                </a:lnTo>
                <a:lnTo>
                  <a:pt x="0" y="179412"/>
                </a:lnTo>
                <a:lnTo>
                  <a:pt x="23547" y="140086"/>
                </a:lnTo>
                <a:cubicBezTo>
                  <a:pt x="32471" y="125345"/>
                  <a:pt x="41597" y="116740"/>
                  <a:pt x="50918" y="114270"/>
                </a:cubicBezTo>
                <a:cubicBezTo>
                  <a:pt x="44546" y="111323"/>
                  <a:pt x="40082" y="108115"/>
                  <a:pt x="37533" y="104647"/>
                </a:cubicBezTo>
                <a:cubicBezTo>
                  <a:pt x="34984" y="101180"/>
                  <a:pt x="31158" y="92911"/>
                  <a:pt x="26056" y="79843"/>
                </a:cubicBezTo>
                <a:cubicBezTo>
                  <a:pt x="24302" y="75463"/>
                  <a:pt x="22430" y="72755"/>
                  <a:pt x="20440" y="71719"/>
                </a:cubicBezTo>
                <a:cubicBezTo>
                  <a:pt x="18370" y="70681"/>
                  <a:pt x="15299" y="70163"/>
                  <a:pt x="11238" y="70163"/>
                </a:cubicBezTo>
                <a:cubicBezTo>
                  <a:pt x="10202" y="70163"/>
                  <a:pt x="8088" y="70203"/>
                  <a:pt x="4899" y="70282"/>
                </a:cubicBezTo>
                <a:lnTo>
                  <a:pt x="4899" y="52474"/>
                </a:lnTo>
                <a:lnTo>
                  <a:pt x="7886" y="52474"/>
                </a:lnTo>
                <a:cubicBezTo>
                  <a:pt x="16174" y="52474"/>
                  <a:pt x="22014" y="52970"/>
                  <a:pt x="25401" y="53963"/>
                </a:cubicBezTo>
                <a:cubicBezTo>
                  <a:pt x="28784" y="54964"/>
                  <a:pt x="31812" y="57073"/>
                  <a:pt x="34484" y="60299"/>
                </a:cubicBezTo>
                <a:cubicBezTo>
                  <a:pt x="37155" y="63525"/>
                  <a:pt x="40640" y="70242"/>
                  <a:pt x="44941" y="80441"/>
                </a:cubicBezTo>
                <a:cubicBezTo>
                  <a:pt x="50205" y="92951"/>
                  <a:pt x="54212" y="100562"/>
                  <a:pt x="56958" y="103272"/>
                </a:cubicBezTo>
                <a:cubicBezTo>
                  <a:pt x="59709" y="105983"/>
                  <a:pt x="64544" y="107333"/>
                  <a:pt x="71478" y="107333"/>
                </a:cubicBezTo>
                <a:lnTo>
                  <a:pt x="71478" y="52474"/>
                </a:lnTo>
                <a:close/>
                <a:moveTo>
                  <a:pt x="267389" y="138535"/>
                </a:moveTo>
                <a:lnTo>
                  <a:pt x="289619" y="141282"/>
                </a:lnTo>
                <a:cubicBezTo>
                  <a:pt x="286117" y="154270"/>
                  <a:pt x="279622" y="164350"/>
                  <a:pt x="270136" y="171522"/>
                </a:cubicBezTo>
                <a:cubicBezTo>
                  <a:pt x="260653" y="178696"/>
                  <a:pt x="248540" y="182281"/>
                  <a:pt x="233798" y="182281"/>
                </a:cubicBezTo>
                <a:cubicBezTo>
                  <a:pt x="215233" y="182281"/>
                  <a:pt x="200512" y="176565"/>
                  <a:pt x="189636" y="165127"/>
                </a:cubicBezTo>
                <a:cubicBezTo>
                  <a:pt x="178757" y="153691"/>
                  <a:pt x="173318" y="137656"/>
                  <a:pt x="173318" y="117017"/>
                </a:cubicBezTo>
                <a:cubicBezTo>
                  <a:pt x="173318" y="95662"/>
                  <a:pt x="178814" y="79083"/>
                  <a:pt x="189813" y="67290"/>
                </a:cubicBezTo>
                <a:cubicBezTo>
                  <a:pt x="200811" y="55501"/>
                  <a:pt x="215074" y="49603"/>
                  <a:pt x="232603" y="49603"/>
                </a:cubicBezTo>
                <a:cubicBezTo>
                  <a:pt x="249576" y="49603"/>
                  <a:pt x="263443" y="55378"/>
                  <a:pt x="274204" y="66933"/>
                </a:cubicBezTo>
                <a:cubicBezTo>
                  <a:pt x="284961" y="78487"/>
                  <a:pt x="290339" y="94744"/>
                  <a:pt x="290339" y="115703"/>
                </a:cubicBezTo>
                <a:cubicBezTo>
                  <a:pt x="290339" y="116982"/>
                  <a:pt x="290300" y="118893"/>
                  <a:pt x="290216" y="121442"/>
                </a:cubicBezTo>
                <a:lnTo>
                  <a:pt x="195552" y="121442"/>
                </a:lnTo>
                <a:cubicBezTo>
                  <a:pt x="196350" y="135384"/>
                  <a:pt x="200296" y="146062"/>
                  <a:pt x="207388" y="153471"/>
                </a:cubicBezTo>
                <a:cubicBezTo>
                  <a:pt x="214476" y="160887"/>
                  <a:pt x="223321" y="164591"/>
                  <a:pt x="233920" y="164591"/>
                </a:cubicBezTo>
                <a:cubicBezTo>
                  <a:pt x="241811" y="164591"/>
                  <a:pt x="248544" y="162521"/>
                  <a:pt x="254123" y="158377"/>
                </a:cubicBezTo>
                <a:cubicBezTo>
                  <a:pt x="259703" y="154231"/>
                  <a:pt x="264124" y="147620"/>
                  <a:pt x="267389" y="138535"/>
                </a:cubicBezTo>
                <a:close/>
                <a:moveTo>
                  <a:pt x="196747" y="103751"/>
                </a:moveTo>
                <a:lnTo>
                  <a:pt x="267627" y="103751"/>
                </a:lnTo>
                <a:cubicBezTo>
                  <a:pt x="266673" y="93074"/>
                  <a:pt x="263961" y="85064"/>
                  <a:pt x="259501" y="79725"/>
                </a:cubicBezTo>
                <a:cubicBezTo>
                  <a:pt x="252647" y="71441"/>
                  <a:pt x="243762" y="67294"/>
                  <a:pt x="232844" y="67294"/>
                </a:cubicBezTo>
                <a:cubicBezTo>
                  <a:pt x="222962" y="67294"/>
                  <a:pt x="214660" y="70603"/>
                  <a:pt x="207924" y="77215"/>
                </a:cubicBezTo>
                <a:cubicBezTo>
                  <a:pt x="201189" y="83826"/>
                  <a:pt x="197467" y="92674"/>
                  <a:pt x="196747" y="103751"/>
                </a:cubicBezTo>
                <a:close/>
                <a:moveTo>
                  <a:pt x="317850" y="52474"/>
                </a:moveTo>
                <a:lnTo>
                  <a:pt x="417779" y="52474"/>
                </a:lnTo>
                <a:lnTo>
                  <a:pt x="417779" y="179412"/>
                </a:lnTo>
                <a:lnTo>
                  <a:pt x="396384" y="179412"/>
                </a:lnTo>
                <a:lnTo>
                  <a:pt x="396384" y="70282"/>
                </a:lnTo>
                <a:lnTo>
                  <a:pt x="339368" y="70282"/>
                </a:lnTo>
                <a:lnTo>
                  <a:pt x="339368" y="133516"/>
                </a:lnTo>
                <a:cubicBezTo>
                  <a:pt x="339368" y="148258"/>
                  <a:pt x="338889" y="157979"/>
                  <a:pt x="337931" y="162680"/>
                </a:cubicBezTo>
                <a:cubicBezTo>
                  <a:pt x="336978" y="167382"/>
                  <a:pt x="334349" y="171489"/>
                  <a:pt x="330043" y="174992"/>
                </a:cubicBezTo>
                <a:cubicBezTo>
                  <a:pt x="325742" y="178494"/>
                  <a:pt x="319528" y="180252"/>
                  <a:pt x="311400" y="180252"/>
                </a:cubicBezTo>
                <a:cubicBezTo>
                  <a:pt x="306377" y="180252"/>
                  <a:pt x="300600" y="179930"/>
                  <a:pt x="294066" y="179294"/>
                </a:cubicBezTo>
                <a:lnTo>
                  <a:pt x="294066" y="161362"/>
                </a:lnTo>
                <a:lnTo>
                  <a:pt x="303512" y="161362"/>
                </a:lnTo>
                <a:cubicBezTo>
                  <a:pt x="307972" y="161362"/>
                  <a:pt x="311158" y="160904"/>
                  <a:pt x="313070" y="159986"/>
                </a:cubicBezTo>
                <a:cubicBezTo>
                  <a:pt x="314985" y="159072"/>
                  <a:pt x="316259" y="157622"/>
                  <a:pt x="316896" y="155628"/>
                </a:cubicBezTo>
                <a:cubicBezTo>
                  <a:pt x="317530" y="153632"/>
                  <a:pt x="317850" y="147142"/>
                  <a:pt x="317850" y="136144"/>
                </a:cubicBezTo>
                <a:close/>
                <a:moveTo>
                  <a:pt x="537072" y="138535"/>
                </a:moveTo>
                <a:lnTo>
                  <a:pt x="559303" y="141282"/>
                </a:lnTo>
                <a:cubicBezTo>
                  <a:pt x="555800" y="154270"/>
                  <a:pt x="549301" y="164350"/>
                  <a:pt x="539819" y="171522"/>
                </a:cubicBezTo>
                <a:cubicBezTo>
                  <a:pt x="530336" y="178696"/>
                  <a:pt x="518223" y="182281"/>
                  <a:pt x="503481" y="182281"/>
                </a:cubicBezTo>
                <a:cubicBezTo>
                  <a:pt x="484916" y="182281"/>
                  <a:pt x="470192" y="176565"/>
                  <a:pt x="459319" y="165127"/>
                </a:cubicBezTo>
                <a:cubicBezTo>
                  <a:pt x="448440" y="153691"/>
                  <a:pt x="443001" y="137656"/>
                  <a:pt x="443001" y="117017"/>
                </a:cubicBezTo>
                <a:cubicBezTo>
                  <a:pt x="443001" y="95662"/>
                  <a:pt x="448498" y="79083"/>
                  <a:pt x="459496" y="67290"/>
                </a:cubicBezTo>
                <a:cubicBezTo>
                  <a:pt x="470494" y="55501"/>
                  <a:pt x="484757" y="49603"/>
                  <a:pt x="502286" y="49603"/>
                </a:cubicBezTo>
                <a:cubicBezTo>
                  <a:pt x="519259" y="49603"/>
                  <a:pt x="533127" y="55378"/>
                  <a:pt x="543887" y="66933"/>
                </a:cubicBezTo>
                <a:cubicBezTo>
                  <a:pt x="554644" y="78487"/>
                  <a:pt x="560019" y="94744"/>
                  <a:pt x="560019" y="115703"/>
                </a:cubicBezTo>
                <a:cubicBezTo>
                  <a:pt x="560019" y="116982"/>
                  <a:pt x="559983" y="118893"/>
                  <a:pt x="559899" y="121442"/>
                </a:cubicBezTo>
                <a:lnTo>
                  <a:pt x="465235" y="121442"/>
                </a:lnTo>
                <a:cubicBezTo>
                  <a:pt x="466034" y="135384"/>
                  <a:pt x="469976" y="146062"/>
                  <a:pt x="477071" y="153471"/>
                </a:cubicBezTo>
                <a:cubicBezTo>
                  <a:pt x="484159" y="160887"/>
                  <a:pt x="493005" y="164591"/>
                  <a:pt x="503599" y="164591"/>
                </a:cubicBezTo>
                <a:cubicBezTo>
                  <a:pt x="511495" y="164591"/>
                  <a:pt x="518227" y="162521"/>
                  <a:pt x="523806" y="158377"/>
                </a:cubicBezTo>
                <a:cubicBezTo>
                  <a:pt x="529383" y="154231"/>
                  <a:pt x="533807" y="147620"/>
                  <a:pt x="537072" y="138535"/>
                </a:cubicBezTo>
                <a:close/>
                <a:moveTo>
                  <a:pt x="466430" y="103751"/>
                </a:moveTo>
                <a:lnTo>
                  <a:pt x="537310" y="103751"/>
                </a:lnTo>
                <a:cubicBezTo>
                  <a:pt x="536352" y="93074"/>
                  <a:pt x="533645" y="85064"/>
                  <a:pt x="529184" y="79725"/>
                </a:cubicBezTo>
                <a:cubicBezTo>
                  <a:pt x="522330" y="71441"/>
                  <a:pt x="513442" y="67294"/>
                  <a:pt x="502527" y="67294"/>
                </a:cubicBezTo>
                <a:cubicBezTo>
                  <a:pt x="492645" y="67294"/>
                  <a:pt x="484339" y="70603"/>
                  <a:pt x="477607" y="77215"/>
                </a:cubicBezTo>
                <a:cubicBezTo>
                  <a:pt x="470872" y="83826"/>
                  <a:pt x="467146" y="92674"/>
                  <a:pt x="466430" y="103751"/>
                </a:cubicBezTo>
                <a:close/>
                <a:moveTo>
                  <a:pt x="608777" y="122039"/>
                </a:moveTo>
                <a:lnTo>
                  <a:pt x="608777" y="105185"/>
                </a:lnTo>
                <a:cubicBezTo>
                  <a:pt x="617863" y="105101"/>
                  <a:pt x="624056" y="104745"/>
                  <a:pt x="627364" y="104107"/>
                </a:cubicBezTo>
                <a:cubicBezTo>
                  <a:pt x="630669" y="103470"/>
                  <a:pt x="633801" y="101559"/>
                  <a:pt x="636750" y="98372"/>
                </a:cubicBezTo>
                <a:cubicBezTo>
                  <a:pt x="639697" y="95183"/>
                  <a:pt x="641171" y="91202"/>
                  <a:pt x="641171" y="86418"/>
                </a:cubicBezTo>
                <a:cubicBezTo>
                  <a:pt x="641171" y="80600"/>
                  <a:pt x="639240" y="75959"/>
                  <a:pt x="635370" y="72492"/>
                </a:cubicBezTo>
                <a:cubicBezTo>
                  <a:pt x="631505" y="69025"/>
                  <a:pt x="626503" y="67294"/>
                  <a:pt x="620373" y="67294"/>
                </a:cubicBezTo>
                <a:cubicBezTo>
                  <a:pt x="608258" y="67294"/>
                  <a:pt x="599770" y="74429"/>
                  <a:pt x="594909" y="88693"/>
                </a:cubicBezTo>
                <a:lnTo>
                  <a:pt x="574469" y="85341"/>
                </a:lnTo>
                <a:cubicBezTo>
                  <a:pt x="580844" y="61516"/>
                  <a:pt x="596228" y="49603"/>
                  <a:pt x="620610" y="49603"/>
                </a:cubicBezTo>
                <a:cubicBezTo>
                  <a:pt x="634158" y="49603"/>
                  <a:pt x="644773" y="53308"/>
                  <a:pt x="652467" y="60721"/>
                </a:cubicBezTo>
                <a:cubicBezTo>
                  <a:pt x="660156" y="68132"/>
                  <a:pt x="664001" y="76974"/>
                  <a:pt x="664001" y="87252"/>
                </a:cubicBezTo>
                <a:cubicBezTo>
                  <a:pt x="664001" y="97613"/>
                  <a:pt x="658980" y="105860"/>
                  <a:pt x="648939" y="111999"/>
                </a:cubicBezTo>
                <a:cubicBezTo>
                  <a:pt x="655314" y="115426"/>
                  <a:pt x="660095" y="119786"/>
                  <a:pt x="663281" y="125088"/>
                </a:cubicBezTo>
                <a:cubicBezTo>
                  <a:pt x="666470" y="130388"/>
                  <a:pt x="668062" y="136659"/>
                  <a:pt x="668062" y="143913"/>
                </a:cubicBezTo>
                <a:cubicBezTo>
                  <a:pt x="668062" y="155306"/>
                  <a:pt x="663919" y="164552"/>
                  <a:pt x="655635" y="171640"/>
                </a:cubicBezTo>
                <a:cubicBezTo>
                  <a:pt x="647348" y="178735"/>
                  <a:pt x="635749" y="182281"/>
                  <a:pt x="620852" y="182281"/>
                </a:cubicBezTo>
                <a:cubicBezTo>
                  <a:pt x="591925" y="182281"/>
                  <a:pt x="575150" y="169411"/>
                  <a:pt x="570527" y="143672"/>
                </a:cubicBezTo>
                <a:lnTo>
                  <a:pt x="590726" y="139369"/>
                </a:lnTo>
                <a:cubicBezTo>
                  <a:pt x="592559" y="147502"/>
                  <a:pt x="596285" y="153795"/>
                  <a:pt x="601901" y="158255"/>
                </a:cubicBezTo>
                <a:cubicBezTo>
                  <a:pt x="607521" y="162716"/>
                  <a:pt x="613957" y="164947"/>
                  <a:pt x="621207" y="164947"/>
                </a:cubicBezTo>
                <a:cubicBezTo>
                  <a:pt x="628458" y="164947"/>
                  <a:pt x="634492" y="162900"/>
                  <a:pt x="639316" y="158791"/>
                </a:cubicBezTo>
                <a:cubicBezTo>
                  <a:pt x="644140" y="154692"/>
                  <a:pt x="646549" y="149453"/>
                  <a:pt x="646549" y="143074"/>
                </a:cubicBezTo>
                <a:cubicBezTo>
                  <a:pt x="646549" y="138139"/>
                  <a:pt x="645033" y="133829"/>
                  <a:pt x="642005" y="130164"/>
                </a:cubicBezTo>
                <a:cubicBezTo>
                  <a:pt x="638981" y="126499"/>
                  <a:pt x="635752" y="124211"/>
                  <a:pt x="632325" y="123292"/>
                </a:cubicBezTo>
                <a:cubicBezTo>
                  <a:pt x="628897" y="122378"/>
                  <a:pt x="622681" y="121917"/>
                  <a:pt x="613676" y="121917"/>
                </a:cubicBezTo>
                <a:cubicBezTo>
                  <a:pt x="612956" y="121917"/>
                  <a:pt x="611323" y="121956"/>
                  <a:pt x="608777" y="122039"/>
                </a:cubicBezTo>
                <a:close/>
                <a:moveTo>
                  <a:pt x="682224" y="115944"/>
                </a:moveTo>
                <a:cubicBezTo>
                  <a:pt x="682224" y="92436"/>
                  <a:pt x="688759" y="75020"/>
                  <a:pt x="701826" y="63709"/>
                </a:cubicBezTo>
                <a:cubicBezTo>
                  <a:pt x="712745" y="54305"/>
                  <a:pt x="726051" y="49603"/>
                  <a:pt x="741751" y="49603"/>
                </a:cubicBezTo>
                <a:cubicBezTo>
                  <a:pt x="759199" y="49603"/>
                  <a:pt x="773470" y="55321"/>
                  <a:pt x="784543" y="66758"/>
                </a:cubicBezTo>
                <a:cubicBezTo>
                  <a:pt x="795620" y="78191"/>
                  <a:pt x="801158" y="93988"/>
                  <a:pt x="801158" y="114152"/>
                </a:cubicBezTo>
                <a:cubicBezTo>
                  <a:pt x="801158" y="130484"/>
                  <a:pt x="798709" y="143333"/>
                  <a:pt x="793810" y="152696"/>
                </a:cubicBezTo>
                <a:cubicBezTo>
                  <a:pt x="788911" y="162060"/>
                  <a:pt x="781775" y="169332"/>
                  <a:pt x="772411" y="174509"/>
                </a:cubicBezTo>
                <a:cubicBezTo>
                  <a:pt x="763047" y="179689"/>
                  <a:pt x="752824" y="182281"/>
                  <a:pt x="741751" y="182281"/>
                </a:cubicBezTo>
                <a:cubicBezTo>
                  <a:pt x="723981" y="182281"/>
                  <a:pt x="709617" y="176583"/>
                  <a:pt x="698662" y="165188"/>
                </a:cubicBezTo>
                <a:cubicBezTo>
                  <a:pt x="687700" y="153791"/>
                  <a:pt x="682224" y="137379"/>
                  <a:pt x="682224" y="115944"/>
                </a:cubicBezTo>
                <a:close/>
                <a:moveTo>
                  <a:pt x="704335" y="115944"/>
                </a:moveTo>
                <a:cubicBezTo>
                  <a:pt x="704335" y="132199"/>
                  <a:pt x="707881" y="144371"/>
                  <a:pt x="714977" y="152459"/>
                </a:cubicBezTo>
                <a:cubicBezTo>
                  <a:pt x="722070" y="160545"/>
                  <a:pt x="730994" y="164591"/>
                  <a:pt x="741751" y="164591"/>
                </a:cubicBezTo>
                <a:cubicBezTo>
                  <a:pt x="752428" y="164591"/>
                  <a:pt x="761312" y="160527"/>
                  <a:pt x="768408" y="152398"/>
                </a:cubicBezTo>
                <a:cubicBezTo>
                  <a:pt x="775497" y="144269"/>
                  <a:pt x="779043" y="131881"/>
                  <a:pt x="779043" y="115224"/>
                </a:cubicBezTo>
                <a:cubicBezTo>
                  <a:pt x="779043" y="99528"/>
                  <a:pt x="775479" y="87634"/>
                  <a:pt x="768347" y="79549"/>
                </a:cubicBezTo>
                <a:cubicBezTo>
                  <a:pt x="761212" y="71460"/>
                  <a:pt x="752345" y="67416"/>
                  <a:pt x="741751" y="67416"/>
                </a:cubicBezTo>
                <a:cubicBezTo>
                  <a:pt x="730994" y="67416"/>
                  <a:pt x="722070" y="71441"/>
                  <a:pt x="714977" y="79487"/>
                </a:cubicBezTo>
                <a:cubicBezTo>
                  <a:pt x="707881" y="87533"/>
                  <a:pt x="704335" y="99687"/>
                  <a:pt x="704335" y="115944"/>
                </a:cubicBezTo>
                <a:close/>
                <a:moveTo>
                  <a:pt x="919370" y="0"/>
                </a:moveTo>
                <a:lnTo>
                  <a:pt x="938378" y="237"/>
                </a:lnTo>
                <a:cubicBezTo>
                  <a:pt x="937503" y="8765"/>
                  <a:pt x="935610" y="14702"/>
                  <a:pt x="932705" y="18046"/>
                </a:cubicBezTo>
                <a:cubicBezTo>
                  <a:pt x="929793" y="21394"/>
                  <a:pt x="926049" y="23543"/>
                  <a:pt x="921466" y="24500"/>
                </a:cubicBezTo>
                <a:cubicBezTo>
                  <a:pt x="916884" y="25455"/>
                  <a:pt x="907901" y="25934"/>
                  <a:pt x="894513" y="25934"/>
                </a:cubicBezTo>
                <a:cubicBezTo>
                  <a:pt x="876743" y="25934"/>
                  <a:pt x="864630" y="27648"/>
                  <a:pt x="858178" y="31075"/>
                </a:cubicBezTo>
                <a:cubicBezTo>
                  <a:pt x="851720" y="34502"/>
                  <a:pt x="847080" y="39981"/>
                  <a:pt x="844250" y="47513"/>
                </a:cubicBezTo>
                <a:cubicBezTo>
                  <a:pt x="841420" y="55040"/>
                  <a:pt x="839847" y="64745"/>
                  <a:pt x="839527" y="76618"/>
                </a:cubicBezTo>
                <a:cubicBezTo>
                  <a:pt x="844945" y="68568"/>
                  <a:pt x="851285" y="62532"/>
                  <a:pt x="858535" y="58507"/>
                </a:cubicBezTo>
                <a:cubicBezTo>
                  <a:pt x="865788" y="54485"/>
                  <a:pt x="873953" y="52474"/>
                  <a:pt x="883040" y="52474"/>
                </a:cubicBezTo>
                <a:cubicBezTo>
                  <a:pt x="899693" y="52474"/>
                  <a:pt x="913478" y="58189"/>
                  <a:pt x="924396" y="69623"/>
                </a:cubicBezTo>
                <a:cubicBezTo>
                  <a:pt x="935308" y="81057"/>
                  <a:pt x="940769" y="96537"/>
                  <a:pt x="940769" y="116063"/>
                </a:cubicBezTo>
                <a:cubicBezTo>
                  <a:pt x="940769" y="130884"/>
                  <a:pt x="938019" y="143038"/>
                  <a:pt x="932521" y="152516"/>
                </a:cubicBezTo>
                <a:cubicBezTo>
                  <a:pt x="927025" y="161999"/>
                  <a:pt x="920508" y="169332"/>
                  <a:pt x="912981" y="174509"/>
                </a:cubicBezTo>
                <a:cubicBezTo>
                  <a:pt x="905450" y="179689"/>
                  <a:pt x="895190" y="182281"/>
                  <a:pt x="882201" y="182281"/>
                </a:cubicBezTo>
                <a:cubicBezTo>
                  <a:pt x="867138" y="182281"/>
                  <a:pt x="855423" y="178837"/>
                  <a:pt x="847058" y="171942"/>
                </a:cubicBezTo>
                <a:cubicBezTo>
                  <a:pt x="838687" y="165049"/>
                  <a:pt x="832276" y="156224"/>
                  <a:pt x="827816" y="145464"/>
                </a:cubicBezTo>
                <a:cubicBezTo>
                  <a:pt x="823355" y="134711"/>
                  <a:pt x="821123" y="115984"/>
                  <a:pt x="821123" y="89291"/>
                </a:cubicBezTo>
                <a:cubicBezTo>
                  <a:pt x="821123" y="55738"/>
                  <a:pt x="826800" y="33148"/>
                  <a:pt x="838155" y="21513"/>
                </a:cubicBezTo>
                <a:cubicBezTo>
                  <a:pt x="849505" y="9878"/>
                  <a:pt x="866977" y="4060"/>
                  <a:pt x="890567" y="4060"/>
                </a:cubicBezTo>
                <a:cubicBezTo>
                  <a:pt x="905230" y="4060"/>
                  <a:pt x="913556" y="3822"/>
                  <a:pt x="915548" y="3344"/>
                </a:cubicBezTo>
                <a:cubicBezTo>
                  <a:pt x="917542" y="2865"/>
                  <a:pt x="918813" y="1752"/>
                  <a:pt x="919370" y="0"/>
                </a:cubicBezTo>
                <a:close/>
                <a:moveTo>
                  <a:pt x="918298" y="115465"/>
                </a:moveTo>
                <a:cubicBezTo>
                  <a:pt x="918298" y="102239"/>
                  <a:pt x="915169" y="91396"/>
                  <a:pt x="908913" y="82951"/>
                </a:cubicBezTo>
                <a:cubicBezTo>
                  <a:pt x="902656" y="74505"/>
                  <a:pt x="893832" y="70282"/>
                  <a:pt x="882443" y="70282"/>
                </a:cubicBezTo>
                <a:cubicBezTo>
                  <a:pt x="870565" y="70282"/>
                  <a:pt x="861404" y="74743"/>
                  <a:pt x="854948" y="83667"/>
                </a:cubicBezTo>
                <a:cubicBezTo>
                  <a:pt x="848494" y="92591"/>
                  <a:pt x="845265" y="104508"/>
                  <a:pt x="845265" y="119407"/>
                </a:cubicBezTo>
                <a:cubicBezTo>
                  <a:pt x="845265" y="134149"/>
                  <a:pt x="848832" y="145428"/>
                  <a:pt x="855964" y="153234"/>
                </a:cubicBezTo>
                <a:cubicBezTo>
                  <a:pt x="863095" y="161045"/>
                  <a:pt x="871882" y="164947"/>
                  <a:pt x="882319" y="164947"/>
                </a:cubicBezTo>
                <a:cubicBezTo>
                  <a:pt x="892998" y="164947"/>
                  <a:pt x="901663" y="160426"/>
                  <a:pt x="908315" y="151383"/>
                </a:cubicBezTo>
                <a:cubicBezTo>
                  <a:pt x="914971" y="142340"/>
                  <a:pt x="918298" y="130366"/>
                  <a:pt x="918298" y="115465"/>
                </a:cubicBezTo>
                <a:close/>
                <a:moveTo>
                  <a:pt x="1049572" y="138535"/>
                </a:moveTo>
                <a:lnTo>
                  <a:pt x="1071802" y="141282"/>
                </a:lnTo>
                <a:cubicBezTo>
                  <a:pt x="1068300" y="154270"/>
                  <a:pt x="1061801" y="164350"/>
                  <a:pt x="1052319" y="171522"/>
                </a:cubicBezTo>
                <a:cubicBezTo>
                  <a:pt x="1042836" y="178696"/>
                  <a:pt x="1030723" y="182281"/>
                  <a:pt x="1015981" y="182281"/>
                </a:cubicBezTo>
                <a:cubicBezTo>
                  <a:pt x="997416" y="182281"/>
                  <a:pt x="982691" y="176565"/>
                  <a:pt x="971815" y="165127"/>
                </a:cubicBezTo>
                <a:cubicBezTo>
                  <a:pt x="960936" y="153691"/>
                  <a:pt x="955497" y="137656"/>
                  <a:pt x="955497" y="117017"/>
                </a:cubicBezTo>
                <a:cubicBezTo>
                  <a:pt x="955497" y="95662"/>
                  <a:pt x="960997" y="79083"/>
                  <a:pt x="971995" y="67290"/>
                </a:cubicBezTo>
                <a:cubicBezTo>
                  <a:pt x="982994" y="55501"/>
                  <a:pt x="997257" y="49603"/>
                  <a:pt x="1014786" y="49603"/>
                </a:cubicBezTo>
                <a:cubicBezTo>
                  <a:pt x="1031759" y="49603"/>
                  <a:pt x="1045626" y="55378"/>
                  <a:pt x="1056387" y="66933"/>
                </a:cubicBezTo>
                <a:cubicBezTo>
                  <a:pt x="1067144" y="78487"/>
                  <a:pt x="1072519" y="94744"/>
                  <a:pt x="1072519" y="115703"/>
                </a:cubicBezTo>
                <a:cubicBezTo>
                  <a:pt x="1072519" y="116982"/>
                  <a:pt x="1072483" y="118893"/>
                  <a:pt x="1072399" y="121442"/>
                </a:cubicBezTo>
                <a:lnTo>
                  <a:pt x="977735" y="121442"/>
                </a:lnTo>
                <a:cubicBezTo>
                  <a:pt x="978533" y="135384"/>
                  <a:pt x="982475" y="146062"/>
                  <a:pt x="989571" y="153471"/>
                </a:cubicBezTo>
                <a:cubicBezTo>
                  <a:pt x="996659" y="160887"/>
                  <a:pt x="1005504" y="164591"/>
                  <a:pt x="1016099" y="164591"/>
                </a:cubicBezTo>
                <a:cubicBezTo>
                  <a:pt x="1023990" y="164591"/>
                  <a:pt x="1030727" y="162521"/>
                  <a:pt x="1036306" y="158377"/>
                </a:cubicBezTo>
                <a:cubicBezTo>
                  <a:pt x="1041882" y="154231"/>
                  <a:pt x="1046307" y="147620"/>
                  <a:pt x="1049572" y="138535"/>
                </a:cubicBezTo>
                <a:close/>
                <a:moveTo>
                  <a:pt x="978930" y="103751"/>
                </a:moveTo>
                <a:lnTo>
                  <a:pt x="1049810" y="103751"/>
                </a:lnTo>
                <a:cubicBezTo>
                  <a:pt x="1048852" y="93074"/>
                  <a:pt x="1046144" y="85064"/>
                  <a:pt x="1041684" y="79725"/>
                </a:cubicBezTo>
                <a:cubicBezTo>
                  <a:pt x="1034830" y="71441"/>
                  <a:pt x="1025941" y="67294"/>
                  <a:pt x="1015027" y="67294"/>
                </a:cubicBezTo>
                <a:cubicBezTo>
                  <a:pt x="1005145" y="67294"/>
                  <a:pt x="996839" y="70603"/>
                  <a:pt x="990107" y="77215"/>
                </a:cubicBezTo>
                <a:cubicBezTo>
                  <a:pt x="983372" y="83826"/>
                  <a:pt x="979646" y="92674"/>
                  <a:pt x="978930" y="103751"/>
                </a:cubicBezTo>
                <a:close/>
                <a:moveTo>
                  <a:pt x="1078411" y="52474"/>
                </a:moveTo>
                <a:lnTo>
                  <a:pt x="1181566" y="52474"/>
                </a:lnTo>
                <a:lnTo>
                  <a:pt x="1181566" y="70282"/>
                </a:lnTo>
                <a:lnTo>
                  <a:pt x="1140685" y="70282"/>
                </a:lnTo>
                <a:lnTo>
                  <a:pt x="1140685" y="179412"/>
                </a:lnTo>
                <a:lnTo>
                  <a:pt x="1119290" y="179412"/>
                </a:lnTo>
                <a:lnTo>
                  <a:pt x="1119290" y="70282"/>
                </a:lnTo>
                <a:lnTo>
                  <a:pt x="1078411" y="70282"/>
                </a:lnTo>
                <a:close/>
                <a:moveTo>
                  <a:pt x="1191420" y="115944"/>
                </a:moveTo>
                <a:cubicBezTo>
                  <a:pt x="1191420" y="92436"/>
                  <a:pt x="1197954" y="75020"/>
                  <a:pt x="1211021" y="63709"/>
                </a:cubicBezTo>
                <a:cubicBezTo>
                  <a:pt x="1221940" y="54305"/>
                  <a:pt x="1235246" y="49603"/>
                  <a:pt x="1250946" y="49603"/>
                </a:cubicBezTo>
                <a:cubicBezTo>
                  <a:pt x="1268398" y="49603"/>
                  <a:pt x="1282665" y="55321"/>
                  <a:pt x="1293739" y="66758"/>
                </a:cubicBezTo>
                <a:cubicBezTo>
                  <a:pt x="1304815" y="78191"/>
                  <a:pt x="1310353" y="93988"/>
                  <a:pt x="1310353" y="114152"/>
                </a:cubicBezTo>
                <a:cubicBezTo>
                  <a:pt x="1310353" y="130484"/>
                  <a:pt x="1307904" y="143333"/>
                  <a:pt x="1303004" y="152696"/>
                </a:cubicBezTo>
                <a:cubicBezTo>
                  <a:pt x="1298105" y="162060"/>
                  <a:pt x="1290974" y="169332"/>
                  <a:pt x="1281606" y="174509"/>
                </a:cubicBezTo>
                <a:cubicBezTo>
                  <a:pt x="1272242" y="179689"/>
                  <a:pt x="1262019" y="182281"/>
                  <a:pt x="1250946" y="182281"/>
                </a:cubicBezTo>
                <a:cubicBezTo>
                  <a:pt x="1233176" y="182281"/>
                  <a:pt x="1218811" y="176583"/>
                  <a:pt x="1207857" y="165188"/>
                </a:cubicBezTo>
                <a:cubicBezTo>
                  <a:pt x="1196895" y="153791"/>
                  <a:pt x="1191420" y="137379"/>
                  <a:pt x="1191420" y="115944"/>
                </a:cubicBezTo>
                <a:close/>
                <a:moveTo>
                  <a:pt x="1213530" y="115944"/>
                </a:moveTo>
                <a:cubicBezTo>
                  <a:pt x="1213530" y="132199"/>
                  <a:pt x="1217076" y="144371"/>
                  <a:pt x="1224172" y="152459"/>
                </a:cubicBezTo>
                <a:cubicBezTo>
                  <a:pt x="1231263" y="160545"/>
                  <a:pt x="1240189" y="164591"/>
                  <a:pt x="1250946" y="164591"/>
                </a:cubicBezTo>
                <a:cubicBezTo>
                  <a:pt x="1261623" y="164591"/>
                  <a:pt x="1270508" y="160527"/>
                  <a:pt x="1277603" y="152398"/>
                </a:cubicBezTo>
                <a:cubicBezTo>
                  <a:pt x="1284691" y="144269"/>
                  <a:pt x="1288238" y="131881"/>
                  <a:pt x="1288238" y="115224"/>
                </a:cubicBezTo>
                <a:cubicBezTo>
                  <a:pt x="1288238" y="99528"/>
                  <a:pt x="1284673" y="87634"/>
                  <a:pt x="1277542" y="79549"/>
                </a:cubicBezTo>
                <a:cubicBezTo>
                  <a:pt x="1270410" y="71460"/>
                  <a:pt x="1261544" y="67416"/>
                  <a:pt x="1250946" y="67416"/>
                </a:cubicBezTo>
                <a:cubicBezTo>
                  <a:pt x="1240189" y="67416"/>
                  <a:pt x="1231263" y="71441"/>
                  <a:pt x="1224172" y="79487"/>
                </a:cubicBezTo>
                <a:cubicBezTo>
                  <a:pt x="1217076" y="87533"/>
                  <a:pt x="1213530" y="99687"/>
                  <a:pt x="1213530" y="115944"/>
                </a:cubicBezTo>
                <a:close/>
                <a:moveTo>
                  <a:pt x="1335697" y="52474"/>
                </a:moveTo>
                <a:lnTo>
                  <a:pt x="1357210" y="52474"/>
                </a:lnTo>
                <a:lnTo>
                  <a:pt x="1357210" y="105303"/>
                </a:lnTo>
                <a:lnTo>
                  <a:pt x="1416855" y="105303"/>
                </a:lnTo>
                <a:lnTo>
                  <a:pt x="1416855" y="52474"/>
                </a:lnTo>
                <a:lnTo>
                  <a:pt x="1438372" y="52474"/>
                </a:lnTo>
                <a:lnTo>
                  <a:pt x="1438372" y="179412"/>
                </a:lnTo>
                <a:lnTo>
                  <a:pt x="1416855" y="179412"/>
                </a:lnTo>
                <a:lnTo>
                  <a:pt x="1416855" y="123112"/>
                </a:lnTo>
                <a:lnTo>
                  <a:pt x="1357210" y="123112"/>
                </a:lnTo>
                <a:lnTo>
                  <a:pt x="1357210" y="179412"/>
                </a:lnTo>
                <a:lnTo>
                  <a:pt x="1335697" y="179412"/>
                </a:lnTo>
                <a:close/>
                <a:moveTo>
                  <a:pt x="1470883" y="52474"/>
                </a:moveTo>
                <a:lnTo>
                  <a:pt x="1492401" y="52474"/>
                </a:lnTo>
                <a:lnTo>
                  <a:pt x="1492401" y="105303"/>
                </a:lnTo>
                <a:lnTo>
                  <a:pt x="1552045" y="105303"/>
                </a:lnTo>
                <a:lnTo>
                  <a:pt x="1552045" y="52474"/>
                </a:lnTo>
                <a:lnTo>
                  <a:pt x="1573563" y="52474"/>
                </a:lnTo>
                <a:lnTo>
                  <a:pt x="1573563" y="179412"/>
                </a:lnTo>
                <a:lnTo>
                  <a:pt x="1552045" y="179412"/>
                </a:lnTo>
                <a:lnTo>
                  <a:pt x="1552045" y="123112"/>
                </a:lnTo>
                <a:lnTo>
                  <a:pt x="1492401" y="123112"/>
                </a:lnTo>
                <a:lnTo>
                  <a:pt x="1492401" y="179412"/>
                </a:lnTo>
                <a:lnTo>
                  <a:pt x="1470883" y="179412"/>
                </a:lnTo>
                <a:close/>
                <a:moveTo>
                  <a:pt x="1726801" y="52474"/>
                </a:moveTo>
                <a:lnTo>
                  <a:pt x="1748317" y="52474"/>
                </a:lnTo>
                <a:lnTo>
                  <a:pt x="1748317" y="179412"/>
                </a:lnTo>
                <a:lnTo>
                  <a:pt x="1726801" y="179412"/>
                </a:lnTo>
                <a:close/>
                <a:moveTo>
                  <a:pt x="1606434" y="52474"/>
                </a:moveTo>
                <a:lnTo>
                  <a:pt x="1627948" y="52474"/>
                </a:lnTo>
                <a:lnTo>
                  <a:pt x="1627948" y="102077"/>
                </a:lnTo>
                <a:lnTo>
                  <a:pt x="1655200" y="102077"/>
                </a:lnTo>
                <a:cubicBezTo>
                  <a:pt x="1672973" y="102077"/>
                  <a:pt x="1686657" y="105523"/>
                  <a:pt x="1696261" y="112416"/>
                </a:cubicBezTo>
                <a:cubicBezTo>
                  <a:pt x="1705862" y="119307"/>
                  <a:pt x="1710665" y="128810"/>
                  <a:pt x="1710665" y="140925"/>
                </a:cubicBezTo>
                <a:cubicBezTo>
                  <a:pt x="1710665" y="151523"/>
                  <a:pt x="1706659" y="160589"/>
                  <a:pt x="1698653" y="168119"/>
                </a:cubicBezTo>
                <a:cubicBezTo>
                  <a:pt x="1690645" y="175647"/>
                  <a:pt x="1677834" y="179412"/>
                  <a:pt x="1660219" y="179412"/>
                </a:cubicBezTo>
                <a:lnTo>
                  <a:pt x="1606434" y="179412"/>
                </a:lnTo>
                <a:close/>
                <a:moveTo>
                  <a:pt x="1627948" y="161723"/>
                </a:moveTo>
                <a:lnTo>
                  <a:pt x="1650541" y="161723"/>
                </a:lnTo>
                <a:cubicBezTo>
                  <a:pt x="1664167" y="161723"/>
                  <a:pt x="1673891" y="160049"/>
                  <a:pt x="1679709" y="156704"/>
                </a:cubicBezTo>
                <a:cubicBezTo>
                  <a:pt x="1685526" y="153356"/>
                  <a:pt x="1688432" y="148136"/>
                  <a:pt x="1688432" y="141043"/>
                </a:cubicBezTo>
                <a:cubicBezTo>
                  <a:pt x="1688432" y="135547"/>
                  <a:pt x="1686279" y="130647"/>
                  <a:pt x="1681976" y="126341"/>
                </a:cubicBezTo>
                <a:cubicBezTo>
                  <a:pt x="1677671" y="122039"/>
                  <a:pt x="1668150" y="119886"/>
                  <a:pt x="1653408" y="119886"/>
                </a:cubicBezTo>
                <a:lnTo>
                  <a:pt x="1627948" y="119886"/>
                </a:lnTo>
                <a:close/>
                <a:moveTo>
                  <a:pt x="1868802" y="138535"/>
                </a:moveTo>
                <a:lnTo>
                  <a:pt x="1891036" y="141282"/>
                </a:lnTo>
                <a:cubicBezTo>
                  <a:pt x="1887533" y="154270"/>
                  <a:pt x="1881035" y="164350"/>
                  <a:pt x="1871553" y="171522"/>
                </a:cubicBezTo>
                <a:cubicBezTo>
                  <a:pt x="1862070" y="178696"/>
                  <a:pt x="1849957" y="182281"/>
                  <a:pt x="1835214" y="182281"/>
                </a:cubicBezTo>
                <a:cubicBezTo>
                  <a:pt x="1816649" y="182281"/>
                  <a:pt x="1801925" y="176565"/>
                  <a:pt x="1791050" y="165127"/>
                </a:cubicBezTo>
                <a:cubicBezTo>
                  <a:pt x="1780170" y="153691"/>
                  <a:pt x="1774731" y="137656"/>
                  <a:pt x="1774731" y="117017"/>
                </a:cubicBezTo>
                <a:cubicBezTo>
                  <a:pt x="1774731" y="95662"/>
                  <a:pt x="1780228" y="79083"/>
                  <a:pt x="1791225" y="67290"/>
                </a:cubicBezTo>
                <a:cubicBezTo>
                  <a:pt x="1802227" y="55501"/>
                  <a:pt x="1816491" y="49603"/>
                  <a:pt x="1834019" y="49603"/>
                </a:cubicBezTo>
                <a:cubicBezTo>
                  <a:pt x="1850993" y="49603"/>
                  <a:pt x="1864860" y="55378"/>
                  <a:pt x="1875621" y="66933"/>
                </a:cubicBezTo>
                <a:cubicBezTo>
                  <a:pt x="1886374" y="78487"/>
                  <a:pt x="1891752" y="94744"/>
                  <a:pt x="1891752" y="115703"/>
                </a:cubicBezTo>
                <a:cubicBezTo>
                  <a:pt x="1891752" y="116982"/>
                  <a:pt x="1891713" y="118893"/>
                  <a:pt x="1891634" y="121442"/>
                </a:cubicBezTo>
                <a:lnTo>
                  <a:pt x="1796968" y="121442"/>
                </a:lnTo>
                <a:cubicBezTo>
                  <a:pt x="1797767" y="135384"/>
                  <a:pt x="1801709" y="146062"/>
                  <a:pt x="1808801" y="153471"/>
                </a:cubicBezTo>
                <a:cubicBezTo>
                  <a:pt x="1815893" y="160887"/>
                  <a:pt x="1824734" y="164591"/>
                  <a:pt x="1835334" y="164591"/>
                </a:cubicBezTo>
                <a:cubicBezTo>
                  <a:pt x="1843224" y="164591"/>
                  <a:pt x="1849960" y="162521"/>
                  <a:pt x="1855537" y="158377"/>
                </a:cubicBezTo>
                <a:cubicBezTo>
                  <a:pt x="1861116" y="154231"/>
                  <a:pt x="1865537" y="147620"/>
                  <a:pt x="1868802" y="138535"/>
                </a:cubicBezTo>
                <a:close/>
                <a:moveTo>
                  <a:pt x="1798163" y="103751"/>
                </a:moveTo>
                <a:lnTo>
                  <a:pt x="1869043" y="103751"/>
                </a:lnTo>
                <a:cubicBezTo>
                  <a:pt x="1868086" y="93074"/>
                  <a:pt x="1865376" y="85064"/>
                  <a:pt x="1860915" y="79725"/>
                </a:cubicBezTo>
                <a:cubicBezTo>
                  <a:pt x="1854060" y="71441"/>
                  <a:pt x="1845175" y="67294"/>
                  <a:pt x="1834257" y="67294"/>
                </a:cubicBezTo>
                <a:cubicBezTo>
                  <a:pt x="1824379" y="67294"/>
                  <a:pt x="1816073" y="70603"/>
                  <a:pt x="1809338" y="77215"/>
                </a:cubicBezTo>
                <a:cubicBezTo>
                  <a:pt x="1802606" y="83826"/>
                  <a:pt x="1798880" y="92674"/>
                  <a:pt x="1798163" y="103751"/>
                </a:cubicBezTo>
                <a:close/>
                <a:moveTo>
                  <a:pt x="2072083" y="132919"/>
                </a:moveTo>
                <a:lnTo>
                  <a:pt x="2093238" y="135664"/>
                </a:lnTo>
                <a:cubicBezTo>
                  <a:pt x="2090930" y="150249"/>
                  <a:pt x="2085011" y="161664"/>
                  <a:pt x="2075489" y="169912"/>
                </a:cubicBezTo>
                <a:cubicBezTo>
                  <a:pt x="2065963" y="178156"/>
                  <a:pt x="2054270" y="182281"/>
                  <a:pt x="2040403" y="182281"/>
                </a:cubicBezTo>
                <a:cubicBezTo>
                  <a:pt x="2023033" y="182281"/>
                  <a:pt x="2009070" y="176604"/>
                  <a:pt x="1998511" y="165247"/>
                </a:cubicBezTo>
                <a:cubicBezTo>
                  <a:pt x="1987952" y="153892"/>
                  <a:pt x="1982670" y="137617"/>
                  <a:pt x="1982670" y="116419"/>
                </a:cubicBezTo>
                <a:cubicBezTo>
                  <a:pt x="1982670" y="102718"/>
                  <a:pt x="1984942" y="90723"/>
                  <a:pt x="1989489" y="80441"/>
                </a:cubicBezTo>
                <a:cubicBezTo>
                  <a:pt x="1994028" y="70159"/>
                  <a:pt x="2000941" y="62448"/>
                  <a:pt x="2010228" y="57311"/>
                </a:cubicBezTo>
                <a:cubicBezTo>
                  <a:pt x="2019509" y="52174"/>
                  <a:pt x="2029611" y="49603"/>
                  <a:pt x="2040527" y="49603"/>
                </a:cubicBezTo>
                <a:cubicBezTo>
                  <a:pt x="2054311" y="49603"/>
                  <a:pt x="2065586" y="53088"/>
                  <a:pt x="2074352" y="60065"/>
                </a:cubicBezTo>
                <a:cubicBezTo>
                  <a:pt x="2083117" y="67039"/>
                  <a:pt x="2088737" y="76939"/>
                  <a:pt x="2091207" y="89769"/>
                </a:cubicBezTo>
                <a:lnTo>
                  <a:pt x="2070291" y="92994"/>
                </a:lnTo>
                <a:cubicBezTo>
                  <a:pt x="2068296" y="84466"/>
                  <a:pt x="2064772" y="78051"/>
                  <a:pt x="2059710" y="73748"/>
                </a:cubicBezTo>
                <a:cubicBezTo>
                  <a:pt x="2054649" y="69447"/>
                  <a:pt x="2048536" y="67294"/>
                  <a:pt x="2041361" y="67294"/>
                </a:cubicBezTo>
                <a:cubicBezTo>
                  <a:pt x="2030525" y="67294"/>
                  <a:pt x="2021723" y="71182"/>
                  <a:pt x="2014951" y="78950"/>
                </a:cubicBezTo>
                <a:cubicBezTo>
                  <a:pt x="2008177" y="86716"/>
                  <a:pt x="2004789" y="99010"/>
                  <a:pt x="2004789" y="115822"/>
                </a:cubicBezTo>
                <a:cubicBezTo>
                  <a:pt x="2004789" y="132876"/>
                  <a:pt x="2008058" y="145266"/>
                  <a:pt x="2014592" y="152995"/>
                </a:cubicBezTo>
                <a:cubicBezTo>
                  <a:pt x="2021126" y="160724"/>
                  <a:pt x="2029650" y="164591"/>
                  <a:pt x="2040166" y="164591"/>
                </a:cubicBezTo>
                <a:cubicBezTo>
                  <a:pt x="2048611" y="164591"/>
                  <a:pt x="2055667" y="161999"/>
                  <a:pt x="2061327" y="156823"/>
                </a:cubicBezTo>
                <a:cubicBezTo>
                  <a:pt x="2066982" y="151645"/>
                  <a:pt x="2070568" y="143676"/>
                  <a:pt x="2072083" y="132919"/>
                </a:cubicBezTo>
                <a:close/>
                <a:moveTo>
                  <a:pt x="2111648" y="52474"/>
                </a:moveTo>
                <a:lnTo>
                  <a:pt x="2133162" y="52474"/>
                </a:lnTo>
                <a:lnTo>
                  <a:pt x="2133162" y="149294"/>
                </a:lnTo>
                <a:lnTo>
                  <a:pt x="2192809" y="52474"/>
                </a:lnTo>
                <a:lnTo>
                  <a:pt x="2215997" y="52474"/>
                </a:lnTo>
                <a:lnTo>
                  <a:pt x="2215997" y="179412"/>
                </a:lnTo>
                <a:lnTo>
                  <a:pt x="2194480" y="179412"/>
                </a:lnTo>
                <a:lnTo>
                  <a:pt x="2194480" y="83192"/>
                </a:lnTo>
                <a:lnTo>
                  <a:pt x="2134835" y="179412"/>
                </a:lnTo>
                <a:lnTo>
                  <a:pt x="2111648" y="179412"/>
                </a:lnTo>
                <a:close/>
                <a:moveTo>
                  <a:pt x="2258909" y="52474"/>
                </a:moveTo>
                <a:lnTo>
                  <a:pt x="2358834" y="52474"/>
                </a:lnTo>
                <a:lnTo>
                  <a:pt x="2358834" y="179412"/>
                </a:lnTo>
                <a:lnTo>
                  <a:pt x="2337440" y="179412"/>
                </a:lnTo>
                <a:lnTo>
                  <a:pt x="2337440" y="70282"/>
                </a:lnTo>
                <a:lnTo>
                  <a:pt x="2280423" y="70282"/>
                </a:lnTo>
                <a:lnTo>
                  <a:pt x="2280423" y="133516"/>
                </a:lnTo>
                <a:cubicBezTo>
                  <a:pt x="2280423" y="148258"/>
                  <a:pt x="2279944" y="157979"/>
                  <a:pt x="2278991" y="162680"/>
                </a:cubicBezTo>
                <a:cubicBezTo>
                  <a:pt x="2278033" y="167382"/>
                  <a:pt x="2275404" y="171489"/>
                  <a:pt x="2271103" y="174992"/>
                </a:cubicBezTo>
                <a:cubicBezTo>
                  <a:pt x="2266800" y="178494"/>
                  <a:pt x="2260583" y="180252"/>
                  <a:pt x="2252454" y="180252"/>
                </a:cubicBezTo>
                <a:cubicBezTo>
                  <a:pt x="2247436" y="180252"/>
                  <a:pt x="2241654" y="179930"/>
                  <a:pt x="2235121" y="179294"/>
                </a:cubicBezTo>
                <a:lnTo>
                  <a:pt x="2235121" y="161362"/>
                </a:lnTo>
                <a:lnTo>
                  <a:pt x="2244567" y="161362"/>
                </a:lnTo>
                <a:cubicBezTo>
                  <a:pt x="2249027" y="161362"/>
                  <a:pt x="2252216" y="160904"/>
                  <a:pt x="2254129" y="159986"/>
                </a:cubicBezTo>
                <a:cubicBezTo>
                  <a:pt x="2256040" y="159072"/>
                  <a:pt x="2257314" y="157622"/>
                  <a:pt x="2257952" y="155628"/>
                </a:cubicBezTo>
                <a:cubicBezTo>
                  <a:pt x="2258589" y="153632"/>
                  <a:pt x="2258909" y="147142"/>
                  <a:pt x="2258909" y="136144"/>
                </a:cubicBezTo>
                <a:close/>
                <a:moveTo>
                  <a:pt x="2387382" y="115944"/>
                </a:moveTo>
                <a:cubicBezTo>
                  <a:pt x="2387382" y="92436"/>
                  <a:pt x="2393917" y="75020"/>
                  <a:pt x="2406985" y="63709"/>
                </a:cubicBezTo>
                <a:cubicBezTo>
                  <a:pt x="2417903" y="54305"/>
                  <a:pt x="2431213" y="49603"/>
                  <a:pt x="2446909" y="49603"/>
                </a:cubicBezTo>
                <a:cubicBezTo>
                  <a:pt x="2464361" y="49603"/>
                  <a:pt x="2478628" y="55321"/>
                  <a:pt x="2489705" y="66758"/>
                </a:cubicBezTo>
                <a:cubicBezTo>
                  <a:pt x="2500778" y="78191"/>
                  <a:pt x="2506316" y="93988"/>
                  <a:pt x="2506316" y="114152"/>
                </a:cubicBezTo>
                <a:cubicBezTo>
                  <a:pt x="2506316" y="130484"/>
                  <a:pt x="2503868" y="143333"/>
                  <a:pt x="2498969" y="152696"/>
                </a:cubicBezTo>
                <a:cubicBezTo>
                  <a:pt x="2494069" y="162060"/>
                  <a:pt x="2486936" y="169332"/>
                  <a:pt x="2477573" y="174509"/>
                </a:cubicBezTo>
                <a:cubicBezTo>
                  <a:pt x="2468209" y="179689"/>
                  <a:pt x="2457986" y="182281"/>
                  <a:pt x="2446909" y="182281"/>
                </a:cubicBezTo>
                <a:cubicBezTo>
                  <a:pt x="2429139" y="182281"/>
                  <a:pt x="2414775" y="176583"/>
                  <a:pt x="2403820" y="165188"/>
                </a:cubicBezTo>
                <a:cubicBezTo>
                  <a:pt x="2392861" y="153791"/>
                  <a:pt x="2387382" y="137379"/>
                  <a:pt x="2387382" y="115944"/>
                </a:cubicBezTo>
                <a:close/>
                <a:moveTo>
                  <a:pt x="2409493" y="115944"/>
                </a:moveTo>
                <a:cubicBezTo>
                  <a:pt x="2409493" y="132199"/>
                  <a:pt x="2413043" y="144371"/>
                  <a:pt x="2420136" y="152459"/>
                </a:cubicBezTo>
                <a:cubicBezTo>
                  <a:pt x="2427227" y="160545"/>
                  <a:pt x="2436152" y="164591"/>
                  <a:pt x="2446909" y="164591"/>
                </a:cubicBezTo>
                <a:cubicBezTo>
                  <a:pt x="2457586" y="164591"/>
                  <a:pt x="2466474" y="160527"/>
                  <a:pt x="2473566" y="152398"/>
                </a:cubicBezTo>
                <a:cubicBezTo>
                  <a:pt x="2480655" y="144269"/>
                  <a:pt x="2484205" y="131881"/>
                  <a:pt x="2484205" y="115224"/>
                </a:cubicBezTo>
                <a:cubicBezTo>
                  <a:pt x="2484205" y="99528"/>
                  <a:pt x="2480637" y="87634"/>
                  <a:pt x="2473505" y="79549"/>
                </a:cubicBezTo>
                <a:cubicBezTo>
                  <a:pt x="2466374" y="71460"/>
                  <a:pt x="2457507" y="67416"/>
                  <a:pt x="2446909" y="67416"/>
                </a:cubicBezTo>
                <a:cubicBezTo>
                  <a:pt x="2436152" y="67416"/>
                  <a:pt x="2427227" y="71441"/>
                  <a:pt x="2420136" y="79487"/>
                </a:cubicBezTo>
                <a:cubicBezTo>
                  <a:pt x="2413043" y="87533"/>
                  <a:pt x="2409493" y="99687"/>
                  <a:pt x="2409493" y="115944"/>
                </a:cubicBezTo>
                <a:close/>
                <a:moveTo>
                  <a:pt x="2614373" y="132919"/>
                </a:moveTo>
                <a:lnTo>
                  <a:pt x="2635531" y="135664"/>
                </a:lnTo>
                <a:cubicBezTo>
                  <a:pt x="2633223" y="150249"/>
                  <a:pt x="2627305" y="161664"/>
                  <a:pt x="2617782" y="169912"/>
                </a:cubicBezTo>
                <a:cubicBezTo>
                  <a:pt x="2608257" y="178156"/>
                  <a:pt x="2596564" y="182281"/>
                  <a:pt x="2582697" y="182281"/>
                </a:cubicBezTo>
                <a:cubicBezTo>
                  <a:pt x="2565327" y="182281"/>
                  <a:pt x="2551362" y="176604"/>
                  <a:pt x="2540804" y="165247"/>
                </a:cubicBezTo>
                <a:cubicBezTo>
                  <a:pt x="2530245" y="153892"/>
                  <a:pt x="2524964" y="137617"/>
                  <a:pt x="2524964" y="116419"/>
                </a:cubicBezTo>
                <a:cubicBezTo>
                  <a:pt x="2524964" y="102718"/>
                  <a:pt x="2527231" y="90723"/>
                  <a:pt x="2531779" y="80441"/>
                </a:cubicBezTo>
                <a:cubicBezTo>
                  <a:pt x="2536318" y="70159"/>
                  <a:pt x="2543231" y="62448"/>
                  <a:pt x="2552518" y="57311"/>
                </a:cubicBezTo>
                <a:cubicBezTo>
                  <a:pt x="2561803" y="52174"/>
                  <a:pt x="2571901" y="49603"/>
                  <a:pt x="2582815" y="49603"/>
                </a:cubicBezTo>
                <a:cubicBezTo>
                  <a:pt x="2596600" y="49603"/>
                  <a:pt x="2607879" y="53088"/>
                  <a:pt x="2616646" y="60065"/>
                </a:cubicBezTo>
                <a:cubicBezTo>
                  <a:pt x="2625411" y="67039"/>
                  <a:pt x="2631027" y="76939"/>
                  <a:pt x="2633500" y="89769"/>
                </a:cubicBezTo>
                <a:lnTo>
                  <a:pt x="2612580" y="92994"/>
                </a:lnTo>
                <a:cubicBezTo>
                  <a:pt x="2610590" y="84466"/>
                  <a:pt x="2607066" y="78051"/>
                  <a:pt x="2602003" y="73748"/>
                </a:cubicBezTo>
                <a:cubicBezTo>
                  <a:pt x="2596943" y="69447"/>
                  <a:pt x="2590825" y="67294"/>
                  <a:pt x="2583651" y="67294"/>
                </a:cubicBezTo>
                <a:cubicBezTo>
                  <a:pt x="2572815" y="67294"/>
                  <a:pt x="2564013" y="71182"/>
                  <a:pt x="2557241" y="78950"/>
                </a:cubicBezTo>
                <a:cubicBezTo>
                  <a:pt x="2550466" y="86716"/>
                  <a:pt x="2547079" y="99010"/>
                  <a:pt x="2547079" y="115822"/>
                </a:cubicBezTo>
                <a:cubicBezTo>
                  <a:pt x="2547079" y="132876"/>
                  <a:pt x="2550348" y="145266"/>
                  <a:pt x="2556882" y="152995"/>
                </a:cubicBezTo>
                <a:cubicBezTo>
                  <a:pt x="2563419" y="160724"/>
                  <a:pt x="2571940" y="164591"/>
                  <a:pt x="2582456" y="164591"/>
                </a:cubicBezTo>
                <a:cubicBezTo>
                  <a:pt x="2590905" y="164591"/>
                  <a:pt x="2597957" y="161999"/>
                  <a:pt x="2603617" y="156823"/>
                </a:cubicBezTo>
                <a:cubicBezTo>
                  <a:pt x="2609272" y="151645"/>
                  <a:pt x="2612857" y="143676"/>
                  <a:pt x="2614373" y="132919"/>
                </a:cubicBezTo>
                <a:close/>
                <a:moveTo>
                  <a:pt x="2736774" y="163752"/>
                </a:moveTo>
                <a:cubicBezTo>
                  <a:pt x="2728803" y="170527"/>
                  <a:pt x="2721131" y="175311"/>
                  <a:pt x="2713762" y="178098"/>
                </a:cubicBezTo>
                <a:cubicBezTo>
                  <a:pt x="2706389" y="180884"/>
                  <a:pt x="2698484" y="182281"/>
                  <a:pt x="2690038" y="182281"/>
                </a:cubicBezTo>
                <a:cubicBezTo>
                  <a:pt x="2676095" y="182281"/>
                  <a:pt x="2665370" y="178873"/>
                  <a:pt x="2657882" y="172061"/>
                </a:cubicBezTo>
                <a:cubicBezTo>
                  <a:pt x="2650390" y="165251"/>
                  <a:pt x="2646644" y="156542"/>
                  <a:pt x="2646644" y="145943"/>
                </a:cubicBezTo>
                <a:cubicBezTo>
                  <a:pt x="2646644" y="139730"/>
                  <a:pt x="2648059" y="134049"/>
                  <a:pt x="2650888" y="128912"/>
                </a:cubicBezTo>
                <a:cubicBezTo>
                  <a:pt x="2653718" y="123775"/>
                  <a:pt x="2657423" y="119649"/>
                  <a:pt x="2662009" y="116542"/>
                </a:cubicBezTo>
                <a:cubicBezTo>
                  <a:pt x="2666591" y="113436"/>
                  <a:pt x="2671750" y="111081"/>
                  <a:pt x="2677485" y="109490"/>
                </a:cubicBezTo>
                <a:cubicBezTo>
                  <a:pt x="2681708" y="108370"/>
                  <a:pt x="2688083" y="107296"/>
                  <a:pt x="2696612" y="106260"/>
                </a:cubicBezTo>
                <a:cubicBezTo>
                  <a:pt x="2713982" y="104190"/>
                  <a:pt x="2726772" y="101717"/>
                  <a:pt x="2734980" y="98849"/>
                </a:cubicBezTo>
                <a:cubicBezTo>
                  <a:pt x="2735060" y="95899"/>
                  <a:pt x="2735100" y="94031"/>
                  <a:pt x="2735100" y="93233"/>
                </a:cubicBezTo>
                <a:cubicBezTo>
                  <a:pt x="2735100" y="84466"/>
                  <a:pt x="2733069" y="78292"/>
                  <a:pt x="2729001" y="74706"/>
                </a:cubicBezTo>
                <a:cubicBezTo>
                  <a:pt x="2723503" y="69843"/>
                  <a:pt x="2715335" y="67416"/>
                  <a:pt x="2704499" y="67416"/>
                </a:cubicBezTo>
                <a:cubicBezTo>
                  <a:pt x="2694380" y="67416"/>
                  <a:pt x="2686910" y="69188"/>
                  <a:pt x="2682090" y="72730"/>
                </a:cubicBezTo>
                <a:cubicBezTo>
                  <a:pt x="2677265" y="76279"/>
                  <a:pt x="2673701" y="82555"/>
                  <a:pt x="2671390" y="91557"/>
                </a:cubicBezTo>
                <a:lnTo>
                  <a:pt x="2650351" y="88693"/>
                </a:lnTo>
                <a:cubicBezTo>
                  <a:pt x="2652266" y="79686"/>
                  <a:pt x="2655410" y="72417"/>
                  <a:pt x="2659795" y="66876"/>
                </a:cubicBezTo>
                <a:cubicBezTo>
                  <a:pt x="2664179" y="61336"/>
                  <a:pt x="2670511" y="57073"/>
                  <a:pt x="2678799" y="54086"/>
                </a:cubicBezTo>
                <a:cubicBezTo>
                  <a:pt x="2687090" y="51098"/>
                  <a:pt x="2696691" y="49603"/>
                  <a:pt x="2707607" y="49603"/>
                </a:cubicBezTo>
                <a:cubicBezTo>
                  <a:pt x="2718442" y="49603"/>
                  <a:pt x="2727251" y="50882"/>
                  <a:pt x="2734023" y="53431"/>
                </a:cubicBezTo>
                <a:cubicBezTo>
                  <a:pt x="2740798" y="55976"/>
                  <a:pt x="2745776" y="59183"/>
                  <a:pt x="2748967" y="63050"/>
                </a:cubicBezTo>
                <a:cubicBezTo>
                  <a:pt x="2752156" y="66919"/>
                  <a:pt x="2754384" y="71797"/>
                  <a:pt x="2755658" y="77694"/>
                </a:cubicBezTo>
                <a:cubicBezTo>
                  <a:pt x="2756375" y="81359"/>
                  <a:pt x="2756736" y="87969"/>
                  <a:pt x="2756736" y="97534"/>
                </a:cubicBezTo>
                <a:lnTo>
                  <a:pt x="2756736" y="126222"/>
                </a:lnTo>
                <a:cubicBezTo>
                  <a:pt x="2756736" y="146225"/>
                  <a:pt x="2757192" y="158874"/>
                  <a:pt x="2758111" y="164174"/>
                </a:cubicBezTo>
                <a:cubicBezTo>
                  <a:pt x="2759025" y="169476"/>
                  <a:pt x="2760836" y="174552"/>
                  <a:pt x="2763546" y="179412"/>
                </a:cubicBezTo>
                <a:lnTo>
                  <a:pt x="2741075" y="179412"/>
                </a:lnTo>
                <a:cubicBezTo>
                  <a:pt x="2738844" y="174952"/>
                  <a:pt x="2737411" y="169732"/>
                  <a:pt x="2736774" y="163752"/>
                </a:cubicBezTo>
                <a:close/>
                <a:moveTo>
                  <a:pt x="2734980" y="115703"/>
                </a:moveTo>
                <a:cubicBezTo>
                  <a:pt x="2727168" y="118893"/>
                  <a:pt x="2715454" y="121601"/>
                  <a:pt x="2699837" y="123832"/>
                </a:cubicBezTo>
                <a:cubicBezTo>
                  <a:pt x="2690989" y="125106"/>
                  <a:pt x="2684735" y="126540"/>
                  <a:pt x="2681070" y="128134"/>
                </a:cubicBezTo>
                <a:cubicBezTo>
                  <a:pt x="2677406" y="129729"/>
                  <a:pt x="2674579" y="132062"/>
                  <a:pt x="2672585" y="135125"/>
                </a:cubicBezTo>
                <a:cubicBezTo>
                  <a:pt x="2670591" y="138196"/>
                  <a:pt x="2669597" y="141602"/>
                  <a:pt x="2669597" y="145346"/>
                </a:cubicBezTo>
                <a:cubicBezTo>
                  <a:pt x="2669597" y="151088"/>
                  <a:pt x="2671769" y="155865"/>
                  <a:pt x="2676113" y="159692"/>
                </a:cubicBezTo>
                <a:cubicBezTo>
                  <a:pt x="2680455" y="163514"/>
                  <a:pt x="2686805" y="165427"/>
                  <a:pt x="2695175" y="165427"/>
                </a:cubicBezTo>
                <a:cubicBezTo>
                  <a:pt x="2703463" y="165427"/>
                  <a:pt x="2710831" y="163616"/>
                  <a:pt x="2717290" y="159986"/>
                </a:cubicBezTo>
                <a:cubicBezTo>
                  <a:pt x="2723741" y="156366"/>
                  <a:pt x="2728483" y="151401"/>
                  <a:pt x="2731513" y="145108"/>
                </a:cubicBezTo>
                <a:cubicBezTo>
                  <a:pt x="2733825" y="140244"/>
                  <a:pt x="2734980" y="133076"/>
                  <a:pt x="2734980" y="12359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024001" y="3304935"/>
            <a:ext cx="1031583" cy="182281"/>
          </a:xfrm>
          <a:custGeom>
            <a:avLst/>
            <a:gdLst/>
            <a:ahLst/>
            <a:cxnLst/>
            <a:rect l="l" t="t" r="r" b="b"/>
            <a:pathLst>
              <a:path w="1031583" h="182281">
                <a:moveTo>
                  <a:pt x="0" y="52474"/>
                </a:moveTo>
                <a:lnTo>
                  <a:pt x="21513" y="52474"/>
                </a:lnTo>
                <a:lnTo>
                  <a:pt x="21513" y="105303"/>
                </a:lnTo>
                <a:lnTo>
                  <a:pt x="81158" y="105303"/>
                </a:lnTo>
                <a:lnTo>
                  <a:pt x="81158" y="52474"/>
                </a:lnTo>
                <a:lnTo>
                  <a:pt x="102674" y="52474"/>
                </a:lnTo>
                <a:lnTo>
                  <a:pt x="102674" y="179412"/>
                </a:lnTo>
                <a:lnTo>
                  <a:pt x="81158" y="179412"/>
                </a:lnTo>
                <a:lnTo>
                  <a:pt x="81158" y="123112"/>
                </a:lnTo>
                <a:lnTo>
                  <a:pt x="21513" y="123112"/>
                </a:lnTo>
                <a:lnTo>
                  <a:pt x="21513" y="179412"/>
                </a:lnTo>
                <a:lnTo>
                  <a:pt x="0" y="179412"/>
                </a:lnTo>
                <a:close/>
                <a:moveTo>
                  <a:pt x="217904" y="163752"/>
                </a:moveTo>
                <a:cubicBezTo>
                  <a:pt x="209934" y="170527"/>
                  <a:pt x="202262" y="175311"/>
                  <a:pt x="194893" y="178098"/>
                </a:cubicBezTo>
                <a:cubicBezTo>
                  <a:pt x="187520" y="180884"/>
                  <a:pt x="179615" y="182281"/>
                  <a:pt x="171168" y="182281"/>
                </a:cubicBezTo>
                <a:cubicBezTo>
                  <a:pt x="157222" y="182281"/>
                  <a:pt x="146501" y="178873"/>
                  <a:pt x="139013" y="172061"/>
                </a:cubicBezTo>
                <a:cubicBezTo>
                  <a:pt x="131522" y="165251"/>
                  <a:pt x="127775" y="156542"/>
                  <a:pt x="127775" y="145943"/>
                </a:cubicBezTo>
                <a:cubicBezTo>
                  <a:pt x="127775" y="139730"/>
                  <a:pt x="129189" y="134049"/>
                  <a:pt x="132019" y="128912"/>
                </a:cubicBezTo>
                <a:cubicBezTo>
                  <a:pt x="134849" y="123775"/>
                  <a:pt x="138553" y="119649"/>
                  <a:pt x="143135" y="116542"/>
                </a:cubicBezTo>
                <a:cubicBezTo>
                  <a:pt x="147721" y="113436"/>
                  <a:pt x="152880" y="111081"/>
                  <a:pt x="158615" y="109490"/>
                </a:cubicBezTo>
                <a:cubicBezTo>
                  <a:pt x="162838" y="108370"/>
                  <a:pt x="169214" y="107296"/>
                  <a:pt x="177743" y="106260"/>
                </a:cubicBezTo>
                <a:cubicBezTo>
                  <a:pt x="195113" y="104190"/>
                  <a:pt x="207903" y="101717"/>
                  <a:pt x="216111" y="98849"/>
                </a:cubicBezTo>
                <a:cubicBezTo>
                  <a:pt x="216191" y="95899"/>
                  <a:pt x="216230" y="94031"/>
                  <a:pt x="216230" y="93233"/>
                </a:cubicBezTo>
                <a:cubicBezTo>
                  <a:pt x="216230" y="84466"/>
                  <a:pt x="214200" y="78292"/>
                  <a:pt x="210132" y="74706"/>
                </a:cubicBezTo>
                <a:cubicBezTo>
                  <a:pt x="204634" y="69843"/>
                  <a:pt x="196467" y="67416"/>
                  <a:pt x="185626" y="67416"/>
                </a:cubicBezTo>
                <a:cubicBezTo>
                  <a:pt x="175506" y="67416"/>
                  <a:pt x="168040" y="69188"/>
                  <a:pt x="163221" y="72730"/>
                </a:cubicBezTo>
                <a:cubicBezTo>
                  <a:pt x="158396" y="76279"/>
                  <a:pt x="154828" y="82555"/>
                  <a:pt x="152520" y="91557"/>
                </a:cubicBezTo>
                <a:lnTo>
                  <a:pt x="131482" y="88693"/>
                </a:lnTo>
                <a:cubicBezTo>
                  <a:pt x="133394" y="79686"/>
                  <a:pt x="136540" y="72417"/>
                  <a:pt x="140925" y="66876"/>
                </a:cubicBezTo>
                <a:cubicBezTo>
                  <a:pt x="145306" y="61336"/>
                  <a:pt x="151642" y="57073"/>
                  <a:pt x="159930" y="54086"/>
                </a:cubicBezTo>
                <a:cubicBezTo>
                  <a:pt x="168216" y="51098"/>
                  <a:pt x="177822" y="49603"/>
                  <a:pt x="188737" y="49603"/>
                </a:cubicBezTo>
                <a:cubicBezTo>
                  <a:pt x="199573" y="49603"/>
                  <a:pt x="208382" y="50882"/>
                  <a:pt x="215153" y="53431"/>
                </a:cubicBezTo>
                <a:cubicBezTo>
                  <a:pt x="221929" y="55976"/>
                  <a:pt x="226907" y="59183"/>
                  <a:pt x="230098" y="63050"/>
                </a:cubicBezTo>
                <a:cubicBezTo>
                  <a:pt x="233283" y="66919"/>
                  <a:pt x="235512" y="71797"/>
                  <a:pt x="236789" y="77694"/>
                </a:cubicBezTo>
                <a:cubicBezTo>
                  <a:pt x="237505" y="81359"/>
                  <a:pt x="237866" y="87969"/>
                  <a:pt x="237866" y="97534"/>
                </a:cubicBezTo>
                <a:lnTo>
                  <a:pt x="237866" y="126222"/>
                </a:lnTo>
                <a:cubicBezTo>
                  <a:pt x="237866" y="146225"/>
                  <a:pt x="238323" y="158874"/>
                  <a:pt x="239241" y="164174"/>
                </a:cubicBezTo>
                <a:cubicBezTo>
                  <a:pt x="240156" y="169476"/>
                  <a:pt x="241967" y="174552"/>
                  <a:pt x="244677" y="179412"/>
                </a:cubicBezTo>
                <a:lnTo>
                  <a:pt x="222205" y="179412"/>
                </a:lnTo>
                <a:cubicBezTo>
                  <a:pt x="219974" y="174952"/>
                  <a:pt x="218538" y="169732"/>
                  <a:pt x="217904" y="163752"/>
                </a:cubicBezTo>
                <a:close/>
                <a:moveTo>
                  <a:pt x="216111" y="115703"/>
                </a:moveTo>
                <a:cubicBezTo>
                  <a:pt x="208299" y="118893"/>
                  <a:pt x="196585" y="121601"/>
                  <a:pt x="180968" y="123832"/>
                </a:cubicBezTo>
                <a:cubicBezTo>
                  <a:pt x="172119" y="125106"/>
                  <a:pt x="165866" y="126540"/>
                  <a:pt x="162200" y="128134"/>
                </a:cubicBezTo>
                <a:cubicBezTo>
                  <a:pt x="158533" y="129729"/>
                  <a:pt x="155710" y="132062"/>
                  <a:pt x="153716" y="135125"/>
                </a:cubicBezTo>
                <a:cubicBezTo>
                  <a:pt x="151722" y="138196"/>
                  <a:pt x="150728" y="141602"/>
                  <a:pt x="150728" y="145346"/>
                </a:cubicBezTo>
                <a:cubicBezTo>
                  <a:pt x="150728" y="151088"/>
                  <a:pt x="152899" y="155865"/>
                  <a:pt x="157244" y="159692"/>
                </a:cubicBezTo>
                <a:cubicBezTo>
                  <a:pt x="161586" y="163514"/>
                  <a:pt x="167936" y="165427"/>
                  <a:pt x="176307" y="165427"/>
                </a:cubicBezTo>
                <a:cubicBezTo>
                  <a:pt x="184590" y="165427"/>
                  <a:pt x="191962" y="163616"/>
                  <a:pt x="198421" y="159986"/>
                </a:cubicBezTo>
                <a:cubicBezTo>
                  <a:pt x="204871" y="156366"/>
                  <a:pt x="209614" y="151401"/>
                  <a:pt x="212644" y="145108"/>
                </a:cubicBezTo>
                <a:cubicBezTo>
                  <a:pt x="214951" y="140244"/>
                  <a:pt x="216111" y="133076"/>
                  <a:pt x="216111" y="123591"/>
                </a:cubicBezTo>
                <a:close/>
                <a:moveTo>
                  <a:pt x="331214" y="115944"/>
                </a:moveTo>
                <a:cubicBezTo>
                  <a:pt x="331214" y="92436"/>
                  <a:pt x="337752" y="75020"/>
                  <a:pt x="350820" y="63709"/>
                </a:cubicBezTo>
                <a:cubicBezTo>
                  <a:pt x="361734" y="54305"/>
                  <a:pt x="375044" y="49603"/>
                  <a:pt x="390744" y="49603"/>
                </a:cubicBezTo>
                <a:cubicBezTo>
                  <a:pt x="408193" y="49603"/>
                  <a:pt x="422463" y="55321"/>
                  <a:pt x="433536" y="66758"/>
                </a:cubicBezTo>
                <a:cubicBezTo>
                  <a:pt x="444614" y="78191"/>
                  <a:pt x="450147" y="93988"/>
                  <a:pt x="450147" y="114152"/>
                </a:cubicBezTo>
                <a:cubicBezTo>
                  <a:pt x="450147" y="130484"/>
                  <a:pt x="447699" y="143333"/>
                  <a:pt x="442800" y="152696"/>
                </a:cubicBezTo>
                <a:cubicBezTo>
                  <a:pt x="437900" y="162060"/>
                  <a:pt x="430769" y="169332"/>
                  <a:pt x="421405" y="174509"/>
                </a:cubicBezTo>
                <a:cubicBezTo>
                  <a:pt x="412042" y="179689"/>
                  <a:pt x="401817" y="182281"/>
                  <a:pt x="390744" y="182281"/>
                </a:cubicBezTo>
                <a:cubicBezTo>
                  <a:pt x="372974" y="182281"/>
                  <a:pt x="358610" y="176583"/>
                  <a:pt x="347655" y="165188"/>
                </a:cubicBezTo>
                <a:cubicBezTo>
                  <a:pt x="336693" y="153791"/>
                  <a:pt x="331214" y="137379"/>
                  <a:pt x="331214" y="115944"/>
                </a:cubicBezTo>
                <a:close/>
                <a:moveTo>
                  <a:pt x="353329" y="115944"/>
                </a:moveTo>
                <a:cubicBezTo>
                  <a:pt x="353329" y="132199"/>
                  <a:pt x="356875" y="144371"/>
                  <a:pt x="363967" y="152459"/>
                </a:cubicBezTo>
                <a:cubicBezTo>
                  <a:pt x="371062" y="160545"/>
                  <a:pt x="379987" y="164591"/>
                  <a:pt x="390744" y="164591"/>
                </a:cubicBezTo>
                <a:cubicBezTo>
                  <a:pt x="401422" y="164591"/>
                  <a:pt x="410305" y="160527"/>
                  <a:pt x="417402" y="152398"/>
                </a:cubicBezTo>
                <a:cubicBezTo>
                  <a:pt x="424490" y="144269"/>
                  <a:pt x="428036" y="131881"/>
                  <a:pt x="428036" y="115224"/>
                </a:cubicBezTo>
                <a:cubicBezTo>
                  <a:pt x="428036" y="99528"/>
                  <a:pt x="424468" y="87634"/>
                  <a:pt x="417337" y="79549"/>
                </a:cubicBezTo>
                <a:cubicBezTo>
                  <a:pt x="410205" y="71460"/>
                  <a:pt x="401338" y="67416"/>
                  <a:pt x="390744" y="67416"/>
                </a:cubicBezTo>
                <a:cubicBezTo>
                  <a:pt x="379987" y="67416"/>
                  <a:pt x="371062" y="71441"/>
                  <a:pt x="363967" y="79487"/>
                </a:cubicBezTo>
                <a:cubicBezTo>
                  <a:pt x="356875" y="87533"/>
                  <a:pt x="353329" y="99687"/>
                  <a:pt x="353329" y="115944"/>
                </a:cubicBezTo>
                <a:close/>
                <a:moveTo>
                  <a:pt x="568365" y="0"/>
                </a:moveTo>
                <a:lnTo>
                  <a:pt x="587373" y="237"/>
                </a:lnTo>
                <a:cubicBezTo>
                  <a:pt x="586498" y="8765"/>
                  <a:pt x="584604" y="14702"/>
                  <a:pt x="581694" y="18046"/>
                </a:cubicBezTo>
                <a:cubicBezTo>
                  <a:pt x="578786" y="21394"/>
                  <a:pt x="575042" y="23543"/>
                  <a:pt x="570459" y="24500"/>
                </a:cubicBezTo>
                <a:cubicBezTo>
                  <a:pt x="565877" y="25455"/>
                  <a:pt x="556891" y="25934"/>
                  <a:pt x="543503" y="25934"/>
                </a:cubicBezTo>
                <a:cubicBezTo>
                  <a:pt x="525737" y="25934"/>
                  <a:pt x="513623" y="27648"/>
                  <a:pt x="507171" y="31075"/>
                </a:cubicBezTo>
                <a:cubicBezTo>
                  <a:pt x="500713" y="34502"/>
                  <a:pt x="496072" y="39981"/>
                  <a:pt x="493243" y="47513"/>
                </a:cubicBezTo>
                <a:cubicBezTo>
                  <a:pt x="490409" y="55040"/>
                  <a:pt x="488840" y="64745"/>
                  <a:pt x="488519" y="76618"/>
                </a:cubicBezTo>
                <a:cubicBezTo>
                  <a:pt x="493937" y="68568"/>
                  <a:pt x="500277" y="62532"/>
                  <a:pt x="507528" y="58507"/>
                </a:cubicBezTo>
                <a:cubicBezTo>
                  <a:pt x="514778" y="54485"/>
                  <a:pt x="522943" y="52474"/>
                  <a:pt x="532030" y="52474"/>
                </a:cubicBezTo>
                <a:cubicBezTo>
                  <a:pt x="548686" y="52474"/>
                  <a:pt x="562470" y="58189"/>
                  <a:pt x="573390" y="69623"/>
                </a:cubicBezTo>
                <a:cubicBezTo>
                  <a:pt x="584302" y="81057"/>
                  <a:pt x="589763" y="96537"/>
                  <a:pt x="589763" y="116063"/>
                </a:cubicBezTo>
                <a:cubicBezTo>
                  <a:pt x="589763" y="130884"/>
                  <a:pt x="587012" y="143038"/>
                  <a:pt x="581515" y="152516"/>
                </a:cubicBezTo>
                <a:cubicBezTo>
                  <a:pt x="576018" y="161999"/>
                  <a:pt x="569501" y="169332"/>
                  <a:pt x="561974" y="174509"/>
                </a:cubicBezTo>
                <a:cubicBezTo>
                  <a:pt x="554439" y="179689"/>
                  <a:pt x="544182" y="182281"/>
                  <a:pt x="531194" y="182281"/>
                </a:cubicBezTo>
                <a:cubicBezTo>
                  <a:pt x="516132" y="182281"/>
                  <a:pt x="504417" y="178837"/>
                  <a:pt x="496051" y="171942"/>
                </a:cubicBezTo>
                <a:cubicBezTo>
                  <a:pt x="487682" y="165049"/>
                  <a:pt x="481265" y="156224"/>
                  <a:pt x="476805" y="145464"/>
                </a:cubicBezTo>
                <a:cubicBezTo>
                  <a:pt x="472345" y="134711"/>
                  <a:pt x="470112" y="115984"/>
                  <a:pt x="470112" y="89291"/>
                </a:cubicBezTo>
                <a:cubicBezTo>
                  <a:pt x="470112" y="55738"/>
                  <a:pt x="475794" y="33148"/>
                  <a:pt x="487144" y="21513"/>
                </a:cubicBezTo>
                <a:cubicBezTo>
                  <a:pt x="498499" y="9878"/>
                  <a:pt x="515969" y="4060"/>
                  <a:pt x="539561" y="4060"/>
                </a:cubicBezTo>
                <a:cubicBezTo>
                  <a:pt x="554219" y="4060"/>
                  <a:pt x="562547" y="3822"/>
                  <a:pt x="564540" y="3344"/>
                </a:cubicBezTo>
                <a:cubicBezTo>
                  <a:pt x="566536" y="2865"/>
                  <a:pt x="567806" y="1752"/>
                  <a:pt x="568365" y="0"/>
                </a:cubicBezTo>
                <a:close/>
                <a:moveTo>
                  <a:pt x="567291" y="115465"/>
                </a:moveTo>
                <a:cubicBezTo>
                  <a:pt x="567291" y="102239"/>
                  <a:pt x="564163" y="91396"/>
                  <a:pt x="557906" y="82951"/>
                </a:cubicBezTo>
                <a:cubicBezTo>
                  <a:pt x="551649" y="74505"/>
                  <a:pt x="542826" y="70282"/>
                  <a:pt x="531432" y="70282"/>
                </a:cubicBezTo>
                <a:cubicBezTo>
                  <a:pt x="519558" y="70282"/>
                  <a:pt x="510397" y="74743"/>
                  <a:pt x="503943" y="83667"/>
                </a:cubicBezTo>
                <a:cubicBezTo>
                  <a:pt x="497487" y="92591"/>
                  <a:pt x="494257" y="104508"/>
                  <a:pt x="494257" y="119407"/>
                </a:cubicBezTo>
                <a:cubicBezTo>
                  <a:pt x="494257" y="134149"/>
                  <a:pt x="497826" y="145428"/>
                  <a:pt x="504957" y="153234"/>
                </a:cubicBezTo>
                <a:cubicBezTo>
                  <a:pt x="512088" y="161045"/>
                  <a:pt x="520873" y="164947"/>
                  <a:pt x="531312" y="164947"/>
                </a:cubicBezTo>
                <a:cubicBezTo>
                  <a:pt x="541987" y="164947"/>
                  <a:pt x="550656" y="160426"/>
                  <a:pt x="557308" y="151383"/>
                </a:cubicBezTo>
                <a:cubicBezTo>
                  <a:pt x="563961" y="142340"/>
                  <a:pt x="567291" y="130366"/>
                  <a:pt x="567291" y="115465"/>
                </a:cubicBezTo>
                <a:close/>
                <a:moveTo>
                  <a:pt x="595656" y="52474"/>
                </a:moveTo>
                <a:lnTo>
                  <a:pt x="652431" y="52474"/>
                </a:lnTo>
                <a:lnTo>
                  <a:pt x="652431" y="102077"/>
                </a:lnTo>
                <a:lnTo>
                  <a:pt x="679806" y="102077"/>
                </a:lnTo>
                <a:cubicBezTo>
                  <a:pt x="699169" y="102077"/>
                  <a:pt x="713235" y="105843"/>
                  <a:pt x="722001" y="113371"/>
                </a:cubicBezTo>
                <a:cubicBezTo>
                  <a:pt x="730763" y="120902"/>
                  <a:pt x="735149" y="130125"/>
                  <a:pt x="735149" y="141043"/>
                </a:cubicBezTo>
                <a:cubicBezTo>
                  <a:pt x="735149" y="152359"/>
                  <a:pt x="730904" y="161585"/>
                  <a:pt x="722419" y="168716"/>
                </a:cubicBezTo>
                <a:cubicBezTo>
                  <a:pt x="713933" y="175849"/>
                  <a:pt x="701402" y="179412"/>
                  <a:pt x="684827" y="179412"/>
                </a:cubicBezTo>
                <a:lnTo>
                  <a:pt x="630917" y="179412"/>
                </a:lnTo>
                <a:lnTo>
                  <a:pt x="630917" y="70282"/>
                </a:lnTo>
                <a:lnTo>
                  <a:pt x="595656" y="70282"/>
                </a:lnTo>
                <a:close/>
                <a:moveTo>
                  <a:pt x="652431" y="161960"/>
                </a:moveTo>
                <a:lnTo>
                  <a:pt x="675024" y="161960"/>
                </a:lnTo>
                <a:cubicBezTo>
                  <a:pt x="688730" y="161960"/>
                  <a:pt x="698450" y="160308"/>
                  <a:pt x="704192" y="156999"/>
                </a:cubicBezTo>
                <a:cubicBezTo>
                  <a:pt x="709926" y="153697"/>
                  <a:pt x="712796" y="148377"/>
                  <a:pt x="712796" y="141043"/>
                </a:cubicBezTo>
                <a:cubicBezTo>
                  <a:pt x="712796" y="134351"/>
                  <a:pt x="710344" y="129171"/>
                  <a:pt x="705445" y="125502"/>
                </a:cubicBezTo>
                <a:cubicBezTo>
                  <a:pt x="700545" y="121838"/>
                  <a:pt x="691357" y="120005"/>
                  <a:pt x="677890" y="120005"/>
                </a:cubicBezTo>
                <a:lnTo>
                  <a:pt x="652431" y="120005"/>
                </a:lnTo>
                <a:close/>
                <a:moveTo>
                  <a:pt x="846910" y="138535"/>
                </a:moveTo>
                <a:lnTo>
                  <a:pt x="869143" y="141282"/>
                </a:lnTo>
                <a:cubicBezTo>
                  <a:pt x="865637" y="154270"/>
                  <a:pt x="859144" y="164350"/>
                  <a:pt x="849661" y="171522"/>
                </a:cubicBezTo>
                <a:cubicBezTo>
                  <a:pt x="840175" y="178696"/>
                  <a:pt x="828064" y="182281"/>
                  <a:pt x="813322" y="182281"/>
                </a:cubicBezTo>
                <a:cubicBezTo>
                  <a:pt x="794753" y="182281"/>
                  <a:pt x="780033" y="176565"/>
                  <a:pt x="769158" y="165127"/>
                </a:cubicBezTo>
                <a:cubicBezTo>
                  <a:pt x="758278" y="153691"/>
                  <a:pt x="752838" y="137656"/>
                  <a:pt x="752838" y="117017"/>
                </a:cubicBezTo>
                <a:cubicBezTo>
                  <a:pt x="752838" y="95662"/>
                  <a:pt x="758336" y="79083"/>
                  <a:pt x="769334" y="67290"/>
                </a:cubicBezTo>
                <a:cubicBezTo>
                  <a:pt x="780333" y="55501"/>
                  <a:pt x="794598" y="49603"/>
                  <a:pt x="812127" y="49603"/>
                </a:cubicBezTo>
                <a:cubicBezTo>
                  <a:pt x="829101" y="49603"/>
                  <a:pt x="842969" y="55378"/>
                  <a:pt x="853725" y="66933"/>
                </a:cubicBezTo>
                <a:cubicBezTo>
                  <a:pt x="864481" y="78487"/>
                  <a:pt x="869860" y="94744"/>
                  <a:pt x="869860" y="115703"/>
                </a:cubicBezTo>
                <a:cubicBezTo>
                  <a:pt x="869860" y="116982"/>
                  <a:pt x="869821" y="118893"/>
                  <a:pt x="869742" y="121442"/>
                </a:cubicBezTo>
                <a:lnTo>
                  <a:pt x="775076" y="121442"/>
                </a:lnTo>
                <a:cubicBezTo>
                  <a:pt x="775871" y="135384"/>
                  <a:pt x="779817" y="146062"/>
                  <a:pt x="786909" y="153471"/>
                </a:cubicBezTo>
                <a:cubicBezTo>
                  <a:pt x="794002" y="160887"/>
                  <a:pt x="802843" y="164591"/>
                  <a:pt x="813441" y="164591"/>
                </a:cubicBezTo>
                <a:cubicBezTo>
                  <a:pt x="821332" y="164591"/>
                  <a:pt x="828068" y="162521"/>
                  <a:pt x="833644" y="158377"/>
                </a:cubicBezTo>
                <a:cubicBezTo>
                  <a:pt x="839224" y="154231"/>
                  <a:pt x="843645" y="147620"/>
                  <a:pt x="846910" y="138535"/>
                </a:cubicBezTo>
                <a:close/>
                <a:moveTo>
                  <a:pt x="776271" y="103751"/>
                </a:moveTo>
                <a:lnTo>
                  <a:pt x="847149" y="103751"/>
                </a:lnTo>
                <a:cubicBezTo>
                  <a:pt x="846193" y="93074"/>
                  <a:pt x="843483" y="85064"/>
                  <a:pt x="839023" y="79725"/>
                </a:cubicBezTo>
                <a:cubicBezTo>
                  <a:pt x="832169" y="71441"/>
                  <a:pt x="823284" y="67294"/>
                  <a:pt x="812364" y="67294"/>
                </a:cubicBezTo>
                <a:cubicBezTo>
                  <a:pt x="802482" y="67294"/>
                  <a:pt x="794181" y="70603"/>
                  <a:pt x="787446" y="77215"/>
                </a:cubicBezTo>
                <a:cubicBezTo>
                  <a:pt x="780710" y="83826"/>
                  <a:pt x="776987" y="92674"/>
                  <a:pt x="776271" y="103751"/>
                </a:cubicBezTo>
                <a:close/>
                <a:moveTo>
                  <a:pt x="896756" y="52474"/>
                </a:moveTo>
                <a:lnTo>
                  <a:pt x="930222" y="52474"/>
                </a:lnTo>
                <a:lnTo>
                  <a:pt x="963572" y="154072"/>
                </a:lnTo>
                <a:lnTo>
                  <a:pt x="1000627" y="52474"/>
                </a:lnTo>
                <a:lnTo>
                  <a:pt x="1031583" y="52474"/>
                </a:lnTo>
                <a:lnTo>
                  <a:pt x="1031583" y="179412"/>
                </a:lnTo>
                <a:lnTo>
                  <a:pt x="1010069" y="179412"/>
                </a:lnTo>
                <a:lnTo>
                  <a:pt x="1010069" y="77215"/>
                </a:lnTo>
                <a:lnTo>
                  <a:pt x="972540" y="179412"/>
                </a:lnTo>
                <a:lnTo>
                  <a:pt x="953294" y="179412"/>
                </a:lnTo>
                <a:lnTo>
                  <a:pt x="917795" y="72316"/>
                </a:lnTo>
                <a:lnTo>
                  <a:pt x="917795" y="179412"/>
                </a:lnTo>
                <a:lnTo>
                  <a:pt x="896756" y="17941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3720" y="3304935"/>
            <a:ext cx="1334411" cy="230932"/>
          </a:xfrm>
          <a:custGeom>
            <a:avLst/>
            <a:gdLst/>
            <a:ahLst/>
            <a:cxnLst/>
            <a:rect l="l" t="t" r="r" b="b"/>
            <a:pathLst>
              <a:path w="1334411" h="230932">
                <a:moveTo>
                  <a:pt x="76024" y="179412"/>
                </a:moveTo>
                <a:lnTo>
                  <a:pt x="76024" y="137458"/>
                </a:lnTo>
                <a:lnTo>
                  <a:pt x="0" y="137458"/>
                </a:lnTo>
                <a:lnTo>
                  <a:pt x="0" y="117737"/>
                </a:lnTo>
                <a:lnTo>
                  <a:pt x="79966" y="4179"/>
                </a:lnTo>
                <a:lnTo>
                  <a:pt x="97538" y="4179"/>
                </a:lnTo>
                <a:lnTo>
                  <a:pt x="97538" y="117737"/>
                </a:lnTo>
                <a:lnTo>
                  <a:pt x="121205" y="117737"/>
                </a:lnTo>
                <a:lnTo>
                  <a:pt x="121205" y="137458"/>
                </a:lnTo>
                <a:lnTo>
                  <a:pt x="97538" y="137458"/>
                </a:lnTo>
                <a:lnTo>
                  <a:pt x="97538" y="179412"/>
                </a:lnTo>
                <a:close/>
                <a:moveTo>
                  <a:pt x="76024" y="117737"/>
                </a:moveTo>
                <a:lnTo>
                  <a:pt x="76024" y="38724"/>
                </a:lnTo>
                <a:lnTo>
                  <a:pt x="21156" y="117737"/>
                </a:lnTo>
                <a:close/>
                <a:moveTo>
                  <a:pt x="143197" y="92994"/>
                </a:moveTo>
                <a:cubicBezTo>
                  <a:pt x="143197" y="72273"/>
                  <a:pt x="145332" y="55601"/>
                  <a:pt x="149594" y="42965"/>
                </a:cubicBezTo>
                <a:cubicBezTo>
                  <a:pt x="153856" y="30336"/>
                  <a:pt x="160192" y="20595"/>
                  <a:pt x="168598" y="13741"/>
                </a:cubicBezTo>
                <a:cubicBezTo>
                  <a:pt x="177008" y="6889"/>
                  <a:pt x="187585" y="3463"/>
                  <a:pt x="200336" y="3463"/>
                </a:cubicBezTo>
                <a:cubicBezTo>
                  <a:pt x="209735" y="3463"/>
                  <a:pt x="217986" y="5356"/>
                  <a:pt x="225079" y="9144"/>
                </a:cubicBezTo>
                <a:cubicBezTo>
                  <a:pt x="232171" y="12927"/>
                  <a:pt x="238028" y="18388"/>
                  <a:pt x="242651" y="25520"/>
                </a:cubicBezTo>
                <a:cubicBezTo>
                  <a:pt x="247272" y="32651"/>
                  <a:pt x="250898" y="41334"/>
                  <a:pt x="253526" y="51577"/>
                </a:cubicBezTo>
                <a:cubicBezTo>
                  <a:pt x="256157" y="61815"/>
                  <a:pt x="257472" y="75618"/>
                  <a:pt x="257472" y="92994"/>
                </a:cubicBezTo>
                <a:cubicBezTo>
                  <a:pt x="257472" y="113554"/>
                  <a:pt x="255358" y="130147"/>
                  <a:pt x="251136" y="142775"/>
                </a:cubicBezTo>
                <a:cubicBezTo>
                  <a:pt x="246913" y="155408"/>
                  <a:pt x="240598" y="165167"/>
                  <a:pt x="232188" y="172061"/>
                </a:cubicBezTo>
                <a:cubicBezTo>
                  <a:pt x="223782" y="178955"/>
                  <a:pt x="213162" y="182401"/>
                  <a:pt x="200336" y="182401"/>
                </a:cubicBezTo>
                <a:cubicBezTo>
                  <a:pt x="183441" y="182401"/>
                  <a:pt x="170172" y="176345"/>
                  <a:pt x="160530" y="164231"/>
                </a:cubicBezTo>
                <a:cubicBezTo>
                  <a:pt x="148978" y="149647"/>
                  <a:pt x="143197" y="125906"/>
                  <a:pt x="143197" y="92994"/>
                </a:cubicBezTo>
                <a:close/>
                <a:moveTo>
                  <a:pt x="165315" y="92994"/>
                </a:moveTo>
                <a:cubicBezTo>
                  <a:pt x="165315" y="121762"/>
                  <a:pt x="168681" y="140903"/>
                  <a:pt x="175417" y="150426"/>
                </a:cubicBezTo>
                <a:cubicBezTo>
                  <a:pt x="182148" y="159947"/>
                  <a:pt x="190454" y="164710"/>
                  <a:pt x="200336" y="164710"/>
                </a:cubicBezTo>
                <a:cubicBezTo>
                  <a:pt x="210214" y="164710"/>
                  <a:pt x="218523" y="159929"/>
                  <a:pt x="225258" y="150364"/>
                </a:cubicBezTo>
                <a:cubicBezTo>
                  <a:pt x="231990" y="140806"/>
                  <a:pt x="235357" y="121679"/>
                  <a:pt x="235357" y="92994"/>
                </a:cubicBezTo>
                <a:cubicBezTo>
                  <a:pt x="235357" y="64147"/>
                  <a:pt x="231990" y="44982"/>
                  <a:pt x="225258" y="35499"/>
                </a:cubicBezTo>
                <a:cubicBezTo>
                  <a:pt x="218523" y="26017"/>
                  <a:pt x="210139" y="21276"/>
                  <a:pt x="200094" y="21276"/>
                </a:cubicBezTo>
                <a:cubicBezTo>
                  <a:pt x="190216" y="21276"/>
                  <a:pt x="182328" y="25455"/>
                  <a:pt x="176428" y="33825"/>
                </a:cubicBezTo>
                <a:cubicBezTo>
                  <a:pt x="169020" y="44507"/>
                  <a:pt x="165315" y="64227"/>
                  <a:pt x="165315" y="92994"/>
                </a:cubicBezTo>
                <a:close/>
                <a:moveTo>
                  <a:pt x="278117" y="92994"/>
                </a:moveTo>
                <a:cubicBezTo>
                  <a:pt x="278117" y="72273"/>
                  <a:pt x="280249" y="55601"/>
                  <a:pt x="284515" y="42965"/>
                </a:cubicBezTo>
                <a:cubicBezTo>
                  <a:pt x="288777" y="30336"/>
                  <a:pt x="295113" y="20595"/>
                  <a:pt x="303519" y="13741"/>
                </a:cubicBezTo>
                <a:cubicBezTo>
                  <a:pt x="311928" y="6889"/>
                  <a:pt x="322506" y="3463"/>
                  <a:pt x="335253" y="3463"/>
                </a:cubicBezTo>
                <a:cubicBezTo>
                  <a:pt x="344656" y="3463"/>
                  <a:pt x="352907" y="5356"/>
                  <a:pt x="359999" y="9144"/>
                </a:cubicBezTo>
                <a:cubicBezTo>
                  <a:pt x="367092" y="12927"/>
                  <a:pt x="372949" y="18388"/>
                  <a:pt x="377571" y="25520"/>
                </a:cubicBezTo>
                <a:cubicBezTo>
                  <a:pt x="382193" y="32651"/>
                  <a:pt x="385819" y="41334"/>
                  <a:pt x="388447" y="51577"/>
                </a:cubicBezTo>
                <a:cubicBezTo>
                  <a:pt x="391074" y="61815"/>
                  <a:pt x="392393" y="75618"/>
                  <a:pt x="392393" y="92994"/>
                </a:cubicBezTo>
                <a:cubicBezTo>
                  <a:pt x="392393" y="113554"/>
                  <a:pt x="390279" y="130147"/>
                  <a:pt x="386057" y="142775"/>
                </a:cubicBezTo>
                <a:cubicBezTo>
                  <a:pt x="381834" y="155408"/>
                  <a:pt x="375516" y="165167"/>
                  <a:pt x="367110" y="172061"/>
                </a:cubicBezTo>
                <a:cubicBezTo>
                  <a:pt x="358700" y="178955"/>
                  <a:pt x="348084" y="182401"/>
                  <a:pt x="335253" y="182401"/>
                </a:cubicBezTo>
                <a:cubicBezTo>
                  <a:pt x="318362" y="182401"/>
                  <a:pt x="305092" y="176345"/>
                  <a:pt x="295451" y="164231"/>
                </a:cubicBezTo>
                <a:cubicBezTo>
                  <a:pt x="283895" y="149647"/>
                  <a:pt x="278117" y="125906"/>
                  <a:pt x="278117" y="92994"/>
                </a:cubicBezTo>
                <a:close/>
                <a:moveTo>
                  <a:pt x="300236" y="92994"/>
                </a:moveTo>
                <a:cubicBezTo>
                  <a:pt x="300236" y="121762"/>
                  <a:pt x="303602" y="140903"/>
                  <a:pt x="310334" y="150426"/>
                </a:cubicBezTo>
                <a:cubicBezTo>
                  <a:pt x="317069" y="159947"/>
                  <a:pt x="325375" y="164710"/>
                  <a:pt x="335253" y="164710"/>
                </a:cubicBezTo>
                <a:cubicBezTo>
                  <a:pt x="345135" y="164710"/>
                  <a:pt x="353444" y="159929"/>
                  <a:pt x="360179" y="150364"/>
                </a:cubicBezTo>
                <a:cubicBezTo>
                  <a:pt x="366911" y="140806"/>
                  <a:pt x="370277" y="121679"/>
                  <a:pt x="370277" y="92994"/>
                </a:cubicBezTo>
                <a:cubicBezTo>
                  <a:pt x="370277" y="64147"/>
                  <a:pt x="366911" y="44982"/>
                  <a:pt x="360179" y="35499"/>
                </a:cubicBezTo>
                <a:cubicBezTo>
                  <a:pt x="353444" y="26017"/>
                  <a:pt x="345060" y="21276"/>
                  <a:pt x="335015" y="21276"/>
                </a:cubicBezTo>
                <a:cubicBezTo>
                  <a:pt x="325134" y="21276"/>
                  <a:pt x="317246" y="25455"/>
                  <a:pt x="311349" y="33825"/>
                </a:cubicBezTo>
                <a:cubicBezTo>
                  <a:pt x="303939" y="44507"/>
                  <a:pt x="300236" y="64227"/>
                  <a:pt x="300236" y="92994"/>
                </a:cubicBezTo>
                <a:close/>
                <a:moveTo>
                  <a:pt x="414266" y="92994"/>
                </a:moveTo>
                <a:cubicBezTo>
                  <a:pt x="414266" y="72273"/>
                  <a:pt x="416397" y="55601"/>
                  <a:pt x="420659" y="42965"/>
                </a:cubicBezTo>
                <a:cubicBezTo>
                  <a:pt x="424925" y="30336"/>
                  <a:pt x="431257" y="20595"/>
                  <a:pt x="439667" y="13741"/>
                </a:cubicBezTo>
                <a:cubicBezTo>
                  <a:pt x="448073" y="6889"/>
                  <a:pt x="458654" y="3463"/>
                  <a:pt x="471402" y="3463"/>
                </a:cubicBezTo>
                <a:cubicBezTo>
                  <a:pt x="480805" y="3463"/>
                  <a:pt x="489052" y="5356"/>
                  <a:pt x="496148" y="9144"/>
                </a:cubicBezTo>
                <a:cubicBezTo>
                  <a:pt x="503236" y="12927"/>
                  <a:pt x="509097" y="18388"/>
                  <a:pt x="513720" y="25520"/>
                </a:cubicBezTo>
                <a:cubicBezTo>
                  <a:pt x="518342" y="32651"/>
                  <a:pt x="521963" y="41334"/>
                  <a:pt x="524595" y="51577"/>
                </a:cubicBezTo>
                <a:cubicBezTo>
                  <a:pt x="527224" y="61815"/>
                  <a:pt x="528537" y="75618"/>
                  <a:pt x="528537" y="92994"/>
                </a:cubicBezTo>
                <a:cubicBezTo>
                  <a:pt x="528537" y="113554"/>
                  <a:pt x="526423" y="130147"/>
                  <a:pt x="522204" y="142775"/>
                </a:cubicBezTo>
                <a:cubicBezTo>
                  <a:pt x="517978" y="155408"/>
                  <a:pt x="511663" y="165167"/>
                  <a:pt x="503255" y="172061"/>
                </a:cubicBezTo>
                <a:cubicBezTo>
                  <a:pt x="494849" y="178955"/>
                  <a:pt x="484232" y="182401"/>
                  <a:pt x="471402" y="182401"/>
                </a:cubicBezTo>
                <a:cubicBezTo>
                  <a:pt x="454507" y="182401"/>
                  <a:pt x="441237" y="176345"/>
                  <a:pt x="431596" y="164231"/>
                </a:cubicBezTo>
                <a:cubicBezTo>
                  <a:pt x="420044" y="149647"/>
                  <a:pt x="414266" y="125906"/>
                  <a:pt x="414266" y="92994"/>
                </a:cubicBezTo>
                <a:close/>
                <a:moveTo>
                  <a:pt x="436380" y="92994"/>
                </a:moveTo>
                <a:cubicBezTo>
                  <a:pt x="436380" y="121762"/>
                  <a:pt x="439747" y="140903"/>
                  <a:pt x="446482" y="150426"/>
                </a:cubicBezTo>
                <a:cubicBezTo>
                  <a:pt x="453218" y="159947"/>
                  <a:pt x="461519" y="164710"/>
                  <a:pt x="471402" y="164710"/>
                </a:cubicBezTo>
                <a:cubicBezTo>
                  <a:pt x="481280" y="164710"/>
                  <a:pt x="489588" y="159929"/>
                  <a:pt x="496324" y="150364"/>
                </a:cubicBezTo>
                <a:cubicBezTo>
                  <a:pt x="503059" y="140806"/>
                  <a:pt x="506426" y="121679"/>
                  <a:pt x="506426" y="92994"/>
                </a:cubicBezTo>
                <a:cubicBezTo>
                  <a:pt x="506426" y="64147"/>
                  <a:pt x="503059" y="44982"/>
                  <a:pt x="496324" y="35499"/>
                </a:cubicBezTo>
                <a:cubicBezTo>
                  <a:pt x="489588" y="26017"/>
                  <a:pt x="481204" y="21276"/>
                  <a:pt x="471161" y="21276"/>
                </a:cubicBezTo>
                <a:cubicBezTo>
                  <a:pt x="461281" y="21276"/>
                  <a:pt x="453395" y="25455"/>
                  <a:pt x="447494" y="33825"/>
                </a:cubicBezTo>
                <a:cubicBezTo>
                  <a:pt x="440085" y="44507"/>
                  <a:pt x="436380" y="64227"/>
                  <a:pt x="436380" y="92994"/>
                </a:cubicBezTo>
                <a:close/>
                <a:moveTo>
                  <a:pt x="626242" y="52474"/>
                </a:moveTo>
                <a:lnTo>
                  <a:pt x="647754" y="52474"/>
                </a:lnTo>
                <a:lnTo>
                  <a:pt x="647754" y="107333"/>
                </a:lnTo>
                <a:cubicBezTo>
                  <a:pt x="654606" y="107333"/>
                  <a:pt x="659412" y="106019"/>
                  <a:pt x="662158" y="103391"/>
                </a:cubicBezTo>
                <a:cubicBezTo>
                  <a:pt x="664908" y="100764"/>
                  <a:pt x="668952" y="93113"/>
                  <a:pt x="674291" y="80441"/>
                </a:cubicBezTo>
                <a:cubicBezTo>
                  <a:pt x="678514" y="70401"/>
                  <a:pt x="681940" y="63788"/>
                  <a:pt x="684571" y="60597"/>
                </a:cubicBezTo>
                <a:cubicBezTo>
                  <a:pt x="687200" y="57412"/>
                  <a:pt x="690228" y="55260"/>
                  <a:pt x="693654" y="54147"/>
                </a:cubicBezTo>
                <a:cubicBezTo>
                  <a:pt x="697082" y="53031"/>
                  <a:pt x="702579" y="52474"/>
                  <a:pt x="710149" y="52474"/>
                </a:cubicBezTo>
                <a:lnTo>
                  <a:pt x="714452" y="52474"/>
                </a:lnTo>
                <a:lnTo>
                  <a:pt x="714452" y="70282"/>
                </a:lnTo>
                <a:lnTo>
                  <a:pt x="708475" y="70163"/>
                </a:lnTo>
                <a:cubicBezTo>
                  <a:pt x="702816" y="70163"/>
                  <a:pt x="699192" y="71003"/>
                  <a:pt x="697596" y="72673"/>
                </a:cubicBezTo>
                <a:cubicBezTo>
                  <a:pt x="695926" y="74429"/>
                  <a:pt x="693378" y="79649"/>
                  <a:pt x="689950" y="88333"/>
                </a:cubicBezTo>
                <a:cubicBezTo>
                  <a:pt x="686685" y="96616"/>
                  <a:pt x="683697" y="102355"/>
                  <a:pt x="680986" y="105540"/>
                </a:cubicBezTo>
                <a:cubicBezTo>
                  <a:pt x="678276" y="108730"/>
                  <a:pt x="674089" y="111643"/>
                  <a:pt x="668434" y="114270"/>
                </a:cubicBezTo>
                <a:cubicBezTo>
                  <a:pt x="677678" y="116740"/>
                  <a:pt x="686761" y="125345"/>
                  <a:pt x="695685" y="140086"/>
                </a:cubicBezTo>
                <a:lnTo>
                  <a:pt x="719232" y="179412"/>
                </a:lnTo>
                <a:lnTo>
                  <a:pt x="695566" y="179412"/>
                </a:lnTo>
                <a:lnTo>
                  <a:pt x="672615" y="140086"/>
                </a:lnTo>
                <a:cubicBezTo>
                  <a:pt x="667918" y="132195"/>
                  <a:pt x="663811" y="126997"/>
                  <a:pt x="660308" y="124487"/>
                </a:cubicBezTo>
                <a:cubicBezTo>
                  <a:pt x="656802" y="121978"/>
                  <a:pt x="652618" y="120722"/>
                  <a:pt x="647754" y="120722"/>
                </a:cubicBezTo>
                <a:lnTo>
                  <a:pt x="647754" y="179412"/>
                </a:lnTo>
                <a:lnTo>
                  <a:pt x="626242" y="179412"/>
                </a:lnTo>
                <a:close/>
                <a:moveTo>
                  <a:pt x="735929" y="228301"/>
                </a:moveTo>
                <a:lnTo>
                  <a:pt x="733539" y="208098"/>
                </a:lnTo>
                <a:cubicBezTo>
                  <a:pt x="738237" y="209375"/>
                  <a:pt x="742345" y="210015"/>
                  <a:pt x="745848" y="210015"/>
                </a:cubicBezTo>
                <a:cubicBezTo>
                  <a:pt x="750632" y="210015"/>
                  <a:pt x="754454" y="209217"/>
                  <a:pt x="757325" y="207625"/>
                </a:cubicBezTo>
                <a:cubicBezTo>
                  <a:pt x="760193" y="206028"/>
                  <a:pt x="762544" y="203795"/>
                  <a:pt x="764377" y="200930"/>
                </a:cubicBezTo>
                <a:cubicBezTo>
                  <a:pt x="765731" y="198777"/>
                  <a:pt x="767923" y="193438"/>
                  <a:pt x="770951" y="184910"/>
                </a:cubicBezTo>
                <a:cubicBezTo>
                  <a:pt x="771347" y="183715"/>
                  <a:pt x="771987" y="181961"/>
                  <a:pt x="772866" y="179654"/>
                </a:cubicBezTo>
                <a:lnTo>
                  <a:pt x="724691" y="52474"/>
                </a:lnTo>
                <a:lnTo>
                  <a:pt x="747881" y="52474"/>
                </a:lnTo>
                <a:lnTo>
                  <a:pt x="774298" y="125981"/>
                </a:lnTo>
                <a:cubicBezTo>
                  <a:pt x="777726" y="135309"/>
                  <a:pt x="780793" y="145108"/>
                  <a:pt x="783499" y="155390"/>
                </a:cubicBezTo>
                <a:cubicBezTo>
                  <a:pt x="785973" y="145507"/>
                  <a:pt x="788921" y="135863"/>
                  <a:pt x="792349" y="126460"/>
                </a:cubicBezTo>
                <a:lnTo>
                  <a:pt x="819482" y="52474"/>
                </a:lnTo>
                <a:lnTo>
                  <a:pt x="840995" y="52474"/>
                </a:lnTo>
                <a:lnTo>
                  <a:pt x="792708" y="181565"/>
                </a:lnTo>
                <a:cubicBezTo>
                  <a:pt x="787524" y="195508"/>
                  <a:pt x="783499" y="205113"/>
                  <a:pt x="780634" y="210372"/>
                </a:cubicBezTo>
                <a:cubicBezTo>
                  <a:pt x="776808" y="217464"/>
                  <a:pt x="772426" y="222663"/>
                  <a:pt x="767487" y="225972"/>
                </a:cubicBezTo>
                <a:cubicBezTo>
                  <a:pt x="762544" y="229280"/>
                  <a:pt x="756648" y="230932"/>
                  <a:pt x="749794" y="230932"/>
                </a:cubicBezTo>
                <a:cubicBezTo>
                  <a:pt x="745649" y="230932"/>
                  <a:pt x="741031" y="230054"/>
                  <a:pt x="735929" y="228301"/>
                </a:cubicBezTo>
                <a:close/>
                <a:moveTo>
                  <a:pt x="952275" y="0"/>
                </a:moveTo>
                <a:lnTo>
                  <a:pt x="971283" y="237"/>
                </a:lnTo>
                <a:cubicBezTo>
                  <a:pt x="970408" y="8765"/>
                  <a:pt x="968514" y="14702"/>
                  <a:pt x="965610" y="18046"/>
                </a:cubicBezTo>
                <a:cubicBezTo>
                  <a:pt x="962698" y="21394"/>
                  <a:pt x="958952" y="23543"/>
                  <a:pt x="954370" y="24500"/>
                </a:cubicBezTo>
                <a:cubicBezTo>
                  <a:pt x="949787" y="25455"/>
                  <a:pt x="940805" y="25934"/>
                  <a:pt x="927417" y="25934"/>
                </a:cubicBezTo>
                <a:cubicBezTo>
                  <a:pt x="909647" y="25934"/>
                  <a:pt x="897534" y="27648"/>
                  <a:pt x="891082" y="31075"/>
                </a:cubicBezTo>
                <a:cubicBezTo>
                  <a:pt x="884624" y="34502"/>
                  <a:pt x="879984" y="39981"/>
                  <a:pt x="877154" y="47513"/>
                </a:cubicBezTo>
                <a:cubicBezTo>
                  <a:pt x="874324" y="55040"/>
                  <a:pt x="872751" y="64745"/>
                  <a:pt x="872431" y="76618"/>
                </a:cubicBezTo>
                <a:cubicBezTo>
                  <a:pt x="877853" y="68568"/>
                  <a:pt x="884189" y="62532"/>
                  <a:pt x="891439" y="58507"/>
                </a:cubicBezTo>
                <a:cubicBezTo>
                  <a:pt x="898692" y="54485"/>
                  <a:pt x="906857" y="52474"/>
                  <a:pt x="915944" y="52474"/>
                </a:cubicBezTo>
                <a:cubicBezTo>
                  <a:pt x="932597" y="52474"/>
                  <a:pt x="946382" y="58189"/>
                  <a:pt x="957300" y="69623"/>
                </a:cubicBezTo>
                <a:cubicBezTo>
                  <a:pt x="968212" y="81057"/>
                  <a:pt x="973673" y="96537"/>
                  <a:pt x="973673" y="116063"/>
                </a:cubicBezTo>
                <a:cubicBezTo>
                  <a:pt x="973673" y="130884"/>
                  <a:pt x="970923" y="143038"/>
                  <a:pt x="965425" y="152516"/>
                </a:cubicBezTo>
                <a:cubicBezTo>
                  <a:pt x="959929" y="161999"/>
                  <a:pt x="953413" y="169332"/>
                  <a:pt x="945885" y="174509"/>
                </a:cubicBezTo>
                <a:cubicBezTo>
                  <a:pt x="938354" y="179689"/>
                  <a:pt x="928094" y="182281"/>
                  <a:pt x="915106" y="182281"/>
                </a:cubicBezTo>
                <a:cubicBezTo>
                  <a:pt x="900042" y="182281"/>
                  <a:pt x="888327" y="178837"/>
                  <a:pt x="879962" y="171942"/>
                </a:cubicBezTo>
                <a:cubicBezTo>
                  <a:pt x="871596" y="165049"/>
                  <a:pt x="865181" y="156224"/>
                  <a:pt x="860720" y="145464"/>
                </a:cubicBezTo>
                <a:cubicBezTo>
                  <a:pt x="856259" y="134711"/>
                  <a:pt x="854028" y="115984"/>
                  <a:pt x="854028" y="89291"/>
                </a:cubicBezTo>
                <a:cubicBezTo>
                  <a:pt x="854028" y="55738"/>
                  <a:pt x="859704" y="33148"/>
                  <a:pt x="871060" y="21513"/>
                </a:cubicBezTo>
                <a:cubicBezTo>
                  <a:pt x="882410" y="9878"/>
                  <a:pt x="899881" y="4060"/>
                  <a:pt x="923471" y="4060"/>
                </a:cubicBezTo>
                <a:cubicBezTo>
                  <a:pt x="938134" y="4060"/>
                  <a:pt x="946461" y="3822"/>
                  <a:pt x="948452" y="3344"/>
                </a:cubicBezTo>
                <a:cubicBezTo>
                  <a:pt x="950446" y="2865"/>
                  <a:pt x="951717" y="1752"/>
                  <a:pt x="952275" y="0"/>
                </a:cubicBezTo>
                <a:close/>
                <a:moveTo>
                  <a:pt x="951202" y="115465"/>
                </a:moveTo>
                <a:cubicBezTo>
                  <a:pt x="951202" y="102239"/>
                  <a:pt x="948073" y="91396"/>
                  <a:pt x="941818" y="82951"/>
                </a:cubicBezTo>
                <a:cubicBezTo>
                  <a:pt x="935560" y="74505"/>
                  <a:pt x="926736" y="70282"/>
                  <a:pt x="915346" y="70282"/>
                </a:cubicBezTo>
                <a:cubicBezTo>
                  <a:pt x="903470" y="70282"/>
                  <a:pt x="894308" y="74743"/>
                  <a:pt x="887853" y="83667"/>
                </a:cubicBezTo>
                <a:cubicBezTo>
                  <a:pt x="881398" y="92591"/>
                  <a:pt x="878169" y="104508"/>
                  <a:pt x="878169" y="119407"/>
                </a:cubicBezTo>
                <a:cubicBezTo>
                  <a:pt x="878169" y="134149"/>
                  <a:pt x="881736" y="145428"/>
                  <a:pt x="888869" y="153234"/>
                </a:cubicBezTo>
                <a:cubicBezTo>
                  <a:pt x="896000" y="161045"/>
                  <a:pt x="904787" y="164947"/>
                  <a:pt x="915224" y="164947"/>
                </a:cubicBezTo>
                <a:cubicBezTo>
                  <a:pt x="925902" y="164947"/>
                  <a:pt x="934567" y="160426"/>
                  <a:pt x="941219" y="151383"/>
                </a:cubicBezTo>
                <a:cubicBezTo>
                  <a:pt x="947875" y="142340"/>
                  <a:pt x="951202" y="130366"/>
                  <a:pt x="951202" y="115465"/>
                </a:cubicBezTo>
                <a:close/>
                <a:moveTo>
                  <a:pt x="1005587" y="179412"/>
                </a:moveTo>
                <a:lnTo>
                  <a:pt x="1005587" y="154911"/>
                </a:lnTo>
                <a:lnTo>
                  <a:pt x="1030093" y="154911"/>
                </a:lnTo>
                <a:lnTo>
                  <a:pt x="1030093" y="179412"/>
                </a:lnTo>
                <a:close/>
                <a:moveTo>
                  <a:pt x="1136112" y="52474"/>
                </a:moveTo>
                <a:lnTo>
                  <a:pt x="1169582" y="52474"/>
                </a:lnTo>
                <a:lnTo>
                  <a:pt x="1202932" y="154072"/>
                </a:lnTo>
                <a:lnTo>
                  <a:pt x="1239987" y="52474"/>
                </a:lnTo>
                <a:lnTo>
                  <a:pt x="1270943" y="52474"/>
                </a:lnTo>
                <a:lnTo>
                  <a:pt x="1270943" y="179412"/>
                </a:lnTo>
                <a:lnTo>
                  <a:pt x="1249427" y="179412"/>
                </a:lnTo>
                <a:lnTo>
                  <a:pt x="1249427" y="77215"/>
                </a:lnTo>
                <a:lnTo>
                  <a:pt x="1211896" y="179412"/>
                </a:lnTo>
                <a:lnTo>
                  <a:pt x="1192654" y="179412"/>
                </a:lnTo>
                <a:lnTo>
                  <a:pt x="1157151" y="72316"/>
                </a:lnTo>
                <a:lnTo>
                  <a:pt x="1157151" y="179412"/>
                </a:lnTo>
                <a:lnTo>
                  <a:pt x="1136112" y="179412"/>
                </a:lnTo>
                <a:close/>
                <a:moveTo>
                  <a:pt x="1309909" y="179412"/>
                </a:moveTo>
                <a:lnTo>
                  <a:pt x="1309909" y="154911"/>
                </a:lnTo>
                <a:lnTo>
                  <a:pt x="1334411" y="154911"/>
                </a:lnTo>
                <a:lnTo>
                  <a:pt x="1334411" y="17941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773939" y="3805557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2"/>
                </a:moveTo>
                <a:cubicBezTo>
                  <a:pt x="0" y="24355"/>
                  <a:pt x="3304" y="16413"/>
                  <a:pt x="9917" y="9846"/>
                </a:cubicBezTo>
                <a:cubicBezTo>
                  <a:pt x="16524" y="3280"/>
                  <a:pt x="24443" y="0"/>
                  <a:pt x="33666" y="0"/>
                </a:cubicBezTo>
                <a:cubicBezTo>
                  <a:pt x="42987" y="0"/>
                  <a:pt x="50947" y="3280"/>
                  <a:pt x="57556" y="9846"/>
                </a:cubicBezTo>
                <a:cubicBezTo>
                  <a:pt x="64165" y="16413"/>
                  <a:pt x="67471" y="24355"/>
                  <a:pt x="67471" y="33672"/>
                </a:cubicBezTo>
                <a:cubicBezTo>
                  <a:pt x="67471" y="42984"/>
                  <a:pt x="64165" y="50947"/>
                  <a:pt x="57556" y="57558"/>
                </a:cubicBezTo>
                <a:cubicBezTo>
                  <a:pt x="50947" y="64171"/>
                  <a:pt x="42987" y="67471"/>
                  <a:pt x="33666" y="67471"/>
                </a:cubicBezTo>
                <a:cubicBezTo>
                  <a:pt x="24443" y="67471"/>
                  <a:pt x="16524" y="64171"/>
                  <a:pt x="9917" y="57558"/>
                </a:cubicBezTo>
                <a:cubicBezTo>
                  <a:pt x="3304" y="50947"/>
                  <a:pt x="0" y="42984"/>
                  <a:pt x="0" y="336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84672" y="3790253"/>
            <a:ext cx="1353729" cy="147715"/>
          </a:xfrm>
          <a:custGeom>
            <a:avLst/>
            <a:gdLst/>
            <a:ahLst/>
            <a:cxnLst/>
            <a:rect l="l" t="t" r="r" b="b"/>
            <a:pathLst>
              <a:path w="1353729" h="147715">
                <a:moveTo>
                  <a:pt x="0" y="3197"/>
                </a:moveTo>
                <a:lnTo>
                  <a:pt x="37261" y="3197"/>
                </a:lnTo>
                <a:lnTo>
                  <a:pt x="37261" y="60953"/>
                </a:lnTo>
                <a:cubicBezTo>
                  <a:pt x="43470" y="60239"/>
                  <a:pt x="47867" y="58332"/>
                  <a:pt x="50436" y="55229"/>
                </a:cubicBezTo>
                <a:cubicBezTo>
                  <a:pt x="53006" y="52125"/>
                  <a:pt x="56114" y="45336"/>
                  <a:pt x="59750" y="34871"/>
                </a:cubicBezTo>
                <a:cubicBezTo>
                  <a:pt x="64542" y="20942"/>
                  <a:pt x="69772" y="12025"/>
                  <a:pt x="75452" y="8118"/>
                </a:cubicBezTo>
                <a:cubicBezTo>
                  <a:pt x="81130" y="4213"/>
                  <a:pt x="88585" y="2261"/>
                  <a:pt x="97812" y="2261"/>
                </a:cubicBezTo>
                <a:cubicBezTo>
                  <a:pt x="100649" y="2261"/>
                  <a:pt x="105570" y="2489"/>
                  <a:pt x="112579" y="2932"/>
                </a:cubicBezTo>
                <a:lnTo>
                  <a:pt x="112717" y="27685"/>
                </a:lnTo>
                <a:cubicBezTo>
                  <a:pt x="102867" y="27685"/>
                  <a:pt x="96567" y="28614"/>
                  <a:pt x="93816" y="30475"/>
                </a:cubicBezTo>
                <a:cubicBezTo>
                  <a:pt x="91069" y="32430"/>
                  <a:pt x="88096" y="38240"/>
                  <a:pt x="84900" y="47910"/>
                </a:cubicBezTo>
                <a:cubicBezTo>
                  <a:pt x="80554" y="60953"/>
                  <a:pt x="74297" y="68981"/>
                  <a:pt x="66136" y="71997"/>
                </a:cubicBezTo>
                <a:cubicBezTo>
                  <a:pt x="77936" y="75281"/>
                  <a:pt x="87920" y="85526"/>
                  <a:pt x="96081" y="102737"/>
                </a:cubicBezTo>
                <a:cubicBezTo>
                  <a:pt x="96524" y="103627"/>
                  <a:pt x="97013" y="104559"/>
                  <a:pt x="97546" y="105535"/>
                </a:cubicBezTo>
                <a:lnTo>
                  <a:pt x="118437" y="144523"/>
                </a:lnTo>
                <a:lnTo>
                  <a:pt x="78246" y="144523"/>
                </a:lnTo>
                <a:lnTo>
                  <a:pt x="59620" y="103667"/>
                </a:lnTo>
                <a:cubicBezTo>
                  <a:pt x="55804" y="95419"/>
                  <a:pt x="52500" y="90116"/>
                  <a:pt x="49702" y="87765"/>
                </a:cubicBezTo>
                <a:cubicBezTo>
                  <a:pt x="46909" y="85418"/>
                  <a:pt x="42761" y="84241"/>
                  <a:pt x="37261" y="84241"/>
                </a:cubicBezTo>
                <a:lnTo>
                  <a:pt x="37261" y="144523"/>
                </a:lnTo>
                <a:lnTo>
                  <a:pt x="0" y="144523"/>
                </a:lnTo>
                <a:close/>
                <a:moveTo>
                  <a:pt x="126767" y="71863"/>
                </a:moveTo>
                <a:cubicBezTo>
                  <a:pt x="126767" y="59440"/>
                  <a:pt x="129827" y="47420"/>
                  <a:pt x="135951" y="35799"/>
                </a:cubicBezTo>
                <a:cubicBezTo>
                  <a:pt x="142068" y="24175"/>
                  <a:pt x="150743" y="15304"/>
                  <a:pt x="161965" y="9184"/>
                </a:cubicBezTo>
                <a:cubicBezTo>
                  <a:pt x="173185" y="3061"/>
                  <a:pt x="185717" y="0"/>
                  <a:pt x="199559" y="0"/>
                </a:cubicBezTo>
                <a:cubicBezTo>
                  <a:pt x="220940" y="0"/>
                  <a:pt x="238461" y="6941"/>
                  <a:pt x="252123" y="20827"/>
                </a:cubicBezTo>
                <a:cubicBezTo>
                  <a:pt x="265785" y="34712"/>
                  <a:pt x="272617" y="52255"/>
                  <a:pt x="272617" y="73459"/>
                </a:cubicBezTo>
                <a:cubicBezTo>
                  <a:pt x="272617" y="94843"/>
                  <a:pt x="265720" y="112566"/>
                  <a:pt x="251925" y="126623"/>
                </a:cubicBezTo>
                <a:cubicBezTo>
                  <a:pt x="238129" y="140685"/>
                  <a:pt x="220763" y="147715"/>
                  <a:pt x="199826" y="147715"/>
                </a:cubicBezTo>
                <a:cubicBezTo>
                  <a:pt x="186873" y="147715"/>
                  <a:pt x="174513" y="144789"/>
                  <a:pt x="162760" y="138936"/>
                </a:cubicBezTo>
                <a:cubicBezTo>
                  <a:pt x="151006" y="133079"/>
                  <a:pt x="142068" y="124496"/>
                  <a:pt x="135951" y="113181"/>
                </a:cubicBezTo>
                <a:cubicBezTo>
                  <a:pt x="129827" y="101870"/>
                  <a:pt x="126767" y="88097"/>
                  <a:pt x="126767" y="71863"/>
                </a:cubicBezTo>
                <a:close/>
                <a:moveTo>
                  <a:pt x="165089" y="73859"/>
                </a:moveTo>
                <a:cubicBezTo>
                  <a:pt x="165089" y="87877"/>
                  <a:pt x="168415" y="98608"/>
                  <a:pt x="175072" y="106061"/>
                </a:cubicBezTo>
                <a:cubicBezTo>
                  <a:pt x="181725" y="113512"/>
                  <a:pt x="189933" y="117242"/>
                  <a:pt x="199693" y="117242"/>
                </a:cubicBezTo>
                <a:cubicBezTo>
                  <a:pt x="209452" y="117242"/>
                  <a:pt x="217635" y="113512"/>
                  <a:pt x="224248" y="106061"/>
                </a:cubicBezTo>
                <a:cubicBezTo>
                  <a:pt x="230855" y="98608"/>
                  <a:pt x="234159" y="87787"/>
                  <a:pt x="234159" y="73596"/>
                </a:cubicBezTo>
                <a:cubicBezTo>
                  <a:pt x="234159" y="59754"/>
                  <a:pt x="230855" y="49105"/>
                  <a:pt x="224248" y="41653"/>
                </a:cubicBezTo>
                <a:cubicBezTo>
                  <a:pt x="217635" y="34204"/>
                  <a:pt x="209452" y="30475"/>
                  <a:pt x="199693" y="30475"/>
                </a:cubicBezTo>
                <a:cubicBezTo>
                  <a:pt x="189933" y="30475"/>
                  <a:pt x="181725" y="34204"/>
                  <a:pt x="175072" y="41653"/>
                </a:cubicBezTo>
                <a:cubicBezTo>
                  <a:pt x="168415" y="49105"/>
                  <a:pt x="165089" y="59844"/>
                  <a:pt x="165089" y="73859"/>
                </a:cubicBezTo>
                <a:close/>
                <a:moveTo>
                  <a:pt x="278582" y="3197"/>
                </a:moveTo>
                <a:lnTo>
                  <a:pt x="406469" y="3197"/>
                </a:lnTo>
                <a:lnTo>
                  <a:pt x="406469" y="33405"/>
                </a:lnTo>
                <a:lnTo>
                  <a:pt x="361224" y="33405"/>
                </a:lnTo>
                <a:lnTo>
                  <a:pt x="361224" y="144523"/>
                </a:lnTo>
                <a:lnTo>
                  <a:pt x="323831" y="144523"/>
                </a:lnTo>
                <a:lnTo>
                  <a:pt x="323831" y="33405"/>
                </a:lnTo>
                <a:lnTo>
                  <a:pt x="278582" y="33405"/>
                </a:lnTo>
                <a:close/>
                <a:moveTo>
                  <a:pt x="506034" y="99540"/>
                </a:moveTo>
                <a:lnTo>
                  <a:pt x="543297" y="105798"/>
                </a:lnTo>
                <a:cubicBezTo>
                  <a:pt x="538507" y="119463"/>
                  <a:pt x="530943" y="129863"/>
                  <a:pt x="520608" y="137003"/>
                </a:cubicBezTo>
                <a:cubicBezTo>
                  <a:pt x="510271" y="144144"/>
                  <a:pt x="497340" y="147715"/>
                  <a:pt x="481817" y="147715"/>
                </a:cubicBezTo>
                <a:cubicBezTo>
                  <a:pt x="457240" y="147715"/>
                  <a:pt x="439053" y="139684"/>
                  <a:pt x="427252" y="123628"/>
                </a:cubicBezTo>
                <a:cubicBezTo>
                  <a:pt x="417938" y="110766"/>
                  <a:pt x="413280" y="94529"/>
                  <a:pt x="413280" y="74924"/>
                </a:cubicBezTo>
                <a:cubicBezTo>
                  <a:pt x="413280" y="51506"/>
                  <a:pt x="419404" y="33160"/>
                  <a:pt x="431648" y="19898"/>
                </a:cubicBezTo>
                <a:cubicBezTo>
                  <a:pt x="443888" y="6632"/>
                  <a:pt x="459368" y="0"/>
                  <a:pt x="478088" y="0"/>
                </a:cubicBezTo>
                <a:cubicBezTo>
                  <a:pt x="499115" y="0"/>
                  <a:pt x="515708" y="6941"/>
                  <a:pt x="527861" y="20827"/>
                </a:cubicBezTo>
                <a:cubicBezTo>
                  <a:pt x="540018" y="34712"/>
                  <a:pt x="545825" y="55985"/>
                  <a:pt x="545289" y="84641"/>
                </a:cubicBezTo>
                <a:lnTo>
                  <a:pt x="451610" y="84641"/>
                </a:lnTo>
                <a:cubicBezTo>
                  <a:pt x="451873" y="95728"/>
                  <a:pt x="454889" y="104358"/>
                  <a:pt x="460656" y="110521"/>
                </a:cubicBezTo>
                <a:cubicBezTo>
                  <a:pt x="466423" y="116688"/>
                  <a:pt x="473609" y="119769"/>
                  <a:pt x="482213" y="119769"/>
                </a:cubicBezTo>
                <a:cubicBezTo>
                  <a:pt x="488070" y="119769"/>
                  <a:pt x="492991" y="118174"/>
                  <a:pt x="496988" y="114977"/>
                </a:cubicBezTo>
                <a:cubicBezTo>
                  <a:pt x="500976" y="111788"/>
                  <a:pt x="503993" y="106640"/>
                  <a:pt x="506034" y="99540"/>
                </a:cubicBezTo>
                <a:close/>
                <a:moveTo>
                  <a:pt x="508162" y="61752"/>
                </a:moveTo>
                <a:cubicBezTo>
                  <a:pt x="507896" y="50926"/>
                  <a:pt x="505106" y="42697"/>
                  <a:pt x="499781" y="37063"/>
                </a:cubicBezTo>
                <a:cubicBezTo>
                  <a:pt x="494457" y="31433"/>
                  <a:pt x="487980" y="28614"/>
                  <a:pt x="480352" y="28614"/>
                </a:cubicBezTo>
                <a:cubicBezTo>
                  <a:pt x="472191" y="28614"/>
                  <a:pt x="465448" y="31584"/>
                  <a:pt x="460124" y="37530"/>
                </a:cubicBezTo>
                <a:cubicBezTo>
                  <a:pt x="454799" y="43474"/>
                  <a:pt x="452182" y="51546"/>
                  <a:pt x="452271" y="61752"/>
                </a:cubicBezTo>
                <a:close/>
                <a:moveTo>
                  <a:pt x="585882" y="3197"/>
                </a:moveTo>
                <a:lnTo>
                  <a:pt x="711105" y="3197"/>
                </a:lnTo>
                <a:lnTo>
                  <a:pt x="711105" y="144523"/>
                </a:lnTo>
                <a:lnTo>
                  <a:pt x="673844" y="144523"/>
                </a:lnTo>
                <a:lnTo>
                  <a:pt x="673844" y="33535"/>
                </a:lnTo>
                <a:lnTo>
                  <a:pt x="622872" y="33535"/>
                </a:lnTo>
                <a:lnTo>
                  <a:pt x="622872" y="97013"/>
                </a:lnTo>
                <a:cubicBezTo>
                  <a:pt x="622872" y="113164"/>
                  <a:pt x="621011" y="124496"/>
                  <a:pt x="617289" y="131016"/>
                </a:cubicBezTo>
                <a:cubicBezTo>
                  <a:pt x="613559" y="137535"/>
                  <a:pt x="609434" y="141819"/>
                  <a:pt x="604911" y="143857"/>
                </a:cubicBezTo>
                <a:cubicBezTo>
                  <a:pt x="600386" y="145894"/>
                  <a:pt x="593111" y="146917"/>
                  <a:pt x="583085" y="146917"/>
                </a:cubicBezTo>
                <a:cubicBezTo>
                  <a:pt x="577142" y="146917"/>
                  <a:pt x="569291" y="146122"/>
                  <a:pt x="559530" y="144523"/>
                </a:cubicBezTo>
                <a:lnTo>
                  <a:pt x="559530" y="116975"/>
                </a:lnTo>
                <a:cubicBezTo>
                  <a:pt x="560329" y="116975"/>
                  <a:pt x="562413" y="117065"/>
                  <a:pt x="565784" y="117242"/>
                </a:cubicBezTo>
                <a:cubicBezTo>
                  <a:pt x="569689" y="117509"/>
                  <a:pt x="572703" y="117642"/>
                  <a:pt x="574834" y="117642"/>
                </a:cubicBezTo>
                <a:cubicBezTo>
                  <a:pt x="579889" y="117642"/>
                  <a:pt x="582995" y="115978"/>
                  <a:pt x="584151" y="112648"/>
                </a:cubicBezTo>
                <a:cubicBezTo>
                  <a:pt x="585303" y="109322"/>
                  <a:pt x="585882" y="100074"/>
                  <a:pt x="585882" y="84904"/>
                </a:cubicBezTo>
                <a:close/>
                <a:moveTo>
                  <a:pt x="749700" y="3197"/>
                </a:moveTo>
                <a:lnTo>
                  <a:pt x="787093" y="3197"/>
                </a:lnTo>
                <a:lnTo>
                  <a:pt x="787093" y="61881"/>
                </a:lnTo>
                <a:lnTo>
                  <a:pt x="824620" y="61881"/>
                </a:lnTo>
                <a:cubicBezTo>
                  <a:pt x="839347" y="61881"/>
                  <a:pt x="850659" y="62947"/>
                  <a:pt x="858553" y="65074"/>
                </a:cubicBezTo>
                <a:cubicBezTo>
                  <a:pt x="866449" y="67205"/>
                  <a:pt x="873015" y="71799"/>
                  <a:pt x="878250" y="78848"/>
                </a:cubicBezTo>
                <a:cubicBezTo>
                  <a:pt x="883483" y="85904"/>
                  <a:pt x="886101" y="94087"/>
                  <a:pt x="886101" y="103400"/>
                </a:cubicBezTo>
                <a:cubicBezTo>
                  <a:pt x="886101" y="117065"/>
                  <a:pt x="881421" y="127333"/>
                  <a:pt x="872065" y="134209"/>
                </a:cubicBezTo>
                <a:cubicBezTo>
                  <a:pt x="862705" y="141085"/>
                  <a:pt x="848664" y="144523"/>
                  <a:pt x="829940" y="144523"/>
                </a:cubicBezTo>
                <a:lnTo>
                  <a:pt x="749700" y="144523"/>
                </a:lnTo>
                <a:close/>
                <a:moveTo>
                  <a:pt x="787093" y="120834"/>
                </a:moveTo>
                <a:lnTo>
                  <a:pt x="821959" y="120834"/>
                </a:lnTo>
                <a:cubicBezTo>
                  <a:pt x="832871" y="120834"/>
                  <a:pt x="839859" y="119061"/>
                  <a:pt x="842918" y="115511"/>
                </a:cubicBezTo>
                <a:cubicBezTo>
                  <a:pt x="845979" y="111965"/>
                  <a:pt x="847509" y="107748"/>
                  <a:pt x="847509" y="102870"/>
                </a:cubicBezTo>
                <a:cubicBezTo>
                  <a:pt x="847509" y="96038"/>
                  <a:pt x="844870" y="91336"/>
                  <a:pt x="839592" y="88762"/>
                </a:cubicBezTo>
                <a:cubicBezTo>
                  <a:pt x="834315" y="86192"/>
                  <a:pt x="824930" y="84904"/>
                  <a:pt x="811444" y="84904"/>
                </a:cubicBezTo>
                <a:lnTo>
                  <a:pt x="787093" y="84904"/>
                </a:lnTo>
                <a:close/>
                <a:moveTo>
                  <a:pt x="914977" y="3197"/>
                </a:moveTo>
                <a:lnTo>
                  <a:pt x="952373" y="3197"/>
                </a:lnTo>
                <a:lnTo>
                  <a:pt x="952373" y="54962"/>
                </a:lnTo>
                <a:lnTo>
                  <a:pt x="1005870" y="54962"/>
                </a:lnTo>
                <a:lnTo>
                  <a:pt x="1005870" y="3197"/>
                </a:lnTo>
                <a:lnTo>
                  <a:pt x="1043396" y="3197"/>
                </a:lnTo>
                <a:lnTo>
                  <a:pt x="1043396" y="144523"/>
                </a:lnTo>
                <a:lnTo>
                  <a:pt x="1005870" y="144523"/>
                </a:lnTo>
                <a:lnTo>
                  <a:pt x="1005870" y="85169"/>
                </a:lnTo>
                <a:lnTo>
                  <a:pt x="952373" y="85169"/>
                </a:lnTo>
                <a:lnTo>
                  <a:pt x="952373" y="144523"/>
                </a:lnTo>
                <a:lnTo>
                  <a:pt x="914977" y="144523"/>
                </a:lnTo>
                <a:close/>
                <a:moveTo>
                  <a:pt x="1109006" y="46311"/>
                </a:moveTo>
                <a:lnTo>
                  <a:pt x="1075068" y="40191"/>
                </a:lnTo>
                <a:cubicBezTo>
                  <a:pt x="1078881" y="26526"/>
                  <a:pt x="1085448" y="16413"/>
                  <a:pt x="1094765" y="9847"/>
                </a:cubicBezTo>
                <a:cubicBezTo>
                  <a:pt x="1104081" y="3281"/>
                  <a:pt x="1117923" y="0"/>
                  <a:pt x="1136283" y="0"/>
                </a:cubicBezTo>
                <a:cubicBezTo>
                  <a:pt x="1152965" y="0"/>
                  <a:pt x="1165385" y="1974"/>
                  <a:pt x="1173546" y="5922"/>
                </a:cubicBezTo>
                <a:cubicBezTo>
                  <a:pt x="1181707" y="9872"/>
                  <a:pt x="1187457" y="14884"/>
                  <a:pt x="1190783" y="20961"/>
                </a:cubicBezTo>
                <a:cubicBezTo>
                  <a:pt x="1194110" y="27040"/>
                  <a:pt x="1195769" y="38197"/>
                  <a:pt x="1195769" y="54429"/>
                </a:cubicBezTo>
                <a:lnTo>
                  <a:pt x="1195370" y="98083"/>
                </a:lnTo>
                <a:cubicBezTo>
                  <a:pt x="1195370" y="110499"/>
                  <a:pt x="1195967" y="119657"/>
                  <a:pt x="1197166" y="125558"/>
                </a:cubicBezTo>
                <a:cubicBezTo>
                  <a:pt x="1198365" y="131458"/>
                  <a:pt x="1200604" y="137780"/>
                  <a:pt x="1203887" y="144523"/>
                </a:cubicBezTo>
                <a:lnTo>
                  <a:pt x="1166894" y="144523"/>
                </a:lnTo>
                <a:cubicBezTo>
                  <a:pt x="1165918" y="142039"/>
                  <a:pt x="1164719" y="138355"/>
                  <a:pt x="1163301" y="133477"/>
                </a:cubicBezTo>
                <a:cubicBezTo>
                  <a:pt x="1162678" y="131260"/>
                  <a:pt x="1162232" y="129798"/>
                  <a:pt x="1161965" y="129090"/>
                </a:cubicBezTo>
                <a:cubicBezTo>
                  <a:pt x="1155578" y="135300"/>
                  <a:pt x="1148750" y="139955"/>
                  <a:pt x="1141478" y="143057"/>
                </a:cubicBezTo>
                <a:cubicBezTo>
                  <a:pt x="1134202" y="146161"/>
                  <a:pt x="1126437" y="147715"/>
                  <a:pt x="1118182" y="147715"/>
                </a:cubicBezTo>
                <a:cubicBezTo>
                  <a:pt x="1103634" y="147715"/>
                  <a:pt x="1092169" y="143767"/>
                  <a:pt x="1083784" y="135871"/>
                </a:cubicBezTo>
                <a:cubicBezTo>
                  <a:pt x="1075399" y="127977"/>
                  <a:pt x="1071210" y="117997"/>
                  <a:pt x="1071210" y="105931"/>
                </a:cubicBezTo>
                <a:cubicBezTo>
                  <a:pt x="1071210" y="97946"/>
                  <a:pt x="1073117" y="90826"/>
                  <a:pt x="1076934" y="84568"/>
                </a:cubicBezTo>
                <a:cubicBezTo>
                  <a:pt x="1080746" y="78315"/>
                  <a:pt x="1086096" y="73523"/>
                  <a:pt x="1092967" y="70197"/>
                </a:cubicBezTo>
                <a:cubicBezTo>
                  <a:pt x="1099841" y="66871"/>
                  <a:pt x="1109754" y="63969"/>
                  <a:pt x="1122711" y="61485"/>
                </a:cubicBezTo>
                <a:cubicBezTo>
                  <a:pt x="1140189" y="58202"/>
                  <a:pt x="1152296" y="55139"/>
                  <a:pt x="1159038" y="52302"/>
                </a:cubicBezTo>
                <a:lnTo>
                  <a:pt x="1159038" y="48575"/>
                </a:lnTo>
                <a:cubicBezTo>
                  <a:pt x="1159038" y="41390"/>
                  <a:pt x="1157268" y="36264"/>
                  <a:pt x="1153714" y="33203"/>
                </a:cubicBezTo>
                <a:cubicBezTo>
                  <a:pt x="1150164" y="30144"/>
                  <a:pt x="1143469" y="28614"/>
                  <a:pt x="1133623" y="28614"/>
                </a:cubicBezTo>
                <a:cubicBezTo>
                  <a:pt x="1126969" y="28614"/>
                  <a:pt x="1121779" y="29920"/>
                  <a:pt x="1118052" y="32538"/>
                </a:cubicBezTo>
                <a:cubicBezTo>
                  <a:pt x="1114322" y="35155"/>
                  <a:pt x="1111310" y="39745"/>
                  <a:pt x="1109006" y="46311"/>
                </a:cubicBezTo>
                <a:close/>
                <a:moveTo>
                  <a:pt x="1159038" y="76655"/>
                </a:moveTo>
                <a:cubicBezTo>
                  <a:pt x="1154247" y="78250"/>
                  <a:pt x="1146666" y="80159"/>
                  <a:pt x="1136283" y="82376"/>
                </a:cubicBezTo>
                <a:cubicBezTo>
                  <a:pt x="1125901" y="84594"/>
                  <a:pt x="1119118" y="86768"/>
                  <a:pt x="1115925" y="88899"/>
                </a:cubicBezTo>
                <a:cubicBezTo>
                  <a:pt x="1111043" y="92355"/>
                  <a:pt x="1108602" y="96748"/>
                  <a:pt x="1108602" y="102072"/>
                </a:cubicBezTo>
                <a:cubicBezTo>
                  <a:pt x="1108602" y="107307"/>
                  <a:pt x="1110553" y="111831"/>
                  <a:pt x="1114460" y="115644"/>
                </a:cubicBezTo>
                <a:cubicBezTo>
                  <a:pt x="1118366" y="119463"/>
                  <a:pt x="1123331" y="121372"/>
                  <a:pt x="1129363" y="121372"/>
                </a:cubicBezTo>
                <a:cubicBezTo>
                  <a:pt x="1136107" y="121372"/>
                  <a:pt x="1142539" y="119153"/>
                  <a:pt x="1148663" y="114715"/>
                </a:cubicBezTo>
                <a:cubicBezTo>
                  <a:pt x="1153184" y="111341"/>
                  <a:pt x="1156155" y="107220"/>
                  <a:pt x="1157574" y="102338"/>
                </a:cubicBezTo>
                <a:cubicBezTo>
                  <a:pt x="1158549" y="99142"/>
                  <a:pt x="1159038" y="93065"/>
                  <a:pt x="1159038" y="84108"/>
                </a:cubicBezTo>
                <a:close/>
                <a:moveTo>
                  <a:pt x="1353730" y="3197"/>
                </a:moveTo>
                <a:lnTo>
                  <a:pt x="1353730" y="144523"/>
                </a:lnTo>
                <a:lnTo>
                  <a:pt x="1316599" y="144523"/>
                </a:lnTo>
                <a:lnTo>
                  <a:pt x="1316599" y="85840"/>
                </a:lnTo>
                <a:lnTo>
                  <a:pt x="1313143" y="85840"/>
                </a:lnTo>
                <a:cubicBezTo>
                  <a:pt x="1305069" y="85840"/>
                  <a:pt x="1299151" y="86880"/>
                  <a:pt x="1295378" y="88964"/>
                </a:cubicBezTo>
                <a:cubicBezTo>
                  <a:pt x="1291604" y="91048"/>
                  <a:pt x="1287415" y="95465"/>
                  <a:pt x="1282799" y="102205"/>
                </a:cubicBezTo>
                <a:lnTo>
                  <a:pt x="1280543" y="105002"/>
                </a:lnTo>
                <a:lnTo>
                  <a:pt x="1255918" y="144523"/>
                </a:lnTo>
                <a:lnTo>
                  <a:pt x="1212401" y="144523"/>
                </a:lnTo>
                <a:lnTo>
                  <a:pt x="1239153" y="103537"/>
                </a:lnTo>
                <a:cubicBezTo>
                  <a:pt x="1246781" y="91827"/>
                  <a:pt x="1253700" y="85083"/>
                  <a:pt x="1259910" y="83309"/>
                </a:cubicBezTo>
                <a:cubicBezTo>
                  <a:pt x="1249445" y="82689"/>
                  <a:pt x="1240949" y="78719"/>
                  <a:pt x="1234430" y="71396"/>
                </a:cubicBezTo>
                <a:cubicBezTo>
                  <a:pt x="1227906" y="64077"/>
                  <a:pt x="1224645" y="54739"/>
                  <a:pt x="1224645" y="43385"/>
                </a:cubicBezTo>
                <a:cubicBezTo>
                  <a:pt x="1224645" y="34244"/>
                  <a:pt x="1226797" y="26439"/>
                  <a:pt x="1231103" y="19962"/>
                </a:cubicBezTo>
                <a:cubicBezTo>
                  <a:pt x="1235406" y="13487"/>
                  <a:pt x="1241126" y="9073"/>
                  <a:pt x="1248268" y="6719"/>
                </a:cubicBezTo>
                <a:cubicBezTo>
                  <a:pt x="1255411" y="4372"/>
                  <a:pt x="1266034" y="3197"/>
                  <a:pt x="1280139" y="3197"/>
                </a:cubicBezTo>
                <a:close/>
                <a:moveTo>
                  <a:pt x="1316599" y="27281"/>
                </a:moveTo>
                <a:lnTo>
                  <a:pt x="1289856" y="27281"/>
                </a:lnTo>
                <a:cubicBezTo>
                  <a:pt x="1280005" y="27281"/>
                  <a:pt x="1273086" y="28678"/>
                  <a:pt x="1269094" y="31472"/>
                </a:cubicBezTo>
                <a:cubicBezTo>
                  <a:pt x="1265102" y="34269"/>
                  <a:pt x="1263104" y="38906"/>
                  <a:pt x="1263104" y="45383"/>
                </a:cubicBezTo>
                <a:cubicBezTo>
                  <a:pt x="1263104" y="51858"/>
                  <a:pt x="1265369" y="56517"/>
                  <a:pt x="1269894" y="59354"/>
                </a:cubicBezTo>
                <a:cubicBezTo>
                  <a:pt x="1274415" y="62195"/>
                  <a:pt x="1281824" y="63612"/>
                  <a:pt x="1292116" y="63612"/>
                </a:cubicBezTo>
                <a:lnTo>
                  <a:pt x="1316599" y="6361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550783" y="3790253"/>
            <a:ext cx="1531908" cy="201878"/>
          </a:xfrm>
          <a:custGeom>
            <a:avLst/>
            <a:gdLst/>
            <a:ahLst/>
            <a:cxnLst/>
            <a:rect l="l" t="t" r="r" b="b"/>
            <a:pathLst>
              <a:path w="1531908" h="201878">
                <a:moveTo>
                  <a:pt x="0" y="3197"/>
                </a:moveTo>
                <a:lnTo>
                  <a:pt x="35932" y="3197"/>
                </a:lnTo>
                <a:lnTo>
                  <a:pt x="35932" y="91959"/>
                </a:lnTo>
                <a:lnTo>
                  <a:pt x="93424" y="3197"/>
                </a:lnTo>
                <a:lnTo>
                  <a:pt x="130151" y="3197"/>
                </a:lnTo>
                <a:lnTo>
                  <a:pt x="130151" y="144523"/>
                </a:lnTo>
                <a:lnTo>
                  <a:pt x="94219" y="144523"/>
                </a:lnTo>
                <a:lnTo>
                  <a:pt x="94219" y="54163"/>
                </a:lnTo>
                <a:lnTo>
                  <a:pt x="35932" y="144523"/>
                </a:lnTo>
                <a:lnTo>
                  <a:pt x="0" y="144523"/>
                </a:lnTo>
                <a:close/>
                <a:moveTo>
                  <a:pt x="319075" y="3197"/>
                </a:moveTo>
                <a:lnTo>
                  <a:pt x="365382" y="3197"/>
                </a:lnTo>
                <a:lnTo>
                  <a:pt x="400519" y="101676"/>
                </a:lnTo>
                <a:lnTo>
                  <a:pt x="435917" y="3197"/>
                </a:lnTo>
                <a:lnTo>
                  <a:pt x="482091" y="3197"/>
                </a:lnTo>
                <a:lnTo>
                  <a:pt x="482091" y="144523"/>
                </a:lnTo>
                <a:lnTo>
                  <a:pt x="450289" y="144523"/>
                </a:lnTo>
                <a:lnTo>
                  <a:pt x="450289" y="51506"/>
                </a:lnTo>
                <a:lnTo>
                  <a:pt x="415822" y="144523"/>
                </a:lnTo>
                <a:lnTo>
                  <a:pt x="383883" y="144523"/>
                </a:lnTo>
                <a:lnTo>
                  <a:pt x="351010" y="51506"/>
                </a:lnTo>
                <a:lnTo>
                  <a:pt x="351010" y="144523"/>
                </a:lnTo>
                <a:lnTo>
                  <a:pt x="319075" y="144523"/>
                </a:lnTo>
                <a:close/>
                <a:moveTo>
                  <a:pt x="544302" y="46311"/>
                </a:moveTo>
                <a:lnTo>
                  <a:pt x="510365" y="40191"/>
                </a:lnTo>
                <a:cubicBezTo>
                  <a:pt x="514177" y="26526"/>
                  <a:pt x="520743" y="16413"/>
                  <a:pt x="530060" y="9847"/>
                </a:cubicBezTo>
                <a:cubicBezTo>
                  <a:pt x="539377" y="3281"/>
                  <a:pt x="553220" y="0"/>
                  <a:pt x="571579" y="0"/>
                </a:cubicBezTo>
                <a:cubicBezTo>
                  <a:pt x="588262" y="0"/>
                  <a:pt x="600682" y="1974"/>
                  <a:pt x="608843" y="5922"/>
                </a:cubicBezTo>
                <a:cubicBezTo>
                  <a:pt x="617004" y="9872"/>
                  <a:pt x="622754" y="14884"/>
                  <a:pt x="626080" y="20961"/>
                </a:cubicBezTo>
                <a:cubicBezTo>
                  <a:pt x="629406" y="27040"/>
                  <a:pt x="631070" y="38197"/>
                  <a:pt x="631070" y="54429"/>
                </a:cubicBezTo>
                <a:lnTo>
                  <a:pt x="630666" y="98083"/>
                </a:lnTo>
                <a:cubicBezTo>
                  <a:pt x="630666" y="110499"/>
                  <a:pt x="631264" y="119657"/>
                  <a:pt x="632463" y="125558"/>
                </a:cubicBezTo>
                <a:cubicBezTo>
                  <a:pt x="633662" y="131458"/>
                  <a:pt x="635901" y="137780"/>
                  <a:pt x="639184" y="144523"/>
                </a:cubicBezTo>
                <a:lnTo>
                  <a:pt x="602190" y="144523"/>
                </a:lnTo>
                <a:cubicBezTo>
                  <a:pt x="601214" y="142039"/>
                  <a:pt x="600016" y="138355"/>
                  <a:pt x="598597" y="133477"/>
                </a:cubicBezTo>
                <a:cubicBezTo>
                  <a:pt x="597975" y="131260"/>
                  <a:pt x="597529" y="129798"/>
                  <a:pt x="597262" y="129090"/>
                </a:cubicBezTo>
                <a:cubicBezTo>
                  <a:pt x="590875" y="135300"/>
                  <a:pt x="584047" y="139955"/>
                  <a:pt x="576775" y="143057"/>
                </a:cubicBezTo>
                <a:cubicBezTo>
                  <a:pt x="569499" y="146161"/>
                  <a:pt x="561734" y="147715"/>
                  <a:pt x="553483" y="147715"/>
                </a:cubicBezTo>
                <a:cubicBezTo>
                  <a:pt x="538931" y="147715"/>
                  <a:pt x="527466" y="143767"/>
                  <a:pt x="519081" y="135871"/>
                </a:cubicBezTo>
                <a:cubicBezTo>
                  <a:pt x="510696" y="127977"/>
                  <a:pt x="506505" y="117997"/>
                  <a:pt x="506505" y="105931"/>
                </a:cubicBezTo>
                <a:cubicBezTo>
                  <a:pt x="506505" y="97946"/>
                  <a:pt x="508414" y="90826"/>
                  <a:pt x="512229" y="84568"/>
                </a:cubicBezTo>
                <a:cubicBezTo>
                  <a:pt x="516042" y="78315"/>
                  <a:pt x="521392" y="73523"/>
                  <a:pt x="528264" y="70197"/>
                </a:cubicBezTo>
                <a:cubicBezTo>
                  <a:pt x="535136" y="66871"/>
                  <a:pt x="545055" y="63969"/>
                  <a:pt x="558008" y="61485"/>
                </a:cubicBezTo>
                <a:cubicBezTo>
                  <a:pt x="575485" y="58202"/>
                  <a:pt x="587596" y="55139"/>
                  <a:pt x="594335" y="52302"/>
                </a:cubicBezTo>
                <a:lnTo>
                  <a:pt x="594335" y="48575"/>
                </a:lnTo>
                <a:cubicBezTo>
                  <a:pt x="594335" y="41390"/>
                  <a:pt x="592564" y="36264"/>
                  <a:pt x="589015" y="33203"/>
                </a:cubicBezTo>
                <a:cubicBezTo>
                  <a:pt x="585461" y="30144"/>
                  <a:pt x="578765" y="28614"/>
                  <a:pt x="568920" y="28614"/>
                </a:cubicBezTo>
                <a:cubicBezTo>
                  <a:pt x="562266" y="28614"/>
                  <a:pt x="557078" y="29920"/>
                  <a:pt x="553349" y="32538"/>
                </a:cubicBezTo>
                <a:cubicBezTo>
                  <a:pt x="549623" y="35155"/>
                  <a:pt x="546606" y="39745"/>
                  <a:pt x="544302" y="46311"/>
                </a:cubicBezTo>
                <a:close/>
                <a:moveTo>
                  <a:pt x="594335" y="76655"/>
                </a:moveTo>
                <a:cubicBezTo>
                  <a:pt x="589543" y="78250"/>
                  <a:pt x="581962" y="80159"/>
                  <a:pt x="571579" y="82376"/>
                </a:cubicBezTo>
                <a:cubicBezTo>
                  <a:pt x="561197" y="84594"/>
                  <a:pt x="554415" y="86768"/>
                  <a:pt x="551221" y="88899"/>
                </a:cubicBezTo>
                <a:cubicBezTo>
                  <a:pt x="546340" y="92355"/>
                  <a:pt x="543899" y="96748"/>
                  <a:pt x="543899" y="102072"/>
                </a:cubicBezTo>
                <a:cubicBezTo>
                  <a:pt x="543899" y="107307"/>
                  <a:pt x="545850" y="111831"/>
                  <a:pt x="549756" y="115644"/>
                </a:cubicBezTo>
                <a:cubicBezTo>
                  <a:pt x="553662" y="119463"/>
                  <a:pt x="558626" y="121372"/>
                  <a:pt x="564660" y="121372"/>
                </a:cubicBezTo>
                <a:cubicBezTo>
                  <a:pt x="571402" y="121372"/>
                  <a:pt x="577836" y="119153"/>
                  <a:pt x="583960" y="114715"/>
                </a:cubicBezTo>
                <a:cubicBezTo>
                  <a:pt x="588481" y="111341"/>
                  <a:pt x="591452" y="107220"/>
                  <a:pt x="592873" y="102338"/>
                </a:cubicBezTo>
                <a:cubicBezTo>
                  <a:pt x="593846" y="99142"/>
                  <a:pt x="594335" y="93065"/>
                  <a:pt x="594335" y="84108"/>
                </a:cubicBezTo>
                <a:close/>
                <a:moveTo>
                  <a:pt x="709258" y="86501"/>
                </a:moveTo>
                <a:lnTo>
                  <a:pt x="709258" y="62148"/>
                </a:lnTo>
                <a:cubicBezTo>
                  <a:pt x="715734" y="62148"/>
                  <a:pt x="720436" y="61726"/>
                  <a:pt x="723363" y="60884"/>
                </a:cubicBezTo>
                <a:cubicBezTo>
                  <a:pt x="726289" y="60039"/>
                  <a:pt x="729065" y="58000"/>
                  <a:pt x="731683" y="54760"/>
                </a:cubicBezTo>
                <a:cubicBezTo>
                  <a:pt x="734299" y="51524"/>
                  <a:pt x="735606" y="47820"/>
                  <a:pt x="735606" y="43650"/>
                </a:cubicBezTo>
                <a:cubicBezTo>
                  <a:pt x="735606" y="39215"/>
                  <a:pt x="733987" y="35112"/>
                  <a:pt x="730749" y="31343"/>
                </a:cubicBezTo>
                <a:cubicBezTo>
                  <a:pt x="727510" y="27573"/>
                  <a:pt x="722653" y="25686"/>
                  <a:pt x="716177" y="25686"/>
                </a:cubicBezTo>
                <a:cubicBezTo>
                  <a:pt x="711209" y="25686"/>
                  <a:pt x="706774" y="26753"/>
                  <a:pt x="702868" y="28880"/>
                </a:cubicBezTo>
                <a:cubicBezTo>
                  <a:pt x="698965" y="31011"/>
                  <a:pt x="695415" y="36070"/>
                  <a:pt x="692226" y="44054"/>
                </a:cubicBezTo>
                <a:lnTo>
                  <a:pt x="660554" y="37265"/>
                </a:lnTo>
                <a:cubicBezTo>
                  <a:pt x="663747" y="24840"/>
                  <a:pt x="670579" y="15524"/>
                  <a:pt x="681044" y="9314"/>
                </a:cubicBezTo>
                <a:cubicBezTo>
                  <a:pt x="691514" y="3104"/>
                  <a:pt x="703447" y="0"/>
                  <a:pt x="716843" y="0"/>
                </a:cubicBezTo>
                <a:cubicBezTo>
                  <a:pt x="733879" y="0"/>
                  <a:pt x="747077" y="3907"/>
                  <a:pt x="756436" y="11711"/>
                </a:cubicBezTo>
                <a:cubicBezTo>
                  <a:pt x="765792" y="19520"/>
                  <a:pt x="770472" y="29322"/>
                  <a:pt x="770472" y="41123"/>
                </a:cubicBezTo>
                <a:cubicBezTo>
                  <a:pt x="770472" y="48485"/>
                  <a:pt x="768455" y="54584"/>
                  <a:pt x="764421" y="59419"/>
                </a:cubicBezTo>
                <a:cubicBezTo>
                  <a:pt x="760381" y="64257"/>
                  <a:pt x="754013" y="68761"/>
                  <a:pt x="745322" y="72926"/>
                </a:cubicBezTo>
                <a:cubicBezTo>
                  <a:pt x="755787" y="75766"/>
                  <a:pt x="763618" y="80071"/>
                  <a:pt x="768809" y="85840"/>
                </a:cubicBezTo>
                <a:cubicBezTo>
                  <a:pt x="774001" y="91607"/>
                  <a:pt x="776593" y="98792"/>
                  <a:pt x="776593" y="107395"/>
                </a:cubicBezTo>
                <a:cubicBezTo>
                  <a:pt x="776593" y="118393"/>
                  <a:pt x="771448" y="127865"/>
                  <a:pt x="761159" y="135804"/>
                </a:cubicBezTo>
                <a:cubicBezTo>
                  <a:pt x="750870" y="143745"/>
                  <a:pt x="736049" y="147715"/>
                  <a:pt x="716709" y="147715"/>
                </a:cubicBezTo>
                <a:cubicBezTo>
                  <a:pt x="682996" y="147715"/>
                  <a:pt x="662371" y="134543"/>
                  <a:pt x="654826" y="108192"/>
                </a:cubicBezTo>
                <a:lnTo>
                  <a:pt x="689030" y="101942"/>
                </a:lnTo>
                <a:cubicBezTo>
                  <a:pt x="694530" y="115780"/>
                  <a:pt x="703623" y="122700"/>
                  <a:pt x="716311" y="122700"/>
                </a:cubicBezTo>
                <a:cubicBezTo>
                  <a:pt x="723320" y="122700"/>
                  <a:pt x="728932" y="120856"/>
                  <a:pt x="733147" y="117177"/>
                </a:cubicBezTo>
                <a:cubicBezTo>
                  <a:pt x="737360" y="113494"/>
                  <a:pt x="739465" y="109167"/>
                  <a:pt x="739465" y="104199"/>
                </a:cubicBezTo>
                <a:cubicBezTo>
                  <a:pt x="739465" y="98699"/>
                  <a:pt x="737273" y="94372"/>
                  <a:pt x="732882" y="91225"/>
                </a:cubicBezTo>
                <a:cubicBezTo>
                  <a:pt x="728489" y="88075"/>
                  <a:pt x="722743" y="86501"/>
                  <a:pt x="715644" y="86501"/>
                </a:cubicBezTo>
                <a:close/>
                <a:moveTo>
                  <a:pt x="782428" y="3197"/>
                </a:moveTo>
                <a:lnTo>
                  <a:pt x="822218" y="3197"/>
                </a:lnTo>
                <a:lnTo>
                  <a:pt x="856020" y="103537"/>
                </a:lnTo>
                <a:lnTo>
                  <a:pt x="889024" y="3197"/>
                </a:lnTo>
                <a:lnTo>
                  <a:pt x="927749" y="3197"/>
                </a:lnTo>
                <a:lnTo>
                  <a:pt x="877842" y="139199"/>
                </a:lnTo>
                <a:lnTo>
                  <a:pt x="868929" y="163819"/>
                </a:lnTo>
                <a:cubicBezTo>
                  <a:pt x="865645" y="172074"/>
                  <a:pt x="862521" y="178369"/>
                  <a:pt x="859548" y="182719"/>
                </a:cubicBezTo>
                <a:cubicBezTo>
                  <a:pt x="856577" y="187064"/>
                  <a:pt x="853161" y="190592"/>
                  <a:pt x="849301" y="193299"/>
                </a:cubicBezTo>
                <a:cubicBezTo>
                  <a:pt x="845442" y="196000"/>
                  <a:pt x="840693" y="198109"/>
                  <a:pt x="835060" y="199618"/>
                </a:cubicBezTo>
                <a:cubicBezTo>
                  <a:pt x="829430" y="201125"/>
                  <a:pt x="823058" y="201878"/>
                  <a:pt x="815961" y="201878"/>
                </a:cubicBezTo>
                <a:cubicBezTo>
                  <a:pt x="808777" y="201878"/>
                  <a:pt x="801723" y="201125"/>
                  <a:pt x="794804" y="199618"/>
                </a:cubicBezTo>
                <a:lnTo>
                  <a:pt x="791478" y="170342"/>
                </a:lnTo>
                <a:cubicBezTo>
                  <a:pt x="797336" y="171494"/>
                  <a:pt x="802613" y="172074"/>
                  <a:pt x="807311" y="172074"/>
                </a:cubicBezTo>
                <a:cubicBezTo>
                  <a:pt x="816005" y="172074"/>
                  <a:pt x="822438" y="169521"/>
                  <a:pt x="826610" y="164420"/>
                </a:cubicBezTo>
                <a:cubicBezTo>
                  <a:pt x="830776" y="159319"/>
                  <a:pt x="833972" y="152821"/>
                  <a:pt x="836190" y="144926"/>
                </a:cubicBezTo>
                <a:close/>
                <a:moveTo>
                  <a:pt x="933573" y="3197"/>
                </a:moveTo>
                <a:lnTo>
                  <a:pt x="1061456" y="3197"/>
                </a:lnTo>
                <a:lnTo>
                  <a:pt x="1061456" y="33405"/>
                </a:lnTo>
                <a:lnTo>
                  <a:pt x="1016215" y="33405"/>
                </a:lnTo>
                <a:lnTo>
                  <a:pt x="1016215" y="144523"/>
                </a:lnTo>
                <a:lnTo>
                  <a:pt x="978818" y="144523"/>
                </a:lnTo>
                <a:lnTo>
                  <a:pt x="978818" y="33405"/>
                </a:lnTo>
                <a:lnTo>
                  <a:pt x="933573" y="33405"/>
                </a:lnTo>
                <a:close/>
                <a:moveTo>
                  <a:pt x="1077718" y="3197"/>
                </a:moveTo>
                <a:lnTo>
                  <a:pt x="1115115" y="3197"/>
                </a:lnTo>
                <a:lnTo>
                  <a:pt x="1115115" y="54962"/>
                </a:lnTo>
                <a:lnTo>
                  <a:pt x="1168611" y="54962"/>
                </a:lnTo>
                <a:lnTo>
                  <a:pt x="1168611" y="3197"/>
                </a:lnTo>
                <a:lnTo>
                  <a:pt x="1206137" y="3197"/>
                </a:lnTo>
                <a:lnTo>
                  <a:pt x="1206137" y="144523"/>
                </a:lnTo>
                <a:lnTo>
                  <a:pt x="1168611" y="144523"/>
                </a:lnTo>
                <a:lnTo>
                  <a:pt x="1168611" y="85169"/>
                </a:lnTo>
                <a:lnTo>
                  <a:pt x="1115115" y="85169"/>
                </a:lnTo>
                <a:lnTo>
                  <a:pt x="1115115" y="144523"/>
                </a:lnTo>
                <a:lnTo>
                  <a:pt x="1077718" y="144523"/>
                </a:lnTo>
                <a:close/>
                <a:moveTo>
                  <a:pt x="1235149" y="71863"/>
                </a:moveTo>
                <a:cubicBezTo>
                  <a:pt x="1235149" y="59440"/>
                  <a:pt x="1238209" y="47420"/>
                  <a:pt x="1244333" y="35799"/>
                </a:cubicBezTo>
                <a:cubicBezTo>
                  <a:pt x="1250450" y="24175"/>
                  <a:pt x="1259121" y="15304"/>
                  <a:pt x="1270347" y="9184"/>
                </a:cubicBezTo>
                <a:cubicBezTo>
                  <a:pt x="1281567" y="3061"/>
                  <a:pt x="1294100" y="0"/>
                  <a:pt x="1307942" y="0"/>
                </a:cubicBezTo>
                <a:cubicBezTo>
                  <a:pt x="1329322" y="0"/>
                  <a:pt x="1346843" y="6941"/>
                  <a:pt x="1360505" y="20827"/>
                </a:cubicBezTo>
                <a:cubicBezTo>
                  <a:pt x="1374167" y="34712"/>
                  <a:pt x="1381000" y="52255"/>
                  <a:pt x="1381000" y="73459"/>
                </a:cubicBezTo>
                <a:cubicBezTo>
                  <a:pt x="1381000" y="94843"/>
                  <a:pt x="1374102" y="112566"/>
                  <a:pt x="1360307" y="126623"/>
                </a:cubicBezTo>
                <a:cubicBezTo>
                  <a:pt x="1346511" y="140685"/>
                  <a:pt x="1329141" y="147715"/>
                  <a:pt x="1308208" y="147715"/>
                </a:cubicBezTo>
                <a:cubicBezTo>
                  <a:pt x="1295256" y="147715"/>
                  <a:pt x="1282896" y="144789"/>
                  <a:pt x="1271142" y="138936"/>
                </a:cubicBezTo>
                <a:cubicBezTo>
                  <a:pt x="1259388" y="133079"/>
                  <a:pt x="1250450" y="124496"/>
                  <a:pt x="1244333" y="113181"/>
                </a:cubicBezTo>
                <a:cubicBezTo>
                  <a:pt x="1238209" y="101870"/>
                  <a:pt x="1235149" y="88097"/>
                  <a:pt x="1235149" y="71863"/>
                </a:cubicBezTo>
                <a:close/>
                <a:moveTo>
                  <a:pt x="1273471" y="73859"/>
                </a:moveTo>
                <a:cubicBezTo>
                  <a:pt x="1273471" y="87877"/>
                  <a:pt x="1276797" y="98608"/>
                  <a:pt x="1283455" y="106061"/>
                </a:cubicBezTo>
                <a:cubicBezTo>
                  <a:pt x="1290107" y="113512"/>
                  <a:pt x="1298315" y="117242"/>
                  <a:pt x="1308075" y="117242"/>
                </a:cubicBezTo>
                <a:cubicBezTo>
                  <a:pt x="1317835" y="117242"/>
                  <a:pt x="1326017" y="113512"/>
                  <a:pt x="1332630" y="106061"/>
                </a:cubicBezTo>
                <a:cubicBezTo>
                  <a:pt x="1339237" y="98608"/>
                  <a:pt x="1342541" y="87787"/>
                  <a:pt x="1342541" y="73596"/>
                </a:cubicBezTo>
                <a:cubicBezTo>
                  <a:pt x="1342541" y="59754"/>
                  <a:pt x="1339237" y="49105"/>
                  <a:pt x="1332630" y="41653"/>
                </a:cubicBezTo>
                <a:cubicBezTo>
                  <a:pt x="1326017" y="34204"/>
                  <a:pt x="1317835" y="30475"/>
                  <a:pt x="1308075" y="30475"/>
                </a:cubicBezTo>
                <a:cubicBezTo>
                  <a:pt x="1298315" y="30475"/>
                  <a:pt x="1290107" y="34204"/>
                  <a:pt x="1283455" y="41653"/>
                </a:cubicBezTo>
                <a:cubicBezTo>
                  <a:pt x="1276797" y="49105"/>
                  <a:pt x="1273471" y="59844"/>
                  <a:pt x="1273471" y="73859"/>
                </a:cubicBezTo>
                <a:close/>
                <a:moveTo>
                  <a:pt x="1492117" y="99540"/>
                </a:moveTo>
                <a:lnTo>
                  <a:pt x="1529381" y="105798"/>
                </a:lnTo>
                <a:cubicBezTo>
                  <a:pt x="1524590" y="119463"/>
                  <a:pt x="1517025" y="129863"/>
                  <a:pt x="1506690" y="137003"/>
                </a:cubicBezTo>
                <a:cubicBezTo>
                  <a:pt x="1496355" y="144144"/>
                  <a:pt x="1483424" y="147715"/>
                  <a:pt x="1467900" y="147715"/>
                </a:cubicBezTo>
                <a:cubicBezTo>
                  <a:pt x="1443324" y="147715"/>
                  <a:pt x="1425136" y="139684"/>
                  <a:pt x="1413335" y="123628"/>
                </a:cubicBezTo>
                <a:cubicBezTo>
                  <a:pt x="1404022" y="110766"/>
                  <a:pt x="1399363" y="94529"/>
                  <a:pt x="1399363" y="74924"/>
                </a:cubicBezTo>
                <a:cubicBezTo>
                  <a:pt x="1399363" y="51506"/>
                  <a:pt x="1405488" y="33160"/>
                  <a:pt x="1417731" y="19898"/>
                </a:cubicBezTo>
                <a:cubicBezTo>
                  <a:pt x="1429971" y="6632"/>
                  <a:pt x="1445451" y="0"/>
                  <a:pt x="1464170" y="0"/>
                </a:cubicBezTo>
                <a:cubicBezTo>
                  <a:pt x="1485198" y="0"/>
                  <a:pt x="1501791" y="6941"/>
                  <a:pt x="1513944" y="20827"/>
                </a:cubicBezTo>
                <a:cubicBezTo>
                  <a:pt x="1526102" y="34712"/>
                  <a:pt x="1531909" y="55985"/>
                  <a:pt x="1531375" y="84641"/>
                </a:cubicBezTo>
                <a:lnTo>
                  <a:pt x="1437692" y="84641"/>
                </a:lnTo>
                <a:cubicBezTo>
                  <a:pt x="1437955" y="95728"/>
                  <a:pt x="1440973" y="104358"/>
                  <a:pt x="1446740" y="110521"/>
                </a:cubicBezTo>
                <a:cubicBezTo>
                  <a:pt x="1452507" y="116688"/>
                  <a:pt x="1459692" y="119769"/>
                  <a:pt x="1468297" y="119769"/>
                </a:cubicBezTo>
                <a:cubicBezTo>
                  <a:pt x="1474154" y="119769"/>
                  <a:pt x="1479075" y="118174"/>
                  <a:pt x="1483071" y="114977"/>
                </a:cubicBezTo>
                <a:cubicBezTo>
                  <a:pt x="1487060" y="111788"/>
                  <a:pt x="1490076" y="106640"/>
                  <a:pt x="1492117" y="99540"/>
                </a:cubicBezTo>
                <a:close/>
                <a:moveTo>
                  <a:pt x="1494245" y="61752"/>
                </a:moveTo>
                <a:cubicBezTo>
                  <a:pt x="1493979" y="50926"/>
                  <a:pt x="1491189" y="42697"/>
                  <a:pt x="1485865" y="37063"/>
                </a:cubicBezTo>
                <a:cubicBezTo>
                  <a:pt x="1480540" y="31433"/>
                  <a:pt x="1474064" y="28614"/>
                  <a:pt x="1466435" y="28614"/>
                </a:cubicBezTo>
                <a:cubicBezTo>
                  <a:pt x="1458274" y="28614"/>
                  <a:pt x="1451532" y="31584"/>
                  <a:pt x="1446206" y="37530"/>
                </a:cubicBezTo>
                <a:cubicBezTo>
                  <a:pt x="1440883" y="43474"/>
                  <a:pt x="1438265" y="51546"/>
                  <a:pt x="1438355" y="6175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175802" y="3736092"/>
            <a:ext cx="1371225" cy="201876"/>
          </a:xfrm>
          <a:custGeom>
            <a:avLst/>
            <a:gdLst/>
            <a:ahLst/>
            <a:cxnLst/>
            <a:rect l="l" t="t" r="r" b="b"/>
            <a:pathLst>
              <a:path w="1371225" h="201876">
                <a:moveTo>
                  <a:pt x="0" y="198684"/>
                </a:moveTo>
                <a:lnTo>
                  <a:pt x="50968" y="125892"/>
                </a:lnTo>
                <a:lnTo>
                  <a:pt x="2131" y="57358"/>
                </a:lnTo>
                <a:lnTo>
                  <a:pt x="47776" y="57358"/>
                </a:lnTo>
                <a:lnTo>
                  <a:pt x="72795" y="96218"/>
                </a:lnTo>
                <a:lnTo>
                  <a:pt x="99143" y="57358"/>
                </a:lnTo>
                <a:lnTo>
                  <a:pt x="143056" y="57358"/>
                </a:lnTo>
                <a:lnTo>
                  <a:pt x="95152" y="124293"/>
                </a:lnTo>
                <a:lnTo>
                  <a:pt x="147448" y="198684"/>
                </a:lnTo>
                <a:lnTo>
                  <a:pt x="101537" y="198684"/>
                </a:lnTo>
                <a:lnTo>
                  <a:pt x="72795" y="154904"/>
                </a:lnTo>
                <a:lnTo>
                  <a:pt x="43779" y="198684"/>
                </a:lnTo>
                <a:close/>
                <a:moveTo>
                  <a:pt x="154623" y="126024"/>
                </a:moveTo>
                <a:cubicBezTo>
                  <a:pt x="154623" y="113601"/>
                  <a:pt x="157683" y="101581"/>
                  <a:pt x="163807" y="89960"/>
                </a:cubicBezTo>
                <a:cubicBezTo>
                  <a:pt x="169923" y="78336"/>
                  <a:pt x="178596" y="69465"/>
                  <a:pt x="189820" y="63345"/>
                </a:cubicBezTo>
                <a:cubicBezTo>
                  <a:pt x="201042" y="57222"/>
                  <a:pt x="213573" y="54161"/>
                  <a:pt x="227415" y="54161"/>
                </a:cubicBezTo>
                <a:cubicBezTo>
                  <a:pt x="248795" y="54161"/>
                  <a:pt x="266317" y="61102"/>
                  <a:pt x="279979" y="74988"/>
                </a:cubicBezTo>
                <a:cubicBezTo>
                  <a:pt x="293642" y="88873"/>
                  <a:pt x="300470" y="106416"/>
                  <a:pt x="300470" y="127620"/>
                </a:cubicBezTo>
                <a:cubicBezTo>
                  <a:pt x="300470" y="149004"/>
                  <a:pt x="293576" y="166727"/>
                  <a:pt x="279781" y="180784"/>
                </a:cubicBezTo>
                <a:cubicBezTo>
                  <a:pt x="265986" y="194846"/>
                  <a:pt x="248616" y="201876"/>
                  <a:pt x="227681" y="201876"/>
                </a:cubicBezTo>
                <a:cubicBezTo>
                  <a:pt x="214725" y="201876"/>
                  <a:pt x="202370" y="198950"/>
                  <a:pt x="190617" y="193097"/>
                </a:cubicBezTo>
                <a:cubicBezTo>
                  <a:pt x="178863" y="187240"/>
                  <a:pt x="169923" y="178657"/>
                  <a:pt x="163807" y="167342"/>
                </a:cubicBezTo>
                <a:cubicBezTo>
                  <a:pt x="157683" y="156031"/>
                  <a:pt x="154623" y="142258"/>
                  <a:pt x="154623" y="126024"/>
                </a:cubicBezTo>
                <a:close/>
                <a:moveTo>
                  <a:pt x="192946" y="128020"/>
                </a:moveTo>
                <a:cubicBezTo>
                  <a:pt x="192946" y="142038"/>
                  <a:pt x="196272" y="152769"/>
                  <a:pt x="202928" y="160222"/>
                </a:cubicBezTo>
                <a:cubicBezTo>
                  <a:pt x="209581" y="167673"/>
                  <a:pt x="217789" y="171403"/>
                  <a:pt x="227548" y="171403"/>
                </a:cubicBezTo>
                <a:cubicBezTo>
                  <a:pt x="237304" y="171403"/>
                  <a:pt x="245491" y="167673"/>
                  <a:pt x="252101" y="160222"/>
                </a:cubicBezTo>
                <a:cubicBezTo>
                  <a:pt x="258710" y="152769"/>
                  <a:pt x="262014" y="141948"/>
                  <a:pt x="262014" y="127757"/>
                </a:cubicBezTo>
                <a:cubicBezTo>
                  <a:pt x="262014" y="113915"/>
                  <a:pt x="258710" y="103266"/>
                  <a:pt x="252101" y="95814"/>
                </a:cubicBezTo>
                <a:cubicBezTo>
                  <a:pt x="245491" y="88365"/>
                  <a:pt x="237304" y="84636"/>
                  <a:pt x="227548" y="84636"/>
                </a:cubicBezTo>
                <a:cubicBezTo>
                  <a:pt x="217789" y="84636"/>
                  <a:pt x="209581" y="88365"/>
                  <a:pt x="202928" y="95814"/>
                </a:cubicBezTo>
                <a:cubicBezTo>
                  <a:pt x="196272" y="103266"/>
                  <a:pt x="192946" y="114005"/>
                  <a:pt x="192946" y="128020"/>
                </a:cubicBezTo>
                <a:close/>
                <a:moveTo>
                  <a:pt x="364539" y="140662"/>
                </a:moveTo>
                <a:lnTo>
                  <a:pt x="364539" y="116309"/>
                </a:lnTo>
                <a:cubicBezTo>
                  <a:pt x="371016" y="116309"/>
                  <a:pt x="375721" y="115887"/>
                  <a:pt x="378644" y="115045"/>
                </a:cubicBezTo>
                <a:cubicBezTo>
                  <a:pt x="381571" y="114200"/>
                  <a:pt x="384346" y="112161"/>
                  <a:pt x="386963" y="108921"/>
                </a:cubicBezTo>
                <a:cubicBezTo>
                  <a:pt x="389581" y="105685"/>
                  <a:pt x="390888" y="101981"/>
                  <a:pt x="390888" y="97811"/>
                </a:cubicBezTo>
                <a:cubicBezTo>
                  <a:pt x="390888" y="93376"/>
                  <a:pt x="389271" y="89273"/>
                  <a:pt x="386031" y="85504"/>
                </a:cubicBezTo>
                <a:cubicBezTo>
                  <a:pt x="382795" y="81734"/>
                  <a:pt x="377935" y="79847"/>
                  <a:pt x="371458" y="79847"/>
                </a:cubicBezTo>
                <a:cubicBezTo>
                  <a:pt x="366491" y="79847"/>
                  <a:pt x="362055" y="80914"/>
                  <a:pt x="358152" y="83041"/>
                </a:cubicBezTo>
                <a:cubicBezTo>
                  <a:pt x="354247" y="85172"/>
                  <a:pt x="350701" y="90231"/>
                  <a:pt x="347507" y="98215"/>
                </a:cubicBezTo>
                <a:lnTo>
                  <a:pt x="315835" y="91426"/>
                </a:lnTo>
                <a:cubicBezTo>
                  <a:pt x="319031" y="79001"/>
                  <a:pt x="325861" y="69685"/>
                  <a:pt x="336330" y="63475"/>
                </a:cubicBezTo>
                <a:cubicBezTo>
                  <a:pt x="346795" y="57265"/>
                  <a:pt x="358729" y="54161"/>
                  <a:pt x="372129" y="54161"/>
                </a:cubicBezTo>
                <a:cubicBezTo>
                  <a:pt x="389163" y="54161"/>
                  <a:pt x="402357" y="58068"/>
                  <a:pt x="411717" y="65872"/>
                </a:cubicBezTo>
                <a:cubicBezTo>
                  <a:pt x="421073" y="73681"/>
                  <a:pt x="425753" y="83483"/>
                  <a:pt x="425753" y="95284"/>
                </a:cubicBezTo>
                <a:cubicBezTo>
                  <a:pt x="425753" y="102646"/>
                  <a:pt x="423738" y="108745"/>
                  <a:pt x="419702" y="113580"/>
                </a:cubicBezTo>
                <a:cubicBezTo>
                  <a:pt x="415667" y="118418"/>
                  <a:pt x="409298" y="122922"/>
                  <a:pt x="400604" y="127087"/>
                </a:cubicBezTo>
                <a:cubicBezTo>
                  <a:pt x="411069" y="129927"/>
                  <a:pt x="418899" y="134232"/>
                  <a:pt x="424094" y="140001"/>
                </a:cubicBezTo>
                <a:cubicBezTo>
                  <a:pt x="429281" y="145768"/>
                  <a:pt x="431877" y="152953"/>
                  <a:pt x="431877" y="161556"/>
                </a:cubicBezTo>
                <a:cubicBezTo>
                  <a:pt x="431877" y="172554"/>
                  <a:pt x="426730" y="182026"/>
                  <a:pt x="416440" y="189965"/>
                </a:cubicBezTo>
                <a:cubicBezTo>
                  <a:pt x="406152" y="197906"/>
                  <a:pt x="391334" y="201876"/>
                  <a:pt x="371991" y="201876"/>
                </a:cubicBezTo>
                <a:cubicBezTo>
                  <a:pt x="338277" y="201876"/>
                  <a:pt x="317653" y="188704"/>
                  <a:pt x="310111" y="162353"/>
                </a:cubicBezTo>
                <a:lnTo>
                  <a:pt x="344311" y="156103"/>
                </a:lnTo>
                <a:cubicBezTo>
                  <a:pt x="349812" y="169941"/>
                  <a:pt x="358909" y="176861"/>
                  <a:pt x="371595" y="176861"/>
                </a:cubicBezTo>
                <a:cubicBezTo>
                  <a:pt x="378604" y="176861"/>
                  <a:pt x="384217" y="175017"/>
                  <a:pt x="388429" y="171338"/>
                </a:cubicBezTo>
                <a:cubicBezTo>
                  <a:pt x="392644" y="167655"/>
                  <a:pt x="394747" y="163328"/>
                  <a:pt x="394747" y="158360"/>
                </a:cubicBezTo>
                <a:cubicBezTo>
                  <a:pt x="394747" y="152860"/>
                  <a:pt x="392554" y="148533"/>
                  <a:pt x="388163" y="145386"/>
                </a:cubicBezTo>
                <a:cubicBezTo>
                  <a:pt x="383774" y="142236"/>
                  <a:pt x="378025" y="140662"/>
                  <a:pt x="370926" y="140662"/>
                </a:cubicBezTo>
                <a:close/>
                <a:moveTo>
                  <a:pt x="583049" y="57358"/>
                </a:moveTo>
                <a:lnTo>
                  <a:pt x="583049" y="198684"/>
                </a:lnTo>
                <a:lnTo>
                  <a:pt x="545922" y="198684"/>
                </a:lnTo>
                <a:lnTo>
                  <a:pt x="545922" y="140001"/>
                </a:lnTo>
                <a:lnTo>
                  <a:pt x="542462" y="140001"/>
                </a:lnTo>
                <a:cubicBezTo>
                  <a:pt x="534392" y="140001"/>
                  <a:pt x="528470" y="141041"/>
                  <a:pt x="524700" y="143125"/>
                </a:cubicBezTo>
                <a:cubicBezTo>
                  <a:pt x="520923" y="145209"/>
                  <a:pt x="516733" y="149626"/>
                  <a:pt x="512121" y="156366"/>
                </a:cubicBezTo>
                <a:lnTo>
                  <a:pt x="509860" y="159163"/>
                </a:lnTo>
                <a:lnTo>
                  <a:pt x="485240" y="198684"/>
                </a:lnTo>
                <a:lnTo>
                  <a:pt x="441723" y="198684"/>
                </a:lnTo>
                <a:lnTo>
                  <a:pt x="468471" y="157698"/>
                </a:lnTo>
                <a:cubicBezTo>
                  <a:pt x="476104" y="145988"/>
                  <a:pt x="483023" y="139244"/>
                  <a:pt x="489233" y="137470"/>
                </a:cubicBezTo>
                <a:cubicBezTo>
                  <a:pt x="478767" y="136850"/>
                  <a:pt x="470268" y="132880"/>
                  <a:pt x="463752" y="125557"/>
                </a:cubicBezTo>
                <a:cubicBezTo>
                  <a:pt x="457229" y="118238"/>
                  <a:pt x="453967" y="108900"/>
                  <a:pt x="453967" y="97546"/>
                </a:cubicBezTo>
                <a:cubicBezTo>
                  <a:pt x="453967" y="88405"/>
                  <a:pt x="456116" y="80600"/>
                  <a:pt x="460422" y="74123"/>
                </a:cubicBezTo>
                <a:cubicBezTo>
                  <a:pt x="464727" y="67648"/>
                  <a:pt x="470448" y="63234"/>
                  <a:pt x="477591" y="60880"/>
                </a:cubicBezTo>
                <a:cubicBezTo>
                  <a:pt x="484730" y="58533"/>
                  <a:pt x="495353" y="57358"/>
                  <a:pt x="509461" y="57358"/>
                </a:cubicBezTo>
                <a:close/>
                <a:moveTo>
                  <a:pt x="545922" y="81442"/>
                </a:moveTo>
                <a:lnTo>
                  <a:pt x="519173" y="81442"/>
                </a:lnTo>
                <a:cubicBezTo>
                  <a:pt x="509324" y="81442"/>
                  <a:pt x="502405" y="82839"/>
                  <a:pt x="498416" y="85633"/>
                </a:cubicBezTo>
                <a:cubicBezTo>
                  <a:pt x="494420" y="88430"/>
                  <a:pt x="492426" y="93067"/>
                  <a:pt x="492426" y="99544"/>
                </a:cubicBezTo>
                <a:cubicBezTo>
                  <a:pt x="492426" y="106019"/>
                  <a:pt x="494686" y="110678"/>
                  <a:pt x="499211" y="113515"/>
                </a:cubicBezTo>
                <a:cubicBezTo>
                  <a:pt x="503738" y="116356"/>
                  <a:pt x="511145" y="117773"/>
                  <a:pt x="521437" y="117773"/>
                </a:cubicBezTo>
                <a:lnTo>
                  <a:pt x="545922" y="117773"/>
                </a:lnTo>
                <a:close/>
                <a:moveTo>
                  <a:pt x="620045" y="57358"/>
                </a:moveTo>
                <a:lnTo>
                  <a:pt x="655978" y="57358"/>
                </a:lnTo>
                <a:lnTo>
                  <a:pt x="655978" y="146120"/>
                </a:lnTo>
                <a:lnTo>
                  <a:pt x="713465" y="57358"/>
                </a:lnTo>
                <a:lnTo>
                  <a:pt x="750196" y="57358"/>
                </a:lnTo>
                <a:lnTo>
                  <a:pt x="750196" y="198684"/>
                </a:lnTo>
                <a:lnTo>
                  <a:pt x="714266" y="198684"/>
                </a:lnTo>
                <a:lnTo>
                  <a:pt x="714266" y="108324"/>
                </a:lnTo>
                <a:lnTo>
                  <a:pt x="655978" y="198684"/>
                </a:lnTo>
                <a:lnTo>
                  <a:pt x="620045" y="198684"/>
                </a:lnTo>
                <a:close/>
                <a:moveTo>
                  <a:pt x="709610" y="0"/>
                </a:moveTo>
                <a:lnTo>
                  <a:pt x="727840" y="0"/>
                </a:lnTo>
                <a:cubicBezTo>
                  <a:pt x="726775" y="12067"/>
                  <a:pt x="722538" y="21539"/>
                  <a:pt x="715133" y="28415"/>
                </a:cubicBezTo>
                <a:cubicBezTo>
                  <a:pt x="707724" y="35287"/>
                  <a:pt x="698118" y="38725"/>
                  <a:pt x="686318" y="38725"/>
                </a:cubicBezTo>
                <a:cubicBezTo>
                  <a:pt x="674521" y="38725"/>
                  <a:pt x="664916" y="35287"/>
                  <a:pt x="657510" y="28415"/>
                </a:cubicBezTo>
                <a:cubicBezTo>
                  <a:pt x="650102" y="21539"/>
                  <a:pt x="645865" y="12067"/>
                  <a:pt x="644795" y="0"/>
                </a:cubicBezTo>
                <a:lnTo>
                  <a:pt x="663030" y="0"/>
                </a:lnTo>
                <a:cubicBezTo>
                  <a:pt x="663652" y="6300"/>
                  <a:pt x="665870" y="11071"/>
                  <a:pt x="669686" y="14306"/>
                </a:cubicBezTo>
                <a:cubicBezTo>
                  <a:pt x="673498" y="17546"/>
                  <a:pt x="679046" y="19167"/>
                  <a:pt x="686318" y="19167"/>
                </a:cubicBezTo>
                <a:cubicBezTo>
                  <a:pt x="693594" y="19167"/>
                  <a:pt x="699137" y="17546"/>
                  <a:pt x="702953" y="14306"/>
                </a:cubicBezTo>
                <a:cubicBezTo>
                  <a:pt x="706766" y="11071"/>
                  <a:pt x="708987" y="6300"/>
                  <a:pt x="709610" y="0"/>
                </a:cubicBezTo>
                <a:close/>
                <a:moveTo>
                  <a:pt x="911750" y="99143"/>
                </a:moveTo>
                <a:lnTo>
                  <a:pt x="874886" y="105797"/>
                </a:lnTo>
                <a:cubicBezTo>
                  <a:pt x="873648" y="98435"/>
                  <a:pt x="870828" y="92890"/>
                  <a:pt x="866437" y="89162"/>
                </a:cubicBezTo>
                <a:cubicBezTo>
                  <a:pt x="862045" y="85435"/>
                  <a:pt x="856347" y="83571"/>
                  <a:pt x="849338" y="83571"/>
                </a:cubicBezTo>
                <a:cubicBezTo>
                  <a:pt x="840019" y="83571"/>
                  <a:pt x="832590" y="86789"/>
                  <a:pt x="827045" y="93222"/>
                </a:cubicBezTo>
                <a:cubicBezTo>
                  <a:pt x="821498" y="99655"/>
                  <a:pt x="818727" y="110412"/>
                  <a:pt x="818727" y="125492"/>
                </a:cubicBezTo>
                <a:cubicBezTo>
                  <a:pt x="818727" y="142258"/>
                  <a:pt x="821545" y="154102"/>
                  <a:pt x="827175" y="161021"/>
                </a:cubicBezTo>
                <a:cubicBezTo>
                  <a:pt x="832810" y="167940"/>
                  <a:pt x="840373" y="171403"/>
                  <a:pt x="849870" y="171403"/>
                </a:cubicBezTo>
                <a:cubicBezTo>
                  <a:pt x="856965" y="171403"/>
                  <a:pt x="862779" y="169383"/>
                  <a:pt x="867304" y="165344"/>
                </a:cubicBezTo>
                <a:cubicBezTo>
                  <a:pt x="871827" y="161309"/>
                  <a:pt x="875023" y="154371"/>
                  <a:pt x="876884" y="144522"/>
                </a:cubicBezTo>
                <a:lnTo>
                  <a:pt x="913611" y="150779"/>
                </a:lnTo>
                <a:cubicBezTo>
                  <a:pt x="909799" y="167637"/>
                  <a:pt x="902481" y="180366"/>
                  <a:pt x="891659" y="188971"/>
                </a:cubicBezTo>
                <a:cubicBezTo>
                  <a:pt x="880834" y="197575"/>
                  <a:pt x="866325" y="201876"/>
                  <a:pt x="848139" y="201876"/>
                </a:cubicBezTo>
                <a:cubicBezTo>
                  <a:pt x="827467" y="201876"/>
                  <a:pt x="810986" y="195357"/>
                  <a:pt x="798699" y="182315"/>
                </a:cubicBezTo>
                <a:cubicBezTo>
                  <a:pt x="786413" y="169276"/>
                  <a:pt x="780267" y="151221"/>
                  <a:pt x="780267" y="128153"/>
                </a:cubicBezTo>
                <a:cubicBezTo>
                  <a:pt x="780267" y="104821"/>
                  <a:pt x="786438" y="86656"/>
                  <a:pt x="798767" y="73656"/>
                </a:cubicBezTo>
                <a:cubicBezTo>
                  <a:pt x="811101" y="60660"/>
                  <a:pt x="827781" y="54161"/>
                  <a:pt x="848804" y="54161"/>
                </a:cubicBezTo>
                <a:cubicBezTo>
                  <a:pt x="866015" y="54161"/>
                  <a:pt x="879703" y="57866"/>
                  <a:pt x="889862" y="65272"/>
                </a:cubicBezTo>
                <a:cubicBezTo>
                  <a:pt x="900018" y="72681"/>
                  <a:pt x="907312" y="83973"/>
                  <a:pt x="911750" y="99143"/>
                </a:cubicBezTo>
                <a:close/>
                <a:moveTo>
                  <a:pt x="923328" y="57358"/>
                </a:moveTo>
                <a:lnTo>
                  <a:pt x="1051210" y="57358"/>
                </a:lnTo>
                <a:lnTo>
                  <a:pt x="1051210" y="87566"/>
                </a:lnTo>
                <a:lnTo>
                  <a:pt x="1005969" y="87566"/>
                </a:lnTo>
                <a:lnTo>
                  <a:pt x="1005969" y="198684"/>
                </a:lnTo>
                <a:lnTo>
                  <a:pt x="968573" y="198684"/>
                </a:lnTo>
                <a:lnTo>
                  <a:pt x="968573" y="87566"/>
                </a:lnTo>
                <a:lnTo>
                  <a:pt x="923328" y="87566"/>
                </a:lnTo>
                <a:close/>
                <a:moveTo>
                  <a:pt x="1069606" y="57358"/>
                </a:moveTo>
                <a:lnTo>
                  <a:pt x="1151453" y="57358"/>
                </a:lnTo>
                <a:cubicBezTo>
                  <a:pt x="1168218" y="57358"/>
                  <a:pt x="1180775" y="60419"/>
                  <a:pt x="1189112" y="66539"/>
                </a:cubicBezTo>
                <a:cubicBezTo>
                  <a:pt x="1197450" y="72663"/>
                  <a:pt x="1201621" y="81886"/>
                  <a:pt x="1201621" y="94219"/>
                </a:cubicBezTo>
                <a:cubicBezTo>
                  <a:pt x="1201621" y="102114"/>
                  <a:pt x="1199336" y="108990"/>
                  <a:pt x="1194767" y="114843"/>
                </a:cubicBezTo>
                <a:cubicBezTo>
                  <a:pt x="1190199" y="120701"/>
                  <a:pt x="1184454" y="124607"/>
                  <a:pt x="1177535" y="126554"/>
                </a:cubicBezTo>
                <a:cubicBezTo>
                  <a:pt x="1187295" y="128952"/>
                  <a:pt x="1194567" y="133430"/>
                  <a:pt x="1199357" y="139997"/>
                </a:cubicBezTo>
                <a:cubicBezTo>
                  <a:pt x="1204149" y="146559"/>
                  <a:pt x="1206543" y="153749"/>
                  <a:pt x="1206543" y="161556"/>
                </a:cubicBezTo>
                <a:cubicBezTo>
                  <a:pt x="1206543" y="172554"/>
                  <a:pt x="1202508" y="181494"/>
                  <a:pt x="1194436" y="188370"/>
                </a:cubicBezTo>
                <a:cubicBezTo>
                  <a:pt x="1186359" y="195246"/>
                  <a:pt x="1174429" y="198684"/>
                  <a:pt x="1158638" y="198684"/>
                </a:cubicBezTo>
                <a:lnTo>
                  <a:pt x="1069606" y="198684"/>
                </a:lnTo>
                <a:close/>
                <a:moveTo>
                  <a:pt x="1107269" y="116042"/>
                </a:moveTo>
                <a:lnTo>
                  <a:pt x="1131354" y="116042"/>
                </a:lnTo>
                <a:cubicBezTo>
                  <a:pt x="1142978" y="116042"/>
                  <a:pt x="1151380" y="114577"/>
                  <a:pt x="1156576" y="111654"/>
                </a:cubicBezTo>
                <a:cubicBezTo>
                  <a:pt x="1161763" y="108727"/>
                  <a:pt x="1164359" y="104112"/>
                  <a:pt x="1164359" y="97811"/>
                </a:cubicBezTo>
                <a:cubicBezTo>
                  <a:pt x="1164359" y="91868"/>
                  <a:pt x="1161943" y="87631"/>
                  <a:pt x="1157108" y="85104"/>
                </a:cubicBezTo>
                <a:cubicBezTo>
                  <a:pt x="1152269" y="82573"/>
                  <a:pt x="1143687" y="81309"/>
                  <a:pt x="1131354" y="81309"/>
                </a:cubicBezTo>
                <a:lnTo>
                  <a:pt x="1107269" y="81309"/>
                </a:lnTo>
                <a:close/>
                <a:moveTo>
                  <a:pt x="1107269" y="174729"/>
                </a:moveTo>
                <a:lnTo>
                  <a:pt x="1136815" y="174729"/>
                </a:lnTo>
                <a:cubicBezTo>
                  <a:pt x="1147456" y="174729"/>
                  <a:pt x="1155222" y="173441"/>
                  <a:pt x="1160103" y="170870"/>
                </a:cubicBezTo>
                <a:cubicBezTo>
                  <a:pt x="1164978" y="168300"/>
                  <a:pt x="1167418" y="163685"/>
                  <a:pt x="1167418" y="157031"/>
                </a:cubicBezTo>
                <a:cubicBezTo>
                  <a:pt x="1167418" y="150109"/>
                  <a:pt x="1164625" y="145342"/>
                  <a:pt x="1159037" y="142725"/>
                </a:cubicBezTo>
                <a:cubicBezTo>
                  <a:pt x="1153446" y="140109"/>
                  <a:pt x="1142582" y="138802"/>
                  <a:pt x="1126433" y="138802"/>
                </a:cubicBezTo>
                <a:lnTo>
                  <a:pt x="1107269" y="138802"/>
                </a:lnTo>
                <a:close/>
                <a:moveTo>
                  <a:pt x="1225378" y="126024"/>
                </a:moveTo>
                <a:cubicBezTo>
                  <a:pt x="1225378" y="113601"/>
                  <a:pt x="1228439" y="101581"/>
                  <a:pt x="1234559" y="89960"/>
                </a:cubicBezTo>
                <a:cubicBezTo>
                  <a:pt x="1240679" y="78336"/>
                  <a:pt x="1249351" y="69465"/>
                  <a:pt x="1260573" y="63345"/>
                </a:cubicBezTo>
                <a:cubicBezTo>
                  <a:pt x="1271797" y="57222"/>
                  <a:pt x="1284329" y="54161"/>
                  <a:pt x="1298167" y="54161"/>
                </a:cubicBezTo>
                <a:cubicBezTo>
                  <a:pt x="1319548" y="54161"/>
                  <a:pt x="1337068" y="61102"/>
                  <a:pt x="1350734" y="74988"/>
                </a:cubicBezTo>
                <a:cubicBezTo>
                  <a:pt x="1364396" y="88873"/>
                  <a:pt x="1371225" y="106416"/>
                  <a:pt x="1371225" y="127620"/>
                </a:cubicBezTo>
                <a:cubicBezTo>
                  <a:pt x="1371225" y="149004"/>
                  <a:pt x="1364331" y="166727"/>
                  <a:pt x="1350537" y="180784"/>
                </a:cubicBezTo>
                <a:cubicBezTo>
                  <a:pt x="1336737" y="194846"/>
                  <a:pt x="1319371" y="201876"/>
                  <a:pt x="1298434" y="201876"/>
                </a:cubicBezTo>
                <a:cubicBezTo>
                  <a:pt x="1285481" y="201876"/>
                  <a:pt x="1273125" y="198950"/>
                  <a:pt x="1261371" y="193097"/>
                </a:cubicBezTo>
                <a:cubicBezTo>
                  <a:pt x="1249617" y="187240"/>
                  <a:pt x="1240679" y="178657"/>
                  <a:pt x="1234559" y="167342"/>
                </a:cubicBezTo>
                <a:cubicBezTo>
                  <a:pt x="1228439" y="156031"/>
                  <a:pt x="1225378" y="142258"/>
                  <a:pt x="1225378" y="126024"/>
                </a:cubicBezTo>
                <a:close/>
                <a:moveTo>
                  <a:pt x="1263701" y="128020"/>
                </a:moveTo>
                <a:cubicBezTo>
                  <a:pt x="1263701" y="142038"/>
                  <a:pt x="1267027" y="152769"/>
                  <a:pt x="1273680" y="160222"/>
                </a:cubicBezTo>
                <a:cubicBezTo>
                  <a:pt x="1280336" y="167673"/>
                  <a:pt x="1288544" y="171403"/>
                  <a:pt x="1298304" y="171403"/>
                </a:cubicBezTo>
                <a:cubicBezTo>
                  <a:pt x="1308060" y="171403"/>
                  <a:pt x="1316247" y="167673"/>
                  <a:pt x="1322856" y="160222"/>
                </a:cubicBezTo>
                <a:cubicBezTo>
                  <a:pt x="1329465" y="152769"/>
                  <a:pt x="1332767" y="141948"/>
                  <a:pt x="1332767" y="127757"/>
                </a:cubicBezTo>
                <a:cubicBezTo>
                  <a:pt x="1332767" y="113915"/>
                  <a:pt x="1329465" y="103266"/>
                  <a:pt x="1322856" y="95814"/>
                </a:cubicBezTo>
                <a:cubicBezTo>
                  <a:pt x="1316247" y="88365"/>
                  <a:pt x="1308060" y="84636"/>
                  <a:pt x="1298304" y="84636"/>
                </a:cubicBezTo>
                <a:cubicBezTo>
                  <a:pt x="1288544" y="84636"/>
                  <a:pt x="1280336" y="88365"/>
                  <a:pt x="1273680" y="95814"/>
                </a:cubicBezTo>
                <a:cubicBezTo>
                  <a:pt x="1267027" y="103266"/>
                  <a:pt x="1263701" y="114005"/>
                  <a:pt x="1263701" y="1280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773939" y="4262786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1"/>
                </a:moveTo>
                <a:cubicBezTo>
                  <a:pt x="0" y="24354"/>
                  <a:pt x="3304" y="16413"/>
                  <a:pt x="9917" y="9847"/>
                </a:cubicBezTo>
                <a:cubicBezTo>
                  <a:pt x="16524" y="3280"/>
                  <a:pt x="24443" y="0"/>
                  <a:pt x="33666" y="0"/>
                </a:cubicBezTo>
                <a:cubicBezTo>
                  <a:pt x="42987" y="0"/>
                  <a:pt x="50947" y="3280"/>
                  <a:pt x="57556" y="9847"/>
                </a:cubicBezTo>
                <a:cubicBezTo>
                  <a:pt x="64165" y="16413"/>
                  <a:pt x="67471" y="24354"/>
                  <a:pt x="67471" y="33671"/>
                </a:cubicBezTo>
                <a:cubicBezTo>
                  <a:pt x="67471" y="42985"/>
                  <a:pt x="64165" y="50948"/>
                  <a:pt x="57556" y="57557"/>
                </a:cubicBezTo>
                <a:cubicBezTo>
                  <a:pt x="50947" y="64171"/>
                  <a:pt x="42987" y="67472"/>
                  <a:pt x="33666" y="67472"/>
                </a:cubicBezTo>
                <a:cubicBezTo>
                  <a:pt x="24443" y="67472"/>
                  <a:pt x="16524" y="64171"/>
                  <a:pt x="9917" y="57557"/>
                </a:cubicBezTo>
                <a:cubicBezTo>
                  <a:pt x="3304" y="50948"/>
                  <a:pt x="0" y="42985"/>
                  <a:pt x="0" y="33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085206" y="4247483"/>
            <a:ext cx="1676289" cy="198284"/>
          </a:xfrm>
          <a:custGeom>
            <a:avLst/>
            <a:gdLst/>
            <a:ahLst/>
            <a:cxnLst/>
            <a:rect l="l" t="t" r="r" b="b"/>
            <a:pathLst>
              <a:path w="1676289" h="198284">
                <a:moveTo>
                  <a:pt x="0" y="3196"/>
                </a:moveTo>
                <a:lnTo>
                  <a:pt x="35927" y="3196"/>
                </a:lnTo>
                <a:lnTo>
                  <a:pt x="35927" y="91958"/>
                </a:lnTo>
                <a:lnTo>
                  <a:pt x="93420" y="3196"/>
                </a:lnTo>
                <a:lnTo>
                  <a:pt x="130147" y="3196"/>
                </a:lnTo>
                <a:lnTo>
                  <a:pt x="130147" y="144522"/>
                </a:lnTo>
                <a:lnTo>
                  <a:pt x="94215" y="144522"/>
                </a:lnTo>
                <a:lnTo>
                  <a:pt x="94215" y="54161"/>
                </a:lnTo>
                <a:lnTo>
                  <a:pt x="35927" y="144522"/>
                </a:lnTo>
                <a:lnTo>
                  <a:pt x="0" y="144522"/>
                </a:lnTo>
                <a:close/>
                <a:moveTo>
                  <a:pt x="167007" y="3196"/>
                </a:moveTo>
                <a:lnTo>
                  <a:pt x="204404" y="3196"/>
                </a:lnTo>
                <a:lnTo>
                  <a:pt x="204404" y="54961"/>
                </a:lnTo>
                <a:lnTo>
                  <a:pt x="257900" y="54961"/>
                </a:lnTo>
                <a:lnTo>
                  <a:pt x="257900" y="3196"/>
                </a:lnTo>
                <a:lnTo>
                  <a:pt x="295426" y="3196"/>
                </a:lnTo>
                <a:lnTo>
                  <a:pt x="295426" y="144522"/>
                </a:lnTo>
                <a:lnTo>
                  <a:pt x="257900" y="144522"/>
                </a:lnTo>
                <a:lnTo>
                  <a:pt x="257900" y="85169"/>
                </a:lnTo>
                <a:lnTo>
                  <a:pt x="204404" y="85169"/>
                </a:lnTo>
                <a:lnTo>
                  <a:pt x="204404" y="144522"/>
                </a:lnTo>
                <a:lnTo>
                  <a:pt x="167007" y="144522"/>
                </a:lnTo>
                <a:close/>
                <a:moveTo>
                  <a:pt x="391640" y="144522"/>
                </a:moveTo>
                <a:lnTo>
                  <a:pt x="391640" y="84240"/>
                </a:lnTo>
                <a:cubicBezTo>
                  <a:pt x="386762" y="84596"/>
                  <a:pt x="383371" y="85683"/>
                  <a:pt x="381462" y="87498"/>
                </a:cubicBezTo>
                <a:cubicBezTo>
                  <a:pt x="379554" y="89319"/>
                  <a:pt x="376203" y="94709"/>
                  <a:pt x="371411" y="103665"/>
                </a:cubicBezTo>
                <a:lnTo>
                  <a:pt x="353580" y="144522"/>
                </a:lnTo>
                <a:lnTo>
                  <a:pt x="313390" y="144522"/>
                </a:lnTo>
                <a:lnTo>
                  <a:pt x="333352" y="105534"/>
                </a:lnTo>
                <a:cubicBezTo>
                  <a:pt x="343467" y="86015"/>
                  <a:pt x="353980" y="74833"/>
                  <a:pt x="364895" y="71996"/>
                </a:cubicBezTo>
                <a:cubicBezTo>
                  <a:pt x="356730" y="68890"/>
                  <a:pt x="350474" y="60858"/>
                  <a:pt x="346128" y="47908"/>
                </a:cubicBezTo>
                <a:cubicBezTo>
                  <a:pt x="342845" y="38240"/>
                  <a:pt x="339850" y="32450"/>
                  <a:pt x="337143" y="30542"/>
                </a:cubicBezTo>
                <a:cubicBezTo>
                  <a:pt x="334439" y="28635"/>
                  <a:pt x="328118" y="27683"/>
                  <a:pt x="318182" y="27683"/>
                </a:cubicBezTo>
                <a:lnTo>
                  <a:pt x="318182" y="2930"/>
                </a:lnTo>
                <a:cubicBezTo>
                  <a:pt x="325544" y="2488"/>
                  <a:pt x="330691" y="2260"/>
                  <a:pt x="333618" y="2260"/>
                </a:cubicBezTo>
                <a:cubicBezTo>
                  <a:pt x="341870" y="2260"/>
                  <a:pt x="348922" y="4082"/>
                  <a:pt x="354779" y="7718"/>
                </a:cubicBezTo>
                <a:cubicBezTo>
                  <a:pt x="360633" y="11357"/>
                  <a:pt x="366133" y="20409"/>
                  <a:pt x="371282" y="34869"/>
                </a:cubicBezTo>
                <a:cubicBezTo>
                  <a:pt x="375271" y="46138"/>
                  <a:pt x="378467" y="53255"/>
                  <a:pt x="380861" y="56224"/>
                </a:cubicBezTo>
                <a:cubicBezTo>
                  <a:pt x="383255" y="59198"/>
                  <a:pt x="386848" y="60772"/>
                  <a:pt x="391640" y="60951"/>
                </a:cubicBezTo>
                <a:lnTo>
                  <a:pt x="391640" y="3196"/>
                </a:lnTo>
                <a:lnTo>
                  <a:pt x="428769" y="3196"/>
                </a:lnTo>
                <a:lnTo>
                  <a:pt x="428769" y="60951"/>
                </a:lnTo>
                <a:cubicBezTo>
                  <a:pt x="433561" y="60951"/>
                  <a:pt x="437176" y="59400"/>
                  <a:pt x="439616" y="56293"/>
                </a:cubicBezTo>
                <a:cubicBezTo>
                  <a:pt x="442058" y="53186"/>
                  <a:pt x="445226" y="46044"/>
                  <a:pt x="449131" y="34869"/>
                </a:cubicBezTo>
                <a:cubicBezTo>
                  <a:pt x="454186" y="20584"/>
                  <a:pt x="459575" y="11581"/>
                  <a:pt x="465300" y="7851"/>
                </a:cubicBezTo>
                <a:cubicBezTo>
                  <a:pt x="471020" y="4125"/>
                  <a:pt x="478360" y="2260"/>
                  <a:pt x="487324" y="2260"/>
                </a:cubicBezTo>
                <a:cubicBezTo>
                  <a:pt x="489895" y="2260"/>
                  <a:pt x="494863" y="2488"/>
                  <a:pt x="502227" y="2930"/>
                </a:cubicBezTo>
                <a:lnTo>
                  <a:pt x="502227" y="27683"/>
                </a:lnTo>
                <a:cubicBezTo>
                  <a:pt x="492379" y="27683"/>
                  <a:pt x="486078" y="28635"/>
                  <a:pt x="483327" y="30542"/>
                </a:cubicBezTo>
                <a:cubicBezTo>
                  <a:pt x="480582" y="32450"/>
                  <a:pt x="477560" y="38240"/>
                  <a:pt x="474281" y="47908"/>
                </a:cubicBezTo>
                <a:cubicBezTo>
                  <a:pt x="469937" y="60858"/>
                  <a:pt x="463679" y="68890"/>
                  <a:pt x="455518" y="71996"/>
                </a:cubicBezTo>
                <a:cubicBezTo>
                  <a:pt x="466433" y="74833"/>
                  <a:pt x="476946" y="86015"/>
                  <a:pt x="487057" y="105534"/>
                </a:cubicBezTo>
                <a:lnTo>
                  <a:pt x="507019" y="144522"/>
                </a:lnTo>
                <a:lnTo>
                  <a:pt x="466829" y="144522"/>
                </a:lnTo>
                <a:lnTo>
                  <a:pt x="449131" y="103665"/>
                </a:lnTo>
                <a:cubicBezTo>
                  <a:pt x="445935" y="96393"/>
                  <a:pt x="442986" y="91426"/>
                  <a:pt x="440279" y="88761"/>
                </a:cubicBezTo>
                <a:cubicBezTo>
                  <a:pt x="437572" y="86101"/>
                  <a:pt x="433738" y="84596"/>
                  <a:pt x="428769" y="84240"/>
                </a:cubicBezTo>
                <a:lnTo>
                  <a:pt x="428769" y="144522"/>
                </a:lnTo>
                <a:close/>
                <a:moveTo>
                  <a:pt x="604889" y="99540"/>
                </a:moveTo>
                <a:lnTo>
                  <a:pt x="642152" y="105797"/>
                </a:lnTo>
                <a:cubicBezTo>
                  <a:pt x="637361" y="119463"/>
                  <a:pt x="629794" y="129862"/>
                  <a:pt x="619463" y="137001"/>
                </a:cubicBezTo>
                <a:cubicBezTo>
                  <a:pt x="609126" y="144144"/>
                  <a:pt x="596195" y="147715"/>
                  <a:pt x="580672" y="147715"/>
                </a:cubicBezTo>
                <a:cubicBezTo>
                  <a:pt x="556095" y="147715"/>
                  <a:pt x="537908" y="139683"/>
                  <a:pt x="526107" y="123628"/>
                </a:cubicBezTo>
                <a:cubicBezTo>
                  <a:pt x="516789" y="110764"/>
                  <a:pt x="512135" y="94529"/>
                  <a:pt x="512135" y="74924"/>
                </a:cubicBezTo>
                <a:cubicBezTo>
                  <a:pt x="512135" y="51505"/>
                  <a:pt x="518255" y="33160"/>
                  <a:pt x="530499" y="19897"/>
                </a:cubicBezTo>
                <a:cubicBezTo>
                  <a:pt x="542739" y="6631"/>
                  <a:pt x="558222" y="0"/>
                  <a:pt x="576943" y="0"/>
                </a:cubicBezTo>
                <a:cubicBezTo>
                  <a:pt x="597966" y="0"/>
                  <a:pt x="614559" y="6940"/>
                  <a:pt x="626715" y="20826"/>
                </a:cubicBezTo>
                <a:cubicBezTo>
                  <a:pt x="638869" y="34711"/>
                  <a:pt x="644680" y="55984"/>
                  <a:pt x="644144" y="84639"/>
                </a:cubicBezTo>
                <a:lnTo>
                  <a:pt x="550461" y="84639"/>
                </a:lnTo>
                <a:cubicBezTo>
                  <a:pt x="550728" y="95728"/>
                  <a:pt x="553744" y="104357"/>
                  <a:pt x="559511" y="110520"/>
                </a:cubicBezTo>
                <a:cubicBezTo>
                  <a:pt x="565278" y="116686"/>
                  <a:pt x="572464" y="119769"/>
                  <a:pt x="581068" y="119769"/>
                </a:cubicBezTo>
                <a:cubicBezTo>
                  <a:pt x="586921" y="119769"/>
                  <a:pt x="591846" y="118173"/>
                  <a:pt x="595839" y="114977"/>
                </a:cubicBezTo>
                <a:cubicBezTo>
                  <a:pt x="599831" y="111787"/>
                  <a:pt x="602848" y="106639"/>
                  <a:pt x="604889" y="99540"/>
                </a:cubicBezTo>
                <a:close/>
                <a:moveTo>
                  <a:pt x="607016" y="61751"/>
                </a:moveTo>
                <a:cubicBezTo>
                  <a:pt x="606750" y="50926"/>
                  <a:pt x="603961" y="42696"/>
                  <a:pt x="598636" y="37063"/>
                </a:cubicBezTo>
                <a:cubicBezTo>
                  <a:pt x="593312" y="31431"/>
                  <a:pt x="586835" y="28613"/>
                  <a:pt x="579207" y="28613"/>
                </a:cubicBezTo>
                <a:cubicBezTo>
                  <a:pt x="571045" y="28613"/>
                  <a:pt x="564303" y="31582"/>
                  <a:pt x="558979" y="37530"/>
                </a:cubicBezTo>
                <a:cubicBezTo>
                  <a:pt x="553654" y="43473"/>
                  <a:pt x="551036" y="51544"/>
                  <a:pt x="551124" y="61751"/>
                </a:cubicBezTo>
                <a:close/>
                <a:moveTo>
                  <a:pt x="673156" y="3196"/>
                </a:moveTo>
                <a:lnTo>
                  <a:pt x="710553" y="3196"/>
                </a:lnTo>
                <a:lnTo>
                  <a:pt x="710553" y="54961"/>
                </a:lnTo>
                <a:lnTo>
                  <a:pt x="764048" y="54961"/>
                </a:lnTo>
                <a:lnTo>
                  <a:pt x="764048" y="3196"/>
                </a:lnTo>
                <a:lnTo>
                  <a:pt x="801575" y="3196"/>
                </a:lnTo>
                <a:lnTo>
                  <a:pt x="801575" y="144522"/>
                </a:lnTo>
                <a:lnTo>
                  <a:pt x="764048" y="144522"/>
                </a:lnTo>
                <a:lnTo>
                  <a:pt x="764048" y="85169"/>
                </a:lnTo>
                <a:lnTo>
                  <a:pt x="710553" y="85169"/>
                </a:lnTo>
                <a:lnTo>
                  <a:pt x="710553" y="144522"/>
                </a:lnTo>
                <a:lnTo>
                  <a:pt x="673156" y="144522"/>
                </a:lnTo>
                <a:close/>
                <a:moveTo>
                  <a:pt x="921077" y="99540"/>
                </a:moveTo>
                <a:lnTo>
                  <a:pt x="958340" y="105797"/>
                </a:lnTo>
                <a:cubicBezTo>
                  <a:pt x="953549" y="119463"/>
                  <a:pt x="945986" y="129862"/>
                  <a:pt x="935651" y="137001"/>
                </a:cubicBezTo>
                <a:cubicBezTo>
                  <a:pt x="925314" y="144144"/>
                  <a:pt x="912387" y="147715"/>
                  <a:pt x="896860" y="147715"/>
                </a:cubicBezTo>
                <a:cubicBezTo>
                  <a:pt x="872286" y="147715"/>
                  <a:pt x="854095" y="139683"/>
                  <a:pt x="842294" y="123628"/>
                </a:cubicBezTo>
                <a:cubicBezTo>
                  <a:pt x="832981" y="110764"/>
                  <a:pt x="828327" y="94529"/>
                  <a:pt x="828327" y="74924"/>
                </a:cubicBezTo>
                <a:cubicBezTo>
                  <a:pt x="828327" y="51505"/>
                  <a:pt x="834447" y="33160"/>
                  <a:pt x="846691" y="19897"/>
                </a:cubicBezTo>
                <a:cubicBezTo>
                  <a:pt x="858930" y="6631"/>
                  <a:pt x="874414" y="0"/>
                  <a:pt x="893133" y="0"/>
                </a:cubicBezTo>
                <a:cubicBezTo>
                  <a:pt x="914158" y="0"/>
                  <a:pt x="930751" y="6940"/>
                  <a:pt x="942907" y="20826"/>
                </a:cubicBezTo>
                <a:cubicBezTo>
                  <a:pt x="955061" y="34711"/>
                  <a:pt x="960872" y="55984"/>
                  <a:pt x="960336" y="84639"/>
                </a:cubicBezTo>
                <a:lnTo>
                  <a:pt x="866653" y="84639"/>
                </a:lnTo>
                <a:cubicBezTo>
                  <a:pt x="866918" y="95728"/>
                  <a:pt x="869932" y="104357"/>
                  <a:pt x="875699" y="110520"/>
                </a:cubicBezTo>
                <a:cubicBezTo>
                  <a:pt x="881466" y="116686"/>
                  <a:pt x="888652" y="119769"/>
                  <a:pt x="897260" y="119769"/>
                </a:cubicBezTo>
                <a:cubicBezTo>
                  <a:pt x="903113" y="119769"/>
                  <a:pt x="908038" y="118173"/>
                  <a:pt x="912030" y="114977"/>
                </a:cubicBezTo>
                <a:cubicBezTo>
                  <a:pt x="916019" y="111787"/>
                  <a:pt x="919039" y="106639"/>
                  <a:pt x="921077" y="99540"/>
                </a:cubicBezTo>
                <a:close/>
                <a:moveTo>
                  <a:pt x="923204" y="61751"/>
                </a:moveTo>
                <a:cubicBezTo>
                  <a:pt x="922942" y="50926"/>
                  <a:pt x="920149" y="42696"/>
                  <a:pt x="914824" y="37063"/>
                </a:cubicBezTo>
                <a:cubicBezTo>
                  <a:pt x="909503" y="31431"/>
                  <a:pt x="903027" y="28613"/>
                  <a:pt x="895395" y="28613"/>
                </a:cubicBezTo>
                <a:cubicBezTo>
                  <a:pt x="887233" y="28613"/>
                  <a:pt x="880491" y="31582"/>
                  <a:pt x="875169" y="37530"/>
                </a:cubicBezTo>
                <a:cubicBezTo>
                  <a:pt x="869846" y="43473"/>
                  <a:pt x="867228" y="51544"/>
                  <a:pt x="867314" y="61751"/>
                </a:cubicBezTo>
                <a:close/>
                <a:moveTo>
                  <a:pt x="989744" y="3196"/>
                </a:moveTo>
                <a:lnTo>
                  <a:pt x="1024609" y="3196"/>
                </a:lnTo>
                <a:lnTo>
                  <a:pt x="1024609" y="23955"/>
                </a:lnTo>
                <a:cubicBezTo>
                  <a:pt x="1029135" y="16859"/>
                  <a:pt x="1035258" y="11092"/>
                  <a:pt x="1042977" y="6652"/>
                </a:cubicBezTo>
                <a:cubicBezTo>
                  <a:pt x="1050695" y="2217"/>
                  <a:pt x="1059256" y="0"/>
                  <a:pt x="1068663" y="0"/>
                </a:cubicBezTo>
                <a:cubicBezTo>
                  <a:pt x="1085075" y="0"/>
                  <a:pt x="1099003" y="6430"/>
                  <a:pt x="1110448" y="19296"/>
                </a:cubicBezTo>
                <a:cubicBezTo>
                  <a:pt x="1121892" y="32159"/>
                  <a:pt x="1127616" y="50080"/>
                  <a:pt x="1127616" y="73062"/>
                </a:cubicBezTo>
                <a:cubicBezTo>
                  <a:pt x="1127616" y="96656"/>
                  <a:pt x="1121849" y="115002"/>
                  <a:pt x="1110319" y="128084"/>
                </a:cubicBezTo>
                <a:cubicBezTo>
                  <a:pt x="1098783" y="141174"/>
                  <a:pt x="1084808" y="147715"/>
                  <a:pt x="1068392" y="147715"/>
                </a:cubicBezTo>
                <a:cubicBezTo>
                  <a:pt x="1060588" y="147715"/>
                  <a:pt x="1053514" y="146160"/>
                  <a:pt x="1047171" y="143057"/>
                </a:cubicBezTo>
                <a:cubicBezTo>
                  <a:pt x="1040825" y="139954"/>
                  <a:pt x="1034149" y="134629"/>
                  <a:pt x="1027140" y="127090"/>
                </a:cubicBezTo>
                <a:lnTo>
                  <a:pt x="1027140" y="198284"/>
                </a:lnTo>
                <a:lnTo>
                  <a:pt x="989744" y="198284"/>
                </a:lnTo>
                <a:close/>
                <a:moveTo>
                  <a:pt x="1026741" y="71464"/>
                </a:moveTo>
                <a:cubicBezTo>
                  <a:pt x="1026741" y="87343"/>
                  <a:pt x="1029891" y="99079"/>
                  <a:pt x="1036190" y="106661"/>
                </a:cubicBezTo>
                <a:cubicBezTo>
                  <a:pt x="1042491" y="114249"/>
                  <a:pt x="1050167" y="118044"/>
                  <a:pt x="1059213" y="118044"/>
                </a:cubicBezTo>
                <a:cubicBezTo>
                  <a:pt x="1067907" y="118044"/>
                  <a:pt x="1075140" y="114563"/>
                  <a:pt x="1080907" y="107597"/>
                </a:cubicBezTo>
                <a:cubicBezTo>
                  <a:pt x="1086670" y="100627"/>
                  <a:pt x="1089553" y="89207"/>
                  <a:pt x="1089553" y="73329"/>
                </a:cubicBezTo>
                <a:cubicBezTo>
                  <a:pt x="1089553" y="58510"/>
                  <a:pt x="1086580" y="47510"/>
                  <a:pt x="1080636" y="40324"/>
                </a:cubicBezTo>
                <a:cubicBezTo>
                  <a:pt x="1074693" y="33138"/>
                  <a:pt x="1067327" y="29545"/>
                  <a:pt x="1058547" y="29545"/>
                </a:cubicBezTo>
                <a:cubicBezTo>
                  <a:pt x="1049406" y="29545"/>
                  <a:pt x="1041825" y="33073"/>
                  <a:pt x="1035791" y="40122"/>
                </a:cubicBezTo>
                <a:cubicBezTo>
                  <a:pt x="1029758" y="47178"/>
                  <a:pt x="1026741" y="57625"/>
                  <a:pt x="1026741" y="71464"/>
                </a:cubicBezTo>
                <a:close/>
                <a:moveTo>
                  <a:pt x="1155825" y="3196"/>
                </a:moveTo>
                <a:lnTo>
                  <a:pt x="1193219" y="3196"/>
                </a:lnTo>
                <a:lnTo>
                  <a:pt x="1193219" y="54961"/>
                </a:lnTo>
                <a:lnTo>
                  <a:pt x="1246719" y="54961"/>
                </a:lnTo>
                <a:lnTo>
                  <a:pt x="1246719" y="3196"/>
                </a:lnTo>
                <a:lnTo>
                  <a:pt x="1284241" y="3196"/>
                </a:lnTo>
                <a:lnTo>
                  <a:pt x="1284241" y="144522"/>
                </a:lnTo>
                <a:lnTo>
                  <a:pt x="1246719" y="144522"/>
                </a:lnTo>
                <a:lnTo>
                  <a:pt x="1246719" y="85169"/>
                </a:lnTo>
                <a:lnTo>
                  <a:pt x="1193219" y="85169"/>
                </a:lnTo>
                <a:lnTo>
                  <a:pt x="1193219" y="144522"/>
                </a:lnTo>
                <a:lnTo>
                  <a:pt x="1155825" y="144522"/>
                </a:lnTo>
                <a:close/>
                <a:moveTo>
                  <a:pt x="1322171" y="3196"/>
                </a:moveTo>
                <a:lnTo>
                  <a:pt x="1359568" y="3196"/>
                </a:lnTo>
                <a:lnTo>
                  <a:pt x="1359568" y="61881"/>
                </a:lnTo>
                <a:lnTo>
                  <a:pt x="1397095" y="61881"/>
                </a:lnTo>
                <a:cubicBezTo>
                  <a:pt x="1411818" y="61881"/>
                  <a:pt x="1423065" y="62921"/>
                  <a:pt x="1430830" y="65009"/>
                </a:cubicBezTo>
                <a:cubicBezTo>
                  <a:pt x="1438588" y="67093"/>
                  <a:pt x="1445154" y="71643"/>
                  <a:pt x="1450525" y="78652"/>
                </a:cubicBezTo>
                <a:cubicBezTo>
                  <a:pt x="1455890" y="85659"/>
                  <a:pt x="1458576" y="93910"/>
                  <a:pt x="1458576" y="103400"/>
                </a:cubicBezTo>
                <a:cubicBezTo>
                  <a:pt x="1458576" y="117065"/>
                  <a:pt x="1453870" y="127331"/>
                  <a:pt x="1444467" y="134209"/>
                </a:cubicBezTo>
                <a:cubicBezTo>
                  <a:pt x="1435067" y="141084"/>
                  <a:pt x="1420958" y="144522"/>
                  <a:pt x="1402152" y="144522"/>
                </a:cubicBezTo>
                <a:lnTo>
                  <a:pt x="1322171" y="144522"/>
                </a:lnTo>
                <a:close/>
                <a:moveTo>
                  <a:pt x="1359568" y="120834"/>
                </a:moveTo>
                <a:lnTo>
                  <a:pt x="1394297" y="120834"/>
                </a:lnTo>
                <a:cubicBezTo>
                  <a:pt x="1403347" y="120834"/>
                  <a:pt x="1409911" y="119415"/>
                  <a:pt x="1413992" y="116575"/>
                </a:cubicBezTo>
                <a:cubicBezTo>
                  <a:pt x="1418075" y="113735"/>
                  <a:pt x="1420116" y="109127"/>
                  <a:pt x="1420116" y="102737"/>
                </a:cubicBezTo>
                <a:cubicBezTo>
                  <a:pt x="1420116" y="95908"/>
                  <a:pt x="1417473" y="91228"/>
                  <a:pt x="1412197" y="88697"/>
                </a:cubicBezTo>
                <a:cubicBezTo>
                  <a:pt x="1406918" y="86169"/>
                  <a:pt x="1397447" y="84902"/>
                  <a:pt x="1383785" y="84902"/>
                </a:cubicBezTo>
                <a:lnTo>
                  <a:pt x="1359568" y="84902"/>
                </a:lnTo>
                <a:close/>
                <a:moveTo>
                  <a:pt x="1479866" y="3196"/>
                </a:moveTo>
                <a:lnTo>
                  <a:pt x="1517262" y="3196"/>
                </a:lnTo>
                <a:lnTo>
                  <a:pt x="1517262" y="144522"/>
                </a:lnTo>
                <a:lnTo>
                  <a:pt x="1479866" y="144522"/>
                </a:lnTo>
                <a:close/>
                <a:moveTo>
                  <a:pt x="1636498" y="99540"/>
                </a:moveTo>
                <a:lnTo>
                  <a:pt x="1673762" y="105797"/>
                </a:lnTo>
                <a:cubicBezTo>
                  <a:pt x="1668970" y="119463"/>
                  <a:pt x="1661406" y="129862"/>
                  <a:pt x="1651071" y="137001"/>
                </a:cubicBezTo>
                <a:cubicBezTo>
                  <a:pt x="1640736" y="144144"/>
                  <a:pt x="1627804" y="147715"/>
                  <a:pt x="1612281" y="147715"/>
                </a:cubicBezTo>
                <a:cubicBezTo>
                  <a:pt x="1587704" y="147715"/>
                  <a:pt x="1569516" y="139683"/>
                  <a:pt x="1557716" y="123628"/>
                </a:cubicBezTo>
                <a:cubicBezTo>
                  <a:pt x="1548403" y="110764"/>
                  <a:pt x="1543744" y="94529"/>
                  <a:pt x="1543744" y="74924"/>
                </a:cubicBezTo>
                <a:cubicBezTo>
                  <a:pt x="1543744" y="51505"/>
                  <a:pt x="1549867" y="33160"/>
                  <a:pt x="1562111" y="19897"/>
                </a:cubicBezTo>
                <a:cubicBezTo>
                  <a:pt x="1574351" y="6631"/>
                  <a:pt x="1589832" y="0"/>
                  <a:pt x="1608551" y="0"/>
                </a:cubicBezTo>
                <a:cubicBezTo>
                  <a:pt x="1629579" y="0"/>
                  <a:pt x="1646171" y="6940"/>
                  <a:pt x="1658325" y="20826"/>
                </a:cubicBezTo>
                <a:cubicBezTo>
                  <a:pt x="1670482" y="34711"/>
                  <a:pt x="1676289" y="55984"/>
                  <a:pt x="1675756" y="84639"/>
                </a:cubicBezTo>
                <a:lnTo>
                  <a:pt x="1582073" y="84639"/>
                </a:lnTo>
                <a:cubicBezTo>
                  <a:pt x="1582336" y="95728"/>
                  <a:pt x="1585353" y="104357"/>
                  <a:pt x="1591121" y="110520"/>
                </a:cubicBezTo>
                <a:cubicBezTo>
                  <a:pt x="1596888" y="116686"/>
                  <a:pt x="1604073" y="119769"/>
                  <a:pt x="1612676" y="119769"/>
                </a:cubicBezTo>
                <a:cubicBezTo>
                  <a:pt x="1618533" y="119769"/>
                  <a:pt x="1623455" y="118173"/>
                  <a:pt x="1627451" y="114977"/>
                </a:cubicBezTo>
                <a:cubicBezTo>
                  <a:pt x="1631440" y="111787"/>
                  <a:pt x="1634457" y="106639"/>
                  <a:pt x="1636498" y="99540"/>
                </a:cubicBezTo>
                <a:close/>
                <a:moveTo>
                  <a:pt x="1638626" y="61751"/>
                </a:moveTo>
                <a:cubicBezTo>
                  <a:pt x="1638359" y="50926"/>
                  <a:pt x="1635569" y="42696"/>
                  <a:pt x="1630245" y="37063"/>
                </a:cubicBezTo>
                <a:cubicBezTo>
                  <a:pt x="1624920" y="31431"/>
                  <a:pt x="1618444" y="28613"/>
                  <a:pt x="1610816" y="28613"/>
                </a:cubicBezTo>
                <a:cubicBezTo>
                  <a:pt x="1602655" y="28613"/>
                  <a:pt x="1595912" y="31582"/>
                  <a:pt x="1590587" y="37530"/>
                </a:cubicBezTo>
                <a:cubicBezTo>
                  <a:pt x="1585263" y="43473"/>
                  <a:pt x="1582646" y="51544"/>
                  <a:pt x="1582736" y="6175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855171" y="4247483"/>
            <a:ext cx="4280518" cy="198284"/>
          </a:xfrm>
          <a:custGeom>
            <a:avLst/>
            <a:gdLst/>
            <a:ahLst/>
            <a:cxnLst/>
            <a:rect l="l" t="t" r="r" b="b"/>
            <a:pathLst>
              <a:path w="4280518" h="198284">
                <a:moveTo>
                  <a:pt x="131483" y="44982"/>
                </a:moveTo>
                <a:lnTo>
                  <a:pt x="94618" y="51634"/>
                </a:lnTo>
                <a:cubicBezTo>
                  <a:pt x="93376" y="44272"/>
                  <a:pt x="90561" y="38729"/>
                  <a:pt x="86169" y="34999"/>
                </a:cubicBezTo>
                <a:cubicBezTo>
                  <a:pt x="81777" y="31274"/>
                  <a:pt x="76075" y="29408"/>
                  <a:pt x="69068" y="29408"/>
                </a:cubicBezTo>
                <a:cubicBezTo>
                  <a:pt x="59749" y="29408"/>
                  <a:pt x="52322" y="32626"/>
                  <a:pt x="46777" y="39060"/>
                </a:cubicBezTo>
                <a:cubicBezTo>
                  <a:pt x="41230" y="45493"/>
                  <a:pt x="38459" y="56249"/>
                  <a:pt x="38459" y="71331"/>
                </a:cubicBezTo>
                <a:cubicBezTo>
                  <a:pt x="38459" y="88096"/>
                  <a:pt x="41277" y="99940"/>
                  <a:pt x="46907" y="106859"/>
                </a:cubicBezTo>
                <a:cubicBezTo>
                  <a:pt x="52542" y="113778"/>
                  <a:pt x="60105" y="117241"/>
                  <a:pt x="69598" y="117241"/>
                </a:cubicBezTo>
                <a:cubicBezTo>
                  <a:pt x="76697" y="117241"/>
                  <a:pt x="82511" y="115222"/>
                  <a:pt x="87036" y="111182"/>
                </a:cubicBezTo>
                <a:cubicBezTo>
                  <a:pt x="91559" y="107147"/>
                  <a:pt x="94755" y="100209"/>
                  <a:pt x="96616" y="90360"/>
                </a:cubicBezTo>
                <a:lnTo>
                  <a:pt x="133343" y="96616"/>
                </a:lnTo>
                <a:cubicBezTo>
                  <a:pt x="129531" y="113476"/>
                  <a:pt x="122209" y="126205"/>
                  <a:pt x="111391" y="134809"/>
                </a:cubicBezTo>
                <a:cubicBezTo>
                  <a:pt x="100566" y="143413"/>
                  <a:pt x="86057" y="147715"/>
                  <a:pt x="67871" y="147715"/>
                </a:cubicBezTo>
                <a:cubicBezTo>
                  <a:pt x="47199" y="147715"/>
                  <a:pt x="30718" y="141196"/>
                  <a:pt x="18431" y="128153"/>
                </a:cubicBezTo>
                <a:cubicBezTo>
                  <a:pt x="6145" y="115114"/>
                  <a:pt x="0" y="97060"/>
                  <a:pt x="0" y="73990"/>
                </a:cubicBezTo>
                <a:cubicBezTo>
                  <a:pt x="0" y="50659"/>
                  <a:pt x="6170" y="32493"/>
                  <a:pt x="18500" y="19495"/>
                </a:cubicBezTo>
                <a:cubicBezTo>
                  <a:pt x="30834" y="6497"/>
                  <a:pt x="47509" y="0"/>
                  <a:pt x="68536" y="0"/>
                </a:cubicBezTo>
                <a:cubicBezTo>
                  <a:pt x="85747" y="0"/>
                  <a:pt x="99435" y="3704"/>
                  <a:pt x="109590" y="11110"/>
                </a:cubicBezTo>
                <a:cubicBezTo>
                  <a:pt x="119750" y="18518"/>
                  <a:pt x="127044" y="29812"/>
                  <a:pt x="131483" y="44982"/>
                </a:cubicBezTo>
                <a:close/>
                <a:moveTo>
                  <a:pt x="241668" y="99540"/>
                </a:moveTo>
                <a:lnTo>
                  <a:pt x="278931" y="105797"/>
                </a:lnTo>
                <a:cubicBezTo>
                  <a:pt x="274139" y="119463"/>
                  <a:pt x="266576" y="129862"/>
                  <a:pt x="256240" y="137001"/>
                </a:cubicBezTo>
                <a:cubicBezTo>
                  <a:pt x="245904" y="144144"/>
                  <a:pt x="232973" y="147715"/>
                  <a:pt x="217450" y="147715"/>
                </a:cubicBezTo>
                <a:cubicBezTo>
                  <a:pt x="192873" y="147715"/>
                  <a:pt x="174685" y="139683"/>
                  <a:pt x="162885" y="123628"/>
                </a:cubicBezTo>
                <a:cubicBezTo>
                  <a:pt x="153572" y="110764"/>
                  <a:pt x="148913" y="94529"/>
                  <a:pt x="148913" y="74924"/>
                </a:cubicBezTo>
                <a:cubicBezTo>
                  <a:pt x="148913" y="51505"/>
                  <a:pt x="155037" y="33160"/>
                  <a:pt x="167280" y="19897"/>
                </a:cubicBezTo>
                <a:cubicBezTo>
                  <a:pt x="179520" y="6631"/>
                  <a:pt x="195000" y="0"/>
                  <a:pt x="213720" y="0"/>
                </a:cubicBezTo>
                <a:cubicBezTo>
                  <a:pt x="234749" y="0"/>
                  <a:pt x="251340" y="6940"/>
                  <a:pt x="263494" y="20826"/>
                </a:cubicBezTo>
                <a:cubicBezTo>
                  <a:pt x="275652" y="34711"/>
                  <a:pt x="281458" y="55984"/>
                  <a:pt x="280926" y="84639"/>
                </a:cubicBezTo>
                <a:lnTo>
                  <a:pt x="187243" y="84639"/>
                </a:lnTo>
                <a:cubicBezTo>
                  <a:pt x="187509" y="95728"/>
                  <a:pt x="190522" y="104357"/>
                  <a:pt x="196289" y="110520"/>
                </a:cubicBezTo>
                <a:cubicBezTo>
                  <a:pt x="202056" y="116686"/>
                  <a:pt x="209242" y="119769"/>
                  <a:pt x="217846" y="119769"/>
                </a:cubicBezTo>
                <a:cubicBezTo>
                  <a:pt x="223704" y="119769"/>
                  <a:pt x="228625" y="118173"/>
                  <a:pt x="232620" y="114977"/>
                </a:cubicBezTo>
                <a:cubicBezTo>
                  <a:pt x="236609" y="111787"/>
                  <a:pt x="239629" y="106639"/>
                  <a:pt x="241668" y="99540"/>
                </a:cubicBezTo>
                <a:close/>
                <a:moveTo>
                  <a:pt x="243795" y="61751"/>
                </a:moveTo>
                <a:cubicBezTo>
                  <a:pt x="243528" y="50926"/>
                  <a:pt x="240738" y="42696"/>
                  <a:pt x="235414" y="37063"/>
                </a:cubicBezTo>
                <a:cubicBezTo>
                  <a:pt x="230090" y="31431"/>
                  <a:pt x="223613" y="28613"/>
                  <a:pt x="215985" y="28613"/>
                </a:cubicBezTo>
                <a:cubicBezTo>
                  <a:pt x="207823" y="28613"/>
                  <a:pt x="201081" y="31582"/>
                  <a:pt x="195757" y="37530"/>
                </a:cubicBezTo>
                <a:cubicBezTo>
                  <a:pt x="190432" y="43473"/>
                  <a:pt x="187815" y="51544"/>
                  <a:pt x="187905" y="61751"/>
                </a:cubicBezTo>
                <a:close/>
                <a:moveTo>
                  <a:pt x="291905" y="3196"/>
                </a:moveTo>
                <a:lnTo>
                  <a:pt x="419792" y="3196"/>
                </a:lnTo>
                <a:lnTo>
                  <a:pt x="419792" y="33405"/>
                </a:lnTo>
                <a:lnTo>
                  <a:pt x="374547" y="33405"/>
                </a:lnTo>
                <a:lnTo>
                  <a:pt x="374547" y="144522"/>
                </a:lnTo>
                <a:lnTo>
                  <a:pt x="337154" y="144522"/>
                </a:lnTo>
                <a:lnTo>
                  <a:pt x="337154" y="33405"/>
                </a:lnTo>
                <a:lnTo>
                  <a:pt x="291905" y="33405"/>
                </a:lnTo>
                <a:close/>
                <a:moveTo>
                  <a:pt x="436586" y="3196"/>
                </a:moveTo>
                <a:lnTo>
                  <a:pt x="472514" y="3196"/>
                </a:lnTo>
                <a:lnTo>
                  <a:pt x="472514" y="91958"/>
                </a:lnTo>
                <a:lnTo>
                  <a:pt x="530006" y="3196"/>
                </a:lnTo>
                <a:lnTo>
                  <a:pt x="566733" y="3196"/>
                </a:lnTo>
                <a:lnTo>
                  <a:pt x="566733" y="144522"/>
                </a:lnTo>
                <a:lnTo>
                  <a:pt x="530801" y="144522"/>
                </a:lnTo>
                <a:lnTo>
                  <a:pt x="530801" y="54161"/>
                </a:lnTo>
                <a:lnTo>
                  <a:pt x="472514" y="144522"/>
                </a:lnTo>
                <a:lnTo>
                  <a:pt x="436586" y="144522"/>
                </a:lnTo>
                <a:close/>
                <a:moveTo>
                  <a:pt x="673221" y="71863"/>
                </a:moveTo>
                <a:cubicBezTo>
                  <a:pt x="673221" y="59440"/>
                  <a:pt x="676281" y="47419"/>
                  <a:pt x="682405" y="35799"/>
                </a:cubicBezTo>
                <a:cubicBezTo>
                  <a:pt x="688521" y="24175"/>
                  <a:pt x="697196" y="15303"/>
                  <a:pt x="708418" y="9183"/>
                </a:cubicBezTo>
                <a:cubicBezTo>
                  <a:pt x="719640" y="3060"/>
                  <a:pt x="732175" y="0"/>
                  <a:pt x="746013" y="0"/>
                </a:cubicBezTo>
                <a:cubicBezTo>
                  <a:pt x="767393" y="0"/>
                  <a:pt x="784914" y="6940"/>
                  <a:pt x="798577" y="20826"/>
                </a:cubicBezTo>
                <a:cubicBezTo>
                  <a:pt x="812238" y="34711"/>
                  <a:pt x="819072" y="52254"/>
                  <a:pt x="819072" y="73458"/>
                </a:cubicBezTo>
                <a:cubicBezTo>
                  <a:pt x="819072" y="94842"/>
                  <a:pt x="812173" y="112565"/>
                  <a:pt x="798382" y="126623"/>
                </a:cubicBezTo>
                <a:cubicBezTo>
                  <a:pt x="784584" y="140684"/>
                  <a:pt x="767216" y="147715"/>
                  <a:pt x="746279" y="147715"/>
                </a:cubicBezTo>
                <a:cubicBezTo>
                  <a:pt x="733327" y="147715"/>
                  <a:pt x="720971" y="144789"/>
                  <a:pt x="709217" y="138934"/>
                </a:cubicBezTo>
                <a:cubicBezTo>
                  <a:pt x="697463" y="133077"/>
                  <a:pt x="688521" y="124496"/>
                  <a:pt x="682405" y="113180"/>
                </a:cubicBezTo>
                <a:cubicBezTo>
                  <a:pt x="676281" y="101869"/>
                  <a:pt x="673221" y="88096"/>
                  <a:pt x="673221" y="71863"/>
                </a:cubicBezTo>
                <a:close/>
                <a:moveTo>
                  <a:pt x="711546" y="73858"/>
                </a:moveTo>
                <a:cubicBezTo>
                  <a:pt x="711546" y="87876"/>
                  <a:pt x="714874" y="98608"/>
                  <a:pt x="721526" y="106059"/>
                </a:cubicBezTo>
                <a:cubicBezTo>
                  <a:pt x="728178" y="113511"/>
                  <a:pt x="736386" y="117241"/>
                  <a:pt x="746150" y="117241"/>
                </a:cubicBezTo>
                <a:cubicBezTo>
                  <a:pt x="755906" y="117241"/>
                  <a:pt x="764089" y="113511"/>
                  <a:pt x="770701" y="106059"/>
                </a:cubicBezTo>
                <a:cubicBezTo>
                  <a:pt x="777308" y="98608"/>
                  <a:pt x="780613" y="87786"/>
                  <a:pt x="780613" y="73595"/>
                </a:cubicBezTo>
                <a:cubicBezTo>
                  <a:pt x="780613" y="59752"/>
                  <a:pt x="777308" y="49104"/>
                  <a:pt x="770701" y="41652"/>
                </a:cubicBezTo>
                <a:cubicBezTo>
                  <a:pt x="764089" y="34203"/>
                  <a:pt x="755906" y="30474"/>
                  <a:pt x="746150" y="30474"/>
                </a:cubicBezTo>
                <a:cubicBezTo>
                  <a:pt x="736386" y="30474"/>
                  <a:pt x="728178" y="34203"/>
                  <a:pt x="721526" y="41652"/>
                </a:cubicBezTo>
                <a:cubicBezTo>
                  <a:pt x="714874" y="49104"/>
                  <a:pt x="711546" y="59843"/>
                  <a:pt x="711546" y="73858"/>
                </a:cubicBezTo>
                <a:close/>
                <a:moveTo>
                  <a:pt x="825040" y="3196"/>
                </a:moveTo>
                <a:lnTo>
                  <a:pt x="952924" y="3196"/>
                </a:lnTo>
                <a:lnTo>
                  <a:pt x="952924" y="33405"/>
                </a:lnTo>
                <a:lnTo>
                  <a:pt x="907682" y="33405"/>
                </a:lnTo>
                <a:lnTo>
                  <a:pt x="907682" y="144522"/>
                </a:lnTo>
                <a:lnTo>
                  <a:pt x="870285" y="144522"/>
                </a:lnTo>
                <a:lnTo>
                  <a:pt x="870285" y="33405"/>
                </a:lnTo>
                <a:lnTo>
                  <a:pt x="825040" y="33405"/>
                </a:lnTo>
                <a:close/>
                <a:moveTo>
                  <a:pt x="958730" y="71863"/>
                </a:moveTo>
                <a:cubicBezTo>
                  <a:pt x="958730" y="59440"/>
                  <a:pt x="961789" y="47419"/>
                  <a:pt x="967913" y="35799"/>
                </a:cubicBezTo>
                <a:cubicBezTo>
                  <a:pt x="974030" y="24175"/>
                  <a:pt x="982706" y="15303"/>
                  <a:pt x="993927" y="9183"/>
                </a:cubicBezTo>
                <a:cubicBezTo>
                  <a:pt x="1005148" y="3060"/>
                  <a:pt x="1017680" y="0"/>
                  <a:pt x="1031521" y="0"/>
                </a:cubicBezTo>
                <a:cubicBezTo>
                  <a:pt x="1052902" y="0"/>
                  <a:pt x="1070424" y="6940"/>
                  <a:pt x="1084085" y="20826"/>
                </a:cubicBezTo>
                <a:cubicBezTo>
                  <a:pt x="1097747" y="34711"/>
                  <a:pt x="1104581" y="52254"/>
                  <a:pt x="1104581" y="73458"/>
                </a:cubicBezTo>
                <a:cubicBezTo>
                  <a:pt x="1104581" y="94842"/>
                  <a:pt x="1097682" y="112565"/>
                  <a:pt x="1083887" y="126623"/>
                </a:cubicBezTo>
                <a:cubicBezTo>
                  <a:pt x="1070093" y="140684"/>
                  <a:pt x="1052725" y="147715"/>
                  <a:pt x="1031788" y="147715"/>
                </a:cubicBezTo>
                <a:cubicBezTo>
                  <a:pt x="1018835" y="147715"/>
                  <a:pt x="1006481" y="144789"/>
                  <a:pt x="994723" y="138934"/>
                </a:cubicBezTo>
                <a:cubicBezTo>
                  <a:pt x="982968" y="133077"/>
                  <a:pt x="974030" y="124496"/>
                  <a:pt x="967913" y="113180"/>
                </a:cubicBezTo>
                <a:cubicBezTo>
                  <a:pt x="961789" y="101869"/>
                  <a:pt x="958730" y="88096"/>
                  <a:pt x="958730" y="71863"/>
                </a:cubicBezTo>
                <a:close/>
                <a:moveTo>
                  <a:pt x="997052" y="73858"/>
                </a:moveTo>
                <a:cubicBezTo>
                  <a:pt x="997052" y="87876"/>
                  <a:pt x="1000379" y="98608"/>
                  <a:pt x="1007034" y="106059"/>
                </a:cubicBezTo>
                <a:cubicBezTo>
                  <a:pt x="1013688" y="113511"/>
                  <a:pt x="1021896" y="117241"/>
                  <a:pt x="1031655" y="117241"/>
                </a:cubicBezTo>
                <a:cubicBezTo>
                  <a:pt x="1041415" y="117241"/>
                  <a:pt x="1049597" y="113511"/>
                  <a:pt x="1056210" y="106059"/>
                </a:cubicBezTo>
                <a:cubicBezTo>
                  <a:pt x="1062817" y="98608"/>
                  <a:pt x="1066121" y="87786"/>
                  <a:pt x="1066121" y="73595"/>
                </a:cubicBezTo>
                <a:cubicBezTo>
                  <a:pt x="1066121" y="59752"/>
                  <a:pt x="1062817" y="49104"/>
                  <a:pt x="1056210" y="41652"/>
                </a:cubicBezTo>
                <a:cubicBezTo>
                  <a:pt x="1049597" y="34203"/>
                  <a:pt x="1041415" y="30474"/>
                  <a:pt x="1031655" y="30474"/>
                </a:cubicBezTo>
                <a:cubicBezTo>
                  <a:pt x="1021896" y="30474"/>
                  <a:pt x="1013688" y="34203"/>
                  <a:pt x="1007034" y="41652"/>
                </a:cubicBezTo>
                <a:cubicBezTo>
                  <a:pt x="1000379" y="49104"/>
                  <a:pt x="997052" y="59843"/>
                  <a:pt x="997052" y="73858"/>
                </a:cubicBezTo>
                <a:close/>
                <a:moveTo>
                  <a:pt x="1132394" y="3196"/>
                </a:moveTo>
                <a:lnTo>
                  <a:pt x="1257882" y="3196"/>
                </a:lnTo>
                <a:lnTo>
                  <a:pt x="1257882" y="144522"/>
                </a:lnTo>
                <a:lnTo>
                  <a:pt x="1220490" y="144522"/>
                </a:lnTo>
                <a:lnTo>
                  <a:pt x="1220490" y="33405"/>
                </a:lnTo>
                <a:lnTo>
                  <a:pt x="1169788" y="33405"/>
                </a:lnTo>
                <a:lnTo>
                  <a:pt x="1169788" y="144522"/>
                </a:lnTo>
                <a:lnTo>
                  <a:pt x="1132394" y="144522"/>
                </a:lnTo>
                <a:close/>
                <a:moveTo>
                  <a:pt x="1308585" y="3196"/>
                </a:moveTo>
                <a:lnTo>
                  <a:pt x="1433810" y="3196"/>
                </a:lnTo>
                <a:lnTo>
                  <a:pt x="1433810" y="144522"/>
                </a:lnTo>
                <a:lnTo>
                  <a:pt x="1396551" y="144522"/>
                </a:lnTo>
                <a:lnTo>
                  <a:pt x="1396551" y="33534"/>
                </a:lnTo>
                <a:lnTo>
                  <a:pt x="1345579" y="33534"/>
                </a:lnTo>
                <a:lnTo>
                  <a:pt x="1345579" y="97013"/>
                </a:lnTo>
                <a:cubicBezTo>
                  <a:pt x="1345579" y="113162"/>
                  <a:pt x="1343718" y="124496"/>
                  <a:pt x="1339996" y="131014"/>
                </a:cubicBezTo>
                <a:cubicBezTo>
                  <a:pt x="1336265" y="137535"/>
                  <a:pt x="1332139" y="141818"/>
                  <a:pt x="1327618" y="143855"/>
                </a:cubicBezTo>
                <a:cubicBezTo>
                  <a:pt x="1323093" y="145894"/>
                  <a:pt x="1315817" y="146916"/>
                  <a:pt x="1305792" y="146916"/>
                </a:cubicBezTo>
                <a:cubicBezTo>
                  <a:pt x="1299848" y="146916"/>
                  <a:pt x="1291992" y="146120"/>
                  <a:pt x="1282237" y="144522"/>
                </a:cubicBezTo>
                <a:lnTo>
                  <a:pt x="1282237" y="116974"/>
                </a:lnTo>
                <a:cubicBezTo>
                  <a:pt x="1283036" y="116974"/>
                  <a:pt x="1285120" y="117065"/>
                  <a:pt x="1288489" y="117241"/>
                </a:cubicBezTo>
                <a:cubicBezTo>
                  <a:pt x="1292396" y="117508"/>
                  <a:pt x="1295410" y="117641"/>
                  <a:pt x="1297541" y="117641"/>
                </a:cubicBezTo>
                <a:cubicBezTo>
                  <a:pt x="1302594" y="117641"/>
                  <a:pt x="1305702" y="115978"/>
                  <a:pt x="1306858" y="112648"/>
                </a:cubicBezTo>
                <a:cubicBezTo>
                  <a:pt x="1308009" y="109321"/>
                  <a:pt x="1308585" y="100072"/>
                  <a:pt x="1308585" y="84902"/>
                </a:cubicBezTo>
                <a:close/>
                <a:moveTo>
                  <a:pt x="1550178" y="99540"/>
                </a:moveTo>
                <a:lnTo>
                  <a:pt x="1587441" y="105797"/>
                </a:lnTo>
                <a:cubicBezTo>
                  <a:pt x="1582649" y="119463"/>
                  <a:pt x="1575085" y="129862"/>
                  <a:pt x="1564750" y="137001"/>
                </a:cubicBezTo>
                <a:cubicBezTo>
                  <a:pt x="1554415" y="144144"/>
                  <a:pt x="1541484" y="147715"/>
                  <a:pt x="1525961" y="147715"/>
                </a:cubicBezTo>
                <a:cubicBezTo>
                  <a:pt x="1501383" y="147715"/>
                  <a:pt x="1483196" y="139683"/>
                  <a:pt x="1471395" y="123628"/>
                </a:cubicBezTo>
                <a:cubicBezTo>
                  <a:pt x="1462082" y="110764"/>
                  <a:pt x="1457424" y="94529"/>
                  <a:pt x="1457424" y="74924"/>
                </a:cubicBezTo>
                <a:cubicBezTo>
                  <a:pt x="1457424" y="51505"/>
                  <a:pt x="1463548" y="33160"/>
                  <a:pt x="1475790" y="19897"/>
                </a:cubicBezTo>
                <a:cubicBezTo>
                  <a:pt x="1488031" y="6631"/>
                  <a:pt x="1503511" y="0"/>
                  <a:pt x="1522231" y="0"/>
                </a:cubicBezTo>
                <a:cubicBezTo>
                  <a:pt x="1543258" y="0"/>
                  <a:pt x="1559850" y="6940"/>
                  <a:pt x="1572004" y="20826"/>
                </a:cubicBezTo>
                <a:cubicBezTo>
                  <a:pt x="1584158" y="34711"/>
                  <a:pt x="1589968" y="55984"/>
                  <a:pt x="1589433" y="84639"/>
                </a:cubicBezTo>
                <a:lnTo>
                  <a:pt x="1495750" y="84639"/>
                </a:lnTo>
                <a:cubicBezTo>
                  <a:pt x="1496015" y="95728"/>
                  <a:pt x="1499033" y="104357"/>
                  <a:pt x="1504800" y="110520"/>
                </a:cubicBezTo>
                <a:cubicBezTo>
                  <a:pt x="1510567" y="116686"/>
                  <a:pt x="1517753" y="119769"/>
                  <a:pt x="1526357" y="119769"/>
                </a:cubicBezTo>
                <a:cubicBezTo>
                  <a:pt x="1532214" y="119769"/>
                  <a:pt x="1537135" y="118173"/>
                  <a:pt x="1541131" y="114977"/>
                </a:cubicBezTo>
                <a:cubicBezTo>
                  <a:pt x="1545120" y="111787"/>
                  <a:pt x="1548136" y="106639"/>
                  <a:pt x="1550178" y="99540"/>
                </a:cubicBezTo>
                <a:close/>
                <a:moveTo>
                  <a:pt x="1552305" y="61751"/>
                </a:moveTo>
                <a:cubicBezTo>
                  <a:pt x="1552039" y="50926"/>
                  <a:pt x="1549248" y="42696"/>
                  <a:pt x="1543925" y="37063"/>
                </a:cubicBezTo>
                <a:cubicBezTo>
                  <a:pt x="1538599" y="31431"/>
                  <a:pt x="1532124" y="28613"/>
                  <a:pt x="1524495" y="28613"/>
                </a:cubicBezTo>
                <a:cubicBezTo>
                  <a:pt x="1516334" y="28613"/>
                  <a:pt x="1509591" y="31582"/>
                  <a:pt x="1504266" y="37530"/>
                </a:cubicBezTo>
                <a:cubicBezTo>
                  <a:pt x="1498942" y="43473"/>
                  <a:pt x="1496325" y="51544"/>
                  <a:pt x="1496415" y="61751"/>
                </a:cubicBezTo>
                <a:close/>
                <a:moveTo>
                  <a:pt x="1618448" y="3196"/>
                </a:moveTo>
                <a:lnTo>
                  <a:pt x="1655841" y="3196"/>
                </a:lnTo>
                <a:lnTo>
                  <a:pt x="1655841" y="54961"/>
                </a:lnTo>
                <a:lnTo>
                  <a:pt x="1709337" y="54961"/>
                </a:lnTo>
                <a:lnTo>
                  <a:pt x="1709337" y="3196"/>
                </a:lnTo>
                <a:lnTo>
                  <a:pt x="1746863" y="3196"/>
                </a:lnTo>
                <a:lnTo>
                  <a:pt x="1746863" y="144522"/>
                </a:lnTo>
                <a:lnTo>
                  <a:pt x="1709337" y="144522"/>
                </a:lnTo>
                <a:lnTo>
                  <a:pt x="1709337" y="85169"/>
                </a:lnTo>
                <a:lnTo>
                  <a:pt x="1655841" y="85169"/>
                </a:lnTo>
                <a:lnTo>
                  <a:pt x="1655841" y="144522"/>
                </a:lnTo>
                <a:lnTo>
                  <a:pt x="1618448" y="144522"/>
                </a:lnTo>
                <a:close/>
                <a:moveTo>
                  <a:pt x="1783594" y="3196"/>
                </a:moveTo>
                <a:lnTo>
                  <a:pt x="1819526" y="3196"/>
                </a:lnTo>
                <a:lnTo>
                  <a:pt x="1819526" y="91958"/>
                </a:lnTo>
                <a:lnTo>
                  <a:pt x="1877014" y="3196"/>
                </a:lnTo>
                <a:lnTo>
                  <a:pt x="1913741" y="3196"/>
                </a:lnTo>
                <a:lnTo>
                  <a:pt x="1913741" y="144522"/>
                </a:lnTo>
                <a:lnTo>
                  <a:pt x="1877814" y="144522"/>
                </a:lnTo>
                <a:lnTo>
                  <a:pt x="1877814" y="54161"/>
                </a:lnTo>
                <a:lnTo>
                  <a:pt x="1819526" y="144522"/>
                </a:lnTo>
                <a:lnTo>
                  <a:pt x="1783594" y="144522"/>
                </a:lnTo>
                <a:close/>
                <a:moveTo>
                  <a:pt x="2073168" y="3196"/>
                </a:moveTo>
                <a:lnTo>
                  <a:pt x="2073168" y="144522"/>
                </a:lnTo>
                <a:lnTo>
                  <a:pt x="2036037" y="144522"/>
                </a:lnTo>
                <a:lnTo>
                  <a:pt x="2036037" y="85838"/>
                </a:lnTo>
                <a:lnTo>
                  <a:pt x="2032581" y="85838"/>
                </a:lnTo>
                <a:cubicBezTo>
                  <a:pt x="2024506" y="85838"/>
                  <a:pt x="2018585" y="86878"/>
                  <a:pt x="2014815" y="88963"/>
                </a:cubicBezTo>
                <a:cubicBezTo>
                  <a:pt x="2011042" y="91048"/>
                  <a:pt x="2006852" y="95465"/>
                  <a:pt x="2002237" y="102204"/>
                </a:cubicBezTo>
                <a:lnTo>
                  <a:pt x="1999977" y="105001"/>
                </a:lnTo>
                <a:lnTo>
                  <a:pt x="1975355" y="144522"/>
                </a:lnTo>
                <a:lnTo>
                  <a:pt x="1931838" y="144522"/>
                </a:lnTo>
                <a:lnTo>
                  <a:pt x="1958590" y="103535"/>
                </a:lnTo>
                <a:cubicBezTo>
                  <a:pt x="1966219" y="91825"/>
                  <a:pt x="1973138" y="85082"/>
                  <a:pt x="1979348" y="83307"/>
                </a:cubicBezTo>
                <a:cubicBezTo>
                  <a:pt x="1968883" y="82688"/>
                  <a:pt x="1960387" y="78717"/>
                  <a:pt x="1953867" y="71395"/>
                </a:cubicBezTo>
                <a:cubicBezTo>
                  <a:pt x="1947344" y="64077"/>
                  <a:pt x="1944083" y="54738"/>
                  <a:pt x="1944083" y="43383"/>
                </a:cubicBezTo>
                <a:cubicBezTo>
                  <a:pt x="1944083" y="34243"/>
                  <a:pt x="1946231" y="26439"/>
                  <a:pt x="1950540" y="19962"/>
                </a:cubicBezTo>
                <a:cubicBezTo>
                  <a:pt x="1954843" y="13486"/>
                  <a:pt x="1960563" y="9072"/>
                  <a:pt x="1967706" y="6717"/>
                </a:cubicBezTo>
                <a:cubicBezTo>
                  <a:pt x="1974844" y="4370"/>
                  <a:pt x="1985472" y="3196"/>
                  <a:pt x="1999577" y="3196"/>
                </a:cubicBezTo>
                <a:close/>
                <a:moveTo>
                  <a:pt x="2036037" y="27281"/>
                </a:moveTo>
                <a:lnTo>
                  <a:pt x="2009293" y="27281"/>
                </a:lnTo>
                <a:cubicBezTo>
                  <a:pt x="1999439" y="27281"/>
                  <a:pt x="1992520" y="28678"/>
                  <a:pt x="1988531" y="31471"/>
                </a:cubicBezTo>
                <a:cubicBezTo>
                  <a:pt x="1984540" y="34268"/>
                  <a:pt x="1982541" y="38905"/>
                  <a:pt x="1982541" y="45382"/>
                </a:cubicBezTo>
                <a:cubicBezTo>
                  <a:pt x="1982541" y="51858"/>
                  <a:pt x="1984803" y="56516"/>
                  <a:pt x="1989331" y="59353"/>
                </a:cubicBezTo>
                <a:cubicBezTo>
                  <a:pt x="1993853" y="62193"/>
                  <a:pt x="2001262" y="63612"/>
                  <a:pt x="2011554" y="63612"/>
                </a:cubicBezTo>
                <a:lnTo>
                  <a:pt x="2036037" y="63612"/>
                </a:lnTo>
                <a:close/>
                <a:moveTo>
                  <a:pt x="2110164" y="107128"/>
                </a:moveTo>
                <a:lnTo>
                  <a:pt x="2147558" y="107128"/>
                </a:lnTo>
                <a:lnTo>
                  <a:pt x="2147558" y="133877"/>
                </a:lnTo>
                <a:cubicBezTo>
                  <a:pt x="2147558" y="144702"/>
                  <a:pt x="2146626" y="153237"/>
                  <a:pt x="2144764" y="159494"/>
                </a:cubicBezTo>
                <a:cubicBezTo>
                  <a:pt x="2142900" y="165748"/>
                  <a:pt x="2139372" y="171356"/>
                  <a:pt x="2134184" y="176328"/>
                </a:cubicBezTo>
                <a:cubicBezTo>
                  <a:pt x="2128993" y="181296"/>
                  <a:pt x="2122404" y="185198"/>
                  <a:pt x="2114420" y="188039"/>
                </a:cubicBezTo>
                <a:lnTo>
                  <a:pt x="2107101" y="172602"/>
                </a:lnTo>
                <a:cubicBezTo>
                  <a:pt x="2114644" y="170118"/>
                  <a:pt x="2120011" y="166701"/>
                  <a:pt x="2123203" y="162357"/>
                </a:cubicBezTo>
                <a:cubicBezTo>
                  <a:pt x="2126398" y="158007"/>
                  <a:pt x="2128082" y="152063"/>
                  <a:pt x="2128258" y="144522"/>
                </a:cubicBezTo>
                <a:lnTo>
                  <a:pt x="2110164" y="144522"/>
                </a:lnTo>
                <a:close/>
                <a:moveTo>
                  <a:pt x="2262938" y="3196"/>
                </a:moveTo>
                <a:lnTo>
                  <a:pt x="2344780" y="3196"/>
                </a:lnTo>
                <a:cubicBezTo>
                  <a:pt x="2361546" y="3196"/>
                  <a:pt x="2374102" y="6257"/>
                  <a:pt x="2382440" y="12376"/>
                </a:cubicBezTo>
                <a:cubicBezTo>
                  <a:pt x="2390777" y="18500"/>
                  <a:pt x="2394950" y="27724"/>
                  <a:pt x="2394950" y="40057"/>
                </a:cubicBezTo>
                <a:cubicBezTo>
                  <a:pt x="2394950" y="47951"/>
                  <a:pt x="2392664" y="54828"/>
                  <a:pt x="2388096" y="60682"/>
                </a:cubicBezTo>
                <a:cubicBezTo>
                  <a:pt x="2383527" y="66539"/>
                  <a:pt x="2377785" y="70444"/>
                  <a:pt x="2370862" y="72396"/>
                </a:cubicBezTo>
                <a:cubicBezTo>
                  <a:pt x="2380622" y="74790"/>
                  <a:pt x="2387894" y="79268"/>
                  <a:pt x="2392686" y="85834"/>
                </a:cubicBezTo>
                <a:cubicBezTo>
                  <a:pt x="2397480" y="92397"/>
                  <a:pt x="2399874" y="99587"/>
                  <a:pt x="2399874" y="107395"/>
                </a:cubicBezTo>
                <a:cubicBezTo>
                  <a:pt x="2399874" y="118393"/>
                  <a:pt x="2395835" y="127331"/>
                  <a:pt x="2387765" y="134209"/>
                </a:cubicBezTo>
                <a:cubicBezTo>
                  <a:pt x="2379690" y="141084"/>
                  <a:pt x="2367756" y="144522"/>
                  <a:pt x="2351966" y="144522"/>
                </a:cubicBezTo>
                <a:lnTo>
                  <a:pt x="2262938" y="144522"/>
                </a:lnTo>
                <a:close/>
                <a:moveTo>
                  <a:pt x="2300597" y="61881"/>
                </a:moveTo>
                <a:lnTo>
                  <a:pt x="2324685" y="61881"/>
                </a:lnTo>
                <a:cubicBezTo>
                  <a:pt x="2336306" y="61881"/>
                  <a:pt x="2344712" y="60415"/>
                  <a:pt x="2349903" y="57491"/>
                </a:cubicBezTo>
                <a:cubicBezTo>
                  <a:pt x="2355091" y="54565"/>
                  <a:pt x="2357686" y="49950"/>
                  <a:pt x="2357686" y="43650"/>
                </a:cubicBezTo>
                <a:cubicBezTo>
                  <a:pt x="2357686" y="37706"/>
                  <a:pt x="2355270" y="33469"/>
                  <a:pt x="2350435" y="30942"/>
                </a:cubicBezTo>
                <a:cubicBezTo>
                  <a:pt x="2345598" y="28411"/>
                  <a:pt x="2337015" y="27148"/>
                  <a:pt x="2324685" y="27148"/>
                </a:cubicBezTo>
                <a:lnTo>
                  <a:pt x="2300597" y="27148"/>
                </a:lnTo>
                <a:close/>
                <a:moveTo>
                  <a:pt x="2300597" y="120567"/>
                </a:moveTo>
                <a:lnTo>
                  <a:pt x="2330142" y="120567"/>
                </a:lnTo>
                <a:cubicBezTo>
                  <a:pt x="2340785" y="120567"/>
                  <a:pt x="2348549" y="119278"/>
                  <a:pt x="2353431" y="116708"/>
                </a:cubicBezTo>
                <a:cubicBezTo>
                  <a:pt x="2358310" y="114137"/>
                  <a:pt x="2360747" y="109522"/>
                  <a:pt x="2360747" y="102870"/>
                </a:cubicBezTo>
                <a:cubicBezTo>
                  <a:pt x="2360747" y="95947"/>
                  <a:pt x="2357953" y="91181"/>
                  <a:pt x="2352366" y="88563"/>
                </a:cubicBezTo>
                <a:cubicBezTo>
                  <a:pt x="2346778" y="85946"/>
                  <a:pt x="2335911" y="84639"/>
                  <a:pt x="2319760" y="84639"/>
                </a:cubicBezTo>
                <a:lnTo>
                  <a:pt x="2300597" y="84639"/>
                </a:lnTo>
                <a:close/>
                <a:moveTo>
                  <a:pt x="2417889" y="71863"/>
                </a:moveTo>
                <a:cubicBezTo>
                  <a:pt x="2417889" y="59440"/>
                  <a:pt x="2420950" y="47419"/>
                  <a:pt x="2427069" y="35799"/>
                </a:cubicBezTo>
                <a:cubicBezTo>
                  <a:pt x="2433189" y="24175"/>
                  <a:pt x="2441862" y="15303"/>
                  <a:pt x="2453086" y="9183"/>
                </a:cubicBezTo>
                <a:cubicBezTo>
                  <a:pt x="2464308" y="3060"/>
                  <a:pt x="2476839" y="0"/>
                  <a:pt x="2490682" y="0"/>
                </a:cubicBezTo>
                <a:cubicBezTo>
                  <a:pt x="2512062" y="0"/>
                  <a:pt x="2529583" y="6940"/>
                  <a:pt x="2543245" y="20826"/>
                </a:cubicBezTo>
                <a:cubicBezTo>
                  <a:pt x="2556907" y="34711"/>
                  <a:pt x="2563736" y="52254"/>
                  <a:pt x="2563736" y="73458"/>
                </a:cubicBezTo>
                <a:cubicBezTo>
                  <a:pt x="2563736" y="94842"/>
                  <a:pt x="2556842" y="112565"/>
                  <a:pt x="2543046" y="126623"/>
                </a:cubicBezTo>
                <a:cubicBezTo>
                  <a:pt x="2529252" y="140684"/>
                  <a:pt x="2511882" y="147715"/>
                  <a:pt x="2490945" y="147715"/>
                </a:cubicBezTo>
                <a:cubicBezTo>
                  <a:pt x="2477990" y="147715"/>
                  <a:pt x="2465636" y="144789"/>
                  <a:pt x="2453882" y="138934"/>
                </a:cubicBezTo>
                <a:cubicBezTo>
                  <a:pt x="2442128" y="133077"/>
                  <a:pt x="2433189" y="124496"/>
                  <a:pt x="2427069" y="113180"/>
                </a:cubicBezTo>
                <a:cubicBezTo>
                  <a:pt x="2420950" y="101869"/>
                  <a:pt x="2417889" y="88096"/>
                  <a:pt x="2417889" y="71863"/>
                </a:cubicBezTo>
                <a:close/>
                <a:moveTo>
                  <a:pt x="2456211" y="73858"/>
                </a:moveTo>
                <a:cubicBezTo>
                  <a:pt x="2456211" y="87876"/>
                  <a:pt x="2459537" y="98608"/>
                  <a:pt x="2466191" y="106059"/>
                </a:cubicBezTo>
                <a:cubicBezTo>
                  <a:pt x="2472847" y="113511"/>
                  <a:pt x="2481055" y="117241"/>
                  <a:pt x="2490814" y="117241"/>
                </a:cubicBezTo>
                <a:cubicBezTo>
                  <a:pt x="2500570" y="117241"/>
                  <a:pt x="2508756" y="113511"/>
                  <a:pt x="2515367" y="106059"/>
                </a:cubicBezTo>
                <a:cubicBezTo>
                  <a:pt x="2521976" y="98608"/>
                  <a:pt x="2525280" y="87786"/>
                  <a:pt x="2525280" y="73595"/>
                </a:cubicBezTo>
                <a:cubicBezTo>
                  <a:pt x="2525280" y="59752"/>
                  <a:pt x="2521976" y="49104"/>
                  <a:pt x="2515367" y="41652"/>
                </a:cubicBezTo>
                <a:cubicBezTo>
                  <a:pt x="2508756" y="34203"/>
                  <a:pt x="2500570" y="30474"/>
                  <a:pt x="2490814" y="30474"/>
                </a:cubicBezTo>
                <a:cubicBezTo>
                  <a:pt x="2481055" y="30474"/>
                  <a:pt x="2472847" y="34203"/>
                  <a:pt x="2466191" y="41652"/>
                </a:cubicBezTo>
                <a:cubicBezTo>
                  <a:pt x="2459537" y="49104"/>
                  <a:pt x="2456211" y="59843"/>
                  <a:pt x="2456211" y="73858"/>
                </a:cubicBezTo>
                <a:close/>
                <a:moveTo>
                  <a:pt x="2706588" y="144522"/>
                </a:moveTo>
                <a:lnTo>
                  <a:pt x="2599592" y="144522"/>
                </a:lnTo>
                <a:lnTo>
                  <a:pt x="2599592" y="181785"/>
                </a:lnTo>
                <a:lnTo>
                  <a:pt x="2569252" y="181785"/>
                </a:lnTo>
                <a:lnTo>
                  <a:pt x="2569252" y="113915"/>
                </a:lnTo>
                <a:lnTo>
                  <a:pt x="2584555" y="113915"/>
                </a:lnTo>
                <a:cubicBezTo>
                  <a:pt x="2590941" y="106816"/>
                  <a:pt x="2596226" y="95728"/>
                  <a:pt x="2600391" y="80644"/>
                </a:cubicBezTo>
                <a:cubicBezTo>
                  <a:pt x="2604560" y="65564"/>
                  <a:pt x="2607044" y="39743"/>
                  <a:pt x="2607843" y="3196"/>
                </a:cubicBezTo>
                <a:lnTo>
                  <a:pt x="2721891" y="3196"/>
                </a:lnTo>
                <a:lnTo>
                  <a:pt x="2721891" y="113915"/>
                </a:lnTo>
                <a:lnTo>
                  <a:pt x="2737062" y="113915"/>
                </a:lnTo>
                <a:lnTo>
                  <a:pt x="2737062" y="181785"/>
                </a:lnTo>
                <a:lnTo>
                  <a:pt x="2706588" y="181785"/>
                </a:lnTo>
                <a:close/>
                <a:moveTo>
                  <a:pt x="2684894" y="113915"/>
                </a:moveTo>
                <a:lnTo>
                  <a:pt x="2685031" y="33937"/>
                </a:lnTo>
                <a:lnTo>
                  <a:pt x="2639782" y="33937"/>
                </a:lnTo>
                <a:cubicBezTo>
                  <a:pt x="2638273" y="72972"/>
                  <a:pt x="2632064" y="99630"/>
                  <a:pt x="2621153" y="113915"/>
                </a:cubicBezTo>
                <a:close/>
                <a:moveTo>
                  <a:pt x="2754096" y="71863"/>
                </a:moveTo>
                <a:cubicBezTo>
                  <a:pt x="2754096" y="59440"/>
                  <a:pt x="2757161" y="47419"/>
                  <a:pt x="2763281" y="35799"/>
                </a:cubicBezTo>
                <a:cubicBezTo>
                  <a:pt x="2769401" y="24175"/>
                  <a:pt x="2778073" y="15303"/>
                  <a:pt x="2789294" y="9183"/>
                </a:cubicBezTo>
                <a:cubicBezTo>
                  <a:pt x="2800515" y="3060"/>
                  <a:pt x="2813051" y="0"/>
                  <a:pt x="2826889" y="0"/>
                </a:cubicBezTo>
                <a:cubicBezTo>
                  <a:pt x="2848269" y="0"/>
                  <a:pt x="2865790" y="6940"/>
                  <a:pt x="2879453" y="20826"/>
                </a:cubicBezTo>
                <a:cubicBezTo>
                  <a:pt x="2893114" y="34711"/>
                  <a:pt x="2899947" y="52254"/>
                  <a:pt x="2899947" y="73458"/>
                </a:cubicBezTo>
                <a:cubicBezTo>
                  <a:pt x="2899947" y="94842"/>
                  <a:pt x="2893050" y="112565"/>
                  <a:pt x="2879259" y="126623"/>
                </a:cubicBezTo>
                <a:cubicBezTo>
                  <a:pt x="2865459" y="140684"/>
                  <a:pt x="2848093" y="147715"/>
                  <a:pt x="2827156" y="147715"/>
                </a:cubicBezTo>
                <a:cubicBezTo>
                  <a:pt x="2814203" y="147715"/>
                  <a:pt x="2801847" y="144789"/>
                  <a:pt x="2790093" y="138934"/>
                </a:cubicBezTo>
                <a:cubicBezTo>
                  <a:pt x="2778339" y="133077"/>
                  <a:pt x="2769401" y="124496"/>
                  <a:pt x="2763281" y="113180"/>
                </a:cubicBezTo>
                <a:cubicBezTo>
                  <a:pt x="2757161" y="101869"/>
                  <a:pt x="2754096" y="88096"/>
                  <a:pt x="2754096" y="71863"/>
                </a:cubicBezTo>
                <a:close/>
                <a:moveTo>
                  <a:pt x="2792422" y="73858"/>
                </a:moveTo>
                <a:cubicBezTo>
                  <a:pt x="2792422" y="87876"/>
                  <a:pt x="2795749" y="98608"/>
                  <a:pt x="2802402" y="106059"/>
                </a:cubicBezTo>
                <a:cubicBezTo>
                  <a:pt x="2809054" y="113511"/>
                  <a:pt x="2817262" y="117241"/>
                  <a:pt x="2827026" y="117241"/>
                </a:cubicBezTo>
                <a:cubicBezTo>
                  <a:pt x="2836782" y="117241"/>
                  <a:pt x="2844965" y="113511"/>
                  <a:pt x="2851578" y="106059"/>
                </a:cubicBezTo>
                <a:cubicBezTo>
                  <a:pt x="2858184" y="98608"/>
                  <a:pt x="2861489" y="87786"/>
                  <a:pt x="2861489" y="73595"/>
                </a:cubicBezTo>
                <a:cubicBezTo>
                  <a:pt x="2861489" y="59752"/>
                  <a:pt x="2858184" y="49104"/>
                  <a:pt x="2851578" y="41652"/>
                </a:cubicBezTo>
                <a:cubicBezTo>
                  <a:pt x="2844965" y="34203"/>
                  <a:pt x="2836782" y="30474"/>
                  <a:pt x="2827026" y="30474"/>
                </a:cubicBezTo>
                <a:cubicBezTo>
                  <a:pt x="2817262" y="30474"/>
                  <a:pt x="2809054" y="34203"/>
                  <a:pt x="2802402" y="41652"/>
                </a:cubicBezTo>
                <a:cubicBezTo>
                  <a:pt x="2795749" y="49104"/>
                  <a:pt x="2792422" y="59843"/>
                  <a:pt x="2792422" y="73858"/>
                </a:cubicBezTo>
                <a:close/>
                <a:moveTo>
                  <a:pt x="2927761" y="3196"/>
                </a:moveTo>
                <a:lnTo>
                  <a:pt x="3053253" y="3196"/>
                </a:lnTo>
                <a:lnTo>
                  <a:pt x="3053253" y="144522"/>
                </a:lnTo>
                <a:lnTo>
                  <a:pt x="3015860" y="144522"/>
                </a:lnTo>
                <a:lnTo>
                  <a:pt x="3015860" y="33405"/>
                </a:lnTo>
                <a:lnTo>
                  <a:pt x="2965158" y="33405"/>
                </a:lnTo>
                <a:lnTo>
                  <a:pt x="2965158" y="144522"/>
                </a:lnTo>
                <a:lnTo>
                  <a:pt x="2927761" y="144522"/>
                </a:lnTo>
                <a:close/>
                <a:moveTo>
                  <a:pt x="3092773" y="3196"/>
                </a:moveTo>
                <a:lnTo>
                  <a:pt x="3127640" y="3196"/>
                </a:lnTo>
                <a:lnTo>
                  <a:pt x="3127640" y="23955"/>
                </a:lnTo>
                <a:cubicBezTo>
                  <a:pt x="3132165" y="16859"/>
                  <a:pt x="3138289" y="11092"/>
                  <a:pt x="3146007" y="6652"/>
                </a:cubicBezTo>
                <a:cubicBezTo>
                  <a:pt x="3153726" y="2217"/>
                  <a:pt x="3162287" y="0"/>
                  <a:pt x="3171694" y="0"/>
                </a:cubicBezTo>
                <a:cubicBezTo>
                  <a:pt x="3188102" y="0"/>
                  <a:pt x="3202030" y="6430"/>
                  <a:pt x="3213478" y="19296"/>
                </a:cubicBezTo>
                <a:cubicBezTo>
                  <a:pt x="3224923" y="32159"/>
                  <a:pt x="3230643" y="50080"/>
                  <a:pt x="3230643" y="73062"/>
                </a:cubicBezTo>
                <a:cubicBezTo>
                  <a:pt x="3230643" y="96656"/>
                  <a:pt x="3224876" y="115002"/>
                  <a:pt x="3213345" y="128084"/>
                </a:cubicBezTo>
                <a:cubicBezTo>
                  <a:pt x="3201811" y="141174"/>
                  <a:pt x="3187839" y="147715"/>
                  <a:pt x="3171423" y="147715"/>
                </a:cubicBezTo>
                <a:cubicBezTo>
                  <a:pt x="3163615" y="147715"/>
                  <a:pt x="3156540" y="146160"/>
                  <a:pt x="3150202" y="143057"/>
                </a:cubicBezTo>
                <a:cubicBezTo>
                  <a:pt x="3143854" y="139954"/>
                  <a:pt x="3137177" y="134629"/>
                  <a:pt x="3130171" y="127090"/>
                </a:cubicBezTo>
                <a:lnTo>
                  <a:pt x="3130171" y="198284"/>
                </a:lnTo>
                <a:lnTo>
                  <a:pt x="3092773" y="198284"/>
                </a:lnTo>
                <a:close/>
                <a:moveTo>
                  <a:pt x="3129771" y="71464"/>
                </a:moveTo>
                <a:cubicBezTo>
                  <a:pt x="3129771" y="87343"/>
                  <a:pt x="3132921" y="99079"/>
                  <a:pt x="3139221" y="106661"/>
                </a:cubicBezTo>
                <a:cubicBezTo>
                  <a:pt x="3145522" y="114249"/>
                  <a:pt x="3153196" y="118044"/>
                  <a:pt x="3162244" y="118044"/>
                </a:cubicBezTo>
                <a:cubicBezTo>
                  <a:pt x="3170937" y="118044"/>
                  <a:pt x="3178169" y="114563"/>
                  <a:pt x="3183936" y="107597"/>
                </a:cubicBezTo>
                <a:cubicBezTo>
                  <a:pt x="3189700" y="100627"/>
                  <a:pt x="3192584" y="89207"/>
                  <a:pt x="3192584" y="73329"/>
                </a:cubicBezTo>
                <a:cubicBezTo>
                  <a:pt x="3192584" y="58510"/>
                  <a:pt x="3189611" y="47510"/>
                  <a:pt x="3183668" y="40324"/>
                </a:cubicBezTo>
                <a:cubicBezTo>
                  <a:pt x="3177724" y="33138"/>
                  <a:pt x="3170358" y="29545"/>
                  <a:pt x="3161577" y="29545"/>
                </a:cubicBezTo>
                <a:cubicBezTo>
                  <a:pt x="3152437" y="29545"/>
                  <a:pt x="3144851" y="33073"/>
                  <a:pt x="3138821" y="40122"/>
                </a:cubicBezTo>
                <a:cubicBezTo>
                  <a:pt x="3132788" y="47178"/>
                  <a:pt x="3129771" y="57625"/>
                  <a:pt x="3129771" y="71464"/>
                </a:cubicBezTo>
                <a:close/>
                <a:moveTo>
                  <a:pt x="3251671" y="71863"/>
                </a:moveTo>
                <a:cubicBezTo>
                  <a:pt x="3251671" y="59440"/>
                  <a:pt x="3254730" y="47419"/>
                  <a:pt x="3260854" y="35799"/>
                </a:cubicBezTo>
                <a:cubicBezTo>
                  <a:pt x="3266971" y="24175"/>
                  <a:pt x="3275643" y="15303"/>
                  <a:pt x="3286867" y="9183"/>
                </a:cubicBezTo>
                <a:cubicBezTo>
                  <a:pt x="3298089" y="3060"/>
                  <a:pt x="3310620" y="0"/>
                  <a:pt x="3324463" y="0"/>
                </a:cubicBezTo>
                <a:cubicBezTo>
                  <a:pt x="3345844" y="0"/>
                  <a:pt x="3363365" y="6940"/>
                  <a:pt x="3377026" y="20826"/>
                </a:cubicBezTo>
                <a:cubicBezTo>
                  <a:pt x="3390689" y="34711"/>
                  <a:pt x="3397522" y="52254"/>
                  <a:pt x="3397522" y="73458"/>
                </a:cubicBezTo>
                <a:cubicBezTo>
                  <a:pt x="3397522" y="94842"/>
                  <a:pt x="3390624" y="112565"/>
                  <a:pt x="3376828" y="126623"/>
                </a:cubicBezTo>
                <a:cubicBezTo>
                  <a:pt x="3363033" y="140684"/>
                  <a:pt x="3345663" y="147715"/>
                  <a:pt x="3324729" y="147715"/>
                </a:cubicBezTo>
                <a:cubicBezTo>
                  <a:pt x="3311776" y="147715"/>
                  <a:pt x="3299418" y="144789"/>
                  <a:pt x="3287664" y="138934"/>
                </a:cubicBezTo>
                <a:cubicBezTo>
                  <a:pt x="3275910" y="133077"/>
                  <a:pt x="3266971" y="124496"/>
                  <a:pt x="3260854" y="113180"/>
                </a:cubicBezTo>
                <a:cubicBezTo>
                  <a:pt x="3254730" y="101869"/>
                  <a:pt x="3251671" y="88096"/>
                  <a:pt x="3251671" y="71863"/>
                </a:cubicBezTo>
                <a:close/>
                <a:moveTo>
                  <a:pt x="3289993" y="73858"/>
                </a:moveTo>
                <a:cubicBezTo>
                  <a:pt x="3289993" y="87876"/>
                  <a:pt x="3293319" y="98608"/>
                  <a:pt x="3299975" y="106059"/>
                </a:cubicBezTo>
                <a:cubicBezTo>
                  <a:pt x="3306629" y="113511"/>
                  <a:pt x="3314837" y="117241"/>
                  <a:pt x="3324595" y="117241"/>
                </a:cubicBezTo>
                <a:cubicBezTo>
                  <a:pt x="3334355" y="117241"/>
                  <a:pt x="3342538" y="113511"/>
                  <a:pt x="3349152" y="106059"/>
                </a:cubicBezTo>
                <a:cubicBezTo>
                  <a:pt x="3355757" y="98608"/>
                  <a:pt x="3359062" y="87786"/>
                  <a:pt x="3359062" y="73595"/>
                </a:cubicBezTo>
                <a:cubicBezTo>
                  <a:pt x="3359062" y="59752"/>
                  <a:pt x="3355757" y="49104"/>
                  <a:pt x="3349152" y="41652"/>
                </a:cubicBezTo>
                <a:cubicBezTo>
                  <a:pt x="3342538" y="34203"/>
                  <a:pt x="3334355" y="30474"/>
                  <a:pt x="3324595" y="30474"/>
                </a:cubicBezTo>
                <a:cubicBezTo>
                  <a:pt x="3314837" y="30474"/>
                  <a:pt x="3306629" y="34203"/>
                  <a:pt x="3299975" y="41652"/>
                </a:cubicBezTo>
                <a:cubicBezTo>
                  <a:pt x="3293319" y="49104"/>
                  <a:pt x="3289993" y="59843"/>
                  <a:pt x="3289993" y="73858"/>
                </a:cubicBezTo>
                <a:close/>
                <a:moveTo>
                  <a:pt x="3427196" y="3196"/>
                </a:moveTo>
                <a:lnTo>
                  <a:pt x="3509039" y="3196"/>
                </a:lnTo>
                <a:cubicBezTo>
                  <a:pt x="3525804" y="3196"/>
                  <a:pt x="3538361" y="6257"/>
                  <a:pt x="3546702" y="12376"/>
                </a:cubicBezTo>
                <a:cubicBezTo>
                  <a:pt x="3555039" y="18500"/>
                  <a:pt x="3559208" y="27724"/>
                  <a:pt x="3559208" y="40057"/>
                </a:cubicBezTo>
                <a:cubicBezTo>
                  <a:pt x="3559208" y="47951"/>
                  <a:pt x="3556921" y="54828"/>
                  <a:pt x="3552354" y="60682"/>
                </a:cubicBezTo>
                <a:cubicBezTo>
                  <a:pt x="3547789" y="66539"/>
                  <a:pt x="3542044" y="70444"/>
                  <a:pt x="3535125" y="72396"/>
                </a:cubicBezTo>
                <a:cubicBezTo>
                  <a:pt x="3544880" y="74790"/>
                  <a:pt x="3552155" y="79268"/>
                  <a:pt x="3556947" y="85834"/>
                </a:cubicBezTo>
                <a:cubicBezTo>
                  <a:pt x="3561739" y="92397"/>
                  <a:pt x="3564133" y="99587"/>
                  <a:pt x="3564133" y="107395"/>
                </a:cubicBezTo>
                <a:cubicBezTo>
                  <a:pt x="3564133" y="118393"/>
                  <a:pt x="3560096" y="127331"/>
                  <a:pt x="3552022" y="134209"/>
                </a:cubicBezTo>
                <a:cubicBezTo>
                  <a:pt x="3543947" y="141084"/>
                  <a:pt x="3532017" y="144522"/>
                  <a:pt x="3516224" y="144522"/>
                </a:cubicBezTo>
                <a:lnTo>
                  <a:pt x="3427196" y="144522"/>
                </a:lnTo>
                <a:close/>
                <a:moveTo>
                  <a:pt x="3464855" y="61881"/>
                </a:moveTo>
                <a:lnTo>
                  <a:pt x="3488943" y="61881"/>
                </a:lnTo>
                <a:cubicBezTo>
                  <a:pt x="3500568" y="61881"/>
                  <a:pt x="3508970" y="60415"/>
                  <a:pt x="3514164" y="57491"/>
                </a:cubicBezTo>
                <a:cubicBezTo>
                  <a:pt x="3519352" y="54565"/>
                  <a:pt x="3521948" y="49950"/>
                  <a:pt x="3521948" y="43650"/>
                </a:cubicBezTo>
                <a:cubicBezTo>
                  <a:pt x="3521948" y="37706"/>
                  <a:pt x="3519529" y="33469"/>
                  <a:pt x="3514694" y="30942"/>
                </a:cubicBezTo>
                <a:cubicBezTo>
                  <a:pt x="3509855" y="28411"/>
                  <a:pt x="3501276" y="27148"/>
                  <a:pt x="3488943" y="27148"/>
                </a:cubicBezTo>
                <a:lnTo>
                  <a:pt x="3464855" y="27148"/>
                </a:lnTo>
                <a:close/>
                <a:moveTo>
                  <a:pt x="3464855" y="120567"/>
                </a:moveTo>
                <a:lnTo>
                  <a:pt x="3494401" y="120567"/>
                </a:lnTo>
                <a:cubicBezTo>
                  <a:pt x="3505046" y="120567"/>
                  <a:pt x="3512811" y="119278"/>
                  <a:pt x="3517689" y="116708"/>
                </a:cubicBezTo>
                <a:cubicBezTo>
                  <a:pt x="3522567" y="114137"/>
                  <a:pt x="3525008" y="109522"/>
                  <a:pt x="3525008" y="102870"/>
                </a:cubicBezTo>
                <a:cubicBezTo>
                  <a:pt x="3525008" y="95947"/>
                  <a:pt x="3522211" y="91181"/>
                  <a:pt x="3516627" y="88563"/>
                </a:cubicBezTo>
                <a:cubicBezTo>
                  <a:pt x="3511037" y="85946"/>
                  <a:pt x="3500168" y="84639"/>
                  <a:pt x="3484019" y="84639"/>
                </a:cubicBezTo>
                <a:lnTo>
                  <a:pt x="3464855" y="84639"/>
                </a:lnTo>
                <a:close/>
                <a:moveTo>
                  <a:pt x="3582964" y="71863"/>
                </a:moveTo>
                <a:cubicBezTo>
                  <a:pt x="3582964" y="59440"/>
                  <a:pt x="3586025" y="47419"/>
                  <a:pt x="3592148" y="35799"/>
                </a:cubicBezTo>
                <a:cubicBezTo>
                  <a:pt x="3598264" y="24175"/>
                  <a:pt x="3606941" y="15303"/>
                  <a:pt x="3618161" y="9183"/>
                </a:cubicBezTo>
                <a:cubicBezTo>
                  <a:pt x="3629383" y="3060"/>
                  <a:pt x="3641917" y="0"/>
                  <a:pt x="3655757" y="0"/>
                </a:cubicBezTo>
                <a:cubicBezTo>
                  <a:pt x="3677137" y="0"/>
                  <a:pt x="3694658" y="6940"/>
                  <a:pt x="3708320" y="20826"/>
                </a:cubicBezTo>
                <a:cubicBezTo>
                  <a:pt x="3721982" y="34711"/>
                  <a:pt x="3728814" y="52254"/>
                  <a:pt x="3728814" y="73458"/>
                </a:cubicBezTo>
                <a:cubicBezTo>
                  <a:pt x="3728814" y="94842"/>
                  <a:pt x="3721917" y="112565"/>
                  <a:pt x="3708125" y="126623"/>
                </a:cubicBezTo>
                <a:cubicBezTo>
                  <a:pt x="3694327" y="140684"/>
                  <a:pt x="3676961" y="147715"/>
                  <a:pt x="3656022" y="147715"/>
                </a:cubicBezTo>
                <a:cubicBezTo>
                  <a:pt x="3643069" y="147715"/>
                  <a:pt x="3630715" y="144789"/>
                  <a:pt x="3618961" y="138934"/>
                </a:cubicBezTo>
                <a:cubicBezTo>
                  <a:pt x="3607207" y="133077"/>
                  <a:pt x="3598264" y="124496"/>
                  <a:pt x="3592148" y="113180"/>
                </a:cubicBezTo>
                <a:cubicBezTo>
                  <a:pt x="3586025" y="101869"/>
                  <a:pt x="3582964" y="88096"/>
                  <a:pt x="3582964" y="71863"/>
                </a:cubicBezTo>
                <a:close/>
                <a:moveTo>
                  <a:pt x="3621290" y="73858"/>
                </a:moveTo>
                <a:cubicBezTo>
                  <a:pt x="3621290" y="87876"/>
                  <a:pt x="3624617" y="98608"/>
                  <a:pt x="3631268" y="106059"/>
                </a:cubicBezTo>
                <a:cubicBezTo>
                  <a:pt x="3637922" y="113511"/>
                  <a:pt x="3646130" y="117241"/>
                  <a:pt x="3655893" y="117241"/>
                </a:cubicBezTo>
                <a:cubicBezTo>
                  <a:pt x="3665649" y="117241"/>
                  <a:pt x="3673832" y="113511"/>
                  <a:pt x="3680445" y="106059"/>
                </a:cubicBezTo>
                <a:cubicBezTo>
                  <a:pt x="3687051" y="98608"/>
                  <a:pt x="3690356" y="87786"/>
                  <a:pt x="3690356" y="73595"/>
                </a:cubicBezTo>
                <a:cubicBezTo>
                  <a:pt x="3690356" y="59752"/>
                  <a:pt x="3687051" y="49104"/>
                  <a:pt x="3680445" y="41652"/>
                </a:cubicBezTo>
                <a:cubicBezTo>
                  <a:pt x="3673832" y="34203"/>
                  <a:pt x="3665649" y="30474"/>
                  <a:pt x="3655893" y="30474"/>
                </a:cubicBezTo>
                <a:cubicBezTo>
                  <a:pt x="3646130" y="30474"/>
                  <a:pt x="3637922" y="34203"/>
                  <a:pt x="3631268" y="41652"/>
                </a:cubicBezTo>
                <a:cubicBezTo>
                  <a:pt x="3624617" y="49104"/>
                  <a:pt x="3621290" y="59843"/>
                  <a:pt x="3621290" y="73858"/>
                </a:cubicBezTo>
                <a:close/>
                <a:moveTo>
                  <a:pt x="3871663" y="144522"/>
                </a:moveTo>
                <a:lnTo>
                  <a:pt x="3764670" y="144522"/>
                </a:lnTo>
                <a:lnTo>
                  <a:pt x="3764670" y="181785"/>
                </a:lnTo>
                <a:lnTo>
                  <a:pt x="3734327" y="181785"/>
                </a:lnTo>
                <a:lnTo>
                  <a:pt x="3734327" y="113915"/>
                </a:lnTo>
                <a:lnTo>
                  <a:pt x="3749630" y="113915"/>
                </a:lnTo>
                <a:cubicBezTo>
                  <a:pt x="3756020" y="106816"/>
                  <a:pt x="3761302" y="95728"/>
                  <a:pt x="3765470" y="80644"/>
                </a:cubicBezTo>
                <a:cubicBezTo>
                  <a:pt x="3769635" y="65564"/>
                  <a:pt x="3772123" y="39743"/>
                  <a:pt x="3772922" y="3196"/>
                </a:cubicBezTo>
                <a:lnTo>
                  <a:pt x="3886971" y="3196"/>
                </a:lnTo>
                <a:lnTo>
                  <a:pt x="3886971" y="113915"/>
                </a:lnTo>
                <a:lnTo>
                  <a:pt x="3902140" y="113915"/>
                </a:lnTo>
                <a:lnTo>
                  <a:pt x="3902140" y="181785"/>
                </a:lnTo>
                <a:lnTo>
                  <a:pt x="3871663" y="181785"/>
                </a:lnTo>
                <a:close/>
                <a:moveTo>
                  <a:pt x="3849973" y="113915"/>
                </a:moveTo>
                <a:lnTo>
                  <a:pt x="3850106" y="33937"/>
                </a:lnTo>
                <a:lnTo>
                  <a:pt x="3804861" y="33937"/>
                </a:lnTo>
                <a:cubicBezTo>
                  <a:pt x="3803353" y="72972"/>
                  <a:pt x="3797144" y="99630"/>
                  <a:pt x="3786228" y="113915"/>
                </a:cubicBezTo>
                <a:close/>
                <a:moveTo>
                  <a:pt x="3955770" y="46310"/>
                </a:moveTo>
                <a:lnTo>
                  <a:pt x="3921836" y="40190"/>
                </a:lnTo>
                <a:cubicBezTo>
                  <a:pt x="3925648" y="26525"/>
                  <a:pt x="3932211" y="16412"/>
                  <a:pt x="3941531" y="9846"/>
                </a:cubicBezTo>
                <a:cubicBezTo>
                  <a:pt x="3950849" y="3279"/>
                  <a:pt x="3964687" y="0"/>
                  <a:pt x="3983050" y="0"/>
                </a:cubicBezTo>
                <a:cubicBezTo>
                  <a:pt x="3999729" y="0"/>
                  <a:pt x="4012153" y="1972"/>
                  <a:pt x="4020314" y="5922"/>
                </a:cubicBezTo>
                <a:cubicBezTo>
                  <a:pt x="4028475" y="9872"/>
                  <a:pt x="4034221" y="14882"/>
                  <a:pt x="4037547" y="20959"/>
                </a:cubicBezTo>
                <a:cubicBezTo>
                  <a:pt x="4040877" y="27039"/>
                  <a:pt x="4042536" y="38197"/>
                  <a:pt x="4042536" y="54428"/>
                </a:cubicBezTo>
                <a:lnTo>
                  <a:pt x="4042136" y="98082"/>
                </a:lnTo>
                <a:cubicBezTo>
                  <a:pt x="4042136" y="110499"/>
                  <a:pt x="4042735" y="119657"/>
                  <a:pt x="4043933" y="125557"/>
                </a:cubicBezTo>
                <a:cubicBezTo>
                  <a:pt x="4045132" y="131458"/>
                  <a:pt x="4047372" y="137780"/>
                  <a:pt x="4050651" y="144522"/>
                </a:cubicBezTo>
                <a:lnTo>
                  <a:pt x="4013658" y="144522"/>
                </a:lnTo>
                <a:cubicBezTo>
                  <a:pt x="4012682" y="142038"/>
                  <a:pt x="4011482" y="138355"/>
                  <a:pt x="4010066" y="133477"/>
                </a:cubicBezTo>
                <a:cubicBezTo>
                  <a:pt x="4009445" y="131259"/>
                  <a:pt x="4009000" y="129798"/>
                  <a:pt x="4008733" y="129089"/>
                </a:cubicBezTo>
                <a:cubicBezTo>
                  <a:pt x="4002342" y="135298"/>
                  <a:pt x="3995518" y="139954"/>
                  <a:pt x="3988241" y="143057"/>
                </a:cubicBezTo>
                <a:cubicBezTo>
                  <a:pt x="3980970" y="146160"/>
                  <a:pt x="3973205" y="147715"/>
                  <a:pt x="3964950" y="147715"/>
                </a:cubicBezTo>
                <a:cubicBezTo>
                  <a:pt x="3950402" y="147715"/>
                  <a:pt x="3938937" y="143766"/>
                  <a:pt x="3930552" y="135871"/>
                </a:cubicBezTo>
                <a:cubicBezTo>
                  <a:pt x="3922167" y="127977"/>
                  <a:pt x="3917977" y="117997"/>
                  <a:pt x="3917977" y="105929"/>
                </a:cubicBezTo>
                <a:cubicBezTo>
                  <a:pt x="3917977" y="97945"/>
                  <a:pt x="3919885" y="90824"/>
                  <a:pt x="3923700" y="84568"/>
                </a:cubicBezTo>
                <a:cubicBezTo>
                  <a:pt x="3927512" y="78314"/>
                  <a:pt x="3932859" y="73523"/>
                  <a:pt x="3939735" y="70197"/>
                </a:cubicBezTo>
                <a:cubicBezTo>
                  <a:pt x="3946607" y="66871"/>
                  <a:pt x="3956522" y="63969"/>
                  <a:pt x="3969475" y="61484"/>
                </a:cubicBezTo>
                <a:cubicBezTo>
                  <a:pt x="3986956" y="58202"/>
                  <a:pt x="3999063" y="55137"/>
                  <a:pt x="4005805" y="52301"/>
                </a:cubicBezTo>
                <a:lnTo>
                  <a:pt x="4005805" y="48575"/>
                </a:lnTo>
                <a:cubicBezTo>
                  <a:pt x="4005805" y="41389"/>
                  <a:pt x="4004032" y="36262"/>
                  <a:pt x="4000482" y="33203"/>
                </a:cubicBezTo>
                <a:cubicBezTo>
                  <a:pt x="3996932" y="30142"/>
                  <a:pt x="3990236" y="28613"/>
                  <a:pt x="3980391" y="28613"/>
                </a:cubicBezTo>
                <a:cubicBezTo>
                  <a:pt x="3973737" y="28613"/>
                  <a:pt x="3968546" y="29920"/>
                  <a:pt x="3964820" y="32536"/>
                </a:cubicBezTo>
                <a:cubicBezTo>
                  <a:pt x="3961090" y="35154"/>
                  <a:pt x="3958078" y="39743"/>
                  <a:pt x="3955770" y="46310"/>
                </a:cubicBezTo>
                <a:close/>
                <a:moveTo>
                  <a:pt x="4005805" y="76655"/>
                </a:moveTo>
                <a:cubicBezTo>
                  <a:pt x="4001014" y="78250"/>
                  <a:pt x="3993433" y="80157"/>
                  <a:pt x="3983050" y="82375"/>
                </a:cubicBezTo>
                <a:cubicBezTo>
                  <a:pt x="3972668" y="84592"/>
                  <a:pt x="3965882" y="86768"/>
                  <a:pt x="3962693" y="88899"/>
                </a:cubicBezTo>
                <a:cubicBezTo>
                  <a:pt x="3957811" y="92354"/>
                  <a:pt x="3955370" y="96746"/>
                  <a:pt x="3955370" y="102071"/>
                </a:cubicBezTo>
                <a:cubicBezTo>
                  <a:pt x="3955370" y="107305"/>
                  <a:pt x="3957321" y="111830"/>
                  <a:pt x="3961227" y="115642"/>
                </a:cubicBezTo>
                <a:cubicBezTo>
                  <a:pt x="3965130" y="119463"/>
                  <a:pt x="3970097" y="121370"/>
                  <a:pt x="3976131" y="121370"/>
                </a:cubicBezTo>
                <a:cubicBezTo>
                  <a:pt x="3982874" y="121370"/>
                  <a:pt x="3989307" y="119153"/>
                  <a:pt x="3995427" y="114714"/>
                </a:cubicBezTo>
                <a:cubicBezTo>
                  <a:pt x="3999948" y="111341"/>
                  <a:pt x="4002923" y="107218"/>
                  <a:pt x="4004341" y="102337"/>
                </a:cubicBezTo>
                <a:cubicBezTo>
                  <a:pt x="4005317" y="99140"/>
                  <a:pt x="4005805" y="93063"/>
                  <a:pt x="4005805" y="84107"/>
                </a:cubicBezTo>
                <a:close/>
                <a:moveTo>
                  <a:pt x="4150371" y="3196"/>
                </a:moveTo>
                <a:lnTo>
                  <a:pt x="4186303" y="3196"/>
                </a:lnTo>
                <a:lnTo>
                  <a:pt x="4186303" y="91958"/>
                </a:lnTo>
                <a:lnTo>
                  <a:pt x="4243791" y="3196"/>
                </a:lnTo>
                <a:lnTo>
                  <a:pt x="4280518" y="3196"/>
                </a:lnTo>
                <a:lnTo>
                  <a:pt x="4280518" y="144522"/>
                </a:lnTo>
                <a:lnTo>
                  <a:pt x="4244590" y="144522"/>
                </a:lnTo>
                <a:lnTo>
                  <a:pt x="4244590" y="54161"/>
                </a:lnTo>
                <a:lnTo>
                  <a:pt x="4186303" y="144522"/>
                </a:lnTo>
                <a:lnTo>
                  <a:pt x="4150371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7248064" y="4247483"/>
            <a:ext cx="1694383" cy="181785"/>
          </a:xfrm>
          <a:custGeom>
            <a:avLst/>
            <a:gdLst/>
            <a:ahLst/>
            <a:cxnLst/>
            <a:rect l="l" t="t" r="r" b="b"/>
            <a:pathLst>
              <a:path w="1694383" h="181785">
                <a:moveTo>
                  <a:pt x="0" y="3196"/>
                </a:moveTo>
                <a:lnTo>
                  <a:pt x="37259" y="3196"/>
                </a:lnTo>
                <a:lnTo>
                  <a:pt x="37259" y="60951"/>
                </a:lnTo>
                <a:cubicBezTo>
                  <a:pt x="43469" y="60239"/>
                  <a:pt x="47865" y="58331"/>
                  <a:pt x="50435" y="55227"/>
                </a:cubicBezTo>
                <a:cubicBezTo>
                  <a:pt x="53006" y="52124"/>
                  <a:pt x="56112" y="45335"/>
                  <a:pt x="59748" y="34869"/>
                </a:cubicBezTo>
                <a:cubicBezTo>
                  <a:pt x="64540" y="20941"/>
                  <a:pt x="69771" y="12024"/>
                  <a:pt x="75452" y="8118"/>
                </a:cubicBezTo>
                <a:cubicBezTo>
                  <a:pt x="81129" y="4211"/>
                  <a:pt x="88585" y="2260"/>
                  <a:pt x="97811" y="2260"/>
                </a:cubicBezTo>
                <a:cubicBezTo>
                  <a:pt x="100648" y="2260"/>
                  <a:pt x="105570" y="2488"/>
                  <a:pt x="112579" y="2930"/>
                </a:cubicBezTo>
                <a:lnTo>
                  <a:pt x="112715" y="27683"/>
                </a:lnTo>
                <a:cubicBezTo>
                  <a:pt x="102866" y="27683"/>
                  <a:pt x="96566" y="28613"/>
                  <a:pt x="93816" y="30474"/>
                </a:cubicBezTo>
                <a:cubicBezTo>
                  <a:pt x="91069" y="32428"/>
                  <a:pt x="88095" y="38240"/>
                  <a:pt x="84898" y="47908"/>
                </a:cubicBezTo>
                <a:cubicBezTo>
                  <a:pt x="80554" y="60951"/>
                  <a:pt x="74296" y="68980"/>
                  <a:pt x="66135" y="71996"/>
                </a:cubicBezTo>
                <a:cubicBezTo>
                  <a:pt x="77936" y="75279"/>
                  <a:pt x="87918" y="85526"/>
                  <a:pt x="96080" y="102737"/>
                </a:cubicBezTo>
                <a:cubicBezTo>
                  <a:pt x="96522" y="103625"/>
                  <a:pt x="97012" y="104558"/>
                  <a:pt x="97545" y="105534"/>
                </a:cubicBezTo>
                <a:lnTo>
                  <a:pt x="118436" y="144522"/>
                </a:lnTo>
                <a:lnTo>
                  <a:pt x="78246" y="144522"/>
                </a:lnTo>
                <a:lnTo>
                  <a:pt x="59618" y="103665"/>
                </a:lnTo>
                <a:cubicBezTo>
                  <a:pt x="55800" y="95417"/>
                  <a:pt x="52498" y="90115"/>
                  <a:pt x="49701" y="87765"/>
                </a:cubicBezTo>
                <a:cubicBezTo>
                  <a:pt x="46908" y="85417"/>
                  <a:pt x="42760" y="84240"/>
                  <a:pt x="37259" y="84240"/>
                </a:cubicBezTo>
                <a:lnTo>
                  <a:pt x="37259" y="144522"/>
                </a:lnTo>
                <a:lnTo>
                  <a:pt x="0" y="144522"/>
                </a:lnTo>
                <a:close/>
                <a:moveTo>
                  <a:pt x="165815" y="46310"/>
                </a:moveTo>
                <a:lnTo>
                  <a:pt x="131878" y="40190"/>
                </a:lnTo>
                <a:cubicBezTo>
                  <a:pt x="135690" y="26525"/>
                  <a:pt x="142258" y="16412"/>
                  <a:pt x="151574" y="9846"/>
                </a:cubicBezTo>
                <a:cubicBezTo>
                  <a:pt x="160891" y="3279"/>
                  <a:pt x="174729" y="0"/>
                  <a:pt x="193093" y="0"/>
                </a:cubicBezTo>
                <a:cubicBezTo>
                  <a:pt x="209774" y="0"/>
                  <a:pt x="222195" y="1972"/>
                  <a:pt x="230356" y="5922"/>
                </a:cubicBezTo>
                <a:cubicBezTo>
                  <a:pt x="238518" y="9872"/>
                  <a:pt x="244263" y="14882"/>
                  <a:pt x="247593" y="20959"/>
                </a:cubicBezTo>
                <a:cubicBezTo>
                  <a:pt x="250919" y="27039"/>
                  <a:pt x="252579" y="38197"/>
                  <a:pt x="252579" y="54428"/>
                </a:cubicBezTo>
                <a:lnTo>
                  <a:pt x="252179" y="98082"/>
                </a:lnTo>
                <a:cubicBezTo>
                  <a:pt x="252179" y="110499"/>
                  <a:pt x="252776" y="119657"/>
                  <a:pt x="253976" y="125557"/>
                </a:cubicBezTo>
                <a:cubicBezTo>
                  <a:pt x="255175" y="131458"/>
                  <a:pt x="257413" y="137780"/>
                  <a:pt x="260694" y="144522"/>
                </a:cubicBezTo>
                <a:lnTo>
                  <a:pt x="223704" y="144522"/>
                </a:lnTo>
                <a:cubicBezTo>
                  <a:pt x="222727" y="142038"/>
                  <a:pt x="221529" y="138355"/>
                  <a:pt x="220107" y="133477"/>
                </a:cubicBezTo>
                <a:cubicBezTo>
                  <a:pt x="219488" y="131259"/>
                  <a:pt x="219042" y="129798"/>
                  <a:pt x="218775" y="129089"/>
                </a:cubicBezTo>
                <a:cubicBezTo>
                  <a:pt x="212388" y="135298"/>
                  <a:pt x="205559" y="139954"/>
                  <a:pt x="198284" y="143057"/>
                </a:cubicBezTo>
                <a:cubicBezTo>
                  <a:pt x="191012" y="146160"/>
                  <a:pt x="183246" y="147715"/>
                  <a:pt x="174992" y="147715"/>
                </a:cubicBezTo>
                <a:cubicBezTo>
                  <a:pt x="160444" y="147715"/>
                  <a:pt x="148978" y="143766"/>
                  <a:pt x="140594" y="135871"/>
                </a:cubicBezTo>
                <a:cubicBezTo>
                  <a:pt x="132209" y="127977"/>
                  <a:pt x="128020" y="117997"/>
                  <a:pt x="128020" y="105929"/>
                </a:cubicBezTo>
                <a:cubicBezTo>
                  <a:pt x="128020" y="97945"/>
                  <a:pt x="129927" y="90824"/>
                  <a:pt x="133743" y="84568"/>
                </a:cubicBezTo>
                <a:cubicBezTo>
                  <a:pt x="137556" y="78314"/>
                  <a:pt x="142902" y="73523"/>
                  <a:pt x="149777" y="70197"/>
                </a:cubicBezTo>
                <a:cubicBezTo>
                  <a:pt x="156649" y="66871"/>
                  <a:pt x="166564" y="63969"/>
                  <a:pt x="179516" y="61484"/>
                </a:cubicBezTo>
                <a:cubicBezTo>
                  <a:pt x="196998" y="58202"/>
                  <a:pt x="209105" y="55137"/>
                  <a:pt x="215848" y="52301"/>
                </a:cubicBezTo>
                <a:lnTo>
                  <a:pt x="215848" y="48575"/>
                </a:lnTo>
                <a:cubicBezTo>
                  <a:pt x="215848" y="41389"/>
                  <a:pt x="214077" y="36262"/>
                  <a:pt x="210524" y="33203"/>
                </a:cubicBezTo>
                <a:cubicBezTo>
                  <a:pt x="206975" y="30142"/>
                  <a:pt x="200279" y="28613"/>
                  <a:pt x="190432" y="28613"/>
                </a:cubicBezTo>
                <a:cubicBezTo>
                  <a:pt x="183779" y="28613"/>
                  <a:pt x="178589" y="29920"/>
                  <a:pt x="174863" y="32536"/>
                </a:cubicBezTo>
                <a:cubicBezTo>
                  <a:pt x="171133" y="35154"/>
                  <a:pt x="168120" y="39743"/>
                  <a:pt x="165815" y="46310"/>
                </a:cubicBezTo>
                <a:close/>
                <a:moveTo>
                  <a:pt x="215848" y="76655"/>
                </a:moveTo>
                <a:cubicBezTo>
                  <a:pt x="211056" y="78250"/>
                  <a:pt x="203475" y="80157"/>
                  <a:pt x="193093" y="82375"/>
                </a:cubicBezTo>
                <a:cubicBezTo>
                  <a:pt x="182709" y="84592"/>
                  <a:pt x="175924" y="86768"/>
                  <a:pt x="172735" y="88899"/>
                </a:cubicBezTo>
                <a:cubicBezTo>
                  <a:pt x="167853" y="92354"/>
                  <a:pt x="165412" y="96746"/>
                  <a:pt x="165412" y="102071"/>
                </a:cubicBezTo>
                <a:cubicBezTo>
                  <a:pt x="165412" y="107305"/>
                  <a:pt x="167363" y="111830"/>
                  <a:pt x="171270" y="115642"/>
                </a:cubicBezTo>
                <a:cubicBezTo>
                  <a:pt x="175176" y="119463"/>
                  <a:pt x="180140" y="121370"/>
                  <a:pt x="186173" y="121370"/>
                </a:cubicBezTo>
                <a:cubicBezTo>
                  <a:pt x="192916" y="121370"/>
                  <a:pt x="199349" y="119153"/>
                  <a:pt x="205469" y="114714"/>
                </a:cubicBezTo>
                <a:cubicBezTo>
                  <a:pt x="209994" y="111341"/>
                  <a:pt x="212965" y="107218"/>
                  <a:pt x="214383" y="102337"/>
                </a:cubicBezTo>
                <a:cubicBezTo>
                  <a:pt x="215358" y="99140"/>
                  <a:pt x="215848" y="93063"/>
                  <a:pt x="215848" y="84107"/>
                </a:cubicBezTo>
                <a:close/>
                <a:moveTo>
                  <a:pt x="287977" y="3196"/>
                </a:moveTo>
                <a:lnTo>
                  <a:pt x="325371" y="3196"/>
                </a:lnTo>
                <a:lnTo>
                  <a:pt x="325371" y="54961"/>
                </a:lnTo>
                <a:lnTo>
                  <a:pt x="378870" y="54961"/>
                </a:lnTo>
                <a:lnTo>
                  <a:pt x="378870" y="3196"/>
                </a:lnTo>
                <a:lnTo>
                  <a:pt x="416394" y="3196"/>
                </a:lnTo>
                <a:lnTo>
                  <a:pt x="416394" y="144522"/>
                </a:lnTo>
                <a:lnTo>
                  <a:pt x="378870" y="144522"/>
                </a:lnTo>
                <a:lnTo>
                  <a:pt x="378870" y="85169"/>
                </a:lnTo>
                <a:lnTo>
                  <a:pt x="325371" y="85169"/>
                </a:lnTo>
                <a:lnTo>
                  <a:pt x="325371" y="144522"/>
                </a:lnTo>
                <a:lnTo>
                  <a:pt x="287977" y="144522"/>
                </a:lnTo>
                <a:close/>
                <a:moveTo>
                  <a:pt x="482003" y="46310"/>
                </a:moveTo>
                <a:lnTo>
                  <a:pt x="448066" y="40190"/>
                </a:lnTo>
                <a:cubicBezTo>
                  <a:pt x="451882" y="26525"/>
                  <a:pt x="458444" y="16412"/>
                  <a:pt x="467762" y="9846"/>
                </a:cubicBezTo>
                <a:cubicBezTo>
                  <a:pt x="477081" y="3279"/>
                  <a:pt x="490921" y="0"/>
                  <a:pt x="509284" y="0"/>
                </a:cubicBezTo>
                <a:cubicBezTo>
                  <a:pt x="525963" y="0"/>
                  <a:pt x="538387" y="1972"/>
                  <a:pt x="546548" y="5922"/>
                </a:cubicBezTo>
                <a:cubicBezTo>
                  <a:pt x="554709" y="9872"/>
                  <a:pt x="560454" y="14882"/>
                  <a:pt x="563781" y="20959"/>
                </a:cubicBezTo>
                <a:cubicBezTo>
                  <a:pt x="567107" y="27039"/>
                  <a:pt x="568770" y="38197"/>
                  <a:pt x="568770" y="54428"/>
                </a:cubicBezTo>
                <a:lnTo>
                  <a:pt x="568370" y="98082"/>
                </a:lnTo>
                <a:cubicBezTo>
                  <a:pt x="568370" y="110499"/>
                  <a:pt x="568969" y="119657"/>
                  <a:pt x="570168" y="125557"/>
                </a:cubicBezTo>
                <a:cubicBezTo>
                  <a:pt x="571366" y="131458"/>
                  <a:pt x="573606" y="137780"/>
                  <a:pt x="576884" y="144522"/>
                </a:cubicBezTo>
                <a:lnTo>
                  <a:pt x="539892" y="144522"/>
                </a:lnTo>
                <a:cubicBezTo>
                  <a:pt x="538915" y="142038"/>
                  <a:pt x="537716" y="138355"/>
                  <a:pt x="536299" y="133477"/>
                </a:cubicBezTo>
                <a:cubicBezTo>
                  <a:pt x="535679" y="131259"/>
                  <a:pt x="535232" y="129798"/>
                  <a:pt x="534967" y="129089"/>
                </a:cubicBezTo>
                <a:cubicBezTo>
                  <a:pt x="528577" y="135298"/>
                  <a:pt x="521751" y="139954"/>
                  <a:pt x="514475" y="143057"/>
                </a:cubicBezTo>
                <a:cubicBezTo>
                  <a:pt x="507200" y="146160"/>
                  <a:pt x="499439" y="147715"/>
                  <a:pt x="491184" y="147715"/>
                </a:cubicBezTo>
                <a:cubicBezTo>
                  <a:pt x="476636" y="147715"/>
                  <a:pt x="465170" y="143766"/>
                  <a:pt x="456786" y="135871"/>
                </a:cubicBezTo>
                <a:cubicBezTo>
                  <a:pt x="448401" y="127977"/>
                  <a:pt x="444210" y="117997"/>
                  <a:pt x="444210" y="105929"/>
                </a:cubicBezTo>
                <a:cubicBezTo>
                  <a:pt x="444210" y="97945"/>
                  <a:pt x="446119" y="90824"/>
                  <a:pt x="449934" y="84568"/>
                </a:cubicBezTo>
                <a:cubicBezTo>
                  <a:pt x="453746" y="78314"/>
                  <a:pt x="459093" y="73523"/>
                  <a:pt x="465965" y="70197"/>
                </a:cubicBezTo>
                <a:cubicBezTo>
                  <a:pt x="472841" y="66871"/>
                  <a:pt x="482756" y="63969"/>
                  <a:pt x="495709" y="61484"/>
                </a:cubicBezTo>
                <a:cubicBezTo>
                  <a:pt x="513186" y="58202"/>
                  <a:pt x="525297" y="55137"/>
                  <a:pt x="532040" y="52301"/>
                </a:cubicBezTo>
                <a:lnTo>
                  <a:pt x="532040" y="48575"/>
                </a:lnTo>
                <a:cubicBezTo>
                  <a:pt x="532040" y="41389"/>
                  <a:pt x="530266" y="36262"/>
                  <a:pt x="526715" y="33203"/>
                </a:cubicBezTo>
                <a:cubicBezTo>
                  <a:pt x="523166" y="30142"/>
                  <a:pt x="516470" y="28613"/>
                  <a:pt x="506624" y="28613"/>
                </a:cubicBezTo>
                <a:cubicBezTo>
                  <a:pt x="499967" y="28613"/>
                  <a:pt x="494780" y="29920"/>
                  <a:pt x="491054" y="32536"/>
                </a:cubicBezTo>
                <a:cubicBezTo>
                  <a:pt x="487324" y="35154"/>
                  <a:pt x="484310" y="39743"/>
                  <a:pt x="482003" y="46310"/>
                </a:cubicBezTo>
                <a:close/>
                <a:moveTo>
                  <a:pt x="532040" y="76655"/>
                </a:moveTo>
                <a:cubicBezTo>
                  <a:pt x="527248" y="78250"/>
                  <a:pt x="519663" y="80157"/>
                  <a:pt x="509284" y="82375"/>
                </a:cubicBezTo>
                <a:cubicBezTo>
                  <a:pt x="498902" y="84592"/>
                  <a:pt x="492116" y="86768"/>
                  <a:pt x="488923" y="88899"/>
                </a:cubicBezTo>
                <a:cubicBezTo>
                  <a:pt x="484045" y="92354"/>
                  <a:pt x="481604" y="96746"/>
                  <a:pt x="481604" y="102071"/>
                </a:cubicBezTo>
                <a:cubicBezTo>
                  <a:pt x="481604" y="107305"/>
                  <a:pt x="483555" y="111830"/>
                  <a:pt x="487457" y="115642"/>
                </a:cubicBezTo>
                <a:cubicBezTo>
                  <a:pt x="491363" y="119463"/>
                  <a:pt x="496331" y="121370"/>
                  <a:pt x="502361" y="121370"/>
                </a:cubicBezTo>
                <a:cubicBezTo>
                  <a:pt x="509105" y="121370"/>
                  <a:pt x="515541" y="119153"/>
                  <a:pt x="521661" y="114714"/>
                </a:cubicBezTo>
                <a:cubicBezTo>
                  <a:pt x="526182" y="111341"/>
                  <a:pt x="529156" y="107218"/>
                  <a:pt x="530574" y="102337"/>
                </a:cubicBezTo>
                <a:cubicBezTo>
                  <a:pt x="531551" y="99140"/>
                  <a:pt x="532040" y="93063"/>
                  <a:pt x="532040" y="84107"/>
                </a:cubicBezTo>
                <a:close/>
                <a:moveTo>
                  <a:pt x="615743" y="3196"/>
                </a:moveTo>
                <a:lnTo>
                  <a:pt x="740970" y="3196"/>
                </a:lnTo>
                <a:lnTo>
                  <a:pt x="740970" y="144522"/>
                </a:lnTo>
                <a:lnTo>
                  <a:pt x="703709" y="144522"/>
                </a:lnTo>
                <a:lnTo>
                  <a:pt x="703709" y="33534"/>
                </a:lnTo>
                <a:lnTo>
                  <a:pt x="652736" y="33534"/>
                </a:lnTo>
                <a:lnTo>
                  <a:pt x="652736" y="97013"/>
                </a:lnTo>
                <a:cubicBezTo>
                  <a:pt x="652736" y="113162"/>
                  <a:pt x="650876" y="124496"/>
                  <a:pt x="647154" y="131014"/>
                </a:cubicBezTo>
                <a:cubicBezTo>
                  <a:pt x="643424" y="137535"/>
                  <a:pt x="639299" y="141818"/>
                  <a:pt x="634776" y="143855"/>
                </a:cubicBezTo>
                <a:cubicBezTo>
                  <a:pt x="630251" y="145894"/>
                  <a:pt x="622975" y="146916"/>
                  <a:pt x="612950" y="146916"/>
                </a:cubicBezTo>
                <a:cubicBezTo>
                  <a:pt x="607007" y="146916"/>
                  <a:pt x="599151" y="146120"/>
                  <a:pt x="589395" y="144522"/>
                </a:cubicBezTo>
                <a:lnTo>
                  <a:pt x="589395" y="116974"/>
                </a:lnTo>
                <a:cubicBezTo>
                  <a:pt x="590195" y="116974"/>
                  <a:pt x="592278" y="117065"/>
                  <a:pt x="595648" y="117241"/>
                </a:cubicBezTo>
                <a:cubicBezTo>
                  <a:pt x="599554" y="117508"/>
                  <a:pt x="602567" y="117641"/>
                  <a:pt x="604699" y="117641"/>
                </a:cubicBezTo>
                <a:cubicBezTo>
                  <a:pt x="609754" y="117641"/>
                  <a:pt x="612860" y="115978"/>
                  <a:pt x="614016" y="112648"/>
                </a:cubicBezTo>
                <a:cubicBezTo>
                  <a:pt x="615167" y="109321"/>
                  <a:pt x="615743" y="100072"/>
                  <a:pt x="615743" y="84902"/>
                </a:cubicBezTo>
                <a:close/>
                <a:moveTo>
                  <a:pt x="777833" y="3196"/>
                </a:moveTo>
                <a:lnTo>
                  <a:pt x="813761" y="3196"/>
                </a:lnTo>
                <a:lnTo>
                  <a:pt x="813761" y="91958"/>
                </a:lnTo>
                <a:lnTo>
                  <a:pt x="871253" y="3196"/>
                </a:lnTo>
                <a:lnTo>
                  <a:pt x="907981" y="3196"/>
                </a:lnTo>
                <a:lnTo>
                  <a:pt x="907981" y="144522"/>
                </a:lnTo>
                <a:lnTo>
                  <a:pt x="872049" y="144522"/>
                </a:lnTo>
                <a:lnTo>
                  <a:pt x="872049" y="54161"/>
                </a:lnTo>
                <a:lnTo>
                  <a:pt x="813761" y="144522"/>
                </a:lnTo>
                <a:lnTo>
                  <a:pt x="777833" y="144522"/>
                </a:lnTo>
                <a:close/>
                <a:moveTo>
                  <a:pt x="984365" y="86501"/>
                </a:moveTo>
                <a:lnTo>
                  <a:pt x="984365" y="62146"/>
                </a:lnTo>
                <a:cubicBezTo>
                  <a:pt x="990842" y="62146"/>
                  <a:pt x="995544" y="61726"/>
                  <a:pt x="998470" y="60882"/>
                </a:cubicBezTo>
                <a:cubicBezTo>
                  <a:pt x="1001397" y="60037"/>
                  <a:pt x="1004172" y="58000"/>
                  <a:pt x="1006790" y="54760"/>
                </a:cubicBezTo>
                <a:cubicBezTo>
                  <a:pt x="1009407" y="51522"/>
                  <a:pt x="1010714" y="47819"/>
                  <a:pt x="1010714" y="43650"/>
                </a:cubicBezTo>
                <a:cubicBezTo>
                  <a:pt x="1010714" y="39215"/>
                  <a:pt x="1009094" y="35110"/>
                  <a:pt x="1005858" y="31341"/>
                </a:cubicBezTo>
                <a:cubicBezTo>
                  <a:pt x="1002617" y="27573"/>
                  <a:pt x="997761" y="25686"/>
                  <a:pt x="991284" y="25686"/>
                </a:cubicBezTo>
                <a:cubicBezTo>
                  <a:pt x="986316" y="25686"/>
                  <a:pt x="981881" y="26751"/>
                  <a:pt x="977976" y="28879"/>
                </a:cubicBezTo>
                <a:cubicBezTo>
                  <a:pt x="974073" y="31011"/>
                  <a:pt x="970523" y="36068"/>
                  <a:pt x="967334" y="44054"/>
                </a:cubicBezTo>
                <a:lnTo>
                  <a:pt x="935661" y="37263"/>
                </a:lnTo>
                <a:cubicBezTo>
                  <a:pt x="938854" y="24840"/>
                  <a:pt x="945688" y="15523"/>
                  <a:pt x="956152" y="9313"/>
                </a:cubicBezTo>
                <a:cubicBezTo>
                  <a:pt x="966621" y="3103"/>
                  <a:pt x="978555" y="0"/>
                  <a:pt x="991951" y="0"/>
                </a:cubicBezTo>
                <a:cubicBezTo>
                  <a:pt x="1008985" y="0"/>
                  <a:pt x="1022184" y="3906"/>
                  <a:pt x="1031544" y="11711"/>
                </a:cubicBezTo>
                <a:cubicBezTo>
                  <a:pt x="1040900" y="19519"/>
                  <a:pt x="1045579" y="29322"/>
                  <a:pt x="1045579" y="41122"/>
                </a:cubicBezTo>
                <a:cubicBezTo>
                  <a:pt x="1045579" y="48485"/>
                  <a:pt x="1043564" y="54583"/>
                  <a:pt x="1039528" y="59418"/>
                </a:cubicBezTo>
                <a:cubicBezTo>
                  <a:pt x="1035489" y="64257"/>
                  <a:pt x="1029120" y="68760"/>
                  <a:pt x="1020431" y="72925"/>
                </a:cubicBezTo>
                <a:cubicBezTo>
                  <a:pt x="1030896" y="75769"/>
                  <a:pt x="1038725" y="80071"/>
                  <a:pt x="1043917" y="85838"/>
                </a:cubicBezTo>
                <a:cubicBezTo>
                  <a:pt x="1049108" y="91605"/>
                  <a:pt x="1051700" y="98791"/>
                  <a:pt x="1051700" y="107395"/>
                </a:cubicBezTo>
                <a:cubicBezTo>
                  <a:pt x="1051700" y="118393"/>
                  <a:pt x="1046556" y="127865"/>
                  <a:pt x="1036267" y="135802"/>
                </a:cubicBezTo>
                <a:cubicBezTo>
                  <a:pt x="1025978" y="143745"/>
                  <a:pt x="1011156" y="147715"/>
                  <a:pt x="991817" y="147715"/>
                </a:cubicBezTo>
                <a:cubicBezTo>
                  <a:pt x="958103" y="147715"/>
                  <a:pt x="937480" y="134542"/>
                  <a:pt x="929933" y="108191"/>
                </a:cubicBezTo>
                <a:lnTo>
                  <a:pt x="964137" y="101941"/>
                </a:lnTo>
                <a:cubicBezTo>
                  <a:pt x="969637" y="115779"/>
                  <a:pt x="978731" y="122698"/>
                  <a:pt x="991417" y="122698"/>
                </a:cubicBezTo>
                <a:cubicBezTo>
                  <a:pt x="998427" y="122698"/>
                  <a:pt x="1004039" y="120856"/>
                  <a:pt x="1008255" y="117176"/>
                </a:cubicBezTo>
                <a:cubicBezTo>
                  <a:pt x="1012466" y="113493"/>
                  <a:pt x="1014573" y="109167"/>
                  <a:pt x="1014573" y="104198"/>
                </a:cubicBezTo>
                <a:cubicBezTo>
                  <a:pt x="1014573" y="98698"/>
                  <a:pt x="1012380" y="94370"/>
                  <a:pt x="1007988" y="91224"/>
                </a:cubicBezTo>
                <a:cubicBezTo>
                  <a:pt x="1003597" y="88075"/>
                  <a:pt x="997852" y="86501"/>
                  <a:pt x="990752" y="86501"/>
                </a:cubicBezTo>
                <a:close/>
                <a:moveTo>
                  <a:pt x="1106455" y="46310"/>
                </a:moveTo>
                <a:lnTo>
                  <a:pt x="1072519" y="40190"/>
                </a:lnTo>
                <a:cubicBezTo>
                  <a:pt x="1076331" y="26525"/>
                  <a:pt x="1082897" y="16412"/>
                  <a:pt x="1092213" y="9846"/>
                </a:cubicBezTo>
                <a:cubicBezTo>
                  <a:pt x="1101531" y="3279"/>
                  <a:pt x="1115373" y="0"/>
                  <a:pt x="1133733" y="0"/>
                </a:cubicBezTo>
                <a:cubicBezTo>
                  <a:pt x="1150416" y="0"/>
                  <a:pt x="1162836" y="1972"/>
                  <a:pt x="1170997" y="5922"/>
                </a:cubicBezTo>
                <a:cubicBezTo>
                  <a:pt x="1179158" y="9872"/>
                  <a:pt x="1184907" y="14882"/>
                  <a:pt x="1188233" y="20959"/>
                </a:cubicBezTo>
                <a:cubicBezTo>
                  <a:pt x="1191560" y="27039"/>
                  <a:pt x="1193223" y="38197"/>
                  <a:pt x="1193223" y="54428"/>
                </a:cubicBezTo>
                <a:lnTo>
                  <a:pt x="1192819" y="98082"/>
                </a:lnTo>
                <a:cubicBezTo>
                  <a:pt x="1192819" y="110499"/>
                  <a:pt x="1193418" y="119657"/>
                  <a:pt x="1194617" y="125557"/>
                </a:cubicBezTo>
                <a:cubicBezTo>
                  <a:pt x="1195815" y="131458"/>
                  <a:pt x="1198055" y="137780"/>
                  <a:pt x="1201337" y="144522"/>
                </a:cubicBezTo>
                <a:lnTo>
                  <a:pt x="1164343" y="144522"/>
                </a:lnTo>
                <a:cubicBezTo>
                  <a:pt x="1163368" y="142038"/>
                  <a:pt x="1162169" y="138355"/>
                  <a:pt x="1160751" y="133477"/>
                </a:cubicBezTo>
                <a:cubicBezTo>
                  <a:pt x="1160128" y="131259"/>
                  <a:pt x="1159682" y="129798"/>
                  <a:pt x="1159416" y="129089"/>
                </a:cubicBezTo>
                <a:cubicBezTo>
                  <a:pt x="1153029" y="135298"/>
                  <a:pt x="1146200" y="139954"/>
                  <a:pt x="1138928" y="143057"/>
                </a:cubicBezTo>
                <a:cubicBezTo>
                  <a:pt x="1131652" y="146160"/>
                  <a:pt x="1123888" y="147715"/>
                  <a:pt x="1115636" y="147715"/>
                </a:cubicBezTo>
                <a:cubicBezTo>
                  <a:pt x="1101085" y="147715"/>
                  <a:pt x="1089619" y="143766"/>
                  <a:pt x="1081234" y="135871"/>
                </a:cubicBezTo>
                <a:cubicBezTo>
                  <a:pt x="1072850" y="127977"/>
                  <a:pt x="1068659" y="117997"/>
                  <a:pt x="1068659" y="105929"/>
                </a:cubicBezTo>
                <a:cubicBezTo>
                  <a:pt x="1068659" y="97945"/>
                  <a:pt x="1070568" y="90824"/>
                  <a:pt x="1074383" y="84568"/>
                </a:cubicBezTo>
                <a:cubicBezTo>
                  <a:pt x="1078196" y="78314"/>
                  <a:pt x="1083546" y="73523"/>
                  <a:pt x="1090418" y="70197"/>
                </a:cubicBezTo>
                <a:cubicBezTo>
                  <a:pt x="1097290" y="66871"/>
                  <a:pt x="1107209" y="63969"/>
                  <a:pt x="1120161" y="61484"/>
                </a:cubicBezTo>
                <a:cubicBezTo>
                  <a:pt x="1137639" y="58202"/>
                  <a:pt x="1149750" y="55137"/>
                  <a:pt x="1156489" y="52301"/>
                </a:cubicBezTo>
                <a:lnTo>
                  <a:pt x="1156489" y="48575"/>
                </a:lnTo>
                <a:cubicBezTo>
                  <a:pt x="1156489" y="41389"/>
                  <a:pt x="1154717" y="36262"/>
                  <a:pt x="1151168" y="33203"/>
                </a:cubicBezTo>
                <a:cubicBezTo>
                  <a:pt x="1147615" y="30142"/>
                  <a:pt x="1140919" y="28613"/>
                  <a:pt x="1131073" y="28613"/>
                </a:cubicBezTo>
                <a:cubicBezTo>
                  <a:pt x="1124419" y="28613"/>
                  <a:pt x="1119232" y="29920"/>
                  <a:pt x="1115503" y="32536"/>
                </a:cubicBezTo>
                <a:cubicBezTo>
                  <a:pt x="1111777" y="35154"/>
                  <a:pt x="1108759" y="39743"/>
                  <a:pt x="1106455" y="46310"/>
                </a:cubicBezTo>
                <a:close/>
                <a:moveTo>
                  <a:pt x="1156489" y="76655"/>
                </a:moveTo>
                <a:cubicBezTo>
                  <a:pt x="1151697" y="78250"/>
                  <a:pt x="1144115" y="80157"/>
                  <a:pt x="1133733" y="82375"/>
                </a:cubicBezTo>
                <a:cubicBezTo>
                  <a:pt x="1123350" y="84592"/>
                  <a:pt x="1116569" y="86768"/>
                  <a:pt x="1113374" y="88899"/>
                </a:cubicBezTo>
                <a:cubicBezTo>
                  <a:pt x="1108494" y="92354"/>
                  <a:pt x="1106053" y="96746"/>
                  <a:pt x="1106053" y="102071"/>
                </a:cubicBezTo>
                <a:cubicBezTo>
                  <a:pt x="1106053" y="107305"/>
                  <a:pt x="1108004" y="111830"/>
                  <a:pt x="1111910" y="115642"/>
                </a:cubicBezTo>
                <a:cubicBezTo>
                  <a:pt x="1115815" y="119463"/>
                  <a:pt x="1120780" y="121370"/>
                  <a:pt x="1126814" y="121370"/>
                </a:cubicBezTo>
                <a:cubicBezTo>
                  <a:pt x="1133556" y="121370"/>
                  <a:pt x="1139990" y="119153"/>
                  <a:pt x="1146114" y="114714"/>
                </a:cubicBezTo>
                <a:cubicBezTo>
                  <a:pt x="1150635" y="111341"/>
                  <a:pt x="1153606" y="107218"/>
                  <a:pt x="1155027" y="102337"/>
                </a:cubicBezTo>
                <a:cubicBezTo>
                  <a:pt x="1156000" y="99140"/>
                  <a:pt x="1156489" y="93063"/>
                  <a:pt x="1156489" y="84107"/>
                </a:cubicBezTo>
                <a:close/>
                <a:moveTo>
                  <a:pt x="1228752" y="3196"/>
                </a:moveTo>
                <a:lnTo>
                  <a:pt x="1266144" y="3196"/>
                </a:lnTo>
                <a:lnTo>
                  <a:pt x="1266144" y="114314"/>
                </a:lnTo>
                <a:lnTo>
                  <a:pt x="1319511" y="114314"/>
                </a:lnTo>
                <a:lnTo>
                  <a:pt x="1319511" y="3196"/>
                </a:lnTo>
                <a:lnTo>
                  <a:pt x="1356905" y="3196"/>
                </a:lnTo>
                <a:lnTo>
                  <a:pt x="1356905" y="114314"/>
                </a:lnTo>
                <a:lnTo>
                  <a:pt x="1371679" y="114314"/>
                </a:lnTo>
                <a:lnTo>
                  <a:pt x="1371679" y="181785"/>
                </a:lnTo>
                <a:lnTo>
                  <a:pt x="1341468" y="181785"/>
                </a:lnTo>
                <a:lnTo>
                  <a:pt x="1341468" y="144522"/>
                </a:lnTo>
                <a:lnTo>
                  <a:pt x="1228752" y="144522"/>
                </a:lnTo>
                <a:close/>
                <a:moveTo>
                  <a:pt x="1396691" y="3196"/>
                </a:moveTo>
                <a:lnTo>
                  <a:pt x="1432623" y="3196"/>
                </a:lnTo>
                <a:lnTo>
                  <a:pt x="1432623" y="91958"/>
                </a:lnTo>
                <a:lnTo>
                  <a:pt x="1490115" y="3196"/>
                </a:lnTo>
                <a:lnTo>
                  <a:pt x="1526842" y="3196"/>
                </a:lnTo>
                <a:lnTo>
                  <a:pt x="1526842" y="144522"/>
                </a:lnTo>
                <a:lnTo>
                  <a:pt x="1490911" y="144522"/>
                </a:lnTo>
                <a:lnTo>
                  <a:pt x="1490911" y="54161"/>
                </a:lnTo>
                <a:lnTo>
                  <a:pt x="1432623" y="144522"/>
                </a:lnTo>
                <a:lnTo>
                  <a:pt x="1396691" y="144522"/>
                </a:lnTo>
                <a:close/>
                <a:moveTo>
                  <a:pt x="1564236" y="3196"/>
                </a:moveTo>
                <a:lnTo>
                  <a:pt x="1600163" y="3196"/>
                </a:lnTo>
                <a:lnTo>
                  <a:pt x="1600163" y="91958"/>
                </a:lnTo>
                <a:lnTo>
                  <a:pt x="1657656" y="3196"/>
                </a:lnTo>
                <a:lnTo>
                  <a:pt x="1694383" y="3196"/>
                </a:lnTo>
                <a:lnTo>
                  <a:pt x="1694383" y="144522"/>
                </a:lnTo>
                <a:lnTo>
                  <a:pt x="1658455" y="144522"/>
                </a:lnTo>
                <a:lnTo>
                  <a:pt x="1658455" y="54161"/>
                </a:lnTo>
                <a:lnTo>
                  <a:pt x="1600163" y="144522"/>
                </a:lnTo>
                <a:lnTo>
                  <a:pt x="1564236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773939" y="4915582"/>
            <a:ext cx="67471" cy="67471"/>
          </a:xfrm>
          <a:custGeom>
            <a:avLst/>
            <a:gdLst/>
            <a:ahLst/>
            <a:cxnLst/>
            <a:rect l="l" t="t" r="r" b="b"/>
            <a:pathLst>
              <a:path w="67471" h="67471">
                <a:moveTo>
                  <a:pt x="0" y="33670"/>
                </a:moveTo>
                <a:cubicBezTo>
                  <a:pt x="0" y="24351"/>
                  <a:pt x="3304" y="16408"/>
                  <a:pt x="9917" y="9846"/>
                </a:cubicBezTo>
                <a:cubicBezTo>
                  <a:pt x="16524" y="3279"/>
                  <a:pt x="24443" y="0"/>
                  <a:pt x="33666" y="0"/>
                </a:cubicBezTo>
                <a:cubicBezTo>
                  <a:pt x="42987" y="0"/>
                  <a:pt x="50947" y="3279"/>
                  <a:pt x="57556" y="9846"/>
                </a:cubicBezTo>
                <a:cubicBezTo>
                  <a:pt x="64165" y="16408"/>
                  <a:pt x="67471" y="24351"/>
                  <a:pt x="67471" y="33670"/>
                </a:cubicBezTo>
                <a:cubicBezTo>
                  <a:pt x="67471" y="42984"/>
                  <a:pt x="64165" y="50943"/>
                  <a:pt x="57556" y="57556"/>
                </a:cubicBezTo>
                <a:cubicBezTo>
                  <a:pt x="50947" y="64166"/>
                  <a:pt x="42987" y="67471"/>
                  <a:pt x="33666" y="67471"/>
                </a:cubicBezTo>
                <a:cubicBezTo>
                  <a:pt x="24443" y="67471"/>
                  <a:pt x="16524" y="64166"/>
                  <a:pt x="9917" y="57556"/>
                </a:cubicBezTo>
                <a:cubicBezTo>
                  <a:pt x="3304" y="50943"/>
                  <a:pt x="0" y="42984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070831" y="4846382"/>
            <a:ext cx="556394" cy="201744"/>
          </a:xfrm>
          <a:custGeom>
            <a:avLst/>
            <a:gdLst/>
            <a:ahLst/>
            <a:cxnLst/>
            <a:rect l="l" t="t" r="r" b="b"/>
            <a:pathLst>
              <a:path w="556394" h="201744">
                <a:moveTo>
                  <a:pt x="29541" y="3327"/>
                </a:moveTo>
                <a:lnTo>
                  <a:pt x="166211" y="3327"/>
                </a:lnTo>
                <a:lnTo>
                  <a:pt x="166211" y="198418"/>
                </a:lnTo>
                <a:lnTo>
                  <a:pt x="126820" y="198418"/>
                </a:lnTo>
                <a:lnTo>
                  <a:pt x="126820" y="36332"/>
                </a:lnTo>
                <a:lnTo>
                  <a:pt x="68136" y="36332"/>
                </a:lnTo>
                <a:lnTo>
                  <a:pt x="68136" y="119635"/>
                </a:lnTo>
                <a:cubicBezTo>
                  <a:pt x="68136" y="143500"/>
                  <a:pt x="67337" y="160157"/>
                  <a:pt x="65742" y="169603"/>
                </a:cubicBezTo>
                <a:cubicBezTo>
                  <a:pt x="64141" y="179053"/>
                  <a:pt x="60260" y="186419"/>
                  <a:pt x="54097" y="191696"/>
                </a:cubicBezTo>
                <a:cubicBezTo>
                  <a:pt x="47929" y="196974"/>
                  <a:pt x="38281" y="199617"/>
                  <a:pt x="25153" y="199617"/>
                </a:cubicBezTo>
                <a:cubicBezTo>
                  <a:pt x="20538" y="199617"/>
                  <a:pt x="12156" y="199174"/>
                  <a:pt x="0" y="198281"/>
                </a:cubicBezTo>
                <a:lnTo>
                  <a:pt x="0" y="167808"/>
                </a:lnTo>
                <a:lnTo>
                  <a:pt x="8783" y="167945"/>
                </a:lnTo>
                <a:cubicBezTo>
                  <a:pt x="17034" y="167945"/>
                  <a:pt x="22575" y="166832"/>
                  <a:pt x="25419" y="164617"/>
                </a:cubicBezTo>
                <a:cubicBezTo>
                  <a:pt x="28260" y="162400"/>
                  <a:pt x="29678" y="156939"/>
                  <a:pt x="29678" y="148248"/>
                </a:cubicBezTo>
                <a:lnTo>
                  <a:pt x="29541" y="114711"/>
                </a:lnTo>
                <a:close/>
                <a:moveTo>
                  <a:pt x="266288" y="84770"/>
                </a:moveTo>
                <a:lnTo>
                  <a:pt x="327502" y="84770"/>
                </a:lnTo>
                <a:cubicBezTo>
                  <a:pt x="325907" y="70218"/>
                  <a:pt x="321048" y="58129"/>
                  <a:pt x="312929" y="48504"/>
                </a:cubicBezTo>
                <a:cubicBezTo>
                  <a:pt x="304811" y="38877"/>
                  <a:pt x="293789" y="34068"/>
                  <a:pt x="279859" y="34068"/>
                </a:cubicBezTo>
                <a:cubicBezTo>
                  <a:pt x="269301" y="34068"/>
                  <a:pt x="260431" y="36994"/>
                  <a:pt x="253245" y="42847"/>
                </a:cubicBezTo>
                <a:cubicBezTo>
                  <a:pt x="246059" y="48704"/>
                  <a:pt x="241001" y="56471"/>
                  <a:pt x="238075" y="66136"/>
                </a:cubicBezTo>
                <a:lnTo>
                  <a:pt x="199083" y="57222"/>
                </a:lnTo>
                <a:cubicBezTo>
                  <a:pt x="203075" y="39925"/>
                  <a:pt x="211881" y="26060"/>
                  <a:pt x="225500" y="15635"/>
                </a:cubicBezTo>
                <a:cubicBezTo>
                  <a:pt x="239115" y="5213"/>
                  <a:pt x="256838" y="0"/>
                  <a:pt x="278660" y="0"/>
                </a:cubicBezTo>
                <a:cubicBezTo>
                  <a:pt x="307054" y="0"/>
                  <a:pt x="329234" y="9426"/>
                  <a:pt x="345203" y="28279"/>
                </a:cubicBezTo>
                <a:cubicBezTo>
                  <a:pt x="361174" y="47132"/>
                  <a:pt x="369158" y="71684"/>
                  <a:pt x="369158" y="101934"/>
                </a:cubicBezTo>
                <a:cubicBezTo>
                  <a:pt x="369158" y="122519"/>
                  <a:pt x="365453" y="140217"/>
                  <a:pt x="358044" y="155031"/>
                </a:cubicBezTo>
                <a:cubicBezTo>
                  <a:pt x="350636" y="169848"/>
                  <a:pt x="340455" y="181339"/>
                  <a:pt x="327502" y="189500"/>
                </a:cubicBezTo>
                <a:cubicBezTo>
                  <a:pt x="314549" y="197663"/>
                  <a:pt x="298936" y="201744"/>
                  <a:pt x="280659" y="201744"/>
                </a:cubicBezTo>
                <a:cubicBezTo>
                  <a:pt x="236213" y="201744"/>
                  <a:pt x="208842" y="180851"/>
                  <a:pt x="198550" y="139065"/>
                </a:cubicBezTo>
                <a:lnTo>
                  <a:pt x="238075" y="126821"/>
                </a:lnTo>
                <a:cubicBezTo>
                  <a:pt x="240116" y="140925"/>
                  <a:pt x="245149" y="151374"/>
                  <a:pt x="253180" y="158163"/>
                </a:cubicBezTo>
                <a:cubicBezTo>
                  <a:pt x="261212" y="164953"/>
                  <a:pt x="270813" y="168344"/>
                  <a:pt x="281988" y="168344"/>
                </a:cubicBezTo>
                <a:cubicBezTo>
                  <a:pt x="293522" y="168344"/>
                  <a:pt x="303392" y="164309"/>
                  <a:pt x="311600" y="156230"/>
                </a:cubicBezTo>
                <a:cubicBezTo>
                  <a:pt x="319808" y="148158"/>
                  <a:pt x="325108" y="135252"/>
                  <a:pt x="327502" y="117508"/>
                </a:cubicBezTo>
                <a:lnTo>
                  <a:pt x="266288" y="117508"/>
                </a:lnTo>
                <a:close/>
                <a:moveTo>
                  <a:pt x="401227" y="3327"/>
                </a:moveTo>
                <a:lnTo>
                  <a:pt x="556394" y="3327"/>
                </a:lnTo>
                <a:lnTo>
                  <a:pt x="556394" y="198418"/>
                </a:lnTo>
                <a:lnTo>
                  <a:pt x="517003" y="198418"/>
                </a:lnTo>
                <a:lnTo>
                  <a:pt x="517003" y="36065"/>
                </a:lnTo>
                <a:lnTo>
                  <a:pt x="440615" y="36065"/>
                </a:lnTo>
                <a:lnTo>
                  <a:pt x="440615" y="198418"/>
                </a:lnTo>
                <a:lnTo>
                  <a:pt x="401227" y="1984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736261" y="4955409"/>
            <a:ext cx="73587" cy="37335"/>
          </a:xfrm>
          <a:custGeom>
            <a:avLst/>
            <a:gdLst/>
            <a:ahLst/>
            <a:cxnLst/>
            <a:rect l="l" t="t" r="r" b="b"/>
            <a:pathLst>
              <a:path w="73587" h="37335">
                <a:moveTo>
                  <a:pt x="0" y="37335"/>
                </a:moveTo>
                <a:lnTo>
                  <a:pt x="0" y="0"/>
                </a:lnTo>
                <a:lnTo>
                  <a:pt x="73588" y="0"/>
                </a:lnTo>
                <a:lnTo>
                  <a:pt x="73588" y="373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833976" y="4848571"/>
            <a:ext cx="268470" cy="199771"/>
          </a:xfrm>
          <a:custGeom>
            <a:avLst/>
            <a:gdLst/>
            <a:ahLst/>
            <a:cxnLst/>
            <a:rect l="l" t="t" r="r" b="b"/>
            <a:pathLst>
              <a:path w="268470" h="199771">
                <a:moveTo>
                  <a:pt x="85579" y="196229"/>
                </a:moveTo>
                <a:lnTo>
                  <a:pt x="48240" y="196229"/>
                </a:lnTo>
                <a:lnTo>
                  <a:pt x="48240" y="54961"/>
                </a:lnTo>
                <a:cubicBezTo>
                  <a:pt x="34611" y="67774"/>
                  <a:pt x="18533" y="77263"/>
                  <a:pt x="0" y="83397"/>
                </a:cubicBezTo>
                <a:lnTo>
                  <a:pt x="0" y="49331"/>
                </a:lnTo>
                <a:cubicBezTo>
                  <a:pt x="9768" y="46148"/>
                  <a:pt x="20350" y="40108"/>
                  <a:pt x="31753" y="31162"/>
                </a:cubicBezTo>
                <a:cubicBezTo>
                  <a:pt x="43197" y="22256"/>
                  <a:pt x="51012" y="11854"/>
                  <a:pt x="55278" y="0"/>
                </a:cubicBezTo>
                <a:lnTo>
                  <a:pt x="85579" y="0"/>
                </a:lnTo>
                <a:close/>
                <a:moveTo>
                  <a:pt x="205103" y="0"/>
                </a:moveTo>
                <a:cubicBezTo>
                  <a:pt x="224000" y="0"/>
                  <a:pt x="238763" y="6764"/>
                  <a:pt x="249437" y="20304"/>
                </a:cubicBezTo>
                <a:cubicBezTo>
                  <a:pt x="262109" y="36292"/>
                  <a:pt x="268470" y="62867"/>
                  <a:pt x="268470" y="99933"/>
                </a:cubicBezTo>
                <a:cubicBezTo>
                  <a:pt x="268470" y="136952"/>
                  <a:pt x="262066" y="163566"/>
                  <a:pt x="249304" y="179741"/>
                </a:cubicBezTo>
                <a:cubicBezTo>
                  <a:pt x="238717" y="193094"/>
                  <a:pt x="224000" y="199771"/>
                  <a:pt x="205103" y="199771"/>
                </a:cubicBezTo>
                <a:cubicBezTo>
                  <a:pt x="186117" y="199771"/>
                  <a:pt x="170810" y="192456"/>
                  <a:pt x="159182" y="177833"/>
                </a:cubicBezTo>
                <a:cubicBezTo>
                  <a:pt x="147550" y="163207"/>
                  <a:pt x="141736" y="137088"/>
                  <a:pt x="141736" y="99566"/>
                </a:cubicBezTo>
                <a:cubicBezTo>
                  <a:pt x="141736" y="62731"/>
                  <a:pt x="148144" y="36202"/>
                  <a:pt x="160909" y="20031"/>
                </a:cubicBezTo>
                <a:cubicBezTo>
                  <a:pt x="171490" y="6678"/>
                  <a:pt x="186206" y="0"/>
                  <a:pt x="205103" y="0"/>
                </a:cubicBezTo>
                <a:close/>
                <a:moveTo>
                  <a:pt x="205103" y="31068"/>
                </a:moveTo>
                <a:cubicBezTo>
                  <a:pt x="200650" y="31068"/>
                  <a:pt x="196654" y="32523"/>
                  <a:pt x="193201" y="35428"/>
                </a:cubicBezTo>
                <a:cubicBezTo>
                  <a:pt x="189706" y="38293"/>
                  <a:pt x="186981" y="43470"/>
                  <a:pt x="185073" y="50965"/>
                </a:cubicBezTo>
                <a:cubicBezTo>
                  <a:pt x="182527" y="60643"/>
                  <a:pt x="181257" y="76990"/>
                  <a:pt x="181257" y="99933"/>
                </a:cubicBezTo>
                <a:cubicBezTo>
                  <a:pt x="181257" y="122915"/>
                  <a:pt x="182395" y="138675"/>
                  <a:pt x="184662" y="147262"/>
                </a:cubicBezTo>
                <a:cubicBezTo>
                  <a:pt x="186934" y="155848"/>
                  <a:pt x="189797" y="161572"/>
                  <a:pt x="193248" y="164430"/>
                </a:cubicBezTo>
                <a:cubicBezTo>
                  <a:pt x="196700" y="167292"/>
                  <a:pt x="200650" y="168703"/>
                  <a:pt x="205103" y="168703"/>
                </a:cubicBezTo>
                <a:cubicBezTo>
                  <a:pt x="209556" y="168703"/>
                  <a:pt x="213552" y="167249"/>
                  <a:pt x="217052" y="164343"/>
                </a:cubicBezTo>
                <a:cubicBezTo>
                  <a:pt x="220500" y="161478"/>
                  <a:pt x="223226" y="156302"/>
                  <a:pt x="225133" y="148806"/>
                </a:cubicBezTo>
                <a:cubicBezTo>
                  <a:pt x="227679" y="139223"/>
                  <a:pt x="228949" y="122915"/>
                  <a:pt x="228949" y="99933"/>
                </a:cubicBezTo>
                <a:cubicBezTo>
                  <a:pt x="228949" y="76990"/>
                  <a:pt x="227815" y="61230"/>
                  <a:pt x="225545" y="52647"/>
                </a:cubicBezTo>
                <a:cubicBezTo>
                  <a:pt x="223272" y="44060"/>
                  <a:pt x="220414" y="38293"/>
                  <a:pt x="216958" y="35428"/>
                </a:cubicBezTo>
                <a:cubicBezTo>
                  <a:pt x="213509" y="32523"/>
                  <a:pt x="209556" y="31068"/>
                  <a:pt x="205103" y="3106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205899" y="4849709"/>
            <a:ext cx="373716" cy="195091"/>
          </a:xfrm>
          <a:custGeom>
            <a:avLst/>
            <a:gdLst/>
            <a:ahLst/>
            <a:cxnLst/>
            <a:rect l="l" t="t" r="r" b="b"/>
            <a:pathLst>
              <a:path w="373716" h="195091">
                <a:moveTo>
                  <a:pt x="0" y="53762"/>
                </a:moveTo>
                <a:lnTo>
                  <a:pt x="37261" y="53762"/>
                </a:lnTo>
                <a:lnTo>
                  <a:pt x="37261" y="111520"/>
                </a:lnTo>
                <a:cubicBezTo>
                  <a:pt x="43470" y="110808"/>
                  <a:pt x="47867" y="108900"/>
                  <a:pt x="50437" y="105796"/>
                </a:cubicBezTo>
                <a:cubicBezTo>
                  <a:pt x="53010" y="102690"/>
                  <a:pt x="56118" y="95904"/>
                  <a:pt x="59754" y="85434"/>
                </a:cubicBezTo>
                <a:cubicBezTo>
                  <a:pt x="64544" y="71506"/>
                  <a:pt x="69775" y="62590"/>
                  <a:pt x="75452" y="58687"/>
                </a:cubicBezTo>
                <a:cubicBezTo>
                  <a:pt x="81134" y="54780"/>
                  <a:pt x="88589" y="52830"/>
                  <a:pt x="97812" y="52830"/>
                </a:cubicBezTo>
                <a:cubicBezTo>
                  <a:pt x="100649" y="52830"/>
                  <a:pt x="105574" y="53053"/>
                  <a:pt x="112583" y="53495"/>
                </a:cubicBezTo>
                <a:lnTo>
                  <a:pt x="112717" y="78250"/>
                </a:lnTo>
                <a:cubicBezTo>
                  <a:pt x="102867" y="78250"/>
                  <a:pt x="96567" y="79178"/>
                  <a:pt x="93821" y="81043"/>
                </a:cubicBezTo>
                <a:cubicBezTo>
                  <a:pt x="91070" y="82995"/>
                  <a:pt x="88100" y="88805"/>
                  <a:pt x="84902" y="98477"/>
                </a:cubicBezTo>
                <a:cubicBezTo>
                  <a:pt x="80558" y="111520"/>
                  <a:pt x="74301" y="119545"/>
                  <a:pt x="66139" y="122565"/>
                </a:cubicBezTo>
                <a:cubicBezTo>
                  <a:pt x="77940" y="125845"/>
                  <a:pt x="87920" y="136091"/>
                  <a:pt x="96081" y="153306"/>
                </a:cubicBezTo>
                <a:cubicBezTo>
                  <a:pt x="96524" y="154191"/>
                  <a:pt x="97013" y="155125"/>
                  <a:pt x="97547" y="156100"/>
                </a:cubicBezTo>
                <a:lnTo>
                  <a:pt x="118437" y="195091"/>
                </a:lnTo>
                <a:lnTo>
                  <a:pt x="78250" y="195091"/>
                </a:lnTo>
                <a:lnTo>
                  <a:pt x="59621" y="154234"/>
                </a:lnTo>
                <a:cubicBezTo>
                  <a:pt x="55804" y="145983"/>
                  <a:pt x="52500" y="140685"/>
                  <a:pt x="49706" y="138334"/>
                </a:cubicBezTo>
                <a:cubicBezTo>
                  <a:pt x="46912" y="135983"/>
                  <a:pt x="42761" y="134809"/>
                  <a:pt x="37261" y="134809"/>
                </a:cubicBezTo>
                <a:lnTo>
                  <a:pt x="37261" y="195091"/>
                </a:lnTo>
                <a:lnTo>
                  <a:pt x="0" y="195091"/>
                </a:lnTo>
                <a:close/>
                <a:moveTo>
                  <a:pt x="139087" y="0"/>
                </a:moveTo>
                <a:lnTo>
                  <a:pt x="217070" y="0"/>
                </a:lnTo>
                <a:cubicBezTo>
                  <a:pt x="232507" y="0"/>
                  <a:pt x="244016" y="644"/>
                  <a:pt x="251605" y="1926"/>
                </a:cubicBezTo>
                <a:cubicBezTo>
                  <a:pt x="259186" y="3215"/>
                  <a:pt x="265975" y="5897"/>
                  <a:pt x="271962" y="9979"/>
                </a:cubicBezTo>
                <a:cubicBezTo>
                  <a:pt x="277949" y="14062"/>
                  <a:pt x="282943" y="19493"/>
                  <a:pt x="286935" y="26280"/>
                </a:cubicBezTo>
                <a:cubicBezTo>
                  <a:pt x="290927" y="33070"/>
                  <a:pt x="292922" y="40676"/>
                  <a:pt x="292922" y="49107"/>
                </a:cubicBezTo>
                <a:cubicBezTo>
                  <a:pt x="292922" y="58241"/>
                  <a:pt x="290460" y="66628"/>
                  <a:pt x="285538" y="74257"/>
                </a:cubicBezTo>
                <a:cubicBezTo>
                  <a:pt x="280613" y="81886"/>
                  <a:pt x="273936" y="87610"/>
                  <a:pt x="265508" y="91421"/>
                </a:cubicBezTo>
                <a:cubicBezTo>
                  <a:pt x="277399" y="94882"/>
                  <a:pt x="286535" y="100782"/>
                  <a:pt x="292922" y="109122"/>
                </a:cubicBezTo>
                <a:cubicBezTo>
                  <a:pt x="299311" y="117460"/>
                  <a:pt x="302502" y="127263"/>
                  <a:pt x="302502" y="138532"/>
                </a:cubicBezTo>
                <a:cubicBezTo>
                  <a:pt x="302502" y="147402"/>
                  <a:pt x="300442" y="156031"/>
                  <a:pt x="296317" y="164416"/>
                </a:cubicBezTo>
                <a:cubicBezTo>
                  <a:pt x="292191" y="172800"/>
                  <a:pt x="286557" y="179496"/>
                  <a:pt x="279414" y="184507"/>
                </a:cubicBezTo>
                <a:cubicBezTo>
                  <a:pt x="272272" y="189522"/>
                  <a:pt x="263467" y="192607"/>
                  <a:pt x="253001" y="193759"/>
                </a:cubicBezTo>
                <a:cubicBezTo>
                  <a:pt x="246435" y="194468"/>
                  <a:pt x="230598" y="194915"/>
                  <a:pt x="205489" y="195091"/>
                </a:cubicBezTo>
                <a:lnTo>
                  <a:pt x="139087" y="195091"/>
                </a:lnTo>
                <a:close/>
                <a:moveTo>
                  <a:pt x="178477" y="32472"/>
                </a:moveTo>
                <a:lnTo>
                  <a:pt x="178477" y="77583"/>
                </a:lnTo>
                <a:lnTo>
                  <a:pt x="204294" y="77583"/>
                </a:lnTo>
                <a:cubicBezTo>
                  <a:pt x="219641" y="77583"/>
                  <a:pt x="229181" y="77360"/>
                  <a:pt x="232903" y="76918"/>
                </a:cubicBezTo>
                <a:cubicBezTo>
                  <a:pt x="239646" y="76118"/>
                  <a:pt x="244952" y="73789"/>
                  <a:pt x="248811" y="69930"/>
                </a:cubicBezTo>
                <a:cubicBezTo>
                  <a:pt x="252667" y="66071"/>
                  <a:pt x="254596" y="60991"/>
                  <a:pt x="254596" y="54694"/>
                </a:cubicBezTo>
                <a:cubicBezTo>
                  <a:pt x="254596" y="48662"/>
                  <a:pt x="252934" y="43758"/>
                  <a:pt x="249606" y="39989"/>
                </a:cubicBezTo>
                <a:cubicBezTo>
                  <a:pt x="246280" y="36219"/>
                  <a:pt x="241333" y="33933"/>
                  <a:pt x="234768" y="33135"/>
                </a:cubicBezTo>
                <a:cubicBezTo>
                  <a:pt x="230865" y="32691"/>
                  <a:pt x="219641" y="32472"/>
                  <a:pt x="201100" y="32472"/>
                </a:cubicBezTo>
                <a:close/>
                <a:moveTo>
                  <a:pt x="178477" y="110056"/>
                </a:moveTo>
                <a:lnTo>
                  <a:pt x="178477" y="162223"/>
                </a:lnTo>
                <a:lnTo>
                  <a:pt x="214939" y="162223"/>
                </a:lnTo>
                <a:cubicBezTo>
                  <a:pt x="229134" y="162223"/>
                  <a:pt x="238137" y="161820"/>
                  <a:pt x="241957" y="161025"/>
                </a:cubicBezTo>
                <a:cubicBezTo>
                  <a:pt x="247811" y="159958"/>
                  <a:pt x="252581" y="157364"/>
                  <a:pt x="256260" y="153233"/>
                </a:cubicBezTo>
                <a:cubicBezTo>
                  <a:pt x="259943" y="149112"/>
                  <a:pt x="261782" y="143589"/>
                  <a:pt x="261782" y="136670"/>
                </a:cubicBezTo>
                <a:cubicBezTo>
                  <a:pt x="261782" y="130813"/>
                  <a:pt x="260363" y="125845"/>
                  <a:pt x="257527" y="121763"/>
                </a:cubicBezTo>
                <a:cubicBezTo>
                  <a:pt x="254686" y="117684"/>
                  <a:pt x="250582" y="114711"/>
                  <a:pt x="245215" y="112849"/>
                </a:cubicBezTo>
                <a:cubicBezTo>
                  <a:pt x="239848" y="110988"/>
                  <a:pt x="228204" y="110056"/>
                  <a:pt x="210281" y="110056"/>
                </a:cubicBezTo>
                <a:close/>
                <a:moveTo>
                  <a:pt x="336323" y="195091"/>
                </a:moveTo>
                <a:lnTo>
                  <a:pt x="336323" y="157694"/>
                </a:lnTo>
                <a:lnTo>
                  <a:pt x="373717" y="157694"/>
                </a:lnTo>
                <a:lnTo>
                  <a:pt x="373717" y="195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682184" y="4846116"/>
            <a:ext cx="5056487" cy="252445"/>
          </a:xfrm>
          <a:custGeom>
            <a:avLst/>
            <a:gdLst/>
            <a:ahLst/>
            <a:cxnLst/>
            <a:rect l="l" t="t" r="r" b="b"/>
            <a:pathLst>
              <a:path w="5056487" h="252445">
                <a:moveTo>
                  <a:pt x="131479" y="99141"/>
                </a:moveTo>
                <a:lnTo>
                  <a:pt x="94619" y="105793"/>
                </a:lnTo>
                <a:cubicBezTo>
                  <a:pt x="93376" y="98432"/>
                  <a:pt x="90557" y="92887"/>
                  <a:pt x="86165" y="89161"/>
                </a:cubicBezTo>
                <a:cubicBezTo>
                  <a:pt x="81776" y="85432"/>
                  <a:pt x="76074" y="83570"/>
                  <a:pt x="69065" y="83570"/>
                </a:cubicBezTo>
                <a:cubicBezTo>
                  <a:pt x="59748" y="83570"/>
                  <a:pt x="52317" y="86785"/>
                  <a:pt x="46774" y="93218"/>
                </a:cubicBezTo>
                <a:cubicBezTo>
                  <a:pt x="41227" y="99655"/>
                  <a:pt x="38454" y="110408"/>
                  <a:pt x="38454" y="125489"/>
                </a:cubicBezTo>
                <a:cubicBezTo>
                  <a:pt x="38454" y="142258"/>
                  <a:pt x="41273" y="154098"/>
                  <a:pt x="46907" y="161021"/>
                </a:cubicBezTo>
                <a:cubicBezTo>
                  <a:pt x="52537" y="167940"/>
                  <a:pt x="60101" y="171400"/>
                  <a:pt x="69598" y="171400"/>
                </a:cubicBezTo>
                <a:cubicBezTo>
                  <a:pt x="76694" y="171400"/>
                  <a:pt x="82508" y="169380"/>
                  <a:pt x="87033" y="165344"/>
                </a:cubicBezTo>
                <a:cubicBezTo>
                  <a:pt x="91554" y="161308"/>
                  <a:pt x="94751" y="154368"/>
                  <a:pt x="96612" y="144519"/>
                </a:cubicBezTo>
                <a:lnTo>
                  <a:pt x="133340" y="150775"/>
                </a:lnTo>
                <a:cubicBezTo>
                  <a:pt x="129527" y="167634"/>
                  <a:pt x="122208" y="180363"/>
                  <a:pt x="111386" y="188968"/>
                </a:cubicBezTo>
                <a:cubicBezTo>
                  <a:pt x="100562" y="197572"/>
                  <a:pt x="86054" y="201873"/>
                  <a:pt x="67866" y="201873"/>
                </a:cubicBezTo>
                <a:cubicBezTo>
                  <a:pt x="47196" y="201873"/>
                  <a:pt x="30715" y="195358"/>
                  <a:pt x="18428" y="182315"/>
                </a:cubicBezTo>
                <a:cubicBezTo>
                  <a:pt x="6140" y="169272"/>
                  <a:pt x="0" y="151218"/>
                  <a:pt x="0" y="128150"/>
                </a:cubicBezTo>
                <a:cubicBezTo>
                  <a:pt x="0" y="104821"/>
                  <a:pt x="6166" y="86655"/>
                  <a:pt x="18500" y="73657"/>
                </a:cubicBezTo>
                <a:cubicBezTo>
                  <a:pt x="30829" y="60660"/>
                  <a:pt x="47508" y="54158"/>
                  <a:pt x="68533" y="54158"/>
                </a:cubicBezTo>
                <a:cubicBezTo>
                  <a:pt x="85748" y="54158"/>
                  <a:pt x="99432" y="57867"/>
                  <a:pt x="109591" y="65272"/>
                </a:cubicBezTo>
                <a:cubicBezTo>
                  <a:pt x="119749" y="72680"/>
                  <a:pt x="127043" y="83970"/>
                  <a:pt x="131479" y="99141"/>
                </a:cubicBezTo>
                <a:close/>
                <a:moveTo>
                  <a:pt x="218779" y="57355"/>
                </a:moveTo>
                <a:lnTo>
                  <a:pt x="346662" y="57355"/>
                </a:lnTo>
                <a:lnTo>
                  <a:pt x="346662" y="87563"/>
                </a:lnTo>
                <a:lnTo>
                  <a:pt x="301420" y="87563"/>
                </a:lnTo>
                <a:lnTo>
                  <a:pt x="301420" y="198684"/>
                </a:lnTo>
                <a:lnTo>
                  <a:pt x="264024" y="198684"/>
                </a:lnTo>
                <a:lnTo>
                  <a:pt x="264024" y="87563"/>
                </a:lnTo>
                <a:lnTo>
                  <a:pt x="218779" y="87563"/>
                </a:lnTo>
                <a:close/>
                <a:moveTo>
                  <a:pt x="362779" y="57355"/>
                </a:moveTo>
                <a:lnTo>
                  <a:pt x="397641" y="57355"/>
                </a:lnTo>
                <a:lnTo>
                  <a:pt x="397641" y="78117"/>
                </a:lnTo>
                <a:cubicBezTo>
                  <a:pt x="402169" y="71018"/>
                  <a:pt x="408290" y="65251"/>
                  <a:pt x="416008" y="60814"/>
                </a:cubicBezTo>
                <a:cubicBezTo>
                  <a:pt x="423726" y="56376"/>
                  <a:pt x="432287" y="54158"/>
                  <a:pt x="441694" y="54158"/>
                </a:cubicBezTo>
                <a:cubicBezTo>
                  <a:pt x="458107" y="54158"/>
                  <a:pt x="472035" y="60592"/>
                  <a:pt x="483480" y="73455"/>
                </a:cubicBezTo>
                <a:cubicBezTo>
                  <a:pt x="494924" y="86321"/>
                  <a:pt x="500648" y="104242"/>
                  <a:pt x="500648" y="127220"/>
                </a:cubicBezTo>
                <a:cubicBezTo>
                  <a:pt x="500648" y="150818"/>
                  <a:pt x="494881" y="169161"/>
                  <a:pt x="483349" y="182247"/>
                </a:cubicBezTo>
                <a:cubicBezTo>
                  <a:pt x="471815" y="195333"/>
                  <a:pt x="457840" y="201873"/>
                  <a:pt x="441424" y="201873"/>
                </a:cubicBezTo>
                <a:cubicBezTo>
                  <a:pt x="433620" y="201873"/>
                  <a:pt x="426546" y="200323"/>
                  <a:pt x="420202" y="197219"/>
                </a:cubicBezTo>
                <a:cubicBezTo>
                  <a:pt x="413855" y="194116"/>
                  <a:pt x="407181" y="188791"/>
                  <a:pt x="400172" y="181250"/>
                </a:cubicBezTo>
                <a:lnTo>
                  <a:pt x="400172" y="252446"/>
                </a:lnTo>
                <a:lnTo>
                  <a:pt x="362779" y="252446"/>
                </a:lnTo>
                <a:close/>
                <a:moveTo>
                  <a:pt x="399775" y="125625"/>
                </a:moveTo>
                <a:cubicBezTo>
                  <a:pt x="399775" y="141505"/>
                  <a:pt x="402922" y="153241"/>
                  <a:pt x="409222" y="160823"/>
                </a:cubicBezTo>
                <a:cubicBezTo>
                  <a:pt x="415522" y="168408"/>
                  <a:pt x="423197" y="172202"/>
                  <a:pt x="432244" y="172202"/>
                </a:cubicBezTo>
                <a:cubicBezTo>
                  <a:pt x="440937" y="172202"/>
                  <a:pt x="448170" y="168721"/>
                  <a:pt x="453937" y="161755"/>
                </a:cubicBezTo>
                <a:cubicBezTo>
                  <a:pt x="459702" y="154789"/>
                  <a:pt x="462585" y="143367"/>
                  <a:pt x="462585" y="127487"/>
                </a:cubicBezTo>
                <a:cubicBezTo>
                  <a:pt x="462585" y="112672"/>
                  <a:pt x="459611" y="101672"/>
                  <a:pt x="453668" y="94486"/>
                </a:cubicBezTo>
                <a:cubicBezTo>
                  <a:pt x="447724" y="87296"/>
                  <a:pt x="440362" y="83704"/>
                  <a:pt x="431578" y="83704"/>
                </a:cubicBezTo>
                <a:cubicBezTo>
                  <a:pt x="422437" y="83704"/>
                  <a:pt x="414855" y="87232"/>
                  <a:pt x="408823" y="94284"/>
                </a:cubicBezTo>
                <a:cubicBezTo>
                  <a:pt x="402789" y="101340"/>
                  <a:pt x="399775" y="111787"/>
                  <a:pt x="399775" y="125625"/>
                </a:cubicBezTo>
                <a:close/>
                <a:moveTo>
                  <a:pt x="558269" y="100473"/>
                </a:moveTo>
                <a:lnTo>
                  <a:pt x="524332" y="94349"/>
                </a:lnTo>
                <a:cubicBezTo>
                  <a:pt x="528144" y="80687"/>
                  <a:pt x="534710" y="70571"/>
                  <a:pt x="544027" y="64005"/>
                </a:cubicBezTo>
                <a:cubicBezTo>
                  <a:pt x="553344" y="57441"/>
                  <a:pt x="567187" y="54158"/>
                  <a:pt x="585546" y="54158"/>
                </a:cubicBezTo>
                <a:cubicBezTo>
                  <a:pt x="602229" y="54158"/>
                  <a:pt x="614649" y="56134"/>
                  <a:pt x="622810" y="60080"/>
                </a:cubicBezTo>
                <a:cubicBezTo>
                  <a:pt x="630971" y="64034"/>
                  <a:pt x="636720" y="69044"/>
                  <a:pt x="640047" y="75121"/>
                </a:cubicBezTo>
                <a:cubicBezTo>
                  <a:pt x="643373" y="81198"/>
                  <a:pt x="645037" y="92355"/>
                  <a:pt x="645037" y="108591"/>
                </a:cubicBezTo>
                <a:lnTo>
                  <a:pt x="644633" y="152240"/>
                </a:lnTo>
                <a:cubicBezTo>
                  <a:pt x="644633" y="164657"/>
                  <a:pt x="645231" y="173819"/>
                  <a:pt x="646430" y="179716"/>
                </a:cubicBezTo>
                <a:cubicBezTo>
                  <a:pt x="647629" y="185620"/>
                  <a:pt x="649868" y="191941"/>
                  <a:pt x="653150" y="198684"/>
                </a:cubicBezTo>
                <a:lnTo>
                  <a:pt x="616157" y="198684"/>
                </a:lnTo>
                <a:cubicBezTo>
                  <a:pt x="615181" y="196196"/>
                  <a:pt x="613983" y="192514"/>
                  <a:pt x="612564" y="187639"/>
                </a:cubicBezTo>
                <a:cubicBezTo>
                  <a:pt x="611942" y="185422"/>
                  <a:pt x="611496" y="183956"/>
                  <a:pt x="611229" y="183247"/>
                </a:cubicBezTo>
                <a:cubicBezTo>
                  <a:pt x="604843" y="189458"/>
                  <a:pt x="598013" y="194116"/>
                  <a:pt x="590741" y="197219"/>
                </a:cubicBezTo>
                <a:cubicBezTo>
                  <a:pt x="583466" y="200323"/>
                  <a:pt x="575701" y="201873"/>
                  <a:pt x="567446" y="201873"/>
                </a:cubicBezTo>
                <a:cubicBezTo>
                  <a:pt x="552898" y="201873"/>
                  <a:pt x="541432" y="197929"/>
                  <a:pt x="533048" y="190033"/>
                </a:cubicBezTo>
                <a:cubicBezTo>
                  <a:pt x="524663" y="182139"/>
                  <a:pt x="520472" y="172155"/>
                  <a:pt x="520472" y="160089"/>
                </a:cubicBezTo>
                <a:cubicBezTo>
                  <a:pt x="520472" y="152107"/>
                  <a:pt x="522381" y="144986"/>
                  <a:pt x="526196" y="138730"/>
                </a:cubicBezTo>
                <a:cubicBezTo>
                  <a:pt x="530009" y="132477"/>
                  <a:pt x="535359" y="127685"/>
                  <a:pt x="542231" y="124359"/>
                </a:cubicBezTo>
                <a:cubicBezTo>
                  <a:pt x="549103" y="121031"/>
                  <a:pt x="559022" y="118127"/>
                  <a:pt x="571975" y="115647"/>
                </a:cubicBezTo>
                <a:cubicBezTo>
                  <a:pt x="589452" y="112360"/>
                  <a:pt x="601559" y="109299"/>
                  <a:pt x="608302" y="106463"/>
                </a:cubicBezTo>
                <a:lnTo>
                  <a:pt x="608302" y="102733"/>
                </a:lnTo>
                <a:cubicBezTo>
                  <a:pt x="608302" y="95548"/>
                  <a:pt x="606532" y="90424"/>
                  <a:pt x="602982" y="87365"/>
                </a:cubicBezTo>
                <a:cubicBezTo>
                  <a:pt x="599428" y="84302"/>
                  <a:pt x="592732" y="82771"/>
                  <a:pt x="582886" y="82771"/>
                </a:cubicBezTo>
                <a:cubicBezTo>
                  <a:pt x="576233" y="82771"/>
                  <a:pt x="571045" y="84078"/>
                  <a:pt x="567316" y="86696"/>
                </a:cubicBezTo>
                <a:cubicBezTo>
                  <a:pt x="563590" y="89316"/>
                  <a:pt x="560573" y="93906"/>
                  <a:pt x="558269" y="100473"/>
                </a:cubicBezTo>
                <a:close/>
                <a:moveTo>
                  <a:pt x="608302" y="130813"/>
                </a:moveTo>
                <a:cubicBezTo>
                  <a:pt x="603510" y="132412"/>
                  <a:pt x="595928" y="134319"/>
                  <a:pt x="585546" y="136533"/>
                </a:cubicBezTo>
                <a:cubicBezTo>
                  <a:pt x="575164" y="138752"/>
                  <a:pt x="568382" y="140926"/>
                  <a:pt x="565188" y="143057"/>
                </a:cubicBezTo>
                <a:cubicBezTo>
                  <a:pt x="560307" y="146517"/>
                  <a:pt x="557866" y="150908"/>
                  <a:pt x="557866" y="156233"/>
                </a:cubicBezTo>
                <a:cubicBezTo>
                  <a:pt x="557866" y="161467"/>
                  <a:pt x="559817" y="165992"/>
                  <a:pt x="563724" y="169805"/>
                </a:cubicBezTo>
                <a:cubicBezTo>
                  <a:pt x="567629" y="173621"/>
                  <a:pt x="572593" y="175529"/>
                  <a:pt x="578627" y="175529"/>
                </a:cubicBezTo>
                <a:cubicBezTo>
                  <a:pt x="585369" y="175529"/>
                  <a:pt x="591803" y="173311"/>
                  <a:pt x="597927" y="168876"/>
                </a:cubicBezTo>
                <a:cubicBezTo>
                  <a:pt x="602448" y="165503"/>
                  <a:pt x="605419" y="161377"/>
                  <a:pt x="606836" y="156496"/>
                </a:cubicBezTo>
                <a:cubicBezTo>
                  <a:pt x="607813" y="153302"/>
                  <a:pt x="608302" y="147225"/>
                  <a:pt x="608302" y="138265"/>
                </a:cubicBezTo>
                <a:close/>
                <a:moveTo>
                  <a:pt x="680431" y="57355"/>
                </a:moveTo>
                <a:lnTo>
                  <a:pt x="717825" y="57355"/>
                </a:lnTo>
                <a:lnTo>
                  <a:pt x="717825" y="109123"/>
                </a:lnTo>
                <a:lnTo>
                  <a:pt x="771324" y="109123"/>
                </a:lnTo>
                <a:lnTo>
                  <a:pt x="771324" y="57355"/>
                </a:lnTo>
                <a:lnTo>
                  <a:pt x="808847" y="57355"/>
                </a:lnTo>
                <a:lnTo>
                  <a:pt x="808847" y="198684"/>
                </a:lnTo>
                <a:lnTo>
                  <a:pt x="771324" y="198684"/>
                </a:lnTo>
                <a:lnTo>
                  <a:pt x="771324" y="139331"/>
                </a:lnTo>
                <a:lnTo>
                  <a:pt x="717825" y="139331"/>
                </a:lnTo>
                <a:lnTo>
                  <a:pt x="717825" y="198684"/>
                </a:lnTo>
                <a:lnTo>
                  <a:pt x="680431" y="198684"/>
                </a:lnTo>
                <a:close/>
                <a:moveTo>
                  <a:pt x="969743" y="99141"/>
                </a:moveTo>
                <a:lnTo>
                  <a:pt x="932878" y="105793"/>
                </a:lnTo>
                <a:cubicBezTo>
                  <a:pt x="931636" y="98432"/>
                  <a:pt x="928820" y="92887"/>
                  <a:pt x="924429" y="89161"/>
                </a:cubicBezTo>
                <a:cubicBezTo>
                  <a:pt x="920037" y="85432"/>
                  <a:pt x="914335" y="83570"/>
                  <a:pt x="907328" y="83570"/>
                </a:cubicBezTo>
                <a:cubicBezTo>
                  <a:pt x="898008" y="83570"/>
                  <a:pt x="890582" y="86785"/>
                  <a:pt x="885037" y="93218"/>
                </a:cubicBezTo>
                <a:cubicBezTo>
                  <a:pt x="879490" y="99655"/>
                  <a:pt x="876717" y="110408"/>
                  <a:pt x="876717" y="125489"/>
                </a:cubicBezTo>
                <a:cubicBezTo>
                  <a:pt x="876717" y="142258"/>
                  <a:pt x="879537" y="154098"/>
                  <a:pt x="885167" y="161021"/>
                </a:cubicBezTo>
                <a:cubicBezTo>
                  <a:pt x="890801" y="167940"/>
                  <a:pt x="898365" y="171400"/>
                  <a:pt x="907858" y="171400"/>
                </a:cubicBezTo>
                <a:cubicBezTo>
                  <a:pt x="914957" y="171400"/>
                  <a:pt x="920771" y="169380"/>
                  <a:pt x="925296" y="165344"/>
                </a:cubicBezTo>
                <a:cubicBezTo>
                  <a:pt x="929818" y="161308"/>
                  <a:pt x="933015" y="154368"/>
                  <a:pt x="934876" y="144519"/>
                </a:cubicBezTo>
                <a:lnTo>
                  <a:pt x="971603" y="150775"/>
                </a:lnTo>
                <a:cubicBezTo>
                  <a:pt x="967791" y="167634"/>
                  <a:pt x="960469" y="180363"/>
                  <a:pt x="949647" y="188968"/>
                </a:cubicBezTo>
                <a:cubicBezTo>
                  <a:pt x="938822" y="197572"/>
                  <a:pt x="924317" y="201873"/>
                  <a:pt x="906127" y="201873"/>
                </a:cubicBezTo>
                <a:cubicBezTo>
                  <a:pt x="885459" y="201873"/>
                  <a:pt x="868978" y="195358"/>
                  <a:pt x="856691" y="182315"/>
                </a:cubicBezTo>
                <a:cubicBezTo>
                  <a:pt x="844405" y="169272"/>
                  <a:pt x="838259" y="151218"/>
                  <a:pt x="838259" y="128150"/>
                </a:cubicBezTo>
                <a:cubicBezTo>
                  <a:pt x="838259" y="104821"/>
                  <a:pt x="844427" y="86655"/>
                  <a:pt x="856760" y="73657"/>
                </a:cubicBezTo>
                <a:cubicBezTo>
                  <a:pt x="869094" y="60660"/>
                  <a:pt x="885769" y="54158"/>
                  <a:pt x="906796" y="54158"/>
                </a:cubicBezTo>
                <a:cubicBezTo>
                  <a:pt x="924007" y="54158"/>
                  <a:pt x="937695" y="57867"/>
                  <a:pt x="947850" y="65272"/>
                </a:cubicBezTo>
                <a:cubicBezTo>
                  <a:pt x="958009" y="72680"/>
                  <a:pt x="965303" y="83970"/>
                  <a:pt x="969743" y="99141"/>
                </a:cubicBezTo>
                <a:close/>
                <a:moveTo>
                  <a:pt x="1079394" y="3593"/>
                </a:moveTo>
                <a:lnTo>
                  <a:pt x="1116525" y="3593"/>
                </a:lnTo>
                <a:lnTo>
                  <a:pt x="1116525" y="75319"/>
                </a:lnTo>
                <a:cubicBezTo>
                  <a:pt x="1121050" y="68314"/>
                  <a:pt x="1126461" y="63055"/>
                  <a:pt x="1132761" y="59548"/>
                </a:cubicBezTo>
                <a:cubicBezTo>
                  <a:pt x="1139058" y="56044"/>
                  <a:pt x="1146243" y="54296"/>
                  <a:pt x="1154318" y="54296"/>
                </a:cubicBezTo>
                <a:cubicBezTo>
                  <a:pt x="1169488" y="54296"/>
                  <a:pt x="1181886" y="61636"/>
                  <a:pt x="1191513" y="76320"/>
                </a:cubicBezTo>
                <a:cubicBezTo>
                  <a:pt x="1201139" y="91005"/>
                  <a:pt x="1205948" y="108547"/>
                  <a:pt x="1205948" y="128952"/>
                </a:cubicBezTo>
                <a:cubicBezTo>
                  <a:pt x="1205948" y="149446"/>
                  <a:pt x="1200560" y="166724"/>
                  <a:pt x="1189782" y="180785"/>
                </a:cubicBezTo>
                <a:cubicBezTo>
                  <a:pt x="1179003" y="194843"/>
                  <a:pt x="1166252" y="201873"/>
                  <a:pt x="1151524" y="201873"/>
                </a:cubicBezTo>
                <a:cubicBezTo>
                  <a:pt x="1144872" y="201873"/>
                  <a:pt x="1138618" y="200211"/>
                  <a:pt x="1132761" y="196883"/>
                </a:cubicBezTo>
                <a:cubicBezTo>
                  <a:pt x="1126904" y="193557"/>
                  <a:pt x="1121492" y="188615"/>
                  <a:pt x="1116525" y="182049"/>
                </a:cubicBezTo>
                <a:lnTo>
                  <a:pt x="1116525" y="252446"/>
                </a:lnTo>
                <a:lnTo>
                  <a:pt x="1079394" y="252446"/>
                </a:lnTo>
                <a:lnTo>
                  <a:pt x="1079394" y="182049"/>
                </a:lnTo>
                <a:cubicBezTo>
                  <a:pt x="1073984" y="188615"/>
                  <a:pt x="1068192" y="193557"/>
                  <a:pt x="1062028" y="196883"/>
                </a:cubicBezTo>
                <a:cubicBezTo>
                  <a:pt x="1055865" y="200211"/>
                  <a:pt x="1049320" y="201873"/>
                  <a:pt x="1042401" y="201873"/>
                </a:cubicBezTo>
                <a:cubicBezTo>
                  <a:pt x="1027140" y="201873"/>
                  <a:pt x="1014540" y="194821"/>
                  <a:pt x="1004608" y="180716"/>
                </a:cubicBezTo>
                <a:cubicBezTo>
                  <a:pt x="994673" y="166608"/>
                  <a:pt x="989704" y="148867"/>
                  <a:pt x="989704" y="127487"/>
                </a:cubicBezTo>
                <a:cubicBezTo>
                  <a:pt x="989704" y="106283"/>
                  <a:pt x="995381" y="88762"/>
                  <a:pt x="1006739" y="74919"/>
                </a:cubicBezTo>
                <a:cubicBezTo>
                  <a:pt x="1018090" y="61081"/>
                  <a:pt x="1030377" y="54158"/>
                  <a:pt x="1043596" y="54158"/>
                </a:cubicBezTo>
                <a:cubicBezTo>
                  <a:pt x="1050781" y="54158"/>
                  <a:pt x="1057348" y="55844"/>
                  <a:pt x="1063292" y="59217"/>
                </a:cubicBezTo>
                <a:cubicBezTo>
                  <a:pt x="1069235" y="62590"/>
                  <a:pt x="1074603" y="67644"/>
                  <a:pt x="1079394" y="74387"/>
                </a:cubicBezTo>
                <a:close/>
                <a:moveTo>
                  <a:pt x="1054374" y="82771"/>
                </a:moveTo>
                <a:cubicBezTo>
                  <a:pt x="1047455" y="82771"/>
                  <a:pt x="1041403" y="86922"/>
                  <a:pt x="1036216" y="95212"/>
                </a:cubicBezTo>
                <a:cubicBezTo>
                  <a:pt x="1031021" y="103507"/>
                  <a:pt x="1028426" y="114444"/>
                  <a:pt x="1028426" y="128020"/>
                </a:cubicBezTo>
                <a:cubicBezTo>
                  <a:pt x="1028426" y="141682"/>
                  <a:pt x="1030845" y="152637"/>
                  <a:pt x="1035684" y="160888"/>
                </a:cubicBezTo>
                <a:cubicBezTo>
                  <a:pt x="1040518" y="169143"/>
                  <a:pt x="1046527" y="173268"/>
                  <a:pt x="1053712" y="173268"/>
                </a:cubicBezTo>
                <a:cubicBezTo>
                  <a:pt x="1060988" y="173268"/>
                  <a:pt x="1067150" y="169143"/>
                  <a:pt x="1072209" y="160888"/>
                </a:cubicBezTo>
                <a:cubicBezTo>
                  <a:pt x="1077267" y="152637"/>
                  <a:pt x="1079798" y="141368"/>
                  <a:pt x="1079798" y="127087"/>
                </a:cubicBezTo>
                <a:cubicBezTo>
                  <a:pt x="1079798" y="111561"/>
                  <a:pt x="1077047" y="100292"/>
                  <a:pt x="1071547" y="93287"/>
                </a:cubicBezTo>
                <a:cubicBezTo>
                  <a:pt x="1066045" y="86278"/>
                  <a:pt x="1060321" y="82771"/>
                  <a:pt x="1054374" y="82771"/>
                </a:cubicBezTo>
                <a:close/>
                <a:moveTo>
                  <a:pt x="1141807" y="83038"/>
                </a:moveTo>
                <a:cubicBezTo>
                  <a:pt x="1134180" y="83038"/>
                  <a:pt x="1127969" y="87495"/>
                  <a:pt x="1123178" y="96411"/>
                </a:cubicBezTo>
                <a:cubicBezTo>
                  <a:pt x="1118386" y="105329"/>
                  <a:pt x="1115992" y="116485"/>
                  <a:pt x="1115992" y="129881"/>
                </a:cubicBezTo>
                <a:cubicBezTo>
                  <a:pt x="1115992" y="143277"/>
                  <a:pt x="1118544" y="153904"/>
                  <a:pt x="1123642" y="161755"/>
                </a:cubicBezTo>
                <a:cubicBezTo>
                  <a:pt x="1128743" y="169606"/>
                  <a:pt x="1134802" y="173535"/>
                  <a:pt x="1141807" y="173535"/>
                </a:cubicBezTo>
                <a:cubicBezTo>
                  <a:pt x="1148816" y="173535"/>
                  <a:pt x="1154850" y="169096"/>
                  <a:pt x="1159909" y="160225"/>
                </a:cubicBezTo>
                <a:cubicBezTo>
                  <a:pt x="1164963" y="151355"/>
                  <a:pt x="1167490" y="140883"/>
                  <a:pt x="1167490" y="128819"/>
                </a:cubicBezTo>
                <a:cubicBezTo>
                  <a:pt x="1167490" y="115953"/>
                  <a:pt x="1165187" y="105110"/>
                  <a:pt x="1160570" y="96282"/>
                </a:cubicBezTo>
                <a:cubicBezTo>
                  <a:pt x="1155955" y="87451"/>
                  <a:pt x="1149703" y="83038"/>
                  <a:pt x="1141807" y="83038"/>
                </a:cubicBezTo>
                <a:close/>
                <a:moveTo>
                  <a:pt x="1220281" y="126021"/>
                </a:moveTo>
                <a:cubicBezTo>
                  <a:pt x="1220281" y="113602"/>
                  <a:pt x="1223340" y="101581"/>
                  <a:pt x="1229460" y="89957"/>
                </a:cubicBezTo>
                <a:cubicBezTo>
                  <a:pt x="1235580" y="78337"/>
                  <a:pt x="1244253" y="69466"/>
                  <a:pt x="1255477" y="63342"/>
                </a:cubicBezTo>
                <a:cubicBezTo>
                  <a:pt x="1266699" y="57222"/>
                  <a:pt x="1279230" y="54158"/>
                  <a:pt x="1293072" y="54158"/>
                </a:cubicBezTo>
                <a:cubicBezTo>
                  <a:pt x="1314452" y="54158"/>
                  <a:pt x="1331974" y="61103"/>
                  <a:pt x="1345636" y="74985"/>
                </a:cubicBezTo>
                <a:cubicBezTo>
                  <a:pt x="1359298" y="88870"/>
                  <a:pt x="1366127" y="106416"/>
                  <a:pt x="1366127" y="127620"/>
                </a:cubicBezTo>
                <a:cubicBezTo>
                  <a:pt x="1366127" y="149005"/>
                  <a:pt x="1359234" y="166724"/>
                  <a:pt x="1345438" y="180785"/>
                </a:cubicBezTo>
                <a:cubicBezTo>
                  <a:pt x="1331643" y="194843"/>
                  <a:pt x="1314273" y="201873"/>
                  <a:pt x="1293338" y="201873"/>
                </a:cubicBezTo>
                <a:cubicBezTo>
                  <a:pt x="1280382" y="201873"/>
                  <a:pt x="1268028" y="198951"/>
                  <a:pt x="1256274" y="193094"/>
                </a:cubicBezTo>
                <a:cubicBezTo>
                  <a:pt x="1244520" y="187237"/>
                  <a:pt x="1235580" y="178658"/>
                  <a:pt x="1229460" y="167342"/>
                </a:cubicBezTo>
                <a:cubicBezTo>
                  <a:pt x="1223340" y="156031"/>
                  <a:pt x="1220281" y="142258"/>
                  <a:pt x="1220281" y="126021"/>
                </a:cubicBezTo>
                <a:close/>
                <a:moveTo>
                  <a:pt x="1258603" y="128020"/>
                </a:moveTo>
                <a:cubicBezTo>
                  <a:pt x="1258603" y="142038"/>
                  <a:pt x="1261929" y="152770"/>
                  <a:pt x="1268585" y="160221"/>
                </a:cubicBezTo>
                <a:cubicBezTo>
                  <a:pt x="1275238" y="167674"/>
                  <a:pt x="1283446" y="171400"/>
                  <a:pt x="1293205" y="171400"/>
                </a:cubicBezTo>
                <a:cubicBezTo>
                  <a:pt x="1302961" y="171400"/>
                  <a:pt x="1311148" y="167674"/>
                  <a:pt x="1317758" y="160221"/>
                </a:cubicBezTo>
                <a:cubicBezTo>
                  <a:pt x="1324367" y="152770"/>
                  <a:pt x="1327672" y="141948"/>
                  <a:pt x="1327672" y="127754"/>
                </a:cubicBezTo>
                <a:cubicBezTo>
                  <a:pt x="1327672" y="113914"/>
                  <a:pt x="1324367" y="103265"/>
                  <a:pt x="1317758" y="95814"/>
                </a:cubicBezTo>
                <a:cubicBezTo>
                  <a:pt x="1311148" y="88362"/>
                  <a:pt x="1302961" y="84636"/>
                  <a:pt x="1293205" y="84636"/>
                </a:cubicBezTo>
                <a:cubicBezTo>
                  <a:pt x="1283446" y="84636"/>
                  <a:pt x="1275238" y="88362"/>
                  <a:pt x="1268585" y="95814"/>
                </a:cubicBezTo>
                <a:cubicBezTo>
                  <a:pt x="1261929" y="103265"/>
                  <a:pt x="1258603" y="114001"/>
                  <a:pt x="1258603" y="128020"/>
                </a:cubicBezTo>
                <a:close/>
                <a:moveTo>
                  <a:pt x="1394340" y="57355"/>
                </a:moveTo>
                <a:lnTo>
                  <a:pt x="1429207" y="57355"/>
                </a:lnTo>
                <a:lnTo>
                  <a:pt x="1429207" y="78117"/>
                </a:lnTo>
                <a:cubicBezTo>
                  <a:pt x="1433732" y="71018"/>
                  <a:pt x="1439855" y="65251"/>
                  <a:pt x="1447570" y="60814"/>
                </a:cubicBezTo>
                <a:cubicBezTo>
                  <a:pt x="1455289" y="56376"/>
                  <a:pt x="1463852" y="54158"/>
                  <a:pt x="1473259" y="54158"/>
                </a:cubicBezTo>
                <a:cubicBezTo>
                  <a:pt x="1489668" y="54158"/>
                  <a:pt x="1503597" y="60592"/>
                  <a:pt x="1515045" y="73455"/>
                </a:cubicBezTo>
                <a:cubicBezTo>
                  <a:pt x="1526489" y="86321"/>
                  <a:pt x="1532209" y="104242"/>
                  <a:pt x="1532209" y="127220"/>
                </a:cubicBezTo>
                <a:cubicBezTo>
                  <a:pt x="1532209" y="150818"/>
                  <a:pt x="1526442" y="169161"/>
                  <a:pt x="1514912" y="182247"/>
                </a:cubicBezTo>
                <a:cubicBezTo>
                  <a:pt x="1503378" y="195333"/>
                  <a:pt x="1489402" y="201873"/>
                  <a:pt x="1472990" y="201873"/>
                </a:cubicBezTo>
                <a:cubicBezTo>
                  <a:pt x="1465181" y="201873"/>
                  <a:pt x="1458107" y="200323"/>
                  <a:pt x="1451763" y="197219"/>
                </a:cubicBezTo>
                <a:cubicBezTo>
                  <a:pt x="1445421" y="194116"/>
                  <a:pt x="1438744" y="188791"/>
                  <a:pt x="1431734" y="181250"/>
                </a:cubicBezTo>
                <a:lnTo>
                  <a:pt x="1431734" y="252446"/>
                </a:lnTo>
                <a:lnTo>
                  <a:pt x="1394340" y="252446"/>
                </a:lnTo>
                <a:close/>
                <a:moveTo>
                  <a:pt x="1431338" y="125625"/>
                </a:moveTo>
                <a:cubicBezTo>
                  <a:pt x="1431338" y="141505"/>
                  <a:pt x="1434488" y="153241"/>
                  <a:pt x="1440788" y="160823"/>
                </a:cubicBezTo>
                <a:cubicBezTo>
                  <a:pt x="1447083" y="168408"/>
                  <a:pt x="1454763" y="172202"/>
                  <a:pt x="1463809" y="172202"/>
                </a:cubicBezTo>
                <a:cubicBezTo>
                  <a:pt x="1472504" y="172202"/>
                  <a:pt x="1479736" y="168721"/>
                  <a:pt x="1485503" y="161755"/>
                </a:cubicBezTo>
                <a:cubicBezTo>
                  <a:pt x="1491263" y="154789"/>
                  <a:pt x="1494147" y="143367"/>
                  <a:pt x="1494147" y="127487"/>
                </a:cubicBezTo>
                <a:cubicBezTo>
                  <a:pt x="1494147" y="112672"/>
                  <a:pt x="1491177" y="101672"/>
                  <a:pt x="1485233" y="94486"/>
                </a:cubicBezTo>
                <a:cubicBezTo>
                  <a:pt x="1479286" y="87296"/>
                  <a:pt x="1471923" y="83704"/>
                  <a:pt x="1463144" y="83704"/>
                </a:cubicBezTo>
                <a:cubicBezTo>
                  <a:pt x="1454004" y="83704"/>
                  <a:pt x="1446418" y="87232"/>
                  <a:pt x="1440384" y="94284"/>
                </a:cubicBezTo>
                <a:cubicBezTo>
                  <a:pt x="1434350" y="101340"/>
                  <a:pt x="1431338" y="111787"/>
                  <a:pt x="1431338" y="125625"/>
                </a:cubicBezTo>
                <a:close/>
                <a:moveTo>
                  <a:pt x="1559682" y="57355"/>
                </a:moveTo>
                <a:lnTo>
                  <a:pt x="1605989" y="57355"/>
                </a:lnTo>
                <a:lnTo>
                  <a:pt x="1641124" y="155833"/>
                </a:lnTo>
                <a:lnTo>
                  <a:pt x="1676523" y="57355"/>
                </a:lnTo>
                <a:lnTo>
                  <a:pt x="1722696" y="57355"/>
                </a:lnTo>
                <a:lnTo>
                  <a:pt x="1722696" y="198684"/>
                </a:lnTo>
                <a:lnTo>
                  <a:pt x="1690895" y="198684"/>
                </a:lnTo>
                <a:lnTo>
                  <a:pt x="1690895" y="105663"/>
                </a:lnTo>
                <a:lnTo>
                  <a:pt x="1656428" y="198684"/>
                </a:lnTo>
                <a:lnTo>
                  <a:pt x="1624489" y="198684"/>
                </a:lnTo>
                <a:lnTo>
                  <a:pt x="1591617" y="105663"/>
                </a:lnTo>
                <a:lnTo>
                  <a:pt x="1591617" y="198684"/>
                </a:lnTo>
                <a:lnTo>
                  <a:pt x="1559682" y="198684"/>
                </a:lnTo>
                <a:close/>
                <a:moveTo>
                  <a:pt x="1785725" y="100473"/>
                </a:moveTo>
                <a:lnTo>
                  <a:pt x="1751789" y="94349"/>
                </a:lnTo>
                <a:cubicBezTo>
                  <a:pt x="1755601" y="80687"/>
                  <a:pt x="1762167" y="70571"/>
                  <a:pt x="1771483" y="64005"/>
                </a:cubicBezTo>
                <a:cubicBezTo>
                  <a:pt x="1780800" y="57441"/>
                  <a:pt x="1794642" y="54158"/>
                  <a:pt x="1813002" y="54158"/>
                </a:cubicBezTo>
                <a:cubicBezTo>
                  <a:pt x="1829685" y="54158"/>
                  <a:pt x="1842104" y="56134"/>
                  <a:pt x="1850267" y="60080"/>
                </a:cubicBezTo>
                <a:cubicBezTo>
                  <a:pt x="1858428" y="64034"/>
                  <a:pt x="1864177" y="69044"/>
                  <a:pt x="1867503" y="75121"/>
                </a:cubicBezTo>
                <a:cubicBezTo>
                  <a:pt x="1870829" y="81198"/>
                  <a:pt x="1872493" y="92355"/>
                  <a:pt x="1872493" y="108591"/>
                </a:cubicBezTo>
                <a:lnTo>
                  <a:pt x="1872089" y="152240"/>
                </a:lnTo>
                <a:cubicBezTo>
                  <a:pt x="1872089" y="164657"/>
                  <a:pt x="1872687" y="173819"/>
                  <a:pt x="1873886" y="179716"/>
                </a:cubicBezTo>
                <a:cubicBezTo>
                  <a:pt x="1875085" y="185620"/>
                  <a:pt x="1877324" y="191941"/>
                  <a:pt x="1880607" y="198684"/>
                </a:cubicBezTo>
                <a:lnTo>
                  <a:pt x="1843613" y="198684"/>
                </a:lnTo>
                <a:cubicBezTo>
                  <a:pt x="1842638" y="196196"/>
                  <a:pt x="1841439" y="192514"/>
                  <a:pt x="1840020" y="187639"/>
                </a:cubicBezTo>
                <a:cubicBezTo>
                  <a:pt x="1839398" y="185422"/>
                  <a:pt x="1838951" y="183956"/>
                  <a:pt x="1838686" y="183247"/>
                </a:cubicBezTo>
                <a:cubicBezTo>
                  <a:pt x="1832299" y="189458"/>
                  <a:pt x="1825470" y="194116"/>
                  <a:pt x="1818198" y="197219"/>
                </a:cubicBezTo>
                <a:cubicBezTo>
                  <a:pt x="1810922" y="200323"/>
                  <a:pt x="1803156" y="201873"/>
                  <a:pt x="1794902" y="201873"/>
                </a:cubicBezTo>
                <a:cubicBezTo>
                  <a:pt x="1780355" y="201873"/>
                  <a:pt x="1768887" y="197929"/>
                  <a:pt x="1760504" y="190033"/>
                </a:cubicBezTo>
                <a:cubicBezTo>
                  <a:pt x="1752120" y="182139"/>
                  <a:pt x="1747929" y="172155"/>
                  <a:pt x="1747929" y="160089"/>
                </a:cubicBezTo>
                <a:cubicBezTo>
                  <a:pt x="1747929" y="152107"/>
                  <a:pt x="1749836" y="144986"/>
                  <a:pt x="1753653" y="138730"/>
                </a:cubicBezTo>
                <a:cubicBezTo>
                  <a:pt x="1757465" y="132477"/>
                  <a:pt x="1762815" y="127685"/>
                  <a:pt x="1769688" y="124359"/>
                </a:cubicBezTo>
                <a:cubicBezTo>
                  <a:pt x="1776560" y="121031"/>
                  <a:pt x="1786477" y="118127"/>
                  <a:pt x="1799431" y="115647"/>
                </a:cubicBezTo>
                <a:cubicBezTo>
                  <a:pt x="1816909" y="112360"/>
                  <a:pt x="1829016" y="109299"/>
                  <a:pt x="1835758" y="106463"/>
                </a:cubicBezTo>
                <a:lnTo>
                  <a:pt x="1835758" y="102733"/>
                </a:lnTo>
                <a:cubicBezTo>
                  <a:pt x="1835758" y="95548"/>
                  <a:pt x="1833987" y="90424"/>
                  <a:pt x="1830437" y="87365"/>
                </a:cubicBezTo>
                <a:cubicBezTo>
                  <a:pt x="1826885" y="84302"/>
                  <a:pt x="1820188" y="82771"/>
                  <a:pt x="1810342" y="82771"/>
                </a:cubicBezTo>
                <a:cubicBezTo>
                  <a:pt x="1803690" y="82771"/>
                  <a:pt x="1798502" y="84078"/>
                  <a:pt x="1794773" y="86696"/>
                </a:cubicBezTo>
                <a:cubicBezTo>
                  <a:pt x="1791047" y="89316"/>
                  <a:pt x="1788029" y="93906"/>
                  <a:pt x="1785725" y="100473"/>
                </a:cubicBezTo>
                <a:close/>
                <a:moveTo>
                  <a:pt x="1835758" y="130813"/>
                </a:moveTo>
                <a:cubicBezTo>
                  <a:pt x="1830967" y="132412"/>
                  <a:pt x="1823385" y="134319"/>
                  <a:pt x="1813002" y="136533"/>
                </a:cubicBezTo>
                <a:cubicBezTo>
                  <a:pt x="1802620" y="138752"/>
                  <a:pt x="1795838" y="140926"/>
                  <a:pt x="1792644" y="143057"/>
                </a:cubicBezTo>
                <a:cubicBezTo>
                  <a:pt x="1787762" y="146517"/>
                  <a:pt x="1785323" y="150908"/>
                  <a:pt x="1785323" y="156233"/>
                </a:cubicBezTo>
                <a:cubicBezTo>
                  <a:pt x="1785323" y="161467"/>
                  <a:pt x="1787274" y="165992"/>
                  <a:pt x="1791180" y="169805"/>
                </a:cubicBezTo>
                <a:cubicBezTo>
                  <a:pt x="1795085" y="173621"/>
                  <a:pt x="1800050" y="175529"/>
                  <a:pt x="1806083" y="175529"/>
                </a:cubicBezTo>
                <a:cubicBezTo>
                  <a:pt x="1812826" y="175529"/>
                  <a:pt x="1819260" y="173311"/>
                  <a:pt x="1825384" y="168876"/>
                </a:cubicBezTo>
                <a:cubicBezTo>
                  <a:pt x="1829905" y="165503"/>
                  <a:pt x="1832874" y="161377"/>
                  <a:pt x="1834293" y="156496"/>
                </a:cubicBezTo>
                <a:cubicBezTo>
                  <a:pt x="1835268" y="153302"/>
                  <a:pt x="1835758" y="147225"/>
                  <a:pt x="1835758" y="138265"/>
                </a:cubicBezTo>
                <a:close/>
                <a:moveTo>
                  <a:pt x="1892584" y="57355"/>
                </a:moveTo>
                <a:lnTo>
                  <a:pt x="2020467" y="57355"/>
                </a:lnTo>
                <a:lnTo>
                  <a:pt x="2020467" y="87563"/>
                </a:lnTo>
                <a:lnTo>
                  <a:pt x="1975226" y="87563"/>
                </a:lnTo>
                <a:lnTo>
                  <a:pt x="1975226" y="198684"/>
                </a:lnTo>
                <a:lnTo>
                  <a:pt x="1937829" y="198684"/>
                </a:lnTo>
                <a:lnTo>
                  <a:pt x="1937829" y="87563"/>
                </a:lnTo>
                <a:lnTo>
                  <a:pt x="1892584" y="87563"/>
                </a:lnTo>
                <a:close/>
                <a:moveTo>
                  <a:pt x="2026544" y="126021"/>
                </a:moveTo>
                <a:cubicBezTo>
                  <a:pt x="2026544" y="113602"/>
                  <a:pt x="2029603" y="101581"/>
                  <a:pt x="2035727" y="89957"/>
                </a:cubicBezTo>
                <a:cubicBezTo>
                  <a:pt x="2041844" y="78337"/>
                  <a:pt x="2050520" y="69466"/>
                  <a:pt x="2061741" y="63342"/>
                </a:cubicBezTo>
                <a:cubicBezTo>
                  <a:pt x="2072962" y="57222"/>
                  <a:pt x="2085497" y="54158"/>
                  <a:pt x="2099335" y="54158"/>
                </a:cubicBezTo>
                <a:cubicBezTo>
                  <a:pt x="2120716" y="54158"/>
                  <a:pt x="2138238" y="61103"/>
                  <a:pt x="2151899" y="74985"/>
                </a:cubicBezTo>
                <a:cubicBezTo>
                  <a:pt x="2165562" y="88870"/>
                  <a:pt x="2172395" y="106416"/>
                  <a:pt x="2172395" y="127620"/>
                </a:cubicBezTo>
                <a:cubicBezTo>
                  <a:pt x="2172395" y="149005"/>
                  <a:pt x="2165496" y="166724"/>
                  <a:pt x="2151705" y="180785"/>
                </a:cubicBezTo>
                <a:cubicBezTo>
                  <a:pt x="2137906" y="194843"/>
                  <a:pt x="2120539" y="201873"/>
                  <a:pt x="2099602" y="201873"/>
                </a:cubicBezTo>
                <a:cubicBezTo>
                  <a:pt x="2086649" y="201873"/>
                  <a:pt x="2074295" y="198951"/>
                  <a:pt x="2062540" y="193094"/>
                </a:cubicBezTo>
                <a:cubicBezTo>
                  <a:pt x="2050786" y="187237"/>
                  <a:pt x="2041844" y="178658"/>
                  <a:pt x="2035727" y="167342"/>
                </a:cubicBezTo>
                <a:cubicBezTo>
                  <a:pt x="2029603" y="156031"/>
                  <a:pt x="2026544" y="142258"/>
                  <a:pt x="2026544" y="126021"/>
                </a:cubicBezTo>
                <a:close/>
                <a:moveTo>
                  <a:pt x="2064866" y="128020"/>
                </a:moveTo>
                <a:cubicBezTo>
                  <a:pt x="2064866" y="142038"/>
                  <a:pt x="2068196" y="152770"/>
                  <a:pt x="2074848" y="160221"/>
                </a:cubicBezTo>
                <a:cubicBezTo>
                  <a:pt x="2081502" y="167674"/>
                  <a:pt x="2089710" y="171400"/>
                  <a:pt x="2099468" y="171400"/>
                </a:cubicBezTo>
                <a:cubicBezTo>
                  <a:pt x="2109229" y="171400"/>
                  <a:pt x="2117411" y="167674"/>
                  <a:pt x="2124024" y="160221"/>
                </a:cubicBezTo>
                <a:cubicBezTo>
                  <a:pt x="2130631" y="152770"/>
                  <a:pt x="2133935" y="141948"/>
                  <a:pt x="2133935" y="127754"/>
                </a:cubicBezTo>
                <a:cubicBezTo>
                  <a:pt x="2133935" y="113914"/>
                  <a:pt x="2130631" y="103265"/>
                  <a:pt x="2124024" y="95814"/>
                </a:cubicBezTo>
                <a:cubicBezTo>
                  <a:pt x="2117411" y="88362"/>
                  <a:pt x="2109229" y="84636"/>
                  <a:pt x="2099468" y="84636"/>
                </a:cubicBezTo>
                <a:cubicBezTo>
                  <a:pt x="2089710" y="84636"/>
                  <a:pt x="2081502" y="88362"/>
                  <a:pt x="2074848" y="95814"/>
                </a:cubicBezTo>
                <a:cubicBezTo>
                  <a:pt x="2068196" y="103265"/>
                  <a:pt x="2064866" y="114001"/>
                  <a:pt x="2064866" y="128020"/>
                </a:cubicBezTo>
                <a:close/>
                <a:moveTo>
                  <a:pt x="2200604" y="57355"/>
                </a:moveTo>
                <a:lnTo>
                  <a:pt x="2235470" y="57355"/>
                </a:lnTo>
                <a:lnTo>
                  <a:pt x="2235470" y="78117"/>
                </a:lnTo>
                <a:cubicBezTo>
                  <a:pt x="2239996" y="71018"/>
                  <a:pt x="2246118" y="65251"/>
                  <a:pt x="2253837" y="60814"/>
                </a:cubicBezTo>
                <a:cubicBezTo>
                  <a:pt x="2261555" y="56376"/>
                  <a:pt x="2270116" y="54158"/>
                  <a:pt x="2279523" y="54158"/>
                </a:cubicBezTo>
                <a:cubicBezTo>
                  <a:pt x="2295935" y="54158"/>
                  <a:pt x="2309863" y="60592"/>
                  <a:pt x="2321308" y="73455"/>
                </a:cubicBezTo>
                <a:cubicBezTo>
                  <a:pt x="2332752" y="86321"/>
                  <a:pt x="2338472" y="104242"/>
                  <a:pt x="2338472" y="127220"/>
                </a:cubicBezTo>
                <a:cubicBezTo>
                  <a:pt x="2338472" y="150818"/>
                  <a:pt x="2332705" y="169161"/>
                  <a:pt x="2321179" y="182247"/>
                </a:cubicBezTo>
                <a:cubicBezTo>
                  <a:pt x="2309645" y="195333"/>
                  <a:pt x="2295668" y="201873"/>
                  <a:pt x="2279252" y="201873"/>
                </a:cubicBezTo>
                <a:cubicBezTo>
                  <a:pt x="2271444" y="201873"/>
                  <a:pt x="2264370" y="200323"/>
                  <a:pt x="2258030" y="197219"/>
                </a:cubicBezTo>
                <a:cubicBezTo>
                  <a:pt x="2251684" y="194116"/>
                  <a:pt x="2245009" y="188791"/>
                  <a:pt x="2238000" y="181250"/>
                </a:cubicBezTo>
                <a:lnTo>
                  <a:pt x="2238000" y="252446"/>
                </a:lnTo>
                <a:lnTo>
                  <a:pt x="2200604" y="252446"/>
                </a:lnTo>
                <a:close/>
                <a:moveTo>
                  <a:pt x="2237601" y="125625"/>
                </a:moveTo>
                <a:cubicBezTo>
                  <a:pt x="2237601" y="141505"/>
                  <a:pt x="2240751" y="153241"/>
                  <a:pt x="2247052" y="160823"/>
                </a:cubicBezTo>
                <a:cubicBezTo>
                  <a:pt x="2253351" y="168408"/>
                  <a:pt x="2261026" y="172202"/>
                  <a:pt x="2270073" y="172202"/>
                </a:cubicBezTo>
                <a:cubicBezTo>
                  <a:pt x="2278767" y="172202"/>
                  <a:pt x="2286000" y="168721"/>
                  <a:pt x="2291767" y="161755"/>
                </a:cubicBezTo>
                <a:cubicBezTo>
                  <a:pt x="2297530" y="154789"/>
                  <a:pt x="2300414" y="143367"/>
                  <a:pt x="2300414" y="127487"/>
                </a:cubicBezTo>
                <a:cubicBezTo>
                  <a:pt x="2300414" y="112672"/>
                  <a:pt x="2297440" y="101672"/>
                  <a:pt x="2291496" y="94486"/>
                </a:cubicBezTo>
                <a:cubicBezTo>
                  <a:pt x="2285553" y="87296"/>
                  <a:pt x="2278187" y="83704"/>
                  <a:pt x="2269407" y="83704"/>
                </a:cubicBezTo>
                <a:cubicBezTo>
                  <a:pt x="2260267" y="83704"/>
                  <a:pt x="2252685" y="87232"/>
                  <a:pt x="2246651" y="94284"/>
                </a:cubicBezTo>
                <a:cubicBezTo>
                  <a:pt x="2240618" y="101340"/>
                  <a:pt x="2237601" y="111787"/>
                  <a:pt x="2237601" y="125625"/>
                </a:cubicBezTo>
                <a:close/>
                <a:moveTo>
                  <a:pt x="2366687" y="57355"/>
                </a:moveTo>
                <a:lnTo>
                  <a:pt x="2404079" y="57355"/>
                </a:lnTo>
                <a:lnTo>
                  <a:pt x="2404079" y="109123"/>
                </a:lnTo>
                <a:lnTo>
                  <a:pt x="2457580" y="109123"/>
                </a:lnTo>
                <a:lnTo>
                  <a:pt x="2457580" y="57355"/>
                </a:lnTo>
                <a:lnTo>
                  <a:pt x="2495102" y="57355"/>
                </a:lnTo>
                <a:lnTo>
                  <a:pt x="2495102" y="198684"/>
                </a:lnTo>
                <a:lnTo>
                  <a:pt x="2457580" y="198684"/>
                </a:lnTo>
                <a:lnTo>
                  <a:pt x="2457580" y="139331"/>
                </a:lnTo>
                <a:lnTo>
                  <a:pt x="2404079" y="139331"/>
                </a:lnTo>
                <a:lnTo>
                  <a:pt x="2404079" y="198684"/>
                </a:lnTo>
                <a:lnTo>
                  <a:pt x="2366687" y="198684"/>
                </a:lnTo>
                <a:close/>
                <a:moveTo>
                  <a:pt x="2524117" y="126021"/>
                </a:moveTo>
                <a:cubicBezTo>
                  <a:pt x="2524117" y="113602"/>
                  <a:pt x="2527178" y="101581"/>
                  <a:pt x="2533298" y="89957"/>
                </a:cubicBezTo>
                <a:cubicBezTo>
                  <a:pt x="2539418" y="78337"/>
                  <a:pt x="2548090" y="69466"/>
                  <a:pt x="2559315" y="63342"/>
                </a:cubicBezTo>
                <a:cubicBezTo>
                  <a:pt x="2570536" y="57222"/>
                  <a:pt x="2583068" y="54158"/>
                  <a:pt x="2596910" y="54158"/>
                </a:cubicBezTo>
                <a:cubicBezTo>
                  <a:pt x="2618290" y="54158"/>
                  <a:pt x="2635811" y="61103"/>
                  <a:pt x="2649474" y="74985"/>
                </a:cubicBezTo>
                <a:cubicBezTo>
                  <a:pt x="2663135" y="88870"/>
                  <a:pt x="2669964" y="106416"/>
                  <a:pt x="2669964" y="127620"/>
                </a:cubicBezTo>
                <a:cubicBezTo>
                  <a:pt x="2669964" y="149005"/>
                  <a:pt x="2663070" y="166724"/>
                  <a:pt x="2649276" y="180785"/>
                </a:cubicBezTo>
                <a:cubicBezTo>
                  <a:pt x="2635476" y="194843"/>
                  <a:pt x="2618110" y="201873"/>
                  <a:pt x="2597173" y="201873"/>
                </a:cubicBezTo>
                <a:cubicBezTo>
                  <a:pt x="2584220" y="201873"/>
                  <a:pt x="2571864" y="198951"/>
                  <a:pt x="2560110" y="193094"/>
                </a:cubicBezTo>
                <a:cubicBezTo>
                  <a:pt x="2548357" y="187237"/>
                  <a:pt x="2539418" y="178658"/>
                  <a:pt x="2533298" y="167342"/>
                </a:cubicBezTo>
                <a:cubicBezTo>
                  <a:pt x="2527178" y="156031"/>
                  <a:pt x="2524117" y="142258"/>
                  <a:pt x="2524117" y="126021"/>
                </a:cubicBezTo>
                <a:close/>
                <a:moveTo>
                  <a:pt x="2562439" y="128020"/>
                </a:moveTo>
                <a:cubicBezTo>
                  <a:pt x="2562439" y="142038"/>
                  <a:pt x="2565766" y="152770"/>
                  <a:pt x="2572419" y="160221"/>
                </a:cubicBezTo>
                <a:cubicBezTo>
                  <a:pt x="2579075" y="167674"/>
                  <a:pt x="2587283" y="171400"/>
                  <a:pt x="2597043" y="171400"/>
                </a:cubicBezTo>
                <a:cubicBezTo>
                  <a:pt x="2606800" y="171400"/>
                  <a:pt x="2614986" y="167674"/>
                  <a:pt x="2621595" y="160221"/>
                </a:cubicBezTo>
                <a:cubicBezTo>
                  <a:pt x="2628205" y="152770"/>
                  <a:pt x="2631506" y="141948"/>
                  <a:pt x="2631506" y="127754"/>
                </a:cubicBezTo>
                <a:cubicBezTo>
                  <a:pt x="2631506" y="113914"/>
                  <a:pt x="2628205" y="103265"/>
                  <a:pt x="2621595" y="95814"/>
                </a:cubicBezTo>
                <a:cubicBezTo>
                  <a:pt x="2614986" y="88362"/>
                  <a:pt x="2606800" y="84636"/>
                  <a:pt x="2597043" y="84636"/>
                </a:cubicBezTo>
                <a:cubicBezTo>
                  <a:pt x="2587283" y="84636"/>
                  <a:pt x="2579075" y="88362"/>
                  <a:pt x="2572419" y="95814"/>
                </a:cubicBezTo>
                <a:cubicBezTo>
                  <a:pt x="2565766" y="103265"/>
                  <a:pt x="2562439" y="114001"/>
                  <a:pt x="2562439" y="128020"/>
                </a:cubicBezTo>
                <a:close/>
                <a:moveTo>
                  <a:pt x="2698311" y="57355"/>
                </a:moveTo>
                <a:lnTo>
                  <a:pt x="2734243" y="57355"/>
                </a:lnTo>
                <a:lnTo>
                  <a:pt x="2734243" y="146120"/>
                </a:lnTo>
                <a:lnTo>
                  <a:pt x="2791730" y="57355"/>
                </a:lnTo>
                <a:lnTo>
                  <a:pt x="2828461" y="57355"/>
                </a:lnTo>
                <a:lnTo>
                  <a:pt x="2828461" y="198684"/>
                </a:lnTo>
                <a:lnTo>
                  <a:pt x="2792530" y="198684"/>
                </a:lnTo>
                <a:lnTo>
                  <a:pt x="2792530" y="108324"/>
                </a:lnTo>
                <a:lnTo>
                  <a:pt x="2734243" y="198684"/>
                </a:lnTo>
                <a:lnTo>
                  <a:pt x="2698311" y="198684"/>
                </a:lnTo>
                <a:close/>
                <a:moveTo>
                  <a:pt x="2787876" y="0"/>
                </a:moveTo>
                <a:lnTo>
                  <a:pt x="2806106" y="0"/>
                </a:lnTo>
                <a:cubicBezTo>
                  <a:pt x="2805040" y="12067"/>
                  <a:pt x="2800803" y="21538"/>
                  <a:pt x="2793398" y="28412"/>
                </a:cubicBezTo>
                <a:cubicBezTo>
                  <a:pt x="2785989" y="35284"/>
                  <a:pt x="2776384" y="38725"/>
                  <a:pt x="2764583" y="38725"/>
                </a:cubicBezTo>
                <a:cubicBezTo>
                  <a:pt x="2752786" y="38725"/>
                  <a:pt x="2743181" y="35284"/>
                  <a:pt x="2735777" y="28412"/>
                </a:cubicBezTo>
                <a:cubicBezTo>
                  <a:pt x="2728368" y="21538"/>
                  <a:pt x="2724130" y="12067"/>
                  <a:pt x="2723061" y="0"/>
                </a:cubicBezTo>
                <a:lnTo>
                  <a:pt x="2741295" y="0"/>
                </a:lnTo>
                <a:cubicBezTo>
                  <a:pt x="2741917" y="6300"/>
                  <a:pt x="2744136" y="11066"/>
                  <a:pt x="2747951" y="14307"/>
                </a:cubicBezTo>
                <a:cubicBezTo>
                  <a:pt x="2751764" y="17543"/>
                  <a:pt x="2757311" y="19163"/>
                  <a:pt x="2764583" y="19163"/>
                </a:cubicBezTo>
                <a:cubicBezTo>
                  <a:pt x="2771859" y="19163"/>
                  <a:pt x="2777403" y="17543"/>
                  <a:pt x="2781219" y="14307"/>
                </a:cubicBezTo>
                <a:cubicBezTo>
                  <a:pt x="2785031" y="11066"/>
                  <a:pt x="2787252" y="6300"/>
                  <a:pt x="2787876" y="0"/>
                </a:cubicBezTo>
                <a:close/>
                <a:moveTo>
                  <a:pt x="2947039" y="57355"/>
                </a:moveTo>
                <a:lnTo>
                  <a:pt x="3072531" y="57355"/>
                </a:lnTo>
                <a:lnTo>
                  <a:pt x="3072531" y="198684"/>
                </a:lnTo>
                <a:lnTo>
                  <a:pt x="3035135" y="198684"/>
                </a:lnTo>
                <a:lnTo>
                  <a:pt x="3035135" y="87563"/>
                </a:lnTo>
                <a:lnTo>
                  <a:pt x="2984431" y="87563"/>
                </a:lnTo>
                <a:lnTo>
                  <a:pt x="2984431" y="198684"/>
                </a:lnTo>
                <a:lnTo>
                  <a:pt x="2947039" y="198684"/>
                </a:lnTo>
                <a:close/>
                <a:moveTo>
                  <a:pt x="3104470" y="126021"/>
                </a:moveTo>
                <a:cubicBezTo>
                  <a:pt x="3104470" y="113602"/>
                  <a:pt x="3107530" y="101581"/>
                  <a:pt x="3113650" y="89957"/>
                </a:cubicBezTo>
                <a:cubicBezTo>
                  <a:pt x="3119770" y="78337"/>
                  <a:pt x="3128443" y="69466"/>
                  <a:pt x="3139667" y="63342"/>
                </a:cubicBezTo>
                <a:cubicBezTo>
                  <a:pt x="3150889" y="57222"/>
                  <a:pt x="3163420" y="54158"/>
                  <a:pt x="3177262" y="54158"/>
                </a:cubicBezTo>
                <a:cubicBezTo>
                  <a:pt x="3198642" y="54158"/>
                  <a:pt x="3216164" y="61103"/>
                  <a:pt x="3229826" y="74985"/>
                </a:cubicBezTo>
                <a:cubicBezTo>
                  <a:pt x="3243487" y="88870"/>
                  <a:pt x="3250317" y="106416"/>
                  <a:pt x="3250317" y="127620"/>
                </a:cubicBezTo>
                <a:cubicBezTo>
                  <a:pt x="3250317" y="149005"/>
                  <a:pt x="3243422" y="166724"/>
                  <a:pt x="3229628" y="180785"/>
                </a:cubicBezTo>
                <a:cubicBezTo>
                  <a:pt x="3215833" y="194843"/>
                  <a:pt x="3198463" y="201873"/>
                  <a:pt x="3177525" y="201873"/>
                </a:cubicBezTo>
                <a:cubicBezTo>
                  <a:pt x="3164572" y="201873"/>
                  <a:pt x="3152217" y="198951"/>
                  <a:pt x="3140463" y="193094"/>
                </a:cubicBezTo>
                <a:cubicBezTo>
                  <a:pt x="3128708" y="187237"/>
                  <a:pt x="3119770" y="178658"/>
                  <a:pt x="3113650" y="167342"/>
                </a:cubicBezTo>
                <a:cubicBezTo>
                  <a:pt x="3107530" y="156031"/>
                  <a:pt x="3104470" y="142258"/>
                  <a:pt x="3104470" y="126021"/>
                </a:cubicBezTo>
                <a:close/>
                <a:moveTo>
                  <a:pt x="3142793" y="128020"/>
                </a:moveTo>
                <a:cubicBezTo>
                  <a:pt x="3142793" y="142038"/>
                  <a:pt x="3146119" y="152770"/>
                  <a:pt x="3152775" y="160221"/>
                </a:cubicBezTo>
                <a:cubicBezTo>
                  <a:pt x="3159427" y="167674"/>
                  <a:pt x="3167635" y="171400"/>
                  <a:pt x="3177395" y="171400"/>
                </a:cubicBezTo>
                <a:cubicBezTo>
                  <a:pt x="3187151" y="171400"/>
                  <a:pt x="3195338" y="167674"/>
                  <a:pt x="3201947" y="160221"/>
                </a:cubicBezTo>
                <a:cubicBezTo>
                  <a:pt x="3208557" y="152770"/>
                  <a:pt x="3211862" y="141948"/>
                  <a:pt x="3211862" y="127754"/>
                </a:cubicBezTo>
                <a:cubicBezTo>
                  <a:pt x="3211862" y="113914"/>
                  <a:pt x="3208557" y="103265"/>
                  <a:pt x="3201947" y="95814"/>
                </a:cubicBezTo>
                <a:cubicBezTo>
                  <a:pt x="3195338" y="88362"/>
                  <a:pt x="3187151" y="84636"/>
                  <a:pt x="3177395" y="84636"/>
                </a:cubicBezTo>
                <a:cubicBezTo>
                  <a:pt x="3167635" y="84636"/>
                  <a:pt x="3159427" y="88362"/>
                  <a:pt x="3152775" y="95814"/>
                </a:cubicBezTo>
                <a:cubicBezTo>
                  <a:pt x="3146119" y="103265"/>
                  <a:pt x="3142793" y="114001"/>
                  <a:pt x="3142793" y="128020"/>
                </a:cubicBezTo>
                <a:close/>
                <a:moveTo>
                  <a:pt x="3393439" y="198684"/>
                </a:moveTo>
                <a:lnTo>
                  <a:pt x="3286443" y="198684"/>
                </a:lnTo>
                <a:lnTo>
                  <a:pt x="3286443" y="235947"/>
                </a:lnTo>
                <a:lnTo>
                  <a:pt x="3256102" y="235947"/>
                </a:lnTo>
                <a:lnTo>
                  <a:pt x="3256102" y="168074"/>
                </a:lnTo>
                <a:lnTo>
                  <a:pt x="3271405" y="168074"/>
                </a:lnTo>
                <a:cubicBezTo>
                  <a:pt x="3277792" y="160978"/>
                  <a:pt x="3283073" y="149890"/>
                  <a:pt x="3287242" y="134806"/>
                </a:cubicBezTo>
                <a:cubicBezTo>
                  <a:pt x="3291410" y="119722"/>
                  <a:pt x="3293895" y="93906"/>
                  <a:pt x="3294694" y="57355"/>
                </a:cubicBezTo>
                <a:lnTo>
                  <a:pt x="3408742" y="57355"/>
                </a:lnTo>
                <a:lnTo>
                  <a:pt x="3408742" y="168074"/>
                </a:lnTo>
                <a:lnTo>
                  <a:pt x="3423912" y="168074"/>
                </a:lnTo>
                <a:lnTo>
                  <a:pt x="3423912" y="235947"/>
                </a:lnTo>
                <a:lnTo>
                  <a:pt x="3393439" y="235947"/>
                </a:lnTo>
                <a:close/>
                <a:moveTo>
                  <a:pt x="3371744" y="168074"/>
                </a:moveTo>
                <a:lnTo>
                  <a:pt x="3371881" y="88095"/>
                </a:lnTo>
                <a:lnTo>
                  <a:pt x="3326633" y="88095"/>
                </a:lnTo>
                <a:cubicBezTo>
                  <a:pt x="3325125" y="127134"/>
                  <a:pt x="3318915" y="153792"/>
                  <a:pt x="3308003" y="168074"/>
                </a:cubicBezTo>
                <a:close/>
                <a:moveTo>
                  <a:pt x="3569557" y="99141"/>
                </a:moveTo>
                <a:lnTo>
                  <a:pt x="3532698" y="105793"/>
                </a:lnTo>
                <a:cubicBezTo>
                  <a:pt x="3531456" y="98432"/>
                  <a:pt x="3528636" y="92887"/>
                  <a:pt x="3524245" y="89161"/>
                </a:cubicBezTo>
                <a:cubicBezTo>
                  <a:pt x="3519856" y="85432"/>
                  <a:pt x="3514153" y="83570"/>
                  <a:pt x="3507144" y="83570"/>
                </a:cubicBezTo>
                <a:cubicBezTo>
                  <a:pt x="3497828" y="83570"/>
                  <a:pt x="3490397" y="86785"/>
                  <a:pt x="3484853" y="93218"/>
                </a:cubicBezTo>
                <a:cubicBezTo>
                  <a:pt x="3479306" y="99655"/>
                  <a:pt x="3476533" y="110408"/>
                  <a:pt x="3476533" y="125489"/>
                </a:cubicBezTo>
                <a:cubicBezTo>
                  <a:pt x="3476533" y="142258"/>
                  <a:pt x="3479353" y="154098"/>
                  <a:pt x="3484987" y="161021"/>
                </a:cubicBezTo>
                <a:cubicBezTo>
                  <a:pt x="3490616" y="167940"/>
                  <a:pt x="3498181" y="171400"/>
                  <a:pt x="3507677" y="171400"/>
                </a:cubicBezTo>
                <a:cubicBezTo>
                  <a:pt x="3514773" y="171400"/>
                  <a:pt x="3520587" y="169380"/>
                  <a:pt x="3525112" y="165344"/>
                </a:cubicBezTo>
                <a:cubicBezTo>
                  <a:pt x="3529633" y="161308"/>
                  <a:pt x="3532830" y="154368"/>
                  <a:pt x="3534692" y="144519"/>
                </a:cubicBezTo>
                <a:lnTo>
                  <a:pt x="3571419" y="150775"/>
                </a:lnTo>
                <a:cubicBezTo>
                  <a:pt x="3567606" y="167634"/>
                  <a:pt x="3560287" y="180363"/>
                  <a:pt x="3549466" y="188968"/>
                </a:cubicBezTo>
                <a:cubicBezTo>
                  <a:pt x="3538641" y="197572"/>
                  <a:pt x="3524133" y="201873"/>
                  <a:pt x="3505945" y="201873"/>
                </a:cubicBezTo>
                <a:cubicBezTo>
                  <a:pt x="3485275" y="201873"/>
                  <a:pt x="3468794" y="195358"/>
                  <a:pt x="3456507" y="182315"/>
                </a:cubicBezTo>
                <a:cubicBezTo>
                  <a:pt x="3444220" y="169272"/>
                  <a:pt x="3438075" y="151218"/>
                  <a:pt x="3438075" y="128150"/>
                </a:cubicBezTo>
                <a:cubicBezTo>
                  <a:pt x="3438075" y="104821"/>
                  <a:pt x="3444245" y="86655"/>
                  <a:pt x="3456579" y="73657"/>
                </a:cubicBezTo>
                <a:cubicBezTo>
                  <a:pt x="3468909" y="60660"/>
                  <a:pt x="3485587" y="54158"/>
                  <a:pt x="3506612" y="54158"/>
                </a:cubicBezTo>
                <a:cubicBezTo>
                  <a:pt x="3523827" y="54158"/>
                  <a:pt x="3537510" y="57867"/>
                  <a:pt x="3547670" y="65272"/>
                </a:cubicBezTo>
                <a:cubicBezTo>
                  <a:pt x="3557829" y="72680"/>
                  <a:pt x="3565122" y="83970"/>
                  <a:pt x="3569557" y="99141"/>
                </a:cubicBezTo>
                <a:close/>
                <a:moveTo>
                  <a:pt x="3581136" y="57355"/>
                </a:moveTo>
                <a:lnTo>
                  <a:pt x="3709018" y="57355"/>
                </a:lnTo>
                <a:lnTo>
                  <a:pt x="3709018" y="87563"/>
                </a:lnTo>
                <a:lnTo>
                  <a:pt x="3663777" y="87563"/>
                </a:lnTo>
                <a:lnTo>
                  <a:pt x="3663777" y="198684"/>
                </a:lnTo>
                <a:lnTo>
                  <a:pt x="3626383" y="198684"/>
                </a:lnTo>
                <a:lnTo>
                  <a:pt x="3626383" y="87563"/>
                </a:lnTo>
                <a:lnTo>
                  <a:pt x="3581136" y="87563"/>
                </a:lnTo>
                <a:close/>
                <a:moveTo>
                  <a:pt x="3754964" y="100473"/>
                </a:moveTo>
                <a:lnTo>
                  <a:pt x="3721028" y="94349"/>
                </a:lnTo>
                <a:cubicBezTo>
                  <a:pt x="3724840" y="80687"/>
                  <a:pt x="3731406" y="70571"/>
                  <a:pt x="3740724" y="64005"/>
                </a:cubicBezTo>
                <a:cubicBezTo>
                  <a:pt x="3750041" y="57441"/>
                  <a:pt x="3763882" y="54158"/>
                  <a:pt x="3782243" y="54158"/>
                </a:cubicBezTo>
                <a:cubicBezTo>
                  <a:pt x="3798924" y="54158"/>
                  <a:pt x="3811345" y="56134"/>
                  <a:pt x="3819506" y="60080"/>
                </a:cubicBezTo>
                <a:cubicBezTo>
                  <a:pt x="3827666" y="64034"/>
                  <a:pt x="3833416" y="69044"/>
                  <a:pt x="3836742" y="75121"/>
                </a:cubicBezTo>
                <a:cubicBezTo>
                  <a:pt x="3840068" y="81198"/>
                  <a:pt x="3841732" y="92355"/>
                  <a:pt x="3841732" y="108591"/>
                </a:cubicBezTo>
                <a:lnTo>
                  <a:pt x="3841329" y="152240"/>
                </a:lnTo>
                <a:cubicBezTo>
                  <a:pt x="3841329" y="164657"/>
                  <a:pt x="3841926" y="173819"/>
                  <a:pt x="3843125" y="179716"/>
                </a:cubicBezTo>
                <a:cubicBezTo>
                  <a:pt x="3844324" y="185620"/>
                  <a:pt x="3846567" y="191941"/>
                  <a:pt x="3849846" y="198684"/>
                </a:cubicBezTo>
                <a:lnTo>
                  <a:pt x="3812853" y="198684"/>
                </a:lnTo>
                <a:cubicBezTo>
                  <a:pt x="3811877" y="196196"/>
                  <a:pt x="3810678" y="192514"/>
                  <a:pt x="3809261" y="187639"/>
                </a:cubicBezTo>
                <a:cubicBezTo>
                  <a:pt x="3808641" y="185422"/>
                  <a:pt x="3808191" y="183956"/>
                  <a:pt x="3807925" y="183247"/>
                </a:cubicBezTo>
                <a:cubicBezTo>
                  <a:pt x="3801538" y="189458"/>
                  <a:pt x="3794713" y="194116"/>
                  <a:pt x="3787437" y="197219"/>
                </a:cubicBezTo>
                <a:cubicBezTo>
                  <a:pt x="3780161" y="200323"/>
                  <a:pt x="3772397" y="201873"/>
                  <a:pt x="3764145" y="201873"/>
                </a:cubicBezTo>
                <a:cubicBezTo>
                  <a:pt x="3749594" y="201873"/>
                  <a:pt x="3738132" y="197929"/>
                  <a:pt x="3729743" y="190033"/>
                </a:cubicBezTo>
                <a:cubicBezTo>
                  <a:pt x="3721359" y="182139"/>
                  <a:pt x="3717168" y="172155"/>
                  <a:pt x="3717168" y="160089"/>
                </a:cubicBezTo>
                <a:cubicBezTo>
                  <a:pt x="3717168" y="152107"/>
                  <a:pt x="3719077" y="144986"/>
                  <a:pt x="3722896" y="138730"/>
                </a:cubicBezTo>
                <a:cubicBezTo>
                  <a:pt x="3726708" y="132477"/>
                  <a:pt x="3732055" y="127685"/>
                  <a:pt x="3738927" y="124359"/>
                </a:cubicBezTo>
                <a:cubicBezTo>
                  <a:pt x="3745802" y="121031"/>
                  <a:pt x="3755717" y="118127"/>
                  <a:pt x="3768670" y="115647"/>
                </a:cubicBezTo>
                <a:cubicBezTo>
                  <a:pt x="3786148" y="112360"/>
                  <a:pt x="3798259" y="109299"/>
                  <a:pt x="3805001" y="106463"/>
                </a:cubicBezTo>
                <a:lnTo>
                  <a:pt x="3805001" y="102733"/>
                </a:lnTo>
                <a:cubicBezTo>
                  <a:pt x="3805001" y="95548"/>
                  <a:pt x="3803227" y="90424"/>
                  <a:pt x="3799677" y="87365"/>
                </a:cubicBezTo>
                <a:cubicBezTo>
                  <a:pt x="3796128" y="84302"/>
                  <a:pt x="3789427" y="82771"/>
                  <a:pt x="3779582" y="82771"/>
                </a:cubicBezTo>
                <a:cubicBezTo>
                  <a:pt x="3772929" y="82771"/>
                  <a:pt x="3767742" y="84078"/>
                  <a:pt x="3764012" y="86696"/>
                </a:cubicBezTo>
                <a:cubicBezTo>
                  <a:pt x="3760286" y="89316"/>
                  <a:pt x="3757270" y="93906"/>
                  <a:pt x="3754964" y="100473"/>
                </a:cubicBezTo>
                <a:close/>
                <a:moveTo>
                  <a:pt x="3805001" y="130813"/>
                </a:moveTo>
                <a:cubicBezTo>
                  <a:pt x="3800210" y="132412"/>
                  <a:pt x="3792625" y="134319"/>
                  <a:pt x="3782243" y="136533"/>
                </a:cubicBezTo>
                <a:cubicBezTo>
                  <a:pt x="3771863" y="138752"/>
                  <a:pt x="3765077" y="140926"/>
                  <a:pt x="3761885" y="143057"/>
                </a:cubicBezTo>
                <a:cubicBezTo>
                  <a:pt x="3757003" y="146517"/>
                  <a:pt x="3754565" y="150908"/>
                  <a:pt x="3754565" y="156233"/>
                </a:cubicBezTo>
                <a:cubicBezTo>
                  <a:pt x="3754565" y="161467"/>
                  <a:pt x="3756513" y="165992"/>
                  <a:pt x="3760419" y="169805"/>
                </a:cubicBezTo>
                <a:cubicBezTo>
                  <a:pt x="3764324" y="173621"/>
                  <a:pt x="3769289" y="175529"/>
                  <a:pt x="3775322" y="175529"/>
                </a:cubicBezTo>
                <a:cubicBezTo>
                  <a:pt x="3782066" y="175529"/>
                  <a:pt x="3788499" y="173311"/>
                  <a:pt x="3794623" y="168876"/>
                </a:cubicBezTo>
                <a:cubicBezTo>
                  <a:pt x="3799144" y="165503"/>
                  <a:pt x="3802118" y="161377"/>
                  <a:pt x="3803536" y="156496"/>
                </a:cubicBezTo>
                <a:cubicBezTo>
                  <a:pt x="3804512" y="153302"/>
                  <a:pt x="3805001" y="147225"/>
                  <a:pt x="3805001" y="138265"/>
                </a:cubicBezTo>
                <a:close/>
                <a:moveTo>
                  <a:pt x="3877127" y="57355"/>
                </a:moveTo>
                <a:lnTo>
                  <a:pt x="3914525" y="57355"/>
                </a:lnTo>
                <a:lnTo>
                  <a:pt x="3914525" y="109123"/>
                </a:lnTo>
                <a:lnTo>
                  <a:pt x="3968020" y="109123"/>
                </a:lnTo>
                <a:lnTo>
                  <a:pt x="3968020" y="57355"/>
                </a:lnTo>
                <a:lnTo>
                  <a:pt x="4005547" y="57355"/>
                </a:lnTo>
                <a:lnTo>
                  <a:pt x="4005547" y="198684"/>
                </a:lnTo>
                <a:lnTo>
                  <a:pt x="3968020" y="198684"/>
                </a:lnTo>
                <a:lnTo>
                  <a:pt x="3968020" y="139331"/>
                </a:lnTo>
                <a:lnTo>
                  <a:pt x="3914525" y="139331"/>
                </a:lnTo>
                <a:lnTo>
                  <a:pt x="3914525" y="198684"/>
                </a:lnTo>
                <a:lnTo>
                  <a:pt x="3877127" y="198684"/>
                </a:lnTo>
                <a:close/>
                <a:moveTo>
                  <a:pt x="4041874" y="57355"/>
                </a:moveTo>
                <a:lnTo>
                  <a:pt x="4079270" y="57355"/>
                </a:lnTo>
                <a:lnTo>
                  <a:pt x="4079270" y="168476"/>
                </a:lnTo>
                <a:lnTo>
                  <a:pt x="4132637" y="168476"/>
                </a:lnTo>
                <a:lnTo>
                  <a:pt x="4132637" y="57355"/>
                </a:lnTo>
                <a:lnTo>
                  <a:pt x="4170031" y="57355"/>
                </a:lnTo>
                <a:lnTo>
                  <a:pt x="4170031" y="168476"/>
                </a:lnTo>
                <a:lnTo>
                  <a:pt x="4184805" y="168476"/>
                </a:lnTo>
                <a:lnTo>
                  <a:pt x="4184805" y="235947"/>
                </a:lnTo>
                <a:lnTo>
                  <a:pt x="4154594" y="235947"/>
                </a:lnTo>
                <a:lnTo>
                  <a:pt x="4154594" y="198684"/>
                </a:lnTo>
                <a:lnTo>
                  <a:pt x="4041874" y="198684"/>
                </a:lnTo>
                <a:close/>
                <a:moveTo>
                  <a:pt x="4209818" y="57355"/>
                </a:moveTo>
                <a:lnTo>
                  <a:pt x="4245749" y="57355"/>
                </a:lnTo>
                <a:lnTo>
                  <a:pt x="4245749" y="146120"/>
                </a:lnTo>
                <a:lnTo>
                  <a:pt x="4303237" y="57355"/>
                </a:lnTo>
                <a:lnTo>
                  <a:pt x="4339965" y="57355"/>
                </a:lnTo>
                <a:lnTo>
                  <a:pt x="4339965" y="198684"/>
                </a:lnTo>
                <a:lnTo>
                  <a:pt x="4304037" y="198684"/>
                </a:lnTo>
                <a:lnTo>
                  <a:pt x="4304037" y="108324"/>
                </a:lnTo>
                <a:lnTo>
                  <a:pt x="4245749" y="198684"/>
                </a:lnTo>
                <a:lnTo>
                  <a:pt x="4209818" y="198684"/>
                </a:lnTo>
                <a:close/>
                <a:moveTo>
                  <a:pt x="4460133" y="153702"/>
                </a:moveTo>
                <a:lnTo>
                  <a:pt x="4497396" y="159958"/>
                </a:lnTo>
                <a:cubicBezTo>
                  <a:pt x="4492604" y="173621"/>
                  <a:pt x="4485042" y="184021"/>
                  <a:pt x="4474705" y="191163"/>
                </a:cubicBezTo>
                <a:cubicBezTo>
                  <a:pt x="4464370" y="198306"/>
                  <a:pt x="4451438" y="201873"/>
                  <a:pt x="4435915" y="201873"/>
                </a:cubicBezTo>
                <a:cubicBezTo>
                  <a:pt x="4411339" y="201873"/>
                  <a:pt x="4393151" y="193846"/>
                  <a:pt x="4381350" y="177789"/>
                </a:cubicBezTo>
                <a:cubicBezTo>
                  <a:pt x="4372037" y="164923"/>
                  <a:pt x="4367378" y="148691"/>
                  <a:pt x="4367378" y="129086"/>
                </a:cubicBezTo>
                <a:cubicBezTo>
                  <a:pt x="4367378" y="105663"/>
                  <a:pt x="4373503" y="87322"/>
                  <a:pt x="4385747" y="74055"/>
                </a:cubicBezTo>
                <a:cubicBezTo>
                  <a:pt x="4397986" y="60790"/>
                  <a:pt x="4413466" y="54158"/>
                  <a:pt x="4432189" y="54158"/>
                </a:cubicBezTo>
                <a:cubicBezTo>
                  <a:pt x="4453214" y="54158"/>
                  <a:pt x="4469807" y="61103"/>
                  <a:pt x="4481959" y="74985"/>
                </a:cubicBezTo>
                <a:cubicBezTo>
                  <a:pt x="4494117" y="88870"/>
                  <a:pt x="4499928" y="110143"/>
                  <a:pt x="4499391" y="138797"/>
                </a:cubicBezTo>
                <a:lnTo>
                  <a:pt x="4405709" y="138797"/>
                </a:lnTo>
                <a:cubicBezTo>
                  <a:pt x="4405974" y="149890"/>
                  <a:pt x="4408988" y="158519"/>
                  <a:pt x="4414755" y="164683"/>
                </a:cubicBezTo>
                <a:cubicBezTo>
                  <a:pt x="4420522" y="170845"/>
                  <a:pt x="4427707" y="173931"/>
                  <a:pt x="4436311" y="173931"/>
                </a:cubicBezTo>
                <a:cubicBezTo>
                  <a:pt x="4442169" y="173931"/>
                  <a:pt x="4447091" y="172332"/>
                  <a:pt x="4451086" y="169139"/>
                </a:cubicBezTo>
                <a:cubicBezTo>
                  <a:pt x="4455075" y="165946"/>
                  <a:pt x="4458095" y="160798"/>
                  <a:pt x="4460133" y="153702"/>
                </a:cubicBezTo>
                <a:close/>
                <a:moveTo>
                  <a:pt x="4462260" y="115909"/>
                </a:moveTo>
                <a:cubicBezTo>
                  <a:pt x="4461994" y="105084"/>
                  <a:pt x="4459204" y="96854"/>
                  <a:pt x="4453879" y="91225"/>
                </a:cubicBezTo>
                <a:cubicBezTo>
                  <a:pt x="4448556" y="85590"/>
                  <a:pt x="4442079" y="82771"/>
                  <a:pt x="4434450" y="82771"/>
                </a:cubicBezTo>
                <a:cubicBezTo>
                  <a:pt x="4426289" y="82771"/>
                  <a:pt x="4419547" y="85744"/>
                  <a:pt x="4414223" y="91688"/>
                </a:cubicBezTo>
                <a:cubicBezTo>
                  <a:pt x="4408898" y="97632"/>
                  <a:pt x="4406280" y="105706"/>
                  <a:pt x="4406370" y="115909"/>
                </a:cubicBezTo>
                <a:close/>
                <a:moveTo>
                  <a:pt x="4528937" y="57355"/>
                </a:moveTo>
                <a:lnTo>
                  <a:pt x="4564864" y="57355"/>
                </a:lnTo>
                <a:lnTo>
                  <a:pt x="4564864" y="146120"/>
                </a:lnTo>
                <a:lnTo>
                  <a:pt x="4622357" y="57355"/>
                </a:lnTo>
                <a:lnTo>
                  <a:pt x="4659084" y="57355"/>
                </a:lnTo>
                <a:lnTo>
                  <a:pt x="4659084" y="198684"/>
                </a:lnTo>
                <a:lnTo>
                  <a:pt x="4623155" y="198684"/>
                </a:lnTo>
                <a:lnTo>
                  <a:pt x="4623155" y="108324"/>
                </a:lnTo>
                <a:lnTo>
                  <a:pt x="4564864" y="198684"/>
                </a:lnTo>
                <a:lnTo>
                  <a:pt x="4528937" y="198684"/>
                </a:lnTo>
                <a:close/>
                <a:moveTo>
                  <a:pt x="4618497" y="0"/>
                </a:moveTo>
                <a:lnTo>
                  <a:pt x="4636728" y="0"/>
                </a:lnTo>
                <a:cubicBezTo>
                  <a:pt x="4635661" y="12067"/>
                  <a:pt x="4631428" y="21538"/>
                  <a:pt x="4624019" y="28412"/>
                </a:cubicBezTo>
                <a:cubicBezTo>
                  <a:pt x="4616611" y="35284"/>
                  <a:pt x="4607010" y="38725"/>
                  <a:pt x="4595209" y="38725"/>
                </a:cubicBezTo>
                <a:cubicBezTo>
                  <a:pt x="4583408" y="38725"/>
                  <a:pt x="4573803" y="35284"/>
                  <a:pt x="4566398" y="28412"/>
                </a:cubicBezTo>
                <a:cubicBezTo>
                  <a:pt x="4558988" y="21538"/>
                  <a:pt x="4554752" y="12067"/>
                  <a:pt x="4553686" y="0"/>
                </a:cubicBezTo>
                <a:lnTo>
                  <a:pt x="4571919" y="0"/>
                </a:lnTo>
                <a:cubicBezTo>
                  <a:pt x="4572540" y="6300"/>
                  <a:pt x="4574757" y="11066"/>
                  <a:pt x="4578573" y="14307"/>
                </a:cubicBezTo>
                <a:cubicBezTo>
                  <a:pt x="4582386" y="17543"/>
                  <a:pt x="4587933" y="19163"/>
                  <a:pt x="4595209" y="19163"/>
                </a:cubicBezTo>
                <a:cubicBezTo>
                  <a:pt x="4602484" y="19163"/>
                  <a:pt x="4608025" y="17543"/>
                  <a:pt x="4611843" y="14307"/>
                </a:cubicBezTo>
                <a:cubicBezTo>
                  <a:pt x="4615656" y="11066"/>
                  <a:pt x="4617877" y="6300"/>
                  <a:pt x="4618497" y="0"/>
                </a:cubicBezTo>
                <a:close/>
                <a:moveTo>
                  <a:pt x="4767580" y="57355"/>
                </a:moveTo>
                <a:lnTo>
                  <a:pt x="4804973" y="57355"/>
                </a:lnTo>
                <a:lnTo>
                  <a:pt x="4804973" y="109123"/>
                </a:lnTo>
                <a:lnTo>
                  <a:pt x="4858473" y="109123"/>
                </a:lnTo>
                <a:lnTo>
                  <a:pt x="4858473" y="57355"/>
                </a:lnTo>
                <a:lnTo>
                  <a:pt x="4895996" y="57355"/>
                </a:lnTo>
                <a:lnTo>
                  <a:pt x="4895996" y="198684"/>
                </a:lnTo>
                <a:lnTo>
                  <a:pt x="4858473" y="198684"/>
                </a:lnTo>
                <a:lnTo>
                  <a:pt x="4858473" y="139331"/>
                </a:lnTo>
                <a:lnTo>
                  <a:pt x="4804973" y="139331"/>
                </a:lnTo>
                <a:lnTo>
                  <a:pt x="4804973" y="198684"/>
                </a:lnTo>
                <a:lnTo>
                  <a:pt x="4767580" y="198684"/>
                </a:lnTo>
                <a:close/>
                <a:moveTo>
                  <a:pt x="4961606" y="100473"/>
                </a:moveTo>
                <a:lnTo>
                  <a:pt x="4927672" y="94349"/>
                </a:lnTo>
                <a:cubicBezTo>
                  <a:pt x="4931485" y="80687"/>
                  <a:pt x="4938047" y="70571"/>
                  <a:pt x="4947367" y="64005"/>
                </a:cubicBezTo>
                <a:cubicBezTo>
                  <a:pt x="4956684" y="57441"/>
                  <a:pt x="4970523" y="54158"/>
                  <a:pt x="4988886" y="54158"/>
                </a:cubicBezTo>
                <a:cubicBezTo>
                  <a:pt x="5005565" y="54158"/>
                  <a:pt x="5017990" y="56134"/>
                  <a:pt x="5026151" y="60080"/>
                </a:cubicBezTo>
                <a:cubicBezTo>
                  <a:pt x="5034311" y="64034"/>
                  <a:pt x="5040057" y="69044"/>
                  <a:pt x="5043387" y="75121"/>
                </a:cubicBezTo>
                <a:cubicBezTo>
                  <a:pt x="5046713" y="81198"/>
                  <a:pt x="5048373" y="92355"/>
                  <a:pt x="5048373" y="108591"/>
                </a:cubicBezTo>
                <a:lnTo>
                  <a:pt x="5047973" y="152240"/>
                </a:lnTo>
                <a:cubicBezTo>
                  <a:pt x="5047973" y="164657"/>
                  <a:pt x="5048571" y="173819"/>
                  <a:pt x="5049770" y="179716"/>
                </a:cubicBezTo>
                <a:cubicBezTo>
                  <a:pt x="5050969" y="185620"/>
                  <a:pt x="5053208" y="191941"/>
                  <a:pt x="5056487" y="198684"/>
                </a:cubicBezTo>
                <a:lnTo>
                  <a:pt x="5019493" y="198684"/>
                </a:lnTo>
                <a:cubicBezTo>
                  <a:pt x="5018518" y="196196"/>
                  <a:pt x="5017319" y="192514"/>
                  <a:pt x="5015900" y="187639"/>
                </a:cubicBezTo>
                <a:cubicBezTo>
                  <a:pt x="5015282" y="185422"/>
                  <a:pt x="5014835" y="183956"/>
                  <a:pt x="5014569" y="183247"/>
                </a:cubicBezTo>
                <a:cubicBezTo>
                  <a:pt x="5008179" y="189458"/>
                  <a:pt x="5001354" y="194116"/>
                  <a:pt x="4994078" y="197219"/>
                </a:cubicBezTo>
                <a:cubicBezTo>
                  <a:pt x="4986806" y="200323"/>
                  <a:pt x="4979040" y="201873"/>
                  <a:pt x="4970787" y="201873"/>
                </a:cubicBezTo>
                <a:cubicBezTo>
                  <a:pt x="4956239" y="201873"/>
                  <a:pt x="4944772" y="197929"/>
                  <a:pt x="4936388" y="190033"/>
                </a:cubicBezTo>
                <a:cubicBezTo>
                  <a:pt x="4928004" y="182139"/>
                  <a:pt x="4923813" y="172155"/>
                  <a:pt x="4923813" y="160089"/>
                </a:cubicBezTo>
                <a:cubicBezTo>
                  <a:pt x="4923813" y="152107"/>
                  <a:pt x="4925722" y="144986"/>
                  <a:pt x="4929536" y="138730"/>
                </a:cubicBezTo>
                <a:cubicBezTo>
                  <a:pt x="4933349" y="132477"/>
                  <a:pt x="4938696" y="127685"/>
                  <a:pt x="4945572" y="124359"/>
                </a:cubicBezTo>
                <a:cubicBezTo>
                  <a:pt x="4952444" y="121031"/>
                  <a:pt x="4962358" y="118127"/>
                  <a:pt x="4975311" y="115647"/>
                </a:cubicBezTo>
                <a:cubicBezTo>
                  <a:pt x="4992793" y="112360"/>
                  <a:pt x="5004900" y="109299"/>
                  <a:pt x="5011642" y="106463"/>
                </a:cubicBezTo>
                <a:lnTo>
                  <a:pt x="5011642" y="102733"/>
                </a:lnTo>
                <a:cubicBezTo>
                  <a:pt x="5011642" y="95548"/>
                  <a:pt x="5009868" y="90424"/>
                  <a:pt x="5006319" y="87365"/>
                </a:cubicBezTo>
                <a:cubicBezTo>
                  <a:pt x="5002768" y="84302"/>
                  <a:pt x="4996072" y="82771"/>
                  <a:pt x="4986226" y="82771"/>
                </a:cubicBezTo>
                <a:cubicBezTo>
                  <a:pt x="4979574" y="82771"/>
                  <a:pt x="4974382" y="84078"/>
                  <a:pt x="4970656" y="86696"/>
                </a:cubicBezTo>
                <a:cubicBezTo>
                  <a:pt x="4966926" y="89316"/>
                  <a:pt x="4963913" y="93906"/>
                  <a:pt x="4961606" y="100473"/>
                </a:cubicBezTo>
                <a:close/>
                <a:moveTo>
                  <a:pt x="5011642" y="130813"/>
                </a:moveTo>
                <a:cubicBezTo>
                  <a:pt x="5006850" y="132412"/>
                  <a:pt x="4999269" y="134319"/>
                  <a:pt x="4988886" y="136533"/>
                </a:cubicBezTo>
                <a:cubicBezTo>
                  <a:pt x="4978504" y="138752"/>
                  <a:pt x="4971718" y="140926"/>
                  <a:pt x="4968528" y="143057"/>
                </a:cubicBezTo>
                <a:cubicBezTo>
                  <a:pt x="4963648" y="146517"/>
                  <a:pt x="4961207" y="150908"/>
                  <a:pt x="4961207" y="156233"/>
                </a:cubicBezTo>
                <a:cubicBezTo>
                  <a:pt x="4961207" y="161467"/>
                  <a:pt x="4963158" y="165992"/>
                  <a:pt x="4967064" y="169805"/>
                </a:cubicBezTo>
                <a:cubicBezTo>
                  <a:pt x="4970966" y="173621"/>
                  <a:pt x="4975934" y="175529"/>
                  <a:pt x="4981967" y="175529"/>
                </a:cubicBezTo>
                <a:cubicBezTo>
                  <a:pt x="4988710" y="175529"/>
                  <a:pt x="4995143" y="173311"/>
                  <a:pt x="5001264" y="168876"/>
                </a:cubicBezTo>
                <a:cubicBezTo>
                  <a:pt x="5005785" y="165503"/>
                  <a:pt x="5008758" y="161377"/>
                  <a:pt x="5010176" y="156496"/>
                </a:cubicBezTo>
                <a:cubicBezTo>
                  <a:pt x="5011153" y="153302"/>
                  <a:pt x="5011642" y="147225"/>
                  <a:pt x="5011642" y="13826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7848828" y="4848909"/>
            <a:ext cx="1121914" cy="199217"/>
          </a:xfrm>
          <a:custGeom>
            <a:avLst/>
            <a:gdLst/>
            <a:ahLst/>
            <a:cxnLst/>
            <a:rect l="l" t="t" r="r" b="b"/>
            <a:pathLst>
              <a:path w="1121914" h="199217">
                <a:moveTo>
                  <a:pt x="85701" y="195891"/>
                </a:moveTo>
                <a:lnTo>
                  <a:pt x="48308" y="195891"/>
                </a:lnTo>
                <a:lnTo>
                  <a:pt x="48308" y="54958"/>
                </a:lnTo>
                <a:cubicBezTo>
                  <a:pt x="34646" y="67734"/>
                  <a:pt x="18543" y="77184"/>
                  <a:pt x="0" y="83305"/>
                </a:cubicBezTo>
                <a:lnTo>
                  <a:pt x="0" y="49375"/>
                </a:lnTo>
                <a:cubicBezTo>
                  <a:pt x="9755" y="46177"/>
                  <a:pt x="20361" y="40122"/>
                  <a:pt x="31809" y="31205"/>
                </a:cubicBezTo>
                <a:cubicBezTo>
                  <a:pt x="43254" y="22289"/>
                  <a:pt x="51101" y="11887"/>
                  <a:pt x="55361" y="0"/>
                </a:cubicBezTo>
                <a:lnTo>
                  <a:pt x="85701" y="0"/>
                </a:lnTo>
                <a:close/>
                <a:moveTo>
                  <a:pt x="204804" y="0"/>
                </a:moveTo>
                <a:cubicBezTo>
                  <a:pt x="223703" y="0"/>
                  <a:pt x="238474" y="6744"/>
                  <a:pt x="249120" y="20229"/>
                </a:cubicBezTo>
                <a:cubicBezTo>
                  <a:pt x="261806" y="36199"/>
                  <a:pt x="268153" y="62677"/>
                  <a:pt x="268153" y="99674"/>
                </a:cubicBezTo>
                <a:cubicBezTo>
                  <a:pt x="268153" y="136581"/>
                  <a:pt x="261763" y="163106"/>
                  <a:pt x="248990" y="179256"/>
                </a:cubicBezTo>
                <a:cubicBezTo>
                  <a:pt x="238428" y="192565"/>
                  <a:pt x="223703" y="199217"/>
                  <a:pt x="204804" y="199217"/>
                </a:cubicBezTo>
                <a:cubicBezTo>
                  <a:pt x="185818" y="199217"/>
                  <a:pt x="170517" y="191920"/>
                  <a:pt x="158896" y="177327"/>
                </a:cubicBezTo>
                <a:cubicBezTo>
                  <a:pt x="147272" y="162732"/>
                  <a:pt x="141462" y="136714"/>
                  <a:pt x="141462" y="99277"/>
                </a:cubicBezTo>
                <a:cubicBezTo>
                  <a:pt x="141462" y="62548"/>
                  <a:pt x="147851" y="36109"/>
                  <a:pt x="160625" y="19962"/>
                </a:cubicBezTo>
                <a:cubicBezTo>
                  <a:pt x="171180" y="6657"/>
                  <a:pt x="185907" y="0"/>
                  <a:pt x="204804" y="0"/>
                </a:cubicBezTo>
                <a:close/>
                <a:moveTo>
                  <a:pt x="204804" y="31007"/>
                </a:moveTo>
                <a:cubicBezTo>
                  <a:pt x="200282" y="31007"/>
                  <a:pt x="196247" y="32451"/>
                  <a:pt x="192697" y="35334"/>
                </a:cubicBezTo>
                <a:cubicBezTo>
                  <a:pt x="189148" y="38218"/>
                  <a:pt x="186397" y="43385"/>
                  <a:pt x="184447" y="50836"/>
                </a:cubicBezTo>
                <a:cubicBezTo>
                  <a:pt x="181876" y="60506"/>
                  <a:pt x="180587" y="76788"/>
                  <a:pt x="180587" y="99674"/>
                </a:cubicBezTo>
                <a:cubicBezTo>
                  <a:pt x="180587" y="122563"/>
                  <a:pt x="181739" y="138288"/>
                  <a:pt x="184050" y="146848"/>
                </a:cubicBezTo>
                <a:cubicBezTo>
                  <a:pt x="186354" y="155413"/>
                  <a:pt x="189262" y="161115"/>
                  <a:pt x="192765" y="163952"/>
                </a:cubicBezTo>
                <a:cubicBezTo>
                  <a:pt x="196271" y="166792"/>
                  <a:pt x="200282" y="168210"/>
                  <a:pt x="204804" y="168210"/>
                </a:cubicBezTo>
                <a:cubicBezTo>
                  <a:pt x="209333" y="168210"/>
                  <a:pt x="213368" y="166770"/>
                  <a:pt x="216917" y="163887"/>
                </a:cubicBezTo>
                <a:cubicBezTo>
                  <a:pt x="220464" y="161003"/>
                  <a:pt x="223214" y="155834"/>
                  <a:pt x="225169" y="148382"/>
                </a:cubicBezTo>
                <a:cubicBezTo>
                  <a:pt x="227739" y="138798"/>
                  <a:pt x="229028" y="122563"/>
                  <a:pt x="229028" y="99674"/>
                </a:cubicBezTo>
                <a:cubicBezTo>
                  <a:pt x="229028" y="76788"/>
                  <a:pt x="227873" y="61064"/>
                  <a:pt x="225569" y="52499"/>
                </a:cubicBezTo>
                <a:cubicBezTo>
                  <a:pt x="223261" y="43938"/>
                  <a:pt x="220355" y="38218"/>
                  <a:pt x="216853" y="35334"/>
                </a:cubicBezTo>
                <a:cubicBezTo>
                  <a:pt x="213346" y="32451"/>
                  <a:pt x="209333" y="31007"/>
                  <a:pt x="204804" y="31007"/>
                </a:cubicBezTo>
                <a:close/>
                <a:moveTo>
                  <a:pt x="356378" y="0"/>
                </a:moveTo>
                <a:cubicBezTo>
                  <a:pt x="375278" y="0"/>
                  <a:pt x="390049" y="6744"/>
                  <a:pt x="400695" y="20229"/>
                </a:cubicBezTo>
                <a:cubicBezTo>
                  <a:pt x="413381" y="36199"/>
                  <a:pt x="419728" y="62677"/>
                  <a:pt x="419728" y="99674"/>
                </a:cubicBezTo>
                <a:cubicBezTo>
                  <a:pt x="419728" y="136581"/>
                  <a:pt x="413337" y="163106"/>
                  <a:pt x="400564" y="179256"/>
                </a:cubicBezTo>
                <a:cubicBezTo>
                  <a:pt x="390002" y="192565"/>
                  <a:pt x="375278" y="199217"/>
                  <a:pt x="356378" y="199217"/>
                </a:cubicBezTo>
                <a:cubicBezTo>
                  <a:pt x="337392" y="199217"/>
                  <a:pt x="322092" y="191920"/>
                  <a:pt x="310471" y="177327"/>
                </a:cubicBezTo>
                <a:cubicBezTo>
                  <a:pt x="298847" y="162732"/>
                  <a:pt x="293036" y="136714"/>
                  <a:pt x="293036" y="99277"/>
                </a:cubicBezTo>
                <a:cubicBezTo>
                  <a:pt x="293036" y="62548"/>
                  <a:pt x="299426" y="36109"/>
                  <a:pt x="312199" y="19962"/>
                </a:cubicBezTo>
                <a:cubicBezTo>
                  <a:pt x="322754" y="6657"/>
                  <a:pt x="337481" y="0"/>
                  <a:pt x="356378" y="0"/>
                </a:cubicBezTo>
                <a:close/>
                <a:moveTo>
                  <a:pt x="356378" y="31007"/>
                </a:moveTo>
                <a:cubicBezTo>
                  <a:pt x="351856" y="31007"/>
                  <a:pt x="347820" y="32451"/>
                  <a:pt x="344272" y="35334"/>
                </a:cubicBezTo>
                <a:cubicBezTo>
                  <a:pt x="340722" y="38218"/>
                  <a:pt x="337971" y="43385"/>
                  <a:pt x="336021" y="50836"/>
                </a:cubicBezTo>
                <a:cubicBezTo>
                  <a:pt x="333451" y="60506"/>
                  <a:pt x="332162" y="76788"/>
                  <a:pt x="332162" y="99674"/>
                </a:cubicBezTo>
                <a:cubicBezTo>
                  <a:pt x="332162" y="122563"/>
                  <a:pt x="333313" y="138288"/>
                  <a:pt x="335625" y="146848"/>
                </a:cubicBezTo>
                <a:cubicBezTo>
                  <a:pt x="337929" y="155413"/>
                  <a:pt x="340837" y="161115"/>
                  <a:pt x="344339" y="163952"/>
                </a:cubicBezTo>
                <a:cubicBezTo>
                  <a:pt x="347846" y="166792"/>
                  <a:pt x="351856" y="168210"/>
                  <a:pt x="356378" y="168210"/>
                </a:cubicBezTo>
                <a:cubicBezTo>
                  <a:pt x="360906" y="168210"/>
                  <a:pt x="364942" y="166770"/>
                  <a:pt x="368492" y="163887"/>
                </a:cubicBezTo>
                <a:cubicBezTo>
                  <a:pt x="372038" y="161003"/>
                  <a:pt x="374788" y="155834"/>
                  <a:pt x="376743" y="148382"/>
                </a:cubicBezTo>
                <a:cubicBezTo>
                  <a:pt x="379314" y="138798"/>
                  <a:pt x="380603" y="122563"/>
                  <a:pt x="380603" y="99674"/>
                </a:cubicBezTo>
                <a:cubicBezTo>
                  <a:pt x="380603" y="76788"/>
                  <a:pt x="379447" y="61064"/>
                  <a:pt x="377143" y="52499"/>
                </a:cubicBezTo>
                <a:cubicBezTo>
                  <a:pt x="374836" y="43938"/>
                  <a:pt x="371930" y="38218"/>
                  <a:pt x="368428" y="35334"/>
                </a:cubicBezTo>
                <a:cubicBezTo>
                  <a:pt x="364921" y="32451"/>
                  <a:pt x="360906" y="31007"/>
                  <a:pt x="356378" y="31007"/>
                </a:cubicBezTo>
                <a:close/>
                <a:moveTo>
                  <a:pt x="507952" y="0"/>
                </a:moveTo>
                <a:cubicBezTo>
                  <a:pt x="526852" y="0"/>
                  <a:pt x="541624" y="6744"/>
                  <a:pt x="552269" y="20229"/>
                </a:cubicBezTo>
                <a:cubicBezTo>
                  <a:pt x="564955" y="36199"/>
                  <a:pt x="571302" y="62677"/>
                  <a:pt x="571302" y="99674"/>
                </a:cubicBezTo>
                <a:cubicBezTo>
                  <a:pt x="571302" y="136581"/>
                  <a:pt x="564912" y="163106"/>
                  <a:pt x="552136" y="179256"/>
                </a:cubicBezTo>
                <a:cubicBezTo>
                  <a:pt x="541577" y="192565"/>
                  <a:pt x="526852" y="199217"/>
                  <a:pt x="507952" y="199217"/>
                </a:cubicBezTo>
                <a:cubicBezTo>
                  <a:pt x="488966" y="199217"/>
                  <a:pt x="473666" y="191920"/>
                  <a:pt x="462045" y="177327"/>
                </a:cubicBezTo>
                <a:cubicBezTo>
                  <a:pt x="450421" y="162732"/>
                  <a:pt x="444610" y="136714"/>
                  <a:pt x="444610" y="99277"/>
                </a:cubicBezTo>
                <a:cubicBezTo>
                  <a:pt x="444610" y="62548"/>
                  <a:pt x="451000" y="36109"/>
                  <a:pt x="463774" y="19962"/>
                </a:cubicBezTo>
                <a:cubicBezTo>
                  <a:pt x="474329" y="6657"/>
                  <a:pt x="489056" y="0"/>
                  <a:pt x="507952" y="0"/>
                </a:cubicBezTo>
                <a:close/>
                <a:moveTo>
                  <a:pt x="507952" y="31007"/>
                </a:moveTo>
                <a:cubicBezTo>
                  <a:pt x="503431" y="31007"/>
                  <a:pt x="499395" y="32451"/>
                  <a:pt x="495845" y="35334"/>
                </a:cubicBezTo>
                <a:cubicBezTo>
                  <a:pt x="492295" y="38218"/>
                  <a:pt x="489546" y="43385"/>
                  <a:pt x="487594" y="50836"/>
                </a:cubicBezTo>
                <a:cubicBezTo>
                  <a:pt x="485025" y="60506"/>
                  <a:pt x="483736" y="76788"/>
                  <a:pt x="483736" y="99674"/>
                </a:cubicBezTo>
                <a:cubicBezTo>
                  <a:pt x="483736" y="122563"/>
                  <a:pt x="484888" y="138288"/>
                  <a:pt x="487199" y="146848"/>
                </a:cubicBezTo>
                <a:cubicBezTo>
                  <a:pt x="489503" y="155413"/>
                  <a:pt x="492411" y="161115"/>
                  <a:pt x="495914" y="163952"/>
                </a:cubicBezTo>
                <a:cubicBezTo>
                  <a:pt x="499420" y="166792"/>
                  <a:pt x="503431" y="168210"/>
                  <a:pt x="507952" y="168210"/>
                </a:cubicBezTo>
                <a:cubicBezTo>
                  <a:pt x="512481" y="168210"/>
                  <a:pt x="516517" y="166770"/>
                  <a:pt x="520066" y="163887"/>
                </a:cubicBezTo>
                <a:cubicBezTo>
                  <a:pt x="523613" y="161003"/>
                  <a:pt x="526364" y="155834"/>
                  <a:pt x="528318" y="148382"/>
                </a:cubicBezTo>
                <a:cubicBezTo>
                  <a:pt x="530888" y="138798"/>
                  <a:pt x="532177" y="122563"/>
                  <a:pt x="532177" y="99674"/>
                </a:cubicBezTo>
                <a:cubicBezTo>
                  <a:pt x="532177" y="76788"/>
                  <a:pt x="531021" y="61064"/>
                  <a:pt x="528718" y="52499"/>
                </a:cubicBezTo>
                <a:cubicBezTo>
                  <a:pt x="526410" y="43938"/>
                  <a:pt x="523504" y="38218"/>
                  <a:pt x="520002" y="35334"/>
                </a:cubicBezTo>
                <a:cubicBezTo>
                  <a:pt x="516495" y="32451"/>
                  <a:pt x="512481" y="31007"/>
                  <a:pt x="507952" y="31007"/>
                </a:cubicBezTo>
                <a:close/>
                <a:moveTo>
                  <a:pt x="676109" y="54562"/>
                </a:moveTo>
                <a:lnTo>
                  <a:pt x="713369" y="54562"/>
                </a:lnTo>
                <a:lnTo>
                  <a:pt x="713369" y="112320"/>
                </a:lnTo>
                <a:cubicBezTo>
                  <a:pt x="719578" y="111608"/>
                  <a:pt x="723974" y="109700"/>
                  <a:pt x="726545" y="106596"/>
                </a:cubicBezTo>
                <a:cubicBezTo>
                  <a:pt x="729115" y="103490"/>
                  <a:pt x="732226" y="96704"/>
                  <a:pt x="735857" y="86234"/>
                </a:cubicBezTo>
                <a:cubicBezTo>
                  <a:pt x="740649" y="72306"/>
                  <a:pt x="745885" y="63390"/>
                  <a:pt x="751561" y="59487"/>
                </a:cubicBezTo>
                <a:cubicBezTo>
                  <a:pt x="757238" y="55580"/>
                  <a:pt x="764694" y="53630"/>
                  <a:pt x="773921" y="53630"/>
                </a:cubicBezTo>
                <a:cubicBezTo>
                  <a:pt x="776758" y="53630"/>
                  <a:pt x="781682" y="53853"/>
                  <a:pt x="788688" y="54295"/>
                </a:cubicBezTo>
                <a:lnTo>
                  <a:pt x="788825" y="79050"/>
                </a:lnTo>
                <a:cubicBezTo>
                  <a:pt x="778976" y="79050"/>
                  <a:pt x="772675" y="79978"/>
                  <a:pt x="769928" y="81843"/>
                </a:cubicBezTo>
                <a:cubicBezTo>
                  <a:pt x="767179" y="83795"/>
                  <a:pt x="764204" y="89605"/>
                  <a:pt x="761012" y="99277"/>
                </a:cubicBezTo>
                <a:cubicBezTo>
                  <a:pt x="756667" y="112320"/>
                  <a:pt x="750409" y="120345"/>
                  <a:pt x="742248" y="123365"/>
                </a:cubicBezTo>
                <a:cubicBezTo>
                  <a:pt x="754049" y="126645"/>
                  <a:pt x="764028" y="136891"/>
                  <a:pt x="772190" y="154106"/>
                </a:cubicBezTo>
                <a:cubicBezTo>
                  <a:pt x="772632" y="154991"/>
                  <a:pt x="773122" y="155925"/>
                  <a:pt x="773654" y="156900"/>
                </a:cubicBezTo>
                <a:lnTo>
                  <a:pt x="794546" y="195891"/>
                </a:lnTo>
                <a:lnTo>
                  <a:pt x="754355" y="195891"/>
                </a:lnTo>
                <a:lnTo>
                  <a:pt x="735728" y="155034"/>
                </a:lnTo>
                <a:cubicBezTo>
                  <a:pt x="731913" y="146783"/>
                  <a:pt x="728607" y="141485"/>
                  <a:pt x="725815" y="139134"/>
                </a:cubicBezTo>
                <a:cubicBezTo>
                  <a:pt x="723017" y="136783"/>
                  <a:pt x="718870" y="135609"/>
                  <a:pt x="713369" y="135609"/>
                </a:cubicBezTo>
                <a:lnTo>
                  <a:pt x="713369" y="195891"/>
                </a:lnTo>
                <a:lnTo>
                  <a:pt x="676109" y="195891"/>
                </a:lnTo>
                <a:close/>
                <a:moveTo>
                  <a:pt x="814378" y="800"/>
                </a:moveTo>
                <a:lnTo>
                  <a:pt x="892361" y="800"/>
                </a:lnTo>
                <a:cubicBezTo>
                  <a:pt x="907798" y="800"/>
                  <a:pt x="919307" y="1444"/>
                  <a:pt x="926896" y="2726"/>
                </a:cubicBezTo>
                <a:cubicBezTo>
                  <a:pt x="934477" y="4015"/>
                  <a:pt x="941266" y="6697"/>
                  <a:pt x="947254" y="10779"/>
                </a:cubicBezTo>
                <a:cubicBezTo>
                  <a:pt x="953241" y="14862"/>
                  <a:pt x="958234" y="20293"/>
                  <a:pt x="962226" y="27080"/>
                </a:cubicBezTo>
                <a:cubicBezTo>
                  <a:pt x="966215" y="33870"/>
                  <a:pt x="968213" y="41476"/>
                  <a:pt x="968213" y="49907"/>
                </a:cubicBezTo>
                <a:cubicBezTo>
                  <a:pt x="968213" y="59041"/>
                  <a:pt x="965750" y="67428"/>
                  <a:pt x="960826" y="75057"/>
                </a:cubicBezTo>
                <a:cubicBezTo>
                  <a:pt x="955904" y="82686"/>
                  <a:pt x="949226" y="88410"/>
                  <a:pt x="940799" y="92221"/>
                </a:cubicBezTo>
                <a:cubicBezTo>
                  <a:pt x="952690" y="95682"/>
                  <a:pt x="961826" y="101582"/>
                  <a:pt x="968213" y="109922"/>
                </a:cubicBezTo>
                <a:cubicBezTo>
                  <a:pt x="974602" y="118260"/>
                  <a:pt x="977793" y="128063"/>
                  <a:pt x="977793" y="139332"/>
                </a:cubicBezTo>
                <a:cubicBezTo>
                  <a:pt x="977793" y="148202"/>
                  <a:pt x="975730" y="156831"/>
                  <a:pt x="971604" y="165216"/>
                </a:cubicBezTo>
                <a:cubicBezTo>
                  <a:pt x="967481" y="173600"/>
                  <a:pt x="961848" y="180296"/>
                  <a:pt x="954705" y="185307"/>
                </a:cubicBezTo>
                <a:cubicBezTo>
                  <a:pt x="947563" y="190322"/>
                  <a:pt x="938758" y="193407"/>
                  <a:pt x="928289" y="194559"/>
                </a:cubicBezTo>
                <a:cubicBezTo>
                  <a:pt x="921726" y="195268"/>
                  <a:pt x="905889" y="195715"/>
                  <a:pt x="880780" y="195891"/>
                </a:cubicBezTo>
                <a:lnTo>
                  <a:pt x="814378" y="195891"/>
                </a:lnTo>
                <a:close/>
                <a:moveTo>
                  <a:pt x="853768" y="33272"/>
                </a:moveTo>
                <a:lnTo>
                  <a:pt x="853768" y="78383"/>
                </a:lnTo>
                <a:lnTo>
                  <a:pt x="879585" y="78383"/>
                </a:lnTo>
                <a:cubicBezTo>
                  <a:pt x="894931" y="78383"/>
                  <a:pt x="904468" y="78160"/>
                  <a:pt x="908194" y="77718"/>
                </a:cubicBezTo>
                <a:cubicBezTo>
                  <a:pt x="914936" y="76918"/>
                  <a:pt x="920239" y="74589"/>
                  <a:pt x="924099" y="70730"/>
                </a:cubicBezTo>
                <a:cubicBezTo>
                  <a:pt x="927958" y="66871"/>
                  <a:pt x="929887" y="61791"/>
                  <a:pt x="929887" y="55494"/>
                </a:cubicBezTo>
                <a:cubicBezTo>
                  <a:pt x="929887" y="49462"/>
                  <a:pt x="928225" y="44558"/>
                  <a:pt x="924897" y="40789"/>
                </a:cubicBezTo>
                <a:cubicBezTo>
                  <a:pt x="921571" y="37019"/>
                  <a:pt x="916625" y="34733"/>
                  <a:pt x="910058" y="33935"/>
                </a:cubicBezTo>
                <a:cubicBezTo>
                  <a:pt x="906152" y="33491"/>
                  <a:pt x="894931" y="33272"/>
                  <a:pt x="876388" y="33272"/>
                </a:cubicBezTo>
                <a:close/>
                <a:moveTo>
                  <a:pt x="853768" y="110856"/>
                </a:moveTo>
                <a:lnTo>
                  <a:pt x="853768" y="163023"/>
                </a:lnTo>
                <a:lnTo>
                  <a:pt x="890230" y="163023"/>
                </a:lnTo>
                <a:cubicBezTo>
                  <a:pt x="904425" y="163023"/>
                  <a:pt x="913428" y="162620"/>
                  <a:pt x="917244" y="161825"/>
                </a:cubicBezTo>
                <a:cubicBezTo>
                  <a:pt x="923102" y="160758"/>
                  <a:pt x="927871" y="158164"/>
                  <a:pt x="931551" y="154033"/>
                </a:cubicBezTo>
                <a:cubicBezTo>
                  <a:pt x="935234" y="149912"/>
                  <a:pt x="937073" y="144389"/>
                  <a:pt x="937073" y="137470"/>
                </a:cubicBezTo>
                <a:cubicBezTo>
                  <a:pt x="937073" y="131613"/>
                  <a:pt x="935654" y="126645"/>
                  <a:pt x="932814" y="122563"/>
                </a:cubicBezTo>
                <a:cubicBezTo>
                  <a:pt x="929973" y="118484"/>
                  <a:pt x="925874" y="115511"/>
                  <a:pt x="920506" y="113649"/>
                </a:cubicBezTo>
                <a:cubicBezTo>
                  <a:pt x="915139" y="111788"/>
                  <a:pt x="903495" y="110856"/>
                  <a:pt x="885571" y="110856"/>
                </a:cubicBezTo>
                <a:close/>
                <a:moveTo>
                  <a:pt x="994032" y="54562"/>
                </a:moveTo>
                <a:lnTo>
                  <a:pt x="1121915" y="54562"/>
                </a:lnTo>
                <a:lnTo>
                  <a:pt x="1121915" y="84770"/>
                </a:lnTo>
                <a:lnTo>
                  <a:pt x="1076674" y="84770"/>
                </a:lnTo>
                <a:lnTo>
                  <a:pt x="1076674" y="195891"/>
                </a:lnTo>
                <a:lnTo>
                  <a:pt x="1039278" y="195891"/>
                </a:lnTo>
                <a:lnTo>
                  <a:pt x="1039278" y="84770"/>
                </a:lnTo>
                <a:lnTo>
                  <a:pt x="994032" y="8477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080813" y="5172779"/>
            <a:ext cx="1792761" cy="255773"/>
          </a:xfrm>
          <a:custGeom>
            <a:avLst/>
            <a:gdLst/>
            <a:ahLst/>
            <a:cxnLst/>
            <a:rect l="l" t="t" r="r" b="b"/>
            <a:pathLst>
              <a:path w="1792761" h="255773">
                <a:moveTo>
                  <a:pt x="67338" y="255773"/>
                </a:moveTo>
                <a:lnTo>
                  <a:pt x="41648" y="255773"/>
                </a:lnTo>
                <a:cubicBezTo>
                  <a:pt x="28077" y="235283"/>
                  <a:pt x="17744" y="213989"/>
                  <a:pt x="10649" y="191895"/>
                </a:cubicBezTo>
                <a:cubicBezTo>
                  <a:pt x="3549" y="169806"/>
                  <a:pt x="0" y="148426"/>
                  <a:pt x="0" y="127755"/>
                </a:cubicBezTo>
                <a:cubicBezTo>
                  <a:pt x="0" y="102115"/>
                  <a:pt x="4393" y="77852"/>
                  <a:pt x="13172" y="54962"/>
                </a:cubicBezTo>
                <a:cubicBezTo>
                  <a:pt x="20801" y="35091"/>
                  <a:pt x="30475" y="16766"/>
                  <a:pt x="42181" y="0"/>
                </a:cubicBezTo>
                <a:lnTo>
                  <a:pt x="67734" y="0"/>
                </a:lnTo>
                <a:cubicBezTo>
                  <a:pt x="55577" y="26883"/>
                  <a:pt x="47218" y="49746"/>
                  <a:pt x="42649" y="68600"/>
                </a:cubicBezTo>
                <a:cubicBezTo>
                  <a:pt x="38081" y="87455"/>
                  <a:pt x="35795" y="107440"/>
                  <a:pt x="35795" y="128554"/>
                </a:cubicBezTo>
                <a:cubicBezTo>
                  <a:pt x="35795" y="143102"/>
                  <a:pt x="37149" y="158005"/>
                  <a:pt x="39852" y="173265"/>
                </a:cubicBezTo>
                <a:cubicBezTo>
                  <a:pt x="42560" y="188526"/>
                  <a:pt x="46263" y="203034"/>
                  <a:pt x="50969" y="216786"/>
                </a:cubicBezTo>
                <a:cubicBezTo>
                  <a:pt x="54073" y="225833"/>
                  <a:pt x="59530" y="238832"/>
                  <a:pt x="67338" y="255773"/>
                </a:cubicBezTo>
                <a:close/>
                <a:moveTo>
                  <a:pt x="140264" y="198419"/>
                </a:moveTo>
                <a:lnTo>
                  <a:pt x="140264" y="36333"/>
                </a:lnTo>
                <a:lnTo>
                  <a:pt x="82376" y="36333"/>
                </a:lnTo>
                <a:lnTo>
                  <a:pt x="82376" y="3328"/>
                </a:lnTo>
                <a:lnTo>
                  <a:pt x="237414" y="3328"/>
                </a:lnTo>
                <a:lnTo>
                  <a:pt x="237414" y="36333"/>
                </a:lnTo>
                <a:lnTo>
                  <a:pt x="179654" y="36333"/>
                </a:lnTo>
                <a:lnTo>
                  <a:pt x="179654" y="198419"/>
                </a:lnTo>
                <a:close/>
                <a:moveTo>
                  <a:pt x="242996" y="3328"/>
                </a:moveTo>
                <a:lnTo>
                  <a:pt x="287046" y="3328"/>
                </a:lnTo>
                <a:lnTo>
                  <a:pt x="332557" y="104603"/>
                </a:lnTo>
                <a:lnTo>
                  <a:pt x="371419" y="3328"/>
                </a:lnTo>
                <a:lnTo>
                  <a:pt x="412535" y="3328"/>
                </a:lnTo>
                <a:lnTo>
                  <a:pt x="346665" y="151575"/>
                </a:lnTo>
                <a:cubicBezTo>
                  <a:pt x="339480" y="167632"/>
                  <a:pt x="332162" y="179853"/>
                  <a:pt x="324709" y="188237"/>
                </a:cubicBezTo>
                <a:cubicBezTo>
                  <a:pt x="317257" y="196622"/>
                  <a:pt x="307627" y="200813"/>
                  <a:pt x="295827" y="200813"/>
                </a:cubicBezTo>
                <a:cubicBezTo>
                  <a:pt x="284205" y="200813"/>
                  <a:pt x="275116" y="200060"/>
                  <a:pt x="268549" y="198555"/>
                </a:cubicBezTo>
                <a:lnTo>
                  <a:pt x="268549" y="169272"/>
                </a:lnTo>
                <a:cubicBezTo>
                  <a:pt x="274141" y="169629"/>
                  <a:pt x="279198" y="169806"/>
                  <a:pt x="283720" y="169806"/>
                </a:cubicBezTo>
                <a:cubicBezTo>
                  <a:pt x="292860" y="169806"/>
                  <a:pt x="299401" y="168142"/>
                  <a:pt x="303351" y="164812"/>
                </a:cubicBezTo>
                <a:cubicBezTo>
                  <a:pt x="307297" y="161486"/>
                  <a:pt x="311090" y="154326"/>
                  <a:pt x="314726" y="143324"/>
                </a:cubicBezTo>
                <a:close/>
                <a:moveTo>
                  <a:pt x="624892" y="51103"/>
                </a:moveTo>
                <a:lnTo>
                  <a:pt x="588694" y="55096"/>
                </a:lnTo>
                <a:cubicBezTo>
                  <a:pt x="587808" y="47643"/>
                  <a:pt x="585504" y="42143"/>
                  <a:pt x="581774" y="38589"/>
                </a:cubicBezTo>
                <a:cubicBezTo>
                  <a:pt x="578049" y="35044"/>
                  <a:pt x="573214" y="33272"/>
                  <a:pt x="567267" y="33272"/>
                </a:cubicBezTo>
                <a:cubicBezTo>
                  <a:pt x="559371" y="33272"/>
                  <a:pt x="552697" y="36818"/>
                  <a:pt x="547240" y="43913"/>
                </a:cubicBezTo>
                <a:cubicBezTo>
                  <a:pt x="541786" y="51013"/>
                  <a:pt x="538348" y="65784"/>
                  <a:pt x="536929" y="88234"/>
                </a:cubicBezTo>
                <a:cubicBezTo>
                  <a:pt x="546242" y="77232"/>
                  <a:pt x="557821" y="71731"/>
                  <a:pt x="571659" y="71731"/>
                </a:cubicBezTo>
                <a:cubicBezTo>
                  <a:pt x="587276" y="71731"/>
                  <a:pt x="600649" y="77675"/>
                  <a:pt x="611784" y="89558"/>
                </a:cubicBezTo>
                <a:cubicBezTo>
                  <a:pt x="622916" y="101449"/>
                  <a:pt x="628485" y="116800"/>
                  <a:pt x="628485" y="135610"/>
                </a:cubicBezTo>
                <a:cubicBezTo>
                  <a:pt x="628485" y="155572"/>
                  <a:pt x="622627" y="171584"/>
                  <a:pt x="610921" y="183648"/>
                </a:cubicBezTo>
                <a:cubicBezTo>
                  <a:pt x="599210" y="195711"/>
                  <a:pt x="584168" y="201745"/>
                  <a:pt x="565805" y="201745"/>
                </a:cubicBezTo>
                <a:cubicBezTo>
                  <a:pt x="546110" y="201745"/>
                  <a:pt x="529920" y="194095"/>
                  <a:pt x="517234" y="178787"/>
                </a:cubicBezTo>
                <a:cubicBezTo>
                  <a:pt x="504548" y="163488"/>
                  <a:pt x="498200" y="138403"/>
                  <a:pt x="498200" y="103533"/>
                </a:cubicBezTo>
                <a:cubicBezTo>
                  <a:pt x="498200" y="67782"/>
                  <a:pt x="504813" y="42010"/>
                  <a:pt x="518029" y="26216"/>
                </a:cubicBezTo>
                <a:cubicBezTo>
                  <a:pt x="531248" y="10427"/>
                  <a:pt x="548418" y="2532"/>
                  <a:pt x="569531" y="2532"/>
                </a:cubicBezTo>
                <a:cubicBezTo>
                  <a:pt x="584345" y="2532"/>
                  <a:pt x="596614" y="6680"/>
                  <a:pt x="606327" y="14970"/>
                </a:cubicBezTo>
                <a:cubicBezTo>
                  <a:pt x="616042" y="23268"/>
                  <a:pt x="622231" y="35310"/>
                  <a:pt x="624892" y="51103"/>
                </a:cubicBezTo>
                <a:close/>
                <a:moveTo>
                  <a:pt x="540119" y="132679"/>
                </a:moveTo>
                <a:cubicBezTo>
                  <a:pt x="540119" y="144833"/>
                  <a:pt x="542916" y="154214"/>
                  <a:pt x="548506" y="160824"/>
                </a:cubicBezTo>
                <a:cubicBezTo>
                  <a:pt x="554091" y="167437"/>
                  <a:pt x="560480" y="170738"/>
                  <a:pt x="567669" y="170738"/>
                </a:cubicBezTo>
                <a:cubicBezTo>
                  <a:pt x="574588" y="170738"/>
                  <a:pt x="580353" y="168034"/>
                  <a:pt x="584968" y="162620"/>
                </a:cubicBezTo>
                <a:cubicBezTo>
                  <a:pt x="589583" y="157210"/>
                  <a:pt x="591887" y="148339"/>
                  <a:pt x="591887" y="136006"/>
                </a:cubicBezTo>
                <a:cubicBezTo>
                  <a:pt x="591887" y="123319"/>
                  <a:pt x="589403" y="114027"/>
                  <a:pt x="584435" y="108123"/>
                </a:cubicBezTo>
                <a:cubicBezTo>
                  <a:pt x="579466" y="102227"/>
                  <a:pt x="573257" y="99278"/>
                  <a:pt x="565805" y="99278"/>
                </a:cubicBezTo>
                <a:cubicBezTo>
                  <a:pt x="558616" y="99278"/>
                  <a:pt x="552542" y="102097"/>
                  <a:pt x="547570" y="107727"/>
                </a:cubicBezTo>
                <a:cubicBezTo>
                  <a:pt x="542603" y="113362"/>
                  <a:pt x="540119" y="121680"/>
                  <a:pt x="540119" y="132679"/>
                </a:cubicBezTo>
                <a:close/>
                <a:moveTo>
                  <a:pt x="776466" y="51103"/>
                </a:moveTo>
                <a:lnTo>
                  <a:pt x="740269" y="55096"/>
                </a:lnTo>
                <a:cubicBezTo>
                  <a:pt x="739382" y="47643"/>
                  <a:pt x="737079" y="42143"/>
                  <a:pt x="733349" y="38589"/>
                </a:cubicBezTo>
                <a:cubicBezTo>
                  <a:pt x="729622" y="35044"/>
                  <a:pt x="724789" y="33272"/>
                  <a:pt x="718841" y="33272"/>
                </a:cubicBezTo>
                <a:cubicBezTo>
                  <a:pt x="710946" y="33272"/>
                  <a:pt x="704272" y="36818"/>
                  <a:pt x="698815" y="43913"/>
                </a:cubicBezTo>
                <a:cubicBezTo>
                  <a:pt x="693360" y="51013"/>
                  <a:pt x="689922" y="65784"/>
                  <a:pt x="688504" y="88234"/>
                </a:cubicBezTo>
                <a:cubicBezTo>
                  <a:pt x="697817" y="77232"/>
                  <a:pt x="709395" y="71731"/>
                  <a:pt x="723233" y="71731"/>
                </a:cubicBezTo>
                <a:cubicBezTo>
                  <a:pt x="738850" y="71731"/>
                  <a:pt x="752223" y="77675"/>
                  <a:pt x="763359" y="89558"/>
                </a:cubicBezTo>
                <a:cubicBezTo>
                  <a:pt x="774490" y="101449"/>
                  <a:pt x="780059" y="116800"/>
                  <a:pt x="780059" y="135610"/>
                </a:cubicBezTo>
                <a:cubicBezTo>
                  <a:pt x="780059" y="155572"/>
                  <a:pt x="774202" y="171584"/>
                  <a:pt x="762495" y="183648"/>
                </a:cubicBezTo>
                <a:cubicBezTo>
                  <a:pt x="750784" y="195711"/>
                  <a:pt x="735743" y="201745"/>
                  <a:pt x="717380" y="201745"/>
                </a:cubicBezTo>
                <a:cubicBezTo>
                  <a:pt x="697683" y="201745"/>
                  <a:pt x="681494" y="194095"/>
                  <a:pt x="668808" y="178787"/>
                </a:cubicBezTo>
                <a:cubicBezTo>
                  <a:pt x="656122" y="163488"/>
                  <a:pt x="649775" y="138403"/>
                  <a:pt x="649775" y="103533"/>
                </a:cubicBezTo>
                <a:cubicBezTo>
                  <a:pt x="649775" y="67782"/>
                  <a:pt x="656384" y="42010"/>
                  <a:pt x="669603" y="26216"/>
                </a:cubicBezTo>
                <a:cubicBezTo>
                  <a:pt x="682823" y="10427"/>
                  <a:pt x="699992" y="2532"/>
                  <a:pt x="721106" y="2532"/>
                </a:cubicBezTo>
                <a:cubicBezTo>
                  <a:pt x="735919" y="2532"/>
                  <a:pt x="748188" y="6680"/>
                  <a:pt x="757901" y="14970"/>
                </a:cubicBezTo>
                <a:cubicBezTo>
                  <a:pt x="767617" y="23268"/>
                  <a:pt x="773806" y="35310"/>
                  <a:pt x="776466" y="51103"/>
                </a:cubicBezTo>
                <a:close/>
                <a:moveTo>
                  <a:pt x="691694" y="132679"/>
                </a:moveTo>
                <a:cubicBezTo>
                  <a:pt x="691694" y="144833"/>
                  <a:pt x="694490" y="154214"/>
                  <a:pt x="700081" y="160824"/>
                </a:cubicBezTo>
                <a:cubicBezTo>
                  <a:pt x="705665" y="167437"/>
                  <a:pt x="712054" y="170738"/>
                  <a:pt x="719244" y="170738"/>
                </a:cubicBezTo>
                <a:cubicBezTo>
                  <a:pt x="726163" y="170738"/>
                  <a:pt x="731927" y="168034"/>
                  <a:pt x="736543" y="162620"/>
                </a:cubicBezTo>
                <a:cubicBezTo>
                  <a:pt x="741158" y="157210"/>
                  <a:pt x="743462" y="148339"/>
                  <a:pt x="743462" y="136006"/>
                </a:cubicBezTo>
                <a:cubicBezTo>
                  <a:pt x="743462" y="123319"/>
                  <a:pt x="740977" y="114027"/>
                  <a:pt x="736009" y="108123"/>
                </a:cubicBezTo>
                <a:cubicBezTo>
                  <a:pt x="731041" y="102227"/>
                  <a:pt x="724828" y="99278"/>
                  <a:pt x="717380" y="99278"/>
                </a:cubicBezTo>
                <a:cubicBezTo>
                  <a:pt x="710190" y="99278"/>
                  <a:pt x="704117" y="102097"/>
                  <a:pt x="699145" y="107727"/>
                </a:cubicBezTo>
                <a:cubicBezTo>
                  <a:pt x="694178" y="113362"/>
                  <a:pt x="691694" y="121680"/>
                  <a:pt x="691694" y="132679"/>
                </a:cubicBezTo>
                <a:close/>
                <a:moveTo>
                  <a:pt x="833422" y="93155"/>
                </a:moveTo>
                <a:cubicBezTo>
                  <a:pt x="823752" y="89072"/>
                  <a:pt x="816718" y="83464"/>
                  <a:pt x="812330" y="76321"/>
                </a:cubicBezTo>
                <a:cubicBezTo>
                  <a:pt x="807937" y="69179"/>
                  <a:pt x="805741" y="61349"/>
                  <a:pt x="805741" y="52831"/>
                </a:cubicBezTo>
                <a:cubicBezTo>
                  <a:pt x="805741" y="38283"/>
                  <a:pt x="810821" y="26263"/>
                  <a:pt x="820980" y="16766"/>
                </a:cubicBezTo>
                <a:cubicBezTo>
                  <a:pt x="831136" y="7276"/>
                  <a:pt x="845576" y="2532"/>
                  <a:pt x="864296" y="2532"/>
                </a:cubicBezTo>
                <a:cubicBezTo>
                  <a:pt x="882839" y="2532"/>
                  <a:pt x="897232" y="7276"/>
                  <a:pt x="907481" y="16766"/>
                </a:cubicBezTo>
                <a:cubicBezTo>
                  <a:pt x="917727" y="26263"/>
                  <a:pt x="922849" y="38283"/>
                  <a:pt x="922849" y="52831"/>
                </a:cubicBezTo>
                <a:cubicBezTo>
                  <a:pt x="922849" y="61878"/>
                  <a:pt x="920498" y="69930"/>
                  <a:pt x="915801" y="76983"/>
                </a:cubicBezTo>
                <a:cubicBezTo>
                  <a:pt x="911095" y="84039"/>
                  <a:pt x="904486" y="89429"/>
                  <a:pt x="895968" y="93155"/>
                </a:cubicBezTo>
                <a:cubicBezTo>
                  <a:pt x="906790" y="97500"/>
                  <a:pt x="915020" y="103847"/>
                  <a:pt x="920653" y="112185"/>
                </a:cubicBezTo>
                <a:cubicBezTo>
                  <a:pt x="926283" y="120522"/>
                  <a:pt x="929102" y="130149"/>
                  <a:pt x="929102" y="141063"/>
                </a:cubicBezTo>
                <a:cubicBezTo>
                  <a:pt x="929102" y="159071"/>
                  <a:pt x="923361" y="173709"/>
                  <a:pt x="911870" y="184976"/>
                </a:cubicBezTo>
                <a:cubicBezTo>
                  <a:pt x="900382" y="196245"/>
                  <a:pt x="885100" y="201882"/>
                  <a:pt x="866027" y="201882"/>
                </a:cubicBezTo>
                <a:cubicBezTo>
                  <a:pt x="848282" y="201882"/>
                  <a:pt x="833512" y="197224"/>
                  <a:pt x="821711" y="187907"/>
                </a:cubicBezTo>
                <a:cubicBezTo>
                  <a:pt x="807782" y="176905"/>
                  <a:pt x="800816" y="161821"/>
                  <a:pt x="800816" y="142658"/>
                </a:cubicBezTo>
                <a:cubicBezTo>
                  <a:pt x="800816" y="132100"/>
                  <a:pt x="803434" y="122408"/>
                  <a:pt x="808672" y="113582"/>
                </a:cubicBezTo>
                <a:cubicBezTo>
                  <a:pt x="813902" y="104758"/>
                  <a:pt x="822153" y="97947"/>
                  <a:pt x="833422" y="93155"/>
                </a:cubicBezTo>
                <a:close/>
                <a:moveTo>
                  <a:pt x="841140" y="55494"/>
                </a:moveTo>
                <a:cubicBezTo>
                  <a:pt x="841140" y="62947"/>
                  <a:pt x="843249" y="68757"/>
                  <a:pt x="847466" y="72923"/>
                </a:cubicBezTo>
                <a:cubicBezTo>
                  <a:pt x="851677" y="77095"/>
                  <a:pt x="857286" y="79180"/>
                  <a:pt x="864296" y="79180"/>
                </a:cubicBezTo>
                <a:cubicBezTo>
                  <a:pt x="871391" y="79180"/>
                  <a:pt x="877072" y="77073"/>
                  <a:pt x="881330" y="72858"/>
                </a:cubicBezTo>
                <a:cubicBezTo>
                  <a:pt x="885590" y="68645"/>
                  <a:pt x="887717" y="62813"/>
                  <a:pt x="887717" y="55362"/>
                </a:cubicBezTo>
                <a:cubicBezTo>
                  <a:pt x="887717" y="48353"/>
                  <a:pt x="885611" y="42740"/>
                  <a:pt x="881395" y="38525"/>
                </a:cubicBezTo>
                <a:cubicBezTo>
                  <a:pt x="877184" y="34312"/>
                  <a:pt x="871615" y="32206"/>
                  <a:pt x="864695" y="32206"/>
                </a:cubicBezTo>
                <a:cubicBezTo>
                  <a:pt x="857509" y="32206"/>
                  <a:pt x="851789" y="34334"/>
                  <a:pt x="847530" y="38593"/>
                </a:cubicBezTo>
                <a:cubicBezTo>
                  <a:pt x="843268" y="42855"/>
                  <a:pt x="841140" y="48485"/>
                  <a:pt x="841140" y="55494"/>
                </a:cubicBezTo>
                <a:close/>
                <a:moveTo>
                  <a:pt x="837680" y="139066"/>
                </a:moveTo>
                <a:cubicBezTo>
                  <a:pt x="837680" y="149354"/>
                  <a:pt x="840319" y="157385"/>
                  <a:pt x="845597" y="163154"/>
                </a:cubicBezTo>
                <a:cubicBezTo>
                  <a:pt x="850874" y="168921"/>
                  <a:pt x="857463" y="171804"/>
                  <a:pt x="865357" y="171804"/>
                </a:cubicBezTo>
                <a:cubicBezTo>
                  <a:pt x="873079" y="171804"/>
                  <a:pt x="879470" y="169032"/>
                  <a:pt x="884527" y="163484"/>
                </a:cubicBezTo>
                <a:cubicBezTo>
                  <a:pt x="889581" y="157940"/>
                  <a:pt x="892109" y="149934"/>
                  <a:pt x="892109" y="139468"/>
                </a:cubicBezTo>
                <a:cubicBezTo>
                  <a:pt x="892109" y="130328"/>
                  <a:pt x="889538" y="122987"/>
                  <a:pt x="884391" y="117440"/>
                </a:cubicBezTo>
                <a:cubicBezTo>
                  <a:pt x="879246" y="111896"/>
                  <a:pt x="872723" y="109124"/>
                  <a:pt x="864828" y="109124"/>
                </a:cubicBezTo>
                <a:cubicBezTo>
                  <a:pt x="855691" y="109124"/>
                  <a:pt x="848884" y="112275"/>
                  <a:pt x="844401" y="118570"/>
                </a:cubicBezTo>
                <a:cubicBezTo>
                  <a:pt x="839919" y="124871"/>
                  <a:pt x="837680" y="131703"/>
                  <a:pt x="837680" y="139066"/>
                </a:cubicBezTo>
                <a:close/>
                <a:moveTo>
                  <a:pt x="1035169" y="57090"/>
                </a:moveTo>
                <a:lnTo>
                  <a:pt x="1072426" y="57090"/>
                </a:lnTo>
                <a:lnTo>
                  <a:pt x="1072426" y="114848"/>
                </a:lnTo>
                <a:cubicBezTo>
                  <a:pt x="1078640" y="114135"/>
                  <a:pt x="1083032" y="112228"/>
                  <a:pt x="1085606" y="109124"/>
                </a:cubicBezTo>
                <a:cubicBezTo>
                  <a:pt x="1088177" y="106021"/>
                  <a:pt x="1091283" y="99232"/>
                  <a:pt x="1094919" y="88766"/>
                </a:cubicBezTo>
                <a:cubicBezTo>
                  <a:pt x="1099711" y="74838"/>
                  <a:pt x="1104940" y="65921"/>
                  <a:pt x="1110619" y="62015"/>
                </a:cubicBezTo>
                <a:cubicBezTo>
                  <a:pt x="1116299" y="58108"/>
                  <a:pt x="1123754" y="56157"/>
                  <a:pt x="1132978" y="56157"/>
                </a:cubicBezTo>
                <a:cubicBezTo>
                  <a:pt x="1135818" y="56157"/>
                  <a:pt x="1140739" y="56381"/>
                  <a:pt x="1147748" y="56827"/>
                </a:cubicBezTo>
                <a:lnTo>
                  <a:pt x="1147882" y="81580"/>
                </a:lnTo>
                <a:cubicBezTo>
                  <a:pt x="1138033" y="81580"/>
                  <a:pt x="1131736" y="82510"/>
                  <a:pt x="1128985" y="84371"/>
                </a:cubicBezTo>
                <a:cubicBezTo>
                  <a:pt x="1126234" y="86325"/>
                  <a:pt x="1123265" y="92137"/>
                  <a:pt x="1120069" y="101805"/>
                </a:cubicBezTo>
                <a:cubicBezTo>
                  <a:pt x="1115723" y="114848"/>
                  <a:pt x="1109467" y="122877"/>
                  <a:pt x="1101304" y="125893"/>
                </a:cubicBezTo>
                <a:cubicBezTo>
                  <a:pt x="1113105" y="129172"/>
                  <a:pt x="1123089" y="139422"/>
                  <a:pt x="1131250" y="156633"/>
                </a:cubicBezTo>
                <a:cubicBezTo>
                  <a:pt x="1131693" y="157519"/>
                  <a:pt x="1132182" y="158455"/>
                  <a:pt x="1132715" y="159427"/>
                </a:cubicBezTo>
                <a:lnTo>
                  <a:pt x="1153602" y="198419"/>
                </a:lnTo>
                <a:lnTo>
                  <a:pt x="1113415" y="198419"/>
                </a:lnTo>
                <a:lnTo>
                  <a:pt x="1094786" y="157562"/>
                </a:lnTo>
                <a:cubicBezTo>
                  <a:pt x="1090969" y="149314"/>
                  <a:pt x="1087668" y="144012"/>
                  <a:pt x="1084871" y="141661"/>
                </a:cubicBezTo>
                <a:cubicBezTo>
                  <a:pt x="1082078" y="139314"/>
                  <a:pt x="1077930" y="138137"/>
                  <a:pt x="1072426" y="138137"/>
                </a:cubicBezTo>
                <a:lnTo>
                  <a:pt x="1072426" y="198419"/>
                </a:lnTo>
                <a:lnTo>
                  <a:pt x="1035169" y="198419"/>
                </a:lnTo>
                <a:close/>
                <a:moveTo>
                  <a:pt x="1173434" y="3328"/>
                </a:moveTo>
                <a:lnTo>
                  <a:pt x="1251418" y="3328"/>
                </a:lnTo>
                <a:cubicBezTo>
                  <a:pt x="1266854" y="3328"/>
                  <a:pt x="1278368" y="3972"/>
                  <a:pt x="1285952" y="5257"/>
                </a:cubicBezTo>
                <a:cubicBezTo>
                  <a:pt x="1293534" y="6542"/>
                  <a:pt x="1300324" y="9228"/>
                  <a:pt x="1306310" y="13310"/>
                </a:cubicBezTo>
                <a:cubicBezTo>
                  <a:pt x="1312297" y="17393"/>
                  <a:pt x="1317291" y="22825"/>
                  <a:pt x="1321286" y="29608"/>
                </a:cubicBezTo>
                <a:cubicBezTo>
                  <a:pt x="1325275" y="36397"/>
                  <a:pt x="1327273" y="44003"/>
                  <a:pt x="1327273" y="52435"/>
                </a:cubicBezTo>
                <a:cubicBezTo>
                  <a:pt x="1327273" y="61571"/>
                  <a:pt x="1324808" y="69956"/>
                  <a:pt x="1319887" y="77585"/>
                </a:cubicBezTo>
                <a:cubicBezTo>
                  <a:pt x="1314962" y="85213"/>
                  <a:pt x="1308287" y="90940"/>
                  <a:pt x="1299860" y="94753"/>
                </a:cubicBezTo>
                <a:cubicBezTo>
                  <a:pt x="1311747" y="98210"/>
                  <a:pt x="1320884" y="104113"/>
                  <a:pt x="1327273" y="112450"/>
                </a:cubicBezTo>
                <a:cubicBezTo>
                  <a:pt x="1333660" y="120788"/>
                  <a:pt x="1336853" y="130591"/>
                  <a:pt x="1336853" y="141862"/>
                </a:cubicBezTo>
                <a:cubicBezTo>
                  <a:pt x="1336853" y="150733"/>
                  <a:pt x="1334790" y="159359"/>
                  <a:pt x="1330665" y="167743"/>
                </a:cubicBezTo>
                <a:cubicBezTo>
                  <a:pt x="1326539" y="176128"/>
                  <a:pt x="1320909" y="182823"/>
                  <a:pt x="1313763" y="187839"/>
                </a:cubicBezTo>
                <a:cubicBezTo>
                  <a:pt x="1306620" y="192853"/>
                  <a:pt x="1297814" y="195935"/>
                  <a:pt x="1287349" y="197091"/>
                </a:cubicBezTo>
                <a:cubicBezTo>
                  <a:pt x="1280783" y="197799"/>
                  <a:pt x="1264947" y="198242"/>
                  <a:pt x="1239840" y="198419"/>
                </a:cubicBezTo>
                <a:lnTo>
                  <a:pt x="1173434" y="198419"/>
                </a:lnTo>
                <a:close/>
                <a:moveTo>
                  <a:pt x="1212826" y="35799"/>
                </a:moveTo>
                <a:lnTo>
                  <a:pt x="1212826" y="80911"/>
                </a:lnTo>
                <a:lnTo>
                  <a:pt x="1238645" y="80911"/>
                </a:lnTo>
                <a:cubicBezTo>
                  <a:pt x="1253991" y="80911"/>
                  <a:pt x="1263528" y="80687"/>
                  <a:pt x="1267250" y="80246"/>
                </a:cubicBezTo>
                <a:cubicBezTo>
                  <a:pt x="1273994" y="79445"/>
                  <a:pt x="1279300" y="77120"/>
                  <a:pt x="1283160" y="73261"/>
                </a:cubicBezTo>
                <a:cubicBezTo>
                  <a:pt x="1287018" y="69402"/>
                  <a:pt x="1288944" y="64318"/>
                  <a:pt x="1288944" y="58026"/>
                </a:cubicBezTo>
                <a:cubicBezTo>
                  <a:pt x="1288944" y="51992"/>
                  <a:pt x="1287285" y="47090"/>
                  <a:pt x="1283954" y="43316"/>
                </a:cubicBezTo>
                <a:cubicBezTo>
                  <a:pt x="1280629" y="39547"/>
                  <a:pt x="1275682" y="37261"/>
                  <a:pt x="1269118" y="36462"/>
                </a:cubicBezTo>
                <a:cubicBezTo>
                  <a:pt x="1265213" y="36019"/>
                  <a:pt x="1253991" y="35799"/>
                  <a:pt x="1235448" y="35799"/>
                </a:cubicBezTo>
                <a:close/>
                <a:moveTo>
                  <a:pt x="1212826" y="113384"/>
                </a:moveTo>
                <a:lnTo>
                  <a:pt x="1212826" y="165550"/>
                </a:lnTo>
                <a:lnTo>
                  <a:pt x="1249286" y="165550"/>
                </a:lnTo>
                <a:cubicBezTo>
                  <a:pt x="1263481" y="165550"/>
                  <a:pt x="1272489" y="165151"/>
                  <a:pt x="1276304" y="164352"/>
                </a:cubicBezTo>
                <a:cubicBezTo>
                  <a:pt x="1282159" y="163286"/>
                  <a:pt x="1286928" y="160695"/>
                  <a:pt x="1290611" y="156565"/>
                </a:cubicBezTo>
                <a:cubicBezTo>
                  <a:pt x="1294290" y="152440"/>
                  <a:pt x="1296130" y="146921"/>
                  <a:pt x="1296130" y="139998"/>
                </a:cubicBezTo>
                <a:cubicBezTo>
                  <a:pt x="1296130" y="134144"/>
                  <a:pt x="1294711" y="129172"/>
                  <a:pt x="1291874" y="125091"/>
                </a:cubicBezTo>
                <a:cubicBezTo>
                  <a:pt x="1289035" y="121011"/>
                  <a:pt x="1284930" y="118042"/>
                  <a:pt x="1279567" y="116176"/>
                </a:cubicBezTo>
                <a:cubicBezTo>
                  <a:pt x="1274195" y="114316"/>
                  <a:pt x="1262553" y="113384"/>
                  <a:pt x="1244632" y="113384"/>
                </a:cubicBezTo>
                <a:close/>
                <a:moveTo>
                  <a:pt x="1351455" y="57090"/>
                </a:moveTo>
                <a:lnTo>
                  <a:pt x="1479342" y="57090"/>
                </a:lnTo>
                <a:lnTo>
                  <a:pt x="1479342" y="87302"/>
                </a:lnTo>
                <a:lnTo>
                  <a:pt x="1434096" y="87302"/>
                </a:lnTo>
                <a:lnTo>
                  <a:pt x="1434096" y="198419"/>
                </a:lnTo>
                <a:lnTo>
                  <a:pt x="1396703" y="198419"/>
                </a:lnTo>
                <a:lnTo>
                  <a:pt x="1396703" y="87302"/>
                </a:lnTo>
                <a:lnTo>
                  <a:pt x="1351455" y="87302"/>
                </a:lnTo>
                <a:close/>
                <a:moveTo>
                  <a:pt x="1486685" y="255773"/>
                </a:moveTo>
                <a:cubicBezTo>
                  <a:pt x="1494047" y="239985"/>
                  <a:pt x="1499235" y="227878"/>
                  <a:pt x="1502255" y="219450"/>
                </a:cubicBezTo>
                <a:cubicBezTo>
                  <a:pt x="1505269" y="211019"/>
                  <a:pt x="1508065" y="201302"/>
                  <a:pt x="1510639" y="190301"/>
                </a:cubicBezTo>
                <a:cubicBezTo>
                  <a:pt x="1513210" y="179303"/>
                  <a:pt x="1515118" y="168856"/>
                  <a:pt x="1516359" y="158963"/>
                </a:cubicBezTo>
                <a:cubicBezTo>
                  <a:pt x="1517601" y="149069"/>
                  <a:pt x="1518221" y="138936"/>
                  <a:pt x="1518221" y="128554"/>
                </a:cubicBezTo>
                <a:cubicBezTo>
                  <a:pt x="1518221" y="107440"/>
                  <a:pt x="1515961" y="87455"/>
                  <a:pt x="1511438" y="68600"/>
                </a:cubicBezTo>
                <a:cubicBezTo>
                  <a:pt x="1506909" y="49746"/>
                  <a:pt x="1498572" y="26883"/>
                  <a:pt x="1486419" y="0"/>
                </a:cubicBezTo>
                <a:lnTo>
                  <a:pt x="1511834" y="0"/>
                </a:lnTo>
                <a:cubicBezTo>
                  <a:pt x="1525230" y="19077"/>
                  <a:pt x="1535634" y="39306"/>
                  <a:pt x="1543040" y="60682"/>
                </a:cubicBezTo>
                <a:cubicBezTo>
                  <a:pt x="1550449" y="82063"/>
                  <a:pt x="1554152" y="103757"/>
                  <a:pt x="1554152" y="125760"/>
                </a:cubicBezTo>
                <a:cubicBezTo>
                  <a:pt x="1554152" y="144300"/>
                  <a:pt x="1551226" y="164176"/>
                  <a:pt x="1545369" y="185376"/>
                </a:cubicBezTo>
                <a:cubicBezTo>
                  <a:pt x="1538715" y="209150"/>
                  <a:pt x="1527762" y="232619"/>
                  <a:pt x="1512501" y="255773"/>
                </a:cubicBezTo>
                <a:close/>
                <a:moveTo>
                  <a:pt x="1662614" y="57090"/>
                </a:moveTo>
                <a:lnTo>
                  <a:pt x="1698545" y="57090"/>
                </a:lnTo>
                <a:lnTo>
                  <a:pt x="1698545" y="145855"/>
                </a:lnTo>
                <a:lnTo>
                  <a:pt x="1756034" y="57090"/>
                </a:lnTo>
                <a:lnTo>
                  <a:pt x="1792761" y="57090"/>
                </a:lnTo>
                <a:lnTo>
                  <a:pt x="1792761" y="198419"/>
                </a:lnTo>
                <a:lnTo>
                  <a:pt x="1756833" y="198419"/>
                </a:lnTo>
                <a:lnTo>
                  <a:pt x="1756833" y="108058"/>
                </a:lnTo>
                <a:lnTo>
                  <a:pt x="1698545" y="198419"/>
                </a:lnTo>
                <a:lnTo>
                  <a:pt x="1662614" y="19841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982729" y="5226676"/>
            <a:ext cx="4112557" cy="198284"/>
          </a:xfrm>
          <a:custGeom>
            <a:avLst/>
            <a:gdLst/>
            <a:ahLst/>
            <a:cxnLst/>
            <a:rect l="l" t="t" r="r" b="b"/>
            <a:pathLst>
              <a:path w="4112557" h="198284">
                <a:moveTo>
                  <a:pt x="0" y="3193"/>
                </a:moveTo>
                <a:lnTo>
                  <a:pt x="37393" y="3193"/>
                </a:lnTo>
                <a:lnTo>
                  <a:pt x="37393" y="54960"/>
                </a:lnTo>
                <a:lnTo>
                  <a:pt x="90889" y="54960"/>
                </a:lnTo>
                <a:lnTo>
                  <a:pt x="90889" y="3193"/>
                </a:lnTo>
                <a:lnTo>
                  <a:pt x="128416" y="3193"/>
                </a:lnTo>
                <a:lnTo>
                  <a:pt x="128416" y="144522"/>
                </a:lnTo>
                <a:lnTo>
                  <a:pt x="90889" y="144522"/>
                </a:lnTo>
                <a:lnTo>
                  <a:pt x="90889" y="85169"/>
                </a:lnTo>
                <a:lnTo>
                  <a:pt x="37393" y="85169"/>
                </a:lnTo>
                <a:lnTo>
                  <a:pt x="37393" y="144522"/>
                </a:lnTo>
                <a:lnTo>
                  <a:pt x="0" y="144522"/>
                </a:lnTo>
                <a:close/>
                <a:moveTo>
                  <a:pt x="165147" y="3193"/>
                </a:moveTo>
                <a:lnTo>
                  <a:pt x="201078" y="3193"/>
                </a:lnTo>
                <a:lnTo>
                  <a:pt x="201078" y="91958"/>
                </a:lnTo>
                <a:lnTo>
                  <a:pt x="258567" y="3193"/>
                </a:lnTo>
                <a:lnTo>
                  <a:pt x="295294" y="3193"/>
                </a:lnTo>
                <a:lnTo>
                  <a:pt x="295294" y="144522"/>
                </a:lnTo>
                <a:lnTo>
                  <a:pt x="259366" y="144522"/>
                </a:lnTo>
                <a:lnTo>
                  <a:pt x="259366" y="54161"/>
                </a:lnTo>
                <a:lnTo>
                  <a:pt x="201078" y="144522"/>
                </a:lnTo>
                <a:lnTo>
                  <a:pt x="165147" y="144522"/>
                </a:lnTo>
                <a:close/>
                <a:moveTo>
                  <a:pt x="371678" y="86501"/>
                </a:moveTo>
                <a:lnTo>
                  <a:pt x="371678" y="62146"/>
                </a:lnTo>
                <a:cubicBezTo>
                  <a:pt x="378155" y="62146"/>
                  <a:pt x="382861" y="61726"/>
                  <a:pt x="385787" y="60882"/>
                </a:cubicBezTo>
                <a:cubicBezTo>
                  <a:pt x="388711" y="60036"/>
                  <a:pt x="391485" y="57999"/>
                  <a:pt x="394103" y="54760"/>
                </a:cubicBezTo>
                <a:cubicBezTo>
                  <a:pt x="396724" y="51522"/>
                  <a:pt x="398031" y="47819"/>
                  <a:pt x="398031" y="43650"/>
                </a:cubicBezTo>
                <a:cubicBezTo>
                  <a:pt x="398031" y="39211"/>
                  <a:pt x="396410" y="35110"/>
                  <a:pt x="393171" y="31341"/>
                </a:cubicBezTo>
                <a:cubicBezTo>
                  <a:pt x="389935" y="27569"/>
                  <a:pt x="385078" y="25686"/>
                  <a:pt x="378597" y="25686"/>
                </a:cubicBezTo>
                <a:cubicBezTo>
                  <a:pt x="373630" y="25686"/>
                  <a:pt x="369198" y="26747"/>
                  <a:pt x="365291" y="28878"/>
                </a:cubicBezTo>
                <a:cubicBezTo>
                  <a:pt x="361386" y="31011"/>
                  <a:pt x="357840" y="36068"/>
                  <a:pt x="354646" y="44050"/>
                </a:cubicBezTo>
                <a:lnTo>
                  <a:pt x="322974" y="37263"/>
                </a:lnTo>
                <a:cubicBezTo>
                  <a:pt x="326171" y="24840"/>
                  <a:pt x="333000" y="15523"/>
                  <a:pt x="343469" y="9313"/>
                </a:cubicBezTo>
                <a:cubicBezTo>
                  <a:pt x="353934" y="3102"/>
                  <a:pt x="365868" y="0"/>
                  <a:pt x="379268" y="0"/>
                </a:cubicBezTo>
                <a:cubicBezTo>
                  <a:pt x="396302" y="0"/>
                  <a:pt x="409497" y="3902"/>
                  <a:pt x="418856" y="11711"/>
                </a:cubicBezTo>
                <a:cubicBezTo>
                  <a:pt x="428212" y="19516"/>
                  <a:pt x="432892" y="29322"/>
                  <a:pt x="432892" y="41122"/>
                </a:cubicBezTo>
                <a:cubicBezTo>
                  <a:pt x="432892" y="48485"/>
                  <a:pt x="430877" y="54583"/>
                  <a:pt x="426841" y="59418"/>
                </a:cubicBezTo>
                <a:cubicBezTo>
                  <a:pt x="422806" y="64257"/>
                  <a:pt x="416437" y="68760"/>
                  <a:pt x="407744" y="72924"/>
                </a:cubicBezTo>
                <a:cubicBezTo>
                  <a:pt x="418213" y="75766"/>
                  <a:pt x="426038" y="80067"/>
                  <a:pt x="431234" y="85834"/>
                </a:cubicBezTo>
                <a:cubicBezTo>
                  <a:pt x="436420" y="91601"/>
                  <a:pt x="439016" y="98790"/>
                  <a:pt x="439016" y="107395"/>
                </a:cubicBezTo>
                <a:cubicBezTo>
                  <a:pt x="439016" y="118393"/>
                  <a:pt x="433869" y="127865"/>
                  <a:pt x="423579" y="135802"/>
                </a:cubicBezTo>
                <a:cubicBezTo>
                  <a:pt x="413291" y="143744"/>
                  <a:pt x="398473" y="147715"/>
                  <a:pt x="379131" y="147715"/>
                </a:cubicBezTo>
                <a:cubicBezTo>
                  <a:pt x="345420" y="147715"/>
                  <a:pt x="324796" y="134542"/>
                  <a:pt x="317250" y="108191"/>
                </a:cubicBezTo>
                <a:lnTo>
                  <a:pt x="351450" y="101938"/>
                </a:lnTo>
                <a:cubicBezTo>
                  <a:pt x="356954" y="115779"/>
                  <a:pt x="366048" y="122698"/>
                  <a:pt x="378734" y="122698"/>
                </a:cubicBezTo>
                <a:cubicBezTo>
                  <a:pt x="385744" y="122698"/>
                  <a:pt x="391356" y="120856"/>
                  <a:pt x="395568" y="117172"/>
                </a:cubicBezTo>
                <a:cubicBezTo>
                  <a:pt x="399784" y="113493"/>
                  <a:pt x="401889" y="109166"/>
                  <a:pt x="401889" y="104198"/>
                </a:cubicBezTo>
                <a:cubicBezTo>
                  <a:pt x="401889" y="98698"/>
                  <a:pt x="399693" y="94370"/>
                  <a:pt x="395302" y="91220"/>
                </a:cubicBezTo>
                <a:cubicBezTo>
                  <a:pt x="390914" y="88074"/>
                  <a:pt x="385165" y="86501"/>
                  <a:pt x="378069" y="86501"/>
                </a:cubicBezTo>
                <a:close/>
                <a:moveTo>
                  <a:pt x="467629" y="3193"/>
                </a:moveTo>
                <a:lnTo>
                  <a:pt x="504890" y="3193"/>
                </a:lnTo>
                <a:lnTo>
                  <a:pt x="504890" y="60951"/>
                </a:lnTo>
                <a:cubicBezTo>
                  <a:pt x="511099" y="60238"/>
                  <a:pt x="515495" y="58331"/>
                  <a:pt x="518065" y="55227"/>
                </a:cubicBezTo>
                <a:cubicBezTo>
                  <a:pt x="520635" y="52124"/>
                  <a:pt x="523743" y="45335"/>
                  <a:pt x="527379" y="34869"/>
                </a:cubicBezTo>
                <a:cubicBezTo>
                  <a:pt x="532170" y="20941"/>
                  <a:pt x="537401" y="12024"/>
                  <a:pt x="543081" y="8118"/>
                </a:cubicBezTo>
                <a:cubicBezTo>
                  <a:pt x="548760" y="4211"/>
                  <a:pt x="556215" y="2260"/>
                  <a:pt x="565441" y="2260"/>
                </a:cubicBezTo>
                <a:cubicBezTo>
                  <a:pt x="568278" y="2260"/>
                  <a:pt x="573199" y="2484"/>
                  <a:pt x="580209" y="2930"/>
                </a:cubicBezTo>
                <a:lnTo>
                  <a:pt x="580346" y="27683"/>
                </a:lnTo>
                <a:cubicBezTo>
                  <a:pt x="570496" y="27683"/>
                  <a:pt x="564195" y="28613"/>
                  <a:pt x="561446" y="30474"/>
                </a:cubicBezTo>
                <a:cubicBezTo>
                  <a:pt x="558699" y="32428"/>
                  <a:pt x="555726" y="38240"/>
                  <a:pt x="552528" y="47908"/>
                </a:cubicBezTo>
                <a:cubicBezTo>
                  <a:pt x="548183" y="60951"/>
                  <a:pt x="541926" y="68980"/>
                  <a:pt x="533765" y="71996"/>
                </a:cubicBezTo>
                <a:cubicBezTo>
                  <a:pt x="545566" y="75275"/>
                  <a:pt x="555549" y="85525"/>
                  <a:pt x="563710" y="102736"/>
                </a:cubicBezTo>
                <a:cubicBezTo>
                  <a:pt x="564152" y="103622"/>
                  <a:pt x="564642" y="104558"/>
                  <a:pt x="565176" y="105530"/>
                </a:cubicBezTo>
                <a:lnTo>
                  <a:pt x="586066" y="144522"/>
                </a:lnTo>
                <a:lnTo>
                  <a:pt x="545875" y="144522"/>
                </a:lnTo>
                <a:lnTo>
                  <a:pt x="527250" y="103665"/>
                </a:lnTo>
                <a:cubicBezTo>
                  <a:pt x="523433" y="95417"/>
                  <a:pt x="520129" y="90115"/>
                  <a:pt x="517331" y="87764"/>
                </a:cubicBezTo>
                <a:cubicBezTo>
                  <a:pt x="514537" y="85417"/>
                  <a:pt x="510390" y="84240"/>
                  <a:pt x="504890" y="84240"/>
                </a:cubicBezTo>
                <a:lnTo>
                  <a:pt x="504890" y="144522"/>
                </a:lnTo>
                <a:lnTo>
                  <a:pt x="467629" y="144522"/>
                </a:lnTo>
                <a:close/>
                <a:moveTo>
                  <a:pt x="595214" y="71863"/>
                </a:moveTo>
                <a:cubicBezTo>
                  <a:pt x="595214" y="59440"/>
                  <a:pt x="598273" y="47419"/>
                  <a:pt x="604397" y="35799"/>
                </a:cubicBezTo>
                <a:cubicBezTo>
                  <a:pt x="610513" y="24174"/>
                  <a:pt x="619190" y="15303"/>
                  <a:pt x="630411" y="9179"/>
                </a:cubicBezTo>
                <a:cubicBezTo>
                  <a:pt x="641632" y="3059"/>
                  <a:pt x="654163" y="0"/>
                  <a:pt x="668005" y="0"/>
                </a:cubicBezTo>
                <a:cubicBezTo>
                  <a:pt x="689386" y="0"/>
                  <a:pt x="706908" y="6940"/>
                  <a:pt x="720569" y="20823"/>
                </a:cubicBezTo>
                <a:cubicBezTo>
                  <a:pt x="734231" y="34711"/>
                  <a:pt x="741064" y="52254"/>
                  <a:pt x="741064" y="73458"/>
                </a:cubicBezTo>
                <a:cubicBezTo>
                  <a:pt x="741064" y="94842"/>
                  <a:pt x="734166" y="112565"/>
                  <a:pt x="720371" y="126623"/>
                </a:cubicBezTo>
                <a:cubicBezTo>
                  <a:pt x="706576" y="140684"/>
                  <a:pt x="689209" y="147715"/>
                  <a:pt x="668272" y="147715"/>
                </a:cubicBezTo>
                <a:cubicBezTo>
                  <a:pt x="655319" y="147715"/>
                  <a:pt x="642964" y="144789"/>
                  <a:pt x="631207" y="138931"/>
                </a:cubicBezTo>
                <a:cubicBezTo>
                  <a:pt x="619452" y="133077"/>
                  <a:pt x="610513" y="124495"/>
                  <a:pt x="604397" y="113180"/>
                </a:cubicBezTo>
                <a:cubicBezTo>
                  <a:pt x="598273" y="101869"/>
                  <a:pt x="595214" y="88096"/>
                  <a:pt x="595214" y="71863"/>
                </a:cubicBezTo>
                <a:close/>
                <a:moveTo>
                  <a:pt x="633536" y="73858"/>
                </a:moveTo>
                <a:cubicBezTo>
                  <a:pt x="633536" y="87876"/>
                  <a:pt x="636862" y="98608"/>
                  <a:pt x="643518" y="106059"/>
                </a:cubicBezTo>
                <a:cubicBezTo>
                  <a:pt x="650171" y="113511"/>
                  <a:pt x="658378" y="117241"/>
                  <a:pt x="668138" y="117241"/>
                </a:cubicBezTo>
                <a:cubicBezTo>
                  <a:pt x="677898" y="117241"/>
                  <a:pt x="686081" y="113511"/>
                  <a:pt x="692694" y="106059"/>
                </a:cubicBezTo>
                <a:cubicBezTo>
                  <a:pt x="699301" y="98608"/>
                  <a:pt x="702605" y="87786"/>
                  <a:pt x="702605" y="73591"/>
                </a:cubicBezTo>
                <a:cubicBezTo>
                  <a:pt x="702605" y="59752"/>
                  <a:pt x="699301" y="49103"/>
                  <a:pt x="692694" y="41652"/>
                </a:cubicBezTo>
                <a:cubicBezTo>
                  <a:pt x="686081" y="34200"/>
                  <a:pt x="677898" y="30474"/>
                  <a:pt x="668138" y="30474"/>
                </a:cubicBezTo>
                <a:cubicBezTo>
                  <a:pt x="658378" y="30474"/>
                  <a:pt x="650171" y="34200"/>
                  <a:pt x="643518" y="41652"/>
                </a:cubicBezTo>
                <a:cubicBezTo>
                  <a:pt x="636862" y="49103"/>
                  <a:pt x="633536" y="59842"/>
                  <a:pt x="633536" y="73858"/>
                </a:cubicBezTo>
                <a:close/>
                <a:moveTo>
                  <a:pt x="770739" y="3193"/>
                </a:moveTo>
                <a:lnTo>
                  <a:pt x="852580" y="3193"/>
                </a:lnTo>
                <a:cubicBezTo>
                  <a:pt x="869349" y="3193"/>
                  <a:pt x="881903" y="6257"/>
                  <a:pt x="890245" y="12376"/>
                </a:cubicBezTo>
                <a:cubicBezTo>
                  <a:pt x="898583" y="18500"/>
                  <a:pt x="902754" y="27724"/>
                  <a:pt x="902754" y="40057"/>
                </a:cubicBezTo>
                <a:cubicBezTo>
                  <a:pt x="902754" y="47951"/>
                  <a:pt x="900468" y="54824"/>
                  <a:pt x="895900" y="60682"/>
                </a:cubicBezTo>
                <a:cubicBezTo>
                  <a:pt x="891332" y="66539"/>
                  <a:pt x="885585" y="70440"/>
                  <a:pt x="878666" y="72392"/>
                </a:cubicBezTo>
                <a:cubicBezTo>
                  <a:pt x="888422" y="74786"/>
                  <a:pt x="895698" y="79268"/>
                  <a:pt x="900490" y="85831"/>
                </a:cubicBezTo>
                <a:cubicBezTo>
                  <a:pt x="905282" y="92397"/>
                  <a:pt x="907675" y="99587"/>
                  <a:pt x="907675" y="107395"/>
                </a:cubicBezTo>
                <a:cubicBezTo>
                  <a:pt x="907675" y="118393"/>
                  <a:pt x="903640" y="127331"/>
                  <a:pt x="895565" y="134205"/>
                </a:cubicBezTo>
                <a:cubicBezTo>
                  <a:pt x="887490" y="141084"/>
                  <a:pt x="875560" y="144522"/>
                  <a:pt x="859766" y="144522"/>
                </a:cubicBezTo>
                <a:lnTo>
                  <a:pt x="770739" y="144522"/>
                </a:lnTo>
                <a:close/>
                <a:moveTo>
                  <a:pt x="808399" y="61881"/>
                </a:moveTo>
                <a:lnTo>
                  <a:pt x="832485" y="61881"/>
                </a:lnTo>
                <a:cubicBezTo>
                  <a:pt x="844111" y="61881"/>
                  <a:pt x="852513" y="60415"/>
                  <a:pt x="857708" y="57488"/>
                </a:cubicBezTo>
                <a:cubicBezTo>
                  <a:pt x="862896" y="54565"/>
                  <a:pt x="865490" y="49950"/>
                  <a:pt x="865490" y="43650"/>
                </a:cubicBezTo>
                <a:cubicBezTo>
                  <a:pt x="865490" y="37706"/>
                  <a:pt x="863072" y="33469"/>
                  <a:pt x="858237" y="30938"/>
                </a:cubicBezTo>
                <a:cubicBezTo>
                  <a:pt x="853398" y="28411"/>
                  <a:pt x="844820" y="27147"/>
                  <a:pt x="832485" y="27147"/>
                </a:cubicBezTo>
                <a:lnTo>
                  <a:pt x="808399" y="27147"/>
                </a:lnTo>
                <a:close/>
                <a:moveTo>
                  <a:pt x="808399" y="120567"/>
                </a:moveTo>
                <a:lnTo>
                  <a:pt x="837944" y="120567"/>
                </a:lnTo>
                <a:cubicBezTo>
                  <a:pt x="848589" y="120567"/>
                  <a:pt x="856354" y="119278"/>
                  <a:pt x="861232" y="116708"/>
                </a:cubicBezTo>
                <a:cubicBezTo>
                  <a:pt x="866110" y="114137"/>
                  <a:pt x="868551" y="109522"/>
                  <a:pt x="868551" y="102866"/>
                </a:cubicBezTo>
                <a:cubicBezTo>
                  <a:pt x="868551" y="95947"/>
                  <a:pt x="865757" y="91181"/>
                  <a:pt x="860170" y="88563"/>
                </a:cubicBezTo>
                <a:cubicBezTo>
                  <a:pt x="854579" y="85942"/>
                  <a:pt x="843711" y="84635"/>
                  <a:pt x="827564" y="84635"/>
                </a:cubicBezTo>
                <a:lnTo>
                  <a:pt x="808399" y="84635"/>
                </a:lnTo>
                <a:close/>
                <a:moveTo>
                  <a:pt x="926507" y="71863"/>
                </a:moveTo>
                <a:cubicBezTo>
                  <a:pt x="926507" y="59440"/>
                  <a:pt x="929567" y="47419"/>
                  <a:pt x="935690" y="35799"/>
                </a:cubicBezTo>
                <a:cubicBezTo>
                  <a:pt x="941807" y="24174"/>
                  <a:pt x="950484" y="15303"/>
                  <a:pt x="961704" y="9179"/>
                </a:cubicBezTo>
                <a:cubicBezTo>
                  <a:pt x="972926" y="3059"/>
                  <a:pt x="985461" y="0"/>
                  <a:pt x="999298" y="0"/>
                </a:cubicBezTo>
                <a:cubicBezTo>
                  <a:pt x="1020679" y="0"/>
                  <a:pt x="1038201" y="6940"/>
                  <a:pt x="1051862" y="20823"/>
                </a:cubicBezTo>
                <a:cubicBezTo>
                  <a:pt x="1065525" y="34711"/>
                  <a:pt x="1072358" y="52254"/>
                  <a:pt x="1072358" y="73458"/>
                </a:cubicBezTo>
                <a:cubicBezTo>
                  <a:pt x="1072358" y="94842"/>
                  <a:pt x="1065460" y="112565"/>
                  <a:pt x="1051668" y="126623"/>
                </a:cubicBezTo>
                <a:cubicBezTo>
                  <a:pt x="1037870" y="140684"/>
                  <a:pt x="1020502" y="147715"/>
                  <a:pt x="999565" y="147715"/>
                </a:cubicBezTo>
                <a:cubicBezTo>
                  <a:pt x="986612" y="147715"/>
                  <a:pt x="974258" y="144789"/>
                  <a:pt x="962504" y="138931"/>
                </a:cubicBezTo>
                <a:cubicBezTo>
                  <a:pt x="950749" y="133077"/>
                  <a:pt x="941807" y="124495"/>
                  <a:pt x="935690" y="113180"/>
                </a:cubicBezTo>
                <a:cubicBezTo>
                  <a:pt x="929567" y="101869"/>
                  <a:pt x="926507" y="88096"/>
                  <a:pt x="926507" y="71863"/>
                </a:cubicBezTo>
                <a:close/>
                <a:moveTo>
                  <a:pt x="964833" y="73858"/>
                </a:moveTo>
                <a:cubicBezTo>
                  <a:pt x="964833" y="87876"/>
                  <a:pt x="968159" y="98608"/>
                  <a:pt x="974812" y="106059"/>
                </a:cubicBezTo>
                <a:cubicBezTo>
                  <a:pt x="981465" y="113511"/>
                  <a:pt x="989673" y="117241"/>
                  <a:pt x="999436" y="117241"/>
                </a:cubicBezTo>
                <a:cubicBezTo>
                  <a:pt x="1009192" y="117241"/>
                  <a:pt x="1017375" y="113511"/>
                  <a:pt x="1023987" y="106059"/>
                </a:cubicBezTo>
                <a:cubicBezTo>
                  <a:pt x="1030594" y="98608"/>
                  <a:pt x="1033898" y="87786"/>
                  <a:pt x="1033898" y="73591"/>
                </a:cubicBezTo>
                <a:cubicBezTo>
                  <a:pt x="1033898" y="59752"/>
                  <a:pt x="1030594" y="49103"/>
                  <a:pt x="1023987" y="41652"/>
                </a:cubicBezTo>
                <a:cubicBezTo>
                  <a:pt x="1017375" y="34200"/>
                  <a:pt x="1009192" y="30474"/>
                  <a:pt x="999436" y="30474"/>
                </a:cubicBezTo>
                <a:cubicBezTo>
                  <a:pt x="989673" y="30474"/>
                  <a:pt x="981465" y="34200"/>
                  <a:pt x="974812" y="41652"/>
                </a:cubicBezTo>
                <a:cubicBezTo>
                  <a:pt x="968159" y="49103"/>
                  <a:pt x="964833" y="59842"/>
                  <a:pt x="964833" y="73858"/>
                </a:cubicBezTo>
                <a:close/>
                <a:moveTo>
                  <a:pt x="1105208" y="3193"/>
                </a:moveTo>
                <a:lnTo>
                  <a:pt x="1230430" y="3193"/>
                </a:lnTo>
                <a:lnTo>
                  <a:pt x="1230430" y="144522"/>
                </a:lnTo>
                <a:lnTo>
                  <a:pt x="1193173" y="144522"/>
                </a:lnTo>
                <a:lnTo>
                  <a:pt x="1193173" y="33534"/>
                </a:lnTo>
                <a:lnTo>
                  <a:pt x="1142201" y="33534"/>
                </a:lnTo>
                <a:lnTo>
                  <a:pt x="1142201" y="97012"/>
                </a:lnTo>
                <a:cubicBezTo>
                  <a:pt x="1142201" y="113162"/>
                  <a:pt x="1140336" y="124495"/>
                  <a:pt x="1136613" y="131014"/>
                </a:cubicBezTo>
                <a:cubicBezTo>
                  <a:pt x="1132885" y="137534"/>
                  <a:pt x="1128762" y="141814"/>
                  <a:pt x="1124241" y="143855"/>
                </a:cubicBezTo>
                <a:cubicBezTo>
                  <a:pt x="1119712" y="145894"/>
                  <a:pt x="1112440" y="146916"/>
                  <a:pt x="1102410" y="146916"/>
                </a:cubicBezTo>
                <a:cubicBezTo>
                  <a:pt x="1096466" y="146916"/>
                  <a:pt x="1088615" y="146117"/>
                  <a:pt x="1078855" y="144522"/>
                </a:cubicBezTo>
                <a:lnTo>
                  <a:pt x="1078855" y="116974"/>
                </a:lnTo>
                <a:cubicBezTo>
                  <a:pt x="1079655" y="116974"/>
                  <a:pt x="1081739" y="117061"/>
                  <a:pt x="1085108" y="117241"/>
                </a:cubicBezTo>
                <a:cubicBezTo>
                  <a:pt x="1089015" y="117508"/>
                  <a:pt x="1092031" y="117640"/>
                  <a:pt x="1094162" y="117640"/>
                </a:cubicBezTo>
                <a:cubicBezTo>
                  <a:pt x="1099217" y="117640"/>
                  <a:pt x="1102324" y="115974"/>
                  <a:pt x="1103475" y="112648"/>
                </a:cubicBezTo>
                <a:cubicBezTo>
                  <a:pt x="1104627" y="109321"/>
                  <a:pt x="1105208" y="100072"/>
                  <a:pt x="1105208" y="84902"/>
                </a:cubicBezTo>
                <a:close/>
                <a:moveTo>
                  <a:pt x="1269025" y="3193"/>
                </a:moveTo>
                <a:lnTo>
                  <a:pt x="1306419" y="3193"/>
                </a:lnTo>
                <a:lnTo>
                  <a:pt x="1306419" y="61881"/>
                </a:lnTo>
                <a:lnTo>
                  <a:pt x="1343945" y="61881"/>
                </a:lnTo>
                <a:cubicBezTo>
                  <a:pt x="1358677" y="61881"/>
                  <a:pt x="1369984" y="62946"/>
                  <a:pt x="1377882" y="65073"/>
                </a:cubicBezTo>
                <a:cubicBezTo>
                  <a:pt x="1385777" y="67204"/>
                  <a:pt x="1392339" y="71794"/>
                  <a:pt x="1397578" y="78847"/>
                </a:cubicBezTo>
                <a:cubicBezTo>
                  <a:pt x="1402809" y="85902"/>
                  <a:pt x="1405425" y="94085"/>
                  <a:pt x="1405425" y="103399"/>
                </a:cubicBezTo>
                <a:cubicBezTo>
                  <a:pt x="1405425" y="117061"/>
                  <a:pt x="1400745" y="127331"/>
                  <a:pt x="1391389" y="134205"/>
                </a:cubicBezTo>
                <a:cubicBezTo>
                  <a:pt x="1382030" y="141084"/>
                  <a:pt x="1367990" y="144522"/>
                  <a:pt x="1349270" y="144522"/>
                </a:cubicBezTo>
                <a:lnTo>
                  <a:pt x="1269025" y="144522"/>
                </a:lnTo>
                <a:close/>
                <a:moveTo>
                  <a:pt x="1306419" y="120834"/>
                </a:moveTo>
                <a:lnTo>
                  <a:pt x="1341284" y="120834"/>
                </a:lnTo>
                <a:cubicBezTo>
                  <a:pt x="1352200" y="120834"/>
                  <a:pt x="1359184" y="119058"/>
                  <a:pt x="1362244" y="115509"/>
                </a:cubicBezTo>
                <a:cubicBezTo>
                  <a:pt x="1365304" y="111963"/>
                  <a:pt x="1366838" y="107748"/>
                  <a:pt x="1366838" y="102866"/>
                </a:cubicBezTo>
                <a:cubicBezTo>
                  <a:pt x="1366838" y="96037"/>
                  <a:pt x="1364195" y="91332"/>
                  <a:pt x="1358918" y="88761"/>
                </a:cubicBezTo>
                <a:cubicBezTo>
                  <a:pt x="1353640" y="86191"/>
                  <a:pt x="1344259" y="84902"/>
                  <a:pt x="1330773" y="84902"/>
                </a:cubicBezTo>
                <a:lnTo>
                  <a:pt x="1306419" y="84902"/>
                </a:lnTo>
                <a:close/>
                <a:moveTo>
                  <a:pt x="1395018" y="3193"/>
                </a:moveTo>
                <a:lnTo>
                  <a:pt x="1522900" y="3193"/>
                </a:lnTo>
                <a:lnTo>
                  <a:pt x="1522900" y="33405"/>
                </a:lnTo>
                <a:lnTo>
                  <a:pt x="1477657" y="33405"/>
                </a:lnTo>
                <a:lnTo>
                  <a:pt x="1477657" y="144522"/>
                </a:lnTo>
                <a:lnTo>
                  <a:pt x="1440263" y="144522"/>
                </a:lnTo>
                <a:lnTo>
                  <a:pt x="1440263" y="33405"/>
                </a:lnTo>
                <a:lnTo>
                  <a:pt x="1395018" y="33405"/>
                </a:lnTo>
                <a:close/>
                <a:moveTo>
                  <a:pt x="1539163" y="3193"/>
                </a:moveTo>
                <a:lnTo>
                  <a:pt x="1576556" y="3193"/>
                </a:lnTo>
                <a:lnTo>
                  <a:pt x="1576556" y="54960"/>
                </a:lnTo>
                <a:lnTo>
                  <a:pt x="1630055" y="54960"/>
                </a:lnTo>
                <a:lnTo>
                  <a:pt x="1630055" y="3193"/>
                </a:lnTo>
                <a:lnTo>
                  <a:pt x="1667578" y="3193"/>
                </a:lnTo>
                <a:lnTo>
                  <a:pt x="1667578" y="144522"/>
                </a:lnTo>
                <a:lnTo>
                  <a:pt x="1630055" y="144522"/>
                </a:lnTo>
                <a:lnTo>
                  <a:pt x="1630055" y="85169"/>
                </a:lnTo>
                <a:lnTo>
                  <a:pt x="1576556" y="85169"/>
                </a:lnTo>
                <a:lnTo>
                  <a:pt x="1576556" y="144522"/>
                </a:lnTo>
                <a:lnTo>
                  <a:pt x="1539163" y="144522"/>
                </a:lnTo>
                <a:close/>
                <a:moveTo>
                  <a:pt x="1705504" y="3193"/>
                </a:moveTo>
                <a:lnTo>
                  <a:pt x="1742904" y="3193"/>
                </a:lnTo>
                <a:lnTo>
                  <a:pt x="1742904" y="61881"/>
                </a:lnTo>
                <a:lnTo>
                  <a:pt x="1780431" y="61881"/>
                </a:lnTo>
                <a:cubicBezTo>
                  <a:pt x="1795154" y="61881"/>
                  <a:pt x="1806401" y="62921"/>
                  <a:pt x="1814166" y="65009"/>
                </a:cubicBezTo>
                <a:cubicBezTo>
                  <a:pt x="1821925" y="67093"/>
                  <a:pt x="1828491" y="71643"/>
                  <a:pt x="1833861" y="78648"/>
                </a:cubicBezTo>
                <a:cubicBezTo>
                  <a:pt x="1839226" y="85658"/>
                  <a:pt x="1841912" y="93909"/>
                  <a:pt x="1841912" y="103399"/>
                </a:cubicBezTo>
                <a:cubicBezTo>
                  <a:pt x="1841912" y="117061"/>
                  <a:pt x="1837206" y="127331"/>
                  <a:pt x="1827803" y="134205"/>
                </a:cubicBezTo>
                <a:cubicBezTo>
                  <a:pt x="1818400" y="141084"/>
                  <a:pt x="1804296" y="144522"/>
                  <a:pt x="1785486" y="144522"/>
                </a:cubicBezTo>
                <a:lnTo>
                  <a:pt x="1705504" y="144522"/>
                </a:lnTo>
                <a:close/>
                <a:moveTo>
                  <a:pt x="1742904" y="120834"/>
                </a:moveTo>
                <a:lnTo>
                  <a:pt x="1777633" y="120834"/>
                </a:lnTo>
                <a:cubicBezTo>
                  <a:pt x="1786681" y="120834"/>
                  <a:pt x="1793247" y="119415"/>
                  <a:pt x="1797330" y="116572"/>
                </a:cubicBezTo>
                <a:cubicBezTo>
                  <a:pt x="1801412" y="113735"/>
                  <a:pt x="1803452" y="109123"/>
                  <a:pt x="1803452" y="102736"/>
                </a:cubicBezTo>
                <a:cubicBezTo>
                  <a:pt x="1803452" y="95908"/>
                  <a:pt x="1800811" y="91224"/>
                  <a:pt x="1795533" y="88697"/>
                </a:cubicBezTo>
                <a:cubicBezTo>
                  <a:pt x="1790255" y="86169"/>
                  <a:pt x="1780783" y="84902"/>
                  <a:pt x="1767122" y="84902"/>
                </a:cubicBezTo>
                <a:lnTo>
                  <a:pt x="1742904" y="84902"/>
                </a:lnTo>
                <a:close/>
                <a:moveTo>
                  <a:pt x="1863202" y="3193"/>
                </a:moveTo>
                <a:lnTo>
                  <a:pt x="1900599" y="3193"/>
                </a:lnTo>
                <a:lnTo>
                  <a:pt x="1900599" y="144522"/>
                </a:lnTo>
                <a:lnTo>
                  <a:pt x="1863202" y="144522"/>
                </a:lnTo>
                <a:close/>
                <a:moveTo>
                  <a:pt x="2019834" y="99540"/>
                </a:moveTo>
                <a:lnTo>
                  <a:pt x="2057098" y="105796"/>
                </a:lnTo>
                <a:cubicBezTo>
                  <a:pt x="2052306" y="119459"/>
                  <a:pt x="2044742" y="129862"/>
                  <a:pt x="2034407" y="137001"/>
                </a:cubicBezTo>
                <a:cubicBezTo>
                  <a:pt x="2024072" y="144144"/>
                  <a:pt x="2011141" y="147715"/>
                  <a:pt x="1995617" y="147715"/>
                </a:cubicBezTo>
                <a:cubicBezTo>
                  <a:pt x="1971040" y="147715"/>
                  <a:pt x="1952853" y="139683"/>
                  <a:pt x="1941052" y="123627"/>
                </a:cubicBezTo>
                <a:cubicBezTo>
                  <a:pt x="1931739" y="110764"/>
                  <a:pt x="1927081" y="94529"/>
                  <a:pt x="1927081" y="74924"/>
                </a:cubicBezTo>
                <a:cubicBezTo>
                  <a:pt x="1927081" y="51501"/>
                  <a:pt x="1933204" y="33159"/>
                  <a:pt x="1945447" y="19893"/>
                </a:cubicBezTo>
                <a:cubicBezTo>
                  <a:pt x="1957687" y="6630"/>
                  <a:pt x="1973167" y="0"/>
                  <a:pt x="1991887" y="0"/>
                </a:cubicBezTo>
                <a:cubicBezTo>
                  <a:pt x="2012915" y="0"/>
                  <a:pt x="2029507" y="6940"/>
                  <a:pt x="2041661" y="20823"/>
                </a:cubicBezTo>
                <a:cubicBezTo>
                  <a:pt x="2053815" y="34711"/>
                  <a:pt x="2059625" y="55983"/>
                  <a:pt x="2059088" y="84635"/>
                </a:cubicBezTo>
                <a:lnTo>
                  <a:pt x="1965406" y="84635"/>
                </a:lnTo>
                <a:cubicBezTo>
                  <a:pt x="1965672" y="95727"/>
                  <a:pt x="1968689" y="104357"/>
                  <a:pt x="1974457" y="110520"/>
                </a:cubicBezTo>
                <a:cubicBezTo>
                  <a:pt x="1980224" y="116682"/>
                  <a:pt x="1987409" y="119768"/>
                  <a:pt x="1996014" y="119768"/>
                </a:cubicBezTo>
                <a:cubicBezTo>
                  <a:pt x="2001871" y="119768"/>
                  <a:pt x="2006792" y="118173"/>
                  <a:pt x="2010788" y="114977"/>
                </a:cubicBezTo>
                <a:cubicBezTo>
                  <a:pt x="2014777" y="111783"/>
                  <a:pt x="2017793" y="106639"/>
                  <a:pt x="2019834" y="99540"/>
                </a:cubicBezTo>
                <a:close/>
                <a:moveTo>
                  <a:pt x="2021962" y="61751"/>
                </a:moveTo>
                <a:cubicBezTo>
                  <a:pt x="2021696" y="50926"/>
                  <a:pt x="2018905" y="42692"/>
                  <a:pt x="2013582" y="37062"/>
                </a:cubicBezTo>
                <a:cubicBezTo>
                  <a:pt x="2008256" y="31427"/>
                  <a:pt x="2001781" y="28613"/>
                  <a:pt x="1994152" y="28613"/>
                </a:cubicBezTo>
                <a:cubicBezTo>
                  <a:pt x="1985991" y="28613"/>
                  <a:pt x="1979248" y="31582"/>
                  <a:pt x="1973923" y="37529"/>
                </a:cubicBezTo>
                <a:cubicBezTo>
                  <a:pt x="1968600" y="43473"/>
                  <a:pt x="1965982" y="51544"/>
                  <a:pt x="1966072" y="61751"/>
                </a:cubicBezTo>
                <a:close/>
                <a:moveTo>
                  <a:pt x="2204493" y="61881"/>
                </a:moveTo>
                <a:lnTo>
                  <a:pt x="2244283" y="61881"/>
                </a:lnTo>
                <a:cubicBezTo>
                  <a:pt x="2243489" y="50882"/>
                  <a:pt x="2240691" y="42653"/>
                  <a:pt x="2235899" y="37194"/>
                </a:cubicBezTo>
                <a:cubicBezTo>
                  <a:pt x="2231107" y="31741"/>
                  <a:pt x="2224365" y="29012"/>
                  <a:pt x="2215670" y="29012"/>
                </a:cubicBezTo>
                <a:cubicBezTo>
                  <a:pt x="2210170" y="29012"/>
                  <a:pt x="2204960" y="30430"/>
                  <a:pt x="2200035" y="33268"/>
                </a:cubicBezTo>
                <a:cubicBezTo>
                  <a:pt x="2195116" y="36107"/>
                  <a:pt x="2191982" y="40367"/>
                  <a:pt x="2190654" y="46044"/>
                </a:cubicBezTo>
                <a:lnTo>
                  <a:pt x="2154190" y="39258"/>
                </a:lnTo>
                <a:cubicBezTo>
                  <a:pt x="2163151" y="13086"/>
                  <a:pt x="2183332" y="0"/>
                  <a:pt x="2214738" y="0"/>
                </a:cubicBezTo>
                <a:cubicBezTo>
                  <a:pt x="2237270" y="0"/>
                  <a:pt x="2254310" y="6630"/>
                  <a:pt x="2265844" y="19893"/>
                </a:cubicBezTo>
                <a:cubicBezTo>
                  <a:pt x="2277371" y="33159"/>
                  <a:pt x="2283138" y="51012"/>
                  <a:pt x="2283138" y="73458"/>
                </a:cubicBezTo>
                <a:cubicBezTo>
                  <a:pt x="2283138" y="97236"/>
                  <a:pt x="2277284" y="115556"/>
                  <a:pt x="2265578" y="128418"/>
                </a:cubicBezTo>
                <a:cubicBezTo>
                  <a:pt x="2253863" y="141285"/>
                  <a:pt x="2237008" y="147715"/>
                  <a:pt x="2215005" y="147715"/>
                </a:cubicBezTo>
                <a:cubicBezTo>
                  <a:pt x="2181471" y="147715"/>
                  <a:pt x="2160137" y="132764"/>
                  <a:pt x="2150997" y="102866"/>
                </a:cubicBezTo>
                <a:lnTo>
                  <a:pt x="2187994" y="96084"/>
                </a:lnTo>
                <a:cubicBezTo>
                  <a:pt x="2191097" y="111164"/>
                  <a:pt x="2199611" y="118707"/>
                  <a:pt x="2213539" y="118707"/>
                </a:cubicBezTo>
                <a:cubicBezTo>
                  <a:pt x="2222327" y="118707"/>
                  <a:pt x="2229200" y="115866"/>
                  <a:pt x="2234168" y="110189"/>
                </a:cubicBezTo>
                <a:cubicBezTo>
                  <a:pt x="2239138" y="104512"/>
                  <a:pt x="2242243" y="95994"/>
                  <a:pt x="2243485" y="84635"/>
                </a:cubicBezTo>
                <a:lnTo>
                  <a:pt x="2204493" y="84635"/>
                </a:lnTo>
                <a:close/>
                <a:moveTo>
                  <a:pt x="2316917" y="3193"/>
                </a:moveTo>
                <a:lnTo>
                  <a:pt x="2442143" y="3193"/>
                </a:lnTo>
                <a:lnTo>
                  <a:pt x="2442143" y="144522"/>
                </a:lnTo>
                <a:lnTo>
                  <a:pt x="2404883" y="144522"/>
                </a:lnTo>
                <a:lnTo>
                  <a:pt x="2404883" y="33534"/>
                </a:lnTo>
                <a:lnTo>
                  <a:pt x="2353911" y="33534"/>
                </a:lnTo>
                <a:lnTo>
                  <a:pt x="2353911" y="97012"/>
                </a:lnTo>
                <a:cubicBezTo>
                  <a:pt x="2353911" y="113162"/>
                  <a:pt x="2352049" y="124495"/>
                  <a:pt x="2348327" y="131014"/>
                </a:cubicBezTo>
                <a:cubicBezTo>
                  <a:pt x="2344598" y="137534"/>
                  <a:pt x="2340472" y="141814"/>
                  <a:pt x="2335951" y="143855"/>
                </a:cubicBezTo>
                <a:cubicBezTo>
                  <a:pt x="2331426" y="145894"/>
                  <a:pt x="2324150" y="146916"/>
                  <a:pt x="2314123" y="146916"/>
                </a:cubicBezTo>
                <a:cubicBezTo>
                  <a:pt x="2308180" y="146916"/>
                  <a:pt x="2300325" y="146117"/>
                  <a:pt x="2290569" y="144522"/>
                </a:cubicBezTo>
                <a:lnTo>
                  <a:pt x="2290569" y="116974"/>
                </a:lnTo>
                <a:cubicBezTo>
                  <a:pt x="2291367" y="116974"/>
                  <a:pt x="2293453" y="117061"/>
                  <a:pt x="2296822" y="117241"/>
                </a:cubicBezTo>
                <a:cubicBezTo>
                  <a:pt x="2300728" y="117508"/>
                  <a:pt x="2303741" y="117640"/>
                  <a:pt x="2305872" y="117640"/>
                </a:cubicBezTo>
                <a:cubicBezTo>
                  <a:pt x="2310927" y="117640"/>
                  <a:pt x="2314033" y="115974"/>
                  <a:pt x="2315189" y="112648"/>
                </a:cubicBezTo>
                <a:cubicBezTo>
                  <a:pt x="2316341" y="109321"/>
                  <a:pt x="2316917" y="100072"/>
                  <a:pt x="2316917" y="84902"/>
                </a:cubicBezTo>
                <a:close/>
                <a:moveTo>
                  <a:pt x="2558509" y="99540"/>
                </a:moveTo>
                <a:lnTo>
                  <a:pt x="2595774" y="105796"/>
                </a:lnTo>
                <a:cubicBezTo>
                  <a:pt x="2590982" y="119459"/>
                  <a:pt x="2583418" y="129862"/>
                  <a:pt x="2573083" y="137001"/>
                </a:cubicBezTo>
                <a:cubicBezTo>
                  <a:pt x="2562747" y="144144"/>
                  <a:pt x="2549815" y="147715"/>
                  <a:pt x="2534292" y="147715"/>
                </a:cubicBezTo>
                <a:cubicBezTo>
                  <a:pt x="2509715" y="147715"/>
                  <a:pt x="2491528" y="139683"/>
                  <a:pt x="2479727" y="123627"/>
                </a:cubicBezTo>
                <a:cubicBezTo>
                  <a:pt x="2470415" y="110764"/>
                  <a:pt x="2465756" y="94529"/>
                  <a:pt x="2465756" y="74924"/>
                </a:cubicBezTo>
                <a:cubicBezTo>
                  <a:pt x="2465756" y="51501"/>
                  <a:pt x="2471879" y="33159"/>
                  <a:pt x="2484123" y="19893"/>
                </a:cubicBezTo>
                <a:cubicBezTo>
                  <a:pt x="2496363" y="6630"/>
                  <a:pt x="2511843" y="0"/>
                  <a:pt x="2530563" y="0"/>
                </a:cubicBezTo>
                <a:cubicBezTo>
                  <a:pt x="2551590" y="0"/>
                  <a:pt x="2568183" y="6940"/>
                  <a:pt x="2580337" y="20823"/>
                </a:cubicBezTo>
                <a:cubicBezTo>
                  <a:pt x="2592489" y="34711"/>
                  <a:pt x="2598300" y="55983"/>
                  <a:pt x="2597764" y="84635"/>
                </a:cubicBezTo>
                <a:lnTo>
                  <a:pt x="2504081" y="84635"/>
                </a:lnTo>
                <a:cubicBezTo>
                  <a:pt x="2504348" y="95727"/>
                  <a:pt x="2507364" y="104357"/>
                  <a:pt x="2513131" y="110520"/>
                </a:cubicBezTo>
                <a:cubicBezTo>
                  <a:pt x="2518899" y="116682"/>
                  <a:pt x="2526085" y="119768"/>
                  <a:pt x="2534688" y="119768"/>
                </a:cubicBezTo>
                <a:cubicBezTo>
                  <a:pt x="2540545" y="119768"/>
                  <a:pt x="2545466" y="118173"/>
                  <a:pt x="2549463" y="114977"/>
                </a:cubicBezTo>
                <a:cubicBezTo>
                  <a:pt x="2553451" y="111783"/>
                  <a:pt x="2556468" y="106639"/>
                  <a:pt x="2558509" y="99540"/>
                </a:cubicBezTo>
                <a:close/>
                <a:moveTo>
                  <a:pt x="2560637" y="61751"/>
                </a:moveTo>
                <a:cubicBezTo>
                  <a:pt x="2560371" y="50926"/>
                  <a:pt x="2557581" y="42692"/>
                  <a:pt x="2552256" y="37062"/>
                </a:cubicBezTo>
                <a:cubicBezTo>
                  <a:pt x="2546932" y="31427"/>
                  <a:pt x="2540455" y="28613"/>
                  <a:pt x="2532827" y="28613"/>
                </a:cubicBezTo>
                <a:cubicBezTo>
                  <a:pt x="2524666" y="28613"/>
                  <a:pt x="2517923" y="31582"/>
                  <a:pt x="2512599" y="37529"/>
                </a:cubicBezTo>
                <a:cubicBezTo>
                  <a:pt x="2507274" y="43473"/>
                  <a:pt x="2504658" y="51544"/>
                  <a:pt x="2504748" y="61751"/>
                </a:cubicBezTo>
                <a:close/>
                <a:moveTo>
                  <a:pt x="2626780" y="3193"/>
                </a:moveTo>
                <a:lnTo>
                  <a:pt x="2664040" y="3193"/>
                </a:lnTo>
                <a:lnTo>
                  <a:pt x="2664040" y="60951"/>
                </a:lnTo>
                <a:cubicBezTo>
                  <a:pt x="2670250" y="60238"/>
                  <a:pt x="2674642" y="58331"/>
                  <a:pt x="2677216" y="55227"/>
                </a:cubicBezTo>
                <a:cubicBezTo>
                  <a:pt x="2679787" y="52124"/>
                  <a:pt x="2682893" y="45335"/>
                  <a:pt x="2686529" y="34869"/>
                </a:cubicBezTo>
                <a:cubicBezTo>
                  <a:pt x="2691321" y="20941"/>
                  <a:pt x="2696552" y="12024"/>
                  <a:pt x="2702233" y="8118"/>
                </a:cubicBezTo>
                <a:cubicBezTo>
                  <a:pt x="2707909" y="4211"/>
                  <a:pt x="2715366" y="2260"/>
                  <a:pt x="2724589" y="2260"/>
                </a:cubicBezTo>
                <a:cubicBezTo>
                  <a:pt x="2727428" y="2260"/>
                  <a:pt x="2732349" y="2484"/>
                  <a:pt x="2739359" y="2930"/>
                </a:cubicBezTo>
                <a:lnTo>
                  <a:pt x="2739492" y="27683"/>
                </a:lnTo>
                <a:cubicBezTo>
                  <a:pt x="2729643" y="27683"/>
                  <a:pt x="2723346" y="28613"/>
                  <a:pt x="2720595" y="30474"/>
                </a:cubicBezTo>
                <a:cubicBezTo>
                  <a:pt x="2717849" y="32428"/>
                  <a:pt x="2714876" y="38240"/>
                  <a:pt x="2711679" y="47908"/>
                </a:cubicBezTo>
                <a:cubicBezTo>
                  <a:pt x="2707333" y="60951"/>
                  <a:pt x="2701077" y="68980"/>
                  <a:pt x="2692916" y="71996"/>
                </a:cubicBezTo>
                <a:cubicBezTo>
                  <a:pt x="2704717" y="75275"/>
                  <a:pt x="2714699" y="85525"/>
                  <a:pt x="2722860" y="102736"/>
                </a:cubicBezTo>
                <a:cubicBezTo>
                  <a:pt x="2723303" y="103622"/>
                  <a:pt x="2723792" y="104558"/>
                  <a:pt x="2724325" y="105530"/>
                </a:cubicBezTo>
                <a:lnTo>
                  <a:pt x="2745216" y="144522"/>
                </a:lnTo>
                <a:lnTo>
                  <a:pt x="2705026" y="144522"/>
                </a:lnTo>
                <a:lnTo>
                  <a:pt x="2686396" y="103665"/>
                </a:lnTo>
                <a:cubicBezTo>
                  <a:pt x="2682580" y="95417"/>
                  <a:pt x="2679279" y="90115"/>
                  <a:pt x="2676481" y="87764"/>
                </a:cubicBezTo>
                <a:cubicBezTo>
                  <a:pt x="2673688" y="85417"/>
                  <a:pt x="2669540" y="84240"/>
                  <a:pt x="2664040" y="84240"/>
                </a:cubicBezTo>
                <a:lnTo>
                  <a:pt x="2664040" y="144522"/>
                </a:lnTo>
                <a:lnTo>
                  <a:pt x="2626780" y="144522"/>
                </a:lnTo>
                <a:close/>
                <a:moveTo>
                  <a:pt x="2748697" y="3193"/>
                </a:moveTo>
                <a:lnTo>
                  <a:pt x="2876581" y="3193"/>
                </a:lnTo>
                <a:lnTo>
                  <a:pt x="2876581" y="33405"/>
                </a:lnTo>
                <a:lnTo>
                  <a:pt x="2831340" y="33405"/>
                </a:lnTo>
                <a:lnTo>
                  <a:pt x="2831340" y="144522"/>
                </a:lnTo>
                <a:lnTo>
                  <a:pt x="2793942" y="144522"/>
                </a:lnTo>
                <a:lnTo>
                  <a:pt x="2793942" y="33405"/>
                </a:lnTo>
                <a:lnTo>
                  <a:pt x="2748697" y="33405"/>
                </a:lnTo>
                <a:close/>
                <a:moveTo>
                  <a:pt x="2893238" y="3193"/>
                </a:moveTo>
                <a:lnTo>
                  <a:pt x="2928103" y="3193"/>
                </a:lnTo>
                <a:lnTo>
                  <a:pt x="2928103" y="23955"/>
                </a:lnTo>
                <a:cubicBezTo>
                  <a:pt x="2932629" y="16859"/>
                  <a:pt x="2938752" y="11091"/>
                  <a:pt x="2946470" y="6652"/>
                </a:cubicBezTo>
                <a:cubicBezTo>
                  <a:pt x="2954189" y="2213"/>
                  <a:pt x="2962750" y="0"/>
                  <a:pt x="2972157" y="0"/>
                </a:cubicBezTo>
                <a:cubicBezTo>
                  <a:pt x="2988566" y="0"/>
                  <a:pt x="3002494" y="6430"/>
                  <a:pt x="3013942" y="19292"/>
                </a:cubicBezTo>
                <a:cubicBezTo>
                  <a:pt x="3025387" y="32159"/>
                  <a:pt x="3031107" y="50080"/>
                  <a:pt x="3031107" y="73062"/>
                </a:cubicBezTo>
                <a:cubicBezTo>
                  <a:pt x="3031107" y="96656"/>
                  <a:pt x="3025340" y="114998"/>
                  <a:pt x="3013808" y="128084"/>
                </a:cubicBezTo>
                <a:cubicBezTo>
                  <a:pt x="3002274" y="141174"/>
                  <a:pt x="2988303" y="147715"/>
                  <a:pt x="2971887" y="147715"/>
                </a:cubicBezTo>
                <a:cubicBezTo>
                  <a:pt x="2964079" y="147715"/>
                  <a:pt x="2957005" y="146160"/>
                  <a:pt x="2950665" y="143056"/>
                </a:cubicBezTo>
                <a:cubicBezTo>
                  <a:pt x="2944317" y="139954"/>
                  <a:pt x="2937640" y="134629"/>
                  <a:pt x="2930635" y="127090"/>
                </a:cubicBezTo>
                <a:lnTo>
                  <a:pt x="2930635" y="198284"/>
                </a:lnTo>
                <a:lnTo>
                  <a:pt x="2893238" y="198284"/>
                </a:lnTo>
                <a:close/>
                <a:moveTo>
                  <a:pt x="2930235" y="71463"/>
                </a:moveTo>
                <a:cubicBezTo>
                  <a:pt x="2930235" y="87343"/>
                  <a:pt x="2933384" y="99079"/>
                  <a:pt x="2939684" y="106661"/>
                </a:cubicBezTo>
                <a:cubicBezTo>
                  <a:pt x="2945985" y="114249"/>
                  <a:pt x="2953660" y="118040"/>
                  <a:pt x="2962707" y="118040"/>
                </a:cubicBezTo>
                <a:cubicBezTo>
                  <a:pt x="2971400" y="118040"/>
                  <a:pt x="2978633" y="114559"/>
                  <a:pt x="2984400" y="107593"/>
                </a:cubicBezTo>
                <a:cubicBezTo>
                  <a:pt x="2990165" y="100627"/>
                  <a:pt x="2993047" y="89205"/>
                  <a:pt x="2993047" y="73325"/>
                </a:cubicBezTo>
                <a:cubicBezTo>
                  <a:pt x="2993047" y="58510"/>
                  <a:pt x="2990074" y="47509"/>
                  <a:pt x="2984131" y="40323"/>
                </a:cubicBezTo>
                <a:cubicBezTo>
                  <a:pt x="2978187" y="33138"/>
                  <a:pt x="2970821" y="29545"/>
                  <a:pt x="2962040" y="29545"/>
                </a:cubicBezTo>
                <a:cubicBezTo>
                  <a:pt x="2952900" y="29545"/>
                  <a:pt x="2945318" y="33073"/>
                  <a:pt x="2939284" y="40122"/>
                </a:cubicBezTo>
                <a:cubicBezTo>
                  <a:pt x="2933252" y="47178"/>
                  <a:pt x="2930235" y="57625"/>
                  <a:pt x="2930235" y="71463"/>
                </a:cubicBezTo>
                <a:close/>
                <a:moveTo>
                  <a:pt x="3059853" y="3193"/>
                </a:moveTo>
                <a:lnTo>
                  <a:pt x="3095780" y="3193"/>
                </a:lnTo>
                <a:lnTo>
                  <a:pt x="3095780" y="91958"/>
                </a:lnTo>
                <a:lnTo>
                  <a:pt x="3153273" y="3193"/>
                </a:lnTo>
                <a:lnTo>
                  <a:pt x="3190000" y="3193"/>
                </a:lnTo>
                <a:lnTo>
                  <a:pt x="3190000" y="144522"/>
                </a:lnTo>
                <a:lnTo>
                  <a:pt x="3154068" y="144522"/>
                </a:lnTo>
                <a:lnTo>
                  <a:pt x="3154068" y="54161"/>
                </a:lnTo>
                <a:lnTo>
                  <a:pt x="3095780" y="144522"/>
                </a:lnTo>
                <a:lnTo>
                  <a:pt x="3059853" y="144522"/>
                </a:lnTo>
                <a:close/>
                <a:moveTo>
                  <a:pt x="3223933" y="3193"/>
                </a:moveTo>
                <a:lnTo>
                  <a:pt x="3261726" y="3193"/>
                </a:lnTo>
                <a:lnTo>
                  <a:pt x="3261726" y="36997"/>
                </a:lnTo>
                <a:cubicBezTo>
                  <a:pt x="3261726" y="44715"/>
                  <a:pt x="3262414" y="50457"/>
                  <a:pt x="3263789" y="54226"/>
                </a:cubicBezTo>
                <a:cubicBezTo>
                  <a:pt x="3265164" y="57999"/>
                  <a:pt x="3268092" y="61235"/>
                  <a:pt x="3272577" y="63943"/>
                </a:cubicBezTo>
                <a:cubicBezTo>
                  <a:pt x="3277055" y="66651"/>
                  <a:pt x="3282710" y="68003"/>
                  <a:pt x="3289540" y="68003"/>
                </a:cubicBezTo>
                <a:cubicBezTo>
                  <a:pt x="3296196" y="68003"/>
                  <a:pt x="3303649" y="66496"/>
                  <a:pt x="3311896" y="63474"/>
                </a:cubicBezTo>
                <a:lnTo>
                  <a:pt x="3311896" y="3193"/>
                </a:lnTo>
                <a:lnTo>
                  <a:pt x="3349293" y="3193"/>
                </a:lnTo>
                <a:lnTo>
                  <a:pt x="3349293" y="144522"/>
                </a:lnTo>
                <a:lnTo>
                  <a:pt x="3311896" y="144522"/>
                </a:lnTo>
                <a:lnTo>
                  <a:pt x="3311896" y="88098"/>
                </a:lnTo>
                <a:cubicBezTo>
                  <a:pt x="3297348" y="92001"/>
                  <a:pt x="3286256" y="93952"/>
                  <a:pt x="3278628" y="93952"/>
                </a:cubicBezTo>
                <a:cubicBezTo>
                  <a:pt x="3267181" y="93952"/>
                  <a:pt x="3256891" y="91487"/>
                  <a:pt x="3247755" y="86565"/>
                </a:cubicBezTo>
                <a:cubicBezTo>
                  <a:pt x="3238615" y="81641"/>
                  <a:pt x="3232361" y="75348"/>
                  <a:pt x="3228988" y="67673"/>
                </a:cubicBezTo>
                <a:cubicBezTo>
                  <a:pt x="3225615" y="59993"/>
                  <a:pt x="3223933" y="49774"/>
                  <a:pt x="3223933" y="36997"/>
                </a:cubicBezTo>
                <a:close/>
                <a:moveTo>
                  <a:pt x="3468396" y="99540"/>
                </a:moveTo>
                <a:lnTo>
                  <a:pt x="3505659" y="105796"/>
                </a:lnTo>
                <a:cubicBezTo>
                  <a:pt x="3500867" y="119459"/>
                  <a:pt x="3493303" y="129862"/>
                  <a:pt x="3482968" y="137001"/>
                </a:cubicBezTo>
                <a:cubicBezTo>
                  <a:pt x="3472633" y="144144"/>
                  <a:pt x="3459702" y="147715"/>
                  <a:pt x="3444178" y="147715"/>
                </a:cubicBezTo>
                <a:cubicBezTo>
                  <a:pt x="3419601" y="147715"/>
                  <a:pt x="3401413" y="139683"/>
                  <a:pt x="3389612" y="123627"/>
                </a:cubicBezTo>
                <a:cubicBezTo>
                  <a:pt x="3380300" y="110764"/>
                  <a:pt x="3375641" y="94529"/>
                  <a:pt x="3375641" y="74924"/>
                </a:cubicBezTo>
                <a:cubicBezTo>
                  <a:pt x="3375641" y="51501"/>
                  <a:pt x="3381765" y="33159"/>
                  <a:pt x="3394008" y="19893"/>
                </a:cubicBezTo>
                <a:cubicBezTo>
                  <a:pt x="3406248" y="6630"/>
                  <a:pt x="3421728" y="0"/>
                  <a:pt x="3440448" y="0"/>
                </a:cubicBezTo>
                <a:cubicBezTo>
                  <a:pt x="3461475" y="0"/>
                  <a:pt x="3478068" y="6940"/>
                  <a:pt x="3490222" y="20823"/>
                </a:cubicBezTo>
                <a:cubicBezTo>
                  <a:pt x="3502376" y="34711"/>
                  <a:pt x="3508186" y="55983"/>
                  <a:pt x="3507649" y="84635"/>
                </a:cubicBezTo>
                <a:lnTo>
                  <a:pt x="3413968" y="84635"/>
                </a:lnTo>
                <a:cubicBezTo>
                  <a:pt x="3414233" y="95727"/>
                  <a:pt x="3417250" y="104357"/>
                  <a:pt x="3423017" y="110520"/>
                </a:cubicBezTo>
                <a:cubicBezTo>
                  <a:pt x="3428784" y="116682"/>
                  <a:pt x="3435970" y="119768"/>
                  <a:pt x="3444575" y="119768"/>
                </a:cubicBezTo>
                <a:cubicBezTo>
                  <a:pt x="3450432" y="119768"/>
                  <a:pt x="3455353" y="118173"/>
                  <a:pt x="3459348" y="114977"/>
                </a:cubicBezTo>
                <a:cubicBezTo>
                  <a:pt x="3463337" y="111783"/>
                  <a:pt x="3466353" y="106639"/>
                  <a:pt x="3468396" y="99540"/>
                </a:cubicBezTo>
                <a:close/>
                <a:moveTo>
                  <a:pt x="3470523" y="61751"/>
                </a:moveTo>
                <a:cubicBezTo>
                  <a:pt x="3470256" y="50926"/>
                  <a:pt x="3467466" y="42692"/>
                  <a:pt x="3462142" y="37062"/>
                </a:cubicBezTo>
                <a:cubicBezTo>
                  <a:pt x="3456817" y="31427"/>
                  <a:pt x="3450341" y="28613"/>
                  <a:pt x="3442713" y="28613"/>
                </a:cubicBezTo>
                <a:cubicBezTo>
                  <a:pt x="3434552" y="28613"/>
                  <a:pt x="3427809" y="31582"/>
                  <a:pt x="3422484" y="37529"/>
                </a:cubicBezTo>
                <a:cubicBezTo>
                  <a:pt x="3417160" y="43473"/>
                  <a:pt x="3414543" y="51544"/>
                  <a:pt x="3414633" y="61751"/>
                </a:cubicBezTo>
                <a:close/>
                <a:moveTo>
                  <a:pt x="3658630" y="44978"/>
                </a:moveTo>
                <a:lnTo>
                  <a:pt x="3621770" y="51634"/>
                </a:lnTo>
                <a:cubicBezTo>
                  <a:pt x="3620528" y="44269"/>
                  <a:pt x="3617708" y="38728"/>
                  <a:pt x="3613321" y="34998"/>
                </a:cubicBezTo>
                <a:cubicBezTo>
                  <a:pt x="3608929" y="31272"/>
                  <a:pt x="3603225" y="29408"/>
                  <a:pt x="3596216" y="29408"/>
                </a:cubicBezTo>
                <a:cubicBezTo>
                  <a:pt x="3586899" y="29408"/>
                  <a:pt x="3579470" y="32622"/>
                  <a:pt x="3573929" y="39060"/>
                </a:cubicBezTo>
                <a:cubicBezTo>
                  <a:pt x="3568382" y="45492"/>
                  <a:pt x="3565609" y="56249"/>
                  <a:pt x="3565609" y="71331"/>
                </a:cubicBezTo>
                <a:cubicBezTo>
                  <a:pt x="3565609" y="88096"/>
                  <a:pt x="3568425" y="99940"/>
                  <a:pt x="3574058" y="106859"/>
                </a:cubicBezTo>
                <a:cubicBezTo>
                  <a:pt x="3579690" y="113778"/>
                  <a:pt x="3587257" y="117241"/>
                  <a:pt x="3596750" y="117241"/>
                </a:cubicBezTo>
                <a:cubicBezTo>
                  <a:pt x="3603845" y="117241"/>
                  <a:pt x="3609659" y="115222"/>
                  <a:pt x="3614188" y="111182"/>
                </a:cubicBezTo>
                <a:cubicBezTo>
                  <a:pt x="3618709" y="107146"/>
                  <a:pt x="3621903" y="100209"/>
                  <a:pt x="3623767" y="90360"/>
                </a:cubicBezTo>
                <a:lnTo>
                  <a:pt x="3660495" y="96616"/>
                </a:lnTo>
                <a:cubicBezTo>
                  <a:pt x="3656683" y="113472"/>
                  <a:pt x="3649359" y="126201"/>
                  <a:pt x="3638539" y="134809"/>
                </a:cubicBezTo>
                <a:cubicBezTo>
                  <a:pt x="3627714" y="143413"/>
                  <a:pt x="3613208" y="147715"/>
                  <a:pt x="3595019" y="147715"/>
                </a:cubicBezTo>
                <a:cubicBezTo>
                  <a:pt x="3574346" y="147715"/>
                  <a:pt x="3557866" y="141196"/>
                  <a:pt x="3545582" y="128153"/>
                </a:cubicBezTo>
                <a:cubicBezTo>
                  <a:pt x="3533296" y="115114"/>
                  <a:pt x="3527151" y="97060"/>
                  <a:pt x="3527151" y="73990"/>
                </a:cubicBezTo>
                <a:cubicBezTo>
                  <a:pt x="3527151" y="50659"/>
                  <a:pt x="3533318" y="32493"/>
                  <a:pt x="3545651" y="19494"/>
                </a:cubicBezTo>
                <a:cubicBezTo>
                  <a:pt x="3557982" y="6497"/>
                  <a:pt x="3574660" y="0"/>
                  <a:pt x="3595684" y="0"/>
                </a:cubicBezTo>
                <a:cubicBezTo>
                  <a:pt x="3612899" y="0"/>
                  <a:pt x="3626583" y="3704"/>
                  <a:pt x="3636742" y="11110"/>
                </a:cubicBezTo>
                <a:cubicBezTo>
                  <a:pt x="3646901" y="18518"/>
                  <a:pt x="3654194" y="29812"/>
                  <a:pt x="3658630" y="44978"/>
                </a:cubicBezTo>
                <a:close/>
                <a:moveTo>
                  <a:pt x="3685515" y="3193"/>
                </a:moveTo>
                <a:lnTo>
                  <a:pt x="3722772" y="3193"/>
                </a:lnTo>
                <a:lnTo>
                  <a:pt x="3722772" y="60951"/>
                </a:lnTo>
                <a:cubicBezTo>
                  <a:pt x="3728984" y="60238"/>
                  <a:pt x="3733376" y="58331"/>
                  <a:pt x="3735951" y="55227"/>
                </a:cubicBezTo>
                <a:cubicBezTo>
                  <a:pt x="3738521" y="52124"/>
                  <a:pt x="3741628" y="45335"/>
                  <a:pt x="3745263" y="34869"/>
                </a:cubicBezTo>
                <a:cubicBezTo>
                  <a:pt x="3750055" y="20941"/>
                  <a:pt x="3755287" y="12024"/>
                  <a:pt x="3760963" y="8118"/>
                </a:cubicBezTo>
                <a:cubicBezTo>
                  <a:pt x="3766644" y="4211"/>
                  <a:pt x="3774100" y="2260"/>
                  <a:pt x="3783323" y="2260"/>
                </a:cubicBezTo>
                <a:cubicBezTo>
                  <a:pt x="3786160" y="2260"/>
                  <a:pt x="3791085" y="2484"/>
                  <a:pt x="3798094" y="2930"/>
                </a:cubicBezTo>
                <a:lnTo>
                  <a:pt x="3798227" y="27683"/>
                </a:lnTo>
                <a:cubicBezTo>
                  <a:pt x="3788378" y="27683"/>
                  <a:pt x="3782078" y="28613"/>
                  <a:pt x="3779331" y="30474"/>
                </a:cubicBezTo>
                <a:cubicBezTo>
                  <a:pt x="3776581" y="32428"/>
                  <a:pt x="3773610" y="38240"/>
                  <a:pt x="3770414" y="47908"/>
                </a:cubicBezTo>
                <a:cubicBezTo>
                  <a:pt x="3766069" y="60951"/>
                  <a:pt x="3759811" y="68980"/>
                  <a:pt x="3751650" y="71996"/>
                </a:cubicBezTo>
                <a:cubicBezTo>
                  <a:pt x="3763451" y="75275"/>
                  <a:pt x="3773434" y="85525"/>
                  <a:pt x="3781596" y="102736"/>
                </a:cubicBezTo>
                <a:cubicBezTo>
                  <a:pt x="3782038" y="103622"/>
                  <a:pt x="3782528" y="104558"/>
                  <a:pt x="3783057" y="105530"/>
                </a:cubicBezTo>
                <a:lnTo>
                  <a:pt x="3803947" y="144522"/>
                </a:lnTo>
                <a:lnTo>
                  <a:pt x="3763761" y="144522"/>
                </a:lnTo>
                <a:lnTo>
                  <a:pt x="3745131" y="103665"/>
                </a:lnTo>
                <a:cubicBezTo>
                  <a:pt x="3741315" y="95417"/>
                  <a:pt x="3738010" y="90115"/>
                  <a:pt x="3735217" y="87764"/>
                </a:cubicBezTo>
                <a:cubicBezTo>
                  <a:pt x="3732422" y="85417"/>
                  <a:pt x="3728272" y="84240"/>
                  <a:pt x="3722772" y="84240"/>
                </a:cubicBezTo>
                <a:lnTo>
                  <a:pt x="3722772" y="144522"/>
                </a:lnTo>
                <a:lnTo>
                  <a:pt x="3685515" y="144522"/>
                </a:lnTo>
                <a:close/>
                <a:moveTo>
                  <a:pt x="3822448" y="3193"/>
                </a:moveTo>
                <a:lnTo>
                  <a:pt x="3858380" y="3193"/>
                </a:lnTo>
                <a:lnTo>
                  <a:pt x="3858380" y="91958"/>
                </a:lnTo>
                <a:lnTo>
                  <a:pt x="3915871" y="3193"/>
                </a:lnTo>
                <a:lnTo>
                  <a:pt x="3952599" y="3193"/>
                </a:lnTo>
                <a:lnTo>
                  <a:pt x="3952599" y="144522"/>
                </a:lnTo>
                <a:lnTo>
                  <a:pt x="3916667" y="144522"/>
                </a:lnTo>
                <a:lnTo>
                  <a:pt x="3916667" y="54161"/>
                </a:lnTo>
                <a:lnTo>
                  <a:pt x="3858380" y="144522"/>
                </a:lnTo>
                <a:lnTo>
                  <a:pt x="3822448" y="144522"/>
                </a:lnTo>
                <a:close/>
                <a:moveTo>
                  <a:pt x="4072763" y="99540"/>
                </a:moveTo>
                <a:lnTo>
                  <a:pt x="4110026" y="105796"/>
                </a:lnTo>
                <a:cubicBezTo>
                  <a:pt x="4105235" y="119459"/>
                  <a:pt x="4097672" y="129862"/>
                  <a:pt x="4087335" y="137001"/>
                </a:cubicBezTo>
                <a:cubicBezTo>
                  <a:pt x="4077000" y="144144"/>
                  <a:pt x="4064072" y="147715"/>
                  <a:pt x="4048545" y="147715"/>
                </a:cubicBezTo>
                <a:cubicBezTo>
                  <a:pt x="4023969" y="147715"/>
                  <a:pt x="4005781" y="139683"/>
                  <a:pt x="3993981" y="123627"/>
                </a:cubicBezTo>
                <a:cubicBezTo>
                  <a:pt x="3984667" y="110764"/>
                  <a:pt x="3980009" y="94529"/>
                  <a:pt x="3980009" y="74924"/>
                </a:cubicBezTo>
                <a:cubicBezTo>
                  <a:pt x="3980009" y="51501"/>
                  <a:pt x="3986133" y="33159"/>
                  <a:pt x="3998377" y="19893"/>
                </a:cubicBezTo>
                <a:cubicBezTo>
                  <a:pt x="4010616" y="6630"/>
                  <a:pt x="4026100" y="0"/>
                  <a:pt x="4044819" y="0"/>
                </a:cubicBezTo>
                <a:cubicBezTo>
                  <a:pt x="4065844" y="0"/>
                  <a:pt x="4082437" y="6940"/>
                  <a:pt x="4094593" y="20823"/>
                </a:cubicBezTo>
                <a:cubicBezTo>
                  <a:pt x="4106747" y="34711"/>
                  <a:pt x="4112558" y="55983"/>
                  <a:pt x="4112021" y="84635"/>
                </a:cubicBezTo>
                <a:lnTo>
                  <a:pt x="4018339" y="84635"/>
                </a:lnTo>
                <a:cubicBezTo>
                  <a:pt x="4018604" y="95727"/>
                  <a:pt x="4021618" y="104357"/>
                  <a:pt x="4027385" y="110520"/>
                </a:cubicBezTo>
                <a:cubicBezTo>
                  <a:pt x="4033152" y="116682"/>
                  <a:pt x="4040337" y="119768"/>
                  <a:pt x="4048942" y="119768"/>
                </a:cubicBezTo>
                <a:cubicBezTo>
                  <a:pt x="4054799" y="119768"/>
                  <a:pt x="4059725" y="118173"/>
                  <a:pt x="4063716" y="114977"/>
                </a:cubicBezTo>
                <a:cubicBezTo>
                  <a:pt x="4067705" y="111783"/>
                  <a:pt x="4070725" y="106639"/>
                  <a:pt x="4072763" y="99540"/>
                </a:cubicBezTo>
                <a:close/>
                <a:moveTo>
                  <a:pt x="4074890" y="61751"/>
                </a:moveTo>
                <a:cubicBezTo>
                  <a:pt x="4074628" y="50926"/>
                  <a:pt x="4071834" y="42692"/>
                  <a:pt x="4066510" y="37062"/>
                </a:cubicBezTo>
                <a:cubicBezTo>
                  <a:pt x="4061189" y="31427"/>
                  <a:pt x="4054709" y="28613"/>
                  <a:pt x="4047080" y="28613"/>
                </a:cubicBezTo>
                <a:cubicBezTo>
                  <a:pt x="4038919" y="28613"/>
                  <a:pt x="4032177" y="31582"/>
                  <a:pt x="4026853" y="37529"/>
                </a:cubicBezTo>
                <a:cubicBezTo>
                  <a:pt x="4021532" y="43473"/>
                  <a:pt x="4018914" y="51544"/>
                  <a:pt x="4019001" y="6175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7190683" y="5226676"/>
            <a:ext cx="566733" cy="147715"/>
          </a:xfrm>
          <a:custGeom>
            <a:avLst/>
            <a:gdLst/>
            <a:ahLst/>
            <a:cxnLst/>
            <a:rect l="l" t="t" r="r" b="b"/>
            <a:pathLst>
              <a:path w="566733" h="147715">
                <a:moveTo>
                  <a:pt x="131483" y="44978"/>
                </a:moveTo>
                <a:lnTo>
                  <a:pt x="94619" y="51634"/>
                </a:lnTo>
                <a:cubicBezTo>
                  <a:pt x="93376" y="44269"/>
                  <a:pt x="90562" y="38728"/>
                  <a:pt x="86169" y="34998"/>
                </a:cubicBezTo>
                <a:cubicBezTo>
                  <a:pt x="81777" y="31272"/>
                  <a:pt x="76076" y="29408"/>
                  <a:pt x="69070" y="29408"/>
                </a:cubicBezTo>
                <a:cubicBezTo>
                  <a:pt x="59749" y="29408"/>
                  <a:pt x="52323" y="32622"/>
                  <a:pt x="46779" y="39060"/>
                </a:cubicBezTo>
                <a:cubicBezTo>
                  <a:pt x="41230" y="45492"/>
                  <a:pt x="38459" y="56249"/>
                  <a:pt x="38459" y="71331"/>
                </a:cubicBezTo>
                <a:cubicBezTo>
                  <a:pt x="38459" y="88096"/>
                  <a:pt x="41277" y="99940"/>
                  <a:pt x="46908" y="106859"/>
                </a:cubicBezTo>
                <a:cubicBezTo>
                  <a:pt x="52542" y="113778"/>
                  <a:pt x="60106" y="117241"/>
                  <a:pt x="69598" y="117241"/>
                </a:cubicBezTo>
                <a:cubicBezTo>
                  <a:pt x="76697" y="117241"/>
                  <a:pt x="82512" y="115222"/>
                  <a:pt x="87038" y="111182"/>
                </a:cubicBezTo>
                <a:cubicBezTo>
                  <a:pt x="91559" y="107146"/>
                  <a:pt x="94756" y="100209"/>
                  <a:pt x="96616" y="90360"/>
                </a:cubicBezTo>
                <a:lnTo>
                  <a:pt x="133345" y="96616"/>
                </a:lnTo>
                <a:cubicBezTo>
                  <a:pt x="129532" y="113472"/>
                  <a:pt x="122209" y="126201"/>
                  <a:pt x="111391" y="134809"/>
                </a:cubicBezTo>
                <a:cubicBezTo>
                  <a:pt x="100565" y="143413"/>
                  <a:pt x="86057" y="147715"/>
                  <a:pt x="67871" y="147715"/>
                </a:cubicBezTo>
                <a:cubicBezTo>
                  <a:pt x="47199" y="147715"/>
                  <a:pt x="30719" y="141196"/>
                  <a:pt x="18433" y="128153"/>
                </a:cubicBezTo>
                <a:cubicBezTo>
                  <a:pt x="6145" y="115114"/>
                  <a:pt x="0" y="97060"/>
                  <a:pt x="0" y="73990"/>
                </a:cubicBezTo>
                <a:cubicBezTo>
                  <a:pt x="0" y="50659"/>
                  <a:pt x="6170" y="32493"/>
                  <a:pt x="18501" y="19494"/>
                </a:cubicBezTo>
                <a:cubicBezTo>
                  <a:pt x="30834" y="6497"/>
                  <a:pt x="47509" y="0"/>
                  <a:pt x="68536" y="0"/>
                </a:cubicBezTo>
                <a:cubicBezTo>
                  <a:pt x="85749" y="0"/>
                  <a:pt x="99435" y="3704"/>
                  <a:pt x="109594" y="11110"/>
                </a:cubicBezTo>
                <a:cubicBezTo>
                  <a:pt x="119750" y="18518"/>
                  <a:pt x="127044" y="29812"/>
                  <a:pt x="131483" y="44978"/>
                </a:cubicBezTo>
                <a:close/>
                <a:moveTo>
                  <a:pt x="241668" y="99540"/>
                </a:moveTo>
                <a:lnTo>
                  <a:pt x="278931" y="105796"/>
                </a:lnTo>
                <a:cubicBezTo>
                  <a:pt x="274140" y="119459"/>
                  <a:pt x="266576" y="129862"/>
                  <a:pt x="256241" y="137001"/>
                </a:cubicBezTo>
                <a:cubicBezTo>
                  <a:pt x="245905" y="144144"/>
                  <a:pt x="232974" y="147715"/>
                  <a:pt x="217451" y="147715"/>
                </a:cubicBezTo>
                <a:cubicBezTo>
                  <a:pt x="192873" y="147715"/>
                  <a:pt x="174687" y="139683"/>
                  <a:pt x="162886" y="123627"/>
                </a:cubicBezTo>
                <a:cubicBezTo>
                  <a:pt x="153572" y="110764"/>
                  <a:pt x="148914" y="94529"/>
                  <a:pt x="148914" y="74924"/>
                </a:cubicBezTo>
                <a:cubicBezTo>
                  <a:pt x="148914" y="51501"/>
                  <a:pt x="155037" y="33159"/>
                  <a:pt x="167282" y="19893"/>
                </a:cubicBezTo>
                <a:cubicBezTo>
                  <a:pt x="179522" y="6630"/>
                  <a:pt x="195002" y="0"/>
                  <a:pt x="213721" y="0"/>
                </a:cubicBezTo>
                <a:cubicBezTo>
                  <a:pt x="234749" y="0"/>
                  <a:pt x="251342" y="6940"/>
                  <a:pt x="263494" y="20823"/>
                </a:cubicBezTo>
                <a:cubicBezTo>
                  <a:pt x="275652" y="34711"/>
                  <a:pt x="281458" y="55983"/>
                  <a:pt x="280926" y="84635"/>
                </a:cubicBezTo>
                <a:lnTo>
                  <a:pt x="187243" y="84635"/>
                </a:lnTo>
                <a:cubicBezTo>
                  <a:pt x="187510" y="95727"/>
                  <a:pt x="190523" y="104357"/>
                  <a:pt x="196290" y="110520"/>
                </a:cubicBezTo>
                <a:cubicBezTo>
                  <a:pt x="202057" y="116682"/>
                  <a:pt x="209243" y="119768"/>
                  <a:pt x="217847" y="119768"/>
                </a:cubicBezTo>
                <a:cubicBezTo>
                  <a:pt x="223704" y="119768"/>
                  <a:pt x="228625" y="118173"/>
                  <a:pt x="232622" y="114977"/>
                </a:cubicBezTo>
                <a:cubicBezTo>
                  <a:pt x="236609" y="111783"/>
                  <a:pt x="239631" y="106639"/>
                  <a:pt x="241668" y="99540"/>
                </a:cubicBezTo>
                <a:close/>
                <a:moveTo>
                  <a:pt x="243796" y="61751"/>
                </a:moveTo>
                <a:cubicBezTo>
                  <a:pt x="243530" y="50926"/>
                  <a:pt x="240740" y="42692"/>
                  <a:pt x="235415" y="37062"/>
                </a:cubicBezTo>
                <a:cubicBezTo>
                  <a:pt x="230091" y="31427"/>
                  <a:pt x="223614" y="28613"/>
                  <a:pt x="215986" y="28613"/>
                </a:cubicBezTo>
                <a:cubicBezTo>
                  <a:pt x="207825" y="28613"/>
                  <a:pt x="201081" y="31582"/>
                  <a:pt x="195757" y="37529"/>
                </a:cubicBezTo>
                <a:cubicBezTo>
                  <a:pt x="190432" y="43473"/>
                  <a:pt x="187816" y="51544"/>
                  <a:pt x="187905" y="61751"/>
                </a:cubicBezTo>
                <a:close/>
                <a:moveTo>
                  <a:pt x="291909" y="3193"/>
                </a:moveTo>
                <a:lnTo>
                  <a:pt x="419792" y="3193"/>
                </a:lnTo>
                <a:lnTo>
                  <a:pt x="419792" y="33405"/>
                </a:lnTo>
                <a:lnTo>
                  <a:pt x="374548" y="33405"/>
                </a:lnTo>
                <a:lnTo>
                  <a:pt x="374548" y="144522"/>
                </a:lnTo>
                <a:lnTo>
                  <a:pt x="337154" y="144522"/>
                </a:lnTo>
                <a:lnTo>
                  <a:pt x="337154" y="33405"/>
                </a:lnTo>
                <a:lnTo>
                  <a:pt x="291909" y="33405"/>
                </a:lnTo>
                <a:close/>
                <a:moveTo>
                  <a:pt x="436586" y="3193"/>
                </a:moveTo>
                <a:lnTo>
                  <a:pt x="472515" y="3193"/>
                </a:lnTo>
                <a:lnTo>
                  <a:pt x="472515" y="91958"/>
                </a:lnTo>
                <a:lnTo>
                  <a:pt x="530006" y="3193"/>
                </a:lnTo>
                <a:lnTo>
                  <a:pt x="566733" y="3193"/>
                </a:lnTo>
                <a:lnTo>
                  <a:pt x="566733" y="144522"/>
                </a:lnTo>
                <a:lnTo>
                  <a:pt x="530803" y="144522"/>
                </a:lnTo>
                <a:lnTo>
                  <a:pt x="530803" y="54161"/>
                </a:lnTo>
                <a:lnTo>
                  <a:pt x="472515" y="144522"/>
                </a:lnTo>
                <a:lnTo>
                  <a:pt x="436586" y="144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755449" y="289402"/>
            <a:ext cx="5972097" cy="309005"/>
          </a:xfrm>
          <a:custGeom>
            <a:avLst/>
            <a:gdLst/>
            <a:ahLst/>
            <a:cxnLst/>
            <a:rect l="l" t="t" r="r" b="b"/>
            <a:pathLst>
              <a:path w="5972097" h="309005">
                <a:moveTo>
                  <a:pt x="171136" y="263491"/>
                </a:moveTo>
                <a:lnTo>
                  <a:pt x="122162" y="263491"/>
                </a:lnTo>
                <a:lnTo>
                  <a:pt x="122162" y="132944"/>
                </a:lnTo>
                <a:lnTo>
                  <a:pt x="46044" y="263491"/>
                </a:lnTo>
                <a:lnTo>
                  <a:pt x="0" y="263491"/>
                </a:lnTo>
                <a:lnTo>
                  <a:pt x="0" y="65339"/>
                </a:lnTo>
                <a:lnTo>
                  <a:pt x="48971" y="65339"/>
                </a:lnTo>
                <a:lnTo>
                  <a:pt x="48971" y="183380"/>
                </a:lnTo>
                <a:lnTo>
                  <a:pt x="119368" y="65339"/>
                </a:lnTo>
                <a:lnTo>
                  <a:pt x="171136" y="65339"/>
                </a:lnTo>
                <a:close/>
                <a:moveTo>
                  <a:pt x="405018" y="263491"/>
                </a:moveTo>
                <a:lnTo>
                  <a:pt x="355511" y="263491"/>
                </a:lnTo>
                <a:lnTo>
                  <a:pt x="355511" y="132145"/>
                </a:lnTo>
                <a:lnTo>
                  <a:pt x="319446" y="216913"/>
                </a:lnTo>
                <a:lnTo>
                  <a:pt x="285512" y="216913"/>
                </a:lnTo>
                <a:lnTo>
                  <a:pt x="249451" y="132145"/>
                </a:lnTo>
                <a:lnTo>
                  <a:pt x="249451" y="263491"/>
                </a:lnTo>
                <a:lnTo>
                  <a:pt x="202608" y="263491"/>
                </a:lnTo>
                <a:lnTo>
                  <a:pt x="202608" y="65339"/>
                </a:lnTo>
                <a:lnTo>
                  <a:pt x="259962" y="65339"/>
                </a:lnTo>
                <a:lnTo>
                  <a:pt x="303879" y="163152"/>
                </a:lnTo>
                <a:lnTo>
                  <a:pt x="347662" y="65339"/>
                </a:lnTo>
                <a:lnTo>
                  <a:pt x="405018" y="65339"/>
                </a:lnTo>
                <a:close/>
                <a:moveTo>
                  <a:pt x="601239" y="65339"/>
                </a:moveTo>
                <a:lnTo>
                  <a:pt x="535100" y="223834"/>
                </a:lnTo>
                <a:cubicBezTo>
                  <a:pt x="531194" y="233060"/>
                  <a:pt x="526828" y="240337"/>
                  <a:pt x="521993" y="245656"/>
                </a:cubicBezTo>
                <a:cubicBezTo>
                  <a:pt x="517158" y="250982"/>
                  <a:pt x="512078" y="255024"/>
                  <a:pt x="506754" y="257770"/>
                </a:cubicBezTo>
                <a:cubicBezTo>
                  <a:pt x="501429" y="260521"/>
                  <a:pt x="496109" y="262361"/>
                  <a:pt x="490784" y="263292"/>
                </a:cubicBezTo>
                <a:cubicBezTo>
                  <a:pt x="485464" y="264225"/>
                  <a:pt x="479872" y="264689"/>
                  <a:pt x="474016" y="264689"/>
                </a:cubicBezTo>
                <a:cubicBezTo>
                  <a:pt x="467898" y="264689"/>
                  <a:pt x="460779" y="264560"/>
                  <a:pt x="452660" y="264293"/>
                </a:cubicBezTo>
                <a:cubicBezTo>
                  <a:pt x="444538" y="264027"/>
                  <a:pt x="439102" y="263758"/>
                  <a:pt x="436355" y="263491"/>
                </a:cubicBezTo>
                <a:lnTo>
                  <a:pt x="436355" y="221438"/>
                </a:lnTo>
                <a:lnTo>
                  <a:pt x="439416" y="221438"/>
                </a:lnTo>
                <a:cubicBezTo>
                  <a:pt x="440215" y="221619"/>
                  <a:pt x="441461" y="221838"/>
                  <a:pt x="443145" y="222101"/>
                </a:cubicBezTo>
                <a:cubicBezTo>
                  <a:pt x="444830" y="222368"/>
                  <a:pt x="446961" y="222635"/>
                  <a:pt x="449532" y="222900"/>
                </a:cubicBezTo>
                <a:cubicBezTo>
                  <a:pt x="451659" y="223077"/>
                  <a:pt x="453966" y="223257"/>
                  <a:pt x="456451" y="223434"/>
                </a:cubicBezTo>
                <a:cubicBezTo>
                  <a:pt x="458935" y="223614"/>
                  <a:pt x="461199" y="223703"/>
                  <a:pt x="463238" y="223703"/>
                </a:cubicBezTo>
                <a:cubicBezTo>
                  <a:pt x="469181" y="223703"/>
                  <a:pt x="474793" y="222969"/>
                  <a:pt x="480070" y="221507"/>
                </a:cubicBezTo>
                <a:cubicBezTo>
                  <a:pt x="485352" y="220043"/>
                  <a:pt x="488876" y="217537"/>
                  <a:pt x="490650" y="213988"/>
                </a:cubicBezTo>
                <a:lnTo>
                  <a:pt x="417326" y="65339"/>
                </a:lnTo>
                <a:lnTo>
                  <a:pt x="471089" y="65339"/>
                </a:lnTo>
                <a:lnTo>
                  <a:pt x="513543" y="158227"/>
                </a:lnTo>
                <a:lnTo>
                  <a:pt x="549472" y="65339"/>
                </a:lnTo>
                <a:close/>
                <a:moveTo>
                  <a:pt x="886907" y="309005"/>
                </a:moveTo>
                <a:lnTo>
                  <a:pt x="841262" y="309005"/>
                </a:lnTo>
                <a:lnTo>
                  <a:pt x="841262" y="263491"/>
                </a:lnTo>
                <a:lnTo>
                  <a:pt x="612238" y="263491"/>
                </a:lnTo>
                <a:lnTo>
                  <a:pt x="612238" y="65339"/>
                </a:lnTo>
                <a:lnTo>
                  <a:pt x="661874" y="65339"/>
                </a:lnTo>
                <a:lnTo>
                  <a:pt x="661874" y="226098"/>
                </a:lnTo>
                <a:lnTo>
                  <a:pt x="715371" y="226098"/>
                </a:lnTo>
                <a:lnTo>
                  <a:pt x="715371" y="65339"/>
                </a:lnTo>
                <a:lnTo>
                  <a:pt x="765011" y="65339"/>
                </a:lnTo>
                <a:lnTo>
                  <a:pt x="765011" y="226098"/>
                </a:lnTo>
                <a:lnTo>
                  <a:pt x="818506" y="226098"/>
                </a:lnTo>
                <a:lnTo>
                  <a:pt x="818506" y="65339"/>
                </a:lnTo>
                <a:lnTo>
                  <a:pt x="868144" y="65339"/>
                </a:lnTo>
                <a:lnTo>
                  <a:pt x="868144" y="226098"/>
                </a:lnTo>
                <a:lnTo>
                  <a:pt x="886907" y="226098"/>
                </a:lnTo>
                <a:close/>
                <a:moveTo>
                  <a:pt x="904406" y="263491"/>
                </a:moveTo>
                <a:lnTo>
                  <a:pt x="904406" y="65339"/>
                </a:lnTo>
                <a:lnTo>
                  <a:pt x="1038417" y="65339"/>
                </a:lnTo>
                <a:lnTo>
                  <a:pt x="1038417" y="103136"/>
                </a:lnTo>
                <a:lnTo>
                  <a:pt x="953910" y="103136"/>
                </a:lnTo>
                <a:lnTo>
                  <a:pt x="953910" y="137865"/>
                </a:lnTo>
                <a:lnTo>
                  <a:pt x="1031763" y="137865"/>
                </a:lnTo>
                <a:lnTo>
                  <a:pt x="1031763" y="175661"/>
                </a:lnTo>
                <a:lnTo>
                  <a:pt x="953910" y="175661"/>
                </a:lnTo>
                <a:lnTo>
                  <a:pt x="953910" y="225698"/>
                </a:lnTo>
                <a:lnTo>
                  <a:pt x="1038417" y="225698"/>
                </a:lnTo>
                <a:lnTo>
                  <a:pt x="1038417" y="263491"/>
                </a:lnTo>
                <a:close/>
                <a:moveTo>
                  <a:pt x="1149887" y="267350"/>
                </a:moveTo>
                <a:cubicBezTo>
                  <a:pt x="1120169" y="267350"/>
                  <a:pt x="1096567" y="258368"/>
                  <a:pt x="1079092" y="240403"/>
                </a:cubicBezTo>
                <a:cubicBezTo>
                  <a:pt x="1061611" y="222441"/>
                  <a:pt x="1052874" y="197175"/>
                  <a:pt x="1052874" y="164616"/>
                </a:cubicBezTo>
                <a:cubicBezTo>
                  <a:pt x="1052874" y="133211"/>
                  <a:pt x="1061636" y="108169"/>
                  <a:pt x="1079157" y="89492"/>
                </a:cubicBezTo>
                <a:cubicBezTo>
                  <a:pt x="1096679" y="70819"/>
                  <a:pt x="1120299" y="61481"/>
                  <a:pt x="1150017" y="61481"/>
                </a:cubicBezTo>
                <a:cubicBezTo>
                  <a:pt x="1157915" y="61481"/>
                  <a:pt x="1165014" y="61923"/>
                  <a:pt x="1171313" y="62812"/>
                </a:cubicBezTo>
                <a:cubicBezTo>
                  <a:pt x="1177606" y="63698"/>
                  <a:pt x="1183640" y="64940"/>
                  <a:pt x="1189407" y="66538"/>
                </a:cubicBezTo>
                <a:cubicBezTo>
                  <a:pt x="1193932" y="67870"/>
                  <a:pt x="1198857" y="69685"/>
                  <a:pt x="1204182" y="71989"/>
                </a:cubicBezTo>
                <a:cubicBezTo>
                  <a:pt x="1209506" y="74300"/>
                  <a:pt x="1213809" y="76298"/>
                  <a:pt x="1217088" y="77979"/>
                </a:cubicBezTo>
                <a:lnTo>
                  <a:pt x="1217088" y="125226"/>
                </a:lnTo>
                <a:lnTo>
                  <a:pt x="1212033" y="125226"/>
                </a:lnTo>
                <a:cubicBezTo>
                  <a:pt x="1209639" y="123095"/>
                  <a:pt x="1206623" y="120546"/>
                  <a:pt x="1202987" y="117572"/>
                </a:cubicBezTo>
                <a:cubicBezTo>
                  <a:pt x="1199347" y="114602"/>
                  <a:pt x="1195221" y="111696"/>
                  <a:pt x="1190606" y="108857"/>
                </a:cubicBezTo>
                <a:cubicBezTo>
                  <a:pt x="1185994" y="106016"/>
                  <a:pt x="1180915" y="103597"/>
                  <a:pt x="1175371" y="101602"/>
                </a:cubicBezTo>
                <a:cubicBezTo>
                  <a:pt x="1169824" y="99607"/>
                  <a:pt x="1164039" y="98610"/>
                  <a:pt x="1158005" y="98610"/>
                </a:cubicBezTo>
                <a:cubicBezTo>
                  <a:pt x="1150815" y="98610"/>
                  <a:pt x="1144228" y="99737"/>
                  <a:pt x="1138240" y="102002"/>
                </a:cubicBezTo>
                <a:cubicBezTo>
                  <a:pt x="1132253" y="104266"/>
                  <a:pt x="1126551" y="108190"/>
                  <a:pt x="1121145" y="113778"/>
                </a:cubicBezTo>
                <a:cubicBezTo>
                  <a:pt x="1116172" y="118835"/>
                  <a:pt x="1112115" y="125668"/>
                  <a:pt x="1108965" y="134272"/>
                </a:cubicBezTo>
                <a:cubicBezTo>
                  <a:pt x="1105816" y="142880"/>
                  <a:pt x="1104238" y="153039"/>
                  <a:pt x="1104238" y="164746"/>
                </a:cubicBezTo>
                <a:cubicBezTo>
                  <a:pt x="1104238" y="177080"/>
                  <a:pt x="1105880" y="187437"/>
                  <a:pt x="1109163" y="195821"/>
                </a:cubicBezTo>
                <a:cubicBezTo>
                  <a:pt x="1112446" y="204210"/>
                  <a:pt x="1116749" y="210970"/>
                  <a:pt x="1122073" y="216115"/>
                </a:cubicBezTo>
                <a:cubicBezTo>
                  <a:pt x="1127218" y="221087"/>
                  <a:pt x="1132963" y="224679"/>
                  <a:pt x="1139307" y="226897"/>
                </a:cubicBezTo>
                <a:cubicBezTo>
                  <a:pt x="1145649" y="229111"/>
                  <a:pt x="1151971" y="230223"/>
                  <a:pt x="1158270" y="230223"/>
                </a:cubicBezTo>
                <a:cubicBezTo>
                  <a:pt x="1164838" y="230223"/>
                  <a:pt x="1171091" y="229136"/>
                  <a:pt x="1177035" y="226962"/>
                </a:cubicBezTo>
                <a:cubicBezTo>
                  <a:pt x="1182978" y="224791"/>
                  <a:pt x="1187988" y="222372"/>
                  <a:pt x="1192071" y="219708"/>
                </a:cubicBezTo>
                <a:cubicBezTo>
                  <a:pt x="1196510" y="216960"/>
                  <a:pt x="1200413" y="214167"/>
                  <a:pt x="1203786" y="211323"/>
                </a:cubicBezTo>
                <a:cubicBezTo>
                  <a:pt x="1207152" y="208486"/>
                  <a:pt x="1210079" y="205960"/>
                  <a:pt x="1212567" y="203741"/>
                </a:cubicBezTo>
                <a:lnTo>
                  <a:pt x="1217088" y="203741"/>
                </a:lnTo>
                <a:lnTo>
                  <a:pt x="1217088" y="250318"/>
                </a:lnTo>
                <a:cubicBezTo>
                  <a:pt x="1213452" y="252003"/>
                  <a:pt x="1209239" y="253929"/>
                  <a:pt x="1204448" y="256103"/>
                </a:cubicBezTo>
                <a:cubicBezTo>
                  <a:pt x="1199657" y="258277"/>
                  <a:pt x="1194732" y="260121"/>
                  <a:pt x="1189674" y="261629"/>
                </a:cubicBezTo>
                <a:cubicBezTo>
                  <a:pt x="1183463" y="263491"/>
                  <a:pt x="1177653" y="264913"/>
                  <a:pt x="1172243" y="265888"/>
                </a:cubicBezTo>
                <a:cubicBezTo>
                  <a:pt x="1166828" y="266864"/>
                  <a:pt x="1159377" y="267350"/>
                  <a:pt x="1149887" y="267350"/>
                </a:cubicBezTo>
                <a:close/>
                <a:moveTo>
                  <a:pt x="1275710" y="263491"/>
                </a:moveTo>
                <a:lnTo>
                  <a:pt x="1275710" y="103136"/>
                </a:lnTo>
                <a:lnTo>
                  <a:pt x="1217153" y="103136"/>
                </a:lnTo>
                <a:lnTo>
                  <a:pt x="1217153" y="65339"/>
                </a:lnTo>
                <a:lnTo>
                  <a:pt x="1384035" y="65339"/>
                </a:lnTo>
                <a:lnTo>
                  <a:pt x="1384035" y="103136"/>
                </a:lnTo>
                <a:lnTo>
                  <a:pt x="1325476" y="103136"/>
                </a:lnTo>
                <a:lnTo>
                  <a:pt x="1325476" y="263491"/>
                </a:lnTo>
                <a:close/>
                <a:moveTo>
                  <a:pt x="1554570" y="202809"/>
                </a:moveTo>
                <a:cubicBezTo>
                  <a:pt x="1554570" y="212659"/>
                  <a:pt x="1552708" y="221307"/>
                  <a:pt x="1548982" y="228757"/>
                </a:cubicBezTo>
                <a:cubicBezTo>
                  <a:pt x="1545257" y="236210"/>
                  <a:pt x="1540246" y="242377"/>
                  <a:pt x="1533945" y="247259"/>
                </a:cubicBezTo>
                <a:cubicBezTo>
                  <a:pt x="1526493" y="253112"/>
                  <a:pt x="1518310" y="257280"/>
                  <a:pt x="1509394" y="259765"/>
                </a:cubicBezTo>
                <a:cubicBezTo>
                  <a:pt x="1500476" y="262248"/>
                  <a:pt x="1489140" y="263491"/>
                  <a:pt x="1475392" y="263491"/>
                </a:cubicBezTo>
                <a:lnTo>
                  <a:pt x="1396077" y="263491"/>
                </a:lnTo>
                <a:lnTo>
                  <a:pt x="1396077" y="65339"/>
                </a:lnTo>
                <a:lnTo>
                  <a:pt x="1466078" y="65339"/>
                </a:lnTo>
                <a:cubicBezTo>
                  <a:pt x="1480626" y="65339"/>
                  <a:pt x="1491649" y="65894"/>
                  <a:pt x="1499145" y="67003"/>
                </a:cubicBezTo>
                <a:cubicBezTo>
                  <a:pt x="1506643" y="68111"/>
                  <a:pt x="1513670" y="70441"/>
                  <a:pt x="1520237" y="73990"/>
                </a:cubicBezTo>
                <a:cubicBezTo>
                  <a:pt x="1527332" y="77803"/>
                  <a:pt x="1532638" y="82904"/>
                  <a:pt x="1536141" y="89290"/>
                </a:cubicBezTo>
                <a:cubicBezTo>
                  <a:pt x="1539648" y="95680"/>
                  <a:pt x="1541398" y="103046"/>
                  <a:pt x="1541398" y="111384"/>
                </a:cubicBezTo>
                <a:cubicBezTo>
                  <a:pt x="1541398" y="121052"/>
                  <a:pt x="1538982" y="129657"/>
                  <a:pt x="1534147" y="137199"/>
                </a:cubicBezTo>
                <a:cubicBezTo>
                  <a:pt x="1529309" y="144745"/>
                  <a:pt x="1522631" y="150285"/>
                  <a:pt x="1514117" y="153839"/>
                </a:cubicBezTo>
                <a:lnTo>
                  <a:pt x="1514117" y="154901"/>
                </a:lnTo>
                <a:cubicBezTo>
                  <a:pt x="1526360" y="157473"/>
                  <a:pt x="1536163" y="162730"/>
                  <a:pt x="1543525" y="170668"/>
                </a:cubicBezTo>
                <a:cubicBezTo>
                  <a:pt x="1550887" y="178610"/>
                  <a:pt x="1554570" y="189324"/>
                  <a:pt x="1554570" y="202809"/>
                </a:cubicBezTo>
                <a:close/>
                <a:moveTo>
                  <a:pt x="1490825" y="121366"/>
                </a:moveTo>
                <a:cubicBezTo>
                  <a:pt x="1490825" y="118170"/>
                  <a:pt x="1490003" y="114889"/>
                  <a:pt x="1488366" y="111516"/>
                </a:cubicBezTo>
                <a:cubicBezTo>
                  <a:pt x="1486724" y="108147"/>
                  <a:pt x="1484171" y="105706"/>
                  <a:pt x="1480716" y="104198"/>
                </a:cubicBezTo>
                <a:cubicBezTo>
                  <a:pt x="1477429" y="102776"/>
                  <a:pt x="1473548" y="102002"/>
                  <a:pt x="1469070" y="101869"/>
                </a:cubicBezTo>
                <a:cubicBezTo>
                  <a:pt x="1464588" y="101736"/>
                  <a:pt x="1457910" y="101671"/>
                  <a:pt x="1449040" y="101671"/>
                </a:cubicBezTo>
                <a:lnTo>
                  <a:pt x="1445580" y="101671"/>
                </a:lnTo>
                <a:lnTo>
                  <a:pt x="1445580" y="143589"/>
                </a:lnTo>
                <a:lnTo>
                  <a:pt x="1451836" y="143589"/>
                </a:lnTo>
                <a:cubicBezTo>
                  <a:pt x="1460350" y="143589"/>
                  <a:pt x="1466319" y="143502"/>
                  <a:pt x="1469735" y="143326"/>
                </a:cubicBezTo>
                <a:cubicBezTo>
                  <a:pt x="1473152" y="143147"/>
                  <a:pt x="1476677" y="142213"/>
                  <a:pt x="1480313" y="140529"/>
                </a:cubicBezTo>
                <a:cubicBezTo>
                  <a:pt x="1484309" y="138668"/>
                  <a:pt x="1487059" y="136095"/>
                  <a:pt x="1488567" y="132807"/>
                </a:cubicBezTo>
                <a:cubicBezTo>
                  <a:pt x="1490076" y="129527"/>
                  <a:pt x="1490825" y="125711"/>
                  <a:pt x="1490825" y="121366"/>
                </a:cubicBezTo>
                <a:close/>
                <a:moveTo>
                  <a:pt x="1503334" y="201877"/>
                </a:moveTo>
                <a:cubicBezTo>
                  <a:pt x="1503334" y="195752"/>
                  <a:pt x="1502096" y="190961"/>
                  <a:pt x="1499612" y="187506"/>
                </a:cubicBezTo>
                <a:cubicBezTo>
                  <a:pt x="1497124" y="184046"/>
                  <a:pt x="1493402" y="181428"/>
                  <a:pt x="1488431" y="179650"/>
                </a:cubicBezTo>
                <a:cubicBezTo>
                  <a:pt x="1485414" y="178498"/>
                  <a:pt x="1481267" y="177857"/>
                  <a:pt x="1475989" y="177724"/>
                </a:cubicBezTo>
                <a:cubicBezTo>
                  <a:pt x="1470712" y="177588"/>
                  <a:pt x="1463634" y="177523"/>
                  <a:pt x="1454763" y="177523"/>
                </a:cubicBezTo>
                <a:lnTo>
                  <a:pt x="1445580" y="177523"/>
                </a:lnTo>
                <a:lnTo>
                  <a:pt x="1445580" y="227160"/>
                </a:lnTo>
                <a:lnTo>
                  <a:pt x="1448243" y="227160"/>
                </a:lnTo>
                <a:cubicBezTo>
                  <a:pt x="1461197" y="227160"/>
                  <a:pt x="1470157" y="227074"/>
                  <a:pt x="1475125" y="226897"/>
                </a:cubicBezTo>
                <a:cubicBezTo>
                  <a:pt x="1480093" y="226716"/>
                  <a:pt x="1485147" y="225518"/>
                  <a:pt x="1490296" y="223304"/>
                </a:cubicBezTo>
                <a:cubicBezTo>
                  <a:pt x="1494820" y="221352"/>
                  <a:pt x="1498125" y="218491"/>
                  <a:pt x="1500210" y="214718"/>
                </a:cubicBezTo>
                <a:cubicBezTo>
                  <a:pt x="1502294" y="210945"/>
                  <a:pt x="1503334" y="206669"/>
                  <a:pt x="1503334" y="201877"/>
                </a:cubicBezTo>
                <a:close/>
                <a:moveTo>
                  <a:pt x="1575688" y="263491"/>
                </a:moveTo>
                <a:lnTo>
                  <a:pt x="1575688" y="65339"/>
                </a:lnTo>
                <a:lnTo>
                  <a:pt x="1709697" y="65339"/>
                </a:lnTo>
                <a:lnTo>
                  <a:pt x="1709697" y="103136"/>
                </a:lnTo>
                <a:lnTo>
                  <a:pt x="1625191" y="103136"/>
                </a:lnTo>
                <a:lnTo>
                  <a:pt x="1625191" y="137865"/>
                </a:lnTo>
                <a:lnTo>
                  <a:pt x="1703045" y="137865"/>
                </a:lnTo>
                <a:lnTo>
                  <a:pt x="1703045" y="175661"/>
                </a:lnTo>
                <a:lnTo>
                  <a:pt x="1625191" y="175661"/>
                </a:lnTo>
                <a:lnTo>
                  <a:pt x="1625191" y="225698"/>
                </a:lnTo>
                <a:lnTo>
                  <a:pt x="1709697" y="225698"/>
                </a:lnTo>
                <a:lnTo>
                  <a:pt x="1709697" y="263491"/>
                </a:lnTo>
                <a:close/>
                <a:moveTo>
                  <a:pt x="1903014" y="263491"/>
                </a:moveTo>
                <a:lnTo>
                  <a:pt x="1853240" y="263491"/>
                </a:lnTo>
                <a:lnTo>
                  <a:pt x="1853240" y="175661"/>
                </a:lnTo>
                <a:lnTo>
                  <a:pt x="1785503" y="175661"/>
                </a:lnTo>
                <a:lnTo>
                  <a:pt x="1785503" y="263491"/>
                </a:lnTo>
                <a:lnTo>
                  <a:pt x="1735733" y="263491"/>
                </a:lnTo>
                <a:lnTo>
                  <a:pt x="1735733" y="65339"/>
                </a:lnTo>
                <a:lnTo>
                  <a:pt x="1785503" y="65339"/>
                </a:lnTo>
                <a:lnTo>
                  <a:pt x="1785503" y="137865"/>
                </a:lnTo>
                <a:lnTo>
                  <a:pt x="1853240" y="137865"/>
                </a:lnTo>
                <a:lnTo>
                  <a:pt x="1853240" y="65339"/>
                </a:lnTo>
                <a:lnTo>
                  <a:pt x="1903014" y="65339"/>
                </a:lnTo>
                <a:close/>
                <a:moveTo>
                  <a:pt x="2102284" y="263491"/>
                </a:moveTo>
                <a:lnTo>
                  <a:pt x="2052510" y="263491"/>
                </a:lnTo>
                <a:lnTo>
                  <a:pt x="2052510" y="175661"/>
                </a:lnTo>
                <a:lnTo>
                  <a:pt x="1984774" y="175661"/>
                </a:lnTo>
                <a:lnTo>
                  <a:pt x="1984774" y="263491"/>
                </a:lnTo>
                <a:lnTo>
                  <a:pt x="1935008" y="263491"/>
                </a:lnTo>
                <a:lnTo>
                  <a:pt x="1935008" y="65339"/>
                </a:lnTo>
                <a:lnTo>
                  <a:pt x="1984774" y="65339"/>
                </a:lnTo>
                <a:lnTo>
                  <a:pt x="1984774" y="137865"/>
                </a:lnTo>
                <a:lnTo>
                  <a:pt x="2052510" y="137865"/>
                </a:lnTo>
                <a:lnTo>
                  <a:pt x="2052510" y="65339"/>
                </a:lnTo>
                <a:lnTo>
                  <a:pt x="2102284" y="65339"/>
                </a:lnTo>
                <a:close/>
                <a:moveTo>
                  <a:pt x="2290511" y="200148"/>
                </a:moveTo>
                <a:cubicBezTo>
                  <a:pt x="2290511" y="209818"/>
                  <a:pt x="2288671" y="218711"/>
                  <a:pt x="2284988" y="226825"/>
                </a:cubicBezTo>
                <a:cubicBezTo>
                  <a:pt x="2281309" y="234946"/>
                  <a:pt x="2276273" y="241574"/>
                  <a:pt x="2269886" y="246721"/>
                </a:cubicBezTo>
                <a:cubicBezTo>
                  <a:pt x="2262257" y="252846"/>
                  <a:pt x="2254025" y="257169"/>
                  <a:pt x="2245201" y="259696"/>
                </a:cubicBezTo>
                <a:cubicBezTo>
                  <a:pt x="2236373" y="262227"/>
                  <a:pt x="2225614" y="263491"/>
                  <a:pt x="2212927" y="263491"/>
                </a:cubicBezTo>
                <a:lnTo>
                  <a:pt x="2134278" y="263491"/>
                </a:lnTo>
                <a:lnTo>
                  <a:pt x="2134278" y="65339"/>
                </a:lnTo>
                <a:lnTo>
                  <a:pt x="2183919" y="65339"/>
                </a:lnTo>
                <a:lnTo>
                  <a:pt x="2183919" y="139730"/>
                </a:lnTo>
                <a:lnTo>
                  <a:pt x="2213727" y="139730"/>
                </a:lnTo>
                <a:cubicBezTo>
                  <a:pt x="2225347" y="139730"/>
                  <a:pt x="2235863" y="140555"/>
                  <a:pt x="2245266" y="142192"/>
                </a:cubicBezTo>
                <a:cubicBezTo>
                  <a:pt x="2254669" y="143834"/>
                  <a:pt x="2263230" y="147668"/>
                  <a:pt x="2270948" y="153701"/>
                </a:cubicBezTo>
                <a:cubicBezTo>
                  <a:pt x="2277781" y="159026"/>
                  <a:pt x="2282749" y="165701"/>
                  <a:pt x="2285853" y="173728"/>
                </a:cubicBezTo>
                <a:cubicBezTo>
                  <a:pt x="2288955" y="181760"/>
                  <a:pt x="2290511" y="190566"/>
                  <a:pt x="2290511" y="200148"/>
                </a:cubicBezTo>
                <a:close/>
                <a:moveTo>
                  <a:pt x="2239146" y="201610"/>
                </a:moveTo>
                <a:cubicBezTo>
                  <a:pt x="2239146" y="198331"/>
                  <a:pt x="2238789" y="195221"/>
                  <a:pt x="2238080" y="192297"/>
                </a:cubicBezTo>
                <a:cubicBezTo>
                  <a:pt x="2237368" y="189370"/>
                  <a:pt x="2235816" y="186663"/>
                  <a:pt x="2233422" y="184176"/>
                </a:cubicBezTo>
                <a:cubicBezTo>
                  <a:pt x="2231028" y="181695"/>
                  <a:pt x="2227741" y="179762"/>
                  <a:pt x="2223576" y="178387"/>
                </a:cubicBezTo>
                <a:cubicBezTo>
                  <a:pt x="2219404" y="177012"/>
                  <a:pt x="2213637" y="176324"/>
                  <a:pt x="2206274" y="176324"/>
                </a:cubicBezTo>
                <a:lnTo>
                  <a:pt x="2183919" y="176324"/>
                </a:lnTo>
                <a:lnTo>
                  <a:pt x="2183919" y="226764"/>
                </a:lnTo>
                <a:lnTo>
                  <a:pt x="2206274" y="226764"/>
                </a:lnTo>
                <a:cubicBezTo>
                  <a:pt x="2216390" y="226764"/>
                  <a:pt x="2224396" y="224615"/>
                  <a:pt x="2230296" y="220306"/>
                </a:cubicBezTo>
                <a:cubicBezTo>
                  <a:pt x="2236197" y="216003"/>
                  <a:pt x="2239146" y="209771"/>
                  <a:pt x="2239146" y="201610"/>
                </a:cubicBezTo>
                <a:close/>
                <a:moveTo>
                  <a:pt x="2355055" y="263491"/>
                </a:moveTo>
                <a:lnTo>
                  <a:pt x="2305281" y="263491"/>
                </a:lnTo>
                <a:lnTo>
                  <a:pt x="2305281" y="65339"/>
                </a:lnTo>
                <a:lnTo>
                  <a:pt x="2355055" y="65339"/>
                </a:lnTo>
                <a:close/>
                <a:moveTo>
                  <a:pt x="2558462" y="263491"/>
                </a:moveTo>
                <a:lnTo>
                  <a:pt x="2509488" y="263491"/>
                </a:lnTo>
                <a:lnTo>
                  <a:pt x="2509488" y="132944"/>
                </a:lnTo>
                <a:lnTo>
                  <a:pt x="2433370" y="263491"/>
                </a:lnTo>
                <a:lnTo>
                  <a:pt x="2387322" y="263491"/>
                </a:lnTo>
                <a:lnTo>
                  <a:pt x="2387322" y="65339"/>
                </a:lnTo>
                <a:lnTo>
                  <a:pt x="2436293" y="65339"/>
                </a:lnTo>
                <a:lnTo>
                  <a:pt x="2436293" y="183380"/>
                </a:lnTo>
                <a:lnTo>
                  <a:pt x="2506690" y="65339"/>
                </a:lnTo>
                <a:lnTo>
                  <a:pt x="2558462" y="65339"/>
                </a:lnTo>
                <a:close/>
                <a:moveTo>
                  <a:pt x="2543425" y="0"/>
                </a:moveTo>
                <a:cubicBezTo>
                  <a:pt x="2543335" y="15969"/>
                  <a:pt x="2537590" y="28742"/>
                  <a:pt x="2526191" y="38325"/>
                </a:cubicBezTo>
                <a:cubicBezTo>
                  <a:pt x="2514791" y="47908"/>
                  <a:pt x="2497111" y="52700"/>
                  <a:pt x="2473156" y="52700"/>
                </a:cubicBezTo>
                <a:cubicBezTo>
                  <a:pt x="2449648" y="52700"/>
                  <a:pt x="2432084" y="47844"/>
                  <a:pt x="2420460" y="38126"/>
                </a:cubicBezTo>
                <a:cubicBezTo>
                  <a:pt x="2408839" y="28411"/>
                  <a:pt x="2402982" y="15702"/>
                  <a:pt x="2402896" y="0"/>
                </a:cubicBezTo>
                <a:lnTo>
                  <a:pt x="2446542" y="0"/>
                </a:lnTo>
                <a:cubicBezTo>
                  <a:pt x="2446719" y="9668"/>
                  <a:pt x="2448759" y="16701"/>
                  <a:pt x="2452662" y="21093"/>
                </a:cubicBezTo>
                <a:cubicBezTo>
                  <a:pt x="2456567" y="25484"/>
                  <a:pt x="2463401" y="27680"/>
                  <a:pt x="2473156" y="27680"/>
                </a:cubicBezTo>
                <a:cubicBezTo>
                  <a:pt x="2482916" y="27680"/>
                  <a:pt x="2489749" y="25462"/>
                  <a:pt x="2493655" y="21027"/>
                </a:cubicBezTo>
                <a:cubicBezTo>
                  <a:pt x="2497554" y="16589"/>
                  <a:pt x="2499595" y="9580"/>
                  <a:pt x="2499771" y="0"/>
                </a:cubicBezTo>
                <a:close/>
                <a:moveTo>
                  <a:pt x="2833063" y="263491"/>
                </a:moveTo>
                <a:lnTo>
                  <a:pt x="2773710" y="263491"/>
                </a:lnTo>
                <a:lnTo>
                  <a:pt x="2720609" y="183513"/>
                </a:lnTo>
                <a:lnTo>
                  <a:pt x="2708100" y="183513"/>
                </a:lnTo>
                <a:lnTo>
                  <a:pt x="2708100" y="263491"/>
                </a:lnTo>
                <a:lnTo>
                  <a:pt x="2658333" y="263491"/>
                </a:lnTo>
                <a:lnTo>
                  <a:pt x="2658333" y="65339"/>
                </a:lnTo>
                <a:lnTo>
                  <a:pt x="2708100" y="65339"/>
                </a:lnTo>
                <a:lnTo>
                  <a:pt x="2708100" y="146116"/>
                </a:lnTo>
                <a:cubicBezTo>
                  <a:pt x="2715908" y="145760"/>
                  <a:pt x="2721743" y="144028"/>
                  <a:pt x="2725603" y="140926"/>
                </a:cubicBezTo>
                <a:cubicBezTo>
                  <a:pt x="2729462" y="137822"/>
                  <a:pt x="2734052" y="130993"/>
                  <a:pt x="2739376" y="120435"/>
                </a:cubicBezTo>
                <a:cubicBezTo>
                  <a:pt x="2740885" y="117330"/>
                  <a:pt x="2742635" y="113649"/>
                  <a:pt x="2744632" y="109389"/>
                </a:cubicBezTo>
                <a:cubicBezTo>
                  <a:pt x="2746626" y="105127"/>
                  <a:pt x="2748384" y="101405"/>
                  <a:pt x="2749889" y="98208"/>
                </a:cubicBezTo>
                <a:cubicBezTo>
                  <a:pt x="2755656" y="86230"/>
                  <a:pt x="2762691" y="77691"/>
                  <a:pt x="2770985" y="72589"/>
                </a:cubicBezTo>
                <a:cubicBezTo>
                  <a:pt x="2779279" y="67493"/>
                  <a:pt x="2790213" y="64940"/>
                  <a:pt x="2803784" y="64940"/>
                </a:cubicBezTo>
                <a:cubicBezTo>
                  <a:pt x="2808223" y="64940"/>
                  <a:pt x="2811902" y="65005"/>
                  <a:pt x="2814833" y="65139"/>
                </a:cubicBezTo>
                <a:cubicBezTo>
                  <a:pt x="2817759" y="65274"/>
                  <a:pt x="2820020" y="65339"/>
                  <a:pt x="2821619" y="65339"/>
                </a:cubicBezTo>
                <a:lnTo>
                  <a:pt x="2821619" y="107791"/>
                </a:lnTo>
                <a:lnTo>
                  <a:pt x="2810171" y="107791"/>
                </a:lnTo>
                <a:cubicBezTo>
                  <a:pt x="2804494" y="107791"/>
                  <a:pt x="2799551" y="109544"/>
                  <a:pt x="2795339" y="113047"/>
                </a:cubicBezTo>
                <a:cubicBezTo>
                  <a:pt x="2791123" y="116550"/>
                  <a:pt x="2786842" y="123541"/>
                  <a:pt x="2782494" y="134005"/>
                </a:cubicBezTo>
                <a:cubicBezTo>
                  <a:pt x="2779034" y="142346"/>
                  <a:pt x="2775773" y="148668"/>
                  <a:pt x="2772712" y="152971"/>
                </a:cubicBezTo>
                <a:cubicBezTo>
                  <a:pt x="2769653" y="157273"/>
                  <a:pt x="2766790" y="160178"/>
                  <a:pt x="2764127" y="161686"/>
                </a:cubicBezTo>
                <a:close/>
                <a:moveTo>
                  <a:pt x="3021713" y="164481"/>
                </a:moveTo>
                <a:cubicBezTo>
                  <a:pt x="3021713" y="196510"/>
                  <a:pt x="3013150" y="221705"/>
                  <a:pt x="2996032" y="240069"/>
                </a:cubicBezTo>
                <a:cubicBezTo>
                  <a:pt x="2978906" y="258432"/>
                  <a:pt x="2955437" y="267615"/>
                  <a:pt x="2925633" y="267615"/>
                </a:cubicBezTo>
                <a:cubicBezTo>
                  <a:pt x="2895732" y="267615"/>
                  <a:pt x="2872268" y="258321"/>
                  <a:pt x="2855236" y="239738"/>
                </a:cubicBezTo>
                <a:cubicBezTo>
                  <a:pt x="2838200" y="221152"/>
                  <a:pt x="2829683" y="196066"/>
                  <a:pt x="2829683" y="164481"/>
                </a:cubicBezTo>
                <a:cubicBezTo>
                  <a:pt x="2829683" y="132634"/>
                  <a:pt x="2838200" y="107460"/>
                  <a:pt x="2855236" y="88960"/>
                </a:cubicBezTo>
                <a:cubicBezTo>
                  <a:pt x="2872268" y="70462"/>
                  <a:pt x="2895732" y="61214"/>
                  <a:pt x="2925633" y="61214"/>
                </a:cubicBezTo>
                <a:cubicBezTo>
                  <a:pt x="2955437" y="61214"/>
                  <a:pt x="2978906" y="70423"/>
                  <a:pt x="2996032" y="88829"/>
                </a:cubicBezTo>
                <a:cubicBezTo>
                  <a:pt x="3013150" y="107236"/>
                  <a:pt x="3021713" y="132459"/>
                  <a:pt x="3021713" y="164481"/>
                </a:cubicBezTo>
                <a:close/>
                <a:moveTo>
                  <a:pt x="2970342" y="164350"/>
                </a:moveTo>
                <a:cubicBezTo>
                  <a:pt x="2970342" y="152550"/>
                  <a:pt x="2969125" y="142501"/>
                  <a:pt x="2966684" y="134207"/>
                </a:cubicBezTo>
                <a:cubicBezTo>
                  <a:pt x="2964243" y="125909"/>
                  <a:pt x="2960986" y="119102"/>
                  <a:pt x="2956903" y="113778"/>
                </a:cubicBezTo>
                <a:cubicBezTo>
                  <a:pt x="2952644" y="108366"/>
                  <a:pt x="2947835" y="104485"/>
                  <a:pt x="2942467" y="102131"/>
                </a:cubicBezTo>
                <a:cubicBezTo>
                  <a:pt x="2937096" y="99784"/>
                  <a:pt x="2931531" y="98610"/>
                  <a:pt x="2925762" y="98610"/>
                </a:cubicBezTo>
                <a:cubicBezTo>
                  <a:pt x="2919644" y="98610"/>
                  <a:pt x="2914099" y="99698"/>
                  <a:pt x="2909128" y="101869"/>
                </a:cubicBezTo>
                <a:cubicBezTo>
                  <a:pt x="2904160" y="104039"/>
                  <a:pt x="2899372" y="107924"/>
                  <a:pt x="2894757" y="113516"/>
                </a:cubicBezTo>
                <a:cubicBezTo>
                  <a:pt x="2890674" y="118659"/>
                  <a:pt x="2887369" y="125492"/>
                  <a:pt x="2884842" y="134005"/>
                </a:cubicBezTo>
                <a:cubicBezTo>
                  <a:pt x="2882311" y="142523"/>
                  <a:pt x="2881047" y="152680"/>
                  <a:pt x="2881047" y="164481"/>
                </a:cubicBezTo>
                <a:cubicBezTo>
                  <a:pt x="2881047" y="176637"/>
                  <a:pt x="2882246" y="186724"/>
                  <a:pt x="2884644" y="194756"/>
                </a:cubicBezTo>
                <a:cubicBezTo>
                  <a:pt x="2887038" y="202784"/>
                  <a:pt x="2890324" y="209508"/>
                  <a:pt x="2894490" y="214916"/>
                </a:cubicBezTo>
                <a:cubicBezTo>
                  <a:pt x="2898752" y="220420"/>
                  <a:pt x="2903583" y="224344"/>
                  <a:pt x="2908997" y="226695"/>
                </a:cubicBezTo>
                <a:cubicBezTo>
                  <a:pt x="2914405" y="229046"/>
                  <a:pt x="2919995" y="230223"/>
                  <a:pt x="2925762" y="230223"/>
                </a:cubicBezTo>
                <a:cubicBezTo>
                  <a:pt x="2931620" y="230223"/>
                  <a:pt x="2937298" y="228956"/>
                  <a:pt x="2942798" y="226428"/>
                </a:cubicBezTo>
                <a:cubicBezTo>
                  <a:pt x="2948299" y="223901"/>
                  <a:pt x="2953043" y="219974"/>
                  <a:pt x="2957036" y="214653"/>
                </a:cubicBezTo>
                <a:cubicBezTo>
                  <a:pt x="2961295" y="208886"/>
                  <a:pt x="2964575" y="202165"/>
                  <a:pt x="2966886" y="194489"/>
                </a:cubicBezTo>
                <a:cubicBezTo>
                  <a:pt x="2969190" y="186814"/>
                  <a:pt x="2970342" y="176766"/>
                  <a:pt x="2970342" y="164350"/>
                </a:cubicBezTo>
                <a:close/>
                <a:moveTo>
                  <a:pt x="3246173" y="263491"/>
                </a:moveTo>
                <a:lnTo>
                  <a:pt x="3196666" y="263491"/>
                </a:lnTo>
                <a:lnTo>
                  <a:pt x="3196666" y="132145"/>
                </a:lnTo>
                <a:lnTo>
                  <a:pt x="3160602" y="216913"/>
                </a:lnTo>
                <a:lnTo>
                  <a:pt x="3126671" y="216913"/>
                </a:lnTo>
                <a:lnTo>
                  <a:pt x="3090607" y="132145"/>
                </a:lnTo>
                <a:lnTo>
                  <a:pt x="3090607" y="263491"/>
                </a:lnTo>
                <a:lnTo>
                  <a:pt x="3043763" y="263491"/>
                </a:lnTo>
                <a:lnTo>
                  <a:pt x="3043763" y="65339"/>
                </a:lnTo>
                <a:lnTo>
                  <a:pt x="3101119" y="65339"/>
                </a:lnTo>
                <a:lnTo>
                  <a:pt x="3145035" y="163152"/>
                </a:lnTo>
                <a:lnTo>
                  <a:pt x="3188819" y="65339"/>
                </a:lnTo>
                <a:lnTo>
                  <a:pt x="3246173" y="65339"/>
                </a:lnTo>
                <a:close/>
                <a:moveTo>
                  <a:pt x="3445992" y="263491"/>
                </a:moveTo>
                <a:lnTo>
                  <a:pt x="3396219" y="263491"/>
                </a:lnTo>
                <a:lnTo>
                  <a:pt x="3396219" y="103136"/>
                </a:lnTo>
                <a:lnTo>
                  <a:pt x="3328481" y="103136"/>
                </a:lnTo>
                <a:lnTo>
                  <a:pt x="3328481" y="263491"/>
                </a:lnTo>
                <a:lnTo>
                  <a:pt x="3278711" y="263491"/>
                </a:lnTo>
                <a:lnTo>
                  <a:pt x="3278711" y="65339"/>
                </a:lnTo>
                <a:lnTo>
                  <a:pt x="3445992" y="65339"/>
                </a:lnTo>
                <a:close/>
                <a:moveTo>
                  <a:pt x="3650228" y="263491"/>
                </a:moveTo>
                <a:lnTo>
                  <a:pt x="3600454" y="263491"/>
                </a:lnTo>
                <a:lnTo>
                  <a:pt x="3600454" y="103136"/>
                </a:lnTo>
                <a:lnTo>
                  <a:pt x="3550417" y="103136"/>
                </a:lnTo>
                <a:cubicBezTo>
                  <a:pt x="3550064" y="110855"/>
                  <a:pt x="3549733" y="118062"/>
                  <a:pt x="3549420" y="124758"/>
                </a:cubicBezTo>
                <a:cubicBezTo>
                  <a:pt x="3549107" y="131454"/>
                  <a:pt x="3548775" y="137822"/>
                  <a:pt x="3548423" y="143856"/>
                </a:cubicBezTo>
                <a:cubicBezTo>
                  <a:pt x="3547447" y="161155"/>
                  <a:pt x="3545845" y="176083"/>
                  <a:pt x="3543632" y="188632"/>
                </a:cubicBezTo>
                <a:cubicBezTo>
                  <a:pt x="3541414" y="201189"/>
                  <a:pt x="3538883" y="211460"/>
                  <a:pt x="3536042" y="219445"/>
                </a:cubicBezTo>
                <a:cubicBezTo>
                  <a:pt x="3532939" y="227959"/>
                  <a:pt x="3529788" y="234658"/>
                  <a:pt x="3526599" y="239536"/>
                </a:cubicBezTo>
                <a:cubicBezTo>
                  <a:pt x="3523403" y="244418"/>
                  <a:pt x="3520385" y="248277"/>
                  <a:pt x="3517546" y="251117"/>
                </a:cubicBezTo>
                <a:cubicBezTo>
                  <a:pt x="3513286" y="255377"/>
                  <a:pt x="3507966" y="258725"/>
                  <a:pt x="3501579" y="261162"/>
                </a:cubicBezTo>
                <a:cubicBezTo>
                  <a:pt x="3495190" y="263603"/>
                  <a:pt x="3488889" y="264823"/>
                  <a:pt x="3482679" y="264823"/>
                </a:cubicBezTo>
                <a:cubicBezTo>
                  <a:pt x="3478515" y="264823"/>
                  <a:pt x="3473945" y="264643"/>
                  <a:pt x="3468975" y="264289"/>
                </a:cubicBezTo>
                <a:cubicBezTo>
                  <a:pt x="3464006" y="263934"/>
                  <a:pt x="3460857" y="263668"/>
                  <a:pt x="3459528" y="263491"/>
                </a:cubicBezTo>
                <a:lnTo>
                  <a:pt x="3459528" y="219708"/>
                </a:lnTo>
                <a:lnTo>
                  <a:pt x="3461389" y="219708"/>
                </a:lnTo>
                <a:cubicBezTo>
                  <a:pt x="3462275" y="219797"/>
                  <a:pt x="3463139" y="219888"/>
                  <a:pt x="3463985" y="219974"/>
                </a:cubicBezTo>
                <a:cubicBezTo>
                  <a:pt x="3464827" y="220064"/>
                  <a:pt x="3465914" y="220110"/>
                  <a:pt x="3467246" y="220110"/>
                </a:cubicBezTo>
                <a:cubicBezTo>
                  <a:pt x="3469460" y="220110"/>
                  <a:pt x="3472305" y="219755"/>
                  <a:pt x="3475760" y="219042"/>
                </a:cubicBezTo>
                <a:cubicBezTo>
                  <a:pt x="3479220" y="218332"/>
                  <a:pt x="3481837" y="217133"/>
                  <a:pt x="3483611" y="215449"/>
                </a:cubicBezTo>
                <a:cubicBezTo>
                  <a:pt x="3490002" y="209415"/>
                  <a:pt x="3494368" y="200081"/>
                  <a:pt x="3496719" y="187437"/>
                </a:cubicBezTo>
                <a:cubicBezTo>
                  <a:pt x="3499074" y="174798"/>
                  <a:pt x="3500871" y="156542"/>
                  <a:pt x="3502109" y="132677"/>
                </a:cubicBezTo>
                <a:cubicBezTo>
                  <a:pt x="3502641" y="121762"/>
                  <a:pt x="3502973" y="111959"/>
                  <a:pt x="3503110" y="103265"/>
                </a:cubicBezTo>
                <a:cubicBezTo>
                  <a:pt x="3503243" y="94572"/>
                  <a:pt x="3503575" y="81928"/>
                  <a:pt x="3504107" y="65339"/>
                </a:cubicBezTo>
                <a:lnTo>
                  <a:pt x="3650228" y="65339"/>
                </a:lnTo>
                <a:close/>
                <a:moveTo>
                  <a:pt x="3683855" y="263491"/>
                </a:moveTo>
                <a:lnTo>
                  <a:pt x="3683855" y="65339"/>
                </a:lnTo>
                <a:lnTo>
                  <a:pt x="3817865" y="65339"/>
                </a:lnTo>
                <a:lnTo>
                  <a:pt x="3817865" y="103136"/>
                </a:lnTo>
                <a:lnTo>
                  <a:pt x="3733358" y="103136"/>
                </a:lnTo>
                <a:lnTo>
                  <a:pt x="3733358" y="137865"/>
                </a:lnTo>
                <a:lnTo>
                  <a:pt x="3811212" y="137865"/>
                </a:lnTo>
                <a:lnTo>
                  <a:pt x="3811212" y="175661"/>
                </a:lnTo>
                <a:lnTo>
                  <a:pt x="3733358" y="175661"/>
                </a:lnTo>
                <a:lnTo>
                  <a:pt x="3733358" y="225698"/>
                </a:lnTo>
                <a:lnTo>
                  <a:pt x="3817865" y="225698"/>
                </a:lnTo>
                <a:lnTo>
                  <a:pt x="3817865" y="263491"/>
                </a:lnTo>
                <a:close/>
                <a:moveTo>
                  <a:pt x="4016995" y="263491"/>
                </a:moveTo>
                <a:lnTo>
                  <a:pt x="3957641" y="263491"/>
                </a:lnTo>
                <a:lnTo>
                  <a:pt x="3904542" y="183513"/>
                </a:lnTo>
                <a:lnTo>
                  <a:pt x="3892032" y="183513"/>
                </a:lnTo>
                <a:lnTo>
                  <a:pt x="3892032" y="263491"/>
                </a:lnTo>
                <a:lnTo>
                  <a:pt x="3842266" y="263491"/>
                </a:lnTo>
                <a:lnTo>
                  <a:pt x="3842266" y="65339"/>
                </a:lnTo>
                <a:lnTo>
                  <a:pt x="3892032" y="65339"/>
                </a:lnTo>
                <a:lnTo>
                  <a:pt x="3892032" y="146116"/>
                </a:lnTo>
                <a:cubicBezTo>
                  <a:pt x="3899840" y="145760"/>
                  <a:pt x="3905676" y="144028"/>
                  <a:pt x="3909535" y="140926"/>
                </a:cubicBezTo>
                <a:cubicBezTo>
                  <a:pt x="3913394" y="137822"/>
                  <a:pt x="3917984" y="130993"/>
                  <a:pt x="3923308" y="120435"/>
                </a:cubicBezTo>
                <a:cubicBezTo>
                  <a:pt x="3924817" y="117330"/>
                  <a:pt x="3926567" y="113649"/>
                  <a:pt x="3928565" y="109389"/>
                </a:cubicBezTo>
                <a:cubicBezTo>
                  <a:pt x="3930562" y="105127"/>
                  <a:pt x="3932316" y="101405"/>
                  <a:pt x="3933821" y="98208"/>
                </a:cubicBezTo>
                <a:cubicBezTo>
                  <a:pt x="3939588" y="86230"/>
                  <a:pt x="3946623" y="77691"/>
                  <a:pt x="3954917" y="72589"/>
                </a:cubicBezTo>
                <a:cubicBezTo>
                  <a:pt x="3963212" y="67493"/>
                  <a:pt x="3974144" y="64940"/>
                  <a:pt x="3987716" y="64940"/>
                </a:cubicBezTo>
                <a:cubicBezTo>
                  <a:pt x="3992155" y="64940"/>
                  <a:pt x="3995834" y="65005"/>
                  <a:pt x="3998765" y="65139"/>
                </a:cubicBezTo>
                <a:cubicBezTo>
                  <a:pt x="4001691" y="65274"/>
                  <a:pt x="4003952" y="65339"/>
                  <a:pt x="4005551" y="65339"/>
                </a:cubicBezTo>
                <a:lnTo>
                  <a:pt x="4005551" y="107791"/>
                </a:lnTo>
                <a:lnTo>
                  <a:pt x="3994103" y="107791"/>
                </a:lnTo>
                <a:cubicBezTo>
                  <a:pt x="3988425" y="107791"/>
                  <a:pt x="3983483" y="109544"/>
                  <a:pt x="3979271" y="113047"/>
                </a:cubicBezTo>
                <a:cubicBezTo>
                  <a:pt x="3975056" y="116550"/>
                  <a:pt x="3970774" y="123541"/>
                  <a:pt x="3966426" y="134005"/>
                </a:cubicBezTo>
                <a:cubicBezTo>
                  <a:pt x="3962967" y="142346"/>
                  <a:pt x="3959705" y="148668"/>
                  <a:pt x="3956645" y="152971"/>
                </a:cubicBezTo>
                <a:cubicBezTo>
                  <a:pt x="3953585" y="157273"/>
                  <a:pt x="3950722" y="160178"/>
                  <a:pt x="3948059" y="161686"/>
                </a:cubicBezTo>
                <a:close/>
                <a:moveTo>
                  <a:pt x="4110628" y="267350"/>
                </a:moveTo>
                <a:cubicBezTo>
                  <a:pt x="4080910" y="267350"/>
                  <a:pt x="4057309" y="258368"/>
                  <a:pt x="4039833" y="240403"/>
                </a:cubicBezTo>
                <a:cubicBezTo>
                  <a:pt x="4022356" y="222441"/>
                  <a:pt x="4013615" y="197175"/>
                  <a:pt x="4013615" y="164616"/>
                </a:cubicBezTo>
                <a:cubicBezTo>
                  <a:pt x="4013615" y="133211"/>
                  <a:pt x="4022377" y="108169"/>
                  <a:pt x="4039898" y="89492"/>
                </a:cubicBezTo>
                <a:cubicBezTo>
                  <a:pt x="4057419" y="70819"/>
                  <a:pt x="4081040" y="61481"/>
                  <a:pt x="4110760" y="61481"/>
                </a:cubicBezTo>
                <a:cubicBezTo>
                  <a:pt x="4118659" y="61481"/>
                  <a:pt x="4125755" y="61923"/>
                  <a:pt x="4132054" y="62812"/>
                </a:cubicBezTo>
                <a:cubicBezTo>
                  <a:pt x="4138351" y="63698"/>
                  <a:pt x="4144385" y="64940"/>
                  <a:pt x="4150152" y="66538"/>
                </a:cubicBezTo>
                <a:cubicBezTo>
                  <a:pt x="4154677" y="67870"/>
                  <a:pt x="4159598" y="69685"/>
                  <a:pt x="4164923" y="71989"/>
                </a:cubicBezTo>
                <a:cubicBezTo>
                  <a:pt x="4170247" y="74300"/>
                  <a:pt x="4174550" y="76298"/>
                  <a:pt x="4177829" y="77979"/>
                </a:cubicBezTo>
                <a:lnTo>
                  <a:pt x="4177829" y="125226"/>
                </a:lnTo>
                <a:lnTo>
                  <a:pt x="4172774" y="125226"/>
                </a:lnTo>
                <a:cubicBezTo>
                  <a:pt x="4170380" y="123095"/>
                  <a:pt x="4167364" y="120546"/>
                  <a:pt x="4163728" y="117572"/>
                </a:cubicBezTo>
                <a:cubicBezTo>
                  <a:pt x="4160088" y="114602"/>
                  <a:pt x="4155962" y="111696"/>
                  <a:pt x="4151351" y="108857"/>
                </a:cubicBezTo>
                <a:cubicBezTo>
                  <a:pt x="4146736" y="106016"/>
                  <a:pt x="4141659" y="103597"/>
                  <a:pt x="4136116" y="101602"/>
                </a:cubicBezTo>
                <a:cubicBezTo>
                  <a:pt x="4130568" y="99607"/>
                  <a:pt x="4124780" y="98610"/>
                  <a:pt x="4118746" y="98610"/>
                </a:cubicBezTo>
                <a:cubicBezTo>
                  <a:pt x="4111556" y="98610"/>
                  <a:pt x="4104968" y="99737"/>
                  <a:pt x="4098981" y="102002"/>
                </a:cubicBezTo>
                <a:cubicBezTo>
                  <a:pt x="4092994" y="104266"/>
                  <a:pt x="4087292" y="108190"/>
                  <a:pt x="4081885" y="113778"/>
                </a:cubicBezTo>
                <a:cubicBezTo>
                  <a:pt x="4076917" y="118835"/>
                  <a:pt x="4072856" y="125668"/>
                  <a:pt x="4069706" y="134272"/>
                </a:cubicBezTo>
                <a:cubicBezTo>
                  <a:pt x="4066556" y="142880"/>
                  <a:pt x="4064979" y="153039"/>
                  <a:pt x="4064979" y="164746"/>
                </a:cubicBezTo>
                <a:cubicBezTo>
                  <a:pt x="4064979" y="177080"/>
                  <a:pt x="4066622" y="187437"/>
                  <a:pt x="4069908" y="195821"/>
                </a:cubicBezTo>
                <a:cubicBezTo>
                  <a:pt x="4073187" y="204210"/>
                  <a:pt x="4077490" y="210970"/>
                  <a:pt x="4082814" y="216115"/>
                </a:cubicBezTo>
                <a:cubicBezTo>
                  <a:pt x="4087962" y="221087"/>
                  <a:pt x="4093704" y="224679"/>
                  <a:pt x="4100050" y="226897"/>
                </a:cubicBezTo>
                <a:cubicBezTo>
                  <a:pt x="4106390" y="229111"/>
                  <a:pt x="4112716" y="230223"/>
                  <a:pt x="4119011" y="230223"/>
                </a:cubicBezTo>
                <a:cubicBezTo>
                  <a:pt x="4125578" y="230223"/>
                  <a:pt x="4131832" y="229136"/>
                  <a:pt x="4137776" y="226962"/>
                </a:cubicBezTo>
                <a:cubicBezTo>
                  <a:pt x="4143719" y="224791"/>
                  <a:pt x="4148733" y="222372"/>
                  <a:pt x="4152816" y="219708"/>
                </a:cubicBezTo>
                <a:cubicBezTo>
                  <a:pt x="4157251" y="216960"/>
                  <a:pt x="4161154" y="214167"/>
                  <a:pt x="4164527" y="211323"/>
                </a:cubicBezTo>
                <a:cubicBezTo>
                  <a:pt x="4167896" y="208486"/>
                  <a:pt x="4170824" y="205960"/>
                  <a:pt x="4173308" y="203741"/>
                </a:cubicBezTo>
                <a:lnTo>
                  <a:pt x="4177829" y="203741"/>
                </a:lnTo>
                <a:lnTo>
                  <a:pt x="4177829" y="250318"/>
                </a:lnTo>
                <a:cubicBezTo>
                  <a:pt x="4174197" y="252003"/>
                  <a:pt x="4169980" y="253929"/>
                  <a:pt x="4165189" y="256103"/>
                </a:cubicBezTo>
                <a:cubicBezTo>
                  <a:pt x="4160398" y="258277"/>
                  <a:pt x="4155473" y="260121"/>
                  <a:pt x="4150418" y="261629"/>
                </a:cubicBezTo>
                <a:cubicBezTo>
                  <a:pt x="4144204" y="263491"/>
                  <a:pt x="4138398" y="264913"/>
                  <a:pt x="4132984" y="265888"/>
                </a:cubicBezTo>
                <a:cubicBezTo>
                  <a:pt x="4127572" y="266864"/>
                  <a:pt x="4120120" y="267350"/>
                  <a:pt x="4110628" y="267350"/>
                </a:cubicBezTo>
                <a:close/>
                <a:moveTo>
                  <a:pt x="4440158" y="263491"/>
                </a:moveTo>
                <a:lnTo>
                  <a:pt x="4380804" y="263491"/>
                </a:lnTo>
                <a:lnTo>
                  <a:pt x="4327704" y="183513"/>
                </a:lnTo>
                <a:lnTo>
                  <a:pt x="4315194" y="183513"/>
                </a:lnTo>
                <a:lnTo>
                  <a:pt x="4315194" y="263491"/>
                </a:lnTo>
                <a:lnTo>
                  <a:pt x="4265423" y="263491"/>
                </a:lnTo>
                <a:lnTo>
                  <a:pt x="4265423" y="65339"/>
                </a:lnTo>
                <a:lnTo>
                  <a:pt x="4315194" y="65339"/>
                </a:lnTo>
                <a:lnTo>
                  <a:pt x="4315194" y="146116"/>
                </a:lnTo>
                <a:cubicBezTo>
                  <a:pt x="4323003" y="145760"/>
                  <a:pt x="4328838" y="144028"/>
                  <a:pt x="4332696" y="140926"/>
                </a:cubicBezTo>
                <a:cubicBezTo>
                  <a:pt x="4336556" y="137822"/>
                  <a:pt x="4341146" y="130993"/>
                  <a:pt x="4346471" y="120435"/>
                </a:cubicBezTo>
                <a:cubicBezTo>
                  <a:pt x="4347980" y="117330"/>
                  <a:pt x="4349729" y="113649"/>
                  <a:pt x="4351726" y="109389"/>
                </a:cubicBezTo>
                <a:cubicBezTo>
                  <a:pt x="4353721" y="105127"/>
                  <a:pt x="4355478" y="101405"/>
                  <a:pt x="4356983" y="98208"/>
                </a:cubicBezTo>
                <a:cubicBezTo>
                  <a:pt x="4362750" y="86230"/>
                  <a:pt x="4369784" y="77691"/>
                  <a:pt x="4378079" y="72589"/>
                </a:cubicBezTo>
                <a:cubicBezTo>
                  <a:pt x="4386369" y="67493"/>
                  <a:pt x="4397303" y="64940"/>
                  <a:pt x="4410878" y="64940"/>
                </a:cubicBezTo>
                <a:cubicBezTo>
                  <a:pt x="4415314" y="64940"/>
                  <a:pt x="4418997" y="65005"/>
                  <a:pt x="4421927" y="65139"/>
                </a:cubicBezTo>
                <a:cubicBezTo>
                  <a:pt x="4424854" y="65274"/>
                  <a:pt x="4427115" y="65339"/>
                  <a:pt x="4428712" y="65339"/>
                </a:cubicBezTo>
                <a:lnTo>
                  <a:pt x="4428712" y="107791"/>
                </a:lnTo>
                <a:lnTo>
                  <a:pt x="4417264" y="107791"/>
                </a:lnTo>
                <a:cubicBezTo>
                  <a:pt x="4411588" y="107791"/>
                  <a:pt x="4406645" y="109544"/>
                  <a:pt x="4402432" y="113047"/>
                </a:cubicBezTo>
                <a:cubicBezTo>
                  <a:pt x="4398217" y="116550"/>
                  <a:pt x="4393933" y="123541"/>
                  <a:pt x="4389587" y="134005"/>
                </a:cubicBezTo>
                <a:cubicBezTo>
                  <a:pt x="4386128" y="142346"/>
                  <a:pt x="4382867" y="148668"/>
                  <a:pt x="4379807" y="152971"/>
                </a:cubicBezTo>
                <a:cubicBezTo>
                  <a:pt x="4376746" y="157273"/>
                  <a:pt x="4373885" y="160178"/>
                  <a:pt x="4371221" y="161686"/>
                </a:cubicBezTo>
                <a:close/>
                <a:moveTo>
                  <a:pt x="4628805" y="164481"/>
                </a:moveTo>
                <a:cubicBezTo>
                  <a:pt x="4628805" y="196510"/>
                  <a:pt x="4620244" y="221705"/>
                  <a:pt x="4603121" y="240069"/>
                </a:cubicBezTo>
                <a:cubicBezTo>
                  <a:pt x="4586001" y="258432"/>
                  <a:pt x="4562532" y="267615"/>
                  <a:pt x="4532724" y="267615"/>
                </a:cubicBezTo>
                <a:cubicBezTo>
                  <a:pt x="4502826" y="267615"/>
                  <a:pt x="4479361" y="258321"/>
                  <a:pt x="4462329" y="239738"/>
                </a:cubicBezTo>
                <a:cubicBezTo>
                  <a:pt x="4445291" y="221152"/>
                  <a:pt x="4436777" y="196066"/>
                  <a:pt x="4436777" y="164481"/>
                </a:cubicBezTo>
                <a:cubicBezTo>
                  <a:pt x="4436777" y="132634"/>
                  <a:pt x="4445291" y="107460"/>
                  <a:pt x="4462329" y="88960"/>
                </a:cubicBezTo>
                <a:cubicBezTo>
                  <a:pt x="4479361" y="70462"/>
                  <a:pt x="4502826" y="61214"/>
                  <a:pt x="4532724" y="61214"/>
                </a:cubicBezTo>
                <a:cubicBezTo>
                  <a:pt x="4562532" y="61214"/>
                  <a:pt x="4586001" y="70423"/>
                  <a:pt x="4603121" y="88829"/>
                </a:cubicBezTo>
                <a:cubicBezTo>
                  <a:pt x="4620244" y="107236"/>
                  <a:pt x="4628805" y="132459"/>
                  <a:pt x="4628805" y="164481"/>
                </a:cubicBezTo>
                <a:close/>
                <a:moveTo>
                  <a:pt x="4577436" y="164350"/>
                </a:moveTo>
                <a:cubicBezTo>
                  <a:pt x="4577436" y="152550"/>
                  <a:pt x="4576219" y="142501"/>
                  <a:pt x="4573778" y="134207"/>
                </a:cubicBezTo>
                <a:cubicBezTo>
                  <a:pt x="4571337" y="125909"/>
                  <a:pt x="4568080" y="119102"/>
                  <a:pt x="4563997" y="113778"/>
                </a:cubicBezTo>
                <a:cubicBezTo>
                  <a:pt x="4559738" y="108366"/>
                  <a:pt x="4554929" y="104485"/>
                  <a:pt x="4549562" y="102131"/>
                </a:cubicBezTo>
                <a:cubicBezTo>
                  <a:pt x="4544190" y="99784"/>
                  <a:pt x="4538625" y="98610"/>
                  <a:pt x="4532857" y="98610"/>
                </a:cubicBezTo>
                <a:cubicBezTo>
                  <a:pt x="4526733" y="98610"/>
                  <a:pt x="4521190" y="99698"/>
                  <a:pt x="4516222" y="101869"/>
                </a:cubicBezTo>
                <a:cubicBezTo>
                  <a:pt x="4511253" y="104039"/>
                  <a:pt x="4506466" y="107924"/>
                  <a:pt x="4501850" y="113516"/>
                </a:cubicBezTo>
                <a:cubicBezTo>
                  <a:pt x="4497767" y="118659"/>
                  <a:pt x="4494463" y="125492"/>
                  <a:pt x="4491935" y="134005"/>
                </a:cubicBezTo>
                <a:cubicBezTo>
                  <a:pt x="4489406" y="142523"/>
                  <a:pt x="4488142" y="152680"/>
                  <a:pt x="4488142" y="164481"/>
                </a:cubicBezTo>
                <a:cubicBezTo>
                  <a:pt x="4488142" y="176637"/>
                  <a:pt x="4489341" y="186724"/>
                  <a:pt x="4491737" y="194756"/>
                </a:cubicBezTo>
                <a:cubicBezTo>
                  <a:pt x="4494133" y="202784"/>
                  <a:pt x="4497415" y="209508"/>
                  <a:pt x="4501584" y="214916"/>
                </a:cubicBezTo>
                <a:cubicBezTo>
                  <a:pt x="4505843" y="220420"/>
                  <a:pt x="4510678" y="224344"/>
                  <a:pt x="4516092" y="226695"/>
                </a:cubicBezTo>
                <a:cubicBezTo>
                  <a:pt x="4521498" y="229046"/>
                  <a:pt x="4527090" y="230223"/>
                  <a:pt x="4532857" y="230223"/>
                </a:cubicBezTo>
                <a:cubicBezTo>
                  <a:pt x="4538715" y="230223"/>
                  <a:pt x="4544392" y="228956"/>
                  <a:pt x="4549892" y="226428"/>
                </a:cubicBezTo>
                <a:cubicBezTo>
                  <a:pt x="4555394" y="223901"/>
                  <a:pt x="4560138" y="219974"/>
                  <a:pt x="4564130" y="214653"/>
                </a:cubicBezTo>
                <a:cubicBezTo>
                  <a:pt x="4568389" y="208886"/>
                  <a:pt x="4571669" y="202165"/>
                  <a:pt x="4573980" y="194489"/>
                </a:cubicBezTo>
                <a:cubicBezTo>
                  <a:pt x="4576284" y="186814"/>
                  <a:pt x="4577436" y="176766"/>
                  <a:pt x="4577436" y="164350"/>
                </a:cubicBezTo>
                <a:close/>
                <a:moveTo>
                  <a:pt x="4853268" y="263491"/>
                </a:moveTo>
                <a:lnTo>
                  <a:pt x="4803761" y="263491"/>
                </a:lnTo>
                <a:lnTo>
                  <a:pt x="4803761" y="132145"/>
                </a:lnTo>
                <a:lnTo>
                  <a:pt x="4767696" y="216913"/>
                </a:lnTo>
                <a:lnTo>
                  <a:pt x="4733766" y="216913"/>
                </a:lnTo>
                <a:lnTo>
                  <a:pt x="4697701" y="132145"/>
                </a:lnTo>
                <a:lnTo>
                  <a:pt x="4697701" y="263491"/>
                </a:lnTo>
                <a:lnTo>
                  <a:pt x="4650858" y="263491"/>
                </a:lnTo>
                <a:lnTo>
                  <a:pt x="4650858" y="65339"/>
                </a:lnTo>
                <a:lnTo>
                  <a:pt x="4708213" y="65339"/>
                </a:lnTo>
                <a:lnTo>
                  <a:pt x="4752129" y="163152"/>
                </a:lnTo>
                <a:lnTo>
                  <a:pt x="4795913" y="65339"/>
                </a:lnTo>
                <a:lnTo>
                  <a:pt x="4853268" y="65339"/>
                </a:lnTo>
                <a:close/>
                <a:moveTo>
                  <a:pt x="5044831" y="200148"/>
                </a:moveTo>
                <a:cubicBezTo>
                  <a:pt x="5044831" y="209818"/>
                  <a:pt x="5042991" y="218711"/>
                  <a:pt x="5039312" y="226825"/>
                </a:cubicBezTo>
                <a:cubicBezTo>
                  <a:pt x="5035630" y="234946"/>
                  <a:pt x="5030593" y="241574"/>
                  <a:pt x="5024206" y="246721"/>
                </a:cubicBezTo>
                <a:cubicBezTo>
                  <a:pt x="5016579" y="252846"/>
                  <a:pt x="5008349" y="257169"/>
                  <a:pt x="4999522" y="259696"/>
                </a:cubicBezTo>
                <a:cubicBezTo>
                  <a:pt x="4990695" y="262227"/>
                  <a:pt x="4979934" y="263491"/>
                  <a:pt x="4967247" y="263491"/>
                </a:cubicBezTo>
                <a:lnTo>
                  <a:pt x="4885804" y="263491"/>
                </a:lnTo>
                <a:lnTo>
                  <a:pt x="4885804" y="65339"/>
                </a:lnTo>
                <a:lnTo>
                  <a:pt x="5029797" y="65339"/>
                </a:lnTo>
                <a:lnTo>
                  <a:pt x="5029797" y="103136"/>
                </a:lnTo>
                <a:lnTo>
                  <a:pt x="4935308" y="103136"/>
                </a:lnTo>
                <a:lnTo>
                  <a:pt x="4935308" y="139730"/>
                </a:lnTo>
                <a:lnTo>
                  <a:pt x="4968047" y="139730"/>
                </a:lnTo>
                <a:cubicBezTo>
                  <a:pt x="4979934" y="139730"/>
                  <a:pt x="4990583" y="140594"/>
                  <a:pt x="4999986" y="142325"/>
                </a:cubicBezTo>
                <a:cubicBezTo>
                  <a:pt x="5009389" y="144057"/>
                  <a:pt x="5017821" y="147848"/>
                  <a:pt x="5025272" y="153701"/>
                </a:cubicBezTo>
                <a:cubicBezTo>
                  <a:pt x="5032102" y="159026"/>
                  <a:pt x="5037073" y="165701"/>
                  <a:pt x="5040177" y="173728"/>
                </a:cubicBezTo>
                <a:cubicBezTo>
                  <a:pt x="5043279" y="181760"/>
                  <a:pt x="5044831" y="190566"/>
                  <a:pt x="5044831" y="200148"/>
                </a:cubicBezTo>
                <a:close/>
                <a:moveTo>
                  <a:pt x="4993466" y="201610"/>
                </a:moveTo>
                <a:cubicBezTo>
                  <a:pt x="4993466" y="198331"/>
                  <a:pt x="4993113" y="195221"/>
                  <a:pt x="4992401" y="192297"/>
                </a:cubicBezTo>
                <a:cubicBezTo>
                  <a:pt x="4991688" y="189370"/>
                  <a:pt x="4990136" y="186663"/>
                  <a:pt x="4987742" y="184176"/>
                </a:cubicBezTo>
                <a:cubicBezTo>
                  <a:pt x="4985348" y="181781"/>
                  <a:pt x="4982061" y="179874"/>
                  <a:pt x="4977896" y="178452"/>
                </a:cubicBezTo>
                <a:cubicBezTo>
                  <a:pt x="4973724" y="177033"/>
                  <a:pt x="4967957" y="176324"/>
                  <a:pt x="4960595" y="176324"/>
                </a:cubicBezTo>
                <a:lnTo>
                  <a:pt x="4935308" y="176324"/>
                </a:lnTo>
                <a:lnTo>
                  <a:pt x="4935308" y="226764"/>
                </a:lnTo>
                <a:lnTo>
                  <a:pt x="4960595" y="226764"/>
                </a:lnTo>
                <a:cubicBezTo>
                  <a:pt x="4970797" y="226764"/>
                  <a:pt x="4978829" y="224589"/>
                  <a:pt x="4984685" y="220241"/>
                </a:cubicBezTo>
                <a:cubicBezTo>
                  <a:pt x="4990540" y="215895"/>
                  <a:pt x="4993466" y="209685"/>
                  <a:pt x="4993466" y="201610"/>
                </a:cubicBezTo>
                <a:close/>
                <a:moveTo>
                  <a:pt x="5236557" y="263491"/>
                </a:moveTo>
                <a:lnTo>
                  <a:pt x="5187582" y="263491"/>
                </a:lnTo>
                <a:lnTo>
                  <a:pt x="5187582" y="132944"/>
                </a:lnTo>
                <a:lnTo>
                  <a:pt x="5111463" y="263491"/>
                </a:lnTo>
                <a:lnTo>
                  <a:pt x="5065419" y="263491"/>
                </a:lnTo>
                <a:lnTo>
                  <a:pt x="5065419" y="65339"/>
                </a:lnTo>
                <a:lnTo>
                  <a:pt x="5114391" y="65339"/>
                </a:lnTo>
                <a:lnTo>
                  <a:pt x="5114391" y="183380"/>
                </a:lnTo>
                <a:lnTo>
                  <a:pt x="5184788" y="65339"/>
                </a:lnTo>
                <a:lnTo>
                  <a:pt x="5236557" y="65339"/>
                </a:lnTo>
                <a:close/>
                <a:moveTo>
                  <a:pt x="5435305" y="263491"/>
                </a:moveTo>
                <a:lnTo>
                  <a:pt x="5385532" y="263491"/>
                </a:lnTo>
                <a:lnTo>
                  <a:pt x="5385532" y="175661"/>
                </a:lnTo>
                <a:lnTo>
                  <a:pt x="5317794" y="175661"/>
                </a:lnTo>
                <a:lnTo>
                  <a:pt x="5317794" y="263491"/>
                </a:lnTo>
                <a:lnTo>
                  <a:pt x="5268027" y="263491"/>
                </a:lnTo>
                <a:lnTo>
                  <a:pt x="5268027" y="65339"/>
                </a:lnTo>
                <a:lnTo>
                  <a:pt x="5317794" y="65339"/>
                </a:lnTo>
                <a:lnTo>
                  <a:pt x="5317794" y="137865"/>
                </a:lnTo>
                <a:lnTo>
                  <a:pt x="5385532" y="137865"/>
                </a:lnTo>
                <a:lnTo>
                  <a:pt x="5385532" y="65339"/>
                </a:lnTo>
                <a:lnTo>
                  <a:pt x="5435305" y="65339"/>
                </a:lnTo>
                <a:close/>
                <a:moveTo>
                  <a:pt x="5447642" y="263491"/>
                </a:moveTo>
                <a:lnTo>
                  <a:pt x="5514578" y="65339"/>
                </a:lnTo>
                <a:lnTo>
                  <a:pt x="5568872" y="65339"/>
                </a:lnTo>
                <a:lnTo>
                  <a:pt x="5635815" y="263491"/>
                </a:lnTo>
                <a:lnTo>
                  <a:pt x="5584579" y="263491"/>
                </a:lnTo>
                <a:lnTo>
                  <a:pt x="5572199" y="223038"/>
                </a:lnTo>
                <a:lnTo>
                  <a:pt x="5509922" y="223038"/>
                </a:lnTo>
                <a:lnTo>
                  <a:pt x="5497545" y="263491"/>
                </a:lnTo>
                <a:close/>
                <a:moveTo>
                  <a:pt x="5561291" y="187106"/>
                </a:moveTo>
                <a:lnTo>
                  <a:pt x="5541062" y="121762"/>
                </a:lnTo>
                <a:lnTo>
                  <a:pt x="5520834" y="187106"/>
                </a:lnTo>
                <a:close/>
                <a:moveTo>
                  <a:pt x="5684850" y="263491"/>
                </a:moveTo>
                <a:lnTo>
                  <a:pt x="5684850" y="103136"/>
                </a:lnTo>
                <a:lnTo>
                  <a:pt x="5626296" y="103136"/>
                </a:lnTo>
                <a:lnTo>
                  <a:pt x="5626296" y="65339"/>
                </a:lnTo>
                <a:lnTo>
                  <a:pt x="5793174" y="65339"/>
                </a:lnTo>
                <a:lnTo>
                  <a:pt x="5793174" y="103136"/>
                </a:lnTo>
                <a:lnTo>
                  <a:pt x="5734620" y="103136"/>
                </a:lnTo>
                <a:lnTo>
                  <a:pt x="5734620" y="263491"/>
                </a:lnTo>
                <a:close/>
                <a:moveTo>
                  <a:pt x="5783925" y="263491"/>
                </a:moveTo>
                <a:lnTo>
                  <a:pt x="5850861" y="65339"/>
                </a:lnTo>
                <a:lnTo>
                  <a:pt x="5905156" y="65339"/>
                </a:lnTo>
                <a:lnTo>
                  <a:pt x="5972097" y="263491"/>
                </a:lnTo>
                <a:lnTo>
                  <a:pt x="5920862" y="263491"/>
                </a:lnTo>
                <a:lnTo>
                  <a:pt x="5908482" y="223038"/>
                </a:lnTo>
                <a:lnTo>
                  <a:pt x="5846205" y="223038"/>
                </a:lnTo>
                <a:lnTo>
                  <a:pt x="5833829" y="263491"/>
                </a:lnTo>
                <a:close/>
                <a:moveTo>
                  <a:pt x="5897574" y="187106"/>
                </a:moveTo>
                <a:lnTo>
                  <a:pt x="5877345" y="121762"/>
                </a:lnTo>
                <a:lnTo>
                  <a:pt x="5857117" y="187106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63938" y="6952292"/>
            <a:ext cx="9750849" cy="157842"/>
          </a:xfrm>
          <a:custGeom>
            <a:avLst/>
            <a:gdLst/>
            <a:ahLst/>
            <a:cxnLst/>
            <a:rect l="l" t="t" r="r" b="b"/>
            <a:pathLst>
              <a:path w="9750849" h="157842">
                <a:moveTo>
                  <a:pt x="0" y="157842"/>
                </a:moveTo>
                <a:lnTo>
                  <a:pt x="9750850" y="157842"/>
                </a:lnTo>
                <a:lnTo>
                  <a:pt x="975085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49650" y="6938004"/>
            <a:ext cx="9779426" cy="186418"/>
          </a:xfrm>
          <a:custGeom>
            <a:avLst/>
            <a:gdLst/>
            <a:ahLst/>
            <a:cxnLst/>
            <a:rect l="l" t="t" r="r" b="b"/>
            <a:pathLst>
              <a:path w="9779426" h="186418">
                <a:moveTo>
                  <a:pt x="14288" y="172130"/>
                </a:moveTo>
                <a:lnTo>
                  <a:pt x="9765138" y="172130"/>
                </a:lnTo>
                <a:lnTo>
                  <a:pt x="976513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2" name="Image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38" y="7283296"/>
            <a:ext cx="9780822" cy="169120"/>
          </a:xfrm>
          <a:prstGeom prst="rect">
            <a:avLst/>
          </a:prstGeom>
        </p:spPr>
      </p:pic>
      <p:sp>
        <p:nvSpPr>
          <p:cNvPr id="1011" name="object 1011"/>
          <p:cNvSpPr/>
          <p:nvPr/>
        </p:nvSpPr>
        <p:spPr>
          <a:xfrm>
            <a:off x="1555059" y="6991648"/>
            <a:ext cx="1033837" cy="139075"/>
          </a:xfrm>
          <a:custGeom>
            <a:avLst/>
            <a:gdLst/>
            <a:ahLst/>
            <a:cxnLst/>
            <a:rect l="l" t="t" r="r" b="b"/>
            <a:pathLst>
              <a:path w="1033837" h="139075">
                <a:moveTo>
                  <a:pt x="0" y="1980"/>
                </a:moveTo>
                <a:lnTo>
                  <a:pt x="21701" y="1980"/>
                </a:lnTo>
                <a:lnTo>
                  <a:pt x="21701" y="47728"/>
                </a:lnTo>
                <a:cubicBezTo>
                  <a:pt x="26536" y="47239"/>
                  <a:pt x="29812" y="45993"/>
                  <a:pt x="31522" y="43988"/>
                </a:cubicBezTo>
                <a:cubicBezTo>
                  <a:pt x="33228" y="41982"/>
                  <a:pt x="35871" y="36413"/>
                  <a:pt x="39442" y="27273"/>
                </a:cubicBezTo>
                <a:cubicBezTo>
                  <a:pt x="43934" y="15641"/>
                  <a:pt x="48457" y="8406"/>
                  <a:pt x="53003" y="5573"/>
                </a:cubicBezTo>
                <a:cubicBezTo>
                  <a:pt x="57499" y="2739"/>
                  <a:pt x="64757" y="1321"/>
                  <a:pt x="74776" y="1321"/>
                </a:cubicBezTo>
                <a:cubicBezTo>
                  <a:pt x="75265" y="1321"/>
                  <a:pt x="76313" y="1295"/>
                  <a:pt x="77929" y="1245"/>
                </a:cubicBezTo>
                <a:lnTo>
                  <a:pt x="77929" y="17301"/>
                </a:lnTo>
                <a:lnTo>
                  <a:pt x="74847" y="17229"/>
                </a:lnTo>
                <a:cubicBezTo>
                  <a:pt x="70402" y="17229"/>
                  <a:pt x="67151" y="17776"/>
                  <a:pt x="65099" y="18875"/>
                </a:cubicBezTo>
                <a:cubicBezTo>
                  <a:pt x="63044" y="19976"/>
                  <a:pt x="61384" y="21650"/>
                  <a:pt x="60116" y="23900"/>
                </a:cubicBezTo>
                <a:cubicBezTo>
                  <a:pt x="58843" y="26147"/>
                  <a:pt x="56963" y="30766"/>
                  <a:pt x="54469" y="37753"/>
                </a:cubicBezTo>
                <a:cubicBezTo>
                  <a:pt x="53150" y="41472"/>
                  <a:pt x="51718" y="44574"/>
                  <a:pt x="50181" y="47066"/>
                </a:cubicBezTo>
                <a:cubicBezTo>
                  <a:pt x="48643" y="49557"/>
                  <a:pt x="45918" y="51901"/>
                  <a:pt x="42005" y="54105"/>
                </a:cubicBezTo>
                <a:cubicBezTo>
                  <a:pt x="46844" y="55472"/>
                  <a:pt x="50839" y="58237"/>
                  <a:pt x="53992" y="62388"/>
                </a:cubicBezTo>
                <a:cubicBezTo>
                  <a:pt x="57143" y="66545"/>
                  <a:pt x="60603" y="72407"/>
                  <a:pt x="64365" y="79985"/>
                </a:cubicBezTo>
                <a:lnTo>
                  <a:pt x="79028" y="109454"/>
                </a:lnTo>
                <a:lnTo>
                  <a:pt x="53514" y="109454"/>
                </a:lnTo>
                <a:lnTo>
                  <a:pt x="40688" y="81672"/>
                </a:lnTo>
                <a:cubicBezTo>
                  <a:pt x="40490" y="81276"/>
                  <a:pt x="40076" y="80517"/>
                  <a:pt x="39442" y="79398"/>
                </a:cubicBezTo>
                <a:cubicBezTo>
                  <a:pt x="39197" y="79009"/>
                  <a:pt x="38294" y="77320"/>
                  <a:pt x="36727" y="74339"/>
                </a:cubicBezTo>
                <a:cubicBezTo>
                  <a:pt x="33940" y="69061"/>
                  <a:pt x="31658" y="65761"/>
                  <a:pt x="29873" y="64440"/>
                </a:cubicBezTo>
                <a:cubicBezTo>
                  <a:pt x="28087" y="63122"/>
                  <a:pt x="25365" y="62438"/>
                  <a:pt x="21701" y="62388"/>
                </a:cubicBezTo>
                <a:lnTo>
                  <a:pt x="21701" y="109454"/>
                </a:lnTo>
                <a:lnTo>
                  <a:pt x="0" y="109454"/>
                </a:lnTo>
                <a:close/>
                <a:moveTo>
                  <a:pt x="90537" y="31596"/>
                </a:moveTo>
                <a:lnTo>
                  <a:pt x="109747" y="31596"/>
                </a:lnTo>
                <a:lnTo>
                  <a:pt x="109747" y="43034"/>
                </a:lnTo>
                <a:cubicBezTo>
                  <a:pt x="112241" y="39125"/>
                  <a:pt x="115614" y="35946"/>
                  <a:pt x="119866" y="33501"/>
                </a:cubicBezTo>
                <a:cubicBezTo>
                  <a:pt x="124117" y="31060"/>
                  <a:pt x="128834" y="29840"/>
                  <a:pt x="134010" y="29840"/>
                </a:cubicBezTo>
                <a:cubicBezTo>
                  <a:pt x="143054" y="29840"/>
                  <a:pt x="150728" y="33382"/>
                  <a:pt x="157033" y="40467"/>
                </a:cubicBezTo>
                <a:cubicBezTo>
                  <a:pt x="163336" y="47559"/>
                  <a:pt x="166489" y="57431"/>
                  <a:pt x="166489" y="70088"/>
                </a:cubicBezTo>
                <a:cubicBezTo>
                  <a:pt x="166489" y="83087"/>
                  <a:pt x="163310" y="93189"/>
                  <a:pt x="156960" y="100400"/>
                </a:cubicBezTo>
                <a:cubicBezTo>
                  <a:pt x="150603" y="107607"/>
                  <a:pt x="142903" y="111214"/>
                  <a:pt x="133863" y="111214"/>
                </a:cubicBezTo>
                <a:cubicBezTo>
                  <a:pt x="129564" y="111214"/>
                  <a:pt x="125665" y="110358"/>
                  <a:pt x="122170" y="108643"/>
                </a:cubicBezTo>
                <a:cubicBezTo>
                  <a:pt x="118673" y="106938"/>
                  <a:pt x="114994" y="104004"/>
                  <a:pt x="111136" y="99853"/>
                </a:cubicBezTo>
                <a:lnTo>
                  <a:pt x="111136" y="139075"/>
                </a:lnTo>
                <a:lnTo>
                  <a:pt x="90537" y="139075"/>
                </a:lnTo>
                <a:close/>
                <a:moveTo>
                  <a:pt x="110916" y="69210"/>
                </a:moveTo>
                <a:cubicBezTo>
                  <a:pt x="110916" y="77954"/>
                  <a:pt x="112651" y="84419"/>
                  <a:pt x="116122" y="88599"/>
                </a:cubicBezTo>
                <a:cubicBezTo>
                  <a:pt x="119592" y="92779"/>
                  <a:pt x="123822" y="94866"/>
                  <a:pt x="128804" y="94866"/>
                </a:cubicBezTo>
                <a:cubicBezTo>
                  <a:pt x="133596" y="94866"/>
                  <a:pt x="137578" y="92948"/>
                  <a:pt x="140756" y="89111"/>
                </a:cubicBezTo>
                <a:cubicBezTo>
                  <a:pt x="143931" y="85277"/>
                  <a:pt x="145519" y="78980"/>
                  <a:pt x="145519" y="70232"/>
                </a:cubicBezTo>
                <a:cubicBezTo>
                  <a:pt x="145519" y="62071"/>
                  <a:pt x="143882" y="56008"/>
                  <a:pt x="140609" y="52048"/>
                </a:cubicBezTo>
                <a:cubicBezTo>
                  <a:pt x="137336" y="48089"/>
                  <a:pt x="133276" y="46112"/>
                  <a:pt x="128437" y="46112"/>
                </a:cubicBezTo>
                <a:cubicBezTo>
                  <a:pt x="123404" y="46112"/>
                  <a:pt x="119225" y="48056"/>
                  <a:pt x="115902" y="51940"/>
                </a:cubicBezTo>
                <a:cubicBezTo>
                  <a:pt x="112579" y="55828"/>
                  <a:pt x="110916" y="61581"/>
                  <a:pt x="110916" y="69210"/>
                </a:cubicBezTo>
                <a:close/>
                <a:moveTo>
                  <a:pt x="198230" y="55353"/>
                </a:moveTo>
                <a:lnTo>
                  <a:pt x="179540" y="51980"/>
                </a:lnTo>
                <a:cubicBezTo>
                  <a:pt x="181638" y="44449"/>
                  <a:pt x="185256" y="38880"/>
                  <a:pt x="190387" y="35265"/>
                </a:cubicBezTo>
                <a:cubicBezTo>
                  <a:pt x="195516" y="31647"/>
                  <a:pt x="203145" y="29840"/>
                  <a:pt x="213264" y="29840"/>
                </a:cubicBezTo>
                <a:cubicBezTo>
                  <a:pt x="222448" y="29840"/>
                  <a:pt x="229292" y="30927"/>
                  <a:pt x="233791" y="33101"/>
                </a:cubicBezTo>
                <a:cubicBezTo>
                  <a:pt x="238285" y="35276"/>
                  <a:pt x="241452" y="38038"/>
                  <a:pt x="243281" y="41382"/>
                </a:cubicBezTo>
                <a:cubicBezTo>
                  <a:pt x="245113" y="44733"/>
                  <a:pt x="246032" y="50879"/>
                  <a:pt x="246032" y="59825"/>
                </a:cubicBezTo>
                <a:lnTo>
                  <a:pt x="245812" y="83868"/>
                </a:lnTo>
                <a:cubicBezTo>
                  <a:pt x="245812" y="90712"/>
                  <a:pt x="246143" y="95759"/>
                  <a:pt x="246801" y="99007"/>
                </a:cubicBezTo>
                <a:cubicBezTo>
                  <a:pt x="247460" y="102258"/>
                  <a:pt x="248695" y="105743"/>
                  <a:pt x="250502" y="109454"/>
                </a:cubicBezTo>
                <a:lnTo>
                  <a:pt x="230120" y="109454"/>
                </a:lnTo>
                <a:cubicBezTo>
                  <a:pt x="229586" y="108086"/>
                  <a:pt x="228924" y="106059"/>
                  <a:pt x="228143" y="103370"/>
                </a:cubicBezTo>
                <a:cubicBezTo>
                  <a:pt x="227801" y="102150"/>
                  <a:pt x="227556" y="101340"/>
                  <a:pt x="227412" y="100951"/>
                </a:cubicBezTo>
                <a:cubicBezTo>
                  <a:pt x="223892" y="104371"/>
                  <a:pt x="220129" y="106938"/>
                  <a:pt x="216122" y="108643"/>
                </a:cubicBezTo>
                <a:cubicBezTo>
                  <a:pt x="212113" y="110358"/>
                  <a:pt x="207835" y="111214"/>
                  <a:pt x="203289" y="111214"/>
                </a:cubicBezTo>
                <a:cubicBezTo>
                  <a:pt x="195275" y="111214"/>
                  <a:pt x="188957" y="109040"/>
                  <a:pt x="184338" y="104687"/>
                </a:cubicBezTo>
                <a:cubicBezTo>
                  <a:pt x="179720" y="100339"/>
                  <a:pt x="177412" y="94841"/>
                  <a:pt x="177412" y="88193"/>
                </a:cubicBezTo>
                <a:cubicBezTo>
                  <a:pt x="177412" y="83797"/>
                  <a:pt x="178463" y="79877"/>
                  <a:pt x="180566" y="76427"/>
                </a:cubicBezTo>
                <a:cubicBezTo>
                  <a:pt x="182664" y="72982"/>
                  <a:pt x="185609" y="70340"/>
                  <a:pt x="189400" y="68511"/>
                </a:cubicBezTo>
                <a:cubicBezTo>
                  <a:pt x="193183" y="66679"/>
                  <a:pt x="198648" y="65077"/>
                  <a:pt x="205783" y="63706"/>
                </a:cubicBezTo>
                <a:cubicBezTo>
                  <a:pt x="215409" y="61899"/>
                  <a:pt x="222085" y="60213"/>
                  <a:pt x="225795" y="58647"/>
                </a:cubicBezTo>
                <a:lnTo>
                  <a:pt x="225795" y="56599"/>
                </a:lnTo>
                <a:cubicBezTo>
                  <a:pt x="225795" y="52639"/>
                  <a:pt x="224820" y="49813"/>
                  <a:pt x="222866" y="48128"/>
                </a:cubicBezTo>
                <a:cubicBezTo>
                  <a:pt x="220911" y="46443"/>
                  <a:pt x="217217" y="45601"/>
                  <a:pt x="211795" y="45601"/>
                </a:cubicBezTo>
                <a:cubicBezTo>
                  <a:pt x="208127" y="45601"/>
                  <a:pt x="205272" y="46321"/>
                  <a:pt x="203216" y="47761"/>
                </a:cubicBezTo>
                <a:cubicBezTo>
                  <a:pt x="201161" y="49205"/>
                  <a:pt x="199501" y="51732"/>
                  <a:pt x="198230" y="55353"/>
                </a:cubicBezTo>
                <a:close/>
                <a:moveTo>
                  <a:pt x="225795" y="72065"/>
                </a:moveTo>
                <a:cubicBezTo>
                  <a:pt x="223154" y="72946"/>
                  <a:pt x="218981" y="73998"/>
                  <a:pt x="213264" y="75218"/>
                </a:cubicBezTo>
                <a:cubicBezTo>
                  <a:pt x="207544" y="76439"/>
                  <a:pt x="203807" y="77638"/>
                  <a:pt x="202043" y="78811"/>
                </a:cubicBezTo>
                <a:cubicBezTo>
                  <a:pt x="199358" y="80719"/>
                  <a:pt x="198010" y="83138"/>
                  <a:pt x="198010" y="86068"/>
                </a:cubicBezTo>
                <a:cubicBezTo>
                  <a:pt x="198010" y="88952"/>
                  <a:pt x="199087" y="91443"/>
                  <a:pt x="201240" y="93546"/>
                </a:cubicBezTo>
                <a:cubicBezTo>
                  <a:pt x="203386" y="95645"/>
                  <a:pt x="206122" y="96699"/>
                  <a:pt x="209448" y="96699"/>
                </a:cubicBezTo>
                <a:cubicBezTo>
                  <a:pt x="213163" y="96699"/>
                  <a:pt x="216706" y="95475"/>
                  <a:pt x="220079" y="93031"/>
                </a:cubicBezTo>
                <a:cubicBezTo>
                  <a:pt x="222574" y="91177"/>
                  <a:pt x="224208" y="88905"/>
                  <a:pt x="224989" y="86217"/>
                </a:cubicBezTo>
                <a:cubicBezTo>
                  <a:pt x="225526" y="84455"/>
                  <a:pt x="225795" y="81107"/>
                  <a:pt x="225795" y="76168"/>
                </a:cubicBezTo>
                <a:close/>
                <a:moveTo>
                  <a:pt x="334224" y="54615"/>
                </a:moveTo>
                <a:lnTo>
                  <a:pt x="313917" y="58284"/>
                </a:lnTo>
                <a:cubicBezTo>
                  <a:pt x="313233" y="54226"/>
                  <a:pt x="311677" y="51173"/>
                  <a:pt x="309261" y="49119"/>
                </a:cubicBezTo>
                <a:cubicBezTo>
                  <a:pt x="306846" y="47066"/>
                  <a:pt x="303704" y="46040"/>
                  <a:pt x="299840" y="46040"/>
                </a:cubicBezTo>
                <a:cubicBezTo>
                  <a:pt x="294711" y="46040"/>
                  <a:pt x="290614" y="47812"/>
                  <a:pt x="287561" y="51354"/>
                </a:cubicBezTo>
                <a:cubicBezTo>
                  <a:pt x="284505" y="54896"/>
                  <a:pt x="282979" y="60825"/>
                  <a:pt x="282979" y="69134"/>
                </a:cubicBezTo>
                <a:cubicBezTo>
                  <a:pt x="282979" y="78372"/>
                  <a:pt x="284529" y="84894"/>
                  <a:pt x="287637" y="88707"/>
                </a:cubicBezTo>
                <a:cubicBezTo>
                  <a:pt x="290740" y="92520"/>
                  <a:pt x="294901" y="94427"/>
                  <a:pt x="300132" y="94427"/>
                </a:cubicBezTo>
                <a:cubicBezTo>
                  <a:pt x="304045" y="94427"/>
                  <a:pt x="307246" y="93315"/>
                  <a:pt x="309740" y="91091"/>
                </a:cubicBezTo>
                <a:cubicBezTo>
                  <a:pt x="312232" y="88866"/>
                  <a:pt x="313988" y="85042"/>
                  <a:pt x="315018" y="79618"/>
                </a:cubicBezTo>
                <a:lnTo>
                  <a:pt x="335251" y="83062"/>
                </a:lnTo>
                <a:cubicBezTo>
                  <a:pt x="333147" y="92351"/>
                  <a:pt x="329119" y="99364"/>
                  <a:pt x="323154" y="104101"/>
                </a:cubicBezTo>
                <a:cubicBezTo>
                  <a:pt x="317192" y="108842"/>
                  <a:pt x="309200" y="111214"/>
                  <a:pt x="299181" y="111214"/>
                </a:cubicBezTo>
                <a:cubicBezTo>
                  <a:pt x="287792" y="111214"/>
                  <a:pt x="278715" y="107621"/>
                  <a:pt x="271945" y="100433"/>
                </a:cubicBezTo>
                <a:cubicBezTo>
                  <a:pt x="265176" y="93250"/>
                  <a:pt x="261789" y="83307"/>
                  <a:pt x="261789" y="70599"/>
                </a:cubicBezTo>
                <a:cubicBezTo>
                  <a:pt x="261789" y="57747"/>
                  <a:pt x="265187" y="47739"/>
                  <a:pt x="271984" y="40579"/>
                </a:cubicBezTo>
                <a:cubicBezTo>
                  <a:pt x="278777" y="33421"/>
                  <a:pt x="287965" y="29840"/>
                  <a:pt x="299546" y="29840"/>
                </a:cubicBezTo>
                <a:cubicBezTo>
                  <a:pt x="309028" y="29840"/>
                  <a:pt x="316566" y="31877"/>
                  <a:pt x="322164" y="35956"/>
                </a:cubicBezTo>
                <a:cubicBezTo>
                  <a:pt x="327759" y="40039"/>
                  <a:pt x="331780" y="46260"/>
                  <a:pt x="334224" y="54615"/>
                </a:cubicBezTo>
                <a:close/>
                <a:moveTo>
                  <a:pt x="348580" y="31596"/>
                </a:moveTo>
                <a:lnTo>
                  <a:pt x="369180" y="31596"/>
                </a:lnTo>
                <a:lnTo>
                  <a:pt x="369180" y="60115"/>
                </a:lnTo>
                <a:lnTo>
                  <a:pt x="398654" y="60115"/>
                </a:lnTo>
                <a:lnTo>
                  <a:pt x="398654" y="31596"/>
                </a:lnTo>
                <a:lnTo>
                  <a:pt x="419328" y="31596"/>
                </a:lnTo>
                <a:lnTo>
                  <a:pt x="419328" y="109454"/>
                </a:lnTo>
                <a:lnTo>
                  <a:pt x="398654" y="109454"/>
                </a:lnTo>
                <a:lnTo>
                  <a:pt x="398654" y="76755"/>
                </a:lnTo>
                <a:lnTo>
                  <a:pt x="369180" y="76755"/>
                </a:lnTo>
                <a:lnTo>
                  <a:pt x="369180" y="109454"/>
                </a:lnTo>
                <a:lnTo>
                  <a:pt x="348580" y="109454"/>
                </a:lnTo>
                <a:close/>
                <a:moveTo>
                  <a:pt x="435909" y="69430"/>
                </a:moveTo>
                <a:cubicBezTo>
                  <a:pt x="435909" y="62586"/>
                  <a:pt x="437599" y="55961"/>
                  <a:pt x="440972" y="49557"/>
                </a:cubicBezTo>
                <a:cubicBezTo>
                  <a:pt x="444345" y="43156"/>
                  <a:pt x="449121" y="38272"/>
                  <a:pt x="455304" y="34898"/>
                </a:cubicBezTo>
                <a:cubicBezTo>
                  <a:pt x="461485" y="31525"/>
                  <a:pt x="468388" y="29840"/>
                  <a:pt x="476013" y="29840"/>
                </a:cubicBezTo>
                <a:cubicBezTo>
                  <a:pt x="487789" y="29840"/>
                  <a:pt x="497445" y="33663"/>
                  <a:pt x="504972" y="41313"/>
                </a:cubicBezTo>
                <a:cubicBezTo>
                  <a:pt x="512499" y="48960"/>
                  <a:pt x="516262" y="58626"/>
                  <a:pt x="516262" y="70307"/>
                </a:cubicBezTo>
                <a:cubicBezTo>
                  <a:pt x="516262" y="82083"/>
                  <a:pt x="512460" y="91850"/>
                  <a:pt x="504860" y="99593"/>
                </a:cubicBezTo>
                <a:cubicBezTo>
                  <a:pt x="497264" y="107337"/>
                  <a:pt x="487696" y="111214"/>
                  <a:pt x="476161" y="111214"/>
                </a:cubicBezTo>
                <a:cubicBezTo>
                  <a:pt x="469026" y="111214"/>
                  <a:pt x="462215" y="109601"/>
                  <a:pt x="455742" y="106376"/>
                </a:cubicBezTo>
                <a:cubicBezTo>
                  <a:pt x="449266" y="103147"/>
                  <a:pt x="444345" y="98420"/>
                  <a:pt x="440972" y="92188"/>
                </a:cubicBezTo>
                <a:cubicBezTo>
                  <a:pt x="437599" y="85956"/>
                  <a:pt x="435909" y="78372"/>
                  <a:pt x="435909" y="69430"/>
                </a:cubicBezTo>
                <a:close/>
                <a:moveTo>
                  <a:pt x="457023" y="70527"/>
                </a:moveTo>
                <a:cubicBezTo>
                  <a:pt x="457023" y="78250"/>
                  <a:pt x="458859" y="84160"/>
                  <a:pt x="462525" y="88268"/>
                </a:cubicBezTo>
                <a:cubicBezTo>
                  <a:pt x="466189" y="92372"/>
                  <a:pt x="470707" y="94427"/>
                  <a:pt x="476086" y="94427"/>
                </a:cubicBezTo>
                <a:cubicBezTo>
                  <a:pt x="481464" y="94427"/>
                  <a:pt x="485972" y="92372"/>
                  <a:pt x="489615" y="88268"/>
                </a:cubicBezTo>
                <a:cubicBezTo>
                  <a:pt x="493254" y="84160"/>
                  <a:pt x="495072" y="78203"/>
                  <a:pt x="495072" y="70380"/>
                </a:cubicBezTo>
                <a:cubicBezTo>
                  <a:pt x="495072" y="62755"/>
                  <a:pt x="493254" y="56887"/>
                  <a:pt x="489615" y="52782"/>
                </a:cubicBezTo>
                <a:cubicBezTo>
                  <a:pt x="485972" y="48675"/>
                  <a:pt x="481464" y="46623"/>
                  <a:pt x="476086" y="46623"/>
                </a:cubicBezTo>
                <a:cubicBezTo>
                  <a:pt x="470707" y="46623"/>
                  <a:pt x="466189" y="48675"/>
                  <a:pt x="462525" y="52782"/>
                </a:cubicBezTo>
                <a:cubicBezTo>
                  <a:pt x="458859" y="56887"/>
                  <a:pt x="457023" y="62805"/>
                  <a:pt x="457023" y="70527"/>
                </a:cubicBezTo>
                <a:close/>
                <a:moveTo>
                  <a:pt x="599102" y="31596"/>
                </a:moveTo>
                <a:lnTo>
                  <a:pt x="599102" y="109454"/>
                </a:lnTo>
                <a:lnTo>
                  <a:pt x="578646" y="109454"/>
                </a:lnTo>
                <a:lnTo>
                  <a:pt x="578646" y="77126"/>
                </a:lnTo>
                <a:lnTo>
                  <a:pt x="576742" y="77126"/>
                </a:lnTo>
                <a:cubicBezTo>
                  <a:pt x="572296" y="77126"/>
                  <a:pt x="569035" y="77702"/>
                  <a:pt x="566957" y="78847"/>
                </a:cubicBezTo>
                <a:cubicBezTo>
                  <a:pt x="564877" y="79995"/>
                  <a:pt x="562569" y="82426"/>
                  <a:pt x="560027" y="86144"/>
                </a:cubicBezTo>
                <a:lnTo>
                  <a:pt x="558782" y="87681"/>
                </a:lnTo>
                <a:lnTo>
                  <a:pt x="545217" y="109454"/>
                </a:lnTo>
                <a:lnTo>
                  <a:pt x="521244" y="109454"/>
                </a:lnTo>
                <a:lnTo>
                  <a:pt x="535979" y="86874"/>
                </a:lnTo>
                <a:cubicBezTo>
                  <a:pt x="540184" y="80427"/>
                  <a:pt x="544000" y="76708"/>
                  <a:pt x="547417" y="75729"/>
                </a:cubicBezTo>
                <a:cubicBezTo>
                  <a:pt x="541648" y="75387"/>
                  <a:pt x="536968" y="73202"/>
                  <a:pt x="533375" y="69171"/>
                </a:cubicBezTo>
                <a:cubicBezTo>
                  <a:pt x="529784" y="65138"/>
                  <a:pt x="527987" y="59994"/>
                  <a:pt x="527987" y="53736"/>
                </a:cubicBezTo>
                <a:cubicBezTo>
                  <a:pt x="527987" y="48705"/>
                  <a:pt x="529174" y="44402"/>
                  <a:pt x="531547" y="40834"/>
                </a:cubicBezTo>
                <a:cubicBezTo>
                  <a:pt x="533917" y="37267"/>
                  <a:pt x="537066" y="34837"/>
                  <a:pt x="541001" y="33541"/>
                </a:cubicBezTo>
                <a:cubicBezTo>
                  <a:pt x="544939" y="32245"/>
                  <a:pt x="550790" y="31596"/>
                  <a:pt x="558562" y="31596"/>
                </a:cubicBezTo>
                <a:close/>
                <a:moveTo>
                  <a:pt x="578646" y="44867"/>
                </a:moveTo>
                <a:lnTo>
                  <a:pt x="563915" y="44867"/>
                </a:lnTo>
                <a:cubicBezTo>
                  <a:pt x="558490" y="44867"/>
                  <a:pt x="554677" y="45636"/>
                  <a:pt x="552474" y="47178"/>
                </a:cubicBezTo>
                <a:cubicBezTo>
                  <a:pt x="550274" y="48715"/>
                  <a:pt x="549177" y="51271"/>
                  <a:pt x="549177" y="54835"/>
                </a:cubicBezTo>
                <a:cubicBezTo>
                  <a:pt x="549177" y="58406"/>
                  <a:pt x="550423" y="60973"/>
                  <a:pt x="552913" y="62535"/>
                </a:cubicBezTo>
                <a:cubicBezTo>
                  <a:pt x="555409" y="64101"/>
                  <a:pt x="559487" y="64882"/>
                  <a:pt x="565157" y="64882"/>
                </a:cubicBezTo>
                <a:lnTo>
                  <a:pt x="578646" y="64882"/>
                </a:lnTo>
                <a:close/>
                <a:moveTo>
                  <a:pt x="619409" y="31596"/>
                </a:moveTo>
                <a:lnTo>
                  <a:pt x="638619" y="31596"/>
                </a:lnTo>
                <a:lnTo>
                  <a:pt x="638619" y="43034"/>
                </a:lnTo>
                <a:cubicBezTo>
                  <a:pt x="641114" y="39125"/>
                  <a:pt x="644487" y="35946"/>
                  <a:pt x="648739" y="33501"/>
                </a:cubicBezTo>
                <a:cubicBezTo>
                  <a:pt x="652989" y="31060"/>
                  <a:pt x="657702" y="29840"/>
                  <a:pt x="662883" y="29840"/>
                </a:cubicBezTo>
                <a:cubicBezTo>
                  <a:pt x="671926" y="29840"/>
                  <a:pt x="679601" y="33382"/>
                  <a:pt x="685905" y="40467"/>
                </a:cubicBezTo>
                <a:cubicBezTo>
                  <a:pt x="692208" y="47559"/>
                  <a:pt x="695362" y="57431"/>
                  <a:pt x="695362" y="70088"/>
                </a:cubicBezTo>
                <a:cubicBezTo>
                  <a:pt x="695362" y="83087"/>
                  <a:pt x="692183" y="93189"/>
                  <a:pt x="685829" y="100400"/>
                </a:cubicBezTo>
                <a:cubicBezTo>
                  <a:pt x="679475" y="107607"/>
                  <a:pt x="671775" y="111214"/>
                  <a:pt x="662735" y="111214"/>
                </a:cubicBezTo>
                <a:cubicBezTo>
                  <a:pt x="658436" y="111214"/>
                  <a:pt x="654537" y="110358"/>
                  <a:pt x="651042" y="108643"/>
                </a:cubicBezTo>
                <a:cubicBezTo>
                  <a:pt x="647546" y="106938"/>
                  <a:pt x="643867" y="104004"/>
                  <a:pt x="640009" y="99853"/>
                </a:cubicBezTo>
                <a:lnTo>
                  <a:pt x="640009" y="139075"/>
                </a:lnTo>
                <a:lnTo>
                  <a:pt x="619409" y="139075"/>
                </a:lnTo>
                <a:close/>
                <a:moveTo>
                  <a:pt x="639789" y="69210"/>
                </a:moveTo>
                <a:cubicBezTo>
                  <a:pt x="639789" y="77954"/>
                  <a:pt x="641524" y="84419"/>
                  <a:pt x="644995" y="88599"/>
                </a:cubicBezTo>
                <a:cubicBezTo>
                  <a:pt x="648464" y="92779"/>
                  <a:pt x="652691" y="94866"/>
                  <a:pt x="657677" y="94866"/>
                </a:cubicBezTo>
                <a:cubicBezTo>
                  <a:pt x="662469" y="94866"/>
                  <a:pt x="666450" y="92948"/>
                  <a:pt x="669629" y="89111"/>
                </a:cubicBezTo>
                <a:cubicBezTo>
                  <a:pt x="672804" y="85277"/>
                  <a:pt x="674391" y="78980"/>
                  <a:pt x="674391" y="70232"/>
                </a:cubicBezTo>
                <a:cubicBezTo>
                  <a:pt x="674391" y="62071"/>
                  <a:pt x="672754" y="56008"/>
                  <a:pt x="669482" y="52048"/>
                </a:cubicBezTo>
                <a:cubicBezTo>
                  <a:pt x="666209" y="48089"/>
                  <a:pt x="662149" y="46112"/>
                  <a:pt x="657310" y="46112"/>
                </a:cubicBezTo>
                <a:cubicBezTo>
                  <a:pt x="652277" y="46112"/>
                  <a:pt x="648097" y="48056"/>
                  <a:pt x="644775" y="51940"/>
                </a:cubicBezTo>
                <a:cubicBezTo>
                  <a:pt x="641451" y="55828"/>
                  <a:pt x="639789" y="61581"/>
                  <a:pt x="639789" y="69210"/>
                </a:cubicBezTo>
                <a:close/>
                <a:moveTo>
                  <a:pt x="779594" y="54615"/>
                </a:moveTo>
                <a:lnTo>
                  <a:pt x="759287" y="58284"/>
                </a:lnTo>
                <a:cubicBezTo>
                  <a:pt x="758603" y="54226"/>
                  <a:pt x="757048" y="51173"/>
                  <a:pt x="754632" y="49119"/>
                </a:cubicBezTo>
                <a:cubicBezTo>
                  <a:pt x="752217" y="47066"/>
                  <a:pt x="749074" y="46040"/>
                  <a:pt x="745212" y="46040"/>
                </a:cubicBezTo>
                <a:cubicBezTo>
                  <a:pt x="740081" y="46040"/>
                  <a:pt x="735984" y="47812"/>
                  <a:pt x="732932" y="51354"/>
                </a:cubicBezTo>
                <a:cubicBezTo>
                  <a:pt x="729875" y="54896"/>
                  <a:pt x="728349" y="60825"/>
                  <a:pt x="728349" y="69134"/>
                </a:cubicBezTo>
                <a:cubicBezTo>
                  <a:pt x="728349" y="78372"/>
                  <a:pt x="729904" y="84894"/>
                  <a:pt x="733007" y="88707"/>
                </a:cubicBezTo>
                <a:cubicBezTo>
                  <a:pt x="736111" y="92520"/>
                  <a:pt x="740271" y="94427"/>
                  <a:pt x="745503" y="94427"/>
                </a:cubicBezTo>
                <a:cubicBezTo>
                  <a:pt x="749415" y="94427"/>
                  <a:pt x="752616" y="93315"/>
                  <a:pt x="755111" y="91091"/>
                </a:cubicBezTo>
                <a:cubicBezTo>
                  <a:pt x="757602" y="88866"/>
                  <a:pt x="759359" y="85042"/>
                  <a:pt x="760388" y="79618"/>
                </a:cubicBezTo>
                <a:lnTo>
                  <a:pt x="780621" y="83062"/>
                </a:lnTo>
                <a:cubicBezTo>
                  <a:pt x="778519" y="92351"/>
                  <a:pt x="774490" y="99364"/>
                  <a:pt x="768525" y="104101"/>
                </a:cubicBezTo>
                <a:cubicBezTo>
                  <a:pt x="762564" y="108842"/>
                  <a:pt x="754572" y="111214"/>
                  <a:pt x="744552" y="111214"/>
                </a:cubicBezTo>
                <a:cubicBezTo>
                  <a:pt x="733162" y="111214"/>
                  <a:pt x="724086" y="107621"/>
                  <a:pt x="717315" y="100433"/>
                </a:cubicBezTo>
                <a:cubicBezTo>
                  <a:pt x="710547" y="93250"/>
                  <a:pt x="707162" y="83307"/>
                  <a:pt x="707162" y="70599"/>
                </a:cubicBezTo>
                <a:cubicBezTo>
                  <a:pt x="707162" y="57747"/>
                  <a:pt x="710557" y="47739"/>
                  <a:pt x="717354" y="40579"/>
                </a:cubicBezTo>
                <a:cubicBezTo>
                  <a:pt x="724147" y="33421"/>
                  <a:pt x="733335" y="29840"/>
                  <a:pt x="744919" y="29840"/>
                </a:cubicBezTo>
                <a:cubicBezTo>
                  <a:pt x="754399" y="29840"/>
                  <a:pt x="761936" y="31877"/>
                  <a:pt x="767534" y="35956"/>
                </a:cubicBezTo>
                <a:cubicBezTo>
                  <a:pt x="773129" y="40039"/>
                  <a:pt x="777151" y="46260"/>
                  <a:pt x="779594" y="54615"/>
                </a:cubicBezTo>
                <a:close/>
                <a:moveTo>
                  <a:pt x="794401" y="31596"/>
                </a:moveTo>
                <a:lnTo>
                  <a:pt x="814928" y="31596"/>
                </a:lnTo>
                <a:lnTo>
                  <a:pt x="814928" y="63414"/>
                </a:lnTo>
                <a:cubicBezTo>
                  <a:pt x="818348" y="63025"/>
                  <a:pt x="820772" y="61973"/>
                  <a:pt x="822190" y="60260"/>
                </a:cubicBezTo>
                <a:cubicBezTo>
                  <a:pt x="823605" y="58553"/>
                  <a:pt x="825314" y="54813"/>
                  <a:pt x="827320" y="49046"/>
                </a:cubicBezTo>
                <a:cubicBezTo>
                  <a:pt x="829962" y="41370"/>
                  <a:pt x="832845" y="36460"/>
                  <a:pt x="835971" y="34312"/>
                </a:cubicBezTo>
                <a:cubicBezTo>
                  <a:pt x="839099" y="32162"/>
                  <a:pt x="843204" y="31086"/>
                  <a:pt x="848286" y="31086"/>
                </a:cubicBezTo>
                <a:cubicBezTo>
                  <a:pt x="849848" y="31086"/>
                  <a:pt x="852563" y="31208"/>
                  <a:pt x="856426" y="31453"/>
                </a:cubicBezTo>
                <a:lnTo>
                  <a:pt x="856498" y="45086"/>
                </a:lnTo>
                <a:cubicBezTo>
                  <a:pt x="851076" y="45086"/>
                  <a:pt x="847603" y="45601"/>
                  <a:pt x="846087" y="46623"/>
                </a:cubicBezTo>
                <a:cubicBezTo>
                  <a:pt x="844571" y="47700"/>
                  <a:pt x="842937" y="50904"/>
                  <a:pt x="841177" y="56232"/>
                </a:cubicBezTo>
                <a:cubicBezTo>
                  <a:pt x="838783" y="63414"/>
                  <a:pt x="835333" y="67838"/>
                  <a:pt x="830840" y="69501"/>
                </a:cubicBezTo>
                <a:cubicBezTo>
                  <a:pt x="837339" y="71308"/>
                  <a:pt x="842835" y="76953"/>
                  <a:pt x="847336" y="86435"/>
                </a:cubicBezTo>
                <a:cubicBezTo>
                  <a:pt x="847577" y="86925"/>
                  <a:pt x="847847" y="87440"/>
                  <a:pt x="848143" y="87973"/>
                </a:cubicBezTo>
                <a:lnTo>
                  <a:pt x="859647" y="109454"/>
                </a:lnTo>
                <a:lnTo>
                  <a:pt x="837508" y="109454"/>
                </a:lnTo>
                <a:lnTo>
                  <a:pt x="827247" y="86951"/>
                </a:lnTo>
                <a:cubicBezTo>
                  <a:pt x="825145" y="82404"/>
                  <a:pt x="823324" y="79480"/>
                  <a:pt x="821782" y="78188"/>
                </a:cubicBezTo>
                <a:cubicBezTo>
                  <a:pt x="820246" y="76892"/>
                  <a:pt x="817960" y="76244"/>
                  <a:pt x="814928" y="76244"/>
                </a:cubicBezTo>
                <a:lnTo>
                  <a:pt x="814928" y="109454"/>
                </a:lnTo>
                <a:lnTo>
                  <a:pt x="794401" y="109454"/>
                </a:lnTo>
                <a:close/>
                <a:moveTo>
                  <a:pt x="869839" y="31596"/>
                </a:moveTo>
                <a:lnTo>
                  <a:pt x="889632" y="31596"/>
                </a:lnTo>
                <a:lnTo>
                  <a:pt x="889632" y="80495"/>
                </a:lnTo>
                <a:lnTo>
                  <a:pt x="921305" y="31596"/>
                </a:lnTo>
                <a:lnTo>
                  <a:pt x="941537" y="31596"/>
                </a:lnTo>
                <a:lnTo>
                  <a:pt x="941537" y="109454"/>
                </a:lnTo>
                <a:lnTo>
                  <a:pt x="921744" y="109454"/>
                </a:lnTo>
                <a:lnTo>
                  <a:pt x="921744" y="59677"/>
                </a:lnTo>
                <a:lnTo>
                  <a:pt x="889632" y="109454"/>
                </a:lnTo>
                <a:lnTo>
                  <a:pt x="869839" y="109454"/>
                </a:lnTo>
                <a:close/>
                <a:moveTo>
                  <a:pt x="962137" y="31596"/>
                </a:moveTo>
                <a:lnTo>
                  <a:pt x="981932" y="31596"/>
                </a:lnTo>
                <a:lnTo>
                  <a:pt x="981932" y="80495"/>
                </a:lnTo>
                <a:lnTo>
                  <a:pt x="1013602" y="31596"/>
                </a:lnTo>
                <a:lnTo>
                  <a:pt x="1033837" y="31596"/>
                </a:lnTo>
                <a:lnTo>
                  <a:pt x="1033837" y="109454"/>
                </a:lnTo>
                <a:lnTo>
                  <a:pt x="1014041" y="109454"/>
                </a:lnTo>
                <a:lnTo>
                  <a:pt x="1014041" y="59677"/>
                </a:lnTo>
                <a:lnTo>
                  <a:pt x="981932" y="109454"/>
                </a:lnTo>
                <a:lnTo>
                  <a:pt x="962137" y="109454"/>
                </a:lnTo>
                <a:close/>
                <a:moveTo>
                  <a:pt x="1011477" y="0"/>
                </a:moveTo>
                <a:lnTo>
                  <a:pt x="1021522" y="0"/>
                </a:lnTo>
                <a:cubicBezTo>
                  <a:pt x="1020935" y="6648"/>
                  <a:pt x="1018602" y="11866"/>
                  <a:pt x="1014520" y="15653"/>
                </a:cubicBezTo>
                <a:cubicBezTo>
                  <a:pt x="1010437" y="19444"/>
                  <a:pt x="1005149" y="21337"/>
                  <a:pt x="998648" y="21337"/>
                </a:cubicBezTo>
                <a:cubicBezTo>
                  <a:pt x="992149" y="21337"/>
                  <a:pt x="986857" y="19444"/>
                  <a:pt x="982775" y="15653"/>
                </a:cubicBezTo>
                <a:cubicBezTo>
                  <a:pt x="978692" y="11866"/>
                  <a:pt x="976363" y="6648"/>
                  <a:pt x="975776" y="0"/>
                </a:cubicBezTo>
                <a:lnTo>
                  <a:pt x="985817" y="0"/>
                </a:lnTo>
                <a:cubicBezTo>
                  <a:pt x="986162" y="3470"/>
                  <a:pt x="987383" y="6099"/>
                  <a:pt x="989486" y="7880"/>
                </a:cubicBezTo>
                <a:cubicBezTo>
                  <a:pt x="991584" y="9666"/>
                  <a:pt x="994637" y="10555"/>
                  <a:pt x="998648" y="10555"/>
                </a:cubicBezTo>
                <a:cubicBezTo>
                  <a:pt x="1002655" y="10555"/>
                  <a:pt x="1005710" y="9666"/>
                  <a:pt x="1007813" y="7880"/>
                </a:cubicBezTo>
                <a:cubicBezTo>
                  <a:pt x="1009911" y="6099"/>
                  <a:pt x="1011136" y="3470"/>
                  <a:pt x="1011477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555059" y="7171169"/>
            <a:ext cx="1084788" cy="139071"/>
          </a:xfrm>
          <a:custGeom>
            <a:avLst/>
            <a:gdLst/>
            <a:ahLst/>
            <a:cxnLst/>
            <a:rect l="l" t="t" r="r" b="b"/>
            <a:pathLst>
              <a:path w="1084788" h="139071">
                <a:moveTo>
                  <a:pt x="0" y="1976"/>
                </a:moveTo>
                <a:lnTo>
                  <a:pt x="21701" y="1976"/>
                </a:lnTo>
                <a:lnTo>
                  <a:pt x="21701" y="47725"/>
                </a:lnTo>
                <a:cubicBezTo>
                  <a:pt x="26536" y="47235"/>
                  <a:pt x="29812" y="45990"/>
                  <a:pt x="31522" y="43988"/>
                </a:cubicBezTo>
                <a:cubicBezTo>
                  <a:pt x="33228" y="41984"/>
                  <a:pt x="35871" y="36411"/>
                  <a:pt x="39442" y="27269"/>
                </a:cubicBezTo>
                <a:cubicBezTo>
                  <a:pt x="43934" y="15641"/>
                  <a:pt x="48457" y="8406"/>
                  <a:pt x="53003" y="5569"/>
                </a:cubicBezTo>
                <a:cubicBezTo>
                  <a:pt x="57499" y="2735"/>
                  <a:pt x="64757" y="1317"/>
                  <a:pt x="74776" y="1317"/>
                </a:cubicBezTo>
                <a:cubicBezTo>
                  <a:pt x="75265" y="1317"/>
                  <a:pt x="76313" y="1295"/>
                  <a:pt x="77929" y="1246"/>
                </a:cubicBezTo>
                <a:lnTo>
                  <a:pt x="77929" y="17301"/>
                </a:lnTo>
                <a:lnTo>
                  <a:pt x="74847" y="17230"/>
                </a:lnTo>
                <a:cubicBezTo>
                  <a:pt x="70402" y="17230"/>
                  <a:pt x="67151" y="17776"/>
                  <a:pt x="65099" y="18875"/>
                </a:cubicBezTo>
                <a:cubicBezTo>
                  <a:pt x="63044" y="19973"/>
                  <a:pt x="61384" y="21650"/>
                  <a:pt x="60116" y="23896"/>
                </a:cubicBezTo>
                <a:cubicBezTo>
                  <a:pt x="58843" y="26147"/>
                  <a:pt x="56963" y="30766"/>
                  <a:pt x="54469" y="37753"/>
                </a:cubicBezTo>
                <a:cubicBezTo>
                  <a:pt x="53150" y="41468"/>
                  <a:pt x="51718" y="44572"/>
                  <a:pt x="50181" y="47062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4" y="55472"/>
                  <a:pt x="50839" y="58233"/>
                  <a:pt x="53992" y="62387"/>
                </a:cubicBezTo>
                <a:cubicBezTo>
                  <a:pt x="57143" y="66543"/>
                  <a:pt x="60603" y="72406"/>
                  <a:pt x="64365" y="79981"/>
                </a:cubicBezTo>
                <a:lnTo>
                  <a:pt x="79028" y="109454"/>
                </a:lnTo>
                <a:lnTo>
                  <a:pt x="53514" y="109454"/>
                </a:lnTo>
                <a:lnTo>
                  <a:pt x="40688" y="81670"/>
                </a:lnTo>
                <a:cubicBezTo>
                  <a:pt x="40490" y="81277"/>
                  <a:pt x="40076" y="80518"/>
                  <a:pt x="39442" y="79394"/>
                </a:cubicBezTo>
                <a:cubicBezTo>
                  <a:pt x="39197" y="79005"/>
                  <a:pt x="38294" y="77317"/>
                  <a:pt x="36727" y="74337"/>
                </a:cubicBezTo>
                <a:cubicBezTo>
                  <a:pt x="33940" y="69059"/>
                  <a:pt x="31658" y="65760"/>
                  <a:pt x="29873" y="64436"/>
                </a:cubicBezTo>
                <a:cubicBezTo>
                  <a:pt x="28087" y="63119"/>
                  <a:pt x="25365" y="62438"/>
                  <a:pt x="21701" y="62387"/>
                </a:cubicBezTo>
                <a:lnTo>
                  <a:pt x="21701" y="109454"/>
                </a:lnTo>
                <a:lnTo>
                  <a:pt x="0" y="109454"/>
                </a:lnTo>
                <a:close/>
                <a:moveTo>
                  <a:pt x="136210" y="84672"/>
                </a:moveTo>
                <a:lnTo>
                  <a:pt x="156741" y="88120"/>
                </a:lnTo>
                <a:cubicBezTo>
                  <a:pt x="154098" y="95649"/>
                  <a:pt x="149937" y="101376"/>
                  <a:pt x="144241" y="105311"/>
                </a:cubicBezTo>
                <a:cubicBezTo>
                  <a:pt x="138546" y="109245"/>
                  <a:pt x="131422" y="111211"/>
                  <a:pt x="122868" y="111211"/>
                </a:cubicBezTo>
                <a:cubicBezTo>
                  <a:pt x="109329" y="111211"/>
                  <a:pt x="99310" y="106790"/>
                  <a:pt x="92811" y="97941"/>
                </a:cubicBezTo>
                <a:cubicBezTo>
                  <a:pt x="87678" y="90857"/>
                  <a:pt x="85111" y="81914"/>
                  <a:pt x="85111" y="71111"/>
                </a:cubicBezTo>
                <a:cubicBezTo>
                  <a:pt x="85111" y="58208"/>
                  <a:pt x="88484" y="48102"/>
                  <a:pt x="95231" y="40799"/>
                </a:cubicBezTo>
                <a:cubicBezTo>
                  <a:pt x="101974" y="33494"/>
                  <a:pt x="110502" y="29840"/>
                  <a:pt x="120812" y="29840"/>
                </a:cubicBezTo>
                <a:cubicBezTo>
                  <a:pt x="132397" y="29840"/>
                  <a:pt x="141537" y="33664"/>
                  <a:pt x="148234" y="41309"/>
                </a:cubicBezTo>
                <a:cubicBezTo>
                  <a:pt x="154930" y="48960"/>
                  <a:pt x="158130" y="60674"/>
                  <a:pt x="157839" y="76460"/>
                </a:cubicBezTo>
                <a:lnTo>
                  <a:pt x="106225" y="76460"/>
                </a:lnTo>
                <a:cubicBezTo>
                  <a:pt x="106372" y="82573"/>
                  <a:pt x="108032" y="87325"/>
                  <a:pt x="111211" y="90724"/>
                </a:cubicBezTo>
                <a:cubicBezTo>
                  <a:pt x="114386" y="94118"/>
                  <a:pt x="118347" y="95818"/>
                  <a:pt x="123088" y="95818"/>
                </a:cubicBezTo>
                <a:cubicBezTo>
                  <a:pt x="126314" y="95818"/>
                  <a:pt x="129024" y="94939"/>
                  <a:pt x="131228" y="93178"/>
                </a:cubicBezTo>
                <a:cubicBezTo>
                  <a:pt x="133427" y="91418"/>
                  <a:pt x="135090" y="88585"/>
                  <a:pt x="136210" y="84672"/>
                </a:cubicBezTo>
                <a:close/>
                <a:moveTo>
                  <a:pt x="137383" y="63853"/>
                </a:moveTo>
                <a:cubicBezTo>
                  <a:pt x="137236" y="57888"/>
                  <a:pt x="135699" y="53355"/>
                  <a:pt x="132764" y="50252"/>
                </a:cubicBezTo>
                <a:cubicBezTo>
                  <a:pt x="129831" y="47149"/>
                  <a:pt x="126263" y="45598"/>
                  <a:pt x="122062" y="45598"/>
                </a:cubicBezTo>
                <a:cubicBezTo>
                  <a:pt x="117565" y="45598"/>
                  <a:pt x="113850" y="47235"/>
                  <a:pt x="110916" y="50508"/>
                </a:cubicBezTo>
                <a:cubicBezTo>
                  <a:pt x="107983" y="53787"/>
                  <a:pt x="106542" y="58233"/>
                  <a:pt x="106592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4"/>
                </a:lnTo>
                <a:cubicBezTo>
                  <a:pt x="195740" y="39121"/>
                  <a:pt x="199113" y="35946"/>
                  <a:pt x="203367" y="33501"/>
                </a:cubicBezTo>
                <a:cubicBezTo>
                  <a:pt x="207619" y="31060"/>
                  <a:pt x="212332" y="29840"/>
                  <a:pt x="217513" y="29840"/>
                </a:cubicBezTo>
                <a:cubicBezTo>
                  <a:pt x="226555" y="29840"/>
                  <a:pt x="234231" y="33383"/>
                  <a:pt x="240534" y="40467"/>
                </a:cubicBezTo>
                <a:cubicBezTo>
                  <a:pt x="246838" y="47556"/>
                  <a:pt x="249992" y="57431"/>
                  <a:pt x="249992" y="70085"/>
                </a:cubicBezTo>
                <a:cubicBezTo>
                  <a:pt x="249992" y="83085"/>
                  <a:pt x="246813" y="93190"/>
                  <a:pt x="240459" y="100397"/>
                </a:cubicBezTo>
                <a:cubicBezTo>
                  <a:pt x="234105" y="107607"/>
                  <a:pt x="226404" y="111211"/>
                  <a:pt x="217364" y="111211"/>
                </a:cubicBezTo>
                <a:cubicBezTo>
                  <a:pt x="213066" y="111211"/>
                  <a:pt x="209167" y="110354"/>
                  <a:pt x="205672" y="108645"/>
                </a:cubicBezTo>
                <a:cubicBezTo>
                  <a:pt x="202176" y="106938"/>
                  <a:pt x="198497" y="104004"/>
                  <a:pt x="194637" y="99850"/>
                </a:cubicBezTo>
                <a:lnTo>
                  <a:pt x="194637" y="139071"/>
                </a:lnTo>
                <a:lnTo>
                  <a:pt x="174038" y="139071"/>
                </a:lnTo>
                <a:close/>
                <a:moveTo>
                  <a:pt x="194418" y="69206"/>
                </a:moveTo>
                <a:cubicBezTo>
                  <a:pt x="194418" y="77954"/>
                  <a:pt x="196154" y="84419"/>
                  <a:pt x="199623" y="88599"/>
                </a:cubicBezTo>
                <a:cubicBezTo>
                  <a:pt x="203094" y="92776"/>
                  <a:pt x="207321" y="94868"/>
                  <a:pt x="212307" y="94868"/>
                </a:cubicBezTo>
                <a:cubicBezTo>
                  <a:pt x="217098" y="94868"/>
                  <a:pt x="221080" y="92945"/>
                  <a:pt x="224259" y="89111"/>
                </a:cubicBezTo>
                <a:cubicBezTo>
                  <a:pt x="227434" y="85273"/>
                  <a:pt x="229021" y="78980"/>
                  <a:pt x="229021" y="70232"/>
                </a:cubicBezTo>
                <a:cubicBezTo>
                  <a:pt x="229021" y="62071"/>
                  <a:pt x="227383" y="56008"/>
                  <a:pt x="224111" y="52048"/>
                </a:cubicBezTo>
                <a:cubicBezTo>
                  <a:pt x="220839" y="48088"/>
                  <a:pt x="216777" y="46112"/>
                  <a:pt x="211940" y="46112"/>
                </a:cubicBezTo>
                <a:cubicBezTo>
                  <a:pt x="206907" y="46112"/>
                  <a:pt x="202727" y="48053"/>
                  <a:pt x="199404" y="51940"/>
                </a:cubicBezTo>
                <a:cubicBezTo>
                  <a:pt x="196081" y="55825"/>
                  <a:pt x="194418" y="61581"/>
                  <a:pt x="194418" y="69206"/>
                </a:cubicBezTo>
                <a:close/>
                <a:moveTo>
                  <a:pt x="281733" y="55350"/>
                </a:moveTo>
                <a:lnTo>
                  <a:pt x="263038" y="51977"/>
                </a:lnTo>
                <a:cubicBezTo>
                  <a:pt x="265140" y="44449"/>
                  <a:pt x="268758" y="38880"/>
                  <a:pt x="273888" y="35261"/>
                </a:cubicBezTo>
                <a:cubicBezTo>
                  <a:pt x="279019" y="31647"/>
                  <a:pt x="286642" y="29840"/>
                  <a:pt x="296763" y="29840"/>
                </a:cubicBezTo>
                <a:cubicBezTo>
                  <a:pt x="305950" y="29840"/>
                  <a:pt x="312793" y="30927"/>
                  <a:pt x="317294" y="33099"/>
                </a:cubicBezTo>
                <a:cubicBezTo>
                  <a:pt x="321786" y="35273"/>
                  <a:pt x="324951" y="38034"/>
                  <a:pt x="326783" y="41382"/>
                </a:cubicBezTo>
                <a:cubicBezTo>
                  <a:pt x="328616" y="44729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08"/>
                  <a:pt x="329645" y="95757"/>
                  <a:pt x="330304" y="99007"/>
                </a:cubicBezTo>
                <a:cubicBezTo>
                  <a:pt x="330963" y="102258"/>
                  <a:pt x="332197" y="105743"/>
                  <a:pt x="334005" y="109454"/>
                </a:cubicBezTo>
                <a:lnTo>
                  <a:pt x="313621" y="109454"/>
                </a:lnTo>
                <a:cubicBezTo>
                  <a:pt x="313085" y="108086"/>
                  <a:pt x="312426" y="106056"/>
                  <a:pt x="311645" y="103370"/>
                </a:cubicBezTo>
                <a:cubicBezTo>
                  <a:pt x="311303" y="102150"/>
                  <a:pt x="311058" y="101340"/>
                  <a:pt x="310911" y="100951"/>
                </a:cubicBezTo>
                <a:cubicBezTo>
                  <a:pt x="307393" y="104367"/>
                  <a:pt x="303627" y="106938"/>
                  <a:pt x="299624" y="108645"/>
                </a:cubicBezTo>
                <a:cubicBezTo>
                  <a:pt x="295614" y="110354"/>
                  <a:pt x="291338" y="111211"/>
                  <a:pt x="286791" y="111211"/>
                </a:cubicBezTo>
                <a:cubicBezTo>
                  <a:pt x="278777" y="111211"/>
                  <a:pt x="272459" y="109037"/>
                  <a:pt x="267840" y="104685"/>
                </a:cubicBezTo>
                <a:cubicBezTo>
                  <a:pt x="263221" y="100335"/>
                  <a:pt x="260910" y="94838"/>
                  <a:pt x="260910" y="88192"/>
                </a:cubicBezTo>
                <a:cubicBezTo>
                  <a:pt x="260910" y="83793"/>
                  <a:pt x="261965" y="79873"/>
                  <a:pt x="264063" y="76427"/>
                </a:cubicBezTo>
                <a:cubicBezTo>
                  <a:pt x="266166" y="72983"/>
                  <a:pt x="269111" y="70340"/>
                  <a:pt x="272902" y="68507"/>
                </a:cubicBezTo>
                <a:cubicBezTo>
                  <a:pt x="276686" y="66679"/>
                  <a:pt x="282151" y="65073"/>
                  <a:pt x="289285" y="63706"/>
                </a:cubicBezTo>
                <a:cubicBezTo>
                  <a:pt x="298912" y="61898"/>
                  <a:pt x="305582" y="60213"/>
                  <a:pt x="309298" y="58647"/>
                </a:cubicBezTo>
                <a:lnTo>
                  <a:pt x="309298" y="56595"/>
                </a:lnTo>
                <a:cubicBezTo>
                  <a:pt x="309298" y="52639"/>
                  <a:pt x="308323" y="49813"/>
                  <a:pt x="306367" y="48128"/>
                </a:cubicBezTo>
                <a:cubicBezTo>
                  <a:pt x="304412" y="46444"/>
                  <a:pt x="300719" y="45598"/>
                  <a:pt x="295294" y="45598"/>
                </a:cubicBezTo>
                <a:cubicBezTo>
                  <a:pt x="291628" y="45598"/>
                  <a:pt x="288771" y="46317"/>
                  <a:pt x="286719" y="47761"/>
                </a:cubicBezTo>
                <a:cubicBezTo>
                  <a:pt x="284663" y="49201"/>
                  <a:pt x="283000" y="51732"/>
                  <a:pt x="281733" y="55350"/>
                </a:cubicBezTo>
                <a:close/>
                <a:moveTo>
                  <a:pt x="309298" y="72065"/>
                </a:moveTo>
                <a:cubicBezTo>
                  <a:pt x="306655" y="72946"/>
                  <a:pt x="302479" y="73994"/>
                  <a:pt x="296763" y="75218"/>
                </a:cubicBezTo>
                <a:cubicBezTo>
                  <a:pt x="291046" y="76439"/>
                  <a:pt x="287305" y="77638"/>
                  <a:pt x="285545" y="78811"/>
                </a:cubicBezTo>
                <a:cubicBezTo>
                  <a:pt x="282859" y="80719"/>
                  <a:pt x="281513" y="83134"/>
                  <a:pt x="281513" y="86069"/>
                </a:cubicBezTo>
                <a:cubicBezTo>
                  <a:pt x="281513" y="88952"/>
                  <a:pt x="282590" y="91444"/>
                  <a:pt x="284739" y="93542"/>
                </a:cubicBezTo>
                <a:cubicBezTo>
                  <a:pt x="286888" y="95645"/>
                  <a:pt x="289623" y="96696"/>
                  <a:pt x="292951" y="96696"/>
                </a:cubicBezTo>
                <a:cubicBezTo>
                  <a:pt x="296661" y="96696"/>
                  <a:pt x="300207" y="95476"/>
                  <a:pt x="303580" y="93031"/>
                </a:cubicBezTo>
                <a:cubicBezTo>
                  <a:pt x="306072" y="91177"/>
                  <a:pt x="307707" y="88901"/>
                  <a:pt x="308492" y="86216"/>
                </a:cubicBezTo>
                <a:cubicBezTo>
                  <a:pt x="309028" y="84452"/>
                  <a:pt x="309298" y="81107"/>
                  <a:pt x="309298" y="76168"/>
                </a:cubicBezTo>
                <a:close/>
                <a:moveTo>
                  <a:pt x="350428" y="31597"/>
                </a:moveTo>
                <a:lnTo>
                  <a:pt x="375941" y="31597"/>
                </a:lnTo>
                <a:lnTo>
                  <a:pt x="395291" y="85849"/>
                </a:lnTo>
                <a:lnTo>
                  <a:pt x="414792" y="31597"/>
                </a:lnTo>
                <a:lnTo>
                  <a:pt x="440230" y="31597"/>
                </a:lnTo>
                <a:lnTo>
                  <a:pt x="440230" y="109454"/>
                </a:lnTo>
                <a:lnTo>
                  <a:pt x="422709" y="109454"/>
                </a:lnTo>
                <a:lnTo>
                  <a:pt x="422709" y="58208"/>
                </a:lnTo>
                <a:lnTo>
                  <a:pt x="403723" y="109454"/>
                </a:lnTo>
                <a:lnTo>
                  <a:pt x="386129" y="109454"/>
                </a:lnTo>
                <a:lnTo>
                  <a:pt x="368022" y="58208"/>
                </a:lnTo>
                <a:lnTo>
                  <a:pt x="368022" y="109454"/>
                </a:lnTo>
                <a:lnTo>
                  <a:pt x="350428" y="109454"/>
                </a:lnTo>
                <a:close/>
                <a:moveTo>
                  <a:pt x="481875" y="77490"/>
                </a:moveTo>
                <a:lnTo>
                  <a:pt x="481875" y="64076"/>
                </a:lnTo>
                <a:cubicBezTo>
                  <a:pt x="485442" y="64076"/>
                  <a:pt x="488034" y="63845"/>
                  <a:pt x="489651" y="63378"/>
                </a:cubicBezTo>
                <a:cubicBezTo>
                  <a:pt x="491260" y="62909"/>
                  <a:pt x="492786" y="61790"/>
                  <a:pt x="494230" y="60005"/>
                </a:cubicBezTo>
                <a:cubicBezTo>
                  <a:pt x="495669" y="58219"/>
                  <a:pt x="496393" y="56181"/>
                  <a:pt x="496393" y="53881"/>
                </a:cubicBezTo>
                <a:cubicBezTo>
                  <a:pt x="496393" y="51440"/>
                  <a:pt x="495500" y="49179"/>
                  <a:pt x="493715" y="47102"/>
                </a:cubicBezTo>
                <a:cubicBezTo>
                  <a:pt x="491933" y="45025"/>
                  <a:pt x="489251" y="43988"/>
                  <a:pt x="485687" y="43988"/>
                </a:cubicBezTo>
                <a:cubicBezTo>
                  <a:pt x="482948" y="43988"/>
                  <a:pt x="480507" y="44572"/>
                  <a:pt x="478358" y="45745"/>
                </a:cubicBezTo>
                <a:cubicBezTo>
                  <a:pt x="476208" y="46923"/>
                  <a:pt x="474253" y="49705"/>
                  <a:pt x="472489" y="54104"/>
                </a:cubicBezTo>
                <a:lnTo>
                  <a:pt x="455043" y="50364"/>
                </a:lnTo>
                <a:cubicBezTo>
                  <a:pt x="456805" y="43520"/>
                  <a:pt x="460566" y="38391"/>
                  <a:pt x="466333" y="34971"/>
                </a:cubicBezTo>
                <a:cubicBezTo>
                  <a:pt x="472101" y="31550"/>
                  <a:pt x="478674" y="29840"/>
                  <a:pt x="486050" y="29840"/>
                </a:cubicBezTo>
                <a:cubicBezTo>
                  <a:pt x="495439" y="29840"/>
                  <a:pt x="502711" y="31990"/>
                  <a:pt x="507863" y="36288"/>
                </a:cubicBezTo>
                <a:cubicBezTo>
                  <a:pt x="513019" y="40590"/>
                  <a:pt x="515599" y="45990"/>
                  <a:pt x="515599" y="52491"/>
                </a:cubicBezTo>
                <a:cubicBezTo>
                  <a:pt x="515599" y="56545"/>
                  <a:pt x="514487" y="59903"/>
                  <a:pt x="512262" y="62568"/>
                </a:cubicBezTo>
                <a:cubicBezTo>
                  <a:pt x="510037" y="65232"/>
                  <a:pt x="506534" y="67716"/>
                  <a:pt x="501742" y="70012"/>
                </a:cubicBezTo>
                <a:cubicBezTo>
                  <a:pt x="507511" y="71575"/>
                  <a:pt x="511822" y="73944"/>
                  <a:pt x="514685" y="77123"/>
                </a:cubicBezTo>
                <a:cubicBezTo>
                  <a:pt x="517540" y="80302"/>
                  <a:pt x="518972" y="84262"/>
                  <a:pt x="518972" y="88999"/>
                </a:cubicBezTo>
                <a:cubicBezTo>
                  <a:pt x="518972" y="95058"/>
                  <a:pt x="516135" y="100274"/>
                  <a:pt x="510466" y="104652"/>
                </a:cubicBezTo>
                <a:cubicBezTo>
                  <a:pt x="504795" y="109026"/>
                  <a:pt x="496635" y="111211"/>
                  <a:pt x="485979" y="111211"/>
                </a:cubicBezTo>
                <a:cubicBezTo>
                  <a:pt x="467409" y="111211"/>
                  <a:pt x="456044" y="103953"/>
                  <a:pt x="451890" y="89438"/>
                </a:cubicBezTo>
                <a:lnTo>
                  <a:pt x="470733" y="85997"/>
                </a:lnTo>
                <a:cubicBezTo>
                  <a:pt x="473764" y="93618"/>
                  <a:pt x="478772" y="97430"/>
                  <a:pt x="485759" y="97430"/>
                </a:cubicBezTo>
                <a:cubicBezTo>
                  <a:pt x="489622" y="97430"/>
                  <a:pt x="492714" y="96414"/>
                  <a:pt x="495037" y="94388"/>
                </a:cubicBezTo>
                <a:cubicBezTo>
                  <a:pt x="497355" y="92362"/>
                  <a:pt x="498518" y="89978"/>
                  <a:pt x="498518" y="87243"/>
                </a:cubicBezTo>
                <a:cubicBezTo>
                  <a:pt x="498518" y="84211"/>
                  <a:pt x="497304" y="81827"/>
                  <a:pt x="494888" y="80092"/>
                </a:cubicBezTo>
                <a:cubicBezTo>
                  <a:pt x="492466" y="78358"/>
                  <a:pt x="489301" y="77490"/>
                  <a:pt x="485391" y="77490"/>
                </a:cubicBezTo>
                <a:close/>
                <a:moveTo>
                  <a:pt x="535025" y="31597"/>
                </a:moveTo>
                <a:lnTo>
                  <a:pt x="554818" y="31597"/>
                </a:lnTo>
                <a:lnTo>
                  <a:pt x="554818" y="80496"/>
                </a:lnTo>
                <a:lnTo>
                  <a:pt x="586491" y="31597"/>
                </a:lnTo>
                <a:lnTo>
                  <a:pt x="606723" y="31597"/>
                </a:lnTo>
                <a:lnTo>
                  <a:pt x="606723" y="109454"/>
                </a:lnTo>
                <a:lnTo>
                  <a:pt x="586930" y="109454"/>
                </a:lnTo>
                <a:lnTo>
                  <a:pt x="586930" y="59677"/>
                </a:lnTo>
                <a:lnTo>
                  <a:pt x="554818" y="109454"/>
                </a:lnTo>
                <a:lnTo>
                  <a:pt x="535025" y="109454"/>
                </a:lnTo>
                <a:close/>
                <a:moveTo>
                  <a:pt x="618599" y="31597"/>
                </a:moveTo>
                <a:lnTo>
                  <a:pt x="689055" y="31597"/>
                </a:lnTo>
                <a:lnTo>
                  <a:pt x="689055" y="48240"/>
                </a:lnTo>
                <a:lnTo>
                  <a:pt x="664128" y="48240"/>
                </a:lnTo>
                <a:lnTo>
                  <a:pt x="664128" y="109454"/>
                </a:lnTo>
                <a:lnTo>
                  <a:pt x="643525" y="109454"/>
                </a:lnTo>
                <a:lnTo>
                  <a:pt x="643525" y="48240"/>
                </a:lnTo>
                <a:lnTo>
                  <a:pt x="618599" y="48240"/>
                </a:lnTo>
                <a:close/>
                <a:moveTo>
                  <a:pt x="696600" y="69426"/>
                </a:moveTo>
                <a:cubicBezTo>
                  <a:pt x="696600" y="62582"/>
                  <a:pt x="698289" y="55961"/>
                  <a:pt x="701662" y="49558"/>
                </a:cubicBezTo>
                <a:cubicBezTo>
                  <a:pt x="705035" y="43153"/>
                  <a:pt x="709812" y="38271"/>
                  <a:pt x="715997" y="34898"/>
                </a:cubicBezTo>
                <a:cubicBezTo>
                  <a:pt x="722178" y="31525"/>
                  <a:pt x="729079" y="29840"/>
                  <a:pt x="736708" y="29840"/>
                </a:cubicBezTo>
                <a:cubicBezTo>
                  <a:pt x="748483" y="29840"/>
                  <a:pt x="758135" y="33664"/>
                  <a:pt x="765666" y="41309"/>
                </a:cubicBezTo>
                <a:cubicBezTo>
                  <a:pt x="773190" y="48960"/>
                  <a:pt x="776953" y="58626"/>
                  <a:pt x="776953" y="70305"/>
                </a:cubicBezTo>
                <a:cubicBezTo>
                  <a:pt x="776953" y="82084"/>
                  <a:pt x="773150" y="91846"/>
                  <a:pt x="765554" y="99593"/>
                </a:cubicBezTo>
                <a:cubicBezTo>
                  <a:pt x="757955" y="107338"/>
                  <a:pt x="748387" y="111211"/>
                  <a:pt x="736851" y="111211"/>
                </a:cubicBezTo>
                <a:cubicBezTo>
                  <a:pt x="729716" y="111211"/>
                  <a:pt x="722909" y="109602"/>
                  <a:pt x="716436" y="106373"/>
                </a:cubicBezTo>
                <a:cubicBezTo>
                  <a:pt x="709960" y="103147"/>
                  <a:pt x="705035" y="98420"/>
                  <a:pt x="701662" y="92189"/>
                </a:cubicBezTo>
                <a:cubicBezTo>
                  <a:pt x="698289" y="85957"/>
                  <a:pt x="696600" y="78372"/>
                  <a:pt x="696600" y="69426"/>
                </a:cubicBezTo>
                <a:close/>
                <a:moveTo>
                  <a:pt x="717717" y="70524"/>
                </a:moveTo>
                <a:cubicBezTo>
                  <a:pt x="717717" y="78246"/>
                  <a:pt x="719550" y="84160"/>
                  <a:pt x="723219" y="88265"/>
                </a:cubicBezTo>
                <a:cubicBezTo>
                  <a:pt x="726883" y="92372"/>
                  <a:pt x="731402" y="94428"/>
                  <a:pt x="736780" y="94428"/>
                </a:cubicBezTo>
                <a:cubicBezTo>
                  <a:pt x="742159" y="94428"/>
                  <a:pt x="746666" y="92372"/>
                  <a:pt x="750308" y="88265"/>
                </a:cubicBezTo>
                <a:cubicBezTo>
                  <a:pt x="753944" y="84160"/>
                  <a:pt x="755767" y="78199"/>
                  <a:pt x="755767" y="70379"/>
                </a:cubicBezTo>
                <a:cubicBezTo>
                  <a:pt x="755767" y="62754"/>
                  <a:pt x="753944" y="56887"/>
                  <a:pt x="750308" y="52780"/>
                </a:cubicBezTo>
                <a:cubicBezTo>
                  <a:pt x="746666" y="48675"/>
                  <a:pt x="742159" y="46623"/>
                  <a:pt x="736780" y="46623"/>
                </a:cubicBezTo>
                <a:cubicBezTo>
                  <a:pt x="731402" y="46623"/>
                  <a:pt x="726883" y="48675"/>
                  <a:pt x="723219" y="52780"/>
                </a:cubicBezTo>
                <a:cubicBezTo>
                  <a:pt x="719550" y="56887"/>
                  <a:pt x="717717" y="62801"/>
                  <a:pt x="717717" y="70524"/>
                </a:cubicBezTo>
                <a:close/>
                <a:moveTo>
                  <a:pt x="793304" y="31597"/>
                </a:moveTo>
                <a:lnTo>
                  <a:pt x="838390" y="31597"/>
                </a:lnTo>
                <a:cubicBezTo>
                  <a:pt x="847624" y="31597"/>
                  <a:pt x="854539" y="33281"/>
                  <a:pt x="859137" y="36655"/>
                </a:cubicBezTo>
                <a:cubicBezTo>
                  <a:pt x="863727" y="40028"/>
                  <a:pt x="866023" y="45108"/>
                  <a:pt x="866023" y="51905"/>
                </a:cubicBezTo>
                <a:cubicBezTo>
                  <a:pt x="866023" y="56253"/>
                  <a:pt x="864767" y="60040"/>
                  <a:pt x="862251" y="63266"/>
                </a:cubicBezTo>
                <a:cubicBezTo>
                  <a:pt x="859734" y="66492"/>
                  <a:pt x="856570" y="68645"/>
                  <a:pt x="852758" y="69722"/>
                </a:cubicBezTo>
                <a:cubicBezTo>
                  <a:pt x="858132" y="71039"/>
                  <a:pt x="862139" y="73505"/>
                  <a:pt x="864781" y="77123"/>
                </a:cubicBezTo>
                <a:cubicBezTo>
                  <a:pt x="867420" y="80740"/>
                  <a:pt x="868738" y="84700"/>
                  <a:pt x="868738" y="88999"/>
                </a:cubicBezTo>
                <a:cubicBezTo>
                  <a:pt x="868738" y="95058"/>
                  <a:pt x="866513" y="99983"/>
                  <a:pt x="862071" y="103770"/>
                </a:cubicBezTo>
                <a:cubicBezTo>
                  <a:pt x="857620" y="107560"/>
                  <a:pt x="851047" y="109454"/>
                  <a:pt x="842346" y="109454"/>
                </a:cubicBezTo>
                <a:lnTo>
                  <a:pt x="793304" y="109454"/>
                </a:lnTo>
                <a:close/>
                <a:moveTo>
                  <a:pt x="814047" y="63925"/>
                </a:moveTo>
                <a:lnTo>
                  <a:pt x="827316" y="63925"/>
                </a:lnTo>
                <a:cubicBezTo>
                  <a:pt x="833720" y="63925"/>
                  <a:pt x="838353" y="63119"/>
                  <a:pt x="841212" y="61506"/>
                </a:cubicBezTo>
                <a:cubicBezTo>
                  <a:pt x="844071" y="59893"/>
                  <a:pt x="845500" y="57352"/>
                  <a:pt x="845500" y="53881"/>
                </a:cubicBezTo>
                <a:cubicBezTo>
                  <a:pt x="845500" y="50608"/>
                  <a:pt x="844171" y="48273"/>
                  <a:pt x="841507" y="46883"/>
                </a:cubicBezTo>
                <a:cubicBezTo>
                  <a:pt x="838844" y="45490"/>
                  <a:pt x="834113" y="44792"/>
                  <a:pt x="827316" y="44792"/>
                </a:cubicBezTo>
                <a:lnTo>
                  <a:pt x="814047" y="44792"/>
                </a:lnTo>
                <a:close/>
                <a:moveTo>
                  <a:pt x="814047" y="96257"/>
                </a:moveTo>
                <a:lnTo>
                  <a:pt x="830322" y="96257"/>
                </a:lnTo>
                <a:cubicBezTo>
                  <a:pt x="836187" y="96257"/>
                  <a:pt x="840467" y="95547"/>
                  <a:pt x="843153" y="94128"/>
                </a:cubicBezTo>
                <a:cubicBezTo>
                  <a:pt x="845839" y="92714"/>
                  <a:pt x="847185" y="90176"/>
                  <a:pt x="847185" y="86507"/>
                </a:cubicBezTo>
                <a:cubicBezTo>
                  <a:pt x="847185" y="82696"/>
                  <a:pt x="845647" y="80067"/>
                  <a:pt x="842566" y="78624"/>
                </a:cubicBezTo>
                <a:cubicBezTo>
                  <a:pt x="839487" y="77184"/>
                  <a:pt x="833501" y="76460"/>
                  <a:pt x="824606" y="76460"/>
                </a:cubicBezTo>
                <a:lnTo>
                  <a:pt x="814047" y="76460"/>
                </a:lnTo>
                <a:close/>
                <a:moveTo>
                  <a:pt x="885529" y="31597"/>
                </a:moveTo>
                <a:lnTo>
                  <a:pt x="906127" y="31597"/>
                </a:lnTo>
                <a:lnTo>
                  <a:pt x="906127" y="63925"/>
                </a:lnTo>
                <a:lnTo>
                  <a:pt x="926803" y="63925"/>
                </a:lnTo>
                <a:cubicBezTo>
                  <a:pt x="934917" y="63925"/>
                  <a:pt x="941112" y="64501"/>
                  <a:pt x="945385" y="65650"/>
                </a:cubicBezTo>
                <a:cubicBezTo>
                  <a:pt x="949663" y="66798"/>
                  <a:pt x="953281" y="69304"/>
                  <a:pt x="956240" y="73162"/>
                </a:cubicBezTo>
                <a:cubicBezTo>
                  <a:pt x="959195" y="77025"/>
                  <a:pt x="960671" y="81568"/>
                  <a:pt x="960671" y="86803"/>
                </a:cubicBezTo>
                <a:cubicBezTo>
                  <a:pt x="960671" y="94327"/>
                  <a:pt x="958083" y="99983"/>
                  <a:pt x="952899" y="103770"/>
                </a:cubicBezTo>
                <a:cubicBezTo>
                  <a:pt x="947718" y="107560"/>
                  <a:pt x="939946" y="109454"/>
                  <a:pt x="929589" y="109454"/>
                </a:cubicBezTo>
                <a:lnTo>
                  <a:pt x="885529" y="109454"/>
                </a:lnTo>
                <a:close/>
                <a:moveTo>
                  <a:pt x="906127" y="96404"/>
                </a:moveTo>
                <a:lnTo>
                  <a:pt x="925262" y="96404"/>
                </a:lnTo>
                <a:cubicBezTo>
                  <a:pt x="930247" y="96404"/>
                  <a:pt x="933861" y="95623"/>
                  <a:pt x="936112" y="94057"/>
                </a:cubicBezTo>
                <a:cubicBezTo>
                  <a:pt x="938358" y="92494"/>
                  <a:pt x="939485" y="89953"/>
                  <a:pt x="939485" y="86436"/>
                </a:cubicBezTo>
                <a:cubicBezTo>
                  <a:pt x="939485" y="82671"/>
                  <a:pt x="938031" y="80089"/>
                  <a:pt x="935125" y="78699"/>
                </a:cubicBezTo>
                <a:cubicBezTo>
                  <a:pt x="932213" y="77306"/>
                  <a:pt x="926997" y="76608"/>
                  <a:pt x="919470" y="76608"/>
                </a:cubicBezTo>
                <a:lnTo>
                  <a:pt x="906127" y="76608"/>
                </a:lnTo>
                <a:close/>
                <a:moveTo>
                  <a:pt x="972403" y="31597"/>
                </a:moveTo>
                <a:lnTo>
                  <a:pt x="992999" y="31597"/>
                </a:lnTo>
                <a:lnTo>
                  <a:pt x="992999" y="109454"/>
                </a:lnTo>
                <a:lnTo>
                  <a:pt x="972403" y="109454"/>
                </a:lnTo>
                <a:close/>
                <a:moveTo>
                  <a:pt x="1013090" y="31597"/>
                </a:moveTo>
                <a:lnTo>
                  <a:pt x="1032883" y="31597"/>
                </a:lnTo>
                <a:lnTo>
                  <a:pt x="1032883" y="80496"/>
                </a:lnTo>
                <a:lnTo>
                  <a:pt x="1064556" y="31597"/>
                </a:lnTo>
                <a:lnTo>
                  <a:pt x="1084788" y="31597"/>
                </a:lnTo>
                <a:lnTo>
                  <a:pt x="1084788" y="109454"/>
                </a:lnTo>
                <a:lnTo>
                  <a:pt x="1064995" y="109454"/>
                </a:lnTo>
                <a:lnTo>
                  <a:pt x="1064995" y="59677"/>
                </a:lnTo>
                <a:lnTo>
                  <a:pt x="1032883" y="109454"/>
                </a:lnTo>
                <a:lnTo>
                  <a:pt x="1013090" y="109454"/>
                </a:lnTo>
                <a:close/>
                <a:moveTo>
                  <a:pt x="1062428" y="0"/>
                </a:moveTo>
                <a:lnTo>
                  <a:pt x="1072473" y="0"/>
                </a:lnTo>
                <a:cubicBezTo>
                  <a:pt x="1071886" y="6646"/>
                  <a:pt x="1069553" y="11862"/>
                  <a:pt x="1065470" y="15653"/>
                </a:cubicBezTo>
                <a:cubicBezTo>
                  <a:pt x="1061388" y="19440"/>
                  <a:pt x="1056100" y="21333"/>
                  <a:pt x="1049601" y="21333"/>
                </a:cubicBezTo>
                <a:cubicBezTo>
                  <a:pt x="1043100" y="21333"/>
                  <a:pt x="1037812" y="19440"/>
                  <a:pt x="1033729" y="15653"/>
                </a:cubicBezTo>
                <a:cubicBezTo>
                  <a:pt x="1029647" y="11862"/>
                  <a:pt x="1027314" y="6646"/>
                  <a:pt x="1026727" y="0"/>
                </a:cubicBezTo>
                <a:lnTo>
                  <a:pt x="1036772" y="0"/>
                </a:lnTo>
                <a:cubicBezTo>
                  <a:pt x="1037113" y="3471"/>
                  <a:pt x="1038338" y="6095"/>
                  <a:pt x="1040436" y="7880"/>
                </a:cubicBezTo>
                <a:cubicBezTo>
                  <a:pt x="1042539" y="9666"/>
                  <a:pt x="1045592" y="10555"/>
                  <a:pt x="1049601" y="10555"/>
                </a:cubicBezTo>
                <a:cubicBezTo>
                  <a:pt x="1053604" y="10555"/>
                  <a:pt x="1056661" y="9666"/>
                  <a:pt x="1058764" y="7880"/>
                </a:cubicBezTo>
                <a:cubicBezTo>
                  <a:pt x="1060866" y="6095"/>
                  <a:pt x="1062087" y="3471"/>
                  <a:pt x="1062428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55059" y="7350175"/>
            <a:ext cx="714348" cy="101808"/>
          </a:xfrm>
          <a:custGeom>
            <a:avLst/>
            <a:gdLst/>
            <a:ahLst/>
            <a:cxnLst/>
            <a:rect l="l" t="t" r="r" b="b"/>
            <a:pathLst>
              <a:path w="714348" h="101808">
                <a:moveTo>
                  <a:pt x="0" y="2491"/>
                </a:moveTo>
                <a:lnTo>
                  <a:pt x="21701" y="2491"/>
                </a:lnTo>
                <a:lnTo>
                  <a:pt x="21701" y="48240"/>
                </a:lnTo>
                <a:cubicBezTo>
                  <a:pt x="26536" y="47751"/>
                  <a:pt x="29812" y="46505"/>
                  <a:pt x="31522" y="44500"/>
                </a:cubicBezTo>
                <a:cubicBezTo>
                  <a:pt x="33228" y="42495"/>
                  <a:pt x="35871" y="36926"/>
                  <a:pt x="39442" y="27785"/>
                </a:cubicBezTo>
                <a:cubicBezTo>
                  <a:pt x="43934" y="16153"/>
                  <a:pt x="48457" y="8917"/>
                  <a:pt x="53003" y="6084"/>
                </a:cubicBezTo>
                <a:cubicBezTo>
                  <a:pt x="57499" y="3252"/>
                  <a:pt x="64757" y="1833"/>
                  <a:pt x="74776" y="1833"/>
                </a:cubicBezTo>
                <a:cubicBezTo>
                  <a:pt x="75265" y="1833"/>
                  <a:pt x="76313" y="1811"/>
                  <a:pt x="77929" y="1761"/>
                </a:cubicBezTo>
                <a:lnTo>
                  <a:pt x="77929" y="17817"/>
                </a:lnTo>
                <a:lnTo>
                  <a:pt x="74847" y="17741"/>
                </a:lnTo>
                <a:cubicBezTo>
                  <a:pt x="70402" y="17741"/>
                  <a:pt x="67151" y="18288"/>
                  <a:pt x="65099" y="19389"/>
                </a:cubicBezTo>
                <a:cubicBezTo>
                  <a:pt x="63044" y="20488"/>
                  <a:pt x="61384" y="22166"/>
                  <a:pt x="60116" y="24412"/>
                </a:cubicBezTo>
                <a:cubicBezTo>
                  <a:pt x="58843" y="26658"/>
                  <a:pt x="56963" y="31277"/>
                  <a:pt x="54469" y="38268"/>
                </a:cubicBezTo>
                <a:cubicBezTo>
                  <a:pt x="53150" y="41983"/>
                  <a:pt x="51718" y="45087"/>
                  <a:pt x="50181" y="47578"/>
                </a:cubicBezTo>
                <a:cubicBezTo>
                  <a:pt x="48643" y="50073"/>
                  <a:pt x="45918" y="52416"/>
                  <a:pt x="42005" y="54615"/>
                </a:cubicBezTo>
                <a:cubicBezTo>
                  <a:pt x="46844" y="55983"/>
                  <a:pt x="50839" y="58748"/>
                  <a:pt x="53992" y="62900"/>
                </a:cubicBezTo>
                <a:cubicBezTo>
                  <a:pt x="57143" y="67058"/>
                  <a:pt x="60603" y="72921"/>
                  <a:pt x="64365" y="80497"/>
                </a:cubicBezTo>
                <a:lnTo>
                  <a:pt x="74970" y="101809"/>
                </a:lnTo>
                <a:lnTo>
                  <a:pt x="49746" y="101809"/>
                </a:lnTo>
                <a:lnTo>
                  <a:pt x="40688" y="82185"/>
                </a:lnTo>
                <a:cubicBezTo>
                  <a:pt x="40490" y="81792"/>
                  <a:pt x="40076" y="81033"/>
                  <a:pt x="39442" y="79909"/>
                </a:cubicBezTo>
                <a:cubicBezTo>
                  <a:pt x="39197" y="79520"/>
                  <a:pt x="38294" y="77832"/>
                  <a:pt x="36727" y="74852"/>
                </a:cubicBezTo>
                <a:cubicBezTo>
                  <a:pt x="33940" y="69573"/>
                  <a:pt x="31658" y="66273"/>
                  <a:pt x="29873" y="64952"/>
                </a:cubicBezTo>
                <a:cubicBezTo>
                  <a:pt x="28087" y="63634"/>
                  <a:pt x="25365" y="62949"/>
                  <a:pt x="21701" y="62900"/>
                </a:cubicBezTo>
                <a:lnTo>
                  <a:pt x="21701" y="101809"/>
                </a:lnTo>
                <a:lnTo>
                  <a:pt x="0" y="101809"/>
                </a:lnTo>
                <a:close/>
                <a:moveTo>
                  <a:pt x="98600" y="101809"/>
                </a:moveTo>
                <a:lnTo>
                  <a:pt x="153540" y="101809"/>
                </a:lnTo>
                <a:cubicBezTo>
                  <a:pt x="154141" y="101265"/>
                  <a:pt x="154731" y="100696"/>
                  <a:pt x="155308" y="100106"/>
                </a:cubicBezTo>
                <a:cubicBezTo>
                  <a:pt x="162908" y="92362"/>
                  <a:pt x="166709" y="82595"/>
                  <a:pt x="166709" y="70819"/>
                </a:cubicBezTo>
                <a:cubicBezTo>
                  <a:pt x="166709" y="59138"/>
                  <a:pt x="162947" y="49474"/>
                  <a:pt x="155420" y="41825"/>
                </a:cubicBezTo>
                <a:cubicBezTo>
                  <a:pt x="147891" y="34175"/>
                  <a:pt x="138240" y="30352"/>
                  <a:pt x="126461" y="30352"/>
                </a:cubicBezTo>
                <a:cubicBezTo>
                  <a:pt x="118836" y="30352"/>
                  <a:pt x="111931" y="32036"/>
                  <a:pt x="105750" y="35409"/>
                </a:cubicBezTo>
                <a:cubicBezTo>
                  <a:pt x="99569" y="38782"/>
                  <a:pt x="94791" y="43668"/>
                  <a:pt x="91418" y="50073"/>
                </a:cubicBezTo>
                <a:cubicBezTo>
                  <a:pt x="88045" y="56473"/>
                  <a:pt x="86357" y="63098"/>
                  <a:pt x="86357" y="69941"/>
                </a:cubicBezTo>
                <a:cubicBezTo>
                  <a:pt x="86357" y="78884"/>
                  <a:pt x="88045" y="86472"/>
                  <a:pt x="91418" y="92700"/>
                </a:cubicBezTo>
                <a:cubicBezTo>
                  <a:pt x="93319" y="96214"/>
                  <a:pt x="95713" y="99252"/>
                  <a:pt x="98600" y="101809"/>
                </a:cubicBezTo>
                <a:close/>
                <a:moveTo>
                  <a:pt x="183423" y="101809"/>
                </a:moveTo>
                <a:lnTo>
                  <a:pt x="201017" y="101809"/>
                </a:lnTo>
                <a:lnTo>
                  <a:pt x="201017" y="58724"/>
                </a:lnTo>
                <a:lnTo>
                  <a:pt x="216241" y="101809"/>
                </a:lnTo>
                <a:lnTo>
                  <a:pt x="239743" y="101809"/>
                </a:lnTo>
                <a:lnTo>
                  <a:pt x="255708" y="58724"/>
                </a:lnTo>
                <a:lnTo>
                  <a:pt x="255708" y="101809"/>
                </a:lnTo>
                <a:lnTo>
                  <a:pt x="273229" y="101809"/>
                </a:lnTo>
                <a:lnTo>
                  <a:pt x="273229" y="32108"/>
                </a:lnTo>
                <a:lnTo>
                  <a:pt x="247788" y="32108"/>
                </a:lnTo>
                <a:lnTo>
                  <a:pt x="228291" y="86364"/>
                </a:lnTo>
                <a:lnTo>
                  <a:pt x="208938" y="32108"/>
                </a:lnTo>
                <a:lnTo>
                  <a:pt x="183423" y="32108"/>
                </a:lnTo>
                <a:close/>
                <a:moveTo>
                  <a:pt x="302144" y="101809"/>
                </a:moveTo>
                <a:lnTo>
                  <a:pt x="356468" y="101809"/>
                </a:lnTo>
                <a:cubicBezTo>
                  <a:pt x="357094" y="101228"/>
                  <a:pt x="357707" y="100624"/>
                  <a:pt x="358311" y="99994"/>
                </a:cubicBezTo>
                <a:cubicBezTo>
                  <a:pt x="365763" y="92178"/>
                  <a:pt x="369490" y="82815"/>
                  <a:pt x="369490" y="71918"/>
                </a:cubicBezTo>
                <a:cubicBezTo>
                  <a:pt x="369490" y="61459"/>
                  <a:pt x="365948" y="52261"/>
                  <a:pt x="358862" y="44316"/>
                </a:cubicBezTo>
                <a:cubicBezTo>
                  <a:pt x="351771" y="36374"/>
                  <a:pt x="343119" y="32403"/>
                  <a:pt x="332906" y="32403"/>
                </a:cubicBezTo>
                <a:cubicBezTo>
                  <a:pt x="326258" y="32403"/>
                  <a:pt x="320530" y="33822"/>
                  <a:pt x="315717" y="36655"/>
                </a:cubicBezTo>
                <a:cubicBezTo>
                  <a:pt x="310900" y="39488"/>
                  <a:pt x="306979" y="43768"/>
                  <a:pt x="303949" y="49486"/>
                </a:cubicBezTo>
                <a:cubicBezTo>
                  <a:pt x="304045" y="40248"/>
                  <a:pt x="305403" y="33552"/>
                  <a:pt x="308019" y="29398"/>
                </a:cubicBezTo>
                <a:cubicBezTo>
                  <a:pt x="310633" y="25243"/>
                  <a:pt x="313992" y="22446"/>
                  <a:pt x="318097" y="21002"/>
                </a:cubicBezTo>
                <a:cubicBezTo>
                  <a:pt x="322204" y="19562"/>
                  <a:pt x="327531" y="18842"/>
                  <a:pt x="334080" y="18842"/>
                </a:cubicBezTo>
                <a:lnTo>
                  <a:pt x="336719" y="18842"/>
                </a:lnTo>
                <a:cubicBezTo>
                  <a:pt x="338041" y="18893"/>
                  <a:pt x="339358" y="18914"/>
                  <a:pt x="340676" y="18914"/>
                </a:cubicBezTo>
                <a:cubicBezTo>
                  <a:pt x="351720" y="18914"/>
                  <a:pt x="358654" y="17316"/>
                  <a:pt x="361466" y="14113"/>
                </a:cubicBezTo>
                <a:cubicBezTo>
                  <a:pt x="364274" y="10912"/>
                  <a:pt x="365897" y="6207"/>
                  <a:pt x="366336" y="0"/>
                </a:cubicBezTo>
                <a:lnTo>
                  <a:pt x="352336" y="0"/>
                </a:lnTo>
                <a:cubicBezTo>
                  <a:pt x="351360" y="1955"/>
                  <a:pt x="349427" y="2930"/>
                  <a:pt x="346543" y="2930"/>
                </a:cubicBezTo>
                <a:lnTo>
                  <a:pt x="336132" y="2930"/>
                </a:lnTo>
                <a:cubicBezTo>
                  <a:pt x="319029" y="2930"/>
                  <a:pt x="307040" y="7013"/>
                  <a:pt x="300176" y="15174"/>
                </a:cubicBezTo>
                <a:cubicBezTo>
                  <a:pt x="293310" y="23335"/>
                  <a:pt x="289876" y="36753"/>
                  <a:pt x="289876" y="55422"/>
                </a:cubicBezTo>
                <a:cubicBezTo>
                  <a:pt x="289876" y="71310"/>
                  <a:pt x="291218" y="82685"/>
                  <a:pt x="293908" y="89551"/>
                </a:cubicBezTo>
                <a:cubicBezTo>
                  <a:pt x="295784" y="94342"/>
                  <a:pt x="298530" y="98428"/>
                  <a:pt x="302144" y="101809"/>
                </a:cubicBezTo>
                <a:close/>
                <a:moveTo>
                  <a:pt x="386129" y="101809"/>
                </a:moveTo>
                <a:lnTo>
                  <a:pt x="411189" y="101809"/>
                </a:lnTo>
                <a:lnTo>
                  <a:pt x="438034" y="60192"/>
                </a:lnTo>
                <a:lnTo>
                  <a:pt x="438034" y="101809"/>
                </a:lnTo>
                <a:lnTo>
                  <a:pt x="457830" y="101809"/>
                </a:lnTo>
                <a:lnTo>
                  <a:pt x="457830" y="32108"/>
                </a:lnTo>
                <a:lnTo>
                  <a:pt x="437595" y="32108"/>
                </a:lnTo>
                <a:lnTo>
                  <a:pt x="405926" y="81007"/>
                </a:lnTo>
                <a:lnTo>
                  <a:pt x="405926" y="32108"/>
                </a:lnTo>
                <a:lnTo>
                  <a:pt x="386129" y="32108"/>
                </a:lnTo>
                <a:close/>
                <a:moveTo>
                  <a:pt x="478134" y="101809"/>
                </a:moveTo>
                <a:lnTo>
                  <a:pt x="498737" y="101809"/>
                </a:lnTo>
                <a:lnTo>
                  <a:pt x="498737" y="77271"/>
                </a:lnTo>
                <a:lnTo>
                  <a:pt x="528207" y="77271"/>
                </a:lnTo>
                <a:lnTo>
                  <a:pt x="528207" y="101809"/>
                </a:lnTo>
                <a:lnTo>
                  <a:pt x="548881" y="101809"/>
                </a:lnTo>
                <a:lnTo>
                  <a:pt x="548881" y="32108"/>
                </a:lnTo>
                <a:lnTo>
                  <a:pt x="528207" y="32108"/>
                </a:lnTo>
                <a:lnTo>
                  <a:pt x="528207" y="60631"/>
                </a:lnTo>
                <a:lnTo>
                  <a:pt x="498737" y="60631"/>
                </a:lnTo>
                <a:lnTo>
                  <a:pt x="498737" y="32108"/>
                </a:lnTo>
                <a:lnTo>
                  <a:pt x="478134" y="32108"/>
                </a:lnTo>
                <a:close/>
                <a:moveTo>
                  <a:pt x="568160" y="101809"/>
                </a:moveTo>
                <a:lnTo>
                  <a:pt x="613847" y="101809"/>
                </a:lnTo>
                <a:lnTo>
                  <a:pt x="614204" y="101462"/>
                </a:lnTo>
                <a:lnTo>
                  <a:pt x="614322" y="101809"/>
                </a:lnTo>
                <a:lnTo>
                  <a:pt x="634140" y="101809"/>
                </a:lnTo>
                <a:cubicBezTo>
                  <a:pt x="633932" y="101030"/>
                  <a:pt x="633744" y="100267"/>
                  <a:pt x="633592" y="99523"/>
                </a:cubicBezTo>
                <a:cubicBezTo>
                  <a:pt x="632935" y="96271"/>
                  <a:pt x="632603" y="91224"/>
                  <a:pt x="632603" y="84380"/>
                </a:cubicBezTo>
                <a:lnTo>
                  <a:pt x="632823" y="60337"/>
                </a:lnTo>
                <a:cubicBezTo>
                  <a:pt x="632823" y="51390"/>
                  <a:pt x="631905" y="45245"/>
                  <a:pt x="630076" y="41894"/>
                </a:cubicBezTo>
                <a:cubicBezTo>
                  <a:pt x="628243" y="38549"/>
                  <a:pt x="625078" y="35788"/>
                  <a:pt x="620583" y="33613"/>
                </a:cubicBezTo>
                <a:cubicBezTo>
                  <a:pt x="616086" y="31439"/>
                  <a:pt x="609243" y="30352"/>
                  <a:pt x="600056" y="30352"/>
                </a:cubicBezTo>
                <a:cubicBezTo>
                  <a:pt x="589936" y="30352"/>
                  <a:pt x="582311" y="32159"/>
                  <a:pt x="577178" y="35778"/>
                </a:cubicBezTo>
                <a:cubicBezTo>
                  <a:pt x="572047" y="39392"/>
                  <a:pt x="568433" y="44965"/>
                  <a:pt x="566331" y="52492"/>
                </a:cubicBezTo>
                <a:lnTo>
                  <a:pt x="585025" y="55865"/>
                </a:lnTo>
                <a:cubicBezTo>
                  <a:pt x="586293" y="52247"/>
                  <a:pt x="587953" y="49716"/>
                  <a:pt x="590007" y="48276"/>
                </a:cubicBezTo>
                <a:cubicBezTo>
                  <a:pt x="592064" y="46833"/>
                  <a:pt x="594922" y="46113"/>
                  <a:pt x="598586" y="46113"/>
                </a:cubicBezTo>
                <a:cubicBezTo>
                  <a:pt x="604012" y="46113"/>
                  <a:pt x="607702" y="46955"/>
                  <a:pt x="609657" y="48640"/>
                </a:cubicBezTo>
                <a:cubicBezTo>
                  <a:pt x="611611" y="50324"/>
                  <a:pt x="612587" y="53151"/>
                  <a:pt x="612587" y="57111"/>
                </a:cubicBezTo>
                <a:lnTo>
                  <a:pt x="612587" y="59162"/>
                </a:lnTo>
                <a:cubicBezTo>
                  <a:pt x="608876" y="60725"/>
                  <a:pt x="602201" y="62409"/>
                  <a:pt x="592574" y="64220"/>
                </a:cubicBezTo>
                <a:cubicBezTo>
                  <a:pt x="585439" y="65588"/>
                  <a:pt x="579978" y="67191"/>
                  <a:pt x="576191" y="69024"/>
                </a:cubicBezTo>
                <a:cubicBezTo>
                  <a:pt x="572404" y="70855"/>
                  <a:pt x="569455" y="73494"/>
                  <a:pt x="567357" y="76939"/>
                </a:cubicBezTo>
                <a:cubicBezTo>
                  <a:pt x="565254" y="80388"/>
                  <a:pt x="564204" y="84308"/>
                  <a:pt x="564204" y="88707"/>
                </a:cubicBezTo>
                <a:cubicBezTo>
                  <a:pt x="564204" y="93730"/>
                  <a:pt x="565520" y="98096"/>
                  <a:pt x="568160" y="101809"/>
                </a:cubicBezTo>
                <a:close/>
                <a:moveTo>
                  <a:pt x="668819" y="101809"/>
                </a:moveTo>
                <a:lnTo>
                  <a:pt x="689418" y="101809"/>
                </a:lnTo>
                <a:lnTo>
                  <a:pt x="689418" y="48752"/>
                </a:lnTo>
                <a:lnTo>
                  <a:pt x="714348" y="48752"/>
                </a:lnTo>
                <a:lnTo>
                  <a:pt x="714348" y="32108"/>
                </a:lnTo>
                <a:lnTo>
                  <a:pt x="643892" y="32108"/>
                </a:lnTo>
                <a:lnTo>
                  <a:pt x="643892" y="48752"/>
                </a:lnTo>
                <a:lnTo>
                  <a:pt x="668819" y="48752"/>
                </a:lnTo>
                <a:close/>
                <a:moveTo>
                  <a:pt x="107471" y="71039"/>
                </a:moveTo>
                <a:cubicBezTo>
                  <a:pt x="107471" y="78761"/>
                  <a:pt x="109307" y="84676"/>
                  <a:pt x="112971" y="88780"/>
                </a:cubicBezTo>
                <a:cubicBezTo>
                  <a:pt x="116640" y="92887"/>
                  <a:pt x="121158" y="94939"/>
                  <a:pt x="126534" y="94939"/>
                </a:cubicBezTo>
                <a:cubicBezTo>
                  <a:pt x="131911" y="94939"/>
                  <a:pt x="136418" y="92887"/>
                  <a:pt x="140062" y="88780"/>
                </a:cubicBezTo>
                <a:cubicBezTo>
                  <a:pt x="143701" y="84676"/>
                  <a:pt x="145519" y="78714"/>
                  <a:pt x="145519" y="70892"/>
                </a:cubicBezTo>
                <a:cubicBezTo>
                  <a:pt x="145519" y="63267"/>
                  <a:pt x="143701" y="57398"/>
                  <a:pt x="140062" y="53295"/>
                </a:cubicBezTo>
                <a:cubicBezTo>
                  <a:pt x="136418" y="49187"/>
                  <a:pt x="131911" y="47139"/>
                  <a:pt x="126534" y="47139"/>
                </a:cubicBezTo>
                <a:cubicBezTo>
                  <a:pt x="121158" y="47139"/>
                  <a:pt x="116640" y="49187"/>
                  <a:pt x="112971" y="53295"/>
                </a:cubicBezTo>
                <a:cubicBezTo>
                  <a:pt x="109307" y="57398"/>
                  <a:pt x="107471" y="63317"/>
                  <a:pt x="107471" y="71039"/>
                </a:cubicBezTo>
                <a:close/>
                <a:moveTo>
                  <a:pt x="310838" y="71626"/>
                </a:moveTo>
                <a:cubicBezTo>
                  <a:pt x="310838" y="78714"/>
                  <a:pt x="312614" y="84319"/>
                  <a:pt x="316156" y="88448"/>
                </a:cubicBezTo>
                <a:cubicBezTo>
                  <a:pt x="319698" y="92578"/>
                  <a:pt x="324040" y="94645"/>
                  <a:pt x="329170" y="94645"/>
                </a:cubicBezTo>
                <a:cubicBezTo>
                  <a:pt x="334692" y="94645"/>
                  <a:pt x="339228" y="92506"/>
                  <a:pt x="342770" y="88229"/>
                </a:cubicBezTo>
                <a:cubicBezTo>
                  <a:pt x="346313" y="83952"/>
                  <a:pt x="348084" y="78441"/>
                  <a:pt x="348084" y="71698"/>
                </a:cubicBezTo>
                <a:cubicBezTo>
                  <a:pt x="348084" y="64811"/>
                  <a:pt x="346288" y="59248"/>
                  <a:pt x="342699" y="55023"/>
                </a:cubicBezTo>
                <a:cubicBezTo>
                  <a:pt x="339106" y="50793"/>
                  <a:pt x="334667" y="48679"/>
                  <a:pt x="329389" y="48679"/>
                </a:cubicBezTo>
                <a:cubicBezTo>
                  <a:pt x="324260" y="48679"/>
                  <a:pt x="319882" y="50757"/>
                  <a:pt x="316268" y="54911"/>
                </a:cubicBezTo>
                <a:cubicBezTo>
                  <a:pt x="312646" y="59066"/>
                  <a:pt x="310838" y="64634"/>
                  <a:pt x="310838" y="71626"/>
                </a:cubicBezTo>
                <a:close/>
                <a:moveTo>
                  <a:pt x="612587" y="72576"/>
                </a:moveTo>
                <a:cubicBezTo>
                  <a:pt x="609948" y="73462"/>
                  <a:pt x="605772" y="74510"/>
                  <a:pt x="600056" y="75729"/>
                </a:cubicBezTo>
                <a:cubicBezTo>
                  <a:pt x="594338" y="76953"/>
                  <a:pt x="590598" y="78152"/>
                  <a:pt x="588838" y="79322"/>
                </a:cubicBezTo>
                <a:cubicBezTo>
                  <a:pt x="586149" y="81231"/>
                  <a:pt x="584806" y="83650"/>
                  <a:pt x="584806" y="86584"/>
                </a:cubicBezTo>
                <a:cubicBezTo>
                  <a:pt x="584806" y="89467"/>
                  <a:pt x="585879" y="91955"/>
                  <a:pt x="588031" y="94058"/>
                </a:cubicBezTo>
                <a:cubicBezTo>
                  <a:pt x="590178" y="96160"/>
                  <a:pt x="592917" y="97211"/>
                  <a:pt x="596243" y="97211"/>
                </a:cubicBezTo>
                <a:cubicBezTo>
                  <a:pt x="599954" y="97211"/>
                  <a:pt x="603497" y="95991"/>
                  <a:pt x="606870" y="93546"/>
                </a:cubicBezTo>
                <a:cubicBezTo>
                  <a:pt x="609365" y="91692"/>
                  <a:pt x="610999" y="89417"/>
                  <a:pt x="611780" y="86727"/>
                </a:cubicBezTo>
                <a:cubicBezTo>
                  <a:pt x="612318" y="84967"/>
                  <a:pt x="612587" y="81623"/>
                  <a:pt x="612587" y="76684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3" name="Image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50009" y="6938342"/>
            <a:ext cx="873292" cy="514231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object 1014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4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017" name="object 1017"/>
          <p:cNvSpPr/>
          <p:nvPr/>
        </p:nvSpPr>
        <p:spPr>
          <a:xfrm>
            <a:off x="815630" y="722586"/>
            <a:ext cx="4062071" cy="296755"/>
          </a:xfrm>
          <a:custGeom>
            <a:avLst/>
            <a:gdLst/>
            <a:ahLst/>
            <a:cxnLst/>
            <a:rect l="l" t="t" r="r" b="b"/>
            <a:pathLst>
              <a:path w="4062071" h="296755">
                <a:moveTo>
                  <a:pt x="200329" y="242248"/>
                </a:moveTo>
                <a:lnTo>
                  <a:pt x="140728" y="242248"/>
                </a:lnTo>
                <a:lnTo>
                  <a:pt x="140728" y="50202"/>
                </a:lnTo>
                <a:lnTo>
                  <a:pt x="59605" y="50202"/>
                </a:lnTo>
                <a:lnTo>
                  <a:pt x="59605" y="242248"/>
                </a:lnTo>
                <a:lnTo>
                  <a:pt x="0" y="242248"/>
                </a:lnTo>
                <a:lnTo>
                  <a:pt x="0" y="4940"/>
                </a:lnTo>
                <a:lnTo>
                  <a:pt x="200329" y="4940"/>
                </a:lnTo>
                <a:close/>
                <a:moveTo>
                  <a:pt x="424227" y="79844"/>
                </a:moveTo>
                <a:cubicBezTo>
                  <a:pt x="424227" y="90896"/>
                  <a:pt x="422475" y="101415"/>
                  <a:pt x="418968" y="111402"/>
                </a:cubicBezTo>
                <a:cubicBezTo>
                  <a:pt x="415466" y="121392"/>
                  <a:pt x="410417" y="129730"/>
                  <a:pt x="403830" y="136422"/>
                </a:cubicBezTo>
                <a:cubicBezTo>
                  <a:pt x="399794" y="140566"/>
                  <a:pt x="395355" y="144396"/>
                  <a:pt x="390520" y="147898"/>
                </a:cubicBezTo>
                <a:cubicBezTo>
                  <a:pt x="385685" y="151402"/>
                  <a:pt x="380348" y="154379"/>
                  <a:pt x="374504" y="156823"/>
                </a:cubicBezTo>
                <a:cubicBezTo>
                  <a:pt x="368659" y="159267"/>
                  <a:pt x="362311" y="161179"/>
                  <a:pt x="355461" y="162562"/>
                </a:cubicBezTo>
                <a:cubicBezTo>
                  <a:pt x="348607" y="163943"/>
                  <a:pt x="340931" y="164635"/>
                  <a:pt x="332428" y="164635"/>
                </a:cubicBezTo>
                <a:lnTo>
                  <a:pt x="301190" y="164635"/>
                </a:lnTo>
                <a:lnTo>
                  <a:pt x="301190" y="242248"/>
                </a:lnTo>
                <a:lnTo>
                  <a:pt x="241589" y="242248"/>
                </a:lnTo>
                <a:lnTo>
                  <a:pt x="241589" y="4940"/>
                </a:lnTo>
                <a:lnTo>
                  <a:pt x="333706" y="4940"/>
                </a:lnTo>
                <a:cubicBezTo>
                  <a:pt x="347410" y="4940"/>
                  <a:pt x="359233" y="6188"/>
                  <a:pt x="369169" y="8684"/>
                </a:cubicBezTo>
                <a:cubicBezTo>
                  <a:pt x="379102" y="11181"/>
                  <a:pt x="388105" y="15141"/>
                  <a:pt x="396177" y="20555"/>
                </a:cubicBezTo>
                <a:cubicBezTo>
                  <a:pt x="405101" y="26510"/>
                  <a:pt x="412009" y="34452"/>
                  <a:pt x="416898" y="44385"/>
                </a:cubicBezTo>
                <a:cubicBezTo>
                  <a:pt x="421783" y="54321"/>
                  <a:pt x="424227" y="66140"/>
                  <a:pt x="424227" y="79844"/>
                </a:cubicBezTo>
                <a:close/>
                <a:moveTo>
                  <a:pt x="363027" y="81281"/>
                </a:moveTo>
                <a:cubicBezTo>
                  <a:pt x="363027" y="74589"/>
                  <a:pt x="361436" y="68824"/>
                  <a:pt x="358247" y="63990"/>
                </a:cubicBezTo>
                <a:cubicBezTo>
                  <a:pt x="355057" y="59156"/>
                  <a:pt x="351234" y="55836"/>
                  <a:pt x="346774" y="54029"/>
                </a:cubicBezTo>
                <a:cubicBezTo>
                  <a:pt x="341143" y="51584"/>
                  <a:pt x="335754" y="50176"/>
                  <a:pt x="330599" y="49802"/>
                </a:cubicBezTo>
                <a:cubicBezTo>
                  <a:pt x="325443" y="49432"/>
                  <a:pt x="318459" y="49249"/>
                  <a:pt x="309639" y="49249"/>
                </a:cubicBezTo>
                <a:lnTo>
                  <a:pt x="301190" y="49249"/>
                </a:lnTo>
                <a:lnTo>
                  <a:pt x="301190" y="120326"/>
                </a:lnTo>
                <a:lnTo>
                  <a:pt x="305334" y="120326"/>
                </a:lnTo>
                <a:cubicBezTo>
                  <a:pt x="310968" y="120326"/>
                  <a:pt x="316281" y="120272"/>
                  <a:pt x="321271" y="120164"/>
                </a:cubicBezTo>
                <a:cubicBezTo>
                  <a:pt x="326265" y="120060"/>
                  <a:pt x="330621" y="119685"/>
                  <a:pt x="334343" y="119051"/>
                </a:cubicBezTo>
                <a:cubicBezTo>
                  <a:pt x="337528" y="118523"/>
                  <a:pt x="340901" y="117486"/>
                  <a:pt x="344463" y="115945"/>
                </a:cubicBezTo>
                <a:cubicBezTo>
                  <a:pt x="348020" y="114404"/>
                  <a:pt x="350755" y="112680"/>
                  <a:pt x="352671" y="110769"/>
                </a:cubicBezTo>
                <a:cubicBezTo>
                  <a:pt x="356707" y="106834"/>
                  <a:pt x="359442" y="102743"/>
                  <a:pt x="360875" y="98493"/>
                </a:cubicBezTo>
                <a:cubicBezTo>
                  <a:pt x="362311" y="94244"/>
                  <a:pt x="363027" y="88505"/>
                  <a:pt x="363027" y="81281"/>
                </a:cubicBezTo>
                <a:close/>
                <a:moveTo>
                  <a:pt x="663400" y="123674"/>
                </a:moveTo>
                <a:cubicBezTo>
                  <a:pt x="663400" y="162029"/>
                  <a:pt x="653147" y="192203"/>
                  <a:pt x="632642" y="214200"/>
                </a:cubicBezTo>
                <a:cubicBezTo>
                  <a:pt x="612137" y="236192"/>
                  <a:pt x="584032" y="247191"/>
                  <a:pt x="548334" y="247191"/>
                </a:cubicBezTo>
                <a:cubicBezTo>
                  <a:pt x="512528" y="247191"/>
                  <a:pt x="484423" y="236063"/>
                  <a:pt x="464025" y="213800"/>
                </a:cubicBezTo>
                <a:cubicBezTo>
                  <a:pt x="443624" y="191541"/>
                  <a:pt x="433426" y="161500"/>
                  <a:pt x="433426" y="123674"/>
                </a:cubicBezTo>
                <a:cubicBezTo>
                  <a:pt x="433426" y="85532"/>
                  <a:pt x="443624" y="55386"/>
                  <a:pt x="464025" y="33227"/>
                </a:cubicBezTo>
                <a:cubicBezTo>
                  <a:pt x="484423" y="11073"/>
                  <a:pt x="512528" y="0"/>
                  <a:pt x="548334" y="0"/>
                </a:cubicBezTo>
                <a:cubicBezTo>
                  <a:pt x="584032" y="0"/>
                  <a:pt x="612137" y="11020"/>
                  <a:pt x="632642" y="33066"/>
                </a:cubicBezTo>
                <a:cubicBezTo>
                  <a:pt x="653147" y="55116"/>
                  <a:pt x="663400" y="85320"/>
                  <a:pt x="663400" y="123674"/>
                </a:cubicBezTo>
                <a:close/>
                <a:moveTo>
                  <a:pt x="601880" y="123515"/>
                </a:moveTo>
                <a:cubicBezTo>
                  <a:pt x="601880" y="109383"/>
                  <a:pt x="600418" y="97351"/>
                  <a:pt x="597502" y="87416"/>
                </a:cubicBezTo>
                <a:cubicBezTo>
                  <a:pt x="594580" y="77483"/>
                  <a:pt x="590674" y="69329"/>
                  <a:pt x="585785" y="62953"/>
                </a:cubicBezTo>
                <a:cubicBezTo>
                  <a:pt x="580688" y="56474"/>
                  <a:pt x="574923" y="51821"/>
                  <a:pt x="568498" y="49004"/>
                </a:cubicBezTo>
                <a:cubicBezTo>
                  <a:pt x="562064" y="46191"/>
                  <a:pt x="555397" y="44785"/>
                  <a:pt x="548492" y="44785"/>
                </a:cubicBezTo>
                <a:cubicBezTo>
                  <a:pt x="541163" y="44785"/>
                  <a:pt x="534520" y="46088"/>
                  <a:pt x="528573" y="48686"/>
                </a:cubicBezTo>
                <a:cubicBezTo>
                  <a:pt x="522619" y="51290"/>
                  <a:pt x="516884" y="55940"/>
                  <a:pt x="511358" y="62637"/>
                </a:cubicBezTo>
                <a:cubicBezTo>
                  <a:pt x="506473" y="68796"/>
                  <a:pt x="502513" y="76975"/>
                  <a:pt x="499485" y="87177"/>
                </a:cubicBezTo>
                <a:cubicBezTo>
                  <a:pt x="496461" y="97377"/>
                  <a:pt x="494946" y="109544"/>
                  <a:pt x="494946" y="123674"/>
                </a:cubicBezTo>
                <a:cubicBezTo>
                  <a:pt x="494946" y="138230"/>
                  <a:pt x="496379" y="150314"/>
                  <a:pt x="499248" y="159930"/>
                </a:cubicBezTo>
                <a:cubicBezTo>
                  <a:pt x="502114" y="169549"/>
                  <a:pt x="506048" y="177594"/>
                  <a:pt x="511042" y="184075"/>
                </a:cubicBezTo>
                <a:cubicBezTo>
                  <a:pt x="516139" y="190663"/>
                  <a:pt x="521931" y="195368"/>
                  <a:pt x="528412" y="198180"/>
                </a:cubicBezTo>
                <a:cubicBezTo>
                  <a:pt x="534891" y="200998"/>
                  <a:pt x="541588" y="202407"/>
                  <a:pt x="548492" y="202407"/>
                </a:cubicBezTo>
                <a:cubicBezTo>
                  <a:pt x="555505" y="202407"/>
                  <a:pt x="562306" y="200891"/>
                  <a:pt x="568893" y="197860"/>
                </a:cubicBezTo>
                <a:cubicBezTo>
                  <a:pt x="575482" y="194836"/>
                  <a:pt x="581163" y="190131"/>
                  <a:pt x="585943" y="183758"/>
                </a:cubicBezTo>
                <a:cubicBezTo>
                  <a:pt x="591044" y="176853"/>
                  <a:pt x="594975" y="168803"/>
                  <a:pt x="597740" y="159612"/>
                </a:cubicBezTo>
                <a:cubicBezTo>
                  <a:pt x="600502" y="150423"/>
                  <a:pt x="601880" y="138391"/>
                  <a:pt x="601880" y="123515"/>
                </a:cubicBezTo>
                <a:close/>
                <a:moveTo>
                  <a:pt x="909760" y="296755"/>
                </a:moveTo>
                <a:lnTo>
                  <a:pt x="855098" y="296755"/>
                </a:lnTo>
                <a:lnTo>
                  <a:pt x="855098" y="241452"/>
                </a:lnTo>
                <a:lnTo>
                  <a:pt x="722494" y="241452"/>
                </a:lnTo>
                <a:lnTo>
                  <a:pt x="722494" y="296755"/>
                </a:lnTo>
                <a:lnTo>
                  <a:pt x="667829" y="296755"/>
                </a:lnTo>
                <a:lnTo>
                  <a:pt x="667829" y="196826"/>
                </a:lnTo>
                <a:lnTo>
                  <a:pt x="683766" y="196826"/>
                </a:lnTo>
                <a:cubicBezTo>
                  <a:pt x="694923" y="173664"/>
                  <a:pt x="703746" y="145483"/>
                  <a:pt x="710226" y="112277"/>
                </a:cubicBezTo>
                <a:cubicBezTo>
                  <a:pt x="716706" y="79075"/>
                  <a:pt x="719946" y="43293"/>
                  <a:pt x="719946" y="4940"/>
                </a:cubicBezTo>
                <a:lnTo>
                  <a:pt x="887288" y="4940"/>
                </a:lnTo>
                <a:lnTo>
                  <a:pt x="887288" y="196826"/>
                </a:lnTo>
                <a:lnTo>
                  <a:pt x="909760" y="196826"/>
                </a:lnTo>
                <a:close/>
                <a:moveTo>
                  <a:pt x="827684" y="196826"/>
                </a:moveTo>
                <a:lnTo>
                  <a:pt x="827684" y="50202"/>
                </a:lnTo>
                <a:lnTo>
                  <a:pt x="775728" y="50202"/>
                </a:lnTo>
                <a:cubicBezTo>
                  <a:pt x="773712" y="78890"/>
                  <a:pt x="769723" y="105796"/>
                  <a:pt x="763776" y="130925"/>
                </a:cubicBezTo>
                <a:cubicBezTo>
                  <a:pt x="757825" y="156053"/>
                  <a:pt x="750334" y="178020"/>
                  <a:pt x="741301" y="196826"/>
                </a:cubicBezTo>
                <a:close/>
                <a:moveTo>
                  <a:pt x="1128056" y="4940"/>
                </a:moveTo>
                <a:lnTo>
                  <a:pt x="1048849" y="194752"/>
                </a:lnTo>
                <a:cubicBezTo>
                  <a:pt x="1044173" y="205805"/>
                  <a:pt x="1038942" y="214520"/>
                  <a:pt x="1033149" y="220892"/>
                </a:cubicBezTo>
                <a:cubicBezTo>
                  <a:pt x="1027357" y="227268"/>
                  <a:pt x="1021274" y="232103"/>
                  <a:pt x="1014901" y="235394"/>
                </a:cubicBezTo>
                <a:cubicBezTo>
                  <a:pt x="1008525" y="238691"/>
                  <a:pt x="1002150" y="240894"/>
                  <a:pt x="995774" y="242010"/>
                </a:cubicBezTo>
                <a:cubicBezTo>
                  <a:pt x="989403" y="243123"/>
                  <a:pt x="982706" y="243684"/>
                  <a:pt x="975693" y="243684"/>
                </a:cubicBezTo>
                <a:cubicBezTo>
                  <a:pt x="968360" y="243684"/>
                  <a:pt x="959836" y="243525"/>
                  <a:pt x="950115" y="243206"/>
                </a:cubicBezTo>
                <a:cubicBezTo>
                  <a:pt x="940392" y="242886"/>
                  <a:pt x="933887" y="242568"/>
                  <a:pt x="930589" y="242248"/>
                </a:cubicBezTo>
                <a:lnTo>
                  <a:pt x="930589" y="191887"/>
                </a:lnTo>
                <a:lnTo>
                  <a:pt x="934258" y="191887"/>
                </a:lnTo>
                <a:cubicBezTo>
                  <a:pt x="935212" y="192096"/>
                  <a:pt x="936702" y="192362"/>
                  <a:pt x="938722" y="192682"/>
                </a:cubicBezTo>
                <a:cubicBezTo>
                  <a:pt x="940738" y="193003"/>
                  <a:pt x="943290" y="193320"/>
                  <a:pt x="946368" y="193640"/>
                </a:cubicBezTo>
                <a:cubicBezTo>
                  <a:pt x="948917" y="193853"/>
                  <a:pt x="951681" y="194065"/>
                  <a:pt x="954659" y="194274"/>
                </a:cubicBezTo>
                <a:cubicBezTo>
                  <a:pt x="957632" y="194487"/>
                  <a:pt x="960343" y="194595"/>
                  <a:pt x="962783" y="194595"/>
                </a:cubicBezTo>
                <a:cubicBezTo>
                  <a:pt x="969905" y="194595"/>
                  <a:pt x="976623" y="193720"/>
                  <a:pt x="982947" y="191966"/>
                </a:cubicBezTo>
                <a:cubicBezTo>
                  <a:pt x="989269" y="190214"/>
                  <a:pt x="993492" y="187215"/>
                  <a:pt x="995616" y="182963"/>
                </a:cubicBezTo>
                <a:lnTo>
                  <a:pt x="907801" y="4940"/>
                </a:lnTo>
                <a:lnTo>
                  <a:pt x="972190" y="4940"/>
                </a:lnTo>
                <a:lnTo>
                  <a:pt x="1023026" y="116182"/>
                </a:lnTo>
                <a:lnTo>
                  <a:pt x="1066057" y="4940"/>
                </a:lnTo>
                <a:close/>
                <a:moveTo>
                  <a:pt x="1351790" y="242248"/>
                </a:moveTo>
                <a:lnTo>
                  <a:pt x="1280710" y="242248"/>
                </a:lnTo>
                <a:lnTo>
                  <a:pt x="1217120" y="146466"/>
                </a:lnTo>
                <a:lnTo>
                  <a:pt x="1202140" y="146466"/>
                </a:lnTo>
                <a:lnTo>
                  <a:pt x="1202140" y="242248"/>
                </a:lnTo>
                <a:lnTo>
                  <a:pt x="1142536" y="242248"/>
                </a:lnTo>
                <a:lnTo>
                  <a:pt x="1142536" y="4940"/>
                </a:lnTo>
                <a:lnTo>
                  <a:pt x="1202140" y="4940"/>
                </a:lnTo>
                <a:lnTo>
                  <a:pt x="1202140" y="101682"/>
                </a:lnTo>
                <a:cubicBezTo>
                  <a:pt x="1211486" y="101258"/>
                  <a:pt x="1218478" y="99187"/>
                  <a:pt x="1223101" y="95465"/>
                </a:cubicBezTo>
                <a:cubicBezTo>
                  <a:pt x="1227722" y="91747"/>
                  <a:pt x="1233220" y="83567"/>
                  <a:pt x="1239592" y="70919"/>
                </a:cubicBezTo>
                <a:cubicBezTo>
                  <a:pt x="1241399" y="67201"/>
                  <a:pt x="1243498" y="62794"/>
                  <a:pt x="1245888" y="57694"/>
                </a:cubicBezTo>
                <a:cubicBezTo>
                  <a:pt x="1248278" y="52593"/>
                  <a:pt x="1250374" y="48132"/>
                  <a:pt x="1252181" y="44305"/>
                </a:cubicBezTo>
                <a:cubicBezTo>
                  <a:pt x="1259086" y="29960"/>
                  <a:pt x="1267510" y="19735"/>
                  <a:pt x="1277445" y="13626"/>
                </a:cubicBezTo>
                <a:cubicBezTo>
                  <a:pt x="1287378" y="7516"/>
                  <a:pt x="1300471" y="4465"/>
                  <a:pt x="1316729" y="4465"/>
                </a:cubicBezTo>
                <a:cubicBezTo>
                  <a:pt x="1322039" y="4465"/>
                  <a:pt x="1326449" y="4543"/>
                  <a:pt x="1329958" y="4702"/>
                </a:cubicBezTo>
                <a:cubicBezTo>
                  <a:pt x="1333461" y="4859"/>
                  <a:pt x="1336173" y="4940"/>
                  <a:pt x="1338084" y="4940"/>
                </a:cubicBezTo>
                <a:lnTo>
                  <a:pt x="1338084" y="55782"/>
                </a:lnTo>
                <a:lnTo>
                  <a:pt x="1324379" y="55782"/>
                </a:lnTo>
                <a:cubicBezTo>
                  <a:pt x="1317578" y="55782"/>
                  <a:pt x="1311660" y="57877"/>
                  <a:pt x="1306613" y="62078"/>
                </a:cubicBezTo>
                <a:cubicBezTo>
                  <a:pt x="1301565" y="66275"/>
                  <a:pt x="1296439" y="74639"/>
                  <a:pt x="1291230" y="87177"/>
                </a:cubicBezTo>
                <a:cubicBezTo>
                  <a:pt x="1287087" y="97168"/>
                  <a:pt x="1283184" y="104734"/>
                  <a:pt x="1279519" y="109886"/>
                </a:cubicBezTo>
                <a:cubicBezTo>
                  <a:pt x="1275851" y="115042"/>
                  <a:pt x="1272424" y="118520"/>
                  <a:pt x="1269237" y="120326"/>
                </a:cubicBezTo>
                <a:close/>
                <a:moveTo>
                  <a:pt x="1585239" y="296755"/>
                </a:moveTo>
                <a:lnTo>
                  <a:pt x="1530573" y="296755"/>
                </a:lnTo>
                <a:lnTo>
                  <a:pt x="1530573" y="242248"/>
                </a:lnTo>
                <a:lnTo>
                  <a:pt x="1362916" y="242248"/>
                </a:lnTo>
                <a:lnTo>
                  <a:pt x="1362916" y="4940"/>
                </a:lnTo>
                <a:lnTo>
                  <a:pt x="1422518" y="4940"/>
                </a:lnTo>
                <a:lnTo>
                  <a:pt x="1422518" y="197143"/>
                </a:lnTo>
                <a:lnTo>
                  <a:pt x="1503166" y="197143"/>
                </a:lnTo>
                <a:lnTo>
                  <a:pt x="1503166" y="4940"/>
                </a:lnTo>
                <a:lnTo>
                  <a:pt x="1562767" y="4940"/>
                </a:lnTo>
                <a:lnTo>
                  <a:pt x="1562767" y="197143"/>
                </a:lnTo>
                <a:lnTo>
                  <a:pt x="1585239" y="197143"/>
                </a:lnTo>
                <a:close/>
                <a:moveTo>
                  <a:pt x="1812787" y="242248"/>
                </a:moveTo>
                <a:lnTo>
                  <a:pt x="1754140" y="242248"/>
                </a:lnTo>
                <a:lnTo>
                  <a:pt x="1754140" y="85899"/>
                </a:lnTo>
                <a:lnTo>
                  <a:pt x="1662976" y="242248"/>
                </a:lnTo>
                <a:lnTo>
                  <a:pt x="1607836" y="242248"/>
                </a:lnTo>
                <a:lnTo>
                  <a:pt x="1607836" y="4940"/>
                </a:lnTo>
                <a:lnTo>
                  <a:pt x="1666483" y="4940"/>
                </a:lnTo>
                <a:lnTo>
                  <a:pt x="1666483" y="146309"/>
                </a:lnTo>
                <a:lnTo>
                  <a:pt x="1750792" y="4940"/>
                </a:lnTo>
                <a:lnTo>
                  <a:pt x="1812787" y="4940"/>
                </a:lnTo>
                <a:close/>
                <a:moveTo>
                  <a:pt x="2037474" y="242248"/>
                </a:moveTo>
                <a:lnTo>
                  <a:pt x="1978186" y="242248"/>
                </a:lnTo>
                <a:lnTo>
                  <a:pt x="1978186" y="155233"/>
                </a:lnTo>
                <a:lnTo>
                  <a:pt x="1955714" y="155233"/>
                </a:lnTo>
                <a:lnTo>
                  <a:pt x="1895947" y="242248"/>
                </a:lnTo>
                <a:lnTo>
                  <a:pt x="1825190" y="242248"/>
                </a:lnTo>
                <a:lnTo>
                  <a:pt x="1895947" y="143916"/>
                </a:lnTo>
                <a:cubicBezTo>
                  <a:pt x="1881392" y="137646"/>
                  <a:pt x="1870153" y="128823"/>
                  <a:pt x="1862241" y="117454"/>
                </a:cubicBezTo>
                <a:cubicBezTo>
                  <a:pt x="1854324" y="106085"/>
                  <a:pt x="1850364" y="91425"/>
                  <a:pt x="1850364" y="73473"/>
                </a:cubicBezTo>
                <a:cubicBezTo>
                  <a:pt x="1850364" y="61358"/>
                  <a:pt x="1853050" y="50789"/>
                  <a:pt x="1858413" y="41757"/>
                </a:cubicBezTo>
                <a:cubicBezTo>
                  <a:pt x="1863781" y="32725"/>
                  <a:pt x="1870610" y="25341"/>
                  <a:pt x="1878894" y="19602"/>
                </a:cubicBezTo>
                <a:cubicBezTo>
                  <a:pt x="1886123" y="14609"/>
                  <a:pt x="1894914" y="10915"/>
                  <a:pt x="1905275" y="8525"/>
                </a:cubicBezTo>
                <a:cubicBezTo>
                  <a:pt x="1915632" y="6134"/>
                  <a:pt x="1927501" y="4940"/>
                  <a:pt x="1940889" y="4940"/>
                </a:cubicBezTo>
                <a:lnTo>
                  <a:pt x="2037474" y="4940"/>
                </a:lnTo>
                <a:close/>
                <a:moveTo>
                  <a:pt x="1978186" y="112518"/>
                </a:moveTo>
                <a:lnTo>
                  <a:pt x="1978186" y="48611"/>
                </a:lnTo>
                <a:lnTo>
                  <a:pt x="1959059" y="48611"/>
                </a:lnTo>
                <a:cubicBezTo>
                  <a:pt x="1949814" y="48611"/>
                  <a:pt x="1942697" y="48902"/>
                  <a:pt x="1937704" y="49486"/>
                </a:cubicBezTo>
                <a:cubicBezTo>
                  <a:pt x="1932711" y="50069"/>
                  <a:pt x="1927876" y="52114"/>
                  <a:pt x="1923200" y="55624"/>
                </a:cubicBezTo>
                <a:cubicBezTo>
                  <a:pt x="1919589" y="58281"/>
                  <a:pt x="1916827" y="61758"/>
                  <a:pt x="1914915" y="66059"/>
                </a:cubicBezTo>
                <a:cubicBezTo>
                  <a:pt x="1913000" y="70366"/>
                  <a:pt x="1912043" y="75117"/>
                  <a:pt x="1912043" y="80323"/>
                </a:cubicBezTo>
                <a:cubicBezTo>
                  <a:pt x="1912043" y="85744"/>
                  <a:pt x="1913055" y="90605"/>
                  <a:pt x="1915074" y="94906"/>
                </a:cubicBezTo>
                <a:cubicBezTo>
                  <a:pt x="1917090" y="99209"/>
                  <a:pt x="1919909" y="102741"/>
                  <a:pt x="1923520" y="105506"/>
                </a:cubicBezTo>
                <a:cubicBezTo>
                  <a:pt x="1927556" y="108691"/>
                  <a:pt x="1932314" y="110660"/>
                  <a:pt x="1937783" y="111402"/>
                </a:cubicBezTo>
                <a:cubicBezTo>
                  <a:pt x="1943255" y="112148"/>
                  <a:pt x="1950455" y="112518"/>
                  <a:pt x="1959379" y="112518"/>
                </a:cubicBezTo>
                <a:close/>
                <a:moveTo>
                  <a:pt x="2375449" y="242248"/>
                </a:moveTo>
                <a:lnTo>
                  <a:pt x="2304367" y="242248"/>
                </a:lnTo>
                <a:lnTo>
                  <a:pt x="2240781" y="146466"/>
                </a:lnTo>
                <a:lnTo>
                  <a:pt x="2225797" y="146466"/>
                </a:lnTo>
                <a:lnTo>
                  <a:pt x="2225797" y="242248"/>
                </a:lnTo>
                <a:lnTo>
                  <a:pt x="2166195" y="242248"/>
                </a:lnTo>
                <a:lnTo>
                  <a:pt x="2166195" y="4940"/>
                </a:lnTo>
                <a:lnTo>
                  <a:pt x="2225797" y="4940"/>
                </a:lnTo>
                <a:lnTo>
                  <a:pt x="2225797" y="101682"/>
                </a:lnTo>
                <a:cubicBezTo>
                  <a:pt x="2235146" y="101258"/>
                  <a:pt x="2242137" y="99187"/>
                  <a:pt x="2246760" y="95465"/>
                </a:cubicBezTo>
                <a:cubicBezTo>
                  <a:pt x="2251383" y="91747"/>
                  <a:pt x="2256879" y="83567"/>
                  <a:pt x="2263252" y="70919"/>
                </a:cubicBezTo>
                <a:cubicBezTo>
                  <a:pt x="2265059" y="67201"/>
                  <a:pt x="2267154" y="62794"/>
                  <a:pt x="2269544" y="57694"/>
                </a:cubicBezTo>
                <a:cubicBezTo>
                  <a:pt x="2271935" y="52593"/>
                  <a:pt x="2274033" y="48132"/>
                  <a:pt x="2275840" y="44305"/>
                </a:cubicBezTo>
                <a:cubicBezTo>
                  <a:pt x="2282745" y="29960"/>
                  <a:pt x="2291169" y="19735"/>
                  <a:pt x="2301102" y="13626"/>
                </a:cubicBezTo>
                <a:cubicBezTo>
                  <a:pt x="2311038" y="7516"/>
                  <a:pt x="2324131" y="4465"/>
                  <a:pt x="2340388" y="4465"/>
                </a:cubicBezTo>
                <a:cubicBezTo>
                  <a:pt x="2345699" y="4465"/>
                  <a:pt x="2350109" y="4543"/>
                  <a:pt x="2353619" y="4702"/>
                </a:cubicBezTo>
                <a:cubicBezTo>
                  <a:pt x="2357122" y="4859"/>
                  <a:pt x="2359832" y="4940"/>
                  <a:pt x="2361744" y="4940"/>
                </a:cubicBezTo>
                <a:lnTo>
                  <a:pt x="2361744" y="55782"/>
                </a:lnTo>
                <a:lnTo>
                  <a:pt x="2348039" y="55782"/>
                </a:lnTo>
                <a:cubicBezTo>
                  <a:pt x="2341238" y="55782"/>
                  <a:pt x="2335316" y="57877"/>
                  <a:pt x="2330273" y="62078"/>
                </a:cubicBezTo>
                <a:cubicBezTo>
                  <a:pt x="2325226" y="66275"/>
                  <a:pt x="2320099" y="74639"/>
                  <a:pt x="2314890" y="87177"/>
                </a:cubicBezTo>
                <a:cubicBezTo>
                  <a:pt x="2310746" y="97168"/>
                  <a:pt x="2306844" y="104734"/>
                  <a:pt x="2303180" y="109886"/>
                </a:cubicBezTo>
                <a:cubicBezTo>
                  <a:pt x="2299511" y="115042"/>
                  <a:pt x="2296084" y="118520"/>
                  <a:pt x="2292898" y="120326"/>
                </a:cubicBezTo>
                <a:close/>
                <a:moveTo>
                  <a:pt x="2602685" y="123674"/>
                </a:moveTo>
                <a:cubicBezTo>
                  <a:pt x="2602685" y="162029"/>
                  <a:pt x="2592429" y="192203"/>
                  <a:pt x="2571923" y="214200"/>
                </a:cubicBezTo>
                <a:cubicBezTo>
                  <a:pt x="2551418" y="236192"/>
                  <a:pt x="2523315" y="247191"/>
                  <a:pt x="2487618" y="247191"/>
                </a:cubicBezTo>
                <a:cubicBezTo>
                  <a:pt x="2451813" y="247191"/>
                  <a:pt x="2423708" y="236063"/>
                  <a:pt x="2403309" y="213800"/>
                </a:cubicBezTo>
                <a:cubicBezTo>
                  <a:pt x="2382908" y="191541"/>
                  <a:pt x="2372710" y="161500"/>
                  <a:pt x="2372710" y="123674"/>
                </a:cubicBezTo>
                <a:cubicBezTo>
                  <a:pt x="2372710" y="85532"/>
                  <a:pt x="2382908" y="55386"/>
                  <a:pt x="2403309" y="33227"/>
                </a:cubicBezTo>
                <a:cubicBezTo>
                  <a:pt x="2423708" y="11073"/>
                  <a:pt x="2451813" y="0"/>
                  <a:pt x="2487618" y="0"/>
                </a:cubicBezTo>
                <a:cubicBezTo>
                  <a:pt x="2523315" y="0"/>
                  <a:pt x="2551418" y="11020"/>
                  <a:pt x="2571923" y="33066"/>
                </a:cubicBezTo>
                <a:cubicBezTo>
                  <a:pt x="2592429" y="55116"/>
                  <a:pt x="2602685" y="85320"/>
                  <a:pt x="2602685" y="123674"/>
                </a:cubicBezTo>
                <a:close/>
                <a:moveTo>
                  <a:pt x="2541165" y="123515"/>
                </a:moveTo>
                <a:cubicBezTo>
                  <a:pt x="2541165" y="109383"/>
                  <a:pt x="2539703" y="97351"/>
                  <a:pt x="2536784" y="87416"/>
                </a:cubicBezTo>
                <a:cubicBezTo>
                  <a:pt x="2533864" y="77483"/>
                  <a:pt x="2529957" y="69329"/>
                  <a:pt x="2525069" y="62953"/>
                </a:cubicBezTo>
                <a:cubicBezTo>
                  <a:pt x="2519968" y="56474"/>
                  <a:pt x="2514204" y="51821"/>
                  <a:pt x="2507778" y="49004"/>
                </a:cubicBezTo>
                <a:cubicBezTo>
                  <a:pt x="2501348" y="46191"/>
                  <a:pt x="2494682" y="44785"/>
                  <a:pt x="2487777" y="44785"/>
                </a:cubicBezTo>
                <a:cubicBezTo>
                  <a:pt x="2480446" y="44785"/>
                  <a:pt x="2473804" y="46088"/>
                  <a:pt x="2467858" y="48686"/>
                </a:cubicBezTo>
                <a:cubicBezTo>
                  <a:pt x="2461903" y="51290"/>
                  <a:pt x="2456169" y="55940"/>
                  <a:pt x="2450642" y="62637"/>
                </a:cubicBezTo>
                <a:cubicBezTo>
                  <a:pt x="2445754" y="68796"/>
                  <a:pt x="2441794" y="76975"/>
                  <a:pt x="2438770" y="87177"/>
                </a:cubicBezTo>
                <a:cubicBezTo>
                  <a:pt x="2435742" y="97377"/>
                  <a:pt x="2434226" y="109544"/>
                  <a:pt x="2434226" y="123674"/>
                </a:cubicBezTo>
                <a:cubicBezTo>
                  <a:pt x="2434226" y="138230"/>
                  <a:pt x="2435662" y="150314"/>
                  <a:pt x="2438529" y="159930"/>
                </a:cubicBezTo>
                <a:cubicBezTo>
                  <a:pt x="2441398" y="169549"/>
                  <a:pt x="2445328" y="177594"/>
                  <a:pt x="2450322" y="184075"/>
                </a:cubicBezTo>
                <a:cubicBezTo>
                  <a:pt x="2455423" y="190663"/>
                  <a:pt x="2461212" y="195368"/>
                  <a:pt x="2467696" y="198180"/>
                </a:cubicBezTo>
                <a:cubicBezTo>
                  <a:pt x="2474175" y="200998"/>
                  <a:pt x="2480872" y="202407"/>
                  <a:pt x="2487777" y="202407"/>
                </a:cubicBezTo>
                <a:cubicBezTo>
                  <a:pt x="2494790" y="202407"/>
                  <a:pt x="2501589" y="200891"/>
                  <a:pt x="2508178" y="197860"/>
                </a:cubicBezTo>
                <a:cubicBezTo>
                  <a:pt x="2514766" y="194836"/>
                  <a:pt x="2520446" y="190131"/>
                  <a:pt x="2525228" y="183758"/>
                </a:cubicBezTo>
                <a:cubicBezTo>
                  <a:pt x="2530328" y="176853"/>
                  <a:pt x="2534260" y="168803"/>
                  <a:pt x="2537025" y="159612"/>
                </a:cubicBezTo>
                <a:cubicBezTo>
                  <a:pt x="2539786" y="150423"/>
                  <a:pt x="2541165" y="138391"/>
                  <a:pt x="2541165" y="123515"/>
                </a:cubicBezTo>
                <a:close/>
                <a:moveTo>
                  <a:pt x="2872152" y="242248"/>
                </a:moveTo>
                <a:lnTo>
                  <a:pt x="2812868" y="242248"/>
                </a:lnTo>
                <a:lnTo>
                  <a:pt x="2812868" y="84946"/>
                </a:lnTo>
                <a:lnTo>
                  <a:pt x="2769675" y="186470"/>
                </a:lnTo>
                <a:lnTo>
                  <a:pt x="2729033" y="186470"/>
                </a:lnTo>
                <a:lnTo>
                  <a:pt x="2685845" y="84946"/>
                </a:lnTo>
                <a:lnTo>
                  <a:pt x="2685845" y="242248"/>
                </a:lnTo>
                <a:lnTo>
                  <a:pt x="2629746" y="242248"/>
                </a:lnTo>
                <a:lnTo>
                  <a:pt x="2629746" y="4940"/>
                </a:lnTo>
                <a:lnTo>
                  <a:pt x="2698438" y="4940"/>
                </a:lnTo>
                <a:lnTo>
                  <a:pt x="2751026" y="122079"/>
                </a:lnTo>
                <a:lnTo>
                  <a:pt x="2803461" y="4940"/>
                </a:lnTo>
                <a:lnTo>
                  <a:pt x="2872152" y="4940"/>
                </a:lnTo>
                <a:close/>
                <a:moveTo>
                  <a:pt x="3114065" y="242248"/>
                </a:moveTo>
                <a:lnTo>
                  <a:pt x="3054464" y="242248"/>
                </a:lnTo>
                <a:lnTo>
                  <a:pt x="3054464" y="50202"/>
                </a:lnTo>
                <a:lnTo>
                  <a:pt x="2973341" y="50202"/>
                </a:lnTo>
                <a:lnTo>
                  <a:pt x="2973341" y="242248"/>
                </a:lnTo>
                <a:lnTo>
                  <a:pt x="2913736" y="242248"/>
                </a:lnTo>
                <a:lnTo>
                  <a:pt x="2913736" y="4940"/>
                </a:lnTo>
                <a:lnTo>
                  <a:pt x="3114065" y="4940"/>
                </a:lnTo>
                <a:close/>
                <a:moveTo>
                  <a:pt x="3129821" y="242248"/>
                </a:moveTo>
                <a:lnTo>
                  <a:pt x="3209990" y="4940"/>
                </a:lnTo>
                <a:lnTo>
                  <a:pt x="3275014" y="4940"/>
                </a:lnTo>
                <a:lnTo>
                  <a:pt x="3355176" y="242248"/>
                </a:lnTo>
                <a:lnTo>
                  <a:pt x="3293816" y="242248"/>
                </a:lnTo>
                <a:lnTo>
                  <a:pt x="3278996" y="193799"/>
                </a:lnTo>
                <a:lnTo>
                  <a:pt x="3204410" y="193799"/>
                </a:lnTo>
                <a:lnTo>
                  <a:pt x="3189589" y="242248"/>
                </a:lnTo>
                <a:close/>
                <a:moveTo>
                  <a:pt x="3265927" y="150769"/>
                </a:moveTo>
                <a:lnTo>
                  <a:pt x="3241699" y="72515"/>
                </a:lnTo>
                <a:lnTo>
                  <a:pt x="3217478" y="150769"/>
                </a:lnTo>
                <a:close/>
                <a:moveTo>
                  <a:pt x="3570933" y="242248"/>
                </a:moveTo>
                <a:lnTo>
                  <a:pt x="3511329" y="242248"/>
                </a:lnTo>
                <a:lnTo>
                  <a:pt x="3511329" y="137063"/>
                </a:lnTo>
                <a:lnTo>
                  <a:pt x="3430206" y="137063"/>
                </a:lnTo>
                <a:lnTo>
                  <a:pt x="3430206" y="242248"/>
                </a:lnTo>
                <a:lnTo>
                  <a:pt x="3370604" y="242248"/>
                </a:lnTo>
                <a:lnTo>
                  <a:pt x="3370604" y="4940"/>
                </a:lnTo>
                <a:lnTo>
                  <a:pt x="3430206" y="4940"/>
                </a:lnTo>
                <a:lnTo>
                  <a:pt x="3430206" y="91799"/>
                </a:lnTo>
                <a:lnTo>
                  <a:pt x="3511329" y="91799"/>
                </a:lnTo>
                <a:lnTo>
                  <a:pt x="3511329" y="4940"/>
                </a:lnTo>
                <a:lnTo>
                  <a:pt x="3570933" y="4940"/>
                </a:lnTo>
                <a:close/>
                <a:moveTo>
                  <a:pt x="3817144" y="242248"/>
                </a:moveTo>
                <a:lnTo>
                  <a:pt x="3758497" y="242248"/>
                </a:lnTo>
                <a:lnTo>
                  <a:pt x="3758497" y="85899"/>
                </a:lnTo>
                <a:lnTo>
                  <a:pt x="3667335" y="242248"/>
                </a:lnTo>
                <a:lnTo>
                  <a:pt x="3612189" y="242248"/>
                </a:lnTo>
                <a:lnTo>
                  <a:pt x="3612189" y="4940"/>
                </a:lnTo>
                <a:lnTo>
                  <a:pt x="3670838" y="4940"/>
                </a:lnTo>
                <a:lnTo>
                  <a:pt x="3670838" y="146309"/>
                </a:lnTo>
                <a:lnTo>
                  <a:pt x="3755149" y="4940"/>
                </a:lnTo>
                <a:lnTo>
                  <a:pt x="3817144" y="4940"/>
                </a:lnTo>
                <a:close/>
                <a:moveTo>
                  <a:pt x="4062072" y="242248"/>
                </a:moveTo>
                <a:lnTo>
                  <a:pt x="4003423" y="242248"/>
                </a:lnTo>
                <a:lnTo>
                  <a:pt x="4003423" y="85899"/>
                </a:lnTo>
                <a:lnTo>
                  <a:pt x="3912261" y="242248"/>
                </a:lnTo>
                <a:lnTo>
                  <a:pt x="3857116" y="242248"/>
                </a:lnTo>
                <a:lnTo>
                  <a:pt x="3857116" y="4940"/>
                </a:lnTo>
                <a:lnTo>
                  <a:pt x="3915764" y="4940"/>
                </a:lnTo>
                <a:lnTo>
                  <a:pt x="3915764" y="146309"/>
                </a:lnTo>
                <a:lnTo>
                  <a:pt x="4000075" y="4940"/>
                </a:lnTo>
                <a:lnTo>
                  <a:pt x="4062072" y="494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574261" y="3474699"/>
            <a:ext cx="1868670" cy="934316"/>
          </a:xfrm>
          <a:custGeom>
            <a:avLst/>
            <a:gdLst/>
            <a:ahLst/>
            <a:cxnLst/>
            <a:rect l="l" t="t" r="r" b="b"/>
            <a:pathLst>
              <a:path w="1868670" h="934316">
                <a:moveTo>
                  <a:pt x="0" y="93431"/>
                </a:moveTo>
                <a:cubicBezTo>
                  <a:pt x="0" y="41890"/>
                  <a:pt x="41833" y="0"/>
                  <a:pt x="93445" y="0"/>
                </a:cubicBezTo>
                <a:lnTo>
                  <a:pt x="1775240" y="0"/>
                </a:lnTo>
                <a:cubicBezTo>
                  <a:pt x="1826922" y="0"/>
                  <a:pt x="1868670" y="41890"/>
                  <a:pt x="1868670" y="93431"/>
                </a:cubicBezTo>
                <a:lnTo>
                  <a:pt x="1868670" y="840885"/>
                </a:lnTo>
                <a:cubicBezTo>
                  <a:pt x="1868670" y="892563"/>
                  <a:pt x="1826922" y="934316"/>
                  <a:pt x="1775240" y="934316"/>
                </a:cubicBezTo>
                <a:lnTo>
                  <a:pt x="93445" y="934316"/>
                </a:lnTo>
                <a:cubicBezTo>
                  <a:pt x="41833" y="934316"/>
                  <a:pt x="0" y="892563"/>
                  <a:pt x="0" y="840885"/>
                </a:cubicBezTo>
                <a:close/>
              </a:path>
            </a:pathLst>
          </a:custGeom>
          <a:solidFill>
            <a:srgbClr val="526DB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553624" y="3454062"/>
            <a:ext cx="1909943" cy="975590"/>
          </a:xfrm>
          <a:custGeom>
            <a:avLst/>
            <a:gdLst/>
            <a:ahLst/>
            <a:cxnLst/>
            <a:rect l="l" t="t" r="r" b="b"/>
            <a:pathLst>
              <a:path w="1909943" h="975590">
                <a:moveTo>
                  <a:pt x="20637" y="114068"/>
                </a:moveTo>
                <a:cubicBezTo>
                  <a:pt x="20637" y="62527"/>
                  <a:pt x="62470" y="20637"/>
                  <a:pt x="114082" y="20637"/>
                </a:cubicBezTo>
                <a:lnTo>
                  <a:pt x="1795877" y="20637"/>
                </a:lnTo>
                <a:cubicBezTo>
                  <a:pt x="1847559" y="20637"/>
                  <a:pt x="1889307" y="62527"/>
                  <a:pt x="1889307" y="114068"/>
                </a:cubicBezTo>
                <a:lnTo>
                  <a:pt x="1889307" y="861522"/>
                </a:lnTo>
                <a:cubicBezTo>
                  <a:pt x="1889307" y="913200"/>
                  <a:pt x="1847559" y="954953"/>
                  <a:pt x="1795877" y="954953"/>
                </a:cubicBezTo>
                <a:lnTo>
                  <a:pt x="114082" y="954953"/>
                </a:lnTo>
                <a:cubicBezTo>
                  <a:pt x="62470" y="954953"/>
                  <a:pt x="20637" y="913200"/>
                  <a:pt x="20637" y="861522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982800" y="3739439"/>
            <a:ext cx="1052316" cy="201474"/>
          </a:xfrm>
          <a:custGeom>
            <a:avLst/>
            <a:gdLst/>
            <a:ahLst/>
            <a:cxnLst/>
            <a:rect l="l" t="t" r="r" b="b"/>
            <a:pathLst>
              <a:path w="1052316" h="201474">
                <a:moveTo>
                  <a:pt x="114570" y="157811"/>
                </a:moveTo>
                <a:lnTo>
                  <a:pt x="93586" y="157811"/>
                </a:lnTo>
                <a:lnTo>
                  <a:pt x="93586" y="18653"/>
                </a:lnTo>
                <a:lnTo>
                  <a:pt x="20988" y="18653"/>
                </a:lnTo>
                <a:lnTo>
                  <a:pt x="20988" y="157811"/>
                </a:lnTo>
                <a:lnTo>
                  <a:pt x="0" y="157811"/>
                </a:lnTo>
                <a:lnTo>
                  <a:pt x="0" y="0"/>
                </a:lnTo>
                <a:lnTo>
                  <a:pt x="114570" y="0"/>
                </a:lnTo>
                <a:close/>
                <a:moveTo>
                  <a:pt x="244293" y="95491"/>
                </a:moveTo>
                <a:cubicBezTo>
                  <a:pt x="244293" y="115201"/>
                  <a:pt x="239576" y="130907"/>
                  <a:pt x="230145" y="142600"/>
                </a:cubicBezTo>
                <a:cubicBezTo>
                  <a:pt x="220713" y="154293"/>
                  <a:pt x="208787" y="160140"/>
                  <a:pt x="194375" y="160140"/>
                </a:cubicBezTo>
                <a:cubicBezTo>
                  <a:pt x="188511" y="160140"/>
                  <a:pt x="183315" y="159470"/>
                  <a:pt x="178794" y="158127"/>
                </a:cubicBezTo>
                <a:cubicBezTo>
                  <a:pt x="174273" y="156785"/>
                  <a:pt x="169643" y="154697"/>
                  <a:pt x="164909" y="151871"/>
                </a:cubicBezTo>
                <a:lnTo>
                  <a:pt x="164909" y="201475"/>
                </a:lnTo>
                <a:lnTo>
                  <a:pt x="144987" y="201475"/>
                </a:lnTo>
                <a:lnTo>
                  <a:pt x="144987" y="39428"/>
                </a:lnTo>
                <a:lnTo>
                  <a:pt x="164909" y="39428"/>
                </a:lnTo>
                <a:lnTo>
                  <a:pt x="164909" y="51823"/>
                </a:lnTo>
                <a:cubicBezTo>
                  <a:pt x="169856" y="47373"/>
                  <a:pt x="175353" y="43644"/>
                  <a:pt x="181394" y="40642"/>
                </a:cubicBezTo>
                <a:cubicBezTo>
                  <a:pt x="187434" y="37638"/>
                  <a:pt x="194023" y="36137"/>
                  <a:pt x="201158" y="36137"/>
                </a:cubicBezTo>
                <a:cubicBezTo>
                  <a:pt x="214726" y="36137"/>
                  <a:pt x="225303" y="41509"/>
                  <a:pt x="232903" y="52247"/>
                </a:cubicBezTo>
                <a:cubicBezTo>
                  <a:pt x="240495" y="62990"/>
                  <a:pt x="244293" y="77405"/>
                  <a:pt x="244293" y="95491"/>
                </a:cubicBezTo>
                <a:close/>
                <a:moveTo>
                  <a:pt x="223729" y="97716"/>
                </a:moveTo>
                <a:cubicBezTo>
                  <a:pt x="223729" y="84219"/>
                  <a:pt x="221577" y="73743"/>
                  <a:pt x="217264" y="66288"/>
                </a:cubicBezTo>
                <a:cubicBezTo>
                  <a:pt x="212955" y="58836"/>
                  <a:pt x="205963" y="55109"/>
                  <a:pt x="196283" y="55109"/>
                </a:cubicBezTo>
                <a:cubicBezTo>
                  <a:pt x="190631" y="55109"/>
                  <a:pt x="185170" y="56362"/>
                  <a:pt x="179911" y="58871"/>
                </a:cubicBezTo>
                <a:cubicBezTo>
                  <a:pt x="174644" y="61381"/>
                  <a:pt x="169643" y="64610"/>
                  <a:pt x="164909" y="68570"/>
                </a:cubicBezTo>
                <a:lnTo>
                  <a:pt x="164909" y="135656"/>
                </a:lnTo>
                <a:cubicBezTo>
                  <a:pt x="170140" y="138200"/>
                  <a:pt x="174607" y="139933"/>
                  <a:pt x="178315" y="140851"/>
                </a:cubicBezTo>
                <a:cubicBezTo>
                  <a:pt x="182028" y="141772"/>
                  <a:pt x="186282" y="142229"/>
                  <a:pt x="191088" y="142229"/>
                </a:cubicBezTo>
                <a:cubicBezTo>
                  <a:pt x="201407" y="142229"/>
                  <a:pt x="209423" y="138450"/>
                  <a:pt x="215147" y="130889"/>
                </a:cubicBezTo>
                <a:cubicBezTo>
                  <a:pt x="220871" y="123330"/>
                  <a:pt x="223729" y="112267"/>
                  <a:pt x="223729" y="97716"/>
                </a:cubicBezTo>
                <a:close/>
                <a:moveTo>
                  <a:pt x="362359" y="98673"/>
                </a:moveTo>
                <a:cubicBezTo>
                  <a:pt x="362359" y="118595"/>
                  <a:pt x="357556" y="133982"/>
                  <a:pt x="347944" y="144825"/>
                </a:cubicBezTo>
                <a:cubicBezTo>
                  <a:pt x="338335" y="155668"/>
                  <a:pt x="325548" y="161094"/>
                  <a:pt x="309579" y="161094"/>
                </a:cubicBezTo>
                <a:cubicBezTo>
                  <a:pt x="293112" y="161094"/>
                  <a:pt x="280171" y="155492"/>
                  <a:pt x="270735" y="144293"/>
                </a:cubicBezTo>
                <a:cubicBezTo>
                  <a:pt x="261302" y="133093"/>
                  <a:pt x="256587" y="117890"/>
                  <a:pt x="256587" y="98673"/>
                </a:cubicBezTo>
                <a:cubicBezTo>
                  <a:pt x="256587" y="78888"/>
                  <a:pt x="261443" y="63516"/>
                  <a:pt x="271160" y="52565"/>
                </a:cubicBezTo>
                <a:cubicBezTo>
                  <a:pt x="280873" y="41613"/>
                  <a:pt x="293681" y="36137"/>
                  <a:pt x="309579" y="36137"/>
                </a:cubicBezTo>
                <a:cubicBezTo>
                  <a:pt x="325548" y="36137"/>
                  <a:pt x="338335" y="41596"/>
                  <a:pt x="347944" y="52510"/>
                </a:cubicBezTo>
                <a:cubicBezTo>
                  <a:pt x="357556" y="63429"/>
                  <a:pt x="362359" y="78815"/>
                  <a:pt x="362359" y="98673"/>
                </a:cubicBezTo>
                <a:close/>
                <a:moveTo>
                  <a:pt x="341795" y="98673"/>
                </a:moveTo>
                <a:cubicBezTo>
                  <a:pt x="341795" y="83340"/>
                  <a:pt x="339005" y="71943"/>
                  <a:pt x="333426" y="64487"/>
                </a:cubicBezTo>
                <a:cubicBezTo>
                  <a:pt x="327845" y="57036"/>
                  <a:pt x="319896" y="53310"/>
                  <a:pt x="309579" y="53310"/>
                </a:cubicBezTo>
                <a:cubicBezTo>
                  <a:pt x="299193" y="53310"/>
                  <a:pt x="291190" y="57036"/>
                  <a:pt x="285575" y="64487"/>
                </a:cubicBezTo>
                <a:cubicBezTo>
                  <a:pt x="279959" y="71943"/>
                  <a:pt x="277147" y="83340"/>
                  <a:pt x="277147" y="98673"/>
                </a:cubicBezTo>
                <a:cubicBezTo>
                  <a:pt x="277147" y="113509"/>
                  <a:pt x="279959" y="124759"/>
                  <a:pt x="285575" y="132427"/>
                </a:cubicBezTo>
                <a:cubicBezTo>
                  <a:pt x="291190" y="140094"/>
                  <a:pt x="299193" y="143926"/>
                  <a:pt x="309579" y="143926"/>
                </a:cubicBezTo>
                <a:cubicBezTo>
                  <a:pt x="319821" y="143926"/>
                  <a:pt x="327755" y="140163"/>
                  <a:pt x="333371" y="132639"/>
                </a:cubicBezTo>
                <a:cubicBezTo>
                  <a:pt x="338991" y="125116"/>
                  <a:pt x="341795" y="113790"/>
                  <a:pt x="341795" y="98673"/>
                </a:cubicBezTo>
                <a:close/>
                <a:moveTo>
                  <a:pt x="484345" y="186214"/>
                </a:moveTo>
                <a:lnTo>
                  <a:pt x="465800" y="186214"/>
                </a:lnTo>
                <a:lnTo>
                  <a:pt x="465800" y="157493"/>
                </a:lnTo>
                <a:lnTo>
                  <a:pt x="387796" y="157493"/>
                </a:lnTo>
                <a:lnTo>
                  <a:pt x="387796" y="186214"/>
                </a:lnTo>
                <a:lnTo>
                  <a:pt x="369249" y="186214"/>
                </a:lnTo>
                <a:lnTo>
                  <a:pt x="369249" y="140851"/>
                </a:lnTo>
                <a:lnTo>
                  <a:pt x="377089" y="140851"/>
                </a:lnTo>
                <a:cubicBezTo>
                  <a:pt x="383800" y="129827"/>
                  <a:pt x="389297" y="115434"/>
                  <a:pt x="393574" y="97662"/>
                </a:cubicBezTo>
                <a:cubicBezTo>
                  <a:pt x="397851" y="79892"/>
                  <a:pt x="399985" y="60480"/>
                  <a:pt x="399985" y="39428"/>
                </a:cubicBezTo>
                <a:lnTo>
                  <a:pt x="472583" y="39428"/>
                </a:lnTo>
                <a:lnTo>
                  <a:pt x="472583" y="140851"/>
                </a:lnTo>
                <a:lnTo>
                  <a:pt x="484345" y="140851"/>
                </a:lnTo>
                <a:close/>
                <a:moveTo>
                  <a:pt x="452657" y="140851"/>
                </a:moveTo>
                <a:lnTo>
                  <a:pt x="452657" y="56167"/>
                </a:lnTo>
                <a:lnTo>
                  <a:pt x="418745" y="56167"/>
                </a:lnTo>
                <a:cubicBezTo>
                  <a:pt x="417823" y="73833"/>
                  <a:pt x="415404" y="89957"/>
                  <a:pt x="411484" y="104552"/>
                </a:cubicBezTo>
                <a:cubicBezTo>
                  <a:pt x="407563" y="119143"/>
                  <a:pt x="402636" y="131238"/>
                  <a:pt x="396696" y="140851"/>
                </a:cubicBezTo>
                <a:close/>
                <a:moveTo>
                  <a:pt x="597006" y="39428"/>
                </a:moveTo>
                <a:lnTo>
                  <a:pt x="533308" y="201475"/>
                </a:lnTo>
                <a:lnTo>
                  <a:pt x="512007" y="201475"/>
                </a:lnTo>
                <a:lnTo>
                  <a:pt x="533207" y="152083"/>
                </a:lnTo>
                <a:lnTo>
                  <a:pt x="490177" y="39428"/>
                </a:lnTo>
                <a:lnTo>
                  <a:pt x="511690" y="39428"/>
                </a:lnTo>
                <a:lnTo>
                  <a:pt x="544015" y="127074"/>
                </a:lnTo>
                <a:lnTo>
                  <a:pt x="576231" y="39428"/>
                </a:lnTo>
                <a:close/>
                <a:moveTo>
                  <a:pt x="707335" y="157811"/>
                </a:moveTo>
                <a:lnTo>
                  <a:pt x="682535" y="157811"/>
                </a:lnTo>
                <a:lnTo>
                  <a:pt x="641945" y="103227"/>
                </a:lnTo>
                <a:lnTo>
                  <a:pt x="631981" y="103227"/>
                </a:lnTo>
                <a:lnTo>
                  <a:pt x="631981" y="157811"/>
                </a:lnTo>
                <a:lnTo>
                  <a:pt x="612058" y="157811"/>
                </a:lnTo>
                <a:lnTo>
                  <a:pt x="612058" y="39428"/>
                </a:lnTo>
                <a:lnTo>
                  <a:pt x="631981" y="39428"/>
                </a:lnTo>
                <a:lnTo>
                  <a:pt x="631981" y="90934"/>
                </a:lnTo>
                <a:cubicBezTo>
                  <a:pt x="637140" y="90861"/>
                  <a:pt x="641539" y="89784"/>
                  <a:pt x="645178" y="87700"/>
                </a:cubicBezTo>
                <a:cubicBezTo>
                  <a:pt x="648817" y="85616"/>
                  <a:pt x="651906" y="81570"/>
                  <a:pt x="654451" y="75564"/>
                </a:cubicBezTo>
                <a:cubicBezTo>
                  <a:pt x="655226" y="73798"/>
                  <a:pt x="656093" y="71753"/>
                  <a:pt x="657047" y="69420"/>
                </a:cubicBezTo>
                <a:cubicBezTo>
                  <a:pt x="657998" y="67087"/>
                  <a:pt x="658758" y="65039"/>
                  <a:pt x="659325" y="63271"/>
                </a:cubicBezTo>
                <a:cubicBezTo>
                  <a:pt x="662437" y="54580"/>
                  <a:pt x="666746" y="48436"/>
                  <a:pt x="672258" y="44831"/>
                </a:cubicBezTo>
                <a:cubicBezTo>
                  <a:pt x="677768" y="41228"/>
                  <a:pt x="684940" y="39428"/>
                  <a:pt x="693770" y="39428"/>
                </a:cubicBezTo>
                <a:lnTo>
                  <a:pt x="699174" y="39428"/>
                </a:lnTo>
                <a:lnTo>
                  <a:pt x="699174" y="56593"/>
                </a:lnTo>
                <a:lnTo>
                  <a:pt x="694617" y="56593"/>
                </a:lnTo>
                <a:cubicBezTo>
                  <a:pt x="689037" y="56593"/>
                  <a:pt x="684850" y="57741"/>
                  <a:pt x="682060" y="60035"/>
                </a:cubicBezTo>
                <a:cubicBezTo>
                  <a:pt x="679267" y="62335"/>
                  <a:pt x="676919" y="66522"/>
                  <a:pt x="675011" y="72599"/>
                </a:cubicBezTo>
                <a:cubicBezTo>
                  <a:pt x="673035" y="78743"/>
                  <a:pt x="670702" y="83528"/>
                  <a:pt x="668020" y="86955"/>
                </a:cubicBezTo>
                <a:cubicBezTo>
                  <a:pt x="665331" y="90382"/>
                  <a:pt x="662365" y="93018"/>
                  <a:pt x="659113" y="94854"/>
                </a:cubicBezTo>
                <a:close/>
                <a:moveTo>
                  <a:pt x="824663" y="186214"/>
                </a:moveTo>
                <a:lnTo>
                  <a:pt x="806116" y="186214"/>
                </a:lnTo>
                <a:lnTo>
                  <a:pt x="806116" y="157811"/>
                </a:lnTo>
                <a:lnTo>
                  <a:pt x="720162" y="157811"/>
                </a:lnTo>
                <a:lnTo>
                  <a:pt x="720162" y="39428"/>
                </a:lnTo>
                <a:lnTo>
                  <a:pt x="740085" y="39428"/>
                </a:lnTo>
                <a:lnTo>
                  <a:pt x="740085" y="140639"/>
                </a:lnTo>
                <a:lnTo>
                  <a:pt x="792973" y="140639"/>
                </a:lnTo>
                <a:lnTo>
                  <a:pt x="792973" y="39428"/>
                </a:lnTo>
                <a:lnTo>
                  <a:pt x="812899" y="39428"/>
                </a:lnTo>
                <a:lnTo>
                  <a:pt x="812899" y="140639"/>
                </a:lnTo>
                <a:lnTo>
                  <a:pt x="824663" y="140639"/>
                </a:lnTo>
                <a:close/>
                <a:moveTo>
                  <a:pt x="937746" y="157811"/>
                </a:moveTo>
                <a:lnTo>
                  <a:pt x="918033" y="157811"/>
                </a:lnTo>
                <a:lnTo>
                  <a:pt x="918033" y="69524"/>
                </a:lnTo>
                <a:lnTo>
                  <a:pt x="862287" y="157811"/>
                </a:lnTo>
                <a:lnTo>
                  <a:pt x="844269" y="157811"/>
                </a:lnTo>
                <a:lnTo>
                  <a:pt x="844269" y="39428"/>
                </a:lnTo>
                <a:lnTo>
                  <a:pt x="863978" y="39428"/>
                </a:lnTo>
                <a:lnTo>
                  <a:pt x="863978" y="126333"/>
                </a:lnTo>
                <a:lnTo>
                  <a:pt x="919091" y="39428"/>
                </a:lnTo>
                <a:lnTo>
                  <a:pt x="937746" y="39428"/>
                </a:lnTo>
                <a:close/>
                <a:moveTo>
                  <a:pt x="1052317" y="157811"/>
                </a:moveTo>
                <a:lnTo>
                  <a:pt x="1032390" y="157811"/>
                </a:lnTo>
                <a:lnTo>
                  <a:pt x="1032390" y="110859"/>
                </a:lnTo>
                <a:lnTo>
                  <a:pt x="1012680" y="110859"/>
                </a:lnTo>
                <a:lnTo>
                  <a:pt x="977599" y="157811"/>
                </a:lnTo>
                <a:lnTo>
                  <a:pt x="954386" y="157811"/>
                </a:lnTo>
                <a:lnTo>
                  <a:pt x="992438" y="109055"/>
                </a:lnTo>
                <a:cubicBezTo>
                  <a:pt x="982617" y="106161"/>
                  <a:pt x="975427" y="101852"/>
                  <a:pt x="970870" y="96128"/>
                </a:cubicBezTo>
                <a:cubicBezTo>
                  <a:pt x="966309" y="90404"/>
                  <a:pt x="964034" y="82740"/>
                  <a:pt x="964034" y="73127"/>
                </a:cubicBezTo>
                <a:cubicBezTo>
                  <a:pt x="964034" y="67263"/>
                  <a:pt x="965323" y="62123"/>
                  <a:pt x="967904" y="57709"/>
                </a:cubicBezTo>
                <a:cubicBezTo>
                  <a:pt x="970482" y="53292"/>
                  <a:pt x="973959" y="49566"/>
                  <a:pt x="978337" y="46527"/>
                </a:cubicBezTo>
                <a:cubicBezTo>
                  <a:pt x="981871" y="44127"/>
                  <a:pt x="986325" y="42341"/>
                  <a:pt x="991696" y="41174"/>
                </a:cubicBezTo>
                <a:cubicBezTo>
                  <a:pt x="997067" y="40008"/>
                  <a:pt x="1003069" y="39428"/>
                  <a:pt x="1009711" y="39428"/>
                </a:cubicBezTo>
                <a:lnTo>
                  <a:pt x="1052317" y="39428"/>
                </a:lnTo>
                <a:close/>
                <a:moveTo>
                  <a:pt x="1032390" y="95171"/>
                </a:moveTo>
                <a:lnTo>
                  <a:pt x="1032390" y="55322"/>
                </a:lnTo>
                <a:lnTo>
                  <a:pt x="1010773" y="55322"/>
                </a:lnTo>
                <a:cubicBezTo>
                  <a:pt x="1006179" y="55322"/>
                  <a:pt x="1002557" y="55567"/>
                  <a:pt x="999908" y="56060"/>
                </a:cubicBezTo>
                <a:cubicBezTo>
                  <a:pt x="997258" y="56557"/>
                  <a:pt x="994694" y="57511"/>
                  <a:pt x="992225" y="58926"/>
                </a:cubicBezTo>
                <a:cubicBezTo>
                  <a:pt x="989680" y="60480"/>
                  <a:pt x="987758" y="62583"/>
                  <a:pt x="986451" y="65233"/>
                </a:cubicBezTo>
                <a:cubicBezTo>
                  <a:pt x="985144" y="67882"/>
                  <a:pt x="984485" y="70727"/>
                  <a:pt x="984485" y="73764"/>
                </a:cubicBezTo>
                <a:cubicBezTo>
                  <a:pt x="984485" y="77650"/>
                  <a:pt x="984932" y="80811"/>
                  <a:pt x="985813" y="83248"/>
                </a:cubicBezTo>
                <a:cubicBezTo>
                  <a:pt x="986696" y="85687"/>
                  <a:pt x="988305" y="87930"/>
                  <a:pt x="990638" y="89979"/>
                </a:cubicBezTo>
                <a:cubicBezTo>
                  <a:pt x="993107" y="92100"/>
                  <a:pt x="996128" y="93493"/>
                  <a:pt x="999695" y="94166"/>
                </a:cubicBezTo>
                <a:cubicBezTo>
                  <a:pt x="1003263" y="94835"/>
                  <a:pt x="1007166" y="95171"/>
                  <a:pt x="1011406" y="95171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038331" y="4012219"/>
            <a:ext cx="938812" cy="124956"/>
          </a:xfrm>
          <a:custGeom>
            <a:avLst/>
            <a:gdLst/>
            <a:ahLst/>
            <a:cxnLst/>
            <a:rect l="l" t="t" r="r" b="b"/>
            <a:pathLst>
              <a:path w="938812" h="124956">
                <a:moveTo>
                  <a:pt x="95280" y="121670"/>
                </a:moveTo>
                <a:lnTo>
                  <a:pt x="70481" y="121670"/>
                </a:lnTo>
                <a:lnTo>
                  <a:pt x="29890" y="67089"/>
                </a:lnTo>
                <a:lnTo>
                  <a:pt x="19926" y="67089"/>
                </a:lnTo>
                <a:lnTo>
                  <a:pt x="19926" y="121670"/>
                </a:lnTo>
                <a:lnTo>
                  <a:pt x="0" y="121670"/>
                </a:lnTo>
                <a:lnTo>
                  <a:pt x="0" y="3287"/>
                </a:lnTo>
                <a:lnTo>
                  <a:pt x="19926" y="3287"/>
                </a:lnTo>
                <a:lnTo>
                  <a:pt x="19926" y="54795"/>
                </a:lnTo>
                <a:cubicBezTo>
                  <a:pt x="25084" y="54723"/>
                  <a:pt x="29480" y="53647"/>
                  <a:pt x="33120" y="51563"/>
                </a:cubicBezTo>
                <a:cubicBezTo>
                  <a:pt x="36758" y="49476"/>
                  <a:pt x="39851" y="45432"/>
                  <a:pt x="42397" y="39423"/>
                </a:cubicBezTo>
                <a:cubicBezTo>
                  <a:pt x="43171" y="37659"/>
                  <a:pt x="44038" y="35611"/>
                  <a:pt x="44988" y="33282"/>
                </a:cubicBezTo>
                <a:cubicBezTo>
                  <a:pt x="45943" y="30949"/>
                  <a:pt x="46703" y="28901"/>
                  <a:pt x="47268" y="27130"/>
                </a:cubicBezTo>
                <a:cubicBezTo>
                  <a:pt x="50378" y="18443"/>
                  <a:pt x="54691" y="12298"/>
                  <a:pt x="60203" y="8694"/>
                </a:cubicBezTo>
                <a:cubicBezTo>
                  <a:pt x="65711" y="5086"/>
                  <a:pt x="72881" y="3287"/>
                  <a:pt x="81713" y="3287"/>
                </a:cubicBezTo>
                <a:lnTo>
                  <a:pt x="87119" y="3287"/>
                </a:lnTo>
                <a:lnTo>
                  <a:pt x="87119" y="20454"/>
                </a:lnTo>
                <a:lnTo>
                  <a:pt x="82562" y="20454"/>
                </a:lnTo>
                <a:cubicBezTo>
                  <a:pt x="76978" y="20454"/>
                  <a:pt x="72791" y="21604"/>
                  <a:pt x="70002" y="23896"/>
                </a:cubicBezTo>
                <a:cubicBezTo>
                  <a:pt x="67212" y="26194"/>
                  <a:pt x="64865" y="30381"/>
                  <a:pt x="62956" y="36460"/>
                </a:cubicBezTo>
                <a:cubicBezTo>
                  <a:pt x="60976" y="42606"/>
                  <a:pt x="58643" y="47390"/>
                  <a:pt x="55961" y="50818"/>
                </a:cubicBezTo>
                <a:cubicBezTo>
                  <a:pt x="53276" y="54244"/>
                  <a:pt x="50305" y="56877"/>
                  <a:pt x="47056" y="58716"/>
                </a:cubicBezTo>
                <a:close/>
                <a:moveTo>
                  <a:pt x="205506" y="62532"/>
                </a:moveTo>
                <a:cubicBezTo>
                  <a:pt x="205506" y="82455"/>
                  <a:pt x="200703" y="97841"/>
                  <a:pt x="191091" y="108688"/>
                </a:cubicBezTo>
                <a:cubicBezTo>
                  <a:pt x="181479" y="119531"/>
                  <a:pt x="168692" y="124957"/>
                  <a:pt x="152726" y="124957"/>
                </a:cubicBezTo>
                <a:cubicBezTo>
                  <a:pt x="136259" y="124957"/>
                  <a:pt x="123314" y="119355"/>
                  <a:pt x="113882" y="108154"/>
                </a:cubicBezTo>
                <a:cubicBezTo>
                  <a:pt x="104446" y="96956"/>
                  <a:pt x="99734" y="81749"/>
                  <a:pt x="99734" y="62532"/>
                </a:cubicBezTo>
                <a:cubicBezTo>
                  <a:pt x="99734" y="42750"/>
                  <a:pt x="104590" y="27379"/>
                  <a:pt x="114303" y="16428"/>
                </a:cubicBezTo>
                <a:cubicBezTo>
                  <a:pt x="124019" y="5472"/>
                  <a:pt x="136824" y="0"/>
                  <a:pt x="152726" y="0"/>
                </a:cubicBezTo>
                <a:cubicBezTo>
                  <a:pt x="168692" y="0"/>
                  <a:pt x="181479" y="5457"/>
                  <a:pt x="191091" y="16373"/>
                </a:cubicBezTo>
                <a:cubicBezTo>
                  <a:pt x="200703" y="27288"/>
                  <a:pt x="205506" y="42674"/>
                  <a:pt x="205506" y="62532"/>
                </a:cubicBezTo>
                <a:close/>
                <a:moveTo>
                  <a:pt x="184942" y="62532"/>
                </a:moveTo>
                <a:cubicBezTo>
                  <a:pt x="184942" y="47200"/>
                  <a:pt x="182152" y="35805"/>
                  <a:pt x="176573" y="28350"/>
                </a:cubicBezTo>
                <a:cubicBezTo>
                  <a:pt x="170989" y="20898"/>
                  <a:pt x="163040" y="17168"/>
                  <a:pt x="152726" y="17168"/>
                </a:cubicBezTo>
                <a:cubicBezTo>
                  <a:pt x="142340" y="17168"/>
                  <a:pt x="134338" y="20898"/>
                  <a:pt x="128718" y="28350"/>
                </a:cubicBezTo>
                <a:cubicBezTo>
                  <a:pt x="123102" y="35805"/>
                  <a:pt x="120294" y="47200"/>
                  <a:pt x="120294" y="62532"/>
                </a:cubicBezTo>
                <a:cubicBezTo>
                  <a:pt x="120294" y="77371"/>
                  <a:pt x="123102" y="88622"/>
                  <a:pt x="128718" y="96289"/>
                </a:cubicBezTo>
                <a:cubicBezTo>
                  <a:pt x="134338" y="103957"/>
                  <a:pt x="142340" y="107787"/>
                  <a:pt x="152726" y="107787"/>
                </a:cubicBezTo>
                <a:cubicBezTo>
                  <a:pt x="162967" y="107787"/>
                  <a:pt x="170902" y="104026"/>
                  <a:pt x="176518" y="96502"/>
                </a:cubicBezTo>
                <a:cubicBezTo>
                  <a:pt x="182134" y="88973"/>
                  <a:pt x="184942" y="77652"/>
                  <a:pt x="184942" y="62532"/>
                </a:cubicBezTo>
                <a:close/>
                <a:moveTo>
                  <a:pt x="335757" y="121670"/>
                </a:moveTo>
                <a:lnTo>
                  <a:pt x="316047" y="121670"/>
                </a:lnTo>
                <a:lnTo>
                  <a:pt x="316047" y="28617"/>
                </a:lnTo>
                <a:lnTo>
                  <a:pt x="287643" y="89028"/>
                </a:lnTo>
                <a:lnTo>
                  <a:pt x="272803" y="89028"/>
                </a:lnTo>
                <a:lnTo>
                  <a:pt x="244612" y="28617"/>
                </a:lnTo>
                <a:lnTo>
                  <a:pt x="244612" y="121670"/>
                </a:lnTo>
                <a:lnTo>
                  <a:pt x="225960" y="121670"/>
                </a:lnTo>
                <a:lnTo>
                  <a:pt x="225960" y="3287"/>
                </a:lnTo>
                <a:lnTo>
                  <a:pt x="250019" y="3287"/>
                </a:lnTo>
                <a:lnTo>
                  <a:pt x="281178" y="68998"/>
                </a:lnTo>
                <a:lnTo>
                  <a:pt x="311277" y="3287"/>
                </a:lnTo>
                <a:lnTo>
                  <a:pt x="335757" y="3287"/>
                </a:lnTo>
                <a:close/>
                <a:moveTo>
                  <a:pt x="458063" y="121670"/>
                </a:moveTo>
                <a:lnTo>
                  <a:pt x="438137" y="121670"/>
                </a:lnTo>
                <a:lnTo>
                  <a:pt x="438137" y="20454"/>
                </a:lnTo>
                <a:lnTo>
                  <a:pt x="384509" y="20454"/>
                </a:lnTo>
                <a:lnTo>
                  <a:pt x="384509" y="121670"/>
                </a:lnTo>
                <a:lnTo>
                  <a:pt x="364586" y="121670"/>
                </a:lnTo>
                <a:lnTo>
                  <a:pt x="364586" y="3287"/>
                </a:lnTo>
                <a:lnTo>
                  <a:pt x="458063" y="3287"/>
                </a:lnTo>
                <a:close/>
                <a:moveTo>
                  <a:pt x="553028" y="92523"/>
                </a:moveTo>
                <a:lnTo>
                  <a:pt x="553028" y="59670"/>
                </a:lnTo>
                <a:cubicBezTo>
                  <a:pt x="548294" y="60091"/>
                  <a:pt x="542307" y="60674"/>
                  <a:pt x="535061" y="61420"/>
                </a:cubicBezTo>
                <a:cubicBezTo>
                  <a:pt x="527817" y="62162"/>
                  <a:pt x="521975" y="63205"/>
                  <a:pt x="517521" y="64544"/>
                </a:cubicBezTo>
                <a:cubicBezTo>
                  <a:pt x="512222" y="66168"/>
                  <a:pt x="507841" y="68659"/>
                  <a:pt x="504378" y="72018"/>
                </a:cubicBezTo>
                <a:cubicBezTo>
                  <a:pt x="500918" y="75373"/>
                  <a:pt x="499186" y="80053"/>
                  <a:pt x="499186" y="86062"/>
                </a:cubicBezTo>
                <a:cubicBezTo>
                  <a:pt x="499186" y="92841"/>
                  <a:pt x="501095" y="97963"/>
                  <a:pt x="504910" y="101426"/>
                </a:cubicBezTo>
                <a:cubicBezTo>
                  <a:pt x="508722" y="104889"/>
                  <a:pt x="514306" y="106622"/>
                  <a:pt x="521653" y="106622"/>
                </a:cubicBezTo>
                <a:cubicBezTo>
                  <a:pt x="527940" y="106622"/>
                  <a:pt x="533631" y="105260"/>
                  <a:pt x="538721" y="102539"/>
                </a:cubicBezTo>
                <a:cubicBezTo>
                  <a:pt x="543805" y="99821"/>
                  <a:pt x="548575" y="96481"/>
                  <a:pt x="553028" y="92523"/>
                </a:cubicBezTo>
                <a:close/>
                <a:moveTo>
                  <a:pt x="553028" y="109055"/>
                </a:moveTo>
                <a:cubicBezTo>
                  <a:pt x="551404" y="110257"/>
                  <a:pt x="549230" y="111935"/>
                  <a:pt x="546512" y="114092"/>
                </a:cubicBezTo>
                <a:cubicBezTo>
                  <a:pt x="543791" y="116244"/>
                  <a:pt x="541156" y="117961"/>
                  <a:pt x="538613" y="119231"/>
                </a:cubicBezTo>
                <a:cubicBezTo>
                  <a:pt x="535079" y="121068"/>
                  <a:pt x="531669" y="122479"/>
                  <a:pt x="528386" y="123469"/>
                </a:cubicBezTo>
                <a:cubicBezTo>
                  <a:pt x="525099" y="124459"/>
                  <a:pt x="520491" y="124957"/>
                  <a:pt x="514552" y="124957"/>
                </a:cubicBezTo>
                <a:cubicBezTo>
                  <a:pt x="509677" y="124957"/>
                  <a:pt x="505051" y="124038"/>
                  <a:pt x="500669" y="122202"/>
                </a:cubicBezTo>
                <a:cubicBezTo>
                  <a:pt x="496288" y="120363"/>
                  <a:pt x="492436" y="117785"/>
                  <a:pt x="489117" y="114465"/>
                </a:cubicBezTo>
                <a:cubicBezTo>
                  <a:pt x="485935" y="111215"/>
                  <a:pt x="483397" y="107201"/>
                  <a:pt x="481488" y="102434"/>
                </a:cubicBezTo>
                <a:cubicBezTo>
                  <a:pt x="479581" y="97664"/>
                  <a:pt x="478627" y="92631"/>
                  <a:pt x="478627" y="87333"/>
                </a:cubicBezTo>
                <a:cubicBezTo>
                  <a:pt x="478627" y="79135"/>
                  <a:pt x="480358" y="72159"/>
                  <a:pt x="483818" y="66398"/>
                </a:cubicBezTo>
                <a:cubicBezTo>
                  <a:pt x="487281" y="60639"/>
                  <a:pt x="492757" y="56063"/>
                  <a:pt x="500245" y="52676"/>
                </a:cubicBezTo>
                <a:cubicBezTo>
                  <a:pt x="506890" y="49637"/>
                  <a:pt x="514731" y="47539"/>
                  <a:pt x="523774" y="46368"/>
                </a:cubicBezTo>
                <a:cubicBezTo>
                  <a:pt x="532818" y="45202"/>
                  <a:pt x="542567" y="44338"/>
                  <a:pt x="553028" y="43769"/>
                </a:cubicBezTo>
                <a:lnTo>
                  <a:pt x="553028" y="39957"/>
                </a:lnTo>
                <a:cubicBezTo>
                  <a:pt x="553028" y="35291"/>
                  <a:pt x="552323" y="31529"/>
                  <a:pt x="550908" y="28666"/>
                </a:cubicBezTo>
                <a:cubicBezTo>
                  <a:pt x="549493" y="25805"/>
                  <a:pt x="547513" y="23602"/>
                  <a:pt x="544968" y="22046"/>
                </a:cubicBezTo>
                <a:cubicBezTo>
                  <a:pt x="542429" y="20419"/>
                  <a:pt x="539323" y="19339"/>
                  <a:pt x="535648" y="18814"/>
                </a:cubicBezTo>
                <a:cubicBezTo>
                  <a:pt x="531975" y="18284"/>
                  <a:pt x="528191" y="18017"/>
                  <a:pt x="524308" y="18017"/>
                </a:cubicBezTo>
                <a:cubicBezTo>
                  <a:pt x="519714" y="18017"/>
                  <a:pt x="514310" y="18710"/>
                  <a:pt x="508092" y="20085"/>
                </a:cubicBezTo>
                <a:cubicBezTo>
                  <a:pt x="501872" y="21459"/>
                  <a:pt x="495655" y="23458"/>
                  <a:pt x="489437" y="26072"/>
                </a:cubicBezTo>
                <a:lnTo>
                  <a:pt x="488268" y="26072"/>
                </a:lnTo>
                <a:lnTo>
                  <a:pt x="488268" y="5828"/>
                </a:lnTo>
                <a:cubicBezTo>
                  <a:pt x="491943" y="4766"/>
                  <a:pt x="497210" y="3604"/>
                  <a:pt x="504064" y="2333"/>
                </a:cubicBezTo>
                <a:cubicBezTo>
                  <a:pt x="510916" y="1058"/>
                  <a:pt x="517697" y="425"/>
                  <a:pt x="524412" y="425"/>
                </a:cubicBezTo>
                <a:cubicBezTo>
                  <a:pt x="532537" y="425"/>
                  <a:pt x="539392" y="1058"/>
                  <a:pt x="544974" y="2333"/>
                </a:cubicBezTo>
                <a:cubicBezTo>
                  <a:pt x="550551" y="3604"/>
                  <a:pt x="555566" y="5900"/>
                  <a:pt x="560019" y="9220"/>
                </a:cubicBezTo>
                <a:cubicBezTo>
                  <a:pt x="564328" y="12470"/>
                  <a:pt x="567543" y="16675"/>
                  <a:pt x="569663" y="21834"/>
                </a:cubicBezTo>
                <a:cubicBezTo>
                  <a:pt x="571784" y="26992"/>
                  <a:pt x="572846" y="33282"/>
                  <a:pt x="572846" y="40699"/>
                </a:cubicBezTo>
                <a:lnTo>
                  <a:pt x="572846" y="121670"/>
                </a:lnTo>
                <a:lnTo>
                  <a:pt x="553028" y="121670"/>
                </a:lnTo>
                <a:close/>
                <a:moveTo>
                  <a:pt x="694302" y="121670"/>
                </a:moveTo>
                <a:lnTo>
                  <a:pt x="674377" y="121670"/>
                </a:lnTo>
                <a:lnTo>
                  <a:pt x="674377" y="68360"/>
                </a:lnTo>
                <a:lnTo>
                  <a:pt x="620748" y="68360"/>
                </a:lnTo>
                <a:lnTo>
                  <a:pt x="620748" y="121670"/>
                </a:lnTo>
                <a:lnTo>
                  <a:pt x="600825" y="121670"/>
                </a:lnTo>
                <a:lnTo>
                  <a:pt x="600825" y="3287"/>
                </a:lnTo>
                <a:lnTo>
                  <a:pt x="620748" y="3287"/>
                </a:lnTo>
                <a:lnTo>
                  <a:pt x="620748" y="51192"/>
                </a:lnTo>
                <a:lnTo>
                  <a:pt x="674377" y="51192"/>
                </a:lnTo>
                <a:lnTo>
                  <a:pt x="674377" y="3287"/>
                </a:lnTo>
                <a:lnTo>
                  <a:pt x="694302" y="3287"/>
                </a:lnTo>
                <a:close/>
                <a:moveTo>
                  <a:pt x="816504" y="121670"/>
                </a:moveTo>
                <a:lnTo>
                  <a:pt x="796787" y="121670"/>
                </a:lnTo>
                <a:lnTo>
                  <a:pt x="796787" y="33383"/>
                </a:lnTo>
                <a:lnTo>
                  <a:pt x="741042" y="121670"/>
                </a:lnTo>
                <a:lnTo>
                  <a:pt x="723023" y="121670"/>
                </a:lnTo>
                <a:lnTo>
                  <a:pt x="723023" y="3287"/>
                </a:lnTo>
                <a:lnTo>
                  <a:pt x="742737" y="3287"/>
                </a:lnTo>
                <a:lnTo>
                  <a:pt x="742737" y="90194"/>
                </a:lnTo>
                <a:lnTo>
                  <a:pt x="797849" y="3287"/>
                </a:lnTo>
                <a:lnTo>
                  <a:pt x="816504" y="3287"/>
                </a:lnTo>
                <a:close/>
                <a:moveTo>
                  <a:pt x="938812" y="121670"/>
                </a:moveTo>
                <a:lnTo>
                  <a:pt x="919094" y="121670"/>
                </a:lnTo>
                <a:lnTo>
                  <a:pt x="919094" y="33383"/>
                </a:lnTo>
                <a:lnTo>
                  <a:pt x="863352" y="121670"/>
                </a:lnTo>
                <a:lnTo>
                  <a:pt x="845329" y="121670"/>
                </a:lnTo>
                <a:lnTo>
                  <a:pt x="845329" y="3287"/>
                </a:lnTo>
                <a:lnTo>
                  <a:pt x="865044" y="3287"/>
                </a:lnTo>
                <a:lnTo>
                  <a:pt x="865044" y="90194"/>
                </a:lnTo>
                <a:lnTo>
                  <a:pt x="920155" y="3287"/>
                </a:lnTo>
                <a:lnTo>
                  <a:pt x="938812" y="32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428643" y="3390369"/>
            <a:ext cx="776167" cy="565780"/>
          </a:xfrm>
          <a:custGeom>
            <a:avLst/>
            <a:gdLst/>
            <a:ahLst/>
            <a:cxnLst/>
            <a:rect l="l" t="t" r="r" b="b"/>
            <a:pathLst>
              <a:path w="776167" h="565780">
                <a:moveTo>
                  <a:pt x="14288" y="551492"/>
                </a:moveTo>
                <a:lnTo>
                  <a:pt x="761879" y="14288"/>
                </a:lnTo>
              </a:path>
            </a:pathLst>
          </a:custGeom>
          <a:ln w="28576">
            <a:solidFill>
              <a:srgbClr val="DE5B2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190522" y="2937504"/>
            <a:ext cx="2412489" cy="934315"/>
          </a:xfrm>
          <a:custGeom>
            <a:avLst/>
            <a:gdLst/>
            <a:ahLst/>
            <a:cxnLst/>
            <a:rect l="l" t="t" r="r" b="b"/>
            <a:pathLst>
              <a:path w="2412489" h="934315">
                <a:moveTo>
                  <a:pt x="0" y="93431"/>
                </a:moveTo>
                <a:cubicBezTo>
                  <a:pt x="0" y="41749"/>
                  <a:pt x="41749" y="0"/>
                  <a:pt x="93430" y="0"/>
                </a:cubicBezTo>
                <a:lnTo>
                  <a:pt x="2319059" y="0"/>
                </a:lnTo>
                <a:cubicBezTo>
                  <a:pt x="2370737" y="0"/>
                  <a:pt x="2412489" y="41749"/>
                  <a:pt x="2412489" y="93431"/>
                </a:cubicBezTo>
                <a:lnTo>
                  <a:pt x="2412489" y="840884"/>
                </a:lnTo>
                <a:cubicBezTo>
                  <a:pt x="2412489" y="892426"/>
                  <a:pt x="2370737" y="934315"/>
                  <a:pt x="2319059" y="934315"/>
                </a:cubicBezTo>
                <a:lnTo>
                  <a:pt x="93430" y="934315"/>
                </a:lnTo>
                <a:cubicBezTo>
                  <a:pt x="41749" y="934315"/>
                  <a:pt x="0" y="892426"/>
                  <a:pt x="0" y="840884"/>
                </a:cubicBezTo>
                <a:close/>
              </a:path>
            </a:pathLst>
          </a:custGeom>
          <a:solidFill>
            <a:srgbClr val="DE5B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169885" y="2916868"/>
            <a:ext cx="2453762" cy="975588"/>
          </a:xfrm>
          <a:custGeom>
            <a:avLst/>
            <a:gdLst/>
            <a:ahLst/>
            <a:cxnLst/>
            <a:rect l="l" t="t" r="r" b="b"/>
            <a:pathLst>
              <a:path w="2453762" h="975588">
                <a:moveTo>
                  <a:pt x="20637" y="114067"/>
                </a:moveTo>
                <a:cubicBezTo>
                  <a:pt x="20637" y="62385"/>
                  <a:pt x="62386" y="20636"/>
                  <a:pt x="114067" y="20636"/>
                </a:cubicBezTo>
                <a:lnTo>
                  <a:pt x="2339696" y="20636"/>
                </a:lnTo>
                <a:cubicBezTo>
                  <a:pt x="2391374" y="20636"/>
                  <a:pt x="2433126" y="62385"/>
                  <a:pt x="2433126" y="114067"/>
                </a:cubicBezTo>
                <a:lnTo>
                  <a:pt x="2433126" y="861520"/>
                </a:lnTo>
                <a:cubicBezTo>
                  <a:pt x="2433126" y="913062"/>
                  <a:pt x="2391374" y="954951"/>
                  <a:pt x="2339696" y="954951"/>
                </a:cubicBezTo>
                <a:lnTo>
                  <a:pt x="114067" y="954951"/>
                </a:lnTo>
                <a:cubicBezTo>
                  <a:pt x="62386" y="954951"/>
                  <a:pt x="20637" y="913062"/>
                  <a:pt x="20637" y="861520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313584" y="3186267"/>
            <a:ext cx="2169713" cy="217383"/>
          </a:xfrm>
          <a:custGeom>
            <a:avLst/>
            <a:gdLst/>
            <a:ahLst/>
            <a:cxnLst/>
            <a:rect l="l" t="t" r="r" b="b"/>
            <a:pathLst>
              <a:path w="2169713" h="217383">
                <a:moveTo>
                  <a:pt x="116864" y="173650"/>
                </a:moveTo>
                <a:lnTo>
                  <a:pt x="90112" y="173650"/>
                </a:lnTo>
                <a:lnTo>
                  <a:pt x="34284" y="101258"/>
                </a:lnTo>
                <a:lnTo>
                  <a:pt x="21013" y="101258"/>
                </a:lnTo>
                <a:lnTo>
                  <a:pt x="21013" y="173650"/>
                </a:lnTo>
                <a:lnTo>
                  <a:pt x="0" y="173650"/>
                </a:lnTo>
                <a:lnTo>
                  <a:pt x="0" y="15603"/>
                </a:lnTo>
                <a:lnTo>
                  <a:pt x="21013" y="15603"/>
                </a:lnTo>
                <a:lnTo>
                  <a:pt x="21013" y="86825"/>
                </a:lnTo>
                <a:cubicBezTo>
                  <a:pt x="29290" y="86544"/>
                  <a:pt x="35857" y="84452"/>
                  <a:pt x="40706" y="80561"/>
                </a:cubicBezTo>
                <a:cubicBezTo>
                  <a:pt x="45551" y="76670"/>
                  <a:pt x="49493" y="71083"/>
                  <a:pt x="52535" y="63792"/>
                </a:cubicBezTo>
                <a:cubicBezTo>
                  <a:pt x="53814" y="60607"/>
                  <a:pt x="54962" y="57579"/>
                  <a:pt x="55992" y="54716"/>
                </a:cubicBezTo>
                <a:cubicBezTo>
                  <a:pt x="57018" y="51852"/>
                  <a:pt x="57846" y="49428"/>
                  <a:pt x="58482" y="47444"/>
                </a:cubicBezTo>
                <a:cubicBezTo>
                  <a:pt x="62727" y="35345"/>
                  <a:pt x="68142" y="27015"/>
                  <a:pt x="74722" y="22450"/>
                </a:cubicBezTo>
                <a:cubicBezTo>
                  <a:pt x="81303" y="17885"/>
                  <a:pt x="90429" y="15603"/>
                  <a:pt x="102104" y="15603"/>
                </a:cubicBezTo>
                <a:lnTo>
                  <a:pt x="108580" y="15603"/>
                </a:lnTo>
                <a:lnTo>
                  <a:pt x="108580" y="34388"/>
                </a:lnTo>
                <a:lnTo>
                  <a:pt x="103274" y="34388"/>
                </a:lnTo>
                <a:cubicBezTo>
                  <a:pt x="94640" y="34388"/>
                  <a:pt x="88589" y="36069"/>
                  <a:pt x="85123" y="39431"/>
                </a:cubicBezTo>
                <a:cubicBezTo>
                  <a:pt x="81660" y="42794"/>
                  <a:pt x="78473" y="49140"/>
                  <a:pt x="75571" y="58482"/>
                </a:cubicBezTo>
                <a:cubicBezTo>
                  <a:pt x="72667" y="67824"/>
                  <a:pt x="69416" y="74672"/>
                  <a:pt x="65805" y="79024"/>
                </a:cubicBezTo>
                <a:cubicBezTo>
                  <a:pt x="62198" y="83377"/>
                  <a:pt x="57846" y="87215"/>
                  <a:pt x="52752" y="90541"/>
                </a:cubicBezTo>
                <a:close/>
                <a:moveTo>
                  <a:pt x="180864" y="176412"/>
                </a:moveTo>
                <a:cubicBezTo>
                  <a:pt x="161972" y="176412"/>
                  <a:pt x="147305" y="171087"/>
                  <a:pt x="136869" y="160434"/>
                </a:cubicBezTo>
                <a:cubicBezTo>
                  <a:pt x="126432" y="149782"/>
                  <a:pt x="121212" y="134658"/>
                  <a:pt x="121212" y="115061"/>
                </a:cubicBezTo>
                <a:cubicBezTo>
                  <a:pt x="121212" y="95743"/>
                  <a:pt x="126273" y="80367"/>
                  <a:pt x="136394" y="68937"/>
                </a:cubicBezTo>
                <a:cubicBezTo>
                  <a:pt x="146514" y="57511"/>
                  <a:pt x="159743" y="51797"/>
                  <a:pt x="176087" y="51797"/>
                </a:cubicBezTo>
                <a:cubicBezTo>
                  <a:pt x="183449" y="51797"/>
                  <a:pt x="189958" y="52860"/>
                  <a:pt x="195621" y="54984"/>
                </a:cubicBezTo>
                <a:cubicBezTo>
                  <a:pt x="201280" y="57107"/>
                  <a:pt x="206234" y="60430"/>
                  <a:pt x="210478" y="64959"/>
                </a:cubicBezTo>
                <a:cubicBezTo>
                  <a:pt x="214723" y="69488"/>
                  <a:pt x="217980" y="75024"/>
                  <a:pt x="220244" y="81570"/>
                </a:cubicBezTo>
                <a:cubicBezTo>
                  <a:pt x="222505" y="88118"/>
                  <a:pt x="223639" y="96131"/>
                  <a:pt x="223639" y="105611"/>
                </a:cubicBezTo>
                <a:lnTo>
                  <a:pt x="223639" y="116439"/>
                </a:lnTo>
                <a:lnTo>
                  <a:pt x="141484" y="116439"/>
                </a:lnTo>
                <a:cubicBezTo>
                  <a:pt x="141484" y="130237"/>
                  <a:pt x="144954" y="140782"/>
                  <a:pt x="151888" y="148068"/>
                </a:cubicBezTo>
                <a:cubicBezTo>
                  <a:pt x="158825" y="155359"/>
                  <a:pt x="168412" y="159002"/>
                  <a:pt x="180652" y="159002"/>
                </a:cubicBezTo>
                <a:cubicBezTo>
                  <a:pt x="185040" y="159002"/>
                  <a:pt x="189339" y="158505"/>
                  <a:pt x="193550" y="157512"/>
                </a:cubicBezTo>
                <a:cubicBezTo>
                  <a:pt x="197763" y="156521"/>
                  <a:pt x="201564" y="155251"/>
                  <a:pt x="204959" y="153695"/>
                </a:cubicBezTo>
                <a:cubicBezTo>
                  <a:pt x="208567" y="152065"/>
                  <a:pt x="211609" y="150491"/>
                  <a:pt x="214089" y="148968"/>
                </a:cubicBezTo>
                <a:cubicBezTo>
                  <a:pt x="216566" y="147450"/>
                  <a:pt x="218618" y="146017"/>
                  <a:pt x="220244" y="144671"/>
                </a:cubicBezTo>
                <a:lnTo>
                  <a:pt x="221412" y="144671"/>
                </a:lnTo>
                <a:lnTo>
                  <a:pt x="221412" y="166432"/>
                </a:lnTo>
                <a:cubicBezTo>
                  <a:pt x="219075" y="167354"/>
                  <a:pt x="216173" y="168502"/>
                  <a:pt x="212707" y="169882"/>
                </a:cubicBezTo>
                <a:cubicBezTo>
                  <a:pt x="209244" y="171259"/>
                  <a:pt x="206126" y="172340"/>
                  <a:pt x="203368" y="173117"/>
                </a:cubicBezTo>
                <a:cubicBezTo>
                  <a:pt x="199476" y="174179"/>
                  <a:pt x="195956" y="174997"/>
                  <a:pt x="192809" y="175562"/>
                </a:cubicBezTo>
                <a:cubicBezTo>
                  <a:pt x="189659" y="176127"/>
                  <a:pt x="185674" y="176412"/>
                  <a:pt x="180864" y="176412"/>
                </a:cubicBezTo>
                <a:close/>
                <a:moveTo>
                  <a:pt x="204215" y="101153"/>
                </a:moveTo>
                <a:cubicBezTo>
                  <a:pt x="204074" y="95778"/>
                  <a:pt x="203436" y="91138"/>
                  <a:pt x="202306" y="87250"/>
                </a:cubicBezTo>
                <a:cubicBezTo>
                  <a:pt x="201172" y="83359"/>
                  <a:pt x="199545" y="80068"/>
                  <a:pt x="197421" y="77375"/>
                </a:cubicBezTo>
                <a:cubicBezTo>
                  <a:pt x="195092" y="74406"/>
                  <a:pt x="192100" y="72141"/>
                  <a:pt x="188456" y="70583"/>
                </a:cubicBezTo>
                <a:cubicBezTo>
                  <a:pt x="184814" y="69031"/>
                  <a:pt x="180299" y="68252"/>
                  <a:pt x="174921" y="68252"/>
                </a:cubicBezTo>
                <a:cubicBezTo>
                  <a:pt x="169611" y="68252"/>
                  <a:pt x="165100" y="69045"/>
                  <a:pt x="161389" y="70636"/>
                </a:cubicBezTo>
                <a:cubicBezTo>
                  <a:pt x="157673" y="72231"/>
                  <a:pt x="154293" y="74545"/>
                  <a:pt x="151251" y="77588"/>
                </a:cubicBezTo>
                <a:cubicBezTo>
                  <a:pt x="148278" y="80702"/>
                  <a:pt x="146013" y="84154"/>
                  <a:pt x="144461" y="87937"/>
                </a:cubicBezTo>
                <a:cubicBezTo>
                  <a:pt x="142903" y="91724"/>
                  <a:pt x="141912" y="96131"/>
                  <a:pt x="141484" y="101153"/>
                </a:cubicBezTo>
                <a:close/>
                <a:moveTo>
                  <a:pt x="343264" y="111237"/>
                </a:moveTo>
                <a:cubicBezTo>
                  <a:pt x="343264" y="130979"/>
                  <a:pt x="338541" y="146708"/>
                  <a:pt x="329097" y="158419"/>
                </a:cubicBezTo>
                <a:cubicBezTo>
                  <a:pt x="319648" y="170129"/>
                  <a:pt x="307711" y="175987"/>
                  <a:pt x="293271" y="175987"/>
                </a:cubicBezTo>
                <a:cubicBezTo>
                  <a:pt x="287400" y="175987"/>
                  <a:pt x="282202" y="175317"/>
                  <a:pt x="277669" y="173971"/>
                </a:cubicBezTo>
                <a:cubicBezTo>
                  <a:pt x="273140" y="172625"/>
                  <a:pt x="268504" y="170536"/>
                  <a:pt x="263765" y="167706"/>
                </a:cubicBezTo>
                <a:lnTo>
                  <a:pt x="263765" y="217383"/>
                </a:lnTo>
                <a:lnTo>
                  <a:pt x="243811" y="217383"/>
                </a:lnTo>
                <a:lnTo>
                  <a:pt x="243811" y="55087"/>
                </a:lnTo>
                <a:lnTo>
                  <a:pt x="263765" y="55087"/>
                </a:lnTo>
                <a:lnTo>
                  <a:pt x="263765" y="67508"/>
                </a:lnTo>
                <a:cubicBezTo>
                  <a:pt x="268719" y="63048"/>
                  <a:pt x="274219" y="59314"/>
                  <a:pt x="280268" y="56308"/>
                </a:cubicBezTo>
                <a:cubicBezTo>
                  <a:pt x="286316" y="53302"/>
                  <a:pt x="292918" y="51797"/>
                  <a:pt x="300064" y="51797"/>
                </a:cubicBezTo>
                <a:cubicBezTo>
                  <a:pt x="313651" y="51797"/>
                  <a:pt x="324249" y="57175"/>
                  <a:pt x="331852" y="67932"/>
                </a:cubicBezTo>
                <a:cubicBezTo>
                  <a:pt x="339460" y="78685"/>
                  <a:pt x="343264" y="93122"/>
                  <a:pt x="343264" y="111237"/>
                </a:cubicBezTo>
                <a:close/>
                <a:moveTo>
                  <a:pt x="322675" y="113469"/>
                </a:moveTo>
                <a:cubicBezTo>
                  <a:pt x="322675" y="99952"/>
                  <a:pt x="320516" y="89460"/>
                  <a:pt x="316203" y="81994"/>
                </a:cubicBezTo>
                <a:cubicBezTo>
                  <a:pt x="311883" y="74527"/>
                  <a:pt x="304881" y="70795"/>
                  <a:pt x="295182" y="70795"/>
                </a:cubicBezTo>
                <a:cubicBezTo>
                  <a:pt x="289519" y="70795"/>
                  <a:pt x="284054" y="72051"/>
                  <a:pt x="278784" y="74564"/>
                </a:cubicBezTo>
                <a:cubicBezTo>
                  <a:pt x="273511" y="77076"/>
                  <a:pt x="268504" y="80313"/>
                  <a:pt x="263765" y="84276"/>
                </a:cubicBezTo>
                <a:lnTo>
                  <a:pt x="263765" y="151466"/>
                </a:lnTo>
                <a:cubicBezTo>
                  <a:pt x="269000" y="154015"/>
                  <a:pt x="273474" y="155748"/>
                  <a:pt x="277194" y="156668"/>
                </a:cubicBezTo>
                <a:cubicBezTo>
                  <a:pt x="280905" y="157590"/>
                  <a:pt x="285167" y="158048"/>
                  <a:pt x="289980" y="158048"/>
                </a:cubicBezTo>
                <a:cubicBezTo>
                  <a:pt x="300313" y="158048"/>
                  <a:pt x="308344" y="154264"/>
                  <a:pt x="314079" y="146690"/>
                </a:cubicBezTo>
                <a:cubicBezTo>
                  <a:pt x="319810" y="139118"/>
                  <a:pt x="322675" y="128045"/>
                  <a:pt x="322675" y="113469"/>
                </a:cubicBezTo>
                <a:close/>
                <a:moveTo>
                  <a:pt x="430197" y="144458"/>
                </a:moveTo>
                <a:lnTo>
                  <a:pt x="430197" y="111557"/>
                </a:lnTo>
                <a:cubicBezTo>
                  <a:pt x="425459" y="111979"/>
                  <a:pt x="419462" y="112561"/>
                  <a:pt x="412208" y="113307"/>
                </a:cubicBezTo>
                <a:cubicBezTo>
                  <a:pt x="404953" y="114049"/>
                  <a:pt x="399096" y="115096"/>
                  <a:pt x="394640" y="116439"/>
                </a:cubicBezTo>
                <a:cubicBezTo>
                  <a:pt x="389334" y="118066"/>
                  <a:pt x="384944" y="120561"/>
                  <a:pt x="381481" y="123923"/>
                </a:cubicBezTo>
                <a:cubicBezTo>
                  <a:pt x="378012" y="127286"/>
                  <a:pt x="376276" y="131973"/>
                  <a:pt x="376276" y="137985"/>
                </a:cubicBezTo>
                <a:cubicBezTo>
                  <a:pt x="376276" y="144779"/>
                  <a:pt x="378188" y="149912"/>
                  <a:pt x="382007" y="153375"/>
                </a:cubicBezTo>
                <a:cubicBezTo>
                  <a:pt x="385827" y="156841"/>
                  <a:pt x="391418" y="158577"/>
                  <a:pt x="398780" y="158577"/>
                </a:cubicBezTo>
                <a:cubicBezTo>
                  <a:pt x="405077" y="158577"/>
                  <a:pt x="410775" y="157216"/>
                  <a:pt x="415873" y="154490"/>
                </a:cubicBezTo>
                <a:cubicBezTo>
                  <a:pt x="420963" y="151766"/>
                  <a:pt x="425740" y="148421"/>
                  <a:pt x="430197" y="144458"/>
                </a:cubicBezTo>
                <a:close/>
                <a:moveTo>
                  <a:pt x="430197" y="161021"/>
                </a:moveTo>
                <a:cubicBezTo>
                  <a:pt x="428570" y="162223"/>
                  <a:pt x="426395" y="163905"/>
                  <a:pt x="423671" y="166058"/>
                </a:cubicBezTo>
                <a:cubicBezTo>
                  <a:pt x="420945" y="168218"/>
                  <a:pt x="418314" y="169935"/>
                  <a:pt x="415765" y="171210"/>
                </a:cubicBezTo>
                <a:cubicBezTo>
                  <a:pt x="412225" y="173049"/>
                  <a:pt x="408809" y="174467"/>
                  <a:pt x="405518" y="175457"/>
                </a:cubicBezTo>
                <a:cubicBezTo>
                  <a:pt x="402228" y="176447"/>
                  <a:pt x="397610" y="176940"/>
                  <a:pt x="391669" y="176940"/>
                </a:cubicBezTo>
                <a:cubicBezTo>
                  <a:pt x="386785" y="176940"/>
                  <a:pt x="382152" y="176020"/>
                  <a:pt x="377763" y="174183"/>
                </a:cubicBezTo>
                <a:cubicBezTo>
                  <a:pt x="373379" y="172343"/>
                  <a:pt x="369523" y="169758"/>
                  <a:pt x="366196" y="166432"/>
                </a:cubicBezTo>
                <a:cubicBezTo>
                  <a:pt x="363011" y="163175"/>
                  <a:pt x="360461" y="159160"/>
                  <a:pt x="358554" y="154383"/>
                </a:cubicBezTo>
                <a:cubicBezTo>
                  <a:pt x="356642" y="149606"/>
                  <a:pt x="355684" y="144565"/>
                  <a:pt x="355684" y="139259"/>
                </a:cubicBezTo>
                <a:cubicBezTo>
                  <a:pt x="355684" y="131051"/>
                  <a:pt x="357420" y="124060"/>
                  <a:pt x="360886" y="118293"/>
                </a:cubicBezTo>
                <a:cubicBezTo>
                  <a:pt x="364353" y="112526"/>
                  <a:pt x="369839" y="107946"/>
                  <a:pt x="377339" y="104551"/>
                </a:cubicBezTo>
                <a:cubicBezTo>
                  <a:pt x="383991" y="101510"/>
                  <a:pt x="391846" y="99400"/>
                  <a:pt x="400904" y="98233"/>
                </a:cubicBezTo>
                <a:cubicBezTo>
                  <a:pt x="409957" y="97064"/>
                  <a:pt x="419721" y="96200"/>
                  <a:pt x="430197" y="95635"/>
                </a:cubicBezTo>
                <a:lnTo>
                  <a:pt x="430197" y="91815"/>
                </a:lnTo>
                <a:cubicBezTo>
                  <a:pt x="430197" y="87146"/>
                  <a:pt x="429491" y="83377"/>
                  <a:pt x="428076" y="80510"/>
                </a:cubicBezTo>
                <a:cubicBezTo>
                  <a:pt x="426662" y="77645"/>
                  <a:pt x="424682" y="75435"/>
                  <a:pt x="422133" y="73876"/>
                </a:cubicBezTo>
                <a:cubicBezTo>
                  <a:pt x="419584" y="72249"/>
                  <a:pt x="416474" y="71169"/>
                  <a:pt x="412790" y="70636"/>
                </a:cubicBezTo>
                <a:cubicBezTo>
                  <a:pt x="409108" y="70111"/>
                  <a:pt x="405324" y="69843"/>
                  <a:pt x="401433" y="69843"/>
                </a:cubicBezTo>
                <a:cubicBezTo>
                  <a:pt x="396836" y="69843"/>
                  <a:pt x="391418" y="70536"/>
                  <a:pt x="385194" y="71910"/>
                </a:cubicBezTo>
                <a:cubicBezTo>
                  <a:pt x="378965" y="73289"/>
                  <a:pt x="372737" y="75291"/>
                  <a:pt x="366509" y="77908"/>
                </a:cubicBezTo>
                <a:lnTo>
                  <a:pt x="365343" y="77908"/>
                </a:lnTo>
                <a:lnTo>
                  <a:pt x="365343" y="57633"/>
                </a:lnTo>
                <a:cubicBezTo>
                  <a:pt x="369025" y="56575"/>
                  <a:pt x="374293" y="55408"/>
                  <a:pt x="381161" y="54130"/>
                </a:cubicBezTo>
                <a:cubicBezTo>
                  <a:pt x="388027" y="52860"/>
                  <a:pt x="394820" y="52222"/>
                  <a:pt x="401537" y="52222"/>
                </a:cubicBezTo>
                <a:cubicBezTo>
                  <a:pt x="409677" y="52222"/>
                  <a:pt x="416542" y="52860"/>
                  <a:pt x="422133" y="54130"/>
                </a:cubicBezTo>
                <a:cubicBezTo>
                  <a:pt x="427723" y="55408"/>
                  <a:pt x="432746" y="57705"/>
                  <a:pt x="437203" y="61031"/>
                </a:cubicBezTo>
                <a:cubicBezTo>
                  <a:pt x="441519" y="64290"/>
                  <a:pt x="444737" y="68497"/>
                  <a:pt x="446861" y="73664"/>
                </a:cubicBezTo>
                <a:cubicBezTo>
                  <a:pt x="448986" y="78830"/>
                  <a:pt x="450047" y="85129"/>
                  <a:pt x="450047" y="92556"/>
                </a:cubicBezTo>
                <a:lnTo>
                  <a:pt x="450047" y="173650"/>
                </a:lnTo>
                <a:lnTo>
                  <a:pt x="430197" y="173650"/>
                </a:lnTo>
                <a:close/>
                <a:moveTo>
                  <a:pt x="588032" y="173650"/>
                </a:moveTo>
                <a:lnTo>
                  <a:pt x="568289" y="173650"/>
                </a:lnTo>
                <a:lnTo>
                  <a:pt x="568289" y="80457"/>
                </a:lnTo>
                <a:lnTo>
                  <a:pt x="539843" y="140959"/>
                </a:lnTo>
                <a:lnTo>
                  <a:pt x="524981" y="140959"/>
                </a:lnTo>
                <a:lnTo>
                  <a:pt x="496747" y="80457"/>
                </a:lnTo>
                <a:lnTo>
                  <a:pt x="496747" y="173650"/>
                </a:lnTo>
                <a:lnTo>
                  <a:pt x="478070" y="173650"/>
                </a:lnTo>
                <a:lnTo>
                  <a:pt x="478070" y="55087"/>
                </a:lnTo>
                <a:lnTo>
                  <a:pt x="502164" y="55087"/>
                </a:lnTo>
                <a:lnTo>
                  <a:pt x="533366" y="120897"/>
                </a:lnTo>
                <a:lnTo>
                  <a:pt x="563511" y="55087"/>
                </a:lnTo>
                <a:lnTo>
                  <a:pt x="588032" y="55087"/>
                </a:lnTo>
                <a:close/>
                <a:moveTo>
                  <a:pt x="695448" y="140851"/>
                </a:moveTo>
                <a:cubicBezTo>
                  <a:pt x="695448" y="147500"/>
                  <a:pt x="693998" y="153130"/>
                  <a:pt x="691096" y="157728"/>
                </a:cubicBezTo>
                <a:cubicBezTo>
                  <a:pt x="688191" y="162328"/>
                  <a:pt x="684479" y="165975"/>
                  <a:pt x="679950" y="168661"/>
                </a:cubicBezTo>
                <a:cubicBezTo>
                  <a:pt x="675634" y="171277"/>
                  <a:pt x="670716" y="173226"/>
                  <a:pt x="665202" y="174503"/>
                </a:cubicBezTo>
                <a:cubicBezTo>
                  <a:pt x="659678" y="175774"/>
                  <a:pt x="654161" y="176412"/>
                  <a:pt x="648637" y="176412"/>
                </a:cubicBezTo>
                <a:cubicBezTo>
                  <a:pt x="640855" y="176412"/>
                  <a:pt x="633496" y="175651"/>
                  <a:pt x="626560" y="174129"/>
                </a:cubicBezTo>
                <a:cubicBezTo>
                  <a:pt x="619625" y="172606"/>
                  <a:pt x="612728" y="170184"/>
                  <a:pt x="605862" y="166857"/>
                </a:cubicBezTo>
                <a:lnTo>
                  <a:pt x="605862" y="144779"/>
                </a:lnTo>
                <a:lnTo>
                  <a:pt x="607134" y="144779"/>
                </a:lnTo>
                <a:cubicBezTo>
                  <a:pt x="611951" y="149239"/>
                  <a:pt x="617983" y="152759"/>
                  <a:pt x="625234" y="155337"/>
                </a:cubicBezTo>
                <a:cubicBezTo>
                  <a:pt x="632484" y="157922"/>
                  <a:pt x="639720" y="159214"/>
                  <a:pt x="646938" y="159214"/>
                </a:cubicBezTo>
                <a:cubicBezTo>
                  <a:pt x="650052" y="159214"/>
                  <a:pt x="653401" y="158876"/>
                  <a:pt x="656972" y="158203"/>
                </a:cubicBezTo>
                <a:cubicBezTo>
                  <a:pt x="660546" y="157533"/>
                  <a:pt x="663571" y="156492"/>
                  <a:pt x="666044" y="155077"/>
                </a:cubicBezTo>
                <a:cubicBezTo>
                  <a:pt x="669302" y="153095"/>
                  <a:pt x="671620" y="150970"/>
                  <a:pt x="672998" y="148706"/>
                </a:cubicBezTo>
                <a:cubicBezTo>
                  <a:pt x="674378" y="146445"/>
                  <a:pt x="675069" y="143331"/>
                  <a:pt x="675069" y="139367"/>
                </a:cubicBezTo>
                <a:cubicBezTo>
                  <a:pt x="675069" y="135123"/>
                  <a:pt x="674273" y="131707"/>
                  <a:pt x="672682" y="129122"/>
                </a:cubicBezTo>
                <a:cubicBezTo>
                  <a:pt x="671091" y="126540"/>
                  <a:pt x="668913" y="124615"/>
                  <a:pt x="666152" y="123336"/>
                </a:cubicBezTo>
                <a:cubicBezTo>
                  <a:pt x="663391" y="122066"/>
                  <a:pt x="660295" y="121270"/>
                  <a:pt x="656864" y="120950"/>
                </a:cubicBezTo>
                <a:cubicBezTo>
                  <a:pt x="653429" y="120630"/>
                  <a:pt x="649808" y="120471"/>
                  <a:pt x="645984" y="120471"/>
                </a:cubicBezTo>
                <a:lnTo>
                  <a:pt x="631974" y="120471"/>
                </a:lnTo>
                <a:lnTo>
                  <a:pt x="631974" y="103274"/>
                </a:lnTo>
                <a:lnTo>
                  <a:pt x="642693" y="103274"/>
                </a:lnTo>
                <a:cubicBezTo>
                  <a:pt x="645380" y="103274"/>
                  <a:pt x="648743" y="103188"/>
                  <a:pt x="652777" y="103007"/>
                </a:cubicBezTo>
                <a:cubicBezTo>
                  <a:pt x="656810" y="102834"/>
                  <a:pt x="660032" y="102287"/>
                  <a:pt x="662437" y="101366"/>
                </a:cubicBezTo>
                <a:cubicBezTo>
                  <a:pt x="665479" y="100232"/>
                  <a:pt x="667923" y="98623"/>
                  <a:pt x="669758" y="96538"/>
                </a:cubicBezTo>
                <a:cubicBezTo>
                  <a:pt x="671599" y="94450"/>
                  <a:pt x="672520" y="90929"/>
                  <a:pt x="672520" y="85975"/>
                </a:cubicBezTo>
                <a:cubicBezTo>
                  <a:pt x="672520" y="82509"/>
                  <a:pt x="671742" y="79711"/>
                  <a:pt x="670184" y="77588"/>
                </a:cubicBezTo>
                <a:cubicBezTo>
                  <a:pt x="668628" y="75463"/>
                  <a:pt x="666682" y="73805"/>
                  <a:pt x="664348" y="72602"/>
                </a:cubicBezTo>
                <a:cubicBezTo>
                  <a:pt x="661943" y="71327"/>
                  <a:pt x="659325" y="70460"/>
                  <a:pt x="656496" y="70002"/>
                </a:cubicBezTo>
                <a:cubicBezTo>
                  <a:pt x="653660" y="69542"/>
                  <a:pt x="650935" y="69311"/>
                  <a:pt x="648317" y="69311"/>
                </a:cubicBezTo>
                <a:cubicBezTo>
                  <a:pt x="641600" y="69311"/>
                  <a:pt x="635141" y="70247"/>
                  <a:pt x="628950" y="72123"/>
                </a:cubicBezTo>
                <a:cubicBezTo>
                  <a:pt x="622753" y="73999"/>
                  <a:pt x="617433" y="76774"/>
                  <a:pt x="612976" y="80457"/>
                </a:cubicBezTo>
                <a:lnTo>
                  <a:pt x="611698" y="80457"/>
                </a:lnTo>
                <a:lnTo>
                  <a:pt x="611698" y="58912"/>
                </a:lnTo>
                <a:cubicBezTo>
                  <a:pt x="616796" y="57140"/>
                  <a:pt x="622441" y="55584"/>
                  <a:pt x="628628" y="54238"/>
                </a:cubicBezTo>
                <a:cubicBezTo>
                  <a:pt x="634821" y="52892"/>
                  <a:pt x="641031" y="52222"/>
                  <a:pt x="647259" y="52222"/>
                </a:cubicBezTo>
                <a:cubicBezTo>
                  <a:pt x="652281" y="52222"/>
                  <a:pt x="657396" y="52733"/>
                  <a:pt x="662598" y="53759"/>
                </a:cubicBezTo>
                <a:cubicBezTo>
                  <a:pt x="667797" y="54785"/>
                  <a:pt x="672733" y="56535"/>
                  <a:pt x="677401" y="59015"/>
                </a:cubicBezTo>
                <a:cubicBezTo>
                  <a:pt x="681795" y="61420"/>
                  <a:pt x="685470" y="64728"/>
                  <a:pt x="688443" y="68937"/>
                </a:cubicBezTo>
                <a:cubicBezTo>
                  <a:pt x="691413" y="73152"/>
                  <a:pt x="692899" y="78297"/>
                  <a:pt x="692899" y="84385"/>
                </a:cubicBezTo>
                <a:cubicBezTo>
                  <a:pt x="692899" y="90822"/>
                  <a:pt x="691074" y="96467"/>
                  <a:pt x="687432" y="101312"/>
                </a:cubicBezTo>
                <a:cubicBezTo>
                  <a:pt x="683788" y="106157"/>
                  <a:pt x="678957" y="109361"/>
                  <a:pt x="672945" y="110920"/>
                </a:cubicBezTo>
                <a:lnTo>
                  <a:pt x="672945" y="111665"/>
                </a:lnTo>
                <a:cubicBezTo>
                  <a:pt x="679526" y="113926"/>
                  <a:pt x="684922" y="117396"/>
                  <a:pt x="689131" y="122066"/>
                </a:cubicBezTo>
                <a:cubicBezTo>
                  <a:pt x="693342" y="126735"/>
                  <a:pt x="695448" y="132999"/>
                  <a:pt x="695448" y="140851"/>
                </a:cubicBezTo>
                <a:close/>
                <a:moveTo>
                  <a:pt x="809979" y="173650"/>
                </a:moveTo>
                <a:lnTo>
                  <a:pt x="790237" y="173650"/>
                </a:lnTo>
                <a:lnTo>
                  <a:pt x="790237" y="85235"/>
                </a:lnTo>
                <a:lnTo>
                  <a:pt x="734404" y="173650"/>
                </a:lnTo>
                <a:lnTo>
                  <a:pt x="716361" y="173650"/>
                </a:lnTo>
                <a:lnTo>
                  <a:pt x="716361" y="55087"/>
                </a:lnTo>
                <a:lnTo>
                  <a:pt x="736103" y="55087"/>
                </a:lnTo>
                <a:lnTo>
                  <a:pt x="736103" y="142124"/>
                </a:lnTo>
                <a:lnTo>
                  <a:pt x="791295" y="55087"/>
                </a:lnTo>
                <a:lnTo>
                  <a:pt x="809979" y="55087"/>
                </a:lnTo>
                <a:close/>
                <a:moveTo>
                  <a:pt x="925459" y="72602"/>
                </a:moveTo>
                <a:lnTo>
                  <a:pt x="885125" y="72602"/>
                </a:lnTo>
                <a:lnTo>
                  <a:pt x="885125" y="173650"/>
                </a:lnTo>
                <a:lnTo>
                  <a:pt x="865171" y="173650"/>
                </a:lnTo>
                <a:lnTo>
                  <a:pt x="865171" y="72602"/>
                </a:lnTo>
                <a:lnTo>
                  <a:pt x="824836" y="72602"/>
                </a:lnTo>
                <a:lnTo>
                  <a:pt x="824836" y="55087"/>
                </a:lnTo>
                <a:lnTo>
                  <a:pt x="925459" y="55087"/>
                </a:lnTo>
                <a:close/>
                <a:moveTo>
                  <a:pt x="1037869" y="114419"/>
                </a:moveTo>
                <a:cubicBezTo>
                  <a:pt x="1037869" y="134378"/>
                  <a:pt x="1033056" y="149786"/>
                  <a:pt x="1023431" y="160647"/>
                </a:cubicBezTo>
                <a:cubicBezTo>
                  <a:pt x="1013804" y="171512"/>
                  <a:pt x="1000999" y="176940"/>
                  <a:pt x="985007" y="176940"/>
                </a:cubicBezTo>
                <a:cubicBezTo>
                  <a:pt x="968520" y="176940"/>
                  <a:pt x="955556" y="171332"/>
                  <a:pt x="946106" y="160118"/>
                </a:cubicBezTo>
                <a:cubicBezTo>
                  <a:pt x="936655" y="148904"/>
                  <a:pt x="931932" y="133669"/>
                  <a:pt x="931932" y="114419"/>
                </a:cubicBezTo>
                <a:cubicBezTo>
                  <a:pt x="931932" y="94609"/>
                  <a:pt x="936800" y="79215"/>
                  <a:pt x="946531" y="68250"/>
                </a:cubicBezTo>
                <a:cubicBezTo>
                  <a:pt x="956262" y="57280"/>
                  <a:pt x="969085" y="51797"/>
                  <a:pt x="985007" y="51797"/>
                </a:cubicBezTo>
                <a:cubicBezTo>
                  <a:pt x="1000999" y="51797"/>
                  <a:pt x="1013804" y="57266"/>
                  <a:pt x="1023431" y="68199"/>
                </a:cubicBezTo>
                <a:cubicBezTo>
                  <a:pt x="1033056" y="79132"/>
                  <a:pt x="1037869" y="94540"/>
                  <a:pt x="1037869" y="114419"/>
                </a:cubicBezTo>
                <a:close/>
                <a:moveTo>
                  <a:pt x="1017274" y="114419"/>
                </a:moveTo>
                <a:cubicBezTo>
                  <a:pt x="1017274" y="99065"/>
                  <a:pt x="1014481" y="87657"/>
                  <a:pt x="1008889" y="80191"/>
                </a:cubicBezTo>
                <a:cubicBezTo>
                  <a:pt x="1003299" y="72724"/>
                  <a:pt x="995340" y="68992"/>
                  <a:pt x="985007" y="68992"/>
                </a:cubicBezTo>
                <a:cubicBezTo>
                  <a:pt x="974607" y="68992"/>
                  <a:pt x="966589" y="72724"/>
                  <a:pt x="960967" y="80191"/>
                </a:cubicBezTo>
                <a:cubicBezTo>
                  <a:pt x="955343" y="87657"/>
                  <a:pt x="952528" y="99065"/>
                  <a:pt x="952528" y="114419"/>
                </a:cubicBezTo>
                <a:cubicBezTo>
                  <a:pt x="952528" y="129280"/>
                  <a:pt x="955343" y="140552"/>
                  <a:pt x="960967" y="148227"/>
                </a:cubicBezTo>
                <a:cubicBezTo>
                  <a:pt x="966589" y="155905"/>
                  <a:pt x="974607" y="159743"/>
                  <a:pt x="985007" y="159743"/>
                </a:cubicBezTo>
                <a:cubicBezTo>
                  <a:pt x="995263" y="159743"/>
                  <a:pt x="1003212" y="155978"/>
                  <a:pt x="1008836" y="148443"/>
                </a:cubicBezTo>
                <a:cubicBezTo>
                  <a:pt x="1014460" y="140904"/>
                  <a:pt x="1017274" y="129568"/>
                  <a:pt x="1017274" y="114419"/>
                </a:cubicBezTo>
                <a:close/>
                <a:moveTo>
                  <a:pt x="1151335" y="137772"/>
                </a:moveTo>
                <a:cubicBezTo>
                  <a:pt x="1151335" y="143508"/>
                  <a:pt x="1150240" y="148584"/>
                  <a:pt x="1148048" y="153005"/>
                </a:cubicBezTo>
                <a:cubicBezTo>
                  <a:pt x="1145852" y="157428"/>
                  <a:pt x="1142842" y="161126"/>
                  <a:pt x="1139022" y="164095"/>
                </a:cubicBezTo>
                <a:cubicBezTo>
                  <a:pt x="1134205" y="167847"/>
                  <a:pt x="1129166" y="170378"/>
                  <a:pt x="1123895" y="171685"/>
                </a:cubicBezTo>
                <a:cubicBezTo>
                  <a:pt x="1118625" y="172996"/>
                  <a:pt x="1112311" y="173650"/>
                  <a:pt x="1104952" y="173650"/>
                </a:cubicBezTo>
                <a:lnTo>
                  <a:pt x="1058353" y="173650"/>
                </a:lnTo>
                <a:lnTo>
                  <a:pt x="1058353" y="55087"/>
                </a:lnTo>
                <a:lnTo>
                  <a:pt x="1101871" y="55087"/>
                </a:lnTo>
                <a:cubicBezTo>
                  <a:pt x="1110576" y="55087"/>
                  <a:pt x="1116943" y="55354"/>
                  <a:pt x="1120976" y="55880"/>
                </a:cubicBezTo>
                <a:cubicBezTo>
                  <a:pt x="1125008" y="56412"/>
                  <a:pt x="1129007" y="57778"/>
                  <a:pt x="1132971" y="59969"/>
                </a:cubicBezTo>
                <a:cubicBezTo>
                  <a:pt x="1137143" y="62234"/>
                  <a:pt x="1140225" y="65240"/>
                  <a:pt x="1142205" y="68992"/>
                </a:cubicBezTo>
                <a:cubicBezTo>
                  <a:pt x="1144189" y="72742"/>
                  <a:pt x="1145178" y="77202"/>
                  <a:pt x="1145178" y="82364"/>
                </a:cubicBezTo>
                <a:cubicBezTo>
                  <a:pt x="1145178" y="88028"/>
                  <a:pt x="1143620" y="93104"/>
                  <a:pt x="1140510" y="97597"/>
                </a:cubicBezTo>
                <a:cubicBezTo>
                  <a:pt x="1137395" y="102093"/>
                  <a:pt x="1133255" y="105578"/>
                  <a:pt x="1128089" y="108050"/>
                </a:cubicBezTo>
                <a:lnTo>
                  <a:pt x="1128618" y="108796"/>
                </a:lnTo>
                <a:cubicBezTo>
                  <a:pt x="1135059" y="110424"/>
                  <a:pt x="1140455" y="113711"/>
                  <a:pt x="1144807" y="118664"/>
                </a:cubicBezTo>
                <a:cubicBezTo>
                  <a:pt x="1149161" y="123618"/>
                  <a:pt x="1151335" y="129989"/>
                  <a:pt x="1151335" y="137772"/>
                </a:cubicBezTo>
                <a:close/>
                <a:moveTo>
                  <a:pt x="1124690" y="85447"/>
                </a:moveTo>
                <a:cubicBezTo>
                  <a:pt x="1124690" y="82757"/>
                  <a:pt x="1124249" y="80422"/>
                  <a:pt x="1123366" y="78441"/>
                </a:cubicBezTo>
                <a:cubicBezTo>
                  <a:pt x="1122480" y="76458"/>
                  <a:pt x="1120944" y="74902"/>
                  <a:pt x="1118747" y="73768"/>
                </a:cubicBezTo>
                <a:cubicBezTo>
                  <a:pt x="1116199" y="72422"/>
                  <a:pt x="1113354" y="71629"/>
                  <a:pt x="1110205" y="71378"/>
                </a:cubicBezTo>
                <a:cubicBezTo>
                  <a:pt x="1107055" y="71133"/>
                  <a:pt x="1102684" y="71007"/>
                  <a:pt x="1097093" y="71007"/>
                </a:cubicBezTo>
                <a:lnTo>
                  <a:pt x="1078097" y="71007"/>
                </a:lnTo>
                <a:lnTo>
                  <a:pt x="1078097" y="103490"/>
                </a:lnTo>
                <a:lnTo>
                  <a:pt x="1101021" y="103490"/>
                </a:lnTo>
                <a:cubicBezTo>
                  <a:pt x="1105906" y="103490"/>
                  <a:pt x="1109373" y="103260"/>
                  <a:pt x="1111429" y="102803"/>
                </a:cubicBezTo>
                <a:cubicBezTo>
                  <a:pt x="1113478" y="102341"/>
                  <a:pt x="1115742" y="101366"/>
                  <a:pt x="1118215" y="99879"/>
                </a:cubicBezTo>
                <a:cubicBezTo>
                  <a:pt x="1120551" y="98464"/>
                  <a:pt x="1122218" y="96555"/>
                  <a:pt x="1123208" y="94151"/>
                </a:cubicBezTo>
                <a:cubicBezTo>
                  <a:pt x="1124198" y="91744"/>
                  <a:pt x="1124690" y="88842"/>
                  <a:pt x="1124690" y="85447"/>
                </a:cubicBezTo>
                <a:close/>
                <a:moveTo>
                  <a:pt x="1130742" y="137878"/>
                </a:moveTo>
                <a:cubicBezTo>
                  <a:pt x="1130742" y="133845"/>
                  <a:pt x="1130159" y="130608"/>
                  <a:pt x="1128989" y="128167"/>
                </a:cubicBezTo>
                <a:cubicBezTo>
                  <a:pt x="1127824" y="125727"/>
                  <a:pt x="1125259" y="123550"/>
                  <a:pt x="1121296" y="121641"/>
                </a:cubicBezTo>
                <a:cubicBezTo>
                  <a:pt x="1118815" y="120439"/>
                  <a:pt x="1116166" y="119694"/>
                  <a:pt x="1113336" y="119409"/>
                </a:cubicBezTo>
                <a:cubicBezTo>
                  <a:pt x="1110503" y="119128"/>
                  <a:pt x="1106576" y="118984"/>
                  <a:pt x="1101553" y="118984"/>
                </a:cubicBezTo>
                <a:lnTo>
                  <a:pt x="1078097" y="118984"/>
                </a:lnTo>
                <a:lnTo>
                  <a:pt x="1078097" y="157728"/>
                </a:lnTo>
                <a:lnTo>
                  <a:pt x="1095398" y="157728"/>
                </a:lnTo>
                <a:cubicBezTo>
                  <a:pt x="1102540" y="157728"/>
                  <a:pt x="1108095" y="157443"/>
                  <a:pt x="1112059" y="156878"/>
                </a:cubicBezTo>
                <a:cubicBezTo>
                  <a:pt x="1116023" y="156309"/>
                  <a:pt x="1119421" y="155179"/>
                  <a:pt x="1122253" y="153483"/>
                </a:cubicBezTo>
                <a:cubicBezTo>
                  <a:pt x="1125224" y="151643"/>
                  <a:pt x="1127380" y="149520"/>
                  <a:pt x="1128727" y="147114"/>
                </a:cubicBezTo>
                <a:cubicBezTo>
                  <a:pt x="1130069" y="144710"/>
                  <a:pt x="1130742" y="141628"/>
                  <a:pt x="1130742" y="137878"/>
                </a:cubicBezTo>
                <a:close/>
                <a:moveTo>
                  <a:pt x="1260347" y="136926"/>
                </a:moveTo>
                <a:cubicBezTo>
                  <a:pt x="1260347" y="142658"/>
                  <a:pt x="1259197" y="147860"/>
                  <a:pt x="1256894" y="152530"/>
                </a:cubicBezTo>
                <a:cubicBezTo>
                  <a:pt x="1254594" y="157194"/>
                  <a:pt x="1251466" y="160981"/>
                  <a:pt x="1247502" y="163883"/>
                </a:cubicBezTo>
                <a:cubicBezTo>
                  <a:pt x="1242832" y="167422"/>
                  <a:pt x="1237842" y="169939"/>
                  <a:pt x="1232536" y="171422"/>
                </a:cubicBezTo>
                <a:cubicBezTo>
                  <a:pt x="1227226" y="172905"/>
                  <a:pt x="1220400" y="173650"/>
                  <a:pt x="1212049" y="173650"/>
                </a:cubicBezTo>
                <a:lnTo>
                  <a:pt x="1172351" y="173650"/>
                </a:lnTo>
                <a:lnTo>
                  <a:pt x="1172351" y="55087"/>
                </a:lnTo>
                <a:lnTo>
                  <a:pt x="1192306" y="55087"/>
                </a:lnTo>
                <a:lnTo>
                  <a:pt x="1192306" y="101258"/>
                </a:lnTo>
                <a:lnTo>
                  <a:pt x="1212581" y="101258"/>
                </a:lnTo>
                <a:cubicBezTo>
                  <a:pt x="1221499" y="101258"/>
                  <a:pt x="1228414" y="101718"/>
                  <a:pt x="1233331" y="102640"/>
                </a:cubicBezTo>
                <a:cubicBezTo>
                  <a:pt x="1238250" y="103562"/>
                  <a:pt x="1243148" y="105823"/>
                  <a:pt x="1248034" y="109433"/>
                </a:cubicBezTo>
                <a:cubicBezTo>
                  <a:pt x="1252139" y="112471"/>
                  <a:pt x="1255216" y="116367"/>
                  <a:pt x="1257268" y="121109"/>
                </a:cubicBezTo>
                <a:cubicBezTo>
                  <a:pt x="1259321" y="125849"/>
                  <a:pt x="1260347" y="131124"/>
                  <a:pt x="1260347" y="136926"/>
                </a:cubicBezTo>
                <a:close/>
                <a:moveTo>
                  <a:pt x="1239751" y="137244"/>
                </a:moveTo>
                <a:cubicBezTo>
                  <a:pt x="1239751" y="133632"/>
                  <a:pt x="1239131" y="130468"/>
                  <a:pt x="1237893" y="127743"/>
                </a:cubicBezTo>
                <a:cubicBezTo>
                  <a:pt x="1236655" y="125018"/>
                  <a:pt x="1234620" y="122808"/>
                  <a:pt x="1231791" y="121109"/>
                </a:cubicBezTo>
                <a:cubicBezTo>
                  <a:pt x="1228818" y="119340"/>
                  <a:pt x="1225441" y="118279"/>
                  <a:pt x="1221657" y="117926"/>
                </a:cubicBezTo>
                <a:cubicBezTo>
                  <a:pt x="1217870" y="117569"/>
                  <a:pt x="1212437" y="117393"/>
                  <a:pt x="1205360" y="117393"/>
                </a:cubicBezTo>
                <a:lnTo>
                  <a:pt x="1192306" y="117393"/>
                </a:lnTo>
                <a:lnTo>
                  <a:pt x="1192306" y="157728"/>
                </a:lnTo>
                <a:lnTo>
                  <a:pt x="1204935" y="157728"/>
                </a:lnTo>
                <a:cubicBezTo>
                  <a:pt x="1212013" y="157728"/>
                  <a:pt x="1217499" y="157428"/>
                  <a:pt x="1221391" y="156827"/>
                </a:cubicBezTo>
                <a:cubicBezTo>
                  <a:pt x="1225278" y="156227"/>
                  <a:pt x="1228641" y="155077"/>
                  <a:pt x="1231475" y="153375"/>
                </a:cubicBezTo>
                <a:cubicBezTo>
                  <a:pt x="1234372" y="151535"/>
                  <a:pt x="1236478" y="149357"/>
                  <a:pt x="1237789" y="146845"/>
                </a:cubicBezTo>
                <a:cubicBezTo>
                  <a:pt x="1239096" y="144335"/>
                  <a:pt x="1239751" y="141131"/>
                  <a:pt x="1239751" y="137244"/>
                </a:cubicBezTo>
                <a:close/>
                <a:moveTo>
                  <a:pt x="1294096" y="173650"/>
                </a:moveTo>
                <a:lnTo>
                  <a:pt x="1274141" y="173650"/>
                </a:lnTo>
                <a:lnTo>
                  <a:pt x="1274141" y="55087"/>
                </a:lnTo>
                <a:lnTo>
                  <a:pt x="1294096" y="55087"/>
                </a:lnTo>
                <a:close/>
                <a:moveTo>
                  <a:pt x="1416590" y="173650"/>
                </a:moveTo>
                <a:lnTo>
                  <a:pt x="1396847" y="173650"/>
                </a:lnTo>
                <a:lnTo>
                  <a:pt x="1396847" y="85235"/>
                </a:lnTo>
                <a:lnTo>
                  <a:pt x="1341014" y="173650"/>
                </a:lnTo>
                <a:lnTo>
                  <a:pt x="1322972" y="173650"/>
                </a:lnTo>
                <a:lnTo>
                  <a:pt x="1322972" y="55087"/>
                </a:lnTo>
                <a:lnTo>
                  <a:pt x="1342714" y="55087"/>
                </a:lnTo>
                <a:lnTo>
                  <a:pt x="1342714" y="142124"/>
                </a:lnTo>
                <a:lnTo>
                  <a:pt x="1397905" y="55087"/>
                </a:lnTo>
                <a:lnTo>
                  <a:pt x="1416590" y="55087"/>
                </a:lnTo>
                <a:close/>
                <a:moveTo>
                  <a:pt x="1407673" y="0"/>
                </a:moveTo>
                <a:cubicBezTo>
                  <a:pt x="1407673" y="6088"/>
                  <a:pt x="1406927" y="11626"/>
                  <a:pt x="1405444" y="16610"/>
                </a:cubicBezTo>
                <a:cubicBezTo>
                  <a:pt x="1403961" y="21600"/>
                  <a:pt x="1401837" y="25791"/>
                  <a:pt x="1399075" y="29190"/>
                </a:cubicBezTo>
                <a:cubicBezTo>
                  <a:pt x="1395890" y="32940"/>
                  <a:pt x="1392283" y="35752"/>
                  <a:pt x="1388251" y="37628"/>
                </a:cubicBezTo>
                <a:cubicBezTo>
                  <a:pt x="1384215" y="39503"/>
                  <a:pt x="1379049" y="40439"/>
                  <a:pt x="1372753" y="40439"/>
                </a:cubicBezTo>
                <a:cubicBezTo>
                  <a:pt x="1366949" y="40439"/>
                  <a:pt x="1361873" y="39470"/>
                  <a:pt x="1357521" y="37523"/>
                </a:cubicBezTo>
                <a:cubicBezTo>
                  <a:pt x="1353168" y="35575"/>
                  <a:pt x="1349507" y="32800"/>
                  <a:pt x="1346534" y="29190"/>
                </a:cubicBezTo>
                <a:cubicBezTo>
                  <a:pt x="1343632" y="25654"/>
                  <a:pt x="1341436" y="21406"/>
                  <a:pt x="1339953" y="16449"/>
                </a:cubicBezTo>
                <a:cubicBezTo>
                  <a:pt x="1338470" y="11495"/>
                  <a:pt x="1337724" y="6016"/>
                  <a:pt x="1337724" y="0"/>
                </a:cubicBezTo>
                <a:lnTo>
                  <a:pt x="1354919" y="0"/>
                </a:lnTo>
                <a:cubicBezTo>
                  <a:pt x="1354919" y="9555"/>
                  <a:pt x="1356408" y="16435"/>
                  <a:pt x="1359379" y="20646"/>
                </a:cubicBezTo>
                <a:cubicBezTo>
                  <a:pt x="1362352" y="24855"/>
                  <a:pt x="1366809" y="26961"/>
                  <a:pt x="1372753" y="26961"/>
                </a:cubicBezTo>
                <a:cubicBezTo>
                  <a:pt x="1378344" y="26961"/>
                  <a:pt x="1382696" y="24891"/>
                  <a:pt x="1385810" y="20748"/>
                </a:cubicBezTo>
                <a:cubicBezTo>
                  <a:pt x="1388920" y="16610"/>
                  <a:pt x="1390478" y="9695"/>
                  <a:pt x="1390478" y="0"/>
                </a:cubicBezTo>
                <a:close/>
                <a:moveTo>
                  <a:pt x="1590488" y="72602"/>
                </a:moveTo>
                <a:lnTo>
                  <a:pt x="1535083" y="72602"/>
                </a:lnTo>
                <a:lnTo>
                  <a:pt x="1535083" y="173650"/>
                </a:lnTo>
                <a:lnTo>
                  <a:pt x="1515129" y="173650"/>
                </a:lnTo>
                <a:lnTo>
                  <a:pt x="1515129" y="55087"/>
                </a:lnTo>
                <a:lnTo>
                  <a:pt x="1590488" y="55087"/>
                </a:lnTo>
                <a:close/>
                <a:moveTo>
                  <a:pt x="1704802" y="111237"/>
                </a:moveTo>
                <a:cubicBezTo>
                  <a:pt x="1704802" y="130979"/>
                  <a:pt x="1700083" y="146708"/>
                  <a:pt x="1690636" y="158419"/>
                </a:cubicBezTo>
                <a:cubicBezTo>
                  <a:pt x="1681187" y="170129"/>
                  <a:pt x="1669249" y="175987"/>
                  <a:pt x="1654809" y="175987"/>
                </a:cubicBezTo>
                <a:cubicBezTo>
                  <a:pt x="1648941" y="175987"/>
                  <a:pt x="1643739" y="175317"/>
                  <a:pt x="1639211" y="173971"/>
                </a:cubicBezTo>
                <a:cubicBezTo>
                  <a:pt x="1634678" y="172625"/>
                  <a:pt x="1630041" y="170536"/>
                  <a:pt x="1625303" y="167706"/>
                </a:cubicBezTo>
                <a:lnTo>
                  <a:pt x="1625303" y="217383"/>
                </a:lnTo>
                <a:lnTo>
                  <a:pt x="1605349" y="217383"/>
                </a:lnTo>
                <a:lnTo>
                  <a:pt x="1605349" y="55087"/>
                </a:lnTo>
                <a:lnTo>
                  <a:pt x="1625303" y="55087"/>
                </a:lnTo>
                <a:lnTo>
                  <a:pt x="1625303" y="67508"/>
                </a:lnTo>
                <a:cubicBezTo>
                  <a:pt x="1630257" y="63048"/>
                  <a:pt x="1635757" y="59314"/>
                  <a:pt x="1641805" y="56308"/>
                </a:cubicBezTo>
                <a:cubicBezTo>
                  <a:pt x="1647858" y="53302"/>
                  <a:pt x="1654456" y="51797"/>
                  <a:pt x="1661602" y="51797"/>
                </a:cubicBezTo>
                <a:cubicBezTo>
                  <a:pt x="1675188" y="51797"/>
                  <a:pt x="1685786" y="57175"/>
                  <a:pt x="1693394" y="67932"/>
                </a:cubicBezTo>
                <a:cubicBezTo>
                  <a:pt x="1700997" y="78685"/>
                  <a:pt x="1704802" y="93122"/>
                  <a:pt x="1704802" y="111237"/>
                </a:cubicBezTo>
                <a:close/>
                <a:moveTo>
                  <a:pt x="1684214" y="113469"/>
                </a:moveTo>
                <a:cubicBezTo>
                  <a:pt x="1684214" y="99952"/>
                  <a:pt x="1682054" y="89460"/>
                  <a:pt x="1677741" y="81994"/>
                </a:cubicBezTo>
                <a:cubicBezTo>
                  <a:pt x="1673424" y="74527"/>
                  <a:pt x="1666419" y="70795"/>
                  <a:pt x="1656724" y="70795"/>
                </a:cubicBezTo>
                <a:cubicBezTo>
                  <a:pt x="1651061" y="70795"/>
                  <a:pt x="1645593" y="72051"/>
                  <a:pt x="1640323" y="74564"/>
                </a:cubicBezTo>
                <a:cubicBezTo>
                  <a:pt x="1635049" y="77076"/>
                  <a:pt x="1630041" y="80313"/>
                  <a:pt x="1625303" y="84276"/>
                </a:cubicBezTo>
                <a:lnTo>
                  <a:pt x="1625303" y="151466"/>
                </a:lnTo>
                <a:cubicBezTo>
                  <a:pt x="1630538" y="154015"/>
                  <a:pt x="1635016" y="155748"/>
                  <a:pt x="1638732" y="156668"/>
                </a:cubicBezTo>
                <a:cubicBezTo>
                  <a:pt x="1642443" y="157590"/>
                  <a:pt x="1646709" y="158048"/>
                  <a:pt x="1651518" y="158048"/>
                </a:cubicBezTo>
                <a:cubicBezTo>
                  <a:pt x="1661851" y="158048"/>
                  <a:pt x="1669886" y="154264"/>
                  <a:pt x="1675616" y="146690"/>
                </a:cubicBezTo>
                <a:cubicBezTo>
                  <a:pt x="1681348" y="139118"/>
                  <a:pt x="1684214" y="128045"/>
                  <a:pt x="1684214" y="113469"/>
                </a:cubicBezTo>
                <a:close/>
                <a:moveTo>
                  <a:pt x="1791735" y="144458"/>
                </a:moveTo>
                <a:lnTo>
                  <a:pt x="1791735" y="111557"/>
                </a:lnTo>
                <a:cubicBezTo>
                  <a:pt x="1786998" y="111979"/>
                  <a:pt x="1781000" y="112561"/>
                  <a:pt x="1773749" y="113307"/>
                </a:cubicBezTo>
                <a:cubicBezTo>
                  <a:pt x="1766491" y="114049"/>
                  <a:pt x="1760638" y="115096"/>
                  <a:pt x="1756181" y="116439"/>
                </a:cubicBezTo>
                <a:cubicBezTo>
                  <a:pt x="1750872" y="118066"/>
                  <a:pt x="1746486" y="120561"/>
                  <a:pt x="1743020" y="123923"/>
                </a:cubicBezTo>
                <a:cubicBezTo>
                  <a:pt x="1739549" y="127286"/>
                  <a:pt x="1737815" y="131973"/>
                  <a:pt x="1737815" y="137985"/>
                </a:cubicBezTo>
                <a:cubicBezTo>
                  <a:pt x="1737815" y="144779"/>
                  <a:pt x="1739726" y="149912"/>
                  <a:pt x="1743549" y="153375"/>
                </a:cubicBezTo>
                <a:cubicBezTo>
                  <a:pt x="1747369" y="156841"/>
                  <a:pt x="1752959" y="158577"/>
                  <a:pt x="1760318" y="158577"/>
                </a:cubicBezTo>
                <a:cubicBezTo>
                  <a:pt x="1766618" y="158577"/>
                  <a:pt x="1772313" y="157216"/>
                  <a:pt x="1777411" y="154490"/>
                </a:cubicBezTo>
                <a:cubicBezTo>
                  <a:pt x="1782505" y="151766"/>
                  <a:pt x="1787279" y="148421"/>
                  <a:pt x="1791735" y="144458"/>
                </a:cubicBezTo>
                <a:close/>
                <a:moveTo>
                  <a:pt x="1791735" y="161021"/>
                </a:moveTo>
                <a:cubicBezTo>
                  <a:pt x="1790108" y="162223"/>
                  <a:pt x="1787934" y="163905"/>
                  <a:pt x="1785209" y="166058"/>
                </a:cubicBezTo>
                <a:cubicBezTo>
                  <a:pt x="1782483" y="168218"/>
                  <a:pt x="1779852" y="169935"/>
                  <a:pt x="1777303" y="171210"/>
                </a:cubicBezTo>
                <a:cubicBezTo>
                  <a:pt x="1773763" y="173049"/>
                  <a:pt x="1770347" y="174467"/>
                  <a:pt x="1767060" y="175457"/>
                </a:cubicBezTo>
                <a:cubicBezTo>
                  <a:pt x="1763767" y="176447"/>
                  <a:pt x="1759148" y="176940"/>
                  <a:pt x="1753208" y="176940"/>
                </a:cubicBezTo>
                <a:cubicBezTo>
                  <a:pt x="1748322" y="176940"/>
                  <a:pt x="1743690" y="176020"/>
                  <a:pt x="1739304" y="174183"/>
                </a:cubicBezTo>
                <a:cubicBezTo>
                  <a:pt x="1734916" y="172343"/>
                  <a:pt x="1731061" y="169758"/>
                  <a:pt x="1727735" y="166432"/>
                </a:cubicBezTo>
                <a:cubicBezTo>
                  <a:pt x="1724548" y="163175"/>
                  <a:pt x="1722003" y="159160"/>
                  <a:pt x="1720092" y="154383"/>
                </a:cubicBezTo>
                <a:cubicBezTo>
                  <a:pt x="1718179" y="149606"/>
                  <a:pt x="1717226" y="144565"/>
                  <a:pt x="1717226" y="139259"/>
                </a:cubicBezTo>
                <a:cubicBezTo>
                  <a:pt x="1717226" y="131051"/>
                  <a:pt x="1718961" y="124060"/>
                  <a:pt x="1722425" y="118293"/>
                </a:cubicBezTo>
                <a:cubicBezTo>
                  <a:pt x="1725891" y="112526"/>
                  <a:pt x="1731377" y="107946"/>
                  <a:pt x="1738880" y="104551"/>
                </a:cubicBezTo>
                <a:cubicBezTo>
                  <a:pt x="1745528" y="101510"/>
                  <a:pt x="1753383" y="99400"/>
                  <a:pt x="1762441" y="98233"/>
                </a:cubicBezTo>
                <a:cubicBezTo>
                  <a:pt x="1771496" y="97064"/>
                  <a:pt x="1781263" y="96200"/>
                  <a:pt x="1791735" y="95635"/>
                </a:cubicBezTo>
                <a:lnTo>
                  <a:pt x="1791735" y="91815"/>
                </a:lnTo>
                <a:cubicBezTo>
                  <a:pt x="1791735" y="87146"/>
                  <a:pt x="1791029" y="83377"/>
                  <a:pt x="1789614" y="80510"/>
                </a:cubicBezTo>
                <a:cubicBezTo>
                  <a:pt x="1788200" y="77645"/>
                  <a:pt x="1786219" y="75435"/>
                  <a:pt x="1783670" y="73876"/>
                </a:cubicBezTo>
                <a:cubicBezTo>
                  <a:pt x="1781122" y="72249"/>
                  <a:pt x="1778011" y="71169"/>
                  <a:pt x="1774328" y="70636"/>
                </a:cubicBezTo>
                <a:cubicBezTo>
                  <a:pt x="1770649" y="70111"/>
                  <a:pt x="1766862" y="69843"/>
                  <a:pt x="1762975" y="69843"/>
                </a:cubicBezTo>
                <a:cubicBezTo>
                  <a:pt x="1758373" y="69843"/>
                  <a:pt x="1752959" y="70536"/>
                  <a:pt x="1746731" y="71910"/>
                </a:cubicBezTo>
                <a:cubicBezTo>
                  <a:pt x="1740507" y="73289"/>
                  <a:pt x="1734275" y="75291"/>
                  <a:pt x="1728051" y="77908"/>
                </a:cubicBezTo>
                <a:lnTo>
                  <a:pt x="1726881" y="77908"/>
                </a:lnTo>
                <a:lnTo>
                  <a:pt x="1726881" y="57633"/>
                </a:lnTo>
                <a:cubicBezTo>
                  <a:pt x="1730564" y="56575"/>
                  <a:pt x="1735835" y="55408"/>
                  <a:pt x="1742699" y="54130"/>
                </a:cubicBezTo>
                <a:cubicBezTo>
                  <a:pt x="1749565" y="52860"/>
                  <a:pt x="1756358" y="52222"/>
                  <a:pt x="1763079" y="52222"/>
                </a:cubicBezTo>
                <a:cubicBezTo>
                  <a:pt x="1771214" y="52222"/>
                  <a:pt x="1778080" y="52860"/>
                  <a:pt x="1783670" y="54130"/>
                </a:cubicBezTo>
                <a:cubicBezTo>
                  <a:pt x="1789262" y="55408"/>
                  <a:pt x="1794284" y="57705"/>
                  <a:pt x="1798740" y="61031"/>
                </a:cubicBezTo>
                <a:cubicBezTo>
                  <a:pt x="1803057" y="64290"/>
                  <a:pt x="1806279" y="68497"/>
                  <a:pt x="1808403" y="73664"/>
                </a:cubicBezTo>
                <a:cubicBezTo>
                  <a:pt x="1810527" y="78830"/>
                  <a:pt x="1811585" y="85129"/>
                  <a:pt x="1811585" y="92556"/>
                </a:cubicBezTo>
                <a:lnTo>
                  <a:pt x="1811585" y="173650"/>
                </a:lnTo>
                <a:lnTo>
                  <a:pt x="1791735" y="173650"/>
                </a:lnTo>
                <a:close/>
                <a:moveTo>
                  <a:pt x="1932588" y="137772"/>
                </a:moveTo>
                <a:cubicBezTo>
                  <a:pt x="1932588" y="143508"/>
                  <a:pt x="1931495" y="148584"/>
                  <a:pt x="1929301" y="153005"/>
                </a:cubicBezTo>
                <a:cubicBezTo>
                  <a:pt x="1927109" y="157428"/>
                  <a:pt x="1924096" y="161126"/>
                  <a:pt x="1920277" y="164095"/>
                </a:cubicBezTo>
                <a:cubicBezTo>
                  <a:pt x="1915460" y="167847"/>
                  <a:pt x="1910420" y="170378"/>
                  <a:pt x="1905150" y="171685"/>
                </a:cubicBezTo>
                <a:cubicBezTo>
                  <a:pt x="1899880" y="172996"/>
                  <a:pt x="1893565" y="173650"/>
                  <a:pt x="1886206" y="173650"/>
                </a:cubicBezTo>
                <a:lnTo>
                  <a:pt x="1839608" y="173650"/>
                </a:lnTo>
                <a:lnTo>
                  <a:pt x="1839608" y="55087"/>
                </a:lnTo>
                <a:lnTo>
                  <a:pt x="1883124" y="55087"/>
                </a:lnTo>
                <a:cubicBezTo>
                  <a:pt x="1891829" y="55087"/>
                  <a:pt x="1898198" y="55354"/>
                  <a:pt x="1902230" y="55880"/>
                </a:cubicBezTo>
                <a:cubicBezTo>
                  <a:pt x="1906262" y="56412"/>
                  <a:pt x="1910261" y="57778"/>
                  <a:pt x="1914225" y="59969"/>
                </a:cubicBezTo>
                <a:cubicBezTo>
                  <a:pt x="1918397" y="62234"/>
                  <a:pt x="1921479" y="65240"/>
                  <a:pt x="1923462" y="68992"/>
                </a:cubicBezTo>
                <a:cubicBezTo>
                  <a:pt x="1925443" y="72742"/>
                  <a:pt x="1926433" y="77202"/>
                  <a:pt x="1926433" y="82364"/>
                </a:cubicBezTo>
                <a:cubicBezTo>
                  <a:pt x="1926433" y="88028"/>
                  <a:pt x="1924877" y="93104"/>
                  <a:pt x="1921764" y="97597"/>
                </a:cubicBezTo>
                <a:cubicBezTo>
                  <a:pt x="1918650" y="102093"/>
                  <a:pt x="1914510" y="105578"/>
                  <a:pt x="1909343" y="108050"/>
                </a:cubicBezTo>
                <a:lnTo>
                  <a:pt x="1909873" y="108796"/>
                </a:lnTo>
                <a:cubicBezTo>
                  <a:pt x="1916313" y="110424"/>
                  <a:pt x="1921709" y="113711"/>
                  <a:pt x="1926062" y="118664"/>
                </a:cubicBezTo>
                <a:cubicBezTo>
                  <a:pt x="1930414" y="123618"/>
                  <a:pt x="1932588" y="129989"/>
                  <a:pt x="1932588" y="137772"/>
                </a:cubicBezTo>
                <a:close/>
                <a:moveTo>
                  <a:pt x="1905949" y="85447"/>
                </a:moveTo>
                <a:cubicBezTo>
                  <a:pt x="1905949" y="82757"/>
                  <a:pt x="1905502" y="80422"/>
                  <a:pt x="1904620" y="78441"/>
                </a:cubicBezTo>
                <a:cubicBezTo>
                  <a:pt x="1903735" y="76458"/>
                  <a:pt x="1902197" y="74902"/>
                  <a:pt x="1900001" y="73768"/>
                </a:cubicBezTo>
                <a:cubicBezTo>
                  <a:pt x="1897453" y="72422"/>
                  <a:pt x="1894609" y="71629"/>
                  <a:pt x="1891458" y="71378"/>
                </a:cubicBezTo>
                <a:cubicBezTo>
                  <a:pt x="1888309" y="71133"/>
                  <a:pt x="1883938" y="71007"/>
                  <a:pt x="1878348" y="71007"/>
                </a:cubicBezTo>
                <a:lnTo>
                  <a:pt x="1859350" y="71007"/>
                </a:lnTo>
                <a:lnTo>
                  <a:pt x="1859350" y="103490"/>
                </a:lnTo>
                <a:lnTo>
                  <a:pt x="1882278" y="103490"/>
                </a:lnTo>
                <a:cubicBezTo>
                  <a:pt x="1887160" y="103490"/>
                  <a:pt x="1890627" y="103260"/>
                  <a:pt x="1892682" y="102803"/>
                </a:cubicBezTo>
                <a:cubicBezTo>
                  <a:pt x="1894731" y="102341"/>
                  <a:pt x="1896995" y="101366"/>
                  <a:pt x="1899472" y="99879"/>
                </a:cubicBezTo>
                <a:cubicBezTo>
                  <a:pt x="1901805" y="98464"/>
                  <a:pt x="1903472" y="96555"/>
                  <a:pt x="1904461" y="94151"/>
                </a:cubicBezTo>
                <a:cubicBezTo>
                  <a:pt x="1905456" y="91744"/>
                  <a:pt x="1905949" y="88842"/>
                  <a:pt x="1905949" y="85447"/>
                </a:cubicBezTo>
                <a:close/>
                <a:moveTo>
                  <a:pt x="1911996" y="137878"/>
                </a:moveTo>
                <a:cubicBezTo>
                  <a:pt x="1911996" y="133845"/>
                  <a:pt x="1911413" y="130608"/>
                  <a:pt x="1910246" y="128167"/>
                </a:cubicBezTo>
                <a:cubicBezTo>
                  <a:pt x="1909077" y="125727"/>
                  <a:pt x="1906514" y="123550"/>
                  <a:pt x="1902550" y="121641"/>
                </a:cubicBezTo>
                <a:cubicBezTo>
                  <a:pt x="1900074" y="120439"/>
                  <a:pt x="1897421" y="119694"/>
                  <a:pt x="1894591" y="119409"/>
                </a:cubicBezTo>
                <a:cubicBezTo>
                  <a:pt x="1891758" y="119128"/>
                  <a:pt x="1887833" y="118984"/>
                  <a:pt x="1882808" y="118984"/>
                </a:cubicBezTo>
                <a:lnTo>
                  <a:pt x="1859350" y="118984"/>
                </a:lnTo>
                <a:lnTo>
                  <a:pt x="1859350" y="157728"/>
                </a:lnTo>
                <a:lnTo>
                  <a:pt x="1876652" y="157728"/>
                </a:lnTo>
                <a:cubicBezTo>
                  <a:pt x="1883795" y="157728"/>
                  <a:pt x="1889352" y="157443"/>
                  <a:pt x="1893312" y="156878"/>
                </a:cubicBezTo>
                <a:cubicBezTo>
                  <a:pt x="1897276" y="156309"/>
                  <a:pt x="1900674" y="155179"/>
                  <a:pt x="1903508" y="153483"/>
                </a:cubicBezTo>
                <a:cubicBezTo>
                  <a:pt x="1906478" y="151643"/>
                  <a:pt x="1908635" y="149520"/>
                  <a:pt x="1909981" y="147114"/>
                </a:cubicBezTo>
                <a:cubicBezTo>
                  <a:pt x="1911323" y="144710"/>
                  <a:pt x="1911996" y="141628"/>
                  <a:pt x="1911996" y="137878"/>
                </a:cubicBezTo>
                <a:close/>
                <a:moveTo>
                  <a:pt x="2047224" y="173650"/>
                </a:moveTo>
                <a:lnTo>
                  <a:pt x="2027485" y="173650"/>
                </a:lnTo>
                <a:lnTo>
                  <a:pt x="2027485" y="85235"/>
                </a:lnTo>
                <a:lnTo>
                  <a:pt x="1971648" y="173650"/>
                </a:lnTo>
                <a:lnTo>
                  <a:pt x="1953609" y="173650"/>
                </a:lnTo>
                <a:lnTo>
                  <a:pt x="1953609" y="55087"/>
                </a:lnTo>
                <a:lnTo>
                  <a:pt x="1973351" y="55087"/>
                </a:lnTo>
                <a:lnTo>
                  <a:pt x="1973351" y="142124"/>
                </a:lnTo>
                <a:lnTo>
                  <a:pt x="2028543" y="55087"/>
                </a:lnTo>
                <a:lnTo>
                  <a:pt x="2047224" y="55087"/>
                </a:lnTo>
                <a:close/>
                <a:moveTo>
                  <a:pt x="2169714" y="173650"/>
                </a:moveTo>
                <a:lnTo>
                  <a:pt x="2149972" y="173650"/>
                </a:lnTo>
                <a:lnTo>
                  <a:pt x="2149972" y="85235"/>
                </a:lnTo>
                <a:lnTo>
                  <a:pt x="2094139" y="173650"/>
                </a:lnTo>
                <a:lnTo>
                  <a:pt x="2076095" y="173650"/>
                </a:lnTo>
                <a:lnTo>
                  <a:pt x="2076095" y="55087"/>
                </a:lnTo>
                <a:lnTo>
                  <a:pt x="2095838" y="55087"/>
                </a:lnTo>
                <a:lnTo>
                  <a:pt x="2095838" y="142124"/>
                </a:lnTo>
                <a:lnTo>
                  <a:pt x="2151029" y="55087"/>
                </a:lnTo>
                <a:lnTo>
                  <a:pt x="2169714" y="55087"/>
                </a:lnTo>
                <a:close/>
                <a:moveTo>
                  <a:pt x="2160796" y="0"/>
                </a:moveTo>
                <a:cubicBezTo>
                  <a:pt x="2160796" y="6088"/>
                  <a:pt x="2160052" y="11626"/>
                  <a:pt x="2158568" y="16610"/>
                </a:cubicBezTo>
                <a:cubicBezTo>
                  <a:pt x="2157085" y="21600"/>
                  <a:pt x="2154960" y="25791"/>
                  <a:pt x="2152199" y="29190"/>
                </a:cubicBezTo>
                <a:cubicBezTo>
                  <a:pt x="2149014" y="32940"/>
                  <a:pt x="2145406" y="35752"/>
                  <a:pt x="2141374" y="37628"/>
                </a:cubicBezTo>
                <a:cubicBezTo>
                  <a:pt x="2137339" y="39503"/>
                  <a:pt x="2132172" y="40439"/>
                  <a:pt x="2125876" y="40439"/>
                </a:cubicBezTo>
                <a:cubicBezTo>
                  <a:pt x="2120073" y="40439"/>
                  <a:pt x="2114997" y="39470"/>
                  <a:pt x="2110645" y="37523"/>
                </a:cubicBezTo>
                <a:cubicBezTo>
                  <a:pt x="2106292" y="35575"/>
                  <a:pt x="2102631" y="32800"/>
                  <a:pt x="2099658" y="29190"/>
                </a:cubicBezTo>
                <a:cubicBezTo>
                  <a:pt x="2096756" y="25654"/>
                  <a:pt x="2094560" y="21406"/>
                  <a:pt x="2093077" y="16449"/>
                </a:cubicBezTo>
                <a:cubicBezTo>
                  <a:pt x="2091593" y="11495"/>
                  <a:pt x="2090848" y="6016"/>
                  <a:pt x="2090848" y="0"/>
                </a:cubicBezTo>
                <a:lnTo>
                  <a:pt x="2108041" y="0"/>
                </a:lnTo>
                <a:cubicBezTo>
                  <a:pt x="2108041" y="9555"/>
                  <a:pt x="2109532" y="16435"/>
                  <a:pt x="2112503" y="20646"/>
                </a:cubicBezTo>
                <a:cubicBezTo>
                  <a:pt x="2115476" y="24855"/>
                  <a:pt x="2119932" y="26961"/>
                  <a:pt x="2125876" y="26961"/>
                </a:cubicBezTo>
                <a:cubicBezTo>
                  <a:pt x="2131467" y="26961"/>
                  <a:pt x="2135820" y="24891"/>
                  <a:pt x="2138934" y="20748"/>
                </a:cubicBezTo>
                <a:cubicBezTo>
                  <a:pt x="2142044" y="16610"/>
                  <a:pt x="2143603" y="9695"/>
                  <a:pt x="2143603" y="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5915" y="3431643"/>
            <a:ext cx="1061110" cy="208577"/>
          </a:xfrm>
          <a:custGeom>
            <a:avLst/>
            <a:gdLst/>
            <a:ahLst/>
            <a:cxnLst/>
            <a:rect l="l" t="t" r="r" b="b"/>
            <a:pathLst>
              <a:path w="1061110" h="208577">
                <a:moveTo>
                  <a:pt x="63802" y="208578"/>
                </a:moveTo>
                <a:lnTo>
                  <a:pt x="39535" y="208578"/>
                </a:lnTo>
                <a:cubicBezTo>
                  <a:pt x="27241" y="193950"/>
                  <a:pt x="17575" y="178478"/>
                  <a:pt x="10547" y="162155"/>
                </a:cubicBezTo>
                <a:cubicBezTo>
                  <a:pt x="3516" y="145836"/>
                  <a:pt x="0" y="126545"/>
                  <a:pt x="0" y="104289"/>
                </a:cubicBezTo>
                <a:cubicBezTo>
                  <a:pt x="0" y="82526"/>
                  <a:pt x="3481" y="63361"/>
                  <a:pt x="10439" y="46790"/>
                </a:cubicBezTo>
                <a:cubicBezTo>
                  <a:pt x="17399" y="30223"/>
                  <a:pt x="27096" y="14623"/>
                  <a:pt x="39535" y="0"/>
                </a:cubicBezTo>
                <a:lnTo>
                  <a:pt x="63802" y="0"/>
                </a:lnTo>
                <a:lnTo>
                  <a:pt x="63802" y="1062"/>
                </a:lnTo>
                <a:cubicBezTo>
                  <a:pt x="58074" y="6217"/>
                  <a:pt x="52621" y="12168"/>
                  <a:pt x="47429" y="18915"/>
                </a:cubicBezTo>
                <a:cubicBezTo>
                  <a:pt x="42235" y="25665"/>
                  <a:pt x="37414" y="33527"/>
                  <a:pt x="32961" y="42499"/>
                </a:cubicBezTo>
                <a:cubicBezTo>
                  <a:pt x="28724" y="51189"/>
                  <a:pt x="25279" y="60761"/>
                  <a:pt x="22630" y="71220"/>
                </a:cubicBezTo>
                <a:cubicBezTo>
                  <a:pt x="19979" y="81681"/>
                  <a:pt x="18654" y="92701"/>
                  <a:pt x="18654" y="104289"/>
                </a:cubicBezTo>
                <a:cubicBezTo>
                  <a:pt x="18654" y="116371"/>
                  <a:pt x="19947" y="127430"/>
                  <a:pt x="22524" y="137459"/>
                </a:cubicBezTo>
                <a:cubicBezTo>
                  <a:pt x="25102" y="147492"/>
                  <a:pt x="28580" y="157032"/>
                  <a:pt x="32961" y="166076"/>
                </a:cubicBezTo>
                <a:cubicBezTo>
                  <a:pt x="37202" y="174769"/>
                  <a:pt x="42044" y="182628"/>
                  <a:pt x="47484" y="189660"/>
                </a:cubicBezTo>
                <a:cubicBezTo>
                  <a:pt x="52923" y="196690"/>
                  <a:pt x="58362" y="202640"/>
                  <a:pt x="63802" y="207518"/>
                </a:cubicBezTo>
                <a:close/>
                <a:moveTo>
                  <a:pt x="181339" y="164912"/>
                </a:moveTo>
                <a:lnTo>
                  <a:pt x="156539" y="164912"/>
                </a:lnTo>
                <a:lnTo>
                  <a:pt x="115948" y="110329"/>
                </a:lnTo>
                <a:lnTo>
                  <a:pt x="105984" y="110329"/>
                </a:lnTo>
                <a:lnTo>
                  <a:pt x="105984" y="164912"/>
                </a:lnTo>
                <a:lnTo>
                  <a:pt x="86061" y="164912"/>
                </a:lnTo>
                <a:lnTo>
                  <a:pt x="86061" y="46531"/>
                </a:lnTo>
                <a:lnTo>
                  <a:pt x="105984" y="46531"/>
                </a:lnTo>
                <a:lnTo>
                  <a:pt x="105984" y="98036"/>
                </a:lnTo>
                <a:cubicBezTo>
                  <a:pt x="111142" y="97963"/>
                  <a:pt x="115542" y="96888"/>
                  <a:pt x="119182" y="94802"/>
                </a:cubicBezTo>
                <a:cubicBezTo>
                  <a:pt x="122817" y="92718"/>
                  <a:pt x="125910" y="88672"/>
                  <a:pt x="128455" y="82667"/>
                </a:cubicBezTo>
                <a:cubicBezTo>
                  <a:pt x="129228" y="80899"/>
                  <a:pt x="130096" y="78855"/>
                  <a:pt x="131051" y="76522"/>
                </a:cubicBezTo>
                <a:cubicBezTo>
                  <a:pt x="132001" y="74189"/>
                  <a:pt x="132760" y="72140"/>
                  <a:pt x="133329" y="70374"/>
                </a:cubicBezTo>
                <a:cubicBezTo>
                  <a:pt x="136439" y="61683"/>
                  <a:pt x="140749" y="55538"/>
                  <a:pt x="146260" y="51933"/>
                </a:cubicBezTo>
                <a:cubicBezTo>
                  <a:pt x="151772" y="48330"/>
                  <a:pt x="158940" y="46531"/>
                  <a:pt x="167774" y="46531"/>
                </a:cubicBezTo>
                <a:lnTo>
                  <a:pt x="173178" y="46531"/>
                </a:lnTo>
                <a:lnTo>
                  <a:pt x="173178" y="63695"/>
                </a:lnTo>
                <a:lnTo>
                  <a:pt x="168620" y="63695"/>
                </a:lnTo>
                <a:cubicBezTo>
                  <a:pt x="163040" y="63695"/>
                  <a:pt x="158854" y="64844"/>
                  <a:pt x="156060" y="67137"/>
                </a:cubicBezTo>
                <a:cubicBezTo>
                  <a:pt x="153269" y="69438"/>
                  <a:pt x="150923" y="73624"/>
                  <a:pt x="149014" y="79701"/>
                </a:cubicBezTo>
                <a:cubicBezTo>
                  <a:pt x="147038" y="85846"/>
                  <a:pt x="144704" y="90630"/>
                  <a:pt x="142020" y="94058"/>
                </a:cubicBezTo>
                <a:cubicBezTo>
                  <a:pt x="139334" y="97484"/>
                  <a:pt x="136365" y="100120"/>
                  <a:pt x="133117" y="101956"/>
                </a:cubicBezTo>
                <a:close/>
                <a:moveTo>
                  <a:pt x="245567" y="167667"/>
                </a:moveTo>
                <a:cubicBezTo>
                  <a:pt x="226702" y="167667"/>
                  <a:pt x="212058" y="162350"/>
                  <a:pt x="201635" y="151715"/>
                </a:cubicBezTo>
                <a:cubicBezTo>
                  <a:pt x="191217" y="141085"/>
                  <a:pt x="186004" y="125978"/>
                  <a:pt x="186004" y="106406"/>
                </a:cubicBezTo>
                <a:cubicBezTo>
                  <a:pt x="186004" y="87120"/>
                  <a:pt x="191058" y="71767"/>
                  <a:pt x="201160" y="60359"/>
                </a:cubicBezTo>
                <a:cubicBezTo>
                  <a:pt x="211266" y="48946"/>
                  <a:pt x="224477" y="43240"/>
                  <a:pt x="240797" y="43240"/>
                </a:cubicBezTo>
                <a:cubicBezTo>
                  <a:pt x="248144" y="43240"/>
                  <a:pt x="254646" y="44302"/>
                  <a:pt x="260297" y="46423"/>
                </a:cubicBezTo>
                <a:cubicBezTo>
                  <a:pt x="265949" y="48542"/>
                  <a:pt x="270896" y="51862"/>
                  <a:pt x="275136" y="56383"/>
                </a:cubicBezTo>
                <a:cubicBezTo>
                  <a:pt x="279374" y="60905"/>
                  <a:pt x="282626" y="66434"/>
                  <a:pt x="284886" y="72972"/>
                </a:cubicBezTo>
                <a:cubicBezTo>
                  <a:pt x="287150" y="79506"/>
                  <a:pt x="288281" y="87509"/>
                  <a:pt x="288281" y="96978"/>
                </a:cubicBezTo>
                <a:lnTo>
                  <a:pt x="288281" y="107788"/>
                </a:lnTo>
                <a:lnTo>
                  <a:pt x="206248" y="107788"/>
                </a:lnTo>
                <a:cubicBezTo>
                  <a:pt x="206248" y="121565"/>
                  <a:pt x="209711" y="132092"/>
                  <a:pt x="216634" y="139368"/>
                </a:cubicBezTo>
                <a:cubicBezTo>
                  <a:pt x="223556" y="146646"/>
                  <a:pt x="233129" y="150286"/>
                  <a:pt x="245353" y="150286"/>
                </a:cubicBezTo>
                <a:cubicBezTo>
                  <a:pt x="249735" y="150286"/>
                  <a:pt x="254026" y="149793"/>
                  <a:pt x="258231" y="148799"/>
                </a:cubicBezTo>
                <a:cubicBezTo>
                  <a:pt x="262436" y="147810"/>
                  <a:pt x="266234" y="146542"/>
                  <a:pt x="269626" y="144986"/>
                </a:cubicBezTo>
                <a:cubicBezTo>
                  <a:pt x="273229" y="143360"/>
                  <a:pt x="276268" y="141786"/>
                  <a:pt x="278740" y="140271"/>
                </a:cubicBezTo>
                <a:cubicBezTo>
                  <a:pt x="281213" y="138752"/>
                  <a:pt x="283265" y="137319"/>
                  <a:pt x="284886" y="135979"/>
                </a:cubicBezTo>
                <a:lnTo>
                  <a:pt x="286052" y="135979"/>
                </a:lnTo>
                <a:lnTo>
                  <a:pt x="286052" y="157706"/>
                </a:lnTo>
                <a:cubicBezTo>
                  <a:pt x="283719" y="158624"/>
                  <a:pt x="280824" y="159772"/>
                  <a:pt x="277361" y="161147"/>
                </a:cubicBezTo>
                <a:cubicBezTo>
                  <a:pt x="273898" y="162526"/>
                  <a:pt x="270791" y="163602"/>
                  <a:pt x="268038" y="164383"/>
                </a:cubicBezTo>
                <a:cubicBezTo>
                  <a:pt x="264150" y="165442"/>
                  <a:pt x="260635" y="166252"/>
                  <a:pt x="257493" y="166821"/>
                </a:cubicBezTo>
                <a:cubicBezTo>
                  <a:pt x="254346" y="167387"/>
                  <a:pt x="250372" y="167667"/>
                  <a:pt x="245567" y="167667"/>
                </a:cubicBezTo>
                <a:close/>
                <a:moveTo>
                  <a:pt x="268884" y="92524"/>
                </a:moveTo>
                <a:cubicBezTo>
                  <a:pt x="268743" y="87153"/>
                  <a:pt x="268105" y="82526"/>
                  <a:pt x="266975" y="78643"/>
                </a:cubicBezTo>
                <a:cubicBezTo>
                  <a:pt x="265845" y="74754"/>
                  <a:pt x="264222" y="71471"/>
                  <a:pt x="262101" y="68785"/>
                </a:cubicBezTo>
                <a:cubicBezTo>
                  <a:pt x="259768" y="65816"/>
                  <a:pt x="256783" y="63551"/>
                  <a:pt x="253145" y="61999"/>
                </a:cubicBezTo>
                <a:cubicBezTo>
                  <a:pt x="249505" y="60445"/>
                  <a:pt x="245001" y="59670"/>
                  <a:pt x="239633" y="59670"/>
                </a:cubicBezTo>
                <a:cubicBezTo>
                  <a:pt x="234331" y="59670"/>
                  <a:pt x="229828" y="60467"/>
                  <a:pt x="226119" y="62054"/>
                </a:cubicBezTo>
                <a:cubicBezTo>
                  <a:pt x="222407" y="63645"/>
                  <a:pt x="219034" y="65959"/>
                  <a:pt x="215996" y="68999"/>
                </a:cubicBezTo>
                <a:cubicBezTo>
                  <a:pt x="213033" y="72108"/>
                  <a:pt x="210769" y="75550"/>
                  <a:pt x="209217" y="79326"/>
                </a:cubicBezTo>
                <a:cubicBezTo>
                  <a:pt x="207662" y="83110"/>
                  <a:pt x="206672" y="87509"/>
                  <a:pt x="206248" y="92524"/>
                </a:cubicBezTo>
                <a:close/>
                <a:moveTo>
                  <a:pt x="407722" y="102594"/>
                </a:moveTo>
                <a:cubicBezTo>
                  <a:pt x="407722" y="122303"/>
                  <a:pt x="403008" y="138010"/>
                  <a:pt x="393573" y="149703"/>
                </a:cubicBezTo>
                <a:cubicBezTo>
                  <a:pt x="384141" y="161396"/>
                  <a:pt x="372217" y="167242"/>
                  <a:pt x="357803" y="167242"/>
                </a:cubicBezTo>
                <a:cubicBezTo>
                  <a:pt x="351940" y="167242"/>
                  <a:pt x="346744" y="166572"/>
                  <a:pt x="342223" y="165230"/>
                </a:cubicBezTo>
                <a:cubicBezTo>
                  <a:pt x="337702" y="163887"/>
                  <a:pt x="333071" y="161799"/>
                  <a:pt x="328338" y="158973"/>
                </a:cubicBezTo>
                <a:lnTo>
                  <a:pt x="328338" y="208578"/>
                </a:lnTo>
                <a:lnTo>
                  <a:pt x="308415" y="208578"/>
                </a:lnTo>
                <a:lnTo>
                  <a:pt x="308415" y="46531"/>
                </a:lnTo>
                <a:lnTo>
                  <a:pt x="328338" y="46531"/>
                </a:lnTo>
                <a:lnTo>
                  <a:pt x="328338" y="58925"/>
                </a:lnTo>
                <a:cubicBezTo>
                  <a:pt x="333284" y="54476"/>
                  <a:pt x="338781" y="50746"/>
                  <a:pt x="344823" y="47744"/>
                </a:cubicBezTo>
                <a:cubicBezTo>
                  <a:pt x="350862" y="44742"/>
                  <a:pt x="357451" y="43240"/>
                  <a:pt x="364586" y="43240"/>
                </a:cubicBezTo>
                <a:cubicBezTo>
                  <a:pt x="378155" y="43240"/>
                  <a:pt x="388731" y="48611"/>
                  <a:pt x="396331" y="59350"/>
                </a:cubicBezTo>
                <a:cubicBezTo>
                  <a:pt x="403923" y="70092"/>
                  <a:pt x="407722" y="84507"/>
                  <a:pt x="407722" y="102594"/>
                </a:cubicBezTo>
                <a:close/>
                <a:moveTo>
                  <a:pt x="387158" y="104817"/>
                </a:moveTo>
                <a:cubicBezTo>
                  <a:pt x="387158" y="91321"/>
                  <a:pt x="385005" y="80846"/>
                  <a:pt x="380692" y="73390"/>
                </a:cubicBezTo>
                <a:cubicBezTo>
                  <a:pt x="376383" y="65938"/>
                  <a:pt x="369392" y="62211"/>
                  <a:pt x="359712" y="62211"/>
                </a:cubicBezTo>
                <a:cubicBezTo>
                  <a:pt x="354059" y="62211"/>
                  <a:pt x="348602" y="63465"/>
                  <a:pt x="343339" y="65975"/>
                </a:cubicBezTo>
                <a:cubicBezTo>
                  <a:pt x="338072" y="68483"/>
                  <a:pt x="333071" y="71712"/>
                  <a:pt x="328338" y="75672"/>
                </a:cubicBezTo>
                <a:lnTo>
                  <a:pt x="328338" y="142759"/>
                </a:lnTo>
                <a:cubicBezTo>
                  <a:pt x="333569" y="145304"/>
                  <a:pt x="338035" y="147035"/>
                  <a:pt x="341748" y="147953"/>
                </a:cubicBezTo>
                <a:cubicBezTo>
                  <a:pt x="345456" y="148875"/>
                  <a:pt x="349711" y="149332"/>
                  <a:pt x="354516" y="149332"/>
                </a:cubicBezTo>
                <a:cubicBezTo>
                  <a:pt x="364834" y="149332"/>
                  <a:pt x="372851" y="145552"/>
                  <a:pt x="378579" y="137992"/>
                </a:cubicBezTo>
                <a:cubicBezTo>
                  <a:pt x="384299" y="130432"/>
                  <a:pt x="387158" y="119369"/>
                  <a:pt x="387158" y="104817"/>
                </a:cubicBezTo>
                <a:close/>
                <a:moveTo>
                  <a:pt x="494525" y="135767"/>
                </a:moveTo>
                <a:lnTo>
                  <a:pt x="494525" y="102910"/>
                </a:lnTo>
                <a:cubicBezTo>
                  <a:pt x="489790" y="103335"/>
                  <a:pt x="483804" y="103915"/>
                  <a:pt x="476561" y="104660"/>
                </a:cubicBezTo>
                <a:cubicBezTo>
                  <a:pt x="469314" y="105404"/>
                  <a:pt x="463471" y="106445"/>
                  <a:pt x="459017" y="107788"/>
                </a:cubicBezTo>
                <a:cubicBezTo>
                  <a:pt x="453719" y="109408"/>
                  <a:pt x="449337" y="111899"/>
                  <a:pt x="445878" y="115258"/>
                </a:cubicBezTo>
                <a:cubicBezTo>
                  <a:pt x="442414" y="118617"/>
                  <a:pt x="440683" y="123297"/>
                  <a:pt x="440683" y="129302"/>
                </a:cubicBezTo>
                <a:cubicBezTo>
                  <a:pt x="440683" y="136084"/>
                  <a:pt x="442591" y="141207"/>
                  <a:pt x="446407" y="144666"/>
                </a:cubicBezTo>
                <a:cubicBezTo>
                  <a:pt x="450220" y="148129"/>
                  <a:pt x="455803" y="149862"/>
                  <a:pt x="463151" y="149862"/>
                </a:cubicBezTo>
                <a:cubicBezTo>
                  <a:pt x="469440" y="149862"/>
                  <a:pt x="475128" y="148500"/>
                  <a:pt x="480219" y="145779"/>
                </a:cubicBezTo>
                <a:cubicBezTo>
                  <a:pt x="485301" y="143061"/>
                  <a:pt x="490071" y="139723"/>
                  <a:pt x="494525" y="135767"/>
                </a:cubicBezTo>
                <a:close/>
                <a:moveTo>
                  <a:pt x="494525" y="152299"/>
                </a:moveTo>
                <a:cubicBezTo>
                  <a:pt x="492901" y="153500"/>
                  <a:pt x="490726" y="155178"/>
                  <a:pt x="488008" y="157331"/>
                </a:cubicBezTo>
                <a:cubicBezTo>
                  <a:pt x="485287" y="159487"/>
                  <a:pt x="482656" y="161202"/>
                  <a:pt x="480110" y="162475"/>
                </a:cubicBezTo>
                <a:cubicBezTo>
                  <a:pt x="476575" y="164308"/>
                  <a:pt x="473166" y="165719"/>
                  <a:pt x="469882" y="166712"/>
                </a:cubicBezTo>
                <a:cubicBezTo>
                  <a:pt x="466595" y="167703"/>
                  <a:pt x="461987" y="168196"/>
                  <a:pt x="456051" y="168196"/>
                </a:cubicBezTo>
                <a:cubicBezTo>
                  <a:pt x="451173" y="168196"/>
                  <a:pt x="446547" y="167279"/>
                  <a:pt x="442165" y="165442"/>
                </a:cubicBezTo>
                <a:cubicBezTo>
                  <a:pt x="437785" y="163602"/>
                  <a:pt x="433933" y="161025"/>
                  <a:pt x="430613" y="157706"/>
                </a:cubicBezTo>
                <a:cubicBezTo>
                  <a:pt x="427435" y="154455"/>
                  <a:pt x="424893" y="150445"/>
                  <a:pt x="422986" y="145674"/>
                </a:cubicBezTo>
                <a:cubicBezTo>
                  <a:pt x="421077" y="140905"/>
                  <a:pt x="420123" y="135875"/>
                  <a:pt x="420123" y="130572"/>
                </a:cubicBezTo>
                <a:cubicBezTo>
                  <a:pt x="420123" y="122379"/>
                  <a:pt x="421854" y="115398"/>
                  <a:pt x="425318" y="109642"/>
                </a:cubicBezTo>
                <a:cubicBezTo>
                  <a:pt x="428777" y="103881"/>
                  <a:pt x="434253" y="99307"/>
                  <a:pt x="441745" y="95915"/>
                </a:cubicBezTo>
                <a:cubicBezTo>
                  <a:pt x="448387" y="92877"/>
                  <a:pt x="456228" y="90777"/>
                  <a:pt x="465271" y="89608"/>
                </a:cubicBezTo>
                <a:cubicBezTo>
                  <a:pt x="474314" y="88442"/>
                  <a:pt x="484062" y="87577"/>
                  <a:pt x="494525" y="87012"/>
                </a:cubicBezTo>
                <a:lnTo>
                  <a:pt x="494525" y="83200"/>
                </a:lnTo>
                <a:cubicBezTo>
                  <a:pt x="494525" y="78535"/>
                  <a:pt x="493819" y="74772"/>
                  <a:pt x="492404" y="71907"/>
                </a:cubicBezTo>
                <a:cubicBezTo>
                  <a:pt x="490989" y="69045"/>
                  <a:pt x="489009" y="66842"/>
                  <a:pt x="486468" y="65286"/>
                </a:cubicBezTo>
                <a:cubicBezTo>
                  <a:pt x="483926" y="63659"/>
                  <a:pt x="480819" y="62582"/>
                  <a:pt x="477143" y="62054"/>
                </a:cubicBezTo>
                <a:cubicBezTo>
                  <a:pt x="473472" y="61525"/>
                  <a:pt x="469687" y="61258"/>
                  <a:pt x="465804" y="61258"/>
                </a:cubicBezTo>
                <a:cubicBezTo>
                  <a:pt x="461210" y="61258"/>
                  <a:pt x="455806" y="61949"/>
                  <a:pt x="449590" y="63324"/>
                </a:cubicBezTo>
                <a:cubicBezTo>
                  <a:pt x="443368" y="64703"/>
                  <a:pt x="437151" y="66697"/>
                  <a:pt x="430934" y="69311"/>
                </a:cubicBezTo>
                <a:lnTo>
                  <a:pt x="429764" y="69311"/>
                </a:lnTo>
                <a:lnTo>
                  <a:pt x="429764" y="49068"/>
                </a:lnTo>
                <a:cubicBezTo>
                  <a:pt x="433439" y="48010"/>
                  <a:pt x="438706" y="46843"/>
                  <a:pt x="445561" y="45573"/>
                </a:cubicBezTo>
                <a:cubicBezTo>
                  <a:pt x="452412" y="44302"/>
                  <a:pt x="459193" y="43664"/>
                  <a:pt x="465908" y="43664"/>
                </a:cubicBezTo>
                <a:cubicBezTo>
                  <a:pt x="474034" y="43664"/>
                  <a:pt x="480887" y="44302"/>
                  <a:pt x="486470" y="45573"/>
                </a:cubicBezTo>
                <a:cubicBezTo>
                  <a:pt x="492047" y="46843"/>
                  <a:pt x="497062" y="49144"/>
                  <a:pt x="501515" y="52463"/>
                </a:cubicBezTo>
                <a:cubicBezTo>
                  <a:pt x="505825" y="55710"/>
                  <a:pt x="509043" y="59919"/>
                  <a:pt x="511163" y="65074"/>
                </a:cubicBezTo>
                <a:cubicBezTo>
                  <a:pt x="513284" y="70233"/>
                  <a:pt x="514342" y="76522"/>
                  <a:pt x="514342" y="83938"/>
                </a:cubicBezTo>
                <a:lnTo>
                  <a:pt x="514342" y="164912"/>
                </a:lnTo>
                <a:lnTo>
                  <a:pt x="494525" y="164912"/>
                </a:lnTo>
                <a:close/>
                <a:moveTo>
                  <a:pt x="652118" y="164912"/>
                </a:moveTo>
                <a:lnTo>
                  <a:pt x="632408" y="164912"/>
                </a:lnTo>
                <a:lnTo>
                  <a:pt x="632408" y="71856"/>
                </a:lnTo>
                <a:lnTo>
                  <a:pt x="604004" y="132271"/>
                </a:lnTo>
                <a:lnTo>
                  <a:pt x="589165" y="132271"/>
                </a:lnTo>
                <a:lnTo>
                  <a:pt x="560972" y="71856"/>
                </a:lnTo>
                <a:lnTo>
                  <a:pt x="560972" y="164912"/>
                </a:lnTo>
                <a:lnTo>
                  <a:pt x="542321" y="164912"/>
                </a:lnTo>
                <a:lnTo>
                  <a:pt x="542321" y="46531"/>
                </a:lnTo>
                <a:lnTo>
                  <a:pt x="566384" y="46531"/>
                </a:lnTo>
                <a:lnTo>
                  <a:pt x="597538" y="112238"/>
                </a:lnTo>
                <a:lnTo>
                  <a:pt x="627641" y="46531"/>
                </a:lnTo>
                <a:lnTo>
                  <a:pt x="652118" y="46531"/>
                </a:lnTo>
                <a:close/>
                <a:moveTo>
                  <a:pt x="759376" y="132163"/>
                </a:moveTo>
                <a:cubicBezTo>
                  <a:pt x="759376" y="138805"/>
                  <a:pt x="757926" y="144421"/>
                  <a:pt x="755031" y="149012"/>
                </a:cubicBezTo>
                <a:cubicBezTo>
                  <a:pt x="752137" y="153606"/>
                  <a:pt x="748425" y="157244"/>
                  <a:pt x="743903" y="159930"/>
                </a:cubicBezTo>
                <a:cubicBezTo>
                  <a:pt x="739590" y="162544"/>
                  <a:pt x="734680" y="164488"/>
                  <a:pt x="729173" y="165759"/>
                </a:cubicBezTo>
                <a:cubicBezTo>
                  <a:pt x="723657" y="167030"/>
                  <a:pt x="718145" y="167667"/>
                  <a:pt x="712637" y="167667"/>
                </a:cubicBezTo>
                <a:cubicBezTo>
                  <a:pt x="704865" y="167667"/>
                  <a:pt x="697518" y="166908"/>
                  <a:pt x="690595" y="165388"/>
                </a:cubicBezTo>
                <a:cubicBezTo>
                  <a:pt x="683665" y="163869"/>
                  <a:pt x="676777" y="161449"/>
                  <a:pt x="669927" y="158131"/>
                </a:cubicBezTo>
                <a:lnTo>
                  <a:pt x="669927" y="136084"/>
                </a:lnTo>
                <a:lnTo>
                  <a:pt x="671198" y="136084"/>
                </a:lnTo>
                <a:cubicBezTo>
                  <a:pt x="676000" y="140534"/>
                  <a:pt x="682022" y="144048"/>
                  <a:pt x="689267" y="146624"/>
                </a:cubicBezTo>
                <a:cubicBezTo>
                  <a:pt x="696510" y="149206"/>
                  <a:pt x="703735" y="150498"/>
                  <a:pt x="710942" y="150498"/>
                </a:cubicBezTo>
                <a:cubicBezTo>
                  <a:pt x="714052" y="150498"/>
                  <a:pt x="717390" y="150160"/>
                  <a:pt x="720957" y="149491"/>
                </a:cubicBezTo>
                <a:cubicBezTo>
                  <a:pt x="724521" y="148820"/>
                  <a:pt x="727546" y="147780"/>
                  <a:pt x="730018" y="146366"/>
                </a:cubicBezTo>
                <a:cubicBezTo>
                  <a:pt x="733270" y="144385"/>
                  <a:pt x="735584" y="142265"/>
                  <a:pt x="736959" y="140004"/>
                </a:cubicBezTo>
                <a:cubicBezTo>
                  <a:pt x="738335" y="137744"/>
                  <a:pt x="739025" y="134637"/>
                  <a:pt x="739025" y="130677"/>
                </a:cubicBezTo>
                <a:cubicBezTo>
                  <a:pt x="739025" y="126439"/>
                  <a:pt x="738230" y="123031"/>
                  <a:pt x="736643" y="120449"/>
                </a:cubicBezTo>
                <a:cubicBezTo>
                  <a:pt x="735051" y="117872"/>
                  <a:pt x="732880" y="115949"/>
                  <a:pt x="730123" y="114675"/>
                </a:cubicBezTo>
                <a:cubicBezTo>
                  <a:pt x="727369" y="113404"/>
                  <a:pt x="724281" y="112609"/>
                  <a:pt x="720853" y="112288"/>
                </a:cubicBezTo>
                <a:cubicBezTo>
                  <a:pt x="717425" y="111972"/>
                  <a:pt x="713800" y="111816"/>
                  <a:pt x="709988" y="111816"/>
                </a:cubicBezTo>
                <a:lnTo>
                  <a:pt x="695999" y="111816"/>
                </a:lnTo>
                <a:lnTo>
                  <a:pt x="695999" y="94645"/>
                </a:lnTo>
                <a:lnTo>
                  <a:pt x="706701" y="94645"/>
                </a:lnTo>
                <a:cubicBezTo>
                  <a:pt x="709387" y="94645"/>
                  <a:pt x="712742" y="94555"/>
                  <a:pt x="716770" y="94378"/>
                </a:cubicBezTo>
                <a:cubicBezTo>
                  <a:pt x="720798" y="94202"/>
                  <a:pt x="724014" y="93654"/>
                  <a:pt x="726414" y="92736"/>
                </a:cubicBezTo>
                <a:cubicBezTo>
                  <a:pt x="729453" y="91606"/>
                  <a:pt x="731890" y="90000"/>
                  <a:pt x="733729" y="87913"/>
                </a:cubicBezTo>
                <a:cubicBezTo>
                  <a:pt x="735566" y="85829"/>
                  <a:pt x="736484" y="82314"/>
                  <a:pt x="736484" y="77368"/>
                </a:cubicBezTo>
                <a:cubicBezTo>
                  <a:pt x="736484" y="73908"/>
                  <a:pt x="735707" y="71114"/>
                  <a:pt x="734151" y="68999"/>
                </a:cubicBezTo>
                <a:cubicBezTo>
                  <a:pt x="732599" y="66877"/>
                  <a:pt x="730656" y="65214"/>
                  <a:pt x="728323" y="64016"/>
                </a:cubicBezTo>
                <a:cubicBezTo>
                  <a:pt x="725921" y="62745"/>
                  <a:pt x="723308" y="61878"/>
                  <a:pt x="720482" y="61416"/>
                </a:cubicBezTo>
                <a:cubicBezTo>
                  <a:pt x="717656" y="60959"/>
                  <a:pt x="714935" y="60729"/>
                  <a:pt x="712317" y="60729"/>
                </a:cubicBezTo>
                <a:cubicBezTo>
                  <a:pt x="705607" y="60729"/>
                  <a:pt x="699159" y="61665"/>
                  <a:pt x="692981" y="63537"/>
                </a:cubicBezTo>
                <a:cubicBezTo>
                  <a:pt x="686797" y="65412"/>
                  <a:pt x="681479" y="68184"/>
                  <a:pt x="677026" y="71856"/>
                </a:cubicBezTo>
                <a:lnTo>
                  <a:pt x="675755" y="71856"/>
                </a:lnTo>
                <a:lnTo>
                  <a:pt x="675755" y="50343"/>
                </a:lnTo>
                <a:cubicBezTo>
                  <a:pt x="680839" y="48575"/>
                  <a:pt x="686476" y="47024"/>
                  <a:pt x="692661" y="45677"/>
                </a:cubicBezTo>
                <a:cubicBezTo>
                  <a:pt x="698838" y="44335"/>
                  <a:pt x="705041" y="43664"/>
                  <a:pt x="711262" y="43664"/>
                </a:cubicBezTo>
                <a:cubicBezTo>
                  <a:pt x="716277" y="43664"/>
                  <a:pt x="721382" y="44176"/>
                  <a:pt x="726573" y="45202"/>
                </a:cubicBezTo>
                <a:cubicBezTo>
                  <a:pt x="731765" y="46229"/>
                  <a:pt x="736696" y="47977"/>
                  <a:pt x="741358" y="50451"/>
                </a:cubicBezTo>
                <a:cubicBezTo>
                  <a:pt x="745740" y="52851"/>
                  <a:pt x="749415" y="56154"/>
                  <a:pt x="752382" y="60359"/>
                </a:cubicBezTo>
                <a:cubicBezTo>
                  <a:pt x="755347" y="64562"/>
                  <a:pt x="756831" y="69699"/>
                  <a:pt x="756831" y="75776"/>
                </a:cubicBezTo>
                <a:cubicBezTo>
                  <a:pt x="756831" y="82206"/>
                  <a:pt x="755013" y="87844"/>
                  <a:pt x="751374" y="92683"/>
                </a:cubicBezTo>
                <a:cubicBezTo>
                  <a:pt x="747734" y="97521"/>
                  <a:pt x="742910" y="100722"/>
                  <a:pt x="736908" y="102272"/>
                </a:cubicBezTo>
                <a:lnTo>
                  <a:pt x="736908" y="103018"/>
                </a:lnTo>
                <a:cubicBezTo>
                  <a:pt x="743479" y="105275"/>
                  <a:pt x="748864" y="108738"/>
                  <a:pt x="753069" y="113400"/>
                </a:cubicBezTo>
                <a:cubicBezTo>
                  <a:pt x="757274" y="118062"/>
                  <a:pt x="759376" y="124316"/>
                  <a:pt x="759376" y="132163"/>
                </a:cubicBezTo>
                <a:close/>
                <a:moveTo>
                  <a:pt x="873734" y="164912"/>
                </a:moveTo>
                <a:lnTo>
                  <a:pt x="854020" y="164912"/>
                </a:lnTo>
                <a:lnTo>
                  <a:pt x="854020" y="76626"/>
                </a:lnTo>
                <a:lnTo>
                  <a:pt x="798275" y="164912"/>
                </a:lnTo>
                <a:lnTo>
                  <a:pt x="780256" y="164912"/>
                </a:lnTo>
                <a:lnTo>
                  <a:pt x="780256" y="46531"/>
                </a:lnTo>
                <a:lnTo>
                  <a:pt x="799966" y="46531"/>
                </a:lnTo>
                <a:lnTo>
                  <a:pt x="799966" y="133435"/>
                </a:lnTo>
                <a:lnTo>
                  <a:pt x="855079" y="46531"/>
                </a:lnTo>
                <a:lnTo>
                  <a:pt x="873734" y="46531"/>
                </a:lnTo>
                <a:close/>
                <a:moveTo>
                  <a:pt x="989042" y="64016"/>
                </a:moveTo>
                <a:lnTo>
                  <a:pt x="948768" y="64016"/>
                </a:lnTo>
                <a:lnTo>
                  <a:pt x="948768" y="164912"/>
                </a:lnTo>
                <a:lnTo>
                  <a:pt x="928846" y="164912"/>
                </a:lnTo>
                <a:lnTo>
                  <a:pt x="928846" y="64016"/>
                </a:lnTo>
                <a:lnTo>
                  <a:pt x="888573" y="64016"/>
                </a:lnTo>
                <a:lnTo>
                  <a:pt x="888573" y="46531"/>
                </a:lnTo>
                <a:lnTo>
                  <a:pt x="989042" y="46531"/>
                </a:lnTo>
                <a:close/>
                <a:moveTo>
                  <a:pt x="1061110" y="104289"/>
                </a:moveTo>
                <a:cubicBezTo>
                  <a:pt x="1061110" y="126123"/>
                  <a:pt x="1057615" y="145304"/>
                  <a:pt x="1050620" y="161838"/>
                </a:cubicBezTo>
                <a:cubicBezTo>
                  <a:pt x="1043625" y="178373"/>
                  <a:pt x="1033945" y="193950"/>
                  <a:pt x="1021579" y="208578"/>
                </a:cubicBezTo>
                <a:lnTo>
                  <a:pt x="997308" y="208578"/>
                </a:lnTo>
                <a:lnTo>
                  <a:pt x="997308" y="207518"/>
                </a:lnTo>
                <a:cubicBezTo>
                  <a:pt x="1002747" y="202640"/>
                  <a:pt x="1008226" y="196654"/>
                  <a:pt x="1013738" y="189550"/>
                </a:cubicBezTo>
                <a:cubicBezTo>
                  <a:pt x="1019250" y="182452"/>
                  <a:pt x="1024055" y="174625"/>
                  <a:pt x="1028152" y="166076"/>
                </a:cubicBezTo>
                <a:cubicBezTo>
                  <a:pt x="1032534" y="156960"/>
                  <a:pt x="1036015" y="147334"/>
                  <a:pt x="1038593" y="137196"/>
                </a:cubicBezTo>
                <a:cubicBezTo>
                  <a:pt x="1041173" y="127059"/>
                  <a:pt x="1042459" y="116090"/>
                  <a:pt x="1042459" y="104289"/>
                </a:cubicBezTo>
                <a:cubicBezTo>
                  <a:pt x="1042459" y="92628"/>
                  <a:pt x="1041152" y="81606"/>
                  <a:pt x="1038538" y="71220"/>
                </a:cubicBezTo>
                <a:cubicBezTo>
                  <a:pt x="1035925" y="60837"/>
                  <a:pt x="1032465" y="51264"/>
                  <a:pt x="1028152" y="42499"/>
                </a:cubicBezTo>
                <a:cubicBezTo>
                  <a:pt x="1023843" y="33736"/>
                  <a:pt x="1018965" y="25863"/>
                  <a:pt x="1013525" y="18864"/>
                </a:cubicBezTo>
                <a:cubicBezTo>
                  <a:pt x="1008086" y="11874"/>
                  <a:pt x="1002678" y="5937"/>
                  <a:pt x="997308" y="1062"/>
                </a:cubicBezTo>
                <a:lnTo>
                  <a:pt x="997308" y="0"/>
                </a:lnTo>
                <a:lnTo>
                  <a:pt x="1021579" y="0"/>
                </a:lnTo>
                <a:cubicBezTo>
                  <a:pt x="1033872" y="14623"/>
                  <a:pt x="1043538" y="30168"/>
                  <a:pt x="1050566" y="46631"/>
                </a:cubicBezTo>
                <a:cubicBezTo>
                  <a:pt x="1057593" y="63098"/>
                  <a:pt x="1061110" y="82314"/>
                  <a:pt x="1061110" y="104289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6588723" y="1778509"/>
            <a:ext cx="776026" cy="1640436"/>
          </a:xfrm>
          <a:custGeom>
            <a:avLst/>
            <a:gdLst/>
            <a:ahLst/>
            <a:cxnLst/>
            <a:rect l="l" t="t" r="r" b="b"/>
            <a:pathLst>
              <a:path w="776026" h="1640436">
                <a:moveTo>
                  <a:pt x="14288" y="1626148"/>
                </a:moveTo>
                <a:lnTo>
                  <a:pt x="761738" y="14288"/>
                </a:lnTo>
              </a:path>
            </a:pathLst>
          </a:custGeom>
          <a:ln w="28576">
            <a:solidFill>
              <a:srgbClr val="B5B49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7350461" y="1325640"/>
            <a:ext cx="1868768" cy="934451"/>
          </a:xfrm>
          <a:custGeom>
            <a:avLst/>
            <a:gdLst/>
            <a:ahLst/>
            <a:cxnLst/>
            <a:rect l="l" t="t" r="r" b="b"/>
            <a:pathLst>
              <a:path w="1868768" h="934451">
                <a:moveTo>
                  <a:pt x="0" y="93435"/>
                </a:moveTo>
                <a:cubicBezTo>
                  <a:pt x="0" y="41885"/>
                  <a:pt x="41890" y="0"/>
                  <a:pt x="93569" y="0"/>
                </a:cubicBezTo>
                <a:lnTo>
                  <a:pt x="1775334" y="0"/>
                </a:lnTo>
                <a:cubicBezTo>
                  <a:pt x="1826882" y="0"/>
                  <a:pt x="1868769" y="41885"/>
                  <a:pt x="1868769" y="93435"/>
                </a:cubicBezTo>
                <a:lnTo>
                  <a:pt x="1868769" y="841021"/>
                </a:lnTo>
                <a:cubicBezTo>
                  <a:pt x="1868769" y="892562"/>
                  <a:pt x="1826882" y="934451"/>
                  <a:pt x="1775334" y="934451"/>
                </a:cubicBezTo>
                <a:lnTo>
                  <a:pt x="93569" y="934451"/>
                </a:lnTo>
                <a:cubicBezTo>
                  <a:pt x="41890" y="934451"/>
                  <a:pt x="0" y="892562"/>
                  <a:pt x="0" y="841021"/>
                </a:cubicBezTo>
                <a:close/>
              </a:path>
            </a:pathLst>
          </a:custGeom>
          <a:solidFill>
            <a:srgbClr val="B5B4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7329824" y="1305003"/>
            <a:ext cx="1910041" cy="975725"/>
          </a:xfrm>
          <a:custGeom>
            <a:avLst/>
            <a:gdLst/>
            <a:ahLst/>
            <a:cxnLst/>
            <a:rect l="l" t="t" r="r" b="b"/>
            <a:pathLst>
              <a:path w="1910041" h="975725">
                <a:moveTo>
                  <a:pt x="20637" y="114072"/>
                </a:moveTo>
                <a:cubicBezTo>
                  <a:pt x="20637" y="62522"/>
                  <a:pt x="62527" y="20637"/>
                  <a:pt x="114206" y="20637"/>
                </a:cubicBezTo>
                <a:lnTo>
                  <a:pt x="1795971" y="20637"/>
                </a:lnTo>
                <a:cubicBezTo>
                  <a:pt x="1847519" y="20637"/>
                  <a:pt x="1889406" y="62522"/>
                  <a:pt x="1889406" y="114072"/>
                </a:cubicBezTo>
                <a:lnTo>
                  <a:pt x="1889406" y="861658"/>
                </a:lnTo>
                <a:cubicBezTo>
                  <a:pt x="1889406" y="913199"/>
                  <a:pt x="1847519" y="955088"/>
                  <a:pt x="1795971" y="955088"/>
                </a:cubicBezTo>
                <a:lnTo>
                  <a:pt x="114206" y="955088"/>
                </a:lnTo>
                <a:cubicBezTo>
                  <a:pt x="62527" y="955088"/>
                  <a:pt x="20637" y="913199"/>
                  <a:pt x="20637" y="861658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7493194" y="1586683"/>
            <a:ext cx="1037545" cy="204966"/>
          </a:xfrm>
          <a:custGeom>
            <a:avLst/>
            <a:gdLst/>
            <a:ahLst/>
            <a:cxnLst/>
            <a:rect l="l" t="t" r="r" b="b"/>
            <a:pathLst>
              <a:path w="1037545" h="204966">
                <a:moveTo>
                  <a:pt x="148706" y="80565"/>
                </a:moveTo>
                <a:cubicBezTo>
                  <a:pt x="148706" y="90400"/>
                  <a:pt x="147222" y="99087"/>
                  <a:pt x="144249" y="106622"/>
                </a:cubicBezTo>
                <a:cubicBezTo>
                  <a:pt x="141275" y="114160"/>
                  <a:pt x="137136" y="120507"/>
                  <a:pt x="131829" y="125673"/>
                </a:cubicBezTo>
                <a:cubicBezTo>
                  <a:pt x="126094" y="131336"/>
                  <a:pt x="119056" y="135706"/>
                  <a:pt x="110708" y="138781"/>
                </a:cubicBezTo>
                <a:cubicBezTo>
                  <a:pt x="102356" y="141861"/>
                  <a:pt x="93723" y="143507"/>
                  <a:pt x="84805" y="143719"/>
                </a:cubicBezTo>
                <a:lnTo>
                  <a:pt x="84805" y="162932"/>
                </a:lnTo>
                <a:lnTo>
                  <a:pt x="63897" y="162932"/>
                </a:lnTo>
                <a:lnTo>
                  <a:pt x="63897" y="143719"/>
                </a:lnTo>
                <a:cubicBezTo>
                  <a:pt x="55056" y="143439"/>
                  <a:pt x="46458" y="141847"/>
                  <a:pt x="38107" y="138942"/>
                </a:cubicBezTo>
                <a:cubicBezTo>
                  <a:pt x="29759" y="136041"/>
                  <a:pt x="22644" y="131689"/>
                  <a:pt x="16769" y="125885"/>
                </a:cubicBezTo>
                <a:cubicBezTo>
                  <a:pt x="11459" y="120722"/>
                  <a:pt x="7341" y="114322"/>
                  <a:pt x="4407" y="106675"/>
                </a:cubicBezTo>
                <a:cubicBezTo>
                  <a:pt x="1469" y="99032"/>
                  <a:pt x="0" y="90331"/>
                  <a:pt x="0" y="80565"/>
                </a:cubicBezTo>
                <a:cubicBezTo>
                  <a:pt x="0" y="71363"/>
                  <a:pt x="1415" y="63101"/>
                  <a:pt x="4248" y="55778"/>
                </a:cubicBezTo>
                <a:cubicBezTo>
                  <a:pt x="7077" y="48455"/>
                  <a:pt x="11041" y="42142"/>
                  <a:pt x="16132" y="36831"/>
                </a:cubicBezTo>
                <a:cubicBezTo>
                  <a:pt x="21579" y="31170"/>
                  <a:pt x="28411" y="26712"/>
                  <a:pt x="36619" y="23458"/>
                </a:cubicBezTo>
                <a:cubicBezTo>
                  <a:pt x="44827" y="20203"/>
                  <a:pt x="53922" y="18433"/>
                  <a:pt x="63897" y="18151"/>
                </a:cubicBezTo>
                <a:lnTo>
                  <a:pt x="63897" y="637"/>
                </a:lnTo>
                <a:lnTo>
                  <a:pt x="84805" y="637"/>
                </a:lnTo>
                <a:lnTo>
                  <a:pt x="84805" y="18151"/>
                </a:lnTo>
                <a:cubicBezTo>
                  <a:pt x="94785" y="18364"/>
                  <a:pt x="103914" y="20117"/>
                  <a:pt x="112194" y="23407"/>
                </a:cubicBezTo>
                <a:cubicBezTo>
                  <a:pt x="120471" y="26694"/>
                  <a:pt x="127337" y="31136"/>
                  <a:pt x="132782" y="36727"/>
                </a:cubicBezTo>
                <a:cubicBezTo>
                  <a:pt x="137880" y="41966"/>
                  <a:pt x="141808" y="48226"/>
                  <a:pt x="144569" y="55516"/>
                </a:cubicBezTo>
                <a:cubicBezTo>
                  <a:pt x="147326" y="62805"/>
                  <a:pt x="148706" y="71154"/>
                  <a:pt x="148706" y="80565"/>
                </a:cubicBezTo>
                <a:close/>
                <a:moveTo>
                  <a:pt x="126839" y="79715"/>
                </a:moveTo>
                <a:cubicBezTo>
                  <a:pt x="126839" y="72710"/>
                  <a:pt x="125849" y="66323"/>
                  <a:pt x="123869" y="60556"/>
                </a:cubicBezTo>
                <a:cubicBezTo>
                  <a:pt x="121890" y="54789"/>
                  <a:pt x="118952" y="49890"/>
                  <a:pt x="115059" y="45853"/>
                </a:cubicBezTo>
                <a:cubicBezTo>
                  <a:pt x="111378" y="42033"/>
                  <a:pt x="107097" y="39204"/>
                  <a:pt x="102215" y="37365"/>
                </a:cubicBezTo>
                <a:cubicBezTo>
                  <a:pt x="97334" y="35524"/>
                  <a:pt x="91530" y="34535"/>
                  <a:pt x="84805" y="34394"/>
                </a:cubicBezTo>
                <a:lnTo>
                  <a:pt x="84805" y="127796"/>
                </a:lnTo>
                <a:cubicBezTo>
                  <a:pt x="91177" y="127656"/>
                  <a:pt x="96856" y="126615"/>
                  <a:pt x="101845" y="124668"/>
                </a:cubicBezTo>
                <a:cubicBezTo>
                  <a:pt x="106830" y="122720"/>
                  <a:pt x="110952" y="120122"/>
                  <a:pt x="114211" y="116863"/>
                </a:cubicBezTo>
                <a:cubicBezTo>
                  <a:pt x="118523" y="112619"/>
                  <a:pt x="121709" y="107453"/>
                  <a:pt x="123766" y="101369"/>
                </a:cubicBezTo>
                <a:cubicBezTo>
                  <a:pt x="125814" y="95282"/>
                  <a:pt x="126839" y="88063"/>
                  <a:pt x="126839" y="79715"/>
                </a:cubicBezTo>
                <a:close/>
                <a:moveTo>
                  <a:pt x="63897" y="127796"/>
                </a:moveTo>
                <a:lnTo>
                  <a:pt x="63897" y="34394"/>
                </a:lnTo>
                <a:cubicBezTo>
                  <a:pt x="57179" y="34463"/>
                  <a:pt x="51377" y="35453"/>
                  <a:pt x="46491" y="37361"/>
                </a:cubicBezTo>
                <a:cubicBezTo>
                  <a:pt x="41606" y="39272"/>
                  <a:pt x="37329" y="42102"/>
                  <a:pt x="33646" y="45853"/>
                </a:cubicBezTo>
                <a:cubicBezTo>
                  <a:pt x="29759" y="49817"/>
                  <a:pt x="26820" y="54735"/>
                  <a:pt x="24838" y="60606"/>
                </a:cubicBezTo>
                <a:cubicBezTo>
                  <a:pt x="22858" y="66482"/>
                  <a:pt x="21867" y="72850"/>
                  <a:pt x="21867" y="79715"/>
                </a:cubicBezTo>
                <a:cubicBezTo>
                  <a:pt x="21867" y="88063"/>
                  <a:pt x="22890" y="95300"/>
                  <a:pt x="24945" y="101424"/>
                </a:cubicBezTo>
                <a:cubicBezTo>
                  <a:pt x="26996" y="107543"/>
                  <a:pt x="30179" y="112691"/>
                  <a:pt x="34496" y="116863"/>
                </a:cubicBezTo>
                <a:cubicBezTo>
                  <a:pt x="37753" y="119981"/>
                  <a:pt x="41872" y="122563"/>
                  <a:pt x="46862" y="124614"/>
                </a:cubicBezTo>
                <a:cubicBezTo>
                  <a:pt x="51851" y="126670"/>
                  <a:pt x="57529" y="127728"/>
                  <a:pt x="63897" y="127796"/>
                </a:cubicBezTo>
                <a:close/>
                <a:moveTo>
                  <a:pt x="269601" y="98820"/>
                </a:moveTo>
                <a:cubicBezTo>
                  <a:pt x="269601" y="118562"/>
                  <a:pt x="264878" y="134291"/>
                  <a:pt x="255435" y="146002"/>
                </a:cubicBezTo>
                <a:cubicBezTo>
                  <a:pt x="245985" y="157712"/>
                  <a:pt x="234047" y="163570"/>
                  <a:pt x="219607" y="163570"/>
                </a:cubicBezTo>
                <a:cubicBezTo>
                  <a:pt x="213736" y="163570"/>
                  <a:pt x="208538" y="162900"/>
                  <a:pt x="204005" y="161554"/>
                </a:cubicBezTo>
                <a:cubicBezTo>
                  <a:pt x="199477" y="160208"/>
                  <a:pt x="194840" y="158119"/>
                  <a:pt x="190103" y="155289"/>
                </a:cubicBezTo>
                <a:lnTo>
                  <a:pt x="190103" y="204966"/>
                </a:lnTo>
                <a:lnTo>
                  <a:pt x="170147" y="204966"/>
                </a:lnTo>
                <a:lnTo>
                  <a:pt x="170147" y="42671"/>
                </a:lnTo>
                <a:lnTo>
                  <a:pt x="190103" y="42671"/>
                </a:lnTo>
                <a:lnTo>
                  <a:pt x="190103" y="55091"/>
                </a:lnTo>
                <a:cubicBezTo>
                  <a:pt x="195056" y="50631"/>
                  <a:pt x="200556" y="46897"/>
                  <a:pt x="206605" y="43891"/>
                </a:cubicBezTo>
                <a:cubicBezTo>
                  <a:pt x="212652" y="40885"/>
                  <a:pt x="219255" y="39380"/>
                  <a:pt x="226400" y="39380"/>
                </a:cubicBezTo>
                <a:cubicBezTo>
                  <a:pt x="239987" y="39380"/>
                  <a:pt x="250587" y="44758"/>
                  <a:pt x="258188" y="55516"/>
                </a:cubicBezTo>
                <a:cubicBezTo>
                  <a:pt x="265796" y="66268"/>
                  <a:pt x="269601" y="80705"/>
                  <a:pt x="269601" y="98820"/>
                </a:cubicBezTo>
                <a:close/>
                <a:moveTo>
                  <a:pt x="249013" y="101053"/>
                </a:moveTo>
                <a:cubicBezTo>
                  <a:pt x="249013" y="87535"/>
                  <a:pt x="246853" y="77047"/>
                  <a:pt x="242540" y="69577"/>
                </a:cubicBezTo>
                <a:cubicBezTo>
                  <a:pt x="238221" y="62110"/>
                  <a:pt x="231217" y="58378"/>
                  <a:pt x="221520" y="58378"/>
                </a:cubicBezTo>
                <a:cubicBezTo>
                  <a:pt x="215857" y="58378"/>
                  <a:pt x="210392" y="59638"/>
                  <a:pt x="205122" y="62147"/>
                </a:cubicBezTo>
                <a:cubicBezTo>
                  <a:pt x="199847" y="64660"/>
                  <a:pt x="194840" y="67897"/>
                  <a:pt x="190103" y="71860"/>
                </a:cubicBezTo>
                <a:lnTo>
                  <a:pt x="190103" y="139050"/>
                </a:lnTo>
                <a:cubicBezTo>
                  <a:pt x="195336" y="141599"/>
                  <a:pt x="199811" y="143331"/>
                  <a:pt x="203531" y="144252"/>
                </a:cubicBezTo>
                <a:cubicBezTo>
                  <a:pt x="207241" y="145174"/>
                  <a:pt x="211504" y="145631"/>
                  <a:pt x="216318" y="145631"/>
                </a:cubicBezTo>
                <a:cubicBezTo>
                  <a:pt x="226649" y="145631"/>
                  <a:pt x="234681" y="141847"/>
                  <a:pt x="240416" y="134273"/>
                </a:cubicBezTo>
                <a:cubicBezTo>
                  <a:pt x="246147" y="126703"/>
                  <a:pt x="249013" y="115629"/>
                  <a:pt x="249013" y="101053"/>
                </a:cubicBezTo>
                <a:close/>
                <a:moveTo>
                  <a:pt x="356534" y="132041"/>
                </a:moveTo>
                <a:lnTo>
                  <a:pt x="356534" y="99140"/>
                </a:lnTo>
                <a:cubicBezTo>
                  <a:pt x="351797" y="99562"/>
                  <a:pt x="345799" y="100145"/>
                  <a:pt x="338544" y="100890"/>
                </a:cubicBezTo>
                <a:cubicBezTo>
                  <a:pt x="331291" y="101632"/>
                  <a:pt x="325434" y="102679"/>
                  <a:pt x="320976" y="104022"/>
                </a:cubicBezTo>
                <a:cubicBezTo>
                  <a:pt x="315670" y="105650"/>
                  <a:pt x="311282" y="108144"/>
                  <a:pt x="307819" y="111506"/>
                </a:cubicBezTo>
                <a:cubicBezTo>
                  <a:pt x="304348" y="114869"/>
                  <a:pt x="302613" y="119557"/>
                  <a:pt x="302613" y="125569"/>
                </a:cubicBezTo>
                <a:cubicBezTo>
                  <a:pt x="302613" y="132362"/>
                  <a:pt x="304524" y="137495"/>
                  <a:pt x="308344" y="140958"/>
                </a:cubicBezTo>
                <a:cubicBezTo>
                  <a:pt x="312167" y="144424"/>
                  <a:pt x="317754" y="146160"/>
                  <a:pt x="325116" y="146160"/>
                </a:cubicBezTo>
                <a:cubicBezTo>
                  <a:pt x="331413" y="146160"/>
                  <a:pt x="337112" y="144799"/>
                  <a:pt x="342209" y="142073"/>
                </a:cubicBezTo>
                <a:cubicBezTo>
                  <a:pt x="347299" y="139350"/>
                  <a:pt x="352077" y="136004"/>
                  <a:pt x="356534" y="132041"/>
                </a:cubicBezTo>
                <a:close/>
                <a:moveTo>
                  <a:pt x="356534" y="148605"/>
                </a:moveTo>
                <a:cubicBezTo>
                  <a:pt x="354907" y="149807"/>
                  <a:pt x="352732" y="151488"/>
                  <a:pt x="350007" y="153641"/>
                </a:cubicBezTo>
                <a:cubicBezTo>
                  <a:pt x="347281" y="155801"/>
                  <a:pt x="344650" y="157518"/>
                  <a:pt x="342101" y="158793"/>
                </a:cubicBezTo>
                <a:cubicBezTo>
                  <a:pt x="338563" y="160632"/>
                  <a:pt x="335147" y="162050"/>
                  <a:pt x="331856" y="163040"/>
                </a:cubicBezTo>
                <a:cubicBezTo>
                  <a:pt x="328566" y="164031"/>
                  <a:pt x="323946" y="164523"/>
                  <a:pt x="318006" y="164523"/>
                </a:cubicBezTo>
                <a:cubicBezTo>
                  <a:pt x="313121" y="164523"/>
                  <a:pt x="308488" y="163605"/>
                  <a:pt x="304100" y="161766"/>
                </a:cubicBezTo>
                <a:cubicBezTo>
                  <a:pt x="299715" y="159926"/>
                  <a:pt x="295859" y="157341"/>
                  <a:pt x="292533" y="154015"/>
                </a:cubicBezTo>
                <a:cubicBezTo>
                  <a:pt x="289347" y="150758"/>
                  <a:pt x="286798" y="146743"/>
                  <a:pt x="284890" y="141966"/>
                </a:cubicBezTo>
                <a:cubicBezTo>
                  <a:pt x="282979" y="137189"/>
                  <a:pt x="282021" y="132148"/>
                  <a:pt x="282021" y="126843"/>
                </a:cubicBezTo>
                <a:cubicBezTo>
                  <a:pt x="282021" y="118635"/>
                  <a:pt x="283756" y="111647"/>
                  <a:pt x="287223" y="105880"/>
                </a:cubicBezTo>
                <a:cubicBezTo>
                  <a:pt x="290690" y="100109"/>
                  <a:pt x="296177" y="95529"/>
                  <a:pt x="303675" y="92135"/>
                </a:cubicBezTo>
                <a:cubicBezTo>
                  <a:pt x="310329" y="89093"/>
                  <a:pt x="318183" y="86983"/>
                  <a:pt x="327241" y="85816"/>
                </a:cubicBezTo>
                <a:cubicBezTo>
                  <a:pt x="336295" y="84647"/>
                  <a:pt x="346061" y="83783"/>
                  <a:pt x="356534" y="83218"/>
                </a:cubicBezTo>
                <a:lnTo>
                  <a:pt x="356534" y="79398"/>
                </a:lnTo>
                <a:cubicBezTo>
                  <a:pt x="356534" y="74729"/>
                  <a:pt x="355829" y="70960"/>
                  <a:pt x="354414" y="68093"/>
                </a:cubicBezTo>
                <a:cubicBezTo>
                  <a:pt x="352999" y="65228"/>
                  <a:pt x="351019" y="63019"/>
                  <a:pt x="348471" y="61459"/>
                </a:cubicBezTo>
                <a:cubicBezTo>
                  <a:pt x="345921" y="59832"/>
                  <a:pt x="342811" y="58753"/>
                  <a:pt x="339128" y="58223"/>
                </a:cubicBezTo>
                <a:cubicBezTo>
                  <a:pt x="335445" y="57694"/>
                  <a:pt x="331661" y="57427"/>
                  <a:pt x="327769" y="57427"/>
                </a:cubicBezTo>
                <a:cubicBezTo>
                  <a:pt x="323173" y="57427"/>
                  <a:pt x="317754" y="58119"/>
                  <a:pt x="311530" y="59494"/>
                </a:cubicBezTo>
                <a:cubicBezTo>
                  <a:pt x="305302" y="60872"/>
                  <a:pt x="299074" y="62874"/>
                  <a:pt x="292845" y="65491"/>
                </a:cubicBezTo>
                <a:lnTo>
                  <a:pt x="291679" y="65491"/>
                </a:lnTo>
                <a:lnTo>
                  <a:pt x="291679" y="45220"/>
                </a:lnTo>
                <a:cubicBezTo>
                  <a:pt x="295363" y="44158"/>
                  <a:pt x="300629" y="42992"/>
                  <a:pt x="307498" y="41713"/>
                </a:cubicBezTo>
                <a:cubicBezTo>
                  <a:pt x="314363" y="40443"/>
                  <a:pt x="321157" y="39806"/>
                  <a:pt x="327875" y="39806"/>
                </a:cubicBezTo>
                <a:cubicBezTo>
                  <a:pt x="336014" y="39806"/>
                  <a:pt x="342879" y="40443"/>
                  <a:pt x="348471" y="41713"/>
                </a:cubicBezTo>
                <a:cubicBezTo>
                  <a:pt x="354061" y="42992"/>
                  <a:pt x="359082" y="45288"/>
                  <a:pt x="363539" y="48614"/>
                </a:cubicBezTo>
                <a:cubicBezTo>
                  <a:pt x="367855" y="51873"/>
                  <a:pt x="371074" y="56081"/>
                  <a:pt x="373198" y="61247"/>
                </a:cubicBezTo>
                <a:cubicBezTo>
                  <a:pt x="375322" y="66413"/>
                  <a:pt x="376384" y="72713"/>
                  <a:pt x="376384" y="80140"/>
                </a:cubicBezTo>
                <a:lnTo>
                  <a:pt x="376384" y="161233"/>
                </a:lnTo>
                <a:lnTo>
                  <a:pt x="356534" y="161233"/>
                </a:lnTo>
                <a:close/>
                <a:moveTo>
                  <a:pt x="499828" y="161233"/>
                </a:moveTo>
                <a:lnTo>
                  <a:pt x="474988" y="161233"/>
                </a:lnTo>
                <a:lnTo>
                  <a:pt x="434337" y="106567"/>
                </a:lnTo>
                <a:lnTo>
                  <a:pt x="424362" y="106567"/>
                </a:lnTo>
                <a:lnTo>
                  <a:pt x="424362" y="161233"/>
                </a:lnTo>
                <a:lnTo>
                  <a:pt x="404406" y="161233"/>
                </a:lnTo>
                <a:lnTo>
                  <a:pt x="404406" y="42671"/>
                </a:lnTo>
                <a:lnTo>
                  <a:pt x="424362" y="42671"/>
                </a:lnTo>
                <a:lnTo>
                  <a:pt x="424362" y="94259"/>
                </a:lnTo>
                <a:cubicBezTo>
                  <a:pt x="429527" y="94187"/>
                  <a:pt x="433934" y="93107"/>
                  <a:pt x="437577" y="91020"/>
                </a:cubicBezTo>
                <a:cubicBezTo>
                  <a:pt x="441220" y="88934"/>
                  <a:pt x="444316" y="84884"/>
                  <a:pt x="446861" y="78866"/>
                </a:cubicBezTo>
                <a:cubicBezTo>
                  <a:pt x="447642" y="77094"/>
                  <a:pt x="448511" y="75045"/>
                  <a:pt x="449464" y="72710"/>
                </a:cubicBezTo>
                <a:cubicBezTo>
                  <a:pt x="450419" y="70377"/>
                  <a:pt x="451177" y="68321"/>
                  <a:pt x="451743" y="66553"/>
                </a:cubicBezTo>
                <a:cubicBezTo>
                  <a:pt x="454857" y="57852"/>
                  <a:pt x="459178" y="51696"/>
                  <a:pt x="464696" y="48082"/>
                </a:cubicBezTo>
                <a:cubicBezTo>
                  <a:pt x="470215" y="44474"/>
                  <a:pt x="477397" y="42671"/>
                  <a:pt x="486241" y="42671"/>
                </a:cubicBezTo>
                <a:lnTo>
                  <a:pt x="491656" y="42671"/>
                </a:lnTo>
                <a:lnTo>
                  <a:pt x="491656" y="59868"/>
                </a:lnTo>
                <a:lnTo>
                  <a:pt x="487091" y="59868"/>
                </a:lnTo>
                <a:cubicBezTo>
                  <a:pt x="481500" y="59868"/>
                  <a:pt x="477311" y="61017"/>
                  <a:pt x="474516" y="63313"/>
                </a:cubicBezTo>
                <a:cubicBezTo>
                  <a:pt x="471720" y="65613"/>
                  <a:pt x="469365" y="69804"/>
                  <a:pt x="467452" y="75891"/>
                </a:cubicBezTo>
                <a:cubicBezTo>
                  <a:pt x="465470" y="82051"/>
                  <a:pt x="463133" y="86846"/>
                  <a:pt x="460447" y="90278"/>
                </a:cubicBezTo>
                <a:cubicBezTo>
                  <a:pt x="457762" y="93708"/>
                  <a:pt x="454788" y="96343"/>
                  <a:pt x="451531" y="98182"/>
                </a:cubicBezTo>
                <a:close/>
                <a:moveTo>
                  <a:pt x="617328" y="189681"/>
                </a:moveTo>
                <a:lnTo>
                  <a:pt x="598753" y="189681"/>
                </a:lnTo>
                <a:lnTo>
                  <a:pt x="598753" y="161233"/>
                </a:lnTo>
                <a:lnTo>
                  <a:pt x="512672" y="161233"/>
                </a:lnTo>
                <a:lnTo>
                  <a:pt x="512672" y="42671"/>
                </a:lnTo>
                <a:lnTo>
                  <a:pt x="532628" y="42671"/>
                </a:lnTo>
                <a:lnTo>
                  <a:pt x="532628" y="144040"/>
                </a:lnTo>
                <a:lnTo>
                  <a:pt x="585591" y="144040"/>
                </a:lnTo>
                <a:lnTo>
                  <a:pt x="585591" y="42671"/>
                </a:lnTo>
                <a:lnTo>
                  <a:pt x="605546" y="42671"/>
                </a:lnTo>
                <a:lnTo>
                  <a:pt x="605546" y="144040"/>
                </a:lnTo>
                <a:lnTo>
                  <a:pt x="617328" y="144040"/>
                </a:lnTo>
                <a:close/>
                <a:moveTo>
                  <a:pt x="730581" y="161233"/>
                </a:moveTo>
                <a:lnTo>
                  <a:pt x="710842" y="161233"/>
                </a:lnTo>
                <a:lnTo>
                  <a:pt x="710842" y="72818"/>
                </a:lnTo>
                <a:lnTo>
                  <a:pt x="655006" y="161233"/>
                </a:lnTo>
                <a:lnTo>
                  <a:pt x="636966" y="161233"/>
                </a:lnTo>
                <a:lnTo>
                  <a:pt x="636966" y="42671"/>
                </a:lnTo>
                <a:lnTo>
                  <a:pt x="656706" y="42671"/>
                </a:lnTo>
                <a:lnTo>
                  <a:pt x="656706" y="129711"/>
                </a:lnTo>
                <a:lnTo>
                  <a:pt x="711901" y="42671"/>
                </a:lnTo>
                <a:lnTo>
                  <a:pt x="730581" y="42671"/>
                </a:lnTo>
                <a:close/>
                <a:moveTo>
                  <a:pt x="845320" y="161233"/>
                </a:moveTo>
                <a:lnTo>
                  <a:pt x="825369" y="161233"/>
                </a:lnTo>
                <a:lnTo>
                  <a:pt x="825369" y="114213"/>
                </a:lnTo>
                <a:lnTo>
                  <a:pt x="805623" y="114213"/>
                </a:lnTo>
                <a:lnTo>
                  <a:pt x="770490" y="161233"/>
                </a:lnTo>
                <a:lnTo>
                  <a:pt x="747245" y="161233"/>
                </a:lnTo>
                <a:lnTo>
                  <a:pt x="785352" y="112410"/>
                </a:lnTo>
                <a:cubicBezTo>
                  <a:pt x="775517" y="109504"/>
                  <a:pt x="768315" y="105189"/>
                  <a:pt x="763751" y="99454"/>
                </a:cubicBezTo>
                <a:cubicBezTo>
                  <a:pt x="759187" y="93722"/>
                  <a:pt x="756904" y="86047"/>
                  <a:pt x="756904" y="76425"/>
                </a:cubicBezTo>
                <a:cubicBezTo>
                  <a:pt x="756904" y="70553"/>
                  <a:pt x="758197" y="65405"/>
                  <a:pt x="760779" y="60980"/>
                </a:cubicBezTo>
                <a:cubicBezTo>
                  <a:pt x="763363" y="56559"/>
                  <a:pt x="766847" y="52823"/>
                  <a:pt x="771235" y="49781"/>
                </a:cubicBezTo>
                <a:cubicBezTo>
                  <a:pt x="774771" y="47376"/>
                  <a:pt x="779231" y="45587"/>
                  <a:pt x="784606" y="44421"/>
                </a:cubicBezTo>
                <a:cubicBezTo>
                  <a:pt x="789985" y="43251"/>
                  <a:pt x="796001" y="42671"/>
                  <a:pt x="802653" y="42671"/>
                </a:cubicBezTo>
                <a:lnTo>
                  <a:pt x="845320" y="42671"/>
                </a:lnTo>
                <a:close/>
                <a:moveTo>
                  <a:pt x="825369" y="98504"/>
                </a:moveTo>
                <a:lnTo>
                  <a:pt x="825369" y="58590"/>
                </a:lnTo>
                <a:lnTo>
                  <a:pt x="803715" y="58590"/>
                </a:lnTo>
                <a:cubicBezTo>
                  <a:pt x="799114" y="58590"/>
                  <a:pt x="795485" y="58839"/>
                  <a:pt x="792836" y="59335"/>
                </a:cubicBezTo>
                <a:cubicBezTo>
                  <a:pt x="790178" y="59832"/>
                  <a:pt x="787616" y="60790"/>
                  <a:pt x="785139" y="62205"/>
                </a:cubicBezTo>
                <a:cubicBezTo>
                  <a:pt x="782591" y="63756"/>
                  <a:pt x="780660" y="65862"/>
                  <a:pt x="779354" y="68515"/>
                </a:cubicBezTo>
                <a:cubicBezTo>
                  <a:pt x="778047" y="71172"/>
                  <a:pt x="777391" y="74019"/>
                  <a:pt x="777391" y="77062"/>
                </a:cubicBezTo>
                <a:cubicBezTo>
                  <a:pt x="777391" y="80950"/>
                  <a:pt x="777834" y="84121"/>
                  <a:pt x="778717" y="86558"/>
                </a:cubicBezTo>
                <a:cubicBezTo>
                  <a:pt x="779598" y="88999"/>
                  <a:pt x="781212" y="91249"/>
                  <a:pt x="783548" y="93302"/>
                </a:cubicBezTo>
                <a:cubicBezTo>
                  <a:pt x="786021" y="95425"/>
                  <a:pt x="789048" y="96822"/>
                  <a:pt x="792623" y="97492"/>
                </a:cubicBezTo>
                <a:cubicBezTo>
                  <a:pt x="796195" y="98168"/>
                  <a:pt x="800104" y="98504"/>
                  <a:pt x="804348" y="98504"/>
                </a:cubicBezTo>
                <a:close/>
                <a:moveTo>
                  <a:pt x="1037546" y="82156"/>
                </a:moveTo>
                <a:cubicBezTo>
                  <a:pt x="1037546" y="110534"/>
                  <a:pt x="1033424" y="131357"/>
                  <a:pt x="1025180" y="144622"/>
                </a:cubicBezTo>
                <a:cubicBezTo>
                  <a:pt x="1016936" y="157893"/>
                  <a:pt x="1004218" y="164523"/>
                  <a:pt x="987020" y="164523"/>
                </a:cubicBezTo>
                <a:cubicBezTo>
                  <a:pt x="969613" y="164523"/>
                  <a:pt x="956841" y="157767"/>
                  <a:pt x="948705" y="144252"/>
                </a:cubicBezTo>
                <a:cubicBezTo>
                  <a:pt x="940566" y="130734"/>
                  <a:pt x="936495" y="110106"/>
                  <a:pt x="936495" y="82368"/>
                </a:cubicBezTo>
                <a:cubicBezTo>
                  <a:pt x="936495" y="53853"/>
                  <a:pt x="940616" y="32994"/>
                  <a:pt x="948863" y="19797"/>
                </a:cubicBezTo>
                <a:cubicBezTo>
                  <a:pt x="957104" y="6603"/>
                  <a:pt x="969823" y="0"/>
                  <a:pt x="987020" y="0"/>
                </a:cubicBezTo>
                <a:cubicBezTo>
                  <a:pt x="1004425" y="0"/>
                  <a:pt x="1017203" y="6829"/>
                  <a:pt x="1025339" y="20487"/>
                </a:cubicBezTo>
                <a:cubicBezTo>
                  <a:pt x="1033478" y="34146"/>
                  <a:pt x="1037546" y="54703"/>
                  <a:pt x="1037546" y="82156"/>
                </a:cubicBezTo>
                <a:close/>
                <a:moveTo>
                  <a:pt x="1010369" y="130345"/>
                </a:moveTo>
                <a:cubicBezTo>
                  <a:pt x="1012426" y="125108"/>
                  <a:pt x="1013876" y="118491"/>
                  <a:pt x="1014725" y="110495"/>
                </a:cubicBezTo>
                <a:cubicBezTo>
                  <a:pt x="1015575" y="102499"/>
                  <a:pt x="1016001" y="93057"/>
                  <a:pt x="1016001" y="82156"/>
                </a:cubicBezTo>
                <a:cubicBezTo>
                  <a:pt x="1016001" y="71327"/>
                  <a:pt x="1015575" y="61916"/>
                  <a:pt x="1014725" y="53924"/>
                </a:cubicBezTo>
                <a:cubicBezTo>
                  <a:pt x="1013876" y="45930"/>
                  <a:pt x="1012390" y="39276"/>
                  <a:pt x="1010265" y="33970"/>
                </a:cubicBezTo>
                <a:cubicBezTo>
                  <a:pt x="1008141" y="28592"/>
                  <a:pt x="1005225" y="24502"/>
                  <a:pt x="1001510" y="21704"/>
                </a:cubicBezTo>
                <a:cubicBezTo>
                  <a:pt x="997795" y="18912"/>
                  <a:pt x="992964" y="17514"/>
                  <a:pt x="987020" y="17514"/>
                </a:cubicBezTo>
                <a:cubicBezTo>
                  <a:pt x="981149" y="17514"/>
                  <a:pt x="976317" y="18912"/>
                  <a:pt x="972533" y="21704"/>
                </a:cubicBezTo>
                <a:cubicBezTo>
                  <a:pt x="968746" y="24502"/>
                  <a:pt x="965756" y="28660"/>
                  <a:pt x="963562" y="34182"/>
                </a:cubicBezTo>
                <a:cubicBezTo>
                  <a:pt x="961439" y="39557"/>
                  <a:pt x="959988" y="46350"/>
                  <a:pt x="959209" y="54558"/>
                </a:cubicBezTo>
                <a:cubicBezTo>
                  <a:pt x="958429" y="62766"/>
                  <a:pt x="958040" y="72035"/>
                  <a:pt x="958040" y="82368"/>
                </a:cubicBezTo>
                <a:cubicBezTo>
                  <a:pt x="958040" y="93406"/>
                  <a:pt x="958375" y="102644"/>
                  <a:pt x="959051" y="110073"/>
                </a:cubicBezTo>
                <a:cubicBezTo>
                  <a:pt x="959726" y="117501"/>
                  <a:pt x="961194" y="124154"/>
                  <a:pt x="963458" y="130025"/>
                </a:cubicBezTo>
                <a:cubicBezTo>
                  <a:pt x="965510" y="135472"/>
                  <a:pt x="968426" y="139669"/>
                  <a:pt x="972213" y="142607"/>
                </a:cubicBezTo>
                <a:cubicBezTo>
                  <a:pt x="975997" y="145545"/>
                  <a:pt x="980932" y="147014"/>
                  <a:pt x="987020" y="147014"/>
                </a:cubicBezTo>
                <a:cubicBezTo>
                  <a:pt x="992891" y="147014"/>
                  <a:pt x="997723" y="145613"/>
                  <a:pt x="1001506" y="142815"/>
                </a:cubicBezTo>
                <a:cubicBezTo>
                  <a:pt x="1005294" y="140022"/>
                  <a:pt x="1008246" y="135864"/>
                  <a:pt x="1010369" y="130345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8550011" y="1669155"/>
            <a:ext cx="59863" cy="19214"/>
          </a:xfrm>
          <a:custGeom>
            <a:avLst/>
            <a:gdLst/>
            <a:ahLst/>
            <a:cxnLst/>
            <a:rect l="l" t="t" r="r" b="b"/>
            <a:pathLst>
              <a:path w="59863" h="19214">
                <a:moveTo>
                  <a:pt x="59863" y="19214"/>
                </a:moveTo>
                <a:lnTo>
                  <a:pt x="0" y="19214"/>
                </a:lnTo>
                <a:lnTo>
                  <a:pt x="0" y="0"/>
                </a:lnTo>
                <a:lnTo>
                  <a:pt x="5986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8631954" y="1589870"/>
            <a:ext cx="436669" cy="161336"/>
          </a:xfrm>
          <a:custGeom>
            <a:avLst/>
            <a:gdLst/>
            <a:ahLst/>
            <a:cxnLst/>
            <a:rect l="l" t="t" r="r" b="b"/>
            <a:pathLst>
              <a:path w="436669" h="161336">
                <a:moveTo>
                  <a:pt x="94151" y="107732"/>
                </a:moveTo>
                <a:cubicBezTo>
                  <a:pt x="94151" y="115379"/>
                  <a:pt x="92927" y="122453"/>
                  <a:pt x="90486" y="128961"/>
                </a:cubicBezTo>
                <a:cubicBezTo>
                  <a:pt x="88045" y="135474"/>
                  <a:pt x="84633" y="141098"/>
                  <a:pt x="80244" y="145842"/>
                </a:cubicBezTo>
                <a:cubicBezTo>
                  <a:pt x="75787" y="150652"/>
                  <a:pt x="70250" y="154439"/>
                  <a:pt x="63637" y="157196"/>
                </a:cubicBezTo>
                <a:cubicBezTo>
                  <a:pt x="57016" y="159958"/>
                  <a:pt x="49604" y="161336"/>
                  <a:pt x="41396" y="161336"/>
                </a:cubicBezTo>
                <a:cubicBezTo>
                  <a:pt x="33826" y="161336"/>
                  <a:pt x="26378" y="160506"/>
                  <a:pt x="19055" y="158846"/>
                </a:cubicBezTo>
                <a:cubicBezTo>
                  <a:pt x="11732" y="157178"/>
                  <a:pt x="5378" y="155000"/>
                  <a:pt x="0" y="152315"/>
                </a:cubicBezTo>
                <a:lnTo>
                  <a:pt x="0" y="129919"/>
                </a:lnTo>
                <a:lnTo>
                  <a:pt x="1487" y="129919"/>
                </a:lnTo>
                <a:cubicBezTo>
                  <a:pt x="3113" y="131122"/>
                  <a:pt x="5451" y="132483"/>
                  <a:pt x="8492" y="134006"/>
                </a:cubicBezTo>
                <a:cubicBezTo>
                  <a:pt x="11534" y="135529"/>
                  <a:pt x="14897" y="136957"/>
                  <a:pt x="18572" y="138304"/>
                </a:cubicBezTo>
                <a:cubicBezTo>
                  <a:pt x="22748" y="139787"/>
                  <a:pt x="26572" y="140939"/>
                  <a:pt x="30037" y="141749"/>
                </a:cubicBezTo>
                <a:cubicBezTo>
                  <a:pt x="33505" y="142563"/>
                  <a:pt x="37396" y="142973"/>
                  <a:pt x="41717" y="142973"/>
                </a:cubicBezTo>
                <a:cubicBezTo>
                  <a:pt x="45961" y="142973"/>
                  <a:pt x="50101" y="142214"/>
                  <a:pt x="54134" y="140691"/>
                </a:cubicBezTo>
                <a:cubicBezTo>
                  <a:pt x="58166" y="139169"/>
                  <a:pt x="61632" y="136713"/>
                  <a:pt x="64534" y="133314"/>
                </a:cubicBezTo>
                <a:cubicBezTo>
                  <a:pt x="67151" y="130200"/>
                  <a:pt x="69153" y="126553"/>
                  <a:pt x="70532" y="122378"/>
                </a:cubicBezTo>
                <a:cubicBezTo>
                  <a:pt x="71913" y="118205"/>
                  <a:pt x="72605" y="113287"/>
                  <a:pt x="72605" y="107628"/>
                </a:cubicBezTo>
                <a:cubicBezTo>
                  <a:pt x="72605" y="102041"/>
                  <a:pt x="71845" y="97440"/>
                  <a:pt x="70323" y="93829"/>
                </a:cubicBezTo>
                <a:cubicBezTo>
                  <a:pt x="68799" y="90219"/>
                  <a:pt x="66589" y="87248"/>
                  <a:pt x="63688" y="84915"/>
                </a:cubicBezTo>
                <a:cubicBezTo>
                  <a:pt x="60646" y="82223"/>
                  <a:pt x="56909" y="80333"/>
                  <a:pt x="52487" y="79232"/>
                </a:cubicBezTo>
                <a:cubicBezTo>
                  <a:pt x="48067" y="78137"/>
                  <a:pt x="43127" y="77590"/>
                  <a:pt x="37680" y="77590"/>
                </a:cubicBezTo>
                <a:cubicBezTo>
                  <a:pt x="31947" y="77590"/>
                  <a:pt x="26183" y="78033"/>
                  <a:pt x="20383" y="78918"/>
                </a:cubicBezTo>
                <a:cubicBezTo>
                  <a:pt x="14579" y="79800"/>
                  <a:pt x="9943" y="80632"/>
                  <a:pt x="6477" y="81410"/>
                </a:cubicBezTo>
                <a:lnTo>
                  <a:pt x="6477" y="0"/>
                </a:lnTo>
                <a:lnTo>
                  <a:pt x="93193" y="0"/>
                </a:lnTo>
                <a:lnTo>
                  <a:pt x="93193" y="18572"/>
                </a:lnTo>
                <a:lnTo>
                  <a:pt x="26965" y="18572"/>
                </a:lnTo>
                <a:lnTo>
                  <a:pt x="26965" y="60609"/>
                </a:lnTo>
                <a:cubicBezTo>
                  <a:pt x="29510" y="60325"/>
                  <a:pt x="32022" y="60112"/>
                  <a:pt x="34499" y="59968"/>
                </a:cubicBezTo>
                <a:cubicBezTo>
                  <a:pt x="36976" y="59828"/>
                  <a:pt x="39236" y="59756"/>
                  <a:pt x="41293" y="59756"/>
                </a:cubicBezTo>
                <a:cubicBezTo>
                  <a:pt x="49356" y="59756"/>
                  <a:pt x="56185" y="60428"/>
                  <a:pt x="61780" y="61772"/>
                </a:cubicBezTo>
                <a:cubicBezTo>
                  <a:pt x="67367" y="63119"/>
                  <a:pt x="72746" y="65739"/>
                  <a:pt x="77908" y="69631"/>
                </a:cubicBezTo>
                <a:cubicBezTo>
                  <a:pt x="83145" y="73594"/>
                  <a:pt x="87163" y="78547"/>
                  <a:pt x="89960" y="84487"/>
                </a:cubicBezTo>
                <a:cubicBezTo>
                  <a:pt x="92755" y="90431"/>
                  <a:pt x="94151" y="98182"/>
                  <a:pt x="94151" y="107732"/>
                </a:cubicBezTo>
                <a:close/>
                <a:moveTo>
                  <a:pt x="297839" y="158046"/>
                </a:moveTo>
                <a:lnTo>
                  <a:pt x="278097" y="158046"/>
                </a:lnTo>
                <a:lnTo>
                  <a:pt x="278097" y="64853"/>
                </a:lnTo>
                <a:lnTo>
                  <a:pt x="249649" y="125355"/>
                </a:lnTo>
                <a:lnTo>
                  <a:pt x="234789" y="125355"/>
                </a:lnTo>
                <a:lnTo>
                  <a:pt x="206554" y="64853"/>
                </a:lnTo>
                <a:lnTo>
                  <a:pt x="206554" y="158046"/>
                </a:lnTo>
                <a:lnTo>
                  <a:pt x="187874" y="158046"/>
                </a:lnTo>
                <a:lnTo>
                  <a:pt x="187874" y="39484"/>
                </a:lnTo>
                <a:lnTo>
                  <a:pt x="211968" y="39484"/>
                </a:lnTo>
                <a:lnTo>
                  <a:pt x="243173" y="105292"/>
                </a:lnTo>
                <a:lnTo>
                  <a:pt x="273319" y="39484"/>
                </a:lnTo>
                <a:lnTo>
                  <a:pt x="297839" y="39484"/>
                </a:lnTo>
                <a:close/>
                <a:moveTo>
                  <a:pt x="436669" y="158046"/>
                </a:moveTo>
                <a:lnTo>
                  <a:pt x="416931" y="158046"/>
                </a:lnTo>
                <a:lnTo>
                  <a:pt x="416931" y="64853"/>
                </a:lnTo>
                <a:lnTo>
                  <a:pt x="388483" y="125355"/>
                </a:lnTo>
                <a:lnTo>
                  <a:pt x="373623" y="125355"/>
                </a:lnTo>
                <a:lnTo>
                  <a:pt x="345388" y="64853"/>
                </a:lnTo>
                <a:lnTo>
                  <a:pt x="345388" y="158046"/>
                </a:lnTo>
                <a:lnTo>
                  <a:pt x="326707" y="158046"/>
                </a:lnTo>
                <a:lnTo>
                  <a:pt x="326707" y="39484"/>
                </a:lnTo>
                <a:lnTo>
                  <a:pt x="350802" y="39484"/>
                </a:lnTo>
                <a:lnTo>
                  <a:pt x="382007" y="105292"/>
                </a:lnTo>
                <a:lnTo>
                  <a:pt x="412153" y="39484"/>
                </a:lnTo>
                <a:lnTo>
                  <a:pt x="436669" y="394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7933378" y="1819647"/>
            <a:ext cx="705960" cy="208576"/>
          </a:xfrm>
          <a:custGeom>
            <a:avLst/>
            <a:gdLst/>
            <a:ahLst/>
            <a:cxnLst/>
            <a:rect l="l" t="t" r="r" b="b"/>
            <a:pathLst>
              <a:path w="705960" h="208576">
                <a:moveTo>
                  <a:pt x="63799" y="208576"/>
                </a:moveTo>
                <a:lnTo>
                  <a:pt x="39530" y="208576"/>
                </a:lnTo>
                <a:cubicBezTo>
                  <a:pt x="27237" y="193949"/>
                  <a:pt x="17575" y="178477"/>
                  <a:pt x="10544" y="162154"/>
                </a:cubicBezTo>
                <a:cubicBezTo>
                  <a:pt x="3513" y="145835"/>
                  <a:pt x="0" y="126542"/>
                  <a:pt x="0" y="104288"/>
                </a:cubicBezTo>
                <a:cubicBezTo>
                  <a:pt x="0" y="82526"/>
                  <a:pt x="3481" y="63360"/>
                  <a:pt x="10436" y="46789"/>
                </a:cubicBezTo>
                <a:cubicBezTo>
                  <a:pt x="17395" y="30222"/>
                  <a:pt x="27096" y="14622"/>
                  <a:pt x="39530" y="0"/>
                </a:cubicBezTo>
                <a:lnTo>
                  <a:pt x="63799" y="0"/>
                </a:lnTo>
                <a:lnTo>
                  <a:pt x="63799" y="1062"/>
                </a:lnTo>
                <a:cubicBezTo>
                  <a:pt x="58075" y="6216"/>
                  <a:pt x="52620" y="12167"/>
                  <a:pt x="47426" y="18914"/>
                </a:cubicBezTo>
                <a:cubicBezTo>
                  <a:pt x="42234" y="25664"/>
                  <a:pt x="37411" y="33526"/>
                  <a:pt x="32957" y="42502"/>
                </a:cubicBezTo>
                <a:cubicBezTo>
                  <a:pt x="28724" y="51188"/>
                  <a:pt x="25275" y="60760"/>
                  <a:pt x="22629" y="71221"/>
                </a:cubicBezTo>
                <a:cubicBezTo>
                  <a:pt x="19979" y="81680"/>
                  <a:pt x="18650" y="92699"/>
                  <a:pt x="18650" y="104288"/>
                </a:cubicBezTo>
                <a:cubicBezTo>
                  <a:pt x="18650" y="116370"/>
                  <a:pt x="19943" y="127429"/>
                  <a:pt x="22524" y="137458"/>
                </a:cubicBezTo>
                <a:cubicBezTo>
                  <a:pt x="25102" y="147491"/>
                  <a:pt x="28579" y="157031"/>
                  <a:pt x="32957" y="166075"/>
                </a:cubicBezTo>
                <a:cubicBezTo>
                  <a:pt x="37197" y="174768"/>
                  <a:pt x="42040" y="182627"/>
                  <a:pt x="47480" y="189661"/>
                </a:cubicBezTo>
                <a:cubicBezTo>
                  <a:pt x="52919" y="196688"/>
                  <a:pt x="58359" y="202640"/>
                  <a:pt x="63799" y="207518"/>
                </a:cubicBezTo>
                <a:close/>
                <a:moveTo>
                  <a:pt x="179538" y="164912"/>
                </a:moveTo>
                <a:lnTo>
                  <a:pt x="159609" y="164912"/>
                </a:lnTo>
                <a:lnTo>
                  <a:pt x="159609" y="63694"/>
                </a:lnTo>
                <a:lnTo>
                  <a:pt x="105984" y="63694"/>
                </a:lnTo>
                <a:lnTo>
                  <a:pt x="105984" y="164912"/>
                </a:lnTo>
                <a:lnTo>
                  <a:pt x="86057" y="164912"/>
                </a:lnTo>
                <a:lnTo>
                  <a:pt x="86057" y="46530"/>
                </a:lnTo>
                <a:lnTo>
                  <a:pt x="179538" y="46530"/>
                </a:lnTo>
                <a:close/>
                <a:moveTo>
                  <a:pt x="259765" y="167667"/>
                </a:moveTo>
                <a:cubicBezTo>
                  <a:pt x="240904" y="167667"/>
                  <a:pt x="226256" y="162352"/>
                  <a:pt x="215837" y="151714"/>
                </a:cubicBezTo>
                <a:cubicBezTo>
                  <a:pt x="205416" y="141084"/>
                  <a:pt x="200206" y="125977"/>
                  <a:pt x="200206" y="106404"/>
                </a:cubicBezTo>
                <a:cubicBezTo>
                  <a:pt x="200206" y="87119"/>
                  <a:pt x="205257" y="71768"/>
                  <a:pt x="215362" y="60356"/>
                </a:cubicBezTo>
                <a:cubicBezTo>
                  <a:pt x="225467" y="48945"/>
                  <a:pt x="238680" y="43239"/>
                  <a:pt x="254998" y="43239"/>
                </a:cubicBezTo>
                <a:cubicBezTo>
                  <a:pt x="262346" y="43239"/>
                  <a:pt x="268844" y="44301"/>
                  <a:pt x="274500" y="46422"/>
                </a:cubicBezTo>
                <a:cubicBezTo>
                  <a:pt x="280151" y="48542"/>
                  <a:pt x="285098" y="51862"/>
                  <a:pt x="289338" y="56383"/>
                </a:cubicBezTo>
                <a:cubicBezTo>
                  <a:pt x="293576" y="60904"/>
                  <a:pt x="296826" y="66437"/>
                  <a:pt x="299087" y="72972"/>
                </a:cubicBezTo>
                <a:cubicBezTo>
                  <a:pt x="301351" y="79506"/>
                  <a:pt x="302479" y="87508"/>
                  <a:pt x="302479" y="96975"/>
                </a:cubicBezTo>
                <a:lnTo>
                  <a:pt x="302479" y="107787"/>
                </a:lnTo>
                <a:lnTo>
                  <a:pt x="220449" y="107787"/>
                </a:lnTo>
                <a:cubicBezTo>
                  <a:pt x="220449" y="121564"/>
                  <a:pt x="223908" y="132091"/>
                  <a:pt x="230834" y="139366"/>
                </a:cubicBezTo>
                <a:cubicBezTo>
                  <a:pt x="237757" y="146645"/>
                  <a:pt x="247331" y="150285"/>
                  <a:pt x="259552" y="150285"/>
                </a:cubicBezTo>
                <a:cubicBezTo>
                  <a:pt x="263937" y="150285"/>
                  <a:pt x="268228" y="149792"/>
                  <a:pt x="272433" y="148802"/>
                </a:cubicBezTo>
                <a:cubicBezTo>
                  <a:pt x="276635" y="147809"/>
                  <a:pt x="280432" y="146541"/>
                  <a:pt x="283826" y="144985"/>
                </a:cubicBezTo>
                <a:cubicBezTo>
                  <a:pt x="287431" y="143362"/>
                  <a:pt x="290469" y="141789"/>
                  <a:pt x="292943" y="140270"/>
                </a:cubicBezTo>
                <a:cubicBezTo>
                  <a:pt x="295416" y="138751"/>
                  <a:pt x="297464" y="137321"/>
                  <a:pt x="299087" y="135979"/>
                </a:cubicBezTo>
                <a:lnTo>
                  <a:pt x="300250" y="135979"/>
                </a:lnTo>
                <a:lnTo>
                  <a:pt x="300250" y="157704"/>
                </a:lnTo>
                <a:cubicBezTo>
                  <a:pt x="297921" y="158622"/>
                  <a:pt x="295023" y="159771"/>
                  <a:pt x="291563" y="161146"/>
                </a:cubicBezTo>
                <a:cubicBezTo>
                  <a:pt x="288100" y="162525"/>
                  <a:pt x="284994" y="163605"/>
                  <a:pt x="282235" y="164382"/>
                </a:cubicBezTo>
                <a:cubicBezTo>
                  <a:pt x="278352" y="165441"/>
                  <a:pt x="274834" y="166251"/>
                  <a:pt x="271695" y="166819"/>
                </a:cubicBezTo>
                <a:cubicBezTo>
                  <a:pt x="268548" y="167384"/>
                  <a:pt x="264575" y="167667"/>
                  <a:pt x="259765" y="167667"/>
                </a:cubicBezTo>
                <a:close/>
                <a:moveTo>
                  <a:pt x="283085" y="92523"/>
                </a:moveTo>
                <a:cubicBezTo>
                  <a:pt x="282941" y="87152"/>
                  <a:pt x="282308" y="82526"/>
                  <a:pt x="281178" y="78642"/>
                </a:cubicBezTo>
                <a:cubicBezTo>
                  <a:pt x="280047" y="74757"/>
                  <a:pt x="278421" y="71470"/>
                  <a:pt x="276299" y="68784"/>
                </a:cubicBezTo>
                <a:cubicBezTo>
                  <a:pt x="273967" y="65815"/>
                  <a:pt x="270985" y="63554"/>
                  <a:pt x="267346" y="61999"/>
                </a:cubicBezTo>
                <a:cubicBezTo>
                  <a:pt x="263706" y="60443"/>
                  <a:pt x="259202" y="59669"/>
                  <a:pt x="253831" y="59669"/>
                </a:cubicBezTo>
                <a:cubicBezTo>
                  <a:pt x="248532" y="59669"/>
                  <a:pt x="244029" y="60465"/>
                  <a:pt x="240321" y="62053"/>
                </a:cubicBezTo>
                <a:cubicBezTo>
                  <a:pt x="236609" y="63643"/>
                  <a:pt x="233236" y="65958"/>
                  <a:pt x="230198" y="68997"/>
                </a:cubicBezTo>
                <a:cubicBezTo>
                  <a:pt x="227231" y="72108"/>
                  <a:pt x="224971" y="75549"/>
                  <a:pt x="223415" y="79329"/>
                </a:cubicBezTo>
                <a:cubicBezTo>
                  <a:pt x="221863" y="83108"/>
                  <a:pt x="220870" y="87508"/>
                  <a:pt x="220449" y="92523"/>
                </a:cubicBezTo>
                <a:close/>
                <a:moveTo>
                  <a:pt x="369668" y="167558"/>
                </a:moveTo>
                <a:cubicBezTo>
                  <a:pt x="361546" y="167558"/>
                  <a:pt x="354092" y="166305"/>
                  <a:pt x="347309" y="163795"/>
                </a:cubicBezTo>
                <a:cubicBezTo>
                  <a:pt x="340527" y="161287"/>
                  <a:pt x="334699" y="157488"/>
                  <a:pt x="329821" y="152405"/>
                </a:cubicBezTo>
                <a:cubicBezTo>
                  <a:pt x="324942" y="147319"/>
                  <a:pt x="321166" y="140904"/>
                  <a:pt x="318484" y="133167"/>
                </a:cubicBezTo>
                <a:cubicBezTo>
                  <a:pt x="315795" y="125430"/>
                  <a:pt x="314456" y="116337"/>
                  <a:pt x="314456" y="105880"/>
                </a:cubicBezTo>
                <a:cubicBezTo>
                  <a:pt x="314456" y="95493"/>
                  <a:pt x="315848" y="86518"/>
                  <a:pt x="318638" y="78958"/>
                </a:cubicBezTo>
                <a:cubicBezTo>
                  <a:pt x="321433" y="71398"/>
                  <a:pt x="325159" y="65036"/>
                  <a:pt x="329821" y="59882"/>
                </a:cubicBezTo>
                <a:cubicBezTo>
                  <a:pt x="334485" y="54723"/>
                  <a:pt x="340300" y="50749"/>
                  <a:pt x="347255" y="47959"/>
                </a:cubicBezTo>
                <a:cubicBezTo>
                  <a:pt x="354214" y="45169"/>
                  <a:pt x="361688" y="43771"/>
                  <a:pt x="369668" y="43771"/>
                </a:cubicBezTo>
                <a:cubicBezTo>
                  <a:pt x="376174" y="43771"/>
                  <a:pt x="382446" y="44690"/>
                  <a:pt x="388486" y="46526"/>
                </a:cubicBezTo>
                <a:cubicBezTo>
                  <a:pt x="394527" y="48361"/>
                  <a:pt x="399912" y="50482"/>
                  <a:pt x="404647" y="52887"/>
                </a:cubicBezTo>
                <a:lnTo>
                  <a:pt x="404647" y="75250"/>
                </a:lnTo>
                <a:lnTo>
                  <a:pt x="403480" y="75250"/>
                </a:lnTo>
                <a:cubicBezTo>
                  <a:pt x="402065" y="74051"/>
                  <a:pt x="400243" y="72669"/>
                  <a:pt x="398023" y="71117"/>
                </a:cubicBezTo>
                <a:cubicBezTo>
                  <a:pt x="395797" y="69563"/>
                  <a:pt x="393093" y="67971"/>
                  <a:pt x="389914" y="66347"/>
                </a:cubicBezTo>
                <a:cubicBezTo>
                  <a:pt x="387157" y="64932"/>
                  <a:pt x="383906" y="63694"/>
                  <a:pt x="380162" y="62636"/>
                </a:cubicBezTo>
                <a:cubicBezTo>
                  <a:pt x="376422" y="61575"/>
                  <a:pt x="372816" y="61049"/>
                  <a:pt x="369356" y="61049"/>
                </a:cubicBezTo>
                <a:cubicBezTo>
                  <a:pt x="359039" y="61049"/>
                  <a:pt x="350754" y="64950"/>
                  <a:pt x="344501" y="72759"/>
                </a:cubicBezTo>
                <a:cubicBezTo>
                  <a:pt x="338249" y="80563"/>
                  <a:pt x="335119" y="91605"/>
                  <a:pt x="335119" y="105880"/>
                </a:cubicBezTo>
                <a:cubicBezTo>
                  <a:pt x="335119" y="119869"/>
                  <a:pt x="338143" y="130765"/>
                  <a:pt x="344185" y="138574"/>
                </a:cubicBezTo>
                <a:cubicBezTo>
                  <a:pt x="350226" y="146379"/>
                  <a:pt x="358613" y="150285"/>
                  <a:pt x="369356" y="150285"/>
                </a:cubicBezTo>
                <a:cubicBezTo>
                  <a:pt x="375853" y="150285"/>
                  <a:pt x="382038" y="148943"/>
                  <a:pt x="387903" y="146257"/>
                </a:cubicBezTo>
                <a:cubicBezTo>
                  <a:pt x="393764" y="143571"/>
                  <a:pt x="398958" y="140111"/>
                  <a:pt x="403480" y="135871"/>
                </a:cubicBezTo>
                <a:lnTo>
                  <a:pt x="404647" y="135871"/>
                </a:lnTo>
                <a:lnTo>
                  <a:pt x="404647" y="158234"/>
                </a:lnTo>
                <a:cubicBezTo>
                  <a:pt x="402670" y="159152"/>
                  <a:pt x="400197" y="160265"/>
                  <a:pt x="397230" y="161570"/>
                </a:cubicBezTo>
                <a:cubicBezTo>
                  <a:pt x="394261" y="162877"/>
                  <a:pt x="391575" y="163850"/>
                  <a:pt x="389174" y="164488"/>
                </a:cubicBezTo>
                <a:cubicBezTo>
                  <a:pt x="385782" y="165477"/>
                  <a:pt x="382744" y="166236"/>
                  <a:pt x="380058" y="166766"/>
                </a:cubicBezTo>
                <a:cubicBezTo>
                  <a:pt x="377373" y="167292"/>
                  <a:pt x="373910" y="167558"/>
                  <a:pt x="369668" y="167558"/>
                </a:cubicBezTo>
                <a:close/>
                <a:moveTo>
                  <a:pt x="520171" y="105774"/>
                </a:moveTo>
                <a:cubicBezTo>
                  <a:pt x="520171" y="125697"/>
                  <a:pt x="515364" y="141084"/>
                  <a:pt x="505756" y="151926"/>
                </a:cubicBezTo>
                <a:cubicBezTo>
                  <a:pt x="496144" y="162769"/>
                  <a:pt x="483358" y="168195"/>
                  <a:pt x="467391" y="168195"/>
                </a:cubicBezTo>
                <a:cubicBezTo>
                  <a:pt x="450924" y="168195"/>
                  <a:pt x="437979" y="162594"/>
                  <a:pt x="428547" y="151394"/>
                </a:cubicBezTo>
                <a:cubicBezTo>
                  <a:pt x="419110" y="140194"/>
                  <a:pt x="414399" y="124992"/>
                  <a:pt x="414399" y="105774"/>
                </a:cubicBezTo>
                <a:cubicBezTo>
                  <a:pt x="414399" y="85989"/>
                  <a:pt x="419255" y="70617"/>
                  <a:pt x="428969" y="59665"/>
                </a:cubicBezTo>
                <a:cubicBezTo>
                  <a:pt x="438684" y="48714"/>
                  <a:pt x="451490" y="43239"/>
                  <a:pt x="467391" y="43239"/>
                </a:cubicBezTo>
                <a:cubicBezTo>
                  <a:pt x="483358" y="43239"/>
                  <a:pt x="496144" y="48701"/>
                  <a:pt x="505756" y="59612"/>
                </a:cubicBezTo>
                <a:cubicBezTo>
                  <a:pt x="515364" y="70530"/>
                  <a:pt x="520171" y="85916"/>
                  <a:pt x="520171" y="105774"/>
                </a:cubicBezTo>
                <a:close/>
                <a:moveTo>
                  <a:pt x="499607" y="105774"/>
                </a:moveTo>
                <a:cubicBezTo>
                  <a:pt x="499607" y="90443"/>
                  <a:pt x="496818" y="79044"/>
                  <a:pt x="491238" y="71589"/>
                </a:cubicBezTo>
                <a:cubicBezTo>
                  <a:pt x="485654" y="64137"/>
                  <a:pt x="477705" y="60411"/>
                  <a:pt x="467391" y="60411"/>
                </a:cubicBezTo>
                <a:cubicBezTo>
                  <a:pt x="457005" y="60411"/>
                  <a:pt x="449003" y="64137"/>
                  <a:pt x="443383" y="71589"/>
                </a:cubicBezTo>
                <a:cubicBezTo>
                  <a:pt x="437767" y="79044"/>
                  <a:pt x="434955" y="90443"/>
                  <a:pt x="434955" y="105774"/>
                </a:cubicBezTo>
                <a:cubicBezTo>
                  <a:pt x="434955" y="120610"/>
                  <a:pt x="437767" y="131860"/>
                  <a:pt x="443383" y="139528"/>
                </a:cubicBezTo>
                <a:cubicBezTo>
                  <a:pt x="449003" y="147196"/>
                  <a:pt x="457005" y="151027"/>
                  <a:pt x="467391" y="151027"/>
                </a:cubicBezTo>
                <a:cubicBezTo>
                  <a:pt x="477633" y="151027"/>
                  <a:pt x="485568" y="147265"/>
                  <a:pt x="491184" y="139740"/>
                </a:cubicBezTo>
                <a:cubicBezTo>
                  <a:pt x="496800" y="132217"/>
                  <a:pt x="499607" y="120895"/>
                  <a:pt x="499607" y="105774"/>
                </a:cubicBezTo>
                <a:close/>
                <a:moveTo>
                  <a:pt x="635904" y="164912"/>
                </a:moveTo>
                <a:lnTo>
                  <a:pt x="611104" y="164912"/>
                </a:lnTo>
                <a:lnTo>
                  <a:pt x="570513" y="110329"/>
                </a:lnTo>
                <a:lnTo>
                  <a:pt x="560549" y="110329"/>
                </a:lnTo>
                <a:lnTo>
                  <a:pt x="560549" y="164912"/>
                </a:lnTo>
                <a:lnTo>
                  <a:pt x="540626" y="164912"/>
                </a:lnTo>
                <a:lnTo>
                  <a:pt x="540626" y="46530"/>
                </a:lnTo>
                <a:lnTo>
                  <a:pt x="560549" y="46530"/>
                </a:lnTo>
                <a:lnTo>
                  <a:pt x="560549" y="98035"/>
                </a:lnTo>
                <a:cubicBezTo>
                  <a:pt x="565707" y="97962"/>
                  <a:pt x="570106" y="96887"/>
                  <a:pt x="573746" y="94801"/>
                </a:cubicBezTo>
                <a:cubicBezTo>
                  <a:pt x="577382" y="92717"/>
                  <a:pt x="580474" y="88671"/>
                  <a:pt x="583020" y="82667"/>
                </a:cubicBezTo>
                <a:cubicBezTo>
                  <a:pt x="583793" y="80899"/>
                  <a:pt x="584660" y="78854"/>
                  <a:pt x="585616" y="76521"/>
                </a:cubicBezTo>
                <a:cubicBezTo>
                  <a:pt x="586566" y="74188"/>
                  <a:pt x="587325" y="72139"/>
                  <a:pt x="587894" y="70372"/>
                </a:cubicBezTo>
                <a:cubicBezTo>
                  <a:pt x="591004" y="61682"/>
                  <a:pt x="595313" y="55537"/>
                  <a:pt x="600825" y="51932"/>
                </a:cubicBezTo>
                <a:cubicBezTo>
                  <a:pt x="606337" y="48330"/>
                  <a:pt x="613505" y="46530"/>
                  <a:pt x="622339" y="46530"/>
                </a:cubicBezTo>
                <a:lnTo>
                  <a:pt x="627743" y="46530"/>
                </a:lnTo>
                <a:lnTo>
                  <a:pt x="627743" y="63694"/>
                </a:lnTo>
                <a:lnTo>
                  <a:pt x="623185" y="63694"/>
                </a:lnTo>
                <a:cubicBezTo>
                  <a:pt x="617605" y="63694"/>
                  <a:pt x="613418" y="64842"/>
                  <a:pt x="610625" y="67136"/>
                </a:cubicBezTo>
                <a:cubicBezTo>
                  <a:pt x="607834" y="69436"/>
                  <a:pt x="605488" y="73623"/>
                  <a:pt x="603580" y="79700"/>
                </a:cubicBezTo>
                <a:cubicBezTo>
                  <a:pt x="601603" y="85845"/>
                  <a:pt x="599269" y="90629"/>
                  <a:pt x="596584" y="94057"/>
                </a:cubicBezTo>
                <a:cubicBezTo>
                  <a:pt x="593898" y="97484"/>
                  <a:pt x="590930" y="100119"/>
                  <a:pt x="587682" y="101959"/>
                </a:cubicBezTo>
                <a:close/>
                <a:moveTo>
                  <a:pt x="705960" y="104288"/>
                </a:moveTo>
                <a:cubicBezTo>
                  <a:pt x="705960" y="126122"/>
                  <a:pt x="702461" y="145303"/>
                  <a:pt x="695470" y="161837"/>
                </a:cubicBezTo>
                <a:cubicBezTo>
                  <a:pt x="688470" y="178372"/>
                  <a:pt x="678790" y="193949"/>
                  <a:pt x="666428" y="208576"/>
                </a:cubicBezTo>
                <a:lnTo>
                  <a:pt x="642157" y="208576"/>
                </a:lnTo>
                <a:lnTo>
                  <a:pt x="642157" y="207518"/>
                </a:lnTo>
                <a:cubicBezTo>
                  <a:pt x="647597" y="202640"/>
                  <a:pt x="653075" y="196653"/>
                  <a:pt x="658587" y="189554"/>
                </a:cubicBezTo>
                <a:cubicBezTo>
                  <a:pt x="664095" y="182450"/>
                  <a:pt x="668905" y="174625"/>
                  <a:pt x="673002" y="166075"/>
                </a:cubicBezTo>
                <a:cubicBezTo>
                  <a:pt x="677379" y="156963"/>
                  <a:pt x="680861" y="147336"/>
                  <a:pt x="683441" y="137195"/>
                </a:cubicBezTo>
                <a:cubicBezTo>
                  <a:pt x="686019" y="127058"/>
                  <a:pt x="687308" y="116089"/>
                  <a:pt x="687308" y="104288"/>
                </a:cubicBezTo>
                <a:cubicBezTo>
                  <a:pt x="687308" y="92627"/>
                  <a:pt x="686001" y="81605"/>
                  <a:pt x="683388" y="71221"/>
                </a:cubicBezTo>
                <a:cubicBezTo>
                  <a:pt x="680774" y="60835"/>
                  <a:pt x="677311" y="51263"/>
                  <a:pt x="673002" y="42502"/>
                </a:cubicBezTo>
                <a:cubicBezTo>
                  <a:pt x="668693" y="33739"/>
                  <a:pt x="663814" y="25862"/>
                  <a:pt x="658375" y="18863"/>
                </a:cubicBezTo>
                <a:cubicBezTo>
                  <a:pt x="652936" y="11872"/>
                  <a:pt x="647528" y="5940"/>
                  <a:pt x="642157" y="1062"/>
                </a:cubicBezTo>
                <a:lnTo>
                  <a:pt x="642157" y="0"/>
                </a:lnTo>
                <a:lnTo>
                  <a:pt x="666428" y="0"/>
                </a:lnTo>
                <a:cubicBezTo>
                  <a:pt x="678722" y="14622"/>
                  <a:pt x="688388" y="30167"/>
                  <a:pt x="695415" y="46634"/>
                </a:cubicBezTo>
                <a:cubicBezTo>
                  <a:pt x="702443" y="63097"/>
                  <a:pt x="705960" y="82314"/>
                  <a:pt x="705960" y="104288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6588723" y="2853041"/>
            <a:ext cx="776026" cy="565905"/>
          </a:xfrm>
          <a:custGeom>
            <a:avLst/>
            <a:gdLst/>
            <a:ahLst/>
            <a:cxnLst/>
            <a:rect l="l" t="t" r="r" b="b"/>
            <a:pathLst>
              <a:path w="776026" h="565905">
                <a:moveTo>
                  <a:pt x="14288" y="551616"/>
                </a:moveTo>
                <a:lnTo>
                  <a:pt x="761738" y="14288"/>
                </a:lnTo>
              </a:path>
            </a:pathLst>
          </a:custGeom>
          <a:ln w="28576">
            <a:solidFill>
              <a:srgbClr val="B5B49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7350461" y="2400171"/>
            <a:ext cx="1868768" cy="934312"/>
          </a:xfrm>
          <a:custGeom>
            <a:avLst/>
            <a:gdLst/>
            <a:ahLst/>
            <a:cxnLst/>
            <a:rect l="l" t="t" r="r" b="b"/>
            <a:pathLst>
              <a:path w="1868768" h="934312">
                <a:moveTo>
                  <a:pt x="0" y="93428"/>
                </a:moveTo>
                <a:cubicBezTo>
                  <a:pt x="0" y="41886"/>
                  <a:pt x="41890" y="0"/>
                  <a:pt x="93569" y="0"/>
                </a:cubicBezTo>
                <a:lnTo>
                  <a:pt x="1775334" y="0"/>
                </a:lnTo>
                <a:cubicBezTo>
                  <a:pt x="1826882" y="0"/>
                  <a:pt x="1868769" y="41886"/>
                  <a:pt x="1868769" y="93428"/>
                </a:cubicBezTo>
                <a:lnTo>
                  <a:pt x="1868769" y="840881"/>
                </a:lnTo>
                <a:cubicBezTo>
                  <a:pt x="1868769" y="892562"/>
                  <a:pt x="1826882" y="934313"/>
                  <a:pt x="1775334" y="934313"/>
                </a:cubicBezTo>
                <a:lnTo>
                  <a:pt x="93569" y="934313"/>
                </a:lnTo>
                <a:cubicBezTo>
                  <a:pt x="41890" y="934313"/>
                  <a:pt x="0" y="892562"/>
                  <a:pt x="0" y="840881"/>
                </a:cubicBezTo>
                <a:close/>
              </a:path>
            </a:pathLst>
          </a:custGeom>
          <a:solidFill>
            <a:srgbClr val="B5B4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7329824" y="2379535"/>
            <a:ext cx="1910041" cy="975585"/>
          </a:xfrm>
          <a:custGeom>
            <a:avLst/>
            <a:gdLst/>
            <a:ahLst/>
            <a:cxnLst/>
            <a:rect l="l" t="t" r="r" b="b"/>
            <a:pathLst>
              <a:path w="1910041" h="975585">
                <a:moveTo>
                  <a:pt x="20637" y="114064"/>
                </a:moveTo>
                <a:cubicBezTo>
                  <a:pt x="20637" y="62522"/>
                  <a:pt x="62527" y="20636"/>
                  <a:pt x="114206" y="20636"/>
                </a:cubicBezTo>
                <a:lnTo>
                  <a:pt x="1795971" y="20636"/>
                </a:lnTo>
                <a:cubicBezTo>
                  <a:pt x="1847519" y="20636"/>
                  <a:pt x="1889406" y="62522"/>
                  <a:pt x="1889406" y="114064"/>
                </a:cubicBezTo>
                <a:lnTo>
                  <a:pt x="1889406" y="861517"/>
                </a:lnTo>
                <a:cubicBezTo>
                  <a:pt x="1889406" y="913198"/>
                  <a:pt x="1847519" y="954949"/>
                  <a:pt x="1795971" y="954949"/>
                </a:cubicBezTo>
                <a:lnTo>
                  <a:pt x="114206" y="954949"/>
                </a:lnTo>
                <a:cubicBezTo>
                  <a:pt x="62527" y="954949"/>
                  <a:pt x="20637" y="913198"/>
                  <a:pt x="20637" y="861517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7434443" y="2779900"/>
            <a:ext cx="1034997" cy="204325"/>
          </a:xfrm>
          <a:custGeom>
            <a:avLst/>
            <a:gdLst/>
            <a:ahLst/>
            <a:cxnLst/>
            <a:rect l="l" t="t" r="r" b="b"/>
            <a:pathLst>
              <a:path w="1034997" h="204325">
                <a:moveTo>
                  <a:pt x="148706" y="79926"/>
                </a:moveTo>
                <a:cubicBezTo>
                  <a:pt x="148706" y="89762"/>
                  <a:pt x="147222" y="98445"/>
                  <a:pt x="144248" y="105984"/>
                </a:cubicBezTo>
                <a:cubicBezTo>
                  <a:pt x="141278" y="113519"/>
                  <a:pt x="137134" y="119869"/>
                  <a:pt x="131828" y="125035"/>
                </a:cubicBezTo>
                <a:cubicBezTo>
                  <a:pt x="126093" y="130697"/>
                  <a:pt x="119055" y="135065"/>
                  <a:pt x="110707" y="138142"/>
                </a:cubicBezTo>
                <a:cubicBezTo>
                  <a:pt x="102356" y="141220"/>
                  <a:pt x="93722" y="142869"/>
                  <a:pt x="84809" y="143082"/>
                </a:cubicBezTo>
                <a:lnTo>
                  <a:pt x="84809" y="162295"/>
                </a:lnTo>
                <a:lnTo>
                  <a:pt x="63896" y="162295"/>
                </a:lnTo>
                <a:lnTo>
                  <a:pt x="63896" y="143082"/>
                </a:lnTo>
                <a:cubicBezTo>
                  <a:pt x="55054" y="142797"/>
                  <a:pt x="46457" y="141206"/>
                  <a:pt x="38106" y="138304"/>
                </a:cubicBezTo>
                <a:cubicBezTo>
                  <a:pt x="29757" y="135398"/>
                  <a:pt x="22643" y="131046"/>
                  <a:pt x="16769" y="125247"/>
                </a:cubicBezTo>
                <a:cubicBezTo>
                  <a:pt x="11459" y="120085"/>
                  <a:pt x="7340" y="113680"/>
                  <a:pt x="4407" y="106037"/>
                </a:cubicBezTo>
                <a:cubicBezTo>
                  <a:pt x="1469" y="98391"/>
                  <a:pt x="0" y="89690"/>
                  <a:pt x="0" y="79926"/>
                </a:cubicBezTo>
                <a:cubicBezTo>
                  <a:pt x="0" y="70725"/>
                  <a:pt x="1415" y="62464"/>
                  <a:pt x="4248" y="55137"/>
                </a:cubicBezTo>
                <a:cubicBezTo>
                  <a:pt x="7077" y="47818"/>
                  <a:pt x="11041" y="41504"/>
                  <a:pt x="16131" y="36194"/>
                </a:cubicBezTo>
                <a:cubicBezTo>
                  <a:pt x="21578" y="30531"/>
                  <a:pt x="28411" y="26074"/>
                  <a:pt x="36619" y="22817"/>
                </a:cubicBezTo>
                <a:cubicBezTo>
                  <a:pt x="44827" y="19562"/>
                  <a:pt x="53920" y="17794"/>
                  <a:pt x="63896" y="17513"/>
                </a:cubicBezTo>
                <a:lnTo>
                  <a:pt x="63896" y="0"/>
                </a:lnTo>
                <a:lnTo>
                  <a:pt x="84809" y="0"/>
                </a:lnTo>
                <a:lnTo>
                  <a:pt x="84809" y="17513"/>
                </a:lnTo>
                <a:cubicBezTo>
                  <a:pt x="94783" y="17725"/>
                  <a:pt x="103914" y="19479"/>
                  <a:pt x="112194" y="22766"/>
                </a:cubicBezTo>
                <a:cubicBezTo>
                  <a:pt x="120471" y="26057"/>
                  <a:pt x="127335" y="30495"/>
                  <a:pt x="132782" y="36090"/>
                </a:cubicBezTo>
                <a:cubicBezTo>
                  <a:pt x="137880" y="41325"/>
                  <a:pt x="141807" y="47584"/>
                  <a:pt x="144569" y="54874"/>
                </a:cubicBezTo>
                <a:cubicBezTo>
                  <a:pt x="147326" y="62164"/>
                  <a:pt x="148706" y="70517"/>
                  <a:pt x="148706" y="79926"/>
                </a:cubicBezTo>
                <a:close/>
                <a:moveTo>
                  <a:pt x="126839" y="79074"/>
                </a:moveTo>
                <a:cubicBezTo>
                  <a:pt x="126839" y="72067"/>
                  <a:pt x="125849" y="65686"/>
                  <a:pt x="123871" y="59917"/>
                </a:cubicBezTo>
                <a:cubicBezTo>
                  <a:pt x="121888" y="54150"/>
                  <a:pt x="118950" y="49250"/>
                  <a:pt x="115059" y="45216"/>
                </a:cubicBezTo>
                <a:cubicBezTo>
                  <a:pt x="111376" y="41396"/>
                  <a:pt x="107096" y="38566"/>
                  <a:pt x="102218" y="36727"/>
                </a:cubicBezTo>
                <a:cubicBezTo>
                  <a:pt x="97333" y="34887"/>
                  <a:pt x="91530" y="33898"/>
                  <a:pt x="84809" y="33753"/>
                </a:cubicBezTo>
                <a:lnTo>
                  <a:pt x="84809" y="127159"/>
                </a:lnTo>
                <a:cubicBezTo>
                  <a:pt x="91176" y="127015"/>
                  <a:pt x="96854" y="125974"/>
                  <a:pt x="101843" y="124027"/>
                </a:cubicBezTo>
                <a:cubicBezTo>
                  <a:pt x="106830" y="122082"/>
                  <a:pt x="110952" y="119484"/>
                  <a:pt x="114209" y="116225"/>
                </a:cubicBezTo>
                <a:cubicBezTo>
                  <a:pt x="118522" y="111981"/>
                  <a:pt x="121709" y="106815"/>
                  <a:pt x="123764" y="100728"/>
                </a:cubicBezTo>
                <a:cubicBezTo>
                  <a:pt x="125812" y="94640"/>
                  <a:pt x="126839" y="87426"/>
                  <a:pt x="126839" y="79074"/>
                </a:cubicBezTo>
                <a:close/>
                <a:moveTo>
                  <a:pt x="63896" y="127159"/>
                </a:moveTo>
                <a:lnTo>
                  <a:pt x="63896" y="33753"/>
                </a:lnTo>
                <a:cubicBezTo>
                  <a:pt x="57179" y="33821"/>
                  <a:pt x="51375" y="34815"/>
                  <a:pt x="46491" y="36723"/>
                </a:cubicBezTo>
                <a:cubicBezTo>
                  <a:pt x="41609" y="38635"/>
                  <a:pt x="37328" y="41464"/>
                  <a:pt x="33646" y="45216"/>
                </a:cubicBezTo>
                <a:cubicBezTo>
                  <a:pt x="29757" y="49180"/>
                  <a:pt x="26819" y="54097"/>
                  <a:pt x="24836" y="59968"/>
                </a:cubicBezTo>
                <a:cubicBezTo>
                  <a:pt x="22856" y="65843"/>
                  <a:pt x="21867" y="72212"/>
                  <a:pt x="21867" y="79074"/>
                </a:cubicBezTo>
                <a:cubicBezTo>
                  <a:pt x="21867" y="87426"/>
                  <a:pt x="22889" y="94662"/>
                  <a:pt x="24943" y="100782"/>
                </a:cubicBezTo>
                <a:cubicBezTo>
                  <a:pt x="26996" y="106905"/>
                  <a:pt x="30179" y="112050"/>
                  <a:pt x="34495" y="116225"/>
                </a:cubicBezTo>
                <a:cubicBezTo>
                  <a:pt x="37753" y="119339"/>
                  <a:pt x="41872" y="121924"/>
                  <a:pt x="46861" y="123972"/>
                </a:cubicBezTo>
                <a:cubicBezTo>
                  <a:pt x="51850" y="126028"/>
                  <a:pt x="57528" y="127090"/>
                  <a:pt x="63896" y="127159"/>
                </a:cubicBezTo>
                <a:close/>
                <a:moveTo>
                  <a:pt x="269600" y="98179"/>
                </a:moveTo>
                <a:cubicBezTo>
                  <a:pt x="269600" y="117921"/>
                  <a:pt x="264877" y="133650"/>
                  <a:pt x="255433" y="145364"/>
                </a:cubicBezTo>
                <a:cubicBezTo>
                  <a:pt x="245983" y="157075"/>
                  <a:pt x="234047" y="162932"/>
                  <a:pt x="219607" y="162932"/>
                </a:cubicBezTo>
                <a:cubicBezTo>
                  <a:pt x="213736" y="162932"/>
                  <a:pt x="208536" y="162259"/>
                  <a:pt x="204008" y="160913"/>
                </a:cubicBezTo>
                <a:cubicBezTo>
                  <a:pt x="199476" y="159569"/>
                  <a:pt x="194839" y="157478"/>
                  <a:pt x="190101" y="154648"/>
                </a:cubicBezTo>
                <a:lnTo>
                  <a:pt x="190101" y="204325"/>
                </a:lnTo>
                <a:lnTo>
                  <a:pt x="170147" y="204325"/>
                </a:lnTo>
                <a:lnTo>
                  <a:pt x="170147" y="42029"/>
                </a:lnTo>
                <a:lnTo>
                  <a:pt x="190101" y="42029"/>
                </a:lnTo>
                <a:lnTo>
                  <a:pt x="190101" y="54453"/>
                </a:lnTo>
                <a:cubicBezTo>
                  <a:pt x="195055" y="49992"/>
                  <a:pt x="200556" y="46260"/>
                  <a:pt x="206604" y="43254"/>
                </a:cubicBezTo>
                <a:cubicBezTo>
                  <a:pt x="212651" y="40244"/>
                  <a:pt x="219254" y="38743"/>
                  <a:pt x="226400" y="38743"/>
                </a:cubicBezTo>
                <a:cubicBezTo>
                  <a:pt x="239987" y="38743"/>
                  <a:pt x="250585" y="44121"/>
                  <a:pt x="258188" y="54874"/>
                </a:cubicBezTo>
                <a:cubicBezTo>
                  <a:pt x="265795" y="65631"/>
                  <a:pt x="269600" y="80063"/>
                  <a:pt x="269600" y="98179"/>
                </a:cubicBezTo>
                <a:close/>
                <a:moveTo>
                  <a:pt x="249011" y="100411"/>
                </a:moveTo>
                <a:cubicBezTo>
                  <a:pt x="249011" y="86896"/>
                  <a:pt x="246852" y="76406"/>
                  <a:pt x="242539" y="68940"/>
                </a:cubicBezTo>
                <a:cubicBezTo>
                  <a:pt x="238219" y="61473"/>
                  <a:pt x="231217" y="57741"/>
                  <a:pt x="221518" y="57741"/>
                </a:cubicBezTo>
                <a:cubicBezTo>
                  <a:pt x="215855" y="57741"/>
                  <a:pt x="210390" y="58996"/>
                  <a:pt x="205120" y="61506"/>
                </a:cubicBezTo>
                <a:cubicBezTo>
                  <a:pt x="199847" y="64018"/>
                  <a:pt x="194839" y="67258"/>
                  <a:pt x="190101" y="71222"/>
                </a:cubicBezTo>
                <a:lnTo>
                  <a:pt x="190101" y="138412"/>
                </a:lnTo>
                <a:cubicBezTo>
                  <a:pt x="195336" y="140961"/>
                  <a:pt x="199810" y="142690"/>
                  <a:pt x="203529" y="143610"/>
                </a:cubicBezTo>
                <a:cubicBezTo>
                  <a:pt x="207241" y="144532"/>
                  <a:pt x="211503" y="144993"/>
                  <a:pt x="216316" y="144993"/>
                </a:cubicBezTo>
                <a:cubicBezTo>
                  <a:pt x="226649" y="144993"/>
                  <a:pt x="234680" y="141206"/>
                  <a:pt x="240415" y="133636"/>
                </a:cubicBezTo>
                <a:cubicBezTo>
                  <a:pt x="246146" y="126064"/>
                  <a:pt x="249011" y="114987"/>
                  <a:pt x="249011" y="100411"/>
                </a:cubicBezTo>
                <a:close/>
                <a:moveTo>
                  <a:pt x="356533" y="131403"/>
                </a:moveTo>
                <a:lnTo>
                  <a:pt x="356533" y="98499"/>
                </a:lnTo>
                <a:cubicBezTo>
                  <a:pt x="351795" y="98924"/>
                  <a:pt x="345797" y="99507"/>
                  <a:pt x="338544" y="100249"/>
                </a:cubicBezTo>
                <a:cubicBezTo>
                  <a:pt x="331289" y="100994"/>
                  <a:pt x="325436" y="102038"/>
                  <a:pt x="320979" y="103384"/>
                </a:cubicBezTo>
                <a:cubicBezTo>
                  <a:pt x="315670" y="105011"/>
                  <a:pt x="311280" y="107507"/>
                  <a:pt x="307817" y="110868"/>
                </a:cubicBezTo>
                <a:cubicBezTo>
                  <a:pt x="304347" y="114228"/>
                  <a:pt x="302612" y="118918"/>
                  <a:pt x="302612" y="124930"/>
                </a:cubicBezTo>
                <a:cubicBezTo>
                  <a:pt x="302612" y="131723"/>
                  <a:pt x="304524" y="136854"/>
                  <a:pt x="308343" y="140320"/>
                </a:cubicBezTo>
                <a:cubicBezTo>
                  <a:pt x="312167" y="143787"/>
                  <a:pt x="317753" y="145523"/>
                  <a:pt x="325116" y="145523"/>
                </a:cubicBezTo>
                <a:cubicBezTo>
                  <a:pt x="331412" y="145523"/>
                  <a:pt x="337111" y="144158"/>
                  <a:pt x="342208" y="141432"/>
                </a:cubicBezTo>
                <a:cubicBezTo>
                  <a:pt x="347299" y="138708"/>
                  <a:pt x="352075" y="135367"/>
                  <a:pt x="356533" y="131403"/>
                </a:cubicBezTo>
                <a:close/>
                <a:moveTo>
                  <a:pt x="356533" y="147963"/>
                </a:moveTo>
                <a:cubicBezTo>
                  <a:pt x="354906" y="149169"/>
                  <a:pt x="352731" y="150847"/>
                  <a:pt x="350006" y="153003"/>
                </a:cubicBezTo>
                <a:cubicBezTo>
                  <a:pt x="347281" y="155163"/>
                  <a:pt x="344649" y="156877"/>
                  <a:pt x="342101" y="158154"/>
                </a:cubicBezTo>
                <a:cubicBezTo>
                  <a:pt x="338561" y="159995"/>
                  <a:pt x="335145" y="161413"/>
                  <a:pt x="331858" y="162403"/>
                </a:cubicBezTo>
                <a:cubicBezTo>
                  <a:pt x="328564" y="163393"/>
                  <a:pt x="323946" y="163886"/>
                  <a:pt x="318005" y="163886"/>
                </a:cubicBezTo>
                <a:cubicBezTo>
                  <a:pt x="313120" y="163886"/>
                  <a:pt x="308488" y="162964"/>
                  <a:pt x="304098" y="161125"/>
                </a:cubicBezTo>
                <a:cubicBezTo>
                  <a:pt x="299714" y="159288"/>
                  <a:pt x="295859" y="156704"/>
                  <a:pt x="292532" y="153378"/>
                </a:cubicBezTo>
                <a:cubicBezTo>
                  <a:pt x="289347" y="150119"/>
                  <a:pt x="286797" y="146102"/>
                  <a:pt x="284889" y="141324"/>
                </a:cubicBezTo>
                <a:cubicBezTo>
                  <a:pt x="282977" y="136552"/>
                  <a:pt x="282024" y="131511"/>
                  <a:pt x="282024" y="126201"/>
                </a:cubicBezTo>
                <a:cubicBezTo>
                  <a:pt x="282024" y="117997"/>
                  <a:pt x="283755" y="111006"/>
                  <a:pt x="287222" y="105239"/>
                </a:cubicBezTo>
                <a:cubicBezTo>
                  <a:pt x="290688" y="99471"/>
                  <a:pt x="296175" y="94892"/>
                  <a:pt x="303678" y="91493"/>
                </a:cubicBezTo>
                <a:cubicBezTo>
                  <a:pt x="310327" y="88455"/>
                  <a:pt x="318181" y="86346"/>
                  <a:pt x="327240" y="85175"/>
                </a:cubicBezTo>
                <a:cubicBezTo>
                  <a:pt x="336293" y="84009"/>
                  <a:pt x="346061" y="83146"/>
                  <a:pt x="356533" y="82581"/>
                </a:cubicBezTo>
                <a:lnTo>
                  <a:pt x="356533" y="78756"/>
                </a:lnTo>
                <a:cubicBezTo>
                  <a:pt x="356533" y="74090"/>
                  <a:pt x="355827" y="70319"/>
                  <a:pt x="354412" y="67456"/>
                </a:cubicBezTo>
                <a:cubicBezTo>
                  <a:pt x="352998" y="64591"/>
                  <a:pt x="351017" y="62377"/>
                  <a:pt x="348469" y="60821"/>
                </a:cubicBezTo>
                <a:cubicBezTo>
                  <a:pt x="345920" y="59195"/>
                  <a:pt x="342809" y="58114"/>
                  <a:pt x="339126" y="57582"/>
                </a:cubicBezTo>
                <a:cubicBezTo>
                  <a:pt x="335448" y="57052"/>
                  <a:pt x="331660" y="56789"/>
                  <a:pt x="327769" y="56789"/>
                </a:cubicBezTo>
                <a:cubicBezTo>
                  <a:pt x="323172" y="56789"/>
                  <a:pt x="317753" y="57478"/>
                  <a:pt x="311530" y="58856"/>
                </a:cubicBezTo>
                <a:cubicBezTo>
                  <a:pt x="305301" y="60235"/>
                  <a:pt x="299073" y="62237"/>
                  <a:pt x="292849" y="64854"/>
                </a:cubicBezTo>
                <a:lnTo>
                  <a:pt x="291679" y="64854"/>
                </a:lnTo>
                <a:lnTo>
                  <a:pt x="291679" y="44578"/>
                </a:lnTo>
                <a:cubicBezTo>
                  <a:pt x="295361" y="43520"/>
                  <a:pt x="300631" y="42349"/>
                  <a:pt x="307497" y="41076"/>
                </a:cubicBezTo>
                <a:cubicBezTo>
                  <a:pt x="314363" y="39801"/>
                  <a:pt x="321156" y="39168"/>
                  <a:pt x="327873" y="39168"/>
                </a:cubicBezTo>
                <a:cubicBezTo>
                  <a:pt x="336013" y="39168"/>
                  <a:pt x="342878" y="39801"/>
                  <a:pt x="348469" y="41076"/>
                </a:cubicBezTo>
                <a:cubicBezTo>
                  <a:pt x="354059" y="42349"/>
                  <a:pt x="359082" y="44647"/>
                  <a:pt x="363538" y="47977"/>
                </a:cubicBezTo>
                <a:cubicBezTo>
                  <a:pt x="367855" y="51231"/>
                  <a:pt x="371073" y="55443"/>
                  <a:pt x="373196" y="60609"/>
                </a:cubicBezTo>
                <a:cubicBezTo>
                  <a:pt x="375325" y="65775"/>
                  <a:pt x="376383" y="72071"/>
                  <a:pt x="376383" y="79502"/>
                </a:cubicBezTo>
                <a:lnTo>
                  <a:pt x="376383" y="160595"/>
                </a:lnTo>
                <a:lnTo>
                  <a:pt x="356533" y="160595"/>
                </a:lnTo>
                <a:close/>
                <a:moveTo>
                  <a:pt x="499827" y="160595"/>
                </a:moveTo>
                <a:lnTo>
                  <a:pt x="474987" y="160595"/>
                </a:lnTo>
                <a:lnTo>
                  <a:pt x="434336" y="105930"/>
                </a:lnTo>
                <a:lnTo>
                  <a:pt x="424360" y="105930"/>
                </a:lnTo>
                <a:lnTo>
                  <a:pt x="424360" y="160595"/>
                </a:lnTo>
                <a:lnTo>
                  <a:pt x="404405" y="160595"/>
                </a:lnTo>
                <a:lnTo>
                  <a:pt x="404405" y="42029"/>
                </a:lnTo>
                <a:lnTo>
                  <a:pt x="424360" y="42029"/>
                </a:lnTo>
                <a:lnTo>
                  <a:pt x="424360" y="93621"/>
                </a:lnTo>
                <a:cubicBezTo>
                  <a:pt x="429526" y="93546"/>
                  <a:pt x="433933" y="92466"/>
                  <a:pt x="437575" y="90381"/>
                </a:cubicBezTo>
                <a:cubicBezTo>
                  <a:pt x="441219" y="88297"/>
                  <a:pt x="444315" y="84243"/>
                  <a:pt x="446860" y="78227"/>
                </a:cubicBezTo>
                <a:cubicBezTo>
                  <a:pt x="447642" y="76457"/>
                  <a:pt x="448509" y="74404"/>
                  <a:pt x="449463" y="72067"/>
                </a:cubicBezTo>
                <a:cubicBezTo>
                  <a:pt x="450417" y="69738"/>
                  <a:pt x="451177" y="67683"/>
                  <a:pt x="451742" y="65912"/>
                </a:cubicBezTo>
                <a:cubicBezTo>
                  <a:pt x="454857" y="57211"/>
                  <a:pt x="459176" y="51055"/>
                  <a:pt x="464695" y="47443"/>
                </a:cubicBezTo>
                <a:cubicBezTo>
                  <a:pt x="470213" y="43833"/>
                  <a:pt x="477395" y="42029"/>
                  <a:pt x="486241" y="42029"/>
                </a:cubicBezTo>
                <a:lnTo>
                  <a:pt x="491654" y="42029"/>
                </a:lnTo>
                <a:lnTo>
                  <a:pt x="491654" y="59227"/>
                </a:lnTo>
                <a:lnTo>
                  <a:pt x="487090" y="59227"/>
                </a:lnTo>
                <a:cubicBezTo>
                  <a:pt x="481500" y="59227"/>
                  <a:pt x="477309" y="60375"/>
                  <a:pt x="474516" y="62676"/>
                </a:cubicBezTo>
                <a:cubicBezTo>
                  <a:pt x="471718" y="64976"/>
                  <a:pt x="469363" y="69167"/>
                  <a:pt x="467452" y="75254"/>
                </a:cubicBezTo>
                <a:cubicBezTo>
                  <a:pt x="465468" y="81409"/>
                  <a:pt x="463136" y="86205"/>
                  <a:pt x="460447" y="89635"/>
                </a:cubicBezTo>
                <a:cubicBezTo>
                  <a:pt x="457761" y="93067"/>
                  <a:pt x="454788" y="95706"/>
                  <a:pt x="451529" y="97545"/>
                </a:cubicBezTo>
                <a:close/>
                <a:moveTo>
                  <a:pt x="617327" y="189040"/>
                </a:moveTo>
                <a:lnTo>
                  <a:pt x="598751" y="189040"/>
                </a:lnTo>
                <a:lnTo>
                  <a:pt x="598751" y="160595"/>
                </a:lnTo>
                <a:lnTo>
                  <a:pt x="512672" y="160595"/>
                </a:lnTo>
                <a:lnTo>
                  <a:pt x="512672" y="42029"/>
                </a:lnTo>
                <a:lnTo>
                  <a:pt x="532626" y="42029"/>
                </a:lnTo>
                <a:lnTo>
                  <a:pt x="532626" y="143402"/>
                </a:lnTo>
                <a:lnTo>
                  <a:pt x="585590" y="143402"/>
                </a:lnTo>
                <a:lnTo>
                  <a:pt x="585590" y="42029"/>
                </a:lnTo>
                <a:lnTo>
                  <a:pt x="605544" y="42029"/>
                </a:lnTo>
                <a:lnTo>
                  <a:pt x="605544" y="143402"/>
                </a:lnTo>
                <a:lnTo>
                  <a:pt x="617327" y="143402"/>
                </a:lnTo>
                <a:close/>
                <a:moveTo>
                  <a:pt x="730580" y="160595"/>
                </a:moveTo>
                <a:lnTo>
                  <a:pt x="710842" y="160595"/>
                </a:lnTo>
                <a:lnTo>
                  <a:pt x="710842" y="72175"/>
                </a:lnTo>
                <a:lnTo>
                  <a:pt x="655005" y="160595"/>
                </a:lnTo>
                <a:lnTo>
                  <a:pt x="636966" y="160595"/>
                </a:lnTo>
                <a:lnTo>
                  <a:pt x="636966" y="42029"/>
                </a:lnTo>
                <a:lnTo>
                  <a:pt x="656708" y="42029"/>
                </a:lnTo>
                <a:lnTo>
                  <a:pt x="656708" y="129070"/>
                </a:lnTo>
                <a:lnTo>
                  <a:pt x="711899" y="42029"/>
                </a:lnTo>
                <a:lnTo>
                  <a:pt x="730580" y="42029"/>
                </a:lnTo>
                <a:close/>
                <a:moveTo>
                  <a:pt x="845320" y="160595"/>
                </a:moveTo>
                <a:lnTo>
                  <a:pt x="825367" y="160595"/>
                </a:lnTo>
                <a:lnTo>
                  <a:pt x="825367" y="113572"/>
                </a:lnTo>
                <a:lnTo>
                  <a:pt x="805621" y="113572"/>
                </a:lnTo>
                <a:lnTo>
                  <a:pt x="770489" y="160595"/>
                </a:lnTo>
                <a:lnTo>
                  <a:pt x="747245" y="160595"/>
                </a:lnTo>
                <a:lnTo>
                  <a:pt x="785350" y="111769"/>
                </a:lnTo>
                <a:cubicBezTo>
                  <a:pt x="775515" y="108867"/>
                  <a:pt x="768315" y="104548"/>
                  <a:pt x="763751" y="98816"/>
                </a:cubicBezTo>
                <a:cubicBezTo>
                  <a:pt x="759185" y="93085"/>
                  <a:pt x="756903" y="85410"/>
                  <a:pt x="756903" y="75787"/>
                </a:cubicBezTo>
                <a:cubicBezTo>
                  <a:pt x="756903" y="69915"/>
                  <a:pt x="758196" y="64763"/>
                  <a:pt x="760781" y="60343"/>
                </a:cubicBezTo>
                <a:cubicBezTo>
                  <a:pt x="763361" y="55922"/>
                  <a:pt x="766846" y="52186"/>
                  <a:pt x="771235" y="49143"/>
                </a:cubicBezTo>
                <a:cubicBezTo>
                  <a:pt x="774770" y="46739"/>
                  <a:pt x="779231" y="44949"/>
                  <a:pt x="784608" y="43780"/>
                </a:cubicBezTo>
                <a:cubicBezTo>
                  <a:pt x="789984" y="42612"/>
                  <a:pt x="795999" y="42029"/>
                  <a:pt x="802652" y="42029"/>
                </a:cubicBezTo>
                <a:lnTo>
                  <a:pt x="845320" y="42029"/>
                </a:lnTo>
                <a:close/>
                <a:moveTo>
                  <a:pt x="825367" y="97865"/>
                </a:moveTo>
                <a:lnTo>
                  <a:pt x="825367" y="57953"/>
                </a:lnTo>
                <a:lnTo>
                  <a:pt x="803714" y="57953"/>
                </a:lnTo>
                <a:cubicBezTo>
                  <a:pt x="799113" y="57953"/>
                  <a:pt x="795485" y="58198"/>
                  <a:pt x="792835" y="58698"/>
                </a:cubicBezTo>
                <a:cubicBezTo>
                  <a:pt x="790178" y="59195"/>
                  <a:pt x="787615" y="60149"/>
                  <a:pt x="785138" y="61563"/>
                </a:cubicBezTo>
                <a:cubicBezTo>
                  <a:pt x="782589" y="63118"/>
                  <a:pt x="780660" y="65225"/>
                  <a:pt x="779353" y="67874"/>
                </a:cubicBezTo>
                <a:cubicBezTo>
                  <a:pt x="778046" y="70531"/>
                  <a:pt x="777390" y="73382"/>
                  <a:pt x="777390" y="76420"/>
                </a:cubicBezTo>
                <a:cubicBezTo>
                  <a:pt x="777390" y="80312"/>
                  <a:pt x="777834" y="83480"/>
                  <a:pt x="778715" y="85921"/>
                </a:cubicBezTo>
                <a:cubicBezTo>
                  <a:pt x="779598" y="88362"/>
                  <a:pt x="781211" y="90608"/>
                  <a:pt x="783547" y="92663"/>
                </a:cubicBezTo>
                <a:cubicBezTo>
                  <a:pt x="786024" y="94788"/>
                  <a:pt x="789048" y="96185"/>
                  <a:pt x="792622" y="96854"/>
                </a:cubicBezTo>
                <a:cubicBezTo>
                  <a:pt x="796197" y="97527"/>
                  <a:pt x="800104" y="97865"/>
                  <a:pt x="804348" y="97865"/>
                </a:cubicBezTo>
                <a:close/>
                <a:moveTo>
                  <a:pt x="1034997" y="110282"/>
                </a:moveTo>
                <a:cubicBezTo>
                  <a:pt x="1034997" y="117925"/>
                  <a:pt x="1033772" y="124999"/>
                  <a:pt x="1031335" y="131511"/>
                </a:cubicBezTo>
                <a:cubicBezTo>
                  <a:pt x="1028894" y="138024"/>
                  <a:pt x="1025478" y="143647"/>
                  <a:pt x="1021090" y="148388"/>
                </a:cubicBezTo>
                <a:cubicBezTo>
                  <a:pt x="1016633" y="153202"/>
                  <a:pt x="1011099" y="156985"/>
                  <a:pt x="1004482" y="159746"/>
                </a:cubicBezTo>
                <a:cubicBezTo>
                  <a:pt x="997862" y="162507"/>
                  <a:pt x="990450" y="163886"/>
                  <a:pt x="982242" y="163886"/>
                </a:cubicBezTo>
                <a:cubicBezTo>
                  <a:pt x="974672" y="163886"/>
                  <a:pt x="967223" y="163054"/>
                  <a:pt x="959904" y="161392"/>
                </a:cubicBezTo>
                <a:cubicBezTo>
                  <a:pt x="952577" y="159728"/>
                  <a:pt x="946223" y="157550"/>
                  <a:pt x="940845" y="154861"/>
                </a:cubicBezTo>
                <a:lnTo>
                  <a:pt x="940845" y="132469"/>
                </a:lnTo>
                <a:lnTo>
                  <a:pt x="942336" y="132469"/>
                </a:lnTo>
                <a:cubicBezTo>
                  <a:pt x="943962" y="133671"/>
                  <a:pt x="946299" y="135031"/>
                  <a:pt x="949337" y="136554"/>
                </a:cubicBezTo>
                <a:cubicBezTo>
                  <a:pt x="952379" y="138077"/>
                  <a:pt x="955742" y="139507"/>
                  <a:pt x="959421" y="140853"/>
                </a:cubicBezTo>
                <a:cubicBezTo>
                  <a:pt x="963593" y="142337"/>
                  <a:pt x="967421" y="143485"/>
                  <a:pt x="970884" y="144299"/>
                </a:cubicBezTo>
                <a:cubicBezTo>
                  <a:pt x="974350" y="145111"/>
                  <a:pt x="978245" y="145523"/>
                  <a:pt x="982562" y="145523"/>
                </a:cubicBezTo>
                <a:cubicBezTo>
                  <a:pt x="986807" y="145523"/>
                  <a:pt x="990947" y="144762"/>
                  <a:pt x="994979" y="143239"/>
                </a:cubicBezTo>
                <a:cubicBezTo>
                  <a:pt x="999011" y="141717"/>
                  <a:pt x="1002477" y="139258"/>
                  <a:pt x="1005383" y="135863"/>
                </a:cubicBezTo>
                <a:cubicBezTo>
                  <a:pt x="1008000" y="132749"/>
                  <a:pt x="1009998" y="129103"/>
                  <a:pt x="1011379" y="124927"/>
                </a:cubicBezTo>
                <a:cubicBezTo>
                  <a:pt x="1012758" y="120750"/>
                  <a:pt x="1013450" y="115837"/>
                  <a:pt x="1013450" y="110178"/>
                </a:cubicBezTo>
                <a:cubicBezTo>
                  <a:pt x="1013450" y="104587"/>
                  <a:pt x="1012690" y="99990"/>
                  <a:pt x="1011168" y="96375"/>
                </a:cubicBezTo>
                <a:cubicBezTo>
                  <a:pt x="1009645" y="92768"/>
                  <a:pt x="1007435" y="89794"/>
                  <a:pt x="1004533" y="87461"/>
                </a:cubicBezTo>
                <a:cubicBezTo>
                  <a:pt x="1001492" y="84772"/>
                  <a:pt x="997754" y="82879"/>
                  <a:pt x="993333" y="81780"/>
                </a:cubicBezTo>
                <a:cubicBezTo>
                  <a:pt x="988912" y="80687"/>
                  <a:pt x="983973" y="80140"/>
                  <a:pt x="978527" y="80140"/>
                </a:cubicBezTo>
                <a:cubicBezTo>
                  <a:pt x="972796" y="80140"/>
                  <a:pt x="967031" y="80582"/>
                  <a:pt x="961228" y="81464"/>
                </a:cubicBezTo>
                <a:cubicBezTo>
                  <a:pt x="955426" y="82345"/>
                  <a:pt x="950789" y="83181"/>
                  <a:pt x="947322" y="83958"/>
                </a:cubicBezTo>
                <a:lnTo>
                  <a:pt x="947322" y="2549"/>
                </a:lnTo>
                <a:lnTo>
                  <a:pt x="1034039" y="2549"/>
                </a:lnTo>
                <a:lnTo>
                  <a:pt x="1034039" y="21121"/>
                </a:lnTo>
                <a:lnTo>
                  <a:pt x="967810" y="21121"/>
                </a:lnTo>
                <a:lnTo>
                  <a:pt x="967810" y="63159"/>
                </a:lnTo>
                <a:cubicBezTo>
                  <a:pt x="970359" y="62870"/>
                  <a:pt x="972867" y="62658"/>
                  <a:pt x="975344" y="62517"/>
                </a:cubicBezTo>
                <a:cubicBezTo>
                  <a:pt x="977821" y="62373"/>
                  <a:pt x="980085" y="62305"/>
                  <a:pt x="982138" y="62305"/>
                </a:cubicBezTo>
                <a:cubicBezTo>
                  <a:pt x="990205" y="62305"/>
                  <a:pt x="997031" y="62974"/>
                  <a:pt x="1002626" y="64321"/>
                </a:cubicBezTo>
                <a:cubicBezTo>
                  <a:pt x="1008216" y="65667"/>
                  <a:pt x="1013591" y="68288"/>
                  <a:pt x="1018753" y="72175"/>
                </a:cubicBezTo>
                <a:cubicBezTo>
                  <a:pt x="1023994" y="76139"/>
                  <a:pt x="1028009" y="81094"/>
                  <a:pt x="1030805" y="87033"/>
                </a:cubicBezTo>
                <a:cubicBezTo>
                  <a:pt x="1033600" y="92980"/>
                  <a:pt x="1034997" y="100728"/>
                  <a:pt x="1034997" y="110282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8491259" y="2861735"/>
            <a:ext cx="59864" cy="19213"/>
          </a:xfrm>
          <a:custGeom>
            <a:avLst/>
            <a:gdLst/>
            <a:ahLst/>
            <a:cxnLst/>
            <a:rect l="l" t="t" r="r" b="b"/>
            <a:pathLst>
              <a:path w="59864" h="19213">
                <a:moveTo>
                  <a:pt x="59864" y="19213"/>
                </a:moveTo>
                <a:lnTo>
                  <a:pt x="0" y="19213"/>
                </a:lnTo>
                <a:lnTo>
                  <a:pt x="0" y="0"/>
                </a:lnTo>
                <a:lnTo>
                  <a:pt x="598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8584030" y="2779262"/>
            <a:ext cx="544511" cy="164523"/>
          </a:xfrm>
          <a:custGeom>
            <a:avLst/>
            <a:gdLst/>
            <a:ahLst/>
            <a:cxnLst/>
            <a:rect l="l" t="t" r="r" b="b"/>
            <a:pathLst>
              <a:path w="544511" h="164523">
                <a:moveTo>
                  <a:pt x="77063" y="161233"/>
                </a:moveTo>
                <a:lnTo>
                  <a:pt x="0" y="161233"/>
                </a:lnTo>
                <a:lnTo>
                  <a:pt x="0" y="145098"/>
                </a:lnTo>
                <a:lnTo>
                  <a:pt x="28657" y="145098"/>
                </a:lnTo>
                <a:lnTo>
                  <a:pt x="28657" y="39169"/>
                </a:lnTo>
                <a:lnTo>
                  <a:pt x="0" y="39169"/>
                </a:lnTo>
                <a:lnTo>
                  <a:pt x="0" y="24732"/>
                </a:lnTo>
                <a:cubicBezTo>
                  <a:pt x="10826" y="24732"/>
                  <a:pt x="18804" y="23192"/>
                  <a:pt x="23934" y="20114"/>
                </a:cubicBezTo>
                <a:cubicBezTo>
                  <a:pt x="29063" y="17035"/>
                  <a:pt x="31947" y="11214"/>
                  <a:pt x="32584" y="2653"/>
                </a:cubicBezTo>
                <a:lnTo>
                  <a:pt x="49040" y="2653"/>
                </a:lnTo>
                <a:lnTo>
                  <a:pt x="49040" y="145098"/>
                </a:lnTo>
                <a:lnTo>
                  <a:pt x="77063" y="145098"/>
                </a:lnTo>
                <a:close/>
                <a:moveTo>
                  <a:pt x="204539" y="82156"/>
                </a:moveTo>
                <a:cubicBezTo>
                  <a:pt x="204539" y="110535"/>
                  <a:pt x="200417" y="131354"/>
                  <a:pt x="192173" y="144619"/>
                </a:cubicBezTo>
                <a:cubicBezTo>
                  <a:pt x="183928" y="157889"/>
                  <a:pt x="171209" y="164524"/>
                  <a:pt x="154012" y="164524"/>
                </a:cubicBezTo>
                <a:cubicBezTo>
                  <a:pt x="136607" y="164524"/>
                  <a:pt x="123835" y="157766"/>
                  <a:pt x="115697" y="144248"/>
                </a:cubicBezTo>
                <a:cubicBezTo>
                  <a:pt x="107558" y="130734"/>
                  <a:pt x="103486" y="110107"/>
                  <a:pt x="103486" y="82369"/>
                </a:cubicBezTo>
                <a:cubicBezTo>
                  <a:pt x="103486" y="53852"/>
                  <a:pt x="107608" y="32991"/>
                  <a:pt x="115856" y="19797"/>
                </a:cubicBezTo>
                <a:cubicBezTo>
                  <a:pt x="124096" y="6599"/>
                  <a:pt x="136815" y="0"/>
                  <a:pt x="154012" y="0"/>
                </a:cubicBezTo>
                <a:cubicBezTo>
                  <a:pt x="171419" y="0"/>
                  <a:pt x="184194" y="6826"/>
                  <a:pt x="192330" y="20488"/>
                </a:cubicBezTo>
                <a:cubicBezTo>
                  <a:pt x="200469" y="34147"/>
                  <a:pt x="204539" y="54699"/>
                  <a:pt x="204539" y="82156"/>
                </a:cubicBezTo>
                <a:close/>
                <a:moveTo>
                  <a:pt x="177362" y="130346"/>
                </a:moveTo>
                <a:cubicBezTo>
                  <a:pt x="179417" y="125108"/>
                  <a:pt x="180868" y="118490"/>
                  <a:pt x="181718" y="110496"/>
                </a:cubicBezTo>
                <a:cubicBezTo>
                  <a:pt x="182568" y="102500"/>
                  <a:pt x="182992" y="93053"/>
                  <a:pt x="182992" y="82156"/>
                </a:cubicBezTo>
                <a:cubicBezTo>
                  <a:pt x="182992" y="71327"/>
                  <a:pt x="182568" y="61917"/>
                  <a:pt x="181718" y="53921"/>
                </a:cubicBezTo>
                <a:cubicBezTo>
                  <a:pt x="180868" y="45925"/>
                  <a:pt x="179382" y="39276"/>
                  <a:pt x="177258" y="33967"/>
                </a:cubicBezTo>
                <a:cubicBezTo>
                  <a:pt x="175133" y="28588"/>
                  <a:pt x="172218" y="24499"/>
                  <a:pt x="168502" y="21705"/>
                </a:cubicBezTo>
                <a:cubicBezTo>
                  <a:pt x="164786" y="18911"/>
                  <a:pt x="159956" y="17514"/>
                  <a:pt x="154012" y="17514"/>
                </a:cubicBezTo>
                <a:cubicBezTo>
                  <a:pt x="148141" y="17514"/>
                  <a:pt x="143309" y="18911"/>
                  <a:pt x="139527" y="21705"/>
                </a:cubicBezTo>
                <a:cubicBezTo>
                  <a:pt x="135739" y="24499"/>
                  <a:pt x="132747" y="28661"/>
                  <a:pt x="130555" y="34179"/>
                </a:cubicBezTo>
                <a:cubicBezTo>
                  <a:pt x="128430" y="39557"/>
                  <a:pt x="126980" y="46350"/>
                  <a:pt x="126203" y="54558"/>
                </a:cubicBezTo>
                <a:cubicBezTo>
                  <a:pt x="125424" y="62766"/>
                  <a:pt x="125032" y="72036"/>
                  <a:pt x="125032" y="82369"/>
                </a:cubicBezTo>
                <a:cubicBezTo>
                  <a:pt x="125032" y="93406"/>
                  <a:pt x="125371" y="102643"/>
                  <a:pt x="126044" y="110070"/>
                </a:cubicBezTo>
                <a:cubicBezTo>
                  <a:pt x="126717" y="117501"/>
                  <a:pt x="128186" y="124153"/>
                  <a:pt x="130451" y="130025"/>
                </a:cubicBezTo>
                <a:cubicBezTo>
                  <a:pt x="132502" y="135471"/>
                  <a:pt x="135418" y="139666"/>
                  <a:pt x="139205" y="142604"/>
                </a:cubicBezTo>
                <a:cubicBezTo>
                  <a:pt x="142989" y="145541"/>
                  <a:pt x="147925" y="147009"/>
                  <a:pt x="154012" y="147009"/>
                </a:cubicBezTo>
                <a:cubicBezTo>
                  <a:pt x="159884" y="147009"/>
                  <a:pt x="164716" y="145610"/>
                  <a:pt x="168499" y="142816"/>
                </a:cubicBezTo>
                <a:cubicBezTo>
                  <a:pt x="172286" y="140022"/>
                  <a:pt x="175238" y="135861"/>
                  <a:pt x="177362" y="130346"/>
                </a:cubicBezTo>
                <a:close/>
                <a:moveTo>
                  <a:pt x="405678" y="161233"/>
                </a:moveTo>
                <a:lnTo>
                  <a:pt x="385936" y="161233"/>
                </a:lnTo>
                <a:lnTo>
                  <a:pt x="385936" y="68041"/>
                </a:lnTo>
                <a:lnTo>
                  <a:pt x="357488" y="128542"/>
                </a:lnTo>
                <a:lnTo>
                  <a:pt x="342627" y="128542"/>
                </a:lnTo>
                <a:lnTo>
                  <a:pt x="314393" y="68041"/>
                </a:lnTo>
                <a:lnTo>
                  <a:pt x="314393" y="161233"/>
                </a:lnTo>
                <a:lnTo>
                  <a:pt x="295716" y="161233"/>
                </a:lnTo>
                <a:lnTo>
                  <a:pt x="295716" y="42667"/>
                </a:lnTo>
                <a:lnTo>
                  <a:pt x="319810" y="42667"/>
                </a:lnTo>
                <a:lnTo>
                  <a:pt x="351011" y="108479"/>
                </a:lnTo>
                <a:lnTo>
                  <a:pt x="381158" y="42667"/>
                </a:lnTo>
                <a:lnTo>
                  <a:pt x="405678" y="42667"/>
                </a:lnTo>
                <a:close/>
                <a:moveTo>
                  <a:pt x="544511" y="161233"/>
                </a:moveTo>
                <a:lnTo>
                  <a:pt x="524769" y="161233"/>
                </a:lnTo>
                <a:lnTo>
                  <a:pt x="524769" y="68041"/>
                </a:lnTo>
                <a:lnTo>
                  <a:pt x="496321" y="128542"/>
                </a:lnTo>
                <a:lnTo>
                  <a:pt x="481461" y="128542"/>
                </a:lnTo>
                <a:lnTo>
                  <a:pt x="453226" y="68041"/>
                </a:lnTo>
                <a:lnTo>
                  <a:pt x="453226" y="161233"/>
                </a:lnTo>
                <a:lnTo>
                  <a:pt x="434550" y="161233"/>
                </a:lnTo>
                <a:lnTo>
                  <a:pt x="434550" y="42667"/>
                </a:lnTo>
                <a:lnTo>
                  <a:pt x="458641" y="42667"/>
                </a:lnTo>
                <a:lnTo>
                  <a:pt x="489846" y="108479"/>
                </a:lnTo>
                <a:lnTo>
                  <a:pt x="519992" y="42667"/>
                </a:lnTo>
                <a:lnTo>
                  <a:pt x="544511" y="4266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6588723" y="3390369"/>
            <a:ext cx="776026" cy="565780"/>
          </a:xfrm>
          <a:custGeom>
            <a:avLst/>
            <a:gdLst/>
            <a:ahLst/>
            <a:cxnLst/>
            <a:rect l="l" t="t" r="r" b="b"/>
            <a:pathLst>
              <a:path w="776026" h="565780">
                <a:moveTo>
                  <a:pt x="14288" y="14288"/>
                </a:moveTo>
                <a:lnTo>
                  <a:pt x="761738" y="551492"/>
                </a:lnTo>
              </a:path>
            </a:pathLst>
          </a:custGeom>
          <a:ln w="28576">
            <a:solidFill>
              <a:srgbClr val="B5B49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7350461" y="3474699"/>
            <a:ext cx="1868768" cy="934316"/>
          </a:xfrm>
          <a:custGeom>
            <a:avLst/>
            <a:gdLst/>
            <a:ahLst/>
            <a:cxnLst/>
            <a:rect l="l" t="t" r="r" b="b"/>
            <a:pathLst>
              <a:path w="1868768" h="934316">
                <a:moveTo>
                  <a:pt x="0" y="93431"/>
                </a:moveTo>
                <a:cubicBezTo>
                  <a:pt x="0" y="41890"/>
                  <a:pt x="41890" y="0"/>
                  <a:pt x="93569" y="0"/>
                </a:cubicBezTo>
                <a:lnTo>
                  <a:pt x="1775334" y="0"/>
                </a:lnTo>
                <a:cubicBezTo>
                  <a:pt x="1826882" y="0"/>
                  <a:pt x="1868769" y="41890"/>
                  <a:pt x="1868769" y="93431"/>
                </a:cubicBezTo>
                <a:lnTo>
                  <a:pt x="1868769" y="840885"/>
                </a:lnTo>
                <a:cubicBezTo>
                  <a:pt x="1868769" y="892563"/>
                  <a:pt x="1826882" y="934316"/>
                  <a:pt x="1775334" y="934316"/>
                </a:cubicBezTo>
                <a:lnTo>
                  <a:pt x="93569" y="934316"/>
                </a:lnTo>
                <a:cubicBezTo>
                  <a:pt x="41890" y="934316"/>
                  <a:pt x="0" y="892563"/>
                  <a:pt x="0" y="840885"/>
                </a:cubicBezTo>
                <a:close/>
              </a:path>
            </a:pathLst>
          </a:custGeom>
          <a:solidFill>
            <a:srgbClr val="B5B4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7329824" y="3454062"/>
            <a:ext cx="1910041" cy="975590"/>
          </a:xfrm>
          <a:custGeom>
            <a:avLst/>
            <a:gdLst/>
            <a:ahLst/>
            <a:cxnLst/>
            <a:rect l="l" t="t" r="r" b="b"/>
            <a:pathLst>
              <a:path w="1910041" h="975590">
                <a:moveTo>
                  <a:pt x="20637" y="114068"/>
                </a:moveTo>
                <a:cubicBezTo>
                  <a:pt x="20637" y="62527"/>
                  <a:pt x="62527" y="20637"/>
                  <a:pt x="114206" y="20637"/>
                </a:cubicBezTo>
                <a:lnTo>
                  <a:pt x="1795971" y="20637"/>
                </a:lnTo>
                <a:cubicBezTo>
                  <a:pt x="1847519" y="20637"/>
                  <a:pt x="1889406" y="62527"/>
                  <a:pt x="1889406" y="114068"/>
                </a:cubicBezTo>
                <a:lnTo>
                  <a:pt x="1889406" y="861522"/>
                </a:lnTo>
                <a:cubicBezTo>
                  <a:pt x="1889406" y="913200"/>
                  <a:pt x="1847519" y="954953"/>
                  <a:pt x="1795971" y="954953"/>
                </a:cubicBezTo>
                <a:lnTo>
                  <a:pt x="114206" y="954953"/>
                </a:lnTo>
                <a:cubicBezTo>
                  <a:pt x="62527" y="954953"/>
                  <a:pt x="20637" y="913200"/>
                  <a:pt x="20637" y="861522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547036" y="3736257"/>
            <a:ext cx="1155579" cy="204656"/>
          </a:xfrm>
          <a:custGeom>
            <a:avLst/>
            <a:gdLst/>
            <a:ahLst/>
            <a:cxnLst/>
            <a:rect l="l" t="t" r="r" b="b"/>
            <a:pathLst>
              <a:path w="1155579" h="204656">
                <a:moveTo>
                  <a:pt x="148489" y="80443"/>
                </a:moveTo>
                <a:cubicBezTo>
                  <a:pt x="148489" y="90266"/>
                  <a:pt x="147002" y="98939"/>
                  <a:pt x="144037" y="106460"/>
                </a:cubicBezTo>
                <a:cubicBezTo>
                  <a:pt x="141067" y="113988"/>
                  <a:pt x="136933" y="120327"/>
                  <a:pt x="131634" y="125486"/>
                </a:cubicBezTo>
                <a:cubicBezTo>
                  <a:pt x="125914" y="131141"/>
                  <a:pt x="118887" y="135501"/>
                  <a:pt x="110546" y="138572"/>
                </a:cubicBezTo>
                <a:cubicBezTo>
                  <a:pt x="102208" y="141646"/>
                  <a:pt x="93582" y="143291"/>
                  <a:pt x="84683" y="143504"/>
                </a:cubicBezTo>
                <a:lnTo>
                  <a:pt x="84683" y="162688"/>
                </a:lnTo>
                <a:lnTo>
                  <a:pt x="63807" y="162688"/>
                </a:lnTo>
                <a:lnTo>
                  <a:pt x="63807" y="143504"/>
                </a:lnTo>
                <a:cubicBezTo>
                  <a:pt x="54976" y="143223"/>
                  <a:pt x="46390" y="141632"/>
                  <a:pt x="38053" y="138733"/>
                </a:cubicBezTo>
                <a:cubicBezTo>
                  <a:pt x="29711" y="135839"/>
                  <a:pt x="22612" y="131490"/>
                  <a:pt x="16747" y="125698"/>
                </a:cubicBezTo>
                <a:cubicBezTo>
                  <a:pt x="11449" y="120540"/>
                  <a:pt x="7334" y="114142"/>
                  <a:pt x="4399" y="106514"/>
                </a:cubicBezTo>
                <a:cubicBezTo>
                  <a:pt x="1465" y="98885"/>
                  <a:pt x="0" y="90191"/>
                  <a:pt x="0" y="80443"/>
                </a:cubicBezTo>
                <a:cubicBezTo>
                  <a:pt x="0" y="71256"/>
                  <a:pt x="1415" y="63005"/>
                  <a:pt x="4242" y="55692"/>
                </a:cubicBezTo>
                <a:cubicBezTo>
                  <a:pt x="7067" y="48380"/>
                  <a:pt x="11027" y="42078"/>
                  <a:pt x="16110" y="36778"/>
                </a:cubicBezTo>
                <a:cubicBezTo>
                  <a:pt x="21551" y="31123"/>
                  <a:pt x="28371" y="26672"/>
                  <a:pt x="36565" y="23423"/>
                </a:cubicBezTo>
                <a:cubicBezTo>
                  <a:pt x="44762" y="20171"/>
                  <a:pt x="53842" y="18407"/>
                  <a:pt x="63807" y="18126"/>
                </a:cubicBezTo>
                <a:lnTo>
                  <a:pt x="63807" y="638"/>
                </a:lnTo>
                <a:lnTo>
                  <a:pt x="84683" y="638"/>
                </a:lnTo>
                <a:lnTo>
                  <a:pt x="84683" y="18126"/>
                </a:lnTo>
                <a:cubicBezTo>
                  <a:pt x="94648" y="18335"/>
                  <a:pt x="103763" y="20085"/>
                  <a:pt x="112033" y="23368"/>
                </a:cubicBezTo>
                <a:cubicBezTo>
                  <a:pt x="120294" y="26655"/>
                  <a:pt x="127148" y="31090"/>
                  <a:pt x="132588" y="36670"/>
                </a:cubicBezTo>
                <a:cubicBezTo>
                  <a:pt x="137675" y="41901"/>
                  <a:pt x="141598" y="48151"/>
                  <a:pt x="144357" y="55429"/>
                </a:cubicBezTo>
                <a:cubicBezTo>
                  <a:pt x="147110" y="62709"/>
                  <a:pt x="148489" y="71046"/>
                  <a:pt x="148489" y="80443"/>
                </a:cubicBezTo>
                <a:close/>
                <a:moveTo>
                  <a:pt x="126652" y="79593"/>
                </a:moveTo>
                <a:cubicBezTo>
                  <a:pt x="126652" y="72602"/>
                  <a:pt x="125665" y="66227"/>
                  <a:pt x="123689" y="60466"/>
                </a:cubicBezTo>
                <a:cubicBezTo>
                  <a:pt x="121709" y="54706"/>
                  <a:pt x="118779" y="49813"/>
                  <a:pt x="114890" y="45785"/>
                </a:cubicBezTo>
                <a:cubicBezTo>
                  <a:pt x="111219" y="41973"/>
                  <a:pt x="106942" y="39146"/>
                  <a:pt x="102064" y="37307"/>
                </a:cubicBezTo>
                <a:cubicBezTo>
                  <a:pt x="97189" y="35467"/>
                  <a:pt x="91393" y="34482"/>
                  <a:pt x="84683" y="34341"/>
                </a:cubicBezTo>
                <a:lnTo>
                  <a:pt x="84683" y="127606"/>
                </a:lnTo>
                <a:cubicBezTo>
                  <a:pt x="91045" y="127462"/>
                  <a:pt x="96714" y="126422"/>
                  <a:pt x="101696" y="124478"/>
                </a:cubicBezTo>
                <a:cubicBezTo>
                  <a:pt x="106676" y="122537"/>
                  <a:pt x="110793" y="119937"/>
                  <a:pt x="114044" y="116687"/>
                </a:cubicBezTo>
                <a:cubicBezTo>
                  <a:pt x="118353" y="112449"/>
                  <a:pt x="121532" y="107295"/>
                  <a:pt x="123581" y="101214"/>
                </a:cubicBezTo>
                <a:cubicBezTo>
                  <a:pt x="125626" y="95138"/>
                  <a:pt x="126652" y="87933"/>
                  <a:pt x="126652" y="79593"/>
                </a:cubicBezTo>
                <a:close/>
                <a:moveTo>
                  <a:pt x="63807" y="127606"/>
                </a:moveTo>
                <a:lnTo>
                  <a:pt x="63807" y="34341"/>
                </a:lnTo>
                <a:cubicBezTo>
                  <a:pt x="57097" y="34413"/>
                  <a:pt x="51300" y="35400"/>
                  <a:pt x="46426" y="37307"/>
                </a:cubicBezTo>
                <a:cubicBezTo>
                  <a:pt x="41548" y="39215"/>
                  <a:pt x="37271" y="42041"/>
                  <a:pt x="33599" y="45785"/>
                </a:cubicBezTo>
                <a:cubicBezTo>
                  <a:pt x="29711" y="49746"/>
                  <a:pt x="26784" y="54656"/>
                  <a:pt x="24804" y="60520"/>
                </a:cubicBezTo>
                <a:cubicBezTo>
                  <a:pt x="22828" y="66384"/>
                  <a:pt x="21837" y="72742"/>
                  <a:pt x="21837" y="79593"/>
                </a:cubicBezTo>
                <a:cubicBezTo>
                  <a:pt x="21837" y="87933"/>
                  <a:pt x="22864" y="95156"/>
                  <a:pt x="24909" y="101268"/>
                </a:cubicBezTo>
                <a:cubicBezTo>
                  <a:pt x="26956" y="107377"/>
                  <a:pt x="30135" y="112522"/>
                  <a:pt x="34444" y="116687"/>
                </a:cubicBezTo>
                <a:cubicBezTo>
                  <a:pt x="37696" y="119798"/>
                  <a:pt x="41814" y="122378"/>
                  <a:pt x="46792" y="124423"/>
                </a:cubicBezTo>
                <a:cubicBezTo>
                  <a:pt x="51775" y="126475"/>
                  <a:pt x="57445" y="127537"/>
                  <a:pt x="63807" y="127606"/>
                </a:cubicBezTo>
                <a:close/>
                <a:moveTo>
                  <a:pt x="269201" y="98673"/>
                </a:moveTo>
                <a:cubicBezTo>
                  <a:pt x="269201" y="118383"/>
                  <a:pt x="264488" y="134089"/>
                  <a:pt x="255053" y="145782"/>
                </a:cubicBezTo>
                <a:cubicBezTo>
                  <a:pt x="245621" y="157475"/>
                  <a:pt x="233697" y="163322"/>
                  <a:pt x="219283" y="163322"/>
                </a:cubicBezTo>
                <a:cubicBezTo>
                  <a:pt x="213420" y="163322"/>
                  <a:pt x="208228" y="162652"/>
                  <a:pt x="203706" y="161309"/>
                </a:cubicBezTo>
                <a:cubicBezTo>
                  <a:pt x="199182" y="159967"/>
                  <a:pt x="194551" y="157879"/>
                  <a:pt x="189818" y="155053"/>
                </a:cubicBezTo>
                <a:lnTo>
                  <a:pt x="189818" y="204657"/>
                </a:lnTo>
                <a:lnTo>
                  <a:pt x="169895" y="204657"/>
                </a:lnTo>
                <a:lnTo>
                  <a:pt x="169895" y="42610"/>
                </a:lnTo>
                <a:lnTo>
                  <a:pt x="189818" y="42610"/>
                </a:lnTo>
                <a:lnTo>
                  <a:pt x="189818" y="55005"/>
                </a:lnTo>
                <a:cubicBezTo>
                  <a:pt x="194764" y="50555"/>
                  <a:pt x="200261" y="46826"/>
                  <a:pt x="206302" y="43824"/>
                </a:cubicBezTo>
                <a:cubicBezTo>
                  <a:pt x="212342" y="40820"/>
                  <a:pt x="218930" y="39319"/>
                  <a:pt x="226070" y="39319"/>
                </a:cubicBezTo>
                <a:cubicBezTo>
                  <a:pt x="239635" y="39319"/>
                  <a:pt x="250211" y="44691"/>
                  <a:pt x="257811" y="55429"/>
                </a:cubicBezTo>
                <a:cubicBezTo>
                  <a:pt x="265407" y="66172"/>
                  <a:pt x="269201" y="80587"/>
                  <a:pt x="269201" y="98673"/>
                </a:cubicBezTo>
                <a:close/>
                <a:moveTo>
                  <a:pt x="248641" y="100898"/>
                </a:moveTo>
                <a:cubicBezTo>
                  <a:pt x="248641" y="87401"/>
                  <a:pt x="246485" y="76925"/>
                  <a:pt x="242176" y="69470"/>
                </a:cubicBezTo>
                <a:cubicBezTo>
                  <a:pt x="237863" y="62018"/>
                  <a:pt x="230872" y="58291"/>
                  <a:pt x="221192" y="58291"/>
                </a:cubicBezTo>
                <a:cubicBezTo>
                  <a:pt x="215539" y="58291"/>
                  <a:pt x="210082" y="59544"/>
                  <a:pt x="204819" y="62053"/>
                </a:cubicBezTo>
                <a:cubicBezTo>
                  <a:pt x="199552" y="64563"/>
                  <a:pt x="194551" y="67792"/>
                  <a:pt x="189818" y="71752"/>
                </a:cubicBezTo>
                <a:lnTo>
                  <a:pt x="189818" y="138838"/>
                </a:lnTo>
                <a:cubicBezTo>
                  <a:pt x="195048" y="141382"/>
                  <a:pt x="199520" y="143115"/>
                  <a:pt x="203228" y="144033"/>
                </a:cubicBezTo>
                <a:cubicBezTo>
                  <a:pt x="206935" y="144954"/>
                  <a:pt x="211190" y="145411"/>
                  <a:pt x="216000" y="145411"/>
                </a:cubicBezTo>
                <a:cubicBezTo>
                  <a:pt x="226314" y="145411"/>
                  <a:pt x="234335" y="141632"/>
                  <a:pt x="240059" y="134071"/>
                </a:cubicBezTo>
                <a:cubicBezTo>
                  <a:pt x="245779" y="126512"/>
                  <a:pt x="248641" y="115449"/>
                  <a:pt x="248641" y="100898"/>
                </a:cubicBezTo>
                <a:close/>
                <a:moveTo>
                  <a:pt x="357092" y="131846"/>
                </a:moveTo>
                <a:lnTo>
                  <a:pt x="357092" y="98990"/>
                </a:lnTo>
                <a:cubicBezTo>
                  <a:pt x="352358" y="99414"/>
                  <a:pt x="346370" y="99995"/>
                  <a:pt x="339128" y="100739"/>
                </a:cubicBezTo>
                <a:cubicBezTo>
                  <a:pt x="331884" y="101484"/>
                  <a:pt x="326038" y="102524"/>
                  <a:pt x="321584" y="103868"/>
                </a:cubicBezTo>
                <a:cubicBezTo>
                  <a:pt x="316285" y="105487"/>
                  <a:pt x="311904" y="107979"/>
                  <a:pt x="308445" y="111338"/>
                </a:cubicBezTo>
                <a:cubicBezTo>
                  <a:pt x="304981" y="114696"/>
                  <a:pt x="303250" y="119376"/>
                  <a:pt x="303250" y="125381"/>
                </a:cubicBezTo>
                <a:cubicBezTo>
                  <a:pt x="303250" y="132164"/>
                  <a:pt x="305158" y="137287"/>
                  <a:pt x="308976" y="140746"/>
                </a:cubicBezTo>
                <a:cubicBezTo>
                  <a:pt x="312789" y="144210"/>
                  <a:pt x="318370" y="145941"/>
                  <a:pt x="325718" y="145941"/>
                </a:cubicBezTo>
                <a:cubicBezTo>
                  <a:pt x="332007" y="145941"/>
                  <a:pt x="337694" y="144580"/>
                  <a:pt x="342785" y="141859"/>
                </a:cubicBezTo>
                <a:cubicBezTo>
                  <a:pt x="347868" y="139140"/>
                  <a:pt x="352638" y="135803"/>
                  <a:pt x="357092" y="131846"/>
                </a:cubicBezTo>
                <a:close/>
                <a:moveTo>
                  <a:pt x="357092" y="148378"/>
                </a:moveTo>
                <a:cubicBezTo>
                  <a:pt x="355467" y="149580"/>
                  <a:pt x="353293" y="151258"/>
                  <a:pt x="350575" y="153411"/>
                </a:cubicBezTo>
                <a:cubicBezTo>
                  <a:pt x="347854" y="155567"/>
                  <a:pt x="345222" y="157280"/>
                  <a:pt x="342678" y="158555"/>
                </a:cubicBezTo>
                <a:cubicBezTo>
                  <a:pt x="339142" y="160388"/>
                  <a:pt x="335733" y="161799"/>
                  <a:pt x="332449" y="162792"/>
                </a:cubicBezTo>
                <a:cubicBezTo>
                  <a:pt x="329166" y="163783"/>
                  <a:pt x="324555" y="164276"/>
                  <a:pt x="318619" y="164276"/>
                </a:cubicBezTo>
                <a:cubicBezTo>
                  <a:pt x="313741" y="164276"/>
                  <a:pt x="309114" y="163357"/>
                  <a:pt x="304736" y="161521"/>
                </a:cubicBezTo>
                <a:cubicBezTo>
                  <a:pt x="300352" y="159682"/>
                  <a:pt x="296500" y="157104"/>
                  <a:pt x="293181" y="153786"/>
                </a:cubicBezTo>
                <a:cubicBezTo>
                  <a:pt x="290002" y="150534"/>
                  <a:pt x="287461" y="146524"/>
                  <a:pt x="285552" y="141753"/>
                </a:cubicBezTo>
                <a:cubicBezTo>
                  <a:pt x="283644" y="136985"/>
                  <a:pt x="282690" y="131956"/>
                  <a:pt x="282690" y="126652"/>
                </a:cubicBezTo>
                <a:cubicBezTo>
                  <a:pt x="282690" y="118458"/>
                  <a:pt x="284421" y="111478"/>
                  <a:pt x="287885" y="105721"/>
                </a:cubicBezTo>
                <a:cubicBezTo>
                  <a:pt x="291344" y="99962"/>
                  <a:pt x="296821" y="95386"/>
                  <a:pt x="304312" y="91995"/>
                </a:cubicBezTo>
                <a:cubicBezTo>
                  <a:pt x="310954" y="88957"/>
                  <a:pt x="318795" y="86858"/>
                  <a:pt x="327837" y="85688"/>
                </a:cubicBezTo>
                <a:cubicBezTo>
                  <a:pt x="336881" y="84521"/>
                  <a:pt x="346634" y="83657"/>
                  <a:pt x="357092" y="83092"/>
                </a:cubicBezTo>
                <a:lnTo>
                  <a:pt x="357092" y="79280"/>
                </a:lnTo>
                <a:cubicBezTo>
                  <a:pt x="357092" y="74614"/>
                  <a:pt x="356386" y="70852"/>
                  <a:pt x="354971" y="67987"/>
                </a:cubicBezTo>
                <a:cubicBezTo>
                  <a:pt x="353556" y="65124"/>
                  <a:pt x="351580" y="62921"/>
                  <a:pt x="349035" y="61366"/>
                </a:cubicBezTo>
                <a:cubicBezTo>
                  <a:pt x="346493" y="59739"/>
                  <a:pt x="343386" y="58662"/>
                  <a:pt x="339715" y="58133"/>
                </a:cubicBezTo>
                <a:cubicBezTo>
                  <a:pt x="336039" y="57605"/>
                  <a:pt x="332255" y="57338"/>
                  <a:pt x="328371" y="57338"/>
                </a:cubicBezTo>
                <a:cubicBezTo>
                  <a:pt x="323781" y="57338"/>
                  <a:pt x="318374" y="58029"/>
                  <a:pt x="312155" y="59404"/>
                </a:cubicBezTo>
                <a:cubicBezTo>
                  <a:pt x="305939" y="60784"/>
                  <a:pt x="299718" y="62777"/>
                  <a:pt x="293501" y="65391"/>
                </a:cubicBezTo>
                <a:lnTo>
                  <a:pt x="292335" y="65391"/>
                </a:lnTo>
                <a:lnTo>
                  <a:pt x="292335" y="45148"/>
                </a:lnTo>
                <a:cubicBezTo>
                  <a:pt x="296006" y="44089"/>
                  <a:pt x="301273" y="42923"/>
                  <a:pt x="308128" y="41652"/>
                </a:cubicBezTo>
                <a:cubicBezTo>
                  <a:pt x="314978" y="40382"/>
                  <a:pt x="321764" y="39744"/>
                  <a:pt x="328475" y="39744"/>
                </a:cubicBezTo>
                <a:cubicBezTo>
                  <a:pt x="336600" y="39744"/>
                  <a:pt x="343455" y="40382"/>
                  <a:pt x="349038" y="41652"/>
                </a:cubicBezTo>
                <a:cubicBezTo>
                  <a:pt x="354614" y="42923"/>
                  <a:pt x="359633" y="45223"/>
                  <a:pt x="364082" y="48543"/>
                </a:cubicBezTo>
                <a:cubicBezTo>
                  <a:pt x="368395" y="51791"/>
                  <a:pt x="371611" y="55998"/>
                  <a:pt x="373730" y="61154"/>
                </a:cubicBezTo>
                <a:cubicBezTo>
                  <a:pt x="375851" y="66313"/>
                  <a:pt x="376909" y="72602"/>
                  <a:pt x="376909" y="80018"/>
                </a:cubicBezTo>
                <a:lnTo>
                  <a:pt x="376909" y="160993"/>
                </a:lnTo>
                <a:lnTo>
                  <a:pt x="357092" y="160993"/>
                </a:lnTo>
                <a:close/>
                <a:moveTo>
                  <a:pt x="500170" y="160993"/>
                </a:moveTo>
                <a:lnTo>
                  <a:pt x="475369" y="160993"/>
                </a:lnTo>
                <a:lnTo>
                  <a:pt x="434779" y="106409"/>
                </a:lnTo>
                <a:lnTo>
                  <a:pt x="424814" y="106409"/>
                </a:lnTo>
                <a:lnTo>
                  <a:pt x="424814" y="160993"/>
                </a:lnTo>
                <a:lnTo>
                  <a:pt x="404892" y="160993"/>
                </a:lnTo>
                <a:lnTo>
                  <a:pt x="404892" y="42610"/>
                </a:lnTo>
                <a:lnTo>
                  <a:pt x="424814" y="42610"/>
                </a:lnTo>
                <a:lnTo>
                  <a:pt x="424814" y="94116"/>
                </a:lnTo>
                <a:cubicBezTo>
                  <a:pt x="429974" y="94043"/>
                  <a:pt x="434369" y="92966"/>
                  <a:pt x="438009" y="90882"/>
                </a:cubicBezTo>
                <a:cubicBezTo>
                  <a:pt x="441648" y="88798"/>
                  <a:pt x="444741" y="84752"/>
                  <a:pt x="447286" y="78746"/>
                </a:cubicBezTo>
                <a:cubicBezTo>
                  <a:pt x="448059" y="76980"/>
                  <a:pt x="448927" y="74935"/>
                  <a:pt x="449878" y="72602"/>
                </a:cubicBezTo>
                <a:cubicBezTo>
                  <a:pt x="450832" y="70269"/>
                  <a:pt x="451591" y="68221"/>
                  <a:pt x="452157" y="66453"/>
                </a:cubicBezTo>
                <a:cubicBezTo>
                  <a:pt x="455271" y="57762"/>
                  <a:pt x="459580" y="51618"/>
                  <a:pt x="465092" y="48013"/>
                </a:cubicBezTo>
                <a:cubicBezTo>
                  <a:pt x="470599" y="44410"/>
                  <a:pt x="477771" y="42610"/>
                  <a:pt x="486601" y="42610"/>
                </a:cubicBezTo>
                <a:lnTo>
                  <a:pt x="492009" y="42610"/>
                </a:lnTo>
                <a:lnTo>
                  <a:pt x="492009" y="59775"/>
                </a:lnTo>
                <a:lnTo>
                  <a:pt x="487451" y="59775"/>
                </a:lnTo>
                <a:cubicBezTo>
                  <a:pt x="481867" y="59775"/>
                  <a:pt x="477683" y="60923"/>
                  <a:pt x="474891" y="63217"/>
                </a:cubicBezTo>
                <a:cubicBezTo>
                  <a:pt x="472101" y="65517"/>
                  <a:pt x="469753" y="69704"/>
                  <a:pt x="467845" y="75781"/>
                </a:cubicBezTo>
                <a:cubicBezTo>
                  <a:pt x="465865" y="81925"/>
                  <a:pt x="463532" y="86710"/>
                  <a:pt x="460851" y="90137"/>
                </a:cubicBezTo>
                <a:cubicBezTo>
                  <a:pt x="458165" y="93564"/>
                  <a:pt x="455195" y="96200"/>
                  <a:pt x="451944" y="98036"/>
                </a:cubicBezTo>
                <a:close/>
                <a:moveTo>
                  <a:pt x="617494" y="189396"/>
                </a:moveTo>
                <a:lnTo>
                  <a:pt x="598947" y="189396"/>
                </a:lnTo>
                <a:lnTo>
                  <a:pt x="598947" y="160993"/>
                </a:lnTo>
                <a:lnTo>
                  <a:pt x="512997" y="160993"/>
                </a:lnTo>
                <a:lnTo>
                  <a:pt x="512997" y="42610"/>
                </a:lnTo>
                <a:lnTo>
                  <a:pt x="532919" y="42610"/>
                </a:lnTo>
                <a:lnTo>
                  <a:pt x="532919" y="143821"/>
                </a:lnTo>
                <a:lnTo>
                  <a:pt x="585806" y="143821"/>
                </a:lnTo>
                <a:lnTo>
                  <a:pt x="585806" y="42610"/>
                </a:lnTo>
                <a:lnTo>
                  <a:pt x="605729" y="42610"/>
                </a:lnTo>
                <a:lnTo>
                  <a:pt x="605729" y="143821"/>
                </a:lnTo>
                <a:lnTo>
                  <a:pt x="617494" y="143821"/>
                </a:lnTo>
                <a:close/>
                <a:moveTo>
                  <a:pt x="730581" y="160993"/>
                </a:moveTo>
                <a:lnTo>
                  <a:pt x="710867" y="160993"/>
                </a:lnTo>
                <a:lnTo>
                  <a:pt x="710867" y="72706"/>
                </a:lnTo>
                <a:lnTo>
                  <a:pt x="655120" y="160993"/>
                </a:lnTo>
                <a:lnTo>
                  <a:pt x="637103" y="160993"/>
                </a:lnTo>
                <a:lnTo>
                  <a:pt x="637103" y="42610"/>
                </a:lnTo>
                <a:lnTo>
                  <a:pt x="656813" y="42610"/>
                </a:lnTo>
                <a:lnTo>
                  <a:pt x="656813" y="129515"/>
                </a:lnTo>
                <a:lnTo>
                  <a:pt x="711925" y="42610"/>
                </a:lnTo>
                <a:lnTo>
                  <a:pt x="730581" y="42610"/>
                </a:lnTo>
                <a:close/>
                <a:moveTo>
                  <a:pt x="845151" y="160993"/>
                </a:moveTo>
                <a:lnTo>
                  <a:pt x="825224" y="160993"/>
                </a:lnTo>
                <a:lnTo>
                  <a:pt x="825224" y="114041"/>
                </a:lnTo>
                <a:lnTo>
                  <a:pt x="805511" y="114041"/>
                </a:lnTo>
                <a:lnTo>
                  <a:pt x="770429" y="160993"/>
                </a:lnTo>
                <a:lnTo>
                  <a:pt x="747219" y="160993"/>
                </a:lnTo>
                <a:lnTo>
                  <a:pt x="785268" y="112237"/>
                </a:lnTo>
                <a:cubicBezTo>
                  <a:pt x="775452" y="109343"/>
                  <a:pt x="768262" y="105034"/>
                  <a:pt x="763704" y="99310"/>
                </a:cubicBezTo>
                <a:cubicBezTo>
                  <a:pt x="759144" y="93586"/>
                  <a:pt x="756864" y="85922"/>
                  <a:pt x="756864" y="76309"/>
                </a:cubicBezTo>
                <a:cubicBezTo>
                  <a:pt x="756864" y="70445"/>
                  <a:pt x="758157" y="65305"/>
                  <a:pt x="760733" y="60891"/>
                </a:cubicBezTo>
                <a:cubicBezTo>
                  <a:pt x="763315" y="56474"/>
                  <a:pt x="766793" y="52748"/>
                  <a:pt x="771171" y="49709"/>
                </a:cubicBezTo>
                <a:cubicBezTo>
                  <a:pt x="774706" y="47309"/>
                  <a:pt x="779159" y="45523"/>
                  <a:pt x="784530" y="44356"/>
                </a:cubicBezTo>
                <a:cubicBezTo>
                  <a:pt x="789898" y="43190"/>
                  <a:pt x="795903" y="42610"/>
                  <a:pt x="802545" y="42610"/>
                </a:cubicBezTo>
                <a:lnTo>
                  <a:pt x="845151" y="42610"/>
                </a:lnTo>
                <a:close/>
                <a:moveTo>
                  <a:pt x="825224" y="98353"/>
                </a:moveTo>
                <a:lnTo>
                  <a:pt x="825224" y="58504"/>
                </a:lnTo>
                <a:lnTo>
                  <a:pt x="803602" y="58504"/>
                </a:lnTo>
                <a:cubicBezTo>
                  <a:pt x="799012" y="58504"/>
                  <a:pt x="795388" y="58749"/>
                  <a:pt x="792742" y="59242"/>
                </a:cubicBezTo>
                <a:cubicBezTo>
                  <a:pt x="790092" y="59739"/>
                  <a:pt x="787529" y="60693"/>
                  <a:pt x="785055" y="62108"/>
                </a:cubicBezTo>
                <a:cubicBezTo>
                  <a:pt x="782514" y="63662"/>
                  <a:pt x="780589" y="65765"/>
                  <a:pt x="779282" y="68415"/>
                </a:cubicBezTo>
                <a:cubicBezTo>
                  <a:pt x="777975" y="71064"/>
                  <a:pt x="777320" y="73909"/>
                  <a:pt x="777320" y="76946"/>
                </a:cubicBezTo>
                <a:cubicBezTo>
                  <a:pt x="777320" y="80832"/>
                  <a:pt x="777762" y="83993"/>
                  <a:pt x="778645" y="86430"/>
                </a:cubicBezTo>
                <a:cubicBezTo>
                  <a:pt x="779529" y="88869"/>
                  <a:pt x="781134" y="91112"/>
                  <a:pt x="783468" y="93161"/>
                </a:cubicBezTo>
                <a:cubicBezTo>
                  <a:pt x="785942" y="95282"/>
                  <a:pt x="788962" y="96675"/>
                  <a:pt x="792529" y="97348"/>
                </a:cubicBezTo>
                <a:cubicBezTo>
                  <a:pt x="796092" y="98017"/>
                  <a:pt x="799999" y="98353"/>
                  <a:pt x="804240" y="98353"/>
                </a:cubicBezTo>
                <a:close/>
                <a:moveTo>
                  <a:pt x="1028289" y="160993"/>
                </a:moveTo>
                <a:lnTo>
                  <a:pt x="951347" y="160993"/>
                </a:lnTo>
                <a:lnTo>
                  <a:pt x="951347" y="144879"/>
                </a:lnTo>
                <a:lnTo>
                  <a:pt x="979964" y="144879"/>
                </a:lnTo>
                <a:lnTo>
                  <a:pt x="979964" y="39107"/>
                </a:lnTo>
                <a:lnTo>
                  <a:pt x="951347" y="39107"/>
                </a:lnTo>
                <a:lnTo>
                  <a:pt x="951347" y="24692"/>
                </a:lnTo>
                <a:cubicBezTo>
                  <a:pt x="962159" y="24692"/>
                  <a:pt x="970125" y="23156"/>
                  <a:pt x="975248" y="20085"/>
                </a:cubicBezTo>
                <a:cubicBezTo>
                  <a:pt x="980370" y="17010"/>
                  <a:pt x="983246" y="11200"/>
                  <a:pt x="983884" y="2650"/>
                </a:cubicBezTo>
                <a:lnTo>
                  <a:pt x="1000310" y="2650"/>
                </a:lnTo>
                <a:lnTo>
                  <a:pt x="1000310" y="144879"/>
                </a:lnTo>
                <a:lnTo>
                  <a:pt x="1028289" y="144879"/>
                </a:lnTo>
                <a:close/>
                <a:moveTo>
                  <a:pt x="1155579" y="82034"/>
                </a:moveTo>
                <a:cubicBezTo>
                  <a:pt x="1155579" y="110365"/>
                  <a:pt x="1151461" y="131155"/>
                  <a:pt x="1143231" y="144404"/>
                </a:cubicBezTo>
                <a:cubicBezTo>
                  <a:pt x="1135002" y="157651"/>
                  <a:pt x="1122296" y="164276"/>
                  <a:pt x="1105132" y="164276"/>
                </a:cubicBezTo>
                <a:cubicBezTo>
                  <a:pt x="1087747" y="164276"/>
                  <a:pt x="1074997" y="157530"/>
                  <a:pt x="1066871" y="144033"/>
                </a:cubicBezTo>
                <a:cubicBezTo>
                  <a:pt x="1058746" y="130537"/>
                  <a:pt x="1054682" y="109941"/>
                  <a:pt x="1054682" y="82246"/>
                </a:cubicBezTo>
                <a:cubicBezTo>
                  <a:pt x="1054682" y="53770"/>
                  <a:pt x="1058800" y="32944"/>
                  <a:pt x="1067030" y="19767"/>
                </a:cubicBezTo>
                <a:cubicBezTo>
                  <a:pt x="1075263" y="6593"/>
                  <a:pt x="1087959" y="0"/>
                  <a:pt x="1105132" y="0"/>
                </a:cubicBezTo>
                <a:cubicBezTo>
                  <a:pt x="1122512" y="0"/>
                  <a:pt x="1135264" y="6822"/>
                  <a:pt x="1143392" y="20456"/>
                </a:cubicBezTo>
                <a:cubicBezTo>
                  <a:pt x="1151514" y="34093"/>
                  <a:pt x="1155579" y="54620"/>
                  <a:pt x="1155579" y="82034"/>
                </a:cubicBezTo>
                <a:close/>
                <a:moveTo>
                  <a:pt x="1128446" y="130151"/>
                </a:moveTo>
                <a:cubicBezTo>
                  <a:pt x="1130494" y="124917"/>
                  <a:pt x="1131940" y="118311"/>
                  <a:pt x="1132791" y="110326"/>
                </a:cubicBezTo>
                <a:cubicBezTo>
                  <a:pt x="1133640" y="102345"/>
                  <a:pt x="1134062" y="92913"/>
                  <a:pt x="1134062" y="82034"/>
                </a:cubicBezTo>
                <a:cubicBezTo>
                  <a:pt x="1134062" y="71219"/>
                  <a:pt x="1133640" y="61823"/>
                  <a:pt x="1132791" y="53839"/>
                </a:cubicBezTo>
                <a:cubicBezTo>
                  <a:pt x="1131940" y="45853"/>
                  <a:pt x="1130458" y="39215"/>
                  <a:pt x="1128341" y="33917"/>
                </a:cubicBezTo>
                <a:cubicBezTo>
                  <a:pt x="1126221" y="28544"/>
                  <a:pt x="1123308" y="24466"/>
                  <a:pt x="1119596" y="21676"/>
                </a:cubicBezTo>
                <a:cubicBezTo>
                  <a:pt x="1115886" y="18882"/>
                  <a:pt x="1111064" y="17489"/>
                  <a:pt x="1105132" y="17489"/>
                </a:cubicBezTo>
                <a:cubicBezTo>
                  <a:pt x="1099267" y="17489"/>
                  <a:pt x="1094444" y="18882"/>
                  <a:pt x="1090663" y="21676"/>
                </a:cubicBezTo>
                <a:cubicBezTo>
                  <a:pt x="1086880" y="24466"/>
                  <a:pt x="1083895" y="28617"/>
                  <a:pt x="1081707" y="34129"/>
                </a:cubicBezTo>
                <a:cubicBezTo>
                  <a:pt x="1079586" y="39496"/>
                  <a:pt x="1078136" y="46282"/>
                  <a:pt x="1077362" y="54479"/>
                </a:cubicBezTo>
                <a:cubicBezTo>
                  <a:pt x="1076588" y="62673"/>
                  <a:pt x="1076199" y="71931"/>
                  <a:pt x="1076199" y="82246"/>
                </a:cubicBezTo>
                <a:cubicBezTo>
                  <a:pt x="1076199" y="93269"/>
                  <a:pt x="1076533" y="102485"/>
                  <a:pt x="1077203" y="109908"/>
                </a:cubicBezTo>
                <a:cubicBezTo>
                  <a:pt x="1077877" y="117328"/>
                  <a:pt x="1079341" y="123966"/>
                  <a:pt x="1081602" y="129831"/>
                </a:cubicBezTo>
                <a:cubicBezTo>
                  <a:pt x="1083650" y="135270"/>
                  <a:pt x="1086563" y="139457"/>
                  <a:pt x="1090347" y="142391"/>
                </a:cubicBezTo>
                <a:cubicBezTo>
                  <a:pt x="1094126" y="145325"/>
                  <a:pt x="1099056" y="146786"/>
                  <a:pt x="1105132" y="146786"/>
                </a:cubicBezTo>
                <a:cubicBezTo>
                  <a:pt x="1110994" y="146786"/>
                  <a:pt x="1115817" y="145393"/>
                  <a:pt x="1119596" y="142603"/>
                </a:cubicBezTo>
                <a:cubicBezTo>
                  <a:pt x="1123377" y="139810"/>
                  <a:pt x="1126325" y="135659"/>
                  <a:pt x="1128446" y="130151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8722984" y="3818607"/>
            <a:ext cx="59778" cy="19185"/>
          </a:xfrm>
          <a:custGeom>
            <a:avLst/>
            <a:gdLst/>
            <a:ahLst/>
            <a:cxnLst/>
            <a:rect l="l" t="t" r="r" b="b"/>
            <a:pathLst>
              <a:path w="59778" h="19185">
                <a:moveTo>
                  <a:pt x="59778" y="19185"/>
                </a:moveTo>
                <a:lnTo>
                  <a:pt x="0" y="19185"/>
                </a:lnTo>
                <a:lnTo>
                  <a:pt x="0" y="0"/>
                </a:lnTo>
                <a:lnTo>
                  <a:pt x="5977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8803609" y="3736149"/>
            <a:ext cx="217257" cy="164383"/>
          </a:xfrm>
          <a:custGeom>
            <a:avLst/>
            <a:gdLst/>
            <a:ahLst/>
            <a:cxnLst/>
            <a:rect l="l" t="t" r="r" b="b"/>
            <a:pathLst>
              <a:path w="217257" h="164383">
                <a:moveTo>
                  <a:pt x="97402" y="161101"/>
                </a:moveTo>
                <a:lnTo>
                  <a:pt x="0" y="161101"/>
                </a:lnTo>
                <a:lnTo>
                  <a:pt x="0" y="138946"/>
                </a:lnTo>
                <a:cubicBezTo>
                  <a:pt x="6994" y="132303"/>
                  <a:pt x="13601" y="125946"/>
                  <a:pt x="19821" y="119870"/>
                </a:cubicBezTo>
                <a:cubicBezTo>
                  <a:pt x="26040" y="113793"/>
                  <a:pt x="32112" y="107471"/>
                  <a:pt x="38048" y="100901"/>
                </a:cubicBezTo>
                <a:cubicBezTo>
                  <a:pt x="50058" y="87689"/>
                  <a:pt x="58256" y="77109"/>
                  <a:pt x="62641" y="69160"/>
                </a:cubicBezTo>
                <a:cubicBezTo>
                  <a:pt x="67019" y="61207"/>
                  <a:pt x="69207" y="52992"/>
                  <a:pt x="69207" y="44518"/>
                </a:cubicBezTo>
                <a:cubicBezTo>
                  <a:pt x="69207" y="40133"/>
                  <a:pt x="68519" y="36281"/>
                  <a:pt x="67140" y="32961"/>
                </a:cubicBezTo>
                <a:cubicBezTo>
                  <a:pt x="65765" y="29643"/>
                  <a:pt x="63871" y="26889"/>
                  <a:pt x="61470" y="24696"/>
                </a:cubicBezTo>
                <a:cubicBezTo>
                  <a:pt x="59001" y="22576"/>
                  <a:pt x="56135" y="20985"/>
                  <a:pt x="52885" y="19926"/>
                </a:cubicBezTo>
                <a:cubicBezTo>
                  <a:pt x="49637" y="18865"/>
                  <a:pt x="46066" y="18335"/>
                  <a:pt x="42181" y="18335"/>
                </a:cubicBezTo>
                <a:cubicBezTo>
                  <a:pt x="38437" y="18335"/>
                  <a:pt x="34640" y="18814"/>
                  <a:pt x="30788" y="19768"/>
                </a:cubicBezTo>
                <a:cubicBezTo>
                  <a:pt x="26936" y="20723"/>
                  <a:pt x="23249" y="21906"/>
                  <a:pt x="19714" y="23321"/>
                </a:cubicBezTo>
                <a:cubicBezTo>
                  <a:pt x="16744" y="24520"/>
                  <a:pt x="13881" y="25972"/>
                  <a:pt x="11128" y="27667"/>
                </a:cubicBezTo>
                <a:cubicBezTo>
                  <a:pt x="8370" y="29362"/>
                  <a:pt x="6145" y="30813"/>
                  <a:pt x="4449" y="32011"/>
                </a:cubicBezTo>
                <a:lnTo>
                  <a:pt x="3288" y="32011"/>
                </a:lnTo>
                <a:lnTo>
                  <a:pt x="3288" y="9544"/>
                </a:lnTo>
                <a:cubicBezTo>
                  <a:pt x="7665" y="7348"/>
                  <a:pt x="13760" y="5213"/>
                  <a:pt x="21568" y="3129"/>
                </a:cubicBezTo>
                <a:cubicBezTo>
                  <a:pt x="29373" y="1044"/>
                  <a:pt x="36775" y="0"/>
                  <a:pt x="43773" y="0"/>
                </a:cubicBezTo>
                <a:cubicBezTo>
                  <a:pt x="58467" y="0"/>
                  <a:pt x="69984" y="3907"/>
                  <a:pt x="78322" y="11714"/>
                </a:cubicBezTo>
                <a:cubicBezTo>
                  <a:pt x="86659" y="19520"/>
                  <a:pt x="90829" y="30104"/>
                  <a:pt x="90829" y="43455"/>
                </a:cubicBezTo>
                <a:cubicBezTo>
                  <a:pt x="90829" y="49605"/>
                  <a:pt x="90101" y="55293"/>
                  <a:pt x="88658" y="60521"/>
                </a:cubicBezTo>
                <a:cubicBezTo>
                  <a:pt x="87206" y="65751"/>
                  <a:pt x="85209" y="70589"/>
                  <a:pt x="82667" y="75043"/>
                </a:cubicBezTo>
                <a:cubicBezTo>
                  <a:pt x="80053" y="79633"/>
                  <a:pt x="76910" y="84189"/>
                  <a:pt x="73235" y="88712"/>
                </a:cubicBezTo>
                <a:cubicBezTo>
                  <a:pt x="69563" y="93233"/>
                  <a:pt x="65671" y="97687"/>
                  <a:pt x="61575" y="102063"/>
                </a:cubicBezTo>
                <a:cubicBezTo>
                  <a:pt x="54933" y="109271"/>
                  <a:pt x="47534" y="116763"/>
                  <a:pt x="39373" y="124531"/>
                </a:cubicBezTo>
                <a:cubicBezTo>
                  <a:pt x="31212" y="132303"/>
                  <a:pt x="24696" y="138453"/>
                  <a:pt x="19821" y="142974"/>
                </a:cubicBezTo>
                <a:lnTo>
                  <a:pt x="97402" y="142974"/>
                </a:lnTo>
                <a:close/>
                <a:moveTo>
                  <a:pt x="217257" y="82142"/>
                </a:moveTo>
                <a:cubicBezTo>
                  <a:pt x="217257" y="110473"/>
                  <a:pt x="213138" y="131263"/>
                  <a:pt x="204909" y="144512"/>
                </a:cubicBezTo>
                <a:cubicBezTo>
                  <a:pt x="196675" y="157759"/>
                  <a:pt x="183974" y="164384"/>
                  <a:pt x="166806" y="164384"/>
                </a:cubicBezTo>
                <a:cubicBezTo>
                  <a:pt x="149425" y="164384"/>
                  <a:pt x="136670" y="157638"/>
                  <a:pt x="128549" y="144141"/>
                </a:cubicBezTo>
                <a:cubicBezTo>
                  <a:pt x="120423" y="130645"/>
                  <a:pt x="116359" y="110049"/>
                  <a:pt x="116359" y="82354"/>
                </a:cubicBezTo>
                <a:cubicBezTo>
                  <a:pt x="116359" y="53878"/>
                  <a:pt x="120478" y="33052"/>
                  <a:pt x="128707" y="19875"/>
                </a:cubicBezTo>
                <a:cubicBezTo>
                  <a:pt x="136937" y="6701"/>
                  <a:pt x="149638" y="108"/>
                  <a:pt x="166806" y="108"/>
                </a:cubicBezTo>
                <a:cubicBezTo>
                  <a:pt x="184191" y="108"/>
                  <a:pt x="196942" y="6930"/>
                  <a:pt x="205071" y="20564"/>
                </a:cubicBezTo>
                <a:cubicBezTo>
                  <a:pt x="213192" y="34201"/>
                  <a:pt x="217257" y="54728"/>
                  <a:pt x="217257" y="82142"/>
                </a:cubicBezTo>
                <a:close/>
                <a:moveTo>
                  <a:pt x="190123" y="130259"/>
                </a:moveTo>
                <a:cubicBezTo>
                  <a:pt x="192168" y="125025"/>
                  <a:pt x="193619" y="118419"/>
                  <a:pt x="194468" y="110434"/>
                </a:cubicBezTo>
                <a:cubicBezTo>
                  <a:pt x="195315" y="102453"/>
                  <a:pt x="195739" y="93021"/>
                  <a:pt x="195739" y="82142"/>
                </a:cubicBezTo>
                <a:cubicBezTo>
                  <a:pt x="195739" y="71327"/>
                  <a:pt x="195315" y="61931"/>
                  <a:pt x="194468" y="53947"/>
                </a:cubicBezTo>
                <a:cubicBezTo>
                  <a:pt x="193619" y="45961"/>
                  <a:pt x="192136" y="39323"/>
                  <a:pt x="190020" y="34025"/>
                </a:cubicBezTo>
                <a:cubicBezTo>
                  <a:pt x="187898" y="28652"/>
                  <a:pt x="184983" y="24574"/>
                  <a:pt x="181274" y="21784"/>
                </a:cubicBezTo>
                <a:cubicBezTo>
                  <a:pt x="177563" y="18990"/>
                  <a:pt x="172739" y="17597"/>
                  <a:pt x="166806" y="17597"/>
                </a:cubicBezTo>
                <a:cubicBezTo>
                  <a:pt x="160941" y="17597"/>
                  <a:pt x="156122" y="18990"/>
                  <a:pt x="152338" y="21784"/>
                </a:cubicBezTo>
                <a:cubicBezTo>
                  <a:pt x="148558" y="24574"/>
                  <a:pt x="145573" y="28725"/>
                  <a:pt x="143384" y="34237"/>
                </a:cubicBezTo>
                <a:cubicBezTo>
                  <a:pt x="141264" y="39604"/>
                  <a:pt x="139813" y="46390"/>
                  <a:pt x="139039" y="54587"/>
                </a:cubicBezTo>
                <a:cubicBezTo>
                  <a:pt x="138265" y="62781"/>
                  <a:pt x="137873" y="72039"/>
                  <a:pt x="137873" y="82354"/>
                </a:cubicBezTo>
                <a:cubicBezTo>
                  <a:pt x="137873" y="93377"/>
                  <a:pt x="138211" y="102593"/>
                  <a:pt x="138882" y="110016"/>
                </a:cubicBezTo>
                <a:cubicBezTo>
                  <a:pt x="139551" y="117436"/>
                  <a:pt x="141016" y="124074"/>
                  <a:pt x="143281" y="129939"/>
                </a:cubicBezTo>
                <a:cubicBezTo>
                  <a:pt x="145325" y="135378"/>
                  <a:pt x="148241" y="139565"/>
                  <a:pt x="152025" y="142499"/>
                </a:cubicBezTo>
                <a:cubicBezTo>
                  <a:pt x="155804" y="145433"/>
                  <a:pt x="160733" y="146894"/>
                  <a:pt x="166806" y="146894"/>
                </a:cubicBezTo>
                <a:cubicBezTo>
                  <a:pt x="172671" y="146894"/>
                  <a:pt x="177495" y="145501"/>
                  <a:pt x="181274" y="142711"/>
                </a:cubicBezTo>
                <a:cubicBezTo>
                  <a:pt x="185055" y="139918"/>
                  <a:pt x="188003" y="135767"/>
                  <a:pt x="190123" y="130259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8161560" y="4015506"/>
            <a:ext cx="248444" cy="118383"/>
          </a:xfrm>
          <a:custGeom>
            <a:avLst/>
            <a:gdLst/>
            <a:ahLst/>
            <a:cxnLst/>
            <a:rect l="l" t="t" r="r" b="b"/>
            <a:pathLst>
              <a:path w="248444" h="118383">
                <a:moveTo>
                  <a:pt x="109796" y="118383"/>
                </a:moveTo>
                <a:lnTo>
                  <a:pt x="90086" y="118383"/>
                </a:lnTo>
                <a:lnTo>
                  <a:pt x="90086" y="25330"/>
                </a:lnTo>
                <a:lnTo>
                  <a:pt x="61682" y="85741"/>
                </a:lnTo>
                <a:lnTo>
                  <a:pt x="46843" y="85741"/>
                </a:lnTo>
                <a:lnTo>
                  <a:pt x="18651" y="25330"/>
                </a:lnTo>
                <a:lnTo>
                  <a:pt x="18651" y="118383"/>
                </a:lnTo>
                <a:lnTo>
                  <a:pt x="0" y="118383"/>
                </a:lnTo>
                <a:lnTo>
                  <a:pt x="0" y="0"/>
                </a:lnTo>
                <a:lnTo>
                  <a:pt x="24059" y="0"/>
                </a:lnTo>
                <a:lnTo>
                  <a:pt x="55217" y="65711"/>
                </a:lnTo>
                <a:lnTo>
                  <a:pt x="85315" y="0"/>
                </a:lnTo>
                <a:lnTo>
                  <a:pt x="109796" y="0"/>
                </a:lnTo>
                <a:close/>
                <a:moveTo>
                  <a:pt x="248444" y="118383"/>
                </a:moveTo>
                <a:lnTo>
                  <a:pt x="228733" y="118383"/>
                </a:lnTo>
                <a:lnTo>
                  <a:pt x="228733" y="25330"/>
                </a:lnTo>
                <a:lnTo>
                  <a:pt x="200329" y="85741"/>
                </a:lnTo>
                <a:lnTo>
                  <a:pt x="185489" y="85741"/>
                </a:lnTo>
                <a:lnTo>
                  <a:pt x="157298" y="25330"/>
                </a:lnTo>
                <a:lnTo>
                  <a:pt x="157298" y="118383"/>
                </a:lnTo>
                <a:lnTo>
                  <a:pt x="138646" y="118383"/>
                </a:lnTo>
                <a:lnTo>
                  <a:pt x="138646" y="0"/>
                </a:lnTo>
                <a:lnTo>
                  <a:pt x="162705" y="0"/>
                </a:lnTo>
                <a:lnTo>
                  <a:pt x="193864" y="65711"/>
                </a:lnTo>
                <a:lnTo>
                  <a:pt x="223963" y="0"/>
                </a:lnTo>
                <a:lnTo>
                  <a:pt x="2484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588723" y="3390369"/>
            <a:ext cx="776026" cy="1640304"/>
          </a:xfrm>
          <a:custGeom>
            <a:avLst/>
            <a:gdLst/>
            <a:ahLst/>
            <a:cxnLst/>
            <a:rect l="l" t="t" r="r" b="b"/>
            <a:pathLst>
              <a:path w="776026" h="1640304">
                <a:moveTo>
                  <a:pt x="14288" y="14288"/>
                </a:moveTo>
                <a:lnTo>
                  <a:pt x="761738" y="1626016"/>
                </a:lnTo>
              </a:path>
            </a:pathLst>
          </a:custGeom>
          <a:ln w="28576">
            <a:solidFill>
              <a:srgbClr val="B5B49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350461" y="4549227"/>
            <a:ext cx="1868768" cy="934316"/>
          </a:xfrm>
          <a:custGeom>
            <a:avLst/>
            <a:gdLst/>
            <a:ahLst/>
            <a:cxnLst/>
            <a:rect l="l" t="t" r="r" b="b"/>
            <a:pathLst>
              <a:path w="1868768" h="934316">
                <a:moveTo>
                  <a:pt x="0" y="93435"/>
                </a:moveTo>
                <a:cubicBezTo>
                  <a:pt x="0" y="41754"/>
                  <a:pt x="41890" y="0"/>
                  <a:pt x="93569" y="0"/>
                </a:cubicBezTo>
                <a:lnTo>
                  <a:pt x="1775334" y="0"/>
                </a:lnTo>
                <a:cubicBezTo>
                  <a:pt x="1826882" y="0"/>
                  <a:pt x="1868769" y="41754"/>
                  <a:pt x="1868769" y="93435"/>
                </a:cubicBezTo>
                <a:lnTo>
                  <a:pt x="1868769" y="840889"/>
                </a:lnTo>
                <a:cubicBezTo>
                  <a:pt x="1868769" y="892566"/>
                  <a:pt x="1826882" y="934316"/>
                  <a:pt x="1775334" y="934316"/>
                </a:cubicBezTo>
                <a:lnTo>
                  <a:pt x="93569" y="934316"/>
                </a:lnTo>
                <a:cubicBezTo>
                  <a:pt x="41890" y="934316"/>
                  <a:pt x="0" y="892429"/>
                  <a:pt x="0" y="840889"/>
                </a:cubicBezTo>
                <a:close/>
              </a:path>
            </a:pathLst>
          </a:custGeom>
          <a:solidFill>
            <a:srgbClr val="B5B4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7329824" y="4528590"/>
            <a:ext cx="1910041" cy="975590"/>
          </a:xfrm>
          <a:custGeom>
            <a:avLst/>
            <a:gdLst/>
            <a:ahLst/>
            <a:cxnLst/>
            <a:rect l="l" t="t" r="r" b="b"/>
            <a:pathLst>
              <a:path w="1910041" h="975590">
                <a:moveTo>
                  <a:pt x="20637" y="114072"/>
                </a:moveTo>
                <a:cubicBezTo>
                  <a:pt x="20637" y="62391"/>
                  <a:pt x="62527" y="20637"/>
                  <a:pt x="114206" y="20637"/>
                </a:cubicBezTo>
                <a:lnTo>
                  <a:pt x="1795971" y="20637"/>
                </a:lnTo>
                <a:cubicBezTo>
                  <a:pt x="1847519" y="20637"/>
                  <a:pt x="1889406" y="62391"/>
                  <a:pt x="1889406" y="114072"/>
                </a:cubicBezTo>
                <a:lnTo>
                  <a:pt x="1889406" y="861526"/>
                </a:lnTo>
                <a:cubicBezTo>
                  <a:pt x="1889406" y="913203"/>
                  <a:pt x="1847519" y="954953"/>
                  <a:pt x="1795971" y="954953"/>
                </a:cubicBezTo>
                <a:lnTo>
                  <a:pt x="114206" y="954953"/>
                </a:lnTo>
                <a:cubicBezTo>
                  <a:pt x="62527" y="954953"/>
                  <a:pt x="20637" y="913066"/>
                  <a:pt x="20637" y="861526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7547051" y="4810718"/>
            <a:ext cx="1156212" cy="205067"/>
          </a:xfrm>
          <a:custGeom>
            <a:avLst/>
            <a:gdLst/>
            <a:ahLst/>
            <a:cxnLst/>
            <a:rect l="l" t="t" r="r" b="b"/>
            <a:pathLst>
              <a:path w="1156212" h="205067">
                <a:moveTo>
                  <a:pt x="148705" y="80668"/>
                </a:moveTo>
                <a:cubicBezTo>
                  <a:pt x="148705" y="90500"/>
                  <a:pt x="147223" y="99187"/>
                  <a:pt x="144247" y="106725"/>
                </a:cubicBezTo>
                <a:cubicBezTo>
                  <a:pt x="141275" y="114259"/>
                  <a:pt x="137135" y="120610"/>
                  <a:pt x="131829" y="125775"/>
                </a:cubicBezTo>
                <a:cubicBezTo>
                  <a:pt x="126093" y="131438"/>
                  <a:pt x="119054" y="135806"/>
                  <a:pt x="110703" y="138883"/>
                </a:cubicBezTo>
                <a:cubicBezTo>
                  <a:pt x="102355" y="141962"/>
                  <a:pt x="93722" y="143610"/>
                  <a:pt x="84804" y="143820"/>
                </a:cubicBezTo>
                <a:lnTo>
                  <a:pt x="84804" y="163036"/>
                </a:lnTo>
                <a:lnTo>
                  <a:pt x="63896" y="163036"/>
                </a:lnTo>
                <a:lnTo>
                  <a:pt x="63896" y="143820"/>
                </a:lnTo>
                <a:cubicBezTo>
                  <a:pt x="55051" y="143539"/>
                  <a:pt x="46454" y="141948"/>
                  <a:pt x="38105" y="139046"/>
                </a:cubicBezTo>
                <a:cubicBezTo>
                  <a:pt x="29758" y="136140"/>
                  <a:pt x="22644" y="131788"/>
                  <a:pt x="16768" y="125989"/>
                </a:cubicBezTo>
                <a:cubicBezTo>
                  <a:pt x="11458" y="120826"/>
                  <a:pt x="7336" y="114422"/>
                  <a:pt x="4406" y="106779"/>
                </a:cubicBezTo>
                <a:cubicBezTo>
                  <a:pt x="1468" y="99132"/>
                  <a:pt x="0" y="90431"/>
                  <a:pt x="0" y="80668"/>
                </a:cubicBezTo>
                <a:cubicBezTo>
                  <a:pt x="0" y="71463"/>
                  <a:pt x="1414" y="63204"/>
                  <a:pt x="4248" y="55878"/>
                </a:cubicBezTo>
                <a:cubicBezTo>
                  <a:pt x="7078" y="48556"/>
                  <a:pt x="11038" y="42241"/>
                  <a:pt x="16131" y="36935"/>
                </a:cubicBezTo>
                <a:cubicBezTo>
                  <a:pt x="21578" y="31272"/>
                  <a:pt x="28411" y="26816"/>
                  <a:pt x="36619" y="23558"/>
                </a:cubicBezTo>
                <a:cubicBezTo>
                  <a:pt x="44823" y="20303"/>
                  <a:pt x="53920" y="18535"/>
                  <a:pt x="63896" y="18251"/>
                </a:cubicBezTo>
                <a:lnTo>
                  <a:pt x="63896" y="738"/>
                </a:lnTo>
                <a:lnTo>
                  <a:pt x="84804" y="738"/>
                </a:lnTo>
                <a:lnTo>
                  <a:pt x="84804" y="18251"/>
                </a:lnTo>
                <a:cubicBezTo>
                  <a:pt x="94784" y="18464"/>
                  <a:pt x="103914" y="20221"/>
                  <a:pt x="112193" y="23508"/>
                </a:cubicBezTo>
                <a:cubicBezTo>
                  <a:pt x="120470" y="26794"/>
                  <a:pt x="127335" y="31237"/>
                  <a:pt x="132782" y="36831"/>
                </a:cubicBezTo>
                <a:cubicBezTo>
                  <a:pt x="137880" y="42065"/>
                  <a:pt x="141807" y="48326"/>
                  <a:pt x="144568" y="55616"/>
                </a:cubicBezTo>
                <a:cubicBezTo>
                  <a:pt x="147326" y="62905"/>
                  <a:pt x="148705" y="71258"/>
                  <a:pt x="148705" y="80668"/>
                </a:cubicBezTo>
                <a:close/>
                <a:moveTo>
                  <a:pt x="126838" y="79816"/>
                </a:moveTo>
                <a:cubicBezTo>
                  <a:pt x="126838" y="72809"/>
                  <a:pt x="125848" y="66426"/>
                  <a:pt x="123868" y="60659"/>
                </a:cubicBezTo>
                <a:cubicBezTo>
                  <a:pt x="121888" y="54892"/>
                  <a:pt x="118951" y="49992"/>
                  <a:pt x="115055" y="45957"/>
                </a:cubicBezTo>
                <a:cubicBezTo>
                  <a:pt x="111377" y="42133"/>
                  <a:pt x="107096" y="39304"/>
                  <a:pt x="102214" y="37468"/>
                </a:cubicBezTo>
                <a:cubicBezTo>
                  <a:pt x="97333" y="35628"/>
                  <a:pt x="91530" y="34639"/>
                  <a:pt x="84804" y="34494"/>
                </a:cubicBezTo>
                <a:lnTo>
                  <a:pt x="84804" y="127900"/>
                </a:lnTo>
                <a:cubicBezTo>
                  <a:pt x="91173" y="127757"/>
                  <a:pt x="96854" y="126715"/>
                  <a:pt x="101844" y="124768"/>
                </a:cubicBezTo>
                <a:cubicBezTo>
                  <a:pt x="106830" y="122820"/>
                  <a:pt x="110951" y="120224"/>
                  <a:pt x="114210" y="116967"/>
                </a:cubicBezTo>
                <a:cubicBezTo>
                  <a:pt x="118523" y="112722"/>
                  <a:pt x="121708" y="107556"/>
                  <a:pt x="123760" y="101469"/>
                </a:cubicBezTo>
                <a:cubicBezTo>
                  <a:pt x="125812" y="95382"/>
                  <a:pt x="126838" y="88163"/>
                  <a:pt x="126838" y="79816"/>
                </a:cubicBezTo>
                <a:close/>
                <a:moveTo>
                  <a:pt x="63896" y="127900"/>
                </a:moveTo>
                <a:lnTo>
                  <a:pt x="63896" y="34494"/>
                </a:lnTo>
                <a:cubicBezTo>
                  <a:pt x="57178" y="34563"/>
                  <a:pt x="51375" y="35553"/>
                  <a:pt x="46490" y="37461"/>
                </a:cubicBezTo>
                <a:cubicBezTo>
                  <a:pt x="41605" y="39376"/>
                  <a:pt x="37328" y="42206"/>
                  <a:pt x="33645" y="45957"/>
                </a:cubicBezTo>
                <a:cubicBezTo>
                  <a:pt x="29758" y="49917"/>
                  <a:pt x="26820" y="54838"/>
                  <a:pt x="24836" y="60710"/>
                </a:cubicBezTo>
                <a:cubicBezTo>
                  <a:pt x="22856" y="66585"/>
                  <a:pt x="21862" y="72954"/>
                  <a:pt x="21862" y="79816"/>
                </a:cubicBezTo>
                <a:cubicBezTo>
                  <a:pt x="21862" y="88163"/>
                  <a:pt x="22888" y="95400"/>
                  <a:pt x="24944" y="101522"/>
                </a:cubicBezTo>
                <a:cubicBezTo>
                  <a:pt x="26997" y="107642"/>
                  <a:pt x="30179" y="112791"/>
                  <a:pt x="34495" y="116967"/>
                </a:cubicBezTo>
                <a:cubicBezTo>
                  <a:pt x="37749" y="120081"/>
                  <a:pt x="41871" y="122665"/>
                  <a:pt x="46860" y="124714"/>
                </a:cubicBezTo>
                <a:cubicBezTo>
                  <a:pt x="51850" y="126770"/>
                  <a:pt x="57527" y="127828"/>
                  <a:pt x="63896" y="127900"/>
                </a:cubicBezTo>
                <a:close/>
                <a:moveTo>
                  <a:pt x="269600" y="98920"/>
                </a:moveTo>
                <a:cubicBezTo>
                  <a:pt x="269600" y="118662"/>
                  <a:pt x="264877" y="134391"/>
                  <a:pt x="255434" y="146102"/>
                </a:cubicBezTo>
                <a:cubicBezTo>
                  <a:pt x="245984" y="157816"/>
                  <a:pt x="234047" y="163670"/>
                  <a:pt x="219607" y="163670"/>
                </a:cubicBezTo>
                <a:cubicBezTo>
                  <a:pt x="213735" y="163670"/>
                  <a:pt x="208537" y="163000"/>
                  <a:pt x="204004" y="161654"/>
                </a:cubicBezTo>
                <a:cubicBezTo>
                  <a:pt x="199475" y="160307"/>
                  <a:pt x="194838" y="158219"/>
                  <a:pt x="190101" y="155389"/>
                </a:cubicBezTo>
                <a:lnTo>
                  <a:pt x="190101" y="205067"/>
                </a:lnTo>
                <a:lnTo>
                  <a:pt x="170147" y="205067"/>
                </a:lnTo>
                <a:lnTo>
                  <a:pt x="170147" y="42771"/>
                </a:lnTo>
                <a:lnTo>
                  <a:pt x="190101" y="42771"/>
                </a:lnTo>
                <a:lnTo>
                  <a:pt x="190101" y="55191"/>
                </a:lnTo>
                <a:cubicBezTo>
                  <a:pt x="195054" y="50730"/>
                  <a:pt x="200556" y="47001"/>
                  <a:pt x="206603" y="43995"/>
                </a:cubicBezTo>
                <a:cubicBezTo>
                  <a:pt x="212651" y="40985"/>
                  <a:pt x="219254" y="39484"/>
                  <a:pt x="226401" y="39484"/>
                </a:cubicBezTo>
                <a:cubicBezTo>
                  <a:pt x="239987" y="39484"/>
                  <a:pt x="250585" y="44859"/>
                  <a:pt x="258189" y="55616"/>
                </a:cubicBezTo>
                <a:cubicBezTo>
                  <a:pt x="265794" y="66373"/>
                  <a:pt x="269600" y="80805"/>
                  <a:pt x="269600" y="98920"/>
                </a:cubicBezTo>
                <a:close/>
                <a:moveTo>
                  <a:pt x="249012" y="101151"/>
                </a:moveTo>
                <a:cubicBezTo>
                  <a:pt x="249012" y="87637"/>
                  <a:pt x="246851" y="77147"/>
                  <a:pt x="242538" y="69681"/>
                </a:cubicBezTo>
                <a:cubicBezTo>
                  <a:pt x="238219" y="62211"/>
                  <a:pt x="231216" y="58481"/>
                  <a:pt x="221519" y="58481"/>
                </a:cubicBezTo>
                <a:cubicBezTo>
                  <a:pt x="215856" y="58481"/>
                  <a:pt x="210391" y="59738"/>
                  <a:pt x="205121" y="62246"/>
                </a:cubicBezTo>
                <a:cubicBezTo>
                  <a:pt x="199846" y="64760"/>
                  <a:pt x="194838" y="67999"/>
                  <a:pt x="190101" y="71963"/>
                </a:cubicBezTo>
                <a:lnTo>
                  <a:pt x="190101" y="139154"/>
                </a:lnTo>
                <a:cubicBezTo>
                  <a:pt x="195336" y="141699"/>
                  <a:pt x="199810" y="143431"/>
                  <a:pt x="203529" y="144352"/>
                </a:cubicBezTo>
                <a:cubicBezTo>
                  <a:pt x="207241" y="145274"/>
                  <a:pt x="211503" y="145735"/>
                  <a:pt x="216317" y="145735"/>
                </a:cubicBezTo>
                <a:cubicBezTo>
                  <a:pt x="226648" y="145735"/>
                  <a:pt x="234679" y="141948"/>
                  <a:pt x="240414" y="134376"/>
                </a:cubicBezTo>
                <a:cubicBezTo>
                  <a:pt x="246146" y="126805"/>
                  <a:pt x="249012" y="115728"/>
                  <a:pt x="249012" y="101151"/>
                </a:cubicBezTo>
                <a:close/>
                <a:moveTo>
                  <a:pt x="356532" y="132144"/>
                </a:moveTo>
                <a:lnTo>
                  <a:pt x="356532" y="99240"/>
                </a:lnTo>
                <a:cubicBezTo>
                  <a:pt x="351795" y="99665"/>
                  <a:pt x="345798" y="100245"/>
                  <a:pt x="338544" y="100990"/>
                </a:cubicBezTo>
                <a:cubicBezTo>
                  <a:pt x="331290" y="101736"/>
                  <a:pt x="325433" y="102780"/>
                  <a:pt x="320976" y="104126"/>
                </a:cubicBezTo>
                <a:cubicBezTo>
                  <a:pt x="315669" y="105753"/>
                  <a:pt x="311281" y="108248"/>
                  <a:pt x="307813" y="111606"/>
                </a:cubicBezTo>
                <a:cubicBezTo>
                  <a:pt x="304346" y="114969"/>
                  <a:pt x="302611" y="119657"/>
                  <a:pt x="302611" y="125671"/>
                </a:cubicBezTo>
                <a:cubicBezTo>
                  <a:pt x="302611" y="132465"/>
                  <a:pt x="304523" y="137595"/>
                  <a:pt x="308343" y="141061"/>
                </a:cubicBezTo>
                <a:cubicBezTo>
                  <a:pt x="312162" y="144525"/>
                  <a:pt x="317754" y="146260"/>
                  <a:pt x="325112" y="146260"/>
                </a:cubicBezTo>
                <a:cubicBezTo>
                  <a:pt x="331411" y="146260"/>
                  <a:pt x="337111" y="144899"/>
                  <a:pt x="342208" y="142174"/>
                </a:cubicBezTo>
                <a:cubicBezTo>
                  <a:pt x="347299" y="139448"/>
                  <a:pt x="352076" y="136108"/>
                  <a:pt x="356532" y="132144"/>
                </a:cubicBezTo>
                <a:close/>
                <a:moveTo>
                  <a:pt x="356532" y="148704"/>
                </a:moveTo>
                <a:cubicBezTo>
                  <a:pt x="354905" y="149907"/>
                  <a:pt x="352731" y="151588"/>
                  <a:pt x="350005" y="153745"/>
                </a:cubicBezTo>
                <a:cubicBezTo>
                  <a:pt x="347280" y="155901"/>
                  <a:pt x="344645" y="157618"/>
                  <a:pt x="342100" y="158892"/>
                </a:cubicBezTo>
                <a:cubicBezTo>
                  <a:pt x="338562" y="160732"/>
                  <a:pt x="335145" y="162151"/>
                  <a:pt x="331855" y="163144"/>
                </a:cubicBezTo>
                <a:cubicBezTo>
                  <a:pt x="328564" y="164135"/>
                  <a:pt x="323945" y="164627"/>
                  <a:pt x="318005" y="164627"/>
                </a:cubicBezTo>
                <a:cubicBezTo>
                  <a:pt x="313119" y="164627"/>
                  <a:pt x="308487" y="163705"/>
                  <a:pt x="304099" y="161866"/>
                </a:cubicBezTo>
                <a:cubicBezTo>
                  <a:pt x="299714" y="160026"/>
                  <a:pt x="295858" y="157445"/>
                  <a:pt x="292531" y="154119"/>
                </a:cubicBezTo>
                <a:cubicBezTo>
                  <a:pt x="289346" y="150861"/>
                  <a:pt x="286798" y="146844"/>
                  <a:pt x="284889" y="142066"/>
                </a:cubicBezTo>
                <a:cubicBezTo>
                  <a:pt x="282978" y="137289"/>
                  <a:pt x="282020" y="132252"/>
                  <a:pt x="282020" y="126943"/>
                </a:cubicBezTo>
                <a:cubicBezTo>
                  <a:pt x="282020" y="118735"/>
                  <a:pt x="283754" y="111747"/>
                  <a:pt x="287222" y="105980"/>
                </a:cubicBezTo>
                <a:cubicBezTo>
                  <a:pt x="290689" y="100213"/>
                  <a:pt x="296172" y="95633"/>
                  <a:pt x="303673" y="92235"/>
                </a:cubicBezTo>
                <a:cubicBezTo>
                  <a:pt x="310327" y="89193"/>
                  <a:pt x="318182" y="87088"/>
                  <a:pt x="327236" y="85916"/>
                </a:cubicBezTo>
                <a:cubicBezTo>
                  <a:pt x="336293" y="84751"/>
                  <a:pt x="346057" y="83887"/>
                  <a:pt x="356532" y="83318"/>
                </a:cubicBezTo>
                <a:lnTo>
                  <a:pt x="356532" y="79498"/>
                </a:lnTo>
                <a:cubicBezTo>
                  <a:pt x="356532" y="74829"/>
                  <a:pt x="355828" y="71060"/>
                  <a:pt x="354412" y="68194"/>
                </a:cubicBezTo>
                <a:cubicBezTo>
                  <a:pt x="352998" y="65332"/>
                  <a:pt x="351018" y="63118"/>
                  <a:pt x="348469" y="61559"/>
                </a:cubicBezTo>
                <a:cubicBezTo>
                  <a:pt x="345920" y="59936"/>
                  <a:pt x="342810" y="58855"/>
                  <a:pt x="339127" y="58323"/>
                </a:cubicBezTo>
                <a:cubicBezTo>
                  <a:pt x="335444" y="57794"/>
                  <a:pt x="331660" y="57527"/>
                  <a:pt x="327769" y="57527"/>
                </a:cubicBezTo>
                <a:cubicBezTo>
                  <a:pt x="323171" y="57527"/>
                  <a:pt x="317754" y="58219"/>
                  <a:pt x="311530" y="59593"/>
                </a:cubicBezTo>
                <a:cubicBezTo>
                  <a:pt x="305301" y="60976"/>
                  <a:pt x="299074" y="62974"/>
                  <a:pt x="292845" y="65595"/>
                </a:cubicBezTo>
                <a:lnTo>
                  <a:pt x="291678" y="65595"/>
                </a:lnTo>
                <a:lnTo>
                  <a:pt x="291678" y="45320"/>
                </a:lnTo>
                <a:cubicBezTo>
                  <a:pt x="295362" y="44258"/>
                  <a:pt x="300628" y="43091"/>
                  <a:pt x="307497" y="41813"/>
                </a:cubicBezTo>
                <a:cubicBezTo>
                  <a:pt x="314362" y="40542"/>
                  <a:pt x="321155" y="39906"/>
                  <a:pt x="327873" y="39906"/>
                </a:cubicBezTo>
                <a:cubicBezTo>
                  <a:pt x="336013" y="39906"/>
                  <a:pt x="342878" y="40542"/>
                  <a:pt x="348469" y="41813"/>
                </a:cubicBezTo>
                <a:cubicBezTo>
                  <a:pt x="354056" y="43091"/>
                  <a:pt x="359081" y="45388"/>
                  <a:pt x="363539" y="48715"/>
                </a:cubicBezTo>
                <a:cubicBezTo>
                  <a:pt x="367854" y="51972"/>
                  <a:pt x="371074" y="56185"/>
                  <a:pt x="373197" y="61351"/>
                </a:cubicBezTo>
                <a:cubicBezTo>
                  <a:pt x="375322" y="66513"/>
                  <a:pt x="376384" y="72813"/>
                  <a:pt x="376384" y="80243"/>
                </a:cubicBezTo>
                <a:lnTo>
                  <a:pt x="376384" y="161333"/>
                </a:lnTo>
                <a:lnTo>
                  <a:pt x="356532" y="161333"/>
                </a:lnTo>
                <a:close/>
                <a:moveTo>
                  <a:pt x="499827" y="161333"/>
                </a:moveTo>
                <a:lnTo>
                  <a:pt x="474988" y="161333"/>
                </a:lnTo>
                <a:lnTo>
                  <a:pt x="434336" y="106671"/>
                </a:lnTo>
                <a:lnTo>
                  <a:pt x="424361" y="106671"/>
                </a:lnTo>
                <a:lnTo>
                  <a:pt x="424361" y="161333"/>
                </a:lnTo>
                <a:lnTo>
                  <a:pt x="404406" y="161333"/>
                </a:lnTo>
                <a:lnTo>
                  <a:pt x="404406" y="42771"/>
                </a:lnTo>
                <a:lnTo>
                  <a:pt x="424361" y="42771"/>
                </a:lnTo>
                <a:lnTo>
                  <a:pt x="424361" y="94360"/>
                </a:lnTo>
                <a:cubicBezTo>
                  <a:pt x="429527" y="94287"/>
                  <a:pt x="433932" y="93206"/>
                  <a:pt x="437576" y="91122"/>
                </a:cubicBezTo>
                <a:cubicBezTo>
                  <a:pt x="441219" y="89034"/>
                  <a:pt x="444312" y="84984"/>
                  <a:pt x="446861" y="78966"/>
                </a:cubicBezTo>
                <a:cubicBezTo>
                  <a:pt x="447642" y="77198"/>
                  <a:pt x="448510" y="75146"/>
                  <a:pt x="449463" y="72809"/>
                </a:cubicBezTo>
                <a:cubicBezTo>
                  <a:pt x="450417" y="70476"/>
                  <a:pt x="451176" y="68425"/>
                  <a:pt x="451741" y="66653"/>
                </a:cubicBezTo>
                <a:cubicBezTo>
                  <a:pt x="454856" y="57952"/>
                  <a:pt x="459176" y="51796"/>
                  <a:pt x="464695" y="48185"/>
                </a:cubicBezTo>
                <a:cubicBezTo>
                  <a:pt x="470210" y="44574"/>
                  <a:pt x="477392" y="42771"/>
                  <a:pt x="486241" y="42771"/>
                </a:cubicBezTo>
                <a:lnTo>
                  <a:pt x="491655" y="42771"/>
                </a:lnTo>
                <a:lnTo>
                  <a:pt x="491655" y="59968"/>
                </a:lnTo>
                <a:lnTo>
                  <a:pt x="487091" y="59968"/>
                </a:lnTo>
                <a:cubicBezTo>
                  <a:pt x="481500" y="59968"/>
                  <a:pt x="477309" y="61116"/>
                  <a:pt x="474515" y="63413"/>
                </a:cubicBezTo>
                <a:cubicBezTo>
                  <a:pt x="471718" y="65717"/>
                  <a:pt x="469364" y="69908"/>
                  <a:pt x="467453" y="75995"/>
                </a:cubicBezTo>
                <a:cubicBezTo>
                  <a:pt x="465469" y="82151"/>
                  <a:pt x="463132" y="86946"/>
                  <a:pt x="460448" y="90377"/>
                </a:cubicBezTo>
                <a:cubicBezTo>
                  <a:pt x="457761" y="93808"/>
                  <a:pt x="454787" y="96447"/>
                  <a:pt x="451530" y="98283"/>
                </a:cubicBezTo>
                <a:close/>
                <a:moveTo>
                  <a:pt x="617328" y="189781"/>
                </a:moveTo>
                <a:lnTo>
                  <a:pt x="598752" y="189781"/>
                </a:lnTo>
                <a:lnTo>
                  <a:pt x="598752" y="161333"/>
                </a:lnTo>
                <a:lnTo>
                  <a:pt x="512672" y="161333"/>
                </a:lnTo>
                <a:lnTo>
                  <a:pt x="512672" y="42771"/>
                </a:lnTo>
                <a:lnTo>
                  <a:pt x="532627" y="42771"/>
                </a:lnTo>
                <a:lnTo>
                  <a:pt x="532627" y="144140"/>
                </a:lnTo>
                <a:lnTo>
                  <a:pt x="585590" y="144140"/>
                </a:lnTo>
                <a:lnTo>
                  <a:pt x="585590" y="42771"/>
                </a:lnTo>
                <a:lnTo>
                  <a:pt x="605545" y="42771"/>
                </a:lnTo>
                <a:lnTo>
                  <a:pt x="605545" y="144140"/>
                </a:lnTo>
                <a:lnTo>
                  <a:pt x="617328" y="144140"/>
                </a:lnTo>
                <a:close/>
                <a:moveTo>
                  <a:pt x="730580" y="161333"/>
                </a:moveTo>
                <a:lnTo>
                  <a:pt x="710838" y="161333"/>
                </a:lnTo>
                <a:lnTo>
                  <a:pt x="710838" y="72917"/>
                </a:lnTo>
                <a:lnTo>
                  <a:pt x="655005" y="161333"/>
                </a:lnTo>
                <a:lnTo>
                  <a:pt x="636966" y="161333"/>
                </a:lnTo>
                <a:lnTo>
                  <a:pt x="636966" y="42771"/>
                </a:lnTo>
                <a:lnTo>
                  <a:pt x="656705" y="42771"/>
                </a:lnTo>
                <a:lnTo>
                  <a:pt x="656705" y="129811"/>
                </a:lnTo>
                <a:lnTo>
                  <a:pt x="711900" y="42771"/>
                </a:lnTo>
                <a:lnTo>
                  <a:pt x="730580" y="42771"/>
                </a:lnTo>
                <a:close/>
                <a:moveTo>
                  <a:pt x="845320" y="161333"/>
                </a:moveTo>
                <a:lnTo>
                  <a:pt x="825368" y="161333"/>
                </a:lnTo>
                <a:lnTo>
                  <a:pt x="825368" y="114314"/>
                </a:lnTo>
                <a:lnTo>
                  <a:pt x="805622" y="114314"/>
                </a:lnTo>
                <a:lnTo>
                  <a:pt x="770490" y="161333"/>
                </a:lnTo>
                <a:lnTo>
                  <a:pt x="747244" y="161333"/>
                </a:lnTo>
                <a:lnTo>
                  <a:pt x="785350" y="112510"/>
                </a:lnTo>
                <a:cubicBezTo>
                  <a:pt x="775515" y="109608"/>
                  <a:pt x="768316" y="105288"/>
                  <a:pt x="763750" y="99558"/>
                </a:cubicBezTo>
                <a:cubicBezTo>
                  <a:pt x="759186" y="93822"/>
                  <a:pt x="756903" y="86148"/>
                  <a:pt x="756903" y="76525"/>
                </a:cubicBezTo>
                <a:cubicBezTo>
                  <a:pt x="756903" y="70656"/>
                  <a:pt x="758195" y="65505"/>
                  <a:pt x="760777" y="61084"/>
                </a:cubicBezTo>
                <a:cubicBezTo>
                  <a:pt x="763362" y="56660"/>
                  <a:pt x="766846" y="52927"/>
                  <a:pt x="771234" y="49884"/>
                </a:cubicBezTo>
                <a:cubicBezTo>
                  <a:pt x="774766" y="47480"/>
                  <a:pt x="779227" y="45690"/>
                  <a:pt x="784605" y="44521"/>
                </a:cubicBezTo>
                <a:cubicBezTo>
                  <a:pt x="789983" y="43354"/>
                  <a:pt x="795999" y="42771"/>
                  <a:pt x="802651" y="42771"/>
                </a:cubicBezTo>
                <a:lnTo>
                  <a:pt x="845320" y="42771"/>
                </a:lnTo>
                <a:close/>
                <a:moveTo>
                  <a:pt x="825368" y="98604"/>
                </a:moveTo>
                <a:lnTo>
                  <a:pt x="825368" y="58694"/>
                </a:lnTo>
                <a:lnTo>
                  <a:pt x="803714" y="58694"/>
                </a:lnTo>
                <a:cubicBezTo>
                  <a:pt x="799113" y="58694"/>
                  <a:pt x="795484" y="58938"/>
                  <a:pt x="792834" y="59436"/>
                </a:cubicBezTo>
                <a:cubicBezTo>
                  <a:pt x="790177" y="59936"/>
                  <a:pt x="787614" y="60890"/>
                  <a:pt x="785138" y="62305"/>
                </a:cubicBezTo>
                <a:cubicBezTo>
                  <a:pt x="782589" y="63859"/>
                  <a:pt x="780660" y="65962"/>
                  <a:pt x="779353" y="68615"/>
                </a:cubicBezTo>
                <a:cubicBezTo>
                  <a:pt x="778046" y="71272"/>
                  <a:pt x="777391" y="74120"/>
                  <a:pt x="777391" y="77161"/>
                </a:cubicBezTo>
                <a:cubicBezTo>
                  <a:pt x="777391" y="81054"/>
                  <a:pt x="777833" y="84221"/>
                  <a:pt x="778716" y="86662"/>
                </a:cubicBezTo>
                <a:cubicBezTo>
                  <a:pt x="779597" y="89103"/>
                  <a:pt x="781210" y="91350"/>
                  <a:pt x="783546" y="93404"/>
                </a:cubicBezTo>
                <a:cubicBezTo>
                  <a:pt x="786019" y="95529"/>
                  <a:pt x="789047" y="96922"/>
                  <a:pt x="792622" y="97595"/>
                </a:cubicBezTo>
                <a:cubicBezTo>
                  <a:pt x="796194" y="98269"/>
                  <a:pt x="800104" y="98604"/>
                  <a:pt x="804348" y="98604"/>
                </a:cubicBezTo>
                <a:close/>
                <a:moveTo>
                  <a:pt x="1036800" y="161333"/>
                </a:moveTo>
                <a:lnTo>
                  <a:pt x="939254" y="161333"/>
                </a:lnTo>
                <a:lnTo>
                  <a:pt x="939254" y="139154"/>
                </a:lnTo>
                <a:cubicBezTo>
                  <a:pt x="946259" y="132498"/>
                  <a:pt x="952876" y="126129"/>
                  <a:pt x="959104" y="120041"/>
                </a:cubicBezTo>
                <a:cubicBezTo>
                  <a:pt x="965329" y="113961"/>
                  <a:pt x="971417" y="107625"/>
                  <a:pt x="977360" y="101043"/>
                </a:cubicBezTo>
                <a:cubicBezTo>
                  <a:pt x="989388" y="87810"/>
                  <a:pt x="997596" y="77212"/>
                  <a:pt x="1001985" y="69253"/>
                </a:cubicBezTo>
                <a:cubicBezTo>
                  <a:pt x="1006373" y="61289"/>
                  <a:pt x="1008566" y="53067"/>
                  <a:pt x="1008566" y="44574"/>
                </a:cubicBezTo>
                <a:cubicBezTo>
                  <a:pt x="1008566" y="40190"/>
                  <a:pt x="1007873" y="36334"/>
                  <a:pt x="1006498" y="33007"/>
                </a:cubicBezTo>
                <a:cubicBezTo>
                  <a:pt x="1005120" y="29677"/>
                  <a:pt x="1003226" y="26924"/>
                  <a:pt x="1000815" y="24728"/>
                </a:cubicBezTo>
                <a:cubicBezTo>
                  <a:pt x="998341" y="22603"/>
                  <a:pt x="995476" y="21012"/>
                  <a:pt x="992221" y="19954"/>
                </a:cubicBezTo>
                <a:cubicBezTo>
                  <a:pt x="988967" y="18892"/>
                  <a:pt x="985392" y="18359"/>
                  <a:pt x="981497" y="18359"/>
                </a:cubicBezTo>
                <a:cubicBezTo>
                  <a:pt x="977745" y="18359"/>
                  <a:pt x="973948" y="18838"/>
                  <a:pt x="970092" y="19791"/>
                </a:cubicBezTo>
                <a:cubicBezTo>
                  <a:pt x="966232" y="20746"/>
                  <a:pt x="962536" y="21934"/>
                  <a:pt x="958996" y="23349"/>
                </a:cubicBezTo>
                <a:cubicBezTo>
                  <a:pt x="956023" y="24551"/>
                  <a:pt x="953157" y="26002"/>
                  <a:pt x="950399" y="27697"/>
                </a:cubicBezTo>
                <a:cubicBezTo>
                  <a:pt x="947639" y="29396"/>
                  <a:pt x="945410" y="30848"/>
                  <a:pt x="943714" y="32053"/>
                </a:cubicBezTo>
                <a:lnTo>
                  <a:pt x="942545" y="32053"/>
                </a:lnTo>
                <a:lnTo>
                  <a:pt x="942545" y="9550"/>
                </a:lnTo>
                <a:cubicBezTo>
                  <a:pt x="946933" y="7358"/>
                  <a:pt x="953035" y="5216"/>
                  <a:pt x="960858" y="3128"/>
                </a:cubicBezTo>
                <a:cubicBezTo>
                  <a:pt x="968677" y="1044"/>
                  <a:pt x="976085" y="0"/>
                  <a:pt x="983092" y="0"/>
                </a:cubicBezTo>
                <a:cubicBezTo>
                  <a:pt x="997809" y="0"/>
                  <a:pt x="1009343" y="3909"/>
                  <a:pt x="1017694" y="11724"/>
                </a:cubicBezTo>
                <a:cubicBezTo>
                  <a:pt x="1026044" y="19544"/>
                  <a:pt x="1030219" y="30142"/>
                  <a:pt x="1030219" y="43516"/>
                </a:cubicBezTo>
                <a:cubicBezTo>
                  <a:pt x="1030219" y="49672"/>
                  <a:pt x="1029495" y="55370"/>
                  <a:pt x="1028045" y="60605"/>
                </a:cubicBezTo>
                <a:cubicBezTo>
                  <a:pt x="1026591" y="65839"/>
                  <a:pt x="1024596" y="70685"/>
                  <a:pt x="1022047" y="75146"/>
                </a:cubicBezTo>
                <a:cubicBezTo>
                  <a:pt x="1019429" y="79747"/>
                  <a:pt x="1016280" y="84311"/>
                  <a:pt x="1012600" y="88840"/>
                </a:cubicBezTo>
                <a:cubicBezTo>
                  <a:pt x="1008917" y="93369"/>
                  <a:pt x="1005030" y="97825"/>
                  <a:pt x="1000923" y="102215"/>
                </a:cubicBezTo>
                <a:cubicBezTo>
                  <a:pt x="994273" y="109428"/>
                  <a:pt x="986860" y="116931"/>
                  <a:pt x="978689" y="124714"/>
                </a:cubicBezTo>
                <a:cubicBezTo>
                  <a:pt x="970513" y="132498"/>
                  <a:pt x="963990" y="138653"/>
                  <a:pt x="959104" y="143186"/>
                </a:cubicBezTo>
                <a:lnTo>
                  <a:pt x="1036800" y="143186"/>
                </a:lnTo>
                <a:close/>
                <a:moveTo>
                  <a:pt x="1156212" y="82259"/>
                </a:moveTo>
                <a:cubicBezTo>
                  <a:pt x="1156212" y="110635"/>
                  <a:pt x="1152089" y="131458"/>
                  <a:pt x="1143846" y="144723"/>
                </a:cubicBezTo>
                <a:cubicBezTo>
                  <a:pt x="1135601" y="157993"/>
                  <a:pt x="1122883" y="164627"/>
                  <a:pt x="1105686" y="164627"/>
                </a:cubicBezTo>
                <a:cubicBezTo>
                  <a:pt x="1088280" y="164627"/>
                  <a:pt x="1075507" y="157870"/>
                  <a:pt x="1067370" y="144352"/>
                </a:cubicBezTo>
                <a:cubicBezTo>
                  <a:pt x="1059231" y="130838"/>
                  <a:pt x="1055160" y="110209"/>
                  <a:pt x="1055160" y="82472"/>
                </a:cubicBezTo>
                <a:cubicBezTo>
                  <a:pt x="1055160" y="53956"/>
                  <a:pt x="1059282" y="33095"/>
                  <a:pt x="1067529" y="19901"/>
                </a:cubicBezTo>
                <a:cubicBezTo>
                  <a:pt x="1075770" y="6703"/>
                  <a:pt x="1088488" y="104"/>
                  <a:pt x="1105686" y="104"/>
                </a:cubicBezTo>
                <a:cubicBezTo>
                  <a:pt x="1123092" y="104"/>
                  <a:pt x="1135868" y="6929"/>
                  <a:pt x="1144005" y="20588"/>
                </a:cubicBezTo>
                <a:cubicBezTo>
                  <a:pt x="1152144" y="34247"/>
                  <a:pt x="1156212" y="54802"/>
                  <a:pt x="1156212" y="82259"/>
                </a:cubicBezTo>
                <a:close/>
                <a:moveTo>
                  <a:pt x="1129035" y="130449"/>
                </a:moveTo>
                <a:cubicBezTo>
                  <a:pt x="1131091" y="125208"/>
                  <a:pt x="1132542" y="118594"/>
                  <a:pt x="1133391" y="110599"/>
                </a:cubicBezTo>
                <a:cubicBezTo>
                  <a:pt x="1134241" y="102603"/>
                  <a:pt x="1134665" y="93157"/>
                  <a:pt x="1134665" y="82259"/>
                </a:cubicBezTo>
                <a:cubicBezTo>
                  <a:pt x="1134665" y="71431"/>
                  <a:pt x="1134241" y="62020"/>
                  <a:pt x="1133391" y="54024"/>
                </a:cubicBezTo>
                <a:cubicBezTo>
                  <a:pt x="1132542" y="46028"/>
                  <a:pt x="1131055" y="39380"/>
                  <a:pt x="1128931" y="34070"/>
                </a:cubicBezTo>
                <a:cubicBezTo>
                  <a:pt x="1126806" y="28692"/>
                  <a:pt x="1123890" y="24602"/>
                  <a:pt x="1120176" y="21808"/>
                </a:cubicBezTo>
                <a:cubicBezTo>
                  <a:pt x="1116461" y="19010"/>
                  <a:pt x="1111630" y="17617"/>
                  <a:pt x="1105686" y="17617"/>
                </a:cubicBezTo>
                <a:cubicBezTo>
                  <a:pt x="1099814" y="17617"/>
                  <a:pt x="1094983" y="19010"/>
                  <a:pt x="1091199" y="21808"/>
                </a:cubicBezTo>
                <a:cubicBezTo>
                  <a:pt x="1087413" y="24602"/>
                  <a:pt x="1084420" y="28763"/>
                  <a:pt x="1082228" y="34282"/>
                </a:cubicBezTo>
                <a:cubicBezTo>
                  <a:pt x="1080105" y="39661"/>
                  <a:pt x="1078653" y="46454"/>
                  <a:pt x="1077876" y="54662"/>
                </a:cubicBezTo>
                <a:cubicBezTo>
                  <a:pt x="1077099" y="62866"/>
                  <a:pt x="1076706" y="72140"/>
                  <a:pt x="1076706" y="82472"/>
                </a:cubicBezTo>
                <a:cubicBezTo>
                  <a:pt x="1076706" y="93510"/>
                  <a:pt x="1077044" y="102743"/>
                  <a:pt x="1077717" y="110174"/>
                </a:cubicBezTo>
                <a:cubicBezTo>
                  <a:pt x="1078390" y="117604"/>
                  <a:pt x="1079860" y="124257"/>
                  <a:pt x="1082124" y="130129"/>
                </a:cubicBezTo>
                <a:cubicBezTo>
                  <a:pt x="1084176" y="135575"/>
                  <a:pt x="1087093" y="139770"/>
                  <a:pt x="1090879" y="142707"/>
                </a:cubicBezTo>
                <a:cubicBezTo>
                  <a:pt x="1094663" y="145645"/>
                  <a:pt x="1099598" y="147113"/>
                  <a:pt x="1105686" y="147113"/>
                </a:cubicBezTo>
                <a:cubicBezTo>
                  <a:pt x="1111558" y="147113"/>
                  <a:pt x="1116388" y="145713"/>
                  <a:pt x="1120172" y="142919"/>
                </a:cubicBezTo>
                <a:cubicBezTo>
                  <a:pt x="1123959" y="140123"/>
                  <a:pt x="1126912" y="135965"/>
                  <a:pt x="1129035" y="130449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8723002" y="4893294"/>
            <a:ext cx="59864" cy="19212"/>
          </a:xfrm>
          <a:custGeom>
            <a:avLst/>
            <a:gdLst/>
            <a:ahLst/>
            <a:cxnLst/>
            <a:rect l="l" t="t" r="r" b="b"/>
            <a:pathLst>
              <a:path w="59864" h="19212">
                <a:moveTo>
                  <a:pt x="59864" y="19213"/>
                </a:moveTo>
                <a:lnTo>
                  <a:pt x="0" y="19213"/>
                </a:lnTo>
                <a:lnTo>
                  <a:pt x="0" y="0"/>
                </a:lnTo>
                <a:lnTo>
                  <a:pt x="598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8796300" y="4810822"/>
            <a:ext cx="224727" cy="164523"/>
          </a:xfrm>
          <a:custGeom>
            <a:avLst/>
            <a:gdLst/>
            <a:ahLst/>
            <a:cxnLst/>
            <a:rect l="l" t="t" r="r" b="b"/>
            <a:pathLst>
              <a:path w="224727" h="164523">
                <a:moveTo>
                  <a:pt x="109012" y="106883"/>
                </a:moveTo>
                <a:lnTo>
                  <a:pt x="90224" y="106883"/>
                </a:lnTo>
                <a:lnTo>
                  <a:pt x="90224" y="161229"/>
                </a:lnTo>
                <a:lnTo>
                  <a:pt x="69844" y="161229"/>
                </a:lnTo>
                <a:lnTo>
                  <a:pt x="69844" y="106883"/>
                </a:lnTo>
                <a:lnTo>
                  <a:pt x="0" y="106883"/>
                </a:lnTo>
                <a:lnTo>
                  <a:pt x="0" y="84596"/>
                </a:lnTo>
                <a:lnTo>
                  <a:pt x="70691" y="3182"/>
                </a:lnTo>
                <a:lnTo>
                  <a:pt x="90224" y="3182"/>
                </a:lnTo>
                <a:lnTo>
                  <a:pt x="90224" y="89902"/>
                </a:lnTo>
                <a:lnTo>
                  <a:pt x="109012" y="89902"/>
                </a:lnTo>
                <a:close/>
                <a:moveTo>
                  <a:pt x="69844" y="89902"/>
                </a:moveTo>
                <a:lnTo>
                  <a:pt x="69844" y="28127"/>
                </a:lnTo>
                <a:lnTo>
                  <a:pt x="16561" y="89902"/>
                </a:lnTo>
                <a:close/>
                <a:moveTo>
                  <a:pt x="224727" y="82155"/>
                </a:moveTo>
                <a:cubicBezTo>
                  <a:pt x="224727" y="110531"/>
                  <a:pt x="220606" y="131354"/>
                  <a:pt x="212361" y="144619"/>
                </a:cubicBezTo>
                <a:cubicBezTo>
                  <a:pt x="204117" y="157889"/>
                  <a:pt x="191399" y="164523"/>
                  <a:pt x="174201" y="164523"/>
                </a:cubicBezTo>
                <a:cubicBezTo>
                  <a:pt x="156796" y="164523"/>
                  <a:pt x="144023" y="157766"/>
                  <a:pt x="135887" y="144248"/>
                </a:cubicBezTo>
                <a:cubicBezTo>
                  <a:pt x="127748" y="130734"/>
                  <a:pt x="123676" y="110105"/>
                  <a:pt x="123676" y="82368"/>
                </a:cubicBezTo>
                <a:cubicBezTo>
                  <a:pt x="123676" y="53852"/>
                  <a:pt x="127798" y="32991"/>
                  <a:pt x="136042" y="19797"/>
                </a:cubicBezTo>
                <a:cubicBezTo>
                  <a:pt x="144285" y="6599"/>
                  <a:pt x="157005" y="0"/>
                  <a:pt x="174201" y="0"/>
                </a:cubicBezTo>
                <a:cubicBezTo>
                  <a:pt x="191608" y="0"/>
                  <a:pt x="204384" y="6825"/>
                  <a:pt x="212520" y="20484"/>
                </a:cubicBezTo>
                <a:cubicBezTo>
                  <a:pt x="220660" y="34143"/>
                  <a:pt x="224727" y="54698"/>
                  <a:pt x="224727" y="82155"/>
                </a:cubicBezTo>
                <a:close/>
                <a:moveTo>
                  <a:pt x="197552" y="130345"/>
                </a:moveTo>
                <a:cubicBezTo>
                  <a:pt x="199607" y="125104"/>
                  <a:pt x="201055" y="118490"/>
                  <a:pt x="201908" y="110495"/>
                </a:cubicBezTo>
                <a:cubicBezTo>
                  <a:pt x="202756" y="102499"/>
                  <a:pt x="203178" y="93053"/>
                  <a:pt x="203178" y="82155"/>
                </a:cubicBezTo>
                <a:cubicBezTo>
                  <a:pt x="203178" y="71327"/>
                  <a:pt x="202756" y="61916"/>
                  <a:pt x="201908" y="53920"/>
                </a:cubicBezTo>
                <a:cubicBezTo>
                  <a:pt x="201055" y="45924"/>
                  <a:pt x="199571" y="39276"/>
                  <a:pt x="197446" y="33966"/>
                </a:cubicBezTo>
                <a:cubicBezTo>
                  <a:pt x="195322" y="28588"/>
                  <a:pt x="192403" y="24498"/>
                  <a:pt x="188692" y="21704"/>
                </a:cubicBezTo>
                <a:cubicBezTo>
                  <a:pt x="184976" y="18906"/>
                  <a:pt x="180145" y="17513"/>
                  <a:pt x="174201" y="17513"/>
                </a:cubicBezTo>
                <a:cubicBezTo>
                  <a:pt x="168330" y="17513"/>
                  <a:pt x="163499" y="18906"/>
                  <a:pt x="159715" y="21704"/>
                </a:cubicBezTo>
                <a:cubicBezTo>
                  <a:pt x="155927" y="24498"/>
                  <a:pt x="152937" y="28659"/>
                  <a:pt x="150745" y="34178"/>
                </a:cubicBezTo>
                <a:cubicBezTo>
                  <a:pt x="148620" y="39557"/>
                  <a:pt x="147170" y="46350"/>
                  <a:pt x="146391" y="54558"/>
                </a:cubicBezTo>
                <a:cubicBezTo>
                  <a:pt x="145610" y="62762"/>
                  <a:pt x="145222" y="72036"/>
                  <a:pt x="145222" y="82368"/>
                </a:cubicBezTo>
                <a:cubicBezTo>
                  <a:pt x="145222" y="93406"/>
                  <a:pt x="145557" y="102639"/>
                  <a:pt x="146233" y="110070"/>
                </a:cubicBezTo>
                <a:cubicBezTo>
                  <a:pt x="146907" y="117500"/>
                  <a:pt x="148375" y="124153"/>
                  <a:pt x="150639" y="130025"/>
                </a:cubicBezTo>
                <a:cubicBezTo>
                  <a:pt x="152688" y="135471"/>
                  <a:pt x="155607" y="139666"/>
                  <a:pt x="159394" y="142603"/>
                </a:cubicBezTo>
                <a:cubicBezTo>
                  <a:pt x="163178" y="145541"/>
                  <a:pt x="168114" y="147009"/>
                  <a:pt x="174201" y="147009"/>
                </a:cubicBezTo>
                <a:cubicBezTo>
                  <a:pt x="180073" y="147009"/>
                  <a:pt x="184904" y="145609"/>
                  <a:pt x="188688" y="142815"/>
                </a:cubicBezTo>
                <a:cubicBezTo>
                  <a:pt x="192475" y="140019"/>
                  <a:pt x="195427" y="135861"/>
                  <a:pt x="197552" y="130345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8161560" y="5090308"/>
            <a:ext cx="248444" cy="118381"/>
          </a:xfrm>
          <a:custGeom>
            <a:avLst/>
            <a:gdLst/>
            <a:ahLst/>
            <a:cxnLst/>
            <a:rect l="l" t="t" r="r" b="b"/>
            <a:pathLst>
              <a:path w="248444" h="118381">
                <a:moveTo>
                  <a:pt x="109796" y="118382"/>
                </a:moveTo>
                <a:lnTo>
                  <a:pt x="90086" y="118382"/>
                </a:lnTo>
                <a:lnTo>
                  <a:pt x="90086" y="25329"/>
                </a:lnTo>
                <a:lnTo>
                  <a:pt x="61682" y="85740"/>
                </a:lnTo>
                <a:lnTo>
                  <a:pt x="46843" y="85740"/>
                </a:lnTo>
                <a:lnTo>
                  <a:pt x="18651" y="25329"/>
                </a:lnTo>
                <a:lnTo>
                  <a:pt x="18651" y="118382"/>
                </a:lnTo>
                <a:lnTo>
                  <a:pt x="0" y="118382"/>
                </a:lnTo>
                <a:lnTo>
                  <a:pt x="0" y="0"/>
                </a:lnTo>
                <a:lnTo>
                  <a:pt x="24059" y="0"/>
                </a:lnTo>
                <a:lnTo>
                  <a:pt x="55217" y="65710"/>
                </a:lnTo>
                <a:lnTo>
                  <a:pt x="85315" y="0"/>
                </a:lnTo>
                <a:lnTo>
                  <a:pt x="109796" y="0"/>
                </a:lnTo>
                <a:close/>
                <a:moveTo>
                  <a:pt x="248444" y="118382"/>
                </a:moveTo>
                <a:lnTo>
                  <a:pt x="228733" y="118382"/>
                </a:lnTo>
                <a:lnTo>
                  <a:pt x="228733" y="25329"/>
                </a:lnTo>
                <a:lnTo>
                  <a:pt x="200329" y="85740"/>
                </a:lnTo>
                <a:lnTo>
                  <a:pt x="185489" y="85740"/>
                </a:lnTo>
                <a:lnTo>
                  <a:pt x="157298" y="25329"/>
                </a:lnTo>
                <a:lnTo>
                  <a:pt x="157298" y="118382"/>
                </a:lnTo>
                <a:lnTo>
                  <a:pt x="138646" y="118382"/>
                </a:lnTo>
                <a:lnTo>
                  <a:pt x="138646" y="0"/>
                </a:lnTo>
                <a:lnTo>
                  <a:pt x="162705" y="0"/>
                </a:lnTo>
                <a:lnTo>
                  <a:pt x="193864" y="65710"/>
                </a:lnTo>
                <a:lnTo>
                  <a:pt x="223963" y="0"/>
                </a:lnTo>
                <a:lnTo>
                  <a:pt x="2484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428643" y="3927573"/>
            <a:ext cx="776167" cy="565904"/>
          </a:xfrm>
          <a:custGeom>
            <a:avLst/>
            <a:gdLst/>
            <a:ahLst/>
            <a:cxnLst/>
            <a:rect l="l" t="t" r="r" b="b"/>
            <a:pathLst>
              <a:path w="776167" h="565904">
                <a:moveTo>
                  <a:pt x="14288" y="14288"/>
                </a:moveTo>
                <a:lnTo>
                  <a:pt x="761879" y="551616"/>
                </a:lnTo>
              </a:path>
            </a:pathLst>
          </a:custGeom>
          <a:ln w="28576">
            <a:solidFill>
              <a:srgbClr val="DE5B2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190522" y="4011899"/>
            <a:ext cx="2412489" cy="934448"/>
          </a:xfrm>
          <a:custGeom>
            <a:avLst/>
            <a:gdLst/>
            <a:ahLst/>
            <a:cxnLst/>
            <a:rect l="l" t="t" r="r" b="b"/>
            <a:pathLst>
              <a:path w="2412489" h="934448">
                <a:moveTo>
                  <a:pt x="0" y="93426"/>
                </a:moveTo>
                <a:cubicBezTo>
                  <a:pt x="0" y="41886"/>
                  <a:pt x="41749" y="0"/>
                  <a:pt x="93430" y="0"/>
                </a:cubicBezTo>
                <a:lnTo>
                  <a:pt x="2319059" y="0"/>
                </a:lnTo>
                <a:cubicBezTo>
                  <a:pt x="2370737" y="0"/>
                  <a:pt x="2412489" y="41886"/>
                  <a:pt x="2412489" y="93426"/>
                </a:cubicBezTo>
                <a:lnTo>
                  <a:pt x="2412489" y="841013"/>
                </a:lnTo>
                <a:cubicBezTo>
                  <a:pt x="2412489" y="892563"/>
                  <a:pt x="2370737" y="934448"/>
                  <a:pt x="2319059" y="934448"/>
                </a:cubicBezTo>
                <a:lnTo>
                  <a:pt x="93430" y="934448"/>
                </a:lnTo>
                <a:cubicBezTo>
                  <a:pt x="41749" y="934448"/>
                  <a:pt x="0" y="892563"/>
                  <a:pt x="0" y="841013"/>
                </a:cubicBezTo>
                <a:close/>
              </a:path>
            </a:pathLst>
          </a:custGeom>
          <a:solidFill>
            <a:srgbClr val="DE5B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169885" y="3991262"/>
            <a:ext cx="2453762" cy="975721"/>
          </a:xfrm>
          <a:custGeom>
            <a:avLst/>
            <a:gdLst/>
            <a:ahLst/>
            <a:cxnLst/>
            <a:rect l="l" t="t" r="r" b="b"/>
            <a:pathLst>
              <a:path w="2453762" h="975721">
                <a:moveTo>
                  <a:pt x="20637" y="114063"/>
                </a:moveTo>
                <a:cubicBezTo>
                  <a:pt x="20637" y="62523"/>
                  <a:pt x="62386" y="20637"/>
                  <a:pt x="114067" y="20637"/>
                </a:cubicBezTo>
                <a:lnTo>
                  <a:pt x="2339696" y="20637"/>
                </a:lnTo>
                <a:cubicBezTo>
                  <a:pt x="2391374" y="20637"/>
                  <a:pt x="2433126" y="62523"/>
                  <a:pt x="2433126" y="114063"/>
                </a:cubicBezTo>
                <a:lnTo>
                  <a:pt x="2433126" y="861650"/>
                </a:lnTo>
                <a:cubicBezTo>
                  <a:pt x="2433126" y="913200"/>
                  <a:pt x="2391374" y="955085"/>
                  <a:pt x="2339696" y="955085"/>
                </a:cubicBezTo>
                <a:lnTo>
                  <a:pt x="114067" y="955085"/>
                </a:lnTo>
                <a:cubicBezTo>
                  <a:pt x="62386" y="955085"/>
                  <a:pt x="20637" y="913200"/>
                  <a:pt x="20637" y="861650"/>
                </a:cubicBezTo>
                <a:close/>
              </a:path>
            </a:pathLst>
          </a:custGeom>
          <a:ln w="41273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403315" y="4268583"/>
            <a:ext cx="1998432" cy="209531"/>
          </a:xfrm>
          <a:custGeom>
            <a:avLst/>
            <a:gdLst/>
            <a:ahLst/>
            <a:cxnLst/>
            <a:rect l="l" t="t" r="r" b="b"/>
            <a:pathLst>
              <a:path w="1998432" h="209531">
                <a:moveTo>
                  <a:pt x="116690" y="165866"/>
                </a:moveTo>
                <a:lnTo>
                  <a:pt x="89981" y="165866"/>
                </a:lnTo>
                <a:lnTo>
                  <a:pt x="34232" y="93585"/>
                </a:lnTo>
                <a:lnTo>
                  <a:pt x="20988" y="93585"/>
                </a:lnTo>
                <a:lnTo>
                  <a:pt x="20988" y="165866"/>
                </a:lnTo>
                <a:lnTo>
                  <a:pt x="0" y="165866"/>
                </a:lnTo>
                <a:lnTo>
                  <a:pt x="0" y="8056"/>
                </a:lnTo>
                <a:lnTo>
                  <a:pt x="20988" y="8056"/>
                </a:lnTo>
                <a:lnTo>
                  <a:pt x="20988" y="79170"/>
                </a:lnTo>
                <a:cubicBezTo>
                  <a:pt x="29253" y="78889"/>
                  <a:pt x="35804" y="76805"/>
                  <a:pt x="40647" y="72918"/>
                </a:cubicBezTo>
                <a:cubicBezTo>
                  <a:pt x="45486" y="69033"/>
                  <a:pt x="49424" y="63449"/>
                  <a:pt x="52462" y="56171"/>
                </a:cubicBezTo>
                <a:cubicBezTo>
                  <a:pt x="53737" y="52992"/>
                  <a:pt x="54885" y="49974"/>
                  <a:pt x="55911" y="47109"/>
                </a:cubicBezTo>
                <a:cubicBezTo>
                  <a:pt x="56930" y="44246"/>
                  <a:pt x="57762" y="41828"/>
                  <a:pt x="58395" y="39849"/>
                </a:cubicBezTo>
                <a:cubicBezTo>
                  <a:pt x="62636" y="27766"/>
                  <a:pt x="68044" y="19447"/>
                  <a:pt x="74613" y="14893"/>
                </a:cubicBezTo>
                <a:cubicBezTo>
                  <a:pt x="81183" y="10335"/>
                  <a:pt x="90298" y="8056"/>
                  <a:pt x="101955" y="8056"/>
                </a:cubicBezTo>
                <a:lnTo>
                  <a:pt x="108421" y="8056"/>
                </a:lnTo>
                <a:lnTo>
                  <a:pt x="108421" y="26816"/>
                </a:lnTo>
                <a:lnTo>
                  <a:pt x="103121" y="26816"/>
                </a:lnTo>
                <a:cubicBezTo>
                  <a:pt x="94503" y="26816"/>
                  <a:pt x="88463" y="28494"/>
                  <a:pt x="85000" y="31845"/>
                </a:cubicBezTo>
                <a:cubicBezTo>
                  <a:pt x="81540" y="35204"/>
                  <a:pt x="78357" y="41546"/>
                  <a:pt x="75459" y="50871"/>
                </a:cubicBezTo>
                <a:cubicBezTo>
                  <a:pt x="72565" y="60195"/>
                  <a:pt x="69314" y="67035"/>
                  <a:pt x="65711" y="71380"/>
                </a:cubicBezTo>
                <a:cubicBezTo>
                  <a:pt x="62102" y="75726"/>
                  <a:pt x="57762" y="79559"/>
                  <a:pt x="52675" y="82879"/>
                </a:cubicBezTo>
                <a:close/>
                <a:moveTo>
                  <a:pt x="180594" y="168620"/>
                </a:moveTo>
                <a:cubicBezTo>
                  <a:pt x="161733" y="168620"/>
                  <a:pt x="147088" y="163306"/>
                  <a:pt x="136667" y="152668"/>
                </a:cubicBezTo>
                <a:cubicBezTo>
                  <a:pt x="126244" y="142038"/>
                  <a:pt x="121036" y="126932"/>
                  <a:pt x="121036" y="107359"/>
                </a:cubicBezTo>
                <a:cubicBezTo>
                  <a:pt x="121036" y="88073"/>
                  <a:pt x="126089" y="72722"/>
                  <a:pt x="136191" y="61311"/>
                </a:cubicBezTo>
                <a:cubicBezTo>
                  <a:pt x="146296" y="49899"/>
                  <a:pt x="159508" y="44193"/>
                  <a:pt x="175827" y="44193"/>
                </a:cubicBezTo>
                <a:cubicBezTo>
                  <a:pt x="183174" y="44193"/>
                  <a:pt x="189673" y="45255"/>
                  <a:pt x="195328" y="47376"/>
                </a:cubicBezTo>
                <a:cubicBezTo>
                  <a:pt x="200981" y="49495"/>
                  <a:pt x="205926" y="52815"/>
                  <a:pt x="210168" y="57336"/>
                </a:cubicBezTo>
                <a:cubicBezTo>
                  <a:pt x="214405" y="61859"/>
                  <a:pt x="217656" y="67391"/>
                  <a:pt x="219917" y="73925"/>
                </a:cubicBezTo>
                <a:cubicBezTo>
                  <a:pt x="222181" y="80459"/>
                  <a:pt x="223311" y="88463"/>
                  <a:pt x="223311" y="97931"/>
                </a:cubicBezTo>
                <a:lnTo>
                  <a:pt x="223311" y="108741"/>
                </a:lnTo>
                <a:lnTo>
                  <a:pt x="141278" y="108741"/>
                </a:lnTo>
                <a:cubicBezTo>
                  <a:pt x="141278" y="122518"/>
                  <a:pt x="144738" y="133045"/>
                  <a:pt x="151664" y="140321"/>
                </a:cubicBezTo>
                <a:cubicBezTo>
                  <a:pt x="158587" y="147599"/>
                  <a:pt x="168159" y="151239"/>
                  <a:pt x="180385" y="151239"/>
                </a:cubicBezTo>
                <a:cubicBezTo>
                  <a:pt x="184766" y="151239"/>
                  <a:pt x="189057" y="150746"/>
                  <a:pt x="193262" y="149755"/>
                </a:cubicBezTo>
                <a:cubicBezTo>
                  <a:pt x="197467" y="148762"/>
                  <a:pt x="201261" y="147495"/>
                  <a:pt x="204656" y="145943"/>
                </a:cubicBezTo>
                <a:cubicBezTo>
                  <a:pt x="208259" y="144316"/>
                  <a:pt x="211298" y="142743"/>
                  <a:pt x="213771" y="141224"/>
                </a:cubicBezTo>
                <a:cubicBezTo>
                  <a:pt x="216245" y="139705"/>
                  <a:pt x="218292" y="138276"/>
                  <a:pt x="219917" y="136932"/>
                </a:cubicBezTo>
                <a:lnTo>
                  <a:pt x="221082" y="136932"/>
                </a:lnTo>
                <a:lnTo>
                  <a:pt x="221082" y="158658"/>
                </a:lnTo>
                <a:cubicBezTo>
                  <a:pt x="218750" y="159576"/>
                  <a:pt x="215855" y="160725"/>
                  <a:pt x="212392" y="162104"/>
                </a:cubicBezTo>
                <a:cubicBezTo>
                  <a:pt x="208930" y="163479"/>
                  <a:pt x="205822" y="164559"/>
                  <a:pt x="203065" y="165337"/>
                </a:cubicBezTo>
                <a:cubicBezTo>
                  <a:pt x="199180" y="166395"/>
                  <a:pt x="195663" y="167205"/>
                  <a:pt x="192524" y="167774"/>
                </a:cubicBezTo>
                <a:cubicBezTo>
                  <a:pt x="189378" y="168339"/>
                  <a:pt x="185403" y="168620"/>
                  <a:pt x="180594" y="168620"/>
                </a:cubicBezTo>
                <a:close/>
                <a:moveTo>
                  <a:pt x="203914" y="93477"/>
                </a:moveTo>
                <a:cubicBezTo>
                  <a:pt x="203770" y="88106"/>
                  <a:pt x="203137" y="83479"/>
                  <a:pt x="202006" y="79596"/>
                </a:cubicBezTo>
                <a:cubicBezTo>
                  <a:pt x="200875" y="75711"/>
                  <a:pt x="199248" y="72424"/>
                  <a:pt x="197129" y="69739"/>
                </a:cubicBezTo>
                <a:cubicBezTo>
                  <a:pt x="194796" y="66769"/>
                  <a:pt x="191815" y="64508"/>
                  <a:pt x="188175" y="62952"/>
                </a:cubicBezTo>
                <a:cubicBezTo>
                  <a:pt x="184536" y="61402"/>
                  <a:pt x="180032" y="60623"/>
                  <a:pt x="174662" y="60623"/>
                </a:cubicBezTo>
                <a:cubicBezTo>
                  <a:pt x="169362" y="60623"/>
                  <a:pt x="164858" y="61419"/>
                  <a:pt x="161150" y="63007"/>
                </a:cubicBezTo>
                <a:cubicBezTo>
                  <a:pt x="157439" y="64598"/>
                  <a:pt x="154066" y="66912"/>
                  <a:pt x="151027" y="69951"/>
                </a:cubicBezTo>
                <a:cubicBezTo>
                  <a:pt x="148060" y="73062"/>
                  <a:pt x="145799" y="76503"/>
                  <a:pt x="144245" y="80283"/>
                </a:cubicBezTo>
                <a:cubicBezTo>
                  <a:pt x="142693" y="84064"/>
                  <a:pt x="141702" y="88463"/>
                  <a:pt x="141278" y="93477"/>
                </a:cubicBezTo>
                <a:close/>
                <a:moveTo>
                  <a:pt x="342752" y="103547"/>
                </a:moveTo>
                <a:cubicBezTo>
                  <a:pt x="342752" y="123260"/>
                  <a:pt x="338035" y="138963"/>
                  <a:pt x="328604" y="150656"/>
                </a:cubicBezTo>
                <a:cubicBezTo>
                  <a:pt x="319172" y="162349"/>
                  <a:pt x="307246" y="168199"/>
                  <a:pt x="292831" y="168199"/>
                </a:cubicBezTo>
                <a:cubicBezTo>
                  <a:pt x="286970" y="168199"/>
                  <a:pt x="281776" y="167525"/>
                  <a:pt x="277253" y="166187"/>
                </a:cubicBezTo>
                <a:cubicBezTo>
                  <a:pt x="272732" y="164839"/>
                  <a:pt x="268103" y="162755"/>
                  <a:pt x="263369" y="159929"/>
                </a:cubicBezTo>
                <a:lnTo>
                  <a:pt x="263369" y="209531"/>
                </a:lnTo>
                <a:lnTo>
                  <a:pt x="243446" y="209531"/>
                </a:lnTo>
                <a:lnTo>
                  <a:pt x="243446" y="47484"/>
                </a:lnTo>
                <a:lnTo>
                  <a:pt x="263369" y="47484"/>
                </a:lnTo>
                <a:lnTo>
                  <a:pt x="263369" y="59882"/>
                </a:lnTo>
                <a:cubicBezTo>
                  <a:pt x="268315" y="55429"/>
                  <a:pt x="273812" y="51699"/>
                  <a:pt x="279853" y="48697"/>
                </a:cubicBezTo>
                <a:cubicBezTo>
                  <a:pt x="285893" y="45694"/>
                  <a:pt x="292482" y="44193"/>
                  <a:pt x="299617" y="44193"/>
                </a:cubicBezTo>
                <a:cubicBezTo>
                  <a:pt x="313185" y="44193"/>
                  <a:pt x="323762" y="49564"/>
                  <a:pt x="331362" y="60303"/>
                </a:cubicBezTo>
                <a:cubicBezTo>
                  <a:pt x="338954" y="71046"/>
                  <a:pt x="342752" y="85459"/>
                  <a:pt x="342752" y="103547"/>
                </a:cubicBezTo>
                <a:close/>
                <a:moveTo>
                  <a:pt x="322189" y="105772"/>
                </a:moveTo>
                <a:cubicBezTo>
                  <a:pt x="322189" y="92274"/>
                  <a:pt x="320032" y="81802"/>
                  <a:pt x="315723" y="74343"/>
                </a:cubicBezTo>
                <a:cubicBezTo>
                  <a:pt x="311414" y="66894"/>
                  <a:pt x="304419" y="63166"/>
                  <a:pt x="294743" y="63166"/>
                </a:cubicBezTo>
                <a:cubicBezTo>
                  <a:pt x="289091" y="63166"/>
                  <a:pt x="283629" y="64418"/>
                  <a:pt x="278370" y="66927"/>
                </a:cubicBezTo>
                <a:cubicBezTo>
                  <a:pt x="273103" y="69436"/>
                  <a:pt x="268103" y="72669"/>
                  <a:pt x="263369" y="76625"/>
                </a:cubicBezTo>
                <a:lnTo>
                  <a:pt x="263369" y="143715"/>
                </a:lnTo>
                <a:cubicBezTo>
                  <a:pt x="268600" y="146257"/>
                  <a:pt x="273067" y="147988"/>
                  <a:pt x="276774" y="148906"/>
                </a:cubicBezTo>
                <a:cubicBezTo>
                  <a:pt x="280483" y="149828"/>
                  <a:pt x="284741" y="150285"/>
                  <a:pt x="289548" y="150285"/>
                </a:cubicBezTo>
                <a:cubicBezTo>
                  <a:pt x="299866" y="150285"/>
                  <a:pt x="307882" y="146506"/>
                  <a:pt x="313606" y="138945"/>
                </a:cubicBezTo>
                <a:cubicBezTo>
                  <a:pt x="319327" y="131385"/>
                  <a:pt x="322189" y="120326"/>
                  <a:pt x="322189" y="105772"/>
                </a:cubicBezTo>
                <a:close/>
                <a:moveTo>
                  <a:pt x="429555" y="136720"/>
                </a:moveTo>
                <a:lnTo>
                  <a:pt x="429555" y="103863"/>
                </a:lnTo>
                <a:cubicBezTo>
                  <a:pt x="424817" y="104288"/>
                  <a:pt x="418830" y="104871"/>
                  <a:pt x="411587" y="105613"/>
                </a:cubicBezTo>
                <a:cubicBezTo>
                  <a:pt x="404345" y="106358"/>
                  <a:pt x="398501" y="107399"/>
                  <a:pt x="394049" y="108741"/>
                </a:cubicBezTo>
                <a:cubicBezTo>
                  <a:pt x="388745" y="110365"/>
                  <a:pt x="384368" y="112852"/>
                  <a:pt x="380904" y="116211"/>
                </a:cubicBezTo>
                <a:cubicBezTo>
                  <a:pt x="377445" y="119570"/>
                  <a:pt x="375714" y="124250"/>
                  <a:pt x="375714" y="130255"/>
                </a:cubicBezTo>
                <a:cubicBezTo>
                  <a:pt x="375714" y="137037"/>
                  <a:pt x="377621" y="142160"/>
                  <a:pt x="381438" y="145623"/>
                </a:cubicBezTo>
                <a:cubicBezTo>
                  <a:pt x="385250" y="149082"/>
                  <a:pt x="390833" y="150815"/>
                  <a:pt x="398181" y="150815"/>
                </a:cubicBezTo>
                <a:cubicBezTo>
                  <a:pt x="404466" y="150815"/>
                  <a:pt x="410159" y="149453"/>
                  <a:pt x="415249" y="146732"/>
                </a:cubicBezTo>
                <a:cubicBezTo>
                  <a:pt x="420331" y="144014"/>
                  <a:pt x="425102" y="140676"/>
                  <a:pt x="429555" y="136720"/>
                </a:cubicBezTo>
                <a:close/>
                <a:moveTo>
                  <a:pt x="429555" y="153252"/>
                </a:moveTo>
                <a:cubicBezTo>
                  <a:pt x="427931" y="154453"/>
                  <a:pt x="425757" y="156131"/>
                  <a:pt x="423039" y="158285"/>
                </a:cubicBezTo>
                <a:cubicBezTo>
                  <a:pt x="420317" y="160440"/>
                  <a:pt x="417682" y="162158"/>
                  <a:pt x="415141" y="163428"/>
                </a:cubicBezTo>
                <a:cubicBezTo>
                  <a:pt x="411605" y="165265"/>
                  <a:pt x="408196" y="166676"/>
                  <a:pt x="404914" y="167666"/>
                </a:cubicBezTo>
                <a:cubicBezTo>
                  <a:pt x="401627" y="168656"/>
                  <a:pt x="397014" y="169149"/>
                  <a:pt x="391078" y="169149"/>
                </a:cubicBezTo>
                <a:cubicBezTo>
                  <a:pt x="386204" y="169149"/>
                  <a:pt x="381578" y="168232"/>
                  <a:pt x="377197" y="166395"/>
                </a:cubicBezTo>
                <a:cubicBezTo>
                  <a:pt x="372816" y="164559"/>
                  <a:pt x="368964" y="161978"/>
                  <a:pt x="365644" y="158658"/>
                </a:cubicBezTo>
                <a:cubicBezTo>
                  <a:pt x="362461" y="155411"/>
                  <a:pt x="359924" y="151398"/>
                  <a:pt x="358016" y="146628"/>
                </a:cubicBezTo>
                <a:cubicBezTo>
                  <a:pt x="356104" y="141858"/>
                  <a:pt x="355154" y="136828"/>
                  <a:pt x="355154" y="131529"/>
                </a:cubicBezTo>
                <a:cubicBezTo>
                  <a:pt x="355154" y="123332"/>
                  <a:pt x="356886" y="116355"/>
                  <a:pt x="360346" y="110595"/>
                </a:cubicBezTo>
                <a:cubicBezTo>
                  <a:pt x="363809" y="104836"/>
                  <a:pt x="369284" y="100260"/>
                  <a:pt x="376772" y="96872"/>
                </a:cubicBezTo>
                <a:cubicBezTo>
                  <a:pt x="383414" y="93834"/>
                  <a:pt x="391259" y="91731"/>
                  <a:pt x="400301" y="90565"/>
                </a:cubicBezTo>
                <a:cubicBezTo>
                  <a:pt x="409344" y="89395"/>
                  <a:pt x="419093" y="88530"/>
                  <a:pt x="429555" y="87965"/>
                </a:cubicBezTo>
                <a:lnTo>
                  <a:pt x="429555" y="84153"/>
                </a:lnTo>
                <a:cubicBezTo>
                  <a:pt x="429555" y="79488"/>
                  <a:pt x="428849" y="75726"/>
                  <a:pt x="427434" y="72860"/>
                </a:cubicBezTo>
                <a:cubicBezTo>
                  <a:pt x="426020" y="70002"/>
                  <a:pt x="424040" y="67795"/>
                  <a:pt x="421495" y="66243"/>
                </a:cubicBezTo>
                <a:cubicBezTo>
                  <a:pt x="418957" y="64616"/>
                  <a:pt x="415850" y="63535"/>
                  <a:pt x="412174" y="63007"/>
                </a:cubicBezTo>
                <a:cubicBezTo>
                  <a:pt x="408503" y="62477"/>
                  <a:pt x="404719" y="62211"/>
                  <a:pt x="400835" y="62211"/>
                </a:cubicBezTo>
                <a:cubicBezTo>
                  <a:pt x="396241" y="62211"/>
                  <a:pt x="390837" y="62903"/>
                  <a:pt x="384620" y="64277"/>
                </a:cubicBezTo>
                <a:cubicBezTo>
                  <a:pt x="378399" y="65656"/>
                  <a:pt x="372182" y="67650"/>
                  <a:pt x="365965" y="70268"/>
                </a:cubicBezTo>
                <a:lnTo>
                  <a:pt x="364794" y="70268"/>
                </a:lnTo>
                <a:lnTo>
                  <a:pt x="364794" y="50021"/>
                </a:lnTo>
                <a:cubicBezTo>
                  <a:pt x="368470" y="48963"/>
                  <a:pt x="373738" y="47800"/>
                  <a:pt x="380592" y="46526"/>
                </a:cubicBezTo>
                <a:cubicBezTo>
                  <a:pt x="387438" y="45255"/>
                  <a:pt x="394225" y="44617"/>
                  <a:pt x="400938" y="44617"/>
                </a:cubicBezTo>
                <a:cubicBezTo>
                  <a:pt x="409064" y="44617"/>
                  <a:pt x="415918" y="45255"/>
                  <a:pt x="421498" y="46526"/>
                </a:cubicBezTo>
                <a:cubicBezTo>
                  <a:pt x="427079" y="47800"/>
                  <a:pt x="432093" y="50097"/>
                  <a:pt x="436547" y="53416"/>
                </a:cubicBezTo>
                <a:cubicBezTo>
                  <a:pt x="440856" y="56667"/>
                  <a:pt x="444070" y="60872"/>
                  <a:pt x="446191" y="66031"/>
                </a:cubicBezTo>
                <a:cubicBezTo>
                  <a:pt x="448311" y="71186"/>
                  <a:pt x="449373" y="77475"/>
                  <a:pt x="449373" y="84892"/>
                </a:cubicBezTo>
                <a:lnTo>
                  <a:pt x="449373" y="165866"/>
                </a:lnTo>
                <a:lnTo>
                  <a:pt x="429555" y="165866"/>
                </a:lnTo>
                <a:close/>
                <a:moveTo>
                  <a:pt x="587148" y="165866"/>
                </a:moveTo>
                <a:lnTo>
                  <a:pt x="567439" y="165866"/>
                </a:lnTo>
                <a:lnTo>
                  <a:pt x="567439" y="72810"/>
                </a:lnTo>
                <a:lnTo>
                  <a:pt x="539035" y="133225"/>
                </a:lnTo>
                <a:lnTo>
                  <a:pt x="524196" y="133225"/>
                </a:lnTo>
                <a:lnTo>
                  <a:pt x="496004" y="72810"/>
                </a:lnTo>
                <a:lnTo>
                  <a:pt x="496004" y="165866"/>
                </a:lnTo>
                <a:lnTo>
                  <a:pt x="477352" y="165866"/>
                </a:lnTo>
                <a:lnTo>
                  <a:pt x="477352" y="47484"/>
                </a:lnTo>
                <a:lnTo>
                  <a:pt x="501411" y="47484"/>
                </a:lnTo>
                <a:lnTo>
                  <a:pt x="532569" y="113195"/>
                </a:lnTo>
                <a:lnTo>
                  <a:pt x="562669" y="47484"/>
                </a:lnTo>
                <a:lnTo>
                  <a:pt x="587148" y="47484"/>
                </a:lnTo>
                <a:close/>
                <a:moveTo>
                  <a:pt x="694408" y="133117"/>
                </a:moveTo>
                <a:cubicBezTo>
                  <a:pt x="694408" y="139758"/>
                  <a:pt x="692956" y="145374"/>
                  <a:pt x="690062" y="149965"/>
                </a:cubicBezTo>
                <a:cubicBezTo>
                  <a:pt x="687167" y="154559"/>
                  <a:pt x="683453" y="158197"/>
                  <a:pt x="678932" y="160883"/>
                </a:cubicBezTo>
                <a:cubicBezTo>
                  <a:pt x="674621" y="163497"/>
                  <a:pt x="669711" y="165441"/>
                  <a:pt x="664203" y="166711"/>
                </a:cubicBezTo>
                <a:cubicBezTo>
                  <a:pt x="658687" y="167986"/>
                  <a:pt x="653176" y="168620"/>
                  <a:pt x="647668" y="168620"/>
                </a:cubicBezTo>
                <a:cubicBezTo>
                  <a:pt x="639896" y="168620"/>
                  <a:pt x="632548" y="167861"/>
                  <a:pt x="625622" y="166341"/>
                </a:cubicBezTo>
                <a:cubicBezTo>
                  <a:pt x="618695" y="164825"/>
                  <a:pt x="611805" y="162402"/>
                  <a:pt x="604958" y="159084"/>
                </a:cubicBezTo>
                <a:lnTo>
                  <a:pt x="604958" y="137037"/>
                </a:lnTo>
                <a:lnTo>
                  <a:pt x="606229" y="137037"/>
                </a:lnTo>
                <a:cubicBezTo>
                  <a:pt x="611031" y="141490"/>
                  <a:pt x="617054" y="145001"/>
                  <a:pt x="624297" y="147581"/>
                </a:cubicBezTo>
                <a:cubicBezTo>
                  <a:pt x="631540" y="150159"/>
                  <a:pt x="638765" y="151451"/>
                  <a:pt x="645968" y="151451"/>
                </a:cubicBezTo>
                <a:cubicBezTo>
                  <a:pt x="649083" y="151451"/>
                  <a:pt x="652420" y="151117"/>
                  <a:pt x="655988" y="150444"/>
                </a:cubicBezTo>
                <a:cubicBezTo>
                  <a:pt x="659552" y="149773"/>
                  <a:pt x="662576" y="148733"/>
                  <a:pt x="665049" y="147318"/>
                </a:cubicBezTo>
                <a:cubicBezTo>
                  <a:pt x="668300" y="145339"/>
                  <a:pt x="670611" y="143219"/>
                  <a:pt x="671990" y="140957"/>
                </a:cubicBezTo>
                <a:cubicBezTo>
                  <a:pt x="673365" y="138696"/>
                  <a:pt x="674056" y="135590"/>
                  <a:pt x="674056" y="131630"/>
                </a:cubicBezTo>
                <a:cubicBezTo>
                  <a:pt x="674056" y="127396"/>
                  <a:pt x="673261" y="123983"/>
                  <a:pt x="671673" y="121403"/>
                </a:cubicBezTo>
                <a:cubicBezTo>
                  <a:pt x="670082" y="118825"/>
                  <a:pt x="667912" y="116902"/>
                  <a:pt x="665153" y="115628"/>
                </a:cubicBezTo>
                <a:cubicBezTo>
                  <a:pt x="662396" y="114357"/>
                  <a:pt x="659311" y="113562"/>
                  <a:pt x="655883" y="113240"/>
                </a:cubicBezTo>
                <a:cubicBezTo>
                  <a:pt x="652457" y="112928"/>
                  <a:pt x="648831" y="112769"/>
                  <a:pt x="645018" y="112769"/>
                </a:cubicBezTo>
                <a:lnTo>
                  <a:pt x="631029" y="112769"/>
                </a:lnTo>
                <a:lnTo>
                  <a:pt x="631029" y="95598"/>
                </a:lnTo>
                <a:lnTo>
                  <a:pt x="641732" y="95598"/>
                </a:lnTo>
                <a:cubicBezTo>
                  <a:pt x="644418" y="95598"/>
                  <a:pt x="647773" y="95511"/>
                  <a:pt x="651802" y="95331"/>
                </a:cubicBezTo>
                <a:cubicBezTo>
                  <a:pt x="655830" y="95154"/>
                  <a:pt x="659044" y="94607"/>
                  <a:pt x="661446" y="93689"/>
                </a:cubicBezTo>
                <a:cubicBezTo>
                  <a:pt x="664484" y="92559"/>
                  <a:pt x="666921" y="90953"/>
                  <a:pt x="668757" y="88865"/>
                </a:cubicBezTo>
                <a:cubicBezTo>
                  <a:pt x="670596" y="86781"/>
                  <a:pt x="671515" y="83271"/>
                  <a:pt x="671515" y="78324"/>
                </a:cubicBezTo>
                <a:cubicBezTo>
                  <a:pt x="671515" y="74861"/>
                  <a:pt x="670737" y="72071"/>
                  <a:pt x="669182" y="69951"/>
                </a:cubicBezTo>
                <a:cubicBezTo>
                  <a:pt x="667631" y="67830"/>
                  <a:pt x="665687" y="66168"/>
                  <a:pt x="663353" y="64969"/>
                </a:cubicBezTo>
                <a:cubicBezTo>
                  <a:pt x="660952" y="63698"/>
                  <a:pt x="658338" y="62830"/>
                  <a:pt x="655512" y="62369"/>
                </a:cubicBezTo>
                <a:cubicBezTo>
                  <a:pt x="652687" y="61912"/>
                  <a:pt x="649965" y="61682"/>
                  <a:pt x="647348" y="61682"/>
                </a:cubicBezTo>
                <a:cubicBezTo>
                  <a:pt x="640635" y="61682"/>
                  <a:pt x="634190" y="62618"/>
                  <a:pt x="628008" y="64490"/>
                </a:cubicBezTo>
                <a:cubicBezTo>
                  <a:pt x="621827" y="66366"/>
                  <a:pt x="616511" y="69137"/>
                  <a:pt x="612057" y="72810"/>
                </a:cubicBezTo>
                <a:lnTo>
                  <a:pt x="610786" y="72810"/>
                </a:lnTo>
                <a:lnTo>
                  <a:pt x="610786" y="51296"/>
                </a:lnTo>
                <a:cubicBezTo>
                  <a:pt x="615869" y="49528"/>
                  <a:pt x="621507" y="47976"/>
                  <a:pt x="627688" y="46630"/>
                </a:cubicBezTo>
                <a:cubicBezTo>
                  <a:pt x="633869" y="45288"/>
                  <a:pt x="640072" y="44617"/>
                  <a:pt x="646290" y="44617"/>
                </a:cubicBezTo>
                <a:cubicBezTo>
                  <a:pt x="651308" y="44617"/>
                  <a:pt x="656409" y="45133"/>
                  <a:pt x="661604" y="46155"/>
                </a:cubicBezTo>
                <a:cubicBezTo>
                  <a:pt x="666795" y="47182"/>
                  <a:pt x="671727" y="48930"/>
                  <a:pt x="676389" y="51404"/>
                </a:cubicBezTo>
                <a:cubicBezTo>
                  <a:pt x="680770" y="53805"/>
                  <a:pt x="684446" y="57110"/>
                  <a:pt x="687412" y="61311"/>
                </a:cubicBezTo>
                <a:cubicBezTo>
                  <a:pt x="690379" y="65516"/>
                  <a:pt x="691863" y="70656"/>
                  <a:pt x="691863" y="76729"/>
                </a:cubicBezTo>
                <a:cubicBezTo>
                  <a:pt x="691863" y="83163"/>
                  <a:pt x="690044" y="88797"/>
                  <a:pt x="686404" y="93635"/>
                </a:cubicBezTo>
                <a:cubicBezTo>
                  <a:pt x="682764" y="98474"/>
                  <a:pt x="677941" y="101675"/>
                  <a:pt x="671940" y="103225"/>
                </a:cubicBezTo>
                <a:lnTo>
                  <a:pt x="671940" y="103971"/>
                </a:lnTo>
                <a:cubicBezTo>
                  <a:pt x="678510" y="106231"/>
                  <a:pt x="683894" y="109691"/>
                  <a:pt x="688100" y="114353"/>
                </a:cubicBezTo>
                <a:cubicBezTo>
                  <a:pt x="692304" y="119019"/>
                  <a:pt x="694408" y="125272"/>
                  <a:pt x="694408" y="133117"/>
                </a:cubicBezTo>
                <a:close/>
                <a:moveTo>
                  <a:pt x="808765" y="165866"/>
                </a:moveTo>
                <a:lnTo>
                  <a:pt x="789048" y="165866"/>
                </a:lnTo>
                <a:lnTo>
                  <a:pt x="789048" y="77579"/>
                </a:lnTo>
                <a:lnTo>
                  <a:pt x="733305" y="165866"/>
                </a:lnTo>
                <a:lnTo>
                  <a:pt x="715288" y="165866"/>
                </a:lnTo>
                <a:lnTo>
                  <a:pt x="715288" y="47484"/>
                </a:lnTo>
                <a:lnTo>
                  <a:pt x="734997" y="47484"/>
                </a:lnTo>
                <a:lnTo>
                  <a:pt x="734997" y="134387"/>
                </a:lnTo>
                <a:lnTo>
                  <a:pt x="790110" y="47484"/>
                </a:lnTo>
                <a:lnTo>
                  <a:pt x="808765" y="47484"/>
                </a:lnTo>
                <a:close/>
                <a:moveTo>
                  <a:pt x="924073" y="64969"/>
                </a:moveTo>
                <a:lnTo>
                  <a:pt x="883800" y="64969"/>
                </a:lnTo>
                <a:lnTo>
                  <a:pt x="883800" y="165866"/>
                </a:lnTo>
                <a:lnTo>
                  <a:pt x="863878" y="165866"/>
                </a:lnTo>
                <a:lnTo>
                  <a:pt x="863878" y="64969"/>
                </a:lnTo>
                <a:lnTo>
                  <a:pt x="823601" y="64969"/>
                </a:lnTo>
                <a:lnTo>
                  <a:pt x="823601" y="47484"/>
                </a:lnTo>
                <a:lnTo>
                  <a:pt x="924073" y="47484"/>
                </a:lnTo>
                <a:close/>
                <a:moveTo>
                  <a:pt x="1036309" y="106729"/>
                </a:moveTo>
                <a:cubicBezTo>
                  <a:pt x="1036309" y="126651"/>
                  <a:pt x="1031508" y="142038"/>
                  <a:pt x="1021896" y="152881"/>
                </a:cubicBezTo>
                <a:cubicBezTo>
                  <a:pt x="1012288" y="163724"/>
                  <a:pt x="999500" y="169149"/>
                  <a:pt x="983531" y="169149"/>
                </a:cubicBezTo>
                <a:cubicBezTo>
                  <a:pt x="967064" y="169149"/>
                  <a:pt x="954121" y="163548"/>
                  <a:pt x="944687" y="152348"/>
                </a:cubicBezTo>
                <a:cubicBezTo>
                  <a:pt x="935254" y="141149"/>
                  <a:pt x="930539" y="125946"/>
                  <a:pt x="930539" y="106729"/>
                </a:cubicBezTo>
                <a:cubicBezTo>
                  <a:pt x="930539" y="86943"/>
                  <a:pt x="935395" y="71574"/>
                  <a:pt x="945111" y="60619"/>
                </a:cubicBezTo>
                <a:cubicBezTo>
                  <a:pt x="954824" y="49668"/>
                  <a:pt x="967633" y="44193"/>
                  <a:pt x="983531" y="44193"/>
                </a:cubicBezTo>
                <a:cubicBezTo>
                  <a:pt x="999500" y="44193"/>
                  <a:pt x="1012288" y="49654"/>
                  <a:pt x="1021896" y="60566"/>
                </a:cubicBezTo>
                <a:cubicBezTo>
                  <a:pt x="1031508" y="71484"/>
                  <a:pt x="1036309" y="86872"/>
                  <a:pt x="1036309" y="106729"/>
                </a:cubicBezTo>
                <a:close/>
                <a:moveTo>
                  <a:pt x="1015747" y="106729"/>
                </a:moveTo>
                <a:cubicBezTo>
                  <a:pt x="1015747" y="91396"/>
                  <a:pt x="1012956" y="79998"/>
                  <a:pt x="1007376" y="72543"/>
                </a:cubicBezTo>
                <a:cubicBezTo>
                  <a:pt x="1001797" y="65091"/>
                  <a:pt x="993848" y="61365"/>
                  <a:pt x="983531" y="61365"/>
                </a:cubicBezTo>
                <a:cubicBezTo>
                  <a:pt x="973145" y="61365"/>
                  <a:pt x="965141" y="65091"/>
                  <a:pt x="959525" y="72543"/>
                </a:cubicBezTo>
                <a:cubicBezTo>
                  <a:pt x="953909" y="79998"/>
                  <a:pt x="951097" y="91396"/>
                  <a:pt x="951097" y="106729"/>
                </a:cubicBezTo>
                <a:cubicBezTo>
                  <a:pt x="951097" y="121564"/>
                  <a:pt x="953909" y="132814"/>
                  <a:pt x="959525" y="140482"/>
                </a:cubicBezTo>
                <a:cubicBezTo>
                  <a:pt x="965141" y="148150"/>
                  <a:pt x="973145" y="151984"/>
                  <a:pt x="983531" y="151984"/>
                </a:cubicBezTo>
                <a:cubicBezTo>
                  <a:pt x="993772" y="151984"/>
                  <a:pt x="1001707" y="148219"/>
                  <a:pt x="1007323" y="140694"/>
                </a:cubicBezTo>
                <a:cubicBezTo>
                  <a:pt x="1012943" y="133171"/>
                  <a:pt x="1015747" y="121849"/>
                  <a:pt x="1015747" y="106729"/>
                </a:cubicBezTo>
                <a:close/>
                <a:moveTo>
                  <a:pt x="1140703" y="64969"/>
                </a:moveTo>
                <a:cubicBezTo>
                  <a:pt x="1145293" y="69631"/>
                  <a:pt x="1148864" y="75549"/>
                  <a:pt x="1151410" y="82716"/>
                </a:cubicBezTo>
                <a:cubicBezTo>
                  <a:pt x="1153954" y="89892"/>
                  <a:pt x="1155225" y="98211"/>
                  <a:pt x="1155225" y="107679"/>
                </a:cubicBezTo>
                <a:cubicBezTo>
                  <a:pt x="1155225" y="116794"/>
                  <a:pt x="1153774" y="125218"/>
                  <a:pt x="1150880" y="132955"/>
                </a:cubicBezTo>
                <a:cubicBezTo>
                  <a:pt x="1147985" y="140692"/>
                  <a:pt x="1144061" y="147210"/>
                  <a:pt x="1139115" y="152510"/>
                </a:cubicBezTo>
                <a:cubicBezTo>
                  <a:pt x="1134028" y="158022"/>
                  <a:pt x="1128394" y="162172"/>
                  <a:pt x="1122213" y="164963"/>
                </a:cubicBezTo>
                <a:cubicBezTo>
                  <a:pt x="1116032" y="167753"/>
                  <a:pt x="1109300" y="169149"/>
                  <a:pt x="1102020" y="169149"/>
                </a:cubicBezTo>
                <a:cubicBezTo>
                  <a:pt x="1094601" y="169149"/>
                  <a:pt x="1087800" y="167857"/>
                  <a:pt x="1081619" y="165279"/>
                </a:cubicBezTo>
                <a:cubicBezTo>
                  <a:pt x="1075434" y="162702"/>
                  <a:pt x="1070154" y="158731"/>
                  <a:pt x="1065776" y="153360"/>
                </a:cubicBezTo>
                <a:cubicBezTo>
                  <a:pt x="1060337" y="146645"/>
                  <a:pt x="1056253" y="138239"/>
                  <a:pt x="1053536" y="128134"/>
                </a:cubicBezTo>
                <a:cubicBezTo>
                  <a:pt x="1050814" y="118030"/>
                  <a:pt x="1049454" y="105527"/>
                  <a:pt x="1049454" y="90619"/>
                </a:cubicBezTo>
                <a:cubicBezTo>
                  <a:pt x="1049454" y="85316"/>
                  <a:pt x="1049684" y="79930"/>
                  <a:pt x="1050141" y="74451"/>
                </a:cubicBezTo>
                <a:cubicBezTo>
                  <a:pt x="1050602" y="68978"/>
                  <a:pt x="1051606" y="62424"/>
                  <a:pt x="1053161" y="54795"/>
                </a:cubicBezTo>
                <a:cubicBezTo>
                  <a:pt x="1054576" y="48010"/>
                  <a:pt x="1056484" y="41705"/>
                  <a:pt x="1058886" y="35873"/>
                </a:cubicBezTo>
                <a:cubicBezTo>
                  <a:pt x="1061286" y="30045"/>
                  <a:pt x="1064430" y="25120"/>
                  <a:pt x="1068321" y="21092"/>
                </a:cubicBezTo>
                <a:cubicBezTo>
                  <a:pt x="1073336" y="15864"/>
                  <a:pt x="1079884" y="11696"/>
                  <a:pt x="1087977" y="8585"/>
                </a:cubicBezTo>
                <a:cubicBezTo>
                  <a:pt x="1096070" y="5475"/>
                  <a:pt x="1106791" y="3318"/>
                  <a:pt x="1120143" y="2119"/>
                </a:cubicBezTo>
                <a:cubicBezTo>
                  <a:pt x="1124877" y="1695"/>
                  <a:pt x="1129947" y="1291"/>
                  <a:pt x="1135353" y="903"/>
                </a:cubicBezTo>
                <a:cubicBezTo>
                  <a:pt x="1140757" y="510"/>
                  <a:pt x="1144875" y="212"/>
                  <a:pt x="1147701" y="0"/>
                </a:cubicBezTo>
                <a:lnTo>
                  <a:pt x="1147701" y="18335"/>
                </a:lnTo>
                <a:cubicBezTo>
                  <a:pt x="1144026" y="18547"/>
                  <a:pt x="1140101" y="18813"/>
                  <a:pt x="1135933" y="19130"/>
                </a:cubicBezTo>
                <a:cubicBezTo>
                  <a:pt x="1131768" y="19447"/>
                  <a:pt x="1126998" y="19818"/>
                  <a:pt x="1121627" y="20242"/>
                </a:cubicBezTo>
                <a:cubicBezTo>
                  <a:pt x="1114491" y="20808"/>
                  <a:pt x="1107036" y="22061"/>
                  <a:pt x="1099263" y="24004"/>
                </a:cubicBezTo>
                <a:cubicBezTo>
                  <a:pt x="1091495" y="25948"/>
                  <a:pt x="1085630" y="28968"/>
                  <a:pt x="1081670" y="33069"/>
                </a:cubicBezTo>
                <a:cubicBezTo>
                  <a:pt x="1078703" y="36107"/>
                  <a:pt x="1076339" y="40449"/>
                  <a:pt x="1074574" y="46101"/>
                </a:cubicBezTo>
                <a:cubicBezTo>
                  <a:pt x="1072803" y="51757"/>
                  <a:pt x="1071565" y="58046"/>
                  <a:pt x="1070860" y="64969"/>
                </a:cubicBezTo>
                <a:cubicBezTo>
                  <a:pt x="1076089" y="61225"/>
                  <a:pt x="1081688" y="58060"/>
                  <a:pt x="1087660" y="55482"/>
                </a:cubicBezTo>
                <a:cubicBezTo>
                  <a:pt x="1093633" y="52902"/>
                  <a:pt x="1100078" y="51616"/>
                  <a:pt x="1107003" y="51616"/>
                </a:cubicBezTo>
                <a:cubicBezTo>
                  <a:pt x="1113433" y="51616"/>
                  <a:pt x="1119541" y="52690"/>
                  <a:pt x="1125338" y="54846"/>
                </a:cubicBezTo>
                <a:cubicBezTo>
                  <a:pt x="1131130" y="57002"/>
                  <a:pt x="1136249" y="60378"/>
                  <a:pt x="1140703" y="64969"/>
                </a:cubicBezTo>
                <a:close/>
                <a:moveTo>
                  <a:pt x="1134982" y="108845"/>
                </a:moveTo>
                <a:cubicBezTo>
                  <a:pt x="1134982" y="96267"/>
                  <a:pt x="1132156" y="86623"/>
                  <a:pt x="1126505" y="79912"/>
                </a:cubicBezTo>
                <a:cubicBezTo>
                  <a:pt x="1120848" y="73199"/>
                  <a:pt x="1112795" y="69843"/>
                  <a:pt x="1102338" y="69843"/>
                </a:cubicBezTo>
                <a:cubicBezTo>
                  <a:pt x="1096616" y="69843"/>
                  <a:pt x="1091073" y="70793"/>
                  <a:pt x="1085702" y="72701"/>
                </a:cubicBezTo>
                <a:cubicBezTo>
                  <a:pt x="1080330" y="74610"/>
                  <a:pt x="1075279" y="77155"/>
                  <a:pt x="1070542" y="80337"/>
                </a:cubicBezTo>
                <a:cubicBezTo>
                  <a:pt x="1070403" y="82101"/>
                  <a:pt x="1070262" y="84203"/>
                  <a:pt x="1070120" y="86636"/>
                </a:cubicBezTo>
                <a:cubicBezTo>
                  <a:pt x="1069977" y="89077"/>
                  <a:pt x="1069908" y="91289"/>
                  <a:pt x="1069908" y="93265"/>
                </a:cubicBezTo>
                <a:cubicBezTo>
                  <a:pt x="1069908" y="105558"/>
                  <a:pt x="1070899" y="115560"/>
                  <a:pt x="1072875" y="123260"/>
                </a:cubicBezTo>
                <a:cubicBezTo>
                  <a:pt x="1074855" y="130961"/>
                  <a:pt x="1077606" y="137001"/>
                  <a:pt x="1081140" y="141382"/>
                </a:cubicBezTo>
                <a:cubicBezTo>
                  <a:pt x="1084323" y="145339"/>
                  <a:pt x="1087674" y="148078"/>
                  <a:pt x="1091210" y="149598"/>
                </a:cubicBezTo>
                <a:cubicBezTo>
                  <a:pt x="1094742" y="151117"/>
                  <a:pt x="1098594" y="151876"/>
                  <a:pt x="1102762" y="151876"/>
                </a:cubicBezTo>
                <a:cubicBezTo>
                  <a:pt x="1112936" y="151876"/>
                  <a:pt x="1120848" y="148025"/>
                  <a:pt x="1126505" y="140321"/>
                </a:cubicBezTo>
                <a:cubicBezTo>
                  <a:pt x="1132156" y="132623"/>
                  <a:pt x="1134982" y="122129"/>
                  <a:pt x="1134982" y="108845"/>
                </a:cubicBezTo>
                <a:close/>
                <a:moveTo>
                  <a:pt x="1227505" y="168620"/>
                </a:moveTo>
                <a:cubicBezTo>
                  <a:pt x="1208642" y="168620"/>
                  <a:pt x="1193998" y="163306"/>
                  <a:pt x="1183575" y="152668"/>
                </a:cubicBezTo>
                <a:cubicBezTo>
                  <a:pt x="1173157" y="142038"/>
                  <a:pt x="1167944" y="126932"/>
                  <a:pt x="1167944" y="107359"/>
                </a:cubicBezTo>
                <a:cubicBezTo>
                  <a:pt x="1167944" y="88073"/>
                  <a:pt x="1172998" y="72722"/>
                  <a:pt x="1183100" y="61311"/>
                </a:cubicBezTo>
                <a:cubicBezTo>
                  <a:pt x="1193205" y="49899"/>
                  <a:pt x="1206417" y="44193"/>
                  <a:pt x="1222736" y="44193"/>
                </a:cubicBezTo>
                <a:cubicBezTo>
                  <a:pt x="1230084" y="44193"/>
                  <a:pt x="1236582" y="45255"/>
                  <a:pt x="1242237" y="47376"/>
                </a:cubicBezTo>
                <a:cubicBezTo>
                  <a:pt x="1247889" y="49495"/>
                  <a:pt x="1252836" y="52815"/>
                  <a:pt x="1257076" y="57336"/>
                </a:cubicBezTo>
                <a:cubicBezTo>
                  <a:pt x="1261314" y="61859"/>
                  <a:pt x="1264564" y="67391"/>
                  <a:pt x="1266825" y="73925"/>
                </a:cubicBezTo>
                <a:cubicBezTo>
                  <a:pt x="1269089" y="80459"/>
                  <a:pt x="1270221" y="88463"/>
                  <a:pt x="1270221" y="97931"/>
                </a:cubicBezTo>
                <a:lnTo>
                  <a:pt x="1270221" y="108741"/>
                </a:lnTo>
                <a:lnTo>
                  <a:pt x="1188186" y="108741"/>
                </a:lnTo>
                <a:cubicBezTo>
                  <a:pt x="1188186" y="122518"/>
                  <a:pt x="1191647" y="133045"/>
                  <a:pt x="1198572" y="140321"/>
                </a:cubicBezTo>
                <a:cubicBezTo>
                  <a:pt x="1205495" y="147599"/>
                  <a:pt x="1215068" y="151239"/>
                  <a:pt x="1227293" y="151239"/>
                </a:cubicBezTo>
                <a:cubicBezTo>
                  <a:pt x="1231675" y="151239"/>
                  <a:pt x="1235966" y="150746"/>
                  <a:pt x="1240171" y="149755"/>
                </a:cubicBezTo>
                <a:cubicBezTo>
                  <a:pt x="1244376" y="148762"/>
                  <a:pt x="1248170" y="147495"/>
                  <a:pt x="1251564" y="145943"/>
                </a:cubicBezTo>
                <a:cubicBezTo>
                  <a:pt x="1255168" y="144316"/>
                  <a:pt x="1258206" y="142743"/>
                  <a:pt x="1260680" y="141224"/>
                </a:cubicBezTo>
                <a:cubicBezTo>
                  <a:pt x="1263153" y="139705"/>
                  <a:pt x="1265202" y="138276"/>
                  <a:pt x="1266825" y="136932"/>
                </a:cubicBezTo>
                <a:lnTo>
                  <a:pt x="1267992" y="136932"/>
                </a:lnTo>
                <a:lnTo>
                  <a:pt x="1267992" y="158658"/>
                </a:lnTo>
                <a:cubicBezTo>
                  <a:pt x="1265658" y="159576"/>
                  <a:pt x="1262764" y="160725"/>
                  <a:pt x="1259301" y="162104"/>
                </a:cubicBezTo>
                <a:cubicBezTo>
                  <a:pt x="1255838" y="163479"/>
                  <a:pt x="1252731" y="164559"/>
                  <a:pt x="1249977" y="165337"/>
                </a:cubicBezTo>
                <a:cubicBezTo>
                  <a:pt x="1246089" y="166395"/>
                  <a:pt x="1242575" y="167205"/>
                  <a:pt x="1239433" y="167774"/>
                </a:cubicBezTo>
                <a:cubicBezTo>
                  <a:pt x="1236286" y="168339"/>
                  <a:pt x="1232312" y="168620"/>
                  <a:pt x="1227505" y="168620"/>
                </a:cubicBezTo>
                <a:close/>
                <a:moveTo>
                  <a:pt x="1250823" y="93477"/>
                </a:moveTo>
                <a:cubicBezTo>
                  <a:pt x="1250683" y="88106"/>
                  <a:pt x="1250045" y="83479"/>
                  <a:pt x="1248915" y="79596"/>
                </a:cubicBezTo>
                <a:cubicBezTo>
                  <a:pt x="1247785" y="75711"/>
                  <a:pt x="1246158" y="72424"/>
                  <a:pt x="1244037" y="69739"/>
                </a:cubicBezTo>
                <a:cubicBezTo>
                  <a:pt x="1241708" y="66769"/>
                  <a:pt x="1238723" y="64508"/>
                  <a:pt x="1235084" y="62952"/>
                </a:cubicBezTo>
                <a:cubicBezTo>
                  <a:pt x="1231445" y="61402"/>
                  <a:pt x="1226940" y="60623"/>
                  <a:pt x="1221569" y="60623"/>
                </a:cubicBezTo>
                <a:cubicBezTo>
                  <a:pt x="1216271" y="60623"/>
                  <a:pt x="1211766" y="61419"/>
                  <a:pt x="1208059" y="63007"/>
                </a:cubicBezTo>
                <a:cubicBezTo>
                  <a:pt x="1204347" y="64598"/>
                  <a:pt x="1200974" y="66912"/>
                  <a:pt x="1197936" y="69951"/>
                </a:cubicBezTo>
                <a:cubicBezTo>
                  <a:pt x="1194973" y="73062"/>
                  <a:pt x="1192709" y="76503"/>
                  <a:pt x="1191153" y="80283"/>
                </a:cubicBezTo>
                <a:cubicBezTo>
                  <a:pt x="1189601" y="84064"/>
                  <a:pt x="1188612" y="88463"/>
                  <a:pt x="1188186" y="93477"/>
                </a:cubicBezTo>
                <a:close/>
                <a:moveTo>
                  <a:pt x="1376835" y="64969"/>
                </a:moveTo>
                <a:lnTo>
                  <a:pt x="1336560" y="64969"/>
                </a:lnTo>
                <a:lnTo>
                  <a:pt x="1336560" y="165866"/>
                </a:lnTo>
                <a:lnTo>
                  <a:pt x="1316638" y="165866"/>
                </a:lnTo>
                <a:lnTo>
                  <a:pt x="1316638" y="64969"/>
                </a:lnTo>
                <a:lnTo>
                  <a:pt x="1276365" y="64969"/>
                </a:lnTo>
                <a:lnTo>
                  <a:pt x="1276365" y="47484"/>
                </a:lnTo>
                <a:lnTo>
                  <a:pt x="1376835" y="47484"/>
                </a:lnTo>
                <a:close/>
                <a:moveTo>
                  <a:pt x="1489071" y="106729"/>
                </a:moveTo>
                <a:cubicBezTo>
                  <a:pt x="1489071" y="126651"/>
                  <a:pt x="1484269" y="142038"/>
                  <a:pt x="1474656" y="152881"/>
                </a:cubicBezTo>
                <a:cubicBezTo>
                  <a:pt x="1465049" y="163724"/>
                  <a:pt x="1452261" y="169149"/>
                  <a:pt x="1436292" y="169149"/>
                </a:cubicBezTo>
                <a:cubicBezTo>
                  <a:pt x="1419829" y="169149"/>
                  <a:pt x="1406883" y="163548"/>
                  <a:pt x="1397448" y="152348"/>
                </a:cubicBezTo>
                <a:cubicBezTo>
                  <a:pt x="1388016" y="141149"/>
                  <a:pt x="1383300" y="125946"/>
                  <a:pt x="1383300" y="106729"/>
                </a:cubicBezTo>
                <a:cubicBezTo>
                  <a:pt x="1383300" y="86943"/>
                  <a:pt x="1388159" y="71574"/>
                  <a:pt x="1397872" y="60619"/>
                </a:cubicBezTo>
                <a:cubicBezTo>
                  <a:pt x="1407589" y="49668"/>
                  <a:pt x="1420394" y="44193"/>
                  <a:pt x="1436292" y="44193"/>
                </a:cubicBezTo>
                <a:cubicBezTo>
                  <a:pt x="1452261" y="44193"/>
                  <a:pt x="1465049" y="49654"/>
                  <a:pt x="1474656" y="60566"/>
                </a:cubicBezTo>
                <a:cubicBezTo>
                  <a:pt x="1484269" y="71484"/>
                  <a:pt x="1489071" y="86872"/>
                  <a:pt x="1489071" y="106729"/>
                </a:cubicBezTo>
                <a:close/>
                <a:moveTo>
                  <a:pt x="1468508" y="106729"/>
                </a:moveTo>
                <a:cubicBezTo>
                  <a:pt x="1468508" y="91396"/>
                  <a:pt x="1465718" y="79998"/>
                  <a:pt x="1460142" y="72543"/>
                </a:cubicBezTo>
                <a:cubicBezTo>
                  <a:pt x="1454559" y="65091"/>
                  <a:pt x="1446609" y="61365"/>
                  <a:pt x="1436292" y="61365"/>
                </a:cubicBezTo>
                <a:cubicBezTo>
                  <a:pt x="1425906" y="61365"/>
                  <a:pt x="1417902" y="65091"/>
                  <a:pt x="1412286" y="72543"/>
                </a:cubicBezTo>
                <a:cubicBezTo>
                  <a:pt x="1406670" y="79998"/>
                  <a:pt x="1403859" y="91396"/>
                  <a:pt x="1403859" y="106729"/>
                </a:cubicBezTo>
                <a:cubicBezTo>
                  <a:pt x="1403859" y="121564"/>
                  <a:pt x="1406670" y="132814"/>
                  <a:pt x="1412286" y="140482"/>
                </a:cubicBezTo>
                <a:cubicBezTo>
                  <a:pt x="1417902" y="148150"/>
                  <a:pt x="1425906" y="151984"/>
                  <a:pt x="1436292" y="151984"/>
                </a:cubicBezTo>
                <a:cubicBezTo>
                  <a:pt x="1446537" y="151984"/>
                  <a:pt x="1454468" y="148219"/>
                  <a:pt x="1460088" y="140694"/>
                </a:cubicBezTo>
                <a:cubicBezTo>
                  <a:pt x="1465704" y="133171"/>
                  <a:pt x="1468508" y="121849"/>
                  <a:pt x="1468508" y="106729"/>
                </a:cubicBezTo>
                <a:close/>
                <a:moveTo>
                  <a:pt x="1603008" y="165866"/>
                </a:moveTo>
                <a:lnTo>
                  <a:pt x="1583077" y="165866"/>
                </a:lnTo>
                <a:lnTo>
                  <a:pt x="1583077" y="112557"/>
                </a:lnTo>
                <a:lnTo>
                  <a:pt x="1529453" y="112557"/>
                </a:lnTo>
                <a:lnTo>
                  <a:pt x="1529453" y="165866"/>
                </a:lnTo>
                <a:lnTo>
                  <a:pt x="1509527" y="165866"/>
                </a:lnTo>
                <a:lnTo>
                  <a:pt x="1509527" y="47484"/>
                </a:lnTo>
                <a:lnTo>
                  <a:pt x="1529453" y="47484"/>
                </a:lnTo>
                <a:lnTo>
                  <a:pt x="1529453" y="95386"/>
                </a:lnTo>
                <a:lnTo>
                  <a:pt x="1583077" y="95386"/>
                </a:lnTo>
                <a:lnTo>
                  <a:pt x="1583077" y="47484"/>
                </a:lnTo>
                <a:lnTo>
                  <a:pt x="1603008" y="47484"/>
                </a:lnTo>
                <a:close/>
                <a:moveTo>
                  <a:pt x="1725206" y="165866"/>
                </a:moveTo>
                <a:lnTo>
                  <a:pt x="1705277" y="165866"/>
                </a:lnTo>
                <a:lnTo>
                  <a:pt x="1705277" y="112557"/>
                </a:lnTo>
                <a:lnTo>
                  <a:pt x="1651651" y="112557"/>
                </a:lnTo>
                <a:lnTo>
                  <a:pt x="1651651" y="165866"/>
                </a:lnTo>
                <a:lnTo>
                  <a:pt x="1631728" y="165866"/>
                </a:lnTo>
                <a:lnTo>
                  <a:pt x="1631728" y="47484"/>
                </a:lnTo>
                <a:lnTo>
                  <a:pt x="1651651" y="47484"/>
                </a:lnTo>
                <a:lnTo>
                  <a:pt x="1651651" y="95386"/>
                </a:lnTo>
                <a:lnTo>
                  <a:pt x="1705277" y="95386"/>
                </a:lnTo>
                <a:lnTo>
                  <a:pt x="1705277" y="47484"/>
                </a:lnTo>
                <a:lnTo>
                  <a:pt x="1725206" y="47484"/>
                </a:lnTo>
                <a:close/>
                <a:moveTo>
                  <a:pt x="1841788" y="129197"/>
                </a:moveTo>
                <a:cubicBezTo>
                  <a:pt x="1841788" y="134921"/>
                  <a:pt x="1840636" y="140111"/>
                  <a:pt x="1838344" y="144773"/>
                </a:cubicBezTo>
                <a:cubicBezTo>
                  <a:pt x="1836046" y="149439"/>
                  <a:pt x="1832922" y="153219"/>
                  <a:pt x="1828962" y="156117"/>
                </a:cubicBezTo>
                <a:cubicBezTo>
                  <a:pt x="1824300" y="159645"/>
                  <a:pt x="1819320" y="162151"/>
                  <a:pt x="1814018" y="163638"/>
                </a:cubicBezTo>
                <a:cubicBezTo>
                  <a:pt x="1808718" y="165121"/>
                  <a:pt x="1801901" y="165866"/>
                  <a:pt x="1793562" y="165866"/>
                </a:cubicBezTo>
                <a:lnTo>
                  <a:pt x="1753927" y="165866"/>
                </a:lnTo>
                <a:lnTo>
                  <a:pt x="1753927" y="47484"/>
                </a:lnTo>
                <a:lnTo>
                  <a:pt x="1773849" y="47484"/>
                </a:lnTo>
                <a:lnTo>
                  <a:pt x="1773849" y="93585"/>
                </a:lnTo>
                <a:lnTo>
                  <a:pt x="1794092" y="93585"/>
                </a:lnTo>
                <a:cubicBezTo>
                  <a:pt x="1802994" y="93585"/>
                  <a:pt x="1809903" y="94046"/>
                  <a:pt x="1814813" y="94960"/>
                </a:cubicBezTo>
                <a:cubicBezTo>
                  <a:pt x="1819724" y="95878"/>
                  <a:pt x="1824616" y="98139"/>
                  <a:pt x="1829494" y="101743"/>
                </a:cubicBezTo>
                <a:cubicBezTo>
                  <a:pt x="1833591" y="104785"/>
                  <a:pt x="1836662" y="108668"/>
                  <a:pt x="1838715" y="113399"/>
                </a:cubicBezTo>
                <a:cubicBezTo>
                  <a:pt x="1840763" y="118134"/>
                  <a:pt x="1841788" y="123401"/>
                  <a:pt x="1841788" y="129197"/>
                </a:cubicBezTo>
                <a:close/>
                <a:moveTo>
                  <a:pt x="1821225" y="129509"/>
                </a:moveTo>
                <a:cubicBezTo>
                  <a:pt x="1821225" y="125906"/>
                  <a:pt x="1820606" y="122745"/>
                  <a:pt x="1819371" y="120024"/>
                </a:cubicBezTo>
                <a:cubicBezTo>
                  <a:pt x="1818133" y="117306"/>
                  <a:pt x="1816098" y="115099"/>
                  <a:pt x="1813276" y="113403"/>
                </a:cubicBezTo>
                <a:cubicBezTo>
                  <a:pt x="1810310" y="111635"/>
                  <a:pt x="1806936" y="110574"/>
                  <a:pt x="1803157" y="110221"/>
                </a:cubicBezTo>
                <a:cubicBezTo>
                  <a:pt x="1799374" y="109867"/>
                  <a:pt x="1793952" y="109691"/>
                  <a:pt x="1786884" y="109691"/>
                </a:cubicBezTo>
                <a:lnTo>
                  <a:pt x="1773849" y="109691"/>
                </a:lnTo>
                <a:lnTo>
                  <a:pt x="1773849" y="149965"/>
                </a:lnTo>
                <a:lnTo>
                  <a:pt x="1786464" y="149965"/>
                </a:lnTo>
                <a:cubicBezTo>
                  <a:pt x="1793531" y="149965"/>
                  <a:pt x="1799003" y="149665"/>
                  <a:pt x="1802890" y="149065"/>
                </a:cubicBezTo>
                <a:cubicBezTo>
                  <a:pt x="1806775" y="148466"/>
                  <a:pt x="1810133" y="147318"/>
                  <a:pt x="1812960" y="145623"/>
                </a:cubicBezTo>
                <a:cubicBezTo>
                  <a:pt x="1815854" y="143784"/>
                  <a:pt x="1817960" y="141612"/>
                  <a:pt x="1819267" y="139104"/>
                </a:cubicBezTo>
                <a:cubicBezTo>
                  <a:pt x="1820574" y="136594"/>
                  <a:pt x="1821225" y="133398"/>
                  <a:pt x="1821225" y="129509"/>
                </a:cubicBezTo>
                <a:close/>
                <a:moveTo>
                  <a:pt x="1875489" y="165866"/>
                </a:moveTo>
                <a:lnTo>
                  <a:pt x="1855566" y="165866"/>
                </a:lnTo>
                <a:lnTo>
                  <a:pt x="1855566" y="47484"/>
                </a:lnTo>
                <a:lnTo>
                  <a:pt x="1875489" y="47484"/>
                </a:lnTo>
                <a:close/>
                <a:moveTo>
                  <a:pt x="1955717" y="168620"/>
                </a:moveTo>
                <a:cubicBezTo>
                  <a:pt x="1936854" y="168620"/>
                  <a:pt x="1922209" y="163306"/>
                  <a:pt x="1911786" y="152668"/>
                </a:cubicBezTo>
                <a:cubicBezTo>
                  <a:pt x="1901369" y="142038"/>
                  <a:pt x="1896155" y="126932"/>
                  <a:pt x="1896155" y="107359"/>
                </a:cubicBezTo>
                <a:cubicBezTo>
                  <a:pt x="1896155" y="88073"/>
                  <a:pt x="1901210" y="72722"/>
                  <a:pt x="1911315" y="61311"/>
                </a:cubicBezTo>
                <a:cubicBezTo>
                  <a:pt x="1921417" y="49899"/>
                  <a:pt x="1934629" y="44193"/>
                  <a:pt x="1950948" y="44193"/>
                </a:cubicBezTo>
                <a:cubicBezTo>
                  <a:pt x="1958295" y="44193"/>
                  <a:pt x="1964796" y="45255"/>
                  <a:pt x="1970453" y="47376"/>
                </a:cubicBezTo>
                <a:cubicBezTo>
                  <a:pt x="1976100" y="49495"/>
                  <a:pt x="1981047" y="52815"/>
                  <a:pt x="1985288" y="57336"/>
                </a:cubicBezTo>
                <a:cubicBezTo>
                  <a:pt x="1989526" y="61859"/>
                  <a:pt x="1992776" y="67391"/>
                  <a:pt x="1995040" y="73925"/>
                </a:cubicBezTo>
                <a:cubicBezTo>
                  <a:pt x="1997301" y="80459"/>
                  <a:pt x="1998432" y="88463"/>
                  <a:pt x="1998432" y="97931"/>
                </a:cubicBezTo>
                <a:lnTo>
                  <a:pt x="1998432" y="108741"/>
                </a:lnTo>
                <a:lnTo>
                  <a:pt x="1916398" y="108741"/>
                </a:lnTo>
                <a:cubicBezTo>
                  <a:pt x="1916398" y="122518"/>
                  <a:pt x="1919861" y="133045"/>
                  <a:pt x="1926784" y="140321"/>
                </a:cubicBezTo>
                <a:cubicBezTo>
                  <a:pt x="1933706" y="147599"/>
                  <a:pt x="1943280" y="151239"/>
                  <a:pt x="1955505" y="151239"/>
                </a:cubicBezTo>
                <a:cubicBezTo>
                  <a:pt x="1959886" y="151239"/>
                  <a:pt x="1964178" y="150746"/>
                  <a:pt x="1968387" y="149755"/>
                </a:cubicBezTo>
                <a:cubicBezTo>
                  <a:pt x="1972588" y="148762"/>
                  <a:pt x="1976385" y="147495"/>
                  <a:pt x="1979776" y="145943"/>
                </a:cubicBezTo>
                <a:cubicBezTo>
                  <a:pt x="1983380" y="144316"/>
                  <a:pt x="1986418" y="142743"/>
                  <a:pt x="1988896" y="141224"/>
                </a:cubicBezTo>
                <a:cubicBezTo>
                  <a:pt x="1991365" y="139705"/>
                  <a:pt x="1993417" y="138276"/>
                  <a:pt x="1995040" y="136932"/>
                </a:cubicBezTo>
                <a:lnTo>
                  <a:pt x="1996203" y="136932"/>
                </a:lnTo>
                <a:lnTo>
                  <a:pt x="1996203" y="158658"/>
                </a:lnTo>
                <a:cubicBezTo>
                  <a:pt x="1993870" y="159576"/>
                  <a:pt x="1990976" y="160725"/>
                  <a:pt x="1987513" y="162104"/>
                </a:cubicBezTo>
                <a:cubicBezTo>
                  <a:pt x="1984053" y="163479"/>
                  <a:pt x="1980943" y="164559"/>
                  <a:pt x="1978188" y="165337"/>
                </a:cubicBezTo>
                <a:cubicBezTo>
                  <a:pt x="1974301" y="166395"/>
                  <a:pt x="1970787" y="167205"/>
                  <a:pt x="1967645" y="167774"/>
                </a:cubicBezTo>
                <a:cubicBezTo>
                  <a:pt x="1964498" y="168339"/>
                  <a:pt x="1960524" y="168620"/>
                  <a:pt x="1955717" y="168620"/>
                </a:cubicBezTo>
                <a:close/>
                <a:moveTo>
                  <a:pt x="1979034" y="93477"/>
                </a:moveTo>
                <a:cubicBezTo>
                  <a:pt x="1978894" y="88106"/>
                  <a:pt x="1978257" y="83479"/>
                  <a:pt x="1977127" y="79596"/>
                </a:cubicBezTo>
                <a:cubicBezTo>
                  <a:pt x="1976000" y="75711"/>
                  <a:pt x="1974373" y="72424"/>
                  <a:pt x="1972253" y="69739"/>
                </a:cubicBezTo>
                <a:cubicBezTo>
                  <a:pt x="1969919" y="66769"/>
                  <a:pt x="1966935" y="64508"/>
                  <a:pt x="1963295" y="62952"/>
                </a:cubicBezTo>
                <a:cubicBezTo>
                  <a:pt x="1959656" y="61402"/>
                  <a:pt x="1955152" y="60623"/>
                  <a:pt x="1949785" y="60623"/>
                </a:cubicBezTo>
                <a:cubicBezTo>
                  <a:pt x="1944483" y="60623"/>
                  <a:pt x="1939978" y="61419"/>
                  <a:pt x="1936271" y="63007"/>
                </a:cubicBezTo>
                <a:cubicBezTo>
                  <a:pt x="1932558" y="64598"/>
                  <a:pt x="1929185" y="66912"/>
                  <a:pt x="1926148" y="69951"/>
                </a:cubicBezTo>
                <a:cubicBezTo>
                  <a:pt x="1923185" y="73062"/>
                  <a:pt x="1920920" y="76503"/>
                  <a:pt x="1919368" y="80283"/>
                </a:cubicBezTo>
                <a:cubicBezTo>
                  <a:pt x="1917812" y="84064"/>
                  <a:pt x="1916823" y="88463"/>
                  <a:pt x="1916398" y="93477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111266" y="4505222"/>
            <a:ext cx="566588" cy="169149"/>
          </a:xfrm>
          <a:custGeom>
            <a:avLst/>
            <a:gdLst/>
            <a:ahLst/>
            <a:cxnLst/>
            <a:rect l="l" t="t" r="r" b="b"/>
            <a:pathLst>
              <a:path w="566588" h="169149">
                <a:moveTo>
                  <a:pt x="91248" y="64968"/>
                </a:moveTo>
                <a:cubicBezTo>
                  <a:pt x="95839" y="69626"/>
                  <a:pt x="99409" y="75546"/>
                  <a:pt x="101955" y="82716"/>
                </a:cubicBezTo>
                <a:cubicBezTo>
                  <a:pt x="104497" y="89892"/>
                  <a:pt x="105771" y="98211"/>
                  <a:pt x="105771" y="107679"/>
                </a:cubicBezTo>
                <a:cubicBezTo>
                  <a:pt x="105771" y="116790"/>
                  <a:pt x="104320" y="125214"/>
                  <a:pt x="101426" y="132951"/>
                </a:cubicBezTo>
                <a:cubicBezTo>
                  <a:pt x="98532" y="140690"/>
                  <a:pt x="94607" y="147207"/>
                  <a:pt x="89660" y="152510"/>
                </a:cubicBezTo>
                <a:cubicBezTo>
                  <a:pt x="84574" y="158018"/>
                  <a:pt x="78941" y="162169"/>
                  <a:pt x="72760" y="164963"/>
                </a:cubicBezTo>
                <a:cubicBezTo>
                  <a:pt x="66575" y="167752"/>
                  <a:pt x="59846" y="169149"/>
                  <a:pt x="52567" y="169149"/>
                </a:cubicBezTo>
                <a:cubicBezTo>
                  <a:pt x="45147" y="169149"/>
                  <a:pt x="38346" y="167857"/>
                  <a:pt x="32165" y="165279"/>
                </a:cubicBezTo>
                <a:cubicBezTo>
                  <a:pt x="25980" y="162698"/>
                  <a:pt x="20700" y="158727"/>
                  <a:pt x="16322" y="153356"/>
                </a:cubicBezTo>
                <a:cubicBezTo>
                  <a:pt x="10882" y="146645"/>
                  <a:pt x="6800" y="138239"/>
                  <a:pt x="4082" y="128134"/>
                </a:cubicBezTo>
                <a:cubicBezTo>
                  <a:pt x="1360" y="118029"/>
                  <a:pt x="0" y="105523"/>
                  <a:pt x="0" y="90614"/>
                </a:cubicBezTo>
                <a:cubicBezTo>
                  <a:pt x="0" y="85316"/>
                  <a:pt x="230" y="79930"/>
                  <a:pt x="687" y="74451"/>
                </a:cubicBezTo>
                <a:cubicBezTo>
                  <a:pt x="1148" y="68975"/>
                  <a:pt x="2153" y="62423"/>
                  <a:pt x="3707" y="54795"/>
                </a:cubicBezTo>
                <a:cubicBezTo>
                  <a:pt x="5122" y="48008"/>
                  <a:pt x="7031" y="41701"/>
                  <a:pt x="9431" y="35874"/>
                </a:cubicBezTo>
                <a:cubicBezTo>
                  <a:pt x="11832" y="30045"/>
                  <a:pt x="14976" y="25117"/>
                  <a:pt x="18863" y="21088"/>
                </a:cubicBezTo>
                <a:cubicBezTo>
                  <a:pt x="23882" y="15861"/>
                  <a:pt x="30430" y="11695"/>
                  <a:pt x="38523" y="8581"/>
                </a:cubicBezTo>
                <a:cubicBezTo>
                  <a:pt x="46615" y="5471"/>
                  <a:pt x="57336" y="3318"/>
                  <a:pt x="70690" y="2119"/>
                </a:cubicBezTo>
                <a:cubicBezTo>
                  <a:pt x="75423" y="1695"/>
                  <a:pt x="80491" y="1288"/>
                  <a:pt x="85899" y="899"/>
                </a:cubicBezTo>
                <a:cubicBezTo>
                  <a:pt x="91303" y="510"/>
                  <a:pt x="95421" y="208"/>
                  <a:pt x="98247" y="0"/>
                </a:cubicBezTo>
                <a:lnTo>
                  <a:pt x="98247" y="18334"/>
                </a:lnTo>
                <a:cubicBezTo>
                  <a:pt x="94572" y="18543"/>
                  <a:pt x="90647" y="18810"/>
                  <a:pt x="86478" y="19126"/>
                </a:cubicBezTo>
                <a:cubicBezTo>
                  <a:pt x="82314" y="19446"/>
                  <a:pt x="77543" y="19817"/>
                  <a:pt x="72173" y="20242"/>
                </a:cubicBezTo>
                <a:cubicBezTo>
                  <a:pt x="65036" y="20807"/>
                  <a:pt x="57582" y="22060"/>
                  <a:pt x="49809" y="24004"/>
                </a:cubicBezTo>
                <a:cubicBezTo>
                  <a:pt x="42037" y="25948"/>
                  <a:pt x="36176" y="28969"/>
                  <a:pt x="32216" y="33066"/>
                </a:cubicBezTo>
                <a:cubicBezTo>
                  <a:pt x="29249" y="36103"/>
                  <a:pt x="26884" y="40449"/>
                  <a:pt x="25117" y="46101"/>
                </a:cubicBezTo>
                <a:cubicBezTo>
                  <a:pt x="23349" y="51756"/>
                  <a:pt x="22111" y="58043"/>
                  <a:pt x="21405" y="64968"/>
                </a:cubicBezTo>
                <a:cubicBezTo>
                  <a:pt x="26636" y="61224"/>
                  <a:pt x="32234" y="58060"/>
                  <a:pt x="38207" y="55479"/>
                </a:cubicBezTo>
                <a:cubicBezTo>
                  <a:pt x="44178" y="52902"/>
                  <a:pt x="50622" y="51613"/>
                  <a:pt x="57545" y="51613"/>
                </a:cubicBezTo>
                <a:cubicBezTo>
                  <a:pt x="63979" y="51613"/>
                  <a:pt x="70087" y="52688"/>
                  <a:pt x="75880" y="54845"/>
                </a:cubicBezTo>
                <a:cubicBezTo>
                  <a:pt x="81676" y="56999"/>
                  <a:pt x="86796" y="60374"/>
                  <a:pt x="91248" y="64968"/>
                </a:cubicBezTo>
                <a:close/>
                <a:moveTo>
                  <a:pt x="85528" y="108841"/>
                </a:moveTo>
                <a:cubicBezTo>
                  <a:pt x="85528" y="96267"/>
                  <a:pt x="82702" y="86623"/>
                  <a:pt x="77051" y="79908"/>
                </a:cubicBezTo>
                <a:cubicBezTo>
                  <a:pt x="71394" y="73198"/>
                  <a:pt x="63341" y="69840"/>
                  <a:pt x="52884" y="69840"/>
                </a:cubicBezTo>
                <a:cubicBezTo>
                  <a:pt x="47163" y="69840"/>
                  <a:pt x="41619" y="70794"/>
                  <a:pt x="36248" y="72701"/>
                </a:cubicBezTo>
                <a:cubicBezTo>
                  <a:pt x="30876" y="74610"/>
                  <a:pt x="25821" y="77155"/>
                  <a:pt x="21088" y="80334"/>
                </a:cubicBezTo>
                <a:cubicBezTo>
                  <a:pt x="20947" y="82102"/>
                  <a:pt x="20808" y="84199"/>
                  <a:pt x="20667" y="86637"/>
                </a:cubicBezTo>
                <a:cubicBezTo>
                  <a:pt x="20523" y="89078"/>
                  <a:pt x="20455" y="91289"/>
                  <a:pt x="20455" y="93265"/>
                </a:cubicBezTo>
                <a:cubicBezTo>
                  <a:pt x="20455" y="105558"/>
                  <a:pt x="21445" y="115560"/>
                  <a:pt x="23421" y="123256"/>
                </a:cubicBezTo>
                <a:cubicBezTo>
                  <a:pt x="25401" y="130960"/>
                  <a:pt x="28152" y="137001"/>
                  <a:pt x="31686" y="141379"/>
                </a:cubicBezTo>
                <a:cubicBezTo>
                  <a:pt x="34869" y="145339"/>
                  <a:pt x="38221" y="148074"/>
                  <a:pt x="41756" y="149593"/>
                </a:cubicBezTo>
                <a:cubicBezTo>
                  <a:pt x="45287" y="151113"/>
                  <a:pt x="49139" y="151873"/>
                  <a:pt x="53308" y="151873"/>
                </a:cubicBezTo>
                <a:cubicBezTo>
                  <a:pt x="63482" y="151873"/>
                  <a:pt x="71394" y="148021"/>
                  <a:pt x="77051" y="140319"/>
                </a:cubicBezTo>
                <a:cubicBezTo>
                  <a:pt x="82702" y="132620"/>
                  <a:pt x="85528" y="122126"/>
                  <a:pt x="85528" y="108841"/>
                </a:cubicBezTo>
                <a:close/>
                <a:moveTo>
                  <a:pt x="218325" y="165862"/>
                </a:moveTo>
                <a:lnTo>
                  <a:pt x="198399" y="165862"/>
                </a:lnTo>
                <a:lnTo>
                  <a:pt x="198399" y="64224"/>
                </a:lnTo>
                <a:lnTo>
                  <a:pt x="157701" y="64224"/>
                </a:lnTo>
                <a:cubicBezTo>
                  <a:pt x="157493" y="70087"/>
                  <a:pt x="157283" y="75722"/>
                  <a:pt x="157071" y="81129"/>
                </a:cubicBezTo>
                <a:cubicBezTo>
                  <a:pt x="156859" y="86532"/>
                  <a:pt x="156643" y="91425"/>
                  <a:pt x="156430" y="95810"/>
                </a:cubicBezTo>
                <a:cubicBezTo>
                  <a:pt x="156005" y="106898"/>
                  <a:pt x="155282" y="116190"/>
                  <a:pt x="154259" y="123681"/>
                </a:cubicBezTo>
                <a:cubicBezTo>
                  <a:pt x="153233" y="131173"/>
                  <a:pt x="151944" y="137178"/>
                  <a:pt x="150389" y="141699"/>
                </a:cubicBezTo>
                <a:cubicBezTo>
                  <a:pt x="148834" y="146361"/>
                  <a:pt x="147121" y="150001"/>
                  <a:pt x="145252" y="152614"/>
                </a:cubicBezTo>
                <a:cubicBezTo>
                  <a:pt x="143377" y="155232"/>
                  <a:pt x="141275" y="157597"/>
                  <a:pt x="138945" y="159714"/>
                </a:cubicBezTo>
                <a:cubicBezTo>
                  <a:pt x="136540" y="161833"/>
                  <a:pt x="133962" y="163421"/>
                  <a:pt x="131205" y="164484"/>
                </a:cubicBezTo>
                <a:cubicBezTo>
                  <a:pt x="128452" y="165542"/>
                  <a:pt x="125344" y="166074"/>
                  <a:pt x="121881" y="166074"/>
                </a:cubicBezTo>
                <a:cubicBezTo>
                  <a:pt x="120750" y="166074"/>
                  <a:pt x="119304" y="166042"/>
                  <a:pt x="117536" y="165970"/>
                </a:cubicBezTo>
                <a:cubicBezTo>
                  <a:pt x="115768" y="165899"/>
                  <a:pt x="114530" y="165862"/>
                  <a:pt x="113824" y="165862"/>
                </a:cubicBezTo>
                <a:lnTo>
                  <a:pt x="113824" y="148482"/>
                </a:lnTo>
                <a:lnTo>
                  <a:pt x="114883" y="148482"/>
                </a:lnTo>
                <a:cubicBezTo>
                  <a:pt x="115383" y="148482"/>
                  <a:pt x="115894" y="148514"/>
                  <a:pt x="116423" y="148586"/>
                </a:cubicBezTo>
                <a:cubicBezTo>
                  <a:pt x="116949" y="148657"/>
                  <a:pt x="117572" y="148694"/>
                  <a:pt x="118277" y="148694"/>
                </a:cubicBezTo>
                <a:cubicBezTo>
                  <a:pt x="119973" y="148694"/>
                  <a:pt x="121633" y="148445"/>
                  <a:pt x="123256" y="147948"/>
                </a:cubicBezTo>
                <a:cubicBezTo>
                  <a:pt x="124880" y="147456"/>
                  <a:pt x="126331" y="146538"/>
                  <a:pt x="127602" y="145195"/>
                </a:cubicBezTo>
                <a:cubicBezTo>
                  <a:pt x="131136" y="141734"/>
                  <a:pt x="133718" y="135673"/>
                  <a:pt x="135341" y="127018"/>
                </a:cubicBezTo>
                <a:cubicBezTo>
                  <a:pt x="136966" y="118364"/>
                  <a:pt x="138132" y="106265"/>
                  <a:pt x="138838" y="90720"/>
                </a:cubicBezTo>
                <a:cubicBezTo>
                  <a:pt x="139118" y="84927"/>
                  <a:pt x="139384" y="78076"/>
                  <a:pt x="139633" y="70160"/>
                </a:cubicBezTo>
                <a:cubicBezTo>
                  <a:pt x="139881" y="62246"/>
                  <a:pt x="140107" y="54687"/>
                  <a:pt x="140320" y="47480"/>
                </a:cubicBezTo>
                <a:lnTo>
                  <a:pt x="218325" y="47480"/>
                </a:lnTo>
                <a:close/>
                <a:moveTo>
                  <a:pt x="344552" y="106724"/>
                </a:moveTo>
                <a:cubicBezTo>
                  <a:pt x="344552" y="126651"/>
                  <a:pt x="339749" y="142034"/>
                  <a:pt x="330138" y="152880"/>
                </a:cubicBezTo>
                <a:cubicBezTo>
                  <a:pt x="320525" y="163723"/>
                  <a:pt x="307739" y="169149"/>
                  <a:pt x="291772" y="169149"/>
                </a:cubicBezTo>
                <a:cubicBezTo>
                  <a:pt x="275305" y="169149"/>
                  <a:pt x="262360" y="163548"/>
                  <a:pt x="252928" y="152348"/>
                </a:cubicBezTo>
                <a:cubicBezTo>
                  <a:pt x="243493" y="141148"/>
                  <a:pt x="238780" y="125946"/>
                  <a:pt x="238780" y="106724"/>
                </a:cubicBezTo>
                <a:cubicBezTo>
                  <a:pt x="238780" y="86943"/>
                  <a:pt x="243637" y="71571"/>
                  <a:pt x="253354" y="60620"/>
                </a:cubicBezTo>
                <a:cubicBezTo>
                  <a:pt x="263065" y="49668"/>
                  <a:pt x="275870" y="44193"/>
                  <a:pt x="291772" y="44193"/>
                </a:cubicBezTo>
                <a:cubicBezTo>
                  <a:pt x="307739" y="44193"/>
                  <a:pt x="320525" y="49650"/>
                  <a:pt x="330138" y="60566"/>
                </a:cubicBezTo>
                <a:cubicBezTo>
                  <a:pt x="339749" y="71484"/>
                  <a:pt x="344552" y="86868"/>
                  <a:pt x="344552" y="106724"/>
                </a:cubicBezTo>
                <a:close/>
                <a:moveTo>
                  <a:pt x="323988" y="106724"/>
                </a:moveTo>
                <a:cubicBezTo>
                  <a:pt x="323988" y="91393"/>
                  <a:pt x="321198" y="79998"/>
                  <a:pt x="315619" y="72543"/>
                </a:cubicBezTo>
                <a:cubicBezTo>
                  <a:pt x="310035" y="65091"/>
                  <a:pt x="302086" y="61365"/>
                  <a:pt x="291772" y="61365"/>
                </a:cubicBezTo>
                <a:cubicBezTo>
                  <a:pt x="281386" y="61365"/>
                  <a:pt x="273384" y="65091"/>
                  <a:pt x="267764" y="72543"/>
                </a:cubicBezTo>
                <a:cubicBezTo>
                  <a:pt x="262148" y="79998"/>
                  <a:pt x="259340" y="91393"/>
                  <a:pt x="259340" y="106724"/>
                </a:cubicBezTo>
                <a:cubicBezTo>
                  <a:pt x="259340" y="121564"/>
                  <a:pt x="262148" y="132814"/>
                  <a:pt x="267764" y="140482"/>
                </a:cubicBezTo>
                <a:cubicBezTo>
                  <a:pt x="273384" y="148150"/>
                  <a:pt x="281386" y="151981"/>
                  <a:pt x="291772" y="151981"/>
                </a:cubicBezTo>
                <a:cubicBezTo>
                  <a:pt x="302015" y="151981"/>
                  <a:pt x="309949" y="148219"/>
                  <a:pt x="315565" y="140694"/>
                </a:cubicBezTo>
                <a:cubicBezTo>
                  <a:pt x="321180" y="133167"/>
                  <a:pt x="323988" y="121845"/>
                  <a:pt x="323988" y="106724"/>
                </a:cubicBezTo>
                <a:close/>
                <a:moveTo>
                  <a:pt x="460285" y="165862"/>
                </a:moveTo>
                <a:lnTo>
                  <a:pt x="435484" y="165862"/>
                </a:lnTo>
                <a:lnTo>
                  <a:pt x="394894" y="111282"/>
                </a:lnTo>
                <a:lnTo>
                  <a:pt x="384929" y="111282"/>
                </a:lnTo>
                <a:lnTo>
                  <a:pt x="384929" y="165862"/>
                </a:lnTo>
                <a:lnTo>
                  <a:pt x="365007" y="165862"/>
                </a:lnTo>
                <a:lnTo>
                  <a:pt x="365007" y="47480"/>
                </a:lnTo>
                <a:lnTo>
                  <a:pt x="384929" y="47480"/>
                </a:lnTo>
                <a:lnTo>
                  <a:pt x="384929" y="98989"/>
                </a:lnTo>
                <a:cubicBezTo>
                  <a:pt x="390088" y="98916"/>
                  <a:pt x="394487" y="97841"/>
                  <a:pt x="398127" y="95755"/>
                </a:cubicBezTo>
                <a:cubicBezTo>
                  <a:pt x="401763" y="93667"/>
                  <a:pt x="404856" y="89625"/>
                  <a:pt x="407401" y="83620"/>
                </a:cubicBezTo>
                <a:cubicBezTo>
                  <a:pt x="408174" y="81853"/>
                  <a:pt x="409043" y="79804"/>
                  <a:pt x="409996" y="77475"/>
                </a:cubicBezTo>
                <a:cubicBezTo>
                  <a:pt x="410946" y="75142"/>
                  <a:pt x="411706" y="73093"/>
                  <a:pt x="412275" y="71326"/>
                </a:cubicBezTo>
                <a:cubicBezTo>
                  <a:pt x="415385" y="62636"/>
                  <a:pt x="419694" y="56491"/>
                  <a:pt x="425206" y="52886"/>
                </a:cubicBezTo>
                <a:cubicBezTo>
                  <a:pt x="430718" y="49280"/>
                  <a:pt x="437886" y="47480"/>
                  <a:pt x="446720" y="47480"/>
                </a:cubicBezTo>
                <a:lnTo>
                  <a:pt x="452124" y="47480"/>
                </a:lnTo>
                <a:lnTo>
                  <a:pt x="452124" y="64648"/>
                </a:lnTo>
                <a:lnTo>
                  <a:pt x="447566" y="64648"/>
                </a:lnTo>
                <a:cubicBezTo>
                  <a:pt x="441985" y="64648"/>
                  <a:pt x="437799" y="65796"/>
                  <a:pt x="435009" y="68090"/>
                </a:cubicBezTo>
                <a:cubicBezTo>
                  <a:pt x="432215" y="70387"/>
                  <a:pt x="429868" y="74573"/>
                  <a:pt x="427961" y="80654"/>
                </a:cubicBezTo>
                <a:cubicBezTo>
                  <a:pt x="425983" y="86799"/>
                  <a:pt x="423652" y="91583"/>
                  <a:pt x="420965" y="95011"/>
                </a:cubicBezTo>
                <a:cubicBezTo>
                  <a:pt x="418280" y="98438"/>
                  <a:pt x="415310" y="101069"/>
                  <a:pt x="412063" y="102909"/>
                </a:cubicBezTo>
                <a:close/>
                <a:moveTo>
                  <a:pt x="566589" y="165862"/>
                </a:moveTo>
                <a:lnTo>
                  <a:pt x="546876" y="165862"/>
                </a:lnTo>
                <a:lnTo>
                  <a:pt x="546876" y="77579"/>
                </a:lnTo>
                <a:lnTo>
                  <a:pt x="491129" y="165862"/>
                </a:lnTo>
                <a:lnTo>
                  <a:pt x="473112" y="165862"/>
                </a:lnTo>
                <a:lnTo>
                  <a:pt x="473112" y="47480"/>
                </a:lnTo>
                <a:lnTo>
                  <a:pt x="492821" y="47480"/>
                </a:lnTo>
                <a:lnTo>
                  <a:pt x="492821" y="134387"/>
                </a:lnTo>
                <a:lnTo>
                  <a:pt x="547934" y="47480"/>
                </a:lnTo>
                <a:lnTo>
                  <a:pt x="566589" y="4748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905277" y="5849825"/>
            <a:ext cx="1530061" cy="253281"/>
          </a:xfrm>
          <a:custGeom>
            <a:avLst/>
            <a:gdLst/>
            <a:ahLst/>
            <a:cxnLst/>
            <a:rect l="l" t="t" r="r" b="b"/>
            <a:pathLst>
              <a:path w="1530061" h="253281">
                <a:moveTo>
                  <a:pt x="167479" y="198388"/>
                </a:moveTo>
                <a:lnTo>
                  <a:pt x="117648" y="198388"/>
                </a:lnTo>
                <a:lnTo>
                  <a:pt x="117648" y="37840"/>
                </a:lnTo>
                <a:lnTo>
                  <a:pt x="49831" y="37840"/>
                </a:lnTo>
                <a:lnTo>
                  <a:pt x="49831" y="198388"/>
                </a:lnTo>
                <a:lnTo>
                  <a:pt x="0" y="198388"/>
                </a:lnTo>
                <a:lnTo>
                  <a:pt x="0" y="0"/>
                </a:lnTo>
                <a:lnTo>
                  <a:pt x="167479" y="0"/>
                </a:lnTo>
                <a:close/>
                <a:moveTo>
                  <a:pt x="352545" y="121510"/>
                </a:moveTo>
                <a:cubicBezTo>
                  <a:pt x="352545" y="145404"/>
                  <a:pt x="346485" y="164679"/>
                  <a:pt x="334361" y="179333"/>
                </a:cubicBezTo>
                <a:cubicBezTo>
                  <a:pt x="322236" y="193989"/>
                  <a:pt x="307289" y="201319"/>
                  <a:pt x="289527" y="201319"/>
                </a:cubicBezTo>
                <a:cubicBezTo>
                  <a:pt x="282059" y="201319"/>
                  <a:pt x="275576" y="200472"/>
                  <a:pt x="270072" y="198788"/>
                </a:cubicBezTo>
                <a:cubicBezTo>
                  <a:pt x="264564" y="197099"/>
                  <a:pt x="258703" y="194479"/>
                  <a:pt x="252486" y="190930"/>
                </a:cubicBezTo>
                <a:lnTo>
                  <a:pt x="252486" y="253282"/>
                </a:lnTo>
                <a:lnTo>
                  <a:pt x="205852" y="253282"/>
                </a:lnTo>
                <a:lnTo>
                  <a:pt x="205852" y="48766"/>
                </a:lnTo>
                <a:lnTo>
                  <a:pt x="252486" y="48766"/>
                </a:lnTo>
                <a:lnTo>
                  <a:pt x="252486" y="64350"/>
                </a:lnTo>
                <a:cubicBezTo>
                  <a:pt x="259327" y="58489"/>
                  <a:pt x="266299" y="53737"/>
                  <a:pt x="273402" y="50094"/>
                </a:cubicBezTo>
                <a:cubicBezTo>
                  <a:pt x="280509" y="46451"/>
                  <a:pt x="288727" y="44633"/>
                  <a:pt x="298051" y="44633"/>
                </a:cubicBezTo>
                <a:cubicBezTo>
                  <a:pt x="315374" y="44633"/>
                  <a:pt x="328784" y="51515"/>
                  <a:pt x="338289" y="65286"/>
                </a:cubicBezTo>
                <a:cubicBezTo>
                  <a:pt x="347792" y="79053"/>
                  <a:pt x="352545" y="97794"/>
                  <a:pt x="352545" y="121510"/>
                </a:cubicBezTo>
                <a:close/>
                <a:moveTo>
                  <a:pt x="304845" y="122444"/>
                </a:moveTo>
                <a:cubicBezTo>
                  <a:pt x="304845" y="107874"/>
                  <a:pt x="302602" y="97304"/>
                  <a:pt x="298120" y="90730"/>
                </a:cubicBezTo>
                <a:cubicBezTo>
                  <a:pt x="293630" y="84157"/>
                  <a:pt x="286635" y="80874"/>
                  <a:pt x="277132" y="80874"/>
                </a:cubicBezTo>
                <a:cubicBezTo>
                  <a:pt x="272956" y="80874"/>
                  <a:pt x="268805" y="81539"/>
                  <a:pt x="264676" y="82872"/>
                </a:cubicBezTo>
                <a:cubicBezTo>
                  <a:pt x="260547" y="84204"/>
                  <a:pt x="256482" y="86205"/>
                  <a:pt x="252486" y="88870"/>
                </a:cubicBezTo>
                <a:lnTo>
                  <a:pt x="252486" y="164149"/>
                </a:lnTo>
                <a:cubicBezTo>
                  <a:pt x="254974" y="165215"/>
                  <a:pt x="257702" y="165967"/>
                  <a:pt x="260677" y="166410"/>
                </a:cubicBezTo>
                <a:cubicBezTo>
                  <a:pt x="263653" y="166853"/>
                  <a:pt x="267185" y="167079"/>
                  <a:pt x="271271" y="167079"/>
                </a:cubicBezTo>
                <a:cubicBezTo>
                  <a:pt x="282640" y="167079"/>
                  <a:pt x="291078" y="163368"/>
                  <a:pt x="296586" y="155951"/>
                </a:cubicBezTo>
                <a:cubicBezTo>
                  <a:pt x="302094" y="148536"/>
                  <a:pt x="304845" y="137365"/>
                  <a:pt x="304845" y="122444"/>
                </a:cubicBezTo>
                <a:close/>
                <a:moveTo>
                  <a:pt x="521220" y="123641"/>
                </a:moveTo>
                <a:cubicBezTo>
                  <a:pt x="521220" y="148247"/>
                  <a:pt x="514494" y="167634"/>
                  <a:pt x="501034" y="181800"/>
                </a:cubicBezTo>
                <a:cubicBezTo>
                  <a:pt x="487577" y="195969"/>
                  <a:pt x="468548" y="203054"/>
                  <a:pt x="443945" y="203054"/>
                </a:cubicBezTo>
                <a:cubicBezTo>
                  <a:pt x="419515" y="203054"/>
                  <a:pt x="400529" y="195969"/>
                  <a:pt x="386986" y="181800"/>
                </a:cubicBezTo>
                <a:cubicBezTo>
                  <a:pt x="373439" y="167634"/>
                  <a:pt x="366667" y="148247"/>
                  <a:pt x="366667" y="123641"/>
                </a:cubicBezTo>
                <a:cubicBezTo>
                  <a:pt x="366667" y="98773"/>
                  <a:pt x="373439" y="79297"/>
                  <a:pt x="386986" y="65217"/>
                </a:cubicBezTo>
                <a:cubicBezTo>
                  <a:pt x="400529" y="51142"/>
                  <a:pt x="419515" y="44100"/>
                  <a:pt x="443945" y="44100"/>
                </a:cubicBezTo>
                <a:cubicBezTo>
                  <a:pt x="468461" y="44100"/>
                  <a:pt x="487469" y="51181"/>
                  <a:pt x="500969" y="65351"/>
                </a:cubicBezTo>
                <a:cubicBezTo>
                  <a:pt x="514470" y="79516"/>
                  <a:pt x="521220" y="98950"/>
                  <a:pt x="521220" y="123641"/>
                </a:cubicBezTo>
                <a:close/>
                <a:moveTo>
                  <a:pt x="473389" y="123908"/>
                </a:moveTo>
                <a:cubicBezTo>
                  <a:pt x="473389" y="115027"/>
                  <a:pt x="472659" y="107633"/>
                  <a:pt x="471193" y="101725"/>
                </a:cubicBezTo>
                <a:cubicBezTo>
                  <a:pt x="469725" y="95821"/>
                  <a:pt x="467706" y="91091"/>
                  <a:pt x="465127" y="87538"/>
                </a:cubicBezTo>
                <a:cubicBezTo>
                  <a:pt x="462377" y="83808"/>
                  <a:pt x="459270" y="81209"/>
                  <a:pt x="455803" y="79740"/>
                </a:cubicBezTo>
                <a:cubicBezTo>
                  <a:pt x="452336" y="78274"/>
                  <a:pt x="448388" y="77544"/>
                  <a:pt x="443945" y="77544"/>
                </a:cubicBezTo>
                <a:cubicBezTo>
                  <a:pt x="439769" y="77544"/>
                  <a:pt x="435992" y="78188"/>
                  <a:pt x="432619" y="79473"/>
                </a:cubicBezTo>
                <a:cubicBezTo>
                  <a:pt x="429246" y="80762"/>
                  <a:pt x="426136" y="83225"/>
                  <a:pt x="423291" y="86868"/>
                </a:cubicBezTo>
                <a:cubicBezTo>
                  <a:pt x="420628" y="90334"/>
                  <a:pt x="418497" y="95083"/>
                  <a:pt x="416898" y="101124"/>
                </a:cubicBezTo>
                <a:cubicBezTo>
                  <a:pt x="415297" y="107164"/>
                  <a:pt x="414500" y="114760"/>
                  <a:pt x="414500" y="123908"/>
                </a:cubicBezTo>
                <a:cubicBezTo>
                  <a:pt x="414500" y="133056"/>
                  <a:pt x="415257" y="140450"/>
                  <a:pt x="416765" y="146091"/>
                </a:cubicBezTo>
                <a:cubicBezTo>
                  <a:pt x="418273" y="151729"/>
                  <a:pt x="420228" y="156240"/>
                  <a:pt x="422626" y="159617"/>
                </a:cubicBezTo>
                <a:cubicBezTo>
                  <a:pt x="425114" y="163084"/>
                  <a:pt x="428224" y="165615"/>
                  <a:pt x="431956" y="167212"/>
                </a:cubicBezTo>
                <a:cubicBezTo>
                  <a:pt x="435683" y="168811"/>
                  <a:pt x="439813" y="169610"/>
                  <a:pt x="444341" y="169610"/>
                </a:cubicBezTo>
                <a:cubicBezTo>
                  <a:pt x="448074" y="169610"/>
                  <a:pt x="451872" y="168811"/>
                  <a:pt x="455738" y="167212"/>
                </a:cubicBezTo>
                <a:cubicBezTo>
                  <a:pt x="459602" y="165615"/>
                  <a:pt x="462683" y="163217"/>
                  <a:pt x="464994" y="160017"/>
                </a:cubicBezTo>
                <a:cubicBezTo>
                  <a:pt x="467751" y="156196"/>
                  <a:pt x="469837" y="151599"/>
                  <a:pt x="471258" y="146224"/>
                </a:cubicBezTo>
                <a:cubicBezTo>
                  <a:pt x="472680" y="140854"/>
                  <a:pt x="473389" y="133413"/>
                  <a:pt x="473389" y="123908"/>
                </a:cubicBezTo>
                <a:close/>
                <a:moveTo>
                  <a:pt x="698825" y="235429"/>
                </a:moveTo>
                <a:lnTo>
                  <a:pt x="657385" y="235429"/>
                </a:lnTo>
                <a:lnTo>
                  <a:pt x="657385" y="197856"/>
                </a:lnTo>
                <a:lnTo>
                  <a:pt x="570784" y="197856"/>
                </a:lnTo>
                <a:lnTo>
                  <a:pt x="570784" y="235429"/>
                </a:lnTo>
                <a:lnTo>
                  <a:pt x="529348" y="235429"/>
                </a:lnTo>
                <a:lnTo>
                  <a:pt x="529348" y="164815"/>
                </a:lnTo>
                <a:lnTo>
                  <a:pt x="540140" y="164815"/>
                </a:lnTo>
                <a:cubicBezTo>
                  <a:pt x="546890" y="150779"/>
                  <a:pt x="552284" y="133635"/>
                  <a:pt x="556330" y="113386"/>
                </a:cubicBezTo>
                <a:cubicBezTo>
                  <a:pt x="560369" y="93132"/>
                  <a:pt x="562389" y="71589"/>
                  <a:pt x="562389" y="48766"/>
                </a:cubicBezTo>
                <a:lnTo>
                  <a:pt x="684036" y="48766"/>
                </a:lnTo>
                <a:lnTo>
                  <a:pt x="684036" y="164815"/>
                </a:lnTo>
                <a:lnTo>
                  <a:pt x="698825" y="164815"/>
                </a:lnTo>
                <a:close/>
                <a:moveTo>
                  <a:pt x="637668" y="164815"/>
                </a:moveTo>
                <a:lnTo>
                  <a:pt x="637668" y="81673"/>
                </a:lnTo>
                <a:lnTo>
                  <a:pt x="604760" y="81673"/>
                </a:lnTo>
                <a:cubicBezTo>
                  <a:pt x="603249" y="98283"/>
                  <a:pt x="600696" y="113670"/>
                  <a:pt x="597100" y="127836"/>
                </a:cubicBezTo>
                <a:cubicBezTo>
                  <a:pt x="593503" y="142005"/>
                  <a:pt x="589168" y="154332"/>
                  <a:pt x="584107" y="164815"/>
                </a:cubicBezTo>
                <a:close/>
                <a:moveTo>
                  <a:pt x="862171" y="48766"/>
                </a:moveTo>
                <a:lnTo>
                  <a:pt x="786629" y="253282"/>
                </a:lnTo>
                <a:lnTo>
                  <a:pt x="736532" y="253282"/>
                </a:lnTo>
                <a:lnTo>
                  <a:pt x="759182" y="194792"/>
                </a:lnTo>
                <a:lnTo>
                  <a:pt x="704286" y="48766"/>
                </a:lnTo>
                <a:lnTo>
                  <a:pt x="753322" y="48766"/>
                </a:lnTo>
                <a:lnTo>
                  <a:pt x="784764" y="142563"/>
                </a:lnTo>
                <a:lnTo>
                  <a:pt x="814208" y="48766"/>
                </a:lnTo>
                <a:close/>
                <a:moveTo>
                  <a:pt x="1027389" y="198388"/>
                </a:moveTo>
                <a:lnTo>
                  <a:pt x="973693" y="198388"/>
                </a:lnTo>
                <a:lnTo>
                  <a:pt x="938253" y="139097"/>
                </a:lnTo>
                <a:lnTo>
                  <a:pt x="926262" y="139097"/>
                </a:lnTo>
                <a:lnTo>
                  <a:pt x="926262" y="198388"/>
                </a:lnTo>
                <a:lnTo>
                  <a:pt x="879628" y="198388"/>
                </a:lnTo>
                <a:lnTo>
                  <a:pt x="879628" y="48766"/>
                </a:lnTo>
                <a:lnTo>
                  <a:pt x="926262" y="48766"/>
                </a:lnTo>
                <a:lnTo>
                  <a:pt x="926262" y="108853"/>
                </a:lnTo>
                <a:cubicBezTo>
                  <a:pt x="932836" y="108767"/>
                  <a:pt x="937747" y="107809"/>
                  <a:pt x="940986" y="105987"/>
                </a:cubicBezTo>
                <a:cubicBezTo>
                  <a:pt x="944230" y="104166"/>
                  <a:pt x="947758" y="99349"/>
                  <a:pt x="951577" y="91533"/>
                </a:cubicBezTo>
                <a:cubicBezTo>
                  <a:pt x="952823" y="88870"/>
                  <a:pt x="954151" y="85935"/>
                  <a:pt x="955574" y="82738"/>
                </a:cubicBezTo>
                <a:cubicBezTo>
                  <a:pt x="956996" y="79546"/>
                  <a:pt x="958284" y="76698"/>
                  <a:pt x="959436" y="74214"/>
                </a:cubicBezTo>
                <a:cubicBezTo>
                  <a:pt x="964145" y="64354"/>
                  <a:pt x="969941" y="57604"/>
                  <a:pt x="976828" y="53960"/>
                </a:cubicBezTo>
                <a:cubicBezTo>
                  <a:pt x="983708" y="50316"/>
                  <a:pt x="992081" y="48499"/>
                  <a:pt x="1001937" y="48499"/>
                </a:cubicBezTo>
                <a:cubicBezTo>
                  <a:pt x="1005405" y="48499"/>
                  <a:pt x="1008691" y="48542"/>
                  <a:pt x="1011801" y="48629"/>
                </a:cubicBezTo>
                <a:cubicBezTo>
                  <a:pt x="1014912" y="48719"/>
                  <a:pt x="1017133" y="48766"/>
                  <a:pt x="1018461" y="48766"/>
                </a:cubicBezTo>
                <a:lnTo>
                  <a:pt x="1018461" y="88737"/>
                </a:lnTo>
                <a:lnTo>
                  <a:pt x="1009404" y="88737"/>
                </a:lnTo>
                <a:cubicBezTo>
                  <a:pt x="1006560" y="88737"/>
                  <a:pt x="1004004" y="89290"/>
                  <a:pt x="1001743" y="90399"/>
                </a:cubicBezTo>
                <a:cubicBezTo>
                  <a:pt x="999475" y="91511"/>
                  <a:pt x="997499" y="92908"/>
                  <a:pt x="995815" y="94598"/>
                </a:cubicBezTo>
                <a:cubicBezTo>
                  <a:pt x="994126" y="96376"/>
                  <a:pt x="992862" y="98150"/>
                  <a:pt x="992016" y="99925"/>
                </a:cubicBezTo>
                <a:cubicBezTo>
                  <a:pt x="991174" y="101703"/>
                  <a:pt x="990346" y="103436"/>
                  <a:pt x="989550" y="105123"/>
                </a:cubicBezTo>
                <a:cubicBezTo>
                  <a:pt x="987505" y="109919"/>
                  <a:pt x="985994" y="113339"/>
                  <a:pt x="985017" y="115380"/>
                </a:cubicBezTo>
                <a:cubicBezTo>
                  <a:pt x="984046" y="117425"/>
                  <a:pt x="982311" y="119426"/>
                  <a:pt x="979823" y="121381"/>
                </a:cubicBezTo>
                <a:close/>
                <a:moveTo>
                  <a:pt x="1198033" y="235429"/>
                </a:moveTo>
                <a:lnTo>
                  <a:pt x="1156594" y="235429"/>
                </a:lnTo>
                <a:lnTo>
                  <a:pt x="1156594" y="198388"/>
                </a:lnTo>
                <a:lnTo>
                  <a:pt x="1042812" y="198388"/>
                </a:lnTo>
                <a:lnTo>
                  <a:pt x="1042812" y="48766"/>
                </a:lnTo>
                <a:lnTo>
                  <a:pt x="1089447" y="48766"/>
                </a:lnTo>
                <a:lnTo>
                  <a:pt x="1089447" y="165478"/>
                </a:lnTo>
                <a:lnTo>
                  <a:pt x="1136611" y="165478"/>
                </a:lnTo>
                <a:lnTo>
                  <a:pt x="1136611" y="48766"/>
                </a:lnTo>
                <a:lnTo>
                  <a:pt x="1183245" y="48766"/>
                </a:lnTo>
                <a:lnTo>
                  <a:pt x="1183245" y="165478"/>
                </a:lnTo>
                <a:lnTo>
                  <a:pt x="1198033" y="165478"/>
                </a:lnTo>
                <a:close/>
                <a:moveTo>
                  <a:pt x="1363914" y="198388"/>
                </a:moveTo>
                <a:lnTo>
                  <a:pt x="1318079" y="198388"/>
                </a:lnTo>
                <a:lnTo>
                  <a:pt x="1318079" y="107521"/>
                </a:lnTo>
                <a:lnTo>
                  <a:pt x="1260789" y="198388"/>
                </a:lnTo>
                <a:lnTo>
                  <a:pt x="1221750" y="198388"/>
                </a:lnTo>
                <a:lnTo>
                  <a:pt x="1221750" y="48766"/>
                </a:lnTo>
                <a:lnTo>
                  <a:pt x="1267582" y="48766"/>
                </a:lnTo>
                <a:lnTo>
                  <a:pt x="1267582" y="130039"/>
                </a:lnTo>
                <a:lnTo>
                  <a:pt x="1320077" y="48766"/>
                </a:lnTo>
                <a:lnTo>
                  <a:pt x="1363914" y="48766"/>
                </a:lnTo>
                <a:close/>
                <a:moveTo>
                  <a:pt x="1530062" y="198388"/>
                </a:moveTo>
                <a:lnTo>
                  <a:pt x="1483560" y="198388"/>
                </a:lnTo>
                <a:lnTo>
                  <a:pt x="1483560" y="146426"/>
                </a:lnTo>
                <a:lnTo>
                  <a:pt x="1469433" y="146426"/>
                </a:lnTo>
                <a:lnTo>
                  <a:pt x="1433595" y="198388"/>
                </a:lnTo>
                <a:lnTo>
                  <a:pt x="1381367" y="198388"/>
                </a:lnTo>
                <a:lnTo>
                  <a:pt x="1424268" y="139766"/>
                </a:lnTo>
                <a:cubicBezTo>
                  <a:pt x="1413608" y="134881"/>
                  <a:pt x="1405836" y="128952"/>
                  <a:pt x="1400955" y="121979"/>
                </a:cubicBezTo>
                <a:cubicBezTo>
                  <a:pt x="1396069" y="115001"/>
                  <a:pt x="1393625" y="105700"/>
                  <a:pt x="1393625" y="94068"/>
                </a:cubicBezTo>
                <a:cubicBezTo>
                  <a:pt x="1393625" y="85805"/>
                  <a:pt x="1395249" y="78851"/>
                  <a:pt x="1398489" y="73210"/>
                </a:cubicBezTo>
                <a:cubicBezTo>
                  <a:pt x="1401732" y="67572"/>
                  <a:pt x="1406102" y="62798"/>
                  <a:pt x="1411614" y="58889"/>
                </a:cubicBezTo>
                <a:cubicBezTo>
                  <a:pt x="1416496" y="55516"/>
                  <a:pt x="1422249" y="52981"/>
                  <a:pt x="1428870" y="51293"/>
                </a:cubicBezTo>
                <a:cubicBezTo>
                  <a:pt x="1435482" y="49608"/>
                  <a:pt x="1442876" y="48766"/>
                  <a:pt x="1451053" y="48766"/>
                </a:cubicBezTo>
                <a:lnTo>
                  <a:pt x="1530062" y="48766"/>
                </a:lnTo>
                <a:close/>
                <a:moveTo>
                  <a:pt x="1483560" y="117115"/>
                </a:moveTo>
                <a:lnTo>
                  <a:pt x="1483560" y="79812"/>
                </a:lnTo>
                <a:lnTo>
                  <a:pt x="1462108" y="79812"/>
                </a:lnTo>
                <a:cubicBezTo>
                  <a:pt x="1455535" y="79812"/>
                  <a:pt x="1450408" y="81298"/>
                  <a:pt x="1446722" y="84272"/>
                </a:cubicBezTo>
                <a:cubicBezTo>
                  <a:pt x="1443031" y="87246"/>
                  <a:pt x="1441189" y="91576"/>
                  <a:pt x="1441189" y="97261"/>
                </a:cubicBezTo>
                <a:cubicBezTo>
                  <a:pt x="1441189" y="104278"/>
                  <a:pt x="1443010" y="109338"/>
                  <a:pt x="1446653" y="112450"/>
                </a:cubicBezTo>
                <a:cubicBezTo>
                  <a:pt x="1450296" y="115564"/>
                  <a:pt x="1455711" y="117115"/>
                  <a:pt x="1462907" y="11711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729609" y="5893925"/>
            <a:ext cx="1991070" cy="209182"/>
          </a:xfrm>
          <a:custGeom>
            <a:avLst/>
            <a:gdLst/>
            <a:ahLst/>
            <a:cxnLst/>
            <a:rect l="l" t="t" r="r" b="b"/>
            <a:pathLst>
              <a:path w="1991070" h="209182">
                <a:moveTo>
                  <a:pt x="84337" y="158289"/>
                </a:moveTo>
                <a:cubicBezTo>
                  <a:pt x="71990" y="158289"/>
                  <a:pt x="60690" y="156733"/>
                  <a:pt x="50433" y="153623"/>
                </a:cubicBezTo>
                <a:cubicBezTo>
                  <a:pt x="40173" y="150516"/>
                  <a:pt x="31270" y="145721"/>
                  <a:pt x="23718" y="139234"/>
                </a:cubicBezTo>
                <a:cubicBezTo>
                  <a:pt x="16258" y="132750"/>
                  <a:pt x="10441" y="124599"/>
                  <a:pt x="6264" y="114786"/>
                </a:cubicBezTo>
                <a:cubicBezTo>
                  <a:pt x="2088" y="104972"/>
                  <a:pt x="0" y="93402"/>
                  <a:pt x="0" y="80075"/>
                </a:cubicBezTo>
                <a:cubicBezTo>
                  <a:pt x="0" y="65776"/>
                  <a:pt x="2265" y="53604"/>
                  <a:pt x="6797" y="43567"/>
                </a:cubicBezTo>
                <a:cubicBezTo>
                  <a:pt x="11326" y="33530"/>
                  <a:pt x="17454" y="25272"/>
                  <a:pt x="25183" y="18784"/>
                </a:cubicBezTo>
                <a:cubicBezTo>
                  <a:pt x="32642" y="12568"/>
                  <a:pt x="41415" y="7974"/>
                  <a:pt x="51495" y="4996"/>
                </a:cubicBezTo>
                <a:cubicBezTo>
                  <a:pt x="61579" y="2019"/>
                  <a:pt x="72083" y="533"/>
                  <a:pt x="83009" y="533"/>
                </a:cubicBezTo>
                <a:cubicBezTo>
                  <a:pt x="91268" y="533"/>
                  <a:pt x="99526" y="1487"/>
                  <a:pt x="107788" y="3398"/>
                </a:cubicBezTo>
                <a:cubicBezTo>
                  <a:pt x="116050" y="5310"/>
                  <a:pt x="124352" y="8351"/>
                  <a:pt x="132704" y="12525"/>
                </a:cubicBezTo>
                <a:lnTo>
                  <a:pt x="132704" y="52495"/>
                </a:lnTo>
                <a:lnTo>
                  <a:pt x="126709" y="52495"/>
                </a:lnTo>
                <a:cubicBezTo>
                  <a:pt x="124841" y="50716"/>
                  <a:pt x="122555" y="48761"/>
                  <a:pt x="119848" y="46630"/>
                </a:cubicBezTo>
                <a:cubicBezTo>
                  <a:pt x="117138" y="44499"/>
                  <a:pt x="114186" y="42549"/>
                  <a:pt x="110988" y="40773"/>
                </a:cubicBezTo>
                <a:cubicBezTo>
                  <a:pt x="107611" y="38905"/>
                  <a:pt x="103792" y="37328"/>
                  <a:pt x="99526" y="36042"/>
                </a:cubicBezTo>
                <a:cubicBezTo>
                  <a:pt x="95264" y="34755"/>
                  <a:pt x="90508" y="34109"/>
                  <a:pt x="85271" y="34109"/>
                </a:cubicBezTo>
                <a:cubicBezTo>
                  <a:pt x="73368" y="34109"/>
                  <a:pt x="64153" y="38261"/>
                  <a:pt x="57625" y="46566"/>
                </a:cubicBezTo>
                <a:cubicBezTo>
                  <a:pt x="51099" y="54874"/>
                  <a:pt x="47834" y="66042"/>
                  <a:pt x="47834" y="80075"/>
                </a:cubicBezTo>
                <a:cubicBezTo>
                  <a:pt x="47834" y="95086"/>
                  <a:pt x="51319" y="106279"/>
                  <a:pt x="58292" y="113648"/>
                </a:cubicBezTo>
                <a:cubicBezTo>
                  <a:pt x="65266" y="121025"/>
                  <a:pt x="74528" y="124708"/>
                  <a:pt x="86073" y="124708"/>
                </a:cubicBezTo>
                <a:cubicBezTo>
                  <a:pt x="91937" y="124708"/>
                  <a:pt x="97086" y="124042"/>
                  <a:pt x="101528" y="122714"/>
                </a:cubicBezTo>
                <a:cubicBezTo>
                  <a:pt x="105970" y="121381"/>
                  <a:pt x="109789" y="119782"/>
                  <a:pt x="112987" y="117918"/>
                </a:cubicBezTo>
                <a:cubicBezTo>
                  <a:pt x="116097" y="116050"/>
                  <a:pt x="118761" y="114120"/>
                  <a:pt x="120978" y="112118"/>
                </a:cubicBezTo>
                <a:cubicBezTo>
                  <a:pt x="123199" y="110120"/>
                  <a:pt x="125108" y="108323"/>
                  <a:pt x="126709" y="106726"/>
                </a:cubicBezTo>
                <a:lnTo>
                  <a:pt x="132704" y="106726"/>
                </a:lnTo>
                <a:lnTo>
                  <a:pt x="132704" y="146696"/>
                </a:lnTo>
                <a:cubicBezTo>
                  <a:pt x="130040" y="147848"/>
                  <a:pt x="126951" y="149180"/>
                  <a:pt x="123444" y="150689"/>
                </a:cubicBezTo>
                <a:cubicBezTo>
                  <a:pt x="119934" y="152200"/>
                  <a:pt x="116363" y="153446"/>
                  <a:pt x="112720" y="154425"/>
                </a:cubicBezTo>
                <a:cubicBezTo>
                  <a:pt x="108188" y="155664"/>
                  <a:pt x="103943" y="156621"/>
                  <a:pt x="99994" y="157287"/>
                </a:cubicBezTo>
                <a:cubicBezTo>
                  <a:pt x="96042" y="157954"/>
                  <a:pt x="90822" y="158289"/>
                  <a:pt x="84337" y="158289"/>
                </a:cubicBezTo>
                <a:close/>
                <a:moveTo>
                  <a:pt x="298452" y="79541"/>
                </a:moveTo>
                <a:cubicBezTo>
                  <a:pt x="298452" y="104147"/>
                  <a:pt x="291723" y="123534"/>
                  <a:pt x="278266" y="137700"/>
                </a:cubicBezTo>
                <a:cubicBezTo>
                  <a:pt x="264806" y="151869"/>
                  <a:pt x="245776" y="158954"/>
                  <a:pt x="221173" y="158954"/>
                </a:cubicBezTo>
                <a:cubicBezTo>
                  <a:pt x="196744" y="158954"/>
                  <a:pt x="177759" y="151869"/>
                  <a:pt x="164215" y="137700"/>
                </a:cubicBezTo>
                <a:cubicBezTo>
                  <a:pt x="150668" y="123534"/>
                  <a:pt x="143896" y="104147"/>
                  <a:pt x="143896" y="79541"/>
                </a:cubicBezTo>
                <a:cubicBezTo>
                  <a:pt x="143896" y="54673"/>
                  <a:pt x="150668" y="35197"/>
                  <a:pt x="164215" y="21117"/>
                </a:cubicBezTo>
                <a:cubicBezTo>
                  <a:pt x="177759" y="7042"/>
                  <a:pt x="196744" y="0"/>
                  <a:pt x="221173" y="0"/>
                </a:cubicBezTo>
                <a:cubicBezTo>
                  <a:pt x="245689" y="0"/>
                  <a:pt x="264698" y="7081"/>
                  <a:pt x="278198" y="21251"/>
                </a:cubicBezTo>
                <a:cubicBezTo>
                  <a:pt x="291698" y="35416"/>
                  <a:pt x="298452" y="54850"/>
                  <a:pt x="298452" y="79541"/>
                </a:cubicBezTo>
                <a:close/>
                <a:moveTo>
                  <a:pt x="250618" y="79808"/>
                </a:moveTo>
                <a:cubicBezTo>
                  <a:pt x="250618" y="70927"/>
                  <a:pt x="249887" y="63533"/>
                  <a:pt x="248423" y="57625"/>
                </a:cubicBezTo>
                <a:cubicBezTo>
                  <a:pt x="246953" y="51721"/>
                  <a:pt x="244934" y="46991"/>
                  <a:pt x="242360" y="43438"/>
                </a:cubicBezTo>
                <a:cubicBezTo>
                  <a:pt x="239606" y="39708"/>
                  <a:pt x="236499" y="37109"/>
                  <a:pt x="233033" y="35640"/>
                </a:cubicBezTo>
                <a:cubicBezTo>
                  <a:pt x="229566" y="34174"/>
                  <a:pt x="225616" y="33444"/>
                  <a:pt x="221173" y="33444"/>
                </a:cubicBezTo>
                <a:cubicBezTo>
                  <a:pt x="216998" y="33444"/>
                  <a:pt x="213222" y="34088"/>
                  <a:pt x="209849" y="35373"/>
                </a:cubicBezTo>
                <a:cubicBezTo>
                  <a:pt x="206474" y="36662"/>
                  <a:pt x="203364" y="39125"/>
                  <a:pt x="200524" y="42768"/>
                </a:cubicBezTo>
                <a:cubicBezTo>
                  <a:pt x="197860" y="46234"/>
                  <a:pt x="195725" y="50983"/>
                  <a:pt x="194127" y="57024"/>
                </a:cubicBezTo>
                <a:cubicBezTo>
                  <a:pt x="192529" y="63064"/>
                  <a:pt x="191730" y="70660"/>
                  <a:pt x="191730" y="79808"/>
                </a:cubicBezTo>
                <a:cubicBezTo>
                  <a:pt x="191730" y="88956"/>
                  <a:pt x="192485" y="96350"/>
                  <a:pt x="193998" y="101991"/>
                </a:cubicBezTo>
                <a:cubicBezTo>
                  <a:pt x="195502" y="107629"/>
                  <a:pt x="197458" y="112140"/>
                  <a:pt x="199855" y="115517"/>
                </a:cubicBezTo>
                <a:cubicBezTo>
                  <a:pt x="202342" y="118984"/>
                  <a:pt x="205452" y="121515"/>
                  <a:pt x="209186" y="123112"/>
                </a:cubicBezTo>
                <a:cubicBezTo>
                  <a:pt x="212912" y="124711"/>
                  <a:pt x="217041" y="125510"/>
                  <a:pt x="221570" y="125510"/>
                </a:cubicBezTo>
                <a:cubicBezTo>
                  <a:pt x="225303" y="125510"/>
                  <a:pt x="229101" y="124711"/>
                  <a:pt x="232968" y="123112"/>
                </a:cubicBezTo>
                <a:cubicBezTo>
                  <a:pt x="236830" y="121515"/>
                  <a:pt x="239916" y="119117"/>
                  <a:pt x="242224" y="115917"/>
                </a:cubicBezTo>
                <a:cubicBezTo>
                  <a:pt x="244981" y="112096"/>
                  <a:pt x="247065" y="107499"/>
                  <a:pt x="248487" y="102124"/>
                </a:cubicBezTo>
                <a:cubicBezTo>
                  <a:pt x="249908" y="96754"/>
                  <a:pt x="250618" y="89313"/>
                  <a:pt x="250618" y="79808"/>
                </a:cubicBezTo>
                <a:close/>
                <a:moveTo>
                  <a:pt x="466860" y="79541"/>
                </a:moveTo>
                <a:cubicBezTo>
                  <a:pt x="466860" y="104147"/>
                  <a:pt x="460132" y="123534"/>
                  <a:pt x="446675" y="137700"/>
                </a:cubicBezTo>
                <a:cubicBezTo>
                  <a:pt x="433218" y="151869"/>
                  <a:pt x="414188" y="158954"/>
                  <a:pt x="389586" y="158954"/>
                </a:cubicBezTo>
                <a:cubicBezTo>
                  <a:pt x="365156" y="158954"/>
                  <a:pt x="346169" y="151869"/>
                  <a:pt x="332626" y="137700"/>
                </a:cubicBezTo>
                <a:cubicBezTo>
                  <a:pt x="319079" y="123534"/>
                  <a:pt x="312305" y="104147"/>
                  <a:pt x="312305" y="79541"/>
                </a:cubicBezTo>
                <a:cubicBezTo>
                  <a:pt x="312305" y="54673"/>
                  <a:pt x="319079" y="35197"/>
                  <a:pt x="332626" y="21117"/>
                </a:cubicBezTo>
                <a:cubicBezTo>
                  <a:pt x="346169" y="7042"/>
                  <a:pt x="365156" y="0"/>
                  <a:pt x="389586" y="0"/>
                </a:cubicBezTo>
                <a:cubicBezTo>
                  <a:pt x="414098" y="0"/>
                  <a:pt x="433110" y="7081"/>
                  <a:pt x="446610" y="21251"/>
                </a:cubicBezTo>
                <a:cubicBezTo>
                  <a:pt x="460110" y="35416"/>
                  <a:pt x="466860" y="54850"/>
                  <a:pt x="466860" y="79541"/>
                </a:cubicBezTo>
                <a:close/>
                <a:moveTo>
                  <a:pt x="419029" y="79808"/>
                </a:moveTo>
                <a:cubicBezTo>
                  <a:pt x="419029" y="70927"/>
                  <a:pt x="418295" y="63533"/>
                  <a:pt x="416833" y="57625"/>
                </a:cubicBezTo>
                <a:cubicBezTo>
                  <a:pt x="415365" y="51721"/>
                  <a:pt x="413342" y="46991"/>
                  <a:pt x="410768" y="43438"/>
                </a:cubicBezTo>
                <a:cubicBezTo>
                  <a:pt x="408013" y="39708"/>
                  <a:pt x="404907" y="37109"/>
                  <a:pt x="401444" y="35640"/>
                </a:cubicBezTo>
                <a:cubicBezTo>
                  <a:pt x="397976" y="34174"/>
                  <a:pt x="394024" y="33444"/>
                  <a:pt x="389586" y="33444"/>
                </a:cubicBezTo>
                <a:cubicBezTo>
                  <a:pt x="385410" y="33444"/>
                  <a:pt x="381629" y="34088"/>
                  <a:pt x="378256" y="35373"/>
                </a:cubicBezTo>
                <a:cubicBezTo>
                  <a:pt x="374883" y="36662"/>
                  <a:pt x="371772" y="39125"/>
                  <a:pt x="368933" y="42768"/>
                </a:cubicBezTo>
                <a:cubicBezTo>
                  <a:pt x="366268" y="46234"/>
                  <a:pt x="364137" y="50983"/>
                  <a:pt x="362538" y="57024"/>
                </a:cubicBezTo>
                <a:cubicBezTo>
                  <a:pt x="360937" y="63064"/>
                  <a:pt x="360137" y="70660"/>
                  <a:pt x="360137" y="79808"/>
                </a:cubicBezTo>
                <a:cubicBezTo>
                  <a:pt x="360137" y="88956"/>
                  <a:pt x="360894" y="96350"/>
                  <a:pt x="362405" y="101991"/>
                </a:cubicBezTo>
                <a:cubicBezTo>
                  <a:pt x="363914" y="107629"/>
                  <a:pt x="365868" y="112140"/>
                  <a:pt x="368266" y="115517"/>
                </a:cubicBezTo>
                <a:cubicBezTo>
                  <a:pt x="370754" y="118984"/>
                  <a:pt x="373864" y="121515"/>
                  <a:pt x="377594" y="123112"/>
                </a:cubicBezTo>
                <a:cubicBezTo>
                  <a:pt x="381323" y="124711"/>
                  <a:pt x="385453" y="125510"/>
                  <a:pt x="389982" y="125510"/>
                </a:cubicBezTo>
                <a:cubicBezTo>
                  <a:pt x="393714" y="125510"/>
                  <a:pt x="397509" y="124711"/>
                  <a:pt x="401375" y="123112"/>
                </a:cubicBezTo>
                <a:cubicBezTo>
                  <a:pt x="405238" y="121515"/>
                  <a:pt x="408323" y="119117"/>
                  <a:pt x="410635" y="115917"/>
                </a:cubicBezTo>
                <a:cubicBezTo>
                  <a:pt x="413389" y="112096"/>
                  <a:pt x="415477" y="107499"/>
                  <a:pt x="416898" y="102124"/>
                </a:cubicBezTo>
                <a:cubicBezTo>
                  <a:pt x="418321" y="96754"/>
                  <a:pt x="419029" y="89313"/>
                  <a:pt x="419029" y="79808"/>
                </a:cubicBezTo>
                <a:close/>
                <a:moveTo>
                  <a:pt x="614488" y="37174"/>
                </a:moveTo>
                <a:lnTo>
                  <a:pt x="568117" y="37174"/>
                </a:lnTo>
                <a:lnTo>
                  <a:pt x="568117" y="154288"/>
                </a:lnTo>
                <a:lnTo>
                  <a:pt x="521485" y="154288"/>
                </a:lnTo>
                <a:lnTo>
                  <a:pt x="521485" y="37174"/>
                </a:lnTo>
                <a:lnTo>
                  <a:pt x="475121" y="37174"/>
                </a:lnTo>
                <a:lnTo>
                  <a:pt x="475121" y="4666"/>
                </a:lnTo>
                <a:lnTo>
                  <a:pt x="614488" y="4666"/>
                </a:lnTo>
                <a:close/>
                <a:moveTo>
                  <a:pt x="771913" y="109123"/>
                </a:moveTo>
                <a:cubicBezTo>
                  <a:pt x="771913" y="116315"/>
                  <a:pt x="770490" y="122714"/>
                  <a:pt x="767650" y="128308"/>
                </a:cubicBezTo>
                <a:cubicBezTo>
                  <a:pt x="764810" y="133902"/>
                  <a:pt x="760987" y="138567"/>
                  <a:pt x="756191" y="142297"/>
                </a:cubicBezTo>
                <a:cubicBezTo>
                  <a:pt x="750151" y="147002"/>
                  <a:pt x="743775" y="150181"/>
                  <a:pt x="737072" y="151822"/>
                </a:cubicBezTo>
                <a:cubicBezTo>
                  <a:pt x="730369" y="153468"/>
                  <a:pt x="722394" y="154288"/>
                  <a:pt x="713154" y="154288"/>
                </a:cubicBezTo>
                <a:lnTo>
                  <a:pt x="631213" y="154288"/>
                </a:lnTo>
                <a:lnTo>
                  <a:pt x="631213" y="4666"/>
                </a:lnTo>
                <a:lnTo>
                  <a:pt x="709290" y="4666"/>
                </a:lnTo>
                <a:cubicBezTo>
                  <a:pt x="720216" y="4666"/>
                  <a:pt x="728255" y="5018"/>
                  <a:pt x="733408" y="5727"/>
                </a:cubicBezTo>
                <a:cubicBezTo>
                  <a:pt x="738559" y="6444"/>
                  <a:pt x="743620" y="8172"/>
                  <a:pt x="748599" y="10926"/>
                </a:cubicBezTo>
                <a:cubicBezTo>
                  <a:pt x="753837" y="13767"/>
                  <a:pt x="757747" y="17546"/>
                  <a:pt x="760320" y="22251"/>
                </a:cubicBezTo>
                <a:cubicBezTo>
                  <a:pt x="762895" y="26961"/>
                  <a:pt x="764184" y="32559"/>
                  <a:pt x="764184" y="39042"/>
                </a:cubicBezTo>
                <a:cubicBezTo>
                  <a:pt x="764184" y="46501"/>
                  <a:pt x="762186" y="52984"/>
                  <a:pt x="758189" y="58488"/>
                </a:cubicBezTo>
                <a:cubicBezTo>
                  <a:pt x="754190" y="63996"/>
                  <a:pt x="749175" y="68217"/>
                  <a:pt x="743134" y="71150"/>
                </a:cubicBezTo>
                <a:lnTo>
                  <a:pt x="743134" y="72616"/>
                </a:lnTo>
                <a:cubicBezTo>
                  <a:pt x="751396" y="74657"/>
                  <a:pt x="758258" y="78768"/>
                  <a:pt x="763722" y="84939"/>
                </a:cubicBezTo>
                <a:cubicBezTo>
                  <a:pt x="769184" y="91112"/>
                  <a:pt x="771913" y="99173"/>
                  <a:pt x="771913" y="109123"/>
                </a:cubicBezTo>
                <a:close/>
                <a:moveTo>
                  <a:pt x="717683" y="49831"/>
                </a:moveTo>
                <a:cubicBezTo>
                  <a:pt x="717683" y="44060"/>
                  <a:pt x="716019" y="40065"/>
                  <a:pt x="712689" y="37839"/>
                </a:cubicBezTo>
                <a:cubicBezTo>
                  <a:pt x="709355" y="35618"/>
                  <a:pt x="704049" y="34506"/>
                  <a:pt x="696767" y="34506"/>
                </a:cubicBezTo>
                <a:lnTo>
                  <a:pt x="677449" y="34506"/>
                </a:lnTo>
                <a:lnTo>
                  <a:pt x="677449" y="64353"/>
                </a:lnTo>
                <a:lnTo>
                  <a:pt x="697569" y="64353"/>
                </a:lnTo>
                <a:cubicBezTo>
                  <a:pt x="704053" y="64353"/>
                  <a:pt x="709025" y="63064"/>
                  <a:pt x="712491" y="60491"/>
                </a:cubicBezTo>
                <a:cubicBezTo>
                  <a:pt x="715954" y="57917"/>
                  <a:pt x="717683" y="54360"/>
                  <a:pt x="717683" y="49831"/>
                </a:cubicBezTo>
                <a:close/>
                <a:moveTo>
                  <a:pt x="724346" y="107658"/>
                </a:moveTo>
                <a:cubicBezTo>
                  <a:pt x="724346" y="101174"/>
                  <a:pt x="722524" y="96620"/>
                  <a:pt x="718881" y="93999"/>
                </a:cubicBezTo>
                <a:cubicBezTo>
                  <a:pt x="715238" y="91383"/>
                  <a:pt x="709824" y="90072"/>
                  <a:pt x="702630" y="90072"/>
                </a:cubicBezTo>
                <a:lnTo>
                  <a:pt x="677449" y="90072"/>
                </a:lnTo>
                <a:lnTo>
                  <a:pt x="677449" y="124311"/>
                </a:lnTo>
                <a:lnTo>
                  <a:pt x="703427" y="124311"/>
                </a:lnTo>
                <a:cubicBezTo>
                  <a:pt x="710000" y="124311"/>
                  <a:pt x="715133" y="122824"/>
                  <a:pt x="718817" y="119847"/>
                </a:cubicBezTo>
                <a:cubicBezTo>
                  <a:pt x="722502" y="116870"/>
                  <a:pt x="724346" y="112809"/>
                  <a:pt x="724346" y="107658"/>
                </a:cubicBezTo>
                <a:close/>
                <a:moveTo>
                  <a:pt x="873706" y="158289"/>
                </a:moveTo>
                <a:cubicBezTo>
                  <a:pt x="845461" y="158289"/>
                  <a:pt x="823806" y="151539"/>
                  <a:pt x="808752" y="138031"/>
                </a:cubicBezTo>
                <a:cubicBezTo>
                  <a:pt x="793700" y="124531"/>
                  <a:pt x="786168" y="105303"/>
                  <a:pt x="786168" y="80345"/>
                </a:cubicBezTo>
                <a:cubicBezTo>
                  <a:pt x="786168" y="55915"/>
                  <a:pt x="793185" y="36421"/>
                  <a:pt x="807221" y="21851"/>
                </a:cubicBezTo>
                <a:cubicBezTo>
                  <a:pt x="821257" y="7282"/>
                  <a:pt x="840889" y="0"/>
                  <a:pt x="866114" y="0"/>
                </a:cubicBezTo>
                <a:cubicBezTo>
                  <a:pt x="889031" y="0"/>
                  <a:pt x="906265" y="6173"/>
                  <a:pt x="917810" y="18521"/>
                </a:cubicBezTo>
                <a:cubicBezTo>
                  <a:pt x="929354" y="30870"/>
                  <a:pt x="935129" y="48542"/>
                  <a:pt x="935129" y="71547"/>
                </a:cubicBezTo>
                <a:lnTo>
                  <a:pt x="935129" y="88337"/>
                </a:lnTo>
                <a:lnTo>
                  <a:pt x="832936" y="88337"/>
                </a:lnTo>
                <a:cubicBezTo>
                  <a:pt x="833379" y="95263"/>
                  <a:pt x="834847" y="101063"/>
                  <a:pt x="837335" y="105721"/>
                </a:cubicBezTo>
                <a:cubicBezTo>
                  <a:pt x="839820" y="110387"/>
                  <a:pt x="843106" y="114094"/>
                  <a:pt x="847192" y="116849"/>
                </a:cubicBezTo>
                <a:cubicBezTo>
                  <a:pt x="851189" y="119606"/>
                  <a:pt x="855851" y="121580"/>
                  <a:pt x="861182" y="122778"/>
                </a:cubicBezTo>
                <a:cubicBezTo>
                  <a:pt x="866514" y="123977"/>
                  <a:pt x="872332" y="124578"/>
                  <a:pt x="878639" y="124578"/>
                </a:cubicBezTo>
                <a:cubicBezTo>
                  <a:pt x="884053" y="124578"/>
                  <a:pt x="889384" y="123977"/>
                  <a:pt x="894626" y="122778"/>
                </a:cubicBezTo>
                <a:cubicBezTo>
                  <a:pt x="899864" y="121580"/>
                  <a:pt x="904662" y="120002"/>
                  <a:pt x="909015" y="118048"/>
                </a:cubicBezTo>
                <a:cubicBezTo>
                  <a:pt x="912835" y="116362"/>
                  <a:pt x="916366" y="114537"/>
                  <a:pt x="919610" y="112587"/>
                </a:cubicBezTo>
                <a:cubicBezTo>
                  <a:pt x="922853" y="110631"/>
                  <a:pt x="925493" y="108900"/>
                  <a:pt x="927537" y="107387"/>
                </a:cubicBezTo>
                <a:lnTo>
                  <a:pt x="932462" y="107387"/>
                </a:lnTo>
                <a:lnTo>
                  <a:pt x="932462" y="145897"/>
                </a:lnTo>
                <a:cubicBezTo>
                  <a:pt x="928642" y="147405"/>
                  <a:pt x="925157" y="148802"/>
                  <a:pt x="922004" y="150091"/>
                </a:cubicBezTo>
                <a:cubicBezTo>
                  <a:pt x="918850" y="151380"/>
                  <a:pt x="914520" y="152691"/>
                  <a:pt x="909015" y="154022"/>
                </a:cubicBezTo>
                <a:cubicBezTo>
                  <a:pt x="903953" y="155354"/>
                  <a:pt x="898733" y="156398"/>
                  <a:pt x="893363" y="157155"/>
                </a:cubicBezTo>
                <a:cubicBezTo>
                  <a:pt x="887987" y="157910"/>
                  <a:pt x="881435" y="158289"/>
                  <a:pt x="873706" y="158289"/>
                </a:cubicBezTo>
                <a:close/>
                <a:moveTo>
                  <a:pt x="889162" y="60225"/>
                </a:moveTo>
                <a:cubicBezTo>
                  <a:pt x="888895" y="50368"/>
                  <a:pt x="886605" y="42861"/>
                  <a:pt x="882300" y="37706"/>
                </a:cubicBezTo>
                <a:cubicBezTo>
                  <a:pt x="877993" y="32551"/>
                  <a:pt x="871398" y="29977"/>
                  <a:pt x="862517" y="29977"/>
                </a:cubicBezTo>
                <a:cubicBezTo>
                  <a:pt x="853456" y="29977"/>
                  <a:pt x="846375" y="32688"/>
                  <a:pt x="841266" y="38106"/>
                </a:cubicBezTo>
                <a:cubicBezTo>
                  <a:pt x="836158" y="43524"/>
                  <a:pt x="833336" y="50900"/>
                  <a:pt x="832803" y="60225"/>
                </a:cubicBezTo>
                <a:close/>
                <a:moveTo>
                  <a:pt x="1081955" y="37174"/>
                </a:moveTo>
                <a:lnTo>
                  <a:pt x="1035588" y="37174"/>
                </a:lnTo>
                <a:lnTo>
                  <a:pt x="1035588" y="154288"/>
                </a:lnTo>
                <a:lnTo>
                  <a:pt x="988957" y="154288"/>
                </a:lnTo>
                <a:lnTo>
                  <a:pt x="988957" y="37174"/>
                </a:lnTo>
                <a:lnTo>
                  <a:pt x="942588" y="37174"/>
                </a:lnTo>
                <a:lnTo>
                  <a:pt x="942588" y="4666"/>
                </a:lnTo>
                <a:lnTo>
                  <a:pt x="1081955" y="4666"/>
                </a:lnTo>
                <a:close/>
                <a:moveTo>
                  <a:pt x="1172912" y="158289"/>
                </a:moveTo>
                <a:cubicBezTo>
                  <a:pt x="1160564" y="158289"/>
                  <a:pt x="1149264" y="156733"/>
                  <a:pt x="1139009" y="153623"/>
                </a:cubicBezTo>
                <a:cubicBezTo>
                  <a:pt x="1128749" y="150516"/>
                  <a:pt x="1119842" y="145721"/>
                  <a:pt x="1112293" y="139234"/>
                </a:cubicBezTo>
                <a:cubicBezTo>
                  <a:pt x="1104833" y="132750"/>
                  <a:pt x="1099017" y="124599"/>
                  <a:pt x="1094839" y="114786"/>
                </a:cubicBezTo>
                <a:cubicBezTo>
                  <a:pt x="1090664" y="104972"/>
                  <a:pt x="1088576" y="93402"/>
                  <a:pt x="1088576" y="80075"/>
                </a:cubicBezTo>
                <a:cubicBezTo>
                  <a:pt x="1088576" y="65776"/>
                  <a:pt x="1090840" y="53604"/>
                  <a:pt x="1095373" y="43567"/>
                </a:cubicBezTo>
                <a:cubicBezTo>
                  <a:pt x="1099901" y="33530"/>
                  <a:pt x="1106028" y="25272"/>
                  <a:pt x="1113757" y="18784"/>
                </a:cubicBezTo>
                <a:cubicBezTo>
                  <a:pt x="1121217" y="12568"/>
                  <a:pt x="1129990" y="7974"/>
                  <a:pt x="1140070" y="4996"/>
                </a:cubicBezTo>
                <a:cubicBezTo>
                  <a:pt x="1150154" y="2019"/>
                  <a:pt x="1160659" y="533"/>
                  <a:pt x="1171580" y="533"/>
                </a:cubicBezTo>
                <a:cubicBezTo>
                  <a:pt x="1179843" y="533"/>
                  <a:pt x="1188102" y="1487"/>
                  <a:pt x="1196363" y="3398"/>
                </a:cubicBezTo>
                <a:cubicBezTo>
                  <a:pt x="1204626" y="5310"/>
                  <a:pt x="1212927" y="8351"/>
                  <a:pt x="1221279" y="12525"/>
                </a:cubicBezTo>
                <a:lnTo>
                  <a:pt x="1221279" y="52495"/>
                </a:lnTo>
                <a:lnTo>
                  <a:pt x="1215285" y="52495"/>
                </a:lnTo>
                <a:cubicBezTo>
                  <a:pt x="1213417" y="50716"/>
                  <a:pt x="1211131" y="48761"/>
                  <a:pt x="1208423" y="46630"/>
                </a:cubicBezTo>
                <a:cubicBezTo>
                  <a:pt x="1205713" y="44499"/>
                  <a:pt x="1202760" y="42549"/>
                  <a:pt x="1199564" y="40773"/>
                </a:cubicBezTo>
                <a:cubicBezTo>
                  <a:pt x="1196187" y="38905"/>
                  <a:pt x="1192364" y="37328"/>
                  <a:pt x="1188102" y="36042"/>
                </a:cubicBezTo>
                <a:cubicBezTo>
                  <a:pt x="1183839" y="34755"/>
                  <a:pt x="1179083" y="34109"/>
                  <a:pt x="1173845" y="34109"/>
                </a:cubicBezTo>
                <a:cubicBezTo>
                  <a:pt x="1161944" y="34109"/>
                  <a:pt x="1152727" y="38261"/>
                  <a:pt x="1146201" y="46566"/>
                </a:cubicBezTo>
                <a:cubicBezTo>
                  <a:pt x="1139674" y="54874"/>
                  <a:pt x="1136409" y="66042"/>
                  <a:pt x="1136409" y="80075"/>
                </a:cubicBezTo>
                <a:cubicBezTo>
                  <a:pt x="1136409" y="95086"/>
                  <a:pt x="1139894" y="106279"/>
                  <a:pt x="1146868" y="113648"/>
                </a:cubicBezTo>
                <a:cubicBezTo>
                  <a:pt x="1153840" y="121025"/>
                  <a:pt x="1163103" y="124708"/>
                  <a:pt x="1174649" y="124708"/>
                </a:cubicBezTo>
                <a:cubicBezTo>
                  <a:pt x="1180512" y="124708"/>
                  <a:pt x="1185661" y="124042"/>
                  <a:pt x="1190103" y="122714"/>
                </a:cubicBezTo>
                <a:cubicBezTo>
                  <a:pt x="1194546" y="121381"/>
                  <a:pt x="1198365" y="119782"/>
                  <a:pt x="1201559" y="117918"/>
                </a:cubicBezTo>
                <a:cubicBezTo>
                  <a:pt x="1204673" y="116050"/>
                  <a:pt x="1207336" y="114120"/>
                  <a:pt x="1209553" y="112118"/>
                </a:cubicBezTo>
                <a:cubicBezTo>
                  <a:pt x="1211775" y="110120"/>
                  <a:pt x="1213684" y="108323"/>
                  <a:pt x="1215285" y="106726"/>
                </a:cubicBezTo>
                <a:lnTo>
                  <a:pt x="1221279" y="106726"/>
                </a:lnTo>
                <a:lnTo>
                  <a:pt x="1221279" y="146696"/>
                </a:lnTo>
                <a:cubicBezTo>
                  <a:pt x="1218615" y="147848"/>
                  <a:pt x="1215526" y="149180"/>
                  <a:pt x="1212020" y="150689"/>
                </a:cubicBezTo>
                <a:cubicBezTo>
                  <a:pt x="1208510" y="152200"/>
                  <a:pt x="1204938" y="153446"/>
                  <a:pt x="1201296" y="154425"/>
                </a:cubicBezTo>
                <a:cubicBezTo>
                  <a:pt x="1196763" y="155664"/>
                  <a:pt x="1192519" y="156621"/>
                  <a:pt x="1188569" y="157287"/>
                </a:cubicBezTo>
                <a:cubicBezTo>
                  <a:pt x="1184617" y="157954"/>
                  <a:pt x="1179396" y="158289"/>
                  <a:pt x="1172912" y="158289"/>
                </a:cubicBezTo>
                <a:close/>
                <a:moveTo>
                  <a:pt x="1366240" y="37174"/>
                </a:moveTo>
                <a:lnTo>
                  <a:pt x="1319872" y="37174"/>
                </a:lnTo>
                <a:lnTo>
                  <a:pt x="1319872" y="154288"/>
                </a:lnTo>
                <a:lnTo>
                  <a:pt x="1273241" y="154288"/>
                </a:lnTo>
                <a:lnTo>
                  <a:pt x="1273241" y="37174"/>
                </a:lnTo>
                <a:lnTo>
                  <a:pt x="1226877" y="37174"/>
                </a:lnTo>
                <a:lnTo>
                  <a:pt x="1226877" y="4666"/>
                </a:lnTo>
                <a:lnTo>
                  <a:pt x="1366240" y="4666"/>
                </a:lnTo>
                <a:close/>
                <a:moveTo>
                  <a:pt x="1526124" y="109123"/>
                </a:moveTo>
                <a:cubicBezTo>
                  <a:pt x="1526124" y="116315"/>
                  <a:pt x="1524702" y="122714"/>
                  <a:pt x="1521861" y="128308"/>
                </a:cubicBezTo>
                <a:cubicBezTo>
                  <a:pt x="1519021" y="133902"/>
                  <a:pt x="1515198" y="138567"/>
                  <a:pt x="1510402" y="142297"/>
                </a:cubicBezTo>
                <a:cubicBezTo>
                  <a:pt x="1504361" y="147002"/>
                  <a:pt x="1497986" y="150181"/>
                  <a:pt x="1491283" y="151822"/>
                </a:cubicBezTo>
                <a:cubicBezTo>
                  <a:pt x="1484580" y="153468"/>
                  <a:pt x="1476605" y="154288"/>
                  <a:pt x="1467365" y="154288"/>
                </a:cubicBezTo>
                <a:lnTo>
                  <a:pt x="1385424" y="154288"/>
                </a:lnTo>
                <a:lnTo>
                  <a:pt x="1385424" y="4666"/>
                </a:lnTo>
                <a:lnTo>
                  <a:pt x="1463501" y="4666"/>
                </a:lnTo>
                <a:cubicBezTo>
                  <a:pt x="1474427" y="4666"/>
                  <a:pt x="1482466" y="5018"/>
                  <a:pt x="1487621" y="5727"/>
                </a:cubicBezTo>
                <a:cubicBezTo>
                  <a:pt x="1492770" y="6444"/>
                  <a:pt x="1497831" y="8172"/>
                  <a:pt x="1502811" y="10926"/>
                </a:cubicBezTo>
                <a:cubicBezTo>
                  <a:pt x="1508048" y="13767"/>
                  <a:pt x="1511957" y="17546"/>
                  <a:pt x="1514531" y="22251"/>
                </a:cubicBezTo>
                <a:cubicBezTo>
                  <a:pt x="1517109" y="26961"/>
                  <a:pt x="1518395" y="32559"/>
                  <a:pt x="1518395" y="39042"/>
                </a:cubicBezTo>
                <a:cubicBezTo>
                  <a:pt x="1518395" y="46501"/>
                  <a:pt x="1516396" y="52984"/>
                  <a:pt x="1512400" y="58488"/>
                </a:cubicBezTo>
                <a:cubicBezTo>
                  <a:pt x="1508405" y="63996"/>
                  <a:pt x="1503386" y="68217"/>
                  <a:pt x="1497346" y="71150"/>
                </a:cubicBezTo>
                <a:lnTo>
                  <a:pt x="1497346" y="72616"/>
                </a:lnTo>
                <a:cubicBezTo>
                  <a:pt x="1505607" y="74657"/>
                  <a:pt x="1512469" y="78768"/>
                  <a:pt x="1517934" y="84939"/>
                </a:cubicBezTo>
                <a:cubicBezTo>
                  <a:pt x="1523395" y="91112"/>
                  <a:pt x="1526124" y="99173"/>
                  <a:pt x="1526124" y="109123"/>
                </a:cubicBezTo>
                <a:close/>
                <a:moveTo>
                  <a:pt x="1471894" y="49831"/>
                </a:moveTo>
                <a:cubicBezTo>
                  <a:pt x="1471894" y="44060"/>
                  <a:pt x="1470230" y="40065"/>
                  <a:pt x="1466900" y="37839"/>
                </a:cubicBezTo>
                <a:cubicBezTo>
                  <a:pt x="1463566" y="35618"/>
                  <a:pt x="1458260" y="34506"/>
                  <a:pt x="1450977" y="34506"/>
                </a:cubicBezTo>
                <a:lnTo>
                  <a:pt x="1431660" y="34506"/>
                </a:lnTo>
                <a:lnTo>
                  <a:pt x="1431660" y="64353"/>
                </a:lnTo>
                <a:lnTo>
                  <a:pt x="1451779" y="64353"/>
                </a:lnTo>
                <a:cubicBezTo>
                  <a:pt x="1458264" y="64353"/>
                  <a:pt x="1463235" y="63064"/>
                  <a:pt x="1466702" y="60491"/>
                </a:cubicBezTo>
                <a:cubicBezTo>
                  <a:pt x="1470165" y="57917"/>
                  <a:pt x="1471894" y="54360"/>
                  <a:pt x="1471894" y="49831"/>
                </a:cubicBezTo>
                <a:close/>
                <a:moveTo>
                  <a:pt x="1478558" y="107658"/>
                </a:moveTo>
                <a:cubicBezTo>
                  <a:pt x="1478558" y="101174"/>
                  <a:pt x="1476735" y="96620"/>
                  <a:pt x="1473095" y="93999"/>
                </a:cubicBezTo>
                <a:cubicBezTo>
                  <a:pt x="1469453" y="91383"/>
                  <a:pt x="1464035" y="90072"/>
                  <a:pt x="1456842" y="90072"/>
                </a:cubicBezTo>
                <a:lnTo>
                  <a:pt x="1431660" y="90072"/>
                </a:lnTo>
                <a:lnTo>
                  <a:pt x="1431660" y="124311"/>
                </a:lnTo>
                <a:lnTo>
                  <a:pt x="1457637" y="124311"/>
                </a:lnTo>
                <a:cubicBezTo>
                  <a:pt x="1464210" y="124311"/>
                  <a:pt x="1469345" y="122824"/>
                  <a:pt x="1473028" y="119847"/>
                </a:cubicBezTo>
                <a:cubicBezTo>
                  <a:pt x="1476713" y="116870"/>
                  <a:pt x="1478558" y="112809"/>
                  <a:pt x="1478558" y="107658"/>
                </a:cubicBezTo>
                <a:close/>
                <a:moveTo>
                  <a:pt x="1690938" y="4666"/>
                </a:moveTo>
                <a:lnTo>
                  <a:pt x="1615392" y="209182"/>
                </a:lnTo>
                <a:lnTo>
                  <a:pt x="1565294" y="209182"/>
                </a:lnTo>
                <a:lnTo>
                  <a:pt x="1587950" y="150692"/>
                </a:lnTo>
                <a:lnTo>
                  <a:pt x="1533053" y="4666"/>
                </a:lnTo>
                <a:lnTo>
                  <a:pt x="1582085" y="4666"/>
                </a:lnTo>
                <a:lnTo>
                  <a:pt x="1613528" y="98463"/>
                </a:lnTo>
                <a:lnTo>
                  <a:pt x="1642973" y="4666"/>
                </a:lnTo>
                <a:close/>
                <a:moveTo>
                  <a:pt x="1785007" y="158289"/>
                </a:moveTo>
                <a:cubicBezTo>
                  <a:pt x="1756761" y="158289"/>
                  <a:pt x="1735107" y="151539"/>
                  <a:pt x="1720052" y="138031"/>
                </a:cubicBezTo>
                <a:cubicBezTo>
                  <a:pt x="1704997" y="124531"/>
                  <a:pt x="1697470" y="105303"/>
                  <a:pt x="1697470" y="80345"/>
                </a:cubicBezTo>
                <a:cubicBezTo>
                  <a:pt x="1697470" y="55915"/>
                  <a:pt x="1704485" y="36421"/>
                  <a:pt x="1718523" y="21851"/>
                </a:cubicBezTo>
                <a:cubicBezTo>
                  <a:pt x="1732559" y="7282"/>
                  <a:pt x="1752189" y="0"/>
                  <a:pt x="1777411" y="0"/>
                </a:cubicBezTo>
                <a:cubicBezTo>
                  <a:pt x="1800328" y="0"/>
                  <a:pt x="1817561" y="6173"/>
                  <a:pt x="1829107" y="18521"/>
                </a:cubicBezTo>
                <a:cubicBezTo>
                  <a:pt x="1840656" y="30870"/>
                  <a:pt x="1846429" y="48542"/>
                  <a:pt x="1846429" y="71547"/>
                </a:cubicBezTo>
                <a:lnTo>
                  <a:pt x="1846429" y="88337"/>
                </a:lnTo>
                <a:lnTo>
                  <a:pt x="1744234" y="88337"/>
                </a:lnTo>
                <a:cubicBezTo>
                  <a:pt x="1744676" y="95263"/>
                  <a:pt x="1746145" y="101063"/>
                  <a:pt x="1748632" y="105721"/>
                </a:cubicBezTo>
                <a:cubicBezTo>
                  <a:pt x="1751120" y="110387"/>
                  <a:pt x="1754403" y="114094"/>
                  <a:pt x="1758489" y="116849"/>
                </a:cubicBezTo>
                <a:cubicBezTo>
                  <a:pt x="1762489" y="119606"/>
                  <a:pt x="1767151" y="121580"/>
                  <a:pt x="1772482" y="122778"/>
                </a:cubicBezTo>
                <a:cubicBezTo>
                  <a:pt x="1777814" y="123977"/>
                  <a:pt x="1783628" y="124578"/>
                  <a:pt x="1789935" y="124578"/>
                </a:cubicBezTo>
                <a:cubicBezTo>
                  <a:pt x="1795354" y="124578"/>
                  <a:pt x="1800685" y="123977"/>
                  <a:pt x="1805923" y="122778"/>
                </a:cubicBezTo>
                <a:cubicBezTo>
                  <a:pt x="1811164" y="121580"/>
                  <a:pt x="1815963" y="120002"/>
                  <a:pt x="1820316" y="118048"/>
                </a:cubicBezTo>
                <a:cubicBezTo>
                  <a:pt x="1824136" y="116362"/>
                  <a:pt x="1827666" y="114537"/>
                  <a:pt x="1830906" y="112587"/>
                </a:cubicBezTo>
                <a:cubicBezTo>
                  <a:pt x="1834150" y="110631"/>
                  <a:pt x="1836793" y="108900"/>
                  <a:pt x="1838834" y="107387"/>
                </a:cubicBezTo>
                <a:lnTo>
                  <a:pt x="1843762" y="107387"/>
                </a:lnTo>
                <a:lnTo>
                  <a:pt x="1843762" y="145897"/>
                </a:lnTo>
                <a:cubicBezTo>
                  <a:pt x="1839940" y="147405"/>
                  <a:pt x="1836455" y="148802"/>
                  <a:pt x="1833301" y="150091"/>
                </a:cubicBezTo>
                <a:cubicBezTo>
                  <a:pt x="1830150" y="151380"/>
                  <a:pt x="1825820" y="152691"/>
                  <a:pt x="1820316" y="154022"/>
                </a:cubicBezTo>
                <a:cubicBezTo>
                  <a:pt x="1815253" y="155354"/>
                  <a:pt x="1810034" y="156398"/>
                  <a:pt x="1804659" y="157155"/>
                </a:cubicBezTo>
                <a:cubicBezTo>
                  <a:pt x="1799284" y="157910"/>
                  <a:pt x="1792736" y="158289"/>
                  <a:pt x="1785007" y="158289"/>
                </a:cubicBezTo>
                <a:close/>
                <a:moveTo>
                  <a:pt x="1800462" y="60225"/>
                </a:moveTo>
                <a:cubicBezTo>
                  <a:pt x="1800195" y="50368"/>
                  <a:pt x="1797905" y="42861"/>
                  <a:pt x="1793600" y="37706"/>
                </a:cubicBezTo>
                <a:cubicBezTo>
                  <a:pt x="1789295" y="32551"/>
                  <a:pt x="1782696" y="29977"/>
                  <a:pt x="1773815" y="29977"/>
                </a:cubicBezTo>
                <a:cubicBezTo>
                  <a:pt x="1764757" y="29977"/>
                  <a:pt x="1757672" y="32688"/>
                  <a:pt x="1752564" y="38106"/>
                </a:cubicBezTo>
                <a:cubicBezTo>
                  <a:pt x="1747458" y="43524"/>
                  <a:pt x="1744636" y="50900"/>
                  <a:pt x="1744104" y="60225"/>
                </a:cubicBezTo>
                <a:close/>
                <a:moveTo>
                  <a:pt x="1991071" y="37174"/>
                </a:moveTo>
                <a:lnTo>
                  <a:pt x="1944703" y="37174"/>
                </a:lnTo>
                <a:lnTo>
                  <a:pt x="1944703" y="154288"/>
                </a:lnTo>
                <a:lnTo>
                  <a:pt x="1898071" y="154288"/>
                </a:lnTo>
                <a:lnTo>
                  <a:pt x="1898071" y="37174"/>
                </a:lnTo>
                <a:lnTo>
                  <a:pt x="1851708" y="37174"/>
                </a:lnTo>
                <a:lnTo>
                  <a:pt x="1851708" y="4666"/>
                </a:lnTo>
                <a:lnTo>
                  <a:pt x="1991071" y="466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994521" y="5839698"/>
            <a:ext cx="1849081" cy="263408"/>
          </a:xfrm>
          <a:custGeom>
            <a:avLst/>
            <a:gdLst/>
            <a:ahLst/>
            <a:cxnLst/>
            <a:rect l="l" t="t" r="r" b="b"/>
            <a:pathLst>
              <a:path w="1849081" h="263408">
                <a:moveTo>
                  <a:pt x="139363" y="91401"/>
                </a:moveTo>
                <a:lnTo>
                  <a:pt x="92995" y="91401"/>
                </a:lnTo>
                <a:lnTo>
                  <a:pt x="92995" y="208515"/>
                </a:lnTo>
                <a:lnTo>
                  <a:pt x="46364" y="208515"/>
                </a:lnTo>
                <a:lnTo>
                  <a:pt x="46364" y="91401"/>
                </a:lnTo>
                <a:lnTo>
                  <a:pt x="0" y="91401"/>
                </a:lnTo>
                <a:lnTo>
                  <a:pt x="0" y="58893"/>
                </a:lnTo>
                <a:lnTo>
                  <a:pt x="139363" y="58893"/>
                </a:lnTo>
                <a:close/>
                <a:moveTo>
                  <a:pt x="305241" y="131637"/>
                </a:moveTo>
                <a:cubicBezTo>
                  <a:pt x="305241" y="155531"/>
                  <a:pt x="299182" y="174806"/>
                  <a:pt x="287057" y="189460"/>
                </a:cubicBezTo>
                <a:cubicBezTo>
                  <a:pt x="274932" y="204116"/>
                  <a:pt x="259988" y="211446"/>
                  <a:pt x="242222" y="211446"/>
                </a:cubicBezTo>
                <a:cubicBezTo>
                  <a:pt x="234760" y="211446"/>
                  <a:pt x="228276" y="210599"/>
                  <a:pt x="222772" y="208915"/>
                </a:cubicBezTo>
                <a:cubicBezTo>
                  <a:pt x="217260" y="207226"/>
                  <a:pt x="211403" y="204606"/>
                  <a:pt x="205182" y="201057"/>
                </a:cubicBezTo>
                <a:lnTo>
                  <a:pt x="205182" y="263409"/>
                </a:lnTo>
                <a:lnTo>
                  <a:pt x="158547" y="263409"/>
                </a:lnTo>
                <a:lnTo>
                  <a:pt x="158547" y="58893"/>
                </a:lnTo>
                <a:lnTo>
                  <a:pt x="205182" y="58893"/>
                </a:lnTo>
                <a:lnTo>
                  <a:pt x="205182" y="74477"/>
                </a:lnTo>
                <a:cubicBezTo>
                  <a:pt x="212021" y="68616"/>
                  <a:pt x="218995" y="63864"/>
                  <a:pt x="226102" y="60221"/>
                </a:cubicBezTo>
                <a:cubicBezTo>
                  <a:pt x="233204" y="56578"/>
                  <a:pt x="241423" y="54760"/>
                  <a:pt x="250750" y="54760"/>
                </a:cubicBezTo>
                <a:cubicBezTo>
                  <a:pt x="268070" y="54760"/>
                  <a:pt x="281484" y="61642"/>
                  <a:pt x="290984" y="75413"/>
                </a:cubicBezTo>
                <a:cubicBezTo>
                  <a:pt x="300488" y="89180"/>
                  <a:pt x="305241" y="107921"/>
                  <a:pt x="305241" y="131637"/>
                </a:cubicBezTo>
                <a:close/>
                <a:moveTo>
                  <a:pt x="257543" y="132571"/>
                </a:moveTo>
                <a:cubicBezTo>
                  <a:pt x="257543" y="118001"/>
                  <a:pt x="255298" y="107431"/>
                  <a:pt x="250815" y="100857"/>
                </a:cubicBezTo>
                <a:cubicBezTo>
                  <a:pt x="246329" y="94284"/>
                  <a:pt x="239332" y="91001"/>
                  <a:pt x="229827" y="91001"/>
                </a:cubicBezTo>
                <a:cubicBezTo>
                  <a:pt x="225655" y="91001"/>
                  <a:pt x="221501" y="91666"/>
                  <a:pt x="217372" y="92999"/>
                </a:cubicBezTo>
                <a:cubicBezTo>
                  <a:pt x="213242" y="94331"/>
                  <a:pt x="209182" y="96332"/>
                  <a:pt x="205182" y="98997"/>
                </a:cubicBezTo>
                <a:lnTo>
                  <a:pt x="205182" y="174276"/>
                </a:lnTo>
                <a:cubicBezTo>
                  <a:pt x="207669" y="175342"/>
                  <a:pt x="210399" y="176094"/>
                  <a:pt x="213375" y="176537"/>
                </a:cubicBezTo>
                <a:cubicBezTo>
                  <a:pt x="216352" y="176980"/>
                  <a:pt x="219880" y="177206"/>
                  <a:pt x="223971" y="177206"/>
                </a:cubicBezTo>
                <a:cubicBezTo>
                  <a:pt x="235339" y="177206"/>
                  <a:pt x="243778" y="173495"/>
                  <a:pt x="249286" y="166078"/>
                </a:cubicBezTo>
                <a:cubicBezTo>
                  <a:pt x="254790" y="158663"/>
                  <a:pt x="257543" y="147492"/>
                  <a:pt x="257543" y="132571"/>
                </a:cubicBezTo>
                <a:close/>
                <a:moveTo>
                  <a:pt x="406901" y="212516"/>
                </a:moveTo>
                <a:cubicBezTo>
                  <a:pt x="378656" y="212516"/>
                  <a:pt x="357001" y="205766"/>
                  <a:pt x="341946" y="192258"/>
                </a:cubicBezTo>
                <a:cubicBezTo>
                  <a:pt x="326890" y="178758"/>
                  <a:pt x="319363" y="159530"/>
                  <a:pt x="319363" y="134572"/>
                </a:cubicBezTo>
                <a:cubicBezTo>
                  <a:pt x="319363" y="110142"/>
                  <a:pt x="326380" y="90648"/>
                  <a:pt x="340416" y="76078"/>
                </a:cubicBezTo>
                <a:cubicBezTo>
                  <a:pt x="354452" y="61509"/>
                  <a:pt x="374084" y="54227"/>
                  <a:pt x="399305" y="54227"/>
                </a:cubicBezTo>
                <a:cubicBezTo>
                  <a:pt x="422226" y="54227"/>
                  <a:pt x="439456" y="60400"/>
                  <a:pt x="451004" y="72748"/>
                </a:cubicBezTo>
                <a:cubicBezTo>
                  <a:pt x="462550" y="85097"/>
                  <a:pt x="468324" y="102769"/>
                  <a:pt x="468324" y="125774"/>
                </a:cubicBezTo>
                <a:lnTo>
                  <a:pt x="468324" y="142564"/>
                </a:lnTo>
                <a:lnTo>
                  <a:pt x="366131" y="142564"/>
                </a:lnTo>
                <a:cubicBezTo>
                  <a:pt x="366573" y="149490"/>
                  <a:pt x="368043" y="155290"/>
                  <a:pt x="370526" y="159948"/>
                </a:cubicBezTo>
                <a:cubicBezTo>
                  <a:pt x="373014" y="164614"/>
                  <a:pt x="376301" y="168321"/>
                  <a:pt x="380387" y="171076"/>
                </a:cubicBezTo>
                <a:cubicBezTo>
                  <a:pt x="384382" y="173833"/>
                  <a:pt x="389044" y="175807"/>
                  <a:pt x="394376" y="177005"/>
                </a:cubicBezTo>
                <a:cubicBezTo>
                  <a:pt x="399708" y="178204"/>
                  <a:pt x="405525" y="178805"/>
                  <a:pt x="411833" y="178805"/>
                </a:cubicBezTo>
                <a:cubicBezTo>
                  <a:pt x="417247" y="178805"/>
                  <a:pt x="422579" y="178204"/>
                  <a:pt x="427820" y="177005"/>
                </a:cubicBezTo>
                <a:cubicBezTo>
                  <a:pt x="433059" y="175807"/>
                  <a:pt x="437857" y="174229"/>
                  <a:pt x="442209" y="172275"/>
                </a:cubicBezTo>
                <a:cubicBezTo>
                  <a:pt x="446029" y="170589"/>
                  <a:pt x="449561" y="168764"/>
                  <a:pt x="452805" y="166814"/>
                </a:cubicBezTo>
                <a:cubicBezTo>
                  <a:pt x="456045" y="164858"/>
                  <a:pt x="458687" y="163127"/>
                  <a:pt x="460728" y="161614"/>
                </a:cubicBezTo>
                <a:lnTo>
                  <a:pt x="465656" y="161614"/>
                </a:lnTo>
                <a:lnTo>
                  <a:pt x="465656" y="200124"/>
                </a:lnTo>
                <a:cubicBezTo>
                  <a:pt x="461837" y="201632"/>
                  <a:pt x="458352" y="203029"/>
                  <a:pt x="455198" y="204318"/>
                </a:cubicBezTo>
                <a:cubicBezTo>
                  <a:pt x="452045" y="205607"/>
                  <a:pt x="447714" y="206918"/>
                  <a:pt x="442209" y="208249"/>
                </a:cubicBezTo>
                <a:cubicBezTo>
                  <a:pt x="437148" y="209581"/>
                  <a:pt x="431929" y="210625"/>
                  <a:pt x="426554" y="211382"/>
                </a:cubicBezTo>
                <a:cubicBezTo>
                  <a:pt x="421178" y="212137"/>
                  <a:pt x="414630" y="212516"/>
                  <a:pt x="406901" y="212516"/>
                </a:cubicBezTo>
                <a:close/>
                <a:moveTo>
                  <a:pt x="422355" y="114452"/>
                </a:moveTo>
                <a:cubicBezTo>
                  <a:pt x="422090" y="104595"/>
                  <a:pt x="419800" y="97088"/>
                  <a:pt x="415493" y="91933"/>
                </a:cubicBezTo>
                <a:cubicBezTo>
                  <a:pt x="411188" y="86778"/>
                  <a:pt x="404593" y="84204"/>
                  <a:pt x="395708" y="84204"/>
                </a:cubicBezTo>
                <a:cubicBezTo>
                  <a:pt x="386650" y="84204"/>
                  <a:pt x="379570" y="86915"/>
                  <a:pt x="374461" y="92333"/>
                </a:cubicBezTo>
                <a:cubicBezTo>
                  <a:pt x="369353" y="97751"/>
                  <a:pt x="366530" y="105127"/>
                  <a:pt x="365998" y="114452"/>
                </a:cubicBezTo>
                <a:close/>
                <a:moveTo>
                  <a:pt x="617750" y="82609"/>
                </a:moveTo>
                <a:cubicBezTo>
                  <a:pt x="623433" y="88380"/>
                  <a:pt x="627919" y="95508"/>
                  <a:pt x="631206" y="103989"/>
                </a:cubicBezTo>
                <a:cubicBezTo>
                  <a:pt x="634492" y="112475"/>
                  <a:pt x="636138" y="123023"/>
                  <a:pt x="636138" y="135634"/>
                </a:cubicBezTo>
                <a:cubicBezTo>
                  <a:pt x="636138" y="158998"/>
                  <a:pt x="629186" y="177761"/>
                  <a:pt x="615283" y="191927"/>
                </a:cubicBezTo>
                <a:cubicBezTo>
                  <a:pt x="601383" y="206096"/>
                  <a:pt x="582620" y="213181"/>
                  <a:pt x="558993" y="213181"/>
                </a:cubicBezTo>
                <a:cubicBezTo>
                  <a:pt x="533056" y="213181"/>
                  <a:pt x="513781" y="204789"/>
                  <a:pt x="501166" y="188000"/>
                </a:cubicBezTo>
                <a:cubicBezTo>
                  <a:pt x="488553" y="171209"/>
                  <a:pt x="482244" y="146073"/>
                  <a:pt x="482244" y="112586"/>
                </a:cubicBezTo>
                <a:cubicBezTo>
                  <a:pt x="482244" y="106189"/>
                  <a:pt x="482558" y="99688"/>
                  <a:pt x="483178" y="93067"/>
                </a:cubicBezTo>
                <a:cubicBezTo>
                  <a:pt x="483796" y="86447"/>
                  <a:pt x="485223" y="78433"/>
                  <a:pt x="487440" y="69016"/>
                </a:cubicBezTo>
                <a:cubicBezTo>
                  <a:pt x="489308" y="61200"/>
                  <a:pt x="491994" y="53406"/>
                  <a:pt x="495503" y="45634"/>
                </a:cubicBezTo>
                <a:cubicBezTo>
                  <a:pt x="499010" y="37862"/>
                  <a:pt x="503208" y="31489"/>
                  <a:pt x="508093" y="26514"/>
                </a:cubicBezTo>
                <a:cubicBezTo>
                  <a:pt x="513601" y="20826"/>
                  <a:pt x="521106" y="15920"/>
                  <a:pt x="530611" y="11790"/>
                </a:cubicBezTo>
                <a:cubicBezTo>
                  <a:pt x="540115" y="7661"/>
                  <a:pt x="553435" y="4751"/>
                  <a:pt x="570582" y="3067"/>
                </a:cubicBezTo>
                <a:cubicBezTo>
                  <a:pt x="578664" y="2269"/>
                  <a:pt x="588254" y="1602"/>
                  <a:pt x="599364" y="1066"/>
                </a:cubicBezTo>
                <a:cubicBezTo>
                  <a:pt x="610466" y="533"/>
                  <a:pt x="619300" y="179"/>
                  <a:pt x="625874" y="0"/>
                </a:cubicBezTo>
                <a:lnTo>
                  <a:pt x="625874" y="35038"/>
                </a:lnTo>
                <a:cubicBezTo>
                  <a:pt x="620279" y="35305"/>
                  <a:pt x="615150" y="35554"/>
                  <a:pt x="610488" y="35774"/>
                </a:cubicBezTo>
                <a:cubicBezTo>
                  <a:pt x="605822" y="35996"/>
                  <a:pt x="600473" y="36331"/>
                  <a:pt x="594433" y="36774"/>
                </a:cubicBezTo>
                <a:cubicBezTo>
                  <a:pt x="590699" y="37040"/>
                  <a:pt x="585817" y="37461"/>
                  <a:pt x="579777" y="38041"/>
                </a:cubicBezTo>
                <a:cubicBezTo>
                  <a:pt x="573735" y="38617"/>
                  <a:pt x="568584" y="39308"/>
                  <a:pt x="564322" y="40108"/>
                </a:cubicBezTo>
                <a:cubicBezTo>
                  <a:pt x="559166" y="41170"/>
                  <a:pt x="554393" y="42811"/>
                  <a:pt x="549998" y="45032"/>
                </a:cubicBezTo>
                <a:cubicBezTo>
                  <a:pt x="545598" y="47253"/>
                  <a:pt x="541980" y="50184"/>
                  <a:pt x="539139" y="53827"/>
                </a:cubicBezTo>
                <a:cubicBezTo>
                  <a:pt x="537004" y="56581"/>
                  <a:pt x="535252" y="60247"/>
                  <a:pt x="533876" y="64821"/>
                </a:cubicBezTo>
                <a:cubicBezTo>
                  <a:pt x="532501" y="69397"/>
                  <a:pt x="531496" y="75013"/>
                  <a:pt x="530878" y="81677"/>
                </a:cubicBezTo>
                <a:cubicBezTo>
                  <a:pt x="537452" y="76967"/>
                  <a:pt x="544381" y="73192"/>
                  <a:pt x="551664" y="70348"/>
                </a:cubicBezTo>
                <a:cubicBezTo>
                  <a:pt x="558946" y="67507"/>
                  <a:pt x="566805" y="66085"/>
                  <a:pt x="575244" y="66085"/>
                </a:cubicBezTo>
                <a:cubicBezTo>
                  <a:pt x="583596" y="66085"/>
                  <a:pt x="591415" y="67460"/>
                  <a:pt x="598695" y="70215"/>
                </a:cubicBezTo>
                <a:cubicBezTo>
                  <a:pt x="605977" y="72972"/>
                  <a:pt x="612331" y="77101"/>
                  <a:pt x="617750" y="82609"/>
                </a:cubicBezTo>
                <a:close/>
                <a:moveTo>
                  <a:pt x="578711" y="171342"/>
                </a:moveTo>
                <a:cubicBezTo>
                  <a:pt x="581551" y="167879"/>
                  <a:pt x="583841" y="163639"/>
                  <a:pt x="585572" y="158620"/>
                </a:cubicBezTo>
                <a:cubicBezTo>
                  <a:pt x="587304" y="153602"/>
                  <a:pt x="588167" y="146473"/>
                  <a:pt x="588167" y="137235"/>
                </a:cubicBezTo>
                <a:cubicBezTo>
                  <a:pt x="588167" y="126486"/>
                  <a:pt x="585414" y="117850"/>
                  <a:pt x="579910" y="111320"/>
                </a:cubicBezTo>
                <a:cubicBezTo>
                  <a:pt x="574402" y="104792"/>
                  <a:pt x="567119" y="101527"/>
                  <a:pt x="558057" y="101527"/>
                </a:cubicBezTo>
                <a:cubicBezTo>
                  <a:pt x="553885" y="101527"/>
                  <a:pt x="549486" y="102056"/>
                  <a:pt x="544867" y="103126"/>
                </a:cubicBezTo>
                <a:cubicBezTo>
                  <a:pt x="540248" y="104195"/>
                  <a:pt x="535407" y="106146"/>
                  <a:pt x="530345" y="108991"/>
                </a:cubicBezTo>
                <a:cubicBezTo>
                  <a:pt x="530345" y="109876"/>
                  <a:pt x="530323" y="111139"/>
                  <a:pt x="530280" y="112780"/>
                </a:cubicBezTo>
                <a:cubicBezTo>
                  <a:pt x="530233" y="114430"/>
                  <a:pt x="530211" y="115916"/>
                  <a:pt x="530211" y="117252"/>
                </a:cubicBezTo>
                <a:cubicBezTo>
                  <a:pt x="530211" y="130130"/>
                  <a:pt x="530611" y="139900"/>
                  <a:pt x="531410" y="146560"/>
                </a:cubicBezTo>
                <a:cubicBezTo>
                  <a:pt x="532207" y="153223"/>
                  <a:pt x="533984" y="159393"/>
                  <a:pt x="536742" y="165081"/>
                </a:cubicBezTo>
                <a:cubicBezTo>
                  <a:pt x="539049" y="169877"/>
                  <a:pt x="542157" y="173521"/>
                  <a:pt x="546066" y="176007"/>
                </a:cubicBezTo>
                <a:cubicBezTo>
                  <a:pt x="549976" y="178491"/>
                  <a:pt x="554504" y="179737"/>
                  <a:pt x="559656" y="179737"/>
                </a:cubicBezTo>
                <a:cubicBezTo>
                  <a:pt x="562590" y="179737"/>
                  <a:pt x="565855" y="179072"/>
                  <a:pt x="569452" y="177736"/>
                </a:cubicBezTo>
                <a:cubicBezTo>
                  <a:pt x="573048" y="176407"/>
                  <a:pt x="576133" y="174276"/>
                  <a:pt x="578711" y="171342"/>
                </a:cubicBezTo>
                <a:close/>
                <a:moveTo>
                  <a:pt x="802908" y="133768"/>
                </a:moveTo>
                <a:cubicBezTo>
                  <a:pt x="802908" y="158374"/>
                  <a:pt x="796180" y="177761"/>
                  <a:pt x="782723" y="191927"/>
                </a:cubicBezTo>
                <a:cubicBezTo>
                  <a:pt x="769266" y="206096"/>
                  <a:pt x="750236" y="213181"/>
                  <a:pt x="725634" y="213181"/>
                </a:cubicBezTo>
                <a:cubicBezTo>
                  <a:pt x="701204" y="213181"/>
                  <a:pt x="682218" y="206096"/>
                  <a:pt x="668674" y="191927"/>
                </a:cubicBezTo>
                <a:cubicBezTo>
                  <a:pt x="655128" y="177761"/>
                  <a:pt x="648353" y="158374"/>
                  <a:pt x="648353" y="133768"/>
                </a:cubicBezTo>
                <a:cubicBezTo>
                  <a:pt x="648353" y="108900"/>
                  <a:pt x="655128" y="89424"/>
                  <a:pt x="668674" y="75344"/>
                </a:cubicBezTo>
                <a:cubicBezTo>
                  <a:pt x="682218" y="61269"/>
                  <a:pt x="701204" y="54227"/>
                  <a:pt x="725634" y="54227"/>
                </a:cubicBezTo>
                <a:cubicBezTo>
                  <a:pt x="750146" y="54227"/>
                  <a:pt x="769158" y="61308"/>
                  <a:pt x="782658" y="75478"/>
                </a:cubicBezTo>
                <a:cubicBezTo>
                  <a:pt x="796158" y="89643"/>
                  <a:pt x="802908" y="109077"/>
                  <a:pt x="802908" y="133768"/>
                </a:cubicBezTo>
                <a:close/>
                <a:moveTo>
                  <a:pt x="755079" y="134035"/>
                </a:moveTo>
                <a:cubicBezTo>
                  <a:pt x="755079" y="125154"/>
                  <a:pt x="754345" y="117760"/>
                  <a:pt x="752879" y="111852"/>
                </a:cubicBezTo>
                <a:cubicBezTo>
                  <a:pt x="751409" y="105948"/>
                  <a:pt x="749390" y="101218"/>
                  <a:pt x="746816" y="97665"/>
                </a:cubicBezTo>
                <a:cubicBezTo>
                  <a:pt x="744063" y="93935"/>
                  <a:pt x="740955" y="91336"/>
                  <a:pt x="737493" y="89867"/>
                </a:cubicBezTo>
                <a:cubicBezTo>
                  <a:pt x="734026" y="88401"/>
                  <a:pt x="730072" y="87671"/>
                  <a:pt x="725634" y="87671"/>
                </a:cubicBezTo>
                <a:cubicBezTo>
                  <a:pt x="721458" y="87671"/>
                  <a:pt x="717679" y="88315"/>
                  <a:pt x="714305" y="89600"/>
                </a:cubicBezTo>
                <a:cubicBezTo>
                  <a:pt x="710932" y="90889"/>
                  <a:pt x="707821" y="93352"/>
                  <a:pt x="704981" y="96995"/>
                </a:cubicBezTo>
                <a:cubicBezTo>
                  <a:pt x="702316" y="100461"/>
                  <a:pt x="700185" y="105210"/>
                  <a:pt x="698584" y="111251"/>
                </a:cubicBezTo>
                <a:cubicBezTo>
                  <a:pt x="696985" y="117291"/>
                  <a:pt x="696186" y="124887"/>
                  <a:pt x="696186" y="134035"/>
                </a:cubicBezTo>
                <a:cubicBezTo>
                  <a:pt x="696186" y="143183"/>
                  <a:pt x="696942" y="150577"/>
                  <a:pt x="698455" y="156218"/>
                </a:cubicBezTo>
                <a:cubicBezTo>
                  <a:pt x="699962" y="161856"/>
                  <a:pt x="701918" y="166367"/>
                  <a:pt x="704314" y="169744"/>
                </a:cubicBezTo>
                <a:cubicBezTo>
                  <a:pt x="706798" y="173211"/>
                  <a:pt x="709912" y="175742"/>
                  <a:pt x="713642" y="177339"/>
                </a:cubicBezTo>
                <a:cubicBezTo>
                  <a:pt x="717372" y="178938"/>
                  <a:pt x="721501" y="179737"/>
                  <a:pt x="726030" y="179737"/>
                </a:cubicBezTo>
                <a:cubicBezTo>
                  <a:pt x="729760" y="179737"/>
                  <a:pt x="733557" y="178938"/>
                  <a:pt x="737424" y="177339"/>
                </a:cubicBezTo>
                <a:cubicBezTo>
                  <a:pt x="741286" y="175742"/>
                  <a:pt x="744373" y="173344"/>
                  <a:pt x="746680" y="170144"/>
                </a:cubicBezTo>
                <a:cubicBezTo>
                  <a:pt x="749437" y="166323"/>
                  <a:pt x="751521" y="161726"/>
                  <a:pt x="752948" y="156351"/>
                </a:cubicBezTo>
                <a:cubicBezTo>
                  <a:pt x="754369" y="150981"/>
                  <a:pt x="755079" y="143540"/>
                  <a:pt x="755079" y="134035"/>
                </a:cubicBezTo>
                <a:close/>
                <a:moveTo>
                  <a:pt x="968389" y="163350"/>
                </a:moveTo>
                <a:cubicBezTo>
                  <a:pt x="968389" y="170542"/>
                  <a:pt x="966967" y="176941"/>
                  <a:pt x="964123" y="182535"/>
                </a:cubicBezTo>
                <a:cubicBezTo>
                  <a:pt x="961282" y="188129"/>
                  <a:pt x="957463" y="192794"/>
                  <a:pt x="952668" y="196524"/>
                </a:cubicBezTo>
                <a:cubicBezTo>
                  <a:pt x="946628" y="201229"/>
                  <a:pt x="940248" y="204408"/>
                  <a:pt x="933545" y="206049"/>
                </a:cubicBezTo>
                <a:cubicBezTo>
                  <a:pt x="926841" y="207695"/>
                  <a:pt x="918868" y="208515"/>
                  <a:pt x="909630" y="208515"/>
                </a:cubicBezTo>
                <a:lnTo>
                  <a:pt x="827687" y="208515"/>
                </a:lnTo>
                <a:lnTo>
                  <a:pt x="827687" y="58893"/>
                </a:lnTo>
                <a:lnTo>
                  <a:pt x="905767" y="58893"/>
                </a:lnTo>
                <a:cubicBezTo>
                  <a:pt x="916690" y="58893"/>
                  <a:pt x="924728" y="59245"/>
                  <a:pt x="929884" y="59954"/>
                </a:cubicBezTo>
                <a:cubicBezTo>
                  <a:pt x="935035" y="60671"/>
                  <a:pt x="940097" y="62399"/>
                  <a:pt x="945072" y="65153"/>
                </a:cubicBezTo>
                <a:cubicBezTo>
                  <a:pt x="950309" y="67994"/>
                  <a:pt x="954220" y="71773"/>
                  <a:pt x="956796" y="76478"/>
                </a:cubicBezTo>
                <a:cubicBezTo>
                  <a:pt x="959371" y="81188"/>
                  <a:pt x="960660" y="86786"/>
                  <a:pt x="960660" y="93269"/>
                </a:cubicBezTo>
                <a:cubicBezTo>
                  <a:pt x="960660" y="100728"/>
                  <a:pt x="958662" y="107211"/>
                  <a:pt x="954663" y="112715"/>
                </a:cubicBezTo>
                <a:cubicBezTo>
                  <a:pt x="950666" y="118223"/>
                  <a:pt x="945651" y="122444"/>
                  <a:pt x="939611" y="125377"/>
                </a:cubicBezTo>
                <a:lnTo>
                  <a:pt x="939611" y="126843"/>
                </a:lnTo>
                <a:cubicBezTo>
                  <a:pt x="947872" y="128884"/>
                  <a:pt x="954734" y="132995"/>
                  <a:pt x="960195" y="139166"/>
                </a:cubicBezTo>
                <a:cubicBezTo>
                  <a:pt x="965657" y="145339"/>
                  <a:pt x="968389" y="153400"/>
                  <a:pt x="968389" y="163350"/>
                </a:cubicBezTo>
                <a:close/>
                <a:moveTo>
                  <a:pt x="914159" y="104058"/>
                </a:moveTo>
                <a:cubicBezTo>
                  <a:pt x="914159" y="98287"/>
                  <a:pt x="912491" y="94292"/>
                  <a:pt x="909161" y="92066"/>
                </a:cubicBezTo>
                <a:cubicBezTo>
                  <a:pt x="905831" y="89845"/>
                  <a:pt x="900522" y="88733"/>
                  <a:pt x="893240" y="88733"/>
                </a:cubicBezTo>
                <a:lnTo>
                  <a:pt x="873921" y="88733"/>
                </a:lnTo>
                <a:lnTo>
                  <a:pt x="873921" y="118580"/>
                </a:lnTo>
                <a:lnTo>
                  <a:pt x="894042" y="118580"/>
                </a:lnTo>
                <a:cubicBezTo>
                  <a:pt x="900526" y="118580"/>
                  <a:pt x="905501" y="117291"/>
                  <a:pt x="908965" y="114718"/>
                </a:cubicBezTo>
                <a:cubicBezTo>
                  <a:pt x="912427" y="112144"/>
                  <a:pt x="914159" y="108587"/>
                  <a:pt x="914159" y="104058"/>
                </a:cubicBezTo>
                <a:close/>
                <a:moveTo>
                  <a:pt x="920819" y="161885"/>
                </a:moveTo>
                <a:cubicBezTo>
                  <a:pt x="920819" y="155401"/>
                  <a:pt x="919002" y="150847"/>
                  <a:pt x="915358" y="148226"/>
                </a:cubicBezTo>
                <a:cubicBezTo>
                  <a:pt x="911714" y="145610"/>
                  <a:pt x="906296" y="144299"/>
                  <a:pt x="899103" y="144299"/>
                </a:cubicBezTo>
                <a:lnTo>
                  <a:pt x="873921" y="144299"/>
                </a:lnTo>
                <a:lnTo>
                  <a:pt x="873921" y="178538"/>
                </a:lnTo>
                <a:lnTo>
                  <a:pt x="899903" y="178538"/>
                </a:lnTo>
                <a:cubicBezTo>
                  <a:pt x="906477" y="178538"/>
                  <a:pt x="911606" y="177051"/>
                  <a:pt x="915293" y="174074"/>
                </a:cubicBezTo>
                <a:cubicBezTo>
                  <a:pt x="918976" y="171097"/>
                  <a:pt x="920819" y="167036"/>
                  <a:pt x="920819" y="161885"/>
                </a:cubicBezTo>
                <a:close/>
                <a:moveTo>
                  <a:pt x="1076043" y="169481"/>
                </a:moveTo>
                <a:lnTo>
                  <a:pt x="1076043" y="138297"/>
                </a:lnTo>
                <a:cubicBezTo>
                  <a:pt x="1068137" y="139097"/>
                  <a:pt x="1061744" y="139788"/>
                  <a:pt x="1056859" y="140365"/>
                </a:cubicBezTo>
                <a:cubicBezTo>
                  <a:pt x="1051974" y="140944"/>
                  <a:pt x="1047175" y="142078"/>
                  <a:pt x="1042467" y="143762"/>
                </a:cubicBezTo>
                <a:cubicBezTo>
                  <a:pt x="1038380" y="145184"/>
                  <a:pt x="1035205" y="147337"/>
                  <a:pt x="1032941" y="150225"/>
                </a:cubicBezTo>
                <a:cubicBezTo>
                  <a:pt x="1030680" y="153112"/>
                  <a:pt x="1029546" y="156953"/>
                  <a:pt x="1029546" y="161748"/>
                </a:cubicBezTo>
                <a:cubicBezTo>
                  <a:pt x="1029546" y="168764"/>
                  <a:pt x="1031432" y="173585"/>
                  <a:pt x="1035209" y="176201"/>
                </a:cubicBezTo>
                <a:cubicBezTo>
                  <a:pt x="1038982" y="178823"/>
                  <a:pt x="1044555" y="180133"/>
                  <a:pt x="1051927" y="180133"/>
                </a:cubicBezTo>
                <a:cubicBezTo>
                  <a:pt x="1056013" y="180133"/>
                  <a:pt x="1060190" y="179201"/>
                  <a:pt x="1064452" y="177336"/>
                </a:cubicBezTo>
                <a:cubicBezTo>
                  <a:pt x="1068718" y="175475"/>
                  <a:pt x="1072580" y="172854"/>
                  <a:pt x="1076043" y="169481"/>
                </a:cubicBezTo>
                <a:close/>
                <a:moveTo>
                  <a:pt x="1076043" y="192661"/>
                </a:moveTo>
                <a:cubicBezTo>
                  <a:pt x="1072847" y="195325"/>
                  <a:pt x="1069981" y="197723"/>
                  <a:pt x="1067447" y="199854"/>
                </a:cubicBezTo>
                <a:cubicBezTo>
                  <a:pt x="1064915" y="201985"/>
                  <a:pt x="1061517" y="204116"/>
                  <a:pt x="1057255" y="206247"/>
                </a:cubicBezTo>
                <a:cubicBezTo>
                  <a:pt x="1053079" y="208292"/>
                  <a:pt x="1049019" y="209848"/>
                  <a:pt x="1045066" y="210913"/>
                </a:cubicBezTo>
                <a:cubicBezTo>
                  <a:pt x="1041113" y="211982"/>
                  <a:pt x="1035584" y="212516"/>
                  <a:pt x="1028477" y="212516"/>
                </a:cubicBezTo>
                <a:cubicBezTo>
                  <a:pt x="1015243" y="212516"/>
                  <a:pt x="1004253" y="208073"/>
                  <a:pt x="995505" y="199191"/>
                </a:cubicBezTo>
                <a:cubicBezTo>
                  <a:pt x="986753" y="190307"/>
                  <a:pt x="982378" y="179119"/>
                  <a:pt x="982378" y="165611"/>
                </a:cubicBezTo>
                <a:cubicBezTo>
                  <a:pt x="982378" y="154509"/>
                  <a:pt x="984599" y="145541"/>
                  <a:pt x="989039" y="138701"/>
                </a:cubicBezTo>
                <a:cubicBezTo>
                  <a:pt x="993482" y="131861"/>
                  <a:pt x="999875" y="126439"/>
                  <a:pt x="1008226" y="122444"/>
                </a:cubicBezTo>
                <a:cubicBezTo>
                  <a:pt x="1016666" y="118361"/>
                  <a:pt x="1026746" y="115517"/>
                  <a:pt x="1038470" y="113914"/>
                </a:cubicBezTo>
                <a:cubicBezTo>
                  <a:pt x="1050192" y="112317"/>
                  <a:pt x="1062806" y="111075"/>
                  <a:pt x="1076310" y="110189"/>
                </a:cubicBezTo>
                <a:lnTo>
                  <a:pt x="1076310" y="109385"/>
                </a:lnTo>
                <a:cubicBezTo>
                  <a:pt x="1076310" y="101124"/>
                  <a:pt x="1073268" y="95418"/>
                  <a:pt x="1067187" y="92265"/>
                </a:cubicBezTo>
                <a:cubicBezTo>
                  <a:pt x="1061100" y="89111"/>
                  <a:pt x="1051974" y="87534"/>
                  <a:pt x="1039802" y="87534"/>
                </a:cubicBezTo>
                <a:cubicBezTo>
                  <a:pt x="1034294" y="87534"/>
                  <a:pt x="1027858" y="88535"/>
                  <a:pt x="1020484" y="90536"/>
                </a:cubicBezTo>
                <a:cubicBezTo>
                  <a:pt x="1013112" y="92534"/>
                  <a:pt x="1005915" y="95087"/>
                  <a:pt x="998902" y="98194"/>
                </a:cubicBezTo>
                <a:lnTo>
                  <a:pt x="994903" y="98194"/>
                </a:lnTo>
                <a:lnTo>
                  <a:pt x="994903" y="62089"/>
                </a:lnTo>
                <a:cubicBezTo>
                  <a:pt x="999522" y="60757"/>
                  <a:pt x="1006981" y="59180"/>
                  <a:pt x="1017284" y="57359"/>
                </a:cubicBezTo>
                <a:cubicBezTo>
                  <a:pt x="1027591" y="55537"/>
                  <a:pt x="1037981" y="54629"/>
                  <a:pt x="1048460" y="54629"/>
                </a:cubicBezTo>
                <a:cubicBezTo>
                  <a:pt x="1074222" y="54629"/>
                  <a:pt x="1092989" y="58914"/>
                  <a:pt x="1104756" y="67486"/>
                </a:cubicBezTo>
                <a:cubicBezTo>
                  <a:pt x="1116529" y="76053"/>
                  <a:pt x="1122412" y="89137"/>
                  <a:pt x="1122412" y="106722"/>
                </a:cubicBezTo>
                <a:lnTo>
                  <a:pt x="1122412" y="208515"/>
                </a:lnTo>
                <a:lnTo>
                  <a:pt x="1076043" y="208515"/>
                </a:lnTo>
                <a:close/>
                <a:moveTo>
                  <a:pt x="1298415" y="208515"/>
                </a:moveTo>
                <a:lnTo>
                  <a:pt x="1251785" y="208515"/>
                </a:lnTo>
                <a:lnTo>
                  <a:pt x="1251785" y="144429"/>
                </a:lnTo>
                <a:lnTo>
                  <a:pt x="1203552" y="144429"/>
                </a:lnTo>
                <a:lnTo>
                  <a:pt x="1203552" y="208515"/>
                </a:lnTo>
                <a:lnTo>
                  <a:pt x="1156918" y="208515"/>
                </a:lnTo>
                <a:lnTo>
                  <a:pt x="1156918" y="58893"/>
                </a:lnTo>
                <a:lnTo>
                  <a:pt x="1203552" y="58893"/>
                </a:lnTo>
                <a:lnTo>
                  <a:pt x="1203552" y="110722"/>
                </a:lnTo>
                <a:lnTo>
                  <a:pt x="1251785" y="110722"/>
                </a:lnTo>
                <a:lnTo>
                  <a:pt x="1251785" y="58893"/>
                </a:lnTo>
                <a:lnTo>
                  <a:pt x="1298415" y="58893"/>
                </a:lnTo>
                <a:close/>
                <a:moveTo>
                  <a:pt x="1476285" y="208515"/>
                </a:moveTo>
                <a:lnTo>
                  <a:pt x="1430453" y="208515"/>
                </a:lnTo>
                <a:lnTo>
                  <a:pt x="1430453" y="117648"/>
                </a:lnTo>
                <a:lnTo>
                  <a:pt x="1373162" y="208515"/>
                </a:lnTo>
                <a:lnTo>
                  <a:pt x="1334120" y="208515"/>
                </a:lnTo>
                <a:lnTo>
                  <a:pt x="1334120" y="58893"/>
                </a:lnTo>
                <a:lnTo>
                  <a:pt x="1379956" y="58893"/>
                </a:lnTo>
                <a:lnTo>
                  <a:pt x="1379956" y="140166"/>
                </a:lnTo>
                <a:lnTo>
                  <a:pt x="1432447" y="58893"/>
                </a:lnTo>
                <a:lnTo>
                  <a:pt x="1476285" y="58893"/>
                </a:lnTo>
                <a:close/>
                <a:moveTo>
                  <a:pt x="1642432" y="208515"/>
                </a:moveTo>
                <a:lnTo>
                  <a:pt x="1595931" y="208515"/>
                </a:lnTo>
                <a:lnTo>
                  <a:pt x="1595931" y="156553"/>
                </a:lnTo>
                <a:lnTo>
                  <a:pt x="1581808" y="156553"/>
                </a:lnTo>
                <a:lnTo>
                  <a:pt x="1545966" y="208515"/>
                </a:lnTo>
                <a:lnTo>
                  <a:pt x="1493737" y="208515"/>
                </a:lnTo>
                <a:lnTo>
                  <a:pt x="1536641" y="149893"/>
                </a:lnTo>
                <a:cubicBezTo>
                  <a:pt x="1525982" y="145008"/>
                  <a:pt x="1518210" y="139079"/>
                  <a:pt x="1513324" y="132106"/>
                </a:cubicBezTo>
                <a:cubicBezTo>
                  <a:pt x="1508440" y="125128"/>
                  <a:pt x="1505996" y="115827"/>
                  <a:pt x="1505996" y="104195"/>
                </a:cubicBezTo>
                <a:cubicBezTo>
                  <a:pt x="1505996" y="95932"/>
                  <a:pt x="1507618" y="88978"/>
                  <a:pt x="1510862" y="83337"/>
                </a:cubicBezTo>
                <a:cubicBezTo>
                  <a:pt x="1514102" y="77699"/>
                  <a:pt x="1518477" y="72925"/>
                  <a:pt x="1523985" y="69016"/>
                </a:cubicBezTo>
                <a:cubicBezTo>
                  <a:pt x="1528869" y="65643"/>
                  <a:pt x="1534622" y="63108"/>
                  <a:pt x="1541239" y="61420"/>
                </a:cubicBezTo>
                <a:cubicBezTo>
                  <a:pt x="1547856" y="59735"/>
                  <a:pt x="1555250" y="58893"/>
                  <a:pt x="1563422" y="58893"/>
                </a:cubicBezTo>
                <a:lnTo>
                  <a:pt x="1642432" y="58893"/>
                </a:lnTo>
                <a:close/>
                <a:moveTo>
                  <a:pt x="1595931" y="127242"/>
                </a:moveTo>
                <a:lnTo>
                  <a:pt x="1595931" y="89939"/>
                </a:lnTo>
                <a:lnTo>
                  <a:pt x="1574478" y="89939"/>
                </a:lnTo>
                <a:cubicBezTo>
                  <a:pt x="1567904" y="89939"/>
                  <a:pt x="1562778" y="91425"/>
                  <a:pt x="1559091" y="94399"/>
                </a:cubicBezTo>
                <a:cubicBezTo>
                  <a:pt x="1555405" y="97373"/>
                  <a:pt x="1553562" y="101703"/>
                  <a:pt x="1553562" y="107388"/>
                </a:cubicBezTo>
                <a:cubicBezTo>
                  <a:pt x="1553562" y="114405"/>
                  <a:pt x="1555381" y="119465"/>
                  <a:pt x="1559023" y="122577"/>
                </a:cubicBezTo>
                <a:cubicBezTo>
                  <a:pt x="1562667" y="125691"/>
                  <a:pt x="1568084" y="127242"/>
                  <a:pt x="1575280" y="127242"/>
                </a:cubicBezTo>
                <a:close/>
                <a:moveTo>
                  <a:pt x="1849082" y="208515"/>
                </a:moveTo>
                <a:lnTo>
                  <a:pt x="1803248" y="208515"/>
                </a:lnTo>
                <a:lnTo>
                  <a:pt x="1803248" y="114585"/>
                </a:lnTo>
                <a:lnTo>
                  <a:pt x="1772870" y="176941"/>
                </a:lnTo>
                <a:lnTo>
                  <a:pt x="1753150" y="176941"/>
                </a:lnTo>
                <a:lnTo>
                  <a:pt x="1722773" y="114585"/>
                </a:lnTo>
                <a:lnTo>
                  <a:pt x="1722773" y="208515"/>
                </a:lnTo>
                <a:lnTo>
                  <a:pt x="1678270" y="208515"/>
                </a:lnTo>
                <a:lnTo>
                  <a:pt x="1678270" y="58893"/>
                </a:lnTo>
                <a:lnTo>
                  <a:pt x="1729033" y="58893"/>
                </a:lnTo>
                <a:lnTo>
                  <a:pt x="1763676" y="128174"/>
                </a:lnTo>
                <a:lnTo>
                  <a:pt x="1798315" y="58893"/>
                </a:lnTo>
                <a:lnTo>
                  <a:pt x="1849082" y="588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7153516" y="5845695"/>
            <a:ext cx="690646" cy="206648"/>
          </a:xfrm>
          <a:custGeom>
            <a:avLst/>
            <a:gdLst/>
            <a:ahLst/>
            <a:cxnLst/>
            <a:rect l="l" t="t" r="r" b="b"/>
            <a:pathLst>
              <a:path w="690646" h="206648">
                <a:moveTo>
                  <a:pt x="133773" y="41970"/>
                </a:moveTo>
                <a:lnTo>
                  <a:pt x="49832" y="41970"/>
                </a:lnTo>
                <a:lnTo>
                  <a:pt x="49832" y="202518"/>
                </a:lnTo>
                <a:lnTo>
                  <a:pt x="0" y="202518"/>
                </a:lnTo>
                <a:lnTo>
                  <a:pt x="0" y="4130"/>
                </a:lnTo>
                <a:lnTo>
                  <a:pt x="133773" y="4130"/>
                </a:lnTo>
                <a:close/>
                <a:moveTo>
                  <a:pt x="332504" y="103388"/>
                </a:moveTo>
                <a:cubicBezTo>
                  <a:pt x="332504" y="135455"/>
                  <a:pt x="323933" y="160683"/>
                  <a:pt x="306789" y="179068"/>
                </a:cubicBezTo>
                <a:cubicBezTo>
                  <a:pt x="289645" y="197454"/>
                  <a:pt x="266153" y="206648"/>
                  <a:pt x="236308" y="206648"/>
                </a:cubicBezTo>
                <a:cubicBezTo>
                  <a:pt x="206370" y="206648"/>
                  <a:pt x="182880" y="197342"/>
                  <a:pt x="165828" y="178734"/>
                </a:cubicBezTo>
                <a:cubicBezTo>
                  <a:pt x="148774" y="160124"/>
                  <a:pt x="140246" y="135011"/>
                  <a:pt x="140246" y="103388"/>
                </a:cubicBezTo>
                <a:cubicBezTo>
                  <a:pt x="140246" y="71504"/>
                  <a:pt x="148774" y="46301"/>
                  <a:pt x="165828" y="27778"/>
                </a:cubicBezTo>
                <a:cubicBezTo>
                  <a:pt x="182880" y="9260"/>
                  <a:pt x="206370" y="0"/>
                  <a:pt x="236308" y="0"/>
                </a:cubicBezTo>
                <a:cubicBezTo>
                  <a:pt x="266153" y="0"/>
                  <a:pt x="289645" y="9213"/>
                  <a:pt x="306789" y="27644"/>
                </a:cubicBezTo>
                <a:cubicBezTo>
                  <a:pt x="323933" y="46077"/>
                  <a:pt x="332504" y="71327"/>
                  <a:pt x="332504" y="103388"/>
                </a:cubicBezTo>
                <a:close/>
                <a:moveTo>
                  <a:pt x="281074" y="103259"/>
                </a:moveTo>
                <a:cubicBezTo>
                  <a:pt x="281074" y="91440"/>
                  <a:pt x="279853" y="81386"/>
                  <a:pt x="277412" y="73077"/>
                </a:cubicBezTo>
                <a:cubicBezTo>
                  <a:pt x="274969" y="64772"/>
                  <a:pt x="271704" y="57957"/>
                  <a:pt x="267617" y="52629"/>
                </a:cubicBezTo>
                <a:cubicBezTo>
                  <a:pt x="263355" y="47208"/>
                  <a:pt x="258534" y="43322"/>
                  <a:pt x="253160" y="40969"/>
                </a:cubicBezTo>
                <a:cubicBezTo>
                  <a:pt x="247789" y="38615"/>
                  <a:pt x="242212" y="37441"/>
                  <a:pt x="236441" y="37441"/>
                </a:cubicBezTo>
                <a:cubicBezTo>
                  <a:pt x="230311" y="37441"/>
                  <a:pt x="224760" y="38528"/>
                  <a:pt x="219787" y="40702"/>
                </a:cubicBezTo>
                <a:cubicBezTo>
                  <a:pt x="214809" y="42881"/>
                  <a:pt x="210013" y="46764"/>
                  <a:pt x="205394" y="52362"/>
                </a:cubicBezTo>
                <a:cubicBezTo>
                  <a:pt x="201309" y="57515"/>
                  <a:pt x="198005" y="64351"/>
                  <a:pt x="195469" y="72879"/>
                </a:cubicBezTo>
                <a:cubicBezTo>
                  <a:pt x="192936" y="81407"/>
                  <a:pt x="191673" y="91577"/>
                  <a:pt x="191673" y="103388"/>
                </a:cubicBezTo>
                <a:cubicBezTo>
                  <a:pt x="191673" y="115560"/>
                  <a:pt x="192871" y="125662"/>
                  <a:pt x="195272" y="133701"/>
                </a:cubicBezTo>
                <a:cubicBezTo>
                  <a:pt x="197669" y="141740"/>
                  <a:pt x="200956" y="148472"/>
                  <a:pt x="205131" y="153886"/>
                </a:cubicBezTo>
                <a:cubicBezTo>
                  <a:pt x="209395" y="159394"/>
                  <a:pt x="214236" y="163325"/>
                  <a:pt x="219650" y="165679"/>
                </a:cubicBezTo>
                <a:cubicBezTo>
                  <a:pt x="225070" y="168034"/>
                  <a:pt x="230666" y="169211"/>
                  <a:pt x="236441" y="169211"/>
                </a:cubicBezTo>
                <a:cubicBezTo>
                  <a:pt x="242306" y="169211"/>
                  <a:pt x="247986" y="167948"/>
                  <a:pt x="253498" y="165414"/>
                </a:cubicBezTo>
                <a:cubicBezTo>
                  <a:pt x="259003" y="162883"/>
                  <a:pt x="263755" y="158951"/>
                  <a:pt x="267754" y="153620"/>
                </a:cubicBezTo>
                <a:cubicBezTo>
                  <a:pt x="272017" y="147849"/>
                  <a:pt x="275303" y="141120"/>
                  <a:pt x="277615" y="133434"/>
                </a:cubicBezTo>
                <a:cubicBezTo>
                  <a:pt x="279922" y="125752"/>
                  <a:pt x="281074" y="115690"/>
                  <a:pt x="281074" y="103259"/>
                </a:cubicBezTo>
                <a:close/>
                <a:moveTo>
                  <a:pt x="447488" y="206382"/>
                </a:moveTo>
                <a:cubicBezTo>
                  <a:pt x="417729" y="206382"/>
                  <a:pt x="394107" y="197389"/>
                  <a:pt x="376607" y="179399"/>
                </a:cubicBezTo>
                <a:cubicBezTo>
                  <a:pt x="359111" y="161417"/>
                  <a:pt x="350360" y="136124"/>
                  <a:pt x="350360" y="103522"/>
                </a:cubicBezTo>
                <a:cubicBezTo>
                  <a:pt x="350360" y="72077"/>
                  <a:pt x="359129" y="47009"/>
                  <a:pt x="376676" y="28311"/>
                </a:cubicBezTo>
                <a:cubicBezTo>
                  <a:pt x="394215" y="9613"/>
                  <a:pt x="417863" y="267"/>
                  <a:pt x="447621" y="267"/>
                </a:cubicBezTo>
                <a:cubicBezTo>
                  <a:pt x="455526" y="267"/>
                  <a:pt x="462633" y="710"/>
                  <a:pt x="468940" y="1595"/>
                </a:cubicBezTo>
                <a:cubicBezTo>
                  <a:pt x="475244" y="2484"/>
                  <a:pt x="481288" y="3726"/>
                  <a:pt x="487059" y="5329"/>
                </a:cubicBezTo>
                <a:cubicBezTo>
                  <a:pt x="491588" y="6660"/>
                  <a:pt x="496517" y="8483"/>
                  <a:pt x="501848" y="10790"/>
                </a:cubicBezTo>
                <a:cubicBezTo>
                  <a:pt x="507176" y="13098"/>
                  <a:pt x="511485" y="15099"/>
                  <a:pt x="514772" y="16787"/>
                </a:cubicBezTo>
                <a:lnTo>
                  <a:pt x="514772" y="64088"/>
                </a:lnTo>
                <a:lnTo>
                  <a:pt x="509711" y="64088"/>
                </a:lnTo>
                <a:cubicBezTo>
                  <a:pt x="507313" y="61953"/>
                  <a:pt x="504292" y="59397"/>
                  <a:pt x="500649" y="56424"/>
                </a:cubicBezTo>
                <a:cubicBezTo>
                  <a:pt x="497006" y="53450"/>
                  <a:pt x="492881" y="50541"/>
                  <a:pt x="488258" y="47696"/>
                </a:cubicBezTo>
                <a:cubicBezTo>
                  <a:pt x="483639" y="44857"/>
                  <a:pt x="478553" y="42437"/>
                  <a:pt x="473001" y="40436"/>
                </a:cubicBezTo>
                <a:cubicBezTo>
                  <a:pt x="467450" y="38438"/>
                  <a:pt x="461658" y="37441"/>
                  <a:pt x="455616" y="37441"/>
                </a:cubicBezTo>
                <a:cubicBezTo>
                  <a:pt x="448417" y="37441"/>
                  <a:pt x="441826" y="38574"/>
                  <a:pt x="435831" y="40836"/>
                </a:cubicBezTo>
                <a:cubicBezTo>
                  <a:pt x="429836" y="43100"/>
                  <a:pt x="424128" y="47031"/>
                  <a:pt x="418706" y="52629"/>
                </a:cubicBezTo>
                <a:cubicBezTo>
                  <a:pt x="413734" y="57690"/>
                  <a:pt x="409670" y="64530"/>
                  <a:pt x="406515" y="73146"/>
                </a:cubicBezTo>
                <a:cubicBezTo>
                  <a:pt x="403362" y="81760"/>
                  <a:pt x="401786" y="91934"/>
                  <a:pt x="401786" y="103659"/>
                </a:cubicBezTo>
                <a:cubicBezTo>
                  <a:pt x="401786" y="116007"/>
                  <a:pt x="403427" y="126378"/>
                  <a:pt x="406718" y="134770"/>
                </a:cubicBezTo>
                <a:cubicBezTo>
                  <a:pt x="410004" y="143162"/>
                  <a:pt x="414309" y="149937"/>
                  <a:pt x="419639" y="155085"/>
                </a:cubicBezTo>
                <a:cubicBezTo>
                  <a:pt x="424793" y="160063"/>
                  <a:pt x="430546" y="163660"/>
                  <a:pt x="436896" y="165881"/>
                </a:cubicBezTo>
                <a:cubicBezTo>
                  <a:pt x="443243" y="168099"/>
                  <a:pt x="449576" y="169211"/>
                  <a:pt x="455883" y="169211"/>
                </a:cubicBezTo>
                <a:cubicBezTo>
                  <a:pt x="462453" y="169211"/>
                  <a:pt x="468720" y="168124"/>
                  <a:pt x="474672" y="165946"/>
                </a:cubicBezTo>
                <a:cubicBezTo>
                  <a:pt x="480619" y="163768"/>
                  <a:pt x="485641" y="161345"/>
                  <a:pt x="489726" y="158682"/>
                </a:cubicBezTo>
                <a:cubicBezTo>
                  <a:pt x="494166" y="155931"/>
                  <a:pt x="498075" y="153131"/>
                  <a:pt x="501448" y="150290"/>
                </a:cubicBezTo>
                <a:cubicBezTo>
                  <a:pt x="504821" y="147450"/>
                  <a:pt x="507755" y="144915"/>
                  <a:pt x="510243" y="142694"/>
                </a:cubicBezTo>
                <a:lnTo>
                  <a:pt x="514772" y="142694"/>
                </a:lnTo>
                <a:lnTo>
                  <a:pt x="514772" y="189328"/>
                </a:lnTo>
                <a:cubicBezTo>
                  <a:pt x="511128" y="191017"/>
                  <a:pt x="506913" y="192946"/>
                  <a:pt x="502113" y="195124"/>
                </a:cubicBezTo>
                <a:cubicBezTo>
                  <a:pt x="497319" y="197302"/>
                  <a:pt x="492391" y="199145"/>
                  <a:pt x="487330" y="200654"/>
                </a:cubicBezTo>
                <a:cubicBezTo>
                  <a:pt x="481108" y="202518"/>
                  <a:pt x="475287" y="203941"/>
                  <a:pt x="469872" y="204916"/>
                </a:cubicBezTo>
                <a:cubicBezTo>
                  <a:pt x="464454" y="205891"/>
                  <a:pt x="456992" y="206382"/>
                  <a:pt x="447488" y="206382"/>
                </a:cubicBezTo>
                <a:close/>
                <a:moveTo>
                  <a:pt x="582188" y="202518"/>
                </a:moveTo>
                <a:lnTo>
                  <a:pt x="582188" y="41970"/>
                </a:lnTo>
                <a:lnTo>
                  <a:pt x="523566" y="41970"/>
                </a:lnTo>
                <a:lnTo>
                  <a:pt x="523566" y="4130"/>
                </a:lnTo>
                <a:lnTo>
                  <a:pt x="690646" y="4130"/>
                </a:lnTo>
                <a:lnTo>
                  <a:pt x="690646" y="41970"/>
                </a:lnTo>
                <a:lnTo>
                  <a:pt x="632021" y="41970"/>
                </a:lnTo>
                <a:lnTo>
                  <a:pt x="632021" y="2025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8129455" y="5845695"/>
            <a:ext cx="845103" cy="206648"/>
          </a:xfrm>
          <a:custGeom>
            <a:avLst/>
            <a:gdLst/>
            <a:ahLst/>
            <a:cxnLst/>
            <a:rect l="l" t="t" r="r" b="b"/>
            <a:pathLst>
              <a:path w="845103" h="206648">
                <a:moveTo>
                  <a:pt x="147225" y="142431"/>
                </a:moveTo>
                <a:cubicBezTo>
                  <a:pt x="147225" y="152112"/>
                  <a:pt x="145426" y="160950"/>
                  <a:pt x="141829" y="168941"/>
                </a:cubicBezTo>
                <a:cubicBezTo>
                  <a:pt x="138229" y="176937"/>
                  <a:pt x="132969" y="183734"/>
                  <a:pt x="126040" y="189328"/>
                </a:cubicBezTo>
                <a:cubicBezTo>
                  <a:pt x="119020" y="194926"/>
                  <a:pt x="110782" y="199210"/>
                  <a:pt x="101326" y="202184"/>
                </a:cubicBezTo>
                <a:cubicBezTo>
                  <a:pt x="91865" y="205161"/>
                  <a:pt x="80338" y="206648"/>
                  <a:pt x="66751" y="206648"/>
                </a:cubicBezTo>
                <a:cubicBezTo>
                  <a:pt x="51297" y="206648"/>
                  <a:pt x="38038" y="205359"/>
                  <a:pt x="26981" y="202785"/>
                </a:cubicBezTo>
                <a:cubicBezTo>
                  <a:pt x="15920" y="200211"/>
                  <a:pt x="6926" y="197324"/>
                  <a:pt x="0" y="194127"/>
                </a:cubicBezTo>
                <a:lnTo>
                  <a:pt x="0" y="151088"/>
                </a:lnTo>
                <a:lnTo>
                  <a:pt x="4796" y="151088"/>
                </a:lnTo>
                <a:cubicBezTo>
                  <a:pt x="12078" y="155711"/>
                  <a:pt x="20627" y="159708"/>
                  <a:pt x="30442" y="163081"/>
                </a:cubicBezTo>
                <a:cubicBezTo>
                  <a:pt x="40259" y="166454"/>
                  <a:pt x="49205" y="168142"/>
                  <a:pt x="57290" y="168142"/>
                </a:cubicBezTo>
                <a:cubicBezTo>
                  <a:pt x="62085" y="168142"/>
                  <a:pt x="67305" y="167724"/>
                  <a:pt x="72943" y="166878"/>
                </a:cubicBezTo>
                <a:cubicBezTo>
                  <a:pt x="78584" y="166033"/>
                  <a:pt x="83315" y="164194"/>
                  <a:pt x="87135" y="161349"/>
                </a:cubicBezTo>
                <a:cubicBezTo>
                  <a:pt x="90155" y="159131"/>
                  <a:pt x="92574" y="156396"/>
                  <a:pt x="94399" y="153156"/>
                </a:cubicBezTo>
                <a:cubicBezTo>
                  <a:pt x="96216" y="149912"/>
                  <a:pt x="97129" y="145319"/>
                  <a:pt x="97129" y="139364"/>
                </a:cubicBezTo>
                <a:cubicBezTo>
                  <a:pt x="97129" y="133499"/>
                  <a:pt x="95840" y="128995"/>
                  <a:pt x="93265" y="125842"/>
                </a:cubicBezTo>
                <a:cubicBezTo>
                  <a:pt x="90687" y="122689"/>
                  <a:pt x="87267" y="120403"/>
                  <a:pt x="83001" y="118980"/>
                </a:cubicBezTo>
                <a:cubicBezTo>
                  <a:pt x="78739" y="117473"/>
                  <a:pt x="73631" y="116626"/>
                  <a:pt x="67683" y="116447"/>
                </a:cubicBezTo>
                <a:cubicBezTo>
                  <a:pt x="61728" y="116270"/>
                  <a:pt x="56491" y="116180"/>
                  <a:pt x="51962" y="116180"/>
                </a:cubicBezTo>
                <a:lnTo>
                  <a:pt x="43434" y="116180"/>
                </a:lnTo>
                <a:lnTo>
                  <a:pt x="43434" y="81270"/>
                </a:lnTo>
                <a:lnTo>
                  <a:pt x="51297" y="81270"/>
                </a:lnTo>
                <a:cubicBezTo>
                  <a:pt x="57337" y="81270"/>
                  <a:pt x="62888" y="81007"/>
                  <a:pt x="67951" y="80475"/>
                </a:cubicBezTo>
                <a:cubicBezTo>
                  <a:pt x="73012" y="79942"/>
                  <a:pt x="77321" y="78872"/>
                  <a:pt x="80870" y="77275"/>
                </a:cubicBezTo>
                <a:cubicBezTo>
                  <a:pt x="84423" y="75589"/>
                  <a:pt x="87200" y="73235"/>
                  <a:pt x="89201" y="70215"/>
                </a:cubicBezTo>
                <a:cubicBezTo>
                  <a:pt x="91199" y="67199"/>
                  <a:pt x="92196" y="63112"/>
                  <a:pt x="92196" y="57957"/>
                </a:cubicBezTo>
                <a:cubicBezTo>
                  <a:pt x="92196" y="53957"/>
                  <a:pt x="91264" y="50696"/>
                  <a:pt x="89402" y="48165"/>
                </a:cubicBezTo>
                <a:cubicBezTo>
                  <a:pt x="87538" y="45630"/>
                  <a:pt x="85226" y="43658"/>
                  <a:pt x="82473" y="42236"/>
                </a:cubicBezTo>
                <a:cubicBezTo>
                  <a:pt x="79276" y="40638"/>
                  <a:pt x="75542" y="39572"/>
                  <a:pt x="71280" y="39035"/>
                </a:cubicBezTo>
                <a:cubicBezTo>
                  <a:pt x="67014" y="38503"/>
                  <a:pt x="63374" y="38236"/>
                  <a:pt x="60354" y="38236"/>
                </a:cubicBezTo>
                <a:cubicBezTo>
                  <a:pt x="55468" y="38236"/>
                  <a:pt x="50494" y="38815"/>
                  <a:pt x="45432" y="39967"/>
                </a:cubicBezTo>
                <a:cubicBezTo>
                  <a:pt x="40371" y="41127"/>
                  <a:pt x="35439" y="42588"/>
                  <a:pt x="30643" y="44367"/>
                </a:cubicBezTo>
                <a:cubicBezTo>
                  <a:pt x="26910" y="45789"/>
                  <a:pt x="23000" y="47632"/>
                  <a:pt x="18918" y="49896"/>
                </a:cubicBezTo>
                <a:cubicBezTo>
                  <a:pt x="14832" y="52158"/>
                  <a:pt x="11811" y="53871"/>
                  <a:pt x="9856" y="55027"/>
                </a:cubicBezTo>
                <a:lnTo>
                  <a:pt x="5728" y="55027"/>
                </a:lnTo>
                <a:lnTo>
                  <a:pt x="5728" y="12525"/>
                </a:lnTo>
                <a:cubicBezTo>
                  <a:pt x="12568" y="9591"/>
                  <a:pt x="21783" y="6772"/>
                  <a:pt x="33376" y="4062"/>
                </a:cubicBezTo>
                <a:cubicBezTo>
                  <a:pt x="44967" y="1350"/>
                  <a:pt x="56805" y="0"/>
                  <a:pt x="68882" y="0"/>
                </a:cubicBezTo>
                <a:cubicBezTo>
                  <a:pt x="80697" y="0"/>
                  <a:pt x="90932" y="1019"/>
                  <a:pt x="99594" y="3065"/>
                </a:cubicBezTo>
                <a:cubicBezTo>
                  <a:pt x="108253" y="5109"/>
                  <a:pt x="115646" y="8083"/>
                  <a:pt x="121777" y="11989"/>
                </a:cubicBezTo>
                <a:cubicBezTo>
                  <a:pt x="128527" y="16165"/>
                  <a:pt x="133589" y="21471"/>
                  <a:pt x="136966" y="27911"/>
                </a:cubicBezTo>
                <a:cubicBezTo>
                  <a:pt x="140339" y="34351"/>
                  <a:pt x="142027" y="41609"/>
                  <a:pt x="142027" y="49695"/>
                </a:cubicBezTo>
                <a:cubicBezTo>
                  <a:pt x="142027" y="60977"/>
                  <a:pt x="138762" y="70860"/>
                  <a:pt x="132235" y="79341"/>
                </a:cubicBezTo>
                <a:cubicBezTo>
                  <a:pt x="125708" y="87826"/>
                  <a:pt x="117112" y="93308"/>
                  <a:pt x="106451" y="95793"/>
                </a:cubicBezTo>
                <a:lnTo>
                  <a:pt x="106451" y="97662"/>
                </a:lnTo>
                <a:cubicBezTo>
                  <a:pt x="111160" y="98375"/>
                  <a:pt x="115758" y="99573"/>
                  <a:pt x="120247" y="101257"/>
                </a:cubicBezTo>
                <a:cubicBezTo>
                  <a:pt x="124729" y="102947"/>
                  <a:pt x="129107" y="105696"/>
                  <a:pt x="133369" y="109520"/>
                </a:cubicBezTo>
                <a:cubicBezTo>
                  <a:pt x="137369" y="112983"/>
                  <a:pt x="140673" y="117444"/>
                  <a:pt x="143298" y="122908"/>
                </a:cubicBezTo>
                <a:cubicBezTo>
                  <a:pt x="145916" y="128369"/>
                  <a:pt x="147225" y="134878"/>
                  <a:pt x="147225" y="142431"/>
                </a:cubicBezTo>
                <a:close/>
                <a:moveTo>
                  <a:pt x="325898" y="202518"/>
                </a:moveTo>
                <a:lnTo>
                  <a:pt x="180137" y="202518"/>
                </a:lnTo>
                <a:lnTo>
                  <a:pt x="180137" y="170144"/>
                </a:lnTo>
                <a:cubicBezTo>
                  <a:pt x="192485" y="160370"/>
                  <a:pt x="203562" y="151135"/>
                  <a:pt x="213379" y="142431"/>
                </a:cubicBezTo>
                <a:cubicBezTo>
                  <a:pt x="223192" y="133726"/>
                  <a:pt x="231832" y="125464"/>
                  <a:pt x="239292" y="117648"/>
                </a:cubicBezTo>
                <a:cubicBezTo>
                  <a:pt x="248972" y="107432"/>
                  <a:pt x="255993" y="98461"/>
                  <a:pt x="260345" y="90732"/>
                </a:cubicBezTo>
                <a:cubicBezTo>
                  <a:pt x="264698" y="83002"/>
                  <a:pt x="266872" y="75053"/>
                  <a:pt x="266872" y="66885"/>
                </a:cubicBezTo>
                <a:cubicBezTo>
                  <a:pt x="266872" y="57644"/>
                  <a:pt x="264117" y="50563"/>
                  <a:pt x="258609" y="45630"/>
                </a:cubicBezTo>
                <a:cubicBezTo>
                  <a:pt x="253101" y="40702"/>
                  <a:pt x="245419" y="38236"/>
                  <a:pt x="235558" y="38236"/>
                </a:cubicBezTo>
                <a:cubicBezTo>
                  <a:pt x="230497" y="38236"/>
                  <a:pt x="225724" y="38859"/>
                  <a:pt x="221238" y="40104"/>
                </a:cubicBezTo>
                <a:cubicBezTo>
                  <a:pt x="216756" y="41350"/>
                  <a:pt x="212202" y="42945"/>
                  <a:pt x="207579" y="44900"/>
                </a:cubicBezTo>
                <a:cubicBezTo>
                  <a:pt x="203050" y="46941"/>
                  <a:pt x="199188" y="49029"/>
                  <a:pt x="195992" y="51160"/>
                </a:cubicBezTo>
                <a:cubicBezTo>
                  <a:pt x="192791" y="53291"/>
                  <a:pt x="190394" y="54893"/>
                  <a:pt x="188794" y="55959"/>
                </a:cubicBezTo>
                <a:lnTo>
                  <a:pt x="184933" y="55959"/>
                </a:lnTo>
                <a:lnTo>
                  <a:pt x="184933" y="12655"/>
                </a:lnTo>
                <a:cubicBezTo>
                  <a:pt x="190527" y="9990"/>
                  <a:pt x="199278" y="7258"/>
                  <a:pt x="211180" y="4460"/>
                </a:cubicBezTo>
                <a:cubicBezTo>
                  <a:pt x="223081" y="1664"/>
                  <a:pt x="234540" y="267"/>
                  <a:pt x="245552" y="267"/>
                </a:cubicBezTo>
                <a:cubicBezTo>
                  <a:pt x="269093" y="267"/>
                  <a:pt x="286927" y="5504"/>
                  <a:pt x="299048" y="15985"/>
                </a:cubicBezTo>
                <a:cubicBezTo>
                  <a:pt x="311173" y="26468"/>
                  <a:pt x="317236" y="41213"/>
                  <a:pt x="317236" y="60225"/>
                </a:cubicBezTo>
                <a:cubicBezTo>
                  <a:pt x="317236" y="71947"/>
                  <a:pt x="314482" y="83427"/>
                  <a:pt x="308977" y="94666"/>
                </a:cubicBezTo>
                <a:cubicBezTo>
                  <a:pt x="303470" y="105902"/>
                  <a:pt x="294322" y="117958"/>
                  <a:pt x="281528" y="130840"/>
                </a:cubicBezTo>
                <a:cubicBezTo>
                  <a:pt x="273532" y="138744"/>
                  <a:pt x="265763" y="145782"/>
                  <a:pt x="258214" y="151957"/>
                </a:cubicBezTo>
                <a:cubicBezTo>
                  <a:pt x="250661" y="158127"/>
                  <a:pt x="245199" y="162504"/>
                  <a:pt x="241826" y="165079"/>
                </a:cubicBezTo>
                <a:lnTo>
                  <a:pt x="325898" y="165079"/>
                </a:lnTo>
                <a:close/>
                <a:moveTo>
                  <a:pt x="501084" y="156284"/>
                </a:moveTo>
                <a:lnTo>
                  <a:pt x="474304" y="156284"/>
                </a:lnTo>
                <a:lnTo>
                  <a:pt x="474304" y="203052"/>
                </a:lnTo>
                <a:lnTo>
                  <a:pt x="426207" y="203052"/>
                </a:lnTo>
                <a:lnTo>
                  <a:pt x="426207" y="156284"/>
                </a:lnTo>
                <a:lnTo>
                  <a:pt x="338937" y="156284"/>
                </a:lnTo>
                <a:lnTo>
                  <a:pt x="338937" y="119243"/>
                </a:lnTo>
                <a:lnTo>
                  <a:pt x="424606" y="4130"/>
                </a:lnTo>
                <a:lnTo>
                  <a:pt x="474304" y="4130"/>
                </a:lnTo>
                <a:lnTo>
                  <a:pt x="474304" y="120579"/>
                </a:lnTo>
                <a:lnTo>
                  <a:pt x="501084" y="120579"/>
                </a:lnTo>
                <a:close/>
                <a:moveTo>
                  <a:pt x="426207" y="120579"/>
                </a:moveTo>
                <a:lnTo>
                  <a:pt x="426207" y="53025"/>
                </a:lnTo>
                <a:lnTo>
                  <a:pt x="375974" y="120579"/>
                </a:lnTo>
                <a:close/>
                <a:moveTo>
                  <a:pt x="667365" y="92197"/>
                </a:moveTo>
                <a:cubicBezTo>
                  <a:pt x="667365" y="109077"/>
                  <a:pt x="665413" y="124531"/>
                  <a:pt x="661504" y="138565"/>
                </a:cubicBezTo>
                <a:cubicBezTo>
                  <a:pt x="657594" y="152601"/>
                  <a:pt x="651511" y="164636"/>
                  <a:pt x="643248" y="174672"/>
                </a:cubicBezTo>
                <a:cubicBezTo>
                  <a:pt x="634720" y="184886"/>
                  <a:pt x="624129" y="192723"/>
                  <a:pt x="611471" y="198184"/>
                </a:cubicBezTo>
                <a:cubicBezTo>
                  <a:pt x="598813" y="203649"/>
                  <a:pt x="583290" y="206382"/>
                  <a:pt x="564905" y="206382"/>
                </a:cubicBezTo>
                <a:cubicBezTo>
                  <a:pt x="558688" y="206382"/>
                  <a:pt x="552208" y="205982"/>
                  <a:pt x="545458" y="205183"/>
                </a:cubicBezTo>
                <a:cubicBezTo>
                  <a:pt x="538707" y="204384"/>
                  <a:pt x="534219" y="203670"/>
                  <a:pt x="531997" y="203052"/>
                </a:cubicBezTo>
                <a:lnTo>
                  <a:pt x="531997" y="164013"/>
                </a:lnTo>
                <a:lnTo>
                  <a:pt x="535860" y="164013"/>
                </a:lnTo>
                <a:cubicBezTo>
                  <a:pt x="538348" y="165259"/>
                  <a:pt x="541879" y="166590"/>
                  <a:pt x="546455" y="168012"/>
                </a:cubicBezTo>
                <a:cubicBezTo>
                  <a:pt x="551027" y="169435"/>
                  <a:pt x="557353" y="170144"/>
                  <a:pt x="565438" y="170144"/>
                </a:cubicBezTo>
                <a:cubicBezTo>
                  <a:pt x="571921" y="170144"/>
                  <a:pt x="578186" y="169276"/>
                  <a:pt x="584226" y="167545"/>
                </a:cubicBezTo>
                <a:cubicBezTo>
                  <a:pt x="590267" y="165813"/>
                  <a:pt x="595461" y="163081"/>
                  <a:pt x="599814" y="159351"/>
                </a:cubicBezTo>
                <a:cubicBezTo>
                  <a:pt x="604343" y="155442"/>
                  <a:pt x="608119" y="150556"/>
                  <a:pt x="611139" y="144691"/>
                </a:cubicBezTo>
                <a:cubicBezTo>
                  <a:pt x="614157" y="138828"/>
                  <a:pt x="616202" y="131505"/>
                  <a:pt x="617272" y="122710"/>
                </a:cubicBezTo>
                <a:cubicBezTo>
                  <a:pt x="610164" y="127153"/>
                  <a:pt x="603569" y="130547"/>
                  <a:pt x="597484" y="132906"/>
                </a:cubicBezTo>
                <a:cubicBezTo>
                  <a:pt x="591397" y="135260"/>
                  <a:pt x="583827" y="136434"/>
                  <a:pt x="574766" y="136434"/>
                </a:cubicBezTo>
                <a:cubicBezTo>
                  <a:pt x="567929" y="136434"/>
                  <a:pt x="561377" y="135526"/>
                  <a:pt x="555113" y="133701"/>
                </a:cubicBezTo>
                <a:cubicBezTo>
                  <a:pt x="548849" y="131883"/>
                  <a:pt x="543143" y="129064"/>
                  <a:pt x="537991" y="125245"/>
                </a:cubicBezTo>
                <a:cubicBezTo>
                  <a:pt x="531155" y="119912"/>
                  <a:pt x="525738" y="113052"/>
                  <a:pt x="521740" y="104656"/>
                </a:cubicBezTo>
                <a:cubicBezTo>
                  <a:pt x="517741" y="96265"/>
                  <a:pt x="515740" y="85404"/>
                  <a:pt x="515740" y="72083"/>
                </a:cubicBezTo>
                <a:cubicBezTo>
                  <a:pt x="515740" y="61777"/>
                  <a:pt x="517496" y="52247"/>
                  <a:pt x="521003" y="43499"/>
                </a:cubicBezTo>
                <a:cubicBezTo>
                  <a:pt x="524513" y="34751"/>
                  <a:pt x="529506" y="27134"/>
                  <a:pt x="535994" y="20651"/>
                </a:cubicBezTo>
                <a:cubicBezTo>
                  <a:pt x="542387" y="14256"/>
                  <a:pt x="550253" y="9238"/>
                  <a:pt x="559577" y="5598"/>
                </a:cubicBezTo>
                <a:cubicBezTo>
                  <a:pt x="568905" y="1955"/>
                  <a:pt x="579298" y="134"/>
                  <a:pt x="590754" y="134"/>
                </a:cubicBezTo>
                <a:cubicBezTo>
                  <a:pt x="602298" y="134"/>
                  <a:pt x="612562" y="1754"/>
                  <a:pt x="621533" y="4994"/>
                </a:cubicBezTo>
                <a:cubicBezTo>
                  <a:pt x="630505" y="8238"/>
                  <a:pt x="638187" y="13191"/>
                  <a:pt x="644584" y="19854"/>
                </a:cubicBezTo>
                <a:cubicBezTo>
                  <a:pt x="652042" y="27401"/>
                  <a:pt x="657706" y="37127"/>
                  <a:pt x="661573" y="49029"/>
                </a:cubicBezTo>
                <a:cubicBezTo>
                  <a:pt x="665435" y="60934"/>
                  <a:pt x="667365" y="75324"/>
                  <a:pt x="667365" y="92197"/>
                </a:cubicBezTo>
                <a:close/>
                <a:moveTo>
                  <a:pt x="618066" y="84737"/>
                </a:moveTo>
                <a:cubicBezTo>
                  <a:pt x="618066" y="73992"/>
                  <a:pt x="617159" y="65132"/>
                  <a:pt x="615337" y="58159"/>
                </a:cubicBezTo>
                <a:cubicBezTo>
                  <a:pt x="613516" y="51181"/>
                  <a:pt x="610963" y="45742"/>
                  <a:pt x="607673" y="41837"/>
                </a:cubicBezTo>
                <a:cubicBezTo>
                  <a:pt x="605365" y="38992"/>
                  <a:pt x="602770" y="36951"/>
                  <a:pt x="599883" y="35705"/>
                </a:cubicBezTo>
                <a:cubicBezTo>
                  <a:pt x="596995" y="34463"/>
                  <a:pt x="593860" y="33845"/>
                  <a:pt x="590487" y="33845"/>
                </a:cubicBezTo>
                <a:cubicBezTo>
                  <a:pt x="587553" y="33845"/>
                  <a:pt x="584691" y="34441"/>
                  <a:pt x="581893" y="35640"/>
                </a:cubicBezTo>
                <a:cubicBezTo>
                  <a:pt x="579096" y="36839"/>
                  <a:pt x="576411" y="38905"/>
                  <a:pt x="573833" y="41837"/>
                </a:cubicBezTo>
                <a:cubicBezTo>
                  <a:pt x="571526" y="44410"/>
                  <a:pt x="569570" y="48183"/>
                  <a:pt x="567968" y="53159"/>
                </a:cubicBezTo>
                <a:cubicBezTo>
                  <a:pt x="566369" y="58133"/>
                  <a:pt x="565571" y="63598"/>
                  <a:pt x="565571" y="69549"/>
                </a:cubicBezTo>
                <a:cubicBezTo>
                  <a:pt x="565571" y="75946"/>
                  <a:pt x="566391" y="81205"/>
                  <a:pt x="568041" y="85335"/>
                </a:cubicBezTo>
                <a:cubicBezTo>
                  <a:pt x="569681" y="89468"/>
                  <a:pt x="571925" y="92776"/>
                  <a:pt x="574766" y="95264"/>
                </a:cubicBezTo>
                <a:cubicBezTo>
                  <a:pt x="577609" y="97662"/>
                  <a:pt x="580849" y="99350"/>
                  <a:pt x="584492" y="100325"/>
                </a:cubicBezTo>
                <a:cubicBezTo>
                  <a:pt x="588136" y="101304"/>
                  <a:pt x="592175" y="101795"/>
                  <a:pt x="596617" y="101795"/>
                </a:cubicBezTo>
                <a:cubicBezTo>
                  <a:pt x="600347" y="101795"/>
                  <a:pt x="604188" y="101279"/>
                  <a:pt x="608141" y="100257"/>
                </a:cubicBezTo>
                <a:cubicBezTo>
                  <a:pt x="612090" y="99238"/>
                  <a:pt x="615269" y="98198"/>
                  <a:pt x="617666" y="97129"/>
                </a:cubicBezTo>
                <a:cubicBezTo>
                  <a:pt x="617666" y="96153"/>
                  <a:pt x="617731" y="94752"/>
                  <a:pt x="617868" y="92931"/>
                </a:cubicBezTo>
                <a:cubicBezTo>
                  <a:pt x="618002" y="91109"/>
                  <a:pt x="618066" y="88381"/>
                  <a:pt x="618066" y="84737"/>
                </a:cubicBezTo>
                <a:close/>
                <a:moveTo>
                  <a:pt x="845104" y="134964"/>
                </a:moveTo>
                <a:cubicBezTo>
                  <a:pt x="845104" y="155841"/>
                  <a:pt x="838488" y="173006"/>
                  <a:pt x="825253" y="186463"/>
                </a:cubicBezTo>
                <a:cubicBezTo>
                  <a:pt x="812017" y="199920"/>
                  <a:pt x="793851" y="206648"/>
                  <a:pt x="770757" y="206648"/>
                </a:cubicBezTo>
                <a:cubicBezTo>
                  <a:pt x="759212" y="206648"/>
                  <a:pt x="748908" y="204981"/>
                  <a:pt x="739850" y="201651"/>
                </a:cubicBezTo>
                <a:cubicBezTo>
                  <a:pt x="730786" y="198321"/>
                  <a:pt x="723103" y="193414"/>
                  <a:pt x="716796" y="186930"/>
                </a:cubicBezTo>
                <a:cubicBezTo>
                  <a:pt x="709247" y="179291"/>
                  <a:pt x="703476" y="169431"/>
                  <a:pt x="699480" y="157350"/>
                </a:cubicBezTo>
                <a:cubicBezTo>
                  <a:pt x="695480" y="145272"/>
                  <a:pt x="693479" y="130840"/>
                  <a:pt x="693479" y="114049"/>
                </a:cubicBezTo>
                <a:cubicBezTo>
                  <a:pt x="693479" y="96638"/>
                  <a:pt x="695347" y="81184"/>
                  <a:pt x="699077" y="67684"/>
                </a:cubicBezTo>
                <a:cubicBezTo>
                  <a:pt x="702807" y="54184"/>
                  <a:pt x="708890" y="42236"/>
                  <a:pt x="717330" y="31843"/>
                </a:cubicBezTo>
                <a:cubicBezTo>
                  <a:pt x="725411" y="21985"/>
                  <a:pt x="735988" y="14278"/>
                  <a:pt x="749045" y="8727"/>
                </a:cubicBezTo>
                <a:cubicBezTo>
                  <a:pt x="762102" y="3175"/>
                  <a:pt x="777552" y="400"/>
                  <a:pt x="795405" y="400"/>
                </a:cubicBezTo>
                <a:cubicBezTo>
                  <a:pt x="801890" y="400"/>
                  <a:pt x="808399" y="822"/>
                  <a:pt x="814929" y="1664"/>
                </a:cubicBezTo>
                <a:cubicBezTo>
                  <a:pt x="821455" y="2510"/>
                  <a:pt x="825919" y="3194"/>
                  <a:pt x="828318" y="3730"/>
                </a:cubicBezTo>
                <a:lnTo>
                  <a:pt x="828318" y="42769"/>
                </a:lnTo>
                <a:lnTo>
                  <a:pt x="824721" y="42769"/>
                </a:lnTo>
                <a:cubicBezTo>
                  <a:pt x="822409" y="41617"/>
                  <a:pt x="818590" y="40302"/>
                  <a:pt x="813261" y="38834"/>
                </a:cubicBezTo>
                <a:cubicBezTo>
                  <a:pt x="807930" y="37373"/>
                  <a:pt x="801846" y="36637"/>
                  <a:pt x="795010" y="36637"/>
                </a:cubicBezTo>
                <a:cubicBezTo>
                  <a:pt x="779462" y="36637"/>
                  <a:pt x="767470" y="40724"/>
                  <a:pt x="759031" y="48895"/>
                </a:cubicBezTo>
                <a:cubicBezTo>
                  <a:pt x="750593" y="57072"/>
                  <a:pt x="745398" y="68792"/>
                  <a:pt x="743443" y="84072"/>
                </a:cubicBezTo>
                <a:cubicBezTo>
                  <a:pt x="749926" y="79896"/>
                  <a:pt x="756522" y="76565"/>
                  <a:pt x="763232" y="74078"/>
                </a:cubicBezTo>
                <a:cubicBezTo>
                  <a:pt x="769935" y="71594"/>
                  <a:pt x="777507" y="70348"/>
                  <a:pt x="785945" y="70348"/>
                </a:cubicBezTo>
                <a:cubicBezTo>
                  <a:pt x="793052" y="70348"/>
                  <a:pt x="799733" y="71302"/>
                  <a:pt x="806001" y="73211"/>
                </a:cubicBezTo>
                <a:cubicBezTo>
                  <a:pt x="812260" y="75118"/>
                  <a:pt x="817834" y="77893"/>
                  <a:pt x="822719" y="81537"/>
                </a:cubicBezTo>
                <a:cubicBezTo>
                  <a:pt x="829563" y="86782"/>
                  <a:pt x="835002" y="93665"/>
                  <a:pt x="839045" y="102190"/>
                </a:cubicBezTo>
                <a:cubicBezTo>
                  <a:pt x="843083" y="110719"/>
                  <a:pt x="845104" y="121645"/>
                  <a:pt x="845104" y="134964"/>
                </a:cubicBezTo>
                <a:close/>
                <a:moveTo>
                  <a:pt x="787281" y="164945"/>
                </a:moveTo>
                <a:cubicBezTo>
                  <a:pt x="789854" y="161753"/>
                  <a:pt x="791831" y="158264"/>
                  <a:pt x="793210" y="154487"/>
                </a:cubicBezTo>
                <a:cubicBezTo>
                  <a:pt x="794585" y="150715"/>
                  <a:pt x="795275" y="145005"/>
                  <a:pt x="795275" y="137370"/>
                </a:cubicBezTo>
                <a:cubicBezTo>
                  <a:pt x="795275" y="130972"/>
                  <a:pt x="794477" y="125683"/>
                  <a:pt x="792876" y="121508"/>
                </a:cubicBezTo>
                <a:cubicBezTo>
                  <a:pt x="791276" y="117332"/>
                  <a:pt x="789012" y="114006"/>
                  <a:pt x="786082" y="111518"/>
                </a:cubicBezTo>
                <a:cubicBezTo>
                  <a:pt x="783151" y="109034"/>
                  <a:pt x="779817" y="107320"/>
                  <a:pt x="776088" y="106388"/>
                </a:cubicBezTo>
                <a:cubicBezTo>
                  <a:pt x="772354" y="105456"/>
                  <a:pt x="768407" y="104987"/>
                  <a:pt x="764229" y="104987"/>
                </a:cubicBezTo>
                <a:cubicBezTo>
                  <a:pt x="760764" y="104987"/>
                  <a:pt x="757189" y="105434"/>
                  <a:pt x="753505" y="106320"/>
                </a:cubicBezTo>
                <a:cubicBezTo>
                  <a:pt x="749819" y="107209"/>
                  <a:pt x="746377" y="108321"/>
                  <a:pt x="743176" y="109653"/>
                </a:cubicBezTo>
                <a:cubicBezTo>
                  <a:pt x="743176" y="110539"/>
                  <a:pt x="743134" y="112004"/>
                  <a:pt x="743045" y="114049"/>
                </a:cubicBezTo>
                <a:cubicBezTo>
                  <a:pt x="742957" y="116090"/>
                  <a:pt x="742911" y="118668"/>
                  <a:pt x="742911" y="121778"/>
                </a:cubicBezTo>
                <a:cubicBezTo>
                  <a:pt x="742911" y="133147"/>
                  <a:pt x="743908" y="142294"/>
                  <a:pt x="745909" y="149220"/>
                </a:cubicBezTo>
                <a:cubicBezTo>
                  <a:pt x="747907" y="156151"/>
                  <a:pt x="750417" y="161392"/>
                  <a:pt x="753441" y="164945"/>
                </a:cubicBezTo>
                <a:cubicBezTo>
                  <a:pt x="755748" y="167789"/>
                  <a:pt x="758391" y="169831"/>
                  <a:pt x="761364" y="171073"/>
                </a:cubicBezTo>
                <a:cubicBezTo>
                  <a:pt x="764341" y="172318"/>
                  <a:pt x="767470" y="172938"/>
                  <a:pt x="770757" y="172938"/>
                </a:cubicBezTo>
                <a:cubicBezTo>
                  <a:pt x="773420" y="172938"/>
                  <a:pt x="776308" y="172272"/>
                  <a:pt x="779418" y="170944"/>
                </a:cubicBezTo>
                <a:cubicBezTo>
                  <a:pt x="782529" y="169611"/>
                  <a:pt x="785146" y="167610"/>
                  <a:pt x="787281" y="1649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8996972" y="5942158"/>
            <a:ext cx="88338" cy="37036"/>
          </a:xfrm>
          <a:custGeom>
            <a:avLst/>
            <a:gdLst/>
            <a:ahLst/>
            <a:cxnLst/>
            <a:rect l="l" t="t" r="r" b="b"/>
            <a:pathLst>
              <a:path w="88338" h="37036">
                <a:moveTo>
                  <a:pt x="88338" y="37036"/>
                </a:moveTo>
                <a:lnTo>
                  <a:pt x="0" y="37036"/>
                </a:lnTo>
                <a:lnTo>
                  <a:pt x="0" y="0"/>
                </a:lnTo>
                <a:lnTo>
                  <a:pt x="8833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119941" y="5845695"/>
            <a:ext cx="659578" cy="206648"/>
          </a:xfrm>
          <a:custGeom>
            <a:avLst/>
            <a:gdLst/>
            <a:ahLst/>
            <a:cxnLst/>
            <a:rect l="l" t="t" r="r" b="b"/>
            <a:pathLst>
              <a:path w="659578" h="206648">
                <a:moveTo>
                  <a:pt x="145761" y="202518"/>
                </a:moveTo>
                <a:lnTo>
                  <a:pt x="0" y="202518"/>
                </a:lnTo>
                <a:lnTo>
                  <a:pt x="0" y="170144"/>
                </a:lnTo>
                <a:cubicBezTo>
                  <a:pt x="12348" y="160370"/>
                  <a:pt x="23425" y="151135"/>
                  <a:pt x="33242" y="142431"/>
                </a:cubicBezTo>
                <a:cubicBezTo>
                  <a:pt x="43056" y="133726"/>
                  <a:pt x="51697" y="125464"/>
                  <a:pt x="59155" y="117648"/>
                </a:cubicBezTo>
                <a:cubicBezTo>
                  <a:pt x="68835" y="107432"/>
                  <a:pt x="75856" y="98461"/>
                  <a:pt x="80208" y="90732"/>
                </a:cubicBezTo>
                <a:cubicBezTo>
                  <a:pt x="84561" y="83002"/>
                  <a:pt x="86735" y="75053"/>
                  <a:pt x="86735" y="66885"/>
                </a:cubicBezTo>
                <a:cubicBezTo>
                  <a:pt x="86735" y="57644"/>
                  <a:pt x="83982" y="50563"/>
                  <a:pt x="78474" y="45630"/>
                </a:cubicBezTo>
                <a:cubicBezTo>
                  <a:pt x="72965" y="40702"/>
                  <a:pt x="65283" y="38236"/>
                  <a:pt x="55421" y="38236"/>
                </a:cubicBezTo>
                <a:cubicBezTo>
                  <a:pt x="50360" y="38236"/>
                  <a:pt x="45587" y="38859"/>
                  <a:pt x="41101" y="40104"/>
                </a:cubicBezTo>
                <a:cubicBezTo>
                  <a:pt x="36619" y="41350"/>
                  <a:pt x="32065" y="42945"/>
                  <a:pt x="27443" y="44900"/>
                </a:cubicBezTo>
                <a:cubicBezTo>
                  <a:pt x="22915" y="46941"/>
                  <a:pt x="19052" y="49029"/>
                  <a:pt x="15855" y="51160"/>
                </a:cubicBezTo>
                <a:cubicBezTo>
                  <a:pt x="12654" y="53291"/>
                  <a:pt x="10257" y="54893"/>
                  <a:pt x="8658" y="55959"/>
                </a:cubicBezTo>
                <a:lnTo>
                  <a:pt x="4796" y="55959"/>
                </a:lnTo>
                <a:lnTo>
                  <a:pt x="4796" y="12655"/>
                </a:lnTo>
                <a:cubicBezTo>
                  <a:pt x="10390" y="9990"/>
                  <a:pt x="19138" y="7258"/>
                  <a:pt x="31043" y="4460"/>
                </a:cubicBezTo>
                <a:cubicBezTo>
                  <a:pt x="42945" y="1664"/>
                  <a:pt x="54403" y="267"/>
                  <a:pt x="65415" y="267"/>
                </a:cubicBezTo>
                <a:cubicBezTo>
                  <a:pt x="88956" y="267"/>
                  <a:pt x="106790" y="5504"/>
                  <a:pt x="118911" y="15985"/>
                </a:cubicBezTo>
                <a:cubicBezTo>
                  <a:pt x="131036" y="26468"/>
                  <a:pt x="137099" y="41213"/>
                  <a:pt x="137099" y="60225"/>
                </a:cubicBezTo>
                <a:cubicBezTo>
                  <a:pt x="137099" y="71947"/>
                  <a:pt x="134345" y="83427"/>
                  <a:pt x="128840" y="94666"/>
                </a:cubicBezTo>
                <a:cubicBezTo>
                  <a:pt x="123332" y="105902"/>
                  <a:pt x="114182" y="117958"/>
                  <a:pt x="101391" y="130840"/>
                </a:cubicBezTo>
                <a:cubicBezTo>
                  <a:pt x="93394" y="138744"/>
                  <a:pt x="85626" y="145782"/>
                  <a:pt x="78077" y="151957"/>
                </a:cubicBezTo>
                <a:cubicBezTo>
                  <a:pt x="70524" y="158127"/>
                  <a:pt x="65063" y="162504"/>
                  <a:pt x="61690" y="165079"/>
                </a:cubicBezTo>
                <a:lnTo>
                  <a:pt x="145761" y="165079"/>
                </a:lnTo>
                <a:close/>
                <a:moveTo>
                  <a:pt x="316145" y="103259"/>
                </a:moveTo>
                <a:cubicBezTo>
                  <a:pt x="316145" y="120403"/>
                  <a:pt x="314766" y="135412"/>
                  <a:pt x="312017" y="148288"/>
                </a:cubicBezTo>
                <a:cubicBezTo>
                  <a:pt x="309258" y="161168"/>
                  <a:pt x="304862" y="171919"/>
                  <a:pt x="298822" y="180533"/>
                </a:cubicBezTo>
                <a:cubicBezTo>
                  <a:pt x="292781" y="189148"/>
                  <a:pt x="284922" y="195656"/>
                  <a:pt x="275242" y="200052"/>
                </a:cubicBezTo>
                <a:cubicBezTo>
                  <a:pt x="265561" y="204451"/>
                  <a:pt x="253703" y="206648"/>
                  <a:pt x="239667" y="206648"/>
                </a:cubicBezTo>
                <a:cubicBezTo>
                  <a:pt x="225723" y="206648"/>
                  <a:pt x="213905" y="204451"/>
                  <a:pt x="204229" y="200052"/>
                </a:cubicBezTo>
                <a:cubicBezTo>
                  <a:pt x="194544" y="195656"/>
                  <a:pt x="186635" y="189061"/>
                  <a:pt x="180511" y="180267"/>
                </a:cubicBezTo>
                <a:cubicBezTo>
                  <a:pt x="174470" y="171562"/>
                  <a:pt x="170075" y="160838"/>
                  <a:pt x="167322" y="148090"/>
                </a:cubicBezTo>
                <a:cubicBezTo>
                  <a:pt x="164567" y="135343"/>
                  <a:pt x="163188" y="120442"/>
                  <a:pt x="163188" y="103388"/>
                </a:cubicBezTo>
                <a:cubicBezTo>
                  <a:pt x="163188" y="85803"/>
                  <a:pt x="164541" y="70791"/>
                  <a:pt x="167253" y="58353"/>
                </a:cubicBezTo>
                <a:cubicBezTo>
                  <a:pt x="169963" y="45922"/>
                  <a:pt x="174470" y="35220"/>
                  <a:pt x="180774" y="26249"/>
                </a:cubicBezTo>
                <a:cubicBezTo>
                  <a:pt x="186995" y="17454"/>
                  <a:pt x="194987" y="10902"/>
                  <a:pt x="204757" y="6595"/>
                </a:cubicBezTo>
                <a:cubicBezTo>
                  <a:pt x="214531" y="2290"/>
                  <a:pt x="226167" y="134"/>
                  <a:pt x="239667" y="134"/>
                </a:cubicBezTo>
                <a:cubicBezTo>
                  <a:pt x="253966" y="134"/>
                  <a:pt x="265892" y="2377"/>
                  <a:pt x="275443" y="6862"/>
                </a:cubicBezTo>
                <a:cubicBezTo>
                  <a:pt x="284990" y="11344"/>
                  <a:pt x="292828" y="18029"/>
                  <a:pt x="298958" y="26910"/>
                </a:cubicBezTo>
                <a:cubicBezTo>
                  <a:pt x="304999" y="35615"/>
                  <a:pt x="309369" y="46365"/>
                  <a:pt x="312081" y="59156"/>
                </a:cubicBezTo>
                <a:cubicBezTo>
                  <a:pt x="314791" y="71947"/>
                  <a:pt x="316145" y="86645"/>
                  <a:pt x="316145" y="103259"/>
                </a:cubicBezTo>
                <a:close/>
                <a:moveTo>
                  <a:pt x="266181" y="103259"/>
                </a:moveTo>
                <a:cubicBezTo>
                  <a:pt x="266181" y="78743"/>
                  <a:pt x="264161" y="61532"/>
                  <a:pt x="260121" y="51628"/>
                </a:cubicBezTo>
                <a:cubicBezTo>
                  <a:pt x="256079" y="41725"/>
                  <a:pt x="249261" y="36774"/>
                  <a:pt x="239667" y="36774"/>
                </a:cubicBezTo>
                <a:cubicBezTo>
                  <a:pt x="230162" y="36774"/>
                  <a:pt x="223365" y="41725"/>
                  <a:pt x="219280" y="51628"/>
                </a:cubicBezTo>
                <a:cubicBezTo>
                  <a:pt x="215194" y="61532"/>
                  <a:pt x="213153" y="78833"/>
                  <a:pt x="213153" y="103522"/>
                </a:cubicBezTo>
                <a:cubicBezTo>
                  <a:pt x="213153" y="127685"/>
                  <a:pt x="215194" y="144803"/>
                  <a:pt x="219280" y="154887"/>
                </a:cubicBezTo>
                <a:cubicBezTo>
                  <a:pt x="223365" y="164967"/>
                  <a:pt x="230162" y="170010"/>
                  <a:pt x="239667" y="170010"/>
                </a:cubicBezTo>
                <a:cubicBezTo>
                  <a:pt x="249170" y="170010"/>
                  <a:pt x="255967" y="164967"/>
                  <a:pt x="260053" y="154887"/>
                </a:cubicBezTo>
                <a:cubicBezTo>
                  <a:pt x="264140" y="144803"/>
                  <a:pt x="266181" y="127596"/>
                  <a:pt x="266181" y="103259"/>
                </a:cubicBezTo>
                <a:close/>
                <a:moveTo>
                  <a:pt x="482799" y="202518"/>
                </a:moveTo>
                <a:lnTo>
                  <a:pt x="351691" y="202518"/>
                </a:lnTo>
                <a:lnTo>
                  <a:pt x="351691" y="167875"/>
                </a:lnTo>
                <a:lnTo>
                  <a:pt x="393531" y="167875"/>
                </a:lnTo>
                <a:lnTo>
                  <a:pt x="393531" y="63019"/>
                </a:lnTo>
                <a:lnTo>
                  <a:pt x="351691" y="63019"/>
                </a:lnTo>
                <a:lnTo>
                  <a:pt x="351691" y="30644"/>
                </a:lnTo>
                <a:cubicBezTo>
                  <a:pt x="357822" y="30644"/>
                  <a:pt x="363906" y="30244"/>
                  <a:pt x="369947" y="29445"/>
                </a:cubicBezTo>
                <a:cubicBezTo>
                  <a:pt x="375987" y="28646"/>
                  <a:pt x="380826" y="27361"/>
                  <a:pt x="384470" y="25582"/>
                </a:cubicBezTo>
                <a:cubicBezTo>
                  <a:pt x="388732" y="23451"/>
                  <a:pt x="392040" y="20582"/>
                  <a:pt x="394395" y="16985"/>
                </a:cubicBezTo>
                <a:cubicBezTo>
                  <a:pt x="396749" y="13389"/>
                  <a:pt x="398103" y="8928"/>
                  <a:pt x="398459" y="3597"/>
                </a:cubicBezTo>
                <a:lnTo>
                  <a:pt x="441893" y="3597"/>
                </a:lnTo>
                <a:lnTo>
                  <a:pt x="441893" y="167875"/>
                </a:lnTo>
                <a:lnTo>
                  <a:pt x="482799" y="167875"/>
                </a:lnTo>
                <a:close/>
                <a:moveTo>
                  <a:pt x="659578" y="142431"/>
                </a:moveTo>
                <a:cubicBezTo>
                  <a:pt x="659578" y="152112"/>
                  <a:pt x="657778" y="160950"/>
                  <a:pt x="654181" y="168941"/>
                </a:cubicBezTo>
                <a:cubicBezTo>
                  <a:pt x="650586" y="176937"/>
                  <a:pt x="645321" y="183734"/>
                  <a:pt x="638395" y="189328"/>
                </a:cubicBezTo>
                <a:cubicBezTo>
                  <a:pt x="631375" y="194926"/>
                  <a:pt x="623135" y="199210"/>
                  <a:pt x="613682" y="202184"/>
                </a:cubicBezTo>
                <a:cubicBezTo>
                  <a:pt x="604220" y="205161"/>
                  <a:pt x="592694" y="206648"/>
                  <a:pt x="579103" y="206648"/>
                </a:cubicBezTo>
                <a:cubicBezTo>
                  <a:pt x="563649" y="206648"/>
                  <a:pt x="550390" y="205359"/>
                  <a:pt x="539335" y="202785"/>
                </a:cubicBezTo>
                <a:cubicBezTo>
                  <a:pt x="528275" y="200211"/>
                  <a:pt x="519279" y="197324"/>
                  <a:pt x="512352" y="194127"/>
                </a:cubicBezTo>
                <a:lnTo>
                  <a:pt x="512352" y="151088"/>
                </a:lnTo>
                <a:lnTo>
                  <a:pt x="517148" y="151088"/>
                </a:lnTo>
                <a:cubicBezTo>
                  <a:pt x="524430" y="155711"/>
                  <a:pt x="532980" y="159708"/>
                  <a:pt x="542797" y="163081"/>
                </a:cubicBezTo>
                <a:cubicBezTo>
                  <a:pt x="552611" y="166454"/>
                  <a:pt x="561561" y="168142"/>
                  <a:pt x="569642" y="168142"/>
                </a:cubicBezTo>
                <a:cubicBezTo>
                  <a:pt x="574438" y="168142"/>
                  <a:pt x="579658" y="167724"/>
                  <a:pt x="585298" y="166878"/>
                </a:cubicBezTo>
                <a:cubicBezTo>
                  <a:pt x="590940" y="166033"/>
                  <a:pt x="595671" y="164194"/>
                  <a:pt x="599490" y="161349"/>
                </a:cubicBezTo>
                <a:cubicBezTo>
                  <a:pt x="602507" y="159131"/>
                  <a:pt x="604931" y="156396"/>
                  <a:pt x="606751" y="153156"/>
                </a:cubicBezTo>
                <a:cubicBezTo>
                  <a:pt x="608573" y="149912"/>
                  <a:pt x="609481" y="145319"/>
                  <a:pt x="609481" y="139364"/>
                </a:cubicBezTo>
                <a:cubicBezTo>
                  <a:pt x="609481" y="133499"/>
                  <a:pt x="608195" y="128995"/>
                  <a:pt x="605617" y="125842"/>
                </a:cubicBezTo>
                <a:cubicBezTo>
                  <a:pt x="603039" y="122689"/>
                  <a:pt x="599619" y="120403"/>
                  <a:pt x="595357" y="118980"/>
                </a:cubicBezTo>
                <a:cubicBezTo>
                  <a:pt x="591091" y="117473"/>
                  <a:pt x="585987" y="116626"/>
                  <a:pt x="580036" y="116447"/>
                </a:cubicBezTo>
                <a:cubicBezTo>
                  <a:pt x="574084" y="116270"/>
                  <a:pt x="568847" y="116180"/>
                  <a:pt x="564314" y="116180"/>
                </a:cubicBezTo>
                <a:lnTo>
                  <a:pt x="555790" y="116180"/>
                </a:lnTo>
                <a:lnTo>
                  <a:pt x="555790" y="81270"/>
                </a:lnTo>
                <a:lnTo>
                  <a:pt x="563649" y="81270"/>
                </a:lnTo>
                <a:cubicBezTo>
                  <a:pt x="569689" y="81270"/>
                  <a:pt x="575240" y="81007"/>
                  <a:pt x="580303" y="80475"/>
                </a:cubicBezTo>
                <a:cubicBezTo>
                  <a:pt x="585363" y="79942"/>
                  <a:pt x="589673" y="78872"/>
                  <a:pt x="593226" y="77275"/>
                </a:cubicBezTo>
                <a:cubicBezTo>
                  <a:pt x="596780" y="75589"/>
                  <a:pt x="599554" y="73235"/>
                  <a:pt x="601557" y="70215"/>
                </a:cubicBezTo>
                <a:cubicBezTo>
                  <a:pt x="603551" y="67199"/>
                  <a:pt x="604552" y="63112"/>
                  <a:pt x="604552" y="57957"/>
                </a:cubicBezTo>
                <a:cubicBezTo>
                  <a:pt x="604552" y="53957"/>
                  <a:pt x="603620" y="50696"/>
                  <a:pt x="601754" y="48165"/>
                </a:cubicBezTo>
                <a:cubicBezTo>
                  <a:pt x="599890" y="45630"/>
                  <a:pt x="597582" y="43658"/>
                  <a:pt x="594825" y="42236"/>
                </a:cubicBezTo>
                <a:cubicBezTo>
                  <a:pt x="591628" y="40638"/>
                  <a:pt x="587898" y="39572"/>
                  <a:pt x="583633" y="39035"/>
                </a:cubicBezTo>
                <a:cubicBezTo>
                  <a:pt x="579370" y="38503"/>
                  <a:pt x="575727" y="38236"/>
                  <a:pt x="572711" y="38236"/>
                </a:cubicBezTo>
                <a:cubicBezTo>
                  <a:pt x="567825" y="38236"/>
                  <a:pt x="562846" y="38815"/>
                  <a:pt x="557784" y="39967"/>
                </a:cubicBezTo>
                <a:cubicBezTo>
                  <a:pt x="552723" y="41127"/>
                  <a:pt x="547794" y="42588"/>
                  <a:pt x="542995" y="44367"/>
                </a:cubicBezTo>
                <a:cubicBezTo>
                  <a:pt x="539266" y="45789"/>
                  <a:pt x="535356" y="47632"/>
                  <a:pt x="531274" y="49896"/>
                </a:cubicBezTo>
                <a:cubicBezTo>
                  <a:pt x="527187" y="52158"/>
                  <a:pt x="524163" y="53871"/>
                  <a:pt x="522209" y="55027"/>
                </a:cubicBezTo>
                <a:lnTo>
                  <a:pt x="518080" y="55027"/>
                </a:lnTo>
                <a:lnTo>
                  <a:pt x="518080" y="12525"/>
                </a:lnTo>
                <a:cubicBezTo>
                  <a:pt x="524921" y="9591"/>
                  <a:pt x="534139" y="6772"/>
                  <a:pt x="545732" y="4062"/>
                </a:cubicBezTo>
                <a:cubicBezTo>
                  <a:pt x="557323" y="1350"/>
                  <a:pt x="569157" y="0"/>
                  <a:pt x="581234" y="0"/>
                </a:cubicBezTo>
                <a:cubicBezTo>
                  <a:pt x="593050" y="0"/>
                  <a:pt x="603288" y="1019"/>
                  <a:pt x="611949" y="3065"/>
                </a:cubicBezTo>
                <a:cubicBezTo>
                  <a:pt x="620607" y="5109"/>
                  <a:pt x="628003" y="8083"/>
                  <a:pt x="634133" y="11989"/>
                </a:cubicBezTo>
                <a:cubicBezTo>
                  <a:pt x="640883" y="16165"/>
                  <a:pt x="645945" y="21471"/>
                  <a:pt x="649322" y="27911"/>
                </a:cubicBezTo>
                <a:cubicBezTo>
                  <a:pt x="652695" y="34351"/>
                  <a:pt x="654383" y="41609"/>
                  <a:pt x="654383" y="49695"/>
                </a:cubicBezTo>
                <a:cubicBezTo>
                  <a:pt x="654383" y="60977"/>
                  <a:pt x="651118" y="70860"/>
                  <a:pt x="644591" y="79341"/>
                </a:cubicBezTo>
                <a:cubicBezTo>
                  <a:pt x="638065" y="87826"/>
                  <a:pt x="629468" y="93308"/>
                  <a:pt x="618808" y="95793"/>
                </a:cubicBezTo>
                <a:lnTo>
                  <a:pt x="618808" y="97662"/>
                </a:lnTo>
                <a:cubicBezTo>
                  <a:pt x="623513" y="98375"/>
                  <a:pt x="628114" y="99573"/>
                  <a:pt x="632600" y="101257"/>
                </a:cubicBezTo>
                <a:cubicBezTo>
                  <a:pt x="637085" y="102947"/>
                  <a:pt x="641459" y="105696"/>
                  <a:pt x="645725" y="109520"/>
                </a:cubicBezTo>
                <a:cubicBezTo>
                  <a:pt x="649721" y="112983"/>
                  <a:pt x="653029" y="117444"/>
                  <a:pt x="655651" y="122908"/>
                </a:cubicBezTo>
                <a:cubicBezTo>
                  <a:pt x="658268" y="128369"/>
                  <a:pt x="659578" y="134878"/>
                  <a:pt x="659578" y="14243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268992" y="6335745"/>
            <a:ext cx="2029139" cy="206669"/>
          </a:xfrm>
          <a:custGeom>
            <a:avLst/>
            <a:gdLst/>
            <a:ahLst/>
            <a:cxnLst/>
            <a:rect l="l" t="t" r="r" b="b"/>
            <a:pathLst>
              <a:path w="2029139" h="206669">
                <a:moveTo>
                  <a:pt x="150376" y="182315"/>
                </a:moveTo>
                <a:lnTo>
                  <a:pt x="75856" y="122963"/>
                </a:lnTo>
                <a:lnTo>
                  <a:pt x="75856" y="105797"/>
                </a:lnTo>
                <a:lnTo>
                  <a:pt x="150376" y="46577"/>
                </a:lnTo>
                <a:lnTo>
                  <a:pt x="150376" y="85969"/>
                </a:lnTo>
                <a:lnTo>
                  <a:pt x="112982" y="114449"/>
                </a:lnTo>
                <a:lnTo>
                  <a:pt x="150376" y="142925"/>
                </a:lnTo>
                <a:close/>
                <a:moveTo>
                  <a:pt x="74524" y="182315"/>
                </a:moveTo>
                <a:lnTo>
                  <a:pt x="0" y="122963"/>
                </a:lnTo>
                <a:lnTo>
                  <a:pt x="0" y="105797"/>
                </a:lnTo>
                <a:lnTo>
                  <a:pt x="74524" y="46577"/>
                </a:lnTo>
                <a:lnTo>
                  <a:pt x="74524" y="85969"/>
                </a:lnTo>
                <a:lnTo>
                  <a:pt x="37130" y="114449"/>
                </a:lnTo>
                <a:lnTo>
                  <a:pt x="74524" y="142925"/>
                </a:lnTo>
                <a:close/>
                <a:moveTo>
                  <a:pt x="323248" y="108195"/>
                </a:moveTo>
                <a:cubicBezTo>
                  <a:pt x="327683" y="112008"/>
                  <a:pt x="331233" y="116735"/>
                  <a:pt x="333896" y="122365"/>
                </a:cubicBezTo>
                <a:cubicBezTo>
                  <a:pt x="336557" y="127998"/>
                  <a:pt x="337885" y="134853"/>
                  <a:pt x="337885" y="142925"/>
                </a:cubicBezTo>
                <a:cubicBezTo>
                  <a:pt x="337885" y="162710"/>
                  <a:pt x="330279" y="178147"/>
                  <a:pt x="315062" y="189235"/>
                </a:cubicBezTo>
                <a:cubicBezTo>
                  <a:pt x="299847" y="200326"/>
                  <a:pt x="278000" y="205870"/>
                  <a:pt x="249524" y="205870"/>
                </a:cubicBezTo>
                <a:cubicBezTo>
                  <a:pt x="236571" y="205870"/>
                  <a:pt x="224215" y="204718"/>
                  <a:pt x="212461" y="202414"/>
                </a:cubicBezTo>
                <a:cubicBezTo>
                  <a:pt x="200704" y="200103"/>
                  <a:pt x="189947" y="196953"/>
                  <a:pt x="180188" y="192964"/>
                </a:cubicBezTo>
                <a:lnTo>
                  <a:pt x="180188" y="148649"/>
                </a:lnTo>
                <a:lnTo>
                  <a:pt x="184717" y="148649"/>
                </a:lnTo>
                <a:cubicBezTo>
                  <a:pt x="191365" y="153264"/>
                  <a:pt x="200128" y="157763"/>
                  <a:pt x="210997" y="162155"/>
                </a:cubicBezTo>
                <a:cubicBezTo>
                  <a:pt x="221861" y="166544"/>
                  <a:pt x="232488" y="168744"/>
                  <a:pt x="242868" y="168744"/>
                </a:cubicBezTo>
                <a:cubicBezTo>
                  <a:pt x="256266" y="168744"/>
                  <a:pt x="266907" y="166350"/>
                  <a:pt x="274809" y="161558"/>
                </a:cubicBezTo>
                <a:cubicBezTo>
                  <a:pt x="282705" y="156766"/>
                  <a:pt x="286651" y="149400"/>
                  <a:pt x="286651" y="139468"/>
                </a:cubicBezTo>
                <a:cubicBezTo>
                  <a:pt x="286651" y="130857"/>
                  <a:pt x="283767" y="124492"/>
                  <a:pt x="278000" y="120371"/>
                </a:cubicBezTo>
                <a:cubicBezTo>
                  <a:pt x="272233" y="116244"/>
                  <a:pt x="261850" y="114182"/>
                  <a:pt x="246859" y="114182"/>
                </a:cubicBezTo>
                <a:lnTo>
                  <a:pt x="218379" y="114182"/>
                </a:lnTo>
                <a:lnTo>
                  <a:pt x="218379" y="78783"/>
                </a:lnTo>
                <a:lnTo>
                  <a:pt x="245527" y="78783"/>
                </a:lnTo>
                <a:cubicBezTo>
                  <a:pt x="257951" y="78783"/>
                  <a:pt x="267045" y="76900"/>
                  <a:pt x="272812" y="73124"/>
                </a:cubicBezTo>
                <a:cubicBezTo>
                  <a:pt x="278575" y="69355"/>
                  <a:pt x="281459" y="63700"/>
                  <a:pt x="281459" y="56157"/>
                </a:cubicBezTo>
                <a:cubicBezTo>
                  <a:pt x="281459" y="49505"/>
                  <a:pt x="278284" y="44670"/>
                  <a:pt x="271944" y="41652"/>
                </a:cubicBezTo>
                <a:cubicBezTo>
                  <a:pt x="265601" y="38636"/>
                  <a:pt x="257153" y="37131"/>
                  <a:pt x="246593" y="37131"/>
                </a:cubicBezTo>
                <a:cubicBezTo>
                  <a:pt x="240649" y="37131"/>
                  <a:pt x="234994" y="37750"/>
                  <a:pt x="229627" y="38992"/>
                </a:cubicBezTo>
                <a:cubicBezTo>
                  <a:pt x="224258" y="40234"/>
                  <a:pt x="219003" y="41786"/>
                  <a:pt x="213854" y="43647"/>
                </a:cubicBezTo>
                <a:cubicBezTo>
                  <a:pt x="209063" y="45425"/>
                  <a:pt x="204653" y="47376"/>
                  <a:pt x="200617" y="49505"/>
                </a:cubicBezTo>
                <a:cubicBezTo>
                  <a:pt x="196582" y="51636"/>
                  <a:pt x="193496" y="53233"/>
                  <a:pt x="191369" y="54296"/>
                </a:cubicBezTo>
                <a:lnTo>
                  <a:pt x="186707" y="54296"/>
                </a:lnTo>
                <a:lnTo>
                  <a:pt x="186707" y="13043"/>
                </a:lnTo>
                <a:cubicBezTo>
                  <a:pt x="192474" y="10649"/>
                  <a:pt x="201899" y="7874"/>
                  <a:pt x="214989" y="4723"/>
                </a:cubicBezTo>
                <a:cubicBezTo>
                  <a:pt x="228075" y="1574"/>
                  <a:pt x="241802" y="0"/>
                  <a:pt x="256176" y="0"/>
                </a:cubicBezTo>
                <a:cubicBezTo>
                  <a:pt x="281726" y="0"/>
                  <a:pt x="300846" y="4238"/>
                  <a:pt x="313532" y="12709"/>
                </a:cubicBezTo>
                <a:cubicBezTo>
                  <a:pt x="326222" y="21180"/>
                  <a:pt x="332561" y="32959"/>
                  <a:pt x="332561" y="48043"/>
                </a:cubicBezTo>
                <a:cubicBezTo>
                  <a:pt x="332561" y="59310"/>
                  <a:pt x="329080" y="69023"/>
                  <a:pt x="322114" y="77184"/>
                </a:cubicBezTo>
                <a:cubicBezTo>
                  <a:pt x="315148" y="85345"/>
                  <a:pt x="306166" y="90804"/>
                  <a:pt x="295168" y="93553"/>
                </a:cubicBezTo>
                <a:lnTo>
                  <a:pt x="295168" y="95549"/>
                </a:lnTo>
                <a:cubicBezTo>
                  <a:pt x="299251" y="96257"/>
                  <a:pt x="303995" y="97723"/>
                  <a:pt x="309409" y="99940"/>
                </a:cubicBezTo>
                <a:cubicBezTo>
                  <a:pt x="314817" y="102158"/>
                  <a:pt x="319432" y="104908"/>
                  <a:pt x="323248" y="108195"/>
                </a:cubicBezTo>
                <a:close/>
                <a:moveTo>
                  <a:pt x="448070" y="163022"/>
                </a:moveTo>
                <a:lnTo>
                  <a:pt x="448070" y="131879"/>
                </a:lnTo>
                <a:cubicBezTo>
                  <a:pt x="440176" y="132678"/>
                  <a:pt x="433789" y="133369"/>
                  <a:pt x="428911" y="133942"/>
                </a:cubicBezTo>
                <a:cubicBezTo>
                  <a:pt x="424031" y="134519"/>
                  <a:pt x="419239" y="135653"/>
                  <a:pt x="414537" y="137333"/>
                </a:cubicBezTo>
                <a:cubicBezTo>
                  <a:pt x="410458" y="138759"/>
                  <a:pt x="407290" y="140908"/>
                  <a:pt x="405025" y="143788"/>
                </a:cubicBezTo>
                <a:cubicBezTo>
                  <a:pt x="402761" y="146672"/>
                  <a:pt x="401630" y="150513"/>
                  <a:pt x="401630" y="155305"/>
                </a:cubicBezTo>
                <a:cubicBezTo>
                  <a:pt x="401630" y="162314"/>
                  <a:pt x="403514" y="167123"/>
                  <a:pt x="407287" y="169741"/>
                </a:cubicBezTo>
                <a:cubicBezTo>
                  <a:pt x="411055" y="172358"/>
                  <a:pt x="416621" y="173665"/>
                  <a:pt x="423986" y="173665"/>
                </a:cubicBezTo>
                <a:cubicBezTo>
                  <a:pt x="428069" y="173665"/>
                  <a:pt x="432235" y="172733"/>
                  <a:pt x="436497" y="170871"/>
                </a:cubicBezTo>
                <a:cubicBezTo>
                  <a:pt x="440755" y="169009"/>
                  <a:pt x="444615" y="166393"/>
                  <a:pt x="448070" y="163022"/>
                </a:cubicBezTo>
                <a:close/>
                <a:moveTo>
                  <a:pt x="448070" y="186175"/>
                </a:moveTo>
                <a:cubicBezTo>
                  <a:pt x="444881" y="188839"/>
                  <a:pt x="442019" y="191233"/>
                  <a:pt x="439492" y="193360"/>
                </a:cubicBezTo>
                <a:cubicBezTo>
                  <a:pt x="436962" y="195491"/>
                  <a:pt x="433570" y="197622"/>
                  <a:pt x="429307" y="199751"/>
                </a:cubicBezTo>
                <a:cubicBezTo>
                  <a:pt x="425142" y="201788"/>
                  <a:pt x="421082" y="203344"/>
                  <a:pt x="417136" y="204409"/>
                </a:cubicBezTo>
                <a:cubicBezTo>
                  <a:pt x="413184" y="205475"/>
                  <a:pt x="407664" y="206007"/>
                  <a:pt x="400565" y="206007"/>
                </a:cubicBezTo>
                <a:cubicBezTo>
                  <a:pt x="387345" y="206007"/>
                  <a:pt x="376366" y="201568"/>
                  <a:pt x="367629" y="192697"/>
                </a:cubicBezTo>
                <a:cubicBezTo>
                  <a:pt x="358888" y="183828"/>
                  <a:pt x="354521" y="172649"/>
                  <a:pt x="354521" y="159164"/>
                </a:cubicBezTo>
                <a:cubicBezTo>
                  <a:pt x="354521" y="148072"/>
                  <a:pt x="356734" y="139112"/>
                  <a:pt x="361175" y="132282"/>
                </a:cubicBezTo>
                <a:cubicBezTo>
                  <a:pt x="365613" y="125449"/>
                  <a:pt x="371999" y="120039"/>
                  <a:pt x="380336" y="116043"/>
                </a:cubicBezTo>
                <a:cubicBezTo>
                  <a:pt x="388764" y="111961"/>
                  <a:pt x="398834" y="109124"/>
                  <a:pt x="410548" y="107528"/>
                </a:cubicBezTo>
                <a:cubicBezTo>
                  <a:pt x="422255" y="105931"/>
                  <a:pt x="434851" y="104689"/>
                  <a:pt x="448337" y="103800"/>
                </a:cubicBezTo>
                <a:lnTo>
                  <a:pt x="448337" y="103000"/>
                </a:lnTo>
                <a:cubicBezTo>
                  <a:pt x="448337" y="94752"/>
                  <a:pt x="445299" y="89050"/>
                  <a:pt x="439226" y="85900"/>
                </a:cubicBezTo>
                <a:cubicBezTo>
                  <a:pt x="433145" y="82751"/>
                  <a:pt x="424031" y="81177"/>
                  <a:pt x="411877" y="81177"/>
                </a:cubicBezTo>
                <a:cubicBezTo>
                  <a:pt x="406375" y="81177"/>
                  <a:pt x="399946" y="82178"/>
                  <a:pt x="392580" y="84168"/>
                </a:cubicBezTo>
                <a:cubicBezTo>
                  <a:pt x="385218" y="86167"/>
                  <a:pt x="378032" y="88719"/>
                  <a:pt x="371019" y="91826"/>
                </a:cubicBezTo>
                <a:lnTo>
                  <a:pt x="367032" y="91826"/>
                </a:lnTo>
                <a:lnTo>
                  <a:pt x="367032" y="55761"/>
                </a:lnTo>
                <a:cubicBezTo>
                  <a:pt x="371643" y="54432"/>
                  <a:pt x="379094" y="52856"/>
                  <a:pt x="389388" y="51034"/>
                </a:cubicBezTo>
                <a:cubicBezTo>
                  <a:pt x="399676" y="49220"/>
                  <a:pt x="410058" y="48308"/>
                  <a:pt x="420527" y="48308"/>
                </a:cubicBezTo>
                <a:cubicBezTo>
                  <a:pt x="446257" y="48308"/>
                  <a:pt x="464998" y="52590"/>
                  <a:pt x="476752" y="61151"/>
                </a:cubicBezTo>
                <a:cubicBezTo>
                  <a:pt x="488510" y="69714"/>
                  <a:pt x="494385" y="82775"/>
                  <a:pt x="494385" y="100343"/>
                </a:cubicBezTo>
                <a:lnTo>
                  <a:pt x="494385" y="202011"/>
                </a:lnTo>
                <a:lnTo>
                  <a:pt x="448070" y="202011"/>
                </a:lnTo>
                <a:close/>
                <a:moveTo>
                  <a:pt x="669381" y="202011"/>
                </a:moveTo>
                <a:lnTo>
                  <a:pt x="622803" y="202011"/>
                </a:lnTo>
                <a:lnTo>
                  <a:pt x="622803" y="85569"/>
                </a:lnTo>
                <a:lnTo>
                  <a:pt x="575429" y="85569"/>
                </a:lnTo>
                <a:lnTo>
                  <a:pt x="575429" y="202011"/>
                </a:lnTo>
                <a:lnTo>
                  <a:pt x="528851" y="202011"/>
                </a:lnTo>
                <a:lnTo>
                  <a:pt x="528851" y="52564"/>
                </a:lnTo>
                <a:lnTo>
                  <a:pt x="669381" y="52564"/>
                </a:lnTo>
                <a:close/>
                <a:moveTo>
                  <a:pt x="848503" y="127354"/>
                </a:moveTo>
                <a:cubicBezTo>
                  <a:pt x="848503" y="151931"/>
                  <a:pt x="841781" y="171293"/>
                  <a:pt x="828343" y="185444"/>
                </a:cubicBezTo>
                <a:cubicBezTo>
                  <a:pt x="814900" y="199596"/>
                  <a:pt x="795895" y="206670"/>
                  <a:pt x="771318" y="206670"/>
                </a:cubicBezTo>
                <a:cubicBezTo>
                  <a:pt x="746918" y="206670"/>
                  <a:pt x="727957" y="199596"/>
                  <a:pt x="714428" y="185444"/>
                </a:cubicBezTo>
                <a:cubicBezTo>
                  <a:pt x="700896" y="171293"/>
                  <a:pt x="694130" y="151931"/>
                  <a:pt x="694130" y="127354"/>
                </a:cubicBezTo>
                <a:cubicBezTo>
                  <a:pt x="694130" y="102515"/>
                  <a:pt x="700896" y="83063"/>
                  <a:pt x="714428" y="68998"/>
                </a:cubicBezTo>
                <a:cubicBezTo>
                  <a:pt x="727957" y="54940"/>
                  <a:pt x="746918" y="47910"/>
                  <a:pt x="771318" y="47910"/>
                </a:cubicBezTo>
                <a:cubicBezTo>
                  <a:pt x="795801" y="47910"/>
                  <a:pt x="814788" y="54984"/>
                  <a:pt x="828274" y="69135"/>
                </a:cubicBezTo>
                <a:cubicBezTo>
                  <a:pt x="841759" y="83287"/>
                  <a:pt x="848503" y="102694"/>
                  <a:pt x="848503" y="127354"/>
                </a:cubicBezTo>
                <a:close/>
                <a:moveTo>
                  <a:pt x="800723" y="127621"/>
                </a:moveTo>
                <a:cubicBezTo>
                  <a:pt x="800723" y="118750"/>
                  <a:pt x="799993" y="111363"/>
                  <a:pt x="798531" y="105462"/>
                </a:cubicBezTo>
                <a:cubicBezTo>
                  <a:pt x="797065" y="99562"/>
                  <a:pt x="795046" y="94839"/>
                  <a:pt x="792475" y="91289"/>
                </a:cubicBezTo>
                <a:cubicBezTo>
                  <a:pt x="789725" y="87567"/>
                  <a:pt x="786618" y="84972"/>
                  <a:pt x="783163" y="83506"/>
                </a:cubicBezTo>
                <a:cubicBezTo>
                  <a:pt x="779703" y="82041"/>
                  <a:pt x="775753" y="81311"/>
                  <a:pt x="771318" y="81311"/>
                </a:cubicBezTo>
                <a:cubicBezTo>
                  <a:pt x="767146" y="81311"/>
                  <a:pt x="763377" y="81955"/>
                  <a:pt x="760007" y="83240"/>
                </a:cubicBezTo>
                <a:cubicBezTo>
                  <a:pt x="756633" y="84529"/>
                  <a:pt x="753531" y="86991"/>
                  <a:pt x="750690" y="90627"/>
                </a:cubicBezTo>
                <a:cubicBezTo>
                  <a:pt x="748027" y="94087"/>
                  <a:pt x="745899" y="98832"/>
                  <a:pt x="744300" y="104865"/>
                </a:cubicBezTo>
                <a:cubicBezTo>
                  <a:pt x="742705" y="110899"/>
                  <a:pt x="741907" y="118484"/>
                  <a:pt x="741907" y="127621"/>
                </a:cubicBezTo>
                <a:cubicBezTo>
                  <a:pt x="741907" y="136761"/>
                  <a:pt x="742662" y="144148"/>
                  <a:pt x="744171" y="149779"/>
                </a:cubicBezTo>
                <a:cubicBezTo>
                  <a:pt x="745680" y="155413"/>
                  <a:pt x="747627" y="159916"/>
                  <a:pt x="750021" y="163289"/>
                </a:cubicBezTo>
                <a:cubicBezTo>
                  <a:pt x="752508" y="166745"/>
                  <a:pt x="755611" y="169276"/>
                  <a:pt x="759341" y="170871"/>
                </a:cubicBezTo>
                <a:cubicBezTo>
                  <a:pt x="763067" y="172470"/>
                  <a:pt x="767192" y="173269"/>
                  <a:pt x="771715" y="173269"/>
                </a:cubicBezTo>
                <a:cubicBezTo>
                  <a:pt x="775443" y="173269"/>
                  <a:pt x="779234" y="172470"/>
                  <a:pt x="783094" y="170871"/>
                </a:cubicBezTo>
                <a:cubicBezTo>
                  <a:pt x="786953" y="169276"/>
                  <a:pt x="790034" y="166882"/>
                  <a:pt x="792342" y="163685"/>
                </a:cubicBezTo>
                <a:cubicBezTo>
                  <a:pt x="795093" y="159873"/>
                  <a:pt x="797177" y="155279"/>
                  <a:pt x="798596" y="149912"/>
                </a:cubicBezTo>
                <a:cubicBezTo>
                  <a:pt x="800014" y="144544"/>
                  <a:pt x="800723" y="137114"/>
                  <a:pt x="800723" y="127621"/>
                </a:cubicBezTo>
                <a:close/>
                <a:moveTo>
                  <a:pt x="1015777" y="202011"/>
                </a:moveTo>
                <a:lnTo>
                  <a:pt x="969200" y="202011"/>
                </a:lnTo>
                <a:lnTo>
                  <a:pt x="969200" y="85439"/>
                </a:lnTo>
                <a:lnTo>
                  <a:pt x="932606" y="85439"/>
                </a:lnTo>
                <a:cubicBezTo>
                  <a:pt x="932343" y="91826"/>
                  <a:pt x="932141" y="96970"/>
                  <a:pt x="932004" y="100872"/>
                </a:cubicBezTo>
                <a:cubicBezTo>
                  <a:pt x="931871" y="104779"/>
                  <a:pt x="931717" y="109171"/>
                  <a:pt x="931540" y="114045"/>
                </a:cubicBezTo>
                <a:cubicBezTo>
                  <a:pt x="930917" y="128330"/>
                  <a:pt x="929722" y="139976"/>
                  <a:pt x="927951" y="148983"/>
                </a:cubicBezTo>
                <a:cubicBezTo>
                  <a:pt x="926172" y="157987"/>
                  <a:pt x="923912" y="165373"/>
                  <a:pt x="921161" y="171138"/>
                </a:cubicBezTo>
                <a:cubicBezTo>
                  <a:pt x="918498" y="176905"/>
                  <a:pt x="915772" y="181408"/>
                  <a:pt x="912978" y="184644"/>
                </a:cubicBezTo>
                <a:cubicBezTo>
                  <a:pt x="910182" y="187885"/>
                  <a:pt x="907139" y="190919"/>
                  <a:pt x="903859" y="193764"/>
                </a:cubicBezTo>
                <a:cubicBezTo>
                  <a:pt x="900757" y="196423"/>
                  <a:pt x="896364" y="198617"/>
                  <a:pt x="890687" y="200348"/>
                </a:cubicBezTo>
                <a:cubicBezTo>
                  <a:pt x="885010" y="202080"/>
                  <a:pt x="879815" y="202944"/>
                  <a:pt x="875117" y="202944"/>
                </a:cubicBezTo>
                <a:cubicBezTo>
                  <a:pt x="871125" y="202944"/>
                  <a:pt x="867154" y="202792"/>
                  <a:pt x="863208" y="202479"/>
                </a:cubicBezTo>
                <a:cubicBezTo>
                  <a:pt x="859256" y="202166"/>
                  <a:pt x="856887" y="202011"/>
                  <a:pt x="856087" y="202011"/>
                </a:cubicBezTo>
                <a:lnTo>
                  <a:pt x="856087" y="164219"/>
                </a:lnTo>
                <a:lnTo>
                  <a:pt x="857416" y="164219"/>
                </a:lnTo>
                <a:cubicBezTo>
                  <a:pt x="857773" y="164219"/>
                  <a:pt x="858371" y="164258"/>
                  <a:pt x="859213" y="164348"/>
                </a:cubicBezTo>
                <a:cubicBezTo>
                  <a:pt x="860058" y="164437"/>
                  <a:pt x="860875" y="164482"/>
                  <a:pt x="861675" y="164482"/>
                </a:cubicBezTo>
                <a:cubicBezTo>
                  <a:pt x="863806" y="164482"/>
                  <a:pt x="866024" y="164240"/>
                  <a:pt x="868331" y="163750"/>
                </a:cubicBezTo>
                <a:cubicBezTo>
                  <a:pt x="870635" y="163264"/>
                  <a:pt x="872544" y="162267"/>
                  <a:pt x="874051" y="160758"/>
                </a:cubicBezTo>
                <a:cubicBezTo>
                  <a:pt x="880175" y="154549"/>
                  <a:pt x="884100" y="146251"/>
                  <a:pt x="885831" y="135872"/>
                </a:cubicBezTo>
                <a:cubicBezTo>
                  <a:pt x="887559" y="125493"/>
                  <a:pt x="888736" y="113868"/>
                  <a:pt x="889359" y="101006"/>
                </a:cubicBezTo>
                <a:cubicBezTo>
                  <a:pt x="889712" y="93997"/>
                  <a:pt x="890069" y="86167"/>
                  <a:pt x="890420" y="77516"/>
                </a:cubicBezTo>
                <a:cubicBezTo>
                  <a:pt x="890777" y="68868"/>
                  <a:pt x="891040" y="60549"/>
                  <a:pt x="891221" y="52564"/>
                </a:cubicBezTo>
                <a:lnTo>
                  <a:pt x="1015777" y="52564"/>
                </a:lnTo>
                <a:close/>
                <a:moveTo>
                  <a:pt x="1192774" y="202011"/>
                </a:moveTo>
                <a:lnTo>
                  <a:pt x="1146193" y="202011"/>
                </a:lnTo>
                <a:lnTo>
                  <a:pt x="1146193" y="138003"/>
                </a:lnTo>
                <a:lnTo>
                  <a:pt x="1098022" y="138003"/>
                </a:lnTo>
                <a:lnTo>
                  <a:pt x="1098022" y="202011"/>
                </a:lnTo>
                <a:lnTo>
                  <a:pt x="1051445" y="202011"/>
                </a:lnTo>
                <a:lnTo>
                  <a:pt x="1051445" y="52564"/>
                </a:lnTo>
                <a:lnTo>
                  <a:pt x="1098022" y="52564"/>
                </a:lnTo>
                <a:lnTo>
                  <a:pt x="1098022" y="104332"/>
                </a:lnTo>
                <a:lnTo>
                  <a:pt x="1146193" y="104332"/>
                </a:lnTo>
                <a:lnTo>
                  <a:pt x="1146193" y="52564"/>
                </a:lnTo>
                <a:lnTo>
                  <a:pt x="1192774" y="52564"/>
                </a:lnTo>
                <a:close/>
                <a:moveTo>
                  <a:pt x="1369609" y="202011"/>
                </a:moveTo>
                <a:lnTo>
                  <a:pt x="1323836" y="202011"/>
                </a:lnTo>
                <a:lnTo>
                  <a:pt x="1323836" y="111251"/>
                </a:lnTo>
                <a:lnTo>
                  <a:pt x="1266610" y="202011"/>
                </a:lnTo>
                <a:lnTo>
                  <a:pt x="1227618" y="202011"/>
                </a:lnTo>
                <a:lnTo>
                  <a:pt x="1227618" y="52564"/>
                </a:lnTo>
                <a:lnTo>
                  <a:pt x="1273393" y="52564"/>
                </a:lnTo>
                <a:lnTo>
                  <a:pt x="1273393" y="133740"/>
                </a:lnTo>
                <a:lnTo>
                  <a:pt x="1325826" y="52564"/>
                </a:lnTo>
                <a:lnTo>
                  <a:pt x="1369609" y="52564"/>
                </a:lnTo>
                <a:close/>
                <a:moveTo>
                  <a:pt x="1527973" y="85037"/>
                </a:moveTo>
                <a:lnTo>
                  <a:pt x="1481664" y="85037"/>
                </a:lnTo>
                <a:lnTo>
                  <a:pt x="1481664" y="202011"/>
                </a:lnTo>
                <a:lnTo>
                  <a:pt x="1435083" y="202011"/>
                </a:lnTo>
                <a:lnTo>
                  <a:pt x="1435083" y="85037"/>
                </a:lnTo>
                <a:lnTo>
                  <a:pt x="1388772" y="85037"/>
                </a:lnTo>
                <a:lnTo>
                  <a:pt x="1388772" y="52564"/>
                </a:lnTo>
                <a:lnTo>
                  <a:pt x="1527973" y="52564"/>
                </a:lnTo>
                <a:close/>
                <a:moveTo>
                  <a:pt x="1623657" y="206007"/>
                </a:moveTo>
                <a:cubicBezTo>
                  <a:pt x="1595442" y="206007"/>
                  <a:pt x="1573816" y="199264"/>
                  <a:pt x="1558778" y="185778"/>
                </a:cubicBezTo>
                <a:cubicBezTo>
                  <a:pt x="1543741" y="172293"/>
                  <a:pt x="1536222" y="153083"/>
                  <a:pt x="1536222" y="128153"/>
                </a:cubicBezTo>
                <a:cubicBezTo>
                  <a:pt x="1536222" y="103757"/>
                  <a:pt x="1543231" y="84284"/>
                  <a:pt x="1557249" y="69732"/>
                </a:cubicBezTo>
                <a:cubicBezTo>
                  <a:pt x="1571267" y="55182"/>
                  <a:pt x="1590872" y="47910"/>
                  <a:pt x="1616069" y="47910"/>
                </a:cubicBezTo>
                <a:cubicBezTo>
                  <a:pt x="1638958" y="47910"/>
                  <a:pt x="1656169" y="54073"/>
                  <a:pt x="1667704" y="66406"/>
                </a:cubicBezTo>
                <a:cubicBezTo>
                  <a:pt x="1679235" y="78736"/>
                  <a:pt x="1685002" y="96394"/>
                  <a:pt x="1685002" y="119370"/>
                </a:cubicBezTo>
                <a:lnTo>
                  <a:pt x="1685002" y="136142"/>
                </a:lnTo>
                <a:lnTo>
                  <a:pt x="1582935" y="136142"/>
                </a:lnTo>
                <a:cubicBezTo>
                  <a:pt x="1583378" y="143061"/>
                  <a:pt x="1584839" y="148847"/>
                  <a:pt x="1587326" y="153505"/>
                </a:cubicBezTo>
                <a:cubicBezTo>
                  <a:pt x="1589807" y="158163"/>
                  <a:pt x="1593091" y="161868"/>
                  <a:pt x="1597173" y="164618"/>
                </a:cubicBezTo>
                <a:cubicBezTo>
                  <a:pt x="1601166" y="167365"/>
                  <a:pt x="1605824" y="169341"/>
                  <a:pt x="1611148" y="170540"/>
                </a:cubicBezTo>
                <a:cubicBezTo>
                  <a:pt x="1616469" y="171738"/>
                  <a:pt x="1622279" y="172337"/>
                  <a:pt x="1628579" y="172337"/>
                </a:cubicBezTo>
                <a:cubicBezTo>
                  <a:pt x="1633994" y="172337"/>
                  <a:pt x="1639314" y="171738"/>
                  <a:pt x="1644553" y="170540"/>
                </a:cubicBezTo>
                <a:cubicBezTo>
                  <a:pt x="1649784" y="169341"/>
                  <a:pt x="1654574" y="167768"/>
                  <a:pt x="1658920" y="165816"/>
                </a:cubicBezTo>
                <a:cubicBezTo>
                  <a:pt x="1662737" y="164132"/>
                  <a:pt x="1666265" y="162314"/>
                  <a:pt x="1669501" y="160359"/>
                </a:cubicBezTo>
                <a:cubicBezTo>
                  <a:pt x="1672740" y="158407"/>
                  <a:pt x="1675379" y="156676"/>
                  <a:pt x="1677420" y="155168"/>
                </a:cubicBezTo>
                <a:lnTo>
                  <a:pt x="1682342" y="155168"/>
                </a:lnTo>
                <a:lnTo>
                  <a:pt x="1682342" y="193627"/>
                </a:lnTo>
                <a:cubicBezTo>
                  <a:pt x="1678525" y="195136"/>
                  <a:pt x="1675044" y="196535"/>
                  <a:pt x="1671895" y="197817"/>
                </a:cubicBezTo>
                <a:cubicBezTo>
                  <a:pt x="1668745" y="199106"/>
                  <a:pt x="1664421" y="200416"/>
                  <a:pt x="1658920" y="201745"/>
                </a:cubicBezTo>
                <a:cubicBezTo>
                  <a:pt x="1653866" y="203077"/>
                  <a:pt x="1648652" y="204121"/>
                  <a:pt x="1643285" y="204876"/>
                </a:cubicBezTo>
                <a:cubicBezTo>
                  <a:pt x="1637918" y="205630"/>
                  <a:pt x="1631373" y="206007"/>
                  <a:pt x="1623657" y="206007"/>
                </a:cubicBezTo>
                <a:close/>
                <a:moveTo>
                  <a:pt x="1639092" y="108058"/>
                </a:moveTo>
                <a:cubicBezTo>
                  <a:pt x="1638825" y="98209"/>
                  <a:pt x="1636539" y="90717"/>
                  <a:pt x="1632236" y="85569"/>
                </a:cubicBezTo>
                <a:cubicBezTo>
                  <a:pt x="1627935" y="80422"/>
                  <a:pt x="1621347" y="77851"/>
                  <a:pt x="1612476" y="77851"/>
                </a:cubicBezTo>
                <a:cubicBezTo>
                  <a:pt x="1603430" y="77851"/>
                  <a:pt x="1596352" y="80558"/>
                  <a:pt x="1591251" y="85965"/>
                </a:cubicBezTo>
                <a:cubicBezTo>
                  <a:pt x="1586149" y="91379"/>
                  <a:pt x="1583331" y="98741"/>
                  <a:pt x="1582802" y="108058"/>
                </a:cubicBezTo>
                <a:close/>
                <a:moveTo>
                  <a:pt x="1851480" y="202011"/>
                </a:moveTo>
                <a:lnTo>
                  <a:pt x="1804904" y="202011"/>
                </a:lnTo>
                <a:lnTo>
                  <a:pt x="1804904" y="85439"/>
                </a:lnTo>
                <a:lnTo>
                  <a:pt x="1768309" y="85439"/>
                </a:lnTo>
                <a:cubicBezTo>
                  <a:pt x="1768046" y="91826"/>
                  <a:pt x="1767846" y="96970"/>
                  <a:pt x="1767709" y="100872"/>
                </a:cubicBezTo>
                <a:cubicBezTo>
                  <a:pt x="1767575" y="104779"/>
                  <a:pt x="1767420" y="109171"/>
                  <a:pt x="1767244" y="114045"/>
                </a:cubicBezTo>
                <a:cubicBezTo>
                  <a:pt x="1766621" y="128330"/>
                  <a:pt x="1765426" y="139976"/>
                  <a:pt x="1763655" y="148983"/>
                </a:cubicBezTo>
                <a:cubicBezTo>
                  <a:pt x="1761877" y="157987"/>
                  <a:pt x="1759616" y="165373"/>
                  <a:pt x="1756865" y="171138"/>
                </a:cubicBezTo>
                <a:cubicBezTo>
                  <a:pt x="1754201" y="176905"/>
                  <a:pt x="1751477" y="181408"/>
                  <a:pt x="1748683" y="184644"/>
                </a:cubicBezTo>
                <a:cubicBezTo>
                  <a:pt x="1745885" y="187885"/>
                  <a:pt x="1742843" y="190919"/>
                  <a:pt x="1739564" y="193764"/>
                </a:cubicBezTo>
                <a:cubicBezTo>
                  <a:pt x="1736460" y="196423"/>
                  <a:pt x="1732068" y="198617"/>
                  <a:pt x="1726391" y="200348"/>
                </a:cubicBezTo>
                <a:cubicBezTo>
                  <a:pt x="1720715" y="202080"/>
                  <a:pt x="1715519" y="202944"/>
                  <a:pt x="1710821" y="202944"/>
                </a:cubicBezTo>
                <a:cubicBezTo>
                  <a:pt x="1706829" y="202944"/>
                  <a:pt x="1702858" y="202792"/>
                  <a:pt x="1698913" y="202479"/>
                </a:cubicBezTo>
                <a:cubicBezTo>
                  <a:pt x="1694959" y="202166"/>
                  <a:pt x="1692590" y="202011"/>
                  <a:pt x="1691792" y="202011"/>
                </a:cubicBezTo>
                <a:lnTo>
                  <a:pt x="1691792" y="164219"/>
                </a:lnTo>
                <a:lnTo>
                  <a:pt x="1693120" y="164219"/>
                </a:lnTo>
                <a:cubicBezTo>
                  <a:pt x="1693477" y="164219"/>
                  <a:pt x="1694074" y="164258"/>
                  <a:pt x="1694916" y="164348"/>
                </a:cubicBezTo>
                <a:cubicBezTo>
                  <a:pt x="1695763" y="164437"/>
                  <a:pt x="1696580" y="164482"/>
                  <a:pt x="1697378" y="164482"/>
                </a:cubicBezTo>
                <a:cubicBezTo>
                  <a:pt x="1699509" y="164482"/>
                  <a:pt x="1701728" y="164240"/>
                  <a:pt x="1704036" y="163750"/>
                </a:cubicBezTo>
                <a:cubicBezTo>
                  <a:pt x="1706340" y="163264"/>
                  <a:pt x="1708247" y="162267"/>
                  <a:pt x="1709756" y="160758"/>
                </a:cubicBezTo>
                <a:cubicBezTo>
                  <a:pt x="1715880" y="154549"/>
                  <a:pt x="1719803" y="146251"/>
                  <a:pt x="1721535" y="135872"/>
                </a:cubicBezTo>
                <a:cubicBezTo>
                  <a:pt x="1723262" y="125493"/>
                  <a:pt x="1724439" y="113868"/>
                  <a:pt x="1725059" y="101006"/>
                </a:cubicBezTo>
                <a:cubicBezTo>
                  <a:pt x="1725416" y="93997"/>
                  <a:pt x="1725772" y="86167"/>
                  <a:pt x="1726125" y="77516"/>
                </a:cubicBezTo>
                <a:cubicBezTo>
                  <a:pt x="1726482" y="68868"/>
                  <a:pt x="1726745" y="60549"/>
                  <a:pt x="1726924" y="52564"/>
                </a:cubicBezTo>
                <a:lnTo>
                  <a:pt x="1851480" y="52564"/>
                </a:lnTo>
                <a:close/>
                <a:moveTo>
                  <a:pt x="2029140" y="202011"/>
                </a:moveTo>
                <a:lnTo>
                  <a:pt x="1983363" y="202011"/>
                </a:lnTo>
                <a:lnTo>
                  <a:pt x="1983363" y="111251"/>
                </a:lnTo>
                <a:lnTo>
                  <a:pt x="1926137" y="202011"/>
                </a:lnTo>
                <a:lnTo>
                  <a:pt x="1887149" y="202011"/>
                </a:lnTo>
                <a:lnTo>
                  <a:pt x="1887149" y="52564"/>
                </a:lnTo>
                <a:lnTo>
                  <a:pt x="1932923" y="52564"/>
                </a:lnTo>
                <a:lnTo>
                  <a:pt x="1932923" y="133740"/>
                </a:lnTo>
                <a:lnTo>
                  <a:pt x="1985357" y="52564"/>
                </a:lnTo>
                <a:lnTo>
                  <a:pt x="2029140" y="525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491230" y="6383655"/>
            <a:ext cx="1347400" cy="208929"/>
          </a:xfrm>
          <a:custGeom>
            <a:avLst/>
            <a:gdLst/>
            <a:ahLst/>
            <a:cxnLst/>
            <a:rect l="l" t="t" r="r" b="b"/>
            <a:pathLst>
              <a:path w="1347400" h="208929">
                <a:moveTo>
                  <a:pt x="140529" y="154101"/>
                </a:moveTo>
                <a:lnTo>
                  <a:pt x="93952" y="154101"/>
                </a:lnTo>
                <a:lnTo>
                  <a:pt x="93952" y="37659"/>
                </a:lnTo>
                <a:lnTo>
                  <a:pt x="46576" y="37659"/>
                </a:lnTo>
                <a:lnTo>
                  <a:pt x="46576" y="154101"/>
                </a:lnTo>
                <a:lnTo>
                  <a:pt x="0" y="154101"/>
                </a:lnTo>
                <a:lnTo>
                  <a:pt x="0" y="4654"/>
                </a:lnTo>
                <a:lnTo>
                  <a:pt x="140529" y="4654"/>
                </a:lnTo>
                <a:close/>
                <a:moveTo>
                  <a:pt x="319647" y="79444"/>
                </a:moveTo>
                <a:cubicBezTo>
                  <a:pt x="319647" y="104021"/>
                  <a:pt x="312929" y="123383"/>
                  <a:pt x="299491" y="137534"/>
                </a:cubicBezTo>
                <a:cubicBezTo>
                  <a:pt x="286048" y="151686"/>
                  <a:pt x="267040" y="158760"/>
                  <a:pt x="242467" y="158760"/>
                </a:cubicBezTo>
                <a:cubicBezTo>
                  <a:pt x="218066" y="158760"/>
                  <a:pt x="199104" y="151686"/>
                  <a:pt x="185576" y="137534"/>
                </a:cubicBezTo>
                <a:cubicBezTo>
                  <a:pt x="172043" y="123383"/>
                  <a:pt x="165279" y="104021"/>
                  <a:pt x="165279" y="79444"/>
                </a:cubicBezTo>
                <a:cubicBezTo>
                  <a:pt x="165279" y="54605"/>
                  <a:pt x="172043" y="35153"/>
                  <a:pt x="185576" y="21088"/>
                </a:cubicBezTo>
                <a:cubicBezTo>
                  <a:pt x="199104" y="7030"/>
                  <a:pt x="218066" y="0"/>
                  <a:pt x="242467" y="0"/>
                </a:cubicBezTo>
                <a:cubicBezTo>
                  <a:pt x="266950" y="0"/>
                  <a:pt x="285936" y="7074"/>
                  <a:pt x="299422" y="21225"/>
                </a:cubicBezTo>
                <a:cubicBezTo>
                  <a:pt x="312907" y="35377"/>
                  <a:pt x="319647" y="54784"/>
                  <a:pt x="319647" y="79444"/>
                </a:cubicBezTo>
                <a:close/>
                <a:moveTo>
                  <a:pt x="271871" y="79711"/>
                </a:moveTo>
                <a:cubicBezTo>
                  <a:pt x="271871" y="70840"/>
                  <a:pt x="271141" y="63453"/>
                  <a:pt x="269679" y="57552"/>
                </a:cubicBezTo>
                <a:cubicBezTo>
                  <a:pt x="268213" y="51652"/>
                  <a:pt x="266194" y="46929"/>
                  <a:pt x="263624" y="43379"/>
                </a:cubicBezTo>
                <a:cubicBezTo>
                  <a:pt x="260873" y="39657"/>
                  <a:pt x="257766" y="37062"/>
                  <a:pt x="254307" y="35596"/>
                </a:cubicBezTo>
                <a:cubicBezTo>
                  <a:pt x="250851" y="34131"/>
                  <a:pt x="246902" y="33401"/>
                  <a:pt x="242467" y="33401"/>
                </a:cubicBezTo>
                <a:cubicBezTo>
                  <a:pt x="238294" y="33401"/>
                  <a:pt x="234526" y="34045"/>
                  <a:pt x="231155" y="35330"/>
                </a:cubicBezTo>
                <a:cubicBezTo>
                  <a:pt x="227782" y="36619"/>
                  <a:pt x="224679" y="39081"/>
                  <a:pt x="221838" y="42717"/>
                </a:cubicBezTo>
                <a:cubicBezTo>
                  <a:pt x="219175" y="46177"/>
                  <a:pt x="217046" y="50922"/>
                  <a:pt x="215449" y="56955"/>
                </a:cubicBezTo>
                <a:cubicBezTo>
                  <a:pt x="213854" y="62989"/>
                  <a:pt x="213055" y="70574"/>
                  <a:pt x="213055" y="79711"/>
                </a:cubicBezTo>
                <a:cubicBezTo>
                  <a:pt x="213055" y="88851"/>
                  <a:pt x="213811" y="96238"/>
                  <a:pt x="215319" y="101869"/>
                </a:cubicBezTo>
                <a:cubicBezTo>
                  <a:pt x="216824" y="107503"/>
                  <a:pt x="218775" y="112006"/>
                  <a:pt x="221169" y="115379"/>
                </a:cubicBezTo>
                <a:cubicBezTo>
                  <a:pt x="223657" y="118835"/>
                  <a:pt x="226759" y="121366"/>
                  <a:pt x="230489" y="122961"/>
                </a:cubicBezTo>
                <a:cubicBezTo>
                  <a:pt x="234215" y="124560"/>
                  <a:pt x="238340" y="125359"/>
                  <a:pt x="242863" y="125359"/>
                </a:cubicBezTo>
                <a:cubicBezTo>
                  <a:pt x="246592" y="125359"/>
                  <a:pt x="250383" y="124560"/>
                  <a:pt x="254242" y="122961"/>
                </a:cubicBezTo>
                <a:cubicBezTo>
                  <a:pt x="258102" y="121366"/>
                  <a:pt x="261183" y="118972"/>
                  <a:pt x="263490" y="115775"/>
                </a:cubicBezTo>
                <a:cubicBezTo>
                  <a:pt x="266241" y="111963"/>
                  <a:pt x="268325" y="107369"/>
                  <a:pt x="269744" y="102002"/>
                </a:cubicBezTo>
                <a:cubicBezTo>
                  <a:pt x="271162" y="96634"/>
                  <a:pt x="271871" y="89204"/>
                  <a:pt x="271871" y="79711"/>
                </a:cubicBezTo>
                <a:close/>
                <a:moveTo>
                  <a:pt x="490921" y="77317"/>
                </a:moveTo>
                <a:cubicBezTo>
                  <a:pt x="490921" y="101184"/>
                  <a:pt x="484861" y="120430"/>
                  <a:pt x="472754" y="135068"/>
                </a:cubicBezTo>
                <a:cubicBezTo>
                  <a:pt x="460644" y="149708"/>
                  <a:pt x="445719" y="157028"/>
                  <a:pt x="427974" y="157028"/>
                </a:cubicBezTo>
                <a:cubicBezTo>
                  <a:pt x="420522" y="157028"/>
                  <a:pt x="414046" y="156189"/>
                  <a:pt x="408542" y="154504"/>
                </a:cubicBezTo>
                <a:cubicBezTo>
                  <a:pt x="403040" y="152820"/>
                  <a:pt x="397191" y="150202"/>
                  <a:pt x="390981" y="146649"/>
                </a:cubicBezTo>
                <a:lnTo>
                  <a:pt x="390981" y="208929"/>
                </a:lnTo>
                <a:lnTo>
                  <a:pt x="344401" y="208929"/>
                </a:lnTo>
                <a:lnTo>
                  <a:pt x="344401" y="4654"/>
                </a:lnTo>
                <a:lnTo>
                  <a:pt x="390981" y="4654"/>
                </a:lnTo>
                <a:lnTo>
                  <a:pt x="390981" y="20228"/>
                </a:lnTo>
                <a:cubicBezTo>
                  <a:pt x="397811" y="14371"/>
                  <a:pt x="404776" y="9626"/>
                  <a:pt x="411874" y="5986"/>
                </a:cubicBezTo>
                <a:cubicBezTo>
                  <a:pt x="418971" y="2350"/>
                  <a:pt x="427175" y="532"/>
                  <a:pt x="436488" y="532"/>
                </a:cubicBezTo>
                <a:cubicBezTo>
                  <a:pt x="453790" y="532"/>
                  <a:pt x="467186" y="7405"/>
                  <a:pt x="476683" y="21157"/>
                </a:cubicBezTo>
                <a:cubicBezTo>
                  <a:pt x="486172" y="34906"/>
                  <a:pt x="490921" y="53625"/>
                  <a:pt x="490921" y="77317"/>
                </a:cubicBezTo>
                <a:close/>
                <a:moveTo>
                  <a:pt x="443278" y="78249"/>
                </a:moveTo>
                <a:cubicBezTo>
                  <a:pt x="443278" y="63698"/>
                  <a:pt x="441039" y="53135"/>
                  <a:pt x="436557" y="46573"/>
                </a:cubicBezTo>
                <a:cubicBezTo>
                  <a:pt x="432075" y="40006"/>
                  <a:pt x="425090" y="36727"/>
                  <a:pt x="415598" y="36727"/>
                </a:cubicBezTo>
                <a:cubicBezTo>
                  <a:pt x="411425" y="36727"/>
                  <a:pt x="407279" y="37392"/>
                  <a:pt x="403152" y="38724"/>
                </a:cubicBezTo>
                <a:cubicBezTo>
                  <a:pt x="399030" y="40053"/>
                  <a:pt x="394970" y="42051"/>
                  <a:pt x="390981" y="44715"/>
                </a:cubicBezTo>
                <a:lnTo>
                  <a:pt x="390981" y="119902"/>
                </a:lnTo>
                <a:cubicBezTo>
                  <a:pt x="393461" y="120967"/>
                  <a:pt x="396190" y="121719"/>
                  <a:pt x="399163" y="122162"/>
                </a:cubicBezTo>
                <a:cubicBezTo>
                  <a:pt x="402137" y="122604"/>
                  <a:pt x="405658" y="122831"/>
                  <a:pt x="409741" y="122831"/>
                </a:cubicBezTo>
                <a:cubicBezTo>
                  <a:pt x="421095" y="122831"/>
                  <a:pt x="429526" y="119123"/>
                  <a:pt x="435027" y="111715"/>
                </a:cubicBezTo>
                <a:cubicBezTo>
                  <a:pt x="440527" y="104310"/>
                  <a:pt x="443278" y="93153"/>
                  <a:pt x="443278" y="78249"/>
                </a:cubicBezTo>
                <a:close/>
                <a:moveTo>
                  <a:pt x="657928" y="154101"/>
                </a:moveTo>
                <a:lnTo>
                  <a:pt x="612154" y="154101"/>
                </a:lnTo>
                <a:lnTo>
                  <a:pt x="612154" y="63341"/>
                </a:lnTo>
                <a:lnTo>
                  <a:pt x="554929" y="154101"/>
                </a:lnTo>
                <a:lnTo>
                  <a:pt x="515937" y="154101"/>
                </a:lnTo>
                <a:lnTo>
                  <a:pt x="515937" y="4654"/>
                </a:lnTo>
                <a:lnTo>
                  <a:pt x="561714" y="4654"/>
                </a:lnTo>
                <a:lnTo>
                  <a:pt x="561714" y="85830"/>
                </a:lnTo>
                <a:lnTo>
                  <a:pt x="614149" y="4654"/>
                </a:lnTo>
                <a:lnTo>
                  <a:pt x="657928" y="4654"/>
                </a:lnTo>
                <a:close/>
                <a:moveTo>
                  <a:pt x="766922" y="158097"/>
                </a:moveTo>
                <a:cubicBezTo>
                  <a:pt x="754588" y="158097"/>
                  <a:pt x="743302" y="156542"/>
                  <a:pt x="733053" y="153435"/>
                </a:cubicBezTo>
                <a:cubicBezTo>
                  <a:pt x="722807" y="150332"/>
                  <a:pt x="713911" y="145540"/>
                  <a:pt x="706374" y="139063"/>
                </a:cubicBezTo>
                <a:cubicBezTo>
                  <a:pt x="698921" y="132588"/>
                  <a:pt x="693107" y="124444"/>
                  <a:pt x="688938" y="114641"/>
                </a:cubicBezTo>
                <a:cubicBezTo>
                  <a:pt x="684770" y="104838"/>
                  <a:pt x="682682" y="93282"/>
                  <a:pt x="682682" y="79977"/>
                </a:cubicBezTo>
                <a:cubicBezTo>
                  <a:pt x="682682" y="65692"/>
                  <a:pt x="684946" y="53543"/>
                  <a:pt x="689471" y="43516"/>
                </a:cubicBezTo>
                <a:cubicBezTo>
                  <a:pt x="693992" y="33487"/>
                  <a:pt x="700117" y="25240"/>
                  <a:pt x="707836" y="18763"/>
                </a:cubicBezTo>
                <a:cubicBezTo>
                  <a:pt x="715287" y="12548"/>
                  <a:pt x="724050" y="7959"/>
                  <a:pt x="734118" y="4986"/>
                </a:cubicBezTo>
                <a:cubicBezTo>
                  <a:pt x="744188" y="2015"/>
                  <a:pt x="754678" y="532"/>
                  <a:pt x="765590" y="532"/>
                </a:cubicBezTo>
                <a:cubicBezTo>
                  <a:pt x="773841" y="532"/>
                  <a:pt x="782092" y="1483"/>
                  <a:pt x="790344" y="3390"/>
                </a:cubicBezTo>
                <a:cubicBezTo>
                  <a:pt x="798595" y="5298"/>
                  <a:pt x="806889" y="8337"/>
                  <a:pt x="815231" y="12509"/>
                </a:cubicBezTo>
                <a:lnTo>
                  <a:pt x="815231" y="52433"/>
                </a:lnTo>
                <a:lnTo>
                  <a:pt x="809240" y="52433"/>
                </a:lnTo>
                <a:cubicBezTo>
                  <a:pt x="807376" y="50655"/>
                  <a:pt x="805090" y="48704"/>
                  <a:pt x="802389" y="46573"/>
                </a:cubicBezTo>
                <a:cubicBezTo>
                  <a:pt x="799682" y="44444"/>
                  <a:pt x="796733" y="42494"/>
                  <a:pt x="793537" y="40720"/>
                </a:cubicBezTo>
                <a:cubicBezTo>
                  <a:pt x="790163" y="38858"/>
                  <a:pt x="786351" y="37280"/>
                  <a:pt x="782092" y="35993"/>
                </a:cubicBezTo>
                <a:cubicBezTo>
                  <a:pt x="777830" y="34710"/>
                  <a:pt x="773085" y="34066"/>
                  <a:pt x="767854" y="34066"/>
                </a:cubicBezTo>
                <a:cubicBezTo>
                  <a:pt x="755964" y="34066"/>
                  <a:pt x="746758" y="38214"/>
                  <a:pt x="740238" y="46508"/>
                </a:cubicBezTo>
                <a:cubicBezTo>
                  <a:pt x="733719" y="54803"/>
                  <a:pt x="730461" y="65958"/>
                  <a:pt x="730461" y="79977"/>
                </a:cubicBezTo>
                <a:cubicBezTo>
                  <a:pt x="730461" y="94968"/>
                  <a:pt x="733939" y="106149"/>
                  <a:pt x="740908" y="113511"/>
                </a:cubicBezTo>
                <a:cubicBezTo>
                  <a:pt x="747871" y="120881"/>
                  <a:pt x="757119" y="124560"/>
                  <a:pt x="768653" y="124560"/>
                </a:cubicBezTo>
                <a:cubicBezTo>
                  <a:pt x="774507" y="124560"/>
                  <a:pt x="779651" y="123893"/>
                  <a:pt x="784086" y="122565"/>
                </a:cubicBezTo>
                <a:cubicBezTo>
                  <a:pt x="788525" y="121233"/>
                  <a:pt x="792337" y="119635"/>
                  <a:pt x="795534" y="117773"/>
                </a:cubicBezTo>
                <a:cubicBezTo>
                  <a:pt x="798638" y="115909"/>
                  <a:pt x="801301" y="113980"/>
                  <a:pt x="803516" y="111981"/>
                </a:cubicBezTo>
                <a:cubicBezTo>
                  <a:pt x="805733" y="109987"/>
                  <a:pt x="807641" y="108190"/>
                  <a:pt x="809240" y="106592"/>
                </a:cubicBezTo>
                <a:lnTo>
                  <a:pt x="815231" y="106592"/>
                </a:lnTo>
                <a:lnTo>
                  <a:pt x="815231" y="146516"/>
                </a:lnTo>
                <a:cubicBezTo>
                  <a:pt x="812566" y="147668"/>
                  <a:pt x="809485" y="149004"/>
                  <a:pt x="805981" y="150509"/>
                </a:cubicBezTo>
                <a:cubicBezTo>
                  <a:pt x="802476" y="152016"/>
                  <a:pt x="798905" y="153262"/>
                  <a:pt x="795269" y="154237"/>
                </a:cubicBezTo>
                <a:cubicBezTo>
                  <a:pt x="790742" y="155479"/>
                  <a:pt x="786506" y="156431"/>
                  <a:pt x="782556" y="157096"/>
                </a:cubicBezTo>
                <a:cubicBezTo>
                  <a:pt x="778611" y="157765"/>
                  <a:pt x="773398" y="158097"/>
                  <a:pt x="766922" y="158097"/>
                </a:cubicBezTo>
                <a:close/>
                <a:moveTo>
                  <a:pt x="960014" y="37127"/>
                </a:moveTo>
                <a:lnTo>
                  <a:pt x="913705" y="37127"/>
                </a:lnTo>
                <a:lnTo>
                  <a:pt x="913705" y="154101"/>
                </a:lnTo>
                <a:lnTo>
                  <a:pt x="867128" y="154101"/>
                </a:lnTo>
                <a:lnTo>
                  <a:pt x="867128" y="37127"/>
                </a:lnTo>
                <a:lnTo>
                  <a:pt x="820814" y="37127"/>
                </a:lnTo>
                <a:lnTo>
                  <a:pt x="820814" y="4654"/>
                </a:lnTo>
                <a:lnTo>
                  <a:pt x="960014" y="4654"/>
                </a:lnTo>
                <a:close/>
                <a:moveTo>
                  <a:pt x="1112122" y="103931"/>
                </a:moveTo>
                <a:cubicBezTo>
                  <a:pt x="1112122" y="111560"/>
                  <a:pt x="1110614" y="118595"/>
                  <a:pt x="1107601" y="125023"/>
                </a:cubicBezTo>
                <a:cubicBezTo>
                  <a:pt x="1104580" y="131457"/>
                  <a:pt x="1100635" y="136713"/>
                  <a:pt x="1095753" y="140796"/>
                </a:cubicBezTo>
                <a:cubicBezTo>
                  <a:pt x="1089720" y="145674"/>
                  <a:pt x="1083491" y="149115"/>
                  <a:pt x="1077055" y="151105"/>
                </a:cubicBezTo>
                <a:cubicBezTo>
                  <a:pt x="1070621" y="153103"/>
                  <a:pt x="1061952" y="154101"/>
                  <a:pt x="1051038" y="154101"/>
                </a:cubicBezTo>
                <a:lnTo>
                  <a:pt x="979178" y="154101"/>
                </a:lnTo>
                <a:lnTo>
                  <a:pt x="979178" y="4654"/>
                </a:lnTo>
                <a:lnTo>
                  <a:pt x="1025621" y="4654"/>
                </a:lnTo>
                <a:lnTo>
                  <a:pt x="1025621" y="55090"/>
                </a:lnTo>
                <a:lnTo>
                  <a:pt x="1051171" y="55090"/>
                </a:lnTo>
                <a:cubicBezTo>
                  <a:pt x="1061909" y="55090"/>
                  <a:pt x="1070578" y="55847"/>
                  <a:pt x="1077191" y="57354"/>
                </a:cubicBezTo>
                <a:cubicBezTo>
                  <a:pt x="1083797" y="58863"/>
                  <a:pt x="1090076" y="61833"/>
                  <a:pt x="1096020" y="66272"/>
                </a:cubicBezTo>
                <a:cubicBezTo>
                  <a:pt x="1101254" y="70177"/>
                  <a:pt x="1105247" y="75455"/>
                  <a:pt x="1107996" y="82108"/>
                </a:cubicBezTo>
                <a:cubicBezTo>
                  <a:pt x="1110743" y="88761"/>
                  <a:pt x="1112122" y="96037"/>
                  <a:pt x="1112122" y="103931"/>
                </a:cubicBezTo>
                <a:close/>
                <a:moveTo>
                  <a:pt x="1060886" y="116837"/>
                </a:moveTo>
                <a:cubicBezTo>
                  <a:pt x="1062395" y="114890"/>
                  <a:pt x="1063418" y="112870"/>
                  <a:pt x="1063948" y="110785"/>
                </a:cubicBezTo>
                <a:cubicBezTo>
                  <a:pt x="1064479" y="108701"/>
                  <a:pt x="1064746" y="106549"/>
                  <a:pt x="1064746" y="104335"/>
                </a:cubicBezTo>
                <a:cubicBezTo>
                  <a:pt x="1064746" y="97945"/>
                  <a:pt x="1062839" y="93196"/>
                  <a:pt x="1059026" y="90093"/>
                </a:cubicBezTo>
                <a:cubicBezTo>
                  <a:pt x="1055210" y="86990"/>
                  <a:pt x="1049709" y="85435"/>
                  <a:pt x="1042520" y="85435"/>
                </a:cubicBezTo>
                <a:lnTo>
                  <a:pt x="1025621" y="85435"/>
                </a:lnTo>
                <a:lnTo>
                  <a:pt x="1025621" y="123893"/>
                </a:lnTo>
                <a:lnTo>
                  <a:pt x="1042520" y="123893"/>
                </a:lnTo>
                <a:cubicBezTo>
                  <a:pt x="1047316" y="123893"/>
                  <a:pt x="1051214" y="123206"/>
                  <a:pt x="1054235" y="121831"/>
                </a:cubicBezTo>
                <a:cubicBezTo>
                  <a:pt x="1057251" y="120455"/>
                  <a:pt x="1059468" y="118792"/>
                  <a:pt x="1060886" y="116837"/>
                </a:cubicBezTo>
                <a:close/>
                <a:moveTo>
                  <a:pt x="1173869" y="154101"/>
                </a:moveTo>
                <a:lnTo>
                  <a:pt x="1127292" y="154101"/>
                </a:lnTo>
                <a:lnTo>
                  <a:pt x="1127292" y="4654"/>
                </a:lnTo>
                <a:lnTo>
                  <a:pt x="1173869" y="4654"/>
                </a:lnTo>
                <a:close/>
                <a:moveTo>
                  <a:pt x="1286056" y="158097"/>
                </a:moveTo>
                <a:cubicBezTo>
                  <a:pt x="1257840" y="158097"/>
                  <a:pt x="1236218" y="151354"/>
                  <a:pt x="1221177" y="137868"/>
                </a:cubicBezTo>
                <a:cubicBezTo>
                  <a:pt x="1206140" y="124383"/>
                  <a:pt x="1198623" y="105173"/>
                  <a:pt x="1198623" y="80243"/>
                </a:cubicBezTo>
                <a:cubicBezTo>
                  <a:pt x="1198623" y="55847"/>
                  <a:pt x="1205632" y="36374"/>
                  <a:pt x="1219647" y="21822"/>
                </a:cubicBezTo>
                <a:cubicBezTo>
                  <a:pt x="1233665" y="7272"/>
                  <a:pt x="1253271" y="0"/>
                  <a:pt x="1278467" y="0"/>
                </a:cubicBezTo>
                <a:cubicBezTo>
                  <a:pt x="1301356" y="0"/>
                  <a:pt x="1318568" y="6163"/>
                  <a:pt x="1330106" y="18496"/>
                </a:cubicBezTo>
                <a:cubicBezTo>
                  <a:pt x="1341633" y="30826"/>
                  <a:pt x="1347400" y="48484"/>
                  <a:pt x="1347400" y="71460"/>
                </a:cubicBezTo>
                <a:lnTo>
                  <a:pt x="1347400" y="88232"/>
                </a:lnTo>
                <a:lnTo>
                  <a:pt x="1245333" y="88232"/>
                </a:lnTo>
                <a:cubicBezTo>
                  <a:pt x="1245779" y="95151"/>
                  <a:pt x="1247237" y="100937"/>
                  <a:pt x="1249725" y="105595"/>
                </a:cubicBezTo>
                <a:cubicBezTo>
                  <a:pt x="1252209" y="110253"/>
                  <a:pt x="1255489" y="113958"/>
                  <a:pt x="1259570" y="116708"/>
                </a:cubicBezTo>
                <a:cubicBezTo>
                  <a:pt x="1263563" y="119455"/>
                  <a:pt x="1268222" y="121431"/>
                  <a:pt x="1273546" y="122630"/>
                </a:cubicBezTo>
                <a:cubicBezTo>
                  <a:pt x="1278871" y="123828"/>
                  <a:pt x="1284681" y="124427"/>
                  <a:pt x="1290977" y="124427"/>
                </a:cubicBezTo>
                <a:cubicBezTo>
                  <a:pt x="1296391" y="124427"/>
                  <a:pt x="1301717" y="123828"/>
                  <a:pt x="1306951" y="122630"/>
                </a:cubicBezTo>
                <a:cubicBezTo>
                  <a:pt x="1312182" y="121431"/>
                  <a:pt x="1316973" y="119858"/>
                  <a:pt x="1321318" y="117906"/>
                </a:cubicBezTo>
                <a:cubicBezTo>
                  <a:pt x="1325134" y="116222"/>
                  <a:pt x="1328662" y="114404"/>
                  <a:pt x="1331902" y="112449"/>
                </a:cubicBezTo>
                <a:cubicBezTo>
                  <a:pt x="1335138" y="110497"/>
                  <a:pt x="1337781" y="108766"/>
                  <a:pt x="1339818" y="107258"/>
                </a:cubicBezTo>
                <a:lnTo>
                  <a:pt x="1344743" y="107258"/>
                </a:lnTo>
                <a:lnTo>
                  <a:pt x="1344743" y="145717"/>
                </a:lnTo>
                <a:cubicBezTo>
                  <a:pt x="1340924" y="147226"/>
                  <a:pt x="1337443" y="148625"/>
                  <a:pt x="1334296" y="149907"/>
                </a:cubicBezTo>
                <a:cubicBezTo>
                  <a:pt x="1331146" y="151196"/>
                  <a:pt x="1326819" y="152506"/>
                  <a:pt x="1321318" y="153835"/>
                </a:cubicBezTo>
                <a:cubicBezTo>
                  <a:pt x="1316263" y="155167"/>
                  <a:pt x="1311051" y="156211"/>
                  <a:pt x="1305687" y="156966"/>
                </a:cubicBezTo>
                <a:cubicBezTo>
                  <a:pt x="1300316" y="157720"/>
                  <a:pt x="1293774" y="158097"/>
                  <a:pt x="1286056" y="158097"/>
                </a:cubicBezTo>
                <a:close/>
                <a:moveTo>
                  <a:pt x="1301493" y="60148"/>
                </a:moveTo>
                <a:cubicBezTo>
                  <a:pt x="1301226" y="50299"/>
                  <a:pt x="1298941" y="42807"/>
                  <a:pt x="1294639" y="37659"/>
                </a:cubicBezTo>
                <a:cubicBezTo>
                  <a:pt x="1290336" y="32512"/>
                  <a:pt x="1283745" y="29941"/>
                  <a:pt x="1274874" y="29941"/>
                </a:cubicBezTo>
                <a:cubicBezTo>
                  <a:pt x="1265828" y="29941"/>
                  <a:pt x="1258750" y="32648"/>
                  <a:pt x="1253648" y="38055"/>
                </a:cubicBezTo>
                <a:cubicBezTo>
                  <a:pt x="1248548" y="43469"/>
                  <a:pt x="1245733" y="50831"/>
                  <a:pt x="1245199" y="6014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922578" y="6388309"/>
            <a:ext cx="501436" cy="186443"/>
          </a:xfrm>
          <a:custGeom>
            <a:avLst/>
            <a:gdLst/>
            <a:ahLst/>
            <a:cxnLst/>
            <a:rect l="l" t="t" r="r" b="b"/>
            <a:pathLst>
              <a:path w="501436" h="186443">
                <a:moveTo>
                  <a:pt x="169276" y="186444"/>
                </a:moveTo>
                <a:lnTo>
                  <a:pt x="127887" y="186444"/>
                </a:lnTo>
                <a:lnTo>
                  <a:pt x="127887" y="148918"/>
                </a:lnTo>
                <a:lnTo>
                  <a:pt x="41386" y="148918"/>
                </a:lnTo>
                <a:lnTo>
                  <a:pt x="41386" y="186444"/>
                </a:lnTo>
                <a:lnTo>
                  <a:pt x="0" y="186444"/>
                </a:lnTo>
                <a:lnTo>
                  <a:pt x="0" y="115913"/>
                </a:lnTo>
                <a:lnTo>
                  <a:pt x="10783" y="115913"/>
                </a:lnTo>
                <a:cubicBezTo>
                  <a:pt x="17525" y="101895"/>
                  <a:pt x="22915" y="84769"/>
                  <a:pt x="26949" y="64544"/>
                </a:cubicBezTo>
                <a:cubicBezTo>
                  <a:pt x="30986" y="44317"/>
                  <a:pt x="33005" y="22803"/>
                  <a:pt x="33005" y="0"/>
                </a:cubicBezTo>
                <a:lnTo>
                  <a:pt x="154502" y="0"/>
                </a:lnTo>
                <a:lnTo>
                  <a:pt x="154502" y="115913"/>
                </a:lnTo>
                <a:lnTo>
                  <a:pt x="169276" y="115913"/>
                </a:lnTo>
                <a:close/>
                <a:moveTo>
                  <a:pt x="108191" y="115913"/>
                </a:moveTo>
                <a:lnTo>
                  <a:pt x="108191" y="32875"/>
                </a:lnTo>
                <a:lnTo>
                  <a:pt x="75324" y="32875"/>
                </a:lnTo>
                <a:cubicBezTo>
                  <a:pt x="73815" y="49460"/>
                  <a:pt x="71262" y="64832"/>
                  <a:pt x="67669" y="78984"/>
                </a:cubicBezTo>
                <a:cubicBezTo>
                  <a:pt x="64077" y="93136"/>
                  <a:pt x="59754" y="105448"/>
                  <a:pt x="54695" y="115913"/>
                </a:cubicBezTo>
                <a:close/>
                <a:moveTo>
                  <a:pt x="335488" y="149447"/>
                </a:moveTo>
                <a:lnTo>
                  <a:pt x="288911" y="149447"/>
                </a:lnTo>
                <a:lnTo>
                  <a:pt x="288911" y="32875"/>
                </a:lnTo>
                <a:lnTo>
                  <a:pt x="252318" y="32875"/>
                </a:lnTo>
                <a:cubicBezTo>
                  <a:pt x="252051" y="39262"/>
                  <a:pt x="251852" y="44406"/>
                  <a:pt x="251717" y="48308"/>
                </a:cubicBezTo>
                <a:cubicBezTo>
                  <a:pt x="251583" y="52215"/>
                  <a:pt x="251428" y="56607"/>
                  <a:pt x="251252" y="61481"/>
                </a:cubicBezTo>
                <a:cubicBezTo>
                  <a:pt x="250628" y="75766"/>
                  <a:pt x="249433" y="87412"/>
                  <a:pt x="247663" y="96419"/>
                </a:cubicBezTo>
                <a:cubicBezTo>
                  <a:pt x="245884" y="105423"/>
                  <a:pt x="243619" y="112809"/>
                  <a:pt x="240874" y="118574"/>
                </a:cubicBezTo>
                <a:cubicBezTo>
                  <a:pt x="238209" y="124341"/>
                  <a:pt x="235484" y="128844"/>
                  <a:pt x="232687" y="132080"/>
                </a:cubicBezTo>
                <a:cubicBezTo>
                  <a:pt x="229893" y="135321"/>
                  <a:pt x="226851" y="138355"/>
                  <a:pt x="223571" y="141200"/>
                </a:cubicBezTo>
                <a:cubicBezTo>
                  <a:pt x="220468" y="143859"/>
                  <a:pt x="216077" y="146053"/>
                  <a:pt x="210398" y="147784"/>
                </a:cubicBezTo>
                <a:cubicBezTo>
                  <a:pt x="204718" y="149516"/>
                  <a:pt x="199527" y="150380"/>
                  <a:pt x="194828" y="150380"/>
                </a:cubicBezTo>
                <a:cubicBezTo>
                  <a:pt x="190837" y="150380"/>
                  <a:pt x="186865" y="150228"/>
                  <a:pt x="182919" y="149915"/>
                </a:cubicBezTo>
                <a:cubicBezTo>
                  <a:pt x="178967" y="149602"/>
                  <a:pt x="176595" y="149447"/>
                  <a:pt x="175800" y="149447"/>
                </a:cubicBezTo>
                <a:lnTo>
                  <a:pt x="175800" y="111655"/>
                </a:lnTo>
                <a:lnTo>
                  <a:pt x="177128" y="111655"/>
                </a:lnTo>
                <a:cubicBezTo>
                  <a:pt x="177484" y="111655"/>
                  <a:pt x="178082" y="111694"/>
                  <a:pt x="178924" y="111784"/>
                </a:cubicBezTo>
                <a:cubicBezTo>
                  <a:pt x="179770" y="111873"/>
                  <a:pt x="180588" y="111918"/>
                  <a:pt x="181383" y="111918"/>
                </a:cubicBezTo>
                <a:cubicBezTo>
                  <a:pt x="183518" y="111918"/>
                  <a:pt x="185731" y="111676"/>
                  <a:pt x="188043" y="111186"/>
                </a:cubicBezTo>
                <a:cubicBezTo>
                  <a:pt x="190346" y="110700"/>
                  <a:pt x="192255" y="109703"/>
                  <a:pt x="193763" y="108194"/>
                </a:cubicBezTo>
                <a:cubicBezTo>
                  <a:pt x="199887" y="101985"/>
                  <a:pt x="203811" y="93687"/>
                  <a:pt x="205539" y="83308"/>
                </a:cubicBezTo>
                <a:cubicBezTo>
                  <a:pt x="207271" y="72929"/>
                  <a:pt x="208448" y="61304"/>
                  <a:pt x="209067" y="48442"/>
                </a:cubicBezTo>
                <a:cubicBezTo>
                  <a:pt x="209423" y="41433"/>
                  <a:pt x="209776" y="33603"/>
                  <a:pt x="210133" y="24952"/>
                </a:cubicBezTo>
                <a:cubicBezTo>
                  <a:pt x="210485" y="16304"/>
                  <a:pt x="210751" y="7985"/>
                  <a:pt x="210932" y="0"/>
                </a:cubicBezTo>
                <a:lnTo>
                  <a:pt x="335488" y="0"/>
                </a:lnTo>
                <a:close/>
                <a:moveTo>
                  <a:pt x="501437" y="149447"/>
                </a:moveTo>
                <a:lnTo>
                  <a:pt x="454994" y="149447"/>
                </a:lnTo>
                <a:lnTo>
                  <a:pt x="454994" y="97546"/>
                </a:lnTo>
                <a:lnTo>
                  <a:pt x="440886" y="97546"/>
                </a:lnTo>
                <a:lnTo>
                  <a:pt x="405087" y="149447"/>
                </a:lnTo>
                <a:lnTo>
                  <a:pt x="352919" y="149447"/>
                </a:lnTo>
                <a:lnTo>
                  <a:pt x="395774" y="90893"/>
                </a:lnTo>
                <a:cubicBezTo>
                  <a:pt x="385125" y="86015"/>
                  <a:pt x="377363" y="80097"/>
                  <a:pt x="372485" y="73131"/>
                </a:cubicBezTo>
                <a:cubicBezTo>
                  <a:pt x="367604" y="66161"/>
                  <a:pt x="365167" y="56873"/>
                  <a:pt x="365167" y="45249"/>
                </a:cubicBezTo>
                <a:cubicBezTo>
                  <a:pt x="365167" y="36998"/>
                  <a:pt x="366783" y="30056"/>
                  <a:pt x="370024" y="24422"/>
                </a:cubicBezTo>
                <a:cubicBezTo>
                  <a:pt x="373259" y="18792"/>
                  <a:pt x="377630" y="14022"/>
                  <a:pt x="383130" y="10116"/>
                </a:cubicBezTo>
                <a:cubicBezTo>
                  <a:pt x="388008" y="6743"/>
                  <a:pt x="393755" y="4215"/>
                  <a:pt x="400368" y="2531"/>
                </a:cubicBezTo>
                <a:cubicBezTo>
                  <a:pt x="406973" y="846"/>
                  <a:pt x="414361" y="0"/>
                  <a:pt x="422521" y="0"/>
                </a:cubicBezTo>
                <a:lnTo>
                  <a:pt x="501437" y="0"/>
                </a:lnTo>
                <a:close/>
                <a:moveTo>
                  <a:pt x="454994" y="68270"/>
                </a:moveTo>
                <a:lnTo>
                  <a:pt x="454994" y="31007"/>
                </a:lnTo>
                <a:lnTo>
                  <a:pt x="433567" y="31007"/>
                </a:lnTo>
                <a:cubicBezTo>
                  <a:pt x="426999" y="31007"/>
                  <a:pt x="421882" y="32494"/>
                  <a:pt x="418198" y="35464"/>
                </a:cubicBezTo>
                <a:cubicBezTo>
                  <a:pt x="414519" y="38438"/>
                  <a:pt x="412675" y="42761"/>
                  <a:pt x="412675" y="48442"/>
                </a:cubicBezTo>
                <a:cubicBezTo>
                  <a:pt x="412675" y="55451"/>
                  <a:pt x="414494" y="60509"/>
                  <a:pt x="418130" y="63612"/>
                </a:cubicBezTo>
                <a:cubicBezTo>
                  <a:pt x="421766" y="66720"/>
                  <a:pt x="427176" y="68270"/>
                  <a:pt x="434369" y="6827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524253" y="6383655"/>
            <a:ext cx="982509" cy="158097"/>
          </a:xfrm>
          <a:custGeom>
            <a:avLst/>
            <a:gdLst/>
            <a:ahLst/>
            <a:cxnLst/>
            <a:rect l="l" t="t" r="r" b="b"/>
            <a:pathLst>
              <a:path w="982509" h="158097">
                <a:moveTo>
                  <a:pt x="159690" y="154101"/>
                </a:moveTo>
                <a:lnTo>
                  <a:pt x="113113" y="154101"/>
                </a:lnTo>
                <a:lnTo>
                  <a:pt x="113113" y="37529"/>
                </a:lnTo>
                <a:lnTo>
                  <a:pt x="76519" y="37529"/>
                </a:lnTo>
                <a:cubicBezTo>
                  <a:pt x="76253" y="43916"/>
                  <a:pt x="76054" y="49060"/>
                  <a:pt x="75917" y="52962"/>
                </a:cubicBezTo>
                <a:cubicBezTo>
                  <a:pt x="75784" y="56869"/>
                  <a:pt x="75630" y="61261"/>
                  <a:pt x="75454" y="66135"/>
                </a:cubicBezTo>
                <a:cubicBezTo>
                  <a:pt x="74830" y="80420"/>
                  <a:pt x="73635" y="92066"/>
                  <a:pt x="71863" y="101073"/>
                </a:cubicBezTo>
                <a:cubicBezTo>
                  <a:pt x="70086" y="110077"/>
                  <a:pt x="67821" y="117463"/>
                  <a:pt x="65074" y="123228"/>
                </a:cubicBezTo>
                <a:cubicBezTo>
                  <a:pt x="62411" y="128995"/>
                  <a:pt x="59685" y="133498"/>
                  <a:pt x="56887" y="136734"/>
                </a:cubicBezTo>
                <a:cubicBezTo>
                  <a:pt x="54095" y="139975"/>
                  <a:pt x="51052" y="143009"/>
                  <a:pt x="47773" y="145854"/>
                </a:cubicBezTo>
                <a:cubicBezTo>
                  <a:pt x="44670" y="148513"/>
                  <a:pt x="40277" y="150707"/>
                  <a:pt x="34600" y="152438"/>
                </a:cubicBezTo>
                <a:cubicBezTo>
                  <a:pt x="28919" y="154170"/>
                  <a:pt x="23728" y="155034"/>
                  <a:pt x="19030" y="155034"/>
                </a:cubicBezTo>
                <a:cubicBezTo>
                  <a:pt x="15038" y="155034"/>
                  <a:pt x="11067" y="154882"/>
                  <a:pt x="7121" y="154569"/>
                </a:cubicBezTo>
                <a:cubicBezTo>
                  <a:pt x="3169" y="154256"/>
                  <a:pt x="797" y="154101"/>
                  <a:pt x="0" y="154101"/>
                </a:cubicBezTo>
                <a:lnTo>
                  <a:pt x="0" y="116309"/>
                </a:lnTo>
                <a:lnTo>
                  <a:pt x="1329" y="116309"/>
                </a:lnTo>
                <a:cubicBezTo>
                  <a:pt x="1686" y="116309"/>
                  <a:pt x="2283" y="116348"/>
                  <a:pt x="3126" y="116438"/>
                </a:cubicBezTo>
                <a:cubicBezTo>
                  <a:pt x="3972" y="116527"/>
                  <a:pt x="4788" y="116572"/>
                  <a:pt x="5584" y="116572"/>
                </a:cubicBezTo>
                <a:cubicBezTo>
                  <a:pt x="7720" y="116572"/>
                  <a:pt x="9933" y="116330"/>
                  <a:pt x="12244" y="115840"/>
                </a:cubicBezTo>
                <a:cubicBezTo>
                  <a:pt x="14548" y="115354"/>
                  <a:pt x="16456" y="114357"/>
                  <a:pt x="17965" y="112848"/>
                </a:cubicBezTo>
                <a:cubicBezTo>
                  <a:pt x="24088" y="106639"/>
                  <a:pt x="28013" y="98341"/>
                  <a:pt x="29740" y="87962"/>
                </a:cubicBezTo>
                <a:cubicBezTo>
                  <a:pt x="31472" y="77583"/>
                  <a:pt x="32649" y="65958"/>
                  <a:pt x="33268" y="53096"/>
                </a:cubicBezTo>
                <a:cubicBezTo>
                  <a:pt x="33625" y="46087"/>
                  <a:pt x="33978" y="38257"/>
                  <a:pt x="34333" y="29606"/>
                </a:cubicBezTo>
                <a:cubicBezTo>
                  <a:pt x="34687" y="20958"/>
                  <a:pt x="34953" y="12639"/>
                  <a:pt x="35134" y="4654"/>
                </a:cubicBezTo>
                <a:lnTo>
                  <a:pt x="159690" y="4654"/>
                </a:lnTo>
                <a:close/>
                <a:moveTo>
                  <a:pt x="271877" y="158097"/>
                </a:moveTo>
                <a:cubicBezTo>
                  <a:pt x="243660" y="158097"/>
                  <a:pt x="222038" y="151354"/>
                  <a:pt x="207000" y="137868"/>
                </a:cubicBezTo>
                <a:cubicBezTo>
                  <a:pt x="191959" y="124383"/>
                  <a:pt x="184444" y="105173"/>
                  <a:pt x="184444" y="80243"/>
                </a:cubicBezTo>
                <a:cubicBezTo>
                  <a:pt x="184444" y="55847"/>
                  <a:pt x="191453" y="36374"/>
                  <a:pt x="205467" y="21822"/>
                </a:cubicBezTo>
                <a:cubicBezTo>
                  <a:pt x="219486" y="7272"/>
                  <a:pt x="239094" y="0"/>
                  <a:pt x="264291" y="0"/>
                </a:cubicBezTo>
                <a:cubicBezTo>
                  <a:pt x="287177" y="0"/>
                  <a:pt x="304391" y="6163"/>
                  <a:pt x="315926" y="18496"/>
                </a:cubicBezTo>
                <a:cubicBezTo>
                  <a:pt x="327457" y="30826"/>
                  <a:pt x="333224" y="48484"/>
                  <a:pt x="333224" y="71460"/>
                </a:cubicBezTo>
                <a:lnTo>
                  <a:pt x="333224" y="88232"/>
                </a:lnTo>
                <a:lnTo>
                  <a:pt x="231157" y="88232"/>
                </a:lnTo>
                <a:cubicBezTo>
                  <a:pt x="231600" y="95151"/>
                  <a:pt x="233060" y="100937"/>
                  <a:pt x="235545" y="105595"/>
                </a:cubicBezTo>
                <a:cubicBezTo>
                  <a:pt x="238029" y="110253"/>
                  <a:pt x="241309" y="113958"/>
                  <a:pt x="245391" y="116708"/>
                </a:cubicBezTo>
                <a:cubicBezTo>
                  <a:pt x="249388" y="119455"/>
                  <a:pt x="254042" y="121431"/>
                  <a:pt x="259366" y="122630"/>
                </a:cubicBezTo>
                <a:cubicBezTo>
                  <a:pt x="264691" y="123828"/>
                  <a:pt x="270502" y="124427"/>
                  <a:pt x="276801" y="124427"/>
                </a:cubicBezTo>
                <a:cubicBezTo>
                  <a:pt x="282212" y="124427"/>
                  <a:pt x="287536" y="123828"/>
                  <a:pt x="292771" y="122630"/>
                </a:cubicBezTo>
                <a:cubicBezTo>
                  <a:pt x="298002" y="121431"/>
                  <a:pt x="302794" y="119858"/>
                  <a:pt x="307138" y="117906"/>
                </a:cubicBezTo>
                <a:cubicBezTo>
                  <a:pt x="310955" y="116222"/>
                  <a:pt x="314483" y="114404"/>
                  <a:pt x="317723" y="112449"/>
                </a:cubicBezTo>
                <a:cubicBezTo>
                  <a:pt x="320959" y="110497"/>
                  <a:pt x="323601" y="108766"/>
                  <a:pt x="325639" y="107258"/>
                </a:cubicBezTo>
                <a:lnTo>
                  <a:pt x="330563" y="107258"/>
                </a:lnTo>
                <a:lnTo>
                  <a:pt x="330563" y="145717"/>
                </a:lnTo>
                <a:cubicBezTo>
                  <a:pt x="326747" y="147226"/>
                  <a:pt x="323266" y="148625"/>
                  <a:pt x="320117" y="149907"/>
                </a:cubicBezTo>
                <a:cubicBezTo>
                  <a:pt x="316967" y="151196"/>
                  <a:pt x="312639" y="152506"/>
                  <a:pt x="307138" y="153835"/>
                </a:cubicBezTo>
                <a:cubicBezTo>
                  <a:pt x="302084" y="155167"/>
                  <a:pt x="296874" y="156211"/>
                  <a:pt x="291507" y="156966"/>
                </a:cubicBezTo>
                <a:cubicBezTo>
                  <a:pt x="286136" y="157720"/>
                  <a:pt x="279595" y="158097"/>
                  <a:pt x="271877" y="158097"/>
                </a:cubicBezTo>
                <a:close/>
                <a:moveTo>
                  <a:pt x="287314" y="60148"/>
                </a:moveTo>
                <a:cubicBezTo>
                  <a:pt x="287047" y="50299"/>
                  <a:pt x="284761" y="42807"/>
                  <a:pt x="280458" y="37659"/>
                </a:cubicBezTo>
                <a:cubicBezTo>
                  <a:pt x="276157" y="32512"/>
                  <a:pt x="269569" y="29941"/>
                  <a:pt x="260698" y="29941"/>
                </a:cubicBezTo>
                <a:cubicBezTo>
                  <a:pt x="251648" y="29941"/>
                  <a:pt x="244571" y="32648"/>
                  <a:pt x="239469" y="38055"/>
                </a:cubicBezTo>
                <a:cubicBezTo>
                  <a:pt x="234371" y="43469"/>
                  <a:pt x="231553" y="50831"/>
                  <a:pt x="231020" y="60148"/>
                </a:cubicBezTo>
                <a:close/>
                <a:moveTo>
                  <a:pt x="473887" y="37392"/>
                </a:moveTo>
                <a:lnTo>
                  <a:pt x="403755" y="37392"/>
                </a:lnTo>
                <a:lnTo>
                  <a:pt x="403755" y="154101"/>
                </a:lnTo>
                <a:lnTo>
                  <a:pt x="357179" y="154101"/>
                </a:lnTo>
                <a:lnTo>
                  <a:pt x="357179" y="4654"/>
                </a:lnTo>
                <a:lnTo>
                  <a:pt x="473887" y="4654"/>
                </a:lnTo>
                <a:close/>
                <a:moveTo>
                  <a:pt x="640632" y="154101"/>
                </a:moveTo>
                <a:lnTo>
                  <a:pt x="587002" y="154101"/>
                </a:lnTo>
                <a:lnTo>
                  <a:pt x="551603" y="94885"/>
                </a:lnTo>
                <a:lnTo>
                  <a:pt x="539630" y="94885"/>
                </a:lnTo>
                <a:lnTo>
                  <a:pt x="539630" y="154101"/>
                </a:lnTo>
                <a:lnTo>
                  <a:pt x="493050" y="154101"/>
                </a:lnTo>
                <a:lnTo>
                  <a:pt x="493050" y="4654"/>
                </a:lnTo>
                <a:lnTo>
                  <a:pt x="539630" y="4654"/>
                </a:lnTo>
                <a:lnTo>
                  <a:pt x="539630" y="64677"/>
                </a:lnTo>
                <a:cubicBezTo>
                  <a:pt x="546193" y="64587"/>
                  <a:pt x="551093" y="63629"/>
                  <a:pt x="554333" y="61812"/>
                </a:cubicBezTo>
                <a:cubicBezTo>
                  <a:pt x="557569" y="59997"/>
                  <a:pt x="561097" y="55180"/>
                  <a:pt x="564909" y="47376"/>
                </a:cubicBezTo>
                <a:cubicBezTo>
                  <a:pt x="566155" y="44711"/>
                  <a:pt x="567487" y="41785"/>
                  <a:pt x="568906" y="38587"/>
                </a:cubicBezTo>
                <a:cubicBezTo>
                  <a:pt x="570323" y="35395"/>
                  <a:pt x="571608" y="32557"/>
                  <a:pt x="572764" y="30073"/>
                </a:cubicBezTo>
                <a:cubicBezTo>
                  <a:pt x="577465" y="20228"/>
                  <a:pt x="583258" y="13484"/>
                  <a:pt x="590131" y="9846"/>
                </a:cubicBezTo>
                <a:cubicBezTo>
                  <a:pt x="597003" y="6210"/>
                  <a:pt x="605366" y="4387"/>
                  <a:pt x="615215" y="4387"/>
                </a:cubicBezTo>
                <a:cubicBezTo>
                  <a:pt x="618675" y="4387"/>
                  <a:pt x="621959" y="4431"/>
                  <a:pt x="625065" y="4521"/>
                </a:cubicBezTo>
                <a:cubicBezTo>
                  <a:pt x="628168" y="4611"/>
                  <a:pt x="630387" y="4654"/>
                  <a:pt x="631715" y="4654"/>
                </a:cubicBezTo>
                <a:lnTo>
                  <a:pt x="631715" y="44578"/>
                </a:lnTo>
                <a:lnTo>
                  <a:pt x="622667" y="44578"/>
                </a:lnTo>
                <a:cubicBezTo>
                  <a:pt x="619828" y="44578"/>
                  <a:pt x="617279" y="45133"/>
                  <a:pt x="615014" y="46242"/>
                </a:cubicBezTo>
                <a:cubicBezTo>
                  <a:pt x="612754" y="47350"/>
                  <a:pt x="610777" y="48751"/>
                  <a:pt x="609093" y="50435"/>
                </a:cubicBezTo>
                <a:cubicBezTo>
                  <a:pt x="607407" y="52207"/>
                  <a:pt x="606143" y="53981"/>
                  <a:pt x="605301" y="55756"/>
                </a:cubicBezTo>
                <a:cubicBezTo>
                  <a:pt x="604456" y="57531"/>
                  <a:pt x="603638" y="59263"/>
                  <a:pt x="602843" y="60947"/>
                </a:cubicBezTo>
                <a:cubicBezTo>
                  <a:pt x="600800" y="65739"/>
                  <a:pt x="599289" y="69155"/>
                  <a:pt x="598314" y="71193"/>
                </a:cubicBezTo>
                <a:cubicBezTo>
                  <a:pt x="597339" y="73234"/>
                  <a:pt x="595610" y="75232"/>
                  <a:pt x="593126" y="77186"/>
                </a:cubicBezTo>
                <a:close/>
                <a:moveTo>
                  <a:pt x="799392" y="154101"/>
                </a:moveTo>
                <a:lnTo>
                  <a:pt x="753617" y="154101"/>
                </a:lnTo>
                <a:lnTo>
                  <a:pt x="753617" y="63341"/>
                </a:lnTo>
                <a:lnTo>
                  <a:pt x="696392" y="154101"/>
                </a:lnTo>
                <a:lnTo>
                  <a:pt x="657400" y="154101"/>
                </a:lnTo>
                <a:lnTo>
                  <a:pt x="657400" y="4654"/>
                </a:lnTo>
                <a:lnTo>
                  <a:pt x="703178" y="4654"/>
                </a:lnTo>
                <a:lnTo>
                  <a:pt x="703178" y="85830"/>
                </a:lnTo>
                <a:lnTo>
                  <a:pt x="755612" y="4654"/>
                </a:lnTo>
                <a:lnTo>
                  <a:pt x="799392" y="4654"/>
                </a:lnTo>
                <a:close/>
                <a:moveTo>
                  <a:pt x="982509" y="154101"/>
                </a:moveTo>
                <a:lnTo>
                  <a:pt x="927947" y="154101"/>
                </a:lnTo>
                <a:lnTo>
                  <a:pt x="899468" y="111117"/>
                </a:lnTo>
                <a:lnTo>
                  <a:pt x="870193" y="154101"/>
                </a:lnTo>
                <a:lnTo>
                  <a:pt x="816693" y="154101"/>
                </a:lnTo>
                <a:lnTo>
                  <a:pt x="871659" y="79444"/>
                </a:lnTo>
                <a:lnTo>
                  <a:pt x="817625" y="4654"/>
                </a:lnTo>
                <a:lnTo>
                  <a:pt x="872187" y="4654"/>
                </a:lnTo>
                <a:lnTo>
                  <a:pt x="900134" y="46842"/>
                </a:lnTo>
                <a:lnTo>
                  <a:pt x="928214" y="4654"/>
                </a:lnTo>
                <a:lnTo>
                  <a:pt x="981843" y="4654"/>
                </a:lnTo>
                <a:lnTo>
                  <a:pt x="927677" y="782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6595165" y="6329489"/>
            <a:ext cx="1317995" cy="212925"/>
          </a:xfrm>
          <a:custGeom>
            <a:avLst/>
            <a:gdLst/>
            <a:ahLst/>
            <a:cxnLst/>
            <a:rect l="l" t="t" r="r" b="b"/>
            <a:pathLst>
              <a:path w="1317995" h="212925">
                <a:moveTo>
                  <a:pt x="135341" y="82512"/>
                </a:moveTo>
                <a:cubicBezTo>
                  <a:pt x="141017" y="88279"/>
                  <a:pt x="145497" y="95400"/>
                  <a:pt x="148784" y="103867"/>
                </a:cubicBezTo>
                <a:cubicBezTo>
                  <a:pt x="152062" y="112342"/>
                  <a:pt x="153705" y="122879"/>
                  <a:pt x="153705" y="135475"/>
                </a:cubicBezTo>
                <a:cubicBezTo>
                  <a:pt x="153705" y="158806"/>
                  <a:pt x="146763" y="177549"/>
                  <a:pt x="132882" y="191700"/>
                </a:cubicBezTo>
                <a:cubicBezTo>
                  <a:pt x="118993" y="205852"/>
                  <a:pt x="100252" y="212926"/>
                  <a:pt x="76654" y="212926"/>
                </a:cubicBezTo>
                <a:cubicBezTo>
                  <a:pt x="50748" y="212926"/>
                  <a:pt x="31495" y="204541"/>
                  <a:pt x="18895" y="187776"/>
                </a:cubicBezTo>
                <a:cubicBezTo>
                  <a:pt x="6298" y="171007"/>
                  <a:pt x="0" y="145900"/>
                  <a:pt x="0" y="112454"/>
                </a:cubicBezTo>
                <a:cubicBezTo>
                  <a:pt x="0" y="106067"/>
                  <a:pt x="312" y="99566"/>
                  <a:pt x="931" y="92955"/>
                </a:cubicBezTo>
                <a:cubicBezTo>
                  <a:pt x="1554" y="86346"/>
                  <a:pt x="2972" y="78339"/>
                  <a:pt x="5186" y="68936"/>
                </a:cubicBezTo>
                <a:cubicBezTo>
                  <a:pt x="7052" y="61132"/>
                  <a:pt x="9736" y="53345"/>
                  <a:pt x="13239" y="45579"/>
                </a:cubicBezTo>
                <a:cubicBezTo>
                  <a:pt x="16746" y="37818"/>
                  <a:pt x="20936" y="31453"/>
                  <a:pt x="25818" y="26485"/>
                </a:cubicBezTo>
                <a:cubicBezTo>
                  <a:pt x="31319" y="20808"/>
                  <a:pt x="38810" y="15908"/>
                  <a:pt x="48308" y="11779"/>
                </a:cubicBezTo>
                <a:cubicBezTo>
                  <a:pt x="57797" y="7653"/>
                  <a:pt x="71105" y="4745"/>
                  <a:pt x="88231" y="3060"/>
                </a:cubicBezTo>
                <a:cubicBezTo>
                  <a:pt x="96302" y="2265"/>
                  <a:pt x="105882" y="1602"/>
                  <a:pt x="116974" y="1066"/>
                </a:cubicBezTo>
                <a:cubicBezTo>
                  <a:pt x="128065" y="532"/>
                  <a:pt x="136889" y="177"/>
                  <a:pt x="143454" y="0"/>
                </a:cubicBezTo>
                <a:lnTo>
                  <a:pt x="143454" y="35003"/>
                </a:lnTo>
                <a:cubicBezTo>
                  <a:pt x="137868" y="35266"/>
                  <a:pt x="132745" y="35514"/>
                  <a:pt x="128086" y="35733"/>
                </a:cubicBezTo>
                <a:cubicBezTo>
                  <a:pt x="123428" y="35953"/>
                  <a:pt x="118086" y="36288"/>
                  <a:pt x="112052" y="36731"/>
                </a:cubicBezTo>
                <a:cubicBezTo>
                  <a:pt x="108322" y="36997"/>
                  <a:pt x="103448" y="37418"/>
                  <a:pt x="97415" y="37995"/>
                </a:cubicBezTo>
                <a:cubicBezTo>
                  <a:pt x="91381" y="38570"/>
                  <a:pt x="86234" y="39261"/>
                  <a:pt x="81974" y="40057"/>
                </a:cubicBezTo>
                <a:cubicBezTo>
                  <a:pt x="76827" y="41123"/>
                  <a:pt x="72063" y="42765"/>
                  <a:pt x="67671" y="44982"/>
                </a:cubicBezTo>
                <a:cubicBezTo>
                  <a:pt x="63279" y="47200"/>
                  <a:pt x="59665" y="50130"/>
                  <a:pt x="56824" y="53762"/>
                </a:cubicBezTo>
                <a:cubicBezTo>
                  <a:pt x="54693" y="56516"/>
                  <a:pt x="52944" y="60174"/>
                  <a:pt x="51569" y="64742"/>
                </a:cubicBezTo>
                <a:cubicBezTo>
                  <a:pt x="50193" y="69310"/>
                  <a:pt x="49193" y="74922"/>
                  <a:pt x="48573" y="81580"/>
                </a:cubicBezTo>
                <a:cubicBezTo>
                  <a:pt x="55140" y="76878"/>
                  <a:pt x="62059" y="73109"/>
                  <a:pt x="69331" y="70268"/>
                </a:cubicBezTo>
                <a:cubicBezTo>
                  <a:pt x="76607" y="67428"/>
                  <a:pt x="84462" y="66006"/>
                  <a:pt x="92886" y="66006"/>
                </a:cubicBezTo>
                <a:cubicBezTo>
                  <a:pt x="101228" y="66006"/>
                  <a:pt x="109035" y="67385"/>
                  <a:pt x="116311" y="70131"/>
                </a:cubicBezTo>
                <a:cubicBezTo>
                  <a:pt x="123587" y="72885"/>
                  <a:pt x="129927" y="77012"/>
                  <a:pt x="135341" y="82512"/>
                </a:cubicBezTo>
                <a:close/>
                <a:moveTo>
                  <a:pt x="96346" y="171140"/>
                </a:moveTo>
                <a:cubicBezTo>
                  <a:pt x="99187" y="167681"/>
                  <a:pt x="101469" y="163444"/>
                  <a:pt x="103200" y="158429"/>
                </a:cubicBezTo>
                <a:cubicBezTo>
                  <a:pt x="104932" y="153417"/>
                  <a:pt x="105795" y="146297"/>
                  <a:pt x="105795" y="137074"/>
                </a:cubicBezTo>
                <a:cubicBezTo>
                  <a:pt x="105795" y="126335"/>
                  <a:pt x="103045" y="117709"/>
                  <a:pt x="97544" y="111190"/>
                </a:cubicBezTo>
                <a:cubicBezTo>
                  <a:pt x="92044" y="104670"/>
                  <a:pt x="84768" y="101408"/>
                  <a:pt x="75721" y="101408"/>
                </a:cubicBezTo>
                <a:cubicBezTo>
                  <a:pt x="71549" y="101408"/>
                  <a:pt x="67161" y="101941"/>
                  <a:pt x="62545" y="103003"/>
                </a:cubicBezTo>
                <a:cubicBezTo>
                  <a:pt x="57930" y="104069"/>
                  <a:pt x="53096" y="106020"/>
                  <a:pt x="48041" y="108861"/>
                </a:cubicBezTo>
                <a:cubicBezTo>
                  <a:pt x="48041" y="109746"/>
                  <a:pt x="48019" y="111013"/>
                  <a:pt x="47976" y="112650"/>
                </a:cubicBezTo>
                <a:cubicBezTo>
                  <a:pt x="47929" y="114292"/>
                  <a:pt x="47908" y="115780"/>
                  <a:pt x="47908" y="117112"/>
                </a:cubicBezTo>
                <a:cubicBezTo>
                  <a:pt x="47908" y="129974"/>
                  <a:pt x="48308" y="139734"/>
                  <a:pt x="49107" y="146387"/>
                </a:cubicBezTo>
                <a:cubicBezTo>
                  <a:pt x="49901" y="153039"/>
                  <a:pt x="51681" y="159210"/>
                  <a:pt x="54430" y="164887"/>
                </a:cubicBezTo>
                <a:cubicBezTo>
                  <a:pt x="56736" y="169678"/>
                  <a:pt x="59838" y="173314"/>
                  <a:pt x="63745" y="175795"/>
                </a:cubicBezTo>
                <a:cubicBezTo>
                  <a:pt x="67650" y="178283"/>
                  <a:pt x="72171" y="179525"/>
                  <a:pt x="77316" y="179525"/>
                </a:cubicBezTo>
                <a:cubicBezTo>
                  <a:pt x="80243" y="179525"/>
                  <a:pt x="83505" y="178858"/>
                  <a:pt x="87097" y="177527"/>
                </a:cubicBezTo>
                <a:cubicBezTo>
                  <a:pt x="90690" y="176199"/>
                  <a:pt x="93775" y="174068"/>
                  <a:pt x="96346" y="171140"/>
                </a:cubicBezTo>
                <a:close/>
                <a:moveTo>
                  <a:pt x="254979" y="212263"/>
                </a:moveTo>
                <a:cubicBezTo>
                  <a:pt x="226763" y="212263"/>
                  <a:pt x="205141" y="205520"/>
                  <a:pt x="190100" y="192034"/>
                </a:cubicBezTo>
                <a:cubicBezTo>
                  <a:pt x="175064" y="178549"/>
                  <a:pt x="167547" y="159339"/>
                  <a:pt x="167547" y="134409"/>
                </a:cubicBezTo>
                <a:cubicBezTo>
                  <a:pt x="167547" y="110013"/>
                  <a:pt x="174556" y="90540"/>
                  <a:pt x="188570" y="75988"/>
                </a:cubicBezTo>
                <a:cubicBezTo>
                  <a:pt x="202589" y="61438"/>
                  <a:pt x="222195" y="54166"/>
                  <a:pt x="247390" y="54166"/>
                </a:cubicBezTo>
                <a:cubicBezTo>
                  <a:pt x="270279" y="54166"/>
                  <a:pt x="287491" y="60329"/>
                  <a:pt x="299026" y="72662"/>
                </a:cubicBezTo>
                <a:cubicBezTo>
                  <a:pt x="310557" y="84992"/>
                  <a:pt x="316323" y="102650"/>
                  <a:pt x="316323" y="125626"/>
                </a:cubicBezTo>
                <a:lnTo>
                  <a:pt x="316323" y="142398"/>
                </a:lnTo>
                <a:lnTo>
                  <a:pt x="214256" y="142398"/>
                </a:lnTo>
                <a:cubicBezTo>
                  <a:pt x="214699" y="149317"/>
                  <a:pt x="216161" y="155103"/>
                  <a:pt x="218649" y="159761"/>
                </a:cubicBezTo>
                <a:cubicBezTo>
                  <a:pt x="221132" y="164419"/>
                  <a:pt x="224412" y="168124"/>
                  <a:pt x="228494" y="170874"/>
                </a:cubicBezTo>
                <a:cubicBezTo>
                  <a:pt x="232487" y="173621"/>
                  <a:pt x="237145" y="175597"/>
                  <a:pt x="242469" y="176796"/>
                </a:cubicBezTo>
                <a:cubicBezTo>
                  <a:pt x="247794" y="177994"/>
                  <a:pt x="253604" y="178593"/>
                  <a:pt x="259901" y="178593"/>
                </a:cubicBezTo>
                <a:cubicBezTo>
                  <a:pt x="265315" y="178593"/>
                  <a:pt x="270640" y="177994"/>
                  <a:pt x="275873" y="176796"/>
                </a:cubicBezTo>
                <a:cubicBezTo>
                  <a:pt x="281105" y="175597"/>
                  <a:pt x="285897" y="174024"/>
                  <a:pt x="290242" y="172072"/>
                </a:cubicBezTo>
                <a:cubicBezTo>
                  <a:pt x="294058" y="170388"/>
                  <a:pt x="297586" y="168570"/>
                  <a:pt x="300822" y="166615"/>
                </a:cubicBezTo>
                <a:cubicBezTo>
                  <a:pt x="304062" y="164663"/>
                  <a:pt x="306704" y="162932"/>
                  <a:pt x="308741" y="161424"/>
                </a:cubicBezTo>
                <a:lnTo>
                  <a:pt x="313667" y="161424"/>
                </a:lnTo>
                <a:lnTo>
                  <a:pt x="313667" y="199883"/>
                </a:lnTo>
                <a:cubicBezTo>
                  <a:pt x="309847" y="201392"/>
                  <a:pt x="306366" y="202791"/>
                  <a:pt x="303216" y="204073"/>
                </a:cubicBezTo>
                <a:cubicBezTo>
                  <a:pt x="300070" y="205362"/>
                  <a:pt x="295742" y="206672"/>
                  <a:pt x="290242" y="208001"/>
                </a:cubicBezTo>
                <a:cubicBezTo>
                  <a:pt x="285187" y="209333"/>
                  <a:pt x="279975" y="210377"/>
                  <a:pt x="274610" y="211132"/>
                </a:cubicBezTo>
                <a:cubicBezTo>
                  <a:pt x="269239" y="211886"/>
                  <a:pt x="262698" y="212263"/>
                  <a:pt x="254979" y="212263"/>
                </a:cubicBezTo>
                <a:close/>
                <a:moveTo>
                  <a:pt x="270416" y="114314"/>
                </a:moveTo>
                <a:cubicBezTo>
                  <a:pt x="270150" y="104465"/>
                  <a:pt x="267864" y="96973"/>
                  <a:pt x="263563" y="91825"/>
                </a:cubicBezTo>
                <a:cubicBezTo>
                  <a:pt x="259256" y="86678"/>
                  <a:pt x="252669" y="84107"/>
                  <a:pt x="243797" y="84107"/>
                </a:cubicBezTo>
                <a:cubicBezTo>
                  <a:pt x="234751" y="84107"/>
                  <a:pt x="227673" y="86814"/>
                  <a:pt x="222572" y="92221"/>
                </a:cubicBezTo>
                <a:cubicBezTo>
                  <a:pt x="217472" y="97635"/>
                  <a:pt x="214656" y="104997"/>
                  <a:pt x="214123" y="114314"/>
                </a:cubicBezTo>
                <a:close/>
                <a:moveTo>
                  <a:pt x="462977" y="91293"/>
                </a:moveTo>
                <a:lnTo>
                  <a:pt x="416666" y="91293"/>
                </a:lnTo>
                <a:lnTo>
                  <a:pt x="416666" y="208267"/>
                </a:lnTo>
                <a:lnTo>
                  <a:pt x="370090" y="208267"/>
                </a:lnTo>
                <a:lnTo>
                  <a:pt x="370090" y="91293"/>
                </a:lnTo>
                <a:lnTo>
                  <a:pt x="323776" y="91293"/>
                </a:lnTo>
                <a:lnTo>
                  <a:pt x="323776" y="58820"/>
                </a:lnTo>
                <a:lnTo>
                  <a:pt x="462977" y="58820"/>
                </a:lnTo>
                <a:close/>
                <a:moveTo>
                  <a:pt x="625596" y="133610"/>
                </a:moveTo>
                <a:cubicBezTo>
                  <a:pt x="625596" y="158187"/>
                  <a:pt x="618878" y="177549"/>
                  <a:pt x="605440" y="191700"/>
                </a:cubicBezTo>
                <a:cubicBezTo>
                  <a:pt x="591994" y="205852"/>
                  <a:pt x="572989" y="212926"/>
                  <a:pt x="548412" y="212926"/>
                </a:cubicBezTo>
                <a:cubicBezTo>
                  <a:pt x="524016" y="212926"/>
                  <a:pt x="505050" y="205852"/>
                  <a:pt x="491525" y="191700"/>
                </a:cubicBezTo>
                <a:cubicBezTo>
                  <a:pt x="477992" y="177549"/>
                  <a:pt x="471227" y="158187"/>
                  <a:pt x="471227" y="133610"/>
                </a:cubicBezTo>
                <a:cubicBezTo>
                  <a:pt x="471227" y="108771"/>
                  <a:pt x="477992" y="89319"/>
                  <a:pt x="491525" y="75254"/>
                </a:cubicBezTo>
                <a:cubicBezTo>
                  <a:pt x="505050" y="61196"/>
                  <a:pt x="524016" y="54166"/>
                  <a:pt x="548412" y="54166"/>
                </a:cubicBezTo>
                <a:cubicBezTo>
                  <a:pt x="572895" y="54166"/>
                  <a:pt x="591881" y="61240"/>
                  <a:pt x="605368" y="75391"/>
                </a:cubicBezTo>
                <a:cubicBezTo>
                  <a:pt x="618853" y="89543"/>
                  <a:pt x="625596" y="108950"/>
                  <a:pt x="625596" y="133610"/>
                </a:cubicBezTo>
                <a:close/>
                <a:moveTo>
                  <a:pt x="577820" y="133877"/>
                </a:moveTo>
                <a:cubicBezTo>
                  <a:pt x="577820" y="125006"/>
                  <a:pt x="577086" y="117619"/>
                  <a:pt x="575628" y="111718"/>
                </a:cubicBezTo>
                <a:cubicBezTo>
                  <a:pt x="574162" y="105818"/>
                  <a:pt x="572143" y="101095"/>
                  <a:pt x="569569" y="97545"/>
                </a:cubicBezTo>
                <a:cubicBezTo>
                  <a:pt x="566822" y="93823"/>
                  <a:pt x="563716" y="91228"/>
                  <a:pt x="560256" y="89762"/>
                </a:cubicBezTo>
                <a:cubicBezTo>
                  <a:pt x="556801" y="88297"/>
                  <a:pt x="552850" y="87567"/>
                  <a:pt x="548412" y="87567"/>
                </a:cubicBezTo>
                <a:cubicBezTo>
                  <a:pt x="544242" y="87567"/>
                  <a:pt x="540471" y="88211"/>
                  <a:pt x="537100" y="89496"/>
                </a:cubicBezTo>
                <a:cubicBezTo>
                  <a:pt x="533727" y="90785"/>
                  <a:pt x="530625" y="93247"/>
                  <a:pt x="527784" y="96883"/>
                </a:cubicBezTo>
                <a:cubicBezTo>
                  <a:pt x="525120" y="100343"/>
                  <a:pt x="522993" y="105088"/>
                  <a:pt x="521398" y="111121"/>
                </a:cubicBezTo>
                <a:cubicBezTo>
                  <a:pt x="519799" y="117155"/>
                  <a:pt x="519004" y="124740"/>
                  <a:pt x="519004" y="133877"/>
                </a:cubicBezTo>
                <a:cubicBezTo>
                  <a:pt x="519004" y="143017"/>
                  <a:pt x="519759" y="150404"/>
                  <a:pt x="521265" y="156035"/>
                </a:cubicBezTo>
                <a:cubicBezTo>
                  <a:pt x="522773" y="161669"/>
                  <a:pt x="524724" y="166172"/>
                  <a:pt x="527118" y="169545"/>
                </a:cubicBezTo>
                <a:cubicBezTo>
                  <a:pt x="529606" y="173001"/>
                  <a:pt x="532708" y="175532"/>
                  <a:pt x="536434" y="177127"/>
                </a:cubicBezTo>
                <a:cubicBezTo>
                  <a:pt x="540164" y="178726"/>
                  <a:pt x="544290" y="179525"/>
                  <a:pt x="548812" y="179525"/>
                </a:cubicBezTo>
                <a:cubicBezTo>
                  <a:pt x="552537" y="179525"/>
                  <a:pt x="556332" y="178726"/>
                  <a:pt x="560191" y="177127"/>
                </a:cubicBezTo>
                <a:cubicBezTo>
                  <a:pt x="564050" y="175532"/>
                  <a:pt x="567128" y="173138"/>
                  <a:pt x="569439" y="169941"/>
                </a:cubicBezTo>
                <a:cubicBezTo>
                  <a:pt x="572186" y="166129"/>
                  <a:pt x="574275" y="161535"/>
                  <a:pt x="575693" y="156168"/>
                </a:cubicBezTo>
                <a:cubicBezTo>
                  <a:pt x="577112" y="150800"/>
                  <a:pt x="577820" y="143370"/>
                  <a:pt x="577820" y="133877"/>
                </a:cubicBezTo>
                <a:close/>
                <a:moveTo>
                  <a:pt x="791678" y="208267"/>
                </a:moveTo>
                <a:lnTo>
                  <a:pt x="745102" y="208267"/>
                </a:lnTo>
                <a:lnTo>
                  <a:pt x="745102" y="144259"/>
                </a:lnTo>
                <a:lnTo>
                  <a:pt x="696926" y="144259"/>
                </a:lnTo>
                <a:lnTo>
                  <a:pt x="696926" y="208267"/>
                </a:lnTo>
                <a:lnTo>
                  <a:pt x="650350" y="208267"/>
                </a:lnTo>
                <a:lnTo>
                  <a:pt x="650350" y="58820"/>
                </a:lnTo>
                <a:lnTo>
                  <a:pt x="696926" y="58820"/>
                </a:lnTo>
                <a:lnTo>
                  <a:pt x="696926" y="110588"/>
                </a:lnTo>
                <a:lnTo>
                  <a:pt x="745102" y="110588"/>
                </a:lnTo>
                <a:lnTo>
                  <a:pt x="745102" y="58820"/>
                </a:lnTo>
                <a:lnTo>
                  <a:pt x="791678" y="58820"/>
                </a:lnTo>
                <a:close/>
                <a:moveTo>
                  <a:pt x="970796" y="133610"/>
                </a:moveTo>
                <a:cubicBezTo>
                  <a:pt x="970796" y="158187"/>
                  <a:pt x="964080" y="177549"/>
                  <a:pt x="950640" y="191700"/>
                </a:cubicBezTo>
                <a:cubicBezTo>
                  <a:pt x="937197" y="205852"/>
                  <a:pt x="918189" y="212926"/>
                  <a:pt x="893612" y="212926"/>
                </a:cubicBezTo>
                <a:cubicBezTo>
                  <a:pt x="869216" y="212926"/>
                  <a:pt x="850250" y="205852"/>
                  <a:pt x="836725" y="191700"/>
                </a:cubicBezTo>
                <a:cubicBezTo>
                  <a:pt x="823193" y="177549"/>
                  <a:pt x="816428" y="158187"/>
                  <a:pt x="816428" y="133610"/>
                </a:cubicBezTo>
                <a:cubicBezTo>
                  <a:pt x="816428" y="108771"/>
                  <a:pt x="823193" y="89319"/>
                  <a:pt x="836725" y="75254"/>
                </a:cubicBezTo>
                <a:cubicBezTo>
                  <a:pt x="850250" y="61196"/>
                  <a:pt x="869216" y="54166"/>
                  <a:pt x="893612" y="54166"/>
                </a:cubicBezTo>
                <a:cubicBezTo>
                  <a:pt x="918100" y="54166"/>
                  <a:pt x="937085" y="61240"/>
                  <a:pt x="950568" y="75391"/>
                </a:cubicBezTo>
                <a:cubicBezTo>
                  <a:pt x="964054" y="89543"/>
                  <a:pt x="970796" y="108950"/>
                  <a:pt x="970796" y="133610"/>
                </a:cubicBezTo>
                <a:close/>
                <a:moveTo>
                  <a:pt x="923020" y="133877"/>
                </a:moveTo>
                <a:cubicBezTo>
                  <a:pt x="923020" y="125006"/>
                  <a:pt x="922290" y="117619"/>
                  <a:pt x="920828" y="111718"/>
                </a:cubicBezTo>
                <a:cubicBezTo>
                  <a:pt x="919363" y="105818"/>
                  <a:pt x="917343" y="101095"/>
                  <a:pt x="914769" y="97545"/>
                </a:cubicBezTo>
                <a:cubicBezTo>
                  <a:pt x="912023" y="93823"/>
                  <a:pt x="908915" y="91228"/>
                  <a:pt x="905456" y="89762"/>
                </a:cubicBezTo>
                <a:cubicBezTo>
                  <a:pt x="902000" y="88297"/>
                  <a:pt x="898051" y="87567"/>
                  <a:pt x="893612" y="87567"/>
                </a:cubicBezTo>
                <a:cubicBezTo>
                  <a:pt x="889444" y="87567"/>
                  <a:pt x="885674" y="88211"/>
                  <a:pt x="882305" y="89496"/>
                </a:cubicBezTo>
                <a:cubicBezTo>
                  <a:pt x="878932" y="90785"/>
                  <a:pt x="875828" y="93247"/>
                  <a:pt x="872984" y="96883"/>
                </a:cubicBezTo>
                <a:cubicBezTo>
                  <a:pt x="870320" y="100343"/>
                  <a:pt x="868193" y="105088"/>
                  <a:pt x="866598" y="111121"/>
                </a:cubicBezTo>
                <a:cubicBezTo>
                  <a:pt x="865003" y="117155"/>
                  <a:pt x="864204" y="124740"/>
                  <a:pt x="864204" y="133877"/>
                </a:cubicBezTo>
                <a:cubicBezTo>
                  <a:pt x="864204" y="143017"/>
                  <a:pt x="864959" y="150404"/>
                  <a:pt x="866465" y="156035"/>
                </a:cubicBezTo>
                <a:cubicBezTo>
                  <a:pt x="867973" y="161669"/>
                  <a:pt x="869924" y="166172"/>
                  <a:pt x="872318" y="169545"/>
                </a:cubicBezTo>
                <a:cubicBezTo>
                  <a:pt x="874806" y="173001"/>
                  <a:pt x="877910" y="175532"/>
                  <a:pt x="881635" y="177127"/>
                </a:cubicBezTo>
                <a:cubicBezTo>
                  <a:pt x="885365" y="178726"/>
                  <a:pt x="889491" y="179525"/>
                  <a:pt x="894012" y="179525"/>
                </a:cubicBezTo>
                <a:cubicBezTo>
                  <a:pt x="897738" y="179525"/>
                  <a:pt x="901531" y="178726"/>
                  <a:pt x="905391" y="177127"/>
                </a:cubicBezTo>
                <a:cubicBezTo>
                  <a:pt x="909251" y="175532"/>
                  <a:pt x="912332" y="173138"/>
                  <a:pt x="914639" y="169941"/>
                </a:cubicBezTo>
                <a:cubicBezTo>
                  <a:pt x="917386" y="166129"/>
                  <a:pt x="919475" y="161535"/>
                  <a:pt x="920893" y="156168"/>
                </a:cubicBezTo>
                <a:cubicBezTo>
                  <a:pt x="922312" y="150800"/>
                  <a:pt x="923020" y="143370"/>
                  <a:pt x="923020" y="133877"/>
                </a:cubicBezTo>
                <a:close/>
                <a:moveTo>
                  <a:pt x="1136079" y="163156"/>
                </a:moveTo>
                <a:cubicBezTo>
                  <a:pt x="1136079" y="170341"/>
                  <a:pt x="1134661" y="176731"/>
                  <a:pt x="1131820" y="182315"/>
                </a:cubicBezTo>
                <a:cubicBezTo>
                  <a:pt x="1128980" y="187905"/>
                  <a:pt x="1125169" y="192564"/>
                  <a:pt x="1120377" y="196290"/>
                </a:cubicBezTo>
                <a:cubicBezTo>
                  <a:pt x="1114343" y="200995"/>
                  <a:pt x="1107978" y="204167"/>
                  <a:pt x="1101282" y="205805"/>
                </a:cubicBezTo>
                <a:cubicBezTo>
                  <a:pt x="1094579" y="207446"/>
                  <a:pt x="1086615" y="208267"/>
                  <a:pt x="1077389" y="208267"/>
                </a:cubicBezTo>
                <a:lnTo>
                  <a:pt x="995550" y="208267"/>
                </a:lnTo>
                <a:lnTo>
                  <a:pt x="995550" y="58820"/>
                </a:lnTo>
                <a:lnTo>
                  <a:pt x="1073533" y="58820"/>
                </a:lnTo>
                <a:cubicBezTo>
                  <a:pt x="1084445" y="58820"/>
                  <a:pt x="1092476" y="59177"/>
                  <a:pt x="1097621" y="59886"/>
                </a:cubicBezTo>
                <a:cubicBezTo>
                  <a:pt x="1102768" y="60598"/>
                  <a:pt x="1107823" y="62330"/>
                  <a:pt x="1112791" y="65077"/>
                </a:cubicBezTo>
                <a:cubicBezTo>
                  <a:pt x="1118022" y="67917"/>
                  <a:pt x="1121927" y="71687"/>
                  <a:pt x="1124498" y="76384"/>
                </a:cubicBezTo>
                <a:cubicBezTo>
                  <a:pt x="1127072" y="81090"/>
                  <a:pt x="1128358" y="86678"/>
                  <a:pt x="1128358" y="93153"/>
                </a:cubicBezTo>
                <a:cubicBezTo>
                  <a:pt x="1128358" y="100606"/>
                  <a:pt x="1126363" y="107081"/>
                  <a:pt x="1122371" y="112586"/>
                </a:cubicBezTo>
                <a:cubicBezTo>
                  <a:pt x="1118382" y="118087"/>
                  <a:pt x="1113368" y="122299"/>
                  <a:pt x="1107334" y="125230"/>
                </a:cubicBezTo>
                <a:lnTo>
                  <a:pt x="1107334" y="126692"/>
                </a:lnTo>
                <a:cubicBezTo>
                  <a:pt x="1115589" y="128729"/>
                  <a:pt x="1122444" y="132836"/>
                  <a:pt x="1127897" y="138999"/>
                </a:cubicBezTo>
                <a:cubicBezTo>
                  <a:pt x="1133351" y="145166"/>
                  <a:pt x="1136079" y="153223"/>
                  <a:pt x="1136079" y="163156"/>
                </a:cubicBezTo>
                <a:close/>
                <a:moveTo>
                  <a:pt x="1081917" y="103936"/>
                </a:moveTo>
                <a:cubicBezTo>
                  <a:pt x="1081917" y="98172"/>
                  <a:pt x="1080254" y="94176"/>
                  <a:pt x="1076928" y="91958"/>
                </a:cubicBezTo>
                <a:cubicBezTo>
                  <a:pt x="1073602" y="89745"/>
                  <a:pt x="1068296" y="88632"/>
                  <a:pt x="1061023" y="88632"/>
                </a:cubicBezTo>
                <a:lnTo>
                  <a:pt x="1041727" y="88632"/>
                </a:lnTo>
                <a:lnTo>
                  <a:pt x="1041727" y="118440"/>
                </a:lnTo>
                <a:lnTo>
                  <a:pt x="1061822" y="118440"/>
                </a:lnTo>
                <a:cubicBezTo>
                  <a:pt x="1068296" y="118440"/>
                  <a:pt x="1073266" y="117155"/>
                  <a:pt x="1076727" y="114581"/>
                </a:cubicBezTo>
                <a:cubicBezTo>
                  <a:pt x="1080186" y="112010"/>
                  <a:pt x="1081917" y="108461"/>
                  <a:pt x="1081917" y="103936"/>
                </a:cubicBezTo>
                <a:close/>
                <a:moveTo>
                  <a:pt x="1088571" y="161690"/>
                </a:moveTo>
                <a:cubicBezTo>
                  <a:pt x="1088571" y="155214"/>
                  <a:pt x="1086753" y="150667"/>
                  <a:pt x="1083116" y="148047"/>
                </a:cubicBezTo>
                <a:cubicBezTo>
                  <a:pt x="1079476" y="145429"/>
                  <a:pt x="1074063" y="144122"/>
                  <a:pt x="1066877" y="144122"/>
                </a:cubicBezTo>
                <a:lnTo>
                  <a:pt x="1041727" y="144122"/>
                </a:lnTo>
                <a:lnTo>
                  <a:pt x="1041727" y="178326"/>
                </a:lnTo>
                <a:lnTo>
                  <a:pt x="1067676" y="178326"/>
                </a:lnTo>
                <a:cubicBezTo>
                  <a:pt x="1074243" y="178326"/>
                  <a:pt x="1079369" y="176839"/>
                  <a:pt x="1083047" y="173866"/>
                </a:cubicBezTo>
                <a:cubicBezTo>
                  <a:pt x="1086731" y="170891"/>
                  <a:pt x="1088571" y="166839"/>
                  <a:pt x="1088571" y="161690"/>
                </a:cubicBezTo>
                <a:close/>
                <a:moveTo>
                  <a:pt x="1317995" y="129219"/>
                </a:moveTo>
                <a:lnTo>
                  <a:pt x="1243472" y="188571"/>
                </a:lnTo>
                <a:lnTo>
                  <a:pt x="1243472" y="149181"/>
                </a:lnTo>
                <a:lnTo>
                  <a:pt x="1280868" y="120705"/>
                </a:lnTo>
                <a:lnTo>
                  <a:pt x="1243472" y="92225"/>
                </a:lnTo>
                <a:lnTo>
                  <a:pt x="1243472" y="52833"/>
                </a:lnTo>
                <a:lnTo>
                  <a:pt x="1317995" y="112053"/>
                </a:lnTo>
                <a:close/>
                <a:moveTo>
                  <a:pt x="1242143" y="129219"/>
                </a:moveTo>
                <a:lnTo>
                  <a:pt x="1167620" y="188571"/>
                </a:lnTo>
                <a:lnTo>
                  <a:pt x="1167620" y="149181"/>
                </a:lnTo>
                <a:lnTo>
                  <a:pt x="1205012" y="120705"/>
                </a:lnTo>
                <a:lnTo>
                  <a:pt x="1167620" y="92225"/>
                </a:lnTo>
                <a:lnTo>
                  <a:pt x="1167620" y="52833"/>
                </a:lnTo>
                <a:lnTo>
                  <a:pt x="1242143" y="11205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5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073" name="object 1073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6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4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764736" y="533306"/>
            <a:ext cx="2476285" cy="297050"/>
          </a:xfrm>
          <a:custGeom>
            <a:avLst/>
            <a:gdLst/>
            <a:ahLst/>
            <a:cxnLst/>
            <a:rect l="l" t="t" r="r" b="b"/>
            <a:pathLst>
              <a:path w="2476285" h="297050">
                <a:moveTo>
                  <a:pt x="222545" y="297050"/>
                </a:moveTo>
                <a:lnTo>
                  <a:pt x="167826" y="297050"/>
                </a:lnTo>
                <a:lnTo>
                  <a:pt x="167826" y="242492"/>
                </a:lnTo>
                <a:lnTo>
                  <a:pt x="0" y="242492"/>
                </a:lnTo>
                <a:lnTo>
                  <a:pt x="0" y="4942"/>
                </a:lnTo>
                <a:lnTo>
                  <a:pt x="59664" y="4942"/>
                </a:lnTo>
                <a:lnTo>
                  <a:pt x="59664" y="197344"/>
                </a:lnTo>
                <a:lnTo>
                  <a:pt x="140386" y="197344"/>
                </a:lnTo>
                <a:lnTo>
                  <a:pt x="140386" y="4942"/>
                </a:lnTo>
                <a:lnTo>
                  <a:pt x="200056" y="4942"/>
                </a:lnTo>
                <a:lnTo>
                  <a:pt x="200056" y="197344"/>
                </a:lnTo>
                <a:lnTo>
                  <a:pt x="222545" y="197344"/>
                </a:lnTo>
                <a:close/>
                <a:moveTo>
                  <a:pt x="244837" y="242492"/>
                </a:moveTo>
                <a:lnTo>
                  <a:pt x="244837" y="4942"/>
                </a:lnTo>
                <a:lnTo>
                  <a:pt x="405487" y="4942"/>
                </a:lnTo>
                <a:lnTo>
                  <a:pt x="405487" y="50251"/>
                </a:lnTo>
                <a:lnTo>
                  <a:pt x="304183" y="50251"/>
                </a:lnTo>
                <a:lnTo>
                  <a:pt x="304183" y="91889"/>
                </a:lnTo>
                <a:lnTo>
                  <a:pt x="397509" y="91889"/>
                </a:lnTo>
                <a:lnTo>
                  <a:pt x="397509" y="137199"/>
                </a:lnTo>
                <a:lnTo>
                  <a:pt x="304183" y="137199"/>
                </a:lnTo>
                <a:lnTo>
                  <a:pt x="304183" y="197182"/>
                </a:lnTo>
                <a:lnTo>
                  <a:pt x="405487" y="197182"/>
                </a:lnTo>
                <a:lnTo>
                  <a:pt x="405487" y="242492"/>
                </a:lnTo>
                <a:close/>
                <a:moveTo>
                  <a:pt x="641874" y="242492"/>
                </a:moveTo>
                <a:lnTo>
                  <a:pt x="582208" y="242492"/>
                </a:lnTo>
                <a:lnTo>
                  <a:pt x="582208" y="50251"/>
                </a:lnTo>
                <a:lnTo>
                  <a:pt x="522224" y="50251"/>
                </a:lnTo>
                <a:cubicBezTo>
                  <a:pt x="521799" y="59504"/>
                  <a:pt x="521400" y="68144"/>
                  <a:pt x="521029" y="76176"/>
                </a:cubicBezTo>
                <a:cubicBezTo>
                  <a:pt x="520655" y="84203"/>
                  <a:pt x="520255" y="91834"/>
                  <a:pt x="519833" y="99067"/>
                </a:cubicBezTo>
                <a:cubicBezTo>
                  <a:pt x="518660" y="119811"/>
                  <a:pt x="516744" y="137707"/>
                  <a:pt x="514088" y="152752"/>
                </a:cubicBezTo>
                <a:cubicBezTo>
                  <a:pt x="511428" y="167802"/>
                  <a:pt x="508397" y="180111"/>
                  <a:pt x="504994" y="189683"/>
                </a:cubicBezTo>
                <a:cubicBezTo>
                  <a:pt x="501276" y="199896"/>
                  <a:pt x="497495" y="207924"/>
                  <a:pt x="493668" y="213775"/>
                </a:cubicBezTo>
                <a:cubicBezTo>
                  <a:pt x="489838" y="219620"/>
                  <a:pt x="486224" y="224247"/>
                  <a:pt x="482819" y="227653"/>
                </a:cubicBezTo>
                <a:cubicBezTo>
                  <a:pt x="477717" y="232762"/>
                  <a:pt x="471334" y="236771"/>
                  <a:pt x="463674" y="239698"/>
                </a:cubicBezTo>
                <a:cubicBezTo>
                  <a:pt x="456017" y="242624"/>
                  <a:pt x="448467" y="244086"/>
                  <a:pt x="441022" y="244086"/>
                </a:cubicBezTo>
                <a:cubicBezTo>
                  <a:pt x="436022" y="244086"/>
                  <a:pt x="430549" y="243874"/>
                  <a:pt x="424592" y="243450"/>
                </a:cubicBezTo>
                <a:cubicBezTo>
                  <a:pt x="418638" y="243021"/>
                  <a:pt x="414857" y="242700"/>
                  <a:pt x="413262" y="242492"/>
                </a:cubicBezTo>
                <a:lnTo>
                  <a:pt x="413262" y="190003"/>
                </a:lnTo>
                <a:lnTo>
                  <a:pt x="415499" y="190003"/>
                </a:lnTo>
                <a:cubicBezTo>
                  <a:pt x="416557" y="190111"/>
                  <a:pt x="417594" y="190220"/>
                  <a:pt x="418609" y="190325"/>
                </a:cubicBezTo>
                <a:cubicBezTo>
                  <a:pt x="419620" y="190428"/>
                  <a:pt x="420924" y="190482"/>
                  <a:pt x="422514" y="190482"/>
                </a:cubicBezTo>
                <a:cubicBezTo>
                  <a:pt x="425175" y="190482"/>
                  <a:pt x="428577" y="190058"/>
                  <a:pt x="432727" y="189204"/>
                </a:cubicBezTo>
                <a:cubicBezTo>
                  <a:pt x="436875" y="188351"/>
                  <a:pt x="440011" y="186918"/>
                  <a:pt x="442138" y="184899"/>
                </a:cubicBezTo>
                <a:cubicBezTo>
                  <a:pt x="449795" y="177666"/>
                  <a:pt x="455038" y="166470"/>
                  <a:pt x="457852" y="151318"/>
                </a:cubicBezTo>
                <a:cubicBezTo>
                  <a:pt x="460671" y="136161"/>
                  <a:pt x="462824" y="114278"/>
                  <a:pt x="464315" y="85669"/>
                </a:cubicBezTo>
                <a:cubicBezTo>
                  <a:pt x="464951" y="72589"/>
                  <a:pt x="465351" y="60835"/>
                  <a:pt x="465510" y="50410"/>
                </a:cubicBezTo>
                <a:cubicBezTo>
                  <a:pt x="465668" y="39988"/>
                  <a:pt x="466068" y="24832"/>
                  <a:pt x="466705" y="4942"/>
                </a:cubicBezTo>
                <a:lnTo>
                  <a:pt x="641874" y="4942"/>
                </a:lnTo>
                <a:close/>
                <a:moveTo>
                  <a:pt x="871716" y="166554"/>
                </a:moveTo>
                <a:cubicBezTo>
                  <a:pt x="871716" y="178145"/>
                  <a:pt x="869508" y="188808"/>
                  <a:pt x="865095" y="198539"/>
                </a:cubicBezTo>
                <a:cubicBezTo>
                  <a:pt x="860682" y="208273"/>
                  <a:pt x="854648" y="216222"/>
                  <a:pt x="846988" y="222389"/>
                </a:cubicBezTo>
                <a:cubicBezTo>
                  <a:pt x="837840" y="229726"/>
                  <a:pt x="827979" y="234910"/>
                  <a:pt x="817395" y="237942"/>
                </a:cubicBezTo>
                <a:cubicBezTo>
                  <a:pt x="806815" y="240976"/>
                  <a:pt x="793916" y="242492"/>
                  <a:pt x="778706" y="242492"/>
                </a:cubicBezTo>
                <a:lnTo>
                  <a:pt x="682190" y="242492"/>
                </a:lnTo>
                <a:lnTo>
                  <a:pt x="682190" y="4942"/>
                </a:lnTo>
                <a:lnTo>
                  <a:pt x="741698" y="4942"/>
                </a:lnTo>
                <a:lnTo>
                  <a:pt x="741698" y="94120"/>
                </a:lnTo>
                <a:lnTo>
                  <a:pt x="779667" y="94120"/>
                </a:lnTo>
                <a:cubicBezTo>
                  <a:pt x="793599" y="94120"/>
                  <a:pt x="806199" y="95107"/>
                  <a:pt x="817478" y="97074"/>
                </a:cubicBezTo>
                <a:cubicBezTo>
                  <a:pt x="828749" y="99042"/>
                  <a:pt x="839009" y="103639"/>
                  <a:pt x="848265" y="110872"/>
                </a:cubicBezTo>
                <a:cubicBezTo>
                  <a:pt x="856455" y="117255"/>
                  <a:pt x="862413" y="125257"/>
                  <a:pt x="866131" y="134884"/>
                </a:cubicBezTo>
                <a:cubicBezTo>
                  <a:pt x="869851" y="144510"/>
                  <a:pt x="871716" y="155069"/>
                  <a:pt x="871716" y="166554"/>
                </a:cubicBezTo>
                <a:close/>
                <a:moveTo>
                  <a:pt x="810137" y="168307"/>
                </a:moveTo>
                <a:cubicBezTo>
                  <a:pt x="810137" y="164372"/>
                  <a:pt x="809713" y="160650"/>
                  <a:pt x="808860" y="157139"/>
                </a:cubicBezTo>
                <a:cubicBezTo>
                  <a:pt x="808010" y="153629"/>
                  <a:pt x="806146" y="150389"/>
                  <a:pt x="803275" y="147409"/>
                </a:cubicBezTo>
                <a:cubicBezTo>
                  <a:pt x="800403" y="144536"/>
                  <a:pt x="796468" y="142250"/>
                  <a:pt x="791472" y="140547"/>
                </a:cubicBezTo>
                <a:cubicBezTo>
                  <a:pt x="786471" y="138847"/>
                  <a:pt x="779559" y="137994"/>
                  <a:pt x="770728" y="137994"/>
                </a:cubicBezTo>
                <a:lnTo>
                  <a:pt x="741698" y="137994"/>
                </a:lnTo>
                <a:lnTo>
                  <a:pt x="741698" y="198456"/>
                </a:lnTo>
                <a:lnTo>
                  <a:pt x="770728" y="198456"/>
                </a:lnTo>
                <a:cubicBezTo>
                  <a:pt x="782853" y="198456"/>
                  <a:pt x="792454" y="195879"/>
                  <a:pt x="799529" y="190721"/>
                </a:cubicBezTo>
                <a:cubicBezTo>
                  <a:pt x="806603" y="185561"/>
                  <a:pt x="810137" y="178092"/>
                  <a:pt x="810137" y="168307"/>
                </a:cubicBezTo>
                <a:close/>
                <a:moveTo>
                  <a:pt x="1182892" y="242492"/>
                </a:moveTo>
                <a:lnTo>
                  <a:pt x="1123229" y="242492"/>
                </a:lnTo>
                <a:lnTo>
                  <a:pt x="1123229" y="50251"/>
                </a:lnTo>
                <a:lnTo>
                  <a:pt x="1042024" y="50251"/>
                </a:lnTo>
                <a:lnTo>
                  <a:pt x="1042024" y="242492"/>
                </a:lnTo>
                <a:lnTo>
                  <a:pt x="982358" y="242492"/>
                </a:lnTo>
                <a:lnTo>
                  <a:pt x="982358" y="4942"/>
                </a:lnTo>
                <a:lnTo>
                  <a:pt x="1182892" y="4942"/>
                </a:lnTo>
                <a:close/>
                <a:moveTo>
                  <a:pt x="1406687" y="79924"/>
                </a:moveTo>
                <a:cubicBezTo>
                  <a:pt x="1406687" y="90986"/>
                  <a:pt x="1404933" y="101516"/>
                  <a:pt x="1401423" y="111513"/>
                </a:cubicBezTo>
                <a:cubicBezTo>
                  <a:pt x="1397914" y="121509"/>
                  <a:pt x="1392863" y="129858"/>
                  <a:pt x="1386264" y="136557"/>
                </a:cubicBezTo>
                <a:cubicBezTo>
                  <a:pt x="1382224" y="140709"/>
                  <a:pt x="1377785" y="144536"/>
                  <a:pt x="1372947" y="148046"/>
                </a:cubicBezTo>
                <a:cubicBezTo>
                  <a:pt x="1368109" y="151555"/>
                  <a:pt x="1362759" y="154533"/>
                  <a:pt x="1356913" y="156980"/>
                </a:cubicBezTo>
                <a:cubicBezTo>
                  <a:pt x="1351063" y="159429"/>
                  <a:pt x="1344708" y="161340"/>
                  <a:pt x="1337850" y="162722"/>
                </a:cubicBezTo>
                <a:cubicBezTo>
                  <a:pt x="1330990" y="164109"/>
                  <a:pt x="1323304" y="164800"/>
                  <a:pt x="1314796" y="164800"/>
                </a:cubicBezTo>
                <a:lnTo>
                  <a:pt x="1283527" y="164800"/>
                </a:lnTo>
                <a:lnTo>
                  <a:pt x="1283527" y="242492"/>
                </a:lnTo>
                <a:lnTo>
                  <a:pt x="1223860" y="242492"/>
                </a:lnTo>
                <a:lnTo>
                  <a:pt x="1223860" y="4942"/>
                </a:lnTo>
                <a:lnTo>
                  <a:pt x="1316071" y="4942"/>
                </a:lnTo>
                <a:cubicBezTo>
                  <a:pt x="1329791" y="4942"/>
                  <a:pt x="1341623" y="6191"/>
                  <a:pt x="1351570" y="8690"/>
                </a:cubicBezTo>
                <a:cubicBezTo>
                  <a:pt x="1361510" y="11192"/>
                  <a:pt x="1370525" y="15155"/>
                  <a:pt x="1378610" y="20580"/>
                </a:cubicBezTo>
                <a:cubicBezTo>
                  <a:pt x="1387542" y="26535"/>
                  <a:pt x="1394457" y="34484"/>
                  <a:pt x="1399350" y="44426"/>
                </a:cubicBezTo>
                <a:cubicBezTo>
                  <a:pt x="1404242" y="54373"/>
                  <a:pt x="1406687" y="66203"/>
                  <a:pt x="1406687" y="79924"/>
                </a:cubicBezTo>
                <a:close/>
                <a:moveTo>
                  <a:pt x="1345426" y="81362"/>
                </a:moveTo>
                <a:cubicBezTo>
                  <a:pt x="1345426" y="74663"/>
                  <a:pt x="1343827" y="68892"/>
                  <a:pt x="1340640" y="64055"/>
                </a:cubicBezTo>
                <a:cubicBezTo>
                  <a:pt x="1337448" y="59216"/>
                  <a:pt x="1333621" y="55889"/>
                  <a:pt x="1329153" y="54079"/>
                </a:cubicBezTo>
                <a:cubicBezTo>
                  <a:pt x="1323516" y="51630"/>
                  <a:pt x="1318119" y="50227"/>
                  <a:pt x="1312961" y="49853"/>
                </a:cubicBezTo>
                <a:cubicBezTo>
                  <a:pt x="1307802" y="49481"/>
                  <a:pt x="1300811" y="49298"/>
                  <a:pt x="1291979" y="49298"/>
                </a:cubicBezTo>
                <a:lnTo>
                  <a:pt x="1283527" y="49298"/>
                </a:lnTo>
                <a:lnTo>
                  <a:pt x="1283527" y="120444"/>
                </a:lnTo>
                <a:lnTo>
                  <a:pt x="1287674" y="120444"/>
                </a:lnTo>
                <a:cubicBezTo>
                  <a:pt x="1293311" y="120444"/>
                  <a:pt x="1298629" y="120391"/>
                  <a:pt x="1303625" y="120286"/>
                </a:cubicBezTo>
                <a:cubicBezTo>
                  <a:pt x="1308626" y="120181"/>
                  <a:pt x="1312989" y="119811"/>
                  <a:pt x="1316711" y="119170"/>
                </a:cubicBezTo>
                <a:cubicBezTo>
                  <a:pt x="1319901" y="118637"/>
                  <a:pt x="1323278" y="117600"/>
                  <a:pt x="1326842" y="116060"/>
                </a:cubicBezTo>
                <a:cubicBezTo>
                  <a:pt x="1330405" y="114515"/>
                  <a:pt x="1333142" y="112791"/>
                  <a:pt x="1335054" y="110872"/>
                </a:cubicBezTo>
                <a:cubicBezTo>
                  <a:pt x="1339096" y="106937"/>
                  <a:pt x="1341835" y="102844"/>
                  <a:pt x="1343272" y="98592"/>
                </a:cubicBezTo>
                <a:cubicBezTo>
                  <a:pt x="1344708" y="94337"/>
                  <a:pt x="1345426" y="88595"/>
                  <a:pt x="1345426" y="81362"/>
                </a:cubicBezTo>
                <a:close/>
                <a:moveTo>
                  <a:pt x="1645773" y="123795"/>
                </a:moveTo>
                <a:cubicBezTo>
                  <a:pt x="1645773" y="162194"/>
                  <a:pt x="1635513" y="192397"/>
                  <a:pt x="1614986" y="214415"/>
                </a:cubicBezTo>
                <a:cubicBezTo>
                  <a:pt x="1594455" y="236429"/>
                  <a:pt x="1566324" y="247435"/>
                  <a:pt x="1530588" y="247435"/>
                </a:cubicBezTo>
                <a:cubicBezTo>
                  <a:pt x="1494746" y="247435"/>
                  <a:pt x="1466619" y="236295"/>
                  <a:pt x="1446200" y="214012"/>
                </a:cubicBezTo>
                <a:cubicBezTo>
                  <a:pt x="1425781" y="191735"/>
                  <a:pt x="1415568" y="161660"/>
                  <a:pt x="1415568" y="123795"/>
                </a:cubicBezTo>
                <a:cubicBezTo>
                  <a:pt x="1415568" y="85614"/>
                  <a:pt x="1425781" y="55435"/>
                  <a:pt x="1446200" y="33264"/>
                </a:cubicBezTo>
                <a:cubicBezTo>
                  <a:pt x="1466619" y="11087"/>
                  <a:pt x="1494746" y="0"/>
                  <a:pt x="1530588" y="0"/>
                </a:cubicBezTo>
                <a:cubicBezTo>
                  <a:pt x="1566324" y="0"/>
                  <a:pt x="1594455" y="11033"/>
                  <a:pt x="1614986" y="33101"/>
                </a:cubicBezTo>
                <a:cubicBezTo>
                  <a:pt x="1635513" y="55172"/>
                  <a:pt x="1645773" y="85402"/>
                  <a:pt x="1645773" y="123795"/>
                </a:cubicBezTo>
                <a:close/>
                <a:moveTo>
                  <a:pt x="1584195" y="123638"/>
                </a:moveTo>
                <a:cubicBezTo>
                  <a:pt x="1584195" y="109492"/>
                  <a:pt x="1582734" y="97448"/>
                  <a:pt x="1579807" y="87504"/>
                </a:cubicBezTo>
                <a:cubicBezTo>
                  <a:pt x="1576879" y="77561"/>
                  <a:pt x="1572970" y="69396"/>
                  <a:pt x="1568078" y="63017"/>
                </a:cubicBezTo>
                <a:cubicBezTo>
                  <a:pt x="1562977" y="56526"/>
                  <a:pt x="1557210" y="51872"/>
                  <a:pt x="1550773" y="49053"/>
                </a:cubicBezTo>
                <a:cubicBezTo>
                  <a:pt x="1544340" y="46234"/>
                  <a:pt x="1537662" y="44826"/>
                  <a:pt x="1530749" y="44826"/>
                </a:cubicBezTo>
                <a:cubicBezTo>
                  <a:pt x="1523409" y="44826"/>
                  <a:pt x="1516764" y="46129"/>
                  <a:pt x="1510809" y="48736"/>
                </a:cubicBezTo>
                <a:cubicBezTo>
                  <a:pt x="1504851" y="51342"/>
                  <a:pt x="1499112" y="55998"/>
                  <a:pt x="1493580" y="62697"/>
                </a:cubicBezTo>
                <a:cubicBezTo>
                  <a:pt x="1488687" y="68864"/>
                  <a:pt x="1484723" y="77053"/>
                  <a:pt x="1481695" y="87263"/>
                </a:cubicBezTo>
                <a:cubicBezTo>
                  <a:pt x="1478661" y="97476"/>
                  <a:pt x="1477145" y="109651"/>
                  <a:pt x="1477145" y="123795"/>
                </a:cubicBezTo>
                <a:cubicBezTo>
                  <a:pt x="1477145" y="138369"/>
                  <a:pt x="1478582" y="150465"/>
                  <a:pt x="1481454" y="160091"/>
                </a:cubicBezTo>
                <a:cubicBezTo>
                  <a:pt x="1484328" y="169717"/>
                  <a:pt x="1488259" y="177770"/>
                  <a:pt x="1493259" y="184257"/>
                </a:cubicBezTo>
                <a:cubicBezTo>
                  <a:pt x="1498364" y="190852"/>
                  <a:pt x="1504161" y="195558"/>
                  <a:pt x="1510650" y="198378"/>
                </a:cubicBezTo>
                <a:cubicBezTo>
                  <a:pt x="1517137" y="201195"/>
                  <a:pt x="1523838" y="202604"/>
                  <a:pt x="1530749" y="202604"/>
                </a:cubicBezTo>
                <a:cubicBezTo>
                  <a:pt x="1537770" y="202604"/>
                  <a:pt x="1544573" y="201091"/>
                  <a:pt x="1551172" y="198060"/>
                </a:cubicBezTo>
                <a:cubicBezTo>
                  <a:pt x="1557763" y="195030"/>
                  <a:pt x="1563452" y="190325"/>
                  <a:pt x="1568240" y="183941"/>
                </a:cubicBezTo>
                <a:cubicBezTo>
                  <a:pt x="1573345" y="177028"/>
                  <a:pt x="1577280" y="168972"/>
                  <a:pt x="1580044" y="159771"/>
                </a:cubicBezTo>
                <a:cubicBezTo>
                  <a:pt x="1582809" y="150573"/>
                  <a:pt x="1584195" y="138531"/>
                  <a:pt x="1584195" y="123638"/>
                </a:cubicBezTo>
                <a:close/>
                <a:moveTo>
                  <a:pt x="1672532" y="242492"/>
                </a:moveTo>
                <a:lnTo>
                  <a:pt x="1672532" y="4942"/>
                </a:lnTo>
                <a:lnTo>
                  <a:pt x="1833182" y="4942"/>
                </a:lnTo>
                <a:lnTo>
                  <a:pt x="1833182" y="50251"/>
                </a:lnTo>
                <a:lnTo>
                  <a:pt x="1731878" y="50251"/>
                </a:lnTo>
                <a:lnTo>
                  <a:pt x="1731878" y="91889"/>
                </a:lnTo>
                <a:lnTo>
                  <a:pt x="1825208" y="91889"/>
                </a:lnTo>
                <a:lnTo>
                  <a:pt x="1825208" y="137199"/>
                </a:lnTo>
                <a:lnTo>
                  <a:pt x="1731878" y="137199"/>
                </a:lnTo>
                <a:lnTo>
                  <a:pt x="1731878" y="197182"/>
                </a:lnTo>
                <a:lnTo>
                  <a:pt x="1833182" y="197182"/>
                </a:lnTo>
                <a:lnTo>
                  <a:pt x="1833182" y="242492"/>
                </a:lnTo>
                <a:close/>
                <a:moveTo>
                  <a:pt x="2074515" y="242492"/>
                </a:moveTo>
                <a:lnTo>
                  <a:pt x="2003364" y="242492"/>
                </a:lnTo>
                <a:lnTo>
                  <a:pt x="1939710" y="146609"/>
                </a:lnTo>
                <a:lnTo>
                  <a:pt x="1924716" y="146609"/>
                </a:lnTo>
                <a:lnTo>
                  <a:pt x="1924716" y="242492"/>
                </a:lnTo>
                <a:lnTo>
                  <a:pt x="1865049" y="242492"/>
                </a:lnTo>
                <a:lnTo>
                  <a:pt x="1865049" y="4942"/>
                </a:lnTo>
                <a:lnTo>
                  <a:pt x="1924716" y="4942"/>
                </a:lnTo>
                <a:lnTo>
                  <a:pt x="1924716" y="101783"/>
                </a:lnTo>
                <a:cubicBezTo>
                  <a:pt x="1934076" y="101353"/>
                  <a:pt x="1941067" y="99281"/>
                  <a:pt x="1945693" y="95558"/>
                </a:cubicBezTo>
                <a:cubicBezTo>
                  <a:pt x="1950319" y="91834"/>
                  <a:pt x="1955823" y="83648"/>
                  <a:pt x="1962206" y="70992"/>
                </a:cubicBezTo>
                <a:cubicBezTo>
                  <a:pt x="1964014" y="67269"/>
                  <a:pt x="1966115" y="62856"/>
                  <a:pt x="1968509" y="57750"/>
                </a:cubicBezTo>
                <a:cubicBezTo>
                  <a:pt x="1970903" y="52646"/>
                  <a:pt x="1972999" y="48178"/>
                  <a:pt x="1974806" y="44352"/>
                </a:cubicBezTo>
                <a:cubicBezTo>
                  <a:pt x="1981719" y="29991"/>
                  <a:pt x="1990149" y="19756"/>
                  <a:pt x="2000093" y="13635"/>
                </a:cubicBezTo>
                <a:cubicBezTo>
                  <a:pt x="2010036" y="7523"/>
                  <a:pt x="2023147" y="4464"/>
                  <a:pt x="2039419" y="4464"/>
                </a:cubicBezTo>
                <a:cubicBezTo>
                  <a:pt x="2044736" y="4464"/>
                  <a:pt x="2049149" y="4546"/>
                  <a:pt x="2052659" y="4705"/>
                </a:cubicBezTo>
                <a:cubicBezTo>
                  <a:pt x="2056170" y="4862"/>
                  <a:pt x="2058880" y="4942"/>
                  <a:pt x="2060795" y="4942"/>
                </a:cubicBezTo>
                <a:lnTo>
                  <a:pt x="2060795" y="55835"/>
                </a:lnTo>
                <a:lnTo>
                  <a:pt x="2047077" y="55835"/>
                </a:lnTo>
                <a:cubicBezTo>
                  <a:pt x="2040272" y="55835"/>
                  <a:pt x="2034342" y="57934"/>
                  <a:pt x="2029292" y="62138"/>
                </a:cubicBezTo>
                <a:cubicBezTo>
                  <a:pt x="2024238" y="66341"/>
                  <a:pt x="2019107" y="74718"/>
                  <a:pt x="2013895" y="87263"/>
                </a:cubicBezTo>
                <a:cubicBezTo>
                  <a:pt x="2009748" y="97260"/>
                  <a:pt x="2005839" y="104838"/>
                  <a:pt x="2002166" y="109997"/>
                </a:cubicBezTo>
                <a:cubicBezTo>
                  <a:pt x="1998498" y="115156"/>
                  <a:pt x="1995066" y="118637"/>
                  <a:pt x="1991877" y="120444"/>
                </a:cubicBezTo>
                <a:close/>
                <a:moveTo>
                  <a:pt x="2130945" y="242492"/>
                </a:moveTo>
                <a:lnTo>
                  <a:pt x="2130945" y="50251"/>
                </a:lnTo>
                <a:lnTo>
                  <a:pt x="2060752" y="50251"/>
                </a:lnTo>
                <a:lnTo>
                  <a:pt x="2060752" y="4942"/>
                </a:lnTo>
                <a:lnTo>
                  <a:pt x="2260807" y="4942"/>
                </a:lnTo>
                <a:lnTo>
                  <a:pt x="2260807" y="50251"/>
                </a:lnTo>
                <a:lnTo>
                  <a:pt x="2190612" y="50251"/>
                </a:lnTo>
                <a:lnTo>
                  <a:pt x="2190612" y="242492"/>
                </a:lnTo>
                <a:close/>
                <a:moveTo>
                  <a:pt x="2250706" y="242492"/>
                </a:moveTo>
                <a:lnTo>
                  <a:pt x="2330951" y="4942"/>
                </a:lnTo>
                <a:lnTo>
                  <a:pt x="2396038" y="4942"/>
                </a:lnTo>
                <a:lnTo>
                  <a:pt x="2476286" y="242492"/>
                </a:lnTo>
                <a:lnTo>
                  <a:pt x="2414862" y="242492"/>
                </a:lnTo>
                <a:lnTo>
                  <a:pt x="2400027" y="193992"/>
                </a:lnTo>
                <a:lnTo>
                  <a:pt x="2325367" y="193992"/>
                </a:lnTo>
                <a:lnTo>
                  <a:pt x="2310528" y="242492"/>
                </a:lnTo>
                <a:close/>
                <a:moveTo>
                  <a:pt x="2386945" y="150915"/>
                </a:moveTo>
                <a:lnTo>
                  <a:pt x="2362696" y="72589"/>
                </a:lnTo>
                <a:lnTo>
                  <a:pt x="2338445" y="150915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99022" y="1504053"/>
            <a:ext cx="67467" cy="67469"/>
          </a:xfrm>
          <a:custGeom>
            <a:avLst/>
            <a:gdLst/>
            <a:ahLst/>
            <a:cxnLst/>
            <a:rect l="l" t="t" r="r" b="b"/>
            <a:pathLst>
              <a:path w="67467" h="67469">
                <a:moveTo>
                  <a:pt x="0" y="33666"/>
                </a:moveTo>
                <a:cubicBezTo>
                  <a:pt x="0" y="24350"/>
                  <a:pt x="3305" y="16408"/>
                  <a:pt x="9915" y="9841"/>
                </a:cubicBezTo>
                <a:cubicBezTo>
                  <a:pt x="16524" y="3279"/>
                  <a:pt x="24440" y="0"/>
                  <a:pt x="33668" y="0"/>
                </a:cubicBezTo>
                <a:cubicBezTo>
                  <a:pt x="42984" y="0"/>
                  <a:pt x="50947" y="3279"/>
                  <a:pt x="57556" y="9841"/>
                </a:cubicBezTo>
                <a:cubicBezTo>
                  <a:pt x="64167" y="16408"/>
                  <a:pt x="67468" y="24350"/>
                  <a:pt x="67468" y="33666"/>
                </a:cubicBezTo>
                <a:cubicBezTo>
                  <a:pt x="67468" y="42983"/>
                  <a:pt x="64167" y="50943"/>
                  <a:pt x="57556" y="57552"/>
                </a:cubicBezTo>
                <a:cubicBezTo>
                  <a:pt x="50947" y="64166"/>
                  <a:pt x="42984" y="67470"/>
                  <a:pt x="33668" y="67470"/>
                </a:cubicBezTo>
                <a:cubicBezTo>
                  <a:pt x="24440" y="67470"/>
                  <a:pt x="16524" y="64166"/>
                  <a:pt x="9915" y="57552"/>
                </a:cubicBezTo>
                <a:cubicBezTo>
                  <a:pt x="3305" y="50943"/>
                  <a:pt x="0" y="42983"/>
                  <a:pt x="0" y="3366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51577" y="1435116"/>
            <a:ext cx="1483694" cy="201613"/>
          </a:xfrm>
          <a:custGeom>
            <a:avLst/>
            <a:gdLst/>
            <a:ahLst/>
            <a:cxnLst/>
            <a:rect l="l" t="t" r="r" b="b"/>
            <a:pathLst>
              <a:path w="1483694" h="201613">
                <a:moveTo>
                  <a:pt x="158630" y="0"/>
                </a:moveTo>
                <a:lnTo>
                  <a:pt x="86767" y="166882"/>
                </a:lnTo>
                <a:cubicBezTo>
                  <a:pt x="83755" y="173891"/>
                  <a:pt x="80363" y="179521"/>
                  <a:pt x="76591" y="183783"/>
                </a:cubicBezTo>
                <a:cubicBezTo>
                  <a:pt x="72821" y="188043"/>
                  <a:pt x="68897" y="191232"/>
                  <a:pt x="64814" y="193363"/>
                </a:cubicBezTo>
                <a:cubicBezTo>
                  <a:pt x="60732" y="195577"/>
                  <a:pt x="56718" y="197042"/>
                  <a:pt x="52769" y="197752"/>
                </a:cubicBezTo>
                <a:cubicBezTo>
                  <a:pt x="48820" y="198464"/>
                  <a:pt x="44850" y="198821"/>
                  <a:pt x="40857" y="198821"/>
                </a:cubicBezTo>
                <a:cubicBezTo>
                  <a:pt x="37307" y="198821"/>
                  <a:pt x="33141" y="198731"/>
                  <a:pt x="28346" y="198554"/>
                </a:cubicBezTo>
                <a:cubicBezTo>
                  <a:pt x="23555" y="198378"/>
                  <a:pt x="20495" y="198241"/>
                  <a:pt x="19166" y="198154"/>
                </a:cubicBezTo>
                <a:lnTo>
                  <a:pt x="19166" y="173534"/>
                </a:lnTo>
                <a:lnTo>
                  <a:pt x="21031" y="173534"/>
                </a:lnTo>
                <a:cubicBezTo>
                  <a:pt x="22359" y="173711"/>
                  <a:pt x="24376" y="173912"/>
                  <a:pt x="27084" y="174132"/>
                </a:cubicBezTo>
                <a:cubicBezTo>
                  <a:pt x="29790" y="174352"/>
                  <a:pt x="33228" y="174464"/>
                  <a:pt x="37401" y="174464"/>
                </a:cubicBezTo>
                <a:cubicBezTo>
                  <a:pt x="39352" y="174464"/>
                  <a:pt x="41656" y="174352"/>
                  <a:pt x="44320" y="174132"/>
                </a:cubicBezTo>
                <a:cubicBezTo>
                  <a:pt x="46981" y="173912"/>
                  <a:pt x="49422" y="173268"/>
                  <a:pt x="51639" y="172206"/>
                </a:cubicBezTo>
                <a:cubicBezTo>
                  <a:pt x="54210" y="170960"/>
                  <a:pt x="56628" y="169297"/>
                  <a:pt x="58892" y="167213"/>
                </a:cubicBezTo>
                <a:cubicBezTo>
                  <a:pt x="61156" y="165128"/>
                  <a:pt x="63216" y="161823"/>
                  <a:pt x="65081" y="157298"/>
                </a:cubicBezTo>
                <a:lnTo>
                  <a:pt x="69603" y="146783"/>
                </a:lnTo>
                <a:lnTo>
                  <a:pt x="0" y="0"/>
                </a:lnTo>
                <a:lnTo>
                  <a:pt x="29146" y="0"/>
                </a:lnTo>
                <a:lnTo>
                  <a:pt x="82908" y="116574"/>
                </a:lnTo>
                <a:lnTo>
                  <a:pt x="131483" y="0"/>
                </a:lnTo>
                <a:close/>
                <a:moveTo>
                  <a:pt x="291575" y="153172"/>
                </a:moveTo>
                <a:cubicBezTo>
                  <a:pt x="291575" y="160358"/>
                  <a:pt x="290200" y="166723"/>
                  <a:pt x="287449" y="172267"/>
                </a:cubicBezTo>
                <a:cubicBezTo>
                  <a:pt x="284699" y="177815"/>
                  <a:pt x="280930" y="182448"/>
                  <a:pt x="276138" y="186177"/>
                </a:cubicBezTo>
                <a:cubicBezTo>
                  <a:pt x="270104" y="190878"/>
                  <a:pt x="263782" y="194051"/>
                  <a:pt x="257177" y="195689"/>
                </a:cubicBezTo>
                <a:cubicBezTo>
                  <a:pt x="250564" y="197334"/>
                  <a:pt x="242643" y="198154"/>
                  <a:pt x="233420" y="198154"/>
                </a:cubicBezTo>
                <a:lnTo>
                  <a:pt x="174999" y="198154"/>
                </a:lnTo>
                <a:lnTo>
                  <a:pt x="174999" y="49503"/>
                </a:lnTo>
                <a:lnTo>
                  <a:pt x="229561" y="49503"/>
                </a:lnTo>
                <a:cubicBezTo>
                  <a:pt x="240477" y="49503"/>
                  <a:pt x="248457" y="49835"/>
                  <a:pt x="253516" y="50504"/>
                </a:cubicBezTo>
                <a:cubicBezTo>
                  <a:pt x="258570" y="51171"/>
                  <a:pt x="263582" y="52876"/>
                  <a:pt x="268552" y="55627"/>
                </a:cubicBezTo>
                <a:cubicBezTo>
                  <a:pt x="273787" y="58467"/>
                  <a:pt x="277647" y="62236"/>
                  <a:pt x="280131" y="66938"/>
                </a:cubicBezTo>
                <a:cubicBezTo>
                  <a:pt x="282615" y="71640"/>
                  <a:pt x="283856" y="77231"/>
                  <a:pt x="283856" y="83707"/>
                </a:cubicBezTo>
                <a:cubicBezTo>
                  <a:pt x="283856" y="90806"/>
                  <a:pt x="281905" y="97175"/>
                  <a:pt x="277999" y="102805"/>
                </a:cubicBezTo>
                <a:cubicBezTo>
                  <a:pt x="274097" y="108439"/>
                  <a:pt x="268906" y="112809"/>
                  <a:pt x="262430" y="115913"/>
                </a:cubicBezTo>
                <a:lnTo>
                  <a:pt x="263095" y="116842"/>
                </a:lnTo>
                <a:cubicBezTo>
                  <a:pt x="271170" y="118882"/>
                  <a:pt x="277934" y="123005"/>
                  <a:pt x="283389" y="129219"/>
                </a:cubicBezTo>
                <a:cubicBezTo>
                  <a:pt x="288846" y="135428"/>
                  <a:pt x="291575" y="143417"/>
                  <a:pt x="291575" y="153172"/>
                </a:cubicBezTo>
                <a:close/>
                <a:moveTo>
                  <a:pt x="258174" y="87567"/>
                </a:moveTo>
                <a:cubicBezTo>
                  <a:pt x="258174" y="84194"/>
                  <a:pt x="257620" y="81266"/>
                  <a:pt x="256510" y="78778"/>
                </a:cubicBezTo>
                <a:cubicBezTo>
                  <a:pt x="255402" y="76298"/>
                  <a:pt x="253469" y="74347"/>
                  <a:pt x="250719" y="72929"/>
                </a:cubicBezTo>
                <a:cubicBezTo>
                  <a:pt x="247525" y="71245"/>
                  <a:pt x="243958" y="70246"/>
                  <a:pt x="240008" y="69934"/>
                </a:cubicBezTo>
                <a:cubicBezTo>
                  <a:pt x="236059" y="69620"/>
                  <a:pt x="230583" y="69465"/>
                  <a:pt x="223570" y="69465"/>
                </a:cubicBezTo>
                <a:lnTo>
                  <a:pt x="199750" y="69465"/>
                </a:lnTo>
                <a:lnTo>
                  <a:pt x="199750" y="110189"/>
                </a:lnTo>
                <a:lnTo>
                  <a:pt x="228495" y="110189"/>
                </a:lnTo>
                <a:cubicBezTo>
                  <a:pt x="234619" y="110189"/>
                  <a:pt x="238968" y="109897"/>
                  <a:pt x="241538" y="109324"/>
                </a:cubicBezTo>
                <a:cubicBezTo>
                  <a:pt x="244109" y="108749"/>
                  <a:pt x="246954" y="107529"/>
                  <a:pt x="250056" y="105667"/>
                </a:cubicBezTo>
                <a:cubicBezTo>
                  <a:pt x="252980" y="103888"/>
                  <a:pt x="255068" y="101495"/>
                  <a:pt x="256313" y="98478"/>
                </a:cubicBezTo>
                <a:cubicBezTo>
                  <a:pt x="257552" y="95461"/>
                  <a:pt x="258174" y="91825"/>
                  <a:pt x="258174" y="87567"/>
                </a:cubicBezTo>
                <a:close/>
                <a:moveTo>
                  <a:pt x="265756" y="153306"/>
                </a:moveTo>
                <a:cubicBezTo>
                  <a:pt x="265756" y="148249"/>
                  <a:pt x="265024" y="144191"/>
                  <a:pt x="263564" y="141132"/>
                </a:cubicBezTo>
                <a:cubicBezTo>
                  <a:pt x="262098" y="138067"/>
                  <a:pt x="258884" y="135339"/>
                  <a:pt x="253916" y="132945"/>
                </a:cubicBezTo>
                <a:cubicBezTo>
                  <a:pt x="250812" y="131436"/>
                  <a:pt x="247482" y="130504"/>
                  <a:pt x="243932" y="130151"/>
                </a:cubicBezTo>
                <a:cubicBezTo>
                  <a:pt x="240383" y="129794"/>
                  <a:pt x="235458" y="129617"/>
                  <a:pt x="229162" y="129617"/>
                </a:cubicBezTo>
                <a:lnTo>
                  <a:pt x="199750" y="129617"/>
                </a:lnTo>
                <a:lnTo>
                  <a:pt x="199750" y="178192"/>
                </a:lnTo>
                <a:lnTo>
                  <a:pt x="221443" y="178192"/>
                </a:lnTo>
                <a:cubicBezTo>
                  <a:pt x="230404" y="178192"/>
                  <a:pt x="237366" y="177837"/>
                  <a:pt x="242337" y="177127"/>
                </a:cubicBezTo>
                <a:cubicBezTo>
                  <a:pt x="247305" y="176418"/>
                  <a:pt x="251561" y="175000"/>
                  <a:pt x="255115" y="172869"/>
                </a:cubicBezTo>
                <a:cubicBezTo>
                  <a:pt x="258837" y="170565"/>
                  <a:pt x="261543" y="167904"/>
                  <a:pt x="263229" y="164884"/>
                </a:cubicBezTo>
                <a:cubicBezTo>
                  <a:pt x="264914" y="161867"/>
                  <a:pt x="265756" y="158007"/>
                  <a:pt x="265756" y="153306"/>
                </a:cubicBezTo>
                <a:close/>
                <a:moveTo>
                  <a:pt x="382464" y="201614"/>
                </a:moveTo>
                <a:cubicBezTo>
                  <a:pt x="358776" y="201614"/>
                  <a:pt x="340391" y="194940"/>
                  <a:pt x="327309" y="181583"/>
                </a:cubicBezTo>
                <a:cubicBezTo>
                  <a:pt x="314219" y="168236"/>
                  <a:pt x="307677" y="149271"/>
                  <a:pt x="307677" y="124694"/>
                </a:cubicBezTo>
                <a:cubicBezTo>
                  <a:pt x="307677" y="100472"/>
                  <a:pt x="314017" y="81201"/>
                  <a:pt x="326707" y="66873"/>
                </a:cubicBezTo>
                <a:cubicBezTo>
                  <a:pt x="339394" y="52542"/>
                  <a:pt x="355983" y="45381"/>
                  <a:pt x="376473" y="45381"/>
                </a:cubicBezTo>
                <a:cubicBezTo>
                  <a:pt x="385704" y="45381"/>
                  <a:pt x="393868" y="46709"/>
                  <a:pt x="400968" y="49370"/>
                </a:cubicBezTo>
                <a:cubicBezTo>
                  <a:pt x="408063" y="52035"/>
                  <a:pt x="414270" y="56206"/>
                  <a:pt x="419595" y="61883"/>
                </a:cubicBezTo>
                <a:cubicBezTo>
                  <a:pt x="424919" y="67562"/>
                  <a:pt x="428998" y="74502"/>
                  <a:pt x="431838" y="82710"/>
                </a:cubicBezTo>
                <a:cubicBezTo>
                  <a:pt x="434675" y="90918"/>
                  <a:pt x="436093" y="100963"/>
                  <a:pt x="436093" y="112852"/>
                </a:cubicBezTo>
                <a:lnTo>
                  <a:pt x="436093" y="126425"/>
                </a:lnTo>
                <a:lnTo>
                  <a:pt x="333094" y="126425"/>
                </a:lnTo>
                <a:cubicBezTo>
                  <a:pt x="333094" y="143722"/>
                  <a:pt x="337442" y="156941"/>
                  <a:pt x="346137" y="166079"/>
                </a:cubicBezTo>
                <a:cubicBezTo>
                  <a:pt x="354827" y="175219"/>
                  <a:pt x="366851" y="179788"/>
                  <a:pt x="382201" y="179788"/>
                </a:cubicBezTo>
                <a:cubicBezTo>
                  <a:pt x="387703" y="179788"/>
                  <a:pt x="393091" y="179168"/>
                  <a:pt x="398369" y="177926"/>
                </a:cubicBezTo>
                <a:cubicBezTo>
                  <a:pt x="403646" y="176684"/>
                  <a:pt x="408413" y="175090"/>
                  <a:pt x="412676" y="173135"/>
                </a:cubicBezTo>
                <a:cubicBezTo>
                  <a:pt x="417197" y="171093"/>
                  <a:pt x="421013" y="169121"/>
                  <a:pt x="424120" y="167213"/>
                </a:cubicBezTo>
                <a:cubicBezTo>
                  <a:pt x="427222" y="165304"/>
                  <a:pt x="429797" y="163509"/>
                  <a:pt x="431838" y="161823"/>
                </a:cubicBezTo>
                <a:lnTo>
                  <a:pt x="433299" y="161823"/>
                </a:lnTo>
                <a:lnTo>
                  <a:pt x="433299" y="189104"/>
                </a:lnTo>
                <a:cubicBezTo>
                  <a:pt x="430373" y="190260"/>
                  <a:pt x="426733" y="191696"/>
                  <a:pt x="422388" y="193428"/>
                </a:cubicBezTo>
                <a:cubicBezTo>
                  <a:pt x="418039" y="195160"/>
                  <a:pt x="414136" y="196510"/>
                  <a:pt x="410677" y="197485"/>
                </a:cubicBezTo>
                <a:cubicBezTo>
                  <a:pt x="405796" y="198817"/>
                  <a:pt x="401382" y="199840"/>
                  <a:pt x="397437" y="200552"/>
                </a:cubicBezTo>
                <a:cubicBezTo>
                  <a:pt x="393487" y="201262"/>
                  <a:pt x="388498" y="201614"/>
                  <a:pt x="382464" y="201614"/>
                </a:cubicBezTo>
                <a:close/>
                <a:moveTo>
                  <a:pt x="411742" y="107262"/>
                </a:moveTo>
                <a:cubicBezTo>
                  <a:pt x="411563" y="100519"/>
                  <a:pt x="410767" y="94705"/>
                  <a:pt x="409349" y="89827"/>
                </a:cubicBezTo>
                <a:cubicBezTo>
                  <a:pt x="407931" y="84949"/>
                  <a:pt x="405889" y="80824"/>
                  <a:pt x="403226" y="77450"/>
                </a:cubicBezTo>
                <a:cubicBezTo>
                  <a:pt x="400298" y="73727"/>
                  <a:pt x="396547" y="70888"/>
                  <a:pt x="391979" y="68937"/>
                </a:cubicBezTo>
                <a:cubicBezTo>
                  <a:pt x="387411" y="66985"/>
                  <a:pt x="381755" y="66010"/>
                  <a:pt x="375015" y="66010"/>
                </a:cubicBezTo>
                <a:cubicBezTo>
                  <a:pt x="368359" y="66010"/>
                  <a:pt x="362704" y="67007"/>
                  <a:pt x="358049" y="69002"/>
                </a:cubicBezTo>
                <a:cubicBezTo>
                  <a:pt x="353387" y="70995"/>
                  <a:pt x="349149" y="73904"/>
                  <a:pt x="345338" y="77720"/>
                </a:cubicBezTo>
                <a:cubicBezTo>
                  <a:pt x="341608" y="81623"/>
                  <a:pt x="338771" y="85946"/>
                  <a:pt x="336820" y="90691"/>
                </a:cubicBezTo>
                <a:cubicBezTo>
                  <a:pt x="334868" y="95439"/>
                  <a:pt x="333626" y="100963"/>
                  <a:pt x="333094" y="107262"/>
                </a:cubicBezTo>
                <a:close/>
                <a:moveTo>
                  <a:pt x="576489" y="198154"/>
                </a:moveTo>
                <a:lnTo>
                  <a:pt x="551473" y="198154"/>
                </a:lnTo>
                <a:lnTo>
                  <a:pt x="551473" y="70531"/>
                </a:lnTo>
                <a:lnTo>
                  <a:pt x="500372" y="70531"/>
                </a:lnTo>
                <a:cubicBezTo>
                  <a:pt x="500105" y="77897"/>
                  <a:pt x="499839" y="84971"/>
                  <a:pt x="499572" y="91756"/>
                </a:cubicBezTo>
                <a:cubicBezTo>
                  <a:pt x="499306" y="98547"/>
                  <a:pt x="499040" y="104688"/>
                  <a:pt x="498773" y="110189"/>
                </a:cubicBezTo>
                <a:cubicBezTo>
                  <a:pt x="498243" y="124117"/>
                  <a:pt x="497333" y="135785"/>
                  <a:pt x="496047" y="145188"/>
                </a:cubicBezTo>
                <a:cubicBezTo>
                  <a:pt x="494762" y="154591"/>
                  <a:pt x="493143" y="162133"/>
                  <a:pt x="491187" y="167810"/>
                </a:cubicBezTo>
                <a:cubicBezTo>
                  <a:pt x="489237" y="173668"/>
                  <a:pt x="487084" y="178239"/>
                  <a:pt x="484733" y="181519"/>
                </a:cubicBezTo>
                <a:cubicBezTo>
                  <a:pt x="482382" y="184799"/>
                  <a:pt x="479740" y="187772"/>
                  <a:pt x="476816" y="190437"/>
                </a:cubicBezTo>
                <a:cubicBezTo>
                  <a:pt x="473796" y="193097"/>
                  <a:pt x="470560" y="195091"/>
                  <a:pt x="467100" y="196423"/>
                </a:cubicBezTo>
                <a:cubicBezTo>
                  <a:pt x="463645" y="197752"/>
                  <a:pt x="459738" y="198421"/>
                  <a:pt x="455390" y="198421"/>
                </a:cubicBezTo>
                <a:cubicBezTo>
                  <a:pt x="453971" y="198421"/>
                  <a:pt x="452149" y="198378"/>
                  <a:pt x="449935" y="198288"/>
                </a:cubicBezTo>
                <a:cubicBezTo>
                  <a:pt x="447718" y="198201"/>
                  <a:pt x="446162" y="198154"/>
                  <a:pt x="445277" y="198154"/>
                </a:cubicBezTo>
                <a:lnTo>
                  <a:pt x="445277" y="176332"/>
                </a:lnTo>
                <a:lnTo>
                  <a:pt x="446605" y="176332"/>
                </a:lnTo>
                <a:cubicBezTo>
                  <a:pt x="447229" y="176332"/>
                  <a:pt x="447873" y="176371"/>
                  <a:pt x="448538" y="176462"/>
                </a:cubicBezTo>
                <a:cubicBezTo>
                  <a:pt x="449201" y="176552"/>
                  <a:pt x="449975" y="176595"/>
                  <a:pt x="450867" y="176595"/>
                </a:cubicBezTo>
                <a:cubicBezTo>
                  <a:pt x="452996" y="176595"/>
                  <a:pt x="455080" y="176285"/>
                  <a:pt x="457121" y="175661"/>
                </a:cubicBezTo>
                <a:cubicBezTo>
                  <a:pt x="459159" y="175043"/>
                  <a:pt x="460980" y="173891"/>
                  <a:pt x="462575" y="172206"/>
                </a:cubicBezTo>
                <a:cubicBezTo>
                  <a:pt x="467014" y="167857"/>
                  <a:pt x="470250" y="160246"/>
                  <a:pt x="472291" y="149379"/>
                </a:cubicBezTo>
                <a:cubicBezTo>
                  <a:pt x="474329" y="138510"/>
                  <a:pt x="475794" y="123318"/>
                  <a:pt x="476680" y="103799"/>
                </a:cubicBezTo>
                <a:cubicBezTo>
                  <a:pt x="477040" y="96526"/>
                  <a:pt x="477371" y="87922"/>
                  <a:pt x="477685" y="77983"/>
                </a:cubicBezTo>
                <a:cubicBezTo>
                  <a:pt x="477991" y="68047"/>
                  <a:pt x="478282" y="58553"/>
                  <a:pt x="478548" y="49503"/>
                </a:cubicBezTo>
                <a:lnTo>
                  <a:pt x="576489" y="49503"/>
                </a:lnTo>
                <a:close/>
                <a:moveTo>
                  <a:pt x="730062" y="198154"/>
                </a:moveTo>
                <a:lnTo>
                  <a:pt x="705312" y="198154"/>
                </a:lnTo>
                <a:lnTo>
                  <a:pt x="705312" y="87300"/>
                </a:lnTo>
                <a:lnTo>
                  <a:pt x="635311" y="198154"/>
                </a:lnTo>
                <a:lnTo>
                  <a:pt x="612688" y="198154"/>
                </a:lnTo>
                <a:lnTo>
                  <a:pt x="612688" y="49503"/>
                </a:lnTo>
                <a:lnTo>
                  <a:pt x="637438" y="49503"/>
                </a:lnTo>
                <a:lnTo>
                  <a:pt x="637438" y="158631"/>
                </a:lnTo>
                <a:lnTo>
                  <a:pt x="706640" y="49503"/>
                </a:lnTo>
                <a:lnTo>
                  <a:pt x="730062" y="49503"/>
                </a:lnTo>
                <a:close/>
                <a:moveTo>
                  <a:pt x="878043" y="198154"/>
                </a:moveTo>
                <a:lnTo>
                  <a:pt x="853027" y="198154"/>
                </a:lnTo>
                <a:lnTo>
                  <a:pt x="853027" y="140129"/>
                </a:lnTo>
                <a:cubicBezTo>
                  <a:pt x="845219" y="142700"/>
                  <a:pt x="837634" y="144699"/>
                  <a:pt x="830272" y="146117"/>
                </a:cubicBezTo>
                <a:cubicBezTo>
                  <a:pt x="822906" y="147538"/>
                  <a:pt x="815630" y="148249"/>
                  <a:pt x="808441" y="148249"/>
                </a:cubicBezTo>
                <a:cubicBezTo>
                  <a:pt x="802148" y="148249"/>
                  <a:pt x="796004" y="147427"/>
                  <a:pt x="790017" y="145786"/>
                </a:cubicBezTo>
                <a:cubicBezTo>
                  <a:pt x="784023" y="144148"/>
                  <a:pt x="778853" y="141465"/>
                  <a:pt x="774512" y="137735"/>
                </a:cubicBezTo>
                <a:cubicBezTo>
                  <a:pt x="770163" y="134011"/>
                  <a:pt x="766812" y="129240"/>
                  <a:pt x="764463" y="123430"/>
                </a:cubicBezTo>
                <a:cubicBezTo>
                  <a:pt x="762113" y="117619"/>
                  <a:pt x="760935" y="110764"/>
                  <a:pt x="760935" y="102870"/>
                </a:cubicBezTo>
                <a:lnTo>
                  <a:pt x="760935" y="49503"/>
                </a:lnTo>
                <a:lnTo>
                  <a:pt x="785956" y="49503"/>
                </a:lnTo>
                <a:lnTo>
                  <a:pt x="785956" y="89831"/>
                </a:lnTo>
                <a:cubicBezTo>
                  <a:pt x="785956" y="96393"/>
                  <a:pt x="786222" y="101606"/>
                  <a:pt x="786754" y="105466"/>
                </a:cubicBezTo>
                <a:cubicBezTo>
                  <a:pt x="787284" y="109324"/>
                  <a:pt x="788750" y="113076"/>
                  <a:pt x="791143" y="116712"/>
                </a:cubicBezTo>
                <a:cubicBezTo>
                  <a:pt x="793184" y="119816"/>
                  <a:pt x="796269" y="122212"/>
                  <a:pt x="800392" y="123897"/>
                </a:cubicBezTo>
                <a:cubicBezTo>
                  <a:pt x="804518" y="125583"/>
                  <a:pt x="809954" y="126425"/>
                  <a:pt x="816696" y="126425"/>
                </a:cubicBezTo>
                <a:cubicBezTo>
                  <a:pt x="822553" y="126425"/>
                  <a:pt x="828828" y="125848"/>
                  <a:pt x="835528" y="124694"/>
                </a:cubicBezTo>
                <a:cubicBezTo>
                  <a:pt x="842224" y="123541"/>
                  <a:pt x="848056" y="122166"/>
                  <a:pt x="853027" y="120571"/>
                </a:cubicBezTo>
                <a:lnTo>
                  <a:pt x="853027" y="49503"/>
                </a:lnTo>
                <a:lnTo>
                  <a:pt x="878043" y="49503"/>
                </a:lnTo>
                <a:close/>
                <a:moveTo>
                  <a:pt x="979600" y="201614"/>
                </a:moveTo>
                <a:cubicBezTo>
                  <a:pt x="955912" y="201614"/>
                  <a:pt x="937526" y="194940"/>
                  <a:pt x="924440" y="181583"/>
                </a:cubicBezTo>
                <a:cubicBezTo>
                  <a:pt x="911354" y="168236"/>
                  <a:pt x="904814" y="149271"/>
                  <a:pt x="904814" y="124694"/>
                </a:cubicBezTo>
                <a:cubicBezTo>
                  <a:pt x="904814" y="100472"/>
                  <a:pt x="911153" y="81201"/>
                  <a:pt x="923839" y="66873"/>
                </a:cubicBezTo>
                <a:cubicBezTo>
                  <a:pt x="936529" y="52542"/>
                  <a:pt x="953118" y="45381"/>
                  <a:pt x="973609" y="45381"/>
                </a:cubicBezTo>
                <a:cubicBezTo>
                  <a:pt x="982840" y="45381"/>
                  <a:pt x="991005" y="46709"/>
                  <a:pt x="998100" y="49370"/>
                </a:cubicBezTo>
                <a:cubicBezTo>
                  <a:pt x="1005200" y="52035"/>
                  <a:pt x="1011406" y="56206"/>
                  <a:pt x="1016730" y="61883"/>
                </a:cubicBezTo>
                <a:cubicBezTo>
                  <a:pt x="1022055" y="67562"/>
                  <a:pt x="1026133" y="74502"/>
                  <a:pt x="1028974" y="82710"/>
                </a:cubicBezTo>
                <a:cubicBezTo>
                  <a:pt x="1031811" y="90918"/>
                  <a:pt x="1033229" y="100963"/>
                  <a:pt x="1033229" y="112852"/>
                </a:cubicBezTo>
                <a:lnTo>
                  <a:pt x="1033229" y="126425"/>
                </a:lnTo>
                <a:lnTo>
                  <a:pt x="930229" y="126425"/>
                </a:lnTo>
                <a:cubicBezTo>
                  <a:pt x="930229" y="143722"/>
                  <a:pt x="934579" y="156941"/>
                  <a:pt x="943272" y="166079"/>
                </a:cubicBezTo>
                <a:cubicBezTo>
                  <a:pt x="951962" y="175219"/>
                  <a:pt x="963987" y="179788"/>
                  <a:pt x="979333" y="179788"/>
                </a:cubicBezTo>
                <a:cubicBezTo>
                  <a:pt x="984838" y="179788"/>
                  <a:pt x="990227" y="179168"/>
                  <a:pt x="995504" y="177926"/>
                </a:cubicBezTo>
                <a:cubicBezTo>
                  <a:pt x="1000782" y="176684"/>
                  <a:pt x="1005549" y="175090"/>
                  <a:pt x="1009811" y="173135"/>
                </a:cubicBezTo>
                <a:cubicBezTo>
                  <a:pt x="1014332" y="171093"/>
                  <a:pt x="1018148" y="169121"/>
                  <a:pt x="1021255" y="167213"/>
                </a:cubicBezTo>
                <a:cubicBezTo>
                  <a:pt x="1024359" y="165304"/>
                  <a:pt x="1026933" y="163509"/>
                  <a:pt x="1028974" y="161823"/>
                </a:cubicBezTo>
                <a:lnTo>
                  <a:pt x="1030436" y="161823"/>
                </a:lnTo>
                <a:lnTo>
                  <a:pt x="1030436" y="189104"/>
                </a:lnTo>
                <a:cubicBezTo>
                  <a:pt x="1027508" y="190260"/>
                  <a:pt x="1023869" y="191696"/>
                  <a:pt x="1019524" y="193428"/>
                </a:cubicBezTo>
                <a:cubicBezTo>
                  <a:pt x="1015175" y="195160"/>
                  <a:pt x="1011269" y="196510"/>
                  <a:pt x="1007813" y="197485"/>
                </a:cubicBezTo>
                <a:cubicBezTo>
                  <a:pt x="1002931" y="198817"/>
                  <a:pt x="998518" y="199840"/>
                  <a:pt x="994568" y="200552"/>
                </a:cubicBezTo>
                <a:cubicBezTo>
                  <a:pt x="990622" y="201262"/>
                  <a:pt x="985634" y="201614"/>
                  <a:pt x="979600" y="201614"/>
                </a:cubicBezTo>
                <a:close/>
                <a:moveTo>
                  <a:pt x="1008875" y="107262"/>
                </a:moveTo>
                <a:cubicBezTo>
                  <a:pt x="1008698" y="100519"/>
                  <a:pt x="1007903" y="94705"/>
                  <a:pt x="1006481" y="89827"/>
                </a:cubicBezTo>
                <a:cubicBezTo>
                  <a:pt x="1005062" y="84949"/>
                  <a:pt x="1003025" y="80824"/>
                  <a:pt x="1000361" y="77450"/>
                </a:cubicBezTo>
                <a:cubicBezTo>
                  <a:pt x="997435" y="73727"/>
                  <a:pt x="993683" y="70888"/>
                  <a:pt x="989115" y="68937"/>
                </a:cubicBezTo>
                <a:cubicBezTo>
                  <a:pt x="984547" y="66985"/>
                  <a:pt x="978890" y="66010"/>
                  <a:pt x="972148" y="66010"/>
                </a:cubicBezTo>
                <a:cubicBezTo>
                  <a:pt x="965495" y="66010"/>
                  <a:pt x="959839" y="67007"/>
                  <a:pt x="955184" y="69002"/>
                </a:cubicBezTo>
                <a:cubicBezTo>
                  <a:pt x="950522" y="70995"/>
                  <a:pt x="946286" y="73904"/>
                  <a:pt x="942473" y="77720"/>
                </a:cubicBezTo>
                <a:cubicBezTo>
                  <a:pt x="938743" y="81623"/>
                  <a:pt x="935907" y="85946"/>
                  <a:pt x="933955" y="90691"/>
                </a:cubicBezTo>
                <a:cubicBezTo>
                  <a:pt x="932001" y="95439"/>
                  <a:pt x="930762" y="100963"/>
                  <a:pt x="930229" y="107262"/>
                </a:cubicBezTo>
                <a:close/>
                <a:moveTo>
                  <a:pt x="1175886" y="198154"/>
                </a:moveTo>
                <a:lnTo>
                  <a:pt x="1150866" y="198154"/>
                </a:lnTo>
                <a:lnTo>
                  <a:pt x="1150866" y="131217"/>
                </a:lnTo>
                <a:lnTo>
                  <a:pt x="1083532" y="131217"/>
                </a:lnTo>
                <a:lnTo>
                  <a:pt x="1083532" y="198154"/>
                </a:lnTo>
                <a:lnTo>
                  <a:pt x="1058515" y="198154"/>
                </a:lnTo>
                <a:lnTo>
                  <a:pt x="1058515" y="49503"/>
                </a:lnTo>
                <a:lnTo>
                  <a:pt x="1083532" y="49503"/>
                </a:lnTo>
                <a:lnTo>
                  <a:pt x="1083532" y="109656"/>
                </a:lnTo>
                <a:lnTo>
                  <a:pt x="1150866" y="109656"/>
                </a:lnTo>
                <a:lnTo>
                  <a:pt x="1150866" y="49503"/>
                </a:lnTo>
                <a:lnTo>
                  <a:pt x="1175886" y="49503"/>
                </a:lnTo>
                <a:close/>
                <a:moveTo>
                  <a:pt x="1329325" y="198154"/>
                </a:moveTo>
                <a:lnTo>
                  <a:pt x="1304575" y="198154"/>
                </a:lnTo>
                <a:lnTo>
                  <a:pt x="1304575" y="87300"/>
                </a:lnTo>
                <a:lnTo>
                  <a:pt x="1234573" y="198154"/>
                </a:lnTo>
                <a:lnTo>
                  <a:pt x="1211950" y="198154"/>
                </a:lnTo>
                <a:lnTo>
                  <a:pt x="1211950" y="49503"/>
                </a:lnTo>
                <a:lnTo>
                  <a:pt x="1236702" y="49503"/>
                </a:lnTo>
                <a:lnTo>
                  <a:pt x="1236702" y="158631"/>
                </a:lnTo>
                <a:lnTo>
                  <a:pt x="1305904" y="49503"/>
                </a:lnTo>
                <a:lnTo>
                  <a:pt x="1329325" y="49503"/>
                </a:lnTo>
                <a:close/>
                <a:moveTo>
                  <a:pt x="1430064" y="201614"/>
                </a:moveTo>
                <a:cubicBezTo>
                  <a:pt x="1406376" y="201614"/>
                  <a:pt x="1387992" y="194940"/>
                  <a:pt x="1374905" y="181583"/>
                </a:cubicBezTo>
                <a:cubicBezTo>
                  <a:pt x="1361819" y="168236"/>
                  <a:pt x="1355278" y="149271"/>
                  <a:pt x="1355278" y="124694"/>
                </a:cubicBezTo>
                <a:cubicBezTo>
                  <a:pt x="1355278" y="100472"/>
                  <a:pt x="1361617" y="81201"/>
                  <a:pt x="1374303" y="66873"/>
                </a:cubicBezTo>
                <a:cubicBezTo>
                  <a:pt x="1386993" y="52542"/>
                  <a:pt x="1403580" y="45381"/>
                  <a:pt x="1424073" y="45381"/>
                </a:cubicBezTo>
                <a:cubicBezTo>
                  <a:pt x="1433304" y="45381"/>
                  <a:pt x="1441469" y="46709"/>
                  <a:pt x="1448564" y="49370"/>
                </a:cubicBezTo>
                <a:cubicBezTo>
                  <a:pt x="1455663" y="52035"/>
                  <a:pt x="1461870" y="56206"/>
                  <a:pt x="1467195" y="61883"/>
                </a:cubicBezTo>
                <a:cubicBezTo>
                  <a:pt x="1472519" y="67562"/>
                  <a:pt x="1476598" y="74502"/>
                  <a:pt x="1479438" y="82710"/>
                </a:cubicBezTo>
                <a:cubicBezTo>
                  <a:pt x="1482275" y="90918"/>
                  <a:pt x="1483694" y="100963"/>
                  <a:pt x="1483694" y="112852"/>
                </a:cubicBezTo>
                <a:lnTo>
                  <a:pt x="1483694" y="126425"/>
                </a:lnTo>
                <a:lnTo>
                  <a:pt x="1380694" y="126425"/>
                </a:lnTo>
                <a:cubicBezTo>
                  <a:pt x="1380694" y="143722"/>
                  <a:pt x="1385043" y="156941"/>
                  <a:pt x="1393733" y="166079"/>
                </a:cubicBezTo>
                <a:cubicBezTo>
                  <a:pt x="1402427" y="175219"/>
                  <a:pt x="1414451" y="179788"/>
                  <a:pt x="1429797" y="179788"/>
                </a:cubicBezTo>
                <a:cubicBezTo>
                  <a:pt x="1435299" y="179788"/>
                  <a:pt x="1440691" y="179168"/>
                  <a:pt x="1445970" y="177926"/>
                </a:cubicBezTo>
                <a:cubicBezTo>
                  <a:pt x="1451246" y="176684"/>
                  <a:pt x="1456013" y="175090"/>
                  <a:pt x="1460275" y="173135"/>
                </a:cubicBezTo>
                <a:cubicBezTo>
                  <a:pt x="1464797" y="171093"/>
                  <a:pt x="1468614" y="169121"/>
                  <a:pt x="1471720" y="167213"/>
                </a:cubicBezTo>
                <a:cubicBezTo>
                  <a:pt x="1474823" y="165304"/>
                  <a:pt x="1477397" y="163509"/>
                  <a:pt x="1479438" y="161823"/>
                </a:cubicBezTo>
                <a:lnTo>
                  <a:pt x="1480900" y="161823"/>
                </a:lnTo>
                <a:lnTo>
                  <a:pt x="1480900" y="189104"/>
                </a:lnTo>
                <a:cubicBezTo>
                  <a:pt x="1477973" y="190260"/>
                  <a:pt x="1474334" y="191696"/>
                  <a:pt x="1469988" y="193428"/>
                </a:cubicBezTo>
                <a:cubicBezTo>
                  <a:pt x="1465639" y="195160"/>
                  <a:pt x="1461734" y="196510"/>
                  <a:pt x="1458277" y="197485"/>
                </a:cubicBezTo>
                <a:cubicBezTo>
                  <a:pt x="1453395" y="198817"/>
                  <a:pt x="1448982" y="199840"/>
                  <a:pt x="1445034" y="200552"/>
                </a:cubicBezTo>
                <a:cubicBezTo>
                  <a:pt x="1441088" y="201262"/>
                  <a:pt x="1436098" y="201614"/>
                  <a:pt x="1430064" y="201614"/>
                </a:cubicBezTo>
                <a:close/>
                <a:moveTo>
                  <a:pt x="1459339" y="107262"/>
                </a:moveTo>
                <a:cubicBezTo>
                  <a:pt x="1459164" y="100519"/>
                  <a:pt x="1458363" y="94705"/>
                  <a:pt x="1456945" y="89827"/>
                </a:cubicBezTo>
                <a:cubicBezTo>
                  <a:pt x="1455528" y="84949"/>
                  <a:pt x="1453489" y="80824"/>
                  <a:pt x="1450826" y="77450"/>
                </a:cubicBezTo>
                <a:cubicBezTo>
                  <a:pt x="1447899" y="73727"/>
                  <a:pt x="1444147" y="70888"/>
                  <a:pt x="1439579" y="68937"/>
                </a:cubicBezTo>
                <a:cubicBezTo>
                  <a:pt x="1435011" y="66985"/>
                  <a:pt x="1429355" y="66010"/>
                  <a:pt x="1422612" y="66010"/>
                </a:cubicBezTo>
                <a:cubicBezTo>
                  <a:pt x="1415959" y="66010"/>
                  <a:pt x="1410304" y="67007"/>
                  <a:pt x="1405646" y="69002"/>
                </a:cubicBezTo>
                <a:cubicBezTo>
                  <a:pt x="1400987" y="70995"/>
                  <a:pt x="1396749" y="73904"/>
                  <a:pt x="1392937" y="77720"/>
                </a:cubicBezTo>
                <a:cubicBezTo>
                  <a:pt x="1389208" y="81623"/>
                  <a:pt x="1386371" y="85946"/>
                  <a:pt x="1384420" y="90691"/>
                </a:cubicBezTo>
                <a:cubicBezTo>
                  <a:pt x="1382464" y="95439"/>
                  <a:pt x="1381226" y="100963"/>
                  <a:pt x="1380694" y="10726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40113" y="1415557"/>
            <a:ext cx="2285057" cy="272538"/>
          </a:xfrm>
          <a:custGeom>
            <a:avLst/>
            <a:gdLst/>
            <a:ahLst/>
            <a:cxnLst/>
            <a:rect l="l" t="t" r="r" b="b"/>
            <a:pathLst>
              <a:path w="2285057" h="272538">
                <a:moveTo>
                  <a:pt x="117375" y="217713"/>
                </a:moveTo>
                <a:lnTo>
                  <a:pt x="92354" y="217713"/>
                </a:lnTo>
                <a:lnTo>
                  <a:pt x="92354" y="90627"/>
                </a:lnTo>
                <a:lnTo>
                  <a:pt x="25016" y="90627"/>
                </a:lnTo>
                <a:lnTo>
                  <a:pt x="25016" y="217713"/>
                </a:lnTo>
                <a:lnTo>
                  <a:pt x="0" y="217713"/>
                </a:lnTo>
                <a:lnTo>
                  <a:pt x="0" y="69062"/>
                </a:lnTo>
                <a:lnTo>
                  <a:pt x="117375" y="69062"/>
                </a:lnTo>
                <a:close/>
                <a:moveTo>
                  <a:pt x="278266" y="139461"/>
                </a:moveTo>
                <a:cubicBezTo>
                  <a:pt x="278266" y="164215"/>
                  <a:pt x="272344" y="183931"/>
                  <a:pt x="260500" y="198616"/>
                </a:cubicBezTo>
                <a:cubicBezTo>
                  <a:pt x="248656" y="213300"/>
                  <a:pt x="233684" y="220637"/>
                  <a:pt x="215586" y="220637"/>
                </a:cubicBezTo>
                <a:cubicBezTo>
                  <a:pt x="208220" y="220637"/>
                  <a:pt x="201705" y="219799"/>
                  <a:pt x="196024" y="218113"/>
                </a:cubicBezTo>
                <a:cubicBezTo>
                  <a:pt x="190346" y="216428"/>
                  <a:pt x="184532" y="213812"/>
                  <a:pt x="178589" y="210262"/>
                </a:cubicBezTo>
                <a:lnTo>
                  <a:pt x="178589" y="272538"/>
                </a:lnTo>
                <a:lnTo>
                  <a:pt x="153572" y="272538"/>
                </a:lnTo>
                <a:lnTo>
                  <a:pt x="153572" y="69062"/>
                </a:lnTo>
                <a:lnTo>
                  <a:pt x="178589" y="69062"/>
                </a:lnTo>
                <a:lnTo>
                  <a:pt x="178589" y="84636"/>
                </a:lnTo>
                <a:cubicBezTo>
                  <a:pt x="184799" y="79046"/>
                  <a:pt x="191700" y="74366"/>
                  <a:pt x="199286" y="70596"/>
                </a:cubicBezTo>
                <a:cubicBezTo>
                  <a:pt x="206870" y="66823"/>
                  <a:pt x="215143" y="64940"/>
                  <a:pt x="224100" y="64940"/>
                </a:cubicBezTo>
                <a:cubicBezTo>
                  <a:pt x="241135" y="64940"/>
                  <a:pt x="254423" y="71684"/>
                  <a:pt x="263959" y="85165"/>
                </a:cubicBezTo>
                <a:cubicBezTo>
                  <a:pt x="273496" y="98651"/>
                  <a:pt x="278266" y="116752"/>
                  <a:pt x="278266" y="139461"/>
                </a:cubicBezTo>
                <a:close/>
                <a:moveTo>
                  <a:pt x="252447" y="142258"/>
                </a:moveTo>
                <a:cubicBezTo>
                  <a:pt x="252447" y="125312"/>
                  <a:pt x="249743" y="112162"/>
                  <a:pt x="244333" y="102799"/>
                </a:cubicBezTo>
                <a:cubicBezTo>
                  <a:pt x="238921" y="93439"/>
                  <a:pt x="230134" y="88758"/>
                  <a:pt x="217980" y="88758"/>
                </a:cubicBezTo>
                <a:cubicBezTo>
                  <a:pt x="210881" y="88758"/>
                  <a:pt x="204030" y="90331"/>
                  <a:pt x="197420" y="93482"/>
                </a:cubicBezTo>
                <a:cubicBezTo>
                  <a:pt x="190807" y="96632"/>
                  <a:pt x="184532" y="100692"/>
                  <a:pt x="178589" y="105660"/>
                </a:cubicBezTo>
                <a:lnTo>
                  <a:pt x="178589" y="189896"/>
                </a:lnTo>
                <a:cubicBezTo>
                  <a:pt x="185152" y="193093"/>
                  <a:pt x="190768" y="195267"/>
                  <a:pt x="195422" y="196419"/>
                </a:cubicBezTo>
                <a:cubicBezTo>
                  <a:pt x="200081" y="197575"/>
                  <a:pt x="205427" y="198151"/>
                  <a:pt x="211460" y="198151"/>
                </a:cubicBezTo>
                <a:cubicBezTo>
                  <a:pt x="224414" y="198151"/>
                  <a:pt x="234482" y="193407"/>
                  <a:pt x="241668" y="183910"/>
                </a:cubicBezTo>
                <a:cubicBezTo>
                  <a:pt x="248854" y="174416"/>
                  <a:pt x="252447" y="160535"/>
                  <a:pt x="252447" y="142258"/>
                </a:cubicBezTo>
                <a:close/>
                <a:moveTo>
                  <a:pt x="426510" y="143456"/>
                </a:moveTo>
                <a:cubicBezTo>
                  <a:pt x="426510" y="168477"/>
                  <a:pt x="420477" y="187795"/>
                  <a:pt x="408413" y="201409"/>
                </a:cubicBezTo>
                <a:cubicBezTo>
                  <a:pt x="396345" y="215029"/>
                  <a:pt x="380290" y="221836"/>
                  <a:pt x="360242" y="221836"/>
                </a:cubicBezTo>
                <a:cubicBezTo>
                  <a:pt x="339566" y="221836"/>
                  <a:pt x="323309" y="214805"/>
                  <a:pt x="311465" y="200743"/>
                </a:cubicBezTo>
                <a:cubicBezTo>
                  <a:pt x="299621" y="186682"/>
                  <a:pt x="293703" y="167584"/>
                  <a:pt x="293703" y="143456"/>
                </a:cubicBezTo>
                <a:cubicBezTo>
                  <a:pt x="293703" y="118613"/>
                  <a:pt x="299801" y="99314"/>
                  <a:pt x="312001" y="85565"/>
                </a:cubicBezTo>
                <a:cubicBezTo>
                  <a:pt x="324198" y="71813"/>
                  <a:pt x="340280" y="64940"/>
                  <a:pt x="360242" y="64940"/>
                </a:cubicBezTo>
                <a:cubicBezTo>
                  <a:pt x="380290" y="64940"/>
                  <a:pt x="396345" y="71796"/>
                  <a:pt x="408413" y="85496"/>
                </a:cubicBezTo>
                <a:cubicBezTo>
                  <a:pt x="420477" y="99206"/>
                  <a:pt x="426510" y="118526"/>
                  <a:pt x="426510" y="143456"/>
                </a:cubicBezTo>
                <a:close/>
                <a:moveTo>
                  <a:pt x="400695" y="143456"/>
                </a:moveTo>
                <a:cubicBezTo>
                  <a:pt x="400695" y="124203"/>
                  <a:pt x="397192" y="109898"/>
                  <a:pt x="390182" y="100537"/>
                </a:cubicBezTo>
                <a:cubicBezTo>
                  <a:pt x="383170" y="91177"/>
                  <a:pt x="373191" y="86497"/>
                  <a:pt x="360242" y="86497"/>
                </a:cubicBezTo>
                <a:cubicBezTo>
                  <a:pt x="347199" y="86497"/>
                  <a:pt x="337147" y="91177"/>
                  <a:pt x="330098" y="100537"/>
                </a:cubicBezTo>
                <a:cubicBezTo>
                  <a:pt x="323042" y="109898"/>
                  <a:pt x="319514" y="124203"/>
                  <a:pt x="319514" y="143456"/>
                </a:cubicBezTo>
                <a:cubicBezTo>
                  <a:pt x="319514" y="162086"/>
                  <a:pt x="323042" y="176214"/>
                  <a:pt x="330098" y="185839"/>
                </a:cubicBezTo>
                <a:cubicBezTo>
                  <a:pt x="337147" y="195466"/>
                  <a:pt x="347199" y="200279"/>
                  <a:pt x="360242" y="200279"/>
                </a:cubicBezTo>
                <a:cubicBezTo>
                  <a:pt x="373104" y="200279"/>
                  <a:pt x="383063" y="195552"/>
                  <a:pt x="390117" y="186106"/>
                </a:cubicBezTo>
                <a:cubicBezTo>
                  <a:pt x="397167" y="176655"/>
                  <a:pt x="400695" y="162443"/>
                  <a:pt x="400695" y="143456"/>
                </a:cubicBezTo>
                <a:close/>
                <a:moveTo>
                  <a:pt x="569567" y="217713"/>
                </a:moveTo>
                <a:lnTo>
                  <a:pt x="544817" y="217713"/>
                </a:lnTo>
                <a:lnTo>
                  <a:pt x="544817" y="106859"/>
                </a:lnTo>
                <a:lnTo>
                  <a:pt x="474819" y="217713"/>
                </a:lnTo>
                <a:lnTo>
                  <a:pt x="452196" y="217713"/>
                </a:lnTo>
                <a:lnTo>
                  <a:pt x="452196" y="69062"/>
                </a:lnTo>
                <a:lnTo>
                  <a:pt x="476946" y="69062"/>
                </a:lnTo>
                <a:lnTo>
                  <a:pt x="476946" y="178190"/>
                </a:lnTo>
                <a:lnTo>
                  <a:pt x="546150" y="69062"/>
                </a:lnTo>
                <a:lnTo>
                  <a:pt x="569567" y="69062"/>
                </a:lnTo>
                <a:close/>
                <a:moveTo>
                  <a:pt x="704243" y="176591"/>
                </a:moveTo>
                <a:cubicBezTo>
                  <a:pt x="704243" y="184928"/>
                  <a:pt x="702422" y="191984"/>
                  <a:pt x="698786" y="197751"/>
                </a:cubicBezTo>
                <a:cubicBezTo>
                  <a:pt x="695154" y="203519"/>
                  <a:pt x="690491" y="208087"/>
                  <a:pt x="684814" y="211461"/>
                </a:cubicBezTo>
                <a:cubicBezTo>
                  <a:pt x="679403" y="214740"/>
                  <a:pt x="673240" y="217181"/>
                  <a:pt x="666321" y="218779"/>
                </a:cubicBezTo>
                <a:cubicBezTo>
                  <a:pt x="659398" y="220378"/>
                  <a:pt x="652475" y="221173"/>
                  <a:pt x="645556" y="221173"/>
                </a:cubicBezTo>
                <a:cubicBezTo>
                  <a:pt x="635800" y="221173"/>
                  <a:pt x="626570" y="220223"/>
                  <a:pt x="617875" y="218315"/>
                </a:cubicBezTo>
                <a:cubicBezTo>
                  <a:pt x="609181" y="216406"/>
                  <a:pt x="600531" y="213365"/>
                  <a:pt x="591927" y="209197"/>
                </a:cubicBezTo>
                <a:lnTo>
                  <a:pt x="591927" y="181516"/>
                </a:lnTo>
                <a:lnTo>
                  <a:pt x="593526" y="181516"/>
                </a:lnTo>
                <a:cubicBezTo>
                  <a:pt x="599556" y="187102"/>
                  <a:pt x="607122" y="191517"/>
                  <a:pt x="616215" y="194757"/>
                </a:cubicBezTo>
                <a:cubicBezTo>
                  <a:pt x="625310" y="197993"/>
                  <a:pt x="634381" y="199613"/>
                  <a:pt x="643428" y="199613"/>
                </a:cubicBezTo>
                <a:cubicBezTo>
                  <a:pt x="647334" y="199613"/>
                  <a:pt x="651525" y="199192"/>
                  <a:pt x="656003" y="198350"/>
                </a:cubicBezTo>
                <a:cubicBezTo>
                  <a:pt x="660481" y="197504"/>
                  <a:pt x="664276" y="196197"/>
                  <a:pt x="667379" y="194425"/>
                </a:cubicBezTo>
                <a:cubicBezTo>
                  <a:pt x="671462" y="191937"/>
                  <a:pt x="674370" y="189277"/>
                  <a:pt x="676099" y="186437"/>
                </a:cubicBezTo>
                <a:cubicBezTo>
                  <a:pt x="677829" y="183600"/>
                  <a:pt x="678694" y="179697"/>
                  <a:pt x="678694" y="174730"/>
                </a:cubicBezTo>
                <a:cubicBezTo>
                  <a:pt x="678694" y="169405"/>
                  <a:pt x="677696" y="165125"/>
                  <a:pt x="675698" y="161888"/>
                </a:cubicBezTo>
                <a:cubicBezTo>
                  <a:pt x="673701" y="158648"/>
                  <a:pt x="670971" y="156233"/>
                  <a:pt x="667516" y="154635"/>
                </a:cubicBezTo>
                <a:cubicBezTo>
                  <a:pt x="664056" y="153036"/>
                  <a:pt x="660175" y="152039"/>
                  <a:pt x="655874" y="151639"/>
                </a:cubicBezTo>
                <a:cubicBezTo>
                  <a:pt x="651564" y="151243"/>
                  <a:pt x="647020" y="151042"/>
                  <a:pt x="642230" y="151042"/>
                </a:cubicBezTo>
                <a:lnTo>
                  <a:pt x="624664" y="151042"/>
                </a:lnTo>
                <a:lnTo>
                  <a:pt x="624664" y="129482"/>
                </a:lnTo>
                <a:lnTo>
                  <a:pt x="638104" y="129482"/>
                </a:lnTo>
                <a:cubicBezTo>
                  <a:pt x="641477" y="129482"/>
                  <a:pt x="645690" y="129370"/>
                  <a:pt x="650747" y="129150"/>
                </a:cubicBezTo>
                <a:cubicBezTo>
                  <a:pt x="655801" y="128930"/>
                  <a:pt x="659841" y="128239"/>
                  <a:pt x="662857" y="127088"/>
                </a:cubicBezTo>
                <a:cubicBezTo>
                  <a:pt x="666670" y="125669"/>
                  <a:pt x="669729" y="123649"/>
                  <a:pt x="672041" y="121032"/>
                </a:cubicBezTo>
                <a:cubicBezTo>
                  <a:pt x="674344" y="118411"/>
                  <a:pt x="675496" y="114002"/>
                  <a:pt x="675496" y="107791"/>
                </a:cubicBezTo>
                <a:cubicBezTo>
                  <a:pt x="675496" y="103442"/>
                  <a:pt x="674521" y="99940"/>
                  <a:pt x="672574" y="97275"/>
                </a:cubicBezTo>
                <a:cubicBezTo>
                  <a:pt x="670619" y="94615"/>
                  <a:pt x="668178" y="92531"/>
                  <a:pt x="665251" y="91022"/>
                </a:cubicBezTo>
                <a:cubicBezTo>
                  <a:pt x="662235" y="89428"/>
                  <a:pt x="658951" y="88341"/>
                  <a:pt x="655405" y="87760"/>
                </a:cubicBezTo>
                <a:cubicBezTo>
                  <a:pt x="651855" y="87185"/>
                  <a:pt x="648439" y="86897"/>
                  <a:pt x="645160" y="86897"/>
                </a:cubicBezTo>
                <a:cubicBezTo>
                  <a:pt x="636728" y="86897"/>
                  <a:pt x="628632" y="88074"/>
                  <a:pt x="620871" y="90425"/>
                </a:cubicBezTo>
                <a:cubicBezTo>
                  <a:pt x="613109" y="92776"/>
                  <a:pt x="606431" y="96257"/>
                  <a:pt x="600841" y="100872"/>
                </a:cubicBezTo>
                <a:lnTo>
                  <a:pt x="599245" y="100872"/>
                </a:lnTo>
                <a:lnTo>
                  <a:pt x="599245" y="73854"/>
                </a:lnTo>
                <a:cubicBezTo>
                  <a:pt x="605632" y="71641"/>
                  <a:pt x="612709" y="69686"/>
                  <a:pt x="620475" y="68001"/>
                </a:cubicBezTo>
                <a:cubicBezTo>
                  <a:pt x="628236" y="66315"/>
                  <a:pt x="636020" y="65470"/>
                  <a:pt x="643824" y="65470"/>
                </a:cubicBezTo>
                <a:cubicBezTo>
                  <a:pt x="650124" y="65470"/>
                  <a:pt x="656535" y="66115"/>
                  <a:pt x="663059" y="67400"/>
                </a:cubicBezTo>
                <a:cubicBezTo>
                  <a:pt x="669578" y="68684"/>
                  <a:pt x="675763" y="70884"/>
                  <a:pt x="681620" y="73991"/>
                </a:cubicBezTo>
                <a:cubicBezTo>
                  <a:pt x="687122" y="77004"/>
                  <a:pt x="691733" y="81155"/>
                  <a:pt x="695459" y="86432"/>
                </a:cubicBezTo>
                <a:cubicBezTo>
                  <a:pt x="699188" y="91710"/>
                  <a:pt x="701050" y="98164"/>
                  <a:pt x="701050" y="105797"/>
                </a:cubicBezTo>
                <a:cubicBezTo>
                  <a:pt x="701050" y="113868"/>
                  <a:pt x="698764" y="120942"/>
                  <a:pt x="694196" y="127019"/>
                </a:cubicBezTo>
                <a:cubicBezTo>
                  <a:pt x="689626" y="133096"/>
                  <a:pt x="683573" y="137110"/>
                  <a:pt x="676030" y="139065"/>
                </a:cubicBezTo>
                <a:lnTo>
                  <a:pt x="676030" y="139993"/>
                </a:lnTo>
                <a:cubicBezTo>
                  <a:pt x="684285" y="142834"/>
                  <a:pt x="691049" y="147179"/>
                  <a:pt x="696327" y="153036"/>
                </a:cubicBezTo>
                <a:cubicBezTo>
                  <a:pt x="701604" y="158889"/>
                  <a:pt x="704243" y="166744"/>
                  <a:pt x="704243" y="176591"/>
                </a:cubicBezTo>
                <a:close/>
                <a:moveTo>
                  <a:pt x="847034" y="172731"/>
                </a:moveTo>
                <a:cubicBezTo>
                  <a:pt x="847034" y="179917"/>
                  <a:pt x="845659" y="186282"/>
                  <a:pt x="842912" y="191826"/>
                </a:cubicBezTo>
                <a:cubicBezTo>
                  <a:pt x="840161" y="197374"/>
                  <a:pt x="836391" y="202007"/>
                  <a:pt x="831600" y="205736"/>
                </a:cubicBezTo>
                <a:cubicBezTo>
                  <a:pt x="825567" y="210437"/>
                  <a:pt x="819245" y="213610"/>
                  <a:pt x="812635" y="215248"/>
                </a:cubicBezTo>
                <a:cubicBezTo>
                  <a:pt x="806026" y="216893"/>
                  <a:pt x="798106" y="217713"/>
                  <a:pt x="788880" y="217713"/>
                </a:cubicBezTo>
                <a:lnTo>
                  <a:pt x="730462" y="217713"/>
                </a:lnTo>
                <a:lnTo>
                  <a:pt x="730462" y="69062"/>
                </a:lnTo>
                <a:lnTo>
                  <a:pt x="785020" y="69062"/>
                </a:lnTo>
                <a:cubicBezTo>
                  <a:pt x="795935" y="69062"/>
                  <a:pt x="803920" y="69394"/>
                  <a:pt x="808977" y="70063"/>
                </a:cubicBezTo>
                <a:cubicBezTo>
                  <a:pt x="814032" y="70730"/>
                  <a:pt x="819043" y="72435"/>
                  <a:pt x="824012" y="75186"/>
                </a:cubicBezTo>
                <a:cubicBezTo>
                  <a:pt x="829247" y="78026"/>
                  <a:pt x="833105" y="81795"/>
                  <a:pt x="835593" y="86497"/>
                </a:cubicBezTo>
                <a:cubicBezTo>
                  <a:pt x="838077" y="91199"/>
                  <a:pt x="839315" y="96790"/>
                  <a:pt x="839315" y="103266"/>
                </a:cubicBezTo>
                <a:cubicBezTo>
                  <a:pt x="839315" y="110365"/>
                  <a:pt x="837367" y="116734"/>
                  <a:pt x="833461" y="122364"/>
                </a:cubicBezTo>
                <a:cubicBezTo>
                  <a:pt x="829555" y="127998"/>
                  <a:pt x="824368" y="132368"/>
                  <a:pt x="817891" y="135472"/>
                </a:cubicBezTo>
                <a:lnTo>
                  <a:pt x="818557" y="136401"/>
                </a:lnTo>
                <a:cubicBezTo>
                  <a:pt x="826629" y="138441"/>
                  <a:pt x="833397" y="142564"/>
                  <a:pt x="838850" y="148778"/>
                </a:cubicBezTo>
                <a:cubicBezTo>
                  <a:pt x="844305" y="154987"/>
                  <a:pt x="847034" y="162976"/>
                  <a:pt x="847034" y="172731"/>
                </a:cubicBezTo>
                <a:close/>
                <a:moveTo>
                  <a:pt x="813633" y="107126"/>
                </a:moveTo>
                <a:cubicBezTo>
                  <a:pt x="813633" y="103753"/>
                  <a:pt x="813078" y="100825"/>
                  <a:pt x="811973" y="98337"/>
                </a:cubicBezTo>
                <a:cubicBezTo>
                  <a:pt x="810860" y="95857"/>
                  <a:pt x="808932" y="93906"/>
                  <a:pt x="806177" y="92488"/>
                </a:cubicBezTo>
                <a:cubicBezTo>
                  <a:pt x="802988" y="90804"/>
                  <a:pt x="799417" y="89805"/>
                  <a:pt x="795471" y="89493"/>
                </a:cubicBezTo>
                <a:cubicBezTo>
                  <a:pt x="791521" y="89179"/>
                  <a:pt x="786042" y="89024"/>
                  <a:pt x="779029" y="89024"/>
                </a:cubicBezTo>
                <a:lnTo>
                  <a:pt x="755212" y="89024"/>
                </a:lnTo>
                <a:lnTo>
                  <a:pt x="755212" y="129748"/>
                </a:lnTo>
                <a:lnTo>
                  <a:pt x="783958" y="129748"/>
                </a:lnTo>
                <a:cubicBezTo>
                  <a:pt x="790078" y="129748"/>
                  <a:pt x="794427" y="129456"/>
                  <a:pt x="797001" y="128883"/>
                </a:cubicBezTo>
                <a:cubicBezTo>
                  <a:pt x="799572" y="128308"/>
                  <a:pt x="802411" y="127088"/>
                  <a:pt x="805515" y="125226"/>
                </a:cubicBezTo>
                <a:cubicBezTo>
                  <a:pt x="808441" y="123447"/>
                  <a:pt x="810525" y="121054"/>
                  <a:pt x="811771" y="118037"/>
                </a:cubicBezTo>
                <a:cubicBezTo>
                  <a:pt x="813013" y="115020"/>
                  <a:pt x="813633" y="111384"/>
                  <a:pt x="813633" y="107126"/>
                </a:cubicBezTo>
                <a:close/>
                <a:moveTo>
                  <a:pt x="821218" y="172865"/>
                </a:moveTo>
                <a:cubicBezTo>
                  <a:pt x="821218" y="167808"/>
                  <a:pt x="820484" y="163750"/>
                  <a:pt x="819022" y="160691"/>
                </a:cubicBezTo>
                <a:cubicBezTo>
                  <a:pt x="817560" y="157626"/>
                  <a:pt x="814342" y="154898"/>
                  <a:pt x="809373" y="152504"/>
                </a:cubicBezTo>
                <a:cubicBezTo>
                  <a:pt x="806271" y="150995"/>
                  <a:pt x="802945" y="150063"/>
                  <a:pt x="799395" y="149710"/>
                </a:cubicBezTo>
                <a:cubicBezTo>
                  <a:pt x="795842" y="149353"/>
                  <a:pt x="790920" y="149176"/>
                  <a:pt x="784620" y="149176"/>
                </a:cubicBezTo>
                <a:lnTo>
                  <a:pt x="755212" y="149176"/>
                </a:lnTo>
                <a:lnTo>
                  <a:pt x="755212" y="197751"/>
                </a:lnTo>
                <a:lnTo>
                  <a:pt x="776902" y="197751"/>
                </a:lnTo>
                <a:cubicBezTo>
                  <a:pt x="785866" y="197751"/>
                  <a:pt x="792828" y="197396"/>
                  <a:pt x="797796" y="196686"/>
                </a:cubicBezTo>
                <a:cubicBezTo>
                  <a:pt x="802768" y="195977"/>
                  <a:pt x="807023" y="194559"/>
                  <a:pt x="810573" y="192428"/>
                </a:cubicBezTo>
                <a:cubicBezTo>
                  <a:pt x="814299" y="190124"/>
                  <a:pt x="817002" y="187463"/>
                  <a:pt x="818688" y="184443"/>
                </a:cubicBezTo>
                <a:cubicBezTo>
                  <a:pt x="820372" y="181426"/>
                  <a:pt x="821218" y="177566"/>
                  <a:pt x="821218" y="172865"/>
                </a:cubicBezTo>
                <a:close/>
                <a:moveTo>
                  <a:pt x="995681" y="143456"/>
                </a:moveTo>
                <a:cubicBezTo>
                  <a:pt x="995681" y="168477"/>
                  <a:pt x="989647" y="187795"/>
                  <a:pt x="977584" y="201409"/>
                </a:cubicBezTo>
                <a:cubicBezTo>
                  <a:pt x="965516" y="215029"/>
                  <a:pt x="949461" y="221836"/>
                  <a:pt x="929409" y="221836"/>
                </a:cubicBezTo>
                <a:cubicBezTo>
                  <a:pt x="908734" y="221836"/>
                  <a:pt x="892480" y="214805"/>
                  <a:pt x="880636" y="200743"/>
                </a:cubicBezTo>
                <a:cubicBezTo>
                  <a:pt x="868792" y="186682"/>
                  <a:pt x="862870" y="167584"/>
                  <a:pt x="862870" y="143456"/>
                </a:cubicBezTo>
                <a:cubicBezTo>
                  <a:pt x="862870" y="118613"/>
                  <a:pt x="868972" y="99314"/>
                  <a:pt x="881172" y="85565"/>
                </a:cubicBezTo>
                <a:cubicBezTo>
                  <a:pt x="893369" y="71813"/>
                  <a:pt x="909451" y="64940"/>
                  <a:pt x="929409" y="64940"/>
                </a:cubicBezTo>
                <a:cubicBezTo>
                  <a:pt x="949461" y="64940"/>
                  <a:pt x="965516" y="71796"/>
                  <a:pt x="977584" y="85496"/>
                </a:cubicBezTo>
                <a:cubicBezTo>
                  <a:pt x="989647" y="99206"/>
                  <a:pt x="995681" y="118526"/>
                  <a:pt x="995681" y="143456"/>
                </a:cubicBezTo>
                <a:close/>
                <a:moveTo>
                  <a:pt x="969866" y="143456"/>
                </a:moveTo>
                <a:cubicBezTo>
                  <a:pt x="969866" y="124203"/>
                  <a:pt x="966363" y="109898"/>
                  <a:pt x="959353" y="100537"/>
                </a:cubicBezTo>
                <a:cubicBezTo>
                  <a:pt x="952341" y="91177"/>
                  <a:pt x="942358" y="86497"/>
                  <a:pt x="929409" y="86497"/>
                </a:cubicBezTo>
                <a:cubicBezTo>
                  <a:pt x="916370" y="86497"/>
                  <a:pt x="906318" y="91177"/>
                  <a:pt x="899265" y="100537"/>
                </a:cubicBezTo>
                <a:cubicBezTo>
                  <a:pt x="892213" y="109898"/>
                  <a:pt x="888685" y="124203"/>
                  <a:pt x="888685" y="143456"/>
                </a:cubicBezTo>
                <a:cubicBezTo>
                  <a:pt x="888685" y="162086"/>
                  <a:pt x="892213" y="176214"/>
                  <a:pt x="899265" y="185839"/>
                </a:cubicBezTo>
                <a:cubicBezTo>
                  <a:pt x="906318" y="195466"/>
                  <a:pt x="916370" y="200279"/>
                  <a:pt x="929409" y="200279"/>
                </a:cubicBezTo>
                <a:cubicBezTo>
                  <a:pt x="942275" y="200279"/>
                  <a:pt x="952233" y="195552"/>
                  <a:pt x="959288" y="186106"/>
                </a:cubicBezTo>
                <a:cubicBezTo>
                  <a:pt x="966338" y="176655"/>
                  <a:pt x="969866" y="162443"/>
                  <a:pt x="969866" y="143456"/>
                </a:cubicBezTo>
                <a:close/>
                <a:moveTo>
                  <a:pt x="1148853" y="253375"/>
                </a:moveTo>
                <a:lnTo>
                  <a:pt x="1125565" y="253375"/>
                </a:lnTo>
                <a:lnTo>
                  <a:pt x="1125565" y="217311"/>
                </a:lnTo>
                <a:lnTo>
                  <a:pt x="1027621" y="217311"/>
                </a:lnTo>
                <a:lnTo>
                  <a:pt x="1027621" y="253375"/>
                </a:lnTo>
                <a:lnTo>
                  <a:pt x="1004332" y="253375"/>
                </a:lnTo>
                <a:lnTo>
                  <a:pt x="1004332" y="196419"/>
                </a:lnTo>
                <a:lnTo>
                  <a:pt x="1014181" y="196419"/>
                </a:lnTo>
                <a:cubicBezTo>
                  <a:pt x="1022609" y="182581"/>
                  <a:pt x="1029503" y="164505"/>
                  <a:pt x="1034875" y="142193"/>
                </a:cubicBezTo>
                <a:cubicBezTo>
                  <a:pt x="1040242" y="119876"/>
                  <a:pt x="1042924" y="95501"/>
                  <a:pt x="1042924" y="69062"/>
                </a:cubicBezTo>
                <a:lnTo>
                  <a:pt x="1134083" y="69062"/>
                </a:lnTo>
                <a:lnTo>
                  <a:pt x="1134083" y="196419"/>
                </a:lnTo>
                <a:lnTo>
                  <a:pt x="1148853" y="196419"/>
                </a:lnTo>
                <a:close/>
                <a:moveTo>
                  <a:pt x="1109063" y="196419"/>
                </a:moveTo>
                <a:lnTo>
                  <a:pt x="1109063" y="90090"/>
                </a:lnTo>
                <a:lnTo>
                  <a:pt x="1066479" y="90090"/>
                </a:lnTo>
                <a:cubicBezTo>
                  <a:pt x="1065327" y="112270"/>
                  <a:pt x="1062285" y="132519"/>
                  <a:pt x="1057360" y="150836"/>
                </a:cubicBezTo>
                <a:cubicBezTo>
                  <a:pt x="1052439" y="169160"/>
                  <a:pt x="1046250" y="184355"/>
                  <a:pt x="1038798" y="196419"/>
                </a:cubicBezTo>
                <a:close/>
                <a:moveTo>
                  <a:pt x="1232562" y="221041"/>
                </a:moveTo>
                <a:cubicBezTo>
                  <a:pt x="1222355" y="221041"/>
                  <a:pt x="1212995" y="219463"/>
                  <a:pt x="1204477" y="216314"/>
                </a:cubicBezTo>
                <a:cubicBezTo>
                  <a:pt x="1195964" y="213163"/>
                  <a:pt x="1188641" y="208397"/>
                  <a:pt x="1182521" y="202011"/>
                </a:cubicBezTo>
                <a:cubicBezTo>
                  <a:pt x="1176397" y="195624"/>
                  <a:pt x="1171653" y="187571"/>
                  <a:pt x="1168283" y="177855"/>
                </a:cubicBezTo>
                <a:cubicBezTo>
                  <a:pt x="1164910" y="168138"/>
                  <a:pt x="1163225" y="156719"/>
                  <a:pt x="1163225" y="143586"/>
                </a:cubicBezTo>
                <a:cubicBezTo>
                  <a:pt x="1163225" y="130543"/>
                  <a:pt x="1164979" y="119279"/>
                  <a:pt x="1168485" y="109786"/>
                </a:cubicBezTo>
                <a:cubicBezTo>
                  <a:pt x="1171988" y="100293"/>
                  <a:pt x="1176664" y="92311"/>
                  <a:pt x="1182521" y="85835"/>
                </a:cubicBezTo>
                <a:cubicBezTo>
                  <a:pt x="1188378" y="79358"/>
                  <a:pt x="1195676" y="74366"/>
                  <a:pt x="1204412" y="70860"/>
                </a:cubicBezTo>
                <a:cubicBezTo>
                  <a:pt x="1213153" y="67357"/>
                  <a:pt x="1222531" y="65607"/>
                  <a:pt x="1232562" y="65607"/>
                </a:cubicBezTo>
                <a:cubicBezTo>
                  <a:pt x="1240723" y="65607"/>
                  <a:pt x="1248592" y="66759"/>
                  <a:pt x="1256181" y="69062"/>
                </a:cubicBezTo>
                <a:cubicBezTo>
                  <a:pt x="1263762" y="71374"/>
                  <a:pt x="1270531" y="74035"/>
                  <a:pt x="1276474" y="77051"/>
                </a:cubicBezTo>
                <a:lnTo>
                  <a:pt x="1276474" y="105128"/>
                </a:lnTo>
                <a:lnTo>
                  <a:pt x="1275009" y="105128"/>
                </a:lnTo>
                <a:cubicBezTo>
                  <a:pt x="1273234" y="103623"/>
                  <a:pt x="1270951" y="101891"/>
                  <a:pt x="1268159" y="99936"/>
                </a:cubicBezTo>
                <a:cubicBezTo>
                  <a:pt x="1265365" y="97985"/>
                  <a:pt x="1261966" y="95990"/>
                  <a:pt x="1257977" y="93953"/>
                </a:cubicBezTo>
                <a:cubicBezTo>
                  <a:pt x="1254518" y="92175"/>
                  <a:pt x="1250436" y="90623"/>
                  <a:pt x="1245734" y="89291"/>
                </a:cubicBezTo>
                <a:cubicBezTo>
                  <a:pt x="1241029" y="87962"/>
                  <a:pt x="1236502" y="87300"/>
                  <a:pt x="1232158" y="87300"/>
                </a:cubicBezTo>
                <a:cubicBezTo>
                  <a:pt x="1219205" y="87300"/>
                  <a:pt x="1208805" y="92199"/>
                  <a:pt x="1200953" y="102002"/>
                </a:cubicBezTo>
                <a:cubicBezTo>
                  <a:pt x="1193098" y="111806"/>
                  <a:pt x="1189174" y="125665"/>
                  <a:pt x="1189174" y="143586"/>
                </a:cubicBezTo>
                <a:cubicBezTo>
                  <a:pt x="1189174" y="161154"/>
                  <a:pt x="1192968" y="174838"/>
                  <a:pt x="1200554" y="184640"/>
                </a:cubicBezTo>
                <a:cubicBezTo>
                  <a:pt x="1208138" y="194443"/>
                  <a:pt x="1218672" y="199347"/>
                  <a:pt x="1232158" y="199347"/>
                </a:cubicBezTo>
                <a:cubicBezTo>
                  <a:pt x="1240319" y="199347"/>
                  <a:pt x="1248085" y="197662"/>
                  <a:pt x="1255446" y="194288"/>
                </a:cubicBezTo>
                <a:cubicBezTo>
                  <a:pt x="1262812" y="190919"/>
                  <a:pt x="1269328" y="186574"/>
                  <a:pt x="1275009" y="181249"/>
                </a:cubicBezTo>
                <a:lnTo>
                  <a:pt x="1276474" y="181249"/>
                </a:lnTo>
                <a:lnTo>
                  <a:pt x="1276474" y="209329"/>
                </a:lnTo>
                <a:cubicBezTo>
                  <a:pt x="1273990" y="210482"/>
                  <a:pt x="1270886" y="211878"/>
                  <a:pt x="1267160" y="213520"/>
                </a:cubicBezTo>
                <a:cubicBezTo>
                  <a:pt x="1263431" y="215162"/>
                  <a:pt x="1260061" y="216381"/>
                  <a:pt x="1257045" y="217181"/>
                </a:cubicBezTo>
                <a:cubicBezTo>
                  <a:pt x="1252782" y="218423"/>
                  <a:pt x="1248970" y="219373"/>
                  <a:pt x="1245601" y="220039"/>
                </a:cubicBezTo>
                <a:cubicBezTo>
                  <a:pt x="1242228" y="220709"/>
                  <a:pt x="1237882" y="221041"/>
                  <a:pt x="1232562" y="221041"/>
                </a:cubicBezTo>
                <a:close/>
                <a:moveTo>
                  <a:pt x="1407820" y="91022"/>
                </a:moveTo>
                <a:lnTo>
                  <a:pt x="1357251" y="91022"/>
                </a:lnTo>
                <a:lnTo>
                  <a:pt x="1357251" y="217713"/>
                </a:lnTo>
                <a:lnTo>
                  <a:pt x="1332234" y="217713"/>
                </a:lnTo>
                <a:lnTo>
                  <a:pt x="1332234" y="91022"/>
                </a:lnTo>
                <a:lnTo>
                  <a:pt x="1281661" y="91022"/>
                </a:lnTo>
                <a:lnTo>
                  <a:pt x="1281661" y="69062"/>
                </a:lnTo>
                <a:lnTo>
                  <a:pt x="1407820" y="69062"/>
                </a:lnTo>
                <a:close/>
                <a:moveTo>
                  <a:pt x="1543025" y="172731"/>
                </a:moveTo>
                <a:cubicBezTo>
                  <a:pt x="1543025" y="179917"/>
                  <a:pt x="1541650" y="186282"/>
                  <a:pt x="1538900" y="191826"/>
                </a:cubicBezTo>
                <a:cubicBezTo>
                  <a:pt x="1536153" y="197374"/>
                  <a:pt x="1532383" y="202007"/>
                  <a:pt x="1527592" y="205736"/>
                </a:cubicBezTo>
                <a:cubicBezTo>
                  <a:pt x="1521558" y="210437"/>
                  <a:pt x="1515233" y="213610"/>
                  <a:pt x="1508627" y="215248"/>
                </a:cubicBezTo>
                <a:cubicBezTo>
                  <a:pt x="1502014" y="216893"/>
                  <a:pt x="1494098" y="217713"/>
                  <a:pt x="1484871" y="217713"/>
                </a:cubicBezTo>
                <a:lnTo>
                  <a:pt x="1426454" y="217713"/>
                </a:lnTo>
                <a:lnTo>
                  <a:pt x="1426454" y="69062"/>
                </a:lnTo>
                <a:lnTo>
                  <a:pt x="1481012" y="69062"/>
                </a:lnTo>
                <a:cubicBezTo>
                  <a:pt x="1491926" y="69062"/>
                  <a:pt x="1499912" y="69394"/>
                  <a:pt x="1504969" y="70063"/>
                </a:cubicBezTo>
                <a:cubicBezTo>
                  <a:pt x="1510024" y="70730"/>
                  <a:pt x="1515035" y="72435"/>
                  <a:pt x="1520003" y="75186"/>
                </a:cubicBezTo>
                <a:cubicBezTo>
                  <a:pt x="1525237" y="78026"/>
                  <a:pt x="1529097" y="81795"/>
                  <a:pt x="1531584" y="86497"/>
                </a:cubicBezTo>
                <a:cubicBezTo>
                  <a:pt x="1534069" y="91199"/>
                  <a:pt x="1535307" y="96790"/>
                  <a:pt x="1535307" y="103266"/>
                </a:cubicBezTo>
                <a:cubicBezTo>
                  <a:pt x="1535307" y="110365"/>
                  <a:pt x="1533359" y="116734"/>
                  <a:pt x="1529454" y="122364"/>
                </a:cubicBezTo>
                <a:cubicBezTo>
                  <a:pt x="1525547" y="127998"/>
                  <a:pt x="1520359" y="132368"/>
                  <a:pt x="1513883" y="135472"/>
                </a:cubicBezTo>
                <a:lnTo>
                  <a:pt x="1514549" y="136401"/>
                </a:lnTo>
                <a:cubicBezTo>
                  <a:pt x="1522621" y="138441"/>
                  <a:pt x="1529389" y="142564"/>
                  <a:pt x="1534842" y="148778"/>
                </a:cubicBezTo>
                <a:cubicBezTo>
                  <a:pt x="1540297" y="154987"/>
                  <a:pt x="1543025" y="162976"/>
                  <a:pt x="1543025" y="172731"/>
                </a:cubicBezTo>
                <a:close/>
                <a:moveTo>
                  <a:pt x="1509625" y="107126"/>
                </a:moveTo>
                <a:cubicBezTo>
                  <a:pt x="1509625" y="103753"/>
                  <a:pt x="1509070" y="100825"/>
                  <a:pt x="1507965" y="98337"/>
                </a:cubicBezTo>
                <a:cubicBezTo>
                  <a:pt x="1506853" y="95857"/>
                  <a:pt x="1504923" y="93906"/>
                  <a:pt x="1502169" y="92488"/>
                </a:cubicBezTo>
                <a:cubicBezTo>
                  <a:pt x="1498980" y="90804"/>
                  <a:pt x="1495408" y="89805"/>
                  <a:pt x="1491459" y="89493"/>
                </a:cubicBezTo>
                <a:cubicBezTo>
                  <a:pt x="1487513" y="89179"/>
                  <a:pt x="1482034" y="89024"/>
                  <a:pt x="1475021" y="89024"/>
                </a:cubicBezTo>
                <a:lnTo>
                  <a:pt x="1451200" y="89024"/>
                </a:lnTo>
                <a:lnTo>
                  <a:pt x="1451200" y="129748"/>
                </a:lnTo>
                <a:lnTo>
                  <a:pt x="1479950" y="129748"/>
                </a:lnTo>
                <a:cubicBezTo>
                  <a:pt x="1486069" y="129748"/>
                  <a:pt x="1490419" y="129456"/>
                  <a:pt x="1492992" y="128883"/>
                </a:cubicBezTo>
                <a:cubicBezTo>
                  <a:pt x="1495562" y="128308"/>
                  <a:pt x="1498403" y="127088"/>
                  <a:pt x="1501506" y="125226"/>
                </a:cubicBezTo>
                <a:cubicBezTo>
                  <a:pt x="1504433" y="123447"/>
                  <a:pt x="1506517" y="121054"/>
                  <a:pt x="1507763" y="118037"/>
                </a:cubicBezTo>
                <a:cubicBezTo>
                  <a:pt x="1509005" y="115020"/>
                  <a:pt x="1509625" y="111384"/>
                  <a:pt x="1509625" y="107126"/>
                </a:cubicBezTo>
                <a:close/>
                <a:moveTo>
                  <a:pt x="1517209" y="172865"/>
                </a:moveTo>
                <a:cubicBezTo>
                  <a:pt x="1517209" y="167808"/>
                  <a:pt x="1516475" y="163750"/>
                  <a:pt x="1515013" y="160691"/>
                </a:cubicBezTo>
                <a:cubicBezTo>
                  <a:pt x="1513548" y="157626"/>
                  <a:pt x="1510333" y="154898"/>
                  <a:pt x="1505366" y="152504"/>
                </a:cubicBezTo>
                <a:cubicBezTo>
                  <a:pt x="1502263" y="150995"/>
                  <a:pt x="1498935" y="150063"/>
                  <a:pt x="1495387" y="149710"/>
                </a:cubicBezTo>
                <a:cubicBezTo>
                  <a:pt x="1491833" y="149353"/>
                  <a:pt x="1486912" y="149176"/>
                  <a:pt x="1480612" y="149176"/>
                </a:cubicBezTo>
                <a:lnTo>
                  <a:pt x="1451200" y="149176"/>
                </a:lnTo>
                <a:lnTo>
                  <a:pt x="1451200" y="197751"/>
                </a:lnTo>
                <a:lnTo>
                  <a:pt x="1472894" y="197751"/>
                </a:lnTo>
                <a:cubicBezTo>
                  <a:pt x="1481858" y="197751"/>
                  <a:pt x="1488820" y="197396"/>
                  <a:pt x="1493788" y="196686"/>
                </a:cubicBezTo>
                <a:cubicBezTo>
                  <a:pt x="1498760" y="195977"/>
                  <a:pt x="1503014" y="194559"/>
                  <a:pt x="1506564" y="192428"/>
                </a:cubicBezTo>
                <a:cubicBezTo>
                  <a:pt x="1510290" y="190124"/>
                  <a:pt x="1512994" y="187463"/>
                  <a:pt x="1514678" y="184443"/>
                </a:cubicBezTo>
                <a:cubicBezTo>
                  <a:pt x="1516364" y="181426"/>
                  <a:pt x="1517209" y="177566"/>
                  <a:pt x="1517209" y="172865"/>
                </a:cubicBezTo>
                <a:close/>
                <a:moveTo>
                  <a:pt x="1633919" y="221173"/>
                </a:moveTo>
                <a:cubicBezTo>
                  <a:pt x="1610230" y="221173"/>
                  <a:pt x="1591845" y="214499"/>
                  <a:pt x="1578759" y="201142"/>
                </a:cubicBezTo>
                <a:cubicBezTo>
                  <a:pt x="1565673" y="187795"/>
                  <a:pt x="1559128" y="168830"/>
                  <a:pt x="1559128" y="144253"/>
                </a:cubicBezTo>
                <a:cubicBezTo>
                  <a:pt x="1559128" y="120031"/>
                  <a:pt x="1565471" y="100760"/>
                  <a:pt x="1578158" y="86432"/>
                </a:cubicBezTo>
                <a:cubicBezTo>
                  <a:pt x="1590844" y="72101"/>
                  <a:pt x="1607433" y="64940"/>
                  <a:pt x="1627928" y="64940"/>
                </a:cubicBezTo>
                <a:cubicBezTo>
                  <a:pt x="1637154" y="64940"/>
                  <a:pt x="1645323" y="66268"/>
                  <a:pt x="1652419" y="68929"/>
                </a:cubicBezTo>
                <a:cubicBezTo>
                  <a:pt x="1659514" y="71594"/>
                  <a:pt x="1665724" y="75765"/>
                  <a:pt x="1671045" y="81442"/>
                </a:cubicBezTo>
                <a:cubicBezTo>
                  <a:pt x="1676369" y="87121"/>
                  <a:pt x="1680447" y="94061"/>
                  <a:pt x="1683288" y="102269"/>
                </a:cubicBezTo>
                <a:cubicBezTo>
                  <a:pt x="1686128" y="110477"/>
                  <a:pt x="1687547" y="120522"/>
                  <a:pt x="1687547" y="132411"/>
                </a:cubicBezTo>
                <a:lnTo>
                  <a:pt x="1687547" y="145984"/>
                </a:lnTo>
                <a:lnTo>
                  <a:pt x="1584544" y="145984"/>
                </a:lnTo>
                <a:cubicBezTo>
                  <a:pt x="1584544" y="163281"/>
                  <a:pt x="1588893" y="176500"/>
                  <a:pt x="1597586" y="185638"/>
                </a:cubicBezTo>
                <a:cubicBezTo>
                  <a:pt x="1606281" y="194778"/>
                  <a:pt x="1618305" y="199347"/>
                  <a:pt x="1633652" y="199347"/>
                </a:cubicBezTo>
                <a:cubicBezTo>
                  <a:pt x="1639152" y="199347"/>
                  <a:pt x="1644542" y="198727"/>
                  <a:pt x="1649819" y="197485"/>
                </a:cubicBezTo>
                <a:cubicBezTo>
                  <a:pt x="1655097" y="196243"/>
                  <a:pt x="1659867" y="194649"/>
                  <a:pt x="1664126" y="192694"/>
                </a:cubicBezTo>
                <a:cubicBezTo>
                  <a:pt x="1668647" y="190652"/>
                  <a:pt x="1672463" y="188680"/>
                  <a:pt x="1675573" y="186772"/>
                </a:cubicBezTo>
                <a:cubicBezTo>
                  <a:pt x="1678677" y="184863"/>
                  <a:pt x="1681250" y="183068"/>
                  <a:pt x="1683288" y="181382"/>
                </a:cubicBezTo>
                <a:lnTo>
                  <a:pt x="1684750" y="181382"/>
                </a:lnTo>
                <a:lnTo>
                  <a:pt x="1684750" y="208663"/>
                </a:lnTo>
                <a:cubicBezTo>
                  <a:pt x="1681827" y="209819"/>
                  <a:pt x="1678187" y="211255"/>
                  <a:pt x="1673842" y="212987"/>
                </a:cubicBezTo>
                <a:cubicBezTo>
                  <a:pt x="1669493" y="214719"/>
                  <a:pt x="1665587" y="216069"/>
                  <a:pt x="1662128" y="217044"/>
                </a:cubicBezTo>
                <a:cubicBezTo>
                  <a:pt x="1657250" y="218376"/>
                  <a:pt x="1652836" y="219399"/>
                  <a:pt x="1648887" y="220111"/>
                </a:cubicBezTo>
                <a:cubicBezTo>
                  <a:pt x="1644941" y="220821"/>
                  <a:pt x="1639951" y="221173"/>
                  <a:pt x="1633919" y="221173"/>
                </a:cubicBezTo>
                <a:close/>
                <a:moveTo>
                  <a:pt x="1663193" y="126821"/>
                </a:moveTo>
                <a:cubicBezTo>
                  <a:pt x="1663017" y="120078"/>
                  <a:pt x="1662218" y="114264"/>
                  <a:pt x="1660799" y="109386"/>
                </a:cubicBezTo>
                <a:cubicBezTo>
                  <a:pt x="1659381" y="104508"/>
                  <a:pt x="1657340" y="100383"/>
                  <a:pt x="1654679" y="97009"/>
                </a:cubicBezTo>
                <a:cubicBezTo>
                  <a:pt x="1651752" y="93286"/>
                  <a:pt x="1648002" y="90447"/>
                  <a:pt x="1643432" y="88496"/>
                </a:cubicBezTo>
                <a:cubicBezTo>
                  <a:pt x="1638864" y="86544"/>
                  <a:pt x="1633208" y="85569"/>
                  <a:pt x="1626466" y="85569"/>
                </a:cubicBezTo>
                <a:cubicBezTo>
                  <a:pt x="1619813" y="85569"/>
                  <a:pt x="1614157" y="86566"/>
                  <a:pt x="1609499" y="88561"/>
                </a:cubicBezTo>
                <a:cubicBezTo>
                  <a:pt x="1604837" y="90554"/>
                  <a:pt x="1600604" y="93463"/>
                  <a:pt x="1596787" y="97279"/>
                </a:cubicBezTo>
                <a:cubicBezTo>
                  <a:pt x="1593061" y="101182"/>
                  <a:pt x="1590224" y="105505"/>
                  <a:pt x="1588274" y="110250"/>
                </a:cubicBezTo>
                <a:cubicBezTo>
                  <a:pt x="1586319" y="114998"/>
                  <a:pt x="1585077" y="120522"/>
                  <a:pt x="1584544" y="126821"/>
                </a:cubicBezTo>
                <a:close/>
                <a:moveTo>
                  <a:pt x="1830205" y="217713"/>
                </a:moveTo>
                <a:lnTo>
                  <a:pt x="1805184" y="217713"/>
                </a:lnTo>
                <a:lnTo>
                  <a:pt x="1805184" y="150776"/>
                </a:lnTo>
                <a:lnTo>
                  <a:pt x="1737846" y="150776"/>
                </a:lnTo>
                <a:lnTo>
                  <a:pt x="1737846" y="217713"/>
                </a:lnTo>
                <a:lnTo>
                  <a:pt x="1712830" y="217713"/>
                </a:lnTo>
                <a:lnTo>
                  <a:pt x="1712830" y="69062"/>
                </a:lnTo>
                <a:lnTo>
                  <a:pt x="1737846" y="69062"/>
                </a:lnTo>
                <a:lnTo>
                  <a:pt x="1737846" y="129215"/>
                </a:lnTo>
                <a:lnTo>
                  <a:pt x="1805184" y="129215"/>
                </a:lnTo>
                <a:lnTo>
                  <a:pt x="1805184" y="69062"/>
                </a:lnTo>
                <a:lnTo>
                  <a:pt x="1830205" y="69062"/>
                </a:lnTo>
                <a:close/>
                <a:moveTo>
                  <a:pt x="1983640" y="217713"/>
                </a:moveTo>
                <a:lnTo>
                  <a:pt x="1958620" y="217713"/>
                </a:lnTo>
                <a:lnTo>
                  <a:pt x="1958620" y="150776"/>
                </a:lnTo>
                <a:lnTo>
                  <a:pt x="1891285" y="150776"/>
                </a:lnTo>
                <a:lnTo>
                  <a:pt x="1891285" y="217713"/>
                </a:lnTo>
                <a:lnTo>
                  <a:pt x="1866269" y="217713"/>
                </a:lnTo>
                <a:lnTo>
                  <a:pt x="1866269" y="69062"/>
                </a:lnTo>
                <a:lnTo>
                  <a:pt x="1891285" y="69062"/>
                </a:lnTo>
                <a:lnTo>
                  <a:pt x="1891285" y="129215"/>
                </a:lnTo>
                <a:lnTo>
                  <a:pt x="1958620" y="129215"/>
                </a:lnTo>
                <a:lnTo>
                  <a:pt x="1958620" y="69062"/>
                </a:lnTo>
                <a:lnTo>
                  <a:pt x="1983640" y="69062"/>
                </a:lnTo>
                <a:close/>
                <a:moveTo>
                  <a:pt x="2142000" y="143456"/>
                </a:moveTo>
                <a:cubicBezTo>
                  <a:pt x="2142000" y="168477"/>
                  <a:pt x="2135967" y="187795"/>
                  <a:pt x="2123904" y="201409"/>
                </a:cubicBezTo>
                <a:cubicBezTo>
                  <a:pt x="2111840" y="215029"/>
                  <a:pt x="2095779" y="221836"/>
                  <a:pt x="2075731" y="221836"/>
                </a:cubicBezTo>
                <a:cubicBezTo>
                  <a:pt x="2055057" y="221836"/>
                  <a:pt x="2038800" y="214805"/>
                  <a:pt x="2026956" y="200743"/>
                </a:cubicBezTo>
                <a:cubicBezTo>
                  <a:pt x="2015114" y="186682"/>
                  <a:pt x="2009192" y="167584"/>
                  <a:pt x="2009192" y="143456"/>
                </a:cubicBezTo>
                <a:cubicBezTo>
                  <a:pt x="2009192" y="118613"/>
                  <a:pt x="2015291" y="99314"/>
                  <a:pt x="2027491" y="85565"/>
                </a:cubicBezTo>
                <a:cubicBezTo>
                  <a:pt x="2039689" y="71813"/>
                  <a:pt x="2055770" y="64940"/>
                  <a:pt x="2075731" y="64940"/>
                </a:cubicBezTo>
                <a:cubicBezTo>
                  <a:pt x="2095779" y="64940"/>
                  <a:pt x="2111840" y="71796"/>
                  <a:pt x="2123904" y="85496"/>
                </a:cubicBezTo>
                <a:cubicBezTo>
                  <a:pt x="2135967" y="99206"/>
                  <a:pt x="2142000" y="118526"/>
                  <a:pt x="2142000" y="143456"/>
                </a:cubicBezTo>
                <a:close/>
                <a:moveTo>
                  <a:pt x="2116184" y="143456"/>
                </a:moveTo>
                <a:cubicBezTo>
                  <a:pt x="2116184" y="124203"/>
                  <a:pt x="2112682" y="109898"/>
                  <a:pt x="2105673" y="100537"/>
                </a:cubicBezTo>
                <a:cubicBezTo>
                  <a:pt x="2098660" y="91177"/>
                  <a:pt x="2088680" y="86497"/>
                  <a:pt x="2075731" y="86497"/>
                </a:cubicBezTo>
                <a:cubicBezTo>
                  <a:pt x="2062688" y="86497"/>
                  <a:pt x="2052638" y="91177"/>
                  <a:pt x="2045589" y="100537"/>
                </a:cubicBezTo>
                <a:cubicBezTo>
                  <a:pt x="2038533" y="109898"/>
                  <a:pt x="2035005" y="124203"/>
                  <a:pt x="2035005" y="143456"/>
                </a:cubicBezTo>
                <a:cubicBezTo>
                  <a:pt x="2035005" y="162086"/>
                  <a:pt x="2038533" y="176214"/>
                  <a:pt x="2045589" y="185839"/>
                </a:cubicBezTo>
                <a:cubicBezTo>
                  <a:pt x="2052638" y="195466"/>
                  <a:pt x="2062688" y="200279"/>
                  <a:pt x="2075731" y="200279"/>
                </a:cubicBezTo>
                <a:cubicBezTo>
                  <a:pt x="2088594" y="200279"/>
                  <a:pt x="2098552" y="195552"/>
                  <a:pt x="2105608" y="186106"/>
                </a:cubicBezTo>
                <a:cubicBezTo>
                  <a:pt x="2112660" y="176655"/>
                  <a:pt x="2116184" y="162443"/>
                  <a:pt x="2116184" y="143456"/>
                </a:cubicBezTo>
                <a:close/>
                <a:moveTo>
                  <a:pt x="2285058" y="217713"/>
                </a:moveTo>
                <a:lnTo>
                  <a:pt x="2260311" y="217713"/>
                </a:lnTo>
                <a:lnTo>
                  <a:pt x="2260311" y="106859"/>
                </a:lnTo>
                <a:lnTo>
                  <a:pt x="2190309" y="217713"/>
                </a:lnTo>
                <a:lnTo>
                  <a:pt x="2167687" y="217713"/>
                </a:lnTo>
                <a:lnTo>
                  <a:pt x="2167687" y="69062"/>
                </a:lnTo>
                <a:lnTo>
                  <a:pt x="2192437" y="69062"/>
                </a:lnTo>
                <a:lnTo>
                  <a:pt x="2192437" y="178190"/>
                </a:lnTo>
                <a:lnTo>
                  <a:pt x="2261639" y="69062"/>
                </a:lnTo>
                <a:lnTo>
                  <a:pt x="2285058" y="69062"/>
                </a:lnTo>
                <a:close/>
                <a:moveTo>
                  <a:pt x="2273883" y="0"/>
                </a:moveTo>
                <a:cubicBezTo>
                  <a:pt x="2273883" y="7629"/>
                  <a:pt x="2272951" y="14569"/>
                  <a:pt x="2271089" y="20827"/>
                </a:cubicBezTo>
                <a:cubicBezTo>
                  <a:pt x="2269225" y="27082"/>
                  <a:pt x="2266560" y="32335"/>
                  <a:pt x="2263101" y="36593"/>
                </a:cubicBezTo>
                <a:cubicBezTo>
                  <a:pt x="2259112" y="41296"/>
                  <a:pt x="2254583" y="44823"/>
                  <a:pt x="2249528" y="47174"/>
                </a:cubicBezTo>
                <a:cubicBezTo>
                  <a:pt x="2244471" y="49526"/>
                  <a:pt x="2237994" y="50702"/>
                  <a:pt x="2230100" y="50702"/>
                </a:cubicBezTo>
                <a:cubicBezTo>
                  <a:pt x="2222828" y="50702"/>
                  <a:pt x="2216459" y="49479"/>
                  <a:pt x="2211001" y="47042"/>
                </a:cubicBezTo>
                <a:cubicBezTo>
                  <a:pt x="2205548" y="44601"/>
                  <a:pt x="2200957" y="41120"/>
                  <a:pt x="2197228" y="36593"/>
                </a:cubicBezTo>
                <a:cubicBezTo>
                  <a:pt x="2193592" y="32155"/>
                  <a:pt x="2190841" y="26835"/>
                  <a:pt x="2188977" y="20625"/>
                </a:cubicBezTo>
                <a:cubicBezTo>
                  <a:pt x="2187115" y="14414"/>
                  <a:pt x="2186183" y="7542"/>
                  <a:pt x="2186183" y="0"/>
                </a:cubicBezTo>
                <a:lnTo>
                  <a:pt x="2207740" y="0"/>
                </a:lnTo>
                <a:cubicBezTo>
                  <a:pt x="2207740" y="11977"/>
                  <a:pt x="2209604" y="20607"/>
                  <a:pt x="2213331" y="25884"/>
                </a:cubicBezTo>
                <a:cubicBezTo>
                  <a:pt x="2217061" y="31162"/>
                  <a:pt x="2222647" y="33801"/>
                  <a:pt x="2230100" y="33801"/>
                </a:cubicBezTo>
                <a:cubicBezTo>
                  <a:pt x="2237109" y="33801"/>
                  <a:pt x="2242562" y="31209"/>
                  <a:pt x="2246469" y="26013"/>
                </a:cubicBezTo>
                <a:cubicBezTo>
                  <a:pt x="2250372" y="20827"/>
                  <a:pt x="2252322" y="12154"/>
                  <a:pt x="2252322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441043" y="1480497"/>
            <a:ext cx="1209137" cy="188434"/>
          </a:xfrm>
          <a:custGeom>
            <a:avLst/>
            <a:gdLst/>
            <a:ahLst/>
            <a:cxnLst/>
            <a:rect l="l" t="t" r="r" b="b"/>
            <a:pathLst>
              <a:path w="1209137" h="188434">
                <a:moveTo>
                  <a:pt x="137866" y="152773"/>
                </a:moveTo>
                <a:lnTo>
                  <a:pt x="113120" y="152773"/>
                </a:lnTo>
                <a:lnTo>
                  <a:pt x="113120" y="35932"/>
                </a:lnTo>
                <a:lnTo>
                  <a:pt x="77451" y="111784"/>
                </a:lnTo>
                <a:lnTo>
                  <a:pt x="58818" y="111784"/>
                </a:lnTo>
                <a:lnTo>
                  <a:pt x="23422" y="35932"/>
                </a:lnTo>
                <a:lnTo>
                  <a:pt x="23422" y="152773"/>
                </a:lnTo>
                <a:lnTo>
                  <a:pt x="0" y="152773"/>
                </a:lnTo>
                <a:lnTo>
                  <a:pt x="0" y="4122"/>
                </a:lnTo>
                <a:lnTo>
                  <a:pt x="30212" y="4122"/>
                </a:lnTo>
                <a:lnTo>
                  <a:pt x="69337" y="86634"/>
                </a:lnTo>
                <a:lnTo>
                  <a:pt x="107126" y="4122"/>
                </a:lnTo>
                <a:lnTo>
                  <a:pt x="137866" y="4122"/>
                </a:lnTo>
                <a:close/>
                <a:moveTo>
                  <a:pt x="296364" y="78516"/>
                </a:moveTo>
                <a:cubicBezTo>
                  <a:pt x="296364" y="103537"/>
                  <a:pt x="290330" y="122855"/>
                  <a:pt x="278266" y="136469"/>
                </a:cubicBezTo>
                <a:cubicBezTo>
                  <a:pt x="266198" y="150089"/>
                  <a:pt x="250143" y="156896"/>
                  <a:pt x="230095" y="156896"/>
                </a:cubicBezTo>
                <a:cubicBezTo>
                  <a:pt x="209419" y="156896"/>
                  <a:pt x="193162" y="149865"/>
                  <a:pt x="181318" y="135803"/>
                </a:cubicBezTo>
                <a:cubicBezTo>
                  <a:pt x="169474" y="121742"/>
                  <a:pt x="163556" y="102644"/>
                  <a:pt x="163556" y="78516"/>
                </a:cubicBezTo>
                <a:cubicBezTo>
                  <a:pt x="163556" y="53673"/>
                  <a:pt x="169654" y="34374"/>
                  <a:pt x="181854" y="20625"/>
                </a:cubicBezTo>
                <a:cubicBezTo>
                  <a:pt x="194051" y="6873"/>
                  <a:pt x="210133" y="0"/>
                  <a:pt x="230095" y="0"/>
                </a:cubicBezTo>
                <a:cubicBezTo>
                  <a:pt x="250143" y="0"/>
                  <a:pt x="266198" y="6856"/>
                  <a:pt x="278266" y="20556"/>
                </a:cubicBezTo>
                <a:cubicBezTo>
                  <a:pt x="290330" y="34266"/>
                  <a:pt x="296364" y="53586"/>
                  <a:pt x="296364" y="78516"/>
                </a:cubicBezTo>
                <a:close/>
                <a:moveTo>
                  <a:pt x="270548" y="78516"/>
                </a:moveTo>
                <a:cubicBezTo>
                  <a:pt x="270548" y="59263"/>
                  <a:pt x="267044" y="44958"/>
                  <a:pt x="260035" y="35597"/>
                </a:cubicBezTo>
                <a:cubicBezTo>
                  <a:pt x="253024" y="26237"/>
                  <a:pt x="243044" y="21557"/>
                  <a:pt x="230095" y="21557"/>
                </a:cubicBezTo>
                <a:cubicBezTo>
                  <a:pt x="217052" y="21557"/>
                  <a:pt x="207000" y="26237"/>
                  <a:pt x="199951" y="35597"/>
                </a:cubicBezTo>
                <a:cubicBezTo>
                  <a:pt x="192895" y="44958"/>
                  <a:pt x="189367" y="59263"/>
                  <a:pt x="189367" y="78516"/>
                </a:cubicBezTo>
                <a:cubicBezTo>
                  <a:pt x="189367" y="97146"/>
                  <a:pt x="192895" y="111274"/>
                  <a:pt x="199951" y="120899"/>
                </a:cubicBezTo>
                <a:cubicBezTo>
                  <a:pt x="207000" y="130526"/>
                  <a:pt x="217052" y="135339"/>
                  <a:pt x="230095" y="135339"/>
                </a:cubicBezTo>
                <a:cubicBezTo>
                  <a:pt x="242957" y="135339"/>
                  <a:pt x="252914" y="130612"/>
                  <a:pt x="259970" y="121166"/>
                </a:cubicBezTo>
                <a:cubicBezTo>
                  <a:pt x="267020" y="111715"/>
                  <a:pt x="270548" y="97503"/>
                  <a:pt x="270548" y="78516"/>
                </a:cubicBezTo>
                <a:close/>
                <a:moveTo>
                  <a:pt x="512748" y="188435"/>
                </a:moveTo>
                <a:lnTo>
                  <a:pt x="489461" y="188435"/>
                </a:lnTo>
                <a:lnTo>
                  <a:pt x="489461" y="152773"/>
                </a:lnTo>
                <a:lnTo>
                  <a:pt x="322049" y="152773"/>
                </a:lnTo>
                <a:lnTo>
                  <a:pt x="322049" y="4122"/>
                </a:lnTo>
                <a:lnTo>
                  <a:pt x="347065" y="4122"/>
                </a:lnTo>
                <a:lnTo>
                  <a:pt x="347065" y="131613"/>
                </a:lnTo>
                <a:lnTo>
                  <a:pt x="397501" y="131613"/>
                </a:lnTo>
                <a:lnTo>
                  <a:pt x="397501" y="4122"/>
                </a:lnTo>
                <a:lnTo>
                  <a:pt x="422521" y="4122"/>
                </a:lnTo>
                <a:lnTo>
                  <a:pt x="422521" y="131613"/>
                </a:lnTo>
                <a:lnTo>
                  <a:pt x="472958" y="131613"/>
                </a:lnTo>
                <a:lnTo>
                  <a:pt x="472958" y="4122"/>
                </a:lnTo>
                <a:lnTo>
                  <a:pt x="497977" y="4122"/>
                </a:lnTo>
                <a:lnTo>
                  <a:pt x="497977" y="131613"/>
                </a:lnTo>
                <a:lnTo>
                  <a:pt x="512748" y="131613"/>
                </a:lnTo>
                <a:close/>
                <a:moveTo>
                  <a:pt x="654740" y="152773"/>
                </a:moveTo>
                <a:lnTo>
                  <a:pt x="629719" y="152773"/>
                </a:lnTo>
                <a:lnTo>
                  <a:pt x="629719" y="85836"/>
                </a:lnTo>
                <a:lnTo>
                  <a:pt x="562381" y="85836"/>
                </a:lnTo>
                <a:lnTo>
                  <a:pt x="562381" y="152773"/>
                </a:lnTo>
                <a:lnTo>
                  <a:pt x="537369" y="152773"/>
                </a:lnTo>
                <a:lnTo>
                  <a:pt x="537369" y="4122"/>
                </a:lnTo>
                <a:lnTo>
                  <a:pt x="562381" y="4122"/>
                </a:lnTo>
                <a:lnTo>
                  <a:pt x="562381" y="64275"/>
                </a:lnTo>
                <a:lnTo>
                  <a:pt x="629719" y="64275"/>
                </a:lnTo>
                <a:lnTo>
                  <a:pt x="629719" y="4122"/>
                </a:lnTo>
                <a:lnTo>
                  <a:pt x="654740" y="4122"/>
                </a:lnTo>
                <a:close/>
                <a:moveTo>
                  <a:pt x="813100" y="78516"/>
                </a:moveTo>
                <a:cubicBezTo>
                  <a:pt x="813100" y="103537"/>
                  <a:pt x="807066" y="122855"/>
                  <a:pt x="795002" y="136469"/>
                </a:cubicBezTo>
                <a:cubicBezTo>
                  <a:pt x="782936" y="150089"/>
                  <a:pt x="766879" y="156896"/>
                  <a:pt x="746831" y="156896"/>
                </a:cubicBezTo>
                <a:cubicBezTo>
                  <a:pt x="726157" y="156896"/>
                  <a:pt x="709898" y="149865"/>
                  <a:pt x="698054" y="135803"/>
                </a:cubicBezTo>
                <a:cubicBezTo>
                  <a:pt x="686210" y="121742"/>
                  <a:pt x="680292" y="102644"/>
                  <a:pt x="680292" y="78516"/>
                </a:cubicBezTo>
                <a:cubicBezTo>
                  <a:pt x="680292" y="53673"/>
                  <a:pt x="686390" y="34374"/>
                  <a:pt x="698591" y="20625"/>
                </a:cubicBezTo>
                <a:cubicBezTo>
                  <a:pt x="710789" y="6873"/>
                  <a:pt x="726869" y="0"/>
                  <a:pt x="746831" y="0"/>
                </a:cubicBezTo>
                <a:cubicBezTo>
                  <a:pt x="766879" y="0"/>
                  <a:pt x="782936" y="6856"/>
                  <a:pt x="795002" y="20556"/>
                </a:cubicBezTo>
                <a:cubicBezTo>
                  <a:pt x="807066" y="34266"/>
                  <a:pt x="813100" y="53586"/>
                  <a:pt x="813100" y="78516"/>
                </a:cubicBezTo>
                <a:close/>
                <a:moveTo>
                  <a:pt x="787284" y="78516"/>
                </a:moveTo>
                <a:cubicBezTo>
                  <a:pt x="787284" y="59263"/>
                  <a:pt x="783782" y="44958"/>
                  <a:pt x="776773" y="35597"/>
                </a:cubicBezTo>
                <a:cubicBezTo>
                  <a:pt x="769760" y="26237"/>
                  <a:pt x="759780" y="21557"/>
                  <a:pt x="746831" y="21557"/>
                </a:cubicBezTo>
                <a:cubicBezTo>
                  <a:pt x="733788" y="21557"/>
                  <a:pt x="723737" y="26237"/>
                  <a:pt x="716689" y="35597"/>
                </a:cubicBezTo>
                <a:cubicBezTo>
                  <a:pt x="709633" y="44958"/>
                  <a:pt x="706105" y="59263"/>
                  <a:pt x="706105" y="78516"/>
                </a:cubicBezTo>
                <a:cubicBezTo>
                  <a:pt x="706105" y="97146"/>
                  <a:pt x="709633" y="111274"/>
                  <a:pt x="716689" y="120899"/>
                </a:cubicBezTo>
                <a:cubicBezTo>
                  <a:pt x="723737" y="130526"/>
                  <a:pt x="733788" y="135339"/>
                  <a:pt x="746831" y="135339"/>
                </a:cubicBezTo>
                <a:cubicBezTo>
                  <a:pt x="759694" y="135339"/>
                  <a:pt x="769652" y="130612"/>
                  <a:pt x="776708" y="121166"/>
                </a:cubicBezTo>
                <a:cubicBezTo>
                  <a:pt x="783756" y="111715"/>
                  <a:pt x="787284" y="97503"/>
                  <a:pt x="787284" y="78516"/>
                </a:cubicBezTo>
                <a:close/>
                <a:moveTo>
                  <a:pt x="897872" y="156101"/>
                </a:moveTo>
                <a:cubicBezTo>
                  <a:pt x="887667" y="156101"/>
                  <a:pt x="878307" y="154523"/>
                  <a:pt x="869792" y="151374"/>
                </a:cubicBezTo>
                <a:cubicBezTo>
                  <a:pt x="861275" y="148223"/>
                  <a:pt x="853957" y="143457"/>
                  <a:pt x="847833" y="137071"/>
                </a:cubicBezTo>
                <a:cubicBezTo>
                  <a:pt x="841713" y="130684"/>
                  <a:pt x="836964" y="122631"/>
                  <a:pt x="833599" y="112915"/>
                </a:cubicBezTo>
                <a:cubicBezTo>
                  <a:pt x="830226" y="103198"/>
                  <a:pt x="828540" y="91779"/>
                  <a:pt x="828540" y="78646"/>
                </a:cubicBezTo>
                <a:cubicBezTo>
                  <a:pt x="828540" y="65603"/>
                  <a:pt x="830293" y="54339"/>
                  <a:pt x="833797" y="44846"/>
                </a:cubicBezTo>
                <a:cubicBezTo>
                  <a:pt x="837303" y="35353"/>
                  <a:pt x="841979" y="27371"/>
                  <a:pt x="847833" y="20895"/>
                </a:cubicBezTo>
                <a:cubicBezTo>
                  <a:pt x="853690" y="14418"/>
                  <a:pt x="860988" y="9426"/>
                  <a:pt x="869728" y="5920"/>
                </a:cubicBezTo>
                <a:cubicBezTo>
                  <a:pt x="878465" y="2417"/>
                  <a:pt x="887847" y="667"/>
                  <a:pt x="897872" y="667"/>
                </a:cubicBezTo>
                <a:cubicBezTo>
                  <a:pt x="906034" y="667"/>
                  <a:pt x="913907" y="1819"/>
                  <a:pt x="921493" y="4122"/>
                </a:cubicBezTo>
                <a:cubicBezTo>
                  <a:pt x="929077" y="6434"/>
                  <a:pt x="935842" y="9095"/>
                  <a:pt x="941785" y="12111"/>
                </a:cubicBezTo>
                <a:lnTo>
                  <a:pt x="941785" y="40188"/>
                </a:lnTo>
                <a:lnTo>
                  <a:pt x="940321" y="40188"/>
                </a:lnTo>
                <a:cubicBezTo>
                  <a:pt x="938549" y="38683"/>
                  <a:pt x="936267" y="36951"/>
                  <a:pt x="933469" y="34996"/>
                </a:cubicBezTo>
                <a:cubicBezTo>
                  <a:pt x="930676" y="33045"/>
                  <a:pt x="927282" y="31050"/>
                  <a:pt x="923289" y="29013"/>
                </a:cubicBezTo>
                <a:cubicBezTo>
                  <a:pt x="919833" y="27235"/>
                  <a:pt x="915750" y="25683"/>
                  <a:pt x="911045" y="24351"/>
                </a:cubicBezTo>
                <a:cubicBezTo>
                  <a:pt x="906343" y="23022"/>
                  <a:pt x="901814" y="22360"/>
                  <a:pt x="897473" y="22360"/>
                </a:cubicBezTo>
                <a:cubicBezTo>
                  <a:pt x="884521" y="22360"/>
                  <a:pt x="874117" y="27259"/>
                  <a:pt x="866264" y="37062"/>
                </a:cubicBezTo>
                <a:cubicBezTo>
                  <a:pt x="858413" y="46866"/>
                  <a:pt x="854489" y="60725"/>
                  <a:pt x="854489" y="78646"/>
                </a:cubicBezTo>
                <a:cubicBezTo>
                  <a:pt x="854489" y="96214"/>
                  <a:pt x="858280" y="109898"/>
                  <a:pt x="865868" y="119700"/>
                </a:cubicBezTo>
                <a:cubicBezTo>
                  <a:pt x="873450" y="129503"/>
                  <a:pt x="883987" y="134407"/>
                  <a:pt x="897473" y="134407"/>
                </a:cubicBezTo>
                <a:cubicBezTo>
                  <a:pt x="905634" y="134407"/>
                  <a:pt x="913395" y="132722"/>
                  <a:pt x="920761" y="129348"/>
                </a:cubicBezTo>
                <a:cubicBezTo>
                  <a:pt x="928123" y="125979"/>
                  <a:pt x="934644" y="121634"/>
                  <a:pt x="940321" y="116309"/>
                </a:cubicBezTo>
                <a:lnTo>
                  <a:pt x="941785" y="116309"/>
                </a:lnTo>
                <a:lnTo>
                  <a:pt x="941785" y="144389"/>
                </a:lnTo>
                <a:cubicBezTo>
                  <a:pt x="939305" y="145542"/>
                  <a:pt x="936198" y="146938"/>
                  <a:pt x="932472" y="148580"/>
                </a:cubicBezTo>
                <a:cubicBezTo>
                  <a:pt x="928744" y="150222"/>
                  <a:pt x="925377" y="151441"/>
                  <a:pt x="922357" y="152241"/>
                </a:cubicBezTo>
                <a:cubicBezTo>
                  <a:pt x="918097" y="153483"/>
                  <a:pt x="914285" y="154433"/>
                  <a:pt x="910915" y="155099"/>
                </a:cubicBezTo>
                <a:cubicBezTo>
                  <a:pt x="907542" y="155769"/>
                  <a:pt x="903197" y="156101"/>
                  <a:pt x="897872" y="156101"/>
                </a:cubicBezTo>
                <a:close/>
                <a:moveTo>
                  <a:pt x="1073131" y="26082"/>
                </a:moveTo>
                <a:lnTo>
                  <a:pt x="1022562" y="26082"/>
                </a:lnTo>
                <a:lnTo>
                  <a:pt x="1022562" y="152773"/>
                </a:lnTo>
                <a:lnTo>
                  <a:pt x="997546" y="152773"/>
                </a:lnTo>
                <a:lnTo>
                  <a:pt x="997546" y="26082"/>
                </a:lnTo>
                <a:lnTo>
                  <a:pt x="946977" y="26082"/>
                </a:lnTo>
                <a:lnTo>
                  <a:pt x="946977" y="4122"/>
                </a:lnTo>
                <a:lnTo>
                  <a:pt x="1073131" y="4122"/>
                </a:lnTo>
                <a:close/>
                <a:moveTo>
                  <a:pt x="1209137" y="152773"/>
                </a:moveTo>
                <a:lnTo>
                  <a:pt x="1184386" y="152773"/>
                </a:lnTo>
                <a:lnTo>
                  <a:pt x="1184386" y="41919"/>
                </a:lnTo>
                <a:lnTo>
                  <a:pt x="1114388" y="152773"/>
                </a:lnTo>
                <a:lnTo>
                  <a:pt x="1091766" y="152773"/>
                </a:lnTo>
                <a:lnTo>
                  <a:pt x="1091766" y="4122"/>
                </a:lnTo>
                <a:lnTo>
                  <a:pt x="1116515" y="4122"/>
                </a:lnTo>
                <a:lnTo>
                  <a:pt x="1116515" y="113250"/>
                </a:lnTo>
                <a:lnTo>
                  <a:pt x="1185717" y="4122"/>
                </a:lnTo>
                <a:lnTo>
                  <a:pt x="1209137" y="41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69894" y="1425003"/>
            <a:ext cx="1292839" cy="212390"/>
          </a:xfrm>
          <a:custGeom>
            <a:avLst/>
            <a:gdLst/>
            <a:ahLst/>
            <a:cxnLst/>
            <a:rect l="l" t="t" r="r" b="b"/>
            <a:pathLst>
              <a:path w="1292839" h="212390">
                <a:moveTo>
                  <a:pt x="119635" y="208267"/>
                </a:moveTo>
                <a:lnTo>
                  <a:pt x="88490" y="208267"/>
                </a:lnTo>
                <a:lnTo>
                  <a:pt x="37522" y="139730"/>
                </a:lnTo>
                <a:lnTo>
                  <a:pt x="25016" y="139730"/>
                </a:lnTo>
                <a:lnTo>
                  <a:pt x="25016" y="208267"/>
                </a:lnTo>
                <a:lnTo>
                  <a:pt x="0" y="208267"/>
                </a:lnTo>
                <a:lnTo>
                  <a:pt x="0" y="59616"/>
                </a:lnTo>
                <a:lnTo>
                  <a:pt x="25016" y="59616"/>
                </a:lnTo>
                <a:lnTo>
                  <a:pt x="25016" y="124294"/>
                </a:lnTo>
                <a:cubicBezTo>
                  <a:pt x="31491" y="124207"/>
                  <a:pt x="37015" y="122855"/>
                  <a:pt x="41583" y="120237"/>
                </a:cubicBezTo>
                <a:cubicBezTo>
                  <a:pt x="46151" y="117616"/>
                  <a:pt x="50032" y="112540"/>
                  <a:pt x="53229" y="105002"/>
                </a:cubicBezTo>
                <a:cubicBezTo>
                  <a:pt x="54205" y="102784"/>
                  <a:pt x="55288" y="100207"/>
                  <a:pt x="56487" y="97280"/>
                </a:cubicBezTo>
                <a:cubicBezTo>
                  <a:pt x="57685" y="94353"/>
                  <a:pt x="58639" y="91779"/>
                  <a:pt x="59353" y="89562"/>
                </a:cubicBezTo>
                <a:cubicBezTo>
                  <a:pt x="63252" y="78646"/>
                  <a:pt x="68666" y="70928"/>
                  <a:pt x="75585" y="66402"/>
                </a:cubicBezTo>
                <a:cubicBezTo>
                  <a:pt x="82504" y="61881"/>
                  <a:pt x="91512" y="59616"/>
                  <a:pt x="102603" y="59616"/>
                </a:cubicBezTo>
                <a:lnTo>
                  <a:pt x="109386" y="59616"/>
                </a:lnTo>
                <a:lnTo>
                  <a:pt x="109386" y="81181"/>
                </a:lnTo>
                <a:lnTo>
                  <a:pt x="103664" y="81181"/>
                </a:lnTo>
                <a:cubicBezTo>
                  <a:pt x="96656" y="81181"/>
                  <a:pt x="91404" y="82621"/>
                  <a:pt x="87897" y="85500"/>
                </a:cubicBezTo>
                <a:cubicBezTo>
                  <a:pt x="84394" y="88384"/>
                  <a:pt x="81442" y="93643"/>
                  <a:pt x="79044" y="101272"/>
                </a:cubicBezTo>
                <a:cubicBezTo>
                  <a:pt x="76560" y="108990"/>
                  <a:pt x="73634" y="114999"/>
                  <a:pt x="70261" y="119301"/>
                </a:cubicBezTo>
                <a:cubicBezTo>
                  <a:pt x="66888" y="123611"/>
                  <a:pt x="63165" y="126911"/>
                  <a:pt x="59087" y="129219"/>
                </a:cubicBezTo>
                <a:close/>
                <a:moveTo>
                  <a:pt x="258033" y="134010"/>
                </a:moveTo>
                <a:cubicBezTo>
                  <a:pt x="258033" y="159031"/>
                  <a:pt x="252000" y="178349"/>
                  <a:pt x="239935" y="191963"/>
                </a:cubicBezTo>
                <a:cubicBezTo>
                  <a:pt x="227868" y="205583"/>
                  <a:pt x="211813" y="212390"/>
                  <a:pt x="191765" y="212390"/>
                </a:cubicBezTo>
                <a:cubicBezTo>
                  <a:pt x="171086" y="212390"/>
                  <a:pt x="154832" y="205359"/>
                  <a:pt x="142988" y="191297"/>
                </a:cubicBezTo>
                <a:cubicBezTo>
                  <a:pt x="131143" y="177236"/>
                  <a:pt x="125221" y="158138"/>
                  <a:pt x="125221" y="134010"/>
                </a:cubicBezTo>
                <a:cubicBezTo>
                  <a:pt x="125221" y="109167"/>
                  <a:pt x="131324" y="89868"/>
                  <a:pt x="143525" y="76119"/>
                </a:cubicBezTo>
                <a:cubicBezTo>
                  <a:pt x="155720" y="62367"/>
                  <a:pt x="171802" y="55494"/>
                  <a:pt x="191765" y="55494"/>
                </a:cubicBezTo>
                <a:cubicBezTo>
                  <a:pt x="211813" y="55494"/>
                  <a:pt x="227868" y="62350"/>
                  <a:pt x="239935" y="76050"/>
                </a:cubicBezTo>
                <a:cubicBezTo>
                  <a:pt x="252000" y="89760"/>
                  <a:pt x="258033" y="109080"/>
                  <a:pt x="258033" y="134010"/>
                </a:cubicBezTo>
                <a:close/>
                <a:moveTo>
                  <a:pt x="232218" y="134010"/>
                </a:moveTo>
                <a:cubicBezTo>
                  <a:pt x="232218" y="114757"/>
                  <a:pt x="228715" y="100452"/>
                  <a:pt x="221706" y="91091"/>
                </a:cubicBezTo>
                <a:cubicBezTo>
                  <a:pt x="214693" y="81731"/>
                  <a:pt x="204713" y="77051"/>
                  <a:pt x="191765" y="77051"/>
                </a:cubicBezTo>
                <a:cubicBezTo>
                  <a:pt x="178721" y="77051"/>
                  <a:pt x="168671" y="81731"/>
                  <a:pt x="161618" y="91091"/>
                </a:cubicBezTo>
                <a:cubicBezTo>
                  <a:pt x="154564" y="100452"/>
                  <a:pt x="151037" y="114757"/>
                  <a:pt x="151037" y="134010"/>
                </a:cubicBezTo>
                <a:cubicBezTo>
                  <a:pt x="151037" y="152640"/>
                  <a:pt x="154564" y="166768"/>
                  <a:pt x="161618" y="176393"/>
                </a:cubicBezTo>
                <a:cubicBezTo>
                  <a:pt x="168671" y="186020"/>
                  <a:pt x="178721" y="190833"/>
                  <a:pt x="191765" y="190833"/>
                </a:cubicBezTo>
                <a:cubicBezTo>
                  <a:pt x="204627" y="190833"/>
                  <a:pt x="214585" y="186106"/>
                  <a:pt x="221641" y="176660"/>
                </a:cubicBezTo>
                <a:cubicBezTo>
                  <a:pt x="228689" y="167209"/>
                  <a:pt x="232218" y="152997"/>
                  <a:pt x="232218" y="134010"/>
                </a:cubicBezTo>
                <a:close/>
                <a:moveTo>
                  <a:pt x="421585" y="208267"/>
                </a:moveTo>
                <a:lnTo>
                  <a:pt x="396835" y="208267"/>
                </a:lnTo>
                <a:lnTo>
                  <a:pt x="396835" y="91426"/>
                </a:lnTo>
                <a:lnTo>
                  <a:pt x="361166" y="167278"/>
                </a:lnTo>
                <a:lnTo>
                  <a:pt x="342536" y="167278"/>
                </a:lnTo>
                <a:lnTo>
                  <a:pt x="307137" y="91426"/>
                </a:lnTo>
                <a:lnTo>
                  <a:pt x="307137" y="208267"/>
                </a:lnTo>
                <a:lnTo>
                  <a:pt x="283719" y="208267"/>
                </a:lnTo>
                <a:lnTo>
                  <a:pt x="283719" y="59616"/>
                </a:lnTo>
                <a:lnTo>
                  <a:pt x="313927" y="59616"/>
                </a:lnTo>
                <a:lnTo>
                  <a:pt x="353052" y="142128"/>
                </a:lnTo>
                <a:lnTo>
                  <a:pt x="390845" y="59616"/>
                </a:lnTo>
                <a:lnTo>
                  <a:pt x="421585" y="59616"/>
                </a:lnTo>
                <a:close/>
                <a:moveTo>
                  <a:pt x="563176" y="81576"/>
                </a:moveTo>
                <a:cubicBezTo>
                  <a:pt x="568943" y="87433"/>
                  <a:pt x="573425" y="94860"/>
                  <a:pt x="576622" y="103868"/>
                </a:cubicBezTo>
                <a:cubicBezTo>
                  <a:pt x="579815" y="112871"/>
                  <a:pt x="581413" y="123318"/>
                  <a:pt x="581413" y="135209"/>
                </a:cubicBezTo>
                <a:cubicBezTo>
                  <a:pt x="581413" y="146653"/>
                  <a:pt x="579592" y="157234"/>
                  <a:pt x="575956" y="166947"/>
                </a:cubicBezTo>
                <a:cubicBezTo>
                  <a:pt x="572316" y="176664"/>
                  <a:pt x="567395" y="184846"/>
                  <a:pt x="561186" y="191496"/>
                </a:cubicBezTo>
                <a:cubicBezTo>
                  <a:pt x="554795" y="198418"/>
                  <a:pt x="547717" y="203627"/>
                  <a:pt x="539960" y="207133"/>
                </a:cubicBezTo>
                <a:cubicBezTo>
                  <a:pt x="532194" y="210637"/>
                  <a:pt x="523745" y="212390"/>
                  <a:pt x="514608" y="212390"/>
                </a:cubicBezTo>
                <a:cubicBezTo>
                  <a:pt x="505288" y="212390"/>
                  <a:pt x="496748" y="210773"/>
                  <a:pt x="488991" y="207533"/>
                </a:cubicBezTo>
                <a:cubicBezTo>
                  <a:pt x="481225" y="204297"/>
                  <a:pt x="474595" y="199307"/>
                  <a:pt x="469094" y="192565"/>
                </a:cubicBezTo>
                <a:cubicBezTo>
                  <a:pt x="462264" y="184134"/>
                  <a:pt x="457138" y="173578"/>
                  <a:pt x="453725" y="160891"/>
                </a:cubicBezTo>
                <a:cubicBezTo>
                  <a:pt x="450308" y="148205"/>
                  <a:pt x="448599" y="132502"/>
                  <a:pt x="448599" y="113782"/>
                </a:cubicBezTo>
                <a:cubicBezTo>
                  <a:pt x="448599" y="107130"/>
                  <a:pt x="448891" y="100362"/>
                  <a:pt x="449467" y="93485"/>
                </a:cubicBezTo>
                <a:cubicBezTo>
                  <a:pt x="450043" y="86613"/>
                  <a:pt x="451307" y="78379"/>
                  <a:pt x="453257" y="68800"/>
                </a:cubicBezTo>
                <a:cubicBezTo>
                  <a:pt x="455031" y="60286"/>
                  <a:pt x="457426" y="52366"/>
                  <a:pt x="460443" y="45047"/>
                </a:cubicBezTo>
                <a:cubicBezTo>
                  <a:pt x="463463" y="37728"/>
                  <a:pt x="467409" y="31541"/>
                  <a:pt x="472287" y="26482"/>
                </a:cubicBezTo>
                <a:cubicBezTo>
                  <a:pt x="478587" y="19919"/>
                  <a:pt x="486817" y="14681"/>
                  <a:pt x="496976" y="10779"/>
                </a:cubicBezTo>
                <a:cubicBezTo>
                  <a:pt x="507131" y="6877"/>
                  <a:pt x="520596" y="4169"/>
                  <a:pt x="537364" y="2664"/>
                </a:cubicBezTo>
                <a:cubicBezTo>
                  <a:pt x="543304" y="2132"/>
                  <a:pt x="549670" y="1621"/>
                  <a:pt x="556459" y="1130"/>
                </a:cubicBezTo>
                <a:cubicBezTo>
                  <a:pt x="563248" y="641"/>
                  <a:pt x="568414" y="263"/>
                  <a:pt x="571965" y="0"/>
                </a:cubicBezTo>
                <a:lnTo>
                  <a:pt x="571965" y="23022"/>
                </a:lnTo>
                <a:cubicBezTo>
                  <a:pt x="567349" y="23289"/>
                  <a:pt x="562428" y="23623"/>
                  <a:pt x="557190" y="24020"/>
                </a:cubicBezTo>
                <a:cubicBezTo>
                  <a:pt x="551956" y="24420"/>
                  <a:pt x="545969" y="24887"/>
                  <a:pt x="539225" y="25420"/>
                </a:cubicBezTo>
                <a:cubicBezTo>
                  <a:pt x="530262" y="26129"/>
                  <a:pt x="520902" y="27702"/>
                  <a:pt x="511145" y="30143"/>
                </a:cubicBezTo>
                <a:cubicBezTo>
                  <a:pt x="501389" y="32580"/>
                  <a:pt x="494023" y="36376"/>
                  <a:pt x="489056" y="41523"/>
                </a:cubicBezTo>
                <a:cubicBezTo>
                  <a:pt x="485326" y="45335"/>
                  <a:pt x="482355" y="50790"/>
                  <a:pt x="480138" y="57888"/>
                </a:cubicBezTo>
                <a:cubicBezTo>
                  <a:pt x="477921" y="64985"/>
                  <a:pt x="476369" y="72883"/>
                  <a:pt x="475484" y="81576"/>
                </a:cubicBezTo>
                <a:cubicBezTo>
                  <a:pt x="482047" y="76878"/>
                  <a:pt x="489074" y="72908"/>
                  <a:pt x="496572" y="69667"/>
                </a:cubicBezTo>
                <a:cubicBezTo>
                  <a:pt x="504071" y="66431"/>
                  <a:pt x="512167" y="64812"/>
                  <a:pt x="520862" y="64812"/>
                </a:cubicBezTo>
                <a:cubicBezTo>
                  <a:pt x="528933" y="64812"/>
                  <a:pt x="536608" y="66164"/>
                  <a:pt x="543883" y="68865"/>
                </a:cubicBezTo>
                <a:cubicBezTo>
                  <a:pt x="551159" y="71572"/>
                  <a:pt x="557593" y="75809"/>
                  <a:pt x="563176" y="81576"/>
                </a:cubicBezTo>
                <a:close/>
                <a:moveTo>
                  <a:pt x="555990" y="136671"/>
                </a:moveTo>
                <a:cubicBezTo>
                  <a:pt x="555990" y="120877"/>
                  <a:pt x="552444" y="108770"/>
                  <a:pt x="545349" y="100340"/>
                </a:cubicBezTo>
                <a:cubicBezTo>
                  <a:pt x="538250" y="91912"/>
                  <a:pt x="528134" y="87700"/>
                  <a:pt x="515004" y="87700"/>
                </a:cubicBezTo>
                <a:cubicBezTo>
                  <a:pt x="507819" y="87700"/>
                  <a:pt x="500857" y="88899"/>
                  <a:pt x="494114" y="91293"/>
                </a:cubicBezTo>
                <a:cubicBezTo>
                  <a:pt x="487371" y="93687"/>
                  <a:pt x="481024" y="96881"/>
                  <a:pt x="475081" y="100872"/>
                </a:cubicBezTo>
                <a:cubicBezTo>
                  <a:pt x="474905" y="103086"/>
                  <a:pt x="474728" y="105729"/>
                  <a:pt x="474548" y="108789"/>
                </a:cubicBezTo>
                <a:cubicBezTo>
                  <a:pt x="474371" y="111849"/>
                  <a:pt x="474281" y="114622"/>
                  <a:pt x="474281" y="117108"/>
                </a:cubicBezTo>
                <a:cubicBezTo>
                  <a:pt x="474281" y="132545"/>
                  <a:pt x="475523" y="145099"/>
                  <a:pt x="478011" y="154769"/>
                </a:cubicBezTo>
                <a:cubicBezTo>
                  <a:pt x="480495" y="164441"/>
                  <a:pt x="483951" y="172027"/>
                  <a:pt x="488389" y="177527"/>
                </a:cubicBezTo>
                <a:cubicBezTo>
                  <a:pt x="492383" y="182495"/>
                  <a:pt x="496597" y="185929"/>
                  <a:pt x="501033" y="187838"/>
                </a:cubicBezTo>
                <a:cubicBezTo>
                  <a:pt x="505473" y="189746"/>
                  <a:pt x="510307" y="190699"/>
                  <a:pt x="515537" y="190699"/>
                </a:cubicBezTo>
                <a:cubicBezTo>
                  <a:pt x="528313" y="190699"/>
                  <a:pt x="538250" y="185864"/>
                  <a:pt x="545349" y="176192"/>
                </a:cubicBezTo>
                <a:cubicBezTo>
                  <a:pt x="552444" y="166522"/>
                  <a:pt x="555990" y="153350"/>
                  <a:pt x="555990" y="136671"/>
                </a:cubicBezTo>
                <a:close/>
                <a:moveTo>
                  <a:pt x="724999" y="208267"/>
                </a:moveTo>
                <a:lnTo>
                  <a:pt x="700250" y="208267"/>
                </a:lnTo>
                <a:lnTo>
                  <a:pt x="700250" y="97413"/>
                </a:lnTo>
                <a:lnTo>
                  <a:pt x="630247" y="208267"/>
                </a:lnTo>
                <a:lnTo>
                  <a:pt x="607626" y="208267"/>
                </a:lnTo>
                <a:lnTo>
                  <a:pt x="607626" y="59616"/>
                </a:lnTo>
                <a:lnTo>
                  <a:pt x="632376" y="59616"/>
                </a:lnTo>
                <a:lnTo>
                  <a:pt x="632376" y="168744"/>
                </a:lnTo>
                <a:lnTo>
                  <a:pt x="701578" y="59616"/>
                </a:lnTo>
                <a:lnTo>
                  <a:pt x="724999" y="59616"/>
                </a:lnTo>
                <a:close/>
                <a:moveTo>
                  <a:pt x="878571" y="208267"/>
                </a:moveTo>
                <a:lnTo>
                  <a:pt x="853553" y="208267"/>
                </a:lnTo>
                <a:lnTo>
                  <a:pt x="853553" y="141330"/>
                </a:lnTo>
                <a:lnTo>
                  <a:pt x="786214" y="141330"/>
                </a:lnTo>
                <a:lnTo>
                  <a:pt x="786214" y="208267"/>
                </a:lnTo>
                <a:lnTo>
                  <a:pt x="761198" y="208267"/>
                </a:lnTo>
                <a:lnTo>
                  <a:pt x="761198" y="59616"/>
                </a:lnTo>
                <a:lnTo>
                  <a:pt x="786214" y="59616"/>
                </a:lnTo>
                <a:lnTo>
                  <a:pt x="786214" y="119769"/>
                </a:lnTo>
                <a:lnTo>
                  <a:pt x="853553" y="119769"/>
                </a:lnTo>
                <a:lnTo>
                  <a:pt x="853553" y="59616"/>
                </a:lnTo>
                <a:lnTo>
                  <a:pt x="878571" y="59616"/>
                </a:lnTo>
                <a:close/>
                <a:moveTo>
                  <a:pt x="997675" y="171670"/>
                </a:moveTo>
                <a:lnTo>
                  <a:pt x="997675" y="130417"/>
                </a:lnTo>
                <a:cubicBezTo>
                  <a:pt x="991731" y="130951"/>
                  <a:pt x="984210" y="131681"/>
                  <a:pt x="975117" y="132610"/>
                </a:cubicBezTo>
                <a:cubicBezTo>
                  <a:pt x="966023" y="133543"/>
                  <a:pt x="958683" y="134852"/>
                  <a:pt x="953092" y="136538"/>
                </a:cubicBezTo>
                <a:cubicBezTo>
                  <a:pt x="946439" y="138579"/>
                  <a:pt x="940939" y="141704"/>
                  <a:pt x="936593" y="145919"/>
                </a:cubicBezTo>
                <a:cubicBezTo>
                  <a:pt x="932244" y="150132"/>
                  <a:pt x="930070" y="156010"/>
                  <a:pt x="930070" y="163552"/>
                </a:cubicBezTo>
                <a:cubicBezTo>
                  <a:pt x="930070" y="172066"/>
                  <a:pt x="932464" y="178503"/>
                  <a:pt x="937255" y="182845"/>
                </a:cubicBezTo>
                <a:cubicBezTo>
                  <a:pt x="942047" y="187193"/>
                  <a:pt x="949056" y="189367"/>
                  <a:pt x="958283" y="189367"/>
                </a:cubicBezTo>
                <a:cubicBezTo>
                  <a:pt x="966179" y="189367"/>
                  <a:pt x="973321" y="187662"/>
                  <a:pt x="979710" y="184245"/>
                </a:cubicBezTo>
                <a:cubicBezTo>
                  <a:pt x="986097" y="180829"/>
                  <a:pt x="992084" y="176638"/>
                  <a:pt x="997675" y="171670"/>
                </a:cubicBezTo>
                <a:close/>
                <a:moveTo>
                  <a:pt x="997675" y="192432"/>
                </a:moveTo>
                <a:cubicBezTo>
                  <a:pt x="995634" y="193936"/>
                  <a:pt x="992905" y="196046"/>
                  <a:pt x="989488" y="198752"/>
                </a:cubicBezTo>
                <a:cubicBezTo>
                  <a:pt x="986076" y="201460"/>
                  <a:pt x="982770" y="203609"/>
                  <a:pt x="979573" y="205204"/>
                </a:cubicBezTo>
                <a:cubicBezTo>
                  <a:pt x="975138" y="207515"/>
                  <a:pt x="970859" y="209287"/>
                  <a:pt x="966733" y="210528"/>
                </a:cubicBezTo>
                <a:cubicBezTo>
                  <a:pt x="962607" y="211770"/>
                  <a:pt x="956819" y="212390"/>
                  <a:pt x="949366" y="212390"/>
                </a:cubicBezTo>
                <a:cubicBezTo>
                  <a:pt x="943247" y="212390"/>
                  <a:pt x="937440" y="211238"/>
                  <a:pt x="931938" y="208934"/>
                </a:cubicBezTo>
                <a:cubicBezTo>
                  <a:pt x="926434" y="206623"/>
                  <a:pt x="921599" y="203387"/>
                  <a:pt x="917431" y="199217"/>
                </a:cubicBezTo>
                <a:cubicBezTo>
                  <a:pt x="913438" y="195136"/>
                  <a:pt x="910242" y="190103"/>
                  <a:pt x="907847" y="184116"/>
                </a:cubicBezTo>
                <a:cubicBezTo>
                  <a:pt x="905454" y="178129"/>
                  <a:pt x="904254" y="171803"/>
                  <a:pt x="904254" y="165151"/>
                </a:cubicBezTo>
                <a:cubicBezTo>
                  <a:pt x="904254" y="154859"/>
                  <a:pt x="906429" y="146096"/>
                  <a:pt x="910777" y="138867"/>
                </a:cubicBezTo>
                <a:cubicBezTo>
                  <a:pt x="915120" y="131638"/>
                  <a:pt x="921999" y="125896"/>
                  <a:pt x="931402" y="121634"/>
                </a:cubicBezTo>
                <a:cubicBezTo>
                  <a:pt x="939740" y="117818"/>
                  <a:pt x="949590" y="115179"/>
                  <a:pt x="960948" y="113713"/>
                </a:cubicBezTo>
                <a:cubicBezTo>
                  <a:pt x="972298" y="112252"/>
                  <a:pt x="984546" y="111164"/>
                  <a:pt x="997675" y="110456"/>
                </a:cubicBezTo>
                <a:lnTo>
                  <a:pt x="997675" y="105664"/>
                </a:lnTo>
                <a:cubicBezTo>
                  <a:pt x="997675" y="99807"/>
                  <a:pt x="996790" y="95084"/>
                  <a:pt x="995014" y="91491"/>
                </a:cubicBezTo>
                <a:cubicBezTo>
                  <a:pt x="993236" y="87898"/>
                  <a:pt x="990756" y="85126"/>
                  <a:pt x="987562" y="83171"/>
                </a:cubicBezTo>
                <a:cubicBezTo>
                  <a:pt x="984365" y="81134"/>
                  <a:pt x="980466" y="79780"/>
                  <a:pt x="975851" y="79115"/>
                </a:cubicBezTo>
                <a:cubicBezTo>
                  <a:pt x="971236" y="78452"/>
                  <a:pt x="966491" y="78116"/>
                  <a:pt x="961609" y="78116"/>
                </a:cubicBezTo>
                <a:cubicBezTo>
                  <a:pt x="955842" y="78116"/>
                  <a:pt x="949056" y="78981"/>
                  <a:pt x="941252" y="80712"/>
                </a:cubicBezTo>
                <a:cubicBezTo>
                  <a:pt x="933443" y="82444"/>
                  <a:pt x="925635" y="84950"/>
                  <a:pt x="917826" y="88229"/>
                </a:cubicBezTo>
                <a:lnTo>
                  <a:pt x="916361" y="88229"/>
                </a:lnTo>
                <a:lnTo>
                  <a:pt x="916361" y="62813"/>
                </a:lnTo>
                <a:cubicBezTo>
                  <a:pt x="920977" y="61484"/>
                  <a:pt x="927586" y="60020"/>
                  <a:pt x="936194" y="58418"/>
                </a:cubicBezTo>
                <a:cubicBezTo>
                  <a:pt x="944798" y="56822"/>
                  <a:pt x="953313" y="56024"/>
                  <a:pt x="961742" y="56024"/>
                </a:cubicBezTo>
                <a:cubicBezTo>
                  <a:pt x="971949" y="56024"/>
                  <a:pt x="980553" y="56822"/>
                  <a:pt x="987562" y="58418"/>
                </a:cubicBezTo>
                <a:cubicBezTo>
                  <a:pt x="994571" y="60020"/>
                  <a:pt x="1000871" y="62903"/>
                  <a:pt x="1006455" y="67069"/>
                </a:cubicBezTo>
                <a:cubicBezTo>
                  <a:pt x="1011870" y="71151"/>
                  <a:pt x="1015906" y="76429"/>
                  <a:pt x="1018568" y="82904"/>
                </a:cubicBezTo>
                <a:cubicBezTo>
                  <a:pt x="1021229" y="89381"/>
                  <a:pt x="1022558" y="97280"/>
                  <a:pt x="1022558" y="106596"/>
                </a:cubicBezTo>
                <a:lnTo>
                  <a:pt x="1022558" y="208267"/>
                </a:lnTo>
                <a:lnTo>
                  <a:pt x="997675" y="208267"/>
                </a:lnTo>
                <a:close/>
                <a:moveTo>
                  <a:pt x="1166283" y="81576"/>
                </a:moveTo>
                <a:lnTo>
                  <a:pt x="1115715" y="81576"/>
                </a:lnTo>
                <a:lnTo>
                  <a:pt x="1115715" y="208267"/>
                </a:lnTo>
                <a:lnTo>
                  <a:pt x="1090698" y="208267"/>
                </a:lnTo>
                <a:lnTo>
                  <a:pt x="1090698" y="81576"/>
                </a:lnTo>
                <a:lnTo>
                  <a:pt x="1040126" y="81576"/>
                </a:lnTo>
                <a:lnTo>
                  <a:pt x="1040126" y="59616"/>
                </a:lnTo>
                <a:lnTo>
                  <a:pt x="1166283" y="59616"/>
                </a:lnTo>
                <a:close/>
                <a:moveTo>
                  <a:pt x="1267955" y="171670"/>
                </a:moveTo>
                <a:lnTo>
                  <a:pt x="1267955" y="130417"/>
                </a:lnTo>
                <a:cubicBezTo>
                  <a:pt x="1262011" y="130951"/>
                  <a:pt x="1254491" y="131681"/>
                  <a:pt x="1245399" y="132610"/>
                </a:cubicBezTo>
                <a:cubicBezTo>
                  <a:pt x="1236304" y="133543"/>
                  <a:pt x="1228963" y="134852"/>
                  <a:pt x="1223373" y="136538"/>
                </a:cubicBezTo>
                <a:cubicBezTo>
                  <a:pt x="1216721" y="138579"/>
                  <a:pt x="1211219" y="141704"/>
                  <a:pt x="1206874" y="145919"/>
                </a:cubicBezTo>
                <a:cubicBezTo>
                  <a:pt x="1202525" y="150132"/>
                  <a:pt x="1200352" y="156010"/>
                  <a:pt x="1200352" y="163552"/>
                </a:cubicBezTo>
                <a:cubicBezTo>
                  <a:pt x="1200352" y="172066"/>
                  <a:pt x="1202745" y="178503"/>
                  <a:pt x="1207537" y="182845"/>
                </a:cubicBezTo>
                <a:cubicBezTo>
                  <a:pt x="1212328" y="187193"/>
                  <a:pt x="1219338" y="189367"/>
                  <a:pt x="1228565" y="189367"/>
                </a:cubicBezTo>
                <a:cubicBezTo>
                  <a:pt x="1236459" y="189367"/>
                  <a:pt x="1243601" y="187662"/>
                  <a:pt x="1249992" y="184245"/>
                </a:cubicBezTo>
                <a:cubicBezTo>
                  <a:pt x="1256378" y="180829"/>
                  <a:pt x="1262364" y="176638"/>
                  <a:pt x="1267955" y="171670"/>
                </a:cubicBezTo>
                <a:close/>
                <a:moveTo>
                  <a:pt x="1267955" y="192432"/>
                </a:moveTo>
                <a:cubicBezTo>
                  <a:pt x="1265914" y="193936"/>
                  <a:pt x="1263186" y="196046"/>
                  <a:pt x="1259768" y="198752"/>
                </a:cubicBezTo>
                <a:cubicBezTo>
                  <a:pt x="1256356" y="201460"/>
                  <a:pt x="1253052" y="203609"/>
                  <a:pt x="1249855" y="205204"/>
                </a:cubicBezTo>
                <a:cubicBezTo>
                  <a:pt x="1245420" y="207515"/>
                  <a:pt x="1241138" y="209287"/>
                  <a:pt x="1237014" y="210528"/>
                </a:cubicBezTo>
                <a:cubicBezTo>
                  <a:pt x="1232888" y="211770"/>
                  <a:pt x="1227099" y="212390"/>
                  <a:pt x="1219647" y="212390"/>
                </a:cubicBezTo>
                <a:cubicBezTo>
                  <a:pt x="1213526" y="212390"/>
                  <a:pt x="1207720" y="211238"/>
                  <a:pt x="1202220" y="208934"/>
                </a:cubicBezTo>
                <a:cubicBezTo>
                  <a:pt x="1196716" y="206623"/>
                  <a:pt x="1191880" y="203387"/>
                  <a:pt x="1187711" y="199217"/>
                </a:cubicBezTo>
                <a:cubicBezTo>
                  <a:pt x="1183719" y="195136"/>
                  <a:pt x="1180522" y="190103"/>
                  <a:pt x="1178128" y="184116"/>
                </a:cubicBezTo>
                <a:cubicBezTo>
                  <a:pt x="1175734" y="178129"/>
                  <a:pt x="1174535" y="171803"/>
                  <a:pt x="1174535" y="165151"/>
                </a:cubicBezTo>
                <a:cubicBezTo>
                  <a:pt x="1174535" y="154859"/>
                  <a:pt x="1176711" y="146096"/>
                  <a:pt x="1181059" y="138867"/>
                </a:cubicBezTo>
                <a:cubicBezTo>
                  <a:pt x="1185400" y="131638"/>
                  <a:pt x="1192279" y="125896"/>
                  <a:pt x="1201683" y="121634"/>
                </a:cubicBezTo>
                <a:cubicBezTo>
                  <a:pt x="1210020" y="117818"/>
                  <a:pt x="1219870" y="115179"/>
                  <a:pt x="1231227" y="113713"/>
                </a:cubicBezTo>
                <a:cubicBezTo>
                  <a:pt x="1242579" y="112252"/>
                  <a:pt x="1254825" y="111164"/>
                  <a:pt x="1267955" y="110456"/>
                </a:cubicBezTo>
                <a:lnTo>
                  <a:pt x="1267955" y="105664"/>
                </a:lnTo>
                <a:cubicBezTo>
                  <a:pt x="1267955" y="99807"/>
                  <a:pt x="1267069" y="95084"/>
                  <a:pt x="1265295" y="91491"/>
                </a:cubicBezTo>
                <a:cubicBezTo>
                  <a:pt x="1263516" y="87898"/>
                  <a:pt x="1261036" y="85126"/>
                  <a:pt x="1257843" y="83171"/>
                </a:cubicBezTo>
                <a:cubicBezTo>
                  <a:pt x="1254646" y="81134"/>
                  <a:pt x="1250747" y="79780"/>
                  <a:pt x="1246133" y="79115"/>
                </a:cubicBezTo>
                <a:cubicBezTo>
                  <a:pt x="1241518" y="78452"/>
                  <a:pt x="1236773" y="78116"/>
                  <a:pt x="1231891" y="78116"/>
                </a:cubicBezTo>
                <a:cubicBezTo>
                  <a:pt x="1226124" y="78116"/>
                  <a:pt x="1219338" y="78981"/>
                  <a:pt x="1211533" y="80712"/>
                </a:cubicBezTo>
                <a:cubicBezTo>
                  <a:pt x="1203724" y="82444"/>
                  <a:pt x="1195916" y="84950"/>
                  <a:pt x="1188108" y="88229"/>
                </a:cubicBezTo>
                <a:lnTo>
                  <a:pt x="1186642" y="88229"/>
                </a:lnTo>
                <a:lnTo>
                  <a:pt x="1186642" y="62813"/>
                </a:lnTo>
                <a:cubicBezTo>
                  <a:pt x="1191257" y="61484"/>
                  <a:pt x="1197867" y="60020"/>
                  <a:pt x="1206474" y="58418"/>
                </a:cubicBezTo>
                <a:cubicBezTo>
                  <a:pt x="1215078" y="56822"/>
                  <a:pt x="1223592" y="56024"/>
                  <a:pt x="1232024" y="56024"/>
                </a:cubicBezTo>
                <a:cubicBezTo>
                  <a:pt x="1242230" y="56024"/>
                  <a:pt x="1250834" y="56822"/>
                  <a:pt x="1257843" y="58418"/>
                </a:cubicBezTo>
                <a:cubicBezTo>
                  <a:pt x="1264853" y="60020"/>
                  <a:pt x="1271153" y="62903"/>
                  <a:pt x="1276736" y="67069"/>
                </a:cubicBezTo>
                <a:cubicBezTo>
                  <a:pt x="1282150" y="71151"/>
                  <a:pt x="1286185" y="76429"/>
                  <a:pt x="1288850" y="82904"/>
                </a:cubicBezTo>
                <a:cubicBezTo>
                  <a:pt x="1291511" y="89381"/>
                  <a:pt x="1292839" y="97280"/>
                  <a:pt x="1292839" y="106596"/>
                </a:cubicBezTo>
                <a:lnTo>
                  <a:pt x="1292839" y="208267"/>
                </a:lnTo>
                <a:lnTo>
                  <a:pt x="1267955" y="20826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99022" y="2140525"/>
            <a:ext cx="67467" cy="67475"/>
          </a:xfrm>
          <a:custGeom>
            <a:avLst/>
            <a:gdLst/>
            <a:ahLst/>
            <a:cxnLst/>
            <a:rect l="l" t="t" r="r" b="b"/>
            <a:pathLst>
              <a:path w="67467" h="67475">
                <a:moveTo>
                  <a:pt x="0" y="33671"/>
                </a:moveTo>
                <a:cubicBezTo>
                  <a:pt x="0" y="24355"/>
                  <a:pt x="3305" y="16412"/>
                  <a:pt x="9915" y="9846"/>
                </a:cubicBezTo>
                <a:cubicBezTo>
                  <a:pt x="16524" y="3283"/>
                  <a:pt x="24440" y="0"/>
                  <a:pt x="33668" y="0"/>
                </a:cubicBezTo>
                <a:cubicBezTo>
                  <a:pt x="42984" y="0"/>
                  <a:pt x="50947" y="3283"/>
                  <a:pt x="57556" y="9846"/>
                </a:cubicBezTo>
                <a:cubicBezTo>
                  <a:pt x="64167" y="16412"/>
                  <a:pt x="67468" y="24355"/>
                  <a:pt x="67468" y="33671"/>
                </a:cubicBezTo>
                <a:cubicBezTo>
                  <a:pt x="67468" y="42988"/>
                  <a:pt x="64167" y="50947"/>
                  <a:pt x="57556" y="57557"/>
                </a:cubicBezTo>
                <a:cubicBezTo>
                  <a:pt x="50947" y="64171"/>
                  <a:pt x="42984" y="67475"/>
                  <a:pt x="33668" y="67475"/>
                </a:cubicBezTo>
                <a:cubicBezTo>
                  <a:pt x="24440" y="67475"/>
                  <a:pt x="16524" y="64171"/>
                  <a:pt x="9915" y="57557"/>
                </a:cubicBezTo>
                <a:cubicBezTo>
                  <a:pt x="3305" y="50947"/>
                  <a:pt x="0" y="42988"/>
                  <a:pt x="0" y="33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71805" y="2071592"/>
            <a:ext cx="125096" cy="198155"/>
          </a:xfrm>
          <a:custGeom>
            <a:avLst/>
            <a:gdLst/>
            <a:ahLst/>
            <a:cxnLst/>
            <a:rect l="l" t="t" r="r" b="b"/>
            <a:pathLst>
              <a:path w="125096" h="198155">
                <a:moveTo>
                  <a:pt x="125096" y="59753"/>
                </a:moveTo>
                <a:cubicBezTo>
                  <a:pt x="125096" y="68361"/>
                  <a:pt x="123563" y="76501"/>
                  <a:pt x="120503" y="84176"/>
                </a:cubicBezTo>
                <a:cubicBezTo>
                  <a:pt x="117443" y="91851"/>
                  <a:pt x="113207" y="98392"/>
                  <a:pt x="107799" y="103800"/>
                </a:cubicBezTo>
                <a:cubicBezTo>
                  <a:pt x="100966" y="110542"/>
                  <a:pt x="92935" y="115647"/>
                  <a:pt x="83711" y="119107"/>
                </a:cubicBezTo>
                <a:cubicBezTo>
                  <a:pt x="74481" y="122562"/>
                  <a:pt x="62817" y="124293"/>
                  <a:pt x="48712" y="124293"/>
                </a:cubicBezTo>
                <a:lnTo>
                  <a:pt x="26353" y="124293"/>
                </a:lnTo>
                <a:lnTo>
                  <a:pt x="26353" y="198155"/>
                </a:lnTo>
                <a:lnTo>
                  <a:pt x="0" y="198155"/>
                </a:lnTo>
                <a:lnTo>
                  <a:pt x="0" y="0"/>
                </a:lnTo>
                <a:lnTo>
                  <a:pt x="49774" y="0"/>
                </a:lnTo>
                <a:cubicBezTo>
                  <a:pt x="61485" y="0"/>
                  <a:pt x="71468" y="976"/>
                  <a:pt x="79715" y="2927"/>
                </a:cubicBezTo>
                <a:cubicBezTo>
                  <a:pt x="87967" y="4882"/>
                  <a:pt x="95243" y="8033"/>
                  <a:pt x="101542" y="12377"/>
                </a:cubicBezTo>
                <a:cubicBezTo>
                  <a:pt x="108904" y="17435"/>
                  <a:pt x="114671" y="23847"/>
                  <a:pt x="118844" y="31605"/>
                </a:cubicBezTo>
                <a:cubicBezTo>
                  <a:pt x="123008" y="39370"/>
                  <a:pt x="125096" y="48755"/>
                  <a:pt x="125096" y="59753"/>
                </a:cubicBezTo>
                <a:close/>
                <a:moveTo>
                  <a:pt x="97683" y="60419"/>
                </a:moveTo>
                <a:cubicBezTo>
                  <a:pt x="97683" y="53586"/>
                  <a:pt x="96506" y="47643"/>
                  <a:pt x="94159" y="42584"/>
                </a:cubicBezTo>
                <a:cubicBezTo>
                  <a:pt x="91807" y="37531"/>
                  <a:pt x="88233" y="33405"/>
                  <a:pt x="83442" y="30212"/>
                </a:cubicBezTo>
                <a:cubicBezTo>
                  <a:pt x="79272" y="27461"/>
                  <a:pt x="74416" y="25507"/>
                  <a:pt x="68872" y="24354"/>
                </a:cubicBezTo>
                <a:cubicBezTo>
                  <a:pt x="63325" y="23203"/>
                  <a:pt x="56427" y="22622"/>
                  <a:pt x="48179" y="22622"/>
                </a:cubicBezTo>
                <a:lnTo>
                  <a:pt x="26353" y="22622"/>
                </a:lnTo>
                <a:lnTo>
                  <a:pt x="26353" y="101808"/>
                </a:lnTo>
                <a:lnTo>
                  <a:pt x="44321" y="101808"/>
                </a:lnTo>
                <a:cubicBezTo>
                  <a:pt x="54966" y="101808"/>
                  <a:pt x="63572" y="100941"/>
                  <a:pt x="70136" y="99210"/>
                </a:cubicBezTo>
                <a:cubicBezTo>
                  <a:pt x="76702" y="97477"/>
                  <a:pt x="82156" y="94400"/>
                  <a:pt x="86501" y="89960"/>
                </a:cubicBezTo>
                <a:cubicBezTo>
                  <a:pt x="90408" y="85972"/>
                  <a:pt x="93245" y="81623"/>
                  <a:pt x="95023" y="76917"/>
                </a:cubicBezTo>
                <a:cubicBezTo>
                  <a:pt x="96793" y="72220"/>
                  <a:pt x="97683" y="66719"/>
                  <a:pt x="97683" y="6041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09577" y="2116974"/>
            <a:ext cx="1364170" cy="207598"/>
          </a:xfrm>
          <a:custGeom>
            <a:avLst/>
            <a:gdLst/>
            <a:ahLst/>
            <a:cxnLst/>
            <a:rect l="l" t="t" r="r" b="b"/>
            <a:pathLst>
              <a:path w="1364170" h="207598">
                <a:moveTo>
                  <a:pt x="93420" y="116176"/>
                </a:moveTo>
                <a:lnTo>
                  <a:pt x="93420" y="74924"/>
                </a:lnTo>
                <a:cubicBezTo>
                  <a:pt x="87473" y="75452"/>
                  <a:pt x="79957" y="76187"/>
                  <a:pt x="70862" y="77116"/>
                </a:cubicBezTo>
                <a:cubicBezTo>
                  <a:pt x="61769" y="78048"/>
                  <a:pt x="54429" y="79359"/>
                  <a:pt x="48838" y="81044"/>
                </a:cubicBezTo>
                <a:cubicBezTo>
                  <a:pt x="42186" y="83085"/>
                  <a:pt x="36684" y="86209"/>
                  <a:pt x="32340" y="90425"/>
                </a:cubicBezTo>
                <a:cubicBezTo>
                  <a:pt x="27991" y="94637"/>
                  <a:pt x="25816" y="100515"/>
                  <a:pt x="25816" y="108058"/>
                </a:cubicBezTo>
                <a:cubicBezTo>
                  <a:pt x="25816" y="116572"/>
                  <a:pt x="28211" y="123008"/>
                  <a:pt x="33001" y="127351"/>
                </a:cubicBezTo>
                <a:cubicBezTo>
                  <a:pt x="37793" y="131699"/>
                  <a:pt x="44802" y="133873"/>
                  <a:pt x="54030" y="133873"/>
                </a:cubicBezTo>
                <a:cubicBezTo>
                  <a:pt x="61924" y="133873"/>
                  <a:pt x="69067" y="132166"/>
                  <a:pt x="75456" y="128750"/>
                </a:cubicBezTo>
                <a:cubicBezTo>
                  <a:pt x="81843" y="125334"/>
                  <a:pt x="87830" y="121144"/>
                  <a:pt x="93420" y="116176"/>
                </a:cubicBezTo>
                <a:close/>
                <a:moveTo>
                  <a:pt x="93420" y="136936"/>
                </a:moveTo>
                <a:cubicBezTo>
                  <a:pt x="91379" y="138441"/>
                  <a:pt x="88650" y="140551"/>
                  <a:pt x="85234" y="143259"/>
                </a:cubicBezTo>
                <a:cubicBezTo>
                  <a:pt x="81821" y="145966"/>
                  <a:pt x="78517" y="148115"/>
                  <a:pt x="75320" y="149710"/>
                </a:cubicBezTo>
                <a:cubicBezTo>
                  <a:pt x="70881" y="152020"/>
                  <a:pt x="66604" y="153792"/>
                  <a:pt x="62479" y="155034"/>
                </a:cubicBezTo>
                <a:cubicBezTo>
                  <a:pt x="58353" y="156276"/>
                  <a:pt x="52564" y="156896"/>
                  <a:pt x="45112" y="156896"/>
                </a:cubicBezTo>
                <a:cubicBezTo>
                  <a:pt x="38992" y="156896"/>
                  <a:pt x="33185" y="155743"/>
                  <a:pt x="27681" y="153439"/>
                </a:cubicBezTo>
                <a:cubicBezTo>
                  <a:pt x="22181" y="151127"/>
                  <a:pt x="17342" y="147892"/>
                  <a:pt x="13177" y="143723"/>
                </a:cubicBezTo>
                <a:cubicBezTo>
                  <a:pt x="9181" y="139640"/>
                  <a:pt x="5987" y="134607"/>
                  <a:pt x="3593" y="128621"/>
                </a:cubicBezTo>
                <a:cubicBezTo>
                  <a:pt x="1199" y="122634"/>
                  <a:pt x="0" y="116309"/>
                  <a:pt x="0" y="109656"/>
                </a:cubicBezTo>
                <a:cubicBezTo>
                  <a:pt x="0" y="99364"/>
                  <a:pt x="2174" y="90602"/>
                  <a:pt x="6520" y="83373"/>
                </a:cubicBezTo>
                <a:cubicBezTo>
                  <a:pt x="10865" y="76144"/>
                  <a:pt x="17745" y="70401"/>
                  <a:pt x="27148" y="66139"/>
                </a:cubicBezTo>
                <a:cubicBezTo>
                  <a:pt x="35485" y="62323"/>
                  <a:pt x="45336" y="59685"/>
                  <a:pt x="56693" y="58220"/>
                </a:cubicBezTo>
                <a:cubicBezTo>
                  <a:pt x="68044" y="56758"/>
                  <a:pt x="80288" y="55670"/>
                  <a:pt x="93420" y="54962"/>
                </a:cubicBezTo>
                <a:lnTo>
                  <a:pt x="93420" y="50170"/>
                </a:lnTo>
                <a:cubicBezTo>
                  <a:pt x="93420" y="44313"/>
                  <a:pt x="92531" y="39590"/>
                  <a:pt x="90761" y="35997"/>
                </a:cubicBezTo>
                <a:cubicBezTo>
                  <a:pt x="88981" y="32404"/>
                  <a:pt x="86501" y="29632"/>
                  <a:pt x="83308" y="27677"/>
                </a:cubicBezTo>
                <a:cubicBezTo>
                  <a:pt x="80112" y="25639"/>
                  <a:pt x="76209" y="24285"/>
                  <a:pt x="71598" y="23619"/>
                </a:cubicBezTo>
                <a:cubicBezTo>
                  <a:pt x="66983" y="22958"/>
                  <a:pt x="62238" y="22622"/>
                  <a:pt x="57356" y="22622"/>
                </a:cubicBezTo>
                <a:cubicBezTo>
                  <a:pt x="51589" y="22622"/>
                  <a:pt x="44802" y="23486"/>
                  <a:pt x="36998" y="25218"/>
                </a:cubicBezTo>
                <a:cubicBezTo>
                  <a:pt x="29190" y="26949"/>
                  <a:pt x="21381" y="29455"/>
                  <a:pt x="13573" y="32734"/>
                </a:cubicBezTo>
                <a:lnTo>
                  <a:pt x="12107" y="32734"/>
                </a:lnTo>
                <a:lnTo>
                  <a:pt x="12107" y="7319"/>
                </a:lnTo>
                <a:cubicBezTo>
                  <a:pt x="16722" y="5991"/>
                  <a:pt x="23329" y="4525"/>
                  <a:pt x="31939" y="2924"/>
                </a:cubicBezTo>
                <a:cubicBezTo>
                  <a:pt x="40544" y="1328"/>
                  <a:pt x="49058" y="530"/>
                  <a:pt x="57489" y="530"/>
                </a:cubicBezTo>
                <a:cubicBezTo>
                  <a:pt x="67695" y="530"/>
                  <a:pt x="76299" y="1328"/>
                  <a:pt x="83308" y="2924"/>
                </a:cubicBezTo>
                <a:cubicBezTo>
                  <a:pt x="90318" y="4525"/>
                  <a:pt x="96614" y="7409"/>
                  <a:pt x="102201" y="11574"/>
                </a:cubicBezTo>
                <a:cubicBezTo>
                  <a:pt x="107615" y="15657"/>
                  <a:pt x="111651" y="20933"/>
                  <a:pt x="114315" y="27411"/>
                </a:cubicBezTo>
                <a:cubicBezTo>
                  <a:pt x="116975" y="33886"/>
                  <a:pt x="118303" y="41786"/>
                  <a:pt x="118303" y="51102"/>
                </a:cubicBezTo>
                <a:lnTo>
                  <a:pt x="118303" y="152773"/>
                </a:lnTo>
                <a:lnTo>
                  <a:pt x="93420" y="152773"/>
                </a:lnTo>
                <a:close/>
                <a:moveTo>
                  <a:pt x="212527" y="156100"/>
                </a:moveTo>
                <a:cubicBezTo>
                  <a:pt x="202320" y="156100"/>
                  <a:pt x="192960" y="154522"/>
                  <a:pt x="184446" y="151373"/>
                </a:cubicBezTo>
                <a:cubicBezTo>
                  <a:pt x="175929" y="148223"/>
                  <a:pt x="168611" y="143457"/>
                  <a:pt x="162486" y="137070"/>
                </a:cubicBezTo>
                <a:cubicBezTo>
                  <a:pt x="156367" y="130683"/>
                  <a:pt x="151622" y="122630"/>
                  <a:pt x="148252" y="112914"/>
                </a:cubicBezTo>
                <a:cubicBezTo>
                  <a:pt x="144879" y="103198"/>
                  <a:pt x="143194" y="91778"/>
                  <a:pt x="143194" y="78646"/>
                </a:cubicBezTo>
                <a:cubicBezTo>
                  <a:pt x="143194" y="65603"/>
                  <a:pt x="144948" y="54338"/>
                  <a:pt x="148451" y="44845"/>
                </a:cubicBezTo>
                <a:cubicBezTo>
                  <a:pt x="151957" y="35352"/>
                  <a:pt x="156633" y="27371"/>
                  <a:pt x="162486" y="20894"/>
                </a:cubicBezTo>
                <a:cubicBezTo>
                  <a:pt x="168344" y="14418"/>
                  <a:pt x="175641" y="9425"/>
                  <a:pt x="184381" y="5918"/>
                </a:cubicBezTo>
                <a:cubicBezTo>
                  <a:pt x="193119" y="2416"/>
                  <a:pt x="202501" y="665"/>
                  <a:pt x="212527" y="665"/>
                </a:cubicBezTo>
                <a:cubicBezTo>
                  <a:pt x="220688" y="665"/>
                  <a:pt x="228561" y="1818"/>
                  <a:pt x="236147" y="4122"/>
                </a:cubicBezTo>
                <a:cubicBezTo>
                  <a:pt x="243731" y="6432"/>
                  <a:pt x="250496" y="9093"/>
                  <a:pt x="256440" y="12111"/>
                </a:cubicBezTo>
                <a:lnTo>
                  <a:pt x="256440" y="40187"/>
                </a:lnTo>
                <a:lnTo>
                  <a:pt x="254974" y="40187"/>
                </a:lnTo>
                <a:cubicBezTo>
                  <a:pt x="253203" y="38682"/>
                  <a:pt x="250920" y="36951"/>
                  <a:pt x="248124" y="34996"/>
                </a:cubicBezTo>
                <a:cubicBezTo>
                  <a:pt x="245330" y="33044"/>
                  <a:pt x="241935" y="31050"/>
                  <a:pt x="237942" y="29012"/>
                </a:cubicBezTo>
                <a:cubicBezTo>
                  <a:pt x="234487" y="27234"/>
                  <a:pt x="230404" y="25682"/>
                  <a:pt x="225699" y="24351"/>
                </a:cubicBezTo>
                <a:cubicBezTo>
                  <a:pt x="220997" y="23022"/>
                  <a:pt x="216472" y="22360"/>
                  <a:pt x="212127" y="22360"/>
                </a:cubicBezTo>
                <a:cubicBezTo>
                  <a:pt x="199174" y="22360"/>
                  <a:pt x="188771" y="27259"/>
                  <a:pt x="180918" y="37062"/>
                </a:cubicBezTo>
                <a:cubicBezTo>
                  <a:pt x="173067" y="46864"/>
                  <a:pt x="169143" y="60725"/>
                  <a:pt x="169143" y="78646"/>
                </a:cubicBezTo>
                <a:cubicBezTo>
                  <a:pt x="169143" y="96214"/>
                  <a:pt x="172934" y="109897"/>
                  <a:pt x="180523" y="119700"/>
                </a:cubicBezTo>
                <a:cubicBezTo>
                  <a:pt x="188104" y="129503"/>
                  <a:pt x="198641" y="134405"/>
                  <a:pt x="212127" y="134405"/>
                </a:cubicBezTo>
                <a:cubicBezTo>
                  <a:pt x="220288" y="134405"/>
                  <a:pt x="228050" y="132721"/>
                  <a:pt x="235415" y="129348"/>
                </a:cubicBezTo>
                <a:cubicBezTo>
                  <a:pt x="242777" y="125979"/>
                  <a:pt x="249297" y="121633"/>
                  <a:pt x="254974" y="116309"/>
                </a:cubicBezTo>
                <a:lnTo>
                  <a:pt x="256440" y="116309"/>
                </a:lnTo>
                <a:lnTo>
                  <a:pt x="256440" y="144389"/>
                </a:lnTo>
                <a:cubicBezTo>
                  <a:pt x="253958" y="145541"/>
                  <a:pt x="250856" y="146938"/>
                  <a:pt x="247126" y="148579"/>
                </a:cubicBezTo>
                <a:cubicBezTo>
                  <a:pt x="243397" y="150220"/>
                  <a:pt x="240030" y="151441"/>
                  <a:pt x="237010" y="152240"/>
                </a:cubicBezTo>
                <a:cubicBezTo>
                  <a:pt x="232752" y="153482"/>
                  <a:pt x="228939" y="154433"/>
                  <a:pt x="225569" y="155099"/>
                </a:cubicBezTo>
                <a:cubicBezTo>
                  <a:pt x="222196" y="155768"/>
                  <a:pt x="217851" y="156100"/>
                  <a:pt x="212527" y="156100"/>
                </a:cubicBezTo>
                <a:close/>
                <a:moveTo>
                  <a:pt x="455124" y="152773"/>
                </a:moveTo>
                <a:lnTo>
                  <a:pt x="279194" y="152773"/>
                </a:lnTo>
                <a:lnTo>
                  <a:pt x="279194" y="4122"/>
                </a:lnTo>
                <a:lnTo>
                  <a:pt x="304211" y="4122"/>
                </a:lnTo>
                <a:lnTo>
                  <a:pt x="304211" y="131613"/>
                </a:lnTo>
                <a:lnTo>
                  <a:pt x="354648" y="131613"/>
                </a:lnTo>
                <a:lnTo>
                  <a:pt x="354648" y="4122"/>
                </a:lnTo>
                <a:lnTo>
                  <a:pt x="379667" y="4122"/>
                </a:lnTo>
                <a:lnTo>
                  <a:pt x="379667" y="131613"/>
                </a:lnTo>
                <a:lnTo>
                  <a:pt x="430103" y="131613"/>
                </a:lnTo>
                <a:lnTo>
                  <a:pt x="430103" y="4122"/>
                </a:lnTo>
                <a:lnTo>
                  <a:pt x="455124" y="4122"/>
                </a:lnTo>
                <a:close/>
                <a:moveTo>
                  <a:pt x="608696" y="152773"/>
                </a:moveTo>
                <a:lnTo>
                  <a:pt x="583946" y="152773"/>
                </a:lnTo>
                <a:lnTo>
                  <a:pt x="583946" y="41919"/>
                </a:lnTo>
                <a:lnTo>
                  <a:pt x="513944" y="152773"/>
                </a:lnTo>
                <a:lnTo>
                  <a:pt x="491325" y="152773"/>
                </a:lnTo>
                <a:lnTo>
                  <a:pt x="491325" y="4122"/>
                </a:lnTo>
                <a:lnTo>
                  <a:pt x="516071" y="4122"/>
                </a:lnTo>
                <a:lnTo>
                  <a:pt x="516071" y="113248"/>
                </a:lnTo>
                <a:lnTo>
                  <a:pt x="585275" y="4122"/>
                </a:lnTo>
                <a:lnTo>
                  <a:pt x="608696" y="4122"/>
                </a:lnTo>
                <a:close/>
                <a:moveTo>
                  <a:pt x="769587" y="74520"/>
                </a:moveTo>
                <a:cubicBezTo>
                  <a:pt x="769587" y="99273"/>
                  <a:pt x="763665" y="118991"/>
                  <a:pt x="751825" y="133675"/>
                </a:cubicBezTo>
                <a:cubicBezTo>
                  <a:pt x="739977" y="148360"/>
                  <a:pt x="725008" y="155697"/>
                  <a:pt x="706908" y="155697"/>
                </a:cubicBezTo>
                <a:cubicBezTo>
                  <a:pt x="699545" y="155697"/>
                  <a:pt x="693025" y="154857"/>
                  <a:pt x="687349" y="153172"/>
                </a:cubicBezTo>
                <a:cubicBezTo>
                  <a:pt x="681668" y="151488"/>
                  <a:pt x="675854" y="148871"/>
                  <a:pt x="669910" y="145321"/>
                </a:cubicBezTo>
                <a:lnTo>
                  <a:pt x="669910" y="207598"/>
                </a:lnTo>
                <a:lnTo>
                  <a:pt x="644894" y="207598"/>
                </a:lnTo>
                <a:lnTo>
                  <a:pt x="644894" y="4122"/>
                </a:lnTo>
                <a:lnTo>
                  <a:pt x="669910" y="4122"/>
                </a:lnTo>
                <a:lnTo>
                  <a:pt x="669910" y="19695"/>
                </a:lnTo>
                <a:cubicBezTo>
                  <a:pt x="676120" y="14105"/>
                  <a:pt x="683022" y="9425"/>
                  <a:pt x="690610" y="5651"/>
                </a:cubicBezTo>
                <a:cubicBezTo>
                  <a:pt x="698192" y="1882"/>
                  <a:pt x="706464" y="0"/>
                  <a:pt x="715426" y="0"/>
                </a:cubicBezTo>
                <a:cubicBezTo>
                  <a:pt x="732460" y="0"/>
                  <a:pt x="745744" y="6739"/>
                  <a:pt x="755281" y="20225"/>
                </a:cubicBezTo>
                <a:cubicBezTo>
                  <a:pt x="764821" y="33711"/>
                  <a:pt x="769587" y="51811"/>
                  <a:pt x="769587" y="74520"/>
                </a:cubicBezTo>
                <a:close/>
                <a:moveTo>
                  <a:pt x="743772" y="77318"/>
                </a:moveTo>
                <a:cubicBezTo>
                  <a:pt x="743772" y="60372"/>
                  <a:pt x="741064" y="47221"/>
                  <a:pt x="735657" y="37858"/>
                </a:cubicBezTo>
                <a:cubicBezTo>
                  <a:pt x="730243" y="28498"/>
                  <a:pt x="721458" y="23818"/>
                  <a:pt x="709302" y="23818"/>
                </a:cubicBezTo>
                <a:cubicBezTo>
                  <a:pt x="702206" y="23818"/>
                  <a:pt x="695355" y="25391"/>
                  <a:pt x="688742" y="28541"/>
                </a:cubicBezTo>
                <a:cubicBezTo>
                  <a:pt x="682133" y="31690"/>
                  <a:pt x="675854" y="35752"/>
                  <a:pt x="669910" y="40720"/>
                </a:cubicBezTo>
                <a:lnTo>
                  <a:pt x="669910" y="124957"/>
                </a:lnTo>
                <a:cubicBezTo>
                  <a:pt x="676477" y="128153"/>
                  <a:pt x="682089" y="130328"/>
                  <a:pt x="686748" y="131479"/>
                </a:cubicBezTo>
                <a:cubicBezTo>
                  <a:pt x="691402" y="132631"/>
                  <a:pt x="696748" y="133210"/>
                  <a:pt x="702781" y="133210"/>
                </a:cubicBezTo>
                <a:cubicBezTo>
                  <a:pt x="715734" y="133210"/>
                  <a:pt x="725808" y="128466"/>
                  <a:pt x="732994" y="118970"/>
                </a:cubicBezTo>
                <a:cubicBezTo>
                  <a:pt x="740179" y="109476"/>
                  <a:pt x="743772" y="95594"/>
                  <a:pt x="743772" y="77318"/>
                </a:cubicBezTo>
                <a:close/>
                <a:moveTo>
                  <a:pt x="860080" y="156233"/>
                </a:moveTo>
                <a:cubicBezTo>
                  <a:pt x="836388" y="156233"/>
                  <a:pt x="818004" y="149558"/>
                  <a:pt x="804921" y="136202"/>
                </a:cubicBezTo>
                <a:cubicBezTo>
                  <a:pt x="791831" y="122854"/>
                  <a:pt x="785291" y="103888"/>
                  <a:pt x="785291" y="79312"/>
                </a:cubicBezTo>
                <a:cubicBezTo>
                  <a:pt x="785291" y="55091"/>
                  <a:pt x="791629" y="35820"/>
                  <a:pt x="804319" y="21492"/>
                </a:cubicBezTo>
                <a:cubicBezTo>
                  <a:pt x="817006" y="7160"/>
                  <a:pt x="833595" y="0"/>
                  <a:pt x="854087" y="0"/>
                </a:cubicBezTo>
                <a:cubicBezTo>
                  <a:pt x="863317" y="0"/>
                  <a:pt x="871482" y="1328"/>
                  <a:pt x="878581" y="3989"/>
                </a:cubicBezTo>
                <a:cubicBezTo>
                  <a:pt x="885677" y="6652"/>
                  <a:pt x="891883" y="10826"/>
                  <a:pt x="897207" y="16502"/>
                </a:cubicBezTo>
                <a:cubicBezTo>
                  <a:pt x="902531" y="22179"/>
                  <a:pt x="906610" y="29120"/>
                  <a:pt x="909451" y="37328"/>
                </a:cubicBezTo>
                <a:cubicBezTo>
                  <a:pt x="912287" y="45536"/>
                  <a:pt x="913706" y="55580"/>
                  <a:pt x="913706" y="67471"/>
                </a:cubicBezTo>
                <a:lnTo>
                  <a:pt x="913706" y="81044"/>
                </a:lnTo>
                <a:lnTo>
                  <a:pt x="810706" y="81044"/>
                </a:lnTo>
                <a:cubicBezTo>
                  <a:pt x="810706" y="98341"/>
                  <a:pt x="815054" y="111560"/>
                  <a:pt x="823749" y="120697"/>
                </a:cubicBezTo>
                <a:cubicBezTo>
                  <a:pt x="832443" y="129837"/>
                  <a:pt x="844466" y="134405"/>
                  <a:pt x="859815" y="134405"/>
                </a:cubicBezTo>
                <a:cubicBezTo>
                  <a:pt x="865315" y="134405"/>
                  <a:pt x="870703" y="133787"/>
                  <a:pt x="875982" y="132545"/>
                </a:cubicBezTo>
                <a:cubicBezTo>
                  <a:pt x="881260" y="131303"/>
                  <a:pt x="886028" y="129708"/>
                  <a:pt x="890288" y="127753"/>
                </a:cubicBezTo>
                <a:cubicBezTo>
                  <a:pt x="894809" y="125712"/>
                  <a:pt x="898626" y="123739"/>
                  <a:pt x="901732" y="121831"/>
                </a:cubicBezTo>
                <a:cubicBezTo>
                  <a:pt x="904836" y="119923"/>
                  <a:pt x="907413" y="118126"/>
                  <a:pt x="909451" y="116442"/>
                </a:cubicBezTo>
                <a:lnTo>
                  <a:pt x="910912" y="116442"/>
                </a:lnTo>
                <a:lnTo>
                  <a:pt x="910912" y="143723"/>
                </a:lnTo>
                <a:cubicBezTo>
                  <a:pt x="907986" y="144878"/>
                  <a:pt x="904346" y="146314"/>
                  <a:pt x="900001" y="148047"/>
                </a:cubicBezTo>
                <a:cubicBezTo>
                  <a:pt x="895651" y="149777"/>
                  <a:pt x="891750" y="151127"/>
                  <a:pt x="888290" y="152104"/>
                </a:cubicBezTo>
                <a:cubicBezTo>
                  <a:pt x="883408" y="153435"/>
                  <a:pt x="878995" y="154457"/>
                  <a:pt x="875049" y="155171"/>
                </a:cubicBezTo>
                <a:cubicBezTo>
                  <a:pt x="871100" y="155880"/>
                  <a:pt x="866110" y="156233"/>
                  <a:pt x="860080" y="156233"/>
                </a:cubicBezTo>
                <a:close/>
                <a:moveTo>
                  <a:pt x="889356" y="61881"/>
                </a:moveTo>
                <a:cubicBezTo>
                  <a:pt x="889176" y="55137"/>
                  <a:pt x="888379" y="49323"/>
                  <a:pt x="886962" y="44442"/>
                </a:cubicBezTo>
                <a:cubicBezTo>
                  <a:pt x="885543" y="39568"/>
                  <a:pt x="883501" y="35442"/>
                  <a:pt x="880838" y="32069"/>
                </a:cubicBezTo>
                <a:cubicBezTo>
                  <a:pt x="877911" y="28347"/>
                  <a:pt x="874160" y="25505"/>
                  <a:pt x="869591" y="23551"/>
                </a:cubicBezTo>
                <a:cubicBezTo>
                  <a:pt x="865026" y="21604"/>
                  <a:pt x="859371" y="20627"/>
                  <a:pt x="852629" y="20627"/>
                </a:cubicBezTo>
                <a:cubicBezTo>
                  <a:pt x="845971" y="20627"/>
                  <a:pt x="840316" y="21626"/>
                  <a:pt x="835662" y="23619"/>
                </a:cubicBezTo>
                <a:cubicBezTo>
                  <a:pt x="830999" y="25613"/>
                  <a:pt x="826763" y="28523"/>
                  <a:pt x="822950" y="32339"/>
                </a:cubicBezTo>
                <a:cubicBezTo>
                  <a:pt x="819224" y="36241"/>
                  <a:pt x="816383" y="40565"/>
                  <a:pt x="814436" y="45310"/>
                </a:cubicBezTo>
                <a:cubicBezTo>
                  <a:pt x="812482" y="50058"/>
                  <a:pt x="811239" y="55580"/>
                  <a:pt x="810706" y="61881"/>
                </a:cubicBezTo>
                <a:close/>
                <a:moveTo>
                  <a:pt x="1056367" y="152773"/>
                </a:moveTo>
                <a:lnTo>
                  <a:pt x="1031347" y="152773"/>
                </a:lnTo>
                <a:lnTo>
                  <a:pt x="1031347" y="85834"/>
                </a:lnTo>
                <a:lnTo>
                  <a:pt x="964009" y="85834"/>
                </a:lnTo>
                <a:lnTo>
                  <a:pt x="964009" y="152773"/>
                </a:lnTo>
                <a:lnTo>
                  <a:pt x="938993" y="152773"/>
                </a:lnTo>
                <a:lnTo>
                  <a:pt x="938993" y="4122"/>
                </a:lnTo>
                <a:lnTo>
                  <a:pt x="964009" y="4122"/>
                </a:lnTo>
                <a:lnTo>
                  <a:pt x="964009" y="64275"/>
                </a:lnTo>
                <a:lnTo>
                  <a:pt x="1031347" y="64275"/>
                </a:lnTo>
                <a:lnTo>
                  <a:pt x="1031347" y="4122"/>
                </a:lnTo>
                <a:lnTo>
                  <a:pt x="1056367" y="4122"/>
                </a:lnTo>
                <a:close/>
                <a:moveTo>
                  <a:pt x="1209802" y="152773"/>
                </a:moveTo>
                <a:lnTo>
                  <a:pt x="1185053" y="152773"/>
                </a:lnTo>
                <a:lnTo>
                  <a:pt x="1185053" y="41919"/>
                </a:lnTo>
                <a:lnTo>
                  <a:pt x="1115050" y="152773"/>
                </a:lnTo>
                <a:lnTo>
                  <a:pt x="1092428" y="152773"/>
                </a:lnTo>
                <a:lnTo>
                  <a:pt x="1092428" y="4122"/>
                </a:lnTo>
                <a:lnTo>
                  <a:pt x="1117177" y="4122"/>
                </a:lnTo>
                <a:lnTo>
                  <a:pt x="1117177" y="113248"/>
                </a:lnTo>
                <a:lnTo>
                  <a:pt x="1186381" y="4122"/>
                </a:lnTo>
                <a:lnTo>
                  <a:pt x="1209802" y="4122"/>
                </a:lnTo>
                <a:close/>
                <a:moveTo>
                  <a:pt x="1310545" y="156233"/>
                </a:moveTo>
                <a:cubicBezTo>
                  <a:pt x="1286853" y="156233"/>
                  <a:pt x="1268467" y="149558"/>
                  <a:pt x="1255385" y="136202"/>
                </a:cubicBezTo>
                <a:cubicBezTo>
                  <a:pt x="1242295" y="122854"/>
                  <a:pt x="1235755" y="103888"/>
                  <a:pt x="1235755" y="79312"/>
                </a:cubicBezTo>
                <a:cubicBezTo>
                  <a:pt x="1235755" y="55091"/>
                  <a:pt x="1242095" y="35820"/>
                  <a:pt x="1254784" y="21492"/>
                </a:cubicBezTo>
                <a:cubicBezTo>
                  <a:pt x="1267470" y="7160"/>
                  <a:pt x="1284059" y="0"/>
                  <a:pt x="1304551" y="0"/>
                </a:cubicBezTo>
                <a:cubicBezTo>
                  <a:pt x="1313781" y="0"/>
                  <a:pt x="1321946" y="1328"/>
                  <a:pt x="1329045" y="3989"/>
                </a:cubicBezTo>
                <a:cubicBezTo>
                  <a:pt x="1336141" y="6652"/>
                  <a:pt x="1342347" y="10826"/>
                  <a:pt x="1347671" y="16502"/>
                </a:cubicBezTo>
                <a:cubicBezTo>
                  <a:pt x="1352996" y="22179"/>
                  <a:pt x="1357074" y="29120"/>
                  <a:pt x="1359915" y="37328"/>
                </a:cubicBezTo>
                <a:cubicBezTo>
                  <a:pt x="1362752" y="45536"/>
                  <a:pt x="1364171" y="55580"/>
                  <a:pt x="1364171" y="67471"/>
                </a:cubicBezTo>
                <a:lnTo>
                  <a:pt x="1364171" y="81044"/>
                </a:lnTo>
                <a:lnTo>
                  <a:pt x="1261170" y="81044"/>
                </a:lnTo>
                <a:cubicBezTo>
                  <a:pt x="1261170" y="98341"/>
                  <a:pt x="1265520" y="111560"/>
                  <a:pt x="1274213" y="120697"/>
                </a:cubicBezTo>
                <a:cubicBezTo>
                  <a:pt x="1282907" y="129837"/>
                  <a:pt x="1294932" y="134405"/>
                  <a:pt x="1310278" y="134405"/>
                </a:cubicBezTo>
                <a:cubicBezTo>
                  <a:pt x="1315779" y="134405"/>
                  <a:pt x="1321169" y="133787"/>
                  <a:pt x="1326446" y="132545"/>
                </a:cubicBezTo>
                <a:cubicBezTo>
                  <a:pt x="1331724" y="131303"/>
                  <a:pt x="1336490" y="129708"/>
                  <a:pt x="1340752" y="127753"/>
                </a:cubicBezTo>
                <a:cubicBezTo>
                  <a:pt x="1345273" y="125712"/>
                  <a:pt x="1349090" y="123739"/>
                  <a:pt x="1352197" y="121831"/>
                </a:cubicBezTo>
                <a:cubicBezTo>
                  <a:pt x="1355300" y="119923"/>
                  <a:pt x="1357878" y="118126"/>
                  <a:pt x="1359915" y="116442"/>
                </a:cubicBezTo>
                <a:lnTo>
                  <a:pt x="1361377" y="116442"/>
                </a:lnTo>
                <a:lnTo>
                  <a:pt x="1361377" y="143723"/>
                </a:lnTo>
                <a:cubicBezTo>
                  <a:pt x="1358449" y="144878"/>
                  <a:pt x="1354810" y="146314"/>
                  <a:pt x="1350465" y="148047"/>
                </a:cubicBezTo>
                <a:cubicBezTo>
                  <a:pt x="1346116" y="149777"/>
                  <a:pt x="1342214" y="151127"/>
                  <a:pt x="1338754" y="152104"/>
                </a:cubicBezTo>
                <a:cubicBezTo>
                  <a:pt x="1333872" y="153435"/>
                  <a:pt x="1329459" y="154457"/>
                  <a:pt x="1325513" y="155171"/>
                </a:cubicBezTo>
                <a:cubicBezTo>
                  <a:pt x="1321565" y="155880"/>
                  <a:pt x="1316575" y="156233"/>
                  <a:pt x="1310545" y="156233"/>
                </a:cubicBezTo>
                <a:close/>
                <a:moveTo>
                  <a:pt x="1339820" y="61881"/>
                </a:moveTo>
                <a:cubicBezTo>
                  <a:pt x="1339640" y="55137"/>
                  <a:pt x="1338844" y="49323"/>
                  <a:pt x="1337426" y="44442"/>
                </a:cubicBezTo>
                <a:cubicBezTo>
                  <a:pt x="1336007" y="39568"/>
                  <a:pt x="1333966" y="35442"/>
                  <a:pt x="1331302" y="32069"/>
                </a:cubicBezTo>
                <a:cubicBezTo>
                  <a:pt x="1328376" y="28347"/>
                  <a:pt x="1324624" y="25505"/>
                  <a:pt x="1320056" y="23551"/>
                </a:cubicBezTo>
                <a:cubicBezTo>
                  <a:pt x="1315488" y="21604"/>
                  <a:pt x="1309831" y="20627"/>
                  <a:pt x="1303093" y="20627"/>
                </a:cubicBezTo>
                <a:cubicBezTo>
                  <a:pt x="1296437" y="20627"/>
                  <a:pt x="1290780" y="21626"/>
                  <a:pt x="1286126" y="23619"/>
                </a:cubicBezTo>
                <a:cubicBezTo>
                  <a:pt x="1281463" y="25613"/>
                  <a:pt x="1277227" y="28523"/>
                  <a:pt x="1273414" y="32339"/>
                </a:cubicBezTo>
                <a:cubicBezTo>
                  <a:pt x="1269688" y="36241"/>
                  <a:pt x="1266848" y="40565"/>
                  <a:pt x="1264900" y="45310"/>
                </a:cubicBezTo>
                <a:cubicBezTo>
                  <a:pt x="1262946" y="50058"/>
                  <a:pt x="1261703" y="55580"/>
                  <a:pt x="1261170" y="618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68899" y="2116974"/>
            <a:ext cx="1690477" cy="207598"/>
          </a:xfrm>
          <a:custGeom>
            <a:avLst/>
            <a:gdLst/>
            <a:ahLst/>
            <a:cxnLst/>
            <a:rect l="l" t="t" r="r" b="b"/>
            <a:pathLst>
              <a:path w="1690477" h="207598">
                <a:moveTo>
                  <a:pt x="93420" y="116176"/>
                </a:moveTo>
                <a:lnTo>
                  <a:pt x="93420" y="74924"/>
                </a:lnTo>
                <a:cubicBezTo>
                  <a:pt x="87476" y="75452"/>
                  <a:pt x="79959" y="76187"/>
                  <a:pt x="70866" y="77116"/>
                </a:cubicBezTo>
                <a:cubicBezTo>
                  <a:pt x="61773" y="78048"/>
                  <a:pt x="54432" y="79359"/>
                  <a:pt x="48841" y="81044"/>
                </a:cubicBezTo>
                <a:cubicBezTo>
                  <a:pt x="42188" y="83085"/>
                  <a:pt x="36687" y="86209"/>
                  <a:pt x="32343" y="90425"/>
                </a:cubicBezTo>
                <a:cubicBezTo>
                  <a:pt x="27993" y="94637"/>
                  <a:pt x="25819" y="100515"/>
                  <a:pt x="25819" y="108058"/>
                </a:cubicBezTo>
                <a:cubicBezTo>
                  <a:pt x="25819" y="116572"/>
                  <a:pt x="28213" y="123008"/>
                  <a:pt x="33005" y="127351"/>
                </a:cubicBezTo>
                <a:cubicBezTo>
                  <a:pt x="37796" y="131699"/>
                  <a:pt x="44805" y="133873"/>
                  <a:pt x="54028" y="133873"/>
                </a:cubicBezTo>
                <a:cubicBezTo>
                  <a:pt x="61924" y="133873"/>
                  <a:pt x="69070" y="132166"/>
                  <a:pt x="75456" y="128750"/>
                </a:cubicBezTo>
                <a:cubicBezTo>
                  <a:pt x="81846" y="125334"/>
                  <a:pt x="87833" y="121144"/>
                  <a:pt x="93420" y="116176"/>
                </a:cubicBezTo>
                <a:close/>
                <a:moveTo>
                  <a:pt x="93420" y="136936"/>
                </a:moveTo>
                <a:cubicBezTo>
                  <a:pt x="91383" y="138441"/>
                  <a:pt x="88653" y="140551"/>
                  <a:pt x="85237" y="143259"/>
                </a:cubicBezTo>
                <a:cubicBezTo>
                  <a:pt x="81821" y="145966"/>
                  <a:pt x="78516" y="148115"/>
                  <a:pt x="75322" y="149710"/>
                </a:cubicBezTo>
                <a:cubicBezTo>
                  <a:pt x="70884" y="152020"/>
                  <a:pt x="66604" y="153792"/>
                  <a:pt x="62481" y="155034"/>
                </a:cubicBezTo>
                <a:cubicBezTo>
                  <a:pt x="58356" y="156276"/>
                  <a:pt x="52564" y="156896"/>
                  <a:pt x="45111" y="156896"/>
                </a:cubicBezTo>
                <a:cubicBezTo>
                  <a:pt x="38995" y="156896"/>
                  <a:pt x="33185" y="155743"/>
                  <a:pt x="27683" y="153439"/>
                </a:cubicBezTo>
                <a:cubicBezTo>
                  <a:pt x="22183" y="151127"/>
                  <a:pt x="17344" y="147892"/>
                  <a:pt x="13176" y="143723"/>
                </a:cubicBezTo>
                <a:cubicBezTo>
                  <a:pt x="9183" y="139640"/>
                  <a:pt x="5987" y="134607"/>
                  <a:pt x="3593" y="128621"/>
                </a:cubicBezTo>
                <a:cubicBezTo>
                  <a:pt x="1199" y="122634"/>
                  <a:pt x="0" y="116309"/>
                  <a:pt x="0" y="109656"/>
                </a:cubicBezTo>
                <a:cubicBezTo>
                  <a:pt x="0" y="99364"/>
                  <a:pt x="2174" y="90602"/>
                  <a:pt x="6522" y="83373"/>
                </a:cubicBezTo>
                <a:cubicBezTo>
                  <a:pt x="10868" y="76144"/>
                  <a:pt x="17744" y="70401"/>
                  <a:pt x="27147" y="66139"/>
                </a:cubicBezTo>
                <a:cubicBezTo>
                  <a:pt x="35485" y="62323"/>
                  <a:pt x="45339" y="59685"/>
                  <a:pt x="56693" y="58220"/>
                </a:cubicBezTo>
                <a:cubicBezTo>
                  <a:pt x="68048" y="56758"/>
                  <a:pt x="80290" y="55670"/>
                  <a:pt x="93420" y="54962"/>
                </a:cubicBezTo>
                <a:lnTo>
                  <a:pt x="93420" y="50170"/>
                </a:lnTo>
                <a:cubicBezTo>
                  <a:pt x="93420" y="44313"/>
                  <a:pt x="92534" y="39590"/>
                  <a:pt x="90759" y="35997"/>
                </a:cubicBezTo>
                <a:cubicBezTo>
                  <a:pt x="88985" y="32404"/>
                  <a:pt x="86501" y="29632"/>
                  <a:pt x="83311" y="27677"/>
                </a:cubicBezTo>
                <a:cubicBezTo>
                  <a:pt x="80114" y="25639"/>
                  <a:pt x="76213" y="24285"/>
                  <a:pt x="71596" y="23619"/>
                </a:cubicBezTo>
                <a:cubicBezTo>
                  <a:pt x="66981" y="22958"/>
                  <a:pt x="62236" y="22622"/>
                  <a:pt x="57356" y="22622"/>
                </a:cubicBezTo>
                <a:cubicBezTo>
                  <a:pt x="51588" y="22622"/>
                  <a:pt x="44805" y="23486"/>
                  <a:pt x="36997" y="25218"/>
                </a:cubicBezTo>
                <a:cubicBezTo>
                  <a:pt x="29192" y="26949"/>
                  <a:pt x="21380" y="29455"/>
                  <a:pt x="13576" y="32734"/>
                </a:cubicBezTo>
                <a:lnTo>
                  <a:pt x="12110" y="32734"/>
                </a:lnTo>
                <a:lnTo>
                  <a:pt x="12110" y="7319"/>
                </a:lnTo>
                <a:cubicBezTo>
                  <a:pt x="16726" y="5991"/>
                  <a:pt x="23331" y="4525"/>
                  <a:pt x="31939" y="2924"/>
                </a:cubicBezTo>
                <a:cubicBezTo>
                  <a:pt x="40543" y="1328"/>
                  <a:pt x="49061" y="530"/>
                  <a:pt x="57491" y="530"/>
                </a:cubicBezTo>
                <a:cubicBezTo>
                  <a:pt x="67698" y="530"/>
                  <a:pt x="76301" y="1328"/>
                  <a:pt x="83311" y="2924"/>
                </a:cubicBezTo>
                <a:cubicBezTo>
                  <a:pt x="90317" y="4525"/>
                  <a:pt x="96616" y="7409"/>
                  <a:pt x="102204" y="11574"/>
                </a:cubicBezTo>
                <a:cubicBezTo>
                  <a:pt x="107614" y="15657"/>
                  <a:pt x="111650" y="20933"/>
                  <a:pt x="114314" y="27411"/>
                </a:cubicBezTo>
                <a:cubicBezTo>
                  <a:pt x="116974" y="33886"/>
                  <a:pt x="118307" y="41786"/>
                  <a:pt x="118307" y="51102"/>
                </a:cubicBezTo>
                <a:lnTo>
                  <a:pt x="118307" y="152773"/>
                </a:lnTo>
                <a:lnTo>
                  <a:pt x="93420" y="152773"/>
                </a:lnTo>
                <a:close/>
                <a:moveTo>
                  <a:pt x="212529" y="156100"/>
                </a:moveTo>
                <a:cubicBezTo>
                  <a:pt x="202323" y="156100"/>
                  <a:pt x="192964" y="154522"/>
                  <a:pt x="184449" y="151373"/>
                </a:cubicBezTo>
                <a:cubicBezTo>
                  <a:pt x="175932" y="148223"/>
                  <a:pt x="168610" y="143457"/>
                  <a:pt x="162490" y="137070"/>
                </a:cubicBezTo>
                <a:cubicBezTo>
                  <a:pt x="156366" y="130683"/>
                  <a:pt x="151621" y="122630"/>
                  <a:pt x="148252" y="112914"/>
                </a:cubicBezTo>
                <a:cubicBezTo>
                  <a:pt x="144879" y="103198"/>
                  <a:pt x="143194" y="91778"/>
                  <a:pt x="143194" y="78646"/>
                </a:cubicBezTo>
                <a:cubicBezTo>
                  <a:pt x="143194" y="65603"/>
                  <a:pt x="144946" y="54338"/>
                  <a:pt x="148452" y="44845"/>
                </a:cubicBezTo>
                <a:cubicBezTo>
                  <a:pt x="151955" y="35352"/>
                  <a:pt x="156633" y="27371"/>
                  <a:pt x="162490" y="20894"/>
                </a:cubicBezTo>
                <a:cubicBezTo>
                  <a:pt x="168347" y="14418"/>
                  <a:pt x="175643" y="9425"/>
                  <a:pt x="184381" y="5918"/>
                </a:cubicBezTo>
                <a:cubicBezTo>
                  <a:pt x="193122" y="2416"/>
                  <a:pt x="202500" y="665"/>
                  <a:pt x="212529" y="665"/>
                </a:cubicBezTo>
                <a:cubicBezTo>
                  <a:pt x="220690" y="665"/>
                  <a:pt x="228560" y="1818"/>
                  <a:pt x="236149" y="4122"/>
                </a:cubicBezTo>
                <a:cubicBezTo>
                  <a:pt x="243731" y="6432"/>
                  <a:pt x="250498" y="9093"/>
                  <a:pt x="256442" y="12111"/>
                </a:cubicBezTo>
                <a:lnTo>
                  <a:pt x="256442" y="40187"/>
                </a:lnTo>
                <a:lnTo>
                  <a:pt x="254978" y="40187"/>
                </a:lnTo>
                <a:cubicBezTo>
                  <a:pt x="253202" y="38682"/>
                  <a:pt x="250920" y="36951"/>
                  <a:pt x="248126" y="34996"/>
                </a:cubicBezTo>
                <a:cubicBezTo>
                  <a:pt x="245332" y="33044"/>
                  <a:pt x="241935" y="31050"/>
                  <a:pt x="237946" y="29012"/>
                </a:cubicBezTo>
                <a:cubicBezTo>
                  <a:pt x="234486" y="27234"/>
                  <a:pt x="230403" y="25682"/>
                  <a:pt x="225701" y="24351"/>
                </a:cubicBezTo>
                <a:cubicBezTo>
                  <a:pt x="220996" y="23022"/>
                  <a:pt x="216471" y="22360"/>
                  <a:pt x="212127" y="22360"/>
                </a:cubicBezTo>
                <a:cubicBezTo>
                  <a:pt x="199174" y="22360"/>
                  <a:pt x="188773" y="27259"/>
                  <a:pt x="180921" y="37062"/>
                </a:cubicBezTo>
                <a:cubicBezTo>
                  <a:pt x="173066" y="46864"/>
                  <a:pt x="169142" y="60725"/>
                  <a:pt x="169142" y="78646"/>
                </a:cubicBezTo>
                <a:cubicBezTo>
                  <a:pt x="169142" y="96214"/>
                  <a:pt x="172937" y="109897"/>
                  <a:pt x="180521" y="119700"/>
                </a:cubicBezTo>
                <a:cubicBezTo>
                  <a:pt x="188107" y="129503"/>
                  <a:pt x="198640" y="134405"/>
                  <a:pt x="212127" y="134405"/>
                </a:cubicBezTo>
                <a:cubicBezTo>
                  <a:pt x="220287" y="134405"/>
                  <a:pt x="228052" y="132721"/>
                  <a:pt x="235414" y="129348"/>
                </a:cubicBezTo>
                <a:cubicBezTo>
                  <a:pt x="242781" y="125979"/>
                  <a:pt x="249300" y="121633"/>
                  <a:pt x="254978" y="116309"/>
                </a:cubicBezTo>
                <a:lnTo>
                  <a:pt x="256442" y="116309"/>
                </a:lnTo>
                <a:lnTo>
                  <a:pt x="256442" y="144389"/>
                </a:lnTo>
                <a:cubicBezTo>
                  <a:pt x="253958" y="145541"/>
                  <a:pt x="250855" y="146938"/>
                  <a:pt x="247129" y="148579"/>
                </a:cubicBezTo>
                <a:cubicBezTo>
                  <a:pt x="243399" y="150220"/>
                  <a:pt x="240030" y="151441"/>
                  <a:pt x="237014" y="152240"/>
                </a:cubicBezTo>
                <a:cubicBezTo>
                  <a:pt x="232750" y="153482"/>
                  <a:pt x="228939" y="154433"/>
                  <a:pt x="225568" y="155099"/>
                </a:cubicBezTo>
                <a:cubicBezTo>
                  <a:pt x="222195" y="155768"/>
                  <a:pt x="217854" y="156100"/>
                  <a:pt x="212529" y="156100"/>
                </a:cubicBezTo>
                <a:close/>
                <a:moveTo>
                  <a:pt x="338285" y="156100"/>
                </a:moveTo>
                <a:cubicBezTo>
                  <a:pt x="328083" y="156100"/>
                  <a:pt x="318723" y="154522"/>
                  <a:pt x="310205" y="151373"/>
                </a:cubicBezTo>
                <a:cubicBezTo>
                  <a:pt x="301691" y="148223"/>
                  <a:pt x="294368" y="143457"/>
                  <a:pt x="288244" y="137070"/>
                </a:cubicBezTo>
                <a:cubicBezTo>
                  <a:pt x="282125" y="130683"/>
                  <a:pt x="277380" y="122630"/>
                  <a:pt x="274010" y="112914"/>
                </a:cubicBezTo>
                <a:cubicBezTo>
                  <a:pt x="270637" y="103198"/>
                  <a:pt x="268953" y="91778"/>
                  <a:pt x="268953" y="78646"/>
                </a:cubicBezTo>
                <a:cubicBezTo>
                  <a:pt x="268953" y="65603"/>
                  <a:pt x="270705" y="54338"/>
                  <a:pt x="274208" y="44845"/>
                </a:cubicBezTo>
                <a:cubicBezTo>
                  <a:pt x="277715" y="35352"/>
                  <a:pt x="282391" y="27371"/>
                  <a:pt x="288244" y="20894"/>
                </a:cubicBezTo>
                <a:cubicBezTo>
                  <a:pt x="294101" y="14418"/>
                  <a:pt x="301399" y="9425"/>
                  <a:pt x="310140" y="5918"/>
                </a:cubicBezTo>
                <a:cubicBezTo>
                  <a:pt x="318876" y="2416"/>
                  <a:pt x="328259" y="665"/>
                  <a:pt x="338285" y="665"/>
                </a:cubicBezTo>
                <a:cubicBezTo>
                  <a:pt x="346446" y="665"/>
                  <a:pt x="354320" y="1818"/>
                  <a:pt x="361904" y="4122"/>
                </a:cubicBezTo>
                <a:cubicBezTo>
                  <a:pt x="369490" y="6432"/>
                  <a:pt x="376254" y="9093"/>
                  <a:pt x="382197" y="12111"/>
                </a:cubicBezTo>
                <a:lnTo>
                  <a:pt x="382197" y="40187"/>
                </a:lnTo>
                <a:lnTo>
                  <a:pt x="380732" y="40187"/>
                </a:lnTo>
                <a:cubicBezTo>
                  <a:pt x="378961" y="38682"/>
                  <a:pt x="376679" y="36951"/>
                  <a:pt x="373885" y="34996"/>
                </a:cubicBezTo>
                <a:cubicBezTo>
                  <a:pt x="371088" y="33044"/>
                  <a:pt x="367693" y="31050"/>
                  <a:pt x="363701" y="29012"/>
                </a:cubicBezTo>
                <a:cubicBezTo>
                  <a:pt x="360244" y="27234"/>
                  <a:pt x="356162" y="25682"/>
                  <a:pt x="351457" y="24351"/>
                </a:cubicBezTo>
                <a:cubicBezTo>
                  <a:pt x="346755" y="23022"/>
                  <a:pt x="342230" y="22360"/>
                  <a:pt x="337885" y="22360"/>
                </a:cubicBezTo>
                <a:cubicBezTo>
                  <a:pt x="324932" y="22360"/>
                  <a:pt x="314532" y="27259"/>
                  <a:pt x="306677" y="37062"/>
                </a:cubicBezTo>
                <a:cubicBezTo>
                  <a:pt x="298825" y="46864"/>
                  <a:pt x="294902" y="60725"/>
                  <a:pt x="294902" y="78646"/>
                </a:cubicBezTo>
                <a:cubicBezTo>
                  <a:pt x="294902" y="96214"/>
                  <a:pt x="298692" y="109897"/>
                  <a:pt x="306281" y="119700"/>
                </a:cubicBezTo>
                <a:cubicBezTo>
                  <a:pt x="313862" y="129503"/>
                  <a:pt x="324400" y="134405"/>
                  <a:pt x="337885" y="134405"/>
                </a:cubicBezTo>
                <a:cubicBezTo>
                  <a:pt x="346047" y="134405"/>
                  <a:pt x="353811" y="132721"/>
                  <a:pt x="361174" y="129348"/>
                </a:cubicBezTo>
                <a:cubicBezTo>
                  <a:pt x="368536" y="125979"/>
                  <a:pt x="375055" y="121633"/>
                  <a:pt x="380732" y="116309"/>
                </a:cubicBezTo>
                <a:lnTo>
                  <a:pt x="382197" y="116309"/>
                </a:lnTo>
                <a:lnTo>
                  <a:pt x="382197" y="144389"/>
                </a:lnTo>
                <a:cubicBezTo>
                  <a:pt x="379717" y="145541"/>
                  <a:pt x="376614" y="146938"/>
                  <a:pt x="372884" y="148579"/>
                </a:cubicBezTo>
                <a:cubicBezTo>
                  <a:pt x="369158" y="150220"/>
                  <a:pt x="365789" y="151441"/>
                  <a:pt x="362768" y="152240"/>
                </a:cubicBezTo>
                <a:cubicBezTo>
                  <a:pt x="358509" y="153482"/>
                  <a:pt x="354697" y="154433"/>
                  <a:pt x="351328" y="155099"/>
                </a:cubicBezTo>
                <a:cubicBezTo>
                  <a:pt x="347954" y="155768"/>
                  <a:pt x="343608" y="156100"/>
                  <a:pt x="338285" y="156100"/>
                </a:cubicBezTo>
                <a:close/>
                <a:moveTo>
                  <a:pt x="527252" y="78516"/>
                </a:moveTo>
                <a:cubicBezTo>
                  <a:pt x="527252" y="103535"/>
                  <a:pt x="521219" y="122854"/>
                  <a:pt x="509155" y="136469"/>
                </a:cubicBezTo>
                <a:cubicBezTo>
                  <a:pt x="497088" y="150087"/>
                  <a:pt x="481031" y="156896"/>
                  <a:pt x="460979" y="156896"/>
                </a:cubicBezTo>
                <a:cubicBezTo>
                  <a:pt x="440305" y="156896"/>
                  <a:pt x="424051" y="149864"/>
                  <a:pt x="412208" y="135802"/>
                </a:cubicBezTo>
                <a:cubicBezTo>
                  <a:pt x="400363" y="121741"/>
                  <a:pt x="394442" y="102643"/>
                  <a:pt x="394442" y="78516"/>
                </a:cubicBezTo>
                <a:cubicBezTo>
                  <a:pt x="394442" y="53673"/>
                  <a:pt x="400542" y="34373"/>
                  <a:pt x="412744" y="20625"/>
                </a:cubicBezTo>
                <a:cubicBezTo>
                  <a:pt x="424940" y="6872"/>
                  <a:pt x="441021" y="0"/>
                  <a:pt x="460979" y="0"/>
                </a:cubicBezTo>
                <a:cubicBezTo>
                  <a:pt x="481031" y="0"/>
                  <a:pt x="497088" y="6854"/>
                  <a:pt x="509155" y="20556"/>
                </a:cubicBezTo>
                <a:cubicBezTo>
                  <a:pt x="521219" y="34265"/>
                  <a:pt x="527252" y="53583"/>
                  <a:pt x="527252" y="78516"/>
                </a:cubicBezTo>
                <a:close/>
                <a:moveTo>
                  <a:pt x="501437" y="78516"/>
                </a:moveTo>
                <a:cubicBezTo>
                  <a:pt x="501437" y="59263"/>
                  <a:pt x="497934" y="44957"/>
                  <a:pt x="490924" y="35597"/>
                </a:cubicBezTo>
                <a:cubicBezTo>
                  <a:pt x="483912" y="26237"/>
                  <a:pt x="473929" y="21557"/>
                  <a:pt x="460979" y="21557"/>
                </a:cubicBezTo>
                <a:cubicBezTo>
                  <a:pt x="447940" y="21557"/>
                  <a:pt x="437889" y="26237"/>
                  <a:pt x="430837" y="35597"/>
                </a:cubicBezTo>
                <a:cubicBezTo>
                  <a:pt x="423785" y="44957"/>
                  <a:pt x="420257" y="59263"/>
                  <a:pt x="420257" y="78516"/>
                </a:cubicBezTo>
                <a:cubicBezTo>
                  <a:pt x="420257" y="97146"/>
                  <a:pt x="423785" y="111272"/>
                  <a:pt x="430837" y="120899"/>
                </a:cubicBezTo>
                <a:cubicBezTo>
                  <a:pt x="437889" y="130526"/>
                  <a:pt x="447940" y="135339"/>
                  <a:pt x="460979" y="135339"/>
                </a:cubicBezTo>
                <a:cubicBezTo>
                  <a:pt x="473846" y="135339"/>
                  <a:pt x="483804" y="130612"/>
                  <a:pt x="490860" y="121166"/>
                </a:cubicBezTo>
                <a:cubicBezTo>
                  <a:pt x="497908" y="111715"/>
                  <a:pt x="501437" y="97503"/>
                  <a:pt x="501437" y="78516"/>
                </a:cubicBezTo>
                <a:close/>
                <a:moveTo>
                  <a:pt x="677631" y="74520"/>
                </a:moveTo>
                <a:cubicBezTo>
                  <a:pt x="677631" y="99273"/>
                  <a:pt x="671709" y="118991"/>
                  <a:pt x="659865" y="133675"/>
                </a:cubicBezTo>
                <a:cubicBezTo>
                  <a:pt x="648017" y="148360"/>
                  <a:pt x="633049" y="155697"/>
                  <a:pt x="614951" y="155697"/>
                </a:cubicBezTo>
                <a:cubicBezTo>
                  <a:pt x="607587" y="155697"/>
                  <a:pt x="601067" y="154857"/>
                  <a:pt x="595390" y="153172"/>
                </a:cubicBezTo>
                <a:cubicBezTo>
                  <a:pt x="589713" y="151488"/>
                  <a:pt x="583899" y="148871"/>
                  <a:pt x="577951" y="145321"/>
                </a:cubicBezTo>
                <a:lnTo>
                  <a:pt x="577951" y="207598"/>
                </a:lnTo>
                <a:lnTo>
                  <a:pt x="552939" y="207598"/>
                </a:lnTo>
                <a:lnTo>
                  <a:pt x="552939" y="4122"/>
                </a:lnTo>
                <a:lnTo>
                  <a:pt x="577951" y="4122"/>
                </a:lnTo>
                <a:lnTo>
                  <a:pt x="577951" y="19695"/>
                </a:lnTo>
                <a:cubicBezTo>
                  <a:pt x="584164" y="14105"/>
                  <a:pt x="591063" y="9425"/>
                  <a:pt x="598651" y="5651"/>
                </a:cubicBezTo>
                <a:cubicBezTo>
                  <a:pt x="606233" y="1882"/>
                  <a:pt x="614506" y="0"/>
                  <a:pt x="623466" y="0"/>
                </a:cubicBezTo>
                <a:cubicBezTo>
                  <a:pt x="640501" y="0"/>
                  <a:pt x="653785" y="6739"/>
                  <a:pt x="663324" y="20225"/>
                </a:cubicBezTo>
                <a:cubicBezTo>
                  <a:pt x="672861" y="33711"/>
                  <a:pt x="677631" y="51811"/>
                  <a:pt x="677631" y="74520"/>
                </a:cubicBezTo>
                <a:close/>
                <a:moveTo>
                  <a:pt x="651812" y="77318"/>
                </a:moveTo>
                <a:cubicBezTo>
                  <a:pt x="651812" y="60372"/>
                  <a:pt x="649105" y="47221"/>
                  <a:pt x="643698" y="37858"/>
                </a:cubicBezTo>
                <a:cubicBezTo>
                  <a:pt x="638284" y="28498"/>
                  <a:pt x="629499" y="23818"/>
                  <a:pt x="617345" y="23818"/>
                </a:cubicBezTo>
                <a:cubicBezTo>
                  <a:pt x="610246" y="23818"/>
                  <a:pt x="603396" y="25391"/>
                  <a:pt x="596787" y="28541"/>
                </a:cubicBezTo>
                <a:cubicBezTo>
                  <a:pt x="590173" y="31690"/>
                  <a:pt x="583899" y="35752"/>
                  <a:pt x="577951" y="40720"/>
                </a:cubicBezTo>
                <a:lnTo>
                  <a:pt x="577951" y="124957"/>
                </a:lnTo>
                <a:cubicBezTo>
                  <a:pt x="584517" y="128153"/>
                  <a:pt x="590129" y="130328"/>
                  <a:pt x="594788" y="131479"/>
                </a:cubicBezTo>
                <a:cubicBezTo>
                  <a:pt x="599446" y="132631"/>
                  <a:pt x="604793" y="133210"/>
                  <a:pt x="610826" y="133210"/>
                </a:cubicBezTo>
                <a:cubicBezTo>
                  <a:pt x="623779" y="133210"/>
                  <a:pt x="633848" y="128466"/>
                  <a:pt x="641033" y="118970"/>
                </a:cubicBezTo>
                <a:cubicBezTo>
                  <a:pt x="648219" y="109476"/>
                  <a:pt x="651812" y="95594"/>
                  <a:pt x="651812" y="77318"/>
                </a:cubicBezTo>
                <a:close/>
                <a:moveTo>
                  <a:pt x="812171" y="26082"/>
                </a:moveTo>
                <a:lnTo>
                  <a:pt x="761599" y="26082"/>
                </a:lnTo>
                <a:lnTo>
                  <a:pt x="761599" y="152773"/>
                </a:lnTo>
                <a:lnTo>
                  <a:pt x="736582" y="152773"/>
                </a:lnTo>
                <a:lnTo>
                  <a:pt x="736582" y="26082"/>
                </a:lnTo>
                <a:lnTo>
                  <a:pt x="686012" y="26082"/>
                </a:lnTo>
                <a:lnTo>
                  <a:pt x="686012" y="4122"/>
                </a:lnTo>
                <a:lnTo>
                  <a:pt x="812171" y="4122"/>
                </a:lnTo>
                <a:close/>
                <a:moveTo>
                  <a:pt x="948172" y="152773"/>
                </a:moveTo>
                <a:lnTo>
                  <a:pt x="923426" y="152773"/>
                </a:lnTo>
                <a:lnTo>
                  <a:pt x="923426" y="41919"/>
                </a:lnTo>
                <a:lnTo>
                  <a:pt x="853423" y="152773"/>
                </a:lnTo>
                <a:lnTo>
                  <a:pt x="830801" y="152773"/>
                </a:lnTo>
                <a:lnTo>
                  <a:pt x="830801" y="4122"/>
                </a:lnTo>
                <a:lnTo>
                  <a:pt x="855551" y="4122"/>
                </a:lnTo>
                <a:lnTo>
                  <a:pt x="855551" y="113248"/>
                </a:lnTo>
                <a:lnTo>
                  <a:pt x="924754" y="4122"/>
                </a:lnTo>
                <a:lnTo>
                  <a:pt x="948172" y="4122"/>
                </a:lnTo>
                <a:close/>
                <a:moveTo>
                  <a:pt x="1122239" y="152773"/>
                </a:moveTo>
                <a:lnTo>
                  <a:pt x="1097488" y="152773"/>
                </a:lnTo>
                <a:lnTo>
                  <a:pt x="1097488" y="35932"/>
                </a:lnTo>
                <a:lnTo>
                  <a:pt x="1061820" y="111784"/>
                </a:lnTo>
                <a:lnTo>
                  <a:pt x="1043190" y="111784"/>
                </a:lnTo>
                <a:lnTo>
                  <a:pt x="1007791" y="35932"/>
                </a:lnTo>
                <a:lnTo>
                  <a:pt x="1007791" y="152773"/>
                </a:lnTo>
                <a:lnTo>
                  <a:pt x="984373" y="152773"/>
                </a:lnTo>
                <a:lnTo>
                  <a:pt x="984373" y="4122"/>
                </a:lnTo>
                <a:lnTo>
                  <a:pt x="1014581" y="4122"/>
                </a:lnTo>
                <a:lnTo>
                  <a:pt x="1053706" y="86634"/>
                </a:lnTo>
                <a:lnTo>
                  <a:pt x="1091499" y="4122"/>
                </a:lnTo>
                <a:lnTo>
                  <a:pt x="1122239" y="4122"/>
                </a:lnTo>
                <a:close/>
                <a:moveTo>
                  <a:pt x="1222981" y="156233"/>
                </a:moveTo>
                <a:cubicBezTo>
                  <a:pt x="1199290" y="156233"/>
                  <a:pt x="1180904" y="149558"/>
                  <a:pt x="1167822" y="136202"/>
                </a:cubicBezTo>
                <a:cubicBezTo>
                  <a:pt x="1154732" y="122854"/>
                  <a:pt x="1148192" y="103888"/>
                  <a:pt x="1148192" y="79312"/>
                </a:cubicBezTo>
                <a:cubicBezTo>
                  <a:pt x="1148192" y="55091"/>
                  <a:pt x="1154534" y="35820"/>
                  <a:pt x="1167221" y="21492"/>
                </a:cubicBezTo>
                <a:cubicBezTo>
                  <a:pt x="1179907" y="7160"/>
                  <a:pt x="1196496" y="0"/>
                  <a:pt x="1216991" y="0"/>
                </a:cubicBezTo>
                <a:cubicBezTo>
                  <a:pt x="1226218" y="0"/>
                  <a:pt x="1234383" y="1328"/>
                  <a:pt x="1241482" y="3989"/>
                </a:cubicBezTo>
                <a:cubicBezTo>
                  <a:pt x="1248578" y="6652"/>
                  <a:pt x="1254784" y="10826"/>
                  <a:pt x="1260108" y="16502"/>
                </a:cubicBezTo>
                <a:cubicBezTo>
                  <a:pt x="1265433" y="22179"/>
                  <a:pt x="1269511" y="29120"/>
                  <a:pt x="1272352" y="37328"/>
                </a:cubicBezTo>
                <a:cubicBezTo>
                  <a:pt x="1275188" y="45536"/>
                  <a:pt x="1276606" y="55580"/>
                  <a:pt x="1276606" y="67471"/>
                </a:cubicBezTo>
                <a:lnTo>
                  <a:pt x="1276606" y="81044"/>
                </a:lnTo>
                <a:lnTo>
                  <a:pt x="1173607" y="81044"/>
                </a:lnTo>
                <a:cubicBezTo>
                  <a:pt x="1173607" y="98341"/>
                  <a:pt x="1177955" y="111560"/>
                  <a:pt x="1186650" y="120697"/>
                </a:cubicBezTo>
                <a:cubicBezTo>
                  <a:pt x="1195344" y="129837"/>
                  <a:pt x="1207368" y="134405"/>
                  <a:pt x="1222715" y="134405"/>
                </a:cubicBezTo>
                <a:cubicBezTo>
                  <a:pt x="1228216" y="134405"/>
                  <a:pt x="1233604" y="133787"/>
                  <a:pt x="1238882" y="132545"/>
                </a:cubicBezTo>
                <a:cubicBezTo>
                  <a:pt x="1244160" y="131303"/>
                  <a:pt x="1248931" y="129708"/>
                  <a:pt x="1253189" y="127753"/>
                </a:cubicBezTo>
                <a:cubicBezTo>
                  <a:pt x="1257710" y="125712"/>
                  <a:pt x="1261526" y="123739"/>
                  <a:pt x="1264633" y="121831"/>
                </a:cubicBezTo>
                <a:cubicBezTo>
                  <a:pt x="1267737" y="119923"/>
                  <a:pt x="1270313" y="118126"/>
                  <a:pt x="1272352" y="116442"/>
                </a:cubicBezTo>
                <a:lnTo>
                  <a:pt x="1273814" y="116442"/>
                </a:lnTo>
                <a:lnTo>
                  <a:pt x="1273814" y="143723"/>
                </a:lnTo>
                <a:cubicBezTo>
                  <a:pt x="1270886" y="144878"/>
                  <a:pt x="1267247" y="146314"/>
                  <a:pt x="1262902" y="148047"/>
                </a:cubicBezTo>
                <a:cubicBezTo>
                  <a:pt x="1258556" y="149777"/>
                  <a:pt x="1254651" y="151127"/>
                  <a:pt x="1251191" y="152104"/>
                </a:cubicBezTo>
                <a:cubicBezTo>
                  <a:pt x="1246309" y="153435"/>
                  <a:pt x="1241896" y="154457"/>
                  <a:pt x="1237950" y="155171"/>
                </a:cubicBezTo>
                <a:cubicBezTo>
                  <a:pt x="1234001" y="155880"/>
                  <a:pt x="1229014" y="156233"/>
                  <a:pt x="1222981" y="156233"/>
                </a:cubicBezTo>
                <a:close/>
                <a:moveTo>
                  <a:pt x="1252257" y="61881"/>
                </a:moveTo>
                <a:cubicBezTo>
                  <a:pt x="1252080" y="55137"/>
                  <a:pt x="1251281" y="49323"/>
                  <a:pt x="1249863" y="44442"/>
                </a:cubicBezTo>
                <a:cubicBezTo>
                  <a:pt x="1248444" y="39568"/>
                  <a:pt x="1246403" y="35442"/>
                  <a:pt x="1243739" y="32069"/>
                </a:cubicBezTo>
                <a:cubicBezTo>
                  <a:pt x="1240811" y="28347"/>
                  <a:pt x="1237065" y="25505"/>
                  <a:pt x="1232496" y="23551"/>
                </a:cubicBezTo>
                <a:cubicBezTo>
                  <a:pt x="1227927" y="21604"/>
                  <a:pt x="1222272" y="20627"/>
                  <a:pt x="1215530" y="20627"/>
                </a:cubicBezTo>
                <a:cubicBezTo>
                  <a:pt x="1208872" y="20627"/>
                  <a:pt x="1203217" y="21626"/>
                  <a:pt x="1198562" y="23619"/>
                </a:cubicBezTo>
                <a:cubicBezTo>
                  <a:pt x="1193900" y="25613"/>
                  <a:pt x="1189663" y="28523"/>
                  <a:pt x="1185851" y="32339"/>
                </a:cubicBezTo>
                <a:cubicBezTo>
                  <a:pt x="1182125" y="36241"/>
                  <a:pt x="1179288" y="40565"/>
                  <a:pt x="1177337" y="45310"/>
                </a:cubicBezTo>
                <a:cubicBezTo>
                  <a:pt x="1175382" y="50058"/>
                  <a:pt x="1174140" y="55580"/>
                  <a:pt x="1173607" y="61881"/>
                </a:cubicBezTo>
                <a:close/>
                <a:moveTo>
                  <a:pt x="1419268" y="152773"/>
                </a:moveTo>
                <a:lnTo>
                  <a:pt x="1394248" y="152773"/>
                </a:lnTo>
                <a:lnTo>
                  <a:pt x="1394248" y="85834"/>
                </a:lnTo>
                <a:lnTo>
                  <a:pt x="1326910" y="85834"/>
                </a:lnTo>
                <a:lnTo>
                  <a:pt x="1326910" y="152773"/>
                </a:lnTo>
                <a:lnTo>
                  <a:pt x="1301893" y="152773"/>
                </a:lnTo>
                <a:lnTo>
                  <a:pt x="1301893" y="4122"/>
                </a:lnTo>
                <a:lnTo>
                  <a:pt x="1326910" y="4122"/>
                </a:lnTo>
                <a:lnTo>
                  <a:pt x="1326910" y="64275"/>
                </a:lnTo>
                <a:lnTo>
                  <a:pt x="1394248" y="64275"/>
                </a:lnTo>
                <a:lnTo>
                  <a:pt x="1394248" y="4122"/>
                </a:lnTo>
                <a:lnTo>
                  <a:pt x="1419268" y="4122"/>
                </a:lnTo>
                <a:close/>
                <a:moveTo>
                  <a:pt x="1563920" y="26082"/>
                </a:moveTo>
                <a:lnTo>
                  <a:pt x="1513350" y="26082"/>
                </a:lnTo>
                <a:lnTo>
                  <a:pt x="1513350" y="152773"/>
                </a:lnTo>
                <a:lnTo>
                  <a:pt x="1488333" y="152773"/>
                </a:lnTo>
                <a:lnTo>
                  <a:pt x="1488333" y="26082"/>
                </a:lnTo>
                <a:lnTo>
                  <a:pt x="1437764" y="26082"/>
                </a:lnTo>
                <a:lnTo>
                  <a:pt x="1437764" y="4122"/>
                </a:lnTo>
                <a:lnTo>
                  <a:pt x="1563920" y="4122"/>
                </a:lnTo>
                <a:close/>
                <a:moveTo>
                  <a:pt x="1665591" y="116176"/>
                </a:moveTo>
                <a:lnTo>
                  <a:pt x="1665591" y="74924"/>
                </a:lnTo>
                <a:cubicBezTo>
                  <a:pt x="1659647" y="75452"/>
                  <a:pt x="1652130" y="76187"/>
                  <a:pt x="1643037" y="77116"/>
                </a:cubicBezTo>
                <a:cubicBezTo>
                  <a:pt x="1633939" y="78048"/>
                  <a:pt x="1626602" y="79359"/>
                  <a:pt x="1621011" y="81044"/>
                </a:cubicBezTo>
                <a:cubicBezTo>
                  <a:pt x="1614359" y="83085"/>
                  <a:pt x="1608855" y="86209"/>
                  <a:pt x="1604513" y="90425"/>
                </a:cubicBezTo>
                <a:cubicBezTo>
                  <a:pt x="1600164" y="94637"/>
                  <a:pt x="1597990" y="100515"/>
                  <a:pt x="1597990" y="108058"/>
                </a:cubicBezTo>
                <a:cubicBezTo>
                  <a:pt x="1597990" y="116572"/>
                  <a:pt x="1600384" y="123008"/>
                  <a:pt x="1605176" y="127351"/>
                </a:cubicBezTo>
                <a:cubicBezTo>
                  <a:pt x="1609966" y="131699"/>
                  <a:pt x="1616977" y="133873"/>
                  <a:pt x="1626199" y="133873"/>
                </a:cubicBezTo>
                <a:cubicBezTo>
                  <a:pt x="1634094" y="133873"/>
                  <a:pt x="1641240" y="132166"/>
                  <a:pt x="1647627" y="128750"/>
                </a:cubicBezTo>
                <a:cubicBezTo>
                  <a:pt x="1654012" y="125334"/>
                  <a:pt x="1659999" y="121144"/>
                  <a:pt x="1665591" y="116176"/>
                </a:cubicBezTo>
                <a:close/>
                <a:moveTo>
                  <a:pt x="1665591" y="136936"/>
                </a:moveTo>
                <a:cubicBezTo>
                  <a:pt x="1663553" y="138441"/>
                  <a:pt x="1660823" y="140551"/>
                  <a:pt x="1657407" y="143259"/>
                </a:cubicBezTo>
                <a:cubicBezTo>
                  <a:pt x="1653991" y="145966"/>
                  <a:pt x="1650686" y="148115"/>
                  <a:pt x="1647493" y="149710"/>
                </a:cubicBezTo>
                <a:cubicBezTo>
                  <a:pt x="1643055" y="152020"/>
                  <a:pt x="1638773" y="153792"/>
                  <a:pt x="1634652" y="155034"/>
                </a:cubicBezTo>
                <a:cubicBezTo>
                  <a:pt x="1630526" y="156276"/>
                  <a:pt x="1624734" y="156896"/>
                  <a:pt x="1617281" y="156896"/>
                </a:cubicBezTo>
                <a:cubicBezTo>
                  <a:pt x="1611165" y="156896"/>
                  <a:pt x="1605355" y="155743"/>
                  <a:pt x="1599855" y="153439"/>
                </a:cubicBezTo>
                <a:cubicBezTo>
                  <a:pt x="1594354" y="151127"/>
                  <a:pt x="1589515" y="147892"/>
                  <a:pt x="1585346" y="143723"/>
                </a:cubicBezTo>
                <a:cubicBezTo>
                  <a:pt x="1581355" y="139640"/>
                  <a:pt x="1578158" y="134607"/>
                  <a:pt x="1575763" y="128621"/>
                </a:cubicBezTo>
                <a:cubicBezTo>
                  <a:pt x="1573369" y="122634"/>
                  <a:pt x="1572171" y="116309"/>
                  <a:pt x="1572171" y="109656"/>
                </a:cubicBezTo>
                <a:cubicBezTo>
                  <a:pt x="1572171" y="99364"/>
                  <a:pt x="1574345" y="90602"/>
                  <a:pt x="1578694" y="83373"/>
                </a:cubicBezTo>
                <a:cubicBezTo>
                  <a:pt x="1583039" y="76144"/>
                  <a:pt x="1589914" y="70401"/>
                  <a:pt x="1599319" y="66139"/>
                </a:cubicBezTo>
                <a:cubicBezTo>
                  <a:pt x="1607656" y="62323"/>
                  <a:pt x="1617505" y="59685"/>
                  <a:pt x="1628864" y="58220"/>
                </a:cubicBezTo>
                <a:cubicBezTo>
                  <a:pt x="1640218" y="56758"/>
                  <a:pt x="1652462" y="55670"/>
                  <a:pt x="1665591" y="54962"/>
                </a:cubicBezTo>
                <a:lnTo>
                  <a:pt x="1665591" y="50170"/>
                </a:lnTo>
                <a:cubicBezTo>
                  <a:pt x="1665591" y="44313"/>
                  <a:pt x="1664704" y="39590"/>
                  <a:pt x="1662930" y="35997"/>
                </a:cubicBezTo>
                <a:cubicBezTo>
                  <a:pt x="1661155" y="32404"/>
                  <a:pt x="1658671" y="29632"/>
                  <a:pt x="1655478" y="27677"/>
                </a:cubicBezTo>
                <a:cubicBezTo>
                  <a:pt x="1652285" y="25639"/>
                  <a:pt x="1648383" y="24285"/>
                  <a:pt x="1643767" y="23619"/>
                </a:cubicBezTo>
                <a:cubicBezTo>
                  <a:pt x="1639152" y="22958"/>
                  <a:pt x="1634407" y="22622"/>
                  <a:pt x="1629526" y="22622"/>
                </a:cubicBezTo>
                <a:cubicBezTo>
                  <a:pt x="1623759" y="22622"/>
                  <a:pt x="1616977" y="23486"/>
                  <a:pt x="1609168" y="25218"/>
                </a:cubicBezTo>
                <a:cubicBezTo>
                  <a:pt x="1601363" y="26949"/>
                  <a:pt x="1593550" y="29455"/>
                  <a:pt x="1585746" y="32734"/>
                </a:cubicBezTo>
                <a:lnTo>
                  <a:pt x="1584280" y="32734"/>
                </a:lnTo>
                <a:lnTo>
                  <a:pt x="1584280" y="7319"/>
                </a:lnTo>
                <a:cubicBezTo>
                  <a:pt x="1588892" y="5991"/>
                  <a:pt x="1595502" y="4525"/>
                  <a:pt x="1604109" y="2924"/>
                </a:cubicBezTo>
                <a:cubicBezTo>
                  <a:pt x="1612713" y="1328"/>
                  <a:pt x="1621231" y="530"/>
                  <a:pt x="1629663" y="530"/>
                </a:cubicBezTo>
                <a:cubicBezTo>
                  <a:pt x="1639864" y="530"/>
                  <a:pt x="1648472" y="1328"/>
                  <a:pt x="1655478" y="2924"/>
                </a:cubicBezTo>
                <a:cubicBezTo>
                  <a:pt x="1662487" y="4525"/>
                  <a:pt x="1668788" y="7409"/>
                  <a:pt x="1674374" y="11574"/>
                </a:cubicBezTo>
                <a:cubicBezTo>
                  <a:pt x="1679786" y="15657"/>
                  <a:pt x="1683820" y="20933"/>
                  <a:pt x="1686485" y="27411"/>
                </a:cubicBezTo>
                <a:cubicBezTo>
                  <a:pt x="1689146" y="33886"/>
                  <a:pt x="1690477" y="41786"/>
                  <a:pt x="1690477" y="51102"/>
                </a:cubicBezTo>
                <a:lnTo>
                  <a:pt x="1690477" y="152773"/>
                </a:lnTo>
                <a:lnTo>
                  <a:pt x="1665591" y="15277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78007" y="2116974"/>
            <a:ext cx="1301737" cy="207598"/>
          </a:xfrm>
          <a:custGeom>
            <a:avLst/>
            <a:gdLst/>
            <a:ahLst/>
            <a:cxnLst/>
            <a:rect l="l" t="t" r="r" b="b"/>
            <a:pathLst>
              <a:path w="1301737" h="207598">
                <a:moveTo>
                  <a:pt x="117374" y="152773"/>
                </a:moveTo>
                <a:lnTo>
                  <a:pt x="92355" y="152773"/>
                </a:lnTo>
                <a:lnTo>
                  <a:pt x="92355" y="25686"/>
                </a:lnTo>
                <a:lnTo>
                  <a:pt x="25017" y="25686"/>
                </a:lnTo>
                <a:lnTo>
                  <a:pt x="25017" y="152773"/>
                </a:lnTo>
                <a:lnTo>
                  <a:pt x="0" y="152773"/>
                </a:lnTo>
                <a:lnTo>
                  <a:pt x="0" y="4122"/>
                </a:lnTo>
                <a:lnTo>
                  <a:pt x="117374" y="4122"/>
                </a:lnTo>
                <a:close/>
                <a:moveTo>
                  <a:pt x="278265" y="74520"/>
                </a:moveTo>
                <a:cubicBezTo>
                  <a:pt x="278265" y="99273"/>
                  <a:pt x="272343" y="118991"/>
                  <a:pt x="260499" y="133675"/>
                </a:cubicBezTo>
                <a:cubicBezTo>
                  <a:pt x="248655" y="148360"/>
                  <a:pt x="233687" y="155697"/>
                  <a:pt x="215586" y="155697"/>
                </a:cubicBezTo>
                <a:cubicBezTo>
                  <a:pt x="208223" y="155697"/>
                  <a:pt x="201704" y="154857"/>
                  <a:pt x="196024" y="153172"/>
                </a:cubicBezTo>
                <a:cubicBezTo>
                  <a:pt x="190347" y="151488"/>
                  <a:pt x="184533" y="148871"/>
                  <a:pt x="178589" y="145321"/>
                </a:cubicBezTo>
                <a:lnTo>
                  <a:pt x="178589" y="207598"/>
                </a:lnTo>
                <a:lnTo>
                  <a:pt x="153573" y="207598"/>
                </a:lnTo>
                <a:lnTo>
                  <a:pt x="153573" y="4122"/>
                </a:lnTo>
                <a:lnTo>
                  <a:pt x="178589" y="4122"/>
                </a:lnTo>
                <a:lnTo>
                  <a:pt x="178589" y="19695"/>
                </a:lnTo>
                <a:cubicBezTo>
                  <a:pt x="184798" y="14105"/>
                  <a:pt x="191700" y="9425"/>
                  <a:pt x="199285" y="5651"/>
                </a:cubicBezTo>
                <a:cubicBezTo>
                  <a:pt x="206871" y="1882"/>
                  <a:pt x="215143" y="0"/>
                  <a:pt x="224100" y="0"/>
                </a:cubicBezTo>
                <a:cubicBezTo>
                  <a:pt x="241139" y="0"/>
                  <a:pt x="254422" y="6739"/>
                  <a:pt x="263959" y="20225"/>
                </a:cubicBezTo>
                <a:cubicBezTo>
                  <a:pt x="273495" y="33711"/>
                  <a:pt x="278265" y="51811"/>
                  <a:pt x="278265" y="74520"/>
                </a:cubicBezTo>
                <a:close/>
                <a:moveTo>
                  <a:pt x="252446" y="77318"/>
                </a:moveTo>
                <a:cubicBezTo>
                  <a:pt x="252446" y="60372"/>
                  <a:pt x="249742" y="47221"/>
                  <a:pt x="244332" y="37858"/>
                </a:cubicBezTo>
                <a:cubicBezTo>
                  <a:pt x="238921" y="28498"/>
                  <a:pt x="230133" y="23818"/>
                  <a:pt x="217979" y="23818"/>
                </a:cubicBezTo>
                <a:cubicBezTo>
                  <a:pt x="210880" y="23818"/>
                  <a:pt x="204030" y="25391"/>
                  <a:pt x="197421" y="28541"/>
                </a:cubicBezTo>
                <a:cubicBezTo>
                  <a:pt x="190807" y="31690"/>
                  <a:pt x="184533" y="35752"/>
                  <a:pt x="178589" y="40720"/>
                </a:cubicBezTo>
                <a:lnTo>
                  <a:pt x="178589" y="124957"/>
                </a:lnTo>
                <a:cubicBezTo>
                  <a:pt x="185151" y="128153"/>
                  <a:pt x="190767" y="130328"/>
                  <a:pt x="195422" y="131479"/>
                </a:cubicBezTo>
                <a:cubicBezTo>
                  <a:pt x="200080" y="132631"/>
                  <a:pt x="205427" y="133210"/>
                  <a:pt x="211461" y="133210"/>
                </a:cubicBezTo>
                <a:cubicBezTo>
                  <a:pt x="224413" y="133210"/>
                  <a:pt x="234482" y="128466"/>
                  <a:pt x="241667" y="118970"/>
                </a:cubicBezTo>
                <a:cubicBezTo>
                  <a:pt x="248853" y="109476"/>
                  <a:pt x="252446" y="95594"/>
                  <a:pt x="252446" y="77318"/>
                </a:cubicBezTo>
                <a:close/>
                <a:moveTo>
                  <a:pt x="426510" y="78516"/>
                </a:moveTo>
                <a:cubicBezTo>
                  <a:pt x="426510" y="103535"/>
                  <a:pt x="420476" y="122854"/>
                  <a:pt x="408412" y="136469"/>
                </a:cubicBezTo>
                <a:cubicBezTo>
                  <a:pt x="396346" y="150087"/>
                  <a:pt x="380289" y="156896"/>
                  <a:pt x="360241" y="156896"/>
                </a:cubicBezTo>
                <a:cubicBezTo>
                  <a:pt x="339567" y="156896"/>
                  <a:pt x="323308" y="149864"/>
                  <a:pt x="311464" y="135802"/>
                </a:cubicBezTo>
                <a:cubicBezTo>
                  <a:pt x="299624" y="121741"/>
                  <a:pt x="293702" y="102643"/>
                  <a:pt x="293702" y="78516"/>
                </a:cubicBezTo>
                <a:cubicBezTo>
                  <a:pt x="293702" y="53673"/>
                  <a:pt x="299800" y="34373"/>
                  <a:pt x="312002" y="20625"/>
                </a:cubicBezTo>
                <a:cubicBezTo>
                  <a:pt x="324198" y="6872"/>
                  <a:pt x="340279" y="0"/>
                  <a:pt x="360241" y="0"/>
                </a:cubicBezTo>
                <a:cubicBezTo>
                  <a:pt x="380289" y="0"/>
                  <a:pt x="396346" y="6854"/>
                  <a:pt x="408412" y="20556"/>
                </a:cubicBezTo>
                <a:cubicBezTo>
                  <a:pt x="420476" y="34265"/>
                  <a:pt x="426510" y="53583"/>
                  <a:pt x="426510" y="78516"/>
                </a:cubicBezTo>
                <a:close/>
                <a:moveTo>
                  <a:pt x="400695" y="78516"/>
                </a:moveTo>
                <a:cubicBezTo>
                  <a:pt x="400695" y="59263"/>
                  <a:pt x="397192" y="44957"/>
                  <a:pt x="390183" y="35597"/>
                </a:cubicBezTo>
                <a:cubicBezTo>
                  <a:pt x="383170" y="26237"/>
                  <a:pt x="373190" y="21557"/>
                  <a:pt x="360241" y="21557"/>
                </a:cubicBezTo>
                <a:cubicBezTo>
                  <a:pt x="347198" y="21557"/>
                  <a:pt x="337147" y="26237"/>
                  <a:pt x="330099" y="35597"/>
                </a:cubicBezTo>
                <a:cubicBezTo>
                  <a:pt x="323043" y="44957"/>
                  <a:pt x="319515" y="59263"/>
                  <a:pt x="319515" y="78516"/>
                </a:cubicBezTo>
                <a:cubicBezTo>
                  <a:pt x="319515" y="97146"/>
                  <a:pt x="323043" y="111272"/>
                  <a:pt x="330099" y="120899"/>
                </a:cubicBezTo>
                <a:cubicBezTo>
                  <a:pt x="337147" y="130526"/>
                  <a:pt x="347198" y="135339"/>
                  <a:pt x="360241" y="135339"/>
                </a:cubicBezTo>
                <a:cubicBezTo>
                  <a:pt x="373104" y="135339"/>
                  <a:pt x="383062" y="130612"/>
                  <a:pt x="390118" y="121166"/>
                </a:cubicBezTo>
                <a:cubicBezTo>
                  <a:pt x="397170" y="111715"/>
                  <a:pt x="400695" y="97503"/>
                  <a:pt x="400695" y="78516"/>
                </a:cubicBezTo>
                <a:close/>
                <a:moveTo>
                  <a:pt x="579683" y="188435"/>
                </a:moveTo>
                <a:lnTo>
                  <a:pt x="556394" y="188435"/>
                </a:lnTo>
                <a:lnTo>
                  <a:pt x="556394" y="152370"/>
                </a:lnTo>
                <a:lnTo>
                  <a:pt x="458449" y="152370"/>
                </a:lnTo>
                <a:lnTo>
                  <a:pt x="458449" y="188435"/>
                </a:lnTo>
                <a:lnTo>
                  <a:pt x="435161" y="188435"/>
                </a:lnTo>
                <a:lnTo>
                  <a:pt x="435161" y="131479"/>
                </a:lnTo>
                <a:lnTo>
                  <a:pt x="445010" y="131479"/>
                </a:lnTo>
                <a:cubicBezTo>
                  <a:pt x="453437" y="117641"/>
                  <a:pt x="460336" y="99565"/>
                  <a:pt x="465703" y="77253"/>
                </a:cubicBezTo>
                <a:cubicBezTo>
                  <a:pt x="471070" y="54936"/>
                  <a:pt x="473753" y="30560"/>
                  <a:pt x="473753" y="4122"/>
                </a:cubicBezTo>
                <a:lnTo>
                  <a:pt x="564912" y="4122"/>
                </a:lnTo>
                <a:lnTo>
                  <a:pt x="564912" y="131479"/>
                </a:lnTo>
                <a:lnTo>
                  <a:pt x="579683" y="131479"/>
                </a:lnTo>
                <a:close/>
                <a:moveTo>
                  <a:pt x="539892" y="131479"/>
                </a:moveTo>
                <a:lnTo>
                  <a:pt x="539892" y="25150"/>
                </a:lnTo>
                <a:lnTo>
                  <a:pt x="497307" y="25150"/>
                </a:lnTo>
                <a:cubicBezTo>
                  <a:pt x="496155" y="47325"/>
                  <a:pt x="493114" y="67579"/>
                  <a:pt x="488192" y="85897"/>
                </a:cubicBezTo>
                <a:cubicBezTo>
                  <a:pt x="483267" y="104220"/>
                  <a:pt x="477079" y="119412"/>
                  <a:pt x="469628" y="131479"/>
                </a:cubicBezTo>
                <a:close/>
                <a:moveTo>
                  <a:pt x="721141" y="4122"/>
                </a:moveTo>
                <a:lnTo>
                  <a:pt x="641164" y="207598"/>
                </a:lnTo>
                <a:lnTo>
                  <a:pt x="614415" y="207598"/>
                </a:lnTo>
                <a:lnTo>
                  <a:pt x="641030" y="145588"/>
                </a:lnTo>
                <a:lnTo>
                  <a:pt x="587002" y="4122"/>
                </a:lnTo>
                <a:lnTo>
                  <a:pt x="614016" y="4122"/>
                </a:lnTo>
                <a:lnTo>
                  <a:pt x="654603" y="114178"/>
                </a:lnTo>
                <a:lnTo>
                  <a:pt x="695059" y="4122"/>
                </a:lnTo>
                <a:close/>
                <a:moveTo>
                  <a:pt x="859676" y="152773"/>
                </a:moveTo>
                <a:lnTo>
                  <a:pt x="828533" y="152773"/>
                </a:lnTo>
                <a:lnTo>
                  <a:pt x="777568" y="84237"/>
                </a:lnTo>
                <a:lnTo>
                  <a:pt x="765057" y="84237"/>
                </a:lnTo>
                <a:lnTo>
                  <a:pt x="765057" y="152773"/>
                </a:lnTo>
                <a:lnTo>
                  <a:pt x="740041" y="152773"/>
                </a:lnTo>
                <a:lnTo>
                  <a:pt x="740041" y="4122"/>
                </a:lnTo>
                <a:lnTo>
                  <a:pt x="765057" y="4122"/>
                </a:lnTo>
                <a:lnTo>
                  <a:pt x="765057" y="68800"/>
                </a:lnTo>
                <a:cubicBezTo>
                  <a:pt x="771534" y="68713"/>
                  <a:pt x="777056" y="67360"/>
                  <a:pt x="781624" y="64742"/>
                </a:cubicBezTo>
                <a:cubicBezTo>
                  <a:pt x="786193" y="62122"/>
                  <a:pt x="790074" y="57046"/>
                  <a:pt x="793271" y="49507"/>
                </a:cubicBezTo>
                <a:cubicBezTo>
                  <a:pt x="794246" y="47290"/>
                  <a:pt x="795331" y="44711"/>
                  <a:pt x="796529" y="41786"/>
                </a:cubicBezTo>
                <a:cubicBezTo>
                  <a:pt x="797728" y="38858"/>
                  <a:pt x="798682" y="36281"/>
                  <a:pt x="799394" y="34066"/>
                </a:cubicBezTo>
                <a:cubicBezTo>
                  <a:pt x="803293" y="23152"/>
                  <a:pt x="808707" y="15433"/>
                  <a:pt x="815626" y="10908"/>
                </a:cubicBezTo>
                <a:cubicBezTo>
                  <a:pt x="822546" y="6387"/>
                  <a:pt x="831553" y="4122"/>
                  <a:pt x="842644" y="4122"/>
                </a:cubicBezTo>
                <a:lnTo>
                  <a:pt x="849427" y="4122"/>
                </a:lnTo>
                <a:lnTo>
                  <a:pt x="849427" y="25686"/>
                </a:lnTo>
                <a:lnTo>
                  <a:pt x="843707" y="25686"/>
                </a:lnTo>
                <a:cubicBezTo>
                  <a:pt x="836698" y="25686"/>
                  <a:pt x="831445" y="27126"/>
                  <a:pt x="827939" y="30006"/>
                </a:cubicBezTo>
                <a:cubicBezTo>
                  <a:pt x="824436" y="32889"/>
                  <a:pt x="821484" y="38149"/>
                  <a:pt x="819086" y="45777"/>
                </a:cubicBezTo>
                <a:cubicBezTo>
                  <a:pt x="816603" y="53496"/>
                  <a:pt x="813676" y="59505"/>
                  <a:pt x="810303" y="63806"/>
                </a:cubicBezTo>
                <a:cubicBezTo>
                  <a:pt x="806929" y="68115"/>
                  <a:pt x="803207" y="71417"/>
                  <a:pt x="799128" y="73725"/>
                </a:cubicBezTo>
                <a:close/>
                <a:moveTo>
                  <a:pt x="1006992" y="188435"/>
                </a:moveTo>
                <a:lnTo>
                  <a:pt x="983703" y="188435"/>
                </a:lnTo>
                <a:lnTo>
                  <a:pt x="983703" y="152773"/>
                </a:lnTo>
                <a:lnTo>
                  <a:pt x="875778" y="152773"/>
                </a:lnTo>
                <a:lnTo>
                  <a:pt x="875778" y="4122"/>
                </a:lnTo>
                <a:lnTo>
                  <a:pt x="900795" y="4122"/>
                </a:lnTo>
                <a:lnTo>
                  <a:pt x="900795" y="131213"/>
                </a:lnTo>
                <a:lnTo>
                  <a:pt x="967201" y="131213"/>
                </a:lnTo>
                <a:lnTo>
                  <a:pt x="967201" y="4122"/>
                </a:lnTo>
                <a:lnTo>
                  <a:pt x="992221" y="4122"/>
                </a:lnTo>
                <a:lnTo>
                  <a:pt x="992221" y="131213"/>
                </a:lnTo>
                <a:lnTo>
                  <a:pt x="1006992" y="131213"/>
                </a:lnTo>
                <a:close/>
                <a:moveTo>
                  <a:pt x="1148169" y="152773"/>
                </a:moveTo>
                <a:lnTo>
                  <a:pt x="1123420" y="152773"/>
                </a:lnTo>
                <a:lnTo>
                  <a:pt x="1123420" y="41919"/>
                </a:lnTo>
                <a:lnTo>
                  <a:pt x="1053417" y="152773"/>
                </a:lnTo>
                <a:lnTo>
                  <a:pt x="1030795" y="152773"/>
                </a:lnTo>
                <a:lnTo>
                  <a:pt x="1030795" y="4122"/>
                </a:lnTo>
                <a:lnTo>
                  <a:pt x="1055546" y="4122"/>
                </a:lnTo>
                <a:lnTo>
                  <a:pt x="1055546" y="113248"/>
                </a:lnTo>
                <a:lnTo>
                  <a:pt x="1124748" y="4122"/>
                </a:lnTo>
                <a:lnTo>
                  <a:pt x="1148169" y="4122"/>
                </a:lnTo>
                <a:close/>
                <a:moveTo>
                  <a:pt x="1301738" y="152773"/>
                </a:moveTo>
                <a:lnTo>
                  <a:pt x="1276988" y="152773"/>
                </a:lnTo>
                <a:lnTo>
                  <a:pt x="1276988" y="41919"/>
                </a:lnTo>
                <a:lnTo>
                  <a:pt x="1206990" y="152773"/>
                </a:lnTo>
                <a:lnTo>
                  <a:pt x="1184367" y="152773"/>
                </a:lnTo>
                <a:lnTo>
                  <a:pt x="1184367" y="4122"/>
                </a:lnTo>
                <a:lnTo>
                  <a:pt x="1209118" y="4122"/>
                </a:lnTo>
                <a:lnTo>
                  <a:pt x="1209118" y="113248"/>
                </a:lnTo>
                <a:lnTo>
                  <a:pt x="1278320" y="4122"/>
                </a:lnTo>
                <a:lnTo>
                  <a:pt x="1301738" y="41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99022" y="2777412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70"/>
                </a:moveTo>
                <a:cubicBezTo>
                  <a:pt x="0" y="24354"/>
                  <a:pt x="3305" y="16412"/>
                  <a:pt x="9915" y="9846"/>
                </a:cubicBezTo>
                <a:cubicBezTo>
                  <a:pt x="16524" y="3279"/>
                  <a:pt x="24440" y="0"/>
                  <a:pt x="33668" y="0"/>
                </a:cubicBezTo>
                <a:cubicBezTo>
                  <a:pt x="42984" y="0"/>
                  <a:pt x="50947" y="3279"/>
                  <a:pt x="57556" y="9846"/>
                </a:cubicBezTo>
                <a:cubicBezTo>
                  <a:pt x="64167" y="16412"/>
                  <a:pt x="67468" y="24354"/>
                  <a:pt x="67468" y="33670"/>
                </a:cubicBezTo>
                <a:cubicBezTo>
                  <a:pt x="67468" y="42984"/>
                  <a:pt x="64167" y="50944"/>
                  <a:pt x="57556" y="57556"/>
                </a:cubicBezTo>
                <a:cubicBezTo>
                  <a:pt x="50947" y="64167"/>
                  <a:pt x="42984" y="67471"/>
                  <a:pt x="33668" y="67471"/>
                </a:cubicBezTo>
                <a:cubicBezTo>
                  <a:pt x="24440" y="67471"/>
                  <a:pt x="16524" y="64167"/>
                  <a:pt x="9915" y="57556"/>
                </a:cubicBezTo>
                <a:cubicBezTo>
                  <a:pt x="3305" y="50944"/>
                  <a:pt x="0" y="42984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60495" y="2704354"/>
            <a:ext cx="175266" cy="206401"/>
          </a:xfrm>
          <a:custGeom>
            <a:avLst/>
            <a:gdLst/>
            <a:ahLst/>
            <a:cxnLst/>
            <a:rect l="l" t="t" r="r" b="b"/>
            <a:pathLst>
              <a:path w="175266" h="206401">
                <a:moveTo>
                  <a:pt x="151444" y="26881"/>
                </a:moveTo>
                <a:cubicBezTo>
                  <a:pt x="158986" y="35575"/>
                  <a:pt x="164839" y="46352"/>
                  <a:pt x="169012" y="59220"/>
                </a:cubicBezTo>
                <a:cubicBezTo>
                  <a:pt x="173180" y="72083"/>
                  <a:pt x="175266" y="86767"/>
                  <a:pt x="175266" y="103265"/>
                </a:cubicBezTo>
                <a:cubicBezTo>
                  <a:pt x="175266" y="119322"/>
                  <a:pt x="173224" y="133830"/>
                  <a:pt x="169142" y="146783"/>
                </a:cubicBezTo>
                <a:cubicBezTo>
                  <a:pt x="165059" y="159735"/>
                  <a:pt x="159162" y="170603"/>
                  <a:pt x="151444" y="179388"/>
                </a:cubicBezTo>
                <a:cubicBezTo>
                  <a:pt x="143374" y="188614"/>
                  <a:pt x="133945" y="195422"/>
                  <a:pt x="123167" y="199814"/>
                </a:cubicBezTo>
                <a:cubicBezTo>
                  <a:pt x="112384" y="204206"/>
                  <a:pt x="100519" y="206402"/>
                  <a:pt x="87566" y="206402"/>
                </a:cubicBezTo>
                <a:cubicBezTo>
                  <a:pt x="74170" y="206402"/>
                  <a:pt x="62106" y="204137"/>
                  <a:pt x="51371" y="199612"/>
                </a:cubicBezTo>
                <a:cubicBezTo>
                  <a:pt x="40633" y="195091"/>
                  <a:pt x="31409" y="188347"/>
                  <a:pt x="23691" y="179388"/>
                </a:cubicBezTo>
                <a:cubicBezTo>
                  <a:pt x="16062" y="170603"/>
                  <a:pt x="10205" y="159779"/>
                  <a:pt x="6123" y="146915"/>
                </a:cubicBezTo>
                <a:cubicBezTo>
                  <a:pt x="2040" y="134049"/>
                  <a:pt x="0" y="119502"/>
                  <a:pt x="0" y="103265"/>
                </a:cubicBezTo>
                <a:cubicBezTo>
                  <a:pt x="0" y="86586"/>
                  <a:pt x="2062" y="71949"/>
                  <a:pt x="6191" y="59350"/>
                </a:cubicBezTo>
                <a:cubicBezTo>
                  <a:pt x="10317" y="46756"/>
                  <a:pt x="16192" y="35931"/>
                  <a:pt x="23821" y="26881"/>
                </a:cubicBezTo>
                <a:cubicBezTo>
                  <a:pt x="31448" y="18096"/>
                  <a:pt x="40657" y="11419"/>
                  <a:pt x="51436" y="6851"/>
                </a:cubicBezTo>
                <a:cubicBezTo>
                  <a:pt x="62214" y="2282"/>
                  <a:pt x="74256" y="0"/>
                  <a:pt x="87566" y="0"/>
                </a:cubicBezTo>
                <a:cubicBezTo>
                  <a:pt x="101051" y="0"/>
                  <a:pt x="113205" y="2351"/>
                  <a:pt x="124030" y="7053"/>
                </a:cubicBezTo>
                <a:cubicBezTo>
                  <a:pt x="134852" y="11754"/>
                  <a:pt x="143992" y="18367"/>
                  <a:pt x="151444" y="26881"/>
                </a:cubicBezTo>
                <a:close/>
                <a:moveTo>
                  <a:pt x="147852" y="103265"/>
                </a:moveTo>
                <a:cubicBezTo>
                  <a:pt x="147852" y="90136"/>
                  <a:pt x="146433" y="78511"/>
                  <a:pt x="143596" y="68400"/>
                </a:cubicBezTo>
                <a:cubicBezTo>
                  <a:pt x="140756" y="58290"/>
                  <a:pt x="136759" y="49902"/>
                  <a:pt x="131616" y="43250"/>
                </a:cubicBezTo>
                <a:cubicBezTo>
                  <a:pt x="126381" y="36421"/>
                  <a:pt x="120059" y="31294"/>
                  <a:pt x="112654" y="27881"/>
                </a:cubicBezTo>
                <a:cubicBezTo>
                  <a:pt x="105246" y="24465"/>
                  <a:pt x="96926" y="22755"/>
                  <a:pt x="87699" y="22755"/>
                </a:cubicBezTo>
                <a:cubicBezTo>
                  <a:pt x="78120" y="22755"/>
                  <a:pt x="69761" y="24419"/>
                  <a:pt x="62614" y="27745"/>
                </a:cubicBezTo>
                <a:cubicBezTo>
                  <a:pt x="55472" y="31070"/>
                  <a:pt x="49154" y="36241"/>
                  <a:pt x="43653" y="43250"/>
                </a:cubicBezTo>
                <a:cubicBezTo>
                  <a:pt x="38414" y="49993"/>
                  <a:pt x="34405" y="58463"/>
                  <a:pt x="31607" y="68667"/>
                </a:cubicBezTo>
                <a:cubicBezTo>
                  <a:pt x="28813" y="78872"/>
                  <a:pt x="27414" y="90402"/>
                  <a:pt x="27414" y="103265"/>
                </a:cubicBezTo>
                <a:cubicBezTo>
                  <a:pt x="27414" y="129261"/>
                  <a:pt x="32871" y="149158"/>
                  <a:pt x="43783" y="162950"/>
                </a:cubicBezTo>
                <a:cubicBezTo>
                  <a:pt x="54698" y="176748"/>
                  <a:pt x="69335" y="183646"/>
                  <a:pt x="87699" y="183646"/>
                </a:cubicBezTo>
                <a:cubicBezTo>
                  <a:pt x="106066" y="183646"/>
                  <a:pt x="120686" y="176748"/>
                  <a:pt x="131551" y="162950"/>
                </a:cubicBezTo>
                <a:cubicBezTo>
                  <a:pt x="142419" y="149158"/>
                  <a:pt x="147852" y="129261"/>
                  <a:pt x="147852" y="1032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52140" y="2753857"/>
            <a:ext cx="994183" cy="156898"/>
          </a:xfrm>
          <a:custGeom>
            <a:avLst/>
            <a:gdLst/>
            <a:ahLst/>
            <a:cxnLst/>
            <a:rect l="l" t="t" r="r" b="b"/>
            <a:pathLst>
              <a:path w="994183" h="156898">
                <a:moveTo>
                  <a:pt x="69333" y="156100"/>
                </a:moveTo>
                <a:cubicBezTo>
                  <a:pt x="59130" y="156100"/>
                  <a:pt x="49770" y="154522"/>
                  <a:pt x="41252" y="151373"/>
                </a:cubicBezTo>
                <a:cubicBezTo>
                  <a:pt x="32739" y="148227"/>
                  <a:pt x="25416" y="143459"/>
                  <a:pt x="19296" y="137074"/>
                </a:cubicBezTo>
                <a:cubicBezTo>
                  <a:pt x="13172" y="130684"/>
                  <a:pt x="8428" y="122630"/>
                  <a:pt x="5058" y="112918"/>
                </a:cubicBezTo>
                <a:cubicBezTo>
                  <a:pt x="1685" y="103202"/>
                  <a:pt x="0" y="91778"/>
                  <a:pt x="0" y="78649"/>
                </a:cubicBezTo>
                <a:cubicBezTo>
                  <a:pt x="0" y="65606"/>
                  <a:pt x="1754" y="54342"/>
                  <a:pt x="5260" y="44845"/>
                </a:cubicBezTo>
                <a:cubicBezTo>
                  <a:pt x="8763" y="35356"/>
                  <a:pt x="13439" y="27372"/>
                  <a:pt x="19296" y="20894"/>
                </a:cubicBezTo>
                <a:cubicBezTo>
                  <a:pt x="25150" y="14419"/>
                  <a:pt x="32447" y="9425"/>
                  <a:pt x="41187" y="5923"/>
                </a:cubicBezTo>
                <a:cubicBezTo>
                  <a:pt x="49929" y="2416"/>
                  <a:pt x="59306" y="666"/>
                  <a:pt x="69333" y="666"/>
                </a:cubicBezTo>
                <a:cubicBezTo>
                  <a:pt x="77494" y="666"/>
                  <a:pt x="85367" y="1818"/>
                  <a:pt x="92956" y="4125"/>
                </a:cubicBezTo>
                <a:cubicBezTo>
                  <a:pt x="100537" y="6433"/>
                  <a:pt x="107302" y="9094"/>
                  <a:pt x="113250" y="12114"/>
                </a:cubicBezTo>
                <a:lnTo>
                  <a:pt x="113250" y="40191"/>
                </a:lnTo>
                <a:lnTo>
                  <a:pt x="111784" y="40191"/>
                </a:lnTo>
                <a:cubicBezTo>
                  <a:pt x="110009" y="38682"/>
                  <a:pt x="107727" y="36951"/>
                  <a:pt x="104934" y="34995"/>
                </a:cubicBezTo>
                <a:cubicBezTo>
                  <a:pt x="102136" y="33045"/>
                  <a:pt x="98741" y="31053"/>
                  <a:pt x="94752" y="29012"/>
                </a:cubicBezTo>
                <a:cubicBezTo>
                  <a:pt x="91293" y="27238"/>
                  <a:pt x="87211" y="25682"/>
                  <a:pt x="82506" y="24354"/>
                </a:cubicBezTo>
                <a:cubicBezTo>
                  <a:pt x="77804" y="23021"/>
                  <a:pt x="73278" y="22360"/>
                  <a:pt x="68933" y="22360"/>
                </a:cubicBezTo>
                <a:cubicBezTo>
                  <a:pt x="55980" y="22360"/>
                  <a:pt x="45580" y="27260"/>
                  <a:pt x="37725" y="37062"/>
                </a:cubicBezTo>
                <a:cubicBezTo>
                  <a:pt x="29873" y="46865"/>
                  <a:pt x="25949" y="60725"/>
                  <a:pt x="25949" y="78649"/>
                </a:cubicBezTo>
                <a:cubicBezTo>
                  <a:pt x="25949" y="96217"/>
                  <a:pt x="29743" y="109897"/>
                  <a:pt x="37329" y="119700"/>
                </a:cubicBezTo>
                <a:cubicBezTo>
                  <a:pt x="44910" y="129504"/>
                  <a:pt x="55447" y="134410"/>
                  <a:pt x="68933" y="134410"/>
                </a:cubicBezTo>
                <a:cubicBezTo>
                  <a:pt x="77094" y="134410"/>
                  <a:pt x="84860" y="132726"/>
                  <a:pt x="92221" y="129351"/>
                </a:cubicBezTo>
                <a:cubicBezTo>
                  <a:pt x="99583" y="125982"/>
                  <a:pt x="106103" y="121637"/>
                  <a:pt x="111784" y="116312"/>
                </a:cubicBezTo>
                <a:lnTo>
                  <a:pt x="113250" y="116312"/>
                </a:lnTo>
                <a:lnTo>
                  <a:pt x="113250" y="144389"/>
                </a:lnTo>
                <a:cubicBezTo>
                  <a:pt x="110766" y="145541"/>
                  <a:pt x="107662" y="146942"/>
                  <a:pt x="103932" y="148579"/>
                </a:cubicBezTo>
                <a:cubicBezTo>
                  <a:pt x="100207" y="150221"/>
                  <a:pt x="96836" y="151445"/>
                  <a:pt x="93816" y="152240"/>
                </a:cubicBezTo>
                <a:cubicBezTo>
                  <a:pt x="89558" y="153483"/>
                  <a:pt x="85745" y="154436"/>
                  <a:pt x="82376" y="155103"/>
                </a:cubicBezTo>
                <a:cubicBezTo>
                  <a:pt x="79003" y="155768"/>
                  <a:pt x="74657" y="156100"/>
                  <a:pt x="69333" y="156100"/>
                </a:cubicBezTo>
                <a:close/>
                <a:moveTo>
                  <a:pt x="252580" y="107792"/>
                </a:moveTo>
                <a:cubicBezTo>
                  <a:pt x="252580" y="114977"/>
                  <a:pt x="251201" y="121341"/>
                  <a:pt x="248454" y="126886"/>
                </a:cubicBezTo>
                <a:cubicBezTo>
                  <a:pt x="245704" y="132433"/>
                  <a:pt x="241935" y="137066"/>
                  <a:pt x="237143" y="140796"/>
                </a:cubicBezTo>
                <a:cubicBezTo>
                  <a:pt x="231110" y="145498"/>
                  <a:pt x="224787" y="148673"/>
                  <a:pt x="218178" y="150311"/>
                </a:cubicBezTo>
                <a:cubicBezTo>
                  <a:pt x="211569" y="151952"/>
                  <a:pt x="203648" y="152774"/>
                  <a:pt x="194426" y="152774"/>
                </a:cubicBezTo>
                <a:lnTo>
                  <a:pt x="136004" y="152774"/>
                </a:lnTo>
                <a:lnTo>
                  <a:pt x="136004" y="4125"/>
                </a:lnTo>
                <a:lnTo>
                  <a:pt x="190566" y="4125"/>
                </a:lnTo>
                <a:cubicBezTo>
                  <a:pt x="201478" y="4125"/>
                  <a:pt x="209462" y="4457"/>
                  <a:pt x="214521" y="5124"/>
                </a:cubicBezTo>
                <a:cubicBezTo>
                  <a:pt x="219575" y="5789"/>
                  <a:pt x="224587" y="7498"/>
                  <a:pt x="229554" y="10246"/>
                </a:cubicBezTo>
                <a:cubicBezTo>
                  <a:pt x="234792" y="13090"/>
                  <a:pt x="238652" y="16858"/>
                  <a:pt x="241136" y="21557"/>
                </a:cubicBezTo>
                <a:cubicBezTo>
                  <a:pt x="243619" y="26263"/>
                  <a:pt x="244861" y="31850"/>
                  <a:pt x="244861" y="38329"/>
                </a:cubicBezTo>
                <a:cubicBezTo>
                  <a:pt x="244861" y="45424"/>
                  <a:pt x="242910" y="51793"/>
                  <a:pt x="239004" y="57427"/>
                </a:cubicBezTo>
                <a:cubicBezTo>
                  <a:pt x="235099" y="63057"/>
                  <a:pt x="229911" y="67428"/>
                  <a:pt x="223435" y="70531"/>
                </a:cubicBezTo>
                <a:lnTo>
                  <a:pt x="224100" y="71463"/>
                </a:lnTo>
                <a:cubicBezTo>
                  <a:pt x="232171" y="73502"/>
                  <a:pt x="238939" y="77627"/>
                  <a:pt x="244394" y="83837"/>
                </a:cubicBezTo>
                <a:cubicBezTo>
                  <a:pt x="249847" y="90047"/>
                  <a:pt x="252580" y="98036"/>
                  <a:pt x="252580" y="107792"/>
                </a:cubicBezTo>
                <a:close/>
                <a:moveTo>
                  <a:pt x="219179" y="42185"/>
                </a:moveTo>
                <a:cubicBezTo>
                  <a:pt x="219179" y="38812"/>
                  <a:pt x="218622" y="35888"/>
                  <a:pt x="217515" y="33401"/>
                </a:cubicBezTo>
                <a:cubicBezTo>
                  <a:pt x="216407" y="30917"/>
                  <a:pt x="214474" y="28965"/>
                  <a:pt x="211723" y="27548"/>
                </a:cubicBezTo>
                <a:cubicBezTo>
                  <a:pt x="208530" y="25863"/>
                  <a:pt x="204959" y="24866"/>
                  <a:pt x="201013" y="24552"/>
                </a:cubicBezTo>
                <a:cubicBezTo>
                  <a:pt x="197065" y="24242"/>
                  <a:pt x="191585" y="24087"/>
                  <a:pt x="184576" y="24087"/>
                </a:cubicBezTo>
                <a:lnTo>
                  <a:pt x="160755" y="24087"/>
                </a:lnTo>
                <a:lnTo>
                  <a:pt x="160755" y="64807"/>
                </a:lnTo>
                <a:lnTo>
                  <a:pt x="189500" y="64807"/>
                </a:lnTo>
                <a:cubicBezTo>
                  <a:pt x="195624" y="64807"/>
                  <a:pt x="199973" y="64519"/>
                  <a:pt x="202543" y="63944"/>
                </a:cubicBezTo>
                <a:cubicBezTo>
                  <a:pt x="205114" y="63371"/>
                  <a:pt x="207955" y="62147"/>
                  <a:pt x="211057" y="60286"/>
                </a:cubicBezTo>
                <a:cubicBezTo>
                  <a:pt x="213985" y="58507"/>
                  <a:pt x="216073" y="56113"/>
                  <a:pt x="217315" y="53096"/>
                </a:cubicBezTo>
                <a:cubicBezTo>
                  <a:pt x="218557" y="50083"/>
                  <a:pt x="219179" y="46447"/>
                  <a:pt x="219179" y="42185"/>
                </a:cubicBezTo>
                <a:close/>
                <a:moveTo>
                  <a:pt x="226761" y="107928"/>
                </a:moveTo>
                <a:cubicBezTo>
                  <a:pt x="226761" y="102870"/>
                  <a:pt x="226030" y="98809"/>
                  <a:pt x="224568" y="95750"/>
                </a:cubicBezTo>
                <a:cubicBezTo>
                  <a:pt x="223103" y="92689"/>
                  <a:pt x="219888" y="89961"/>
                  <a:pt x="214917" y="87567"/>
                </a:cubicBezTo>
                <a:cubicBezTo>
                  <a:pt x="211813" y="86058"/>
                  <a:pt x="208487" y="85126"/>
                  <a:pt x="204937" y="84769"/>
                </a:cubicBezTo>
                <a:cubicBezTo>
                  <a:pt x="201388" y="84416"/>
                  <a:pt x="196463" y="84237"/>
                  <a:pt x="190163" y="84237"/>
                </a:cubicBezTo>
                <a:lnTo>
                  <a:pt x="160755" y="84237"/>
                </a:lnTo>
                <a:lnTo>
                  <a:pt x="160755" y="132812"/>
                </a:lnTo>
                <a:lnTo>
                  <a:pt x="182444" y="132812"/>
                </a:lnTo>
                <a:cubicBezTo>
                  <a:pt x="191409" y="132812"/>
                  <a:pt x="198371" y="132459"/>
                  <a:pt x="203342" y="131749"/>
                </a:cubicBezTo>
                <a:cubicBezTo>
                  <a:pt x="208311" y="131040"/>
                  <a:pt x="212566" y="129622"/>
                  <a:pt x="216116" y="127487"/>
                </a:cubicBezTo>
                <a:cubicBezTo>
                  <a:pt x="219842" y="125183"/>
                  <a:pt x="222548" y="122522"/>
                  <a:pt x="224234" y="119506"/>
                </a:cubicBezTo>
                <a:cubicBezTo>
                  <a:pt x="225915" y="116485"/>
                  <a:pt x="226761" y="112626"/>
                  <a:pt x="226761" y="107928"/>
                </a:cubicBezTo>
                <a:close/>
                <a:moveTo>
                  <a:pt x="401224" y="78516"/>
                </a:moveTo>
                <a:cubicBezTo>
                  <a:pt x="401224" y="103536"/>
                  <a:pt x="395190" y="122854"/>
                  <a:pt x="383127" y="136470"/>
                </a:cubicBezTo>
                <a:cubicBezTo>
                  <a:pt x="371060" y="150092"/>
                  <a:pt x="355003" y="156899"/>
                  <a:pt x="334955" y="156899"/>
                </a:cubicBezTo>
                <a:cubicBezTo>
                  <a:pt x="314281" y="156899"/>
                  <a:pt x="298023" y="149868"/>
                  <a:pt x="286179" y="135803"/>
                </a:cubicBezTo>
                <a:cubicBezTo>
                  <a:pt x="274335" y="121745"/>
                  <a:pt x="268416" y="102647"/>
                  <a:pt x="268416" y="78516"/>
                </a:cubicBezTo>
                <a:cubicBezTo>
                  <a:pt x="268416" y="53676"/>
                  <a:pt x="274514" y="34377"/>
                  <a:pt x="286715" y="20624"/>
                </a:cubicBezTo>
                <a:cubicBezTo>
                  <a:pt x="298912" y="6872"/>
                  <a:pt x="314993" y="0"/>
                  <a:pt x="334955" y="0"/>
                </a:cubicBezTo>
                <a:cubicBezTo>
                  <a:pt x="355003" y="0"/>
                  <a:pt x="371060" y="6855"/>
                  <a:pt x="383127" y="20559"/>
                </a:cubicBezTo>
                <a:cubicBezTo>
                  <a:pt x="395190" y="34269"/>
                  <a:pt x="401224" y="53587"/>
                  <a:pt x="401224" y="78516"/>
                </a:cubicBezTo>
                <a:close/>
                <a:moveTo>
                  <a:pt x="375408" y="78516"/>
                </a:moveTo>
                <a:cubicBezTo>
                  <a:pt x="375408" y="59264"/>
                  <a:pt x="371906" y="44957"/>
                  <a:pt x="364896" y="35597"/>
                </a:cubicBezTo>
                <a:cubicBezTo>
                  <a:pt x="357884" y="26237"/>
                  <a:pt x="347904" y="21557"/>
                  <a:pt x="334955" y="21557"/>
                </a:cubicBezTo>
                <a:cubicBezTo>
                  <a:pt x="321912" y="21557"/>
                  <a:pt x="311861" y="26237"/>
                  <a:pt x="304813" y="35597"/>
                </a:cubicBezTo>
                <a:cubicBezTo>
                  <a:pt x="297757" y="44957"/>
                  <a:pt x="294229" y="59264"/>
                  <a:pt x="294229" y="78516"/>
                </a:cubicBezTo>
                <a:cubicBezTo>
                  <a:pt x="294229" y="97150"/>
                  <a:pt x="297757" y="111273"/>
                  <a:pt x="304813" y="120899"/>
                </a:cubicBezTo>
                <a:cubicBezTo>
                  <a:pt x="311861" y="130526"/>
                  <a:pt x="321912" y="135342"/>
                  <a:pt x="334955" y="135342"/>
                </a:cubicBezTo>
                <a:cubicBezTo>
                  <a:pt x="347818" y="135342"/>
                  <a:pt x="357775" y="130615"/>
                  <a:pt x="364832" y="121165"/>
                </a:cubicBezTo>
                <a:cubicBezTo>
                  <a:pt x="371880" y="111716"/>
                  <a:pt x="375408" y="97502"/>
                  <a:pt x="375408" y="78516"/>
                </a:cubicBezTo>
                <a:close/>
                <a:moveTo>
                  <a:pt x="491451" y="156237"/>
                </a:moveTo>
                <a:cubicBezTo>
                  <a:pt x="467763" y="156237"/>
                  <a:pt x="449378" y="149558"/>
                  <a:pt x="436292" y="136206"/>
                </a:cubicBezTo>
                <a:cubicBezTo>
                  <a:pt x="423206" y="122854"/>
                  <a:pt x="416664" y="103893"/>
                  <a:pt x="416664" y="79316"/>
                </a:cubicBezTo>
                <a:cubicBezTo>
                  <a:pt x="416664" y="55094"/>
                  <a:pt x="423004" y="35821"/>
                  <a:pt x="435690" y="21493"/>
                </a:cubicBezTo>
                <a:cubicBezTo>
                  <a:pt x="448380" y="7164"/>
                  <a:pt x="464966" y="0"/>
                  <a:pt x="485460" y="0"/>
                </a:cubicBezTo>
                <a:cubicBezTo>
                  <a:pt x="494690" y="0"/>
                  <a:pt x="502855" y="1329"/>
                  <a:pt x="509951" y="3989"/>
                </a:cubicBezTo>
                <a:cubicBezTo>
                  <a:pt x="517050" y="6653"/>
                  <a:pt x="523257" y="10826"/>
                  <a:pt x="528582" y="16503"/>
                </a:cubicBezTo>
                <a:cubicBezTo>
                  <a:pt x="533905" y="22184"/>
                  <a:pt x="537985" y="29120"/>
                  <a:pt x="540824" y="37328"/>
                </a:cubicBezTo>
                <a:cubicBezTo>
                  <a:pt x="543662" y="45536"/>
                  <a:pt x="545080" y="55585"/>
                  <a:pt x="545080" y="67471"/>
                </a:cubicBezTo>
                <a:lnTo>
                  <a:pt x="545080" y="81047"/>
                </a:lnTo>
                <a:lnTo>
                  <a:pt x="442081" y="81047"/>
                </a:lnTo>
                <a:cubicBezTo>
                  <a:pt x="442081" y="98345"/>
                  <a:pt x="446429" y="111563"/>
                  <a:pt x="455120" y="120701"/>
                </a:cubicBezTo>
                <a:cubicBezTo>
                  <a:pt x="463814" y="129841"/>
                  <a:pt x="475837" y="134410"/>
                  <a:pt x="491184" y="134410"/>
                </a:cubicBezTo>
                <a:cubicBezTo>
                  <a:pt x="496686" y="134410"/>
                  <a:pt x="502078" y="133787"/>
                  <a:pt x="507356" y="132545"/>
                </a:cubicBezTo>
                <a:cubicBezTo>
                  <a:pt x="512633" y="131307"/>
                  <a:pt x="517399" y="129708"/>
                  <a:pt x="521661" y="127753"/>
                </a:cubicBezTo>
                <a:cubicBezTo>
                  <a:pt x="526184" y="125715"/>
                  <a:pt x="529999" y="123739"/>
                  <a:pt x="533107" y="121831"/>
                </a:cubicBezTo>
                <a:cubicBezTo>
                  <a:pt x="536209" y="119924"/>
                  <a:pt x="538784" y="118127"/>
                  <a:pt x="540824" y="116442"/>
                </a:cubicBezTo>
                <a:lnTo>
                  <a:pt x="542286" y="116442"/>
                </a:lnTo>
                <a:lnTo>
                  <a:pt x="542286" y="143726"/>
                </a:lnTo>
                <a:cubicBezTo>
                  <a:pt x="539360" y="144878"/>
                  <a:pt x="535720" y="146315"/>
                  <a:pt x="531374" y="148047"/>
                </a:cubicBezTo>
                <a:cubicBezTo>
                  <a:pt x="527026" y="149778"/>
                  <a:pt x="523119" y="151131"/>
                  <a:pt x="519664" y="152107"/>
                </a:cubicBezTo>
                <a:cubicBezTo>
                  <a:pt x="514782" y="153436"/>
                  <a:pt x="510369" y="154458"/>
                  <a:pt x="506420" y="155172"/>
                </a:cubicBezTo>
                <a:cubicBezTo>
                  <a:pt x="502474" y="155880"/>
                  <a:pt x="497484" y="156237"/>
                  <a:pt x="491451" y="156237"/>
                </a:cubicBezTo>
                <a:close/>
                <a:moveTo>
                  <a:pt x="520725" y="61881"/>
                </a:moveTo>
                <a:cubicBezTo>
                  <a:pt x="520550" y="55141"/>
                  <a:pt x="519750" y="49327"/>
                  <a:pt x="518332" y="44445"/>
                </a:cubicBezTo>
                <a:cubicBezTo>
                  <a:pt x="516914" y="39567"/>
                  <a:pt x="514876" y="35446"/>
                  <a:pt x="512211" y="32073"/>
                </a:cubicBezTo>
                <a:cubicBezTo>
                  <a:pt x="509285" y="28347"/>
                  <a:pt x="505534" y="25510"/>
                  <a:pt x="500966" y="23555"/>
                </a:cubicBezTo>
                <a:cubicBezTo>
                  <a:pt x="496397" y="21605"/>
                  <a:pt x="490742" y="20628"/>
                  <a:pt x="483998" y="20628"/>
                </a:cubicBezTo>
                <a:cubicBezTo>
                  <a:pt x="477346" y="20628"/>
                  <a:pt x="471691" y="21629"/>
                  <a:pt x="467032" y="23620"/>
                </a:cubicBezTo>
                <a:cubicBezTo>
                  <a:pt x="462374" y="25617"/>
                  <a:pt x="458136" y="28523"/>
                  <a:pt x="454323" y="32338"/>
                </a:cubicBezTo>
                <a:cubicBezTo>
                  <a:pt x="450595" y="36241"/>
                  <a:pt x="447758" y="40568"/>
                  <a:pt x="445807" y="45313"/>
                </a:cubicBezTo>
                <a:cubicBezTo>
                  <a:pt x="443851" y="50059"/>
                  <a:pt x="442613" y="55585"/>
                  <a:pt x="442081" y="61881"/>
                </a:cubicBezTo>
                <a:close/>
                <a:moveTo>
                  <a:pt x="687737" y="152774"/>
                </a:moveTo>
                <a:lnTo>
                  <a:pt x="662718" y="152774"/>
                </a:lnTo>
                <a:lnTo>
                  <a:pt x="662718" y="85839"/>
                </a:lnTo>
                <a:lnTo>
                  <a:pt x="595383" y="85839"/>
                </a:lnTo>
                <a:lnTo>
                  <a:pt x="595383" y="152774"/>
                </a:lnTo>
                <a:lnTo>
                  <a:pt x="570366" y="152774"/>
                </a:lnTo>
                <a:lnTo>
                  <a:pt x="570366" y="4125"/>
                </a:lnTo>
                <a:lnTo>
                  <a:pt x="595383" y="4125"/>
                </a:lnTo>
                <a:lnTo>
                  <a:pt x="595383" y="64275"/>
                </a:lnTo>
                <a:lnTo>
                  <a:pt x="662718" y="64275"/>
                </a:lnTo>
                <a:lnTo>
                  <a:pt x="662718" y="4125"/>
                </a:lnTo>
                <a:lnTo>
                  <a:pt x="687737" y="4125"/>
                </a:lnTo>
                <a:close/>
                <a:moveTo>
                  <a:pt x="841173" y="152774"/>
                </a:moveTo>
                <a:lnTo>
                  <a:pt x="816426" y="152774"/>
                </a:lnTo>
                <a:lnTo>
                  <a:pt x="816426" y="41922"/>
                </a:lnTo>
                <a:lnTo>
                  <a:pt x="746425" y="152774"/>
                </a:lnTo>
                <a:lnTo>
                  <a:pt x="723802" y="152774"/>
                </a:lnTo>
                <a:lnTo>
                  <a:pt x="723802" y="4125"/>
                </a:lnTo>
                <a:lnTo>
                  <a:pt x="748552" y="4125"/>
                </a:lnTo>
                <a:lnTo>
                  <a:pt x="748552" y="113253"/>
                </a:lnTo>
                <a:lnTo>
                  <a:pt x="817754" y="4125"/>
                </a:lnTo>
                <a:lnTo>
                  <a:pt x="841173" y="4125"/>
                </a:lnTo>
                <a:close/>
                <a:moveTo>
                  <a:pt x="940554" y="156237"/>
                </a:moveTo>
                <a:cubicBezTo>
                  <a:pt x="916866" y="156237"/>
                  <a:pt x="898481" y="149558"/>
                  <a:pt x="885396" y="136206"/>
                </a:cubicBezTo>
                <a:cubicBezTo>
                  <a:pt x="872310" y="122854"/>
                  <a:pt x="865764" y="103893"/>
                  <a:pt x="865764" y="79316"/>
                </a:cubicBezTo>
                <a:cubicBezTo>
                  <a:pt x="865764" y="55094"/>
                  <a:pt x="872108" y="35821"/>
                  <a:pt x="884794" y="21493"/>
                </a:cubicBezTo>
                <a:cubicBezTo>
                  <a:pt x="897480" y="7164"/>
                  <a:pt x="914069" y="0"/>
                  <a:pt x="934564" y="0"/>
                </a:cubicBezTo>
                <a:cubicBezTo>
                  <a:pt x="943794" y="0"/>
                  <a:pt x="951959" y="1329"/>
                  <a:pt x="959055" y="3989"/>
                </a:cubicBezTo>
                <a:cubicBezTo>
                  <a:pt x="966154" y="6653"/>
                  <a:pt x="972360" y="10826"/>
                  <a:pt x="977686" y="16503"/>
                </a:cubicBezTo>
                <a:cubicBezTo>
                  <a:pt x="983006" y="22184"/>
                  <a:pt x="987085" y="29120"/>
                  <a:pt x="989928" y="37328"/>
                </a:cubicBezTo>
                <a:cubicBezTo>
                  <a:pt x="992765" y="45536"/>
                  <a:pt x="994184" y="55585"/>
                  <a:pt x="994184" y="67471"/>
                </a:cubicBezTo>
                <a:lnTo>
                  <a:pt x="994184" y="81047"/>
                </a:lnTo>
                <a:lnTo>
                  <a:pt x="891184" y="81047"/>
                </a:lnTo>
                <a:cubicBezTo>
                  <a:pt x="891184" y="98345"/>
                  <a:pt x="895533" y="111563"/>
                  <a:pt x="904224" y="120701"/>
                </a:cubicBezTo>
                <a:cubicBezTo>
                  <a:pt x="912917" y="129841"/>
                  <a:pt x="924941" y="134410"/>
                  <a:pt x="940288" y="134410"/>
                </a:cubicBezTo>
                <a:cubicBezTo>
                  <a:pt x="945789" y="134410"/>
                  <a:pt x="951178" y="133787"/>
                  <a:pt x="956456" y="132545"/>
                </a:cubicBezTo>
                <a:cubicBezTo>
                  <a:pt x="961733" y="131307"/>
                  <a:pt x="966503" y="129708"/>
                  <a:pt x="970761" y="127753"/>
                </a:cubicBezTo>
                <a:cubicBezTo>
                  <a:pt x="975288" y="125715"/>
                  <a:pt x="979103" y="123739"/>
                  <a:pt x="982210" y="121831"/>
                </a:cubicBezTo>
                <a:cubicBezTo>
                  <a:pt x="985313" y="119924"/>
                  <a:pt x="987887" y="118127"/>
                  <a:pt x="989928" y="116442"/>
                </a:cubicBezTo>
                <a:lnTo>
                  <a:pt x="991390" y="116442"/>
                </a:lnTo>
                <a:lnTo>
                  <a:pt x="991390" y="143726"/>
                </a:lnTo>
                <a:cubicBezTo>
                  <a:pt x="988463" y="144878"/>
                  <a:pt x="984824" y="146315"/>
                  <a:pt x="980478" y="148047"/>
                </a:cubicBezTo>
                <a:cubicBezTo>
                  <a:pt x="976130" y="149778"/>
                  <a:pt x="972223" y="151131"/>
                  <a:pt x="968767" y="152107"/>
                </a:cubicBezTo>
                <a:cubicBezTo>
                  <a:pt x="963886" y="153436"/>
                  <a:pt x="959472" y="154458"/>
                  <a:pt x="955523" y="155172"/>
                </a:cubicBezTo>
                <a:cubicBezTo>
                  <a:pt x="951578" y="155880"/>
                  <a:pt x="946588" y="156237"/>
                  <a:pt x="940554" y="156237"/>
                </a:cubicBezTo>
                <a:close/>
                <a:moveTo>
                  <a:pt x="969829" y="61881"/>
                </a:moveTo>
                <a:cubicBezTo>
                  <a:pt x="969653" y="55141"/>
                  <a:pt x="968854" y="49327"/>
                  <a:pt x="967435" y="44445"/>
                </a:cubicBezTo>
                <a:cubicBezTo>
                  <a:pt x="966017" y="39567"/>
                  <a:pt x="963980" y="35446"/>
                  <a:pt x="961315" y="32073"/>
                </a:cubicBezTo>
                <a:cubicBezTo>
                  <a:pt x="958389" y="28347"/>
                  <a:pt x="954638" y="25510"/>
                  <a:pt x="950069" y="23555"/>
                </a:cubicBezTo>
                <a:cubicBezTo>
                  <a:pt x="945501" y="21605"/>
                  <a:pt x="939846" y="20628"/>
                  <a:pt x="933102" y="20628"/>
                </a:cubicBezTo>
                <a:cubicBezTo>
                  <a:pt x="926450" y="20628"/>
                  <a:pt x="920795" y="21629"/>
                  <a:pt x="916136" y="23620"/>
                </a:cubicBezTo>
                <a:cubicBezTo>
                  <a:pt x="911478" y="25617"/>
                  <a:pt x="907240" y="28523"/>
                  <a:pt x="903427" y="32338"/>
                </a:cubicBezTo>
                <a:cubicBezTo>
                  <a:pt x="899699" y="36241"/>
                  <a:pt x="896861" y="40568"/>
                  <a:pt x="894909" y="45313"/>
                </a:cubicBezTo>
                <a:cubicBezTo>
                  <a:pt x="892955" y="50059"/>
                  <a:pt x="891713" y="55585"/>
                  <a:pt x="891184" y="618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94868" y="2757982"/>
            <a:ext cx="117373" cy="148648"/>
          </a:xfrm>
          <a:custGeom>
            <a:avLst/>
            <a:gdLst/>
            <a:ahLst/>
            <a:cxnLst/>
            <a:rect l="l" t="t" r="r" b="b"/>
            <a:pathLst>
              <a:path w="117373" h="148648">
                <a:moveTo>
                  <a:pt x="117374" y="148649"/>
                </a:moveTo>
                <a:lnTo>
                  <a:pt x="92624" y="148649"/>
                </a:lnTo>
                <a:lnTo>
                  <a:pt x="92624" y="37797"/>
                </a:lnTo>
                <a:lnTo>
                  <a:pt x="22623" y="148649"/>
                </a:lnTo>
                <a:lnTo>
                  <a:pt x="0" y="148649"/>
                </a:lnTo>
                <a:lnTo>
                  <a:pt x="0" y="0"/>
                </a:lnTo>
                <a:lnTo>
                  <a:pt x="24750" y="0"/>
                </a:lnTo>
                <a:lnTo>
                  <a:pt x="24750" y="109128"/>
                </a:lnTo>
                <a:lnTo>
                  <a:pt x="93952" y="0"/>
                </a:lnTo>
                <a:lnTo>
                  <a:pt x="11737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70226" y="2754523"/>
            <a:ext cx="866462" cy="206935"/>
          </a:xfrm>
          <a:custGeom>
            <a:avLst/>
            <a:gdLst/>
            <a:ahLst/>
            <a:cxnLst/>
            <a:rect l="l" t="t" r="r" b="b"/>
            <a:pathLst>
              <a:path w="866462" h="206935">
                <a:moveTo>
                  <a:pt x="116570" y="107126"/>
                </a:moveTo>
                <a:cubicBezTo>
                  <a:pt x="116570" y="114311"/>
                  <a:pt x="115196" y="120675"/>
                  <a:pt x="112449" y="126220"/>
                </a:cubicBezTo>
                <a:cubicBezTo>
                  <a:pt x="109698" y="131767"/>
                  <a:pt x="105929" y="136400"/>
                  <a:pt x="101137" y="140130"/>
                </a:cubicBezTo>
                <a:cubicBezTo>
                  <a:pt x="95103" y="144832"/>
                  <a:pt x="88783" y="148007"/>
                  <a:pt x="82172" y="149645"/>
                </a:cubicBezTo>
                <a:cubicBezTo>
                  <a:pt x="75563" y="151286"/>
                  <a:pt x="67644" y="152108"/>
                  <a:pt x="58420" y="152108"/>
                </a:cubicBezTo>
                <a:lnTo>
                  <a:pt x="0" y="152108"/>
                </a:lnTo>
                <a:lnTo>
                  <a:pt x="0" y="3459"/>
                </a:lnTo>
                <a:lnTo>
                  <a:pt x="54561" y="3459"/>
                </a:lnTo>
                <a:cubicBezTo>
                  <a:pt x="65472" y="3459"/>
                  <a:pt x="73458" y="3791"/>
                  <a:pt x="78515" y="4458"/>
                </a:cubicBezTo>
                <a:cubicBezTo>
                  <a:pt x="83569" y="5123"/>
                  <a:pt x="88581" y="6832"/>
                  <a:pt x="93549" y="9580"/>
                </a:cubicBezTo>
                <a:cubicBezTo>
                  <a:pt x="98787" y="12424"/>
                  <a:pt x="102642" y="16192"/>
                  <a:pt x="105130" y="20891"/>
                </a:cubicBezTo>
                <a:cubicBezTo>
                  <a:pt x="107614" y="25597"/>
                  <a:pt x="108856" y="31184"/>
                  <a:pt x="108856" y="37663"/>
                </a:cubicBezTo>
                <a:cubicBezTo>
                  <a:pt x="108856" y="44758"/>
                  <a:pt x="106904" y="51127"/>
                  <a:pt x="102999" y="56761"/>
                </a:cubicBezTo>
                <a:cubicBezTo>
                  <a:pt x="99092" y="62391"/>
                  <a:pt x="93906" y="66762"/>
                  <a:pt x="87429" y="69865"/>
                </a:cubicBezTo>
                <a:lnTo>
                  <a:pt x="88094" y="70797"/>
                </a:lnTo>
                <a:cubicBezTo>
                  <a:pt x="96167" y="72836"/>
                  <a:pt x="102934" y="76961"/>
                  <a:pt x="108388" y="83171"/>
                </a:cubicBezTo>
                <a:cubicBezTo>
                  <a:pt x="113842" y="89381"/>
                  <a:pt x="116570" y="97370"/>
                  <a:pt x="116570" y="107126"/>
                </a:cubicBezTo>
                <a:close/>
                <a:moveTo>
                  <a:pt x="83173" y="41519"/>
                </a:moveTo>
                <a:cubicBezTo>
                  <a:pt x="83173" y="38146"/>
                  <a:pt x="82615" y="35222"/>
                  <a:pt x="81511" y="32735"/>
                </a:cubicBezTo>
                <a:cubicBezTo>
                  <a:pt x="80402" y="30251"/>
                  <a:pt x="78469" y="28299"/>
                  <a:pt x="75718" y="26882"/>
                </a:cubicBezTo>
                <a:cubicBezTo>
                  <a:pt x="72525" y="25197"/>
                  <a:pt x="68954" y="24200"/>
                  <a:pt x="65008" y="23886"/>
                </a:cubicBezTo>
                <a:cubicBezTo>
                  <a:pt x="61059" y="23576"/>
                  <a:pt x="55580" y="23421"/>
                  <a:pt x="48571" y="23421"/>
                </a:cubicBezTo>
                <a:lnTo>
                  <a:pt x="24749" y="23421"/>
                </a:lnTo>
                <a:lnTo>
                  <a:pt x="24749" y="64141"/>
                </a:lnTo>
                <a:lnTo>
                  <a:pt x="53496" y="64141"/>
                </a:lnTo>
                <a:cubicBezTo>
                  <a:pt x="59618" y="64141"/>
                  <a:pt x="63968" y="63853"/>
                  <a:pt x="66539" y="63278"/>
                </a:cubicBezTo>
                <a:cubicBezTo>
                  <a:pt x="69108" y="62705"/>
                  <a:pt x="71949" y="61481"/>
                  <a:pt x="75052" y="59620"/>
                </a:cubicBezTo>
                <a:cubicBezTo>
                  <a:pt x="77979" y="57841"/>
                  <a:pt x="80063" y="55447"/>
                  <a:pt x="81309" y="52430"/>
                </a:cubicBezTo>
                <a:cubicBezTo>
                  <a:pt x="82551" y="49417"/>
                  <a:pt x="83173" y="45781"/>
                  <a:pt x="83173" y="41519"/>
                </a:cubicBezTo>
                <a:close/>
                <a:moveTo>
                  <a:pt x="90755" y="107262"/>
                </a:moveTo>
                <a:cubicBezTo>
                  <a:pt x="90755" y="102204"/>
                  <a:pt x="90021" y="98143"/>
                  <a:pt x="88563" y="95084"/>
                </a:cubicBezTo>
                <a:cubicBezTo>
                  <a:pt x="87097" y="92023"/>
                  <a:pt x="83883" y="89295"/>
                  <a:pt x="78911" y="86901"/>
                </a:cubicBezTo>
                <a:cubicBezTo>
                  <a:pt x="75808" y="85392"/>
                  <a:pt x="72482" y="84460"/>
                  <a:pt x="68933" y="84103"/>
                </a:cubicBezTo>
                <a:cubicBezTo>
                  <a:pt x="65383" y="83750"/>
                  <a:pt x="60458" y="83571"/>
                  <a:pt x="54158" y="83571"/>
                </a:cubicBezTo>
                <a:lnTo>
                  <a:pt x="24749" y="83571"/>
                </a:lnTo>
                <a:lnTo>
                  <a:pt x="24749" y="132146"/>
                </a:lnTo>
                <a:lnTo>
                  <a:pt x="46439" y="132146"/>
                </a:lnTo>
                <a:cubicBezTo>
                  <a:pt x="55403" y="132146"/>
                  <a:pt x="62366" y="131793"/>
                  <a:pt x="67333" y="131083"/>
                </a:cubicBezTo>
                <a:cubicBezTo>
                  <a:pt x="72306" y="130374"/>
                  <a:pt x="76560" y="128956"/>
                  <a:pt x="80110" y="126821"/>
                </a:cubicBezTo>
                <a:cubicBezTo>
                  <a:pt x="83836" y="124517"/>
                  <a:pt x="86540" y="121856"/>
                  <a:pt x="88224" y="118840"/>
                </a:cubicBezTo>
                <a:cubicBezTo>
                  <a:pt x="89909" y="115819"/>
                  <a:pt x="90755" y="111960"/>
                  <a:pt x="90755" y="107262"/>
                </a:cubicBezTo>
                <a:close/>
                <a:moveTo>
                  <a:pt x="253245" y="106064"/>
                </a:moveTo>
                <a:cubicBezTo>
                  <a:pt x="253245" y="113250"/>
                  <a:pt x="251801" y="119769"/>
                  <a:pt x="248918" y="125622"/>
                </a:cubicBezTo>
                <a:cubicBezTo>
                  <a:pt x="246034" y="131479"/>
                  <a:pt x="242110" y="136228"/>
                  <a:pt x="237141" y="139864"/>
                </a:cubicBezTo>
                <a:cubicBezTo>
                  <a:pt x="231284" y="144302"/>
                  <a:pt x="225028" y="147452"/>
                  <a:pt x="218375" y="149314"/>
                </a:cubicBezTo>
                <a:cubicBezTo>
                  <a:pt x="211719" y="151174"/>
                  <a:pt x="203158" y="152108"/>
                  <a:pt x="192693" y="152108"/>
                </a:cubicBezTo>
                <a:lnTo>
                  <a:pt x="142923" y="152108"/>
                </a:lnTo>
                <a:lnTo>
                  <a:pt x="142923" y="3459"/>
                </a:lnTo>
                <a:lnTo>
                  <a:pt x="167939" y="3459"/>
                </a:lnTo>
                <a:lnTo>
                  <a:pt x="167939" y="61347"/>
                </a:lnTo>
                <a:lnTo>
                  <a:pt x="193358" y="61347"/>
                </a:lnTo>
                <a:cubicBezTo>
                  <a:pt x="204533" y="61347"/>
                  <a:pt x="213209" y="61927"/>
                  <a:pt x="219373" y="63079"/>
                </a:cubicBezTo>
                <a:cubicBezTo>
                  <a:pt x="225536" y="64231"/>
                  <a:pt x="231680" y="67073"/>
                  <a:pt x="237804" y="71594"/>
                </a:cubicBezTo>
                <a:cubicBezTo>
                  <a:pt x="242949" y="75410"/>
                  <a:pt x="246811" y="80291"/>
                  <a:pt x="249386" y="86234"/>
                </a:cubicBezTo>
                <a:cubicBezTo>
                  <a:pt x="251956" y="92181"/>
                  <a:pt x="253245" y="98788"/>
                  <a:pt x="253245" y="106064"/>
                </a:cubicBezTo>
                <a:close/>
                <a:moveTo>
                  <a:pt x="227426" y="106463"/>
                </a:moveTo>
                <a:cubicBezTo>
                  <a:pt x="227426" y="101938"/>
                  <a:pt x="226651" y="97966"/>
                  <a:pt x="225097" y="94550"/>
                </a:cubicBezTo>
                <a:cubicBezTo>
                  <a:pt x="223545" y="91134"/>
                  <a:pt x="220996" y="88363"/>
                  <a:pt x="217446" y="86234"/>
                </a:cubicBezTo>
                <a:cubicBezTo>
                  <a:pt x="213716" y="84021"/>
                  <a:pt x="209480" y="82684"/>
                  <a:pt x="204735" y="82243"/>
                </a:cubicBezTo>
                <a:cubicBezTo>
                  <a:pt x="199990" y="81799"/>
                  <a:pt x="193179" y="81576"/>
                  <a:pt x="184305" y="81576"/>
                </a:cubicBezTo>
                <a:lnTo>
                  <a:pt x="167939" y="81576"/>
                </a:lnTo>
                <a:lnTo>
                  <a:pt x="167939" y="132146"/>
                </a:lnTo>
                <a:lnTo>
                  <a:pt x="183776" y="132146"/>
                </a:lnTo>
                <a:cubicBezTo>
                  <a:pt x="192646" y="132146"/>
                  <a:pt x="199522" y="131767"/>
                  <a:pt x="204403" y="131012"/>
                </a:cubicBezTo>
                <a:cubicBezTo>
                  <a:pt x="209281" y="130262"/>
                  <a:pt x="213494" y="128818"/>
                  <a:pt x="217044" y="126691"/>
                </a:cubicBezTo>
                <a:cubicBezTo>
                  <a:pt x="220682" y="124384"/>
                  <a:pt x="223325" y="121652"/>
                  <a:pt x="224967" y="118501"/>
                </a:cubicBezTo>
                <a:cubicBezTo>
                  <a:pt x="226604" y="115355"/>
                  <a:pt x="227426" y="111341"/>
                  <a:pt x="227426" y="106463"/>
                </a:cubicBezTo>
                <a:close/>
                <a:moveTo>
                  <a:pt x="295559" y="152108"/>
                </a:moveTo>
                <a:lnTo>
                  <a:pt x="270542" y="152108"/>
                </a:lnTo>
                <a:lnTo>
                  <a:pt x="270542" y="3459"/>
                </a:lnTo>
                <a:lnTo>
                  <a:pt x="295559" y="3459"/>
                </a:lnTo>
                <a:close/>
                <a:moveTo>
                  <a:pt x="449131" y="152108"/>
                </a:moveTo>
                <a:lnTo>
                  <a:pt x="424112" y="152108"/>
                </a:lnTo>
                <a:lnTo>
                  <a:pt x="424112" y="25020"/>
                </a:lnTo>
                <a:lnTo>
                  <a:pt x="356777" y="25020"/>
                </a:lnTo>
                <a:lnTo>
                  <a:pt x="356777" y="152108"/>
                </a:lnTo>
                <a:lnTo>
                  <a:pt x="331760" y="152108"/>
                </a:lnTo>
                <a:lnTo>
                  <a:pt x="331760" y="3459"/>
                </a:lnTo>
                <a:lnTo>
                  <a:pt x="449131" y="3459"/>
                </a:lnTo>
                <a:close/>
                <a:moveTo>
                  <a:pt x="602171" y="3459"/>
                </a:moveTo>
                <a:lnTo>
                  <a:pt x="522193" y="206935"/>
                </a:lnTo>
                <a:lnTo>
                  <a:pt x="495442" y="206935"/>
                </a:lnTo>
                <a:lnTo>
                  <a:pt x="522061" y="144922"/>
                </a:lnTo>
                <a:lnTo>
                  <a:pt x="468031" y="3459"/>
                </a:lnTo>
                <a:lnTo>
                  <a:pt x="495045" y="3459"/>
                </a:lnTo>
                <a:lnTo>
                  <a:pt x="535632" y="113515"/>
                </a:lnTo>
                <a:lnTo>
                  <a:pt x="576089" y="3459"/>
                </a:lnTo>
                <a:close/>
                <a:moveTo>
                  <a:pt x="680158" y="155434"/>
                </a:moveTo>
                <a:cubicBezTo>
                  <a:pt x="669953" y="155434"/>
                  <a:pt x="660593" y="153856"/>
                  <a:pt x="652078" y="150707"/>
                </a:cubicBezTo>
                <a:cubicBezTo>
                  <a:pt x="643561" y="147561"/>
                  <a:pt x="636238" y="142793"/>
                  <a:pt x="630118" y="136408"/>
                </a:cubicBezTo>
                <a:cubicBezTo>
                  <a:pt x="623995" y="130018"/>
                  <a:pt x="619250" y="121964"/>
                  <a:pt x="615880" y="112252"/>
                </a:cubicBezTo>
                <a:cubicBezTo>
                  <a:pt x="612506" y="102536"/>
                  <a:pt x="610822" y="91112"/>
                  <a:pt x="610822" y="77983"/>
                </a:cubicBezTo>
                <a:cubicBezTo>
                  <a:pt x="610822" y="64940"/>
                  <a:pt x="612575" y="53676"/>
                  <a:pt x="616082" y="44179"/>
                </a:cubicBezTo>
                <a:cubicBezTo>
                  <a:pt x="619584" y="34690"/>
                  <a:pt x="624260" y="26706"/>
                  <a:pt x="630118" y="20228"/>
                </a:cubicBezTo>
                <a:cubicBezTo>
                  <a:pt x="635975" y="13753"/>
                  <a:pt x="643272" y="8759"/>
                  <a:pt x="652010" y="5257"/>
                </a:cubicBezTo>
                <a:cubicBezTo>
                  <a:pt x="660750" y="1750"/>
                  <a:pt x="670129" y="0"/>
                  <a:pt x="680158" y="0"/>
                </a:cubicBezTo>
                <a:cubicBezTo>
                  <a:pt x="688319" y="0"/>
                  <a:pt x="696189" y="1152"/>
                  <a:pt x="703778" y="3459"/>
                </a:cubicBezTo>
                <a:cubicBezTo>
                  <a:pt x="711360" y="5767"/>
                  <a:pt x="718127" y="8428"/>
                  <a:pt x="724071" y="11448"/>
                </a:cubicBezTo>
                <a:lnTo>
                  <a:pt x="724071" y="39525"/>
                </a:lnTo>
                <a:lnTo>
                  <a:pt x="722605" y="39525"/>
                </a:lnTo>
                <a:cubicBezTo>
                  <a:pt x="720831" y="38016"/>
                  <a:pt x="718549" y="36285"/>
                  <a:pt x="715755" y="34329"/>
                </a:cubicBezTo>
                <a:cubicBezTo>
                  <a:pt x="712961" y="32379"/>
                  <a:pt x="709562" y="30387"/>
                  <a:pt x="705574" y="28346"/>
                </a:cubicBezTo>
                <a:cubicBezTo>
                  <a:pt x="702114" y="26572"/>
                  <a:pt x="698032" y="25016"/>
                  <a:pt x="693331" y="23688"/>
                </a:cubicBezTo>
                <a:cubicBezTo>
                  <a:pt x="688625" y="22355"/>
                  <a:pt x="684100" y="21694"/>
                  <a:pt x="679754" y="21694"/>
                </a:cubicBezTo>
                <a:cubicBezTo>
                  <a:pt x="666802" y="21694"/>
                  <a:pt x="656401" y="26594"/>
                  <a:pt x="648550" y="36396"/>
                </a:cubicBezTo>
                <a:cubicBezTo>
                  <a:pt x="640695" y="46199"/>
                  <a:pt x="636771" y="60059"/>
                  <a:pt x="636771" y="77983"/>
                </a:cubicBezTo>
                <a:cubicBezTo>
                  <a:pt x="636771" y="95551"/>
                  <a:pt x="640565" y="109231"/>
                  <a:pt x="648150" y="119034"/>
                </a:cubicBezTo>
                <a:cubicBezTo>
                  <a:pt x="655736" y="128838"/>
                  <a:pt x="666269" y="133744"/>
                  <a:pt x="679754" y="133744"/>
                </a:cubicBezTo>
                <a:cubicBezTo>
                  <a:pt x="687917" y="133744"/>
                  <a:pt x="695682" y="132060"/>
                  <a:pt x="703044" y="128685"/>
                </a:cubicBezTo>
                <a:cubicBezTo>
                  <a:pt x="710408" y="125316"/>
                  <a:pt x="716928" y="120971"/>
                  <a:pt x="722605" y="115646"/>
                </a:cubicBezTo>
                <a:lnTo>
                  <a:pt x="724071" y="115646"/>
                </a:lnTo>
                <a:lnTo>
                  <a:pt x="724071" y="143723"/>
                </a:lnTo>
                <a:cubicBezTo>
                  <a:pt x="721587" y="144875"/>
                  <a:pt x="718484" y="146276"/>
                  <a:pt x="714758" y="147913"/>
                </a:cubicBezTo>
                <a:cubicBezTo>
                  <a:pt x="711028" y="149555"/>
                  <a:pt x="707659" y="150779"/>
                  <a:pt x="704641" y="151574"/>
                </a:cubicBezTo>
                <a:cubicBezTo>
                  <a:pt x="700379" y="152817"/>
                  <a:pt x="696566" y="153770"/>
                  <a:pt x="693197" y="154437"/>
                </a:cubicBezTo>
                <a:cubicBezTo>
                  <a:pt x="689824" y="155102"/>
                  <a:pt x="685482" y="155434"/>
                  <a:pt x="680158" y="155434"/>
                </a:cubicBezTo>
                <a:close/>
                <a:moveTo>
                  <a:pt x="866462" y="152108"/>
                </a:moveTo>
                <a:lnTo>
                  <a:pt x="835322" y="152108"/>
                </a:lnTo>
                <a:lnTo>
                  <a:pt x="784353" y="83571"/>
                </a:lnTo>
                <a:lnTo>
                  <a:pt x="771843" y="83571"/>
                </a:lnTo>
                <a:lnTo>
                  <a:pt x="771843" y="152108"/>
                </a:lnTo>
                <a:lnTo>
                  <a:pt x="746827" y="152108"/>
                </a:lnTo>
                <a:lnTo>
                  <a:pt x="746827" y="3459"/>
                </a:lnTo>
                <a:lnTo>
                  <a:pt x="771843" y="3459"/>
                </a:lnTo>
                <a:lnTo>
                  <a:pt x="771843" y="68138"/>
                </a:lnTo>
                <a:cubicBezTo>
                  <a:pt x="778319" y="68048"/>
                  <a:pt x="783845" y="66694"/>
                  <a:pt x="788410" y="64077"/>
                </a:cubicBezTo>
                <a:cubicBezTo>
                  <a:pt x="792979" y="61459"/>
                  <a:pt x="796862" y="56383"/>
                  <a:pt x="800060" y="48841"/>
                </a:cubicBezTo>
                <a:cubicBezTo>
                  <a:pt x="801032" y="46624"/>
                  <a:pt x="802115" y="44050"/>
                  <a:pt x="803314" y="41120"/>
                </a:cubicBezTo>
                <a:cubicBezTo>
                  <a:pt x="804513" y="38193"/>
                  <a:pt x="805466" y="35618"/>
                  <a:pt x="806180" y="33401"/>
                </a:cubicBezTo>
                <a:cubicBezTo>
                  <a:pt x="810082" y="22489"/>
                  <a:pt x="815493" y="14771"/>
                  <a:pt x="822412" y="10246"/>
                </a:cubicBezTo>
                <a:cubicBezTo>
                  <a:pt x="829335" y="5720"/>
                  <a:pt x="838338" y="3459"/>
                  <a:pt x="849430" y="3459"/>
                </a:cubicBezTo>
                <a:lnTo>
                  <a:pt x="856216" y="3459"/>
                </a:lnTo>
                <a:lnTo>
                  <a:pt x="856216" y="25020"/>
                </a:lnTo>
                <a:lnTo>
                  <a:pt x="850496" y="25020"/>
                </a:lnTo>
                <a:cubicBezTo>
                  <a:pt x="843486" y="25020"/>
                  <a:pt x="838230" y="26464"/>
                  <a:pt x="834727" y="29343"/>
                </a:cubicBezTo>
                <a:cubicBezTo>
                  <a:pt x="831221" y="32227"/>
                  <a:pt x="828269" y="37484"/>
                  <a:pt x="825872" y="45111"/>
                </a:cubicBezTo>
                <a:cubicBezTo>
                  <a:pt x="823387" y="52831"/>
                  <a:pt x="820464" y="58843"/>
                  <a:pt x="817091" y="63144"/>
                </a:cubicBezTo>
                <a:cubicBezTo>
                  <a:pt x="813718" y="67450"/>
                  <a:pt x="809992" y="70754"/>
                  <a:pt x="805914" y="7305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75357" y="2753857"/>
            <a:ext cx="2022142" cy="207600"/>
          </a:xfrm>
          <a:custGeom>
            <a:avLst/>
            <a:gdLst/>
            <a:ahLst/>
            <a:cxnLst/>
            <a:rect l="l" t="t" r="r" b="b"/>
            <a:pathLst>
              <a:path w="2022142" h="207600">
                <a:moveTo>
                  <a:pt x="116576" y="107792"/>
                </a:moveTo>
                <a:cubicBezTo>
                  <a:pt x="116576" y="114977"/>
                  <a:pt x="115197" y="121341"/>
                  <a:pt x="112449" y="126886"/>
                </a:cubicBezTo>
                <a:cubicBezTo>
                  <a:pt x="109698" y="132433"/>
                  <a:pt x="105930" y="137066"/>
                  <a:pt x="101139" y="140796"/>
                </a:cubicBezTo>
                <a:cubicBezTo>
                  <a:pt x="95105" y="145498"/>
                  <a:pt x="88783" y="148673"/>
                  <a:pt x="82178" y="150311"/>
                </a:cubicBezTo>
                <a:cubicBezTo>
                  <a:pt x="75563" y="151952"/>
                  <a:pt x="67644" y="152774"/>
                  <a:pt x="58421" y="152774"/>
                </a:cubicBezTo>
                <a:lnTo>
                  <a:pt x="0" y="152774"/>
                </a:lnTo>
                <a:lnTo>
                  <a:pt x="0" y="4125"/>
                </a:lnTo>
                <a:lnTo>
                  <a:pt x="54562" y="4125"/>
                </a:lnTo>
                <a:cubicBezTo>
                  <a:pt x="65477" y="4125"/>
                  <a:pt x="73458" y="4457"/>
                  <a:pt x="78516" y="5124"/>
                </a:cubicBezTo>
                <a:cubicBezTo>
                  <a:pt x="83571" y="5789"/>
                  <a:pt x="88581" y="7498"/>
                  <a:pt x="93553" y="10246"/>
                </a:cubicBezTo>
                <a:cubicBezTo>
                  <a:pt x="98788" y="13090"/>
                  <a:pt x="102646" y="16858"/>
                  <a:pt x="105131" y="21557"/>
                </a:cubicBezTo>
                <a:cubicBezTo>
                  <a:pt x="107614" y="26263"/>
                  <a:pt x="108857" y="31850"/>
                  <a:pt x="108857" y="38329"/>
                </a:cubicBezTo>
                <a:cubicBezTo>
                  <a:pt x="108857" y="45424"/>
                  <a:pt x="106906" y="51793"/>
                  <a:pt x="102999" y="57427"/>
                </a:cubicBezTo>
                <a:cubicBezTo>
                  <a:pt x="99097" y="63057"/>
                  <a:pt x="93906" y="67428"/>
                  <a:pt x="87429" y="70531"/>
                </a:cubicBezTo>
                <a:lnTo>
                  <a:pt x="88096" y="71463"/>
                </a:lnTo>
                <a:cubicBezTo>
                  <a:pt x="96171" y="73502"/>
                  <a:pt x="102935" y="77627"/>
                  <a:pt x="108389" y="83837"/>
                </a:cubicBezTo>
                <a:cubicBezTo>
                  <a:pt x="113846" y="90047"/>
                  <a:pt x="116576" y="98036"/>
                  <a:pt x="116576" y="107792"/>
                </a:cubicBezTo>
                <a:close/>
                <a:moveTo>
                  <a:pt x="83174" y="42185"/>
                </a:moveTo>
                <a:cubicBezTo>
                  <a:pt x="83174" y="38812"/>
                  <a:pt x="82619" y="35888"/>
                  <a:pt x="81511" y="33401"/>
                </a:cubicBezTo>
                <a:cubicBezTo>
                  <a:pt x="80402" y="30917"/>
                  <a:pt x="78469" y="28965"/>
                  <a:pt x="75718" y="27548"/>
                </a:cubicBezTo>
                <a:cubicBezTo>
                  <a:pt x="72526" y="25863"/>
                  <a:pt x="68958" y="24866"/>
                  <a:pt x="65009" y="24552"/>
                </a:cubicBezTo>
                <a:cubicBezTo>
                  <a:pt x="61060" y="24242"/>
                  <a:pt x="55584" y="24087"/>
                  <a:pt x="48571" y="24087"/>
                </a:cubicBezTo>
                <a:lnTo>
                  <a:pt x="24749" y="24087"/>
                </a:lnTo>
                <a:lnTo>
                  <a:pt x="24749" y="64807"/>
                </a:lnTo>
                <a:lnTo>
                  <a:pt x="53496" y="64807"/>
                </a:lnTo>
                <a:cubicBezTo>
                  <a:pt x="59620" y="64807"/>
                  <a:pt x="63968" y="64519"/>
                  <a:pt x="66539" y="63944"/>
                </a:cubicBezTo>
                <a:cubicBezTo>
                  <a:pt x="69109" y="63371"/>
                  <a:pt x="71953" y="62147"/>
                  <a:pt x="75057" y="60286"/>
                </a:cubicBezTo>
                <a:cubicBezTo>
                  <a:pt x="77979" y="58507"/>
                  <a:pt x="80068" y="56113"/>
                  <a:pt x="81313" y="53096"/>
                </a:cubicBezTo>
                <a:cubicBezTo>
                  <a:pt x="82551" y="50083"/>
                  <a:pt x="83174" y="46447"/>
                  <a:pt x="83174" y="42185"/>
                </a:cubicBezTo>
                <a:close/>
                <a:moveTo>
                  <a:pt x="90757" y="107928"/>
                </a:moveTo>
                <a:cubicBezTo>
                  <a:pt x="90757" y="102870"/>
                  <a:pt x="90025" y="98809"/>
                  <a:pt x="88563" y="95750"/>
                </a:cubicBezTo>
                <a:cubicBezTo>
                  <a:pt x="87099" y="92689"/>
                  <a:pt x="83883" y="89961"/>
                  <a:pt x="78915" y="87567"/>
                </a:cubicBezTo>
                <a:cubicBezTo>
                  <a:pt x="75813" y="86058"/>
                  <a:pt x="72482" y="85126"/>
                  <a:pt x="68933" y="84769"/>
                </a:cubicBezTo>
                <a:cubicBezTo>
                  <a:pt x="65383" y="84416"/>
                  <a:pt x="60458" y="84237"/>
                  <a:pt x="54162" y="84237"/>
                </a:cubicBezTo>
                <a:lnTo>
                  <a:pt x="24749" y="84237"/>
                </a:lnTo>
                <a:lnTo>
                  <a:pt x="24749" y="132812"/>
                </a:lnTo>
                <a:lnTo>
                  <a:pt x="46444" y="132812"/>
                </a:lnTo>
                <a:cubicBezTo>
                  <a:pt x="55404" y="132812"/>
                  <a:pt x="62367" y="132459"/>
                  <a:pt x="67338" y="131749"/>
                </a:cubicBezTo>
                <a:cubicBezTo>
                  <a:pt x="72306" y="131040"/>
                  <a:pt x="76562" y="129622"/>
                  <a:pt x="80114" y="127487"/>
                </a:cubicBezTo>
                <a:cubicBezTo>
                  <a:pt x="83836" y="125183"/>
                  <a:pt x="86544" y="122522"/>
                  <a:pt x="88229" y="119506"/>
                </a:cubicBezTo>
                <a:cubicBezTo>
                  <a:pt x="89913" y="116485"/>
                  <a:pt x="90757" y="112626"/>
                  <a:pt x="90757" y="107928"/>
                </a:cubicBezTo>
                <a:close/>
                <a:moveTo>
                  <a:pt x="253245" y="106730"/>
                </a:moveTo>
                <a:cubicBezTo>
                  <a:pt x="253245" y="113916"/>
                  <a:pt x="251801" y="120435"/>
                  <a:pt x="248919" y="126288"/>
                </a:cubicBezTo>
                <a:cubicBezTo>
                  <a:pt x="246034" y="132145"/>
                  <a:pt x="242111" y="136894"/>
                  <a:pt x="237143" y="140530"/>
                </a:cubicBezTo>
                <a:cubicBezTo>
                  <a:pt x="231286" y="144968"/>
                  <a:pt x="225029" y="148118"/>
                  <a:pt x="218376" y="149980"/>
                </a:cubicBezTo>
                <a:cubicBezTo>
                  <a:pt x="211723" y="151840"/>
                  <a:pt x="203159" y="152774"/>
                  <a:pt x="192693" y="152774"/>
                </a:cubicBezTo>
                <a:lnTo>
                  <a:pt x="142923" y="152774"/>
                </a:lnTo>
                <a:lnTo>
                  <a:pt x="142923" y="4125"/>
                </a:lnTo>
                <a:lnTo>
                  <a:pt x="167939" y="4125"/>
                </a:lnTo>
                <a:lnTo>
                  <a:pt x="167939" y="62013"/>
                </a:lnTo>
                <a:lnTo>
                  <a:pt x="193360" y="62013"/>
                </a:lnTo>
                <a:cubicBezTo>
                  <a:pt x="204537" y="62013"/>
                  <a:pt x="213210" y="62593"/>
                  <a:pt x="219373" y="63745"/>
                </a:cubicBezTo>
                <a:cubicBezTo>
                  <a:pt x="225540" y="64897"/>
                  <a:pt x="231684" y="67739"/>
                  <a:pt x="237805" y="72260"/>
                </a:cubicBezTo>
                <a:cubicBezTo>
                  <a:pt x="242953" y="76076"/>
                  <a:pt x="246815" y="80957"/>
                  <a:pt x="249386" y="86900"/>
                </a:cubicBezTo>
                <a:cubicBezTo>
                  <a:pt x="251956" y="92847"/>
                  <a:pt x="253245" y="99454"/>
                  <a:pt x="253245" y="106730"/>
                </a:cubicBezTo>
                <a:close/>
                <a:moveTo>
                  <a:pt x="227426" y="107129"/>
                </a:moveTo>
                <a:cubicBezTo>
                  <a:pt x="227426" y="102604"/>
                  <a:pt x="226653" y="98632"/>
                  <a:pt x="225101" y="95216"/>
                </a:cubicBezTo>
                <a:cubicBezTo>
                  <a:pt x="223545" y="91800"/>
                  <a:pt x="220996" y="89029"/>
                  <a:pt x="217447" y="86900"/>
                </a:cubicBezTo>
                <a:cubicBezTo>
                  <a:pt x="213718" y="84687"/>
                  <a:pt x="209484" y="83350"/>
                  <a:pt x="204735" y="82909"/>
                </a:cubicBezTo>
                <a:cubicBezTo>
                  <a:pt x="199991" y="82465"/>
                  <a:pt x="193179" y="82242"/>
                  <a:pt x="184310" y="82242"/>
                </a:cubicBezTo>
                <a:lnTo>
                  <a:pt x="167939" y="82242"/>
                </a:lnTo>
                <a:lnTo>
                  <a:pt x="167939" y="132812"/>
                </a:lnTo>
                <a:lnTo>
                  <a:pt x="183776" y="132812"/>
                </a:lnTo>
                <a:cubicBezTo>
                  <a:pt x="192647" y="132812"/>
                  <a:pt x="199523" y="132433"/>
                  <a:pt x="204404" y="131678"/>
                </a:cubicBezTo>
                <a:cubicBezTo>
                  <a:pt x="209282" y="130928"/>
                  <a:pt x="213494" y="129484"/>
                  <a:pt x="217048" y="127357"/>
                </a:cubicBezTo>
                <a:cubicBezTo>
                  <a:pt x="220684" y="125050"/>
                  <a:pt x="223326" y="122318"/>
                  <a:pt x="224967" y="119167"/>
                </a:cubicBezTo>
                <a:cubicBezTo>
                  <a:pt x="226606" y="116021"/>
                  <a:pt x="227426" y="112007"/>
                  <a:pt x="227426" y="107129"/>
                </a:cubicBezTo>
                <a:close/>
                <a:moveTo>
                  <a:pt x="295563" y="152774"/>
                </a:moveTo>
                <a:lnTo>
                  <a:pt x="270544" y="152774"/>
                </a:lnTo>
                <a:lnTo>
                  <a:pt x="270544" y="4125"/>
                </a:lnTo>
                <a:lnTo>
                  <a:pt x="295563" y="4125"/>
                </a:lnTo>
                <a:close/>
                <a:moveTo>
                  <a:pt x="390849" y="156100"/>
                </a:moveTo>
                <a:cubicBezTo>
                  <a:pt x="380645" y="156100"/>
                  <a:pt x="371286" y="154522"/>
                  <a:pt x="362769" y="151373"/>
                </a:cubicBezTo>
                <a:cubicBezTo>
                  <a:pt x="354255" y="148227"/>
                  <a:pt x="346932" y="143459"/>
                  <a:pt x="340808" y="137074"/>
                </a:cubicBezTo>
                <a:cubicBezTo>
                  <a:pt x="334688" y="130684"/>
                  <a:pt x="329943" y="122630"/>
                  <a:pt x="326574" y="112918"/>
                </a:cubicBezTo>
                <a:cubicBezTo>
                  <a:pt x="323201" y="103202"/>
                  <a:pt x="321515" y="91778"/>
                  <a:pt x="321515" y="78649"/>
                </a:cubicBezTo>
                <a:cubicBezTo>
                  <a:pt x="321515" y="65606"/>
                  <a:pt x="323270" y="54342"/>
                  <a:pt x="326772" y="44845"/>
                </a:cubicBezTo>
                <a:cubicBezTo>
                  <a:pt x="330278" y="35356"/>
                  <a:pt x="334954" y="27372"/>
                  <a:pt x="340808" y="20894"/>
                </a:cubicBezTo>
                <a:cubicBezTo>
                  <a:pt x="346665" y="14419"/>
                  <a:pt x="353963" y="9425"/>
                  <a:pt x="362704" y="5923"/>
                </a:cubicBezTo>
                <a:cubicBezTo>
                  <a:pt x="371441" y="2416"/>
                  <a:pt x="380822" y="666"/>
                  <a:pt x="390849" y="666"/>
                </a:cubicBezTo>
                <a:cubicBezTo>
                  <a:pt x="399009" y="666"/>
                  <a:pt x="406882" y="1818"/>
                  <a:pt x="414468" y="4125"/>
                </a:cubicBezTo>
                <a:cubicBezTo>
                  <a:pt x="422054" y="6433"/>
                  <a:pt x="428818" y="9094"/>
                  <a:pt x="434762" y="12114"/>
                </a:cubicBezTo>
                <a:lnTo>
                  <a:pt x="434762" y="40191"/>
                </a:lnTo>
                <a:lnTo>
                  <a:pt x="433296" y="40191"/>
                </a:lnTo>
                <a:cubicBezTo>
                  <a:pt x="431524" y="38682"/>
                  <a:pt x="429242" y="36951"/>
                  <a:pt x="426449" y="34995"/>
                </a:cubicBezTo>
                <a:cubicBezTo>
                  <a:pt x="423651" y="33045"/>
                  <a:pt x="420257" y="31053"/>
                  <a:pt x="416264" y="29012"/>
                </a:cubicBezTo>
                <a:cubicBezTo>
                  <a:pt x="412808" y="27238"/>
                  <a:pt x="408726" y="25682"/>
                  <a:pt x="404021" y="24354"/>
                </a:cubicBezTo>
                <a:cubicBezTo>
                  <a:pt x="399320" y="23021"/>
                  <a:pt x="394795" y="22360"/>
                  <a:pt x="390449" y="22360"/>
                </a:cubicBezTo>
                <a:cubicBezTo>
                  <a:pt x="377496" y="22360"/>
                  <a:pt x="367096" y="27260"/>
                  <a:pt x="359241" y="37062"/>
                </a:cubicBezTo>
                <a:cubicBezTo>
                  <a:pt x="351388" y="46865"/>
                  <a:pt x="347464" y="60725"/>
                  <a:pt x="347464" y="78649"/>
                </a:cubicBezTo>
                <a:cubicBezTo>
                  <a:pt x="347464" y="96217"/>
                  <a:pt x="351255" y="109897"/>
                  <a:pt x="358844" y="119700"/>
                </a:cubicBezTo>
                <a:cubicBezTo>
                  <a:pt x="366427" y="129504"/>
                  <a:pt x="376964" y="134410"/>
                  <a:pt x="390449" y="134410"/>
                </a:cubicBezTo>
                <a:cubicBezTo>
                  <a:pt x="398609" y="134410"/>
                  <a:pt x="406376" y="132726"/>
                  <a:pt x="413736" y="129351"/>
                </a:cubicBezTo>
                <a:cubicBezTo>
                  <a:pt x="421099" y="125982"/>
                  <a:pt x="427619" y="121637"/>
                  <a:pt x="433296" y="116312"/>
                </a:cubicBezTo>
                <a:lnTo>
                  <a:pt x="434762" y="116312"/>
                </a:lnTo>
                <a:lnTo>
                  <a:pt x="434762" y="144389"/>
                </a:lnTo>
                <a:cubicBezTo>
                  <a:pt x="432281" y="145541"/>
                  <a:pt x="429177" y="146942"/>
                  <a:pt x="425449" y="148579"/>
                </a:cubicBezTo>
                <a:cubicBezTo>
                  <a:pt x="421722" y="150221"/>
                  <a:pt x="418352" y="151445"/>
                  <a:pt x="415332" y="152240"/>
                </a:cubicBezTo>
                <a:cubicBezTo>
                  <a:pt x="411073" y="153483"/>
                  <a:pt x="407261" y="154436"/>
                  <a:pt x="403891" y="155103"/>
                </a:cubicBezTo>
                <a:cubicBezTo>
                  <a:pt x="400518" y="155768"/>
                  <a:pt x="396172" y="156100"/>
                  <a:pt x="390849" y="156100"/>
                </a:cubicBezTo>
                <a:close/>
                <a:moveTo>
                  <a:pt x="579816" y="78516"/>
                </a:moveTo>
                <a:cubicBezTo>
                  <a:pt x="579816" y="103536"/>
                  <a:pt x="573782" y="122854"/>
                  <a:pt x="561718" y="136470"/>
                </a:cubicBezTo>
                <a:cubicBezTo>
                  <a:pt x="549652" y="150092"/>
                  <a:pt x="533595" y="156899"/>
                  <a:pt x="513543" y="156899"/>
                </a:cubicBezTo>
                <a:cubicBezTo>
                  <a:pt x="492869" y="156899"/>
                  <a:pt x="476614" y="149868"/>
                  <a:pt x="464770" y="135803"/>
                </a:cubicBezTo>
                <a:cubicBezTo>
                  <a:pt x="452926" y="121745"/>
                  <a:pt x="447004" y="102647"/>
                  <a:pt x="447004" y="78516"/>
                </a:cubicBezTo>
                <a:cubicBezTo>
                  <a:pt x="447004" y="53676"/>
                  <a:pt x="453107" y="34377"/>
                  <a:pt x="465307" y="20624"/>
                </a:cubicBezTo>
                <a:cubicBezTo>
                  <a:pt x="477505" y="6872"/>
                  <a:pt x="493585" y="0"/>
                  <a:pt x="513543" y="0"/>
                </a:cubicBezTo>
                <a:cubicBezTo>
                  <a:pt x="533595" y="0"/>
                  <a:pt x="549652" y="6855"/>
                  <a:pt x="561718" y="20559"/>
                </a:cubicBezTo>
                <a:cubicBezTo>
                  <a:pt x="573782" y="34269"/>
                  <a:pt x="579816" y="53587"/>
                  <a:pt x="579816" y="78516"/>
                </a:cubicBezTo>
                <a:close/>
                <a:moveTo>
                  <a:pt x="554000" y="78516"/>
                </a:moveTo>
                <a:cubicBezTo>
                  <a:pt x="554000" y="59264"/>
                  <a:pt x="550498" y="44957"/>
                  <a:pt x="543489" y="35597"/>
                </a:cubicBezTo>
                <a:cubicBezTo>
                  <a:pt x="536476" y="26237"/>
                  <a:pt x="526492" y="21557"/>
                  <a:pt x="513543" y="21557"/>
                </a:cubicBezTo>
                <a:cubicBezTo>
                  <a:pt x="500504" y="21557"/>
                  <a:pt x="490453" y="26237"/>
                  <a:pt x="483401" y="35597"/>
                </a:cubicBezTo>
                <a:cubicBezTo>
                  <a:pt x="476349" y="44957"/>
                  <a:pt x="472821" y="59264"/>
                  <a:pt x="472821" y="78516"/>
                </a:cubicBezTo>
                <a:cubicBezTo>
                  <a:pt x="472821" y="97150"/>
                  <a:pt x="476349" y="111273"/>
                  <a:pt x="483401" y="120899"/>
                </a:cubicBezTo>
                <a:cubicBezTo>
                  <a:pt x="490453" y="130526"/>
                  <a:pt x="500504" y="135342"/>
                  <a:pt x="513543" y="135342"/>
                </a:cubicBezTo>
                <a:cubicBezTo>
                  <a:pt x="526410" y="135342"/>
                  <a:pt x="536368" y="130615"/>
                  <a:pt x="543424" y="121165"/>
                </a:cubicBezTo>
                <a:cubicBezTo>
                  <a:pt x="550472" y="111716"/>
                  <a:pt x="554000" y="97502"/>
                  <a:pt x="554000" y="78516"/>
                </a:cubicBezTo>
                <a:close/>
                <a:moveTo>
                  <a:pt x="725137" y="152774"/>
                </a:moveTo>
                <a:lnTo>
                  <a:pt x="693994" y="152774"/>
                </a:lnTo>
                <a:lnTo>
                  <a:pt x="643025" y="84237"/>
                </a:lnTo>
                <a:lnTo>
                  <a:pt x="630518" y="84237"/>
                </a:lnTo>
                <a:lnTo>
                  <a:pt x="630518" y="152774"/>
                </a:lnTo>
                <a:lnTo>
                  <a:pt x="605502" y="152774"/>
                </a:lnTo>
                <a:lnTo>
                  <a:pt x="605502" y="4125"/>
                </a:lnTo>
                <a:lnTo>
                  <a:pt x="630518" y="4125"/>
                </a:lnTo>
                <a:lnTo>
                  <a:pt x="630518" y="68804"/>
                </a:lnTo>
                <a:cubicBezTo>
                  <a:pt x="636995" y="68714"/>
                  <a:pt x="642517" y="67360"/>
                  <a:pt x="647085" y="64743"/>
                </a:cubicBezTo>
                <a:cubicBezTo>
                  <a:pt x="651655" y="62125"/>
                  <a:pt x="655535" y="57049"/>
                  <a:pt x="658731" y="49507"/>
                </a:cubicBezTo>
                <a:cubicBezTo>
                  <a:pt x="659708" y="47290"/>
                  <a:pt x="660791" y="44716"/>
                  <a:pt x="661990" y="41786"/>
                </a:cubicBezTo>
                <a:cubicBezTo>
                  <a:pt x="663189" y="38859"/>
                  <a:pt x="664143" y="36284"/>
                  <a:pt x="664855" y="34067"/>
                </a:cubicBezTo>
                <a:cubicBezTo>
                  <a:pt x="668754" y="23155"/>
                  <a:pt x="674168" y="15437"/>
                  <a:pt x="681088" y="10912"/>
                </a:cubicBezTo>
                <a:cubicBezTo>
                  <a:pt x="688007" y="6386"/>
                  <a:pt x="697014" y="4125"/>
                  <a:pt x="708106" y="4125"/>
                </a:cubicBezTo>
                <a:lnTo>
                  <a:pt x="714888" y="4125"/>
                </a:lnTo>
                <a:lnTo>
                  <a:pt x="714888" y="25686"/>
                </a:lnTo>
                <a:lnTo>
                  <a:pt x="709168" y="25686"/>
                </a:lnTo>
                <a:cubicBezTo>
                  <a:pt x="702159" y="25686"/>
                  <a:pt x="696906" y="27130"/>
                  <a:pt x="693399" y="30009"/>
                </a:cubicBezTo>
                <a:cubicBezTo>
                  <a:pt x="689897" y="32893"/>
                  <a:pt x="686945" y="38150"/>
                  <a:pt x="684547" y="45777"/>
                </a:cubicBezTo>
                <a:cubicBezTo>
                  <a:pt x="682064" y="53497"/>
                  <a:pt x="679136" y="59509"/>
                  <a:pt x="675763" y="63810"/>
                </a:cubicBezTo>
                <a:cubicBezTo>
                  <a:pt x="672390" y="68116"/>
                  <a:pt x="668667" y="71420"/>
                  <a:pt x="664588" y="73725"/>
                </a:cubicBezTo>
                <a:close/>
                <a:moveTo>
                  <a:pt x="863535" y="78516"/>
                </a:moveTo>
                <a:cubicBezTo>
                  <a:pt x="863535" y="103536"/>
                  <a:pt x="857502" y="122854"/>
                  <a:pt x="845439" y="136470"/>
                </a:cubicBezTo>
                <a:cubicBezTo>
                  <a:pt x="833371" y="150092"/>
                  <a:pt x="817315" y="156899"/>
                  <a:pt x="797263" y="156899"/>
                </a:cubicBezTo>
                <a:cubicBezTo>
                  <a:pt x="776588" y="156899"/>
                  <a:pt x="760335" y="149868"/>
                  <a:pt x="748491" y="135803"/>
                </a:cubicBezTo>
                <a:cubicBezTo>
                  <a:pt x="736647" y="121745"/>
                  <a:pt x="730725" y="102647"/>
                  <a:pt x="730725" y="78516"/>
                </a:cubicBezTo>
                <a:cubicBezTo>
                  <a:pt x="730725" y="53676"/>
                  <a:pt x="736826" y="34377"/>
                  <a:pt x="749027" y="20624"/>
                </a:cubicBezTo>
                <a:cubicBezTo>
                  <a:pt x="761224" y="6872"/>
                  <a:pt x="777305" y="0"/>
                  <a:pt x="797263" y="0"/>
                </a:cubicBezTo>
                <a:cubicBezTo>
                  <a:pt x="817315" y="0"/>
                  <a:pt x="833371" y="6855"/>
                  <a:pt x="845439" y="20559"/>
                </a:cubicBezTo>
                <a:cubicBezTo>
                  <a:pt x="857502" y="34269"/>
                  <a:pt x="863535" y="53587"/>
                  <a:pt x="863535" y="78516"/>
                </a:cubicBezTo>
                <a:close/>
                <a:moveTo>
                  <a:pt x="837720" y="78516"/>
                </a:moveTo>
                <a:cubicBezTo>
                  <a:pt x="837720" y="59264"/>
                  <a:pt x="834217" y="44957"/>
                  <a:pt x="827208" y="35597"/>
                </a:cubicBezTo>
                <a:cubicBezTo>
                  <a:pt x="820195" y="26237"/>
                  <a:pt x="810217" y="21557"/>
                  <a:pt x="797263" y="21557"/>
                </a:cubicBezTo>
                <a:cubicBezTo>
                  <a:pt x="784224" y="21557"/>
                  <a:pt x="774173" y="26237"/>
                  <a:pt x="767120" y="35597"/>
                </a:cubicBezTo>
                <a:cubicBezTo>
                  <a:pt x="760068" y="44957"/>
                  <a:pt x="756540" y="59264"/>
                  <a:pt x="756540" y="78516"/>
                </a:cubicBezTo>
                <a:cubicBezTo>
                  <a:pt x="756540" y="97150"/>
                  <a:pt x="760068" y="111273"/>
                  <a:pt x="767120" y="120899"/>
                </a:cubicBezTo>
                <a:cubicBezTo>
                  <a:pt x="774173" y="130526"/>
                  <a:pt x="784224" y="135342"/>
                  <a:pt x="797263" y="135342"/>
                </a:cubicBezTo>
                <a:cubicBezTo>
                  <a:pt x="810129" y="135342"/>
                  <a:pt x="820087" y="130615"/>
                  <a:pt x="827143" y="121165"/>
                </a:cubicBezTo>
                <a:cubicBezTo>
                  <a:pt x="834192" y="111716"/>
                  <a:pt x="837720" y="97502"/>
                  <a:pt x="837720" y="78516"/>
                </a:cubicBezTo>
                <a:close/>
                <a:moveTo>
                  <a:pt x="1006593" y="152774"/>
                </a:moveTo>
                <a:lnTo>
                  <a:pt x="981573" y="152774"/>
                </a:lnTo>
                <a:lnTo>
                  <a:pt x="981573" y="25686"/>
                </a:lnTo>
                <a:lnTo>
                  <a:pt x="914238" y="25686"/>
                </a:lnTo>
                <a:lnTo>
                  <a:pt x="914238" y="152774"/>
                </a:lnTo>
                <a:lnTo>
                  <a:pt x="889222" y="152774"/>
                </a:lnTo>
                <a:lnTo>
                  <a:pt x="889222" y="4125"/>
                </a:lnTo>
                <a:lnTo>
                  <a:pt x="1006593" y="4125"/>
                </a:lnTo>
                <a:close/>
                <a:moveTo>
                  <a:pt x="1167484" y="74524"/>
                </a:moveTo>
                <a:cubicBezTo>
                  <a:pt x="1167484" y="99278"/>
                  <a:pt x="1161564" y="118990"/>
                  <a:pt x="1149721" y="133676"/>
                </a:cubicBezTo>
                <a:cubicBezTo>
                  <a:pt x="1137874" y="148359"/>
                  <a:pt x="1122904" y="155700"/>
                  <a:pt x="1104804" y="155700"/>
                </a:cubicBezTo>
                <a:cubicBezTo>
                  <a:pt x="1097442" y="155700"/>
                  <a:pt x="1090922" y="154858"/>
                  <a:pt x="1085245" y="153176"/>
                </a:cubicBezTo>
                <a:cubicBezTo>
                  <a:pt x="1079564" y="151492"/>
                  <a:pt x="1073754" y="148871"/>
                  <a:pt x="1067807" y="145321"/>
                </a:cubicBezTo>
                <a:lnTo>
                  <a:pt x="1067807" y="207601"/>
                </a:lnTo>
                <a:lnTo>
                  <a:pt x="1042790" y="207601"/>
                </a:lnTo>
                <a:lnTo>
                  <a:pt x="1042790" y="4125"/>
                </a:lnTo>
                <a:lnTo>
                  <a:pt x="1067807" y="4125"/>
                </a:lnTo>
                <a:lnTo>
                  <a:pt x="1067807" y="19696"/>
                </a:lnTo>
                <a:cubicBezTo>
                  <a:pt x="1074017" y="14105"/>
                  <a:pt x="1080918" y="9425"/>
                  <a:pt x="1088507" y="5656"/>
                </a:cubicBezTo>
                <a:cubicBezTo>
                  <a:pt x="1096089" y="1886"/>
                  <a:pt x="1104361" y="0"/>
                  <a:pt x="1113321" y="0"/>
                </a:cubicBezTo>
                <a:cubicBezTo>
                  <a:pt x="1130357" y="0"/>
                  <a:pt x="1143641" y="6743"/>
                  <a:pt x="1153177" y="20229"/>
                </a:cubicBezTo>
                <a:cubicBezTo>
                  <a:pt x="1162718" y="33714"/>
                  <a:pt x="1167484" y="51811"/>
                  <a:pt x="1167484" y="74524"/>
                </a:cubicBezTo>
                <a:close/>
                <a:moveTo>
                  <a:pt x="1141668" y="77317"/>
                </a:moveTo>
                <a:cubicBezTo>
                  <a:pt x="1141668" y="60376"/>
                  <a:pt x="1138961" y="47222"/>
                  <a:pt x="1133553" y="37862"/>
                </a:cubicBezTo>
                <a:cubicBezTo>
                  <a:pt x="1128139" y="28502"/>
                  <a:pt x="1119355" y="23822"/>
                  <a:pt x="1107198" y="23822"/>
                </a:cubicBezTo>
                <a:cubicBezTo>
                  <a:pt x="1100103" y="23822"/>
                  <a:pt x="1093251" y="25394"/>
                  <a:pt x="1086638" y="28545"/>
                </a:cubicBezTo>
                <a:cubicBezTo>
                  <a:pt x="1080030" y="31695"/>
                  <a:pt x="1073754" y="35752"/>
                  <a:pt x="1067807" y="40723"/>
                </a:cubicBezTo>
                <a:lnTo>
                  <a:pt x="1067807" y="124959"/>
                </a:lnTo>
                <a:cubicBezTo>
                  <a:pt x="1074373" y="128156"/>
                  <a:pt x="1079986" y="130330"/>
                  <a:pt x="1084644" y="131483"/>
                </a:cubicBezTo>
                <a:cubicBezTo>
                  <a:pt x="1089299" y="132635"/>
                  <a:pt x="1094648" y="133214"/>
                  <a:pt x="1100682" y="133214"/>
                </a:cubicBezTo>
                <a:cubicBezTo>
                  <a:pt x="1113635" y="133214"/>
                  <a:pt x="1123703" y="128466"/>
                  <a:pt x="1130889" y="118973"/>
                </a:cubicBezTo>
                <a:cubicBezTo>
                  <a:pt x="1138075" y="109476"/>
                  <a:pt x="1141668" y="95595"/>
                  <a:pt x="1141668" y="77317"/>
                </a:cubicBezTo>
                <a:close/>
                <a:moveTo>
                  <a:pt x="1315728" y="78516"/>
                </a:moveTo>
                <a:cubicBezTo>
                  <a:pt x="1315728" y="103536"/>
                  <a:pt x="1309695" y="122854"/>
                  <a:pt x="1297635" y="136470"/>
                </a:cubicBezTo>
                <a:cubicBezTo>
                  <a:pt x="1285567" y="150092"/>
                  <a:pt x="1269511" y="156899"/>
                  <a:pt x="1249459" y="156899"/>
                </a:cubicBezTo>
                <a:cubicBezTo>
                  <a:pt x="1228784" y="156899"/>
                  <a:pt x="1212527" y="149868"/>
                  <a:pt x="1200687" y="135803"/>
                </a:cubicBezTo>
                <a:cubicBezTo>
                  <a:pt x="1188843" y="121745"/>
                  <a:pt x="1182921" y="102647"/>
                  <a:pt x="1182921" y="78516"/>
                </a:cubicBezTo>
                <a:cubicBezTo>
                  <a:pt x="1182921" y="53676"/>
                  <a:pt x="1189018" y="34377"/>
                  <a:pt x="1201223" y="20624"/>
                </a:cubicBezTo>
                <a:cubicBezTo>
                  <a:pt x="1213420" y="6872"/>
                  <a:pt x="1229497" y="0"/>
                  <a:pt x="1249459" y="0"/>
                </a:cubicBezTo>
                <a:cubicBezTo>
                  <a:pt x="1269511" y="0"/>
                  <a:pt x="1285567" y="6855"/>
                  <a:pt x="1297635" y="20559"/>
                </a:cubicBezTo>
                <a:cubicBezTo>
                  <a:pt x="1309695" y="34269"/>
                  <a:pt x="1315728" y="53587"/>
                  <a:pt x="1315728" y="78516"/>
                </a:cubicBezTo>
                <a:close/>
                <a:moveTo>
                  <a:pt x="1289916" y="78516"/>
                </a:moveTo>
                <a:cubicBezTo>
                  <a:pt x="1289916" y="59264"/>
                  <a:pt x="1286410" y="44957"/>
                  <a:pt x="1279404" y="35597"/>
                </a:cubicBezTo>
                <a:cubicBezTo>
                  <a:pt x="1272391" y="26237"/>
                  <a:pt x="1262409" y="21557"/>
                  <a:pt x="1249459" y="21557"/>
                </a:cubicBezTo>
                <a:cubicBezTo>
                  <a:pt x="1236420" y="21557"/>
                  <a:pt x="1226369" y="26237"/>
                  <a:pt x="1219317" y="35597"/>
                </a:cubicBezTo>
                <a:cubicBezTo>
                  <a:pt x="1212261" y="44957"/>
                  <a:pt x="1208736" y="59264"/>
                  <a:pt x="1208736" y="78516"/>
                </a:cubicBezTo>
                <a:cubicBezTo>
                  <a:pt x="1208736" y="97150"/>
                  <a:pt x="1212261" y="111273"/>
                  <a:pt x="1219317" y="120899"/>
                </a:cubicBezTo>
                <a:cubicBezTo>
                  <a:pt x="1226369" y="130526"/>
                  <a:pt x="1236420" y="135342"/>
                  <a:pt x="1249459" y="135342"/>
                </a:cubicBezTo>
                <a:cubicBezTo>
                  <a:pt x="1262325" y="135342"/>
                  <a:pt x="1272283" y="130615"/>
                  <a:pt x="1279336" y="121165"/>
                </a:cubicBezTo>
                <a:cubicBezTo>
                  <a:pt x="1286388" y="111716"/>
                  <a:pt x="1289916" y="97502"/>
                  <a:pt x="1289916" y="78516"/>
                </a:cubicBezTo>
                <a:close/>
                <a:moveTo>
                  <a:pt x="1451837" y="152774"/>
                </a:moveTo>
                <a:lnTo>
                  <a:pt x="1426821" y="152774"/>
                </a:lnTo>
                <a:lnTo>
                  <a:pt x="1426821" y="94752"/>
                </a:lnTo>
                <a:cubicBezTo>
                  <a:pt x="1419015" y="97323"/>
                  <a:pt x="1411427" y="99321"/>
                  <a:pt x="1404065" y="100739"/>
                </a:cubicBezTo>
                <a:cubicBezTo>
                  <a:pt x="1396702" y="102160"/>
                  <a:pt x="1389427" y="102870"/>
                  <a:pt x="1382239" y="102870"/>
                </a:cubicBezTo>
                <a:cubicBezTo>
                  <a:pt x="1375942" y="102870"/>
                  <a:pt x="1369796" y="102050"/>
                  <a:pt x="1363809" y="100408"/>
                </a:cubicBezTo>
                <a:cubicBezTo>
                  <a:pt x="1357819" y="98766"/>
                  <a:pt x="1352650" y="96085"/>
                  <a:pt x="1348304" y="92359"/>
                </a:cubicBezTo>
                <a:cubicBezTo>
                  <a:pt x="1343956" y="88629"/>
                  <a:pt x="1340608" y="83858"/>
                  <a:pt x="1338257" y="78052"/>
                </a:cubicBezTo>
                <a:cubicBezTo>
                  <a:pt x="1335907" y="72242"/>
                  <a:pt x="1334733" y="65386"/>
                  <a:pt x="1334733" y="57492"/>
                </a:cubicBezTo>
                <a:lnTo>
                  <a:pt x="1334733" y="4125"/>
                </a:lnTo>
                <a:lnTo>
                  <a:pt x="1359748" y="4125"/>
                </a:lnTo>
                <a:lnTo>
                  <a:pt x="1359748" y="44449"/>
                </a:lnTo>
                <a:cubicBezTo>
                  <a:pt x="1359748" y="51016"/>
                  <a:pt x="1360015" y="56228"/>
                  <a:pt x="1360548" y="60084"/>
                </a:cubicBezTo>
                <a:cubicBezTo>
                  <a:pt x="1361080" y="63944"/>
                  <a:pt x="1362546" y="67694"/>
                  <a:pt x="1364940" y="71330"/>
                </a:cubicBezTo>
                <a:cubicBezTo>
                  <a:pt x="1366977" y="74434"/>
                  <a:pt x="1370063" y="76832"/>
                  <a:pt x="1374188" y="78516"/>
                </a:cubicBezTo>
                <a:cubicBezTo>
                  <a:pt x="1378314" y="80201"/>
                  <a:pt x="1383750" y="81047"/>
                  <a:pt x="1390490" y="81047"/>
                </a:cubicBezTo>
                <a:cubicBezTo>
                  <a:pt x="1396347" y="81047"/>
                  <a:pt x="1402621" y="80468"/>
                  <a:pt x="1409324" y="79316"/>
                </a:cubicBezTo>
                <a:cubicBezTo>
                  <a:pt x="1416021" y="78164"/>
                  <a:pt x="1421852" y="76784"/>
                  <a:pt x="1426821" y="75190"/>
                </a:cubicBezTo>
                <a:lnTo>
                  <a:pt x="1426821" y="4125"/>
                </a:lnTo>
                <a:lnTo>
                  <a:pt x="1451837" y="4125"/>
                </a:lnTo>
                <a:close/>
                <a:moveTo>
                  <a:pt x="1605409" y="152774"/>
                </a:moveTo>
                <a:lnTo>
                  <a:pt x="1580389" y="152774"/>
                </a:lnTo>
                <a:lnTo>
                  <a:pt x="1580389" y="85839"/>
                </a:lnTo>
                <a:lnTo>
                  <a:pt x="1513051" y="85839"/>
                </a:lnTo>
                <a:lnTo>
                  <a:pt x="1513051" y="152774"/>
                </a:lnTo>
                <a:lnTo>
                  <a:pt x="1488034" y="152774"/>
                </a:lnTo>
                <a:lnTo>
                  <a:pt x="1488034" y="4125"/>
                </a:lnTo>
                <a:lnTo>
                  <a:pt x="1513051" y="4125"/>
                </a:lnTo>
                <a:lnTo>
                  <a:pt x="1513051" y="64275"/>
                </a:lnTo>
                <a:lnTo>
                  <a:pt x="1580389" y="64275"/>
                </a:lnTo>
                <a:lnTo>
                  <a:pt x="1580389" y="4125"/>
                </a:lnTo>
                <a:lnTo>
                  <a:pt x="1605409" y="4125"/>
                </a:lnTo>
                <a:close/>
                <a:moveTo>
                  <a:pt x="1763770" y="78516"/>
                </a:moveTo>
                <a:cubicBezTo>
                  <a:pt x="1763770" y="103536"/>
                  <a:pt x="1757735" y="122854"/>
                  <a:pt x="1745672" y="136470"/>
                </a:cubicBezTo>
                <a:cubicBezTo>
                  <a:pt x="1733606" y="150092"/>
                  <a:pt x="1717549" y="156899"/>
                  <a:pt x="1697501" y="156899"/>
                </a:cubicBezTo>
                <a:cubicBezTo>
                  <a:pt x="1676826" y="156899"/>
                  <a:pt x="1660568" y="149868"/>
                  <a:pt x="1648724" y="135803"/>
                </a:cubicBezTo>
                <a:cubicBezTo>
                  <a:pt x="1636880" y="121745"/>
                  <a:pt x="1630962" y="102647"/>
                  <a:pt x="1630962" y="78516"/>
                </a:cubicBezTo>
                <a:cubicBezTo>
                  <a:pt x="1630962" y="53676"/>
                  <a:pt x="1637060" y="34377"/>
                  <a:pt x="1649261" y="20624"/>
                </a:cubicBezTo>
                <a:cubicBezTo>
                  <a:pt x="1661457" y="6872"/>
                  <a:pt x="1677539" y="0"/>
                  <a:pt x="1697501" y="0"/>
                </a:cubicBezTo>
                <a:cubicBezTo>
                  <a:pt x="1717549" y="0"/>
                  <a:pt x="1733606" y="6855"/>
                  <a:pt x="1745672" y="20559"/>
                </a:cubicBezTo>
                <a:cubicBezTo>
                  <a:pt x="1757735" y="34269"/>
                  <a:pt x="1763770" y="53587"/>
                  <a:pt x="1763770" y="78516"/>
                </a:cubicBezTo>
                <a:close/>
                <a:moveTo>
                  <a:pt x="1737954" y="78516"/>
                </a:moveTo>
                <a:cubicBezTo>
                  <a:pt x="1737954" y="59264"/>
                  <a:pt x="1734452" y="44957"/>
                  <a:pt x="1727442" y="35597"/>
                </a:cubicBezTo>
                <a:cubicBezTo>
                  <a:pt x="1720429" y="26237"/>
                  <a:pt x="1710450" y="21557"/>
                  <a:pt x="1697501" y="21557"/>
                </a:cubicBezTo>
                <a:cubicBezTo>
                  <a:pt x="1684458" y="21557"/>
                  <a:pt x="1674407" y="26237"/>
                  <a:pt x="1667357" y="35597"/>
                </a:cubicBezTo>
                <a:cubicBezTo>
                  <a:pt x="1660303" y="44957"/>
                  <a:pt x="1656775" y="59264"/>
                  <a:pt x="1656775" y="78516"/>
                </a:cubicBezTo>
                <a:cubicBezTo>
                  <a:pt x="1656775" y="97150"/>
                  <a:pt x="1660303" y="111273"/>
                  <a:pt x="1667357" y="120899"/>
                </a:cubicBezTo>
                <a:cubicBezTo>
                  <a:pt x="1674407" y="130526"/>
                  <a:pt x="1684458" y="135342"/>
                  <a:pt x="1697501" y="135342"/>
                </a:cubicBezTo>
                <a:cubicBezTo>
                  <a:pt x="1710364" y="135342"/>
                  <a:pt x="1720321" y="130615"/>
                  <a:pt x="1727378" y="121165"/>
                </a:cubicBezTo>
                <a:cubicBezTo>
                  <a:pt x="1734426" y="111716"/>
                  <a:pt x="1737954" y="97502"/>
                  <a:pt x="1737954" y="78516"/>
                </a:cubicBezTo>
                <a:close/>
                <a:moveTo>
                  <a:pt x="1883941" y="26083"/>
                </a:moveTo>
                <a:lnTo>
                  <a:pt x="1814472" y="26083"/>
                </a:lnTo>
                <a:lnTo>
                  <a:pt x="1814472" y="152774"/>
                </a:lnTo>
                <a:lnTo>
                  <a:pt x="1789455" y="152774"/>
                </a:lnTo>
                <a:lnTo>
                  <a:pt x="1789455" y="4125"/>
                </a:lnTo>
                <a:lnTo>
                  <a:pt x="1883941" y="4125"/>
                </a:lnTo>
                <a:close/>
                <a:moveTo>
                  <a:pt x="2022142" y="78516"/>
                </a:moveTo>
                <a:cubicBezTo>
                  <a:pt x="2022142" y="103536"/>
                  <a:pt x="2016108" y="122854"/>
                  <a:pt x="2004044" y="136470"/>
                </a:cubicBezTo>
                <a:cubicBezTo>
                  <a:pt x="1991977" y="150092"/>
                  <a:pt x="1975922" y="156899"/>
                  <a:pt x="1955872" y="156899"/>
                </a:cubicBezTo>
                <a:cubicBezTo>
                  <a:pt x="1935198" y="156899"/>
                  <a:pt x="1918941" y="149868"/>
                  <a:pt x="1907096" y="135803"/>
                </a:cubicBezTo>
                <a:cubicBezTo>
                  <a:pt x="1895253" y="121745"/>
                  <a:pt x="1889334" y="102647"/>
                  <a:pt x="1889334" y="78516"/>
                </a:cubicBezTo>
                <a:cubicBezTo>
                  <a:pt x="1889334" y="53676"/>
                  <a:pt x="1895433" y="34377"/>
                  <a:pt x="1907632" y="20624"/>
                </a:cubicBezTo>
                <a:cubicBezTo>
                  <a:pt x="1919829" y="6872"/>
                  <a:pt x="1935910" y="0"/>
                  <a:pt x="1955872" y="0"/>
                </a:cubicBezTo>
                <a:cubicBezTo>
                  <a:pt x="1975922" y="0"/>
                  <a:pt x="1991977" y="6855"/>
                  <a:pt x="2004044" y="20559"/>
                </a:cubicBezTo>
                <a:cubicBezTo>
                  <a:pt x="2016108" y="34269"/>
                  <a:pt x="2022142" y="53587"/>
                  <a:pt x="2022142" y="78516"/>
                </a:cubicBezTo>
                <a:close/>
                <a:moveTo>
                  <a:pt x="1996326" y="78516"/>
                </a:moveTo>
                <a:cubicBezTo>
                  <a:pt x="1996326" y="59264"/>
                  <a:pt x="1992823" y="44957"/>
                  <a:pt x="1985814" y="35597"/>
                </a:cubicBezTo>
                <a:cubicBezTo>
                  <a:pt x="1978801" y="26237"/>
                  <a:pt x="1968822" y="21557"/>
                  <a:pt x="1955872" y="21557"/>
                </a:cubicBezTo>
                <a:cubicBezTo>
                  <a:pt x="1942830" y="21557"/>
                  <a:pt x="1932779" y="26237"/>
                  <a:pt x="1925730" y="35597"/>
                </a:cubicBezTo>
                <a:cubicBezTo>
                  <a:pt x="1918674" y="44957"/>
                  <a:pt x="1915146" y="59264"/>
                  <a:pt x="1915146" y="78516"/>
                </a:cubicBezTo>
                <a:cubicBezTo>
                  <a:pt x="1915146" y="97150"/>
                  <a:pt x="1918674" y="111273"/>
                  <a:pt x="1925730" y="120899"/>
                </a:cubicBezTo>
                <a:cubicBezTo>
                  <a:pt x="1932779" y="130526"/>
                  <a:pt x="1942830" y="135342"/>
                  <a:pt x="1955872" y="135342"/>
                </a:cubicBezTo>
                <a:cubicBezTo>
                  <a:pt x="1968736" y="135342"/>
                  <a:pt x="1978693" y="130615"/>
                  <a:pt x="1985749" y="121165"/>
                </a:cubicBezTo>
                <a:cubicBezTo>
                  <a:pt x="1992797" y="111716"/>
                  <a:pt x="1996326" y="97502"/>
                  <a:pt x="1996326" y="785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633655" y="2753857"/>
            <a:ext cx="1568379" cy="156898"/>
          </a:xfrm>
          <a:custGeom>
            <a:avLst/>
            <a:gdLst/>
            <a:ahLst/>
            <a:cxnLst/>
            <a:rect l="l" t="t" r="r" b="b"/>
            <a:pathLst>
              <a:path w="1568379" h="156898">
                <a:moveTo>
                  <a:pt x="112313" y="111651"/>
                </a:moveTo>
                <a:cubicBezTo>
                  <a:pt x="112313" y="119991"/>
                  <a:pt x="110494" y="127043"/>
                  <a:pt x="106858" y="132812"/>
                </a:cubicBezTo>
                <a:cubicBezTo>
                  <a:pt x="103223" y="138579"/>
                  <a:pt x="98560" y="143147"/>
                  <a:pt x="92883" y="146520"/>
                </a:cubicBezTo>
                <a:cubicBezTo>
                  <a:pt x="87473" y="149803"/>
                  <a:pt x="81310" y="152240"/>
                  <a:pt x="74391" y="153843"/>
                </a:cubicBezTo>
                <a:cubicBezTo>
                  <a:pt x="67471" y="155437"/>
                  <a:pt x="60545" y="156237"/>
                  <a:pt x="53625" y="156237"/>
                </a:cubicBezTo>
                <a:cubicBezTo>
                  <a:pt x="43870" y="156237"/>
                  <a:pt x="34640" y="155282"/>
                  <a:pt x="25945" y="153374"/>
                </a:cubicBezTo>
                <a:cubicBezTo>
                  <a:pt x="17255" y="151467"/>
                  <a:pt x="8604" y="148424"/>
                  <a:pt x="0" y="144260"/>
                </a:cubicBezTo>
                <a:lnTo>
                  <a:pt x="0" y="116579"/>
                </a:lnTo>
                <a:lnTo>
                  <a:pt x="1594" y="116579"/>
                </a:lnTo>
                <a:cubicBezTo>
                  <a:pt x="7629" y="122167"/>
                  <a:pt x="15192" y="126580"/>
                  <a:pt x="24286" y="129816"/>
                </a:cubicBezTo>
                <a:cubicBezTo>
                  <a:pt x="33379" y="133056"/>
                  <a:pt x="42451" y="134672"/>
                  <a:pt x="51498" y="134672"/>
                </a:cubicBezTo>
                <a:cubicBezTo>
                  <a:pt x="55404" y="134672"/>
                  <a:pt x="59594" y="134255"/>
                  <a:pt x="64073" y="133409"/>
                </a:cubicBezTo>
                <a:cubicBezTo>
                  <a:pt x="68555" y="132567"/>
                  <a:pt x="72346" y="131260"/>
                  <a:pt x="75448" y="129484"/>
                </a:cubicBezTo>
                <a:cubicBezTo>
                  <a:pt x="79532" y="126998"/>
                  <a:pt x="82440" y="124337"/>
                  <a:pt x="84171" y="121496"/>
                </a:cubicBezTo>
                <a:cubicBezTo>
                  <a:pt x="85900" y="118660"/>
                  <a:pt x="86763" y="114758"/>
                  <a:pt x="86763" y="109789"/>
                </a:cubicBezTo>
                <a:cubicBezTo>
                  <a:pt x="86763" y="104465"/>
                  <a:pt x="85766" y="100188"/>
                  <a:pt x="83769" y="96948"/>
                </a:cubicBezTo>
                <a:cubicBezTo>
                  <a:pt x="81774" y="93709"/>
                  <a:pt x="79041" y="91293"/>
                  <a:pt x="75586" y="89698"/>
                </a:cubicBezTo>
                <a:cubicBezTo>
                  <a:pt x="72126" y="88095"/>
                  <a:pt x="68245" y="87098"/>
                  <a:pt x="63944" y="86702"/>
                </a:cubicBezTo>
                <a:cubicBezTo>
                  <a:pt x="59637" y="86303"/>
                  <a:pt x="55091" y="86105"/>
                  <a:pt x="50299" y="86105"/>
                </a:cubicBezTo>
                <a:lnTo>
                  <a:pt x="32735" y="86105"/>
                </a:lnTo>
                <a:lnTo>
                  <a:pt x="32735" y="64541"/>
                </a:lnTo>
                <a:lnTo>
                  <a:pt x="46174" y="64541"/>
                </a:lnTo>
                <a:cubicBezTo>
                  <a:pt x="49547" y="64541"/>
                  <a:pt x="53762" y="64429"/>
                  <a:pt x="58821" y="64210"/>
                </a:cubicBezTo>
                <a:cubicBezTo>
                  <a:pt x="63875" y="63991"/>
                  <a:pt x="67910" y="63302"/>
                  <a:pt x="70928" y="62147"/>
                </a:cubicBezTo>
                <a:cubicBezTo>
                  <a:pt x="74740" y="60728"/>
                  <a:pt x="77803" y="58709"/>
                  <a:pt x="80111" y="56091"/>
                </a:cubicBezTo>
                <a:cubicBezTo>
                  <a:pt x="82415" y="53475"/>
                  <a:pt x="83570" y="49064"/>
                  <a:pt x="83570" y="42854"/>
                </a:cubicBezTo>
                <a:cubicBezTo>
                  <a:pt x="83570" y="38505"/>
                  <a:pt x="82595" y="34999"/>
                  <a:pt x="80643" y="32336"/>
                </a:cubicBezTo>
                <a:cubicBezTo>
                  <a:pt x="78689" y="29679"/>
                  <a:pt x="76248" y="27591"/>
                  <a:pt x="73321" y="26083"/>
                </a:cubicBezTo>
                <a:cubicBezTo>
                  <a:pt x="70304" y="24487"/>
                  <a:pt x="67021" y="23400"/>
                  <a:pt x="63475" y="22823"/>
                </a:cubicBezTo>
                <a:cubicBezTo>
                  <a:pt x="59925" y="22248"/>
                  <a:pt x="56509" y="21960"/>
                  <a:pt x="53230" y="21960"/>
                </a:cubicBezTo>
                <a:cubicBezTo>
                  <a:pt x="44798" y="21960"/>
                  <a:pt x="36702" y="23133"/>
                  <a:pt x="28943" y="25484"/>
                </a:cubicBezTo>
                <a:cubicBezTo>
                  <a:pt x="21179" y="27839"/>
                  <a:pt x="14502" y="31320"/>
                  <a:pt x="8910" y="35935"/>
                </a:cubicBezTo>
                <a:lnTo>
                  <a:pt x="7315" y="35935"/>
                </a:lnTo>
                <a:lnTo>
                  <a:pt x="7315" y="8917"/>
                </a:lnTo>
                <a:cubicBezTo>
                  <a:pt x="13701" y="6700"/>
                  <a:pt x="20783" y="4745"/>
                  <a:pt x="28544" y="3060"/>
                </a:cubicBezTo>
                <a:cubicBezTo>
                  <a:pt x="36306" y="1376"/>
                  <a:pt x="44088" y="533"/>
                  <a:pt x="51894" y="533"/>
                </a:cubicBezTo>
                <a:cubicBezTo>
                  <a:pt x="58194" y="533"/>
                  <a:pt x="64606" y="1178"/>
                  <a:pt x="71129" y="2459"/>
                </a:cubicBezTo>
                <a:cubicBezTo>
                  <a:pt x="77648" y="3748"/>
                  <a:pt x="83837" y="5944"/>
                  <a:pt x="89690" y="9050"/>
                </a:cubicBezTo>
                <a:cubicBezTo>
                  <a:pt x="95191" y="12068"/>
                  <a:pt x="99802" y="16215"/>
                  <a:pt x="103532" y="21493"/>
                </a:cubicBezTo>
                <a:cubicBezTo>
                  <a:pt x="107258" y="26769"/>
                  <a:pt x="109119" y="33229"/>
                  <a:pt x="109119" y="40856"/>
                </a:cubicBezTo>
                <a:cubicBezTo>
                  <a:pt x="109119" y="48927"/>
                  <a:pt x="106833" y="56002"/>
                  <a:pt x="102265" y="62078"/>
                </a:cubicBezTo>
                <a:cubicBezTo>
                  <a:pt x="97697" y="68159"/>
                  <a:pt x="91641" y="72173"/>
                  <a:pt x="84100" y="74128"/>
                </a:cubicBezTo>
                <a:lnTo>
                  <a:pt x="84100" y="75056"/>
                </a:lnTo>
                <a:cubicBezTo>
                  <a:pt x="92355" y="77897"/>
                  <a:pt x="99119" y="82242"/>
                  <a:pt x="104395" y="88095"/>
                </a:cubicBezTo>
                <a:cubicBezTo>
                  <a:pt x="109674" y="93952"/>
                  <a:pt x="112313" y="101805"/>
                  <a:pt x="112313" y="111651"/>
                </a:cubicBezTo>
                <a:close/>
                <a:moveTo>
                  <a:pt x="221568" y="116176"/>
                </a:moveTo>
                <a:lnTo>
                  <a:pt x="221568" y="74923"/>
                </a:lnTo>
                <a:cubicBezTo>
                  <a:pt x="215625" y="75456"/>
                  <a:pt x="208109" y="76186"/>
                  <a:pt x="199015" y="77120"/>
                </a:cubicBezTo>
                <a:cubicBezTo>
                  <a:pt x="189917" y="78052"/>
                  <a:pt x="182581" y="79363"/>
                  <a:pt x="176990" y="81047"/>
                </a:cubicBezTo>
                <a:cubicBezTo>
                  <a:pt x="170334" y="83085"/>
                  <a:pt x="164833" y="86213"/>
                  <a:pt x="160488" y="90424"/>
                </a:cubicBezTo>
                <a:cubicBezTo>
                  <a:pt x="156143" y="94641"/>
                  <a:pt x="153969" y="100519"/>
                  <a:pt x="153969" y="108058"/>
                </a:cubicBezTo>
                <a:cubicBezTo>
                  <a:pt x="153969" y="116575"/>
                  <a:pt x="156363" y="123009"/>
                  <a:pt x="161153" y="127353"/>
                </a:cubicBezTo>
                <a:cubicBezTo>
                  <a:pt x="165945" y="131702"/>
                  <a:pt x="172954" y="133878"/>
                  <a:pt x="182178" y="133878"/>
                </a:cubicBezTo>
                <a:cubicBezTo>
                  <a:pt x="190072" y="133878"/>
                  <a:pt x="197218" y="132167"/>
                  <a:pt x="203606" y="128754"/>
                </a:cubicBezTo>
                <a:cubicBezTo>
                  <a:pt x="209991" y="125338"/>
                  <a:pt x="215978" y="121147"/>
                  <a:pt x="221568" y="116176"/>
                </a:cubicBezTo>
                <a:close/>
                <a:moveTo>
                  <a:pt x="221568" y="136937"/>
                </a:moveTo>
                <a:cubicBezTo>
                  <a:pt x="219531" y="138445"/>
                  <a:pt x="216803" y="140555"/>
                  <a:pt x="213386" y="143259"/>
                </a:cubicBezTo>
                <a:cubicBezTo>
                  <a:pt x="209970" y="145965"/>
                  <a:pt x="206665" y="148118"/>
                  <a:pt x="203472" y="149713"/>
                </a:cubicBezTo>
                <a:cubicBezTo>
                  <a:pt x="199034" y="152021"/>
                  <a:pt x="194753" y="153796"/>
                  <a:pt x="190627" y="155038"/>
                </a:cubicBezTo>
                <a:cubicBezTo>
                  <a:pt x="186505" y="156280"/>
                  <a:pt x="180713" y="156899"/>
                  <a:pt x="173260" y="156899"/>
                </a:cubicBezTo>
                <a:cubicBezTo>
                  <a:pt x="167144" y="156899"/>
                  <a:pt x="161334" y="155747"/>
                  <a:pt x="155833" y="153439"/>
                </a:cubicBezTo>
                <a:cubicBezTo>
                  <a:pt x="150333" y="151131"/>
                  <a:pt x="145495" y="147892"/>
                  <a:pt x="141325" y="143726"/>
                </a:cubicBezTo>
                <a:cubicBezTo>
                  <a:pt x="137333" y="139645"/>
                  <a:pt x="134136" y="134608"/>
                  <a:pt x="131741" y="128621"/>
                </a:cubicBezTo>
                <a:cubicBezTo>
                  <a:pt x="129347" y="122634"/>
                  <a:pt x="128148" y="116312"/>
                  <a:pt x="128148" y="109660"/>
                </a:cubicBezTo>
                <a:cubicBezTo>
                  <a:pt x="128148" y="99364"/>
                  <a:pt x="130324" y="90601"/>
                  <a:pt x="134673" y="83376"/>
                </a:cubicBezTo>
                <a:cubicBezTo>
                  <a:pt x="139017" y="76147"/>
                  <a:pt x="145893" y="70402"/>
                  <a:pt x="155296" y="66143"/>
                </a:cubicBezTo>
                <a:cubicBezTo>
                  <a:pt x="163635" y="62327"/>
                  <a:pt x="173484" y="59684"/>
                  <a:pt x="184842" y="58220"/>
                </a:cubicBezTo>
                <a:cubicBezTo>
                  <a:pt x="196197" y="56758"/>
                  <a:pt x="208440" y="55671"/>
                  <a:pt x="221568" y="54961"/>
                </a:cubicBezTo>
                <a:lnTo>
                  <a:pt x="221568" y="50169"/>
                </a:lnTo>
                <a:cubicBezTo>
                  <a:pt x="221568" y="44316"/>
                  <a:pt x="220683" y="39593"/>
                  <a:pt x="218909" y="36000"/>
                </a:cubicBezTo>
                <a:cubicBezTo>
                  <a:pt x="217134" y="32407"/>
                  <a:pt x="214649" y="29636"/>
                  <a:pt x="211457" y="27680"/>
                </a:cubicBezTo>
                <a:cubicBezTo>
                  <a:pt x="208264" y="25639"/>
                  <a:pt x="204361" y="24285"/>
                  <a:pt x="199746" y="23620"/>
                </a:cubicBezTo>
                <a:cubicBezTo>
                  <a:pt x="195131" y="22957"/>
                  <a:pt x="190386" y="22627"/>
                  <a:pt x="185504" y="22627"/>
                </a:cubicBezTo>
                <a:cubicBezTo>
                  <a:pt x="179737" y="22627"/>
                  <a:pt x="172954" y="23490"/>
                  <a:pt x="165146" y="25221"/>
                </a:cubicBezTo>
                <a:cubicBezTo>
                  <a:pt x="157342" y="26950"/>
                  <a:pt x="149529" y="29456"/>
                  <a:pt x="141725" y="32738"/>
                </a:cubicBezTo>
                <a:lnTo>
                  <a:pt x="140259" y="32738"/>
                </a:lnTo>
                <a:lnTo>
                  <a:pt x="140259" y="7322"/>
                </a:lnTo>
                <a:cubicBezTo>
                  <a:pt x="144871" y="5991"/>
                  <a:pt x="151481" y="4525"/>
                  <a:pt x="160088" y="2927"/>
                </a:cubicBezTo>
                <a:cubicBezTo>
                  <a:pt x="168692" y="1329"/>
                  <a:pt x="177210" y="533"/>
                  <a:pt x="185642" y="533"/>
                </a:cubicBezTo>
                <a:cubicBezTo>
                  <a:pt x="195843" y="533"/>
                  <a:pt x="204451" y="1329"/>
                  <a:pt x="211457" y="2927"/>
                </a:cubicBezTo>
                <a:cubicBezTo>
                  <a:pt x="218466" y="4525"/>
                  <a:pt x="224766" y="7410"/>
                  <a:pt x="230353" y="11578"/>
                </a:cubicBezTo>
                <a:cubicBezTo>
                  <a:pt x="235763" y="15661"/>
                  <a:pt x="239800" y="20938"/>
                  <a:pt x="242464" y="27415"/>
                </a:cubicBezTo>
                <a:cubicBezTo>
                  <a:pt x="245125" y="33890"/>
                  <a:pt x="246456" y="41786"/>
                  <a:pt x="246456" y="51103"/>
                </a:cubicBezTo>
                <a:lnTo>
                  <a:pt x="246456" y="152774"/>
                </a:lnTo>
                <a:lnTo>
                  <a:pt x="221568" y="152774"/>
                </a:lnTo>
                <a:close/>
                <a:moveTo>
                  <a:pt x="398962" y="152774"/>
                </a:moveTo>
                <a:lnTo>
                  <a:pt x="373943" y="152774"/>
                </a:lnTo>
                <a:lnTo>
                  <a:pt x="373943" y="25686"/>
                </a:lnTo>
                <a:lnTo>
                  <a:pt x="306605" y="25686"/>
                </a:lnTo>
                <a:lnTo>
                  <a:pt x="306605" y="152774"/>
                </a:lnTo>
                <a:lnTo>
                  <a:pt x="281589" y="152774"/>
                </a:lnTo>
                <a:lnTo>
                  <a:pt x="281589" y="4125"/>
                </a:lnTo>
                <a:lnTo>
                  <a:pt x="398962" y="4125"/>
                </a:lnTo>
                <a:close/>
                <a:moveTo>
                  <a:pt x="555548" y="78516"/>
                </a:moveTo>
                <a:cubicBezTo>
                  <a:pt x="555548" y="103536"/>
                  <a:pt x="549514" y="122854"/>
                  <a:pt x="537450" y="136470"/>
                </a:cubicBezTo>
                <a:cubicBezTo>
                  <a:pt x="525388" y="150092"/>
                  <a:pt x="509327" y="156899"/>
                  <a:pt x="489280" y="156899"/>
                </a:cubicBezTo>
                <a:cubicBezTo>
                  <a:pt x="468605" y="156899"/>
                  <a:pt x="452346" y="149868"/>
                  <a:pt x="440503" y="135803"/>
                </a:cubicBezTo>
                <a:cubicBezTo>
                  <a:pt x="428663" y="121745"/>
                  <a:pt x="422740" y="102647"/>
                  <a:pt x="422740" y="78516"/>
                </a:cubicBezTo>
                <a:cubicBezTo>
                  <a:pt x="422740" y="53676"/>
                  <a:pt x="428839" y="34377"/>
                  <a:pt x="441040" y="20624"/>
                </a:cubicBezTo>
                <a:cubicBezTo>
                  <a:pt x="453237" y="6872"/>
                  <a:pt x="469317" y="0"/>
                  <a:pt x="489280" y="0"/>
                </a:cubicBezTo>
                <a:cubicBezTo>
                  <a:pt x="509327" y="0"/>
                  <a:pt x="525388" y="6855"/>
                  <a:pt x="537450" y="20559"/>
                </a:cubicBezTo>
                <a:cubicBezTo>
                  <a:pt x="549514" y="34269"/>
                  <a:pt x="555548" y="53587"/>
                  <a:pt x="555548" y="78516"/>
                </a:cubicBezTo>
                <a:close/>
                <a:moveTo>
                  <a:pt x="529736" y="78516"/>
                </a:moveTo>
                <a:cubicBezTo>
                  <a:pt x="529736" y="59264"/>
                  <a:pt x="526230" y="44957"/>
                  <a:pt x="519221" y="35597"/>
                </a:cubicBezTo>
                <a:cubicBezTo>
                  <a:pt x="512208" y="26237"/>
                  <a:pt x="502229" y="21557"/>
                  <a:pt x="489280" y="21557"/>
                </a:cubicBezTo>
                <a:cubicBezTo>
                  <a:pt x="476236" y="21557"/>
                  <a:pt x="466186" y="26237"/>
                  <a:pt x="459137" y="35597"/>
                </a:cubicBezTo>
                <a:cubicBezTo>
                  <a:pt x="452081" y="44957"/>
                  <a:pt x="448553" y="59264"/>
                  <a:pt x="448553" y="78516"/>
                </a:cubicBezTo>
                <a:cubicBezTo>
                  <a:pt x="448553" y="97150"/>
                  <a:pt x="452081" y="111273"/>
                  <a:pt x="459137" y="120899"/>
                </a:cubicBezTo>
                <a:cubicBezTo>
                  <a:pt x="466186" y="130526"/>
                  <a:pt x="476236" y="135342"/>
                  <a:pt x="489280" y="135342"/>
                </a:cubicBezTo>
                <a:cubicBezTo>
                  <a:pt x="502142" y="135342"/>
                  <a:pt x="512100" y="130615"/>
                  <a:pt x="519156" y="121165"/>
                </a:cubicBezTo>
                <a:cubicBezTo>
                  <a:pt x="526208" y="111716"/>
                  <a:pt x="529736" y="97502"/>
                  <a:pt x="529736" y="78516"/>
                </a:cubicBezTo>
                <a:close/>
                <a:moveTo>
                  <a:pt x="696344" y="152774"/>
                </a:moveTo>
                <a:lnTo>
                  <a:pt x="671328" y="152774"/>
                </a:lnTo>
                <a:lnTo>
                  <a:pt x="671328" y="25150"/>
                </a:lnTo>
                <a:lnTo>
                  <a:pt x="620225" y="25150"/>
                </a:lnTo>
                <a:cubicBezTo>
                  <a:pt x="619960" y="32519"/>
                  <a:pt x="619693" y="39593"/>
                  <a:pt x="619427" y="46376"/>
                </a:cubicBezTo>
                <a:cubicBezTo>
                  <a:pt x="619160" y="53165"/>
                  <a:pt x="618894" y="59307"/>
                  <a:pt x="618632" y="64807"/>
                </a:cubicBezTo>
                <a:cubicBezTo>
                  <a:pt x="618098" y="78735"/>
                  <a:pt x="617187" y="90407"/>
                  <a:pt x="615902" y="99810"/>
                </a:cubicBezTo>
                <a:cubicBezTo>
                  <a:pt x="614617" y="109210"/>
                  <a:pt x="612998" y="116751"/>
                  <a:pt x="611042" y="122428"/>
                </a:cubicBezTo>
                <a:cubicBezTo>
                  <a:pt x="609091" y="128286"/>
                  <a:pt x="606942" y="132858"/>
                  <a:pt x="604588" y="136138"/>
                </a:cubicBezTo>
                <a:cubicBezTo>
                  <a:pt x="602237" y="139421"/>
                  <a:pt x="599598" y="142391"/>
                  <a:pt x="596671" y="145055"/>
                </a:cubicBezTo>
                <a:cubicBezTo>
                  <a:pt x="593651" y="147715"/>
                  <a:pt x="590415" y="149713"/>
                  <a:pt x="586955" y="151042"/>
                </a:cubicBezTo>
                <a:cubicBezTo>
                  <a:pt x="583498" y="152374"/>
                  <a:pt x="579593" y="153039"/>
                  <a:pt x="575244" y="153039"/>
                </a:cubicBezTo>
                <a:cubicBezTo>
                  <a:pt x="573826" y="153039"/>
                  <a:pt x="572007" y="152996"/>
                  <a:pt x="569790" y="152910"/>
                </a:cubicBezTo>
                <a:cubicBezTo>
                  <a:pt x="567573" y="152821"/>
                  <a:pt x="566017" y="152774"/>
                  <a:pt x="565132" y="152774"/>
                </a:cubicBezTo>
                <a:lnTo>
                  <a:pt x="565132" y="130950"/>
                </a:lnTo>
                <a:lnTo>
                  <a:pt x="566463" y="130950"/>
                </a:lnTo>
                <a:cubicBezTo>
                  <a:pt x="567082" y="130950"/>
                  <a:pt x="567728" y="130993"/>
                  <a:pt x="568393" y="131080"/>
                </a:cubicBezTo>
                <a:cubicBezTo>
                  <a:pt x="569055" y="131170"/>
                  <a:pt x="569833" y="131217"/>
                  <a:pt x="570722" y="131217"/>
                </a:cubicBezTo>
                <a:cubicBezTo>
                  <a:pt x="572851" y="131217"/>
                  <a:pt x="574935" y="130903"/>
                  <a:pt x="576975" y="130285"/>
                </a:cubicBezTo>
                <a:cubicBezTo>
                  <a:pt x="579012" y="129661"/>
                  <a:pt x="580835" y="128509"/>
                  <a:pt x="582430" y="126825"/>
                </a:cubicBezTo>
                <a:cubicBezTo>
                  <a:pt x="586869" y="122475"/>
                  <a:pt x="590105" y="114865"/>
                  <a:pt x="592146" y="104001"/>
                </a:cubicBezTo>
                <a:cubicBezTo>
                  <a:pt x="594184" y="93132"/>
                  <a:pt x="595648" y="77940"/>
                  <a:pt x="596534" y="58420"/>
                </a:cubicBezTo>
                <a:cubicBezTo>
                  <a:pt x="596894" y="51146"/>
                  <a:pt x="597226" y="42542"/>
                  <a:pt x="597539" y="32601"/>
                </a:cubicBezTo>
                <a:cubicBezTo>
                  <a:pt x="597844" y="22670"/>
                  <a:pt x="598136" y="13173"/>
                  <a:pt x="598403" y="4125"/>
                </a:cubicBezTo>
                <a:lnTo>
                  <a:pt x="696344" y="4125"/>
                </a:lnTo>
                <a:close/>
                <a:moveTo>
                  <a:pt x="850734" y="152774"/>
                </a:moveTo>
                <a:lnTo>
                  <a:pt x="825714" y="152774"/>
                </a:lnTo>
                <a:lnTo>
                  <a:pt x="825714" y="85839"/>
                </a:lnTo>
                <a:lnTo>
                  <a:pt x="758376" y="85839"/>
                </a:lnTo>
                <a:lnTo>
                  <a:pt x="758376" y="152774"/>
                </a:lnTo>
                <a:lnTo>
                  <a:pt x="733359" y="152774"/>
                </a:lnTo>
                <a:lnTo>
                  <a:pt x="733359" y="4125"/>
                </a:lnTo>
                <a:lnTo>
                  <a:pt x="758376" y="4125"/>
                </a:lnTo>
                <a:lnTo>
                  <a:pt x="758376" y="64275"/>
                </a:lnTo>
                <a:lnTo>
                  <a:pt x="825714" y="64275"/>
                </a:lnTo>
                <a:lnTo>
                  <a:pt x="825714" y="4125"/>
                </a:lnTo>
                <a:lnTo>
                  <a:pt x="850734" y="4125"/>
                </a:lnTo>
                <a:close/>
                <a:moveTo>
                  <a:pt x="1002534" y="152774"/>
                </a:moveTo>
                <a:lnTo>
                  <a:pt x="977785" y="152774"/>
                </a:lnTo>
                <a:lnTo>
                  <a:pt x="977785" y="41922"/>
                </a:lnTo>
                <a:lnTo>
                  <a:pt x="907783" y="152774"/>
                </a:lnTo>
                <a:lnTo>
                  <a:pt x="885164" y="152774"/>
                </a:lnTo>
                <a:lnTo>
                  <a:pt x="885164" y="4125"/>
                </a:lnTo>
                <a:lnTo>
                  <a:pt x="909915" y="4125"/>
                </a:lnTo>
                <a:lnTo>
                  <a:pt x="909915" y="113253"/>
                </a:lnTo>
                <a:lnTo>
                  <a:pt x="979117" y="4125"/>
                </a:lnTo>
                <a:lnTo>
                  <a:pt x="1002534" y="4125"/>
                </a:lnTo>
                <a:close/>
                <a:moveTo>
                  <a:pt x="1147323" y="26083"/>
                </a:moveTo>
                <a:lnTo>
                  <a:pt x="1096755" y="26083"/>
                </a:lnTo>
                <a:lnTo>
                  <a:pt x="1096755" y="152774"/>
                </a:lnTo>
                <a:lnTo>
                  <a:pt x="1071738" y="152774"/>
                </a:lnTo>
                <a:lnTo>
                  <a:pt x="1071738" y="26083"/>
                </a:lnTo>
                <a:lnTo>
                  <a:pt x="1021166" y="26083"/>
                </a:lnTo>
                <a:lnTo>
                  <a:pt x="1021166" y="4125"/>
                </a:lnTo>
                <a:lnTo>
                  <a:pt x="1147323" y="4125"/>
                </a:lnTo>
                <a:close/>
                <a:moveTo>
                  <a:pt x="1230498" y="156237"/>
                </a:moveTo>
                <a:cubicBezTo>
                  <a:pt x="1206810" y="156237"/>
                  <a:pt x="1188425" y="149558"/>
                  <a:pt x="1175339" y="136206"/>
                </a:cubicBezTo>
                <a:cubicBezTo>
                  <a:pt x="1162253" y="122854"/>
                  <a:pt x="1155712" y="103893"/>
                  <a:pt x="1155712" y="79316"/>
                </a:cubicBezTo>
                <a:cubicBezTo>
                  <a:pt x="1155712" y="55094"/>
                  <a:pt x="1162050" y="35821"/>
                  <a:pt x="1174738" y="21493"/>
                </a:cubicBezTo>
                <a:cubicBezTo>
                  <a:pt x="1187424" y="7164"/>
                  <a:pt x="1204013" y="0"/>
                  <a:pt x="1224508" y="0"/>
                </a:cubicBezTo>
                <a:cubicBezTo>
                  <a:pt x="1233738" y="0"/>
                  <a:pt x="1241903" y="1329"/>
                  <a:pt x="1248998" y="3989"/>
                </a:cubicBezTo>
                <a:cubicBezTo>
                  <a:pt x="1256098" y="6653"/>
                  <a:pt x="1262305" y="10826"/>
                  <a:pt x="1267628" y="16503"/>
                </a:cubicBezTo>
                <a:cubicBezTo>
                  <a:pt x="1272954" y="22184"/>
                  <a:pt x="1277028" y="29120"/>
                  <a:pt x="1279873" y="37328"/>
                </a:cubicBezTo>
                <a:cubicBezTo>
                  <a:pt x="1282708" y="45536"/>
                  <a:pt x="1284127" y="55585"/>
                  <a:pt x="1284127" y="67471"/>
                </a:cubicBezTo>
                <a:lnTo>
                  <a:pt x="1284127" y="81047"/>
                </a:lnTo>
                <a:lnTo>
                  <a:pt x="1181127" y="81047"/>
                </a:lnTo>
                <a:cubicBezTo>
                  <a:pt x="1181127" y="98345"/>
                  <a:pt x="1185477" y="111563"/>
                  <a:pt x="1194166" y="120701"/>
                </a:cubicBezTo>
                <a:cubicBezTo>
                  <a:pt x="1202861" y="129841"/>
                  <a:pt x="1214885" y="134410"/>
                  <a:pt x="1230231" y="134410"/>
                </a:cubicBezTo>
                <a:cubicBezTo>
                  <a:pt x="1235732" y="134410"/>
                  <a:pt x="1241122" y="133787"/>
                  <a:pt x="1246399" y="132545"/>
                </a:cubicBezTo>
                <a:cubicBezTo>
                  <a:pt x="1251680" y="131307"/>
                  <a:pt x="1256447" y="129708"/>
                  <a:pt x="1260706" y="127753"/>
                </a:cubicBezTo>
                <a:cubicBezTo>
                  <a:pt x="1265230" y="125715"/>
                  <a:pt x="1269047" y="123739"/>
                  <a:pt x="1272153" y="121831"/>
                </a:cubicBezTo>
                <a:cubicBezTo>
                  <a:pt x="1275257" y="119924"/>
                  <a:pt x="1277832" y="118127"/>
                  <a:pt x="1279873" y="116442"/>
                </a:cubicBezTo>
                <a:lnTo>
                  <a:pt x="1281334" y="116442"/>
                </a:lnTo>
                <a:lnTo>
                  <a:pt x="1281334" y="143726"/>
                </a:lnTo>
                <a:cubicBezTo>
                  <a:pt x="1278407" y="144878"/>
                  <a:pt x="1274767" y="146315"/>
                  <a:pt x="1270422" y="148047"/>
                </a:cubicBezTo>
                <a:cubicBezTo>
                  <a:pt x="1266073" y="149778"/>
                  <a:pt x="1262167" y="151131"/>
                  <a:pt x="1258712" y="152107"/>
                </a:cubicBezTo>
                <a:cubicBezTo>
                  <a:pt x="1253830" y="153436"/>
                  <a:pt x="1249416" y="154458"/>
                  <a:pt x="1245467" y="155172"/>
                </a:cubicBezTo>
                <a:cubicBezTo>
                  <a:pt x="1241521" y="155880"/>
                  <a:pt x="1236531" y="156237"/>
                  <a:pt x="1230498" y="156237"/>
                </a:cubicBezTo>
                <a:close/>
                <a:moveTo>
                  <a:pt x="1259773" y="61881"/>
                </a:moveTo>
                <a:cubicBezTo>
                  <a:pt x="1259597" y="55141"/>
                  <a:pt x="1258798" y="49327"/>
                  <a:pt x="1257379" y="44445"/>
                </a:cubicBezTo>
                <a:cubicBezTo>
                  <a:pt x="1255961" y="39567"/>
                  <a:pt x="1253924" y="35446"/>
                  <a:pt x="1251259" y="32073"/>
                </a:cubicBezTo>
                <a:cubicBezTo>
                  <a:pt x="1248332" y="28347"/>
                  <a:pt x="1244582" y="25510"/>
                  <a:pt x="1240013" y="23555"/>
                </a:cubicBezTo>
                <a:cubicBezTo>
                  <a:pt x="1235443" y="21605"/>
                  <a:pt x="1229789" y="20628"/>
                  <a:pt x="1223046" y="20628"/>
                </a:cubicBezTo>
                <a:cubicBezTo>
                  <a:pt x="1216393" y="20628"/>
                  <a:pt x="1210737" y="21629"/>
                  <a:pt x="1206079" y="23620"/>
                </a:cubicBezTo>
                <a:cubicBezTo>
                  <a:pt x="1201421" y="25617"/>
                  <a:pt x="1197184" y="28523"/>
                  <a:pt x="1193371" y="32338"/>
                </a:cubicBezTo>
                <a:cubicBezTo>
                  <a:pt x="1189642" y="36241"/>
                  <a:pt x="1186805" y="40568"/>
                  <a:pt x="1184854" y="45313"/>
                </a:cubicBezTo>
                <a:cubicBezTo>
                  <a:pt x="1182899" y="50059"/>
                  <a:pt x="1181657" y="55585"/>
                  <a:pt x="1181127" y="61881"/>
                </a:cubicBezTo>
                <a:close/>
                <a:moveTo>
                  <a:pt x="1424524" y="152774"/>
                </a:moveTo>
                <a:lnTo>
                  <a:pt x="1399507" y="152774"/>
                </a:lnTo>
                <a:lnTo>
                  <a:pt x="1399507" y="25150"/>
                </a:lnTo>
                <a:lnTo>
                  <a:pt x="1348402" y="25150"/>
                </a:lnTo>
                <a:cubicBezTo>
                  <a:pt x="1348135" y="32519"/>
                  <a:pt x="1347872" y="39593"/>
                  <a:pt x="1347606" y="46376"/>
                </a:cubicBezTo>
                <a:cubicBezTo>
                  <a:pt x="1347340" y="53165"/>
                  <a:pt x="1347073" y="59307"/>
                  <a:pt x="1346806" y="64807"/>
                </a:cubicBezTo>
                <a:cubicBezTo>
                  <a:pt x="1346274" y="78735"/>
                  <a:pt x="1345366" y="90407"/>
                  <a:pt x="1344082" y="99810"/>
                </a:cubicBezTo>
                <a:cubicBezTo>
                  <a:pt x="1342793" y="109210"/>
                  <a:pt x="1341177" y="116751"/>
                  <a:pt x="1339222" y="122428"/>
                </a:cubicBezTo>
                <a:cubicBezTo>
                  <a:pt x="1337270" y="128286"/>
                  <a:pt x="1335117" y="132858"/>
                  <a:pt x="1332766" y="136138"/>
                </a:cubicBezTo>
                <a:cubicBezTo>
                  <a:pt x="1330416" y="139421"/>
                  <a:pt x="1327774" y="142391"/>
                  <a:pt x="1324847" y="145055"/>
                </a:cubicBezTo>
                <a:cubicBezTo>
                  <a:pt x="1321830" y="147715"/>
                  <a:pt x="1318590" y="149713"/>
                  <a:pt x="1315134" y="151042"/>
                </a:cubicBezTo>
                <a:cubicBezTo>
                  <a:pt x="1311675" y="152374"/>
                  <a:pt x="1307772" y="153039"/>
                  <a:pt x="1303423" y="153039"/>
                </a:cubicBezTo>
                <a:cubicBezTo>
                  <a:pt x="1302005" y="153039"/>
                  <a:pt x="1300183" y="152996"/>
                  <a:pt x="1297966" y="152910"/>
                </a:cubicBezTo>
                <a:cubicBezTo>
                  <a:pt x="1295751" y="152821"/>
                  <a:pt x="1294197" y="152774"/>
                  <a:pt x="1293311" y="152774"/>
                </a:cubicBezTo>
                <a:lnTo>
                  <a:pt x="1293311" y="130950"/>
                </a:lnTo>
                <a:lnTo>
                  <a:pt x="1294638" y="130950"/>
                </a:lnTo>
                <a:cubicBezTo>
                  <a:pt x="1295262" y="130950"/>
                  <a:pt x="1295902" y="130993"/>
                  <a:pt x="1296573" y="131080"/>
                </a:cubicBezTo>
                <a:cubicBezTo>
                  <a:pt x="1297234" y="131170"/>
                  <a:pt x="1298009" y="131217"/>
                  <a:pt x="1298898" y="131217"/>
                </a:cubicBezTo>
                <a:cubicBezTo>
                  <a:pt x="1301029" y="131217"/>
                  <a:pt x="1303113" y="130903"/>
                  <a:pt x="1305152" y="130285"/>
                </a:cubicBezTo>
                <a:cubicBezTo>
                  <a:pt x="1307193" y="129661"/>
                  <a:pt x="1309010" y="128509"/>
                  <a:pt x="1310609" y="126825"/>
                </a:cubicBezTo>
                <a:cubicBezTo>
                  <a:pt x="1315043" y="122475"/>
                  <a:pt x="1318283" y="114865"/>
                  <a:pt x="1320322" y="104001"/>
                </a:cubicBezTo>
                <a:cubicBezTo>
                  <a:pt x="1322363" y="93132"/>
                  <a:pt x="1323828" y="77940"/>
                  <a:pt x="1324713" y="58420"/>
                </a:cubicBezTo>
                <a:cubicBezTo>
                  <a:pt x="1325074" y="51146"/>
                  <a:pt x="1325404" y="42542"/>
                  <a:pt x="1325714" y="32601"/>
                </a:cubicBezTo>
                <a:cubicBezTo>
                  <a:pt x="1326024" y="22670"/>
                  <a:pt x="1326312" y="13173"/>
                  <a:pt x="1326577" y="4125"/>
                </a:cubicBezTo>
                <a:lnTo>
                  <a:pt x="1424524" y="4125"/>
                </a:lnTo>
                <a:close/>
                <a:moveTo>
                  <a:pt x="1568380" y="152774"/>
                </a:moveTo>
                <a:lnTo>
                  <a:pt x="1543363" y="152774"/>
                </a:lnTo>
                <a:lnTo>
                  <a:pt x="1543363" y="93823"/>
                </a:lnTo>
                <a:lnTo>
                  <a:pt x="1518609" y="93823"/>
                </a:lnTo>
                <a:lnTo>
                  <a:pt x="1474559" y="152774"/>
                </a:lnTo>
                <a:lnTo>
                  <a:pt x="1445418" y="152774"/>
                </a:lnTo>
                <a:lnTo>
                  <a:pt x="1493194" y="91558"/>
                </a:lnTo>
                <a:cubicBezTo>
                  <a:pt x="1480860" y="87923"/>
                  <a:pt x="1471831" y="82512"/>
                  <a:pt x="1466112" y="75319"/>
                </a:cubicBezTo>
                <a:cubicBezTo>
                  <a:pt x="1460386" y="68133"/>
                  <a:pt x="1457525" y="58507"/>
                  <a:pt x="1457525" y="46447"/>
                </a:cubicBezTo>
                <a:cubicBezTo>
                  <a:pt x="1457525" y="39078"/>
                  <a:pt x="1459144" y="32627"/>
                  <a:pt x="1462382" y="27083"/>
                </a:cubicBezTo>
                <a:cubicBezTo>
                  <a:pt x="1465621" y="21538"/>
                  <a:pt x="1469987" y="16858"/>
                  <a:pt x="1475489" y="13043"/>
                </a:cubicBezTo>
                <a:cubicBezTo>
                  <a:pt x="1479928" y="10022"/>
                  <a:pt x="1485518" y="7783"/>
                  <a:pt x="1492260" y="6319"/>
                </a:cubicBezTo>
                <a:cubicBezTo>
                  <a:pt x="1499004" y="4857"/>
                  <a:pt x="1506542" y="4125"/>
                  <a:pt x="1514879" y="4125"/>
                </a:cubicBezTo>
                <a:lnTo>
                  <a:pt x="1568380" y="4125"/>
                </a:lnTo>
                <a:close/>
                <a:moveTo>
                  <a:pt x="1543363" y="74128"/>
                </a:moveTo>
                <a:lnTo>
                  <a:pt x="1543363" y="24087"/>
                </a:lnTo>
                <a:lnTo>
                  <a:pt x="1516212" y="24087"/>
                </a:lnTo>
                <a:cubicBezTo>
                  <a:pt x="1510448" y="24087"/>
                  <a:pt x="1505901" y="24397"/>
                  <a:pt x="1502575" y="25021"/>
                </a:cubicBezTo>
                <a:cubicBezTo>
                  <a:pt x="1499248" y="25639"/>
                  <a:pt x="1496030" y="26838"/>
                  <a:pt x="1492928" y="28613"/>
                </a:cubicBezTo>
                <a:cubicBezTo>
                  <a:pt x="1489731" y="30564"/>
                  <a:pt x="1487315" y="33200"/>
                  <a:pt x="1485677" y="36526"/>
                </a:cubicBezTo>
                <a:cubicBezTo>
                  <a:pt x="1484031" y="39855"/>
                  <a:pt x="1483211" y="43427"/>
                  <a:pt x="1483211" y="47243"/>
                </a:cubicBezTo>
                <a:cubicBezTo>
                  <a:pt x="1483211" y="52121"/>
                  <a:pt x="1483766" y="56091"/>
                  <a:pt x="1484878" y="59152"/>
                </a:cubicBezTo>
                <a:cubicBezTo>
                  <a:pt x="1485983" y="62215"/>
                  <a:pt x="1488003" y="65031"/>
                  <a:pt x="1490929" y="67605"/>
                </a:cubicBezTo>
                <a:cubicBezTo>
                  <a:pt x="1494032" y="70268"/>
                  <a:pt x="1497827" y="72018"/>
                  <a:pt x="1502305" y="72860"/>
                </a:cubicBezTo>
                <a:cubicBezTo>
                  <a:pt x="1506787" y="73706"/>
                  <a:pt x="1511690" y="74128"/>
                  <a:pt x="1517014" y="7412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460908" y="2753857"/>
            <a:ext cx="826102" cy="156898"/>
          </a:xfrm>
          <a:custGeom>
            <a:avLst/>
            <a:gdLst/>
            <a:ahLst/>
            <a:cxnLst/>
            <a:rect l="l" t="t" r="r" b="b"/>
            <a:pathLst>
              <a:path w="826102" h="156898">
                <a:moveTo>
                  <a:pt x="117371" y="152774"/>
                </a:moveTo>
                <a:lnTo>
                  <a:pt x="92354" y="152774"/>
                </a:lnTo>
                <a:lnTo>
                  <a:pt x="92354" y="85839"/>
                </a:lnTo>
                <a:lnTo>
                  <a:pt x="25016" y="85839"/>
                </a:lnTo>
                <a:lnTo>
                  <a:pt x="25016" y="152774"/>
                </a:lnTo>
                <a:lnTo>
                  <a:pt x="0" y="152774"/>
                </a:lnTo>
                <a:lnTo>
                  <a:pt x="0" y="4125"/>
                </a:lnTo>
                <a:lnTo>
                  <a:pt x="25016" y="4125"/>
                </a:lnTo>
                <a:lnTo>
                  <a:pt x="25016" y="64275"/>
                </a:lnTo>
                <a:lnTo>
                  <a:pt x="92354" y="64275"/>
                </a:lnTo>
                <a:lnTo>
                  <a:pt x="92354" y="4125"/>
                </a:lnTo>
                <a:lnTo>
                  <a:pt x="117371" y="4125"/>
                </a:lnTo>
                <a:close/>
                <a:moveTo>
                  <a:pt x="274096" y="78516"/>
                </a:moveTo>
                <a:cubicBezTo>
                  <a:pt x="274096" y="103536"/>
                  <a:pt x="268062" y="122854"/>
                  <a:pt x="256003" y="136470"/>
                </a:cubicBezTo>
                <a:cubicBezTo>
                  <a:pt x="243935" y="150092"/>
                  <a:pt x="227879" y="156899"/>
                  <a:pt x="207827" y="156899"/>
                </a:cubicBezTo>
                <a:cubicBezTo>
                  <a:pt x="187152" y="156899"/>
                  <a:pt x="170895" y="149868"/>
                  <a:pt x="159054" y="135803"/>
                </a:cubicBezTo>
                <a:cubicBezTo>
                  <a:pt x="147211" y="121745"/>
                  <a:pt x="141289" y="102647"/>
                  <a:pt x="141289" y="78516"/>
                </a:cubicBezTo>
                <a:cubicBezTo>
                  <a:pt x="141289" y="53676"/>
                  <a:pt x="147387" y="34377"/>
                  <a:pt x="159587" y="20624"/>
                </a:cubicBezTo>
                <a:cubicBezTo>
                  <a:pt x="171788" y="6872"/>
                  <a:pt x="187866" y="0"/>
                  <a:pt x="207827" y="0"/>
                </a:cubicBezTo>
                <a:cubicBezTo>
                  <a:pt x="227879" y="0"/>
                  <a:pt x="243935" y="6855"/>
                  <a:pt x="256003" y="20559"/>
                </a:cubicBezTo>
                <a:cubicBezTo>
                  <a:pt x="268062" y="34269"/>
                  <a:pt x="274096" y="53587"/>
                  <a:pt x="274096" y="78516"/>
                </a:cubicBezTo>
                <a:close/>
                <a:moveTo>
                  <a:pt x="248284" y="78516"/>
                </a:moveTo>
                <a:cubicBezTo>
                  <a:pt x="248284" y="59264"/>
                  <a:pt x="244778" y="44957"/>
                  <a:pt x="237768" y="35597"/>
                </a:cubicBezTo>
                <a:cubicBezTo>
                  <a:pt x="230758" y="26237"/>
                  <a:pt x="220777" y="21557"/>
                  <a:pt x="207827" y="21557"/>
                </a:cubicBezTo>
                <a:cubicBezTo>
                  <a:pt x="194785" y="21557"/>
                  <a:pt x="184736" y="26237"/>
                  <a:pt x="177684" y="35597"/>
                </a:cubicBezTo>
                <a:cubicBezTo>
                  <a:pt x="170628" y="44957"/>
                  <a:pt x="167103" y="59264"/>
                  <a:pt x="167103" y="78516"/>
                </a:cubicBezTo>
                <a:cubicBezTo>
                  <a:pt x="167103" y="97150"/>
                  <a:pt x="170628" y="111273"/>
                  <a:pt x="177684" y="120899"/>
                </a:cubicBezTo>
                <a:cubicBezTo>
                  <a:pt x="184736" y="130526"/>
                  <a:pt x="194785" y="135342"/>
                  <a:pt x="207827" y="135342"/>
                </a:cubicBezTo>
                <a:cubicBezTo>
                  <a:pt x="220694" y="135342"/>
                  <a:pt x="230651" y="130615"/>
                  <a:pt x="237703" y="121165"/>
                </a:cubicBezTo>
                <a:cubicBezTo>
                  <a:pt x="244757" y="111716"/>
                  <a:pt x="248284" y="97502"/>
                  <a:pt x="248284" y="78516"/>
                </a:cubicBezTo>
                <a:close/>
                <a:moveTo>
                  <a:pt x="416358" y="107792"/>
                </a:moveTo>
                <a:cubicBezTo>
                  <a:pt x="416358" y="114977"/>
                  <a:pt x="414982" y="121341"/>
                  <a:pt x="412232" y="126886"/>
                </a:cubicBezTo>
                <a:cubicBezTo>
                  <a:pt x="409485" y="132433"/>
                  <a:pt x="405713" y="137066"/>
                  <a:pt x="400921" y="140796"/>
                </a:cubicBezTo>
                <a:cubicBezTo>
                  <a:pt x="394887" y="145498"/>
                  <a:pt x="388565" y="148673"/>
                  <a:pt x="381960" y="150311"/>
                </a:cubicBezTo>
                <a:cubicBezTo>
                  <a:pt x="375346" y="151952"/>
                  <a:pt x="367430" y="152774"/>
                  <a:pt x="358203" y="152774"/>
                </a:cubicBezTo>
                <a:lnTo>
                  <a:pt x="299782" y="152774"/>
                </a:lnTo>
                <a:lnTo>
                  <a:pt x="299782" y="4125"/>
                </a:lnTo>
                <a:lnTo>
                  <a:pt x="354344" y="4125"/>
                </a:lnTo>
                <a:cubicBezTo>
                  <a:pt x="365259" y="4125"/>
                  <a:pt x="373243" y="4457"/>
                  <a:pt x="378302" y="5124"/>
                </a:cubicBezTo>
                <a:cubicBezTo>
                  <a:pt x="383353" y="5789"/>
                  <a:pt x="388367" y="7498"/>
                  <a:pt x="393335" y="10246"/>
                </a:cubicBezTo>
                <a:cubicBezTo>
                  <a:pt x="398570" y="13090"/>
                  <a:pt x="402429" y="16858"/>
                  <a:pt x="404916" y="21557"/>
                </a:cubicBezTo>
                <a:cubicBezTo>
                  <a:pt x="407396" y="26263"/>
                  <a:pt x="408639" y="31850"/>
                  <a:pt x="408639" y="38329"/>
                </a:cubicBezTo>
                <a:cubicBezTo>
                  <a:pt x="408639" y="45424"/>
                  <a:pt x="406688" y="51793"/>
                  <a:pt x="402785" y="57427"/>
                </a:cubicBezTo>
                <a:cubicBezTo>
                  <a:pt x="398878" y="63057"/>
                  <a:pt x="393688" y="67428"/>
                  <a:pt x="387211" y="70531"/>
                </a:cubicBezTo>
                <a:lnTo>
                  <a:pt x="387882" y="71463"/>
                </a:lnTo>
                <a:cubicBezTo>
                  <a:pt x="395953" y="73502"/>
                  <a:pt x="402717" y="77627"/>
                  <a:pt x="408174" y="83837"/>
                </a:cubicBezTo>
                <a:cubicBezTo>
                  <a:pt x="413629" y="90047"/>
                  <a:pt x="416358" y="98036"/>
                  <a:pt x="416358" y="107792"/>
                </a:cubicBezTo>
                <a:close/>
                <a:moveTo>
                  <a:pt x="382957" y="42185"/>
                </a:moveTo>
                <a:cubicBezTo>
                  <a:pt x="382957" y="38812"/>
                  <a:pt x="382402" y="35888"/>
                  <a:pt x="381296" y="33401"/>
                </a:cubicBezTo>
                <a:cubicBezTo>
                  <a:pt x="380184" y="30917"/>
                  <a:pt x="378255" y="28965"/>
                  <a:pt x="375501" y="27548"/>
                </a:cubicBezTo>
                <a:cubicBezTo>
                  <a:pt x="372308" y="25863"/>
                  <a:pt x="368741" y="24866"/>
                  <a:pt x="364790" y="24552"/>
                </a:cubicBezTo>
                <a:cubicBezTo>
                  <a:pt x="360845" y="24242"/>
                  <a:pt x="355366" y="24087"/>
                  <a:pt x="348353" y="24087"/>
                </a:cubicBezTo>
                <a:lnTo>
                  <a:pt x="324532" y="24087"/>
                </a:lnTo>
                <a:lnTo>
                  <a:pt x="324532" y="64807"/>
                </a:lnTo>
                <a:lnTo>
                  <a:pt x="353282" y="64807"/>
                </a:lnTo>
                <a:cubicBezTo>
                  <a:pt x="359402" y="64807"/>
                  <a:pt x="363750" y="64519"/>
                  <a:pt x="366321" y="63944"/>
                </a:cubicBezTo>
                <a:cubicBezTo>
                  <a:pt x="368895" y="63371"/>
                  <a:pt x="371735" y="62147"/>
                  <a:pt x="374839" y="60286"/>
                </a:cubicBezTo>
                <a:cubicBezTo>
                  <a:pt x="377765" y="58507"/>
                  <a:pt x="379849" y="56113"/>
                  <a:pt x="381095" y="53096"/>
                </a:cubicBezTo>
                <a:cubicBezTo>
                  <a:pt x="382337" y="50083"/>
                  <a:pt x="382957" y="46447"/>
                  <a:pt x="382957" y="42185"/>
                </a:cubicBezTo>
                <a:close/>
                <a:moveTo>
                  <a:pt x="390541" y="107928"/>
                </a:moveTo>
                <a:cubicBezTo>
                  <a:pt x="390541" y="102870"/>
                  <a:pt x="389807" y="98809"/>
                  <a:pt x="388346" y="95750"/>
                </a:cubicBezTo>
                <a:cubicBezTo>
                  <a:pt x="386881" y="92689"/>
                  <a:pt x="383665" y="89961"/>
                  <a:pt x="378697" y="87567"/>
                </a:cubicBezTo>
                <a:cubicBezTo>
                  <a:pt x="375594" y="86058"/>
                  <a:pt x="372268" y="85126"/>
                  <a:pt x="368715" y="84769"/>
                </a:cubicBezTo>
                <a:cubicBezTo>
                  <a:pt x="365165" y="84416"/>
                  <a:pt x="360244" y="84237"/>
                  <a:pt x="353944" y="84237"/>
                </a:cubicBezTo>
                <a:lnTo>
                  <a:pt x="324532" y="84237"/>
                </a:lnTo>
                <a:lnTo>
                  <a:pt x="324532" y="132812"/>
                </a:lnTo>
                <a:lnTo>
                  <a:pt x="346226" y="132812"/>
                </a:lnTo>
                <a:cubicBezTo>
                  <a:pt x="355190" y="132812"/>
                  <a:pt x="362152" y="132459"/>
                  <a:pt x="367120" y="131749"/>
                </a:cubicBezTo>
                <a:cubicBezTo>
                  <a:pt x="372088" y="131040"/>
                  <a:pt x="376346" y="129622"/>
                  <a:pt x="379896" y="127487"/>
                </a:cubicBezTo>
                <a:cubicBezTo>
                  <a:pt x="383618" y="125183"/>
                  <a:pt x="386326" y="122522"/>
                  <a:pt x="388012" y="119506"/>
                </a:cubicBezTo>
                <a:cubicBezTo>
                  <a:pt x="389695" y="116485"/>
                  <a:pt x="390541" y="112626"/>
                  <a:pt x="390541" y="107928"/>
                </a:cubicBezTo>
                <a:close/>
                <a:moveTo>
                  <a:pt x="565001" y="78516"/>
                </a:moveTo>
                <a:cubicBezTo>
                  <a:pt x="565001" y="103536"/>
                  <a:pt x="558967" y="122854"/>
                  <a:pt x="546907" y="136470"/>
                </a:cubicBezTo>
                <a:cubicBezTo>
                  <a:pt x="534840" y="150092"/>
                  <a:pt x="518784" y="156899"/>
                  <a:pt x="498733" y="156899"/>
                </a:cubicBezTo>
                <a:cubicBezTo>
                  <a:pt x="478058" y="156899"/>
                  <a:pt x="461799" y="149868"/>
                  <a:pt x="449960" y="135803"/>
                </a:cubicBezTo>
                <a:cubicBezTo>
                  <a:pt x="438115" y="121745"/>
                  <a:pt x="432193" y="102647"/>
                  <a:pt x="432193" y="78516"/>
                </a:cubicBezTo>
                <a:cubicBezTo>
                  <a:pt x="432193" y="53676"/>
                  <a:pt x="438292" y="34377"/>
                  <a:pt x="450497" y="20624"/>
                </a:cubicBezTo>
                <a:cubicBezTo>
                  <a:pt x="462692" y="6872"/>
                  <a:pt x="478770" y="0"/>
                  <a:pt x="498733" y="0"/>
                </a:cubicBezTo>
                <a:cubicBezTo>
                  <a:pt x="518784" y="0"/>
                  <a:pt x="534840" y="6855"/>
                  <a:pt x="546907" y="20559"/>
                </a:cubicBezTo>
                <a:cubicBezTo>
                  <a:pt x="558967" y="34269"/>
                  <a:pt x="565001" y="53587"/>
                  <a:pt x="565001" y="78516"/>
                </a:cubicBezTo>
                <a:close/>
                <a:moveTo>
                  <a:pt x="539190" y="78516"/>
                </a:moveTo>
                <a:cubicBezTo>
                  <a:pt x="539190" y="59264"/>
                  <a:pt x="535683" y="44957"/>
                  <a:pt x="528677" y="35597"/>
                </a:cubicBezTo>
                <a:cubicBezTo>
                  <a:pt x="521665" y="26237"/>
                  <a:pt x="511682" y="21557"/>
                  <a:pt x="498733" y="21557"/>
                </a:cubicBezTo>
                <a:cubicBezTo>
                  <a:pt x="485689" y="21557"/>
                  <a:pt x="475643" y="26237"/>
                  <a:pt x="468589" y="35597"/>
                </a:cubicBezTo>
                <a:cubicBezTo>
                  <a:pt x="461534" y="44957"/>
                  <a:pt x="458009" y="59264"/>
                  <a:pt x="458009" y="78516"/>
                </a:cubicBezTo>
                <a:cubicBezTo>
                  <a:pt x="458009" y="97150"/>
                  <a:pt x="461534" y="111273"/>
                  <a:pt x="468589" y="120899"/>
                </a:cubicBezTo>
                <a:cubicBezTo>
                  <a:pt x="475643" y="130526"/>
                  <a:pt x="485689" y="135342"/>
                  <a:pt x="498733" y="135342"/>
                </a:cubicBezTo>
                <a:cubicBezTo>
                  <a:pt x="511599" y="135342"/>
                  <a:pt x="521557" y="130615"/>
                  <a:pt x="528609" y="121165"/>
                </a:cubicBezTo>
                <a:cubicBezTo>
                  <a:pt x="535661" y="111716"/>
                  <a:pt x="539190" y="97502"/>
                  <a:pt x="539190" y="78516"/>
                </a:cubicBezTo>
                <a:close/>
                <a:moveTo>
                  <a:pt x="685172" y="26083"/>
                </a:moveTo>
                <a:lnTo>
                  <a:pt x="615703" y="26083"/>
                </a:lnTo>
                <a:lnTo>
                  <a:pt x="615703" y="152774"/>
                </a:lnTo>
                <a:lnTo>
                  <a:pt x="590687" y="152774"/>
                </a:lnTo>
                <a:lnTo>
                  <a:pt x="590687" y="4125"/>
                </a:lnTo>
                <a:lnTo>
                  <a:pt x="685172" y="4125"/>
                </a:lnTo>
                <a:close/>
                <a:moveTo>
                  <a:pt x="826102" y="78516"/>
                </a:moveTo>
                <a:cubicBezTo>
                  <a:pt x="826102" y="103536"/>
                  <a:pt x="820068" y="122854"/>
                  <a:pt x="808005" y="136470"/>
                </a:cubicBezTo>
                <a:cubicBezTo>
                  <a:pt x="795938" y="150092"/>
                  <a:pt x="779881" y="156899"/>
                  <a:pt x="759829" y="156899"/>
                </a:cubicBezTo>
                <a:cubicBezTo>
                  <a:pt x="739155" y="156899"/>
                  <a:pt x="722901" y="149868"/>
                  <a:pt x="711058" y="135803"/>
                </a:cubicBezTo>
                <a:cubicBezTo>
                  <a:pt x="699213" y="121745"/>
                  <a:pt x="693291" y="102647"/>
                  <a:pt x="693291" y="78516"/>
                </a:cubicBezTo>
                <a:cubicBezTo>
                  <a:pt x="693291" y="53676"/>
                  <a:pt x="699389" y="34377"/>
                  <a:pt x="711593" y="20624"/>
                </a:cubicBezTo>
                <a:cubicBezTo>
                  <a:pt x="723790" y="6872"/>
                  <a:pt x="739871" y="0"/>
                  <a:pt x="759829" y="0"/>
                </a:cubicBezTo>
                <a:cubicBezTo>
                  <a:pt x="779881" y="0"/>
                  <a:pt x="795938" y="6855"/>
                  <a:pt x="808005" y="20559"/>
                </a:cubicBezTo>
                <a:cubicBezTo>
                  <a:pt x="820068" y="34269"/>
                  <a:pt x="826102" y="53587"/>
                  <a:pt x="826102" y="78516"/>
                </a:cubicBezTo>
                <a:close/>
                <a:moveTo>
                  <a:pt x="800286" y="78516"/>
                </a:moveTo>
                <a:cubicBezTo>
                  <a:pt x="800286" y="59264"/>
                  <a:pt x="796784" y="44957"/>
                  <a:pt x="789775" y="35597"/>
                </a:cubicBezTo>
                <a:cubicBezTo>
                  <a:pt x="782762" y="26237"/>
                  <a:pt x="772780" y="21557"/>
                  <a:pt x="759829" y="21557"/>
                </a:cubicBezTo>
                <a:cubicBezTo>
                  <a:pt x="746790" y="21557"/>
                  <a:pt x="736739" y="26237"/>
                  <a:pt x="729687" y="35597"/>
                </a:cubicBezTo>
                <a:cubicBezTo>
                  <a:pt x="722635" y="44957"/>
                  <a:pt x="719107" y="59264"/>
                  <a:pt x="719107" y="78516"/>
                </a:cubicBezTo>
                <a:cubicBezTo>
                  <a:pt x="719107" y="97150"/>
                  <a:pt x="722635" y="111273"/>
                  <a:pt x="729687" y="120899"/>
                </a:cubicBezTo>
                <a:cubicBezTo>
                  <a:pt x="736739" y="130526"/>
                  <a:pt x="746790" y="135342"/>
                  <a:pt x="759829" y="135342"/>
                </a:cubicBezTo>
                <a:cubicBezTo>
                  <a:pt x="772696" y="135342"/>
                  <a:pt x="782653" y="130615"/>
                  <a:pt x="789710" y="121165"/>
                </a:cubicBezTo>
                <a:cubicBezTo>
                  <a:pt x="796758" y="111716"/>
                  <a:pt x="800286" y="97502"/>
                  <a:pt x="800286" y="785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69815" y="3243454"/>
            <a:ext cx="1377431" cy="202010"/>
          </a:xfrm>
          <a:custGeom>
            <a:avLst/>
            <a:gdLst/>
            <a:ahLst/>
            <a:cxnLst/>
            <a:rect l="l" t="t" r="r" b="b"/>
            <a:pathLst>
              <a:path w="1377431" h="202010">
                <a:moveTo>
                  <a:pt x="117371" y="152773"/>
                </a:moveTo>
                <a:lnTo>
                  <a:pt x="92351" y="152773"/>
                </a:lnTo>
                <a:lnTo>
                  <a:pt x="92351" y="25686"/>
                </a:lnTo>
                <a:lnTo>
                  <a:pt x="25013" y="25686"/>
                </a:lnTo>
                <a:lnTo>
                  <a:pt x="25013" y="152773"/>
                </a:lnTo>
                <a:lnTo>
                  <a:pt x="0" y="152773"/>
                </a:lnTo>
                <a:lnTo>
                  <a:pt x="0" y="4125"/>
                </a:lnTo>
                <a:lnTo>
                  <a:pt x="117371" y="4125"/>
                </a:lnTo>
                <a:close/>
                <a:moveTo>
                  <a:pt x="275864" y="78515"/>
                </a:moveTo>
                <a:cubicBezTo>
                  <a:pt x="275864" y="103535"/>
                  <a:pt x="269831" y="122853"/>
                  <a:pt x="257771" y="136471"/>
                </a:cubicBezTo>
                <a:cubicBezTo>
                  <a:pt x="245703" y="150091"/>
                  <a:pt x="229648" y="156898"/>
                  <a:pt x="209596" y="156898"/>
                </a:cubicBezTo>
                <a:cubicBezTo>
                  <a:pt x="188920" y="156898"/>
                  <a:pt x="172663" y="149867"/>
                  <a:pt x="160823" y="135802"/>
                </a:cubicBezTo>
                <a:cubicBezTo>
                  <a:pt x="148979" y="121744"/>
                  <a:pt x="143057" y="102646"/>
                  <a:pt x="143057" y="78515"/>
                </a:cubicBezTo>
                <a:cubicBezTo>
                  <a:pt x="143057" y="53675"/>
                  <a:pt x="149155" y="34376"/>
                  <a:pt x="161359" y="20623"/>
                </a:cubicBezTo>
                <a:cubicBezTo>
                  <a:pt x="173556" y="6875"/>
                  <a:pt x="189634" y="0"/>
                  <a:pt x="209596" y="0"/>
                </a:cubicBezTo>
                <a:cubicBezTo>
                  <a:pt x="229648" y="0"/>
                  <a:pt x="245703" y="6854"/>
                  <a:pt x="257771" y="20559"/>
                </a:cubicBezTo>
                <a:cubicBezTo>
                  <a:pt x="269831" y="34268"/>
                  <a:pt x="275864" y="53585"/>
                  <a:pt x="275864" y="78515"/>
                </a:cubicBezTo>
                <a:close/>
                <a:moveTo>
                  <a:pt x="250052" y="78515"/>
                </a:moveTo>
                <a:cubicBezTo>
                  <a:pt x="250052" y="59267"/>
                  <a:pt x="246546" y="44960"/>
                  <a:pt x="239540" y="35600"/>
                </a:cubicBezTo>
                <a:cubicBezTo>
                  <a:pt x="232527" y="26241"/>
                  <a:pt x="222545" y="21557"/>
                  <a:pt x="209596" y="21557"/>
                </a:cubicBezTo>
                <a:cubicBezTo>
                  <a:pt x="196553" y="21557"/>
                  <a:pt x="186505" y="26241"/>
                  <a:pt x="179452" y="35600"/>
                </a:cubicBezTo>
                <a:cubicBezTo>
                  <a:pt x="172396" y="44960"/>
                  <a:pt x="168872" y="59267"/>
                  <a:pt x="168872" y="78515"/>
                </a:cubicBezTo>
                <a:cubicBezTo>
                  <a:pt x="168872" y="97150"/>
                  <a:pt x="172396" y="111276"/>
                  <a:pt x="179452" y="120899"/>
                </a:cubicBezTo>
                <a:cubicBezTo>
                  <a:pt x="186505" y="130525"/>
                  <a:pt x="196553" y="135341"/>
                  <a:pt x="209596" y="135341"/>
                </a:cubicBezTo>
                <a:cubicBezTo>
                  <a:pt x="222462" y="135341"/>
                  <a:pt x="232419" y="130614"/>
                  <a:pt x="239471" y="121164"/>
                </a:cubicBezTo>
                <a:cubicBezTo>
                  <a:pt x="246525" y="111718"/>
                  <a:pt x="250052" y="97502"/>
                  <a:pt x="250052" y="78515"/>
                </a:cubicBezTo>
                <a:close/>
                <a:moveTo>
                  <a:pt x="421185" y="152773"/>
                </a:moveTo>
                <a:lnTo>
                  <a:pt x="390045" y="152773"/>
                </a:lnTo>
                <a:lnTo>
                  <a:pt x="339076" y="84239"/>
                </a:lnTo>
                <a:lnTo>
                  <a:pt x="326567" y="84239"/>
                </a:lnTo>
                <a:lnTo>
                  <a:pt x="326567" y="152773"/>
                </a:lnTo>
                <a:lnTo>
                  <a:pt x="301550" y="152773"/>
                </a:lnTo>
                <a:lnTo>
                  <a:pt x="301550" y="4125"/>
                </a:lnTo>
                <a:lnTo>
                  <a:pt x="326567" y="4125"/>
                </a:lnTo>
                <a:lnTo>
                  <a:pt x="326567" y="68803"/>
                </a:lnTo>
                <a:cubicBezTo>
                  <a:pt x="333044" y="68713"/>
                  <a:pt x="338569" y="67359"/>
                  <a:pt x="343137" y="64742"/>
                </a:cubicBezTo>
                <a:cubicBezTo>
                  <a:pt x="347706" y="62124"/>
                  <a:pt x="351587" y="57048"/>
                  <a:pt x="354783" y="49507"/>
                </a:cubicBezTo>
                <a:cubicBezTo>
                  <a:pt x="355759" y="47290"/>
                  <a:pt x="356842" y="44715"/>
                  <a:pt x="358041" y="41785"/>
                </a:cubicBezTo>
                <a:cubicBezTo>
                  <a:pt x="359240" y="38862"/>
                  <a:pt x="360191" y="36284"/>
                  <a:pt x="360903" y="34066"/>
                </a:cubicBezTo>
                <a:cubicBezTo>
                  <a:pt x="364806" y="23154"/>
                  <a:pt x="370220" y="15437"/>
                  <a:pt x="377139" y="10912"/>
                </a:cubicBezTo>
                <a:cubicBezTo>
                  <a:pt x="384058" y="6389"/>
                  <a:pt x="393066" y="4125"/>
                  <a:pt x="404153" y="4125"/>
                </a:cubicBezTo>
                <a:lnTo>
                  <a:pt x="410940" y="4125"/>
                </a:lnTo>
                <a:lnTo>
                  <a:pt x="410940" y="25686"/>
                </a:lnTo>
                <a:lnTo>
                  <a:pt x="405219" y="25686"/>
                </a:lnTo>
                <a:cubicBezTo>
                  <a:pt x="398210" y="25686"/>
                  <a:pt x="392958" y="27130"/>
                  <a:pt x="389452" y="30009"/>
                </a:cubicBezTo>
                <a:cubicBezTo>
                  <a:pt x="385948" y="32893"/>
                  <a:pt x="382993" y="38149"/>
                  <a:pt x="380595" y="45781"/>
                </a:cubicBezTo>
                <a:cubicBezTo>
                  <a:pt x="378115" y="53499"/>
                  <a:pt x="375188" y="59507"/>
                  <a:pt x="371815" y="63810"/>
                </a:cubicBezTo>
                <a:cubicBezTo>
                  <a:pt x="368442" y="68115"/>
                  <a:pt x="364716" y="71420"/>
                  <a:pt x="360641" y="73723"/>
                </a:cubicBezTo>
                <a:close/>
                <a:moveTo>
                  <a:pt x="559584" y="78515"/>
                </a:moveTo>
                <a:cubicBezTo>
                  <a:pt x="559584" y="103535"/>
                  <a:pt x="553550" y="122853"/>
                  <a:pt x="541490" y="136471"/>
                </a:cubicBezTo>
                <a:cubicBezTo>
                  <a:pt x="529422" y="150091"/>
                  <a:pt x="513367" y="156898"/>
                  <a:pt x="493315" y="156898"/>
                </a:cubicBezTo>
                <a:cubicBezTo>
                  <a:pt x="472641" y="156898"/>
                  <a:pt x="456382" y="149867"/>
                  <a:pt x="444542" y="135802"/>
                </a:cubicBezTo>
                <a:cubicBezTo>
                  <a:pt x="432698" y="121744"/>
                  <a:pt x="426776" y="102646"/>
                  <a:pt x="426776" y="78515"/>
                </a:cubicBezTo>
                <a:cubicBezTo>
                  <a:pt x="426776" y="53675"/>
                  <a:pt x="432874" y="34376"/>
                  <a:pt x="445079" y="20623"/>
                </a:cubicBezTo>
                <a:cubicBezTo>
                  <a:pt x="457275" y="6875"/>
                  <a:pt x="473353" y="0"/>
                  <a:pt x="493315" y="0"/>
                </a:cubicBezTo>
                <a:cubicBezTo>
                  <a:pt x="513367" y="0"/>
                  <a:pt x="529422" y="6854"/>
                  <a:pt x="541490" y="20559"/>
                </a:cubicBezTo>
                <a:cubicBezTo>
                  <a:pt x="553550" y="34268"/>
                  <a:pt x="559584" y="53585"/>
                  <a:pt x="559584" y="78515"/>
                </a:cubicBezTo>
                <a:close/>
                <a:moveTo>
                  <a:pt x="533772" y="78515"/>
                </a:moveTo>
                <a:cubicBezTo>
                  <a:pt x="533772" y="59267"/>
                  <a:pt x="530266" y="44960"/>
                  <a:pt x="523260" y="35600"/>
                </a:cubicBezTo>
                <a:cubicBezTo>
                  <a:pt x="516247" y="26241"/>
                  <a:pt x="506264" y="21557"/>
                  <a:pt x="493315" y="21557"/>
                </a:cubicBezTo>
                <a:cubicBezTo>
                  <a:pt x="480276" y="21557"/>
                  <a:pt x="470225" y="26241"/>
                  <a:pt x="463172" y="35600"/>
                </a:cubicBezTo>
                <a:cubicBezTo>
                  <a:pt x="456117" y="44960"/>
                  <a:pt x="452591" y="59267"/>
                  <a:pt x="452591" y="78515"/>
                </a:cubicBezTo>
                <a:cubicBezTo>
                  <a:pt x="452591" y="97150"/>
                  <a:pt x="456117" y="111276"/>
                  <a:pt x="463172" y="120899"/>
                </a:cubicBezTo>
                <a:cubicBezTo>
                  <a:pt x="470225" y="130525"/>
                  <a:pt x="480276" y="135341"/>
                  <a:pt x="493315" y="135341"/>
                </a:cubicBezTo>
                <a:cubicBezTo>
                  <a:pt x="506181" y="135341"/>
                  <a:pt x="516140" y="130614"/>
                  <a:pt x="523192" y="121164"/>
                </a:cubicBezTo>
                <a:cubicBezTo>
                  <a:pt x="530244" y="111718"/>
                  <a:pt x="533772" y="97502"/>
                  <a:pt x="533772" y="78515"/>
                </a:cubicBezTo>
                <a:close/>
                <a:moveTo>
                  <a:pt x="700380" y="152773"/>
                </a:moveTo>
                <a:lnTo>
                  <a:pt x="675363" y="152773"/>
                </a:lnTo>
                <a:lnTo>
                  <a:pt x="675363" y="25152"/>
                </a:lnTo>
                <a:lnTo>
                  <a:pt x="624261" y="25152"/>
                </a:lnTo>
                <a:cubicBezTo>
                  <a:pt x="623996" y="32518"/>
                  <a:pt x="623729" y="39592"/>
                  <a:pt x="623462" y="46379"/>
                </a:cubicBezTo>
                <a:cubicBezTo>
                  <a:pt x="623199" y="53164"/>
                  <a:pt x="622932" y="59306"/>
                  <a:pt x="622667" y="64807"/>
                </a:cubicBezTo>
                <a:cubicBezTo>
                  <a:pt x="622134" y="78735"/>
                  <a:pt x="621223" y="90406"/>
                  <a:pt x="619942" y="99809"/>
                </a:cubicBezTo>
                <a:cubicBezTo>
                  <a:pt x="618653" y="109212"/>
                  <a:pt x="617032" y="116751"/>
                  <a:pt x="615077" y="122431"/>
                </a:cubicBezTo>
                <a:cubicBezTo>
                  <a:pt x="613127" y="128285"/>
                  <a:pt x="610978" y="132857"/>
                  <a:pt x="608627" y="136141"/>
                </a:cubicBezTo>
                <a:cubicBezTo>
                  <a:pt x="606273" y="139420"/>
                  <a:pt x="603634" y="142393"/>
                  <a:pt x="600706" y="145054"/>
                </a:cubicBezTo>
                <a:cubicBezTo>
                  <a:pt x="597690" y="147715"/>
                  <a:pt x="594450" y="149712"/>
                  <a:pt x="590993" y="151044"/>
                </a:cubicBezTo>
                <a:cubicBezTo>
                  <a:pt x="587534" y="152373"/>
                  <a:pt x="583629" y="153038"/>
                  <a:pt x="579279" y="153038"/>
                </a:cubicBezTo>
                <a:cubicBezTo>
                  <a:pt x="577862" y="153038"/>
                  <a:pt x="576043" y="152995"/>
                  <a:pt x="573825" y="152909"/>
                </a:cubicBezTo>
                <a:cubicBezTo>
                  <a:pt x="571608" y="152819"/>
                  <a:pt x="570056" y="152773"/>
                  <a:pt x="569167" y="152773"/>
                </a:cubicBezTo>
                <a:lnTo>
                  <a:pt x="569167" y="130950"/>
                </a:lnTo>
                <a:lnTo>
                  <a:pt x="570499" y="130950"/>
                </a:lnTo>
                <a:cubicBezTo>
                  <a:pt x="571118" y="130950"/>
                  <a:pt x="571763" y="130993"/>
                  <a:pt x="572428" y="131083"/>
                </a:cubicBezTo>
                <a:cubicBezTo>
                  <a:pt x="573095" y="131169"/>
                  <a:pt x="573869" y="131216"/>
                  <a:pt x="574758" y="131216"/>
                </a:cubicBezTo>
                <a:cubicBezTo>
                  <a:pt x="576885" y="131216"/>
                  <a:pt x="578974" y="130902"/>
                  <a:pt x="581011" y="130284"/>
                </a:cubicBezTo>
                <a:cubicBezTo>
                  <a:pt x="583052" y="129664"/>
                  <a:pt x="584871" y="128509"/>
                  <a:pt x="586464" y="126825"/>
                </a:cubicBezTo>
                <a:cubicBezTo>
                  <a:pt x="590904" y="122475"/>
                  <a:pt x="594140" y="114869"/>
                  <a:pt x="596181" y="104000"/>
                </a:cubicBezTo>
                <a:cubicBezTo>
                  <a:pt x="598220" y="93131"/>
                  <a:pt x="599684" y="77940"/>
                  <a:pt x="600573" y="58420"/>
                </a:cubicBezTo>
                <a:cubicBezTo>
                  <a:pt x="600930" y="51145"/>
                  <a:pt x="601261" y="42541"/>
                  <a:pt x="601574" y="32604"/>
                </a:cubicBezTo>
                <a:cubicBezTo>
                  <a:pt x="601883" y="22669"/>
                  <a:pt x="602172" y="13172"/>
                  <a:pt x="602439" y="4125"/>
                </a:cubicBezTo>
                <a:lnTo>
                  <a:pt x="700380" y="4125"/>
                </a:lnTo>
                <a:close/>
                <a:moveTo>
                  <a:pt x="801122" y="156236"/>
                </a:moveTo>
                <a:cubicBezTo>
                  <a:pt x="777434" y="156236"/>
                  <a:pt x="759049" y="149557"/>
                  <a:pt x="745963" y="136206"/>
                </a:cubicBezTo>
                <a:cubicBezTo>
                  <a:pt x="732877" y="122853"/>
                  <a:pt x="726332" y="103892"/>
                  <a:pt x="726332" y="79315"/>
                </a:cubicBezTo>
                <a:cubicBezTo>
                  <a:pt x="726332" y="55094"/>
                  <a:pt x="732676" y="35823"/>
                  <a:pt x="745362" y="21492"/>
                </a:cubicBezTo>
                <a:cubicBezTo>
                  <a:pt x="758048" y="7164"/>
                  <a:pt x="774637" y="0"/>
                  <a:pt x="795132" y="0"/>
                </a:cubicBezTo>
                <a:cubicBezTo>
                  <a:pt x="804358" y="0"/>
                  <a:pt x="812527" y="1332"/>
                  <a:pt x="819623" y="3992"/>
                </a:cubicBezTo>
                <a:cubicBezTo>
                  <a:pt x="826718" y="6656"/>
                  <a:pt x="832928" y="10825"/>
                  <a:pt x="838250" y="16506"/>
                </a:cubicBezTo>
                <a:cubicBezTo>
                  <a:pt x="843573" y="22183"/>
                  <a:pt x="847653" y="29123"/>
                  <a:pt x="850492" y="37328"/>
                </a:cubicBezTo>
                <a:cubicBezTo>
                  <a:pt x="853333" y="45535"/>
                  <a:pt x="854752" y="55584"/>
                  <a:pt x="854752" y="67471"/>
                </a:cubicBezTo>
                <a:lnTo>
                  <a:pt x="854752" y="81046"/>
                </a:lnTo>
                <a:lnTo>
                  <a:pt x="751749" y="81046"/>
                </a:lnTo>
                <a:cubicBezTo>
                  <a:pt x="751749" y="98345"/>
                  <a:pt x="756097" y="111563"/>
                  <a:pt x="764791" y="120701"/>
                </a:cubicBezTo>
                <a:cubicBezTo>
                  <a:pt x="773485" y="129841"/>
                  <a:pt x="785509" y="134409"/>
                  <a:pt x="800856" y="134409"/>
                </a:cubicBezTo>
                <a:cubicBezTo>
                  <a:pt x="806356" y="134409"/>
                  <a:pt x="811746" y="133787"/>
                  <a:pt x="817023" y="132548"/>
                </a:cubicBezTo>
                <a:cubicBezTo>
                  <a:pt x="822301" y="131306"/>
                  <a:pt x="827071" y="129707"/>
                  <a:pt x="831329" y="127753"/>
                </a:cubicBezTo>
                <a:cubicBezTo>
                  <a:pt x="835852" y="125715"/>
                  <a:pt x="839671" y="123742"/>
                  <a:pt x="842778" y="121835"/>
                </a:cubicBezTo>
                <a:cubicBezTo>
                  <a:pt x="845881" y="119926"/>
                  <a:pt x="848455" y="118130"/>
                  <a:pt x="850492" y="116445"/>
                </a:cubicBezTo>
                <a:lnTo>
                  <a:pt x="851954" y="116445"/>
                </a:lnTo>
                <a:lnTo>
                  <a:pt x="851954" y="143725"/>
                </a:lnTo>
                <a:cubicBezTo>
                  <a:pt x="849031" y="144877"/>
                  <a:pt x="845391" y="146318"/>
                  <a:pt x="841046" y="148046"/>
                </a:cubicBezTo>
                <a:cubicBezTo>
                  <a:pt x="836698" y="149777"/>
                  <a:pt x="832791" y="151131"/>
                  <a:pt x="829336" y="152106"/>
                </a:cubicBezTo>
                <a:cubicBezTo>
                  <a:pt x="824454" y="153438"/>
                  <a:pt x="820040" y="154457"/>
                  <a:pt x="816091" y="155171"/>
                </a:cubicBezTo>
                <a:cubicBezTo>
                  <a:pt x="812146" y="155879"/>
                  <a:pt x="807156" y="156236"/>
                  <a:pt x="801122" y="156236"/>
                </a:cubicBezTo>
                <a:close/>
                <a:moveTo>
                  <a:pt x="830397" y="61883"/>
                </a:moveTo>
                <a:cubicBezTo>
                  <a:pt x="830221" y="55141"/>
                  <a:pt x="829422" y="49327"/>
                  <a:pt x="828003" y="44445"/>
                </a:cubicBezTo>
                <a:cubicBezTo>
                  <a:pt x="826585" y="39570"/>
                  <a:pt x="824547" y="35445"/>
                  <a:pt x="821883" y="32072"/>
                </a:cubicBezTo>
                <a:cubicBezTo>
                  <a:pt x="818957" y="28346"/>
                  <a:pt x="815205" y="25509"/>
                  <a:pt x="810637" y="23555"/>
                </a:cubicBezTo>
                <a:cubicBezTo>
                  <a:pt x="806069" y="21602"/>
                  <a:pt x="800413" y="20627"/>
                  <a:pt x="793670" y="20627"/>
                </a:cubicBezTo>
                <a:cubicBezTo>
                  <a:pt x="787018" y="20627"/>
                  <a:pt x="781361" y="21628"/>
                  <a:pt x="776703" y="23619"/>
                </a:cubicBezTo>
                <a:cubicBezTo>
                  <a:pt x="772042" y="25617"/>
                  <a:pt x="767808" y="28526"/>
                  <a:pt x="763995" y="32342"/>
                </a:cubicBezTo>
                <a:cubicBezTo>
                  <a:pt x="760265" y="36241"/>
                  <a:pt x="757429" y="40568"/>
                  <a:pt x="755477" y="45312"/>
                </a:cubicBezTo>
                <a:cubicBezTo>
                  <a:pt x="753523" y="50058"/>
                  <a:pt x="752281" y="55584"/>
                  <a:pt x="751749" y="61883"/>
                </a:cubicBezTo>
                <a:close/>
                <a:moveTo>
                  <a:pt x="997409" y="152773"/>
                </a:moveTo>
                <a:lnTo>
                  <a:pt x="972388" y="152773"/>
                </a:lnTo>
                <a:lnTo>
                  <a:pt x="972388" y="85838"/>
                </a:lnTo>
                <a:lnTo>
                  <a:pt x="905050" y="85838"/>
                </a:lnTo>
                <a:lnTo>
                  <a:pt x="905050" y="152773"/>
                </a:lnTo>
                <a:lnTo>
                  <a:pt x="880034" y="152773"/>
                </a:lnTo>
                <a:lnTo>
                  <a:pt x="880034" y="4125"/>
                </a:lnTo>
                <a:lnTo>
                  <a:pt x="905050" y="4125"/>
                </a:lnTo>
                <a:lnTo>
                  <a:pt x="905050" y="64277"/>
                </a:lnTo>
                <a:lnTo>
                  <a:pt x="972388" y="64277"/>
                </a:lnTo>
                <a:lnTo>
                  <a:pt x="972388" y="4125"/>
                </a:lnTo>
                <a:lnTo>
                  <a:pt x="997409" y="4125"/>
                </a:lnTo>
                <a:close/>
                <a:moveTo>
                  <a:pt x="1150844" y="152773"/>
                </a:moveTo>
                <a:lnTo>
                  <a:pt x="1126094" y="152773"/>
                </a:lnTo>
                <a:lnTo>
                  <a:pt x="1126094" y="41921"/>
                </a:lnTo>
                <a:lnTo>
                  <a:pt x="1056095" y="152773"/>
                </a:lnTo>
                <a:lnTo>
                  <a:pt x="1033474" y="152773"/>
                </a:lnTo>
                <a:lnTo>
                  <a:pt x="1033474" y="4125"/>
                </a:lnTo>
                <a:lnTo>
                  <a:pt x="1058224" y="4125"/>
                </a:lnTo>
                <a:lnTo>
                  <a:pt x="1058224" y="113252"/>
                </a:lnTo>
                <a:lnTo>
                  <a:pt x="1127426" y="4125"/>
                </a:lnTo>
                <a:lnTo>
                  <a:pt x="1150844" y="4125"/>
                </a:lnTo>
                <a:close/>
                <a:moveTo>
                  <a:pt x="1294700" y="152773"/>
                </a:moveTo>
                <a:lnTo>
                  <a:pt x="1269688" y="152773"/>
                </a:lnTo>
                <a:lnTo>
                  <a:pt x="1269688" y="93822"/>
                </a:lnTo>
                <a:lnTo>
                  <a:pt x="1244934" y="93822"/>
                </a:lnTo>
                <a:lnTo>
                  <a:pt x="1200884" y="152773"/>
                </a:lnTo>
                <a:lnTo>
                  <a:pt x="1171739" y="152773"/>
                </a:lnTo>
                <a:lnTo>
                  <a:pt x="1219514" y="91558"/>
                </a:lnTo>
                <a:cubicBezTo>
                  <a:pt x="1207185" y="87922"/>
                  <a:pt x="1198155" y="82512"/>
                  <a:pt x="1192435" y="75322"/>
                </a:cubicBezTo>
                <a:cubicBezTo>
                  <a:pt x="1186707" y="68136"/>
                  <a:pt x="1183850" y="58510"/>
                  <a:pt x="1183850" y="46446"/>
                </a:cubicBezTo>
                <a:cubicBezTo>
                  <a:pt x="1183850" y="39082"/>
                  <a:pt x="1185469" y="32626"/>
                  <a:pt x="1188705" y="27083"/>
                </a:cubicBezTo>
                <a:cubicBezTo>
                  <a:pt x="1191946" y="21538"/>
                  <a:pt x="1196312" y="16858"/>
                  <a:pt x="1201812" y="13043"/>
                </a:cubicBezTo>
                <a:cubicBezTo>
                  <a:pt x="1206252" y="10021"/>
                  <a:pt x="1211839" y="7782"/>
                  <a:pt x="1218582" y="6318"/>
                </a:cubicBezTo>
                <a:cubicBezTo>
                  <a:pt x="1225324" y="4860"/>
                  <a:pt x="1232867" y="4125"/>
                  <a:pt x="1241204" y="4125"/>
                </a:cubicBezTo>
                <a:lnTo>
                  <a:pt x="1294700" y="4125"/>
                </a:lnTo>
                <a:close/>
                <a:moveTo>
                  <a:pt x="1269688" y="74127"/>
                </a:moveTo>
                <a:lnTo>
                  <a:pt x="1269688" y="24087"/>
                </a:lnTo>
                <a:lnTo>
                  <a:pt x="1242536" y="24087"/>
                </a:lnTo>
                <a:cubicBezTo>
                  <a:pt x="1236773" y="24087"/>
                  <a:pt x="1232225" y="24400"/>
                  <a:pt x="1228899" y="25020"/>
                </a:cubicBezTo>
                <a:cubicBezTo>
                  <a:pt x="1225573" y="25643"/>
                  <a:pt x="1222355" y="26841"/>
                  <a:pt x="1219251" y="28613"/>
                </a:cubicBezTo>
                <a:cubicBezTo>
                  <a:pt x="1216054" y="30564"/>
                  <a:pt x="1213635" y="33199"/>
                  <a:pt x="1211998" y="36529"/>
                </a:cubicBezTo>
                <a:cubicBezTo>
                  <a:pt x="1210356" y="39855"/>
                  <a:pt x="1209535" y="43426"/>
                  <a:pt x="1209535" y="47246"/>
                </a:cubicBezTo>
                <a:cubicBezTo>
                  <a:pt x="1209535" y="52121"/>
                  <a:pt x="1210089" y="56091"/>
                  <a:pt x="1211202" y="59155"/>
                </a:cubicBezTo>
                <a:cubicBezTo>
                  <a:pt x="1212307" y="62215"/>
                  <a:pt x="1214327" y="65034"/>
                  <a:pt x="1217253" y="67604"/>
                </a:cubicBezTo>
                <a:cubicBezTo>
                  <a:pt x="1220357" y="70268"/>
                  <a:pt x="1224151" y="72018"/>
                  <a:pt x="1228630" y="72860"/>
                </a:cubicBezTo>
                <a:cubicBezTo>
                  <a:pt x="1233108" y="73705"/>
                  <a:pt x="1238011" y="74127"/>
                  <a:pt x="1243335" y="74127"/>
                </a:cubicBezTo>
                <a:close/>
                <a:moveTo>
                  <a:pt x="1377432" y="114847"/>
                </a:moveTo>
                <a:lnTo>
                  <a:pt x="1340169" y="202010"/>
                </a:lnTo>
                <a:lnTo>
                  <a:pt x="1320739" y="202010"/>
                </a:lnTo>
                <a:lnTo>
                  <a:pt x="1344164" y="1148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76466" y="3243454"/>
            <a:ext cx="1768338" cy="207600"/>
          </a:xfrm>
          <a:custGeom>
            <a:avLst/>
            <a:gdLst/>
            <a:ahLst/>
            <a:cxnLst/>
            <a:rect l="l" t="t" r="r" b="b"/>
            <a:pathLst>
              <a:path w="1768338" h="207600">
                <a:moveTo>
                  <a:pt x="117373" y="152773"/>
                </a:moveTo>
                <a:lnTo>
                  <a:pt x="92354" y="152773"/>
                </a:lnTo>
                <a:lnTo>
                  <a:pt x="92354" y="25686"/>
                </a:lnTo>
                <a:lnTo>
                  <a:pt x="25016" y="25686"/>
                </a:lnTo>
                <a:lnTo>
                  <a:pt x="25016" y="152773"/>
                </a:lnTo>
                <a:lnTo>
                  <a:pt x="0" y="152773"/>
                </a:lnTo>
                <a:lnTo>
                  <a:pt x="0" y="4125"/>
                </a:lnTo>
                <a:lnTo>
                  <a:pt x="117373" y="4125"/>
                </a:lnTo>
                <a:close/>
                <a:moveTo>
                  <a:pt x="276631" y="74523"/>
                </a:moveTo>
                <a:cubicBezTo>
                  <a:pt x="276631" y="99277"/>
                  <a:pt x="270709" y="118990"/>
                  <a:pt x="258865" y="133675"/>
                </a:cubicBezTo>
                <a:cubicBezTo>
                  <a:pt x="247021" y="148359"/>
                  <a:pt x="232048" y="155699"/>
                  <a:pt x="213951" y="155699"/>
                </a:cubicBezTo>
                <a:cubicBezTo>
                  <a:pt x="206585" y="155699"/>
                  <a:pt x="200069" y="154861"/>
                  <a:pt x="194388" y="153176"/>
                </a:cubicBezTo>
                <a:cubicBezTo>
                  <a:pt x="188711" y="151492"/>
                  <a:pt x="182897" y="148874"/>
                  <a:pt x="176954" y="145321"/>
                </a:cubicBezTo>
                <a:lnTo>
                  <a:pt x="176954" y="207600"/>
                </a:lnTo>
                <a:lnTo>
                  <a:pt x="151937" y="207600"/>
                </a:lnTo>
                <a:lnTo>
                  <a:pt x="151937" y="4125"/>
                </a:lnTo>
                <a:lnTo>
                  <a:pt x="176954" y="4125"/>
                </a:lnTo>
                <a:lnTo>
                  <a:pt x="176954" y="19695"/>
                </a:lnTo>
                <a:cubicBezTo>
                  <a:pt x="183164" y="14108"/>
                  <a:pt x="190065" y="9425"/>
                  <a:pt x="197650" y="5655"/>
                </a:cubicBezTo>
                <a:cubicBezTo>
                  <a:pt x="205235" y="1886"/>
                  <a:pt x="213508" y="0"/>
                  <a:pt x="222464" y="0"/>
                </a:cubicBezTo>
                <a:cubicBezTo>
                  <a:pt x="239500" y="0"/>
                  <a:pt x="252788" y="6742"/>
                  <a:pt x="262324" y="20228"/>
                </a:cubicBezTo>
                <a:cubicBezTo>
                  <a:pt x="271861" y="33713"/>
                  <a:pt x="276631" y="51815"/>
                  <a:pt x="276631" y="74523"/>
                </a:cubicBezTo>
                <a:close/>
                <a:moveTo>
                  <a:pt x="250811" y="77316"/>
                </a:moveTo>
                <a:cubicBezTo>
                  <a:pt x="250811" y="60376"/>
                  <a:pt x="248108" y="47221"/>
                  <a:pt x="242697" y="37861"/>
                </a:cubicBezTo>
                <a:cubicBezTo>
                  <a:pt x="237286" y="28501"/>
                  <a:pt x="228498" y="23821"/>
                  <a:pt x="216345" y="23821"/>
                </a:cubicBezTo>
                <a:cubicBezTo>
                  <a:pt x="209246" y="23821"/>
                  <a:pt x="202394" y="25393"/>
                  <a:pt x="195785" y="28544"/>
                </a:cubicBezTo>
                <a:cubicBezTo>
                  <a:pt x="189172" y="31694"/>
                  <a:pt x="182897" y="35752"/>
                  <a:pt x="176954" y="40722"/>
                </a:cubicBezTo>
                <a:lnTo>
                  <a:pt x="176954" y="124959"/>
                </a:lnTo>
                <a:cubicBezTo>
                  <a:pt x="183516" y="128156"/>
                  <a:pt x="189132" y="130330"/>
                  <a:pt x="193788" y="131483"/>
                </a:cubicBezTo>
                <a:cubicBezTo>
                  <a:pt x="198446" y="132635"/>
                  <a:pt x="203791" y="133214"/>
                  <a:pt x="209825" y="133214"/>
                </a:cubicBezTo>
                <a:cubicBezTo>
                  <a:pt x="222778" y="133214"/>
                  <a:pt x="232848" y="128469"/>
                  <a:pt x="240033" y="118972"/>
                </a:cubicBezTo>
                <a:cubicBezTo>
                  <a:pt x="247218" y="109479"/>
                  <a:pt x="250811" y="95594"/>
                  <a:pt x="250811" y="77316"/>
                </a:cubicBezTo>
                <a:close/>
                <a:moveTo>
                  <a:pt x="419950" y="152773"/>
                </a:moveTo>
                <a:lnTo>
                  <a:pt x="395200" y="152773"/>
                </a:lnTo>
                <a:lnTo>
                  <a:pt x="395200" y="41921"/>
                </a:lnTo>
                <a:lnTo>
                  <a:pt x="325202" y="152773"/>
                </a:lnTo>
                <a:lnTo>
                  <a:pt x="302580" y="152773"/>
                </a:lnTo>
                <a:lnTo>
                  <a:pt x="302580" y="4125"/>
                </a:lnTo>
                <a:lnTo>
                  <a:pt x="327329" y="4125"/>
                </a:lnTo>
                <a:lnTo>
                  <a:pt x="327329" y="113252"/>
                </a:lnTo>
                <a:lnTo>
                  <a:pt x="396532" y="4125"/>
                </a:lnTo>
                <a:lnTo>
                  <a:pt x="419950" y="4125"/>
                </a:lnTo>
                <a:close/>
                <a:moveTo>
                  <a:pt x="594017" y="152773"/>
                </a:moveTo>
                <a:lnTo>
                  <a:pt x="569267" y="152773"/>
                </a:lnTo>
                <a:lnTo>
                  <a:pt x="569267" y="35935"/>
                </a:lnTo>
                <a:lnTo>
                  <a:pt x="533599" y="111786"/>
                </a:lnTo>
                <a:lnTo>
                  <a:pt x="514968" y="111786"/>
                </a:lnTo>
                <a:lnTo>
                  <a:pt x="479570" y="35935"/>
                </a:lnTo>
                <a:lnTo>
                  <a:pt x="479570" y="152773"/>
                </a:lnTo>
                <a:lnTo>
                  <a:pt x="456152" y="152773"/>
                </a:lnTo>
                <a:lnTo>
                  <a:pt x="456152" y="4125"/>
                </a:lnTo>
                <a:lnTo>
                  <a:pt x="486359" y="4125"/>
                </a:lnTo>
                <a:lnTo>
                  <a:pt x="525484" y="86637"/>
                </a:lnTo>
                <a:lnTo>
                  <a:pt x="563276" y="4125"/>
                </a:lnTo>
                <a:lnTo>
                  <a:pt x="594017" y="4125"/>
                </a:lnTo>
                <a:close/>
                <a:moveTo>
                  <a:pt x="694756" y="156236"/>
                </a:moveTo>
                <a:cubicBezTo>
                  <a:pt x="671068" y="156236"/>
                  <a:pt x="652683" y="149557"/>
                  <a:pt x="639601" y="136206"/>
                </a:cubicBezTo>
                <a:cubicBezTo>
                  <a:pt x="626511" y="122853"/>
                  <a:pt x="619969" y="103892"/>
                  <a:pt x="619969" y="79315"/>
                </a:cubicBezTo>
                <a:cubicBezTo>
                  <a:pt x="619969" y="55094"/>
                  <a:pt x="626309" y="35823"/>
                  <a:pt x="638999" y="21492"/>
                </a:cubicBezTo>
                <a:cubicBezTo>
                  <a:pt x="651686" y="7164"/>
                  <a:pt x="668275" y="0"/>
                  <a:pt x="688765" y="0"/>
                </a:cubicBezTo>
                <a:cubicBezTo>
                  <a:pt x="697995" y="0"/>
                  <a:pt x="706160" y="1332"/>
                  <a:pt x="713260" y="3992"/>
                </a:cubicBezTo>
                <a:cubicBezTo>
                  <a:pt x="720355" y="6656"/>
                  <a:pt x="726561" y="10825"/>
                  <a:pt x="731887" y="16506"/>
                </a:cubicBezTo>
                <a:cubicBezTo>
                  <a:pt x="737210" y="22183"/>
                  <a:pt x="741290" y="29123"/>
                  <a:pt x="744129" y="37328"/>
                </a:cubicBezTo>
                <a:cubicBezTo>
                  <a:pt x="746966" y="45535"/>
                  <a:pt x="748385" y="55584"/>
                  <a:pt x="748385" y="67471"/>
                </a:cubicBezTo>
                <a:lnTo>
                  <a:pt x="748385" y="81046"/>
                </a:lnTo>
                <a:lnTo>
                  <a:pt x="645386" y="81046"/>
                </a:lnTo>
                <a:cubicBezTo>
                  <a:pt x="645386" y="98345"/>
                  <a:pt x="649734" y="111563"/>
                  <a:pt x="658428" y="120701"/>
                </a:cubicBezTo>
                <a:cubicBezTo>
                  <a:pt x="667119" y="129841"/>
                  <a:pt x="679142" y="134409"/>
                  <a:pt x="694493" y="134409"/>
                </a:cubicBezTo>
                <a:cubicBezTo>
                  <a:pt x="699994" y="134409"/>
                  <a:pt x="705383" y="133787"/>
                  <a:pt x="710661" y="132548"/>
                </a:cubicBezTo>
                <a:cubicBezTo>
                  <a:pt x="715938" y="131306"/>
                  <a:pt x="720704" y="129707"/>
                  <a:pt x="724968" y="127753"/>
                </a:cubicBezTo>
                <a:cubicBezTo>
                  <a:pt x="729489" y="125715"/>
                  <a:pt x="733305" y="123742"/>
                  <a:pt x="736412" y="121835"/>
                </a:cubicBezTo>
                <a:cubicBezTo>
                  <a:pt x="739514" y="119926"/>
                  <a:pt x="742088" y="118130"/>
                  <a:pt x="744129" y="116445"/>
                </a:cubicBezTo>
                <a:lnTo>
                  <a:pt x="745591" y="116445"/>
                </a:lnTo>
                <a:lnTo>
                  <a:pt x="745591" y="143725"/>
                </a:lnTo>
                <a:cubicBezTo>
                  <a:pt x="742665" y="144877"/>
                  <a:pt x="739025" y="146318"/>
                  <a:pt x="734681" y="148046"/>
                </a:cubicBezTo>
                <a:cubicBezTo>
                  <a:pt x="730331" y="149777"/>
                  <a:pt x="726429" y="151131"/>
                  <a:pt x="722969" y="152106"/>
                </a:cubicBezTo>
                <a:cubicBezTo>
                  <a:pt x="718088" y="153438"/>
                  <a:pt x="713673" y="154457"/>
                  <a:pt x="709729" y="155171"/>
                </a:cubicBezTo>
                <a:cubicBezTo>
                  <a:pt x="705779" y="155879"/>
                  <a:pt x="700789" y="156236"/>
                  <a:pt x="694756" y="156236"/>
                </a:cubicBezTo>
                <a:close/>
                <a:moveTo>
                  <a:pt x="724034" y="61883"/>
                </a:moveTo>
                <a:cubicBezTo>
                  <a:pt x="723855" y="55141"/>
                  <a:pt x="723059" y="49327"/>
                  <a:pt x="721640" y="44445"/>
                </a:cubicBezTo>
                <a:cubicBezTo>
                  <a:pt x="720219" y="39570"/>
                  <a:pt x="718181" y="35445"/>
                  <a:pt x="715518" y="32072"/>
                </a:cubicBezTo>
                <a:cubicBezTo>
                  <a:pt x="712590" y="28346"/>
                  <a:pt x="708839" y="25509"/>
                  <a:pt x="704271" y="23555"/>
                </a:cubicBezTo>
                <a:cubicBezTo>
                  <a:pt x="699702" y="21602"/>
                  <a:pt x="694047" y="20627"/>
                  <a:pt x="687305" y="20627"/>
                </a:cubicBezTo>
                <a:cubicBezTo>
                  <a:pt x="680651" y="20627"/>
                  <a:pt x="674996" y="21628"/>
                  <a:pt x="670341" y="23619"/>
                </a:cubicBezTo>
                <a:cubicBezTo>
                  <a:pt x="665679" y="25617"/>
                  <a:pt x="661441" y="28526"/>
                  <a:pt x="657630" y="32342"/>
                </a:cubicBezTo>
                <a:cubicBezTo>
                  <a:pt x="653900" y="36241"/>
                  <a:pt x="651063" y="40568"/>
                  <a:pt x="649112" y="45312"/>
                </a:cubicBezTo>
                <a:cubicBezTo>
                  <a:pt x="647160" y="50058"/>
                  <a:pt x="645918" y="55584"/>
                  <a:pt x="645386" y="61883"/>
                </a:cubicBezTo>
                <a:close/>
                <a:moveTo>
                  <a:pt x="891043" y="152773"/>
                </a:moveTo>
                <a:lnTo>
                  <a:pt x="866023" y="152773"/>
                </a:lnTo>
                <a:lnTo>
                  <a:pt x="866023" y="85838"/>
                </a:lnTo>
                <a:lnTo>
                  <a:pt x="798688" y="85838"/>
                </a:lnTo>
                <a:lnTo>
                  <a:pt x="798688" y="152773"/>
                </a:lnTo>
                <a:lnTo>
                  <a:pt x="773672" y="152773"/>
                </a:lnTo>
                <a:lnTo>
                  <a:pt x="773672" y="4125"/>
                </a:lnTo>
                <a:lnTo>
                  <a:pt x="798688" y="4125"/>
                </a:lnTo>
                <a:lnTo>
                  <a:pt x="798688" y="64277"/>
                </a:lnTo>
                <a:lnTo>
                  <a:pt x="866023" y="64277"/>
                </a:lnTo>
                <a:lnTo>
                  <a:pt x="866023" y="4125"/>
                </a:lnTo>
                <a:lnTo>
                  <a:pt x="891043" y="4125"/>
                </a:lnTo>
                <a:close/>
                <a:moveTo>
                  <a:pt x="1033405" y="152773"/>
                </a:moveTo>
                <a:lnTo>
                  <a:pt x="1008388" y="152773"/>
                </a:lnTo>
                <a:lnTo>
                  <a:pt x="1008388" y="93822"/>
                </a:lnTo>
                <a:lnTo>
                  <a:pt x="983635" y="93822"/>
                </a:lnTo>
                <a:lnTo>
                  <a:pt x="939589" y="152773"/>
                </a:lnTo>
                <a:lnTo>
                  <a:pt x="910442" y="152773"/>
                </a:lnTo>
                <a:lnTo>
                  <a:pt x="958218" y="91558"/>
                </a:lnTo>
                <a:cubicBezTo>
                  <a:pt x="945885" y="87922"/>
                  <a:pt x="936856" y="82512"/>
                  <a:pt x="931136" y="75322"/>
                </a:cubicBezTo>
                <a:cubicBezTo>
                  <a:pt x="925412" y="68136"/>
                  <a:pt x="922553" y="58510"/>
                  <a:pt x="922553" y="46446"/>
                </a:cubicBezTo>
                <a:cubicBezTo>
                  <a:pt x="922553" y="39082"/>
                  <a:pt x="924170" y="32626"/>
                  <a:pt x="927410" y="27083"/>
                </a:cubicBezTo>
                <a:cubicBezTo>
                  <a:pt x="930646" y="21538"/>
                  <a:pt x="935017" y="16858"/>
                  <a:pt x="940517" y="13043"/>
                </a:cubicBezTo>
                <a:cubicBezTo>
                  <a:pt x="944952" y="10021"/>
                  <a:pt x="950544" y="7782"/>
                  <a:pt x="957286" y="6318"/>
                </a:cubicBezTo>
                <a:cubicBezTo>
                  <a:pt x="964029" y="4860"/>
                  <a:pt x="971571" y="4125"/>
                  <a:pt x="979909" y="4125"/>
                </a:cubicBezTo>
                <a:lnTo>
                  <a:pt x="1033405" y="4125"/>
                </a:lnTo>
                <a:close/>
                <a:moveTo>
                  <a:pt x="1008388" y="74127"/>
                </a:moveTo>
                <a:lnTo>
                  <a:pt x="1008388" y="24087"/>
                </a:lnTo>
                <a:lnTo>
                  <a:pt x="981237" y="24087"/>
                </a:lnTo>
                <a:cubicBezTo>
                  <a:pt x="975473" y="24087"/>
                  <a:pt x="970930" y="24400"/>
                  <a:pt x="967604" y="25020"/>
                </a:cubicBezTo>
                <a:cubicBezTo>
                  <a:pt x="964274" y="25643"/>
                  <a:pt x="961056" y="26841"/>
                  <a:pt x="957952" y="28613"/>
                </a:cubicBezTo>
                <a:cubicBezTo>
                  <a:pt x="954755" y="30564"/>
                  <a:pt x="952340" y="33199"/>
                  <a:pt x="950701" y="36529"/>
                </a:cubicBezTo>
                <a:cubicBezTo>
                  <a:pt x="949060" y="39855"/>
                  <a:pt x="948239" y="43426"/>
                  <a:pt x="948239" y="47246"/>
                </a:cubicBezTo>
                <a:cubicBezTo>
                  <a:pt x="948239" y="52121"/>
                  <a:pt x="948794" y="56091"/>
                  <a:pt x="949902" y="59155"/>
                </a:cubicBezTo>
                <a:cubicBezTo>
                  <a:pt x="951011" y="62215"/>
                  <a:pt x="953031" y="65034"/>
                  <a:pt x="955958" y="67604"/>
                </a:cubicBezTo>
                <a:cubicBezTo>
                  <a:pt x="959060" y="70268"/>
                  <a:pt x="962851" y="72018"/>
                  <a:pt x="967333" y="72860"/>
                </a:cubicBezTo>
                <a:cubicBezTo>
                  <a:pt x="971812" y="73705"/>
                  <a:pt x="976715" y="74127"/>
                  <a:pt x="982040" y="74127"/>
                </a:cubicBezTo>
                <a:close/>
                <a:moveTo>
                  <a:pt x="1134146" y="156236"/>
                </a:moveTo>
                <a:cubicBezTo>
                  <a:pt x="1110456" y="156236"/>
                  <a:pt x="1092070" y="149557"/>
                  <a:pt x="1078988" y="136206"/>
                </a:cubicBezTo>
                <a:cubicBezTo>
                  <a:pt x="1065898" y="122853"/>
                  <a:pt x="1059357" y="103892"/>
                  <a:pt x="1059357" y="79315"/>
                </a:cubicBezTo>
                <a:cubicBezTo>
                  <a:pt x="1059357" y="55094"/>
                  <a:pt x="1065700" y="35823"/>
                  <a:pt x="1078386" y="21492"/>
                </a:cubicBezTo>
                <a:cubicBezTo>
                  <a:pt x="1091073" y="7164"/>
                  <a:pt x="1107662" y="0"/>
                  <a:pt x="1128156" y="0"/>
                </a:cubicBezTo>
                <a:cubicBezTo>
                  <a:pt x="1137384" y="0"/>
                  <a:pt x="1145549" y="1332"/>
                  <a:pt x="1152648" y="3992"/>
                </a:cubicBezTo>
                <a:cubicBezTo>
                  <a:pt x="1159743" y="6656"/>
                  <a:pt x="1165950" y="10825"/>
                  <a:pt x="1171273" y="16506"/>
                </a:cubicBezTo>
                <a:cubicBezTo>
                  <a:pt x="1176598" y="22183"/>
                  <a:pt x="1180677" y="29123"/>
                  <a:pt x="1183518" y="37328"/>
                </a:cubicBezTo>
                <a:cubicBezTo>
                  <a:pt x="1186354" y="45535"/>
                  <a:pt x="1187776" y="55584"/>
                  <a:pt x="1187776" y="67471"/>
                </a:cubicBezTo>
                <a:lnTo>
                  <a:pt x="1187776" y="81046"/>
                </a:lnTo>
                <a:lnTo>
                  <a:pt x="1084773" y="81046"/>
                </a:lnTo>
                <a:cubicBezTo>
                  <a:pt x="1084773" y="98345"/>
                  <a:pt x="1089121" y="111563"/>
                  <a:pt x="1097816" y="120701"/>
                </a:cubicBezTo>
                <a:cubicBezTo>
                  <a:pt x="1106510" y="129841"/>
                  <a:pt x="1118533" y="134409"/>
                  <a:pt x="1133881" y="134409"/>
                </a:cubicBezTo>
                <a:cubicBezTo>
                  <a:pt x="1139381" y="134409"/>
                  <a:pt x="1144770" y="133787"/>
                  <a:pt x="1150048" y="132548"/>
                </a:cubicBezTo>
                <a:cubicBezTo>
                  <a:pt x="1155326" y="131306"/>
                  <a:pt x="1160095" y="129707"/>
                  <a:pt x="1164355" y="127753"/>
                </a:cubicBezTo>
                <a:cubicBezTo>
                  <a:pt x="1168876" y="125715"/>
                  <a:pt x="1172692" y="123742"/>
                  <a:pt x="1175799" y="121835"/>
                </a:cubicBezTo>
                <a:cubicBezTo>
                  <a:pt x="1178902" y="119926"/>
                  <a:pt x="1181479" y="118130"/>
                  <a:pt x="1183518" y="116445"/>
                </a:cubicBezTo>
                <a:lnTo>
                  <a:pt x="1184980" y="116445"/>
                </a:lnTo>
                <a:lnTo>
                  <a:pt x="1184980" y="143725"/>
                </a:lnTo>
                <a:cubicBezTo>
                  <a:pt x="1182052" y="144877"/>
                  <a:pt x="1178412" y="146318"/>
                  <a:pt x="1174071" y="148046"/>
                </a:cubicBezTo>
                <a:cubicBezTo>
                  <a:pt x="1169722" y="149777"/>
                  <a:pt x="1165816" y="151131"/>
                  <a:pt x="1162357" y="152106"/>
                </a:cubicBezTo>
                <a:cubicBezTo>
                  <a:pt x="1157479" y="153438"/>
                  <a:pt x="1153065" y="154457"/>
                  <a:pt x="1149116" y="155171"/>
                </a:cubicBezTo>
                <a:cubicBezTo>
                  <a:pt x="1145166" y="155879"/>
                  <a:pt x="1140180" y="156236"/>
                  <a:pt x="1134146" y="156236"/>
                </a:cubicBezTo>
                <a:close/>
                <a:moveTo>
                  <a:pt x="1163422" y="61883"/>
                </a:moveTo>
                <a:cubicBezTo>
                  <a:pt x="1163246" y="55141"/>
                  <a:pt x="1162446" y="49327"/>
                  <a:pt x="1161028" y="44445"/>
                </a:cubicBezTo>
                <a:cubicBezTo>
                  <a:pt x="1159610" y="39570"/>
                  <a:pt x="1157569" y="35445"/>
                  <a:pt x="1154905" y="32072"/>
                </a:cubicBezTo>
                <a:cubicBezTo>
                  <a:pt x="1151981" y="28346"/>
                  <a:pt x="1148230" y="25509"/>
                  <a:pt x="1143661" y="23555"/>
                </a:cubicBezTo>
                <a:cubicBezTo>
                  <a:pt x="1139093" y="21602"/>
                  <a:pt x="1133438" y="20627"/>
                  <a:pt x="1126695" y="20627"/>
                </a:cubicBezTo>
                <a:cubicBezTo>
                  <a:pt x="1120042" y="20627"/>
                  <a:pt x="1114387" y="21628"/>
                  <a:pt x="1109728" y="23619"/>
                </a:cubicBezTo>
                <a:cubicBezTo>
                  <a:pt x="1105066" y="25617"/>
                  <a:pt x="1100829" y="28526"/>
                  <a:pt x="1097017" y="32342"/>
                </a:cubicBezTo>
                <a:cubicBezTo>
                  <a:pt x="1093291" y="36241"/>
                  <a:pt x="1090453" y="40568"/>
                  <a:pt x="1088503" y="45312"/>
                </a:cubicBezTo>
                <a:cubicBezTo>
                  <a:pt x="1086548" y="50058"/>
                  <a:pt x="1085306" y="55584"/>
                  <a:pt x="1084773" y="61883"/>
                </a:cubicBezTo>
                <a:close/>
                <a:moveTo>
                  <a:pt x="1350924" y="152773"/>
                </a:moveTo>
                <a:lnTo>
                  <a:pt x="1326174" y="152773"/>
                </a:lnTo>
                <a:lnTo>
                  <a:pt x="1326174" y="35935"/>
                </a:lnTo>
                <a:lnTo>
                  <a:pt x="1290509" y="111786"/>
                </a:lnTo>
                <a:lnTo>
                  <a:pt x="1271876" y="111786"/>
                </a:lnTo>
                <a:lnTo>
                  <a:pt x="1236480" y="35935"/>
                </a:lnTo>
                <a:lnTo>
                  <a:pt x="1236480" y="152773"/>
                </a:lnTo>
                <a:lnTo>
                  <a:pt x="1213059" y="152773"/>
                </a:lnTo>
                <a:lnTo>
                  <a:pt x="1213059" y="4125"/>
                </a:lnTo>
                <a:lnTo>
                  <a:pt x="1243270" y="4125"/>
                </a:lnTo>
                <a:lnTo>
                  <a:pt x="1282395" y="86637"/>
                </a:lnTo>
                <a:lnTo>
                  <a:pt x="1320184" y="4125"/>
                </a:lnTo>
                <a:lnTo>
                  <a:pt x="1350924" y="4125"/>
                </a:lnTo>
                <a:close/>
                <a:moveTo>
                  <a:pt x="1509422" y="78515"/>
                </a:moveTo>
                <a:cubicBezTo>
                  <a:pt x="1509422" y="103535"/>
                  <a:pt x="1503387" y="122853"/>
                  <a:pt x="1491325" y="136471"/>
                </a:cubicBezTo>
                <a:cubicBezTo>
                  <a:pt x="1479258" y="150091"/>
                  <a:pt x="1463201" y="156898"/>
                  <a:pt x="1443153" y="156898"/>
                </a:cubicBezTo>
                <a:cubicBezTo>
                  <a:pt x="1422478" y="156898"/>
                  <a:pt x="1406220" y="149867"/>
                  <a:pt x="1394377" y="135802"/>
                </a:cubicBezTo>
                <a:cubicBezTo>
                  <a:pt x="1382533" y="121744"/>
                  <a:pt x="1376614" y="102646"/>
                  <a:pt x="1376614" y="78515"/>
                </a:cubicBezTo>
                <a:cubicBezTo>
                  <a:pt x="1376614" y="53675"/>
                  <a:pt x="1382712" y="34376"/>
                  <a:pt x="1394913" y="20623"/>
                </a:cubicBezTo>
                <a:cubicBezTo>
                  <a:pt x="1407110" y="6875"/>
                  <a:pt x="1423191" y="0"/>
                  <a:pt x="1443153" y="0"/>
                </a:cubicBezTo>
                <a:cubicBezTo>
                  <a:pt x="1463201" y="0"/>
                  <a:pt x="1479258" y="6854"/>
                  <a:pt x="1491325" y="20559"/>
                </a:cubicBezTo>
                <a:cubicBezTo>
                  <a:pt x="1503387" y="34268"/>
                  <a:pt x="1509422" y="53585"/>
                  <a:pt x="1509422" y="78515"/>
                </a:cubicBezTo>
                <a:close/>
                <a:moveTo>
                  <a:pt x="1483606" y="78515"/>
                </a:moveTo>
                <a:cubicBezTo>
                  <a:pt x="1483606" y="59267"/>
                  <a:pt x="1480104" y="44960"/>
                  <a:pt x="1473094" y="35600"/>
                </a:cubicBezTo>
                <a:cubicBezTo>
                  <a:pt x="1466081" y="26241"/>
                  <a:pt x="1456102" y="21557"/>
                  <a:pt x="1443153" y="21557"/>
                </a:cubicBezTo>
                <a:cubicBezTo>
                  <a:pt x="1430110" y="21557"/>
                  <a:pt x="1420059" y="26241"/>
                  <a:pt x="1413011" y="35600"/>
                </a:cubicBezTo>
                <a:cubicBezTo>
                  <a:pt x="1405955" y="44960"/>
                  <a:pt x="1402427" y="59267"/>
                  <a:pt x="1402427" y="78515"/>
                </a:cubicBezTo>
                <a:cubicBezTo>
                  <a:pt x="1402427" y="97150"/>
                  <a:pt x="1405955" y="111276"/>
                  <a:pt x="1413011" y="120899"/>
                </a:cubicBezTo>
                <a:cubicBezTo>
                  <a:pt x="1420059" y="130525"/>
                  <a:pt x="1430110" y="135341"/>
                  <a:pt x="1443153" y="135341"/>
                </a:cubicBezTo>
                <a:cubicBezTo>
                  <a:pt x="1456016" y="135341"/>
                  <a:pt x="1465973" y="130614"/>
                  <a:pt x="1473030" y="121164"/>
                </a:cubicBezTo>
                <a:cubicBezTo>
                  <a:pt x="1480078" y="111718"/>
                  <a:pt x="1483606" y="97502"/>
                  <a:pt x="1483606" y="78515"/>
                </a:cubicBezTo>
                <a:close/>
                <a:moveTo>
                  <a:pt x="1629594" y="26086"/>
                </a:moveTo>
                <a:lnTo>
                  <a:pt x="1560124" y="26086"/>
                </a:lnTo>
                <a:lnTo>
                  <a:pt x="1560124" y="152773"/>
                </a:lnTo>
                <a:lnTo>
                  <a:pt x="1535107" y="152773"/>
                </a:lnTo>
                <a:lnTo>
                  <a:pt x="1535107" y="4125"/>
                </a:lnTo>
                <a:lnTo>
                  <a:pt x="1629594" y="4125"/>
                </a:lnTo>
                <a:close/>
                <a:moveTo>
                  <a:pt x="1768338" y="78515"/>
                </a:moveTo>
                <a:cubicBezTo>
                  <a:pt x="1768338" y="103535"/>
                  <a:pt x="1762304" y="122853"/>
                  <a:pt x="1750240" y="136471"/>
                </a:cubicBezTo>
                <a:cubicBezTo>
                  <a:pt x="1738173" y="150091"/>
                  <a:pt x="1722117" y="156898"/>
                  <a:pt x="1702069" y="156898"/>
                </a:cubicBezTo>
                <a:cubicBezTo>
                  <a:pt x="1681393" y="156898"/>
                  <a:pt x="1665136" y="149867"/>
                  <a:pt x="1653292" y="135802"/>
                </a:cubicBezTo>
                <a:cubicBezTo>
                  <a:pt x="1641448" y="121744"/>
                  <a:pt x="1635530" y="102646"/>
                  <a:pt x="1635530" y="78515"/>
                </a:cubicBezTo>
                <a:cubicBezTo>
                  <a:pt x="1635530" y="53675"/>
                  <a:pt x="1641628" y="34376"/>
                  <a:pt x="1653828" y="20623"/>
                </a:cubicBezTo>
                <a:cubicBezTo>
                  <a:pt x="1666025" y="6875"/>
                  <a:pt x="1682107" y="0"/>
                  <a:pt x="1702069" y="0"/>
                </a:cubicBezTo>
                <a:cubicBezTo>
                  <a:pt x="1722117" y="0"/>
                  <a:pt x="1738173" y="6854"/>
                  <a:pt x="1750240" y="20559"/>
                </a:cubicBezTo>
                <a:cubicBezTo>
                  <a:pt x="1762304" y="34268"/>
                  <a:pt x="1768338" y="53585"/>
                  <a:pt x="1768338" y="78515"/>
                </a:cubicBezTo>
                <a:close/>
                <a:moveTo>
                  <a:pt x="1742522" y="78515"/>
                </a:moveTo>
                <a:cubicBezTo>
                  <a:pt x="1742522" y="59267"/>
                  <a:pt x="1739018" y="44960"/>
                  <a:pt x="1732009" y="35600"/>
                </a:cubicBezTo>
                <a:cubicBezTo>
                  <a:pt x="1724998" y="26241"/>
                  <a:pt x="1715018" y="21557"/>
                  <a:pt x="1702069" y="21557"/>
                </a:cubicBezTo>
                <a:cubicBezTo>
                  <a:pt x="1689026" y="21557"/>
                  <a:pt x="1678974" y="26241"/>
                  <a:pt x="1671926" y="35600"/>
                </a:cubicBezTo>
                <a:cubicBezTo>
                  <a:pt x="1664869" y="44960"/>
                  <a:pt x="1661341" y="59267"/>
                  <a:pt x="1661341" y="78515"/>
                </a:cubicBezTo>
                <a:cubicBezTo>
                  <a:pt x="1661341" y="97150"/>
                  <a:pt x="1664869" y="111276"/>
                  <a:pt x="1671926" y="120899"/>
                </a:cubicBezTo>
                <a:cubicBezTo>
                  <a:pt x="1678974" y="130525"/>
                  <a:pt x="1689026" y="135341"/>
                  <a:pt x="1702069" y="135341"/>
                </a:cubicBezTo>
                <a:cubicBezTo>
                  <a:pt x="1714932" y="135341"/>
                  <a:pt x="1724888" y="130614"/>
                  <a:pt x="1731944" y="121164"/>
                </a:cubicBezTo>
                <a:cubicBezTo>
                  <a:pt x="1738994" y="111718"/>
                  <a:pt x="1742522" y="97502"/>
                  <a:pt x="1742522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61688" y="3247579"/>
            <a:ext cx="116576" cy="148648"/>
          </a:xfrm>
          <a:custGeom>
            <a:avLst/>
            <a:gdLst/>
            <a:ahLst/>
            <a:cxnLst/>
            <a:rect l="l" t="t" r="r" b="b"/>
            <a:pathLst>
              <a:path w="116576" h="148648">
                <a:moveTo>
                  <a:pt x="116576" y="103670"/>
                </a:moveTo>
                <a:cubicBezTo>
                  <a:pt x="116576" y="110855"/>
                  <a:pt x="115201" y="117219"/>
                  <a:pt x="112450" y="122764"/>
                </a:cubicBezTo>
                <a:cubicBezTo>
                  <a:pt x="109702" y="128308"/>
                  <a:pt x="105931" y="132945"/>
                  <a:pt x="101139" y="136671"/>
                </a:cubicBezTo>
                <a:cubicBezTo>
                  <a:pt x="95105" y="141376"/>
                  <a:pt x="88783" y="144547"/>
                  <a:pt x="82178" y="146185"/>
                </a:cubicBezTo>
                <a:cubicBezTo>
                  <a:pt x="75564" y="147826"/>
                  <a:pt x="67648" y="148648"/>
                  <a:pt x="58421" y="148648"/>
                </a:cubicBezTo>
                <a:lnTo>
                  <a:pt x="0" y="148648"/>
                </a:lnTo>
                <a:lnTo>
                  <a:pt x="0" y="0"/>
                </a:lnTo>
                <a:lnTo>
                  <a:pt x="54562" y="0"/>
                </a:lnTo>
                <a:cubicBezTo>
                  <a:pt x="65477" y="0"/>
                  <a:pt x="73462" y="331"/>
                  <a:pt x="78516" y="997"/>
                </a:cubicBezTo>
                <a:cubicBezTo>
                  <a:pt x="83571" y="1667"/>
                  <a:pt x="88581" y="3373"/>
                  <a:pt x="93553" y="6124"/>
                </a:cubicBezTo>
                <a:cubicBezTo>
                  <a:pt x="98788" y="8965"/>
                  <a:pt x="102646" y="12733"/>
                  <a:pt x="105135" y="17432"/>
                </a:cubicBezTo>
                <a:cubicBezTo>
                  <a:pt x="107615" y="22137"/>
                  <a:pt x="108857" y="27728"/>
                  <a:pt x="108857" y="34204"/>
                </a:cubicBezTo>
                <a:cubicBezTo>
                  <a:pt x="108857" y="41299"/>
                  <a:pt x="106906" y="47668"/>
                  <a:pt x="103003" y="53302"/>
                </a:cubicBezTo>
                <a:cubicBezTo>
                  <a:pt x="99097" y="58932"/>
                  <a:pt x="93907" y="63307"/>
                  <a:pt x="87429" y="66409"/>
                </a:cubicBezTo>
                <a:lnTo>
                  <a:pt x="88100" y="67338"/>
                </a:lnTo>
                <a:cubicBezTo>
                  <a:pt x="96171" y="69376"/>
                  <a:pt x="102935" y="73501"/>
                  <a:pt x="108392" y="79711"/>
                </a:cubicBezTo>
                <a:cubicBezTo>
                  <a:pt x="113847" y="85922"/>
                  <a:pt x="116576" y="93910"/>
                  <a:pt x="116576" y="103670"/>
                </a:cubicBezTo>
                <a:close/>
                <a:moveTo>
                  <a:pt x="83175" y="38063"/>
                </a:moveTo>
                <a:cubicBezTo>
                  <a:pt x="83175" y="34690"/>
                  <a:pt x="82620" y="31763"/>
                  <a:pt x="81515" y="29276"/>
                </a:cubicBezTo>
                <a:cubicBezTo>
                  <a:pt x="80402" y="26795"/>
                  <a:pt x="78473" y="24844"/>
                  <a:pt x="75719" y="23425"/>
                </a:cubicBezTo>
                <a:cubicBezTo>
                  <a:pt x="72526" y="21741"/>
                  <a:pt x="68958" y="20740"/>
                  <a:pt x="65009" y="20430"/>
                </a:cubicBezTo>
                <a:cubicBezTo>
                  <a:pt x="61063" y="20116"/>
                  <a:pt x="55584" y="19962"/>
                  <a:pt x="48571" y="19962"/>
                </a:cubicBezTo>
                <a:lnTo>
                  <a:pt x="24750" y="19962"/>
                </a:lnTo>
                <a:lnTo>
                  <a:pt x="24750" y="60682"/>
                </a:lnTo>
                <a:lnTo>
                  <a:pt x="53500" y="60682"/>
                </a:lnTo>
                <a:cubicBezTo>
                  <a:pt x="59620" y="60682"/>
                  <a:pt x="63968" y="60393"/>
                  <a:pt x="66539" y="59822"/>
                </a:cubicBezTo>
                <a:cubicBezTo>
                  <a:pt x="69113" y="59245"/>
                  <a:pt x="71953" y="58025"/>
                  <a:pt x="75057" y="56160"/>
                </a:cubicBezTo>
                <a:cubicBezTo>
                  <a:pt x="77983" y="54385"/>
                  <a:pt x="80067" y="51991"/>
                  <a:pt x="81313" y="48971"/>
                </a:cubicBezTo>
                <a:cubicBezTo>
                  <a:pt x="82555" y="45957"/>
                  <a:pt x="83175" y="42321"/>
                  <a:pt x="83175" y="38063"/>
                </a:cubicBezTo>
                <a:close/>
                <a:moveTo>
                  <a:pt x="90757" y="103802"/>
                </a:moveTo>
                <a:cubicBezTo>
                  <a:pt x="90757" y="98745"/>
                  <a:pt x="90025" y="94683"/>
                  <a:pt x="88563" y="91624"/>
                </a:cubicBezTo>
                <a:cubicBezTo>
                  <a:pt x="87099" y="88563"/>
                  <a:pt x="83884" y="85835"/>
                  <a:pt x="78915" y="83441"/>
                </a:cubicBezTo>
                <a:cubicBezTo>
                  <a:pt x="75813" y="81932"/>
                  <a:pt x="72487" y="81000"/>
                  <a:pt x="68933" y="80643"/>
                </a:cubicBezTo>
                <a:cubicBezTo>
                  <a:pt x="65383" y="80290"/>
                  <a:pt x="60462" y="80114"/>
                  <a:pt x="54162" y="80114"/>
                </a:cubicBezTo>
                <a:lnTo>
                  <a:pt x="24750" y="80114"/>
                </a:lnTo>
                <a:lnTo>
                  <a:pt x="24750" y="128686"/>
                </a:lnTo>
                <a:lnTo>
                  <a:pt x="46444" y="128686"/>
                </a:lnTo>
                <a:cubicBezTo>
                  <a:pt x="55408" y="128686"/>
                  <a:pt x="62370" y="128333"/>
                  <a:pt x="67338" y="127623"/>
                </a:cubicBezTo>
                <a:cubicBezTo>
                  <a:pt x="72306" y="126914"/>
                  <a:pt x="76565" y="125496"/>
                  <a:pt x="80114" y="123365"/>
                </a:cubicBezTo>
                <a:cubicBezTo>
                  <a:pt x="83837" y="121057"/>
                  <a:pt x="86544" y="118397"/>
                  <a:pt x="88229" y="115380"/>
                </a:cubicBezTo>
                <a:cubicBezTo>
                  <a:pt x="89913" y="112359"/>
                  <a:pt x="90757" y="108501"/>
                  <a:pt x="90757" y="1038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099962" y="3178516"/>
            <a:ext cx="1406624" cy="272538"/>
          </a:xfrm>
          <a:custGeom>
            <a:avLst/>
            <a:gdLst/>
            <a:ahLst/>
            <a:cxnLst/>
            <a:rect l="l" t="t" r="r" b="b"/>
            <a:pathLst>
              <a:path w="1406624" h="272538">
                <a:moveTo>
                  <a:pt x="175928" y="217711"/>
                </a:moveTo>
                <a:lnTo>
                  <a:pt x="0" y="217711"/>
                </a:lnTo>
                <a:lnTo>
                  <a:pt x="0" y="69063"/>
                </a:lnTo>
                <a:lnTo>
                  <a:pt x="25016" y="69063"/>
                </a:lnTo>
                <a:lnTo>
                  <a:pt x="25016" y="196550"/>
                </a:lnTo>
                <a:lnTo>
                  <a:pt x="75452" y="196550"/>
                </a:lnTo>
                <a:lnTo>
                  <a:pt x="75452" y="69063"/>
                </a:lnTo>
                <a:lnTo>
                  <a:pt x="100472" y="69063"/>
                </a:lnTo>
                <a:lnTo>
                  <a:pt x="100472" y="196550"/>
                </a:lnTo>
                <a:lnTo>
                  <a:pt x="150908" y="196550"/>
                </a:lnTo>
                <a:lnTo>
                  <a:pt x="150908" y="69063"/>
                </a:lnTo>
                <a:lnTo>
                  <a:pt x="175928" y="69063"/>
                </a:lnTo>
                <a:close/>
                <a:moveTo>
                  <a:pt x="276667" y="221174"/>
                </a:moveTo>
                <a:cubicBezTo>
                  <a:pt x="252978" y="221174"/>
                  <a:pt x="234593" y="214495"/>
                  <a:pt x="221508" y="201144"/>
                </a:cubicBezTo>
                <a:cubicBezTo>
                  <a:pt x="208422" y="187791"/>
                  <a:pt x="201880" y="168830"/>
                  <a:pt x="201880" y="144253"/>
                </a:cubicBezTo>
                <a:cubicBezTo>
                  <a:pt x="201880" y="120032"/>
                  <a:pt x="208220" y="100761"/>
                  <a:pt x="220906" y="86430"/>
                </a:cubicBezTo>
                <a:cubicBezTo>
                  <a:pt x="233596" y="72102"/>
                  <a:pt x="250184" y="64938"/>
                  <a:pt x="270676" y="64938"/>
                </a:cubicBezTo>
                <a:cubicBezTo>
                  <a:pt x="279906" y="64938"/>
                  <a:pt x="288071" y="66270"/>
                  <a:pt x="295167" y="68930"/>
                </a:cubicBezTo>
                <a:cubicBezTo>
                  <a:pt x="302266" y="71594"/>
                  <a:pt x="308472" y="75763"/>
                  <a:pt x="313798" y="81444"/>
                </a:cubicBezTo>
                <a:cubicBezTo>
                  <a:pt x="319121" y="87121"/>
                  <a:pt x="323201" y="94061"/>
                  <a:pt x="326040" y="102266"/>
                </a:cubicBezTo>
                <a:cubicBezTo>
                  <a:pt x="328878" y="110473"/>
                  <a:pt x="330296" y="120522"/>
                  <a:pt x="330296" y="132409"/>
                </a:cubicBezTo>
                <a:lnTo>
                  <a:pt x="330296" y="145984"/>
                </a:lnTo>
                <a:lnTo>
                  <a:pt x="227297" y="145984"/>
                </a:lnTo>
                <a:cubicBezTo>
                  <a:pt x="227297" y="163283"/>
                  <a:pt x="231645" y="176501"/>
                  <a:pt x="240339" y="185639"/>
                </a:cubicBezTo>
                <a:cubicBezTo>
                  <a:pt x="249029" y="194779"/>
                  <a:pt x="261053" y="199347"/>
                  <a:pt x="276400" y="199347"/>
                </a:cubicBezTo>
                <a:cubicBezTo>
                  <a:pt x="281904" y="199347"/>
                  <a:pt x="287294" y="198725"/>
                  <a:pt x="292571" y="197486"/>
                </a:cubicBezTo>
                <a:cubicBezTo>
                  <a:pt x="297849" y="196244"/>
                  <a:pt x="302615" y="194645"/>
                  <a:pt x="306877" y="192691"/>
                </a:cubicBezTo>
                <a:cubicBezTo>
                  <a:pt x="311400" y="190653"/>
                  <a:pt x="315215" y="188680"/>
                  <a:pt x="318323" y="186773"/>
                </a:cubicBezTo>
                <a:cubicBezTo>
                  <a:pt x="321425" y="184864"/>
                  <a:pt x="323999" y="183068"/>
                  <a:pt x="326040" y="181383"/>
                </a:cubicBezTo>
                <a:lnTo>
                  <a:pt x="327502" y="181383"/>
                </a:lnTo>
                <a:lnTo>
                  <a:pt x="327502" y="208663"/>
                </a:lnTo>
                <a:cubicBezTo>
                  <a:pt x="324575" y="209815"/>
                  <a:pt x="320936" y="211256"/>
                  <a:pt x="316590" y="212984"/>
                </a:cubicBezTo>
                <a:cubicBezTo>
                  <a:pt x="312242" y="214715"/>
                  <a:pt x="308335" y="216069"/>
                  <a:pt x="304880" y="217044"/>
                </a:cubicBezTo>
                <a:cubicBezTo>
                  <a:pt x="299998" y="218376"/>
                  <a:pt x="295584" y="219395"/>
                  <a:pt x="291635" y="220109"/>
                </a:cubicBezTo>
                <a:cubicBezTo>
                  <a:pt x="287690" y="220817"/>
                  <a:pt x="282700" y="221174"/>
                  <a:pt x="276667" y="221174"/>
                </a:cubicBezTo>
                <a:close/>
                <a:moveTo>
                  <a:pt x="305942" y="126821"/>
                </a:moveTo>
                <a:cubicBezTo>
                  <a:pt x="305765" y="120079"/>
                  <a:pt x="304970" y="114265"/>
                  <a:pt x="303547" y="109383"/>
                </a:cubicBezTo>
                <a:cubicBezTo>
                  <a:pt x="302129" y="104508"/>
                  <a:pt x="300092" y="100383"/>
                  <a:pt x="297427" y="97010"/>
                </a:cubicBezTo>
                <a:cubicBezTo>
                  <a:pt x="294501" y="93284"/>
                  <a:pt x="290750" y="90447"/>
                  <a:pt x="286181" y="88493"/>
                </a:cubicBezTo>
                <a:cubicBezTo>
                  <a:pt x="281613" y="86540"/>
                  <a:pt x="275958" y="85565"/>
                  <a:pt x="269214" y="85565"/>
                </a:cubicBezTo>
                <a:cubicBezTo>
                  <a:pt x="262562" y="85565"/>
                  <a:pt x="256907" y="86566"/>
                  <a:pt x="252248" y="88557"/>
                </a:cubicBezTo>
                <a:cubicBezTo>
                  <a:pt x="247590" y="90555"/>
                  <a:pt x="243352" y="93464"/>
                  <a:pt x="239539" y="97280"/>
                </a:cubicBezTo>
                <a:cubicBezTo>
                  <a:pt x="235811" y="101179"/>
                  <a:pt x="232973" y="105506"/>
                  <a:pt x="231023" y="110250"/>
                </a:cubicBezTo>
                <a:cubicBezTo>
                  <a:pt x="229067" y="114996"/>
                  <a:pt x="227829" y="120522"/>
                  <a:pt x="227297" y="126821"/>
                </a:cubicBezTo>
                <a:close/>
                <a:moveTo>
                  <a:pt x="470692" y="217711"/>
                </a:moveTo>
                <a:lnTo>
                  <a:pt x="445676" y="217711"/>
                </a:lnTo>
                <a:lnTo>
                  <a:pt x="445676" y="90090"/>
                </a:lnTo>
                <a:lnTo>
                  <a:pt x="394573" y="90090"/>
                </a:lnTo>
                <a:cubicBezTo>
                  <a:pt x="394308" y="97456"/>
                  <a:pt x="394041" y="104530"/>
                  <a:pt x="393775" y="111317"/>
                </a:cubicBezTo>
                <a:cubicBezTo>
                  <a:pt x="393508" y="118102"/>
                  <a:pt x="393241" y="124244"/>
                  <a:pt x="392976" y="129745"/>
                </a:cubicBezTo>
                <a:cubicBezTo>
                  <a:pt x="392442" y="143673"/>
                  <a:pt x="391536" y="155344"/>
                  <a:pt x="390250" y="164747"/>
                </a:cubicBezTo>
                <a:cubicBezTo>
                  <a:pt x="388961" y="174150"/>
                  <a:pt x="387345" y="181689"/>
                  <a:pt x="385390" y="187369"/>
                </a:cubicBezTo>
                <a:cubicBezTo>
                  <a:pt x="383439" y="193223"/>
                  <a:pt x="381287" y="197795"/>
                  <a:pt x="378936" y="201079"/>
                </a:cubicBezTo>
                <a:cubicBezTo>
                  <a:pt x="376585" y="204358"/>
                  <a:pt x="373942" y="207331"/>
                  <a:pt x="371019" y="209992"/>
                </a:cubicBezTo>
                <a:cubicBezTo>
                  <a:pt x="367999" y="212653"/>
                  <a:pt x="364763" y="214650"/>
                  <a:pt x="361303" y="215982"/>
                </a:cubicBezTo>
                <a:cubicBezTo>
                  <a:pt x="357843" y="217311"/>
                  <a:pt x="353941" y="217976"/>
                  <a:pt x="349591" y="217976"/>
                </a:cubicBezTo>
                <a:cubicBezTo>
                  <a:pt x="348174" y="217976"/>
                  <a:pt x="346351" y="217933"/>
                  <a:pt x="344134" y="217847"/>
                </a:cubicBezTo>
                <a:cubicBezTo>
                  <a:pt x="341920" y="217757"/>
                  <a:pt x="340365" y="217711"/>
                  <a:pt x="339479" y="217711"/>
                </a:cubicBezTo>
                <a:lnTo>
                  <a:pt x="339479" y="195888"/>
                </a:lnTo>
                <a:lnTo>
                  <a:pt x="340808" y="195888"/>
                </a:lnTo>
                <a:cubicBezTo>
                  <a:pt x="341430" y="195888"/>
                  <a:pt x="342075" y="195931"/>
                  <a:pt x="342741" y="196021"/>
                </a:cubicBezTo>
                <a:cubicBezTo>
                  <a:pt x="343404" y="196107"/>
                  <a:pt x="344177" y="196154"/>
                  <a:pt x="345070" y="196154"/>
                </a:cubicBezTo>
                <a:cubicBezTo>
                  <a:pt x="347197" y="196154"/>
                  <a:pt x="349283" y="195840"/>
                  <a:pt x="351324" y="195222"/>
                </a:cubicBezTo>
                <a:cubicBezTo>
                  <a:pt x="353361" y="194602"/>
                  <a:pt x="355179" y="193447"/>
                  <a:pt x="356777" y="191763"/>
                </a:cubicBezTo>
                <a:cubicBezTo>
                  <a:pt x="361213" y="187413"/>
                  <a:pt x="364453" y="179807"/>
                  <a:pt x="366490" y="168938"/>
                </a:cubicBezTo>
                <a:cubicBezTo>
                  <a:pt x="368531" y="158069"/>
                  <a:pt x="369997" y="142878"/>
                  <a:pt x="370881" y="123358"/>
                </a:cubicBezTo>
                <a:cubicBezTo>
                  <a:pt x="371242" y="116083"/>
                  <a:pt x="371574" y="107479"/>
                  <a:pt x="371884" y="97542"/>
                </a:cubicBezTo>
                <a:cubicBezTo>
                  <a:pt x="372192" y="87607"/>
                  <a:pt x="372480" y="78110"/>
                  <a:pt x="372747" y="69063"/>
                </a:cubicBezTo>
                <a:lnTo>
                  <a:pt x="470692" y="69063"/>
                </a:lnTo>
                <a:close/>
                <a:moveTo>
                  <a:pt x="619469" y="171667"/>
                </a:moveTo>
                <a:cubicBezTo>
                  <a:pt x="619469" y="178852"/>
                  <a:pt x="618030" y="185372"/>
                  <a:pt x="615149" y="191229"/>
                </a:cubicBezTo>
                <a:cubicBezTo>
                  <a:pt x="612265" y="197082"/>
                  <a:pt x="608342" y="201831"/>
                  <a:pt x="603370" y="205467"/>
                </a:cubicBezTo>
                <a:cubicBezTo>
                  <a:pt x="597517" y="209906"/>
                  <a:pt x="591259" y="213055"/>
                  <a:pt x="584604" y="214917"/>
                </a:cubicBezTo>
                <a:cubicBezTo>
                  <a:pt x="577950" y="216778"/>
                  <a:pt x="569390" y="217711"/>
                  <a:pt x="558921" y="217711"/>
                </a:cubicBezTo>
                <a:lnTo>
                  <a:pt x="506890" y="217711"/>
                </a:lnTo>
                <a:lnTo>
                  <a:pt x="506890" y="69063"/>
                </a:lnTo>
                <a:lnTo>
                  <a:pt x="531906" y="69063"/>
                </a:lnTo>
                <a:lnTo>
                  <a:pt x="531906" y="126951"/>
                </a:lnTo>
                <a:lnTo>
                  <a:pt x="559591" y="126951"/>
                </a:lnTo>
                <a:cubicBezTo>
                  <a:pt x="570766" y="126951"/>
                  <a:pt x="579441" y="127531"/>
                  <a:pt x="585604" y="128683"/>
                </a:cubicBezTo>
                <a:cubicBezTo>
                  <a:pt x="591767" y="129835"/>
                  <a:pt x="597913" y="132674"/>
                  <a:pt x="604036" y="137197"/>
                </a:cubicBezTo>
                <a:cubicBezTo>
                  <a:pt x="609180" y="141016"/>
                  <a:pt x="613040" y="145894"/>
                  <a:pt x="615611" y="151841"/>
                </a:cubicBezTo>
                <a:cubicBezTo>
                  <a:pt x="618184" y="157785"/>
                  <a:pt x="619469" y="164392"/>
                  <a:pt x="619469" y="171667"/>
                </a:cubicBezTo>
                <a:close/>
                <a:moveTo>
                  <a:pt x="593657" y="172066"/>
                </a:moveTo>
                <a:cubicBezTo>
                  <a:pt x="593657" y="167541"/>
                  <a:pt x="592884" y="163570"/>
                  <a:pt x="591328" y="160153"/>
                </a:cubicBezTo>
                <a:cubicBezTo>
                  <a:pt x="589776" y="156741"/>
                  <a:pt x="587225" y="153968"/>
                  <a:pt x="583675" y="151841"/>
                </a:cubicBezTo>
                <a:cubicBezTo>
                  <a:pt x="579949" y="149624"/>
                  <a:pt x="575711" y="148288"/>
                  <a:pt x="570966" y="147846"/>
                </a:cubicBezTo>
                <a:cubicBezTo>
                  <a:pt x="566221" y="147403"/>
                  <a:pt x="559407" y="147179"/>
                  <a:pt x="550537" y="147179"/>
                </a:cubicBezTo>
                <a:lnTo>
                  <a:pt x="531906" y="147179"/>
                </a:lnTo>
                <a:lnTo>
                  <a:pt x="531906" y="197749"/>
                </a:lnTo>
                <a:lnTo>
                  <a:pt x="550007" y="197749"/>
                </a:lnTo>
                <a:cubicBezTo>
                  <a:pt x="558878" y="197749"/>
                  <a:pt x="565754" y="197371"/>
                  <a:pt x="570635" y="196618"/>
                </a:cubicBezTo>
                <a:cubicBezTo>
                  <a:pt x="575510" y="195866"/>
                  <a:pt x="579726" y="194422"/>
                  <a:pt x="583275" y="192295"/>
                </a:cubicBezTo>
                <a:cubicBezTo>
                  <a:pt x="586911" y="189987"/>
                  <a:pt x="589550" y="187258"/>
                  <a:pt x="591195" y="184108"/>
                </a:cubicBezTo>
                <a:cubicBezTo>
                  <a:pt x="592837" y="180959"/>
                  <a:pt x="593657" y="176944"/>
                  <a:pt x="593657" y="172066"/>
                </a:cubicBezTo>
                <a:close/>
                <a:moveTo>
                  <a:pt x="824014" y="139461"/>
                </a:moveTo>
                <a:cubicBezTo>
                  <a:pt x="824014" y="152681"/>
                  <a:pt x="822394" y="164370"/>
                  <a:pt x="819157" y="174528"/>
                </a:cubicBezTo>
                <a:cubicBezTo>
                  <a:pt x="815917" y="184685"/>
                  <a:pt x="811641" y="193046"/>
                  <a:pt x="806316" y="199614"/>
                </a:cubicBezTo>
                <a:cubicBezTo>
                  <a:pt x="800902" y="206266"/>
                  <a:pt x="794782" y="211302"/>
                  <a:pt x="787950" y="214715"/>
                </a:cubicBezTo>
                <a:cubicBezTo>
                  <a:pt x="781121" y="218132"/>
                  <a:pt x="773975" y="219838"/>
                  <a:pt x="766522" y="219838"/>
                </a:cubicBezTo>
                <a:cubicBezTo>
                  <a:pt x="760935" y="219838"/>
                  <a:pt x="756032" y="218776"/>
                  <a:pt x="751819" y="216646"/>
                </a:cubicBezTo>
                <a:cubicBezTo>
                  <a:pt x="747608" y="214517"/>
                  <a:pt x="744033" y="212700"/>
                  <a:pt x="741106" y="211195"/>
                </a:cubicBezTo>
                <a:lnTo>
                  <a:pt x="741106" y="272538"/>
                </a:lnTo>
                <a:lnTo>
                  <a:pt x="716352" y="272538"/>
                </a:lnTo>
                <a:lnTo>
                  <a:pt x="716352" y="211195"/>
                </a:lnTo>
                <a:cubicBezTo>
                  <a:pt x="711118" y="213942"/>
                  <a:pt x="706946" y="216069"/>
                  <a:pt x="703842" y="217578"/>
                </a:cubicBezTo>
                <a:cubicBezTo>
                  <a:pt x="700740" y="219085"/>
                  <a:pt x="695634" y="219838"/>
                  <a:pt x="688539" y="219838"/>
                </a:cubicBezTo>
                <a:cubicBezTo>
                  <a:pt x="671860" y="219838"/>
                  <a:pt x="658511" y="213074"/>
                  <a:pt x="648486" y="199545"/>
                </a:cubicBezTo>
                <a:cubicBezTo>
                  <a:pt x="638455" y="186020"/>
                  <a:pt x="633445" y="167455"/>
                  <a:pt x="633445" y="143853"/>
                </a:cubicBezTo>
                <a:cubicBezTo>
                  <a:pt x="633445" y="131436"/>
                  <a:pt x="635043" y="120345"/>
                  <a:pt x="638236" y="110582"/>
                </a:cubicBezTo>
                <a:cubicBezTo>
                  <a:pt x="641433" y="100826"/>
                  <a:pt x="645825" y="92528"/>
                  <a:pt x="651408" y="85699"/>
                </a:cubicBezTo>
                <a:cubicBezTo>
                  <a:pt x="656557" y="79399"/>
                  <a:pt x="662526" y="74496"/>
                  <a:pt x="669311" y="70989"/>
                </a:cubicBezTo>
                <a:cubicBezTo>
                  <a:pt x="676097" y="67487"/>
                  <a:pt x="683172" y="65737"/>
                  <a:pt x="690537" y="65737"/>
                </a:cubicBezTo>
                <a:cubicBezTo>
                  <a:pt x="695772" y="65737"/>
                  <a:pt x="700498" y="66647"/>
                  <a:pt x="704710" y="68466"/>
                </a:cubicBezTo>
                <a:cubicBezTo>
                  <a:pt x="708926" y="70287"/>
                  <a:pt x="712802" y="72346"/>
                  <a:pt x="716352" y="74653"/>
                </a:cubicBezTo>
                <a:lnTo>
                  <a:pt x="716352" y="10643"/>
                </a:lnTo>
                <a:lnTo>
                  <a:pt x="741106" y="10643"/>
                </a:lnTo>
                <a:lnTo>
                  <a:pt x="741106" y="74653"/>
                </a:lnTo>
                <a:cubicBezTo>
                  <a:pt x="745012" y="72260"/>
                  <a:pt x="749490" y="70172"/>
                  <a:pt x="754549" y="68397"/>
                </a:cubicBezTo>
                <a:cubicBezTo>
                  <a:pt x="759603" y="66622"/>
                  <a:pt x="764791" y="65737"/>
                  <a:pt x="770115" y="65737"/>
                </a:cubicBezTo>
                <a:cubicBezTo>
                  <a:pt x="786798" y="65737"/>
                  <a:pt x="799952" y="72414"/>
                  <a:pt x="809578" y="85763"/>
                </a:cubicBezTo>
                <a:cubicBezTo>
                  <a:pt x="819204" y="99116"/>
                  <a:pt x="824014" y="117015"/>
                  <a:pt x="824014" y="139461"/>
                </a:cubicBezTo>
                <a:close/>
                <a:moveTo>
                  <a:pt x="798328" y="142254"/>
                </a:moveTo>
                <a:cubicBezTo>
                  <a:pt x="798328" y="125314"/>
                  <a:pt x="795467" y="111918"/>
                  <a:pt x="789745" y="102067"/>
                </a:cubicBezTo>
                <a:cubicBezTo>
                  <a:pt x="784021" y="92223"/>
                  <a:pt x="775572" y="87297"/>
                  <a:pt x="764395" y="87297"/>
                </a:cubicBezTo>
                <a:cubicBezTo>
                  <a:pt x="759780" y="87297"/>
                  <a:pt x="755726" y="87894"/>
                  <a:pt x="752219" y="89093"/>
                </a:cubicBezTo>
                <a:cubicBezTo>
                  <a:pt x="748717" y="90292"/>
                  <a:pt x="745012" y="91599"/>
                  <a:pt x="741106" y="93018"/>
                </a:cubicBezTo>
                <a:lnTo>
                  <a:pt x="741106" y="192161"/>
                </a:lnTo>
                <a:cubicBezTo>
                  <a:pt x="745012" y="194023"/>
                  <a:pt x="748181" y="195534"/>
                  <a:pt x="750621" y="196686"/>
                </a:cubicBezTo>
                <a:cubicBezTo>
                  <a:pt x="753061" y="197838"/>
                  <a:pt x="756629" y="198418"/>
                  <a:pt x="761334" y="198418"/>
                </a:cubicBezTo>
                <a:cubicBezTo>
                  <a:pt x="772866" y="198418"/>
                  <a:pt x="781916" y="193670"/>
                  <a:pt x="788482" y="184177"/>
                </a:cubicBezTo>
                <a:cubicBezTo>
                  <a:pt x="795049" y="174680"/>
                  <a:pt x="798328" y="160712"/>
                  <a:pt x="798328" y="142254"/>
                </a:cubicBezTo>
                <a:close/>
                <a:moveTo>
                  <a:pt x="716352" y="192161"/>
                </a:moveTo>
                <a:lnTo>
                  <a:pt x="716352" y="93018"/>
                </a:lnTo>
                <a:cubicBezTo>
                  <a:pt x="713155" y="91513"/>
                  <a:pt x="709966" y="90177"/>
                  <a:pt x="706772" y="89025"/>
                </a:cubicBezTo>
                <a:cubicBezTo>
                  <a:pt x="703576" y="87873"/>
                  <a:pt x="700030" y="87297"/>
                  <a:pt x="696125" y="87297"/>
                </a:cubicBezTo>
                <a:cubicBezTo>
                  <a:pt x="684773" y="87297"/>
                  <a:pt x="675767" y="91779"/>
                  <a:pt x="669113" y="100736"/>
                </a:cubicBezTo>
                <a:cubicBezTo>
                  <a:pt x="662461" y="109700"/>
                  <a:pt x="659131" y="123672"/>
                  <a:pt x="659131" y="142658"/>
                </a:cubicBezTo>
                <a:cubicBezTo>
                  <a:pt x="659131" y="159955"/>
                  <a:pt x="662126" y="173575"/>
                  <a:pt x="668112" y="183511"/>
                </a:cubicBezTo>
                <a:cubicBezTo>
                  <a:pt x="674099" y="193447"/>
                  <a:pt x="682686" y="198418"/>
                  <a:pt x="693863" y="198418"/>
                </a:cubicBezTo>
                <a:cubicBezTo>
                  <a:pt x="698299" y="198418"/>
                  <a:pt x="702291" y="197749"/>
                  <a:pt x="705840" y="196421"/>
                </a:cubicBezTo>
                <a:cubicBezTo>
                  <a:pt x="709390" y="195092"/>
                  <a:pt x="712897" y="193666"/>
                  <a:pt x="716352" y="192161"/>
                </a:cubicBezTo>
                <a:close/>
                <a:moveTo>
                  <a:pt x="972658" y="143453"/>
                </a:moveTo>
                <a:cubicBezTo>
                  <a:pt x="972658" y="168473"/>
                  <a:pt x="966624" y="187791"/>
                  <a:pt x="954565" y="201409"/>
                </a:cubicBezTo>
                <a:cubicBezTo>
                  <a:pt x="942497" y="215029"/>
                  <a:pt x="926442" y="221836"/>
                  <a:pt x="906390" y="221836"/>
                </a:cubicBezTo>
                <a:cubicBezTo>
                  <a:pt x="885714" y="221836"/>
                  <a:pt x="869457" y="214805"/>
                  <a:pt x="857617" y="200740"/>
                </a:cubicBezTo>
                <a:cubicBezTo>
                  <a:pt x="845773" y="186682"/>
                  <a:pt x="839851" y="167584"/>
                  <a:pt x="839851" y="143453"/>
                </a:cubicBezTo>
                <a:cubicBezTo>
                  <a:pt x="839851" y="118613"/>
                  <a:pt x="845949" y="99314"/>
                  <a:pt x="858153" y="85561"/>
                </a:cubicBezTo>
                <a:cubicBezTo>
                  <a:pt x="870350" y="71813"/>
                  <a:pt x="886428" y="64938"/>
                  <a:pt x="906390" y="64938"/>
                </a:cubicBezTo>
                <a:cubicBezTo>
                  <a:pt x="926442" y="64938"/>
                  <a:pt x="942497" y="71792"/>
                  <a:pt x="954565" y="85497"/>
                </a:cubicBezTo>
                <a:cubicBezTo>
                  <a:pt x="966624" y="99206"/>
                  <a:pt x="972658" y="118523"/>
                  <a:pt x="972658" y="143453"/>
                </a:cubicBezTo>
                <a:close/>
                <a:moveTo>
                  <a:pt x="946845" y="143453"/>
                </a:moveTo>
                <a:cubicBezTo>
                  <a:pt x="946845" y="124205"/>
                  <a:pt x="943340" y="109898"/>
                  <a:pt x="936334" y="100538"/>
                </a:cubicBezTo>
                <a:cubicBezTo>
                  <a:pt x="929321" y="91179"/>
                  <a:pt x="919339" y="86495"/>
                  <a:pt x="906390" y="86495"/>
                </a:cubicBezTo>
                <a:cubicBezTo>
                  <a:pt x="893347" y="86495"/>
                  <a:pt x="883299" y="91179"/>
                  <a:pt x="876246" y="100538"/>
                </a:cubicBezTo>
                <a:cubicBezTo>
                  <a:pt x="869190" y="109898"/>
                  <a:pt x="865666" y="124205"/>
                  <a:pt x="865666" y="143453"/>
                </a:cubicBezTo>
                <a:cubicBezTo>
                  <a:pt x="865666" y="162088"/>
                  <a:pt x="869190" y="176214"/>
                  <a:pt x="876246" y="185837"/>
                </a:cubicBezTo>
                <a:cubicBezTo>
                  <a:pt x="883299" y="195463"/>
                  <a:pt x="893347" y="200279"/>
                  <a:pt x="906390" y="200279"/>
                </a:cubicBezTo>
                <a:cubicBezTo>
                  <a:pt x="919256" y="200279"/>
                  <a:pt x="929213" y="195552"/>
                  <a:pt x="936265" y="186102"/>
                </a:cubicBezTo>
                <a:cubicBezTo>
                  <a:pt x="943319" y="176656"/>
                  <a:pt x="946845" y="162440"/>
                  <a:pt x="946845" y="143453"/>
                </a:cubicBezTo>
                <a:close/>
                <a:moveTo>
                  <a:pt x="1114920" y="172733"/>
                </a:moveTo>
                <a:cubicBezTo>
                  <a:pt x="1114920" y="179918"/>
                  <a:pt x="1113545" y="186282"/>
                  <a:pt x="1110794" y="191827"/>
                </a:cubicBezTo>
                <a:cubicBezTo>
                  <a:pt x="1108047" y="197371"/>
                  <a:pt x="1104275" y="202008"/>
                  <a:pt x="1099483" y="205734"/>
                </a:cubicBezTo>
                <a:cubicBezTo>
                  <a:pt x="1093453" y="210439"/>
                  <a:pt x="1087127" y="213610"/>
                  <a:pt x="1080522" y="215248"/>
                </a:cubicBezTo>
                <a:cubicBezTo>
                  <a:pt x="1073908" y="216889"/>
                  <a:pt x="1065992" y="217711"/>
                  <a:pt x="1056765" y="217711"/>
                </a:cubicBezTo>
                <a:lnTo>
                  <a:pt x="998344" y="217711"/>
                </a:lnTo>
                <a:lnTo>
                  <a:pt x="998344" y="69063"/>
                </a:lnTo>
                <a:lnTo>
                  <a:pt x="1052906" y="69063"/>
                </a:lnTo>
                <a:cubicBezTo>
                  <a:pt x="1063822" y="69063"/>
                  <a:pt x="1071806" y="69394"/>
                  <a:pt x="1076864" y="70060"/>
                </a:cubicBezTo>
                <a:cubicBezTo>
                  <a:pt x="1081918" y="70730"/>
                  <a:pt x="1086929" y="72436"/>
                  <a:pt x="1091897" y="75187"/>
                </a:cubicBezTo>
                <a:cubicBezTo>
                  <a:pt x="1097132" y="78028"/>
                  <a:pt x="1100991" y="81796"/>
                  <a:pt x="1103478" y="86495"/>
                </a:cubicBezTo>
                <a:cubicBezTo>
                  <a:pt x="1105959" y="91200"/>
                  <a:pt x="1107201" y="96791"/>
                  <a:pt x="1107201" y="103267"/>
                </a:cubicBezTo>
                <a:cubicBezTo>
                  <a:pt x="1107201" y="110362"/>
                  <a:pt x="1105250" y="116731"/>
                  <a:pt x="1101348" y="122365"/>
                </a:cubicBezTo>
                <a:cubicBezTo>
                  <a:pt x="1097441" y="127995"/>
                  <a:pt x="1092250" y="132370"/>
                  <a:pt x="1085773" y="135472"/>
                </a:cubicBezTo>
                <a:lnTo>
                  <a:pt x="1086444" y="136401"/>
                </a:lnTo>
                <a:cubicBezTo>
                  <a:pt x="1094515" y="138439"/>
                  <a:pt x="1101279" y="142564"/>
                  <a:pt x="1106736" y="148774"/>
                </a:cubicBezTo>
                <a:cubicBezTo>
                  <a:pt x="1112191" y="154985"/>
                  <a:pt x="1114920" y="162973"/>
                  <a:pt x="1114920" y="172733"/>
                </a:cubicBezTo>
                <a:close/>
                <a:moveTo>
                  <a:pt x="1081519" y="107126"/>
                </a:moveTo>
                <a:cubicBezTo>
                  <a:pt x="1081519" y="103753"/>
                  <a:pt x="1080964" y="100826"/>
                  <a:pt x="1079859" y="98339"/>
                </a:cubicBezTo>
                <a:cubicBezTo>
                  <a:pt x="1078747" y="95858"/>
                  <a:pt x="1076817" y="93907"/>
                  <a:pt x="1074063" y="92488"/>
                </a:cubicBezTo>
                <a:cubicBezTo>
                  <a:pt x="1070870" y="90804"/>
                  <a:pt x="1067302" y="89803"/>
                  <a:pt x="1063353" y="89493"/>
                </a:cubicBezTo>
                <a:cubicBezTo>
                  <a:pt x="1059407" y="89179"/>
                  <a:pt x="1053928" y="89025"/>
                  <a:pt x="1046915" y="89025"/>
                </a:cubicBezTo>
                <a:lnTo>
                  <a:pt x="1023094" y="89025"/>
                </a:lnTo>
                <a:lnTo>
                  <a:pt x="1023094" y="129745"/>
                </a:lnTo>
                <a:lnTo>
                  <a:pt x="1051844" y="129745"/>
                </a:lnTo>
                <a:cubicBezTo>
                  <a:pt x="1057964" y="129745"/>
                  <a:pt x="1062313" y="129456"/>
                  <a:pt x="1064883" y="128885"/>
                </a:cubicBezTo>
                <a:cubicBezTo>
                  <a:pt x="1067457" y="128308"/>
                  <a:pt x="1070297" y="127088"/>
                  <a:pt x="1073401" y="125223"/>
                </a:cubicBezTo>
                <a:cubicBezTo>
                  <a:pt x="1076327" y="123448"/>
                  <a:pt x="1078411" y="121054"/>
                  <a:pt x="1079657" y="118034"/>
                </a:cubicBezTo>
                <a:cubicBezTo>
                  <a:pt x="1080899" y="115020"/>
                  <a:pt x="1081519" y="111384"/>
                  <a:pt x="1081519" y="107126"/>
                </a:cubicBezTo>
                <a:close/>
                <a:moveTo>
                  <a:pt x="1089103" y="172865"/>
                </a:moveTo>
                <a:cubicBezTo>
                  <a:pt x="1089103" y="167808"/>
                  <a:pt x="1088369" y="163746"/>
                  <a:pt x="1086907" y="160687"/>
                </a:cubicBezTo>
                <a:cubicBezTo>
                  <a:pt x="1085442" y="157626"/>
                  <a:pt x="1082227" y="154898"/>
                  <a:pt x="1077259" y="152504"/>
                </a:cubicBezTo>
                <a:cubicBezTo>
                  <a:pt x="1074157" y="150995"/>
                  <a:pt x="1070830" y="150063"/>
                  <a:pt x="1067277" y="149706"/>
                </a:cubicBezTo>
                <a:cubicBezTo>
                  <a:pt x="1063727" y="149353"/>
                  <a:pt x="1058806" y="149177"/>
                  <a:pt x="1052506" y="149177"/>
                </a:cubicBezTo>
                <a:lnTo>
                  <a:pt x="1023094" y="149177"/>
                </a:lnTo>
                <a:lnTo>
                  <a:pt x="1023094" y="197749"/>
                </a:lnTo>
                <a:lnTo>
                  <a:pt x="1044788" y="197749"/>
                </a:lnTo>
                <a:cubicBezTo>
                  <a:pt x="1053752" y="197749"/>
                  <a:pt x="1060714" y="197396"/>
                  <a:pt x="1065682" y="196686"/>
                </a:cubicBezTo>
                <a:cubicBezTo>
                  <a:pt x="1070650" y="195977"/>
                  <a:pt x="1074909" y="194559"/>
                  <a:pt x="1078458" y="192428"/>
                </a:cubicBezTo>
                <a:cubicBezTo>
                  <a:pt x="1082181" y="190120"/>
                  <a:pt x="1084888" y="187460"/>
                  <a:pt x="1086574" y="184443"/>
                </a:cubicBezTo>
                <a:cubicBezTo>
                  <a:pt x="1088258" y="181422"/>
                  <a:pt x="1089103" y="177564"/>
                  <a:pt x="1089103" y="172865"/>
                </a:cubicBezTo>
                <a:close/>
                <a:moveTo>
                  <a:pt x="1263563" y="143453"/>
                </a:moveTo>
                <a:cubicBezTo>
                  <a:pt x="1263563" y="168473"/>
                  <a:pt x="1257530" y="187791"/>
                  <a:pt x="1245469" y="201409"/>
                </a:cubicBezTo>
                <a:cubicBezTo>
                  <a:pt x="1233402" y="215029"/>
                  <a:pt x="1217347" y="221836"/>
                  <a:pt x="1197294" y="221836"/>
                </a:cubicBezTo>
                <a:cubicBezTo>
                  <a:pt x="1176620" y="221836"/>
                  <a:pt x="1160362" y="214805"/>
                  <a:pt x="1148521" y="200740"/>
                </a:cubicBezTo>
                <a:cubicBezTo>
                  <a:pt x="1136678" y="186682"/>
                  <a:pt x="1130755" y="167584"/>
                  <a:pt x="1130755" y="143453"/>
                </a:cubicBezTo>
                <a:cubicBezTo>
                  <a:pt x="1130755" y="118613"/>
                  <a:pt x="1136854" y="99314"/>
                  <a:pt x="1149059" y="85561"/>
                </a:cubicBezTo>
                <a:cubicBezTo>
                  <a:pt x="1161254" y="71813"/>
                  <a:pt x="1177333" y="64938"/>
                  <a:pt x="1197294" y="64938"/>
                </a:cubicBezTo>
                <a:cubicBezTo>
                  <a:pt x="1217347" y="64938"/>
                  <a:pt x="1233402" y="71792"/>
                  <a:pt x="1245469" y="85497"/>
                </a:cubicBezTo>
                <a:cubicBezTo>
                  <a:pt x="1257530" y="99206"/>
                  <a:pt x="1263563" y="118523"/>
                  <a:pt x="1263563" y="143453"/>
                </a:cubicBezTo>
                <a:close/>
                <a:moveTo>
                  <a:pt x="1237752" y="143453"/>
                </a:moveTo>
                <a:cubicBezTo>
                  <a:pt x="1237752" y="124205"/>
                  <a:pt x="1234245" y="109898"/>
                  <a:pt x="1227240" y="100538"/>
                </a:cubicBezTo>
                <a:cubicBezTo>
                  <a:pt x="1220227" y="91179"/>
                  <a:pt x="1210244" y="86495"/>
                  <a:pt x="1197294" y="86495"/>
                </a:cubicBezTo>
                <a:cubicBezTo>
                  <a:pt x="1184256" y="86495"/>
                  <a:pt x="1174205" y="91179"/>
                  <a:pt x="1167151" y="100538"/>
                </a:cubicBezTo>
                <a:cubicBezTo>
                  <a:pt x="1160099" y="109898"/>
                  <a:pt x="1156571" y="124205"/>
                  <a:pt x="1156571" y="143453"/>
                </a:cubicBezTo>
                <a:cubicBezTo>
                  <a:pt x="1156571" y="162088"/>
                  <a:pt x="1160099" y="176214"/>
                  <a:pt x="1167151" y="185837"/>
                </a:cubicBezTo>
                <a:cubicBezTo>
                  <a:pt x="1174205" y="195463"/>
                  <a:pt x="1184256" y="200279"/>
                  <a:pt x="1197294" y="200279"/>
                </a:cubicBezTo>
                <a:cubicBezTo>
                  <a:pt x="1210161" y="200279"/>
                  <a:pt x="1220119" y="195552"/>
                  <a:pt x="1227171" y="186102"/>
                </a:cubicBezTo>
                <a:cubicBezTo>
                  <a:pt x="1234224" y="176656"/>
                  <a:pt x="1237752" y="162440"/>
                  <a:pt x="1237752" y="143453"/>
                </a:cubicBezTo>
                <a:close/>
                <a:moveTo>
                  <a:pt x="1406624" y="217711"/>
                </a:moveTo>
                <a:lnTo>
                  <a:pt x="1381874" y="217711"/>
                </a:lnTo>
                <a:lnTo>
                  <a:pt x="1381874" y="106859"/>
                </a:lnTo>
                <a:lnTo>
                  <a:pt x="1311872" y="217711"/>
                </a:lnTo>
                <a:lnTo>
                  <a:pt x="1289249" y="217711"/>
                </a:lnTo>
                <a:lnTo>
                  <a:pt x="1289249" y="69063"/>
                </a:lnTo>
                <a:lnTo>
                  <a:pt x="1313999" y="69063"/>
                </a:lnTo>
                <a:lnTo>
                  <a:pt x="1313999" y="178190"/>
                </a:lnTo>
                <a:lnTo>
                  <a:pt x="1383202" y="69063"/>
                </a:lnTo>
                <a:lnTo>
                  <a:pt x="1406624" y="69063"/>
                </a:lnTo>
                <a:close/>
                <a:moveTo>
                  <a:pt x="1395445" y="0"/>
                </a:moveTo>
                <a:cubicBezTo>
                  <a:pt x="1395445" y="7629"/>
                  <a:pt x="1394513" y="14566"/>
                  <a:pt x="1392652" y="20823"/>
                </a:cubicBezTo>
                <a:cubicBezTo>
                  <a:pt x="1390790" y="27081"/>
                  <a:pt x="1388127" y="32336"/>
                  <a:pt x="1384664" y="36592"/>
                </a:cubicBezTo>
                <a:cubicBezTo>
                  <a:pt x="1380675" y="41297"/>
                  <a:pt x="1376150" y="44821"/>
                  <a:pt x="1371095" y="47176"/>
                </a:cubicBezTo>
                <a:cubicBezTo>
                  <a:pt x="1366037" y="49526"/>
                  <a:pt x="1359561" y="50703"/>
                  <a:pt x="1351666" y="50703"/>
                </a:cubicBezTo>
                <a:cubicBezTo>
                  <a:pt x="1344391" y="50703"/>
                  <a:pt x="1338022" y="49480"/>
                  <a:pt x="1332569" y="47039"/>
                </a:cubicBezTo>
                <a:cubicBezTo>
                  <a:pt x="1327110" y="44598"/>
                  <a:pt x="1322521" y="41116"/>
                  <a:pt x="1318791" y="36592"/>
                </a:cubicBezTo>
                <a:cubicBezTo>
                  <a:pt x="1315158" y="32157"/>
                  <a:pt x="1312405" y="26835"/>
                  <a:pt x="1310543" y="20625"/>
                </a:cubicBezTo>
                <a:cubicBezTo>
                  <a:pt x="1308683" y="14415"/>
                  <a:pt x="1307747" y="7539"/>
                  <a:pt x="1307747" y="0"/>
                </a:cubicBezTo>
                <a:lnTo>
                  <a:pt x="1329306" y="0"/>
                </a:lnTo>
                <a:cubicBezTo>
                  <a:pt x="1329306" y="11978"/>
                  <a:pt x="1331168" y="20603"/>
                  <a:pt x="1334894" y="25881"/>
                </a:cubicBezTo>
                <a:cubicBezTo>
                  <a:pt x="1338623" y="31159"/>
                  <a:pt x="1344215" y="33801"/>
                  <a:pt x="1351666" y="33801"/>
                </a:cubicBezTo>
                <a:cubicBezTo>
                  <a:pt x="1358675" y="33801"/>
                  <a:pt x="1364130" y="31205"/>
                  <a:pt x="1368035" y="26015"/>
                </a:cubicBezTo>
                <a:cubicBezTo>
                  <a:pt x="1371934" y="20823"/>
                  <a:pt x="1373886" y="12154"/>
                  <a:pt x="137388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20666" y="3187960"/>
            <a:ext cx="921956" cy="243931"/>
          </a:xfrm>
          <a:custGeom>
            <a:avLst/>
            <a:gdLst/>
            <a:ahLst/>
            <a:cxnLst/>
            <a:rect l="l" t="t" r="r" b="b"/>
            <a:pathLst>
              <a:path w="921956" h="243931">
                <a:moveTo>
                  <a:pt x="144522" y="243931"/>
                </a:moveTo>
                <a:lnTo>
                  <a:pt x="121234" y="243931"/>
                </a:lnTo>
                <a:lnTo>
                  <a:pt x="121234" y="207867"/>
                </a:lnTo>
                <a:lnTo>
                  <a:pt x="23288" y="207867"/>
                </a:lnTo>
                <a:lnTo>
                  <a:pt x="23288" y="243931"/>
                </a:lnTo>
                <a:lnTo>
                  <a:pt x="0" y="243931"/>
                </a:lnTo>
                <a:lnTo>
                  <a:pt x="0" y="186977"/>
                </a:lnTo>
                <a:lnTo>
                  <a:pt x="9850" y="186977"/>
                </a:lnTo>
                <a:cubicBezTo>
                  <a:pt x="18278" y="173138"/>
                  <a:pt x="25175" y="155059"/>
                  <a:pt x="30542" y="132745"/>
                </a:cubicBezTo>
                <a:cubicBezTo>
                  <a:pt x="35910" y="110433"/>
                  <a:pt x="38592" y="86058"/>
                  <a:pt x="38592" y="59619"/>
                </a:cubicBezTo>
                <a:lnTo>
                  <a:pt x="129750" y="59619"/>
                </a:lnTo>
                <a:lnTo>
                  <a:pt x="129750" y="186977"/>
                </a:lnTo>
                <a:lnTo>
                  <a:pt x="144522" y="186977"/>
                </a:lnTo>
                <a:close/>
                <a:moveTo>
                  <a:pt x="104732" y="186977"/>
                </a:moveTo>
                <a:lnTo>
                  <a:pt x="104732" y="80646"/>
                </a:lnTo>
                <a:lnTo>
                  <a:pt x="62148" y="80646"/>
                </a:lnTo>
                <a:cubicBezTo>
                  <a:pt x="60996" y="102823"/>
                  <a:pt x="57952" y="123073"/>
                  <a:pt x="53031" y="141393"/>
                </a:cubicBezTo>
                <a:cubicBezTo>
                  <a:pt x="48107" y="159718"/>
                  <a:pt x="41919" y="174909"/>
                  <a:pt x="34466" y="186977"/>
                </a:cubicBezTo>
                <a:close/>
                <a:moveTo>
                  <a:pt x="291438" y="134009"/>
                </a:moveTo>
                <a:cubicBezTo>
                  <a:pt x="291438" y="159029"/>
                  <a:pt x="285404" y="178347"/>
                  <a:pt x="273341" y="191965"/>
                </a:cubicBezTo>
                <a:cubicBezTo>
                  <a:pt x="261273" y="205585"/>
                  <a:pt x="245218" y="212392"/>
                  <a:pt x="225169" y="212392"/>
                </a:cubicBezTo>
                <a:cubicBezTo>
                  <a:pt x="204494" y="212392"/>
                  <a:pt x="188237" y="205361"/>
                  <a:pt x="176393" y="191296"/>
                </a:cubicBezTo>
                <a:cubicBezTo>
                  <a:pt x="164549" y="177238"/>
                  <a:pt x="158631" y="158140"/>
                  <a:pt x="158631" y="134009"/>
                </a:cubicBezTo>
                <a:cubicBezTo>
                  <a:pt x="158631" y="109169"/>
                  <a:pt x="164729" y="89870"/>
                  <a:pt x="176929" y="76117"/>
                </a:cubicBezTo>
                <a:cubicBezTo>
                  <a:pt x="189126" y="62369"/>
                  <a:pt x="205208" y="55494"/>
                  <a:pt x="225169" y="55494"/>
                </a:cubicBezTo>
                <a:cubicBezTo>
                  <a:pt x="245218" y="55494"/>
                  <a:pt x="261273" y="62348"/>
                  <a:pt x="273341" y="76053"/>
                </a:cubicBezTo>
                <a:cubicBezTo>
                  <a:pt x="285404" y="89762"/>
                  <a:pt x="291438" y="109079"/>
                  <a:pt x="291438" y="134009"/>
                </a:cubicBezTo>
                <a:close/>
                <a:moveTo>
                  <a:pt x="265623" y="134009"/>
                </a:moveTo>
                <a:cubicBezTo>
                  <a:pt x="265623" y="114761"/>
                  <a:pt x="262121" y="100454"/>
                  <a:pt x="255110" y="91094"/>
                </a:cubicBezTo>
                <a:cubicBezTo>
                  <a:pt x="248098" y="81735"/>
                  <a:pt x="238119" y="77051"/>
                  <a:pt x="225169" y="77051"/>
                </a:cubicBezTo>
                <a:cubicBezTo>
                  <a:pt x="212127" y="77051"/>
                  <a:pt x="202075" y="81735"/>
                  <a:pt x="195026" y="91094"/>
                </a:cubicBezTo>
                <a:cubicBezTo>
                  <a:pt x="187970" y="100454"/>
                  <a:pt x="184442" y="114761"/>
                  <a:pt x="184442" y="134009"/>
                </a:cubicBezTo>
                <a:cubicBezTo>
                  <a:pt x="184442" y="152644"/>
                  <a:pt x="187970" y="166770"/>
                  <a:pt x="195026" y="176393"/>
                </a:cubicBezTo>
                <a:cubicBezTo>
                  <a:pt x="202075" y="186019"/>
                  <a:pt x="212127" y="190835"/>
                  <a:pt x="225169" y="190835"/>
                </a:cubicBezTo>
                <a:cubicBezTo>
                  <a:pt x="238032" y="190835"/>
                  <a:pt x="247990" y="186108"/>
                  <a:pt x="255045" y="176658"/>
                </a:cubicBezTo>
                <a:cubicBezTo>
                  <a:pt x="262095" y="167212"/>
                  <a:pt x="265623" y="152996"/>
                  <a:pt x="265623" y="134009"/>
                </a:cubicBezTo>
                <a:close/>
                <a:moveTo>
                  <a:pt x="422518" y="81580"/>
                </a:moveTo>
                <a:cubicBezTo>
                  <a:pt x="428285" y="87433"/>
                  <a:pt x="432764" y="94862"/>
                  <a:pt x="435960" y="103867"/>
                </a:cubicBezTo>
                <a:cubicBezTo>
                  <a:pt x="439157" y="112874"/>
                  <a:pt x="440752" y="123321"/>
                  <a:pt x="440752" y="135208"/>
                </a:cubicBezTo>
                <a:cubicBezTo>
                  <a:pt x="440752" y="146657"/>
                  <a:pt x="438934" y="157233"/>
                  <a:pt x="435298" y="166949"/>
                </a:cubicBezTo>
                <a:cubicBezTo>
                  <a:pt x="431658" y="176662"/>
                  <a:pt x="426736" y="184848"/>
                  <a:pt x="420523" y="191498"/>
                </a:cubicBezTo>
                <a:cubicBezTo>
                  <a:pt x="414137" y="198417"/>
                  <a:pt x="407059" y="203630"/>
                  <a:pt x="399298" y="207137"/>
                </a:cubicBezTo>
                <a:cubicBezTo>
                  <a:pt x="391536" y="210639"/>
                  <a:pt x="383083" y="212392"/>
                  <a:pt x="373946" y="212392"/>
                </a:cubicBezTo>
                <a:cubicBezTo>
                  <a:pt x="364630" y="212392"/>
                  <a:pt x="356090" y="210773"/>
                  <a:pt x="348329" y="207536"/>
                </a:cubicBezTo>
                <a:cubicBezTo>
                  <a:pt x="340567" y="204296"/>
                  <a:pt x="333936" y="199310"/>
                  <a:pt x="328436" y="192567"/>
                </a:cubicBezTo>
                <a:cubicBezTo>
                  <a:pt x="321602" y="184136"/>
                  <a:pt x="316480" y="173581"/>
                  <a:pt x="313064" y="160895"/>
                </a:cubicBezTo>
                <a:cubicBezTo>
                  <a:pt x="309647" y="148204"/>
                  <a:pt x="307940" y="132505"/>
                  <a:pt x="307940" y="113784"/>
                </a:cubicBezTo>
                <a:cubicBezTo>
                  <a:pt x="307940" y="107128"/>
                  <a:pt x="308229" y="100364"/>
                  <a:pt x="308808" y="93488"/>
                </a:cubicBezTo>
                <a:cubicBezTo>
                  <a:pt x="309384" y="86611"/>
                  <a:pt x="310649" y="78382"/>
                  <a:pt x="312599" y="68802"/>
                </a:cubicBezTo>
                <a:cubicBezTo>
                  <a:pt x="314371" y="60285"/>
                  <a:pt x="316765" y="52368"/>
                  <a:pt x="319785" y="45047"/>
                </a:cubicBezTo>
                <a:cubicBezTo>
                  <a:pt x="322801" y="37732"/>
                  <a:pt x="326751" y="31543"/>
                  <a:pt x="331625" y="26484"/>
                </a:cubicBezTo>
                <a:cubicBezTo>
                  <a:pt x="337925" y="19919"/>
                  <a:pt x="346155" y="14684"/>
                  <a:pt x="356314" y="10778"/>
                </a:cubicBezTo>
                <a:cubicBezTo>
                  <a:pt x="366472" y="6879"/>
                  <a:pt x="379933" y="4172"/>
                  <a:pt x="396706" y="2663"/>
                </a:cubicBezTo>
                <a:cubicBezTo>
                  <a:pt x="402646" y="2131"/>
                  <a:pt x="409011" y="1623"/>
                  <a:pt x="415800" y="1134"/>
                </a:cubicBezTo>
                <a:cubicBezTo>
                  <a:pt x="422586" y="644"/>
                  <a:pt x="427752" y="265"/>
                  <a:pt x="431306" y="0"/>
                </a:cubicBezTo>
                <a:lnTo>
                  <a:pt x="431306" y="23021"/>
                </a:lnTo>
                <a:cubicBezTo>
                  <a:pt x="426690" y="23288"/>
                  <a:pt x="421766" y="23623"/>
                  <a:pt x="416531" y="24022"/>
                </a:cubicBezTo>
                <a:cubicBezTo>
                  <a:pt x="411297" y="24422"/>
                  <a:pt x="405310" y="24890"/>
                  <a:pt x="398567" y="25419"/>
                </a:cubicBezTo>
                <a:cubicBezTo>
                  <a:pt x="389603" y="26129"/>
                  <a:pt x="380243" y="27701"/>
                  <a:pt x="370487" y="30142"/>
                </a:cubicBezTo>
                <a:cubicBezTo>
                  <a:pt x="360727" y="32583"/>
                  <a:pt x="353365" y="36378"/>
                  <a:pt x="348398" y="41523"/>
                </a:cubicBezTo>
                <a:cubicBezTo>
                  <a:pt x="344668" y="45338"/>
                  <a:pt x="341695" y="50792"/>
                  <a:pt x="339480" y="57888"/>
                </a:cubicBezTo>
                <a:cubicBezTo>
                  <a:pt x="337263" y="64987"/>
                  <a:pt x="335708" y="72885"/>
                  <a:pt x="334822" y="81580"/>
                </a:cubicBezTo>
                <a:cubicBezTo>
                  <a:pt x="341389" y="76878"/>
                  <a:pt x="348415" y="72907"/>
                  <a:pt x="355913" y="69671"/>
                </a:cubicBezTo>
                <a:cubicBezTo>
                  <a:pt x="363413" y="66430"/>
                  <a:pt x="371505" y="64814"/>
                  <a:pt x="380200" y="64814"/>
                </a:cubicBezTo>
                <a:cubicBezTo>
                  <a:pt x="388274" y="64814"/>
                  <a:pt x="395949" y="66165"/>
                  <a:pt x="403221" y="68867"/>
                </a:cubicBezTo>
                <a:cubicBezTo>
                  <a:pt x="410497" y="71575"/>
                  <a:pt x="416931" y="75812"/>
                  <a:pt x="422518" y="81580"/>
                </a:cubicBezTo>
                <a:close/>
                <a:moveTo>
                  <a:pt x="415332" y="136670"/>
                </a:moveTo>
                <a:cubicBezTo>
                  <a:pt x="415332" y="120880"/>
                  <a:pt x="411786" y="108774"/>
                  <a:pt x="404687" y="100343"/>
                </a:cubicBezTo>
                <a:cubicBezTo>
                  <a:pt x="397591" y="91915"/>
                  <a:pt x="387476" y="87700"/>
                  <a:pt x="374346" y="87700"/>
                </a:cubicBezTo>
                <a:cubicBezTo>
                  <a:pt x="367161" y="87700"/>
                  <a:pt x="360198" y="88897"/>
                  <a:pt x="353455" y="91292"/>
                </a:cubicBezTo>
                <a:cubicBezTo>
                  <a:pt x="346712" y="93687"/>
                  <a:pt x="340366" y="96883"/>
                  <a:pt x="334422" y="100871"/>
                </a:cubicBezTo>
                <a:cubicBezTo>
                  <a:pt x="334243" y="103089"/>
                  <a:pt x="334066" y="105731"/>
                  <a:pt x="333889" y="108792"/>
                </a:cubicBezTo>
                <a:cubicBezTo>
                  <a:pt x="333713" y="111851"/>
                  <a:pt x="333622" y="114624"/>
                  <a:pt x="333622" y="117112"/>
                </a:cubicBezTo>
                <a:cubicBezTo>
                  <a:pt x="333622" y="132548"/>
                  <a:pt x="334865" y="145097"/>
                  <a:pt x="337352" y="154771"/>
                </a:cubicBezTo>
                <a:cubicBezTo>
                  <a:pt x="339833" y="164445"/>
                  <a:pt x="343292" y="172025"/>
                  <a:pt x="347727" y="177527"/>
                </a:cubicBezTo>
                <a:cubicBezTo>
                  <a:pt x="351724" y="182498"/>
                  <a:pt x="355935" y="185933"/>
                  <a:pt x="360375" y="187840"/>
                </a:cubicBezTo>
                <a:cubicBezTo>
                  <a:pt x="364810" y="189748"/>
                  <a:pt x="369645" y="190699"/>
                  <a:pt x="374875" y="190699"/>
                </a:cubicBezTo>
                <a:cubicBezTo>
                  <a:pt x="387652" y="190699"/>
                  <a:pt x="397591" y="185867"/>
                  <a:pt x="404687" y="176195"/>
                </a:cubicBezTo>
                <a:cubicBezTo>
                  <a:pt x="411786" y="166525"/>
                  <a:pt x="415332" y="153352"/>
                  <a:pt x="415332" y="136670"/>
                </a:cubicBezTo>
                <a:close/>
                <a:moveTo>
                  <a:pt x="577289" y="162223"/>
                </a:moveTo>
                <a:cubicBezTo>
                  <a:pt x="577289" y="169408"/>
                  <a:pt x="575846" y="175928"/>
                  <a:pt x="572962" y="181785"/>
                </a:cubicBezTo>
                <a:cubicBezTo>
                  <a:pt x="570078" y="187638"/>
                  <a:pt x="566155" y="192387"/>
                  <a:pt x="561186" y="196023"/>
                </a:cubicBezTo>
                <a:cubicBezTo>
                  <a:pt x="555329" y="200462"/>
                  <a:pt x="549072" y="203611"/>
                  <a:pt x="542420" y="205473"/>
                </a:cubicBezTo>
                <a:cubicBezTo>
                  <a:pt x="535766" y="207334"/>
                  <a:pt x="527202" y="208267"/>
                  <a:pt x="516738" y="208267"/>
                </a:cubicBezTo>
                <a:lnTo>
                  <a:pt x="466968" y="208267"/>
                </a:lnTo>
                <a:lnTo>
                  <a:pt x="466968" y="59619"/>
                </a:lnTo>
                <a:lnTo>
                  <a:pt x="491983" y="59619"/>
                </a:lnTo>
                <a:lnTo>
                  <a:pt x="491983" y="117507"/>
                </a:lnTo>
                <a:lnTo>
                  <a:pt x="517403" y="117507"/>
                </a:lnTo>
                <a:cubicBezTo>
                  <a:pt x="528582" y="117507"/>
                  <a:pt x="537253" y="118087"/>
                  <a:pt x="543417" y="119239"/>
                </a:cubicBezTo>
                <a:cubicBezTo>
                  <a:pt x="549584" y="120391"/>
                  <a:pt x="555729" y="123230"/>
                  <a:pt x="561848" y="127753"/>
                </a:cubicBezTo>
                <a:cubicBezTo>
                  <a:pt x="566997" y="131572"/>
                  <a:pt x="570860" y="136450"/>
                  <a:pt x="573430" y="142397"/>
                </a:cubicBezTo>
                <a:cubicBezTo>
                  <a:pt x="576000" y="148341"/>
                  <a:pt x="577289" y="154948"/>
                  <a:pt x="577289" y="162223"/>
                </a:cubicBezTo>
                <a:close/>
                <a:moveTo>
                  <a:pt x="551470" y="162622"/>
                </a:moveTo>
                <a:cubicBezTo>
                  <a:pt x="551470" y="158097"/>
                  <a:pt x="550696" y="154126"/>
                  <a:pt x="549144" y="150709"/>
                </a:cubicBezTo>
                <a:cubicBezTo>
                  <a:pt x="547588" y="147297"/>
                  <a:pt x="545041" y="144524"/>
                  <a:pt x="541491" y="142397"/>
                </a:cubicBezTo>
                <a:cubicBezTo>
                  <a:pt x="537761" y="140180"/>
                  <a:pt x="533523" y="138844"/>
                  <a:pt x="528779" y="138402"/>
                </a:cubicBezTo>
                <a:cubicBezTo>
                  <a:pt x="524034" y="137959"/>
                  <a:pt x="517223" y="137735"/>
                  <a:pt x="508353" y="137735"/>
                </a:cubicBezTo>
                <a:lnTo>
                  <a:pt x="491983" y="137735"/>
                </a:lnTo>
                <a:lnTo>
                  <a:pt x="491983" y="188305"/>
                </a:lnTo>
                <a:lnTo>
                  <a:pt x="507820" y="188305"/>
                </a:lnTo>
                <a:cubicBezTo>
                  <a:pt x="516690" y="188305"/>
                  <a:pt x="523567" y="187927"/>
                  <a:pt x="528449" y="187174"/>
                </a:cubicBezTo>
                <a:cubicBezTo>
                  <a:pt x="533327" y="186422"/>
                  <a:pt x="537538" y="184978"/>
                  <a:pt x="541087" y="182851"/>
                </a:cubicBezTo>
                <a:cubicBezTo>
                  <a:pt x="544727" y="180543"/>
                  <a:pt x="547370" y="177814"/>
                  <a:pt x="549011" y="174664"/>
                </a:cubicBezTo>
                <a:cubicBezTo>
                  <a:pt x="550649" y="171515"/>
                  <a:pt x="551470" y="167500"/>
                  <a:pt x="551470" y="162622"/>
                </a:cubicBezTo>
                <a:close/>
                <a:moveTo>
                  <a:pt x="619607" y="208267"/>
                </a:moveTo>
                <a:lnTo>
                  <a:pt x="594587" y="208267"/>
                </a:lnTo>
                <a:lnTo>
                  <a:pt x="594587" y="59619"/>
                </a:lnTo>
                <a:lnTo>
                  <a:pt x="619607" y="59619"/>
                </a:lnTo>
                <a:close/>
                <a:moveTo>
                  <a:pt x="767588" y="208267"/>
                </a:moveTo>
                <a:lnTo>
                  <a:pt x="742573" y="208267"/>
                </a:lnTo>
                <a:lnTo>
                  <a:pt x="742573" y="150246"/>
                </a:lnTo>
                <a:cubicBezTo>
                  <a:pt x="734764" y="152817"/>
                  <a:pt x="727179" y="154814"/>
                  <a:pt x="719817" y="156233"/>
                </a:cubicBezTo>
                <a:cubicBezTo>
                  <a:pt x="712451" y="157654"/>
                  <a:pt x="705179" y="158364"/>
                  <a:pt x="697985" y="158364"/>
                </a:cubicBezTo>
                <a:cubicBezTo>
                  <a:pt x="691693" y="158364"/>
                  <a:pt x="685548" y="157542"/>
                  <a:pt x="679562" y="155901"/>
                </a:cubicBezTo>
                <a:cubicBezTo>
                  <a:pt x="673571" y="154263"/>
                  <a:pt x="668401" y="151577"/>
                  <a:pt x="664057" y="147852"/>
                </a:cubicBezTo>
                <a:cubicBezTo>
                  <a:pt x="659708" y="144122"/>
                  <a:pt x="656356" y="139356"/>
                  <a:pt x="654008" y="133545"/>
                </a:cubicBezTo>
                <a:cubicBezTo>
                  <a:pt x="651657" y="127735"/>
                  <a:pt x="650480" y="120880"/>
                  <a:pt x="650480" y="112985"/>
                </a:cubicBezTo>
                <a:lnTo>
                  <a:pt x="650480" y="59619"/>
                </a:lnTo>
                <a:lnTo>
                  <a:pt x="675500" y="59619"/>
                </a:lnTo>
                <a:lnTo>
                  <a:pt x="675500" y="99943"/>
                </a:lnTo>
                <a:cubicBezTo>
                  <a:pt x="675500" y="106510"/>
                  <a:pt x="675767" y="111722"/>
                  <a:pt x="676300" y="115581"/>
                </a:cubicBezTo>
                <a:cubicBezTo>
                  <a:pt x="676833" y="119441"/>
                  <a:pt x="678294" y="123191"/>
                  <a:pt x="680688" y="126823"/>
                </a:cubicBezTo>
                <a:cubicBezTo>
                  <a:pt x="682729" y="129927"/>
                  <a:pt x="685814" y="132325"/>
                  <a:pt x="689936" y="134009"/>
                </a:cubicBezTo>
                <a:cubicBezTo>
                  <a:pt x="694062" y="135694"/>
                  <a:pt x="699499" y="136540"/>
                  <a:pt x="706241" y="136540"/>
                </a:cubicBezTo>
                <a:cubicBezTo>
                  <a:pt x="712098" y="136540"/>
                  <a:pt x="718373" y="135961"/>
                  <a:pt x="725072" y="134809"/>
                </a:cubicBezTo>
                <a:cubicBezTo>
                  <a:pt x="731769" y="133657"/>
                  <a:pt x="737605" y="132282"/>
                  <a:pt x="742573" y="130683"/>
                </a:cubicBezTo>
                <a:lnTo>
                  <a:pt x="742573" y="59619"/>
                </a:lnTo>
                <a:lnTo>
                  <a:pt x="767588" y="59619"/>
                </a:lnTo>
                <a:close/>
                <a:moveTo>
                  <a:pt x="868327" y="211730"/>
                </a:moveTo>
                <a:cubicBezTo>
                  <a:pt x="844639" y="211730"/>
                  <a:pt x="826254" y="205051"/>
                  <a:pt x="813172" y="191700"/>
                </a:cubicBezTo>
                <a:cubicBezTo>
                  <a:pt x="800082" y="178347"/>
                  <a:pt x="793540" y="159386"/>
                  <a:pt x="793540" y="134809"/>
                </a:cubicBezTo>
                <a:cubicBezTo>
                  <a:pt x="793540" y="110588"/>
                  <a:pt x="799880" y="91317"/>
                  <a:pt x="812570" y="76986"/>
                </a:cubicBezTo>
                <a:cubicBezTo>
                  <a:pt x="825258" y="62658"/>
                  <a:pt x="841846" y="55494"/>
                  <a:pt x="862337" y="55494"/>
                </a:cubicBezTo>
                <a:cubicBezTo>
                  <a:pt x="871568" y="55494"/>
                  <a:pt x="879733" y="56826"/>
                  <a:pt x="886831" y="59486"/>
                </a:cubicBezTo>
                <a:cubicBezTo>
                  <a:pt x="893928" y="62150"/>
                  <a:pt x="900133" y="66319"/>
                  <a:pt x="905458" y="72000"/>
                </a:cubicBezTo>
                <a:cubicBezTo>
                  <a:pt x="910782" y="77677"/>
                  <a:pt x="914861" y="84617"/>
                  <a:pt x="917702" y="92822"/>
                </a:cubicBezTo>
                <a:cubicBezTo>
                  <a:pt x="920538" y="101029"/>
                  <a:pt x="921956" y="111078"/>
                  <a:pt x="921956" y="122965"/>
                </a:cubicBezTo>
                <a:lnTo>
                  <a:pt x="921956" y="136540"/>
                </a:lnTo>
                <a:lnTo>
                  <a:pt x="818957" y="136540"/>
                </a:lnTo>
                <a:cubicBezTo>
                  <a:pt x="818957" y="153839"/>
                  <a:pt x="823306" y="167057"/>
                  <a:pt x="832000" y="176195"/>
                </a:cubicBezTo>
                <a:cubicBezTo>
                  <a:pt x="840691" y="185335"/>
                  <a:pt x="852713" y="189903"/>
                  <a:pt x="868064" y="189903"/>
                </a:cubicBezTo>
                <a:cubicBezTo>
                  <a:pt x="873565" y="189903"/>
                  <a:pt x="878954" y="189281"/>
                  <a:pt x="884232" y="188042"/>
                </a:cubicBezTo>
                <a:cubicBezTo>
                  <a:pt x="889509" y="186800"/>
                  <a:pt x="894276" y="185201"/>
                  <a:pt x="898539" y="183247"/>
                </a:cubicBezTo>
                <a:cubicBezTo>
                  <a:pt x="903060" y="181209"/>
                  <a:pt x="906877" y="179236"/>
                  <a:pt x="909983" y="177329"/>
                </a:cubicBezTo>
                <a:cubicBezTo>
                  <a:pt x="913087" y="175420"/>
                  <a:pt x="915660" y="173624"/>
                  <a:pt x="917702" y="171939"/>
                </a:cubicBezTo>
                <a:lnTo>
                  <a:pt x="919163" y="171939"/>
                </a:lnTo>
                <a:lnTo>
                  <a:pt x="919163" y="199219"/>
                </a:lnTo>
                <a:cubicBezTo>
                  <a:pt x="916236" y="200371"/>
                  <a:pt x="912596" y="201812"/>
                  <a:pt x="908252" y="203540"/>
                </a:cubicBezTo>
                <a:cubicBezTo>
                  <a:pt x="903902" y="205271"/>
                  <a:pt x="900001" y="206625"/>
                  <a:pt x="896540" y="207600"/>
                </a:cubicBezTo>
                <a:cubicBezTo>
                  <a:pt x="891660" y="208932"/>
                  <a:pt x="887244" y="209951"/>
                  <a:pt x="883301" y="210665"/>
                </a:cubicBezTo>
                <a:cubicBezTo>
                  <a:pt x="879350" y="211373"/>
                  <a:pt x="874361" y="211730"/>
                  <a:pt x="868327" y="211730"/>
                </a:cubicBezTo>
                <a:close/>
                <a:moveTo>
                  <a:pt x="897607" y="117377"/>
                </a:moveTo>
                <a:cubicBezTo>
                  <a:pt x="897427" y="110635"/>
                  <a:pt x="896630" y="104821"/>
                  <a:pt x="895211" y="99939"/>
                </a:cubicBezTo>
                <a:cubicBezTo>
                  <a:pt x="893791" y="95064"/>
                  <a:pt x="891752" y="90939"/>
                  <a:pt x="889089" y="87566"/>
                </a:cubicBezTo>
                <a:cubicBezTo>
                  <a:pt x="886162" y="83840"/>
                  <a:pt x="882410" y="81003"/>
                  <a:pt x="877842" y="79049"/>
                </a:cubicBezTo>
                <a:cubicBezTo>
                  <a:pt x="873273" y="77096"/>
                  <a:pt x="867619" y="76121"/>
                  <a:pt x="860876" y="76121"/>
                </a:cubicBezTo>
                <a:cubicBezTo>
                  <a:pt x="854222" y="76121"/>
                  <a:pt x="848567" y="77122"/>
                  <a:pt x="843912" y="79113"/>
                </a:cubicBezTo>
                <a:cubicBezTo>
                  <a:pt x="839250" y="81111"/>
                  <a:pt x="835014" y="84020"/>
                  <a:pt x="831201" y="87836"/>
                </a:cubicBezTo>
                <a:cubicBezTo>
                  <a:pt x="827471" y="91735"/>
                  <a:pt x="824634" y="96062"/>
                  <a:pt x="822683" y="100806"/>
                </a:cubicBezTo>
                <a:cubicBezTo>
                  <a:pt x="820732" y="105552"/>
                  <a:pt x="819490" y="111078"/>
                  <a:pt x="818957" y="11737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662593" y="3189159"/>
            <a:ext cx="748554" cy="261895"/>
          </a:xfrm>
          <a:custGeom>
            <a:avLst/>
            <a:gdLst/>
            <a:ahLst/>
            <a:cxnLst/>
            <a:rect l="l" t="t" r="r" b="b"/>
            <a:pathLst>
              <a:path w="748554" h="261895">
                <a:moveTo>
                  <a:pt x="117374" y="207068"/>
                </a:moveTo>
                <a:lnTo>
                  <a:pt x="92354" y="207068"/>
                </a:lnTo>
                <a:lnTo>
                  <a:pt x="92354" y="140133"/>
                </a:lnTo>
                <a:lnTo>
                  <a:pt x="25017" y="140133"/>
                </a:lnTo>
                <a:lnTo>
                  <a:pt x="25017" y="207068"/>
                </a:lnTo>
                <a:lnTo>
                  <a:pt x="0" y="207068"/>
                </a:lnTo>
                <a:lnTo>
                  <a:pt x="0" y="58420"/>
                </a:lnTo>
                <a:lnTo>
                  <a:pt x="25017" y="58420"/>
                </a:lnTo>
                <a:lnTo>
                  <a:pt x="25017" y="118572"/>
                </a:lnTo>
                <a:lnTo>
                  <a:pt x="92354" y="118572"/>
                </a:lnTo>
                <a:lnTo>
                  <a:pt x="92354" y="58420"/>
                </a:lnTo>
                <a:lnTo>
                  <a:pt x="117374" y="58420"/>
                </a:lnTo>
                <a:close/>
                <a:moveTo>
                  <a:pt x="217979" y="210531"/>
                </a:moveTo>
                <a:cubicBezTo>
                  <a:pt x="194291" y="210531"/>
                  <a:pt x="175907" y="203852"/>
                  <a:pt x="162821" y="190501"/>
                </a:cubicBezTo>
                <a:cubicBezTo>
                  <a:pt x="149735" y="177148"/>
                  <a:pt x="143190" y="158187"/>
                  <a:pt x="143190" y="133610"/>
                </a:cubicBezTo>
                <a:cubicBezTo>
                  <a:pt x="143190" y="109389"/>
                  <a:pt x="149532" y="90118"/>
                  <a:pt x="162220" y="75787"/>
                </a:cubicBezTo>
                <a:cubicBezTo>
                  <a:pt x="174906" y="61459"/>
                  <a:pt x="191495" y="54295"/>
                  <a:pt x="211990" y="54295"/>
                </a:cubicBezTo>
                <a:cubicBezTo>
                  <a:pt x="221220" y="54295"/>
                  <a:pt x="229385" y="55627"/>
                  <a:pt x="236480" y="58287"/>
                </a:cubicBezTo>
                <a:cubicBezTo>
                  <a:pt x="243580" y="60951"/>
                  <a:pt x="249786" y="65120"/>
                  <a:pt x="255106" y="70801"/>
                </a:cubicBezTo>
                <a:cubicBezTo>
                  <a:pt x="260432" y="76478"/>
                  <a:pt x="264509" y="83418"/>
                  <a:pt x="267351" y="91623"/>
                </a:cubicBezTo>
                <a:cubicBezTo>
                  <a:pt x="270190" y="99830"/>
                  <a:pt x="271609" y="109879"/>
                  <a:pt x="271609" y="121766"/>
                </a:cubicBezTo>
                <a:lnTo>
                  <a:pt x="271609" y="135341"/>
                </a:lnTo>
                <a:lnTo>
                  <a:pt x="168605" y="135341"/>
                </a:lnTo>
                <a:cubicBezTo>
                  <a:pt x="168605" y="152640"/>
                  <a:pt x="172955" y="165858"/>
                  <a:pt x="181648" y="174996"/>
                </a:cubicBezTo>
                <a:cubicBezTo>
                  <a:pt x="190342" y="184136"/>
                  <a:pt x="202367" y="188704"/>
                  <a:pt x="217713" y="188704"/>
                </a:cubicBezTo>
                <a:cubicBezTo>
                  <a:pt x="223214" y="188704"/>
                  <a:pt x="228603" y="188082"/>
                  <a:pt x="233881" y="186843"/>
                </a:cubicBezTo>
                <a:cubicBezTo>
                  <a:pt x="239159" y="185601"/>
                  <a:pt x="243929" y="184002"/>
                  <a:pt x="248187" y="182048"/>
                </a:cubicBezTo>
                <a:cubicBezTo>
                  <a:pt x="252708" y="180010"/>
                  <a:pt x="256529" y="178037"/>
                  <a:pt x="259635" y="176130"/>
                </a:cubicBezTo>
                <a:cubicBezTo>
                  <a:pt x="262739" y="174221"/>
                  <a:pt x="265312" y="172425"/>
                  <a:pt x="267351" y="170740"/>
                </a:cubicBezTo>
                <a:lnTo>
                  <a:pt x="268812" y="170740"/>
                </a:lnTo>
                <a:lnTo>
                  <a:pt x="268812" y="198020"/>
                </a:lnTo>
                <a:cubicBezTo>
                  <a:pt x="265889" y="199172"/>
                  <a:pt x="262249" y="200613"/>
                  <a:pt x="257904" y="202341"/>
                </a:cubicBezTo>
                <a:cubicBezTo>
                  <a:pt x="253555" y="204072"/>
                  <a:pt x="249649" y="205426"/>
                  <a:pt x="246193" y="206401"/>
                </a:cubicBezTo>
                <a:cubicBezTo>
                  <a:pt x="241311" y="207733"/>
                  <a:pt x="236897" y="208752"/>
                  <a:pt x="232949" y="209466"/>
                </a:cubicBezTo>
                <a:cubicBezTo>
                  <a:pt x="229003" y="210174"/>
                  <a:pt x="224013" y="210531"/>
                  <a:pt x="217979" y="210531"/>
                </a:cubicBezTo>
                <a:close/>
                <a:moveTo>
                  <a:pt x="247255" y="116178"/>
                </a:moveTo>
                <a:cubicBezTo>
                  <a:pt x="247078" y="109436"/>
                  <a:pt x="246280" y="103622"/>
                  <a:pt x="244861" y="98740"/>
                </a:cubicBezTo>
                <a:cubicBezTo>
                  <a:pt x="243443" y="93865"/>
                  <a:pt x="241404" y="89740"/>
                  <a:pt x="238741" y="86367"/>
                </a:cubicBezTo>
                <a:cubicBezTo>
                  <a:pt x="235814" y="82641"/>
                  <a:pt x="232064" y="79804"/>
                  <a:pt x="227494" y="77850"/>
                </a:cubicBezTo>
                <a:cubicBezTo>
                  <a:pt x="222925" y="75897"/>
                  <a:pt x="217270" y="74922"/>
                  <a:pt x="210528" y="74922"/>
                </a:cubicBezTo>
                <a:cubicBezTo>
                  <a:pt x="203875" y="74922"/>
                  <a:pt x="198219" y="75923"/>
                  <a:pt x="193561" y="77914"/>
                </a:cubicBezTo>
                <a:cubicBezTo>
                  <a:pt x="188899" y="79912"/>
                  <a:pt x="184666" y="82821"/>
                  <a:pt x="180853" y="86637"/>
                </a:cubicBezTo>
                <a:cubicBezTo>
                  <a:pt x="177123" y="90536"/>
                  <a:pt x="174286" y="94863"/>
                  <a:pt x="172335" y="99607"/>
                </a:cubicBezTo>
                <a:cubicBezTo>
                  <a:pt x="170381" y="104353"/>
                  <a:pt x="169139" y="109879"/>
                  <a:pt x="168605" y="116178"/>
                </a:cubicBezTo>
                <a:close/>
                <a:moveTo>
                  <a:pt x="477611" y="128818"/>
                </a:moveTo>
                <a:cubicBezTo>
                  <a:pt x="477611" y="142038"/>
                  <a:pt x="475994" y="153727"/>
                  <a:pt x="472755" y="163885"/>
                </a:cubicBezTo>
                <a:cubicBezTo>
                  <a:pt x="469515" y="174042"/>
                  <a:pt x="465238" y="182403"/>
                  <a:pt x="459914" y="188971"/>
                </a:cubicBezTo>
                <a:cubicBezTo>
                  <a:pt x="454500" y="195623"/>
                  <a:pt x="448380" y="200659"/>
                  <a:pt x="441547" y="204072"/>
                </a:cubicBezTo>
                <a:cubicBezTo>
                  <a:pt x="434717" y="207489"/>
                  <a:pt x="427575" y="209195"/>
                  <a:pt x="420123" y="209195"/>
                </a:cubicBezTo>
                <a:cubicBezTo>
                  <a:pt x="414532" y="209195"/>
                  <a:pt x="409632" y="208133"/>
                  <a:pt x="405417" y="206003"/>
                </a:cubicBezTo>
                <a:cubicBezTo>
                  <a:pt x="401206" y="203874"/>
                  <a:pt x="397631" y="202057"/>
                  <a:pt x="394703" y="200552"/>
                </a:cubicBezTo>
                <a:lnTo>
                  <a:pt x="394703" y="261895"/>
                </a:lnTo>
                <a:lnTo>
                  <a:pt x="369950" y="261895"/>
                </a:lnTo>
                <a:lnTo>
                  <a:pt x="369950" y="200552"/>
                </a:lnTo>
                <a:cubicBezTo>
                  <a:pt x="364716" y="203299"/>
                  <a:pt x="360543" y="205426"/>
                  <a:pt x="357440" y="206935"/>
                </a:cubicBezTo>
                <a:cubicBezTo>
                  <a:pt x="354336" y="208442"/>
                  <a:pt x="349236" y="209195"/>
                  <a:pt x="342137" y="209195"/>
                </a:cubicBezTo>
                <a:cubicBezTo>
                  <a:pt x="325462" y="209195"/>
                  <a:pt x="312109" y="202431"/>
                  <a:pt x="302082" y="188902"/>
                </a:cubicBezTo>
                <a:cubicBezTo>
                  <a:pt x="292057" y="175377"/>
                  <a:pt x="287042" y="156812"/>
                  <a:pt x="287042" y="133210"/>
                </a:cubicBezTo>
                <a:cubicBezTo>
                  <a:pt x="287042" y="120793"/>
                  <a:pt x="288641" y="109702"/>
                  <a:pt x="291837" y="99939"/>
                </a:cubicBezTo>
                <a:cubicBezTo>
                  <a:pt x="295030" y="90183"/>
                  <a:pt x="299423" y="81885"/>
                  <a:pt x="305010" y="75056"/>
                </a:cubicBezTo>
                <a:cubicBezTo>
                  <a:pt x="310154" y="68756"/>
                  <a:pt x="316124" y="63853"/>
                  <a:pt x="322913" y="60346"/>
                </a:cubicBezTo>
                <a:cubicBezTo>
                  <a:pt x="329695" y="56844"/>
                  <a:pt x="336768" y="55094"/>
                  <a:pt x="344134" y="55094"/>
                </a:cubicBezTo>
                <a:cubicBezTo>
                  <a:pt x="349368" y="55094"/>
                  <a:pt x="354095" y="56004"/>
                  <a:pt x="358308" y="57823"/>
                </a:cubicBezTo>
                <a:cubicBezTo>
                  <a:pt x="362523" y="59644"/>
                  <a:pt x="366400" y="61703"/>
                  <a:pt x="369950" y="64010"/>
                </a:cubicBezTo>
                <a:lnTo>
                  <a:pt x="369950" y="0"/>
                </a:lnTo>
                <a:lnTo>
                  <a:pt x="394703" y="0"/>
                </a:lnTo>
                <a:lnTo>
                  <a:pt x="394703" y="64010"/>
                </a:lnTo>
                <a:cubicBezTo>
                  <a:pt x="398610" y="61617"/>
                  <a:pt x="403088" y="59529"/>
                  <a:pt x="408146" y="57754"/>
                </a:cubicBezTo>
                <a:cubicBezTo>
                  <a:pt x="413201" y="55979"/>
                  <a:pt x="418391" y="55094"/>
                  <a:pt x="423716" y="55094"/>
                </a:cubicBezTo>
                <a:cubicBezTo>
                  <a:pt x="440395" y="55094"/>
                  <a:pt x="453549" y="61771"/>
                  <a:pt x="463175" y="75120"/>
                </a:cubicBezTo>
                <a:cubicBezTo>
                  <a:pt x="472802" y="88473"/>
                  <a:pt x="477611" y="106372"/>
                  <a:pt x="477611" y="128818"/>
                </a:cubicBezTo>
                <a:close/>
                <a:moveTo>
                  <a:pt x="451925" y="131611"/>
                </a:moveTo>
                <a:cubicBezTo>
                  <a:pt x="451925" y="114671"/>
                  <a:pt x="449067" y="101275"/>
                  <a:pt x="443343" y="91424"/>
                </a:cubicBezTo>
                <a:cubicBezTo>
                  <a:pt x="437619" y="81580"/>
                  <a:pt x="429170" y="76654"/>
                  <a:pt x="417993" y="76654"/>
                </a:cubicBezTo>
                <a:cubicBezTo>
                  <a:pt x="413380" y="76654"/>
                  <a:pt x="409323" y="77251"/>
                  <a:pt x="405821" y="78450"/>
                </a:cubicBezTo>
                <a:cubicBezTo>
                  <a:pt x="402314" y="79649"/>
                  <a:pt x="398610" y="80956"/>
                  <a:pt x="394703" y="82375"/>
                </a:cubicBezTo>
                <a:lnTo>
                  <a:pt x="394703" y="181518"/>
                </a:lnTo>
                <a:cubicBezTo>
                  <a:pt x="398610" y="183380"/>
                  <a:pt x="401777" y="184891"/>
                  <a:pt x="404218" y="186043"/>
                </a:cubicBezTo>
                <a:cubicBezTo>
                  <a:pt x="406659" y="187195"/>
                  <a:pt x="410230" y="187775"/>
                  <a:pt x="414932" y="187775"/>
                </a:cubicBezTo>
                <a:cubicBezTo>
                  <a:pt x="426462" y="187775"/>
                  <a:pt x="435513" y="183027"/>
                  <a:pt x="442079" y="173534"/>
                </a:cubicBezTo>
                <a:cubicBezTo>
                  <a:pt x="448647" y="164037"/>
                  <a:pt x="451925" y="150069"/>
                  <a:pt x="451925" y="131611"/>
                </a:cubicBezTo>
                <a:close/>
                <a:moveTo>
                  <a:pt x="369950" y="181518"/>
                </a:moveTo>
                <a:lnTo>
                  <a:pt x="369950" y="82375"/>
                </a:lnTo>
                <a:cubicBezTo>
                  <a:pt x="366757" y="80870"/>
                  <a:pt x="363564" y="79534"/>
                  <a:pt x="360370" y="78382"/>
                </a:cubicBezTo>
                <a:cubicBezTo>
                  <a:pt x="357178" y="77230"/>
                  <a:pt x="353628" y="76654"/>
                  <a:pt x="349725" y="76654"/>
                </a:cubicBezTo>
                <a:cubicBezTo>
                  <a:pt x="338371" y="76654"/>
                  <a:pt x="329363" y="81136"/>
                  <a:pt x="322711" y="90093"/>
                </a:cubicBezTo>
                <a:cubicBezTo>
                  <a:pt x="316059" y="99057"/>
                  <a:pt x="312731" y="113029"/>
                  <a:pt x="312731" y="132015"/>
                </a:cubicBezTo>
                <a:cubicBezTo>
                  <a:pt x="312731" y="149312"/>
                  <a:pt x="315727" y="162932"/>
                  <a:pt x="321714" y="172868"/>
                </a:cubicBezTo>
                <a:cubicBezTo>
                  <a:pt x="327700" y="182804"/>
                  <a:pt x="336286" y="187775"/>
                  <a:pt x="347460" y="187775"/>
                </a:cubicBezTo>
                <a:cubicBezTo>
                  <a:pt x="351899" y="187775"/>
                  <a:pt x="355889" y="187106"/>
                  <a:pt x="359438" y="185778"/>
                </a:cubicBezTo>
                <a:cubicBezTo>
                  <a:pt x="362987" y="184449"/>
                  <a:pt x="366494" y="183023"/>
                  <a:pt x="369950" y="181518"/>
                </a:cubicBezTo>
                <a:close/>
                <a:moveTo>
                  <a:pt x="612554" y="80381"/>
                </a:moveTo>
                <a:lnTo>
                  <a:pt x="561981" y="80381"/>
                </a:lnTo>
                <a:lnTo>
                  <a:pt x="561981" y="207068"/>
                </a:lnTo>
                <a:lnTo>
                  <a:pt x="536965" y="207068"/>
                </a:lnTo>
                <a:lnTo>
                  <a:pt x="536965" y="80381"/>
                </a:lnTo>
                <a:lnTo>
                  <a:pt x="486396" y="80381"/>
                </a:lnTo>
                <a:lnTo>
                  <a:pt x="486396" y="58420"/>
                </a:lnTo>
                <a:lnTo>
                  <a:pt x="612554" y="58420"/>
                </a:lnTo>
                <a:close/>
                <a:moveTo>
                  <a:pt x="748555" y="207068"/>
                </a:moveTo>
                <a:lnTo>
                  <a:pt x="723809" y="207068"/>
                </a:lnTo>
                <a:lnTo>
                  <a:pt x="723809" y="96216"/>
                </a:lnTo>
                <a:lnTo>
                  <a:pt x="653806" y="207068"/>
                </a:lnTo>
                <a:lnTo>
                  <a:pt x="631183" y="207068"/>
                </a:lnTo>
                <a:lnTo>
                  <a:pt x="631183" y="58420"/>
                </a:lnTo>
                <a:lnTo>
                  <a:pt x="655933" y="58420"/>
                </a:lnTo>
                <a:lnTo>
                  <a:pt x="655933" y="167547"/>
                </a:lnTo>
                <a:lnTo>
                  <a:pt x="725137" y="58420"/>
                </a:lnTo>
                <a:lnTo>
                  <a:pt x="748555" y="584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540877" y="3247579"/>
            <a:ext cx="117370" cy="148648"/>
          </a:xfrm>
          <a:custGeom>
            <a:avLst/>
            <a:gdLst/>
            <a:ahLst/>
            <a:cxnLst/>
            <a:rect l="l" t="t" r="r" b="b"/>
            <a:pathLst>
              <a:path w="117370" h="148648">
                <a:moveTo>
                  <a:pt x="117370" y="148648"/>
                </a:moveTo>
                <a:lnTo>
                  <a:pt x="92621" y="148648"/>
                </a:lnTo>
                <a:lnTo>
                  <a:pt x="92621" y="37796"/>
                </a:lnTo>
                <a:lnTo>
                  <a:pt x="22623" y="148648"/>
                </a:lnTo>
                <a:lnTo>
                  <a:pt x="0" y="148648"/>
                </a:lnTo>
                <a:lnTo>
                  <a:pt x="0" y="0"/>
                </a:lnTo>
                <a:lnTo>
                  <a:pt x="24751" y="0"/>
                </a:lnTo>
                <a:lnTo>
                  <a:pt x="24751" y="109127"/>
                </a:lnTo>
                <a:lnTo>
                  <a:pt x="93953" y="0"/>
                </a:lnTo>
                <a:lnTo>
                  <a:pt x="11737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88940" y="3243986"/>
            <a:ext cx="488790" cy="156365"/>
          </a:xfrm>
          <a:custGeom>
            <a:avLst/>
            <a:gdLst/>
            <a:ahLst/>
            <a:cxnLst/>
            <a:rect l="l" t="t" r="r" b="b"/>
            <a:pathLst>
              <a:path w="488790" h="156365">
                <a:moveTo>
                  <a:pt x="94481" y="25554"/>
                </a:moveTo>
                <a:lnTo>
                  <a:pt x="25013" y="25554"/>
                </a:lnTo>
                <a:lnTo>
                  <a:pt x="25013" y="152241"/>
                </a:lnTo>
                <a:lnTo>
                  <a:pt x="0" y="152241"/>
                </a:lnTo>
                <a:lnTo>
                  <a:pt x="0" y="3593"/>
                </a:lnTo>
                <a:lnTo>
                  <a:pt x="94481" y="3593"/>
                </a:lnTo>
                <a:close/>
                <a:moveTo>
                  <a:pt x="196153" y="115646"/>
                </a:moveTo>
                <a:lnTo>
                  <a:pt x="196153" y="74390"/>
                </a:lnTo>
                <a:cubicBezTo>
                  <a:pt x="190209" y="74924"/>
                  <a:pt x="182691" y="75658"/>
                  <a:pt x="173595" y="76587"/>
                </a:cubicBezTo>
                <a:cubicBezTo>
                  <a:pt x="164502" y="77519"/>
                  <a:pt x="157161" y="78830"/>
                  <a:pt x="151573" y="80514"/>
                </a:cubicBezTo>
                <a:cubicBezTo>
                  <a:pt x="144917" y="82552"/>
                  <a:pt x="139417" y="85680"/>
                  <a:pt x="135070" y="89892"/>
                </a:cubicBezTo>
                <a:cubicBezTo>
                  <a:pt x="130722" y="94108"/>
                  <a:pt x="128548" y="99987"/>
                  <a:pt x="128548" y="107526"/>
                </a:cubicBezTo>
                <a:cubicBezTo>
                  <a:pt x="128548" y="116043"/>
                  <a:pt x="130942" y="122476"/>
                  <a:pt x="135738" y="126821"/>
                </a:cubicBezTo>
                <a:cubicBezTo>
                  <a:pt x="140529" y="131169"/>
                  <a:pt x="147535" y="133345"/>
                  <a:pt x="156761" y="133345"/>
                </a:cubicBezTo>
                <a:cubicBezTo>
                  <a:pt x="164657" y="133345"/>
                  <a:pt x="171799" y="131638"/>
                  <a:pt x="178189" y="128222"/>
                </a:cubicBezTo>
                <a:cubicBezTo>
                  <a:pt x="184575" y="124805"/>
                  <a:pt x="190562" y="120614"/>
                  <a:pt x="196153" y="115646"/>
                </a:cubicBezTo>
                <a:close/>
                <a:moveTo>
                  <a:pt x="196153" y="136404"/>
                </a:moveTo>
                <a:cubicBezTo>
                  <a:pt x="194114" y="137913"/>
                  <a:pt x="191382" y="140022"/>
                  <a:pt x="187970" y="142726"/>
                </a:cubicBezTo>
                <a:cubicBezTo>
                  <a:pt x="184553" y="145432"/>
                  <a:pt x="181248" y="147585"/>
                  <a:pt x="178051" y="149180"/>
                </a:cubicBezTo>
                <a:cubicBezTo>
                  <a:pt x="173616" y="151492"/>
                  <a:pt x="169336" y="153263"/>
                  <a:pt x="165210" y="154506"/>
                </a:cubicBezTo>
                <a:cubicBezTo>
                  <a:pt x="161085" y="155747"/>
                  <a:pt x="155297" y="156366"/>
                  <a:pt x="147844" y="156366"/>
                </a:cubicBezTo>
                <a:cubicBezTo>
                  <a:pt x="141728" y="156366"/>
                  <a:pt x="135918" y="155214"/>
                  <a:pt x="130416" y="152910"/>
                </a:cubicBezTo>
                <a:cubicBezTo>
                  <a:pt x="124916" y="150599"/>
                  <a:pt x="120077" y="147363"/>
                  <a:pt x="115909" y="143193"/>
                </a:cubicBezTo>
                <a:cubicBezTo>
                  <a:pt x="111916" y="139112"/>
                  <a:pt x="108719" y="134075"/>
                  <a:pt x="106326" y="128088"/>
                </a:cubicBezTo>
                <a:cubicBezTo>
                  <a:pt x="103931" y="122101"/>
                  <a:pt x="102733" y="115779"/>
                  <a:pt x="102733" y="109127"/>
                </a:cubicBezTo>
                <a:cubicBezTo>
                  <a:pt x="102733" y="98835"/>
                  <a:pt x="104907" y="90072"/>
                  <a:pt x="109256" y="82843"/>
                </a:cubicBezTo>
                <a:cubicBezTo>
                  <a:pt x="113601" y="75614"/>
                  <a:pt x="120477" y="69869"/>
                  <a:pt x="129880" y="65611"/>
                </a:cubicBezTo>
                <a:cubicBezTo>
                  <a:pt x="138217" y="61794"/>
                  <a:pt x="148068" y="59151"/>
                  <a:pt x="159425" y="57687"/>
                </a:cubicBezTo>
                <a:cubicBezTo>
                  <a:pt x="170779" y="56229"/>
                  <a:pt x="183023" y="55142"/>
                  <a:pt x="196153" y="54428"/>
                </a:cubicBezTo>
                <a:lnTo>
                  <a:pt x="196153" y="49637"/>
                </a:lnTo>
                <a:cubicBezTo>
                  <a:pt x="196153" y="43783"/>
                  <a:pt x="195267" y="39060"/>
                  <a:pt x="193492" y="35467"/>
                </a:cubicBezTo>
                <a:cubicBezTo>
                  <a:pt x="191714" y="31874"/>
                  <a:pt x="189234" y="29103"/>
                  <a:pt x="186039" y="27148"/>
                </a:cubicBezTo>
                <a:cubicBezTo>
                  <a:pt x="182843" y="25111"/>
                  <a:pt x="178944" y="23757"/>
                  <a:pt x="174329" y="23087"/>
                </a:cubicBezTo>
                <a:cubicBezTo>
                  <a:pt x="169714" y="22424"/>
                  <a:pt x="164969" y="22094"/>
                  <a:pt x="160087" y="22094"/>
                </a:cubicBezTo>
                <a:cubicBezTo>
                  <a:pt x="154320" y="22094"/>
                  <a:pt x="147535" y="22958"/>
                  <a:pt x="139731" y="24689"/>
                </a:cubicBezTo>
                <a:cubicBezTo>
                  <a:pt x="131921" y="26421"/>
                  <a:pt x="124113" y="28927"/>
                  <a:pt x="116304" y="32206"/>
                </a:cubicBezTo>
                <a:lnTo>
                  <a:pt x="114840" y="32206"/>
                </a:lnTo>
                <a:lnTo>
                  <a:pt x="114840" y="6790"/>
                </a:lnTo>
                <a:cubicBezTo>
                  <a:pt x="119455" y="5458"/>
                  <a:pt x="126064" y="3993"/>
                  <a:pt x="134672" y="2394"/>
                </a:cubicBezTo>
                <a:cubicBezTo>
                  <a:pt x="143276" y="800"/>
                  <a:pt x="151793" y="0"/>
                  <a:pt x="160225" y="0"/>
                </a:cubicBezTo>
                <a:cubicBezTo>
                  <a:pt x="170427" y="0"/>
                  <a:pt x="179030" y="800"/>
                  <a:pt x="186039" y="2394"/>
                </a:cubicBezTo>
                <a:cubicBezTo>
                  <a:pt x="193049" y="3993"/>
                  <a:pt x="199349" y="6876"/>
                  <a:pt x="204934" y="11045"/>
                </a:cubicBezTo>
                <a:cubicBezTo>
                  <a:pt x="210347" y="15127"/>
                  <a:pt x="214383" y="20405"/>
                  <a:pt x="217047" y="26882"/>
                </a:cubicBezTo>
                <a:cubicBezTo>
                  <a:pt x="219707" y="33358"/>
                  <a:pt x="221036" y="41253"/>
                  <a:pt x="221036" y="50573"/>
                </a:cubicBezTo>
                <a:lnTo>
                  <a:pt x="221036" y="152241"/>
                </a:lnTo>
                <a:lnTo>
                  <a:pt x="196153" y="152241"/>
                </a:lnTo>
                <a:close/>
                <a:moveTo>
                  <a:pt x="354646" y="111117"/>
                </a:moveTo>
                <a:cubicBezTo>
                  <a:pt x="354646" y="119459"/>
                  <a:pt x="352828" y="126511"/>
                  <a:pt x="349193" y="132279"/>
                </a:cubicBezTo>
                <a:cubicBezTo>
                  <a:pt x="345557" y="138046"/>
                  <a:pt x="340898" y="142614"/>
                  <a:pt x="335216" y="145988"/>
                </a:cubicBezTo>
                <a:cubicBezTo>
                  <a:pt x="329810" y="149271"/>
                  <a:pt x="323643" y="151712"/>
                  <a:pt x="316724" y="153310"/>
                </a:cubicBezTo>
                <a:cubicBezTo>
                  <a:pt x="309805" y="154904"/>
                  <a:pt x="302882" y="155704"/>
                  <a:pt x="295962" y="155704"/>
                </a:cubicBezTo>
                <a:cubicBezTo>
                  <a:pt x="286203" y="155704"/>
                  <a:pt x="276976" y="154749"/>
                  <a:pt x="268282" y="152842"/>
                </a:cubicBezTo>
                <a:cubicBezTo>
                  <a:pt x="259588" y="150934"/>
                  <a:pt x="250938" y="147891"/>
                  <a:pt x="242334" y="143727"/>
                </a:cubicBezTo>
                <a:lnTo>
                  <a:pt x="242334" y="116046"/>
                </a:lnTo>
                <a:lnTo>
                  <a:pt x="243927" y="116046"/>
                </a:lnTo>
                <a:cubicBezTo>
                  <a:pt x="249961" y="121633"/>
                  <a:pt x="257526" y="126047"/>
                  <a:pt x="266618" y="129283"/>
                </a:cubicBezTo>
                <a:cubicBezTo>
                  <a:pt x="275713" y="132523"/>
                  <a:pt x="284784" y="134144"/>
                  <a:pt x="293830" y="134144"/>
                </a:cubicBezTo>
                <a:cubicBezTo>
                  <a:pt x="297737" y="134144"/>
                  <a:pt x="301927" y="133722"/>
                  <a:pt x="306410" y="132876"/>
                </a:cubicBezTo>
                <a:cubicBezTo>
                  <a:pt x="310888" y="132034"/>
                  <a:pt x="314683" y="130727"/>
                  <a:pt x="317786" y="128952"/>
                </a:cubicBezTo>
                <a:cubicBezTo>
                  <a:pt x="321868" y="126468"/>
                  <a:pt x="324773" y="123808"/>
                  <a:pt x="326505" y="120964"/>
                </a:cubicBezTo>
                <a:cubicBezTo>
                  <a:pt x="328236" y="118128"/>
                  <a:pt x="329100" y="114229"/>
                  <a:pt x="329100" y="109257"/>
                </a:cubicBezTo>
                <a:cubicBezTo>
                  <a:pt x="329100" y="103933"/>
                  <a:pt x="328099" y="99656"/>
                  <a:pt x="326105" y="96416"/>
                </a:cubicBezTo>
                <a:cubicBezTo>
                  <a:pt x="324108" y="93178"/>
                  <a:pt x="321378" y="90760"/>
                  <a:pt x="317919" y="89166"/>
                </a:cubicBezTo>
                <a:cubicBezTo>
                  <a:pt x="314463" y="87566"/>
                  <a:pt x="310578" y="86566"/>
                  <a:pt x="306277" y="86170"/>
                </a:cubicBezTo>
                <a:cubicBezTo>
                  <a:pt x="301970" y="85775"/>
                  <a:pt x="297427" y="85573"/>
                  <a:pt x="292632" y="85573"/>
                </a:cubicBezTo>
                <a:lnTo>
                  <a:pt x="275072" y="85573"/>
                </a:lnTo>
                <a:lnTo>
                  <a:pt x="275072" y="64012"/>
                </a:lnTo>
                <a:lnTo>
                  <a:pt x="288511" y="64012"/>
                </a:lnTo>
                <a:cubicBezTo>
                  <a:pt x="291884" y="64012"/>
                  <a:pt x="296095" y="63900"/>
                  <a:pt x="301153" y="63678"/>
                </a:cubicBezTo>
                <a:cubicBezTo>
                  <a:pt x="306208" y="63458"/>
                  <a:pt x="310243" y="62770"/>
                  <a:pt x="313264" y="61618"/>
                </a:cubicBezTo>
                <a:cubicBezTo>
                  <a:pt x="317077" y="60196"/>
                  <a:pt x="320137" y="58176"/>
                  <a:pt x="322444" y="55559"/>
                </a:cubicBezTo>
                <a:cubicBezTo>
                  <a:pt x="324752" y="52943"/>
                  <a:pt x="325904" y="48532"/>
                  <a:pt x="325904" y="42321"/>
                </a:cubicBezTo>
                <a:cubicBezTo>
                  <a:pt x="325904" y="37973"/>
                  <a:pt x="324928" y="34470"/>
                  <a:pt x="322977" y="31806"/>
                </a:cubicBezTo>
                <a:cubicBezTo>
                  <a:pt x="321022" y="29146"/>
                  <a:pt x="318582" y="27058"/>
                  <a:pt x="315659" y="25554"/>
                </a:cubicBezTo>
                <a:cubicBezTo>
                  <a:pt x="312639" y="23955"/>
                  <a:pt x="309358" y="22868"/>
                  <a:pt x="305812" y="22291"/>
                </a:cubicBezTo>
                <a:cubicBezTo>
                  <a:pt x="302259" y="21716"/>
                  <a:pt x="298846" y="21427"/>
                  <a:pt x="295563" y="21427"/>
                </a:cubicBezTo>
                <a:cubicBezTo>
                  <a:pt x="287132" y="21427"/>
                  <a:pt x="279039" y="22601"/>
                  <a:pt x="271277" y="24955"/>
                </a:cubicBezTo>
                <a:cubicBezTo>
                  <a:pt x="263512" y="27306"/>
                  <a:pt x="256834" y="30787"/>
                  <a:pt x="251246" y="35403"/>
                </a:cubicBezTo>
                <a:lnTo>
                  <a:pt x="249649" y="35403"/>
                </a:lnTo>
                <a:lnTo>
                  <a:pt x="249649" y="8384"/>
                </a:lnTo>
                <a:cubicBezTo>
                  <a:pt x="256038" y="6167"/>
                  <a:pt x="263116" y="4213"/>
                  <a:pt x="270881" y="2531"/>
                </a:cubicBezTo>
                <a:cubicBezTo>
                  <a:pt x="278639" y="846"/>
                  <a:pt x="286423" y="0"/>
                  <a:pt x="294231" y="0"/>
                </a:cubicBezTo>
                <a:cubicBezTo>
                  <a:pt x="300532" y="0"/>
                  <a:pt x="306938" y="645"/>
                  <a:pt x="313463" y="1927"/>
                </a:cubicBezTo>
                <a:cubicBezTo>
                  <a:pt x="319982" y="3216"/>
                  <a:pt x="326170" y="5415"/>
                  <a:pt x="332023" y="8522"/>
                </a:cubicBezTo>
                <a:cubicBezTo>
                  <a:pt x="337528" y="11535"/>
                  <a:pt x="342137" y="15682"/>
                  <a:pt x="345865" y="20960"/>
                </a:cubicBezTo>
                <a:cubicBezTo>
                  <a:pt x="349591" y="26237"/>
                  <a:pt x="351457" y="32696"/>
                  <a:pt x="351457" y="40324"/>
                </a:cubicBezTo>
                <a:cubicBezTo>
                  <a:pt x="351457" y="48398"/>
                  <a:pt x="349171" y="55472"/>
                  <a:pt x="344602" y="61545"/>
                </a:cubicBezTo>
                <a:cubicBezTo>
                  <a:pt x="340033" y="67626"/>
                  <a:pt x="333974" y="71641"/>
                  <a:pt x="326437" y="73595"/>
                </a:cubicBezTo>
                <a:lnTo>
                  <a:pt x="326437" y="74523"/>
                </a:lnTo>
                <a:cubicBezTo>
                  <a:pt x="334688" y="77365"/>
                  <a:pt x="341455" y="81709"/>
                  <a:pt x="346733" y="87566"/>
                </a:cubicBezTo>
                <a:cubicBezTo>
                  <a:pt x="352011" y="93420"/>
                  <a:pt x="354646" y="101276"/>
                  <a:pt x="354646" y="111117"/>
                </a:cubicBezTo>
                <a:close/>
                <a:moveTo>
                  <a:pt x="463907" y="115646"/>
                </a:moveTo>
                <a:lnTo>
                  <a:pt x="463907" y="74390"/>
                </a:lnTo>
                <a:cubicBezTo>
                  <a:pt x="457959" y="74924"/>
                  <a:pt x="450442" y="75658"/>
                  <a:pt x="441349" y="76587"/>
                </a:cubicBezTo>
                <a:cubicBezTo>
                  <a:pt x="432255" y="77519"/>
                  <a:pt x="424914" y="78830"/>
                  <a:pt x="419324" y="80514"/>
                </a:cubicBezTo>
                <a:cubicBezTo>
                  <a:pt x="412671" y="82552"/>
                  <a:pt x="407169" y="85680"/>
                  <a:pt x="402825" y="89892"/>
                </a:cubicBezTo>
                <a:cubicBezTo>
                  <a:pt x="398476" y="94108"/>
                  <a:pt x="396302" y="99987"/>
                  <a:pt x="396302" y="107526"/>
                </a:cubicBezTo>
                <a:cubicBezTo>
                  <a:pt x="396302" y="116043"/>
                  <a:pt x="398696" y="122476"/>
                  <a:pt x="403487" y="126821"/>
                </a:cubicBezTo>
                <a:cubicBezTo>
                  <a:pt x="408279" y="131169"/>
                  <a:pt x="415288" y="133345"/>
                  <a:pt x="424512" y="133345"/>
                </a:cubicBezTo>
                <a:cubicBezTo>
                  <a:pt x="432410" y="133345"/>
                  <a:pt x="439552" y="131638"/>
                  <a:pt x="445939" y="128222"/>
                </a:cubicBezTo>
                <a:cubicBezTo>
                  <a:pt x="452328" y="124805"/>
                  <a:pt x="458315" y="120614"/>
                  <a:pt x="463907" y="115646"/>
                </a:cubicBezTo>
                <a:close/>
                <a:moveTo>
                  <a:pt x="463907" y="136404"/>
                </a:moveTo>
                <a:cubicBezTo>
                  <a:pt x="461864" y="137913"/>
                  <a:pt x="459137" y="140022"/>
                  <a:pt x="455721" y="142726"/>
                </a:cubicBezTo>
                <a:cubicBezTo>
                  <a:pt x="452303" y="145432"/>
                  <a:pt x="449002" y="147585"/>
                  <a:pt x="445806" y="149180"/>
                </a:cubicBezTo>
                <a:cubicBezTo>
                  <a:pt x="441366" y="151492"/>
                  <a:pt x="437089" y="153263"/>
                  <a:pt x="432965" y="154506"/>
                </a:cubicBezTo>
                <a:cubicBezTo>
                  <a:pt x="428838" y="155747"/>
                  <a:pt x="423050" y="156366"/>
                  <a:pt x="415597" y="156366"/>
                </a:cubicBezTo>
                <a:cubicBezTo>
                  <a:pt x="409478" y="156366"/>
                  <a:pt x="403666" y="155214"/>
                  <a:pt x="398167" y="152910"/>
                </a:cubicBezTo>
                <a:cubicBezTo>
                  <a:pt x="392666" y="150599"/>
                  <a:pt x="387827" y="147363"/>
                  <a:pt x="383661" y="143193"/>
                </a:cubicBezTo>
                <a:cubicBezTo>
                  <a:pt x="379666" y="139112"/>
                  <a:pt x="376470" y="134075"/>
                  <a:pt x="374076" y="128088"/>
                </a:cubicBezTo>
                <a:cubicBezTo>
                  <a:pt x="371681" y="122101"/>
                  <a:pt x="370483" y="115779"/>
                  <a:pt x="370483" y="109127"/>
                </a:cubicBezTo>
                <a:cubicBezTo>
                  <a:pt x="370483" y="98835"/>
                  <a:pt x="372657" y="90072"/>
                  <a:pt x="377006" y="82843"/>
                </a:cubicBezTo>
                <a:cubicBezTo>
                  <a:pt x="381351" y="75614"/>
                  <a:pt x="388230" y="69869"/>
                  <a:pt x="397630" y="65611"/>
                </a:cubicBezTo>
                <a:cubicBezTo>
                  <a:pt x="405972" y="61794"/>
                  <a:pt x="415821" y="59151"/>
                  <a:pt x="427176" y="57687"/>
                </a:cubicBezTo>
                <a:cubicBezTo>
                  <a:pt x="438529" y="56229"/>
                  <a:pt x="450774" y="55142"/>
                  <a:pt x="463907" y="54428"/>
                </a:cubicBezTo>
                <a:lnTo>
                  <a:pt x="463907" y="49637"/>
                </a:lnTo>
                <a:cubicBezTo>
                  <a:pt x="463907" y="43783"/>
                  <a:pt x="463016" y="39060"/>
                  <a:pt x="461246" y="35467"/>
                </a:cubicBezTo>
                <a:cubicBezTo>
                  <a:pt x="459467" y="31874"/>
                  <a:pt x="456982" y="29103"/>
                  <a:pt x="453794" y="27148"/>
                </a:cubicBezTo>
                <a:cubicBezTo>
                  <a:pt x="450597" y="25111"/>
                  <a:pt x="446694" y="23757"/>
                  <a:pt x="442079" y="23087"/>
                </a:cubicBezTo>
                <a:cubicBezTo>
                  <a:pt x="437467" y="22424"/>
                  <a:pt x="432720" y="22094"/>
                  <a:pt x="427841" y="22094"/>
                </a:cubicBezTo>
                <a:cubicBezTo>
                  <a:pt x="422074" y="22094"/>
                  <a:pt x="415288" y="22958"/>
                  <a:pt x="407479" y="24689"/>
                </a:cubicBezTo>
                <a:cubicBezTo>
                  <a:pt x="399675" y="26421"/>
                  <a:pt x="391863" y="28927"/>
                  <a:pt x="384058" y="32206"/>
                </a:cubicBezTo>
                <a:lnTo>
                  <a:pt x="382592" y="32206"/>
                </a:lnTo>
                <a:lnTo>
                  <a:pt x="382592" y="6790"/>
                </a:lnTo>
                <a:cubicBezTo>
                  <a:pt x="387208" y="5458"/>
                  <a:pt x="393814" y="3993"/>
                  <a:pt x="402422" y="2394"/>
                </a:cubicBezTo>
                <a:cubicBezTo>
                  <a:pt x="411029" y="800"/>
                  <a:pt x="419543" y="0"/>
                  <a:pt x="427974" y="0"/>
                </a:cubicBezTo>
                <a:cubicBezTo>
                  <a:pt x="438181" y="0"/>
                  <a:pt x="446785" y="800"/>
                  <a:pt x="453794" y="2394"/>
                </a:cubicBezTo>
                <a:cubicBezTo>
                  <a:pt x="460802" y="3993"/>
                  <a:pt x="467100" y="6876"/>
                  <a:pt x="472686" y="11045"/>
                </a:cubicBezTo>
                <a:cubicBezTo>
                  <a:pt x="478097" y="15127"/>
                  <a:pt x="482136" y="20405"/>
                  <a:pt x="484801" y="26882"/>
                </a:cubicBezTo>
                <a:cubicBezTo>
                  <a:pt x="487461" y="33358"/>
                  <a:pt x="488790" y="41253"/>
                  <a:pt x="488790" y="50573"/>
                </a:cubicBezTo>
                <a:lnTo>
                  <a:pt x="488790" y="152241"/>
                </a:lnTo>
                <a:lnTo>
                  <a:pt x="463907" y="1522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69815" y="3733050"/>
            <a:ext cx="720874" cy="207600"/>
          </a:xfrm>
          <a:custGeom>
            <a:avLst/>
            <a:gdLst/>
            <a:ahLst/>
            <a:cxnLst/>
            <a:rect l="l" t="t" r="r" b="b"/>
            <a:pathLst>
              <a:path w="720874" h="207600">
                <a:moveTo>
                  <a:pt x="137865" y="152776"/>
                </a:moveTo>
                <a:lnTo>
                  <a:pt x="113115" y="152776"/>
                </a:lnTo>
                <a:lnTo>
                  <a:pt x="113115" y="35935"/>
                </a:lnTo>
                <a:lnTo>
                  <a:pt x="77447" y="111787"/>
                </a:lnTo>
                <a:lnTo>
                  <a:pt x="58816" y="111787"/>
                </a:lnTo>
                <a:lnTo>
                  <a:pt x="23418" y="35935"/>
                </a:lnTo>
                <a:lnTo>
                  <a:pt x="23418" y="152776"/>
                </a:lnTo>
                <a:lnTo>
                  <a:pt x="0" y="152776"/>
                </a:lnTo>
                <a:lnTo>
                  <a:pt x="0" y="4125"/>
                </a:lnTo>
                <a:lnTo>
                  <a:pt x="30207" y="4125"/>
                </a:lnTo>
                <a:lnTo>
                  <a:pt x="69332" y="86637"/>
                </a:lnTo>
                <a:lnTo>
                  <a:pt x="107125" y="4125"/>
                </a:lnTo>
                <a:lnTo>
                  <a:pt x="137865" y="4125"/>
                </a:lnTo>
                <a:close/>
                <a:moveTo>
                  <a:pt x="257101" y="116178"/>
                </a:moveTo>
                <a:lnTo>
                  <a:pt x="257101" y="74926"/>
                </a:lnTo>
                <a:cubicBezTo>
                  <a:pt x="251158" y="75456"/>
                  <a:pt x="243641" y="76190"/>
                  <a:pt x="234547" y="77120"/>
                </a:cubicBezTo>
                <a:cubicBezTo>
                  <a:pt x="225453" y="78052"/>
                  <a:pt x="218112" y="79362"/>
                  <a:pt x="212522" y="81046"/>
                </a:cubicBezTo>
                <a:cubicBezTo>
                  <a:pt x="205869" y="83087"/>
                  <a:pt x="200369" y="86213"/>
                  <a:pt x="196023" y="90428"/>
                </a:cubicBezTo>
                <a:cubicBezTo>
                  <a:pt x="191675" y="94641"/>
                  <a:pt x="189501" y="100519"/>
                  <a:pt x="189501" y="108061"/>
                </a:cubicBezTo>
                <a:cubicBezTo>
                  <a:pt x="189501" y="116575"/>
                  <a:pt x="191895" y="123009"/>
                  <a:pt x="196686" y="127353"/>
                </a:cubicBezTo>
                <a:cubicBezTo>
                  <a:pt x="201478" y="131701"/>
                  <a:pt x="208487" y="133877"/>
                  <a:pt x="217710" y="133877"/>
                </a:cubicBezTo>
                <a:cubicBezTo>
                  <a:pt x="225604" y="133877"/>
                  <a:pt x="232750" y="132170"/>
                  <a:pt x="239137" y="128754"/>
                </a:cubicBezTo>
                <a:cubicBezTo>
                  <a:pt x="245527" y="125338"/>
                  <a:pt x="251513" y="121147"/>
                  <a:pt x="257101" y="116178"/>
                </a:cubicBezTo>
                <a:close/>
                <a:moveTo>
                  <a:pt x="257101" y="136936"/>
                </a:moveTo>
                <a:cubicBezTo>
                  <a:pt x="255063" y="138445"/>
                  <a:pt x="252335" y="140555"/>
                  <a:pt x="248919" y="143261"/>
                </a:cubicBezTo>
                <a:cubicBezTo>
                  <a:pt x="245501" y="145965"/>
                  <a:pt x="242197" y="148118"/>
                  <a:pt x="239004" y="149713"/>
                </a:cubicBezTo>
                <a:cubicBezTo>
                  <a:pt x="234565" y="152024"/>
                  <a:pt x="230288" y="153796"/>
                  <a:pt x="226163" y="155038"/>
                </a:cubicBezTo>
                <a:cubicBezTo>
                  <a:pt x="222037" y="156280"/>
                  <a:pt x="216244" y="156898"/>
                  <a:pt x="208793" y="156898"/>
                </a:cubicBezTo>
                <a:cubicBezTo>
                  <a:pt x="202677" y="156898"/>
                  <a:pt x="196865" y="155747"/>
                  <a:pt x="191365" y="153443"/>
                </a:cubicBezTo>
                <a:cubicBezTo>
                  <a:pt x="185865" y="151131"/>
                  <a:pt x="181026" y="147895"/>
                  <a:pt x="176856" y="143726"/>
                </a:cubicBezTo>
                <a:cubicBezTo>
                  <a:pt x="172865" y="139644"/>
                  <a:pt x="169668" y="134611"/>
                  <a:pt x="167274" y="128625"/>
                </a:cubicBezTo>
                <a:cubicBezTo>
                  <a:pt x="164880" y="122638"/>
                  <a:pt x="163681" y="116312"/>
                  <a:pt x="163681" y="109659"/>
                </a:cubicBezTo>
                <a:cubicBezTo>
                  <a:pt x="163681" y="99367"/>
                  <a:pt x="165856" y="90604"/>
                  <a:pt x="170204" y="83376"/>
                </a:cubicBezTo>
                <a:cubicBezTo>
                  <a:pt x="174549" y="76147"/>
                  <a:pt x="181426" y="70401"/>
                  <a:pt x="190829" y="66143"/>
                </a:cubicBezTo>
                <a:cubicBezTo>
                  <a:pt x="199170" y="62327"/>
                  <a:pt x="209019" y="59688"/>
                  <a:pt x="220374" y="58222"/>
                </a:cubicBezTo>
                <a:cubicBezTo>
                  <a:pt x="231728" y="56761"/>
                  <a:pt x="243972" y="55674"/>
                  <a:pt x="257101" y="54964"/>
                </a:cubicBezTo>
                <a:lnTo>
                  <a:pt x="257101" y="50173"/>
                </a:lnTo>
                <a:cubicBezTo>
                  <a:pt x="257101" y="44315"/>
                  <a:pt x="256215" y="39592"/>
                  <a:pt x="254444" y="36000"/>
                </a:cubicBezTo>
                <a:cubicBezTo>
                  <a:pt x="252665" y="32407"/>
                  <a:pt x="250182" y="29636"/>
                  <a:pt x="246992" y="27680"/>
                </a:cubicBezTo>
                <a:cubicBezTo>
                  <a:pt x="243795" y="25643"/>
                  <a:pt x="239893" y="24289"/>
                  <a:pt x="235278" y="23623"/>
                </a:cubicBezTo>
                <a:cubicBezTo>
                  <a:pt x="230663" y="22957"/>
                  <a:pt x="225918" y="22626"/>
                  <a:pt x="221040" y="22626"/>
                </a:cubicBezTo>
                <a:cubicBezTo>
                  <a:pt x="215273" y="22626"/>
                  <a:pt x="208487" y="23490"/>
                  <a:pt x="200678" y="25221"/>
                </a:cubicBezTo>
                <a:cubicBezTo>
                  <a:pt x="192874" y="26953"/>
                  <a:pt x="185062" y="29459"/>
                  <a:pt x="177257" y="32738"/>
                </a:cubicBezTo>
                <a:lnTo>
                  <a:pt x="175791" y="32738"/>
                </a:lnTo>
                <a:lnTo>
                  <a:pt x="175791" y="7321"/>
                </a:lnTo>
                <a:cubicBezTo>
                  <a:pt x="180406" y="5993"/>
                  <a:pt x="187013" y="4529"/>
                  <a:pt x="195621" y="2926"/>
                </a:cubicBezTo>
                <a:cubicBezTo>
                  <a:pt x="204224" y="1332"/>
                  <a:pt x="212742" y="532"/>
                  <a:pt x="221173" y="532"/>
                </a:cubicBezTo>
                <a:cubicBezTo>
                  <a:pt x="231379" y="532"/>
                  <a:pt x="239983" y="1332"/>
                  <a:pt x="246992" y="2926"/>
                </a:cubicBezTo>
                <a:cubicBezTo>
                  <a:pt x="253998" y="4529"/>
                  <a:pt x="260298" y="7412"/>
                  <a:pt x="265885" y="11577"/>
                </a:cubicBezTo>
                <a:cubicBezTo>
                  <a:pt x="271296" y="15659"/>
                  <a:pt x="275335" y="20937"/>
                  <a:pt x="277995" y="27414"/>
                </a:cubicBezTo>
                <a:cubicBezTo>
                  <a:pt x="280656" y="33890"/>
                  <a:pt x="281988" y="41788"/>
                  <a:pt x="281988" y="51105"/>
                </a:cubicBezTo>
                <a:lnTo>
                  <a:pt x="281988" y="152776"/>
                </a:lnTo>
                <a:lnTo>
                  <a:pt x="257101" y="152776"/>
                </a:lnTo>
                <a:close/>
                <a:moveTo>
                  <a:pt x="441817" y="74524"/>
                </a:moveTo>
                <a:cubicBezTo>
                  <a:pt x="441817" y="99277"/>
                  <a:pt x="435894" y="118994"/>
                  <a:pt x="424051" y="133679"/>
                </a:cubicBezTo>
                <a:cubicBezTo>
                  <a:pt x="412204" y="148359"/>
                  <a:pt x="397234" y="155700"/>
                  <a:pt x="379134" y="155700"/>
                </a:cubicBezTo>
                <a:cubicBezTo>
                  <a:pt x="371772" y="155700"/>
                  <a:pt x="365252" y="154861"/>
                  <a:pt x="359575" y="153176"/>
                </a:cubicBezTo>
                <a:cubicBezTo>
                  <a:pt x="353898" y="151491"/>
                  <a:pt x="348084" y="148874"/>
                  <a:pt x="342137" y="145325"/>
                </a:cubicBezTo>
                <a:lnTo>
                  <a:pt x="342137" y="207601"/>
                </a:lnTo>
                <a:lnTo>
                  <a:pt x="317124" y="207601"/>
                </a:lnTo>
                <a:lnTo>
                  <a:pt x="317124" y="4125"/>
                </a:lnTo>
                <a:lnTo>
                  <a:pt x="342137" y="4125"/>
                </a:lnTo>
                <a:lnTo>
                  <a:pt x="342137" y="19695"/>
                </a:lnTo>
                <a:cubicBezTo>
                  <a:pt x="348350" y="14109"/>
                  <a:pt x="355248" y="9429"/>
                  <a:pt x="362836" y="5655"/>
                </a:cubicBezTo>
                <a:cubicBezTo>
                  <a:pt x="370418" y="1886"/>
                  <a:pt x="378691" y="0"/>
                  <a:pt x="387651" y="0"/>
                </a:cubicBezTo>
                <a:cubicBezTo>
                  <a:pt x="404687" y="0"/>
                  <a:pt x="417971" y="6742"/>
                  <a:pt x="427510" y="20229"/>
                </a:cubicBezTo>
                <a:cubicBezTo>
                  <a:pt x="437046" y="33714"/>
                  <a:pt x="441817" y="51815"/>
                  <a:pt x="441817" y="74524"/>
                </a:cubicBezTo>
                <a:close/>
                <a:moveTo>
                  <a:pt x="415997" y="77320"/>
                </a:moveTo>
                <a:cubicBezTo>
                  <a:pt x="415997" y="60376"/>
                  <a:pt x="413291" y="47221"/>
                  <a:pt x="407883" y="37861"/>
                </a:cubicBezTo>
                <a:cubicBezTo>
                  <a:pt x="402469" y="28502"/>
                  <a:pt x="393685" y="23822"/>
                  <a:pt x="381528" y="23822"/>
                </a:cubicBezTo>
                <a:cubicBezTo>
                  <a:pt x="374431" y="23822"/>
                  <a:pt x="367581" y="25394"/>
                  <a:pt x="360972" y="28545"/>
                </a:cubicBezTo>
                <a:cubicBezTo>
                  <a:pt x="354358" y="31694"/>
                  <a:pt x="348084" y="35754"/>
                  <a:pt x="342137" y="40723"/>
                </a:cubicBezTo>
                <a:lnTo>
                  <a:pt x="342137" y="124959"/>
                </a:lnTo>
                <a:cubicBezTo>
                  <a:pt x="348703" y="128156"/>
                  <a:pt x="354315" y="130330"/>
                  <a:pt x="358973" y="131483"/>
                </a:cubicBezTo>
                <a:cubicBezTo>
                  <a:pt x="363629" y="132635"/>
                  <a:pt x="368978" y="133214"/>
                  <a:pt x="375012" y="133214"/>
                </a:cubicBezTo>
                <a:cubicBezTo>
                  <a:pt x="387965" y="133214"/>
                  <a:pt x="398033" y="128470"/>
                  <a:pt x="405219" y="118972"/>
                </a:cubicBezTo>
                <a:cubicBezTo>
                  <a:pt x="412405" y="109479"/>
                  <a:pt x="415997" y="95598"/>
                  <a:pt x="415997" y="77320"/>
                </a:cubicBezTo>
                <a:close/>
                <a:moveTo>
                  <a:pt x="587400" y="152776"/>
                </a:moveTo>
                <a:lnTo>
                  <a:pt x="556257" y="152776"/>
                </a:lnTo>
                <a:lnTo>
                  <a:pt x="505289" y="84239"/>
                </a:lnTo>
                <a:lnTo>
                  <a:pt x="492779" y="84239"/>
                </a:lnTo>
                <a:lnTo>
                  <a:pt x="492779" y="152776"/>
                </a:lnTo>
                <a:lnTo>
                  <a:pt x="467765" y="152776"/>
                </a:lnTo>
                <a:lnTo>
                  <a:pt x="467765" y="4125"/>
                </a:lnTo>
                <a:lnTo>
                  <a:pt x="492779" y="4125"/>
                </a:lnTo>
                <a:lnTo>
                  <a:pt x="492779" y="68804"/>
                </a:lnTo>
                <a:cubicBezTo>
                  <a:pt x="499255" y="68713"/>
                  <a:pt x="504781" y="67364"/>
                  <a:pt x="509349" y="64742"/>
                </a:cubicBezTo>
                <a:cubicBezTo>
                  <a:pt x="513918" y="62125"/>
                  <a:pt x="517798" y="57049"/>
                  <a:pt x="520996" y="49507"/>
                </a:cubicBezTo>
                <a:cubicBezTo>
                  <a:pt x="521971" y="47293"/>
                  <a:pt x="523055" y="44716"/>
                  <a:pt x="524254" y="41788"/>
                </a:cubicBezTo>
                <a:cubicBezTo>
                  <a:pt x="525452" y="38862"/>
                  <a:pt x="526402" y="36284"/>
                  <a:pt x="527119" y="34070"/>
                </a:cubicBezTo>
                <a:cubicBezTo>
                  <a:pt x="531017" y="23155"/>
                  <a:pt x="536433" y="15437"/>
                  <a:pt x="543352" y="10912"/>
                </a:cubicBezTo>
                <a:cubicBezTo>
                  <a:pt x="550271" y="6389"/>
                  <a:pt x="559278" y="4125"/>
                  <a:pt x="570370" y="4125"/>
                </a:cubicBezTo>
                <a:lnTo>
                  <a:pt x="577151" y="4125"/>
                </a:lnTo>
                <a:lnTo>
                  <a:pt x="577151" y="25690"/>
                </a:lnTo>
                <a:lnTo>
                  <a:pt x="571431" y="25690"/>
                </a:lnTo>
                <a:cubicBezTo>
                  <a:pt x="564422" y="25690"/>
                  <a:pt x="559170" y="27130"/>
                  <a:pt x="555663" y="30009"/>
                </a:cubicBezTo>
                <a:cubicBezTo>
                  <a:pt x="552160" y="32893"/>
                  <a:pt x="549209" y="38152"/>
                  <a:pt x="546807" y="45781"/>
                </a:cubicBezTo>
                <a:cubicBezTo>
                  <a:pt x="544327" y="53499"/>
                  <a:pt x="541400" y="59507"/>
                  <a:pt x="538027" y="63810"/>
                </a:cubicBezTo>
                <a:cubicBezTo>
                  <a:pt x="534653" y="68115"/>
                  <a:pt x="530931" y="71420"/>
                  <a:pt x="526853" y="73728"/>
                </a:cubicBezTo>
                <a:close/>
                <a:moveTo>
                  <a:pt x="720875" y="152776"/>
                </a:moveTo>
                <a:lnTo>
                  <a:pt x="696125" y="152776"/>
                </a:lnTo>
                <a:lnTo>
                  <a:pt x="696125" y="41922"/>
                </a:lnTo>
                <a:lnTo>
                  <a:pt x="626123" y="152776"/>
                </a:lnTo>
                <a:lnTo>
                  <a:pt x="603504" y="152776"/>
                </a:lnTo>
                <a:lnTo>
                  <a:pt x="603504" y="4125"/>
                </a:lnTo>
                <a:lnTo>
                  <a:pt x="628250" y="4125"/>
                </a:lnTo>
                <a:lnTo>
                  <a:pt x="628250" y="113252"/>
                </a:lnTo>
                <a:lnTo>
                  <a:pt x="697454" y="4125"/>
                </a:lnTo>
                <a:lnTo>
                  <a:pt x="720875" y="4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05954" y="3733849"/>
            <a:ext cx="125090" cy="130417"/>
          </a:xfrm>
          <a:custGeom>
            <a:avLst/>
            <a:gdLst/>
            <a:ahLst/>
            <a:cxnLst/>
            <a:rect l="l" t="t" r="r" b="b"/>
            <a:pathLst>
              <a:path w="125090" h="130417">
                <a:moveTo>
                  <a:pt x="125090" y="126558"/>
                </a:moveTo>
                <a:lnTo>
                  <a:pt x="60150" y="70797"/>
                </a:lnTo>
                <a:lnTo>
                  <a:pt x="60150" y="59491"/>
                </a:lnTo>
                <a:lnTo>
                  <a:pt x="125090" y="3859"/>
                </a:lnTo>
                <a:lnTo>
                  <a:pt x="125090" y="28880"/>
                </a:lnTo>
                <a:lnTo>
                  <a:pt x="82902" y="65211"/>
                </a:lnTo>
                <a:lnTo>
                  <a:pt x="125090" y="101538"/>
                </a:lnTo>
                <a:close/>
                <a:moveTo>
                  <a:pt x="67867" y="130418"/>
                </a:moveTo>
                <a:lnTo>
                  <a:pt x="0" y="71064"/>
                </a:lnTo>
                <a:lnTo>
                  <a:pt x="0" y="59224"/>
                </a:lnTo>
                <a:lnTo>
                  <a:pt x="67867" y="0"/>
                </a:lnTo>
                <a:lnTo>
                  <a:pt x="67867" y="26086"/>
                </a:lnTo>
                <a:lnTo>
                  <a:pt x="23817" y="65211"/>
                </a:lnTo>
                <a:lnTo>
                  <a:pt x="67867" y="1043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59433" y="3678755"/>
            <a:ext cx="727793" cy="211193"/>
          </a:xfrm>
          <a:custGeom>
            <a:avLst/>
            <a:gdLst/>
            <a:ahLst/>
            <a:cxnLst/>
            <a:rect l="l" t="t" r="r" b="b"/>
            <a:pathLst>
              <a:path w="727793" h="211193">
                <a:moveTo>
                  <a:pt x="65074" y="210664"/>
                </a:moveTo>
                <a:cubicBezTo>
                  <a:pt x="50703" y="210664"/>
                  <a:pt x="38480" y="209174"/>
                  <a:pt x="28411" y="206204"/>
                </a:cubicBezTo>
                <a:cubicBezTo>
                  <a:pt x="18342" y="203231"/>
                  <a:pt x="8870" y="199573"/>
                  <a:pt x="0" y="195227"/>
                </a:cubicBezTo>
                <a:lnTo>
                  <a:pt x="0" y="162222"/>
                </a:lnTo>
                <a:lnTo>
                  <a:pt x="1861" y="162222"/>
                </a:lnTo>
                <a:cubicBezTo>
                  <a:pt x="10555" y="170385"/>
                  <a:pt x="20405" y="176705"/>
                  <a:pt x="31406" y="181187"/>
                </a:cubicBezTo>
                <a:cubicBezTo>
                  <a:pt x="42404" y="185666"/>
                  <a:pt x="53006" y="187905"/>
                  <a:pt x="63212" y="187905"/>
                </a:cubicBezTo>
                <a:cubicBezTo>
                  <a:pt x="77760" y="187905"/>
                  <a:pt x="88762" y="184866"/>
                  <a:pt x="96214" y="178790"/>
                </a:cubicBezTo>
                <a:cubicBezTo>
                  <a:pt x="103665" y="172714"/>
                  <a:pt x="107395" y="164706"/>
                  <a:pt x="107395" y="154771"/>
                </a:cubicBezTo>
                <a:cubicBezTo>
                  <a:pt x="107395" y="146873"/>
                  <a:pt x="105445" y="140443"/>
                  <a:pt x="101538" y="135475"/>
                </a:cubicBezTo>
                <a:cubicBezTo>
                  <a:pt x="97632" y="130503"/>
                  <a:pt x="91423" y="126823"/>
                  <a:pt x="82909" y="124430"/>
                </a:cubicBezTo>
                <a:cubicBezTo>
                  <a:pt x="76784" y="122655"/>
                  <a:pt x="71194" y="121190"/>
                  <a:pt x="66139" y="120038"/>
                </a:cubicBezTo>
                <a:cubicBezTo>
                  <a:pt x="61081" y="118886"/>
                  <a:pt x="54739" y="117330"/>
                  <a:pt x="47110" y="115379"/>
                </a:cubicBezTo>
                <a:cubicBezTo>
                  <a:pt x="40277" y="113606"/>
                  <a:pt x="34153" y="111341"/>
                  <a:pt x="28747" y="108590"/>
                </a:cubicBezTo>
                <a:cubicBezTo>
                  <a:pt x="23335" y="105843"/>
                  <a:pt x="18544" y="102250"/>
                  <a:pt x="14372" y="97812"/>
                </a:cubicBezTo>
                <a:cubicBezTo>
                  <a:pt x="10289" y="93467"/>
                  <a:pt x="7121" y="88344"/>
                  <a:pt x="4857" y="82444"/>
                </a:cubicBezTo>
                <a:cubicBezTo>
                  <a:pt x="2593" y="76543"/>
                  <a:pt x="1466" y="69736"/>
                  <a:pt x="1466" y="62013"/>
                </a:cubicBezTo>
                <a:cubicBezTo>
                  <a:pt x="1466" y="45958"/>
                  <a:pt x="7718" y="32493"/>
                  <a:pt x="20225" y="21624"/>
                </a:cubicBezTo>
                <a:cubicBezTo>
                  <a:pt x="32735" y="10757"/>
                  <a:pt x="48705" y="5324"/>
                  <a:pt x="68133" y="5324"/>
                </a:cubicBezTo>
                <a:cubicBezTo>
                  <a:pt x="79225" y="5324"/>
                  <a:pt x="89716" y="6437"/>
                  <a:pt x="99609" y="8650"/>
                </a:cubicBezTo>
                <a:cubicBezTo>
                  <a:pt x="109497" y="10868"/>
                  <a:pt x="118660" y="14018"/>
                  <a:pt x="127088" y="18100"/>
                </a:cubicBezTo>
                <a:lnTo>
                  <a:pt x="127088" y="49640"/>
                </a:lnTo>
                <a:lnTo>
                  <a:pt x="125093" y="49640"/>
                </a:lnTo>
                <a:cubicBezTo>
                  <a:pt x="118794" y="43872"/>
                  <a:pt x="110722" y="38837"/>
                  <a:pt x="100873" y="34534"/>
                </a:cubicBezTo>
                <a:cubicBezTo>
                  <a:pt x="91023" y="30232"/>
                  <a:pt x="80687" y="28084"/>
                  <a:pt x="69866" y="28084"/>
                </a:cubicBezTo>
                <a:cubicBezTo>
                  <a:pt x="57622" y="28084"/>
                  <a:pt x="47729" y="30941"/>
                  <a:pt x="40187" y="36663"/>
                </a:cubicBezTo>
                <a:cubicBezTo>
                  <a:pt x="32648" y="42390"/>
                  <a:pt x="28876" y="49906"/>
                  <a:pt x="28876" y="59220"/>
                </a:cubicBezTo>
                <a:cubicBezTo>
                  <a:pt x="28876" y="67651"/>
                  <a:pt x="31094" y="74347"/>
                  <a:pt x="35532" y="79315"/>
                </a:cubicBezTo>
                <a:cubicBezTo>
                  <a:pt x="39967" y="84286"/>
                  <a:pt x="46401" y="87918"/>
                  <a:pt x="54825" y="90230"/>
                </a:cubicBezTo>
                <a:cubicBezTo>
                  <a:pt x="60416" y="91739"/>
                  <a:pt x="67248" y="93442"/>
                  <a:pt x="75323" y="95349"/>
                </a:cubicBezTo>
                <a:cubicBezTo>
                  <a:pt x="83397" y="97257"/>
                  <a:pt x="90094" y="99011"/>
                  <a:pt x="95418" y="100608"/>
                </a:cubicBezTo>
                <a:cubicBezTo>
                  <a:pt x="109081" y="104778"/>
                  <a:pt x="119059" y="111078"/>
                  <a:pt x="125359" y="119506"/>
                </a:cubicBezTo>
                <a:cubicBezTo>
                  <a:pt x="131660" y="127932"/>
                  <a:pt x="134810" y="138316"/>
                  <a:pt x="134810" y="150645"/>
                </a:cubicBezTo>
                <a:cubicBezTo>
                  <a:pt x="134810" y="158364"/>
                  <a:pt x="133236" y="165995"/>
                  <a:pt x="130086" y="173534"/>
                </a:cubicBezTo>
                <a:cubicBezTo>
                  <a:pt x="126936" y="181075"/>
                  <a:pt x="122519" y="187462"/>
                  <a:pt x="116838" y="192697"/>
                </a:cubicBezTo>
                <a:cubicBezTo>
                  <a:pt x="110452" y="198464"/>
                  <a:pt x="103245" y="202903"/>
                  <a:pt x="95216" y="206005"/>
                </a:cubicBezTo>
                <a:cubicBezTo>
                  <a:pt x="87185" y="209109"/>
                  <a:pt x="77141" y="210664"/>
                  <a:pt x="65074" y="210664"/>
                </a:cubicBezTo>
                <a:close/>
                <a:moveTo>
                  <a:pt x="204671" y="209995"/>
                </a:moveTo>
                <a:cubicBezTo>
                  <a:pt x="191010" y="209995"/>
                  <a:pt x="180363" y="206113"/>
                  <a:pt x="172736" y="198349"/>
                </a:cubicBezTo>
                <a:cubicBezTo>
                  <a:pt x="165103" y="190590"/>
                  <a:pt x="161288" y="178322"/>
                  <a:pt x="161288" y="161557"/>
                </a:cubicBezTo>
                <a:lnTo>
                  <a:pt x="161288" y="79182"/>
                </a:lnTo>
                <a:lnTo>
                  <a:pt x="144389" y="79182"/>
                </a:lnTo>
                <a:lnTo>
                  <a:pt x="144389" y="58420"/>
                </a:lnTo>
                <a:lnTo>
                  <a:pt x="161288" y="58420"/>
                </a:lnTo>
                <a:lnTo>
                  <a:pt x="161288" y="15702"/>
                </a:lnTo>
                <a:lnTo>
                  <a:pt x="186307" y="15702"/>
                </a:lnTo>
                <a:lnTo>
                  <a:pt x="186307" y="58420"/>
                </a:lnTo>
                <a:lnTo>
                  <a:pt x="232354" y="58420"/>
                </a:lnTo>
                <a:lnTo>
                  <a:pt x="232354" y="79182"/>
                </a:lnTo>
                <a:lnTo>
                  <a:pt x="186307" y="79182"/>
                </a:lnTo>
                <a:lnTo>
                  <a:pt x="186307" y="149846"/>
                </a:lnTo>
                <a:cubicBezTo>
                  <a:pt x="186307" y="157389"/>
                  <a:pt x="186444" y="163199"/>
                  <a:pt x="186711" y="167277"/>
                </a:cubicBezTo>
                <a:cubicBezTo>
                  <a:pt x="186974" y="171360"/>
                  <a:pt x="187992" y="175172"/>
                  <a:pt x="189768" y="178724"/>
                </a:cubicBezTo>
                <a:cubicBezTo>
                  <a:pt x="191271" y="181829"/>
                  <a:pt x="193712" y="184154"/>
                  <a:pt x="197085" y="185710"/>
                </a:cubicBezTo>
                <a:cubicBezTo>
                  <a:pt x="200459" y="187260"/>
                  <a:pt x="205028" y="188042"/>
                  <a:pt x="210791" y="188042"/>
                </a:cubicBezTo>
                <a:cubicBezTo>
                  <a:pt x="214873" y="188042"/>
                  <a:pt x="218823" y="187444"/>
                  <a:pt x="222639" y="186246"/>
                </a:cubicBezTo>
                <a:cubicBezTo>
                  <a:pt x="226452" y="185047"/>
                  <a:pt x="229205" y="184046"/>
                  <a:pt x="230890" y="183251"/>
                </a:cubicBezTo>
                <a:lnTo>
                  <a:pt x="232354" y="183251"/>
                </a:lnTo>
                <a:lnTo>
                  <a:pt x="232354" y="205740"/>
                </a:lnTo>
                <a:cubicBezTo>
                  <a:pt x="227650" y="207071"/>
                  <a:pt x="222880" y="208116"/>
                  <a:pt x="218049" y="208868"/>
                </a:cubicBezTo>
                <a:cubicBezTo>
                  <a:pt x="213210" y="209618"/>
                  <a:pt x="208753" y="209995"/>
                  <a:pt x="204671" y="209995"/>
                </a:cubicBezTo>
                <a:close/>
                <a:moveTo>
                  <a:pt x="333890" y="170473"/>
                </a:moveTo>
                <a:lnTo>
                  <a:pt x="333890" y="129221"/>
                </a:lnTo>
                <a:cubicBezTo>
                  <a:pt x="327946" y="129751"/>
                  <a:pt x="320425" y="130485"/>
                  <a:pt x="311332" y="131415"/>
                </a:cubicBezTo>
                <a:cubicBezTo>
                  <a:pt x="302239" y="132347"/>
                  <a:pt x="294898" y="133657"/>
                  <a:pt x="289308" y="135341"/>
                </a:cubicBezTo>
                <a:cubicBezTo>
                  <a:pt x="282654" y="137382"/>
                  <a:pt x="277154" y="140508"/>
                  <a:pt x="272808" y="144723"/>
                </a:cubicBezTo>
                <a:cubicBezTo>
                  <a:pt x="268459" y="148936"/>
                  <a:pt x="266285" y="154814"/>
                  <a:pt x="266285" y="162356"/>
                </a:cubicBezTo>
                <a:cubicBezTo>
                  <a:pt x="266285" y="170870"/>
                  <a:pt x="268679" y="177304"/>
                  <a:pt x="273471" y="181648"/>
                </a:cubicBezTo>
                <a:cubicBezTo>
                  <a:pt x="278263" y="185996"/>
                  <a:pt x="285272" y="188172"/>
                  <a:pt x="294498" y="188172"/>
                </a:cubicBezTo>
                <a:cubicBezTo>
                  <a:pt x="302392" y="188172"/>
                  <a:pt x="309535" y="186465"/>
                  <a:pt x="315926" y="183049"/>
                </a:cubicBezTo>
                <a:cubicBezTo>
                  <a:pt x="322312" y="179633"/>
                  <a:pt x="328299" y="175442"/>
                  <a:pt x="333890" y="170473"/>
                </a:cubicBezTo>
                <a:close/>
                <a:moveTo>
                  <a:pt x="333890" y="191231"/>
                </a:moveTo>
                <a:cubicBezTo>
                  <a:pt x="331849" y="192740"/>
                  <a:pt x="329120" y="194850"/>
                  <a:pt x="325703" y="197556"/>
                </a:cubicBezTo>
                <a:cubicBezTo>
                  <a:pt x="322291" y="200260"/>
                  <a:pt x="318985" y="202413"/>
                  <a:pt x="315788" y="204008"/>
                </a:cubicBezTo>
                <a:cubicBezTo>
                  <a:pt x="311354" y="206319"/>
                  <a:pt x="307072" y="208091"/>
                  <a:pt x="302947" y="209333"/>
                </a:cubicBezTo>
                <a:cubicBezTo>
                  <a:pt x="298821" y="210575"/>
                  <a:pt x="293033" y="211193"/>
                  <a:pt x="285581" y="211193"/>
                </a:cubicBezTo>
                <a:cubicBezTo>
                  <a:pt x="279461" y="211193"/>
                  <a:pt x="273654" y="210042"/>
                  <a:pt x="268153" y="207738"/>
                </a:cubicBezTo>
                <a:cubicBezTo>
                  <a:pt x="262649" y="205426"/>
                  <a:pt x="257814" y="202190"/>
                  <a:pt x="253646" y="198021"/>
                </a:cubicBezTo>
                <a:cubicBezTo>
                  <a:pt x="249653" y="193939"/>
                  <a:pt x="246456" y="188906"/>
                  <a:pt x="244063" y="182920"/>
                </a:cubicBezTo>
                <a:cubicBezTo>
                  <a:pt x="241669" y="176933"/>
                  <a:pt x="240470" y="170607"/>
                  <a:pt x="240470" y="163954"/>
                </a:cubicBezTo>
                <a:cubicBezTo>
                  <a:pt x="240470" y="153662"/>
                  <a:pt x="242644" y="144899"/>
                  <a:pt x="246993" y="137671"/>
                </a:cubicBezTo>
                <a:cubicBezTo>
                  <a:pt x="251335" y="130442"/>
                  <a:pt x="258214" y="124696"/>
                  <a:pt x="267617" y="120438"/>
                </a:cubicBezTo>
                <a:cubicBezTo>
                  <a:pt x="275955" y="116622"/>
                  <a:pt x="285804" y="113983"/>
                  <a:pt x="297163" y="112517"/>
                </a:cubicBezTo>
                <a:cubicBezTo>
                  <a:pt x="308513" y="111056"/>
                  <a:pt x="320760" y="109969"/>
                  <a:pt x="333890" y="109259"/>
                </a:cubicBezTo>
                <a:lnTo>
                  <a:pt x="333890" y="104468"/>
                </a:lnTo>
                <a:cubicBezTo>
                  <a:pt x="333890" y="98610"/>
                  <a:pt x="333003" y="93887"/>
                  <a:pt x="331229" y="90295"/>
                </a:cubicBezTo>
                <a:cubicBezTo>
                  <a:pt x="329451" y="86702"/>
                  <a:pt x="326971" y="83931"/>
                  <a:pt x="323777" y="81975"/>
                </a:cubicBezTo>
                <a:cubicBezTo>
                  <a:pt x="320580" y="79938"/>
                  <a:pt x="316681" y="78584"/>
                  <a:pt x="312066" y="77918"/>
                </a:cubicBezTo>
                <a:cubicBezTo>
                  <a:pt x="307451" y="77252"/>
                  <a:pt x="302706" y="76921"/>
                  <a:pt x="297824" y="76921"/>
                </a:cubicBezTo>
                <a:cubicBezTo>
                  <a:pt x="292057" y="76921"/>
                  <a:pt x="285272" y="77785"/>
                  <a:pt x="277466" y="79516"/>
                </a:cubicBezTo>
                <a:cubicBezTo>
                  <a:pt x="269658" y="81248"/>
                  <a:pt x="261850" y="83754"/>
                  <a:pt x="254041" y="87033"/>
                </a:cubicBezTo>
                <a:lnTo>
                  <a:pt x="252577" y="87033"/>
                </a:lnTo>
                <a:lnTo>
                  <a:pt x="252577" y="61616"/>
                </a:lnTo>
                <a:cubicBezTo>
                  <a:pt x="257192" y="60288"/>
                  <a:pt x="263801" y="58824"/>
                  <a:pt x="272409" y="57221"/>
                </a:cubicBezTo>
                <a:cubicBezTo>
                  <a:pt x="281012" y="55627"/>
                  <a:pt x="289526" y="54827"/>
                  <a:pt x="297958" y="54827"/>
                </a:cubicBezTo>
                <a:cubicBezTo>
                  <a:pt x="308163" y="54827"/>
                  <a:pt x="316768" y="55627"/>
                  <a:pt x="323777" y="57221"/>
                </a:cubicBezTo>
                <a:cubicBezTo>
                  <a:pt x="330786" y="58824"/>
                  <a:pt x="337086" y="61707"/>
                  <a:pt x="342669" y="65872"/>
                </a:cubicBezTo>
                <a:cubicBezTo>
                  <a:pt x="348085" y="69954"/>
                  <a:pt x="352119" y="75232"/>
                  <a:pt x="354784" y="81709"/>
                </a:cubicBezTo>
                <a:cubicBezTo>
                  <a:pt x="357444" y="88185"/>
                  <a:pt x="358773" y="96083"/>
                  <a:pt x="358773" y="105400"/>
                </a:cubicBezTo>
                <a:lnTo>
                  <a:pt x="358773" y="207071"/>
                </a:lnTo>
                <a:lnTo>
                  <a:pt x="333890" y="207071"/>
                </a:lnTo>
                <a:close/>
                <a:moveTo>
                  <a:pt x="419461" y="207071"/>
                </a:moveTo>
                <a:lnTo>
                  <a:pt x="394442" y="207071"/>
                </a:lnTo>
                <a:lnTo>
                  <a:pt x="394442" y="0"/>
                </a:lnTo>
                <a:lnTo>
                  <a:pt x="419461" y="0"/>
                </a:lnTo>
                <a:close/>
                <a:moveTo>
                  <a:pt x="481738" y="207071"/>
                </a:moveTo>
                <a:lnTo>
                  <a:pt x="456722" y="207071"/>
                </a:lnTo>
                <a:lnTo>
                  <a:pt x="456722" y="58420"/>
                </a:lnTo>
                <a:lnTo>
                  <a:pt x="481738" y="58420"/>
                </a:lnTo>
                <a:close/>
                <a:moveTo>
                  <a:pt x="483465" y="33537"/>
                </a:moveTo>
                <a:lnTo>
                  <a:pt x="454989" y="33537"/>
                </a:lnTo>
                <a:lnTo>
                  <a:pt x="454989" y="7588"/>
                </a:lnTo>
                <a:lnTo>
                  <a:pt x="483465" y="7588"/>
                </a:lnTo>
                <a:close/>
                <a:moveTo>
                  <a:pt x="563444" y="209995"/>
                </a:moveTo>
                <a:cubicBezTo>
                  <a:pt x="549781" y="209995"/>
                  <a:pt x="539139" y="206113"/>
                  <a:pt x="531508" y="198349"/>
                </a:cubicBezTo>
                <a:cubicBezTo>
                  <a:pt x="523879" y="190590"/>
                  <a:pt x="520063" y="178322"/>
                  <a:pt x="520063" y="161557"/>
                </a:cubicBezTo>
                <a:lnTo>
                  <a:pt x="520063" y="79182"/>
                </a:lnTo>
                <a:lnTo>
                  <a:pt x="503162" y="79182"/>
                </a:lnTo>
                <a:lnTo>
                  <a:pt x="503162" y="58420"/>
                </a:lnTo>
                <a:lnTo>
                  <a:pt x="520063" y="58420"/>
                </a:lnTo>
                <a:lnTo>
                  <a:pt x="520063" y="15702"/>
                </a:lnTo>
                <a:lnTo>
                  <a:pt x="545083" y="15702"/>
                </a:lnTo>
                <a:lnTo>
                  <a:pt x="545083" y="58420"/>
                </a:lnTo>
                <a:lnTo>
                  <a:pt x="591127" y="58420"/>
                </a:lnTo>
                <a:lnTo>
                  <a:pt x="591127" y="79182"/>
                </a:lnTo>
                <a:lnTo>
                  <a:pt x="545083" y="79182"/>
                </a:lnTo>
                <a:lnTo>
                  <a:pt x="545083" y="149846"/>
                </a:lnTo>
                <a:cubicBezTo>
                  <a:pt x="545083" y="157389"/>
                  <a:pt x="545216" y="163199"/>
                  <a:pt x="545483" y="167277"/>
                </a:cubicBezTo>
                <a:cubicBezTo>
                  <a:pt x="545750" y="171360"/>
                  <a:pt x="546768" y="175172"/>
                  <a:pt x="548540" y="178724"/>
                </a:cubicBezTo>
                <a:cubicBezTo>
                  <a:pt x="550047" y="181829"/>
                  <a:pt x="552488" y="184154"/>
                  <a:pt x="555862" y="185710"/>
                </a:cubicBezTo>
                <a:cubicBezTo>
                  <a:pt x="559235" y="187260"/>
                  <a:pt x="563803" y="188042"/>
                  <a:pt x="569567" y="188042"/>
                </a:cubicBezTo>
                <a:cubicBezTo>
                  <a:pt x="573649" y="188042"/>
                  <a:pt x="577595" y="187444"/>
                  <a:pt x="581415" y="186246"/>
                </a:cubicBezTo>
                <a:cubicBezTo>
                  <a:pt x="585227" y="185047"/>
                  <a:pt x="587977" y="184046"/>
                  <a:pt x="589663" y="183251"/>
                </a:cubicBezTo>
                <a:lnTo>
                  <a:pt x="591127" y="183251"/>
                </a:lnTo>
                <a:lnTo>
                  <a:pt x="591127" y="205740"/>
                </a:lnTo>
                <a:cubicBezTo>
                  <a:pt x="586425" y="207071"/>
                  <a:pt x="581655" y="208116"/>
                  <a:pt x="576820" y="208868"/>
                </a:cubicBezTo>
                <a:cubicBezTo>
                  <a:pt x="571983" y="209618"/>
                  <a:pt x="567525" y="209995"/>
                  <a:pt x="563444" y="209995"/>
                </a:cubicBezTo>
                <a:close/>
                <a:moveTo>
                  <a:pt x="674165" y="210532"/>
                </a:moveTo>
                <a:cubicBezTo>
                  <a:pt x="650477" y="210532"/>
                  <a:pt x="632092" y="203853"/>
                  <a:pt x="619010" y="190501"/>
                </a:cubicBezTo>
                <a:cubicBezTo>
                  <a:pt x="605920" y="177152"/>
                  <a:pt x="599378" y="158187"/>
                  <a:pt x="599378" y="133611"/>
                </a:cubicBezTo>
                <a:cubicBezTo>
                  <a:pt x="599378" y="109389"/>
                  <a:pt x="605718" y="90118"/>
                  <a:pt x="618408" y="75787"/>
                </a:cubicBezTo>
                <a:cubicBezTo>
                  <a:pt x="631095" y="61459"/>
                  <a:pt x="647684" y="54295"/>
                  <a:pt x="668174" y="54295"/>
                </a:cubicBezTo>
                <a:cubicBezTo>
                  <a:pt x="677404" y="54295"/>
                  <a:pt x="685569" y="55627"/>
                  <a:pt x="692669" y="58287"/>
                </a:cubicBezTo>
                <a:cubicBezTo>
                  <a:pt x="699764" y="60951"/>
                  <a:pt x="705971" y="65121"/>
                  <a:pt x="711296" y="70801"/>
                </a:cubicBezTo>
                <a:cubicBezTo>
                  <a:pt x="716619" y="76478"/>
                  <a:pt x="720699" y="83419"/>
                  <a:pt x="723538" y="91627"/>
                </a:cubicBezTo>
                <a:cubicBezTo>
                  <a:pt x="726376" y="99831"/>
                  <a:pt x="727794" y="109879"/>
                  <a:pt x="727794" y="121770"/>
                </a:cubicBezTo>
                <a:lnTo>
                  <a:pt x="727794" y="135341"/>
                </a:lnTo>
                <a:lnTo>
                  <a:pt x="624795" y="135341"/>
                </a:lnTo>
                <a:cubicBezTo>
                  <a:pt x="624795" y="152640"/>
                  <a:pt x="629143" y="165858"/>
                  <a:pt x="637837" y="174996"/>
                </a:cubicBezTo>
                <a:cubicBezTo>
                  <a:pt x="646528" y="184136"/>
                  <a:pt x="658551" y="188704"/>
                  <a:pt x="673902" y="188704"/>
                </a:cubicBezTo>
                <a:cubicBezTo>
                  <a:pt x="679403" y="188704"/>
                  <a:pt x="684792" y="188086"/>
                  <a:pt x="690070" y="186844"/>
                </a:cubicBezTo>
                <a:cubicBezTo>
                  <a:pt x="695347" y="185602"/>
                  <a:pt x="700113" y="184007"/>
                  <a:pt x="704377" y="182052"/>
                </a:cubicBezTo>
                <a:cubicBezTo>
                  <a:pt x="708898" y="180010"/>
                  <a:pt x="712714" y="178038"/>
                  <a:pt x="715821" y="176130"/>
                </a:cubicBezTo>
                <a:cubicBezTo>
                  <a:pt x="718923" y="174221"/>
                  <a:pt x="721497" y="172426"/>
                  <a:pt x="723538" y="170740"/>
                </a:cubicBezTo>
                <a:lnTo>
                  <a:pt x="725000" y="170740"/>
                </a:lnTo>
                <a:lnTo>
                  <a:pt x="725000" y="198021"/>
                </a:lnTo>
                <a:cubicBezTo>
                  <a:pt x="722074" y="199173"/>
                  <a:pt x="718434" y="200613"/>
                  <a:pt x="714090" y="202345"/>
                </a:cubicBezTo>
                <a:cubicBezTo>
                  <a:pt x="709740" y="204073"/>
                  <a:pt x="705838" y="205426"/>
                  <a:pt x="702378" y="206402"/>
                </a:cubicBezTo>
                <a:cubicBezTo>
                  <a:pt x="697497" y="207734"/>
                  <a:pt x="693083" y="208756"/>
                  <a:pt x="689138" y="209469"/>
                </a:cubicBezTo>
                <a:cubicBezTo>
                  <a:pt x="685188" y="210179"/>
                  <a:pt x="680198" y="210532"/>
                  <a:pt x="674165" y="210532"/>
                </a:cubicBezTo>
                <a:close/>
                <a:moveTo>
                  <a:pt x="703443" y="116178"/>
                </a:moveTo>
                <a:cubicBezTo>
                  <a:pt x="703264" y="109436"/>
                  <a:pt x="702468" y="103622"/>
                  <a:pt x="701049" y="98740"/>
                </a:cubicBezTo>
                <a:cubicBezTo>
                  <a:pt x="699628" y="93866"/>
                  <a:pt x="697590" y="89741"/>
                  <a:pt x="694927" y="86368"/>
                </a:cubicBezTo>
                <a:cubicBezTo>
                  <a:pt x="691999" y="82642"/>
                  <a:pt x="688248" y="79805"/>
                  <a:pt x="683679" y="77850"/>
                </a:cubicBezTo>
                <a:cubicBezTo>
                  <a:pt x="679111" y="75902"/>
                  <a:pt x="673456" y="74926"/>
                  <a:pt x="666714" y="74926"/>
                </a:cubicBezTo>
                <a:cubicBezTo>
                  <a:pt x="660060" y="74926"/>
                  <a:pt x="654405" y="75923"/>
                  <a:pt x="649750" y="77918"/>
                </a:cubicBezTo>
                <a:cubicBezTo>
                  <a:pt x="645088" y="79912"/>
                  <a:pt x="640851" y="82821"/>
                  <a:pt x="637039" y="86637"/>
                </a:cubicBezTo>
                <a:cubicBezTo>
                  <a:pt x="633309" y="90540"/>
                  <a:pt x="630472" y="94863"/>
                  <a:pt x="628521" y="99608"/>
                </a:cubicBezTo>
                <a:cubicBezTo>
                  <a:pt x="626569" y="104356"/>
                  <a:pt x="625328" y="109879"/>
                  <a:pt x="624795" y="11617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12442" y="3733849"/>
            <a:ext cx="125092" cy="130417"/>
          </a:xfrm>
          <a:custGeom>
            <a:avLst/>
            <a:gdLst/>
            <a:ahLst/>
            <a:cxnLst/>
            <a:rect l="l" t="t" r="r" b="b"/>
            <a:pathLst>
              <a:path w="125092" h="130417">
                <a:moveTo>
                  <a:pt x="125092" y="71064"/>
                </a:moveTo>
                <a:lnTo>
                  <a:pt x="57222" y="130418"/>
                </a:lnTo>
                <a:lnTo>
                  <a:pt x="57222" y="104336"/>
                </a:lnTo>
                <a:lnTo>
                  <a:pt x="101271" y="65211"/>
                </a:lnTo>
                <a:lnTo>
                  <a:pt x="57222" y="26086"/>
                </a:lnTo>
                <a:lnTo>
                  <a:pt x="57222" y="0"/>
                </a:lnTo>
                <a:lnTo>
                  <a:pt x="125092" y="59224"/>
                </a:lnTo>
                <a:close/>
                <a:moveTo>
                  <a:pt x="64940" y="70797"/>
                </a:moveTo>
                <a:lnTo>
                  <a:pt x="0" y="126558"/>
                </a:lnTo>
                <a:lnTo>
                  <a:pt x="0" y="101538"/>
                </a:lnTo>
                <a:lnTo>
                  <a:pt x="42184" y="65211"/>
                </a:lnTo>
                <a:lnTo>
                  <a:pt x="0" y="28880"/>
                </a:lnTo>
                <a:lnTo>
                  <a:pt x="0" y="3859"/>
                </a:lnTo>
                <a:lnTo>
                  <a:pt x="64940" y="594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99022" y="4393355"/>
            <a:ext cx="67467" cy="67475"/>
          </a:xfrm>
          <a:custGeom>
            <a:avLst/>
            <a:gdLst/>
            <a:ahLst/>
            <a:cxnLst/>
            <a:rect l="l" t="t" r="r" b="b"/>
            <a:pathLst>
              <a:path w="67467" h="67475">
                <a:moveTo>
                  <a:pt x="0" y="33670"/>
                </a:moveTo>
                <a:cubicBezTo>
                  <a:pt x="0" y="24354"/>
                  <a:pt x="3305" y="16412"/>
                  <a:pt x="9915" y="9846"/>
                </a:cubicBezTo>
                <a:cubicBezTo>
                  <a:pt x="16524" y="3283"/>
                  <a:pt x="24440" y="0"/>
                  <a:pt x="33668" y="0"/>
                </a:cubicBezTo>
                <a:cubicBezTo>
                  <a:pt x="42984" y="0"/>
                  <a:pt x="50947" y="3283"/>
                  <a:pt x="57556" y="9846"/>
                </a:cubicBezTo>
                <a:cubicBezTo>
                  <a:pt x="64167" y="16412"/>
                  <a:pt x="67468" y="24354"/>
                  <a:pt x="67468" y="33670"/>
                </a:cubicBezTo>
                <a:cubicBezTo>
                  <a:pt x="67468" y="42983"/>
                  <a:pt x="64167" y="50947"/>
                  <a:pt x="57556" y="57557"/>
                </a:cubicBezTo>
                <a:cubicBezTo>
                  <a:pt x="50947" y="64169"/>
                  <a:pt x="42984" y="67475"/>
                  <a:pt x="33668" y="67475"/>
                </a:cubicBezTo>
                <a:cubicBezTo>
                  <a:pt x="24440" y="67475"/>
                  <a:pt x="16524" y="64169"/>
                  <a:pt x="9915" y="57557"/>
                </a:cubicBezTo>
                <a:cubicBezTo>
                  <a:pt x="3305" y="50947"/>
                  <a:pt x="0" y="42983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60495" y="4314306"/>
            <a:ext cx="1633212" cy="212392"/>
          </a:xfrm>
          <a:custGeom>
            <a:avLst/>
            <a:gdLst/>
            <a:ahLst/>
            <a:cxnLst/>
            <a:rect l="l" t="t" r="r" b="b"/>
            <a:pathLst>
              <a:path w="1633212" h="212392">
                <a:moveTo>
                  <a:pt x="151444" y="32876"/>
                </a:moveTo>
                <a:cubicBezTo>
                  <a:pt x="158986" y="41565"/>
                  <a:pt x="164839" y="52347"/>
                  <a:pt x="169012" y="65210"/>
                </a:cubicBezTo>
                <a:cubicBezTo>
                  <a:pt x="173180" y="78074"/>
                  <a:pt x="175266" y="92757"/>
                  <a:pt x="175266" y="109260"/>
                </a:cubicBezTo>
                <a:cubicBezTo>
                  <a:pt x="175266" y="125316"/>
                  <a:pt x="173224" y="139820"/>
                  <a:pt x="169142" y="152776"/>
                </a:cubicBezTo>
                <a:cubicBezTo>
                  <a:pt x="165059" y="165729"/>
                  <a:pt x="159162" y="176594"/>
                  <a:pt x="151444" y="185382"/>
                </a:cubicBezTo>
                <a:cubicBezTo>
                  <a:pt x="143374" y="194605"/>
                  <a:pt x="133945" y="201416"/>
                  <a:pt x="123167" y="205805"/>
                </a:cubicBezTo>
                <a:cubicBezTo>
                  <a:pt x="112384" y="210197"/>
                  <a:pt x="100519" y="212393"/>
                  <a:pt x="87566" y="212393"/>
                </a:cubicBezTo>
                <a:cubicBezTo>
                  <a:pt x="74170" y="212393"/>
                  <a:pt x="62106" y="210132"/>
                  <a:pt x="51371" y="205607"/>
                </a:cubicBezTo>
                <a:cubicBezTo>
                  <a:pt x="40633" y="201082"/>
                  <a:pt x="31409" y="194342"/>
                  <a:pt x="23691" y="185382"/>
                </a:cubicBezTo>
                <a:cubicBezTo>
                  <a:pt x="16062" y="176594"/>
                  <a:pt x="10205" y="165770"/>
                  <a:pt x="6123" y="152906"/>
                </a:cubicBezTo>
                <a:cubicBezTo>
                  <a:pt x="2040" y="140040"/>
                  <a:pt x="0" y="125493"/>
                  <a:pt x="0" y="109260"/>
                </a:cubicBezTo>
                <a:cubicBezTo>
                  <a:pt x="0" y="92577"/>
                  <a:pt x="2062" y="77940"/>
                  <a:pt x="6191" y="65340"/>
                </a:cubicBezTo>
                <a:cubicBezTo>
                  <a:pt x="10317" y="52747"/>
                  <a:pt x="16192" y="41922"/>
                  <a:pt x="23821" y="32876"/>
                </a:cubicBezTo>
                <a:cubicBezTo>
                  <a:pt x="31448" y="24087"/>
                  <a:pt x="40657" y="17410"/>
                  <a:pt x="51436" y="12842"/>
                </a:cubicBezTo>
                <a:cubicBezTo>
                  <a:pt x="62214" y="8273"/>
                  <a:pt x="74256" y="5994"/>
                  <a:pt x="87566" y="5994"/>
                </a:cubicBezTo>
                <a:cubicBezTo>
                  <a:pt x="101051" y="5994"/>
                  <a:pt x="113205" y="8344"/>
                  <a:pt x="124030" y="13043"/>
                </a:cubicBezTo>
                <a:cubicBezTo>
                  <a:pt x="134852" y="17747"/>
                  <a:pt x="143992" y="24358"/>
                  <a:pt x="151444" y="32876"/>
                </a:cubicBezTo>
                <a:close/>
                <a:moveTo>
                  <a:pt x="147852" y="109260"/>
                </a:moveTo>
                <a:cubicBezTo>
                  <a:pt x="147852" y="96127"/>
                  <a:pt x="146433" y="84506"/>
                  <a:pt x="143596" y="74395"/>
                </a:cubicBezTo>
                <a:cubicBezTo>
                  <a:pt x="140756" y="64282"/>
                  <a:pt x="136759" y="55897"/>
                  <a:pt x="131616" y="49245"/>
                </a:cubicBezTo>
                <a:cubicBezTo>
                  <a:pt x="126381" y="42412"/>
                  <a:pt x="120059" y="37289"/>
                  <a:pt x="112654" y="33873"/>
                </a:cubicBezTo>
                <a:cubicBezTo>
                  <a:pt x="105246" y="30456"/>
                  <a:pt x="96926" y="28749"/>
                  <a:pt x="87699" y="28749"/>
                </a:cubicBezTo>
                <a:cubicBezTo>
                  <a:pt x="78120" y="28749"/>
                  <a:pt x="69761" y="30409"/>
                  <a:pt x="62614" y="33739"/>
                </a:cubicBezTo>
                <a:cubicBezTo>
                  <a:pt x="55472" y="37065"/>
                  <a:pt x="49154" y="42236"/>
                  <a:pt x="43653" y="49245"/>
                </a:cubicBezTo>
                <a:cubicBezTo>
                  <a:pt x="38414" y="55983"/>
                  <a:pt x="34405" y="64454"/>
                  <a:pt x="31607" y="74660"/>
                </a:cubicBezTo>
                <a:cubicBezTo>
                  <a:pt x="28813" y="84863"/>
                  <a:pt x="27414" y="96393"/>
                  <a:pt x="27414" y="109260"/>
                </a:cubicBezTo>
                <a:cubicBezTo>
                  <a:pt x="27414" y="135252"/>
                  <a:pt x="32871" y="155149"/>
                  <a:pt x="43783" y="168945"/>
                </a:cubicBezTo>
                <a:cubicBezTo>
                  <a:pt x="54698" y="182740"/>
                  <a:pt x="69335" y="189637"/>
                  <a:pt x="87699" y="189637"/>
                </a:cubicBezTo>
                <a:cubicBezTo>
                  <a:pt x="106066" y="189637"/>
                  <a:pt x="120686" y="182740"/>
                  <a:pt x="131551" y="168945"/>
                </a:cubicBezTo>
                <a:cubicBezTo>
                  <a:pt x="142419" y="155149"/>
                  <a:pt x="147852" y="135252"/>
                  <a:pt x="147852" y="109260"/>
                </a:cubicBezTo>
                <a:close/>
                <a:moveTo>
                  <a:pt x="307540" y="81580"/>
                </a:moveTo>
                <a:cubicBezTo>
                  <a:pt x="313307" y="87437"/>
                  <a:pt x="317789" y="94863"/>
                  <a:pt x="320983" y="103871"/>
                </a:cubicBezTo>
                <a:cubicBezTo>
                  <a:pt x="324180" y="112874"/>
                  <a:pt x="325773" y="123321"/>
                  <a:pt x="325773" y="135212"/>
                </a:cubicBezTo>
                <a:cubicBezTo>
                  <a:pt x="325773" y="146656"/>
                  <a:pt x="323956" y="157237"/>
                  <a:pt x="320320" y="166950"/>
                </a:cubicBezTo>
                <a:cubicBezTo>
                  <a:pt x="316680" y="176666"/>
                  <a:pt x="311759" y="184849"/>
                  <a:pt x="305549" y="191499"/>
                </a:cubicBezTo>
                <a:cubicBezTo>
                  <a:pt x="299159" y="198422"/>
                  <a:pt x="292082" y="203631"/>
                  <a:pt x="284321" y="207136"/>
                </a:cubicBezTo>
                <a:cubicBezTo>
                  <a:pt x="276558" y="210640"/>
                  <a:pt x="268105" y="212393"/>
                  <a:pt x="258969" y="212393"/>
                </a:cubicBezTo>
                <a:cubicBezTo>
                  <a:pt x="249652" y="212393"/>
                  <a:pt x="241113" y="210776"/>
                  <a:pt x="233354" y="207536"/>
                </a:cubicBezTo>
                <a:cubicBezTo>
                  <a:pt x="225590" y="204300"/>
                  <a:pt x="218959" y="199311"/>
                  <a:pt x="213457" y="192568"/>
                </a:cubicBezTo>
                <a:cubicBezTo>
                  <a:pt x="206625" y="184137"/>
                  <a:pt x="201503" y="173582"/>
                  <a:pt x="198085" y="160894"/>
                </a:cubicBezTo>
                <a:cubicBezTo>
                  <a:pt x="194673" y="148208"/>
                  <a:pt x="192963" y="132505"/>
                  <a:pt x="192963" y="113785"/>
                </a:cubicBezTo>
                <a:cubicBezTo>
                  <a:pt x="192963" y="107133"/>
                  <a:pt x="193251" y="100365"/>
                  <a:pt x="193831" y="93489"/>
                </a:cubicBezTo>
                <a:cubicBezTo>
                  <a:pt x="194406" y="86612"/>
                  <a:pt x="195670" y="78382"/>
                  <a:pt x="197622" y="68803"/>
                </a:cubicBezTo>
                <a:cubicBezTo>
                  <a:pt x="199392" y="60289"/>
                  <a:pt x="201786" y="52369"/>
                  <a:pt x="204807" y="45047"/>
                </a:cubicBezTo>
                <a:cubicBezTo>
                  <a:pt x="207823" y="37732"/>
                  <a:pt x="211773" y="31544"/>
                  <a:pt x="216651" y="26485"/>
                </a:cubicBezTo>
                <a:cubicBezTo>
                  <a:pt x="222948" y="19923"/>
                  <a:pt x="231180" y="14684"/>
                  <a:pt x="241336" y="10782"/>
                </a:cubicBezTo>
                <a:cubicBezTo>
                  <a:pt x="251495" y="6880"/>
                  <a:pt x="264956" y="4173"/>
                  <a:pt x="281729" y="2664"/>
                </a:cubicBezTo>
                <a:cubicBezTo>
                  <a:pt x="287668" y="2135"/>
                  <a:pt x="294032" y="1624"/>
                  <a:pt x="300823" y="1135"/>
                </a:cubicBezTo>
                <a:cubicBezTo>
                  <a:pt x="307609" y="644"/>
                  <a:pt x="312775" y="266"/>
                  <a:pt x="316327" y="0"/>
                </a:cubicBezTo>
                <a:lnTo>
                  <a:pt x="316327" y="23026"/>
                </a:lnTo>
                <a:cubicBezTo>
                  <a:pt x="311712" y="23289"/>
                  <a:pt x="306788" y="23626"/>
                  <a:pt x="301553" y="24023"/>
                </a:cubicBezTo>
                <a:cubicBezTo>
                  <a:pt x="296318" y="24423"/>
                  <a:pt x="290332" y="24890"/>
                  <a:pt x="283589" y="25423"/>
                </a:cubicBezTo>
                <a:cubicBezTo>
                  <a:pt x="274626" y="26132"/>
                  <a:pt x="265266" y="27706"/>
                  <a:pt x="255510" y="30143"/>
                </a:cubicBezTo>
                <a:cubicBezTo>
                  <a:pt x="245750" y="32584"/>
                  <a:pt x="238387" y="36378"/>
                  <a:pt x="233419" y="41526"/>
                </a:cubicBezTo>
                <a:cubicBezTo>
                  <a:pt x="229690" y="45338"/>
                  <a:pt x="226720" y="50793"/>
                  <a:pt x="224502" y="57888"/>
                </a:cubicBezTo>
                <a:cubicBezTo>
                  <a:pt x="222285" y="64988"/>
                  <a:pt x="220733" y="72886"/>
                  <a:pt x="219844" y="81580"/>
                </a:cubicBezTo>
                <a:cubicBezTo>
                  <a:pt x="226410" y="76881"/>
                  <a:pt x="233438" y="72911"/>
                  <a:pt x="240936" y="69671"/>
                </a:cubicBezTo>
                <a:cubicBezTo>
                  <a:pt x="248436" y="66430"/>
                  <a:pt x="256532" y="64815"/>
                  <a:pt x="265222" y="64815"/>
                </a:cubicBezTo>
                <a:cubicBezTo>
                  <a:pt x="273297" y="64815"/>
                  <a:pt x="280972" y="66168"/>
                  <a:pt x="288248" y="68868"/>
                </a:cubicBezTo>
                <a:cubicBezTo>
                  <a:pt x="295520" y="71575"/>
                  <a:pt x="301956" y="75812"/>
                  <a:pt x="307540" y="81580"/>
                </a:cubicBezTo>
                <a:close/>
                <a:moveTo>
                  <a:pt x="300354" y="136674"/>
                </a:moveTo>
                <a:cubicBezTo>
                  <a:pt x="300354" y="120880"/>
                  <a:pt x="296809" y="108773"/>
                  <a:pt x="289709" y="100343"/>
                </a:cubicBezTo>
                <a:cubicBezTo>
                  <a:pt x="282614" y="91915"/>
                  <a:pt x="272498" y="87699"/>
                  <a:pt x="259369" y="87699"/>
                </a:cubicBezTo>
                <a:cubicBezTo>
                  <a:pt x="252183" y="87699"/>
                  <a:pt x="245220" y="88898"/>
                  <a:pt x="238478" y="91292"/>
                </a:cubicBezTo>
                <a:cubicBezTo>
                  <a:pt x="231735" y="93686"/>
                  <a:pt x="225388" y="96884"/>
                  <a:pt x="219444" y="100875"/>
                </a:cubicBezTo>
                <a:cubicBezTo>
                  <a:pt x="219269" y="103090"/>
                  <a:pt x="219088" y="105732"/>
                  <a:pt x="218912" y="108792"/>
                </a:cubicBezTo>
                <a:cubicBezTo>
                  <a:pt x="218735" y="111852"/>
                  <a:pt x="218645" y="114624"/>
                  <a:pt x="218645" y="117112"/>
                </a:cubicBezTo>
                <a:cubicBezTo>
                  <a:pt x="218645" y="132548"/>
                  <a:pt x="219887" y="145098"/>
                  <a:pt x="222375" y="154772"/>
                </a:cubicBezTo>
                <a:cubicBezTo>
                  <a:pt x="224856" y="164444"/>
                  <a:pt x="228315" y="172026"/>
                  <a:pt x="232754" y="177530"/>
                </a:cubicBezTo>
                <a:cubicBezTo>
                  <a:pt x="236747" y="182498"/>
                  <a:pt x="240958" y="185932"/>
                  <a:pt x="245397" y="187841"/>
                </a:cubicBezTo>
                <a:cubicBezTo>
                  <a:pt x="249835" y="189749"/>
                  <a:pt x="254668" y="190702"/>
                  <a:pt x="259901" y="190702"/>
                </a:cubicBezTo>
                <a:cubicBezTo>
                  <a:pt x="272674" y="190702"/>
                  <a:pt x="282614" y="185868"/>
                  <a:pt x="289709" y="176195"/>
                </a:cubicBezTo>
                <a:cubicBezTo>
                  <a:pt x="296809" y="166525"/>
                  <a:pt x="300354" y="153353"/>
                  <a:pt x="300354" y="136674"/>
                </a:cubicBezTo>
                <a:close/>
                <a:moveTo>
                  <a:pt x="416534" y="211731"/>
                </a:moveTo>
                <a:cubicBezTo>
                  <a:pt x="392842" y="211731"/>
                  <a:pt x="374457" y="205052"/>
                  <a:pt x="361374" y="191701"/>
                </a:cubicBezTo>
                <a:cubicBezTo>
                  <a:pt x="348286" y="178352"/>
                  <a:pt x="341744" y="159387"/>
                  <a:pt x="341744" y="134810"/>
                </a:cubicBezTo>
                <a:cubicBezTo>
                  <a:pt x="341744" y="110588"/>
                  <a:pt x="348084" y="91317"/>
                  <a:pt x="360773" y="76987"/>
                </a:cubicBezTo>
                <a:cubicBezTo>
                  <a:pt x="373459" y="62658"/>
                  <a:pt x="390048" y="55494"/>
                  <a:pt x="410540" y="55494"/>
                </a:cubicBezTo>
                <a:cubicBezTo>
                  <a:pt x="419770" y="55494"/>
                  <a:pt x="427935" y="56827"/>
                  <a:pt x="435034" y="59486"/>
                </a:cubicBezTo>
                <a:cubicBezTo>
                  <a:pt x="442130" y="62151"/>
                  <a:pt x="448336" y="66319"/>
                  <a:pt x="453660" y="72001"/>
                </a:cubicBezTo>
                <a:cubicBezTo>
                  <a:pt x="458985" y="77678"/>
                  <a:pt x="463064" y="84618"/>
                  <a:pt x="465904" y="92826"/>
                </a:cubicBezTo>
                <a:cubicBezTo>
                  <a:pt x="468741" y="101030"/>
                  <a:pt x="470160" y="111079"/>
                  <a:pt x="470160" y="122968"/>
                </a:cubicBezTo>
                <a:lnTo>
                  <a:pt x="470160" y="136541"/>
                </a:lnTo>
                <a:lnTo>
                  <a:pt x="367160" y="136541"/>
                </a:lnTo>
                <a:cubicBezTo>
                  <a:pt x="367160" y="153839"/>
                  <a:pt x="371509" y="167058"/>
                  <a:pt x="380203" y="176195"/>
                </a:cubicBezTo>
                <a:cubicBezTo>
                  <a:pt x="388896" y="185335"/>
                  <a:pt x="400921" y="189904"/>
                  <a:pt x="416267" y="189904"/>
                </a:cubicBezTo>
                <a:cubicBezTo>
                  <a:pt x="421768" y="189904"/>
                  <a:pt x="427158" y="189284"/>
                  <a:pt x="432435" y="188043"/>
                </a:cubicBezTo>
                <a:cubicBezTo>
                  <a:pt x="437713" y="186801"/>
                  <a:pt x="442483" y="185206"/>
                  <a:pt x="446741" y="183251"/>
                </a:cubicBezTo>
                <a:cubicBezTo>
                  <a:pt x="451263" y="181209"/>
                  <a:pt x="455079" y="179237"/>
                  <a:pt x="458186" y="177329"/>
                </a:cubicBezTo>
                <a:cubicBezTo>
                  <a:pt x="461289" y="175421"/>
                  <a:pt x="463867" y="173625"/>
                  <a:pt x="465904" y="171939"/>
                </a:cubicBezTo>
                <a:lnTo>
                  <a:pt x="467366" y="171939"/>
                </a:lnTo>
                <a:lnTo>
                  <a:pt x="467366" y="199220"/>
                </a:lnTo>
                <a:cubicBezTo>
                  <a:pt x="464438" y="200372"/>
                  <a:pt x="460800" y="201812"/>
                  <a:pt x="456454" y="203545"/>
                </a:cubicBezTo>
                <a:cubicBezTo>
                  <a:pt x="452105" y="205276"/>
                  <a:pt x="448203" y="206626"/>
                  <a:pt x="444743" y="207601"/>
                </a:cubicBezTo>
                <a:cubicBezTo>
                  <a:pt x="439861" y="208933"/>
                  <a:pt x="435448" y="209956"/>
                  <a:pt x="431502" y="210668"/>
                </a:cubicBezTo>
                <a:cubicBezTo>
                  <a:pt x="427554" y="211378"/>
                  <a:pt x="422564" y="211731"/>
                  <a:pt x="416534" y="211731"/>
                </a:cubicBezTo>
                <a:close/>
                <a:moveTo>
                  <a:pt x="445809" y="117378"/>
                </a:moveTo>
                <a:cubicBezTo>
                  <a:pt x="445629" y="110635"/>
                  <a:pt x="444833" y="104821"/>
                  <a:pt x="443415" y="99939"/>
                </a:cubicBezTo>
                <a:cubicBezTo>
                  <a:pt x="441996" y="95065"/>
                  <a:pt x="439955" y="90940"/>
                  <a:pt x="437291" y="87567"/>
                </a:cubicBezTo>
                <a:cubicBezTo>
                  <a:pt x="434365" y="83841"/>
                  <a:pt x="430613" y="81004"/>
                  <a:pt x="426045" y="79049"/>
                </a:cubicBezTo>
                <a:cubicBezTo>
                  <a:pt x="421477" y="77101"/>
                  <a:pt x="415824" y="76126"/>
                  <a:pt x="409082" y="76126"/>
                </a:cubicBezTo>
                <a:cubicBezTo>
                  <a:pt x="402426" y="76126"/>
                  <a:pt x="396770" y="77123"/>
                  <a:pt x="392115" y="79118"/>
                </a:cubicBezTo>
                <a:cubicBezTo>
                  <a:pt x="387452" y="81112"/>
                  <a:pt x="383216" y="84020"/>
                  <a:pt x="379403" y="87836"/>
                </a:cubicBezTo>
                <a:cubicBezTo>
                  <a:pt x="375677" y="91739"/>
                  <a:pt x="372837" y="96062"/>
                  <a:pt x="370889" y="100807"/>
                </a:cubicBezTo>
                <a:cubicBezTo>
                  <a:pt x="368935" y="105555"/>
                  <a:pt x="367692" y="111079"/>
                  <a:pt x="367160" y="117378"/>
                </a:cubicBezTo>
                <a:close/>
                <a:moveTo>
                  <a:pt x="554532" y="211598"/>
                </a:moveTo>
                <a:cubicBezTo>
                  <a:pt x="544330" y="211598"/>
                  <a:pt x="534971" y="210020"/>
                  <a:pt x="526453" y="206871"/>
                </a:cubicBezTo>
                <a:cubicBezTo>
                  <a:pt x="517935" y="203720"/>
                  <a:pt x="510616" y="198954"/>
                  <a:pt x="504493" y="192568"/>
                </a:cubicBezTo>
                <a:cubicBezTo>
                  <a:pt x="498373" y="186181"/>
                  <a:pt x="493628" y="178128"/>
                  <a:pt x="490258" y="168411"/>
                </a:cubicBezTo>
                <a:cubicBezTo>
                  <a:pt x="486885" y="158696"/>
                  <a:pt x="485201" y="147272"/>
                  <a:pt x="485201" y="134143"/>
                </a:cubicBezTo>
                <a:cubicBezTo>
                  <a:pt x="485201" y="121100"/>
                  <a:pt x="486953" y="109836"/>
                  <a:pt x="490456" y="100343"/>
                </a:cubicBezTo>
                <a:cubicBezTo>
                  <a:pt x="493962" y="90850"/>
                  <a:pt x="498640" y="82868"/>
                  <a:pt x="504493" y="76392"/>
                </a:cubicBezTo>
                <a:cubicBezTo>
                  <a:pt x="510350" y="69912"/>
                  <a:pt x="517646" y="64923"/>
                  <a:pt x="526388" y="61416"/>
                </a:cubicBezTo>
                <a:cubicBezTo>
                  <a:pt x="535125" y="57914"/>
                  <a:pt x="544507" y="56164"/>
                  <a:pt x="554532" y="56164"/>
                </a:cubicBezTo>
                <a:cubicBezTo>
                  <a:pt x="562693" y="56164"/>
                  <a:pt x="570567" y="57316"/>
                  <a:pt x="578152" y="59619"/>
                </a:cubicBezTo>
                <a:cubicBezTo>
                  <a:pt x="585737" y="61931"/>
                  <a:pt x="592502" y="64591"/>
                  <a:pt x="598445" y="67608"/>
                </a:cubicBezTo>
                <a:lnTo>
                  <a:pt x="598445" y="95685"/>
                </a:lnTo>
                <a:lnTo>
                  <a:pt x="596981" y="95685"/>
                </a:lnTo>
                <a:cubicBezTo>
                  <a:pt x="595209" y="94176"/>
                  <a:pt x="592927" y="92448"/>
                  <a:pt x="590129" y="90493"/>
                </a:cubicBezTo>
                <a:cubicBezTo>
                  <a:pt x="587336" y="88542"/>
                  <a:pt x="583940" y="86547"/>
                  <a:pt x="579949" y="84510"/>
                </a:cubicBezTo>
                <a:cubicBezTo>
                  <a:pt x="576493" y="82732"/>
                  <a:pt x="572410" y="81180"/>
                  <a:pt x="567705" y="79848"/>
                </a:cubicBezTo>
                <a:cubicBezTo>
                  <a:pt x="563003" y="78520"/>
                  <a:pt x="558478" y="77854"/>
                  <a:pt x="554134" y="77854"/>
                </a:cubicBezTo>
                <a:cubicBezTo>
                  <a:pt x="541181" y="77854"/>
                  <a:pt x="530780" y="82756"/>
                  <a:pt x="522925" y="92559"/>
                </a:cubicBezTo>
                <a:cubicBezTo>
                  <a:pt x="515073" y="102362"/>
                  <a:pt x="511149" y="116222"/>
                  <a:pt x="511149" y="134143"/>
                </a:cubicBezTo>
                <a:cubicBezTo>
                  <a:pt x="511149" y="151711"/>
                  <a:pt x="514940" y="165391"/>
                  <a:pt x="522528" y="175198"/>
                </a:cubicBezTo>
                <a:cubicBezTo>
                  <a:pt x="530110" y="185000"/>
                  <a:pt x="540647" y="189904"/>
                  <a:pt x="554134" y="189904"/>
                </a:cubicBezTo>
                <a:cubicBezTo>
                  <a:pt x="562294" y="189904"/>
                  <a:pt x="570055" y="188218"/>
                  <a:pt x="577421" y="184845"/>
                </a:cubicBezTo>
                <a:cubicBezTo>
                  <a:pt x="584784" y="181476"/>
                  <a:pt x="591303" y="177131"/>
                  <a:pt x="596981" y="171806"/>
                </a:cubicBezTo>
                <a:lnTo>
                  <a:pt x="598445" y="171806"/>
                </a:lnTo>
                <a:lnTo>
                  <a:pt x="598445" y="199883"/>
                </a:lnTo>
                <a:cubicBezTo>
                  <a:pt x="595965" y="201039"/>
                  <a:pt x="592862" y="202435"/>
                  <a:pt x="589132" y="204073"/>
                </a:cubicBezTo>
                <a:cubicBezTo>
                  <a:pt x="585406" y="205719"/>
                  <a:pt x="582037" y="206939"/>
                  <a:pt x="579017" y="207738"/>
                </a:cubicBezTo>
                <a:cubicBezTo>
                  <a:pt x="574757" y="208980"/>
                  <a:pt x="570945" y="209930"/>
                  <a:pt x="567575" y="210597"/>
                </a:cubicBezTo>
                <a:cubicBezTo>
                  <a:pt x="564202" y="211266"/>
                  <a:pt x="559857" y="211598"/>
                  <a:pt x="554532" y="211598"/>
                </a:cubicBezTo>
                <a:close/>
                <a:moveTo>
                  <a:pt x="738576" y="208270"/>
                </a:moveTo>
                <a:lnTo>
                  <a:pt x="713555" y="208270"/>
                </a:lnTo>
                <a:lnTo>
                  <a:pt x="713555" y="81184"/>
                </a:lnTo>
                <a:lnTo>
                  <a:pt x="646218" y="81184"/>
                </a:lnTo>
                <a:lnTo>
                  <a:pt x="646218" y="208270"/>
                </a:lnTo>
                <a:lnTo>
                  <a:pt x="621205" y="208270"/>
                </a:lnTo>
                <a:lnTo>
                  <a:pt x="621205" y="59619"/>
                </a:lnTo>
                <a:lnTo>
                  <a:pt x="738576" y="59619"/>
                </a:lnTo>
                <a:close/>
                <a:moveTo>
                  <a:pt x="837684" y="211731"/>
                </a:moveTo>
                <a:cubicBezTo>
                  <a:pt x="813992" y="211731"/>
                  <a:pt x="795606" y="205052"/>
                  <a:pt x="782524" y="191701"/>
                </a:cubicBezTo>
                <a:cubicBezTo>
                  <a:pt x="769434" y="178352"/>
                  <a:pt x="762894" y="159387"/>
                  <a:pt x="762894" y="134810"/>
                </a:cubicBezTo>
                <a:cubicBezTo>
                  <a:pt x="762894" y="110588"/>
                  <a:pt x="769236" y="91317"/>
                  <a:pt x="781923" y="76987"/>
                </a:cubicBezTo>
                <a:cubicBezTo>
                  <a:pt x="794609" y="62658"/>
                  <a:pt x="811198" y="55494"/>
                  <a:pt x="831693" y="55494"/>
                </a:cubicBezTo>
                <a:cubicBezTo>
                  <a:pt x="840920" y="55494"/>
                  <a:pt x="849085" y="56827"/>
                  <a:pt x="856184" y="59486"/>
                </a:cubicBezTo>
                <a:cubicBezTo>
                  <a:pt x="863279" y="62151"/>
                  <a:pt x="869486" y="66319"/>
                  <a:pt x="874810" y="72001"/>
                </a:cubicBezTo>
                <a:cubicBezTo>
                  <a:pt x="880135" y="77678"/>
                  <a:pt x="884213" y="84618"/>
                  <a:pt x="887054" y="92826"/>
                </a:cubicBezTo>
                <a:cubicBezTo>
                  <a:pt x="889891" y="101030"/>
                  <a:pt x="891308" y="111079"/>
                  <a:pt x="891308" y="122968"/>
                </a:cubicBezTo>
                <a:lnTo>
                  <a:pt x="891308" y="136541"/>
                </a:lnTo>
                <a:lnTo>
                  <a:pt x="788309" y="136541"/>
                </a:lnTo>
                <a:cubicBezTo>
                  <a:pt x="788309" y="153839"/>
                  <a:pt x="792659" y="167058"/>
                  <a:pt x="801352" y="176195"/>
                </a:cubicBezTo>
                <a:cubicBezTo>
                  <a:pt x="810046" y="185335"/>
                  <a:pt x="822071" y="189904"/>
                  <a:pt x="837417" y="189904"/>
                </a:cubicBezTo>
                <a:cubicBezTo>
                  <a:pt x="842918" y="189904"/>
                  <a:pt x="848307" y="189284"/>
                  <a:pt x="853584" y="188043"/>
                </a:cubicBezTo>
                <a:cubicBezTo>
                  <a:pt x="858862" y="186801"/>
                  <a:pt x="863633" y="185206"/>
                  <a:pt x="867891" y="183251"/>
                </a:cubicBezTo>
                <a:cubicBezTo>
                  <a:pt x="872412" y="181209"/>
                  <a:pt x="876228" y="179237"/>
                  <a:pt x="879335" y="177329"/>
                </a:cubicBezTo>
                <a:cubicBezTo>
                  <a:pt x="882439" y="175421"/>
                  <a:pt x="885017" y="173625"/>
                  <a:pt x="887054" y="171939"/>
                </a:cubicBezTo>
                <a:lnTo>
                  <a:pt x="888516" y="171939"/>
                </a:lnTo>
                <a:lnTo>
                  <a:pt x="888516" y="199220"/>
                </a:lnTo>
                <a:cubicBezTo>
                  <a:pt x="885588" y="200372"/>
                  <a:pt x="881948" y="201812"/>
                  <a:pt x="877604" y="203545"/>
                </a:cubicBezTo>
                <a:cubicBezTo>
                  <a:pt x="873259" y="205276"/>
                  <a:pt x="869353" y="206626"/>
                  <a:pt x="865893" y="207601"/>
                </a:cubicBezTo>
                <a:cubicBezTo>
                  <a:pt x="861015" y="208933"/>
                  <a:pt x="856598" y="209956"/>
                  <a:pt x="852652" y="210668"/>
                </a:cubicBezTo>
                <a:cubicBezTo>
                  <a:pt x="848702" y="211378"/>
                  <a:pt x="843716" y="211731"/>
                  <a:pt x="837684" y="211731"/>
                </a:cubicBezTo>
                <a:close/>
                <a:moveTo>
                  <a:pt x="866959" y="117378"/>
                </a:moveTo>
                <a:cubicBezTo>
                  <a:pt x="866782" y="110635"/>
                  <a:pt x="865983" y="104821"/>
                  <a:pt x="864565" y="99939"/>
                </a:cubicBezTo>
                <a:cubicBezTo>
                  <a:pt x="863146" y="95065"/>
                  <a:pt x="861105" y="90940"/>
                  <a:pt x="858441" y="87567"/>
                </a:cubicBezTo>
                <a:cubicBezTo>
                  <a:pt x="855515" y="83841"/>
                  <a:pt x="851767" y="81004"/>
                  <a:pt x="847199" y="79049"/>
                </a:cubicBezTo>
                <a:cubicBezTo>
                  <a:pt x="842629" y="77101"/>
                  <a:pt x="836974" y="76126"/>
                  <a:pt x="830231" y="76126"/>
                </a:cubicBezTo>
                <a:cubicBezTo>
                  <a:pt x="823575" y="76126"/>
                  <a:pt x="817919" y="77123"/>
                  <a:pt x="813264" y="79118"/>
                </a:cubicBezTo>
                <a:cubicBezTo>
                  <a:pt x="808602" y="81112"/>
                  <a:pt x="804365" y="84020"/>
                  <a:pt x="800553" y="87836"/>
                </a:cubicBezTo>
                <a:cubicBezTo>
                  <a:pt x="796827" y="91739"/>
                  <a:pt x="793991" y="96062"/>
                  <a:pt x="792039" y="100807"/>
                </a:cubicBezTo>
                <a:cubicBezTo>
                  <a:pt x="790084" y="105555"/>
                  <a:pt x="788842" y="111079"/>
                  <a:pt x="788309" y="117378"/>
                </a:cubicBezTo>
                <a:close/>
                <a:moveTo>
                  <a:pt x="1028379" y="208270"/>
                </a:moveTo>
                <a:lnTo>
                  <a:pt x="1003363" y="208270"/>
                </a:lnTo>
                <a:lnTo>
                  <a:pt x="1003363" y="150247"/>
                </a:lnTo>
                <a:cubicBezTo>
                  <a:pt x="995558" y="152817"/>
                  <a:pt x="987969" y="154815"/>
                  <a:pt x="980607" y="156233"/>
                </a:cubicBezTo>
                <a:cubicBezTo>
                  <a:pt x="973241" y="157654"/>
                  <a:pt x="965969" y="158364"/>
                  <a:pt x="958780" y="158364"/>
                </a:cubicBezTo>
                <a:cubicBezTo>
                  <a:pt x="952484" y="158364"/>
                  <a:pt x="946339" y="157543"/>
                  <a:pt x="940352" y="155902"/>
                </a:cubicBezTo>
                <a:cubicBezTo>
                  <a:pt x="934361" y="154264"/>
                  <a:pt x="929191" y="151581"/>
                  <a:pt x="924847" y="147853"/>
                </a:cubicBezTo>
                <a:cubicBezTo>
                  <a:pt x="920498" y="144126"/>
                  <a:pt x="917147" y="139356"/>
                  <a:pt x="914800" y="133546"/>
                </a:cubicBezTo>
                <a:cubicBezTo>
                  <a:pt x="912449" y="127736"/>
                  <a:pt x="911271" y="120880"/>
                  <a:pt x="911271" y="112986"/>
                </a:cubicBezTo>
                <a:lnTo>
                  <a:pt x="911271" y="59619"/>
                </a:lnTo>
                <a:lnTo>
                  <a:pt x="936290" y="59619"/>
                </a:lnTo>
                <a:lnTo>
                  <a:pt x="936290" y="99943"/>
                </a:lnTo>
                <a:cubicBezTo>
                  <a:pt x="936290" y="106509"/>
                  <a:pt x="936557" y="111722"/>
                  <a:pt x="937091" y="115582"/>
                </a:cubicBezTo>
                <a:cubicBezTo>
                  <a:pt x="937623" y="119441"/>
                  <a:pt x="939088" y="123192"/>
                  <a:pt x="941482" y="126828"/>
                </a:cubicBezTo>
                <a:cubicBezTo>
                  <a:pt x="943519" y="129932"/>
                  <a:pt x="946606" y="132329"/>
                  <a:pt x="950731" y="134013"/>
                </a:cubicBezTo>
                <a:cubicBezTo>
                  <a:pt x="954853" y="135699"/>
                  <a:pt x="960288" y="136541"/>
                  <a:pt x="967031" y="136541"/>
                </a:cubicBezTo>
                <a:cubicBezTo>
                  <a:pt x="972888" y="136541"/>
                  <a:pt x="979163" y="135965"/>
                  <a:pt x="985862" y="134810"/>
                </a:cubicBezTo>
                <a:cubicBezTo>
                  <a:pt x="992559" y="133658"/>
                  <a:pt x="998395" y="132283"/>
                  <a:pt x="1003363" y="130687"/>
                </a:cubicBezTo>
                <a:lnTo>
                  <a:pt x="1003363" y="59619"/>
                </a:lnTo>
                <a:lnTo>
                  <a:pt x="1028379" y="59619"/>
                </a:lnTo>
                <a:close/>
                <a:moveTo>
                  <a:pt x="1129121" y="211731"/>
                </a:moveTo>
                <a:cubicBezTo>
                  <a:pt x="1105430" y="211731"/>
                  <a:pt x="1087045" y="205052"/>
                  <a:pt x="1073962" y="191701"/>
                </a:cubicBezTo>
                <a:cubicBezTo>
                  <a:pt x="1060872" y="178352"/>
                  <a:pt x="1054332" y="159387"/>
                  <a:pt x="1054332" y="134810"/>
                </a:cubicBezTo>
                <a:cubicBezTo>
                  <a:pt x="1054332" y="110588"/>
                  <a:pt x="1060671" y="91317"/>
                  <a:pt x="1073362" y="76987"/>
                </a:cubicBezTo>
                <a:cubicBezTo>
                  <a:pt x="1086048" y="62658"/>
                  <a:pt x="1102636" y="55494"/>
                  <a:pt x="1123128" y="55494"/>
                </a:cubicBezTo>
                <a:cubicBezTo>
                  <a:pt x="1132358" y="55494"/>
                  <a:pt x="1140523" y="56827"/>
                  <a:pt x="1147622" y="59486"/>
                </a:cubicBezTo>
                <a:cubicBezTo>
                  <a:pt x="1154718" y="62151"/>
                  <a:pt x="1160924" y="66319"/>
                  <a:pt x="1166248" y="72001"/>
                </a:cubicBezTo>
                <a:cubicBezTo>
                  <a:pt x="1171572" y="77678"/>
                  <a:pt x="1175651" y="84618"/>
                  <a:pt x="1178492" y="92826"/>
                </a:cubicBezTo>
                <a:cubicBezTo>
                  <a:pt x="1181328" y="101030"/>
                  <a:pt x="1182747" y="111079"/>
                  <a:pt x="1182747" y="122968"/>
                </a:cubicBezTo>
                <a:lnTo>
                  <a:pt x="1182747" y="136541"/>
                </a:lnTo>
                <a:lnTo>
                  <a:pt x="1079747" y="136541"/>
                </a:lnTo>
                <a:cubicBezTo>
                  <a:pt x="1079747" y="153839"/>
                  <a:pt x="1084096" y="167058"/>
                  <a:pt x="1092790" y="176195"/>
                </a:cubicBezTo>
                <a:cubicBezTo>
                  <a:pt x="1101484" y="185335"/>
                  <a:pt x="1113508" y="189904"/>
                  <a:pt x="1128855" y="189904"/>
                </a:cubicBezTo>
                <a:cubicBezTo>
                  <a:pt x="1134356" y="189904"/>
                  <a:pt x="1139745" y="189284"/>
                  <a:pt x="1145023" y="188043"/>
                </a:cubicBezTo>
                <a:cubicBezTo>
                  <a:pt x="1150301" y="186801"/>
                  <a:pt x="1155070" y="185206"/>
                  <a:pt x="1159329" y="183251"/>
                </a:cubicBezTo>
                <a:cubicBezTo>
                  <a:pt x="1163850" y="181209"/>
                  <a:pt x="1167667" y="179237"/>
                  <a:pt x="1170773" y="177329"/>
                </a:cubicBezTo>
                <a:cubicBezTo>
                  <a:pt x="1173877" y="175421"/>
                  <a:pt x="1176454" y="173625"/>
                  <a:pt x="1178492" y="171939"/>
                </a:cubicBezTo>
                <a:lnTo>
                  <a:pt x="1179954" y="171939"/>
                </a:lnTo>
                <a:lnTo>
                  <a:pt x="1179954" y="199220"/>
                </a:lnTo>
                <a:cubicBezTo>
                  <a:pt x="1177027" y="200372"/>
                  <a:pt x="1173387" y="201812"/>
                  <a:pt x="1169042" y="203545"/>
                </a:cubicBezTo>
                <a:cubicBezTo>
                  <a:pt x="1164692" y="205276"/>
                  <a:pt x="1160791" y="206626"/>
                  <a:pt x="1157331" y="207601"/>
                </a:cubicBezTo>
                <a:cubicBezTo>
                  <a:pt x="1152450" y="208933"/>
                  <a:pt x="1148036" y="209956"/>
                  <a:pt x="1144090" y="210668"/>
                </a:cubicBezTo>
                <a:cubicBezTo>
                  <a:pt x="1140141" y="211378"/>
                  <a:pt x="1135151" y="211731"/>
                  <a:pt x="1129121" y="211731"/>
                </a:cubicBezTo>
                <a:close/>
                <a:moveTo>
                  <a:pt x="1158397" y="117378"/>
                </a:moveTo>
                <a:cubicBezTo>
                  <a:pt x="1158217" y="110635"/>
                  <a:pt x="1157420" y="104821"/>
                  <a:pt x="1156003" y="99939"/>
                </a:cubicBezTo>
                <a:cubicBezTo>
                  <a:pt x="1154585" y="95065"/>
                  <a:pt x="1152544" y="90940"/>
                  <a:pt x="1149879" y="87567"/>
                </a:cubicBezTo>
                <a:cubicBezTo>
                  <a:pt x="1146952" y="83841"/>
                  <a:pt x="1143202" y="81004"/>
                  <a:pt x="1138632" y="79049"/>
                </a:cubicBezTo>
                <a:cubicBezTo>
                  <a:pt x="1134064" y="77101"/>
                  <a:pt x="1128412" y="76126"/>
                  <a:pt x="1121670" y="76126"/>
                </a:cubicBezTo>
                <a:cubicBezTo>
                  <a:pt x="1115013" y="76126"/>
                  <a:pt x="1109357" y="77123"/>
                  <a:pt x="1104703" y="79118"/>
                </a:cubicBezTo>
                <a:cubicBezTo>
                  <a:pt x="1100041" y="81112"/>
                  <a:pt x="1095804" y="84020"/>
                  <a:pt x="1091991" y="87836"/>
                </a:cubicBezTo>
                <a:cubicBezTo>
                  <a:pt x="1088265" y="91739"/>
                  <a:pt x="1085424" y="96062"/>
                  <a:pt x="1083477" y="100807"/>
                </a:cubicBezTo>
                <a:cubicBezTo>
                  <a:pt x="1081523" y="105555"/>
                  <a:pt x="1080281" y="111079"/>
                  <a:pt x="1079747" y="117378"/>
                </a:cubicBezTo>
                <a:close/>
                <a:moveTo>
                  <a:pt x="1325405" y="208270"/>
                </a:moveTo>
                <a:lnTo>
                  <a:pt x="1300388" y="208270"/>
                </a:lnTo>
                <a:lnTo>
                  <a:pt x="1300388" y="141333"/>
                </a:lnTo>
                <a:lnTo>
                  <a:pt x="1233050" y="141333"/>
                </a:lnTo>
                <a:lnTo>
                  <a:pt x="1233050" y="208270"/>
                </a:lnTo>
                <a:lnTo>
                  <a:pt x="1208034" y="208270"/>
                </a:lnTo>
                <a:lnTo>
                  <a:pt x="1208034" y="59619"/>
                </a:lnTo>
                <a:lnTo>
                  <a:pt x="1233050" y="59619"/>
                </a:lnTo>
                <a:lnTo>
                  <a:pt x="1233050" y="119772"/>
                </a:lnTo>
                <a:lnTo>
                  <a:pt x="1300388" y="119772"/>
                </a:lnTo>
                <a:lnTo>
                  <a:pt x="1300388" y="59619"/>
                </a:lnTo>
                <a:lnTo>
                  <a:pt x="1325405" y="59619"/>
                </a:lnTo>
                <a:close/>
                <a:moveTo>
                  <a:pt x="1478843" y="208270"/>
                </a:moveTo>
                <a:lnTo>
                  <a:pt x="1454094" y="208270"/>
                </a:lnTo>
                <a:lnTo>
                  <a:pt x="1454094" y="97416"/>
                </a:lnTo>
                <a:lnTo>
                  <a:pt x="1384091" y="208270"/>
                </a:lnTo>
                <a:lnTo>
                  <a:pt x="1361469" y="208270"/>
                </a:lnTo>
                <a:lnTo>
                  <a:pt x="1361469" y="59619"/>
                </a:lnTo>
                <a:lnTo>
                  <a:pt x="1386218" y="59619"/>
                </a:lnTo>
                <a:lnTo>
                  <a:pt x="1386218" y="168747"/>
                </a:lnTo>
                <a:lnTo>
                  <a:pt x="1455422" y="59619"/>
                </a:lnTo>
                <a:lnTo>
                  <a:pt x="1478843" y="59619"/>
                </a:lnTo>
                <a:close/>
                <a:moveTo>
                  <a:pt x="1579582" y="211731"/>
                </a:moveTo>
                <a:cubicBezTo>
                  <a:pt x="1555894" y="211731"/>
                  <a:pt x="1537508" y="205052"/>
                  <a:pt x="1524426" y="191701"/>
                </a:cubicBezTo>
                <a:cubicBezTo>
                  <a:pt x="1511338" y="178352"/>
                  <a:pt x="1504796" y="159387"/>
                  <a:pt x="1504796" y="134810"/>
                </a:cubicBezTo>
                <a:cubicBezTo>
                  <a:pt x="1504796" y="110588"/>
                  <a:pt x="1511136" y="91317"/>
                  <a:pt x="1523826" y="76987"/>
                </a:cubicBezTo>
                <a:cubicBezTo>
                  <a:pt x="1536512" y="62658"/>
                  <a:pt x="1553100" y="55494"/>
                  <a:pt x="1573592" y="55494"/>
                </a:cubicBezTo>
                <a:cubicBezTo>
                  <a:pt x="1582822" y="55494"/>
                  <a:pt x="1590987" y="56827"/>
                  <a:pt x="1598086" y="59486"/>
                </a:cubicBezTo>
                <a:cubicBezTo>
                  <a:pt x="1605182" y="62151"/>
                  <a:pt x="1611388" y="66319"/>
                  <a:pt x="1616712" y="72001"/>
                </a:cubicBezTo>
                <a:cubicBezTo>
                  <a:pt x="1622037" y="77678"/>
                  <a:pt x="1626116" y="84618"/>
                  <a:pt x="1628956" y="92826"/>
                </a:cubicBezTo>
                <a:cubicBezTo>
                  <a:pt x="1631793" y="101030"/>
                  <a:pt x="1633212" y="111079"/>
                  <a:pt x="1633212" y="122968"/>
                </a:cubicBezTo>
                <a:lnTo>
                  <a:pt x="1633212" y="136541"/>
                </a:lnTo>
                <a:lnTo>
                  <a:pt x="1530212" y="136541"/>
                </a:lnTo>
                <a:cubicBezTo>
                  <a:pt x="1530212" y="153839"/>
                  <a:pt x="1534561" y="167058"/>
                  <a:pt x="1543254" y="176195"/>
                </a:cubicBezTo>
                <a:cubicBezTo>
                  <a:pt x="1551945" y="185335"/>
                  <a:pt x="1563969" y="189904"/>
                  <a:pt x="1579319" y="189904"/>
                </a:cubicBezTo>
                <a:cubicBezTo>
                  <a:pt x="1584820" y="189904"/>
                  <a:pt x="1590210" y="189284"/>
                  <a:pt x="1595487" y="188043"/>
                </a:cubicBezTo>
                <a:cubicBezTo>
                  <a:pt x="1600765" y="186801"/>
                  <a:pt x="1605531" y="185206"/>
                  <a:pt x="1609793" y="183251"/>
                </a:cubicBezTo>
                <a:cubicBezTo>
                  <a:pt x="1614316" y="181209"/>
                  <a:pt x="1618131" y="179237"/>
                  <a:pt x="1621238" y="177329"/>
                </a:cubicBezTo>
                <a:cubicBezTo>
                  <a:pt x="1624341" y="175421"/>
                  <a:pt x="1626915" y="173625"/>
                  <a:pt x="1628956" y="171939"/>
                </a:cubicBezTo>
                <a:lnTo>
                  <a:pt x="1630418" y="171939"/>
                </a:lnTo>
                <a:lnTo>
                  <a:pt x="1630418" y="199220"/>
                </a:lnTo>
                <a:cubicBezTo>
                  <a:pt x="1627491" y="200372"/>
                  <a:pt x="1623852" y="201812"/>
                  <a:pt x="1619506" y="203545"/>
                </a:cubicBezTo>
                <a:cubicBezTo>
                  <a:pt x="1615158" y="205276"/>
                  <a:pt x="1611255" y="206626"/>
                  <a:pt x="1607795" y="207601"/>
                </a:cubicBezTo>
                <a:cubicBezTo>
                  <a:pt x="1602914" y="208933"/>
                  <a:pt x="1598500" y="209956"/>
                  <a:pt x="1594554" y="210668"/>
                </a:cubicBezTo>
                <a:cubicBezTo>
                  <a:pt x="1590606" y="211378"/>
                  <a:pt x="1585616" y="211731"/>
                  <a:pt x="1579582" y="211731"/>
                </a:cubicBezTo>
                <a:close/>
                <a:moveTo>
                  <a:pt x="1608861" y="117378"/>
                </a:moveTo>
                <a:cubicBezTo>
                  <a:pt x="1608681" y="110635"/>
                  <a:pt x="1607886" y="104821"/>
                  <a:pt x="1606467" y="99939"/>
                </a:cubicBezTo>
                <a:cubicBezTo>
                  <a:pt x="1605048" y="95065"/>
                  <a:pt x="1603008" y="90940"/>
                  <a:pt x="1600343" y="87567"/>
                </a:cubicBezTo>
                <a:cubicBezTo>
                  <a:pt x="1597417" y="83841"/>
                  <a:pt x="1593665" y="81004"/>
                  <a:pt x="1589097" y="79049"/>
                </a:cubicBezTo>
                <a:cubicBezTo>
                  <a:pt x="1584529" y="77101"/>
                  <a:pt x="1578872" y="76126"/>
                  <a:pt x="1572134" y="76126"/>
                </a:cubicBezTo>
                <a:cubicBezTo>
                  <a:pt x="1565478" y="76126"/>
                  <a:pt x="1559822" y="77123"/>
                  <a:pt x="1555167" y="79118"/>
                </a:cubicBezTo>
                <a:cubicBezTo>
                  <a:pt x="1550504" y="81112"/>
                  <a:pt x="1546268" y="84020"/>
                  <a:pt x="1542455" y="87836"/>
                </a:cubicBezTo>
                <a:cubicBezTo>
                  <a:pt x="1538725" y="91739"/>
                  <a:pt x="1535889" y="96062"/>
                  <a:pt x="1533937" y="100807"/>
                </a:cubicBezTo>
                <a:cubicBezTo>
                  <a:pt x="1531987" y="105555"/>
                  <a:pt x="1530745" y="111079"/>
                  <a:pt x="1530212" y="11737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615757" y="4304863"/>
            <a:ext cx="1943002" cy="272538"/>
          </a:xfrm>
          <a:custGeom>
            <a:avLst/>
            <a:gdLst/>
            <a:ahLst/>
            <a:cxnLst/>
            <a:rect l="l" t="t" r="r" b="b"/>
            <a:pathLst>
              <a:path w="1943002" h="272538">
                <a:moveTo>
                  <a:pt x="132278" y="217713"/>
                </a:moveTo>
                <a:lnTo>
                  <a:pt x="101538" y="217713"/>
                </a:lnTo>
                <a:lnTo>
                  <a:pt x="65473" y="161554"/>
                </a:lnTo>
                <a:lnTo>
                  <a:pt x="28346" y="217713"/>
                </a:lnTo>
                <a:lnTo>
                  <a:pt x="0" y="217713"/>
                </a:lnTo>
                <a:lnTo>
                  <a:pt x="51634" y="143986"/>
                </a:lnTo>
                <a:lnTo>
                  <a:pt x="532" y="69062"/>
                </a:lnTo>
                <a:lnTo>
                  <a:pt x="31272" y="69062"/>
                </a:lnTo>
                <a:lnTo>
                  <a:pt x="67071" y="124693"/>
                </a:lnTo>
                <a:lnTo>
                  <a:pt x="103802" y="69062"/>
                </a:lnTo>
                <a:lnTo>
                  <a:pt x="132278" y="69062"/>
                </a:lnTo>
                <a:lnTo>
                  <a:pt x="80910" y="142258"/>
                </a:lnTo>
                <a:close/>
                <a:moveTo>
                  <a:pt x="274002" y="143456"/>
                </a:moveTo>
                <a:cubicBezTo>
                  <a:pt x="274002" y="168477"/>
                  <a:pt x="267970" y="187795"/>
                  <a:pt x="255910" y="201409"/>
                </a:cubicBezTo>
                <a:cubicBezTo>
                  <a:pt x="243842" y="215029"/>
                  <a:pt x="227786" y="221836"/>
                  <a:pt x="207734" y="221836"/>
                </a:cubicBezTo>
                <a:cubicBezTo>
                  <a:pt x="187059" y="221836"/>
                  <a:pt x="170802" y="214805"/>
                  <a:pt x="158962" y="200744"/>
                </a:cubicBezTo>
                <a:cubicBezTo>
                  <a:pt x="147118" y="186682"/>
                  <a:pt x="141196" y="167584"/>
                  <a:pt x="141196" y="143456"/>
                </a:cubicBezTo>
                <a:cubicBezTo>
                  <a:pt x="141196" y="118613"/>
                  <a:pt x="147293" y="99314"/>
                  <a:pt x="159498" y="85565"/>
                </a:cubicBezTo>
                <a:cubicBezTo>
                  <a:pt x="171695" y="71813"/>
                  <a:pt x="187772" y="64937"/>
                  <a:pt x="207734" y="64937"/>
                </a:cubicBezTo>
                <a:cubicBezTo>
                  <a:pt x="227786" y="64937"/>
                  <a:pt x="243842" y="71792"/>
                  <a:pt x="255910" y="85496"/>
                </a:cubicBezTo>
                <a:cubicBezTo>
                  <a:pt x="267970" y="99206"/>
                  <a:pt x="274002" y="118522"/>
                  <a:pt x="274002" y="143456"/>
                </a:cubicBezTo>
                <a:close/>
                <a:moveTo>
                  <a:pt x="248191" y="143456"/>
                </a:moveTo>
                <a:cubicBezTo>
                  <a:pt x="248191" y="124203"/>
                  <a:pt x="244685" y="109898"/>
                  <a:pt x="237679" y="100538"/>
                </a:cubicBezTo>
                <a:cubicBezTo>
                  <a:pt x="230666" y="91177"/>
                  <a:pt x="220684" y="86497"/>
                  <a:pt x="207734" y="86497"/>
                </a:cubicBezTo>
                <a:cubicBezTo>
                  <a:pt x="194695" y="86497"/>
                  <a:pt x="184644" y="91177"/>
                  <a:pt x="177592" y="100538"/>
                </a:cubicBezTo>
                <a:cubicBezTo>
                  <a:pt x="170539" y="109898"/>
                  <a:pt x="167011" y="124203"/>
                  <a:pt x="167011" y="143456"/>
                </a:cubicBezTo>
                <a:cubicBezTo>
                  <a:pt x="167011" y="162086"/>
                  <a:pt x="170539" y="176214"/>
                  <a:pt x="177592" y="185839"/>
                </a:cubicBezTo>
                <a:cubicBezTo>
                  <a:pt x="184644" y="195465"/>
                  <a:pt x="194695" y="200279"/>
                  <a:pt x="207734" y="200279"/>
                </a:cubicBezTo>
                <a:cubicBezTo>
                  <a:pt x="220600" y="200279"/>
                  <a:pt x="230558" y="195552"/>
                  <a:pt x="237611" y="186106"/>
                </a:cubicBezTo>
                <a:cubicBezTo>
                  <a:pt x="244663" y="176656"/>
                  <a:pt x="248191" y="162443"/>
                  <a:pt x="248191" y="143456"/>
                </a:cubicBezTo>
                <a:close/>
                <a:moveTo>
                  <a:pt x="398167" y="176591"/>
                </a:moveTo>
                <a:cubicBezTo>
                  <a:pt x="398167" y="184928"/>
                  <a:pt x="396345" y="191984"/>
                  <a:pt x="392709" y="197752"/>
                </a:cubicBezTo>
                <a:cubicBezTo>
                  <a:pt x="389073" y="203519"/>
                  <a:pt x="384415" y="208088"/>
                  <a:pt x="378734" y="211461"/>
                </a:cubicBezTo>
                <a:cubicBezTo>
                  <a:pt x="373327" y="214740"/>
                  <a:pt x="367163" y="217181"/>
                  <a:pt x="360245" y="218779"/>
                </a:cubicBezTo>
                <a:cubicBezTo>
                  <a:pt x="353322" y="220378"/>
                  <a:pt x="346399" y="221174"/>
                  <a:pt x="339480" y="221174"/>
                </a:cubicBezTo>
                <a:cubicBezTo>
                  <a:pt x="329724" y="221174"/>
                  <a:pt x="320493" y="220223"/>
                  <a:pt x="311799" y="218315"/>
                </a:cubicBezTo>
                <a:cubicBezTo>
                  <a:pt x="303106" y="216407"/>
                  <a:pt x="294454" y="213365"/>
                  <a:pt x="285850" y="209197"/>
                </a:cubicBezTo>
                <a:lnTo>
                  <a:pt x="285850" y="181516"/>
                </a:lnTo>
                <a:lnTo>
                  <a:pt x="287445" y="181516"/>
                </a:lnTo>
                <a:cubicBezTo>
                  <a:pt x="293479" y="187103"/>
                  <a:pt x="301042" y="191517"/>
                  <a:pt x="310140" y="194757"/>
                </a:cubicBezTo>
                <a:cubicBezTo>
                  <a:pt x="319233" y="197993"/>
                  <a:pt x="328301" y="199613"/>
                  <a:pt x="337352" y="199613"/>
                </a:cubicBezTo>
                <a:cubicBezTo>
                  <a:pt x="341258" y="199613"/>
                  <a:pt x="345449" y="199192"/>
                  <a:pt x="349927" y="198350"/>
                </a:cubicBezTo>
                <a:cubicBezTo>
                  <a:pt x="354405" y="197504"/>
                  <a:pt x="358200" y="196197"/>
                  <a:pt x="361303" y="194422"/>
                </a:cubicBezTo>
                <a:cubicBezTo>
                  <a:pt x="365385" y="191937"/>
                  <a:pt x="368291" y="189278"/>
                  <a:pt x="370022" y="186437"/>
                </a:cubicBezTo>
                <a:cubicBezTo>
                  <a:pt x="371754" y="183600"/>
                  <a:pt x="372618" y="179698"/>
                  <a:pt x="372618" y="174726"/>
                </a:cubicBezTo>
                <a:cubicBezTo>
                  <a:pt x="372618" y="169405"/>
                  <a:pt x="371621" y="165125"/>
                  <a:pt x="369622" y="161885"/>
                </a:cubicBezTo>
                <a:cubicBezTo>
                  <a:pt x="367624" y="158648"/>
                  <a:pt x="364896" y="156229"/>
                  <a:pt x="361437" y="154635"/>
                </a:cubicBezTo>
                <a:cubicBezTo>
                  <a:pt x="357980" y="153036"/>
                  <a:pt x="354099" y="152035"/>
                  <a:pt x="349794" y="151639"/>
                </a:cubicBezTo>
                <a:cubicBezTo>
                  <a:pt x="345488" y="151244"/>
                  <a:pt x="340945" y="151042"/>
                  <a:pt x="336154" y="151042"/>
                </a:cubicBezTo>
                <a:lnTo>
                  <a:pt x="318590" y="151042"/>
                </a:lnTo>
                <a:lnTo>
                  <a:pt x="318590" y="129481"/>
                </a:lnTo>
                <a:lnTo>
                  <a:pt x="332028" y="129481"/>
                </a:lnTo>
                <a:cubicBezTo>
                  <a:pt x="335401" y="129481"/>
                  <a:pt x="339613" y="129370"/>
                  <a:pt x="344671" y="129150"/>
                </a:cubicBezTo>
                <a:cubicBezTo>
                  <a:pt x="349725" y="128930"/>
                  <a:pt x="353761" y="128239"/>
                  <a:pt x="356781" y="127087"/>
                </a:cubicBezTo>
                <a:cubicBezTo>
                  <a:pt x="360594" y="125669"/>
                  <a:pt x="363654" y="123649"/>
                  <a:pt x="365964" y="121028"/>
                </a:cubicBezTo>
                <a:cubicBezTo>
                  <a:pt x="368270" y="118412"/>
                  <a:pt x="369421" y="114001"/>
                  <a:pt x="369421" y="107791"/>
                </a:cubicBezTo>
                <a:cubicBezTo>
                  <a:pt x="369421" y="103443"/>
                  <a:pt x="368446" y="99940"/>
                  <a:pt x="366494" y="97276"/>
                </a:cubicBezTo>
                <a:cubicBezTo>
                  <a:pt x="364543" y="94616"/>
                  <a:pt x="362102" y="92531"/>
                  <a:pt x="359175" y="91023"/>
                </a:cubicBezTo>
                <a:cubicBezTo>
                  <a:pt x="356155" y="89428"/>
                  <a:pt x="352876" y="88341"/>
                  <a:pt x="349330" y="87761"/>
                </a:cubicBezTo>
                <a:cubicBezTo>
                  <a:pt x="345780" y="87185"/>
                  <a:pt x="342364" y="86897"/>
                  <a:pt x="339083" y="86897"/>
                </a:cubicBezTo>
                <a:cubicBezTo>
                  <a:pt x="330652" y="86897"/>
                  <a:pt x="322556" y="88074"/>
                  <a:pt x="314795" y="90425"/>
                </a:cubicBezTo>
                <a:cubicBezTo>
                  <a:pt x="307030" y="92776"/>
                  <a:pt x="300355" y="96257"/>
                  <a:pt x="294764" y="100872"/>
                </a:cubicBezTo>
                <a:lnTo>
                  <a:pt x="293169" y="100872"/>
                </a:lnTo>
                <a:lnTo>
                  <a:pt x="293169" y="73854"/>
                </a:lnTo>
                <a:cubicBezTo>
                  <a:pt x="299556" y="71640"/>
                  <a:pt x="306634" y="69686"/>
                  <a:pt x="314398" y="68001"/>
                </a:cubicBezTo>
                <a:cubicBezTo>
                  <a:pt x="322157" y="66315"/>
                  <a:pt x="329943" y="65470"/>
                  <a:pt x="337749" y="65470"/>
                </a:cubicBezTo>
                <a:cubicBezTo>
                  <a:pt x="344048" y="65470"/>
                  <a:pt x="350460" y="66115"/>
                  <a:pt x="356983" y="67400"/>
                </a:cubicBezTo>
                <a:cubicBezTo>
                  <a:pt x="363499" y="68685"/>
                  <a:pt x="369688" y="70885"/>
                  <a:pt x="375544" y="73991"/>
                </a:cubicBezTo>
                <a:cubicBezTo>
                  <a:pt x="381046" y="77004"/>
                  <a:pt x="385657" y="81152"/>
                  <a:pt x="389383" y="86430"/>
                </a:cubicBezTo>
                <a:cubicBezTo>
                  <a:pt x="393113" y="91710"/>
                  <a:pt x="394974" y="98164"/>
                  <a:pt x="394974" y="105793"/>
                </a:cubicBezTo>
                <a:cubicBezTo>
                  <a:pt x="394974" y="113868"/>
                  <a:pt x="392688" y="120942"/>
                  <a:pt x="388120" y="127019"/>
                </a:cubicBezTo>
                <a:cubicBezTo>
                  <a:pt x="383551" y="133096"/>
                  <a:pt x="377496" y="137110"/>
                  <a:pt x="369954" y="139065"/>
                </a:cubicBezTo>
                <a:lnTo>
                  <a:pt x="369954" y="139993"/>
                </a:lnTo>
                <a:cubicBezTo>
                  <a:pt x="378209" y="142834"/>
                  <a:pt x="384972" y="147179"/>
                  <a:pt x="390250" y="153036"/>
                </a:cubicBezTo>
                <a:cubicBezTo>
                  <a:pt x="395529" y="158890"/>
                  <a:pt x="398167" y="166745"/>
                  <a:pt x="398167" y="176591"/>
                </a:cubicBezTo>
                <a:close/>
                <a:moveTo>
                  <a:pt x="529589" y="217713"/>
                </a:moveTo>
                <a:lnTo>
                  <a:pt x="504572" y="217713"/>
                </a:lnTo>
                <a:lnTo>
                  <a:pt x="504572" y="158760"/>
                </a:lnTo>
                <a:lnTo>
                  <a:pt x="479819" y="158760"/>
                </a:lnTo>
                <a:lnTo>
                  <a:pt x="435772" y="217713"/>
                </a:lnTo>
                <a:lnTo>
                  <a:pt x="406627" y="217713"/>
                </a:lnTo>
                <a:lnTo>
                  <a:pt x="454402" y="156496"/>
                </a:lnTo>
                <a:cubicBezTo>
                  <a:pt x="442073" y="152863"/>
                  <a:pt x="433043" y="147449"/>
                  <a:pt x="427319" y="140260"/>
                </a:cubicBezTo>
                <a:cubicBezTo>
                  <a:pt x="421595" y="133074"/>
                  <a:pt x="418738" y="123448"/>
                  <a:pt x="418738" y="111384"/>
                </a:cubicBezTo>
                <a:cubicBezTo>
                  <a:pt x="418738" y="104019"/>
                  <a:pt x="420353" y="97564"/>
                  <a:pt x="423593" y="92020"/>
                </a:cubicBezTo>
                <a:cubicBezTo>
                  <a:pt x="426830" y="86475"/>
                  <a:pt x="431201" y="81795"/>
                  <a:pt x="436701" y="77980"/>
                </a:cubicBezTo>
                <a:cubicBezTo>
                  <a:pt x="441137" y="74963"/>
                  <a:pt x="446728" y="72724"/>
                  <a:pt x="453470" y="71258"/>
                </a:cubicBezTo>
                <a:cubicBezTo>
                  <a:pt x="460214" y="69796"/>
                  <a:pt x="467755" y="69062"/>
                  <a:pt x="476092" y="69062"/>
                </a:cubicBezTo>
                <a:lnTo>
                  <a:pt x="529589" y="69062"/>
                </a:lnTo>
                <a:close/>
                <a:moveTo>
                  <a:pt x="504572" y="139065"/>
                </a:moveTo>
                <a:lnTo>
                  <a:pt x="504572" y="89024"/>
                </a:lnTo>
                <a:lnTo>
                  <a:pt x="477421" y="89024"/>
                </a:lnTo>
                <a:cubicBezTo>
                  <a:pt x="471657" y="89024"/>
                  <a:pt x="467115" y="89338"/>
                  <a:pt x="463787" y="89958"/>
                </a:cubicBezTo>
                <a:cubicBezTo>
                  <a:pt x="460461" y="90580"/>
                  <a:pt x="457239" y="91779"/>
                  <a:pt x="454137" y="93549"/>
                </a:cubicBezTo>
                <a:cubicBezTo>
                  <a:pt x="450942" y="95501"/>
                  <a:pt x="448523" y="98140"/>
                  <a:pt x="446886" y="101466"/>
                </a:cubicBezTo>
                <a:cubicBezTo>
                  <a:pt x="445244" y="104793"/>
                  <a:pt x="444424" y="108368"/>
                  <a:pt x="444424" y="112184"/>
                </a:cubicBezTo>
                <a:cubicBezTo>
                  <a:pt x="444424" y="117058"/>
                  <a:pt x="444977" y="121028"/>
                  <a:pt x="446086" y="124093"/>
                </a:cubicBezTo>
                <a:cubicBezTo>
                  <a:pt x="447195" y="127152"/>
                  <a:pt x="449215" y="129972"/>
                  <a:pt x="452142" y="132542"/>
                </a:cubicBezTo>
                <a:cubicBezTo>
                  <a:pt x="455245" y="135205"/>
                  <a:pt x="459037" y="136955"/>
                  <a:pt x="463518" y="137801"/>
                </a:cubicBezTo>
                <a:cubicBezTo>
                  <a:pt x="467996" y="138643"/>
                  <a:pt x="472900" y="139065"/>
                  <a:pt x="478223" y="139065"/>
                </a:cubicBezTo>
                <a:close/>
                <a:moveTo>
                  <a:pt x="683161" y="217713"/>
                </a:moveTo>
                <a:lnTo>
                  <a:pt x="658411" y="217713"/>
                </a:lnTo>
                <a:lnTo>
                  <a:pt x="658411" y="106859"/>
                </a:lnTo>
                <a:lnTo>
                  <a:pt x="588409" y="217713"/>
                </a:lnTo>
                <a:lnTo>
                  <a:pt x="565790" y="217713"/>
                </a:lnTo>
                <a:lnTo>
                  <a:pt x="565790" y="69062"/>
                </a:lnTo>
                <a:lnTo>
                  <a:pt x="590540" y="69062"/>
                </a:lnTo>
                <a:lnTo>
                  <a:pt x="590540" y="178190"/>
                </a:lnTo>
                <a:lnTo>
                  <a:pt x="659743" y="69062"/>
                </a:lnTo>
                <a:lnTo>
                  <a:pt x="683161" y="69062"/>
                </a:lnTo>
                <a:close/>
                <a:moveTo>
                  <a:pt x="671986" y="0"/>
                </a:moveTo>
                <a:cubicBezTo>
                  <a:pt x="671986" y="7629"/>
                  <a:pt x="671050" y="14569"/>
                  <a:pt x="669190" y="20827"/>
                </a:cubicBezTo>
                <a:cubicBezTo>
                  <a:pt x="667328" y="27083"/>
                  <a:pt x="664665" y="32335"/>
                  <a:pt x="661201" y="36591"/>
                </a:cubicBezTo>
                <a:cubicBezTo>
                  <a:pt x="657213" y="41296"/>
                  <a:pt x="652687" y="44824"/>
                  <a:pt x="647633" y="47175"/>
                </a:cubicBezTo>
                <a:cubicBezTo>
                  <a:pt x="642574" y="49526"/>
                  <a:pt x="636099" y="50703"/>
                  <a:pt x="628203" y="50703"/>
                </a:cubicBezTo>
                <a:cubicBezTo>
                  <a:pt x="620928" y="50703"/>
                  <a:pt x="614559" y="49479"/>
                  <a:pt x="609106" y="47038"/>
                </a:cubicBezTo>
                <a:cubicBezTo>
                  <a:pt x="603651" y="44601"/>
                  <a:pt x="599058" y="41120"/>
                  <a:pt x="595331" y="36591"/>
                </a:cubicBezTo>
                <a:cubicBezTo>
                  <a:pt x="591696" y="32155"/>
                  <a:pt x="588942" y="26835"/>
                  <a:pt x="587080" y="20625"/>
                </a:cubicBezTo>
                <a:cubicBezTo>
                  <a:pt x="585220" y="14414"/>
                  <a:pt x="584288" y="7539"/>
                  <a:pt x="584288" y="0"/>
                </a:cubicBezTo>
                <a:lnTo>
                  <a:pt x="605843" y="0"/>
                </a:lnTo>
                <a:cubicBezTo>
                  <a:pt x="605843" y="11977"/>
                  <a:pt x="607705" y="20607"/>
                  <a:pt x="611435" y="25884"/>
                </a:cubicBezTo>
                <a:cubicBezTo>
                  <a:pt x="615160" y="31162"/>
                  <a:pt x="620752" y="33801"/>
                  <a:pt x="628203" y="33801"/>
                </a:cubicBezTo>
                <a:cubicBezTo>
                  <a:pt x="635212" y="33801"/>
                  <a:pt x="640667" y="31205"/>
                  <a:pt x="644573" y="26015"/>
                </a:cubicBezTo>
                <a:cubicBezTo>
                  <a:pt x="648471" y="20827"/>
                  <a:pt x="650423" y="12154"/>
                  <a:pt x="650423" y="0"/>
                </a:cubicBezTo>
                <a:close/>
                <a:moveTo>
                  <a:pt x="778447" y="221041"/>
                </a:moveTo>
                <a:cubicBezTo>
                  <a:pt x="768243" y="221041"/>
                  <a:pt x="758883" y="219463"/>
                  <a:pt x="750366" y="216314"/>
                </a:cubicBezTo>
                <a:cubicBezTo>
                  <a:pt x="741852" y="213163"/>
                  <a:pt x="734530" y="208397"/>
                  <a:pt x="728410" y="202011"/>
                </a:cubicBezTo>
                <a:cubicBezTo>
                  <a:pt x="722286" y="195624"/>
                  <a:pt x="717541" y="187571"/>
                  <a:pt x="714172" y="177854"/>
                </a:cubicBezTo>
                <a:cubicBezTo>
                  <a:pt x="710799" y="168139"/>
                  <a:pt x="709113" y="156715"/>
                  <a:pt x="709113" y="143586"/>
                </a:cubicBezTo>
                <a:cubicBezTo>
                  <a:pt x="709113" y="130543"/>
                  <a:pt x="710867" y="119279"/>
                  <a:pt x="714373" y="109786"/>
                </a:cubicBezTo>
                <a:cubicBezTo>
                  <a:pt x="717876" y="100293"/>
                  <a:pt x="722553" y="92311"/>
                  <a:pt x="728410" y="85835"/>
                </a:cubicBezTo>
                <a:cubicBezTo>
                  <a:pt x="734263" y="79355"/>
                  <a:pt x="741564" y="74366"/>
                  <a:pt x="750301" y="70859"/>
                </a:cubicBezTo>
                <a:cubicBezTo>
                  <a:pt x="759042" y="67357"/>
                  <a:pt x="768420" y="65607"/>
                  <a:pt x="778447" y="65607"/>
                </a:cubicBezTo>
                <a:cubicBezTo>
                  <a:pt x="786610" y="65607"/>
                  <a:pt x="794480" y="66759"/>
                  <a:pt x="802068" y="69062"/>
                </a:cubicBezTo>
                <a:cubicBezTo>
                  <a:pt x="809651" y="71374"/>
                  <a:pt x="816416" y="74034"/>
                  <a:pt x="822362" y="77051"/>
                </a:cubicBezTo>
                <a:lnTo>
                  <a:pt x="822362" y="105128"/>
                </a:lnTo>
                <a:lnTo>
                  <a:pt x="820898" y="105128"/>
                </a:lnTo>
                <a:cubicBezTo>
                  <a:pt x="819122" y="103619"/>
                  <a:pt x="816840" y="101891"/>
                  <a:pt x="814046" y="99936"/>
                </a:cubicBezTo>
                <a:cubicBezTo>
                  <a:pt x="811249" y="97985"/>
                  <a:pt x="807855" y="95990"/>
                  <a:pt x="803866" y="93953"/>
                </a:cubicBezTo>
                <a:cubicBezTo>
                  <a:pt x="800406" y="92175"/>
                  <a:pt x="796323" y="90623"/>
                  <a:pt x="791621" y="89291"/>
                </a:cubicBezTo>
                <a:cubicBezTo>
                  <a:pt x="786916" y="87963"/>
                  <a:pt x="782391" y="87297"/>
                  <a:pt x="778047" y="87297"/>
                </a:cubicBezTo>
                <a:cubicBezTo>
                  <a:pt x="765094" y="87297"/>
                  <a:pt x="754694" y="92199"/>
                  <a:pt x="746841" y="102002"/>
                </a:cubicBezTo>
                <a:cubicBezTo>
                  <a:pt x="738986" y="111805"/>
                  <a:pt x="735062" y="125665"/>
                  <a:pt x="735062" y="143586"/>
                </a:cubicBezTo>
                <a:cubicBezTo>
                  <a:pt x="735062" y="161154"/>
                  <a:pt x="738857" y="174834"/>
                  <a:pt x="746442" y="184641"/>
                </a:cubicBezTo>
                <a:cubicBezTo>
                  <a:pt x="754027" y="194443"/>
                  <a:pt x="764560" y="199347"/>
                  <a:pt x="778047" y="199347"/>
                </a:cubicBezTo>
                <a:cubicBezTo>
                  <a:pt x="786207" y="199347"/>
                  <a:pt x="793972" y="197661"/>
                  <a:pt x="801334" y="194288"/>
                </a:cubicBezTo>
                <a:cubicBezTo>
                  <a:pt x="808701" y="190919"/>
                  <a:pt x="815217" y="186574"/>
                  <a:pt x="820898" y="181249"/>
                </a:cubicBezTo>
                <a:lnTo>
                  <a:pt x="822362" y="181249"/>
                </a:lnTo>
                <a:lnTo>
                  <a:pt x="822362" y="209326"/>
                </a:lnTo>
                <a:cubicBezTo>
                  <a:pt x="819878" y="210482"/>
                  <a:pt x="816775" y="211878"/>
                  <a:pt x="813045" y="213516"/>
                </a:cubicBezTo>
                <a:cubicBezTo>
                  <a:pt x="809319" y="215162"/>
                  <a:pt x="805950" y="216382"/>
                  <a:pt x="802934" y="217181"/>
                </a:cubicBezTo>
                <a:cubicBezTo>
                  <a:pt x="798671" y="218423"/>
                  <a:pt x="794859" y="219373"/>
                  <a:pt x="791488" y="220040"/>
                </a:cubicBezTo>
                <a:cubicBezTo>
                  <a:pt x="788115" y="220709"/>
                  <a:pt x="783770" y="221041"/>
                  <a:pt x="778447" y="221041"/>
                </a:cubicBezTo>
                <a:close/>
                <a:moveTo>
                  <a:pt x="953708" y="91023"/>
                </a:moveTo>
                <a:lnTo>
                  <a:pt x="903135" y="91023"/>
                </a:lnTo>
                <a:lnTo>
                  <a:pt x="903135" y="217713"/>
                </a:lnTo>
                <a:lnTo>
                  <a:pt x="878122" y="217713"/>
                </a:lnTo>
                <a:lnTo>
                  <a:pt x="878122" y="91023"/>
                </a:lnTo>
                <a:lnTo>
                  <a:pt x="827550" y="91023"/>
                </a:lnTo>
                <a:lnTo>
                  <a:pt x="827550" y="69062"/>
                </a:lnTo>
                <a:lnTo>
                  <a:pt x="953708" y="69062"/>
                </a:lnTo>
                <a:close/>
                <a:moveTo>
                  <a:pt x="1088913" y="172733"/>
                </a:moveTo>
                <a:cubicBezTo>
                  <a:pt x="1088913" y="179917"/>
                  <a:pt x="1087538" y="186282"/>
                  <a:pt x="1084788" y="191826"/>
                </a:cubicBezTo>
                <a:cubicBezTo>
                  <a:pt x="1082041" y="197374"/>
                  <a:pt x="1078268" y="202007"/>
                  <a:pt x="1073476" y="205733"/>
                </a:cubicBezTo>
                <a:cubicBezTo>
                  <a:pt x="1067446" y="210439"/>
                  <a:pt x="1061122" y="213610"/>
                  <a:pt x="1054515" y="215248"/>
                </a:cubicBezTo>
                <a:cubicBezTo>
                  <a:pt x="1047902" y="216889"/>
                  <a:pt x="1039986" y="217713"/>
                  <a:pt x="1030759" y="217713"/>
                </a:cubicBezTo>
                <a:lnTo>
                  <a:pt x="972339" y="217713"/>
                </a:lnTo>
                <a:lnTo>
                  <a:pt x="972339" y="69062"/>
                </a:lnTo>
                <a:lnTo>
                  <a:pt x="1026900" y="69062"/>
                </a:lnTo>
                <a:cubicBezTo>
                  <a:pt x="1037815" y="69062"/>
                  <a:pt x="1045799" y="69394"/>
                  <a:pt x="1050858" y="70063"/>
                </a:cubicBezTo>
                <a:cubicBezTo>
                  <a:pt x="1055912" y="70730"/>
                  <a:pt x="1060924" y="72436"/>
                  <a:pt x="1065892" y="75186"/>
                </a:cubicBezTo>
                <a:cubicBezTo>
                  <a:pt x="1071126" y="78026"/>
                  <a:pt x="1074985" y="81795"/>
                  <a:pt x="1077473" y="86497"/>
                </a:cubicBezTo>
                <a:cubicBezTo>
                  <a:pt x="1079953" y="91199"/>
                  <a:pt x="1081196" y="96790"/>
                  <a:pt x="1081196" y="103266"/>
                </a:cubicBezTo>
                <a:cubicBezTo>
                  <a:pt x="1081196" y="110362"/>
                  <a:pt x="1079243" y="116731"/>
                  <a:pt x="1075342" y="122364"/>
                </a:cubicBezTo>
                <a:cubicBezTo>
                  <a:pt x="1071436" y="127998"/>
                  <a:pt x="1066244" y="132368"/>
                  <a:pt x="1059768" y="135472"/>
                </a:cubicBezTo>
                <a:lnTo>
                  <a:pt x="1060438" y="136400"/>
                </a:lnTo>
                <a:cubicBezTo>
                  <a:pt x="1068508" y="138439"/>
                  <a:pt x="1075273" y="142564"/>
                  <a:pt x="1080731" y="148774"/>
                </a:cubicBezTo>
                <a:cubicBezTo>
                  <a:pt x="1086185" y="154988"/>
                  <a:pt x="1088913" y="162972"/>
                  <a:pt x="1088913" y="172733"/>
                </a:cubicBezTo>
                <a:close/>
                <a:moveTo>
                  <a:pt x="1055512" y="107125"/>
                </a:moveTo>
                <a:cubicBezTo>
                  <a:pt x="1055512" y="103752"/>
                  <a:pt x="1054958" y="100825"/>
                  <a:pt x="1053854" y="98338"/>
                </a:cubicBezTo>
                <a:cubicBezTo>
                  <a:pt x="1052741" y="95857"/>
                  <a:pt x="1050811" y="93906"/>
                  <a:pt x="1048057" y="92488"/>
                </a:cubicBezTo>
                <a:cubicBezTo>
                  <a:pt x="1044863" y="90803"/>
                  <a:pt x="1041296" y="89805"/>
                  <a:pt x="1037347" y="89493"/>
                </a:cubicBezTo>
                <a:cubicBezTo>
                  <a:pt x="1033402" y="89179"/>
                  <a:pt x="1027923" y="89024"/>
                  <a:pt x="1020910" y="89024"/>
                </a:cubicBezTo>
                <a:lnTo>
                  <a:pt x="997088" y="89024"/>
                </a:lnTo>
                <a:lnTo>
                  <a:pt x="997088" y="129748"/>
                </a:lnTo>
                <a:lnTo>
                  <a:pt x="1025837" y="129748"/>
                </a:lnTo>
                <a:cubicBezTo>
                  <a:pt x="1031958" y="129748"/>
                  <a:pt x="1036307" y="129456"/>
                  <a:pt x="1038876" y="128884"/>
                </a:cubicBezTo>
                <a:cubicBezTo>
                  <a:pt x="1041451" y="128308"/>
                  <a:pt x="1044292" y="127087"/>
                  <a:pt x="1047395" y="125227"/>
                </a:cubicBezTo>
                <a:cubicBezTo>
                  <a:pt x="1050322" y="123448"/>
                  <a:pt x="1052406" y="121054"/>
                  <a:pt x="1053652" y="118034"/>
                </a:cubicBezTo>
                <a:cubicBezTo>
                  <a:pt x="1054894" y="115020"/>
                  <a:pt x="1055512" y="111384"/>
                  <a:pt x="1055512" y="107125"/>
                </a:cubicBezTo>
                <a:close/>
                <a:moveTo>
                  <a:pt x="1063098" y="172865"/>
                </a:moveTo>
                <a:cubicBezTo>
                  <a:pt x="1063098" y="167807"/>
                  <a:pt x="1062364" y="163750"/>
                  <a:pt x="1060902" y="160687"/>
                </a:cubicBezTo>
                <a:cubicBezTo>
                  <a:pt x="1059436" y="157626"/>
                  <a:pt x="1056222" y="154898"/>
                  <a:pt x="1051254" y="152504"/>
                </a:cubicBezTo>
                <a:cubicBezTo>
                  <a:pt x="1048151" y="150995"/>
                  <a:pt x="1044824" y="150063"/>
                  <a:pt x="1041271" y="149710"/>
                </a:cubicBezTo>
                <a:cubicBezTo>
                  <a:pt x="1037722" y="149353"/>
                  <a:pt x="1032801" y="149177"/>
                  <a:pt x="1026500" y="149177"/>
                </a:cubicBezTo>
                <a:lnTo>
                  <a:pt x="997088" y="149177"/>
                </a:lnTo>
                <a:lnTo>
                  <a:pt x="997088" y="197752"/>
                </a:lnTo>
                <a:lnTo>
                  <a:pt x="1018781" y="197752"/>
                </a:lnTo>
                <a:cubicBezTo>
                  <a:pt x="1027746" y="197752"/>
                  <a:pt x="1034709" y="197396"/>
                  <a:pt x="1039677" y="196686"/>
                </a:cubicBezTo>
                <a:cubicBezTo>
                  <a:pt x="1044645" y="195977"/>
                  <a:pt x="1048903" y="194559"/>
                  <a:pt x="1052453" y="192428"/>
                </a:cubicBezTo>
                <a:cubicBezTo>
                  <a:pt x="1056175" y="190120"/>
                  <a:pt x="1058883" y="187463"/>
                  <a:pt x="1060567" y="184443"/>
                </a:cubicBezTo>
                <a:cubicBezTo>
                  <a:pt x="1062252" y="181426"/>
                  <a:pt x="1063098" y="177566"/>
                  <a:pt x="1063098" y="172865"/>
                </a:cubicBezTo>
                <a:close/>
                <a:moveTo>
                  <a:pt x="1232103" y="69062"/>
                </a:moveTo>
                <a:lnTo>
                  <a:pt x="1152126" y="272538"/>
                </a:lnTo>
                <a:lnTo>
                  <a:pt x="1125374" y="272538"/>
                </a:lnTo>
                <a:lnTo>
                  <a:pt x="1151993" y="210525"/>
                </a:lnTo>
                <a:lnTo>
                  <a:pt x="1097961" y="69062"/>
                </a:lnTo>
                <a:lnTo>
                  <a:pt x="1124979" y="69062"/>
                </a:lnTo>
                <a:lnTo>
                  <a:pt x="1165564" y="179118"/>
                </a:lnTo>
                <a:lnTo>
                  <a:pt x="1206021" y="69062"/>
                </a:lnTo>
                <a:close/>
                <a:moveTo>
                  <a:pt x="1432916" y="143456"/>
                </a:moveTo>
                <a:cubicBezTo>
                  <a:pt x="1432916" y="168386"/>
                  <a:pt x="1426907" y="187683"/>
                  <a:pt x="1414887" y="201344"/>
                </a:cubicBezTo>
                <a:cubicBezTo>
                  <a:pt x="1402862" y="215007"/>
                  <a:pt x="1386958" y="221836"/>
                  <a:pt x="1367179" y="221836"/>
                </a:cubicBezTo>
                <a:cubicBezTo>
                  <a:pt x="1347749" y="221836"/>
                  <a:pt x="1332332" y="215427"/>
                  <a:pt x="1320933" y="202608"/>
                </a:cubicBezTo>
                <a:cubicBezTo>
                  <a:pt x="1309533" y="189789"/>
                  <a:pt x="1303301" y="172289"/>
                  <a:pt x="1302235" y="150110"/>
                </a:cubicBezTo>
                <a:lnTo>
                  <a:pt x="1276016" y="150110"/>
                </a:lnTo>
                <a:lnTo>
                  <a:pt x="1276016" y="217713"/>
                </a:lnTo>
                <a:lnTo>
                  <a:pt x="1251000" y="217713"/>
                </a:lnTo>
                <a:lnTo>
                  <a:pt x="1251000" y="69062"/>
                </a:lnTo>
                <a:lnTo>
                  <a:pt x="1276016" y="69062"/>
                </a:lnTo>
                <a:lnTo>
                  <a:pt x="1276016" y="129615"/>
                </a:lnTo>
                <a:lnTo>
                  <a:pt x="1302767" y="129615"/>
                </a:lnTo>
                <a:cubicBezTo>
                  <a:pt x="1304806" y="109386"/>
                  <a:pt x="1311548" y="93549"/>
                  <a:pt x="1322996" y="82105"/>
                </a:cubicBezTo>
                <a:cubicBezTo>
                  <a:pt x="1334441" y="70661"/>
                  <a:pt x="1349168" y="64937"/>
                  <a:pt x="1367179" y="64937"/>
                </a:cubicBezTo>
                <a:cubicBezTo>
                  <a:pt x="1388026" y="64937"/>
                  <a:pt x="1404194" y="72037"/>
                  <a:pt x="1415682" y="86232"/>
                </a:cubicBezTo>
                <a:cubicBezTo>
                  <a:pt x="1427173" y="100429"/>
                  <a:pt x="1432916" y="119502"/>
                  <a:pt x="1432916" y="143456"/>
                </a:cubicBezTo>
                <a:close/>
                <a:moveTo>
                  <a:pt x="1407099" y="143456"/>
                </a:moveTo>
                <a:cubicBezTo>
                  <a:pt x="1407099" y="124470"/>
                  <a:pt x="1403618" y="110232"/>
                  <a:pt x="1396656" y="100735"/>
                </a:cubicBezTo>
                <a:cubicBezTo>
                  <a:pt x="1389690" y="91242"/>
                  <a:pt x="1379865" y="86497"/>
                  <a:pt x="1367179" y="86497"/>
                </a:cubicBezTo>
                <a:cubicBezTo>
                  <a:pt x="1354313" y="86497"/>
                  <a:pt x="1344398" y="91289"/>
                  <a:pt x="1337436" y="100868"/>
                </a:cubicBezTo>
                <a:cubicBezTo>
                  <a:pt x="1330470" y="110452"/>
                  <a:pt x="1326989" y="124647"/>
                  <a:pt x="1326989" y="143456"/>
                </a:cubicBezTo>
                <a:cubicBezTo>
                  <a:pt x="1326989" y="162086"/>
                  <a:pt x="1330495" y="176214"/>
                  <a:pt x="1337500" y="185839"/>
                </a:cubicBezTo>
                <a:cubicBezTo>
                  <a:pt x="1344510" y="195465"/>
                  <a:pt x="1354403" y="200279"/>
                  <a:pt x="1367179" y="200279"/>
                </a:cubicBezTo>
                <a:cubicBezTo>
                  <a:pt x="1379865" y="200279"/>
                  <a:pt x="1389690" y="195599"/>
                  <a:pt x="1396656" y="186239"/>
                </a:cubicBezTo>
                <a:cubicBezTo>
                  <a:pt x="1403618" y="176879"/>
                  <a:pt x="1407099" y="162619"/>
                  <a:pt x="1407099" y="143456"/>
                </a:cubicBezTo>
                <a:close/>
                <a:moveTo>
                  <a:pt x="1649303" y="253375"/>
                </a:moveTo>
                <a:lnTo>
                  <a:pt x="1626012" y="253375"/>
                </a:lnTo>
                <a:lnTo>
                  <a:pt x="1626012" y="217713"/>
                </a:lnTo>
                <a:lnTo>
                  <a:pt x="1458601" y="217713"/>
                </a:lnTo>
                <a:lnTo>
                  <a:pt x="1458601" y="69062"/>
                </a:lnTo>
                <a:lnTo>
                  <a:pt x="1483618" y="69062"/>
                </a:lnTo>
                <a:lnTo>
                  <a:pt x="1483618" y="196553"/>
                </a:lnTo>
                <a:lnTo>
                  <a:pt x="1534053" y="196553"/>
                </a:lnTo>
                <a:lnTo>
                  <a:pt x="1534053" y="69062"/>
                </a:lnTo>
                <a:lnTo>
                  <a:pt x="1559074" y="69062"/>
                </a:lnTo>
                <a:lnTo>
                  <a:pt x="1559074" y="196553"/>
                </a:lnTo>
                <a:lnTo>
                  <a:pt x="1609509" y="196553"/>
                </a:lnTo>
                <a:lnTo>
                  <a:pt x="1609509" y="69062"/>
                </a:lnTo>
                <a:lnTo>
                  <a:pt x="1634529" y="69062"/>
                </a:lnTo>
                <a:lnTo>
                  <a:pt x="1634529" y="196553"/>
                </a:lnTo>
                <a:lnTo>
                  <a:pt x="1649303" y="196553"/>
                </a:lnTo>
                <a:close/>
                <a:moveTo>
                  <a:pt x="1791292" y="217713"/>
                </a:moveTo>
                <a:lnTo>
                  <a:pt x="1766545" y="217713"/>
                </a:lnTo>
                <a:lnTo>
                  <a:pt x="1766545" y="106859"/>
                </a:lnTo>
                <a:lnTo>
                  <a:pt x="1696544" y="217713"/>
                </a:lnTo>
                <a:lnTo>
                  <a:pt x="1673921" y="217713"/>
                </a:lnTo>
                <a:lnTo>
                  <a:pt x="1673921" y="69062"/>
                </a:lnTo>
                <a:lnTo>
                  <a:pt x="1698671" y="69062"/>
                </a:lnTo>
                <a:lnTo>
                  <a:pt x="1698671" y="178190"/>
                </a:lnTo>
                <a:lnTo>
                  <a:pt x="1767873" y="69062"/>
                </a:lnTo>
                <a:lnTo>
                  <a:pt x="1791292" y="69062"/>
                </a:lnTo>
                <a:close/>
                <a:moveTo>
                  <a:pt x="1943002" y="217713"/>
                </a:moveTo>
                <a:lnTo>
                  <a:pt x="1912262" y="217713"/>
                </a:lnTo>
                <a:lnTo>
                  <a:pt x="1876198" y="161554"/>
                </a:lnTo>
                <a:lnTo>
                  <a:pt x="1839071" y="217713"/>
                </a:lnTo>
                <a:lnTo>
                  <a:pt x="1810724" y="217713"/>
                </a:lnTo>
                <a:lnTo>
                  <a:pt x="1862358" y="143986"/>
                </a:lnTo>
                <a:lnTo>
                  <a:pt x="1811254" y="69062"/>
                </a:lnTo>
                <a:lnTo>
                  <a:pt x="1841994" y="69062"/>
                </a:lnTo>
                <a:lnTo>
                  <a:pt x="1877793" y="124693"/>
                </a:lnTo>
                <a:lnTo>
                  <a:pt x="1914527" y="69062"/>
                </a:lnTo>
                <a:lnTo>
                  <a:pt x="1943002" y="69062"/>
                </a:lnTo>
                <a:lnTo>
                  <a:pt x="1891634" y="1422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83597" y="4314306"/>
            <a:ext cx="1247457" cy="263094"/>
          </a:xfrm>
          <a:custGeom>
            <a:avLst/>
            <a:gdLst/>
            <a:ahLst/>
            <a:cxnLst/>
            <a:rect l="l" t="t" r="r" b="b"/>
            <a:pathLst>
              <a:path w="1247457" h="263094">
                <a:moveTo>
                  <a:pt x="69332" y="211598"/>
                </a:moveTo>
                <a:cubicBezTo>
                  <a:pt x="59130" y="211598"/>
                  <a:pt x="49770" y="210020"/>
                  <a:pt x="41252" y="206871"/>
                </a:cubicBezTo>
                <a:cubicBezTo>
                  <a:pt x="32738" y="203720"/>
                  <a:pt x="25415" y="198954"/>
                  <a:pt x="19295" y="192568"/>
                </a:cubicBezTo>
                <a:cubicBezTo>
                  <a:pt x="13172" y="186181"/>
                  <a:pt x="8428" y="178128"/>
                  <a:pt x="5057" y="168411"/>
                </a:cubicBezTo>
                <a:cubicBezTo>
                  <a:pt x="1684" y="158696"/>
                  <a:pt x="0" y="147272"/>
                  <a:pt x="0" y="134143"/>
                </a:cubicBezTo>
                <a:cubicBezTo>
                  <a:pt x="0" y="121100"/>
                  <a:pt x="1753" y="109836"/>
                  <a:pt x="5259" y="100343"/>
                </a:cubicBezTo>
                <a:cubicBezTo>
                  <a:pt x="8761" y="90850"/>
                  <a:pt x="13438" y="82868"/>
                  <a:pt x="19295" y="76392"/>
                </a:cubicBezTo>
                <a:cubicBezTo>
                  <a:pt x="25150" y="69912"/>
                  <a:pt x="32446" y="64923"/>
                  <a:pt x="41187" y="61416"/>
                </a:cubicBezTo>
                <a:cubicBezTo>
                  <a:pt x="49928" y="57914"/>
                  <a:pt x="59306" y="56164"/>
                  <a:pt x="69332" y="56164"/>
                </a:cubicBezTo>
                <a:cubicBezTo>
                  <a:pt x="77493" y="56164"/>
                  <a:pt x="85367" y="57316"/>
                  <a:pt x="92955" y="59619"/>
                </a:cubicBezTo>
                <a:cubicBezTo>
                  <a:pt x="100537" y="61931"/>
                  <a:pt x="107301" y="64591"/>
                  <a:pt x="113249" y="67608"/>
                </a:cubicBezTo>
                <a:lnTo>
                  <a:pt x="113249" y="95685"/>
                </a:lnTo>
                <a:lnTo>
                  <a:pt x="111783" y="95685"/>
                </a:lnTo>
                <a:cubicBezTo>
                  <a:pt x="110008" y="94176"/>
                  <a:pt x="107726" y="92448"/>
                  <a:pt x="104932" y="90493"/>
                </a:cubicBezTo>
                <a:cubicBezTo>
                  <a:pt x="102134" y="88542"/>
                  <a:pt x="98740" y="86547"/>
                  <a:pt x="94752" y="84510"/>
                </a:cubicBezTo>
                <a:cubicBezTo>
                  <a:pt x="91291" y="82732"/>
                  <a:pt x="87209" y="81180"/>
                  <a:pt x="82508" y="79848"/>
                </a:cubicBezTo>
                <a:cubicBezTo>
                  <a:pt x="77803" y="78520"/>
                  <a:pt x="73278" y="77854"/>
                  <a:pt x="68932" y="77854"/>
                </a:cubicBezTo>
                <a:cubicBezTo>
                  <a:pt x="55979" y="77854"/>
                  <a:pt x="45579" y="82756"/>
                  <a:pt x="37724" y="92559"/>
                </a:cubicBezTo>
                <a:cubicBezTo>
                  <a:pt x="29873" y="102362"/>
                  <a:pt x="25948" y="116222"/>
                  <a:pt x="25948" y="134143"/>
                </a:cubicBezTo>
                <a:cubicBezTo>
                  <a:pt x="25948" y="151711"/>
                  <a:pt x="29743" y="165391"/>
                  <a:pt x="37328" y="175198"/>
                </a:cubicBezTo>
                <a:cubicBezTo>
                  <a:pt x="44914" y="185000"/>
                  <a:pt x="55447" y="189904"/>
                  <a:pt x="68932" y="189904"/>
                </a:cubicBezTo>
                <a:cubicBezTo>
                  <a:pt x="77094" y="189904"/>
                  <a:pt x="84859" y="188218"/>
                  <a:pt x="92221" y="184845"/>
                </a:cubicBezTo>
                <a:cubicBezTo>
                  <a:pt x="99583" y="181476"/>
                  <a:pt x="106102" y="177131"/>
                  <a:pt x="111783" y="171806"/>
                </a:cubicBezTo>
                <a:lnTo>
                  <a:pt x="113249" y="171806"/>
                </a:lnTo>
                <a:lnTo>
                  <a:pt x="113249" y="199883"/>
                </a:lnTo>
                <a:cubicBezTo>
                  <a:pt x="110764" y="201039"/>
                  <a:pt x="107662" y="202435"/>
                  <a:pt x="103932" y="204073"/>
                </a:cubicBezTo>
                <a:cubicBezTo>
                  <a:pt x="100206" y="205719"/>
                  <a:pt x="96836" y="206939"/>
                  <a:pt x="93816" y="207738"/>
                </a:cubicBezTo>
                <a:cubicBezTo>
                  <a:pt x="89557" y="208980"/>
                  <a:pt x="85744" y="209930"/>
                  <a:pt x="82375" y="210597"/>
                </a:cubicBezTo>
                <a:cubicBezTo>
                  <a:pt x="79001" y="211266"/>
                  <a:pt x="74657" y="211598"/>
                  <a:pt x="69332" y="211598"/>
                </a:cubicBezTo>
                <a:close/>
                <a:moveTo>
                  <a:pt x="252842" y="59619"/>
                </a:moveTo>
                <a:lnTo>
                  <a:pt x="172865" y="263095"/>
                </a:lnTo>
                <a:lnTo>
                  <a:pt x="146116" y="263095"/>
                </a:lnTo>
                <a:lnTo>
                  <a:pt x="172731" y="201082"/>
                </a:lnTo>
                <a:lnTo>
                  <a:pt x="118702" y="59619"/>
                </a:lnTo>
                <a:lnTo>
                  <a:pt x="145717" y="59619"/>
                </a:lnTo>
                <a:lnTo>
                  <a:pt x="186303" y="169675"/>
                </a:lnTo>
                <a:lnTo>
                  <a:pt x="226760" y="59619"/>
                </a:lnTo>
                <a:close/>
                <a:moveTo>
                  <a:pt x="377135" y="81580"/>
                </a:moveTo>
                <a:cubicBezTo>
                  <a:pt x="382902" y="87437"/>
                  <a:pt x="387382" y="94863"/>
                  <a:pt x="390578" y="103871"/>
                </a:cubicBezTo>
                <a:cubicBezTo>
                  <a:pt x="393775" y="112874"/>
                  <a:pt x="395370" y="123321"/>
                  <a:pt x="395370" y="135212"/>
                </a:cubicBezTo>
                <a:cubicBezTo>
                  <a:pt x="395370" y="146656"/>
                  <a:pt x="393551" y="157237"/>
                  <a:pt x="389915" y="166950"/>
                </a:cubicBezTo>
                <a:cubicBezTo>
                  <a:pt x="386276" y="176666"/>
                  <a:pt x="381354" y="184849"/>
                  <a:pt x="375141" y="191499"/>
                </a:cubicBezTo>
                <a:cubicBezTo>
                  <a:pt x="368755" y="198422"/>
                  <a:pt x="361677" y="203631"/>
                  <a:pt x="353916" y="207136"/>
                </a:cubicBezTo>
                <a:cubicBezTo>
                  <a:pt x="346154" y="210640"/>
                  <a:pt x="337701" y="212393"/>
                  <a:pt x="328564" y="212393"/>
                </a:cubicBezTo>
                <a:cubicBezTo>
                  <a:pt x="319248" y="212393"/>
                  <a:pt x="310708" y="210776"/>
                  <a:pt x="302947" y="207536"/>
                </a:cubicBezTo>
                <a:cubicBezTo>
                  <a:pt x="295185" y="204300"/>
                  <a:pt x="288554" y="199311"/>
                  <a:pt x="283054" y="192568"/>
                </a:cubicBezTo>
                <a:cubicBezTo>
                  <a:pt x="276220" y="184137"/>
                  <a:pt x="271098" y="173582"/>
                  <a:pt x="267682" y="160894"/>
                </a:cubicBezTo>
                <a:cubicBezTo>
                  <a:pt x="264265" y="148208"/>
                  <a:pt x="262558" y="132505"/>
                  <a:pt x="262558" y="113785"/>
                </a:cubicBezTo>
                <a:cubicBezTo>
                  <a:pt x="262558" y="107133"/>
                  <a:pt x="262847" y="100365"/>
                  <a:pt x="263426" y="93489"/>
                </a:cubicBezTo>
                <a:cubicBezTo>
                  <a:pt x="264003" y="86612"/>
                  <a:pt x="265266" y="78382"/>
                  <a:pt x="267217" y="68803"/>
                </a:cubicBezTo>
                <a:cubicBezTo>
                  <a:pt x="268989" y="60289"/>
                  <a:pt x="271382" y="52369"/>
                  <a:pt x="274403" y="45047"/>
                </a:cubicBezTo>
                <a:cubicBezTo>
                  <a:pt x="277419" y="37732"/>
                  <a:pt x="281369" y="31544"/>
                  <a:pt x="286243" y="26485"/>
                </a:cubicBezTo>
                <a:cubicBezTo>
                  <a:pt x="292543" y="19923"/>
                  <a:pt x="300773" y="14684"/>
                  <a:pt x="310931" y="10782"/>
                </a:cubicBezTo>
                <a:cubicBezTo>
                  <a:pt x="321090" y="6880"/>
                  <a:pt x="334551" y="4173"/>
                  <a:pt x="351324" y="2664"/>
                </a:cubicBezTo>
                <a:cubicBezTo>
                  <a:pt x="357263" y="2135"/>
                  <a:pt x="363629" y="1624"/>
                  <a:pt x="370418" y="1135"/>
                </a:cubicBezTo>
                <a:cubicBezTo>
                  <a:pt x="377204" y="644"/>
                  <a:pt x="382370" y="266"/>
                  <a:pt x="385924" y="0"/>
                </a:cubicBezTo>
                <a:lnTo>
                  <a:pt x="385924" y="23026"/>
                </a:lnTo>
                <a:cubicBezTo>
                  <a:pt x="381309" y="23289"/>
                  <a:pt x="376384" y="23626"/>
                  <a:pt x="371149" y="24023"/>
                </a:cubicBezTo>
                <a:cubicBezTo>
                  <a:pt x="365915" y="24423"/>
                  <a:pt x="359928" y="24890"/>
                  <a:pt x="353184" y="25423"/>
                </a:cubicBezTo>
                <a:cubicBezTo>
                  <a:pt x="344221" y="26132"/>
                  <a:pt x="334861" y="27706"/>
                  <a:pt x="325105" y="30143"/>
                </a:cubicBezTo>
                <a:cubicBezTo>
                  <a:pt x="315345" y="32584"/>
                  <a:pt x="307982" y="36378"/>
                  <a:pt x="303016" y="41526"/>
                </a:cubicBezTo>
                <a:cubicBezTo>
                  <a:pt x="299286" y="45338"/>
                  <a:pt x="296315" y="50793"/>
                  <a:pt x="294098" y="57888"/>
                </a:cubicBezTo>
                <a:cubicBezTo>
                  <a:pt x="291880" y="64988"/>
                  <a:pt x="290326" y="72886"/>
                  <a:pt x="289439" y="81580"/>
                </a:cubicBezTo>
                <a:cubicBezTo>
                  <a:pt x="296006" y="76881"/>
                  <a:pt x="303033" y="72911"/>
                  <a:pt x="310531" y="69671"/>
                </a:cubicBezTo>
                <a:cubicBezTo>
                  <a:pt x="318031" y="66430"/>
                  <a:pt x="326123" y="64815"/>
                  <a:pt x="334818" y="64815"/>
                </a:cubicBezTo>
                <a:cubicBezTo>
                  <a:pt x="342892" y="64815"/>
                  <a:pt x="350567" y="66168"/>
                  <a:pt x="357839" y="68868"/>
                </a:cubicBezTo>
                <a:cubicBezTo>
                  <a:pt x="365115" y="71575"/>
                  <a:pt x="371549" y="75812"/>
                  <a:pt x="377135" y="81580"/>
                </a:cubicBezTo>
                <a:close/>
                <a:moveTo>
                  <a:pt x="369950" y="136674"/>
                </a:moveTo>
                <a:cubicBezTo>
                  <a:pt x="369950" y="120880"/>
                  <a:pt x="366404" y="108773"/>
                  <a:pt x="359304" y="100343"/>
                </a:cubicBezTo>
                <a:cubicBezTo>
                  <a:pt x="352209" y="91915"/>
                  <a:pt x="342093" y="87699"/>
                  <a:pt x="328964" y="87699"/>
                </a:cubicBezTo>
                <a:cubicBezTo>
                  <a:pt x="321778" y="87699"/>
                  <a:pt x="314816" y="88898"/>
                  <a:pt x="308073" y="91292"/>
                </a:cubicBezTo>
                <a:cubicBezTo>
                  <a:pt x="301330" y="93686"/>
                  <a:pt x="294984" y="96884"/>
                  <a:pt x="289041" y="100875"/>
                </a:cubicBezTo>
                <a:cubicBezTo>
                  <a:pt x="288864" y="103090"/>
                  <a:pt x="288684" y="105732"/>
                  <a:pt x="288507" y="108792"/>
                </a:cubicBezTo>
                <a:cubicBezTo>
                  <a:pt x="288330" y="111852"/>
                  <a:pt x="288241" y="114624"/>
                  <a:pt x="288241" y="117112"/>
                </a:cubicBezTo>
                <a:cubicBezTo>
                  <a:pt x="288241" y="132548"/>
                  <a:pt x="289482" y="145098"/>
                  <a:pt x="291971" y="154772"/>
                </a:cubicBezTo>
                <a:cubicBezTo>
                  <a:pt x="294451" y="164444"/>
                  <a:pt x="297910" y="172026"/>
                  <a:pt x="302345" y="177530"/>
                </a:cubicBezTo>
                <a:cubicBezTo>
                  <a:pt x="306342" y="182498"/>
                  <a:pt x="310553" y="185932"/>
                  <a:pt x="314993" y="187841"/>
                </a:cubicBezTo>
                <a:cubicBezTo>
                  <a:pt x="319428" y="189749"/>
                  <a:pt x="324263" y="190702"/>
                  <a:pt x="329493" y="190702"/>
                </a:cubicBezTo>
                <a:cubicBezTo>
                  <a:pt x="342270" y="190702"/>
                  <a:pt x="352209" y="185868"/>
                  <a:pt x="359304" y="176195"/>
                </a:cubicBezTo>
                <a:cubicBezTo>
                  <a:pt x="366404" y="166525"/>
                  <a:pt x="369950" y="153353"/>
                  <a:pt x="369950" y="136674"/>
                </a:cubicBezTo>
                <a:close/>
                <a:moveTo>
                  <a:pt x="552798" y="162223"/>
                </a:moveTo>
                <a:cubicBezTo>
                  <a:pt x="552798" y="169408"/>
                  <a:pt x="551354" y="175928"/>
                  <a:pt x="548470" y="181786"/>
                </a:cubicBezTo>
                <a:cubicBezTo>
                  <a:pt x="545586" y="187639"/>
                  <a:pt x="541663" y="192392"/>
                  <a:pt x="536694" y="196027"/>
                </a:cubicBezTo>
                <a:cubicBezTo>
                  <a:pt x="530837" y="200462"/>
                  <a:pt x="524585" y="203612"/>
                  <a:pt x="517932" y="205474"/>
                </a:cubicBezTo>
                <a:cubicBezTo>
                  <a:pt x="511279" y="207334"/>
                  <a:pt x="502714" y="208270"/>
                  <a:pt x="492249" y="208270"/>
                </a:cubicBezTo>
                <a:lnTo>
                  <a:pt x="441813" y="208270"/>
                </a:lnTo>
                <a:lnTo>
                  <a:pt x="441813" y="81580"/>
                </a:lnTo>
                <a:lnTo>
                  <a:pt x="404016" y="81580"/>
                </a:lnTo>
                <a:lnTo>
                  <a:pt x="404016" y="59619"/>
                </a:lnTo>
                <a:lnTo>
                  <a:pt x="466829" y="59619"/>
                </a:lnTo>
                <a:lnTo>
                  <a:pt x="466829" y="117507"/>
                </a:lnTo>
                <a:lnTo>
                  <a:pt x="492911" y="117507"/>
                </a:lnTo>
                <a:cubicBezTo>
                  <a:pt x="504094" y="117507"/>
                  <a:pt x="512765" y="118088"/>
                  <a:pt x="518928" y="119240"/>
                </a:cubicBezTo>
                <a:cubicBezTo>
                  <a:pt x="525095" y="120391"/>
                  <a:pt x="531241" y="123235"/>
                  <a:pt x="537361" y="127757"/>
                </a:cubicBezTo>
                <a:cubicBezTo>
                  <a:pt x="542508" y="131572"/>
                  <a:pt x="546368" y="136454"/>
                  <a:pt x="548938" y="142398"/>
                </a:cubicBezTo>
                <a:cubicBezTo>
                  <a:pt x="551509" y="148342"/>
                  <a:pt x="552798" y="154948"/>
                  <a:pt x="552798" y="162223"/>
                </a:cubicBezTo>
                <a:close/>
                <a:moveTo>
                  <a:pt x="526979" y="162627"/>
                </a:moveTo>
                <a:cubicBezTo>
                  <a:pt x="526979" y="158098"/>
                  <a:pt x="526204" y="154127"/>
                  <a:pt x="524652" y="150714"/>
                </a:cubicBezTo>
                <a:cubicBezTo>
                  <a:pt x="523098" y="147298"/>
                  <a:pt x="520548" y="144525"/>
                  <a:pt x="516999" y="142398"/>
                </a:cubicBezTo>
                <a:cubicBezTo>
                  <a:pt x="513273" y="140180"/>
                  <a:pt x="509040" y="138848"/>
                  <a:pt x="504291" y="138402"/>
                </a:cubicBezTo>
                <a:cubicBezTo>
                  <a:pt x="499547" y="137959"/>
                  <a:pt x="492735" y="137736"/>
                  <a:pt x="483865" y="137736"/>
                </a:cubicBezTo>
                <a:lnTo>
                  <a:pt x="466829" y="137736"/>
                </a:lnTo>
                <a:lnTo>
                  <a:pt x="466829" y="188309"/>
                </a:lnTo>
                <a:lnTo>
                  <a:pt x="483331" y="188309"/>
                </a:lnTo>
                <a:cubicBezTo>
                  <a:pt x="492202" y="188309"/>
                  <a:pt x="499082" y="187931"/>
                  <a:pt x="503960" y="187174"/>
                </a:cubicBezTo>
                <a:cubicBezTo>
                  <a:pt x="508838" y="186423"/>
                  <a:pt x="513050" y="184979"/>
                  <a:pt x="516603" y="182851"/>
                </a:cubicBezTo>
                <a:cubicBezTo>
                  <a:pt x="520235" y="180544"/>
                  <a:pt x="522878" y="177814"/>
                  <a:pt x="524520" y="174665"/>
                </a:cubicBezTo>
                <a:cubicBezTo>
                  <a:pt x="526157" y="171515"/>
                  <a:pt x="526979" y="167501"/>
                  <a:pt x="526979" y="162627"/>
                </a:cubicBezTo>
                <a:close/>
                <a:moveTo>
                  <a:pt x="641030" y="211731"/>
                </a:moveTo>
                <a:cubicBezTo>
                  <a:pt x="617338" y="211731"/>
                  <a:pt x="598954" y="205052"/>
                  <a:pt x="585872" y="191701"/>
                </a:cubicBezTo>
                <a:cubicBezTo>
                  <a:pt x="572782" y="178352"/>
                  <a:pt x="566239" y="159387"/>
                  <a:pt x="566239" y="134810"/>
                </a:cubicBezTo>
                <a:cubicBezTo>
                  <a:pt x="566239" y="110588"/>
                  <a:pt x="572583" y="91317"/>
                  <a:pt x="585269" y="76987"/>
                </a:cubicBezTo>
                <a:cubicBezTo>
                  <a:pt x="597957" y="62658"/>
                  <a:pt x="614545" y="55494"/>
                  <a:pt x="635039" y="55494"/>
                </a:cubicBezTo>
                <a:cubicBezTo>
                  <a:pt x="644266" y="55494"/>
                  <a:pt x="652430" y="56827"/>
                  <a:pt x="659530" y="59486"/>
                </a:cubicBezTo>
                <a:cubicBezTo>
                  <a:pt x="666626" y="62151"/>
                  <a:pt x="672832" y="66319"/>
                  <a:pt x="678157" y="72001"/>
                </a:cubicBezTo>
                <a:cubicBezTo>
                  <a:pt x="683481" y="77678"/>
                  <a:pt x="687560" y="84618"/>
                  <a:pt x="690400" y="92826"/>
                </a:cubicBezTo>
                <a:cubicBezTo>
                  <a:pt x="693237" y="101030"/>
                  <a:pt x="694656" y="111079"/>
                  <a:pt x="694656" y="122968"/>
                </a:cubicBezTo>
                <a:lnTo>
                  <a:pt x="694656" y="136541"/>
                </a:lnTo>
                <a:lnTo>
                  <a:pt x="591656" y="136541"/>
                </a:lnTo>
                <a:cubicBezTo>
                  <a:pt x="591656" y="153839"/>
                  <a:pt x="596004" y="167058"/>
                  <a:pt x="604699" y="176195"/>
                </a:cubicBezTo>
                <a:cubicBezTo>
                  <a:pt x="613392" y="185335"/>
                  <a:pt x="625416" y="189904"/>
                  <a:pt x="640763" y="189904"/>
                </a:cubicBezTo>
                <a:cubicBezTo>
                  <a:pt x="646265" y="189904"/>
                  <a:pt x="651654" y="189284"/>
                  <a:pt x="656932" y="188043"/>
                </a:cubicBezTo>
                <a:cubicBezTo>
                  <a:pt x="662208" y="186801"/>
                  <a:pt x="666978" y="185206"/>
                  <a:pt x="671238" y="183251"/>
                </a:cubicBezTo>
                <a:cubicBezTo>
                  <a:pt x="675759" y="181209"/>
                  <a:pt x="679576" y="179237"/>
                  <a:pt x="682682" y="177329"/>
                </a:cubicBezTo>
                <a:cubicBezTo>
                  <a:pt x="685785" y="175421"/>
                  <a:pt x="688363" y="173625"/>
                  <a:pt x="690400" y="171939"/>
                </a:cubicBezTo>
                <a:lnTo>
                  <a:pt x="691861" y="171939"/>
                </a:lnTo>
                <a:lnTo>
                  <a:pt x="691861" y="199220"/>
                </a:lnTo>
                <a:cubicBezTo>
                  <a:pt x="688936" y="200372"/>
                  <a:pt x="685296" y="201812"/>
                  <a:pt x="680953" y="203545"/>
                </a:cubicBezTo>
                <a:cubicBezTo>
                  <a:pt x="676605" y="205276"/>
                  <a:pt x="672699" y="206626"/>
                  <a:pt x="669239" y="207601"/>
                </a:cubicBezTo>
                <a:cubicBezTo>
                  <a:pt x="664361" y="208933"/>
                  <a:pt x="659944" y="209956"/>
                  <a:pt x="655999" y="210668"/>
                </a:cubicBezTo>
                <a:cubicBezTo>
                  <a:pt x="652050" y="211378"/>
                  <a:pt x="647064" y="211731"/>
                  <a:pt x="641030" y="211731"/>
                </a:cubicBezTo>
                <a:close/>
                <a:moveTo>
                  <a:pt x="670304" y="117378"/>
                </a:moveTo>
                <a:cubicBezTo>
                  <a:pt x="670128" y="110635"/>
                  <a:pt x="669329" y="104821"/>
                  <a:pt x="667911" y="99939"/>
                </a:cubicBezTo>
                <a:cubicBezTo>
                  <a:pt x="666492" y="95065"/>
                  <a:pt x="664451" y="90940"/>
                  <a:pt x="661788" y="87567"/>
                </a:cubicBezTo>
                <a:cubicBezTo>
                  <a:pt x="658861" y="83841"/>
                  <a:pt x="655113" y="81004"/>
                  <a:pt x="650544" y="79049"/>
                </a:cubicBezTo>
                <a:cubicBezTo>
                  <a:pt x="645976" y="77101"/>
                  <a:pt x="640321" y="76126"/>
                  <a:pt x="633577" y="76126"/>
                </a:cubicBezTo>
                <a:cubicBezTo>
                  <a:pt x="626922" y="76126"/>
                  <a:pt x="621266" y="77123"/>
                  <a:pt x="616612" y="79118"/>
                </a:cubicBezTo>
                <a:cubicBezTo>
                  <a:pt x="611949" y="81112"/>
                  <a:pt x="607711" y="84020"/>
                  <a:pt x="603900" y="87836"/>
                </a:cubicBezTo>
                <a:cubicBezTo>
                  <a:pt x="600174" y="91739"/>
                  <a:pt x="597337" y="96062"/>
                  <a:pt x="595386" y="100807"/>
                </a:cubicBezTo>
                <a:cubicBezTo>
                  <a:pt x="593430" y="105555"/>
                  <a:pt x="592188" y="111079"/>
                  <a:pt x="591656" y="117378"/>
                </a:cubicBezTo>
                <a:close/>
                <a:moveTo>
                  <a:pt x="839576" y="208270"/>
                </a:moveTo>
                <a:lnTo>
                  <a:pt x="808437" y="208270"/>
                </a:lnTo>
                <a:lnTo>
                  <a:pt x="757469" y="139734"/>
                </a:lnTo>
                <a:lnTo>
                  <a:pt x="744958" y="139734"/>
                </a:lnTo>
                <a:lnTo>
                  <a:pt x="744958" y="208270"/>
                </a:lnTo>
                <a:lnTo>
                  <a:pt x="719941" y="208270"/>
                </a:lnTo>
                <a:lnTo>
                  <a:pt x="719941" y="59619"/>
                </a:lnTo>
                <a:lnTo>
                  <a:pt x="744958" y="59619"/>
                </a:lnTo>
                <a:lnTo>
                  <a:pt x="744958" y="124297"/>
                </a:lnTo>
                <a:cubicBezTo>
                  <a:pt x="751435" y="124208"/>
                  <a:pt x="756960" y="122858"/>
                  <a:pt x="761529" y="120237"/>
                </a:cubicBezTo>
                <a:cubicBezTo>
                  <a:pt x="766097" y="117619"/>
                  <a:pt x="769978" y="112543"/>
                  <a:pt x="773175" y="105002"/>
                </a:cubicBezTo>
                <a:cubicBezTo>
                  <a:pt x="774152" y="102787"/>
                  <a:pt x="775231" y="100210"/>
                  <a:pt x="776430" y="97283"/>
                </a:cubicBezTo>
                <a:cubicBezTo>
                  <a:pt x="777632" y="94356"/>
                  <a:pt x="778582" y="91778"/>
                  <a:pt x="779295" y="89565"/>
                </a:cubicBezTo>
                <a:cubicBezTo>
                  <a:pt x="783198" y="78649"/>
                  <a:pt x="788609" y="70931"/>
                  <a:pt x="795532" y="66406"/>
                </a:cubicBezTo>
                <a:cubicBezTo>
                  <a:pt x="802451" y="61884"/>
                  <a:pt x="811454" y="59619"/>
                  <a:pt x="822546" y="59619"/>
                </a:cubicBezTo>
                <a:lnTo>
                  <a:pt x="829331" y="59619"/>
                </a:lnTo>
                <a:lnTo>
                  <a:pt x="829331" y="81184"/>
                </a:lnTo>
                <a:lnTo>
                  <a:pt x="823611" y="81184"/>
                </a:lnTo>
                <a:cubicBezTo>
                  <a:pt x="816602" y="81184"/>
                  <a:pt x="811345" y="82624"/>
                  <a:pt x="807843" y="85503"/>
                </a:cubicBezTo>
                <a:cubicBezTo>
                  <a:pt x="804337" y="88388"/>
                  <a:pt x="801385" y="93647"/>
                  <a:pt x="798987" y="101275"/>
                </a:cubicBezTo>
                <a:cubicBezTo>
                  <a:pt x="796503" y="108993"/>
                  <a:pt x="793580" y="115002"/>
                  <a:pt x="790206" y="119304"/>
                </a:cubicBezTo>
                <a:cubicBezTo>
                  <a:pt x="786834" y="123610"/>
                  <a:pt x="783108" y="126914"/>
                  <a:pt x="779030" y="129222"/>
                </a:cubicBezTo>
                <a:close/>
                <a:moveTo>
                  <a:pt x="964270" y="81580"/>
                </a:moveTo>
                <a:lnTo>
                  <a:pt x="913701" y="81580"/>
                </a:lnTo>
                <a:lnTo>
                  <a:pt x="913701" y="208270"/>
                </a:lnTo>
                <a:lnTo>
                  <a:pt x="888685" y="208270"/>
                </a:lnTo>
                <a:lnTo>
                  <a:pt x="888685" y="81580"/>
                </a:lnTo>
                <a:lnTo>
                  <a:pt x="838112" y="81580"/>
                </a:lnTo>
                <a:lnTo>
                  <a:pt x="838112" y="59619"/>
                </a:lnTo>
                <a:lnTo>
                  <a:pt x="964270" y="59619"/>
                </a:lnTo>
                <a:close/>
                <a:moveTo>
                  <a:pt x="1105200" y="134013"/>
                </a:moveTo>
                <a:cubicBezTo>
                  <a:pt x="1105200" y="159034"/>
                  <a:pt x="1099166" y="178352"/>
                  <a:pt x="1087102" y="191966"/>
                </a:cubicBezTo>
                <a:cubicBezTo>
                  <a:pt x="1075035" y="205586"/>
                  <a:pt x="1058979" y="212393"/>
                  <a:pt x="1038927" y="212393"/>
                </a:cubicBezTo>
                <a:cubicBezTo>
                  <a:pt x="1018253" y="212393"/>
                  <a:pt x="1001998" y="205362"/>
                  <a:pt x="990154" y="191301"/>
                </a:cubicBezTo>
                <a:cubicBezTo>
                  <a:pt x="978310" y="177239"/>
                  <a:pt x="972388" y="158141"/>
                  <a:pt x="972388" y="134013"/>
                </a:cubicBezTo>
                <a:cubicBezTo>
                  <a:pt x="972388" y="109170"/>
                  <a:pt x="978486" y="89871"/>
                  <a:pt x="990691" y="76122"/>
                </a:cubicBezTo>
                <a:cubicBezTo>
                  <a:pt x="1002887" y="62370"/>
                  <a:pt x="1018969" y="55494"/>
                  <a:pt x="1038927" y="55494"/>
                </a:cubicBezTo>
                <a:cubicBezTo>
                  <a:pt x="1058979" y="55494"/>
                  <a:pt x="1075035" y="62349"/>
                  <a:pt x="1087102" y="76053"/>
                </a:cubicBezTo>
                <a:cubicBezTo>
                  <a:pt x="1099166" y="89763"/>
                  <a:pt x="1105200" y="109079"/>
                  <a:pt x="1105200" y="134013"/>
                </a:cubicBezTo>
                <a:close/>
                <a:moveTo>
                  <a:pt x="1079384" y="134013"/>
                </a:moveTo>
                <a:cubicBezTo>
                  <a:pt x="1079384" y="114760"/>
                  <a:pt x="1075882" y="100455"/>
                  <a:pt x="1068872" y="91095"/>
                </a:cubicBezTo>
                <a:cubicBezTo>
                  <a:pt x="1061860" y="81734"/>
                  <a:pt x="1051877" y="77054"/>
                  <a:pt x="1038927" y="77054"/>
                </a:cubicBezTo>
                <a:cubicBezTo>
                  <a:pt x="1025888" y="77054"/>
                  <a:pt x="1015838" y="81734"/>
                  <a:pt x="1008784" y="91095"/>
                </a:cubicBezTo>
                <a:cubicBezTo>
                  <a:pt x="1001732" y="100455"/>
                  <a:pt x="998203" y="114760"/>
                  <a:pt x="998203" y="134013"/>
                </a:cubicBezTo>
                <a:cubicBezTo>
                  <a:pt x="998203" y="152643"/>
                  <a:pt x="1001732" y="166771"/>
                  <a:pt x="1008784" y="176396"/>
                </a:cubicBezTo>
                <a:cubicBezTo>
                  <a:pt x="1015838" y="186022"/>
                  <a:pt x="1025888" y="190836"/>
                  <a:pt x="1038927" y="190836"/>
                </a:cubicBezTo>
                <a:cubicBezTo>
                  <a:pt x="1051794" y="190836"/>
                  <a:pt x="1061752" y="186109"/>
                  <a:pt x="1068806" y="176663"/>
                </a:cubicBezTo>
                <a:cubicBezTo>
                  <a:pt x="1075856" y="167213"/>
                  <a:pt x="1079384" y="153000"/>
                  <a:pt x="1079384" y="134013"/>
                </a:cubicBezTo>
                <a:close/>
                <a:moveTo>
                  <a:pt x="1247458" y="163290"/>
                </a:moveTo>
                <a:cubicBezTo>
                  <a:pt x="1247458" y="170474"/>
                  <a:pt x="1246082" y="176839"/>
                  <a:pt x="1243335" y="182383"/>
                </a:cubicBezTo>
                <a:cubicBezTo>
                  <a:pt x="1240584" y="187931"/>
                  <a:pt x="1236816" y="192564"/>
                  <a:pt x="1232024" y="196290"/>
                </a:cubicBezTo>
                <a:cubicBezTo>
                  <a:pt x="1225991" y="200996"/>
                  <a:pt x="1219669" y="204167"/>
                  <a:pt x="1213060" y="205805"/>
                </a:cubicBezTo>
                <a:cubicBezTo>
                  <a:pt x="1206449" y="207446"/>
                  <a:pt x="1198530" y="208270"/>
                  <a:pt x="1189303" y="208270"/>
                </a:cubicBezTo>
                <a:lnTo>
                  <a:pt x="1130886" y="208270"/>
                </a:lnTo>
                <a:lnTo>
                  <a:pt x="1130886" y="59619"/>
                </a:lnTo>
                <a:lnTo>
                  <a:pt x="1185447" y="59619"/>
                </a:lnTo>
                <a:cubicBezTo>
                  <a:pt x="1196359" y="59619"/>
                  <a:pt x="1204343" y="59951"/>
                  <a:pt x="1209402" y="60620"/>
                </a:cubicBezTo>
                <a:cubicBezTo>
                  <a:pt x="1214457" y="61287"/>
                  <a:pt x="1219466" y="62993"/>
                  <a:pt x="1224435" y="65743"/>
                </a:cubicBezTo>
                <a:cubicBezTo>
                  <a:pt x="1229670" y="68583"/>
                  <a:pt x="1233529" y="72352"/>
                  <a:pt x="1236016" y="77054"/>
                </a:cubicBezTo>
                <a:cubicBezTo>
                  <a:pt x="1238500" y="81756"/>
                  <a:pt x="1239743" y="87347"/>
                  <a:pt x="1239743" y="93823"/>
                </a:cubicBezTo>
                <a:cubicBezTo>
                  <a:pt x="1239743" y="100919"/>
                  <a:pt x="1237792" y="107288"/>
                  <a:pt x="1233885" y="112921"/>
                </a:cubicBezTo>
                <a:cubicBezTo>
                  <a:pt x="1229980" y="118555"/>
                  <a:pt x="1224792" y="122925"/>
                  <a:pt x="1218314" y="126029"/>
                </a:cubicBezTo>
                <a:lnTo>
                  <a:pt x="1218982" y="126957"/>
                </a:lnTo>
                <a:cubicBezTo>
                  <a:pt x="1227053" y="128996"/>
                  <a:pt x="1233820" y="133121"/>
                  <a:pt x="1239275" y="139331"/>
                </a:cubicBezTo>
                <a:cubicBezTo>
                  <a:pt x="1244728" y="145545"/>
                  <a:pt x="1247458" y="153529"/>
                  <a:pt x="1247458" y="163290"/>
                </a:cubicBezTo>
                <a:close/>
                <a:moveTo>
                  <a:pt x="1214057" y="97682"/>
                </a:moveTo>
                <a:cubicBezTo>
                  <a:pt x="1214057" y="94309"/>
                  <a:pt x="1213502" y="91382"/>
                  <a:pt x="1212396" y="88895"/>
                </a:cubicBezTo>
                <a:cubicBezTo>
                  <a:pt x="1211288" y="86414"/>
                  <a:pt x="1209355" y="84463"/>
                  <a:pt x="1206600" y="83045"/>
                </a:cubicBezTo>
                <a:cubicBezTo>
                  <a:pt x="1203411" y="81360"/>
                  <a:pt x="1199840" y="80362"/>
                  <a:pt x="1195894" y="80050"/>
                </a:cubicBezTo>
                <a:cubicBezTo>
                  <a:pt x="1191945" y="79736"/>
                  <a:pt x="1186466" y="79581"/>
                  <a:pt x="1179452" y="79581"/>
                </a:cubicBezTo>
                <a:lnTo>
                  <a:pt x="1155635" y="79581"/>
                </a:lnTo>
                <a:lnTo>
                  <a:pt x="1155635" y="120305"/>
                </a:lnTo>
                <a:lnTo>
                  <a:pt x="1184382" y="120305"/>
                </a:lnTo>
                <a:cubicBezTo>
                  <a:pt x="1190501" y="120305"/>
                  <a:pt x="1194850" y="120013"/>
                  <a:pt x="1197424" y="119441"/>
                </a:cubicBezTo>
                <a:cubicBezTo>
                  <a:pt x="1199995" y="118865"/>
                  <a:pt x="1202835" y="117644"/>
                  <a:pt x="1205938" y="115784"/>
                </a:cubicBezTo>
                <a:cubicBezTo>
                  <a:pt x="1208865" y="114005"/>
                  <a:pt x="1210950" y="111611"/>
                  <a:pt x="1212195" y="108591"/>
                </a:cubicBezTo>
                <a:cubicBezTo>
                  <a:pt x="1213436" y="105577"/>
                  <a:pt x="1214057" y="101941"/>
                  <a:pt x="1214057" y="97682"/>
                </a:cubicBezTo>
                <a:close/>
                <a:moveTo>
                  <a:pt x="1221642" y="163422"/>
                </a:moveTo>
                <a:cubicBezTo>
                  <a:pt x="1221642" y="158364"/>
                  <a:pt x="1220907" y="154307"/>
                  <a:pt x="1219449" y="151244"/>
                </a:cubicBezTo>
                <a:cubicBezTo>
                  <a:pt x="1217984" y="148183"/>
                  <a:pt x="1214765" y="145455"/>
                  <a:pt x="1209798" y="143061"/>
                </a:cubicBezTo>
                <a:cubicBezTo>
                  <a:pt x="1206694" y="141552"/>
                  <a:pt x="1203368" y="140620"/>
                  <a:pt x="1199819" y="140267"/>
                </a:cubicBezTo>
                <a:cubicBezTo>
                  <a:pt x="1196265" y="139910"/>
                  <a:pt x="1191344" y="139734"/>
                  <a:pt x="1185044" y="139734"/>
                </a:cubicBezTo>
                <a:lnTo>
                  <a:pt x="1155635" y="139734"/>
                </a:lnTo>
                <a:lnTo>
                  <a:pt x="1155635" y="188309"/>
                </a:lnTo>
                <a:lnTo>
                  <a:pt x="1177325" y="188309"/>
                </a:lnTo>
                <a:cubicBezTo>
                  <a:pt x="1186289" y="188309"/>
                  <a:pt x="1193252" y="187953"/>
                  <a:pt x="1198220" y="187243"/>
                </a:cubicBezTo>
                <a:cubicBezTo>
                  <a:pt x="1203191" y="186534"/>
                  <a:pt x="1207448" y="185116"/>
                  <a:pt x="1210995" y="182985"/>
                </a:cubicBezTo>
                <a:cubicBezTo>
                  <a:pt x="1214722" y="180677"/>
                  <a:pt x="1217426" y="178020"/>
                  <a:pt x="1219111" y="175000"/>
                </a:cubicBezTo>
                <a:cubicBezTo>
                  <a:pt x="1220795" y="171983"/>
                  <a:pt x="1221642" y="168123"/>
                  <a:pt x="1221642" y="16342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863804" y="4314306"/>
            <a:ext cx="1423609" cy="263094"/>
          </a:xfrm>
          <a:custGeom>
            <a:avLst/>
            <a:gdLst/>
            <a:ahLst/>
            <a:cxnLst/>
            <a:rect l="l" t="t" r="r" b="b"/>
            <a:pathLst>
              <a:path w="1423609" h="263094">
                <a:moveTo>
                  <a:pt x="88761" y="211863"/>
                </a:moveTo>
                <a:cubicBezTo>
                  <a:pt x="75809" y="211863"/>
                  <a:pt x="63900" y="209689"/>
                  <a:pt x="53036" y="205340"/>
                </a:cubicBezTo>
                <a:cubicBezTo>
                  <a:pt x="42167" y="200996"/>
                  <a:pt x="32781" y="194519"/>
                  <a:pt x="24887" y="185915"/>
                </a:cubicBezTo>
                <a:cubicBezTo>
                  <a:pt x="16988" y="177304"/>
                  <a:pt x="10868" y="166569"/>
                  <a:pt x="6523" y="153706"/>
                </a:cubicBezTo>
                <a:cubicBezTo>
                  <a:pt x="2175" y="140840"/>
                  <a:pt x="0" y="126072"/>
                  <a:pt x="0" y="109393"/>
                </a:cubicBezTo>
                <a:cubicBezTo>
                  <a:pt x="0" y="92805"/>
                  <a:pt x="2109" y="78339"/>
                  <a:pt x="6321" y="66010"/>
                </a:cubicBezTo>
                <a:cubicBezTo>
                  <a:pt x="10534" y="53676"/>
                  <a:pt x="16679" y="42944"/>
                  <a:pt x="24754" y="33804"/>
                </a:cubicBezTo>
                <a:cubicBezTo>
                  <a:pt x="32648" y="24933"/>
                  <a:pt x="42008" y="18165"/>
                  <a:pt x="52833" y="13511"/>
                </a:cubicBezTo>
                <a:cubicBezTo>
                  <a:pt x="63655" y="8852"/>
                  <a:pt x="75766" y="6523"/>
                  <a:pt x="89165" y="6523"/>
                </a:cubicBezTo>
                <a:cubicBezTo>
                  <a:pt x="95818" y="6523"/>
                  <a:pt x="102052" y="7010"/>
                  <a:pt x="107859" y="7985"/>
                </a:cubicBezTo>
                <a:cubicBezTo>
                  <a:pt x="113670" y="8960"/>
                  <a:pt x="119059" y="10206"/>
                  <a:pt x="124031" y="11715"/>
                </a:cubicBezTo>
                <a:cubicBezTo>
                  <a:pt x="128289" y="13043"/>
                  <a:pt x="132656" y="14710"/>
                  <a:pt x="137135" y="16701"/>
                </a:cubicBezTo>
                <a:cubicBezTo>
                  <a:pt x="141616" y="18699"/>
                  <a:pt x="146030" y="20895"/>
                  <a:pt x="150379" y="23289"/>
                </a:cubicBezTo>
                <a:lnTo>
                  <a:pt x="150379" y="55098"/>
                </a:lnTo>
                <a:lnTo>
                  <a:pt x="148247" y="55098"/>
                </a:lnTo>
                <a:cubicBezTo>
                  <a:pt x="145939" y="52967"/>
                  <a:pt x="142971" y="50397"/>
                  <a:pt x="139334" y="47377"/>
                </a:cubicBezTo>
                <a:cubicBezTo>
                  <a:pt x="135694" y="44363"/>
                  <a:pt x="131256" y="41390"/>
                  <a:pt x="126025" y="38462"/>
                </a:cubicBezTo>
                <a:cubicBezTo>
                  <a:pt x="120967" y="35716"/>
                  <a:pt x="115466" y="33451"/>
                  <a:pt x="109522" y="31677"/>
                </a:cubicBezTo>
                <a:cubicBezTo>
                  <a:pt x="103579" y="29901"/>
                  <a:pt x="96703" y="29016"/>
                  <a:pt x="88898" y="29016"/>
                </a:cubicBezTo>
                <a:cubicBezTo>
                  <a:pt x="80467" y="29016"/>
                  <a:pt x="72482" y="30747"/>
                  <a:pt x="64940" y="34204"/>
                </a:cubicBezTo>
                <a:cubicBezTo>
                  <a:pt x="57401" y="37664"/>
                  <a:pt x="50792" y="42764"/>
                  <a:pt x="45115" y="49508"/>
                </a:cubicBezTo>
                <a:cubicBezTo>
                  <a:pt x="39524" y="56250"/>
                  <a:pt x="35176" y="64721"/>
                  <a:pt x="32073" y="74927"/>
                </a:cubicBezTo>
                <a:cubicBezTo>
                  <a:pt x="28965" y="85130"/>
                  <a:pt x="27413" y="96617"/>
                  <a:pt x="27413" y="109393"/>
                </a:cubicBezTo>
                <a:cubicBezTo>
                  <a:pt x="27413" y="122968"/>
                  <a:pt x="29055" y="134651"/>
                  <a:pt x="32339" y="144457"/>
                </a:cubicBezTo>
                <a:cubicBezTo>
                  <a:pt x="35618" y="154260"/>
                  <a:pt x="40100" y="162536"/>
                  <a:pt x="45777" y="169279"/>
                </a:cubicBezTo>
                <a:cubicBezTo>
                  <a:pt x="51278" y="175846"/>
                  <a:pt x="57755" y="180785"/>
                  <a:pt x="65207" y="184115"/>
                </a:cubicBezTo>
                <a:cubicBezTo>
                  <a:pt x="72658" y="187441"/>
                  <a:pt x="80560" y="189105"/>
                  <a:pt x="88898" y="189105"/>
                </a:cubicBezTo>
                <a:cubicBezTo>
                  <a:pt x="96527" y="189105"/>
                  <a:pt x="103579" y="188173"/>
                  <a:pt x="110056" y="186311"/>
                </a:cubicBezTo>
                <a:cubicBezTo>
                  <a:pt x="116532" y="184450"/>
                  <a:pt x="122299" y="182096"/>
                  <a:pt x="127357" y="179259"/>
                </a:cubicBezTo>
                <a:cubicBezTo>
                  <a:pt x="132231" y="176511"/>
                  <a:pt x="136446" y="173693"/>
                  <a:pt x="139996" y="170809"/>
                </a:cubicBezTo>
                <a:cubicBezTo>
                  <a:pt x="143546" y="167926"/>
                  <a:pt x="146343" y="165464"/>
                  <a:pt x="148380" y="163422"/>
                </a:cubicBezTo>
                <a:lnTo>
                  <a:pt x="150379" y="163422"/>
                </a:lnTo>
                <a:lnTo>
                  <a:pt x="150379" y="194825"/>
                </a:lnTo>
                <a:cubicBezTo>
                  <a:pt x="146030" y="196866"/>
                  <a:pt x="141930" y="198820"/>
                  <a:pt x="138071" y="200682"/>
                </a:cubicBezTo>
                <a:cubicBezTo>
                  <a:pt x="134211" y="202543"/>
                  <a:pt x="129531" y="204365"/>
                  <a:pt x="124031" y="206139"/>
                </a:cubicBezTo>
                <a:cubicBezTo>
                  <a:pt x="118264" y="208005"/>
                  <a:pt x="112914" y="209426"/>
                  <a:pt x="107992" y="210403"/>
                </a:cubicBezTo>
                <a:cubicBezTo>
                  <a:pt x="103068" y="211378"/>
                  <a:pt x="96656" y="211863"/>
                  <a:pt x="88761" y="211863"/>
                </a:cubicBezTo>
                <a:close/>
                <a:moveTo>
                  <a:pt x="290372" y="208270"/>
                </a:moveTo>
                <a:lnTo>
                  <a:pt x="265622" y="208270"/>
                </a:lnTo>
                <a:lnTo>
                  <a:pt x="265622" y="97416"/>
                </a:lnTo>
                <a:lnTo>
                  <a:pt x="195619" y="208270"/>
                </a:lnTo>
                <a:lnTo>
                  <a:pt x="173001" y="208270"/>
                </a:lnTo>
                <a:lnTo>
                  <a:pt x="173001" y="59619"/>
                </a:lnTo>
                <a:lnTo>
                  <a:pt x="197752" y="59619"/>
                </a:lnTo>
                <a:lnTo>
                  <a:pt x="197752" y="168747"/>
                </a:lnTo>
                <a:lnTo>
                  <a:pt x="266954" y="59619"/>
                </a:lnTo>
                <a:lnTo>
                  <a:pt x="290372" y="59619"/>
                </a:lnTo>
                <a:close/>
                <a:moveTo>
                  <a:pt x="431968" y="81580"/>
                </a:moveTo>
                <a:cubicBezTo>
                  <a:pt x="437735" y="87437"/>
                  <a:pt x="442213" y="94863"/>
                  <a:pt x="445409" y="103871"/>
                </a:cubicBezTo>
                <a:cubicBezTo>
                  <a:pt x="448606" y="112874"/>
                  <a:pt x="450201" y="123321"/>
                  <a:pt x="450201" y="135212"/>
                </a:cubicBezTo>
                <a:cubicBezTo>
                  <a:pt x="450201" y="146656"/>
                  <a:pt x="448380" y="157237"/>
                  <a:pt x="444748" y="166950"/>
                </a:cubicBezTo>
                <a:cubicBezTo>
                  <a:pt x="441108" y="176666"/>
                  <a:pt x="436183" y="184849"/>
                  <a:pt x="429972" y="191499"/>
                </a:cubicBezTo>
                <a:cubicBezTo>
                  <a:pt x="423587" y="198422"/>
                  <a:pt x="416510" y="203631"/>
                  <a:pt x="408747" y="207136"/>
                </a:cubicBezTo>
                <a:cubicBezTo>
                  <a:pt x="400983" y="210640"/>
                  <a:pt x="392533" y="212393"/>
                  <a:pt x="383397" y="212393"/>
                </a:cubicBezTo>
                <a:cubicBezTo>
                  <a:pt x="374080" y="212393"/>
                  <a:pt x="365541" y="210776"/>
                  <a:pt x="357778" y="207536"/>
                </a:cubicBezTo>
                <a:cubicBezTo>
                  <a:pt x="350014" y="204300"/>
                  <a:pt x="343382" y="199311"/>
                  <a:pt x="337881" y="192568"/>
                </a:cubicBezTo>
                <a:cubicBezTo>
                  <a:pt x="331052" y="184137"/>
                  <a:pt x="325929" y="173582"/>
                  <a:pt x="322513" y="160894"/>
                </a:cubicBezTo>
                <a:cubicBezTo>
                  <a:pt x="319096" y="148208"/>
                  <a:pt x="317389" y="132505"/>
                  <a:pt x="317389" y="113785"/>
                </a:cubicBezTo>
                <a:cubicBezTo>
                  <a:pt x="317389" y="107133"/>
                  <a:pt x="317678" y="100365"/>
                  <a:pt x="318258" y="93489"/>
                </a:cubicBezTo>
                <a:cubicBezTo>
                  <a:pt x="318830" y="86612"/>
                  <a:pt x="320094" y="78382"/>
                  <a:pt x="322046" y="68803"/>
                </a:cubicBezTo>
                <a:cubicBezTo>
                  <a:pt x="323820" y="60289"/>
                  <a:pt x="326214" y="52369"/>
                  <a:pt x="329231" y="45047"/>
                </a:cubicBezTo>
                <a:cubicBezTo>
                  <a:pt x="332251" y="37732"/>
                  <a:pt x="336197" y="31544"/>
                  <a:pt x="341074" y="26485"/>
                </a:cubicBezTo>
                <a:cubicBezTo>
                  <a:pt x="347374" y="19923"/>
                  <a:pt x="355604" y="14684"/>
                  <a:pt x="365762" y="10782"/>
                </a:cubicBezTo>
                <a:cubicBezTo>
                  <a:pt x="375923" y="6880"/>
                  <a:pt x="389383" y="4173"/>
                  <a:pt x="406151" y="2664"/>
                </a:cubicBezTo>
                <a:cubicBezTo>
                  <a:pt x="412092" y="2135"/>
                  <a:pt x="418456" y="1624"/>
                  <a:pt x="425246" y="1135"/>
                </a:cubicBezTo>
                <a:cubicBezTo>
                  <a:pt x="432035" y="644"/>
                  <a:pt x="437201" y="266"/>
                  <a:pt x="440751" y="0"/>
                </a:cubicBezTo>
                <a:lnTo>
                  <a:pt x="440751" y="23026"/>
                </a:lnTo>
                <a:cubicBezTo>
                  <a:pt x="436136" y="23289"/>
                  <a:pt x="431215" y="23626"/>
                  <a:pt x="425981" y="24023"/>
                </a:cubicBezTo>
                <a:cubicBezTo>
                  <a:pt x="420742" y="24423"/>
                  <a:pt x="414756" y="24890"/>
                  <a:pt x="408013" y="25423"/>
                </a:cubicBezTo>
                <a:cubicBezTo>
                  <a:pt x="399052" y="26132"/>
                  <a:pt x="389692" y="27706"/>
                  <a:pt x="379934" y="30143"/>
                </a:cubicBezTo>
                <a:cubicBezTo>
                  <a:pt x="370177" y="32584"/>
                  <a:pt x="362815" y="36378"/>
                  <a:pt x="357843" y="41526"/>
                </a:cubicBezTo>
                <a:cubicBezTo>
                  <a:pt x="354117" y="45338"/>
                  <a:pt x="351144" y="50793"/>
                  <a:pt x="348926" y="57888"/>
                </a:cubicBezTo>
                <a:cubicBezTo>
                  <a:pt x="346712" y="64988"/>
                  <a:pt x="345157" y="72886"/>
                  <a:pt x="344271" y="81580"/>
                </a:cubicBezTo>
                <a:cubicBezTo>
                  <a:pt x="350834" y="76881"/>
                  <a:pt x="357864" y="72911"/>
                  <a:pt x="365360" y="69671"/>
                </a:cubicBezTo>
                <a:cubicBezTo>
                  <a:pt x="372860" y="66430"/>
                  <a:pt x="380956" y="64815"/>
                  <a:pt x="389649" y="64815"/>
                </a:cubicBezTo>
                <a:cubicBezTo>
                  <a:pt x="397721" y="64815"/>
                  <a:pt x="405396" y="66168"/>
                  <a:pt x="412671" y="68868"/>
                </a:cubicBezTo>
                <a:cubicBezTo>
                  <a:pt x="419947" y="71575"/>
                  <a:pt x="426380" y="75812"/>
                  <a:pt x="431968" y="81580"/>
                </a:cubicBezTo>
                <a:close/>
                <a:moveTo>
                  <a:pt x="424782" y="136674"/>
                </a:moveTo>
                <a:cubicBezTo>
                  <a:pt x="424782" y="120880"/>
                  <a:pt x="421233" y="108773"/>
                  <a:pt x="414137" y="100343"/>
                </a:cubicBezTo>
                <a:cubicBezTo>
                  <a:pt x="407041" y="91915"/>
                  <a:pt x="396925" y="87699"/>
                  <a:pt x="383792" y="87699"/>
                </a:cubicBezTo>
                <a:cubicBezTo>
                  <a:pt x="376606" y="87699"/>
                  <a:pt x="369644" y="88898"/>
                  <a:pt x="362901" y="91292"/>
                </a:cubicBezTo>
                <a:cubicBezTo>
                  <a:pt x="356159" y="93686"/>
                  <a:pt x="349815" y="96884"/>
                  <a:pt x="343868" y="100875"/>
                </a:cubicBezTo>
                <a:cubicBezTo>
                  <a:pt x="343692" y="103090"/>
                  <a:pt x="343515" y="105732"/>
                  <a:pt x="343338" y="108792"/>
                </a:cubicBezTo>
                <a:cubicBezTo>
                  <a:pt x="343159" y="111852"/>
                  <a:pt x="343073" y="114624"/>
                  <a:pt x="343073" y="117112"/>
                </a:cubicBezTo>
                <a:cubicBezTo>
                  <a:pt x="343073" y="132548"/>
                  <a:pt x="344315" y="145098"/>
                  <a:pt x="346799" y="154772"/>
                </a:cubicBezTo>
                <a:cubicBezTo>
                  <a:pt x="349282" y="164444"/>
                  <a:pt x="352739" y="172026"/>
                  <a:pt x="357178" y="177530"/>
                </a:cubicBezTo>
                <a:cubicBezTo>
                  <a:pt x="361169" y="182498"/>
                  <a:pt x="365386" y="185932"/>
                  <a:pt x="369820" y="187841"/>
                </a:cubicBezTo>
                <a:cubicBezTo>
                  <a:pt x="374259" y="189749"/>
                  <a:pt x="379094" y="190702"/>
                  <a:pt x="384325" y="190702"/>
                </a:cubicBezTo>
                <a:cubicBezTo>
                  <a:pt x="397102" y="190702"/>
                  <a:pt x="407041" y="185868"/>
                  <a:pt x="414137" y="176195"/>
                </a:cubicBezTo>
                <a:cubicBezTo>
                  <a:pt x="421233" y="166525"/>
                  <a:pt x="424782" y="153353"/>
                  <a:pt x="424782" y="136674"/>
                </a:cubicBezTo>
                <a:close/>
                <a:moveTo>
                  <a:pt x="593788" y="208270"/>
                </a:moveTo>
                <a:lnTo>
                  <a:pt x="569038" y="208270"/>
                </a:lnTo>
                <a:lnTo>
                  <a:pt x="569038" y="97416"/>
                </a:lnTo>
                <a:lnTo>
                  <a:pt x="499039" y="208270"/>
                </a:lnTo>
                <a:lnTo>
                  <a:pt x="476417" y="208270"/>
                </a:lnTo>
                <a:lnTo>
                  <a:pt x="476417" y="59619"/>
                </a:lnTo>
                <a:lnTo>
                  <a:pt x="501167" y="59619"/>
                </a:lnTo>
                <a:lnTo>
                  <a:pt x="501167" y="168747"/>
                </a:lnTo>
                <a:lnTo>
                  <a:pt x="570370" y="59619"/>
                </a:lnTo>
                <a:lnTo>
                  <a:pt x="593788" y="59619"/>
                </a:lnTo>
                <a:close/>
                <a:moveTo>
                  <a:pt x="754679" y="130018"/>
                </a:moveTo>
                <a:cubicBezTo>
                  <a:pt x="754679" y="154772"/>
                  <a:pt x="748761" y="174488"/>
                  <a:pt x="736917" y="189173"/>
                </a:cubicBezTo>
                <a:cubicBezTo>
                  <a:pt x="725069" y="203853"/>
                  <a:pt x="710101" y="211194"/>
                  <a:pt x="691999" y="211194"/>
                </a:cubicBezTo>
                <a:cubicBezTo>
                  <a:pt x="684637" y="211194"/>
                  <a:pt x="678118" y="210356"/>
                  <a:pt x="672440" y="208670"/>
                </a:cubicBezTo>
                <a:cubicBezTo>
                  <a:pt x="666759" y="206985"/>
                  <a:pt x="660949" y="204369"/>
                  <a:pt x="655002" y="200819"/>
                </a:cubicBezTo>
                <a:lnTo>
                  <a:pt x="655002" y="263095"/>
                </a:lnTo>
                <a:lnTo>
                  <a:pt x="629985" y="263095"/>
                </a:lnTo>
                <a:lnTo>
                  <a:pt x="629985" y="59619"/>
                </a:lnTo>
                <a:lnTo>
                  <a:pt x="655002" y="59619"/>
                </a:lnTo>
                <a:lnTo>
                  <a:pt x="655002" y="75190"/>
                </a:lnTo>
                <a:cubicBezTo>
                  <a:pt x="661212" y="69603"/>
                  <a:pt x="668113" y="64923"/>
                  <a:pt x="675701" y="61150"/>
                </a:cubicBezTo>
                <a:cubicBezTo>
                  <a:pt x="683284" y="57380"/>
                  <a:pt x="691556" y="55494"/>
                  <a:pt x="700517" y="55494"/>
                </a:cubicBezTo>
                <a:cubicBezTo>
                  <a:pt x="717552" y="55494"/>
                  <a:pt x="730836" y="62237"/>
                  <a:pt x="740372" y="75723"/>
                </a:cubicBezTo>
                <a:cubicBezTo>
                  <a:pt x="749913" y="89208"/>
                  <a:pt x="754679" y="107309"/>
                  <a:pt x="754679" y="130018"/>
                </a:cubicBezTo>
                <a:close/>
                <a:moveTo>
                  <a:pt x="728864" y="132815"/>
                </a:moveTo>
                <a:cubicBezTo>
                  <a:pt x="728864" y="115870"/>
                  <a:pt x="726156" y="102716"/>
                  <a:pt x="720748" y="93356"/>
                </a:cubicBezTo>
                <a:cubicBezTo>
                  <a:pt x="715334" y="83996"/>
                  <a:pt x="706551" y="79316"/>
                  <a:pt x="694393" y="79316"/>
                </a:cubicBezTo>
                <a:cubicBezTo>
                  <a:pt x="687298" y="79316"/>
                  <a:pt x="680447" y="80888"/>
                  <a:pt x="673833" y="84039"/>
                </a:cubicBezTo>
                <a:cubicBezTo>
                  <a:pt x="667224" y="87189"/>
                  <a:pt x="660949" y="91249"/>
                  <a:pt x="655002" y="96217"/>
                </a:cubicBezTo>
                <a:lnTo>
                  <a:pt x="655002" y="180454"/>
                </a:lnTo>
                <a:cubicBezTo>
                  <a:pt x="661569" y="183650"/>
                  <a:pt x="667181" y="185824"/>
                  <a:pt x="671839" y="186976"/>
                </a:cubicBezTo>
                <a:cubicBezTo>
                  <a:pt x="676494" y="188129"/>
                  <a:pt x="681843" y="188709"/>
                  <a:pt x="687877" y="188709"/>
                </a:cubicBezTo>
                <a:cubicBezTo>
                  <a:pt x="700830" y="188709"/>
                  <a:pt x="710900" y="183964"/>
                  <a:pt x="718085" y="174467"/>
                </a:cubicBezTo>
                <a:cubicBezTo>
                  <a:pt x="725271" y="164974"/>
                  <a:pt x="728864" y="151092"/>
                  <a:pt x="728864" y="132815"/>
                </a:cubicBezTo>
                <a:close/>
                <a:moveTo>
                  <a:pt x="839714" y="211598"/>
                </a:moveTo>
                <a:cubicBezTo>
                  <a:pt x="829513" y="211598"/>
                  <a:pt x="820153" y="210020"/>
                  <a:pt x="811635" y="206871"/>
                </a:cubicBezTo>
                <a:cubicBezTo>
                  <a:pt x="803120" y="203720"/>
                  <a:pt x="795798" y="198954"/>
                  <a:pt x="789678" y="192568"/>
                </a:cubicBezTo>
                <a:cubicBezTo>
                  <a:pt x="783555" y="186181"/>
                  <a:pt x="778810" y="178128"/>
                  <a:pt x="775439" y="168411"/>
                </a:cubicBezTo>
                <a:cubicBezTo>
                  <a:pt x="772067" y="158696"/>
                  <a:pt x="770382" y="147272"/>
                  <a:pt x="770382" y="134143"/>
                </a:cubicBezTo>
                <a:cubicBezTo>
                  <a:pt x="770382" y="121100"/>
                  <a:pt x="772135" y="109836"/>
                  <a:pt x="775642" y="100343"/>
                </a:cubicBezTo>
                <a:cubicBezTo>
                  <a:pt x="779144" y="90850"/>
                  <a:pt x="783820" y="82868"/>
                  <a:pt x="789678" y="76392"/>
                </a:cubicBezTo>
                <a:cubicBezTo>
                  <a:pt x="795531" y="69912"/>
                  <a:pt x="802828" y="64923"/>
                  <a:pt x="811570" y="61416"/>
                </a:cubicBezTo>
                <a:cubicBezTo>
                  <a:pt x="820310" y="57914"/>
                  <a:pt x="829689" y="56164"/>
                  <a:pt x="839714" y="56164"/>
                </a:cubicBezTo>
                <a:cubicBezTo>
                  <a:pt x="847875" y="56164"/>
                  <a:pt x="855749" y="57316"/>
                  <a:pt x="863338" y="59619"/>
                </a:cubicBezTo>
                <a:cubicBezTo>
                  <a:pt x="870919" y="61931"/>
                  <a:pt x="877683" y="64591"/>
                  <a:pt x="883631" y="67608"/>
                </a:cubicBezTo>
                <a:lnTo>
                  <a:pt x="883631" y="95685"/>
                </a:lnTo>
                <a:lnTo>
                  <a:pt x="882165" y="95685"/>
                </a:lnTo>
                <a:cubicBezTo>
                  <a:pt x="880391" y="94176"/>
                  <a:pt x="878109" y="92448"/>
                  <a:pt x="875315" y="90493"/>
                </a:cubicBezTo>
                <a:cubicBezTo>
                  <a:pt x="872517" y="88542"/>
                  <a:pt x="869123" y="86547"/>
                  <a:pt x="865135" y="84510"/>
                </a:cubicBezTo>
                <a:cubicBezTo>
                  <a:pt x="861673" y="82732"/>
                  <a:pt x="857592" y="81180"/>
                  <a:pt x="852890" y="79848"/>
                </a:cubicBezTo>
                <a:cubicBezTo>
                  <a:pt x="848185" y="78520"/>
                  <a:pt x="843660" y="77854"/>
                  <a:pt x="839314" y="77854"/>
                </a:cubicBezTo>
                <a:cubicBezTo>
                  <a:pt x="826362" y="77854"/>
                  <a:pt x="815962" y="82756"/>
                  <a:pt x="808110" y="92559"/>
                </a:cubicBezTo>
                <a:cubicBezTo>
                  <a:pt x="800256" y="102362"/>
                  <a:pt x="796331" y="116222"/>
                  <a:pt x="796331" y="134143"/>
                </a:cubicBezTo>
                <a:cubicBezTo>
                  <a:pt x="796331" y="151711"/>
                  <a:pt x="800125" y="165391"/>
                  <a:pt x="807710" y="175198"/>
                </a:cubicBezTo>
                <a:cubicBezTo>
                  <a:pt x="815296" y="185000"/>
                  <a:pt x="825829" y="189904"/>
                  <a:pt x="839314" y="189904"/>
                </a:cubicBezTo>
                <a:cubicBezTo>
                  <a:pt x="847477" y="189904"/>
                  <a:pt x="855241" y="188218"/>
                  <a:pt x="862604" y="184845"/>
                </a:cubicBezTo>
                <a:cubicBezTo>
                  <a:pt x="869968" y="181476"/>
                  <a:pt x="876484" y="177131"/>
                  <a:pt x="882165" y="171806"/>
                </a:cubicBezTo>
                <a:lnTo>
                  <a:pt x="883631" y="171806"/>
                </a:lnTo>
                <a:lnTo>
                  <a:pt x="883631" y="199883"/>
                </a:lnTo>
                <a:cubicBezTo>
                  <a:pt x="881147" y="201039"/>
                  <a:pt x="878044" y="202435"/>
                  <a:pt x="874314" y="204073"/>
                </a:cubicBezTo>
                <a:cubicBezTo>
                  <a:pt x="870588" y="205719"/>
                  <a:pt x="867219" y="206939"/>
                  <a:pt x="864201" y="207738"/>
                </a:cubicBezTo>
                <a:cubicBezTo>
                  <a:pt x="859939" y="208980"/>
                  <a:pt x="856127" y="209930"/>
                  <a:pt x="852757" y="210597"/>
                </a:cubicBezTo>
                <a:cubicBezTo>
                  <a:pt x="849384" y="211266"/>
                  <a:pt x="845040" y="211598"/>
                  <a:pt x="839714" y="211598"/>
                </a:cubicBezTo>
                <a:close/>
                <a:moveTo>
                  <a:pt x="1026022" y="208270"/>
                </a:moveTo>
                <a:lnTo>
                  <a:pt x="994882" y="208270"/>
                </a:lnTo>
                <a:lnTo>
                  <a:pt x="943913" y="139734"/>
                </a:lnTo>
                <a:lnTo>
                  <a:pt x="931403" y="139734"/>
                </a:lnTo>
                <a:lnTo>
                  <a:pt x="931403" y="208270"/>
                </a:lnTo>
                <a:lnTo>
                  <a:pt x="906387" y="208270"/>
                </a:lnTo>
                <a:lnTo>
                  <a:pt x="906387" y="59619"/>
                </a:lnTo>
                <a:lnTo>
                  <a:pt x="931403" y="59619"/>
                </a:lnTo>
                <a:lnTo>
                  <a:pt x="931403" y="124297"/>
                </a:lnTo>
                <a:cubicBezTo>
                  <a:pt x="937879" y="124208"/>
                  <a:pt x="943402" y="122858"/>
                  <a:pt x="947971" y="120237"/>
                </a:cubicBezTo>
                <a:cubicBezTo>
                  <a:pt x="952538" y="117619"/>
                  <a:pt x="956422" y="112543"/>
                  <a:pt x="959616" y="105002"/>
                </a:cubicBezTo>
                <a:cubicBezTo>
                  <a:pt x="960591" y="102787"/>
                  <a:pt x="961675" y="100210"/>
                  <a:pt x="962874" y="97283"/>
                </a:cubicBezTo>
                <a:cubicBezTo>
                  <a:pt x="964073" y="94356"/>
                  <a:pt x="965026" y="91778"/>
                  <a:pt x="965740" y="89565"/>
                </a:cubicBezTo>
                <a:cubicBezTo>
                  <a:pt x="969641" y="78649"/>
                  <a:pt x="975053" y="70931"/>
                  <a:pt x="981972" y="66406"/>
                </a:cubicBezTo>
                <a:cubicBezTo>
                  <a:pt x="988891" y="61884"/>
                  <a:pt x="997898" y="59619"/>
                  <a:pt x="1008990" y="59619"/>
                </a:cubicBezTo>
                <a:lnTo>
                  <a:pt x="1015776" y="59619"/>
                </a:lnTo>
                <a:lnTo>
                  <a:pt x="1015776" y="81184"/>
                </a:lnTo>
                <a:lnTo>
                  <a:pt x="1010052" y="81184"/>
                </a:lnTo>
                <a:cubicBezTo>
                  <a:pt x="1003046" y="81184"/>
                  <a:pt x="997790" y="82624"/>
                  <a:pt x="994287" y="85503"/>
                </a:cubicBezTo>
                <a:cubicBezTo>
                  <a:pt x="990781" y="88388"/>
                  <a:pt x="987829" y="93647"/>
                  <a:pt x="985432" y="101275"/>
                </a:cubicBezTo>
                <a:cubicBezTo>
                  <a:pt x="982947" y="108993"/>
                  <a:pt x="980021" y="115002"/>
                  <a:pt x="976648" y="119304"/>
                </a:cubicBezTo>
                <a:cubicBezTo>
                  <a:pt x="973274" y="123610"/>
                  <a:pt x="969551" y="126914"/>
                  <a:pt x="965473" y="129222"/>
                </a:cubicBezTo>
                <a:close/>
                <a:moveTo>
                  <a:pt x="1164420" y="134013"/>
                </a:moveTo>
                <a:cubicBezTo>
                  <a:pt x="1164420" y="159034"/>
                  <a:pt x="1158386" y="178352"/>
                  <a:pt x="1146323" y="191966"/>
                </a:cubicBezTo>
                <a:cubicBezTo>
                  <a:pt x="1134255" y="205586"/>
                  <a:pt x="1118200" y="212393"/>
                  <a:pt x="1098151" y="212393"/>
                </a:cubicBezTo>
                <a:cubicBezTo>
                  <a:pt x="1077476" y="212393"/>
                  <a:pt x="1061219" y="205362"/>
                  <a:pt x="1049374" y="191301"/>
                </a:cubicBezTo>
                <a:cubicBezTo>
                  <a:pt x="1037535" y="177239"/>
                  <a:pt x="1031613" y="158141"/>
                  <a:pt x="1031613" y="134013"/>
                </a:cubicBezTo>
                <a:cubicBezTo>
                  <a:pt x="1031613" y="109170"/>
                  <a:pt x="1037711" y="89871"/>
                  <a:pt x="1049911" y="76122"/>
                </a:cubicBezTo>
                <a:cubicBezTo>
                  <a:pt x="1062108" y="62370"/>
                  <a:pt x="1078190" y="55494"/>
                  <a:pt x="1098151" y="55494"/>
                </a:cubicBezTo>
                <a:cubicBezTo>
                  <a:pt x="1118200" y="55494"/>
                  <a:pt x="1134255" y="62349"/>
                  <a:pt x="1146323" y="76053"/>
                </a:cubicBezTo>
                <a:cubicBezTo>
                  <a:pt x="1158386" y="89763"/>
                  <a:pt x="1164420" y="109079"/>
                  <a:pt x="1164420" y="134013"/>
                </a:cubicBezTo>
                <a:close/>
                <a:moveTo>
                  <a:pt x="1138605" y="134013"/>
                </a:moveTo>
                <a:cubicBezTo>
                  <a:pt x="1138605" y="114760"/>
                  <a:pt x="1135101" y="100455"/>
                  <a:pt x="1128092" y="91095"/>
                </a:cubicBezTo>
                <a:cubicBezTo>
                  <a:pt x="1121079" y="81734"/>
                  <a:pt x="1111101" y="77054"/>
                  <a:pt x="1098151" y="77054"/>
                </a:cubicBezTo>
                <a:cubicBezTo>
                  <a:pt x="1085109" y="77054"/>
                  <a:pt x="1075057" y="81734"/>
                  <a:pt x="1068008" y="91095"/>
                </a:cubicBezTo>
                <a:cubicBezTo>
                  <a:pt x="1060952" y="100455"/>
                  <a:pt x="1057424" y="114760"/>
                  <a:pt x="1057424" y="134013"/>
                </a:cubicBezTo>
                <a:cubicBezTo>
                  <a:pt x="1057424" y="152643"/>
                  <a:pt x="1060952" y="166771"/>
                  <a:pt x="1068008" y="176396"/>
                </a:cubicBezTo>
                <a:cubicBezTo>
                  <a:pt x="1075057" y="186022"/>
                  <a:pt x="1085109" y="190836"/>
                  <a:pt x="1098151" y="190836"/>
                </a:cubicBezTo>
                <a:cubicBezTo>
                  <a:pt x="1111014" y="190836"/>
                  <a:pt x="1120971" y="186109"/>
                  <a:pt x="1128027" y="176663"/>
                </a:cubicBezTo>
                <a:cubicBezTo>
                  <a:pt x="1135077" y="167213"/>
                  <a:pt x="1138605" y="153000"/>
                  <a:pt x="1138605" y="134013"/>
                </a:cubicBezTo>
                <a:close/>
                <a:moveTo>
                  <a:pt x="1284592" y="81580"/>
                </a:moveTo>
                <a:lnTo>
                  <a:pt x="1215122" y="81580"/>
                </a:lnTo>
                <a:lnTo>
                  <a:pt x="1215122" y="208270"/>
                </a:lnTo>
                <a:lnTo>
                  <a:pt x="1190106" y="208270"/>
                </a:lnTo>
                <a:lnTo>
                  <a:pt x="1190106" y="59619"/>
                </a:lnTo>
                <a:lnTo>
                  <a:pt x="1284592" y="59619"/>
                </a:lnTo>
                <a:close/>
                <a:moveTo>
                  <a:pt x="1423610" y="134013"/>
                </a:moveTo>
                <a:cubicBezTo>
                  <a:pt x="1423610" y="159034"/>
                  <a:pt x="1417576" y="178352"/>
                  <a:pt x="1405512" y="191966"/>
                </a:cubicBezTo>
                <a:cubicBezTo>
                  <a:pt x="1393448" y="205586"/>
                  <a:pt x="1377389" y="212393"/>
                  <a:pt x="1357341" y="212393"/>
                </a:cubicBezTo>
                <a:cubicBezTo>
                  <a:pt x="1336665" y="212393"/>
                  <a:pt x="1320408" y="205362"/>
                  <a:pt x="1308564" y="191301"/>
                </a:cubicBezTo>
                <a:cubicBezTo>
                  <a:pt x="1296724" y="177239"/>
                  <a:pt x="1290802" y="158141"/>
                  <a:pt x="1290802" y="134013"/>
                </a:cubicBezTo>
                <a:cubicBezTo>
                  <a:pt x="1290802" y="109170"/>
                  <a:pt x="1296900" y="89871"/>
                  <a:pt x="1309100" y="76122"/>
                </a:cubicBezTo>
                <a:cubicBezTo>
                  <a:pt x="1321297" y="62370"/>
                  <a:pt x="1337379" y="55494"/>
                  <a:pt x="1357341" y="55494"/>
                </a:cubicBezTo>
                <a:cubicBezTo>
                  <a:pt x="1377389" y="55494"/>
                  <a:pt x="1393448" y="62349"/>
                  <a:pt x="1405512" y="76053"/>
                </a:cubicBezTo>
                <a:cubicBezTo>
                  <a:pt x="1417576" y="89763"/>
                  <a:pt x="1423610" y="109079"/>
                  <a:pt x="1423610" y="134013"/>
                </a:cubicBezTo>
                <a:close/>
                <a:moveTo>
                  <a:pt x="1397794" y="134013"/>
                </a:moveTo>
                <a:cubicBezTo>
                  <a:pt x="1397794" y="114760"/>
                  <a:pt x="1394291" y="100455"/>
                  <a:pt x="1387281" y="91095"/>
                </a:cubicBezTo>
                <a:cubicBezTo>
                  <a:pt x="1380268" y="81734"/>
                  <a:pt x="1370290" y="77054"/>
                  <a:pt x="1357341" y="77054"/>
                </a:cubicBezTo>
                <a:cubicBezTo>
                  <a:pt x="1344298" y="77054"/>
                  <a:pt x="1334246" y="81734"/>
                  <a:pt x="1327198" y="91095"/>
                </a:cubicBezTo>
                <a:cubicBezTo>
                  <a:pt x="1320142" y="100455"/>
                  <a:pt x="1316613" y="114760"/>
                  <a:pt x="1316613" y="134013"/>
                </a:cubicBezTo>
                <a:cubicBezTo>
                  <a:pt x="1316613" y="152643"/>
                  <a:pt x="1320142" y="166771"/>
                  <a:pt x="1327198" y="176396"/>
                </a:cubicBezTo>
                <a:cubicBezTo>
                  <a:pt x="1334246" y="186022"/>
                  <a:pt x="1344298" y="190836"/>
                  <a:pt x="1357341" y="190836"/>
                </a:cubicBezTo>
                <a:cubicBezTo>
                  <a:pt x="1370204" y="190836"/>
                  <a:pt x="1380160" y="186109"/>
                  <a:pt x="1387217" y="176663"/>
                </a:cubicBezTo>
                <a:cubicBezTo>
                  <a:pt x="1394269" y="167213"/>
                  <a:pt x="1397794" y="153000"/>
                  <a:pt x="1397794" y="1340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0495" y="4810826"/>
            <a:ext cx="1767319" cy="256175"/>
          </a:xfrm>
          <a:custGeom>
            <a:avLst/>
            <a:gdLst/>
            <a:ahLst/>
            <a:cxnLst/>
            <a:rect l="l" t="t" r="r" b="b"/>
            <a:pathLst>
              <a:path w="1767319" h="256175">
                <a:moveTo>
                  <a:pt x="186443" y="100209"/>
                </a:moveTo>
                <a:cubicBezTo>
                  <a:pt x="186443" y="112539"/>
                  <a:pt x="184583" y="123428"/>
                  <a:pt x="180856" y="132875"/>
                </a:cubicBezTo>
                <a:cubicBezTo>
                  <a:pt x="177126" y="142325"/>
                  <a:pt x="171938" y="150289"/>
                  <a:pt x="165282" y="156765"/>
                </a:cubicBezTo>
                <a:cubicBezTo>
                  <a:pt x="158097" y="163864"/>
                  <a:pt x="149270" y="169340"/>
                  <a:pt x="138804" y="173199"/>
                </a:cubicBezTo>
                <a:cubicBezTo>
                  <a:pt x="128332" y="177058"/>
                  <a:pt x="117507" y="179120"/>
                  <a:pt x="106333" y="179387"/>
                </a:cubicBezTo>
                <a:lnTo>
                  <a:pt x="106333" y="203475"/>
                </a:lnTo>
                <a:lnTo>
                  <a:pt x="80114" y="203475"/>
                </a:lnTo>
                <a:lnTo>
                  <a:pt x="80114" y="179387"/>
                </a:lnTo>
                <a:cubicBezTo>
                  <a:pt x="69023" y="179034"/>
                  <a:pt x="58244" y="177036"/>
                  <a:pt x="47778" y="173400"/>
                </a:cubicBezTo>
                <a:cubicBezTo>
                  <a:pt x="37310" y="169764"/>
                  <a:pt x="28393" y="164307"/>
                  <a:pt x="21027" y="157031"/>
                </a:cubicBezTo>
                <a:cubicBezTo>
                  <a:pt x="14375" y="150554"/>
                  <a:pt x="9208" y="142527"/>
                  <a:pt x="5525" y="132947"/>
                </a:cubicBezTo>
                <a:cubicBezTo>
                  <a:pt x="1842" y="123364"/>
                  <a:pt x="0" y="112452"/>
                  <a:pt x="0" y="100209"/>
                </a:cubicBezTo>
                <a:cubicBezTo>
                  <a:pt x="0" y="88675"/>
                  <a:pt x="1774" y="78314"/>
                  <a:pt x="5323" y="69133"/>
                </a:cubicBezTo>
                <a:cubicBezTo>
                  <a:pt x="8873" y="59954"/>
                  <a:pt x="13841" y="52034"/>
                  <a:pt x="20228" y="45381"/>
                </a:cubicBezTo>
                <a:cubicBezTo>
                  <a:pt x="27061" y="38285"/>
                  <a:pt x="35622" y="32695"/>
                  <a:pt x="45914" y="28612"/>
                </a:cubicBezTo>
                <a:cubicBezTo>
                  <a:pt x="56202" y="24530"/>
                  <a:pt x="67604" y="22312"/>
                  <a:pt x="80114" y="21955"/>
                </a:cubicBezTo>
                <a:lnTo>
                  <a:pt x="80114" y="0"/>
                </a:lnTo>
                <a:lnTo>
                  <a:pt x="106333" y="0"/>
                </a:lnTo>
                <a:lnTo>
                  <a:pt x="106333" y="21955"/>
                </a:lnTo>
                <a:cubicBezTo>
                  <a:pt x="118842" y="22222"/>
                  <a:pt x="130284" y="24422"/>
                  <a:pt x="140666" y="28547"/>
                </a:cubicBezTo>
                <a:cubicBezTo>
                  <a:pt x="151048" y="32669"/>
                  <a:pt x="159652" y="38238"/>
                  <a:pt x="166481" y="45247"/>
                </a:cubicBezTo>
                <a:cubicBezTo>
                  <a:pt x="172872" y="51811"/>
                  <a:pt x="177793" y="59666"/>
                  <a:pt x="181255" y="68799"/>
                </a:cubicBezTo>
                <a:cubicBezTo>
                  <a:pt x="184716" y="77940"/>
                  <a:pt x="186443" y="88408"/>
                  <a:pt x="186443" y="100209"/>
                </a:cubicBezTo>
                <a:close/>
                <a:moveTo>
                  <a:pt x="159029" y="99144"/>
                </a:moveTo>
                <a:cubicBezTo>
                  <a:pt x="159029" y="90359"/>
                  <a:pt x="157791" y="82353"/>
                  <a:pt x="155304" y="75124"/>
                </a:cubicBezTo>
                <a:cubicBezTo>
                  <a:pt x="152816" y="67895"/>
                  <a:pt x="149137" y="61750"/>
                  <a:pt x="144259" y="56692"/>
                </a:cubicBezTo>
                <a:cubicBezTo>
                  <a:pt x="139644" y="51901"/>
                  <a:pt x="134275" y="48355"/>
                  <a:pt x="128155" y="46043"/>
                </a:cubicBezTo>
                <a:cubicBezTo>
                  <a:pt x="122032" y="43740"/>
                  <a:pt x="114760" y="42498"/>
                  <a:pt x="106333" y="42321"/>
                </a:cubicBezTo>
                <a:lnTo>
                  <a:pt x="106333" y="159425"/>
                </a:lnTo>
                <a:cubicBezTo>
                  <a:pt x="114317" y="159249"/>
                  <a:pt x="121430" y="157942"/>
                  <a:pt x="127688" y="155501"/>
                </a:cubicBezTo>
                <a:cubicBezTo>
                  <a:pt x="133945" y="153060"/>
                  <a:pt x="139110" y="149803"/>
                  <a:pt x="143193" y="145720"/>
                </a:cubicBezTo>
                <a:cubicBezTo>
                  <a:pt x="148603" y="140396"/>
                  <a:pt x="152596" y="133919"/>
                  <a:pt x="155173" y="126291"/>
                </a:cubicBezTo>
                <a:cubicBezTo>
                  <a:pt x="157744" y="118662"/>
                  <a:pt x="159029" y="109612"/>
                  <a:pt x="159029" y="99144"/>
                </a:cubicBezTo>
                <a:close/>
                <a:moveTo>
                  <a:pt x="80114" y="159425"/>
                </a:moveTo>
                <a:lnTo>
                  <a:pt x="80114" y="42321"/>
                </a:lnTo>
                <a:cubicBezTo>
                  <a:pt x="71686" y="42407"/>
                  <a:pt x="64410" y="43650"/>
                  <a:pt x="58290" y="46043"/>
                </a:cubicBezTo>
                <a:cubicBezTo>
                  <a:pt x="52167" y="48438"/>
                  <a:pt x="46803" y="51987"/>
                  <a:pt x="42188" y="56692"/>
                </a:cubicBezTo>
                <a:cubicBezTo>
                  <a:pt x="37310" y="61659"/>
                  <a:pt x="33627" y="67827"/>
                  <a:pt x="31142" y="75189"/>
                </a:cubicBezTo>
                <a:cubicBezTo>
                  <a:pt x="28656" y="82551"/>
                  <a:pt x="27414" y="90536"/>
                  <a:pt x="27414" y="99144"/>
                </a:cubicBezTo>
                <a:cubicBezTo>
                  <a:pt x="27414" y="109612"/>
                  <a:pt x="28703" y="118680"/>
                  <a:pt x="31276" y="126356"/>
                </a:cubicBezTo>
                <a:cubicBezTo>
                  <a:pt x="33846" y="134030"/>
                  <a:pt x="37843" y="140486"/>
                  <a:pt x="43249" y="145720"/>
                </a:cubicBezTo>
                <a:cubicBezTo>
                  <a:pt x="47332" y="149626"/>
                  <a:pt x="52499" y="152866"/>
                  <a:pt x="58755" y="155436"/>
                </a:cubicBezTo>
                <a:cubicBezTo>
                  <a:pt x="65008" y="158007"/>
                  <a:pt x="72129" y="159339"/>
                  <a:pt x="80114" y="159425"/>
                </a:cubicBezTo>
                <a:close/>
                <a:moveTo>
                  <a:pt x="277869" y="204806"/>
                </a:moveTo>
                <a:cubicBezTo>
                  <a:pt x="254177" y="204806"/>
                  <a:pt x="235793" y="198132"/>
                  <a:pt x="222709" y="184777"/>
                </a:cubicBezTo>
                <a:cubicBezTo>
                  <a:pt x="209621" y="171428"/>
                  <a:pt x="203079" y="152463"/>
                  <a:pt x="203079" y="127889"/>
                </a:cubicBezTo>
                <a:cubicBezTo>
                  <a:pt x="203079" y="103665"/>
                  <a:pt x="209422" y="84394"/>
                  <a:pt x="222108" y="70066"/>
                </a:cubicBezTo>
                <a:cubicBezTo>
                  <a:pt x="234794" y="55735"/>
                  <a:pt x="251383" y="48575"/>
                  <a:pt x="271878" y="48575"/>
                </a:cubicBezTo>
                <a:cubicBezTo>
                  <a:pt x="281105" y="48575"/>
                  <a:pt x="289270" y="49903"/>
                  <a:pt x="296369" y="52562"/>
                </a:cubicBezTo>
                <a:cubicBezTo>
                  <a:pt x="303465" y="55227"/>
                  <a:pt x="309671" y="59399"/>
                  <a:pt x="314996" y="65077"/>
                </a:cubicBezTo>
                <a:cubicBezTo>
                  <a:pt x="320320" y="70754"/>
                  <a:pt x="324399" y="77694"/>
                  <a:pt x="327239" y="85902"/>
                </a:cubicBezTo>
                <a:cubicBezTo>
                  <a:pt x="330076" y="94111"/>
                  <a:pt x="331499" y="104155"/>
                  <a:pt x="331499" y="116045"/>
                </a:cubicBezTo>
                <a:lnTo>
                  <a:pt x="331499" y="129617"/>
                </a:lnTo>
                <a:lnTo>
                  <a:pt x="228495" y="129617"/>
                </a:lnTo>
                <a:cubicBezTo>
                  <a:pt x="228495" y="146916"/>
                  <a:pt x="232844" y="160134"/>
                  <a:pt x="241538" y="169272"/>
                </a:cubicBezTo>
                <a:cubicBezTo>
                  <a:pt x="250231" y="178412"/>
                  <a:pt x="262256" y="182980"/>
                  <a:pt x="277602" y="182980"/>
                </a:cubicBezTo>
                <a:cubicBezTo>
                  <a:pt x="283103" y="182980"/>
                  <a:pt x="288493" y="182360"/>
                  <a:pt x="293770" y="181120"/>
                </a:cubicBezTo>
                <a:cubicBezTo>
                  <a:pt x="299048" y="179877"/>
                  <a:pt x="303818" y="178282"/>
                  <a:pt x="308076" y="176328"/>
                </a:cubicBezTo>
                <a:cubicBezTo>
                  <a:pt x="312598" y="174286"/>
                  <a:pt x="316414" y="172313"/>
                  <a:pt x="319521" y="170406"/>
                </a:cubicBezTo>
                <a:cubicBezTo>
                  <a:pt x="322624" y="168497"/>
                  <a:pt x="325202" y="166701"/>
                  <a:pt x="327239" y="165016"/>
                </a:cubicBezTo>
                <a:lnTo>
                  <a:pt x="328701" y="165016"/>
                </a:lnTo>
                <a:lnTo>
                  <a:pt x="328701" y="192297"/>
                </a:lnTo>
                <a:cubicBezTo>
                  <a:pt x="325773" y="193453"/>
                  <a:pt x="322135" y="194889"/>
                  <a:pt x="317793" y="196620"/>
                </a:cubicBezTo>
                <a:cubicBezTo>
                  <a:pt x="313444" y="198352"/>
                  <a:pt x="309538" y="199706"/>
                  <a:pt x="306078" y="200681"/>
                </a:cubicBezTo>
                <a:cubicBezTo>
                  <a:pt x="301200" y="202010"/>
                  <a:pt x="296787" y="203032"/>
                  <a:pt x="292837" y="203745"/>
                </a:cubicBezTo>
                <a:cubicBezTo>
                  <a:pt x="288889" y="204455"/>
                  <a:pt x="283903" y="204806"/>
                  <a:pt x="277869" y="204806"/>
                </a:cubicBezTo>
                <a:close/>
                <a:moveTo>
                  <a:pt x="307144" y="110454"/>
                </a:moveTo>
                <a:cubicBezTo>
                  <a:pt x="306967" y="103712"/>
                  <a:pt x="306169" y="97898"/>
                  <a:pt x="304750" y="93020"/>
                </a:cubicBezTo>
                <a:cubicBezTo>
                  <a:pt x="303331" y="88141"/>
                  <a:pt x="301290" y="84017"/>
                  <a:pt x="298626" y="80644"/>
                </a:cubicBezTo>
                <a:cubicBezTo>
                  <a:pt x="295704" y="76921"/>
                  <a:pt x="291952" y="74084"/>
                  <a:pt x="287384" y="72129"/>
                </a:cubicBezTo>
                <a:cubicBezTo>
                  <a:pt x="282816" y="70177"/>
                  <a:pt x="277159" y="69202"/>
                  <a:pt x="270417" y="69202"/>
                </a:cubicBezTo>
                <a:cubicBezTo>
                  <a:pt x="263764" y="69202"/>
                  <a:pt x="258108" y="70199"/>
                  <a:pt x="253450" y="72194"/>
                </a:cubicBezTo>
                <a:cubicBezTo>
                  <a:pt x="248789" y="74192"/>
                  <a:pt x="244551" y="77096"/>
                  <a:pt x="240738" y="80913"/>
                </a:cubicBezTo>
                <a:cubicBezTo>
                  <a:pt x="237012" y="84815"/>
                  <a:pt x="234176" y="89139"/>
                  <a:pt x="232224" y="93887"/>
                </a:cubicBezTo>
                <a:cubicBezTo>
                  <a:pt x="230270" y="98632"/>
                  <a:pt x="229027" y="104155"/>
                  <a:pt x="228495" y="110454"/>
                </a:cubicBezTo>
                <a:close/>
                <a:moveTo>
                  <a:pt x="484271" y="237008"/>
                </a:moveTo>
                <a:lnTo>
                  <a:pt x="460983" y="237008"/>
                </a:lnTo>
                <a:lnTo>
                  <a:pt x="460983" y="200944"/>
                </a:lnTo>
                <a:lnTo>
                  <a:pt x="363034" y="200944"/>
                </a:lnTo>
                <a:lnTo>
                  <a:pt x="363034" y="237008"/>
                </a:lnTo>
                <a:lnTo>
                  <a:pt x="339746" y="237008"/>
                </a:lnTo>
                <a:lnTo>
                  <a:pt x="339746" y="180053"/>
                </a:lnTo>
                <a:lnTo>
                  <a:pt x="349595" y="180053"/>
                </a:lnTo>
                <a:cubicBezTo>
                  <a:pt x="358023" y="166215"/>
                  <a:pt x="364920" y="148139"/>
                  <a:pt x="370292" y="125826"/>
                </a:cubicBezTo>
                <a:cubicBezTo>
                  <a:pt x="375655" y="103510"/>
                  <a:pt x="378341" y="79135"/>
                  <a:pt x="378341" y="52696"/>
                </a:cubicBezTo>
                <a:lnTo>
                  <a:pt x="469497" y="52696"/>
                </a:lnTo>
                <a:lnTo>
                  <a:pt x="469497" y="180053"/>
                </a:lnTo>
                <a:lnTo>
                  <a:pt x="484271" y="180053"/>
                </a:lnTo>
                <a:close/>
                <a:moveTo>
                  <a:pt x="444477" y="180053"/>
                </a:moveTo>
                <a:lnTo>
                  <a:pt x="444477" y="73723"/>
                </a:lnTo>
                <a:lnTo>
                  <a:pt x="401896" y="73723"/>
                </a:lnTo>
                <a:cubicBezTo>
                  <a:pt x="400740" y="95904"/>
                  <a:pt x="397699" y="116153"/>
                  <a:pt x="392777" y="134474"/>
                </a:cubicBezTo>
                <a:cubicBezTo>
                  <a:pt x="387852" y="152795"/>
                  <a:pt x="381668" y="167990"/>
                  <a:pt x="374215" y="180053"/>
                </a:cubicBezTo>
                <a:close/>
                <a:moveTo>
                  <a:pt x="573429" y="204806"/>
                </a:moveTo>
                <a:cubicBezTo>
                  <a:pt x="549741" y="204806"/>
                  <a:pt x="531356" y="198132"/>
                  <a:pt x="518274" y="184777"/>
                </a:cubicBezTo>
                <a:cubicBezTo>
                  <a:pt x="505184" y="171428"/>
                  <a:pt x="498642" y="152463"/>
                  <a:pt x="498642" y="127889"/>
                </a:cubicBezTo>
                <a:cubicBezTo>
                  <a:pt x="498642" y="103665"/>
                  <a:pt x="504982" y="84394"/>
                  <a:pt x="517672" y="70066"/>
                </a:cubicBezTo>
                <a:cubicBezTo>
                  <a:pt x="530359" y="55735"/>
                  <a:pt x="546948" y="48575"/>
                  <a:pt x="567438" y="48575"/>
                </a:cubicBezTo>
                <a:cubicBezTo>
                  <a:pt x="576668" y="48575"/>
                  <a:pt x="584833" y="49903"/>
                  <a:pt x="591933" y="52562"/>
                </a:cubicBezTo>
                <a:cubicBezTo>
                  <a:pt x="599028" y="55227"/>
                  <a:pt x="605234" y="59399"/>
                  <a:pt x="610560" y="65077"/>
                </a:cubicBezTo>
                <a:cubicBezTo>
                  <a:pt x="615883" y="70754"/>
                  <a:pt x="619963" y="77694"/>
                  <a:pt x="622802" y="85902"/>
                </a:cubicBezTo>
                <a:cubicBezTo>
                  <a:pt x="625640" y="94111"/>
                  <a:pt x="627058" y="104155"/>
                  <a:pt x="627058" y="116045"/>
                </a:cubicBezTo>
                <a:lnTo>
                  <a:pt x="627058" y="129617"/>
                </a:lnTo>
                <a:lnTo>
                  <a:pt x="524059" y="129617"/>
                </a:lnTo>
                <a:cubicBezTo>
                  <a:pt x="524059" y="146916"/>
                  <a:pt x="528407" y="160134"/>
                  <a:pt x="537102" y="169272"/>
                </a:cubicBezTo>
                <a:cubicBezTo>
                  <a:pt x="545796" y="178412"/>
                  <a:pt x="557819" y="182980"/>
                  <a:pt x="573166" y="182980"/>
                </a:cubicBezTo>
                <a:cubicBezTo>
                  <a:pt x="578667" y="182980"/>
                  <a:pt x="584056" y="182360"/>
                  <a:pt x="589334" y="181120"/>
                </a:cubicBezTo>
                <a:cubicBezTo>
                  <a:pt x="594611" y="179877"/>
                  <a:pt x="599377" y="178282"/>
                  <a:pt x="603641" y="176328"/>
                </a:cubicBezTo>
                <a:cubicBezTo>
                  <a:pt x="608162" y="174286"/>
                  <a:pt x="611978" y="172313"/>
                  <a:pt x="615085" y="170406"/>
                </a:cubicBezTo>
                <a:cubicBezTo>
                  <a:pt x="618187" y="168497"/>
                  <a:pt x="620765" y="166701"/>
                  <a:pt x="622802" y="165016"/>
                </a:cubicBezTo>
                <a:lnTo>
                  <a:pt x="624264" y="165016"/>
                </a:lnTo>
                <a:lnTo>
                  <a:pt x="624264" y="192297"/>
                </a:lnTo>
                <a:cubicBezTo>
                  <a:pt x="621338" y="193453"/>
                  <a:pt x="617698" y="194889"/>
                  <a:pt x="613352" y="196620"/>
                </a:cubicBezTo>
                <a:cubicBezTo>
                  <a:pt x="609004" y="198352"/>
                  <a:pt x="605101" y="199706"/>
                  <a:pt x="601642" y="200681"/>
                </a:cubicBezTo>
                <a:cubicBezTo>
                  <a:pt x="596761" y="202010"/>
                  <a:pt x="592347" y="203032"/>
                  <a:pt x="588402" y="203745"/>
                </a:cubicBezTo>
                <a:cubicBezTo>
                  <a:pt x="584452" y="204455"/>
                  <a:pt x="579462" y="204806"/>
                  <a:pt x="573429" y="204806"/>
                </a:cubicBezTo>
                <a:close/>
                <a:moveTo>
                  <a:pt x="602707" y="110454"/>
                </a:moveTo>
                <a:cubicBezTo>
                  <a:pt x="602528" y="103712"/>
                  <a:pt x="601732" y="97898"/>
                  <a:pt x="600313" y="93020"/>
                </a:cubicBezTo>
                <a:cubicBezTo>
                  <a:pt x="598896" y="88141"/>
                  <a:pt x="596854" y="84017"/>
                  <a:pt x="594191" y="80644"/>
                </a:cubicBezTo>
                <a:cubicBezTo>
                  <a:pt x="591263" y="76921"/>
                  <a:pt x="587512" y="74084"/>
                  <a:pt x="582943" y="72129"/>
                </a:cubicBezTo>
                <a:cubicBezTo>
                  <a:pt x="578375" y="70177"/>
                  <a:pt x="572720" y="69202"/>
                  <a:pt x="565980" y="69202"/>
                </a:cubicBezTo>
                <a:cubicBezTo>
                  <a:pt x="559324" y="69202"/>
                  <a:pt x="553669" y="70199"/>
                  <a:pt x="549014" y="72194"/>
                </a:cubicBezTo>
                <a:cubicBezTo>
                  <a:pt x="544352" y="74192"/>
                  <a:pt x="540114" y="77096"/>
                  <a:pt x="536303" y="80913"/>
                </a:cubicBezTo>
                <a:cubicBezTo>
                  <a:pt x="532577" y="84815"/>
                  <a:pt x="529736" y="89139"/>
                  <a:pt x="527789" y="93887"/>
                </a:cubicBezTo>
                <a:cubicBezTo>
                  <a:pt x="525833" y="98632"/>
                  <a:pt x="524591" y="104155"/>
                  <a:pt x="524059" y="110454"/>
                </a:cubicBezTo>
                <a:close/>
                <a:moveTo>
                  <a:pt x="775403" y="123094"/>
                </a:moveTo>
                <a:cubicBezTo>
                  <a:pt x="775403" y="147848"/>
                  <a:pt x="769481" y="167565"/>
                  <a:pt x="757637" y="182250"/>
                </a:cubicBezTo>
                <a:cubicBezTo>
                  <a:pt x="745793" y="196933"/>
                  <a:pt x="730821" y="204274"/>
                  <a:pt x="712724" y="204274"/>
                </a:cubicBezTo>
                <a:cubicBezTo>
                  <a:pt x="705359" y="204274"/>
                  <a:pt x="698842" y="203432"/>
                  <a:pt x="693162" y="201747"/>
                </a:cubicBezTo>
                <a:cubicBezTo>
                  <a:pt x="687485" y="200062"/>
                  <a:pt x="681671" y="197445"/>
                  <a:pt x="675727" y="193896"/>
                </a:cubicBezTo>
                <a:lnTo>
                  <a:pt x="675727" y="256175"/>
                </a:lnTo>
                <a:lnTo>
                  <a:pt x="650711" y="256175"/>
                </a:lnTo>
                <a:lnTo>
                  <a:pt x="650711" y="52696"/>
                </a:lnTo>
                <a:lnTo>
                  <a:pt x="675727" y="52696"/>
                </a:lnTo>
                <a:lnTo>
                  <a:pt x="675727" y="68270"/>
                </a:lnTo>
                <a:cubicBezTo>
                  <a:pt x="681936" y="62679"/>
                  <a:pt x="688837" y="57999"/>
                  <a:pt x="696423" y="54230"/>
                </a:cubicBezTo>
                <a:cubicBezTo>
                  <a:pt x="704009" y="50457"/>
                  <a:pt x="712281" y="48575"/>
                  <a:pt x="721238" y="48575"/>
                </a:cubicBezTo>
                <a:cubicBezTo>
                  <a:pt x="738273" y="48575"/>
                  <a:pt x="751560" y="55317"/>
                  <a:pt x="761097" y="68799"/>
                </a:cubicBezTo>
                <a:cubicBezTo>
                  <a:pt x="770633" y="82284"/>
                  <a:pt x="775403" y="100386"/>
                  <a:pt x="775403" y="123094"/>
                </a:cubicBezTo>
                <a:close/>
                <a:moveTo>
                  <a:pt x="749584" y="125891"/>
                </a:moveTo>
                <a:cubicBezTo>
                  <a:pt x="749584" y="108947"/>
                  <a:pt x="746880" y="95796"/>
                  <a:pt x="741470" y="86435"/>
                </a:cubicBezTo>
                <a:cubicBezTo>
                  <a:pt x="736059" y="77075"/>
                  <a:pt x="727271" y="72395"/>
                  <a:pt x="715118" y="72395"/>
                </a:cubicBezTo>
                <a:cubicBezTo>
                  <a:pt x="708018" y="72395"/>
                  <a:pt x="701168" y="73964"/>
                  <a:pt x="694559" y="77115"/>
                </a:cubicBezTo>
                <a:cubicBezTo>
                  <a:pt x="687945" y="80265"/>
                  <a:pt x="681671" y="84325"/>
                  <a:pt x="675727" y="89293"/>
                </a:cubicBezTo>
                <a:lnTo>
                  <a:pt x="675727" y="173534"/>
                </a:lnTo>
                <a:cubicBezTo>
                  <a:pt x="682289" y="176727"/>
                  <a:pt x="687905" y="178901"/>
                  <a:pt x="692560" y="180053"/>
                </a:cubicBezTo>
                <a:cubicBezTo>
                  <a:pt x="697218" y="181208"/>
                  <a:pt x="702565" y="181785"/>
                  <a:pt x="708599" y="181785"/>
                </a:cubicBezTo>
                <a:cubicBezTo>
                  <a:pt x="721551" y="181785"/>
                  <a:pt x="731620" y="177040"/>
                  <a:pt x="738805" y="167543"/>
                </a:cubicBezTo>
                <a:cubicBezTo>
                  <a:pt x="745991" y="158050"/>
                  <a:pt x="749584" y="144169"/>
                  <a:pt x="749584" y="125891"/>
                </a:cubicBezTo>
                <a:close/>
                <a:moveTo>
                  <a:pt x="884389" y="164749"/>
                </a:moveTo>
                <a:lnTo>
                  <a:pt x="884389" y="123497"/>
                </a:lnTo>
                <a:cubicBezTo>
                  <a:pt x="878446" y="124030"/>
                  <a:pt x="870930" y="124761"/>
                  <a:pt x="861836" y="125689"/>
                </a:cubicBezTo>
                <a:cubicBezTo>
                  <a:pt x="852738" y="126622"/>
                  <a:pt x="845402" y="127932"/>
                  <a:pt x="839811" y="129617"/>
                </a:cubicBezTo>
                <a:cubicBezTo>
                  <a:pt x="833155" y="131658"/>
                  <a:pt x="827654" y="134784"/>
                  <a:pt x="823313" y="138999"/>
                </a:cubicBezTo>
                <a:cubicBezTo>
                  <a:pt x="818963" y="143211"/>
                  <a:pt x="816789" y="149090"/>
                  <a:pt x="816789" y="156631"/>
                </a:cubicBezTo>
                <a:cubicBezTo>
                  <a:pt x="816789" y="165146"/>
                  <a:pt x="819183" y="171583"/>
                  <a:pt x="823974" y="175928"/>
                </a:cubicBezTo>
                <a:cubicBezTo>
                  <a:pt x="828766" y="180272"/>
                  <a:pt x="835775" y="182447"/>
                  <a:pt x="844999" y="182447"/>
                </a:cubicBezTo>
                <a:cubicBezTo>
                  <a:pt x="852893" y="182447"/>
                  <a:pt x="860040" y="180741"/>
                  <a:pt x="866425" y="177325"/>
                </a:cubicBezTo>
                <a:cubicBezTo>
                  <a:pt x="872812" y="173908"/>
                  <a:pt x="878799" y="169718"/>
                  <a:pt x="884389" y="164749"/>
                </a:cubicBezTo>
                <a:close/>
                <a:moveTo>
                  <a:pt x="884389" y="185511"/>
                </a:moveTo>
                <a:cubicBezTo>
                  <a:pt x="882352" y="187016"/>
                  <a:pt x="879623" y="189126"/>
                  <a:pt x="876207" y="191832"/>
                </a:cubicBezTo>
                <a:cubicBezTo>
                  <a:pt x="872790" y="194540"/>
                  <a:pt x="869486" y="196688"/>
                  <a:pt x="866293" y="198287"/>
                </a:cubicBezTo>
                <a:cubicBezTo>
                  <a:pt x="861853" y="200595"/>
                  <a:pt x="857573" y="202369"/>
                  <a:pt x="853448" y="203609"/>
                </a:cubicBezTo>
                <a:cubicBezTo>
                  <a:pt x="849326" y="204849"/>
                  <a:pt x="843534" y="205473"/>
                  <a:pt x="836081" y="205473"/>
                </a:cubicBezTo>
                <a:cubicBezTo>
                  <a:pt x="829965" y="205473"/>
                  <a:pt x="824155" y="204317"/>
                  <a:pt x="818654" y="202014"/>
                </a:cubicBezTo>
                <a:cubicBezTo>
                  <a:pt x="813153" y="199706"/>
                  <a:pt x="808315" y="196466"/>
                  <a:pt x="804146" y="192297"/>
                </a:cubicBezTo>
                <a:cubicBezTo>
                  <a:pt x="800153" y="188215"/>
                  <a:pt x="796956" y="183182"/>
                  <a:pt x="794562" y="177195"/>
                </a:cubicBezTo>
                <a:cubicBezTo>
                  <a:pt x="792168" y="171208"/>
                  <a:pt x="790970" y="164886"/>
                  <a:pt x="790970" y="158230"/>
                </a:cubicBezTo>
                <a:cubicBezTo>
                  <a:pt x="790970" y="147938"/>
                  <a:pt x="793144" y="139175"/>
                  <a:pt x="797494" y="131946"/>
                </a:cubicBezTo>
                <a:cubicBezTo>
                  <a:pt x="801838" y="124718"/>
                  <a:pt x="808714" y="118976"/>
                  <a:pt x="818117" y="114714"/>
                </a:cubicBezTo>
                <a:cubicBezTo>
                  <a:pt x="826455" y="110897"/>
                  <a:pt x="836305" y="108258"/>
                  <a:pt x="847662" y="106793"/>
                </a:cubicBezTo>
                <a:cubicBezTo>
                  <a:pt x="859017" y="105332"/>
                  <a:pt x="871260" y="104244"/>
                  <a:pt x="884389" y="103535"/>
                </a:cubicBezTo>
                <a:lnTo>
                  <a:pt x="884389" y="98744"/>
                </a:lnTo>
                <a:cubicBezTo>
                  <a:pt x="884389" y="92886"/>
                  <a:pt x="883504" y="88163"/>
                  <a:pt x="881729" y="84570"/>
                </a:cubicBezTo>
                <a:cubicBezTo>
                  <a:pt x="879955" y="80977"/>
                  <a:pt x="877470" y="78205"/>
                  <a:pt x="874278" y="76251"/>
                </a:cubicBezTo>
                <a:cubicBezTo>
                  <a:pt x="871084" y="74213"/>
                  <a:pt x="867182" y="72860"/>
                  <a:pt x="862567" y="72194"/>
                </a:cubicBezTo>
                <a:cubicBezTo>
                  <a:pt x="857952" y="71531"/>
                  <a:pt x="853207" y="71200"/>
                  <a:pt x="848325" y="71200"/>
                </a:cubicBezTo>
                <a:cubicBezTo>
                  <a:pt x="842558" y="71200"/>
                  <a:pt x="835775" y="72061"/>
                  <a:pt x="827967" y="73792"/>
                </a:cubicBezTo>
                <a:cubicBezTo>
                  <a:pt x="820162" y="75524"/>
                  <a:pt x="812350" y="78030"/>
                  <a:pt x="804546" y="81309"/>
                </a:cubicBezTo>
                <a:lnTo>
                  <a:pt x="803080" y="81309"/>
                </a:lnTo>
                <a:lnTo>
                  <a:pt x="803080" y="55892"/>
                </a:lnTo>
                <a:cubicBezTo>
                  <a:pt x="807692" y="54564"/>
                  <a:pt x="814302" y="53100"/>
                  <a:pt x="822909" y="51497"/>
                </a:cubicBezTo>
                <a:cubicBezTo>
                  <a:pt x="831513" y="49903"/>
                  <a:pt x="840031" y="49103"/>
                  <a:pt x="848462" y="49103"/>
                </a:cubicBezTo>
                <a:cubicBezTo>
                  <a:pt x="858664" y="49103"/>
                  <a:pt x="867272" y="49903"/>
                  <a:pt x="874278" y="51497"/>
                </a:cubicBezTo>
                <a:cubicBezTo>
                  <a:pt x="881287" y="53100"/>
                  <a:pt x="887586" y="55983"/>
                  <a:pt x="893174" y="60148"/>
                </a:cubicBezTo>
                <a:cubicBezTo>
                  <a:pt x="898584" y="64230"/>
                  <a:pt x="902620" y="69512"/>
                  <a:pt x="905285" y="75988"/>
                </a:cubicBezTo>
                <a:cubicBezTo>
                  <a:pt x="907944" y="82465"/>
                  <a:pt x="909276" y="90359"/>
                  <a:pt x="909276" y="99676"/>
                </a:cubicBezTo>
                <a:lnTo>
                  <a:pt x="909276" y="201347"/>
                </a:lnTo>
                <a:lnTo>
                  <a:pt x="884389" y="201347"/>
                </a:lnTo>
                <a:close/>
                <a:moveTo>
                  <a:pt x="1059519" y="201347"/>
                </a:moveTo>
                <a:lnTo>
                  <a:pt x="1034502" y="201347"/>
                </a:lnTo>
                <a:lnTo>
                  <a:pt x="1034502" y="73723"/>
                </a:lnTo>
                <a:lnTo>
                  <a:pt x="983401" y="73723"/>
                </a:lnTo>
                <a:cubicBezTo>
                  <a:pt x="983135" y="81089"/>
                  <a:pt x="982868" y="88163"/>
                  <a:pt x="982601" y="94949"/>
                </a:cubicBezTo>
                <a:cubicBezTo>
                  <a:pt x="982338" y="101740"/>
                  <a:pt x="982073" y="107880"/>
                  <a:pt x="981806" y="113381"/>
                </a:cubicBezTo>
                <a:cubicBezTo>
                  <a:pt x="981273" y="127310"/>
                  <a:pt x="980362" y="138977"/>
                  <a:pt x="979081" y="148380"/>
                </a:cubicBezTo>
                <a:cubicBezTo>
                  <a:pt x="977792" y="157783"/>
                  <a:pt x="976172" y="165326"/>
                  <a:pt x="974216" y="171003"/>
                </a:cubicBezTo>
                <a:cubicBezTo>
                  <a:pt x="972266" y="176860"/>
                  <a:pt x="970117" y="181432"/>
                  <a:pt x="967766" y="184711"/>
                </a:cubicBezTo>
                <a:cubicBezTo>
                  <a:pt x="965412" y="187991"/>
                  <a:pt x="962773" y="190964"/>
                  <a:pt x="959845" y="193629"/>
                </a:cubicBezTo>
                <a:cubicBezTo>
                  <a:pt x="956829" y="196290"/>
                  <a:pt x="953589" y="198287"/>
                  <a:pt x="950133" y="199616"/>
                </a:cubicBezTo>
                <a:cubicBezTo>
                  <a:pt x="946674" y="200944"/>
                  <a:pt x="942768" y="201613"/>
                  <a:pt x="938419" y="201613"/>
                </a:cubicBezTo>
                <a:cubicBezTo>
                  <a:pt x="937001" y="201613"/>
                  <a:pt x="935182" y="201570"/>
                  <a:pt x="932964" y="201480"/>
                </a:cubicBezTo>
                <a:cubicBezTo>
                  <a:pt x="930747" y="201394"/>
                  <a:pt x="929195" y="201347"/>
                  <a:pt x="928306" y="201347"/>
                </a:cubicBezTo>
                <a:lnTo>
                  <a:pt x="928306" y="179524"/>
                </a:lnTo>
                <a:lnTo>
                  <a:pt x="929638" y="179524"/>
                </a:lnTo>
                <a:cubicBezTo>
                  <a:pt x="930258" y="179524"/>
                  <a:pt x="930902" y="179564"/>
                  <a:pt x="931567" y="179654"/>
                </a:cubicBezTo>
                <a:cubicBezTo>
                  <a:pt x="932234" y="179744"/>
                  <a:pt x="933008" y="179791"/>
                  <a:pt x="933897" y="179791"/>
                </a:cubicBezTo>
                <a:cubicBezTo>
                  <a:pt x="936025" y="179791"/>
                  <a:pt x="938113" y="179477"/>
                  <a:pt x="940150" y="178855"/>
                </a:cubicBezTo>
                <a:cubicBezTo>
                  <a:pt x="942191" y="178235"/>
                  <a:pt x="944010" y="177083"/>
                  <a:pt x="945605" y="175398"/>
                </a:cubicBezTo>
                <a:cubicBezTo>
                  <a:pt x="950043" y="171050"/>
                  <a:pt x="953279" y="163440"/>
                  <a:pt x="955320" y="152571"/>
                </a:cubicBezTo>
                <a:cubicBezTo>
                  <a:pt x="957359" y="141706"/>
                  <a:pt x="958823" y="126511"/>
                  <a:pt x="959713" y="106991"/>
                </a:cubicBezTo>
                <a:cubicBezTo>
                  <a:pt x="960069" y="99719"/>
                  <a:pt x="960400" y="91116"/>
                  <a:pt x="960714" y="81176"/>
                </a:cubicBezTo>
                <a:cubicBezTo>
                  <a:pt x="961023" y="71239"/>
                  <a:pt x="961311" y="61746"/>
                  <a:pt x="961578" y="52696"/>
                </a:cubicBezTo>
                <a:lnTo>
                  <a:pt x="1059519" y="52696"/>
                </a:lnTo>
                <a:close/>
                <a:moveTo>
                  <a:pt x="1208300" y="155299"/>
                </a:moveTo>
                <a:cubicBezTo>
                  <a:pt x="1208300" y="162489"/>
                  <a:pt x="1206856" y="169005"/>
                  <a:pt x="1203980" y="174862"/>
                </a:cubicBezTo>
                <a:cubicBezTo>
                  <a:pt x="1201096" y="180719"/>
                  <a:pt x="1197169" y="185468"/>
                  <a:pt x="1192201" y="189104"/>
                </a:cubicBezTo>
                <a:cubicBezTo>
                  <a:pt x="1186343" y="193539"/>
                  <a:pt x="1180086" y="196688"/>
                  <a:pt x="1173434" y="198550"/>
                </a:cubicBezTo>
                <a:cubicBezTo>
                  <a:pt x="1166781" y="200415"/>
                  <a:pt x="1158217" y="201347"/>
                  <a:pt x="1147752" y="201347"/>
                </a:cubicBezTo>
                <a:lnTo>
                  <a:pt x="1095721" y="201347"/>
                </a:lnTo>
                <a:lnTo>
                  <a:pt x="1095721" y="52696"/>
                </a:lnTo>
                <a:lnTo>
                  <a:pt x="1120734" y="52696"/>
                </a:lnTo>
                <a:lnTo>
                  <a:pt x="1120734" y="110587"/>
                </a:lnTo>
                <a:lnTo>
                  <a:pt x="1148417" y="110587"/>
                </a:lnTo>
                <a:cubicBezTo>
                  <a:pt x="1159596" y="110587"/>
                  <a:pt x="1168267" y="111164"/>
                  <a:pt x="1174431" y="112316"/>
                </a:cubicBezTo>
                <a:cubicBezTo>
                  <a:pt x="1180598" y="113472"/>
                  <a:pt x="1186743" y="116311"/>
                  <a:pt x="1192864" y="120834"/>
                </a:cubicBezTo>
                <a:cubicBezTo>
                  <a:pt x="1198011" y="124649"/>
                  <a:pt x="1201870" y="129531"/>
                  <a:pt x="1204441" y="135474"/>
                </a:cubicBezTo>
                <a:cubicBezTo>
                  <a:pt x="1207011" y="141418"/>
                  <a:pt x="1208300" y="148027"/>
                  <a:pt x="1208300" y="155299"/>
                </a:cubicBezTo>
                <a:close/>
                <a:moveTo>
                  <a:pt x="1182484" y="155703"/>
                </a:moveTo>
                <a:cubicBezTo>
                  <a:pt x="1182484" y="151178"/>
                  <a:pt x="1181710" y="147207"/>
                  <a:pt x="1180159" y="143790"/>
                </a:cubicBezTo>
                <a:cubicBezTo>
                  <a:pt x="1178604" y="140374"/>
                  <a:pt x="1176051" y="137602"/>
                  <a:pt x="1172506" y="135474"/>
                </a:cubicBezTo>
                <a:cubicBezTo>
                  <a:pt x="1168776" y="133257"/>
                  <a:pt x="1164541" y="131925"/>
                  <a:pt x="1159794" y="131481"/>
                </a:cubicBezTo>
                <a:cubicBezTo>
                  <a:pt x="1155048" y="131036"/>
                  <a:pt x="1148237" y="130812"/>
                  <a:pt x="1139367" y="130812"/>
                </a:cubicBezTo>
                <a:lnTo>
                  <a:pt x="1120734" y="130812"/>
                </a:lnTo>
                <a:lnTo>
                  <a:pt x="1120734" y="181385"/>
                </a:lnTo>
                <a:lnTo>
                  <a:pt x="1138834" y="181385"/>
                </a:lnTo>
                <a:cubicBezTo>
                  <a:pt x="1147705" y="181385"/>
                  <a:pt x="1154585" y="181008"/>
                  <a:pt x="1159463" y="180251"/>
                </a:cubicBezTo>
                <a:cubicBezTo>
                  <a:pt x="1164341" y="179499"/>
                  <a:pt x="1168552" y="178059"/>
                  <a:pt x="1172105" y="175931"/>
                </a:cubicBezTo>
                <a:cubicBezTo>
                  <a:pt x="1175738" y="173620"/>
                  <a:pt x="1178381" y="170891"/>
                  <a:pt x="1180021" y="167741"/>
                </a:cubicBezTo>
                <a:cubicBezTo>
                  <a:pt x="1181664" y="164592"/>
                  <a:pt x="1182484" y="160577"/>
                  <a:pt x="1182484" y="155703"/>
                </a:cubicBezTo>
                <a:close/>
                <a:moveTo>
                  <a:pt x="1349495" y="201347"/>
                </a:moveTo>
                <a:lnTo>
                  <a:pt x="1324475" y="201347"/>
                </a:lnTo>
                <a:lnTo>
                  <a:pt x="1324475" y="134409"/>
                </a:lnTo>
                <a:lnTo>
                  <a:pt x="1257141" y="134409"/>
                </a:lnTo>
                <a:lnTo>
                  <a:pt x="1257141" y="201347"/>
                </a:lnTo>
                <a:lnTo>
                  <a:pt x="1232124" y="201347"/>
                </a:lnTo>
                <a:lnTo>
                  <a:pt x="1232124" y="52696"/>
                </a:lnTo>
                <a:lnTo>
                  <a:pt x="1257141" y="52696"/>
                </a:lnTo>
                <a:lnTo>
                  <a:pt x="1257141" y="112848"/>
                </a:lnTo>
                <a:lnTo>
                  <a:pt x="1324475" y="112848"/>
                </a:lnTo>
                <a:lnTo>
                  <a:pt x="1324475" y="52696"/>
                </a:lnTo>
                <a:lnTo>
                  <a:pt x="1349495" y="52696"/>
                </a:lnTo>
                <a:close/>
                <a:moveTo>
                  <a:pt x="1507855" y="127090"/>
                </a:moveTo>
                <a:cubicBezTo>
                  <a:pt x="1507855" y="152110"/>
                  <a:pt x="1501823" y="171428"/>
                  <a:pt x="1489759" y="185043"/>
                </a:cubicBezTo>
                <a:cubicBezTo>
                  <a:pt x="1477695" y="198662"/>
                  <a:pt x="1461639" y="205473"/>
                  <a:pt x="1441587" y="205473"/>
                </a:cubicBezTo>
                <a:cubicBezTo>
                  <a:pt x="1420912" y="205473"/>
                  <a:pt x="1404655" y="198438"/>
                  <a:pt x="1392811" y="184377"/>
                </a:cubicBezTo>
                <a:cubicBezTo>
                  <a:pt x="1380970" y="170316"/>
                  <a:pt x="1375048" y="151217"/>
                  <a:pt x="1375048" y="127090"/>
                </a:cubicBezTo>
                <a:cubicBezTo>
                  <a:pt x="1375048" y="102246"/>
                  <a:pt x="1381146" y="82951"/>
                  <a:pt x="1393347" y="69198"/>
                </a:cubicBezTo>
                <a:cubicBezTo>
                  <a:pt x="1405544" y="55447"/>
                  <a:pt x="1421625" y="48575"/>
                  <a:pt x="1441587" y="48575"/>
                </a:cubicBezTo>
                <a:cubicBezTo>
                  <a:pt x="1461639" y="48575"/>
                  <a:pt x="1477695" y="55429"/>
                  <a:pt x="1489759" y="69133"/>
                </a:cubicBezTo>
                <a:cubicBezTo>
                  <a:pt x="1501823" y="82843"/>
                  <a:pt x="1507855" y="102160"/>
                  <a:pt x="1507855" y="127090"/>
                </a:cubicBezTo>
                <a:close/>
                <a:moveTo>
                  <a:pt x="1482044" y="127090"/>
                </a:moveTo>
                <a:cubicBezTo>
                  <a:pt x="1482044" y="107837"/>
                  <a:pt x="1478537" y="93531"/>
                  <a:pt x="1471528" y="84172"/>
                </a:cubicBezTo>
                <a:cubicBezTo>
                  <a:pt x="1464515" y="74810"/>
                  <a:pt x="1454536" y="70130"/>
                  <a:pt x="1441587" y="70130"/>
                </a:cubicBezTo>
                <a:cubicBezTo>
                  <a:pt x="1428544" y="70130"/>
                  <a:pt x="1418497" y="74810"/>
                  <a:pt x="1411444" y="84172"/>
                </a:cubicBezTo>
                <a:cubicBezTo>
                  <a:pt x="1404388" y="93531"/>
                  <a:pt x="1400860" y="107837"/>
                  <a:pt x="1400860" y="127090"/>
                </a:cubicBezTo>
                <a:cubicBezTo>
                  <a:pt x="1400860" y="145720"/>
                  <a:pt x="1404388" y="159847"/>
                  <a:pt x="1411444" y="169472"/>
                </a:cubicBezTo>
                <a:cubicBezTo>
                  <a:pt x="1418497" y="179099"/>
                  <a:pt x="1428544" y="183912"/>
                  <a:pt x="1441587" y="183912"/>
                </a:cubicBezTo>
                <a:cubicBezTo>
                  <a:pt x="1454449" y="183912"/>
                  <a:pt x="1464407" y="179185"/>
                  <a:pt x="1471463" y="169739"/>
                </a:cubicBezTo>
                <a:cubicBezTo>
                  <a:pt x="1478516" y="160289"/>
                  <a:pt x="1482044" y="146076"/>
                  <a:pt x="1482044" y="127090"/>
                </a:cubicBezTo>
                <a:close/>
                <a:moveTo>
                  <a:pt x="1628028" y="74657"/>
                </a:moveTo>
                <a:lnTo>
                  <a:pt x="1558559" y="74657"/>
                </a:lnTo>
                <a:lnTo>
                  <a:pt x="1558559" y="201347"/>
                </a:lnTo>
                <a:lnTo>
                  <a:pt x="1533542" y="201347"/>
                </a:lnTo>
                <a:lnTo>
                  <a:pt x="1533542" y="52696"/>
                </a:lnTo>
                <a:lnTo>
                  <a:pt x="1628028" y="52696"/>
                </a:lnTo>
                <a:close/>
                <a:moveTo>
                  <a:pt x="1767319" y="127090"/>
                </a:moveTo>
                <a:cubicBezTo>
                  <a:pt x="1767319" y="152110"/>
                  <a:pt x="1761285" y="171428"/>
                  <a:pt x="1749225" y="185043"/>
                </a:cubicBezTo>
                <a:cubicBezTo>
                  <a:pt x="1737158" y="198662"/>
                  <a:pt x="1721102" y="205473"/>
                  <a:pt x="1701050" y="205473"/>
                </a:cubicBezTo>
                <a:cubicBezTo>
                  <a:pt x="1680375" y="205473"/>
                  <a:pt x="1664117" y="198438"/>
                  <a:pt x="1652277" y="184377"/>
                </a:cubicBezTo>
                <a:cubicBezTo>
                  <a:pt x="1640433" y="170316"/>
                  <a:pt x="1634511" y="151217"/>
                  <a:pt x="1634511" y="127090"/>
                </a:cubicBezTo>
                <a:cubicBezTo>
                  <a:pt x="1634511" y="102246"/>
                  <a:pt x="1640610" y="82951"/>
                  <a:pt x="1652809" y="69198"/>
                </a:cubicBezTo>
                <a:cubicBezTo>
                  <a:pt x="1665010" y="55447"/>
                  <a:pt x="1681088" y="48575"/>
                  <a:pt x="1701050" y="48575"/>
                </a:cubicBezTo>
                <a:cubicBezTo>
                  <a:pt x="1721102" y="48575"/>
                  <a:pt x="1737158" y="55429"/>
                  <a:pt x="1749225" y="69133"/>
                </a:cubicBezTo>
                <a:cubicBezTo>
                  <a:pt x="1761285" y="82843"/>
                  <a:pt x="1767319" y="102160"/>
                  <a:pt x="1767319" y="127090"/>
                </a:cubicBezTo>
                <a:close/>
                <a:moveTo>
                  <a:pt x="1741506" y="127090"/>
                </a:moveTo>
                <a:cubicBezTo>
                  <a:pt x="1741506" y="107837"/>
                  <a:pt x="1738000" y="93531"/>
                  <a:pt x="1730994" y="84172"/>
                </a:cubicBezTo>
                <a:cubicBezTo>
                  <a:pt x="1723981" y="74810"/>
                  <a:pt x="1713999" y="70130"/>
                  <a:pt x="1701050" y="70130"/>
                </a:cubicBezTo>
                <a:cubicBezTo>
                  <a:pt x="1688007" y="70130"/>
                  <a:pt x="1677959" y="74810"/>
                  <a:pt x="1670907" y="84172"/>
                </a:cubicBezTo>
                <a:cubicBezTo>
                  <a:pt x="1663851" y="93531"/>
                  <a:pt x="1660326" y="107837"/>
                  <a:pt x="1660326" y="127090"/>
                </a:cubicBezTo>
                <a:cubicBezTo>
                  <a:pt x="1660326" y="145720"/>
                  <a:pt x="1663851" y="159847"/>
                  <a:pt x="1670907" y="169472"/>
                </a:cubicBezTo>
                <a:cubicBezTo>
                  <a:pt x="1677959" y="179099"/>
                  <a:pt x="1688007" y="183912"/>
                  <a:pt x="1701050" y="183912"/>
                </a:cubicBezTo>
                <a:cubicBezTo>
                  <a:pt x="1713917" y="183912"/>
                  <a:pt x="1723873" y="179185"/>
                  <a:pt x="1730926" y="169739"/>
                </a:cubicBezTo>
                <a:cubicBezTo>
                  <a:pt x="1737978" y="160289"/>
                  <a:pt x="1741506" y="146076"/>
                  <a:pt x="1741506" y="12709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97982" y="4859401"/>
            <a:ext cx="798926" cy="207600"/>
          </a:xfrm>
          <a:custGeom>
            <a:avLst/>
            <a:gdLst/>
            <a:ahLst/>
            <a:cxnLst/>
            <a:rect l="l" t="t" r="r" b="b"/>
            <a:pathLst>
              <a:path w="798926" h="207600">
                <a:moveTo>
                  <a:pt x="132808" y="78515"/>
                </a:moveTo>
                <a:cubicBezTo>
                  <a:pt x="132808" y="103535"/>
                  <a:pt x="126775" y="122853"/>
                  <a:pt x="114714" y="136468"/>
                </a:cubicBezTo>
                <a:cubicBezTo>
                  <a:pt x="102648" y="150087"/>
                  <a:pt x="86591" y="156898"/>
                  <a:pt x="66539" y="156898"/>
                </a:cubicBezTo>
                <a:cubicBezTo>
                  <a:pt x="45865" y="156898"/>
                  <a:pt x="29608" y="149863"/>
                  <a:pt x="17766" y="135802"/>
                </a:cubicBezTo>
                <a:cubicBezTo>
                  <a:pt x="5922" y="121741"/>
                  <a:pt x="0" y="102642"/>
                  <a:pt x="0" y="78515"/>
                </a:cubicBezTo>
                <a:cubicBezTo>
                  <a:pt x="0" y="53671"/>
                  <a:pt x="6099" y="34376"/>
                  <a:pt x="18303" y="20623"/>
                </a:cubicBezTo>
                <a:cubicBezTo>
                  <a:pt x="30501" y="6872"/>
                  <a:pt x="46578" y="0"/>
                  <a:pt x="66539" y="0"/>
                </a:cubicBezTo>
                <a:cubicBezTo>
                  <a:pt x="86591" y="0"/>
                  <a:pt x="102648" y="6854"/>
                  <a:pt x="114714" y="20558"/>
                </a:cubicBezTo>
                <a:cubicBezTo>
                  <a:pt x="126775" y="34268"/>
                  <a:pt x="132808" y="53585"/>
                  <a:pt x="132808" y="78515"/>
                </a:cubicBezTo>
                <a:close/>
                <a:moveTo>
                  <a:pt x="106996" y="78515"/>
                </a:moveTo>
                <a:cubicBezTo>
                  <a:pt x="106996" y="59262"/>
                  <a:pt x="103490" y="44956"/>
                  <a:pt x="96485" y="35597"/>
                </a:cubicBezTo>
                <a:cubicBezTo>
                  <a:pt x="89472" y="26235"/>
                  <a:pt x="79488" y="21555"/>
                  <a:pt x="66539" y="21555"/>
                </a:cubicBezTo>
                <a:cubicBezTo>
                  <a:pt x="53497" y="21555"/>
                  <a:pt x="43450" y="26235"/>
                  <a:pt x="36397" y="35597"/>
                </a:cubicBezTo>
                <a:cubicBezTo>
                  <a:pt x="29341" y="44956"/>
                  <a:pt x="25817" y="59262"/>
                  <a:pt x="25817" y="78515"/>
                </a:cubicBezTo>
                <a:cubicBezTo>
                  <a:pt x="25817" y="97145"/>
                  <a:pt x="29341" y="111272"/>
                  <a:pt x="36397" y="120897"/>
                </a:cubicBezTo>
                <a:cubicBezTo>
                  <a:pt x="43450" y="130524"/>
                  <a:pt x="53497" y="135337"/>
                  <a:pt x="66539" y="135337"/>
                </a:cubicBezTo>
                <a:cubicBezTo>
                  <a:pt x="79406" y="135337"/>
                  <a:pt x="89364" y="130610"/>
                  <a:pt x="96416" y="121164"/>
                </a:cubicBezTo>
                <a:cubicBezTo>
                  <a:pt x="103468" y="111714"/>
                  <a:pt x="106996" y="97501"/>
                  <a:pt x="106996" y="78515"/>
                </a:cubicBezTo>
                <a:close/>
                <a:moveTo>
                  <a:pt x="278130" y="152772"/>
                </a:moveTo>
                <a:lnTo>
                  <a:pt x="246990" y="152772"/>
                </a:lnTo>
                <a:lnTo>
                  <a:pt x="196021" y="84235"/>
                </a:lnTo>
                <a:lnTo>
                  <a:pt x="183512" y="84235"/>
                </a:lnTo>
                <a:lnTo>
                  <a:pt x="183512" y="152772"/>
                </a:lnTo>
                <a:lnTo>
                  <a:pt x="158495" y="152772"/>
                </a:lnTo>
                <a:lnTo>
                  <a:pt x="158495" y="4121"/>
                </a:lnTo>
                <a:lnTo>
                  <a:pt x="183512" y="4121"/>
                </a:lnTo>
                <a:lnTo>
                  <a:pt x="183512" y="68798"/>
                </a:lnTo>
                <a:cubicBezTo>
                  <a:pt x="189987" y="68712"/>
                  <a:pt x="195513" y="67359"/>
                  <a:pt x="200081" y="64742"/>
                </a:cubicBezTo>
                <a:cubicBezTo>
                  <a:pt x="204651" y="62124"/>
                  <a:pt x="208531" y="57044"/>
                  <a:pt x="211727" y="49507"/>
                </a:cubicBezTo>
                <a:cubicBezTo>
                  <a:pt x="212704" y="47288"/>
                  <a:pt x="213787" y="44715"/>
                  <a:pt x="214986" y="41784"/>
                </a:cubicBezTo>
                <a:cubicBezTo>
                  <a:pt x="216185" y="38858"/>
                  <a:pt x="217135" y="36284"/>
                  <a:pt x="217847" y="34066"/>
                </a:cubicBezTo>
                <a:cubicBezTo>
                  <a:pt x="221750" y="23150"/>
                  <a:pt x="227164" y="15433"/>
                  <a:pt x="234084" y="10908"/>
                </a:cubicBezTo>
                <a:cubicBezTo>
                  <a:pt x="241003" y="6385"/>
                  <a:pt x="250010" y="4121"/>
                  <a:pt x="261098" y="4121"/>
                </a:cubicBezTo>
                <a:lnTo>
                  <a:pt x="267884" y="4121"/>
                </a:lnTo>
                <a:lnTo>
                  <a:pt x="267884" y="25685"/>
                </a:lnTo>
                <a:lnTo>
                  <a:pt x="262164" y="25685"/>
                </a:lnTo>
                <a:cubicBezTo>
                  <a:pt x="255155" y="25685"/>
                  <a:pt x="249902" y="27126"/>
                  <a:pt x="246395" y="30005"/>
                </a:cubicBezTo>
                <a:cubicBezTo>
                  <a:pt x="242893" y="32889"/>
                  <a:pt x="239938" y="38148"/>
                  <a:pt x="237540" y="45777"/>
                </a:cubicBezTo>
                <a:cubicBezTo>
                  <a:pt x="235060" y="53495"/>
                  <a:pt x="232132" y="59503"/>
                  <a:pt x="228759" y="63810"/>
                </a:cubicBezTo>
                <a:cubicBezTo>
                  <a:pt x="225386" y="68115"/>
                  <a:pt x="221660" y="71416"/>
                  <a:pt x="217584" y="73723"/>
                </a:cubicBezTo>
                <a:close/>
                <a:moveTo>
                  <a:pt x="418926" y="74519"/>
                </a:moveTo>
                <a:cubicBezTo>
                  <a:pt x="418926" y="99273"/>
                  <a:pt x="413007" y="118990"/>
                  <a:pt x="401163" y="133675"/>
                </a:cubicBezTo>
                <a:cubicBezTo>
                  <a:pt x="389316" y="148358"/>
                  <a:pt x="374347" y="155699"/>
                  <a:pt x="356247" y="155699"/>
                </a:cubicBezTo>
                <a:cubicBezTo>
                  <a:pt x="348884" y="155699"/>
                  <a:pt x="342364" y="154857"/>
                  <a:pt x="336687" y="153172"/>
                </a:cubicBezTo>
                <a:cubicBezTo>
                  <a:pt x="331007" y="151487"/>
                  <a:pt x="325193" y="148870"/>
                  <a:pt x="319249" y="145321"/>
                </a:cubicBezTo>
                <a:lnTo>
                  <a:pt x="319249" y="207600"/>
                </a:lnTo>
                <a:lnTo>
                  <a:pt x="294233" y="207600"/>
                </a:lnTo>
                <a:lnTo>
                  <a:pt x="294233" y="4121"/>
                </a:lnTo>
                <a:lnTo>
                  <a:pt x="319249" y="4121"/>
                </a:lnTo>
                <a:lnTo>
                  <a:pt x="319249" y="19695"/>
                </a:lnTo>
                <a:cubicBezTo>
                  <a:pt x="325459" y="14104"/>
                  <a:pt x="332361" y="9424"/>
                  <a:pt x="339949" y="5655"/>
                </a:cubicBezTo>
                <a:cubicBezTo>
                  <a:pt x="347531" y="1882"/>
                  <a:pt x="355803" y="0"/>
                  <a:pt x="364763" y="0"/>
                </a:cubicBezTo>
                <a:cubicBezTo>
                  <a:pt x="381799" y="0"/>
                  <a:pt x="395083" y="6742"/>
                  <a:pt x="404620" y="20224"/>
                </a:cubicBezTo>
                <a:cubicBezTo>
                  <a:pt x="414159" y="33709"/>
                  <a:pt x="418926" y="51811"/>
                  <a:pt x="418926" y="74519"/>
                </a:cubicBezTo>
                <a:close/>
                <a:moveTo>
                  <a:pt x="393110" y="77316"/>
                </a:moveTo>
                <a:cubicBezTo>
                  <a:pt x="393110" y="60372"/>
                  <a:pt x="390403" y="47221"/>
                  <a:pt x="384996" y="37860"/>
                </a:cubicBezTo>
                <a:cubicBezTo>
                  <a:pt x="379582" y="28500"/>
                  <a:pt x="370797" y="23820"/>
                  <a:pt x="358641" y="23820"/>
                </a:cubicBezTo>
                <a:cubicBezTo>
                  <a:pt x="351544" y="23820"/>
                  <a:pt x="344694" y="25389"/>
                  <a:pt x="338080" y="28540"/>
                </a:cubicBezTo>
                <a:cubicBezTo>
                  <a:pt x="331470" y="31690"/>
                  <a:pt x="325193" y="35750"/>
                  <a:pt x="319249" y="40718"/>
                </a:cubicBezTo>
                <a:lnTo>
                  <a:pt x="319249" y="124959"/>
                </a:lnTo>
                <a:cubicBezTo>
                  <a:pt x="325815" y="128152"/>
                  <a:pt x="331427" y="130326"/>
                  <a:pt x="336086" y="131478"/>
                </a:cubicBezTo>
                <a:cubicBezTo>
                  <a:pt x="340741" y="132633"/>
                  <a:pt x="346090" y="133210"/>
                  <a:pt x="352121" y="133210"/>
                </a:cubicBezTo>
                <a:cubicBezTo>
                  <a:pt x="365077" y="133210"/>
                  <a:pt x="375146" y="128465"/>
                  <a:pt x="382331" y="118968"/>
                </a:cubicBezTo>
                <a:cubicBezTo>
                  <a:pt x="389517" y="109475"/>
                  <a:pt x="393110" y="95594"/>
                  <a:pt x="393110" y="77316"/>
                </a:cubicBezTo>
                <a:close/>
                <a:moveTo>
                  <a:pt x="561716" y="4121"/>
                </a:moveTo>
                <a:lnTo>
                  <a:pt x="481738" y="207600"/>
                </a:lnTo>
                <a:lnTo>
                  <a:pt x="454986" y="207600"/>
                </a:lnTo>
                <a:lnTo>
                  <a:pt x="481602" y="145586"/>
                </a:lnTo>
                <a:lnTo>
                  <a:pt x="427572" y="4121"/>
                </a:lnTo>
                <a:lnTo>
                  <a:pt x="454590" y="4121"/>
                </a:lnTo>
                <a:lnTo>
                  <a:pt x="495177" y="114176"/>
                </a:lnTo>
                <a:lnTo>
                  <a:pt x="535634" y="4121"/>
                </a:lnTo>
                <a:close/>
                <a:moveTo>
                  <a:pt x="675098" y="26082"/>
                </a:moveTo>
                <a:lnTo>
                  <a:pt x="605629" y="26082"/>
                </a:lnTo>
                <a:lnTo>
                  <a:pt x="605629" y="152772"/>
                </a:lnTo>
                <a:lnTo>
                  <a:pt x="580612" y="152772"/>
                </a:lnTo>
                <a:lnTo>
                  <a:pt x="580612" y="4121"/>
                </a:lnTo>
                <a:lnTo>
                  <a:pt x="675098" y="4121"/>
                </a:lnTo>
                <a:close/>
                <a:moveTo>
                  <a:pt x="774044" y="116174"/>
                </a:moveTo>
                <a:lnTo>
                  <a:pt x="774044" y="74922"/>
                </a:lnTo>
                <a:cubicBezTo>
                  <a:pt x="768097" y="75455"/>
                  <a:pt x="760580" y="76186"/>
                  <a:pt x="751486" y="77114"/>
                </a:cubicBezTo>
                <a:cubicBezTo>
                  <a:pt x="742393" y="78047"/>
                  <a:pt x="735052" y="79357"/>
                  <a:pt x="729462" y="81042"/>
                </a:cubicBezTo>
                <a:cubicBezTo>
                  <a:pt x="722809" y="83083"/>
                  <a:pt x="717308" y="86209"/>
                  <a:pt x="712963" y="90424"/>
                </a:cubicBezTo>
                <a:cubicBezTo>
                  <a:pt x="708614" y="94636"/>
                  <a:pt x="706440" y="100515"/>
                  <a:pt x="706440" y="108056"/>
                </a:cubicBezTo>
                <a:cubicBezTo>
                  <a:pt x="706440" y="116571"/>
                  <a:pt x="708834" y="123008"/>
                  <a:pt x="713625" y="127353"/>
                </a:cubicBezTo>
                <a:cubicBezTo>
                  <a:pt x="718417" y="131697"/>
                  <a:pt x="725425" y="133872"/>
                  <a:pt x="734654" y="133872"/>
                </a:cubicBezTo>
                <a:cubicBezTo>
                  <a:pt x="742548" y="133872"/>
                  <a:pt x="749690" y="132166"/>
                  <a:pt x="756080" y="128750"/>
                </a:cubicBezTo>
                <a:cubicBezTo>
                  <a:pt x="762467" y="125333"/>
                  <a:pt x="768453" y="121143"/>
                  <a:pt x="774044" y="116174"/>
                </a:cubicBezTo>
                <a:close/>
                <a:moveTo>
                  <a:pt x="774044" y="136936"/>
                </a:moveTo>
                <a:cubicBezTo>
                  <a:pt x="772003" y="138441"/>
                  <a:pt x="769274" y="140551"/>
                  <a:pt x="765857" y="143257"/>
                </a:cubicBezTo>
                <a:cubicBezTo>
                  <a:pt x="762445" y="145965"/>
                  <a:pt x="759140" y="148113"/>
                  <a:pt x="755944" y="149712"/>
                </a:cubicBezTo>
                <a:cubicBezTo>
                  <a:pt x="751505" y="152020"/>
                  <a:pt x="747228" y="153794"/>
                  <a:pt x="743103" y="155034"/>
                </a:cubicBezTo>
                <a:cubicBezTo>
                  <a:pt x="738977" y="156274"/>
                  <a:pt x="733188" y="156898"/>
                  <a:pt x="725736" y="156898"/>
                </a:cubicBezTo>
                <a:cubicBezTo>
                  <a:pt x="719615" y="156898"/>
                  <a:pt x="713809" y="155742"/>
                  <a:pt x="708305" y="153439"/>
                </a:cubicBezTo>
                <a:cubicBezTo>
                  <a:pt x="702804" y="151131"/>
                  <a:pt x="697966" y="147891"/>
                  <a:pt x="693800" y="143722"/>
                </a:cubicBezTo>
                <a:cubicBezTo>
                  <a:pt x="689805" y="139640"/>
                  <a:pt x="686611" y="134607"/>
                  <a:pt x="684217" y="128620"/>
                </a:cubicBezTo>
                <a:cubicBezTo>
                  <a:pt x="681823" y="122633"/>
                  <a:pt x="680624" y="116311"/>
                  <a:pt x="680624" y="109655"/>
                </a:cubicBezTo>
                <a:cubicBezTo>
                  <a:pt x="680624" y="99363"/>
                  <a:pt x="682798" y="90600"/>
                  <a:pt x="687144" y="83371"/>
                </a:cubicBezTo>
                <a:cubicBezTo>
                  <a:pt x="691489" y="76143"/>
                  <a:pt x="698368" y="70401"/>
                  <a:pt x="707772" y="66139"/>
                </a:cubicBezTo>
                <a:cubicBezTo>
                  <a:pt x="716109" y="62322"/>
                  <a:pt x="725959" y="59683"/>
                  <a:pt x="737317" y="58218"/>
                </a:cubicBezTo>
                <a:cubicBezTo>
                  <a:pt x="748668" y="56757"/>
                  <a:pt x="760912" y="55669"/>
                  <a:pt x="774044" y="54960"/>
                </a:cubicBezTo>
                <a:lnTo>
                  <a:pt x="774044" y="50169"/>
                </a:lnTo>
                <a:cubicBezTo>
                  <a:pt x="774044" y="44311"/>
                  <a:pt x="773155" y="39588"/>
                  <a:pt x="771384" y="35995"/>
                </a:cubicBezTo>
                <a:cubicBezTo>
                  <a:pt x="769605" y="32402"/>
                  <a:pt x="767125" y="29630"/>
                  <a:pt x="763932" y="27676"/>
                </a:cubicBezTo>
                <a:cubicBezTo>
                  <a:pt x="760735" y="25638"/>
                  <a:pt x="756833" y="24285"/>
                  <a:pt x="752222" y="23619"/>
                </a:cubicBezTo>
                <a:cubicBezTo>
                  <a:pt x="747606" y="22956"/>
                  <a:pt x="742862" y="22625"/>
                  <a:pt x="737980" y="22625"/>
                </a:cubicBezTo>
                <a:cubicBezTo>
                  <a:pt x="732213" y="22625"/>
                  <a:pt x="725425" y="23486"/>
                  <a:pt x="717621" y="25217"/>
                </a:cubicBezTo>
                <a:cubicBezTo>
                  <a:pt x="709814" y="26949"/>
                  <a:pt x="702004" y="29455"/>
                  <a:pt x="694196" y="32734"/>
                </a:cubicBezTo>
                <a:lnTo>
                  <a:pt x="692730" y="32734"/>
                </a:lnTo>
                <a:lnTo>
                  <a:pt x="692730" y="7317"/>
                </a:lnTo>
                <a:cubicBezTo>
                  <a:pt x="697346" y="5989"/>
                  <a:pt x="703952" y="4525"/>
                  <a:pt x="712563" y="2922"/>
                </a:cubicBezTo>
                <a:cubicBezTo>
                  <a:pt x="721167" y="1328"/>
                  <a:pt x="729681" y="528"/>
                  <a:pt x="738113" y="528"/>
                </a:cubicBezTo>
                <a:cubicBezTo>
                  <a:pt x="748319" y="528"/>
                  <a:pt x="756923" y="1328"/>
                  <a:pt x="763932" y="2922"/>
                </a:cubicBezTo>
                <a:cubicBezTo>
                  <a:pt x="770941" y="4525"/>
                  <a:pt x="777238" y="7408"/>
                  <a:pt x="782825" y="11573"/>
                </a:cubicBezTo>
                <a:cubicBezTo>
                  <a:pt x="788239" y="15655"/>
                  <a:pt x="792274" y="20937"/>
                  <a:pt x="794939" y="27413"/>
                </a:cubicBezTo>
                <a:cubicBezTo>
                  <a:pt x="797599" y="33890"/>
                  <a:pt x="798927" y="41784"/>
                  <a:pt x="798927" y="51101"/>
                </a:cubicBezTo>
                <a:lnTo>
                  <a:pt x="798927" y="152772"/>
                </a:lnTo>
                <a:lnTo>
                  <a:pt x="774044" y="15277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87515" y="4859401"/>
            <a:ext cx="2630754" cy="156898"/>
          </a:xfrm>
          <a:custGeom>
            <a:avLst/>
            <a:gdLst/>
            <a:ahLst/>
            <a:cxnLst/>
            <a:rect l="l" t="t" r="r" b="b"/>
            <a:pathLst>
              <a:path w="2630754" h="156898">
                <a:moveTo>
                  <a:pt x="116572" y="107790"/>
                </a:moveTo>
                <a:cubicBezTo>
                  <a:pt x="116572" y="114975"/>
                  <a:pt x="115197" y="121341"/>
                  <a:pt x="112450" y="126884"/>
                </a:cubicBezTo>
                <a:cubicBezTo>
                  <a:pt x="109700" y="132433"/>
                  <a:pt x="105931" y="137066"/>
                  <a:pt x="101139" y="140796"/>
                </a:cubicBezTo>
                <a:cubicBezTo>
                  <a:pt x="95106" y="145497"/>
                  <a:pt x="88783" y="148668"/>
                  <a:pt x="82175" y="150307"/>
                </a:cubicBezTo>
                <a:cubicBezTo>
                  <a:pt x="75565" y="151951"/>
                  <a:pt x="67644" y="152772"/>
                  <a:pt x="58422" y="152772"/>
                </a:cubicBezTo>
                <a:lnTo>
                  <a:pt x="0" y="152772"/>
                </a:lnTo>
                <a:lnTo>
                  <a:pt x="0" y="4121"/>
                </a:lnTo>
                <a:lnTo>
                  <a:pt x="54562" y="4121"/>
                </a:lnTo>
                <a:cubicBezTo>
                  <a:pt x="65474" y="4121"/>
                  <a:pt x="73458" y="4456"/>
                  <a:pt x="78517" y="5122"/>
                </a:cubicBezTo>
                <a:cubicBezTo>
                  <a:pt x="83571" y="5788"/>
                  <a:pt x="88583" y="7494"/>
                  <a:pt x="93550" y="10245"/>
                </a:cubicBezTo>
                <a:cubicBezTo>
                  <a:pt x="98785" y="13084"/>
                  <a:pt x="102644" y="16858"/>
                  <a:pt x="105131" y="21555"/>
                </a:cubicBezTo>
                <a:cubicBezTo>
                  <a:pt x="107615" y="26257"/>
                  <a:pt x="108857" y="31849"/>
                  <a:pt x="108857" y="38325"/>
                </a:cubicBezTo>
                <a:cubicBezTo>
                  <a:pt x="108857" y="45424"/>
                  <a:pt x="106906" y="51793"/>
                  <a:pt x="103000" y="57423"/>
                </a:cubicBezTo>
                <a:cubicBezTo>
                  <a:pt x="99095" y="63057"/>
                  <a:pt x="93907" y="67426"/>
                  <a:pt x="87431" y="70530"/>
                </a:cubicBezTo>
                <a:lnTo>
                  <a:pt x="88096" y="71459"/>
                </a:lnTo>
                <a:cubicBezTo>
                  <a:pt x="96167" y="73500"/>
                  <a:pt x="102935" y="77626"/>
                  <a:pt x="108390" y="83836"/>
                </a:cubicBezTo>
                <a:cubicBezTo>
                  <a:pt x="113843" y="90047"/>
                  <a:pt x="116572" y="98035"/>
                  <a:pt x="116572" y="107790"/>
                </a:cubicBezTo>
                <a:close/>
                <a:moveTo>
                  <a:pt x="83175" y="42184"/>
                </a:moveTo>
                <a:cubicBezTo>
                  <a:pt x="83175" y="38811"/>
                  <a:pt x="82618" y="35884"/>
                  <a:pt x="81511" y="33399"/>
                </a:cubicBezTo>
                <a:cubicBezTo>
                  <a:pt x="80403" y="30915"/>
                  <a:pt x="78470" y="28965"/>
                  <a:pt x="75716" y="27546"/>
                </a:cubicBezTo>
                <a:cubicBezTo>
                  <a:pt x="72526" y="25862"/>
                  <a:pt x="68955" y="24864"/>
                  <a:pt x="65009" y="24551"/>
                </a:cubicBezTo>
                <a:cubicBezTo>
                  <a:pt x="61061" y="24238"/>
                  <a:pt x="55581" y="24083"/>
                  <a:pt x="48569" y="24083"/>
                </a:cubicBezTo>
                <a:lnTo>
                  <a:pt x="24751" y="24083"/>
                </a:lnTo>
                <a:lnTo>
                  <a:pt x="24751" y="64806"/>
                </a:lnTo>
                <a:lnTo>
                  <a:pt x="53496" y="64806"/>
                </a:lnTo>
                <a:cubicBezTo>
                  <a:pt x="59620" y="64806"/>
                  <a:pt x="63965" y="64518"/>
                  <a:pt x="66539" y="63943"/>
                </a:cubicBezTo>
                <a:cubicBezTo>
                  <a:pt x="69110" y="63366"/>
                  <a:pt x="71951" y="62146"/>
                  <a:pt x="75054" y="60285"/>
                </a:cubicBezTo>
                <a:cubicBezTo>
                  <a:pt x="77981" y="58506"/>
                  <a:pt x="80065" y="56112"/>
                  <a:pt x="81311" y="53096"/>
                </a:cubicBezTo>
                <a:cubicBezTo>
                  <a:pt x="82553" y="50078"/>
                  <a:pt x="83175" y="46442"/>
                  <a:pt x="83175" y="42184"/>
                </a:cubicBezTo>
                <a:close/>
                <a:moveTo>
                  <a:pt x="90757" y="107923"/>
                </a:moveTo>
                <a:cubicBezTo>
                  <a:pt x="90757" y="102866"/>
                  <a:pt x="90022" y="98808"/>
                  <a:pt x="88564" y="95749"/>
                </a:cubicBezTo>
                <a:cubicBezTo>
                  <a:pt x="87099" y="92684"/>
                  <a:pt x="83884" y="89956"/>
                  <a:pt x="78913" y="87562"/>
                </a:cubicBezTo>
                <a:cubicBezTo>
                  <a:pt x="75809" y="86054"/>
                  <a:pt x="72483" y="85121"/>
                  <a:pt x="68933" y="84768"/>
                </a:cubicBezTo>
                <a:cubicBezTo>
                  <a:pt x="65380" y="84411"/>
                  <a:pt x="60459" y="84235"/>
                  <a:pt x="54160" y="84235"/>
                </a:cubicBezTo>
                <a:lnTo>
                  <a:pt x="24751" y="84235"/>
                </a:lnTo>
                <a:lnTo>
                  <a:pt x="24751" y="132810"/>
                </a:lnTo>
                <a:lnTo>
                  <a:pt x="46440" y="132810"/>
                </a:lnTo>
                <a:cubicBezTo>
                  <a:pt x="55405" y="132810"/>
                  <a:pt x="62368" y="132454"/>
                  <a:pt x="67336" y="131744"/>
                </a:cubicBezTo>
                <a:cubicBezTo>
                  <a:pt x="72307" y="131036"/>
                  <a:pt x="76562" y="129617"/>
                  <a:pt x="80112" y="127486"/>
                </a:cubicBezTo>
                <a:cubicBezTo>
                  <a:pt x="83838" y="125182"/>
                  <a:pt x="86541" y="122522"/>
                  <a:pt x="88226" y="119502"/>
                </a:cubicBezTo>
                <a:cubicBezTo>
                  <a:pt x="89911" y="116484"/>
                  <a:pt x="90757" y="112625"/>
                  <a:pt x="90757" y="107923"/>
                </a:cubicBezTo>
                <a:close/>
                <a:moveTo>
                  <a:pt x="253246" y="106724"/>
                </a:moveTo>
                <a:cubicBezTo>
                  <a:pt x="253246" y="113914"/>
                  <a:pt x="251803" y="120430"/>
                  <a:pt x="248919" y="126287"/>
                </a:cubicBezTo>
                <a:cubicBezTo>
                  <a:pt x="246036" y="132144"/>
                  <a:pt x="242112" y="136893"/>
                  <a:pt x="237144" y="140529"/>
                </a:cubicBezTo>
                <a:cubicBezTo>
                  <a:pt x="231286" y="144964"/>
                  <a:pt x="225029" y="148113"/>
                  <a:pt x="218377" y="149975"/>
                </a:cubicBezTo>
                <a:cubicBezTo>
                  <a:pt x="211721" y="151840"/>
                  <a:pt x="203160" y="152772"/>
                  <a:pt x="192695" y="152772"/>
                </a:cubicBezTo>
                <a:lnTo>
                  <a:pt x="142925" y="152772"/>
                </a:lnTo>
                <a:lnTo>
                  <a:pt x="142925" y="4121"/>
                </a:lnTo>
                <a:lnTo>
                  <a:pt x="167941" y="4121"/>
                </a:lnTo>
                <a:lnTo>
                  <a:pt x="167941" y="62012"/>
                </a:lnTo>
                <a:lnTo>
                  <a:pt x="193360" y="62012"/>
                </a:lnTo>
                <a:cubicBezTo>
                  <a:pt x="204535" y="62012"/>
                  <a:pt x="213210" y="62589"/>
                  <a:pt x="219374" y="63741"/>
                </a:cubicBezTo>
                <a:cubicBezTo>
                  <a:pt x="225537" y="64897"/>
                  <a:pt x="231682" y="67736"/>
                  <a:pt x="237806" y="72259"/>
                </a:cubicBezTo>
                <a:cubicBezTo>
                  <a:pt x="242950" y="76074"/>
                  <a:pt x="246813" y="80956"/>
                  <a:pt x="249388" y="86899"/>
                </a:cubicBezTo>
                <a:cubicBezTo>
                  <a:pt x="251958" y="92843"/>
                  <a:pt x="253246" y="99452"/>
                  <a:pt x="253246" y="106724"/>
                </a:cubicBezTo>
                <a:close/>
                <a:moveTo>
                  <a:pt x="227427" y="107128"/>
                </a:moveTo>
                <a:cubicBezTo>
                  <a:pt x="227427" y="102603"/>
                  <a:pt x="226653" y="98632"/>
                  <a:pt x="225098" y="95215"/>
                </a:cubicBezTo>
                <a:cubicBezTo>
                  <a:pt x="223546" y="91799"/>
                  <a:pt x="220998" y="89027"/>
                  <a:pt x="217448" y="86899"/>
                </a:cubicBezTo>
                <a:cubicBezTo>
                  <a:pt x="213718" y="84682"/>
                  <a:pt x="209482" y="83350"/>
                  <a:pt x="204736" y="82906"/>
                </a:cubicBezTo>
                <a:cubicBezTo>
                  <a:pt x="199991" y="82461"/>
                  <a:pt x="193176" y="82237"/>
                  <a:pt x="184307" y="82237"/>
                </a:cubicBezTo>
                <a:lnTo>
                  <a:pt x="167941" y="82237"/>
                </a:lnTo>
                <a:lnTo>
                  <a:pt x="167941" y="132810"/>
                </a:lnTo>
                <a:lnTo>
                  <a:pt x="183777" y="132810"/>
                </a:lnTo>
                <a:cubicBezTo>
                  <a:pt x="192648" y="132810"/>
                  <a:pt x="199524" y="132433"/>
                  <a:pt x="204405" y="131676"/>
                </a:cubicBezTo>
                <a:cubicBezTo>
                  <a:pt x="209280" y="130924"/>
                  <a:pt x="213495" y="129484"/>
                  <a:pt x="217045" y="127356"/>
                </a:cubicBezTo>
                <a:cubicBezTo>
                  <a:pt x="220684" y="125045"/>
                  <a:pt x="223327" y="122316"/>
                  <a:pt x="224968" y="119166"/>
                </a:cubicBezTo>
                <a:cubicBezTo>
                  <a:pt x="226606" y="116017"/>
                  <a:pt x="227427" y="112002"/>
                  <a:pt x="227427" y="107128"/>
                </a:cubicBezTo>
                <a:close/>
                <a:moveTo>
                  <a:pt x="295561" y="152772"/>
                </a:moveTo>
                <a:lnTo>
                  <a:pt x="270545" y="152772"/>
                </a:lnTo>
                <a:lnTo>
                  <a:pt x="270545" y="4121"/>
                </a:lnTo>
                <a:lnTo>
                  <a:pt x="295561" y="4121"/>
                </a:lnTo>
                <a:close/>
                <a:moveTo>
                  <a:pt x="390849" y="156099"/>
                </a:moveTo>
                <a:cubicBezTo>
                  <a:pt x="380644" y="156099"/>
                  <a:pt x="371284" y="154522"/>
                  <a:pt x="362769" y="151372"/>
                </a:cubicBezTo>
                <a:cubicBezTo>
                  <a:pt x="354252" y="148221"/>
                  <a:pt x="346933" y="143459"/>
                  <a:pt x="340809" y="137069"/>
                </a:cubicBezTo>
                <a:cubicBezTo>
                  <a:pt x="334689" y="130683"/>
                  <a:pt x="329941" y="122630"/>
                  <a:pt x="326571" y="112913"/>
                </a:cubicBezTo>
                <a:cubicBezTo>
                  <a:pt x="323197" y="103200"/>
                  <a:pt x="321513" y="91777"/>
                  <a:pt x="321513" y="78644"/>
                </a:cubicBezTo>
                <a:cubicBezTo>
                  <a:pt x="321513" y="65605"/>
                  <a:pt x="323270" y="54342"/>
                  <a:pt x="326773" y="44845"/>
                </a:cubicBezTo>
                <a:cubicBezTo>
                  <a:pt x="330275" y="35355"/>
                  <a:pt x="334951" y="27369"/>
                  <a:pt x="340809" y="20894"/>
                </a:cubicBezTo>
                <a:cubicBezTo>
                  <a:pt x="346666" y="14417"/>
                  <a:pt x="353963" y="9424"/>
                  <a:pt x="362701" y="5922"/>
                </a:cubicBezTo>
                <a:cubicBezTo>
                  <a:pt x="371441" y="2415"/>
                  <a:pt x="380823" y="665"/>
                  <a:pt x="390849" y="665"/>
                </a:cubicBezTo>
                <a:cubicBezTo>
                  <a:pt x="399010" y="665"/>
                  <a:pt x="406883" y="1817"/>
                  <a:pt x="414469" y="4121"/>
                </a:cubicBezTo>
                <a:cubicBezTo>
                  <a:pt x="422051" y="6432"/>
                  <a:pt x="428818" y="9093"/>
                  <a:pt x="434762" y="12109"/>
                </a:cubicBezTo>
                <a:lnTo>
                  <a:pt x="434762" y="40186"/>
                </a:lnTo>
                <a:lnTo>
                  <a:pt x="433297" y="40186"/>
                </a:lnTo>
                <a:cubicBezTo>
                  <a:pt x="431522" y="38681"/>
                  <a:pt x="429242" y="36949"/>
                  <a:pt x="426446" y="34994"/>
                </a:cubicBezTo>
                <a:cubicBezTo>
                  <a:pt x="423652" y="33044"/>
                  <a:pt x="420254" y="31049"/>
                  <a:pt x="416266" y="29012"/>
                </a:cubicBezTo>
                <a:cubicBezTo>
                  <a:pt x="412805" y="27234"/>
                  <a:pt x="408723" y="25682"/>
                  <a:pt x="404022" y="24349"/>
                </a:cubicBezTo>
                <a:cubicBezTo>
                  <a:pt x="399320" y="23021"/>
                  <a:pt x="394791" y="22359"/>
                  <a:pt x="390445" y="22359"/>
                </a:cubicBezTo>
                <a:cubicBezTo>
                  <a:pt x="377493" y="22359"/>
                  <a:pt x="367092" y="27258"/>
                  <a:pt x="359241" y="37061"/>
                </a:cubicBezTo>
                <a:cubicBezTo>
                  <a:pt x="351389" y="46864"/>
                  <a:pt x="347462" y="60724"/>
                  <a:pt x="347462" y="78644"/>
                </a:cubicBezTo>
                <a:cubicBezTo>
                  <a:pt x="347462" y="96212"/>
                  <a:pt x="351257" y="109897"/>
                  <a:pt x="358845" y="119698"/>
                </a:cubicBezTo>
                <a:cubicBezTo>
                  <a:pt x="366427" y="129502"/>
                  <a:pt x="376964" y="134405"/>
                  <a:pt x="390445" y="134405"/>
                </a:cubicBezTo>
                <a:cubicBezTo>
                  <a:pt x="398608" y="134405"/>
                  <a:pt x="406373" y="132720"/>
                  <a:pt x="413738" y="129347"/>
                </a:cubicBezTo>
                <a:cubicBezTo>
                  <a:pt x="421099" y="125977"/>
                  <a:pt x="427619" y="121633"/>
                  <a:pt x="433297" y="116311"/>
                </a:cubicBezTo>
                <a:lnTo>
                  <a:pt x="434762" y="116311"/>
                </a:lnTo>
                <a:lnTo>
                  <a:pt x="434762" y="144387"/>
                </a:lnTo>
                <a:cubicBezTo>
                  <a:pt x="432278" y="145540"/>
                  <a:pt x="429175" y="146940"/>
                  <a:pt x="425449" y="148578"/>
                </a:cubicBezTo>
                <a:cubicBezTo>
                  <a:pt x="421719" y="150220"/>
                  <a:pt x="418350" y="151441"/>
                  <a:pt x="415332" y="152240"/>
                </a:cubicBezTo>
                <a:cubicBezTo>
                  <a:pt x="411074" y="153482"/>
                  <a:pt x="407258" y="154432"/>
                  <a:pt x="403892" y="155101"/>
                </a:cubicBezTo>
                <a:cubicBezTo>
                  <a:pt x="400519" y="155768"/>
                  <a:pt x="396173" y="156099"/>
                  <a:pt x="390849" y="156099"/>
                </a:cubicBezTo>
                <a:close/>
                <a:moveTo>
                  <a:pt x="579814" y="78515"/>
                </a:moveTo>
                <a:cubicBezTo>
                  <a:pt x="579814" y="103535"/>
                  <a:pt x="573780" y="122853"/>
                  <a:pt x="561720" y="136468"/>
                </a:cubicBezTo>
                <a:cubicBezTo>
                  <a:pt x="549653" y="150087"/>
                  <a:pt x="533596" y="156898"/>
                  <a:pt x="513544" y="156898"/>
                </a:cubicBezTo>
                <a:cubicBezTo>
                  <a:pt x="492870" y="156898"/>
                  <a:pt x="476612" y="149863"/>
                  <a:pt x="464772" y="135802"/>
                </a:cubicBezTo>
                <a:cubicBezTo>
                  <a:pt x="452928" y="121741"/>
                  <a:pt x="447006" y="102642"/>
                  <a:pt x="447006" y="78515"/>
                </a:cubicBezTo>
                <a:cubicBezTo>
                  <a:pt x="447006" y="53671"/>
                  <a:pt x="453103" y="34376"/>
                  <a:pt x="465304" y="20623"/>
                </a:cubicBezTo>
                <a:cubicBezTo>
                  <a:pt x="477505" y="6872"/>
                  <a:pt x="493582" y="0"/>
                  <a:pt x="513544" y="0"/>
                </a:cubicBezTo>
                <a:cubicBezTo>
                  <a:pt x="533596" y="0"/>
                  <a:pt x="549653" y="6854"/>
                  <a:pt x="561720" y="20558"/>
                </a:cubicBezTo>
                <a:cubicBezTo>
                  <a:pt x="573780" y="34268"/>
                  <a:pt x="579814" y="53585"/>
                  <a:pt x="579814" y="78515"/>
                </a:cubicBezTo>
                <a:close/>
                <a:moveTo>
                  <a:pt x="554001" y="78515"/>
                </a:moveTo>
                <a:cubicBezTo>
                  <a:pt x="554001" y="59262"/>
                  <a:pt x="550494" y="44956"/>
                  <a:pt x="543486" y="35597"/>
                </a:cubicBezTo>
                <a:cubicBezTo>
                  <a:pt x="536476" y="26235"/>
                  <a:pt x="526494" y="21555"/>
                  <a:pt x="513544" y="21555"/>
                </a:cubicBezTo>
                <a:cubicBezTo>
                  <a:pt x="500501" y="21555"/>
                  <a:pt x="490454" y="26235"/>
                  <a:pt x="483402" y="35597"/>
                </a:cubicBezTo>
                <a:cubicBezTo>
                  <a:pt x="476345" y="44956"/>
                  <a:pt x="472821" y="59262"/>
                  <a:pt x="472821" y="78515"/>
                </a:cubicBezTo>
                <a:cubicBezTo>
                  <a:pt x="472821" y="97145"/>
                  <a:pt x="476345" y="111272"/>
                  <a:pt x="483402" y="120897"/>
                </a:cubicBezTo>
                <a:cubicBezTo>
                  <a:pt x="490454" y="130524"/>
                  <a:pt x="500501" y="135337"/>
                  <a:pt x="513544" y="135337"/>
                </a:cubicBezTo>
                <a:cubicBezTo>
                  <a:pt x="526410" y="135337"/>
                  <a:pt x="536369" y="130610"/>
                  <a:pt x="543421" y="121164"/>
                </a:cubicBezTo>
                <a:cubicBezTo>
                  <a:pt x="550473" y="111714"/>
                  <a:pt x="554001" y="97501"/>
                  <a:pt x="554001" y="78515"/>
                </a:cubicBezTo>
                <a:close/>
                <a:moveTo>
                  <a:pt x="725135" y="152772"/>
                </a:moveTo>
                <a:lnTo>
                  <a:pt x="693995" y="152772"/>
                </a:lnTo>
                <a:lnTo>
                  <a:pt x="643026" y="84235"/>
                </a:lnTo>
                <a:lnTo>
                  <a:pt x="630516" y="84235"/>
                </a:lnTo>
                <a:lnTo>
                  <a:pt x="630516" y="152772"/>
                </a:lnTo>
                <a:lnTo>
                  <a:pt x="605500" y="152772"/>
                </a:lnTo>
                <a:lnTo>
                  <a:pt x="605500" y="4121"/>
                </a:lnTo>
                <a:lnTo>
                  <a:pt x="630516" y="4121"/>
                </a:lnTo>
                <a:lnTo>
                  <a:pt x="630516" y="68798"/>
                </a:lnTo>
                <a:cubicBezTo>
                  <a:pt x="636992" y="68712"/>
                  <a:pt x="642517" y="67359"/>
                  <a:pt x="647087" y="64742"/>
                </a:cubicBezTo>
                <a:cubicBezTo>
                  <a:pt x="651655" y="62124"/>
                  <a:pt x="655535" y="57044"/>
                  <a:pt x="658733" y="49507"/>
                </a:cubicBezTo>
                <a:cubicBezTo>
                  <a:pt x="659708" y="47288"/>
                  <a:pt x="660792" y="44715"/>
                  <a:pt x="661990" y="41784"/>
                </a:cubicBezTo>
                <a:cubicBezTo>
                  <a:pt x="663189" y="38858"/>
                  <a:pt x="664139" y="36284"/>
                  <a:pt x="664853" y="34066"/>
                </a:cubicBezTo>
                <a:cubicBezTo>
                  <a:pt x="668754" y="23150"/>
                  <a:pt x="674166" y="15433"/>
                  <a:pt x="681089" y="10908"/>
                </a:cubicBezTo>
                <a:cubicBezTo>
                  <a:pt x="688008" y="6385"/>
                  <a:pt x="697011" y="4121"/>
                  <a:pt x="708103" y="4121"/>
                </a:cubicBezTo>
                <a:lnTo>
                  <a:pt x="714888" y="4121"/>
                </a:lnTo>
                <a:lnTo>
                  <a:pt x="714888" y="25685"/>
                </a:lnTo>
                <a:lnTo>
                  <a:pt x="709168" y="25685"/>
                </a:lnTo>
                <a:cubicBezTo>
                  <a:pt x="702159" y="25685"/>
                  <a:pt x="696903" y="27126"/>
                  <a:pt x="693400" y="30005"/>
                </a:cubicBezTo>
                <a:cubicBezTo>
                  <a:pt x="689898" y="32889"/>
                  <a:pt x="686942" y="38148"/>
                  <a:pt x="684544" y="45777"/>
                </a:cubicBezTo>
                <a:cubicBezTo>
                  <a:pt x="682064" y="53495"/>
                  <a:pt x="679137" y="59503"/>
                  <a:pt x="675763" y="63810"/>
                </a:cubicBezTo>
                <a:cubicBezTo>
                  <a:pt x="672390" y="68115"/>
                  <a:pt x="668664" y="71416"/>
                  <a:pt x="664586" y="73723"/>
                </a:cubicBezTo>
                <a:close/>
                <a:moveTo>
                  <a:pt x="863533" y="78515"/>
                </a:moveTo>
                <a:cubicBezTo>
                  <a:pt x="863533" y="103535"/>
                  <a:pt x="857499" y="122853"/>
                  <a:pt x="845439" y="136468"/>
                </a:cubicBezTo>
                <a:cubicBezTo>
                  <a:pt x="833372" y="150087"/>
                  <a:pt x="817316" y="156898"/>
                  <a:pt x="797265" y="156898"/>
                </a:cubicBezTo>
                <a:cubicBezTo>
                  <a:pt x="776589" y="156898"/>
                  <a:pt x="760332" y="149863"/>
                  <a:pt x="748491" y="135802"/>
                </a:cubicBezTo>
                <a:cubicBezTo>
                  <a:pt x="736647" y="121741"/>
                  <a:pt x="730725" y="102642"/>
                  <a:pt x="730725" y="78515"/>
                </a:cubicBezTo>
                <a:cubicBezTo>
                  <a:pt x="730725" y="53671"/>
                  <a:pt x="736824" y="34376"/>
                  <a:pt x="749023" y="20623"/>
                </a:cubicBezTo>
                <a:cubicBezTo>
                  <a:pt x="761225" y="6872"/>
                  <a:pt x="777303" y="0"/>
                  <a:pt x="797265" y="0"/>
                </a:cubicBezTo>
                <a:cubicBezTo>
                  <a:pt x="817316" y="0"/>
                  <a:pt x="833372" y="6854"/>
                  <a:pt x="845439" y="20558"/>
                </a:cubicBezTo>
                <a:cubicBezTo>
                  <a:pt x="857499" y="34268"/>
                  <a:pt x="863533" y="53585"/>
                  <a:pt x="863533" y="78515"/>
                </a:cubicBezTo>
                <a:close/>
                <a:moveTo>
                  <a:pt x="837720" y="78515"/>
                </a:moveTo>
                <a:cubicBezTo>
                  <a:pt x="837720" y="59262"/>
                  <a:pt x="834214" y="44956"/>
                  <a:pt x="827205" y="35597"/>
                </a:cubicBezTo>
                <a:cubicBezTo>
                  <a:pt x="820195" y="26235"/>
                  <a:pt x="810213" y="21555"/>
                  <a:pt x="797265" y="21555"/>
                </a:cubicBezTo>
                <a:cubicBezTo>
                  <a:pt x="784222" y="21555"/>
                  <a:pt x="774173" y="26235"/>
                  <a:pt x="767121" y="35597"/>
                </a:cubicBezTo>
                <a:cubicBezTo>
                  <a:pt x="760065" y="44956"/>
                  <a:pt x="756541" y="59262"/>
                  <a:pt x="756541" y="78515"/>
                </a:cubicBezTo>
                <a:cubicBezTo>
                  <a:pt x="756541" y="97145"/>
                  <a:pt x="760065" y="111272"/>
                  <a:pt x="767121" y="120897"/>
                </a:cubicBezTo>
                <a:cubicBezTo>
                  <a:pt x="774173" y="130524"/>
                  <a:pt x="784222" y="135337"/>
                  <a:pt x="797265" y="135337"/>
                </a:cubicBezTo>
                <a:cubicBezTo>
                  <a:pt x="810131" y="135337"/>
                  <a:pt x="820088" y="130610"/>
                  <a:pt x="827140" y="121164"/>
                </a:cubicBezTo>
                <a:cubicBezTo>
                  <a:pt x="834192" y="111714"/>
                  <a:pt x="837720" y="97501"/>
                  <a:pt x="837720" y="78515"/>
                </a:cubicBezTo>
                <a:close/>
                <a:moveTo>
                  <a:pt x="1008854" y="152772"/>
                </a:moveTo>
                <a:lnTo>
                  <a:pt x="977714" y="152772"/>
                </a:lnTo>
                <a:lnTo>
                  <a:pt x="926745" y="84235"/>
                </a:lnTo>
                <a:lnTo>
                  <a:pt x="914235" y="84235"/>
                </a:lnTo>
                <a:lnTo>
                  <a:pt x="914235" y="152772"/>
                </a:lnTo>
                <a:lnTo>
                  <a:pt x="889219" y="152772"/>
                </a:lnTo>
                <a:lnTo>
                  <a:pt x="889219" y="4121"/>
                </a:lnTo>
                <a:lnTo>
                  <a:pt x="914235" y="4121"/>
                </a:lnTo>
                <a:lnTo>
                  <a:pt x="914235" y="68798"/>
                </a:lnTo>
                <a:cubicBezTo>
                  <a:pt x="920711" y="68712"/>
                  <a:pt x="926238" y="67359"/>
                  <a:pt x="930806" y="64742"/>
                </a:cubicBezTo>
                <a:cubicBezTo>
                  <a:pt x="935374" y="62124"/>
                  <a:pt x="939256" y="57044"/>
                  <a:pt x="942452" y="49507"/>
                </a:cubicBezTo>
                <a:cubicBezTo>
                  <a:pt x="943427" y="47288"/>
                  <a:pt x="944511" y="44715"/>
                  <a:pt x="945710" y="41784"/>
                </a:cubicBezTo>
                <a:cubicBezTo>
                  <a:pt x="946909" y="38858"/>
                  <a:pt x="947860" y="36284"/>
                  <a:pt x="948572" y="34066"/>
                </a:cubicBezTo>
                <a:cubicBezTo>
                  <a:pt x="952475" y="23150"/>
                  <a:pt x="957889" y="15433"/>
                  <a:pt x="964808" y="10908"/>
                </a:cubicBezTo>
                <a:cubicBezTo>
                  <a:pt x="971727" y="6385"/>
                  <a:pt x="980731" y="4121"/>
                  <a:pt x="991822" y="4121"/>
                </a:cubicBezTo>
                <a:lnTo>
                  <a:pt x="998609" y="4121"/>
                </a:lnTo>
                <a:lnTo>
                  <a:pt x="998609" y="25685"/>
                </a:lnTo>
                <a:lnTo>
                  <a:pt x="992888" y="25685"/>
                </a:lnTo>
                <a:cubicBezTo>
                  <a:pt x="985879" y="25685"/>
                  <a:pt x="980623" y="27126"/>
                  <a:pt x="977121" y="30005"/>
                </a:cubicBezTo>
                <a:cubicBezTo>
                  <a:pt x="973617" y="32889"/>
                  <a:pt x="970661" y="38148"/>
                  <a:pt x="968263" y="45777"/>
                </a:cubicBezTo>
                <a:cubicBezTo>
                  <a:pt x="965783" y="53495"/>
                  <a:pt x="962857" y="59503"/>
                  <a:pt x="959484" y="63810"/>
                </a:cubicBezTo>
                <a:cubicBezTo>
                  <a:pt x="956111" y="68115"/>
                  <a:pt x="952385" y="71416"/>
                  <a:pt x="948305" y="73723"/>
                </a:cubicBezTo>
                <a:close/>
                <a:moveTo>
                  <a:pt x="1107998" y="116174"/>
                </a:moveTo>
                <a:lnTo>
                  <a:pt x="1107998" y="74922"/>
                </a:lnTo>
                <a:cubicBezTo>
                  <a:pt x="1102051" y="75455"/>
                  <a:pt x="1094533" y="76186"/>
                  <a:pt x="1085440" y="77114"/>
                </a:cubicBezTo>
                <a:cubicBezTo>
                  <a:pt x="1076347" y="78047"/>
                  <a:pt x="1069006" y="79357"/>
                  <a:pt x="1063416" y="81042"/>
                </a:cubicBezTo>
                <a:cubicBezTo>
                  <a:pt x="1056762" y="83083"/>
                  <a:pt x="1051262" y="86209"/>
                  <a:pt x="1046917" y="90424"/>
                </a:cubicBezTo>
                <a:cubicBezTo>
                  <a:pt x="1042567" y="94636"/>
                  <a:pt x="1040393" y="100515"/>
                  <a:pt x="1040393" y="108056"/>
                </a:cubicBezTo>
                <a:cubicBezTo>
                  <a:pt x="1040393" y="116571"/>
                  <a:pt x="1042787" y="123008"/>
                  <a:pt x="1047579" y="127353"/>
                </a:cubicBezTo>
                <a:cubicBezTo>
                  <a:pt x="1052371" y="131697"/>
                  <a:pt x="1059380" y="133872"/>
                  <a:pt x="1068606" y="133872"/>
                </a:cubicBezTo>
                <a:cubicBezTo>
                  <a:pt x="1076502" y="133872"/>
                  <a:pt x="1083644" y="132166"/>
                  <a:pt x="1090030" y="128750"/>
                </a:cubicBezTo>
                <a:cubicBezTo>
                  <a:pt x="1096420" y="125333"/>
                  <a:pt x="1102407" y="121143"/>
                  <a:pt x="1107998" y="116174"/>
                </a:cubicBezTo>
                <a:close/>
                <a:moveTo>
                  <a:pt x="1107998" y="136936"/>
                </a:moveTo>
                <a:cubicBezTo>
                  <a:pt x="1105957" y="138441"/>
                  <a:pt x="1103228" y="140551"/>
                  <a:pt x="1099812" y="143257"/>
                </a:cubicBezTo>
                <a:cubicBezTo>
                  <a:pt x="1096395" y="145965"/>
                  <a:pt x="1093095" y="148113"/>
                  <a:pt x="1089897" y="149712"/>
                </a:cubicBezTo>
                <a:cubicBezTo>
                  <a:pt x="1085458" y="152020"/>
                  <a:pt x="1081182" y="153794"/>
                  <a:pt x="1077056" y="155034"/>
                </a:cubicBezTo>
                <a:cubicBezTo>
                  <a:pt x="1072931" y="156274"/>
                  <a:pt x="1067142" y="156898"/>
                  <a:pt x="1059690" y="156898"/>
                </a:cubicBezTo>
                <a:cubicBezTo>
                  <a:pt x="1053569" y="156898"/>
                  <a:pt x="1047759" y="155742"/>
                  <a:pt x="1042259" y="153439"/>
                </a:cubicBezTo>
                <a:cubicBezTo>
                  <a:pt x="1036757" y="151131"/>
                  <a:pt x="1031918" y="147891"/>
                  <a:pt x="1027754" y="143722"/>
                </a:cubicBezTo>
                <a:cubicBezTo>
                  <a:pt x="1023757" y="139640"/>
                  <a:pt x="1020565" y="134607"/>
                  <a:pt x="1018171" y="128620"/>
                </a:cubicBezTo>
                <a:cubicBezTo>
                  <a:pt x="1015777" y="122633"/>
                  <a:pt x="1014578" y="116311"/>
                  <a:pt x="1014578" y="109655"/>
                </a:cubicBezTo>
                <a:cubicBezTo>
                  <a:pt x="1014578" y="99363"/>
                  <a:pt x="1016748" y="90600"/>
                  <a:pt x="1021098" y="83371"/>
                </a:cubicBezTo>
                <a:cubicBezTo>
                  <a:pt x="1025443" y="76143"/>
                  <a:pt x="1032322" y="70401"/>
                  <a:pt x="1041726" y="66139"/>
                </a:cubicBezTo>
                <a:cubicBezTo>
                  <a:pt x="1050063" y="62322"/>
                  <a:pt x="1059913" y="59683"/>
                  <a:pt x="1071271" y="58218"/>
                </a:cubicBezTo>
                <a:cubicBezTo>
                  <a:pt x="1082622" y="56757"/>
                  <a:pt x="1094865" y="55669"/>
                  <a:pt x="1107998" y="54960"/>
                </a:cubicBezTo>
                <a:lnTo>
                  <a:pt x="1107998" y="50169"/>
                </a:lnTo>
                <a:cubicBezTo>
                  <a:pt x="1107998" y="44311"/>
                  <a:pt x="1107109" y="39588"/>
                  <a:pt x="1105337" y="35995"/>
                </a:cubicBezTo>
                <a:cubicBezTo>
                  <a:pt x="1103559" y="32402"/>
                  <a:pt x="1101075" y="29630"/>
                  <a:pt x="1097886" y="27676"/>
                </a:cubicBezTo>
                <a:cubicBezTo>
                  <a:pt x="1094688" y="25638"/>
                  <a:pt x="1090787" y="24285"/>
                  <a:pt x="1086174" y="23619"/>
                </a:cubicBezTo>
                <a:cubicBezTo>
                  <a:pt x="1081559" y="22956"/>
                  <a:pt x="1076812" y="22625"/>
                  <a:pt x="1071933" y="22625"/>
                </a:cubicBezTo>
                <a:cubicBezTo>
                  <a:pt x="1066165" y="22625"/>
                  <a:pt x="1059380" y="23486"/>
                  <a:pt x="1051575" y="25217"/>
                </a:cubicBezTo>
                <a:cubicBezTo>
                  <a:pt x="1043766" y="26949"/>
                  <a:pt x="1035955" y="29455"/>
                  <a:pt x="1028151" y="32734"/>
                </a:cubicBezTo>
                <a:lnTo>
                  <a:pt x="1026685" y="32734"/>
                </a:lnTo>
                <a:lnTo>
                  <a:pt x="1026685" y="7317"/>
                </a:lnTo>
                <a:cubicBezTo>
                  <a:pt x="1031300" y="5989"/>
                  <a:pt x="1037906" y="4525"/>
                  <a:pt x="1046517" y="2922"/>
                </a:cubicBezTo>
                <a:cubicBezTo>
                  <a:pt x="1055121" y="1328"/>
                  <a:pt x="1063636" y="528"/>
                  <a:pt x="1072066" y="528"/>
                </a:cubicBezTo>
                <a:cubicBezTo>
                  <a:pt x="1082273" y="528"/>
                  <a:pt x="1090876" y="1328"/>
                  <a:pt x="1097886" y="2922"/>
                </a:cubicBezTo>
                <a:cubicBezTo>
                  <a:pt x="1104895" y="4525"/>
                  <a:pt x="1111191" y="7408"/>
                  <a:pt x="1116779" y="11573"/>
                </a:cubicBezTo>
                <a:cubicBezTo>
                  <a:pt x="1122193" y="15655"/>
                  <a:pt x="1126229" y="20937"/>
                  <a:pt x="1128892" y="27413"/>
                </a:cubicBezTo>
                <a:cubicBezTo>
                  <a:pt x="1131553" y="33890"/>
                  <a:pt x="1132881" y="41784"/>
                  <a:pt x="1132881" y="51101"/>
                </a:cubicBezTo>
                <a:lnTo>
                  <a:pt x="1132881" y="152772"/>
                </a:lnTo>
                <a:lnTo>
                  <a:pt x="1107998" y="152772"/>
                </a:lnTo>
                <a:close/>
                <a:moveTo>
                  <a:pt x="1280618" y="152772"/>
                </a:moveTo>
                <a:lnTo>
                  <a:pt x="1255601" y="152772"/>
                </a:lnTo>
                <a:lnTo>
                  <a:pt x="1255601" y="94748"/>
                </a:lnTo>
                <a:cubicBezTo>
                  <a:pt x="1247793" y="97321"/>
                  <a:pt x="1240207" y="99316"/>
                  <a:pt x="1232843" y="100735"/>
                </a:cubicBezTo>
                <a:cubicBezTo>
                  <a:pt x="1225480" y="102156"/>
                  <a:pt x="1218205" y="102866"/>
                  <a:pt x="1211015" y="102866"/>
                </a:cubicBezTo>
                <a:cubicBezTo>
                  <a:pt x="1204722" y="102866"/>
                  <a:pt x="1198578" y="102044"/>
                  <a:pt x="1192591" y="100403"/>
                </a:cubicBezTo>
                <a:cubicBezTo>
                  <a:pt x="1186597" y="98765"/>
                  <a:pt x="1181427" y="96083"/>
                  <a:pt x="1177086" y="92354"/>
                </a:cubicBezTo>
                <a:cubicBezTo>
                  <a:pt x="1172736" y="88628"/>
                  <a:pt x="1169385" y="83858"/>
                  <a:pt x="1167038" y="78047"/>
                </a:cubicBezTo>
                <a:cubicBezTo>
                  <a:pt x="1164687" y="72240"/>
                  <a:pt x="1163510" y="65386"/>
                  <a:pt x="1163510" y="57487"/>
                </a:cubicBezTo>
                <a:lnTo>
                  <a:pt x="1163510" y="4121"/>
                </a:lnTo>
                <a:lnTo>
                  <a:pt x="1188530" y="4121"/>
                </a:lnTo>
                <a:lnTo>
                  <a:pt x="1188530" y="44448"/>
                </a:lnTo>
                <a:cubicBezTo>
                  <a:pt x="1188530" y="51011"/>
                  <a:pt x="1188797" y="56224"/>
                  <a:pt x="1189329" y="60083"/>
                </a:cubicBezTo>
                <a:cubicBezTo>
                  <a:pt x="1189858" y="63943"/>
                  <a:pt x="1191324" y="67693"/>
                  <a:pt x="1193718" y="71329"/>
                </a:cubicBezTo>
                <a:cubicBezTo>
                  <a:pt x="1195758" y="74433"/>
                  <a:pt x="1198841" y="76831"/>
                  <a:pt x="1202966" y="78515"/>
                </a:cubicBezTo>
                <a:cubicBezTo>
                  <a:pt x="1207092" y="80200"/>
                  <a:pt x="1212528" y="81042"/>
                  <a:pt x="1219270" y="81042"/>
                </a:cubicBezTo>
                <a:cubicBezTo>
                  <a:pt x="1225127" y="81042"/>
                  <a:pt x="1231402" y="80467"/>
                  <a:pt x="1238102" y="79314"/>
                </a:cubicBezTo>
                <a:cubicBezTo>
                  <a:pt x="1244799" y="78159"/>
                  <a:pt x="1250630" y="76784"/>
                  <a:pt x="1255601" y="75189"/>
                </a:cubicBezTo>
                <a:lnTo>
                  <a:pt x="1255601" y="4121"/>
                </a:lnTo>
                <a:lnTo>
                  <a:pt x="1280618" y="4121"/>
                </a:lnTo>
                <a:close/>
                <a:moveTo>
                  <a:pt x="1380265" y="156231"/>
                </a:moveTo>
                <a:cubicBezTo>
                  <a:pt x="1356577" y="156231"/>
                  <a:pt x="1338193" y="149557"/>
                  <a:pt x="1325107" y="136202"/>
                </a:cubicBezTo>
                <a:cubicBezTo>
                  <a:pt x="1312021" y="122853"/>
                  <a:pt x="1305479" y="103888"/>
                  <a:pt x="1305479" y="79314"/>
                </a:cubicBezTo>
                <a:cubicBezTo>
                  <a:pt x="1305479" y="55090"/>
                  <a:pt x="1311819" y="35819"/>
                  <a:pt x="1324505" y="21491"/>
                </a:cubicBezTo>
                <a:cubicBezTo>
                  <a:pt x="1337192" y="7160"/>
                  <a:pt x="1353781" y="0"/>
                  <a:pt x="1374275" y="0"/>
                </a:cubicBezTo>
                <a:cubicBezTo>
                  <a:pt x="1383505" y="0"/>
                  <a:pt x="1391670" y="1328"/>
                  <a:pt x="1398767" y="3987"/>
                </a:cubicBezTo>
                <a:cubicBezTo>
                  <a:pt x="1405865" y="6652"/>
                  <a:pt x="1412071" y="10824"/>
                  <a:pt x="1417397" y="16502"/>
                </a:cubicBezTo>
                <a:cubicBezTo>
                  <a:pt x="1422720" y="22179"/>
                  <a:pt x="1426796" y="29119"/>
                  <a:pt x="1429639" y="37327"/>
                </a:cubicBezTo>
                <a:cubicBezTo>
                  <a:pt x="1432477" y="45536"/>
                  <a:pt x="1433895" y="55580"/>
                  <a:pt x="1433895" y="67470"/>
                </a:cubicBezTo>
                <a:lnTo>
                  <a:pt x="1433895" y="81042"/>
                </a:lnTo>
                <a:lnTo>
                  <a:pt x="1330896" y="81042"/>
                </a:lnTo>
                <a:cubicBezTo>
                  <a:pt x="1330896" y="98341"/>
                  <a:pt x="1335244" y="111559"/>
                  <a:pt x="1343935" y="120697"/>
                </a:cubicBezTo>
                <a:cubicBezTo>
                  <a:pt x="1352629" y="129837"/>
                  <a:pt x="1364652" y="134405"/>
                  <a:pt x="1380000" y="134405"/>
                </a:cubicBezTo>
                <a:cubicBezTo>
                  <a:pt x="1385500" y="134405"/>
                  <a:pt x="1390893" y="133785"/>
                  <a:pt x="1396171" y="132545"/>
                </a:cubicBezTo>
                <a:cubicBezTo>
                  <a:pt x="1401448" y="131302"/>
                  <a:pt x="1406214" y="129707"/>
                  <a:pt x="1410474" y="127753"/>
                </a:cubicBezTo>
                <a:cubicBezTo>
                  <a:pt x="1414999" y="125711"/>
                  <a:pt x="1418815" y="123738"/>
                  <a:pt x="1421921" y="121831"/>
                </a:cubicBezTo>
                <a:cubicBezTo>
                  <a:pt x="1425024" y="119922"/>
                  <a:pt x="1427599" y="118126"/>
                  <a:pt x="1429639" y="116441"/>
                </a:cubicBezTo>
                <a:lnTo>
                  <a:pt x="1431101" y="116441"/>
                </a:lnTo>
                <a:lnTo>
                  <a:pt x="1431101" y="143722"/>
                </a:lnTo>
                <a:cubicBezTo>
                  <a:pt x="1428175" y="144878"/>
                  <a:pt x="1424535" y="146314"/>
                  <a:pt x="1420191" y="148045"/>
                </a:cubicBezTo>
                <a:cubicBezTo>
                  <a:pt x="1415841" y="149777"/>
                  <a:pt x="1411936" y="151131"/>
                  <a:pt x="1408478" y="152106"/>
                </a:cubicBezTo>
                <a:cubicBezTo>
                  <a:pt x="1403598" y="153435"/>
                  <a:pt x="1399183" y="154457"/>
                  <a:pt x="1395235" y="155170"/>
                </a:cubicBezTo>
                <a:cubicBezTo>
                  <a:pt x="1391289" y="155880"/>
                  <a:pt x="1386299" y="156231"/>
                  <a:pt x="1380265" y="156231"/>
                </a:cubicBezTo>
                <a:close/>
                <a:moveTo>
                  <a:pt x="1409542" y="61879"/>
                </a:moveTo>
                <a:cubicBezTo>
                  <a:pt x="1409365" y="55137"/>
                  <a:pt x="1408565" y="49323"/>
                  <a:pt x="1407148" y="44445"/>
                </a:cubicBezTo>
                <a:cubicBezTo>
                  <a:pt x="1405729" y="39566"/>
                  <a:pt x="1403691" y="35442"/>
                  <a:pt x="1401027" y="32069"/>
                </a:cubicBezTo>
                <a:cubicBezTo>
                  <a:pt x="1398100" y="28346"/>
                  <a:pt x="1394349" y="25509"/>
                  <a:pt x="1389780" y="23554"/>
                </a:cubicBezTo>
                <a:cubicBezTo>
                  <a:pt x="1385212" y="21602"/>
                  <a:pt x="1379557" y="20627"/>
                  <a:pt x="1372814" y="20627"/>
                </a:cubicBezTo>
                <a:cubicBezTo>
                  <a:pt x="1366161" y="20627"/>
                  <a:pt x="1360506" y="21624"/>
                  <a:pt x="1355847" y="23619"/>
                </a:cubicBezTo>
                <a:cubicBezTo>
                  <a:pt x="1351189" y="25617"/>
                  <a:pt x="1346952" y="28521"/>
                  <a:pt x="1343140" y="32338"/>
                </a:cubicBezTo>
                <a:cubicBezTo>
                  <a:pt x="1339410" y="36240"/>
                  <a:pt x="1336572" y="40564"/>
                  <a:pt x="1334622" y="45312"/>
                </a:cubicBezTo>
                <a:cubicBezTo>
                  <a:pt x="1332667" y="50057"/>
                  <a:pt x="1331425" y="55580"/>
                  <a:pt x="1330896" y="61879"/>
                </a:cubicBezTo>
                <a:close/>
                <a:moveTo>
                  <a:pt x="1518269" y="156099"/>
                </a:moveTo>
                <a:cubicBezTo>
                  <a:pt x="1508062" y="156099"/>
                  <a:pt x="1498702" y="154522"/>
                  <a:pt x="1490188" y="151372"/>
                </a:cubicBezTo>
                <a:cubicBezTo>
                  <a:pt x="1481671" y="148221"/>
                  <a:pt x="1474352" y="143459"/>
                  <a:pt x="1468228" y="137069"/>
                </a:cubicBezTo>
                <a:cubicBezTo>
                  <a:pt x="1462108" y="130683"/>
                  <a:pt x="1457360" y="122630"/>
                  <a:pt x="1453990" y="112913"/>
                </a:cubicBezTo>
                <a:cubicBezTo>
                  <a:pt x="1450617" y="103200"/>
                  <a:pt x="1448932" y="91777"/>
                  <a:pt x="1448932" y="78644"/>
                </a:cubicBezTo>
                <a:cubicBezTo>
                  <a:pt x="1448932" y="65605"/>
                  <a:pt x="1450689" y="54342"/>
                  <a:pt x="1454192" y="44845"/>
                </a:cubicBezTo>
                <a:cubicBezTo>
                  <a:pt x="1457695" y="35355"/>
                  <a:pt x="1462371" y="27369"/>
                  <a:pt x="1468228" y="20894"/>
                </a:cubicBezTo>
                <a:cubicBezTo>
                  <a:pt x="1474086" y="14417"/>
                  <a:pt x="1481383" y="9424"/>
                  <a:pt x="1490120" y="5922"/>
                </a:cubicBezTo>
                <a:cubicBezTo>
                  <a:pt x="1498861" y="2415"/>
                  <a:pt x="1508238" y="665"/>
                  <a:pt x="1518269" y="665"/>
                </a:cubicBezTo>
                <a:cubicBezTo>
                  <a:pt x="1526430" y="665"/>
                  <a:pt x="1534303" y="1817"/>
                  <a:pt x="1541888" y="4121"/>
                </a:cubicBezTo>
                <a:cubicBezTo>
                  <a:pt x="1549469" y="6432"/>
                  <a:pt x="1556238" y="9093"/>
                  <a:pt x="1562181" y="12109"/>
                </a:cubicBezTo>
                <a:lnTo>
                  <a:pt x="1562181" y="40186"/>
                </a:lnTo>
                <a:lnTo>
                  <a:pt x="1560716" y="40186"/>
                </a:lnTo>
                <a:cubicBezTo>
                  <a:pt x="1558941" y="38681"/>
                  <a:pt x="1556659" y="36949"/>
                  <a:pt x="1553866" y="34994"/>
                </a:cubicBezTo>
                <a:cubicBezTo>
                  <a:pt x="1551072" y="33044"/>
                  <a:pt x="1547673" y="31049"/>
                  <a:pt x="1543684" y="29012"/>
                </a:cubicBezTo>
                <a:cubicBezTo>
                  <a:pt x="1540225" y="27234"/>
                  <a:pt x="1536143" y="25682"/>
                  <a:pt x="1531441" y="24349"/>
                </a:cubicBezTo>
                <a:cubicBezTo>
                  <a:pt x="1526736" y="23021"/>
                  <a:pt x="1522211" y="22359"/>
                  <a:pt x="1517865" y="22359"/>
                </a:cubicBezTo>
                <a:cubicBezTo>
                  <a:pt x="1504912" y="22359"/>
                  <a:pt x="1494512" y="27258"/>
                  <a:pt x="1486660" y="37061"/>
                </a:cubicBezTo>
                <a:cubicBezTo>
                  <a:pt x="1478805" y="46864"/>
                  <a:pt x="1474881" y="60724"/>
                  <a:pt x="1474881" y="78644"/>
                </a:cubicBezTo>
                <a:cubicBezTo>
                  <a:pt x="1474881" y="96212"/>
                  <a:pt x="1478675" y="109897"/>
                  <a:pt x="1486265" y="119698"/>
                </a:cubicBezTo>
                <a:cubicBezTo>
                  <a:pt x="1493845" y="129502"/>
                  <a:pt x="1504383" y="134405"/>
                  <a:pt x="1517865" y="134405"/>
                </a:cubicBezTo>
                <a:cubicBezTo>
                  <a:pt x="1526026" y="134405"/>
                  <a:pt x="1533792" y="132720"/>
                  <a:pt x="1541153" y="129347"/>
                </a:cubicBezTo>
                <a:cubicBezTo>
                  <a:pt x="1548519" y="125977"/>
                  <a:pt x="1555039" y="121633"/>
                  <a:pt x="1560716" y="116311"/>
                </a:cubicBezTo>
                <a:lnTo>
                  <a:pt x="1562181" y="116311"/>
                </a:lnTo>
                <a:lnTo>
                  <a:pt x="1562181" y="144387"/>
                </a:lnTo>
                <a:cubicBezTo>
                  <a:pt x="1559698" y="145540"/>
                  <a:pt x="1556593" y="146940"/>
                  <a:pt x="1552867" y="148578"/>
                </a:cubicBezTo>
                <a:cubicBezTo>
                  <a:pt x="1549139" y="150220"/>
                  <a:pt x="1545768" y="151441"/>
                  <a:pt x="1542752" y="152240"/>
                </a:cubicBezTo>
                <a:cubicBezTo>
                  <a:pt x="1538494" y="153482"/>
                  <a:pt x="1534677" y="154432"/>
                  <a:pt x="1531312" y="155101"/>
                </a:cubicBezTo>
                <a:cubicBezTo>
                  <a:pt x="1527937" y="155768"/>
                  <a:pt x="1523593" y="156099"/>
                  <a:pt x="1518269" y="156099"/>
                </a:cubicBezTo>
                <a:close/>
                <a:moveTo>
                  <a:pt x="1693528" y="26082"/>
                </a:moveTo>
                <a:lnTo>
                  <a:pt x="1642958" y="26082"/>
                </a:lnTo>
                <a:lnTo>
                  <a:pt x="1642958" y="152772"/>
                </a:lnTo>
                <a:lnTo>
                  <a:pt x="1617941" y="152772"/>
                </a:lnTo>
                <a:lnTo>
                  <a:pt x="1617941" y="26082"/>
                </a:lnTo>
                <a:lnTo>
                  <a:pt x="1567368" y="26082"/>
                </a:lnTo>
                <a:lnTo>
                  <a:pt x="1567368" y="4121"/>
                </a:lnTo>
                <a:lnTo>
                  <a:pt x="1693528" y="4121"/>
                </a:lnTo>
                <a:close/>
                <a:moveTo>
                  <a:pt x="1828732" y="107790"/>
                </a:moveTo>
                <a:cubicBezTo>
                  <a:pt x="1828732" y="114975"/>
                  <a:pt x="1827358" y="121341"/>
                  <a:pt x="1824611" y="126884"/>
                </a:cubicBezTo>
                <a:cubicBezTo>
                  <a:pt x="1821860" y="132433"/>
                  <a:pt x="1818090" y="137066"/>
                  <a:pt x="1813299" y="140796"/>
                </a:cubicBezTo>
                <a:cubicBezTo>
                  <a:pt x="1807265" y="145497"/>
                  <a:pt x="1800944" y="148668"/>
                  <a:pt x="1794334" y="150307"/>
                </a:cubicBezTo>
                <a:cubicBezTo>
                  <a:pt x="1787725" y="151951"/>
                  <a:pt x="1779805" y="152772"/>
                  <a:pt x="1770581" y="152772"/>
                </a:cubicBezTo>
                <a:lnTo>
                  <a:pt x="1712161" y="152772"/>
                </a:lnTo>
                <a:lnTo>
                  <a:pt x="1712161" y="4121"/>
                </a:lnTo>
                <a:lnTo>
                  <a:pt x="1766723" y="4121"/>
                </a:lnTo>
                <a:cubicBezTo>
                  <a:pt x="1777635" y="4121"/>
                  <a:pt x="1785619" y="4456"/>
                  <a:pt x="1790676" y="5122"/>
                </a:cubicBezTo>
                <a:cubicBezTo>
                  <a:pt x="1795731" y="5788"/>
                  <a:pt x="1800742" y="7494"/>
                  <a:pt x="1805710" y="10245"/>
                </a:cubicBezTo>
                <a:cubicBezTo>
                  <a:pt x="1810944" y="13084"/>
                  <a:pt x="1814804" y="16858"/>
                  <a:pt x="1817291" y="21555"/>
                </a:cubicBezTo>
                <a:cubicBezTo>
                  <a:pt x="1819776" y="26257"/>
                  <a:pt x="1821018" y="31849"/>
                  <a:pt x="1821018" y="38325"/>
                </a:cubicBezTo>
                <a:cubicBezTo>
                  <a:pt x="1821018" y="45424"/>
                  <a:pt x="1819066" y="51793"/>
                  <a:pt x="1815161" y="57423"/>
                </a:cubicBezTo>
                <a:cubicBezTo>
                  <a:pt x="1811254" y="63057"/>
                  <a:pt x="1806067" y="67426"/>
                  <a:pt x="1799590" y="70530"/>
                </a:cubicBezTo>
                <a:lnTo>
                  <a:pt x="1800256" y="71459"/>
                </a:lnTo>
                <a:cubicBezTo>
                  <a:pt x="1808328" y="73500"/>
                  <a:pt x="1815096" y="77626"/>
                  <a:pt x="1820549" y="83836"/>
                </a:cubicBezTo>
                <a:cubicBezTo>
                  <a:pt x="1826004" y="90047"/>
                  <a:pt x="1828732" y="98035"/>
                  <a:pt x="1828732" y="107790"/>
                </a:cubicBezTo>
                <a:close/>
                <a:moveTo>
                  <a:pt x="1795335" y="42184"/>
                </a:moveTo>
                <a:cubicBezTo>
                  <a:pt x="1795335" y="38811"/>
                  <a:pt x="1794777" y="35884"/>
                  <a:pt x="1793672" y="33399"/>
                </a:cubicBezTo>
                <a:cubicBezTo>
                  <a:pt x="1792564" y="30915"/>
                  <a:pt x="1790630" y="28965"/>
                  <a:pt x="1787876" y="27546"/>
                </a:cubicBezTo>
                <a:cubicBezTo>
                  <a:pt x="1784687" y="25862"/>
                  <a:pt x="1781116" y="24864"/>
                  <a:pt x="1777170" y="24551"/>
                </a:cubicBezTo>
                <a:cubicBezTo>
                  <a:pt x="1773220" y="24238"/>
                  <a:pt x="1767741" y="24083"/>
                  <a:pt x="1760728" y="24083"/>
                </a:cubicBezTo>
                <a:lnTo>
                  <a:pt x="1736911" y="24083"/>
                </a:lnTo>
                <a:lnTo>
                  <a:pt x="1736911" y="64806"/>
                </a:lnTo>
                <a:lnTo>
                  <a:pt x="1765657" y="64806"/>
                </a:lnTo>
                <a:cubicBezTo>
                  <a:pt x="1771780" y="64806"/>
                  <a:pt x="1776126" y="64518"/>
                  <a:pt x="1778700" y="63943"/>
                </a:cubicBezTo>
                <a:cubicBezTo>
                  <a:pt x="1781269" y="63366"/>
                  <a:pt x="1784110" y="62146"/>
                  <a:pt x="1787213" y="60285"/>
                </a:cubicBezTo>
                <a:cubicBezTo>
                  <a:pt x="1790140" y="58506"/>
                  <a:pt x="1792224" y="56112"/>
                  <a:pt x="1793470" y="53096"/>
                </a:cubicBezTo>
                <a:cubicBezTo>
                  <a:pt x="1794712" y="50078"/>
                  <a:pt x="1795335" y="46442"/>
                  <a:pt x="1795335" y="42184"/>
                </a:cubicBezTo>
                <a:close/>
                <a:moveTo>
                  <a:pt x="1802916" y="107923"/>
                </a:moveTo>
                <a:cubicBezTo>
                  <a:pt x="1802916" y="102866"/>
                  <a:pt x="1802182" y="98808"/>
                  <a:pt x="1800724" y="95749"/>
                </a:cubicBezTo>
                <a:cubicBezTo>
                  <a:pt x="1799259" y="92684"/>
                  <a:pt x="1796044" y="89956"/>
                  <a:pt x="1791073" y="87562"/>
                </a:cubicBezTo>
                <a:cubicBezTo>
                  <a:pt x="1787970" y="86054"/>
                  <a:pt x="1784644" y="85121"/>
                  <a:pt x="1781094" y="84768"/>
                </a:cubicBezTo>
                <a:cubicBezTo>
                  <a:pt x="1777540" y="84411"/>
                  <a:pt x="1772619" y="84235"/>
                  <a:pt x="1766319" y="84235"/>
                </a:cubicBezTo>
                <a:lnTo>
                  <a:pt x="1736911" y="84235"/>
                </a:lnTo>
                <a:lnTo>
                  <a:pt x="1736911" y="132810"/>
                </a:lnTo>
                <a:lnTo>
                  <a:pt x="1758601" y="132810"/>
                </a:lnTo>
                <a:cubicBezTo>
                  <a:pt x="1767565" y="132810"/>
                  <a:pt x="1774527" y="132454"/>
                  <a:pt x="1779495" y="131744"/>
                </a:cubicBezTo>
                <a:cubicBezTo>
                  <a:pt x="1784467" y="131036"/>
                  <a:pt x="1788722" y="129617"/>
                  <a:pt x="1792271" y="127486"/>
                </a:cubicBezTo>
                <a:cubicBezTo>
                  <a:pt x="1795997" y="125182"/>
                  <a:pt x="1798702" y="122522"/>
                  <a:pt x="1800386" y="119502"/>
                </a:cubicBezTo>
                <a:cubicBezTo>
                  <a:pt x="1802071" y="116484"/>
                  <a:pt x="1802916" y="112625"/>
                  <a:pt x="1802916" y="107923"/>
                </a:cubicBezTo>
                <a:close/>
                <a:moveTo>
                  <a:pt x="1919626" y="156231"/>
                </a:moveTo>
                <a:cubicBezTo>
                  <a:pt x="1895937" y="156231"/>
                  <a:pt x="1877552" y="149557"/>
                  <a:pt x="1864466" y="136202"/>
                </a:cubicBezTo>
                <a:cubicBezTo>
                  <a:pt x="1851380" y="122853"/>
                  <a:pt x="1844836" y="103888"/>
                  <a:pt x="1844836" y="79314"/>
                </a:cubicBezTo>
                <a:cubicBezTo>
                  <a:pt x="1844836" y="55090"/>
                  <a:pt x="1851178" y="35819"/>
                  <a:pt x="1863865" y="21491"/>
                </a:cubicBezTo>
                <a:cubicBezTo>
                  <a:pt x="1876551" y="7160"/>
                  <a:pt x="1893140" y="0"/>
                  <a:pt x="1913635" y="0"/>
                </a:cubicBezTo>
                <a:cubicBezTo>
                  <a:pt x="1922866" y="0"/>
                  <a:pt x="1931030" y="1328"/>
                  <a:pt x="1938126" y="3987"/>
                </a:cubicBezTo>
                <a:cubicBezTo>
                  <a:pt x="1945225" y="6652"/>
                  <a:pt x="1951431" y="10824"/>
                  <a:pt x="1956755" y="16502"/>
                </a:cubicBezTo>
                <a:cubicBezTo>
                  <a:pt x="1962076" y="22179"/>
                  <a:pt x="1966154" y="29119"/>
                  <a:pt x="1968999" y="37327"/>
                </a:cubicBezTo>
                <a:cubicBezTo>
                  <a:pt x="1971836" y="45536"/>
                  <a:pt x="1973254" y="55580"/>
                  <a:pt x="1973254" y="67470"/>
                </a:cubicBezTo>
                <a:lnTo>
                  <a:pt x="1973254" y="81042"/>
                </a:lnTo>
                <a:lnTo>
                  <a:pt x="1870255" y="81042"/>
                </a:lnTo>
                <a:cubicBezTo>
                  <a:pt x="1870255" y="98341"/>
                  <a:pt x="1874604" y="111559"/>
                  <a:pt x="1883294" y="120697"/>
                </a:cubicBezTo>
                <a:cubicBezTo>
                  <a:pt x="1891988" y="129837"/>
                  <a:pt x="1904012" y="134405"/>
                  <a:pt x="1919359" y="134405"/>
                </a:cubicBezTo>
                <a:cubicBezTo>
                  <a:pt x="1924859" y="134405"/>
                  <a:pt x="1930249" y="133785"/>
                  <a:pt x="1935526" y="132545"/>
                </a:cubicBezTo>
                <a:cubicBezTo>
                  <a:pt x="1940804" y="131302"/>
                  <a:pt x="1945574" y="129707"/>
                  <a:pt x="1949832" y="127753"/>
                </a:cubicBezTo>
                <a:cubicBezTo>
                  <a:pt x="1954354" y="125711"/>
                  <a:pt x="1958174" y="123738"/>
                  <a:pt x="1961280" y="121831"/>
                </a:cubicBezTo>
                <a:cubicBezTo>
                  <a:pt x="1964384" y="119922"/>
                  <a:pt x="1966958" y="118126"/>
                  <a:pt x="1968999" y="116441"/>
                </a:cubicBezTo>
                <a:lnTo>
                  <a:pt x="1970457" y="116441"/>
                </a:lnTo>
                <a:lnTo>
                  <a:pt x="1970457" y="143722"/>
                </a:lnTo>
                <a:cubicBezTo>
                  <a:pt x="1967534" y="144878"/>
                  <a:pt x="1963894" y="146314"/>
                  <a:pt x="1959549" y="148045"/>
                </a:cubicBezTo>
                <a:cubicBezTo>
                  <a:pt x="1955201" y="149777"/>
                  <a:pt x="1951294" y="151131"/>
                  <a:pt x="1947839" y="152106"/>
                </a:cubicBezTo>
                <a:cubicBezTo>
                  <a:pt x="1942957" y="153435"/>
                  <a:pt x="1938544" y="154457"/>
                  <a:pt x="1934594" y="155170"/>
                </a:cubicBezTo>
                <a:cubicBezTo>
                  <a:pt x="1930648" y="155880"/>
                  <a:pt x="1925659" y="156231"/>
                  <a:pt x="1919626" y="156231"/>
                </a:cubicBezTo>
                <a:close/>
                <a:moveTo>
                  <a:pt x="1948901" y="61879"/>
                </a:moveTo>
                <a:cubicBezTo>
                  <a:pt x="1948724" y="55137"/>
                  <a:pt x="1947925" y="49323"/>
                  <a:pt x="1946507" y="44445"/>
                </a:cubicBezTo>
                <a:cubicBezTo>
                  <a:pt x="1945088" y="39566"/>
                  <a:pt x="1943050" y="35442"/>
                  <a:pt x="1940386" y="32069"/>
                </a:cubicBezTo>
                <a:cubicBezTo>
                  <a:pt x="1937459" y="28346"/>
                  <a:pt x="1933708" y="25509"/>
                  <a:pt x="1929140" y="23554"/>
                </a:cubicBezTo>
                <a:cubicBezTo>
                  <a:pt x="1924571" y="21602"/>
                  <a:pt x="1918916" y="20627"/>
                  <a:pt x="1912173" y="20627"/>
                </a:cubicBezTo>
                <a:cubicBezTo>
                  <a:pt x="1905520" y="20627"/>
                  <a:pt x="1899864" y="21624"/>
                  <a:pt x="1895206" y="23619"/>
                </a:cubicBezTo>
                <a:cubicBezTo>
                  <a:pt x="1890548" y="25617"/>
                  <a:pt x="1886311" y="28521"/>
                  <a:pt x="1882498" y="32338"/>
                </a:cubicBezTo>
                <a:cubicBezTo>
                  <a:pt x="1878768" y="36240"/>
                  <a:pt x="1875932" y="40564"/>
                  <a:pt x="1873981" y="45312"/>
                </a:cubicBezTo>
                <a:cubicBezTo>
                  <a:pt x="1872026" y="50057"/>
                  <a:pt x="1870784" y="55580"/>
                  <a:pt x="1870255" y="61879"/>
                </a:cubicBezTo>
                <a:close/>
                <a:moveTo>
                  <a:pt x="2115912" y="152772"/>
                </a:moveTo>
                <a:lnTo>
                  <a:pt x="2090892" y="152772"/>
                </a:lnTo>
                <a:lnTo>
                  <a:pt x="2090892" y="85834"/>
                </a:lnTo>
                <a:lnTo>
                  <a:pt x="2023553" y="85834"/>
                </a:lnTo>
                <a:lnTo>
                  <a:pt x="2023553" y="152772"/>
                </a:lnTo>
                <a:lnTo>
                  <a:pt x="1998541" y="152772"/>
                </a:lnTo>
                <a:lnTo>
                  <a:pt x="1998541" y="4121"/>
                </a:lnTo>
                <a:lnTo>
                  <a:pt x="2023553" y="4121"/>
                </a:lnTo>
                <a:lnTo>
                  <a:pt x="2023553" y="64273"/>
                </a:lnTo>
                <a:lnTo>
                  <a:pt x="2090892" y="64273"/>
                </a:lnTo>
                <a:lnTo>
                  <a:pt x="2090892" y="4121"/>
                </a:lnTo>
                <a:lnTo>
                  <a:pt x="2115912" y="4121"/>
                </a:lnTo>
                <a:close/>
                <a:moveTo>
                  <a:pt x="2269347" y="152772"/>
                </a:moveTo>
                <a:lnTo>
                  <a:pt x="2244327" y="152772"/>
                </a:lnTo>
                <a:lnTo>
                  <a:pt x="2244327" y="85834"/>
                </a:lnTo>
                <a:lnTo>
                  <a:pt x="2176993" y="85834"/>
                </a:lnTo>
                <a:lnTo>
                  <a:pt x="2176993" y="152772"/>
                </a:lnTo>
                <a:lnTo>
                  <a:pt x="2151976" y="152772"/>
                </a:lnTo>
                <a:lnTo>
                  <a:pt x="2151976" y="4121"/>
                </a:lnTo>
                <a:lnTo>
                  <a:pt x="2176993" y="4121"/>
                </a:lnTo>
                <a:lnTo>
                  <a:pt x="2176993" y="64273"/>
                </a:lnTo>
                <a:lnTo>
                  <a:pt x="2244327" y="64273"/>
                </a:lnTo>
                <a:lnTo>
                  <a:pt x="2244327" y="4121"/>
                </a:lnTo>
                <a:lnTo>
                  <a:pt x="2269347" y="4121"/>
                </a:lnTo>
                <a:close/>
                <a:moveTo>
                  <a:pt x="2415733" y="106724"/>
                </a:moveTo>
                <a:cubicBezTo>
                  <a:pt x="2415733" y="113914"/>
                  <a:pt x="2414295" y="120430"/>
                  <a:pt x="2411410" y="126287"/>
                </a:cubicBezTo>
                <a:cubicBezTo>
                  <a:pt x="2408526" y="132144"/>
                  <a:pt x="2404599" y="136893"/>
                  <a:pt x="2399631" y="140529"/>
                </a:cubicBezTo>
                <a:cubicBezTo>
                  <a:pt x="2393774" y="144964"/>
                  <a:pt x="2387516" y="148113"/>
                  <a:pt x="2380864" y="149975"/>
                </a:cubicBezTo>
                <a:cubicBezTo>
                  <a:pt x="2374212" y="151840"/>
                  <a:pt x="2365647" y="152772"/>
                  <a:pt x="2355183" y="152772"/>
                </a:cubicBezTo>
                <a:lnTo>
                  <a:pt x="2305412" y="152772"/>
                </a:lnTo>
                <a:lnTo>
                  <a:pt x="2305412" y="4121"/>
                </a:lnTo>
                <a:lnTo>
                  <a:pt x="2330428" y="4121"/>
                </a:lnTo>
                <a:lnTo>
                  <a:pt x="2330428" y="62012"/>
                </a:lnTo>
                <a:lnTo>
                  <a:pt x="2355848" y="62012"/>
                </a:lnTo>
                <a:cubicBezTo>
                  <a:pt x="2367026" y="62012"/>
                  <a:pt x="2375698" y="62589"/>
                  <a:pt x="2381861" y="63741"/>
                </a:cubicBezTo>
                <a:cubicBezTo>
                  <a:pt x="2388028" y="64897"/>
                  <a:pt x="2394174" y="67736"/>
                  <a:pt x="2400294" y="72259"/>
                </a:cubicBezTo>
                <a:cubicBezTo>
                  <a:pt x="2405442" y="76074"/>
                  <a:pt x="2409305" y="80956"/>
                  <a:pt x="2411875" y="86899"/>
                </a:cubicBezTo>
                <a:cubicBezTo>
                  <a:pt x="2414446" y="92843"/>
                  <a:pt x="2415733" y="99452"/>
                  <a:pt x="2415733" y="106724"/>
                </a:cubicBezTo>
                <a:close/>
                <a:moveTo>
                  <a:pt x="2389914" y="107128"/>
                </a:moveTo>
                <a:cubicBezTo>
                  <a:pt x="2389914" y="102603"/>
                  <a:pt x="2389141" y="98632"/>
                  <a:pt x="2387589" y="95215"/>
                </a:cubicBezTo>
                <a:cubicBezTo>
                  <a:pt x="2386034" y="91799"/>
                  <a:pt x="2383486" y="89027"/>
                  <a:pt x="2379936" y="86899"/>
                </a:cubicBezTo>
                <a:cubicBezTo>
                  <a:pt x="2376206" y="84682"/>
                  <a:pt x="2371972" y="83350"/>
                  <a:pt x="2367225" y="82906"/>
                </a:cubicBezTo>
                <a:cubicBezTo>
                  <a:pt x="2362480" y="82461"/>
                  <a:pt x="2355667" y="82237"/>
                  <a:pt x="2346798" y="82237"/>
                </a:cubicBezTo>
                <a:lnTo>
                  <a:pt x="2330428" y="82237"/>
                </a:lnTo>
                <a:lnTo>
                  <a:pt x="2330428" y="132810"/>
                </a:lnTo>
                <a:lnTo>
                  <a:pt x="2346265" y="132810"/>
                </a:lnTo>
                <a:cubicBezTo>
                  <a:pt x="2355135" y="132810"/>
                  <a:pt x="2362015" y="132433"/>
                  <a:pt x="2366893" y="131676"/>
                </a:cubicBezTo>
                <a:cubicBezTo>
                  <a:pt x="2371771" y="130924"/>
                  <a:pt x="2375982" y="129484"/>
                  <a:pt x="2379535" y="127356"/>
                </a:cubicBezTo>
                <a:cubicBezTo>
                  <a:pt x="2383176" y="125045"/>
                  <a:pt x="2385815" y="122316"/>
                  <a:pt x="2387456" y="119166"/>
                </a:cubicBezTo>
                <a:cubicBezTo>
                  <a:pt x="2389094" y="116017"/>
                  <a:pt x="2389914" y="112002"/>
                  <a:pt x="2389914" y="107128"/>
                </a:cubicBezTo>
                <a:close/>
                <a:moveTo>
                  <a:pt x="2458052" y="152772"/>
                </a:moveTo>
                <a:lnTo>
                  <a:pt x="2433032" y="152772"/>
                </a:lnTo>
                <a:lnTo>
                  <a:pt x="2433032" y="4121"/>
                </a:lnTo>
                <a:lnTo>
                  <a:pt x="2458052" y="4121"/>
                </a:lnTo>
                <a:close/>
                <a:moveTo>
                  <a:pt x="2630754" y="152772"/>
                </a:moveTo>
                <a:lnTo>
                  <a:pt x="2606005" y="152772"/>
                </a:lnTo>
                <a:lnTo>
                  <a:pt x="2606005" y="35930"/>
                </a:lnTo>
                <a:lnTo>
                  <a:pt x="2570339" y="111783"/>
                </a:lnTo>
                <a:lnTo>
                  <a:pt x="2551706" y="111783"/>
                </a:lnTo>
                <a:lnTo>
                  <a:pt x="2516311" y="35930"/>
                </a:lnTo>
                <a:lnTo>
                  <a:pt x="2516311" y="152772"/>
                </a:lnTo>
                <a:lnTo>
                  <a:pt x="2492890" y="152772"/>
                </a:lnTo>
                <a:lnTo>
                  <a:pt x="2492890" y="4121"/>
                </a:lnTo>
                <a:lnTo>
                  <a:pt x="2523096" y="4121"/>
                </a:lnTo>
                <a:lnTo>
                  <a:pt x="2562225" y="86633"/>
                </a:lnTo>
                <a:lnTo>
                  <a:pt x="2600014" y="4121"/>
                </a:lnTo>
                <a:lnTo>
                  <a:pt x="2630754" y="41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509186" y="4859401"/>
            <a:ext cx="1767873" cy="207600"/>
          </a:xfrm>
          <a:custGeom>
            <a:avLst/>
            <a:gdLst/>
            <a:ahLst/>
            <a:cxnLst/>
            <a:rect l="l" t="t" r="r" b="b"/>
            <a:pathLst>
              <a:path w="1767873" h="207600">
                <a:moveTo>
                  <a:pt x="119635" y="152772"/>
                </a:moveTo>
                <a:lnTo>
                  <a:pt x="88491" y="152772"/>
                </a:lnTo>
                <a:lnTo>
                  <a:pt x="37522" y="84235"/>
                </a:lnTo>
                <a:lnTo>
                  <a:pt x="25013" y="84235"/>
                </a:lnTo>
                <a:lnTo>
                  <a:pt x="25013" y="152772"/>
                </a:lnTo>
                <a:lnTo>
                  <a:pt x="0" y="152772"/>
                </a:lnTo>
                <a:lnTo>
                  <a:pt x="0" y="4121"/>
                </a:lnTo>
                <a:lnTo>
                  <a:pt x="25013" y="4121"/>
                </a:lnTo>
                <a:lnTo>
                  <a:pt x="25013" y="68798"/>
                </a:lnTo>
                <a:cubicBezTo>
                  <a:pt x="31490" y="68712"/>
                  <a:pt x="37015" y="67359"/>
                  <a:pt x="41584" y="64742"/>
                </a:cubicBezTo>
                <a:cubicBezTo>
                  <a:pt x="46152" y="62124"/>
                  <a:pt x="50033" y="57044"/>
                  <a:pt x="53230" y="49507"/>
                </a:cubicBezTo>
                <a:cubicBezTo>
                  <a:pt x="54205" y="47288"/>
                  <a:pt x="55288" y="44715"/>
                  <a:pt x="56487" y="41784"/>
                </a:cubicBezTo>
                <a:cubicBezTo>
                  <a:pt x="57686" y="38858"/>
                  <a:pt x="58637" y="36284"/>
                  <a:pt x="59353" y="34066"/>
                </a:cubicBezTo>
                <a:cubicBezTo>
                  <a:pt x="63252" y="23150"/>
                  <a:pt x="68666" y="15433"/>
                  <a:pt x="75585" y="10908"/>
                </a:cubicBezTo>
                <a:cubicBezTo>
                  <a:pt x="82504" y="6385"/>
                  <a:pt x="91513" y="4121"/>
                  <a:pt x="102600" y="4121"/>
                </a:cubicBezTo>
                <a:lnTo>
                  <a:pt x="109386" y="4121"/>
                </a:lnTo>
                <a:lnTo>
                  <a:pt x="109386" y="25685"/>
                </a:lnTo>
                <a:lnTo>
                  <a:pt x="103665" y="25685"/>
                </a:lnTo>
                <a:cubicBezTo>
                  <a:pt x="96656" y="25685"/>
                  <a:pt x="91404" y="27126"/>
                  <a:pt x="87898" y="30005"/>
                </a:cubicBezTo>
                <a:cubicBezTo>
                  <a:pt x="84394" y="32889"/>
                  <a:pt x="81443" y="38148"/>
                  <a:pt x="79041" y="45777"/>
                </a:cubicBezTo>
                <a:cubicBezTo>
                  <a:pt x="76561" y="53495"/>
                  <a:pt x="73635" y="59503"/>
                  <a:pt x="70261" y="63810"/>
                </a:cubicBezTo>
                <a:cubicBezTo>
                  <a:pt x="66889" y="68115"/>
                  <a:pt x="63166" y="71416"/>
                  <a:pt x="59087" y="73723"/>
                </a:cubicBezTo>
                <a:close/>
                <a:moveTo>
                  <a:pt x="200279" y="156231"/>
                </a:moveTo>
                <a:cubicBezTo>
                  <a:pt x="176587" y="156231"/>
                  <a:pt x="158202" y="149557"/>
                  <a:pt x="145119" y="136202"/>
                </a:cubicBezTo>
                <a:cubicBezTo>
                  <a:pt x="132030" y="122853"/>
                  <a:pt x="125489" y="103888"/>
                  <a:pt x="125489" y="79314"/>
                </a:cubicBezTo>
                <a:cubicBezTo>
                  <a:pt x="125489" y="55090"/>
                  <a:pt x="131833" y="35819"/>
                  <a:pt x="144518" y="21491"/>
                </a:cubicBezTo>
                <a:cubicBezTo>
                  <a:pt x="157204" y="7160"/>
                  <a:pt x="173793" y="0"/>
                  <a:pt x="194288" y="0"/>
                </a:cubicBezTo>
                <a:cubicBezTo>
                  <a:pt x="203515" y="0"/>
                  <a:pt x="211680" y="1328"/>
                  <a:pt x="218779" y="3987"/>
                </a:cubicBezTo>
                <a:cubicBezTo>
                  <a:pt x="225874" y="6652"/>
                  <a:pt x="232081" y="10824"/>
                  <a:pt x="237404" y="16502"/>
                </a:cubicBezTo>
                <a:cubicBezTo>
                  <a:pt x="242730" y="22179"/>
                  <a:pt x="246809" y="29119"/>
                  <a:pt x="249649" y="37327"/>
                </a:cubicBezTo>
                <a:cubicBezTo>
                  <a:pt x="252490" y="45536"/>
                  <a:pt x="253907" y="55580"/>
                  <a:pt x="253907" y="67470"/>
                </a:cubicBezTo>
                <a:lnTo>
                  <a:pt x="253907" y="81042"/>
                </a:lnTo>
                <a:lnTo>
                  <a:pt x="150905" y="81042"/>
                </a:lnTo>
                <a:cubicBezTo>
                  <a:pt x="150905" y="98341"/>
                  <a:pt x="155254" y="111559"/>
                  <a:pt x="163947" y="120697"/>
                </a:cubicBezTo>
                <a:cubicBezTo>
                  <a:pt x="172641" y="129837"/>
                  <a:pt x="184666" y="134405"/>
                  <a:pt x="200012" y="134405"/>
                </a:cubicBezTo>
                <a:cubicBezTo>
                  <a:pt x="205513" y="134405"/>
                  <a:pt x="210902" y="133785"/>
                  <a:pt x="216179" y="132545"/>
                </a:cubicBezTo>
                <a:cubicBezTo>
                  <a:pt x="221457" y="131302"/>
                  <a:pt x="226228" y="129707"/>
                  <a:pt x="230486" y="127753"/>
                </a:cubicBezTo>
                <a:cubicBezTo>
                  <a:pt x="235008" y="125711"/>
                  <a:pt x="238824" y="123738"/>
                  <a:pt x="241934" y="121831"/>
                </a:cubicBezTo>
                <a:cubicBezTo>
                  <a:pt x="245037" y="119922"/>
                  <a:pt x="247612" y="118126"/>
                  <a:pt x="249649" y="116441"/>
                </a:cubicBezTo>
                <a:lnTo>
                  <a:pt x="251111" y="116441"/>
                </a:lnTo>
                <a:lnTo>
                  <a:pt x="251111" y="143722"/>
                </a:lnTo>
                <a:cubicBezTo>
                  <a:pt x="248184" y="144878"/>
                  <a:pt x="244547" y="146314"/>
                  <a:pt x="240203" y="148045"/>
                </a:cubicBezTo>
                <a:cubicBezTo>
                  <a:pt x="235854" y="149777"/>
                  <a:pt x="231947" y="151131"/>
                  <a:pt x="228488" y="152106"/>
                </a:cubicBezTo>
                <a:cubicBezTo>
                  <a:pt x="223610" y="153435"/>
                  <a:pt x="219197" y="154457"/>
                  <a:pt x="215247" y="155170"/>
                </a:cubicBezTo>
                <a:cubicBezTo>
                  <a:pt x="211298" y="155880"/>
                  <a:pt x="206313" y="156231"/>
                  <a:pt x="200279" y="156231"/>
                </a:cubicBezTo>
                <a:close/>
                <a:moveTo>
                  <a:pt x="229554" y="61879"/>
                </a:moveTo>
                <a:cubicBezTo>
                  <a:pt x="229377" y="55137"/>
                  <a:pt x="228579" y="49323"/>
                  <a:pt x="227159" y="44445"/>
                </a:cubicBezTo>
                <a:cubicBezTo>
                  <a:pt x="225741" y="39566"/>
                  <a:pt x="223700" y="35442"/>
                  <a:pt x="221036" y="32069"/>
                </a:cubicBezTo>
                <a:cubicBezTo>
                  <a:pt x="218113" y="28346"/>
                  <a:pt x="214362" y="25509"/>
                  <a:pt x="209794" y="23554"/>
                </a:cubicBezTo>
                <a:cubicBezTo>
                  <a:pt x="205226" y="21602"/>
                  <a:pt x="199569" y="20627"/>
                  <a:pt x="192827" y="20627"/>
                </a:cubicBezTo>
                <a:cubicBezTo>
                  <a:pt x="186174" y="20627"/>
                  <a:pt x="180518" y="21624"/>
                  <a:pt x="175859" y="23619"/>
                </a:cubicBezTo>
                <a:cubicBezTo>
                  <a:pt x="171197" y="25617"/>
                  <a:pt x="166961" y="28521"/>
                  <a:pt x="163148" y="32338"/>
                </a:cubicBezTo>
                <a:cubicBezTo>
                  <a:pt x="159422" y="36240"/>
                  <a:pt x="156586" y="40564"/>
                  <a:pt x="154634" y="45312"/>
                </a:cubicBezTo>
                <a:cubicBezTo>
                  <a:pt x="152679" y="50057"/>
                  <a:pt x="151438" y="55580"/>
                  <a:pt x="150905" y="61879"/>
                </a:cubicBezTo>
                <a:close/>
                <a:moveTo>
                  <a:pt x="403884" y="74519"/>
                </a:moveTo>
                <a:cubicBezTo>
                  <a:pt x="403884" y="99273"/>
                  <a:pt x="397962" y="118990"/>
                  <a:pt x="386122" y="133675"/>
                </a:cubicBezTo>
                <a:cubicBezTo>
                  <a:pt x="374274" y="148358"/>
                  <a:pt x="359305" y="155699"/>
                  <a:pt x="341204" y="155699"/>
                </a:cubicBezTo>
                <a:cubicBezTo>
                  <a:pt x="333842" y="155699"/>
                  <a:pt x="327322" y="154857"/>
                  <a:pt x="321645" y="153172"/>
                </a:cubicBezTo>
                <a:cubicBezTo>
                  <a:pt x="315965" y="151487"/>
                  <a:pt x="310150" y="148870"/>
                  <a:pt x="304207" y="145321"/>
                </a:cubicBezTo>
                <a:lnTo>
                  <a:pt x="304207" y="207600"/>
                </a:lnTo>
                <a:lnTo>
                  <a:pt x="279190" y="207600"/>
                </a:lnTo>
                <a:lnTo>
                  <a:pt x="279190" y="4121"/>
                </a:lnTo>
                <a:lnTo>
                  <a:pt x="304207" y="4121"/>
                </a:lnTo>
                <a:lnTo>
                  <a:pt x="304207" y="19695"/>
                </a:lnTo>
                <a:cubicBezTo>
                  <a:pt x="310417" y="14104"/>
                  <a:pt x="317318" y="9424"/>
                  <a:pt x="324907" y="5655"/>
                </a:cubicBezTo>
                <a:cubicBezTo>
                  <a:pt x="332489" y="1882"/>
                  <a:pt x="340761" y="0"/>
                  <a:pt x="349722" y="0"/>
                </a:cubicBezTo>
                <a:cubicBezTo>
                  <a:pt x="366757" y="0"/>
                  <a:pt x="380041" y="6742"/>
                  <a:pt x="389577" y="20224"/>
                </a:cubicBezTo>
                <a:cubicBezTo>
                  <a:pt x="399118" y="33709"/>
                  <a:pt x="403884" y="51811"/>
                  <a:pt x="403884" y="74519"/>
                </a:cubicBezTo>
                <a:close/>
                <a:moveTo>
                  <a:pt x="378069" y="77316"/>
                </a:moveTo>
                <a:cubicBezTo>
                  <a:pt x="378069" y="60372"/>
                  <a:pt x="375361" y="47221"/>
                  <a:pt x="369954" y="37860"/>
                </a:cubicBezTo>
                <a:cubicBezTo>
                  <a:pt x="364539" y="28500"/>
                  <a:pt x="355755" y="23820"/>
                  <a:pt x="343599" y="23820"/>
                </a:cubicBezTo>
                <a:cubicBezTo>
                  <a:pt x="336503" y="23820"/>
                  <a:pt x="329652" y="25389"/>
                  <a:pt x="323038" y="28540"/>
                </a:cubicBezTo>
                <a:cubicBezTo>
                  <a:pt x="316429" y="31690"/>
                  <a:pt x="310150" y="35750"/>
                  <a:pt x="304207" y="40718"/>
                </a:cubicBezTo>
                <a:lnTo>
                  <a:pt x="304207" y="124959"/>
                </a:lnTo>
                <a:cubicBezTo>
                  <a:pt x="310774" y="128152"/>
                  <a:pt x="316386" y="130326"/>
                  <a:pt x="321044" y="131478"/>
                </a:cubicBezTo>
                <a:cubicBezTo>
                  <a:pt x="325699" y="132633"/>
                  <a:pt x="331048" y="133210"/>
                  <a:pt x="337078" y="133210"/>
                </a:cubicBezTo>
                <a:cubicBezTo>
                  <a:pt x="350031" y="133210"/>
                  <a:pt x="360105" y="128465"/>
                  <a:pt x="367290" y="118968"/>
                </a:cubicBezTo>
                <a:cubicBezTo>
                  <a:pt x="374476" y="109475"/>
                  <a:pt x="378069" y="95594"/>
                  <a:pt x="378069" y="77316"/>
                </a:cubicBezTo>
                <a:close/>
                <a:moveTo>
                  <a:pt x="510692" y="116174"/>
                </a:moveTo>
                <a:lnTo>
                  <a:pt x="510692" y="74922"/>
                </a:lnTo>
                <a:cubicBezTo>
                  <a:pt x="504745" y="75455"/>
                  <a:pt x="497227" y="76186"/>
                  <a:pt x="488135" y="77114"/>
                </a:cubicBezTo>
                <a:cubicBezTo>
                  <a:pt x="479042" y="78047"/>
                  <a:pt x="471701" y="79357"/>
                  <a:pt x="466110" y="81042"/>
                </a:cubicBezTo>
                <a:cubicBezTo>
                  <a:pt x="459457" y="83083"/>
                  <a:pt x="453956" y="86209"/>
                  <a:pt x="449610" y="90424"/>
                </a:cubicBezTo>
                <a:cubicBezTo>
                  <a:pt x="445262" y="94636"/>
                  <a:pt x="443088" y="100515"/>
                  <a:pt x="443088" y="108056"/>
                </a:cubicBezTo>
                <a:cubicBezTo>
                  <a:pt x="443088" y="116571"/>
                  <a:pt x="445482" y="123008"/>
                  <a:pt x="450274" y="127353"/>
                </a:cubicBezTo>
                <a:cubicBezTo>
                  <a:pt x="455065" y="131697"/>
                  <a:pt x="462074" y="133872"/>
                  <a:pt x="471297" y="133872"/>
                </a:cubicBezTo>
                <a:cubicBezTo>
                  <a:pt x="479196" y="133872"/>
                  <a:pt x="486339" y="132166"/>
                  <a:pt x="492725" y="128750"/>
                </a:cubicBezTo>
                <a:cubicBezTo>
                  <a:pt x="499115" y="125333"/>
                  <a:pt x="505102" y="121143"/>
                  <a:pt x="510692" y="116174"/>
                </a:cubicBezTo>
                <a:close/>
                <a:moveTo>
                  <a:pt x="510692" y="136936"/>
                </a:moveTo>
                <a:cubicBezTo>
                  <a:pt x="508651" y="138441"/>
                  <a:pt x="505922" y="140551"/>
                  <a:pt x="502506" y="143257"/>
                </a:cubicBezTo>
                <a:cubicBezTo>
                  <a:pt x="499089" y="145965"/>
                  <a:pt x="495788" y="148113"/>
                  <a:pt x="492591" y="149712"/>
                </a:cubicBezTo>
                <a:cubicBezTo>
                  <a:pt x="488152" y="152020"/>
                  <a:pt x="483876" y="153794"/>
                  <a:pt x="479750" y="155034"/>
                </a:cubicBezTo>
                <a:cubicBezTo>
                  <a:pt x="475625" y="156274"/>
                  <a:pt x="469835" y="156898"/>
                  <a:pt x="462384" y="156898"/>
                </a:cubicBezTo>
                <a:cubicBezTo>
                  <a:pt x="456264" y="156898"/>
                  <a:pt x="450453" y="155742"/>
                  <a:pt x="444952" y="153439"/>
                </a:cubicBezTo>
                <a:cubicBezTo>
                  <a:pt x="439452" y="151131"/>
                  <a:pt x="434613" y="147891"/>
                  <a:pt x="430449" y="143722"/>
                </a:cubicBezTo>
                <a:cubicBezTo>
                  <a:pt x="426452" y="139640"/>
                  <a:pt x="423255" y="134607"/>
                  <a:pt x="420861" y="128620"/>
                </a:cubicBezTo>
                <a:cubicBezTo>
                  <a:pt x="418467" y="122633"/>
                  <a:pt x="417269" y="116311"/>
                  <a:pt x="417269" y="109655"/>
                </a:cubicBezTo>
                <a:cubicBezTo>
                  <a:pt x="417269" y="99363"/>
                  <a:pt x="419443" y="90600"/>
                  <a:pt x="423792" y="83371"/>
                </a:cubicBezTo>
                <a:cubicBezTo>
                  <a:pt x="428137" y="76143"/>
                  <a:pt x="435016" y="70401"/>
                  <a:pt x="444416" y="66139"/>
                </a:cubicBezTo>
                <a:cubicBezTo>
                  <a:pt x="452757" y="62322"/>
                  <a:pt x="462608" y="59683"/>
                  <a:pt x="473961" y="58218"/>
                </a:cubicBezTo>
                <a:cubicBezTo>
                  <a:pt x="485315" y="56757"/>
                  <a:pt x="497559" y="55669"/>
                  <a:pt x="510692" y="54960"/>
                </a:cubicBezTo>
                <a:lnTo>
                  <a:pt x="510692" y="50169"/>
                </a:lnTo>
                <a:cubicBezTo>
                  <a:pt x="510692" y="44311"/>
                  <a:pt x="509803" y="39588"/>
                  <a:pt x="508031" y="35995"/>
                </a:cubicBezTo>
                <a:cubicBezTo>
                  <a:pt x="506254" y="32402"/>
                  <a:pt x="503770" y="29630"/>
                  <a:pt x="500579" y="27676"/>
                </a:cubicBezTo>
                <a:cubicBezTo>
                  <a:pt x="497382" y="25638"/>
                  <a:pt x="493480" y="24285"/>
                  <a:pt x="488865" y="23619"/>
                </a:cubicBezTo>
                <a:cubicBezTo>
                  <a:pt x="484254" y="22956"/>
                  <a:pt x="479505" y="22625"/>
                  <a:pt x="474627" y="22625"/>
                </a:cubicBezTo>
                <a:cubicBezTo>
                  <a:pt x="468860" y="22625"/>
                  <a:pt x="462074" y="23486"/>
                  <a:pt x="454266" y="25217"/>
                </a:cubicBezTo>
                <a:cubicBezTo>
                  <a:pt x="446461" y="26949"/>
                  <a:pt x="438649" y="29455"/>
                  <a:pt x="430844" y="32734"/>
                </a:cubicBezTo>
                <a:lnTo>
                  <a:pt x="429380" y="32734"/>
                </a:lnTo>
                <a:lnTo>
                  <a:pt x="429380" y="7317"/>
                </a:lnTo>
                <a:cubicBezTo>
                  <a:pt x="433995" y="5989"/>
                  <a:pt x="440600" y="4525"/>
                  <a:pt x="449208" y="2922"/>
                </a:cubicBezTo>
                <a:cubicBezTo>
                  <a:pt x="457816" y="1328"/>
                  <a:pt x="466330" y="528"/>
                  <a:pt x="474761" y="528"/>
                </a:cubicBezTo>
                <a:cubicBezTo>
                  <a:pt x="484967" y="528"/>
                  <a:pt x="493570" y="1328"/>
                  <a:pt x="500579" y="2922"/>
                </a:cubicBezTo>
                <a:cubicBezTo>
                  <a:pt x="507586" y="4525"/>
                  <a:pt x="513885" y="7408"/>
                  <a:pt x="519473" y="11573"/>
                </a:cubicBezTo>
                <a:cubicBezTo>
                  <a:pt x="524883" y="15655"/>
                  <a:pt x="528923" y="20937"/>
                  <a:pt x="531587" y="27413"/>
                </a:cubicBezTo>
                <a:cubicBezTo>
                  <a:pt x="534243" y="33890"/>
                  <a:pt x="535575" y="41784"/>
                  <a:pt x="535575" y="51101"/>
                </a:cubicBezTo>
                <a:lnTo>
                  <a:pt x="535575" y="152772"/>
                </a:lnTo>
                <a:lnTo>
                  <a:pt x="510692" y="152772"/>
                </a:lnTo>
                <a:close/>
                <a:moveTo>
                  <a:pt x="708577" y="152772"/>
                </a:moveTo>
                <a:lnTo>
                  <a:pt x="683826" y="152772"/>
                </a:lnTo>
                <a:lnTo>
                  <a:pt x="683826" y="35930"/>
                </a:lnTo>
                <a:lnTo>
                  <a:pt x="648158" y="111783"/>
                </a:lnTo>
                <a:lnTo>
                  <a:pt x="629529" y="111783"/>
                </a:lnTo>
                <a:lnTo>
                  <a:pt x="594128" y="35930"/>
                </a:lnTo>
                <a:lnTo>
                  <a:pt x="594128" y="152772"/>
                </a:lnTo>
                <a:lnTo>
                  <a:pt x="570711" y="152772"/>
                </a:lnTo>
                <a:lnTo>
                  <a:pt x="570711" y="4121"/>
                </a:lnTo>
                <a:lnTo>
                  <a:pt x="600919" y="4121"/>
                </a:lnTo>
                <a:lnTo>
                  <a:pt x="640044" y="86633"/>
                </a:lnTo>
                <a:lnTo>
                  <a:pt x="677837" y="4121"/>
                </a:lnTo>
                <a:lnTo>
                  <a:pt x="708577" y="4121"/>
                </a:lnTo>
                <a:close/>
                <a:moveTo>
                  <a:pt x="843250" y="111649"/>
                </a:moveTo>
                <a:cubicBezTo>
                  <a:pt x="843250" y="119987"/>
                  <a:pt x="841430" y="127043"/>
                  <a:pt x="837795" y="132810"/>
                </a:cubicBezTo>
                <a:cubicBezTo>
                  <a:pt x="834159" y="138577"/>
                  <a:pt x="829500" y="143146"/>
                  <a:pt x="823820" y="146520"/>
                </a:cubicBezTo>
                <a:cubicBezTo>
                  <a:pt x="818413" y="149799"/>
                  <a:pt x="812246" y="152240"/>
                  <a:pt x="805327" y="153837"/>
                </a:cubicBezTo>
                <a:cubicBezTo>
                  <a:pt x="798408" y="155436"/>
                  <a:pt x="791485" y="156231"/>
                  <a:pt x="784565" y="156231"/>
                </a:cubicBezTo>
                <a:cubicBezTo>
                  <a:pt x="774807" y="156231"/>
                  <a:pt x="765578" y="155281"/>
                  <a:pt x="756886" y="153374"/>
                </a:cubicBezTo>
                <a:cubicBezTo>
                  <a:pt x="748191" y="151465"/>
                  <a:pt x="739540" y="148423"/>
                  <a:pt x="730937" y="144255"/>
                </a:cubicBezTo>
                <a:lnTo>
                  <a:pt x="730937" y="116574"/>
                </a:lnTo>
                <a:lnTo>
                  <a:pt x="732531" y="116574"/>
                </a:lnTo>
                <a:cubicBezTo>
                  <a:pt x="738565" y="122161"/>
                  <a:pt x="746128" y="126576"/>
                  <a:pt x="755222" y="129815"/>
                </a:cubicBezTo>
                <a:cubicBezTo>
                  <a:pt x="764316" y="133051"/>
                  <a:pt x="773388" y="134672"/>
                  <a:pt x="782434" y="134672"/>
                </a:cubicBezTo>
                <a:cubicBezTo>
                  <a:pt x="786341" y="134672"/>
                  <a:pt x="790530" y="134250"/>
                  <a:pt x="795014" y="133408"/>
                </a:cubicBezTo>
                <a:cubicBezTo>
                  <a:pt x="799492" y="132562"/>
                  <a:pt x="803286" y="131255"/>
                  <a:pt x="806389" y="129484"/>
                </a:cubicBezTo>
                <a:cubicBezTo>
                  <a:pt x="810471" y="126996"/>
                  <a:pt x="813376" y="124337"/>
                  <a:pt x="815109" y="121495"/>
                </a:cubicBezTo>
                <a:cubicBezTo>
                  <a:pt x="816840" y="118658"/>
                  <a:pt x="817703" y="114757"/>
                  <a:pt x="817703" y="109789"/>
                </a:cubicBezTo>
                <a:cubicBezTo>
                  <a:pt x="817703" y="104464"/>
                  <a:pt x="816702" y="100184"/>
                  <a:pt x="814709" y="96948"/>
                </a:cubicBezTo>
                <a:cubicBezTo>
                  <a:pt x="812711" y="93707"/>
                  <a:pt x="809982" y="91291"/>
                  <a:pt x="806522" y="89693"/>
                </a:cubicBezTo>
                <a:cubicBezTo>
                  <a:pt x="803067" y="88095"/>
                  <a:pt x="799182" y="87098"/>
                  <a:pt x="794881" y="86698"/>
                </a:cubicBezTo>
                <a:cubicBezTo>
                  <a:pt x="790574" y="86301"/>
                  <a:pt x="786027" y="86101"/>
                  <a:pt x="781236" y="86101"/>
                </a:cubicBezTo>
                <a:lnTo>
                  <a:pt x="763675" y="86101"/>
                </a:lnTo>
                <a:lnTo>
                  <a:pt x="763675" y="64540"/>
                </a:lnTo>
                <a:lnTo>
                  <a:pt x="777114" y="64540"/>
                </a:lnTo>
                <a:cubicBezTo>
                  <a:pt x="780488" y="64540"/>
                  <a:pt x="784699" y="64428"/>
                  <a:pt x="789757" y="64208"/>
                </a:cubicBezTo>
                <a:cubicBezTo>
                  <a:pt x="794812" y="63989"/>
                  <a:pt x="798846" y="63298"/>
                  <a:pt x="801868" y="62146"/>
                </a:cubicBezTo>
                <a:cubicBezTo>
                  <a:pt x="805681" y="60727"/>
                  <a:pt x="808739" y="58708"/>
                  <a:pt x="811047" y="56090"/>
                </a:cubicBezTo>
                <a:cubicBezTo>
                  <a:pt x="813355" y="53473"/>
                  <a:pt x="814506" y="49064"/>
                  <a:pt x="814506" y="42849"/>
                </a:cubicBezTo>
                <a:cubicBezTo>
                  <a:pt x="814506" y="38501"/>
                  <a:pt x="813531" y="34998"/>
                  <a:pt x="811581" y="32334"/>
                </a:cubicBezTo>
                <a:cubicBezTo>
                  <a:pt x="809625" y="29674"/>
                  <a:pt x="807184" y="27589"/>
                  <a:pt x="804261" y="26082"/>
                </a:cubicBezTo>
                <a:cubicBezTo>
                  <a:pt x="801241" y="24487"/>
                  <a:pt x="797961" y="23399"/>
                  <a:pt x="794415" y="22819"/>
                </a:cubicBezTo>
                <a:cubicBezTo>
                  <a:pt x="790862" y="22248"/>
                  <a:pt x="787449" y="21955"/>
                  <a:pt x="784166" y="21955"/>
                </a:cubicBezTo>
                <a:cubicBezTo>
                  <a:pt x="775735" y="21955"/>
                  <a:pt x="767639" y="23133"/>
                  <a:pt x="759880" y="25483"/>
                </a:cubicBezTo>
                <a:cubicBezTo>
                  <a:pt x="752116" y="27834"/>
                  <a:pt x="745438" y="31315"/>
                  <a:pt x="739850" y="35930"/>
                </a:cubicBezTo>
                <a:lnTo>
                  <a:pt x="738252" y="35930"/>
                </a:lnTo>
                <a:lnTo>
                  <a:pt x="738252" y="8916"/>
                </a:lnTo>
                <a:cubicBezTo>
                  <a:pt x="744642" y="6699"/>
                  <a:pt x="751720" y="4744"/>
                  <a:pt x="759484" y="3059"/>
                </a:cubicBezTo>
                <a:cubicBezTo>
                  <a:pt x="767243" y="1374"/>
                  <a:pt x="775026" y="528"/>
                  <a:pt x="782834" y="528"/>
                </a:cubicBezTo>
                <a:cubicBezTo>
                  <a:pt x="789134" y="528"/>
                  <a:pt x="795542" y="1173"/>
                  <a:pt x="802066" y="2458"/>
                </a:cubicBezTo>
                <a:cubicBezTo>
                  <a:pt x="808585" y="3746"/>
                  <a:pt x="814773" y="5943"/>
                  <a:pt x="820627" y="9050"/>
                </a:cubicBezTo>
                <a:cubicBezTo>
                  <a:pt x="826131" y="12062"/>
                  <a:pt x="830740" y="16214"/>
                  <a:pt x="834469" y="21491"/>
                </a:cubicBezTo>
                <a:cubicBezTo>
                  <a:pt x="838195" y="26769"/>
                  <a:pt x="840059" y="33223"/>
                  <a:pt x="840059" y="40856"/>
                </a:cubicBezTo>
                <a:cubicBezTo>
                  <a:pt x="840059" y="48926"/>
                  <a:pt x="837773" y="56000"/>
                  <a:pt x="833205" y="62077"/>
                </a:cubicBezTo>
                <a:cubicBezTo>
                  <a:pt x="828637" y="68154"/>
                  <a:pt x="822577" y="72169"/>
                  <a:pt x="815041" y="74123"/>
                </a:cubicBezTo>
                <a:lnTo>
                  <a:pt x="815041" y="75052"/>
                </a:lnTo>
                <a:cubicBezTo>
                  <a:pt x="823291" y="77893"/>
                  <a:pt x="830059" y="82237"/>
                  <a:pt x="835336" y="88095"/>
                </a:cubicBezTo>
                <a:cubicBezTo>
                  <a:pt x="840614" y="93952"/>
                  <a:pt x="843250" y="101803"/>
                  <a:pt x="843250" y="111649"/>
                </a:cubicBezTo>
                <a:close/>
                <a:moveTo>
                  <a:pt x="986842" y="152772"/>
                </a:moveTo>
                <a:lnTo>
                  <a:pt x="962092" y="152772"/>
                </a:lnTo>
                <a:lnTo>
                  <a:pt x="962092" y="41917"/>
                </a:lnTo>
                <a:lnTo>
                  <a:pt x="892091" y="152772"/>
                </a:lnTo>
                <a:lnTo>
                  <a:pt x="869468" y="152772"/>
                </a:lnTo>
                <a:lnTo>
                  <a:pt x="869468" y="4121"/>
                </a:lnTo>
                <a:lnTo>
                  <a:pt x="894219" y="4121"/>
                </a:lnTo>
                <a:lnTo>
                  <a:pt x="894219" y="113248"/>
                </a:lnTo>
                <a:lnTo>
                  <a:pt x="963421" y="4121"/>
                </a:lnTo>
                <a:lnTo>
                  <a:pt x="986842" y="4121"/>
                </a:lnTo>
                <a:close/>
                <a:moveTo>
                  <a:pt x="1131631" y="26082"/>
                </a:moveTo>
                <a:lnTo>
                  <a:pt x="1081059" y="26082"/>
                </a:lnTo>
                <a:lnTo>
                  <a:pt x="1081059" y="152772"/>
                </a:lnTo>
                <a:lnTo>
                  <a:pt x="1056045" y="152772"/>
                </a:lnTo>
                <a:lnTo>
                  <a:pt x="1056045" y="26082"/>
                </a:lnTo>
                <a:lnTo>
                  <a:pt x="1005473" y="26082"/>
                </a:lnTo>
                <a:lnTo>
                  <a:pt x="1005473" y="4121"/>
                </a:lnTo>
                <a:lnTo>
                  <a:pt x="1131631" y="4121"/>
                </a:lnTo>
                <a:close/>
                <a:moveTo>
                  <a:pt x="1272557" y="78515"/>
                </a:moveTo>
                <a:cubicBezTo>
                  <a:pt x="1272557" y="103535"/>
                  <a:pt x="1266523" y="122853"/>
                  <a:pt x="1254463" y="136468"/>
                </a:cubicBezTo>
                <a:cubicBezTo>
                  <a:pt x="1242395" y="150087"/>
                  <a:pt x="1226340" y="156898"/>
                  <a:pt x="1206288" y="156898"/>
                </a:cubicBezTo>
                <a:cubicBezTo>
                  <a:pt x="1185614" y="156898"/>
                  <a:pt x="1169355" y="149863"/>
                  <a:pt x="1157515" y="135802"/>
                </a:cubicBezTo>
                <a:cubicBezTo>
                  <a:pt x="1145671" y="121741"/>
                  <a:pt x="1139749" y="102642"/>
                  <a:pt x="1139749" y="78515"/>
                </a:cubicBezTo>
                <a:cubicBezTo>
                  <a:pt x="1139749" y="53671"/>
                  <a:pt x="1145848" y="34376"/>
                  <a:pt x="1158052" y="20623"/>
                </a:cubicBezTo>
                <a:cubicBezTo>
                  <a:pt x="1170248" y="6872"/>
                  <a:pt x="1186326" y="0"/>
                  <a:pt x="1206288" y="0"/>
                </a:cubicBezTo>
                <a:cubicBezTo>
                  <a:pt x="1226340" y="0"/>
                  <a:pt x="1242395" y="6854"/>
                  <a:pt x="1254463" y="20558"/>
                </a:cubicBezTo>
                <a:cubicBezTo>
                  <a:pt x="1266523" y="34268"/>
                  <a:pt x="1272557" y="53585"/>
                  <a:pt x="1272557" y="78515"/>
                </a:cubicBezTo>
                <a:close/>
                <a:moveTo>
                  <a:pt x="1246745" y="78515"/>
                </a:moveTo>
                <a:cubicBezTo>
                  <a:pt x="1246745" y="59262"/>
                  <a:pt x="1243239" y="44956"/>
                  <a:pt x="1236234" y="35597"/>
                </a:cubicBezTo>
                <a:cubicBezTo>
                  <a:pt x="1229220" y="26235"/>
                  <a:pt x="1219237" y="21555"/>
                  <a:pt x="1206288" y="21555"/>
                </a:cubicBezTo>
                <a:cubicBezTo>
                  <a:pt x="1193249" y="21555"/>
                  <a:pt x="1183198" y="26235"/>
                  <a:pt x="1176144" y="35597"/>
                </a:cubicBezTo>
                <a:cubicBezTo>
                  <a:pt x="1169090" y="44956"/>
                  <a:pt x="1165564" y="59262"/>
                  <a:pt x="1165564" y="78515"/>
                </a:cubicBezTo>
                <a:cubicBezTo>
                  <a:pt x="1165564" y="97145"/>
                  <a:pt x="1169090" y="111272"/>
                  <a:pt x="1176144" y="120897"/>
                </a:cubicBezTo>
                <a:cubicBezTo>
                  <a:pt x="1183198" y="130524"/>
                  <a:pt x="1193249" y="135337"/>
                  <a:pt x="1206288" y="135337"/>
                </a:cubicBezTo>
                <a:cubicBezTo>
                  <a:pt x="1219154" y="135337"/>
                  <a:pt x="1229112" y="130610"/>
                  <a:pt x="1236165" y="121164"/>
                </a:cubicBezTo>
                <a:cubicBezTo>
                  <a:pt x="1243217" y="111714"/>
                  <a:pt x="1246745" y="97501"/>
                  <a:pt x="1246745" y="78515"/>
                </a:cubicBezTo>
                <a:close/>
                <a:moveTo>
                  <a:pt x="1414818" y="107790"/>
                </a:moveTo>
                <a:cubicBezTo>
                  <a:pt x="1414818" y="114975"/>
                  <a:pt x="1413443" y="121341"/>
                  <a:pt x="1410692" y="126884"/>
                </a:cubicBezTo>
                <a:cubicBezTo>
                  <a:pt x="1407945" y="132433"/>
                  <a:pt x="1404177" y="137066"/>
                  <a:pt x="1399381" y="140796"/>
                </a:cubicBezTo>
                <a:cubicBezTo>
                  <a:pt x="1393351" y="145497"/>
                  <a:pt x="1387025" y="148668"/>
                  <a:pt x="1380420" y="150307"/>
                </a:cubicBezTo>
                <a:cubicBezTo>
                  <a:pt x="1373807" y="151951"/>
                  <a:pt x="1365890" y="152772"/>
                  <a:pt x="1356664" y="152772"/>
                </a:cubicBezTo>
                <a:lnTo>
                  <a:pt x="1298242" y="152772"/>
                </a:lnTo>
                <a:lnTo>
                  <a:pt x="1298242" y="4121"/>
                </a:lnTo>
                <a:lnTo>
                  <a:pt x="1352804" y="4121"/>
                </a:lnTo>
                <a:cubicBezTo>
                  <a:pt x="1363720" y="4121"/>
                  <a:pt x="1371704" y="4456"/>
                  <a:pt x="1376763" y="5122"/>
                </a:cubicBezTo>
                <a:cubicBezTo>
                  <a:pt x="1381817" y="5788"/>
                  <a:pt x="1386828" y="7494"/>
                  <a:pt x="1391796" y="10245"/>
                </a:cubicBezTo>
                <a:cubicBezTo>
                  <a:pt x="1397031" y="13084"/>
                  <a:pt x="1400890" y="16858"/>
                  <a:pt x="1403377" y="21555"/>
                </a:cubicBezTo>
                <a:cubicBezTo>
                  <a:pt x="1405861" y="26257"/>
                  <a:pt x="1407099" y="31849"/>
                  <a:pt x="1407099" y="38325"/>
                </a:cubicBezTo>
                <a:cubicBezTo>
                  <a:pt x="1407099" y="45424"/>
                  <a:pt x="1405148" y="51793"/>
                  <a:pt x="1401246" y="57423"/>
                </a:cubicBezTo>
                <a:cubicBezTo>
                  <a:pt x="1397340" y="63057"/>
                  <a:pt x="1392153" y="67426"/>
                  <a:pt x="1385673" y="70530"/>
                </a:cubicBezTo>
                <a:lnTo>
                  <a:pt x="1386342" y="71459"/>
                </a:lnTo>
                <a:cubicBezTo>
                  <a:pt x="1394413" y="73500"/>
                  <a:pt x="1401177" y="77626"/>
                  <a:pt x="1406636" y="83836"/>
                </a:cubicBezTo>
                <a:cubicBezTo>
                  <a:pt x="1412089" y="90047"/>
                  <a:pt x="1414818" y="98035"/>
                  <a:pt x="1414818" y="107790"/>
                </a:cubicBezTo>
                <a:close/>
                <a:moveTo>
                  <a:pt x="1381417" y="42184"/>
                </a:moveTo>
                <a:cubicBezTo>
                  <a:pt x="1381417" y="38811"/>
                  <a:pt x="1380862" y="35884"/>
                  <a:pt x="1379757" y="33399"/>
                </a:cubicBezTo>
                <a:cubicBezTo>
                  <a:pt x="1378645" y="30915"/>
                  <a:pt x="1376716" y="28965"/>
                  <a:pt x="1373961" y="27546"/>
                </a:cubicBezTo>
                <a:cubicBezTo>
                  <a:pt x="1370772" y="25862"/>
                  <a:pt x="1367201" y="24864"/>
                  <a:pt x="1363252" y="24551"/>
                </a:cubicBezTo>
                <a:cubicBezTo>
                  <a:pt x="1359307" y="24238"/>
                  <a:pt x="1353826" y="24083"/>
                  <a:pt x="1346814" y="24083"/>
                </a:cubicBezTo>
                <a:lnTo>
                  <a:pt x="1322992" y="24083"/>
                </a:lnTo>
                <a:lnTo>
                  <a:pt x="1322992" y="64806"/>
                </a:lnTo>
                <a:lnTo>
                  <a:pt x="1351742" y="64806"/>
                </a:lnTo>
                <a:cubicBezTo>
                  <a:pt x="1357863" y="64806"/>
                  <a:pt x="1362211" y="64518"/>
                  <a:pt x="1364782" y="63943"/>
                </a:cubicBezTo>
                <a:cubicBezTo>
                  <a:pt x="1367356" y="63366"/>
                  <a:pt x="1370195" y="62146"/>
                  <a:pt x="1373300" y="60285"/>
                </a:cubicBezTo>
                <a:cubicBezTo>
                  <a:pt x="1376225" y="58506"/>
                  <a:pt x="1378311" y="56112"/>
                  <a:pt x="1379555" y="53096"/>
                </a:cubicBezTo>
                <a:cubicBezTo>
                  <a:pt x="1380798" y="50078"/>
                  <a:pt x="1381417" y="46442"/>
                  <a:pt x="1381417" y="42184"/>
                </a:cubicBezTo>
                <a:close/>
                <a:moveTo>
                  <a:pt x="1389003" y="107923"/>
                </a:moveTo>
                <a:cubicBezTo>
                  <a:pt x="1389003" y="102866"/>
                  <a:pt x="1388268" y="98808"/>
                  <a:pt x="1386806" y="95749"/>
                </a:cubicBezTo>
                <a:cubicBezTo>
                  <a:pt x="1385342" y="92684"/>
                  <a:pt x="1382126" y="89956"/>
                  <a:pt x="1377159" y="87562"/>
                </a:cubicBezTo>
                <a:cubicBezTo>
                  <a:pt x="1374055" y="86054"/>
                  <a:pt x="1370729" y="85121"/>
                  <a:pt x="1367175" y="84768"/>
                </a:cubicBezTo>
                <a:cubicBezTo>
                  <a:pt x="1363626" y="84411"/>
                  <a:pt x="1358704" y="84235"/>
                  <a:pt x="1352406" y="84235"/>
                </a:cubicBezTo>
                <a:lnTo>
                  <a:pt x="1322992" y="84235"/>
                </a:lnTo>
                <a:lnTo>
                  <a:pt x="1322992" y="132810"/>
                </a:lnTo>
                <a:lnTo>
                  <a:pt x="1344686" y="132810"/>
                </a:lnTo>
                <a:cubicBezTo>
                  <a:pt x="1353650" y="132810"/>
                  <a:pt x="1360614" y="132454"/>
                  <a:pt x="1365580" y="131744"/>
                </a:cubicBezTo>
                <a:cubicBezTo>
                  <a:pt x="1370549" y="131036"/>
                  <a:pt x="1374808" y="129617"/>
                  <a:pt x="1378358" y="127486"/>
                </a:cubicBezTo>
                <a:cubicBezTo>
                  <a:pt x="1382080" y="125182"/>
                  <a:pt x="1384787" y="122522"/>
                  <a:pt x="1386472" y="119502"/>
                </a:cubicBezTo>
                <a:cubicBezTo>
                  <a:pt x="1388156" y="116484"/>
                  <a:pt x="1389003" y="112625"/>
                  <a:pt x="1389003" y="107923"/>
                </a:cubicBezTo>
                <a:close/>
                <a:moveTo>
                  <a:pt x="1551488" y="106724"/>
                </a:moveTo>
                <a:cubicBezTo>
                  <a:pt x="1551488" y="113914"/>
                  <a:pt x="1550048" y="120430"/>
                  <a:pt x="1547165" y="126287"/>
                </a:cubicBezTo>
                <a:cubicBezTo>
                  <a:pt x="1544281" y="132144"/>
                  <a:pt x="1540358" y="136893"/>
                  <a:pt x="1535386" y="140529"/>
                </a:cubicBezTo>
                <a:cubicBezTo>
                  <a:pt x="1529532" y="144964"/>
                  <a:pt x="1523275" y="148113"/>
                  <a:pt x="1516619" y="149975"/>
                </a:cubicBezTo>
                <a:cubicBezTo>
                  <a:pt x="1509965" y="151840"/>
                  <a:pt x="1501406" y="152772"/>
                  <a:pt x="1490937" y="152772"/>
                </a:cubicBezTo>
                <a:lnTo>
                  <a:pt x="1441169" y="152772"/>
                </a:lnTo>
                <a:lnTo>
                  <a:pt x="1441169" y="4121"/>
                </a:lnTo>
                <a:lnTo>
                  <a:pt x="1466183" y="4121"/>
                </a:lnTo>
                <a:lnTo>
                  <a:pt x="1466183" y="62012"/>
                </a:lnTo>
                <a:lnTo>
                  <a:pt x="1491606" y="62012"/>
                </a:lnTo>
                <a:cubicBezTo>
                  <a:pt x="1502781" y="62012"/>
                  <a:pt x="1511453" y="62589"/>
                  <a:pt x="1517620" y="63741"/>
                </a:cubicBezTo>
                <a:cubicBezTo>
                  <a:pt x="1523783" y="64897"/>
                  <a:pt x="1529928" y="67736"/>
                  <a:pt x="1536051" y="72259"/>
                </a:cubicBezTo>
                <a:cubicBezTo>
                  <a:pt x="1541196" y="76074"/>
                  <a:pt x="1545059" y="80956"/>
                  <a:pt x="1547629" y="86899"/>
                </a:cubicBezTo>
                <a:cubicBezTo>
                  <a:pt x="1550203" y="92843"/>
                  <a:pt x="1551488" y="99452"/>
                  <a:pt x="1551488" y="106724"/>
                </a:cubicBezTo>
                <a:close/>
                <a:moveTo>
                  <a:pt x="1525673" y="107128"/>
                </a:moveTo>
                <a:cubicBezTo>
                  <a:pt x="1525673" y="102603"/>
                  <a:pt x="1524899" y="98632"/>
                  <a:pt x="1523343" y="95215"/>
                </a:cubicBezTo>
                <a:cubicBezTo>
                  <a:pt x="1521788" y="91799"/>
                  <a:pt x="1519243" y="89027"/>
                  <a:pt x="1515690" y="86899"/>
                </a:cubicBezTo>
                <a:cubicBezTo>
                  <a:pt x="1511964" y="84682"/>
                  <a:pt x="1507726" y="83350"/>
                  <a:pt x="1502982" y="82906"/>
                </a:cubicBezTo>
                <a:cubicBezTo>
                  <a:pt x="1498233" y="82461"/>
                  <a:pt x="1491422" y="82237"/>
                  <a:pt x="1482553" y="82237"/>
                </a:cubicBezTo>
                <a:lnTo>
                  <a:pt x="1466183" y="82237"/>
                </a:lnTo>
                <a:lnTo>
                  <a:pt x="1466183" y="132810"/>
                </a:lnTo>
                <a:lnTo>
                  <a:pt x="1482019" y="132810"/>
                </a:lnTo>
                <a:cubicBezTo>
                  <a:pt x="1490890" y="132810"/>
                  <a:pt x="1497770" y="132433"/>
                  <a:pt x="1502650" y="131676"/>
                </a:cubicBezTo>
                <a:cubicBezTo>
                  <a:pt x="1507526" y="130924"/>
                  <a:pt x="1511741" y="129484"/>
                  <a:pt x="1515290" y="127356"/>
                </a:cubicBezTo>
                <a:cubicBezTo>
                  <a:pt x="1518930" y="125045"/>
                  <a:pt x="1521570" y="122316"/>
                  <a:pt x="1523214" y="119166"/>
                </a:cubicBezTo>
                <a:cubicBezTo>
                  <a:pt x="1524852" y="116017"/>
                  <a:pt x="1525673" y="112002"/>
                  <a:pt x="1525673" y="107128"/>
                </a:cubicBezTo>
                <a:close/>
                <a:moveTo>
                  <a:pt x="1593807" y="152772"/>
                </a:moveTo>
                <a:lnTo>
                  <a:pt x="1568787" y="152772"/>
                </a:lnTo>
                <a:lnTo>
                  <a:pt x="1568787" y="4121"/>
                </a:lnTo>
                <a:lnTo>
                  <a:pt x="1593807" y="4121"/>
                </a:lnTo>
                <a:close/>
                <a:moveTo>
                  <a:pt x="1767873" y="152772"/>
                </a:moveTo>
                <a:lnTo>
                  <a:pt x="1743124" y="152772"/>
                </a:lnTo>
                <a:lnTo>
                  <a:pt x="1743124" y="35930"/>
                </a:lnTo>
                <a:lnTo>
                  <a:pt x="1707455" y="111783"/>
                </a:lnTo>
                <a:lnTo>
                  <a:pt x="1688825" y="111783"/>
                </a:lnTo>
                <a:lnTo>
                  <a:pt x="1653426" y="35930"/>
                </a:lnTo>
                <a:lnTo>
                  <a:pt x="1653426" y="152772"/>
                </a:lnTo>
                <a:lnTo>
                  <a:pt x="1630008" y="152772"/>
                </a:lnTo>
                <a:lnTo>
                  <a:pt x="1630008" y="4121"/>
                </a:lnTo>
                <a:lnTo>
                  <a:pt x="1660216" y="4121"/>
                </a:lnTo>
                <a:lnTo>
                  <a:pt x="1699340" y="86633"/>
                </a:lnTo>
                <a:lnTo>
                  <a:pt x="1737133" y="4121"/>
                </a:lnTo>
                <a:lnTo>
                  <a:pt x="1767873" y="41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9815" y="5348997"/>
            <a:ext cx="983541" cy="207601"/>
          </a:xfrm>
          <a:custGeom>
            <a:avLst/>
            <a:gdLst/>
            <a:ahLst/>
            <a:cxnLst/>
            <a:rect l="l" t="t" r="r" b="b"/>
            <a:pathLst>
              <a:path w="983541" h="207601">
                <a:moveTo>
                  <a:pt x="94482" y="26082"/>
                </a:moveTo>
                <a:lnTo>
                  <a:pt x="25013" y="26082"/>
                </a:lnTo>
                <a:lnTo>
                  <a:pt x="25013" y="152772"/>
                </a:lnTo>
                <a:lnTo>
                  <a:pt x="0" y="152772"/>
                </a:lnTo>
                <a:lnTo>
                  <a:pt x="0" y="4125"/>
                </a:lnTo>
                <a:lnTo>
                  <a:pt x="94482" y="4125"/>
                </a:lnTo>
                <a:close/>
                <a:moveTo>
                  <a:pt x="237809" y="74524"/>
                </a:moveTo>
                <a:cubicBezTo>
                  <a:pt x="237809" y="99277"/>
                  <a:pt x="231887" y="118990"/>
                  <a:pt x="220043" y="133675"/>
                </a:cubicBezTo>
                <a:cubicBezTo>
                  <a:pt x="208195" y="148359"/>
                  <a:pt x="193227" y="155700"/>
                  <a:pt x="175129" y="155700"/>
                </a:cubicBezTo>
                <a:cubicBezTo>
                  <a:pt x="167763" y="155700"/>
                  <a:pt x="161244" y="154858"/>
                  <a:pt x="155566" y="153172"/>
                </a:cubicBezTo>
                <a:cubicBezTo>
                  <a:pt x="149889" y="151487"/>
                  <a:pt x="144075" y="148871"/>
                  <a:pt x="138132" y="145321"/>
                </a:cubicBezTo>
                <a:lnTo>
                  <a:pt x="138132" y="207601"/>
                </a:lnTo>
                <a:lnTo>
                  <a:pt x="113115" y="207601"/>
                </a:lnTo>
                <a:lnTo>
                  <a:pt x="113115" y="4125"/>
                </a:lnTo>
                <a:lnTo>
                  <a:pt x="138132" y="4125"/>
                </a:lnTo>
                <a:lnTo>
                  <a:pt x="138132" y="19695"/>
                </a:lnTo>
                <a:cubicBezTo>
                  <a:pt x="144342" y="14105"/>
                  <a:pt x="151243" y="9425"/>
                  <a:pt x="158829" y="5655"/>
                </a:cubicBezTo>
                <a:cubicBezTo>
                  <a:pt x="166409" y="1886"/>
                  <a:pt x="174682" y="0"/>
                  <a:pt x="183643" y="0"/>
                </a:cubicBezTo>
                <a:cubicBezTo>
                  <a:pt x="200678" y="0"/>
                  <a:pt x="213962" y="6743"/>
                  <a:pt x="223502" y="20227"/>
                </a:cubicBezTo>
                <a:cubicBezTo>
                  <a:pt x="233039" y="33713"/>
                  <a:pt x="237809" y="51811"/>
                  <a:pt x="237809" y="74524"/>
                </a:cubicBezTo>
                <a:close/>
                <a:moveTo>
                  <a:pt x="211990" y="77316"/>
                </a:moveTo>
                <a:cubicBezTo>
                  <a:pt x="211990" y="60375"/>
                  <a:pt x="209282" y="47221"/>
                  <a:pt x="203874" y="37860"/>
                </a:cubicBezTo>
                <a:cubicBezTo>
                  <a:pt x="198464" y="28500"/>
                  <a:pt x="189677" y="23820"/>
                  <a:pt x="177523" y="23820"/>
                </a:cubicBezTo>
                <a:cubicBezTo>
                  <a:pt x="170424" y="23820"/>
                  <a:pt x="163573" y="25394"/>
                  <a:pt x="156963" y="28543"/>
                </a:cubicBezTo>
                <a:cubicBezTo>
                  <a:pt x="150350" y="31691"/>
                  <a:pt x="144075" y="35751"/>
                  <a:pt x="138132" y="40719"/>
                </a:cubicBezTo>
                <a:lnTo>
                  <a:pt x="138132" y="124959"/>
                </a:lnTo>
                <a:cubicBezTo>
                  <a:pt x="144695" y="128152"/>
                  <a:pt x="150307" y="130326"/>
                  <a:pt x="154965" y="131482"/>
                </a:cubicBezTo>
                <a:cubicBezTo>
                  <a:pt x="159624" y="132634"/>
                  <a:pt x="164969" y="133210"/>
                  <a:pt x="171003" y="133210"/>
                </a:cubicBezTo>
                <a:cubicBezTo>
                  <a:pt x="183956" y="133210"/>
                  <a:pt x="194025" y="128466"/>
                  <a:pt x="201211" y="118972"/>
                </a:cubicBezTo>
                <a:cubicBezTo>
                  <a:pt x="208397" y="109475"/>
                  <a:pt x="211990" y="95594"/>
                  <a:pt x="211990" y="77316"/>
                </a:cubicBezTo>
                <a:close/>
                <a:moveTo>
                  <a:pt x="346795" y="116175"/>
                </a:moveTo>
                <a:lnTo>
                  <a:pt x="346795" y="74923"/>
                </a:lnTo>
                <a:cubicBezTo>
                  <a:pt x="340852" y="75456"/>
                  <a:pt x="333334" y="76186"/>
                  <a:pt x="324237" y="77114"/>
                </a:cubicBezTo>
                <a:cubicBezTo>
                  <a:pt x="315144" y="78050"/>
                  <a:pt x="307804" y="79361"/>
                  <a:pt x="302216" y="81046"/>
                </a:cubicBezTo>
                <a:cubicBezTo>
                  <a:pt x="295560" y="83083"/>
                  <a:pt x="290059" y="86213"/>
                  <a:pt x="285713" y="90424"/>
                </a:cubicBezTo>
                <a:cubicBezTo>
                  <a:pt x="281365" y="94637"/>
                  <a:pt x="279190" y="100516"/>
                  <a:pt x="279190" y="108057"/>
                </a:cubicBezTo>
                <a:cubicBezTo>
                  <a:pt x="279190" y="116575"/>
                  <a:pt x="281584" y="123009"/>
                  <a:pt x="286380" y="127353"/>
                </a:cubicBezTo>
                <a:cubicBezTo>
                  <a:pt x="291172" y="131702"/>
                  <a:pt x="298177" y="133876"/>
                  <a:pt x="307404" y="133876"/>
                </a:cubicBezTo>
                <a:cubicBezTo>
                  <a:pt x="315299" y="133876"/>
                  <a:pt x="322442" y="132166"/>
                  <a:pt x="328831" y="128750"/>
                </a:cubicBezTo>
                <a:cubicBezTo>
                  <a:pt x="335218" y="125338"/>
                  <a:pt x="341205" y="121147"/>
                  <a:pt x="346795" y="116175"/>
                </a:cubicBezTo>
                <a:close/>
                <a:moveTo>
                  <a:pt x="346795" y="136937"/>
                </a:moveTo>
                <a:cubicBezTo>
                  <a:pt x="344757" y="138444"/>
                  <a:pt x="342025" y="140551"/>
                  <a:pt x="338613" y="143257"/>
                </a:cubicBezTo>
                <a:cubicBezTo>
                  <a:pt x="335196" y="145965"/>
                  <a:pt x="331890" y="148114"/>
                  <a:pt x="328694" y="149713"/>
                </a:cubicBezTo>
                <a:cubicBezTo>
                  <a:pt x="324259" y="152020"/>
                  <a:pt x="319979" y="153794"/>
                  <a:pt x="315853" y="155037"/>
                </a:cubicBezTo>
                <a:cubicBezTo>
                  <a:pt x="311730" y="156275"/>
                  <a:pt x="305938" y="156898"/>
                  <a:pt x="298487" y="156898"/>
                </a:cubicBezTo>
                <a:cubicBezTo>
                  <a:pt x="292371" y="156898"/>
                  <a:pt x="286560" y="155746"/>
                  <a:pt x="281059" y="153439"/>
                </a:cubicBezTo>
                <a:cubicBezTo>
                  <a:pt x="275558" y="151131"/>
                  <a:pt x="270720" y="147891"/>
                  <a:pt x="266551" y="143726"/>
                </a:cubicBezTo>
                <a:cubicBezTo>
                  <a:pt x="262558" y="139643"/>
                  <a:pt x="259362" y="134607"/>
                  <a:pt x="256968" y="128621"/>
                </a:cubicBezTo>
                <a:cubicBezTo>
                  <a:pt x="254574" y="122634"/>
                  <a:pt x="253375" y="116312"/>
                  <a:pt x="253375" y="109656"/>
                </a:cubicBezTo>
                <a:cubicBezTo>
                  <a:pt x="253375" y="99364"/>
                  <a:pt x="255549" y="90601"/>
                  <a:pt x="259898" y="83372"/>
                </a:cubicBezTo>
                <a:cubicBezTo>
                  <a:pt x="264244" y="76147"/>
                  <a:pt x="271120" y="70401"/>
                  <a:pt x="280523" y="66142"/>
                </a:cubicBezTo>
                <a:cubicBezTo>
                  <a:pt x="288860" y="62323"/>
                  <a:pt x="298710" y="59684"/>
                  <a:pt x="310068" y="58218"/>
                </a:cubicBezTo>
                <a:cubicBezTo>
                  <a:pt x="321422" y="56758"/>
                  <a:pt x="333666" y="55669"/>
                  <a:pt x="346795" y="54961"/>
                </a:cubicBezTo>
                <a:lnTo>
                  <a:pt x="346795" y="50169"/>
                </a:lnTo>
                <a:cubicBezTo>
                  <a:pt x="346795" y="44312"/>
                  <a:pt x="345910" y="39592"/>
                  <a:pt x="344134" y="36000"/>
                </a:cubicBezTo>
                <a:cubicBezTo>
                  <a:pt x="342357" y="32407"/>
                  <a:pt x="339876" y="29634"/>
                  <a:pt x="336682" y="27680"/>
                </a:cubicBezTo>
                <a:cubicBezTo>
                  <a:pt x="333486" y="25639"/>
                  <a:pt x="329587" y="24285"/>
                  <a:pt x="324971" y="23619"/>
                </a:cubicBezTo>
                <a:cubicBezTo>
                  <a:pt x="320356" y="22957"/>
                  <a:pt x="315611" y="22625"/>
                  <a:pt x="310730" y="22625"/>
                </a:cubicBezTo>
                <a:cubicBezTo>
                  <a:pt x="304963" y="22625"/>
                  <a:pt x="298177" y="23490"/>
                  <a:pt x="290372" y="25217"/>
                </a:cubicBezTo>
                <a:cubicBezTo>
                  <a:pt x="282564" y="26950"/>
                  <a:pt x="274756" y="29455"/>
                  <a:pt x="266946" y="32738"/>
                </a:cubicBezTo>
                <a:lnTo>
                  <a:pt x="265482" y="32738"/>
                </a:lnTo>
                <a:lnTo>
                  <a:pt x="265482" y="7318"/>
                </a:lnTo>
                <a:cubicBezTo>
                  <a:pt x="270097" y="5989"/>
                  <a:pt x="276706" y="4525"/>
                  <a:pt x="285314" y="2926"/>
                </a:cubicBezTo>
                <a:cubicBezTo>
                  <a:pt x="293919" y="1327"/>
                  <a:pt x="302435" y="532"/>
                  <a:pt x="310867" y="532"/>
                </a:cubicBezTo>
                <a:cubicBezTo>
                  <a:pt x="321070" y="532"/>
                  <a:pt x="329673" y="1327"/>
                  <a:pt x="336682" y="2926"/>
                </a:cubicBezTo>
                <a:cubicBezTo>
                  <a:pt x="343691" y="4525"/>
                  <a:pt x="349992" y="7408"/>
                  <a:pt x="355576" y="11577"/>
                </a:cubicBezTo>
                <a:cubicBezTo>
                  <a:pt x="360990" y="15659"/>
                  <a:pt x="365026" y="20937"/>
                  <a:pt x="367689" y="27413"/>
                </a:cubicBezTo>
                <a:cubicBezTo>
                  <a:pt x="370350" y="33890"/>
                  <a:pt x="371678" y="41784"/>
                  <a:pt x="371678" y="51101"/>
                </a:cubicBezTo>
                <a:lnTo>
                  <a:pt x="371678" y="152772"/>
                </a:lnTo>
                <a:lnTo>
                  <a:pt x="346795" y="152772"/>
                </a:lnTo>
                <a:close/>
                <a:moveTo>
                  <a:pt x="522299" y="107790"/>
                </a:moveTo>
                <a:cubicBezTo>
                  <a:pt x="522299" y="114976"/>
                  <a:pt x="520924" y="121341"/>
                  <a:pt x="518173" y="126884"/>
                </a:cubicBezTo>
                <a:cubicBezTo>
                  <a:pt x="515426" y="132433"/>
                  <a:pt x="511654" y="137066"/>
                  <a:pt x="506862" y="140795"/>
                </a:cubicBezTo>
                <a:cubicBezTo>
                  <a:pt x="500828" y="145498"/>
                  <a:pt x="494506" y="148673"/>
                  <a:pt x="487901" y="150310"/>
                </a:cubicBezTo>
                <a:cubicBezTo>
                  <a:pt x="481287" y="151952"/>
                  <a:pt x="473371" y="152772"/>
                  <a:pt x="464144" y="152772"/>
                </a:cubicBezTo>
                <a:lnTo>
                  <a:pt x="405723" y="152772"/>
                </a:lnTo>
                <a:lnTo>
                  <a:pt x="405723" y="4125"/>
                </a:lnTo>
                <a:lnTo>
                  <a:pt x="460285" y="4125"/>
                </a:lnTo>
                <a:cubicBezTo>
                  <a:pt x="471201" y="4125"/>
                  <a:pt x="479181" y="4457"/>
                  <a:pt x="484240" y="5122"/>
                </a:cubicBezTo>
                <a:cubicBezTo>
                  <a:pt x="489294" y="5789"/>
                  <a:pt x="494304" y="7498"/>
                  <a:pt x="499276" y="10245"/>
                </a:cubicBezTo>
                <a:cubicBezTo>
                  <a:pt x="504511" y="13085"/>
                  <a:pt x="508370" y="16858"/>
                  <a:pt x="510857" y="21556"/>
                </a:cubicBezTo>
                <a:cubicBezTo>
                  <a:pt x="513338" y="26261"/>
                  <a:pt x="514580" y="31849"/>
                  <a:pt x="514580" y="38325"/>
                </a:cubicBezTo>
                <a:cubicBezTo>
                  <a:pt x="514580" y="45424"/>
                  <a:pt x="512629" y="51793"/>
                  <a:pt x="508723" y="57423"/>
                </a:cubicBezTo>
                <a:cubicBezTo>
                  <a:pt x="504820" y="63057"/>
                  <a:pt x="499629" y="67427"/>
                  <a:pt x="493153" y="70531"/>
                </a:cubicBezTo>
                <a:lnTo>
                  <a:pt x="493823" y="71459"/>
                </a:lnTo>
                <a:cubicBezTo>
                  <a:pt x="501894" y="73500"/>
                  <a:pt x="508658" y="77626"/>
                  <a:pt x="514116" y="83837"/>
                </a:cubicBezTo>
                <a:cubicBezTo>
                  <a:pt x="519570" y="90046"/>
                  <a:pt x="522299" y="98035"/>
                  <a:pt x="522299" y="107790"/>
                </a:cubicBezTo>
                <a:close/>
                <a:moveTo>
                  <a:pt x="488898" y="42184"/>
                </a:moveTo>
                <a:cubicBezTo>
                  <a:pt x="488898" y="38811"/>
                  <a:pt x="488343" y="35888"/>
                  <a:pt x="487234" y="33400"/>
                </a:cubicBezTo>
                <a:cubicBezTo>
                  <a:pt x="486125" y="30916"/>
                  <a:pt x="484196" y="28965"/>
                  <a:pt x="481442" y="27546"/>
                </a:cubicBezTo>
                <a:cubicBezTo>
                  <a:pt x="478249" y="25862"/>
                  <a:pt x="474682" y="24864"/>
                  <a:pt x="470732" y="24552"/>
                </a:cubicBezTo>
                <a:cubicBezTo>
                  <a:pt x="466786" y="24238"/>
                  <a:pt x="461307" y="24087"/>
                  <a:pt x="454294" y="24087"/>
                </a:cubicBezTo>
                <a:lnTo>
                  <a:pt x="430473" y="24087"/>
                </a:lnTo>
                <a:lnTo>
                  <a:pt x="430473" y="64807"/>
                </a:lnTo>
                <a:lnTo>
                  <a:pt x="459223" y="64807"/>
                </a:lnTo>
                <a:cubicBezTo>
                  <a:pt x="465343" y="64807"/>
                  <a:pt x="469692" y="64519"/>
                  <a:pt x="472262" y="63942"/>
                </a:cubicBezTo>
                <a:cubicBezTo>
                  <a:pt x="474836" y="63371"/>
                  <a:pt x="477676" y="62146"/>
                  <a:pt x="480780" y="60285"/>
                </a:cubicBezTo>
                <a:cubicBezTo>
                  <a:pt x="483706" y="58507"/>
                  <a:pt x="485792" y="56112"/>
                  <a:pt x="487036" y="53096"/>
                </a:cubicBezTo>
                <a:cubicBezTo>
                  <a:pt x="488278" y="50079"/>
                  <a:pt x="488898" y="46447"/>
                  <a:pt x="488898" y="42184"/>
                </a:cubicBezTo>
                <a:close/>
                <a:moveTo>
                  <a:pt x="496480" y="107927"/>
                </a:moveTo>
                <a:cubicBezTo>
                  <a:pt x="496480" y="102870"/>
                  <a:pt x="495748" y="98809"/>
                  <a:pt x="494287" y="95749"/>
                </a:cubicBezTo>
                <a:cubicBezTo>
                  <a:pt x="492822" y="92689"/>
                  <a:pt x="489607" y="89957"/>
                  <a:pt x="484638" y="87563"/>
                </a:cubicBezTo>
                <a:cubicBezTo>
                  <a:pt x="481536" y="86058"/>
                  <a:pt x="478210" y="85126"/>
                  <a:pt x="474656" y="84769"/>
                </a:cubicBezTo>
                <a:cubicBezTo>
                  <a:pt x="471107" y="84412"/>
                  <a:pt x="466185" y="84235"/>
                  <a:pt x="459885" y="84235"/>
                </a:cubicBezTo>
                <a:lnTo>
                  <a:pt x="430473" y="84235"/>
                </a:lnTo>
                <a:lnTo>
                  <a:pt x="430473" y="132810"/>
                </a:lnTo>
                <a:lnTo>
                  <a:pt x="452167" y="132810"/>
                </a:lnTo>
                <a:cubicBezTo>
                  <a:pt x="461131" y="132810"/>
                  <a:pt x="468093" y="132457"/>
                  <a:pt x="473061" y="131748"/>
                </a:cubicBezTo>
                <a:cubicBezTo>
                  <a:pt x="478029" y="131036"/>
                  <a:pt x="482285" y="129617"/>
                  <a:pt x="485837" y="127487"/>
                </a:cubicBezTo>
                <a:cubicBezTo>
                  <a:pt x="489560" y="125183"/>
                  <a:pt x="492267" y="122522"/>
                  <a:pt x="493952" y="119502"/>
                </a:cubicBezTo>
                <a:cubicBezTo>
                  <a:pt x="495636" y="116484"/>
                  <a:pt x="496480" y="112625"/>
                  <a:pt x="496480" y="107927"/>
                </a:cubicBezTo>
                <a:close/>
                <a:moveTo>
                  <a:pt x="666021" y="152772"/>
                </a:moveTo>
                <a:lnTo>
                  <a:pt x="641271" y="152772"/>
                </a:lnTo>
                <a:lnTo>
                  <a:pt x="641271" y="41918"/>
                </a:lnTo>
                <a:lnTo>
                  <a:pt x="571269" y="152772"/>
                </a:lnTo>
                <a:lnTo>
                  <a:pt x="548646" y="152772"/>
                </a:lnTo>
                <a:lnTo>
                  <a:pt x="548646" y="4125"/>
                </a:lnTo>
                <a:lnTo>
                  <a:pt x="573397" y="4125"/>
                </a:lnTo>
                <a:lnTo>
                  <a:pt x="573397" y="113252"/>
                </a:lnTo>
                <a:lnTo>
                  <a:pt x="642600" y="4125"/>
                </a:lnTo>
                <a:lnTo>
                  <a:pt x="666021" y="4125"/>
                </a:lnTo>
                <a:close/>
                <a:moveTo>
                  <a:pt x="766760" y="156235"/>
                </a:moveTo>
                <a:cubicBezTo>
                  <a:pt x="743072" y="156235"/>
                  <a:pt x="724687" y="149558"/>
                  <a:pt x="711605" y="136201"/>
                </a:cubicBezTo>
                <a:cubicBezTo>
                  <a:pt x="698515" y="122853"/>
                  <a:pt x="691974" y="103889"/>
                  <a:pt x="691974" y="79314"/>
                </a:cubicBezTo>
                <a:cubicBezTo>
                  <a:pt x="691974" y="55094"/>
                  <a:pt x="698313" y="35819"/>
                  <a:pt x="710999" y="21491"/>
                </a:cubicBezTo>
                <a:cubicBezTo>
                  <a:pt x="723689" y="7163"/>
                  <a:pt x="740278" y="0"/>
                  <a:pt x="760769" y="0"/>
                </a:cubicBezTo>
                <a:cubicBezTo>
                  <a:pt x="770000" y="0"/>
                  <a:pt x="778165" y="1327"/>
                  <a:pt x="785260" y="3988"/>
                </a:cubicBezTo>
                <a:cubicBezTo>
                  <a:pt x="792359" y="6652"/>
                  <a:pt x="798566" y="10824"/>
                  <a:pt x="803891" y="16502"/>
                </a:cubicBezTo>
                <a:cubicBezTo>
                  <a:pt x="809215" y="22183"/>
                  <a:pt x="813294" y="29120"/>
                  <a:pt x="816134" y="37328"/>
                </a:cubicBezTo>
                <a:cubicBezTo>
                  <a:pt x="818971" y="45536"/>
                  <a:pt x="820390" y="55583"/>
                  <a:pt x="820390" y="67470"/>
                </a:cubicBezTo>
                <a:lnTo>
                  <a:pt x="820390" y="81046"/>
                </a:lnTo>
                <a:lnTo>
                  <a:pt x="717390" y="81046"/>
                </a:lnTo>
                <a:cubicBezTo>
                  <a:pt x="717390" y="98344"/>
                  <a:pt x="721738" y="111559"/>
                  <a:pt x="730433" y="120697"/>
                </a:cubicBezTo>
                <a:cubicBezTo>
                  <a:pt x="739124" y="129837"/>
                  <a:pt x="751147" y="134405"/>
                  <a:pt x="766497" y="134405"/>
                </a:cubicBezTo>
                <a:cubicBezTo>
                  <a:pt x="771999" y="134405"/>
                  <a:pt x="777387" y="133786"/>
                  <a:pt x="782666" y="132544"/>
                </a:cubicBezTo>
                <a:cubicBezTo>
                  <a:pt x="787942" y="131303"/>
                  <a:pt x="792709" y="129708"/>
                  <a:pt x="796971" y="127753"/>
                </a:cubicBezTo>
                <a:cubicBezTo>
                  <a:pt x="801493" y="125715"/>
                  <a:pt x="805310" y="123739"/>
                  <a:pt x="808416" y="121831"/>
                </a:cubicBezTo>
                <a:cubicBezTo>
                  <a:pt x="811519" y="119922"/>
                  <a:pt x="814093" y="118127"/>
                  <a:pt x="816134" y="116441"/>
                </a:cubicBezTo>
                <a:lnTo>
                  <a:pt x="817596" y="116441"/>
                </a:lnTo>
                <a:lnTo>
                  <a:pt x="817596" y="143726"/>
                </a:lnTo>
                <a:cubicBezTo>
                  <a:pt x="814670" y="144878"/>
                  <a:pt x="811030" y="146314"/>
                  <a:pt x="806684" y="148045"/>
                </a:cubicBezTo>
                <a:cubicBezTo>
                  <a:pt x="802335" y="149777"/>
                  <a:pt x="798433" y="151131"/>
                  <a:pt x="794973" y="152107"/>
                </a:cubicBezTo>
                <a:cubicBezTo>
                  <a:pt x="790091" y="153435"/>
                  <a:pt x="785678" y="154457"/>
                  <a:pt x="781732" y="155170"/>
                </a:cubicBezTo>
                <a:cubicBezTo>
                  <a:pt x="777784" y="155880"/>
                  <a:pt x="772794" y="156235"/>
                  <a:pt x="766760" y="156235"/>
                </a:cubicBezTo>
                <a:close/>
                <a:moveTo>
                  <a:pt x="796039" y="61880"/>
                </a:moveTo>
                <a:cubicBezTo>
                  <a:pt x="795860" y="55137"/>
                  <a:pt x="795063" y="49327"/>
                  <a:pt x="793645" y="44445"/>
                </a:cubicBezTo>
                <a:cubicBezTo>
                  <a:pt x="792223" y="39567"/>
                  <a:pt x="790185" y="35442"/>
                  <a:pt x="787522" y="32069"/>
                </a:cubicBezTo>
                <a:cubicBezTo>
                  <a:pt x="784595" y="28347"/>
                  <a:pt x="780843" y="25509"/>
                  <a:pt x="776275" y="23555"/>
                </a:cubicBezTo>
                <a:cubicBezTo>
                  <a:pt x="771707" y="21603"/>
                  <a:pt x="766051" y="20627"/>
                  <a:pt x="759308" y="20627"/>
                </a:cubicBezTo>
                <a:cubicBezTo>
                  <a:pt x="752655" y="20627"/>
                  <a:pt x="747000" y="21624"/>
                  <a:pt x="742346" y="23619"/>
                </a:cubicBezTo>
                <a:cubicBezTo>
                  <a:pt x="737683" y="25617"/>
                  <a:pt x="733445" y="28522"/>
                  <a:pt x="729633" y="32338"/>
                </a:cubicBezTo>
                <a:cubicBezTo>
                  <a:pt x="725904" y="36241"/>
                  <a:pt x="723067" y="40568"/>
                  <a:pt x="721116" y="45312"/>
                </a:cubicBezTo>
                <a:cubicBezTo>
                  <a:pt x="719161" y="50057"/>
                  <a:pt x="717922" y="55583"/>
                  <a:pt x="717390" y="61880"/>
                </a:cubicBezTo>
                <a:close/>
                <a:moveTo>
                  <a:pt x="983541" y="152772"/>
                </a:moveTo>
                <a:lnTo>
                  <a:pt x="958792" y="152772"/>
                </a:lnTo>
                <a:lnTo>
                  <a:pt x="958792" y="35931"/>
                </a:lnTo>
                <a:lnTo>
                  <a:pt x="923122" y="111787"/>
                </a:lnTo>
                <a:lnTo>
                  <a:pt x="904493" y="111787"/>
                </a:lnTo>
                <a:lnTo>
                  <a:pt x="869094" y="35931"/>
                </a:lnTo>
                <a:lnTo>
                  <a:pt x="869094" y="152772"/>
                </a:lnTo>
                <a:lnTo>
                  <a:pt x="845675" y="152772"/>
                </a:lnTo>
                <a:lnTo>
                  <a:pt x="845675" y="4125"/>
                </a:lnTo>
                <a:lnTo>
                  <a:pt x="875884" y="4125"/>
                </a:lnTo>
                <a:lnTo>
                  <a:pt x="915008" y="86633"/>
                </a:lnTo>
                <a:lnTo>
                  <a:pt x="952801" y="4125"/>
                </a:lnTo>
                <a:lnTo>
                  <a:pt x="983541" y="4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81527" y="5348997"/>
            <a:ext cx="275831" cy="156898"/>
          </a:xfrm>
          <a:custGeom>
            <a:avLst/>
            <a:gdLst/>
            <a:ahLst/>
            <a:cxnLst/>
            <a:rect l="l" t="t" r="r" b="b"/>
            <a:pathLst>
              <a:path w="275831" h="156898">
                <a:moveTo>
                  <a:pt x="117371" y="152772"/>
                </a:moveTo>
                <a:lnTo>
                  <a:pt x="92351" y="152772"/>
                </a:lnTo>
                <a:lnTo>
                  <a:pt x="92351" y="25686"/>
                </a:lnTo>
                <a:lnTo>
                  <a:pt x="25017" y="25686"/>
                </a:lnTo>
                <a:lnTo>
                  <a:pt x="25017" y="152772"/>
                </a:lnTo>
                <a:lnTo>
                  <a:pt x="0" y="152772"/>
                </a:lnTo>
                <a:lnTo>
                  <a:pt x="0" y="4125"/>
                </a:lnTo>
                <a:lnTo>
                  <a:pt x="117371" y="4125"/>
                </a:lnTo>
                <a:close/>
                <a:moveTo>
                  <a:pt x="275832" y="78515"/>
                </a:moveTo>
                <a:cubicBezTo>
                  <a:pt x="275832" y="103536"/>
                  <a:pt x="269799" y="122853"/>
                  <a:pt x="257735" y="136468"/>
                </a:cubicBezTo>
                <a:cubicBezTo>
                  <a:pt x="245672" y="150091"/>
                  <a:pt x="229611" y="156898"/>
                  <a:pt x="209563" y="156898"/>
                </a:cubicBezTo>
                <a:cubicBezTo>
                  <a:pt x="188889" y="156898"/>
                  <a:pt x="172631" y="149868"/>
                  <a:pt x="160787" y="135803"/>
                </a:cubicBezTo>
                <a:cubicBezTo>
                  <a:pt x="148947" y="121745"/>
                  <a:pt x="143025" y="102647"/>
                  <a:pt x="143025" y="78515"/>
                </a:cubicBezTo>
                <a:cubicBezTo>
                  <a:pt x="143025" y="53672"/>
                  <a:pt x="149122" y="34376"/>
                  <a:pt x="161323" y="20624"/>
                </a:cubicBezTo>
                <a:cubicBezTo>
                  <a:pt x="173521" y="6872"/>
                  <a:pt x="189601" y="0"/>
                  <a:pt x="209563" y="0"/>
                </a:cubicBezTo>
                <a:cubicBezTo>
                  <a:pt x="229611" y="0"/>
                  <a:pt x="245672" y="6854"/>
                  <a:pt x="257735" y="20559"/>
                </a:cubicBezTo>
                <a:cubicBezTo>
                  <a:pt x="269799" y="34267"/>
                  <a:pt x="275832" y="53585"/>
                  <a:pt x="275832" y="78515"/>
                </a:cubicBezTo>
                <a:close/>
                <a:moveTo>
                  <a:pt x="250016" y="78515"/>
                </a:moveTo>
                <a:cubicBezTo>
                  <a:pt x="250016" y="59262"/>
                  <a:pt x="246514" y="44957"/>
                  <a:pt x="239505" y="35596"/>
                </a:cubicBezTo>
                <a:cubicBezTo>
                  <a:pt x="232492" y="26236"/>
                  <a:pt x="222513" y="21556"/>
                  <a:pt x="209563" y="21556"/>
                </a:cubicBezTo>
                <a:cubicBezTo>
                  <a:pt x="196520" y="21556"/>
                  <a:pt x="186469" y="26236"/>
                  <a:pt x="179421" y="35596"/>
                </a:cubicBezTo>
                <a:cubicBezTo>
                  <a:pt x="172365" y="44957"/>
                  <a:pt x="168837" y="59262"/>
                  <a:pt x="168837" y="78515"/>
                </a:cubicBezTo>
                <a:cubicBezTo>
                  <a:pt x="168837" y="97149"/>
                  <a:pt x="172365" y="111272"/>
                  <a:pt x="179421" y="120898"/>
                </a:cubicBezTo>
                <a:cubicBezTo>
                  <a:pt x="186469" y="130524"/>
                  <a:pt x="196520" y="135341"/>
                  <a:pt x="209563" y="135341"/>
                </a:cubicBezTo>
                <a:cubicBezTo>
                  <a:pt x="222426" y="135341"/>
                  <a:pt x="232384" y="130614"/>
                  <a:pt x="239440" y="121164"/>
                </a:cubicBezTo>
                <a:cubicBezTo>
                  <a:pt x="246492" y="111714"/>
                  <a:pt x="250016" y="97502"/>
                  <a:pt x="250016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76466" y="5348997"/>
            <a:ext cx="568447" cy="188437"/>
          </a:xfrm>
          <a:custGeom>
            <a:avLst/>
            <a:gdLst/>
            <a:ahLst/>
            <a:cxnLst/>
            <a:rect l="l" t="t" r="r" b="b"/>
            <a:pathLst>
              <a:path w="568447" h="188437">
                <a:moveTo>
                  <a:pt x="131212" y="188437"/>
                </a:moveTo>
                <a:lnTo>
                  <a:pt x="107924" y="188437"/>
                </a:lnTo>
                <a:lnTo>
                  <a:pt x="107924" y="152772"/>
                </a:lnTo>
                <a:lnTo>
                  <a:pt x="0" y="152772"/>
                </a:lnTo>
                <a:lnTo>
                  <a:pt x="0" y="4125"/>
                </a:lnTo>
                <a:lnTo>
                  <a:pt x="25016" y="4125"/>
                </a:lnTo>
                <a:lnTo>
                  <a:pt x="25016" y="131216"/>
                </a:lnTo>
                <a:lnTo>
                  <a:pt x="91424" y="131216"/>
                </a:lnTo>
                <a:lnTo>
                  <a:pt x="91424" y="4125"/>
                </a:lnTo>
                <a:lnTo>
                  <a:pt x="116445" y="4125"/>
                </a:lnTo>
                <a:lnTo>
                  <a:pt x="116445" y="131216"/>
                </a:lnTo>
                <a:lnTo>
                  <a:pt x="131212" y="131216"/>
                </a:lnTo>
                <a:close/>
                <a:moveTo>
                  <a:pt x="217925" y="156235"/>
                </a:moveTo>
                <a:cubicBezTo>
                  <a:pt x="194233" y="156235"/>
                  <a:pt x="175849" y="149558"/>
                  <a:pt x="162767" y="136201"/>
                </a:cubicBezTo>
                <a:cubicBezTo>
                  <a:pt x="149677" y="122853"/>
                  <a:pt x="143135" y="103889"/>
                  <a:pt x="143135" y="79314"/>
                </a:cubicBezTo>
                <a:cubicBezTo>
                  <a:pt x="143135" y="55094"/>
                  <a:pt x="149479" y="35819"/>
                  <a:pt x="162165" y="21491"/>
                </a:cubicBezTo>
                <a:cubicBezTo>
                  <a:pt x="174851" y="7163"/>
                  <a:pt x="191439" y="0"/>
                  <a:pt x="211935" y="0"/>
                </a:cubicBezTo>
                <a:cubicBezTo>
                  <a:pt x="221161" y="0"/>
                  <a:pt x="229326" y="1327"/>
                  <a:pt x="236425" y="3988"/>
                </a:cubicBezTo>
                <a:cubicBezTo>
                  <a:pt x="243521" y="6652"/>
                  <a:pt x="249727" y="10824"/>
                  <a:pt x="255052" y="16502"/>
                </a:cubicBezTo>
                <a:cubicBezTo>
                  <a:pt x="260376" y="22183"/>
                  <a:pt x="264456" y="29120"/>
                  <a:pt x="267295" y="37328"/>
                </a:cubicBezTo>
                <a:cubicBezTo>
                  <a:pt x="270136" y="45536"/>
                  <a:pt x="271555" y="55583"/>
                  <a:pt x="271555" y="67470"/>
                </a:cubicBezTo>
                <a:lnTo>
                  <a:pt x="271555" y="81046"/>
                </a:lnTo>
                <a:lnTo>
                  <a:pt x="168552" y="81046"/>
                </a:lnTo>
                <a:cubicBezTo>
                  <a:pt x="168552" y="98344"/>
                  <a:pt x="172900" y="111559"/>
                  <a:pt x="181594" y="120697"/>
                </a:cubicBezTo>
                <a:cubicBezTo>
                  <a:pt x="190287" y="129837"/>
                  <a:pt x="202312" y="134405"/>
                  <a:pt x="217659" y="134405"/>
                </a:cubicBezTo>
                <a:cubicBezTo>
                  <a:pt x="223160" y="134405"/>
                  <a:pt x="228549" y="133786"/>
                  <a:pt x="233827" y="132544"/>
                </a:cubicBezTo>
                <a:cubicBezTo>
                  <a:pt x="239104" y="131303"/>
                  <a:pt x="243874" y="129708"/>
                  <a:pt x="248132" y="127753"/>
                </a:cubicBezTo>
                <a:cubicBezTo>
                  <a:pt x="252655" y="125715"/>
                  <a:pt x="256471" y="123739"/>
                  <a:pt x="259581" y="121831"/>
                </a:cubicBezTo>
                <a:cubicBezTo>
                  <a:pt x="262684" y="119922"/>
                  <a:pt x="265258" y="118127"/>
                  <a:pt x="267295" y="116441"/>
                </a:cubicBezTo>
                <a:lnTo>
                  <a:pt x="268757" y="116441"/>
                </a:lnTo>
                <a:lnTo>
                  <a:pt x="268757" y="143726"/>
                </a:lnTo>
                <a:cubicBezTo>
                  <a:pt x="265831" y="144878"/>
                  <a:pt x="262195" y="146314"/>
                  <a:pt x="257849" y="148045"/>
                </a:cubicBezTo>
                <a:cubicBezTo>
                  <a:pt x="253500" y="149777"/>
                  <a:pt x="249594" y="151131"/>
                  <a:pt x="246134" y="152107"/>
                </a:cubicBezTo>
                <a:cubicBezTo>
                  <a:pt x="241256" y="153435"/>
                  <a:pt x="236843" y="154457"/>
                  <a:pt x="232894" y="155170"/>
                </a:cubicBezTo>
                <a:cubicBezTo>
                  <a:pt x="228945" y="155880"/>
                  <a:pt x="223959" y="156235"/>
                  <a:pt x="217925" y="156235"/>
                </a:cubicBezTo>
                <a:close/>
                <a:moveTo>
                  <a:pt x="247200" y="61880"/>
                </a:moveTo>
                <a:cubicBezTo>
                  <a:pt x="247023" y="55137"/>
                  <a:pt x="246225" y="49327"/>
                  <a:pt x="244806" y="44445"/>
                </a:cubicBezTo>
                <a:cubicBezTo>
                  <a:pt x="243387" y="39567"/>
                  <a:pt x="241347" y="35442"/>
                  <a:pt x="238683" y="32069"/>
                </a:cubicBezTo>
                <a:cubicBezTo>
                  <a:pt x="235760" y="28347"/>
                  <a:pt x="232008" y="25509"/>
                  <a:pt x="227440" y="23555"/>
                </a:cubicBezTo>
                <a:cubicBezTo>
                  <a:pt x="222872" y="21603"/>
                  <a:pt x="217217" y="20627"/>
                  <a:pt x="210473" y="20627"/>
                </a:cubicBezTo>
                <a:cubicBezTo>
                  <a:pt x="203821" y="20627"/>
                  <a:pt x="198165" y="21624"/>
                  <a:pt x="193507" y="23619"/>
                </a:cubicBezTo>
                <a:cubicBezTo>
                  <a:pt x="188845" y="25617"/>
                  <a:pt x="184607" y="28522"/>
                  <a:pt x="180794" y="32338"/>
                </a:cubicBezTo>
                <a:cubicBezTo>
                  <a:pt x="177069" y="36241"/>
                  <a:pt x="174232" y="40568"/>
                  <a:pt x="172282" y="45312"/>
                </a:cubicBezTo>
                <a:cubicBezTo>
                  <a:pt x="170326" y="50057"/>
                  <a:pt x="169084" y="55583"/>
                  <a:pt x="168552" y="61880"/>
                </a:cubicBezTo>
                <a:close/>
                <a:moveTo>
                  <a:pt x="414212" y="152772"/>
                </a:moveTo>
                <a:lnTo>
                  <a:pt x="389191" y="152772"/>
                </a:lnTo>
                <a:lnTo>
                  <a:pt x="389191" y="85838"/>
                </a:lnTo>
                <a:lnTo>
                  <a:pt x="321853" y="85838"/>
                </a:lnTo>
                <a:lnTo>
                  <a:pt x="321853" y="152772"/>
                </a:lnTo>
                <a:lnTo>
                  <a:pt x="296837" y="152772"/>
                </a:lnTo>
                <a:lnTo>
                  <a:pt x="296837" y="4125"/>
                </a:lnTo>
                <a:lnTo>
                  <a:pt x="321853" y="4125"/>
                </a:lnTo>
                <a:lnTo>
                  <a:pt x="321853" y="64274"/>
                </a:lnTo>
                <a:lnTo>
                  <a:pt x="389191" y="64274"/>
                </a:lnTo>
                <a:lnTo>
                  <a:pt x="389191" y="4125"/>
                </a:lnTo>
                <a:lnTo>
                  <a:pt x="414212" y="4125"/>
                </a:lnTo>
                <a:close/>
                <a:moveTo>
                  <a:pt x="514817" y="156235"/>
                </a:moveTo>
                <a:cubicBezTo>
                  <a:pt x="491129" y="156235"/>
                  <a:pt x="472744" y="149558"/>
                  <a:pt x="459658" y="136201"/>
                </a:cubicBezTo>
                <a:cubicBezTo>
                  <a:pt x="446572" y="122853"/>
                  <a:pt x="440027" y="103889"/>
                  <a:pt x="440027" y="79314"/>
                </a:cubicBezTo>
                <a:cubicBezTo>
                  <a:pt x="440027" y="55094"/>
                  <a:pt x="446370" y="35819"/>
                  <a:pt x="459056" y="21491"/>
                </a:cubicBezTo>
                <a:cubicBezTo>
                  <a:pt x="471744" y="7163"/>
                  <a:pt x="488332" y="0"/>
                  <a:pt x="508826" y="0"/>
                </a:cubicBezTo>
                <a:cubicBezTo>
                  <a:pt x="518057" y="0"/>
                  <a:pt x="526221" y="1327"/>
                  <a:pt x="533317" y="3988"/>
                </a:cubicBezTo>
                <a:cubicBezTo>
                  <a:pt x="540416" y="6652"/>
                  <a:pt x="546623" y="10824"/>
                  <a:pt x="551944" y="16502"/>
                </a:cubicBezTo>
                <a:cubicBezTo>
                  <a:pt x="557268" y="22183"/>
                  <a:pt x="561347" y="29120"/>
                  <a:pt x="564191" y="37328"/>
                </a:cubicBezTo>
                <a:cubicBezTo>
                  <a:pt x="567028" y="45536"/>
                  <a:pt x="568447" y="55583"/>
                  <a:pt x="568447" y="67470"/>
                </a:cubicBezTo>
                <a:lnTo>
                  <a:pt x="568447" y="81046"/>
                </a:lnTo>
                <a:lnTo>
                  <a:pt x="465443" y="81046"/>
                </a:lnTo>
                <a:cubicBezTo>
                  <a:pt x="465443" y="98344"/>
                  <a:pt x="469791" y="111559"/>
                  <a:pt x="478486" y="120697"/>
                </a:cubicBezTo>
                <a:cubicBezTo>
                  <a:pt x="487180" y="129837"/>
                  <a:pt x="499204" y="134405"/>
                  <a:pt x="514550" y="134405"/>
                </a:cubicBezTo>
                <a:cubicBezTo>
                  <a:pt x="520052" y="134405"/>
                  <a:pt x="525440" y="133786"/>
                  <a:pt x="530719" y="132544"/>
                </a:cubicBezTo>
                <a:cubicBezTo>
                  <a:pt x="535996" y="131303"/>
                  <a:pt x="540765" y="129708"/>
                  <a:pt x="545025" y="127753"/>
                </a:cubicBezTo>
                <a:cubicBezTo>
                  <a:pt x="549546" y="125715"/>
                  <a:pt x="553367" y="123739"/>
                  <a:pt x="556473" y="121831"/>
                </a:cubicBezTo>
                <a:cubicBezTo>
                  <a:pt x="559576" y="119922"/>
                  <a:pt x="562150" y="118127"/>
                  <a:pt x="564191" y="116441"/>
                </a:cubicBezTo>
                <a:lnTo>
                  <a:pt x="565649" y="116441"/>
                </a:lnTo>
                <a:lnTo>
                  <a:pt x="565649" y="143726"/>
                </a:lnTo>
                <a:cubicBezTo>
                  <a:pt x="562727" y="144878"/>
                  <a:pt x="559087" y="146314"/>
                  <a:pt x="554741" y="148045"/>
                </a:cubicBezTo>
                <a:cubicBezTo>
                  <a:pt x="550392" y="149777"/>
                  <a:pt x="546487" y="151131"/>
                  <a:pt x="543030" y="152107"/>
                </a:cubicBezTo>
                <a:cubicBezTo>
                  <a:pt x="538149" y="153435"/>
                  <a:pt x="533735" y="154457"/>
                  <a:pt x="529786" y="155170"/>
                </a:cubicBezTo>
                <a:cubicBezTo>
                  <a:pt x="525840" y="155880"/>
                  <a:pt x="520851" y="156235"/>
                  <a:pt x="514817" y="156235"/>
                </a:cubicBezTo>
                <a:close/>
                <a:moveTo>
                  <a:pt x="544093" y="61880"/>
                </a:moveTo>
                <a:cubicBezTo>
                  <a:pt x="543916" y="55137"/>
                  <a:pt x="543116" y="49327"/>
                  <a:pt x="541699" y="44445"/>
                </a:cubicBezTo>
                <a:cubicBezTo>
                  <a:pt x="540281" y="39567"/>
                  <a:pt x="538242" y="35442"/>
                  <a:pt x="535579" y="32069"/>
                </a:cubicBezTo>
                <a:cubicBezTo>
                  <a:pt x="532652" y="28347"/>
                  <a:pt x="528900" y="25509"/>
                  <a:pt x="524332" y="23555"/>
                </a:cubicBezTo>
                <a:cubicBezTo>
                  <a:pt x="519764" y="21603"/>
                  <a:pt x="514108" y="20627"/>
                  <a:pt x="507365" y="20627"/>
                </a:cubicBezTo>
                <a:cubicBezTo>
                  <a:pt x="500712" y="20627"/>
                  <a:pt x="495057" y="21624"/>
                  <a:pt x="490399" y="23619"/>
                </a:cubicBezTo>
                <a:cubicBezTo>
                  <a:pt x="485740" y="25617"/>
                  <a:pt x="481502" y="28522"/>
                  <a:pt x="477691" y="32338"/>
                </a:cubicBezTo>
                <a:cubicBezTo>
                  <a:pt x="473961" y="36241"/>
                  <a:pt x="471124" y="40568"/>
                  <a:pt x="469173" y="45312"/>
                </a:cubicBezTo>
                <a:cubicBezTo>
                  <a:pt x="467219" y="50057"/>
                  <a:pt x="465977" y="55583"/>
                  <a:pt x="465443" y="6188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63536" y="5348997"/>
            <a:ext cx="622631" cy="156235"/>
          </a:xfrm>
          <a:custGeom>
            <a:avLst/>
            <a:gdLst/>
            <a:ahLst/>
            <a:cxnLst/>
            <a:rect l="l" t="t" r="r" b="b"/>
            <a:pathLst>
              <a:path w="622631" h="156235">
                <a:moveTo>
                  <a:pt x="117374" y="152772"/>
                </a:moveTo>
                <a:lnTo>
                  <a:pt x="92354" y="152772"/>
                </a:lnTo>
                <a:lnTo>
                  <a:pt x="92354" y="85838"/>
                </a:lnTo>
                <a:lnTo>
                  <a:pt x="25016" y="85838"/>
                </a:lnTo>
                <a:lnTo>
                  <a:pt x="25016" y="152772"/>
                </a:lnTo>
                <a:lnTo>
                  <a:pt x="0" y="152772"/>
                </a:lnTo>
                <a:lnTo>
                  <a:pt x="0" y="4125"/>
                </a:lnTo>
                <a:lnTo>
                  <a:pt x="25016" y="4125"/>
                </a:lnTo>
                <a:lnTo>
                  <a:pt x="25016" y="64274"/>
                </a:lnTo>
                <a:lnTo>
                  <a:pt x="92354" y="64274"/>
                </a:lnTo>
                <a:lnTo>
                  <a:pt x="92354" y="4125"/>
                </a:lnTo>
                <a:lnTo>
                  <a:pt x="117374" y="4125"/>
                </a:lnTo>
                <a:close/>
                <a:moveTo>
                  <a:pt x="270811" y="152772"/>
                </a:moveTo>
                <a:lnTo>
                  <a:pt x="246059" y="152772"/>
                </a:lnTo>
                <a:lnTo>
                  <a:pt x="246059" y="41918"/>
                </a:lnTo>
                <a:lnTo>
                  <a:pt x="176058" y="152772"/>
                </a:lnTo>
                <a:lnTo>
                  <a:pt x="153436" y="152772"/>
                </a:lnTo>
                <a:lnTo>
                  <a:pt x="153436" y="4125"/>
                </a:lnTo>
                <a:lnTo>
                  <a:pt x="178186" y="4125"/>
                </a:lnTo>
                <a:lnTo>
                  <a:pt x="178186" y="113252"/>
                </a:lnTo>
                <a:lnTo>
                  <a:pt x="247388" y="4125"/>
                </a:lnTo>
                <a:lnTo>
                  <a:pt x="270811" y="4125"/>
                </a:lnTo>
                <a:close/>
                <a:moveTo>
                  <a:pt x="485827" y="152772"/>
                </a:moveTo>
                <a:lnTo>
                  <a:pt x="455620" y="152772"/>
                </a:lnTo>
                <a:lnTo>
                  <a:pt x="408907" y="84373"/>
                </a:lnTo>
                <a:lnTo>
                  <a:pt x="399194" y="84373"/>
                </a:lnTo>
                <a:lnTo>
                  <a:pt x="399194" y="152772"/>
                </a:lnTo>
                <a:lnTo>
                  <a:pt x="374443" y="152772"/>
                </a:lnTo>
                <a:lnTo>
                  <a:pt x="374443" y="84373"/>
                </a:lnTo>
                <a:lnTo>
                  <a:pt x="364727" y="84373"/>
                </a:lnTo>
                <a:lnTo>
                  <a:pt x="317218" y="152772"/>
                </a:lnTo>
                <a:lnTo>
                  <a:pt x="288338" y="152772"/>
                </a:lnTo>
                <a:lnTo>
                  <a:pt x="344365" y="74923"/>
                </a:lnTo>
                <a:cubicBezTo>
                  <a:pt x="340020" y="72615"/>
                  <a:pt x="336161" y="69263"/>
                  <a:pt x="332788" y="64872"/>
                </a:cubicBezTo>
                <a:cubicBezTo>
                  <a:pt x="329415" y="60483"/>
                  <a:pt x="326401" y="54119"/>
                  <a:pt x="323738" y="45777"/>
                </a:cubicBezTo>
                <a:cubicBezTo>
                  <a:pt x="321342" y="38239"/>
                  <a:pt x="318499" y="33005"/>
                  <a:pt x="315220" y="30077"/>
                </a:cubicBezTo>
                <a:cubicBezTo>
                  <a:pt x="311940" y="27150"/>
                  <a:pt x="306569" y="25686"/>
                  <a:pt x="299116" y="25686"/>
                </a:cubicBezTo>
                <a:lnTo>
                  <a:pt x="293396" y="25686"/>
                </a:lnTo>
                <a:lnTo>
                  <a:pt x="293396" y="4125"/>
                </a:lnTo>
                <a:lnTo>
                  <a:pt x="300182" y="4125"/>
                </a:lnTo>
                <a:cubicBezTo>
                  <a:pt x="311094" y="4125"/>
                  <a:pt x="320076" y="6339"/>
                  <a:pt x="327132" y="10777"/>
                </a:cubicBezTo>
                <a:cubicBezTo>
                  <a:pt x="334185" y="15217"/>
                  <a:pt x="339707" y="22974"/>
                  <a:pt x="343700" y="34067"/>
                </a:cubicBezTo>
                <a:cubicBezTo>
                  <a:pt x="344495" y="36378"/>
                  <a:pt x="345496" y="39013"/>
                  <a:pt x="346694" y="41986"/>
                </a:cubicBezTo>
                <a:cubicBezTo>
                  <a:pt x="347893" y="44957"/>
                  <a:pt x="348933" y="47465"/>
                  <a:pt x="349820" y="49507"/>
                </a:cubicBezTo>
                <a:cubicBezTo>
                  <a:pt x="352746" y="56250"/>
                  <a:pt x="356162" y="61124"/>
                  <a:pt x="360069" y="64140"/>
                </a:cubicBezTo>
                <a:cubicBezTo>
                  <a:pt x="363971" y="67158"/>
                  <a:pt x="368762" y="68842"/>
                  <a:pt x="374443" y="69202"/>
                </a:cubicBezTo>
                <a:lnTo>
                  <a:pt x="374443" y="4125"/>
                </a:lnTo>
                <a:lnTo>
                  <a:pt x="399194" y="4125"/>
                </a:lnTo>
                <a:lnTo>
                  <a:pt x="399194" y="69202"/>
                </a:lnTo>
                <a:cubicBezTo>
                  <a:pt x="404870" y="68759"/>
                  <a:pt x="409727" y="67028"/>
                  <a:pt x="413766" y="64008"/>
                </a:cubicBezTo>
                <a:cubicBezTo>
                  <a:pt x="417802" y="60994"/>
                  <a:pt x="421239" y="56160"/>
                  <a:pt x="424077" y="49507"/>
                </a:cubicBezTo>
                <a:cubicBezTo>
                  <a:pt x="425052" y="47289"/>
                  <a:pt x="426139" y="44715"/>
                  <a:pt x="427338" y="41784"/>
                </a:cubicBezTo>
                <a:cubicBezTo>
                  <a:pt x="428537" y="38858"/>
                  <a:pt x="429491" y="36284"/>
                  <a:pt x="430199" y="34067"/>
                </a:cubicBezTo>
                <a:cubicBezTo>
                  <a:pt x="434102" y="23151"/>
                  <a:pt x="439517" y="15436"/>
                  <a:pt x="446436" y="10907"/>
                </a:cubicBezTo>
                <a:cubicBezTo>
                  <a:pt x="453355" y="6386"/>
                  <a:pt x="462358" y="4125"/>
                  <a:pt x="473451" y="4125"/>
                </a:cubicBezTo>
                <a:lnTo>
                  <a:pt x="480236" y="4125"/>
                </a:lnTo>
                <a:lnTo>
                  <a:pt x="480236" y="25686"/>
                </a:lnTo>
                <a:lnTo>
                  <a:pt x="474512" y="25686"/>
                </a:lnTo>
                <a:cubicBezTo>
                  <a:pt x="467503" y="25686"/>
                  <a:pt x="462251" y="27129"/>
                  <a:pt x="458744" y="30005"/>
                </a:cubicBezTo>
                <a:cubicBezTo>
                  <a:pt x="455241" y="32889"/>
                  <a:pt x="452290" y="38148"/>
                  <a:pt x="449896" y="45777"/>
                </a:cubicBezTo>
                <a:cubicBezTo>
                  <a:pt x="447412" y="53495"/>
                  <a:pt x="444484" y="59572"/>
                  <a:pt x="441111" y="64008"/>
                </a:cubicBezTo>
                <a:cubicBezTo>
                  <a:pt x="437738" y="68447"/>
                  <a:pt x="434016" y="71816"/>
                  <a:pt x="429934" y="74124"/>
                </a:cubicBezTo>
                <a:close/>
                <a:moveTo>
                  <a:pt x="569002" y="156235"/>
                </a:moveTo>
                <a:cubicBezTo>
                  <a:pt x="545310" y="156235"/>
                  <a:pt x="526929" y="149558"/>
                  <a:pt x="513843" y="136201"/>
                </a:cubicBezTo>
                <a:cubicBezTo>
                  <a:pt x="500753" y="122853"/>
                  <a:pt x="494211" y="103889"/>
                  <a:pt x="494211" y="79314"/>
                </a:cubicBezTo>
                <a:cubicBezTo>
                  <a:pt x="494211" y="55094"/>
                  <a:pt x="500555" y="35819"/>
                  <a:pt x="513241" y="21491"/>
                </a:cubicBezTo>
                <a:cubicBezTo>
                  <a:pt x="525928" y="7163"/>
                  <a:pt x="542517" y="0"/>
                  <a:pt x="563011" y="0"/>
                </a:cubicBezTo>
                <a:cubicBezTo>
                  <a:pt x="572238" y="0"/>
                  <a:pt x="580406" y="1327"/>
                  <a:pt x="587502" y="3988"/>
                </a:cubicBezTo>
                <a:cubicBezTo>
                  <a:pt x="594597" y="6652"/>
                  <a:pt x="600804" y="10824"/>
                  <a:pt x="606129" y="16502"/>
                </a:cubicBezTo>
                <a:cubicBezTo>
                  <a:pt x="611453" y="22183"/>
                  <a:pt x="615532" y="29120"/>
                  <a:pt x="618372" y="37328"/>
                </a:cubicBezTo>
                <a:cubicBezTo>
                  <a:pt x="621213" y="45536"/>
                  <a:pt x="622631" y="55583"/>
                  <a:pt x="622631" y="67470"/>
                </a:cubicBezTo>
                <a:lnTo>
                  <a:pt x="622631" y="81046"/>
                </a:lnTo>
                <a:lnTo>
                  <a:pt x="519628" y="81046"/>
                </a:lnTo>
                <a:cubicBezTo>
                  <a:pt x="519628" y="98344"/>
                  <a:pt x="523976" y="111559"/>
                  <a:pt x="532671" y="120697"/>
                </a:cubicBezTo>
                <a:cubicBezTo>
                  <a:pt x="541365" y="129837"/>
                  <a:pt x="553388" y="134405"/>
                  <a:pt x="568735" y="134405"/>
                </a:cubicBezTo>
                <a:cubicBezTo>
                  <a:pt x="574236" y="134405"/>
                  <a:pt x="579625" y="133786"/>
                  <a:pt x="584903" y="132544"/>
                </a:cubicBezTo>
                <a:cubicBezTo>
                  <a:pt x="590180" y="131303"/>
                  <a:pt x="594950" y="129708"/>
                  <a:pt x="599210" y="127753"/>
                </a:cubicBezTo>
                <a:cubicBezTo>
                  <a:pt x="603731" y="125715"/>
                  <a:pt x="607547" y="123739"/>
                  <a:pt x="610658" y="121831"/>
                </a:cubicBezTo>
                <a:cubicBezTo>
                  <a:pt x="613760" y="119922"/>
                  <a:pt x="616335" y="118127"/>
                  <a:pt x="618372" y="116441"/>
                </a:cubicBezTo>
                <a:lnTo>
                  <a:pt x="619833" y="116441"/>
                </a:lnTo>
                <a:lnTo>
                  <a:pt x="619833" y="143726"/>
                </a:lnTo>
                <a:cubicBezTo>
                  <a:pt x="616907" y="144878"/>
                  <a:pt x="613271" y="146314"/>
                  <a:pt x="608925" y="148045"/>
                </a:cubicBezTo>
                <a:cubicBezTo>
                  <a:pt x="604577" y="149777"/>
                  <a:pt x="600671" y="151131"/>
                  <a:pt x="597211" y="152107"/>
                </a:cubicBezTo>
                <a:cubicBezTo>
                  <a:pt x="592333" y="153435"/>
                  <a:pt x="587920" y="154457"/>
                  <a:pt x="583971" y="155170"/>
                </a:cubicBezTo>
                <a:cubicBezTo>
                  <a:pt x="580021" y="155880"/>
                  <a:pt x="575035" y="156235"/>
                  <a:pt x="569002" y="156235"/>
                </a:cubicBezTo>
                <a:close/>
                <a:moveTo>
                  <a:pt x="598276" y="61880"/>
                </a:moveTo>
                <a:cubicBezTo>
                  <a:pt x="598101" y="55137"/>
                  <a:pt x="597301" y="49327"/>
                  <a:pt x="595882" y="44445"/>
                </a:cubicBezTo>
                <a:cubicBezTo>
                  <a:pt x="594465" y="39567"/>
                  <a:pt x="592423" y="35442"/>
                  <a:pt x="589760" y="32069"/>
                </a:cubicBezTo>
                <a:cubicBezTo>
                  <a:pt x="586836" y="28347"/>
                  <a:pt x="583085" y="25509"/>
                  <a:pt x="578516" y="23555"/>
                </a:cubicBezTo>
                <a:cubicBezTo>
                  <a:pt x="573948" y="21603"/>
                  <a:pt x="568293" y="20627"/>
                  <a:pt x="561549" y="20627"/>
                </a:cubicBezTo>
                <a:cubicBezTo>
                  <a:pt x="554897" y="20627"/>
                  <a:pt x="549242" y="21624"/>
                  <a:pt x="544583" y="23619"/>
                </a:cubicBezTo>
                <a:cubicBezTo>
                  <a:pt x="539921" y="25617"/>
                  <a:pt x="535687" y="28522"/>
                  <a:pt x="531872" y="32338"/>
                </a:cubicBezTo>
                <a:cubicBezTo>
                  <a:pt x="528146" y="36241"/>
                  <a:pt x="525308" y="40568"/>
                  <a:pt x="523358" y="45312"/>
                </a:cubicBezTo>
                <a:cubicBezTo>
                  <a:pt x="521402" y="50057"/>
                  <a:pt x="520160" y="55583"/>
                  <a:pt x="519628" y="6188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94487" y="5284056"/>
            <a:ext cx="1671808" cy="221839"/>
          </a:xfrm>
          <a:custGeom>
            <a:avLst/>
            <a:gdLst/>
            <a:ahLst/>
            <a:cxnLst/>
            <a:rect l="l" t="t" r="r" b="b"/>
            <a:pathLst>
              <a:path w="1671808" h="221839">
                <a:moveTo>
                  <a:pt x="69333" y="221041"/>
                </a:moveTo>
                <a:cubicBezTo>
                  <a:pt x="59131" y="221041"/>
                  <a:pt x="49767" y="219463"/>
                  <a:pt x="41253" y="216314"/>
                </a:cubicBezTo>
                <a:cubicBezTo>
                  <a:pt x="32735" y="213163"/>
                  <a:pt x="25416" y="208400"/>
                  <a:pt x="19292" y="202011"/>
                </a:cubicBezTo>
                <a:cubicBezTo>
                  <a:pt x="13172" y="195624"/>
                  <a:pt x="8427" y="187571"/>
                  <a:pt x="5058" y="177854"/>
                </a:cubicBezTo>
                <a:cubicBezTo>
                  <a:pt x="1685" y="168141"/>
                  <a:pt x="0" y="156719"/>
                  <a:pt x="0" y="143586"/>
                </a:cubicBezTo>
                <a:cubicBezTo>
                  <a:pt x="0" y="130547"/>
                  <a:pt x="1754" y="119282"/>
                  <a:pt x="5256" y="109786"/>
                </a:cubicBezTo>
                <a:cubicBezTo>
                  <a:pt x="8763" y="100297"/>
                  <a:pt x="13439" y="92311"/>
                  <a:pt x="19292" y="85835"/>
                </a:cubicBezTo>
                <a:cubicBezTo>
                  <a:pt x="25150" y="79358"/>
                  <a:pt x="32447" y="74366"/>
                  <a:pt x="41189" y="70862"/>
                </a:cubicBezTo>
                <a:cubicBezTo>
                  <a:pt x="49925" y="67357"/>
                  <a:pt x="59306" y="65607"/>
                  <a:pt x="69333" y="65607"/>
                </a:cubicBezTo>
                <a:cubicBezTo>
                  <a:pt x="77494" y="65607"/>
                  <a:pt x="85366" y="66759"/>
                  <a:pt x="92952" y="69066"/>
                </a:cubicBezTo>
                <a:cubicBezTo>
                  <a:pt x="100538" y="71374"/>
                  <a:pt x="107302" y="74034"/>
                  <a:pt x="113246" y="77054"/>
                </a:cubicBezTo>
                <a:lnTo>
                  <a:pt x="113246" y="105130"/>
                </a:lnTo>
                <a:lnTo>
                  <a:pt x="111780" y="105130"/>
                </a:lnTo>
                <a:cubicBezTo>
                  <a:pt x="110010" y="103623"/>
                  <a:pt x="107726" y="101890"/>
                  <a:pt x="104930" y="99936"/>
                </a:cubicBezTo>
                <a:cubicBezTo>
                  <a:pt x="102136" y="97985"/>
                  <a:pt x="98741" y="95994"/>
                  <a:pt x="94748" y="93953"/>
                </a:cubicBezTo>
                <a:cubicBezTo>
                  <a:pt x="91292" y="92178"/>
                  <a:pt x="87211" y="90623"/>
                  <a:pt x="82505" y="89291"/>
                </a:cubicBezTo>
                <a:cubicBezTo>
                  <a:pt x="77804" y="87962"/>
                  <a:pt x="73279" y="87300"/>
                  <a:pt x="68933" y="87300"/>
                </a:cubicBezTo>
                <a:cubicBezTo>
                  <a:pt x="55980" y="87300"/>
                  <a:pt x="45576" y="92199"/>
                  <a:pt x="37725" y="102002"/>
                </a:cubicBezTo>
                <a:cubicBezTo>
                  <a:pt x="29873" y="111805"/>
                  <a:pt x="25950" y="125665"/>
                  <a:pt x="25950" y="143586"/>
                </a:cubicBezTo>
                <a:cubicBezTo>
                  <a:pt x="25950" y="161154"/>
                  <a:pt x="29739" y="174838"/>
                  <a:pt x="37329" y="184640"/>
                </a:cubicBezTo>
                <a:cubicBezTo>
                  <a:pt x="44911" y="194443"/>
                  <a:pt x="55448" y="199346"/>
                  <a:pt x="68933" y="199346"/>
                </a:cubicBezTo>
                <a:cubicBezTo>
                  <a:pt x="77094" y="199346"/>
                  <a:pt x="84856" y="197661"/>
                  <a:pt x="92222" y="194288"/>
                </a:cubicBezTo>
                <a:cubicBezTo>
                  <a:pt x="99583" y="190923"/>
                  <a:pt x="106103" y="186578"/>
                  <a:pt x="111780" y="181253"/>
                </a:cubicBezTo>
                <a:lnTo>
                  <a:pt x="113246" y="181253"/>
                </a:lnTo>
                <a:lnTo>
                  <a:pt x="113246" y="209329"/>
                </a:lnTo>
                <a:cubicBezTo>
                  <a:pt x="110765" y="210482"/>
                  <a:pt x="107662" y="211881"/>
                  <a:pt x="103933" y="213520"/>
                </a:cubicBezTo>
                <a:cubicBezTo>
                  <a:pt x="100207" y="215162"/>
                  <a:pt x="96837" y="216385"/>
                  <a:pt x="93816" y="217181"/>
                </a:cubicBezTo>
                <a:cubicBezTo>
                  <a:pt x="89558" y="218423"/>
                  <a:pt x="85745" y="219377"/>
                  <a:pt x="82376" y="220042"/>
                </a:cubicBezTo>
                <a:cubicBezTo>
                  <a:pt x="79002" y="220709"/>
                  <a:pt x="74657" y="221041"/>
                  <a:pt x="69333" y="221041"/>
                </a:cubicBezTo>
                <a:close/>
                <a:moveTo>
                  <a:pt x="251111" y="217713"/>
                </a:moveTo>
                <a:lnTo>
                  <a:pt x="226098" y="217713"/>
                </a:lnTo>
                <a:lnTo>
                  <a:pt x="226098" y="90090"/>
                </a:lnTo>
                <a:lnTo>
                  <a:pt x="174993" y="90090"/>
                </a:lnTo>
                <a:cubicBezTo>
                  <a:pt x="174726" y="97459"/>
                  <a:pt x="174460" y="104533"/>
                  <a:pt x="174197" y="111315"/>
                </a:cubicBezTo>
                <a:cubicBezTo>
                  <a:pt x="173931" y="118106"/>
                  <a:pt x="173665" y="124246"/>
                  <a:pt x="173398" y="129748"/>
                </a:cubicBezTo>
                <a:cubicBezTo>
                  <a:pt x="172865" y="143676"/>
                  <a:pt x="171954" y="155347"/>
                  <a:pt x="170672" y="164747"/>
                </a:cubicBezTo>
                <a:cubicBezTo>
                  <a:pt x="169383" y="174150"/>
                  <a:pt x="167764" y="181692"/>
                  <a:pt x="165810" y="187369"/>
                </a:cubicBezTo>
                <a:cubicBezTo>
                  <a:pt x="163862" y="193226"/>
                  <a:pt x="161709" y="197798"/>
                  <a:pt x="159358" y="201077"/>
                </a:cubicBezTo>
                <a:cubicBezTo>
                  <a:pt x="157007" y="204362"/>
                  <a:pt x="154365" y="207331"/>
                  <a:pt x="151438" y="209995"/>
                </a:cubicBezTo>
                <a:cubicBezTo>
                  <a:pt x="148421" y="212656"/>
                  <a:pt x="145181" y="214654"/>
                  <a:pt x="141725" y="215982"/>
                </a:cubicBezTo>
                <a:cubicBezTo>
                  <a:pt x="138266" y="217314"/>
                  <a:pt x="134360" y="217980"/>
                  <a:pt x="130011" y="217980"/>
                </a:cubicBezTo>
                <a:cubicBezTo>
                  <a:pt x="128592" y="217980"/>
                  <a:pt x="126775" y="217937"/>
                  <a:pt x="124556" y="217847"/>
                </a:cubicBezTo>
                <a:cubicBezTo>
                  <a:pt x="122339" y="217760"/>
                  <a:pt x="120787" y="217713"/>
                  <a:pt x="119902" y="217713"/>
                </a:cubicBezTo>
                <a:lnTo>
                  <a:pt x="119902" y="195891"/>
                </a:lnTo>
                <a:lnTo>
                  <a:pt x="121230" y="195891"/>
                </a:lnTo>
                <a:cubicBezTo>
                  <a:pt x="121850" y="195891"/>
                  <a:pt x="122494" y="195934"/>
                  <a:pt x="123163" y="196020"/>
                </a:cubicBezTo>
                <a:cubicBezTo>
                  <a:pt x="123826" y="196110"/>
                  <a:pt x="124599" y="196157"/>
                  <a:pt x="125490" y="196157"/>
                </a:cubicBezTo>
                <a:cubicBezTo>
                  <a:pt x="127617" y="196157"/>
                  <a:pt x="129705" y="195844"/>
                  <a:pt x="131742" y="195224"/>
                </a:cubicBezTo>
                <a:cubicBezTo>
                  <a:pt x="133784" y="194602"/>
                  <a:pt x="135601" y="193450"/>
                  <a:pt x="137200" y="191765"/>
                </a:cubicBezTo>
                <a:cubicBezTo>
                  <a:pt x="141635" y="187416"/>
                  <a:pt x="144875" y="179806"/>
                  <a:pt x="146913" y="168938"/>
                </a:cubicBezTo>
                <a:cubicBezTo>
                  <a:pt x="148954" y="158073"/>
                  <a:pt x="150416" y="142877"/>
                  <a:pt x="151305" y="123361"/>
                </a:cubicBezTo>
                <a:cubicBezTo>
                  <a:pt x="151660" y="116085"/>
                  <a:pt x="151992" y="107482"/>
                  <a:pt x="152306" y="97542"/>
                </a:cubicBezTo>
                <a:cubicBezTo>
                  <a:pt x="152616" y="87609"/>
                  <a:pt x="152903" y="78112"/>
                  <a:pt x="153169" y="69066"/>
                </a:cubicBezTo>
                <a:lnTo>
                  <a:pt x="251111" y="69066"/>
                </a:lnTo>
                <a:close/>
                <a:moveTo>
                  <a:pt x="409608" y="143456"/>
                </a:moveTo>
                <a:cubicBezTo>
                  <a:pt x="409608" y="168477"/>
                  <a:pt x="403575" y="187794"/>
                  <a:pt x="391512" y="201409"/>
                </a:cubicBezTo>
                <a:cubicBezTo>
                  <a:pt x="379444" y="215032"/>
                  <a:pt x="363387" y="221839"/>
                  <a:pt x="343339" y="221839"/>
                </a:cubicBezTo>
                <a:cubicBezTo>
                  <a:pt x="322665" y="221839"/>
                  <a:pt x="306408" y="214809"/>
                  <a:pt x="294564" y="200744"/>
                </a:cubicBezTo>
                <a:cubicBezTo>
                  <a:pt x="282720" y="186686"/>
                  <a:pt x="276797" y="167588"/>
                  <a:pt x="276797" y="143456"/>
                </a:cubicBezTo>
                <a:cubicBezTo>
                  <a:pt x="276797" y="118613"/>
                  <a:pt x="282899" y="99317"/>
                  <a:pt x="295099" y="85565"/>
                </a:cubicBezTo>
                <a:cubicBezTo>
                  <a:pt x="307297" y="71813"/>
                  <a:pt x="323377" y="64941"/>
                  <a:pt x="343339" y="64941"/>
                </a:cubicBezTo>
                <a:cubicBezTo>
                  <a:pt x="363387" y="64941"/>
                  <a:pt x="379444" y="71795"/>
                  <a:pt x="391512" y="85500"/>
                </a:cubicBezTo>
                <a:cubicBezTo>
                  <a:pt x="403575" y="99208"/>
                  <a:pt x="409608" y="118526"/>
                  <a:pt x="409608" y="143456"/>
                </a:cubicBezTo>
                <a:close/>
                <a:moveTo>
                  <a:pt x="383792" y="143456"/>
                </a:moveTo>
                <a:cubicBezTo>
                  <a:pt x="383792" y="124203"/>
                  <a:pt x="380290" y="109898"/>
                  <a:pt x="373281" y="100537"/>
                </a:cubicBezTo>
                <a:cubicBezTo>
                  <a:pt x="366268" y="91177"/>
                  <a:pt x="356289" y="86497"/>
                  <a:pt x="343339" y="86497"/>
                </a:cubicBezTo>
                <a:cubicBezTo>
                  <a:pt x="330296" y="86497"/>
                  <a:pt x="320246" y="91177"/>
                  <a:pt x="313193" y="100537"/>
                </a:cubicBezTo>
                <a:cubicBezTo>
                  <a:pt x="306141" y="109898"/>
                  <a:pt x="302613" y="124203"/>
                  <a:pt x="302613" y="143456"/>
                </a:cubicBezTo>
                <a:cubicBezTo>
                  <a:pt x="302613" y="162090"/>
                  <a:pt x="306141" y="176213"/>
                  <a:pt x="313193" y="185839"/>
                </a:cubicBezTo>
                <a:cubicBezTo>
                  <a:pt x="320246" y="195465"/>
                  <a:pt x="330296" y="200282"/>
                  <a:pt x="343339" y="200282"/>
                </a:cubicBezTo>
                <a:cubicBezTo>
                  <a:pt x="356202" y="200282"/>
                  <a:pt x="366160" y="195555"/>
                  <a:pt x="373216" y="186105"/>
                </a:cubicBezTo>
                <a:cubicBezTo>
                  <a:pt x="380264" y="176655"/>
                  <a:pt x="383792" y="162443"/>
                  <a:pt x="383792" y="143456"/>
                </a:cubicBezTo>
                <a:close/>
                <a:moveTo>
                  <a:pt x="615748" y="217713"/>
                </a:moveTo>
                <a:lnTo>
                  <a:pt x="585537" y="217713"/>
                </a:lnTo>
                <a:lnTo>
                  <a:pt x="538826" y="149314"/>
                </a:lnTo>
                <a:lnTo>
                  <a:pt x="529111" y="149314"/>
                </a:lnTo>
                <a:lnTo>
                  <a:pt x="529111" y="217713"/>
                </a:lnTo>
                <a:lnTo>
                  <a:pt x="504360" y="217713"/>
                </a:lnTo>
                <a:lnTo>
                  <a:pt x="504360" y="149314"/>
                </a:lnTo>
                <a:lnTo>
                  <a:pt x="494647" y="149314"/>
                </a:lnTo>
                <a:lnTo>
                  <a:pt x="447135" y="217713"/>
                </a:lnTo>
                <a:lnTo>
                  <a:pt x="418259" y="217713"/>
                </a:lnTo>
                <a:lnTo>
                  <a:pt x="474283" y="139864"/>
                </a:lnTo>
                <a:cubicBezTo>
                  <a:pt x="469940" y="137556"/>
                  <a:pt x="466082" y="134204"/>
                  <a:pt x="462708" y="129813"/>
                </a:cubicBezTo>
                <a:cubicBezTo>
                  <a:pt x="459335" y="125424"/>
                  <a:pt x="456318" y="119060"/>
                  <a:pt x="453654" y="110718"/>
                </a:cubicBezTo>
                <a:cubicBezTo>
                  <a:pt x="451260" y="103180"/>
                  <a:pt x="448420" y="97946"/>
                  <a:pt x="445140" y="95018"/>
                </a:cubicBezTo>
                <a:cubicBezTo>
                  <a:pt x="441857" y="92091"/>
                  <a:pt x="436490" y="90627"/>
                  <a:pt x="429038" y="90627"/>
                </a:cubicBezTo>
                <a:lnTo>
                  <a:pt x="423318" y="90627"/>
                </a:lnTo>
                <a:lnTo>
                  <a:pt x="423318" y="69066"/>
                </a:lnTo>
                <a:lnTo>
                  <a:pt x="430099" y="69066"/>
                </a:lnTo>
                <a:cubicBezTo>
                  <a:pt x="441015" y="69066"/>
                  <a:pt x="449997" y="71280"/>
                  <a:pt x="457052" y="75718"/>
                </a:cubicBezTo>
                <a:cubicBezTo>
                  <a:pt x="464101" y="80158"/>
                  <a:pt x="469628" y="87915"/>
                  <a:pt x="473616" y="99008"/>
                </a:cubicBezTo>
                <a:cubicBezTo>
                  <a:pt x="474416" y="101319"/>
                  <a:pt x="475413" y="103954"/>
                  <a:pt x="476612" y="106927"/>
                </a:cubicBezTo>
                <a:cubicBezTo>
                  <a:pt x="477811" y="109898"/>
                  <a:pt x="478851" y="112406"/>
                  <a:pt x="479740" y="114448"/>
                </a:cubicBezTo>
                <a:cubicBezTo>
                  <a:pt x="482663" y="121191"/>
                  <a:pt x="486080" y="126065"/>
                  <a:pt x="489986" y="129081"/>
                </a:cubicBezTo>
                <a:cubicBezTo>
                  <a:pt x="493892" y="132099"/>
                  <a:pt x="498683" y="133783"/>
                  <a:pt x="504360" y="134143"/>
                </a:cubicBezTo>
                <a:lnTo>
                  <a:pt x="504360" y="69066"/>
                </a:lnTo>
                <a:lnTo>
                  <a:pt x="529111" y="69066"/>
                </a:lnTo>
                <a:lnTo>
                  <a:pt x="529111" y="134143"/>
                </a:lnTo>
                <a:cubicBezTo>
                  <a:pt x="534792" y="133700"/>
                  <a:pt x="539648" y="131969"/>
                  <a:pt x="543683" y="128949"/>
                </a:cubicBezTo>
                <a:cubicBezTo>
                  <a:pt x="547719" y="125935"/>
                  <a:pt x="551157" y="121101"/>
                  <a:pt x="553997" y="114448"/>
                </a:cubicBezTo>
                <a:cubicBezTo>
                  <a:pt x="554973" y="112230"/>
                  <a:pt x="556060" y="109656"/>
                  <a:pt x="557259" y="106725"/>
                </a:cubicBezTo>
                <a:cubicBezTo>
                  <a:pt x="558458" y="103799"/>
                  <a:pt x="559408" y="101225"/>
                  <a:pt x="560117" y="99008"/>
                </a:cubicBezTo>
                <a:cubicBezTo>
                  <a:pt x="564023" y="88092"/>
                  <a:pt x="569433" y="80377"/>
                  <a:pt x="576356" y="75848"/>
                </a:cubicBezTo>
                <a:cubicBezTo>
                  <a:pt x="583276" y="71327"/>
                  <a:pt x="592276" y="69066"/>
                  <a:pt x="603368" y="69066"/>
                </a:cubicBezTo>
                <a:lnTo>
                  <a:pt x="610157" y="69066"/>
                </a:lnTo>
                <a:lnTo>
                  <a:pt x="610157" y="90627"/>
                </a:lnTo>
                <a:lnTo>
                  <a:pt x="604434" y="90627"/>
                </a:lnTo>
                <a:cubicBezTo>
                  <a:pt x="597424" y="90627"/>
                  <a:pt x="592168" y="92070"/>
                  <a:pt x="588665" y="94946"/>
                </a:cubicBezTo>
                <a:cubicBezTo>
                  <a:pt x="585159" y="97830"/>
                  <a:pt x="582207" y="103089"/>
                  <a:pt x="579813" y="110718"/>
                </a:cubicBezTo>
                <a:cubicBezTo>
                  <a:pt x="577333" y="118436"/>
                  <a:pt x="574406" y="124513"/>
                  <a:pt x="571033" y="128949"/>
                </a:cubicBezTo>
                <a:cubicBezTo>
                  <a:pt x="567659" y="133388"/>
                  <a:pt x="563933" y="136757"/>
                  <a:pt x="559851" y="139065"/>
                </a:cubicBezTo>
                <a:close/>
                <a:moveTo>
                  <a:pt x="751752" y="217713"/>
                </a:moveTo>
                <a:lnTo>
                  <a:pt x="727002" y="217713"/>
                </a:lnTo>
                <a:lnTo>
                  <a:pt x="727002" y="106859"/>
                </a:lnTo>
                <a:lnTo>
                  <a:pt x="657000" y="217713"/>
                </a:lnTo>
                <a:lnTo>
                  <a:pt x="634377" y="217713"/>
                </a:lnTo>
                <a:lnTo>
                  <a:pt x="634377" y="69066"/>
                </a:lnTo>
                <a:lnTo>
                  <a:pt x="659128" y="69066"/>
                </a:lnTo>
                <a:lnTo>
                  <a:pt x="659128" y="178193"/>
                </a:lnTo>
                <a:lnTo>
                  <a:pt x="728331" y="69066"/>
                </a:lnTo>
                <a:lnTo>
                  <a:pt x="751752" y="69066"/>
                </a:lnTo>
                <a:close/>
                <a:moveTo>
                  <a:pt x="904525" y="172731"/>
                </a:moveTo>
                <a:cubicBezTo>
                  <a:pt x="904525" y="179917"/>
                  <a:pt x="903146" y="186282"/>
                  <a:pt x="900400" y="191825"/>
                </a:cubicBezTo>
                <a:cubicBezTo>
                  <a:pt x="897650" y="197374"/>
                  <a:pt x="893880" y="202007"/>
                  <a:pt x="889089" y="205736"/>
                </a:cubicBezTo>
                <a:cubicBezTo>
                  <a:pt x="883055" y="210439"/>
                  <a:pt x="876734" y="213614"/>
                  <a:pt x="870124" y="215251"/>
                </a:cubicBezTo>
                <a:cubicBezTo>
                  <a:pt x="863515" y="216893"/>
                  <a:pt x="855595" y="217713"/>
                  <a:pt x="846371" y="217713"/>
                </a:cubicBezTo>
                <a:lnTo>
                  <a:pt x="787951" y="217713"/>
                </a:lnTo>
                <a:lnTo>
                  <a:pt x="787951" y="69066"/>
                </a:lnTo>
                <a:lnTo>
                  <a:pt x="842511" y="69066"/>
                </a:lnTo>
                <a:cubicBezTo>
                  <a:pt x="853423" y="69066"/>
                  <a:pt x="861408" y="69398"/>
                  <a:pt x="866466" y="70063"/>
                </a:cubicBezTo>
                <a:cubicBezTo>
                  <a:pt x="871521" y="70730"/>
                  <a:pt x="876532" y="72439"/>
                  <a:pt x="881500" y="75186"/>
                </a:cubicBezTo>
                <a:cubicBezTo>
                  <a:pt x="886738" y="78026"/>
                  <a:pt x="890598" y="81799"/>
                  <a:pt x="893081" y="86497"/>
                </a:cubicBezTo>
                <a:cubicBezTo>
                  <a:pt x="895566" y="91202"/>
                  <a:pt x="896808" y="96790"/>
                  <a:pt x="896808" y="103266"/>
                </a:cubicBezTo>
                <a:cubicBezTo>
                  <a:pt x="896808" y="110365"/>
                  <a:pt x="894856" y="116734"/>
                  <a:pt x="890951" y="122364"/>
                </a:cubicBezTo>
                <a:cubicBezTo>
                  <a:pt x="887044" y="127998"/>
                  <a:pt x="881856" y="132368"/>
                  <a:pt x="875380" y="135472"/>
                </a:cubicBezTo>
                <a:lnTo>
                  <a:pt x="876046" y="136400"/>
                </a:lnTo>
                <a:cubicBezTo>
                  <a:pt x="884120" y="138441"/>
                  <a:pt x="890886" y="142567"/>
                  <a:pt x="896339" y="148778"/>
                </a:cubicBezTo>
                <a:cubicBezTo>
                  <a:pt x="901794" y="154987"/>
                  <a:pt x="904525" y="162976"/>
                  <a:pt x="904525" y="172731"/>
                </a:cubicBezTo>
                <a:close/>
                <a:moveTo>
                  <a:pt x="871125" y="107125"/>
                </a:moveTo>
                <a:cubicBezTo>
                  <a:pt x="871125" y="103752"/>
                  <a:pt x="870567" y="100829"/>
                  <a:pt x="869462" y="98341"/>
                </a:cubicBezTo>
                <a:cubicBezTo>
                  <a:pt x="868354" y="95857"/>
                  <a:pt x="866419" y="93906"/>
                  <a:pt x="863670" y="92487"/>
                </a:cubicBezTo>
                <a:cubicBezTo>
                  <a:pt x="860476" y="90803"/>
                  <a:pt x="856904" y="89805"/>
                  <a:pt x="852960" y="89493"/>
                </a:cubicBezTo>
                <a:cubicBezTo>
                  <a:pt x="849010" y="89179"/>
                  <a:pt x="843534" y="89028"/>
                  <a:pt x="836522" y="89028"/>
                </a:cubicBezTo>
                <a:lnTo>
                  <a:pt x="812701" y="89028"/>
                </a:lnTo>
                <a:lnTo>
                  <a:pt x="812701" y="129748"/>
                </a:lnTo>
                <a:lnTo>
                  <a:pt x="841446" y="129748"/>
                </a:lnTo>
                <a:cubicBezTo>
                  <a:pt x="847570" y="129748"/>
                  <a:pt x="851918" y="129460"/>
                  <a:pt x="854489" y="128883"/>
                </a:cubicBezTo>
                <a:cubicBezTo>
                  <a:pt x="857059" y="128312"/>
                  <a:pt x="859900" y="127087"/>
                  <a:pt x="863003" y="125226"/>
                </a:cubicBezTo>
                <a:cubicBezTo>
                  <a:pt x="865930" y="123448"/>
                  <a:pt x="868018" y="121053"/>
                  <a:pt x="869260" y="118037"/>
                </a:cubicBezTo>
                <a:cubicBezTo>
                  <a:pt x="870502" y="115020"/>
                  <a:pt x="871125" y="111388"/>
                  <a:pt x="871125" y="107125"/>
                </a:cubicBezTo>
                <a:close/>
                <a:moveTo>
                  <a:pt x="878706" y="172868"/>
                </a:moveTo>
                <a:cubicBezTo>
                  <a:pt x="878706" y="167811"/>
                  <a:pt x="877976" y="163750"/>
                  <a:pt x="876514" y="160690"/>
                </a:cubicBezTo>
                <a:cubicBezTo>
                  <a:pt x="875049" y="157630"/>
                  <a:pt x="871834" y="154898"/>
                  <a:pt x="866863" y="152504"/>
                </a:cubicBezTo>
                <a:cubicBezTo>
                  <a:pt x="863758" y="150999"/>
                  <a:pt x="860432" y="150067"/>
                  <a:pt x="856883" y="149710"/>
                </a:cubicBezTo>
                <a:cubicBezTo>
                  <a:pt x="853333" y="149353"/>
                  <a:pt x="848409" y="149176"/>
                  <a:pt x="842109" y="149176"/>
                </a:cubicBezTo>
                <a:lnTo>
                  <a:pt x="812701" y="149176"/>
                </a:lnTo>
                <a:lnTo>
                  <a:pt x="812701" y="197751"/>
                </a:lnTo>
                <a:lnTo>
                  <a:pt x="834394" y="197751"/>
                </a:lnTo>
                <a:cubicBezTo>
                  <a:pt x="843355" y="197751"/>
                  <a:pt x="850317" y="197398"/>
                  <a:pt x="855289" y="196689"/>
                </a:cubicBezTo>
                <a:cubicBezTo>
                  <a:pt x="860256" y="195977"/>
                  <a:pt x="864512" y="194558"/>
                  <a:pt x="868061" y="192428"/>
                </a:cubicBezTo>
                <a:cubicBezTo>
                  <a:pt x="871787" y="190124"/>
                  <a:pt x="874494" y="187463"/>
                  <a:pt x="876179" y="184443"/>
                </a:cubicBezTo>
                <a:cubicBezTo>
                  <a:pt x="877865" y="181425"/>
                  <a:pt x="878706" y="177566"/>
                  <a:pt x="878706" y="172868"/>
                </a:cubicBezTo>
                <a:close/>
                <a:moveTo>
                  <a:pt x="1106802" y="217713"/>
                </a:moveTo>
                <a:lnTo>
                  <a:pt x="930874" y="217713"/>
                </a:lnTo>
                <a:lnTo>
                  <a:pt x="930874" y="69066"/>
                </a:lnTo>
                <a:lnTo>
                  <a:pt x="955891" y="69066"/>
                </a:lnTo>
                <a:lnTo>
                  <a:pt x="955891" y="196552"/>
                </a:lnTo>
                <a:lnTo>
                  <a:pt x="1006326" y="196552"/>
                </a:lnTo>
                <a:lnTo>
                  <a:pt x="1006326" y="69066"/>
                </a:lnTo>
                <a:lnTo>
                  <a:pt x="1031346" y="69066"/>
                </a:lnTo>
                <a:lnTo>
                  <a:pt x="1031346" y="196552"/>
                </a:lnTo>
                <a:lnTo>
                  <a:pt x="1081782" y="196552"/>
                </a:lnTo>
                <a:lnTo>
                  <a:pt x="1081782" y="69066"/>
                </a:lnTo>
                <a:lnTo>
                  <a:pt x="1106802" y="69066"/>
                </a:lnTo>
                <a:close/>
                <a:moveTo>
                  <a:pt x="1205907" y="221176"/>
                </a:moveTo>
                <a:cubicBezTo>
                  <a:pt x="1182218" y="221176"/>
                  <a:pt x="1163834" y="214499"/>
                  <a:pt x="1150748" y="201142"/>
                </a:cubicBezTo>
                <a:cubicBezTo>
                  <a:pt x="1137662" y="187794"/>
                  <a:pt x="1131120" y="168830"/>
                  <a:pt x="1131120" y="144255"/>
                </a:cubicBezTo>
                <a:cubicBezTo>
                  <a:pt x="1131120" y="120035"/>
                  <a:pt x="1137460" y="100760"/>
                  <a:pt x="1150146" y="86432"/>
                </a:cubicBezTo>
                <a:cubicBezTo>
                  <a:pt x="1162836" y="72104"/>
                  <a:pt x="1179424" y="64941"/>
                  <a:pt x="1199916" y="64941"/>
                </a:cubicBezTo>
                <a:cubicBezTo>
                  <a:pt x="1209146" y="64941"/>
                  <a:pt x="1217311" y="66268"/>
                  <a:pt x="1224407" y="68929"/>
                </a:cubicBezTo>
                <a:cubicBezTo>
                  <a:pt x="1231506" y="71593"/>
                  <a:pt x="1237712" y="75765"/>
                  <a:pt x="1243038" y="81443"/>
                </a:cubicBezTo>
                <a:cubicBezTo>
                  <a:pt x="1248361" y="87124"/>
                  <a:pt x="1252441" y="94061"/>
                  <a:pt x="1255280" y="102269"/>
                </a:cubicBezTo>
                <a:cubicBezTo>
                  <a:pt x="1258118" y="110477"/>
                  <a:pt x="1259536" y="120524"/>
                  <a:pt x="1259536" y="132411"/>
                </a:cubicBezTo>
                <a:lnTo>
                  <a:pt x="1259536" y="145987"/>
                </a:lnTo>
                <a:lnTo>
                  <a:pt x="1156537" y="145987"/>
                </a:lnTo>
                <a:cubicBezTo>
                  <a:pt x="1156537" y="163285"/>
                  <a:pt x="1160885" y="176500"/>
                  <a:pt x="1169580" y="185638"/>
                </a:cubicBezTo>
                <a:cubicBezTo>
                  <a:pt x="1178269" y="194778"/>
                  <a:pt x="1190293" y="199346"/>
                  <a:pt x="1205640" y="199346"/>
                </a:cubicBezTo>
                <a:cubicBezTo>
                  <a:pt x="1211144" y="199346"/>
                  <a:pt x="1216534" y="198727"/>
                  <a:pt x="1221812" y="197485"/>
                </a:cubicBezTo>
                <a:cubicBezTo>
                  <a:pt x="1227089" y="196244"/>
                  <a:pt x="1231855" y="194649"/>
                  <a:pt x="1236118" y="192694"/>
                </a:cubicBezTo>
                <a:cubicBezTo>
                  <a:pt x="1240640" y="190656"/>
                  <a:pt x="1244455" y="188680"/>
                  <a:pt x="1247563" y="186772"/>
                </a:cubicBezTo>
                <a:cubicBezTo>
                  <a:pt x="1250665" y="184863"/>
                  <a:pt x="1253240" y="183068"/>
                  <a:pt x="1255280" y="181382"/>
                </a:cubicBezTo>
                <a:lnTo>
                  <a:pt x="1256742" y="181382"/>
                </a:lnTo>
                <a:lnTo>
                  <a:pt x="1256742" y="208667"/>
                </a:lnTo>
                <a:cubicBezTo>
                  <a:pt x="1253816" y="209819"/>
                  <a:pt x="1250176" y="211255"/>
                  <a:pt x="1245830" y="212986"/>
                </a:cubicBezTo>
                <a:cubicBezTo>
                  <a:pt x="1241482" y="214718"/>
                  <a:pt x="1237576" y="216072"/>
                  <a:pt x="1234120" y="217048"/>
                </a:cubicBezTo>
                <a:cubicBezTo>
                  <a:pt x="1229238" y="218376"/>
                  <a:pt x="1224825" y="219398"/>
                  <a:pt x="1220876" y="220111"/>
                </a:cubicBezTo>
                <a:cubicBezTo>
                  <a:pt x="1216930" y="220821"/>
                  <a:pt x="1211940" y="221176"/>
                  <a:pt x="1205907" y="221176"/>
                </a:cubicBezTo>
                <a:close/>
                <a:moveTo>
                  <a:pt x="1235182" y="126821"/>
                </a:moveTo>
                <a:cubicBezTo>
                  <a:pt x="1235005" y="120078"/>
                  <a:pt x="1234210" y="114268"/>
                  <a:pt x="1232787" y="109386"/>
                </a:cubicBezTo>
                <a:cubicBezTo>
                  <a:pt x="1231370" y="104508"/>
                  <a:pt x="1229332" y="100383"/>
                  <a:pt x="1226667" y="97010"/>
                </a:cubicBezTo>
                <a:cubicBezTo>
                  <a:pt x="1223741" y="93288"/>
                  <a:pt x="1219990" y="90450"/>
                  <a:pt x="1215421" y="88496"/>
                </a:cubicBezTo>
                <a:cubicBezTo>
                  <a:pt x="1210853" y="86544"/>
                  <a:pt x="1205198" y="85568"/>
                  <a:pt x="1198454" y="85568"/>
                </a:cubicBezTo>
                <a:cubicBezTo>
                  <a:pt x="1191802" y="85568"/>
                  <a:pt x="1186147" y="86565"/>
                  <a:pt x="1181488" y="88560"/>
                </a:cubicBezTo>
                <a:cubicBezTo>
                  <a:pt x="1176830" y="90558"/>
                  <a:pt x="1172592" y="93463"/>
                  <a:pt x="1168779" y="97279"/>
                </a:cubicBezTo>
                <a:cubicBezTo>
                  <a:pt x="1165051" y="101182"/>
                  <a:pt x="1162213" y="105509"/>
                  <a:pt x="1160263" y="110253"/>
                </a:cubicBezTo>
                <a:cubicBezTo>
                  <a:pt x="1158307" y="114998"/>
                  <a:pt x="1157069" y="120524"/>
                  <a:pt x="1156537" y="126821"/>
                </a:cubicBezTo>
                <a:close/>
                <a:moveTo>
                  <a:pt x="1402193" y="217713"/>
                </a:moveTo>
                <a:lnTo>
                  <a:pt x="1377443" y="217713"/>
                </a:lnTo>
                <a:lnTo>
                  <a:pt x="1377443" y="106859"/>
                </a:lnTo>
                <a:lnTo>
                  <a:pt x="1307445" y="217713"/>
                </a:lnTo>
                <a:lnTo>
                  <a:pt x="1284822" y="217713"/>
                </a:lnTo>
                <a:lnTo>
                  <a:pt x="1284822" y="69066"/>
                </a:lnTo>
                <a:lnTo>
                  <a:pt x="1309573" y="69066"/>
                </a:lnTo>
                <a:lnTo>
                  <a:pt x="1309573" y="178193"/>
                </a:lnTo>
                <a:lnTo>
                  <a:pt x="1378775" y="69066"/>
                </a:lnTo>
                <a:lnTo>
                  <a:pt x="1402193" y="69066"/>
                </a:lnTo>
                <a:close/>
                <a:moveTo>
                  <a:pt x="1391019" y="0"/>
                </a:moveTo>
                <a:cubicBezTo>
                  <a:pt x="1391019" y="7629"/>
                  <a:pt x="1390086" y="14569"/>
                  <a:pt x="1388221" y="20826"/>
                </a:cubicBezTo>
                <a:cubicBezTo>
                  <a:pt x="1386361" y="27082"/>
                  <a:pt x="1383696" y="32339"/>
                  <a:pt x="1380237" y="36595"/>
                </a:cubicBezTo>
                <a:cubicBezTo>
                  <a:pt x="1376244" y="41296"/>
                  <a:pt x="1371719" y="44824"/>
                  <a:pt x="1366665" y="47175"/>
                </a:cubicBezTo>
                <a:cubicBezTo>
                  <a:pt x="1361606" y="49528"/>
                  <a:pt x="1355130" y="50702"/>
                  <a:pt x="1347236" y="50702"/>
                </a:cubicBezTo>
                <a:cubicBezTo>
                  <a:pt x="1339960" y="50702"/>
                  <a:pt x="1333591" y="49483"/>
                  <a:pt x="1328138" y="47042"/>
                </a:cubicBezTo>
                <a:cubicBezTo>
                  <a:pt x="1322683" y="44601"/>
                  <a:pt x="1318090" y="41120"/>
                  <a:pt x="1314364" y="36595"/>
                </a:cubicBezTo>
                <a:cubicBezTo>
                  <a:pt x="1310727" y="32155"/>
                  <a:pt x="1307974" y="26835"/>
                  <a:pt x="1306112" y="20625"/>
                </a:cubicBezTo>
                <a:cubicBezTo>
                  <a:pt x="1304252" y="14414"/>
                  <a:pt x="1303320" y="7542"/>
                  <a:pt x="1303320" y="0"/>
                </a:cubicBezTo>
                <a:lnTo>
                  <a:pt x="1324876" y="0"/>
                </a:lnTo>
                <a:cubicBezTo>
                  <a:pt x="1324876" y="11977"/>
                  <a:pt x="1326737" y="20607"/>
                  <a:pt x="1330467" y="25884"/>
                </a:cubicBezTo>
                <a:cubicBezTo>
                  <a:pt x="1334193" y="31162"/>
                  <a:pt x="1339784" y="33805"/>
                  <a:pt x="1347236" y="33805"/>
                </a:cubicBezTo>
                <a:cubicBezTo>
                  <a:pt x="1354245" y="33805"/>
                  <a:pt x="1359699" y="31209"/>
                  <a:pt x="1363605" y="26013"/>
                </a:cubicBezTo>
                <a:cubicBezTo>
                  <a:pt x="1367506" y="20826"/>
                  <a:pt x="1369455" y="12157"/>
                  <a:pt x="1369455" y="0"/>
                </a:cubicBezTo>
                <a:close/>
                <a:moveTo>
                  <a:pt x="1497482" y="221041"/>
                </a:moveTo>
                <a:cubicBezTo>
                  <a:pt x="1487275" y="221041"/>
                  <a:pt x="1477915" y="219463"/>
                  <a:pt x="1469401" y="216314"/>
                </a:cubicBezTo>
                <a:cubicBezTo>
                  <a:pt x="1460884" y="213163"/>
                  <a:pt x="1453562" y="208400"/>
                  <a:pt x="1447441" y="202011"/>
                </a:cubicBezTo>
                <a:cubicBezTo>
                  <a:pt x="1441318" y="195624"/>
                  <a:pt x="1436573" y="187571"/>
                  <a:pt x="1433204" y="177854"/>
                </a:cubicBezTo>
                <a:cubicBezTo>
                  <a:pt x="1429830" y="168141"/>
                  <a:pt x="1428145" y="156719"/>
                  <a:pt x="1428145" y="143586"/>
                </a:cubicBezTo>
                <a:cubicBezTo>
                  <a:pt x="1428145" y="130547"/>
                  <a:pt x="1429903" y="119282"/>
                  <a:pt x="1433405" y="109786"/>
                </a:cubicBezTo>
                <a:cubicBezTo>
                  <a:pt x="1436908" y="100297"/>
                  <a:pt x="1441584" y="92311"/>
                  <a:pt x="1447441" y="85835"/>
                </a:cubicBezTo>
                <a:cubicBezTo>
                  <a:pt x="1453299" y="79358"/>
                  <a:pt x="1460596" y="74366"/>
                  <a:pt x="1469333" y="70862"/>
                </a:cubicBezTo>
                <a:cubicBezTo>
                  <a:pt x="1478074" y="67357"/>
                  <a:pt x="1487452" y="65607"/>
                  <a:pt x="1497482" y="65607"/>
                </a:cubicBezTo>
                <a:cubicBezTo>
                  <a:pt x="1505643" y="65607"/>
                  <a:pt x="1513512" y="66759"/>
                  <a:pt x="1521102" y="69066"/>
                </a:cubicBezTo>
                <a:cubicBezTo>
                  <a:pt x="1528682" y="71374"/>
                  <a:pt x="1535451" y="74034"/>
                  <a:pt x="1541395" y="77054"/>
                </a:cubicBezTo>
                <a:lnTo>
                  <a:pt x="1541395" y="105130"/>
                </a:lnTo>
                <a:lnTo>
                  <a:pt x="1539929" y="105130"/>
                </a:lnTo>
                <a:cubicBezTo>
                  <a:pt x="1538154" y="103623"/>
                  <a:pt x="1535872" y="101890"/>
                  <a:pt x="1533078" y="99936"/>
                </a:cubicBezTo>
                <a:cubicBezTo>
                  <a:pt x="1530285" y="97985"/>
                  <a:pt x="1526887" y="95994"/>
                  <a:pt x="1522897" y="93953"/>
                </a:cubicBezTo>
                <a:cubicBezTo>
                  <a:pt x="1519438" y="92178"/>
                  <a:pt x="1515356" y="90623"/>
                  <a:pt x="1510653" y="89291"/>
                </a:cubicBezTo>
                <a:cubicBezTo>
                  <a:pt x="1505949" y="87962"/>
                  <a:pt x="1501423" y="87300"/>
                  <a:pt x="1497078" y="87300"/>
                </a:cubicBezTo>
                <a:cubicBezTo>
                  <a:pt x="1484126" y="87300"/>
                  <a:pt x="1473725" y="92199"/>
                  <a:pt x="1465873" y="102002"/>
                </a:cubicBezTo>
                <a:cubicBezTo>
                  <a:pt x="1458018" y="111805"/>
                  <a:pt x="1454094" y="125665"/>
                  <a:pt x="1454094" y="143586"/>
                </a:cubicBezTo>
                <a:cubicBezTo>
                  <a:pt x="1454094" y="161154"/>
                  <a:pt x="1457888" y="174838"/>
                  <a:pt x="1465474" y="184640"/>
                </a:cubicBezTo>
                <a:cubicBezTo>
                  <a:pt x="1473059" y="194443"/>
                  <a:pt x="1483592" y="199346"/>
                  <a:pt x="1497078" y="199346"/>
                </a:cubicBezTo>
                <a:cubicBezTo>
                  <a:pt x="1505239" y="199346"/>
                  <a:pt x="1513005" y="197661"/>
                  <a:pt x="1520366" y="194288"/>
                </a:cubicBezTo>
                <a:cubicBezTo>
                  <a:pt x="1527732" y="190923"/>
                  <a:pt x="1534252" y="186578"/>
                  <a:pt x="1539929" y="181253"/>
                </a:cubicBezTo>
                <a:lnTo>
                  <a:pt x="1541395" y="181253"/>
                </a:lnTo>
                <a:lnTo>
                  <a:pt x="1541395" y="209329"/>
                </a:lnTo>
                <a:cubicBezTo>
                  <a:pt x="1538911" y="210482"/>
                  <a:pt x="1535807" y="211881"/>
                  <a:pt x="1532081" y="213520"/>
                </a:cubicBezTo>
                <a:cubicBezTo>
                  <a:pt x="1528352" y="215162"/>
                  <a:pt x="1524982" y="216385"/>
                  <a:pt x="1521965" y="217181"/>
                </a:cubicBezTo>
                <a:cubicBezTo>
                  <a:pt x="1517703" y="218423"/>
                  <a:pt x="1513890" y="219377"/>
                  <a:pt x="1510521" y="220042"/>
                </a:cubicBezTo>
                <a:cubicBezTo>
                  <a:pt x="1507148" y="220709"/>
                  <a:pt x="1502806" y="221041"/>
                  <a:pt x="1497482" y="221041"/>
                </a:cubicBezTo>
                <a:close/>
                <a:moveTo>
                  <a:pt x="1671808" y="217713"/>
                </a:moveTo>
                <a:lnTo>
                  <a:pt x="1646791" y="217713"/>
                </a:lnTo>
                <a:lnTo>
                  <a:pt x="1646791" y="158760"/>
                </a:lnTo>
                <a:lnTo>
                  <a:pt x="1622037" y="158760"/>
                </a:lnTo>
                <a:lnTo>
                  <a:pt x="1577992" y="217713"/>
                </a:lnTo>
                <a:lnTo>
                  <a:pt x="1548846" y="217713"/>
                </a:lnTo>
                <a:lnTo>
                  <a:pt x="1596622" y="156499"/>
                </a:lnTo>
                <a:cubicBezTo>
                  <a:pt x="1584288" y="152863"/>
                  <a:pt x="1575260" y="147449"/>
                  <a:pt x="1569539" y="140260"/>
                </a:cubicBezTo>
                <a:cubicBezTo>
                  <a:pt x="1563816" y="133074"/>
                  <a:pt x="1560953" y="123448"/>
                  <a:pt x="1560953" y="111388"/>
                </a:cubicBezTo>
                <a:cubicBezTo>
                  <a:pt x="1560953" y="104019"/>
                  <a:pt x="1562574" y="97567"/>
                  <a:pt x="1565813" y="92024"/>
                </a:cubicBezTo>
                <a:cubicBezTo>
                  <a:pt x="1569049" y="86479"/>
                  <a:pt x="1573417" y="81799"/>
                  <a:pt x="1578921" y="77983"/>
                </a:cubicBezTo>
                <a:cubicBezTo>
                  <a:pt x="1583356" y="74963"/>
                  <a:pt x="1588946" y="72724"/>
                  <a:pt x="1595690" y="71258"/>
                </a:cubicBezTo>
                <a:cubicBezTo>
                  <a:pt x="1602432" y="69796"/>
                  <a:pt x="1609971" y="69066"/>
                  <a:pt x="1618312" y="69066"/>
                </a:cubicBezTo>
                <a:lnTo>
                  <a:pt x="1671808" y="69066"/>
                </a:lnTo>
                <a:close/>
                <a:moveTo>
                  <a:pt x="1646791" y="139065"/>
                </a:moveTo>
                <a:lnTo>
                  <a:pt x="1646791" y="89028"/>
                </a:lnTo>
                <a:lnTo>
                  <a:pt x="1619641" y="89028"/>
                </a:lnTo>
                <a:cubicBezTo>
                  <a:pt x="1613876" y="89028"/>
                  <a:pt x="1609333" y="89338"/>
                  <a:pt x="1606004" y="89960"/>
                </a:cubicBezTo>
                <a:cubicBezTo>
                  <a:pt x="1602678" y="90580"/>
                  <a:pt x="1599459" y="91779"/>
                  <a:pt x="1596356" y="93553"/>
                </a:cubicBezTo>
                <a:cubicBezTo>
                  <a:pt x="1593159" y="95505"/>
                  <a:pt x="1590744" y="98140"/>
                  <a:pt x="1589105" y="101466"/>
                </a:cubicBezTo>
                <a:cubicBezTo>
                  <a:pt x="1587463" y="104792"/>
                  <a:pt x="1586643" y="108367"/>
                  <a:pt x="1586643" y="112184"/>
                </a:cubicBezTo>
                <a:cubicBezTo>
                  <a:pt x="1586643" y="117062"/>
                  <a:pt x="1587198" y="121032"/>
                  <a:pt x="1588306" y="124093"/>
                </a:cubicBezTo>
                <a:cubicBezTo>
                  <a:pt x="1589411" y="127152"/>
                  <a:pt x="1591434" y="129972"/>
                  <a:pt x="1594358" y="132541"/>
                </a:cubicBezTo>
                <a:cubicBezTo>
                  <a:pt x="1597460" y="135205"/>
                  <a:pt x="1601255" y="136959"/>
                  <a:pt x="1605737" y="137801"/>
                </a:cubicBezTo>
                <a:cubicBezTo>
                  <a:pt x="1610215" y="138647"/>
                  <a:pt x="1615118" y="139065"/>
                  <a:pt x="1620444" y="13906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95024" y="5349529"/>
            <a:ext cx="259686" cy="156366"/>
          </a:xfrm>
          <a:custGeom>
            <a:avLst/>
            <a:gdLst/>
            <a:ahLst/>
            <a:cxnLst/>
            <a:rect l="l" t="t" r="r" b="b"/>
            <a:pathLst>
              <a:path w="259686" h="156366">
                <a:moveTo>
                  <a:pt x="117374" y="152240"/>
                </a:moveTo>
                <a:lnTo>
                  <a:pt x="92355" y="152240"/>
                </a:lnTo>
                <a:lnTo>
                  <a:pt x="92355" y="85306"/>
                </a:lnTo>
                <a:lnTo>
                  <a:pt x="25017" y="85306"/>
                </a:lnTo>
                <a:lnTo>
                  <a:pt x="25017" y="152240"/>
                </a:lnTo>
                <a:lnTo>
                  <a:pt x="0" y="152240"/>
                </a:lnTo>
                <a:lnTo>
                  <a:pt x="0" y="3593"/>
                </a:lnTo>
                <a:lnTo>
                  <a:pt x="25017" y="3593"/>
                </a:lnTo>
                <a:lnTo>
                  <a:pt x="25017" y="63742"/>
                </a:lnTo>
                <a:lnTo>
                  <a:pt x="92355" y="63742"/>
                </a:lnTo>
                <a:lnTo>
                  <a:pt x="92355" y="3593"/>
                </a:lnTo>
                <a:lnTo>
                  <a:pt x="117374" y="3593"/>
                </a:lnTo>
                <a:close/>
                <a:moveTo>
                  <a:pt x="234803" y="115643"/>
                </a:moveTo>
                <a:lnTo>
                  <a:pt x="234803" y="74391"/>
                </a:lnTo>
                <a:cubicBezTo>
                  <a:pt x="228859" y="74924"/>
                  <a:pt x="221342" y="75654"/>
                  <a:pt x="212245" y="76582"/>
                </a:cubicBezTo>
                <a:cubicBezTo>
                  <a:pt x="203152" y="77518"/>
                  <a:pt x="195811" y="78829"/>
                  <a:pt x="190223" y="80514"/>
                </a:cubicBezTo>
                <a:cubicBezTo>
                  <a:pt x="183567" y="82551"/>
                  <a:pt x="178067" y="85681"/>
                  <a:pt x="173721" y="89892"/>
                </a:cubicBezTo>
                <a:cubicBezTo>
                  <a:pt x="169373" y="94105"/>
                  <a:pt x="167198" y="99984"/>
                  <a:pt x="167198" y="107525"/>
                </a:cubicBezTo>
                <a:cubicBezTo>
                  <a:pt x="167198" y="116043"/>
                  <a:pt x="169592" y="122477"/>
                  <a:pt x="174384" y="126821"/>
                </a:cubicBezTo>
                <a:cubicBezTo>
                  <a:pt x="179179" y="131170"/>
                  <a:pt x="186185" y="133344"/>
                  <a:pt x="195411" y="133344"/>
                </a:cubicBezTo>
                <a:cubicBezTo>
                  <a:pt x="203306" y="133344"/>
                  <a:pt x="210448" y="131634"/>
                  <a:pt x="216839" y="128218"/>
                </a:cubicBezTo>
                <a:cubicBezTo>
                  <a:pt x="223225" y="124806"/>
                  <a:pt x="229212" y="120615"/>
                  <a:pt x="234803" y="115643"/>
                </a:cubicBezTo>
                <a:close/>
                <a:moveTo>
                  <a:pt x="234803" y="136405"/>
                </a:moveTo>
                <a:cubicBezTo>
                  <a:pt x="232764" y="137912"/>
                  <a:pt x="230033" y="140019"/>
                  <a:pt x="226620" y="142725"/>
                </a:cubicBezTo>
                <a:cubicBezTo>
                  <a:pt x="223204" y="145433"/>
                  <a:pt x="219898" y="147582"/>
                  <a:pt x="216701" y="149181"/>
                </a:cubicBezTo>
                <a:cubicBezTo>
                  <a:pt x="212267" y="151488"/>
                  <a:pt x="207986" y="153262"/>
                  <a:pt x="203861" y="154505"/>
                </a:cubicBezTo>
                <a:cubicBezTo>
                  <a:pt x="199734" y="155743"/>
                  <a:pt x="193946" y="156366"/>
                  <a:pt x="186495" y="156366"/>
                </a:cubicBezTo>
                <a:cubicBezTo>
                  <a:pt x="180378" y="156366"/>
                  <a:pt x="174567" y="155214"/>
                  <a:pt x="169066" y="152907"/>
                </a:cubicBezTo>
                <a:cubicBezTo>
                  <a:pt x="163566" y="150599"/>
                  <a:pt x="158727" y="147359"/>
                  <a:pt x="154558" y="143194"/>
                </a:cubicBezTo>
                <a:cubicBezTo>
                  <a:pt x="150566" y="139111"/>
                  <a:pt x="147370" y="134075"/>
                  <a:pt x="144976" y="128089"/>
                </a:cubicBezTo>
                <a:cubicBezTo>
                  <a:pt x="142582" y="122102"/>
                  <a:pt x="141383" y="115780"/>
                  <a:pt x="141383" y="109124"/>
                </a:cubicBezTo>
                <a:cubicBezTo>
                  <a:pt x="141383" y="98832"/>
                  <a:pt x="143557" y="90069"/>
                  <a:pt x="147906" y="82840"/>
                </a:cubicBezTo>
                <a:cubicBezTo>
                  <a:pt x="152250" y="75615"/>
                  <a:pt x="159127" y="69869"/>
                  <a:pt x="168530" y="65610"/>
                </a:cubicBezTo>
                <a:cubicBezTo>
                  <a:pt x="176868" y="61791"/>
                  <a:pt x="186717" y="59152"/>
                  <a:pt x="198076" y="57686"/>
                </a:cubicBezTo>
                <a:cubicBezTo>
                  <a:pt x="209429" y="56226"/>
                  <a:pt x="221674" y="55137"/>
                  <a:pt x="234803" y="54429"/>
                </a:cubicBezTo>
                <a:lnTo>
                  <a:pt x="234803" y="49637"/>
                </a:lnTo>
                <a:cubicBezTo>
                  <a:pt x="234803" y="43780"/>
                  <a:pt x="233916" y="39060"/>
                  <a:pt x="232142" y="35468"/>
                </a:cubicBezTo>
                <a:cubicBezTo>
                  <a:pt x="230364" y="31875"/>
                  <a:pt x="227884" y="29102"/>
                  <a:pt x="224690" y="27148"/>
                </a:cubicBezTo>
                <a:cubicBezTo>
                  <a:pt x="221493" y="25107"/>
                  <a:pt x="217594" y="23753"/>
                  <a:pt x="212979" y="23087"/>
                </a:cubicBezTo>
                <a:cubicBezTo>
                  <a:pt x="208364" y="22425"/>
                  <a:pt x="203619" y="22093"/>
                  <a:pt x="198737" y="22093"/>
                </a:cubicBezTo>
                <a:cubicBezTo>
                  <a:pt x="192970" y="22093"/>
                  <a:pt x="186185" y="22958"/>
                  <a:pt x="178379" y="24685"/>
                </a:cubicBezTo>
                <a:cubicBezTo>
                  <a:pt x="170571" y="26418"/>
                  <a:pt x="162763" y="28923"/>
                  <a:pt x="154954" y="32206"/>
                </a:cubicBezTo>
                <a:lnTo>
                  <a:pt x="153490" y="32206"/>
                </a:lnTo>
                <a:lnTo>
                  <a:pt x="153490" y="6786"/>
                </a:lnTo>
                <a:cubicBezTo>
                  <a:pt x="158105" y="5457"/>
                  <a:pt x="164714" y="3993"/>
                  <a:pt x="173322" y="2394"/>
                </a:cubicBezTo>
                <a:cubicBezTo>
                  <a:pt x="181925" y="795"/>
                  <a:pt x="190443" y="0"/>
                  <a:pt x="198875" y="0"/>
                </a:cubicBezTo>
                <a:cubicBezTo>
                  <a:pt x="209076" y="0"/>
                  <a:pt x="217681" y="795"/>
                  <a:pt x="224690" y="2394"/>
                </a:cubicBezTo>
                <a:cubicBezTo>
                  <a:pt x="231699" y="3993"/>
                  <a:pt x="237999" y="6876"/>
                  <a:pt x="243582" y="11045"/>
                </a:cubicBezTo>
                <a:cubicBezTo>
                  <a:pt x="248998" y="15127"/>
                  <a:pt x="253033" y="20405"/>
                  <a:pt x="255697" y="26881"/>
                </a:cubicBezTo>
                <a:cubicBezTo>
                  <a:pt x="258357" y="33358"/>
                  <a:pt x="259686" y="41252"/>
                  <a:pt x="259686" y="50569"/>
                </a:cubicBezTo>
                <a:lnTo>
                  <a:pt x="259686" y="152240"/>
                </a:lnTo>
                <a:lnTo>
                  <a:pt x="234803" y="15224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83845" y="5293502"/>
            <a:ext cx="1221213" cy="263096"/>
          </a:xfrm>
          <a:custGeom>
            <a:avLst/>
            <a:gdLst/>
            <a:ahLst/>
            <a:cxnLst/>
            <a:rect l="l" t="t" r="r" b="b"/>
            <a:pathLst>
              <a:path w="1221213" h="263096">
                <a:moveTo>
                  <a:pt x="117371" y="208267"/>
                </a:moveTo>
                <a:lnTo>
                  <a:pt x="92354" y="208267"/>
                </a:lnTo>
                <a:lnTo>
                  <a:pt x="92354" y="81181"/>
                </a:lnTo>
                <a:lnTo>
                  <a:pt x="25016" y="81181"/>
                </a:lnTo>
                <a:lnTo>
                  <a:pt x="25016" y="208267"/>
                </a:lnTo>
                <a:lnTo>
                  <a:pt x="0" y="208267"/>
                </a:lnTo>
                <a:lnTo>
                  <a:pt x="0" y="59620"/>
                </a:lnTo>
                <a:lnTo>
                  <a:pt x="117371" y="59620"/>
                </a:lnTo>
                <a:close/>
                <a:moveTo>
                  <a:pt x="275868" y="134010"/>
                </a:moveTo>
                <a:cubicBezTo>
                  <a:pt x="275868" y="159031"/>
                  <a:pt x="269834" y="178348"/>
                  <a:pt x="257772" y="191963"/>
                </a:cubicBezTo>
                <a:cubicBezTo>
                  <a:pt x="245705" y="205586"/>
                  <a:pt x="229647" y="212393"/>
                  <a:pt x="209599" y="212393"/>
                </a:cubicBezTo>
                <a:cubicBezTo>
                  <a:pt x="188925" y="212393"/>
                  <a:pt x="172668" y="205363"/>
                  <a:pt x="160824" y="191298"/>
                </a:cubicBezTo>
                <a:cubicBezTo>
                  <a:pt x="148979" y="177240"/>
                  <a:pt x="143060" y="158142"/>
                  <a:pt x="143060" y="134010"/>
                </a:cubicBezTo>
                <a:cubicBezTo>
                  <a:pt x="143060" y="109167"/>
                  <a:pt x="149159" y="89871"/>
                  <a:pt x="161360" y="76119"/>
                </a:cubicBezTo>
                <a:cubicBezTo>
                  <a:pt x="173557" y="62367"/>
                  <a:pt x="189637" y="55495"/>
                  <a:pt x="209599" y="55495"/>
                </a:cubicBezTo>
                <a:cubicBezTo>
                  <a:pt x="229647" y="55495"/>
                  <a:pt x="245705" y="62349"/>
                  <a:pt x="257772" y="76054"/>
                </a:cubicBezTo>
                <a:cubicBezTo>
                  <a:pt x="269834" y="89762"/>
                  <a:pt x="275868" y="109080"/>
                  <a:pt x="275868" y="134010"/>
                </a:cubicBezTo>
                <a:close/>
                <a:moveTo>
                  <a:pt x="250052" y="134010"/>
                </a:moveTo>
                <a:cubicBezTo>
                  <a:pt x="250052" y="114757"/>
                  <a:pt x="246550" y="100452"/>
                  <a:pt x="239541" y="91091"/>
                </a:cubicBezTo>
                <a:cubicBezTo>
                  <a:pt x="232528" y="81731"/>
                  <a:pt x="222549" y="77051"/>
                  <a:pt x="209599" y="77051"/>
                </a:cubicBezTo>
                <a:cubicBezTo>
                  <a:pt x="196556" y="77051"/>
                  <a:pt x="186506" y="81731"/>
                  <a:pt x="179457" y="91091"/>
                </a:cubicBezTo>
                <a:cubicBezTo>
                  <a:pt x="172401" y="100452"/>
                  <a:pt x="168873" y="114757"/>
                  <a:pt x="168873" y="134010"/>
                </a:cubicBezTo>
                <a:cubicBezTo>
                  <a:pt x="168873" y="152644"/>
                  <a:pt x="172401" y="166767"/>
                  <a:pt x="179457" y="176393"/>
                </a:cubicBezTo>
                <a:cubicBezTo>
                  <a:pt x="186506" y="186019"/>
                  <a:pt x="196556" y="190836"/>
                  <a:pt x="209599" y="190836"/>
                </a:cubicBezTo>
                <a:cubicBezTo>
                  <a:pt x="222462" y="190836"/>
                  <a:pt x="232420" y="186109"/>
                  <a:pt x="239476" y="176659"/>
                </a:cubicBezTo>
                <a:cubicBezTo>
                  <a:pt x="246525" y="167209"/>
                  <a:pt x="250052" y="152997"/>
                  <a:pt x="250052" y="134010"/>
                </a:cubicBezTo>
                <a:close/>
                <a:moveTo>
                  <a:pt x="429041" y="243932"/>
                </a:moveTo>
                <a:lnTo>
                  <a:pt x="405752" y="243932"/>
                </a:lnTo>
                <a:lnTo>
                  <a:pt x="405752" y="207868"/>
                </a:lnTo>
                <a:lnTo>
                  <a:pt x="307807" y="207868"/>
                </a:lnTo>
                <a:lnTo>
                  <a:pt x="307807" y="243932"/>
                </a:lnTo>
                <a:lnTo>
                  <a:pt x="284519" y="243932"/>
                </a:lnTo>
                <a:lnTo>
                  <a:pt x="284519" y="186977"/>
                </a:lnTo>
                <a:lnTo>
                  <a:pt x="294369" y="186977"/>
                </a:lnTo>
                <a:cubicBezTo>
                  <a:pt x="302796" y="173135"/>
                  <a:pt x="309691" y="155059"/>
                  <a:pt x="315062" y="132747"/>
                </a:cubicBezTo>
                <a:cubicBezTo>
                  <a:pt x="320429" y="110434"/>
                  <a:pt x="323111" y="86059"/>
                  <a:pt x="323111" y="59620"/>
                </a:cubicBezTo>
                <a:lnTo>
                  <a:pt x="414270" y="59620"/>
                </a:lnTo>
                <a:lnTo>
                  <a:pt x="414270" y="186977"/>
                </a:lnTo>
                <a:lnTo>
                  <a:pt x="429041" y="186977"/>
                </a:lnTo>
                <a:close/>
                <a:moveTo>
                  <a:pt x="389250" y="186977"/>
                </a:moveTo>
                <a:lnTo>
                  <a:pt x="389250" y="80644"/>
                </a:lnTo>
                <a:lnTo>
                  <a:pt x="346665" y="80644"/>
                </a:lnTo>
                <a:cubicBezTo>
                  <a:pt x="345513" y="102824"/>
                  <a:pt x="342472" y="123073"/>
                  <a:pt x="337547" y="141394"/>
                </a:cubicBezTo>
                <a:cubicBezTo>
                  <a:pt x="332626" y="159718"/>
                  <a:pt x="326438" y="174911"/>
                  <a:pt x="318986" y="186977"/>
                </a:cubicBezTo>
                <a:close/>
                <a:moveTo>
                  <a:pt x="574596" y="134010"/>
                </a:moveTo>
                <a:cubicBezTo>
                  <a:pt x="574596" y="159031"/>
                  <a:pt x="568562" y="178348"/>
                  <a:pt x="556499" y="191963"/>
                </a:cubicBezTo>
                <a:cubicBezTo>
                  <a:pt x="544432" y="205586"/>
                  <a:pt x="528376" y="212393"/>
                  <a:pt x="508323" y="212393"/>
                </a:cubicBezTo>
                <a:cubicBezTo>
                  <a:pt x="487649" y="212393"/>
                  <a:pt x="471395" y="205363"/>
                  <a:pt x="459550" y="191298"/>
                </a:cubicBezTo>
                <a:cubicBezTo>
                  <a:pt x="447707" y="177240"/>
                  <a:pt x="441785" y="158142"/>
                  <a:pt x="441785" y="134010"/>
                </a:cubicBezTo>
                <a:cubicBezTo>
                  <a:pt x="441785" y="109167"/>
                  <a:pt x="447887" y="89871"/>
                  <a:pt x="460088" y="76119"/>
                </a:cubicBezTo>
                <a:cubicBezTo>
                  <a:pt x="472285" y="62367"/>
                  <a:pt x="488366" y="55495"/>
                  <a:pt x="508323" y="55495"/>
                </a:cubicBezTo>
                <a:cubicBezTo>
                  <a:pt x="528376" y="55495"/>
                  <a:pt x="544432" y="62349"/>
                  <a:pt x="556499" y="76054"/>
                </a:cubicBezTo>
                <a:cubicBezTo>
                  <a:pt x="568562" y="89762"/>
                  <a:pt x="574596" y="109080"/>
                  <a:pt x="574596" y="134010"/>
                </a:cubicBezTo>
                <a:close/>
                <a:moveTo>
                  <a:pt x="548781" y="134010"/>
                </a:moveTo>
                <a:cubicBezTo>
                  <a:pt x="548781" y="114757"/>
                  <a:pt x="545279" y="100452"/>
                  <a:pt x="538269" y="91091"/>
                </a:cubicBezTo>
                <a:cubicBezTo>
                  <a:pt x="531256" y="81731"/>
                  <a:pt x="521273" y="77051"/>
                  <a:pt x="508323" y="77051"/>
                </a:cubicBezTo>
                <a:cubicBezTo>
                  <a:pt x="495285" y="77051"/>
                  <a:pt x="485234" y="81731"/>
                  <a:pt x="478182" y="91091"/>
                </a:cubicBezTo>
                <a:cubicBezTo>
                  <a:pt x="471130" y="100452"/>
                  <a:pt x="467601" y="114757"/>
                  <a:pt x="467601" y="134010"/>
                </a:cubicBezTo>
                <a:cubicBezTo>
                  <a:pt x="467601" y="152644"/>
                  <a:pt x="471130" y="166767"/>
                  <a:pt x="478182" y="176393"/>
                </a:cubicBezTo>
                <a:cubicBezTo>
                  <a:pt x="485234" y="186019"/>
                  <a:pt x="495285" y="190836"/>
                  <a:pt x="508323" y="190836"/>
                </a:cubicBezTo>
                <a:cubicBezTo>
                  <a:pt x="521190" y="190836"/>
                  <a:pt x="531148" y="186109"/>
                  <a:pt x="538205" y="176659"/>
                </a:cubicBezTo>
                <a:cubicBezTo>
                  <a:pt x="545253" y="167209"/>
                  <a:pt x="548781" y="152997"/>
                  <a:pt x="548781" y="134010"/>
                </a:cubicBezTo>
                <a:close/>
                <a:moveTo>
                  <a:pt x="705676" y="81577"/>
                </a:moveTo>
                <a:cubicBezTo>
                  <a:pt x="711444" y="87433"/>
                  <a:pt x="715922" y="94860"/>
                  <a:pt x="719118" y="103868"/>
                </a:cubicBezTo>
                <a:cubicBezTo>
                  <a:pt x="722315" y="112875"/>
                  <a:pt x="723910" y="123322"/>
                  <a:pt x="723910" y="135209"/>
                </a:cubicBezTo>
                <a:cubicBezTo>
                  <a:pt x="723910" y="146657"/>
                  <a:pt x="722092" y="157234"/>
                  <a:pt x="718456" y="166950"/>
                </a:cubicBezTo>
                <a:cubicBezTo>
                  <a:pt x="714817" y="176663"/>
                  <a:pt x="709892" y="184850"/>
                  <a:pt x="703681" y="191499"/>
                </a:cubicBezTo>
                <a:cubicBezTo>
                  <a:pt x="697295" y="198418"/>
                  <a:pt x="690219" y="203630"/>
                  <a:pt x="682456" y="207133"/>
                </a:cubicBezTo>
                <a:cubicBezTo>
                  <a:pt x="674692" y="210640"/>
                  <a:pt x="666242" y="212393"/>
                  <a:pt x="657104" y="212393"/>
                </a:cubicBezTo>
                <a:cubicBezTo>
                  <a:pt x="647788" y="212393"/>
                  <a:pt x="639250" y="210773"/>
                  <a:pt x="631487" y="207537"/>
                </a:cubicBezTo>
                <a:cubicBezTo>
                  <a:pt x="623726" y="204297"/>
                  <a:pt x="617094" y="199307"/>
                  <a:pt x="611594" y="192565"/>
                </a:cubicBezTo>
                <a:cubicBezTo>
                  <a:pt x="604761" y="184133"/>
                  <a:pt x="599638" y="173578"/>
                  <a:pt x="596222" y="160891"/>
                </a:cubicBezTo>
                <a:cubicBezTo>
                  <a:pt x="592805" y="148205"/>
                  <a:pt x="591098" y="132502"/>
                  <a:pt x="591098" y="113782"/>
                </a:cubicBezTo>
                <a:cubicBezTo>
                  <a:pt x="591098" y="107129"/>
                  <a:pt x="591387" y="100366"/>
                  <a:pt x="591966" y="93486"/>
                </a:cubicBezTo>
                <a:cubicBezTo>
                  <a:pt x="592538" y="86613"/>
                  <a:pt x="593806" y="78383"/>
                  <a:pt x="595757" y="68800"/>
                </a:cubicBezTo>
                <a:cubicBezTo>
                  <a:pt x="597529" y="60286"/>
                  <a:pt x="599922" y="52366"/>
                  <a:pt x="602942" y="45047"/>
                </a:cubicBezTo>
                <a:cubicBezTo>
                  <a:pt x="605960" y="37729"/>
                  <a:pt x="609909" y="31544"/>
                  <a:pt x="614783" y="26486"/>
                </a:cubicBezTo>
                <a:cubicBezTo>
                  <a:pt x="621083" y="19920"/>
                  <a:pt x="629313" y="14685"/>
                  <a:pt x="639471" y="10778"/>
                </a:cubicBezTo>
                <a:cubicBezTo>
                  <a:pt x="649632" y="6877"/>
                  <a:pt x="663091" y="4173"/>
                  <a:pt x="679860" y="2664"/>
                </a:cubicBezTo>
                <a:cubicBezTo>
                  <a:pt x="685804" y="2132"/>
                  <a:pt x="692169" y="1624"/>
                  <a:pt x="698954" y="1134"/>
                </a:cubicBezTo>
                <a:cubicBezTo>
                  <a:pt x="705744" y="645"/>
                  <a:pt x="710910" y="267"/>
                  <a:pt x="714460" y="0"/>
                </a:cubicBezTo>
                <a:lnTo>
                  <a:pt x="714460" y="23023"/>
                </a:lnTo>
                <a:cubicBezTo>
                  <a:pt x="709848" y="23289"/>
                  <a:pt x="704924" y="23623"/>
                  <a:pt x="699688" y="24019"/>
                </a:cubicBezTo>
                <a:cubicBezTo>
                  <a:pt x="694455" y="24423"/>
                  <a:pt x="688468" y="24887"/>
                  <a:pt x="681726" y="25420"/>
                </a:cubicBezTo>
                <a:cubicBezTo>
                  <a:pt x="672761" y="26129"/>
                  <a:pt x="663401" y="27703"/>
                  <a:pt x="653645" y="30143"/>
                </a:cubicBezTo>
                <a:cubicBezTo>
                  <a:pt x="643886" y="32584"/>
                  <a:pt x="636524" y="36375"/>
                  <a:pt x="631555" y="41523"/>
                </a:cubicBezTo>
                <a:cubicBezTo>
                  <a:pt x="627825" y="45335"/>
                  <a:pt x="624853" y="50790"/>
                  <a:pt x="622639" y="57889"/>
                </a:cubicBezTo>
                <a:cubicBezTo>
                  <a:pt x="620420" y="64985"/>
                  <a:pt x="618865" y="72887"/>
                  <a:pt x="617980" y="81577"/>
                </a:cubicBezTo>
                <a:cubicBezTo>
                  <a:pt x="624547" y="76878"/>
                  <a:pt x="631573" y="72908"/>
                  <a:pt x="639073" y="69668"/>
                </a:cubicBezTo>
                <a:cubicBezTo>
                  <a:pt x="646571" y="66431"/>
                  <a:pt x="654665" y="64812"/>
                  <a:pt x="663357" y="64812"/>
                </a:cubicBezTo>
                <a:cubicBezTo>
                  <a:pt x="671428" y="64812"/>
                  <a:pt x="679108" y="66164"/>
                  <a:pt x="686380" y="68868"/>
                </a:cubicBezTo>
                <a:cubicBezTo>
                  <a:pt x="693656" y="71572"/>
                  <a:pt x="700088" y="75809"/>
                  <a:pt x="705676" y="81577"/>
                </a:cubicBezTo>
                <a:close/>
                <a:moveTo>
                  <a:pt x="698491" y="136671"/>
                </a:moveTo>
                <a:cubicBezTo>
                  <a:pt x="698491" y="120881"/>
                  <a:pt x="694944" y="108770"/>
                  <a:pt x="687844" y="100340"/>
                </a:cubicBezTo>
                <a:cubicBezTo>
                  <a:pt x="680749" y="91912"/>
                  <a:pt x="670634" y="87700"/>
                  <a:pt x="657500" y="87700"/>
                </a:cubicBezTo>
                <a:cubicBezTo>
                  <a:pt x="650315" y="87700"/>
                  <a:pt x="643352" y="88899"/>
                  <a:pt x="636610" y="91293"/>
                </a:cubicBezTo>
                <a:cubicBezTo>
                  <a:pt x="629870" y="93686"/>
                  <a:pt x="623524" y="96883"/>
                  <a:pt x="617580" y="100872"/>
                </a:cubicBezTo>
                <a:cubicBezTo>
                  <a:pt x="617400" y="103090"/>
                  <a:pt x="617224" y="105729"/>
                  <a:pt x="617047" y="108792"/>
                </a:cubicBezTo>
                <a:cubicBezTo>
                  <a:pt x="616870" y="111853"/>
                  <a:pt x="616782" y="114625"/>
                  <a:pt x="616782" y="117108"/>
                </a:cubicBezTo>
                <a:cubicBezTo>
                  <a:pt x="616782" y="132545"/>
                  <a:pt x="618024" y="145099"/>
                  <a:pt x="620506" y="154772"/>
                </a:cubicBezTo>
                <a:cubicBezTo>
                  <a:pt x="622991" y="164441"/>
                  <a:pt x="626450" y="172026"/>
                  <a:pt x="630886" y="177527"/>
                </a:cubicBezTo>
                <a:cubicBezTo>
                  <a:pt x="634882" y="182495"/>
                  <a:pt x="639094" y="185929"/>
                  <a:pt x="643533" y="187838"/>
                </a:cubicBezTo>
                <a:cubicBezTo>
                  <a:pt x="647968" y="189749"/>
                  <a:pt x="652803" y="190699"/>
                  <a:pt x="658034" y="190699"/>
                </a:cubicBezTo>
                <a:cubicBezTo>
                  <a:pt x="670810" y="190699"/>
                  <a:pt x="680749" y="185864"/>
                  <a:pt x="687844" y="176192"/>
                </a:cubicBezTo>
                <a:cubicBezTo>
                  <a:pt x="694944" y="166526"/>
                  <a:pt x="698491" y="153354"/>
                  <a:pt x="698491" y="136671"/>
                </a:cubicBezTo>
                <a:close/>
                <a:moveTo>
                  <a:pt x="867496" y="208267"/>
                </a:moveTo>
                <a:lnTo>
                  <a:pt x="842476" y="208267"/>
                </a:lnTo>
                <a:lnTo>
                  <a:pt x="842476" y="141333"/>
                </a:lnTo>
                <a:lnTo>
                  <a:pt x="775142" y="141333"/>
                </a:lnTo>
                <a:lnTo>
                  <a:pt x="775142" y="208267"/>
                </a:lnTo>
                <a:lnTo>
                  <a:pt x="750126" y="208267"/>
                </a:lnTo>
                <a:lnTo>
                  <a:pt x="750126" y="59620"/>
                </a:lnTo>
                <a:lnTo>
                  <a:pt x="775142" y="59620"/>
                </a:lnTo>
                <a:lnTo>
                  <a:pt x="775142" y="119769"/>
                </a:lnTo>
                <a:lnTo>
                  <a:pt x="842476" y="119769"/>
                </a:lnTo>
                <a:lnTo>
                  <a:pt x="842476" y="59620"/>
                </a:lnTo>
                <a:lnTo>
                  <a:pt x="867496" y="59620"/>
                </a:lnTo>
                <a:close/>
                <a:moveTo>
                  <a:pt x="1020403" y="59620"/>
                </a:moveTo>
                <a:lnTo>
                  <a:pt x="940425" y="263096"/>
                </a:lnTo>
                <a:lnTo>
                  <a:pt x="913673" y="263096"/>
                </a:lnTo>
                <a:lnTo>
                  <a:pt x="940288" y="201081"/>
                </a:lnTo>
                <a:lnTo>
                  <a:pt x="886259" y="59620"/>
                </a:lnTo>
                <a:lnTo>
                  <a:pt x="913277" y="59620"/>
                </a:lnTo>
                <a:lnTo>
                  <a:pt x="953864" y="169676"/>
                </a:lnTo>
                <a:lnTo>
                  <a:pt x="994317" y="59620"/>
                </a:lnTo>
                <a:close/>
                <a:moveTo>
                  <a:pt x="1221214" y="134010"/>
                </a:moveTo>
                <a:cubicBezTo>
                  <a:pt x="1221214" y="158940"/>
                  <a:pt x="1215206" y="178237"/>
                  <a:pt x="1203185" y="191898"/>
                </a:cubicBezTo>
                <a:cubicBezTo>
                  <a:pt x="1191161" y="205561"/>
                  <a:pt x="1175256" y="212393"/>
                  <a:pt x="1155478" y="212393"/>
                </a:cubicBezTo>
                <a:cubicBezTo>
                  <a:pt x="1136049" y="212393"/>
                  <a:pt x="1120630" y="205981"/>
                  <a:pt x="1109232" y="193162"/>
                </a:cubicBezTo>
                <a:cubicBezTo>
                  <a:pt x="1097831" y="180346"/>
                  <a:pt x="1091599" y="162843"/>
                  <a:pt x="1090534" y="140664"/>
                </a:cubicBezTo>
                <a:lnTo>
                  <a:pt x="1064316" y="140664"/>
                </a:lnTo>
                <a:lnTo>
                  <a:pt x="1064316" y="208267"/>
                </a:lnTo>
                <a:lnTo>
                  <a:pt x="1039300" y="208267"/>
                </a:lnTo>
                <a:lnTo>
                  <a:pt x="1039300" y="59620"/>
                </a:lnTo>
                <a:lnTo>
                  <a:pt x="1064316" y="59620"/>
                </a:lnTo>
                <a:lnTo>
                  <a:pt x="1064316" y="120172"/>
                </a:lnTo>
                <a:lnTo>
                  <a:pt x="1091067" y="120172"/>
                </a:lnTo>
                <a:cubicBezTo>
                  <a:pt x="1093104" y="99944"/>
                  <a:pt x="1099846" y="84107"/>
                  <a:pt x="1111296" y="72659"/>
                </a:cubicBezTo>
                <a:cubicBezTo>
                  <a:pt x="1122739" y="61215"/>
                  <a:pt x="1137468" y="55495"/>
                  <a:pt x="1155478" y="55495"/>
                </a:cubicBezTo>
                <a:cubicBezTo>
                  <a:pt x="1176326" y="55495"/>
                  <a:pt x="1192493" y="62591"/>
                  <a:pt x="1203980" y="76785"/>
                </a:cubicBezTo>
                <a:cubicBezTo>
                  <a:pt x="1215469" y="90983"/>
                  <a:pt x="1221214" y="110059"/>
                  <a:pt x="1221214" y="134010"/>
                </a:cubicBezTo>
                <a:close/>
                <a:moveTo>
                  <a:pt x="1195395" y="134010"/>
                </a:moveTo>
                <a:cubicBezTo>
                  <a:pt x="1195395" y="115024"/>
                  <a:pt x="1191914" y="100786"/>
                  <a:pt x="1184952" y="91293"/>
                </a:cubicBezTo>
                <a:cubicBezTo>
                  <a:pt x="1177985" y="81796"/>
                  <a:pt x="1168165" y="77051"/>
                  <a:pt x="1155478" y="77051"/>
                </a:cubicBezTo>
                <a:cubicBezTo>
                  <a:pt x="1142611" y="77051"/>
                  <a:pt x="1132698" y="81843"/>
                  <a:pt x="1125735" y="91422"/>
                </a:cubicBezTo>
                <a:cubicBezTo>
                  <a:pt x="1118768" y="101006"/>
                  <a:pt x="1115287" y="115200"/>
                  <a:pt x="1115287" y="134010"/>
                </a:cubicBezTo>
                <a:cubicBezTo>
                  <a:pt x="1115287" y="152644"/>
                  <a:pt x="1118790" y="166767"/>
                  <a:pt x="1125799" y="176393"/>
                </a:cubicBezTo>
                <a:cubicBezTo>
                  <a:pt x="1132809" y="186019"/>
                  <a:pt x="1142702" y="190836"/>
                  <a:pt x="1155478" y="190836"/>
                </a:cubicBezTo>
                <a:cubicBezTo>
                  <a:pt x="1168165" y="190836"/>
                  <a:pt x="1177985" y="186157"/>
                  <a:pt x="1184952" y="176793"/>
                </a:cubicBezTo>
                <a:cubicBezTo>
                  <a:pt x="1191914" y="167433"/>
                  <a:pt x="1195395" y="153173"/>
                  <a:pt x="1195395" y="13401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923711" y="5348997"/>
            <a:ext cx="1366278" cy="207601"/>
          </a:xfrm>
          <a:custGeom>
            <a:avLst/>
            <a:gdLst/>
            <a:ahLst/>
            <a:cxnLst/>
            <a:rect l="l" t="t" r="r" b="b"/>
            <a:pathLst>
              <a:path w="1366278" h="207601">
                <a:moveTo>
                  <a:pt x="117372" y="152772"/>
                </a:moveTo>
                <a:lnTo>
                  <a:pt x="92351" y="152772"/>
                </a:lnTo>
                <a:lnTo>
                  <a:pt x="92351" y="25686"/>
                </a:lnTo>
                <a:lnTo>
                  <a:pt x="25017" y="25686"/>
                </a:lnTo>
                <a:lnTo>
                  <a:pt x="25017" y="152772"/>
                </a:lnTo>
                <a:lnTo>
                  <a:pt x="0" y="152772"/>
                </a:lnTo>
                <a:lnTo>
                  <a:pt x="0" y="4125"/>
                </a:lnTo>
                <a:lnTo>
                  <a:pt x="117372" y="4125"/>
                </a:lnTo>
                <a:close/>
                <a:moveTo>
                  <a:pt x="278266" y="74524"/>
                </a:moveTo>
                <a:cubicBezTo>
                  <a:pt x="278266" y="99277"/>
                  <a:pt x="272344" y="118990"/>
                  <a:pt x="260500" y="133675"/>
                </a:cubicBezTo>
                <a:cubicBezTo>
                  <a:pt x="248653" y="148359"/>
                  <a:pt x="233684" y="155700"/>
                  <a:pt x="215587" y="155700"/>
                </a:cubicBezTo>
                <a:cubicBezTo>
                  <a:pt x="208220" y="155700"/>
                  <a:pt x="201702" y="154858"/>
                  <a:pt x="196023" y="153172"/>
                </a:cubicBezTo>
                <a:cubicBezTo>
                  <a:pt x="190347" y="151487"/>
                  <a:pt x="184533" y="148871"/>
                  <a:pt x="178589" y="145321"/>
                </a:cubicBezTo>
                <a:lnTo>
                  <a:pt x="178589" y="207601"/>
                </a:lnTo>
                <a:lnTo>
                  <a:pt x="153572" y="207601"/>
                </a:lnTo>
                <a:lnTo>
                  <a:pt x="153572" y="4125"/>
                </a:lnTo>
                <a:lnTo>
                  <a:pt x="178589" y="4125"/>
                </a:lnTo>
                <a:lnTo>
                  <a:pt x="178589" y="19695"/>
                </a:lnTo>
                <a:cubicBezTo>
                  <a:pt x="184799" y="14105"/>
                  <a:pt x="191700" y="9425"/>
                  <a:pt x="199285" y="5655"/>
                </a:cubicBezTo>
                <a:cubicBezTo>
                  <a:pt x="206867" y="1886"/>
                  <a:pt x="215139" y="0"/>
                  <a:pt x="224101" y="0"/>
                </a:cubicBezTo>
                <a:cubicBezTo>
                  <a:pt x="241135" y="0"/>
                  <a:pt x="254420" y="6743"/>
                  <a:pt x="263960" y="20227"/>
                </a:cubicBezTo>
                <a:cubicBezTo>
                  <a:pt x="273496" y="33713"/>
                  <a:pt x="278266" y="51811"/>
                  <a:pt x="278266" y="74524"/>
                </a:cubicBezTo>
                <a:close/>
                <a:moveTo>
                  <a:pt x="252447" y="77316"/>
                </a:moveTo>
                <a:cubicBezTo>
                  <a:pt x="252447" y="60375"/>
                  <a:pt x="249739" y="47221"/>
                  <a:pt x="244332" y="37860"/>
                </a:cubicBezTo>
                <a:cubicBezTo>
                  <a:pt x="238918" y="28500"/>
                  <a:pt x="230134" y="23820"/>
                  <a:pt x="217981" y="23820"/>
                </a:cubicBezTo>
                <a:cubicBezTo>
                  <a:pt x="210881" y="23820"/>
                  <a:pt x="204031" y="25394"/>
                  <a:pt x="197421" y="28543"/>
                </a:cubicBezTo>
                <a:cubicBezTo>
                  <a:pt x="190807" y="31691"/>
                  <a:pt x="184533" y="35751"/>
                  <a:pt x="178589" y="40719"/>
                </a:cubicBezTo>
                <a:lnTo>
                  <a:pt x="178589" y="124959"/>
                </a:lnTo>
                <a:cubicBezTo>
                  <a:pt x="185153" y="128152"/>
                  <a:pt x="190765" y="130326"/>
                  <a:pt x="195423" y="131482"/>
                </a:cubicBezTo>
                <a:cubicBezTo>
                  <a:pt x="200081" y="132634"/>
                  <a:pt x="205427" y="133210"/>
                  <a:pt x="211460" y="133210"/>
                </a:cubicBezTo>
                <a:cubicBezTo>
                  <a:pt x="224413" y="133210"/>
                  <a:pt x="234483" y="128466"/>
                  <a:pt x="241669" y="118972"/>
                </a:cubicBezTo>
                <a:cubicBezTo>
                  <a:pt x="248854" y="109475"/>
                  <a:pt x="252447" y="95594"/>
                  <a:pt x="252447" y="77316"/>
                </a:cubicBezTo>
                <a:close/>
                <a:moveTo>
                  <a:pt x="426511" y="78515"/>
                </a:moveTo>
                <a:cubicBezTo>
                  <a:pt x="426511" y="103536"/>
                  <a:pt x="420477" y="122853"/>
                  <a:pt x="408413" y="136468"/>
                </a:cubicBezTo>
                <a:cubicBezTo>
                  <a:pt x="396346" y="150091"/>
                  <a:pt x="380290" y="156898"/>
                  <a:pt x="360238" y="156898"/>
                </a:cubicBezTo>
                <a:cubicBezTo>
                  <a:pt x="339563" y="156898"/>
                  <a:pt x="323309" y="149868"/>
                  <a:pt x="311465" y="135803"/>
                </a:cubicBezTo>
                <a:cubicBezTo>
                  <a:pt x="299621" y="121745"/>
                  <a:pt x="293700" y="102647"/>
                  <a:pt x="293700" y="78515"/>
                </a:cubicBezTo>
                <a:cubicBezTo>
                  <a:pt x="293700" y="53672"/>
                  <a:pt x="299798" y="34376"/>
                  <a:pt x="312002" y="20624"/>
                </a:cubicBezTo>
                <a:cubicBezTo>
                  <a:pt x="324198" y="6872"/>
                  <a:pt x="340279" y="0"/>
                  <a:pt x="360238" y="0"/>
                </a:cubicBezTo>
                <a:cubicBezTo>
                  <a:pt x="380290" y="0"/>
                  <a:pt x="396346" y="6854"/>
                  <a:pt x="408413" y="20559"/>
                </a:cubicBezTo>
                <a:cubicBezTo>
                  <a:pt x="420477" y="34267"/>
                  <a:pt x="426511" y="53585"/>
                  <a:pt x="426511" y="78515"/>
                </a:cubicBezTo>
                <a:close/>
                <a:moveTo>
                  <a:pt x="400695" y="78515"/>
                </a:moveTo>
                <a:cubicBezTo>
                  <a:pt x="400695" y="59262"/>
                  <a:pt x="397192" y="44957"/>
                  <a:pt x="390183" y="35596"/>
                </a:cubicBezTo>
                <a:cubicBezTo>
                  <a:pt x="383169" y="26236"/>
                  <a:pt x="373187" y="21556"/>
                  <a:pt x="360238" y="21556"/>
                </a:cubicBezTo>
                <a:cubicBezTo>
                  <a:pt x="347199" y="21556"/>
                  <a:pt x="337147" y="26236"/>
                  <a:pt x="330095" y="35596"/>
                </a:cubicBezTo>
                <a:cubicBezTo>
                  <a:pt x="323043" y="44957"/>
                  <a:pt x="319514" y="59262"/>
                  <a:pt x="319514" y="78515"/>
                </a:cubicBezTo>
                <a:cubicBezTo>
                  <a:pt x="319514" y="97149"/>
                  <a:pt x="323043" y="111272"/>
                  <a:pt x="330095" y="120898"/>
                </a:cubicBezTo>
                <a:cubicBezTo>
                  <a:pt x="337147" y="130524"/>
                  <a:pt x="347199" y="135341"/>
                  <a:pt x="360238" y="135341"/>
                </a:cubicBezTo>
                <a:cubicBezTo>
                  <a:pt x="373105" y="135341"/>
                  <a:pt x="383062" y="130614"/>
                  <a:pt x="390118" y="121164"/>
                </a:cubicBezTo>
                <a:cubicBezTo>
                  <a:pt x="397166" y="111714"/>
                  <a:pt x="400695" y="97502"/>
                  <a:pt x="400695" y="78515"/>
                </a:cubicBezTo>
                <a:close/>
                <a:moveTo>
                  <a:pt x="579683" y="188437"/>
                </a:moveTo>
                <a:lnTo>
                  <a:pt x="556395" y="188437"/>
                </a:lnTo>
                <a:lnTo>
                  <a:pt x="556395" y="152373"/>
                </a:lnTo>
                <a:lnTo>
                  <a:pt x="458450" y="152373"/>
                </a:lnTo>
                <a:lnTo>
                  <a:pt x="458450" y="188437"/>
                </a:lnTo>
                <a:lnTo>
                  <a:pt x="435161" y="188437"/>
                </a:lnTo>
                <a:lnTo>
                  <a:pt x="435161" y="131482"/>
                </a:lnTo>
                <a:lnTo>
                  <a:pt x="445011" y="131482"/>
                </a:lnTo>
                <a:cubicBezTo>
                  <a:pt x="453435" y="117640"/>
                  <a:pt x="460332" y="99564"/>
                  <a:pt x="465703" y="77252"/>
                </a:cubicBezTo>
                <a:cubicBezTo>
                  <a:pt x="471071" y="54939"/>
                  <a:pt x="473754" y="30564"/>
                  <a:pt x="473754" y="4125"/>
                </a:cubicBezTo>
                <a:lnTo>
                  <a:pt x="564910" y="4125"/>
                </a:lnTo>
                <a:lnTo>
                  <a:pt x="564910" y="131482"/>
                </a:lnTo>
                <a:lnTo>
                  <a:pt x="579683" y="131482"/>
                </a:lnTo>
                <a:close/>
                <a:moveTo>
                  <a:pt x="539893" y="131482"/>
                </a:moveTo>
                <a:lnTo>
                  <a:pt x="539893" y="25149"/>
                </a:lnTo>
                <a:lnTo>
                  <a:pt x="497308" y="25149"/>
                </a:lnTo>
                <a:cubicBezTo>
                  <a:pt x="496156" y="47329"/>
                  <a:pt x="493114" y="67578"/>
                  <a:pt x="488190" y="85899"/>
                </a:cubicBezTo>
                <a:cubicBezTo>
                  <a:pt x="483269" y="104223"/>
                  <a:pt x="477080" y="119416"/>
                  <a:pt x="469628" y="131482"/>
                </a:cubicBezTo>
                <a:close/>
                <a:moveTo>
                  <a:pt x="721142" y="4125"/>
                </a:moveTo>
                <a:lnTo>
                  <a:pt x="641164" y="207601"/>
                </a:lnTo>
                <a:lnTo>
                  <a:pt x="614413" y="207601"/>
                </a:lnTo>
                <a:lnTo>
                  <a:pt x="641031" y="145586"/>
                </a:lnTo>
                <a:lnTo>
                  <a:pt x="586998" y="4125"/>
                </a:lnTo>
                <a:lnTo>
                  <a:pt x="614017" y="4125"/>
                </a:lnTo>
                <a:lnTo>
                  <a:pt x="654603" y="114181"/>
                </a:lnTo>
                <a:lnTo>
                  <a:pt x="695060" y="4125"/>
                </a:lnTo>
                <a:close/>
                <a:moveTo>
                  <a:pt x="859674" y="152772"/>
                </a:moveTo>
                <a:lnTo>
                  <a:pt x="828533" y="152772"/>
                </a:lnTo>
                <a:lnTo>
                  <a:pt x="777564" y="84235"/>
                </a:lnTo>
                <a:lnTo>
                  <a:pt x="765055" y="84235"/>
                </a:lnTo>
                <a:lnTo>
                  <a:pt x="765055" y="152772"/>
                </a:lnTo>
                <a:lnTo>
                  <a:pt x="740038" y="152772"/>
                </a:lnTo>
                <a:lnTo>
                  <a:pt x="740038" y="4125"/>
                </a:lnTo>
                <a:lnTo>
                  <a:pt x="765055" y="4125"/>
                </a:lnTo>
                <a:lnTo>
                  <a:pt x="765055" y="68802"/>
                </a:lnTo>
                <a:cubicBezTo>
                  <a:pt x="771530" y="68712"/>
                  <a:pt x="777056" y="67360"/>
                  <a:pt x="781626" y="64742"/>
                </a:cubicBezTo>
                <a:cubicBezTo>
                  <a:pt x="786194" y="62125"/>
                  <a:pt x="790075" y="57045"/>
                  <a:pt x="793272" y="49507"/>
                </a:cubicBezTo>
                <a:cubicBezTo>
                  <a:pt x="794248" y="47289"/>
                  <a:pt x="795330" y="44715"/>
                  <a:pt x="796530" y="41784"/>
                </a:cubicBezTo>
                <a:cubicBezTo>
                  <a:pt x="797728" y="38858"/>
                  <a:pt x="798678" y="36284"/>
                  <a:pt x="799392" y="34067"/>
                </a:cubicBezTo>
                <a:cubicBezTo>
                  <a:pt x="803294" y="23151"/>
                  <a:pt x="808709" y="15436"/>
                  <a:pt x="815628" y="10907"/>
                </a:cubicBezTo>
                <a:cubicBezTo>
                  <a:pt x="822547" y="6386"/>
                  <a:pt x="831554" y="4125"/>
                  <a:pt x="842642" y="4125"/>
                </a:cubicBezTo>
                <a:lnTo>
                  <a:pt x="849427" y="4125"/>
                </a:lnTo>
                <a:lnTo>
                  <a:pt x="849427" y="25686"/>
                </a:lnTo>
                <a:lnTo>
                  <a:pt x="843707" y="25686"/>
                </a:lnTo>
                <a:cubicBezTo>
                  <a:pt x="836698" y="25686"/>
                  <a:pt x="831445" y="27129"/>
                  <a:pt x="827939" y="30005"/>
                </a:cubicBezTo>
                <a:cubicBezTo>
                  <a:pt x="824436" y="32889"/>
                  <a:pt x="821481" y="38148"/>
                  <a:pt x="819083" y="45777"/>
                </a:cubicBezTo>
                <a:cubicBezTo>
                  <a:pt x="816603" y="53495"/>
                  <a:pt x="813676" y="59507"/>
                  <a:pt x="810302" y="63810"/>
                </a:cubicBezTo>
                <a:cubicBezTo>
                  <a:pt x="806930" y="68115"/>
                  <a:pt x="803207" y="71420"/>
                  <a:pt x="799129" y="73724"/>
                </a:cubicBezTo>
                <a:close/>
                <a:moveTo>
                  <a:pt x="1006989" y="188437"/>
                </a:moveTo>
                <a:lnTo>
                  <a:pt x="983700" y="188437"/>
                </a:lnTo>
                <a:lnTo>
                  <a:pt x="983700" y="152772"/>
                </a:lnTo>
                <a:lnTo>
                  <a:pt x="875776" y="152772"/>
                </a:lnTo>
                <a:lnTo>
                  <a:pt x="875776" y="4125"/>
                </a:lnTo>
                <a:lnTo>
                  <a:pt x="900792" y="4125"/>
                </a:lnTo>
                <a:lnTo>
                  <a:pt x="900792" y="131216"/>
                </a:lnTo>
                <a:lnTo>
                  <a:pt x="967202" y="131216"/>
                </a:lnTo>
                <a:lnTo>
                  <a:pt x="967202" y="4125"/>
                </a:lnTo>
                <a:lnTo>
                  <a:pt x="992222" y="4125"/>
                </a:lnTo>
                <a:lnTo>
                  <a:pt x="992222" y="131216"/>
                </a:lnTo>
                <a:lnTo>
                  <a:pt x="1006989" y="131216"/>
                </a:lnTo>
                <a:close/>
                <a:moveTo>
                  <a:pt x="1148167" y="152772"/>
                </a:moveTo>
                <a:lnTo>
                  <a:pt x="1123417" y="152772"/>
                </a:lnTo>
                <a:lnTo>
                  <a:pt x="1123417" y="41918"/>
                </a:lnTo>
                <a:lnTo>
                  <a:pt x="1053419" y="152772"/>
                </a:lnTo>
                <a:lnTo>
                  <a:pt x="1030796" y="152772"/>
                </a:lnTo>
                <a:lnTo>
                  <a:pt x="1030796" y="4125"/>
                </a:lnTo>
                <a:lnTo>
                  <a:pt x="1055546" y="4125"/>
                </a:lnTo>
                <a:lnTo>
                  <a:pt x="1055546" y="113252"/>
                </a:lnTo>
                <a:lnTo>
                  <a:pt x="1124748" y="4125"/>
                </a:lnTo>
                <a:lnTo>
                  <a:pt x="1148167" y="4125"/>
                </a:lnTo>
                <a:close/>
                <a:moveTo>
                  <a:pt x="1366279" y="78515"/>
                </a:moveTo>
                <a:cubicBezTo>
                  <a:pt x="1366279" y="103445"/>
                  <a:pt x="1360271" y="122742"/>
                  <a:pt x="1348250" y="136403"/>
                </a:cubicBezTo>
                <a:cubicBezTo>
                  <a:pt x="1336228" y="150066"/>
                  <a:pt x="1320326" y="156898"/>
                  <a:pt x="1300544" y="156898"/>
                </a:cubicBezTo>
                <a:cubicBezTo>
                  <a:pt x="1281115" y="156898"/>
                  <a:pt x="1265699" y="150486"/>
                  <a:pt x="1254299" y="137667"/>
                </a:cubicBezTo>
                <a:cubicBezTo>
                  <a:pt x="1242898" y="124851"/>
                  <a:pt x="1236666" y="107348"/>
                  <a:pt x="1235600" y="85169"/>
                </a:cubicBezTo>
                <a:lnTo>
                  <a:pt x="1209381" y="85169"/>
                </a:lnTo>
                <a:lnTo>
                  <a:pt x="1209381" y="152772"/>
                </a:lnTo>
                <a:lnTo>
                  <a:pt x="1184368" y="152772"/>
                </a:lnTo>
                <a:lnTo>
                  <a:pt x="1184368" y="4125"/>
                </a:lnTo>
                <a:lnTo>
                  <a:pt x="1209381" y="4125"/>
                </a:lnTo>
                <a:lnTo>
                  <a:pt x="1209381" y="64677"/>
                </a:lnTo>
                <a:lnTo>
                  <a:pt x="1236132" y="64677"/>
                </a:lnTo>
                <a:cubicBezTo>
                  <a:pt x="1238175" y="44449"/>
                  <a:pt x="1244917" y="28612"/>
                  <a:pt x="1256360" y="17164"/>
                </a:cubicBezTo>
                <a:cubicBezTo>
                  <a:pt x="1267805" y="5720"/>
                  <a:pt x="1282533" y="0"/>
                  <a:pt x="1300544" y="0"/>
                </a:cubicBezTo>
                <a:cubicBezTo>
                  <a:pt x="1321391" y="0"/>
                  <a:pt x="1337559" y="7096"/>
                  <a:pt x="1349050" y="21290"/>
                </a:cubicBezTo>
                <a:cubicBezTo>
                  <a:pt x="1360538" y="35488"/>
                  <a:pt x="1366279" y="54564"/>
                  <a:pt x="1366279" y="78515"/>
                </a:cubicBezTo>
                <a:close/>
                <a:moveTo>
                  <a:pt x="1340464" y="78515"/>
                </a:moveTo>
                <a:cubicBezTo>
                  <a:pt x="1340464" y="59529"/>
                  <a:pt x="1336983" y="45291"/>
                  <a:pt x="1330021" y="35798"/>
                </a:cubicBezTo>
                <a:cubicBezTo>
                  <a:pt x="1323055" y="26301"/>
                  <a:pt x="1313230" y="21556"/>
                  <a:pt x="1300544" y="21556"/>
                </a:cubicBezTo>
                <a:cubicBezTo>
                  <a:pt x="1287682" y="21556"/>
                  <a:pt x="1277763" y="26348"/>
                  <a:pt x="1270801" y="35927"/>
                </a:cubicBezTo>
                <a:cubicBezTo>
                  <a:pt x="1263834" y="45511"/>
                  <a:pt x="1260354" y="59705"/>
                  <a:pt x="1260354" y="78515"/>
                </a:cubicBezTo>
                <a:cubicBezTo>
                  <a:pt x="1260354" y="97149"/>
                  <a:pt x="1263860" y="111272"/>
                  <a:pt x="1270870" y="120898"/>
                </a:cubicBezTo>
                <a:cubicBezTo>
                  <a:pt x="1277875" y="130524"/>
                  <a:pt x="1287768" y="135341"/>
                  <a:pt x="1300544" y="135341"/>
                </a:cubicBezTo>
                <a:cubicBezTo>
                  <a:pt x="1313230" y="135341"/>
                  <a:pt x="1323055" y="130662"/>
                  <a:pt x="1330021" y="121298"/>
                </a:cubicBezTo>
                <a:cubicBezTo>
                  <a:pt x="1336983" y="111938"/>
                  <a:pt x="1340464" y="97678"/>
                  <a:pt x="1340464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69815" y="5838592"/>
            <a:ext cx="1771944" cy="207601"/>
          </a:xfrm>
          <a:custGeom>
            <a:avLst/>
            <a:gdLst/>
            <a:ahLst/>
            <a:cxnLst/>
            <a:rect l="l" t="t" r="r" b="b"/>
            <a:pathLst>
              <a:path w="1771944" h="207601">
                <a:moveTo>
                  <a:pt x="117371" y="152774"/>
                </a:moveTo>
                <a:lnTo>
                  <a:pt x="92351" y="152774"/>
                </a:lnTo>
                <a:lnTo>
                  <a:pt x="92351" y="25687"/>
                </a:lnTo>
                <a:lnTo>
                  <a:pt x="25013" y="25687"/>
                </a:lnTo>
                <a:lnTo>
                  <a:pt x="25013" y="152774"/>
                </a:lnTo>
                <a:lnTo>
                  <a:pt x="0" y="152774"/>
                </a:lnTo>
                <a:lnTo>
                  <a:pt x="0" y="4126"/>
                </a:lnTo>
                <a:lnTo>
                  <a:pt x="117371" y="4126"/>
                </a:lnTo>
                <a:close/>
                <a:moveTo>
                  <a:pt x="275864" y="78517"/>
                </a:moveTo>
                <a:cubicBezTo>
                  <a:pt x="275864" y="103537"/>
                  <a:pt x="269831" y="122855"/>
                  <a:pt x="257771" y="136473"/>
                </a:cubicBezTo>
                <a:cubicBezTo>
                  <a:pt x="245703" y="150093"/>
                  <a:pt x="229648" y="156900"/>
                  <a:pt x="209596" y="156900"/>
                </a:cubicBezTo>
                <a:cubicBezTo>
                  <a:pt x="188920" y="156900"/>
                  <a:pt x="172663" y="149869"/>
                  <a:pt x="160823" y="135804"/>
                </a:cubicBezTo>
                <a:cubicBezTo>
                  <a:pt x="148979" y="121746"/>
                  <a:pt x="143057" y="102648"/>
                  <a:pt x="143057" y="78517"/>
                </a:cubicBezTo>
                <a:cubicBezTo>
                  <a:pt x="143057" y="53677"/>
                  <a:pt x="149155" y="34378"/>
                  <a:pt x="161359" y="20625"/>
                </a:cubicBezTo>
                <a:cubicBezTo>
                  <a:pt x="173556" y="6873"/>
                  <a:pt x="189634" y="0"/>
                  <a:pt x="209596" y="0"/>
                </a:cubicBezTo>
                <a:cubicBezTo>
                  <a:pt x="229648" y="0"/>
                  <a:pt x="245703" y="6856"/>
                  <a:pt x="257771" y="20560"/>
                </a:cubicBezTo>
                <a:cubicBezTo>
                  <a:pt x="269831" y="34269"/>
                  <a:pt x="275864" y="53587"/>
                  <a:pt x="275864" y="78517"/>
                </a:cubicBezTo>
                <a:close/>
                <a:moveTo>
                  <a:pt x="250052" y="78517"/>
                </a:moveTo>
                <a:cubicBezTo>
                  <a:pt x="250052" y="59263"/>
                  <a:pt x="246546" y="44958"/>
                  <a:pt x="239540" y="35597"/>
                </a:cubicBezTo>
                <a:cubicBezTo>
                  <a:pt x="232527" y="26237"/>
                  <a:pt x="222545" y="21557"/>
                  <a:pt x="209596" y="21557"/>
                </a:cubicBezTo>
                <a:cubicBezTo>
                  <a:pt x="196553" y="21557"/>
                  <a:pt x="186505" y="26237"/>
                  <a:pt x="179452" y="35597"/>
                </a:cubicBezTo>
                <a:cubicBezTo>
                  <a:pt x="172396" y="44958"/>
                  <a:pt x="168872" y="59263"/>
                  <a:pt x="168872" y="78517"/>
                </a:cubicBezTo>
                <a:cubicBezTo>
                  <a:pt x="168872" y="97150"/>
                  <a:pt x="172396" y="111274"/>
                  <a:pt x="179452" y="120899"/>
                </a:cubicBezTo>
                <a:cubicBezTo>
                  <a:pt x="186505" y="130526"/>
                  <a:pt x="196553" y="135343"/>
                  <a:pt x="209596" y="135343"/>
                </a:cubicBezTo>
                <a:cubicBezTo>
                  <a:pt x="222462" y="135343"/>
                  <a:pt x="232419" y="130616"/>
                  <a:pt x="239471" y="121166"/>
                </a:cubicBezTo>
                <a:cubicBezTo>
                  <a:pt x="246525" y="111720"/>
                  <a:pt x="250052" y="97503"/>
                  <a:pt x="250052" y="78517"/>
                </a:cubicBezTo>
                <a:close/>
                <a:moveTo>
                  <a:pt x="360641" y="156101"/>
                </a:moveTo>
                <a:cubicBezTo>
                  <a:pt x="350435" y="156101"/>
                  <a:pt x="341075" y="154524"/>
                  <a:pt x="332557" y="151374"/>
                </a:cubicBezTo>
                <a:cubicBezTo>
                  <a:pt x="324043" y="148227"/>
                  <a:pt x="316720" y="143461"/>
                  <a:pt x="310600" y="137074"/>
                </a:cubicBezTo>
                <a:cubicBezTo>
                  <a:pt x="304477" y="130684"/>
                  <a:pt x="299733" y="122631"/>
                  <a:pt x="296362" y="112918"/>
                </a:cubicBezTo>
                <a:cubicBezTo>
                  <a:pt x="292989" y="103202"/>
                  <a:pt x="291305" y="91779"/>
                  <a:pt x="291305" y="78650"/>
                </a:cubicBezTo>
                <a:cubicBezTo>
                  <a:pt x="291305" y="65607"/>
                  <a:pt x="293058" y="54342"/>
                  <a:pt x="296564" y="44846"/>
                </a:cubicBezTo>
                <a:cubicBezTo>
                  <a:pt x="300067" y="35357"/>
                  <a:pt x="304743" y="27371"/>
                  <a:pt x="310600" y="20895"/>
                </a:cubicBezTo>
                <a:cubicBezTo>
                  <a:pt x="316453" y="14419"/>
                  <a:pt x="323755" y="9426"/>
                  <a:pt x="332492" y="5922"/>
                </a:cubicBezTo>
                <a:cubicBezTo>
                  <a:pt x="341233" y="2419"/>
                  <a:pt x="350611" y="667"/>
                  <a:pt x="360641" y="667"/>
                </a:cubicBezTo>
                <a:cubicBezTo>
                  <a:pt x="368802" y="667"/>
                  <a:pt x="376672" y="1823"/>
                  <a:pt x="384260" y="4126"/>
                </a:cubicBezTo>
                <a:cubicBezTo>
                  <a:pt x="391842" y="6434"/>
                  <a:pt x="398606" y="9095"/>
                  <a:pt x="404553" y="12115"/>
                </a:cubicBezTo>
                <a:lnTo>
                  <a:pt x="404553" y="40191"/>
                </a:lnTo>
                <a:lnTo>
                  <a:pt x="403088" y="40191"/>
                </a:lnTo>
                <a:cubicBezTo>
                  <a:pt x="401314" y="38683"/>
                  <a:pt x="399032" y="36951"/>
                  <a:pt x="396238" y="34996"/>
                </a:cubicBezTo>
                <a:cubicBezTo>
                  <a:pt x="393440" y="33049"/>
                  <a:pt x="390045" y="31054"/>
                  <a:pt x="386057" y="29013"/>
                </a:cubicBezTo>
                <a:cubicBezTo>
                  <a:pt x="382596" y="27238"/>
                  <a:pt x="378515" y="25683"/>
                  <a:pt x="373813" y="24355"/>
                </a:cubicBezTo>
                <a:cubicBezTo>
                  <a:pt x="369108" y="23023"/>
                  <a:pt x="364583" y="22360"/>
                  <a:pt x="360237" y="22360"/>
                </a:cubicBezTo>
                <a:cubicBezTo>
                  <a:pt x="347284" y="22360"/>
                  <a:pt x="336884" y="27259"/>
                  <a:pt x="329033" y="37063"/>
                </a:cubicBezTo>
                <a:cubicBezTo>
                  <a:pt x="321178" y="46869"/>
                  <a:pt x="317254" y="60725"/>
                  <a:pt x="317254" y="78650"/>
                </a:cubicBezTo>
                <a:cubicBezTo>
                  <a:pt x="317254" y="96218"/>
                  <a:pt x="321048" y="109898"/>
                  <a:pt x="328633" y="119700"/>
                </a:cubicBezTo>
                <a:cubicBezTo>
                  <a:pt x="336219" y="129503"/>
                  <a:pt x="346752" y="134411"/>
                  <a:pt x="360237" y="134411"/>
                </a:cubicBezTo>
                <a:cubicBezTo>
                  <a:pt x="368399" y="134411"/>
                  <a:pt x="376164" y="132725"/>
                  <a:pt x="383526" y="129352"/>
                </a:cubicBezTo>
                <a:cubicBezTo>
                  <a:pt x="390891" y="125983"/>
                  <a:pt x="397407" y="121637"/>
                  <a:pt x="403088" y="116313"/>
                </a:cubicBezTo>
                <a:lnTo>
                  <a:pt x="404553" y="116313"/>
                </a:lnTo>
                <a:lnTo>
                  <a:pt x="404553" y="144389"/>
                </a:lnTo>
                <a:cubicBezTo>
                  <a:pt x="402069" y="145542"/>
                  <a:pt x="398967" y="146942"/>
                  <a:pt x="395237" y="148580"/>
                </a:cubicBezTo>
                <a:cubicBezTo>
                  <a:pt x="391510" y="150222"/>
                  <a:pt x="388141" y="151445"/>
                  <a:pt x="385124" y="152241"/>
                </a:cubicBezTo>
                <a:cubicBezTo>
                  <a:pt x="380862" y="153484"/>
                  <a:pt x="377049" y="154437"/>
                  <a:pt x="373680" y="155103"/>
                </a:cubicBezTo>
                <a:cubicBezTo>
                  <a:pt x="370307" y="155770"/>
                  <a:pt x="365962" y="156101"/>
                  <a:pt x="360641" y="156101"/>
                </a:cubicBezTo>
                <a:close/>
                <a:moveTo>
                  <a:pt x="535899" y="26086"/>
                </a:moveTo>
                <a:lnTo>
                  <a:pt x="485327" y="26086"/>
                </a:lnTo>
                <a:lnTo>
                  <a:pt x="485327" y="152774"/>
                </a:lnTo>
                <a:lnTo>
                  <a:pt x="460314" y="152774"/>
                </a:lnTo>
                <a:lnTo>
                  <a:pt x="460314" y="26086"/>
                </a:lnTo>
                <a:lnTo>
                  <a:pt x="409741" y="26086"/>
                </a:lnTo>
                <a:lnTo>
                  <a:pt x="409741" y="4126"/>
                </a:lnTo>
                <a:lnTo>
                  <a:pt x="535899" y="4126"/>
                </a:lnTo>
                <a:close/>
                <a:moveTo>
                  <a:pt x="637571" y="116180"/>
                </a:moveTo>
                <a:lnTo>
                  <a:pt x="637571" y="74924"/>
                </a:lnTo>
                <a:cubicBezTo>
                  <a:pt x="631623" y="75457"/>
                  <a:pt x="624106" y="76187"/>
                  <a:pt x="615013" y="77120"/>
                </a:cubicBezTo>
                <a:cubicBezTo>
                  <a:pt x="605919" y="78052"/>
                  <a:pt x="598579" y="79362"/>
                  <a:pt x="592988" y="81048"/>
                </a:cubicBezTo>
                <a:cubicBezTo>
                  <a:pt x="586335" y="83085"/>
                  <a:pt x="580835" y="86214"/>
                  <a:pt x="576490" y="90426"/>
                </a:cubicBezTo>
                <a:cubicBezTo>
                  <a:pt x="572140" y="94641"/>
                  <a:pt x="569966" y="100519"/>
                  <a:pt x="569966" y="108058"/>
                </a:cubicBezTo>
                <a:cubicBezTo>
                  <a:pt x="569966" y="116576"/>
                  <a:pt x="572360" y="123009"/>
                  <a:pt x="577151" y="127354"/>
                </a:cubicBezTo>
                <a:cubicBezTo>
                  <a:pt x="581943" y="131703"/>
                  <a:pt x="588952" y="133877"/>
                  <a:pt x="598179" y="133877"/>
                </a:cubicBezTo>
                <a:cubicBezTo>
                  <a:pt x="606075" y="133877"/>
                  <a:pt x="613217" y="132168"/>
                  <a:pt x="619606" y="128755"/>
                </a:cubicBezTo>
                <a:cubicBezTo>
                  <a:pt x="625993" y="125339"/>
                  <a:pt x="631980" y="121148"/>
                  <a:pt x="637571" y="116180"/>
                </a:cubicBezTo>
                <a:close/>
                <a:moveTo>
                  <a:pt x="637571" y="136938"/>
                </a:moveTo>
                <a:cubicBezTo>
                  <a:pt x="635530" y="138445"/>
                  <a:pt x="632800" y="140556"/>
                  <a:pt x="629384" y="143259"/>
                </a:cubicBezTo>
                <a:cubicBezTo>
                  <a:pt x="625972" y="145966"/>
                  <a:pt x="622667" y="148119"/>
                  <a:pt x="619469" y="149714"/>
                </a:cubicBezTo>
                <a:cubicBezTo>
                  <a:pt x="615031" y="152022"/>
                  <a:pt x="610754" y="153796"/>
                  <a:pt x="606628" y="155038"/>
                </a:cubicBezTo>
                <a:cubicBezTo>
                  <a:pt x="602503" y="156280"/>
                  <a:pt x="596715" y="156900"/>
                  <a:pt x="589262" y="156900"/>
                </a:cubicBezTo>
                <a:cubicBezTo>
                  <a:pt x="583142" y="156900"/>
                  <a:pt x="577336" y="155748"/>
                  <a:pt x="571831" y="153440"/>
                </a:cubicBezTo>
                <a:cubicBezTo>
                  <a:pt x="566330" y="151133"/>
                  <a:pt x="561491" y="147893"/>
                  <a:pt x="557327" y="143727"/>
                </a:cubicBezTo>
                <a:cubicBezTo>
                  <a:pt x="553330" y="139644"/>
                  <a:pt x="550137" y="134609"/>
                  <a:pt x="547743" y="128622"/>
                </a:cubicBezTo>
                <a:cubicBezTo>
                  <a:pt x="545349" y="122635"/>
                  <a:pt x="544151" y="116313"/>
                  <a:pt x="544151" y="109661"/>
                </a:cubicBezTo>
                <a:cubicBezTo>
                  <a:pt x="544151" y="99368"/>
                  <a:pt x="546325" y="90602"/>
                  <a:pt x="550671" y="83377"/>
                </a:cubicBezTo>
                <a:cubicBezTo>
                  <a:pt x="555015" y="76148"/>
                  <a:pt x="561895" y="70403"/>
                  <a:pt x="571298" y="66143"/>
                </a:cubicBezTo>
                <a:cubicBezTo>
                  <a:pt x="579636" y="62328"/>
                  <a:pt x="589486" y="59685"/>
                  <a:pt x="600843" y="58220"/>
                </a:cubicBezTo>
                <a:cubicBezTo>
                  <a:pt x="612195" y="56759"/>
                  <a:pt x="624437" y="55671"/>
                  <a:pt x="637571" y="54962"/>
                </a:cubicBezTo>
                <a:lnTo>
                  <a:pt x="637571" y="50170"/>
                </a:lnTo>
                <a:cubicBezTo>
                  <a:pt x="637571" y="44317"/>
                  <a:pt x="636682" y="39594"/>
                  <a:pt x="634910" y="36001"/>
                </a:cubicBezTo>
                <a:cubicBezTo>
                  <a:pt x="633132" y="32408"/>
                  <a:pt x="630652" y="29636"/>
                  <a:pt x="627459" y="27681"/>
                </a:cubicBezTo>
                <a:cubicBezTo>
                  <a:pt x="624261" y="25640"/>
                  <a:pt x="620359" y="24290"/>
                  <a:pt x="615747" y="23621"/>
                </a:cubicBezTo>
                <a:cubicBezTo>
                  <a:pt x="611132" y="22958"/>
                  <a:pt x="606387" y="22627"/>
                  <a:pt x="601506" y="22627"/>
                </a:cubicBezTo>
                <a:cubicBezTo>
                  <a:pt x="595738" y="22627"/>
                  <a:pt x="588952" y="23491"/>
                  <a:pt x="581148" y="25222"/>
                </a:cubicBezTo>
                <a:cubicBezTo>
                  <a:pt x="573339" y="26951"/>
                  <a:pt x="565531" y="29459"/>
                  <a:pt x="557723" y="32740"/>
                </a:cubicBezTo>
                <a:lnTo>
                  <a:pt x="556257" y="32740"/>
                </a:lnTo>
                <a:lnTo>
                  <a:pt x="556257" y="7323"/>
                </a:lnTo>
                <a:cubicBezTo>
                  <a:pt x="560873" y="5991"/>
                  <a:pt x="567479" y="4527"/>
                  <a:pt x="576090" y="2928"/>
                </a:cubicBezTo>
                <a:cubicBezTo>
                  <a:pt x="584694" y="1332"/>
                  <a:pt x="593208" y="534"/>
                  <a:pt x="601638" y="534"/>
                </a:cubicBezTo>
                <a:cubicBezTo>
                  <a:pt x="611845" y="534"/>
                  <a:pt x="620448" y="1332"/>
                  <a:pt x="627459" y="2928"/>
                </a:cubicBezTo>
                <a:cubicBezTo>
                  <a:pt x="634468" y="4527"/>
                  <a:pt x="640763" y="7409"/>
                  <a:pt x="646351" y="11579"/>
                </a:cubicBezTo>
                <a:cubicBezTo>
                  <a:pt x="651765" y="15661"/>
                  <a:pt x="655801" y="20939"/>
                  <a:pt x="658465" y="27414"/>
                </a:cubicBezTo>
                <a:cubicBezTo>
                  <a:pt x="661125" y="33891"/>
                  <a:pt x="662454" y="41786"/>
                  <a:pt x="662454" y="51103"/>
                </a:cubicBezTo>
                <a:lnTo>
                  <a:pt x="662454" y="152774"/>
                </a:lnTo>
                <a:lnTo>
                  <a:pt x="637571" y="152774"/>
                </a:lnTo>
                <a:close/>
                <a:moveTo>
                  <a:pt x="814165" y="107791"/>
                </a:moveTo>
                <a:cubicBezTo>
                  <a:pt x="814165" y="114977"/>
                  <a:pt x="812786" y="121342"/>
                  <a:pt x="810039" y="126886"/>
                </a:cubicBezTo>
                <a:cubicBezTo>
                  <a:pt x="807290" y="132435"/>
                  <a:pt x="803520" y="137071"/>
                  <a:pt x="798729" y="140796"/>
                </a:cubicBezTo>
                <a:cubicBezTo>
                  <a:pt x="792695" y="145499"/>
                  <a:pt x="786373" y="148674"/>
                  <a:pt x="779764" y="150311"/>
                </a:cubicBezTo>
                <a:cubicBezTo>
                  <a:pt x="773153" y="151953"/>
                  <a:pt x="765233" y="152774"/>
                  <a:pt x="756011" y="152774"/>
                </a:cubicBezTo>
                <a:lnTo>
                  <a:pt x="697590" y="152774"/>
                </a:lnTo>
                <a:lnTo>
                  <a:pt x="697590" y="4126"/>
                </a:lnTo>
                <a:lnTo>
                  <a:pt x="752151" y="4126"/>
                </a:lnTo>
                <a:cubicBezTo>
                  <a:pt x="763063" y="4126"/>
                  <a:pt x="771048" y="4458"/>
                  <a:pt x="776106" y="5123"/>
                </a:cubicBezTo>
                <a:cubicBezTo>
                  <a:pt x="781161" y="5793"/>
                  <a:pt x="786172" y="7500"/>
                  <a:pt x="791143" y="10247"/>
                </a:cubicBezTo>
                <a:cubicBezTo>
                  <a:pt x="796378" y="13090"/>
                  <a:pt x="800237" y="16859"/>
                  <a:pt x="802720" y="21557"/>
                </a:cubicBezTo>
                <a:cubicBezTo>
                  <a:pt x="805204" y="26263"/>
                  <a:pt x="806446" y="31853"/>
                  <a:pt x="806446" y="38330"/>
                </a:cubicBezTo>
                <a:cubicBezTo>
                  <a:pt x="806446" y="45426"/>
                  <a:pt x="804496" y="51795"/>
                  <a:pt x="800589" y="57428"/>
                </a:cubicBezTo>
                <a:cubicBezTo>
                  <a:pt x="796684" y="63058"/>
                  <a:pt x="791496" y="67428"/>
                  <a:pt x="785019" y="70536"/>
                </a:cubicBezTo>
                <a:lnTo>
                  <a:pt x="785686" y="71464"/>
                </a:lnTo>
                <a:cubicBezTo>
                  <a:pt x="793760" y="73501"/>
                  <a:pt x="800524" y="77628"/>
                  <a:pt x="805979" y="83838"/>
                </a:cubicBezTo>
                <a:cubicBezTo>
                  <a:pt x="811436" y="90047"/>
                  <a:pt x="814165" y="98037"/>
                  <a:pt x="814165" y="107791"/>
                </a:cubicBezTo>
                <a:close/>
                <a:moveTo>
                  <a:pt x="780764" y="42190"/>
                </a:moveTo>
                <a:cubicBezTo>
                  <a:pt x="780764" y="38816"/>
                  <a:pt x="780209" y="35889"/>
                  <a:pt x="779101" y="33401"/>
                </a:cubicBezTo>
                <a:cubicBezTo>
                  <a:pt x="777992" y="30917"/>
                  <a:pt x="776059" y="28970"/>
                  <a:pt x="773308" y="27548"/>
                </a:cubicBezTo>
                <a:cubicBezTo>
                  <a:pt x="770115" y="25864"/>
                  <a:pt x="766544" y="24866"/>
                  <a:pt x="762598" y="24553"/>
                </a:cubicBezTo>
                <a:cubicBezTo>
                  <a:pt x="758650" y="24243"/>
                  <a:pt x="753174" y="24088"/>
                  <a:pt x="746161" y="24088"/>
                </a:cubicBezTo>
                <a:lnTo>
                  <a:pt x="722339" y="24088"/>
                </a:lnTo>
                <a:lnTo>
                  <a:pt x="722339" y="64808"/>
                </a:lnTo>
                <a:lnTo>
                  <a:pt x="751086" y="64808"/>
                </a:lnTo>
                <a:cubicBezTo>
                  <a:pt x="757210" y="64808"/>
                  <a:pt x="761558" y="64520"/>
                  <a:pt x="764129" y="63943"/>
                </a:cubicBezTo>
                <a:cubicBezTo>
                  <a:pt x="766699" y="63372"/>
                  <a:pt x="769539" y="62148"/>
                  <a:pt x="772646" y="60286"/>
                </a:cubicBezTo>
                <a:cubicBezTo>
                  <a:pt x="775570" y="58512"/>
                  <a:pt x="777658" y="56118"/>
                  <a:pt x="778903" y="53098"/>
                </a:cubicBezTo>
                <a:cubicBezTo>
                  <a:pt x="780142" y="50084"/>
                  <a:pt x="780764" y="46448"/>
                  <a:pt x="780764" y="42190"/>
                </a:cubicBezTo>
                <a:close/>
                <a:moveTo>
                  <a:pt x="788346" y="107929"/>
                </a:moveTo>
                <a:cubicBezTo>
                  <a:pt x="788346" y="102870"/>
                  <a:pt x="787615" y="98810"/>
                  <a:pt x="786153" y="95751"/>
                </a:cubicBezTo>
                <a:cubicBezTo>
                  <a:pt x="784689" y="92690"/>
                  <a:pt x="781473" y="89961"/>
                  <a:pt x="776502" y="87567"/>
                </a:cubicBezTo>
                <a:cubicBezTo>
                  <a:pt x="773398" y="86059"/>
                  <a:pt x="770072" y="85127"/>
                  <a:pt x="766523" y="84770"/>
                </a:cubicBezTo>
                <a:cubicBezTo>
                  <a:pt x="762973" y="84417"/>
                  <a:pt x="758048" y="84237"/>
                  <a:pt x="751749" y="84237"/>
                </a:cubicBezTo>
                <a:lnTo>
                  <a:pt x="722339" y="84237"/>
                </a:lnTo>
                <a:lnTo>
                  <a:pt x="722339" y="132812"/>
                </a:lnTo>
                <a:lnTo>
                  <a:pt x="744033" y="132812"/>
                </a:lnTo>
                <a:cubicBezTo>
                  <a:pt x="752993" y="132812"/>
                  <a:pt x="759957" y="132459"/>
                  <a:pt x="764927" y="131750"/>
                </a:cubicBezTo>
                <a:cubicBezTo>
                  <a:pt x="769896" y="131041"/>
                  <a:pt x="774152" y="129623"/>
                  <a:pt x="777701" y="127488"/>
                </a:cubicBezTo>
                <a:cubicBezTo>
                  <a:pt x="781426" y="125184"/>
                  <a:pt x="784134" y="122523"/>
                  <a:pt x="785819" y="119506"/>
                </a:cubicBezTo>
                <a:cubicBezTo>
                  <a:pt x="787503" y="116486"/>
                  <a:pt x="788346" y="112626"/>
                  <a:pt x="788346" y="107929"/>
                </a:cubicBezTo>
                <a:close/>
                <a:moveTo>
                  <a:pt x="955623" y="152774"/>
                </a:moveTo>
                <a:lnTo>
                  <a:pt x="930607" y="152774"/>
                </a:lnTo>
                <a:lnTo>
                  <a:pt x="930607" y="25150"/>
                </a:lnTo>
                <a:lnTo>
                  <a:pt x="879506" y="25150"/>
                </a:lnTo>
                <a:cubicBezTo>
                  <a:pt x="879239" y="32520"/>
                  <a:pt x="878972" y="39594"/>
                  <a:pt x="878705" y="46379"/>
                </a:cubicBezTo>
                <a:cubicBezTo>
                  <a:pt x="878440" y="53166"/>
                  <a:pt x="878173" y="59307"/>
                  <a:pt x="877907" y="64808"/>
                </a:cubicBezTo>
                <a:cubicBezTo>
                  <a:pt x="877377" y="78736"/>
                  <a:pt x="876466" y="90408"/>
                  <a:pt x="875181" y="99811"/>
                </a:cubicBezTo>
                <a:cubicBezTo>
                  <a:pt x="873896" y="109210"/>
                  <a:pt x="872277" y="116753"/>
                  <a:pt x="870321" y="122430"/>
                </a:cubicBezTo>
                <a:cubicBezTo>
                  <a:pt x="868370" y="128287"/>
                  <a:pt x="866221" y="132859"/>
                  <a:pt x="863867" y="136138"/>
                </a:cubicBezTo>
                <a:cubicBezTo>
                  <a:pt x="861516" y="139422"/>
                  <a:pt x="858877" y="142391"/>
                  <a:pt x="855950" y="145056"/>
                </a:cubicBezTo>
                <a:cubicBezTo>
                  <a:pt x="852929" y="147716"/>
                  <a:pt x="849694" y="149714"/>
                  <a:pt x="846234" y="151043"/>
                </a:cubicBezTo>
                <a:cubicBezTo>
                  <a:pt x="842778" y="152375"/>
                  <a:pt x="838872" y="153040"/>
                  <a:pt x="834523" y="153040"/>
                </a:cubicBezTo>
                <a:cubicBezTo>
                  <a:pt x="833105" y="153040"/>
                  <a:pt x="831284" y="152997"/>
                  <a:pt x="829069" y="152911"/>
                </a:cubicBezTo>
                <a:cubicBezTo>
                  <a:pt x="826851" y="152821"/>
                  <a:pt x="825296" y="152774"/>
                  <a:pt x="824410" y="152774"/>
                </a:cubicBezTo>
                <a:lnTo>
                  <a:pt x="824410" y="130951"/>
                </a:lnTo>
                <a:lnTo>
                  <a:pt x="825739" y="130951"/>
                </a:lnTo>
                <a:cubicBezTo>
                  <a:pt x="826362" y="130951"/>
                  <a:pt x="827006" y="130994"/>
                  <a:pt x="827672" y="131081"/>
                </a:cubicBezTo>
                <a:cubicBezTo>
                  <a:pt x="828335" y="131171"/>
                  <a:pt x="829108" y="131217"/>
                  <a:pt x="830001" y="131217"/>
                </a:cubicBezTo>
                <a:cubicBezTo>
                  <a:pt x="832129" y="131217"/>
                  <a:pt x="834214" y="130904"/>
                  <a:pt x="836255" y="130284"/>
                </a:cubicBezTo>
                <a:cubicBezTo>
                  <a:pt x="838293" y="129662"/>
                  <a:pt x="840114" y="128510"/>
                  <a:pt x="841709" y="126825"/>
                </a:cubicBezTo>
                <a:cubicBezTo>
                  <a:pt x="846148" y="122476"/>
                  <a:pt x="849384" y="114867"/>
                  <a:pt x="851425" y="104002"/>
                </a:cubicBezTo>
                <a:cubicBezTo>
                  <a:pt x="853463" y="93133"/>
                  <a:pt x="854927" y="77941"/>
                  <a:pt x="855814" y="58421"/>
                </a:cubicBezTo>
                <a:cubicBezTo>
                  <a:pt x="856173" y="51146"/>
                  <a:pt x="856505" y="42541"/>
                  <a:pt x="856818" y="32602"/>
                </a:cubicBezTo>
                <a:cubicBezTo>
                  <a:pt x="857124" y="22670"/>
                  <a:pt x="857415" y="13173"/>
                  <a:pt x="857682" y="4126"/>
                </a:cubicBezTo>
                <a:lnTo>
                  <a:pt x="955623" y="4126"/>
                </a:lnTo>
                <a:close/>
                <a:moveTo>
                  <a:pt x="1100571" y="152774"/>
                </a:moveTo>
                <a:lnTo>
                  <a:pt x="1075554" y="152774"/>
                </a:lnTo>
                <a:lnTo>
                  <a:pt x="1075554" y="93824"/>
                </a:lnTo>
                <a:lnTo>
                  <a:pt x="1050801" y="93824"/>
                </a:lnTo>
                <a:lnTo>
                  <a:pt x="1006754" y="152774"/>
                </a:lnTo>
                <a:lnTo>
                  <a:pt x="977609" y="152774"/>
                </a:lnTo>
                <a:lnTo>
                  <a:pt x="1025384" y="91560"/>
                </a:lnTo>
                <a:cubicBezTo>
                  <a:pt x="1013051" y="87924"/>
                  <a:pt x="1004021" y="82513"/>
                  <a:pt x="998301" y="75324"/>
                </a:cubicBezTo>
                <a:cubicBezTo>
                  <a:pt x="992578" y="68134"/>
                  <a:pt x="989719" y="58512"/>
                  <a:pt x="989719" y="46448"/>
                </a:cubicBezTo>
                <a:cubicBezTo>
                  <a:pt x="989719" y="39079"/>
                  <a:pt x="991335" y="32628"/>
                  <a:pt x="994575" y="27084"/>
                </a:cubicBezTo>
                <a:cubicBezTo>
                  <a:pt x="997812" y="21539"/>
                  <a:pt x="1002182" y="16859"/>
                  <a:pt x="1007683" y="13043"/>
                </a:cubicBezTo>
                <a:cubicBezTo>
                  <a:pt x="1012118" y="10023"/>
                  <a:pt x="1017710" y="7784"/>
                  <a:pt x="1024452" y="6318"/>
                </a:cubicBezTo>
                <a:cubicBezTo>
                  <a:pt x="1031194" y="4857"/>
                  <a:pt x="1038737" y="4126"/>
                  <a:pt x="1047074" y="4126"/>
                </a:cubicBezTo>
                <a:lnTo>
                  <a:pt x="1100571" y="4126"/>
                </a:lnTo>
                <a:close/>
                <a:moveTo>
                  <a:pt x="1075554" y="74129"/>
                </a:moveTo>
                <a:lnTo>
                  <a:pt x="1075554" y="24088"/>
                </a:lnTo>
                <a:lnTo>
                  <a:pt x="1048403" y="24088"/>
                </a:lnTo>
                <a:cubicBezTo>
                  <a:pt x="1042640" y="24088"/>
                  <a:pt x="1038095" y="24402"/>
                  <a:pt x="1034769" y="25020"/>
                </a:cubicBezTo>
                <a:cubicBezTo>
                  <a:pt x="1031440" y="25640"/>
                  <a:pt x="1028221" y="26839"/>
                  <a:pt x="1025117" y="28613"/>
                </a:cubicBezTo>
                <a:cubicBezTo>
                  <a:pt x="1021921" y="30565"/>
                  <a:pt x="1019505" y="33201"/>
                  <a:pt x="1017867" y="36527"/>
                </a:cubicBezTo>
                <a:cubicBezTo>
                  <a:pt x="1016226" y="39857"/>
                  <a:pt x="1015404" y="43428"/>
                  <a:pt x="1015404" y="47244"/>
                </a:cubicBezTo>
                <a:cubicBezTo>
                  <a:pt x="1015404" y="52121"/>
                  <a:pt x="1015959" y="56092"/>
                  <a:pt x="1017068" y="59153"/>
                </a:cubicBezTo>
                <a:cubicBezTo>
                  <a:pt x="1018177" y="62216"/>
                  <a:pt x="1020196" y="65032"/>
                  <a:pt x="1023124" y="67605"/>
                </a:cubicBezTo>
                <a:cubicBezTo>
                  <a:pt x="1026226" y="70269"/>
                  <a:pt x="1030017" y="72019"/>
                  <a:pt x="1034499" y="72861"/>
                </a:cubicBezTo>
                <a:cubicBezTo>
                  <a:pt x="1038978" y="73707"/>
                  <a:pt x="1043882" y="74129"/>
                  <a:pt x="1049205" y="74129"/>
                </a:cubicBezTo>
                <a:close/>
                <a:moveTo>
                  <a:pt x="1201312" y="156237"/>
                </a:moveTo>
                <a:cubicBezTo>
                  <a:pt x="1177621" y="156237"/>
                  <a:pt x="1159236" y="149559"/>
                  <a:pt x="1146153" y="136206"/>
                </a:cubicBezTo>
                <a:cubicBezTo>
                  <a:pt x="1133064" y="122855"/>
                  <a:pt x="1126523" y="103894"/>
                  <a:pt x="1126523" y="79316"/>
                </a:cubicBezTo>
                <a:cubicBezTo>
                  <a:pt x="1126523" y="55095"/>
                  <a:pt x="1132865" y="35824"/>
                  <a:pt x="1145553" y="21492"/>
                </a:cubicBezTo>
                <a:cubicBezTo>
                  <a:pt x="1158239" y="7164"/>
                  <a:pt x="1174827" y="0"/>
                  <a:pt x="1195323" y="0"/>
                </a:cubicBezTo>
                <a:cubicBezTo>
                  <a:pt x="1204549" y="0"/>
                  <a:pt x="1212714" y="1332"/>
                  <a:pt x="1219813" y="3989"/>
                </a:cubicBezTo>
                <a:cubicBezTo>
                  <a:pt x="1226909" y="6654"/>
                  <a:pt x="1233115" y="10826"/>
                  <a:pt x="1238439" y="16503"/>
                </a:cubicBezTo>
                <a:cubicBezTo>
                  <a:pt x="1243764" y="22185"/>
                  <a:pt x="1247842" y="29121"/>
                  <a:pt x="1250683" y="37329"/>
                </a:cubicBezTo>
                <a:cubicBezTo>
                  <a:pt x="1253519" y="45537"/>
                  <a:pt x="1254942" y="55584"/>
                  <a:pt x="1254942" y="67472"/>
                </a:cubicBezTo>
                <a:lnTo>
                  <a:pt x="1254942" y="81048"/>
                </a:lnTo>
                <a:lnTo>
                  <a:pt x="1151938" y="81048"/>
                </a:lnTo>
                <a:cubicBezTo>
                  <a:pt x="1151938" y="98345"/>
                  <a:pt x="1156287" y="111565"/>
                  <a:pt x="1164981" y="120701"/>
                </a:cubicBezTo>
                <a:cubicBezTo>
                  <a:pt x="1173676" y="129842"/>
                  <a:pt x="1185700" y="134411"/>
                  <a:pt x="1201047" y="134411"/>
                </a:cubicBezTo>
                <a:cubicBezTo>
                  <a:pt x="1206547" y="134411"/>
                  <a:pt x="1211936" y="133787"/>
                  <a:pt x="1217214" y="132545"/>
                </a:cubicBezTo>
                <a:cubicBezTo>
                  <a:pt x="1222492" y="131307"/>
                  <a:pt x="1227262" y="129709"/>
                  <a:pt x="1231520" y="127755"/>
                </a:cubicBezTo>
                <a:cubicBezTo>
                  <a:pt x="1236042" y="125716"/>
                  <a:pt x="1239858" y="123744"/>
                  <a:pt x="1242964" y="121833"/>
                </a:cubicBezTo>
                <a:cubicBezTo>
                  <a:pt x="1246068" y="119924"/>
                  <a:pt x="1248645" y="118128"/>
                  <a:pt x="1250683" y="116443"/>
                </a:cubicBezTo>
                <a:lnTo>
                  <a:pt x="1252145" y="116443"/>
                </a:lnTo>
                <a:lnTo>
                  <a:pt x="1252145" y="143727"/>
                </a:lnTo>
                <a:cubicBezTo>
                  <a:pt x="1249218" y="144879"/>
                  <a:pt x="1245578" y="146319"/>
                  <a:pt x="1241237" y="148047"/>
                </a:cubicBezTo>
                <a:cubicBezTo>
                  <a:pt x="1236887" y="149779"/>
                  <a:pt x="1232982" y="151133"/>
                  <a:pt x="1229523" y="152108"/>
                </a:cubicBezTo>
                <a:cubicBezTo>
                  <a:pt x="1224645" y="153437"/>
                  <a:pt x="1220230" y="154459"/>
                  <a:pt x="1216282" y="155171"/>
                </a:cubicBezTo>
                <a:cubicBezTo>
                  <a:pt x="1212332" y="155881"/>
                  <a:pt x="1207346" y="156237"/>
                  <a:pt x="1201312" y="156237"/>
                </a:cubicBezTo>
                <a:close/>
                <a:moveTo>
                  <a:pt x="1230588" y="61885"/>
                </a:moveTo>
                <a:cubicBezTo>
                  <a:pt x="1230412" y="55142"/>
                  <a:pt x="1229613" y="49328"/>
                  <a:pt x="1228194" y="44446"/>
                </a:cubicBezTo>
                <a:cubicBezTo>
                  <a:pt x="1226776" y="39568"/>
                  <a:pt x="1224735" y="35446"/>
                  <a:pt x="1222070" y="32073"/>
                </a:cubicBezTo>
                <a:cubicBezTo>
                  <a:pt x="1219147" y="28347"/>
                  <a:pt x="1215396" y="25511"/>
                  <a:pt x="1210827" y="23556"/>
                </a:cubicBezTo>
                <a:cubicBezTo>
                  <a:pt x="1206259" y="21604"/>
                  <a:pt x="1200603" y="20629"/>
                  <a:pt x="1193861" y="20629"/>
                </a:cubicBezTo>
                <a:cubicBezTo>
                  <a:pt x="1187208" y="20629"/>
                  <a:pt x="1181552" y="21630"/>
                  <a:pt x="1176894" y="23621"/>
                </a:cubicBezTo>
                <a:cubicBezTo>
                  <a:pt x="1172232" y="25619"/>
                  <a:pt x="1167995" y="28523"/>
                  <a:pt x="1164182" y="32343"/>
                </a:cubicBezTo>
                <a:cubicBezTo>
                  <a:pt x="1160456" y="36242"/>
                  <a:pt x="1157619" y="40569"/>
                  <a:pt x="1155668" y="45314"/>
                </a:cubicBezTo>
                <a:cubicBezTo>
                  <a:pt x="1153714" y="50058"/>
                  <a:pt x="1152472" y="55584"/>
                  <a:pt x="1151938" y="61885"/>
                </a:cubicBezTo>
                <a:close/>
                <a:moveTo>
                  <a:pt x="1418090" y="152774"/>
                </a:moveTo>
                <a:lnTo>
                  <a:pt x="1393340" y="152774"/>
                </a:lnTo>
                <a:lnTo>
                  <a:pt x="1393340" y="35936"/>
                </a:lnTo>
                <a:lnTo>
                  <a:pt x="1357674" y="111788"/>
                </a:lnTo>
                <a:lnTo>
                  <a:pt x="1339041" y="111788"/>
                </a:lnTo>
                <a:lnTo>
                  <a:pt x="1303646" y="35936"/>
                </a:lnTo>
                <a:lnTo>
                  <a:pt x="1303646" y="152774"/>
                </a:lnTo>
                <a:lnTo>
                  <a:pt x="1280225" y="152774"/>
                </a:lnTo>
                <a:lnTo>
                  <a:pt x="1280225" y="4126"/>
                </a:lnTo>
                <a:lnTo>
                  <a:pt x="1310436" y="4126"/>
                </a:lnTo>
                <a:lnTo>
                  <a:pt x="1349560" y="86638"/>
                </a:lnTo>
                <a:lnTo>
                  <a:pt x="1387349" y="4126"/>
                </a:lnTo>
                <a:lnTo>
                  <a:pt x="1418090" y="4126"/>
                </a:lnTo>
                <a:close/>
                <a:moveTo>
                  <a:pt x="1571130" y="4126"/>
                </a:moveTo>
                <a:lnTo>
                  <a:pt x="1491153" y="207602"/>
                </a:lnTo>
                <a:lnTo>
                  <a:pt x="1464404" y="207602"/>
                </a:lnTo>
                <a:lnTo>
                  <a:pt x="1491019" y="145588"/>
                </a:lnTo>
                <a:lnTo>
                  <a:pt x="1436990" y="4126"/>
                </a:lnTo>
                <a:lnTo>
                  <a:pt x="1464004" y="4126"/>
                </a:lnTo>
                <a:lnTo>
                  <a:pt x="1504591" y="114182"/>
                </a:lnTo>
                <a:lnTo>
                  <a:pt x="1545048" y="4126"/>
                </a:lnTo>
                <a:close/>
                <a:moveTo>
                  <a:pt x="1771945" y="78517"/>
                </a:moveTo>
                <a:cubicBezTo>
                  <a:pt x="1771945" y="103451"/>
                  <a:pt x="1765932" y="122743"/>
                  <a:pt x="1753913" y="136405"/>
                </a:cubicBezTo>
                <a:cubicBezTo>
                  <a:pt x="1741889" y="150067"/>
                  <a:pt x="1725987" y="156900"/>
                  <a:pt x="1706206" y="156900"/>
                </a:cubicBezTo>
                <a:cubicBezTo>
                  <a:pt x="1686776" y="156900"/>
                  <a:pt x="1671361" y="150488"/>
                  <a:pt x="1659960" y="137672"/>
                </a:cubicBezTo>
                <a:cubicBezTo>
                  <a:pt x="1648562" y="124853"/>
                  <a:pt x="1642327" y="107350"/>
                  <a:pt x="1641265" y="85173"/>
                </a:cubicBezTo>
                <a:lnTo>
                  <a:pt x="1615046" y="85173"/>
                </a:lnTo>
                <a:lnTo>
                  <a:pt x="1615046" y="152774"/>
                </a:lnTo>
                <a:lnTo>
                  <a:pt x="1590030" y="152774"/>
                </a:lnTo>
                <a:lnTo>
                  <a:pt x="1590030" y="4126"/>
                </a:lnTo>
                <a:lnTo>
                  <a:pt x="1615046" y="4126"/>
                </a:lnTo>
                <a:lnTo>
                  <a:pt x="1615046" y="64679"/>
                </a:lnTo>
                <a:lnTo>
                  <a:pt x="1641794" y="64679"/>
                </a:lnTo>
                <a:cubicBezTo>
                  <a:pt x="1643836" y="44450"/>
                  <a:pt x="1650578" y="28613"/>
                  <a:pt x="1662022" y="17169"/>
                </a:cubicBezTo>
                <a:cubicBezTo>
                  <a:pt x="1673468" y="5722"/>
                  <a:pt x="1688195" y="0"/>
                  <a:pt x="1706206" y="0"/>
                </a:cubicBezTo>
                <a:cubicBezTo>
                  <a:pt x="1727053" y="0"/>
                  <a:pt x="1743224" y="7099"/>
                  <a:pt x="1754712" y="21292"/>
                </a:cubicBezTo>
                <a:cubicBezTo>
                  <a:pt x="1766199" y="35489"/>
                  <a:pt x="1771945" y="54566"/>
                  <a:pt x="1771945" y="78517"/>
                </a:cubicBezTo>
                <a:close/>
                <a:moveTo>
                  <a:pt x="1746126" y="78517"/>
                </a:moveTo>
                <a:cubicBezTo>
                  <a:pt x="1746126" y="59530"/>
                  <a:pt x="1742645" y="45296"/>
                  <a:pt x="1735682" y="35799"/>
                </a:cubicBezTo>
                <a:cubicBezTo>
                  <a:pt x="1728717" y="26306"/>
                  <a:pt x="1718892" y="21557"/>
                  <a:pt x="1706206" y="21557"/>
                </a:cubicBezTo>
                <a:cubicBezTo>
                  <a:pt x="1693343" y="21557"/>
                  <a:pt x="1683425" y="26349"/>
                  <a:pt x="1676466" y="35932"/>
                </a:cubicBezTo>
                <a:cubicBezTo>
                  <a:pt x="1669496" y="45516"/>
                  <a:pt x="1666015" y="59711"/>
                  <a:pt x="1666015" y="78517"/>
                </a:cubicBezTo>
                <a:cubicBezTo>
                  <a:pt x="1666015" y="97150"/>
                  <a:pt x="1669522" y="111274"/>
                  <a:pt x="1676531" y="120899"/>
                </a:cubicBezTo>
                <a:cubicBezTo>
                  <a:pt x="1683540" y="130526"/>
                  <a:pt x="1693430" y="135343"/>
                  <a:pt x="1706206" y="135343"/>
                </a:cubicBezTo>
                <a:cubicBezTo>
                  <a:pt x="1718892" y="135343"/>
                  <a:pt x="1728717" y="130663"/>
                  <a:pt x="1735682" y="121303"/>
                </a:cubicBezTo>
                <a:cubicBezTo>
                  <a:pt x="1742645" y="111943"/>
                  <a:pt x="1746126" y="97684"/>
                  <a:pt x="1746126" y="785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348562" y="5839126"/>
            <a:ext cx="252010" cy="155703"/>
          </a:xfrm>
          <a:custGeom>
            <a:avLst/>
            <a:gdLst/>
            <a:ahLst/>
            <a:cxnLst/>
            <a:rect l="l" t="t" r="r" b="b"/>
            <a:pathLst>
              <a:path w="252010" h="155703">
                <a:moveTo>
                  <a:pt x="117371" y="152240"/>
                </a:moveTo>
                <a:lnTo>
                  <a:pt x="92619" y="152240"/>
                </a:lnTo>
                <a:lnTo>
                  <a:pt x="92619" y="41389"/>
                </a:lnTo>
                <a:lnTo>
                  <a:pt x="22618" y="152240"/>
                </a:lnTo>
                <a:lnTo>
                  <a:pt x="0" y="152240"/>
                </a:lnTo>
                <a:lnTo>
                  <a:pt x="0" y="3592"/>
                </a:lnTo>
                <a:lnTo>
                  <a:pt x="24750" y="3592"/>
                </a:lnTo>
                <a:lnTo>
                  <a:pt x="24750" y="112720"/>
                </a:lnTo>
                <a:lnTo>
                  <a:pt x="93952" y="3592"/>
                </a:lnTo>
                <a:lnTo>
                  <a:pt x="117371" y="3592"/>
                </a:lnTo>
                <a:close/>
                <a:moveTo>
                  <a:pt x="252010" y="111117"/>
                </a:moveTo>
                <a:cubicBezTo>
                  <a:pt x="252010" y="119458"/>
                  <a:pt x="250189" y="126511"/>
                  <a:pt x="246556" y="132278"/>
                </a:cubicBezTo>
                <a:cubicBezTo>
                  <a:pt x="242920" y="138045"/>
                  <a:pt x="238258" y="142613"/>
                  <a:pt x="232581" y="145987"/>
                </a:cubicBezTo>
                <a:cubicBezTo>
                  <a:pt x="227170" y="149270"/>
                  <a:pt x="221006" y="151707"/>
                  <a:pt x="214087" y="153309"/>
                </a:cubicBezTo>
                <a:cubicBezTo>
                  <a:pt x="207168" y="154904"/>
                  <a:pt x="200242" y="155703"/>
                  <a:pt x="193323" y="155703"/>
                </a:cubicBezTo>
                <a:cubicBezTo>
                  <a:pt x="183567" y="155703"/>
                  <a:pt x="174336" y="154749"/>
                  <a:pt x="165642" y="152842"/>
                </a:cubicBezTo>
                <a:cubicBezTo>
                  <a:pt x="156953" y="150933"/>
                  <a:pt x="148301" y="147891"/>
                  <a:pt x="139693" y="143725"/>
                </a:cubicBezTo>
                <a:lnTo>
                  <a:pt x="139693" y="116046"/>
                </a:lnTo>
                <a:lnTo>
                  <a:pt x="141292" y="116046"/>
                </a:lnTo>
                <a:cubicBezTo>
                  <a:pt x="147326" y="121633"/>
                  <a:pt x="154889" y="126046"/>
                  <a:pt x="163983" y="129283"/>
                </a:cubicBezTo>
                <a:cubicBezTo>
                  <a:pt x="173077" y="132523"/>
                  <a:pt x="182148" y="134143"/>
                  <a:pt x="191196" y="134143"/>
                </a:cubicBezTo>
                <a:cubicBezTo>
                  <a:pt x="195101" y="134143"/>
                  <a:pt x="199292" y="133722"/>
                  <a:pt x="203770" y="132876"/>
                </a:cubicBezTo>
                <a:cubicBezTo>
                  <a:pt x="208248" y="132033"/>
                  <a:pt x="212043" y="130726"/>
                  <a:pt x="215146" y="128952"/>
                </a:cubicBezTo>
                <a:cubicBezTo>
                  <a:pt x="219228" y="126464"/>
                  <a:pt x="222137" y="123807"/>
                  <a:pt x="223869" y="120963"/>
                </a:cubicBezTo>
                <a:cubicBezTo>
                  <a:pt x="225597" y="118126"/>
                  <a:pt x="226461" y="114223"/>
                  <a:pt x="226461" y="109256"/>
                </a:cubicBezTo>
                <a:cubicBezTo>
                  <a:pt x="226461" y="103931"/>
                  <a:pt x="225464" y="99655"/>
                  <a:pt x="223465" y="96414"/>
                </a:cubicBezTo>
                <a:cubicBezTo>
                  <a:pt x="221467" y="93178"/>
                  <a:pt x="218739" y="90759"/>
                  <a:pt x="215282" y="89165"/>
                </a:cubicBezTo>
                <a:cubicBezTo>
                  <a:pt x="211823" y="87562"/>
                  <a:pt x="207942" y="86565"/>
                  <a:pt x="203640" y="86169"/>
                </a:cubicBezTo>
                <a:cubicBezTo>
                  <a:pt x="199335" y="85769"/>
                  <a:pt x="194788" y="85572"/>
                  <a:pt x="189997" y="85572"/>
                </a:cubicBezTo>
                <a:lnTo>
                  <a:pt x="172433" y="85572"/>
                </a:lnTo>
                <a:lnTo>
                  <a:pt x="172433" y="64008"/>
                </a:lnTo>
                <a:lnTo>
                  <a:pt x="185870" y="64008"/>
                </a:lnTo>
                <a:cubicBezTo>
                  <a:pt x="189244" y="64008"/>
                  <a:pt x="193460" y="63896"/>
                  <a:pt x="198517" y="63676"/>
                </a:cubicBezTo>
                <a:cubicBezTo>
                  <a:pt x="203568" y="63456"/>
                  <a:pt x="207608" y="62769"/>
                  <a:pt x="210624" y="61614"/>
                </a:cubicBezTo>
                <a:cubicBezTo>
                  <a:pt x="214436" y="60195"/>
                  <a:pt x="217497" y="58176"/>
                  <a:pt x="219807" y="55558"/>
                </a:cubicBezTo>
                <a:cubicBezTo>
                  <a:pt x="222112" y="52941"/>
                  <a:pt x="223264" y="48531"/>
                  <a:pt x="223264" y="42321"/>
                </a:cubicBezTo>
                <a:cubicBezTo>
                  <a:pt x="223264" y="37973"/>
                  <a:pt x="222291" y="34466"/>
                  <a:pt x="220341" y="31802"/>
                </a:cubicBezTo>
                <a:cubicBezTo>
                  <a:pt x="218386" y="29145"/>
                  <a:pt x="215945" y="27057"/>
                  <a:pt x="213018" y="25552"/>
                </a:cubicBezTo>
                <a:cubicBezTo>
                  <a:pt x="210002" y="23954"/>
                  <a:pt x="206719" y="22867"/>
                  <a:pt x="203173" y="22291"/>
                </a:cubicBezTo>
                <a:cubicBezTo>
                  <a:pt x="199623" y="21715"/>
                  <a:pt x="196207" y="21427"/>
                  <a:pt x="192926" y="21427"/>
                </a:cubicBezTo>
                <a:cubicBezTo>
                  <a:pt x="184495" y="21427"/>
                  <a:pt x="176399" y="22600"/>
                  <a:pt x="168638" y="24955"/>
                </a:cubicBezTo>
                <a:cubicBezTo>
                  <a:pt x="160876" y="27306"/>
                  <a:pt x="154198" y="30787"/>
                  <a:pt x="148607" y="35402"/>
                </a:cubicBezTo>
                <a:lnTo>
                  <a:pt x="147012" y="35402"/>
                </a:lnTo>
                <a:lnTo>
                  <a:pt x="147012" y="8384"/>
                </a:lnTo>
                <a:cubicBezTo>
                  <a:pt x="153399" y="6167"/>
                  <a:pt x="160477" y="4212"/>
                  <a:pt x="168242" y="2527"/>
                </a:cubicBezTo>
                <a:cubicBezTo>
                  <a:pt x="176004" y="842"/>
                  <a:pt x="183786" y="0"/>
                  <a:pt x="191592" y="0"/>
                </a:cubicBezTo>
                <a:cubicBezTo>
                  <a:pt x="197891" y="0"/>
                  <a:pt x="204303" y="644"/>
                  <a:pt x="210826" y="1926"/>
                </a:cubicBezTo>
                <a:cubicBezTo>
                  <a:pt x="217346" y="3214"/>
                  <a:pt x="223530" y="5410"/>
                  <a:pt x="229387" y="8517"/>
                </a:cubicBezTo>
                <a:cubicBezTo>
                  <a:pt x="234889" y="11534"/>
                  <a:pt x="239500" y="15682"/>
                  <a:pt x="243226" y="20958"/>
                </a:cubicBezTo>
                <a:cubicBezTo>
                  <a:pt x="246956" y="26237"/>
                  <a:pt x="248817" y="32694"/>
                  <a:pt x="248817" y="40323"/>
                </a:cubicBezTo>
                <a:cubicBezTo>
                  <a:pt x="248817" y="48394"/>
                  <a:pt x="246531" y="55468"/>
                  <a:pt x="241963" y="61545"/>
                </a:cubicBezTo>
                <a:cubicBezTo>
                  <a:pt x="237394" y="67626"/>
                  <a:pt x="231339" y="71639"/>
                  <a:pt x="223796" y="73595"/>
                </a:cubicBezTo>
                <a:lnTo>
                  <a:pt x="223796" y="74523"/>
                </a:lnTo>
                <a:cubicBezTo>
                  <a:pt x="232052" y="77364"/>
                  <a:pt x="238816" y="81709"/>
                  <a:pt x="244094" y="87562"/>
                </a:cubicBezTo>
                <a:cubicBezTo>
                  <a:pt x="249372" y="93420"/>
                  <a:pt x="252010" y="101271"/>
                  <a:pt x="252010" y="1111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93826" y="5838592"/>
            <a:ext cx="837719" cy="207601"/>
          </a:xfrm>
          <a:custGeom>
            <a:avLst/>
            <a:gdLst/>
            <a:ahLst/>
            <a:cxnLst/>
            <a:rect l="l" t="t" r="r" b="b"/>
            <a:pathLst>
              <a:path w="837719" h="207601">
                <a:moveTo>
                  <a:pt x="144523" y="188439"/>
                </a:moveTo>
                <a:lnTo>
                  <a:pt x="121235" y="188439"/>
                </a:lnTo>
                <a:lnTo>
                  <a:pt x="121235" y="152375"/>
                </a:lnTo>
                <a:lnTo>
                  <a:pt x="23288" y="152375"/>
                </a:lnTo>
                <a:lnTo>
                  <a:pt x="23288" y="188439"/>
                </a:lnTo>
                <a:lnTo>
                  <a:pt x="0" y="188439"/>
                </a:lnTo>
                <a:lnTo>
                  <a:pt x="0" y="131483"/>
                </a:lnTo>
                <a:lnTo>
                  <a:pt x="9851" y="131483"/>
                </a:lnTo>
                <a:cubicBezTo>
                  <a:pt x="18278" y="117642"/>
                  <a:pt x="25176" y="99566"/>
                  <a:pt x="30542" y="77253"/>
                </a:cubicBezTo>
                <a:cubicBezTo>
                  <a:pt x="35911" y="54940"/>
                  <a:pt x="38592" y="30565"/>
                  <a:pt x="38592" y="4126"/>
                </a:cubicBezTo>
                <a:lnTo>
                  <a:pt x="129751" y="4126"/>
                </a:lnTo>
                <a:lnTo>
                  <a:pt x="129751" y="131483"/>
                </a:lnTo>
                <a:lnTo>
                  <a:pt x="144523" y="131483"/>
                </a:lnTo>
                <a:close/>
                <a:moveTo>
                  <a:pt x="104732" y="131483"/>
                </a:moveTo>
                <a:lnTo>
                  <a:pt x="104732" y="25150"/>
                </a:lnTo>
                <a:lnTo>
                  <a:pt x="62148" y="25150"/>
                </a:lnTo>
                <a:cubicBezTo>
                  <a:pt x="60995" y="47331"/>
                  <a:pt x="57953" y="67579"/>
                  <a:pt x="53032" y="85900"/>
                </a:cubicBezTo>
                <a:cubicBezTo>
                  <a:pt x="48107" y="104224"/>
                  <a:pt x="41919" y="119417"/>
                  <a:pt x="34467" y="131483"/>
                </a:cubicBezTo>
                <a:close/>
                <a:moveTo>
                  <a:pt x="293836" y="74524"/>
                </a:moveTo>
                <a:cubicBezTo>
                  <a:pt x="293836" y="99279"/>
                  <a:pt x="287914" y="118992"/>
                  <a:pt x="276070" y="133677"/>
                </a:cubicBezTo>
                <a:cubicBezTo>
                  <a:pt x="264227" y="148360"/>
                  <a:pt x="249253" y="155701"/>
                  <a:pt x="231157" y="155701"/>
                </a:cubicBezTo>
                <a:cubicBezTo>
                  <a:pt x="223791" y="155701"/>
                  <a:pt x="217274" y="154861"/>
                  <a:pt x="211594" y="153177"/>
                </a:cubicBezTo>
                <a:cubicBezTo>
                  <a:pt x="205917" y="151492"/>
                  <a:pt x="200103" y="148872"/>
                  <a:pt x="194159" y="145322"/>
                </a:cubicBezTo>
                <a:lnTo>
                  <a:pt x="194159" y="207602"/>
                </a:lnTo>
                <a:lnTo>
                  <a:pt x="169143" y="207602"/>
                </a:lnTo>
                <a:lnTo>
                  <a:pt x="169143" y="4126"/>
                </a:lnTo>
                <a:lnTo>
                  <a:pt x="194159" y="4126"/>
                </a:lnTo>
                <a:lnTo>
                  <a:pt x="194159" y="19697"/>
                </a:lnTo>
                <a:cubicBezTo>
                  <a:pt x="200370" y="14106"/>
                  <a:pt x="207271" y="9426"/>
                  <a:pt x="214855" y="5657"/>
                </a:cubicBezTo>
                <a:cubicBezTo>
                  <a:pt x="222441" y="1887"/>
                  <a:pt x="230714" y="0"/>
                  <a:pt x="239671" y="0"/>
                </a:cubicBezTo>
                <a:cubicBezTo>
                  <a:pt x="256705" y="0"/>
                  <a:pt x="269993" y="6744"/>
                  <a:pt x="279530" y="20229"/>
                </a:cubicBezTo>
                <a:cubicBezTo>
                  <a:pt x="289066" y="33715"/>
                  <a:pt x="293836" y="51812"/>
                  <a:pt x="293836" y="74524"/>
                </a:cubicBezTo>
                <a:close/>
                <a:moveTo>
                  <a:pt x="268017" y="77318"/>
                </a:moveTo>
                <a:cubicBezTo>
                  <a:pt x="268017" y="60376"/>
                  <a:pt x="265313" y="47223"/>
                  <a:pt x="259902" y="37862"/>
                </a:cubicBezTo>
                <a:cubicBezTo>
                  <a:pt x="254492" y="28502"/>
                  <a:pt x="245703" y="23822"/>
                  <a:pt x="233551" y="23822"/>
                </a:cubicBezTo>
                <a:cubicBezTo>
                  <a:pt x="226451" y="23822"/>
                  <a:pt x="219600" y="25395"/>
                  <a:pt x="212991" y="28545"/>
                </a:cubicBezTo>
                <a:cubicBezTo>
                  <a:pt x="206378" y="31696"/>
                  <a:pt x="200103" y="35752"/>
                  <a:pt x="194159" y="40724"/>
                </a:cubicBezTo>
                <a:lnTo>
                  <a:pt x="194159" y="124961"/>
                </a:lnTo>
                <a:cubicBezTo>
                  <a:pt x="200723" y="128157"/>
                  <a:pt x="206339" y="130331"/>
                  <a:pt x="210993" y="131483"/>
                </a:cubicBezTo>
                <a:cubicBezTo>
                  <a:pt x="215651" y="132635"/>
                  <a:pt x="220997" y="133216"/>
                  <a:pt x="227031" y="133216"/>
                </a:cubicBezTo>
                <a:cubicBezTo>
                  <a:pt x="239984" y="133216"/>
                  <a:pt x="250053" y="128467"/>
                  <a:pt x="257239" y="118974"/>
                </a:cubicBezTo>
                <a:cubicBezTo>
                  <a:pt x="264425" y="109477"/>
                  <a:pt x="268017" y="95596"/>
                  <a:pt x="268017" y="77318"/>
                </a:cubicBezTo>
                <a:close/>
                <a:moveTo>
                  <a:pt x="436623" y="4126"/>
                </a:moveTo>
                <a:lnTo>
                  <a:pt x="356646" y="207602"/>
                </a:lnTo>
                <a:lnTo>
                  <a:pt x="329897" y="207602"/>
                </a:lnTo>
                <a:lnTo>
                  <a:pt x="356512" y="145588"/>
                </a:lnTo>
                <a:lnTo>
                  <a:pt x="302483" y="4126"/>
                </a:lnTo>
                <a:lnTo>
                  <a:pt x="329498" y="4126"/>
                </a:lnTo>
                <a:lnTo>
                  <a:pt x="370083" y="114182"/>
                </a:lnTo>
                <a:lnTo>
                  <a:pt x="410541" y="4126"/>
                </a:lnTo>
                <a:close/>
                <a:moveTo>
                  <a:pt x="550008" y="26086"/>
                </a:moveTo>
                <a:lnTo>
                  <a:pt x="480539" y="26086"/>
                </a:lnTo>
                <a:lnTo>
                  <a:pt x="480539" y="152774"/>
                </a:lnTo>
                <a:lnTo>
                  <a:pt x="455523" y="152774"/>
                </a:lnTo>
                <a:lnTo>
                  <a:pt x="455523" y="4126"/>
                </a:lnTo>
                <a:lnTo>
                  <a:pt x="550008" y="4126"/>
                </a:lnTo>
                <a:close/>
                <a:moveTo>
                  <a:pt x="686009" y="152774"/>
                </a:moveTo>
                <a:lnTo>
                  <a:pt x="661259" y="152774"/>
                </a:lnTo>
                <a:lnTo>
                  <a:pt x="661259" y="41923"/>
                </a:lnTo>
                <a:lnTo>
                  <a:pt x="591260" y="152774"/>
                </a:lnTo>
                <a:lnTo>
                  <a:pt x="568638" y="152774"/>
                </a:lnTo>
                <a:lnTo>
                  <a:pt x="568638" y="4126"/>
                </a:lnTo>
                <a:lnTo>
                  <a:pt x="593389" y="4126"/>
                </a:lnTo>
                <a:lnTo>
                  <a:pt x="593389" y="113254"/>
                </a:lnTo>
                <a:lnTo>
                  <a:pt x="662591" y="4126"/>
                </a:lnTo>
                <a:lnTo>
                  <a:pt x="686009" y="4126"/>
                </a:lnTo>
                <a:close/>
                <a:moveTo>
                  <a:pt x="837720" y="152774"/>
                </a:moveTo>
                <a:lnTo>
                  <a:pt x="806980" y="152774"/>
                </a:lnTo>
                <a:lnTo>
                  <a:pt x="770916" y="96618"/>
                </a:lnTo>
                <a:lnTo>
                  <a:pt x="733789" y="152774"/>
                </a:lnTo>
                <a:lnTo>
                  <a:pt x="705442" y="152774"/>
                </a:lnTo>
                <a:lnTo>
                  <a:pt x="757077" y="79050"/>
                </a:lnTo>
                <a:lnTo>
                  <a:pt x="705972" y="4126"/>
                </a:lnTo>
                <a:lnTo>
                  <a:pt x="736712" y="4126"/>
                </a:lnTo>
                <a:lnTo>
                  <a:pt x="772510" y="59754"/>
                </a:lnTo>
                <a:lnTo>
                  <a:pt x="809245" y="4126"/>
                </a:lnTo>
                <a:lnTo>
                  <a:pt x="837720" y="4126"/>
                </a:lnTo>
                <a:lnTo>
                  <a:pt x="786353" y="773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33210" y="5838592"/>
            <a:ext cx="1126758" cy="207601"/>
          </a:xfrm>
          <a:custGeom>
            <a:avLst/>
            <a:gdLst/>
            <a:ahLst/>
            <a:cxnLst/>
            <a:rect l="l" t="t" r="r" b="b"/>
            <a:pathLst>
              <a:path w="1126758" h="207601">
                <a:moveTo>
                  <a:pt x="124694" y="74524"/>
                </a:moveTo>
                <a:cubicBezTo>
                  <a:pt x="124694" y="99279"/>
                  <a:pt x="118772" y="118992"/>
                  <a:pt x="106928" y="133677"/>
                </a:cubicBezTo>
                <a:cubicBezTo>
                  <a:pt x="95080" y="148360"/>
                  <a:pt x="80111" y="155701"/>
                  <a:pt x="62010" y="155701"/>
                </a:cubicBezTo>
                <a:cubicBezTo>
                  <a:pt x="54648" y="155701"/>
                  <a:pt x="48129" y="154861"/>
                  <a:pt x="42452" y="153177"/>
                </a:cubicBezTo>
                <a:cubicBezTo>
                  <a:pt x="36774" y="151492"/>
                  <a:pt x="30960" y="148872"/>
                  <a:pt x="25014" y="145322"/>
                </a:cubicBezTo>
                <a:lnTo>
                  <a:pt x="25014" y="207602"/>
                </a:lnTo>
                <a:lnTo>
                  <a:pt x="0" y="207602"/>
                </a:lnTo>
                <a:lnTo>
                  <a:pt x="0" y="4126"/>
                </a:lnTo>
                <a:lnTo>
                  <a:pt x="25014" y="4126"/>
                </a:lnTo>
                <a:lnTo>
                  <a:pt x="25014" y="19697"/>
                </a:lnTo>
                <a:cubicBezTo>
                  <a:pt x="31227" y="14106"/>
                  <a:pt x="38124" y="9426"/>
                  <a:pt x="45713" y="5657"/>
                </a:cubicBezTo>
                <a:cubicBezTo>
                  <a:pt x="53296" y="1887"/>
                  <a:pt x="61568" y="0"/>
                  <a:pt x="70528" y="0"/>
                </a:cubicBezTo>
                <a:cubicBezTo>
                  <a:pt x="87564" y="0"/>
                  <a:pt x="100847" y="6744"/>
                  <a:pt x="110387" y="20229"/>
                </a:cubicBezTo>
                <a:cubicBezTo>
                  <a:pt x="119924" y="33715"/>
                  <a:pt x="124694" y="51812"/>
                  <a:pt x="124694" y="74524"/>
                </a:cubicBezTo>
                <a:close/>
                <a:moveTo>
                  <a:pt x="98875" y="77318"/>
                </a:moveTo>
                <a:cubicBezTo>
                  <a:pt x="98875" y="60376"/>
                  <a:pt x="96167" y="47223"/>
                  <a:pt x="90760" y="37862"/>
                </a:cubicBezTo>
                <a:cubicBezTo>
                  <a:pt x="85345" y="28502"/>
                  <a:pt x="76562" y="23822"/>
                  <a:pt x="64404" y="23822"/>
                </a:cubicBezTo>
                <a:cubicBezTo>
                  <a:pt x="57309" y="23822"/>
                  <a:pt x="50458" y="25395"/>
                  <a:pt x="43848" y="28545"/>
                </a:cubicBezTo>
                <a:cubicBezTo>
                  <a:pt x="37235" y="31696"/>
                  <a:pt x="30960" y="35752"/>
                  <a:pt x="25014" y="40724"/>
                </a:cubicBezTo>
                <a:lnTo>
                  <a:pt x="25014" y="124961"/>
                </a:lnTo>
                <a:cubicBezTo>
                  <a:pt x="31580" y="128157"/>
                  <a:pt x="37192" y="130331"/>
                  <a:pt x="41850" y="131483"/>
                </a:cubicBezTo>
                <a:cubicBezTo>
                  <a:pt x="46505" y="132635"/>
                  <a:pt x="51855" y="133216"/>
                  <a:pt x="57889" y="133216"/>
                </a:cubicBezTo>
                <a:cubicBezTo>
                  <a:pt x="70842" y="133216"/>
                  <a:pt x="80911" y="128467"/>
                  <a:pt x="88096" y="118974"/>
                </a:cubicBezTo>
                <a:cubicBezTo>
                  <a:pt x="95282" y="109477"/>
                  <a:pt x="98875" y="95596"/>
                  <a:pt x="98875" y="77318"/>
                </a:cubicBezTo>
                <a:close/>
                <a:moveTo>
                  <a:pt x="215184" y="156237"/>
                </a:moveTo>
                <a:cubicBezTo>
                  <a:pt x="191492" y="156237"/>
                  <a:pt x="173110" y="149559"/>
                  <a:pt x="160024" y="136206"/>
                </a:cubicBezTo>
                <a:cubicBezTo>
                  <a:pt x="146935" y="122855"/>
                  <a:pt x="140393" y="103894"/>
                  <a:pt x="140393" y="79316"/>
                </a:cubicBezTo>
                <a:cubicBezTo>
                  <a:pt x="140393" y="55095"/>
                  <a:pt x="146737" y="35824"/>
                  <a:pt x="159423" y="21492"/>
                </a:cubicBezTo>
                <a:cubicBezTo>
                  <a:pt x="172109" y="7164"/>
                  <a:pt x="188698" y="0"/>
                  <a:pt x="209193" y="0"/>
                </a:cubicBezTo>
                <a:cubicBezTo>
                  <a:pt x="218420" y="0"/>
                  <a:pt x="226585" y="1332"/>
                  <a:pt x="233684" y="3989"/>
                </a:cubicBezTo>
                <a:cubicBezTo>
                  <a:pt x="240779" y="6654"/>
                  <a:pt x="246986" y="10826"/>
                  <a:pt x="252310" y="16503"/>
                </a:cubicBezTo>
                <a:cubicBezTo>
                  <a:pt x="257635" y="22185"/>
                  <a:pt x="261714" y="29121"/>
                  <a:pt x="264554" y="37329"/>
                </a:cubicBezTo>
                <a:cubicBezTo>
                  <a:pt x="267394" y="45537"/>
                  <a:pt x="268812" y="55584"/>
                  <a:pt x="268812" y="67472"/>
                </a:cubicBezTo>
                <a:lnTo>
                  <a:pt x="268812" y="81048"/>
                </a:lnTo>
                <a:lnTo>
                  <a:pt x="165810" y="81048"/>
                </a:lnTo>
                <a:cubicBezTo>
                  <a:pt x="165810" y="98345"/>
                  <a:pt x="170158" y="111565"/>
                  <a:pt x="178853" y="120701"/>
                </a:cubicBezTo>
                <a:cubicBezTo>
                  <a:pt x="187546" y="129842"/>
                  <a:pt x="199570" y="134411"/>
                  <a:pt x="214917" y="134411"/>
                </a:cubicBezTo>
                <a:cubicBezTo>
                  <a:pt x="220418" y="134411"/>
                  <a:pt x="225807" y="133787"/>
                  <a:pt x="231084" y="132545"/>
                </a:cubicBezTo>
                <a:cubicBezTo>
                  <a:pt x="236362" y="131307"/>
                  <a:pt x="241132" y="129709"/>
                  <a:pt x="245391" y="127755"/>
                </a:cubicBezTo>
                <a:cubicBezTo>
                  <a:pt x="249913" y="125716"/>
                  <a:pt x="253728" y="123744"/>
                  <a:pt x="256839" y="121833"/>
                </a:cubicBezTo>
                <a:cubicBezTo>
                  <a:pt x="259942" y="119924"/>
                  <a:pt x="262517" y="118128"/>
                  <a:pt x="264554" y="116443"/>
                </a:cubicBezTo>
                <a:lnTo>
                  <a:pt x="266016" y="116443"/>
                </a:lnTo>
                <a:lnTo>
                  <a:pt x="266016" y="143727"/>
                </a:lnTo>
                <a:cubicBezTo>
                  <a:pt x="263088" y="144879"/>
                  <a:pt x="259452" y="146319"/>
                  <a:pt x="255107" y="148047"/>
                </a:cubicBezTo>
                <a:cubicBezTo>
                  <a:pt x="250759" y="149779"/>
                  <a:pt x="246852" y="151133"/>
                  <a:pt x="243393" y="152108"/>
                </a:cubicBezTo>
                <a:cubicBezTo>
                  <a:pt x="238515" y="153437"/>
                  <a:pt x="234102" y="154459"/>
                  <a:pt x="230152" y="155171"/>
                </a:cubicBezTo>
                <a:cubicBezTo>
                  <a:pt x="226204" y="155881"/>
                  <a:pt x="221217" y="156237"/>
                  <a:pt x="215184" y="156237"/>
                </a:cubicBezTo>
                <a:close/>
                <a:moveTo>
                  <a:pt x="244458" y="61885"/>
                </a:moveTo>
                <a:cubicBezTo>
                  <a:pt x="244282" y="55142"/>
                  <a:pt x="243483" y="49328"/>
                  <a:pt x="242065" y="44446"/>
                </a:cubicBezTo>
                <a:cubicBezTo>
                  <a:pt x="240646" y="39568"/>
                  <a:pt x="238605" y="35446"/>
                  <a:pt x="235941" y="32073"/>
                </a:cubicBezTo>
                <a:cubicBezTo>
                  <a:pt x="233018" y="28347"/>
                  <a:pt x="229267" y="25511"/>
                  <a:pt x="224699" y="23556"/>
                </a:cubicBezTo>
                <a:cubicBezTo>
                  <a:pt x="220130" y="21604"/>
                  <a:pt x="214474" y="20629"/>
                  <a:pt x="207731" y="20629"/>
                </a:cubicBezTo>
                <a:cubicBezTo>
                  <a:pt x="201079" y="20629"/>
                  <a:pt x="195423" y="21630"/>
                  <a:pt x="190764" y="23621"/>
                </a:cubicBezTo>
                <a:cubicBezTo>
                  <a:pt x="186102" y="25619"/>
                  <a:pt x="181865" y="28523"/>
                  <a:pt x="178053" y="32343"/>
                </a:cubicBezTo>
                <a:cubicBezTo>
                  <a:pt x="174327" y="36242"/>
                  <a:pt x="171491" y="40569"/>
                  <a:pt x="169538" y="45314"/>
                </a:cubicBezTo>
                <a:cubicBezTo>
                  <a:pt x="167584" y="50058"/>
                  <a:pt x="166342" y="55584"/>
                  <a:pt x="165810" y="61885"/>
                </a:cubicBezTo>
                <a:close/>
                <a:moveTo>
                  <a:pt x="388581" y="26086"/>
                </a:moveTo>
                <a:lnTo>
                  <a:pt x="319111" y="26086"/>
                </a:lnTo>
                <a:lnTo>
                  <a:pt x="319111" y="152774"/>
                </a:lnTo>
                <a:lnTo>
                  <a:pt x="294095" y="152774"/>
                </a:lnTo>
                <a:lnTo>
                  <a:pt x="294095" y="4126"/>
                </a:lnTo>
                <a:lnTo>
                  <a:pt x="388581" y="4126"/>
                </a:lnTo>
                <a:close/>
                <a:moveTo>
                  <a:pt x="524585" y="152774"/>
                </a:moveTo>
                <a:lnTo>
                  <a:pt x="499835" y="152774"/>
                </a:lnTo>
                <a:lnTo>
                  <a:pt x="499835" y="41923"/>
                </a:lnTo>
                <a:lnTo>
                  <a:pt x="429834" y="152774"/>
                </a:lnTo>
                <a:lnTo>
                  <a:pt x="407214" y="152774"/>
                </a:lnTo>
                <a:lnTo>
                  <a:pt x="407214" y="4126"/>
                </a:lnTo>
                <a:lnTo>
                  <a:pt x="431961" y="4126"/>
                </a:lnTo>
                <a:lnTo>
                  <a:pt x="431961" y="113254"/>
                </a:lnTo>
                <a:lnTo>
                  <a:pt x="501164" y="4126"/>
                </a:lnTo>
                <a:lnTo>
                  <a:pt x="524585" y="4126"/>
                </a:lnTo>
                <a:close/>
                <a:moveTo>
                  <a:pt x="683078" y="78517"/>
                </a:moveTo>
                <a:cubicBezTo>
                  <a:pt x="683078" y="103537"/>
                  <a:pt x="677046" y="122855"/>
                  <a:pt x="664986" y="136473"/>
                </a:cubicBezTo>
                <a:cubicBezTo>
                  <a:pt x="652918" y="150093"/>
                  <a:pt x="636862" y="156900"/>
                  <a:pt x="616810" y="156900"/>
                </a:cubicBezTo>
                <a:cubicBezTo>
                  <a:pt x="596135" y="156900"/>
                  <a:pt x="579878" y="149869"/>
                  <a:pt x="568038" y="135804"/>
                </a:cubicBezTo>
                <a:cubicBezTo>
                  <a:pt x="556194" y="121746"/>
                  <a:pt x="550272" y="102648"/>
                  <a:pt x="550272" y="78517"/>
                </a:cubicBezTo>
                <a:cubicBezTo>
                  <a:pt x="550272" y="53677"/>
                  <a:pt x="556369" y="34378"/>
                  <a:pt x="568570" y="20625"/>
                </a:cubicBezTo>
                <a:cubicBezTo>
                  <a:pt x="580771" y="6873"/>
                  <a:pt x="596848" y="0"/>
                  <a:pt x="616810" y="0"/>
                </a:cubicBezTo>
                <a:cubicBezTo>
                  <a:pt x="636862" y="0"/>
                  <a:pt x="652918" y="6856"/>
                  <a:pt x="664986" y="20560"/>
                </a:cubicBezTo>
                <a:cubicBezTo>
                  <a:pt x="677046" y="34269"/>
                  <a:pt x="683078" y="53587"/>
                  <a:pt x="683078" y="78517"/>
                </a:cubicBezTo>
                <a:close/>
                <a:moveTo>
                  <a:pt x="657267" y="78517"/>
                </a:moveTo>
                <a:cubicBezTo>
                  <a:pt x="657267" y="59263"/>
                  <a:pt x="653760" y="44958"/>
                  <a:pt x="646755" y="35597"/>
                </a:cubicBezTo>
                <a:cubicBezTo>
                  <a:pt x="639742" y="26237"/>
                  <a:pt x="629760" y="21557"/>
                  <a:pt x="616810" y="21557"/>
                </a:cubicBezTo>
                <a:cubicBezTo>
                  <a:pt x="603767" y="21557"/>
                  <a:pt x="593720" y="26237"/>
                  <a:pt x="586668" y="35597"/>
                </a:cubicBezTo>
                <a:cubicBezTo>
                  <a:pt x="579611" y="44958"/>
                  <a:pt x="576087" y="59263"/>
                  <a:pt x="576087" y="78517"/>
                </a:cubicBezTo>
                <a:cubicBezTo>
                  <a:pt x="576087" y="97150"/>
                  <a:pt x="579611" y="111274"/>
                  <a:pt x="586668" y="120899"/>
                </a:cubicBezTo>
                <a:cubicBezTo>
                  <a:pt x="593720" y="130526"/>
                  <a:pt x="603767" y="135343"/>
                  <a:pt x="616810" y="135343"/>
                </a:cubicBezTo>
                <a:cubicBezTo>
                  <a:pt x="629676" y="135343"/>
                  <a:pt x="639634" y="130616"/>
                  <a:pt x="646686" y="121166"/>
                </a:cubicBezTo>
                <a:cubicBezTo>
                  <a:pt x="653739" y="111720"/>
                  <a:pt x="657267" y="97503"/>
                  <a:pt x="657267" y="78517"/>
                </a:cubicBezTo>
                <a:close/>
                <a:moveTo>
                  <a:pt x="826139" y="152774"/>
                </a:moveTo>
                <a:lnTo>
                  <a:pt x="801120" y="152774"/>
                </a:lnTo>
                <a:lnTo>
                  <a:pt x="801120" y="85840"/>
                </a:lnTo>
                <a:lnTo>
                  <a:pt x="733782" y="85840"/>
                </a:lnTo>
                <a:lnTo>
                  <a:pt x="733782" y="152774"/>
                </a:lnTo>
                <a:lnTo>
                  <a:pt x="708765" y="152774"/>
                </a:lnTo>
                <a:lnTo>
                  <a:pt x="708765" y="4126"/>
                </a:lnTo>
                <a:lnTo>
                  <a:pt x="733782" y="4126"/>
                </a:lnTo>
                <a:lnTo>
                  <a:pt x="733782" y="64279"/>
                </a:lnTo>
                <a:lnTo>
                  <a:pt x="801120" y="64279"/>
                </a:lnTo>
                <a:lnTo>
                  <a:pt x="801120" y="4126"/>
                </a:lnTo>
                <a:lnTo>
                  <a:pt x="826139" y="4126"/>
                </a:lnTo>
                <a:close/>
                <a:moveTo>
                  <a:pt x="984500" y="78517"/>
                </a:moveTo>
                <a:cubicBezTo>
                  <a:pt x="984500" y="103537"/>
                  <a:pt x="978466" y="122855"/>
                  <a:pt x="966403" y="136473"/>
                </a:cubicBezTo>
                <a:cubicBezTo>
                  <a:pt x="954335" y="150093"/>
                  <a:pt x="938280" y="156900"/>
                  <a:pt x="918228" y="156900"/>
                </a:cubicBezTo>
                <a:cubicBezTo>
                  <a:pt x="897552" y="156900"/>
                  <a:pt x="881298" y="149869"/>
                  <a:pt x="869455" y="135804"/>
                </a:cubicBezTo>
                <a:cubicBezTo>
                  <a:pt x="857611" y="121746"/>
                  <a:pt x="851689" y="102648"/>
                  <a:pt x="851689" y="78517"/>
                </a:cubicBezTo>
                <a:cubicBezTo>
                  <a:pt x="851689" y="53677"/>
                  <a:pt x="857791" y="34378"/>
                  <a:pt x="869991" y="20625"/>
                </a:cubicBezTo>
                <a:cubicBezTo>
                  <a:pt x="882188" y="6873"/>
                  <a:pt x="898268" y="0"/>
                  <a:pt x="918228" y="0"/>
                </a:cubicBezTo>
                <a:cubicBezTo>
                  <a:pt x="938280" y="0"/>
                  <a:pt x="954335" y="6856"/>
                  <a:pt x="966403" y="20560"/>
                </a:cubicBezTo>
                <a:cubicBezTo>
                  <a:pt x="978466" y="34269"/>
                  <a:pt x="984500" y="53587"/>
                  <a:pt x="984500" y="78517"/>
                </a:cubicBezTo>
                <a:close/>
                <a:moveTo>
                  <a:pt x="958684" y="78517"/>
                </a:moveTo>
                <a:cubicBezTo>
                  <a:pt x="958684" y="59263"/>
                  <a:pt x="955181" y="44958"/>
                  <a:pt x="948172" y="35597"/>
                </a:cubicBezTo>
                <a:cubicBezTo>
                  <a:pt x="941159" y="26237"/>
                  <a:pt x="931176" y="21557"/>
                  <a:pt x="918228" y="21557"/>
                </a:cubicBezTo>
                <a:cubicBezTo>
                  <a:pt x="905189" y="21557"/>
                  <a:pt x="895136" y="26237"/>
                  <a:pt x="888084" y="35597"/>
                </a:cubicBezTo>
                <a:cubicBezTo>
                  <a:pt x="881032" y="44958"/>
                  <a:pt x="877504" y="59263"/>
                  <a:pt x="877504" y="78517"/>
                </a:cubicBezTo>
                <a:cubicBezTo>
                  <a:pt x="877504" y="97150"/>
                  <a:pt x="881032" y="111274"/>
                  <a:pt x="888084" y="120899"/>
                </a:cubicBezTo>
                <a:cubicBezTo>
                  <a:pt x="895136" y="130526"/>
                  <a:pt x="905189" y="135343"/>
                  <a:pt x="918228" y="135343"/>
                </a:cubicBezTo>
                <a:cubicBezTo>
                  <a:pt x="931094" y="135343"/>
                  <a:pt x="941051" y="130616"/>
                  <a:pt x="948107" y="121166"/>
                </a:cubicBezTo>
                <a:cubicBezTo>
                  <a:pt x="955157" y="111720"/>
                  <a:pt x="958684" y="97503"/>
                  <a:pt x="958684" y="78517"/>
                </a:cubicBezTo>
                <a:close/>
                <a:moveTo>
                  <a:pt x="1126758" y="107791"/>
                </a:moveTo>
                <a:cubicBezTo>
                  <a:pt x="1126758" y="114977"/>
                  <a:pt x="1125382" y="121342"/>
                  <a:pt x="1122635" y="126886"/>
                </a:cubicBezTo>
                <a:cubicBezTo>
                  <a:pt x="1119885" y="132435"/>
                  <a:pt x="1116115" y="137071"/>
                  <a:pt x="1111324" y="140796"/>
                </a:cubicBezTo>
                <a:cubicBezTo>
                  <a:pt x="1105291" y="145499"/>
                  <a:pt x="1098969" y="148674"/>
                  <a:pt x="1092360" y="150311"/>
                </a:cubicBezTo>
                <a:cubicBezTo>
                  <a:pt x="1085750" y="151953"/>
                  <a:pt x="1077830" y="152774"/>
                  <a:pt x="1068607" y="152774"/>
                </a:cubicBezTo>
                <a:lnTo>
                  <a:pt x="1010186" y="152774"/>
                </a:lnTo>
                <a:lnTo>
                  <a:pt x="1010186" y="4126"/>
                </a:lnTo>
                <a:lnTo>
                  <a:pt x="1064748" y="4126"/>
                </a:lnTo>
                <a:cubicBezTo>
                  <a:pt x="1075660" y="4126"/>
                  <a:pt x="1083644" y="4458"/>
                  <a:pt x="1088703" y="5123"/>
                </a:cubicBezTo>
                <a:cubicBezTo>
                  <a:pt x="1093756" y="5793"/>
                  <a:pt x="1098767" y="7500"/>
                  <a:pt x="1103735" y="10247"/>
                </a:cubicBezTo>
                <a:cubicBezTo>
                  <a:pt x="1108970" y="13090"/>
                  <a:pt x="1112829" y="16859"/>
                  <a:pt x="1115316" y="21557"/>
                </a:cubicBezTo>
                <a:cubicBezTo>
                  <a:pt x="1117801" y="26263"/>
                  <a:pt x="1119043" y="31853"/>
                  <a:pt x="1119043" y="38330"/>
                </a:cubicBezTo>
                <a:cubicBezTo>
                  <a:pt x="1119043" y="45426"/>
                  <a:pt x="1117092" y="51795"/>
                  <a:pt x="1113186" y="57428"/>
                </a:cubicBezTo>
                <a:cubicBezTo>
                  <a:pt x="1109279" y="63058"/>
                  <a:pt x="1104092" y="67428"/>
                  <a:pt x="1097615" y="70536"/>
                </a:cubicBezTo>
                <a:lnTo>
                  <a:pt x="1098282" y="71464"/>
                </a:lnTo>
                <a:cubicBezTo>
                  <a:pt x="1106353" y="73501"/>
                  <a:pt x="1113121" y="77628"/>
                  <a:pt x="1118574" y="83838"/>
                </a:cubicBezTo>
                <a:cubicBezTo>
                  <a:pt x="1124029" y="90047"/>
                  <a:pt x="1126758" y="98037"/>
                  <a:pt x="1126758" y="107791"/>
                </a:cubicBezTo>
                <a:close/>
                <a:moveTo>
                  <a:pt x="1093361" y="42190"/>
                </a:moveTo>
                <a:cubicBezTo>
                  <a:pt x="1093361" y="38816"/>
                  <a:pt x="1092802" y="35889"/>
                  <a:pt x="1091697" y="33401"/>
                </a:cubicBezTo>
                <a:cubicBezTo>
                  <a:pt x="1090588" y="30917"/>
                  <a:pt x="1088655" y="28970"/>
                  <a:pt x="1085901" y="27548"/>
                </a:cubicBezTo>
                <a:cubicBezTo>
                  <a:pt x="1082712" y="25864"/>
                  <a:pt x="1079141" y="24866"/>
                  <a:pt x="1075195" y="24553"/>
                </a:cubicBezTo>
                <a:cubicBezTo>
                  <a:pt x="1071245" y="24243"/>
                  <a:pt x="1065766" y="24088"/>
                  <a:pt x="1058753" y="24088"/>
                </a:cubicBezTo>
                <a:lnTo>
                  <a:pt x="1034936" y="24088"/>
                </a:lnTo>
                <a:lnTo>
                  <a:pt x="1034936" y="64808"/>
                </a:lnTo>
                <a:lnTo>
                  <a:pt x="1063682" y="64808"/>
                </a:lnTo>
                <a:cubicBezTo>
                  <a:pt x="1069805" y="64808"/>
                  <a:pt x="1074151" y="64520"/>
                  <a:pt x="1076725" y="63943"/>
                </a:cubicBezTo>
                <a:cubicBezTo>
                  <a:pt x="1079295" y="63372"/>
                  <a:pt x="1082135" y="62148"/>
                  <a:pt x="1085239" y="60286"/>
                </a:cubicBezTo>
                <a:cubicBezTo>
                  <a:pt x="1088165" y="58512"/>
                  <a:pt x="1090249" y="56118"/>
                  <a:pt x="1091495" y="53098"/>
                </a:cubicBezTo>
                <a:cubicBezTo>
                  <a:pt x="1092737" y="50084"/>
                  <a:pt x="1093361" y="46448"/>
                  <a:pt x="1093361" y="42190"/>
                </a:cubicBezTo>
                <a:close/>
                <a:moveTo>
                  <a:pt x="1100941" y="107929"/>
                </a:moveTo>
                <a:cubicBezTo>
                  <a:pt x="1100941" y="102870"/>
                  <a:pt x="1100207" y="98810"/>
                  <a:pt x="1098749" y="95751"/>
                </a:cubicBezTo>
                <a:cubicBezTo>
                  <a:pt x="1097284" y="92690"/>
                  <a:pt x="1094069" y="89961"/>
                  <a:pt x="1089097" y="87567"/>
                </a:cubicBezTo>
                <a:cubicBezTo>
                  <a:pt x="1085995" y="86059"/>
                  <a:pt x="1082669" y="85127"/>
                  <a:pt x="1079119" y="84770"/>
                </a:cubicBezTo>
                <a:cubicBezTo>
                  <a:pt x="1075565" y="84417"/>
                  <a:pt x="1070644" y="84237"/>
                  <a:pt x="1064344" y="84237"/>
                </a:cubicBezTo>
                <a:lnTo>
                  <a:pt x="1034936" y="84237"/>
                </a:lnTo>
                <a:lnTo>
                  <a:pt x="1034936" y="132812"/>
                </a:lnTo>
                <a:lnTo>
                  <a:pt x="1056626" y="132812"/>
                </a:lnTo>
                <a:cubicBezTo>
                  <a:pt x="1065590" y="132812"/>
                  <a:pt x="1072552" y="132459"/>
                  <a:pt x="1077520" y="131750"/>
                </a:cubicBezTo>
                <a:cubicBezTo>
                  <a:pt x="1082492" y="131041"/>
                  <a:pt x="1086746" y="129623"/>
                  <a:pt x="1090296" y="127488"/>
                </a:cubicBezTo>
                <a:cubicBezTo>
                  <a:pt x="1094022" y="125184"/>
                  <a:pt x="1096726" y="122523"/>
                  <a:pt x="1098412" y="119506"/>
                </a:cubicBezTo>
                <a:cubicBezTo>
                  <a:pt x="1100096" y="116486"/>
                  <a:pt x="1100941" y="112626"/>
                  <a:pt x="1100941" y="10792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5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67" name="object 67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object 1076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7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079" name="object 1079"/>
          <p:cNvSpPr/>
          <p:nvPr/>
        </p:nvSpPr>
        <p:spPr>
          <a:xfrm>
            <a:off x="651786" y="369328"/>
            <a:ext cx="7073316" cy="201990"/>
          </a:xfrm>
          <a:custGeom>
            <a:avLst/>
            <a:gdLst/>
            <a:ahLst/>
            <a:cxnLst/>
            <a:rect l="l" t="t" r="r" b="b"/>
            <a:pathLst>
              <a:path w="7073316" h="201990">
                <a:moveTo>
                  <a:pt x="0" y="198660"/>
                </a:moveTo>
                <a:lnTo>
                  <a:pt x="0" y="3334"/>
                </a:lnTo>
                <a:lnTo>
                  <a:pt x="39435" y="3334"/>
                </a:lnTo>
                <a:lnTo>
                  <a:pt x="39435" y="80212"/>
                </a:lnTo>
                <a:lnTo>
                  <a:pt x="116716" y="80212"/>
                </a:lnTo>
                <a:lnTo>
                  <a:pt x="116716" y="3334"/>
                </a:lnTo>
                <a:lnTo>
                  <a:pt x="156155" y="3334"/>
                </a:lnTo>
                <a:lnTo>
                  <a:pt x="156155" y="198660"/>
                </a:lnTo>
                <a:lnTo>
                  <a:pt x="116716" y="198660"/>
                </a:lnTo>
                <a:lnTo>
                  <a:pt x="116716" y="113254"/>
                </a:lnTo>
                <a:lnTo>
                  <a:pt x="39435" y="113254"/>
                </a:lnTo>
                <a:lnTo>
                  <a:pt x="39435" y="198660"/>
                </a:lnTo>
                <a:close/>
                <a:moveTo>
                  <a:pt x="373065" y="198660"/>
                </a:moveTo>
                <a:lnTo>
                  <a:pt x="330160" y="198660"/>
                </a:lnTo>
                <a:lnTo>
                  <a:pt x="313107" y="154290"/>
                </a:lnTo>
                <a:lnTo>
                  <a:pt x="235030" y="154290"/>
                </a:lnTo>
                <a:lnTo>
                  <a:pt x="218907" y="198660"/>
                </a:lnTo>
                <a:lnTo>
                  <a:pt x="177070" y="198660"/>
                </a:lnTo>
                <a:lnTo>
                  <a:pt x="253149" y="3334"/>
                </a:lnTo>
                <a:lnTo>
                  <a:pt x="294851" y="3334"/>
                </a:lnTo>
                <a:close/>
                <a:moveTo>
                  <a:pt x="300449" y="121382"/>
                </a:moveTo>
                <a:lnTo>
                  <a:pt x="273532" y="48899"/>
                </a:lnTo>
                <a:lnTo>
                  <a:pt x="247151" y="121382"/>
                </a:lnTo>
                <a:close/>
                <a:moveTo>
                  <a:pt x="513228" y="126847"/>
                </a:moveTo>
                <a:lnTo>
                  <a:pt x="551466" y="138972"/>
                </a:lnTo>
                <a:cubicBezTo>
                  <a:pt x="545603" y="160287"/>
                  <a:pt x="535857" y="176120"/>
                  <a:pt x="522221" y="186467"/>
                </a:cubicBezTo>
                <a:cubicBezTo>
                  <a:pt x="508587" y="196816"/>
                  <a:pt x="491290" y="201990"/>
                  <a:pt x="470326" y="201990"/>
                </a:cubicBezTo>
                <a:cubicBezTo>
                  <a:pt x="444389" y="201990"/>
                  <a:pt x="423069" y="193130"/>
                  <a:pt x="406373" y="175411"/>
                </a:cubicBezTo>
                <a:cubicBezTo>
                  <a:pt x="389672" y="157688"/>
                  <a:pt x="381323" y="133459"/>
                  <a:pt x="381323" y="102730"/>
                </a:cubicBezTo>
                <a:cubicBezTo>
                  <a:pt x="381323" y="70218"/>
                  <a:pt x="389719" y="44973"/>
                  <a:pt x="406510" y="26983"/>
                </a:cubicBezTo>
                <a:cubicBezTo>
                  <a:pt x="423296" y="8997"/>
                  <a:pt x="445368" y="0"/>
                  <a:pt x="472724" y="0"/>
                </a:cubicBezTo>
                <a:cubicBezTo>
                  <a:pt x="496617" y="0"/>
                  <a:pt x="516028" y="7064"/>
                  <a:pt x="530951" y="21186"/>
                </a:cubicBezTo>
                <a:cubicBezTo>
                  <a:pt x="539832" y="29536"/>
                  <a:pt x="546495" y="41530"/>
                  <a:pt x="550934" y="57162"/>
                </a:cubicBezTo>
                <a:lnTo>
                  <a:pt x="511896" y="66486"/>
                </a:lnTo>
                <a:cubicBezTo>
                  <a:pt x="509584" y="56359"/>
                  <a:pt x="504771" y="48367"/>
                  <a:pt x="497442" y="42506"/>
                </a:cubicBezTo>
                <a:cubicBezTo>
                  <a:pt x="490112" y="36641"/>
                  <a:pt x="481210" y="33711"/>
                  <a:pt x="470726" y="33711"/>
                </a:cubicBezTo>
                <a:cubicBezTo>
                  <a:pt x="456250" y="33711"/>
                  <a:pt x="444503" y="38909"/>
                  <a:pt x="435486" y="49303"/>
                </a:cubicBezTo>
                <a:cubicBezTo>
                  <a:pt x="426468" y="59695"/>
                  <a:pt x="421964" y="76526"/>
                  <a:pt x="421964" y="99799"/>
                </a:cubicBezTo>
                <a:cubicBezTo>
                  <a:pt x="421964" y="124492"/>
                  <a:pt x="426403" y="142079"/>
                  <a:pt x="435284" y="152561"/>
                </a:cubicBezTo>
                <a:cubicBezTo>
                  <a:pt x="444169" y="163041"/>
                  <a:pt x="455715" y="168283"/>
                  <a:pt x="469927" y="168283"/>
                </a:cubicBezTo>
                <a:cubicBezTo>
                  <a:pt x="480410" y="168283"/>
                  <a:pt x="489424" y="164949"/>
                  <a:pt x="496973" y="158289"/>
                </a:cubicBezTo>
                <a:cubicBezTo>
                  <a:pt x="504523" y="151626"/>
                  <a:pt x="509941" y="141146"/>
                  <a:pt x="513228" y="126847"/>
                </a:cubicBezTo>
                <a:close/>
                <a:moveTo>
                  <a:pt x="586376" y="3334"/>
                </a:moveTo>
                <a:lnTo>
                  <a:pt x="625815" y="3334"/>
                </a:lnTo>
                <a:lnTo>
                  <a:pt x="625815" y="81411"/>
                </a:lnTo>
                <a:lnTo>
                  <a:pt x="678572" y="81411"/>
                </a:lnTo>
                <a:cubicBezTo>
                  <a:pt x="692432" y="81411"/>
                  <a:pt x="704355" y="83297"/>
                  <a:pt x="714349" y="87074"/>
                </a:cubicBezTo>
                <a:cubicBezTo>
                  <a:pt x="724342" y="90847"/>
                  <a:pt x="732670" y="97597"/>
                  <a:pt x="739330" y="107324"/>
                </a:cubicBezTo>
                <a:cubicBezTo>
                  <a:pt x="745993" y="117051"/>
                  <a:pt x="749323" y="128222"/>
                  <a:pt x="749323" y="140833"/>
                </a:cubicBezTo>
                <a:cubicBezTo>
                  <a:pt x="749323" y="154067"/>
                  <a:pt x="745860" y="165461"/>
                  <a:pt x="738933" y="175007"/>
                </a:cubicBezTo>
                <a:cubicBezTo>
                  <a:pt x="732003" y="184558"/>
                  <a:pt x="724299" y="190888"/>
                  <a:pt x="715818" y="193994"/>
                </a:cubicBezTo>
                <a:cubicBezTo>
                  <a:pt x="707332" y="197104"/>
                  <a:pt x="694919" y="198660"/>
                  <a:pt x="678572" y="198660"/>
                </a:cubicBezTo>
                <a:lnTo>
                  <a:pt x="586376" y="198660"/>
                </a:lnTo>
                <a:close/>
                <a:moveTo>
                  <a:pt x="625815" y="165882"/>
                </a:moveTo>
                <a:lnTo>
                  <a:pt x="664316" y="165882"/>
                </a:lnTo>
                <a:cubicBezTo>
                  <a:pt x="676578" y="165882"/>
                  <a:pt x="685127" y="165281"/>
                  <a:pt x="689970" y="164082"/>
                </a:cubicBezTo>
                <a:cubicBezTo>
                  <a:pt x="694808" y="162882"/>
                  <a:pt x="699118" y="160154"/>
                  <a:pt x="702889" y="155891"/>
                </a:cubicBezTo>
                <a:cubicBezTo>
                  <a:pt x="706666" y="151626"/>
                  <a:pt x="708552" y="146432"/>
                  <a:pt x="708552" y="140299"/>
                </a:cubicBezTo>
                <a:cubicBezTo>
                  <a:pt x="708552" y="131595"/>
                  <a:pt x="705468" y="125065"/>
                  <a:pt x="699294" y="120712"/>
                </a:cubicBezTo>
                <a:cubicBezTo>
                  <a:pt x="693123" y="116360"/>
                  <a:pt x="681996" y="114186"/>
                  <a:pt x="665919" y="114186"/>
                </a:cubicBezTo>
                <a:lnTo>
                  <a:pt x="625815" y="114186"/>
                </a:lnTo>
                <a:close/>
                <a:moveTo>
                  <a:pt x="772107" y="3334"/>
                </a:moveTo>
                <a:lnTo>
                  <a:pt x="811548" y="3334"/>
                </a:lnTo>
                <a:lnTo>
                  <a:pt x="811548" y="198660"/>
                </a:lnTo>
                <a:lnTo>
                  <a:pt x="772107" y="198660"/>
                </a:lnTo>
                <a:close/>
                <a:moveTo>
                  <a:pt x="852981" y="3334"/>
                </a:moveTo>
                <a:lnTo>
                  <a:pt x="1008336" y="3334"/>
                </a:lnTo>
                <a:lnTo>
                  <a:pt x="1008336" y="198660"/>
                </a:lnTo>
                <a:lnTo>
                  <a:pt x="968897" y="198660"/>
                </a:lnTo>
                <a:lnTo>
                  <a:pt x="968897" y="36109"/>
                </a:lnTo>
                <a:lnTo>
                  <a:pt x="892419" y="36109"/>
                </a:lnTo>
                <a:lnTo>
                  <a:pt x="892419" y="198660"/>
                </a:lnTo>
                <a:lnTo>
                  <a:pt x="852981" y="198660"/>
                </a:lnTo>
                <a:close/>
                <a:moveTo>
                  <a:pt x="1047614" y="198660"/>
                </a:moveTo>
                <a:lnTo>
                  <a:pt x="1047614" y="3334"/>
                </a:lnTo>
                <a:lnTo>
                  <a:pt x="1087053" y="3334"/>
                </a:lnTo>
                <a:lnTo>
                  <a:pt x="1087053" y="80212"/>
                </a:lnTo>
                <a:lnTo>
                  <a:pt x="1164331" y="80212"/>
                </a:lnTo>
                <a:lnTo>
                  <a:pt x="1164331" y="3334"/>
                </a:lnTo>
                <a:lnTo>
                  <a:pt x="1203769" y="3334"/>
                </a:lnTo>
                <a:lnTo>
                  <a:pt x="1203769" y="198660"/>
                </a:lnTo>
                <a:lnTo>
                  <a:pt x="1164331" y="198660"/>
                </a:lnTo>
                <a:lnTo>
                  <a:pt x="1164331" y="113254"/>
                </a:lnTo>
                <a:lnTo>
                  <a:pt x="1087053" y="113254"/>
                </a:lnTo>
                <a:lnTo>
                  <a:pt x="1087053" y="198660"/>
                </a:lnTo>
                <a:close/>
                <a:moveTo>
                  <a:pt x="1420680" y="198660"/>
                </a:moveTo>
                <a:lnTo>
                  <a:pt x="1377775" y="198660"/>
                </a:lnTo>
                <a:lnTo>
                  <a:pt x="1360722" y="154290"/>
                </a:lnTo>
                <a:lnTo>
                  <a:pt x="1282645" y="154290"/>
                </a:lnTo>
                <a:lnTo>
                  <a:pt x="1266521" y="198660"/>
                </a:lnTo>
                <a:lnTo>
                  <a:pt x="1224684" y="198660"/>
                </a:lnTo>
                <a:lnTo>
                  <a:pt x="1300764" y="3334"/>
                </a:lnTo>
                <a:lnTo>
                  <a:pt x="1342465" y="3334"/>
                </a:lnTo>
                <a:close/>
                <a:moveTo>
                  <a:pt x="1348064" y="121382"/>
                </a:moveTo>
                <a:lnTo>
                  <a:pt x="1321147" y="48899"/>
                </a:lnTo>
                <a:lnTo>
                  <a:pt x="1294769" y="121382"/>
                </a:lnTo>
                <a:close/>
                <a:moveTo>
                  <a:pt x="1558991" y="198660"/>
                </a:moveTo>
                <a:lnTo>
                  <a:pt x="1558991" y="117119"/>
                </a:lnTo>
                <a:lnTo>
                  <a:pt x="1550996" y="117119"/>
                </a:lnTo>
                <a:cubicBezTo>
                  <a:pt x="1538565" y="117119"/>
                  <a:pt x="1529796" y="118984"/>
                  <a:pt x="1524688" y="122714"/>
                </a:cubicBezTo>
                <a:cubicBezTo>
                  <a:pt x="1519578" y="126447"/>
                  <a:pt x="1510848" y="137593"/>
                  <a:pt x="1498501" y="156158"/>
                </a:cubicBezTo>
                <a:lnTo>
                  <a:pt x="1469989" y="198660"/>
                </a:lnTo>
                <a:lnTo>
                  <a:pt x="1422822" y="198660"/>
                </a:lnTo>
                <a:lnTo>
                  <a:pt x="1446675" y="160550"/>
                </a:lnTo>
                <a:cubicBezTo>
                  <a:pt x="1456090" y="145452"/>
                  <a:pt x="1463596" y="134860"/>
                  <a:pt x="1469194" y="128773"/>
                </a:cubicBezTo>
                <a:cubicBezTo>
                  <a:pt x="1474784" y="122693"/>
                  <a:pt x="1481801" y="117253"/>
                  <a:pt x="1490239" y="112454"/>
                </a:cubicBezTo>
                <a:cubicBezTo>
                  <a:pt x="1472033" y="109614"/>
                  <a:pt x="1458886" y="103285"/>
                  <a:pt x="1450804" y="93467"/>
                </a:cubicBezTo>
                <a:cubicBezTo>
                  <a:pt x="1442719" y="83654"/>
                  <a:pt x="1438679" y="71907"/>
                  <a:pt x="1438679" y="58227"/>
                </a:cubicBezTo>
                <a:cubicBezTo>
                  <a:pt x="1438679" y="46326"/>
                  <a:pt x="1441678" y="35777"/>
                  <a:pt x="1447672" y="26582"/>
                </a:cubicBezTo>
                <a:cubicBezTo>
                  <a:pt x="1453667" y="17389"/>
                  <a:pt x="1461576" y="11218"/>
                  <a:pt x="1471389" y="8065"/>
                </a:cubicBezTo>
                <a:cubicBezTo>
                  <a:pt x="1481203" y="4911"/>
                  <a:pt x="1495880" y="3334"/>
                  <a:pt x="1515420" y="3334"/>
                </a:cubicBezTo>
                <a:lnTo>
                  <a:pt x="1598430" y="3334"/>
                </a:lnTo>
                <a:lnTo>
                  <a:pt x="1598430" y="198660"/>
                </a:lnTo>
                <a:close/>
                <a:moveTo>
                  <a:pt x="1558991" y="36375"/>
                </a:moveTo>
                <a:lnTo>
                  <a:pt x="1528212" y="36375"/>
                </a:lnTo>
                <a:cubicBezTo>
                  <a:pt x="1512581" y="36375"/>
                  <a:pt x="1502299" y="36727"/>
                  <a:pt x="1497370" y="37441"/>
                </a:cubicBezTo>
                <a:cubicBezTo>
                  <a:pt x="1492438" y="38154"/>
                  <a:pt x="1488198" y="40551"/>
                  <a:pt x="1484648" y="44637"/>
                </a:cubicBezTo>
                <a:cubicBezTo>
                  <a:pt x="1481091" y="48723"/>
                  <a:pt x="1479317" y="54055"/>
                  <a:pt x="1479317" y="60629"/>
                </a:cubicBezTo>
                <a:cubicBezTo>
                  <a:pt x="1479317" y="67465"/>
                  <a:pt x="1481026" y="72904"/>
                  <a:pt x="1484446" y="76947"/>
                </a:cubicBezTo>
                <a:cubicBezTo>
                  <a:pt x="1487866" y="80990"/>
                  <a:pt x="1492219" y="83499"/>
                  <a:pt x="1497503" y="84474"/>
                </a:cubicBezTo>
                <a:cubicBezTo>
                  <a:pt x="1502789" y="85451"/>
                  <a:pt x="1513556" y="85940"/>
                  <a:pt x="1529813" y="85940"/>
                </a:cubicBezTo>
                <a:lnTo>
                  <a:pt x="1558991" y="85940"/>
                </a:lnTo>
                <a:close/>
                <a:moveTo>
                  <a:pt x="1711880" y="3334"/>
                </a:moveTo>
                <a:lnTo>
                  <a:pt x="1867234" y="3334"/>
                </a:lnTo>
                <a:lnTo>
                  <a:pt x="1867234" y="198660"/>
                </a:lnTo>
                <a:lnTo>
                  <a:pt x="1827796" y="198660"/>
                </a:lnTo>
                <a:lnTo>
                  <a:pt x="1827796" y="36109"/>
                </a:lnTo>
                <a:lnTo>
                  <a:pt x="1751318" y="36109"/>
                </a:lnTo>
                <a:lnTo>
                  <a:pt x="1751318" y="198660"/>
                </a:lnTo>
                <a:lnTo>
                  <a:pt x="1711880" y="198660"/>
                </a:lnTo>
                <a:close/>
                <a:moveTo>
                  <a:pt x="1921465" y="3334"/>
                </a:moveTo>
                <a:lnTo>
                  <a:pt x="2058297" y="3334"/>
                </a:lnTo>
                <a:lnTo>
                  <a:pt x="2058297" y="198660"/>
                </a:lnTo>
                <a:lnTo>
                  <a:pt x="2018860" y="198660"/>
                </a:lnTo>
                <a:lnTo>
                  <a:pt x="2018860" y="36375"/>
                </a:lnTo>
                <a:lnTo>
                  <a:pt x="1960099" y="36375"/>
                </a:lnTo>
                <a:lnTo>
                  <a:pt x="1960099" y="119784"/>
                </a:lnTo>
                <a:cubicBezTo>
                  <a:pt x="1960099" y="143677"/>
                  <a:pt x="1959301" y="160355"/>
                  <a:pt x="1957703" y="169813"/>
                </a:cubicBezTo>
                <a:cubicBezTo>
                  <a:pt x="1956100" y="179274"/>
                  <a:pt x="1952217" y="186643"/>
                  <a:pt x="1946046" y="191928"/>
                </a:cubicBezTo>
                <a:cubicBezTo>
                  <a:pt x="1939872" y="197212"/>
                  <a:pt x="1930213" y="199859"/>
                  <a:pt x="1917066" y="199859"/>
                </a:cubicBezTo>
                <a:cubicBezTo>
                  <a:pt x="1912446" y="199859"/>
                  <a:pt x="1904056" y="199416"/>
                  <a:pt x="1891884" y="198523"/>
                </a:cubicBezTo>
                <a:lnTo>
                  <a:pt x="1891884" y="168016"/>
                </a:lnTo>
                <a:lnTo>
                  <a:pt x="1900679" y="168146"/>
                </a:lnTo>
                <a:cubicBezTo>
                  <a:pt x="1908940" y="168146"/>
                  <a:pt x="1914491" y="167037"/>
                  <a:pt x="1917332" y="164816"/>
                </a:cubicBezTo>
                <a:cubicBezTo>
                  <a:pt x="1920172" y="162595"/>
                  <a:pt x="1921594" y="157133"/>
                  <a:pt x="1921594" y="148429"/>
                </a:cubicBezTo>
                <a:lnTo>
                  <a:pt x="1921465" y="114851"/>
                </a:lnTo>
                <a:close/>
                <a:moveTo>
                  <a:pt x="2089848" y="102197"/>
                </a:moveTo>
                <a:cubicBezTo>
                  <a:pt x="2089848" y="82300"/>
                  <a:pt x="2092821" y="65599"/>
                  <a:pt x="2098776" y="52099"/>
                </a:cubicBezTo>
                <a:cubicBezTo>
                  <a:pt x="2103218" y="42149"/>
                  <a:pt x="2109280" y="33224"/>
                  <a:pt x="2116962" y="25319"/>
                </a:cubicBezTo>
                <a:cubicBezTo>
                  <a:pt x="2124646" y="17411"/>
                  <a:pt x="2133058" y="11554"/>
                  <a:pt x="2142206" y="7729"/>
                </a:cubicBezTo>
                <a:cubicBezTo>
                  <a:pt x="2154378" y="2578"/>
                  <a:pt x="2168410" y="0"/>
                  <a:pt x="2184312" y="0"/>
                </a:cubicBezTo>
                <a:cubicBezTo>
                  <a:pt x="2213090" y="0"/>
                  <a:pt x="2236119" y="8932"/>
                  <a:pt x="2253396" y="26785"/>
                </a:cubicBezTo>
                <a:cubicBezTo>
                  <a:pt x="2270669" y="44637"/>
                  <a:pt x="2279309" y="69463"/>
                  <a:pt x="2279309" y="101265"/>
                </a:cubicBezTo>
                <a:cubicBezTo>
                  <a:pt x="2279309" y="132794"/>
                  <a:pt x="2270740" y="157469"/>
                  <a:pt x="2253598" y="175274"/>
                </a:cubicBezTo>
                <a:cubicBezTo>
                  <a:pt x="2236454" y="193084"/>
                  <a:pt x="2213533" y="201990"/>
                  <a:pt x="2184845" y="201990"/>
                </a:cubicBezTo>
                <a:cubicBezTo>
                  <a:pt x="2155800" y="201990"/>
                  <a:pt x="2132709" y="193130"/>
                  <a:pt x="2115563" y="175411"/>
                </a:cubicBezTo>
                <a:cubicBezTo>
                  <a:pt x="2098419" y="157688"/>
                  <a:pt x="2089848" y="133283"/>
                  <a:pt x="2089848" y="102197"/>
                </a:cubicBezTo>
                <a:close/>
                <a:moveTo>
                  <a:pt x="2130484" y="100862"/>
                </a:moveTo>
                <a:cubicBezTo>
                  <a:pt x="2130484" y="122981"/>
                  <a:pt x="2135593" y="139746"/>
                  <a:pt x="2145806" y="151161"/>
                </a:cubicBezTo>
                <a:cubicBezTo>
                  <a:pt x="2156020" y="162577"/>
                  <a:pt x="2168986" y="168283"/>
                  <a:pt x="2184712" y="168283"/>
                </a:cubicBezTo>
                <a:cubicBezTo>
                  <a:pt x="2200433" y="168283"/>
                  <a:pt x="2213339" y="162616"/>
                  <a:pt x="2223419" y="151290"/>
                </a:cubicBezTo>
                <a:cubicBezTo>
                  <a:pt x="2233499" y="139968"/>
                  <a:pt x="2238538" y="122981"/>
                  <a:pt x="2238538" y="100333"/>
                </a:cubicBezTo>
                <a:cubicBezTo>
                  <a:pt x="2238538" y="77944"/>
                  <a:pt x="2233632" y="61244"/>
                  <a:pt x="2223815" y="50231"/>
                </a:cubicBezTo>
                <a:cubicBezTo>
                  <a:pt x="2214000" y="39216"/>
                  <a:pt x="2200965" y="33711"/>
                  <a:pt x="2184712" y="33711"/>
                </a:cubicBezTo>
                <a:cubicBezTo>
                  <a:pt x="2168457" y="33711"/>
                  <a:pt x="2155357" y="39284"/>
                  <a:pt x="2145406" y="50430"/>
                </a:cubicBezTo>
                <a:cubicBezTo>
                  <a:pt x="2135456" y="61579"/>
                  <a:pt x="2130484" y="78391"/>
                  <a:pt x="2130484" y="100862"/>
                </a:cubicBezTo>
                <a:close/>
                <a:moveTo>
                  <a:pt x="2354055" y="198660"/>
                </a:moveTo>
                <a:lnTo>
                  <a:pt x="2354055" y="36375"/>
                </a:lnTo>
                <a:lnTo>
                  <a:pt x="2296098" y="36375"/>
                </a:lnTo>
                <a:lnTo>
                  <a:pt x="2296098" y="3334"/>
                </a:lnTo>
                <a:lnTo>
                  <a:pt x="2451316" y="3334"/>
                </a:lnTo>
                <a:lnTo>
                  <a:pt x="2451316" y="36375"/>
                </a:lnTo>
                <a:lnTo>
                  <a:pt x="2393493" y="36375"/>
                </a:lnTo>
                <a:lnTo>
                  <a:pt x="2393493" y="198660"/>
                </a:lnTo>
                <a:close/>
                <a:moveTo>
                  <a:pt x="2476898" y="198660"/>
                </a:moveTo>
                <a:lnTo>
                  <a:pt x="2476898" y="3334"/>
                </a:lnTo>
                <a:lnTo>
                  <a:pt x="2516337" y="3334"/>
                </a:lnTo>
                <a:lnTo>
                  <a:pt x="2516337" y="80212"/>
                </a:lnTo>
                <a:lnTo>
                  <a:pt x="2593614" y="80212"/>
                </a:lnTo>
                <a:lnTo>
                  <a:pt x="2593614" y="3334"/>
                </a:lnTo>
                <a:lnTo>
                  <a:pt x="2633052" y="3334"/>
                </a:lnTo>
                <a:lnTo>
                  <a:pt x="2633052" y="198660"/>
                </a:lnTo>
                <a:lnTo>
                  <a:pt x="2593614" y="198660"/>
                </a:lnTo>
                <a:lnTo>
                  <a:pt x="2593614" y="113254"/>
                </a:lnTo>
                <a:lnTo>
                  <a:pt x="2516337" y="113254"/>
                </a:lnTo>
                <a:lnTo>
                  <a:pt x="2516337" y="198660"/>
                </a:lnTo>
                <a:close/>
                <a:moveTo>
                  <a:pt x="2665830" y="102197"/>
                </a:moveTo>
                <a:cubicBezTo>
                  <a:pt x="2665830" y="82300"/>
                  <a:pt x="2668806" y="65599"/>
                  <a:pt x="2674757" y="52099"/>
                </a:cubicBezTo>
                <a:cubicBezTo>
                  <a:pt x="2679200" y="42149"/>
                  <a:pt x="2685262" y="33224"/>
                  <a:pt x="2692945" y="25319"/>
                </a:cubicBezTo>
                <a:cubicBezTo>
                  <a:pt x="2700628" y="17411"/>
                  <a:pt x="2709040" y="11554"/>
                  <a:pt x="2718188" y="7729"/>
                </a:cubicBezTo>
                <a:cubicBezTo>
                  <a:pt x="2730360" y="2578"/>
                  <a:pt x="2744393" y="0"/>
                  <a:pt x="2760293" y="0"/>
                </a:cubicBezTo>
                <a:cubicBezTo>
                  <a:pt x="2789071" y="0"/>
                  <a:pt x="2812102" y="8932"/>
                  <a:pt x="2829377" y="26785"/>
                </a:cubicBezTo>
                <a:cubicBezTo>
                  <a:pt x="2846654" y="44637"/>
                  <a:pt x="2855291" y="69463"/>
                  <a:pt x="2855291" y="101265"/>
                </a:cubicBezTo>
                <a:cubicBezTo>
                  <a:pt x="2855291" y="132794"/>
                  <a:pt x="2846722" y="157469"/>
                  <a:pt x="2829579" y="175274"/>
                </a:cubicBezTo>
                <a:cubicBezTo>
                  <a:pt x="2812436" y="193084"/>
                  <a:pt x="2789515" y="201990"/>
                  <a:pt x="2760827" y="201990"/>
                </a:cubicBezTo>
                <a:cubicBezTo>
                  <a:pt x="2731782" y="201990"/>
                  <a:pt x="2708691" y="193130"/>
                  <a:pt x="2691548" y="175411"/>
                </a:cubicBezTo>
                <a:cubicBezTo>
                  <a:pt x="2674401" y="157688"/>
                  <a:pt x="2665830" y="133283"/>
                  <a:pt x="2665830" y="102197"/>
                </a:cubicBezTo>
                <a:close/>
                <a:moveTo>
                  <a:pt x="2706467" y="100862"/>
                </a:moveTo>
                <a:cubicBezTo>
                  <a:pt x="2706467" y="122981"/>
                  <a:pt x="2711575" y="139746"/>
                  <a:pt x="2721788" y="151161"/>
                </a:cubicBezTo>
                <a:cubicBezTo>
                  <a:pt x="2732002" y="162577"/>
                  <a:pt x="2744972" y="168283"/>
                  <a:pt x="2760697" y="168283"/>
                </a:cubicBezTo>
                <a:cubicBezTo>
                  <a:pt x="2776419" y="168283"/>
                  <a:pt x="2789321" y="162616"/>
                  <a:pt x="2799401" y="151290"/>
                </a:cubicBezTo>
                <a:cubicBezTo>
                  <a:pt x="2809481" y="139968"/>
                  <a:pt x="2814520" y="122981"/>
                  <a:pt x="2814520" y="100333"/>
                </a:cubicBezTo>
                <a:cubicBezTo>
                  <a:pt x="2814520" y="77944"/>
                  <a:pt x="2809614" y="61244"/>
                  <a:pt x="2799797" y="50231"/>
                </a:cubicBezTo>
                <a:cubicBezTo>
                  <a:pt x="2789982" y="39216"/>
                  <a:pt x="2776947" y="33711"/>
                  <a:pt x="2760697" y="33711"/>
                </a:cubicBezTo>
                <a:cubicBezTo>
                  <a:pt x="2744439" y="33711"/>
                  <a:pt x="2731339" y="39284"/>
                  <a:pt x="2721388" y="50430"/>
                </a:cubicBezTo>
                <a:cubicBezTo>
                  <a:pt x="2711438" y="61579"/>
                  <a:pt x="2706467" y="78391"/>
                  <a:pt x="2706467" y="100862"/>
                </a:cubicBezTo>
                <a:close/>
                <a:moveTo>
                  <a:pt x="3011045" y="126847"/>
                </a:moveTo>
                <a:lnTo>
                  <a:pt x="3049283" y="138972"/>
                </a:lnTo>
                <a:cubicBezTo>
                  <a:pt x="3043419" y="160287"/>
                  <a:pt x="3033674" y="176120"/>
                  <a:pt x="3020041" y="186467"/>
                </a:cubicBezTo>
                <a:cubicBezTo>
                  <a:pt x="3006404" y="196816"/>
                  <a:pt x="2989105" y="201990"/>
                  <a:pt x="2968143" y="201990"/>
                </a:cubicBezTo>
                <a:cubicBezTo>
                  <a:pt x="2942205" y="201990"/>
                  <a:pt x="2920886" y="193130"/>
                  <a:pt x="2904190" y="175411"/>
                </a:cubicBezTo>
                <a:cubicBezTo>
                  <a:pt x="2887489" y="157688"/>
                  <a:pt x="2879140" y="133459"/>
                  <a:pt x="2879140" y="102730"/>
                </a:cubicBezTo>
                <a:cubicBezTo>
                  <a:pt x="2879140" y="70218"/>
                  <a:pt x="2887536" y="44973"/>
                  <a:pt x="2904327" y="26983"/>
                </a:cubicBezTo>
                <a:cubicBezTo>
                  <a:pt x="2921112" y="8997"/>
                  <a:pt x="2943185" y="0"/>
                  <a:pt x="2970541" y="0"/>
                </a:cubicBezTo>
                <a:cubicBezTo>
                  <a:pt x="2994434" y="0"/>
                  <a:pt x="3013845" y="7064"/>
                  <a:pt x="3028768" y="21186"/>
                </a:cubicBezTo>
                <a:cubicBezTo>
                  <a:pt x="3037649" y="29536"/>
                  <a:pt x="3044312" y="41530"/>
                  <a:pt x="3048751" y="57162"/>
                </a:cubicBezTo>
                <a:lnTo>
                  <a:pt x="3009713" y="66486"/>
                </a:lnTo>
                <a:cubicBezTo>
                  <a:pt x="3007401" y="56359"/>
                  <a:pt x="3002588" y="48367"/>
                  <a:pt x="2995259" y="42506"/>
                </a:cubicBezTo>
                <a:cubicBezTo>
                  <a:pt x="2987928" y="36641"/>
                  <a:pt x="2979025" y="33711"/>
                  <a:pt x="2968543" y="33711"/>
                </a:cubicBezTo>
                <a:cubicBezTo>
                  <a:pt x="2954068" y="33711"/>
                  <a:pt x="2942320" y="38909"/>
                  <a:pt x="2933303" y="49303"/>
                </a:cubicBezTo>
                <a:cubicBezTo>
                  <a:pt x="2924288" y="59695"/>
                  <a:pt x="2919781" y="76526"/>
                  <a:pt x="2919781" y="99799"/>
                </a:cubicBezTo>
                <a:cubicBezTo>
                  <a:pt x="2919781" y="124492"/>
                  <a:pt x="2924220" y="142079"/>
                  <a:pt x="2933105" y="152561"/>
                </a:cubicBezTo>
                <a:cubicBezTo>
                  <a:pt x="2941986" y="163041"/>
                  <a:pt x="2953530" y="168283"/>
                  <a:pt x="2967744" y="168283"/>
                </a:cubicBezTo>
                <a:cubicBezTo>
                  <a:pt x="2978227" y="168283"/>
                  <a:pt x="2987241" y="164949"/>
                  <a:pt x="2994790" y="158289"/>
                </a:cubicBezTo>
                <a:cubicBezTo>
                  <a:pt x="3002340" y="151626"/>
                  <a:pt x="3007758" y="141146"/>
                  <a:pt x="3011045" y="126847"/>
                </a:cubicBezTo>
                <a:close/>
                <a:moveTo>
                  <a:pt x="3121093" y="198660"/>
                </a:moveTo>
                <a:lnTo>
                  <a:pt x="3121093" y="36375"/>
                </a:lnTo>
                <a:lnTo>
                  <a:pt x="3063136" y="36375"/>
                </a:lnTo>
                <a:lnTo>
                  <a:pt x="3063136" y="3334"/>
                </a:lnTo>
                <a:lnTo>
                  <a:pt x="3218355" y="3334"/>
                </a:lnTo>
                <a:lnTo>
                  <a:pt x="3218355" y="36375"/>
                </a:lnTo>
                <a:lnTo>
                  <a:pt x="3160531" y="36375"/>
                </a:lnTo>
                <a:lnTo>
                  <a:pt x="3160531" y="198660"/>
                </a:lnTo>
                <a:close/>
                <a:moveTo>
                  <a:pt x="3244601" y="3334"/>
                </a:moveTo>
                <a:lnTo>
                  <a:pt x="3284040" y="3334"/>
                </a:lnTo>
                <a:lnTo>
                  <a:pt x="3284040" y="81411"/>
                </a:lnTo>
                <a:lnTo>
                  <a:pt x="3336801" y="81411"/>
                </a:lnTo>
                <a:cubicBezTo>
                  <a:pt x="3361670" y="81411"/>
                  <a:pt x="3379681" y="87229"/>
                  <a:pt x="3390831" y="98863"/>
                </a:cubicBezTo>
                <a:cubicBezTo>
                  <a:pt x="3401976" y="110499"/>
                  <a:pt x="3407549" y="124445"/>
                  <a:pt x="3407549" y="140703"/>
                </a:cubicBezTo>
                <a:cubicBezTo>
                  <a:pt x="3407549" y="154023"/>
                  <a:pt x="3404176" y="165353"/>
                  <a:pt x="3397426" y="174676"/>
                </a:cubicBezTo>
                <a:cubicBezTo>
                  <a:pt x="3390676" y="184001"/>
                  <a:pt x="3382968" y="190333"/>
                  <a:pt x="3374309" y="193663"/>
                </a:cubicBezTo>
                <a:cubicBezTo>
                  <a:pt x="3365648" y="196993"/>
                  <a:pt x="3353145" y="198660"/>
                  <a:pt x="3336801" y="198660"/>
                </a:cubicBezTo>
                <a:lnTo>
                  <a:pt x="3244601" y="198660"/>
                </a:lnTo>
                <a:close/>
                <a:moveTo>
                  <a:pt x="3284040" y="165882"/>
                </a:moveTo>
                <a:lnTo>
                  <a:pt x="3322412" y="165882"/>
                </a:lnTo>
                <a:cubicBezTo>
                  <a:pt x="3334847" y="165882"/>
                  <a:pt x="3343461" y="165281"/>
                  <a:pt x="3348264" y="164082"/>
                </a:cubicBezTo>
                <a:cubicBezTo>
                  <a:pt x="3353058" y="162882"/>
                  <a:pt x="3357343" y="160154"/>
                  <a:pt x="3361119" y="155891"/>
                </a:cubicBezTo>
                <a:cubicBezTo>
                  <a:pt x="3364892" y="151626"/>
                  <a:pt x="3366782" y="146388"/>
                  <a:pt x="3366782" y="140170"/>
                </a:cubicBezTo>
                <a:cubicBezTo>
                  <a:pt x="3366782" y="131199"/>
                  <a:pt x="3363564" y="124621"/>
                  <a:pt x="3357120" y="120446"/>
                </a:cubicBezTo>
                <a:cubicBezTo>
                  <a:pt x="3350679" y="116274"/>
                  <a:pt x="3339689" y="114186"/>
                  <a:pt x="3324144" y="114186"/>
                </a:cubicBezTo>
                <a:lnTo>
                  <a:pt x="3284040" y="114186"/>
                </a:lnTo>
                <a:close/>
                <a:moveTo>
                  <a:pt x="3510127" y="3334"/>
                </a:moveTo>
                <a:lnTo>
                  <a:pt x="3549568" y="3334"/>
                </a:lnTo>
                <a:lnTo>
                  <a:pt x="3549568" y="86473"/>
                </a:lnTo>
                <a:cubicBezTo>
                  <a:pt x="3558360" y="85583"/>
                  <a:pt x="3564310" y="83322"/>
                  <a:pt x="3567421" y="79680"/>
                </a:cubicBezTo>
                <a:cubicBezTo>
                  <a:pt x="3570528" y="76037"/>
                  <a:pt x="3575322" y="65913"/>
                  <a:pt x="3581807" y="49303"/>
                </a:cubicBezTo>
                <a:cubicBezTo>
                  <a:pt x="3589982" y="28160"/>
                  <a:pt x="3598198" y="15013"/>
                  <a:pt x="3606455" y="9865"/>
                </a:cubicBezTo>
                <a:cubicBezTo>
                  <a:pt x="3614631" y="4709"/>
                  <a:pt x="3627822" y="2135"/>
                  <a:pt x="3646031" y="2135"/>
                </a:cubicBezTo>
                <a:cubicBezTo>
                  <a:pt x="3646916" y="2135"/>
                  <a:pt x="3648824" y="2092"/>
                  <a:pt x="3651758" y="2002"/>
                </a:cubicBezTo>
                <a:lnTo>
                  <a:pt x="3651758" y="31184"/>
                </a:lnTo>
                <a:lnTo>
                  <a:pt x="3646160" y="31046"/>
                </a:lnTo>
                <a:cubicBezTo>
                  <a:pt x="3638078" y="31046"/>
                  <a:pt x="3632170" y="32045"/>
                  <a:pt x="3628444" y="34042"/>
                </a:cubicBezTo>
                <a:cubicBezTo>
                  <a:pt x="3624711" y="36044"/>
                  <a:pt x="3621691" y="39086"/>
                  <a:pt x="3619384" y="43171"/>
                </a:cubicBezTo>
                <a:cubicBezTo>
                  <a:pt x="3617076" y="47259"/>
                  <a:pt x="3613652" y="55649"/>
                  <a:pt x="3609120" y="68354"/>
                </a:cubicBezTo>
                <a:cubicBezTo>
                  <a:pt x="3606722" y="75104"/>
                  <a:pt x="3604126" y="80742"/>
                  <a:pt x="3601329" y="85274"/>
                </a:cubicBezTo>
                <a:cubicBezTo>
                  <a:pt x="3598531" y="89803"/>
                  <a:pt x="3593579" y="94065"/>
                  <a:pt x="3586472" y="98065"/>
                </a:cubicBezTo>
                <a:cubicBezTo>
                  <a:pt x="3595267" y="100552"/>
                  <a:pt x="3602528" y="105570"/>
                  <a:pt x="3608256" y="113120"/>
                </a:cubicBezTo>
                <a:cubicBezTo>
                  <a:pt x="3613987" y="120670"/>
                  <a:pt x="3620269" y="131329"/>
                  <a:pt x="3627109" y="145095"/>
                </a:cubicBezTo>
                <a:lnTo>
                  <a:pt x="3653756" y="198660"/>
                </a:lnTo>
                <a:lnTo>
                  <a:pt x="3607391" y="198660"/>
                </a:lnTo>
                <a:lnTo>
                  <a:pt x="3584074" y="148162"/>
                </a:lnTo>
                <a:cubicBezTo>
                  <a:pt x="3583718" y="147454"/>
                  <a:pt x="3582965" y="146074"/>
                  <a:pt x="3581807" y="144033"/>
                </a:cubicBezTo>
                <a:cubicBezTo>
                  <a:pt x="3581364" y="143320"/>
                  <a:pt x="3579722" y="140253"/>
                  <a:pt x="3576882" y="134838"/>
                </a:cubicBezTo>
                <a:cubicBezTo>
                  <a:pt x="3571820" y="125245"/>
                  <a:pt x="3567666" y="119251"/>
                  <a:pt x="3564426" y="116849"/>
                </a:cubicBezTo>
                <a:cubicBezTo>
                  <a:pt x="3561182" y="114451"/>
                  <a:pt x="3556228" y="113210"/>
                  <a:pt x="3549568" y="113123"/>
                </a:cubicBezTo>
                <a:lnTo>
                  <a:pt x="3549568" y="198660"/>
                </a:lnTo>
                <a:lnTo>
                  <a:pt x="3510127" y="198660"/>
                </a:lnTo>
                <a:close/>
                <a:moveTo>
                  <a:pt x="3676008" y="198660"/>
                </a:moveTo>
                <a:lnTo>
                  <a:pt x="3676008" y="3334"/>
                </a:lnTo>
                <a:lnTo>
                  <a:pt x="3820836" y="3334"/>
                </a:lnTo>
                <a:lnTo>
                  <a:pt x="3820836" y="36375"/>
                </a:lnTo>
                <a:lnTo>
                  <a:pt x="3715445" y="36375"/>
                </a:lnTo>
                <a:lnTo>
                  <a:pt x="3715445" y="79680"/>
                </a:lnTo>
                <a:lnTo>
                  <a:pt x="3813506" y="79680"/>
                </a:lnTo>
                <a:lnTo>
                  <a:pt x="3813506" y="112587"/>
                </a:lnTo>
                <a:lnTo>
                  <a:pt x="3715445" y="112587"/>
                </a:lnTo>
                <a:lnTo>
                  <a:pt x="3715445" y="165748"/>
                </a:lnTo>
                <a:lnTo>
                  <a:pt x="3824561" y="165748"/>
                </a:lnTo>
                <a:lnTo>
                  <a:pt x="3824561" y="198660"/>
                </a:lnTo>
                <a:close/>
                <a:moveTo>
                  <a:pt x="3857192" y="198660"/>
                </a:moveTo>
                <a:lnTo>
                  <a:pt x="3857192" y="3334"/>
                </a:lnTo>
                <a:lnTo>
                  <a:pt x="3920477" y="3334"/>
                </a:lnTo>
                <a:cubicBezTo>
                  <a:pt x="3944459" y="3334"/>
                  <a:pt x="3960098" y="4313"/>
                  <a:pt x="3967378" y="6269"/>
                </a:cubicBezTo>
                <a:cubicBezTo>
                  <a:pt x="3978570" y="9195"/>
                  <a:pt x="3987936" y="15571"/>
                  <a:pt x="3995489" y="25384"/>
                </a:cubicBezTo>
                <a:cubicBezTo>
                  <a:pt x="4003043" y="35198"/>
                  <a:pt x="4006815" y="47877"/>
                  <a:pt x="4006815" y="63422"/>
                </a:cubicBezTo>
                <a:cubicBezTo>
                  <a:pt x="4006815" y="75416"/>
                  <a:pt x="4004641" y="85496"/>
                  <a:pt x="4000289" y="93665"/>
                </a:cubicBezTo>
                <a:cubicBezTo>
                  <a:pt x="3995936" y="101838"/>
                  <a:pt x="3990407" y="108256"/>
                  <a:pt x="3983700" y="112919"/>
                </a:cubicBezTo>
                <a:cubicBezTo>
                  <a:pt x="3976993" y="117584"/>
                  <a:pt x="3970174" y="120670"/>
                  <a:pt x="3963245" y="122180"/>
                </a:cubicBezTo>
                <a:cubicBezTo>
                  <a:pt x="3953831" y="124046"/>
                  <a:pt x="3940197" y="124982"/>
                  <a:pt x="3922345" y="124982"/>
                </a:cubicBezTo>
                <a:lnTo>
                  <a:pt x="3896630" y="124982"/>
                </a:lnTo>
                <a:lnTo>
                  <a:pt x="3896630" y="198660"/>
                </a:lnTo>
                <a:close/>
                <a:moveTo>
                  <a:pt x="3896630" y="36375"/>
                </a:moveTo>
                <a:lnTo>
                  <a:pt x="3896630" y="91805"/>
                </a:lnTo>
                <a:lnTo>
                  <a:pt x="3918216" y="91805"/>
                </a:lnTo>
                <a:cubicBezTo>
                  <a:pt x="3933757" y="91805"/>
                  <a:pt x="3944153" y="90782"/>
                  <a:pt x="3949392" y="88737"/>
                </a:cubicBezTo>
                <a:cubicBezTo>
                  <a:pt x="3954629" y="86696"/>
                  <a:pt x="3958740" y="83495"/>
                  <a:pt x="3961715" y="79143"/>
                </a:cubicBezTo>
                <a:cubicBezTo>
                  <a:pt x="3964692" y="74790"/>
                  <a:pt x="3966179" y="69729"/>
                  <a:pt x="3966179" y="63959"/>
                </a:cubicBezTo>
                <a:cubicBezTo>
                  <a:pt x="3966179" y="56852"/>
                  <a:pt x="3964094" y="50991"/>
                  <a:pt x="3959918" y="46369"/>
                </a:cubicBezTo>
                <a:cubicBezTo>
                  <a:pt x="3955746" y="41750"/>
                  <a:pt x="3950458" y="38862"/>
                  <a:pt x="3944064" y="37706"/>
                </a:cubicBezTo>
                <a:cubicBezTo>
                  <a:pt x="3939355" y="36817"/>
                  <a:pt x="3929894" y="36375"/>
                  <a:pt x="3915681" y="36375"/>
                </a:cubicBezTo>
                <a:close/>
                <a:moveTo>
                  <a:pt x="4189958" y="198660"/>
                </a:moveTo>
                <a:lnTo>
                  <a:pt x="4147053" y="198660"/>
                </a:lnTo>
                <a:lnTo>
                  <a:pt x="4130000" y="154290"/>
                </a:lnTo>
                <a:lnTo>
                  <a:pt x="4051920" y="154290"/>
                </a:lnTo>
                <a:lnTo>
                  <a:pt x="4035799" y="198660"/>
                </a:lnTo>
                <a:lnTo>
                  <a:pt x="3993964" y="198660"/>
                </a:lnTo>
                <a:lnTo>
                  <a:pt x="4070038" y="3334"/>
                </a:lnTo>
                <a:lnTo>
                  <a:pt x="4111745" y="3334"/>
                </a:lnTo>
                <a:close/>
                <a:moveTo>
                  <a:pt x="4117343" y="121382"/>
                </a:moveTo>
                <a:lnTo>
                  <a:pt x="4090425" y="48899"/>
                </a:lnTo>
                <a:lnTo>
                  <a:pt x="4064045" y="121382"/>
                </a:lnTo>
                <a:close/>
                <a:moveTo>
                  <a:pt x="4210338" y="198660"/>
                </a:moveTo>
                <a:lnTo>
                  <a:pt x="4210338" y="3334"/>
                </a:lnTo>
                <a:lnTo>
                  <a:pt x="4269363" y="3334"/>
                </a:lnTo>
                <a:lnTo>
                  <a:pt x="4304805" y="136571"/>
                </a:lnTo>
                <a:lnTo>
                  <a:pt x="4339847" y="3334"/>
                </a:lnTo>
                <a:lnTo>
                  <a:pt x="4399002" y="3334"/>
                </a:lnTo>
                <a:lnTo>
                  <a:pt x="4399002" y="198660"/>
                </a:lnTo>
                <a:lnTo>
                  <a:pt x="4362365" y="198660"/>
                </a:lnTo>
                <a:lnTo>
                  <a:pt x="4362365" y="44904"/>
                </a:lnTo>
                <a:lnTo>
                  <a:pt x="4323590" y="198660"/>
                </a:lnTo>
                <a:lnTo>
                  <a:pt x="4285617" y="198660"/>
                </a:lnTo>
                <a:lnTo>
                  <a:pt x="4246982" y="44904"/>
                </a:lnTo>
                <a:lnTo>
                  <a:pt x="4246982" y="198660"/>
                </a:lnTo>
                <a:close/>
                <a:moveTo>
                  <a:pt x="4466020" y="56628"/>
                </a:moveTo>
                <a:lnTo>
                  <a:pt x="4427649" y="47700"/>
                </a:lnTo>
                <a:cubicBezTo>
                  <a:pt x="4435906" y="15902"/>
                  <a:pt x="4459400" y="0"/>
                  <a:pt x="4498128" y="0"/>
                </a:cubicBezTo>
                <a:cubicBezTo>
                  <a:pt x="4521047" y="0"/>
                  <a:pt x="4538344" y="5045"/>
                  <a:pt x="4550027" y="15125"/>
                </a:cubicBezTo>
                <a:cubicBezTo>
                  <a:pt x="4561709" y="25209"/>
                  <a:pt x="4567548" y="37045"/>
                  <a:pt x="4567548" y="50635"/>
                </a:cubicBezTo>
                <a:cubicBezTo>
                  <a:pt x="4567548" y="59959"/>
                  <a:pt x="4564884" y="68372"/>
                  <a:pt x="4559552" y="75878"/>
                </a:cubicBezTo>
                <a:cubicBezTo>
                  <a:pt x="4554221" y="83383"/>
                  <a:pt x="4546229" y="89980"/>
                  <a:pt x="4535569" y="95667"/>
                </a:cubicBezTo>
                <a:cubicBezTo>
                  <a:pt x="4548540" y="100106"/>
                  <a:pt x="4558263" y="106392"/>
                  <a:pt x="4564750" y="114516"/>
                </a:cubicBezTo>
                <a:cubicBezTo>
                  <a:pt x="4571234" y="122649"/>
                  <a:pt x="4574475" y="132664"/>
                  <a:pt x="4574475" y="144566"/>
                </a:cubicBezTo>
                <a:cubicBezTo>
                  <a:pt x="4574475" y="161710"/>
                  <a:pt x="4568192" y="175562"/>
                  <a:pt x="4555624" y="186135"/>
                </a:cubicBezTo>
                <a:cubicBezTo>
                  <a:pt x="4543054" y="196704"/>
                  <a:pt x="4524244" y="201990"/>
                  <a:pt x="4499198" y="201990"/>
                </a:cubicBezTo>
                <a:cubicBezTo>
                  <a:pt x="4478769" y="201990"/>
                  <a:pt x="4462647" y="198595"/>
                  <a:pt x="4450833" y="191799"/>
                </a:cubicBezTo>
                <a:cubicBezTo>
                  <a:pt x="4439016" y="185001"/>
                  <a:pt x="4430133" y="172278"/>
                  <a:pt x="4424185" y="153623"/>
                </a:cubicBezTo>
                <a:lnTo>
                  <a:pt x="4460293" y="141765"/>
                </a:lnTo>
                <a:cubicBezTo>
                  <a:pt x="4464019" y="153490"/>
                  <a:pt x="4468973" y="161083"/>
                  <a:pt x="4475147" y="164549"/>
                </a:cubicBezTo>
                <a:cubicBezTo>
                  <a:pt x="4481317" y="168016"/>
                  <a:pt x="4488935" y="169745"/>
                  <a:pt x="4497999" y="169745"/>
                </a:cubicBezTo>
                <a:cubicBezTo>
                  <a:pt x="4510430" y="169745"/>
                  <a:pt x="4519491" y="167059"/>
                  <a:pt x="4525176" y="161684"/>
                </a:cubicBezTo>
                <a:cubicBezTo>
                  <a:pt x="4530864" y="156309"/>
                  <a:pt x="4533704" y="150160"/>
                  <a:pt x="4533704" y="143233"/>
                </a:cubicBezTo>
                <a:cubicBezTo>
                  <a:pt x="4533704" y="135238"/>
                  <a:pt x="4530485" y="128798"/>
                  <a:pt x="4524049" y="123913"/>
                </a:cubicBezTo>
                <a:cubicBezTo>
                  <a:pt x="4517605" y="119027"/>
                  <a:pt x="4507902" y="116584"/>
                  <a:pt x="4494932" y="116584"/>
                </a:cubicBezTo>
                <a:lnTo>
                  <a:pt x="4486004" y="116584"/>
                </a:lnTo>
                <a:lnTo>
                  <a:pt x="4486004" y="87139"/>
                </a:lnTo>
                <a:lnTo>
                  <a:pt x="4490536" y="87139"/>
                </a:lnTo>
                <a:cubicBezTo>
                  <a:pt x="4502614" y="87139"/>
                  <a:pt x="4511852" y="84428"/>
                  <a:pt x="4518249" y="79013"/>
                </a:cubicBezTo>
                <a:cubicBezTo>
                  <a:pt x="4524644" y="73596"/>
                  <a:pt x="4527840" y="66400"/>
                  <a:pt x="4527840" y="57428"/>
                </a:cubicBezTo>
                <a:cubicBezTo>
                  <a:pt x="4527840" y="50321"/>
                  <a:pt x="4525240" y="44325"/>
                  <a:pt x="4520049" y="39439"/>
                </a:cubicBezTo>
                <a:cubicBezTo>
                  <a:pt x="4514855" y="34557"/>
                  <a:pt x="4507414" y="32116"/>
                  <a:pt x="4497730" y="32116"/>
                </a:cubicBezTo>
                <a:cubicBezTo>
                  <a:pt x="4481210" y="32116"/>
                  <a:pt x="4470639" y="40288"/>
                  <a:pt x="4466020" y="56628"/>
                </a:cubicBezTo>
                <a:close/>
                <a:moveTo>
                  <a:pt x="4609650" y="3334"/>
                </a:moveTo>
                <a:lnTo>
                  <a:pt x="4646554" y="3334"/>
                </a:lnTo>
                <a:lnTo>
                  <a:pt x="4646554" y="133373"/>
                </a:lnTo>
                <a:lnTo>
                  <a:pt x="4725700" y="3334"/>
                </a:lnTo>
                <a:lnTo>
                  <a:pt x="4765000" y="3334"/>
                </a:lnTo>
                <a:lnTo>
                  <a:pt x="4765000" y="198660"/>
                </a:lnTo>
                <a:lnTo>
                  <a:pt x="4728098" y="198660"/>
                </a:lnTo>
                <a:lnTo>
                  <a:pt x="4728098" y="71151"/>
                </a:lnTo>
                <a:lnTo>
                  <a:pt x="4649088" y="198660"/>
                </a:lnTo>
                <a:lnTo>
                  <a:pt x="4609650" y="198660"/>
                </a:lnTo>
                <a:close/>
                <a:moveTo>
                  <a:pt x="4849209" y="198660"/>
                </a:moveTo>
                <a:lnTo>
                  <a:pt x="4849209" y="36375"/>
                </a:lnTo>
                <a:lnTo>
                  <a:pt x="4791252" y="36375"/>
                </a:lnTo>
                <a:lnTo>
                  <a:pt x="4791252" y="3334"/>
                </a:lnTo>
                <a:lnTo>
                  <a:pt x="4946469" y="3334"/>
                </a:lnTo>
                <a:lnTo>
                  <a:pt x="4946469" y="36375"/>
                </a:lnTo>
                <a:lnTo>
                  <a:pt x="4888646" y="36375"/>
                </a:lnTo>
                <a:lnTo>
                  <a:pt x="4888646" y="198660"/>
                </a:lnTo>
                <a:close/>
                <a:moveTo>
                  <a:pt x="4957373" y="102197"/>
                </a:moveTo>
                <a:cubicBezTo>
                  <a:pt x="4957373" y="82300"/>
                  <a:pt x="4960351" y="65599"/>
                  <a:pt x="4966305" y="52099"/>
                </a:cubicBezTo>
                <a:cubicBezTo>
                  <a:pt x="4970744" y="42149"/>
                  <a:pt x="4976810" y="33224"/>
                  <a:pt x="4984493" y="25319"/>
                </a:cubicBezTo>
                <a:cubicBezTo>
                  <a:pt x="4992175" y="17411"/>
                  <a:pt x="5000589" y="11554"/>
                  <a:pt x="5009735" y="7729"/>
                </a:cubicBezTo>
                <a:cubicBezTo>
                  <a:pt x="5021907" y="2578"/>
                  <a:pt x="5035941" y="0"/>
                  <a:pt x="5051841" y="0"/>
                </a:cubicBezTo>
                <a:cubicBezTo>
                  <a:pt x="5080620" y="0"/>
                  <a:pt x="5103649" y="8932"/>
                  <a:pt x="5120925" y="26785"/>
                </a:cubicBezTo>
                <a:cubicBezTo>
                  <a:pt x="5138198" y="44637"/>
                  <a:pt x="5146838" y="69463"/>
                  <a:pt x="5146838" y="101265"/>
                </a:cubicBezTo>
                <a:cubicBezTo>
                  <a:pt x="5146838" y="132794"/>
                  <a:pt x="5138267" y="157469"/>
                  <a:pt x="5121123" y="175274"/>
                </a:cubicBezTo>
                <a:cubicBezTo>
                  <a:pt x="5103981" y="193084"/>
                  <a:pt x="5081062" y="201990"/>
                  <a:pt x="5052374" y="201990"/>
                </a:cubicBezTo>
                <a:cubicBezTo>
                  <a:pt x="5023329" y="201990"/>
                  <a:pt x="5000236" y="193130"/>
                  <a:pt x="4983092" y="175411"/>
                </a:cubicBezTo>
                <a:cubicBezTo>
                  <a:pt x="4965950" y="157688"/>
                  <a:pt x="4957373" y="133283"/>
                  <a:pt x="4957373" y="102197"/>
                </a:cubicBezTo>
                <a:close/>
                <a:moveTo>
                  <a:pt x="4998011" y="100862"/>
                </a:moveTo>
                <a:cubicBezTo>
                  <a:pt x="4998011" y="122981"/>
                  <a:pt x="5003119" y="139746"/>
                  <a:pt x="5013336" y="151161"/>
                </a:cubicBezTo>
                <a:cubicBezTo>
                  <a:pt x="5023549" y="162577"/>
                  <a:pt x="5036516" y="168283"/>
                  <a:pt x="5052241" y="168283"/>
                </a:cubicBezTo>
                <a:cubicBezTo>
                  <a:pt x="5067962" y="168283"/>
                  <a:pt x="5080864" y="162616"/>
                  <a:pt x="5090948" y="151290"/>
                </a:cubicBezTo>
                <a:cubicBezTo>
                  <a:pt x="5101028" y="139968"/>
                  <a:pt x="5106068" y="122981"/>
                  <a:pt x="5106068" y="100333"/>
                </a:cubicBezTo>
                <a:cubicBezTo>
                  <a:pt x="5106068" y="77944"/>
                  <a:pt x="5101158" y="61244"/>
                  <a:pt x="5091344" y="50231"/>
                </a:cubicBezTo>
                <a:cubicBezTo>
                  <a:pt x="5081531" y="39216"/>
                  <a:pt x="5068494" y="33711"/>
                  <a:pt x="5052241" y="33711"/>
                </a:cubicBezTo>
                <a:cubicBezTo>
                  <a:pt x="5035984" y="33711"/>
                  <a:pt x="5022886" y="39284"/>
                  <a:pt x="5012936" y="50430"/>
                </a:cubicBezTo>
                <a:cubicBezTo>
                  <a:pt x="5002985" y="61579"/>
                  <a:pt x="4998011" y="78391"/>
                  <a:pt x="4998011" y="100862"/>
                </a:cubicBezTo>
                <a:close/>
                <a:moveTo>
                  <a:pt x="5177747" y="3334"/>
                </a:moveTo>
                <a:lnTo>
                  <a:pt x="5255824" y="3334"/>
                </a:lnTo>
                <a:cubicBezTo>
                  <a:pt x="5271279" y="3334"/>
                  <a:pt x="5282807" y="3975"/>
                  <a:pt x="5290403" y="5264"/>
                </a:cubicBezTo>
                <a:cubicBezTo>
                  <a:pt x="5297995" y="6556"/>
                  <a:pt x="5304792" y="9242"/>
                  <a:pt x="5310786" y="13324"/>
                </a:cubicBezTo>
                <a:cubicBezTo>
                  <a:pt x="5316783" y="17411"/>
                  <a:pt x="5321781" y="22850"/>
                  <a:pt x="5325776" y="29647"/>
                </a:cubicBezTo>
                <a:cubicBezTo>
                  <a:pt x="5329773" y="36444"/>
                  <a:pt x="5331771" y="44058"/>
                  <a:pt x="5331771" y="52495"/>
                </a:cubicBezTo>
                <a:cubicBezTo>
                  <a:pt x="5331771" y="61644"/>
                  <a:pt x="5329308" y="70042"/>
                  <a:pt x="5324375" y="77678"/>
                </a:cubicBezTo>
                <a:cubicBezTo>
                  <a:pt x="5319448" y="85320"/>
                  <a:pt x="5312762" y="91048"/>
                  <a:pt x="5304323" y="94868"/>
                </a:cubicBezTo>
                <a:cubicBezTo>
                  <a:pt x="5316226" y="98335"/>
                  <a:pt x="5325376" y="104240"/>
                  <a:pt x="5331771" y="112587"/>
                </a:cubicBezTo>
                <a:cubicBezTo>
                  <a:pt x="5338168" y="120936"/>
                  <a:pt x="5341360" y="130753"/>
                  <a:pt x="5341360" y="142032"/>
                </a:cubicBezTo>
                <a:cubicBezTo>
                  <a:pt x="5341360" y="150917"/>
                  <a:pt x="5339294" y="159557"/>
                  <a:pt x="5335169" y="167947"/>
                </a:cubicBezTo>
                <a:cubicBezTo>
                  <a:pt x="5331039" y="176344"/>
                  <a:pt x="5325398" y="183050"/>
                  <a:pt x="5318249" y="188065"/>
                </a:cubicBezTo>
                <a:cubicBezTo>
                  <a:pt x="5311095" y="193084"/>
                  <a:pt x="5302282" y="196172"/>
                  <a:pt x="5291800" y="197324"/>
                </a:cubicBezTo>
                <a:cubicBezTo>
                  <a:pt x="5285229" y="198036"/>
                  <a:pt x="5269372" y="198483"/>
                  <a:pt x="5244232" y="198660"/>
                </a:cubicBezTo>
                <a:lnTo>
                  <a:pt x="5177747" y="198660"/>
                </a:lnTo>
                <a:close/>
                <a:moveTo>
                  <a:pt x="5217186" y="35842"/>
                </a:moveTo>
                <a:lnTo>
                  <a:pt x="5217186" y="81008"/>
                </a:lnTo>
                <a:lnTo>
                  <a:pt x="5243034" y="81008"/>
                </a:lnTo>
                <a:cubicBezTo>
                  <a:pt x="5258403" y="81008"/>
                  <a:pt x="5267949" y="80789"/>
                  <a:pt x="5271683" y="80346"/>
                </a:cubicBezTo>
                <a:cubicBezTo>
                  <a:pt x="5278433" y="79550"/>
                  <a:pt x="5283735" y="77217"/>
                  <a:pt x="5287601" y="73351"/>
                </a:cubicBezTo>
                <a:cubicBezTo>
                  <a:pt x="5291465" y="69488"/>
                  <a:pt x="5293397" y="64401"/>
                  <a:pt x="5293397" y="58094"/>
                </a:cubicBezTo>
                <a:cubicBezTo>
                  <a:pt x="5293397" y="52054"/>
                  <a:pt x="5291731" y="47146"/>
                  <a:pt x="5288401" y="43373"/>
                </a:cubicBezTo>
                <a:cubicBezTo>
                  <a:pt x="5285071" y="39598"/>
                  <a:pt x="5280121" y="37308"/>
                  <a:pt x="5273547" y="36509"/>
                </a:cubicBezTo>
                <a:cubicBezTo>
                  <a:pt x="5269638" y="36065"/>
                  <a:pt x="5258403" y="35842"/>
                  <a:pt x="5239836" y="35842"/>
                </a:cubicBezTo>
                <a:close/>
                <a:moveTo>
                  <a:pt x="5217186" y="113520"/>
                </a:moveTo>
                <a:lnTo>
                  <a:pt x="5217186" y="165748"/>
                </a:lnTo>
                <a:lnTo>
                  <a:pt x="5253694" y="165748"/>
                </a:lnTo>
                <a:cubicBezTo>
                  <a:pt x="5267906" y="165748"/>
                  <a:pt x="5276920" y="165349"/>
                  <a:pt x="5280741" y="164549"/>
                </a:cubicBezTo>
                <a:cubicBezTo>
                  <a:pt x="5286604" y="163483"/>
                  <a:pt x="5291378" y="160889"/>
                  <a:pt x="5295069" y="156755"/>
                </a:cubicBezTo>
                <a:cubicBezTo>
                  <a:pt x="5298751" y="152626"/>
                  <a:pt x="5300595" y="147097"/>
                  <a:pt x="5300595" y="140170"/>
                </a:cubicBezTo>
                <a:cubicBezTo>
                  <a:pt x="5300595" y="134307"/>
                  <a:pt x="5299172" y="129334"/>
                  <a:pt x="5296331" y="125245"/>
                </a:cubicBezTo>
                <a:cubicBezTo>
                  <a:pt x="5293492" y="121158"/>
                  <a:pt x="5289381" y="118185"/>
                  <a:pt x="5284006" y="116317"/>
                </a:cubicBezTo>
                <a:cubicBezTo>
                  <a:pt x="5278631" y="114451"/>
                  <a:pt x="5266974" y="113520"/>
                  <a:pt x="5249028" y="113520"/>
                </a:cubicBezTo>
                <a:close/>
                <a:moveTo>
                  <a:pt x="5360401" y="102197"/>
                </a:moveTo>
                <a:cubicBezTo>
                  <a:pt x="5360401" y="82300"/>
                  <a:pt x="5363378" y="65599"/>
                  <a:pt x="5369332" y="52099"/>
                </a:cubicBezTo>
                <a:cubicBezTo>
                  <a:pt x="5373772" y="42149"/>
                  <a:pt x="5379837" y="33224"/>
                  <a:pt x="5387520" y="25319"/>
                </a:cubicBezTo>
                <a:cubicBezTo>
                  <a:pt x="5395202" y="17411"/>
                  <a:pt x="5403616" y="11554"/>
                  <a:pt x="5412763" y="7729"/>
                </a:cubicBezTo>
                <a:cubicBezTo>
                  <a:pt x="5424935" y="2578"/>
                  <a:pt x="5438968" y="0"/>
                  <a:pt x="5454869" y="0"/>
                </a:cubicBezTo>
                <a:cubicBezTo>
                  <a:pt x="5483647" y="0"/>
                  <a:pt x="5506676" y="8932"/>
                  <a:pt x="5523952" y="26785"/>
                </a:cubicBezTo>
                <a:cubicBezTo>
                  <a:pt x="5541225" y="44637"/>
                  <a:pt x="5549865" y="69463"/>
                  <a:pt x="5549865" y="101265"/>
                </a:cubicBezTo>
                <a:cubicBezTo>
                  <a:pt x="5549865" y="132794"/>
                  <a:pt x="5541294" y="157469"/>
                  <a:pt x="5524150" y="175274"/>
                </a:cubicBezTo>
                <a:cubicBezTo>
                  <a:pt x="5507008" y="193084"/>
                  <a:pt x="5484089" y="201990"/>
                  <a:pt x="5455401" y="201990"/>
                </a:cubicBezTo>
                <a:cubicBezTo>
                  <a:pt x="5426356" y="201990"/>
                  <a:pt x="5403263" y="193130"/>
                  <a:pt x="5386119" y="175411"/>
                </a:cubicBezTo>
                <a:cubicBezTo>
                  <a:pt x="5368976" y="157688"/>
                  <a:pt x="5360401" y="133283"/>
                  <a:pt x="5360401" y="102197"/>
                </a:cubicBezTo>
                <a:close/>
                <a:moveTo>
                  <a:pt x="5401038" y="100862"/>
                </a:moveTo>
                <a:cubicBezTo>
                  <a:pt x="5401038" y="122981"/>
                  <a:pt x="5406147" y="139746"/>
                  <a:pt x="5416363" y="151161"/>
                </a:cubicBezTo>
                <a:cubicBezTo>
                  <a:pt x="5426576" y="162577"/>
                  <a:pt x="5439544" y="168283"/>
                  <a:pt x="5455268" y="168283"/>
                </a:cubicBezTo>
                <a:cubicBezTo>
                  <a:pt x="5470989" y="168283"/>
                  <a:pt x="5483892" y="162616"/>
                  <a:pt x="5493975" y="151290"/>
                </a:cubicBezTo>
                <a:cubicBezTo>
                  <a:pt x="5504055" y="139968"/>
                  <a:pt x="5509095" y="122981"/>
                  <a:pt x="5509095" y="100333"/>
                </a:cubicBezTo>
                <a:cubicBezTo>
                  <a:pt x="5509095" y="77944"/>
                  <a:pt x="5504185" y="61244"/>
                  <a:pt x="5494371" y="50231"/>
                </a:cubicBezTo>
                <a:cubicBezTo>
                  <a:pt x="5484558" y="39216"/>
                  <a:pt x="5471523" y="33711"/>
                  <a:pt x="5455268" y="33711"/>
                </a:cubicBezTo>
                <a:cubicBezTo>
                  <a:pt x="5439011" y="33711"/>
                  <a:pt x="5425914" y="39284"/>
                  <a:pt x="5415964" y="50430"/>
                </a:cubicBezTo>
                <a:cubicBezTo>
                  <a:pt x="5406013" y="61579"/>
                  <a:pt x="5401038" y="78391"/>
                  <a:pt x="5401038" y="100862"/>
                </a:cubicBezTo>
                <a:close/>
                <a:moveTo>
                  <a:pt x="5582640" y="3334"/>
                </a:moveTo>
                <a:lnTo>
                  <a:pt x="5714943" y="3334"/>
                </a:lnTo>
                <a:lnTo>
                  <a:pt x="5714943" y="36109"/>
                </a:lnTo>
                <a:lnTo>
                  <a:pt x="5622077" y="36109"/>
                </a:lnTo>
                <a:lnTo>
                  <a:pt x="5622077" y="198660"/>
                </a:lnTo>
                <a:lnTo>
                  <a:pt x="5582640" y="198660"/>
                </a:lnTo>
                <a:close/>
                <a:moveTo>
                  <a:pt x="5724336" y="102197"/>
                </a:moveTo>
                <a:cubicBezTo>
                  <a:pt x="5724336" y="82300"/>
                  <a:pt x="5727313" y="65599"/>
                  <a:pt x="5733263" y="52099"/>
                </a:cubicBezTo>
                <a:cubicBezTo>
                  <a:pt x="5737706" y="42149"/>
                  <a:pt x="5743769" y="33224"/>
                  <a:pt x="5751451" y="25319"/>
                </a:cubicBezTo>
                <a:cubicBezTo>
                  <a:pt x="5759137" y="17411"/>
                  <a:pt x="5767547" y="11554"/>
                  <a:pt x="5776695" y="7729"/>
                </a:cubicBezTo>
                <a:cubicBezTo>
                  <a:pt x="5788866" y="2578"/>
                  <a:pt x="5802898" y="0"/>
                  <a:pt x="5818800" y="0"/>
                </a:cubicBezTo>
                <a:cubicBezTo>
                  <a:pt x="5847578" y="0"/>
                  <a:pt x="5870607" y="8932"/>
                  <a:pt x="5887883" y="26785"/>
                </a:cubicBezTo>
                <a:cubicBezTo>
                  <a:pt x="5905160" y="44637"/>
                  <a:pt x="5913796" y="69463"/>
                  <a:pt x="5913796" y="101265"/>
                </a:cubicBezTo>
                <a:cubicBezTo>
                  <a:pt x="5913796" y="132794"/>
                  <a:pt x="5905229" y="157469"/>
                  <a:pt x="5888085" y="175274"/>
                </a:cubicBezTo>
                <a:cubicBezTo>
                  <a:pt x="5870943" y="193084"/>
                  <a:pt x="5848020" y="201990"/>
                  <a:pt x="5819332" y="201990"/>
                </a:cubicBezTo>
                <a:cubicBezTo>
                  <a:pt x="5790288" y="201990"/>
                  <a:pt x="5767198" y="193130"/>
                  <a:pt x="5750054" y="175411"/>
                </a:cubicBezTo>
                <a:cubicBezTo>
                  <a:pt x="5732908" y="157688"/>
                  <a:pt x="5724336" y="133283"/>
                  <a:pt x="5724336" y="102197"/>
                </a:cubicBezTo>
                <a:close/>
                <a:moveTo>
                  <a:pt x="5764972" y="100862"/>
                </a:moveTo>
                <a:cubicBezTo>
                  <a:pt x="5764972" y="122981"/>
                  <a:pt x="5770081" y="139746"/>
                  <a:pt x="5780294" y="151161"/>
                </a:cubicBezTo>
                <a:cubicBezTo>
                  <a:pt x="5790507" y="162577"/>
                  <a:pt x="5803478" y="168283"/>
                  <a:pt x="5819203" y="168283"/>
                </a:cubicBezTo>
                <a:cubicBezTo>
                  <a:pt x="5834924" y="168283"/>
                  <a:pt x="5847826" y="162616"/>
                  <a:pt x="5857906" y="151290"/>
                </a:cubicBezTo>
                <a:cubicBezTo>
                  <a:pt x="5867986" y="139968"/>
                  <a:pt x="5873026" y="122981"/>
                  <a:pt x="5873026" y="100333"/>
                </a:cubicBezTo>
                <a:cubicBezTo>
                  <a:pt x="5873026" y="77944"/>
                  <a:pt x="5868120" y="61244"/>
                  <a:pt x="5858302" y="50231"/>
                </a:cubicBezTo>
                <a:cubicBezTo>
                  <a:pt x="5848489" y="39216"/>
                  <a:pt x="5835454" y="33711"/>
                  <a:pt x="5819203" y="33711"/>
                </a:cubicBezTo>
                <a:cubicBezTo>
                  <a:pt x="5802946" y="33711"/>
                  <a:pt x="5789845" y="39284"/>
                  <a:pt x="5779895" y="50430"/>
                </a:cubicBezTo>
                <a:cubicBezTo>
                  <a:pt x="5769945" y="61579"/>
                  <a:pt x="5764972" y="78391"/>
                  <a:pt x="5764972" y="100862"/>
                </a:cubicBezTo>
                <a:close/>
                <a:moveTo>
                  <a:pt x="6016656" y="3334"/>
                </a:moveTo>
                <a:lnTo>
                  <a:pt x="6148960" y="3334"/>
                </a:lnTo>
                <a:lnTo>
                  <a:pt x="6148960" y="36109"/>
                </a:lnTo>
                <a:lnTo>
                  <a:pt x="6056093" y="36109"/>
                </a:lnTo>
                <a:lnTo>
                  <a:pt x="6056093" y="198660"/>
                </a:lnTo>
                <a:lnTo>
                  <a:pt x="6016656" y="198660"/>
                </a:lnTo>
                <a:close/>
                <a:moveTo>
                  <a:pt x="6169349" y="198660"/>
                </a:moveTo>
                <a:lnTo>
                  <a:pt x="6169349" y="3334"/>
                </a:lnTo>
                <a:lnTo>
                  <a:pt x="6232634" y="3334"/>
                </a:lnTo>
                <a:cubicBezTo>
                  <a:pt x="6256618" y="3334"/>
                  <a:pt x="6272252" y="4313"/>
                  <a:pt x="6279535" y="6269"/>
                </a:cubicBezTo>
                <a:cubicBezTo>
                  <a:pt x="6290727" y="9195"/>
                  <a:pt x="6300095" y="15571"/>
                  <a:pt x="6307647" y="25384"/>
                </a:cubicBezTo>
                <a:cubicBezTo>
                  <a:pt x="6315196" y="35198"/>
                  <a:pt x="6318974" y="47877"/>
                  <a:pt x="6318974" y="63422"/>
                </a:cubicBezTo>
                <a:cubicBezTo>
                  <a:pt x="6318974" y="75416"/>
                  <a:pt x="6316799" y="85496"/>
                  <a:pt x="6312447" y="93665"/>
                </a:cubicBezTo>
                <a:cubicBezTo>
                  <a:pt x="6308093" y="101838"/>
                  <a:pt x="6302561" y="108256"/>
                  <a:pt x="6295858" y="112919"/>
                </a:cubicBezTo>
                <a:cubicBezTo>
                  <a:pt x="6289151" y="117584"/>
                  <a:pt x="6282328" y="120670"/>
                  <a:pt x="6275402" y="122180"/>
                </a:cubicBezTo>
                <a:cubicBezTo>
                  <a:pt x="6265988" y="124046"/>
                  <a:pt x="6252351" y="124982"/>
                  <a:pt x="6234499" y="124982"/>
                </a:cubicBezTo>
                <a:lnTo>
                  <a:pt x="6208784" y="124982"/>
                </a:lnTo>
                <a:lnTo>
                  <a:pt x="6208784" y="198660"/>
                </a:lnTo>
                <a:close/>
                <a:moveTo>
                  <a:pt x="6208784" y="36375"/>
                </a:moveTo>
                <a:lnTo>
                  <a:pt x="6208784" y="91805"/>
                </a:lnTo>
                <a:lnTo>
                  <a:pt x="6230369" y="91805"/>
                </a:lnTo>
                <a:cubicBezTo>
                  <a:pt x="6245914" y="91805"/>
                  <a:pt x="6256308" y="90782"/>
                  <a:pt x="6261546" y="88737"/>
                </a:cubicBezTo>
                <a:cubicBezTo>
                  <a:pt x="6266788" y="86696"/>
                  <a:pt x="6270895" y="83495"/>
                  <a:pt x="6273872" y="79143"/>
                </a:cubicBezTo>
                <a:cubicBezTo>
                  <a:pt x="6276850" y="74790"/>
                  <a:pt x="6278336" y="69729"/>
                  <a:pt x="6278336" y="63959"/>
                </a:cubicBezTo>
                <a:cubicBezTo>
                  <a:pt x="6278336" y="56852"/>
                  <a:pt x="6276251" y="50991"/>
                  <a:pt x="6272076" y="46369"/>
                </a:cubicBezTo>
                <a:cubicBezTo>
                  <a:pt x="6267900" y="41750"/>
                  <a:pt x="6262614" y="38862"/>
                  <a:pt x="6256218" y="37706"/>
                </a:cubicBezTo>
                <a:cubicBezTo>
                  <a:pt x="6251512" y="36817"/>
                  <a:pt x="6242052" y="36375"/>
                  <a:pt x="6227840" y="36375"/>
                </a:cubicBezTo>
                <a:close/>
                <a:moveTo>
                  <a:pt x="6502386" y="198660"/>
                </a:moveTo>
                <a:lnTo>
                  <a:pt x="6459485" y="198660"/>
                </a:lnTo>
                <a:lnTo>
                  <a:pt x="6442427" y="154290"/>
                </a:lnTo>
                <a:lnTo>
                  <a:pt x="6364351" y="154290"/>
                </a:lnTo>
                <a:lnTo>
                  <a:pt x="6348230" y="198660"/>
                </a:lnTo>
                <a:lnTo>
                  <a:pt x="6306395" y="198660"/>
                </a:lnTo>
                <a:lnTo>
                  <a:pt x="6382470" y="3334"/>
                </a:lnTo>
                <a:lnTo>
                  <a:pt x="6424176" y="3334"/>
                </a:lnTo>
                <a:close/>
                <a:moveTo>
                  <a:pt x="6429771" y="121382"/>
                </a:moveTo>
                <a:lnTo>
                  <a:pt x="6402857" y="48899"/>
                </a:lnTo>
                <a:lnTo>
                  <a:pt x="6376476" y="121382"/>
                </a:lnTo>
                <a:close/>
                <a:moveTo>
                  <a:pt x="6523435" y="3334"/>
                </a:moveTo>
                <a:lnTo>
                  <a:pt x="6601511" y="3334"/>
                </a:lnTo>
                <a:cubicBezTo>
                  <a:pt x="6616966" y="3334"/>
                  <a:pt x="6628494" y="3975"/>
                  <a:pt x="6636090" y="5264"/>
                </a:cubicBezTo>
                <a:cubicBezTo>
                  <a:pt x="6643682" y="6556"/>
                  <a:pt x="6650479" y="9242"/>
                  <a:pt x="6656473" y="13324"/>
                </a:cubicBezTo>
                <a:cubicBezTo>
                  <a:pt x="6662470" y="17411"/>
                  <a:pt x="6667464" y="22850"/>
                  <a:pt x="6671463" y="29647"/>
                </a:cubicBezTo>
                <a:cubicBezTo>
                  <a:pt x="6675460" y="36444"/>
                  <a:pt x="6677457" y="44058"/>
                  <a:pt x="6677457" y="52495"/>
                </a:cubicBezTo>
                <a:cubicBezTo>
                  <a:pt x="6677457" y="61644"/>
                  <a:pt x="6674995" y="70042"/>
                  <a:pt x="6670064" y="77678"/>
                </a:cubicBezTo>
                <a:cubicBezTo>
                  <a:pt x="6665135" y="85320"/>
                  <a:pt x="6658449" y="91048"/>
                  <a:pt x="6650011" y="94868"/>
                </a:cubicBezTo>
                <a:cubicBezTo>
                  <a:pt x="6661912" y="98335"/>
                  <a:pt x="6671064" y="104240"/>
                  <a:pt x="6677457" y="112587"/>
                </a:cubicBezTo>
                <a:cubicBezTo>
                  <a:pt x="6683854" y="120936"/>
                  <a:pt x="6687047" y="130753"/>
                  <a:pt x="6687047" y="142032"/>
                </a:cubicBezTo>
                <a:cubicBezTo>
                  <a:pt x="6687047" y="150917"/>
                  <a:pt x="6684981" y="159557"/>
                  <a:pt x="6680856" y="167947"/>
                </a:cubicBezTo>
                <a:cubicBezTo>
                  <a:pt x="6676727" y="176344"/>
                  <a:pt x="6671086" y="183050"/>
                  <a:pt x="6663935" y="188065"/>
                </a:cubicBezTo>
                <a:cubicBezTo>
                  <a:pt x="6656783" y="193084"/>
                  <a:pt x="6647969" y="196172"/>
                  <a:pt x="6637487" y="197324"/>
                </a:cubicBezTo>
                <a:cubicBezTo>
                  <a:pt x="6630917" y="198036"/>
                  <a:pt x="6615059" y="198483"/>
                  <a:pt x="6589920" y="198660"/>
                </a:cubicBezTo>
                <a:lnTo>
                  <a:pt x="6523435" y="198660"/>
                </a:lnTo>
                <a:close/>
                <a:moveTo>
                  <a:pt x="6562873" y="35842"/>
                </a:moveTo>
                <a:lnTo>
                  <a:pt x="6562873" y="81008"/>
                </a:lnTo>
                <a:lnTo>
                  <a:pt x="6588721" y="81008"/>
                </a:lnTo>
                <a:cubicBezTo>
                  <a:pt x="6604086" y="81008"/>
                  <a:pt x="6613636" y="80789"/>
                  <a:pt x="6617370" y="80346"/>
                </a:cubicBezTo>
                <a:cubicBezTo>
                  <a:pt x="6624120" y="79550"/>
                  <a:pt x="6629422" y="77217"/>
                  <a:pt x="6633289" y="73351"/>
                </a:cubicBezTo>
                <a:cubicBezTo>
                  <a:pt x="6637152" y="69488"/>
                  <a:pt x="6639084" y="64401"/>
                  <a:pt x="6639084" y="58094"/>
                </a:cubicBezTo>
                <a:cubicBezTo>
                  <a:pt x="6639084" y="52054"/>
                  <a:pt x="6637418" y="47146"/>
                  <a:pt x="6634088" y="43373"/>
                </a:cubicBezTo>
                <a:cubicBezTo>
                  <a:pt x="6630758" y="39598"/>
                  <a:pt x="6625808" y="37308"/>
                  <a:pt x="6619234" y="36509"/>
                </a:cubicBezTo>
                <a:cubicBezTo>
                  <a:pt x="6615325" y="36065"/>
                  <a:pt x="6604086" y="35842"/>
                  <a:pt x="6585525" y="35842"/>
                </a:cubicBezTo>
                <a:close/>
                <a:moveTo>
                  <a:pt x="6562873" y="113520"/>
                </a:moveTo>
                <a:lnTo>
                  <a:pt x="6562873" y="165748"/>
                </a:lnTo>
                <a:lnTo>
                  <a:pt x="6599380" y="165748"/>
                </a:lnTo>
                <a:cubicBezTo>
                  <a:pt x="6613593" y="165748"/>
                  <a:pt x="6622608" y="165349"/>
                  <a:pt x="6626428" y="164549"/>
                </a:cubicBezTo>
                <a:cubicBezTo>
                  <a:pt x="6632291" y="163483"/>
                  <a:pt x="6637065" y="160889"/>
                  <a:pt x="6640752" y="156755"/>
                </a:cubicBezTo>
                <a:cubicBezTo>
                  <a:pt x="6644439" y="152626"/>
                  <a:pt x="6646281" y="147097"/>
                  <a:pt x="6646281" y="140170"/>
                </a:cubicBezTo>
                <a:cubicBezTo>
                  <a:pt x="6646281" y="134307"/>
                  <a:pt x="6644859" y="129334"/>
                  <a:pt x="6642020" y="125245"/>
                </a:cubicBezTo>
                <a:cubicBezTo>
                  <a:pt x="6639174" y="121158"/>
                  <a:pt x="6635067" y="118185"/>
                  <a:pt x="6629693" y="116317"/>
                </a:cubicBezTo>
                <a:cubicBezTo>
                  <a:pt x="6624318" y="114451"/>
                  <a:pt x="6612661" y="113520"/>
                  <a:pt x="6594714" y="113520"/>
                </a:cubicBezTo>
                <a:close/>
                <a:moveTo>
                  <a:pt x="6721443" y="3334"/>
                </a:moveTo>
                <a:lnTo>
                  <a:pt x="6758346" y="3334"/>
                </a:lnTo>
                <a:lnTo>
                  <a:pt x="6758346" y="133373"/>
                </a:lnTo>
                <a:lnTo>
                  <a:pt x="6837491" y="3334"/>
                </a:lnTo>
                <a:lnTo>
                  <a:pt x="6876793" y="3334"/>
                </a:lnTo>
                <a:lnTo>
                  <a:pt x="6876793" y="198660"/>
                </a:lnTo>
                <a:lnTo>
                  <a:pt x="6839889" y="198660"/>
                </a:lnTo>
                <a:lnTo>
                  <a:pt x="6839889" y="71151"/>
                </a:lnTo>
                <a:lnTo>
                  <a:pt x="6760876" y="198660"/>
                </a:lnTo>
                <a:lnTo>
                  <a:pt x="6721443" y="198660"/>
                </a:lnTo>
                <a:close/>
                <a:moveTo>
                  <a:pt x="7033879" y="198660"/>
                </a:moveTo>
                <a:lnTo>
                  <a:pt x="7033879" y="117119"/>
                </a:lnTo>
                <a:lnTo>
                  <a:pt x="7025883" y="117119"/>
                </a:lnTo>
                <a:cubicBezTo>
                  <a:pt x="7013452" y="117119"/>
                  <a:pt x="7004683" y="118984"/>
                  <a:pt x="6999575" y="122714"/>
                </a:cubicBezTo>
                <a:cubicBezTo>
                  <a:pt x="6994466" y="126447"/>
                  <a:pt x="6985740" y="137593"/>
                  <a:pt x="6973392" y="156158"/>
                </a:cubicBezTo>
                <a:lnTo>
                  <a:pt x="6944880" y="198660"/>
                </a:lnTo>
                <a:lnTo>
                  <a:pt x="6897713" y="198660"/>
                </a:lnTo>
                <a:lnTo>
                  <a:pt x="6921563" y="160550"/>
                </a:lnTo>
                <a:cubicBezTo>
                  <a:pt x="6930976" y="145452"/>
                  <a:pt x="6938483" y="134860"/>
                  <a:pt x="6944080" y="128773"/>
                </a:cubicBezTo>
                <a:cubicBezTo>
                  <a:pt x="6949675" y="122693"/>
                  <a:pt x="6956691" y="117253"/>
                  <a:pt x="6965130" y="112454"/>
                </a:cubicBezTo>
                <a:cubicBezTo>
                  <a:pt x="6946921" y="109614"/>
                  <a:pt x="6933774" y="103285"/>
                  <a:pt x="6925692" y="93467"/>
                </a:cubicBezTo>
                <a:cubicBezTo>
                  <a:pt x="6917605" y="83654"/>
                  <a:pt x="6913567" y="71907"/>
                  <a:pt x="6913567" y="58227"/>
                </a:cubicBezTo>
                <a:cubicBezTo>
                  <a:pt x="6913567" y="46326"/>
                  <a:pt x="6916566" y="35777"/>
                  <a:pt x="6922560" y="26582"/>
                </a:cubicBezTo>
                <a:cubicBezTo>
                  <a:pt x="6928554" y="17389"/>
                  <a:pt x="6936462" y="11218"/>
                  <a:pt x="6946277" y="8065"/>
                </a:cubicBezTo>
                <a:cubicBezTo>
                  <a:pt x="6956094" y="4911"/>
                  <a:pt x="6970768" y="3334"/>
                  <a:pt x="6990312" y="3334"/>
                </a:cubicBezTo>
                <a:lnTo>
                  <a:pt x="7073317" y="3334"/>
                </a:lnTo>
                <a:lnTo>
                  <a:pt x="7073317" y="198660"/>
                </a:lnTo>
                <a:close/>
                <a:moveTo>
                  <a:pt x="7033879" y="36375"/>
                </a:moveTo>
                <a:lnTo>
                  <a:pt x="7003102" y="36375"/>
                </a:lnTo>
                <a:cubicBezTo>
                  <a:pt x="6987468" y="36375"/>
                  <a:pt x="6977186" y="36727"/>
                  <a:pt x="6972258" y="37441"/>
                </a:cubicBezTo>
                <a:cubicBezTo>
                  <a:pt x="6967326" y="38154"/>
                  <a:pt x="6963085" y="40551"/>
                  <a:pt x="6959536" y="44637"/>
                </a:cubicBezTo>
                <a:cubicBezTo>
                  <a:pt x="6955983" y="48723"/>
                  <a:pt x="6954205" y="54055"/>
                  <a:pt x="6954205" y="60629"/>
                </a:cubicBezTo>
                <a:cubicBezTo>
                  <a:pt x="6954205" y="67465"/>
                  <a:pt x="6955914" y="72904"/>
                  <a:pt x="6959334" y="76947"/>
                </a:cubicBezTo>
                <a:cubicBezTo>
                  <a:pt x="6962754" y="80990"/>
                  <a:pt x="6967106" y="83499"/>
                  <a:pt x="6972391" y="84474"/>
                </a:cubicBezTo>
                <a:cubicBezTo>
                  <a:pt x="6977675" y="85451"/>
                  <a:pt x="6988444" y="85940"/>
                  <a:pt x="7004701" y="85940"/>
                </a:cubicBezTo>
                <a:lnTo>
                  <a:pt x="7033879" y="85940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978162" y="695967"/>
            <a:ext cx="6418415" cy="241003"/>
          </a:xfrm>
          <a:custGeom>
            <a:avLst/>
            <a:gdLst/>
            <a:ahLst/>
            <a:cxnLst/>
            <a:rect l="l" t="t" r="r" b="b"/>
            <a:pathLst>
              <a:path w="6418415" h="241003">
                <a:moveTo>
                  <a:pt x="0" y="3328"/>
                </a:moveTo>
                <a:lnTo>
                  <a:pt x="77984" y="3328"/>
                </a:lnTo>
                <a:cubicBezTo>
                  <a:pt x="93420" y="3328"/>
                  <a:pt x="104930" y="3971"/>
                  <a:pt x="112519" y="5256"/>
                </a:cubicBezTo>
                <a:cubicBezTo>
                  <a:pt x="120101" y="6545"/>
                  <a:pt x="126890" y="9227"/>
                  <a:pt x="132877" y="13309"/>
                </a:cubicBezTo>
                <a:cubicBezTo>
                  <a:pt x="138864" y="17391"/>
                  <a:pt x="143857" y="22824"/>
                  <a:pt x="147849" y="29606"/>
                </a:cubicBezTo>
                <a:cubicBezTo>
                  <a:pt x="151842" y="36397"/>
                  <a:pt x="153836" y="44003"/>
                  <a:pt x="153836" y="52435"/>
                </a:cubicBezTo>
                <a:cubicBezTo>
                  <a:pt x="153836" y="61571"/>
                  <a:pt x="151373" y="69956"/>
                  <a:pt x="146452" y="77585"/>
                </a:cubicBezTo>
                <a:cubicBezTo>
                  <a:pt x="141528" y="85216"/>
                  <a:pt x="134849" y="90940"/>
                  <a:pt x="126421" y="94752"/>
                </a:cubicBezTo>
                <a:cubicBezTo>
                  <a:pt x="138312" y="98208"/>
                  <a:pt x="147450" y="104112"/>
                  <a:pt x="153836" y="112450"/>
                </a:cubicBezTo>
                <a:cubicBezTo>
                  <a:pt x="160226" y="120787"/>
                  <a:pt x="163415" y="130594"/>
                  <a:pt x="163415" y="141862"/>
                </a:cubicBezTo>
                <a:cubicBezTo>
                  <a:pt x="163415" y="150733"/>
                  <a:pt x="161353" y="159359"/>
                  <a:pt x="157230" y="167746"/>
                </a:cubicBezTo>
                <a:cubicBezTo>
                  <a:pt x="153105" y="176130"/>
                  <a:pt x="147472" y="182827"/>
                  <a:pt x="140329" y="187838"/>
                </a:cubicBezTo>
                <a:cubicBezTo>
                  <a:pt x="133187" y="192852"/>
                  <a:pt x="124380" y="195939"/>
                  <a:pt x="113912" y="197090"/>
                </a:cubicBezTo>
                <a:cubicBezTo>
                  <a:pt x="107350" y="197799"/>
                  <a:pt x="91513" y="198242"/>
                  <a:pt x="66402" y="198418"/>
                </a:cubicBezTo>
                <a:lnTo>
                  <a:pt x="0" y="198418"/>
                </a:lnTo>
                <a:close/>
                <a:moveTo>
                  <a:pt x="39392" y="35799"/>
                </a:moveTo>
                <a:lnTo>
                  <a:pt x="39392" y="80911"/>
                </a:lnTo>
                <a:lnTo>
                  <a:pt x="65207" y="80911"/>
                </a:lnTo>
                <a:cubicBezTo>
                  <a:pt x="80554" y="80911"/>
                  <a:pt x="90094" y="80687"/>
                  <a:pt x="93817" y="80245"/>
                </a:cubicBezTo>
                <a:cubicBezTo>
                  <a:pt x="100559" y="79449"/>
                  <a:pt x="105866" y="77119"/>
                  <a:pt x="109722" y="73260"/>
                </a:cubicBezTo>
                <a:cubicBezTo>
                  <a:pt x="113580" y="69402"/>
                  <a:pt x="115511" y="64322"/>
                  <a:pt x="115511" y="58025"/>
                </a:cubicBezTo>
                <a:cubicBezTo>
                  <a:pt x="115511" y="51992"/>
                  <a:pt x="113847" y="47088"/>
                  <a:pt x="110521" y="43316"/>
                </a:cubicBezTo>
                <a:cubicBezTo>
                  <a:pt x="107195" y="39547"/>
                  <a:pt x="102248" y="37261"/>
                  <a:pt x="95681" y="36462"/>
                </a:cubicBezTo>
                <a:cubicBezTo>
                  <a:pt x="91780" y="36019"/>
                  <a:pt x="80554" y="35799"/>
                  <a:pt x="62011" y="35799"/>
                </a:cubicBezTo>
                <a:close/>
                <a:moveTo>
                  <a:pt x="39392" y="113382"/>
                </a:moveTo>
                <a:lnTo>
                  <a:pt x="39392" y="165550"/>
                </a:lnTo>
                <a:lnTo>
                  <a:pt x="75852" y="165550"/>
                </a:lnTo>
                <a:cubicBezTo>
                  <a:pt x="90047" y="165550"/>
                  <a:pt x="99052" y="165151"/>
                  <a:pt x="102867" y="164351"/>
                </a:cubicBezTo>
                <a:cubicBezTo>
                  <a:pt x="108724" y="163289"/>
                  <a:pt x="113494" y="160693"/>
                  <a:pt x="117173" y="156564"/>
                </a:cubicBezTo>
                <a:cubicBezTo>
                  <a:pt x="120856" y="152440"/>
                  <a:pt x="122696" y="146920"/>
                  <a:pt x="122696" y="140001"/>
                </a:cubicBezTo>
                <a:cubicBezTo>
                  <a:pt x="122696" y="134144"/>
                  <a:pt x="121278" y="129176"/>
                  <a:pt x="118441" y="125094"/>
                </a:cubicBezTo>
                <a:cubicBezTo>
                  <a:pt x="115597" y="121014"/>
                  <a:pt x="111496" y="118040"/>
                  <a:pt x="106129" y="116180"/>
                </a:cubicBezTo>
                <a:cubicBezTo>
                  <a:pt x="100761" y="114316"/>
                  <a:pt x="89119" y="113382"/>
                  <a:pt x="71194" y="113382"/>
                </a:cubicBezTo>
                <a:close/>
                <a:moveTo>
                  <a:pt x="300223" y="56559"/>
                </a:moveTo>
                <a:lnTo>
                  <a:pt x="261893" y="47643"/>
                </a:lnTo>
                <a:cubicBezTo>
                  <a:pt x="270148" y="15881"/>
                  <a:pt x="293617" y="0"/>
                  <a:pt x="332292" y="0"/>
                </a:cubicBezTo>
                <a:cubicBezTo>
                  <a:pt x="355184" y="0"/>
                  <a:pt x="372464" y="5037"/>
                  <a:pt x="384128" y="15105"/>
                </a:cubicBezTo>
                <a:cubicBezTo>
                  <a:pt x="395796" y="25175"/>
                  <a:pt x="401628" y="36994"/>
                  <a:pt x="401628" y="50570"/>
                </a:cubicBezTo>
                <a:cubicBezTo>
                  <a:pt x="401628" y="59887"/>
                  <a:pt x="398967" y="68293"/>
                  <a:pt x="393643" y="75788"/>
                </a:cubicBezTo>
                <a:cubicBezTo>
                  <a:pt x="388318" y="83287"/>
                  <a:pt x="380337" y="89871"/>
                  <a:pt x="369689" y="95551"/>
                </a:cubicBezTo>
                <a:cubicBezTo>
                  <a:pt x="382641" y="99987"/>
                  <a:pt x="392354" y="106263"/>
                  <a:pt x="398834" y="114380"/>
                </a:cubicBezTo>
                <a:cubicBezTo>
                  <a:pt x="405311" y="122498"/>
                  <a:pt x="408547" y="132502"/>
                  <a:pt x="408547" y="144389"/>
                </a:cubicBezTo>
                <a:cubicBezTo>
                  <a:pt x="408547" y="161511"/>
                  <a:pt x="402272" y="175349"/>
                  <a:pt x="389719" y="185908"/>
                </a:cubicBezTo>
                <a:cubicBezTo>
                  <a:pt x="377162" y="196470"/>
                  <a:pt x="358377" y="201748"/>
                  <a:pt x="333360" y="201748"/>
                </a:cubicBezTo>
                <a:cubicBezTo>
                  <a:pt x="312956" y="201748"/>
                  <a:pt x="296853" y="198354"/>
                  <a:pt x="285052" y="191563"/>
                </a:cubicBezTo>
                <a:cubicBezTo>
                  <a:pt x="273251" y="184777"/>
                  <a:pt x="264381" y="172070"/>
                  <a:pt x="258438" y="153440"/>
                </a:cubicBezTo>
                <a:lnTo>
                  <a:pt x="294502" y="141596"/>
                </a:lnTo>
                <a:cubicBezTo>
                  <a:pt x="298228" y="153307"/>
                  <a:pt x="303175" y="160895"/>
                  <a:pt x="309342" y="164351"/>
                </a:cubicBezTo>
                <a:cubicBezTo>
                  <a:pt x="315505" y="167810"/>
                  <a:pt x="323115" y="169542"/>
                  <a:pt x="332161" y="169542"/>
                </a:cubicBezTo>
                <a:cubicBezTo>
                  <a:pt x="344582" y="169542"/>
                  <a:pt x="353632" y="166857"/>
                  <a:pt x="359310" y="161490"/>
                </a:cubicBezTo>
                <a:cubicBezTo>
                  <a:pt x="364987" y="156122"/>
                  <a:pt x="367827" y="149979"/>
                  <a:pt x="367827" y="143060"/>
                </a:cubicBezTo>
                <a:cubicBezTo>
                  <a:pt x="367827" y="135076"/>
                  <a:pt x="364609" y="128643"/>
                  <a:pt x="358179" y="123762"/>
                </a:cubicBezTo>
                <a:cubicBezTo>
                  <a:pt x="351746" y="118884"/>
                  <a:pt x="342055" y="116447"/>
                  <a:pt x="329102" y="116447"/>
                </a:cubicBezTo>
                <a:lnTo>
                  <a:pt x="320185" y="116447"/>
                </a:lnTo>
                <a:lnTo>
                  <a:pt x="320185" y="87034"/>
                </a:lnTo>
                <a:lnTo>
                  <a:pt x="324710" y="87034"/>
                </a:lnTo>
                <a:cubicBezTo>
                  <a:pt x="336774" y="87034"/>
                  <a:pt x="346001" y="84327"/>
                  <a:pt x="352390" y="78917"/>
                </a:cubicBezTo>
                <a:cubicBezTo>
                  <a:pt x="358777" y="73501"/>
                  <a:pt x="361970" y="66315"/>
                  <a:pt x="361970" y="57359"/>
                </a:cubicBezTo>
                <a:cubicBezTo>
                  <a:pt x="361970" y="50261"/>
                  <a:pt x="359375" y="44270"/>
                  <a:pt x="354187" y="39388"/>
                </a:cubicBezTo>
                <a:cubicBezTo>
                  <a:pt x="348991" y="34514"/>
                  <a:pt x="341566" y="32073"/>
                  <a:pt x="331896" y="32073"/>
                </a:cubicBezTo>
                <a:cubicBezTo>
                  <a:pt x="315393" y="32073"/>
                  <a:pt x="304839" y="40234"/>
                  <a:pt x="300223" y="56559"/>
                </a:cubicBezTo>
                <a:close/>
                <a:moveTo>
                  <a:pt x="619078" y="198418"/>
                </a:moveTo>
                <a:lnTo>
                  <a:pt x="576224" y="198418"/>
                </a:lnTo>
                <a:lnTo>
                  <a:pt x="559193" y="154105"/>
                </a:lnTo>
                <a:lnTo>
                  <a:pt x="481209" y="154105"/>
                </a:lnTo>
                <a:lnTo>
                  <a:pt x="465106" y="198418"/>
                </a:lnTo>
                <a:lnTo>
                  <a:pt x="423321" y="198418"/>
                </a:lnTo>
                <a:lnTo>
                  <a:pt x="499306" y="3328"/>
                </a:lnTo>
                <a:lnTo>
                  <a:pt x="540962" y="3328"/>
                </a:lnTo>
                <a:close/>
                <a:moveTo>
                  <a:pt x="546549" y="121235"/>
                </a:moveTo>
                <a:lnTo>
                  <a:pt x="519668" y="48842"/>
                </a:lnTo>
                <a:lnTo>
                  <a:pt x="493315" y="121235"/>
                </a:lnTo>
                <a:close/>
                <a:moveTo>
                  <a:pt x="640102" y="3328"/>
                </a:moveTo>
                <a:lnTo>
                  <a:pt x="718089" y="3328"/>
                </a:lnTo>
                <a:cubicBezTo>
                  <a:pt x="733522" y="3328"/>
                  <a:pt x="745036" y="3971"/>
                  <a:pt x="752620" y="5256"/>
                </a:cubicBezTo>
                <a:cubicBezTo>
                  <a:pt x="760206" y="6545"/>
                  <a:pt x="766995" y="9227"/>
                  <a:pt x="772982" y="13309"/>
                </a:cubicBezTo>
                <a:cubicBezTo>
                  <a:pt x="778969" y="17391"/>
                  <a:pt x="783963" y="22824"/>
                  <a:pt x="787954" y="29606"/>
                </a:cubicBezTo>
                <a:cubicBezTo>
                  <a:pt x="791943" y="36397"/>
                  <a:pt x="793941" y="44003"/>
                  <a:pt x="793941" y="52435"/>
                </a:cubicBezTo>
                <a:cubicBezTo>
                  <a:pt x="793941" y="61571"/>
                  <a:pt x="791478" y="69956"/>
                  <a:pt x="786553" y="77585"/>
                </a:cubicBezTo>
                <a:cubicBezTo>
                  <a:pt x="781633" y="85216"/>
                  <a:pt x="774954" y="90940"/>
                  <a:pt x="766527" y="94752"/>
                </a:cubicBezTo>
                <a:cubicBezTo>
                  <a:pt x="778418" y="98208"/>
                  <a:pt x="787555" y="104112"/>
                  <a:pt x="793941" y="112450"/>
                </a:cubicBezTo>
                <a:cubicBezTo>
                  <a:pt x="800328" y="120787"/>
                  <a:pt x="803520" y="130594"/>
                  <a:pt x="803520" y="141862"/>
                </a:cubicBezTo>
                <a:cubicBezTo>
                  <a:pt x="803520" y="150733"/>
                  <a:pt x="801458" y="159359"/>
                  <a:pt x="797332" y="167746"/>
                </a:cubicBezTo>
                <a:cubicBezTo>
                  <a:pt x="793211" y="176130"/>
                  <a:pt x="787577" y="182827"/>
                  <a:pt x="780434" y="187838"/>
                </a:cubicBezTo>
                <a:cubicBezTo>
                  <a:pt x="773288" y="192852"/>
                  <a:pt x="764486" y="195939"/>
                  <a:pt x="754017" y="197090"/>
                </a:cubicBezTo>
                <a:cubicBezTo>
                  <a:pt x="747451" y="197799"/>
                  <a:pt x="731614" y="198242"/>
                  <a:pt x="706508" y="198418"/>
                </a:cubicBezTo>
                <a:lnTo>
                  <a:pt x="640102" y="198418"/>
                </a:lnTo>
                <a:close/>
                <a:moveTo>
                  <a:pt x="679494" y="35799"/>
                </a:moveTo>
                <a:lnTo>
                  <a:pt x="679494" y="80911"/>
                </a:lnTo>
                <a:lnTo>
                  <a:pt x="705313" y="80911"/>
                </a:lnTo>
                <a:cubicBezTo>
                  <a:pt x="720659" y="80911"/>
                  <a:pt x="730196" y="80687"/>
                  <a:pt x="733922" y="80245"/>
                </a:cubicBezTo>
                <a:cubicBezTo>
                  <a:pt x="740664" y="79449"/>
                  <a:pt x="745968" y="77119"/>
                  <a:pt x="749826" y="73260"/>
                </a:cubicBezTo>
                <a:cubicBezTo>
                  <a:pt x="753686" y="69402"/>
                  <a:pt x="755612" y="64322"/>
                  <a:pt x="755612" y="58025"/>
                </a:cubicBezTo>
                <a:cubicBezTo>
                  <a:pt x="755612" y="51992"/>
                  <a:pt x="753952" y="47088"/>
                  <a:pt x="750626" y="43316"/>
                </a:cubicBezTo>
                <a:cubicBezTo>
                  <a:pt x="747299" y="39547"/>
                  <a:pt x="742353" y="37261"/>
                  <a:pt x="735786" y="36462"/>
                </a:cubicBezTo>
                <a:cubicBezTo>
                  <a:pt x="731881" y="36019"/>
                  <a:pt x="720659" y="35799"/>
                  <a:pt x="702116" y="35799"/>
                </a:cubicBezTo>
                <a:close/>
                <a:moveTo>
                  <a:pt x="679494" y="113382"/>
                </a:moveTo>
                <a:lnTo>
                  <a:pt x="679494" y="165550"/>
                </a:lnTo>
                <a:lnTo>
                  <a:pt x="715958" y="165550"/>
                </a:lnTo>
                <a:cubicBezTo>
                  <a:pt x="730149" y="165550"/>
                  <a:pt x="739157" y="165151"/>
                  <a:pt x="742972" y="164351"/>
                </a:cubicBezTo>
                <a:cubicBezTo>
                  <a:pt x="748829" y="163289"/>
                  <a:pt x="753596" y="160693"/>
                  <a:pt x="757279" y="156564"/>
                </a:cubicBezTo>
                <a:cubicBezTo>
                  <a:pt x="760962" y="152440"/>
                  <a:pt x="762800" y="146920"/>
                  <a:pt x="762800" y="140001"/>
                </a:cubicBezTo>
                <a:cubicBezTo>
                  <a:pt x="762800" y="134144"/>
                  <a:pt x="761379" y="129176"/>
                  <a:pt x="758542" y="125094"/>
                </a:cubicBezTo>
                <a:cubicBezTo>
                  <a:pt x="755702" y="121014"/>
                  <a:pt x="751602" y="118040"/>
                  <a:pt x="746233" y="116180"/>
                </a:cubicBezTo>
                <a:cubicBezTo>
                  <a:pt x="740862" y="114316"/>
                  <a:pt x="729221" y="113382"/>
                  <a:pt x="711300" y="113382"/>
                </a:cubicBezTo>
                <a:close/>
                <a:moveTo>
                  <a:pt x="837324" y="3328"/>
                </a:moveTo>
                <a:lnTo>
                  <a:pt x="874188" y="3328"/>
                </a:lnTo>
                <a:lnTo>
                  <a:pt x="874188" y="133211"/>
                </a:lnTo>
                <a:lnTo>
                  <a:pt x="953235" y="3328"/>
                </a:lnTo>
                <a:lnTo>
                  <a:pt x="992495" y="3328"/>
                </a:lnTo>
                <a:lnTo>
                  <a:pt x="992495" y="198418"/>
                </a:lnTo>
                <a:lnTo>
                  <a:pt x="955631" y="198418"/>
                </a:lnTo>
                <a:lnTo>
                  <a:pt x="955631" y="71060"/>
                </a:lnTo>
                <a:lnTo>
                  <a:pt x="876712" y="198418"/>
                </a:lnTo>
                <a:lnTo>
                  <a:pt x="837324" y="198418"/>
                </a:lnTo>
                <a:close/>
                <a:moveTo>
                  <a:pt x="1157509" y="126692"/>
                </a:moveTo>
                <a:lnTo>
                  <a:pt x="1195702" y="138803"/>
                </a:lnTo>
                <a:cubicBezTo>
                  <a:pt x="1189844" y="160093"/>
                  <a:pt x="1180110" y="175908"/>
                  <a:pt x="1166490" y="186243"/>
                </a:cubicBezTo>
                <a:cubicBezTo>
                  <a:pt x="1152868" y="196578"/>
                  <a:pt x="1135595" y="201748"/>
                  <a:pt x="1114658" y="201748"/>
                </a:cubicBezTo>
                <a:cubicBezTo>
                  <a:pt x="1088752" y="201748"/>
                  <a:pt x="1067458" y="192895"/>
                  <a:pt x="1050779" y="175198"/>
                </a:cubicBezTo>
                <a:cubicBezTo>
                  <a:pt x="1034097" y="157497"/>
                  <a:pt x="1025759" y="133302"/>
                  <a:pt x="1025759" y="102605"/>
                </a:cubicBezTo>
                <a:cubicBezTo>
                  <a:pt x="1025759" y="70132"/>
                  <a:pt x="1034144" y="44914"/>
                  <a:pt x="1050913" y="26950"/>
                </a:cubicBezTo>
                <a:cubicBezTo>
                  <a:pt x="1067682" y="8983"/>
                  <a:pt x="1089728" y="0"/>
                  <a:pt x="1117052" y="0"/>
                </a:cubicBezTo>
                <a:cubicBezTo>
                  <a:pt x="1140920" y="0"/>
                  <a:pt x="1160303" y="7056"/>
                  <a:pt x="1175206" y="21161"/>
                </a:cubicBezTo>
                <a:cubicBezTo>
                  <a:pt x="1184077" y="29502"/>
                  <a:pt x="1190730" y="41476"/>
                  <a:pt x="1195168" y="57093"/>
                </a:cubicBezTo>
                <a:lnTo>
                  <a:pt x="1156177" y="66406"/>
                </a:lnTo>
                <a:cubicBezTo>
                  <a:pt x="1153869" y="56294"/>
                  <a:pt x="1149056" y="48306"/>
                  <a:pt x="1141741" y="42451"/>
                </a:cubicBezTo>
                <a:cubicBezTo>
                  <a:pt x="1134418" y="36594"/>
                  <a:pt x="1125527" y="33668"/>
                  <a:pt x="1115054" y="33668"/>
                </a:cubicBezTo>
                <a:cubicBezTo>
                  <a:pt x="1100596" y="33668"/>
                  <a:pt x="1088864" y="38856"/>
                  <a:pt x="1079857" y="49238"/>
                </a:cubicBezTo>
                <a:cubicBezTo>
                  <a:pt x="1070853" y="59621"/>
                  <a:pt x="1066350" y="76433"/>
                  <a:pt x="1066350" y="99674"/>
                </a:cubicBezTo>
                <a:cubicBezTo>
                  <a:pt x="1066350" y="124341"/>
                  <a:pt x="1070788" y="141909"/>
                  <a:pt x="1079659" y="152375"/>
                </a:cubicBezTo>
                <a:cubicBezTo>
                  <a:pt x="1088529" y="162840"/>
                  <a:pt x="1100063" y="168077"/>
                  <a:pt x="1114258" y="168077"/>
                </a:cubicBezTo>
                <a:cubicBezTo>
                  <a:pt x="1124724" y="168077"/>
                  <a:pt x="1133731" y="164747"/>
                  <a:pt x="1141273" y="158095"/>
                </a:cubicBezTo>
                <a:cubicBezTo>
                  <a:pt x="1148815" y="151441"/>
                  <a:pt x="1154226" y="140973"/>
                  <a:pt x="1157509" y="126692"/>
                </a:cubicBezTo>
                <a:close/>
                <a:moveTo>
                  <a:pt x="1231128" y="3328"/>
                </a:moveTo>
                <a:lnTo>
                  <a:pt x="1267989" y="3328"/>
                </a:lnTo>
                <a:lnTo>
                  <a:pt x="1267989" y="133211"/>
                </a:lnTo>
                <a:lnTo>
                  <a:pt x="1347035" y="3328"/>
                </a:lnTo>
                <a:lnTo>
                  <a:pt x="1386296" y="3328"/>
                </a:lnTo>
                <a:lnTo>
                  <a:pt x="1386296" y="198418"/>
                </a:lnTo>
                <a:lnTo>
                  <a:pt x="1349431" y="198418"/>
                </a:lnTo>
                <a:lnTo>
                  <a:pt x="1349431" y="71060"/>
                </a:lnTo>
                <a:lnTo>
                  <a:pt x="1270516" y="198418"/>
                </a:lnTo>
                <a:lnTo>
                  <a:pt x="1231128" y="198418"/>
                </a:lnTo>
                <a:close/>
                <a:moveTo>
                  <a:pt x="1425950" y="198418"/>
                </a:moveTo>
                <a:lnTo>
                  <a:pt x="1425950" y="3328"/>
                </a:lnTo>
                <a:lnTo>
                  <a:pt x="1484904" y="3328"/>
                </a:lnTo>
                <a:lnTo>
                  <a:pt x="1520302" y="136408"/>
                </a:lnTo>
                <a:lnTo>
                  <a:pt x="1555302" y="3328"/>
                </a:lnTo>
                <a:lnTo>
                  <a:pt x="1614385" y="3328"/>
                </a:lnTo>
                <a:lnTo>
                  <a:pt x="1614385" y="198418"/>
                </a:lnTo>
                <a:lnTo>
                  <a:pt x="1577794" y="198418"/>
                </a:lnTo>
                <a:lnTo>
                  <a:pt x="1577794" y="44849"/>
                </a:lnTo>
                <a:lnTo>
                  <a:pt x="1539065" y="198418"/>
                </a:lnTo>
                <a:lnTo>
                  <a:pt x="1501139" y="198418"/>
                </a:lnTo>
                <a:lnTo>
                  <a:pt x="1462548" y="44849"/>
                </a:lnTo>
                <a:lnTo>
                  <a:pt x="1462548" y="198418"/>
                </a:lnTo>
                <a:close/>
                <a:moveTo>
                  <a:pt x="1645528" y="102071"/>
                </a:moveTo>
                <a:cubicBezTo>
                  <a:pt x="1645528" y="82200"/>
                  <a:pt x="1648502" y="65521"/>
                  <a:pt x="1654446" y="52035"/>
                </a:cubicBezTo>
                <a:cubicBezTo>
                  <a:pt x="1658881" y="42099"/>
                  <a:pt x="1664936" y="33182"/>
                  <a:pt x="1672611" y="25283"/>
                </a:cubicBezTo>
                <a:cubicBezTo>
                  <a:pt x="1680287" y="17389"/>
                  <a:pt x="1688689" y="11532"/>
                  <a:pt x="1697829" y="7719"/>
                </a:cubicBezTo>
                <a:cubicBezTo>
                  <a:pt x="1709987" y="2574"/>
                  <a:pt x="1724001" y="0"/>
                  <a:pt x="1739880" y="0"/>
                </a:cubicBezTo>
                <a:cubicBezTo>
                  <a:pt x="1768627" y="0"/>
                  <a:pt x="1791624" y="8918"/>
                  <a:pt x="1808886" y="26749"/>
                </a:cubicBezTo>
                <a:cubicBezTo>
                  <a:pt x="1826140" y="44583"/>
                  <a:pt x="1834766" y="69377"/>
                  <a:pt x="1834766" y="101139"/>
                </a:cubicBezTo>
                <a:cubicBezTo>
                  <a:pt x="1834766" y="132635"/>
                  <a:pt x="1826205" y="157277"/>
                  <a:pt x="1809084" y="175065"/>
                </a:cubicBezTo>
                <a:cubicBezTo>
                  <a:pt x="1791958" y="192852"/>
                  <a:pt x="1769070" y="201748"/>
                  <a:pt x="1740414" y="201748"/>
                </a:cubicBezTo>
                <a:cubicBezTo>
                  <a:pt x="1711404" y="201748"/>
                  <a:pt x="1688336" y="192895"/>
                  <a:pt x="1671214" y="175198"/>
                </a:cubicBezTo>
                <a:cubicBezTo>
                  <a:pt x="1654089" y="157497"/>
                  <a:pt x="1645528" y="133125"/>
                  <a:pt x="1645528" y="102071"/>
                </a:cubicBezTo>
                <a:close/>
                <a:moveTo>
                  <a:pt x="1686119" y="100739"/>
                </a:moveTo>
                <a:cubicBezTo>
                  <a:pt x="1686119" y="122832"/>
                  <a:pt x="1691220" y="139575"/>
                  <a:pt x="1701422" y="150974"/>
                </a:cubicBezTo>
                <a:cubicBezTo>
                  <a:pt x="1711624" y="162375"/>
                  <a:pt x="1724577" y="168077"/>
                  <a:pt x="1740276" y="168077"/>
                </a:cubicBezTo>
                <a:cubicBezTo>
                  <a:pt x="1755980" y="168077"/>
                  <a:pt x="1768868" y="162422"/>
                  <a:pt x="1778938" y="151111"/>
                </a:cubicBezTo>
                <a:cubicBezTo>
                  <a:pt x="1789006" y="139799"/>
                  <a:pt x="1794043" y="122832"/>
                  <a:pt x="1794043" y="100207"/>
                </a:cubicBezTo>
                <a:cubicBezTo>
                  <a:pt x="1794043" y="77851"/>
                  <a:pt x="1789144" y="61172"/>
                  <a:pt x="1779337" y="50166"/>
                </a:cubicBezTo>
                <a:cubicBezTo>
                  <a:pt x="1769533" y="39168"/>
                  <a:pt x="1756516" y="33668"/>
                  <a:pt x="1740276" y="33668"/>
                </a:cubicBezTo>
                <a:cubicBezTo>
                  <a:pt x="1724045" y="33668"/>
                  <a:pt x="1710959" y="39233"/>
                  <a:pt x="1701022" y="50368"/>
                </a:cubicBezTo>
                <a:cubicBezTo>
                  <a:pt x="1691087" y="61506"/>
                  <a:pt x="1686119" y="78293"/>
                  <a:pt x="1686119" y="100739"/>
                </a:cubicBezTo>
                <a:close/>
                <a:moveTo>
                  <a:pt x="1990333" y="126692"/>
                </a:moveTo>
                <a:lnTo>
                  <a:pt x="2028526" y="138803"/>
                </a:lnTo>
                <a:cubicBezTo>
                  <a:pt x="2022669" y="160093"/>
                  <a:pt x="2012934" y="175908"/>
                  <a:pt x="1999315" y="186243"/>
                </a:cubicBezTo>
                <a:cubicBezTo>
                  <a:pt x="1985693" y="196578"/>
                  <a:pt x="1968419" y="201748"/>
                  <a:pt x="1947482" y="201748"/>
                </a:cubicBezTo>
                <a:cubicBezTo>
                  <a:pt x="1921577" y="201748"/>
                  <a:pt x="1900286" y="192895"/>
                  <a:pt x="1883604" y="175198"/>
                </a:cubicBezTo>
                <a:cubicBezTo>
                  <a:pt x="1866921" y="157497"/>
                  <a:pt x="1858583" y="133302"/>
                  <a:pt x="1858583" y="102605"/>
                </a:cubicBezTo>
                <a:cubicBezTo>
                  <a:pt x="1858583" y="70132"/>
                  <a:pt x="1866968" y="44914"/>
                  <a:pt x="1883737" y="26950"/>
                </a:cubicBezTo>
                <a:cubicBezTo>
                  <a:pt x="1900506" y="8983"/>
                  <a:pt x="1922552" y="0"/>
                  <a:pt x="1949876" y="0"/>
                </a:cubicBezTo>
                <a:cubicBezTo>
                  <a:pt x="1973744" y="0"/>
                  <a:pt x="1993126" y="7056"/>
                  <a:pt x="2008031" y="21161"/>
                </a:cubicBezTo>
                <a:cubicBezTo>
                  <a:pt x="2016900" y="29502"/>
                  <a:pt x="2023554" y="41476"/>
                  <a:pt x="2027992" y="57093"/>
                </a:cubicBezTo>
                <a:lnTo>
                  <a:pt x="1989001" y="66406"/>
                </a:lnTo>
                <a:cubicBezTo>
                  <a:pt x="1986693" y="56294"/>
                  <a:pt x="1981880" y="48306"/>
                  <a:pt x="1974565" y="42451"/>
                </a:cubicBezTo>
                <a:cubicBezTo>
                  <a:pt x="1967242" y="36594"/>
                  <a:pt x="1958351" y="33668"/>
                  <a:pt x="1947878" y="33668"/>
                </a:cubicBezTo>
                <a:cubicBezTo>
                  <a:pt x="1933421" y="33668"/>
                  <a:pt x="1921688" y="38856"/>
                  <a:pt x="1912680" y="49238"/>
                </a:cubicBezTo>
                <a:cubicBezTo>
                  <a:pt x="1903677" y="59621"/>
                  <a:pt x="1899174" y="76433"/>
                  <a:pt x="1899174" y="99674"/>
                </a:cubicBezTo>
                <a:cubicBezTo>
                  <a:pt x="1899174" y="124341"/>
                  <a:pt x="1903612" y="141909"/>
                  <a:pt x="1912483" y="152375"/>
                </a:cubicBezTo>
                <a:cubicBezTo>
                  <a:pt x="1921353" y="162840"/>
                  <a:pt x="1932887" y="168077"/>
                  <a:pt x="1947082" y="168077"/>
                </a:cubicBezTo>
                <a:cubicBezTo>
                  <a:pt x="1957548" y="168077"/>
                  <a:pt x="1966555" y="164747"/>
                  <a:pt x="1974097" y="158095"/>
                </a:cubicBezTo>
                <a:cubicBezTo>
                  <a:pt x="1981639" y="151441"/>
                  <a:pt x="1987050" y="140973"/>
                  <a:pt x="1990333" y="126692"/>
                </a:cubicBezTo>
                <a:close/>
                <a:moveTo>
                  <a:pt x="2098610" y="198418"/>
                </a:moveTo>
                <a:lnTo>
                  <a:pt x="2098610" y="36332"/>
                </a:lnTo>
                <a:lnTo>
                  <a:pt x="2040722" y="36332"/>
                </a:lnTo>
                <a:lnTo>
                  <a:pt x="2040722" y="3328"/>
                </a:lnTo>
                <a:lnTo>
                  <a:pt x="2195759" y="3328"/>
                </a:lnTo>
                <a:lnTo>
                  <a:pt x="2195759" y="36332"/>
                </a:lnTo>
                <a:lnTo>
                  <a:pt x="2138001" y="36332"/>
                </a:lnTo>
                <a:lnTo>
                  <a:pt x="2138001" y="198418"/>
                </a:lnTo>
                <a:close/>
                <a:moveTo>
                  <a:pt x="2221708" y="3328"/>
                </a:moveTo>
                <a:lnTo>
                  <a:pt x="2258569" y="3328"/>
                </a:lnTo>
                <a:lnTo>
                  <a:pt x="2258569" y="133211"/>
                </a:lnTo>
                <a:lnTo>
                  <a:pt x="2337615" y="3328"/>
                </a:lnTo>
                <a:lnTo>
                  <a:pt x="2376875" y="3328"/>
                </a:lnTo>
                <a:lnTo>
                  <a:pt x="2376875" y="198418"/>
                </a:lnTo>
                <a:lnTo>
                  <a:pt x="2340011" y="198418"/>
                </a:lnTo>
                <a:lnTo>
                  <a:pt x="2340011" y="71060"/>
                </a:lnTo>
                <a:lnTo>
                  <a:pt x="2261096" y="198418"/>
                </a:lnTo>
                <a:lnTo>
                  <a:pt x="2221708" y="198418"/>
                </a:lnTo>
                <a:close/>
                <a:moveTo>
                  <a:pt x="2479072" y="102071"/>
                </a:moveTo>
                <a:cubicBezTo>
                  <a:pt x="2479072" y="82200"/>
                  <a:pt x="2482047" y="65521"/>
                  <a:pt x="2487990" y="52035"/>
                </a:cubicBezTo>
                <a:cubicBezTo>
                  <a:pt x="2492429" y="42099"/>
                  <a:pt x="2498480" y="33182"/>
                  <a:pt x="2506155" y="25283"/>
                </a:cubicBezTo>
                <a:cubicBezTo>
                  <a:pt x="2513831" y="17389"/>
                  <a:pt x="2522237" y="11532"/>
                  <a:pt x="2531377" y="7719"/>
                </a:cubicBezTo>
                <a:cubicBezTo>
                  <a:pt x="2543530" y="2574"/>
                  <a:pt x="2557549" y="0"/>
                  <a:pt x="2573424" y="0"/>
                </a:cubicBezTo>
                <a:cubicBezTo>
                  <a:pt x="2602171" y="0"/>
                  <a:pt x="2625172" y="8918"/>
                  <a:pt x="2642430" y="26749"/>
                </a:cubicBezTo>
                <a:cubicBezTo>
                  <a:pt x="2659684" y="44583"/>
                  <a:pt x="2668314" y="69377"/>
                  <a:pt x="2668314" y="101139"/>
                </a:cubicBezTo>
                <a:cubicBezTo>
                  <a:pt x="2668314" y="132635"/>
                  <a:pt x="2659749" y="157277"/>
                  <a:pt x="2642628" y="175065"/>
                </a:cubicBezTo>
                <a:cubicBezTo>
                  <a:pt x="2625506" y="192852"/>
                  <a:pt x="2602614" y="201748"/>
                  <a:pt x="2573958" y="201748"/>
                </a:cubicBezTo>
                <a:cubicBezTo>
                  <a:pt x="2544949" y="201748"/>
                  <a:pt x="2521880" y="192895"/>
                  <a:pt x="2504758" y="175198"/>
                </a:cubicBezTo>
                <a:cubicBezTo>
                  <a:pt x="2487637" y="157497"/>
                  <a:pt x="2479072" y="133125"/>
                  <a:pt x="2479072" y="102071"/>
                </a:cubicBezTo>
                <a:close/>
                <a:moveTo>
                  <a:pt x="2519663" y="100739"/>
                </a:moveTo>
                <a:cubicBezTo>
                  <a:pt x="2519663" y="122832"/>
                  <a:pt x="2524763" y="139575"/>
                  <a:pt x="2534970" y="150974"/>
                </a:cubicBezTo>
                <a:cubicBezTo>
                  <a:pt x="2545168" y="162375"/>
                  <a:pt x="2558121" y="168077"/>
                  <a:pt x="2573824" y="168077"/>
                </a:cubicBezTo>
                <a:cubicBezTo>
                  <a:pt x="2589524" y="168077"/>
                  <a:pt x="2602412" y="162422"/>
                  <a:pt x="2612481" y="151111"/>
                </a:cubicBezTo>
                <a:cubicBezTo>
                  <a:pt x="2622550" y="139799"/>
                  <a:pt x="2627587" y="122832"/>
                  <a:pt x="2627587" y="100207"/>
                </a:cubicBezTo>
                <a:cubicBezTo>
                  <a:pt x="2627587" y="77851"/>
                  <a:pt x="2622688" y="61172"/>
                  <a:pt x="2612885" y="50166"/>
                </a:cubicBezTo>
                <a:cubicBezTo>
                  <a:pt x="2603081" y="39168"/>
                  <a:pt x="2590060" y="33668"/>
                  <a:pt x="2573824" y="33668"/>
                </a:cubicBezTo>
                <a:cubicBezTo>
                  <a:pt x="2557589" y="33668"/>
                  <a:pt x="2544503" y="39233"/>
                  <a:pt x="2534566" y="50368"/>
                </a:cubicBezTo>
                <a:cubicBezTo>
                  <a:pt x="2524634" y="61506"/>
                  <a:pt x="2519663" y="78293"/>
                  <a:pt x="2519663" y="100739"/>
                </a:cubicBezTo>
                <a:close/>
                <a:moveTo>
                  <a:pt x="2742967" y="198418"/>
                </a:moveTo>
                <a:lnTo>
                  <a:pt x="2742967" y="36332"/>
                </a:lnTo>
                <a:lnTo>
                  <a:pt x="2685079" y="36332"/>
                </a:lnTo>
                <a:lnTo>
                  <a:pt x="2685079" y="3328"/>
                </a:lnTo>
                <a:lnTo>
                  <a:pt x="2840113" y="3328"/>
                </a:lnTo>
                <a:lnTo>
                  <a:pt x="2840113" y="36332"/>
                </a:lnTo>
                <a:lnTo>
                  <a:pt x="2782358" y="36332"/>
                </a:lnTo>
                <a:lnTo>
                  <a:pt x="2782358" y="198418"/>
                </a:lnTo>
                <a:close/>
                <a:moveTo>
                  <a:pt x="2938533" y="198418"/>
                </a:moveTo>
                <a:lnTo>
                  <a:pt x="2938533" y="3328"/>
                </a:lnTo>
                <a:lnTo>
                  <a:pt x="2997490" y="3328"/>
                </a:lnTo>
                <a:lnTo>
                  <a:pt x="3032889" y="136408"/>
                </a:lnTo>
                <a:lnTo>
                  <a:pt x="3067889" y="3328"/>
                </a:lnTo>
                <a:lnTo>
                  <a:pt x="3126972" y="3328"/>
                </a:lnTo>
                <a:lnTo>
                  <a:pt x="3126972" y="198418"/>
                </a:lnTo>
                <a:lnTo>
                  <a:pt x="3090382" y="198418"/>
                </a:lnTo>
                <a:lnTo>
                  <a:pt x="3090382" y="44849"/>
                </a:lnTo>
                <a:lnTo>
                  <a:pt x="3051653" y="198418"/>
                </a:lnTo>
                <a:lnTo>
                  <a:pt x="3013727" y="198418"/>
                </a:lnTo>
                <a:lnTo>
                  <a:pt x="2975130" y="44849"/>
                </a:lnTo>
                <a:lnTo>
                  <a:pt x="2975130" y="198418"/>
                </a:lnTo>
                <a:close/>
                <a:moveTo>
                  <a:pt x="3342028" y="198418"/>
                </a:moveTo>
                <a:lnTo>
                  <a:pt x="3299174" y="198418"/>
                </a:lnTo>
                <a:lnTo>
                  <a:pt x="3282143" y="154105"/>
                </a:lnTo>
                <a:lnTo>
                  <a:pt x="3204160" y="154105"/>
                </a:lnTo>
                <a:lnTo>
                  <a:pt x="3188056" y="198418"/>
                </a:lnTo>
                <a:lnTo>
                  <a:pt x="3146272" y="198418"/>
                </a:lnTo>
                <a:lnTo>
                  <a:pt x="3222260" y="3328"/>
                </a:lnTo>
                <a:lnTo>
                  <a:pt x="3263912" y="3328"/>
                </a:lnTo>
                <a:close/>
                <a:moveTo>
                  <a:pt x="3269499" y="121235"/>
                </a:moveTo>
                <a:lnTo>
                  <a:pt x="3242618" y="48842"/>
                </a:lnTo>
                <a:lnTo>
                  <a:pt x="3216267" y="121235"/>
                </a:lnTo>
                <a:close/>
                <a:moveTo>
                  <a:pt x="3362919" y="198418"/>
                </a:moveTo>
                <a:lnTo>
                  <a:pt x="3362919" y="3328"/>
                </a:lnTo>
                <a:lnTo>
                  <a:pt x="3426132" y="3328"/>
                </a:lnTo>
                <a:cubicBezTo>
                  <a:pt x="3450086" y="3328"/>
                  <a:pt x="3465700" y="4303"/>
                  <a:pt x="3472974" y="6254"/>
                </a:cubicBezTo>
                <a:cubicBezTo>
                  <a:pt x="3484153" y="9181"/>
                  <a:pt x="3493513" y="15545"/>
                  <a:pt x="3501055" y="25348"/>
                </a:cubicBezTo>
                <a:cubicBezTo>
                  <a:pt x="3508596" y="35151"/>
                  <a:pt x="3512366" y="47820"/>
                  <a:pt x="3512366" y="63347"/>
                </a:cubicBezTo>
                <a:cubicBezTo>
                  <a:pt x="3512366" y="75324"/>
                  <a:pt x="3510192" y="85393"/>
                  <a:pt x="3505847" y="93553"/>
                </a:cubicBezTo>
                <a:cubicBezTo>
                  <a:pt x="3501497" y="101715"/>
                  <a:pt x="3495976" y="108127"/>
                  <a:pt x="3489280" y="112782"/>
                </a:cubicBezTo>
                <a:cubicBezTo>
                  <a:pt x="3482583" y="117443"/>
                  <a:pt x="3475768" y="120528"/>
                  <a:pt x="3468849" y="122033"/>
                </a:cubicBezTo>
                <a:cubicBezTo>
                  <a:pt x="3459446" y="123897"/>
                  <a:pt x="3445827" y="124831"/>
                  <a:pt x="3427996" y="124831"/>
                </a:cubicBezTo>
                <a:lnTo>
                  <a:pt x="3402310" y="124831"/>
                </a:lnTo>
                <a:lnTo>
                  <a:pt x="3402310" y="198418"/>
                </a:lnTo>
                <a:close/>
                <a:moveTo>
                  <a:pt x="3402310" y="36332"/>
                </a:moveTo>
                <a:lnTo>
                  <a:pt x="3402310" y="91693"/>
                </a:lnTo>
                <a:lnTo>
                  <a:pt x="3423871" y="91693"/>
                </a:lnTo>
                <a:cubicBezTo>
                  <a:pt x="3439398" y="91693"/>
                  <a:pt x="3449780" y="90671"/>
                  <a:pt x="3455014" y="88628"/>
                </a:cubicBezTo>
                <a:cubicBezTo>
                  <a:pt x="3460245" y="86591"/>
                  <a:pt x="3464350" y="83395"/>
                  <a:pt x="3467323" y="79046"/>
                </a:cubicBezTo>
                <a:cubicBezTo>
                  <a:pt x="3470296" y="74700"/>
                  <a:pt x="3471779" y="69643"/>
                  <a:pt x="3471779" y="63875"/>
                </a:cubicBezTo>
                <a:cubicBezTo>
                  <a:pt x="3471779" y="56780"/>
                  <a:pt x="3469695" y="50926"/>
                  <a:pt x="3465527" y="46314"/>
                </a:cubicBezTo>
                <a:cubicBezTo>
                  <a:pt x="3461354" y="41699"/>
                  <a:pt x="3456073" y="38815"/>
                  <a:pt x="3449686" y="37663"/>
                </a:cubicBezTo>
                <a:cubicBezTo>
                  <a:pt x="3444989" y="36775"/>
                  <a:pt x="3435538" y="36332"/>
                  <a:pt x="3421344" y="36332"/>
                </a:cubicBezTo>
                <a:close/>
                <a:moveTo>
                  <a:pt x="3545371" y="3328"/>
                </a:moveTo>
                <a:lnTo>
                  <a:pt x="3584762" y="3328"/>
                </a:lnTo>
                <a:lnTo>
                  <a:pt x="3584762" y="86368"/>
                </a:lnTo>
                <a:cubicBezTo>
                  <a:pt x="3593543" y="85479"/>
                  <a:pt x="3599487" y="83218"/>
                  <a:pt x="3602593" y="79578"/>
                </a:cubicBezTo>
                <a:cubicBezTo>
                  <a:pt x="3605699" y="75942"/>
                  <a:pt x="3610491" y="65827"/>
                  <a:pt x="3616968" y="49238"/>
                </a:cubicBezTo>
                <a:cubicBezTo>
                  <a:pt x="3625129" y="28124"/>
                  <a:pt x="3633337" y="14995"/>
                  <a:pt x="3641585" y="9847"/>
                </a:cubicBezTo>
                <a:cubicBezTo>
                  <a:pt x="3649746" y="4701"/>
                  <a:pt x="3662922" y="2129"/>
                  <a:pt x="3681108" y="2129"/>
                </a:cubicBezTo>
                <a:cubicBezTo>
                  <a:pt x="3681999" y="2129"/>
                  <a:pt x="3683906" y="2088"/>
                  <a:pt x="3686834" y="1999"/>
                </a:cubicBezTo>
                <a:lnTo>
                  <a:pt x="3686834" y="31145"/>
                </a:lnTo>
                <a:lnTo>
                  <a:pt x="3681242" y="31008"/>
                </a:lnTo>
                <a:cubicBezTo>
                  <a:pt x="3673171" y="31008"/>
                  <a:pt x="3667270" y="32008"/>
                  <a:pt x="3663544" y="34000"/>
                </a:cubicBezTo>
                <a:cubicBezTo>
                  <a:pt x="3659816" y="35997"/>
                  <a:pt x="3656802" y="39035"/>
                  <a:pt x="3654494" y="43118"/>
                </a:cubicBezTo>
                <a:cubicBezTo>
                  <a:pt x="3652187" y="47200"/>
                  <a:pt x="3648770" y="55584"/>
                  <a:pt x="3644245" y="68272"/>
                </a:cubicBezTo>
                <a:cubicBezTo>
                  <a:pt x="3641851" y="75014"/>
                  <a:pt x="3639256" y="80648"/>
                  <a:pt x="3636462" y="85169"/>
                </a:cubicBezTo>
                <a:cubicBezTo>
                  <a:pt x="3633669" y="89694"/>
                  <a:pt x="3628722" y="93953"/>
                  <a:pt x="3621623" y="97949"/>
                </a:cubicBezTo>
                <a:cubicBezTo>
                  <a:pt x="3630406" y="100429"/>
                  <a:pt x="3637656" y="105441"/>
                  <a:pt x="3643380" y="112983"/>
                </a:cubicBezTo>
                <a:cubicBezTo>
                  <a:pt x="3649102" y="120525"/>
                  <a:pt x="3655379" y="131170"/>
                  <a:pt x="3662210" y="144922"/>
                </a:cubicBezTo>
                <a:lnTo>
                  <a:pt x="3688823" y="198418"/>
                </a:lnTo>
                <a:lnTo>
                  <a:pt x="3642517" y="198418"/>
                </a:lnTo>
                <a:lnTo>
                  <a:pt x="3619229" y="147982"/>
                </a:lnTo>
                <a:cubicBezTo>
                  <a:pt x="3618872" y="147273"/>
                  <a:pt x="3618120" y="145897"/>
                  <a:pt x="3616968" y="143857"/>
                </a:cubicBezTo>
                <a:cubicBezTo>
                  <a:pt x="3616521" y="143147"/>
                  <a:pt x="3614880" y="140088"/>
                  <a:pt x="3612043" y="134676"/>
                </a:cubicBezTo>
                <a:cubicBezTo>
                  <a:pt x="3606985" y="125096"/>
                  <a:pt x="3602838" y="119107"/>
                  <a:pt x="3599597" y="116713"/>
                </a:cubicBezTo>
                <a:cubicBezTo>
                  <a:pt x="3596361" y="114316"/>
                  <a:pt x="3591415" y="113073"/>
                  <a:pt x="3584762" y="112983"/>
                </a:cubicBezTo>
                <a:lnTo>
                  <a:pt x="3584762" y="198418"/>
                </a:lnTo>
                <a:lnTo>
                  <a:pt x="3545371" y="198418"/>
                </a:lnTo>
                <a:close/>
                <a:moveTo>
                  <a:pt x="3711587" y="3328"/>
                </a:moveTo>
                <a:lnTo>
                  <a:pt x="3748448" y="3328"/>
                </a:lnTo>
                <a:lnTo>
                  <a:pt x="3748448" y="133211"/>
                </a:lnTo>
                <a:lnTo>
                  <a:pt x="3827492" y="3328"/>
                </a:lnTo>
                <a:lnTo>
                  <a:pt x="3866753" y="3328"/>
                </a:lnTo>
                <a:lnTo>
                  <a:pt x="3866753" y="198418"/>
                </a:lnTo>
                <a:lnTo>
                  <a:pt x="3829890" y="198418"/>
                </a:lnTo>
                <a:lnTo>
                  <a:pt x="3829890" y="71060"/>
                </a:lnTo>
                <a:lnTo>
                  <a:pt x="3750974" y="198418"/>
                </a:lnTo>
                <a:lnTo>
                  <a:pt x="3711587" y="198418"/>
                </a:lnTo>
                <a:close/>
                <a:moveTo>
                  <a:pt x="3983196" y="3328"/>
                </a:moveTo>
                <a:lnTo>
                  <a:pt x="4138363" y="3328"/>
                </a:lnTo>
                <a:lnTo>
                  <a:pt x="4138363" y="198418"/>
                </a:lnTo>
                <a:lnTo>
                  <a:pt x="4098971" y="198418"/>
                </a:lnTo>
                <a:lnTo>
                  <a:pt x="4098971" y="36065"/>
                </a:lnTo>
                <a:lnTo>
                  <a:pt x="4022583" y="36065"/>
                </a:lnTo>
                <a:lnTo>
                  <a:pt x="4022583" y="198418"/>
                </a:lnTo>
                <a:lnTo>
                  <a:pt x="3983196" y="198418"/>
                </a:lnTo>
                <a:close/>
                <a:moveTo>
                  <a:pt x="4178550" y="198418"/>
                </a:moveTo>
                <a:lnTo>
                  <a:pt x="4178550" y="3328"/>
                </a:lnTo>
                <a:lnTo>
                  <a:pt x="4241763" y="3328"/>
                </a:lnTo>
                <a:cubicBezTo>
                  <a:pt x="4265716" y="3328"/>
                  <a:pt x="4281330" y="4303"/>
                  <a:pt x="4288605" y="6254"/>
                </a:cubicBezTo>
                <a:cubicBezTo>
                  <a:pt x="4299784" y="9181"/>
                  <a:pt x="4309144" y="15545"/>
                  <a:pt x="4316685" y="25348"/>
                </a:cubicBezTo>
                <a:cubicBezTo>
                  <a:pt x="4324227" y="35151"/>
                  <a:pt x="4327997" y="47820"/>
                  <a:pt x="4327997" y="63347"/>
                </a:cubicBezTo>
                <a:cubicBezTo>
                  <a:pt x="4327997" y="75324"/>
                  <a:pt x="4325823" y="85393"/>
                  <a:pt x="4321477" y="93553"/>
                </a:cubicBezTo>
                <a:cubicBezTo>
                  <a:pt x="4317128" y="101715"/>
                  <a:pt x="4311606" y="108127"/>
                  <a:pt x="4304909" y="112782"/>
                </a:cubicBezTo>
                <a:cubicBezTo>
                  <a:pt x="4298214" y="117443"/>
                  <a:pt x="4291399" y="120528"/>
                  <a:pt x="4284480" y="122033"/>
                </a:cubicBezTo>
                <a:cubicBezTo>
                  <a:pt x="4275077" y="123897"/>
                  <a:pt x="4261458" y="124831"/>
                  <a:pt x="4243627" y="124831"/>
                </a:cubicBezTo>
                <a:lnTo>
                  <a:pt x="4217941" y="124831"/>
                </a:lnTo>
                <a:lnTo>
                  <a:pt x="4217941" y="198418"/>
                </a:lnTo>
                <a:close/>
                <a:moveTo>
                  <a:pt x="4217941" y="36332"/>
                </a:moveTo>
                <a:lnTo>
                  <a:pt x="4217941" y="91693"/>
                </a:lnTo>
                <a:lnTo>
                  <a:pt x="4239502" y="91693"/>
                </a:lnTo>
                <a:cubicBezTo>
                  <a:pt x="4255028" y="91693"/>
                  <a:pt x="4265410" y="90671"/>
                  <a:pt x="4270645" y="88628"/>
                </a:cubicBezTo>
                <a:cubicBezTo>
                  <a:pt x="4275876" y="86591"/>
                  <a:pt x="4279979" y="83395"/>
                  <a:pt x="4282954" y="79046"/>
                </a:cubicBezTo>
                <a:cubicBezTo>
                  <a:pt x="4285927" y="74700"/>
                  <a:pt x="4287410" y="69643"/>
                  <a:pt x="4287410" y="63875"/>
                </a:cubicBezTo>
                <a:cubicBezTo>
                  <a:pt x="4287410" y="56780"/>
                  <a:pt x="4285326" y="50926"/>
                  <a:pt x="4281157" y="46314"/>
                </a:cubicBezTo>
                <a:cubicBezTo>
                  <a:pt x="4276985" y="41699"/>
                  <a:pt x="4271703" y="38815"/>
                  <a:pt x="4265317" y="37663"/>
                </a:cubicBezTo>
                <a:cubicBezTo>
                  <a:pt x="4260620" y="36775"/>
                  <a:pt x="4251169" y="36332"/>
                  <a:pt x="4236974" y="36332"/>
                </a:cubicBezTo>
                <a:close/>
                <a:moveTo>
                  <a:pt x="4348532" y="102071"/>
                </a:moveTo>
                <a:cubicBezTo>
                  <a:pt x="4348532" y="82200"/>
                  <a:pt x="4351505" y="65521"/>
                  <a:pt x="4357448" y="52035"/>
                </a:cubicBezTo>
                <a:cubicBezTo>
                  <a:pt x="4361887" y="42099"/>
                  <a:pt x="4367938" y="33182"/>
                  <a:pt x="4375614" y="25283"/>
                </a:cubicBezTo>
                <a:cubicBezTo>
                  <a:pt x="4383289" y="17389"/>
                  <a:pt x="4391695" y="11532"/>
                  <a:pt x="4400835" y="7719"/>
                </a:cubicBezTo>
                <a:cubicBezTo>
                  <a:pt x="4412989" y="2574"/>
                  <a:pt x="4427007" y="0"/>
                  <a:pt x="4442887" y="0"/>
                </a:cubicBezTo>
                <a:cubicBezTo>
                  <a:pt x="4471629" y="0"/>
                  <a:pt x="4494630" y="8918"/>
                  <a:pt x="4511888" y="26749"/>
                </a:cubicBezTo>
                <a:cubicBezTo>
                  <a:pt x="4529143" y="44583"/>
                  <a:pt x="4537772" y="69377"/>
                  <a:pt x="4537772" y="101139"/>
                </a:cubicBezTo>
                <a:cubicBezTo>
                  <a:pt x="4537772" y="132635"/>
                  <a:pt x="4529208" y="157277"/>
                  <a:pt x="4512090" y="175065"/>
                </a:cubicBezTo>
                <a:cubicBezTo>
                  <a:pt x="4494965" y="192852"/>
                  <a:pt x="4472072" y="201748"/>
                  <a:pt x="4443420" y="201748"/>
                </a:cubicBezTo>
                <a:cubicBezTo>
                  <a:pt x="4414407" y="201748"/>
                  <a:pt x="4391338" y="192895"/>
                  <a:pt x="4374221" y="175198"/>
                </a:cubicBezTo>
                <a:cubicBezTo>
                  <a:pt x="4357095" y="157497"/>
                  <a:pt x="4348532" y="133125"/>
                  <a:pt x="4348532" y="102071"/>
                </a:cubicBezTo>
                <a:close/>
                <a:moveTo>
                  <a:pt x="4389124" y="100739"/>
                </a:moveTo>
                <a:cubicBezTo>
                  <a:pt x="4389124" y="122832"/>
                  <a:pt x="4394222" y="139575"/>
                  <a:pt x="4404428" y="150974"/>
                </a:cubicBezTo>
                <a:cubicBezTo>
                  <a:pt x="4414627" y="162375"/>
                  <a:pt x="4427580" y="168077"/>
                  <a:pt x="4443282" y="168077"/>
                </a:cubicBezTo>
                <a:cubicBezTo>
                  <a:pt x="4458986" y="168077"/>
                  <a:pt x="4471874" y="162422"/>
                  <a:pt x="4481944" y="151111"/>
                </a:cubicBezTo>
                <a:cubicBezTo>
                  <a:pt x="4492012" y="139799"/>
                  <a:pt x="4497045" y="122832"/>
                  <a:pt x="4497045" y="100207"/>
                </a:cubicBezTo>
                <a:cubicBezTo>
                  <a:pt x="4497045" y="77851"/>
                  <a:pt x="4492146" y="61172"/>
                  <a:pt x="4482342" y="50166"/>
                </a:cubicBezTo>
                <a:cubicBezTo>
                  <a:pt x="4472541" y="39168"/>
                  <a:pt x="4459523" y="33668"/>
                  <a:pt x="4443282" y="33668"/>
                </a:cubicBezTo>
                <a:cubicBezTo>
                  <a:pt x="4427050" y="33668"/>
                  <a:pt x="4413961" y="39233"/>
                  <a:pt x="4404029" y="50368"/>
                </a:cubicBezTo>
                <a:cubicBezTo>
                  <a:pt x="4394093" y="61506"/>
                  <a:pt x="4389124" y="78293"/>
                  <a:pt x="4389124" y="100739"/>
                </a:cubicBezTo>
                <a:close/>
                <a:moveTo>
                  <a:pt x="4569045" y="3328"/>
                </a:moveTo>
                <a:lnTo>
                  <a:pt x="4605906" y="3328"/>
                </a:lnTo>
                <a:lnTo>
                  <a:pt x="4605906" y="133211"/>
                </a:lnTo>
                <a:lnTo>
                  <a:pt x="4684951" y="3328"/>
                </a:lnTo>
                <a:lnTo>
                  <a:pt x="4724213" y="3328"/>
                </a:lnTo>
                <a:lnTo>
                  <a:pt x="4724213" y="198418"/>
                </a:lnTo>
                <a:lnTo>
                  <a:pt x="4687349" y="198418"/>
                </a:lnTo>
                <a:lnTo>
                  <a:pt x="4687349" y="71060"/>
                </a:lnTo>
                <a:lnTo>
                  <a:pt x="4608433" y="198418"/>
                </a:lnTo>
                <a:lnTo>
                  <a:pt x="4569045" y="198418"/>
                </a:lnTo>
                <a:close/>
                <a:moveTo>
                  <a:pt x="4792213" y="56559"/>
                </a:moveTo>
                <a:lnTo>
                  <a:pt x="4753884" y="47643"/>
                </a:lnTo>
                <a:cubicBezTo>
                  <a:pt x="4762139" y="15881"/>
                  <a:pt x="4785603" y="0"/>
                  <a:pt x="4824282" y="0"/>
                </a:cubicBezTo>
                <a:cubicBezTo>
                  <a:pt x="4847174" y="0"/>
                  <a:pt x="4864454" y="5037"/>
                  <a:pt x="4876119" y="15105"/>
                </a:cubicBezTo>
                <a:cubicBezTo>
                  <a:pt x="4887782" y="25175"/>
                  <a:pt x="4893618" y="36994"/>
                  <a:pt x="4893618" y="50570"/>
                </a:cubicBezTo>
                <a:cubicBezTo>
                  <a:pt x="4893618" y="59887"/>
                  <a:pt x="4890957" y="68293"/>
                  <a:pt x="4885633" y="75788"/>
                </a:cubicBezTo>
                <a:cubicBezTo>
                  <a:pt x="4880308" y="83287"/>
                  <a:pt x="4872324" y="89871"/>
                  <a:pt x="4861679" y="95551"/>
                </a:cubicBezTo>
                <a:cubicBezTo>
                  <a:pt x="4874632" y="99987"/>
                  <a:pt x="4884344" y="106263"/>
                  <a:pt x="4890820" y="114380"/>
                </a:cubicBezTo>
                <a:cubicBezTo>
                  <a:pt x="4897297" y="122498"/>
                  <a:pt x="4900537" y="132502"/>
                  <a:pt x="4900537" y="144389"/>
                </a:cubicBezTo>
                <a:cubicBezTo>
                  <a:pt x="4900537" y="161511"/>
                  <a:pt x="4894258" y="175349"/>
                  <a:pt x="4881709" y="185908"/>
                </a:cubicBezTo>
                <a:cubicBezTo>
                  <a:pt x="4869153" y="196470"/>
                  <a:pt x="4850367" y="201748"/>
                  <a:pt x="4825351" y="201748"/>
                </a:cubicBezTo>
                <a:cubicBezTo>
                  <a:pt x="4804947" y="201748"/>
                  <a:pt x="4788843" y="198354"/>
                  <a:pt x="4777042" y="191563"/>
                </a:cubicBezTo>
                <a:cubicBezTo>
                  <a:pt x="4765241" y="184777"/>
                  <a:pt x="4756371" y="172070"/>
                  <a:pt x="4750428" y="153440"/>
                </a:cubicBezTo>
                <a:lnTo>
                  <a:pt x="4786492" y="141596"/>
                </a:lnTo>
                <a:cubicBezTo>
                  <a:pt x="4790218" y="153307"/>
                  <a:pt x="4795165" y="160895"/>
                  <a:pt x="4801328" y="164351"/>
                </a:cubicBezTo>
                <a:cubicBezTo>
                  <a:pt x="4807495" y="167810"/>
                  <a:pt x="4815102" y="169542"/>
                  <a:pt x="4824151" y="169542"/>
                </a:cubicBezTo>
                <a:cubicBezTo>
                  <a:pt x="4836572" y="169542"/>
                  <a:pt x="4845618" y="166857"/>
                  <a:pt x="4851300" y="161490"/>
                </a:cubicBezTo>
                <a:cubicBezTo>
                  <a:pt x="4856977" y="156122"/>
                  <a:pt x="4859813" y="149979"/>
                  <a:pt x="4859813" y="143060"/>
                </a:cubicBezTo>
                <a:cubicBezTo>
                  <a:pt x="4859813" y="135076"/>
                  <a:pt x="4856599" y="128643"/>
                  <a:pt x="4850169" y="123762"/>
                </a:cubicBezTo>
                <a:cubicBezTo>
                  <a:pt x="4843736" y="118884"/>
                  <a:pt x="4834045" y="116447"/>
                  <a:pt x="4821088" y="116447"/>
                </a:cubicBezTo>
                <a:lnTo>
                  <a:pt x="4812175" y="116447"/>
                </a:lnTo>
                <a:lnTo>
                  <a:pt x="4812175" y="87034"/>
                </a:lnTo>
                <a:lnTo>
                  <a:pt x="4816700" y="87034"/>
                </a:lnTo>
                <a:cubicBezTo>
                  <a:pt x="4828764" y="87034"/>
                  <a:pt x="4837991" y="84327"/>
                  <a:pt x="4844380" y="78917"/>
                </a:cubicBezTo>
                <a:cubicBezTo>
                  <a:pt x="4850767" y="73501"/>
                  <a:pt x="4853960" y="66315"/>
                  <a:pt x="4853960" y="57359"/>
                </a:cubicBezTo>
                <a:cubicBezTo>
                  <a:pt x="4853960" y="50261"/>
                  <a:pt x="4851365" y="44270"/>
                  <a:pt x="4846177" y="39388"/>
                </a:cubicBezTo>
                <a:cubicBezTo>
                  <a:pt x="4840981" y="34514"/>
                  <a:pt x="4833556" y="32073"/>
                  <a:pt x="4823886" y="32073"/>
                </a:cubicBezTo>
                <a:cubicBezTo>
                  <a:pt x="4807384" y="32073"/>
                  <a:pt x="4796829" y="40234"/>
                  <a:pt x="4792213" y="56559"/>
                </a:cubicBezTo>
                <a:close/>
                <a:moveTo>
                  <a:pt x="4935270" y="3328"/>
                </a:moveTo>
                <a:lnTo>
                  <a:pt x="5013257" y="3328"/>
                </a:lnTo>
                <a:cubicBezTo>
                  <a:pt x="5028690" y="3328"/>
                  <a:pt x="5040203" y="3971"/>
                  <a:pt x="5047789" y="5256"/>
                </a:cubicBezTo>
                <a:cubicBezTo>
                  <a:pt x="5055373" y="6545"/>
                  <a:pt x="5062162" y="9227"/>
                  <a:pt x="5068149" y="13309"/>
                </a:cubicBezTo>
                <a:cubicBezTo>
                  <a:pt x="5074136" y="17391"/>
                  <a:pt x="5079126" y="22824"/>
                  <a:pt x="5083122" y="29606"/>
                </a:cubicBezTo>
                <a:cubicBezTo>
                  <a:pt x="5087110" y="36397"/>
                  <a:pt x="5089109" y="44003"/>
                  <a:pt x="5089109" y="52435"/>
                </a:cubicBezTo>
                <a:cubicBezTo>
                  <a:pt x="5089109" y="61571"/>
                  <a:pt x="5086647" y="69956"/>
                  <a:pt x="5081721" y="77585"/>
                </a:cubicBezTo>
                <a:cubicBezTo>
                  <a:pt x="5076800" y="85216"/>
                  <a:pt x="5070122" y="90940"/>
                  <a:pt x="5061695" y="94752"/>
                </a:cubicBezTo>
                <a:cubicBezTo>
                  <a:pt x="5073586" y="98208"/>
                  <a:pt x="5082719" y="104112"/>
                  <a:pt x="5089109" y="112450"/>
                </a:cubicBezTo>
                <a:cubicBezTo>
                  <a:pt x="5095495" y="120787"/>
                  <a:pt x="5098689" y="130594"/>
                  <a:pt x="5098689" y="141862"/>
                </a:cubicBezTo>
                <a:cubicBezTo>
                  <a:pt x="5098689" y="150733"/>
                  <a:pt x="5096625" y="159359"/>
                  <a:pt x="5092500" y="167746"/>
                </a:cubicBezTo>
                <a:cubicBezTo>
                  <a:pt x="5088374" y="176130"/>
                  <a:pt x="5082744" y="182827"/>
                  <a:pt x="5075601" y="187838"/>
                </a:cubicBezTo>
                <a:cubicBezTo>
                  <a:pt x="5068455" y="192852"/>
                  <a:pt x="5059650" y="195939"/>
                  <a:pt x="5049184" y="197090"/>
                </a:cubicBezTo>
                <a:cubicBezTo>
                  <a:pt x="5042618" y="197799"/>
                  <a:pt x="5026781" y="198242"/>
                  <a:pt x="5001676" y="198418"/>
                </a:cubicBezTo>
                <a:lnTo>
                  <a:pt x="4935270" y="198418"/>
                </a:lnTo>
                <a:close/>
                <a:moveTo>
                  <a:pt x="4974660" y="35799"/>
                </a:moveTo>
                <a:lnTo>
                  <a:pt x="4974660" y="80911"/>
                </a:lnTo>
                <a:lnTo>
                  <a:pt x="5000479" y="80911"/>
                </a:lnTo>
                <a:cubicBezTo>
                  <a:pt x="5015828" y="80911"/>
                  <a:pt x="5025364" y="80687"/>
                  <a:pt x="5029089" y="80245"/>
                </a:cubicBezTo>
                <a:cubicBezTo>
                  <a:pt x="5035833" y="79449"/>
                  <a:pt x="5041135" y="77119"/>
                  <a:pt x="5044995" y="73260"/>
                </a:cubicBezTo>
                <a:cubicBezTo>
                  <a:pt x="5048854" y="69402"/>
                  <a:pt x="5050779" y="64322"/>
                  <a:pt x="5050779" y="58025"/>
                </a:cubicBezTo>
                <a:cubicBezTo>
                  <a:pt x="5050779" y="51992"/>
                  <a:pt x="5049119" y="47088"/>
                  <a:pt x="5045793" y="43316"/>
                </a:cubicBezTo>
                <a:cubicBezTo>
                  <a:pt x="5042467" y="39547"/>
                  <a:pt x="5037521" y="37261"/>
                  <a:pt x="5030955" y="36462"/>
                </a:cubicBezTo>
                <a:cubicBezTo>
                  <a:pt x="5027048" y="36019"/>
                  <a:pt x="5015828" y="35799"/>
                  <a:pt x="4997283" y="35799"/>
                </a:cubicBezTo>
                <a:close/>
                <a:moveTo>
                  <a:pt x="4974660" y="113382"/>
                </a:moveTo>
                <a:lnTo>
                  <a:pt x="4974660" y="165550"/>
                </a:lnTo>
                <a:lnTo>
                  <a:pt x="5011122" y="165550"/>
                </a:lnTo>
                <a:cubicBezTo>
                  <a:pt x="5025317" y="165550"/>
                  <a:pt x="5034324" y="165151"/>
                  <a:pt x="5038140" y="164351"/>
                </a:cubicBezTo>
                <a:cubicBezTo>
                  <a:pt x="5043997" y="163289"/>
                  <a:pt x="5048764" y="160693"/>
                  <a:pt x="5052447" y="156564"/>
                </a:cubicBezTo>
                <a:cubicBezTo>
                  <a:pt x="5056128" y="152440"/>
                  <a:pt x="5057965" y="146920"/>
                  <a:pt x="5057965" y="140001"/>
                </a:cubicBezTo>
                <a:cubicBezTo>
                  <a:pt x="5057965" y="134144"/>
                  <a:pt x="5056546" y="129176"/>
                  <a:pt x="5053710" y="125094"/>
                </a:cubicBezTo>
                <a:cubicBezTo>
                  <a:pt x="5050869" y="121014"/>
                  <a:pt x="5046768" y="118040"/>
                  <a:pt x="5041402" y="116180"/>
                </a:cubicBezTo>
                <a:cubicBezTo>
                  <a:pt x="5036031" y="114316"/>
                  <a:pt x="5024387" y="113382"/>
                  <a:pt x="5006466" y="113382"/>
                </a:cubicBezTo>
                <a:close/>
                <a:moveTo>
                  <a:pt x="5118798" y="102071"/>
                </a:moveTo>
                <a:cubicBezTo>
                  <a:pt x="5118798" y="82200"/>
                  <a:pt x="5121767" y="65521"/>
                  <a:pt x="5127711" y="52035"/>
                </a:cubicBezTo>
                <a:cubicBezTo>
                  <a:pt x="5132151" y="42099"/>
                  <a:pt x="5138202" y="33182"/>
                  <a:pt x="5145877" y="25283"/>
                </a:cubicBezTo>
                <a:cubicBezTo>
                  <a:pt x="5153553" y="17389"/>
                  <a:pt x="5161958" y="11532"/>
                  <a:pt x="5171099" y="7719"/>
                </a:cubicBezTo>
                <a:cubicBezTo>
                  <a:pt x="5183252" y="2574"/>
                  <a:pt x="5197271" y="0"/>
                  <a:pt x="5213150" y="0"/>
                </a:cubicBezTo>
                <a:cubicBezTo>
                  <a:pt x="5241893" y="0"/>
                  <a:pt x="5264892" y="8918"/>
                  <a:pt x="5282152" y="26749"/>
                </a:cubicBezTo>
                <a:cubicBezTo>
                  <a:pt x="5299406" y="44583"/>
                  <a:pt x="5308035" y="69377"/>
                  <a:pt x="5308035" y="101139"/>
                </a:cubicBezTo>
                <a:cubicBezTo>
                  <a:pt x="5308035" y="132635"/>
                  <a:pt x="5299474" y="157277"/>
                  <a:pt x="5282354" y="175065"/>
                </a:cubicBezTo>
                <a:cubicBezTo>
                  <a:pt x="5265228" y="192852"/>
                  <a:pt x="5242336" y="201748"/>
                  <a:pt x="5213683" y="201748"/>
                </a:cubicBezTo>
                <a:cubicBezTo>
                  <a:pt x="5184670" y="201748"/>
                  <a:pt x="5161602" y="192895"/>
                  <a:pt x="5144484" y="175198"/>
                </a:cubicBezTo>
                <a:cubicBezTo>
                  <a:pt x="5127359" y="157497"/>
                  <a:pt x="5118798" y="133125"/>
                  <a:pt x="5118798" y="102071"/>
                </a:cubicBezTo>
                <a:close/>
                <a:moveTo>
                  <a:pt x="5159388" y="100739"/>
                </a:moveTo>
                <a:cubicBezTo>
                  <a:pt x="5159388" y="122832"/>
                  <a:pt x="5164485" y="139575"/>
                  <a:pt x="5174692" y="150974"/>
                </a:cubicBezTo>
                <a:cubicBezTo>
                  <a:pt x="5184890" y="162375"/>
                  <a:pt x="5197846" y="168077"/>
                  <a:pt x="5213546" y="168077"/>
                </a:cubicBezTo>
                <a:cubicBezTo>
                  <a:pt x="5229250" y="168077"/>
                  <a:pt x="5242138" y="162422"/>
                  <a:pt x="5252206" y="151111"/>
                </a:cubicBezTo>
                <a:cubicBezTo>
                  <a:pt x="5262276" y="139799"/>
                  <a:pt x="5267309" y="122832"/>
                  <a:pt x="5267309" y="100207"/>
                </a:cubicBezTo>
                <a:cubicBezTo>
                  <a:pt x="5267309" y="77851"/>
                  <a:pt x="5262410" y="61172"/>
                  <a:pt x="5252606" y="50166"/>
                </a:cubicBezTo>
                <a:cubicBezTo>
                  <a:pt x="5242803" y="39168"/>
                  <a:pt x="5229786" y="33668"/>
                  <a:pt x="5213546" y="33668"/>
                </a:cubicBezTo>
                <a:cubicBezTo>
                  <a:pt x="5197314" y="33668"/>
                  <a:pt x="5184224" y="39233"/>
                  <a:pt x="5174292" y="50368"/>
                </a:cubicBezTo>
                <a:cubicBezTo>
                  <a:pt x="5164355" y="61506"/>
                  <a:pt x="5159388" y="78293"/>
                  <a:pt x="5159388" y="100739"/>
                </a:cubicBezTo>
                <a:close/>
                <a:moveTo>
                  <a:pt x="5349568" y="3328"/>
                </a:moveTo>
                <a:lnTo>
                  <a:pt x="5484374" y="3328"/>
                </a:lnTo>
                <a:lnTo>
                  <a:pt x="5484374" y="165683"/>
                </a:lnTo>
                <a:lnTo>
                  <a:pt x="5501543" y="165683"/>
                </a:lnTo>
                <a:lnTo>
                  <a:pt x="5501543" y="241003"/>
                </a:lnTo>
                <a:lnTo>
                  <a:pt x="5468807" y="241003"/>
                </a:lnTo>
                <a:lnTo>
                  <a:pt x="5468807" y="198418"/>
                </a:lnTo>
                <a:lnTo>
                  <a:pt x="5345975" y="198418"/>
                </a:lnTo>
                <a:lnTo>
                  <a:pt x="5345975" y="241003"/>
                </a:lnTo>
                <a:lnTo>
                  <a:pt x="5313241" y="241003"/>
                </a:lnTo>
                <a:lnTo>
                  <a:pt x="5313241" y="165683"/>
                </a:lnTo>
                <a:lnTo>
                  <a:pt x="5329740" y="165683"/>
                </a:lnTo>
                <a:cubicBezTo>
                  <a:pt x="5337815" y="149000"/>
                  <a:pt x="5343140" y="129640"/>
                  <a:pt x="5345709" y="107594"/>
                </a:cubicBezTo>
                <a:cubicBezTo>
                  <a:pt x="5348283" y="85548"/>
                  <a:pt x="5349568" y="57666"/>
                  <a:pt x="5349568" y="23955"/>
                </a:cubicBezTo>
                <a:close/>
                <a:moveTo>
                  <a:pt x="5387095" y="36065"/>
                </a:moveTo>
                <a:cubicBezTo>
                  <a:pt x="5387095" y="95333"/>
                  <a:pt x="5381731" y="138536"/>
                  <a:pt x="5370992" y="165683"/>
                </a:cubicBezTo>
                <a:lnTo>
                  <a:pt x="5445119" y="165683"/>
                </a:lnTo>
                <a:lnTo>
                  <a:pt x="5445119" y="36065"/>
                </a:lnTo>
                <a:close/>
                <a:moveTo>
                  <a:pt x="5528557" y="3328"/>
                </a:moveTo>
                <a:lnTo>
                  <a:pt x="5565421" y="3328"/>
                </a:lnTo>
                <a:lnTo>
                  <a:pt x="5565421" y="133211"/>
                </a:lnTo>
                <a:lnTo>
                  <a:pt x="5644466" y="3328"/>
                </a:lnTo>
                <a:lnTo>
                  <a:pt x="5683724" y="3328"/>
                </a:lnTo>
                <a:lnTo>
                  <a:pt x="5683724" y="198418"/>
                </a:lnTo>
                <a:lnTo>
                  <a:pt x="5646864" y="198418"/>
                </a:lnTo>
                <a:lnTo>
                  <a:pt x="5646864" y="71060"/>
                </a:lnTo>
                <a:lnTo>
                  <a:pt x="5567945" y="198418"/>
                </a:lnTo>
                <a:lnTo>
                  <a:pt x="5528557" y="198418"/>
                </a:lnTo>
                <a:close/>
                <a:moveTo>
                  <a:pt x="5767828" y="198418"/>
                </a:moveTo>
                <a:lnTo>
                  <a:pt x="5767828" y="36332"/>
                </a:lnTo>
                <a:lnTo>
                  <a:pt x="5709940" y="36332"/>
                </a:lnTo>
                <a:lnTo>
                  <a:pt x="5709940" y="3328"/>
                </a:lnTo>
                <a:lnTo>
                  <a:pt x="5864977" y="3328"/>
                </a:lnTo>
                <a:lnTo>
                  <a:pt x="5864977" y="36332"/>
                </a:lnTo>
                <a:lnTo>
                  <a:pt x="5807219" y="36332"/>
                </a:lnTo>
                <a:lnTo>
                  <a:pt x="5807219" y="198418"/>
                </a:lnTo>
                <a:close/>
                <a:moveTo>
                  <a:pt x="5890389" y="198418"/>
                </a:moveTo>
                <a:lnTo>
                  <a:pt x="5890389" y="3328"/>
                </a:lnTo>
                <a:lnTo>
                  <a:pt x="6035048" y="3328"/>
                </a:lnTo>
                <a:lnTo>
                  <a:pt x="6035048" y="36332"/>
                </a:lnTo>
                <a:lnTo>
                  <a:pt x="5929780" y="36332"/>
                </a:lnTo>
                <a:lnTo>
                  <a:pt x="5929780" y="79582"/>
                </a:lnTo>
                <a:lnTo>
                  <a:pt x="6027729" y="79582"/>
                </a:lnTo>
                <a:lnTo>
                  <a:pt x="6027729" y="112450"/>
                </a:lnTo>
                <a:lnTo>
                  <a:pt x="5929780" y="112450"/>
                </a:lnTo>
                <a:lnTo>
                  <a:pt x="5929780" y="165550"/>
                </a:lnTo>
                <a:lnTo>
                  <a:pt x="6038775" y="165550"/>
                </a:lnTo>
                <a:lnTo>
                  <a:pt x="6038775" y="198418"/>
                </a:lnTo>
                <a:close/>
                <a:moveTo>
                  <a:pt x="6086147" y="3328"/>
                </a:moveTo>
                <a:lnTo>
                  <a:pt x="6222817" y="3328"/>
                </a:lnTo>
                <a:lnTo>
                  <a:pt x="6222817" y="198418"/>
                </a:lnTo>
                <a:lnTo>
                  <a:pt x="6183426" y="198418"/>
                </a:lnTo>
                <a:lnTo>
                  <a:pt x="6183426" y="36332"/>
                </a:lnTo>
                <a:lnTo>
                  <a:pt x="6124742" y="36332"/>
                </a:lnTo>
                <a:lnTo>
                  <a:pt x="6124742" y="119635"/>
                </a:lnTo>
                <a:cubicBezTo>
                  <a:pt x="6124742" y="143504"/>
                  <a:pt x="6123943" y="160157"/>
                  <a:pt x="6122348" y="169608"/>
                </a:cubicBezTo>
                <a:cubicBezTo>
                  <a:pt x="6120746" y="179054"/>
                  <a:pt x="6116865" y="186424"/>
                  <a:pt x="6110702" y="191700"/>
                </a:cubicBezTo>
                <a:cubicBezTo>
                  <a:pt x="6104535" y="196979"/>
                  <a:pt x="6094887" y="199617"/>
                  <a:pt x="6081757" y="199617"/>
                </a:cubicBezTo>
                <a:cubicBezTo>
                  <a:pt x="6077143" y="199617"/>
                  <a:pt x="6068762" y="199174"/>
                  <a:pt x="6056605" y="198285"/>
                </a:cubicBezTo>
                <a:lnTo>
                  <a:pt x="6056605" y="167810"/>
                </a:lnTo>
                <a:lnTo>
                  <a:pt x="6065388" y="167943"/>
                </a:lnTo>
                <a:cubicBezTo>
                  <a:pt x="6073636" y="167943"/>
                  <a:pt x="6079181" y="166835"/>
                  <a:pt x="6082025" y="164617"/>
                </a:cubicBezTo>
                <a:cubicBezTo>
                  <a:pt x="6084866" y="162400"/>
                  <a:pt x="6086284" y="156943"/>
                  <a:pt x="6086284" y="148248"/>
                </a:cubicBezTo>
                <a:lnTo>
                  <a:pt x="6086147" y="114714"/>
                </a:lnTo>
                <a:close/>
                <a:moveTo>
                  <a:pt x="6379024" y="198418"/>
                </a:moveTo>
                <a:lnTo>
                  <a:pt x="6379024" y="116975"/>
                </a:lnTo>
                <a:lnTo>
                  <a:pt x="6371040" y="116975"/>
                </a:lnTo>
                <a:cubicBezTo>
                  <a:pt x="6358620" y="116975"/>
                  <a:pt x="6349861" y="118840"/>
                  <a:pt x="6344759" y="122566"/>
                </a:cubicBezTo>
                <a:cubicBezTo>
                  <a:pt x="6339659" y="126296"/>
                  <a:pt x="6330939" y="137427"/>
                  <a:pt x="6318606" y="155967"/>
                </a:cubicBezTo>
                <a:lnTo>
                  <a:pt x="6290131" y="198418"/>
                </a:lnTo>
                <a:lnTo>
                  <a:pt x="6243019" y="198418"/>
                </a:lnTo>
                <a:lnTo>
                  <a:pt x="6266841" y="160359"/>
                </a:lnTo>
                <a:cubicBezTo>
                  <a:pt x="6276241" y="145278"/>
                  <a:pt x="6283739" y="134697"/>
                  <a:pt x="6289331" y="128618"/>
                </a:cubicBezTo>
                <a:cubicBezTo>
                  <a:pt x="6294921" y="122545"/>
                  <a:pt x="6301931" y="117112"/>
                  <a:pt x="6310357" y="112320"/>
                </a:cubicBezTo>
                <a:cubicBezTo>
                  <a:pt x="6292171" y="109480"/>
                  <a:pt x="6279042" y="103154"/>
                  <a:pt x="6270971" y="93352"/>
                </a:cubicBezTo>
                <a:cubicBezTo>
                  <a:pt x="6262893" y="83549"/>
                  <a:pt x="6258856" y="71817"/>
                  <a:pt x="6258856" y="58155"/>
                </a:cubicBezTo>
                <a:cubicBezTo>
                  <a:pt x="6258856" y="46268"/>
                  <a:pt x="6261851" y="35731"/>
                  <a:pt x="6267838" y="26547"/>
                </a:cubicBezTo>
                <a:cubicBezTo>
                  <a:pt x="6273825" y="17370"/>
                  <a:pt x="6281724" y="11200"/>
                  <a:pt x="6291526" y="8051"/>
                </a:cubicBezTo>
                <a:cubicBezTo>
                  <a:pt x="6301333" y="4900"/>
                  <a:pt x="6315989" y="3328"/>
                  <a:pt x="6335508" y="3328"/>
                </a:cubicBezTo>
                <a:lnTo>
                  <a:pt x="6418416" y="3328"/>
                </a:lnTo>
                <a:lnTo>
                  <a:pt x="6418416" y="198418"/>
                </a:lnTo>
                <a:close/>
                <a:moveTo>
                  <a:pt x="6379024" y="36332"/>
                </a:moveTo>
                <a:lnTo>
                  <a:pt x="6348284" y="36332"/>
                </a:lnTo>
                <a:cubicBezTo>
                  <a:pt x="6332671" y="36332"/>
                  <a:pt x="6322400" y="36688"/>
                  <a:pt x="6317476" y="37398"/>
                </a:cubicBezTo>
                <a:cubicBezTo>
                  <a:pt x="6312555" y="38106"/>
                  <a:pt x="6308317" y="40501"/>
                  <a:pt x="6304767" y="44583"/>
                </a:cubicBezTo>
                <a:cubicBezTo>
                  <a:pt x="6301217" y="48665"/>
                  <a:pt x="6299443" y="53987"/>
                  <a:pt x="6299443" y="60548"/>
                </a:cubicBezTo>
                <a:cubicBezTo>
                  <a:pt x="6299443" y="67381"/>
                  <a:pt x="6301148" y="72818"/>
                  <a:pt x="6304569" y="76853"/>
                </a:cubicBezTo>
                <a:cubicBezTo>
                  <a:pt x="6307985" y="80889"/>
                  <a:pt x="6312335" y="83395"/>
                  <a:pt x="6317612" y="84370"/>
                </a:cubicBezTo>
                <a:cubicBezTo>
                  <a:pt x="6322890" y="85345"/>
                  <a:pt x="6333646" y="85836"/>
                  <a:pt x="6349883" y="85836"/>
                </a:cubicBezTo>
                <a:lnTo>
                  <a:pt x="6379024" y="85836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68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451227" y="4144440"/>
            <a:ext cx="1888204" cy="1635310"/>
          </a:xfrm>
          <a:prstGeom prst="rect">
            <a:avLst/>
          </a:prstGeom>
        </p:spPr>
      </p:pic>
      <p:pic>
        <p:nvPicPr>
          <p:cNvPr id="69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14193" y="4121457"/>
            <a:ext cx="1874192" cy="1635310"/>
          </a:xfrm>
          <a:prstGeom prst="rect">
            <a:avLst/>
          </a:prstGeom>
        </p:spPr>
      </p:pic>
      <p:pic>
        <p:nvPicPr>
          <p:cNvPr id="70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21855" y="4182667"/>
            <a:ext cx="1855419" cy="1598035"/>
          </a:xfrm>
          <a:prstGeom prst="rect">
            <a:avLst/>
          </a:prstGeom>
        </p:spPr>
      </p:pic>
      <p:sp>
        <p:nvSpPr>
          <p:cNvPr id="1081" name="object 1081"/>
          <p:cNvSpPr/>
          <p:nvPr/>
        </p:nvSpPr>
        <p:spPr>
          <a:xfrm>
            <a:off x="2506356" y="5888075"/>
            <a:ext cx="429662" cy="141677"/>
          </a:xfrm>
          <a:custGeom>
            <a:avLst/>
            <a:gdLst/>
            <a:ahLst/>
            <a:cxnLst/>
            <a:rect l="l" t="t" r="r" b="b"/>
            <a:pathLst>
              <a:path w="429662" h="141677">
                <a:moveTo>
                  <a:pt x="0" y="71665"/>
                </a:moveTo>
                <a:cubicBezTo>
                  <a:pt x="0" y="57726"/>
                  <a:pt x="2102" y="46011"/>
                  <a:pt x="6268" y="36529"/>
                </a:cubicBezTo>
                <a:cubicBezTo>
                  <a:pt x="9356" y="29563"/>
                  <a:pt x="13622" y="23292"/>
                  <a:pt x="18997" y="17755"/>
                </a:cubicBezTo>
                <a:cubicBezTo>
                  <a:pt x="24375" y="12218"/>
                  <a:pt x="30262" y="8114"/>
                  <a:pt x="36662" y="5407"/>
                </a:cubicBezTo>
                <a:cubicBezTo>
                  <a:pt x="45190" y="1811"/>
                  <a:pt x="55025" y="0"/>
                  <a:pt x="66161" y="0"/>
                </a:cubicBezTo>
                <a:cubicBezTo>
                  <a:pt x="86338" y="0"/>
                  <a:pt x="102441" y="6268"/>
                  <a:pt x="114565" y="18773"/>
                </a:cubicBezTo>
                <a:cubicBezTo>
                  <a:pt x="126658" y="31312"/>
                  <a:pt x="132702" y="48719"/>
                  <a:pt x="132702" y="71028"/>
                </a:cubicBezTo>
                <a:cubicBezTo>
                  <a:pt x="132702" y="93146"/>
                  <a:pt x="126691" y="110458"/>
                  <a:pt x="114693" y="122932"/>
                </a:cubicBezTo>
                <a:cubicBezTo>
                  <a:pt x="102697" y="135439"/>
                  <a:pt x="86623" y="141678"/>
                  <a:pt x="66542" y="141678"/>
                </a:cubicBezTo>
                <a:cubicBezTo>
                  <a:pt x="46209" y="141678"/>
                  <a:pt x="30009" y="135471"/>
                  <a:pt x="18010" y="123026"/>
                </a:cubicBezTo>
                <a:cubicBezTo>
                  <a:pt x="6015" y="110617"/>
                  <a:pt x="0" y="93495"/>
                  <a:pt x="0" y="71665"/>
                </a:cubicBezTo>
                <a:close/>
                <a:moveTo>
                  <a:pt x="28451" y="70739"/>
                </a:moveTo>
                <a:cubicBezTo>
                  <a:pt x="28451" y="86241"/>
                  <a:pt x="32047" y="97985"/>
                  <a:pt x="39207" y="106002"/>
                </a:cubicBezTo>
                <a:cubicBezTo>
                  <a:pt x="46364" y="113990"/>
                  <a:pt x="55469" y="118001"/>
                  <a:pt x="66477" y="118001"/>
                </a:cubicBezTo>
                <a:cubicBezTo>
                  <a:pt x="77522" y="118001"/>
                  <a:pt x="86558" y="114020"/>
                  <a:pt x="93657" y="106099"/>
                </a:cubicBezTo>
                <a:cubicBezTo>
                  <a:pt x="100724" y="98143"/>
                  <a:pt x="104252" y="86241"/>
                  <a:pt x="104252" y="70358"/>
                </a:cubicBezTo>
                <a:cubicBezTo>
                  <a:pt x="104252" y="54672"/>
                  <a:pt x="100818" y="42959"/>
                  <a:pt x="93909" y="35258"/>
                </a:cubicBezTo>
                <a:cubicBezTo>
                  <a:pt x="87037" y="27525"/>
                  <a:pt x="77903" y="23673"/>
                  <a:pt x="66477" y="23673"/>
                </a:cubicBezTo>
                <a:cubicBezTo>
                  <a:pt x="55086" y="23673"/>
                  <a:pt x="45889" y="27590"/>
                  <a:pt x="38923" y="35384"/>
                </a:cubicBezTo>
                <a:cubicBezTo>
                  <a:pt x="31949" y="43214"/>
                  <a:pt x="28451" y="54986"/>
                  <a:pt x="28451" y="70739"/>
                </a:cubicBezTo>
                <a:close/>
                <a:moveTo>
                  <a:pt x="148478" y="71665"/>
                </a:moveTo>
                <a:cubicBezTo>
                  <a:pt x="148478" y="57726"/>
                  <a:pt x="150580" y="46011"/>
                  <a:pt x="154750" y="36529"/>
                </a:cubicBezTo>
                <a:cubicBezTo>
                  <a:pt x="157834" y="29563"/>
                  <a:pt x="162100" y="23292"/>
                  <a:pt x="167479" y="17755"/>
                </a:cubicBezTo>
                <a:cubicBezTo>
                  <a:pt x="172853" y="12218"/>
                  <a:pt x="178744" y="8114"/>
                  <a:pt x="185141" y="5407"/>
                </a:cubicBezTo>
                <a:cubicBezTo>
                  <a:pt x="193669" y="1811"/>
                  <a:pt x="203504" y="0"/>
                  <a:pt x="214639" y="0"/>
                </a:cubicBezTo>
                <a:cubicBezTo>
                  <a:pt x="234817" y="0"/>
                  <a:pt x="250919" y="6268"/>
                  <a:pt x="263045" y="18773"/>
                </a:cubicBezTo>
                <a:cubicBezTo>
                  <a:pt x="275137" y="31312"/>
                  <a:pt x="281184" y="48719"/>
                  <a:pt x="281184" y="71028"/>
                </a:cubicBezTo>
                <a:cubicBezTo>
                  <a:pt x="281184" y="93146"/>
                  <a:pt x="275170" y="110458"/>
                  <a:pt x="263175" y="122932"/>
                </a:cubicBezTo>
                <a:cubicBezTo>
                  <a:pt x="251176" y="135439"/>
                  <a:pt x="235105" y="141678"/>
                  <a:pt x="215020" y="141678"/>
                </a:cubicBezTo>
                <a:cubicBezTo>
                  <a:pt x="194687" y="141678"/>
                  <a:pt x="178487" y="135471"/>
                  <a:pt x="166489" y="123026"/>
                </a:cubicBezTo>
                <a:cubicBezTo>
                  <a:pt x="154493" y="110617"/>
                  <a:pt x="148478" y="93495"/>
                  <a:pt x="148478" y="71665"/>
                </a:cubicBezTo>
                <a:close/>
                <a:moveTo>
                  <a:pt x="176929" y="70739"/>
                </a:moveTo>
                <a:cubicBezTo>
                  <a:pt x="176929" y="86241"/>
                  <a:pt x="180526" y="97985"/>
                  <a:pt x="187686" y="106002"/>
                </a:cubicBezTo>
                <a:cubicBezTo>
                  <a:pt x="194846" y="113990"/>
                  <a:pt x="203947" y="118001"/>
                  <a:pt x="214955" y="118001"/>
                </a:cubicBezTo>
                <a:cubicBezTo>
                  <a:pt x="226000" y="118001"/>
                  <a:pt x="235036" y="114020"/>
                  <a:pt x="242136" y="106099"/>
                </a:cubicBezTo>
                <a:cubicBezTo>
                  <a:pt x="249202" y="98143"/>
                  <a:pt x="252734" y="86241"/>
                  <a:pt x="252734" y="70358"/>
                </a:cubicBezTo>
                <a:cubicBezTo>
                  <a:pt x="252734" y="54672"/>
                  <a:pt x="249296" y="42959"/>
                  <a:pt x="242391" y="35258"/>
                </a:cubicBezTo>
                <a:cubicBezTo>
                  <a:pt x="235515" y="27525"/>
                  <a:pt x="226383" y="23673"/>
                  <a:pt x="214955" y="23673"/>
                </a:cubicBezTo>
                <a:cubicBezTo>
                  <a:pt x="203566" y="23673"/>
                  <a:pt x="194367" y="27590"/>
                  <a:pt x="187401" y="35384"/>
                </a:cubicBezTo>
                <a:cubicBezTo>
                  <a:pt x="180432" y="43214"/>
                  <a:pt x="176929" y="54986"/>
                  <a:pt x="176929" y="70739"/>
                </a:cubicBezTo>
                <a:close/>
                <a:moveTo>
                  <a:pt x="296960" y="71665"/>
                </a:moveTo>
                <a:cubicBezTo>
                  <a:pt x="296960" y="57726"/>
                  <a:pt x="299058" y="46011"/>
                  <a:pt x="303228" y="36529"/>
                </a:cubicBezTo>
                <a:cubicBezTo>
                  <a:pt x="306317" y="29563"/>
                  <a:pt x="310578" y="23292"/>
                  <a:pt x="315957" y="17755"/>
                </a:cubicBezTo>
                <a:cubicBezTo>
                  <a:pt x="321335" y="12218"/>
                  <a:pt x="327222" y="8114"/>
                  <a:pt x="333619" y="5407"/>
                </a:cubicBezTo>
                <a:cubicBezTo>
                  <a:pt x="342147" y="1811"/>
                  <a:pt x="351982" y="0"/>
                  <a:pt x="363121" y="0"/>
                </a:cubicBezTo>
                <a:cubicBezTo>
                  <a:pt x="383299" y="0"/>
                  <a:pt x="399399" y="6268"/>
                  <a:pt x="411523" y="18773"/>
                </a:cubicBezTo>
                <a:cubicBezTo>
                  <a:pt x="423619" y="31312"/>
                  <a:pt x="429663" y="48719"/>
                  <a:pt x="429663" y="71028"/>
                </a:cubicBezTo>
                <a:cubicBezTo>
                  <a:pt x="429663" y="93146"/>
                  <a:pt x="423648" y="110458"/>
                  <a:pt x="411653" y="122932"/>
                </a:cubicBezTo>
                <a:cubicBezTo>
                  <a:pt x="399654" y="135439"/>
                  <a:pt x="383583" y="141678"/>
                  <a:pt x="363502" y="141678"/>
                </a:cubicBezTo>
                <a:cubicBezTo>
                  <a:pt x="343165" y="141678"/>
                  <a:pt x="326967" y="135471"/>
                  <a:pt x="314970" y="123026"/>
                </a:cubicBezTo>
                <a:cubicBezTo>
                  <a:pt x="302973" y="110617"/>
                  <a:pt x="296960" y="93495"/>
                  <a:pt x="296960" y="71665"/>
                </a:cubicBezTo>
                <a:close/>
                <a:moveTo>
                  <a:pt x="325407" y="70739"/>
                </a:moveTo>
                <a:cubicBezTo>
                  <a:pt x="325407" y="86241"/>
                  <a:pt x="329008" y="97985"/>
                  <a:pt x="336164" y="106002"/>
                </a:cubicBezTo>
                <a:cubicBezTo>
                  <a:pt x="343324" y="113990"/>
                  <a:pt x="352425" y="118001"/>
                  <a:pt x="363433" y="118001"/>
                </a:cubicBezTo>
                <a:cubicBezTo>
                  <a:pt x="374479" y="118001"/>
                  <a:pt x="383518" y="114020"/>
                  <a:pt x="390614" y="106099"/>
                </a:cubicBezTo>
                <a:cubicBezTo>
                  <a:pt x="397680" y="98143"/>
                  <a:pt x="401212" y="86241"/>
                  <a:pt x="401212" y="70358"/>
                </a:cubicBezTo>
                <a:cubicBezTo>
                  <a:pt x="401212" y="54672"/>
                  <a:pt x="397778" y="42959"/>
                  <a:pt x="390869" y="35258"/>
                </a:cubicBezTo>
                <a:cubicBezTo>
                  <a:pt x="383993" y="27525"/>
                  <a:pt x="374861" y="23673"/>
                  <a:pt x="363433" y="23673"/>
                </a:cubicBezTo>
                <a:cubicBezTo>
                  <a:pt x="352044" y="23673"/>
                  <a:pt x="342845" y="27590"/>
                  <a:pt x="335879" y="35384"/>
                </a:cubicBezTo>
                <a:cubicBezTo>
                  <a:pt x="328910" y="43214"/>
                  <a:pt x="325407" y="54986"/>
                  <a:pt x="325407" y="7073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2569" y="5887420"/>
            <a:ext cx="1213753" cy="177515"/>
          </a:xfrm>
          <a:custGeom>
            <a:avLst/>
            <a:gdLst/>
            <a:ahLst/>
            <a:cxnLst/>
            <a:rect l="l" t="t" r="r" b="b"/>
            <a:pathLst>
              <a:path w="1213753" h="177515">
                <a:moveTo>
                  <a:pt x="0" y="72345"/>
                </a:moveTo>
                <a:cubicBezTo>
                  <a:pt x="0" y="58424"/>
                  <a:pt x="2080" y="46742"/>
                  <a:pt x="6250" y="37292"/>
                </a:cubicBezTo>
                <a:cubicBezTo>
                  <a:pt x="9356" y="30330"/>
                  <a:pt x="13597" y="24080"/>
                  <a:pt x="18975" y="18551"/>
                </a:cubicBezTo>
                <a:cubicBezTo>
                  <a:pt x="24354" y="13017"/>
                  <a:pt x="30240" y="8917"/>
                  <a:pt x="36645" y="6246"/>
                </a:cubicBezTo>
                <a:cubicBezTo>
                  <a:pt x="45159" y="2642"/>
                  <a:pt x="54978" y="838"/>
                  <a:pt x="66102" y="838"/>
                </a:cubicBezTo>
                <a:cubicBezTo>
                  <a:pt x="86241" y="838"/>
                  <a:pt x="102354" y="7084"/>
                  <a:pt x="114448" y="19577"/>
                </a:cubicBezTo>
                <a:cubicBezTo>
                  <a:pt x="126537" y="32073"/>
                  <a:pt x="132581" y="49442"/>
                  <a:pt x="132581" y="71694"/>
                </a:cubicBezTo>
                <a:cubicBezTo>
                  <a:pt x="132581" y="93761"/>
                  <a:pt x="126584" y="111023"/>
                  <a:pt x="114587" y="123487"/>
                </a:cubicBezTo>
                <a:cubicBezTo>
                  <a:pt x="102592" y="135950"/>
                  <a:pt x="86554" y="142181"/>
                  <a:pt x="66477" y="142181"/>
                </a:cubicBezTo>
                <a:cubicBezTo>
                  <a:pt x="46152" y="142181"/>
                  <a:pt x="29991" y="135983"/>
                  <a:pt x="17996" y="123580"/>
                </a:cubicBezTo>
                <a:cubicBezTo>
                  <a:pt x="5997" y="111178"/>
                  <a:pt x="0" y="94101"/>
                  <a:pt x="0" y="72345"/>
                </a:cubicBezTo>
                <a:close/>
                <a:moveTo>
                  <a:pt x="28439" y="71416"/>
                </a:moveTo>
                <a:cubicBezTo>
                  <a:pt x="28439" y="86893"/>
                  <a:pt x="32011" y="98622"/>
                  <a:pt x="39161" y="106610"/>
                </a:cubicBezTo>
                <a:cubicBezTo>
                  <a:pt x="46307" y="114598"/>
                  <a:pt x="55382" y="118591"/>
                  <a:pt x="66384" y="118591"/>
                </a:cubicBezTo>
                <a:cubicBezTo>
                  <a:pt x="77385" y="118591"/>
                  <a:pt x="86415" y="114631"/>
                  <a:pt x="93470" y="106704"/>
                </a:cubicBezTo>
                <a:cubicBezTo>
                  <a:pt x="100523" y="98780"/>
                  <a:pt x="104050" y="86893"/>
                  <a:pt x="104050" y="71042"/>
                </a:cubicBezTo>
                <a:cubicBezTo>
                  <a:pt x="104050" y="55382"/>
                  <a:pt x="100612" y="43693"/>
                  <a:pt x="93748" y="35985"/>
                </a:cubicBezTo>
                <a:cubicBezTo>
                  <a:pt x="86882" y="28278"/>
                  <a:pt x="77760" y="24430"/>
                  <a:pt x="66384" y="24430"/>
                </a:cubicBezTo>
                <a:cubicBezTo>
                  <a:pt x="55008" y="24430"/>
                  <a:pt x="45842" y="28329"/>
                  <a:pt x="38884" y="36129"/>
                </a:cubicBezTo>
                <a:cubicBezTo>
                  <a:pt x="31922" y="43927"/>
                  <a:pt x="28439" y="55692"/>
                  <a:pt x="28439" y="71416"/>
                </a:cubicBezTo>
                <a:close/>
                <a:moveTo>
                  <a:pt x="152906" y="40834"/>
                </a:moveTo>
                <a:lnTo>
                  <a:pt x="179009" y="40834"/>
                </a:lnTo>
                <a:lnTo>
                  <a:pt x="179009" y="81299"/>
                </a:lnTo>
                <a:cubicBezTo>
                  <a:pt x="183363" y="80801"/>
                  <a:pt x="186440" y="79466"/>
                  <a:pt x="188241" y="77288"/>
                </a:cubicBezTo>
                <a:cubicBezTo>
                  <a:pt x="190040" y="75114"/>
                  <a:pt x="192219" y="70362"/>
                  <a:pt x="194767" y="63025"/>
                </a:cubicBezTo>
                <a:cubicBezTo>
                  <a:pt x="198125" y="53269"/>
                  <a:pt x="201790" y="47019"/>
                  <a:pt x="205768" y="44287"/>
                </a:cubicBezTo>
                <a:cubicBezTo>
                  <a:pt x="209747" y="41550"/>
                  <a:pt x="214967" y="40183"/>
                  <a:pt x="221432" y="40183"/>
                </a:cubicBezTo>
                <a:cubicBezTo>
                  <a:pt x="223422" y="40183"/>
                  <a:pt x="226872" y="40338"/>
                  <a:pt x="231779" y="40651"/>
                </a:cubicBezTo>
                <a:lnTo>
                  <a:pt x="231872" y="57988"/>
                </a:lnTo>
                <a:cubicBezTo>
                  <a:pt x="224974" y="57988"/>
                  <a:pt x="220561" y="58640"/>
                  <a:pt x="218635" y="59946"/>
                </a:cubicBezTo>
                <a:cubicBezTo>
                  <a:pt x="216709" y="61318"/>
                  <a:pt x="214628" y="65386"/>
                  <a:pt x="212389" y="72161"/>
                </a:cubicBezTo>
                <a:cubicBezTo>
                  <a:pt x="209343" y="81299"/>
                  <a:pt x="204959" y="86921"/>
                  <a:pt x="199242" y="89034"/>
                </a:cubicBezTo>
                <a:cubicBezTo>
                  <a:pt x="207508" y="91336"/>
                  <a:pt x="214502" y="98514"/>
                  <a:pt x="220219" y="110574"/>
                </a:cubicBezTo>
                <a:cubicBezTo>
                  <a:pt x="220532" y="111192"/>
                  <a:pt x="220871" y="111848"/>
                  <a:pt x="221246" y="112532"/>
                </a:cubicBezTo>
                <a:lnTo>
                  <a:pt x="235882" y="139849"/>
                </a:lnTo>
                <a:lnTo>
                  <a:pt x="207727" y="139849"/>
                </a:lnTo>
                <a:lnTo>
                  <a:pt x="194673" y="111225"/>
                </a:lnTo>
                <a:cubicBezTo>
                  <a:pt x="192003" y="105447"/>
                  <a:pt x="189687" y="101728"/>
                  <a:pt x="187729" y="100084"/>
                </a:cubicBezTo>
                <a:cubicBezTo>
                  <a:pt x="185771" y="98438"/>
                  <a:pt x="182862" y="97613"/>
                  <a:pt x="179009" y="97613"/>
                </a:cubicBezTo>
                <a:lnTo>
                  <a:pt x="179009" y="139849"/>
                </a:lnTo>
                <a:lnTo>
                  <a:pt x="152906" y="139849"/>
                </a:lnTo>
                <a:close/>
                <a:moveTo>
                  <a:pt x="237748" y="40834"/>
                </a:moveTo>
                <a:lnTo>
                  <a:pt x="327344" y="40834"/>
                </a:lnTo>
                <a:lnTo>
                  <a:pt x="327344" y="61999"/>
                </a:lnTo>
                <a:lnTo>
                  <a:pt x="295642" y="61999"/>
                </a:lnTo>
                <a:lnTo>
                  <a:pt x="295642" y="139849"/>
                </a:lnTo>
                <a:lnTo>
                  <a:pt x="269448" y="139849"/>
                </a:lnTo>
                <a:lnTo>
                  <a:pt x="269448" y="61999"/>
                </a:lnTo>
                <a:lnTo>
                  <a:pt x="237748" y="61999"/>
                </a:lnTo>
                <a:close/>
                <a:moveTo>
                  <a:pt x="425750" y="40834"/>
                </a:moveTo>
                <a:lnTo>
                  <a:pt x="425750" y="139849"/>
                </a:lnTo>
                <a:lnTo>
                  <a:pt x="399740" y="139849"/>
                </a:lnTo>
                <a:lnTo>
                  <a:pt x="399740" y="98733"/>
                </a:lnTo>
                <a:lnTo>
                  <a:pt x="397313" y="98733"/>
                </a:lnTo>
                <a:cubicBezTo>
                  <a:pt x="391658" y="98733"/>
                  <a:pt x="387508" y="99464"/>
                  <a:pt x="384865" y="100926"/>
                </a:cubicBezTo>
                <a:cubicBezTo>
                  <a:pt x="382226" y="102383"/>
                  <a:pt x="379288" y="105476"/>
                  <a:pt x="376056" y="110199"/>
                </a:cubicBezTo>
                <a:lnTo>
                  <a:pt x="374473" y="112157"/>
                </a:lnTo>
                <a:lnTo>
                  <a:pt x="357221" y="139849"/>
                </a:lnTo>
                <a:lnTo>
                  <a:pt x="326736" y="139849"/>
                </a:lnTo>
                <a:lnTo>
                  <a:pt x="345473" y="111131"/>
                </a:lnTo>
                <a:cubicBezTo>
                  <a:pt x="350820" y="102927"/>
                  <a:pt x="355665" y="98208"/>
                  <a:pt x="360017" y="96962"/>
                </a:cubicBezTo>
                <a:cubicBezTo>
                  <a:pt x="352684" y="96526"/>
                  <a:pt x="346734" y="93747"/>
                  <a:pt x="342165" y="88614"/>
                </a:cubicBezTo>
                <a:cubicBezTo>
                  <a:pt x="337597" y="83487"/>
                  <a:pt x="335311" y="76945"/>
                  <a:pt x="335311" y="68994"/>
                </a:cubicBezTo>
                <a:cubicBezTo>
                  <a:pt x="335311" y="62589"/>
                  <a:pt x="336819" y="57117"/>
                  <a:pt x="339833" y="52582"/>
                </a:cubicBezTo>
                <a:cubicBezTo>
                  <a:pt x="342849" y="48045"/>
                  <a:pt x="346860" y="44953"/>
                  <a:pt x="351864" y="43308"/>
                </a:cubicBezTo>
                <a:cubicBezTo>
                  <a:pt x="356868" y="41658"/>
                  <a:pt x="364308" y="40834"/>
                  <a:pt x="374190" y="40834"/>
                </a:cubicBezTo>
                <a:close/>
                <a:moveTo>
                  <a:pt x="399740" y="57707"/>
                </a:moveTo>
                <a:lnTo>
                  <a:pt x="380995" y="57707"/>
                </a:lnTo>
                <a:cubicBezTo>
                  <a:pt x="374098" y="57707"/>
                  <a:pt x="369248" y="58687"/>
                  <a:pt x="366455" y="60645"/>
                </a:cubicBezTo>
                <a:cubicBezTo>
                  <a:pt x="363653" y="62603"/>
                  <a:pt x="362257" y="65851"/>
                  <a:pt x="362257" y="70387"/>
                </a:cubicBezTo>
                <a:cubicBezTo>
                  <a:pt x="362257" y="74926"/>
                  <a:pt x="363841" y="78191"/>
                  <a:pt x="367013" y="80179"/>
                </a:cubicBezTo>
                <a:cubicBezTo>
                  <a:pt x="370181" y="82170"/>
                  <a:pt x="375372" y="83163"/>
                  <a:pt x="382583" y="83163"/>
                </a:cubicBezTo>
                <a:lnTo>
                  <a:pt x="399740" y="83163"/>
                </a:lnTo>
                <a:close/>
                <a:moveTo>
                  <a:pt x="526630" y="0"/>
                </a:moveTo>
                <a:lnTo>
                  <a:pt x="544435" y="0"/>
                </a:lnTo>
                <a:cubicBezTo>
                  <a:pt x="543877" y="7894"/>
                  <a:pt x="541814" y="13877"/>
                  <a:pt x="538239" y="17945"/>
                </a:cubicBezTo>
                <a:cubicBezTo>
                  <a:pt x="534668" y="22017"/>
                  <a:pt x="525855" y="24055"/>
                  <a:pt x="511805" y="24055"/>
                </a:cubicBezTo>
                <a:cubicBezTo>
                  <a:pt x="510131" y="24055"/>
                  <a:pt x="508450" y="24022"/>
                  <a:pt x="506772" y="23961"/>
                </a:cubicBezTo>
                <a:lnTo>
                  <a:pt x="503413" y="23961"/>
                </a:lnTo>
                <a:cubicBezTo>
                  <a:pt x="495087" y="23961"/>
                  <a:pt x="488315" y="24879"/>
                  <a:pt x="483094" y="26712"/>
                </a:cubicBezTo>
                <a:cubicBezTo>
                  <a:pt x="477871" y="28541"/>
                  <a:pt x="473598" y="32100"/>
                  <a:pt x="470271" y="37386"/>
                </a:cubicBezTo>
                <a:cubicBezTo>
                  <a:pt x="466945" y="42671"/>
                  <a:pt x="465220" y="51185"/>
                  <a:pt x="465095" y="62931"/>
                </a:cubicBezTo>
                <a:cubicBezTo>
                  <a:pt x="468950" y="55659"/>
                  <a:pt x="473936" y="50219"/>
                  <a:pt x="480060" y="46613"/>
                </a:cubicBezTo>
                <a:cubicBezTo>
                  <a:pt x="486180" y="43009"/>
                  <a:pt x="493466" y="41209"/>
                  <a:pt x="501923" y="41209"/>
                </a:cubicBezTo>
                <a:cubicBezTo>
                  <a:pt x="514915" y="41209"/>
                  <a:pt x="525916" y="46260"/>
                  <a:pt x="534928" y="56361"/>
                </a:cubicBezTo>
                <a:cubicBezTo>
                  <a:pt x="543939" y="66459"/>
                  <a:pt x="548446" y="78159"/>
                  <a:pt x="548446" y="91461"/>
                </a:cubicBezTo>
                <a:cubicBezTo>
                  <a:pt x="548446" y="105317"/>
                  <a:pt x="543708" y="117223"/>
                  <a:pt x="534229" y="127166"/>
                </a:cubicBezTo>
                <a:cubicBezTo>
                  <a:pt x="524746" y="137113"/>
                  <a:pt x="512366" y="142085"/>
                  <a:pt x="497077" y="142085"/>
                </a:cubicBezTo>
                <a:cubicBezTo>
                  <a:pt x="486573" y="142085"/>
                  <a:pt x="477342" y="139568"/>
                  <a:pt x="469386" y="134531"/>
                </a:cubicBezTo>
                <a:cubicBezTo>
                  <a:pt x="461427" y="129502"/>
                  <a:pt x="455742" y="122616"/>
                  <a:pt x="452322" y="113886"/>
                </a:cubicBezTo>
                <a:cubicBezTo>
                  <a:pt x="448902" y="105152"/>
                  <a:pt x="447195" y="90684"/>
                  <a:pt x="447195" y="70484"/>
                </a:cubicBezTo>
                <a:cubicBezTo>
                  <a:pt x="447195" y="46742"/>
                  <a:pt x="451563" y="29679"/>
                  <a:pt x="460296" y="19295"/>
                </a:cubicBezTo>
                <a:cubicBezTo>
                  <a:pt x="469026" y="8917"/>
                  <a:pt x="484268" y="3729"/>
                  <a:pt x="506023" y="3729"/>
                </a:cubicBezTo>
                <a:lnTo>
                  <a:pt x="519268" y="3729"/>
                </a:lnTo>
                <a:cubicBezTo>
                  <a:pt x="522933" y="3729"/>
                  <a:pt x="525388" y="2484"/>
                  <a:pt x="526630" y="0"/>
                </a:cubicBezTo>
                <a:close/>
                <a:moveTo>
                  <a:pt x="473860" y="91087"/>
                </a:moveTo>
                <a:cubicBezTo>
                  <a:pt x="473860" y="100097"/>
                  <a:pt x="476114" y="107232"/>
                  <a:pt x="480622" y="112481"/>
                </a:cubicBezTo>
                <a:cubicBezTo>
                  <a:pt x="485129" y="117738"/>
                  <a:pt x="490641" y="120362"/>
                  <a:pt x="497167" y="120362"/>
                </a:cubicBezTo>
                <a:cubicBezTo>
                  <a:pt x="504194" y="120362"/>
                  <a:pt x="509961" y="117644"/>
                  <a:pt x="514464" y="112204"/>
                </a:cubicBezTo>
                <a:cubicBezTo>
                  <a:pt x="518972" y="106765"/>
                  <a:pt x="521226" y="99760"/>
                  <a:pt x="521226" y="91185"/>
                </a:cubicBezTo>
                <a:cubicBezTo>
                  <a:pt x="521226" y="82422"/>
                  <a:pt x="518940" y="75351"/>
                  <a:pt x="514372" y="69973"/>
                </a:cubicBezTo>
                <a:cubicBezTo>
                  <a:pt x="509803" y="64595"/>
                  <a:pt x="504158" y="61905"/>
                  <a:pt x="497448" y="61905"/>
                </a:cubicBezTo>
                <a:cubicBezTo>
                  <a:pt x="490921" y="61905"/>
                  <a:pt x="485359" y="64548"/>
                  <a:pt x="480761" y="69828"/>
                </a:cubicBezTo>
                <a:cubicBezTo>
                  <a:pt x="476161" y="75114"/>
                  <a:pt x="473860" y="82198"/>
                  <a:pt x="473860" y="91087"/>
                </a:cubicBezTo>
                <a:close/>
                <a:moveTo>
                  <a:pt x="569516" y="40834"/>
                </a:moveTo>
                <a:lnTo>
                  <a:pt x="593942" y="40834"/>
                </a:lnTo>
                <a:lnTo>
                  <a:pt x="593942" y="55382"/>
                </a:lnTo>
                <a:cubicBezTo>
                  <a:pt x="597110" y="50406"/>
                  <a:pt x="601401" y="46368"/>
                  <a:pt x="606813" y="43261"/>
                </a:cubicBezTo>
                <a:cubicBezTo>
                  <a:pt x="612219" y="40153"/>
                  <a:pt x="618213" y="38599"/>
                  <a:pt x="624801" y="38599"/>
                </a:cubicBezTo>
                <a:cubicBezTo>
                  <a:pt x="636303" y="38599"/>
                  <a:pt x="646059" y="43106"/>
                  <a:pt x="654081" y="52113"/>
                </a:cubicBezTo>
                <a:cubicBezTo>
                  <a:pt x="662097" y="61128"/>
                  <a:pt x="666107" y="73684"/>
                  <a:pt x="666107" y="89784"/>
                </a:cubicBezTo>
                <a:cubicBezTo>
                  <a:pt x="666107" y="106318"/>
                  <a:pt x="662065" y="119167"/>
                  <a:pt x="653987" y="128332"/>
                </a:cubicBezTo>
                <a:cubicBezTo>
                  <a:pt x="645904" y="137501"/>
                  <a:pt x="636117" y="142085"/>
                  <a:pt x="624618" y="142085"/>
                </a:cubicBezTo>
                <a:cubicBezTo>
                  <a:pt x="619146" y="142085"/>
                  <a:pt x="614189" y="140998"/>
                  <a:pt x="609746" y="138822"/>
                </a:cubicBezTo>
                <a:cubicBezTo>
                  <a:pt x="605300" y="136648"/>
                  <a:pt x="600624" y="132922"/>
                  <a:pt x="595716" y="127637"/>
                </a:cubicBezTo>
                <a:lnTo>
                  <a:pt x="595716" y="177515"/>
                </a:lnTo>
                <a:lnTo>
                  <a:pt x="569516" y="177515"/>
                </a:lnTo>
                <a:close/>
                <a:moveTo>
                  <a:pt x="595436" y="88664"/>
                </a:moveTo>
                <a:cubicBezTo>
                  <a:pt x="595436" y="99791"/>
                  <a:pt x="597639" y="108011"/>
                  <a:pt x="602052" y="113325"/>
                </a:cubicBezTo>
                <a:cubicBezTo>
                  <a:pt x="606467" y="118638"/>
                  <a:pt x="611842" y="121294"/>
                  <a:pt x="618184" y="121294"/>
                </a:cubicBezTo>
                <a:cubicBezTo>
                  <a:pt x="624276" y="121294"/>
                  <a:pt x="629341" y="118854"/>
                  <a:pt x="633380" y="113976"/>
                </a:cubicBezTo>
                <a:cubicBezTo>
                  <a:pt x="637420" y="109098"/>
                  <a:pt x="639439" y="101094"/>
                  <a:pt x="639439" y="89967"/>
                </a:cubicBezTo>
                <a:cubicBezTo>
                  <a:pt x="639439" y="79584"/>
                  <a:pt x="637358" y="71881"/>
                  <a:pt x="633197" y="66844"/>
                </a:cubicBezTo>
                <a:cubicBezTo>
                  <a:pt x="629028" y="61815"/>
                  <a:pt x="623869" y="59295"/>
                  <a:pt x="617717" y="59295"/>
                </a:cubicBezTo>
                <a:cubicBezTo>
                  <a:pt x="611312" y="59295"/>
                  <a:pt x="606002" y="61769"/>
                  <a:pt x="601776" y="66708"/>
                </a:cubicBezTo>
                <a:cubicBezTo>
                  <a:pt x="597545" y="71651"/>
                  <a:pt x="595436" y="78970"/>
                  <a:pt x="595436" y="88664"/>
                </a:cubicBezTo>
                <a:close/>
                <a:moveTo>
                  <a:pt x="686693" y="40834"/>
                </a:moveTo>
                <a:lnTo>
                  <a:pt x="712893" y="40834"/>
                </a:lnTo>
                <a:lnTo>
                  <a:pt x="712893" y="81950"/>
                </a:lnTo>
                <a:lnTo>
                  <a:pt x="739185" y="81950"/>
                </a:lnTo>
                <a:cubicBezTo>
                  <a:pt x="749506" y="81950"/>
                  <a:pt x="757429" y="82695"/>
                  <a:pt x="762963" y="84186"/>
                </a:cubicBezTo>
                <a:cubicBezTo>
                  <a:pt x="768495" y="85677"/>
                  <a:pt x="773092" y="88899"/>
                  <a:pt x="776762" y="93838"/>
                </a:cubicBezTo>
                <a:cubicBezTo>
                  <a:pt x="780425" y="98780"/>
                  <a:pt x="782258" y="104515"/>
                  <a:pt x="782258" y="111041"/>
                </a:cubicBezTo>
                <a:cubicBezTo>
                  <a:pt x="782258" y="120614"/>
                  <a:pt x="778979" y="127806"/>
                  <a:pt x="772423" y="132620"/>
                </a:cubicBezTo>
                <a:cubicBezTo>
                  <a:pt x="765863" y="137441"/>
                  <a:pt x="756025" y="139849"/>
                  <a:pt x="742913" y="139849"/>
                </a:cubicBezTo>
                <a:lnTo>
                  <a:pt x="686693" y="139849"/>
                </a:lnTo>
                <a:close/>
                <a:moveTo>
                  <a:pt x="712893" y="123253"/>
                </a:moveTo>
                <a:lnTo>
                  <a:pt x="737319" y="123253"/>
                </a:lnTo>
                <a:cubicBezTo>
                  <a:pt x="744962" y="123253"/>
                  <a:pt x="749858" y="122008"/>
                  <a:pt x="752008" y="119520"/>
                </a:cubicBezTo>
                <a:cubicBezTo>
                  <a:pt x="754149" y="117035"/>
                  <a:pt x="755222" y="114088"/>
                  <a:pt x="755222" y="110668"/>
                </a:cubicBezTo>
                <a:cubicBezTo>
                  <a:pt x="755222" y="105882"/>
                  <a:pt x="753372" y="102585"/>
                  <a:pt x="749675" y="100782"/>
                </a:cubicBezTo>
                <a:cubicBezTo>
                  <a:pt x="745978" y="98981"/>
                  <a:pt x="739404" y="98078"/>
                  <a:pt x="729954" y="98078"/>
                </a:cubicBezTo>
                <a:lnTo>
                  <a:pt x="712893" y="98078"/>
                </a:lnTo>
                <a:close/>
                <a:moveTo>
                  <a:pt x="889847" y="70110"/>
                </a:moveTo>
                <a:lnTo>
                  <a:pt x="864026" y="74771"/>
                </a:lnTo>
                <a:cubicBezTo>
                  <a:pt x="863150" y="69612"/>
                  <a:pt x="861177" y="65729"/>
                  <a:pt x="858104" y="63119"/>
                </a:cubicBezTo>
                <a:cubicBezTo>
                  <a:pt x="855025" y="60509"/>
                  <a:pt x="851032" y="59202"/>
                  <a:pt x="846119" y="59202"/>
                </a:cubicBezTo>
                <a:cubicBezTo>
                  <a:pt x="839592" y="59202"/>
                  <a:pt x="834390" y="61451"/>
                  <a:pt x="830505" y="65959"/>
                </a:cubicBezTo>
                <a:cubicBezTo>
                  <a:pt x="826622" y="70466"/>
                  <a:pt x="824677" y="78001"/>
                  <a:pt x="824677" y="88571"/>
                </a:cubicBezTo>
                <a:cubicBezTo>
                  <a:pt x="824677" y="100313"/>
                  <a:pt x="826653" y="108615"/>
                  <a:pt x="830599" y="113460"/>
                </a:cubicBezTo>
                <a:cubicBezTo>
                  <a:pt x="834545" y="118311"/>
                  <a:pt x="839843" y="120736"/>
                  <a:pt x="846493" y="120736"/>
                </a:cubicBezTo>
                <a:cubicBezTo>
                  <a:pt x="851468" y="120736"/>
                  <a:pt x="855539" y="119321"/>
                  <a:pt x="858712" y="116492"/>
                </a:cubicBezTo>
                <a:cubicBezTo>
                  <a:pt x="861879" y="113666"/>
                  <a:pt x="864114" y="108798"/>
                  <a:pt x="865421" y="101905"/>
                </a:cubicBezTo>
                <a:lnTo>
                  <a:pt x="891154" y="106286"/>
                </a:lnTo>
                <a:cubicBezTo>
                  <a:pt x="888483" y="118093"/>
                  <a:pt x="883357" y="127015"/>
                  <a:pt x="875772" y="133041"/>
                </a:cubicBezTo>
                <a:cubicBezTo>
                  <a:pt x="868190" y="139071"/>
                  <a:pt x="858024" y="142085"/>
                  <a:pt x="845283" y="142085"/>
                </a:cubicBezTo>
                <a:cubicBezTo>
                  <a:pt x="830801" y="142085"/>
                  <a:pt x="819259" y="137516"/>
                  <a:pt x="810647" y="128379"/>
                </a:cubicBezTo>
                <a:cubicBezTo>
                  <a:pt x="802041" y="119243"/>
                  <a:pt x="797734" y="106596"/>
                  <a:pt x="797734" y="90435"/>
                </a:cubicBezTo>
                <a:cubicBezTo>
                  <a:pt x="797734" y="74088"/>
                  <a:pt x="802058" y="61361"/>
                  <a:pt x="810694" y="52257"/>
                </a:cubicBezTo>
                <a:cubicBezTo>
                  <a:pt x="819334" y="43153"/>
                  <a:pt x="831019" y="38599"/>
                  <a:pt x="845752" y="38599"/>
                </a:cubicBezTo>
                <a:cubicBezTo>
                  <a:pt x="857808" y="38599"/>
                  <a:pt x="867399" y="41195"/>
                  <a:pt x="874512" y="46382"/>
                </a:cubicBezTo>
                <a:cubicBezTo>
                  <a:pt x="881629" y="51570"/>
                  <a:pt x="886741" y="59483"/>
                  <a:pt x="889847" y="70110"/>
                </a:cubicBezTo>
                <a:close/>
                <a:moveTo>
                  <a:pt x="908679" y="40834"/>
                </a:moveTo>
                <a:lnTo>
                  <a:pt x="934786" y="40834"/>
                </a:lnTo>
                <a:lnTo>
                  <a:pt x="934786" y="81299"/>
                </a:lnTo>
                <a:cubicBezTo>
                  <a:pt x="939138" y="80801"/>
                  <a:pt x="942217" y="79466"/>
                  <a:pt x="944016" y="77288"/>
                </a:cubicBezTo>
                <a:cubicBezTo>
                  <a:pt x="945818" y="75114"/>
                  <a:pt x="947996" y="70362"/>
                  <a:pt x="950544" y="63025"/>
                </a:cubicBezTo>
                <a:cubicBezTo>
                  <a:pt x="953902" y="53269"/>
                  <a:pt x="957568" y="47019"/>
                  <a:pt x="961545" y="44287"/>
                </a:cubicBezTo>
                <a:cubicBezTo>
                  <a:pt x="965524" y="41550"/>
                  <a:pt x="970744" y="40183"/>
                  <a:pt x="977209" y="40183"/>
                </a:cubicBezTo>
                <a:cubicBezTo>
                  <a:pt x="979199" y="40183"/>
                  <a:pt x="982649" y="40338"/>
                  <a:pt x="987556" y="40651"/>
                </a:cubicBezTo>
                <a:lnTo>
                  <a:pt x="987649" y="57988"/>
                </a:lnTo>
                <a:cubicBezTo>
                  <a:pt x="980751" y="57988"/>
                  <a:pt x="976338" y="58640"/>
                  <a:pt x="974412" y="59946"/>
                </a:cubicBezTo>
                <a:cubicBezTo>
                  <a:pt x="972486" y="61318"/>
                  <a:pt x="970405" y="65386"/>
                  <a:pt x="968166" y="72161"/>
                </a:cubicBezTo>
                <a:cubicBezTo>
                  <a:pt x="965120" y="81299"/>
                  <a:pt x="960735" y="86921"/>
                  <a:pt x="955019" y="89034"/>
                </a:cubicBezTo>
                <a:cubicBezTo>
                  <a:pt x="963284" y="91336"/>
                  <a:pt x="970279" y="98514"/>
                  <a:pt x="975996" y="110574"/>
                </a:cubicBezTo>
                <a:cubicBezTo>
                  <a:pt x="976305" y="111192"/>
                  <a:pt x="976648" y="111848"/>
                  <a:pt x="977019" y="112532"/>
                </a:cubicBezTo>
                <a:lnTo>
                  <a:pt x="991659" y="139849"/>
                </a:lnTo>
                <a:lnTo>
                  <a:pt x="963504" y="139849"/>
                </a:lnTo>
                <a:lnTo>
                  <a:pt x="950451" y="111225"/>
                </a:lnTo>
                <a:cubicBezTo>
                  <a:pt x="947779" y="105447"/>
                  <a:pt x="945461" y="101728"/>
                  <a:pt x="943502" y="100084"/>
                </a:cubicBezTo>
                <a:cubicBezTo>
                  <a:pt x="941544" y="98438"/>
                  <a:pt x="938638" y="97613"/>
                  <a:pt x="934786" y="97613"/>
                </a:cubicBezTo>
                <a:lnTo>
                  <a:pt x="934786" y="139849"/>
                </a:lnTo>
                <a:lnTo>
                  <a:pt x="908679" y="139849"/>
                </a:lnTo>
                <a:close/>
                <a:moveTo>
                  <a:pt x="1005191" y="40834"/>
                </a:moveTo>
                <a:lnTo>
                  <a:pt x="1030366" y="40834"/>
                </a:lnTo>
                <a:lnTo>
                  <a:pt x="1030366" y="103021"/>
                </a:lnTo>
                <a:lnTo>
                  <a:pt x="1070639" y="40834"/>
                </a:lnTo>
                <a:lnTo>
                  <a:pt x="1096372" y="40834"/>
                </a:lnTo>
                <a:lnTo>
                  <a:pt x="1096372" y="139849"/>
                </a:lnTo>
                <a:lnTo>
                  <a:pt x="1071204" y="139849"/>
                </a:lnTo>
                <a:lnTo>
                  <a:pt x="1071204" y="76547"/>
                </a:lnTo>
                <a:lnTo>
                  <a:pt x="1030366" y="139849"/>
                </a:lnTo>
                <a:lnTo>
                  <a:pt x="1005191" y="139849"/>
                </a:lnTo>
                <a:close/>
                <a:moveTo>
                  <a:pt x="1122573" y="40834"/>
                </a:moveTo>
                <a:lnTo>
                  <a:pt x="1147749" y="40834"/>
                </a:lnTo>
                <a:lnTo>
                  <a:pt x="1147749" y="103021"/>
                </a:lnTo>
                <a:lnTo>
                  <a:pt x="1188022" y="40834"/>
                </a:lnTo>
                <a:lnTo>
                  <a:pt x="1213754" y="40834"/>
                </a:lnTo>
                <a:lnTo>
                  <a:pt x="1213754" y="139849"/>
                </a:lnTo>
                <a:lnTo>
                  <a:pt x="1188583" y="139849"/>
                </a:lnTo>
                <a:lnTo>
                  <a:pt x="1188583" y="76547"/>
                </a:lnTo>
                <a:lnTo>
                  <a:pt x="1147749" y="139849"/>
                </a:lnTo>
                <a:lnTo>
                  <a:pt x="1122573" y="139849"/>
                </a:lnTo>
                <a:close/>
                <a:moveTo>
                  <a:pt x="1185318" y="651"/>
                </a:moveTo>
                <a:lnTo>
                  <a:pt x="1198090" y="651"/>
                </a:lnTo>
                <a:cubicBezTo>
                  <a:pt x="1197346" y="9105"/>
                  <a:pt x="1194380" y="15743"/>
                  <a:pt x="1189188" y="20556"/>
                </a:cubicBezTo>
                <a:cubicBezTo>
                  <a:pt x="1183997" y="25372"/>
                  <a:pt x="1177269" y="27781"/>
                  <a:pt x="1169002" y="27781"/>
                </a:cubicBezTo>
                <a:cubicBezTo>
                  <a:pt x="1160733" y="27781"/>
                  <a:pt x="1154009" y="25372"/>
                  <a:pt x="1148818" y="20556"/>
                </a:cubicBezTo>
                <a:cubicBezTo>
                  <a:pt x="1143626" y="15743"/>
                  <a:pt x="1140656" y="9105"/>
                  <a:pt x="1139914" y="651"/>
                </a:cubicBezTo>
                <a:lnTo>
                  <a:pt x="1152684" y="651"/>
                </a:lnTo>
                <a:cubicBezTo>
                  <a:pt x="1153120" y="5065"/>
                  <a:pt x="1154678" y="8406"/>
                  <a:pt x="1157350" y="10674"/>
                </a:cubicBezTo>
                <a:cubicBezTo>
                  <a:pt x="1160021" y="12941"/>
                  <a:pt x="1163908" y="14075"/>
                  <a:pt x="1169002" y="14075"/>
                </a:cubicBezTo>
                <a:cubicBezTo>
                  <a:pt x="1174100" y="14075"/>
                  <a:pt x="1177985" y="12941"/>
                  <a:pt x="1180659" y="10674"/>
                </a:cubicBezTo>
                <a:cubicBezTo>
                  <a:pt x="1183330" y="8406"/>
                  <a:pt x="1184882" y="5065"/>
                  <a:pt x="1185318" y="65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943306" y="6154500"/>
            <a:ext cx="854330" cy="138917"/>
          </a:xfrm>
          <a:custGeom>
            <a:avLst/>
            <a:gdLst/>
            <a:ahLst/>
            <a:cxnLst/>
            <a:rect l="l" t="t" r="r" b="b"/>
            <a:pathLst>
              <a:path w="854330" h="138917">
                <a:moveTo>
                  <a:pt x="0" y="2236"/>
                </a:moveTo>
                <a:lnTo>
                  <a:pt x="26107" y="2236"/>
                </a:lnTo>
                <a:lnTo>
                  <a:pt x="26107" y="42700"/>
                </a:lnTo>
                <a:cubicBezTo>
                  <a:pt x="30460" y="42199"/>
                  <a:pt x="33534" y="40867"/>
                  <a:pt x="35334" y="38689"/>
                </a:cubicBezTo>
                <a:cubicBezTo>
                  <a:pt x="37133" y="36515"/>
                  <a:pt x="39312" y="31762"/>
                  <a:pt x="41860" y="24426"/>
                </a:cubicBezTo>
                <a:cubicBezTo>
                  <a:pt x="45220" y="14667"/>
                  <a:pt x="48883" y="8417"/>
                  <a:pt x="52862" y="5684"/>
                </a:cubicBezTo>
                <a:cubicBezTo>
                  <a:pt x="56844" y="2952"/>
                  <a:pt x="62060" y="1585"/>
                  <a:pt x="68525" y="1585"/>
                </a:cubicBezTo>
                <a:cubicBezTo>
                  <a:pt x="70517" y="1585"/>
                  <a:pt x="73965" y="1738"/>
                  <a:pt x="78872" y="2048"/>
                </a:cubicBezTo>
                <a:lnTo>
                  <a:pt x="78966" y="19390"/>
                </a:lnTo>
                <a:cubicBezTo>
                  <a:pt x="72069" y="19390"/>
                  <a:pt x="67654" y="20042"/>
                  <a:pt x="65729" y="21348"/>
                </a:cubicBezTo>
                <a:cubicBezTo>
                  <a:pt x="63802" y="22716"/>
                  <a:pt x="61722" y="26788"/>
                  <a:pt x="59483" y="33563"/>
                </a:cubicBezTo>
                <a:cubicBezTo>
                  <a:pt x="56437" y="42700"/>
                  <a:pt x="52052" y="48323"/>
                  <a:pt x="46336" y="50436"/>
                </a:cubicBezTo>
                <a:cubicBezTo>
                  <a:pt x="54601" y="52736"/>
                  <a:pt x="61596" y="59914"/>
                  <a:pt x="67312" y="71974"/>
                </a:cubicBezTo>
                <a:cubicBezTo>
                  <a:pt x="67626" y="72594"/>
                  <a:pt x="67964" y="73249"/>
                  <a:pt x="68339" y="73933"/>
                </a:cubicBezTo>
                <a:lnTo>
                  <a:pt x="82977" y="101250"/>
                </a:lnTo>
                <a:lnTo>
                  <a:pt x="54821" y="101250"/>
                </a:lnTo>
                <a:lnTo>
                  <a:pt x="41766" y="72626"/>
                </a:lnTo>
                <a:cubicBezTo>
                  <a:pt x="39095" y="66845"/>
                  <a:pt x="36780" y="63130"/>
                  <a:pt x="34822" y="61484"/>
                </a:cubicBezTo>
                <a:cubicBezTo>
                  <a:pt x="32864" y="59839"/>
                  <a:pt x="29955" y="59011"/>
                  <a:pt x="26107" y="59011"/>
                </a:cubicBezTo>
                <a:lnTo>
                  <a:pt x="26107" y="101250"/>
                </a:lnTo>
                <a:lnTo>
                  <a:pt x="0" y="101250"/>
                </a:lnTo>
                <a:close/>
                <a:moveTo>
                  <a:pt x="153929" y="69739"/>
                </a:moveTo>
                <a:lnTo>
                  <a:pt x="180033" y="74117"/>
                </a:lnTo>
                <a:cubicBezTo>
                  <a:pt x="176673" y="83689"/>
                  <a:pt x="171378" y="90979"/>
                  <a:pt x="164138" y="95980"/>
                </a:cubicBezTo>
                <a:cubicBezTo>
                  <a:pt x="156895" y="100984"/>
                  <a:pt x="147834" y="103486"/>
                  <a:pt x="136958" y="103486"/>
                </a:cubicBezTo>
                <a:cubicBezTo>
                  <a:pt x="119743" y="103486"/>
                  <a:pt x="106999" y="97858"/>
                  <a:pt x="98730" y="86612"/>
                </a:cubicBezTo>
                <a:cubicBezTo>
                  <a:pt x="92207" y="77598"/>
                  <a:pt x="88944" y="66223"/>
                  <a:pt x="88944" y="52485"/>
                </a:cubicBezTo>
                <a:cubicBezTo>
                  <a:pt x="88944" y="36079"/>
                  <a:pt x="93232" y="23230"/>
                  <a:pt x="101811" y="13935"/>
                </a:cubicBezTo>
                <a:cubicBezTo>
                  <a:pt x="110390" y="4644"/>
                  <a:pt x="121233" y="0"/>
                  <a:pt x="134348" y="0"/>
                </a:cubicBezTo>
                <a:cubicBezTo>
                  <a:pt x="149079" y="0"/>
                  <a:pt x="160703" y="4860"/>
                  <a:pt x="169217" y="14587"/>
                </a:cubicBezTo>
                <a:cubicBezTo>
                  <a:pt x="177735" y="24315"/>
                  <a:pt x="181803" y="39219"/>
                  <a:pt x="181432" y="59296"/>
                </a:cubicBezTo>
                <a:lnTo>
                  <a:pt x="115793" y="59296"/>
                </a:lnTo>
                <a:cubicBezTo>
                  <a:pt x="115984" y="67061"/>
                  <a:pt x="118093" y="73105"/>
                  <a:pt x="122137" y="77429"/>
                </a:cubicBezTo>
                <a:cubicBezTo>
                  <a:pt x="126176" y="81748"/>
                  <a:pt x="131209" y="83909"/>
                  <a:pt x="137239" y="83909"/>
                </a:cubicBezTo>
                <a:cubicBezTo>
                  <a:pt x="141343" y="83909"/>
                  <a:pt x="144791" y="82790"/>
                  <a:pt x="147585" y="80551"/>
                </a:cubicBezTo>
                <a:cubicBezTo>
                  <a:pt x="150382" y="78310"/>
                  <a:pt x="152499" y="74707"/>
                  <a:pt x="153929" y="69739"/>
                </a:cubicBezTo>
                <a:close/>
                <a:moveTo>
                  <a:pt x="155419" y="43257"/>
                </a:moveTo>
                <a:cubicBezTo>
                  <a:pt x="155232" y="35673"/>
                  <a:pt x="153274" y="29912"/>
                  <a:pt x="149544" y="25964"/>
                </a:cubicBezTo>
                <a:cubicBezTo>
                  <a:pt x="145817" y="22014"/>
                  <a:pt x="141281" y="20042"/>
                  <a:pt x="135932" y="20042"/>
                </a:cubicBezTo>
                <a:cubicBezTo>
                  <a:pt x="130216" y="20042"/>
                  <a:pt x="125489" y="22122"/>
                  <a:pt x="121762" y="26291"/>
                </a:cubicBezTo>
                <a:cubicBezTo>
                  <a:pt x="118032" y="30453"/>
                  <a:pt x="116200" y="36108"/>
                  <a:pt x="116262" y="43257"/>
                </a:cubicBezTo>
                <a:close/>
                <a:moveTo>
                  <a:pt x="202035" y="2236"/>
                </a:moveTo>
                <a:lnTo>
                  <a:pt x="226461" y="2236"/>
                </a:lnTo>
                <a:lnTo>
                  <a:pt x="226461" y="16780"/>
                </a:lnTo>
                <a:cubicBezTo>
                  <a:pt x="229633" y="11808"/>
                  <a:pt x="233920" y="7766"/>
                  <a:pt x="239331" y="4658"/>
                </a:cubicBezTo>
                <a:cubicBezTo>
                  <a:pt x="244738" y="1552"/>
                  <a:pt x="250732" y="0"/>
                  <a:pt x="257323" y="0"/>
                </a:cubicBezTo>
                <a:cubicBezTo>
                  <a:pt x="268822" y="0"/>
                  <a:pt x="278578" y="4507"/>
                  <a:pt x="286600" y="13515"/>
                </a:cubicBezTo>
                <a:cubicBezTo>
                  <a:pt x="294617" y="22529"/>
                  <a:pt x="298626" y="35086"/>
                  <a:pt x="298626" y="51184"/>
                </a:cubicBezTo>
                <a:cubicBezTo>
                  <a:pt x="298626" y="67716"/>
                  <a:pt x="294584" y="80568"/>
                  <a:pt x="286506" y="89734"/>
                </a:cubicBezTo>
                <a:cubicBezTo>
                  <a:pt x="278423" y="98903"/>
                  <a:pt x="268635" y="103486"/>
                  <a:pt x="257137" y="103486"/>
                </a:cubicBezTo>
                <a:cubicBezTo>
                  <a:pt x="251668" y="103486"/>
                  <a:pt x="246708" y="102398"/>
                  <a:pt x="242265" y="100224"/>
                </a:cubicBezTo>
                <a:cubicBezTo>
                  <a:pt x="237819" y="98050"/>
                  <a:pt x="233143" y="94320"/>
                  <a:pt x="228236" y="89036"/>
                </a:cubicBezTo>
                <a:lnTo>
                  <a:pt x="228236" y="138917"/>
                </a:lnTo>
                <a:lnTo>
                  <a:pt x="202035" y="138917"/>
                </a:lnTo>
                <a:close/>
                <a:moveTo>
                  <a:pt x="227955" y="50066"/>
                </a:moveTo>
                <a:cubicBezTo>
                  <a:pt x="227955" y="61189"/>
                  <a:pt x="230158" y="69411"/>
                  <a:pt x="234571" y="74721"/>
                </a:cubicBezTo>
                <a:cubicBezTo>
                  <a:pt x="238990" y="80039"/>
                  <a:pt x="244361" y="82696"/>
                  <a:pt x="250704" y="82696"/>
                </a:cubicBezTo>
                <a:cubicBezTo>
                  <a:pt x="256795" y="82696"/>
                  <a:pt x="261860" y="80255"/>
                  <a:pt x="265900" y="75373"/>
                </a:cubicBezTo>
                <a:cubicBezTo>
                  <a:pt x="269938" y="70499"/>
                  <a:pt x="271962" y="62493"/>
                  <a:pt x="271962" y="51369"/>
                </a:cubicBezTo>
                <a:cubicBezTo>
                  <a:pt x="271962" y="40986"/>
                  <a:pt x="269878" y="33279"/>
                  <a:pt x="265716" y="28246"/>
                </a:cubicBezTo>
                <a:cubicBezTo>
                  <a:pt x="261546" y="23213"/>
                  <a:pt x="256387" y="20697"/>
                  <a:pt x="250236" y="20697"/>
                </a:cubicBezTo>
                <a:cubicBezTo>
                  <a:pt x="243835" y="20697"/>
                  <a:pt x="238521" y="23170"/>
                  <a:pt x="234295" y="28105"/>
                </a:cubicBezTo>
                <a:cubicBezTo>
                  <a:pt x="230068" y="33048"/>
                  <a:pt x="227955" y="40370"/>
                  <a:pt x="227955" y="50066"/>
                </a:cubicBezTo>
                <a:close/>
                <a:moveTo>
                  <a:pt x="338997" y="32443"/>
                </a:moveTo>
                <a:lnTo>
                  <a:pt x="315223" y="28152"/>
                </a:lnTo>
                <a:cubicBezTo>
                  <a:pt x="317894" y="18580"/>
                  <a:pt x="322495" y="11494"/>
                  <a:pt x="329021" y="6894"/>
                </a:cubicBezTo>
                <a:cubicBezTo>
                  <a:pt x="335548" y="2297"/>
                  <a:pt x="345247" y="0"/>
                  <a:pt x="358110" y="0"/>
                </a:cubicBezTo>
                <a:cubicBezTo>
                  <a:pt x="369795" y="0"/>
                  <a:pt x="378497" y="1383"/>
                  <a:pt x="384213" y="4147"/>
                </a:cubicBezTo>
                <a:cubicBezTo>
                  <a:pt x="389930" y="6912"/>
                  <a:pt x="393955" y="10423"/>
                  <a:pt x="396288" y="14681"/>
                </a:cubicBezTo>
                <a:cubicBezTo>
                  <a:pt x="398620" y="18939"/>
                  <a:pt x="399783" y="26752"/>
                  <a:pt x="399783" y="38131"/>
                </a:cubicBezTo>
                <a:lnTo>
                  <a:pt x="399506" y="68713"/>
                </a:lnTo>
                <a:cubicBezTo>
                  <a:pt x="399506" y="77415"/>
                  <a:pt x="399927" y="83830"/>
                  <a:pt x="400766" y="87962"/>
                </a:cubicBezTo>
                <a:cubicBezTo>
                  <a:pt x="401605" y="92099"/>
                  <a:pt x="403170" y="96527"/>
                  <a:pt x="405471" y="101250"/>
                </a:cubicBezTo>
                <a:lnTo>
                  <a:pt x="379551" y="101250"/>
                </a:lnTo>
                <a:cubicBezTo>
                  <a:pt x="378871" y="99512"/>
                  <a:pt x="378028" y="96930"/>
                  <a:pt x="377035" y="93514"/>
                </a:cubicBezTo>
                <a:cubicBezTo>
                  <a:pt x="376600" y="91958"/>
                  <a:pt x="376289" y="90933"/>
                  <a:pt x="376103" y="90435"/>
                </a:cubicBezTo>
                <a:cubicBezTo>
                  <a:pt x="371627" y="94789"/>
                  <a:pt x="366843" y="98050"/>
                  <a:pt x="361745" y="100224"/>
                </a:cubicBezTo>
                <a:cubicBezTo>
                  <a:pt x="356648" y="102398"/>
                  <a:pt x="351208" y="103486"/>
                  <a:pt x="345431" y="103486"/>
                </a:cubicBezTo>
                <a:cubicBezTo>
                  <a:pt x="335235" y="103486"/>
                  <a:pt x="327200" y="100721"/>
                  <a:pt x="321329" y="95187"/>
                </a:cubicBezTo>
                <a:cubicBezTo>
                  <a:pt x="315453" y="89658"/>
                  <a:pt x="312515" y="82663"/>
                  <a:pt x="312515" y="74211"/>
                </a:cubicBezTo>
                <a:cubicBezTo>
                  <a:pt x="312515" y="68616"/>
                  <a:pt x="313855" y="63630"/>
                  <a:pt x="316526" y="59249"/>
                </a:cubicBezTo>
                <a:cubicBezTo>
                  <a:pt x="319197" y="54864"/>
                  <a:pt x="322944" y="51512"/>
                  <a:pt x="327761" y="49179"/>
                </a:cubicBezTo>
                <a:cubicBezTo>
                  <a:pt x="332579" y="46847"/>
                  <a:pt x="339523" y="44809"/>
                  <a:pt x="348599" y="43070"/>
                </a:cubicBezTo>
                <a:cubicBezTo>
                  <a:pt x="360842" y="40770"/>
                  <a:pt x="369327" y="38628"/>
                  <a:pt x="374050" y="36637"/>
                </a:cubicBezTo>
                <a:lnTo>
                  <a:pt x="374050" y="34027"/>
                </a:lnTo>
                <a:cubicBezTo>
                  <a:pt x="374050" y="28995"/>
                  <a:pt x="372808" y="25405"/>
                  <a:pt x="370324" y="23256"/>
                </a:cubicBezTo>
                <a:cubicBezTo>
                  <a:pt x="367836" y="21115"/>
                  <a:pt x="363146" y="20042"/>
                  <a:pt x="356245" y="20042"/>
                </a:cubicBezTo>
                <a:cubicBezTo>
                  <a:pt x="351583" y="20042"/>
                  <a:pt x="347947" y="20960"/>
                  <a:pt x="345337" y="22791"/>
                </a:cubicBezTo>
                <a:cubicBezTo>
                  <a:pt x="342727" y="24624"/>
                  <a:pt x="340610" y="27846"/>
                  <a:pt x="338997" y="32443"/>
                </a:cubicBezTo>
                <a:close/>
                <a:moveTo>
                  <a:pt x="374050" y="53702"/>
                </a:moveTo>
                <a:cubicBezTo>
                  <a:pt x="370691" y="54817"/>
                  <a:pt x="365382" y="56153"/>
                  <a:pt x="358110" y="57705"/>
                </a:cubicBezTo>
                <a:cubicBezTo>
                  <a:pt x="350834" y="59259"/>
                  <a:pt x="346082" y="60786"/>
                  <a:pt x="343842" y="62277"/>
                </a:cubicBezTo>
                <a:cubicBezTo>
                  <a:pt x="340423" y="64702"/>
                  <a:pt x="338717" y="67781"/>
                  <a:pt x="338717" y="71507"/>
                </a:cubicBezTo>
                <a:cubicBezTo>
                  <a:pt x="338717" y="75172"/>
                  <a:pt x="340084" y="78347"/>
                  <a:pt x="342820" y="81018"/>
                </a:cubicBezTo>
                <a:cubicBezTo>
                  <a:pt x="345553" y="83689"/>
                  <a:pt x="349034" y="85029"/>
                  <a:pt x="353261" y="85029"/>
                </a:cubicBezTo>
                <a:cubicBezTo>
                  <a:pt x="357984" y="85029"/>
                  <a:pt x="362491" y="83473"/>
                  <a:pt x="366778" y="80367"/>
                </a:cubicBezTo>
                <a:cubicBezTo>
                  <a:pt x="369950" y="78002"/>
                  <a:pt x="372031" y="75110"/>
                  <a:pt x="373024" y="71690"/>
                </a:cubicBezTo>
                <a:cubicBezTo>
                  <a:pt x="373709" y="69455"/>
                  <a:pt x="374050" y="65200"/>
                  <a:pt x="374050" y="58921"/>
                </a:cubicBezTo>
                <a:close/>
                <a:moveTo>
                  <a:pt x="426358" y="2236"/>
                </a:moveTo>
                <a:lnTo>
                  <a:pt x="458801" y="2236"/>
                </a:lnTo>
                <a:lnTo>
                  <a:pt x="483415" y="71230"/>
                </a:lnTo>
                <a:lnTo>
                  <a:pt x="508216" y="2236"/>
                </a:lnTo>
                <a:lnTo>
                  <a:pt x="540569" y="2236"/>
                </a:lnTo>
                <a:lnTo>
                  <a:pt x="540569" y="101250"/>
                </a:lnTo>
                <a:lnTo>
                  <a:pt x="518284" y="101250"/>
                </a:lnTo>
                <a:lnTo>
                  <a:pt x="518284" y="36079"/>
                </a:lnTo>
                <a:lnTo>
                  <a:pt x="494135" y="101250"/>
                </a:lnTo>
                <a:lnTo>
                  <a:pt x="471758" y="101250"/>
                </a:lnTo>
                <a:lnTo>
                  <a:pt x="448733" y="36079"/>
                </a:lnTo>
                <a:lnTo>
                  <a:pt x="448733" y="101250"/>
                </a:lnTo>
                <a:lnTo>
                  <a:pt x="426358" y="101250"/>
                </a:lnTo>
                <a:close/>
                <a:moveTo>
                  <a:pt x="590853" y="60603"/>
                </a:moveTo>
                <a:lnTo>
                  <a:pt x="590853" y="43539"/>
                </a:lnTo>
                <a:cubicBezTo>
                  <a:pt x="595392" y="43539"/>
                  <a:pt x="598683" y="43243"/>
                  <a:pt x="600739" y="42653"/>
                </a:cubicBezTo>
                <a:cubicBezTo>
                  <a:pt x="602788" y="42062"/>
                  <a:pt x="604731" y="40633"/>
                  <a:pt x="606563" y="38361"/>
                </a:cubicBezTo>
                <a:cubicBezTo>
                  <a:pt x="608396" y="36093"/>
                  <a:pt x="609310" y="33498"/>
                  <a:pt x="609310" y="30579"/>
                </a:cubicBezTo>
                <a:cubicBezTo>
                  <a:pt x="609310" y="27471"/>
                  <a:pt x="608180" y="24596"/>
                  <a:pt x="605912" y="21953"/>
                </a:cubicBezTo>
                <a:cubicBezTo>
                  <a:pt x="603640" y="19314"/>
                  <a:pt x="600242" y="17989"/>
                  <a:pt x="595702" y="17989"/>
                </a:cubicBezTo>
                <a:cubicBezTo>
                  <a:pt x="592221" y="17989"/>
                  <a:pt x="589111" y="18735"/>
                  <a:pt x="586378" y="20228"/>
                </a:cubicBezTo>
                <a:cubicBezTo>
                  <a:pt x="583646" y="21719"/>
                  <a:pt x="581158" y="25265"/>
                  <a:pt x="578919" y="30859"/>
                </a:cubicBezTo>
                <a:lnTo>
                  <a:pt x="556728" y="26099"/>
                </a:lnTo>
                <a:cubicBezTo>
                  <a:pt x="558967" y="17402"/>
                  <a:pt x="563753" y="10876"/>
                  <a:pt x="571090" y="6524"/>
                </a:cubicBezTo>
                <a:cubicBezTo>
                  <a:pt x="578426" y="2174"/>
                  <a:pt x="586782" y="0"/>
                  <a:pt x="596167" y="0"/>
                </a:cubicBezTo>
                <a:cubicBezTo>
                  <a:pt x="608101" y="0"/>
                  <a:pt x="617350" y="2733"/>
                  <a:pt x="623909" y="8201"/>
                </a:cubicBezTo>
                <a:cubicBezTo>
                  <a:pt x="630463" y="13672"/>
                  <a:pt x="633740" y="20538"/>
                  <a:pt x="633740" y="28807"/>
                </a:cubicBezTo>
                <a:cubicBezTo>
                  <a:pt x="633740" y="33966"/>
                  <a:pt x="632325" y="38239"/>
                  <a:pt x="629500" y="41626"/>
                </a:cubicBezTo>
                <a:cubicBezTo>
                  <a:pt x="626670" y="45015"/>
                  <a:pt x="622210" y="48168"/>
                  <a:pt x="616121" y="51092"/>
                </a:cubicBezTo>
                <a:cubicBezTo>
                  <a:pt x="623454" y="53078"/>
                  <a:pt x="628941" y="56096"/>
                  <a:pt x="632577" y="60134"/>
                </a:cubicBezTo>
                <a:cubicBezTo>
                  <a:pt x="636213" y="64174"/>
                  <a:pt x="638028" y="69210"/>
                  <a:pt x="638028" y="75239"/>
                </a:cubicBezTo>
                <a:cubicBezTo>
                  <a:pt x="638028" y="82945"/>
                  <a:pt x="634424" y="89575"/>
                  <a:pt x="627214" y="95137"/>
                </a:cubicBezTo>
                <a:cubicBezTo>
                  <a:pt x="620002" y="100703"/>
                  <a:pt x="609624" y="103486"/>
                  <a:pt x="596073" y="103486"/>
                </a:cubicBezTo>
                <a:cubicBezTo>
                  <a:pt x="572454" y="103486"/>
                  <a:pt x="558004" y="94255"/>
                  <a:pt x="552718" y="75798"/>
                </a:cubicBezTo>
                <a:lnTo>
                  <a:pt x="576684" y="71413"/>
                </a:lnTo>
                <a:cubicBezTo>
                  <a:pt x="580532" y="81112"/>
                  <a:pt x="586908" y="85961"/>
                  <a:pt x="595796" y="85961"/>
                </a:cubicBezTo>
                <a:cubicBezTo>
                  <a:pt x="600702" y="85961"/>
                  <a:pt x="604634" y="84668"/>
                  <a:pt x="607590" y="82091"/>
                </a:cubicBezTo>
                <a:cubicBezTo>
                  <a:pt x="610542" y="79509"/>
                  <a:pt x="612018" y="76479"/>
                  <a:pt x="612018" y="73000"/>
                </a:cubicBezTo>
                <a:cubicBezTo>
                  <a:pt x="612018" y="69149"/>
                  <a:pt x="610480" y="66117"/>
                  <a:pt x="607403" y="63907"/>
                </a:cubicBezTo>
                <a:cubicBezTo>
                  <a:pt x="604328" y="61704"/>
                  <a:pt x="600304" y="60603"/>
                  <a:pt x="595328" y="60603"/>
                </a:cubicBezTo>
                <a:close/>
                <a:moveTo>
                  <a:pt x="658451" y="2236"/>
                </a:moveTo>
                <a:lnTo>
                  <a:pt x="683622" y="2236"/>
                </a:lnTo>
                <a:lnTo>
                  <a:pt x="683622" y="64422"/>
                </a:lnTo>
                <a:lnTo>
                  <a:pt x="723898" y="2236"/>
                </a:lnTo>
                <a:lnTo>
                  <a:pt x="749631" y="2236"/>
                </a:lnTo>
                <a:lnTo>
                  <a:pt x="749631" y="101250"/>
                </a:lnTo>
                <a:lnTo>
                  <a:pt x="724460" y="101250"/>
                </a:lnTo>
                <a:lnTo>
                  <a:pt x="724460" y="37943"/>
                </a:lnTo>
                <a:lnTo>
                  <a:pt x="683622" y="101250"/>
                </a:lnTo>
                <a:lnTo>
                  <a:pt x="658451" y="101250"/>
                </a:lnTo>
                <a:close/>
                <a:moveTo>
                  <a:pt x="764733" y="2236"/>
                </a:moveTo>
                <a:lnTo>
                  <a:pt x="854330" y="2236"/>
                </a:lnTo>
                <a:lnTo>
                  <a:pt x="854330" y="23401"/>
                </a:lnTo>
                <a:lnTo>
                  <a:pt x="822628" y="23401"/>
                </a:lnTo>
                <a:lnTo>
                  <a:pt x="822628" y="101250"/>
                </a:lnTo>
                <a:lnTo>
                  <a:pt x="796435" y="101250"/>
                </a:lnTo>
                <a:lnTo>
                  <a:pt x="796435" y="23401"/>
                </a:lnTo>
                <a:lnTo>
                  <a:pt x="764733" y="2340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859699" y="6345541"/>
            <a:ext cx="1002563" cy="176681"/>
          </a:xfrm>
          <a:custGeom>
            <a:avLst/>
            <a:gdLst/>
            <a:ahLst/>
            <a:cxnLst/>
            <a:rect l="l" t="t" r="r" b="b"/>
            <a:pathLst>
              <a:path w="1002563" h="176681">
                <a:moveTo>
                  <a:pt x="92304" y="88761"/>
                </a:moveTo>
                <a:lnTo>
                  <a:pt x="119059" y="97244"/>
                </a:lnTo>
                <a:cubicBezTo>
                  <a:pt x="114955" y="112162"/>
                  <a:pt x="108137" y="123239"/>
                  <a:pt x="98593" y="130482"/>
                </a:cubicBezTo>
                <a:cubicBezTo>
                  <a:pt x="89054" y="137725"/>
                  <a:pt x="76947" y="141343"/>
                  <a:pt x="62280" y="141343"/>
                </a:cubicBezTo>
                <a:cubicBezTo>
                  <a:pt x="44129" y="141343"/>
                  <a:pt x="29214" y="135144"/>
                  <a:pt x="17529" y="122743"/>
                </a:cubicBezTo>
                <a:cubicBezTo>
                  <a:pt x="5844" y="110340"/>
                  <a:pt x="0" y="93392"/>
                  <a:pt x="0" y="71882"/>
                </a:cubicBezTo>
                <a:cubicBezTo>
                  <a:pt x="0" y="49133"/>
                  <a:pt x="5875" y="31468"/>
                  <a:pt x="17623" y="18878"/>
                </a:cubicBezTo>
                <a:cubicBezTo>
                  <a:pt x="29369" y="6292"/>
                  <a:pt x="44816" y="0"/>
                  <a:pt x="63961" y="0"/>
                </a:cubicBezTo>
                <a:cubicBezTo>
                  <a:pt x="80679" y="0"/>
                  <a:pt x="94256" y="4942"/>
                  <a:pt x="104699" y="14826"/>
                </a:cubicBezTo>
                <a:cubicBezTo>
                  <a:pt x="110919" y="20668"/>
                  <a:pt x="115578" y="29060"/>
                  <a:pt x="118685" y="39996"/>
                </a:cubicBezTo>
                <a:lnTo>
                  <a:pt x="91368" y="46524"/>
                </a:lnTo>
                <a:cubicBezTo>
                  <a:pt x="89755" y="39438"/>
                  <a:pt x="86382" y="33844"/>
                  <a:pt x="81252" y="29743"/>
                </a:cubicBezTo>
                <a:cubicBezTo>
                  <a:pt x="76125" y="25643"/>
                  <a:pt x="69897" y="23591"/>
                  <a:pt x="62560" y="23591"/>
                </a:cubicBezTo>
                <a:cubicBezTo>
                  <a:pt x="52431" y="23591"/>
                  <a:pt x="44212" y="27227"/>
                  <a:pt x="37901" y="34495"/>
                </a:cubicBezTo>
                <a:cubicBezTo>
                  <a:pt x="31590" y="41771"/>
                  <a:pt x="28437" y="53547"/>
                  <a:pt x="28437" y="69833"/>
                </a:cubicBezTo>
                <a:cubicBezTo>
                  <a:pt x="28437" y="87109"/>
                  <a:pt x="31543" y="99418"/>
                  <a:pt x="37761" y="106751"/>
                </a:cubicBezTo>
                <a:cubicBezTo>
                  <a:pt x="43974" y="114088"/>
                  <a:pt x="52056" y="117757"/>
                  <a:pt x="62003" y="117757"/>
                </a:cubicBezTo>
                <a:cubicBezTo>
                  <a:pt x="69332" y="117757"/>
                  <a:pt x="75640" y="115424"/>
                  <a:pt x="80925" y="110761"/>
                </a:cubicBezTo>
                <a:cubicBezTo>
                  <a:pt x="86213" y="106099"/>
                  <a:pt x="90000" y="98766"/>
                  <a:pt x="92304" y="88761"/>
                </a:cubicBezTo>
                <a:close/>
                <a:moveTo>
                  <a:pt x="162134" y="70208"/>
                </a:moveTo>
                <a:lnTo>
                  <a:pt x="138359" y="65916"/>
                </a:lnTo>
                <a:cubicBezTo>
                  <a:pt x="141030" y="56343"/>
                  <a:pt x="145635" y="49259"/>
                  <a:pt x="152162" y="44658"/>
                </a:cubicBezTo>
                <a:cubicBezTo>
                  <a:pt x="158688" y="40060"/>
                  <a:pt x="168383" y="37761"/>
                  <a:pt x="181246" y="37761"/>
                </a:cubicBezTo>
                <a:cubicBezTo>
                  <a:pt x="192931" y="37761"/>
                  <a:pt x="201633" y="39146"/>
                  <a:pt x="207349" y="41911"/>
                </a:cubicBezTo>
                <a:cubicBezTo>
                  <a:pt x="213066" y="44673"/>
                  <a:pt x="217092" y="48186"/>
                  <a:pt x="219423" y="52442"/>
                </a:cubicBezTo>
                <a:cubicBezTo>
                  <a:pt x="221756" y="56700"/>
                  <a:pt x="222920" y="64516"/>
                  <a:pt x="222920" y="75892"/>
                </a:cubicBezTo>
                <a:lnTo>
                  <a:pt x="222643" y="106474"/>
                </a:lnTo>
                <a:cubicBezTo>
                  <a:pt x="222643" y="115175"/>
                  <a:pt x="223063" y="121591"/>
                  <a:pt x="223903" y="125723"/>
                </a:cubicBezTo>
                <a:cubicBezTo>
                  <a:pt x="224741" y="129860"/>
                  <a:pt x="226311" y="134291"/>
                  <a:pt x="228608" y="139010"/>
                </a:cubicBezTo>
                <a:lnTo>
                  <a:pt x="202691" y="139010"/>
                </a:lnTo>
                <a:cubicBezTo>
                  <a:pt x="202006" y="137271"/>
                  <a:pt x="201168" y="134695"/>
                  <a:pt x="200171" y="131275"/>
                </a:cubicBezTo>
                <a:cubicBezTo>
                  <a:pt x="199736" y="129723"/>
                  <a:pt x="199430" y="128696"/>
                  <a:pt x="199239" y="128200"/>
                </a:cubicBezTo>
                <a:cubicBezTo>
                  <a:pt x="194764" y="132552"/>
                  <a:pt x="189980" y="135813"/>
                  <a:pt x="184882" y="137988"/>
                </a:cubicBezTo>
                <a:cubicBezTo>
                  <a:pt x="179788" y="140159"/>
                  <a:pt x="174348" y="141246"/>
                  <a:pt x="168566" y="141246"/>
                </a:cubicBezTo>
                <a:cubicBezTo>
                  <a:pt x="158372" y="141246"/>
                  <a:pt x="150336" y="138485"/>
                  <a:pt x="144464" y="132952"/>
                </a:cubicBezTo>
                <a:cubicBezTo>
                  <a:pt x="138589" y="127419"/>
                  <a:pt x="135652" y="120427"/>
                  <a:pt x="135652" y="111970"/>
                </a:cubicBezTo>
                <a:cubicBezTo>
                  <a:pt x="135652" y="106380"/>
                  <a:pt x="136991" y="101394"/>
                  <a:pt x="139662" y="97010"/>
                </a:cubicBezTo>
                <a:cubicBezTo>
                  <a:pt x="142333" y="92628"/>
                  <a:pt x="146081" y="89273"/>
                  <a:pt x="150902" y="86940"/>
                </a:cubicBezTo>
                <a:cubicBezTo>
                  <a:pt x="155715" y="84607"/>
                  <a:pt x="162663" y="82574"/>
                  <a:pt x="171739" y="80835"/>
                </a:cubicBezTo>
                <a:cubicBezTo>
                  <a:pt x="183981" y="78534"/>
                  <a:pt x="192467" y="76389"/>
                  <a:pt x="197187" y="74401"/>
                </a:cubicBezTo>
                <a:lnTo>
                  <a:pt x="197187" y="71792"/>
                </a:lnTo>
                <a:cubicBezTo>
                  <a:pt x="197187" y="66755"/>
                  <a:pt x="195949" y="63166"/>
                  <a:pt x="193461" y="61021"/>
                </a:cubicBezTo>
                <a:cubicBezTo>
                  <a:pt x="190973" y="58874"/>
                  <a:pt x="186283" y="57805"/>
                  <a:pt x="179381" y="57805"/>
                </a:cubicBezTo>
                <a:cubicBezTo>
                  <a:pt x="174719" y="57805"/>
                  <a:pt x="171087" y="58723"/>
                  <a:pt x="168477" y="60552"/>
                </a:cubicBezTo>
                <a:cubicBezTo>
                  <a:pt x="165866" y="62388"/>
                  <a:pt x="163750" y="65607"/>
                  <a:pt x="162134" y="70208"/>
                </a:cubicBezTo>
                <a:close/>
                <a:moveTo>
                  <a:pt x="197187" y="91461"/>
                </a:moveTo>
                <a:cubicBezTo>
                  <a:pt x="193831" y="92581"/>
                  <a:pt x="188518" y="93914"/>
                  <a:pt x="181246" y="95468"/>
                </a:cubicBezTo>
                <a:cubicBezTo>
                  <a:pt x="173974" y="97024"/>
                  <a:pt x="169218" y="98550"/>
                  <a:pt x="166979" y="100040"/>
                </a:cubicBezTo>
                <a:cubicBezTo>
                  <a:pt x="163559" y="102467"/>
                  <a:pt x="161853" y="105542"/>
                  <a:pt x="161853" y="109270"/>
                </a:cubicBezTo>
                <a:cubicBezTo>
                  <a:pt x="161853" y="112936"/>
                  <a:pt x="163221" y="116107"/>
                  <a:pt x="165956" y="118783"/>
                </a:cubicBezTo>
                <a:cubicBezTo>
                  <a:pt x="168693" y="121454"/>
                  <a:pt x="172174" y="122790"/>
                  <a:pt x="176397" y="122790"/>
                </a:cubicBezTo>
                <a:cubicBezTo>
                  <a:pt x="181120" y="122790"/>
                  <a:pt x="185627" y="121238"/>
                  <a:pt x="189919" y="118131"/>
                </a:cubicBezTo>
                <a:cubicBezTo>
                  <a:pt x="193086" y="115765"/>
                  <a:pt x="195167" y="112875"/>
                  <a:pt x="196164" y="109455"/>
                </a:cubicBezTo>
                <a:cubicBezTo>
                  <a:pt x="196845" y="107219"/>
                  <a:pt x="197187" y="102964"/>
                  <a:pt x="197187" y="96682"/>
                </a:cubicBezTo>
                <a:close/>
                <a:moveTo>
                  <a:pt x="249494" y="39996"/>
                </a:moveTo>
                <a:lnTo>
                  <a:pt x="281938" y="39996"/>
                </a:lnTo>
                <a:lnTo>
                  <a:pt x="306554" y="108994"/>
                </a:lnTo>
                <a:lnTo>
                  <a:pt x="331351" y="39996"/>
                </a:lnTo>
                <a:lnTo>
                  <a:pt x="363704" y="39996"/>
                </a:lnTo>
                <a:lnTo>
                  <a:pt x="363704" y="139010"/>
                </a:lnTo>
                <a:lnTo>
                  <a:pt x="341425" y="139010"/>
                </a:lnTo>
                <a:lnTo>
                  <a:pt x="341425" y="73840"/>
                </a:lnTo>
                <a:lnTo>
                  <a:pt x="317276" y="139010"/>
                </a:lnTo>
                <a:lnTo>
                  <a:pt x="294894" y="139010"/>
                </a:lnTo>
                <a:lnTo>
                  <a:pt x="271869" y="73840"/>
                </a:lnTo>
                <a:lnTo>
                  <a:pt x="271869" y="139010"/>
                </a:lnTo>
                <a:lnTo>
                  <a:pt x="249494" y="139010"/>
                </a:lnTo>
                <a:close/>
                <a:moveTo>
                  <a:pt x="406904" y="70208"/>
                </a:moveTo>
                <a:lnTo>
                  <a:pt x="383130" y="65916"/>
                </a:lnTo>
                <a:cubicBezTo>
                  <a:pt x="385801" y="56343"/>
                  <a:pt x="390406" y="49259"/>
                  <a:pt x="396932" y="44658"/>
                </a:cubicBezTo>
                <a:cubicBezTo>
                  <a:pt x="403459" y="40060"/>
                  <a:pt x="413154" y="37761"/>
                  <a:pt x="426021" y="37761"/>
                </a:cubicBezTo>
                <a:cubicBezTo>
                  <a:pt x="437703" y="37761"/>
                  <a:pt x="446404" y="39146"/>
                  <a:pt x="452120" y="41911"/>
                </a:cubicBezTo>
                <a:cubicBezTo>
                  <a:pt x="457838" y="44673"/>
                  <a:pt x="461863" y="48186"/>
                  <a:pt x="464195" y="52442"/>
                </a:cubicBezTo>
                <a:cubicBezTo>
                  <a:pt x="466529" y="56700"/>
                  <a:pt x="467694" y="64516"/>
                  <a:pt x="467694" y="75892"/>
                </a:cubicBezTo>
                <a:lnTo>
                  <a:pt x="467413" y="106474"/>
                </a:lnTo>
                <a:cubicBezTo>
                  <a:pt x="467413" y="115175"/>
                  <a:pt x="467835" y="121591"/>
                  <a:pt x="468677" y="125723"/>
                </a:cubicBezTo>
                <a:cubicBezTo>
                  <a:pt x="469512" y="129860"/>
                  <a:pt x="471081" y="134291"/>
                  <a:pt x="473379" y="139010"/>
                </a:cubicBezTo>
                <a:lnTo>
                  <a:pt x="447462" y="139010"/>
                </a:lnTo>
                <a:cubicBezTo>
                  <a:pt x="446779" y="137271"/>
                  <a:pt x="445939" y="134695"/>
                  <a:pt x="444942" y="131275"/>
                </a:cubicBezTo>
                <a:cubicBezTo>
                  <a:pt x="444507" y="129723"/>
                  <a:pt x="444201" y="128696"/>
                  <a:pt x="444010" y="128200"/>
                </a:cubicBezTo>
                <a:cubicBezTo>
                  <a:pt x="439535" y="132552"/>
                  <a:pt x="434750" y="135813"/>
                  <a:pt x="429653" y="137988"/>
                </a:cubicBezTo>
                <a:cubicBezTo>
                  <a:pt x="424559" y="140159"/>
                  <a:pt x="419119" y="141246"/>
                  <a:pt x="413338" y="141246"/>
                </a:cubicBezTo>
                <a:cubicBezTo>
                  <a:pt x="403143" y="141246"/>
                  <a:pt x="395107" y="138485"/>
                  <a:pt x="389236" y="132952"/>
                </a:cubicBezTo>
                <a:cubicBezTo>
                  <a:pt x="383361" y="127419"/>
                  <a:pt x="380422" y="120427"/>
                  <a:pt x="380422" y="111970"/>
                </a:cubicBezTo>
                <a:cubicBezTo>
                  <a:pt x="380422" y="106380"/>
                  <a:pt x="381762" y="101394"/>
                  <a:pt x="384433" y="97010"/>
                </a:cubicBezTo>
                <a:cubicBezTo>
                  <a:pt x="387105" y="92628"/>
                  <a:pt x="390852" y="89273"/>
                  <a:pt x="395672" y="86940"/>
                </a:cubicBezTo>
                <a:cubicBezTo>
                  <a:pt x="400486" y="84607"/>
                  <a:pt x="407434" y="82574"/>
                  <a:pt x="416510" y="80835"/>
                </a:cubicBezTo>
                <a:cubicBezTo>
                  <a:pt x="428753" y="78534"/>
                  <a:pt x="437239" y="76389"/>
                  <a:pt x="441961" y="74401"/>
                </a:cubicBezTo>
                <a:lnTo>
                  <a:pt x="441961" y="71792"/>
                </a:lnTo>
                <a:cubicBezTo>
                  <a:pt x="441961" y="66755"/>
                  <a:pt x="440719" y="63166"/>
                  <a:pt x="438231" y="61021"/>
                </a:cubicBezTo>
                <a:cubicBezTo>
                  <a:pt x="435744" y="58874"/>
                  <a:pt x="431054" y="57805"/>
                  <a:pt x="424153" y="57805"/>
                </a:cubicBezTo>
                <a:cubicBezTo>
                  <a:pt x="419494" y="57805"/>
                  <a:pt x="415858" y="58723"/>
                  <a:pt x="413248" y="60552"/>
                </a:cubicBezTo>
                <a:cubicBezTo>
                  <a:pt x="410638" y="62388"/>
                  <a:pt x="408521" y="65607"/>
                  <a:pt x="406904" y="70208"/>
                </a:cubicBezTo>
                <a:close/>
                <a:moveTo>
                  <a:pt x="441961" y="91461"/>
                </a:moveTo>
                <a:cubicBezTo>
                  <a:pt x="438602" y="92581"/>
                  <a:pt x="433289" y="93914"/>
                  <a:pt x="426021" y="95468"/>
                </a:cubicBezTo>
                <a:cubicBezTo>
                  <a:pt x="418745" y="97024"/>
                  <a:pt x="413990" y="98550"/>
                  <a:pt x="411751" y="100040"/>
                </a:cubicBezTo>
                <a:cubicBezTo>
                  <a:pt x="408331" y="102467"/>
                  <a:pt x="406624" y="105542"/>
                  <a:pt x="406624" y="109270"/>
                </a:cubicBezTo>
                <a:cubicBezTo>
                  <a:pt x="406624" y="112936"/>
                  <a:pt x="407991" y="116107"/>
                  <a:pt x="410731" y="118783"/>
                </a:cubicBezTo>
                <a:cubicBezTo>
                  <a:pt x="413464" y="121454"/>
                  <a:pt x="416945" y="122790"/>
                  <a:pt x="421168" y="122790"/>
                </a:cubicBezTo>
                <a:cubicBezTo>
                  <a:pt x="425891" y="122790"/>
                  <a:pt x="430398" y="121238"/>
                  <a:pt x="434689" y="118131"/>
                </a:cubicBezTo>
                <a:cubicBezTo>
                  <a:pt x="437857" y="115765"/>
                  <a:pt x="439938" y="112875"/>
                  <a:pt x="440935" y="109455"/>
                </a:cubicBezTo>
                <a:cubicBezTo>
                  <a:pt x="441616" y="107219"/>
                  <a:pt x="441961" y="102964"/>
                  <a:pt x="441961" y="96682"/>
                </a:cubicBezTo>
                <a:close/>
                <a:moveTo>
                  <a:pt x="492775" y="39996"/>
                </a:moveTo>
                <a:lnTo>
                  <a:pt x="517201" y="39996"/>
                </a:lnTo>
                <a:lnTo>
                  <a:pt x="517201" y="54544"/>
                </a:lnTo>
                <a:cubicBezTo>
                  <a:pt x="520369" y="49569"/>
                  <a:pt x="524660" y="45529"/>
                  <a:pt x="530068" y="42423"/>
                </a:cubicBezTo>
                <a:cubicBezTo>
                  <a:pt x="535476" y="39316"/>
                  <a:pt x="541472" y="37761"/>
                  <a:pt x="548061" y="37761"/>
                </a:cubicBezTo>
                <a:cubicBezTo>
                  <a:pt x="559559" y="37761"/>
                  <a:pt x="569315" y="42268"/>
                  <a:pt x="577336" y="51278"/>
                </a:cubicBezTo>
                <a:cubicBezTo>
                  <a:pt x="585354" y="60289"/>
                  <a:pt x="589363" y="72847"/>
                  <a:pt x="589363" y="88945"/>
                </a:cubicBezTo>
                <a:cubicBezTo>
                  <a:pt x="589363" y="105481"/>
                  <a:pt x="585324" y="118328"/>
                  <a:pt x="577242" y="127498"/>
                </a:cubicBezTo>
                <a:cubicBezTo>
                  <a:pt x="569163" y="136663"/>
                  <a:pt x="559376" y="141246"/>
                  <a:pt x="547873" y="141246"/>
                </a:cubicBezTo>
                <a:cubicBezTo>
                  <a:pt x="542405" y="141246"/>
                  <a:pt x="537448" y="140159"/>
                  <a:pt x="533002" y="137988"/>
                </a:cubicBezTo>
                <a:cubicBezTo>
                  <a:pt x="528555" y="135813"/>
                  <a:pt x="523879" y="132085"/>
                  <a:pt x="518973" y="126799"/>
                </a:cubicBezTo>
                <a:lnTo>
                  <a:pt x="518973" y="176681"/>
                </a:lnTo>
                <a:lnTo>
                  <a:pt x="492775" y="176681"/>
                </a:lnTo>
                <a:close/>
                <a:moveTo>
                  <a:pt x="518692" y="87829"/>
                </a:moveTo>
                <a:cubicBezTo>
                  <a:pt x="518692" y="98953"/>
                  <a:pt x="520895" y="107172"/>
                  <a:pt x="525311" y="112486"/>
                </a:cubicBezTo>
                <a:cubicBezTo>
                  <a:pt x="529726" y="117804"/>
                  <a:pt x="535101" y="120457"/>
                  <a:pt x="541441" y="120457"/>
                </a:cubicBezTo>
                <a:cubicBezTo>
                  <a:pt x="547531" y="120457"/>
                  <a:pt x="552596" y="118016"/>
                  <a:pt x="556636" y="113138"/>
                </a:cubicBezTo>
                <a:cubicBezTo>
                  <a:pt x="560679" y="108260"/>
                  <a:pt x="562698" y="100256"/>
                  <a:pt x="562698" y="89132"/>
                </a:cubicBezTo>
                <a:cubicBezTo>
                  <a:pt x="562698" y="78750"/>
                  <a:pt x="560618" y="71042"/>
                  <a:pt x="556452" y="66010"/>
                </a:cubicBezTo>
                <a:cubicBezTo>
                  <a:pt x="552284" y="60977"/>
                  <a:pt x="547128" y="58460"/>
                  <a:pt x="540976" y="58460"/>
                </a:cubicBezTo>
                <a:cubicBezTo>
                  <a:pt x="534571" y="58460"/>
                  <a:pt x="529257" y="60930"/>
                  <a:pt x="525035" y="65869"/>
                </a:cubicBezTo>
                <a:cubicBezTo>
                  <a:pt x="520804" y="70812"/>
                  <a:pt x="518692" y="78131"/>
                  <a:pt x="518692" y="87829"/>
                </a:cubicBezTo>
                <a:close/>
                <a:moveTo>
                  <a:pt x="695531" y="69276"/>
                </a:moveTo>
                <a:lnTo>
                  <a:pt x="669708" y="73934"/>
                </a:lnTo>
                <a:cubicBezTo>
                  <a:pt x="668837" y="68775"/>
                  <a:pt x="666861" y="64890"/>
                  <a:pt x="663786" y="62280"/>
                </a:cubicBezTo>
                <a:cubicBezTo>
                  <a:pt x="660707" y="59671"/>
                  <a:pt x="656716" y="58364"/>
                  <a:pt x="651805" y="58364"/>
                </a:cubicBezTo>
                <a:cubicBezTo>
                  <a:pt x="645279" y="58364"/>
                  <a:pt x="640073" y="60613"/>
                  <a:pt x="636193" y="65120"/>
                </a:cubicBezTo>
                <a:cubicBezTo>
                  <a:pt x="632304" y="69627"/>
                  <a:pt x="630364" y="77166"/>
                  <a:pt x="630364" y="87732"/>
                </a:cubicBezTo>
                <a:cubicBezTo>
                  <a:pt x="630364" y="99479"/>
                  <a:pt x="632337" y="107777"/>
                  <a:pt x="636282" y="112623"/>
                </a:cubicBezTo>
                <a:cubicBezTo>
                  <a:pt x="640228" y="117472"/>
                  <a:pt x="645527" y="119898"/>
                  <a:pt x="652180" y="119898"/>
                </a:cubicBezTo>
                <a:cubicBezTo>
                  <a:pt x="657151" y="119898"/>
                  <a:pt x="661223" y="118483"/>
                  <a:pt x="664394" y="115653"/>
                </a:cubicBezTo>
                <a:cubicBezTo>
                  <a:pt x="667563" y="112828"/>
                  <a:pt x="669798" y="107964"/>
                  <a:pt x="671105" y="101066"/>
                </a:cubicBezTo>
                <a:lnTo>
                  <a:pt x="696838" y="105448"/>
                </a:lnTo>
                <a:cubicBezTo>
                  <a:pt x="694167" y="117260"/>
                  <a:pt x="689040" y="126177"/>
                  <a:pt x="681458" y="132203"/>
                </a:cubicBezTo>
                <a:cubicBezTo>
                  <a:pt x="673874" y="138233"/>
                  <a:pt x="663707" y="141246"/>
                  <a:pt x="650967" y="141246"/>
                </a:cubicBezTo>
                <a:cubicBezTo>
                  <a:pt x="636484" y="141246"/>
                  <a:pt x="624942" y="136681"/>
                  <a:pt x="616335" y="127544"/>
                </a:cubicBezTo>
                <a:cubicBezTo>
                  <a:pt x="607723" y="118408"/>
                  <a:pt x="603418" y="105758"/>
                  <a:pt x="603418" y="89597"/>
                </a:cubicBezTo>
                <a:cubicBezTo>
                  <a:pt x="603418" y="73253"/>
                  <a:pt x="607741" y="60527"/>
                  <a:pt x="616381" y="51419"/>
                </a:cubicBezTo>
                <a:cubicBezTo>
                  <a:pt x="625018" y="42315"/>
                  <a:pt x="636703" y="37761"/>
                  <a:pt x="651434" y="37761"/>
                </a:cubicBezTo>
                <a:cubicBezTo>
                  <a:pt x="663495" y="37761"/>
                  <a:pt x="673081" y="40356"/>
                  <a:pt x="680198" y="45544"/>
                </a:cubicBezTo>
                <a:cubicBezTo>
                  <a:pt x="687313" y="50735"/>
                  <a:pt x="692425" y="58644"/>
                  <a:pt x="695531" y="69276"/>
                </a:cubicBezTo>
                <a:close/>
                <a:moveTo>
                  <a:pt x="714366" y="39996"/>
                </a:moveTo>
                <a:lnTo>
                  <a:pt x="740470" y="39996"/>
                </a:lnTo>
                <a:lnTo>
                  <a:pt x="740470" y="80460"/>
                </a:lnTo>
                <a:cubicBezTo>
                  <a:pt x="744822" y="79964"/>
                  <a:pt x="747901" y="78628"/>
                  <a:pt x="749700" y="76450"/>
                </a:cubicBezTo>
                <a:cubicBezTo>
                  <a:pt x="751500" y="74276"/>
                  <a:pt x="753678" y="69523"/>
                  <a:pt x="756227" y="62186"/>
                </a:cubicBezTo>
                <a:cubicBezTo>
                  <a:pt x="759586" y="52430"/>
                  <a:pt x="763251" y="46181"/>
                  <a:pt x="767229" y="43449"/>
                </a:cubicBezTo>
                <a:cubicBezTo>
                  <a:pt x="771207" y="40716"/>
                  <a:pt x="776426" y="39344"/>
                  <a:pt x="782892" y="39344"/>
                </a:cubicBezTo>
                <a:cubicBezTo>
                  <a:pt x="784883" y="39344"/>
                  <a:pt x="788333" y="39499"/>
                  <a:pt x="793239" y="39813"/>
                </a:cubicBezTo>
                <a:lnTo>
                  <a:pt x="793332" y="57153"/>
                </a:lnTo>
                <a:cubicBezTo>
                  <a:pt x="786435" y="57153"/>
                  <a:pt x="782021" y="57805"/>
                  <a:pt x="780095" y="59112"/>
                </a:cubicBezTo>
                <a:cubicBezTo>
                  <a:pt x="778168" y="60480"/>
                  <a:pt x="776088" y="64551"/>
                  <a:pt x="773849" y="71323"/>
                </a:cubicBezTo>
                <a:cubicBezTo>
                  <a:pt x="770804" y="80460"/>
                  <a:pt x="766418" y="86087"/>
                  <a:pt x="760703" y="88196"/>
                </a:cubicBezTo>
                <a:cubicBezTo>
                  <a:pt x="768968" y="90501"/>
                  <a:pt x="775963" y="97679"/>
                  <a:pt x="781679" y="109735"/>
                </a:cubicBezTo>
                <a:cubicBezTo>
                  <a:pt x="781993" y="110359"/>
                  <a:pt x="782330" y="111013"/>
                  <a:pt x="782705" y="111694"/>
                </a:cubicBezTo>
                <a:lnTo>
                  <a:pt x="797343" y="139010"/>
                </a:lnTo>
                <a:lnTo>
                  <a:pt x="769187" y="139010"/>
                </a:lnTo>
                <a:lnTo>
                  <a:pt x="756133" y="110387"/>
                </a:lnTo>
                <a:cubicBezTo>
                  <a:pt x="753462" y="104610"/>
                  <a:pt x="751147" y="100894"/>
                  <a:pt x="749188" y="99245"/>
                </a:cubicBezTo>
                <a:cubicBezTo>
                  <a:pt x="747230" y="97600"/>
                  <a:pt x="744322" y="96775"/>
                  <a:pt x="740470" y="96775"/>
                </a:cubicBezTo>
                <a:lnTo>
                  <a:pt x="740470" y="139010"/>
                </a:lnTo>
                <a:lnTo>
                  <a:pt x="714366" y="139010"/>
                </a:lnTo>
                <a:close/>
                <a:moveTo>
                  <a:pt x="831107" y="70208"/>
                </a:moveTo>
                <a:lnTo>
                  <a:pt x="807333" y="65916"/>
                </a:lnTo>
                <a:cubicBezTo>
                  <a:pt x="810008" y="56343"/>
                  <a:pt x="814609" y="49259"/>
                  <a:pt x="821135" y="44658"/>
                </a:cubicBezTo>
                <a:cubicBezTo>
                  <a:pt x="827662" y="40060"/>
                  <a:pt x="837357" y="37761"/>
                  <a:pt x="850223" y="37761"/>
                </a:cubicBezTo>
                <a:cubicBezTo>
                  <a:pt x="861909" y="37761"/>
                  <a:pt x="870607" y="39146"/>
                  <a:pt x="876327" y="41911"/>
                </a:cubicBezTo>
                <a:cubicBezTo>
                  <a:pt x="882043" y="44673"/>
                  <a:pt x="886068" y="48186"/>
                  <a:pt x="888397" y="52442"/>
                </a:cubicBezTo>
                <a:cubicBezTo>
                  <a:pt x="890730" y="56700"/>
                  <a:pt x="891897" y="64516"/>
                  <a:pt x="891897" y="75892"/>
                </a:cubicBezTo>
                <a:lnTo>
                  <a:pt x="891619" y="106474"/>
                </a:lnTo>
                <a:cubicBezTo>
                  <a:pt x="891619" y="115175"/>
                  <a:pt x="892037" y="121591"/>
                  <a:pt x="892879" y="125723"/>
                </a:cubicBezTo>
                <a:cubicBezTo>
                  <a:pt x="893715" y="129860"/>
                  <a:pt x="895284" y="134291"/>
                  <a:pt x="897582" y="139010"/>
                </a:cubicBezTo>
                <a:lnTo>
                  <a:pt x="871665" y="139010"/>
                </a:lnTo>
                <a:cubicBezTo>
                  <a:pt x="870980" y="137271"/>
                  <a:pt x="870142" y="134695"/>
                  <a:pt x="869147" y="131275"/>
                </a:cubicBezTo>
                <a:cubicBezTo>
                  <a:pt x="868712" y="129723"/>
                  <a:pt x="868403" y="128696"/>
                  <a:pt x="868211" y="128200"/>
                </a:cubicBezTo>
                <a:cubicBezTo>
                  <a:pt x="863737" y="132552"/>
                  <a:pt x="858953" y="135813"/>
                  <a:pt x="853859" y="137988"/>
                </a:cubicBezTo>
                <a:cubicBezTo>
                  <a:pt x="848761" y="140159"/>
                  <a:pt x="843322" y="141246"/>
                  <a:pt x="837544" y="141246"/>
                </a:cubicBezTo>
                <a:cubicBezTo>
                  <a:pt x="827346" y="141246"/>
                  <a:pt x="819313" y="138485"/>
                  <a:pt x="813442" y="132952"/>
                </a:cubicBezTo>
                <a:cubicBezTo>
                  <a:pt x="807567" y="127419"/>
                  <a:pt x="804629" y="120427"/>
                  <a:pt x="804629" y="111970"/>
                </a:cubicBezTo>
                <a:cubicBezTo>
                  <a:pt x="804629" y="106380"/>
                  <a:pt x="805965" y="101394"/>
                  <a:pt x="808636" y="97010"/>
                </a:cubicBezTo>
                <a:cubicBezTo>
                  <a:pt x="811307" y="92628"/>
                  <a:pt x="815055" y="89273"/>
                  <a:pt x="819875" y="86940"/>
                </a:cubicBezTo>
                <a:cubicBezTo>
                  <a:pt x="824689" y="84607"/>
                  <a:pt x="831636" y="82574"/>
                  <a:pt x="840712" y="80835"/>
                </a:cubicBezTo>
                <a:cubicBezTo>
                  <a:pt x="852955" y="78534"/>
                  <a:pt x="861440" y="76389"/>
                  <a:pt x="866164" y="74401"/>
                </a:cubicBezTo>
                <a:lnTo>
                  <a:pt x="866164" y="71792"/>
                </a:lnTo>
                <a:cubicBezTo>
                  <a:pt x="866164" y="66755"/>
                  <a:pt x="864923" y="63166"/>
                  <a:pt x="862434" y="61021"/>
                </a:cubicBezTo>
                <a:cubicBezTo>
                  <a:pt x="859950" y="58874"/>
                  <a:pt x="855256" y="57805"/>
                  <a:pt x="848355" y="57805"/>
                </a:cubicBezTo>
                <a:cubicBezTo>
                  <a:pt x="843697" y="57805"/>
                  <a:pt x="840061" y="58723"/>
                  <a:pt x="837450" y="60552"/>
                </a:cubicBezTo>
                <a:cubicBezTo>
                  <a:pt x="834840" y="62388"/>
                  <a:pt x="832724" y="65607"/>
                  <a:pt x="831107" y="70208"/>
                </a:cubicBezTo>
                <a:close/>
                <a:moveTo>
                  <a:pt x="866164" y="91461"/>
                </a:moveTo>
                <a:cubicBezTo>
                  <a:pt x="862805" y="92581"/>
                  <a:pt x="857492" y="93914"/>
                  <a:pt x="850223" y="95468"/>
                </a:cubicBezTo>
                <a:cubicBezTo>
                  <a:pt x="842947" y="97024"/>
                  <a:pt x="838195" y="98550"/>
                  <a:pt x="835956" y="100040"/>
                </a:cubicBezTo>
                <a:cubicBezTo>
                  <a:pt x="832536" y="102467"/>
                  <a:pt x="830827" y="105542"/>
                  <a:pt x="830827" y="109270"/>
                </a:cubicBezTo>
                <a:cubicBezTo>
                  <a:pt x="830827" y="112936"/>
                  <a:pt x="832194" y="116107"/>
                  <a:pt x="834934" y="118783"/>
                </a:cubicBezTo>
                <a:cubicBezTo>
                  <a:pt x="837666" y="121454"/>
                  <a:pt x="841148" y="122790"/>
                  <a:pt x="845373" y="122790"/>
                </a:cubicBezTo>
                <a:cubicBezTo>
                  <a:pt x="850094" y="122790"/>
                  <a:pt x="854601" y="121238"/>
                  <a:pt x="858892" y="118131"/>
                </a:cubicBezTo>
                <a:cubicBezTo>
                  <a:pt x="862060" y="115765"/>
                  <a:pt x="864144" y="112875"/>
                  <a:pt x="865138" y="109455"/>
                </a:cubicBezTo>
                <a:cubicBezTo>
                  <a:pt x="865818" y="107219"/>
                  <a:pt x="866164" y="102964"/>
                  <a:pt x="866164" y="96682"/>
                </a:cubicBezTo>
                <a:close/>
                <a:moveTo>
                  <a:pt x="1002564" y="39996"/>
                </a:moveTo>
                <a:lnTo>
                  <a:pt x="1002564" y="139010"/>
                </a:lnTo>
                <a:lnTo>
                  <a:pt x="976554" y="139010"/>
                </a:lnTo>
                <a:lnTo>
                  <a:pt x="976554" y="97899"/>
                </a:lnTo>
                <a:lnTo>
                  <a:pt x="974128" y="97899"/>
                </a:lnTo>
                <a:cubicBezTo>
                  <a:pt x="968472" y="97899"/>
                  <a:pt x="964321" y="98625"/>
                  <a:pt x="961679" y="100087"/>
                </a:cubicBezTo>
                <a:cubicBezTo>
                  <a:pt x="959041" y="101549"/>
                  <a:pt x="956103" y="104641"/>
                  <a:pt x="952874" y="109361"/>
                </a:cubicBezTo>
                <a:lnTo>
                  <a:pt x="951286" y="111319"/>
                </a:lnTo>
                <a:lnTo>
                  <a:pt x="934035" y="139010"/>
                </a:lnTo>
                <a:lnTo>
                  <a:pt x="903549" y="139010"/>
                </a:lnTo>
                <a:lnTo>
                  <a:pt x="922288" y="110297"/>
                </a:lnTo>
                <a:cubicBezTo>
                  <a:pt x="927638" y="102092"/>
                  <a:pt x="932482" y="97369"/>
                  <a:pt x="936835" y="96123"/>
                </a:cubicBezTo>
                <a:cubicBezTo>
                  <a:pt x="929498" y="95688"/>
                  <a:pt x="923552" y="92909"/>
                  <a:pt x="918982" y="87779"/>
                </a:cubicBezTo>
                <a:cubicBezTo>
                  <a:pt x="914414" y="82649"/>
                  <a:pt x="912128" y="76108"/>
                  <a:pt x="912128" y="68155"/>
                </a:cubicBezTo>
                <a:cubicBezTo>
                  <a:pt x="912128" y="61751"/>
                  <a:pt x="913633" y="56282"/>
                  <a:pt x="916651" y="51743"/>
                </a:cubicBezTo>
                <a:cubicBezTo>
                  <a:pt x="919663" y="47207"/>
                  <a:pt x="923674" y="44114"/>
                  <a:pt x="928678" y="42470"/>
                </a:cubicBezTo>
                <a:cubicBezTo>
                  <a:pt x="933681" y="40824"/>
                  <a:pt x="941126" y="39996"/>
                  <a:pt x="951006" y="39996"/>
                </a:cubicBezTo>
                <a:close/>
                <a:moveTo>
                  <a:pt x="976554" y="56873"/>
                </a:moveTo>
                <a:lnTo>
                  <a:pt x="957809" y="56873"/>
                </a:lnTo>
                <a:cubicBezTo>
                  <a:pt x="950915" y="56873"/>
                  <a:pt x="946063" y="57852"/>
                  <a:pt x="943268" y="59810"/>
                </a:cubicBezTo>
                <a:cubicBezTo>
                  <a:pt x="940471" y="61769"/>
                  <a:pt x="939071" y="65012"/>
                  <a:pt x="939071" y="69552"/>
                </a:cubicBezTo>
                <a:cubicBezTo>
                  <a:pt x="939071" y="74088"/>
                  <a:pt x="940655" y="77353"/>
                  <a:pt x="943826" y="79344"/>
                </a:cubicBezTo>
                <a:cubicBezTo>
                  <a:pt x="946999" y="81332"/>
                  <a:pt x="952185" y="82325"/>
                  <a:pt x="959400" y="82325"/>
                </a:cubicBezTo>
                <a:lnTo>
                  <a:pt x="976554" y="823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985594" y="6573181"/>
            <a:ext cx="756504" cy="142087"/>
          </a:xfrm>
          <a:custGeom>
            <a:avLst/>
            <a:gdLst/>
            <a:ahLst/>
            <a:cxnLst/>
            <a:rect l="l" t="t" r="r" b="b"/>
            <a:pathLst>
              <a:path w="756504" h="142087">
                <a:moveTo>
                  <a:pt x="0" y="88944"/>
                </a:moveTo>
                <a:cubicBezTo>
                  <a:pt x="0" y="80243"/>
                  <a:pt x="2143" y="71823"/>
                  <a:pt x="6434" y="63680"/>
                </a:cubicBezTo>
                <a:cubicBezTo>
                  <a:pt x="10725" y="55537"/>
                  <a:pt x="16802" y="49322"/>
                  <a:pt x="24661" y="45031"/>
                </a:cubicBezTo>
                <a:cubicBezTo>
                  <a:pt x="32524" y="40744"/>
                  <a:pt x="41303" y="38602"/>
                  <a:pt x="50999" y="38602"/>
                </a:cubicBezTo>
                <a:cubicBezTo>
                  <a:pt x="65982" y="38602"/>
                  <a:pt x="78254" y="43461"/>
                  <a:pt x="87826" y="53188"/>
                </a:cubicBezTo>
                <a:cubicBezTo>
                  <a:pt x="97399" y="62917"/>
                  <a:pt x="102183" y="75210"/>
                  <a:pt x="102183" y="90064"/>
                </a:cubicBezTo>
                <a:cubicBezTo>
                  <a:pt x="102183" y="105044"/>
                  <a:pt x="97352" y="117459"/>
                  <a:pt x="87690" y="127313"/>
                </a:cubicBezTo>
                <a:cubicBezTo>
                  <a:pt x="78024" y="137162"/>
                  <a:pt x="65852" y="142087"/>
                  <a:pt x="51185" y="142087"/>
                </a:cubicBezTo>
                <a:cubicBezTo>
                  <a:pt x="42114" y="142087"/>
                  <a:pt x="33460" y="140035"/>
                  <a:pt x="25226" y="135935"/>
                </a:cubicBezTo>
                <a:cubicBezTo>
                  <a:pt x="16985" y="131834"/>
                  <a:pt x="10725" y="125818"/>
                  <a:pt x="6434" y="117892"/>
                </a:cubicBezTo>
                <a:cubicBezTo>
                  <a:pt x="2143" y="109971"/>
                  <a:pt x="0" y="100321"/>
                  <a:pt x="0" y="88944"/>
                </a:cubicBezTo>
                <a:close/>
                <a:moveTo>
                  <a:pt x="26853" y="90345"/>
                </a:moveTo>
                <a:cubicBezTo>
                  <a:pt x="26853" y="100166"/>
                  <a:pt x="29182" y="107685"/>
                  <a:pt x="33845" y="112906"/>
                </a:cubicBezTo>
                <a:cubicBezTo>
                  <a:pt x="38507" y="118130"/>
                  <a:pt x="44256" y="120740"/>
                  <a:pt x="51093" y="120740"/>
                </a:cubicBezTo>
                <a:cubicBezTo>
                  <a:pt x="57931" y="120740"/>
                  <a:pt x="63667" y="118130"/>
                  <a:pt x="68296" y="112906"/>
                </a:cubicBezTo>
                <a:cubicBezTo>
                  <a:pt x="72926" y="107685"/>
                  <a:pt x="75240" y="100101"/>
                  <a:pt x="75240" y="90161"/>
                </a:cubicBezTo>
                <a:cubicBezTo>
                  <a:pt x="75240" y="80463"/>
                  <a:pt x="72926" y="73003"/>
                  <a:pt x="68296" y="67779"/>
                </a:cubicBezTo>
                <a:cubicBezTo>
                  <a:pt x="63667" y="62560"/>
                  <a:pt x="57931" y="59950"/>
                  <a:pt x="51093" y="59950"/>
                </a:cubicBezTo>
                <a:cubicBezTo>
                  <a:pt x="44256" y="59950"/>
                  <a:pt x="38507" y="62560"/>
                  <a:pt x="33845" y="67779"/>
                </a:cubicBezTo>
                <a:cubicBezTo>
                  <a:pt x="29182" y="73003"/>
                  <a:pt x="26853" y="80528"/>
                  <a:pt x="26853" y="90345"/>
                </a:cubicBezTo>
                <a:close/>
                <a:moveTo>
                  <a:pt x="197004" y="0"/>
                </a:moveTo>
                <a:lnTo>
                  <a:pt x="214810" y="0"/>
                </a:lnTo>
                <a:cubicBezTo>
                  <a:pt x="214251" y="7898"/>
                  <a:pt x="212188" y="13881"/>
                  <a:pt x="208617" y="17948"/>
                </a:cubicBezTo>
                <a:cubicBezTo>
                  <a:pt x="205042" y="22020"/>
                  <a:pt x="196229" y="24058"/>
                  <a:pt x="182182" y="24058"/>
                </a:cubicBezTo>
                <a:cubicBezTo>
                  <a:pt x="180504" y="24058"/>
                  <a:pt x="178824" y="24025"/>
                  <a:pt x="177146" y="23964"/>
                </a:cubicBezTo>
                <a:lnTo>
                  <a:pt x="173787" y="23964"/>
                </a:lnTo>
                <a:cubicBezTo>
                  <a:pt x="165461" y="23964"/>
                  <a:pt x="158689" y="24883"/>
                  <a:pt x="153468" y="26711"/>
                </a:cubicBezTo>
                <a:cubicBezTo>
                  <a:pt x="148245" y="28544"/>
                  <a:pt x="143973" y="32100"/>
                  <a:pt x="140645" y="37388"/>
                </a:cubicBezTo>
                <a:cubicBezTo>
                  <a:pt x="137319" y="42673"/>
                  <a:pt x="135594" y="51187"/>
                  <a:pt x="135469" y="62934"/>
                </a:cubicBezTo>
                <a:cubicBezTo>
                  <a:pt x="139324" y="55662"/>
                  <a:pt x="144314" y="50223"/>
                  <a:pt x="150434" y="46615"/>
                </a:cubicBezTo>
                <a:cubicBezTo>
                  <a:pt x="156557" y="43012"/>
                  <a:pt x="163844" y="41212"/>
                  <a:pt x="172297" y="41212"/>
                </a:cubicBezTo>
                <a:cubicBezTo>
                  <a:pt x="185290" y="41212"/>
                  <a:pt x="196290" y="46263"/>
                  <a:pt x="205305" y="56361"/>
                </a:cubicBezTo>
                <a:cubicBezTo>
                  <a:pt x="214313" y="66462"/>
                  <a:pt x="218820" y="78162"/>
                  <a:pt x="218820" y="91464"/>
                </a:cubicBezTo>
                <a:cubicBezTo>
                  <a:pt x="218820" y="105321"/>
                  <a:pt x="214082" y="117226"/>
                  <a:pt x="204604" y="127168"/>
                </a:cubicBezTo>
                <a:cubicBezTo>
                  <a:pt x="195124" y="137116"/>
                  <a:pt x="182741" y="142087"/>
                  <a:pt x="167451" y="142087"/>
                </a:cubicBezTo>
                <a:cubicBezTo>
                  <a:pt x="156947" y="142087"/>
                  <a:pt x="147717" y="139571"/>
                  <a:pt x="139760" y="134534"/>
                </a:cubicBezTo>
                <a:cubicBezTo>
                  <a:pt x="131804" y="129505"/>
                  <a:pt x="126116" y="122618"/>
                  <a:pt x="122696" y="113888"/>
                </a:cubicBezTo>
                <a:cubicBezTo>
                  <a:pt x="119276" y="105156"/>
                  <a:pt x="117569" y="90686"/>
                  <a:pt x="117569" y="70487"/>
                </a:cubicBezTo>
                <a:cubicBezTo>
                  <a:pt x="117569" y="46744"/>
                  <a:pt x="121937" y="29681"/>
                  <a:pt x="130669" y="19298"/>
                </a:cubicBezTo>
                <a:cubicBezTo>
                  <a:pt x="139401" y="8920"/>
                  <a:pt x="154642" y="3732"/>
                  <a:pt x="176397" y="3732"/>
                </a:cubicBezTo>
                <a:lnTo>
                  <a:pt x="189642" y="3732"/>
                </a:lnTo>
                <a:cubicBezTo>
                  <a:pt x="193306" y="3732"/>
                  <a:pt x="195762" y="2486"/>
                  <a:pt x="197004" y="0"/>
                </a:cubicBezTo>
                <a:close/>
                <a:moveTo>
                  <a:pt x="144234" y="91090"/>
                </a:moveTo>
                <a:cubicBezTo>
                  <a:pt x="144234" y="100101"/>
                  <a:pt x="146492" y="107232"/>
                  <a:pt x="150996" y="112485"/>
                </a:cubicBezTo>
                <a:cubicBezTo>
                  <a:pt x="155503" y="117741"/>
                  <a:pt x="161019" y="120365"/>
                  <a:pt x="167545" y="120365"/>
                </a:cubicBezTo>
                <a:cubicBezTo>
                  <a:pt x="174568" y="120365"/>
                  <a:pt x="180335" y="117647"/>
                  <a:pt x="184843" y="112208"/>
                </a:cubicBezTo>
                <a:cubicBezTo>
                  <a:pt x="189346" y="106768"/>
                  <a:pt x="191600" y="99762"/>
                  <a:pt x="191600" y="91183"/>
                </a:cubicBezTo>
                <a:cubicBezTo>
                  <a:pt x="191600" y="82421"/>
                  <a:pt x="189314" y="75351"/>
                  <a:pt x="184746" y="69975"/>
                </a:cubicBezTo>
                <a:cubicBezTo>
                  <a:pt x="180178" y="64597"/>
                  <a:pt x="174533" y="61908"/>
                  <a:pt x="167822" y="61908"/>
                </a:cubicBezTo>
                <a:cubicBezTo>
                  <a:pt x="161296" y="61908"/>
                  <a:pt x="155737" y="64551"/>
                  <a:pt x="151135" y="69832"/>
                </a:cubicBezTo>
                <a:cubicBezTo>
                  <a:pt x="146536" y="75116"/>
                  <a:pt x="144234" y="82201"/>
                  <a:pt x="144234" y="91090"/>
                </a:cubicBezTo>
                <a:close/>
                <a:moveTo>
                  <a:pt x="242375" y="40838"/>
                </a:moveTo>
                <a:lnTo>
                  <a:pt x="330110" y="40838"/>
                </a:lnTo>
                <a:lnTo>
                  <a:pt x="330110" y="139852"/>
                </a:lnTo>
                <a:lnTo>
                  <a:pt x="304003" y="139852"/>
                </a:lnTo>
                <a:lnTo>
                  <a:pt x="304003" y="62095"/>
                </a:lnTo>
                <a:lnTo>
                  <a:pt x="268290" y="62095"/>
                </a:lnTo>
                <a:lnTo>
                  <a:pt x="268290" y="106566"/>
                </a:lnTo>
                <a:cubicBezTo>
                  <a:pt x="268290" y="117881"/>
                  <a:pt x="266987" y="125818"/>
                  <a:pt x="264381" y="130388"/>
                </a:cubicBezTo>
                <a:cubicBezTo>
                  <a:pt x="261772" y="134956"/>
                  <a:pt x="258877" y="137954"/>
                  <a:pt x="255709" y="139383"/>
                </a:cubicBezTo>
                <a:cubicBezTo>
                  <a:pt x="252537" y="140817"/>
                  <a:pt x="247439" y="141530"/>
                  <a:pt x="240416" y="141530"/>
                </a:cubicBezTo>
                <a:cubicBezTo>
                  <a:pt x="236255" y="141530"/>
                  <a:pt x="230750" y="140971"/>
                  <a:pt x="223917" y="139852"/>
                </a:cubicBezTo>
                <a:lnTo>
                  <a:pt x="223917" y="120552"/>
                </a:lnTo>
                <a:cubicBezTo>
                  <a:pt x="224475" y="120552"/>
                  <a:pt x="225933" y="120614"/>
                  <a:pt x="228294" y="120740"/>
                </a:cubicBezTo>
                <a:cubicBezTo>
                  <a:pt x="231031" y="120926"/>
                  <a:pt x="233144" y="121020"/>
                  <a:pt x="234638" y="121020"/>
                </a:cubicBezTo>
                <a:cubicBezTo>
                  <a:pt x="238180" y="121020"/>
                  <a:pt x="240354" y="119853"/>
                  <a:pt x="241164" y="117524"/>
                </a:cubicBezTo>
                <a:cubicBezTo>
                  <a:pt x="241971" y="115192"/>
                  <a:pt x="242375" y="108711"/>
                  <a:pt x="242375" y="98082"/>
                </a:cubicBezTo>
                <a:close/>
                <a:moveTo>
                  <a:pt x="376164" y="71045"/>
                </a:moveTo>
                <a:lnTo>
                  <a:pt x="352390" y="66753"/>
                </a:lnTo>
                <a:cubicBezTo>
                  <a:pt x="355062" y="57185"/>
                  <a:pt x="359666" y="50097"/>
                  <a:pt x="366193" y="45500"/>
                </a:cubicBezTo>
                <a:cubicBezTo>
                  <a:pt x="372720" y="40899"/>
                  <a:pt x="382414" y="38602"/>
                  <a:pt x="395280" y="38602"/>
                </a:cubicBezTo>
                <a:cubicBezTo>
                  <a:pt x="406963" y="38602"/>
                  <a:pt x="415664" y="39984"/>
                  <a:pt x="421381" y="42749"/>
                </a:cubicBezTo>
                <a:cubicBezTo>
                  <a:pt x="427098" y="45514"/>
                  <a:pt x="431122" y="49028"/>
                  <a:pt x="433455" y="53282"/>
                </a:cubicBezTo>
                <a:cubicBezTo>
                  <a:pt x="435788" y="57542"/>
                  <a:pt x="436954" y="65358"/>
                  <a:pt x="436954" y="76733"/>
                </a:cubicBezTo>
                <a:lnTo>
                  <a:pt x="436673" y="107314"/>
                </a:lnTo>
                <a:cubicBezTo>
                  <a:pt x="436673" y="116017"/>
                  <a:pt x="437095" y="122431"/>
                  <a:pt x="437937" y="126564"/>
                </a:cubicBezTo>
                <a:cubicBezTo>
                  <a:pt x="438773" y="130700"/>
                  <a:pt x="440342" y="135129"/>
                  <a:pt x="442639" y="139852"/>
                </a:cubicBezTo>
                <a:lnTo>
                  <a:pt x="416723" y="139852"/>
                </a:lnTo>
                <a:cubicBezTo>
                  <a:pt x="416038" y="138113"/>
                  <a:pt x="415200" y="135535"/>
                  <a:pt x="414202" y="132115"/>
                </a:cubicBezTo>
                <a:cubicBezTo>
                  <a:pt x="413766" y="130561"/>
                  <a:pt x="413460" y="129534"/>
                  <a:pt x="413270" y="129038"/>
                </a:cubicBezTo>
                <a:cubicBezTo>
                  <a:pt x="408796" y="133390"/>
                  <a:pt x="404010" y="136651"/>
                  <a:pt x="398914" y="138826"/>
                </a:cubicBezTo>
                <a:cubicBezTo>
                  <a:pt x="393820" y="141000"/>
                  <a:pt x="388379" y="142087"/>
                  <a:pt x="382602" y="142087"/>
                </a:cubicBezTo>
                <a:cubicBezTo>
                  <a:pt x="372403" y="142087"/>
                  <a:pt x="364367" y="139322"/>
                  <a:pt x="358496" y="133793"/>
                </a:cubicBezTo>
                <a:cubicBezTo>
                  <a:pt x="352625" y="128259"/>
                  <a:pt x="349687" y="121265"/>
                  <a:pt x="349687" y="112812"/>
                </a:cubicBezTo>
                <a:cubicBezTo>
                  <a:pt x="349687" y="107218"/>
                  <a:pt x="351022" y="102236"/>
                  <a:pt x="353694" y="97850"/>
                </a:cubicBezTo>
                <a:cubicBezTo>
                  <a:pt x="356365" y="93466"/>
                  <a:pt x="360113" y="90114"/>
                  <a:pt x="364933" y="87782"/>
                </a:cubicBezTo>
                <a:cubicBezTo>
                  <a:pt x="369746" y="85449"/>
                  <a:pt x="376694" y="83414"/>
                  <a:pt x="385769" y="81676"/>
                </a:cubicBezTo>
                <a:cubicBezTo>
                  <a:pt x="398013" y="79372"/>
                  <a:pt x="406498" y="77229"/>
                  <a:pt x="411221" y="75239"/>
                </a:cubicBezTo>
                <a:lnTo>
                  <a:pt x="411221" y="72629"/>
                </a:lnTo>
                <a:cubicBezTo>
                  <a:pt x="411221" y="67597"/>
                  <a:pt x="409979" y="64008"/>
                  <a:pt x="407493" y="61857"/>
                </a:cubicBezTo>
                <a:cubicBezTo>
                  <a:pt x="405004" y="59716"/>
                  <a:pt x="400313" y="58643"/>
                  <a:pt x="393412" y="58643"/>
                </a:cubicBezTo>
                <a:cubicBezTo>
                  <a:pt x="388754" y="58643"/>
                  <a:pt x="385118" y="59561"/>
                  <a:pt x="382508" y="61394"/>
                </a:cubicBezTo>
                <a:cubicBezTo>
                  <a:pt x="379898" y="63229"/>
                  <a:pt x="377781" y="66447"/>
                  <a:pt x="376164" y="71045"/>
                </a:cubicBezTo>
                <a:close/>
                <a:moveTo>
                  <a:pt x="411221" y="92303"/>
                </a:moveTo>
                <a:cubicBezTo>
                  <a:pt x="407863" y="93422"/>
                  <a:pt x="402550" y="94754"/>
                  <a:pt x="395280" y="96310"/>
                </a:cubicBezTo>
                <a:cubicBezTo>
                  <a:pt x="388006" y="97862"/>
                  <a:pt x="383250" y="99387"/>
                  <a:pt x="381011" y="100882"/>
                </a:cubicBezTo>
                <a:cubicBezTo>
                  <a:pt x="377590" y="103305"/>
                  <a:pt x="375883" y="106382"/>
                  <a:pt x="375883" y="110108"/>
                </a:cubicBezTo>
                <a:cubicBezTo>
                  <a:pt x="375883" y="113778"/>
                  <a:pt x="377253" y="116949"/>
                  <a:pt x="379992" y="119620"/>
                </a:cubicBezTo>
                <a:cubicBezTo>
                  <a:pt x="382724" y="122292"/>
                  <a:pt x="386205" y="123630"/>
                  <a:pt x="390427" y="123630"/>
                </a:cubicBezTo>
                <a:cubicBezTo>
                  <a:pt x="395151" y="123630"/>
                  <a:pt x="399658" y="122074"/>
                  <a:pt x="403949" y="118968"/>
                </a:cubicBezTo>
                <a:cubicBezTo>
                  <a:pt x="407118" y="116607"/>
                  <a:pt x="409198" y="113715"/>
                  <a:pt x="410195" y="110295"/>
                </a:cubicBezTo>
                <a:cubicBezTo>
                  <a:pt x="410876" y="108060"/>
                  <a:pt x="411221" y="103802"/>
                  <a:pt x="411221" y="97523"/>
                </a:cubicBezTo>
                <a:close/>
                <a:moveTo>
                  <a:pt x="549113" y="70112"/>
                </a:moveTo>
                <a:lnTo>
                  <a:pt x="523286" y="74775"/>
                </a:lnTo>
                <a:cubicBezTo>
                  <a:pt x="522415" y="69616"/>
                  <a:pt x="520442" y="65731"/>
                  <a:pt x="517368" y="63121"/>
                </a:cubicBezTo>
                <a:cubicBezTo>
                  <a:pt x="514289" y="60511"/>
                  <a:pt x="510298" y="59204"/>
                  <a:pt x="505383" y="59204"/>
                </a:cubicBezTo>
                <a:cubicBezTo>
                  <a:pt x="498857" y="59204"/>
                  <a:pt x="493654" y="61455"/>
                  <a:pt x="489769" y="65962"/>
                </a:cubicBezTo>
                <a:cubicBezTo>
                  <a:pt x="485886" y="70469"/>
                  <a:pt x="483942" y="78004"/>
                  <a:pt x="483942" y="88569"/>
                </a:cubicBezTo>
                <a:cubicBezTo>
                  <a:pt x="483942" y="100317"/>
                  <a:pt x="485918" y="108619"/>
                  <a:pt x="489864" y="113464"/>
                </a:cubicBezTo>
                <a:cubicBezTo>
                  <a:pt x="493810" y="118313"/>
                  <a:pt x="499108" y="120740"/>
                  <a:pt x="505758" y="120740"/>
                </a:cubicBezTo>
                <a:cubicBezTo>
                  <a:pt x="510733" y="120740"/>
                  <a:pt x="514805" y="119325"/>
                  <a:pt x="517976" y="116495"/>
                </a:cubicBezTo>
                <a:cubicBezTo>
                  <a:pt x="521144" y="113670"/>
                  <a:pt x="523380" y="108802"/>
                  <a:pt x="524687" y="101908"/>
                </a:cubicBezTo>
                <a:lnTo>
                  <a:pt x="550420" y="106290"/>
                </a:lnTo>
                <a:cubicBezTo>
                  <a:pt x="547748" y="118097"/>
                  <a:pt x="542622" y="127017"/>
                  <a:pt x="535036" y="133045"/>
                </a:cubicBezTo>
                <a:cubicBezTo>
                  <a:pt x="527454" y="139075"/>
                  <a:pt x="517288" y="142087"/>
                  <a:pt x="504548" y="142087"/>
                </a:cubicBezTo>
                <a:cubicBezTo>
                  <a:pt x="490066" y="142087"/>
                  <a:pt x="478524" y="137519"/>
                  <a:pt x="469912" y="128382"/>
                </a:cubicBezTo>
                <a:cubicBezTo>
                  <a:pt x="461305" y="119245"/>
                  <a:pt x="457000" y="106598"/>
                  <a:pt x="457000" y="90439"/>
                </a:cubicBezTo>
                <a:cubicBezTo>
                  <a:pt x="457000" y="74090"/>
                  <a:pt x="461319" y="61365"/>
                  <a:pt x="469959" y="52260"/>
                </a:cubicBezTo>
                <a:cubicBezTo>
                  <a:pt x="478598" y="43155"/>
                  <a:pt x="490285" y="38602"/>
                  <a:pt x="505016" y="38602"/>
                </a:cubicBezTo>
                <a:cubicBezTo>
                  <a:pt x="517072" y="38602"/>
                  <a:pt x="526659" y="41197"/>
                  <a:pt x="533776" y="46385"/>
                </a:cubicBezTo>
                <a:cubicBezTo>
                  <a:pt x="540893" y="51573"/>
                  <a:pt x="546005" y="59485"/>
                  <a:pt x="549113" y="70112"/>
                </a:cubicBezTo>
                <a:close/>
                <a:moveTo>
                  <a:pt x="557223" y="40838"/>
                </a:moveTo>
                <a:lnTo>
                  <a:pt x="646820" y="40838"/>
                </a:lnTo>
                <a:lnTo>
                  <a:pt x="646820" y="62002"/>
                </a:lnTo>
                <a:lnTo>
                  <a:pt x="615118" y="62002"/>
                </a:lnTo>
                <a:lnTo>
                  <a:pt x="615118" y="139852"/>
                </a:lnTo>
                <a:lnTo>
                  <a:pt x="588925" y="139852"/>
                </a:lnTo>
                <a:lnTo>
                  <a:pt x="588925" y="62002"/>
                </a:lnTo>
                <a:lnTo>
                  <a:pt x="557223" y="62002"/>
                </a:lnTo>
                <a:close/>
                <a:moveTo>
                  <a:pt x="660943" y="40838"/>
                </a:moveTo>
                <a:lnTo>
                  <a:pt x="687140" y="40838"/>
                </a:lnTo>
                <a:lnTo>
                  <a:pt x="687140" y="81953"/>
                </a:lnTo>
                <a:lnTo>
                  <a:pt x="713434" y="81953"/>
                </a:lnTo>
                <a:cubicBezTo>
                  <a:pt x="723752" y="81953"/>
                  <a:pt x="731679" y="82694"/>
                  <a:pt x="737212" y="84189"/>
                </a:cubicBezTo>
                <a:cubicBezTo>
                  <a:pt x="742742" y="85679"/>
                  <a:pt x="747343" y="88897"/>
                  <a:pt x="751007" y="93840"/>
                </a:cubicBezTo>
                <a:cubicBezTo>
                  <a:pt x="754676" y="98783"/>
                  <a:pt x="756505" y="104518"/>
                  <a:pt x="756505" y="111041"/>
                </a:cubicBezTo>
                <a:cubicBezTo>
                  <a:pt x="756505" y="120614"/>
                  <a:pt x="753229" y="127810"/>
                  <a:pt x="746670" y="132623"/>
                </a:cubicBezTo>
                <a:cubicBezTo>
                  <a:pt x="740115" y="137444"/>
                  <a:pt x="730276" y="139852"/>
                  <a:pt x="717164" y="139852"/>
                </a:cubicBezTo>
                <a:lnTo>
                  <a:pt x="660943" y="139852"/>
                </a:lnTo>
                <a:close/>
                <a:moveTo>
                  <a:pt x="687140" y="123256"/>
                </a:moveTo>
                <a:lnTo>
                  <a:pt x="711566" y="123256"/>
                </a:lnTo>
                <a:cubicBezTo>
                  <a:pt x="719213" y="123256"/>
                  <a:pt x="724109" y="122010"/>
                  <a:pt x="726254" y="119523"/>
                </a:cubicBezTo>
                <a:cubicBezTo>
                  <a:pt x="728400" y="117039"/>
                  <a:pt x="729469" y="114086"/>
                  <a:pt x="729469" y="110670"/>
                </a:cubicBezTo>
                <a:cubicBezTo>
                  <a:pt x="729469" y="105886"/>
                  <a:pt x="727619" y="102588"/>
                  <a:pt x="723921" y="100784"/>
                </a:cubicBezTo>
                <a:cubicBezTo>
                  <a:pt x="720224" y="98985"/>
                  <a:pt x="713654" y="98082"/>
                  <a:pt x="704204" y="98082"/>
                </a:cubicBezTo>
                <a:lnTo>
                  <a:pt x="687140" y="9808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965188" y="5880097"/>
            <a:ext cx="1038675" cy="165118"/>
          </a:xfrm>
          <a:custGeom>
            <a:avLst/>
            <a:gdLst/>
            <a:ahLst/>
            <a:cxnLst/>
            <a:rect l="l" t="t" r="r" b="b"/>
            <a:pathLst>
              <a:path w="1038675" h="165118">
                <a:moveTo>
                  <a:pt x="0" y="71507"/>
                </a:moveTo>
                <a:cubicBezTo>
                  <a:pt x="0" y="57586"/>
                  <a:pt x="2082" y="45904"/>
                  <a:pt x="6250" y="36454"/>
                </a:cubicBezTo>
                <a:cubicBezTo>
                  <a:pt x="9356" y="29492"/>
                  <a:pt x="13598" y="23242"/>
                  <a:pt x="18976" y="17709"/>
                </a:cubicBezTo>
                <a:cubicBezTo>
                  <a:pt x="24355" y="12179"/>
                  <a:pt x="30240" y="8078"/>
                  <a:pt x="36645" y="5408"/>
                </a:cubicBezTo>
                <a:cubicBezTo>
                  <a:pt x="45159" y="1803"/>
                  <a:pt x="54980" y="0"/>
                  <a:pt x="66104" y="0"/>
                </a:cubicBezTo>
                <a:cubicBezTo>
                  <a:pt x="86242" y="0"/>
                  <a:pt x="102360" y="6246"/>
                  <a:pt x="114447" y="18738"/>
                </a:cubicBezTo>
                <a:cubicBezTo>
                  <a:pt x="126537" y="31233"/>
                  <a:pt x="132582" y="48604"/>
                  <a:pt x="132582" y="70856"/>
                </a:cubicBezTo>
                <a:cubicBezTo>
                  <a:pt x="132582" y="92923"/>
                  <a:pt x="126584" y="110185"/>
                  <a:pt x="114588" y="122649"/>
                </a:cubicBezTo>
                <a:cubicBezTo>
                  <a:pt x="102593" y="135112"/>
                  <a:pt x="86556" y="141343"/>
                  <a:pt x="66478" y="141343"/>
                </a:cubicBezTo>
                <a:cubicBezTo>
                  <a:pt x="46156" y="141343"/>
                  <a:pt x="29992" y="135145"/>
                  <a:pt x="17997" y="122742"/>
                </a:cubicBezTo>
                <a:cubicBezTo>
                  <a:pt x="5998" y="110340"/>
                  <a:pt x="0" y="93261"/>
                  <a:pt x="0" y="71507"/>
                </a:cubicBezTo>
                <a:close/>
                <a:moveTo>
                  <a:pt x="28441" y="70578"/>
                </a:moveTo>
                <a:cubicBezTo>
                  <a:pt x="28441" y="86054"/>
                  <a:pt x="32015" y="97784"/>
                  <a:pt x="39161" y="105772"/>
                </a:cubicBezTo>
                <a:cubicBezTo>
                  <a:pt x="46307" y="113760"/>
                  <a:pt x="55382" y="117753"/>
                  <a:pt x="66384" y="117753"/>
                </a:cubicBezTo>
                <a:cubicBezTo>
                  <a:pt x="77390" y="117753"/>
                  <a:pt x="86419" y="113792"/>
                  <a:pt x="93471" y="105866"/>
                </a:cubicBezTo>
                <a:cubicBezTo>
                  <a:pt x="100523" y="97941"/>
                  <a:pt x="104051" y="86054"/>
                  <a:pt x="104051" y="70204"/>
                </a:cubicBezTo>
                <a:cubicBezTo>
                  <a:pt x="104051" y="54540"/>
                  <a:pt x="100617" y="42855"/>
                  <a:pt x="93748" y="35147"/>
                </a:cubicBezTo>
                <a:cubicBezTo>
                  <a:pt x="86883" y="27440"/>
                  <a:pt x="77761" y="23592"/>
                  <a:pt x="66384" y="23592"/>
                </a:cubicBezTo>
                <a:cubicBezTo>
                  <a:pt x="55009" y="23592"/>
                  <a:pt x="45843" y="27489"/>
                  <a:pt x="38884" y="35291"/>
                </a:cubicBezTo>
                <a:cubicBezTo>
                  <a:pt x="31922" y="43089"/>
                  <a:pt x="28441" y="54854"/>
                  <a:pt x="28441" y="70578"/>
                </a:cubicBezTo>
                <a:close/>
                <a:moveTo>
                  <a:pt x="272409" y="139010"/>
                </a:moveTo>
                <a:lnTo>
                  <a:pt x="242385" y="139010"/>
                </a:lnTo>
                <a:lnTo>
                  <a:pt x="230451" y="107964"/>
                </a:lnTo>
                <a:lnTo>
                  <a:pt x="175818" y="107964"/>
                </a:lnTo>
                <a:lnTo>
                  <a:pt x="164535" y="139010"/>
                </a:lnTo>
                <a:lnTo>
                  <a:pt x="135259" y="139010"/>
                </a:lnTo>
                <a:lnTo>
                  <a:pt x="188496" y="2329"/>
                </a:lnTo>
                <a:lnTo>
                  <a:pt x="217678" y="2329"/>
                </a:lnTo>
                <a:close/>
                <a:moveTo>
                  <a:pt x="221595" y="84935"/>
                </a:moveTo>
                <a:lnTo>
                  <a:pt x="202763" y="34218"/>
                </a:lnTo>
                <a:lnTo>
                  <a:pt x="184303" y="84935"/>
                </a:lnTo>
                <a:close/>
                <a:moveTo>
                  <a:pt x="272474" y="71507"/>
                </a:moveTo>
                <a:cubicBezTo>
                  <a:pt x="272474" y="57586"/>
                  <a:pt x="274558" y="45904"/>
                  <a:pt x="278723" y="36454"/>
                </a:cubicBezTo>
                <a:cubicBezTo>
                  <a:pt x="281830" y="29492"/>
                  <a:pt x="286070" y="23242"/>
                  <a:pt x="291449" y="17709"/>
                </a:cubicBezTo>
                <a:cubicBezTo>
                  <a:pt x="296827" y="12179"/>
                  <a:pt x="302714" y="8078"/>
                  <a:pt x="309118" y="5408"/>
                </a:cubicBezTo>
                <a:cubicBezTo>
                  <a:pt x="317636" y="1803"/>
                  <a:pt x="327453" y="0"/>
                  <a:pt x="338581" y="0"/>
                </a:cubicBezTo>
                <a:cubicBezTo>
                  <a:pt x="358719" y="0"/>
                  <a:pt x="374832" y="6246"/>
                  <a:pt x="386921" y="18738"/>
                </a:cubicBezTo>
                <a:cubicBezTo>
                  <a:pt x="399010" y="31233"/>
                  <a:pt x="405054" y="48604"/>
                  <a:pt x="405054" y="70856"/>
                </a:cubicBezTo>
                <a:cubicBezTo>
                  <a:pt x="405054" y="92923"/>
                  <a:pt x="399057" y="110185"/>
                  <a:pt x="387066" y="122649"/>
                </a:cubicBezTo>
                <a:cubicBezTo>
                  <a:pt x="375067" y="135112"/>
                  <a:pt x="359028" y="141343"/>
                  <a:pt x="338952" y="141343"/>
                </a:cubicBezTo>
                <a:cubicBezTo>
                  <a:pt x="318629" y="141343"/>
                  <a:pt x="302468" y="135145"/>
                  <a:pt x="290469" y="122742"/>
                </a:cubicBezTo>
                <a:cubicBezTo>
                  <a:pt x="278474" y="110340"/>
                  <a:pt x="272474" y="93261"/>
                  <a:pt x="272474" y="71507"/>
                </a:cubicBezTo>
                <a:close/>
                <a:moveTo>
                  <a:pt x="300914" y="70578"/>
                </a:moveTo>
                <a:cubicBezTo>
                  <a:pt x="300914" y="86054"/>
                  <a:pt x="304489" y="97784"/>
                  <a:pt x="311634" y="105772"/>
                </a:cubicBezTo>
                <a:cubicBezTo>
                  <a:pt x="318784" y="113760"/>
                  <a:pt x="327856" y="117753"/>
                  <a:pt x="338862" y="117753"/>
                </a:cubicBezTo>
                <a:cubicBezTo>
                  <a:pt x="349862" y="117753"/>
                  <a:pt x="358892" y="113792"/>
                  <a:pt x="365948" y="105866"/>
                </a:cubicBezTo>
                <a:cubicBezTo>
                  <a:pt x="372997" y="97941"/>
                  <a:pt x="376525" y="86054"/>
                  <a:pt x="376525" y="70204"/>
                </a:cubicBezTo>
                <a:cubicBezTo>
                  <a:pt x="376525" y="54540"/>
                  <a:pt x="373091" y="42855"/>
                  <a:pt x="366225" y="35147"/>
                </a:cubicBezTo>
                <a:cubicBezTo>
                  <a:pt x="359356" y="27440"/>
                  <a:pt x="350237" y="23592"/>
                  <a:pt x="338862" y="23592"/>
                </a:cubicBezTo>
                <a:cubicBezTo>
                  <a:pt x="327485" y="23592"/>
                  <a:pt x="318315" y="27489"/>
                  <a:pt x="311357" y="35291"/>
                </a:cubicBezTo>
                <a:cubicBezTo>
                  <a:pt x="304395" y="43089"/>
                  <a:pt x="300914" y="54854"/>
                  <a:pt x="300914" y="70578"/>
                </a:cubicBezTo>
                <a:close/>
                <a:moveTo>
                  <a:pt x="502949" y="39621"/>
                </a:moveTo>
                <a:lnTo>
                  <a:pt x="476096" y="33376"/>
                </a:lnTo>
                <a:cubicBezTo>
                  <a:pt x="481875" y="11124"/>
                  <a:pt x="498320" y="0"/>
                  <a:pt x="525421" y="0"/>
                </a:cubicBezTo>
                <a:cubicBezTo>
                  <a:pt x="541454" y="0"/>
                  <a:pt x="553558" y="3528"/>
                  <a:pt x="561734" y="10580"/>
                </a:cubicBezTo>
                <a:cubicBezTo>
                  <a:pt x="569909" y="17637"/>
                  <a:pt x="573996" y="25917"/>
                  <a:pt x="573996" y="35428"/>
                </a:cubicBezTo>
                <a:cubicBezTo>
                  <a:pt x="573996" y="41954"/>
                  <a:pt x="572126" y="47841"/>
                  <a:pt x="568401" y="53096"/>
                </a:cubicBezTo>
                <a:cubicBezTo>
                  <a:pt x="564671" y="58353"/>
                  <a:pt x="559073" y="62964"/>
                  <a:pt x="551614" y="66939"/>
                </a:cubicBezTo>
                <a:cubicBezTo>
                  <a:pt x="560690" y="70052"/>
                  <a:pt x="567497" y="74445"/>
                  <a:pt x="572037" y="80132"/>
                </a:cubicBezTo>
                <a:cubicBezTo>
                  <a:pt x="576572" y="85817"/>
                  <a:pt x="578841" y="92826"/>
                  <a:pt x="578841" y="101157"/>
                </a:cubicBezTo>
                <a:cubicBezTo>
                  <a:pt x="578841" y="113156"/>
                  <a:pt x="574441" y="122850"/>
                  <a:pt x="565647" y="130249"/>
                </a:cubicBezTo>
                <a:cubicBezTo>
                  <a:pt x="556856" y="137647"/>
                  <a:pt x="543693" y="141343"/>
                  <a:pt x="526165" y="141343"/>
                </a:cubicBezTo>
                <a:cubicBezTo>
                  <a:pt x="511870" y="141343"/>
                  <a:pt x="500587" y="138963"/>
                  <a:pt x="492318" y="134209"/>
                </a:cubicBezTo>
                <a:cubicBezTo>
                  <a:pt x="484049" y="129452"/>
                  <a:pt x="477835" y="120550"/>
                  <a:pt x="473675" y="107499"/>
                </a:cubicBezTo>
                <a:lnTo>
                  <a:pt x="498939" y="99198"/>
                </a:lnTo>
                <a:cubicBezTo>
                  <a:pt x="501548" y="107407"/>
                  <a:pt x="505016" y="112720"/>
                  <a:pt x="509336" y="115142"/>
                </a:cubicBezTo>
                <a:cubicBezTo>
                  <a:pt x="513659" y="117569"/>
                  <a:pt x="518987" y="118778"/>
                  <a:pt x="525323" y="118778"/>
                </a:cubicBezTo>
                <a:cubicBezTo>
                  <a:pt x="534025" y="118778"/>
                  <a:pt x="540367" y="116900"/>
                  <a:pt x="544345" y="113141"/>
                </a:cubicBezTo>
                <a:cubicBezTo>
                  <a:pt x="548324" y="109379"/>
                  <a:pt x="550310" y="105074"/>
                  <a:pt x="550310" y="100225"/>
                </a:cubicBezTo>
                <a:cubicBezTo>
                  <a:pt x="550310" y="94630"/>
                  <a:pt x="548061" y="90126"/>
                  <a:pt x="543554" y="86707"/>
                </a:cubicBezTo>
                <a:cubicBezTo>
                  <a:pt x="539047" y="83287"/>
                  <a:pt x="532253" y="81576"/>
                  <a:pt x="523182" y="81576"/>
                </a:cubicBezTo>
                <a:lnTo>
                  <a:pt x="516935" y="81576"/>
                </a:lnTo>
                <a:lnTo>
                  <a:pt x="516935" y="60977"/>
                </a:lnTo>
                <a:lnTo>
                  <a:pt x="520103" y="60977"/>
                </a:lnTo>
                <a:cubicBezTo>
                  <a:pt x="528560" y="60977"/>
                  <a:pt x="535022" y="59079"/>
                  <a:pt x="539500" y="55286"/>
                </a:cubicBezTo>
                <a:cubicBezTo>
                  <a:pt x="543974" y="51498"/>
                  <a:pt x="546211" y="46462"/>
                  <a:pt x="546211" y="40183"/>
                </a:cubicBezTo>
                <a:cubicBezTo>
                  <a:pt x="546211" y="35212"/>
                  <a:pt x="544392" y="31015"/>
                  <a:pt x="540756" y="27595"/>
                </a:cubicBezTo>
                <a:cubicBezTo>
                  <a:pt x="537120" y="24175"/>
                  <a:pt x="531912" y="22468"/>
                  <a:pt x="525140" y="22468"/>
                </a:cubicBezTo>
                <a:cubicBezTo>
                  <a:pt x="513577" y="22468"/>
                  <a:pt x="506182" y="28185"/>
                  <a:pt x="502949" y="39621"/>
                </a:cubicBezTo>
                <a:close/>
                <a:moveTo>
                  <a:pt x="622477" y="70204"/>
                </a:moveTo>
                <a:lnTo>
                  <a:pt x="598702" y="65916"/>
                </a:lnTo>
                <a:cubicBezTo>
                  <a:pt x="601373" y="56344"/>
                  <a:pt x="605978" y="49256"/>
                  <a:pt x="612501" y="44658"/>
                </a:cubicBezTo>
                <a:cubicBezTo>
                  <a:pt x="619027" y="40057"/>
                  <a:pt x="628726" y="37761"/>
                  <a:pt x="641589" y="37761"/>
                </a:cubicBezTo>
                <a:cubicBezTo>
                  <a:pt x="653274" y="37761"/>
                  <a:pt x="661975" y="39143"/>
                  <a:pt x="667693" y="41908"/>
                </a:cubicBezTo>
                <a:cubicBezTo>
                  <a:pt x="673409" y="44672"/>
                  <a:pt x="677433" y="48186"/>
                  <a:pt x="679766" y="52441"/>
                </a:cubicBezTo>
                <a:cubicBezTo>
                  <a:pt x="682099" y="56700"/>
                  <a:pt x="683263" y="64516"/>
                  <a:pt x="683263" y="75891"/>
                </a:cubicBezTo>
                <a:lnTo>
                  <a:pt x="682985" y="106474"/>
                </a:lnTo>
                <a:cubicBezTo>
                  <a:pt x="682985" y="115175"/>
                  <a:pt x="683406" y="121590"/>
                  <a:pt x="684246" y="125722"/>
                </a:cubicBezTo>
                <a:cubicBezTo>
                  <a:pt x="685084" y="129859"/>
                  <a:pt x="686650" y="134287"/>
                  <a:pt x="688950" y="139010"/>
                </a:cubicBezTo>
                <a:lnTo>
                  <a:pt x="663030" y="139010"/>
                </a:lnTo>
                <a:cubicBezTo>
                  <a:pt x="662350" y="137272"/>
                  <a:pt x="661508" y="134694"/>
                  <a:pt x="660514" y="131274"/>
                </a:cubicBezTo>
                <a:cubicBezTo>
                  <a:pt x="660079" y="129719"/>
                  <a:pt x="659769" y="128693"/>
                  <a:pt x="659581" y="128196"/>
                </a:cubicBezTo>
                <a:cubicBezTo>
                  <a:pt x="655107" y="132549"/>
                  <a:pt x="650323" y="135810"/>
                  <a:pt x="645225" y="137984"/>
                </a:cubicBezTo>
                <a:cubicBezTo>
                  <a:pt x="640127" y="140159"/>
                  <a:pt x="634688" y="141246"/>
                  <a:pt x="628909" y="141246"/>
                </a:cubicBezTo>
                <a:cubicBezTo>
                  <a:pt x="618715" y="141246"/>
                  <a:pt x="610680" y="138481"/>
                  <a:pt x="604807" y="132951"/>
                </a:cubicBezTo>
                <a:cubicBezTo>
                  <a:pt x="598932" y="127419"/>
                  <a:pt x="595995" y="120424"/>
                  <a:pt x="595995" y="111971"/>
                </a:cubicBezTo>
                <a:cubicBezTo>
                  <a:pt x="595995" y="106377"/>
                  <a:pt x="597335" y="101394"/>
                  <a:pt x="600005" y="97009"/>
                </a:cubicBezTo>
                <a:cubicBezTo>
                  <a:pt x="602676" y="92629"/>
                  <a:pt x="606424" y="89273"/>
                  <a:pt x="611241" y="86941"/>
                </a:cubicBezTo>
                <a:cubicBezTo>
                  <a:pt x="616058" y="84608"/>
                  <a:pt x="623005" y="82573"/>
                  <a:pt x="632078" y="80834"/>
                </a:cubicBezTo>
                <a:cubicBezTo>
                  <a:pt x="644321" y="78531"/>
                  <a:pt x="652807" y="76388"/>
                  <a:pt x="657530" y="74398"/>
                </a:cubicBezTo>
                <a:lnTo>
                  <a:pt x="657530" y="71792"/>
                </a:lnTo>
                <a:cubicBezTo>
                  <a:pt x="657530" y="66755"/>
                  <a:pt x="656288" y="63166"/>
                  <a:pt x="653804" y="61020"/>
                </a:cubicBezTo>
                <a:cubicBezTo>
                  <a:pt x="651316" y="58875"/>
                  <a:pt x="646626" y="57802"/>
                  <a:pt x="639725" y="57802"/>
                </a:cubicBezTo>
                <a:cubicBezTo>
                  <a:pt x="635062" y="57802"/>
                  <a:pt x="631426" y="58720"/>
                  <a:pt x="628816" y="60552"/>
                </a:cubicBezTo>
                <a:cubicBezTo>
                  <a:pt x="626205" y="62389"/>
                  <a:pt x="624090" y="65607"/>
                  <a:pt x="622477" y="70204"/>
                </a:cubicBezTo>
                <a:close/>
                <a:moveTo>
                  <a:pt x="657530" y="91462"/>
                </a:moveTo>
                <a:cubicBezTo>
                  <a:pt x="654171" y="92582"/>
                  <a:pt x="648861" y="93914"/>
                  <a:pt x="641589" y="95468"/>
                </a:cubicBezTo>
                <a:cubicBezTo>
                  <a:pt x="634313" y="97020"/>
                  <a:pt x="629561" y="98547"/>
                  <a:pt x="627322" y="100040"/>
                </a:cubicBezTo>
                <a:cubicBezTo>
                  <a:pt x="623902" y="102464"/>
                  <a:pt x="622196" y="105541"/>
                  <a:pt x="622196" y="109267"/>
                </a:cubicBezTo>
                <a:cubicBezTo>
                  <a:pt x="622196" y="112936"/>
                  <a:pt x="623564" y="116107"/>
                  <a:pt x="626299" y="118778"/>
                </a:cubicBezTo>
                <a:cubicBezTo>
                  <a:pt x="629032" y="121450"/>
                  <a:pt x="632513" y="122789"/>
                  <a:pt x="636740" y="122789"/>
                </a:cubicBezTo>
                <a:cubicBezTo>
                  <a:pt x="641463" y="122789"/>
                  <a:pt x="645970" y="121234"/>
                  <a:pt x="650258" y="118127"/>
                </a:cubicBezTo>
                <a:cubicBezTo>
                  <a:pt x="653429" y="115766"/>
                  <a:pt x="655509" y="112875"/>
                  <a:pt x="656504" y="109455"/>
                </a:cubicBezTo>
                <a:cubicBezTo>
                  <a:pt x="657187" y="107219"/>
                  <a:pt x="657530" y="102960"/>
                  <a:pt x="657530" y="96681"/>
                </a:cubicBezTo>
                <a:close/>
                <a:moveTo>
                  <a:pt x="709370" y="39996"/>
                </a:moveTo>
                <a:lnTo>
                  <a:pt x="766707" y="39996"/>
                </a:lnTo>
                <a:cubicBezTo>
                  <a:pt x="778453" y="39996"/>
                  <a:pt x="787251" y="42141"/>
                  <a:pt x="793095" y="46426"/>
                </a:cubicBezTo>
                <a:cubicBezTo>
                  <a:pt x="798934" y="50718"/>
                  <a:pt x="801857" y="57183"/>
                  <a:pt x="801857" y="65823"/>
                </a:cubicBezTo>
                <a:cubicBezTo>
                  <a:pt x="801857" y="71356"/>
                  <a:pt x="800259" y="76172"/>
                  <a:pt x="797058" y="80273"/>
                </a:cubicBezTo>
                <a:cubicBezTo>
                  <a:pt x="793854" y="84378"/>
                  <a:pt x="789830" y="87109"/>
                  <a:pt x="784981" y="88477"/>
                </a:cubicBezTo>
                <a:cubicBezTo>
                  <a:pt x="791817" y="90155"/>
                  <a:pt x="796915" y="93294"/>
                  <a:pt x="800273" y="97892"/>
                </a:cubicBezTo>
                <a:cubicBezTo>
                  <a:pt x="803632" y="102492"/>
                  <a:pt x="805306" y="107528"/>
                  <a:pt x="805306" y="113001"/>
                </a:cubicBezTo>
                <a:cubicBezTo>
                  <a:pt x="805306" y="120709"/>
                  <a:pt x="802476" y="126968"/>
                  <a:pt x="796821" y="131782"/>
                </a:cubicBezTo>
                <a:cubicBezTo>
                  <a:pt x="791168" y="136602"/>
                  <a:pt x="782807" y="139010"/>
                  <a:pt x="771740" y="139010"/>
                </a:cubicBezTo>
                <a:lnTo>
                  <a:pt x="709370" y="139010"/>
                </a:lnTo>
                <a:close/>
                <a:moveTo>
                  <a:pt x="735754" y="81112"/>
                </a:moveTo>
                <a:lnTo>
                  <a:pt x="752627" y="81112"/>
                </a:lnTo>
                <a:cubicBezTo>
                  <a:pt x="760775" y="81112"/>
                  <a:pt x="766664" y="80086"/>
                  <a:pt x="770300" y="78034"/>
                </a:cubicBezTo>
                <a:cubicBezTo>
                  <a:pt x="773936" y="75985"/>
                  <a:pt x="775750" y="72752"/>
                  <a:pt x="775750" y="68339"/>
                </a:cubicBezTo>
                <a:cubicBezTo>
                  <a:pt x="775750" y="64177"/>
                  <a:pt x="774058" y="61208"/>
                  <a:pt x="770670" y="59432"/>
                </a:cubicBezTo>
                <a:cubicBezTo>
                  <a:pt x="767279" y="57664"/>
                  <a:pt x="761267" y="56779"/>
                  <a:pt x="752627" y="56779"/>
                </a:cubicBezTo>
                <a:lnTo>
                  <a:pt x="735754" y="56779"/>
                </a:lnTo>
                <a:close/>
                <a:moveTo>
                  <a:pt x="735754" y="122231"/>
                </a:moveTo>
                <a:lnTo>
                  <a:pt x="756450" y="122231"/>
                </a:lnTo>
                <a:cubicBezTo>
                  <a:pt x="763913" y="122231"/>
                  <a:pt x="769346" y="121327"/>
                  <a:pt x="772766" y="119524"/>
                </a:cubicBezTo>
                <a:cubicBezTo>
                  <a:pt x="776186" y="117724"/>
                  <a:pt x="777895" y="114488"/>
                  <a:pt x="777895" y="109828"/>
                </a:cubicBezTo>
                <a:cubicBezTo>
                  <a:pt x="777895" y="104983"/>
                  <a:pt x="775937" y="101639"/>
                  <a:pt x="772024" y="99803"/>
                </a:cubicBezTo>
                <a:cubicBezTo>
                  <a:pt x="768108" y="97974"/>
                  <a:pt x="760493" y="97056"/>
                  <a:pt x="749178" y="97056"/>
                </a:cubicBezTo>
                <a:lnTo>
                  <a:pt x="735754" y="97056"/>
                </a:lnTo>
                <a:close/>
                <a:moveTo>
                  <a:pt x="816779" y="88103"/>
                </a:moveTo>
                <a:cubicBezTo>
                  <a:pt x="816779" y="79402"/>
                  <a:pt x="818925" y="70982"/>
                  <a:pt x="823215" y="62838"/>
                </a:cubicBezTo>
                <a:cubicBezTo>
                  <a:pt x="827504" y="54695"/>
                  <a:pt x="833580" y="48481"/>
                  <a:pt x="841442" y="44190"/>
                </a:cubicBezTo>
                <a:cubicBezTo>
                  <a:pt x="849301" y="39902"/>
                  <a:pt x="858082" y="37761"/>
                  <a:pt x="867781" y="37761"/>
                </a:cubicBezTo>
                <a:cubicBezTo>
                  <a:pt x="882759" y="37761"/>
                  <a:pt x="895036" y="42620"/>
                  <a:pt x="904608" y="52348"/>
                </a:cubicBezTo>
                <a:cubicBezTo>
                  <a:pt x="914180" y="62075"/>
                  <a:pt x="918966" y="74369"/>
                  <a:pt x="918966" y="89223"/>
                </a:cubicBezTo>
                <a:cubicBezTo>
                  <a:pt x="918966" y="104202"/>
                  <a:pt x="914133" y="116622"/>
                  <a:pt x="904467" y="126472"/>
                </a:cubicBezTo>
                <a:cubicBezTo>
                  <a:pt x="894802" y="136322"/>
                  <a:pt x="882634" y="141246"/>
                  <a:pt x="867964" y="141246"/>
                </a:cubicBezTo>
                <a:cubicBezTo>
                  <a:pt x="858892" y="141246"/>
                  <a:pt x="850237" y="139198"/>
                  <a:pt x="842004" y="135094"/>
                </a:cubicBezTo>
                <a:cubicBezTo>
                  <a:pt x="833768" y="130993"/>
                  <a:pt x="827504" y="124978"/>
                  <a:pt x="823215" y="117051"/>
                </a:cubicBezTo>
                <a:cubicBezTo>
                  <a:pt x="818925" y="109131"/>
                  <a:pt x="816779" y="99483"/>
                  <a:pt x="816779" y="88103"/>
                </a:cubicBezTo>
                <a:close/>
                <a:moveTo>
                  <a:pt x="843632" y="89503"/>
                </a:moveTo>
                <a:cubicBezTo>
                  <a:pt x="843632" y="99324"/>
                  <a:pt x="845965" y="106845"/>
                  <a:pt x="850623" y="112065"/>
                </a:cubicBezTo>
                <a:cubicBezTo>
                  <a:pt x="855284" y="117288"/>
                  <a:pt x="861037" y="119898"/>
                  <a:pt x="867870" y="119898"/>
                </a:cubicBezTo>
                <a:cubicBezTo>
                  <a:pt x="874710" y="119898"/>
                  <a:pt x="880449" y="117288"/>
                  <a:pt x="885078" y="112065"/>
                </a:cubicBezTo>
                <a:cubicBezTo>
                  <a:pt x="889707" y="106845"/>
                  <a:pt x="892019" y="99259"/>
                  <a:pt x="892019" y="89320"/>
                </a:cubicBezTo>
                <a:cubicBezTo>
                  <a:pt x="892019" y="79625"/>
                  <a:pt x="889707" y="72163"/>
                  <a:pt x="885078" y="66939"/>
                </a:cubicBezTo>
                <a:cubicBezTo>
                  <a:pt x="880449" y="61718"/>
                  <a:pt x="874710" y="59108"/>
                  <a:pt x="867870" y="59108"/>
                </a:cubicBezTo>
                <a:cubicBezTo>
                  <a:pt x="861037" y="59108"/>
                  <a:pt x="855284" y="61718"/>
                  <a:pt x="850623" y="66939"/>
                </a:cubicBezTo>
                <a:cubicBezTo>
                  <a:pt x="845965" y="72163"/>
                  <a:pt x="843632" y="79686"/>
                  <a:pt x="843632" y="89503"/>
                </a:cubicBezTo>
                <a:close/>
                <a:moveTo>
                  <a:pt x="1017329" y="139010"/>
                </a:moveTo>
                <a:lnTo>
                  <a:pt x="942369" y="139010"/>
                </a:lnTo>
                <a:lnTo>
                  <a:pt x="942369" y="165118"/>
                </a:lnTo>
                <a:lnTo>
                  <a:pt x="921111" y="165118"/>
                </a:lnTo>
                <a:lnTo>
                  <a:pt x="921111" y="117569"/>
                </a:lnTo>
                <a:lnTo>
                  <a:pt x="931832" y="117569"/>
                </a:lnTo>
                <a:cubicBezTo>
                  <a:pt x="936306" y="112597"/>
                  <a:pt x="940003" y="104825"/>
                  <a:pt x="942927" y="94256"/>
                </a:cubicBezTo>
                <a:cubicBezTo>
                  <a:pt x="945850" y="83689"/>
                  <a:pt x="947589" y="65607"/>
                  <a:pt x="948147" y="39996"/>
                </a:cubicBezTo>
                <a:lnTo>
                  <a:pt x="1028049" y="39996"/>
                </a:lnTo>
                <a:lnTo>
                  <a:pt x="1028049" y="117569"/>
                </a:lnTo>
                <a:lnTo>
                  <a:pt x="1038676" y="117569"/>
                </a:lnTo>
                <a:lnTo>
                  <a:pt x="1038676" y="165118"/>
                </a:lnTo>
                <a:lnTo>
                  <a:pt x="1017329" y="165118"/>
                </a:lnTo>
                <a:close/>
                <a:moveTo>
                  <a:pt x="1002129" y="117569"/>
                </a:moveTo>
                <a:lnTo>
                  <a:pt x="1002222" y="61535"/>
                </a:lnTo>
                <a:lnTo>
                  <a:pt x="970524" y="61535"/>
                </a:lnTo>
                <a:cubicBezTo>
                  <a:pt x="969466" y="88885"/>
                  <a:pt x="965118" y="107561"/>
                  <a:pt x="957471" y="11756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794951" y="6146339"/>
            <a:ext cx="1383887" cy="138916"/>
          </a:xfrm>
          <a:custGeom>
            <a:avLst/>
            <a:gdLst/>
            <a:ahLst/>
            <a:cxnLst/>
            <a:rect l="l" t="t" r="r" b="b"/>
            <a:pathLst>
              <a:path w="1383887" h="138916">
                <a:moveTo>
                  <a:pt x="0" y="2235"/>
                </a:moveTo>
                <a:lnTo>
                  <a:pt x="26107" y="2235"/>
                </a:lnTo>
                <a:lnTo>
                  <a:pt x="26107" y="42699"/>
                </a:lnTo>
                <a:cubicBezTo>
                  <a:pt x="30460" y="42199"/>
                  <a:pt x="33534" y="40867"/>
                  <a:pt x="35338" y="38689"/>
                </a:cubicBezTo>
                <a:cubicBezTo>
                  <a:pt x="37139" y="36515"/>
                  <a:pt x="39317" y="31762"/>
                  <a:pt x="41865" y="24426"/>
                </a:cubicBezTo>
                <a:cubicBezTo>
                  <a:pt x="45220" y="14667"/>
                  <a:pt x="48889" y="8417"/>
                  <a:pt x="52866" y="5684"/>
                </a:cubicBezTo>
                <a:cubicBezTo>
                  <a:pt x="56845" y="2952"/>
                  <a:pt x="62065" y="1583"/>
                  <a:pt x="68530" y="1583"/>
                </a:cubicBezTo>
                <a:cubicBezTo>
                  <a:pt x="70517" y="1583"/>
                  <a:pt x="73970" y="1738"/>
                  <a:pt x="78877" y="2048"/>
                </a:cubicBezTo>
                <a:lnTo>
                  <a:pt x="78970" y="19390"/>
                </a:lnTo>
                <a:cubicBezTo>
                  <a:pt x="72072" y="19390"/>
                  <a:pt x="67659" y="20041"/>
                  <a:pt x="65729" y="21348"/>
                </a:cubicBezTo>
                <a:cubicBezTo>
                  <a:pt x="63807" y="22716"/>
                  <a:pt x="61726" y="26788"/>
                  <a:pt x="59483" y="33563"/>
                </a:cubicBezTo>
                <a:cubicBezTo>
                  <a:pt x="56437" y="42699"/>
                  <a:pt x="52056" y="48323"/>
                  <a:pt x="46340" y="50436"/>
                </a:cubicBezTo>
                <a:cubicBezTo>
                  <a:pt x="54605" y="52736"/>
                  <a:pt x="61596" y="59914"/>
                  <a:pt x="67314" y="71974"/>
                </a:cubicBezTo>
                <a:cubicBezTo>
                  <a:pt x="67626" y="72594"/>
                  <a:pt x="67965" y="73249"/>
                  <a:pt x="68340" y="73933"/>
                </a:cubicBezTo>
                <a:lnTo>
                  <a:pt x="82977" y="101250"/>
                </a:lnTo>
                <a:lnTo>
                  <a:pt x="54825" y="101250"/>
                </a:lnTo>
                <a:lnTo>
                  <a:pt x="41771" y="72626"/>
                </a:lnTo>
                <a:cubicBezTo>
                  <a:pt x="39101" y="66845"/>
                  <a:pt x="36782" y="63130"/>
                  <a:pt x="34823" y="61484"/>
                </a:cubicBezTo>
                <a:cubicBezTo>
                  <a:pt x="32865" y="59839"/>
                  <a:pt x="29959" y="59011"/>
                  <a:pt x="26107" y="59011"/>
                </a:cubicBezTo>
                <a:lnTo>
                  <a:pt x="26107" y="101250"/>
                </a:lnTo>
                <a:lnTo>
                  <a:pt x="0" y="101250"/>
                </a:lnTo>
                <a:close/>
                <a:moveTo>
                  <a:pt x="153929" y="69739"/>
                </a:moveTo>
                <a:lnTo>
                  <a:pt x="180033" y="74117"/>
                </a:lnTo>
                <a:cubicBezTo>
                  <a:pt x="176677" y="83689"/>
                  <a:pt x="171379" y="90979"/>
                  <a:pt x="164139" y="95980"/>
                </a:cubicBezTo>
                <a:cubicBezTo>
                  <a:pt x="156896" y="100984"/>
                  <a:pt x="147834" y="103486"/>
                  <a:pt x="136963" y="103486"/>
                </a:cubicBezTo>
                <a:cubicBezTo>
                  <a:pt x="119743" y="103486"/>
                  <a:pt x="107004" y="97858"/>
                  <a:pt x="98734" y="86612"/>
                </a:cubicBezTo>
                <a:cubicBezTo>
                  <a:pt x="92207" y="77598"/>
                  <a:pt x="88946" y="66221"/>
                  <a:pt x="88946" y="52484"/>
                </a:cubicBezTo>
                <a:cubicBezTo>
                  <a:pt x="88946" y="36079"/>
                  <a:pt x="93237" y="23230"/>
                  <a:pt x="101812" y="13935"/>
                </a:cubicBezTo>
                <a:cubicBezTo>
                  <a:pt x="110391" y="4644"/>
                  <a:pt x="121234" y="0"/>
                  <a:pt x="134352" y="0"/>
                </a:cubicBezTo>
                <a:cubicBezTo>
                  <a:pt x="149080" y="0"/>
                  <a:pt x="160704" y="4860"/>
                  <a:pt x="169219" y="14587"/>
                </a:cubicBezTo>
                <a:cubicBezTo>
                  <a:pt x="177736" y="24314"/>
                  <a:pt x="181808" y="39219"/>
                  <a:pt x="181433" y="59296"/>
                </a:cubicBezTo>
                <a:lnTo>
                  <a:pt x="115795" y="59296"/>
                </a:lnTo>
                <a:cubicBezTo>
                  <a:pt x="115985" y="67061"/>
                  <a:pt x="118099" y="73105"/>
                  <a:pt x="122137" y="77429"/>
                </a:cubicBezTo>
                <a:cubicBezTo>
                  <a:pt x="126177" y="81748"/>
                  <a:pt x="131214" y="83909"/>
                  <a:pt x="137244" y="83909"/>
                </a:cubicBezTo>
                <a:cubicBezTo>
                  <a:pt x="141343" y="83909"/>
                  <a:pt x="144796" y="82790"/>
                  <a:pt x="147589" y="80549"/>
                </a:cubicBezTo>
                <a:cubicBezTo>
                  <a:pt x="150383" y="78310"/>
                  <a:pt x="152500" y="74707"/>
                  <a:pt x="153929" y="69739"/>
                </a:cubicBezTo>
                <a:close/>
                <a:moveTo>
                  <a:pt x="155424" y="43257"/>
                </a:moveTo>
                <a:cubicBezTo>
                  <a:pt x="155232" y="35673"/>
                  <a:pt x="153274" y="29908"/>
                  <a:pt x="149548" y="25964"/>
                </a:cubicBezTo>
                <a:cubicBezTo>
                  <a:pt x="145819" y="22014"/>
                  <a:pt x="141282" y="20041"/>
                  <a:pt x="135937" y="20041"/>
                </a:cubicBezTo>
                <a:cubicBezTo>
                  <a:pt x="130219" y="20041"/>
                  <a:pt x="125492" y="22122"/>
                  <a:pt x="121764" y="26291"/>
                </a:cubicBezTo>
                <a:cubicBezTo>
                  <a:pt x="118038" y="30452"/>
                  <a:pt x="116201" y="36108"/>
                  <a:pt x="116262" y="43257"/>
                </a:cubicBezTo>
                <a:close/>
                <a:moveTo>
                  <a:pt x="202039" y="2235"/>
                </a:moveTo>
                <a:lnTo>
                  <a:pt x="226466" y="2235"/>
                </a:lnTo>
                <a:lnTo>
                  <a:pt x="226466" y="16779"/>
                </a:lnTo>
                <a:cubicBezTo>
                  <a:pt x="229634" y="11808"/>
                  <a:pt x="233925" y="7764"/>
                  <a:pt x="239333" y="4658"/>
                </a:cubicBezTo>
                <a:cubicBezTo>
                  <a:pt x="244743" y="1552"/>
                  <a:pt x="250737" y="0"/>
                  <a:pt x="257325" y="0"/>
                </a:cubicBezTo>
                <a:cubicBezTo>
                  <a:pt x="268823" y="0"/>
                  <a:pt x="278583" y="4507"/>
                  <a:pt x="286600" y="13514"/>
                </a:cubicBezTo>
                <a:cubicBezTo>
                  <a:pt x="294617" y="22528"/>
                  <a:pt x="298628" y="35086"/>
                  <a:pt x="298628" y="51184"/>
                </a:cubicBezTo>
                <a:cubicBezTo>
                  <a:pt x="298628" y="67716"/>
                  <a:pt x="294589" y="80568"/>
                  <a:pt x="286507" y="89734"/>
                </a:cubicBezTo>
                <a:cubicBezTo>
                  <a:pt x="278428" y="98902"/>
                  <a:pt x="268639" y="103486"/>
                  <a:pt x="257142" y="103486"/>
                </a:cubicBezTo>
                <a:cubicBezTo>
                  <a:pt x="251670" y="103486"/>
                  <a:pt x="246713" y="102398"/>
                  <a:pt x="242266" y="100224"/>
                </a:cubicBezTo>
                <a:cubicBezTo>
                  <a:pt x="237820" y="98050"/>
                  <a:pt x="233144" y="94320"/>
                  <a:pt x="228237" y="89036"/>
                </a:cubicBezTo>
                <a:lnTo>
                  <a:pt x="228237" y="138916"/>
                </a:lnTo>
                <a:lnTo>
                  <a:pt x="202039" y="138916"/>
                </a:lnTo>
                <a:close/>
                <a:moveTo>
                  <a:pt x="227956" y="50066"/>
                </a:moveTo>
                <a:cubicBezTo>
                  <a:pt x="227956" y="61189"/>
                  <a:pt x="230163" y="69411"/>
                  <a:pt x="234577" y="74721"/>
                </a:cubicBezTo>
                <a:cubicBezTo>
                  <a:pt x="238990" y="80039"/>
                  <a:pt x="244364" y="82696"/>
                  <a:pt x="250704" y="82696"/>
                </a:cubicBezTo>
                <a:cubicBezTo>
                  <a:pt x="256795" y="82696"/>
                  <a:pt x="261861" y="80255"/>
                  <a:pt x="265904" y="75373"/>
                </a:cubicBezTo>
                <a:cubicBezTo>
                  <a:pt x="269944" y="70499"/>
                  <a:pt x="271963" y="62492"/>
                  <a:pt x="271963" y="51369"/>
                </a:cubicBezTo>
                <a:cubicBezTo>
                  <a:pt x="271963" y="40986"/>
                  <a:pt x="269881" y="33279"/>
                  <a:pt x="265717" y="28246"/>
                </a:cubicBezTo>
                <a:cubicBezTo>
                  <a:pt x="261551" y="23213"/>
                  <a:pt x="256393" y="20697"/>
                  <a:pt x="250241" y="20697"/>
                </a:cubicBezTo>
                <a:cubicBezTo>
                  <a:pt x="243836" y="20697"/>
                  <a:pt x="238522" y="23169"/>
                  <a:pt x="234300" y="28105"/>
                </a:cubicBezTo>
                <a:cubicBezTo>
                  <a:pt x="230069" y="33048"/>
                  <a:pt x="227956" y="40370"/>
                  <a:pt x="227956" y="50066"/>
                </a:cubicBezTo>
                <a:close/>
                <a:moveTo>
                  <a:pt x="338999" y="32443"/>
                </a:moveTo>
                <a:lnTo>
                  <a:pt x="315224" y="28152"/>
                </a:lnTo>
                <a:cubicBezTo>
                  <a:pt x="317895" y="18580"/>
                  <a:pt x="322500" y="11494"/>
                  <a:pt x="329026" y="6894"/>
                </a:cubicBezTo>
                <a:cubicBezTo>
                  <a:pt x="335553" y="2297"/>
                  <a:pt x="345248" y="0"/>
                  <a:pt x="358111" y="0"/>
                </a:cubicBezTo>
                <a:cubicBezTo>
                  <a:pt x="369796" y="0"/>
                  <a:pt x="378497" y="1383"/>
                  <a:pt x="384214" y="4147"/>
                </a:cubicBezTo>
                <a:cubicBezTo>
                  <a:pt x="389931" y="6912"/>
                  <a:pt x="393955" y="10421"/>
                  <a:pt x="396288" y="14681"/>
                </a:cubicBezTo>
                <a:cubicBezTo>
                  <a:pt x="398621" y="18939"/>
                  <a:pt x="399785" y="26751"/>
                  <a:pt x="399785" y="38131"/>
                </a:cubicBezTo>
                <a:lnTo>
                  <a:pt x="399506" y="68713"/>
                </a:lnTo>
                <a:cubicBezTo>
                  <a:pt x="399506" y="77414"/>
                  <a:pt x="399928" y="83830"/>
                  <a:pt x="400770" y="87962"/>
                </a:cubicBezTo>
                <a:cubicBezTo>
                  <a:pt x="401606" y="92099"/>
                  <a:pt x="403175" y="96527"/>
                  <a:pt x="405472" y="101250"/>
                </a:cubicBezTo>
                <a:lnTo>
                  <a:pt x="379556" y="101250"/>
                </a:lnTo>
                <a:cubicBezTo>
                  <a:pt x="378871" y="99510"/>
                  <a:pt x="378033" y="96930"/>
                  <a:pt x="377036" y="93514"/>
                </a:cubicBezTo>
                <a:cubicBezTo>
                  <a:pt x="376601" y="91958"/>
                  <a:pt x="376295" y="90932"/>
                  <a:pt x="376103" y="90435"/>
                </a:cubicBezTo>
                <a:cubicBezTo>
                  <a:pt x="371629" y="94787"/>
                  <a:pt x="366845" y="98050"/>
                  <a:pt x="361747" y="100224"/>
                </a:cubicBezTo>
                <a:cubicBezTo>
                  <a:pt x="356653" y="102398"/>
                  <a:pt x="351213" y="103486"/>
                  <a:pt x="345431" y="103486"/>
                </a:cubicBezTo>
                <a:cubicBezTo>
                  <a:pt x="335235" y="103486"/>
                  <a:pt x="327201" y="100721"/>
                  <a:pt x="321329" y="95187"/>
                </a:cubicBezTo>
                <a:cubicBezTo>
                  <a:pt x="315454" y="89658"/>
                  <a:pt x="312517" y="82663"/>
                  <a:pt x="312517" y="74211"/>
                </a:cubicBezTo>
                <a:cubicBezTo>
                  <a:pt x="312517" y="68616"/>
                  <a:pt x="313856" y="63630"/>
                  <a:pt x="316527" y="59249"/>
                </a:cubicBezTo>
                <a:cubicBezTo>
                  <a:pt x="319198" y="54864"/>
                  <a:pt x="322946" y="51512"/>
                  <a:pt x="327767" y="49179"/>
                </a:cubicBezTo>
                <a:cubicBezTo>
                  <a:pt x="332580" y="46846"/>
                  <a:pt x="339527" y="44809"/>
                  <a:pt x="348604" y="43070"/>
                </a:cubicBezTo>
                <a:cubicBezTo>
                  <a:pt x="360846" y="40770"/>
                  <a:pt x="369331" y="38628"/>
                  <a:pt x="374052" y="36637"/>
                </a:cubicBezTo>
                <a:lnTo>
                  <a:pt x="374052" y="34027"/>
                </a:lnTo>
                <a:cubicBezTo>
                  <a:pt x="374052" y="28994"/>
                  <a:pt x="372814" y="25405"/>
                  <a:pt x="370326" y="23256"/>
                </a:cubicBezTo>
                <a:cubicBezTo>
                  <a:pt x="367838" y="21113"/>
                  <a:pt x="363148" y="20041"/>
                  <a:pt x="356245" y="20041"/>
                </a:cubicBezTo>
                <a:cubicBezTo>
                  <a:pt x="351587" y="20041"/>
                  <a:pt x="347951" y="20958"/>
                  <a:pt x="345341" y="22791"/>
                </a:cubicBezTo>
                <a:cubicBezTo>
                  <a:pt x="342731" y="24624"/>
                  <a:pt x="340614" y="27846"/>
                  <a:pt x="338999" y="32443"/>
                </a:cubicBezTo>
                <a:close/>
                <a:moveTo>
                  <a:pt x="374052" y="53702"/>
                </a:moveTo>
                <a:cubicBezTo>
                  <a:pt x="370697" y="54817"/>
                  <a:pt x="365383" y="56153"/>
                  <a:pt x="358111" y="57705"/>
                </a:cubicBezTo>
                <a:cubicBezTo>
                  <a:pt x="350839" y="59259"/>
                  <a:pt x="346083" y="60786"/>
                  <a:pt x="343844" y="62277"/>
                </a:cubicBezTo>
                <a:cubicBezTo>
                  <a:pt x="340423" y="64702"/>
                  <a:pt x="338718" y="67781"/>
                  <a:pt x="338718" y="71507"/>
                </a:cubicBezTo>
                <a:cubicBezTo>
                  <a:pt x="338718" y="75171"/>
                  <a:pt x="340086" y="78347"/>
                  <a:pt x="342821" y="81018"/>
                </a:cubicBezTo>
                <a:cubicBezTo>
                  <a:pt x="345557" y="83689"/>
                  <a:pt x="349039" y="85029"/>
                  <a:pt x="353262" y="85029"/>
                </a:cubicBezTo>
                <a:cubicBezTo>
                  <a:pt x="357985" y="85029"/>
                  <a:pt x="362492" y="83473"/>
                  <a:pt x="366782" y="80366"/>
                </a:cubicBezTo>
                <a:cubicBezTo>
                  <a:pt x="369951" y="78000"/>
                  <a:pt x="372031" y="75110"/>
                  <a:pt x="373029" y="71690"/>
                </a:cubicBezTo>
                <a:cubicBezTo>
                  <a:pt x="373709" y="69455"/>
                  <a:pt x="374052" y="65199"/>
                  <a:pt x="374052" y="58921"/>
                </a:cubicBezTo>
                <a:close/>
                <a:moveTo>
                  <a:pt x="426359" y="2235"/>
                </a:moveTo>
                <a:lnTo>
                  <a:pt x="458803" y="2235"/>
                </a:lnTo>
                <a:lnTo>
                  <a:pt x="483419" y="71229"/>
                </a:lnTo>
                <a:lnTo>
                  <a:pt x="508220" y="2235"/>
                </a:lnTo>
                <a:lnTo>
                  <a:pt x="540569" y="2235"/>
                </a:lnTo>
                <a:lnTo>
                  <a:pt x="540569" y="101250"/>
                </a:lnTo>
                <a:lnTo>
                  <a:pt x="518290" y="101250"/>
                </a:lnTo>
                <a:lnTo>
                  <a:pt x="518290" y="36079"/>
                </a:lnTo>
                <a:lnTo>
                  <a:pt x="494141" y="101250"/>
                </a:lnTo>
                <a:lnTo>
                  <a:pt x="471759" y="101250"/>
                </a:lnTo>
                <a:lnTo>
                  <a:pt x="448733" y="36079"/>
                </a:lnTo>
                <a:lnTo>
                  <a:pt x="448733" y="101250"/>
                </a:lnTo>
                <a:lnTo>
                  <a:pt x="426359" y="101250"/>
                </a:lnTo>
                <a:close/>
                <a:moveTo>
                  <a:pt x="590857" y="60603"/>
                </a:moveTo>
                <a:lnTo>
                  <a:pt x="590857" y="43538"/>
                </a:lnTo>
                <a:cubicBezTo>
                  <a:pt x="595394" y="43538"/>
                  <a:pt x="598684" y="43243"/>
                  <a:pt x="600739" y="42653"/>
                </a:cubicBezTo>
                <a:cubicBezTo>
                  <a:pt x="602792" y="42062"/>
                  <a:pt x="604736" y="40633"/>
                  <a:pt x="606565" y="38361"/>
                </a:cubicBezTo>
                <a:cubicBezTo>
                  <a:pt x="608397" y="36093"/>
                  <a:pt x="609315" y="33498"/>
                  <a:pt x="609315" y="30579"/>
                </a:cubicBezTo>
                <a:cubicBezTo>
                  <a:pt x="609315" y="27471"/>
                  <a:pt x="608181" y="24594"/>
                  <a:pt x="605913" y="21953"/>
                </a:cubicBezTo>
                <a:cubicBezTo>
                  <a:pt x="603645" y="19314"/>
                  <a:pt x="600243" y="17989"/>
                  <a:pt x="595707" y="17989"/>
                </a:cubicBezTo>
                <a:cubicBezTo>
                  <a:pt x="592226" y="17989"/>
                  <a:pt x="589112" y="18735"/>
                  <a:pt x="586379" y="20224"/>
                </a:cubicBezTo>
                <a:cubicBezTo>
                  <a:pt x="583648" y="21719"/>
                  <a:pt x="581160" y="25265"/>
                  <a:pt x="578921" y="30859"/>
                </a:cubicBezTo>
                <a:lnTo>
                  <a:pt x="556730" y="26099"/>
                </a:lnTo>
                <a:cubicBezTo>
                  <a:pt x="558969" y="17402"/>
                  <a:pt x="563753" y="10876"/>
                  <a:pt x="571090" y="6524"/>
                </a:cubicBezTo>
                <a:cubicBezTo>
                  <a:pt x="578427" y="2174"/>
                  <a:pt x="586786" y="0"/>
                  <a:pt x="596167" y="0"/>
                </a:cubicBezTo>
                <a:cubicBezTo>
                  <a:pt x="608105" y="0"/>
                  <a:pt x="617353" y="2733"/>
                  <a:pt x="623909" y="8200"/>
                </a:cubicBezTo>
                <a:cubicBezTo>
                  <a:pt x="630469" y="13672"/>
                  <a:pt x="633744" y="20538"/>
                  <a:pt x="633744" y="28807"/>
                </a:cubicBezTo>
                <a:cubicBezTo>
                  <a:pt x="633744" y="33966"/>
                  <a:pt x="632329" y="38239"/>
                  <a:pt x="629503" y="41626"/>
                </a:cubicBezTo>
                <a:cubicBezTo>
                  <a:pt x="626674" y="45015"/>
                  <a:pt x="622214" y="48168"/>
                  <a:pt x="616123" y="51090"/>
                </a:cubicBezTo>
                <a:cubicBezTo>
                  <a:pt x="623459" y="53078"/>
                  <a:pt x="628946" y="56095"/>
                  <a:pt x="632578" y="60134"/>
                </a:cubicBezTo>
                <a:cubicBezTo>
                  <a:pt x="636214" y="64174"/>
                  <a:pt x="638033" y="69210"/>
                  <a:pt x="638033" y="75239"/>
                </a:cubicBezTo>
                <a:cubicBezTo>
                  <a:pt x="638033" y="82943"/>
                  <a:pt x="634425" y="89575"/>
                  <a:pt x="627217" y="95137"/>
                </a:cubicBezTo>
                <a:cubicBezTo>
                  <a:pt x="620004" y="100703"/>
                  <a:pt x="609628" y="103486"/>
                  <a:pt x="596075" y="103486"/>
                </a:cubicBezTo>
                <a:cubicBezTo>
                  <a:pt x="572455" y="103486"/>
                  <a:pt x="558008" y="94255"/>
                  <a:pt x="552723" y="75798"/>
                </a:cubicBezTo>
                <a:lnTo>
                  <a:pt x="576684" y="71413"/>
                </a:lnTo>
                <a:cubicBezTo>
                  <a:pt x="580536" y="81112"/>
                  <a:pt x="586909" y="85961"/>
                  <a:pt x="595796" y="85961"/>
                </a:cubicBezTo>
                <a:cubicBezTo>
                  <a:pt x="600707" y="85961"/>
                  <a:pt x="604638" y="84668"/>
                  <a:pt x="607591" y="82091"/>
                </a:cubicBezTo>
                <a:cubicBezTo>
                  <a:pt x="610542" y="79509"/>
                  <a:pt x="612022" y="76478"/>
                  <a:pt x="612022" y="72997"/>
                </a:cubicBezTo>
                <a:cubicBezTo>
                  <a:pt x="612022" y="69149"/>
                  <a:pt x="610481" y="66117"/>
                  <a:pt x="607407" y="63907"/>
                </a:cubicBezTo>
                <a:cubicBezTo>
                  <a:pt x="604330" y="61704"/>
                  <a:pt x="600304" y="60603"/>
                  <a:pt x="595333" y="60603"/>
                </a:cubicBezTo>
                <a:close/>
                <a:moveTo>
                  <a:pt x="658452" y="2235"/>
                </a:moveTo>
                <a:lnTo>
                  <a:pt x="683626" y="2235"/>
                </a:lnTo>
                <a:lnTo>
                  <a:pt x="683626" y="64422"/>
                </a:lnTo>
                <a:lnTo>
                  <a:pt x="723900" y="2235"/>
                </a:lnTo>
                <a:lnTo>
                  <a:pt x="749633" y="2235"/>
                </a:lnTo>
                <a:lnTo>
                  <a:pt x="749633" y="101250"/>
                </a:lnTo>
                <a:lnTo>
                  <a:pt x="724461" y="101250"/>
                </a:lnTo>
                <a:lnTo>
                  <a:pt x="724461" y="37943"/>
                </a:lnTo>
                <a:lnTo>
                  <a:pt x="683626" y="101250"/>
                </a:lnTo>
                <a:lnTo>
                  <a:pt x="658452" y="101250"/>
                </a:lnTo>
                <a:close/>
                <a:moveTo>
                  <a:pt x="764738" y="2235"/>
                </a:moveTo>
                <a:lnTo>
                  <a:pt x="854332" y="2235"/>
                </a:lnTo>
                <a:lnTo>
                  <a:pt x="854332" y="23399"/>
                </a:lnTo>
                <a:lnTo>
                  <a:pt x="822634" y="23399"/>
                </a:lnTo>
                <a:lnTo>
                  <a:pt x="822634" y="101250"/>
                </a:lnTo>
                <a:lnTo>
                  <a:pt x="796436" y="101250"/>
                </a:lnTo>
                <a:lnTo>
                  <a:pt x="796436" y="23399"/>
                </a:lnTo>
                <a:lnTo>
                  <a:pt x="764738" y="23399"/>
                </a:lnTo>
                <a:close/>
                <a:moveTo>
                  <a:pt x="858399" y="50342"/>
                </a:moveTo>
                <a:cubicBezTo>
                  <a:pt x="858399" y="41642"/>
                  <a:pt x="860544" y="33216"/>
                  <a:pt x="864832" y="25077"/>
                </a:cubicBezTo>
                <a:cubicBezTo>
                  <a:pt x="869123" y="16934"/>
                  <a:pt x="875200" y="10721"/>
                  <a:pt x="883059" y="6430"/>
                </a:cubicBezTo>
                <a:cubicBezTo>
                  <a:pt x="890921" y="2142"/>
                  <a:pt x="899702" y="0"/>
                  <a:pt x="909400" y="0"/>
                </a:cubicBezTo>
                <a:cubicBezTo>
                  <a:pt x="924380" y="0"/>
                  <a:pt x="936655" y="4860"/>
                  <a:pt x="946229" y="14587"/>
                </a:cubicBezTo>
                <a:cubicBezTo>
                  <a:pt x="955797" y="24314"/>
                  <a:pt x="960581" y="36609"/>
                  <a:pt x="960581" y="51461"/>
                </a:cubicBezTo>
                <a:cubicBezTo>
                  <a:pt x="960581" y="66441"/>
                  <a:pt x="955754" y="78858"/>
                  <a:pt x="946088" y="88708"/>
                </a:cubicBezTo>
                <a:cubicBezTo>
                  <a:pt x="936422" y="98557"/>
                  <a:pt x="924254" y="103486"/>
                  <a:pt x="909584" y="103486"/>
                </a:cubicBezTo>
                <a:cubicBezTo>
                  <a:pt x="900511" y="103486"/>
                  <a:pt x="891857" y="101433"/>
                  <a:pt x="883624" y="97332"/>
                </a:cubicBezTo>
                <a:cubicBezTo>
                  <a:pt x="875384" y="93229"/>
                  <a:pt x="869123" y="87217"/>
                  <a:pt x="864832" y="79290"/>
                </a:cubicBezTo>
                <a:cubicBezTo>
                  <a:pt x="860544" y="71370"/>
                  <a:pt x="858399" y="61718"/>
                  <a:pt x="858399" y="50342"/>
                </a:cubicBezTo>
                <a:close/>
                <a:moveTo>
                  <a:pt x="885251" y="51743"/>
                </a:moveTo>
                <a:cubicBezTo>
                  <a:pt x="885251" y="61560"/>
                  <a:pt x="887584" y="69084"/>
                  <a:pt x="892242" y="74300"/>
                </a:cubicBezTo>
                <a:cubicBezTo>
                  <a:pt x="896904" y="79523"/>
                  <a:pt x="902658" y="82134"/>
                  <a:pt x="909490" y="82134"/>
                </a:cubicBezTo>
                <a:cubicBezTo>
                  <a:pt x="916330" y="82134"/>
                  <a:pt x="922064" y="79523"/>
                  <a:pt x="926699" y="74300"/>
                </a:cubicBezTo>
                <a:cubicBezTo>
                  <a:pt x="931328" y="69084"/>
                  <a:pt x="933639" y="61498"/>
                  <a:pt x="933639" y="51555"/>
                </a:cubicBezTo>
                <a:cubicBezTo>
                  <a:pt x="933639" y="41860"/>
                  <a:pt x="931328" y="34401"/>
                  <a:pt x="926699" y="29178"/>
                </a:cubicBezTo>
                <a:cubicBezTo>
                  <a:pt x="922064" y="23958"/>
                  <a:pt x="916330" y="21348"/>
                  <a:pt x="909490" y="21348"/>
                </a:cubicBezTo>
                <a:cubicBezTo>
                  <a:pt x="902658" y="21348"/>
                  <a:pt x="896904" y="23958"/>
                  <a:pt x="892242" y="29178"/>
                </a:cubicBezTo>
                <a:cubicBezTo>
                  <a:pt x="887584" y="34401"/>
                  <a:pt x="885251" y="41922"/>
                  <a:pt x="885251" y="51743"/>
                </a:cubicBezTo>
                <a:close/>
                <a:moveTo>
                  <a:pt x="980615" y="2235"/>
                </a:moveTo>
                <a:lnTo>
                  <a:pt x="1037949" y="2235"/>
                </a:lnTo>
                <a:cubicBezTo>
                  <a:pt x="1049696" y="2235"/>
                  <a:pt x="1058494" y="4377"/>
                  <a:pt x="1064340" y="8665"/>
                </a:cubicBezTo>
                <a:cubicBezTo>
                  <a:pt x="1070179" y="12956"/>
                  <a:pt x="1073103" y="19422"/>
                  <a:pt x="1073103" y="28058"/>
                </a:cubicBezTo>
                <a:cubicBezTo>
                  <a:pt x="1073103" y="33591"/>
                  <a:pt x="1071501" y="38412"/>
                  <a:pt x="1068301" y="42512"/>
                </a:cubicBezTo>
                <a:cubicBezTo>
                  <a:pt x="1065097" y="46616"/>
                  <a:pt x="1061075" y="49348"/>
                  <a:pt x="1056222" y="50717"/>
                </a:cubicBezTo>
                <a:cubicBezTo>
                  <a:pt x="1063062" y="52395"/>
                  <a:pt x="1068160" y="55530"/>
                  <a:pt x="1071515" y="60130"/>
                </a:cubicBezTo>
                <a:cubicBezTo>
                  <a:pt x="1074875" y="64731"/>
                  <a:pt x="1076552" y="69768"/>
                  <a:pt x="1076552" y="75239"/>
                </a:cubicBezTo>
                <a:cubicBezTo>
                  <a:pt x="1076552" y="82943"/>
                  <a:pt x="1073723" y="89204"/>
                  <a:pt x="1068066" y="94022"/>
                </a:cubicBezTo>
                <a:cubicBezTo>
                  <a:pt x="1062411" y="98837"/>
                  <a:pt x="1054048" y="101250"/>
                  <a:pt x="1042985" y="101250"/>
                </a:cubicBezTo>
                <a:lnTo>
                  <a:pt x="980615" y="101250"/>
                </a:lnTo>
                <a:close/>
                <a:moveTo>
                  <a:pt x="1006999" y="43351"/>
                </a:moveTo>
                <a:lnTo>
                  <a:pt x="1023873" y="43351"/>
                </a:lnTo>
                <a:cubicBezTo>
                  <a:pt x="1032016" y="43351"/>
                  <a:pt x="1037909" y="42325"/>
                  <a:pt x="1041545" y="40273"/>
                </a:cubicBezTo>
                <a:cubicBezTo>
                  <a:pt x="1045178" y="38222"/>
                  <a:pt x="1046996" y="34992"/>
                  <a:pt x="1046996" y="30579"/>
                </a:cubicBezTo>
                <a:cubicBezTo>
                  <a:pt x="1046996" y="26413"/>
                  <a:pt x="1045304" y="23446"/>
                  <a:pt x="1041913" y="21672"/>
                </a:cubicBezTo>
                <a:cubicBezTo>
                  <a:pt x="1038525" y="19904"/>
                  <a:pt x="1032513" y="19015"/>
                  <a:pt x="1023873" y="19015"/>
                </a:cubicBezTo>
                <a:lnTo>
                  <a:pt x="1006999" y="19015"/>
                </a:lnTo>
                <a:close/>
                <a:moveTo>
                  <a:pt x="1006999" y="84466"/>
                </a:moveTo>
                <a:lnTo>
                  <a:pt x="1027697" y="84466"/>
                </a:lnTo>
                <a:cubicBezTo>
                  <a:pt x="1035155" y="84466"/>
                  <a:pt x="1040591" y="83567"/>
                  <a:pt x="1044011" y="81763"/>
                </a:cubicBezTo>
                <a:cubicBezTo>
                  <a:pt x="1047431" y="79959"/>
                  <a:pt x="1049138" y="76727"/>
                  <a:pt x="1049138" y="72064"/>
                </a:cubicBezTo>
                <a:cubicBezTo>
                  <a:pt x="1049138" y="67219"/>
                  <a:pt x="1047180" y="63878"/>
                  <a:pt x="1043266" y="62042"/>
                </a:cubicBezTo>
                <a:cubicBezTo>
                  <a:pt x="1039349" y="60210"/>
                  <a:pt x="1031735" y="59296"/>
                  <a:pt x="1020421" y="59296"/>
                </a:cubicBezTo>
                <a:lnTo>
                  <a:pt x="1006999" y="59296"/>
                </a:lnTo>
                <a:close/>
                <a:moveTo>
                  <a:pt x="1088406" y="50342"/>
                </a:moveTo>
                <a:cubicBezTo>
                  <a:pt x="1088406" y="41642"/>
                  <a:pt x="1090549" y="33216"/>
                  <a:pt x="1094840" y="25077"/>
                </a:cubicBezTo>
                <a:cubicBezTo>
                  <a:pt x="1099130" y="16934"/>
                  <a:pt x="1105207" y="10721"/>
                  <a:pt x="1113066" y="6430"/>
                </a:cubicBezTo>
                <a:cubicBezTo>
                  <a:pt x="1120929" y="2142"/>
                  <a:pt x="1129709" y="0"/>
                  <a:pt x="1139405" y="0"/>
                </a:cubicBezTo>
                <a:cubicBezTo>
                  <a:pt x="1154387" y="0"/>
                  <a:pt x="1166660" y="4860"/>
                  <a:pt x="1176232" y="14587"/>
                </a:cubicBezTo>
                <a:cubicBezTo>
                  <a:pt x="1185804" y="24314"/>
                  <a:pt x="1190589" y="36609"/>
                  <a:pt x="1190589" y="51461"/>
                </a:cubicBezTo>
                <a:cubicBezTo>
                  <a:pt x="1190589" y="66441"/>
                  <a:pt x="1185758" y="78858"/>
                  <a:pt x="1176095" y="88708"/>
                </a:cubicBezTo>
                <a:cubicBezTo>
                  <a:pt x="1166429" y="98557"/>
                  <a:pt x="1154257" y="103486"/>
                  <a:pt x="1139591" y="103486"/>
                </a:cubicBezTo>
                <a:cubicBezTo>
                  <a:pt x="1130520" y="103486"/>
                  <a:pt x="1121865" y="101433"/>
                  <a:pt x="1113631" y="97332"/>
                </a:cubicBezTo>
                <a:cubicBezTo>
                  <a:pt x="1105391" y="93229"/>
                  <a:pt x="1099130" y="87217"/>
                  <a:pt x="1094840" y="79290"/>
                </a:cubicBezTo>
                <a:cubicBezTo>
                  <a:pt x="1090549" y="71370"/>
                  <a:pt x="1088406" y="61718"/>
                  <a:pt x="1088406" y="50342"/>
                </a:cubicBezTo>
                <a:close/>
                <a:moveTo>
                  <a:pt x="1115256" y="51743"/>
                </a:moveTo>
                <a:cubicBezTo>
                  <a:pt x="1115256" y="61560"/>
                  <a:pt x="1117589" y="69084"/>
                  <a:pt x="1122251" y="74300"/>
                </a:cubicBezTo>
                <a:cubicBezTo>
                  <a:pt x="1126912" y="79523"/>
                  <a:pt x="1132661" y="82134"/>
                  <a:pt x="1139497" y="82134"/>
                </a:cubicBezTo>
                <a:cubicBezTo>
                  <a:pt x="1146338" y="82134"/>
                  <a:pt x="1152073" y="79523"/>
                  <a:pt x="1156702" y="74300"/>
                </a:cubicBezTo>
                <a:cubicBezTo>
                  <a:pt x="1161331" y="69084"/>
                  <a:pt x="1163646" y="61498"/>
                  <a:pt x="1163646" y="51555"/>
                </a:cubicBezTo>
                <a:cubicBezTo>
                  <a:pt x="1163646" y="41860"/>
                  <a:pt x="1161331" y="34401"/>
                  <a:pt x="1156702" y="29178"/>
                </a:cubicBezTo>
                <a:cubicBezTo>
                  <a:pt x="1152073" y="23958"/>
                  <a:pt x="1146338" y="21348"/>
                  <a:pt x="1139497" y="21348"/>
                </a:cubicBezTo>
                <a:cubicBezTo>
                  <a:pt x="1132661" y="21348"/>
                  <a:pt x="1126912" y="23958"/>
                  <a:pt x="1122251" y="29178"/>
                </a:cubicBezTo>
                <a:cubicBezTo>
                  <a:pt x="1117589" y="34401"/>
                  <a:pt x="1115256" y="41922"/>
                  <a:pt x="1115256" y="51743"/>
                </a:cubicBezTo>
                <a:close/>
                <a:moveTo>
                  <a:pt x="1210076" y="2235"/>
                </a:moveTo>
                <a:lnTo>
                  <a:pt x="1276924" y="2235"/>
                </a:lnTo>
                <a:lnTo>
                  <a:pt x="1276924" y="23399"/>
                </a:lnTo>
                <a:lnTo>
                  <a:pt x="1236276" y="23399"/>
                </a:lnTo>
                <a:lnTo>
                  <a:pt x="1236276" y="101250"/>
                </a:lnTo>
                <a:lnTo>
                  <a:pt x="1210076" y="101250"/>
                </a:lnTo>
                <a:close/>
                <a:moveTo>
                  <a:pt x="1281706" y="50342"/>
                </a:moveTo>
                <a:cubicBezTo>
                  <a:pt x="1281706" y="41642"/>
                  <a:pt x="1283847" y="33216"/>
                  <a:pt x="1288138" y="25077"/>
                </a:cubicBezTo>
                <a:cubicBezTo>
                  <a:pt x="1292429" y="16934"/>
                  <a:pt x="1298506" y="10721"/>
                  <a:pt x="1306365" y="6430"/>
                </a:cubicBezTo>
                <a:cubicBezTo>
                  <a:pt x="1314228" y="2142"/>
                  <a:pt x="1323007" y="0"/>
                  <a:pt x="1332702" y="0"/>
                </a:cubicBezTo>
                <a:cubicBezTo>
                  <a:pt x="1347686" y="0"/>
                  <a:pt x="1359958" y="4860"/>
                  <a:pt x="1369531" y="14587"/>
                </a:cubicBezTo>
                <a:cubicBezTo>
                  <a:pt x="1379103" y="24314"/>
                  <a:pt x="1383887" y="36609"/>
                  <a:pt x="1383887" y="51461"/>
                </a:cubicBezTo>
                <a:cubicBezTo>
                  <a:pt x="1383887" y="66441"/>
                  <a:pt x="1379056" y="78858"/>
                  <a:pt x="1369394" y="88708"/>
                </a:cubicBezTo>
                <a:cubicBezTo>
                  <a:pt x="1359728" y="98557"/>
                  <a:pt x="1347556" y="103486"/>
                  <a:pt x="1332890" y="103486"/>
                </a:cubicBezTo>
                <a:cubicBezTo>
                  <a:pt x="1323818" y="103486"/>
                  <a:pt x="1315164" y="101433"/>
                  <a:pt x="1306930" y="97332"/>
                </a:cubicBezTo>
                <a:cubicBezTo>
                  <a:pt x="1298689" y="93229"/>
                  <a:pt x="1292429" y="87217"/>
                  <a:pt x="1288138" y="79290"/>
                </a:cubicBezTo>
                <a:cubicBezTo>
                  <a:pt x="1283847" y="71370"/>
                  <a:pt x="1281706" y="61718"/>
                  <a:pt x="1281706" y="50342"/>
                </a:cubicBezTo>
                <a:close/>
                <a:moveTo>
                  <a:pt x="1308553" y="51743"/>
                </a:moveTo>
                <a:cubicBezTo>
                  <a:pt x="1308553" y="61560"/>
                  <a:pt x="1310886" y="69084"/>
                  <a:pt x="1315549" y="74300"/>
                </a:cubicBezTo>
                <a:cubicBezTo>
                  <a:pt x="1320211" y="79523"/>
                  <a:pt x="1325960" y="82134"/>
                  <a:pt x="1332796" y="82134"/>
                </a:cubicBezTo>
                <a:cubicBezTo>
                  <a:pt x="1339637" y="82134"/>
                  <a:pt x="1345371" y="79523"/>
                  <a:pt x="1350001" y="74300"/>
                </a:cubicBezTo>
                <a:cubicBezTo>
                  <a:pt x="1354630" y="69084"/>
                  <a:pt x="1356946" y="61498"/>
                  <a:pt x="1356946" y="51555"/>
                </a:cubicBezTo>
                <a:cubicBezTo>
                  <a:pt x="1356946" y="41860"/>
                  <a:pt x="1354630" y="34401"/>
                  <a:pt x="1350001" y="29178"/>
                </a:cubicBezTo>
                <a:cubicBezTo>
                  <a:pt x="1345371" y="23958"/>
                  <a:pt x="1339637" y="21348"/>
                  <a:pt x="1332796" y="21348"/>
                </a:cubicBezTo>
                <a:cubicBezTo>
                  <a:pt x="1325960" y="21348"/>
                  <a:pt x="1320211" y="23958"/>
                  <a:pt x="1315549" y="29178"/>
                </a:cubicBezTo>
                <a:cubicBezTo>
                  <a:pt x="1310886" y="34401"/>
                  <a:pt x="1308553" y="41922"/>
                  <a:pt x="1308553" y="5174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44195" y="6374817"/>
            <a:ext cx="622983" cy="138920"/>
          </a:xfrm>
          <a:custGeom>
            <a:avLst/>
            <a:gdLst/>
            <a:ahLst/>
            <a:cxnLst/>
            <a:rect l="l" t="t" r="r" b="b"/>
            <a:pathLst>
              <a:path w="622983" h="138920">
                <a:moveTo>
                  <a:pt x="0" y="2235"/>
                </a:moveTo>
                <a:lnTo>
                  <a:pt x="66849" y="2235"/>
                </a:lnTo>
                <a:lnTo>
                  <a:pt x="66849" y="23399"/>
                </a:lnTo>
                <a:lnTo>
                  <a:pt x="26201" y="23399"/>
                </a:lnTo>
                <a:lnTo>
                  <a:pt x="26201" y="101249"/>
                </a:lnTo>
                <a:lnTo>
                  <a:pt x="0" y="101249"/>
                </a:lnTo>
                <a:close/>
                <a:moveTo>
                  <a:pt x="79808" y="2235"/>
                </a:moveTo>
                <a:lnTo>
                  <a:pt x="104234" y="2235"/>
                </a:lnTo>
                <a:lnTo>
                  <a:pt x="104234" y="16783"/>
                </a:lnTo>
                <a:cubicBezTo>
                  <a:pt x="107406" y="11807"/>
                  <a:pt x="111697" y="7768"/>
                  <a:pt x="117104" y="4662"/>
                </a:cubicBezTo>
                <a:cubicBezTo>
                  <a:pt x="122511" y="1554"/>
                  <a:pt x="128508" y="0"/>
                  <a:pt x="135097" y="0"/>
                </a:cubicBezTo>
                <a:cubicBezTo>
                  <a:pt x="146596" y="0"/>
                  <a:pt x="156352" y="4507"/>
                  <a:pt x="164372" y="13518"/>
                </a:cubicBezTo>
                <a:cubicBezTo>
                  <a:pt x="172389" y="22528"/>
                  <a:pt x="176400" y="35085"/>
                  <a:pt x="176400" y="51184"/>
                </a:cubicBezTo>
                <a:cubicBezTo>
                  <a:pt x="176400" y="67719"/>
                  <a:pt x="172360" y="80567"/>
                  <a:pt x="164278" y="89737"/>
                </a:cubicBezTo>
                <a:cubicBezTo>
                  <a:pt x="156201" y="98902"/>
                  <a:pt x="146412" y="103488"/>
                  <a:pt x="134909" y="103488"/>
                </a:cubicBezTo>
                <a:cubicBezTo>
                  <a:pt x="129442" y="103488"/>
                  <a:pt x="124484" y="102401"/>
                  <a:pt x="120039" y="100227"/>
                </a:cubicBezTo>
                <a:cubicBezTo>
                  <a:pt x="115592" y="98053"/>
                  <a:pt x="110916" y="94323"/>
                  <a:pt x="106009" y="89038"/>
                </a:cubicBezTo>
                <a:lnTo>
                  <a:pt x="106009" y="138920"/>
                </a:lnTo>
                <a:lnTo>
                  <a:pt x="79808" y="138920"/>
                </a:lnTo>
                <a:close/>
                <a:moveTo>
                  <a:pt x="105728" y="50068"/>
                </a:moveTo>
                <a:cubicBezTo>
                  <a:pt x="105728" y="61192"/>
                  <a:pt x="107932" y="69412"/>
                  <a:pt x="112345" y="74725"/>
                </a:cubicBezTo>
                <a:cubicBezTo>
                  <a:pt x="116762" y="80041"/>
                  <a:pt x="122133" y="82694"/>
                  <a:pt x="128477" y="82694"/>
                </a:cubicBezTo>
                <a:cubicBezTo>
                  <a:pt x="134568" y="82694"/>
                  <a:pt x="139634" y="80257"/>
                  <a:pt x="143672" y="75377"/>
                </a:cubicBezTo>
                <a:cubicBezTo>
                  <a:pt x="147715" y="70499"/>
                  <a:pt x="149735" y="62495"/>
                  <a:pt x="149735" y="51371"/>
                </a:cubicBezTo>
                <a:cubicBezTo>
                  <a:pt x="149735" y="40989"/>
                  <a:pt x="147650" y="33281"/>
                  <a:pt x="143488" y="28248"/>
                </a:cubicBezTo>
                <a:cubicBezTo>
                  <a:pt x="139320" y="23215"/>
                  <a:pt x="134161" y="20699"/>
                  <a:pt x="128008" y="20699"/>
                </a:cubicBezTo>
                <a:cubicBezTo>
                  <a:pt x="121607" y="20699"/>
                  <a:pt x="116294" y="23170"/>
                  <a:pt x="112068" y="28109"/>
                </a:cubicBezTo>
                <a:cubicBezTo>
                  <a:pt x="107842" y="33051"/>
                  <a:pt x="105728" y="40370"/>
                  <a:pt x="105728" y="50068"/>
                </a:cubicBezTo>
                <a:close/>
                <a:moveTo>
                  <a:pt x="216770" y="32446"/>
                </a:moveTo>
                <a:lnTo>
                  <a:pt x="192995" y="28156"/>
                </a:lnTo>
                <a:cubicBezTo>
                  <a:pt x="195667" y="18582"/>
                  <a:pt x="200271" y="11498"/>
                  <a:pt x="206798" y="6897"/>
                </a:cubicBezTo>
                <a:cubicBezTo>
                  <a:pt x="213325" y="2300"/>
                  <a:pt x="223019" y="0"/>
                  <a:pt x="235883" y="0"/>
                </a:cubicBezTo>
                <a:cubicBezTo>
                  <a:pt x="247568" y="0"/>
                  <a:pt x="256269" y="1385"/>
                  <a:pt x="261987" y="4150"/>
                </a:cubicBezTo>
                <a:cubicBezTo>
                  <a:pt x="267703" y="6911"/>
                  <a:pt x="271728" y="10425"/>
                  <a:pt x="274061" y="14680"/>
                </a:cubicBezTo>
                <a:cubicBezTo>
                  <a:pt x="276394" y="18939"/>
                  <a:pt x="277556" y="26755"/>
                  <a:pt x="277556" y="38130"/>
                </a:cubicBezTo>
                <a:lnTo>
                  <a:pt x="277279" y="68713"/>
                </a:lnTo>
                <a:cubicBezTo>
                  <a:pt x="277279" y="77414"/>
                  <a:pt x="277700" y="83829"/>
                  <a:pt x="278539" y="87962"/>
                </a:cubicBezTo>
                <a:cubicBezTo>
                  <a:pt x="279378" y="92099"/>
                  <a:pt x="280944" y="96530"/>
                  <a:pt x="283244" y="101249"/>
                </a:cubicBezTo>
                <a:lnTo>
                  <a:pt x="257325" y="101249"/>
                </a:lnTo>
                <a:cubicBezTo>
                  <a:pt x="256644" y="99511"/>
                  <a:pt x="255802" y="96932"/>
                  <a:pt x="254807" y="93514"/>
                </a:cubicBezTo>
                <a:cubicBezTo>
                  <a:pt x="254372" y="91962"/>
                  <a:pt x="254063" y="90936"/>
                  <a:pt x="253875" y="90439"/>
                </a:cubicBezTo>
                <a:cubicBezTo>
                  <a:pt x="249401" y="94791"/>
                  <a:pt x="244616" y="98053"/>
                  <a:pt x="239519" y="100227"/>
                </a:cubicBezTo>
                <a:cubicBezTo>
                  <a:pt x="234421" y="102401"/>
                  <a:pt x="228982" y="103488"/>
                  <a:pt x="223203" y="103488"/>
                </a:cubicBezTo>
                <a:cubicBezTo>
                  <a:pt x="213008" y="103488"/>
                  <a:pt x="204973" y="100723"/>
                  <a:pt x="199101" y="95190"/>
                </a:cubicBezTo>
                <a:cubicBezTo>
                  <a:pt x="193226" y="89658"/>
                  <a:pt x="190289" y="82667"/>
                  <a:pt x="190289" y="74210"/>
                </a:cubicBezTo>
                <a:cubicBezTo>
                  <a:pt x="190289" y="68619"/>
                  <a:pt x="191627" y="63633"/>
                  <a:pt x="194300" y="59248"/>
                </a:cubicBezTo>
                <a:cubicBezTo>
                  <a:pt x="196970" y="54867"/>
                  <a:pt x="200718" y="51512"/>
                  <a:pt x="205535" y="49179"/>
                </a:cubicBezTo>
                <a:cubicBezTo>
                  <a:pt x="210351" y="46846"/>
                  <a:pt x="217299" y="44812"/>
                  <a:pt x="226371" y="43073"/>
                </a:cubicBezTo>
                <a:cubicBezTo>
                  <a:pt x="238615" y="40773"/>
                  <a:pt x="247100" y="38628"/>
                  <a:pt x="251823" y="36640"/>
                </a:cubicBezTo>
                <a:lnTo>
                  <a:pt x="251823" y="34031"/>
                </a:lnTo>
                <a:cubicBezTo>
                  <a:pt x="251823" y="28994"/>
                  <a:pt x="250581" y="25405"/>
                  <a:pt x="248098" y="23258"/>
                </a:cubicBezTo>
                <a:cubicBezTo>
                  <a:pt x="245610" y="21113"/>
                  <a:pt x="240919" y="20044"/>
                  <a:pt x="234017" y="20044"/>
                </a:cubicBezTo>
                <a:cubicBezTo>
                  <a:pt x="229355" y="20044"/>
                  <a:pt x="225719" y="20962"/>
                  <a:pt x="223109" y="22791"/>
                </a:cubicBezTo>
                <a:cubicBezTo>
                  <a:pt x="220500" y="24628"/>
                  <a:pt x="218386" y="27846"/>
                  <a:pt x="216770" y="32446"/>
                </a:cubicBezTo>
                <a:close/>
                <a:moveTo>
                  <a:pt x="251823" y="53700"/>
                </a:moveTo>
                <a:cubicBezTo>
                  <a:pt x="248465" y="54820"/>
                  <a:pt x="243155" y="56153"/>
                  <a:pt x="235883" y="57707"/>
                </a:cubicBezTo>
                <a:cubicBezTo>
                  <a:pt x="228607" y="59263"/>
                  <a:pt x="223855" y="60789"/>
                  <a:pt x="221616" y="62279"/>
                </a:cubicBezTo>
                <a:cubicBezTo>
                  <a:pt x="218196" y="64706"/>
                  <a:pt x="216489" y="67780"/>
                  <a:pt x="216489" y="71510"/>
                </a:cubicBezTo>
                <a:cubicBezTo>
                  <a:pt x="216489" y="75175"/>
                  <a:pt x="217858" y="78346"/>
                  <a:pt x="220594" y="81021"/>
                </a:cubicBezTo>
                <a:cubicBezTo>
                  <a:pt x="223325" y="83693"/>
                  <a:pt x="226806" y="85027"/>
                  <a:pt x="231033" y="85027"/>
                </a:cubicBezTo>
                <a:cubicBezTo>
                  <a:pt x="235756" y="85027"/>
                  <a:pt x="240263" y="83477"/>
                  <a:pt x="244555" y="80369"/>
                </a:cubicBezTo>
                <a:cubicBezTo>
                  <a:pt x="247723" y="78004"/>
                  <a:pt x="249804" y="75114"/>
                  <a:pt x="250798" y="71694"/>
                </a:cubicBezTo>
                <a:cubicBezTo>
                  <a:pt x="251481" y="69457"/>
                  <a:pt x="251823" y="65203"/>
                  <a:pt x="251823" y="58920"/>
                </a:cubicBezTo>
                <a:close/>
                <a:moveTo>
                  <a:pt x="303663" y="2235"/>
                </a:moveTo>
                <a:lnTo>
                  <a:pt x="361001" y="2235"/>
                </a:lnTo>
                <a:cubicBezTo>
                  <a:pt x="372747" y="2235"/>
                  <a:pt x="381546" y="4381"/>
                  <a:pt x="387389" y="8669"/>
                </a:cubicBezTo>
                <a:cubicBezTo>
                  <a:pt x="393227" y="12960"/>
                  <a:pt x="396151" y="19422"/>
                  <a:pt x="396151" y="28062"/>
                </a:cubicBezTo>
                <a:cubicBezTo>
                  <a:pt x="396151" y="33595"/>
                  <a:pt x="394553" y="38411"/>
                  <a:pt x="391353" y="42516"/>
                </a:cubicBezTo>
                <a:cubicBezTo>
                  <a:pt x="388148" y="46616"/>
                  <a:pt x="384124" y="49348"/>
                  <a:pt x="379274" y="50720"/>
                </a:cubicBezTo>
                <a:cubicBezTo>
                  <a:pt x="386114" y="52393"/>
                  <a:pt x="391208" y="55533"/>
                  <a:pt x="394567" y="60134"/>
                </a:cubicBezTo>
                <a:cubicBezTo>
                  <a:pt x="397926" y="64732"/>
                  <a:pt x="399600" y="69771"/>
                  <a:pt x="399600" y="75240"/>
                </a:cubicBezTo>
                <a:cubicBezTo>
                  <a:pt x="399600" y="82947"/>
                  <a:pt x="396770" y="89207"/>
                  <a:pt x="391118" y="94024"/>
                </a:cubicBezTo>
                <a:cubicBezTo>
                  <a:pt x="385462" y="98841"/>
                  <a:pt x="377099" y="101249"/>
                  <a:pt x="366037" y="101249"/>
                </a:cubicBezTo>
                <a:lnTo>
                  <a:pt x="303663" y="101249"/>
                </a:lnTo>
                <a:close/>
                <a:moveTo>
                  <a:pt x="330047" y="43351"/>
                </a:moveTo>
                <a:lnTo>
                  <a:pt x="346920" y="43351"/>
                </a:lnTo>
                <a:cubicBezTo>
                  <a:pt x="355068" y="43351"/>
                  <a:pt x="360958" y="42325"/>
                  <a:pt x="364594" y="40276"/>
                </a:cubicBezTo>
                <a:cubicBezTo>
                  <a:pt x="368230" y="38224"/>
                  <a:pt x="370043" y="34995"/>
                  <a:pt x="370043" y="30577"/>
                </a:cubicBezTo>
                <a:cubicBezTo>
                  <a:pt x="370043" y="26416"/>
                  <a:pt x="368352" y="23446"/>
                  <a:pt x="364965" y="21675"/>
                </a:cubicBezTo>
                <a:cubicBezTo>
                  <a:pt x="361576" y="19904"/>
                  <a:pt x="355562" y="19018"/>
                  <a:pt x="346920" y="19018"/>
                </a:cubicBezTo>
                <a:lnTo>
                  <a:pt x="330047" y="19018"/>
                </a:lnTo>
                <a:close/>
                <a:moveTo>
                  <a:pt x="330047" y="84470"/>
                </a:moveTo>
                <a:lnTo>
                  <a:pt x="350744" y="84470"/>
                </a:lnTo>
                <a:cubicBezTo>
                  <a:pt x="358207" y="84470"/>
                  <a:pt x="363643" y="83566"/>
                  <a:pt x="367059" y="81762"/>
                </a:cubicBezTo>
                <a:cubicBezTo>
                  <a:pt x="370479" y="79963"/>
                  <a:pt x="372190" y="76729"/>
                  <a:pt x="372190" y="72068"/>
                </a:cubicBezTo>
                <a:cubicBezTo>
                  <a:pt x="372190" y="67222"/>
                  <a:pt x="370231" y="63882"/>
                  <a:pt x="366317" y="62046"/>
                </a:cubicBezTo>
                <a:cubicBezTo>
                  <a:pt x="362400" y="60213"/>
                  <a:pt x="354787" y="59295"/>
                  <a:pt x="343472" y="59295"/>
                </a:cubicBezTo>
                <a:lnTo>
                  <a:pt x="330047" y="59295"/>
                </a:lnTo>
                <a:close/>
                <a:moveTo>
                  <a:pt x="420109" y="2235"/>
                </a:moveTo>
                <a:lnTo>
                  <a:pt x="445283" y="2235"/>
                </a:lnTo>
                <a:lnTo>
                  <a:pt x="445283" y="64422"/>
                </a:lnTo>
                <a:lnTo>
                  <a:pt x="485557" y="2235"/>
                </a:lnTo>
                <a:lnTo>
                  <a:pt x="511290" y="2235"/>
                </a:lnTo>
                <a:lnTo>
                  <a:pt x="511290" y="101249"/>
                </a:lnTo>
                <a:lnTo>
                  <a:pt x="486123" y="101249"/>
                </a:lnTo>
                <a:lnTo>
                  <a:pt x="486123" y="37947"/>
                </a:lnTo>
                <a:lnTo>
                  <a:pt x="445283" y="101249"/>
                </a:lnTo>
                <a:lnTo>
                  <a:pt x="420109" y="101249"/>
                </a:lnTo>
                <a:close/>
                <a:moveTo>
                  <a:pt x="622983" y="2235"/>
                </a:moveTo>
                <a:lnTo>
                  <a:pt x="622983" y="101249"/>
                </a:lnTo>
                <a:lnTo>
                  <a:pt x="596973" y="101249"/>
                </a:lnTo>
                <a:lnTo>
                  <a:pt x="596973" y="60138"/>
                </a:lnTo>
                <a:lnTo>
                  <a:pt x="594550" y="60138"/>
                </a:lnTo>
                <a:cubicBezTo>
                  <a:pt x="588895" y="60138"/>
                  <a:pt x="584744" y="60864"/>
                  <a:pt x="582102" y="62326"/>
                </a:cubicBezTo>
                <a:cubicBezTo>
                  <a:pt x="579460" y="63788"/>
                  <a:pt x="576521" y="66880"/>
                  <a:pt x="573293" y="71600"/>
                </a:cubicBezTo>
                <a:lnTo>
                  <a:pt x="571709" y="73558"/>
                </a:lnTo>
                <a:lnTo>
                  <a:pt x="554457" y="101249"/>
                </a:lnTo>
                <a:lnTo>
                  <a:pt x="523973" y="101249"/>
                </a:lnTo>
                <a:lnTo>
                  <a:pt x="542710" y="72536"/>
                </a:lnTo>
                <a:cubicBezTo>
                  <a:pt x="548057" y="64332"/>
                  <a:pt x="552902" y="59608"/>
                  <a:pt x="557254" y="58363"/>
                </a:cubicBezTo>
                <a:cubicBezTo>
                  <a:pt x="549917" y="57927"/>
                  <a:pt x="543971" y="55148"/>
                  <a:pt x="539402" y="50017"/>
                </a:cubicBezTo>
                <a:cubicBezTo>
                  <a:pt x="534833" y="44888"/>
                  <a:pt x="532547" y="38346"/>
                  <a:pt x="532547" y="30395"/>
                </a:cubicBezTo>
                <a:cubicBezTo>
                  <a:pt x="532547" y="23990"/>
                  <a:pt x="534056" y="18521"/>
                  <a:pt x="537070" y="13982"/>
                </a:cubicBezTo>
                <a:cubicBezTo>
                  <a:pt x="540086" y="9446"/>
                  <a:pt x="544093" y="6353"/>
                  <a:pt x="549097" y="4709"/>
                </a:cubicBezTo>
                <a:cubicBezTo>
                  <a:pt x="554101" y="3063"/>
                  <a:pt x="561545" y="2235"/>
                  <a:pt x="571427" y="2235"/>
                </a:cubicBezTo>
                <a:close/>
                <a:moveTo>
                  <a:pt x="596973" y="19112"/>
                </a:moveTo>
                <a:lnTo>
                  <a:pt x="578232" y="19112"/>
                </a:lnTo>
                <a:cubicBezTo>
                  <a:pt x="571335" y="19112"/>
                  <a:pt x="566484" y="20091"/>
                  <a:pt x="563692" y="22049"/>
                </a:cubicBezTo>
                <a:cubicBezTo>
                  <a:pt x="560890" y="24008"/>
                  <a:pt x="559490" y="27251"/>
                  <a:pt x="559490" y="31792"/>
                </a:cubicBezTo>
                <a:cubicBezTo>
                  <a:pt x="559490" y="36327"/>
                  <a:pt x="561078" y="39592"/>
                  <a:pt x="564249" y="41583"/>
                </a:cubicBezTo>
                <a:cubicBezTo>
                  <a:pt x="567418" y="43571"/>
                  <a:pt x="572605" y="44564"/>
                  <a:pt x="579819" y="44564"/>
                </a:cubicBezTo>
                <a:lnTo>
                  <a:pt x="596973" y="445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790297" y="6449909"/>
            <a:ext cx="28263" cy="56710"/>
          </a:xfrm>
          <a:custGeom>
            <a:avLst/>
            <a:gdLst/>
            <a:ahLst/>
            <a:cxnLst/>
            <a:rect l="l" t="t" r="r" b="b"/>
            <a:pathLst>
              <a:path w="28263" h="56710">
                <a:moveTo>
                  <a:pt x="2103" y="0"/>
                </a:moveTo>
                <a:lnTo>
                  <a:pt x="28264" y="0"/>
                </a:lnTo>
                <a:lnTo>
                  <a:pt x="28264" y="18745"/>
                </a:lnTo>
                <a:cubicBezTo>
                  <a:pt x="28264" y="26316"/>
                  <a:pt x="27628" y="32332"/>
                  <a:pt x="26321" y="36690"/>
                </a:cubicBezTo>
                <a:cubicBezTo>
                  <a:pt x="25016" y="41086"/>
                  <a:pt x="22536" y="45028"/>
                  <a:pt x="18908" y="48499"/>
                </a:cubicBezTo>
                <a:cubicBezTo>
                  <a:pt x="15279" y="51998"/>
                  <a:pt x="10664" y="54705"/>
                  <a:pt x="5094" y="56711"/>
                </a:cubicBezTo>
                <a:lnTo>
                  <a:pt x="0" y="45828"/>
                </a:lnTo>
                <a:cubicBezTo>
                  <a:pt x="5253" y="44078"/>
                  <a:pt x="8975" y="41688"/>
                  <a:pt x="11204" y="38635"/>
                </a:cubicBezTo>
                <a:cubicBezTo>
                  <a:pt x="13404" y="35611"/>
                  <a:pt x="14577" y="31439"/>
                  <a:pt x="14707" y="26157"/>
                </a:cubicBezTo>
                <a:lnTo>
                  <a:pt x="2103" y="2615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772102" y="6605530"/>
            <a:ext cx="66847" cy="99014"/>
          </a:xfrm>
          <a:custGeom>
            <a:avLst/>
            <a:gdLst/>
            <a:ahLst/>
            <a:cxnLst/>
            <a:rect l="l" t="t" r="r" b="b"/>
            <a:pathLst>
              <a:path w="66847" h="99014">
                <a:moveTo>
                  <a:pt x="0" y="0"/>
                </a:moveTo>
                <a:lnTo>
                  <a:pt x="66848" y="0"/>
                </a:lnTo>
                <a:lnTo>
                  <a:pt x="66848" y="21165"/>
                </a:lnTo>
                <a:lnTo>
                  <a:pt x="26202" y="21165"/>
                </a:lnTo>
                <a:lnTo>
                  <a:pt x="26202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833363" y="6678386"/>
            <a:ext cx="26158" cy="26158"/>
          </a:xfrm>
          <a:custGeom>
            <a:avLst/>
            <a:gdLst/>
            <a:ahLst/>
            <a:cxnLst/>
            <a:rect l="l" t="t" r="r" b="b"/>
            <a:pathLst>
              <a:path w="26158" h="26158">
                <a:moveTo>
                  <a:pt x="0" y="26158"/>
                </a:moveTo>
                <a:lnTo>
                  <a:pt x="0" y="0"/>
                </a:lnTo>
                <a:lnTo>
                  <a:pt x="26159" y="0"/>
                </a:lnTo>
                <a:lnTo>
                  <a:pt x="26159" y="261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939873" y="6567863"/>
            <a:ext cx="1259888" cy="176868"/>
          </a:xfrm>
          <a:custGeom>
            <a:avLst/>
            <a:gdLst/>
            <a:ahLst/>
            <a:cxnLst/>
            <a:rect l="l" t="t" r="r" b="b"/>
            <a:pathLst>
              <a:path w="1259888" h="176868">
                <a:moveTo>
                  <a:pt x="0" y="136681"/>
                </a:moveTo>
                <a:lnTo>
                  <a:pt x="0" y="0"/>
                </a:lnTo>
                <a:lnTo>
                  <a:pt x="27595" y="0"/>
                </a:lnTo>
                <a:lnTo>
                  <a:pt x="27595" y="53798"/>
                </a:lnTo>
                <a:lnTo>
                  <a:pt x="81670" y="53798"/>
                </a:lnTo>
                <a:lnTo>
                  <a:pt x="81670" y="0"/>
                </a:lnTo>
                <a:lnTo>
                  <a:pt x="109267" y="0"/>
                </a:lnTo>
                <a:lnTo>
                  <a:pt x="109267" y="136681"/>
                </a:lnTo>
                <a:lnTo>
                  <a:pt x="81670" y="136681"/>
                </a:lnTo>
                <a:lnTo>
                  <a:pt x="81670" y="76921"/>
                </a:lnTo>
                <a:lnTo>
                  <a:pt x="27595" y="76921"/>
                </a:lnTo>
                <a:lnTo>
                  <a:pt x="27595" y="136681"/>
                </a:lnTo>
                <a:close/>
                <a:moveTo>
                  <a:pt x="131552" y="85773"/>
                </a:moveTo>
                <a:cubicBezTo>
                  <a:pt x="131552" y="77073"/>
                  <a:pt x="133693" y="68652"/>
                  <a:pt x="137984" y="60509"/>
                </a:cubicBezTo>
                <a:cubicBezTo>
                  <a:pt x="142276" y="52366"/>
                  <a:pt x="148353" y="46152"/>
                  <a:pt x="156211" y="41860"/>
                </a:cubicBezTo>
                <a:cubicBezTo>
                  <a:pt x="164074" y="37573"/>
                  <a:pt x="172854" y="35431"/>
                  <a:pt x="182549" y="35431"/>
                </a:cubicBezTo>
                <a:cubicBezTo>
                  <a:pt x="197532" y="35431"/>
                  <a:pt x="209804" y="40291"/>
                  <a:pt x="219378" y="50018"/>
                </a:cubicBezTo>
                <a:cubicBezTo>
                  <a:pt x="228950" y="59746"/>
                  <a:pt x="233734" y="72040"/>
                  <a:pt x="233734" y="86893"/>
                </a:cubicBezTo>
                <a:cubicBezTo>
                  <a:pt x="233734" y="101873"/>
                  <a:pt x="228903" y="114289"/>
                  <a:pt x="219240" y="124139"/>
                </a:cubicBezTo>
                <a:cubicBezTo>
                  <a:pt x="209574" y="133991"/>
                  <a:pt x="197403" y="138916"/>
                  <a:pt x="182737" y="138916"/>
                </a:cubicBezTo>
                <a:cubicBezTo>
                  <a:pt x="173664" y="138916"/>
                  <a:pt x="165010" y="136864"/>
                  <a:pt x="156777" y="132764"/>
                </a:cubicBezTo>
                <a:cubicBezTo>
                  <a:pt x="148536" y="128664"/>
                  <a:pt x="142276" y="122648"/>
                  <a:pt x="137984" y="114720"/>
                </a:cubicBezTo>
                <a:cubicBezTo>
                  <a:pt x="133693" y="106801"/>
                  <a:pt x="131552" y="97150"/>
                  <a:pt x="131552" y="85773"/>
                </a:cubicBezTo>
                <a:close/>
                <a:moveTo>
                  <a:pt x="158400" y="87174"/>
                </a:moveTo>
                <a:cubicBezTo>
                  <a:pt x="158400" y="96991"/>
                  <a:pt x="160733" y="104515"/>
                  <a:pt x="165395" y="109734"/>
                </a:cubicBezTo>
                <a:cubicBezTo>
                  <a:pt x="170057" y="114959"/>
                  <a:pt x="175806" y="117569"/>
                  <a:pt x="182643" y="117569"/>
                </a:cubicBezTo>
                <a:cubicBezTo>
                  <a:pt x="189483" y="117569"/>
                  <a:pt x="195217" y="114959"/>
                  <a:pt x="199847" y="109734"/>
                </a:cubicBezTo>
                <a:cubicBezTo>
                  <a:pt x="204477" y="104515"/>
                  <a:pt x="206792" y="96930"/>
                  <a:pt x="206792" y="86990"/>
                </a:cubicBezTo>
                <a:cubicBezTo>
                  <a:pt x="206792" y="77292"/>
                  <a:pt x="204477" y="69832"/>
                  <a:pt x="199847" y="64609"/>
                </a:cubicBezTo>
                <a:cubicBezTo>
                  <a:pt x="195217" y="59389"/>
                  <a:pt x="189483" y="56779"/>
                  <a:pt x="182643" y="56779"/>
                </a:cubicBezTo>
                <a:cubicBezTo>
                  <a:pt x="175806" y="56779"/>
                  <a:pt x="170057" y="59389"/>
                  <a:pt x="165395" y="64609"/>
                </a:cubicBezTo>
                <a:cubicBezTo>
                  <a:pt x="160733" y="69832"/>
                  <a:pt x="158400" y="77357"/>
                  <a:pt x="158400" y="87174"/>
                </a:cubicBezTo>
                <a:close/>
                <a:moveTo>
                  <a:pt x="253764" y="37667"/>
                </a:moveTo>
                <a:lnTo>
                  <a:pt x="311102" y="37667"/>
                </a:lnTo>
                <a:cubicBezTo>
                  <a:pt x="322848" y="37667"/>
                  <a:pt x="331647" y="39808"/>
                  <a:pt x="337489" y="44096"/>
                </a:cubicBezTo>
                <a:cubicBezTo>
                  <a:pt x="343332" y="48387"/>
                  <a:pt x="346252" y="54853"/>
                  <a:pt x="346252" y="63492"/>
                </a:cubicBezTo>
                <a:cubicBezTo>
                  <a:pt x="346252" y="69022"/>
                  <a:pt x="344653" y="73843"/>
                  <a:pt x="341452" y="77944"/>
                </a:cubicBezTo>
                <a:cubicBezTo>
                  <a:pt x="338250" y="82047"/>
                  <a:pt x="334224" y="84780"/>
                  <a:pt x="329375" y="86148"/>
                </a:cubicBezTo>
                <a:cubicBezTo>
                  <a:pt x="336215" y="87826"/>
                  <a:pt x="341309" y="90965"/>
                  <a:pt x="344668" y="95561"/>
                </a:cubicBezTo>
                <a:cubicBezTo>
                  <a:pt x="348026" y="100162"/>
                  <a:pt x="349704" y="105199"/>
                  <a:pt x="349704" y="110672"/>
                </a:cubicBezTo>
                <a:cubicBezTo>
                  <a:pt x="349704" y="118378"/>
                  <a:pt x="346874" y="124639"/>
                  <a:pt x="341219" y="129452"/>
                </a:cubicBezTo>
                <a:cubicBezTo>
                  <a:pt x="335563" y="134272"/>
                  <a:pt x="327200" y="136681"/>
                  <a:pt x="316137" y="136681"/>
                </a:cubicBezTo>
                <a:lnTo>
                  <a:pt x="253764" y="136681"/>
                </a:lnTo>
                <a:close/>
                <a:moveTo>
                  <a:pt x="280148" y="78782"/>
                </a:moveTo>
                <a:lnTo>
                  <a:pt x="297022" y="78782"/>
                </a:lnTo>
                <a:cubicBezTo>
                  <a:pt x="305168" y="78782"/>
                  <a:pt x="311059" y="77756"/>
                  <a:pt x="314695" y="75705"/>
                </a:cubicBezTo>
                <a:cubicBezTo>
                  <a:pt x="318330" y="73656"/>
                  <a:pt x="320144" y="70423"/>
                  <a:pt x="320144" y="66010"/>
                </a:cubicBezTo>
                <a:cubicBezTo>
                  <a:pt x="320144" y="61844"/>
                  <a:pt x="318453" y="58877"/>
                  <a:pt x="315064" y="57103"/>
                </a:cubicBezTo>
                <a:cubicBezTo>
                  <a:pt x="311677" y="55335"/>
                  <a:pt x="305661" y="54446"/>
                  <a:pt x="297022" y="54446"/>
                </a:cubicBezTo>
                <a:lnTo>
                  <a:pt x="280148" y="54446"/>
                </a:lnTo>
                <a:close/>
                <a:moveTo>
                  <a:pt x="280148" y="119902"/>
                </a:moveTo>
                <a:lnTo>
                  <a:pt x="300848" y="119902"/>
                </a:lnTo>
                <a:cubicBezTo>
                  <a:pt x="308308" y="119902"/>
                  <a:pt x="313744" y="118998"/>
                  <a:pt x="317164" y="117194"/>
                </a:cubicBezTo>
                <a:cubicBezTo>
                  <a:pt x="320580" y="115395"/>
                  <a:pt x="322291" y="112158"/>
                  <a:pt x="322291" y="107499"/>
                </a:cubicBezTo>
                <a:cubicBezTo>
                  <a:pt x="322291" y="102654"/>
                  <a:pt x="320332" y="99309"/>
                  <a:pt x="316418" y="97474"/>
                </a:cubicBezTo>
                <a:cubicBezTo>
                  <a:pt x="312501" y="95645"/>
                  <a:pt x="304888" y="94727"/>
                  <a:pt x="293573" y="94727"/>
                </a:cubicBezTo>
                <a:lnTo>
                  <a:pt x="280148" y="94727"/>
                </a:lnTo>
                <a:close/>
                <a:moveTo>
                  <a:pt x="361559" y="85773"/>
                </a:moveTo>
                <a:cubicBezTo>
                  <a:pt x="361559" y="77073"/>
                  <a:pt x="363702" y="68652"/>
                  <a:pt x="367992" y="60509"/>
                </a:cubicBezTo>
                <a:cubicBezTo>
                  <a:pt x="372283" y="52366"/>
                  <a:pt x="378356" y="46152"/>
                  <a:pt x="386219" y="41860"/>
                </a:cubicBezTo>
                <a:cubicBezTo>
                  <a:pt x="394077" y="37573"/>
                  <a:pt x="402862" y="35431"/>
                  <a:pt x="412557" y="35431"/>
                </a:cubicBezTo>
                <a:cubicBezTo>
                  <a:pt x="427536" y="35431"/>
                  <a:pt x="439813" y="40291"/>
                  <a:pt x="449385" y="50018"/>
                </a:cubicBezTo>
                <a:cubicBezTo>
                  <a:pt x="458957" y="59746"/>
                  <a:pt x="463742" y="72040"/>
                  <a:pt x="463742" y="86893"/>
                </a:cubicBezTo>
                <a:cubicBezTo>
                  <a:pt x="463742" y="101873"/>
                  <a:pt x="458910" y="114289"/>
                  <a:pt x="449244" y="124139"/>
                </a:cubicBezTo>
                <a:cubicBezTo>
                  <a:pt x="439582" y="133991"/>
                  <a:pt x="427410" y="138916"/>
                  <a:pt x="412740" y="138916"/>
                </a:cubicBezTo>
                <a:cubicBezTo>
                  <a:pt x="403672" y="138916"/>
                  <a:pt x="395017" y="136864"/>
                  <a:pt x="386780" y="132764"/>
                </a:cubicBezTo>
                <a:cubicBezTo>
                  <a:pt x="378544" y="128664"/>
                  <a:pt x="372283" y="122648"/>
                  <a:pt x="367992" y="114720"/>
                </a:cubicBezTo>
                <a:cubicBezTo>
                  <a:pt x="363702" y="106801"/>
                  <a:pt x="361559" y="97150"/>
                  <a:pt x="361559" y="85773"/>
                </a:cubicBezTo>
                <a:close/>
                <a:moveTo>
                  <a:pt x="388408" y="87174"/>
                </a:moveTo>
                <a:cubicBezTo>
                  <a:pt x="388408" y="96991"/>
                  <a:pt x="390741" y="104515"/>
                  <a:pt x="395402" y="109734"/>
                </a:cubicBezTo>
                <a:cubicBezTo>
                  <a:pt x="400060" y="114959"/>
                  <a:pt x="405814" y="117569"/>
                  <a:pt x="412650" y="117569"/>
                </a:cubicBezTo>
                <a:cubicBezTo>
                  <a:pt x="419486" y="117569"/>
                  <a:pt x="425225" y="114959"/>
                  <a:pt x="429855" y="109734"/>
                </a:cubicBezTo>
                <a:cubicBezTo>
                  <a:pt x="434484" y="104515"/>
                  <a:pt x="436799" y="96930"/>
                  <a:pt x="436799" y="86990"/>
                </a:cubicBezTo>
                <a:cubicBezTo>
                  <a:pt x="436799" y="77292"/>
                  <a:pt x="434484" y="69832"/>
                  <a:pt x="429855" y="64609"/>
                </a:cubicBezTo>
                <a:cubicBezTo>
                  <a:pt x="425225" y="59389"/>
                  <a:pt x="419486" y="56779"/>
                  <a:pt x="412650" y="56779"/>
                </a:cubicBezTo>
                <a:cubicBezTo>
                  <a:pt x="405814" y="56779"/>
                  <a:pt x="400060" y="59389"/>
                  <a:pt x="395402" y="64609"/>
                </a:cubicBezTo>
                <a:cubicBezTo>
                  <a:pt x="390741" y="69832"/>
                  <a:pt x="388408" y="77357"/>
                  <a:pt x="388408" y="87174"/>
                </a:cubicBezTo>
                <a:close/>
                <a:moveTo>
                  <a:pt x="485611" y="37667"/>
                </a:moveTo>
                <a:lnTo>
                  <a:pt x="573343" y="37667"/>
                </a:lnTo>
                <a:lnTo>
                  <a:pt x="573343" y="136681"/>
                </a:lnTo>
                <a:lnTo>
                  <a:pt x="547239" y="136681"/>
                </a:lnTo>
                <a:lnTo>
                  <a:pt x="547239" y="58924"/>
                </a:lnTo>
                <a:lnTo>
                  <a:pt x="511528" y="58924"/>
                </a:lnTo>
                <a:lnTo>
                  <a:pt x="511528" y="103396"/>
                </a:lnTo>
                <a:cubicBezTo>
                  <a:pt x="511528" y="114710"/>
                  <a:pt x="510224" y="122648"/>
                  <a:pt x="507614" y="127217"/>
                </a:cubicBezTo>
                <a:cubicBezTo>
                  <a:pt x="505004" y="131785"/>
                  <a:pt x="502114" y="134784"/>
                  <a:pt x="498946" y="136213"/>
                </a:cubicBezTo>
                <a:cubicBezTo>
                  <a:pt x="495774" y="137646"/>
                  <a:pt x="490676" y="138359"/>
                  <a:pt x="483653" y="138359"/>
                </a:cubicBezTo>
                <a:cubicBezTo>
                  <a:pt x="479487" y="138359"/>
                  <a:pt x="473987" y="137800"/>
                  <a:pt x="467154" y="136681"/>
                </a:cubicBezTo>
                <a:lnTo>
                  <a:pt x="467154" y="117381"/>
                </a:lnTo>
                <a:cubicBezTo>
                  <a:pt x="467712" y="117381"/>
                  <a:pt x="469170" y="117442"/>
                  <a:pt x="471532" y="117569"/>
                </a:cubicBezTo>
                <a:cubicBezTo>
                  <a:pt x="474264" y="117756"/>
                  <a:pt x="476381" y="117850"/>
                  <a:pt x="477875" y="117850"/>
                </a:cubicBezTo>
                <a:cubicBezTo>
                  <a:pt x="481418" y="117850"/>
                  <a:pt x="483592" y="116683"/>
                  <a:pt x="484402" y="114353"/>
                </a:cubicBezTo>
                <a:cubicBezTo>
                  <a:pt x="485205" y="112020"/>
                  <a:pt x="485611" y="105541"/>
                  <a:pt x="485611" y="94910"/>
                </a:cubicBezTo>
                <a:close/>
                <a:moveTo>
                  <a:pt x="583603" y="37667"/>
                </a:moveTo>
                <a:lnTo>
                  <a:pt x="611479" y="37667"/>
                </a:lnTo>
                <a:lnTo>
                  <a:pt x="635163" y="107964"/>
                </a:lnTo>
                <a:lnTo>
                  <a:pt x="658282" y="37667"/>
                </a:lnTo>
                <a:lnTo>
                  <a:pt x="685412" y="37667"/>
                </a:lnTo>
                <a:lnTo>
                  <a:pt x="650452" y="132951"/>
                </a:lnTo>
                <a:lnTo>
                  <a:pt x="644205" y="150203"/>
                </a:lnTo>
                <a:cubicBezTo>
                  <a:pt x="641905" y="155980"/>
                  <a:pt x="639713" y="160395"/>
                  <a:pt x="637632" y="163440"/>
                </a:cubicBezTo>
                <a:cubicBezTo>
                  <a:pt x="635548" y="166486"/>
                  <a:pt x="633154" y="168954"/>
                  <a:pt x="630450" y="170852"/>
                </a:cubicBezTo>
                <a:cubicBezTo>
                  <a:pt x="627746" y="172745"/>
                  <a:pt x="624420" y="174222"/>
                  <a:pt x="620478" y="175284"/>
                </a:cubicBezTo>
                <a:cubicBezTo>
                  <a:pt x="616529" y="176338"/>
                  <a:pt x="612069" y="176868"/>
                  <a:pt x="607097" y="176868"/>
                </a:cubicBezTo>
                <a:cubicBezTo>
                  <a:pt x="602060" y="176868"/>
                  <a:pt x="597117" y="176338"/>
                  <a:pt x="592272" y="175277"/>
                </a:cubicBezTo>
                <a:lnTo>
                  <a:pt x="589939" y="154767"/>
                </a:lnTo>
                <a:cubicBezTo>
                  <a:pt x="594044" y="155574"/>
                  <a:pt x="597741" y="155980"/>
                  <a:pt x="601034" y="155980"/>
                </a:cubicBezTo>
                <a:cubicBezTo>
                  <a:pt x="607126" y="155980"/>
                  <a:pt x="611634" y="154194"/>
                  <a:pt x="614556" y="150621"/>
                </a:cubicBezTo>
                <a:cubicBezTo>
                  <a:pt x="617479" y="147049"/>
                  <a:pt x="619715" y="142495"/>
                  <a:pt x="621266" y="136962"/>
                </a:cubicBezTo>
                <a:close/>
                <a:moveTo>
                  <a:pt x="694483" y="37667"/>
                </a:moveTo>
                <a:lnTo>
                  <a:pt x="720591" y="37667"/>
                </a:lnTo>
                <a:lnTo>
                  <a:pt x="720591" y="78130"/>
                </a:lnTo>
                <a:cubicBezTo>
                  <a:pt x="724943" y="77634"/>
                  <a:pt x="728018" y="76298"/>
                  <a:pt x="729821" y="74120"/>
                </a:cubicBezTo>
                <a:cubicBezTo>
                  <a:pt x="731620" y="71946"/>
                  <a:pt x="733799" y="67193"/>
                  <a:pt x="736348" y="59856"/>
                </a:cubicBezTo>
                <a:cubicBezTo>
                  <a:pt x="739703" y="50102"/>
                  <a:pt x="743372" y="43852"/>
                  <a:pt x="747350" y="41115"/>
                </a:cubicBezTo>
                <a:cubicBezTo>
                  <a:pt x="751327" y="38383"/>
                  <a:pt x="756547" y="37015"/>
                  <a:pt x="763012" y="37015"/>
                </a:cubicBezTo>
                <a:cubicBezTo>
                  <a:pt x="765000" y="37015"/>
                  <a:pt x="768453" y="37170"/>
                  <a:pt x="773359" y="37483"/>
                </a:cubicBezTo>
                <a:lnTo>
                  <a:pt x="773453" y="54821"/>
                </a:lnTo>
                <a:cubicBezTo>
                  <a:pt x="766556" y="54821"/>
                  <a:pt x="762141" y="55472"/>
                  <a:pt x="760212" y="56779"/>
                </a:cubicBezTo>
                <a:cubicBezTo>
                  <a:pt x="758289" y="58151"/>
                  <a:pt x="756209" y="62219"/>
                  <a:pt x="753966" y="68994"/>
                </a:cubicBezTo>
                <a:cubicBezTo>
                  <a:pt x="750921" y="78130"/>
                  <a:pt x="746539" y="83754"/>
                  <a:pt x="740823" y="85867"/>
                </a:cubicBezTo>
                <a:cubicBezTo>
                  <a:pt x="749088" y="88167"/>
                  <a:pt x="756079" y="95345"/>
                  <a:pt x="761796" y="107405"/>
                </a:cubicBezTo>
                <a:cubicBezTo>
                  <a:pt x="762109" y="108025"/>
                  <a:pt x="762447" y="108680"/>
                  <a:pt x="762822" y="109365"/>
                </a:cubicBezTo>
                <a:lnTo>
                  <a:pt x="777460" y="136681"/>
                </a:lnTo>
                <a:lnTo>
                  <a:pt x="749308" y="136681"/>
                </a:lnTo>
                <a:lnTo>
                  <a:pt x="736255" y="108058"/>
                </a:lnTo>
                <a:cubicBezTo>
                  <a:pt x="733583" y="102279"/>
                  <a:pt x="731265" y="98561"/>
                  <a:pt x="729307" y="96915"/>
                </a:cubicBezTo>
                <a:cubicBezTo>
                  <a:pt x="727348" y="95270"/>
                  <a:pt x="724442" y="94446"/>
                  <a:pt x="720591" y="94446"/>
                </a:cubicBezTo>
                <a:lnTo>
                  <a:pt x="720591" y="136681"/>
                </a:lnTo>
                <a:lnTo>
                  <a:pt x="694483" y="136681"/>
                </a:lnTo>
                <a:close/>
                <a:moveTo>
                  <a:pt x="782528" y="85773"/>
                </a:moveTo>
                <a:cubicBezTo>
                  <a:pt x="782528" y="77073"/>
                  <a:pt x="784674" y="68652"/>
                  <a:pt x="788965" y="60509"/>
                </a:cubicBezTo>
                <a:cubicBezTo>
                  <a:pt x="793256" y="52366"/>
                  <a:pt x="799329" y="46152"/>
                  <a:pt x="807192" y="41860"/>
                </a:cubicBezTo>
                <a:cubicBezTo>
                  <a:pt x="815051" y="37573"/>
                  <a:pt x="823835" y="35431"/>
                  <a:pt x="833529" y="35431"/>
                </a:cubicBezTo>
                <a:cubicBezTo>
                  <a:pt x="848509" y="35431"/>
                  <a:pt x="860786" y="40291"/>
                  <a:pt x="870358" y="50018"/>
                </a:cubicBezTo>
                <a:cubicBezTo>
                  <a:pt x="879930" y="59746"/>
                  <a:pt x="884714" y="72040"/>
                  <a:pt x="884714" y="86893"/>
                </a:cubicBezTo>
                <a:cubicBezTo>
                  <a:pt x="884714" y="101873"/>
                  <a:pt x="879883" y="114289"/>
                  <a:pt x="870217" y="124139"/>
                </a:cubicBezTo>
                <a:cubicBezTo>
                  <a:pt x="860555" y="133991"/>
                  <a:pt x="848383" y="138916"/>
                  <a:pt x="833713" y="138916"/>
                </a:cubicBezTo>
                <a:cubicBezTo>
                  <a:pt x="824646" y="138916"/>
                  <a:pt x="815987" y="136864"/>
                  <a:pt x="807753" y="132764"/>
                </a:cubicBezTo>
                <a:cubicBezTo>
                  <a:pt x="799517" y="128664"/>
                  <a:pt x="793256" y="122648"/>
                  <a:pt x="788965" y="114720"/>
                </a:cubicBezTo>
                <a:cubicBezTo>
                  <a:pt x="784674" y="106801"/>
                  <a:pt x="782528" y="97150"/>
                  <a:pt x="782528" y="85773"/>
                </a:cubicBezTo>
                <a:close/>
                <a:moveTo>
                  <a:pt x="809381" y="87174"/>
                </a:moveTo>
                <a:cubicBezTo>
                  <a:pt x="809381" y="96991"/>
                  <a:pt x="811714" y="104515"/>
                  <a:pt x="816375" y="109734"/>
                </a:cubicBezTo>
                <a:cubicBezTo>
                  <a:pt x="821034" y="114959"/>
                  <a:pt x="826787" y="117569"/>
                  <a:pt x="833623" y="117569"/>
                </a:cubicBezTo>
                <a:cubicBezTo>
                  <a:pt x="840460" y="117569"/>
                  <a:pt x="846199" y="114959"/>
                  <a:pt x="850828" y="109734"/>
                </a:cubicBezTo>
                <a:cubicBezTo>
                  <a:pt x="855457" y="104515"/>
                  <a:pt x="857768" y="96930"/>
                  <a:pt x="857768" y="86990"/>
                </a:cubicBezTo>
                <a:cubicBezTo>
                  <a:pt x="857768" y="77292"/>
                  <a:pt x="855457" y="69832"/>
                  <a:pt x="850828" y="64609"/>
                </a:cubicBezTo>
                <a:cubicBezTo>
                  <a:pt x="846199" y="59389"/>
                  <a:pt x="840460" y="56779"/>
                  <a:pt x="833623" y="56779"/>
                </a:cubicBezTo>
                <a:cubicBezTo>
                  <a:pt x="826787" y="56779"/>
                  <a:pt x="821034" y="59389"/>
                  <a:pt x="816375" y="64609"/>
                </a:cubicBezTo>
                <a:cubicBezTo>
                  <a:pt x="811714" y="69832"/>
                  <a:pt x="809381" y="77357"/>
                  <a:pt x="809381" y="87174"/>
                </a:cubicBezTo>
                <a:close/>
                <a:moveTo>
                  <a:pt x="901966" y="37667"/>
                </a:moveTo>
                <a:lnTo>
                  <a:pt x="934409" y="37667"/>
                </a:lnTo>
                <a:lnTo>
                  <a:pt x="959026" y="106661"/>
                </a:lnTo>
                <a:lnTo>
                  <a:pt x="983822" y="37667"/>
                </a:lnTo>
                <a:lnTo>
                  <a:pt x="1016176" y="37667"/>
                </a:lnTo>
                <a:lnTo>
                  <a:pt x="1016176" y="136681"/>
                </a:lnTo>
                <a:lnTo>
                  <a:pt x="993892" y="136681"/>
                </a:lnTo>
                <a:lnTo>
                  <a:pt x="993892" y="71510"/>
                </a:lnTo>
                <a:lnTo>
                  <a:pt x="969747" y="136681"/>
                </a:lnTo>
                <a:lnTo>
                  <a:pt x="947366" y="136681"/>
                </a:lnTo>
                <a:lnTo>
                  <a:pt x="924339" y="71510"/>
                </a:lnTo>
                <a:lnTo>
                  <a:pt x="924339" y="136681"/>
                </a:lnTo>
                <a:lnTo>
                  <a:pt x="901966" y="136681"/>
                </a:lnTo>
                <a:close/>
                <a:moveTo>
                  <a:pt x="1049555" y="37667"/>
                </a:moveTo>
                <a:lnTo>
                  <a:pt x="1137286" y="37667"/>
                </a:lnTo>
                <a:lnTo>
                  <a:pt x="1137286" y="136681"/>
                </a:lnTo>
                <a:lnTo>
                  <a:pt x="1111180" y="136681"/>
                </a:lnTo>
                <a:lnTo>
                  <a:pt x="1111180" y="58924"/>
                </a:lnTo>
                <a:lnTo>
                  <a:pt x="1075472" y="58924"/>
                </a:lnTo>
                <a:lnTo>
                  <a:pt x="1075472" y="103396"/>
                </a:lnTo>
                <a:cubicBezTo>
                  <a:pt x="1075472" y="114710"/>
                  <a:pt x="1074169" y="122648"/>
                  <a:pt x="1071558" y="127217"/>
                </a:cubicBezTo>
                <a:cubicBezTo>
                  <a:pt x="1068948" y="131785"/>
                  <a:pt x="1066057" y="134784"/>
                  <a:pt x="1062890" y="136213"/>
                </a:cubicBezTo>
                <a:cubicBezTo>
                  <a:pt x="1059714" y="137646"/>
                  <a:pt x="1054620" y="138359"/>
                  <a:pt x="1047597" y="138359"/>
                </a:cubicBezTo>
                <a:cubicBezTo>
                  <a:pt x="1043431" y="138359"/>
                  <a:pt x="1037931" y="137800"/>
                  <a:pt x="1031094" y="136681"/>
                </a:cubicBezTo>
                <a:lnTo>
                  <a:pt x="1031094" y="117381"/>
                </a:lnTo>
                <a:cubicBezTo>
                  <a:pt x="1031655" y="117381"/>
                  <a:pt x="1033110" y="117442"/>
                  <a:pt x="1035476" y="117569"/>
                </a:cubicBezTo>
                <a:cubicBezTo>
                  <a:pt x="1038207" y="117756"/>
                  <a:pt x="1040324" y="117850"/>
                  <a:pt x="1041815" y="117850"/>
                </a:cubicBezTo>
                <a:cubicBezTo>
                  <a:pt x="1045358" y="117850"/>
                  <a:pt x="1047532" y="116683"/>
                  <a:pt x="1048342" y="114353"/>
                </a:cubicBezTo>
                <a:cubicBezTo>
                  <a:pt x="1049149" y="112020"/>
                  <a:pt x="1049555" y="105541"/>
                  <a:pt x="1049555" y="94910"/>
                </a:cubicBezTo>
                <a:close/>
                <a:moveTo>
                  <a:pt x="1164324" y="37667"/>
                </a:moveTo>
                <a:lnTo>
                  <a:pt x="1190524" y="37667"/>
                </a:lnTo>
                <a:lnTo>
                  <a:pt x="1190524" y="78782"/>
                </a:lnTo>
                <a:lnTo>
                  <a:pt x="1216815" y="78782"/>
                </a:lnTo>
                <a:cubicBezTo>
                  <a:pt x="1227135" y="78782"/>
                  <a:pt x="1235060" y="79524"/>
                  <a:pt x="1240592" y="81018"/>
                </a:cubicBezTo>
                <a:cubicBezTo>
                  <a:pt x="1246126" y="82508"/>
                  <a:pt x="1250723" y="85726"/>
                  <a:pt x="1254392" y="90669"/>
                </a:cubicBezTo>
                <a:cubicBezTo>
                  <a:pt x="1258056" y="95612"/>
                  <a:pt x="1259888" y="101343"/>
                  <a:pt x="1259888" y="107870"/>
                </a:cubicBezTo>
                <a:cubicBezTo>
                  <a:pt x="1259888" y="117442"/>
                  <a:pt x="1256609" y="124639"/>
                  <a:pt x="1250054" y="129452"/>
                </a:cubicBezTo>
                <a:cubicBezTo>
                  <a:pt x="1243494" y="134272"/>
                  <a:pt x="1233659" y="136681"/>
                  <a:pt x="1220548" y="136681"/>
                </a:cubicBezTo>
                <a:lnTo>
                  <a:pt x="1164324" y="136681"/>
                </a:lnTo>
                <a:close/>
                <a:moveTo>
                  <a:pt x="1190524" y="120085"/>
                </a:moveTo>
                <a:lnTo>
                  <a:pt x="1214950" y="120085"/>
                </a:lnTo>
                <a:cubicBezTo>
                  <a:pt x="1222592" y="120085"/>
                  <a:pt x="1227488" y="118839"/>
                  <a:pt x="1229638" y="116352"/>
                </a:cubicBezTo>
                <a:cubicBezTo>
                  <a:pt x="1231780" y="113868"/>
                  <a:pt x="1232853" y="110915"/>
                  <a:pt x="1232853" y="107499"/>
                </a:cubicBezTo>
                <a:cubicBezTo>
                  <a:pt x="1232853" y="102715"/>
                  <a:pt x="1231002" y="99417"/>
                  <a:pt x="1227305" y="97613"/>
                </a:cubicBezTo>
                <a:cubicBezTo>
                  <a:pt x="1223609" y="95814"/>
                  <a:pt x="1217034" y="94910"/>
                  <a:pt x="1207584" y="94910"/>
                </a:cubicBezTo>
                <a:lnTo>
                  <a:pt x="1190524" y="949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05633" y="5941434"/>
            <a:ext cx="1375059" cy="176681"/>
          </a:xfrm>
          <a:custGeom>
            <a:avLst/>
            <a:gdLst/>
            <a:ahLst/>
            <a:cxnLst/>
            <a:rect l="l" t="t" r="r" b="b"/>
            <a:pathLst>
              <a:path w="1375059" h="176681">
                <a:moveTo>
                  <a:pt x="0" y="71510"/>
                </a:moveTo>
                <a:cubicBezTo>
                  <a:pt x="0" y="57590"/>
                  <a:pt x="2082" y="45903"/>
                  <a:pt x="6246" y="36453"/>
                </a:cubicBezTo>
                <a:cubicBezTo>
                  <a:pt x="9358" y="29491"/>
                  <a:pt x="13598" y="23245"/>
                  <a:pt x="18973" y="17712"/>
                </a:cubicBezTo>
                <a:cubicBezTo>
                  <a:pt x="24351" y="12178"/>
                  <a:pt x="30236" y="8083"/>
                  <a:pt x="36641" y="5410"/>
                </a:cubicBezTo>
                <a:cubicBezTo>
                  <a:pt x="45159" y="1807"/>
                  <a:pt x="54976" y="0"/>
                  <a:pt x="66104" y="0"/>
                </a:cubicBezTo>
                <a:cubicBezTo>
                  <a:pt x="86242" y="0"/>
                  <a:pt x="102356" y="6246"/>
                  <a:pt x="114445" y="18742"/>
                </a:cubicBezTo>
                <a:cubicBezTo>
                  <a:pt x="126533" y="31237"/>
                  <a:pt x="132582" y="48607"/>
                  <a:pt x="132582" y="70859"/>
                </a:cubicBezTo>
                <a:cubicBezTo>
                  <a:pt x="132582" y="92924"/>
                  <a:pt x="126580" y="110189"/>
                  <a:pt x="114589" y="122652"/>
                </a:cubicBezTo>
                <a:cubicBezTo>
                  <a:pt x="102590" y="135116"/>
                  <a:pt x="86556" y="141344"/>
                  <a:pt x="66478" y="141344"/>
                </a:cubicBezTo>
                <a:cubicBezTo>
                  <a:pt x="46152" y="141344"/>
                  <a:pt x="29993" y="135144"/>
                  <a:pt x="17994" y="122746"/>
                </a:cubicBezTo>
                <a:cubicBezTo>
                  <a:pt x="5999" y="110344"/>
                  <a:pt x="0" y="93265"/>
                  <a:pt x="0" y="71510"/>
                </a:cubicBezTo>
                <a:close/>
                <a:moveTo>
                  <a:pt x="28437" y="70582"/>
                </a:moveTo>
                <a:cubicBezTo>
                  <a:pt x="28437" y="86054"/>
                  <a:pt x="32012" y="97786"/>
                  <a:pt x="39158" y="105775"/>
                </a:cubicBezTo>
                <a:cubicBezTo>
                  <a:pt x="46307" y="113761"/>
                  <a:pt x="55383" y="117756"/>
                  <a:pt x="66385" y="117756"/>
                </a:cubicBezTo>
                <a:cubicBezTo>
                  <a:pt x="77387" y="117756"/>
                  <a:pt x="86415" y="113792"/>
                  <a:pt x="93471" y="105865"/>
                </a:cubicBezTo>
                <a:cubicBezTo>
                  <a:pt x="100520" y="97945"/>
                  <a:pt x="104048" y="86054"/>
                  <a:pt x="104048" y="70207"/>
                </a:cubicBezTo>
                <a:cubicBezTo>
                  <a:pt x="104048" y="54544"/>
                  <a:pt x="100613" y="42854"/>
                  <a:pt x="93748" y="35146"/>
                </a:cubicBezTo>
                <a:cubicBezTo>
                  <a:pt x="86884" y="27442"/>
                  <a:pt x="77761" y="23591"/>
                  <a:pt x="66385" y="23591"/>
                </a:cubicBezTo>
                <a:cubicBezTo>
                  <a:pt x="55009" y="23591"/>
                  <a:pt x="45840" y="27493"/>
                  <a:pt x="38880" y="35291"/>
                </a:cubicBezTo>
                <a:cubicBezTo>
                  <a:pt x="31918" y="43089"/>
                  <a:pt x="28437" y="54857"/>
                  <a:pt x="28437" y="70582"/>
                </a:cubicBezTo>
                <a:close/>
                <a:moveTo>
                  <a:pt x="148522" y="71510"/>
                </a:moveTo>
                <a:cubicBezTo>
                  <a:pt x="148522" y="57590"/>
                  <a:pt x="150603" y="45903"/>
                  <a:pt x="154769" y="36453"/>
                </a:cubicBezTo>
                <a:cubicBezTo>
                  <a:pt x="157879" y="29491"/>
                  <a:pt x="162120" y="23245"/>
                  <a:pt x="167494" y="17712"/>
                </a:cubicBezTo>
                <a:cubicBezTo>
                  <a:pt x="172873" y="12178"/>
                  <a:pt x="178759" y="8083"/>
                  <a:pt x="185163" y="5410"/>
                </a:cubicBezTo>
                <a:cubicBezTo>
                  <a:pt x="193680" y="1807"/>
                  <a:pt x="203498" y="0"/>
                  <a:pt x="214625" y="0"/>
                </a:cubicBezTo>
                <a:cubicBezTo>
                  <a:pt x="234764" y="0"/>
                  <a:pt x="250878" y="6246"/>
                  <a:pt x="262966" y="18742"/>
                </a:cubicBezTo>
                <a:cubicBezTo>
                  <a:pt x="275056" y="31237"/>
                  <a:pt x="281103" y="48607"/>
                  <a:pt x="281103" y="70859"/>
                </a:cubicBezTo>
                <a:cubicBezTo>
                  <a:pt x="281103" y="92924"/>
                  <a:pt x="275101" y="110189"/>
                  <a:pt x="263110" y="122652"/>
                </a:cubicBezTo>
                <a:cubicBezTo>
                  <a:pt x="251111" y="135116"/>
                  <a:pt x="235077" y="141344"/>
                  <a:pt x="214996" y="141344"/>
                </a:cubicBezTo>
                <a:cubicBezTo>
                  <a:pt x="194675" y="141344"/>
                  <a:pt x="178514" y="135144"/>
                  <a:pt x="166515" y="122746"/>
                </a:cubicBezTo>
                <a:cubicBezTo>
                  <a:pt x="154520" y="110344"/>
                  <a:pt x="148522" y="93265"/>
                  <a:pt x="148522" y="71510"/>
                </a:cubicBezTo>
                <a:close/>
                <a:moveTo>
                  <a:pt x="176958" y="70582"/>
                </a:moveTo>
                <a:cubicBezTo>
                  <a:pt x="176958" y="86054"/>
                  <a:pt x="180533" y="97786"/>
                  <a:pt x="187680" y="105775"/>
                </a:cubicBezTo>
                <a:cubicBezTo>
                  <a:pt x="194829" y="113761"/>
                  <a:pt x="203905" y="117756"/>
                  <a:pt x="214906" y="117756"/>
                </a:cubicBezTo>
                <a:cubicBezTo>
                  <a:pt x="225908" y="117756"/>
                  <a:pt x="234936" y="113792"/>
                  <a:pt x="241992" y="105865"/>
                </a:cubicBezTo>
                <a:cubicBezTo>
                  <a:pt x="249041" y="97945"/>
                  <a:pt x="252569" y="86054"/>
                  <a:pt x="252569" y="70207"/>
                </a:cubicBezTo>
                <a:cubicBezTo>
                  <a:pt x="252569" y="54544"/>
                  <a:pt x="249135" y="42854"/>
                  <a:pt x="242269" y="35146"/>
                </a:cubicBezTo>
                <a:cubicBezTo>
                  <a:pt x="235405" y="27442"/>
                  <a:pt x="226283" y="23591"/>
                  <a:pt x="214906" y="23591"/>
                </a:cubicBezTo>
                <a:cubicBezTo>
                  <a:pt x="203530" y="23591"/>
                  <a:pt x="194361" y="27493"/>
                  <a:pt x="187403" y="35291"/>
                </a:cubicBezTo>
                <a:cubicBezTo>
                  <a:pt x="180439" y="43089"/>
                  <a:pt x="176958" y="54857"/>
                  <a:pt x="176958" y="70582"/>
                </a:cubicBezTo>
                <a:close/>
                <a:moveTo>
                  <a:pt x="297045" y="71510"/>
                </a:moveTo>
                <a:cubicBezTo>
                  <a:pt x="297045" y="57590"/>
                  <a:pt x="299125" y="45903"/>
                  <a:pt x="303290" y="36453"/>
                </a:cubicBezTo>
                <a:cubicBezTo>
                  <a:pt x="306401" y="29491"/>
                  <a:pt x="310637" y="23245"/>
                  <a:pt x="316016" y="17712"/>
                </a:cubicBezTo>
                <a:cubicBezTo>
                  <a:pt x="321394" y="12178"/>
                  <a:pt x="327281" y="8083"/>
                  <a:pt x="333685" y="5410"/>
                </a:cubicBezTo>
                <a:cubicBezTo>
                  <a:pt x="342202" y="1807"/>
                  <a:pt x="352019" y="0"/>
                  <a:pt x="363147" y="0"/>
                </a:cubicBezTo>
                <a:cubicBezTo>
                  <a:pt x="383285" y="0"/>
                  <a:pt x="399399" y="6246"/>
                  <a:pt x="411488" y="18742"/>
                </a:cubicBezTo>
                <a:cubicBezTo>
                  <a:pt x="423577" y="31237"/>
                  <a:pt x="429621" y="48607"/>
                  <a:pt x="429621" y="70859"/>
                </a:cubicBezTo>
                <a:cubicBezTo>
                  <a:pt x="429621" y="92924"/>
                  <a:pt x="423624" y="110189"/>
                  <a:pt x="411631" y="122652"/>
                </a:cubicBezTo>
                <a:cubicBezTo>
                  <a:pt x="399632" y="135116"/>
                  <a:pt x="383595" y="141344"/>
                  <a:pt x="363518" y="141344"/>
                </a:cubicBezTo>
                <a:cubicBezTo>
                  <a:pt x="343196" y="141344"/>
                  <a:pt x="327035" y="135144"/>
                  <a:pt x="315036" y="122746"/>
                </a:cubicBezTo>
                <a:cubicBezTo>
                  <a:pt x="303041" y="110344"/>
                  <a:pt x="297045" y="93265"/>
                  <a:pt x="297045" y="71510"/>
                </a:cubicBezTo>
                <a:close/>
                <a:moveTo>
                  <a:pt x="325480" y="70582"/>
                </a:moveTo>
                <a:cubicBezTo>
                  <a:pt x="325480" y="86054"/>
                  <a:pt x="329055" y="97786"/>
                  <a:pt x="336201" y="105775"/>
                </a:cubicBezTo>
                <a:cubicBezTo>
                  <a:pt x="343351" y="113761"/>
                  <a:pt x="352427" y="117756"/>
                  <a:pt x="363427" y="117756"/>
                </a:cubicBezTo>
                <a:cubicBezTo>
                  <a:pt x="374429" y="117756"/>
                  <a:pt x="383458" y="113792"/>
                  <a:pt x="390514" y="105865"/>
                </a:cubicBezTo>
                <a:cubicBezTo>
                  <a:pt x="397564" y="97945"/>
                  <a:pt x="401092" y="86054"/>
                  <a:pt x="401092" y="70207"/>
                </a:cubicBezTo>
                <a:cubicBezTo>
                  <a:pt x="401092" y="54544"/>
                  <a:pt x="397656" y="42854"/>
                  <a:pt x="390792" y="35146"/>
                </a:cubicBezTo>
                <a:cubicBezTo>
                  <a:pt x="383926" y="27442"/>
                  <a:pt x="374804" y="23591"/>
                  <a:pt x="363427" y="23591"/>
                </a:cubicBezTo>
                <a:cubicBezTo>
                  <a:pt x="352052" y="23591"/>
                  <a:pt x="342882" y="27493"/>
                  <a:pt x="335924" y="35291"/>
                </a:cubicBezTo>
                <a:cubicBezTo>
                  <a:pt x="328962" y="43089"/>
                  <a:pt x="325480" y="54857"/>
                  <a:pt x="325480" y="70582"/>
                </a:cubicBezTo>
                <a:close/>
                <a:moveTo>
                  <a:pt x="502002" y="2329"/>
                </a:moveTo>
                <a:lnTo>
                  <a:pt x="529600" y="2329"/>
                </a:lnTo>
                <a:lnTo>
                  <a:pt x="529600" y="60512"/>
                </a:lnTo>
                <a:cubicBezTo>
                  <a:pt x="535752" y="59890"/>
                  <a:pt x="539918" y="58302"/>
                  <a:pt x="542096" y="55753"/>
                </a:cubicBezTo>
                <a:cubicBezTo>
                  <a:pt x="544270" y="53204"/>
                  <a:pt x="547630" y="46119"/>
                  <a:pt x="552165" y="34495"/>
                </a:cubicBezTo>
                <a:cubicBezTo>
                  <a:pt x="557882" y="19707"/>
                  <a:pt x="563635" y="10501"/>
                  <a:pt x="569412" y="6898"/>
                </a:cubicBezTo>
                <a:cubicBezTo>
                  <a:pt x="575130" y="3295"/>
                  <a:pt x="584363" y="1494"/>
                  <a:pt x="597104" y="1494"/>
                </a:cubicBezTo>
                <a:cubicBezTo>
                  <a:pt x="597723" y="1494"/>
                  <a:pt x="599062" y="1462"/>
                  <a:pt x="601114" y="1400"/>
                </a:cubicBezTo>
                <a:lnTo>
                  <a:pt x="601114" y="21816"/>
                </a:lnTo>
                <a:lnTo>
                  <a:pt x="597198" y="21726"/>
                </a:lnTo>
                <a:cubicBezTo>
                  <a:pt x="591542" y="21726"/>
                  <a:pt x="587410" y="22425"/>
                  <a:pt x="584799" y="23822"/>
                </a:cubicBezTo>
                <a:cubicBezTo>
                  <a:pt x="582189" y="25221"/>
                  <a:pt x="580073" y="27350"/>
                  <a:pt x="578456" y="30207"/>
                </a:cubicBezTo>
                <a:cubicBezTo>
                  <a:pt x="576839" y="33066"/>
                  <a:pt x="574445" y="38941"/>
                  <a:pt x="571278" y="47830"/>
                </a:cubicBezTo>
                <a:cubicBezTo>
                  <a:pt x="569600" y="52553"/>
                  <a:pt x="567782" y="56503"/>
                  <a:pt x="565823" y="59670"/>
                </a:cubicBezTo>
                <a:cubicBezTo>
                  <a:pt x="563865" y="62839"/>
                  <a:pt x="560398" y="65822"/>
                  <a:pt x="555427" y="68623"/>
                </a:cubicBezTo>
                <a:cubicBezTo>
                  <a:pt x="561579" y="70362"/>
                  <a:pt x="566659" y="73872"/>
                  <a:pt x="570670" y="79153"/>
                </a:cubicBezTo>
                <a:cubicBezTo>
                  <a:pt x="574679" y="84438"/>
                  <a:pt x="579078" y="91901"/>
                  <a:pt x="583863" y="101534"/>
                </a:cubicBezTo>
                <a:lnTo>
                  <a:pt x="602507" y="139014"/>
                </a:lnTo>
                <a:lnTo>
                  <a:pt x="570064" y="139014"/>
                </a:lnTo>
                <a:lnTo>
                  <a:pt x="553749" y="103677"/>
                </a:lnTo>
                <a:cubicBezTo>
                  <a:pt x="553497" y="103180"/>
                  <a:pt x="552971" y="102215"/>
                  <a:pt x="552165" y="100786"/>
                </a:cubicBezTo>
                <a:cubicBezTo>
                  <a:pt x="551852" y="100288"/>
                  <a:pt x="550704" y="98143"/>
                  <a:pt x="548713" y="94356"/>
                </a:cubicBezTo>
                <a:cubicBezTo>
                  <a:pt x="545171" y="87642"/>
                  <a:pt x="542265" y="83444"/>
                  <a:pt x="539997" y="81767"/>
                </a:cubicBezTo>
                <a:cubicBezTo>
                  <a:pt x="537729" y="80093"/>
                  <a:pt x="534263" y="79222"/>
                  <a:pt x="529600" y="79157"/>
                </a:cubicBezTo>
                <a:lnTo>
                  <a:pt x="529600" y="139014"/>
                </a:lnTo>
                <a:lnTo>
                  <a:pt x="502002" y="139014"/>
                </a:lnTo>
                <a:close/>
                <a:moveTo>
                  <a:pt x="674659" y="107499"/>
                </a:moveTo>
                <a:lnTo>
                  <a:pt x="700762" y="111881"/>
                </a:lnTo>
                <a:cubicBezTo>
                  <a:pt x="697407" y="121453"/>
                  <a:pt x="692108" y="128743"/>
                  <a:pt x="684868" y="133744"/>
                </a:cubicBezTo>
                <a:cubicBezTo>
                  <a:pt x="677626" y="138748"/>
                  <a:pt x="668564" y="141250"/>
                  <a:pt x="657692" y="141250"/>
                </a:cubicBezTo>
                <a:cubicBezTo>
                  <a:pt x="640473" y="141250"/>
                  <a:pt x="627732" y="135622"/>
                  <a:pt x="619463" y="124376"/>
                </a:cubicBezTo>
                <a:cubicBezTo>
                  <a:pt x="612936" y="115362"/>
                  <a:pt x="609675" y="103987"/>
                  <a:pt x="609675" y="90249"/>
                </a:cubicBezTo>
                <a:cubicBezTo>
                  <a:pt x="609675" y="73843"/>
                  <a:pt x="613967" y="60991"/>
                  <a:pt x="622546" y="51699"/>
                </a:cubicBezTo>
                <a:cubicBezTo>
                  <a:pt x="631121" y="42408"/>
                  <a:pt x="641968" y="37760"/>
                  <a:pt x="655082" y="37760"/>
                </a:cubicBezTo>
                <a:cubicBezTo>
                  <a:pt x="669810" y="37760"/>
                  <a:pt x="681434" y="42624"/>
                  <a:pt x="689952" y="52351"/>
                </a:cubicBezTo>
                <a:cubicBezTo>
                  <a:pt x="698466" y="62075"/>
                  <a:pt x="702538" y="76979"/>
                  <a:pt x="702163" y="97056"/>
                </a:cubicBezTo>
                <a:lnTo>
                  <a:pt x="636528" y="97056"/>
                </a:lnTo>
                <a:cubicBezTo>
                  <a:pt x="636715" y="104825"/>
                  <a:pt x="638828" y="110869"/>
                  <a:pt x="642867" y="115193"/>
                </a:cubicBezTo>
                <a:cubicBezTo>
                  <a:pt x="646907" y="119512"/>
                  <a:pt x="651942" y="121673"/>
                  <a:pt x="657972" y="121673"/>
                </a:cubicBezTo>
                <a:cubicBezTo>
                  <a:pt x="662073" y="121673"/>
                  <a:pt x="665526" y="120554"/>
                  <a:pt x="668319" y="118313"/>
                </a:cubicBezTo>
                <a:cubicBezTo>
                  <a:pt x="671113" y="116074"/>
                  <a:pt x="673230" y="112471"/>
                  <a:pt x="674659" y="107499"/>
                </a:cubicBezTo>
                <a:close/>
                <a:moveTo>
                  <a:pt x="676152" y="81021"/>
                </a:moveTo>
                <a:cubicBezTo>
                  <a:pt x="675962" y="73437"/>
                  <a:pt x="674003" y="67672"/>
                  <a:pt x="670277" y="63728"/>
                </a:cubicBezTo>
                <a:cubicBezTo>
                  <a:pt x="666548" y="59778"/>
                  <a:pt x="662012" y="57806"/>
                  <a:pt x="656666" y="57806"/>
                </a:cubicBezTo>
                <a:cubicBezTo>
                  <a:pt x="650949" y="57806"/>
                  <a:pt x="646222" y="59886"/>
                  <a:pt x="642493" y="64055"/>
                </a:cubicBezTo>
                <a:cubicBezTo>
                  <a:pt x="638767" y="68217"/>
                  <a:pt x="636931" y="73872"/>
                  <a:pt x="636992" y="81021"/>
                </a:cubicBezTo>
                <a:close/>
                <a:moveTo>
                  <a:pt x="722769" y="40000"/>
                </a:moveTo>
                <a:lnTo>
                  <a:pt x="747195" y="40000"/>
                </a:lnTo>
                <a:lnTo>
                  <a:pt x="747195" y="54544"/>
                </a:lnTo>
                <a:cubicBezTo>
                  <a:pt x="750363" y="49572"/>
                  <a:pt x="754655" y="45530"/>
                  <a:pt x="760061" y="42422"/>
                </a:cubicBezTo>
                <a:cubicBezTo>
                  <a:pt x="765473" y="39316"/>
                  <a:pt x="771467" y="37760"/>
                  <a:pt x="778054" y="37760"/>
                </a:cubicBezTo>
                <a:cubicBezTo>
                  <a:pt x="789553" y="37760"/>
                  <a:pt x="799313" y="42267"/>
                  <a:pt x="807329" y="51278"/>
                </a:cubicBezTo>
                <a:cubicBezTo>
                  <a:pt x="815347" y="60292"/>
                  <a:pt x="819357" y="72846"/>
                  <a:pt x="819357" y="88945"/>
                </a:cubicBezTo>
                <a:cubicBezTo>
                  <a:pt x="819357" y="105480"/>
                  <a:pt x="815318" y="118329"/>
                  <a:pt x="807237" y="127498"/>
                </a:cubicBezTo>
                <a:cubicBezTo>
                  <a:pt x="799158" y="136664"/>
                  <a:pt x="789369" y="141250"/>
                  <a:pt x="777870" y="141250"/>
                </a:cubicBezTo>
                <a:cubicBezTo>
                  <a:pt x="772399" y="141250"/>
                  <a:pt x="767441" y="140163"/>
                  <a:pt x="762996" y="137988"/>
                </a:cubicBezTo>
                <a:cubicBezTo>
                  <a:pt x="758550" y="135814"/>
                  <a:pt x="753876" y="132084"/>
                  <a:pt x="748966" y="126800"/>
                </a:cubicBezTo>
                <a:lnTo>
                  <a:pt x="748966" y="176681"/>
                </a:lnTo>
                <a:lnTo>
                  <a:pt x="722769" y="176681"/>
                </a:lnTo>
                <a:close/>
                <a:moveTo>
                  <a:pt x="748686" y="87830"/>
                </a:moveTo>
                <a:cubicBezTo>
                  <a:pt x="748686" y="98954"/>
                  <a:pt x="750893" y="107172"/>
                  <a:pt x="755306" y="112485"/>
                </a:cubicBezTo>
                <a:cubicBezTo>
                  <a:pt x="759719" y="117803"/>
                  <a:pt x="765094" y="120460"/>
                  <a:pt x="771434" y="120460"/>
                </a:cubicBezTo>
                <a:cubicBezTo>
                  <a:pt x="777525" y="120460"/>
                  <a:pt x="782591" y="118019"/>
                  <a:pt x="786633" y="113137"/>
                </a:cubicBezTo>
                <a:cubicBezTo>
                  <a:pt x="790672" y="108259"/>
                  <a:pt x="792693" y="100257"/>
                  <a:pt x="792693" y="89133"/>
                </a:cubicBezTo>
                <a:cubicBezTo>
                  <a:pt x="792693" y="78750"/>
                  <a:pt x="790611" y="71043"/>
                  <a:pt x="786445" y="66010"/>
                </a:cubicBezTo>
                <a:cubicBezTo>
                  <a:pt x="782281" y="60977"/>
                  <a:pt x="777122" y="58461"/>
                  <a:pt x="770969" y="58461"/>
                </a:cubicBezTo>
                <a:cubicBezTo>
                  <a:pt x="764566" y="58461"/>
                  <a:pt x="759252" y="60930"/>
                  <a:pt x="755029" y="65869"/>
                </a:cubicBezTo>
                <a:cubicBezTo>
                  <a:pt x="750799" y="70812"/>
                  <a:pt x="748686" y="78135"/>
                  <a:pt x="748686" y="87830"/>
                </a:cubicBezTo>
                <a:close/>
                <a:moveTo>
                  <a:pt x="859728" y="70207"/>
                </a:moveTo>
                <a:lnTo>
                  <a:pt x="835954" y="65916"/>
                </a:lnTo>
                <a:cubicBezTo>
                  <a:pt x="838625" y="56344"/>
                  <a:pt x="843228" y="49258"/>
                  <a:pt x="849756" y="44659"/>
                </a:cubicBezTo>
                <a:cubicBezTo>
                  <a:pt x="856282" y="40061"/>
                  <a:pt x="865976" y="37760"/>
                  <a:pt x="878844" y="37760"/>
                </a:cubicBezTo>
                <a:cubicBezTo>
                  <a:pt x="890526" y="37760"/>
                  <a:pt x="899226" y="39147"/>
                  <a:pt x="904944" y="41912"/>
                </a:cubicBezTo>
                <a:cubicBezTo>
                  <a:pt x="910660" y="44676"/>
                  <a:pt x="914685" y="48187"/>
                  <a:pt x="917018" y="52441"/>
                </a:cubicBezTo>
                <a:cubicBezTo>
                  <a:pt x="919351" y="56703"/>
                  <a:pt x="920517" y="64515"/>
                  <a:pt x="920517" y="75892"/>
                </a:cubicBezTo>
                <a:lnTo>
                  <a:pt x="920236" y="106473"/>
                </a:lnTo>
                <a:cubicBezTo>
                  <a:pt x="920236" y="115175"/>
                  <a:pt x="920658" y="121590"/>
                  <a:pt x="921500" y="125723"/>
                </a:cubicBezTo>
                <a:cubicBezTo>
                  <a:pt x="922335" y="129859"/>
                  <a:pt x="923905" y="134291"/>
                  <a:pt x="926201" y="139014"/>
                </a:cubicBezTo>
                <a:lnTo>
                  <a:pt x="900286" y="139014"/>
                </a:lnTo>
                <a:cubicBezTo>
                  <a:pt x="899601" y="137276"/>
                  <a:pt x="898763" y="134694"/>
                  <a:pt x="897764" y="131274"/>
                </a:cubicBezTo>
                <a:cubicBezTo>
                  <a:pt x="897329" y="129722"/>
                  <a:pt x="897023" y="128697"/>
                  <a:pt x="896832" y="128199"/>
                </a:cubicBezTo>
                <a:cubicBezTo>
                  <a:pt x="892358" y="132551"/>
                  <a:pt x="887574" y="135814"/>
                  <a:pt x="882476" y="137988"/>
                </a:cubicBezTo>
                <a:cubicBezTo>
                  <a:pt x="877382" y="140163"/>
                  <a:pt x="871942" y="141250"/>
                  <a:pt x="866161" y="141250"/>
                </a:cubicBezTo>
                <a:cubicBezTo>
                  <a:pt x="855965" y="141250"/>
                  <a:pt x="847930" y="138485"/>
                  <a:pt x="842059" y="132952"/>
                </a:cubicBezTo>
                <a:cubicBezTo>
                  <a:pt x="836184" y="127418"/>
                  <a:pt x="833246" y="120427"/>
                  <a:pt x="833246" y="111975"/>
                </a:cubicBezTo>
                <a:cubicBezTo>
                  <a:pt x="833246" y="106381"/>
                  <a:pt x="834585" y="101395"/>
                  <a:pt x="837257" y="97013"/>
                </a:cubicBezTo>
                <a:cubicBezTo>
                  <a:pt x="839928" y="92628"/>
                  <a:pt x="843676" y="89272"/>
                  <a:pt x="848495" y="86939"/>
                </a:cubicBezTo>
                <a:cubicBezTo>
                  <a:pt x="853308" y="84610"/>
                  <a:pt x="860256" y="82573"/>
                  <a:pt x="869332" y="80835"/>
                </a:cubicBezTo>
                <a:cubicBezTo>
                  <a:pt x="881576" y="78534"/>
                  <a:pt x="890061" y="76392"/>
                  <a:pt x="894784" y="74401"/>
                </a:cubicBezTo>
                <a:lnTo>
                  <a:pt x="894784" y="71791"/>
                </a:lnTo>
                <a:cubicBezTo>
                  <a:pt x="894784" y="66755"/>
                  <a:pt x="893542" y="63165"/>
                  <a:pt x="891055" y="61020"/>
                </a:cubicBezTo>
                <a:cubicBezTo>
                  <a:pt x="888567" y="58877"/>
                  <a:pt x="883876" y="57806"/>
                  <a:pt x="876975" y="57806"/>
                </a:cubicBezTo>
                <a:cubicBezTo>
                  <a:pt x="872316" y="57806"/>
                  <a:pt x="868680" y="58724"/>
                  <a:pt x="866071" y="60553"/>
                </a:cubicBezTo>
                <a:cubicBezTo>
                  <a:pt x="863461" y="62388"/>
                  <a:pt x="861343" y="65606"/>
                  <a:pt x="859728" y="70207"/>
                </a:cubicBezTo>
                <a:close/>
                <a:moveTo>
                  <a:pt x="894784" y="91466"/>
                </a:moveTo>
                <a:cubicBezTo>
                  <a:pt x="891426" y="92581"/>
                  <a:pt x="886112" y="93917"/>
                  <a:pt x="878844" y="95469"/>
                </a:cubicBezTo>
                <a:cubicBezTo>
                  <a:pt x="871568" y="97023"/>
                  <a:pt x="866812" y="98550"/>
                  <a:pt x="864573" y="100041"/>
                </a:cubicBezTo>
                <a:cubicBezTo>
                  <a:pt x="861153" y="102466"/>
                  <a:pt x="859446" y="105541"/>
                  <a:pt x="859446" y="109271"/>
                </a:cubicBezTo>
                <a:cubicBezTo>
                  <a:pt x="859446" y="112935"/>
                  <a:pt x="860815" y="116111"/>
                  <a:pt x="863551" y="118782"/>
                </a:cubicBezTo>
                <a:cubicBezTo>
                  <a:pt x="866287" y="121453"/>
                  <a:pt x="869767" y="122789"/>
                  <a:pt x="873990" y="122789"/>
                </a:cubicBezTo>
                <a:cubicBezTo>
                  <a:pt x="878713" y="122789"/>
                  <a:pt x="883221" y="121237"/>
                  <a:pt x="887512" y="118131"/>
                </a:cubicBezTo>
                <a:cubicBezTo>
                  <a:pt x="890680" y="115766"/>
                  <a:pt x="892761" y="112874"/>
                  <a:pt x="893758" y="109454"/>
                </a:cubicBezTo>
                <a:cubicBezTo>
                  <a:pt x="894439" y="107219"/>
                  <a:pt x="894784" y="102964"/>
                  <a:pt x="894784" y="96685"/>
                </a:cubicBezTo>
                <a:close/>
                <a:moveTo>
                  <a:pt x="947089" y="40000"/>
                </a:moveTo>
                <a:lnTo>
                  <a:pt x="979532" y="40000"/>
                </a:lnTo>
                <a:lnTo>
                  <a:pt x="1004149" y="108994"/>
                </a:lnTo>
                <a:lnTo>
                  <a:pt x="1028949" y="40000"/>
                </a:lnTo>
                <a:lnTo>
                  <a:pt x="1061299" y="40000"/>
                </a:lnTo>
                <a:lnTo>
                  <a:pt x="1061299" y="139014"/>
                </a:lnTo>
                <a:lnTo>
                  <a:pt x="1039018" y="139014"/>
                </a:lnTo>
                <a:lnTo>
                  <a:pt x="1039018" y="73843"/>
                </a:lnTo>
                <a:lnTo>
                  <a:pt x="1014870" y="139014"/>
                </a:lnTo>
                <a:lnTo>
                  <a:pt x="992489" y="139014"/>
                </a:lnTo>
                <a:lnTo>
                  <a:pt x="969462" y="73843"/>
                </a:lnTo>
                <a:lnTo>
                  <a:pt x="969462" y="139014"/>
                </a:lnTo>
                <a:lnTo>
                  <a:pt x="947089" y="139014"/>
                </a:lnTo>
                <a:close/>
                <a:moveTo>
                  <a:pt x="1111587" y="98363"/>
                </a:moveTo>
                <a:lnTo>
                  <a:pt x="1111587" y="81302"/>
                </a:lnTo>
                <a:cubicBezTo>
                  <a:pt x="1116123" y="81302"/>
                  <a:pt x="1119414" y="81003"/>
                  <a:pt x="1121469" y="80413"/>
                </a:cubicBezTo>
                <a:cubicBezTo>
                  <a:pt x="1123521" y="79826"/>
                  <a:pt x="1125465" y="78394"/>
                  <a:pt x="1127294" y="76125"/>
                </a:cubicBezTo>
                <a:cubicBezTo>
                  <a:pt x="1129127" y="73857"/>
                  <a:pt x="1130044" y="71263"/>
                  <a:pt x="1130044" y="68343"/>
                </a:cubicBezTo>
                <a:cubicBezTo>
                  <a:pt x="1130044" y="65233"/>
                  <a:pt x="1128911" y="62360"/>
                  <a:pt x="1126643" y="59717"/>
                </a:cubicBezTo>
                <a:cubicBezTo>
                  <a:pt x="1124375" y="57078"/>
                  <a:pt x="1120972" y="55753"/>
                  <a:pt x="1116436" y="55753"/>
                </a:cubicBezTo>
                <a:cubicBezTo>
                  <a:pt x="1112955" y="55753"/>
                  <a:pt x="1109845" y="56499"/>
                  <a:pt x="1107109" y="57988"/>
                </a:cubicBezTo>
                <a:cubicBezTo>
                  <a:pt x="1104376" y="59483"/>
                  <a:pt x="1101889" y="63029"/>
                  <a:pt x="1099650" y="68623"/>
                </a:cubicBezTo>
                <a:lnTo>
                  <a:pt x="1077459" y="63863"/>
                </a:lnTo>
                <a:cubicBezTo>
                  <a:pt x="1079698" y="55163"/>
                  <a:pt x="1084483" y="48636"/>
                  <a:pt x="1091819" y="44284"/>
                </a:cubicBezTo>
                <a:cubicBezTo>
                  <a:pt x="1099156" y="39935"/>
                  <a:pt x="1107515" y="37760"/>
                  <a:pt x="1116897" y="37760"/>
                </a:cubicBezTo>
                <a:cubicBezTo>
                  <a:pt x="1128835" y="37760"/>
                  <a:pt x="1138083" y="40497"/>
                  <a:pt x="1144639" y="45965"/>
                </a:cubicBezTo>
                <a:cubicBezTo>
                  <a:pt x="1151198" y="51437"/>
                  <a:pt x="1154474" y="58302"/>
                  <a:pt x="1154474" y="66571"/>
                </a:cubicBezTo>
                <a:cubicBezTo>
                  <a:pt x="1154474" y="71730"/>
                  <a:pt x="1153059" y="76000"/>
                  <a:pt x="1150233" y="79391"/>
                </a:cubicBezTo>
                <a:cubicBezTo>
                  <a:pt x="1147403" y="82779"/>
                  <a:pt x="1142943" y="85932"/>
                  <a:pt x="1136852" y="88856"/>
                </a:cubicBezTo>
                <a:cubicBezTo>
                  <a:pt x="1144189" y="90842"/>
                  <a:pt x="1149675" y="93860"/>
                  <a:pt x="1153308" y="97898"/>
                </a:cubicBezTo>
                <a:cubicBezTo>
                  <a:pt x="1156944" y="101938"/>
                  <a:pt x="1158761" y="106974"/>
                  <a:pt x="1158761" y="113000"/>
                </a:cubicBezTo>
                <a:cubicBezTo>
                  <a:pt x="1158761" y="120707"/>
                  <a:pt x="1155154" y="127339"/>
                  <a:pt x="1147947" y="132901"/>
                </a:cubicBezTo>
                <a:cubicBezTo>
                  <a:pt x="1140732" y="138463"/>
                  <a:pt x="1130358" y="141250"/>
                  <a:pt x="1116807" y="141250"/>
                </a:cubicBezTo>
                <a:cubicBezTo>
                  <a:pt x="1093184" y="141250"/>
                  <a:pt x="1078737" y="132019"/>
                  <a:pt x="1073453" y="113562"/>
                </a:cubicBezTo>
                <a:lnTo>
                  <a:pt x="1097414" y="109177"/>
                </a:lnTo>
                <a:cubicBezTo>
                  <a:pt x="1101266" y="118872"/>
                  <a:pt x="1107638" y="123725"/>
                  <a:pt x="1116526" y="123725"/>
                </a:cubicBezTo>
                <a:cubicBezTo>
                  <a:pt x="1121437" y="123725"/>
                  <a:pt x="1125368" y="122432"/>
                  <a:pt x="1128321" y="119851"/>
                </a:cubicBezTo>
                <a:cubicBezTo>
                  <a:pt x="1131272" y="117273"/>
                  <a:pt x="1132751" y="114242"/>
                  <a:pt x="1132751" y="110761"/>
                </a:cubicBezTo>
                <a:cubicBezTo>
                  <a:pt x="1132751" y="106913"/>
                  <a:pt x="1131211" y="103881"/>
                  <a:pt x="1128136" y="101671"/>
                </a:cubicBezTo>
                <a:cubicBezTo>
                  <a:pt x="1125058" y="99468"/>
                  <a:pt x="1121033" y="98363"/>
                  <a:pt x="1116062" y="98363"/>
                </a:cubicBezTo>
                <a:close/>
                <a:moveTo>
                  <a:pt x="1179180" y="40000"/>
                </a:moveTo>
                <a:lnTo>
                  <a:pt x="1204355" y="40000"/>
                </a:lnTo>
                <a:lnTo>
                  <a:pt x="1204355" y="102186"/>
                </a:lnTo>
                <a:lnTo>
                  <a:pt x="1244628" y="40000"/>
                </a:lnTo>
                <a:lnTo>
                  <a:pt x="1270361" y="40000"/>
                </a:lnTo>
                <a:lnTo>
                  <a:pt x="1270361" y="139014"/>
                </a:lnTo>
                <a:lnTo>
                  <a:pt x="1245191" y="139014"/>
                </a:lnTo>
                <a:lnTo>
                  <a:pt x="1245191" y="75708"/>
                </a:lnTo>
                <a:lnTo>
                  <a:pt x="1204355" y="139014"/>
                </a:lnTo>
                <a:lnTo>
                  <a:pt x="1179180" y="139014"/>
                </a:lnTo>
                <a:close/>
                <a:moveTo>
                  <a:pt x="1285468" y="40000"/>
                </a:moveTo>
                <a:lnTo>
                  <a:pt x="1375060" y="40000"/>
                </a:lnTo>
                <a:lnTo>
                  <a:pt x="1375060" y="61163"/>
                </a:lnTo>
                <a:lnTo>
                  <a:pt x="1343362" y="61163"/>
                </a:lnTo>
                <a:lnTo>
                  <a:pt x="1343362" y="139014"/>
                </a:lnTo>
                <a:lnTo>
                  <a:pt x="1317166" y="139014"/>
                </a:lnTo>
                <a:lnTo>
                  <a:pt x="1317166" y="61163"/>
                </a:lnTo>
                <a:lnTo>
                  <a:pt x="1285468" y="611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876099" y="6054290"/>
            <a:ext cx="28257" cy="56706"/>
          </a:xfrm>
          <a:custGeom>
            <a:avLst/>
            <a:gdLst/>
            <a:ahLst/>
            <a:cxnLst/>
            <a:rect l="l" t="t" r="r" b="b"/>
            <a:pathLst>
              <a:path w="28257" h="56706">
                <a:moveTo>
                  <a:pt x="2103" y="0"/>
                </a:moveTo>
                <a:lnTo>
                  <a:pt x="28258" y="0"/>
                </a:lnTo>
                <a:lnTo>
                  <a:pt x="28258" y="18742"/>
                </a:lnTo>
                <a:cubicBezTo>
                  <a:pt x="28258" y="26313"/>
                  <a:pt x="27624" y="32328"/>
                  <a:pt x="26320" y="36688"/>
                </a:cubicBezTo>
                <a:cubicBezTo>
                  <a:pt x="25014" y="41083"/>
                  <a:pt x="22533" y="45026"/>
                  <a:pt x="18908" y="48496"/>
                </a:cubicBezTo>
                <a:cubicBezTo>
                  <a:pt x="15276" y="51999"/>
                  <a:pt x="10664" y="54703"/>
                  <a:pt x="5094" y="56707"/>
                </a:cubicBezTo>
                <a:lnTo>
                  <a:pt x="0" y="45821"/>
                </a:lnTo>
                <a:cubicBezTo>
                  <a:pt x="5253" y="44072"/>
                  <a:pt x="8975" y="41684"/>
                  <a:pt x="11204" y="38632"/>
                </a:cubicBezTo>
                <a:cubicBezTo>
                  <a:pt x="13396" y="35609"/>
                  <a:pt x="14577" y="31439"/>
                  <a:pt x="14703" y="26158"/>
                </a:cubicBezTo>
                <a:lnTo>
                  <a:pt x="2103" y="261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722174" y="6209936"/>
            <a:ext cx="66849" cy="99014"/>
          </a:xfrm>
          <a:custGeom>
            <a:avLst/>
            <a:gdLst/>
            <a:ahLst/>
            <a:cxnLst/>
            <a:rect l="l" t="t" r="r" b="b"/>
            <a:pathLst>
              <a:path w="66849" h="99014">
                <a:moveTo>
                  <a:pt x="0" y="0"/>
                </a:moveTo>
                <a:lnTo>
                  <a:pt x="66849" y="0"/>
                </a:lnTo>
                <a:lnTo>
                  <a:pt x="66849" y="21165"/>
                </a:lnTo>
                <a:lnTo>
                  <a:pt x="26197" y="21165"/>
                </a:lnTo>
                <a:lnTo>
                  <a:pt x="26197" y="99015"/>
                </a:lnTo>
                <a:lnTo>
                  <a:pt x="0" y="990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783435" y="6282794"/>
            <a:ext cx="26158" cy="26157"/>
          </a:xfrm>
          <a:custGeom>
            <a:avLst/>
            <a:gdLst/>
            <a:ahLst/>
            <a:cxnLst/>
            <a:rect l="l" t="t" r="r" b="b"/>
            <a:pathLst>
              <a:path w="26158" h="26157">
                <a:moveTo>
                  <a:pt x="0" y="26157"/>
                </a:moveTo>
                <a:lnTo>
                  <a:pt x="0" y="0"/>
                </a:lnTo>
                <a:lnTo>
                  <a:pt x="26158" y="0"/>
                </a:lnTo>
                <a:lnTo>
                  <a:pt x="26158" y="2615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874328" y="6172266"/>
            <a:ext cx="1003835" cy="138920"/>
          </a:xfrm>
          <a:custGeom>
            <a:avLst/>
            <a:gdLst/>
            <a:ahLst/>
            <a:cxnLst/>
            <a:rect l="l" t="t" r="r" b="b"/>
            <a:pathLst>
              <a:path w="1003835" h="138920">
                <a:moveTo>
                  <a:pt x="0" y="0"/>
                </a:moveTo>
                <a:lnTo>
                  <a:pt x="30859" y="0"/>
                </a:lnTo>
                <a:lnTo>
                  <a:pt x="62745" y="70952"/>
                </a:lnTo>
                <a:lnTo>
                  <a:pt x="89967" y="0"/>
                </a:lnTo>
                <a:lnTo>
                  <a:pt x="118778" y="0"/>
                </a:lnTo>
                <a:lnTo>
                  <a:pt x="72630" y="103864"/>
                </a:lnTo>
                <a:cubicBezTo>
                  <a:pt x="67593" y="115114"/>
                  <a:pt x="62467" y="123679"/>
                  <a:pt x="57247" y="129546"/>
                </a:cubicBezTo>
                <a:cubicBezTo>
                  <a:pt x="52023" y="135421"/>
                  <a:pt x="45281" y="138358"/>
                  <a:pt x="37012" y="138358"/>
                </a:cubicBezTo>
                <a:cubicBezTo>
                  <a:pt x="28869" y="138358"/>
                  <a:pt x="22496" y="137833"/>
                  <a:pt x="17898" y="136775"/>
                </a:cubicBezTo>
                <a:lnTo>
                  <a:pt x="17898" y="116266"/>
                </a:lnTo>
                <a:cubicBezTo>
                  <a:pt x="21815" y="116515"/>
                  <a:pt x="25358" y="116636"/>
                  <a:pt x="28526" y="116636"/>
                </a:cubicBezTo>
                <a:cubicBezTo>
                  <a:pt x="34930" y="116636"/>
                  <a:pt x="39514" y="115473"/>
                  <a:pt x="42281" y="113141"/>
                </a:cubicBezTo>
                <a:cubicBezTo>
                  <a:pt x="45046" y="110808"/>
                  <a:pt x="47700" y="105793"/>
                  <a:pt x="50249" y="98086"/>
                </a:cubicBezTo>
                <a:close/>
                <a:moveTo>
                  <a:pt x="128491" y="37670"/>
                </a:moveTo>
                <a:lnTo>
                  <a:pt x="216227" y="37670"/>
                </a:lnTo>
                <a:lnTo>
                  <a:pt x="216227" y="136685"/>
                </a:lnTo>
                <a:lnTo>
                  <a:pt x="190119" y="136685"/>
                </a:lnTo>
                <a:lnTo>
                  <a:pt x="190119" y="58925"/>
                </a:lnTo>
                <a:lnTo>
                  <a:pt x="154411" y="58925"/>
                </a:lnTo>
                <a:lnTo>
                  <a:pt x="154411" y="103399"/>
                </a:lnTo>
                <a:cubicBezTo>
                  <a:pt x="154411" y="114714"/>
                  <a:pt x="153108" y="122652"/>
                  <a:pt x="150498" y="127221"/>
                </a:cubicBezTo>
                <a:cubicBezTo>
                  <a:pt x="147888" y="131789"/>
                  <a:pt x="144998" y="134787"/>
                  <a:pt x="141825" y="136217"/>
                </a:cubicBezTo>
                <a:cubicBezTo>
                  <a:pt x="138654" y="137646"/>
                  <a:pt x="133556" y="138358"/>
                  <a:pt x="126533" y="138358"/>
                </a:cubicBezTo>
                <a:cubicBezTo>
                  <a:pt x="122371" y="138358"/>
                  <a:pt x="116869" y="137801"/>
                  <a:pt x="110033" y="136685"/>
                </a:cubicBezTo>
                <a:lnTo>
                  <a:pt x="110033" y="117386"/>
                </a:lnTo>
                <a:cubicBezTo>
                  <a:pt x="110592" y="117386"/>
                  <a:pt x="112050" y="117447"/>
                  <a:pt x="114415" y="117569"/>
                </a:cubicBezTo>
                <a:cubicBezTo>
                  <a:pt x="117148" y="117759"/>
                  <a:pt x="119265" y="117849"/>
                  <a:pt x="120754" y="117849"/>
                </a:cubicBezTo>
                <a:cubicBezTo>
                  <a:pt x="124296" y="117849"/>
                  <a:pt x="126471" y="116687"/>
                  <a:pt x="127281" y="114354"/>
                </a:cubicBezTo>
                <a:cubicBezTo>
                  <a:pt x="128087" y="112021"/>
                  <a:pt x="128491" y="105542"/>
                  <a:pt x="128491" y="94914"/>
                </a:cubicBezTo>
                <a:close/>
                <a:moveTo>
                  <a:pt x="243262" y="37670"/>
                </a:moveTo>
                <a:lnTo>
                  <a:pt x="269464" y="37670"/>
                </a:lnTo>
                <a:lnTo>
                  <a:pt x="269464" y="78783"/>
                </a:lnTo>
                <a:lnTo>
                  <a:pt x="295754" y="78783"/>
                </a:lnTo>
                <a:cubicBezTo>
                  <a:pt x="306071" y="78783"/>
                  <a:pt x="313999" y="79527"/>
                  <a:pt x="319532" y="81018"/>
                </a:cubicBezTo>
                <a:cubicBezTo>
                  <a:pt x="325066" y="82512"/>
                  <a:pt x="329663" y="85731"/>
                  <a:pt x="333327" y="90674"/>
                </a:cubicBezTo>
                <a:cubicBezTo>
                  <a:pt x="336996" y="95615"/>
                  <a:pt x="338829" y="101347"/>
                  <a:pt x="338829" y="107873"/>
                </a:cubicBezTo>
                <a:cubicBezTo>
                  <a:pt x="338829" y="117447"/>
                  <a:pt x="335548" y="124639"/>
                  <a:pt x="328993" y="129456"/>
                </a:cubicBezTo>
                <a:cubicBezTo>
                  <a:pt x="322434" y="134273"/>
                  <a:pt x="312594" y="136685"/>
                  <a:pt x="299484" y="136685"/>
                </a:cubicBezTo>
                <a:lnTo>
                  <a:pt x="243262" y="136685"/>
                </a:lnTo>
                <a:close/>
                <a:moveTo>
                  <a:pt x="269464" y="120088"/>
                </a:moveTo>
                <a:lnTo>
                  <a:pt x="293886" y="120088"/>
                </a:lnTo>
                <a:cubicBezTo>
                  <a:pt x="301533" y="120088"/>
                  <a:pt x="306428" y="118844"/>
                  <a:pt x="308574" y="116356"/>
                </a:cubicBezTo>
                <a:cubicBezTo>
                  <a:pt x="310720" y="113868"/>
                  <a:pt x="311792" y="110920"/>
                  <a:pt x="311792" y="107500"/>
                </a:cubicBezTo>
                <a:cubicBezTo>
                  <a:pt x="311792" y="102715"/>
                  <a:pt x="309941" y="99422"/>
                  <a:pt x="306244" y="97618"/>
                </a:cubicBezTo>
                <a:cubicBezTo>
                  <a:pt x="302547" y="95814"/>
                  <a:pt x="295974" y="94914"/>
                  <a:pt x="286524" y="94914"/>
                </a:cubicBezTo>
                <a:lnTo>
                  <a:pt x="269464" y="94914"/>
                </a:lnTo>
                <a:close/>
                <a:moveTo>
                  <a:pt x="444927" y="37670"/>
                </a:moveTo>
                <a:lnTo>
                  <a:pt x="444927" y="136685"/>
                </a:lnTo>
                <a:lnTo>
                  <a:pt x="418917" y="136685"/>
                </a:lnTo>
                <a:lnTo>
                  <a:pt x="418917" y="95570"/>
                </a:lnTo>
                <a:lnTo>
                  <a:pt x="416491" y="95570"/>
                </a:lnTo>
                <a:cubicBezTo>
                  <a:pt x="410835" y="95570"/>
                  <a:pt x="406685" y="96296"/>
                  <a:pt x="404042" y="97758"/>
                </a:cubicBezTo>
                <a:cubicBezTo>
                  <a:pt x="401403" y="99220"/>
                  <a:pt x="398465" y="102312"/>
                  <a:pt x="395233" y="107035"/>
                </a:cubicBezTo>
                <a:lnTo>
                  <a:pt x="393649" y="108994"/>
                </a:lnTo>
                <a:lnTo>
                  <a:pt x="376398" y="136685"/>
                </a:lnTo>
                <a:lnTo>
                  <a:pt x="345913" y="136685"/>
                </a:lnTo>
                <a:lnTo>
                  <a:pt x="364650" y="107967"/>
                </a:lnTo>
                <a:cubicBezTo>
                  <a:pt x="369997" y="99763"/>
                  <a:pt x="374846" y="95040"/>
                  <a:pt x="379198" y="93794"/>
                </a:cubicBezTo>
                <a:cubicBezTo>
                  <a:pt x="371861" y="93359"/>
                  <a:pt x="365912" y="90580"/>
                  <a:pt x="361342" y="85449"/>
                </a:cubicBezTo>
                <a:cubicBezTo>
                  <a:pt x="356774" y="80323"/>
                  <a:pt x="354488" y="73779"/>
                  <a:pt x="354488" y="65826"/>
                </a:cubicBezTo>
                <a:cubicBezTo>
                  <a:pt x="354488" y="59426"/>
                  <a:pt x="355997" y="53953"/>
                  <a:pt x="359013" y="49417"/>
                </a:cubicBezTo>
                <a:cubicBezTo>
                  <a:pt x="362027" y="44878"/>
                  <a:pt x="366037" y="41785"/>
                  <a:pt x="371041" y="40141"/>
                </a:cubicBezTo>
                <a:cubicBezTo>
                  <a:pt x="376045" y="38495"/>
                  <a:pt x="383486" y="37670"/>
                  <a:pt x="393368" y="37670"/>
                </a:cubicBezTo>
                <a:close/>
                <a:moveTo>
                  <a:pt x="418917" y="54544"/>
                </a:moveTo>
                <a:lnTo>
                  <a:pt x="400172" y="54544"/>
                </a:lnTo>
                <a:cubicBezTo>
                  <a:pt x="393275" y="54544"/>
                  <a:pt x="388425" y="55523"/>
                  <a:pt x="385632" y="57481"/>
                </a:cubicBezTo>
                <a:cubicBezTo>
                  <a:pt x="382830" y="59439"/>
                  <a:pt x="381435" y="62683"/>
                  <a:pt x="381435" y="67223"/>
                </a:cubicBezTo>
                <a:cubicBezTo>
                  <a:pt x="381435" y="71758"/>
                  <a:pt x="383018" y="75024"/>
                  <a:pt x="386189" y="77015"/>
                </a:cubicBezTo>
                <a:cubicBezTo>
                  <a:pt x="389358" y="79003"/>
                  <a:pt x="394549" y="79999"/>
                  <a:pt x="401760" y="79999"/>
                </a:cubicBezTo>
                <a:lnTo>
                  <a:pt x="418917" y="79999"/>
                </a:lnTo>
                <a:close/>
                <a:moveTo>
                  <a:pt x="470473" y="37670"/>
                </a:moveTo>
                <a:lnTo>
                  <a:pt x="496673" y="37670"/>
                </a:lnTo>
                <a:lnTo>
                  <a:pt x="496673" y="73937"/>
                </a:lnTo>
                <a:lnTo>
                  <a:pt x="534153" y="73937"/>
                </a:lnTo>
                <a:lnTo>
                  <a:pt x="534153" y="37670"/>
                </a:lnTo>
                <a:lnTo>
                  <a:pt x="560444" y="37670"/>
                </a:lnTo>
                <a:lnTo>
                  <a:pt x="560444" y="136685"/>
                </a:lnTo>
                <a:lnTo>
                  <a:pt x="534153" y="136685"/>
                </a:lnTo>
                <a:lnTo>
                  <a:pt x="534153" y="95101"/>
                </a:lnTo>
                <a:lnTo>
                  <a:pt x="496673" y="95101"/>
                </a:lnTo>
                <a:lnTo>
                  <a:pt x="496673" y="136685"/>
                </a:lnTo>
                <a:lnTo>
                  <a:pt x="470473" y="136685"/>
                </a:lnTo>
                <a:close/>
                <a:moveTo>
                  <a:pt x="580770" y="85777"/>
                </a:moveTo>
                <a:cubicBezTo>
                  <a:pt x="580770" y="77076"/>
                  <a:pt x="582911" y="68652"/>
                  <a:pt x="587203" y="60513"/>
                </a:cubicBezTo>
                <a:cubicBezTo>
                  <a:pt x="591494" y="52369"/>
                  <a:pt x="597567" y="46155"/>
                  <a:pt x="605430" y="41864"/>
                </a:cubicBezTo>
                <a:cubicBezTo>
                  <a:pt x="613288" y="37576"/>
                  <a:pt x="622073" y="35435"/>
                  <a:pt x="631767" y="35435"/>
                </a:cubicBezTo>
                <a:cubicBezTo>
                  <a:pt x="646746" y="35435"/>
                  <a:pt x="659022" y="40294"/>
                  <a:pt x="668596" y="50022"/>
                </a:cubicBezTo>
                <a:cubicBezTo>
                  <a:pt x="678168" y="59746"/>
                  <a:pt x="682952" y="72039"/>
                  <a:pt x="682952" y="86893"/>
                </a:cubicBezTo>
                <a:cubicBezTo>
                  <a:pt x="682952" y="101877"/>
                  <a:pt x="678121" y="114293"/>
                  <a:pt x="668455" y="124142"/>
                </a:cubicBezTo>
                <a:cubicBezTo>
                  <a:pt x="658793" y="133992"/>
                  <a:pt x="646621" y="138920"/>
                  <a:pt x="631951" y="138920"/>
                </a:cubicBezTo>
                <a:cubicBezTo>
                  <a:pt x="622882" y="138920"/>
                  <a:pt x="614228" y="136869"/>
                  <a:pt x="605991" y="132768"/>
                </a:cubicBezTo>
                <a:cubicBezTo>
                  <a:pt x="597755" y="128665"/>
                  <a:pt x="591494" y="122652"/>
                  <a:pt x="587203" y="114725"/>
                </a:cubicBezTo>
                <a:cubicBezTo>
                  <a:pt x="582911" y="106802"/>
                  <a:pt x="580770" y="97153"/>
                  <a:pt x="580770" y="85777"/>
                </a:cubicBezTo>
                <a:close/>
                <a:moveTo>
                  <a:pt x="607619" y="87177"/>
                </a:moveTo>
                <a:cubicBezTo>
                  <a:pt x="607619" y="96995"/>
                  <a:pt x="609951" y="104516"/>
                  <a:pt x="614613" y="109735"/>
                </a:cubicBezTo>
                <a:cubicBezTo>
                  <a:pt x="619271" y="114959"/>
                  <a:pt x="625024" y="117569"/>
                  <a:pt x="631861" y="117569"/>
                </a:cubicBezTo>
                <a:cubicBezTo>
                  <a:pt x="638697" y="117569"/>
                  <a:pt x="644435" y="114959"/>
                  <a:pt x="649066" y="109735"/>
                </a:cubicBezTo>
                <a:cubicBezTo>
                  <a:pt x="653695" y="104516"/>
                  <a:pt x="656010" y="96934"/>
                  <a:pt x="656010" y="86991"/>
                </a:cubicBezTo>
                <a:cubicBezTo>
                  <a:pt x="656010" y="77296"/>
                  <a:pt x="653695" y="69837"/>
                  <a:pt x="649066" y="64613"/>
                </a:cubicBezTo>
                <a:cubicBezTo>
                  <a:pt x="644435" y="59392"/>
                  <a:pt x="638697" y="56783"/>
                  <a:pt x="631861" y="56783"/>
                </a:cubicBezTo>
                <a:cubicBezTo>
                  <a:pt x="625024" y="56783"/>
                  <a:pt x="619271" y="59392"/>
                  <a:pt x="614613" y="64613"/>
                </a:cubicBezTo>
                <a:cubicBezTo>
                  <a:pt x="609951" y="69837"/>
                  <a:pt x="607619" y="77357"/>
                  <a:pt x="607619" y="87177"/>
                </a:cubicBezTo>
                <a:close/>
                <a:moveTo>
                  <a:pt x="703746" y="37670"/>
                </a:moveTo>
                <a:lnTo>
                  <a:pt x="761083" y="37670"/>
                </a:lnTo>
                <a:cubicBezTo>
                  <a:pt x="772830" y="37670"/>
                  <a:pt x="781628" y="39813"/>
                  <a:pt x="787472" y="44100"/>
                </a:cubicBezTo>
                <a:cubicBezTo>
                  <a:pt x="793310" y="48392"/>
                  <a:pt x="796233" y="54857"/>
                  <a:pt x="796233" y="63493"/>
                </a:cubicBezTo>
                <a:cubicBezTo>
                  <a:pt x="796233" y="69027"/>
                  <a:pt x="794635" y="73846"/>
                  <a:pt x="791435" y="77947"/>
                </a:cubicBezTo>
                <a:cubicBezTo>
                  <a:pt x="788231" y="82048"/>
                  <a:pt x="784206" y="84784"/>
                  <a:pt x="779356" y="86151"/>
                </a:cubicBezTo>
                <a:cubicBezTo>
                  <a:pt x="786196" y="87829"/>
                  <a:pt x="791290" y="90965"/>
                  <a:pt x="794649" y="95566"/>
                </a:cubicBezTo>
                <a:cubicBezTo>
                  <a:pt x="798008" y="100163"/>
                  <a:pt x="799682" y="105203"/>
                  <a:pt x="799682" y="110675"/>
                </a:cubicBezTo>
                <a:cubicBezTo>
                  <a:pt x="799682" y="118379"/>
                  <a:pt x="796853" y="124639"/>
                  <a:pt x="791200" y="129456"/>
                </a:cubicBezTo>
                <a:cubicBezTo>
                  <a:pt x="785545" y="134273"/>
                  <a:pt x="777182" y="136685"/>
                  <a:pt x="766115" y="136685"/>
                </a:cubicBezTo>
                <a:lnTo>
                  <a:pt x="703746" y="136685"/>
                </a:lnTo>
                <a:close/>
                <a:moveTo>
                  <a:pt x="730130" y="78783"/>
                </a:moveTo>
                <a:lnTo>
                  <a:pt x="747003" y="78783"/>
                </a:lnTo>
                <a:cubicBezTo>
                  <a:pt x="755150" y="78783"/>
                  <a:pt x="761040" y="77760"/>
                  <a:pt x="764676" y="75708"/>
                </a:cubicBezTo>
                <a:cubicBezTo>
                  <a:pt x="768312" y="73656"/>
                  <a:pt x="770126" y="70426"/>
                  <a:pt x="770126" y="66013"/>
                </a:cubicBezTo>
                <a:cubicBezTo>
                  <a:pt x="770126" y="61847"/>
                  <a:pt x="768434" y="58882"/>
                  <a:pt x="765047" y="57106"/>
                </a:cubicBezTo>
                <a:cubicBezTo>
                  <a:pt x="761659" y="55336"/>
                  <a:pt x="755644" y="54450"/>
                  <a:pt x="747003" y="54450"/>
                </a:cubicBezTo>
                <a:lnTo>
                  <a:pt x="730130" y="54450"/>
                </a:lnTo>
                <a:close/>
                <a:moveTo>
                  <a:pt x="730130" y="119902"/>
                </a:moveTo>
                <a:lnTo>
                  <a:pt x="750827" y="119902"/>
                </a:lnTo>
                <a:cubicBezTo>
                  <a:pt x="758290" y="119902"/>
                  <a:pt x="763721" y="119001"/>
                  <a:pt x="767141" y="117194"/>
                </a:cubicBezTo>
                <a:cubicBezTo>
                  <a:pt x="770561" y="115394"/>
                  <a:pt x="772272" y="112162"/>
                  <a:pt x="772272" y="107500"/>
                </a:cubicBezTo>
                <a:cubicBezTo>
                  <a:pt x="772272" y="102654"/>
                  <a:pt x="770314" y="99314"/>
                  <a:pt x="766400" y="97477"/>
                </a:cubicBezTo>
                <a:cubicBezTo>
                  <a:pt x="762483" y="95645"/>
                  <a:pt x="754869" y="94726"/>
                  <a:pt x="743555" y="94726"/>
                </a:cubicBezTo>
                <a:lnTo>
                  <a:pt x="730130" y="94726"/>
                </a:lnTo>
                <a:close/>
                <a:moveTo>
                  <a:pt x="902027" y="66945"/>
                </a:moveTo>
                <a:lnTo>
                  <a:pt x="876200" y="71604"/>
                </a:lnTo>
                <a:cubicBezTo>
                  <a:pt x="875329" y="66449"/>
                  <a:pt x="873357" y="62561"/>
                  <a:pt x="870278" y="59951"/>
                </a:cubicBezTo>
                <a:cubicBezTo>
                  <a:pt x="867203" y="57341"/>
                  <a:pt x="863208" y="56035"/>
                  <a:pt x="858297" y="56035"/>
                </a:cubicBezTo>
                <a:cubicBezTo>
                  <a:pt x="851770" y="56035"/>
                  <a:pt x="846564" y="58288"/>
                  <a:pt x="842685" y="62791"/>
                </a:cubicBezTo>
                <a:cubicBezTo>
                  <a:pt x="838796" y="67298"/>
                  <a:pt x="836855" y="74837"/>
                  <a:pt x="836855" y="85403"/>
                </a:cubicBezTo>
                <a:cubicBezTo>
                  <a:pt x="836855" y="97150"/>
                  <a:pt x="838829" y="105452"/>
                  <a:pt x="842777" y="110297"/>
                </a:cubicBezTo>
                <a:cubicBezTo>
                  <a:pt x="846719" y="115145"/>
                  <a:pt x="852019" y="117569"/>
                  <a:pt x="858671" y="117569"/>
                </a:cubicBezTo>
                <a:cubicBezTo>
                  <a:pt x="863644" y="117569"/>
                  <a:pt x="867715" y="116154"/>
                  <a:pt x="870886" y="113324"/>
                </a:cubicBezTo>
                <a:cubicBezTo>
                  <a:pt x="874059" y="110499"/>
                  <a:pt x="876294" y="105634"/>
                  <a:pt x="877601" y="98737"/>
                </a:cubicBezTo>
                <a:lnTo>
                  <a:pt x="903333" y="103122"/>
                </a:lnTo>
                <a:cubicBezTo>
                  <a:pt x="900663" y="114930"/>
                  <a:pt x="895532" y="123851"/>
                  <a:pt x="887950" y="129874"/>
                </a:cubicBezTo>
                <a:cubicBezTo>
                  <a:pt x="880365" y="135904"/>
                  <a:pt x="870203" y="138920"/>
                  <a:pt x="857459" y="138920"/>
                </a:cubicBezTo>
                <a:cubicBezTo>
                  <a:pt x="842975" y="138920"/>
                  <a:pt x="831434" y="134352"/>
                  <a:pt x="822827" y="125215"/>
                </a:cubicBezTo>
                <a:cubicBezTo>
                  <a:pt x="814219" y="116079"/>
                  <a:pt x="809910" y="103428"/>
                  <a:pt x="809910" y="87268"/>
                </a:cubicBezTo>
                <a:cubicBezTo>
                  <a:pt x="809910" y="70924"/>
                  <a:pt x="814233" y="58197"/>
                  <a:pt x="822874" y="49093"/>
                </a:cubicBezTo>
                <a:cubicBezTo>
                  <a:pt x="831510" y="39986"/>
                  <a:pt x="843195" y="35435"/>
                  <a:pt x="857926" y="35435"/>
                </a:cubicBezTo>
                <a:cubicBezTo>
                  <a:pt x="869987" y="35435"/>
                  <a:pt x="879573" y="38027"/>
                  <a:pt x="886690" y="43218"/>
                </a:cubicBezTo>
                <a:cubicBezTo>
                  <a:pt x="893807" y="48406"/>
                  <a:pt x="898917" y="56315"/>
                  <a:pt x="902027" y="66945"/>
                </a:cubicBezTo>
                <a:close/>
                <a:moveTo>
                  <a:pt x="920858" y="37670"/>
                </a:moveTo>
                <a:lnTo>
                  <a:pt x="946966" y="37670"/>
                </a:lnTo>
                <a:lnTo>
                  <a:pt x="946966" y="78131"/>
                </a:lnTo>
                <a:cubicBezTo>
                  <a:pt x="951318" y="77634"/>
                  <a:pt x="954393" y="76302"/>
                  <a:pt x="956192" y="74125"/>
                </a:cubicBezTo>
                <a:cubicBezTo>
                  <a:pt x="957992" y="71950"/>
                  <a:pt x="960170" y="67194"/>
                  <a:pt x="962719" y="59861"/>
                </a:cubicBezTo>
                <a:cubicBezTo>
                  <a:pt x="966078" y="50101"/>
                  <a:pt x="969743" y="43851"/>
                  <a:pt x="973721" y="41120"/>
                </a:cubicBezTo>
                <a:cubicBezTo>
                  <a:pt x="977702" y="38387"/>
                  <a:pt x="982922" y="37019"/>
                  <a:pt x="989384" y="37019"/>
                </a:cubicBezTo>
                <a:cubicBezTo>
                  <a:pt x="991375" y="37019"/>
                  <a:pt x="994824" y="37174"/>
                  <a:pt x="999734" y="37484"/>
                </a:cubicBezTo>
                <a:lnTo>
                  <a:pt x="999824" y="54824"/>
                </a:lnTo>
                <a:cubicBezTo>
                  <a:pt x="992927" y="54824"/>
                  <a:pt x="988512" y="55476"/>
                  <a:pt x="986587" y="56783"/>
                </a:cubicBezTo>
                <a:cubicBezTo>
                  <a:pt x="984665" y="58150"/>
                  <a:pt x="982580" y="62222"/>
                  <a:pt x="980341" y="68994"/>
                </a:cubicBezTo>
                <a:cubicBezTo>
                  <a:pt x="977296" y="78131"/>
                  <a:pt x="972914" y="83757"/>
                  <a:pt x="967194" y="85871"/>
                </a:cubicBezTo>
                <a:cubicBezTo>
                  <a:pt x="975459" y="88171"/>
                  <a:pt x="982455" y="95350"/>
                  <a:pt x="988171" y="107410"/>
                </a:cubicBezTo>
                <a:cubicBezTo>
                  <a:pt x="988484" y="108028"/>
                  <a:pt x="988822" y="108684"/>
                  <a:pt x="989197" y="109368"/>
                </a:cubicBezTo>
                <a:lnTo>
                  <a:pt x="1003835" y="136685"/>
                </a:lnTo>
                <a:lnTo>
                  <a:pt x="975679" y="136685"/>
                </a:lnTo>
                <a:lnTo>
                  <a:pt x="962629" y="108061"/>
                </a:lnTo>
                <a:cubicBezTo>
                  <a:pt x="959954" y="102279"/>
                  <a:pt x="957639" y="98564"/>
                  <a:pt x="955680" y="96920"/>
                </a:cubicBezTo>
                <a:cubicBezTo>
                  <a:pt x="953722" y="95270"/>
                  <a:pt x="950814" y="94446"/>
                  <a:pt x="946966" y="94446"/>
                </a:cubicBezTo>
                <a:lnTo>
                  <a:pt x="946966" y="136685"/>
                </a:lnTo>
                <a:lnTo>
                  <a:pt x="920858" y="13668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643878" y="3875206"/>
            <a:ext cx="250371" cy="176807"/>
          </a:xfrm>
          <a:custGeom>
            <a:avLst/>
            <a:gdLst/>
            <a:ahLst/>
            <a:cxnLst/>
            <a:rect l="l" t="t" r="r" b="b"/>
            <a:pathLst>
              <a:path w="250371" h="176807">
                <a:moveTo>
                  <a:pt x="147215" y="20733"/>
                </a:moveTo>
                <a:lnTo>
                  <a:pt x="134258" y="34157"/>
                </a:lnTo>
                <a:cubicBezTo>
                  <a:pt x="127914" y="27509"/>
                  <a:pt x="122760" y="24120"/>
                  <a:pt x="118778" y="23995"/>
                </a:cubicBezTo>
                <a:cubicBezTo>
                  <a:pt x="115733" y="23933"/>
                  <a:pt x="112597" y="26453"/>
                  <a:pt x="109364" y="31547"/>
                </a:cubicBezTo>
                <a:lnTo>
                  <a:pt x="77756" y="81617"/>
                </a:lnTo>
                <a:lnTo>
                  <a:pt x="77756" y="139140"/>
                </a:lnTo>
                <a:lnTo>
                  <a:pt x="50251" y="139140"/>
                </a:lnTo>
                <a:lnTo>
                  <a:pt x="50251" y="81800"/>
                </a:lnTo>
                <a:lnTo>
                  <a:pt x="0" y="2459"/>
                </a:lnTo>
                <a:lnTo>
                  <a:pt x="31795" y="2459"/>
                </a:lnTo>
                <a:lnTo>
                  <a:pt x="63306" y="56532"/>
                </a:lnTo>
                <a:lnTo>
                  <a:pt x="86612" y="16628"/>
                </a:lnTo>
                <a:cubicBezTo>
                  <a:pt x="93077" y="5505"/>
                  <a:pt x="101721" y="0"/>
                  <a:pt x="112536" y="130"/>
                </a:cubicBezTo>
                <a:cubicBezTo>
                  <a:pt x="118688" y="191"/>
                  <a:pt x="124747" y="2151"/>
                  <a:pt x="130716" y="6002"/>
                </a:cubicBezTo>
                <a:cubicBezTo>
                  <a:pt x="136929" y="10041"/>
                  <a:pt x="142429" y="14952"/>
                  <a:pt x="147215" y="20733"/>
                </a:cubicBezTo>
                <a:close/>
                <a:moveTo>
                  <a:pt x="250372" y="176807"/>
                </a:moveTo>
                <a:lnTo>
                  <a:pt x="224175" y="176807"/>
                </a:lnTo>
                <a:lnTo>
                  <a:pt x="224175" y="88607"/>
                </a:lnTo>
                <a:cubicBezTo>
                  <a:pt x="224175" y="80716"/>
                  <a:pt x="224050" y="75868"/>
                  <a:pt x="223801" y="74063"/>
                </a:cubicBezTo>
                <a:cubicBezTo>
                  <a:pt x="223116" y="68160"/>
                  <a:pt x="221220" y="63900"/>
                  <a:pt x="218112" y="61290"/>
                </a:cubicBezTo>
                <a:cubicBezTo>
                  <a:pt x="215442" y="59051"/>
                  <a:pt x="212055" y="57931"/>
                  <a:pt x="207954" y="57931"/>
                </a:cubicBezTo>
                <a:cubicBezTo>
                  <a:pt x="203170" y="57931"/>
                  <a:pt x="198968" y="59271"/>
                  <a:pt x="195364" y="61942"/>
                </a:cubicBezTo>
                <a:cubicBezTo>
                  <a:pt x="191577" y="64675"/>
                  <a:pt x="189118" y="68311"/>
                  <a:pt x="188002" y="72846"/>
                </a:cubicBezTo>
                <a:cubicBezTo>
                  <a:pt x="186879" y="77387"/>
                  <a:pt x="186321" y="84535"/>
                  <a:pt x="186321" y="94295"/>
                </a:cubicBezTo>
                <a:lnTo>
                  <a:pt x="186321" y="139140"/>
                </a:lnTo>
                <a:lnTo>
                  <a:pt x="160120" y="139140"/>
                </a:lnTo>
                <a:lnTo>
                  <a:pt x="160120" y="40126"/>
                </a:lnTo>
                <a:lnTo>
                  <a:pt x="184456" y="40126"/>
                </a:lnTo>
                <a:lnTo>
                  <a:pt x="184456" y="54670"/>
                </a:lnTo>
                <a:cubicBezTo>
                  <a:pt x="193092" y="43485"/>
                  <a:pt x="204004" y="37891"/>
                  <a:pt x="217180" y="37891"/>
                </a:cubicBezTo>
                <a:cubicBezTo>
                  <a:pt x="223895" y="37891"/>
                  <a:pt x="229892" y="39292"/>
                  <a:pt x="235176" y="42084"/>
                </a:cubicBezTo>
                <a:cubicBezTo>
                  <a:pt x="241145" y="45192"/>
                  <a:pt x="245246" y="49637"/>
                  <a:pt x="247481" y="55416"/>
                </a:cubicBezTo>
                <a:cubicBezTo>
                  <a:pt x="249412" y="60449"/>
                  <a:pt x="250372" y="67846"/>
                  <a:pt x="250372" y="7760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914460" y="3914296"/>
            <a:ext cx="95659" cy="65681"/>
          </a:xfrm>
          <a:custGeom>
            <a:avLst/>
            <a:gdLst/>
            <a:ahLst/>
            <a:cxnLst/>
            <a:rect l="l" t="t" r="r" b="b"/>
            <a:pathLst>
              <a:path w="95659" h="65681">
                <a:moveTo>
                  <a:pt x="0" y="24249"/>
                </a:moveTo>
                <a:lnTo>
                  <a:pt x="0" y="0"/>
                </a:lnTo>
                <a:lnTo>
                  <a:pt x="95659" y="0"/>
                </a:lnTo>
                <a:lnTo>
                  <a:pt x="95659" y="24249"/>
                </a:lnTo>
                <a:close/>
                <a:moveTo>
                  <a:pt x="0" y="65681"/>
                </a:moveTo>
                <a:lnTo>
                  <a:pt x="0" y="41432"/>
                </a:lnTo>
                <a:lnTo>
                  <a:pt x="95659" y="41432"/>
                </a:lnTo>
                <a:lnTo>
                  <a:pt x="95659" y="6568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130453" y="3876870"/>
            <a:ext cx="300621" cy="139960"/>
          </a:xfrm>
          <a:custGeom>
            <a:avLst/>
            <a:gdLst/>
            <a:ahLst/>
            <a:cxnLst/>
            <a:rect l="l" t="t" r="r" b="b"/>
            <a:pathLst>
              <a:path w="300621" h="139960">
                <a:moveTo>
                  <a:pt x="0" y="102377"/>
                </a:moveTo>
                <a:lnTo>
                  <a:pt x="26162" y="99670"/>
                </a:lnTo>
                <a:cubicBezTo>
                  <a:pt x="26926" y="105592"/>
                  <a:pt x="29118" y="110297"/>
                  <a:pt x="32779" y="113766"/>
                </a:cubicBezTo>
                <a:cubicBezTo>
                  <a:pt x="36468" y="117238"/>
                  <a:pt x="40702" y="118955"/>
                  <a:pt x="45508" y="118955"/>
                </a:cubicBezTo>
                <a:cubicBezTo>
                  <a:pt x="50984" y="118955"/>
                  <a:pt x="55627" y="116729"/>
                  <a:pt x="59415" y="112240"/>
                </a:cubicBezTo>
                <a:cubicBezTo>
                  <a:pt x="63202" y="107754"/>
                  <a:pt x="65113" y="101008"/>
                  <a:pt x="65113" y="92001"/>
                </a:cubicBezTo>
                <a:cubicBezTo>
                  <a:pt x="65113" y="83534"/>
                  <a:pt x="63235" y="77202"/>
                  <a:pt x="59448" y="72968"/>
                </a:cubicBezTo>
                <a:cubicBezTo>
                  <a:pt x="55692" y="68739"/>
                  <a:pt x="50789" y="66639"/>
                  <a:pt x="44745" y="66639"/>
                </a:cubicBezTo>
                <a:cubicBezTo>
                  <a:pt x="37202" y="66639"/>
                  <a:pt x="30424" y="69948"/>
                  <a:pt x="24441" y="76564"/>
                </a:cubicBezTo>
                <a:lnTo>
                  <a:pt x="3248" y="73512"/>
                </a:lnTo>
                <a:lnTo>
                  <a:pt x="16611" y="2484"/>
                </a:lnTo>
                <a:lnTo>
                  <a:pt x="85922" y="2484"/>
                </a:lnTo>
                <a:lnTo>
                  <a:pt x="85922" y="26924"/>
                </a:lnTo>
                <a:lnTo>
                  <a:pt x="36505" y="26924"/>
                </a:lnTo>
                <a:lnTo>
                  <a:pt x="32365" y="50184"/>
                </a:lnTo>
                <a:cubicBezTo>
                  <a:pt x="38189" y="47290"/>
                  <a:pt x="44172" y="45824"/>
                  <a:pt x="50282" y="45824"/>
                </a:cubicBezTo>
                <a:cubicBezTo>
                  <a:pt x="61928" y="45824"/>
                  <a:pt x="71796" y="50058"/>
                  <a:pt x="79877" y="58554"/>
                </a:cubicBezTo>
                <a:cubicBezTo>
                  <a:pt x="87992" y="67020"/>
                  <a:pt x="92035" y="78030"/>
                  <a:pt x="92035" y="91587"/>
                </a:cubicBezTo>
                <a:cubicBezTo>
                  <a:pt x="92035" y="102884"/>
                  <a:pt x="88755" y="112942"/>
                  <a:pt x="82231" y="121820"/>
                </a:cubicBezTo>
                <a:cubicBezTo>
                  <a:pt x="73321" y="133909"/>
                  <a:pt x="60977" y="139960"/>
                  <a:pt x="45188" y="139960"/>
                </a:cubicBezTo>
                <a:cubicBezTo>
                  <a:pt x="32555" y="139960"/>
                  <a:pt x="22246" y="136555"/>
                  <a:pt x="14293" y="129772"/>
                </a:cubicBezTo>
                <a:cubicBezTo>
                  <a:pt x="6305" y="122965"/>
                  <a:pt x="1562" y="113865"/>
                  <a:pt x="0" y="102377"/>
                </a:cubicBezTo>
                <a:close/>
                <a:moveTo>
                  <a:pt x="150121" y="0"/>
                </a:moveTo>
                <a:cubicBezTo>
                  <a:pt x="163362" y="0"/>
                  <a:pt x="173704" y="4741"/>
                  <a:pt x="181177" y="14224"/>
                </a:cubicBezTo>
                <a:cubicBezTo>
                  <a:pt x="190060" y="25426"/>
                  <a:pt x="194512" y="44046"/>
                  <a:pt x="194512" y="70013"/>
                </a:cubicBezTo>
                <a:cubicBezTo>
                  <a:pt x="194512" y="95947"/>
                  <a:pt x="190027" y="114595"/>
                  <a:pt x="181084" y="125924"/>
                </a:cubicBezTo>
                <a:cubicBezTo>
                  <a:pt x="173668" y="135277"/>
                  <a:pt x="163362" y="139960"/>
                  <a:pt x="150121" y="139960"/>
                </a:cubicBezTo>
                <a:cubicBezTo>
                  <a:pt x="136819" y="139960"/>
                  <a:pt x="126095" y="134835"/>
                  <a:pt x="117948" y="124588"/>
                </a:cubicBezTo>
                <a:cubicBezTo>
                  <a:pt x="109801" y="114343"/>
                  <a:pt x="105725" y="96041"/>
                  <a:pt x="105725" y="69757"/>
                </a:cubicBezTo>
                <a:cubicBezTo>
                  <a:pt x="105725" y="43948"/>
                  <a:pt x="110215" y="25362"/>
                  <a:pt x="119157" y="14036"/>
                </a:cubicBezTo>
                <a:cubicBezTo>
                  <a:pt x="126570" y="4680"/>
                  <a:pt x="136883" y="0"/>
                  <a:pt x="150121" y="0"/>
                </a:cubicBezTo>
                <a:close/>
                <a:moveTo>
                  <a:pt x="150121" y="21765"/>
                </a:moveTo>
                <a:cubicBezTo>
                  <a:pt x="147003" y="21765"/>
                  <a:pt x="144199" y="22788"/>
                  <a:pt x="141783" y="24822"/>
                </a:cubicBezTo>
                <a:cubicBezTo>
                  <a:pt x="139332" y="26828"/>
                  <a:pt x="137423" y="30456"/>
                  <a:pt x="136085" y="35705"/>
                </a:cubicBezTo>
                <a:cubicBezTo>
                  <a:pt x="134303" y="42484"/>
                  <a:pt x="133412" y="53938"/>
                  <a:pt x="133412" y="70013"/>
                </a:cubicBezTo>
                <a:cubicBezTo>
                  <a:pt x="133412" y="86115"/>
                  <a:pt x="134209" y="97156"/>
                  <a:pt x="135800" y="103169"/>
                </a:cubicBezTo>
                <a:cubicBezTo>
                  <a:pt x="137391" y="109185"/>
                  <a:pt x="139397" y="113197"/>
                  <a:pt x="141815" y="115200"/>
                </a:cubicBezTo>
                <a:cubicBezTo>
                  <a:pt x="144234" y="117205"/>
                  <a:pt x="147003" y="118191"/>
                  <a:pt x="150121" y="118191"/>
                </a:cubicBezTo>
                <a:cubicBezTo>
                  <a:pt x="153242" y="118191"/>
                  <a:pt x="156039" y="117173"/>
                  <a:pt x="158491" y="115135"/>
                </a:cubicBezTo>
                <a:cubicBezTo>
                  <a:pt x="160909" y="113130"/>
                  <a:pt x="162818" y="109504"/>
                  <a:pt x="164153" y="104252"/>
                </a:cubicBezTo>
                <a:cubicBezTo>
                  <a:pt x="165936" y="97538"/>
                  <a:pt x="166825" y="86115"/>
                  <a:pt x="166825" y="70013"/>
                </a:cubicBezTo>
                <a:cubicBezTo>
                  <a:pt x="166825" y="53938"/>
                  <a:pt x="166032" y="42897"/>
                  <a:pt x="164437" y="36882"/>
                </a:cubicBezTo>
                <a:cubicBezTo>
                  <a:pt x="162850" y="30866"/>
                  <a:pt x="160844" y="26828"/>
                  <a:pt x="158426" y="24822"/>
                </a:cubicBezTo>
                <a:cubicBezTo>
                  <a:pt x="156007" y="22788"/>
                  <a:pt x="153242" y="21765"/>
                  <a:pt x="150121" y="21765"/>
                </a:cubicBezTo>
                <a:close/>
                <a:moveTo>
                  <a:pt x="256230" y="0"/>
                </a:moveTo>
                <a:cubicBezTo>
                  <a:pt x="269468" y="0"/>
                  <a:pt x="279810" y="4741"/>
                  <a:pt x="287284" y="14224"/>
                </a:cubicBezTo>
                <a:cubicBezTo>
                  <a:pt x="296169" y="25426"/>
                  <a:pt x="300622" y="44046"/>
                  <a:pt x="300622" y="70013"/>
                </a:cubicBezTo>
                <a:cubicBezTo>
                  <a:pt x="300622" y="95947"/>
                  <a:pt x="296132" y="114595"/>
                  <a:pt x="287194" y="125924"/>
                </a:cubicBezTo>
                <a:cubicBezTo>
                  <a:pt x="279775" y="135277"/>
                  <a:pt x="269468" y="139960"/>
                  <a:pt x="256230" y="139960"/>
                </a:cubicBezTo>
                <a:cubicBezTo>
                  <a:pt x="242925" y="139960"/>
                  <a:pt x="232201" y="134835"/>
                  <a:pt x="224054" y="124588"/>
                </a:cubicBezTo>
                <a:cubicBezTo>
                  <a:pt x="215907" y="114343"/>
                  <a:pt x="211835" y="96041"/>
                  <a:pt x="211835" y="69757"/>
                </a:cubicBezTo>
                <a:cubicBezTo>
                  <a:pt x="211835" y="43948"/>
                  <a:pt x="216321" y="25362"/>
                  <a:pt x="225264" y="14036"/>
                </a:cubicBezTo>
                <a:cubicBezTo>
                  <a:pt x="232679" y="4680"/>
                  <a:pt x="242989" y="0"/>
                  <a:pt x="256230" y="0"/>
                </a:cubicBezTo>
                <a:close/>
                <a:moveTo>
                  <a:pt x="256230" y="21765"/>
                </a:moveTo>
                <a:cubicBezTo>
                  <a:pt x="253110" y="21765"/>
                  <a:pt x="250308" y="22788"/>
                  <a:pt x="247889" y="24822"/>
                </a:cubicBezTo>
                <a:cubicBezTo>
                  <a:pt x="245438" y="26828"/>
                  <a:pt x="243530" y="30456"/>
                  <a:pt x="242194" y="35705"/>
                </a:cubicBezTo>
                <a:cubicBezTo>
                  <a:pt x="240412" y="42484"/>
                  <a:pt x="239520" y="53938"/>
                  <a:pt x="239520" y="70013"/>
                </a:cubicBezTo>
                <a:cubicBezTo>
                  <a:pt x="239520" y="86115"/>
                  <a:pt x="240315" y="97156"/>
                  <a:pt x="241906" y="103169"/>
                </a:cubicBezTo>
                <a:cubicBezTo>
                  <a:pt x="243501" y="109185"/>
                  <a:pt x="245503" y="113197"/>
                  <a:pt x="247922" y="115200"/>
                </a:cubicBezTo>
                <a:cubicBezTo>
                  <a:pt x="250341" y="117205"/>
                  <a:pt x="253110" y="118191"/>
                  <a:pt x="256230" y="118191"/>
                </a:cubicBezTo>
                <a:cubicBezTo>
                  <a:pt x="259348" y="118191"/>
                  <a:pt x="262145" y="117173"/>
                  <a:pt x="264597" y="115135"/>
                </a:cubicBezTo>
                <a:cubicBezTo>
                  <a:pt x="267016" y="113130"/>
                  <a:pt x="268924" y="109504"/>
                  <a:pt x="270264" y="104252"/>
                </a:cubicBezTo>
                <a:cubicBezTo>
                  <a:pt x="272042" y="97538"/>
                  <a:pt x="272935" y="86115"/>
                  <a:pt x="272935" y="70013"/>
                </a:cubicBezTo>
                <a:cubicBezTo>
                  <a:pt x="272935" y="53938"/>
                  <a:pt x="272138" y="42897"/>
                  <a:pt x="270548" y="36882"/>
                </a:cubicBezTo>
                <a:cubicBezTo>
                  <a:pt x="268960" y="30866"/>
                  <a:pt x="266956" y="26828"/>
                  <a:pt x="264532" y="24822"/>
                </a:cubicBezTo>
                <a:cubicBezTo>
                  <a:pt x="262117" y="22788"/>
                  <a:pt x="259348" y="21765"/>
                  <a:pt x="256230" y="217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450987" y="3951718"/>
            <a:ext cx="51548" cy="26160"/>
          </a:xfrm>
          <a:custGeom>
            <a:avLst/>
            <a:gdLst/>
            <a:ahLst/>
            <a:cxnLst/>
            <a:rect l="l" t="t" r="r" b="b"/>
            <a:pathLst>
              <a:path w="51548" h="26160">
                <a:moveTo>
                  <a:pt x="0" y="26160"/>
                </a:moveTo>
                <a:lnTo>
                  <a:pt x="0" y="0"/>
                </a:lnTo>
                <a:lnTo>
                  <a:pt x="51548" y="0"/>
                </a:lnTo>
                <a:lnTo>
                  <a:pt x="51548" y="2616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12338" y="3876870"/>
            <a:ext cx="300621" cy="139960"/>
          </a:xfrm>
          <a:custGeom>
            <a:avLst/>
            <a:gdLst/>
            <a:ahLst/>
            <a:cxnLst/>
            <a:rect l="l" t="t" r="r" b="b"/>
            <a:pathLst>
              <a:path w="300621" h="139960">
                <a:moveTo>
                  <a:pt x="0" y="102377"/>
                </a:moveTo>
                <a:lnTo>
                  <a:pt x="26161" y="99670"/>
                </a:lnTo>
                <a:cubicBezTo>
                  <a:pt x="26924" y="105592"/>
                  <a:pt x="29116" y="110297"/>
                  <a:pt x="32782" y="113766"/>
                </a:cubicBezTo>
                <a:cubicBezTo>
                  <a:pt x="36471" y="117238"/>
                  <a:pt x="40701" y="118955"/>
                  <a:pt x="45511" y="118955"/>
                </a:cubicBezTo>
                <a:cubicBezTo>
                  <a:pt x="50983" y="118955"/>
                  <a:pt x="55630" y="116729"/>
                  <a:pt x="59415" y="112240"/>
                </a:cubicBezTo>
                <a:cubicBezTo>
                  <a:pt x="63202" y="107754"/>
                  <a:pt x="65113" y="101008"/>
                  <a:pt x="65113" y="92001"/>
                </a:cubicBezTo>
                <a:cubicBezTo>
                  <a:pt x="65113" y="83534"/>
                  <a:pt x="63237" y="77202"/>
                  <a:pt x="59447" y="72968"/>
                </a:cubicBezTo>
                <a:cubicBezTo>
                  <a:pt x="55692" y="68739"/>
                  <a:pt x="50793" y="66639"/>
                  <a:pt x="44748" y="66639"/>
                </a:cubicBezTo>
                <a:cubicBezTo>
                  <a:pt x="37203" y="66639"/>
                  <a:pt x="30427" y="69948"/>
                  <a:pt x="24444" y="76564"/>
                </a:cubicBezTo>
                <a:lnTo>
                  <a:pt x="3247" y="73512"/>
                </a:lnTo>
                <a:lnTo>
                  <a:pt x="16615" y="2484"/>
                </a:lnTo>
                <a:lnTo>
                  <a:pt x="85925" y="2484"/>
                </a:lnTo>
                <a:lnTo>
                  <a:pt x="85925" y="26924"/>
                </a:lnTo>
                <a:lnTo>
                  <a:pt x="36504" y="26924"/>
                </a:lnTo>
                <a:lnTo>
                  <a:pt x="32364" y="50184"/>
                </a:lnTo>
                <a:cubicBezTo>
                  <a:pt x="38189" y="47290"/>
                  <a:pt x="44172" y="45824"/>
                  <a:pt x="50285" y="45824"/>
                </a:cubicBezTo>
                <a:cubicBezTo>
                  <a:pt x="61931" y="45824"/>
                  <a:pt x="71795" y="50058"/>
                  <a:pt x="79877" y="58554"/>
                </a:cubicBezTo>
                <a:cubicBezTo>
                  <a:pt x="87995" y="67020"/>
                  <a:pt x="92033" y="78030"/>
                  <a:pt x="92033" y="91587"/>
                </a:cubicBezTo>
                <a:cubicBezTo>
                  <a:pt x="92033" y="102884"/>
                  <a:pt x="88758" y="112942"/>
                  <a:pt x="82234" y="121820"/>
                </a:cubicBezTo>
                <a:cubicBezTo>
                  <a:pt x="73321" y="133909"/>
                  <a:pt x="60977" y="139960"/>
                  <a:pt x="45191" y="139960"/>
                </a:cubicBezTo>
                <a:cubicBezTo>
                  <a:pt x="32558" y="139960"/>
                  <a:pt x="22244" y="136555"/>
                  <a:pt x="14292" y="129772"/>
                </a:cubicBezTo>
                <a:cubicBezTo>
                  <a:pt x="6303" y="122965"/>
                  <a:pt x="1563" y="113865"/>
                  <a:pt x="0" y="102377"/>
                </a:cubicBezTo>
                <a:close/>
                <a:moveTo>
                  <a:pt x="106110" y="102377"/>
                </a:moveTo>
                <a:lnTo>
                  <a:pt x="132267" y="99670"/>
                </a:lnTo>
                <a:cubicBezTo>
                  <a:pt x="133034" y="105592"/>
                  <a:pt x="135226" y="110297"/>
                  <a:pt x="138888" y="113766"/>
                </a:cubicBezTo>
                <a:cubicBezTo>
                  <a:pt x="142578" y="117238"/>
                  <a:pt x="146811" y="118955"/>
                  <a:pt x="151618" y="118955"/>
                </a:cubicBezTo>
                <a:cubicBezTo>
                  <a:pt x="157093" y="118955"/>
                  <a:pt x="161737" y="116729"/>
                  <a:pt x="165525" y="112240"/>
                </a:cubicBezTo>
                <a:cubicBezTo>
                  <a:pt x="169308" y="107754"/>
                  <a:pt x="171219" y="101008"/>
                  <a:pt x="171219" y="92001"/>
                </a:cubicBezTo>
                <a:cubicBezTo>
                  <a:pt x="171219" y="83534"/>
                  <a:pt x="169343" y="77202"/>
                  <a:pt x="165553" y="72968"/>
                </a:cubicBezTo>
                <a:cubicBezTo>
                  <a:pt x="161798" y="68739"/>
                  <a:pt x="156899" y="66639"/>
                  <a:pt x="150855" y="66639"/>
                </a:cubicBezTo>
                <a:cubicBezTo>
                  <a:pt x="143309" y="66639"/>
                  <a:pt x="136533" y="69948"/>
                  <a:pt x="130550" y="76564"/>
                </a:cubicBezTo>
                <a:lnTo>
                  <a:pt x="109354" y="73512"/>
                </a:lnTo>
                <a:lnTo>
                  <a:pt x="122720" y="2484"/>
                </a:lnTo>
                <a:lnTo>
                  <a:pt x="192031" y="2484"/>
                </a:lnTo>
                <a:lnTo>
                  <a:pt x="192031" y="26924"/>
                </a:lnTo>
                <a:lnTo>
                  <a:pt x="142614" y="26924"/>
                </a:lnTo>
                <a:lnTo>
                  <a:pt x="138470" y="50184"/>
                </a:lnTo>
                <a:cubicBezTo>
                  <a:pt x="144299" y="47290"/>
                  <a:pt x="150282" y="45824"/>
                  <a:pt x="156391" y="45824"/>
                </a:cubicBezTo>
                <a:cubicBezTo>
                  <a:pt x="168037" y="45824"/>
                  <a:pt x="177901" y="50058"/>
                  <a:pt x="185987" y="58554"/>
                </a:cubicBezTo>
                <a:cubicBezTo>
                  <a:pt x="194101" y="67020"/>
                  <a:pt x="198141" y="78030"/>
                  <a:pt x="198141" y="91587"/>
                </a:cubicBezTo>
                <a:cubicBezTo>
                  <a:pt x="198141" y="102884"/>
                  <a:pt x="194864" y="112942"/>
                  <a:pt x="188341" y="121820"/>
                </a:cubicBezTo>
                <a:cubicBezTo>
                  <a:pt x="179427" y="133909"/>
                  <a:pt x="167083" y="139960"/>
                  <a:pt x="151297" y="139960"/>
                </a:cubicBezTo>
                <a:cubicBezTo>
                  <a:pt x="138665" y="139960"/>
                  <a:pt x="128350" y="136555"/>
                  <a:pt x="120399" y="129772"/>
                </a:cubicBezTo>
                <a:cubicBezTo>
                  <a:pt x="112409" y="122965"/>
                  <a:pt x="107668" y="113865"/>
                  <a:pt x="106110" y="102377"/>
                </a:cubicBezTo>
                <a:close/>
                <a:moveTo>
                  <a:pt x="256231" y="0"/>
                </a:moveTo>
                <a:cubicBezTo>
                  <a:pt x="269468" y="0"/>
                  <a:pt x="279809" y="4741"/>
                  <a:pt x="287287" y="14224"/>
                </a:cubicBezTo>
                <a:cubicBezTo>
                  <a:pt x="296168" y="25426"/>
                  <a:pt x="300622" y="44046"/>
                  <a:pt x="300622" y="70013"/>
                </a:cubicBezTo>
                <a:cubicBezTo>
                  <a:pt x="300622" y="95947"/>
                  <a:pt x="296133" y="114595"/>
                  <a:pt x="287193" y="125924"/>
                </a:cubicBezTo>
                <a:cubicBezTo>
                  <a:pt x="279778" y="135277"/>
                  <a:pt x="269468" y="139960"/>
                  <a:pt x="256231" y="139960"/>
                </a:cubicBezTo>
                <a:cubicBezTo>
                  <a:pt x="242925" y="139960"/>
                  <a:pt x="232200" y="134835"/>
                  <a:pt x="224056" y="124588"/>
                </a:cubicBezTo>
                <a:cubicBezTo>
                  <a:pt x="215911" y="114343"/>
                  <a:pt x="211835" y="96041"/>
                  <a:pt x="211835" y="69757"/>
                </a:cubicBezTo>
                <a:cubicBezTo>
                  <a:pt x="211835" y="43948"/>
                  <a:pt x="216321" y="25362"/>
                  <a:pt x="225267" y="14036"/>
                </a:cubicBezTo>
                <a:cubicBezTo>
                  <a:pt x="232678" y="4680"/>
                  <a:pt x="242993" y="0"/>
                  <a:pt x="256231" y="0"/>
                </a:cubicBezTo>
                <a:close/>
                <a:moveTo>
                  <a:pt x="256231" y="21765"/>
                </a:moveTo>
                <a:cubicBezTo>
                  <a:pt x="253113" y="21765"/>
                  <a:pt x="250309" y="22788"/>
                  <a:pt x="247893" y="24822"/>
                </a:cubicBezTo>
                <a:cubicBezTo>
                  <a:pt x="245441" y="26828"/>
                  <a:pt x="243533" y="30456"/>
                  <a:pt x="242193" y="35705"/>
                </a:cubicBezTo>
                <a:cubicBezTo>
                  <a:pt x="240411" y="42484"/>
                  <a:pt x="239522" y="53938"/>
                  <a:pt x="239522" y="70013"/>
                </a:cubicBezTo>
                <a:cubicBezTo>
                  <a:pt x="239522" y="86115"/>
                  <a:pt x="240315" y="97156"/>
                  <a:pt x="241909" y="103169"/>
                </a:cubicBezTo>
                <a:cubicBezTo>
                  <a:pt x="243500" y="109185"/>
                  <a:pt x="245505" y="113197"/>
                  <a:pt x="247921" y="115200"/>
                </a:cubicBezTo>
                <a:cubicBezTo>
                  <a:pt x="250344" y="117205"/>
                  <a:pt x="253113" y="118191"/>
                  <a:pt x="256231" y="118191"/>
                </a:cubicBezTo>
                <a:cubicBezTo>
                  <a:pt x="259347" y="118191"/>
                  <a:pt x="262149" y="117173"/>
                  <a:pt x="264600" y="115135"/>
                </a:cubicBezTo>
                <a:cubicBezTo>
                  <a:pt x="267015" y="113130"/>
                  <a:pt x="268924" y="109504"/>
                  <a:pt x="270263" y="104252"/>
                </a:cubicBezTo>
                <a:cubicBezTo>
                  <a:pt x="272045" y="97538"/>
                  <a:pt x="272934" y="86115"/>
                  <a:pt x="272934" y="70013"/>
                </a:cubicBezTo>
                <a:cubicBezTo>
                  <a:pt x="272934" y="53938"/>
                  <a:pt x="272138" y="42897"/>
                  <a:pt x="270547" y="36882"/>
                </a:cubicBezTo>
                <a:cubicBezTo>
                  <a:pt x="268960" y="30866"/>
                  <a:pt x="266955" y="26828"/>
                  <a:pt x="264535" y="24822"/>
                </a:cubicBezTo>
                <a:cubicBezTo>
                  <a:pt x="262116" y="22788"/>
                  <a:pt x="259347" y="21765"/>
                  <a:pt x="256231" y="217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882235" y="3914681"/>
            <a:ext cx="163230" cy="99665"/>
          </a:xfrm>
          <a:custGeom>
            <a:avLst/>
            <a:gdLst/>
            <a:ahLst/>
            <a:cxnLst/>
            <a:rect l="l" t="t" r="r" b="b"/>
            <a:pathLst>
              <a:path w="163230" h="99665">
                <a:moveTo>
                  <a:pt x="0" y="651"/>
                </a:moveTo>
                <a:lnTo>
                  <a:pt x="26106" y="651"/>
                </a:lnTo>
                <a:lnTo>
                  <a:pt x="26106" y="41116"/>
                </a:lnTo>
                <a:cubicBezTo>
                  <a:pt x="30459" y="40618"/>
                  <a:pt x="33537" y="39283"/>
                  <a:pt x="35338" y="37105"/>
                </a:cubicBezTo>
                <a:cubicBezTo>
                  <a:pt x="37137" y="34931"/>
                  <a:pt x="39315" y="30178"/>
                  <a:pt x="41864" y="22842"/>
                </a:cubicBezTo>
                <a:cubicBezTo>
                  <a:pt x="45219" y="13082"/>
                  <a:pt x="48887" y="6836"/>
                  <a:pt x="52865" y="4100"/>
                </a:cubicBezTo>
                <a:cubicBezTo>
                  <a:pt x="56844" y="1367"/>
                  <a:pt x="62064" y="0"/>
                  <a:pt x="68529" y="0"/>
                </a:cubicBezTo>
                <a:cubicBezTo>
                  <a:pt x="70516" y="0"/>
                  <a:pt x="73968" y="154"/>
                  <a:pt x="78876" y="468"/>
                </a:cubicBezTo>
                <a:lnTo>
                  <a:pt x="78968" y="17805"/>
                </a:lnTo>
                <a:cubicBezTo>
                  <a:pt x="72071" y="17805"/>
                  <a:pt x="67658" y="18456"/>
                  <a:pt x="65729" y="19763"/>
                </a:cubicBezTo>
                <a:cubicBezTo>
                  <a:pt x="63806" y="21132"/>
                  <a:pt x="61724" y="25203"/>
                  <a:pt x="59485" y="31978"/>
                </a:cubicBezTo>
                <a:cubicBezTo>
                  <a:pt x="56440" y="41116"/>
                  <a:pt x="52056" y="46738"/>
                  <a:pt x="46338" y="48851"/>
                </a:cubicBezTo>
                <a:cubicBezTo>
                  <a:pt x="54605" y="51152"/>
                  <a:pt x="61595" y="58331"/>
                  <a:pt x="67316" y="70390"/>
                </a:cubicBezTo>
                <a:cubicBezTo>
                  <a:pt x="67625" y="71010"/>
                  <a:pt x="67968" y="71664"/>
                  <a:pt x="68339" y="72349"/>
                </a:cubicBezTo>
                <a:lnTo>
                  <a:pt x="82975" y="99665"/>
                </a:lnTo>
                <a:lnTo>
                  <a:pt x="54823" y="99665"/>
                </a:lnTo>
                <a:lnTo>
                  <a:pt x="41770" y="71042"/>
                </a:lnTo>
                <a:cubicBezTo>
                  <a:pt x="39099" y="65263"/>
                  <a:pt x="36780" y="61545"/>
                  <a:pt x="34822" y="59900"/>
                </a:cubicBezTo>
                <a:cubicBezTo>
                  <a:pt x="32864" y="58254"/>
                  <a:pt x="29959" y="57430"/>
                  <a:pt x="26106" y="57430"/>
                </a:cubicBezTo>
                <a:lnTo>
                  <a:pt x="26106" y="99665"/>
                </a:lnTo>
                <a:lnTo>
                  <a:pt x="0" y="99665"/>
                </a:lnTo>
                <a:close/>
                <a:moveTo>
                  <a:pt x="96383" y="651"/>
                </a:moveTo>
                <a:lnTo>
                  <a:pt x="163230" y="651"/>
                </a:lnTo>
                <a:lnTo>
                  <a:pt x="163230" y="21815"/>
                </a:lnTo>
                <a:lnTo>
                  <a:pt x="122579" y="21815"/>
                </a:lnTo>
                <a:lnTo>
                  <a:pt x="122579" y="99665"/>
                </a:lnTo>
                <a:lnTo>
                  <a:pt x="96383" y="996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045703" y="3875343"/>
            <a:ext cx="53655" cy="141292"/>
          </a:xfrm>
          <a:custGeom>
            <a:avLst/>
            <a:gdLst/>
            <a:ahLst/>
            <a:cxnLst/>
            <a:rect l="l" t="t" r="r" b="b"/>
            <a:pathLst>
              <a:path w="53655" h="141292">
                <a:moveTo>
                  <a:pt x="0" y="141293"/>
                </a:moveTo>
                <a:lnTo>
                  <a:pt x="33988" y="0"/>
                </a:lnTo>
                <a:lnTo>
                  <a:pt x="53655" y="0"/>
                </a:lnTo>
                <a:lnTo>
                  <a:pt x="19477" y="1412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114395" y="3915332"/>
            <a:ext cx="114209" cy="99014"/>
          </a:xfrm>
          <a:custGeom>
            <a:avLst/>
            <a:gdLst/>
            <a:ahLst/>
            <a:cxnLst/>
            <a:rect l="l" t="t" r="r" b="b"/>
            <a:pathLst>
              <a:path w="114209" h="99014">
                <a:moveTo>
                  <a:pt x="0" y="0"/>
                </a:moveTo>
                <a:lnTo>
                  <a:pt x="32443" y="0"/>
                </a:lnTo>
                <a:lnTo>
                  <a:pt x="57056" y="68994"/>
                </a:lnTo>
                <a:lnTo>
                  <a:pt x="81856" y="0"/>
                </a:lnTo>
                <a:lnTo>
                  <a:pt x="114209" y="0"/>
                </a:lnTo>
                <a:lnTo>
                  <a:pt x="114209" y="99014"/>
                </a:lnTo>
                <a:lnTo>
                  <a:pt x="91926" y="99014"/>
                </a:lnTo>
                <a:lnTo>
                  <a:pt x="91926" y="33844"/>
                </a:lnTo>
                <a:lnTo>
                  <a:pt x="67777" y="99014"/>
                </a:lnTo>
                <a:lnTo>
                  <a:pt x="45400" y="99014"/>
                </a:lnTo>
                <a:lnTo>
                  <a:pt x="22373" y="33844"/>
                </a:lnTo>
                <a:lnTo>
                  <a:pt x="22373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245651" y="3875987"/>
            <a:ext cx="56034" cy="71698"/>
          </a:xfrm>
          <a:custGeom>
            <a:avLst/>
            <a:gdLst/>
            <a:ahLst/>
            <a:cxnLst/>
            <a:rect l="l" t="t" r="r" b="b"/>
            <a:pathLst>
              <a:path w="56034" h="71698">
                <a:moveTo>
                  <a:pt x="0" y="50159"/>
                </a:moveTo>
                <a:lnTo>
                  <a:pt x="17157" y="48295"/>
                </a:lnTo>
                <a:cubicBezTo>
                  <a:pt x="17654" y="51715"/>
                  <a:pt x="18806" y="54250"/>
                  <a:pt x="20610" y="55895"/>
                </a:cubicBezTo>
                <a:cubicBezTo>
                  <a:pt x="22410" y="57540"/>
                  <a:pt x="24775" y="58367"/>
                  <a:pt x="27690" y="58367"/>
                </a:cubicBezTo>
                <a:cubicBezTo>
                  <a:pt x="30736" y="58367"/>
                  <a:pt x="33192" y="57431"/>
                  <a:pt x="35060" y="55567"/>
                </a:cubicBezTo>
                <a:cubicBezTo>
                  <a:pt x="36921" y="53706"/>
                  <a:pt x="37854" y="51279"/>
                  <a:pt x="37854" y="48295"/>
                </a:cubicBezTo>
                <a:cubicBezTo>
                  <a:pt x="37854" y="45624"/>
                  <a:pt x="36968" y="43417"/>
                  <a:pt x="35198" y="41674"/>
                </a:cubicBezTo>
                <a:cubicBezTo>
                  <a:pt x="33430" y="39935"/>
                  <a:pt x="31111" y="39064"/>
                  <a:pt x="28249" y="39064"/>
                </a:cubicBezTo>
                <a:cubicBezTo>
                  <a:pt x="26387" y="39064"/>
                  <a:pt x="23558" y="39529"/>
                  <a:pt x="19771" y="40461"/>
                </a:cubicBezTo>
                <a:lnTo>
                  <a:pt x="21913" y="26849"/>
                </a:lnTo>
                <a:cubicBezTo>
                  <a:pt x="25142" y="26910"/>
                  <a:pt x="27677" y="26583"/>
                  <a:pt x="29513" y="25870"/>
                </a:cubicBezTo>
                <a:cubicBezTo>
                  <a:pt x="31342" y="25158"/>
                  <a:pt x="32649" y="24257"/>
                  <a:pt x="33430" y="23170"/>
                </a:cubicBezTo>
                <a:cubicBezTo>
                  <a:pt x="34203" y="22083"/>
                  <a:pt x="34592" y="20855"/>
                  <a:pt x="34592" y="19487"/>
                </a:cubicBezTo>
                <a:cubicBezTo>
                  <a:pt x="34592" y="17684"/>
                  <a:pt x="33940" y="16208"/>
                  <a:pt x="32633" y="15052"/>
                </a:cubicBezTo>
                <a:cubicBezTo>
                  <a:pt x="31327" y="13904"/>
                  <a:pt x="29405" y="13332"/>
                  <a:pt x="26856" y="13332"/>
                </a:cubicBezTo>
                <a:cubicBezTo>
                  <a:pt x="24307" y="13332"/>
                  <a:pt x="22255" y="14030"/>
                  <a:pt x="20703" y="15427"/>
                </a:cubicBezTo>
                <a:cubicBezTo>
                  <a:pt x="19149" y="16828"/>
                  <a:pt x="18119" y="19175"/>
                  <a:pt x="17622" y="22472"/>
                </a:cubicBezTo>
                <a:lnTo>
                  <a:pt x="1026" y="20046"/>
                </a:lnTo>
                <a:cubicBezTo>
                  <a:pt x="2581" y="13641"/>
                  <a:pt x="4881" y="9077"/>
                  <a:pt x="7927" y="6340"/>
                </a:cubicBezTo>
                <a:cubicBezTo>
                  <a:pt x="12650" y="2114"/>
                  <a:pt x="19115" y="0"/>
                  <a:pt x="27317" y="0"/>
                </a:cubicBezTo>
                <a:cubicBezTo>
                  <a:pt x="35025" y="0"/>
                  <a:pt x="41133" y="1927"/>
                  <a:pt x="45641" y="5779"/>
                </a:cubicBezTo>
                <a:cubicBezTo>
                  <a:pt x="50148" y="9635"/>
                  <a:pt x="52398" y="14048"/>
                  <a:pt x="52398" y="19020"/>
                </a:cubicBezTo>
                <a:cubicBezTo>
                  <a:pt x="52398" y="21385"/>
                  <a:pt x="51746" y="23559"/>
                  <a:pt x="50440" y="25546"/>
                </a:cubicBezTo>
                <a:cubicBezTo>
                  <a:pt x="48700" y="28344"/>
                  <a:pt x="46339" y="30644"/>
                  <a:pt x="43355" y="32444"/>
                </a:cubicBezTo>
                <a:cubicBezTo>
                  <a:pt x="47523" y="33938"/>
                  <a:pt x="50677" y="36131"/>
                  <a:pt x="52819" y="39017"/>
                </a:cubicBezTo>
                <a:cubicBezTo>
                  <a:pt x="54961" y="41908"/>
                  <a:pt x="56034" y="45282"/>
                  <a:pt x="56034" y="49134"/>
                </a:cubicBezTo>
                <a:cubicBezTo>
                  <a:pt x="56034" y="55037"/>
                  <a:pt x="53423" y="60276"/>
                  <a:pt x="48204" y="64844"/>
                </a:cubicBezTo>
                <a:cubicBezTo>
                  <a:pt x="42980" y="69412"/>
                  <a:pt x="36114" y="71698"/>
                  <a:pt x="27598" y="71698"/>
                </a:cubicBezTo>
                <a:cubicBezTo>
                  <a:pt x="19641" y="71698"/>
                  <a:pt x="13270" y="69740"/>
                  <a:pt x="8486" y="65823"/>
                </a:cubicBezTo>
                <a:cubicBezTo>
                  <a:pt x="3700" y="61910"/>
                  <a:pt x="871" y="56687"/>
                  <a:pt x="0" y="501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6649" y="3875206"/>
            <a:ext cx="250700" cy="176807"/>
          </a:xfrm>
          <a:custGeom>
            <a:avLst/>
            <a:gdLst/>
            <a:ahLst/>
            <a:cxnLst/>
            <a:rect l="l" t="t" r="r" b="b"/>
            <a:pathLst>
              <a:path w="250700" h="176807">
                <a:moveTo>
                  <a:pt x="147214" y="20733"/>
                </a:moveTo>
                <a:lnTo>
                  <a:pt x="134258" y="34157"/>
                </a:lnTo>
                <a:cubicBezTo>
                  <a:pt x="127914" y="27509"/>
                  <a:pt x="122759" y="24120"/>
                  <a:pt x="118782" y="23995"/>
                </a:cubicBezTo>
                <a:cubicBezTo>
                  <a:pt x="115736" y="23933"/>
                  <a:pt x="112597" y="26453"/>
                  <a:pt x="109363" y="31547"/>
                </a:cubicBezTo>
                <a:lnTo>
                  <a:pt x="77759" y="81617"/>
                </a:lnTo>
                <a:lnTo>
                  <a:pt x="77759" y="139140"/>
                </a:lnTo>
                <a:lnTo>
                  <a:pt x="50252" y="139140"/>
                </a:lnTo>
                <a:lnTo>
                  <a:pt x="50252" y="81800"/>
                </a:lnTo>
                <a:lnTo>
                  <a:pt x="0" y="2459"/>
                </a:lnTo>
                <a:lnTo>
                  <a:pt x="31794" y="2459"/>
                </a:lnTo>
                <a:lnTo>
                  <a:pt x="63305" y="56532"/>
                </a:lnTo>
                <a:lnTo>
                  <a:pt x="86611" y="16628"/>
                </a:lnTo>
                <a:cubicBezTo>
                  <a:pt x="93077" y="5505"/>
                  <a:pt x="101720" y="0"/>
                  <a:pt x="112536" y="130"/>
                </a:cubicBezTo>
                <a:cubicBezTo>
                  <a:pt x="118688" y="191"/>
                  <a:pt x="124747" y="2151"/>
                  <a:pt x="130716" y="6002"/>
                </a:cubicBezTo>
                <a:cubicBezTo>
                  <a:pt x="136929" y="10041"/>
                  <a:pt x="142430" y="14952"/>
                  <a:pt x="147214" y="20733"/>
                </a:cubicBezTo>
                <a:close/>
                <a:moveTo>
                  <a:pt x="250700" y="176807"/>
                </a:moveTo>
                <a:lnTo>
                  <a:pt x="224503" y="176807"/>
                </a:lnTo>
                <a:lnTo>
                  <a:pt x="224503" y="88607"/>
                </a:lnTo>
                <a:cubicBezTo>
                  <a:pt x="224503" y="80716"/>
                  <a:pt x="224381" y="75868"/>
                  <a:pt x="224128" y="74063"/>
                </a:cubicBezTo>
                <a:cubicBezTo>
                  <a:pt x="223445" y="68160"/>
                  <a:pt x="221550" y="63900"/>
                  <a:pt x="218440" y="61290"/>
                </a:cubicBezTo>
                <a:cubicBezTo>
                  <a:pt x="215769" y="59051"/>
                  <a:pt x="212382" y="57931"/>
                  <a:pt x="208281" y="57931"/>
                </a:cubicBezTo>
                <a:cubicBezTo>
                  <a:pt x="203497" y="57931"/>
                  <a:pt x="199300" y="59271"/>
                  <a:pt x="195692" y="61942"/>
                </a:cubicBezTo>
                <a:cubicBezTo>
                  <a:pt x="191904" y="64675"/>
                  <a:pt x="189446" y="68311"/>
                  <a:pt x="188329" y="72846"/>
                </a:cubicBezTo>
                <a:cubicBezTo>
                  <a:pt x="187207" y="77387"/>
                  <a:pt x="186649" y="84535"/>
                  <a:pt x="186649" y="94295"/>
                </a:cubicBezTo>
                <a:lnTo>
                  <a:pt x="186649" y="139140"/>
                </a:lnTo>
                <a:lnTo>
                  <a:pt x="160448" y="139140"/>
                </a:lnTo>
                <a:lnTo>
                  <a:pt x="160448" y="40126"/>
                </a:lnTo>
                <a:lnTo>
                  <a:pt x="184783" y="40126"/>
                </a:lnTo>
                <a:lnTo>
                  <a:pt x="184783" y="54670"/>
                </a:lnTo>
                <a:cubicBezTo>
                  <a:pt x="193423" y="43485"/>
                  <a:pt x="204331" y="37891"/>
                  <a:pt x="217508" y="37891"/>
                </a:cubicBezTo>
                <a:cubicBezTo>
                  <a:pt x="224222" y="37891"/>
                  <a:pt x="230219" y="39292"/>
                  <a:pt x="235505" y="42084"/>
                </a:cubicBezTo>
                <a:cubicBezTo>
                  <a:pt x="241472" y="45192"/>
                  <a:pt x="245573" y="49637"/>
                  <a:pt x="247808" y="55416"/>
                </a:cubicBezTo>
                <a:cubicBezTo>
                  <a:pt x="249739" y="60449"/>
                  <a:pt x="250700" y="67846"/>
                  <a:pt x="250700" y="7760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107502" y="3914296"/>
            <a:ext cx="95659" cy="65681"/>
          </a:xfrm>
          <a:custGeom>
            <a:avLst/>
            <a:gdLst/>
            <a:ahLst/>
            <a:cxnLst/>
            <a:rect l="l" t="t" r="r" b="b"/>
            <a:pathLst>
              <a:path w="95659" h="65681">
                <a:moveTo>
                  <a:pt x="0" y="24249"/>
                </a:moveTo>
                <a:lnTo>
                  <a:pt x="0" y="0"/>
                </a:lnTo>
                <a:lnTo>
                  <a:pt x="95659" y="0"/>
                </a:lnTo>
                <a:lnTo>
                  <a:pt x="95659" y="24249"/>
                </a:lnTo>
                <a:close/>
                <a:moveTo>
                  <a:pt x="0" y="65681"/>
                </a:moveTo>
                <a:lnTo>
                  <a:pt x="0" y="41432"/>
                </a:lnTo>
                <a:lnTo>
                  <a:pt x="95659" y="41432"/>
                </a:lnTo>
                <a:lnTo>
                  <a:pt x="95659" y="6568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269639" y="3876870"/>
            <a:ext cx="300621" cy="139960"/>
          </a:xfrm>
          <a:custGeom>
            <a:avLst/>
            <a:gdLst/>
            <a:ahLst/>
            <a:cxnLst/>
            <a:rect l="l" t="t" r="r" b="b"/>
            <a:pathLst>
              <a:path w="300621" h="139960">
                <a:moveTo>
                  <a:pt x="0" y="102377"/>
                </a:moveTo>
                <a:lnTo>
                  <a:pt x="26161" y="99670"/>
                </a:lnTo>
                <a:cubicBezTo>
                  <a:pt x="26924" y="105592"/>
                  <a:pt x="29116" y="110297"/>
                  <a:pt x="32777" y="113766"/>
                </a:cubicBezTo>
                <a:cubicBezTo>
                  <a:pt x="36468" y="117238"/>
                  <a:pt x="40701" y="118955"/>
                  <a:pt x="45506" y="118955"/>
                </a:cubicBezTo>
                <a:cubicBezTo>
                  <a:pt x="50983" y="118955"/>
                  <a:pt x="55627" y="116729"/>
                  <a:pt x="59414" y="112240"/>
                </a:cubicBezTo>
                <a:cubicBezTo>
                  <a:pt x="63201" y="107754"/>
                  <a:pt x="65113" y="101008"/>
                  <a:pt x="65113" y="92001"/>
                </a:cubicBezTo>
                <a:cubicBezTo>
                  <a:pt x="65113" y="83534"/>
                  <a:pt x="63233" y="77202"/>
                  <a:pt x="59446" y="72968"/>
                </a:cubicBezTo>
                <a:cubicBezTo>
                  <a:pt x="55692" y="68739"/>
                  <a:pt x="50792" y="66639"/>
                  <a:pt x="44744" y="66639"/>
                </a:cubicBezTo>
                <a:cubicBezTo>
                  <a:pt x="37202" y="66639"/>
                  <a:pt x="30423" y="69948"/>
                  <a:pt x="24440" y="76564"/>
                </a:cubicBezTo>
                <a:lnTo>
                  <a:pt x="3247" y="73512"/>
                </a:lnTo>
                <a:lnTo>
                  <a:pt x="16610" y="2484"/>
                </a:lnTo>
                <a:lnTo>
                  <a:pt x="85920" y="2484"/>
                </a:lnTo>
                <a:lnTo>
                  <a:pt x="85920" y="26924"/>
                </a:lnTo>
                <a:lnTo>
                  <a:pt x="36503" y="26924"/>
                </a:lnTo>
                <a:lnTo>
                  <a:pt x="32363" y="50184"/>
                </a:lnTo>
                <a:cubicBezTo>
                  <a:pt x="38189" y="47290"/>
                  <a:pt x="44172" y="45824"/>
                  <a:pt x="50280" y="45824"/>
                </a:cubicBezTo>
                <a:cubicBezTo>
                  <a:pt x="61926" y="45824"/>
                  <a:pt x="71794" y="50058"/>
                  <a:pt x="79876" y="58554"/>
                </a:cubicBezTo>
                <a:cubicBezTo>
                  <a:pt x="87991" y="67020"/>
                  <a:pt x="92033" y="78030"/>
                  <a:pt x="92033" y="91587"/>
                </a:cubicBezTo>
                <a:cubicBezTo>
                  <a:pt x="92033" y="102884"/>
                  <a:pt x="88754" y="112942"/>
                  <a:pt x="82231" y="121820"/>
                </a:cubicBezTo>
                <a:cubicBezTo>
                  <a:pt x="73321" y="133909"/>
                  <a:pt x="60976" y="139960"/>
                  <a:pt x="45190" y="139960"/>
                </a:cubicBezTo>
                <a:cubicBezTo>
                  <a:pt x="32554" y="139960"/>
                  <a:pt x="22244" y="136555"/>
                  <a:pt x="14291" y="129772"/>
                </a:cubicBezTo>
                <a:cubicBezTo>
                  <a:pt x="6303" y="122965"/>
                  <a:pt x="1562" y="113865"/>
                  <a:pt x="0" y="102377"/>
                </a:cubicBezTo>
                <a:close/>
                <a:moveTo>
                  <a:pt x="104962" y="101232"/>
                </a:moveTo>
                <a:lnTo>
                  <a:pt x="130355" y="98143"/>
                </a:lnTo>
                <a:cubicBezTo>
                  <a:pt x="131155" y="104634"/>
                  <a:pt x="133314" y="109598"/>
                  <a:pt x="136846" y="113036"/>
                </a:cubicBezTo>
                <a:cubicBezTo>
                  <a:pt x="140382" y="116474"/>
                  <a:pt x="144648" y="118191"/>
                  <a:pt x="149644" y="118191"/>
                </a:cubicBezTo>
                <a:cubicBezTo>
                  <a:pt x="155019" y="118191"/>
                  <a:pt x="159537" y="116121"/>
                  <a:pt x="163230" y="112018"/>
                </a:cubicBezTo>
                <a:cubicBezTo>
                  <a:pt x="166892" y="107909"/>
                  <a:pt x="168738" y="102377"/>
                  <a:pt x="168738" y="95375"/>
                </a:cubicBezTo>
                <a:cubicBezTo>
                  <a:pt x="168738" y="88787"/>
                  <a:pt x="166986" y="83534"/>
                  <a:pt x="163450" y="79686"/>
                </a:cubicBezTo>
                <a:cubicBezTo>
                  <a:pt x="159918" y="75834"/>
                  <a:pt x="155627" y="73894"/>
                  <a:pt x="150533" y="73894"/>
                </a:cubicBezTo>
                <a:cubicBezTo>
                  <a:pt x="147189" y="73894"/>
                  <a:pt x="143211" y="74559"/>
                  <a:pt x="138567" y="75866"/>
                </a:cubicBezTo>
                <a:lnTo>
                  <a:pt x="141461" y="54609"/>
                </a:lnTo>
                <a:cubicBezTo>
                  <a:pt x="148529" y="54799"/>
                  <a:pt x="153907" y="53240"/>
                  <a:pt x="157630" y="49961"/>
                </a:cubicBezTo>
                <a:cubicBezTo>
                  <a:pt x="161355" y="46717"/>
                  <a:pt x="163198" y="42353"/>
                  <a:pt x="163198" y="36918"/>
                </a:cubicBezTo>
                <a:cubicBezTo>
                  <a:pt x="163198" y="32302"/>
                  <a:pt x="161831" y="28637"/>
                  <a:pt x="159094" y="25870"/>
                </a:cubicBezTo>
                <a:cubicBezTo>
                  <a:pt x="156358" y="23133"/>
                  <a:pt x="152730" y="21765"/>
                  <a:pt x="148180" y="21765"/>
                </a:cubicBezTo>
                <a:cubicBezTo>
                  <a:pt x="143690" y="21765"/>
                  <a:pt x="139874" y="23327"/>
                  <a:pt x="136720" y="26445"/>
                </a:cubicBezTo>
                <a:cubicBezTo>
                  <a:pt x="133542" y="29563"/>
                  <a:pt x="131630" y="34114"/>
                  <a:pt x="130932" y="40097"/>
                </a:cubicBezTo>
                <a:lnTo>
                  <a:pt x="106869" y="35989"/>
                </a:lnTo>
                <a:cubicBezTo>
                  <a:pt x="108557" y="27655"/>
                  <a:pt x="111074" y="21002"/>
                  <a:pt x="114476" y="16006"/>
                </a:cubicBezTo>
                <a:cubicBezTo>
                  <a:pt x="117850" y="11045"/>
                  <a:pt x="122590" y="7127"/>
                  <a:pt x="128642" y="4262"/>
                </a:cubicBezTo>
                <a:cubicBezTo>
                  <a:pt x="134686" y="1433"/>
                  <a:pt x="141497" y="0"/>
                  <a:pt x="149008" y="0"/>
                </a:cubicBezTo>
                <a:cubicBezTo>
                  <a:pt x="161862" y="0"/>
                  <a:pt x="172174" y="4103"/>
                  <a:pt x="179935" y="12348"/>
                </a:cubicBezTo>
                <a:cubicBezTo>
                  <a:pt x="186335" y="19094"/>
                  <a:pt x="189547" y="26730"/>
                  <a:pt x="189547" y="35226"/>
                </a:cubicBezTo>
                <a:cubicBezTo>
                  <a:pt x="189547" y="47260"/>
                  <a:pt x="182994" y="56901"/>
                  <a:pt x="169851" y="64059"/>
                </a:cubicBezTo>
                <a:cubicBezTo>
                  <a:pt x="177678" y="65747"/>
                  <a:pt x="183912" y="69502"/>
                  <a:pt x="188625" y="75358"/>
                </a:cubicBezTo>
                <a:cubicBezTo>
                  <a:pt x="193305" y="81213"/>
                  <a:pt x="195656" y="88279"/>
                  <a:pt x="195656" y="96552"/>
                </a:cubicBezTo>
                <a:cubicBezTo>
                  <a:pt x="195656" y="108547"/>
                  <a:pt x="191267" y="118792"/>
                  <a:pt x="182515" y="127260"/>
                </a:cubicBezTo>
                <a:cubicBezTo>
                  <a:pt x="173764" y="135728"/>
                  <a:pt x="162881" y="139960"/>
                  <a:pt x="149832" y="139960"/>
                </a:cubicBezTo>
                <a:cubicBezTo>
                  <a:pt x="137488" y="139960"/>
                  <a:pt x="127237" y="136393"/>
                  <a:pt x="119127" y="129233"/>
                </a:cubicBezTo>
                <a:cubicBezTo>
                  <a:pt x="110976" y="122104"/>
                  <a:pt x="106268" y="112781"/>
                  <a:pt x="104962" y="101232"/>
                </a:cubicBezTo>
                <a:close/>
                <a:moveTo>
                  <a:pt x="256230" y="0"/>
                </a:moveTo>
                <a:cubicBezTo>
                  <a:pt x="269467" y="0"/>
                  <a:pt x="279810" y="4741"/>
                  <a:pt x="287287" y="14224"/>
                </a:cubicBezTo>
                <a:cubicBezTo>
                  <a:pt x="296167" y="25426"/>
                  <a:pt x="300621" y="44046"/>
                  <a:pt x="300621" y="70013"/>
                </a:cubicBezTo>
                <a:cubicBezTo>
                  <a:pt x="300621" y="95947"/>
                  <a:pt x="296132" y="114595"/>
                  <a:pt x="287192" y="125924"/>
                </a:cubicBezTo>
                <a:cubicBezTo>
                  <a:pt x="279777" y="135277"/>
                  <a:pt x="269467" y="139960"/>
                  <a:pt x="256230" y="139960"/>
                </a:cubicBezTo>
                <a:cubicBezTo>
                  <a:pt x="242924" y="139960"/>
                  <a:pt x="232199" y="134835"/>
                  <a:pt x="224053" y="124588"/>
                </a:cubicBezTo>
                <a:cubicBezTo>
                  <a:pt x="215910" y="114343"/>
                  <a:pt x="211835" y="96041"/>
                  <a:pt x="211835" y="69757"/>
                </a:cubicBezTo>
                <a:cubicBezTo>
                  <a:pt x="211835" y="43948"/>
                  <a:pt x="216320" y="25362"/>
                  <a:pt x="225266" y="14036"/>
                </a:cubicBezTo>
                <a:cubicBezTo>
                  <a:pt x="232678" y="4680"/>
                  <a:pt x="242989" y="0"/>
                  <a:pt x="256230" y="0"/>
                </a:cubicBezTo>
                <a:close/>
                <a:moveTo>
                  <a:pt x="256230" y="21765"/>
                </a:moveTo>
                <a:cubicBezTo>
                  <a:pt x="253108" y="21765"/>
                  <a:pt x="250308" y="22788"/>
                  <a:pt x="247889" y="24822"/>
                </a:cubicBezTo>
                <a:cubicBezTo>
                  <a:pt x="245436" y="26828"/>
                  <a:pt x="243529" y="30456"/>
                  <a:pt x="242192" y="35705"/>
                </a:cubicBezTo>
                <a:cubicBezTo>
                  <a:pt x="240411" y="42484"/>
                  <a:pt x="239522" y="53938"/>
                  <a:pt x="239522" y="70013"/>
                </a:cubicBezTo>
                <a:cubicBezTo>
                  <a:pt x="239522" y="86115"/>
                  <a:pt x="240314" y="97156"/>
                  <a:pt x="241906" y="103169"/>
                </a:cubicBezTo>
                <a:cubicBezTo>
                  <a:pt x="243499" y="109185"/>
                  <a:pt x="245505" y="113197"/>
                  <a:pt x="247920" y="115200"/>
                </a:cubicBezTo>
                <a:cubicBezTo>
                  <a:pt x="250340" y="117205"/>
                  <a:pt x="253108" y="118191"/>
                  <a:pt x="256230" y="118191"/>
                </a:cubicBezTo>
                <a:cubicBezTo>
                  <a:pt x="259346" y="118191"/>
                  <a:pt x="262144" y="117173"/>
                  <a:pt x="264599" y="115135"/>
                </a:cubicBezTo>
                <a:cubicBezTo>
                  <a:pt x="267015" y="113130"/>
                  <a:pt x="268924" y="109504"/>
                  <a:pt x="270262" y="104252"/>
                </a:cubicBezTo>
                <a:cubicBezTo>
                  <a:pt x="272040" y="97538"/>
                  <a:pt x="272933" y="86115"/>
                  <a:pt x="272933" y="70013"/>
                </a:cubicBezTo>
                <a:cubicBezTo>
                  <a:pt x="272933" y="53938"/>
                  <a:pt x="272138" y="42897"/>
                  <a:pt x="270546" y="36882"/>
                </a:cubicBezTo>
                <a:cubicBezTo>
                  <a:pt x="268959" y="30866"/>
                  <a:pt x="266954" y="26828"/>
                  <a:pt x="264531" y="24822"/>
                </a:cubicBezTo>
                <a:cubicBezTo>
                  <a:pt x="262115" y="22788"/>
                  <a:pt x="259346" y="21765"/>
                  <a:pt x="256230" y="217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642746" y="3914681"/>
            <a:ext cx="163228" cy="99665"/>
          </a:xfrm>
          <a:custGeom>
            <a:avLst/>
            <a:gdLst/>
            <a:ahLst/>
            <a:cxnLst/>
            <a:rect l="l" t="t" r="r" b="b"/>
            <a:pathLst>
              <a:path w="163228" h="99665">
                <a:moveTo>
                  <a:pt x="0" y="651"/>
                </a:moveTo>
                <a:lnTo>
                  <a:pt x="26107" y="651"/>
                </a:lnTo>
                <a:lnTo>
                  <a:pt x="26107" y="41116"/>
                </a:lnTo>
                <a:cubicBezTo>
                  <a:pt x="30459" y="40618"/>
                  <a:pt x="33534" y="39283"/>
                  <a:pt x="35338" y="37105"/>
                </a:cubicBezTo>
                <a:cubicBezTo>
                  <a:pt x="37137" y="34931"/>
                  <a:pt x="39315" y="30178"/>
                  <a:pt x="41861" y="22842"/>
                </a:cubicBezTo>
                <a:cubicBezTo>
                  <a:pt x="45219" y="13082"/>
                  <a:pt x="48888" y="6836"/>
                  <a:pt x="52866" y="4100"/>
                </a:cubicBezTo>
                <a:cubicBezTo>
                  <a:pt x="56844" y="1367"/>
                  <a:pt x="62065" y="0"/>
                  <a:pt x="68530" y="0"/>
                </a:cubicBezTo>
                <a:cubicBezTo>
                  <a:pt x="70517" y="0"/>
                  <a:pt x="73969" y="154"/>
                  <a:pt x="78876" y="468"/>
                </a:cubicBezTo>
                <a:lnTo>
                  <a:pt x="78969" y="17805"/>
                </a:lnTo>
                <a:cubicBezTo>
                  <a:pt x="72072" y="17805"/>
                  <a:pt x="67659" y="18456"/>
                  <a:pt x="65728" y="19763"/>
                </a:cubicBezTo>
                <a:cubicBezTo>
                  <a:pt x="63807" y="21132"/>
                  <a:pt x="61726" y="25203"/>
                  <a:pt x="59483" y="31978"/>
                </a:cubicBezTo>
                <a:cubicBezTo>
                  <a:pt x="56437" y="41116"/>
                  <a:pt x="52056" y="46738"/>
                  <a:pt x="46339" y="48851"/>
                </a:cubicBezTo>
                <a:cubicBezTo>
                  <a:pt x="54605" y="51152"/>
                  <a:pt x="61596" y="58331"/>
                  <a:pt x="67312" y="70390"/>
                </a:cubicBezTo>
                <a:cubicBezTo>
                  <a:pt x="67626" y="71010"/>
                  <a:pt x="67965" y="71664"/>
                  <a:pt x="68338" y="72349"/>
                </a:cubicBezTo>
                <a:lnTo>
                  <a:pt x="82977" y="99665"/>
                </a:lnTo>
                <a:lnTo>
                  <a:pt x="54824" y="99665"/>
                </a:lnTo>
                <a:lnTo>
                  <a:pt x="41771" y="71042"/>
                </a:lnTo>
                <a:cubicBezTo>
                  <a:pt x="39099" y="65263"/>
                  <a:pt x="36781" y="61545"/>
                  <a:pt x="34823" y="59900"/>
                </a:cubicBezTo>
                <a:cubicBezTo>
                  <a:pt x="32865" y="58254"/>
                  <a:pt x="29959" y="57430"/>
                  <a:pt x="26107" y="57430"/>
                </a:cubicBezTo>
                <a:lnTo>
                  <a:pt x="26107" y="99665"/>
                </a:lnTo>
                <a:lnTo>
                  <a:pt x="0" y="99665"/>
                </a:lnTo>
                <a:close/>
                <a:moveTo>
                  <a:pt x="96382" y="651"/>
                </a:moveTo>
                <a:lnTo>
                  <a:pt x="163228" y="651"/>
                </a:lnTo>
                <a:lnTo>
                  <a:pt x="163228" y="21815"/>
                </a:lnTo>
                <a:lnTo>
                  <a:pt x="122580" y="21815"/>
                </a:lnTo>
                <a:lnTo>
                  <a:pt x="122580" y="99665"/>
                </a:lnTo>
                <a:lnTo>
                  <a:pt x="96382" y="996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805941" y="3875343"/>
            <a:ext cx="53655" cy="141292"/>
          </a:xfrm>
          <a:custGeom>
            <a:avLst/>
            <a:gdLst/>
            <a:ahLst/>
            <a:cxnLst/>
            <a:rect l="l" t="t" r="r" b="b"/>
            <a:pathLst>
              <a:path w="53655" h="141292">
                <a:moveTo>
                  <a:pt x="0" y="141293"/>
                </a:moveTo>
                <a:lnTo>
                  <a:pt x="33984" y="0"/>
                </a:lnTo>
                <a:lnTo>
                  <a:pt x="53655" y="0"/>
                </a:lnTo>
                <a:lnTo>
                  <a:pt x="19476" y="1412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874629" y="3915332"/>
            <a:ext cx="114213" cy="99014"/>
          </a:xfrm>
          <a:custGeom>
            <a:avLst/>
            <a:gdLst/>
            <a:ahLst/>
            <a:cxnLst/>
            <a:rect l="l" t="t" r="r" b="b"/>
            <a:pathLst>
              <a:path w="114213" h="99014">
                <a:moveTo>
                  <a:pt x="0" y="0"/>
                </a:moveTo>
                <a:lnTo>
                  <a:pt x="32447" y="0"/>
                </a:lnTo>
                <a:lnTo>
                  <a:pt x="57061" y="68994"/>
                </a:lnTo>
                <a:lnTo>
                  <a:pt x="81860" y="0"/>
                </a:lnTo>
                <a:lnTo>
                  <a:pt x="114213" y="0"/>
                </a:lnTo>
                <a:lnTo>
                  <a:pt x="114213" y="99014"/>
                </a:lnTo>
                <a:lnTo>
                  <a:pt x="91930" y="99014"/>
                </a:lnTo>
                <a:lnTo>
                  <a:pt x="91930" y="33844"/>
                </a:lnTo>
                <a:lnTo>
                  <a:pt x="67781" y="99014"/>
                </a:lnTo>
                <a:lnTo>
                  <a:pt x="45403" y="99014"/>
                </a:lnTo>
                <a:lnTo>
                  <a:pt x="22378" y="33844"/>
                </a:lnTo>
                <a:lnTo>
                  <a:pt x="22378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005888" y="3875987"/>
            <a:ext cx="56035" cy="71698"/>
          </a:xfrm>
          <a:custGeom>
            <a:avLst/>
            <a:gdLst/>
            <a:ahLst/>
            <a:cxnLst/>
            <a:rect l="l" t="t" r="r" b="b"/>
            <a:pathLst>
              <a:path w="56035" h="71698">
                <a:moveTo>
                  <a:pt x="0" y="50159"/>
                </a:moveTo>
                <a:lnTo>
                  <a:pt x="17155" y="48295"/>
                </a:lnTo>
                <a:cubicBezTo>
                  <a:pt x="17652" y="51715"/>
                  <a:pt x="18808" y="54250"/>
                  <a:pt x="20611" y="55895"/>
                </a:cubicBezTo>
                <a:cubicBezTo>
                  <a:pt x="22411" y="57540"/>
                  <a:pt x="24773" y="58367"/>
                  <a:pt x="27693" y="58367"/>
                </a:cubicBezTo>
                <a:cubicBezTo>
                  <a:pt x="30738" y="58367"/>
                  <a:pt x="33193" y="57431"/>
                  <a:pt x="35057" y="55567"/>
                </a:cubicBezTo>
                <a:cubicBezTo>
                  <a:pt x="36923" y="53706"/>
                  <a:pt x="37855" y="51279"/>
                  <a:pt x="37855" y="48295"/>
                </a:cubicBezTo>
                <a:cubicBezTo>
                  <a:pt x="37855" y="45624"/>
                  <a:pt x="36966" y="43417"/>
                  <a:pt x="35198" y="41674"/>
                </a:cubicBezTo>
                <a:cubicBezTo>
                  <a:pt x="33427" y="39935"/>
                  <a:pt x="31111" y="39064"/>
                  <a:pt x="28250" y="39064"/>
                </a:cubicBezTo>
                <a:cubicBezTo>
                  <a:pt x="26388" y="39064"/>
                  <a:pt x="23559" y="39529"/>
                  <a:pt x="19769" y="40461"/>
                </a:cubicBezTo>
                <a:lnTo>
                  <a:pt x="21914" y="26849"/>
                </a:lnTo>
                <a:cubicBezTo>
                  <a:pt x="25144" y="26910"/>
                  <a:pt x="27677" y="26583"/>
                  <a:pt x="29510" y="25870"/>
                </a:cubicBezTo>
                <a:cubicBezTo>
                  <a:pt x="31343" y="25158"/>
                  <a:pt x="32649" y="24257"/>
                  <a:pt x="33427" y="23170"/>
                </a:cubicBezTo>
                <a:cubicBezTo>
                  <a:pt x="34204" y="22083"/>
                  <a:pt x="34594" y="20855"/>
                  <a:pt x="34594" y="19487"/>
                </a:cubicBezTo>
                <a:cubicBezTo>
                  <a:pt x="34594" y="17684"/>
                  <a:pt x="33942" y="16208"/>
                  <a:pt x="32635" y="15052"/>
                </a:cubicBezTo>
                <a:cubicBezTo>
                  <a:pt x="31329" y="13904"/>
                  <a:pt x="29402" y="13332"/>
                  <a:pt x="26857" y="13332"/>
                </a:cubicBezTo>
                <a:cubicBezTo>
                  <a:pt x="24308" y="13332"/>
                  <a:pt x="22256" y="14030"/>
                  <a:pt x="20701" y="15427"/>
                </a:cubicBezTo>
                <a:cubicBezTo>
                  <a:pt x="19149" y="16828"/>
                  <a:pt x="18119" y="19175"/>
                  <a:pt x="17623" y="22472"/>
                </a:cubicBezTo>
                <a:lnTo>
                  <a:pt x="1026" y="20046"/>
                </a:lnTo>
                <a:cubicBezTo>
                  <a:pt x="2578" y="13641"/>
                  <a:pt x="4882" y="9077"/>
                  <a:pt x="7927" y="6340"/>
                </a:cubicBezTo>
                <a:cubicBezTo>
                  <a:pt x="12648" y="2114"/>
                  <a:pt x="19114" y="0"/>
                  <a:pt x="27318" y="0"/>
                </a:cubicBezTo>
                <a:cubicBezTo>
                  <a:pt x="35025" y="0"/>
                  <a:pt x="41134" y="1927"/>
                  <a:pt x="45641" y="5779"/>
                </a:cubicBezTo>
                <a:cubicBezTo>
                  <a:pt x="50149" y="9635"/>
                  <a:pt x="52399" y="14048"/>
                  <a:pt x="52399" y="19020"/>
                </a:cubicBezTo>
                <a:cubicBezTo>
                  <a:pt x="52399" y="21385"/>
                  <a:pt x="51748" y="23559"/>
                  <a:pt x="50441" y="25546"/>
                </a:cubicBezTo>
                <a:cubicBezTo>
                  <a:pt x="48702" y="28344"/>
                  <a:pt x="46340" y="30644"/>
                  <a:pt x="43356" y="32444"/>
                </a:cubicBezTo>
                <a:cubicBezTo>
                  <a:pt x="47521" y="33938"/>
                  <a:pt x="50674" y="36131"/>
                  <a:pt x="52820" y="39017"/>
                </a:cubicBezTo>
                <a:cubicBezTo>
                  <a:pt x="54962" y="41908"/>
                  <a:pt x="56035" y="45282"/>
                  <a:pt x="56035" y="49134"/>
                </a:cubicBezTo>
                <a:cubicBezTo>
                  <a:pt x="56035" y="55037"/>
                  <a:pt x="53425" y="60276"/>
                  <a:pt x="48204" y="64844"/>
                </a:cubicBezTo>
                <a:cubicBezTo>
                  <a:pt x="42981" y="69412"/>
                  <a:pt x="36116" y="71698"/>
                  <a:pt x="27599" y="71698"/>
                </a:cubicBezTo>
                <a:cubicBezTo>
                  <a:pt x="19642" y="71698"/>
                  <a:pt x="13271" y="69740"/>
                  <a:pt x="8486" y="65823"/>
                </a:cubicBezTo>
                <a:cubicBezTo>
                  <a:pt x="3701" y="61910"/>
                  <a:pt x="871" y="56687"/>
                  <a:pt x="0" y="501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812037" y="3893840"/>
            <a:ext cx="250373" cy="176807"/>
          </a:xfrm>
          <a:custGeom>
            <a:avLst/>
            <a:gdLst/>
            <a:ahLst/>
            <a:cxnLst/>
            <a:rect l="l" t="t" r="r" b="b"/>
            <a:pathLst>
              <a:path w="250373" h="176807">
                <a:moveTo>
                  <a:pt x="147215" y="20732"/>
                </a:moveTo>
                <a:lnTo>
                  <a:pt x="134255" y="34156"/>
                </a:lnTo>
                <a:cubicBezTo>
                  <a:pt x="127915" y="27504"/>
                  <a:pt x="122756" y="24117"/>
                  <a:pt x="118778" y="23994"/>
                </a:cubicBezTo>
                <a:cubicBezTo>
                  <a:pt x="115733" y="23933"/>
                  <a:pt x="112594" y="26450"/>
                  <a:pt x="109364" y="31547"/>
                </a:cubicBezTo>
                <a:lnTo>
                  <a:pt x="77756" y="81612"/>
                </a:lnTo>
                <a:lnTo>
                  <a:pt x="77756" y="139137"/>
                </a:lnTo>
                <a:lnTo>
                  <a:pt x="50249" y="139137"/>
                </a:lnTo>
                <a:lnTo>
                  <a:pt x="50249" y="81795"/>
                </a:lnTo>
                <a:lnTo>
                  <a:pt x="0" y="2456"/>
                </a:lnTo>
                <a:lnTo>
                  <a:pt x="31791" y="2456"/>
                </a:lnTo>
                <a:lnTo>
                  <a:pt x="63302" y="56531"/>
                </a:lnTo>
                <a:lnTo>
                  <a:pt x="86612" y="16625"/>
                </a:lnTo>
                <a:cubicBezTo>
                  <a:pt x="93075" y="5501"/>
                  <a:pt x="101719" y="0"/>
                  <a:pt x="112533" y="127"/>
                </a:cubicBezTo>
                <a:cubicBezTo>
                  <a:pt x="118684" y="188"/>
                  <a:pt x="124747" y="2146"/>
                  <a:pt x="130713" y="5998"/>
                </a:cubicBezTo>
                <a:cubicBezTo>
                  <a:pt x="136925" y="10037"/>
                  <a:pt x="142431" y="14951"/>
                  <a:pt x="147215" y="20732"/>
                </a:cubicBezTo>
                <a:close/>
                <a:moveTo>
                  <a:pt x="250373" y="176807"/>
                </a:moveTo>
                <a:lnTo>
                  <a:pt x="224172" y="176807"/>
                </a:lnTo>
                <a:lnTo>
                  <a:pt x="224172" y="88608"/>
                </a:lnTo>
                <a:cubicBezTo>
                  <a:pt x="224172" y="80712"/>
                  <a:pt x="224050" y="75863"/>
                  <a:pt x="223797" y="74060"/>
                </a:cubicBezTo>
                <a:cubicBezTo>
                  <a:pt x="223118" y="68159"/>
                  <a:pt x="221220" y="63897"/>
                  <a:pt x="218113" y="61286"/>
                </a:cubicBezTo>
                <a:cubicBezTo>
                  <a:pt x="215442" y="59047"/>
                  <a:pt x="212051" y="57931"/>
                  <a:pt x="207950" y="57931"/>
                </a:cubicBezTo>
                <a:cubicBezTo>
                  <a:pt x="203166" y="57931"/>
                  <a:pt x="198969" y="59267"/>
                  <a:pt x="195364" y="61938"/>
                </a:cubicBezTo>
                <a:cubicBezTo>
                  <a:pt x="191574" y="64674"/>
                  <a:pt x="189119" y="68307"/>
                  <a:pt x="188000" y="72846"/>
                </a:cubicBezTo>
                <a:cubicBezTo>
                  <a:pt x="186880" y="77382"/>
                  <a:pt x="186318" y="84536"/>
                  <a:pt x="186318" y="94291"/>
                </a:cubicBezTo>
                <a:lnTo>
                  <a:pt x="186318" y="139137"/>
                </a:lnTo>
                <a:lnTo>
                  <a:pt x="160121" y="139137"/>
                </a:lnTo>
                <a:lnTo>
                  <a:pt x="160121" y="40123"/>
                </a:lnTo>
                <a:lnTo>
                  <a:pt x="184453" y="40123"/>
                </a:lnTo>
                <a:lnTo>
                  <a:pt x="184453" y="54670"/>
                </a:lnTo>
                <a:cubicBezTo>
                  <a:pt x="193094" y="43481"/>
                  <a:pt x="204002" y="37886"/>
                  <a:pt x="217181" y="37886"/>
                </a:cubicBezTo>
                <a:cubicBezTo>
                  <a:pt x="223891" y="37886"/>
                  <a:pt x="229888" y="39287"/>
                  <a:pt x="235174" y="42081"/>
                </a:cubicBezTo>
                <a:cubicBezTo>
                  <a:pt x="241143" y="45188"/>
                  <a:pt x="245242" y="49634"/>
                  <a:pt x="247481" y="55411"/>
                </a:cubicBezTo>
                <a:cubicBezTo>
                  <a:pt x="249408" y="60448"/>
                  <a:pt x="250373" y="67846"/>
                  <a:pt x="250373" y="7760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082616" y="3932921"/>
            <a:ext cx="95660" cy="65689"/>
          </a:xfrm>
          <a:custGeom>
            <a:avLst/>
            <a:gdLst/>
            <a:ahLst/>
            <a:cxnLst/>
            <a:rect l="l" t="t" r="r" b="b"/>
            <a:pathLst>
              <a:path w="95660" h="65689">
                <a:moveTo>
                  <a:pt x="0" y="24254"/>
                </a:moveTo>
                <a:lnTo>
                  <a:pt x="0" y="0"/>
                </a:lnTo>
                <a:lnTo>
                  <a:pt x="95660" y="0"/>
                </a:lnTo>
                <a:lnTo>
                  <a:pt x="95660" y="24254"/>
                </a:lnTo>
                <a:close/>
                <a:moveTo>
                  <a:pt x="0" y="65690"/>
                </a:moveTo>
                <a:lnTo>
                  <a:pt x="0" y="41437"/>
                </a:lnTo>
                <a:lnTo>
                  <a:pt x="95660" y="41437"/>
                </a:lnTo>
                <a:lnTo>
                  <a:pt x="95660" y="656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244372" y="3895496"/>
            <a:ext cx="301014" cy="139965"/>
          </a:xfrm>
          <a:custGeom>
            <a:avLst/>
            <a:gdLst/>
            <a:ahLst/>
            <a:cxnLst/>
            <a:rect l="l" t="t" r="r" b="b"/>
            <a:pathLst>
              <a:path w="301014" h="139965">
                <a:moveTo>
                  <a:pt x="0" y="26737"/>
                </a:moveTo>
                <a:lnTo>
                  <a:pt x="0" y="2484"/>
                </a:lnTo>
                <a:lnTo>
                  <a:pt x="89744" y="2484"/>
                </a:lnTo>
                <a:lnTo>
                  <a:pt x="89744" y="21578"/>
                </a:lnTo>
                <a:cubicBezTo>
                  <a:pt x="82332" y="28868"/>
                  <a:pt x="74822" y="39305"/>
                  <a:pt x="67150" y="52923"/>
                </a:cubicBezTo>
                <a:cubicBezTo>
                  <a:pt x="59511" y="66550"/>
                  <a:pt x="53657" y="81030"/>
                  <a:pt x="49647" y="96369"/>
                </a:cubicBezTo>
                <a:cubicBezTo>
                  <a:pt x="45637" y="111705"/>
                  <a:pt x="43664" y="125421"/>
                  <a:pt x="43729" y="137481"/>
                </a:cubicBezTo>
                <a:lnTo>
                  <a:pt x="18526" y="137481"/>
                </a:lnTo>
                <a:cubicBezTo>
                  <a:pt x="18969" y="118544"/>
                  <a:pt x="22848" y="99227"/>
                  <a:pt x="30201" y="79531"/>
                </a:cubicBezTo>
                <a:cubicBezTo>
                  <a:pt x="37583" y="59865"/>
                  <a:pt x="47386" y="42235"/>
                  <a:pt x="59705" y="26737"/>
                </a:cubicBezTo>
                <a:close/>
                <a:moveTo>
                  <a:pt x="194903" y="34246"/>
                </a:moveTo>
                <a:lnTo>
                  <a:pt x="169506" y="37044"/>
                </a:lnTo>
                <a:cubicBezTo>
                  <a:pt x="168901" y="31825"/>
                  <a:pt x="167277" y="27979"/>
                  <a:pt x="164667" y="25495"/>
                </a:cubicBezTo>
                <a:cubicBezTo>
                  <a:pt x="162061" y="23011"/>
                  <a:pt x="158688" y="21769"/>
                  <a:pt x="154516" y="21769"/>
                </a:cubicBezTo>
                <a:cubicBezTo>
                  <a:pt x="148983" y="21769"/>
                  <a:pt x="144303" y="24253"/>
                  <a:pt x="140486" y="29213"/>
                </a:cubicBezTo>
                <a:cubicBezTo>
                  <a:pt x="136664" y="34182"/>
                  <a:pt x="134276" y="44525"/>
                  <a:pt x="133290" y="60246"/>
                </a:cubicBezTo>
                <a:cubicBezTo>
                  <a:pt x="139813" y="52542"/>
                  <a:pt x="147899" y="48694"/>
                  <a:pt x="157605" y="48694"/>
                </a:cubicBezTo>
                <a:cubicBezTo>
                  <a:pt x="168519" y="48694"/>
                  <a:pt x="177908" y="52862"/>
                  <a:pt x="185706" y="61200"/>
                </a:cubicBezTo>
                <a:cubicBezTo>
                  <a:pt x="193500" y="69570"/>
                  <a:pt x="197385" y="80327"/>
                  <a:pt x="197385" y="93536"/>
                </a:cubicBezTo>
                <a:cubicBezTo>
                  <a:pt x="197385" y="107536"/>
                  <a:pt x="193280" y="118801"/>
                  <a:pt x="185068" y="127268"/>
                </a:cubicBezTo>
                <a:cubicBezTo>
                  <a:pt x="176857" y="135731"/>
                  <a:pt x="166327" y="139965"/>
                  <a:pt x="153468" y="139965"/>
                </a:cubicBezTo>
                <a:cubicBezTo>
                  <a:pt x="139687" y="139965"/>
                  <a:pt x="128326" y="134587"/>
                  <a:pt x="119447" y="123830"/>
                </a:cubicBezTo>
                <a:cubicBezTo>
                  <a:pt x="110570" y="113073"/>
                  <a:pt x="106114" y="95472"/>
                  <a:pt x="106114" y="70971"/>
                </a:cubicBezTo>
                <a:cubicBezTo>
                  <a:pt x="106114" y="45861"/>
                  <a:pt x="110757" y="27753"/>
                  <a:pt x="120020" y="16647"/>
                </a:cubicBezTo>
                <a:cubicBezTo>
                  <a:pt x="129283" y="5541"/>
                  <a:pt x="141310" y="0"/>
                  <a:pt x="156110" y="0"/>
                </a:cubicBezTo>
                <a:cubicBezTo>
                  <a:pt x="166482" y="0"/>
                  <a:pt x="175074" y="2931"/>
                  <a:pt x="181886" y="8788"/>
                </a:cubicBezTo>
                <a:cubicBezTo>
                  <a:pt x="188698" y="14609"/>
                  <a:pt x="193025" y="23109"/>
                  <a:pt x="194903" y="34246"/>
                </a:cubicBezTo>
                <a:close/>
                <a:moveTo>
                  <a:pt x="135518" y="91462"/>
                </a:moveTo>
                <a:cubicBezTo>
                  <a:pt x="135518" y="99993"/>
                  <a:pt x="137494" y="106578"/>
                  <a:pt x="141404" y="111229"/>
                </a:cubicBezTo>
                <a:cubicBezTo>
                  <a:pt x="145317" y="115873"/>
                  <a:pt x="149774" y="118195"/>
                  <a:pt x="154836" y="118195"/>
                </a:cubicBezTo>
                <a:cubicBezTo>
                  <a:pt x="159671" y="118195"/>
                  <a:pt x="163717" y="116287"/>
                  <a:pt x="166961" y="112500"/>
                </a:cubicBezTo>
                <a:cubicBezTo>
                  <a:pt x="170175" y="108680"/>
                  <a:pt x="171799" y="102442"/>
                  <a:pt x="171799" y="93788"/>
                </a:cubicBezTo>
                <a:cubicBezTo>
                  <a:pt x="171799" y="84874"/>
                  <a:pt x="170049" y="78354"/>
                  <a:pt x="166578" y="74186"/>
                </a:cubicBezTo>
                <a:cubicBezTo>
                  <a:pt x="163079" y="70049"/>
                  <a:pt x="158749" y="67979"/>
                  <a:pt x="153529" y="67979"/>
                </a:cubicBezTo>
                <a:cubicBezTo>
                  <a:pt x="148471" y="67979"/>
                  <a:pt x="144241" y="69951"/>
                  <a:pt x="140738" y="73931"/>
                </a:cubicBezTo>
                <a:cubicBezTo>
                  <a:pt x="137268" y="77875"/>
                  <a:pt x="135518" y="83730"/>
                  <a:pt x="135518" y="91462"/>
                </a:cubicBezTo>
                <a:close/>
                <a:moveTo>
                  <a:pt x="256619" y="0"/>
                </a:moveTo>
                <a:cubicBezTo>
                  <a:pt x="269860" y="0"/>
                  <a:pt x="280203" y="4744"/>
                  <a:pt x="287679" y="14228"/>
                </a:cubicBezTo>
                <a:cubicBezTo>
                  <a:pt x="296557" y="25430"/>
                  <a:pt x="301014" y="44046"/>
                  <a:pt x="301014" y="70014"/>
                </a:cubicBezTo>
                <a:cubicBezTo>
                  <a:pt x="301014" y="95951"/>
                  <a:pt x="296529" y="114602"/>
                  <a:pt x="287583" y="125928"/>
                </a:cubicBezTo>
                <a:cubicBezTo>
                  <a:pt x="280170" y="135284"/>
                  <a:pt x="269860" y="139965"/>
                  <a:pt x="256619" y="139965"/>
                </a:cubicBezTo>
                <a:cubicBezTo>
                  <a:pt x="243317" y="139965"/>
                  <a:pt x="232592" y="134842"/>
                  <a:pt x="224446" y="124593"/>
                </a:cubicBezTo>
                <a:cubicBezTo>
                  <a:pt x="216299" y="114347"/>
                  <a:pt x="212223" y="96049"/>
                  <a:pt x="212223" y="69761"/>
                </a:cubicBezTo>
                <a:cubicBezTo>
                  <a:pt x="212223" y="43953"/>
                  <a:pt x="216713" y="25370"/>
                  <a:pt x="225655" y="14037"/>
                </a:cubicBezTo>
                <a:cubicBezTo>
                  <a:pt x="233068" y="4680"/>
                  <a:pt x="243382" y="0"/>
                  <a:pt x="256619" y="0"/>
                </a:cubicBezTo>
                <a:close/>
                <a:moveTo>
                  <a:pt x="256619" y="21769"/>
                </a:moveTo>
                <a:cubicBezTo>
                  <a:pt x="253501" y="21769"/>
                  <a:pt x="250700" y="22789"/>
                  <a:pt x="248281" y="24826"/>
                </a:cubicBezTo>
                <a:cubicBezTo>
                  <a:pt x="245833" y="26827"/>
                  <a:pt x="243921" y="30456"/>
                  <a:pt x="242585" y="35712"/>
                </a:cubicBezTo>
                <a:cubicBezTo>
                  <a:pt x="240800" y="42488"/>
                  <a:pt x="239911" y="53946"/>
                  <a:pt x="239911" y="70014"/>
                </a:cubicBezTo>
                <a:cubicBezTo>
                  <a:pt x="239911" y="86116"/>
                  <a:pt x="240707" y="97161"/>
                  <a:pt x="242298" y="103176"/>
                </a:cubicBezTo>
                <a:cubicBezTo>
                  <a:pt x="243890" y="109188"/>
                  <a:pt x="245894" y="113199"/>
                  <a:pt x="248309" y="115208"/>
                </a:cubicBezTo>
                <a:cubicBezTo>
                  <a:pt x="250732" y="117213"/>
                  <a:pt x="253501" y="118195"/>
                  <a:pt x="256619" y="118195"/>
                </a:cubicBezTo>
                <a:cubicBezTo>
                  <a:pt x="259739" y="118195"/>
                  <a:pt x="262537" y="117176"/>
                  <a:pt x="264988" y="115143"/>
                </a:cubicBezTo>
                <a:cubicBezTo>
                  <a:pt x="267404" y="113138"/>
                  <a:pt x="269319" y="109508"/>
                  <a:pt x="270651" y="104259"/>
                </a:cubicBezTo>
                <a:cubicBezTo>
                  <a:pt x="272437" y="97542"/>
                  <a:pt x="273325" y="86116"/>
                  <a:pt x="273325" y="70014"/>
                </a:cubicBezTo>
                <a:cubicBezTo>
                  <a:pt x="273325" y="53946"/>
                  <a:pt x="272531" y="42902"/>
                  <a:pt x="270939" y="36886"/>
                </a:cubicBezTo>
                <a:cubicBezTo>
                  <a:pt x="269348" y="30873"/>
                  <a:pt x="267342" y="26827"/>
                  <a:pt x="264927" y="24826"/>
                </a:cubicBezTo>
                <a:cubicBezTo>
                  <a:pt x="262504" y="22789"/>
                  <a:pt x="259739" y="21769"/>
                  <a:pt x="256619" y="2176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617861" y="3933310"/>
            <a:ext cx="163230" cy="99667"/>
          </a:xfrm>
          <a:custGeom>
            <a:avLst/>
            <a:gdLst/>
            <a:ahLst/>
            <a:cxnLst/>
            <a:rect l="l" t="t" r="r" b="b"/>
            <a:pathLst>
              <a:path w="163230" h="99667">
                <a:moveTo>
                  <a:pt x="0" y="653"/>
                </a:moveTo>
                <a:lnTo>
                  <a:pt x="26108" y="653"/>
                </a:lnTo>
                <a:lnTo>
                  <a:pt x="26108" y="41116"/>
                </a:lnTo>
                <a:cubicBezTo>
                  <a:pt x="30460" y="40620"/>
                  <a:pt x="33537" y="39284"/>
                  <a:pt x="35338" y="37106"/>
                </a:cubicBezTo>
                <a:cubicBezTo>
                  <a:pt x="37138" y="34931"/>
                  <a:pt x="39316" y="30179"/>
                  <a:pt x="41865" y="22842"/>
                </a:cubicBezTo>
                <a:cubicBezTo>
                  <a:pt x="45224" y="13086"/>
                  <a:pt x="48888" y="6837"/>
                  <a:pt x="52867" y="4105"/>
                </a:cubicBezTo>
                <a:cubicBezTo>
                  <a:pt x="56844" y="1372"/>
                  <a:pt x="62064" y="0"/>
                  <a:pt x="68530" y="0"/>
                </a:cubicBezTo>
                <a:cubicBezTo>
                  <a:pt x="70521" y="0"/>
                  <a:pt x="73969" y="155"/>
                  <a:pt x="78876" y="469"/>
                </a:cubicBezTo>
                <a:lnTo>
                  <a:pt x="78970" y="17809"/>
                </a:lnTo>
                <a:cubicBezTo>
                  <a:pt x="72072" y="17809"/>
                  <a:pt x="67658" y="18461"/>
                  <a:pt x="65733" y="19768"/>
                </a:cubicBezTo>
                <a:cubicBezTo>
                  <a:pt x="63806" y="21137"/>
                  <a:pt x="61726" y="25208"/>
                  <a:pt x="59486" y="31980"/>
                </a:cubicBezTo>
                <a:cubicBezTo>
                  <a:pt x="56440" y="41116"/>
                  <a:pt x="52056" y="46743"/>
                  <a:pt x="46339" y="48853"/>
                </a:cubicBezTo>
                <a:cubicBezTo>
                  <a:pt x="54605" y="51157"/>
                  <a:pt x="61599" y="58335"/>
                  <a:pt x="67317" y="70391"/>
                </a:cubicBezTo>
                <a:cubicBezTo>
                  <a:pt x="67627" y="71015"/>
                  <a:pt x="67968" y="71670"/>
                  <a:pt x="68343" y="72350"/>
                </a:cubicBezTo>
                <a:lnTo>
                  <a:pt x="82980" y="99667"/>
                </a:lnTo>
                <a:lnTo>
                  <a:pt x="54825" y="99667"/>
                </a:lnTo>
                <a:lnTo>
                  <a:pt x="41770" y="71043"/>
                </a:lnTo>
                <a:cubicBezTo>
                  <a:pt x="39100" y="65265"/>
                  <a:pt x="36781" y="61549"/>
                  <a:pt x="34822" y="59901"/>
                </a:cubicBezTo>
                <a:cubicBezTo>
                  <a:pt x="32864" y="58256"/>
                  <a:pt x="29960" y="57432"/>
                  <a:pt x="26108" y="57432"/>
                </a:cubicBezTo>
                <a:lnTo>
                  <a:pt x="26108" y="99667"/>
                </a:lnTo>
                <a:lnTo>
                  <a:pt x="0" y="99667"/>
                </a:lnTo>
                <a:close/>
                <a:moveTo>
                  <a:pt x="96383" y="653"/>
                </a:moveTo>
                <a:lnTo>
                  <a:pt x="163231" y="653"/>
                </a:lnTo>
                <a:lnTo>
                  <a:pt x="163231" y="21816"/>
                </a:lnTo>
                <a:lnTo>
                  <a:pt x="122583" y="21816"/>
                </a:lnTo>
                <a:lnTo>
                  <a:pt x="122583" y="99667"/>
                </a:lnTo>
                <a:lnTo>
                  <a:pt x="96383" y="9966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781329" y="3893969"/>
            <a:ext cx="53655" cy="141296"/>
          </a:xfrm>
          <a:custGeom>
            <a:avLst/>
            <a:gdLst/>
            <a:ahLst/>
            <a:cxnLst/>
            <a:rect l="l" t="t" r="r" b="b"/>
            <a:pathLst>
              <a:path w="53655" h="141296">
                <a:moveTo>
                  <a:pt x="0" y="141297"/>
                </a:moveTo>
                <a:lnTo>
                  <a:pt x="33988" y="0"/>
                </a:lnTo>
                <a:lnTo>
                  <a:pt x="53655" y="0"/>
                </a:lnTo>
                <a:lnTo>
                  <a:pt x="19477" y="1412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850021" y="3933963"/>
            <a:ext cx="114210" cy="99014"/>
          </a:xfrm>
          <a:custGeom>
            <a:avLst/>
            <a:gdLst/>
            <a:ahLst/>
            <a:cxnLst/>
            <a:rect l="l" t="t" r="r" b="b"/>
            <a:pathLst>
              <a:path w="114210" h="99014">
                <a:moveTo>
                  <a:pt x="0" y="0"/>
                </a:moveTo>
                <a:lnTo>
                  <a:pt x="32443" y="0"/>
                </a:lnTo>
                <a:lnTo>
                  <a:pt x="57057" y="68996"/>
                </a:lnTo>
                <a:lnTo>
                  <a:pt x="81857" y="0"/>
                </a:lnTo>
                <a:lnTo>
                  <a:pt x="114210" y="0"/>
                </a:lnTo>
                <a:lnTo>
                  <a:pt x="114210" y="99014"/>
                </a:lnTo>
                <a:lnTo>
                  <a:pt x="91927" y="99014"/>
                </a:lnTo>
                <a:lnTo>
                  <a:pt x="91927" y="33843"/>
                </a:lnTo>
                <a:lnTo>
                  <a:pt x="67781" y="99014"/>
                </a:lnTo>
                <a:lnTo>
                  <a:pt x="45400" y="99014"/>
                </a:lnTo>
                <a:lnTo>
                  <a:pt x="22375" y="33843"/>
                </a:lnTo>
                <a:lnTo>
                  <a:pt x="22375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981277" y="3894618"/>
            <a:ext cx="56035" cy="71696"/>
          </a:xfrm>
          <a:custGeom>
            <a:avLst/>
            <a:gdLst/>
            <a:ahLst/>
            <a:cxnLst/>
            <a:rect l="l" t="t" r="r" b="b"/>
            <a:pathLst>
              <a:path w="56035" h="71696">
                <a:moveTo>
                  <a:pt x="0" y="50159"/>
                </a:moveTo>
                <a:lnTo>
                  <a:pt x="17157" y="48297"/>
                </a:lnTo>
                <a:cubicBezTo>
                  <a:pt x="17655" y="51717"/>
                  <a:pt x="18807" y="54248"/>
                  <a:pt x="20611" y="55897"/>
                </a:cubicBezTo>
                <a:cubicBezTo>
                  <a:pt x="22410" y="57543"/>
                  <a:pt x="24775" y="58367"/>
                  <a:pt x="27691" y="58367"/>
                </a:cubicBezTo>
                <a:cubicBezTo>
                  <a:pt x="30738" y="58367"/>
                  <a:pt x="33192" y="57435"/>
                  <a:pt x="35061" y="55569"/>
                </a:cubicBezTo>
                <a:cubicBezTo>
                  <a:pt x="36922" y="53705"/>
                  <a:pt x="37855" y="51282"/>
                  <a:pt x="37855" y="48297"/>
                </a:cubicBezTo>
                <a:cubicBezTo>
                  <a:pt x="37855" y="45626"/>
                  <a:pt x="36968" y="43415"/>
                  <a:pt x="35198" y="41674"/>
                </a:cubicBezTo>
                <a:cubicBezTo>
                  <a:pt x="33430" y="39934"/>
                  <a:pt x="31111" y="39063"/>
                  <a:pt x="28254" y="39063"/>
                </a:cubicBezTo>
                <a:cubicBezTo>
                  <a:pt x="26388" y="39063"/>
                  <a:pt x="23558" y="39532"/>
                  <a:pt x="19771" y="40464"/>
                </a:cubicBezTo>
                <a:lnTo>
                  <a:pt x="21914" y="26852"/>
                </a:lnTo>
                <a:cubicBezTo>
                  <a:pt x="25143" y="26913"/>
                  <a:pt x="27677" y="26586"/>
                  <a:pt x="29513" y="25873"/>
                </a:cubicBezTo>
                <a:cubicBezTo>
                  <a:pt x="31342" y="25160"/>
                  <a:pt x="32649" y="24257"/>
                  <a:pt x="33430" y="23169"/>
                </a:cubicBezTo>
                <a:cubicBezTo>
                  <a:pt x="34204" y="22082"/>
                  <a:pt x="34594" y="20859"/>
                  <a:pt x="34594" y="19487"/>
                </a:cubicBezTo>
                <a:cubicBezTo>
                  <a:pt x="34594" y="17683"/>
                  <a:pt x="33940" y="16207"/>
                  <a:pt x="32634" y="15055"/>
                </a:cubicBezTo>
                <a:cubicBezTo>
                  <a:pt x="31327" y="13907"/>
                  <a:pt x="29405" y="13330"/>
                  <a:pt x="26856" y="13330"/>
                </a:cubicBezTo>
                <a:cubicBezTo>
                  <a:pt x="24308" y="13330"/>
                  <a:pt x="22255" y="14028"/>
                  <a:pt x="20703" y="15430"/>
                </a:cubicBezTo>
                <a:cubicBezTo>
                  <a:pt x="19149" y="16826"/>
                  <a:pt x="18119" y="19177"/>
                  <a:pt x="17622" y="22472"/>
                </a:cubicBezTo>
                <a:lnTo>
                  <a:pt x="1026" y="20049"/>
                </a:lnTo>
                <a:cubicBezTo>
                  <a:pt x="2582" y="13644"/>
                  <a:pt x="4882" y="9076"/>
                  <a:pt x="7927" y="6343"/>
                </a:cubicBezTo>
                <a:cubicBezTo>
                  <a:pt x="12650" y="2114"/>
                  <a:pt x="19116" y="0"/>
                  <a:pt x="27318" y="0"/>
                </a:cubicBezTo>
                <a:cubicBezTo>
                  <a:pt x="35025" y="0"/>
                  <a:pt x="41134" y="1929"/>
                  <a:pt x="45641" y="5777"/>
                </a:cubicBezTo>
                <a:cubicBezTo>
                  <a:pt x="50148" y="9633"/>
                  <a:pt x="52399" y="14046"/>
                  <a:pt x="52399" y="19022"/>
                </a:cubicBezTo>
                <a:cubicBezTo>
                  <a:pt x="52399" y="21383"/>
                  <a:pt x="51747" y="23559"/>
                  <a:pt x="50440" y="25549"/>
                </a:cubicBezTo>
                <a:cubicBezTo>
                  <a:pt x="48700" y="28343"/>
                  <a:pt x="46340" y="30643"/>
                  <a:pt x="43355" y="32446"/>
                </a:cubicBezTo>
                <a:cubicBezTo>
                  <a:pt x="47525" y="33937"/>
                  <a:pt x="50678" y="36129"/>
                  <a:pt x="52819" y="39017"/>
                </a:cubicBezTo>
                <a:cubicBezTo>
                  <a:pt x="54966" y="41912"/>
                  <a:pt x="56035" y="45285"/>
                  <a:pt x="56035" y="49133"/>
                </a:cubicBezTo>
                <a:cubicBezTo>
                  <a:pt x="56035" y="55041"/>
                  <a:pt x="53425" y="60275"/>
                  <a:pt x="48204" y="64843"/>
                </a:cubicBezTo>
                <a:cubicBezTo>
                  <a:pt x="42981" y="69411"/>
                  <a:pt x="36116" y="71697"/>
                  <a:pt x="27602" y="71697"/>
                </a:cubicBezTo>
                <a:cubicBezTo>
                  <a:pt x="19642" y="71697"/>
                  <a:pt x="13270" y="69739"/>
                  <a:pt x="8486" y="65822"/>
                </a:cubicBezTo>
                <a:cubicBezTo>
                  <a:pt x="3700" y="61909"/>
                  <a:pt x="871" y="56686"/>
                  <a:pt x="0" y="501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1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176114" y="4178571"/>
            <a:ext cx="1861677" cy="1650682"/>
          </a:xfrm>
          <a:prstGeom prst="rect">
            <a:avLst/>
          </a:prstGeom>
        </p:spPr>
      </p:pic>
      <p:pic>
        <p:nvPicPr>
          <p:cNvPr id="72" name="Image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320677" y="4178709"/>
            <a:ext cx="1773933" cy="1650818"/>
          </a:xfrm>
          <a:prstGeom prst="rect">
            <a:avLst/>
          </a:prstGeom>
        </p:spPr>
      </p:pic>
      <p:sp>
        <p:nvSpPr>
          <p:cNvPr id="1121" name="object 1121"/>
          <p:cNvSpPr/>
          <p:nvPr/>
        </p:nvSpPr>
        <p:spPr>
          <a:xfrm>
            <a:off x="6870387" y="5965943"/>
            <a:ext cx="430193" cy="141343"/>
          </a:xfrm>
          <a:custGeom>
            <a:avLst/>
            <a:gdLst/>
            <a:ahLst/>
            <a:cxnLst/>
            <a:rect l="l" t="t" r="r" b="b"/>
            <a:pathLst>
              <a:path w="430193" h="141343">
                <a:moveTo>
                  <a:pt x="0" y="71507"/>
                </a:moveTo>
                <a:cubicBezTo>
                  <a:pt x="0" y="57585"/>
                  <a:pt x="2081" y="45904"/>
                  <a:pt x="6250" y="36454"/>
                </a:cubicBezTo>
                <a:cubicBezTo>
                  <a:pt x="9356" y="29490"/>
                  <a:pt x="13597" y="23242"/>
                  <a:pt x="18975" y="17709"/>
                </a:cubicBezTo>
                <a:cubicBezTo>
                  <a:pt x="24354" y="12179"/>
                  <a:pt x="30240" y="8078"/>
                  <a:pt x="36641" y="5407"/>
                </a:cubicBezTo>
                <a:cubicBezTo>
                  <a:pt x="45159" y="1803"/>
                  <a:pt x="54976" y="0"/>
                  <a:pt x="66104" y="0"/>
                </a:cubicBezTo>
                <a:cubicBezTo>
                  <a:pt x="86242" y="0"/>
                  <a:pt x="102356" y="6246"/>
                  <a:pt x="114448" y="18737"/>
                </a:cubicBezTo>
                <a:cubicBezTo>
                  <a:pt x="126537" y="31233"/>
                  <a:pt x="132581" y="48604"/>
                  <a:pt x="132581" y="70856"/>
                </a:cubicBezTo>
                <a:cubicBezTo>
                  <a:pt x="132581" y="92923"/>
                  <a:pt x="126584" y="110185"/>
                  <a:pt x="114589" y="122649"/>
                </a:cubicBezTo>
                <a:cubicBezTo>
                  <a:pt x="102593" y="135111"/>
                  <a:pt x="86555" y="141343"/>
                  <a:pt x="66478" y="141343"/>
                </a:cubicBezTo>
                <a:cubicBezTo>
                  <a:pt x="46152" y="141343"/>
                  <a:pt x="29992" y="135144"/>
                  <a:pt x="17996" y="122741"/>
                </a:cubicBezTo>
                <a:cubicBezTo>
                  <a:pt x="5998" y="110340"/>
                  <a:pt x="0" y="93261"/>
                  <a:pt x="0" y="71507"/>
                </a:cubicBezTo>
                <a:close/>
                <a:moveTo>
                  <a:pt x="28440" y="70577"/>
                </a:moveTo>
                <a:cubicBezTo>
                  <a:pt x="28440" y="86054"/>
                  <a:pt x="32012" y="97783"/>
                  <a:pt x="39161" y="105772"/>
                </a:cubicBezTo>
                <a:cubicBezTo>
                  <a:pt x="46307" y="113760"/>
                  <a:pt x="55382" y="117752"/>
                  <a:pt x="66385" y="117752"/>
                </a:cubicBezTo>
                <a:cubicBezTo>
                  <a:pt x="77386" y="117752"/>
                  <a:pt x="86415" y="113789"/>
                  <a:pt x="93471" y="105864"/>
                </a:cubicBezTo>
                <a:cubicBezTo>
                  <a:pt x="100524" y="97941"/>
                  <a:pt x="104048" y="86054"/>
                  <a:pt x="104048" y="70203"/>
                </a:cubicBezTo>
                <a:cubicBezTo>
                  <a:pt x="104048" y="54540"/>
                  <a:pt x="100614" y="42855"/>
                  <a:pt x="93748" y="35147"/>
                </a:cubicBezTo>
                <a:cubicBezTo>
                  <a:pt x="86883" y="27439"/>
                  <a:pt x="77760" y="23587"/>
                  <a:pt x="66385" y="23587"/>
                </a:cubicBezTo>
                <a:cubicBezTo>
                  <a:pt x="55008" y="23587"/>
                  <a:pt x="45839" y="27489"/>
                  <a:pt x="38884" y="35290"/>
                </a:cubicBezTo>
                <a:cubicBezTo>
                  <a:pt x="31922" y="43088"/>
                  <a:pt x="28440" y="54854"/>
                  <a:pt x="28440" y="70577"/>
                </a:cubicBezTo>
                <a:close/>
                <a:moveTo>
                  <a:pt x="148806" y="71507"/>
                </a:moveTo>
                <a:cubicBezTo>
                  <a:pt x="148806" y="57585"/>
                  <a:pt x="150888" y="45904"/>
                  <a:pt x="155056" y="36454"/>
                </a:cubicBezTo>
                <a:cubicBezTo>
                  <a:pt x="158162" y="29490"/>
                  <a:pt x="162404" y="23242"/>
                  <a:pt x="167782" y="17709"/>
                </a:cubicBezTo>
                <a:cubicBezTo>
                  <a:pt x="173160" y="12179"/>
                  <a:pt x="179046" y="8078"/>
                  <a:pt x="185451" y="5407"/>
                </a:cubicBezTo>
                <a:cubicBezTo>
                  <a:pt x="193965" y="1803"/>
                  <a:pt x="203786" y="0"/>
                  <a:pt x="214910" y="0"/>
                </a:cubicBezTo>
                <a:cubicBezTo>
                  <a:pt x="235048" y="0"/>
                  <a:pt x="251162" y="6246"/>
                  <a:pt x="263253" y="18737"/>
                </a:cubicBezTo>
                <a:cubicBezTo>
                  <a:pt x="275342" y="31233"/>
                  <a:pt x="281386" y="48604"/>
                  <a:pt x="281386" y="70856"/>
                </a:cubicBezTo>
                <a:cubicBezTo>
                  <a:pt x="281386" y="92923"/>
                  <a:pt x="275390" y="110185"/>
                  <a:pt x="263394" y="122649"/>
                </a:cubicBezTo>
                <a:cubicBezTo>
                  <a:pt x="251400" y="135111"/>
                  <a:pt x="235360" y="141343"/>
                  <a:pt x="215284" y="141343"/>
                </a:cubicBezTo>
                <a:cubicBezTo>
                  <a:pt x="194958" y="141343"/>
                  <a:pt x="178799" y="135144"/>
                  <a:pt x="166802" y="122741"/>
                </a:cubicBezTo>
                <a:cubicBezTo>
                  <a:pt x="154804" y="110340"/>
                  <a:pt x="148806" y="93261"/>
                  <a:pt x="148806" y="71507"/>
                </a:cubicBezTo>
                <a:close/>
                <a:moveTo>
                  <a:pt x="177247" y="70577"/>
                </a:moveTo>
                <a:cubicBezTo>
                  <a:pt x="177247" y="86054"/>
                  <a:pt x="180822" y="97783"/>
                  <a:pt x="187966" y="105772"/>
                </a:cubicBezTo>
                <a:cubicBezTo>
                  <a:pt x="195113" y="113760"/>
                  <a:pt x="204189" y="117752"/>
                  <a:pt x="215190" y="117752"/>
                </a:cubicBezTo>
                <a:cubicBezTo>
                  <a:pt x="226195" y="117752"/>
                  <a:pt x="235221" y="113789"/>
                  <a:pt x="242277" y="105864"/>
                </a:cubicBezTo>
                <a:cubicBezTo>
                  <a:pt x="249329" y="97941"/>
                  <a:pt x="252857" y="86054"/>
                  <a:pt x="252857" y="70203"/>
                </a:cubicBezTo>
                <a:cubicBezTo>
                  <a:pt x="252857" y="54540"/>
                  <a:pt x="249419" y="42855"/>
                  <a:pt x="242554" y="35147"/>
                </a:cubicBezTo>
                <a:cubicBezTo>
                  <a:pt x="235688" y="27439"/>
                  <a:pt x="226566" y="23587"/>
                  <a:pt x="215190" y="23587"/>
                </a:cubicBezTo>
                <a:cubicBezTo>
                  <a:pt x="203814" y="23587"/>
                  <a:pt x="194648" y="27489"/>
                  <a:pt x="187690" y="35290"/>
                </a:cubicBezTo>
                <a:cubicBezTo>
                  <a:pt x="180727" y="43088"/>
                  <a:pt x="177247" y="54854"/>
                  <a:pt x="177247" y="70577"/>
                </a:cubicBezTo>
                <a:close/>
                <a:moveTo>
                  <a:pt x="297612" y="71507"/>
                </a:moveTo>
                <a:cubicBezTo>
                  <a:pt x="297612" y="57585"/>
                  <a:pt x="299696" y="45904"/>
                  <a:pt x="303862" y="36454"/>
                </a:cubicBezTo>
                <a:cubicBezTo>
                  <a:pt x="306968" y="29490"/>
                  <a:pt x="311210" y="23242"/>
                  <a:pt x="316589" y="17709"/>
                </a:cubicBezTo>
                <a:cubicBezTo>
                  <a:pt x="321967" y="12179"/>
                  <a:pt x="327852" y="8078"/>
                  <a:pt x="334257" y="5407"/>
                </a:cubicBezTo>
                <a:cubicBezTo>
                  <a:pt x="342771" y="1803"/>
                  <a:pt x="352592" y="0"/>
                  <a:pt x="363715" y="0"/>
                </a:cubicBezTo>
                <a:cubicBezTo>
                  <a:pt x="383854" y="0"/>
                  <a:pt x="399971" y="6246"/>
                  <a:pt x="412060" y="18737"/>
                </a:cubicBezTo>
                <a:cubicBezTo>
                  <a:pt x="424149" y="31233"/>
                  <a:pt x="430193" y="48604"/>
                  <a:pt x="430193" y="70856"/>
                </a:cubicBezTo>
                <a:cubicBezTo>
                  <a:pt x="430193" y="92923"/>
                  <a:pt x="424195" y="110185"/>
                  <a:pt x="412204" y="122649"/>
                </a:cubicBezTo>
                <a:cubicBezTo>
                  <a:pt x="400205" y="135111"/>
                  <a:pt x="384168" y="141343"/>
                  <a:pt x="364091" y="141343"/>
                </a:cubicBezTo>
                <a:cubicBezTo>
                  <a:pt x="343768" y="141343"/>
                  <a:pt x="327607" y="135144"/>
                  <a:pt x="315609" y="122741"/>
                </a:cubicBezTo>
                <a:cubicBezTo>
                  <a:pt x="303614" y="110340"/>
                  <a:pt x="297612" y="93261"/>
                  <a:pt x="297612" y="71507"/>
                </a:cubicBezTo>
                <a:close/>
                <a:moveTo>
                  <a:pt x="326053" y="70577"/>
                </a:moveTo>
                <a:cubicBezTo>
                  <a:pt x="326053" y="86054"/>
                  <a:pt x="329628" y="97783"/>
                  <a:pt x="336773" y="105772"/>
                </a:cubicBezTo>
                <a:cubicBezTo>
                  <a:pt x="343919" y="113760"/>
                  <a:pt x="352994" y="117752"/>
                  <a:pt x="363996" y="117752"/>
                </a:cubicBezTo>
                <a:cubicBezTo>
                  <a:pt x="375002" y="117752"/>
                  <a:pt x="384030" y="113789"/>
                  <a:pt x="391083" y="105864"/>
                </a:cubicBezTo>
                <a:cubicBezTo>
                  <a:pt x="398135" y="97941"/>
                  <a:pt x="401663" y="86054"/>
                  <a:pt x="401663" y="70203"/>
                </a:cubicBezTo>
                <a:cubicBezTo>
                  <a:pt x="401663" y="54540"/>
                  <a:pt x="398229" y="42855"/>
                  <a:pt x="391359" y="35147"/>
                </a:cubicBezTo>
                <a:cubicBezTo>
                  <a:pt x="384496" y="27439"/>
                  <a:pt x="375375" y="23587"/>
                  <a:pt x="363996" y="23587"/>
                </a:cubicBezTo>
                <a:cubicBezTo>
                  <a:pt x="352621" y="23587"/>
                  <a:pt x="343455" y="27489"/>
                  <a:pt x="336496" y="35290"/>
                </a:cubicBezTo>
                <a:cubicBezTo>
                  <a:pt x="329534" y="43088"/>
                  <a:pt x="326053" y="54854"/>
                  <a:pt x="326053" y="7057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7372202" y="5965752"/>
            <a:ext cx="1346285" cy="141436"/>
          </a:xfrm>
          <a:custGeom>
            <a:avLst/>
            <a:gdLst/>
            <a:ahLst/>
            <a:cxnLst/>
            <a:rect l="l" t="t" r="r" b="b"/>
            <a:pathLst>
              <a:path w="1346285" h="141436">
                <a:moveTo>
                  <a:pt x="0" y="2520"/>
                </a:moveTo>
                <a:lnTo>
                  <a:pt x="54634" y="2520"/>
                </a:lnTo>
                <a:cubicBezTo>
                  <a:pt x="65448" y="2520"/>
                  <a:pt x="73511" y="2970"/>
                  <a:pt x="78829" y="3874"/>
                </a:cubicBezTo>
                <a:cubicBezTo>
                  <a:pt x="84143" y="4774"/>
                  <a:pt x="88899" y="6656"/>
                  <a:pt x="93092" y="9511"/>
                </a:cubicBezTo>
                <a:cubicBezTo>
                  <a:pt x="97286" y="12374"/>
                  <a:pt x="100783" y="16183"/>
                  <a:pt x="103583" y="20934"/>
                </a:cubicBezTo>
                <a:cubicBezTo>
                  <a:pt x="106377" y="25690"/>
                  <a:pt x="107776" y="31021"/>
                  <a:pt x="107776" y="36925"/>
                </a:cubicBezTo>
                <a:cubicBezTo>
                  <a:pt x="107776" y="43330"/>
                  <a:pt x="106053" y="49201"/>
                  <a:pt x="102604" y="54544"/>
                </a:cubicBezTo>
                <a:cubicBezTo>
                  <a:pt x="99152" y="59890"/>
                  <a:pt x="94475" y="63900"/>
                  <a:pt x="88572" y="66571"/>
                </a:cubicBezTo>
                <a:cubicBezTo>
                  <a:pt x="96902" y="68998"/>
                  <a:pt x="103298" y="73131"/>
                  <a:pt x="107776" y="78970"/>
                </a:cubicBezTo>
                <a:cubicBezTo>
                  <a:pt x="112252" y="84812"/>
                  <a:pt x="114487" y="91685"/>
                  <a:pt x="114487" y="99580"/>
                </a:cubicBezTo>
                <a:cubicBezTo>
                  <a:pt x="114487" y="105794"/>
                  <a:pt x="113043" y="111838"/>
                  <a:pt x="110153" y="117709"/>
                </a:cubicBezTo>
                <a:cubicBezTo>
                  <a:pt x="107262" y="123584"/>
                  <a:pt x="103316" y="128275"/>
                  <a:pt x="98312" y="131789"/>
                </a:cubicBezTo>
                <a:cubicBezTo>
                  <a:pt x="93309" y="135298"/>
                  <a:pt x="87138" y="137462"/>
                  <a:pt x="79809" y="138269"/>
                </a:cubicBezTo>
                <a:cubicBezTo>
                  <a:pt x="75208" y="138765"/>
                  <a:pt x="64113" y="139079"/>
                  <a:pt x="46523" y="139201"/>
                </a:cubicBezTo>
                <a:lnTo>
                  <a:pt x="0" y="139201"/>
                </a:lnTo>
                <a:close/>
                <a:moveTo>
                  <a:pt x="27593" y="25268"/>
                </a:moveTo>
                <a:lnTo>
                  <a:pt x="27593" y="56876"/>
                </a:lnTo>
                <a:lnTo>
                  <a:pt x="45681" y="56876"/>
                </a:lnTo>
                <a:cubicBezTo>
                  <a:pt x="56434" y="56876"/>
                  <a:pt x="63119" y="56722"/>
                  <a:pt x="65729" y="56409"/>
                </a:cubicBezTo>
                <a:cubicBezTo>
                  <a:pt x="70453" y="55851"/>
                  <a:pt x="74167" y="54216"/>
                  <a:pt x="76871" y="51513"/>
                </a:cubicBezTo>
                <a:cubicBezTo>
                  <a:pt x="79571" y="48813"/>
                  <a:pt x="80925" y="45252"/>
                  <a:pt x="80925" y="40838"/>
                </a:cubicBezTo>
                <a:cubicBezTo>
                  <a:pt x="80925" y="36612"/>
                  <a:pt x="79761" y="33178"/>
                  <a:pt x="77428" y="30539"/>
                </a:cubicBezTo>
                <a:cubicBezTo>
                  <a:pt x="75096" y="27897"/>
                  <a:pt x="71629" y="26294"/>
                  <a:pt x="67032" y="25733"/>
                </a:cubicBezTo>
                <a:cubicBezTo>
                  <a:pt x="64299" y="25423"/>
                  <a:pt x="56434" y="25268"/>
                  <a:pt x="43444" y="25268"/>
                </a:cubicBezTo>
                <a:close/>
                <a:moveTo>
                  <a:pt x="27593" y="79625"/>
                </a:moveTo>
                <a:lnTo>
                  <a:pt x="27593" y="116172"/>
                </a:lnTo>
                <a:lnTo>
                  <a:pt x="53140" y="116172"/>
                </a:lnTo>
                <a:cubicBezTo>
                  <a:pt x="63083" y="116172"/>
                  <a:pt x="69393" y="115895"/>
                  <a:pt x="72065" y="115333"/>
                </a:cubicBezTo>
                <a:cubicBezTo>
                  <a:pt x="76173" y="114591"/>
                  <a:pt x="79514" y="112770"/>
                  <a:pt x="82095" y="109879"/>
                </a:cubicBezTo>
                <a:cubicBezTo>
                  <a:pt x="84673" y="106989"/>
                  <a:pt x="85960" y="103118"/>
                  <a:pt x="85960" y="98273"/>
                </a:cubicBezTo>
                <a:cubicBezTo>
                  <a:pt x="85960" y="94168"/>
                  <a:pt x="84964" y="90687"/>
                  <a:pt x="82977" y="87830"/>
                </a:cubicBezTo>
                <a:cubicBezTo>
                  <a:pt x="80985" y="84971"/>
                  <a:pt x="78109" y="82891"/>
                  <a:pt x="74351" y="81584"/>
                </a:cubicBezTo>
                <a:cubicBezTo>
                  <a:pt x="70592" y="80277"/>
                  <a:pt x="62431" y="79625"/>
                  <a:pt x="49875" y="79625"/>
                </a:cubicBezTo>
                <a:close/>
                <a:moveTo>
                  <a:pt x="136959" y="40187"/>
                </a:moveTo>
                <a:lnTo>
                  <a:pt x="162134" y="40187"/>
                </a:lnTo>
                <a:lnTo>
                  <a:pt x="162134" y="102374"/>
                </a:lnTo>
                <a:lnTo>
                  <a:pt x="202407" y="40187"/>
                </a:lnTo>
                <a:lnTo>
                  <a:pt x="228139" y="40187"/>
                </a:lnTo>
                <a:lnTo>
                  <a:pt x="228139" y="139201"/>
                </a:lnTo>
                <a:lnTo>
                  <a:pt x="202968" y="139201"/>
                </a:lnTo>
                <a:lnTo>
                  <a:pt x="202968" y="75895"/>
                </a:lnTo>
                <a:lnTo>
                  <a:pt x="162134" y="139201"/>
                </a:lnTo>
                <a:lnTo>
                  <a:pt x="136959" y="139201"/>
                </a:lnTo>
                <a:close/>
                <a:moveTo>
                  <a:pt x="253966" y="40187"/>
                </a:moveTo>
                <a:lnTo>
                  <a:pt x="280162" y="40187"/>
                </a:lnTo>
                <a:lnTo>
                  <a:pt x="280162" y="76457"/>
                </a:lnTo>
                <a:lnTo>
                  <a:pt x="317642" y="76457"/>
                </a:lnTo>
                <a:lnTo>
                  <a:pt x="317642" y="40187"/>
                </a:lnTo>
                <a:lnTo>
                  <a:pt x="343937" y="40187"/>
                </a:lnTo>
                <a:lnTo>
                  <a:pt x="343937" y="139201"/>
                </a:lnTo>
                <a:lnTo>
                  <a:pt x="317642" y="139201"/>
                </a:lnTo>
                <a:lnTo>
                  <a:pt x="317642" y="97621"/>
                </a:lnTo>
                <a:lnTo>
                  <a:pt x="280162" y="97621"/>
                </a:lnTo>
                <a:lnTo>
                  <a:pt x="280162" y="139201"/>
                </a:lnTo>
                <a:lnTo>
                  <a:pt x="253966" y="139201"/>
                </a:lnTo>
                <a:close/>
                <a:moveTo>
                  <a:pt x="396986" y="98554"/>
                </a:moveTo>
                <a:lnTo>
                  <a:pt x="396986" y="81490"/>
                </a:lnTo>
                <a:cubicBezTo>
                  <a:pt x="401522" y="81490"/>
                  <a:pt x="404817" y="81194"/>
                  <a:pt x="406869" y="80605"/>
                </a:cubicBezTo>
                <a:cubicBezTo>
                  <a:pt x="408920" y="80014"/>
                  <a:pt x="410865" y="78584"/>
                  <a:pt x="412693" y="76313"/>
                </a:cubicBezTo>
                <a:cubicBezTo>
                  <a:pt x="414526" y="74045"/>
                  <a:pt x="415444" y="71453"/>
                  <a:pt x="415444" y="68529"/>
                </a:cubicBezTo>
                <a:cubicBezTo>
                  <a:pt x="415444" y="65423"/>
                  <a:pt x="414310" y="62546"/>
                  <a:pt x="412042" y="59904"/>
                </a:cubicBezTo>
                <a:cubicBezTo>
                  <a:pt x="409774" y="57266"/>
                  <a:pt x="406371" y="55944"/>
                  <a:pt x="401836" y="55944"/>
                </a:cubicBezTo>
                <a:cubicBezTo>
                  <a:pt x="398355" y="55944"/>
                  <a:pt x="395245" y="56685"/>
                  <a:pt x="392508" y="58180"/>
                </a:cubicBezTo>
                <a:cubicBezTo>
                  <a:pt x="389776" y="59670"/>
                  <a:pt x="387288" y="63216"/>
                  <a:pt x="385049" y="68810"/>
                </a:cubicBezTo>
                <a:lnTo>
                  <a:pt x="362858" y="64055"/>
                </a:lnTo>
                <a:cubicBezTo>
                  <a:pt x="365101" y="55353"/>
                  <a:pt x="369882" y="48827"/>
                  <a:pt x="377219" y="44474"/>
                </a:cubicBezTo>
                <a:cubicBezTo>
                  <a:pt x="384555" y="40126"/>
                  <a:pt x="392915" y="37952"/>
                  <a:pt x="402297" y="37952"/>
                </a:cubicBezTo>
                <a:cubicBezTo>
                  <a:pt x="414234" y="37952"/>
                  <a:pt x="423482" y="40683"/>
                  <a:pt x="430038" y="46156"/>
                </a:cubicBezTo>
                <a:cubicBezTo>
                  <a:pt x="436597" y="51624"/>
                  <a:pt x="439874" y="58489"/>
                  <a:pt x="439874" y="66759"/>
                </a:cubicBezTo>
                <a:cubicBezTo>
                  <a:pt x="439874" y="71918"/>
                  <a:pt x="438459" y="76190"/>
                  <a:pt x="435632" y="79578"/>
                </a:cubicBezTo>
                <a:cubicBezTo>
                  <a:pt x="432803" y="82966"/>
                  <a:pt x="428343" y="86119"/>
                  <a:pt x="422251" y="89042"/>
                </a:cubicBezTo>
                <a:cubicBezTo>
                  <a:pt x="429588" y="91034"/>
                  <a:pt x="435075" y="94046"/>
                  <a:pt x="438710" y="98086"/>
                </a:cubicBezTo>
                <a:cubicBezTo>
                  <a:pt x="442342" y="102129"/>
                  <a:pt x="444161" y="107162"/>
                  <a:pt x="444161" y="113191"/>
                </a:cubicBezTo>
                <a:cubicBezTo>
                  <a:pt x="444161" y="120899"/>
                  <a:pt x="440553" y="127526"/>
                  <a:pt x="433346" y="133092"/>
                </a:cubicBezTo>
                <a:cubicBezTo>
                  <a:pt x="426133" y="138654"/>
                  <a:pt x="415756" y="141436"/>
                  <a:pt x="402207" y="141436"/>
                </a:cubicBezTo>
                <a:cubicBezTo>
                  <a:pt x="378584" y="141436"/>
                  <a:pt x="364136" y="132206"/>
                  <a:pt x="358851" y="113749"/>
                </a:cubicBezTo>
                <a:lnTo>
                  <a:pt x="382813" y="109368"/>
                </a:lnTo>
                <a:cubicBezTo>
                  <a:pt x="386666" y="119063"/>
                  <a:pt x="393038" y="123912"/>
                  <a:pt x="401926" y="123912"/>
                </a:cubicBezTo>
                <a:cubicBezTo>
                  <a:pt x="406836" y="123912"/>
                  <a:pt x="410768" y="122620"/>
                  <a:pt x="413719" y="120042"/>
                </a:cubicBezTo>
                <a:cubicBezTo>
                  <a:pt x="416675" y="117461"/>
                  <a:pt x="418150" y="114434"/>
                  <a:pt x="418150" y="110952"/>
                </a:cubicBezTo>
                <a:cubicBezTo>
                  <a:pt x="418150" y="107101"/>
                  <a:pt x="416610" y="104069"/>
                  <a:pt x="413535" y="101862"/>
                </a:cubicBezTo>
                <a:cubicBezTo>
                  <a:pt x="410458" y="99655"/>
                  <a:pt x="406434" y="98554"/>
                  <a:pt x="401461" y="98554"/>
                </a:cubicBezTo>
                <a:close/>
                <a:moveTo>
                  <a:pt x="464581" y="40187"/>
                </a:moveTo>
                <a:lnTo>
                  <a:pt x="489754" y="40187"/>
                </a:lnTo>
                <a:lnTo>
                  <a:pt x="489754" y="102374"/>
                </a:lnTo>
                <a:lnTo>
                  <a:pt x="530029" y="40187"/>
                </a:lnTo>
                <a:lnTo>
                  <a:pt x="555761" y="40187"/>
                </a:lnTo>
                <a:lnTo>
                  <a:pt x="555761" y="139201"/>
                </a:lnTo>
                <a:lnTo>
                  <a:pt x="530590" y="139201"/>
                </a:lnTo>
                <a:lnTo>
                  <a:pt x="530590" y="75895"/>
                </a:lnTo>
                <a:lnTo>
                  <a:pt x="489754" y="139201"/>
                </a:lnTo>
                <a:lnTo>
                  <a:pt x="464581" y="139201"/>
                </a:lnTo>
                <a:close/>
                <a:moveTo>
                  <a:pt x="589699" y="40187"/>
                </a:moveTo>
                <a:lnTo>
                  <a:pt x="677430" y="40187"/>
                </a:lnTo>
                <a:lnTo>
                  <a:pt x="677430" y="139201"/>
                </a:lnTo>
                <a:lnTo>
                  <a:pt x="651327" y="139201"/>
                </a:lnTo>
                <a:lnTo>
                  <a:pt x="651327" y="61445"/>
                </a:lnTo>
                <a:lnTo>
                  <a:pt x="615615" y="61445"/>
                </a:lnTo>
                <a:lnTo>
                  <a:pt x="615615" y="105916"/>
                </a:lnTo>
                <a:cubicBezTo>
                  <a:pt x="615615" y="117230"/>
                  <a:pt x="614311" y="125169"/>
                  <a:pt x="611701" y="129737"/>
                </a:cubicBezTo>
                <a:cubicBezTo>
                  <a:pt x="609091" y="134305"/>
                  <a:pt x="606201" y="137304"/>
                  <a:pt x="603032" y="138734"/>
                </a:cubicBezTo>
                <a:cubicBezTo>
                  <a:pt x="599861" y="140166"/>
                  <a:pt x="594763" y="140879"/>
                  <a:pt x="587740" y="140879"/>
                </a:cubicBezTo>
                <a:cubicBezTo>
                  <a:pt x="583574" y="140879"/>
                  <a:pt x="578074" y="140321"/>
                  <a:pt x="571242" y="139201"/>
                </a:cubicBezTo>
                <a:lnTo>
                  <a:pt x="571242" y="119902"/>
                </a:lnTo>
                <a:cubicBezTo>
                  <a:pt x="571799" y="119902"/>
                  <a:pt x="573257" y="119963"/>
                  <a:pt x="575619" y="120089"/>
                </a:cubicBezTo>
                <a:cubicBezTo>
                  <a:pt x="578350" y="120276"/>
                  <a:pt x="580468" y="120370"/>
                  <a:pt x="581961" y="120370"/>
                </a:cubicBezTo>
                <a:cubicBezTo>
                  <a:pt x="585505" y="120370"/>
                  <a:pt x="587679" y="119204"/>
                  <a:pt x="588488" y="116874"/>
                </a:cubicBezTo>
                <a:cubicBezTo>
                  <a:pt x="589292" y="114541"/>
                  <a:pt x="589699" y="108061"/>
                  <a:pt x="589699" y="97431"/>
                </a:cubicBezTo>
                <a:close/>
                <a:moveTo>
                  <a:pt x="703257" y="40187"/>
                </a:moveTo>
                <a:lnTo>
                  <a:pt x="728432" y="40187"/>
                </a:lnTo>
                <a:lnTo>
                  <a:pt x="728432" y="102374"/>
                </a:lnTo>
                <a:lnTo>
                  <a:pt x="768705" y="40187"/>
                </a:lnTo>
                <a:lnTo>
                  <a:pt x="794437" y="40187"/>
                </a:lnTo>
                <a:lnTo>
                  <a:pt x="794437" y="139201"/>
                </a:lnTo>
                <a:lnTo>
                  <a:pt x="769270" y="139201"/>
                </a:lnTo>
                <a:lnTo>
                  <a:pt x="769270" y="75895"/>
                </a:lnTo>
                <a:lnTo>
                  <a:pt x="728432" y="139201"/>
                </a:lnTo>
                <a:lnTo>
                  <a:pt x="703257" y="139201"/>
                </a:lnTo>
                <a:close/>
                <a:moveTo>
                  <a:pt x="820264" y="40187"/>
                </a:moveTo>
                <a:lnTo>
                  <a:pt x="846460" y="40187"/>
                </a:lnTo>
                <a:lnTo>
                  <a:pt x="846460" y="76457"/>
                </a:lnTo>
                <a:lnTo>
                  <a:pt x="883941" y="76457"/>
                </a:lnTo>
                <a:lnTo>
                  <a:pt x="883941" y="40187"/>
                </a:lnTo>
                <a:lnTo>
                  <a:pt x="910235" y="40187"/>
                </a:lnTo>
                <a:lnTo>
                  <a:pt x="910235" y="139201"/>
                </a:lnTo>
                <a:lnTo>
                  <a:pt x="883941" y="139201"/>
                </a:lnTo>
                <a:lnTo>
                  <a:pt x="883941" y="97621"/>
                </a:lnTo>
                <a:lnTo>
                  <a:pt x="846460" y="97621"/>
                </a:lnTo>
                <a:lnTo>
                  <a:pt x="846460" y="139201"/>
                </a:lnTo>
                <a:lnTo>
                  <a:pt x="820264" y="139201"/>
                </a:lnTo>
                <a:close/>
                <a:moveTo>
                  <a:pt x="1022951" y="69462"/>
                </a:moveTo>
                <a:lnTo>
                  <a:pt x="997128" y="74124"/>
                </a:lnTo>
                <a:cubicBezTo>
                  <a:pt x="996257" y="68965"/>
                  <a:pt x="994281" y="65081"/>
                  <a:pt x="991206" y="62470"/>
                </a:cubicBezTo>
                <a:cubicBezTo>
                  <a:pt x="988128" y="59860"/>
                  <a:pt x="984136" y="58554"/>
                  <a:pt x="979225" y="58554"/>
                </a:cubicBezTo>
                <a:cubicBezTo>
                  <a:pt x="972698" y="58554"/>
                  <a:pt x="967493" y="60804"/>
                  <a:pt x="963611" y="65311"/>
                </a:cubicBezTo>
                <a:cubicBezTo>
                  <a:pt x="959724" y="69818"/>
                  <a:pt x="957784" y="77353"/>
                  <a:pt x="957784" y="87920"/>
                </a:cubicBezTo>
                <a:cubicBezTo>
                  <a:pt x="957784" y="99666"/>
                  <a:pt x="959756" y="107968"/>
                  <a:pt x="963702" y="112813"/>
                </a:cubicBezTo>
                <a:cubicBezTo>
                  <a:pt x="967648" y="117662"/>
                  <a:pt x="972947" y="120089"/>
                  <a:pt x="979600" y="120089"/>
                </a:cubicBezTo>
                <a:cubicBezTo>
                  <a:pt x="984571" y="120089"/>
                  <a:pt x="988643" y="118674"/>
                  <a:pt x="991814" y="115845"/>
                </a:cubicBezTo>
                <a:cubicBezTo>
                  <a:pt x="994982" y="113019"/>
                  <a:pt x="997219" y="108151"/>
                  <a:pt x="998526" y="101257"/>
                </a:cubicBezTo>
                <a:lnTo>
                  <a:pt x="1024258" y="105639"/>
                </a:lnTo>
                <a:cubicBezTo>
                  <a:pt x="1021587" y="117446"/>
                  <a:pt x="1016460" y="126368"/>
                  <a:pt x="1008878" y="132394"/>
                </a:cubicBezTo>
                <a:cubicBezTo>
                  <a:pt x="1001294" y="138424"/>
                  <a:pt x="991130" y="141436"/>
                  <a:pt x="978386" y="141436"/>
                </a:cubicBezTo>
                <a:cubicBezTo>
                  <a:pt x="963904" y="141436"/>
                  <a:pt x="952362" y="136868"/>
                  <a:pt x="943754" y="127732"/>
                </a:cubicBezTo>
                <a:cubicBezTo>
                  <a:pt x="935143" y="118595"/>
                  <a:pt x="930838" y="105947"/>
                  <a:pt x="930838" y="89788"/>
                </a:cubicBezTo>
                <a:cubicBezTo>
                  <a:pt x="930838" y="73441"/>
                  <a:pt x="935161" y="60714"/>
                  <a:pt x="943801" y="51609"/>
                </a:cubicBezTo>
                <a:cubicBezTo>
                  <a:pt x="952438" y="42505"/>
                  <a:pt x="964124" y="37952"/>
                  <a:pt x="978854" y="37952"/>
                </a:cubicBezTo>
                <a:cubicBezTo>
                  <a:pt x="990914" y="37952"/>
                  <a:pt x="1000501" y="40546"/>
                  <a:pt x="1007619" y="45734"/>
                </a:cubicBezTo>
                <a:cubicBezTo>
                  <a:pt x="1014732" y="50922"/>
                  <a:pt x="1019845" y="58834"/>
                  <a:pt x="1022951" y="69462"/>
                </a:cubicBezTo>
                <a:close/>
                <a:moveTo>
                  <a:pt x="1041787" y="40187"/>
                </a:moveTo>
                <a:lnTo>
                  <a:pt x="1067891" y="40187"/>
                </a:lnTo>
                <a:lnTo>
                  <a:pt x="1067891" y="80650"/>
                </a:lnTo>
                <a:cubicBezTo>
                  <a:pt x="1072242" y="80154"/>
                  <a:pt x="1075320" y="78819"/>
                  <a:pt x="1077121" y="76641"/>
                </a:cubicBezTo>
                <a:cubicBezTo>
                  <a:pt x="1078920" y="74465"/>
                  <a:pt x="1081098" y="69714"/>
                  <a:pt x="1083647" y="62378"/>
                </a:cubicBezTo>
                <a:cubicBezTo>
                  <a:pt x="1087006" y="52621"/>
                  <a:pt x="1090671" y="46372"/>
                  <a:pt x="1094649" y="43636"/>
                </a:cubicBezTo>
                <a:cubicBezTo>
                  <a:pt x="1098627" y="40903"/>
                  <a:pt x="1103847" y="39535"/>
                  <a:pt x="1110312" y="39535"/>
                </a:cubicBezTo>
                <a:cubicBezTo>
                  <a:pt x="1112303" y="39535"/>
                  <a:pt x="1115751" y="39690"/>
                  <a:pt x="1120659" y="40003"/>
                </a:cubicBezTo>
                <a:lnTo>
                  <a:pt x="1120752" y="57341"/>
                </a:lnTo>
                <a:cubicBezTo>
                  <a:pt x="1113854" y="57341"/>
                  <a:pt x="1109441" y="57992"/>
                  <a:pt x="1107515" y="59299"/>
                </a:cubicBezTo>
                <a:cubicBezTo>
                  <a:pt x="1105589" y="60671"/>
                  <a:pt x="1103509" y="64739"/>
                  <a:pt x="1101270" y="71514"/>
                </a:cubicBezTo>
                <a:cubicBezTo>
                  <a:pt x="1098223" y="80650"/>
                  <a:pt x="1093839" y="86274"/>
                  <a:pt x="1088121" y="88387"/>
                </a:cubicBezTo>
                <a:cubicBezTo>
                  <a:pt x="1096388" y="90687"/>
                  <a:pt x="1103383" y="97866"/>
                  <a:pt x="1109099" y="109926"/>
                </a:cubicBezTo>
                <a:cubicBezTo>
                  <a:pt x="1109413" y="110545"/>
                  <a:pt x="1109751" y="111200"/>
                  <a:pt x="1110125" y="111885"/>
                </a:cubicBezTo>
                <a:lnTo>
                  <a:pt x="1124762" y="139201"/>
                </a:lnTo>
                <a:lnTo>
                  <a:pt x="1096607" y="139201"/>
                </a:lnTo>
                <a:lnTo>
                  <a:pt x="1083553" y="110578"/>
                </a:lnTo>
                <a:cubicBezTo>
                  <a:pt x="1080883" y="104799"/>
                  <a:pt x="1078567" y="101081"/>
                  <a:pt x="1076609" y="99436"/>
                </a:cubicBezTo>
                <a:cubicBezTo>
                  <a:pt x="1074651" y="97790"/>
                  <a:pt x="1071742" y="96966"/>
                  <a:pt x="1067891" y="96966"/>
                </a:cubicBezTo>
                <a:lnTo>
                  <a:pt x="1067891" y="139201"/>
                </a:lnTo>
                <a:lnTo>
                  <a:pt x="1041787" y="139201"/>
                </a:lnTo>
                <a:close/>
                <a:moveTo>
                  <a:pt x="1137723" y="40187"/>
                </a:moveTo>
                <a:lnTo>
                  <a:pt x="1162898" y="40187"/>
                </a:lnTo>
                <a:lnTo>
                  <a:pt x="1162898" y="102374"/>
                </a:lnTo>
                <a:lnTo>
                  <a:pt x="1203171" y="40187"/>
                </a:lnTo>
                <a:lnTo>
                  <a:pt x="1228903" y="40187"/>
                </a:lnTo>
                <a:lnTo>
                  <a:pt x="1228903" y="139201"/>
                </a:lnTo>
                <a:lnTo>
                  <a:pt x="1203732" y="139201"/>
                </a:lnTo>
                <a:lnTo>
                  <a:pt x="1203732" y="75895"/>
                </a:lnTo>
                <a:lnTo>
                  <a:pt x="1162898" y="139201"/>
                </a:lnTo>
                <a:lnTo>
                  <a:pt x="1137723" y="139201"/>
                </a:lnTo>
                <a:close/>
                <a:moveTo>
                  <a:pt x="1255105" y="40187"/>
                </a:moveTo>
                <a:lnTo>
                  <a:pt x="1280275" y="40187"/>
                </a:lnTo>
                <a:lnTo>
                  <a:pt x="1280275" y="102374"/>
                </a:lnTo>
                <a:lnTo>
                  <a:pt x="1320553" y="40187"/>
                </a:lnTo>
                <a:lnTo>
                  <a:pt x="1346286" y="40187"/>
                </a:lnTo>
                <a:lnTo>
                  <a:pt x="1346286" y="139201"/>
                </a:lnTo>
                <a:lnTo>
                  <a:pt x="1321115" y="139201"/>
                </a:lnTo>
                <a:lnTo>
                  <a:pt x="1321115" y="75895"/>
                </a:lnTo>
                <a:lnTo>
                  <a:pt x="1280275" y="139201"/>
                </a:lnTo>
                <a:lnTo>
                  <a:pt x="1255105" y="139201"/>
                </a:lnTo>
                <a:close/>
                <a:moveTo>
                  <a:pt x="1317849" y="0"/>
                </a:moveTo>
                <a:lnTo>
                  <a:pt x="1330622" y="0"/>
                </a:lnTo>
                <a:cubicBezTo>
                  <a:pt x="1329876" y="8456"/>
                  <a:pt x="1326907" y="15095"/>
                  <a:pt x="1321719" y="19907"/>
                </a:cubicBezTo>
                <a:cubicBezTo>
                  <a:pt x="1316527" y="24725"/>
                  <a:pt x="1309798" y="27134"/>
                  <a:pt x="1301534" y="27134"/>
                </a:cubicBezTo>
                <a:cubicBezTo>
                  <a:pt x="1293264" y="27134"/>
                  <a:pt x="1286536" y="24725"/>
                  <a:pt x="1281348" y="19907"/>
                </a:cubicBezTo>
                <a:cubicBezTo>
                  <a:pt x="1276158" y="15095"/>
                  <a:pt x="1273187" y="8456"/>
                  <a:pt x="1272442" y="0"/>
                </a:cubicBezTo>
                <a:lnTo>
                  <a:pt x="1285215" y="0"/>
                </a:lnTo>
                <a:cubicBezTo>
                  <a:pt x="1285651" y="4417"/>
                  <a:pt x="1287209" y="7757"/>
                  <a:pt x="1289880" y="10026"/>
                </a:cubicBezTo>
                <a:cubicBezTo>
                  <a:pt x="1292552" y="12294"/>
                  <a:pt x="1296436" y="13428"/>
                  <a:pt x="1301534" y="13428"/>
                </a:cubicBezTo>
                <a:cubicBezTo>
                  <a:pt x="1306631" y="13428"/>
                  <a:pt x="1310516" y="12294"/>
                  <a:pt x="1313187" y="10026"/>
                </a:cubicBezTo>
                <a:cubicBezTo>
                  <a:pt x="1315858" y="7757"/>
                  <a:pt x="1317413" y="4417"/>
                  <a:pt x="1317849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8785451" y="6003704"/>
            <a:ext cx="539108" cy="127357"/>
          </a:xfrm>
          <a:custGeom>
            <a:avLst/>
            <a:gdLst/>
            <a:ahLst/>
            <a:cxnLst/>
            <a:rect l="l" t="t" r="r" b="b"/>
            <a:pathLst>
              <a:path w="539108" h="127357">
                <a:moveTo>
                  <a:pt x="38134" y="60602"/>
                </a:moveTo>
                <a:lnTo>
                  <a:pt x="38134" y="43538"/>
                </a:lnTo>
                <a:cubicBezTo>
                  <a:pt x="42674" y="43538"/>
                  <a:pt x="45965" y="43242"/>
                  <a:pt x="48020" y="42653"/>
                </a:cubicBezTo>
                <a:cubicBezTo>
                  <a:pt x="50072" y="42062"/>
                  <a:pt x="52017" y="40632"/>
                  <a:pt x="53846" y="38361"/>
                </a:cubicBezTo>
                <a:cubicBezTo>
                  <a:pt x="55677" y="36093"/>
                  <a:pt x="56595" y="33501"/>
                  <a:pt x="56595" y="30577"/>
                </a:cubicBezTo>
                <a:cubicBezTo>
                  <a:pt x="56595" y="27471"/>
                  <a:pt x="55461" y="24594"/>
                  <a:pt x="53194" y="21952"/>
                </a:cubicBezTo>
                <a:cubicBezTo>
                  <a:pt x="50922" y="19314"/>
                  <a:pt x="47524" y="17992"/>
                  <a:pt x="42987" y="17992"/>
                </a:cubicBezTo>
                <a:cubicBezTo>
                  <a:pt x="39506" y="17992"/>
                  <a:pt x="36392" y="18733"/>
                  <a:pt x="33660" y="20228"/>
                </a:cubicBezTo>
                <a:cubicBezTo>
                  <a:pt x="30927" y="21718"/>
                  <a:pt x="28439" y="25264"/>
                  <a:pt x="26200" y="30858"/>
                </a:cubicBezTo>
                <a:lnTo>
                  <a:pt x="4011" y="26103"/>
                </a:lnTo>
                <a:cubicBezTo>
                  <a:pt x="6250" y="17401"/>
                  <a:pt x="11034" y="10875"/>
                  <a:pt x="18371" y="6522"/>
                </a:cubicBezTo>
                <a:cubicBezTo>
                  <a:pt x="25707" y="2174"/>
                  <a:pt x="34066" y="0"/>
                  <a:pt x="43448" y="0"/>
                </a:cubicBezTo>
                <a:cubicBezTo>
                  <a:pt x="55382" y="0"/>
                  <a:pt x="64631" y="2731"/>
                  <a:pt x="71190" y="8204"/>
                </a:cubicBezTo>
                <a:cubicBezTo>
                  <a:pt x="77749" y="13672"/>
                  <a:pt x="81025" y="20537"/>
                  <a:pt x="81025" y="28807"/>
                </a:cubicBezTo>
                <a:cubicBezTo>
                  <a:pt x="81025" y="33966"/>
                  <a:pt x="79610" y="38238"/>
                  <a:pt x="76784" y="41626"/>
                </a:cubicBezTo>
                <a:cubicBezTo>
                  <a:pt x="73955" y="45014"/>
                  <a:pt x="69495" y="48167"/>
                  <a:pt x="63403" y="51090"/>
                </a:cubicBezTo>
                <a:cubicBezTo>
                  <a:pt x="70740" y="53082"/>
                  <a:pt x="76227" y="56094"/>
                  <a:pt x="79859" y="60134"/>
                </a:cubicBezTo>
                <a:cubicBezTo>
                  <a:pt x="83495" y="64177"/>
                  <a:pt x="85312" y="69210"/>
                  <a:pt x="85312" y="75239"/>
                </a:cubicBezTo>
                <a:cubicBezTo>
                  <a:pt x="85312" y="82947"/>
                  <a:pt x="81705" y="89574"/>
                  <a:pt x="74498" y="95140"/>
                </a:cubicBezTo>
                <a:cubicBezTo>
                  <a:pt x="67283" y="100702"/>
                  <a:pt x="56905" y="103484"/>
                  <a:pt x="43354" y="103484"/>
                </a:cubicBezTo>
                <a:cubicBezTo>
                  <a:pt x="19735" y="103484"/>
                  <a:pt x="5288" y="94254"/>
                  <a:pt x="0" y="75797"/>
                </a:cubicBezTo>
                <a:lnTo>
                  <a:pt x="23965" y="71416"/>
                </a:lnTo>
                <a:cubicBezTo>
                  <a:pt x="27817" y="81111"/>
                  <a:pt x="34188" y="85960"/>
                  <a:pt x="43078" y="85960"/>
                </a:cubicBezTo>
                <a:cubicBezTo>
                  <a:pt x="47984" y="85960"/>
                  <a:pt x="51919" y="84668"/>
                  <a:pt x="54871" y="82090"/>
                </a:cubicBezTo>
                <a:cubicBezTo>
                  <a:pt x="57823" y="79509"/>
                  <a:pt x="59299" y="76482"/>
                  <a:pt x="59299" y="73000"/>
                </a:cubicBezTo>
                <a:cubicBezTo>
                  <a:pt x="59299" y="69149"/>
                  <a:pt x="57762" y="66117"/>
                  <a:pt x="54688" y="63910"/>
                </a:cubicBezTo>
                <a:cubicBezTo>
                  <a:pt x="51609" y="61703"/>
                  <a:pt x="47584" y="60602"/>
                  <a:pt x="42612" y="60602"/>
                </a:cubicBezTo>
                <a:close/>
                <a:moveTo>
                  <a:pt x="122526" y="32442"/>
                </a:moveTo>
                <a:lnTo>
                  <a:pt x="98752" y="28152"/>
                </a:lnTo>
                <a:cubicBezTo>
                  <a:pt x="101422" y="18578"/>
                  <a:pt x="106023" y="11494"/>
                  <a:pt x="112550" y="6897"/>
                </a:cubicBezTo>
                <a:cubicBezTo>
                  <a:pt x="119077" y="2296"/>
                  <a:pt x="128772" y="0"/>
                  <a:pt x="141638" y="0"/>
                </a:cubicBezTo>
                <a:cubicBezTo>
                  <a:pt x="153324" y="0"/>
                  <a:pt x="162025" y="1381"/>
                  <a:pt x="167742" y="4146"/>
                </a:cubicBezTo>
                <a:cubicBezTo>
                  <a:pt x="173460" y="6911"/>
                  <a:pt x="177484" y="10425"/>
                  <a:pt x="179816" y="14680"/>
                </a:cubicBezTo>
                <a:cubicBezTo>
                  <a:pt x="182146" y="18939"/>
                  <a:pt x="183312" y="26755"/>
                  <a:pt x="183312" y="38130"/>
                </a:cubicBezTo>
                <a:lnTo>
                  <a:pt x="183035" y="68713"/>
                </a:lnTo>
                <a:cubicBezTo>
                  <a:pt x="183035" y="77414"/>
                  <a:pt x="183453" y="83828"/>
                  <a:pt x="184295" y="87961"/>
                </a:cubicBezTo>
                <a:cubicBezTo>
                  <a:pt x="185129" y="92097"/>
                  <a:pt x="186699" y="96526"/>
                  <a:pt x="188997" y="101249"/>
                </a:cubicBezTo>
                <a:lnTo>
                  <a:pt x="163080" y="101249"/>
                </a:lnTo>
                <a:cubicBezTo>
                  <a:pt x="162396" y="99510"/>
                  <a:pt x="161556" y="96932"/>
                  <a:pt x="160563" y="93512"/>
                </a:cubicBezTo>
                <a:cubicBezTo>
                  <a:pt x="160128" y="91958"/>
                  <a:pt x="159818" y="90932"/>
                  <a:pt x="159632" y="90435"/>
                </a:cubicBezTo>
                <a:cubicBezTo>
                  <a:pt x="155152" y="94787"/>
                  <a:pt x="150368" y="98049"/>
                  <a:pt x="145274" y="100223"/>
                </a:cubicBezTo>
                <a:cubicBezTo>
                  <a:pt x="140176" y="102397"/>
                  <a:pt x="134737" y="103484"/>
                  <a:pt x="128958" y="103484"/>
                </a:cubicBezTo>
                <a:cubicBezTo>
                  <a:pt x="118761" y="103484"/>
                  <a:pt x="110728" y="100720"/>
                  <a:pt x="104858" y="95190"/>
                </a:cubicBezTo>
                <a:cubicBezTo>
                  <a:pt x="98981" y="89658"/>
                  <a:pt x="96044" y="82663"/>
                  <a:pt x="96044" y="74209"/>
                </a:cubicBezTo>
                <a:cubicBezTo>
                  <a:pt x="96044" y="68615"/>
                  <a:pt x="97380" y="63633"/>
                  <a:pt x="100055" y="59248"/>
                </a:cubicBezTo>
                <a:cubicBezTo>
                  <a:pt x="102725" y="54864"/>
                  <a:pt x="106469" y="51512"/>
                  <a:pt x="111290" y="49179"/>
                </a:cubicBezTo>
                <a:cubicBezTo>
                  <a:pt x="116107" y="46846"/>
                  <a:pt x="123052" y="44812"/>
                  <a:pt x="132127" y="43073"/>
                </a:cubicBezTo>
                <a:cubicBezTo>
                  <a:pt x="144371" y="40769"/>
                  <a:pt x="152856" y="38627"/>
                  <a:pt x="157579" y="36637"/>
                </a:cubicBezTo>
                <a:lnTo>
                  <a:pt x="157579" y="34027"/>
                </a:lnTo>
                <a:cubicBezTo>
                  <a:pt x="157579" y="28994"/>
                  <a:pt x="156337" y="25405"/>
                  <a:pt x="153849" y="23255"/>
                </a:cubicBezTo>
                <a:cubicBezTo>
                  <a:pt x="151365" y="21113"/>
                  <a:pt x="146671" y="20040"/>
                  <a:pt x="139774" y="20040"/>
                </a:cubicBezTo>
                <a:cubicBezTo>
                  <a:pt x="135111" y="20040"/>
                  <a:pt x="131475" y="20958"/>
                  <a:pt x="128865" y="22791"/>
                </a:cubicBezTo>
                <a:cubicBezTo>
                  <a:pt x="126256" y="24626"/>
                  <a:pt x="124139" y="27846"/>
                  <a:pt x="122526" y="32442"/>
                </a:cubicBezTo>
                <a:close/>
                <a:moveTo>
                  <a:pt x="157579" y="53700"/>
                </a:moveTo>
                <a:cubicBezTo>
                  <a:pt x="154220" y="54820"/>
                  <a:pt x="148910" y="56151"/>
                  <a:pt x="141638" y="57707"/>
                </a:cubicBezTo>
                <a:cubicBezTo>
                  <a:pt x="134362" y="59259"/>
                  <a:pt x="129611" y="60786"/>
                  <a:pt x="127371" y="62279"/>
                </a:cubicBezTo>
                <a:cubicBezTo>
                  <a:pt x="123951" y="64702"/>
                  <a:pt x="122242" y="67780"/>
                  <a:pt x="122242" y="71506"/>
                </a:cubicBezTo>
                <a:cubicBezTo>
                  <a:pt x="122242" y="75175"/>
                  <a:pt x="123613" y="78346"/>
                  <a:pt x="126348" y="81017"/>
                </a:cubicBezTo>
                <a:cubicBezTo>
                  <a:pt x="129082" y="83689"/>
                  <a:pt x="132563" y="85027"/>
                  <a:pt x="136789" y="85027"/>
                </a:cubicBezTo>
                <a:cubicBezTo>
                  <a:pt x="141513" y="85027"/>
                  <a:pt x="146015" y="83473"/>
                  <a:pt x="150307" y="80365"/>
                </a:cubicBezTo>
                <a:cubicBezTo>
                  <a:pt x="153475" y="78004"/>
                  <a:pt x="155560" y="75114"/>
                  <a:pt x="156553" y="71694"/>
                </a:cubicBezTo>
                <a:cubicBezTo>
                  <a:pt x="157237" y="69457"/>
                  <a:pt x="157579" y="65199"/>
                  <a:pt x="157579" y="58920"/>
                </a:cubicBezTo>
                <a:close/>
                <a:moveTo>
                  <a:pt x="209419" y="2235"/>
                </a:moveTo>
                <a:lnTo>
                  <a:pt x="266756" y="2235"/>
                </a:lnTo>
                <a:cubicBezTo>
                  <a:pt x="278503" y="2235"/>
                  <a:pt x="287298" y="4377"/>
                  <a:pt x="293144" y="8665"/>
                </a:cubicBezTo>
                <a:cubicBezTo>
                  <a:pt x="298984" y="12956"/>
                  <a:pt x="301907" y="19422"/>
                  <a:pt x="301907" y="28062"/>
                </a:cubicBezTo>
                <a:cubicBezTo>
                  <a:pt x="301907" y="33591"/>
                  <a:pt x="300304" y="38411"/>
                  <a:pt x="297108" y="42512"/>
                </a:cubicBezTo>
                <a:cubicBezTo>
                  <a:pt x="293903" y="46615"/>
                  <a:pt x="289879" y="49348"/>
                  <a:pt x="285030" y="50716"/>
                </a:cubicBezTo>
                <a:cubicBezTo>
                  <a:pt x="291866" y="52393"/>
                  <a:pt x="296964" y="55533"/>
                  <a:pt x="300322" y="60130"/>
                </a:cubicBezTo>
                <a:cubicBezTo>
                  <a:pt x="303677" y="64730"/>
                  <a:pt x="305355" y="69767"/>
                  <a:pt x="305355" y="75239"/>
                </a:cubicBezTo>
                <a:cubicBezTo>
                  <a:pt x="305355" y="82947"/>
                  <a:pt x="302525" y="89207"/>
                  <a:pt x="296870" y="94020"/>
                </a:cubicBezTo>
                <a:cubicBezTo>
                  <a:pt x="291215" y="98841"/>
                  <a:pt x="282856" y="101249"/>
                  <a:pt x="271789" y="101249"/>
                </a:cubicBezTo>
                <a:lnTo>
                  <a:pt x="209419" y="101249"/>
                </a:lnTo>
                <a:close/>
                <a:moveTo>
                  <a:pt x="235804" y="43350"/>
                </a:moveTo>
                <a:lnTo>
                  <a:pt x="252676" y="43350"/>
                </a:lnTo>
                <a:cubicBezTo>
                  <a:pt x="260824" y="43350"/>
                  <a:pt x="266713" y="42325"/>
                  <a:pt x="270349" y="40273"/>
                </a:cubicBezTo>
                <a:cubicBezTo>
                  <a:pt x="273981" y="38224"/>
                  <a:pt x="275800" y="34991"/>
                  <a:pt x="275800" y="30577"/>
                </a:cubicBezTo>
                <a:cubicBezTo>
                  <a:pt x="275800" y="26412"/>
                  <a:pt x="274108" y="23446"/>
                  <a:pt x="270716" y="21671"/>
                </a:cubicBezTo>
                <a:cubicBezTo>
                  <a:pt x="267329" y="19903"/>
                  <a:pt x="261316" y="19018"/>
                  <a:pt x="252676" y="19018"/>
                </a:cubicBezTo>
                <a:lnTo>
                  <a:pt x="235804" y="19018"/>
                </a:lnTo>
                <a:close/>
                <a:moveTo>
                  <a:pt x="235804" y="84470"/>
                </a:moveTo>
                <a:lnTo>
                  <a:pt x="256499" y="84470"/>
                </a:lnTo>
                <a:cubicBezTo>
                  <a:pt x="263959" y="84470"/>
                  <a:pt x="269395" y="83566"/>
                  <a:pt x="272815" y="81762"/>
                </a:cubicBezTo>
                <a:cubicBezTo>
                  <a:pt x="276235" y="79963"/>
                  <a:pt x="277941" y="76725"/>
                  <a:pt x="277941" y="72067"/>
                </a:cubicBezTo>
                <a:cubicBezTo>
                  <a:pt x="277941" y="67222"/>
                  <a:pt x="275983" y="63878"/>
                  <a:pt x="272070" y="62042"/>
                </a:cubicBezTo>
                <a:cubicBezTo>
                  <a:pt x="268153" y="60213"/>
                  <a:pt x="260539" y="59295"/>
                  <a:pt x="249224" y="59295"/>
                </a:cubicBezTo>
                <a:lnTo>
                  <a:pt x="235804" y="59295"/>
                </a:lnTo>
                <a:close/>
                <a:moveTo>
                  <a:pt x="317210" y="50341"/>
                </a:moveTo>
                <a:cubicBezTo>
                  <a:pt x="317210" y="41640"/>
                  <a:pt x="319351" y="33220"/>
                  <a:pt x="323643" y="25077"/>
                </a:cubicBezTo>
                <a:cubicBezTo>
                  <a:pt x="327935" y="16934"/>
                  <a:pt x="334011" y="10720"/>
                  <a:pt x="341870" y="6428"/>
                </a:cubicBezTo>
                <a:cubicBezTo>
                  <a:pt x="349732" y="2141"/>
                  <a:pt x="358513" y="0"/>
                  <a:pt x="368207" y="0"/>
                </a:cubicBezTo>
                <a:cubicBezTo>
                  <a:pt x="383191" y="0"/>
                  <a:pt x="395463" y="4859"/>
                  <a:pt x="405036" y="14587"/>
                </a:cubicBezTo>
                <a:cubicBezTo>
                  <a:pt x="414608" y="24314"/>
                  <a:pt x="419392" y="36607"/>
                  <a:pt x="419392" y="51461"/>
                </a:cubicBezTo>
                <a:cubicBezTo>
                  <a:pt x="419392" y="66441"/>
                  <a:pt x="414561" y="78858"/>
                  <a:pt x="404899" y="88710"/>
                </a:cubicBezTo>
                <a:cubicBezTo>
                  <a:pt x="395233" y="98561"/>
                  <a:pt x="383061" y="103484"/>
                  <a:pt x="368396" y="103484"/>
                </a:cubicBezTo>
                <a:cubicBezTo>
                  <a:pt x="359323" y="103484"/>
                  <a:pt x="350669" y="101433"/>
                  <a:pt x="342435" y="97332"/>
                </a:cubicBezTo>
                <a:cubicBezTo>
                  <a:pt x="334195" y="93232"/>
                  <a:pt x="327935" y="87217"/>
                  <a:pt x="323643" y="79290"/>
                </a:cubicBezTo>
                <a:cubicBezTo>
                  <a:pt x="319351" y="71370"/>
                  <a:pt x="317210" y="61718"/>
                  <a:pt x="317210" y="50341"/>
                </a:cubicBezTo>
                <a:close/>
                <a:moveTo>
                  <a:pt x="344062" y="51742"/>
                </a:moveTo>
                <a:cubicBezTo>
                  <a:pt x="344062" y="61563"/>
                  <a:pt x="346392" y="69084"/>
                  <a:pt x="351053" y="74303"/>
                </a:cubicBezTo>
                <a:cubicBezTo>
                  <a:pt x="355716" y="79527"/>
                  <a:pt x="361469" y="82137"/>
                  <a:pt x="368301" y="82137"/>
                </a:cubicBezTo>
                <a:cubicBezTo>
                  <a:pt x="375142" y="82137"/>
                  <a:pt x="380876" y="79527"/>
                  <a:pt x="385506" y="74303"/>
                </a:cubicBezTo>
                <a:cubicBezTo>
                  <a:pt x="390139" y="69084"/>
                  <a:pt x="392450" y="61498"/>
                  <a:pt x="392450" y="51558"/>
                </a:cubicBezTo>
                <a:cubicBezTo>
                  <a:pt x="392450" y="41860"/>
                  <a:pt x="390139" y="34401"/>
                  <a:pt x="385506" y="29177"/>
                </a:cubicBezTo>
                <a:cubicBezTo>
                  <a:pt x="380876" y="23957"/>
                  <a:pt x="375142" y="21347"/>
                  <a:pt x="368301" y="21347"/>
                </a:cubicBezTo>
                <a:cubicBezTo>
                  <a:pt x="361469" y="21347"/>
                  <a:pt x="355716" y="23957"/>
                  <a:pt x="351053" y="29177"/>
                </a:cubicBezTo>
                <a:cubicBezTo>
                  <a:pt x="346392" y="34401"/>
                  <a:pt x="344062" y="41925"/>
                  <a:pt x="344062" y="51742"/>
                </a:cubicBezTo>
                <a:close/>
                <a:moveTo>
                  <a:pt x="517755" y="101249"/>
                </a:moveTo>
                <a:lnTo>
                  <a:pt x="442796" y="101249"/>
                </a:lnTo>
                <a:lnTo>
                  <a:pt x="442796" y="127357"/>
                </a:lnTo>
                <a:lnTo>
                  <a:pt x="421542" y="127357"/>
                </a:lnTo>
                <a:lnTo>
                  <a:pt x="421542" y="79808"/>
                </a:lnTo>
                <a:lnTo>
                  <a:pt x="432262" y="79808"/>
                </a:lnTo>
                <a:cubicBezTo>
                  <a:pt x="436738" y="74832"/>
                  <a:pt x="440435" y="67063"/>
                  <a:pt x="443359" y="56494"/>
                </a:cubicBezTo>
                <a:cubicBezTo>
                  <a:pt x="446277" y="45928"/>
                  <a:pt x="448016" y="27846"/>
                  <a:pt x="448578" y="2235"/>
                </a:cubicBezTo>
                <a:lnTo>
                  <a:pt x="528477" y="2235"/>
                </a:lnTo>
                <a:lnTo>
                  <a:pt x="528477" y="79808"/>
                </a:lnTo>
                <a:lnTo>
                  <a:pt x="539108" y="79808"/>
                </a:lnTo>
                <a:lnTo>
                  <a:pt x="539108" y="127357"/>
                </a:lnTo>
                <a:lnTo>
                  <a:pt x="517755" y="127357"/>
                </a:lnTo>
                <a:close/>
                <a:moveTo>
                  <a:pt x="502560" y="79808"/>
                </a:moveTo>
                <a:lnTo>
                  <a:pt x="502653" y="23774"/>
                </a:lnTo>
                <a:lnTo>
                  <a:pt x="470955" y="23774"/>
                </a:lnTo>
                <a:cubicBezTo>
                  <a:pt x="469897" y="51122"/>
                  <a:pt x="465548" y="69800"/>
                  <a:pt x="457903" y="7980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7055920" y="6232180"/>
            <a:ext cx="2078837" cy="138917"/>
          </a:xfrm>
          <a:custGeom>
            <a:avLst/>
            <a:gdLst/>
            <a:ahLst/>
            <a:cxnLst/>
            <a:rect l="l" t="t" r="r" b="b"/>
            <a:pathLst>
              <a:path w="2078837" h="138917">
                <a:moveTo>
                  <a:pt x="0" y="2237"/>
                </a:moveTo>
                <a:lnTo>
                  <a:pt x="26108" y="2237"/>
                </a:lnTo>
                <a:lnTo>
                  <a:pt x="26108" y="42697"/>
                </a:lnTo>
                <a:cubicBezTo>
                  <a:pt x="30460" y="42200"/>
                  <a:pt x="33538" y="40868"/>
                  <a:pt x="35338" y="38690"/>
                </a:cubicBezTo>
                <a:cubicBezTo>
                  <a:pt x="37137" y="36515"/>
                  <a:pt x="39316" y="31761"/>
                  <a:pt x="41864" y="24426"/>
                </a:cubicBezTo>
                <a:cubicBezTo>
                  <a:pt x="45220" y="14668"/>
                  <a:pt x="48889" y="8418"/>
                  <a:pt x="52867" y="5685"/>
                </a:cubicBezTo>
                <a:cubicBezTo>
                  <a:pt x="56844" y="2953"/>
                  <a:pt x="62064" y="1585"/>
                  <a:pt x="68529" y="1585"/>
                </a:cubicBezTo>
                <a:cubicBezTo>
                  <a:pt x="70517" y="1585"/>
                  <a:pt x="73970" y="1737"/>
                  <a:pt x="78876" y="2049"/>
                </a:cubicBezTo>
                <a:lnTo>
                  <a:pt x="78971" y="19391"/>
                </a:lnTo>
                <a:cubicBezTo>
                  <a:pt x="72073" y="19391"/>
                  <a:pt x="67658" y="20042"/>
                  <a:pt x="65730" y="21349"/>
                </a:cubicBezTo>
                <a:cubicBezTo>
                  <a:pt x="63806" y="22717"/>
                  <a:pt x="61726" y="26789"/>
                  <a:pt x="59487" y="33560"/>
                </a:cubicBezTo>
                <a:cubicBezTo>
                  <a:pt x="56442" y="42697"/>
                  <a:pt x="52057" y="48324"/>
                  <a:pt x="46340" y="50437"/>
                </a:cubicBezTo>
                <a:cubicBezTo>
                  <a:pt x="54605" y="52737"/>
                  <a:pt x="61596" y="59915"/>
                  <a:pt x="67313" y="71973"/>
                </a:cubicBezTo>
                <a:cubicBezTo>
                  <a:pt x="67626" y="72595"/>
                  <a:pt x="67964" y="73250"/>
                  <a:pt x="68339" y="73931"/>
                </a:cubicBezTo>
                <a:lnTo>
                  <a:pt x="82977" y="101251"/>
                </a:lnTo>
                <a:lnTo>
                  <a:pt x="54825" y="101251"/>
                </a:lnTo>
                <a:lnTo>
                  <a:pt x="41772" y="72624"/>
                </a:lnTo>
                <a:cubicBezTo>
                  <a:pt x="39100" y="66846"/>
                  <a:pt x="36782" y="63131"/>
                  <a:pt x="34824" y="61485"/>
                </a:cubicBezTo>
                <a:cubicBezTo>
                  <a:pt x="32866" y="59837"/>
                  <a:pt x="29960" y="59012"/>
                  <a:pt x="26108" y="59012"/>
                </a:cubicBezTo>
                <a:lnTo>
                  <a:pt x="26108" y="101251"/>
                </a:lnTo>
                <a:lnTo>
                  <a:pt x="0" y="101251"/>
                </a:lnTo>
                <a:close/>
                <a:moveTo>
                  <a:pt x="153933" y="69736"/>
                </a:moveTo>
                <a:lnTo>
                  <a:pt x="180033" y="74118"/>
                </a:lnTo>
                <a:cubicBezTo>
                  <a:pt x="176678" y="83690"/>
                  <a:pt x="171378" y="90979"/>
                  <a:pt x="164139" y="95981"/>
                </a:cubicBezTo>
                <a:cubicBezTo>
                  <a:pt x="156896" y="100984"/>
                  <a:pt x="147838" y="103486"/>
                  <a:pt x="136962" y="103486"/>
                </a:cubicBezTo>
                <a:cubicBezTo>
                  <a:pt x="119743" y="103486"/>
                  <a:pt x="107003" y="97859"/>
                  <a:pt x="98734" y="86613"/>
                </a:cubicBezTo>
                <a:cubicBezTo>
                  <a:pt x="92208" y="77599"/>
                  <a:pt x="88946" y="66223"/>
                  <a:pt x="88946" y="52486"/>
                </a:cubicBezTo>
                <a:cubicBezTo>
                  <a:pt x="88946" y="36080"/>
                  <a:pt x="93237" y="23231"/>
                  <a:pt x="101816" y="13936"/>
                </a:cubicBezTo>
                <a:cubicBezTo>
                  <a:pt x="110391" y="4645"/>
                  <a:pt x="121239" y="0"/>
                  <a:pt x="134352" y="0"/>
                </a:cubicBezTo>
                <a:cubicBezTo>
                  <a:pt x="149080" y="0"/>
                  <a:pt x="160705" y="4861"/>
                  <a:pt x="169222" y="14588"/>
                </a:cubicBezTo>
                <a:cubicBezTo>
                  <a:pt x="177736" y="24312"/>
                  <a:pt x="181807" y="39215"/>
                  <a:pt x="181434" y="59293"/>
                </a:cubicBezTo>
                <a:lnTo>
                  <a:pt x="115798" y="59293"/>
                </a:lnTo>
                <a:cubicBezTo>
                  <a:pt x="115985" y="67062"/>
                  <a:pt x="118099" y="73105"/>
                  <a:pt x="122138" y="77430"/>
                </a:cubicBezTo>
                <a:cubicBezTo>
                  <a:pt x="126177" y="81749"/>
                  <a:pt x="131213" y="83909"/>
                  <a:pt x="137243" y="83909"/>
                </a:cubicBezTo>
                <a:cubicBezTo>
                  <a:pt x="141344" y="83909"/>
                  <a:pt x="144795" y="82790"/>
                  <a:pt x="147590" y="80550"/>
                </a:cubicBezTo>
                <a:cubicBezTo>
                  <a:pt x="150383" y="78311"/>
                  <a:pt x="152501" y="74708"/>
                  <a:pt x="153933" y="69736"/>
                </a:cubicBezTo>
                <a:close/>
                <a:moveTo>
                  <a:pt x="155423" y="43258"/>
                </a:moveTo>
                <a:cubicBezTo>
                  <a:pt x="155233" y="35673"/>
                  <a:pt x="153274" y="29910"/>
                  <a:pt x="149548" y="25964"/>
                </a:cubicBezTo>
                <a:cubicBezTo>
                  <a:pt x="145818" y="22015"/>
                  <a:pt x="141283" y="20042"/>
                  <a:pt x="135936" y="20042"/>
                </a:cubicBezTo>
                <a:cubicBezTo>
                  <a:pt x="130220" y="20042"/>
                  <a:pt x="125493" y="22123"/>
                  <a:pt x="121763" y="26292"/>
                </a:cubicBezTo>
                <a:cubicBezTo>
                  <a:pt x="118038" y="30454"/>
                  <a:pt x="116202" y="36109"/>
                  <a:pt x="116262" y="43258"/>
                </a:cubicBezTo>
                <a:close/>
                <a:moveTo>
                  <a:pt x="202040" y="2237"/>
                </a:moveTo>
                <a:lnTo>
                  <a:pt x="226465" y="2237"/>
                </a:lnTo>
                <a:lnTo>
                  <a:pt x="226465" y="16781"/>
                </a:lnTo>
                <a:cubicBezTo>
                  <a:pt x="229634" y="11809"/>
                  <a:pt x="233925" y="7767"/>
                  <a:pt x="239332" y="4659"/>
                </a:cubicBezTo>
                <a:cubicBezTo>
                  <a:pt x="244743" y="1552"/>
                  <a:pt x="250736" y="0"/>
                  <a:pt x="257326" y="0"/>
                </a:cubicBezTo>
                <a:cubicBezTo>
                  <a:pt x="268824" y="0"/>
                  <a:pt x="278582" y="4504"/>
                  <a:pt x="286600" y="13516"/>
                </a:cubicBezTo>
                <a:cubicBezTo>
                  <a:pt x="294621" y="22530"/>
                  <a:pt x="298629" y="35083"/>
                  <a:pt x="298629" y="51181"/>
                </a:cubicBezTo>
                <a:cubicBezTo>
                  <a:pt x="298629" y="67717"/>
                  <a:pt x="294588" y="80565"/>
                  <a:pt x="286506" y="89735"/>
                </a:cubicBezTo>
                <a:cubicBezTo>
                  <a:pt x="278427" y="98900"/>
                  <a:pt x="268640" y="103486"/>
                  <a:pt x="257141" y="103486"/>
                </a:cubicBezTo>
                <a:cubicBezTo>
                  <a:pt x="251670" y="103486"/>
                  <a:pt x="246712" y="102399"/>
                  <a:pt x="242265" y="100225"/>
                </a:cubicBezTo>
                <a:cubicBezTo>
                  <a:pt x="237824" y="98051"/>
                  <a:pt x="233147" y="94321"/>
                  <a:pt x="228237" y="89036"/>
                </a:cubicBezTo>
                <a:lnTo>
                  <a:pt x="228237" y="138918"/>
                </a:lnTo>
                <a:lnTo>
                  <a:pt x="202040" y="138918"/>
                </a:lnTo>
                <a:close/>
                <a:moveTo>
                  <a:pt x="227957" y="50066"/>
                </a:moveTo>
                <a:cubicBezTo>
                  <a:pt x="227957" y="61190"/>
                  <a:pt x="230162" y="69409"/>
                  <a:pt x="234577" y="74722"/>
                </a:cubicBezTo>
                <a:cubicBezTo>
                  <a:pt x="238990" y="80040"/>
                  <a:pt x="244365" y="82696"/>
                  <a:pt x="250705" y="82696"/>
                </a:cubicBezTo>
                <a:cubicBezTo>
                  <a:pt x="256795" y="82696"/>
                  <a:pt x="261860" y="80256"/>
                  <a:pt x="265904" y="75374"/>
                </a:cubicBezTo>
                <a:cubicBezTo>
                  <a:pt x="269943" y="70496"/>
                  <a:pt x="271962" y="62493"/>
                  <a:pt x="271962" y="51369"/>
                </a:cubicBezTo>
                <a:cubicBezTo>
                  <a:pt x="271962" y="40987"/>
                  <a:pt x="269881" y="33280"/>
                  <a:pt x="265716" y="28246"/>
                </a:cubicBezTo>
                <a:cubicBezTo>
                  <a:pt x="261552" y="23213"/>
                  <a:pt x="256393" y="20698"/>
                  <a:pt x="250240" y="20698"/>
                </a:cubicBezTo>
                <a:cubicBezTo>
                  <a:pt x="243835" y="20698"/>
                  <a:pt x="238521" y="23167"/>
                  <a:pt x="234299" y="28106"/>
                </a:cubicBezTo>
                <a:cubicBezTo>
                  <a:pt x="230070" y="33048"/>
                  <a:pt x="227957" y="40371"/>
                  <a:pt x="227957" y="50066"/>
                </a:cubicBezTo>
                <a:close/>
                <a:moveTo>
                  <a:pt x="338997" y="32444"/>
                </a:moveTo>
                <a:lnTo>
                  <a:pt x="315224" y="28152"/>
                </a:lnTo>
                <a:cubicBezTo>
                  <a:pt x="317896" y="18581"/>
                  <a:pt x="322499" y="11495"/>
                  <a:pt x="329026" y="6895"/>
                </a:cubicBezTo>
                <a:cubicBezTo>
                  <a:pt x="335553" y="2298"/>
                  <a:pt x="345247" y="0"/>
                  <a:pt x="358114" y="0"/>
                </a:cubicBezTo>
                <a:cubicBezTo>
                  <a:pt x="369796" y="0"/>
                  <a:pt x="378497" y="1383"/>
                  <a:pt x="384215" y="4148"/>
                </a:cubicBezTo>
                <a:cubicBezTo>
                  <a:pt x="389931" y="6913"/>
                  <a:pt x="393955" y="10423"/>
                  <a:pt x="396288" y="14678"/>
                </a:cubicBezTo>
                <a:cubicBezTo>
                  <a:pt x="398622" y="18940"/>
                  <a:pt x="399787" y="26753"/>
                  <a:pt x="399787" y="38128"/>
                </a:cubicBezTo>
                <a:lnTo>
                  <a:pt x="399507" y="68714"/>
                </a:lnTo>
                <a:cubicBezTo>
                  <a:pt x="399507" y="77412"/>
                  <a:pt x="399929" y="83827"/>
                  <a:pt x="400770" y="87959"/>
                </a:cubicBezTo>
                <a:cubicBezTo>
                  <a:pt x="401606" y="92096"/>
                  <a:pt x="403176" y="96528"/>
                  <a:pt x="405472" y="101251"/>
                </a:cubicBezTo>
                <a:lnTo>
                  <a:pt x="379556" y="101251"/>
                </a:lnTo>
                <a:cubicBezTo>
                  <a:pt x="378872" y="99513"/>
                  <a:pt x="378032" y="96931"/>
                  <a:pt x="377035" y="93511"/>
                </a:cubicBezTo>
                <a:cubicBezTo>
                  <a:pt x="376600" y="91959"/>
                  <a:pt x="376294" y="90934"/>
                  <a:pt x="376104" y="90436"/>
                </a:cubicBezTo>
                <a:cubicBezTo>
                  <a:pt x="371629" y="94789"/>
                  <a:pt x="366844" y="98051"/>
                  <a:pt x="361747" y="100225"/>
                </a:cubicBezTo>
                <a:cubicBezTo>
                  <a:pt x="356652" y="102399"/>
                  <a:pt x="351212" y="103486"/>
                  <a:pt x="345435" y="103486"/>
                </a:cubicBezTo>
                <a:cubicBezTo>
                  <a:pt x="335236" y="103486"/>
                  <a:pt x="327200" y="100722"/>
                  <a:pt x="321333" y="95188"/>
                </a:cubicBezTo>
                <a:cubicBezTo>
                  <a:pt x="315458" y="89659"/>
                  <a:pt x="312521" y="82664"/>
                  <a:pt x="312521" y="74212"/>
                </a:cubicBezTo>
                <a:cubicBezTo>
                  <a:pt x="312521" y="68617"/>
                  <a:pt x="313855" y="63631"/>
                  <a:pt x="316527" y="59250"/>
                </a:cubicBezTo>
                <a:cubicBezTo>
                  <a:pt x="319199" y="54864"/>
                  <a:pt x="322946" y="51509"/>
                  <a:pt x="327765" y="49177"/>
                </a:cubicBezTo>
                <a:cubicBezTo>
                  <a:pt x="332579" y="46848"/>
                  <a:pt x="339528" y="44810"/>
                  <a:pt x="348603" y="43071"/>
                </a:cubicBezTo>
                <a:cubicBezTo>
                  <a:pt x="360846" y="40771"/>
                  <a:pt x="369332" y="38629"/>
                  <a:pt x="374055" y="36637"/>
                </a:cubicBezTo>
                <a:lnTo>
                  <a:pt x="374055" y="34028"/>
                </a:lnTo>
                <a:cubicBezTo>
                  <a:pt x="374055" y="28992"/>
                  <a:pt x="372812" y="25406"/>
                  <a:pt x="370325" y="23257"/>
                </a:cubicBezTo>
                <a:cubicBezTo>
                  <a:pt x="367838" y="21114"/>
                  <a:pt x="363147" y="20042"/>
                  <a:pt x="356245" y="20042"/>
                </a:cubicBezTo>
                <a:cubicBezTo>
                  <a:pt x="351587" y="20042"/>
                  <a:pt x="347951" y="20960"/>
                  <a:pt x="345341" y="22789"/>
                </a:cubicBezTo>
                <a:cubicBezTo>
                  <a:pt x="342731" y="24625"/>
                  <a:pt x="340614" y="27843"/>
                  <a:pt x="338997" y="32444"/>
                </a:cubicBezTo>
                <a:close/>
                <a:moveTo>
                  <a:pt x="374055" y="53702"/>
                </a:moveTo>
                <a:cubicBezTo>
                  <a:pt x="370695" y="54817"/>
                  <a:pt x="365383" y="56153"/>
                  <a:pt x="358114" y="57705"/>
                </a:cubicBezTo>
                <a:cubicBezTo>
                  <a:pt x="350839" y="59260"/>
                  <a:pt x="346083" y="60786"/>
                  <a:pt x="343844" y="62277"/>
                </a:cubicBezTo>
                <a:cubicBezTo>
                  <a:pt x="340424" y="64703"/>
                  <a:pt x="338717" y="67778"/>
                  <a:pt x="338717" y="71508"/>
                </a:cubicBezTo>
                <a:cubicBezTo>
                  <a:pt x="338717" y="75173"/>
                  <a:pt x="340085" y="78348"/>
                  <a:pt x="342826" y="81019"/>
                </a:cubicBezTo>
                <a:cubicBezTo>
                  <a:pt x="345557" y="83690"/>
                  <a:pt x="349039" y="85026"/>
                  <a:pt x="353261" y="85026"/>
                </a:cubicBezTo>
                <a:cubicBezTo>
                  <a:pt x="357984" y="85026"/>
                  <a:pt x="362491" y="83474"/>
                  <a:pt x="366782" y="80367"/>
                </a:cubicBezTo>
                <a:cubicBezTo>
                  <a:pt x="369951" y="78003"/>
                  <a:pt x="372032" y="75111"/>
                  <a:pt x="373029" y="71691"/>
                </a:cubicBezTo>
                <a:cubicBezTo>
                  <a:pt x="373709" y="69455"/>
                  <a:pt x="374055" y="65201"/>
                  <a:pt x="374055" y="58922"/>
                </a:cubicBezTo>
                <a:close/>
                <a:moveTo>
                  <a:pt x="426359" y="2237"/>
                </a:moveTo>
                <a:lnTo>
                  <a:pt x="458803" y="2237"/>
                </a:lnTo>
                <a:lnTo>
                  <a:pt x="483420" y="71231"/>
                </a:lnTo>
                <a:lnTo>
                  <a:pt x="508220" y="2237"/>
                </a:lnTo>
                <a:lnTo>
                  <a:pt x="540570" y="2237"/>
                </a:lnTo>
                <a:lnTo>
                  <a:pt x="540570" y="101251"/>
                </a:lnTo>
                <a:lnTo>
                  <a:pt x="518289" y="101251"/>
                </a:lnTo>
                <a:lnTo>
                  <a:pt x="518289" y="36080"/>
                </a:lnTo>
                <a:lnTo>
                  <a:pt x="494140" y="101251"/>
                </a:lnTo>
                <a:lnTo>
                  <a:pt x="471762" y="101251"/>
                </a:lnTo>
                <a:lnTo>
                  <a:pt x="448733" y="36080"/>
                </a:lnTo>
                <a:lnTo>
                  <a:pt x="448733" y="101251"/>
                </a:lnTo>
                <a:lnTo>
                  <a:pt x="426359" y="101251"/>
                </a:lnTo>
                <a:close/>
                <a:moveTo>
                  <a:pt x="591240" y="60600"/>
                </a:moveTo>
                <a:lnTo>
                  <a:pt x="591240" y="43539"/>
                </a:lnTo>
                <a:cubicBezTo>
                  <a:pt x="595775" y="43539"/>
                  <a:pt x="599070" y="43240"/>
                  <a:pt x="601122" y="42653"/>
                </a:cubicBezTo>
                <a:cubicBezTo>
                  <a:pt x="603173" y="42063"/>
                  <a:pt x="605118" y="40630"/>
                  <a:pt x="606946" y="38362"/>
                </a:cubicBezTo>
                <a:cubicBezTo>
                  <a:pt x="608779" y="36094"/>
                  <a:pt x="609697" y="33499"/>
                  <a:pt x="609697" y="30579"/>
                </a:cubicBezTo>
                <a:cubicBezTo>
                  <a:pt x="609697" y="27469"/>
                  <a:pt x="608563" y="24597"/>
                  <a:pt x="606294" y="21954"/>
                </a:cubicBezTo>
                <a:cubicBezTo>
                  <a:pt x="604026" y="19315"/>
                  <a:pt x="600624" y="17990"/>
                  <a:pt x="596089" y="17990"/>
                </a:cubicBezTo>
                <a:cubicBezTo>
                  <a:pt x="592607" y="17990"/>
                  <a:pt x="589498" y="18735"/>
                  <a:pt x="586761" y="20225"/>
                </a:cubicBezTo>
                <a:cubicBezTo>
                  <a:pt x="584029" y="21720"/>
                  <a:pt x="581541" y="25266"/>
                  <a:pt x="579302" y="30860"/>
                </a:cubicBezTo>
                <a:lnTo>
                  <a:pt x="557111" y="26100"/>
                </a:lnTo>
                <a:cubicBezTo>
                  <a:pt x="559354" y="17399"/>
                  <a:pt x="564134" y="10873"/>
                  <a:pt x="571471" y="6521"/>
                </a:cubicBezTo>
                <a:cubicBezTo>
                  <a:pt x="578808" y="2172"/>
                  <a:pt x="587168" y="0"/>
                  <a:pt x="596550" y="0"/>
                </a:cubicBezTo>
                <a:cubicBezTo>
                  <a:pt x="608486" y="0"/>
                  <a:pt x="617736" y="2734"/>
                  <a:pt x="624291" y="8202"/>
                </a:cubicBezTo>
                <a:cubicBezTo>
                  <a:pt x="630850" y="13673"/>
                  <a:pt x="634127" y="20539"/>
                  <a:pt x="634127" y="28808"/>
                </a:cubicBezTo>
                <a:cubicBezTo>
                  <a:pt x="634127" y="33967"/>
                  <a:pt x="632712" y="38236"/>
                  <a:pt x="629885" y="41627"/>
                </a:cubicBezTo>
                <a:cubicBezTo>
                  <a:pt x="627055" y="45016"/>
                  <a:pt x="622595" y="48169"/>
                  <a:pt x="616504" y="51093"/>
                </a:cubicBezTo>
                <a:cubicBezTo>
                  <a:pt x="623841" y="53079"/>
                  <a:pt x="629327" y="56096"/>
                  <a:pt x="632963" y="60135"/>
                </a:cubicBezTo>
                <a:cubicBezTo>
                  <a:pt x="636595" y="64175"/>
                  <a:pt x="638414" y="69210"/>
                  <a:pt x="638414" y="75240"/>
                </a:cubicBezTo>
                <a:cubicBezTo>
                  <a:pt x="638414" y="82945"/>
                  <a:pt x="634806" y="89576"/>
                  <a:pt x="627599" y="95137"/>
                </a:cubicBezTo>
                <a:cubicBezTo>
                  <a:pt x="620385" y="100704"/>
                  <a:pt x="610010" y="103486"/>
                  <a:pt x="596460" y="103486"/>
                </a:cubicBezTo>
                <a:cubicBezTo>
                  <a:pt x="572837" y="103486"/>
                  <a:pt x="558389" y="94256"/>
                  <a:pt x="553104" y="75799"/>
                </a:cubicBezTo>
                <a:lnTo>
                  <a:pt x="577067" y="71414"/>
                </a:lnTo>
                <a:cubicBezTo>
                  <a:pt x="580919" y="81109"/>
                  <a:pt x="587290" y="85962"/>
                  <a:pt x="596179" y="85962"/>
                </a:cubicBezTo>
                <a:cubicBezTo>
                  <a:pt x="601089" y="85962"/>
                  <a:pt x="605021" y="84669"/>
                  <a:pt x="607972" y="82088"/>
                </a:cubicBezTo>
                <a:cubicBezTo>
                  <a:pt x="610927" y="79510"/>
                  <a:pt x="612403" y="76480"/>
                  <a:pt x="612403" y="72998"/>
                </a:cubicBezTo>
                <a:cubicBezTo>
                  <a:pt x="612403" y="69149"/>
                  <a:pt x="610863" y="66118"/>
                  <a:pt x="607788" y="63908"/>
                </a:cubicBezTo>
                <a:cubicBezTo>
                  <a:pt x="604711" y="61705"/>
                  <a:pt x="600686" y="60600"/>
                  <a:pt x="595714" y="60600"/>
                </a:cubicBezTo>
                <a:close/>
                <a:moveTo>
                  <a:pt x="658833" y="2237"/>
                </a:moveTo>
                <a:lnTo>
                  <a:pt x="684007" y="2237"/>
                </a:lnTo>
                <a:lnTo>
                  <a:pt x="684007" y="64422"/>
                </a:lnTo>
                <a:lnTo>
                  <a:pt x="724282" y="2237"/>
                </a:lnTo>
                <a:lnTo>
                  <a:pt x="750014" y="2237"/>
                </a:lnTo>
                <a:lnTo>
                  <a:pt x="750014" y="101251"/>
                </a:lnTo>
                <a:lnTo>
                  <a:pt x="724843" y="101251"/>
                </a:lnTo>
                <a:lnTo>
                  <a:pt x="724843" y="37944"/>
                </a:lnTo>
                <a:lnTo>
                  <a:pt x="684007" y="101251"/>
                </a:lnTo>
                <a:lnTo>
                  <a:pt x="658833" y="101251"/>
                </a:lnTo>
                <a:close/>
                <a:moveTo>
                  <a:pt x="765119" y="2237"/>
                </a:moveTo>
                <a:lnTo>
                  <a:pt x="854717" y="2237"/>
                </a:lnTo>
                <a:lnTo>
                  <a:pt x="854717" y="23400"/>
                </a:lnTo>
                <a:lnTo>
                  <a:pt x="823015" y="23400"/>
                </a:lnTo>
                <a:lnTo>
                  <a:pt x="823015" y="101251"/>
                </a:lnTo>
                <a:lnTo>
                  <a:pt x="796817" y="101251"/>
                </a:lnTo>
                <a:lnTo>
                  <a:pt x="796817" y="23400"/>
                </a:lnTo>
                <a:lnTo>
                  <a:pt x="765119" y="23400"/>
                </a:lnTo>
                <a:close/>
                <a:moveTo>
                  <a:pt x="858780" y="50343"/>
                </a:moveTo>
                <a:cubicBezTo>
                  <a:pt x="858780" y="41642"/>
                  <a:pt x="860926" y="33219"/>
                  <a:pt x="865217" y="25075"/>
                </a:cubicBezTo>
                <a:cubicBezTo>
                  <a:pt x="869505" y="16935"/>
                  <a:pt x="875582" y="10722"/>
                  <a:pt x="883444" y="6430"/>
                </a:cubicBezTo>
                <a:cubicBezTo>
                  <a:pt x="891303" y="2143"/>
                  <a:pt x="900087" y="0"/>
                  <a:pt x="909781" y="0"/>
                </a:cubicBezTo>
                <a:cubicBezTo>
                  <a:pt x="924761" y="0"/>
                  <a:pt x="937037" y="4861"/>
                  <a:pt x="946610" y="14588"/>
                </a:cubicBezTo>
                <a:cubicBezTo>
                  <a:pt x="956182" y="24312"/>
                  <a:pt x="960966" y="36606"/>
                  <a:pt x="960966" y="51460"/>
                </a:cubicBezTo>
                <a:cubicBezTo>
                  <a:pt x="960966" y="66443"/>
                  <a:pt x="956135" y="78859"/>
                  <a:pt x="946469" y="88709"/>
                </a:cubicBezTo>
                <a:cubicBezTo>
                  <a:pt x="936804" y="98558"/>
                  <a:pt x="924635" y="103486"/>
                  <a:pt x="909966" y="103486"/>
                </a:cubicBezTo>
                <a:cubicBezTo>
                  <a:pt x="900894" y="103486"/>
                  <a:pt x="892239" y="101434"/>
                  <a:pt x="884005" y="97335"/>
                </a:cubicBezTo>
                <a:cubicBezTo>
                  <a:pt x="875769" y="93230"/>
                  <a:pt x="869505" y="87218"/>
                  <a:pt x="865217" y="79290"/>
                </a:cubicBezTo>
                <a:cubicBezTo>
                  <a:pt x="860926" y="71367"/>
                  <a:pt x="858780" y="61719"/>
                  <a:pt x="858780" y="50343"/>
                </a:cubicBezTo>
                <a:close/>
                <a:moveTo>
                  <a:pt x="885632" y="51744"/>
                </a:moveTo>
                <a:cubicBezTo>
                  <a:pt x="885632" y="61561"/>
                  <a:pt x="887965" y="69081"/>
                  <a:pt x="892624" y="74302"/>
                </a:cubicBezTo>
                <a:cubicBezTo>
                  <a:pt x="897286" y="79525"/>
                  <a:pt x="903039" y="82135"/>
                  <a:pt x="909872" y="82135"/>
                </a:cubicBezTo>
                <a:cubicBezTo>
                  <a:pt x="916712" y="82135"/>
                  <a:pt x="922449" y="79525"/>
                  <a:pt x="927080" y="74302"/>
                </a:cubicBezTo>
                <a:cubicBezTo>
                  <a:pt x="931709" y="69081"/>
                  <a:pt x="934021" y="61500"/>
                  <a:pt x="934021" y="51556"/>
                </a:cubicBezTo>
                <a:cubicBezTo>
                  <a:pt x="934021" y="41862"/>
                  <a:pt x="931709" y="34402"/>
                  <a:pt x="927080" y="29179"/>
                </a:cubicBezTo>
                <a:cubicBezTo>
                  <a:pt x="922449" y="23959"/>
                  <a:pt x="916712" y="21349"/>
                  <a:pt x="909872" y="21349"/>
                </a:cubicBezTo>
                <a:cubicBezTo>
                  <a:pt x="903039" y="21349"/>
                  <a:pt x="897286" y="23959"/>
                  <a:pt x="892624" y="29179"/>
                </a:cubicBezTo>
                <a:cubicBezTo>
                  <a:pt x="887965" y="34402"/>
                  <a:pt x="885632" y="41923"/>
                  <a:pt x="885632" y="51744"/>
                </a:cubicBezTo>
                <a:close/>
                <a:moveTo>
                  <a:pt x="980997" y="2237"/>
                </a:moveTo>
                <a:lnTo>
                  <a:pt x="1038335" y="2237"/>
                </a:lnTo>
                <a:cubicBezTo>
                  <a:pt x="1050081" y="2237"/>
                  <a:pt x="1058876" y="4378"/>
                  <a:pt x="1064723" y="8666"/>
                </a:cubicBezTo>
                <a:cubicBezTo>
                  <a:pt x="1070560" y="12957"/>
                  <a:pt x="1073484" y="19423"/>
                  <a:pt x="1073484" y="28060"/>
                </a:cubicBezTo>
                <a:cubicBezTo>
                  <a:pt x="1073484" y="33592"/>
                  <a:pt x="1071883" y="38413"/>
                  <a:pt x="1068686" y="42514"/>
                </a:cubicBezTo>
                <a:cubicBezTo>
                  <a:pt x="1065482" y="46613"/>
                  <a:pt x="1061457" y="49350"/>
                  <a:pt x="1056603" y="50718"/>
                </a:cubicBezTo>
                <a:cubicBezTo>
                  <a:pt x="1063444" y="52396"/>
                  <a:pt x="1068541" y="55531"/>
                  <a:pt x="1071901" y="60131"/>
                </a:cubicBezTo>
                <a:cubicBezTo>
                  <a:pt x="1075256" y="64729"/>
                  <a:pt x="1076934" y="69769"/>
                  <a:pt x="1076934" y="75240"/>
                </a:cubicBezTo>
                <a:cubicBezTo>
                  <a:pt x="1076934" y="82945"/>
                  <a:pt x="1074104" y="89205"/>
                  <a:pt x="1068447" y="94022"/>
                </a:cubicBezTo>
                <a:cubicBezTo>
                  <a:pt x="1062792" y="98838"/>
                  <a:pt x="1054433" y="101251"/>
                  <a:pt x="1043366" y="101251"/>
                </a:cubicBezTo>
                <a:lnTo>
                  <a:pt x="980997" y="101251"/>
                </a:lnTo>
                <a:close/>
                <a:moveTo>
                  <a:pt x="1007381" y="43348"/>
                </a:moveTo>
                <a:lnTo>
                  <a:pt x="1024254" y="43348"/>
                </a:lnTo>
                <a:cubicBezTo>
                  <a:pt x="1032401" y="43348"/>
                  <a:pt x="1038291" y="42326"/>
                  <a:pt x="1041927" y="40273"/>
                </a:cubicBezTo>
                <a:cubicBezTo>
                  <a:pt x="1045560" y="38222"/>
                  <a:pt x="1047377" y="34993"/>
                  <a:pt x="1047377" y="30579"/>
                </a:cubicBezTo>
                <a:cubicBezTo>
                  <a:pt x="1047377" y="26414"/>
                  <a:pt x="1045685" y="23447"/>
                  <a:pt x="1042295" y="21673"/>
                </a:cubicBezTo>
                <a:cubicBezTo>
                  <a:pt x="1038906" y="19901"/>
                  <a:pt x="1032895" y="19016"/>
                  <a:pt x="1024254" y="19016"/>
                </a:cubicBezTo>
                <a:lnTo>
                  <a:pt x="1007381" y="19016"/>
                </a:lnTo>
                <a:close/>
                <a:moveTo>
                  <a:pt x="1007381" y="84468"/>
                </a:moveTo>
                <a:lnTo>
                  <a:pt x="1028078" y="84468"/>
                </a:lnTo>
                <a:cubicBezTo>
                  <a:pt x="1035537" y="84468"/>
                  <a:pt x="1040972" y="83568"/>
                  <a:pt x="1044392" y="81760"/>
                </a:cubicBezTo>
                <a:cubicBezTo>
                  <a:pt x="1047812" y="79961"/>
                  <a:pt x="1049519" y="76728"/>
                  <a:pt x="1049519" y="72065"/>
                </a:cubicBezTo>
                <a:cubicBezTo>
                  <a:pt x="1049519" y="67220"/>
                  <a:pt x="1047561" y="63879"/>
                  <a:pt x="1043648" y="62044"/>
                </a:cubicBezTo>
                <a:cubicBezTo>
                  <a:pt x="1039731" y="60211"/>
                  <a:pt x="1032116" y="59293"/>
                  <a:pt x="1020802" y="59293"/>
                </a:cubicBezTo>
                <a:lnTo>
                  <a:pt x="1007381" y="59293"/>
                </a:lnTo>
                <a:close/>
                <a:moveTo>
                  <a:pt x="1088788" y="50343"/>
                </a:moveTo>
                <a:cubicBezTo>
                  <a:pt x="1088788" y="41642"/>
                  <a:pt x="1090931" y="33219"/>
                  <a:pt x="1095222" y="25075"/>
                </a:cubicBezTo>
                <a:cubicBezTo>
                  <a:pt x="1099513" y="16935"/>
                  <a:pt x="1105590" y="10722"/>
                  <a:pt x="1113449" y="6430"/>
                </a:cubicBezTo>
                <a:cubicBezTo>
                  <a:pt x="1121310" y="2143"/>
                  <a:pt x="1130091" y="0"/>
                  <a:pt x="1139786" y="0"/>
                </a:cubicBezTo>
                <a:cubicBezTo>
                  <a:pt x="1154769" y="0"/>
                  <a:pt x="1167041" y="4861"/>
                  <a:pt x="1176614" y="14588"/>
                </a:cubicBezTo>
                <a:cubicBezTo>
                  <a:pt x="1186187" y="24312"/>
                  <a:pt x="1190971" y="36606"/>
                  <a:pt x="1190971" y="51460"/>
                </a:cubicBezTo>
                <a:cubicBezTo>
                  <a:pt x="1190971" y="66443"/>
                  <a:pt x="1186139" y="78859"/>
                  <a:pt x="1176477" y="88709"/>
                </a:cubicBezTo>
                <a:cubicBezTo>
                  <a:pt x="1166810" y="98558"/>
                  <a:pt x="1154640" y="103486"/>
                  <a:pt x="1139973" y="103486"/>
                </a:cubicBezTo>
                <a:cubicBezTo>
                  <a:pt x="1130901" y="103486"/>
                  <a:pt x="1122246" y="101434"/>
                  <a:pt x="1114014" y="97335"/>
                </a:cubicBezTo>
                <a:cubicBezTo>
                  <a:pt x="1105773" y="93230"/>
                  <a:pt x="1099513" y="87218"/>
                  <a:pt x="1095222" y="79290"/>
                </a:cubicBezTo>
                <a:cubicBezTo>
                  <a:pt x="1090931" y="71367"/>
                  <a:pt x="1088788" y="61719"/>
                  <a:pt x="1088788" y="50343"/>
                </a:cubicBezTo>
                <a:close/>
                <a:moveTo>
                  <a:pt x="1115641" y="51744"/>
                </a:moveTo>
                <a:cubicBezTo>
                  <a:pt x="1115641" y="61561"/>
                  <a:pt x="1117970" y="69081"/>
                  <a:pt x="1122632" y="74302"/>
                </a:cubicBezTo>
                <a:cubicBezTo>
                  <a:pt x="1127294" y="79525"/>
                  <a:pt x="1133046" y="82135"/>
                  <a:pt x="1139880" y="82135"/>
                </a:cubicBezTo>
                <a:cubicBezTo>
                  <a:pt x="1146719" y="82135"/>
                  <a:pt x="1152454" y="79525"/>
                  <a:pt x="1157083" y="74302"/>
                </a:cubicBezTo>
                <a:cubicBezTo>
                  <a:pt x="1161714" y="69081"/>
                  <a:pt x="1164028" y="61500"/>
                  <a:pt x="1164028" y="51556"/>
                </a:cubicBezTo>
                <a:cubicBezTo>
                  <a:pt x="1164028" y="41862"/>
                  <a:pt x="1161714" y="34402"/>
                  <a:pt x="1157083" y="29179"/>
                </a:cubicBezTo>
                <a:cubicBezTo>
                  <a:pt x="1152454" y="23959"/>
                  <a:pt x="1146719" y="21349"/>
                  <a:pt x="1139880" y="21349"/>
                </a:cubicBezTo>
                <a:cubicBezTo>
                  <a:pt x="1133046" y="21349"/>
                  <a:pt x="1127294" y="23959"/>
                  <a:pt x="1122632" y="29179"/>
                </a:cubicBezTo>
                <a:cubicBezTo>
                  <a:pt x="1117970" y="34402"/>
                  <a:pt x="1115641" y="41923"/>
                  <a:pt x="1115641" y="51744"/>
                </a:cubicBezTo>
                <a:close/>
                <a:moveTo>
                  <a:pt x="1209695" y="2237"/>
                </a:moveTo>
                <a:lnTo>
                  <a:pt x="1276542" y="2237"/>
                </a:lnTo>
                <a:lnTo>
                  <a:pt x="1276542" y="23400"/>
                </a:lnTo>
                <a:lnTo>
                  <a:pt x="1235895" y="23400"/>
                </a:lnTo>
                <a:lnTo>
                  <a:pt x="1235895" y="101251"/>
                </a:lnTo>
                <a:lnTo>
                  <a:pt x="1209695" y="101251"/>
                </a:lnTo>
                <a:close/>
                <a:moveTo>
                  <a:pt x="1281324" y="50343"/>
                </a:moveTo>
                <a:cubicBezTo>
                  <a:pt x="1281324" y="41642"/>
                  <a:pt x="1283465" y="33219"/>
                  <a:pt x="1287757" y="25075"/>
                </a:cubicBezTo>
                <a:cubicBezTo>
                  <a:pt x="1292048" y="16935"/>
                  <a:pt x="1298125" y="10722"/>
                  <a:pt x="1305983" y="6430"/>
                </a:cubicBezTo>
                <a:cubicBezTo>
                  <a:pt x="1313846" y="2143"/>
                  <a:pt x="1322626" y="0"/>
                  <a:pt x="1332320" y="0"/>
                </a:cubicBezTo>
                <a:cubicBezTo>
                  <a:pt x="1347304" y="0"/>
                  <a:pt x="1359576" y="4861"/>
                  <a:pt x="1369149" y="14588"/>
                </a:cubicBezTo>
                <a:cubicBezTo>
                  <a:pt x="1378722" y="24312"/>
                  <a:pt x="1383506" y="36606"/>
                  <a:pt x="1383506" y="51460"/>
                </a:cubicBezTo>
                <a:cubicBezTo>
                  <a:pt x="1383506" y="66443"/>
                  <a:pt x="1378674" y="78859"/>
                  <a:pt x="1369012" y="88709"/>
                </a:cubicBezTo>
                <a:cubicBezTo>
                  <a:pt x="1359346" y="98558"/>
                  <a:pt x="1347175" y="103486"/>
                  <a:pt x="1332509" y="103486"/>
                </a:cubicBezTo>
                <a:cubicBezTo>
                  <a:pt x="1323436" y="103486"/>
                  <a:pt x="1314782" y="101434"/>
                  <a:pt x="1306548" y="97335"/>
                </a:cubicBezTo>
                <a:cubicBezTo>
                  <a:pt x="1298309" y="93230"/>
                  <a:pt x="1292048" y="87218"/>
                  <a:pt x="1287757" y="79290"/>
                </a:cubicBezTo>
                <a:cubicBezTo>
                  <a:pt x="1283465" y="71367"/>
                  <a:pt x="1281324" y="61719"/>
                  <a:pt x="1281324" y="50343"/>
                </a:cubicBezTo>
                <a:close/>
                <a:moveTo>
                  <a:pt x="1308175" y="51744"/>
                </a:moveTo>
                <a:cubicBezTo>
                  <a:pt x="1308175" y="61561"/>
                  <a:pt x="1310505" y="69081"/>
                  <a:pt x="1315166" y="74302"/>
                </a:cubicBezTo>
                <a:cubicBezTo>
                  <a:pt x="1319829" y="79525"/>
                  <a:pt x="1325578" y="82135"/>
                  <a:pt x="1332414" y="82135"/>
                </a:cubicBezTo>
                <a:cubicBezTo>
                  <a:pt x="1339255" y="82135"/>
                  <a:pt x="1344989" y="79525"/>
                  <a:pt x="1349620" y="74302"/>
                </a:cubicBezTo>
                <a:cubicBezTo>
                  <a:pt x="1354249" y="69081"/>
                  <a:pt x="1356564" y="61500"/>
                  <a:pt x="1356564" y="51556"/>
                </a:cubicBezTo>
                <a:cubicBezTo>
                  <a:pt x="1356564" y="41862"/>
                  <a:pt x="1354249" y="34402"/>
                  <a:pt x="1349620" y="29179"/>
                </a:cubicBezTo>
                <a:cubicBezTo>
                  <a:pt x="1344989" y="23959"/>
                  <a:pt x="1339255" y="21349"/>
                  <a:pt x="1332414" y="21349"/>
                </a:cubicBezTo>
                <a:cubicBezTo>
                  <a:pt x="1325578" y="21349"/>
                  <a:pt x="1319829" y="23959"/>
                  <a:pt x="1315166" y="29179"/>
                </a:cubicBezTo>
                <a:cubicBezTo>
                  <a:pt x="1310505" y="34402"/>
                  <a:pt x="1308175" y="41923"/>
                  <a:pt x="1308175" y="51744"/>
                </a:cubicBezTo>
                <a:close/>
                <a:moveTo>
                  <a:pt x="1455855" y="2237"/>
                </a:moveTo>
                <a:lnTo>
                  <a:pt x="1522704" y="2237"/>
                </a:lnTo>
                <a:lnTo>
                  <a:pt x="1522704" y="23400"/>
                </a:lnTo>
                <a:lnTo>
                  <a:pt x="1482057" y="23400"/>
                </a:lnTo>
                <a:lnTo>
                  <a:pt x="1482057" y="101251"/>
                </a:lnTo>
                <a:lnTo>
                  <a:pt x="1455855" y="101251"/>
                </a:lnTo>
                <a:close/>
                <a:moveTo>
                  <a:pt x="1535663" y="2237"/>
                </a:moveTo>
                <a:lnTo>
                  <a:pt x="1560091" y="2237"/>
                </a:lnTo>
                <a:lnTo>
                  <a:pt x="1560091" y="16781"/>
                </a:lnTo>
                <a:cubicBezTo>
                  <a:pt x="1563258" y="11809"/>
                  <a:pt x="1567549" y="7767"/>
                  <a:pt x="1572956" y="4659"/>
                </a:cubicBezTo>
                <a:cubicBezTo>
                  <a:pt x="1578367" y="1552"/>
                  <a:pt x="1584361" y="0"/>
                  <a:pt x="1590948" y="0"/>
                </a:cubicBezTo>
                <a:cubicBezTo>
                  <a:pt x="1602451" y="0"/>
                  <a:pt x="1612207" y="4504"/>
                  <a:pt x="1620223" y="13516"/>
                </a:cubicBezTo>
                <a:cubicBezTo>
                  <a:pt x="1628245" y="22530"/>
                  <a:pt x="1632251" y="35083"/>
                  <a:pt x="1632251" y="51181"/>
                </a:cubicBezTo>
                <a:cubicBezTo>
                  <a:pt x="1632251" y="67717"/>
                  <a:pt x="1628213" y="80565"/>
                  <a:pt x="1620134" y="89735"/>
                </a:cubicBezTo>
                <a:cubicBezTo>
                  <a:pt x="1612052" y="98900"/>
                  <a:pt x="1602263" y="103486"/>
                  <a:pt x="1590765" y="103486"/>
                </a:cubicBezTo>
                <a:cubicBezTo>
                  <a:pt x="1585294" y="103486"/>
                  <a:pt x="1580337" y="102399"/>
                  <a:pt x="1575890" y="100225"/>
                </a:cubicBezTo>
                <a:cubicBezTo>
                  <a:pt x="1571448" y="98051"/>
                  <a:pt x="1566772" y="94321"/>
                  <a:pt x="1561864" y="89036"/>
                </a:cubicBezTo>
                <a:lnTo>
                  <a:pt x="1561864" y="138918"/>
                </a:lnTo>
                <a:lnTo>
                  <a:pt x="1535663" y="138918"/>
                </a:lnTo>
                <a:close/>
                <a:moveTo>
                  <a:pt x="1561580" y="50066"/>
                </a:moveTo>
                <a:cubicBezTo>
                  <a:pt x="1561580" y="61190"/>
                  <a:pt x="1563787" y="69409"/>
                  <a:pt x="1568200" y="74722"/>
                </a:cubicBezTo>
                <a:cubicBezTo>
                  <a:pt x="1572614" y="80040"/>
                  <a:pt x="1577989" y="82696"/>
                  <a:pt x="1584332" y="82696"/>
                </a:cubicBezTo>
                <a:cubicBezTo>
                  <a:pt x="1590419" y="82696"/>
                  <a:pt x="1595489" y="80256"/>
                  <a:pt x="1599528" y="75374"/>
                </a:cubicBezTo>
                <a:cubicBezTo>
                  <a:pt x="1603568" y="70496"/>
                  <a:pt x="1605587" y="62493"/>
                  <a:pt x="1605587" y="51369"/>
                </a:cubicBezTo>
                <a:cubicBezTo>
                  <a:pt x="1605587" y="40987"/>
                  <a:pt x="1603505" y="33280"/>
                  <a:pt x="1599341" y="28246"/>
                </a:cubicBezTo>
                <a:cubicBezTo>
                  <a:pt x="1595175" y="23213"/>
                  <a:pt x="1590017" y="20698"/>
                  <a:pt x="1583864" y="20698"/>
                </a:cubicBezTo>
                <a:cubicBezTo>
                  <a:pt x="1577460" y="20698"/>
                  <a:pt x="1572150" y="23167"/>
                  <a:pt x="1567923" y="28106"/>
                </a:cubicBezTo>
                <a:cubicBezTo>
                  <a:pt x="1563693" y="33048"/>
                  <a:pt x="1561580" y="40371"/>
                  <a:pt x="1561580" y="50066"/>
                </a:cubicBezTo>
                <a:close/>
                <a:moveTo>
                  <a:pt x="1672622" y="32444"/>
                </a:moveTo>
                <a:lnTo>
                  <a:pt x="1648848" y="28152"/>
                </a:lnTo>
                <a:cubicBezTo>
                  <a:pt x="1651523" y="18581"/>
                  <a:pt x="1656123" y="11495"/>
                  <a:pt x="1662650" y="6895"/>
                </a:cubicBezTo>
                <a:cubicBezTo>
                  <a:pt x="1669177" y="2298"/>
                  <a:pt x="1678872" y="0"/>
                  <a:pt x="1691738" y="0"/>
                </a:cubicBezTo>
                <a:cubicBezTo>
                  <a:pt x="1703424" y="0"/>
                  <a:pt x="1712121" y="1383"/>
                  <a:pt x="1717842" y="4148"/>
                </a:cubicBezTo>
                <a:cubicBezTo>
                  <a:pt x="1723558" y="6913"/>
                  <a:pt x="1727583" y="10423"/>
                  <a:pt x="1729912" y="14678"/>
                </a:cubicBezTo>
                <a:cubicBezTo>
                  <a:pt x="1732245" y="18940"/>
                  <a:pt x="1733413" y="26753"/>
                  <a:pt x="1733413" y="38128"/>
                </a:cubicBezTo>
                <a:lnTo>
                  <a:pt x="1733134" y="68714"/>
                </a:lnTo>
                <a:cubicBezTo>
                  <a:pt x="1733134" y="77412"/>
                  <a:pt x="1733552" y="83827"/>
                  <a:pt x="1734394" y="87959"/>
                </a:cubicBezTo>
                <a:cubicBezTo>
                  <a:pt x="1735229" y="92096"/>
                  <a:pt x="1736799" y="96528"/>
                  <a:pt x="1739095" y="101251"/>
                </a:cubicBezTo>
                <a:lnTo>
                  <a:pt x="1713180" y="101251"/>
                </a:lnTo>
                <a:cubicBezTo>
                  <a:pt x="1712495" y="99513"/>
                  <a:pt x="1711657" y="96931"/>
                  <a:pt x="1710663" y="93511"/>
                </a:cubicBezTo>
                <a:cubicBezTo>
                  <a:pt x="1710227" y="91959"/>
                  <a:pt x="1709919" y="90934"/>
                  <a:pt x="1709726" y="90436"/>
                </a:cubicBezTo>
                <a:cubicBezTo>
                  <a:pt x="1705252" y="94789"/>
                  <a:pt x="1700468" y="98051"/>
                  <a:pt x="1695375" y="100225"/>
                </a:cubicBezTo>
                <a:cubicBezTo>
                  <a:pt x="1690276" y="102399"/>
                  <a:pt x="1684837" y="103486"/>
                  <a:pt x="1679058" y="103486"/>
                </a:cubicBezTo>
                <a:cubicBezTo>
                  <a:pt x="1668861" y="103486"/>
                  <a:pt x="1660828" y="100722"/>
                  <a:pt x="1654957" y="95188"/>
                </a:cubicBezTo>
                <a:cubicBezTo>
                  <a:pt x="1649082" y="89659"/>
                  <a:pt x="1646144" y="82664"/>
                  <a:pt x="1646144" y="74212"/>
                </a:cubicBezTo>
                <a:cubicBezTo>
                  <a:pt x="1646144" y="68617"/>
                  <a:pt x="1647481" y="63631"/>
                  <a:pt x="1650151" y="59250"/>
                </a:cubicBezTo>
                <a:cubicBezTo>
                  <a:pt x="1652822" y="54864"/>
                  <a:pt x="1656570" y="51509"/>
                  <a:pt x="1661391" y="49177"/>
                </a:cubicBezTo>
                <a:cubicBezTo>
                  <a:pt x="1666203" y="46848"/>
                  <a:pt x="1673151" y="44810"/>
                  <a:pt x="1682227" y="43071"/>
                </a:cubicBezTo>
                <a:cubicBezTo>
                  <a:pt x="1694470" y="40771"/>
                  <a:pt x="1702955" y="38629"/>
                  <a:pt x="1707678" y="36637"/>
                </a:cubicBezTo>
                <a:lnTo>
                  <a:pt x="1707678" y="34028"/>
                </a:lnTo>
                <a:cubicBezTo>
                  <a:pt x="1707678" y="28992"/>
                  <a:pt x="1706437" y="25406"/>
                  <a:pt x="1703949" y="23257"/>
                </a:cubicBezTo>
                <a:cubicBezTo>
                  <a:pt x="1701466" y="21114"/>
                  <a:pt x="1696771" y="20042"/>
                  <a:pt x="1689870" y="20042"/>
                </a:cubicBezTo>
                <a:cubicBezTo>
                  <a:pt x="1685211" y="20042"/>
                  <a:pt x="1681575" y="20960"/>
                  <a:pt x="1678965" y="22789"/>
                </a:cubicBezTo>
                <a:cubicBezTo>
                  <a:pt x="1676355" y="24625"/>
                  <a:pt x="1674238" y="27843"/>
                  <a:pt x="1672622" y="32444"/>
                </a:cubicBezTo>
                <a:close/>
                <a:moveTo>
                  <a:pt x="1707678" y="53702"/>
                </a:moveTo>
                <a:cubicBezTo>
                  <a:pt x="1704320" y="54817"/>
                  <a:pt x="1699007" y="56153"/>
                  <a:pt x="1691738" y="57705"/>
                </a:cubicBezTo>
                <a:cubicBezTo>
                  <a:pt x="1684463" y="59260"/>
                  <a:pt x="1679710" y="60786"/>
                  <a:pt x="1677471" y="62277"/>
                </a:cubicBezTo>
                <a:cubicBezTo>
                  <a:pt x="1674051" y="64703"/>
                  <a:pt x="1672342" y="67778"/>
                  <a:pt x="1672342" y="71508"/>
                </a:cubicBezTo>
                <a:cubicBezTo>
                  <a:pt x="1672342" y="75173"/>
                  <a:pt x="1673709" y="78348"/>
                  <a:pt x="1676449" y="81019"/>
                </a:cubicBezTo>
                <a:cubicBezTo>
                  <a:pt x="1679181" y="83690"/>
                  <a:pt x="1682663" y="85026"/>
                  <a:pt x="1686888" y="85026"/>
                </a:cubicBezTo>
                <a:cubicBezTo>
                  <a:pt x="1691609" y="85026"/>
                  <a:pt x="1696116" y="83474"/>
                  <a:pt x="1700408" y="80367"/>
                </a:cubicBezTo>
                <a:cubicBezTo>
                  <a:pt x="1703575" y="78003"/>
                  <a:pt x="1705659" y="75111"/>
                  <a:pt x="1706653" y="71691"/>
                </a:cubicBezTo>
                <a:cubicBezTo>
                  <a:pt x="1707333" y="69455"/>
                  <a:pt x="1707678" y="65201"/>
                  <a:pt x="1707678" y="58922"/>
                </a:cubicBezTo>
                <a:close/>
                <a:moveTo>
                  <a:pt x="1759519" y="2237"/>
                </a:moveTo>
                <a:lnTo>
                  <a:pt x="1816856" y="2237"/>
                </a:lnTo>
                <a:cubicBezTo>
                  <a:pt x="1828599" y="2237"/>
                  <a:pt x="1837398" y="4378"/>
                  <a:pt x="1843245" y="8666"/>
                </a:cubicBezTo>
                <a:cubicBezTo>
                  <a:pt x="1849084" y="12957"/>
                  <a:pt x="1852006" y="19423"/>
                  <a:pt x="1852006" y="28060"/>
                </a:cubicBezTo>
                <a:cubicBezTo>
                  <a:pt x="1852006" y="33592"/>
                  <a:pt x="1850405" y="38413"/>
                  <a:pt x="1847204" y="42514"/>
                </a:cubicBezTo>
                <a:cubicBezTo>
                  <a:pt x="1844003" y="46613"/>
                  <a:pt x="1839979" y="49350"/>
                  <a:pt x="1835126" y="50718"/>
                </a:cubicBezTo>
                <a:cubicBezTo>
                  <a:pt x="1841966" y="52396"/>
                  <a:pt x="1847063" y="55531"/>
                  <a:pt x="1850422" y="60131"/>
                </a:cubicBezTo>
                <a:cubicBezTo>
                  <a:pt x="1853778" y="64729"/>
                  <a:pt x="1855455" y="69769"/>
                  <a:pt x="1855455" y="75240"/>
                </a:cubicBezTo>
                <a:cubicBezTo>
                  <a:pt x="1855455" y="82945"/>
                  <a:pt x="1852626" y="89205"/>
                  <a:pt x="1846971" y="94022"/>
                </a:cubicBezTo>
                <a:cubicBezTo>
                  <a:pt x="1841314" y="98838"/>
                  <a:pt x="1832951" y="101251"/>
                  <a:pt x="1821889" y="101251"/>
                </a:cubicBezTo>
                <a:lnTo>
                  <a:pt x="1759519" y="101251"/>
                </a:lnTo>
                <a:close/>
                <a:moveTo>
                  <a:pt x="1785904" y="43348"/>
                </a:moveTo>
                <a:lnTo>
                  <a:pt x="1802776" y="43348"/>
                </a:lnTo>
                <a:cubicBezTo>
                  <a:pt x="1810919" y="43348"/>
                  <a:pt x="1816813" y="42326"/>
                  <a:pt x="1820449" y="40273"/>
                </a:cubicBezTo>
                <a:cubicBezTo>
                  <a:pt x="1824081" y="38222"/>
                  <a:pt x="1825898" y="34993"/>
                  <a:pt x="1825898" y="30579"/>
                </a:cubicBezTo>
                <a:cubicBezTo>
                  <a:pt x="1825898" y="26414"/>
                  <a:pt x="1824207" y="23447"/>
                  <a:pt x="1820816" y="21673"/>
                </a:cubicBezTo>
                <a:cubicBezTo>
                  <a:pt x="1817429" y="19901"/>
                  <a:pt x="1811417" y="19016"/>
                  <a:pt x="1802776" y="19016"/>
                </a:cubicBezTo>
                <a:lnTo>
                  <a:pt x="1785904" y="19016"/>
                </a:lnTo>
                <a:close/>
                <a:moveTo>
                  <a:pt x="1785904" y="84468"/>
                </a:moveTo>
                <a:lnTo>
                  <a:pt x="1806600" y="84468"/>
                </a:lnTo>
                <a:cubicBezTo>
                  <a:pt x="1814059" y="84468"/>
                  <a:pt x="1819496" y="83568"/>
                  <a:pt x="1822916" y="81760"/>
                </a:cubicBezTo>
                <a:cubicBezTo>
                  <a:pt x="1826334" y="79961"/>
                  <a:pt x="1828041" y="76728"/>
                  <a:pt x="1828041" y="72065"/>
                </a:cubicBezTo>
                <a:cubicBezTo>
                  <a:pt x="1828041" y="67220"/>
                  <a:pt x="1826083" y="63879"/>
                  <a:pt x="1822170" y="62044"/>
                </a:cubicBezTo>
                <a:cubicBezTo>
                  <a:pt x="1818253" y="60211"/>
                  <a:pt x="1810638" y="59293"/>
                  <a:pt x="1799324" y="59293"/>
                </a:cubicBezTo>
                <a:lnTo>
                  <a:pt x="1785904" y="59293"/>
                </a:lnTo>
                <a:close/>
                <a:moveTo>
                  <a:pt x="1875964" y="2237"/>
                </a:moveTo>
                <a:lnTo>
                  <a:pt x="1901139" y="2237"/>
                </a:lnTo>
                <a:lnTo>
                  <a:pt x="1901139" y="64422"/>
                </a:lnTo>
                <a:lnTo>
                  <a:pt x="1941413" y="2237"/>
                </a:lnTo>
                <a:lnTo>
                  <a:pt x="1967146" y="2237"/>
                </a:lnTo>
                <a:lnTo>
                  <a:pt x="1967146" y="101251"/>
                </a:lnTo>
                <a:lnTo>
                  <a:pt x="1941974" y="101251"/>
                </a:lnTo>
                <a:lnTo>
                  <a:pt x="1941974" y="37944"/>
                </a:lnTo>
                <a:lnTo>
                  <a:pt x="1901139" y="101251"/>
                </a:lnTo>
                <a:lnTo>
                  <a:pt x="1875964" y="101251"/>
                </a:lnTo>
                <a:close/>
                <a:moveTo>
                  <a:pt x="2078838" y="2237"/>
                </a:moveTo>
                <a:lnTo>
                  <a:pt x="2078838" y="101251"/>
                </a:lnTo>
                <a:lnTo>
                  <a:pt x="2052829" y="101251"/>
                </a:lnTo>
                <a:lnTo>
                  <a:pt x="2052829" y="60135"/>
                </a:lnTo>
                <a:lnTo>
                  <a:pt x="2050403" y="60135"/>
                </a:lnTo>
                <a:cubicBezTo>
                  <a:pt x="2044746" y="60135"/>
                  <a:pt x="2040596" y="60863"/>
                  <a:pt x="2037957" y="62324"/>
                </a:cubicBezTo>
                <a:cubicBezTo>
                  <a:pt x="2035315" y="63786"/>
                  <a:pt x="2032378" y="66879"/>
                  <a:pt x="2029148" y="71602"/>
                </a:cubicBezTo>
                <a:lnTo>
                  <a:pt x="2027564" y="73560"/>
                </a:lnTo>
                <a:lnTo>
                  <a:pt x="2010309" y="101251"/>
                </a:lnTo>
                <a:lnTo>
                  <a:pt x="1979824" y="101251"/>
                </a:lnTo>
                <a:lnTo>
                  <a:pt x="1998567" y="72534"/>
                </a:lnTo>
                <a:cubicBezTo>
                  <a:pt x="2003912" y="64330"/>
                  <a:pt x="2008757" y="59607"/>
                  <a:pt x="2013111" y="58361"/>
                </a:cubicBezTo>
                <a:cubicBezTo>
                  <a:pt x="2005773" y="57925"/>
                  <a:pt x="1999826" y="55145"/>
                  <a:pt x="1995257" y="50016"/>
                </a:cubicBezTo>
                <a:cubicBezTo>
                  <a:pt x="1990689" y="44889"/>
                  <a:pt x="1988403" y="38344"/>
                  <a:pt x="1988403" y="30392"/>
                </a:cubicBezTo>
                <a:cubicBezTo>
                  <a:pt x="1988403" y="23988"/>
                  <a:pt x="1989908" y="18520"/>
                  <a:pt x="1992925" y="13983"/>
                </a:cubicBezTo>
                <a:cubicBezTo>
                  <a:pt x="1995938" y="9444"/>
                  <a:pt x="1999948" y="6352"/>
                  <a:pt x="2004953" y="4706"/>
                </a:cubicBezTo>
                <a:cubicBezTo>
                  <a:pt x="2009956" y="3061"/>
                  <a:pt x="2017401" y="2237"/>
                  <a:pt x="2027280" y="2237"/>
                </a:cubicBezTo>
                <a:close/>
                <a:moveTo>
                  <a:pt x="2052829" y="19110"/>
                </a:moveTo>
                <a:lnTo>
                  <a:pt x="2034083" y="19110"/>
                </a:lnTo>
                <a:cubicBezTo>
                  <a:pt x="2027190" y="19110"/>
                  <a:pt x="2022341" y="20089"/>
                  <a:pt x="2019543" y="22048"/>
                </a:cubicBezTo>
                <a:cubicBezTo>
                  <a:pt x="2016746" y="24006"/>
                  <a:pt x="2015346" y="27250"/>
                  <a:pt x="2015346" y="31789"/>
                </a:cubicBezTo>
                <a:cubicBezTo>
                  <a:pt x="2015346" y="36325"/>
                  <a:pt x="2016929" y="39590"/>
                  <a:pt x="2020100" y="41580"/>
                </a:cubicBezTo>
                <a:cubicBezTo>
                  <a:pt x="2023273" y="43568"/>
                  <a:pt x="2028460" y="44565"/>
                  <a:pt x="2035675" y="44565"/>
                </a:cubicBezTo>
                <a:lnTo>
                  <a:pt x="2052829" y="445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8508769" y="3849503"/>
            <a:ext cx="250373" cy="176806"/>
          </a:xfrm>
          <a:custGeom>
            <a:avLst/>
            <a:gdLst/>
            <a:ahLst/>
            <a:cxnLst/>
            <a:rect l="l" t="t" r="r" b="b"/>
            <a:pathLst>
              <a:path w="250373" h="176806">
                <a:moveTo>
                  <a:pt x="147214" y="20733"/>
                </a:moveTo>
                <a:lnTo>
                  <a:pt x="134259" y="34156"/>
                </a:lnTo>
                <a:cubicBezTo>
                  <a:pt x="127915" y="27507"/>
                  <a:pt x="122757" y="24116"/>
                  <a:pt x="118779" y="23994"/>
                </a:cubicBezTo>
                <a:cubicBezTo>
                  <a:pt x="115732" y="23933"/>
                  <a:pt x="112594" y="26449"/>
                  <a:pt x="109365" y="31547"/>
                </a:cubicBezTo>
                <a:lnTo>
                  <a:pt x="77757" y="81611"/>
                </a:lnTo>
                <a:lnTo>
                  <a:pt x="77757" y="139136"/>
                </a:lnTo>
                <a:lnTo>
                  <a:pt x="50249" y="139136"/>
                </a:lnTo>
                <a:lnTo>
                  <a:pt x="50249" y="81795"/>
                </a:lnTo>
                <a:lnTo>
                  <a:pt x="0" y="2455"/>
                </a:lnTo>
                <a:lnTo>
                  <a:pt x="31792" y="2455"/>
                </a:lnTo>
                <a:lnTo>
                  <a:pt x="63303" y="56530"/>
                </a:lnTo>
                <a:lnTo>
                  <a:pt x="86613" y="16628"/>
                </a:lnTo>
                <a:cubicBezTo>
                  <a:pt x="93078" y="5500"/>
                  <a:pt x="101718" y="0"/>
                  <a:pt x="112532" y="125"/>
                </a:cubicBezTo>
                <a:cubicBezTo>
                  <a:pt x="118685" y="187"/>
                  <a:pt x="124747" y="2145"/>
                  <a:pt x="130712" y="5997"/>
                </a:cubicBezTo>
                <a:cubicBezTo>
                  <a:pt x="136930" y="10036"/>
                  <a:pt x="142430" y="14950"/>
                  <a:pt x="147214" y="20733"/>
                </a:cubicBezTo>
                <a:close/>
                <a:moveTo>
                  <a:pt x="250373" y="176806"/>
                </a:moveTo>
                <a:lnTo>
                  <a:pt x="224172" y="176806"/>
                </a:lnTo>
                <a:lnTo>
                  <a:pt x="224172" y="88606"/>
                </a:lnTo>
                <a:cubicBezTo>
                  <a:pt x="224172" y="80715"/>
                  <a:pt x="224049" y="75862"/>
                  <a:pt x="223798" y="74058"/>
                </a:cubicBezTo>
                <a:cubicBezTo>
                  <a:pt x="223117" y="68158"/>
                  <a:pt x="221220" y="63896"/>
                  <a:pt x="218114" y="61286"/>
                </a:cubicBezTo>
                <a:cubicBezTo>
                  <a:pt x="215443" y="59047"/>
                  <a:pt x="212055" y="57931"/>
                  <a:pt x="207951" y="57931"/>
                </a:cubicBezTo>
                <a:cubicBezTo>
                  <a:pt x="203166" y="57931"/>
                  <a:pt x="198968" y="59267"/>
                  <a:pt x="195366" y="61938"/>
                </a:cubicBezTo>
                <a:cubicBezTo>
                  <a:pt x="191574" y="64673"/>
                  <a:pt x="189119" y="68305"/>
                  <a:pt x="187999" y="72846"/>
                </a:cubicBezTo>
                <a:cubicBezTo>
                  <a:pt x="186880" y="77382"/>
                  <a:pt x="186321" y="84535"/>
                  <a:pt x="186321" y="94291"/>
                </a:cubicBezTo>
                <a:lnTo>
                  <a:pt x="186321" y="139136"/>
                </a:lnTo>
                <a:lnTo>
                  <a:pt x="160121" y="139136"/>
                </a:lnTo>
                <a:lnTo>
                  <a:pt x="160121" y="40122"/>
                </a:lnTo>
                <a:lnTo>
                  <a:pt x="184453" y="40122"/>
                </a:lnTo>
                <a:lnTo>
                  <a:pt x="184453" y="54669"/>
                </a:lnTo>
                <a:cubicBezTo>
                  <a:pt x="193093" y="43481"/>
                  <a:pt x="204005" y="37886"/>
                  <a:pt x="217181" y="37886"/>
                </a:cubicBezTo>
                <a:cubicBezTo>
                  <a:pt x="223892" y="37886"/>
                  <a:pt x="229889" y="39286"/>
                  <a:pt x="235177" y="42080"/>
                </a:cubicBezTo>
                <a:cubicBezTo>
                  <a:pt x="241143" y="45190"/>
                  <a:pt x="245247" y="49633"/>
                  <a:pt x="247483" y="55411"/>
                </a:cubicBezTo>
                <a:cubicBezTo>
                  <a:pt x="249409" y="60447"/>
                  <a:pt x="250373" y="67846"/>
                  <a:pt x="250373" y="7760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8779349" y="3888585"/>
            <a:ext cx="95663" cy="65689"/>
          </a:xfrm>
          <a:custGeom>
            <a:avLst/>
            <a:gdLst/>
            <a:ahLst/>
            <a:cxnLst/>
            <a:rect l="l" t="t" r="r" b="b"/>
            <a:pathLst>
              <a:path w="95663" h="65689">
                <a:moveTo>
                  <a:pt x="0" y="24253"/>
                </a:moveTo>
                <a:lnTo>
                  <a:pt x="0" y="0"/>
                </a:lnTo>
                <a:lnTo>
                  <a:pt x="95663" y="0"/>
                </a:lnTo>
                <a:lnTo>
                  <a:pt x="95663" y="24253"/>
                </a:lnTo>
                <a:close/>
                <a:moveTo>
                  <a:pt x="0" y="65689"/>
                </a:moveTo>
                <a:lnTo>
                  <a:pt x="0" y="41436"/>
                </a:lnTo>
                <a:lnTo>
                  <a:pt x="95663" y="41436"/>
                </a:lnTo>
                <a:lnTo>
                  <a:pt x="95663" y="656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8940917" y="3851159"/>
            <a:ext cx="301201" cy="139964"/>
          </a:xfrm>
          <a:custGeom>
            <a:avLst/>
            <a:gdLst/>
            <a:ahLst/>
            <a:cxnLst/>
            <a:rect l="l" t="t" r="r" b="b"/>
            <a:pathLst>
              <a:path w="301201" h="139964">
                <a:moveTo>
                  <a:pt x="22784" y="63557"/>
                </a:moveTo>
                <a:cubicBezTo>
                  <a:pt x="16037" y="60692"/>
                  <a:pt x="11106" y="56775"/>
                  <a:pt x="8049" y="51750"/>
                </a:cubicBezTo>
                <a:cubicBezTo>
                  <a:pt x="4964" y="46752"/>
                  <a:pt x="3434" y="41248"/>
                  <a:pt x="3434" y="35294"/>
                </a:cubicBezTo>
                <a:cubicBezTo>
                  <a:pt x="3434" y="25077"/>
                  <a:pt x="7001" y="16646"/>
                  <a:pt x="14097" y="9993"/>
                </a:cubicBezTo>
                <a:cubicBezTo>
                  <a:pt x="21196" y="3344"/>
                  <a:pt x="31317" y="0"/>
                  <a:pt x="44391" y="0"/>
                </a:cubicBezTo>
                <a:cubicBezTo>
                  <a:pt x="57377" y="0"/>
                  <a:pt x="67435" y="3344"/>
                  <a:pt x="74592" y="9993"/>
                </a:cubicBezTo>
                <a:cubicBezTo>
                  <a:pt x="81756" y="16646"/>
                  <a:pt x="85353" y="25077"/>
                  <a:pt x="85353" y="35294"/>
                </a:cubicBezTo>
                <a:cubicBezTo>
                  <a:pt x="85353" y="41630"/>
                  <a:pt x="83693" y="47260"/>
                  <a:pt x="80388" y="52225"/>
                </a:cubicBezTo>
                <a:cubicBezTo>
                  <a:pt x="77108" y="57156"/>
                  <a:pt x="72461" y="60947"/>
                  <a:pt x="66478" y="63557"/>
                </a:cubicBezTo>
                <a:cubicBezTo>
                  <a:pt x="74084" y="66610"/>
                  <a:pt x="79847" y="71068"/>
                  <a:pt x="83822" y="76921"/>
                </a:cubicBezTo>
                <a:cubicBezTo>
                  <a:pt x="87768" y="82806"/>
                  <a:pt x="89744" y="89553"/>
                  <a:pt x="89744" y="97221"/>
                </a:cubicBezTo>
                <a:cubicBezTo>
                  <a:pt x="89744" y="109889"/>
                  <a:pt x="85734" y="120167"/>
                  <a:pt x="77681" y="128094"/>
                </a:cubicBezTo>
                <a:cubicBezTo>
                  <a:pt x="69659" y="136014"/>
                  <a:pt x="58967" y="139964"/>
                  <a:pt x="45600" y="139964"/>
                </a:cubicBezTo>
                <a:cubicBezTo>
                  <a:pt x="33191" y="139964"/>
                  <a:pt x="22882" y="136687"/>
                  <a:pt x="14608" y="130129"/>
                </a:cubicBezTo>
                <a:cubicBezTo>
                  <a:pt x="4870" y="122428"/>
                  <a:pt x="0" y="111798"/>
                  <a:pt x="0" y="98337"/>
                </a:cubicBezTo>
                <a:cubicBezTo>
                  <a:pt x="0" y="90924"/>
                  <a:pt x="1846" y="84110"/>
                  <a:pt x="5504" y="77907"/>
                </a:cubicBezTo>
                <a:cubicBezTo>
                  <a:pt x="9162" y="71700"/>
                  <a:pt x="14922" y="66931"/>
                  <a:pt x="22784" y="63557"/>
                </a:cubicBezTo>
                <a:close/>
                <a:moveTo>
                  <a:pt x="28256" y="37202"/>
                </a:moveTo>
                <a:cubicBezTo>
                  <a:pt x="28256" y="42422"/>
                  <a:pt x="29721" y="46530"/>
                  <a:pt x="32648" y="49456"/>
                </a:cubicBezTo>
                <a:cubicBezTo>
                  <a:pt x="35610" y="52384"/>
                  <a:pt x="39525" y="53848"/>
                  <a:pt x="44391" y="53848"/>
                </a:cubicBezTo>
                <a:cubicBezTo>
                  <a:pt x="49356" y="53848"/>
                  <a:pt x="53305" y="52354"/>
                  <a:pt x="56265" y="49391"/>
                </a:cubicBezTo>
                <a:cubicBezTo>
                  <a:pt x="59224" y="46432"/>
                  <a:pt x="60717" y="42329"/>
                  <a:pt x="60717" y="37108"/>
                </a:cubicBezTo>
                <a:cubicBezTo>
                  <a:pt x="60717" y="32177"/>
                  <a:pt x="59255" y="28231"/>
                  <a:pt x="56325" y="25272"/>
                </a:cubicBezTo>
                <a:cubicBezTo>
                  <a:pt x="53367" y="22309"/>
                  <a:pt x="49485" y="20815"/>
                  <a:pt x="44679" y="20815"/>
                </a:cubicBezTo>
                <a:cubicBezTo>
                  <a:pt x="39650" y="20815"/>
                  <a:pt x="35675" y="22309"/>
                  <a:pt x="32713" y="25301"/>
                </a:cubicBezTo>
                <a:cubicBezTo>
                  <a:pt x="29753" y="28292"/>
                  <a:pt x="28256" y="32273"/>
                  <a:pt x="28256" y="37202"/>
                </a:cubicBezTo>
                <a:close/>
                <a:moveTo>
                  <a:pt x="25776" y="95824"/>
                </a:moveTo>
                <a:cubicBezTo>
                  <a:pt x="25776" y="103115"/>
                  <a:pt x="27622" y="108777"/>
                  <a:pt x="31317" y="112852"/>
                </a:cubicBezTo>
                <a:cubicBezTo>
                  <a:pt x="35003" y="116920"/>
                  <a:pt x="39590" y="118962"/>
                  <a:pt x="45093" y="118962"/>
                </a:cubicBezTo>
                <a:cubicBezTo>
                  <a:pt x="50500" y="118962"/>
                  <a:pt x="54958" y="116989"/>
                  <a:pt x="58489" y="113072"/>
                </a:cubicBezTo>
                <a:cubicBezTo>
                  <a:pt x="62024" y="109159"/>
                  <a:pt x="63774" y="103496"/>
                  <a:pt x="63774" y="96112"/>
                </a:cubicBezTo>
                <a:cubicBezTo>
                  <a:pt x="63774" y="89650"/>
                  <a:pt x="61989" y="84463"/>
                  <a:pt x="58396" y="80550"/>
                </a:cubicBezTo>
                <a:cubicBezTo>
                  <a:pt x="54799" y="76633"/>
                  <a:pt x="50249" y="74663"/>
                  <a:pt x="44741" y="74663"/>
                </a:cubicBezTo>
                <a:cubicBezTo>
                  <a:pt x="38347" y="74663"/>
                  <a:pt x="33605" y="76888"/>
                  <a:pt x="30456" y="81345"/>
                </a:cubicBezTo>
                <a:cubicBezTo>
                  <a:pt x="27338" y="85799"/>
                  <a:pt x="25776" y="90604"/>
                  <a:pt x="25776" y="95824"/>
                </a:cubicBezTo>
                <a:close/>
                <a:moveTo>
                  <a:pt x="150695" y="0"/>
                </a:moveTo>
                <a:cubicBezTo>
                  <a:pt x="163933" y="0"/>
                  <a:pt x="174275" y="4745"/>
                  <a:pt x="181757" y="14227"/>
                </a:cubicBezTo>
                <a:cubicBezTo>
                  <a:pt x="190634" y="25430"/>
                  <a:pt x="195091" y="44046"/>
                  <a:pt x="195091" y="70012"/>
                </a:cubicBezTo>
                <a:cubicBezTo>
                  <a:pt x="195091" y="95951"/>
                  <a:pt x="190605" y="114602"/>
                  <a:pt x="181660" y="125928"/>
                </a:cubicBezTo>
                <a:cubicBezTo>
                  <a:pt x="174246" y="135284"/>
                  <a:pt x="163933" y="139964"/>
                  <a:pt x="150695" y="139964"/>
                </a:cubicBezTo>
                <a:cubicBezTo>
                  <a:pt x="137389" y="139964"/>
                  <a:pt x="126666" y="134841"/>
                  <a:pt x="118522" y="124596"/>
                </a:cubicBezTo>
                <a:cubicBezTo>
                  <a:pt x="110375" y="114347"/>
                  <a:pt x="106300" y="96048"/>
                  <a:pt x="106300" y="69761"/>
                </a:cubicBezTo>
                <a:cubicBezTo>
                  <a:pt x="106300" y="43952"/>
                  <a:pt x="110786" y="25369"/>
                  <a:pt x="119731" y="14036"/>
                </a:cubicBezTo>
                <a:cubicBezTo>
                  <a:pt x="127145" y="4680"/>
                  <a:pt x="137458" y="0"/>
                  <a:pt x="150695" y="0"/>
                </a:cubicBezTo>
                <a:close/>
                <a:moveTo>
                  <a:pt x="150695" y="21773"/>
                </a:moveTo>
                <a:cubicBezTo>
                  <a:pt x="147578" y="21773"/>
                  <a:pt x="144777" y="22787"/>
                  <a:pt x="142358" y="24826"/>
                </a:cubicBezTo>
                <a:cubicBezTo>
                  <a:pt x="139911" y="26827"/>
                  <a:pt x="137998" y="30456"/>
                  <a:pt x="136663" y="35712"/>
                </a:cubicBezTo>
                <a:cubicBezTo>
                  <a:pt x="134878" y="42486"/>
                  <a:pt x="133989" y="53945"/>
                  <a:pt x="133989" y="70012"/>
                </a:cubicBezTo>
                <a:cubicBezTo>
                  <a:pt x="133989" y="86115"/>
                  <a:pt x="134780" y="97160"/>
                  <a:pt x="136375" y="103176"/>
                </a:cubicBezTo>
                <a:cubicBezTo>
                  <a:pt x="137966" y="109188"/>
                  <a:pt x="139971" y="113198"/>
                  <a:pt x="142387" y="115206"/>
                </a:cubicBezTo>
                <a:cubicBezTo>
                  <a:pt x="144811" y="117212"/>
                  <a:pt x="147578" y="118195"/>
                  <a:pt x="150695" y="118195"/>
                </a:cubicBezTo>
                <a:cubicBezTo>
                  <a:pt x="153813" y="118195"/>
                  <a:pt x="156614" y="117176"/>
                  <a:pt x="159066" y="115142"/>
                </a:cubicBezTo>
                <a:cubicBezTo>
                  <a:pt x="161482" y="113136"/>
                  <a:pt x="163393" y="109508"/>
                  <a:pt x="164729" y="104259"/>
                </a:cubicBezTo>
                <a:cubicBezTo>
                  <a:pt x="166515" y="97542"/>
                  <a:pt x="167404" y="86115"/>
                  <a:pt x="167404" y="70012"/>
                </a:cubicBezTo>
                <a:cubicBezTo>
                  <a:pt x="167404" y="53945"/>
                  <a:pt x="166605" y="42900"/>
                  <a:pt x="165016" y="36886"/>
                </a:cubicBezTo>
                <a:cubicBezTo>
                  <a:pt x="163426" y="30874"/>
                  <a:pt x="161420" y="26827"/>
                  <a:pt x="159005" y="24826"/>
                </a:cubicBezTo>
                <a:cubicBezTo>
                  <a:pt x="156582" y="22787"/>
                  <a:pt x="153813" y="21773"/>
                  <a:pt x="150695" y="21773"/>
                </a:cubicBezTo>
                <a:close/>
                <a:moveTo>
                  <a:pt x="256805" y="0"/>
                </a:moveTo>
                <a:cubicBezTo>
                  <a:pt x="270046" y="0"/>
                  <a:pt x="280389" y="4745"/>
                  <a:pt x="287867" y="14227"/>
                </a:cubicBezTo>
                <a:cubicBezTo>
                  <a:pt x="296744" y="25430"/>
                  <a:pt x="301201" y="44046"/>
                  <a:pt x="301201" y="70012"/>
                </a:cubicBezTo>
                <a:cubicBezTo>
                  <a:pt x="301201" y="95951"/>
                  <a:pt x="296715" y="114602"/>
                  <a:pt x="287773" y="125928"/>
                </a:cubicBezTo>
                <a:cubicBezTo>
                  <a:pt x="280357" y="135284"/>
                  <a:pt x="270046" y="139964"/>
                  <a:pt x="256805" y="139964"/>
                </a:cubicBezTo>
                <a:cubicBezTo>
                  <a:pt x="243503" y="139964"/>
                  <a:pt x="232780" y="134841"/>
                  <a:pt x="224632" y="124596"/>
                </a:cubicBezTo>
                <a:cubicBezTo>
                  <a:pt x="216485" y="114347"/>
                  <a:pt x="212411" y="96048"/>
                  <a:pt x="212411" y="69761"/>
                </a:cubicBezTo>
                <a:cubicBezTo>
                  <a:pt x="212411" y="43952"/>
                  <a:pt x="216899" y="25369"/>
                  <a:pt x="225843" y="14036"/>
                </a:cubicBezTo>
                <a:cubicBezTo>
                  <a:pt x="233258" y="4680"/>
                  <a:pt x="243568" y="0"/>
                  <a:pt x="256805" y="0"/>
                </a:cubicBezTo>
                <a:close/>
                <a:moveTo>
                  <a:pt x="256805" y="21773"/>
                </a:moveTo>
                <a:cubicBezTo>
                  <a:pt x="253688" y="21773"/>
                  <a:pt x="250891" y="22787"/>
                  <a:pt x="248468" y="24826"/>
                </a:cubicBezTo>
                <a:cubicBezTo>
                  <a:pt x="246021" y="26827"/>
                  <a:pt x="244109" y="30456"/>
                  <a:pt x="242773" y="35712"/>
                </a:cubicBezTo>
                <a:cubicBezTo>
                  <a:pt x="240992" y="42486"/>
                  <a:pt x="240099" y="53945"/>
                  <a:pt x="240099" y="70012"/>
                </a:cubicBezTo>
                <a:cubicBezTo>
                  <a:pt x="240099" y="86115"/>
                  <a:pt x="240893" y="97160"/>
                  <a:pt x="242484" y="103176"/>
                </a:cubicBezTo>
                <a:cubicBezTo>
                  <a:pt x="244076" y="109188"/>
                  <a:pt x="246081" y="113198"/>
                  <a:pt x="248500" y="115206"/>
                </a:cubicBezTo>
                <a:cubicBezTo>
                  <a:pt x="250920" y="117212"/>
                  <a:pt x="253688" y="118195"/>
                  <a:pt x="256805" y="118195"/>
                </a:cubicBezTo>
                <a:cubicBezTo>
                  <a:pt x="259927" y="118195"/>
                  <a:pt x="262725" y="117176"/>
                  <a:pt x="265176" y="115142"/>
                </a:cubicBezTo>
                <a:cubicBezTo>
                  <a:pt x="267595" y="113136"/>
                  <a:pt x="269507" y="109508"/>
                  <a:pt x="270839" y="104259"/>
                </a:cubicBezTo>
                <a:cubicBezTo>
                  <a:pt x="272624" y="97542"/>
                  <a:pt x="273514" y="86115"/>
                  <a:pt x="273514" y="70012"/>
                </a:cubicBezTo>
                <a:cubicBezTo>
                  <a:pt x="273514" y="53945"/>
                  <a:pt x="272718" y="42900"/>
                  <a:pt x="271129" y="36886"/>
                </a:cubicBezTo>
                <a:cubicBezTo>
                  <a:pt x="269536" y="30874"/>
                  <a:pt x="267534" y="26827"/>
                  <a:pt x="265115" y="24826"/>
                </a:cubicBezTo>
                <a:cubicBezTo>
                  <a:pt x="262696" y="22787"/>
                  <a:pt x="259927" y="21773"/>
                  <a:pt x="256805" y="2177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9314871" y="3888973"/>
            <a:ext cx="163226" cy="99665"/>
          </a:xfrm>
          <a:custGeom>
            <a:avLst/>
            <a:gdLst/>
            <a:ahLst/>
            <a:cxnLst/>
            <a:rect l="l" t="t" r="r" b="b"/>
            <a:pathLst>
              <a:path w="163226" h="99665">
                <a:moveTo>
                  <a:pt x="0" y="652"/>
                </a:moveTo>
                <a:lnTo>
                  <a:pt x="26104" y="652"/>
                </a:lnTo>
                <a:lnTo>
                  <a:pt x="26104" y="41115"/>
                </a:lnTo>
                <a:cubicBezTo>
                  <a:pt x="30455" y="40618"/>
                  <a:pt x="33533" y="39286"/>
                  <a:pt x="35333" y="37106"/>
                </a:cubicBezTo>
                <a:cubicBezTo>
                  <a:pt x="37133" y="34934"/>
                  <a:pt x="39312" y="30179"/>
                  <a:pt x="41860" y="22842"/>
                </a:cubicBezTo>
                <a:cubicBezTo>
                  <a:pt x="45220" y="13086"/>
                  <a:pt x="48884" y="6837"/>
                  <a:pt x="52863" y="4104"/>
                </a:cubicBezTo>
                <a:cubicBezTo>
                  <a:pt x="56840" y="1372"/>
                  <a:pt x="62060" y="0"/>
                  <a:pt x="68525" y="0"/>
                </a:cubicBezTo>
                <a:cubicBezTo>
                  <a:pt x="70517" y="0"/>
                  <a:pt x="73964" y="155"/>
                  <a:pt x="78872" y="467"/>
                </a:cubicBezTo>
                <a:lnTo>
                  <a:pt x="78966" y="17809"/>
                </a:lnTo>
                <a:cubicBezTo>
                  <a:pt x="72068" y="17809"/>
                  <a:pt x="67654" y="18461"/>
                  <a:pt x="65729" y="19768"/>
                </a:cubicBezTo>
                <a:cubicBezTo>
                  <a:pt x="63802" y="21135"/>
                  <a:pt x="61722" y="25207"/>
                  <a:pt x="59482" y="31979"/>
                </a:cubicBezTo>
                <a:cubicBezTo>
                  <a:pt x="56436" y="41115"/>
                  <a:pt x="52052" y="46742"/>
                  <a:pt x="46334" y="48852"/>
                </a:cubicBezTo>
                <a:cubicBezTo>
                  <a:pt x="54601" y="51156"/>
                  <a:pt x="61595" y="58335"/>
                  <a:pt x="67312" y="70391"/>
                </a:cubicBezTo>
                <a:cubicBezTo>
                  <a:pt x="67625" y="71013"/>
                  <a:pt x="67964" y="71669"/>
                  <a:pt x="68338" y="72349"/>
                </a:cubicBezTo>
                <a:lnTo>
                  <a:pt x="82976" y="99666"/>
                </a:lnTo>
                <a:lnTo>
                  <a:pt x="54821" y="99666"/>
                </a:lnTo>
                <a:lnTo>
                  <a:pt x="41766" y="71042"/>
                </a:lnTo>
                <a:cubicBezTo>
                  <a:pt x="39095" y="65264"/>
                  <a:pt x="36781" y="61549"/>
                  <a:pt x="34822" y="59901"/>
                </a:cubicBezTo>
                <a:cubicBezTo>
                  <a:pt x="32864" y="58255"/>
                  <a:pt x="29956" y="57431"/>
                  <a:pt x="26104" y="57431"/>
                </a:cubicBezTo>
                <a:lnTo>
                  <a:pt x="26104" y="99666"/>
                </a:lnTo>
                <a:lnTo>
                  <a:pt x="0" y="99666"/>
                </a:lnTo>
                <a:close/>
                <a:moveTo>
                  <a:pt x="96379" y="652"/>
                </a:moveTo>
                <a:lnTo>
                  <a:pt x="163226" y="652"/>
                </a:lnTo>
                <a:lnTo>
                  <a:pt x="163226" y="21816"/>
                </a:lnTo>
                <a:lnTo>
                  <a:pt x="122579" y="21816"/>
                </a:lnTo>
                <a:lnTo>
                  <a:pt x="122579" y="99666"/>
                </a:lnTo>
                <a:lnTo>
                  <a:pt x="96379" y="9966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478062" y="3849632"/>
            <a:ext cx="53655" cy="141296"/>
          </a:xfrm>
          <a:custGeom>
            <a:avLst/>
            <a:gdLst/>
            <a:ahLst/>
            <a:cxnLst/>
            <a:rect l="l" t="t" r="r" b="b"/>
            <a:pathLst>
              <a:path w="53655" h="141296">
                <a:moveTo>
                  <a:pt x="0" y="141297"/>
                </a:moveTo>
                <a:lnTo>
                  <a:pt x="33988" y="0"/>
                </a:lnTo>
                <a:lnTo>
                  <a:pt x="53655" y="0"/>
                </a:lnTo>
                <a:lnTo>
                  <a:pt x="19475" y="1412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546754" y="3889625"/>
            <a:ext cx="114210" cy="99014"/>
          </a:xfrm>
          <a:custGeom>
            <a:avLst/>
            <a:gdLst/>
            <a:ahLst/>
            <a:cxnLst/>
            <a:rect l="l" t="t" r="r" b="b"/>
            <a:pathLst>
              <a:path w="114210" h="99014">
                <a:moveTo>
                  <a:pt x="0" y="0"/>
                </a:moveTo>
                <a:lnTo>
                  <a:pt x="32443" y="0"/>
                </a:lnTo>
                <a:lnTo>
                  <a:pt x="57060" y="68998"/>
                </a:lnTo>
                <a:lnTo>
                  <a:pt x="81857" y="0"/>
                </a:lnTo>
                <a:lnTo>
                  <a:pt x="114210" y="0"/>
                </a:lnTo>
                <a:lnTo>
                  <a:pt x="114210" y="99014"/>
                </a:lnTo>
                <a:lnTo>
                  <a:pt x="91929" y="99014"/>
                </a:lnTo>
                <a:lnTo>
                  <a:pt x="91929" y="33847"/>
                </a:lnTo>
                <a:lnTo>
                  <a:pt x="67781" y="99014"/>
                </a:lnTo>
                <a:lnTo>
                  <a:pt x="45400" y="99014"/>
                </a:lnTo>
                <a:lnTo>
                  <a:pt x="22374" y="33847"/>
                </a:lnTo>
                <a:lnTo>
                  <a:pt x="22374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678009" y="3850280"/>
            <a:ext cx="56034" cy="71698"/>
          </a:xfrm>
          <a:custGeom>
            <a:avLst/>
            <a:gdLst/>
            <a:ahLst/>
            <a:cxnLst/>
            <a:rect l="l" t="t" r="r" b="b"/>
            <a:pathLst>
              <a:path w="56034" h="71698">
                <a:moveTo>
                  <a:pt x="0" y="50159"/>
                </a:moveTo>
                <a:lnTo>
                  <a:pt x="17158" y="48298"/>
                </a:lnTo>
                <a:cubicBezTo>
                  <a:pt x="17655" y="51718"/>
                  <a:pt x="18807" y="54248"/>
                  <a:pt x="20610" y="55898"/>
                </a:cubicBezTo>
                <a:cubicBezTo>
                  <a:pt x="22411" y="57543"/>
                  <a:pt x="24775" y="58366"/>
                  <a:pt x="27692" y="58366"/>
                </a:cubicBezTo>
                <a:cubicBezTo>
                  <a:pt x="30737" y="58366"/>
                  <a:pt x="33196" y="57434"/>
                  <a:pt x="35062" y="55570"/>
                </a:cubicBezTo>
                <a:cubicBezTo>
                  <a:pt x="36922" y="53704"/>
                  <a:pt x="37855" y="51282"/>
                  <a:pt x="37855" y="48298"/>
                </a:cubicBezTo>
                <a:cubicBezTo>
                  <a:pt x="37855" y="45626"/>
                  <a:pt x="36969" y="43416"/>
                  <a:pt x="35197" y="41674"/>
                </a:cubicBezTo>
                <a:cubicBezTo>
                  <a:pt x="33431" y="39935"/>
                  <a:pt x="31112" y="39064"/>
                  <a:pt x="28253" y="39064"/>
                </a:cubicBezTo>
                <a:cubicBezTo>
                  <a:pt x="26392" y="39064"/>
                  <a:pt x="23563" y="39531"/>
                  <a:pt x="19772" y="40465"/>
                </a:cubicBezTo>
                <a:lnTo>
                  <a:pt x="21913" y="26853"/>
                </a:lnTo>
                <a:cubicBezTo>
                  <a:pt x="25147" y="26914"/>
                  <a:pt x="27678" y="26586"/>
                  <a:pt x="29513" y="25874"/>
                </a:cubicBezTo>
                <a:cubicBezTo>
                  <a:pt x="31346" y="25161"/>
                  <a:pt x="32653" y="24257"/>
                  <a:pt x="33431" y="23170"/>
                </a:cubicBezTo>
                <a:cubicBezTo>
                  <a:pt x="34204" y="22083"/>
                  <a:pt x="34593" y="20858"/>
                  <a:pt x="34593" y="19487"/>
                </a:cubicBezTo>
                <a:cubicBezTo>
                  <a:pt x="34593" y="17683"/>
                  <a:pt x="33942" y="16208"/>
                  <a:pt x="32635" y="15056"/>
                </a:cubicBezTo>
                <a:cubicBezTo>
                  <a:pt x="31328" y="13906"/>
                  <a:pt x="29405" y="13331"/>
                  <a:pt x="26856" y="13331"/>
                </a:cubicBezTo>
                <a:cubicBezTo>
                  <a:pt x="24308" y="13331"/>
                  <a:pt x="22260" y="14030"/>
                  <a:pt x="20704" y="15429"/>
                </a:cubicBezTo>
                <a:cubicBezTo>
                  <a:pt x="19149" y="16830"/>
                  <a:pt x="18123" y="19177"/>
                  <a:pt x="17623" y="22471"/>
                </a:cubicBezTo>
                <a:lnTo>
                  <a:pt x="1027" y="20048"/>
                </a:lnTo>
                <a:cubicBezTo>
                  <a:pt x="2582" y="13644"/>
                  <a:pt x="4882" y="9075"/>
                  <a:pt x="7928" y="6344"/>
                </a:cubicBezTo>
                <a:cubicBezTo>
                  <a:pt x="12651" y="2113"/>
                  <a:pt x="19117" y="0"/>
                  <a:pt x="27321" y="0"/>
                </a:cubicBezTo>
                <a:cubicBezTo>
                  <a:pt x="35024" y="0"/>
                  <a:pt x="41137" y="1930"/>
                  <a:pt x="45642" y="5779"/>
                </a:cubicBezTo>
                <a:cubicBezTo>
                  <a:pt x="50149" y="9634"/>
                  <a:pt x="52402" y="14047"/>
                  <a:pt x="52402" y="19022"/>
                </a:cubicBezTo>
                <a:cubicBezTo>
                  <a:pt x="52402" y="21384"/>
                  <a:pt x="51751" y="23559"/>
                  <a:pt x="50444" y="25550"/>
                </a:cubicBezTo>
                <a:cubicBezTo>
                  <a:pt x="48705" y="28343"/>
                  <a:pt x="46340" y="30644"/>
                  <a:pt x="43356" y="32447"/>
                </a:cubicBezTo>
                <a:cubicBezTo>
                  <a:pt x="47524" y="33937"/>
                  <a:pt x="50678" y="36130"/>
                  <a:pt x="52820" y="39017"/>
                </a:cubicBezTo>
                <a:cubicBezTo>
                  <a:pt x="54965" y="41911"/>
                  <a:pt x="56034" y="45284"/>
                  <a:pt x="56034" y="49133"/>
                </a:cubicBezTo>
                <a:cubicBezTo>
                  <a:pt x="56034" y="55041"/>
                  <a:pt x="53424" y="60276"/>
                  <a:pt x="48208" y="64844"/>
                </a:cubicBezTo>
                <a:cubicBezTo>
                  <a:pt x="42985" y="69412"/>
                  <a:pt x="36116" y="71698"/>
                  <a:pt x="27602" y="71698"/>
                </a:cubicBezTo>
                <a:cubicBezTo>
                  <a:pt x="19646" y="71698"/>
                  <a:pt x="13271" y="69739"/>
                  <a:pt x="8486" y="65823"/>
                </a:cubicBezTo>
                <a:cubicBezTo>
                  <a:pt x="3705" y="61910"/>
                  <a:pt x="875" y="56685"/>
                  <a:pt x="0" y="501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6631980" y="3849503"/>
            <a:ext cx="250373" cy="176806"/>
          </a:xfrm>
          <a:custGeom>
            <a:avLst/>
            <a:gdLst/>
            <a:ahLst/>
            <a:cxnLst/>
            <a:rect l="l" t="t" r="r" b="b"/>
            <a:pathLst>
              <a:path w="250373" h="176806">
                <a:moveTo>
                  <a:pt x="147216" y="20733"/>
                </a:moveTo>
                <a:lnTo>
                  <a:pt x="134259" y="34156"/>
                </a:lnTo>
                <a:cubicBezTo>
                  <a:pt x="127916" y="27507"/>
                  <a:pt x="122757" y="24116"/>
                  <a:pt x="118780" y="23994"/>
                </a:cubicBezTo>
                <a:cubicBezTo>
                  <a:pt x="115734" y="23933"/>
                  <a:pt x="112595" y="26449"/>
                  <a:pt x="109365" y="31547"/>
                </a:cubicBezTo>
                <a:lnTo>
                  <a:pt x="77757" y="81611"/>
                </a:lnTo>
                <a:lnTo>
                  <a:pt x="77757" y="139136"/>
                </a:lnTo>
                <a:lnTo>
                  <a:pt x="50249" y="139136"/>
                </a:lnTo>
                <a:lnTo>
                  <a:pt x="50249" y="81795"/>
                </a:lnTo>
                <a:lnTo>
                  <a:pt x="0" y="2455"/>
                </a:lnTo>
                <a:lnTo>
                  <a:pt x="31792" y="2455"/>
                </a:lnTo>
                <a:lnTo>
                  <a:pt x="63303" y="56530"/>
                </a:lnTo>
                <a:lnTo>
                  <a:pt x="86613" y="16628"/>
                </a:lnTo>
                <a:cubicBezTo>
                  <a:pt x="93079" y="5500"/>
                  <a:pt x="101719" y="0"/>
                  <a:pt x="112534" y="125"/>
                </a:cubicBezTo>
                <a:cubicBezTo>
                  <a:pt x="118686" y="187"/>
                  <a:pt x="124748" y="2145"/>
                  <a:pt x="130714" y="5997"/>
                </a:cubicBezTo>
                <a:cubicBezTo>
                  <a:pt x="136931" y="10036"/>
                  <a:pt x="142431" y="14950"/>
                  <a:pt x="147216" y="20733"/>
                </a:cubicBezTo>
                <a:close/>
                <a:moveTo>
                  <a:pt x="250373" y="176806"/>
                </a:moveTo>
                <a:lnTo>
                  <a:pt x="224173" y="176806"/>
                </a:lnTo>
                <a:lnTo>
                  <a:pt x="224173" y="88606"/>
                </a:lnTo>
                <a:cubicBezTo>
                  <a:pt x="224173" y="80715"/>
                  <a:pt x="224050" y="75862"/>
                  <a:pt x="223798" y="74058"/>
                </a:cubicBezTo>
                <a:cubicBezTo>
                  <a:pt x="223118" y="68158"/>
                  <a:pt x="221220" y="63896"/>
                  <a:pt x="218114" y="61286"/>
                </a:cubicBezTo>
                <a:cubicBezTo>
                  <a:pt x="215443" y="59047"/>
                  <a:pt x="212052" y="57931"/>
                  <a:pt x="207951" y="57931"/>
                </a:cubicBezTo>
                <a:cubicBezTo>
                  <a:pt x="203168" y="57931"/>
                  <a:pt x="198969" y="59267"/>
                  <a:pt x="195366" y="61938"/>
                </a:cubicBezTo>
                <a:cubicBezTo>
                  <a:pt x="191575" y="64673"/>
                  <a:pt x="189120" y="68305"/>
                  <a:pt x="188000" y="72846"/>
                </a:cubicBezTo>
                <a:cubicBezTo>
                  <a:pt x="186881" y="77382"/>
                  <a:pt x="186322" y="84535"/>
                  <a:pt x="186322" y="94291"/>
                </a:cubicBezTo>
                <a:lnTo>
                  <a:pt x="186322" y="139136"/>
                </a:lnTo>
                <a:lnTo>
                  <a:pt x="160122" y="139136"/>
                </a:lnTo>
                <a:lnTo>
                  <a:pt x="160122" y="40122"/>
                </a:lnTo>
                <a:lnTo>
                  <a:pt x="184454" y="40122"/>
                </a:lnTo>
                <a:lnTo>
                  <a:pt x="184454" y="54669"/>
                </a:lnTo>
                <a:cubicBezTo>
                  <a:pt x="193094" y="43481"/>
                  <a:pt x="204006" y="37886"/>
                  <a:pt x="217182" y="37886"/>
                </a:cubicBezTo>
                <a:cubicBezTo>
                  <a:pt x="223893" y="37886"/>
                  <a:pt x="229889" y="39286"/>
                  <a:pt x="235178" y="42080"/>
                </a:cubicBezTo>
                <a:cubicBezTo>
                  <a:pt x="241143" y="45190"/>
                  <a:pt x="245247" y="49633"/>
                  <a:pt x="247483" y="55411"/>
                </a:cubicBezTo>
                <a:cubicBezTo>
                  <a:pt x="249409" y="60447"/>
                  <a:pt x="250373" y="67846"/>
                  <a:pt x="250373" y="7760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6902557" y="3888585"/>
            <a:ext cx="95662" cy="65689"/>
          </a:xfrm>
          <a:custGeom>
            <a:avLst/>
            <a:gdLst/>
            <a:ahLst/>
            <a:cxnLst/>
            <a:rect l="l" t="t" r="r" b="b"/>
            <a:pathLst>
              <a:path w="95662" h="65689">
                <a:moveTo>
                  <a:pt x="0" y="24253"/>
                </a:moveTo>
                <a:lnTo>
                  <a:pt x="0" y="0"/>
                </a:lnTo>
                <a:lnTo>
                  <a:pt x="95662" y="0"/>
                </a:lnTo>
                <a:lnTo>
                  <a:pt x="95662" y="24253"/>
                </a:lnTo>
                <a:close/>
                <a:moveTo>
                  <a:pt x="0" y="65689"/>
                </a:moveTo>
                <a:lnTo>
                  <a:pt x="0" y="41436"/>
                </a:lnTo>
                <a:lnTo>
                  <a:pt x="95662" y="41436"/>
                </a:lnTo>
                <a:lnTo>
                  <a:pt x="95662" y="656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7064313" y="3851159"/>
            <a:ext cx="301014" cy="139964"/>
          </a:xfrm>
          <a:custGeom>
            <a:avLst/>
            <a:gdLst/>
            <a:ahLst/>
            <a:cxnLst/>
            <a:rect l="l" t="t" r="r" b="b"/>
            <a:pathLst>
              <a:path w="301014" h="139964">
                <a:moveTo>
                  <a:pt x="0" y="26737"/>
                </a:moveTo>
                <a:lnTo>
                  <a:pt x="0" y="2484"/>
                </a:lnTo>
                <a:lnTo>
                  <a:pt x="89744" y="2484"/>
                </a:lnTo>
                <a:lnTo>
                  <a:pt x="89744" y="21578"/>
                </a:lnTo>
                <a:cubicBezTo>
                  <a:pt x="82331" y="28868"/>
                  <a:pt x="74822" y="39304"/>
                  <a:pt x="67149" y="52923"/>
                </a:cubicBezTo>
                <a:cubicBezTo>
                  <a:pt x="59511" y="66549"/>
                  <a:pt x="53657" y="81028"/>
                  <a:pt x="49646" y="96367"/>
                </a:cubicBezTo>
                <a:cubicBezTo>
                  <a:pt x="45637" y="111704"/>
                  <a:pt x="43664" y="125420"/>
                  <a:pt x="43728" y="137480"/>
                </a:cubicBezTo>
                <a:lnTo>
                  <a:pt x="18525" y="137480"/>
                </a:lnTo>
                <a:cubicBezTo>
                  <a:pt x="18967" y="118544"/>
                  <a:pt x="22848" y="99226"/>
                  <a:pt x="30203" y="79531"/>
                </a:cubicBezTo>
                <a:cubicBezTo>
                  <a:pt x="37583" y="59864"/>
                  <a:pt x="47386" y="42235"/>
                  <a:pt x="59705" y="26737"/>
                </a:cubicBezTo>
                <a:close/>
                <a:moveTo>
                  <a:pt x="150508" y="0"/>
                </a:moveTo>
                <a:cubicBezTo>
                  <a:pt x="163746" y="0"/>
                  <a:pt x="174088" y="4745"/>
                  <a:pt x="181569" y="14227"/>
                </a:cubicBezTo>
                <a:cubicBezTo>
                  <a:pt x="190446" y="25430"/>
                  <a:pt x="194903" y="44046"/>
                  <a:pt x="194903" y="70012"/>
                </a:cubicBezTo>
                <a:cubicBezTo>
                  <a:pt x="194903" y="95951"/>
                  <a:pt x="190414" y="114602"/>
                  <a:pt x="181471" y="125928"/>
                </a:cubicBezTo>
                <a:cubicBezTo>
                  <a:pt x="174060" y="135284"/>
                  <a:pt x="163746" y="139964"/>
                  <a:pt x="150508" y="139964"/>
                </a:cubicBezTo>
                <a:cubicBezTo>
                  <a:pt x="137203" y="139964"/>
                  <a:pt x="126477" y="134841"/>
                  <a:pt x="118332" y="124596"/>
                </a:cubicBezTo>
                <a:cubicBezTo>
                  <a:pt x="110188" y="114347"/>
                  <a:pt x="106113" y="96048"/>
                  <a:pt x="106113" y="69761"/>
                </a:cubicBezTo>
                <a:cubicBezTo>
                  <a:pt x="106113" y="43952"/>
                  <a:pt x="110598" y="25369"/>
                  <a:pt x="119544" y="14036"/>
                </a:cubicBezTo>
                <a:cubicBezTo>
                  <a:pt x="126956" y="4680"/>
                  <a:pt x="137271" y="0"/>
                  <a:pt x="150508" y="0"/>
                </a:cubicBezTo>
                <a:close/>
                <a:moveTo>
                  <a:pt x="150508" y="21773"/>
                </a:moveTo>
                <a:cubicBezTo>
                  <a:pt x="147391" y="21773"/>
                  <a:pt x="144589" y="22787"/>
                  <a:pt x="142171" y="24826"/>
                </a:cubicBezTo>
                <a:cubicBezTo>
                  <a:pt x="139722" y="26827"/>
                  <a:pt x="137808" y="30456"/>
                  <a:pt x="136475" y="35712"/>
                </a:cubicBezTo>
                <a:cubicBezTo>
                  <a:pt x="134689" y="42486"/>
                  <a:pt x="133800" y="53945"/>
                  <a:pt x="133800" y="70012"/>
                </a:cubicBezTo>
                <a:cubicBezTo>
                  <a:pt x="133800" y="86115"/>
                  <a:pt x="134593" y="97160"/>
                  <a:pt x="136187" y="103176"/>
                </a:cubicBezTo>
                <a:cubicBezTo>
                  <a:pt x="137778" y="109188"/>
                  <a:pt x="139783" y="113198"/>
                  <a:pt x="142199" y="115206"/>
                </a:cubicBezTo>
                <a:cubicBezTo>
                  <a:pt x="144622" y="117212"/>
                  <a:pt x="147391" y="118195"/>
                  <a:pt x="150508" y="118195"/>
                </a:cubicBezTo>
                <a:cubicBezTo>
                  <a:pt x="153625" y="118195"/>
                  <a:pt x="156427" y="117176"/>
                  <a:pt x="158878" y="115142"/>
                </a:cubicBezTo>
                <a:cubicBezTo>
                  <a:pt x="161293" y="113136"/>
                  <a:pt x="163205" y="109508"/>
                  <a:pt x="164541" y="104259"/>
                </a:cubicBezTo>
                <a:cubicBezTo>
                  <a:pt x="166326" y="97542"/>
                  <a:pt x="167215" y="86115"/>
                  <a:pt x="167215" y="70012"/>
                </a:cubicBezTo>
                <a:cubicBezTo>
                  <a:pt x="167215" y="53945"/>
                  <a:pt x="166417" y="42900"/>
                  <a:pt x="164829" y="36886"/>
                </a:cubicBezTo>
                <a:cubicBezTo>
                  <a:pt x="163238" y="30874"/>
                  <a:pt x="161233" y="26827"/>
                  <a:pt x="158817" y="24826"/>
                </a:cubicBezTo>
                <a:cubicBezTo>
                  <a:pt x="156393" y="22787"/>
                  <a:pt x="153625" y="21773"/>
                  <a:pt x="150508" y="21773"/>
                </a:cubicBezTo>
                <a:close/>
                <a:moveTo>
                  <a:pt x="256618" y="0"/>
                </a:moveTo>
                <a:cubicBezTo>
                  <a:pt x="269859" y="0"/>
                  <a:pt x="280202" y="4745"/>
                  <a:pt x="287678" y="14227"/>
                </a:cubicBezTo>
                <a:cubicBezTo>
                  <a:pt x="296556" y="25430"/>
                  <a:pt x="301014" y="44046"/>
                  <a:pt x="301014" y="70012"/>
                </a:cubicBezTo>
                <a:cubicBezTo>
                  <a:pt x="301014" y="95951"/>
                  <a:pt x="296528" y="114602"/>
                  <a:pt x="287582" y="125928"/>
                </a:cubicBezTo>
                <a:cubicBezTo>
                  <a:pt x="280169" y="135284"/>
                  <a:pt x="269859" y="139964"/>
                  <a:pt x="256618" y="139964"/>
                </a:cubicBezTo>
                <a:cubicBezTo>
                  <a:pt x="243316" y="139964"/>
                  <a:pt x="232591" y="134841"/>
                  <a:pt x="224446" y="124596"/>
                </a:cubicBezTo>
                <a:cubicBezTo>
                  <a:pt x="216298" y="114347"/>
                  <a:pt x="212223" y="96048"/>
                  <a:pt x="212223" y="69761"/>
                </a:cubicBezTo>
                <a:cubicBezTo>
                  <a:pt x="212223" y="43952"/>
                  <a:pt x="216712" y="25369"/>
                  <a:pt x="225654" y="14036"/>
                </a:cubicBezTo>
                <a:cubicBezTo>
                  <a:pt x="233068" y="4680"/>
                  <a:pt x="243381" y="0"/>
                  <a:pt x="256618" y="0"/>
                </a:cubicBezTo>
                <a:close/>
                <a:moveTo>
                  <a:pt x="256618" y="21773"/>
                </a:moveTo>
                <a:cubicBezTo>
                  <a:pt x="253501" y="21773"/>
                  <a:pt x="250702" y="22787"/>
                  <a:pt x="248281" y="24826"/>
                </a:cubicBezTo>
                <a:cubicBezTo>
                  <a:pt x="245832" y="26827"/>
                  <a:pt x="243921" y="30456"/>
                  <a:pt x="242585" y="35712"/>
                </a:cubicBezTo>
                <a:cubicBezTo>
                  <a:pt x="240803" y="42486"/>
                  <a:pt x="239910" y="53945"/>
                  <a:pt x="239910" y="70012"/>
                </a:cubicBezTo>
                <a:cubicBezTo>
                  <a:pt x="239910" y="86115"/>
                  <a:pt x="240707" y="97160"/>
                  <a:pt x="242298" y="103176"/>
                </a:cubicBezTo>
                <a:cubicBezTo>
                  <a:pt x="243888" y="109188"/>
                  <a:pt x="245893" y="113198"/>
                  <a:pt x="248312" y="115206"/>
                </a:cubicBezTo>
                <a:cubicBezTo>
                  <a:pt x="250732" y="117212"/>
                  <a:pt x="253501" y="118195"/>
                  <a:pt x="256618" y="118195"/>
                </a:cubicBezTo>
                <a:cubicBezTo>
                  <a:pt x="259739" y="118195"/>
                  <a:pt x="262536" y="117176"/>
                  <a:pt x="264987" y="115142"/>
                </a:cubicBezTo>
                <a:cubicBezTo>
                  <a:pt x="267407" y="113136"/>
                  <a:pt x="269318" y="109508"/>
                  <a:pt x="270651" y="104259"/>
                </a:cubicBezTo>
                <a:cubicBezTo>
                  <a:pt x="272436" y="97542"/>
                  <a:pt x="273325" y="86115"/>
                  <a:pt x="273325" y="70012"/>
                </a:cubicBezTo>
                <a:cubicBezTo>
                  <a:pt x="273325" y="53945"/>
                  <a:pt x="272530" y="42900"/>
                  <a:pt x="270943" y="36886"/>
                </a:cubicBezTo>
                <a:cubicBezTo>
                  <a:pt x="269348" y="30874"/>
                  <a:pt x="267342" y="26827"/>
                  <a:pt x="264927" y="24826"/>
                </a:cubicBezTo>
                <a:cubicBezTo>
                  <a:pt x="262507" y="22787"/>
                  <a:pt x="259739" y="21773"/>
                  <a:pt x="256618" y="2177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7438078" y="3888973"/>
            <a:ext cx="163228" cy="99665"/>
          </a:xfrm>
          <a:custGeom>
            <a:avLst/>
            <a:gdLst/>
            <a:ahLst/>
            <a:cxnLst/>
            <a:rect l="l" t="t" r="r" b="b"/>
            <a:pathLst>
              <a:path w="163228" h="99665">
                <a:moveTo>
                  <a:pt x="0" y="652"/>
                </a:moveTo>
                <a:lnTo>
                  <a:pt x="26104" y="652"/>
                </a:lnTo>
                <a:lnTo>
                  <a:pt x="26104" y="41115"/>
                </a:lnTo>
                <a:cubicBezTo>
                  <a:pt x="30457" y="40618"/>
                  <a:pt x="33535" y="39286"/>
                  <a:pt x="35335" y="37106"/>
                </a:cubicBezTo>
                <a:cubicBezTo>
                  <a:pt x="37134" y="34934"/>
                  <a:pt x="39312" y="30179"/>
                  <a:pt x="41861" y="22842"/>
                </a:cubicBezTo>
                <a:cubicBezTo>
                  <a:pt x="45220" y="13086"/>
                  <a:pt x="48886" y="6837"/>
                  <a:pt x="52863" y="4104"/>
                </a:cubicBezTo>
                <a:cubicBezTo>
                  <a:pt x="56841" y="1372"/>
                  <a:pt x="62060" y="0"/>
                  <a:pt x="68526" y="0"/>
                </a:cubicBezTo>
                <a:cubicBezTo>
                  <a:pt x="70518" y="0"/>
                  <a:pt x="73966" y="155"/>
                  <a:pt x="78873" y="467"/>
                </a:cubicBezTo>
                <a:lnTo>
                  <a:pt x="78967" y="17809"/>
                </a:lnTo>
                <a:cubicBezTo>
                  <a:pt x="72070" y="17809"/>
                  <a:pt x="67655" y="18461"/>
                  <a:pt x="65730" y="19768"/>
                </a:cubicBezTo>
                <a:cubicBezTo>
                  <a:pt x="63803" y="21135"/>
                  <a:pt x="61723" y="25207"/>
                  <a:pt x="59483" y="31979"/>
                </a:cubicBezTo>
                <a:cubicBezTo>
                  <a:pt x="56438" y="41115"/>
                  <a:pt x="52053" y="46742"/>
                  <a:pt x="46336" y="48852"/>
                </a:cubicBezTo>
                <a:cubicBezTo>
                  <a:pt x="54602" y="51156"/>
                  <a:pt x="61597" y="58335"/>
                  <a:pt x="67313" y="70391"/>
                </a:cubicBezTo>
                <a:cubicBezTo>
                  <a:pt x="67627" y="71013"/>
                  <a:pt x="67964" y="71669"/>
                  <a:pt x="68340" y="72349"/>
                </a:cubicBezTo>
                <a:lnTo>
                  <a:pt x="82977" y="99666"/>
                </a:lnTo>
                <a:lnTo>
                  <a:pt x="54822" y="99666"/>
                </a:lnTo>
                <a:lnTo>
                  <a:pt x="41768" y="71042"/>
                </a:lnTo>
                <a:cubicBezTo>
                  <a:pt x="39096" y="65264"/>
                  <a:pt x="36783" y="61549"/>
                  <a:pt x="34823" y="59901"/>
                </a:cubicBezTo>
                <a:cubicBezTo>
                  <a:pt x="32864" y="58255"/>
                  <a:pt x="29956" y="57431"/>
                  <a:pt x="26104" y="57431"/>
                </a:cubicBezTo>
                <a:lnTo>
                  <a:pt x="26104" y="99666"/>
                </a:lnTo>
                <a:lnTo>
                  <a:pt x="0" y="99666"/>
                </a:lnTo>
                <a:close/>
                <a:moveTo>
                  <a:pt x="96380" y="652"/>
                </a:moveTo>
                <a:lnTo>
                  <a:pt x="163228" y="652"/>
                </a:lnTo>
                <a:lnTo>
                  <a:pt x="163228" y="21816"/>
                </a:lnTo>
                <a:lnTo>
                  <a:pt x="122581" y="21816"/>
                </a:lnTo>
                <a:lnTo>
                  <a:pt x="122581" y="99666"/>
                </a:lnTo>
                <a:lnTo>
                  <a:pt x="96380" y="9966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7601270" y="3849632"/>
            <a:ext cx="53655" cy="141296"/>
          </a:xfrm>
          <a:custGeom>
            <a:avLst/>
            <a:gdLst/>
            <a:ahLst/>
            <a:cxnLst/>
            <a:rect l="l" t="t" r="r" b="b"/>
            <a:pathLst>
              <a:path w="53655" h="141296">
                <a:moveTo>
                  <a:pt x="0" y="141297"/>
                </a:moveTo>
                <a:lnTo>
                  <a:pt x="33988" y="0"/>
                </a:lnTo>
                <a:lnTo>
                  <a:pt x="53655" y="0"/>
                </a:lnTo>
                <a:lnTo>
                  <a:pt x="19476" y="14129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7669962" y="3889625"/>
            <a:ext cx="114209" cy="99014"/>
          </a:xfrm>
          <a:custGeom>
            <a:avLst/>
            <a:gdLst/>
            <a:ahLst/>
            <a:cxnLst/>
            <a:rect l="l" t="t" r="r" b="b"/>
            <a:pathLst>
              <a:path w="114209" h="99014">
                <a:moveTo>
                  <a:pt x="0" y="0"/>
                </a:moveTo>
                <a:lnTo>
                  <a:pt x="32443" y="0"/>
                </a:lnTo>
                <a:lnTo>
                  <a:pt x="57059" y="68998"/>
                </a:lnTo>
                <a:lnTo>
                  <a:pt x="81856" y="0"/>
                </a:lnTo>
                <a:lnTo>
                  <a:pt x="114209" y="0"/>
                </a:lnTo>
                <a:lnTo>
                  <a:pt x="114209" y="99014"/>
                </a:lnTo>
                <a:lnTo>
                  <a:pt x="91926" y="99014"/>
                </a:lnTo>
                <a:lnTo>
                  <a:pt x="91926" y="33847"/>
                </a:lnTo>
                <a:lnTo>
                  <a:pt x="67781" y="99014"/>
                </a:lnTo>
                <a:lnTo>
                  <a:pt x="45399" y="99014"/>
                </a:lnTo>
                <a:lnTo>
                  <a:pt x="22373" y="33847"/>
                </a:lnTo>
                <a:lnTo>
                  <a:pt x="22373" y="99014"/>
                </a:lnTo>
                <a:lnTo>
                  <a:pt x="0" y="990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7801217" y="3850280"/>
            <a:ext cx="56034" cy="71698"/>
          </a:xfrm>
          <a:custGeom>
            <a:avLst/>
            <a:gdLst/>
            <a:ahLst/>
            <a:cxnLst/>
            <a:rect l="l" t="t" r="r" b="b"/>
            <a:pathLst>
              <a:path w="56034" h="71698">
                <a:moveTo>
                  <a:pt x="0" y="50159"/>
                </a:moveTo>
                <a:lnTo>
                  <a:pt x="17158" y="48298"/>
                </a:lnTo>
                <a:cubicBezTo>
                  <a:pt x="17654" y="51718"/>
                  <a:pt x="18808" y="54248"/>
                  <a:pt x="20612" y="55898"/>
                </a:cubicBezTo>
                <a:cubicBezTo>
                  <a:pt x="22411" y="57543"/>
                  <a:pt x="24776" y="58366"/>
                  <a:pt x="27692" y="58366"/>
                </a:cubicBezTo>
                <a:cubicBezTo>
                  <a:pt x="30738" y="58366"/>
                  <a:pt x="33197" y="57434"/>
                  <a:pt x="35061" y="55570"/>
                </a:cubicBezTo>
                <a:cubicBezTo>
                  <a:pt x="36921" y="53704"/>
                  <a:pt x="37855" y="51282"/>
                  <a:pt x="37855" y="48298"/>
                </a:cubicBezTo>
                <a:cubicBezTo>
                  <a:pt x="37855" y="45626"/>
                  <a:pt x="36969" y="43416"/>
                  <a:pt x="35198" y="41674"/>
                </a:cubicBezTo>
                <a:cubicBezTo>
                  <a:pt x="33431" y="39935"/>
                  <a:pt x="31112" y="39064"/>
                  <a:pt x="28254" y="39064"/>
                </a:cubicBezTo>
                <a:cubicBezTo>
                  <a:pt x="26389" y="39064"/>
                  <a:pt x="23559" y="39531"/>
                  <a:pt x="19772" y="40465"/>
                </a:cubicBezTo>
                <a:lnTo>
                  <a:pt x="21915" y="26853"/>
                </a:lnTo>
                <a:cubicBezTo>
                  <a:pt x="25146" y="26914"/>
                  <a:pt x="27678" y="26586"/>
                  <a:pt x="29514" y="25874"/>
                </a:cubicBezTo>
                <a:cubicBezTo>
                  <a:pt x="31343" y="25161"/>
                  <a:pt x="32653" y="24257"/>
                  <a:pt x="33431" y="23170"/>
                </a:cubicBezTo>
                <a:cubicBezTo>
                  <a:pt x="34204" y="22083"/>
                  <a:pt x="34593" y="20858"/>
                  <a:pt x="34593" y="19487"/>
                </a:cubicBezTo>
                <a:cubicBezTo>
                  <a:pt x="34593" y="17683"/>
                  <a:pt x="33941" y="16208"/>
                  <a:pt x="32634" y="15056"/>
                </a:cubicBezTo>
                <a:cubicBezTo>
                  <a:pt x="31327" y="13906"/>
                  <a:pt x="29406" y="13331"/>
                  <a:pt x="26857" y="13331"/>
                </a:cubicBezTo>
                <a:cubicBezTo>
                  <a:pt x="24308" y="13331"/>
                  <a:pt x="22256" y="14030"/>
                  <a:pt x="20704" y="15429"/>
                </a:cubicBezTo>
                <a:cubicBezTo>
                  <a:pt x="19150" y="16830"/>
                  <a:pt x="18119" y="19177"/>
                  <a:pt x="17623" y="22471"/>
                </a:cubicBezTo>
                <a:lnTo>
                  <a:pt x="1027" y="20048"/>
                </a:lnTo>
                <a:cubicBezTo>
                  <a:pt x="2582" y="13644"/>
                  <a:pt x="4882" y="9075"/>
                  <a:pt x="7928" y="6344"/>
                </a:cubicBezTo>
                <a:cubicBezTo>
                  <a:pt x="12651" y="2113"/>
                  <a:pt x="19116" y="0"/>
                  <a:pt x="27320" y="0"/>
                </a:cubicBezTo>
                <a:cubicBezTo>
                  <a:pt x="35025" y="0"/>
                  <a:pt x="41134" y="1930"/>
                  <a:pt x="45642" y="5779"/>
                </a:cubicBezTo>
                <a:cubicBezTo>
                  <a:pt x="50148" y="9634"/>
                  <a:pt x="52402" y="14047"/>
                  <a:pt x="52402" y="19022"/>
                </a:cubicBezTo>
                <a:cubicBezTo>
                  <a:pt x="52402" y="21384"/>
                  <a:pt x="51750" y="23559"/>
                  <a:pt x="50444" y="25550"/>
                </a:cubicBezTo>
                <a:cubicBezTo>
                  <a:pt x="48705" y="28343"/>
                  <a:pt x="46340" y="30644"/>
                  <a:pt x="43356" y="32447"/>
                </a:cubicBezTo>
                <a:cubicBezTo>
                  <a:pt x="47524" y="33937"/>
                  <a:pt x="50679" y="36130"/>
                  <a:pt x="52820" y="39017"/>
                </a:cubicBezTo>
                <a:cubicBezTo>
                  <a:pt x="54966" y="41911"/>
                  <a:pt x="56035" y="45284"/>
                  <a:pt x="56035" y="49133"/>
                </a:cubicBezTo>
                <a:cubicBezTo>
                  <a:pt x="56035" y="55041"/>
                  <a:pt x="53424" y="60276"/>
                  <a:pt x="48204" y="64844"/>
                </a:cubicBezTo>
                <a:cubicBezTo>
                  <a:pt x="42981" y="69412"/>
                  <a:pt x="36117" y="71698"/>
                  <a:pt x="27603" y="71698"/>
                </a:cubicBezTo>
                <a:cubicBezTo>
                  <a:pt x="19642" y="71698"/>
                  <a:pt x="13271" y="69739"/>
                  <a:pt x="8487" y="65823"/>
                </a:cubicBezTo>
                <a:cubicBezTo>
                  <a:pt x="3701" y="61910"/>
                  <a:pt x="872" y="56685"/>
                  <a:pt x="0" y="501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3" name="Image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23289" y="1773638"/>
            <a:ext cx="1763457" cy="1865621"/>
          </a:xfrm>
          <a:prstGeom prst="rect">
            <a:avLst/>
          </a:prstGeom>
        </p:spPr>
      </p:pic>
      <p:sp>
        <p:nvSpPr>
          <p:cNvPr id="1139" name="object 1139"/>
          <p:cNvSpPr/>
          <p:nvPr/>
        </p:nvSpPr>
        <p:spPr>
          <a:xfrm>
            <a:off x="950007" y="1237447"/>
            <a:ext cx="3699458" cy="201052"/>
          </a:xfrm>
          <a:custGeom>
            <a:avLst/>
            <a:gdLst/>
            <a:ahLst/>
            <a:cxnLst/>
            <a:rect l="l" t="t" r="r" b="b"/>
            <a:pathLst>
              <a:path w="3699458" h="201052">
                <a:moveTo>
                  <a:pt x="0" y="81501"/>
                </a:moveTo>
                <a:cubicBezTo>
                  <a:pt x="0" y="65675"/>
                  <a:pt x="2369" y="52391"/>
                  <a:pt x="7103" y="41652"/>
                </a:cubicBezTo>
                <a:cubicBezTo>
                  <a:pt x="10634" y="33736"/>
                  <a:pt x="15455" y="26637"/>
                  <a:pt x="21568" y="20348"/>
                </a:cubicBezTo>
                <a:cubicBezTo>
                  <a:pt x="27677" y="14061"/>
                  <a:pt x="34373" y="9397"/>
                  <a:pt x="41652" y="6358"/>
                </a:cubicBezTo>
                <a:cubicBezTo>
                  <a:pt x="51333" y="2261"/>
                  <a:pt x="62496" y="212"/>
                  <a:pt x="75143" y="212"/>
                </a:cubicBezTo>
                <a:cubicBezTo>
                  <a:pt x="98036" y="212"/>
                  <a:pt x="116352" y="7315"/>
                  <a:pt x="130093" y="21514"/>
                </a:cubicBezTo>
                <a:cubicBezTo>
                  <a:pt x="143838" y="35716"/>
                  <a:pt x="150707" y="55466"/>
                  <a:pt x="150707" y="80759"/>
                </a:cubicBezTo>
                <a:cubicBezTo>
                  <a:pt x="150707" y="105844"/>
                  <a:pt x="143888" y="125463"/>
                  <a:pt x="130252" y="139634"/>
                </a:cubicBezTo>
                <a:cubicBezTo>
                  <a:pt x="116619" y="153799"/>
                  <a:pt x="98388" y="160881"/>
                  <a:pt x="75565" y="160881"/>
                </a:cubicBezTo>
                <a:cubicBezTo>
                  <a:pt x="52459" y="160881"/>
                  <a:pt x="34093" y="153835"/>
                  <a:pt x="20455" y="139738"/>
                </a:cubicBezTo>
                <a:cubicBezTo>
                  <a:pt x="6818" y="125643"/>
                  <a:pt x="0" y="106233"/>
                  <a:pt x="0" y="81501"/>
                </a:cubicBezTo>
                <a:close/>
                <a:moveTo>
                  <a:pt x="32325" y="80442"/>
                </a:moveTo>
                <a:cubicBezTo>
                  <a:pt x="32325" y="98031"/>
                  <a:pt x="36389" y="111370"/>
                  <a:pt x="44514" y="120449"/>
                </a:cubicBezTo>
                <a:cubicBezTo>
                  <a:pt x="52640" y="129528"/>
                  <a:pt x="62953" y="134067"/>
                  <a:pt x="75459" y="134067"/>
                </a:cubicBezTo>
                <a:cubicBezTo>
                  <a:pt x="87966" y="134067"/>
                  <a:pt x="98230" y="129564"/>
                  <a:pt x="106250" y="120553"/>
                </a:cubicBezTo>
                <a:cubicBezTo>
                  <a:pt x="114268" y="111543"/>
                  <a:pt x="118278" y="98031"/>
                  <a:pt x="118278" y="80017"/>
                </a:cubicBezTo>
                <a:cubicBezTo>
                  <a:pt x="118278" y="62212"/>
                  <a:pt x="114372" y="48928"/>
                  <a:pt x="106568" y="40165"/>
                </a:cubicBezTo>
                <a:cubicBezTo>
                  <a:pt x="98759" y="31403"/>
                  <a:pt x="88392" y="27025"/>
                  <a:pt x="75459" y="27025"/>
                </a:cubicBezTo>
                <a:cubicBezTo>
                  <a:pt x="62528" y="27025"/>
                  <a:pt x="52110" y="31456"/>
                  <a:pt x="44194" y="40324"/>
                </a:cubicBezTo>
                <a:cubicBezTo>
                  <a:pt x="36281" y="49195"/>
                  <a:pt x="32325" y="62564"/>
                  <a:pt x="32325" y="80442"/>
                </a:cubicBezTo>
                <a:close/>
                <a:moveTo>
                  <a:pt x="168833" y="81501"/>
                </a:moveTo>
                <a:cubicBezTo>
                  <a:pt x="168833" y="65675"/>
                  <a:pt x="171202" y="52391"/>
                  <a:pt x="175935" y="41652"/>
                </a:cubicBezTo>
                <a:cubicBezTo>
                  <a:pt x="179467" y="33736"/>
                  <a:pt x="184292" y="26637"/>
                  <a:pt x="190400" y="20348"/>
                </a:cubicBezTo>
                <a:cubicBezTo>
                  <a:pt x="196509" y="14061"/>
                  <a:pt x="203206" y="9397"/>
                  <a:pt x="210486" y="6358"/>
                </a:cubicBezTo>
                <a:cubicBezTo>
                  <a:pt x="220166" y="2261"/>
                  <a:pt x="231329" y="212"/>
                  <a:pt x="243979" y="212"/>
                </a:cubicBezTo>
                <a:cubicBezTo>
                  <a:pt x="266868" y="212"/>
                  <a:pt x="285184" y="7315"/>
                  <a:pt x="298930" y="21514"/>
                </a:cubicBezTo>
                <a:cubicBezTo>
                  <a:pt x="312671" y="35716"/>
                  <a:pt x="319543" y="55466"/>
                  <a:pt x="319543" y="80759"/>
                </a:cubicBezTo>
                <a:cubicBezTo>
                  <a:pt x="319543" y="105844"/>
                  <a:pt x="312722" y="125463"/>
                  <a:pt x="299088" y="139634"/>
                </a:cubicBezTo>
                <a:cubicBezTo>
                  <a:pt x="285451" y="153799"/>
                  <a:pt x="267222" y="160881"/>
                  <a:pt x="244397" y="160881"/>
                </a:cubicBezTo>
                <a:cubicBezTo>
                  <a:pt x="221296" y="160881"/>
                  <a:pt x="202925" y="153835"/>
                  <a:pt x="189288" y="139738"/>
                </a:cubicBezTo>
                <a:cubicBezTo>
                  <a:pt x="175655" y="125643"/>
                  <a:pt x="168833" y="106233"/>
                  <a:pt x="168833" y="81501"/>
                </a:cubicBezTo>
                <a:close/>
                <a:moveTo>
                  <a:pt x="201161" y="80442"/>
                </a:moveTo>
                <a:cubicBezTo>
                  <a:pt x="201161" y="98031"/>
                  <a:pt x="205221" y="111370"/>
                  <a:pt x="213351" y="120449"/>
                </a:cubicBezTo>
                <a:cubicBezTo>
                  <a:pt x="221472" y="129528"/>
                  <a:pt x="231790" y="134067"/>
                  <a:pt x="244293" y="134067"/>
                </a:cubicBezTo>
                <a:cubicBezTo>
                  <a:pt x="256799" y="134067"/>
                  <a:pt x="267063" y="129564"/>
                  <a:pt x="275083" y="120553"/>
                </a:cubicBezTo>
                <a:cubicBezTo>
                  <a:pt x="283104" y="111543"/>
                  <a:pt x="287115" y="98031"/>
                  <a:pt x="287115" y="80017"/>
                </a:cubicBezTo>
                <a:cubicBezTo>
                  <a:pt x="287115" y="62212"/>
                  <a:pt x="283208" y="48928"/>
                  <a:pt x="275400" y="40165"/>
                </a:cubicBezTo>
                <a:cubicBezTo>
                  <a:pt x="267595" y="31403"/>
                  <a:pt x="257224" y="27025"/>
                  <a:pt x="244293" y="27025"/>
                </a:cubicBezTo>
                <a:cubicBezTo>
                  <a:pt x="231364" y="27025"/>
                  <a:pt x="220943" y="31456"/>
                  <a:pt x="213031" y="40324"/>
                </a:cubicBezTo>
                <a:cubicBezTo>
                  <a:pt x="205113" y="49195"/>
                  <a:pt x="201161" y="62564"/>
                  <a:pt x="201161" y="80442"/>
                </a:cubicBezTo>
                <a:close/>
                <a:moveTo>
                  <a:pt x="336802" y="81501"/>
                </a:moveTo>
                <a:cubicBezTo>
                  <a:pt x="336802" y="65675"/>
                  <a:pt x="339167" y="52391"/>
                  <a:pt x="343902" y="41652"/>
                </a:cubicBezTo>
                <a:cubicBezTo>
                  <a:pt x="347432" y="33736"/>
                  <a:pt x="352257" y="26637"/>
                  <a:pt x="358366" y="20348"/>
                </a:cubicBezTo>
                <a:cubicBezTo>
                  <a:pt x="364478" y="14061"/>
                  <a:pt x="371175" y="9397"/>
                  <a:pt x="378451" y="6358"/>
                </a:cubicBezTo>
                <a:cubicBezTo>
                  <a:pt x="388131" y="2261"/>
                  <a:pt x="399298" y="212"/>
                  <a:pt x="411944" y="212"/>
                </a:cubicBezTo>
                <a:cubicBezTo>
                  <a:pt x="434837" y="212"/>
                  <a:pt x="453151" y="7315"/>
                  <a:pt x="466895" y="21514"/>
                </a:cubicBezTo>
                <a:cubicBezTo>
                  <a:pt x="480640" y="35716"/>
                  <a:pt x="487508" y="55466"/>
                  <a:pt x="487508" y="80759"/>
                </a:cubicBezTo>
                <a:cubicBezTo>
                  <a:pt x="487508" y="105844"/>
                  <a:pt x="480691" y="125463"/>
                  <a:pt x="467053" y="139634"/>
                </a:cubicBezTo>
                <a:cubicBezTo>
                  <a:pt x="453416" y="153799"/>
                  <a:pt x="435187" y="160881"/>
                  <a:pt x="412366" y="160881"/>
                </a:cubicBezTo>
                <a:cubicBezTo>
                  <a:pt x="389261" y="160881"/>
                  <a:pt x="370890" y="153835"/>
                  <a:pt x="357257" y="139738"/>
                </a:cubicBezTo>
                <a:cubicBezTo>
                  <a:pt x="343620" y="125643"/>
                  <a:pt x="336802" y="106233"/>
                  <a:pt x="336802" y="81501"/>
                </a:cubicBezTo>
                <a:close/>
                <a:moveTo>
                  <a:pt x="369126" y="80442"/>
                </a:moveTo>
                <a:cubicBezTo>
                  <a:pt x="369126" y="98031"/>
                  <a:pt x="373190" y="111370"/>
                  <a:pt x="381316" y="120449"/>
                </a:cubicBezTo>
                <a:cubicBezTo>
                  <a:pt x="389437" y="129528"/>
                  <a:pt x="399755" y="134067"/>
                  <a:pt x="412262" y="134067"/>
                </a:cubicBezTo>
                <a:cubicBezTo>
                  <a:pt x="424768" y="134067"/>
                  <a:pt x="435028" y="129564"/>
                  <a:pt x="443052" y="120553"/>
                </a:cubicBezTo>
                <a:cubicBezTo>
                  <a:pt x="451069" y="111543"/>
                  <a:pt x="455080" y="98031"/>
                  <a:pt x="455080" y="80017"/>
                </a:cubicBezTo>
                <a:cubicBezTo>
                  <a:pt x="455080" y="62212"/>
                  <a:pt x="451173" y="48928"/>
                  <a:pt x="443369" y="40165"/>
                </a:cubicBezTo>
                <a:cubicBezTo>
                  <a:pt x="435560" y="31403"/>
                  <a:pt x="425189" y="27025"/>
                  <a:pt x="412262" y="27025"/>
                </a:cubicBezTo>
                <a:cubicBezTo>
                  <a:pt x="399331" y="27025"/>
                  <a:pt x="388912" y="31456"/>
                  <a:pt x="380996" y="40324"/>
                </a:cubicBezTo>
                <a:cubicBezTo>
                  <a:pt x="373082" y="49195"/>
                  <a:pt x="369126" y="62564"/>
                  <a:pt x="369126" y="80442"/>
                </a:cubicBezTo>
                <a:close/>
                <a:moveTo>
                  <a:pt x="579125" y="2862"/>
                </a:moveTo>
                <a:lnTo>
                  <a:pt x="610495" y="2862"/>
                </a:lnTo>
                <a:lnTo>
                  <a:pt x="610495" y="68994"/>
                </a:lnTo>
                <a:cubicBezTo>
                  <a:pt x="617490" y="68289"/>
                  <a:pt x="622225" y="66485"/>
                  <a:pt x="624697" y="63590"/>
                </a:cubicBezTo>
                <a:cubicBezTo>
                  <a:pt x="627167" y="60696"/>
                  <a:pt x="630982" y="52639"/>
                  <a:pt x="636141" y="39427"/>
                </a:cubicBezTo>
                <a:cubicBezTo>
                  <a:pt x="642647" y="22612"/>
                  <a:pt x="649180" y="12150"/>
                  <a:pt x="655748" y="8053"/>
                </a:cubicBezTo>
                <a:cubicBezTo>
                  <a:pt x="662252" y="3956"/>
                  <a:pt x="672743" y="1909"/>
                  <a:pt x="687226" y="1909"/>
                </a:cubicBezTo>
                <a:cubicBezTo>
                  <a:pt x="687932" y="1909"/>
                  <a:pt x="689455" y="1876"/>
                  <a:pt x="691786" y="1801"/>
                </a:cubicBezTo>
                <a:lnTo>
                  <a:pt x="691786" y="25013"/>
                </a:lnTo>
                <a:lnTo>
                  <a:pt x="687334" y="24905"/>
                </a:lnTo>
                <a:cubicBezTo>
                  <a:pt x="680904" y="24905"/>
                  <a:pt x="676202" y="25697"/>
                  <a:pt x="673239" y="27289"/>
                </a:cubicBezTo>
                <a:cubicBezTo>
                  <a:pt x="670270" y="28880"/>
                  <a:pt x="667868" y="31299"/>
                  <a:pt x="666029" y="34549"/>
                </a:cubicBezTo>
                <a:cubicBezTo>
                  <a:pt x="664193" y="37800"/>
                  <a:pt x="661475" y="44478"/>
                  <a:pt x="657867" y="54579"/>
                </a:cubicBezTo>
                <a:cubicBezTo>
                  <a:pt x="655960" y="59952"/>
                  <a:pt x="653893" y="64434"/>
                  <a:pt x="651668" y="68040"/>
                </a:cubicBezTo>
                <a:cubicBezTo>
                  <a:pt x="649443" y="71643"/>
                  <a:pt x="645505" y="75035"/>
                  <a:pt x="639853" y="78218"/>
                </a:cubicBezTo>
                <a:cubicBezTo>
                  <a:pt x="646849" y="80194"/>
                  <a:pt x="652622" y="84186"/>
                  <a:pt x="657184" y="90192"/>
                </a:cubicBezTo>
                <a:cubicBezTo>
                  <a:pt x="661738" y="96196"/>
                  <a:pt x="666738" y="104673"/>
                  <a:pt x="672178" y="115625"/>
                </a:cubicBezTo>
                <a:lnTo>
                  <a:pt x="693375" y="158234"/>
                </a:lnTo>
                <a:lnTo>
                  <a:pt x="656493" y="158234"/>
                </a:lnTo>
                <a:lnTo>
                  <a:pt x="637946" y="118066"/>
                </a:lnTo>
                <a:cubicBezTo>
                  <a:pt x="637664" y="117500"/>
                  <a:pt x="637063" y="116406"/>
                  <a:pt x="636141" y="114779"/>
                </a:cubicBezTo>
                <a:cubicBezTo>
                  <a:pt x="635792" y="114210"/>
                  <a:pt x="634483" y="111776"/>
                  <a:pt x="632221" y="107463"/>
                </a:cubicBezTo>
                <a:cubicBezTo>
                  <a:pt x="628192" y="99836"/>
                  <a:pt x="624892" y="95070"/>
                  <a:pt x="622315" y="93157"/>
                </a:cubicBezTo>
                <a:cubicBezTo>
                  <a:pt x="619733" y="91249"/>
                  <a:pt x="615795" y="90263"/>
                  <a:pt x="610495" y="90192"/>
                </a:cubicBezTo>
                <a:lnTo>
                  <a:pt x="610495" y="158234"/>
                </a:lnTo>
                <a:lnTo>
                  <a:pt x="579125" y="158234"/>
                </a:lnTo>
                <a:close/>
                <a:moveTo>
                  <a:pt x="710013" y="45680"/>
                </a:moveTo>
                <a:lnTo>
                  <a:pt x="737781" y="45680"/>
                </a:lnTo>
                <a:lnTo>
                  <a:pt x="737781" y="62212"/>
                </a:lnTo>
                <a:cubicBezTo>
                  <a:pt x="741384" y="56559"/>
                  <a:pt x="746259" y="51966"/>
                  <a:pt x="752407" y="48431"/>
                </a:cubicBezTo>
                <a:cubicBezTo>
                  <a:pt x="758556" y="44899"/>
                  <a:pt x="765371" y="43136"/>
                  <a:pt x="772863" y="43136"/>
                </a:cubicBezTo>
                <a:cubicBezTo>
                  <a:pt x="785934" y="43136"/>
                  <a:pt x="797026" y="48259"/>
                  <a:pt x="806145" y="58500"/>
                </a:cubicBezTo>
                <a:cubicBezTo>
                  <a:pt x="815256" y="68746"/>
                  <a:pt x="819814" y="83020"/>
                  <a:pt x="819814" y="101318"/>
                </a:cubicBezTo>
                <a:cubicBezTo>
                  <a:pt x="819814" y="120114"/>
                  <a:pt x="815224" y="134723"/>
                  <a:pt x="806037" y="145145"/>
                </a:cubicBezTo>
                <a:cubicBezTo>
                  <a:pt x="796850" y="155567"/>
                  <a:pt x="785722" y="160776"/>
                  <a:pt x="772650" y="160776"/>
                </a:cubicBezTo>
                <a:cubicBezTo>
                  <a:pt x="766433" y="160776"/>
                  <a:pt x="760799" y="159541"/>
                  <a:pt x="755745" y="157065"/>
                </a:cubicBezTo>
                <a:cubicBezTo>
                  <a:pt x="750690" y="154594"/>
                  <a:pt x="745376" y="150354"/>
                  <a:pt x="739796" y="144349"/>
                </a:cubicBezTo>
                <a:lnTo>
                  <a:pt x="739796" y="201052"/>
                </a:lnTo>
                <a:lnTo>
                  <a:pt x="710013" y="201052"/>
                </a:lnTo>
                <a:close/>
                <a:moveTo>
                  <a:pt x="739476" y="100048"/>
                </a:moveTo>
                <a:cubicBezTo>
                  <a:pt x="739476" y="112698"/>
                  <a:pt x="741986" y="122037"/>
                  <a:pt x="747003" y="128077"/>
                </a:cubicBezTo>
                <a:cubicBezTo>
                  <a:pt x="752019" y="134118"/>
                  <a:pt x="758131" y="137142"/>
                  <a:pt x="765338" y="137142"/>
                </a:cubicBezTo>
                <a:cubicBezTo>
                  <a:pt x="772261" y="137142"/>
                  <a:pt x="778022" y="134370"/>
                  <a:pt x="782612" y="128822"/>
                </a:cubicBezTo>
                <a:cubicBezTo>
                  <a:pt x="787205" y="123275"/>
                  <a:pt x="789501" y="114182"/>
                  <a:pt x="789501" y="101531"/>
                </a:cubicBezTo>
                <a:cubicBezTo>
                  <a:pt x="789501" y="89730"/>
                  <a:pt x="787133" y="80971"/>
                  <a:pt x="782400" y="75247"/>
                </a:cubicBezTo>
                <a:cubicBezTo>
                  <a:pt x="777665" y="69524"/>
                  <a:pt x="771804" y="66661"/>
                  <a:pt x="764809" y="66661"/>
                </a:cubicBezTo>
                <a:cubicBezTo>
                  <a:pt x="757530" y="66661"/>
                  <a:pt x="751489" y="69469"/>
                  <a:pt x="746687" y="75085"/>
                </a:cubicBezTo>
                <a:cubicBezTo>
                  <a:pt x="741882" y="80705"/>
                  <a:pt x="739476" y="89028"/>
                  <a:pt x="739476" y="100048"/>
                </a:cubicBezTo>
                <a:close/>
                <a:moveTo>
                  <a:pt x="865707" y="80017"/>
                </a:moveTo>
                <a:lnTo>
                  <a:pt x="838678" y="75139"/>
                </a:lnTo>
                <a:cubicBezTo>
                  <a:pt x="841716" y="64261"/>
                  <a:pt x="846944" y="56208"/>
                  <a:pt x="854363" y="50977"/>
                </a:cubicBezTo>
                <a:cubicBezTo>
                  <a:pt x="861782" y="45749"/>
                  <a:pt x="872806" y="43136"/>
                  <a:pt x="887428" y="43136"/>
                </a:cubicBezTo>
                <a:cubicBezTo>
                  <a:pt x="900713" y="43136"/>
                  <a:pt x="910606" y="44709"/>
                  <a:pt x="917103" y="47851"/>
                </a:cubicBezTo>
                <a:cubicBezTo>
                  <a:pt x="923606" y="50994"/>
                  <a:pt x="928182" y="54990"/>
                  <a:pt x="930831" y="59828"/>
                </a:cubicBezTo>
                <a:cubicBezTo>
                  <a:pt x="933476" y="64667"/>
                  <a:pt x="934805" y="73552"/>
                  <a:pt x="934805" y="86483"/>
                </a:cubicBezTo>
                <a:lnTo>
                  <a:pt x="934488" y="121244"/>
                </a:lnTo>
                <a:cubicBezTo>
                  <a:pt x="934488" y="131138"/>
                  <a:pt x="934967" y="138431"/>
                  <a:pt x="935917" y="143129"/>
                </a:cubicBezTo>
                <a:cubicBezTo>
                  <a:pt x="936871" y="147827"/>
                  <a:pt x="938653" y="152863"/>
                  <a:pt x="941266" y="158234"/>
                </a:cubicBezTo>
                <a:lnTo>
                  <a:pt x="911809" y="158234"/>
                </a:lnTo>
                <a:cubicBezTo>
                  <a:pt x="911030" y="156254"/>
                  <a:pt x="910073" y="153321"/>
                  <a:pt x="908942" y="149436"/>
                </a:cubicBezTo>
                <a:cubicBezTo>
                  <a:pt x="908450" y="147669"/>
                  <a:pt x="908097" y="146506"/>
                  <a:pt x="907884" y="145941"/>
                </a:cubicBezTo>
                <a:cubicBezTo>
                  <a:pt x="902797" y="150887"/>
                  <a:pt x="897358" y="154594"/>
                  <a:pt x="891565" y="157065"/>
                </a:cubicBezTo>
                <a:cubicBezTo>
                  <a:pt x="885770" y="159541"/>
                  <a:pt x="879588" y="160776"/>
                  <a:pt x="873018" y="160776"/>
                </a:cubicBezTo>
                <a:cubicBezTo>
                  <a:pt x="861430" y="160776"/>
                  <a:pt x="852297" y="157634"/>
                  <a:pt x="845619" y="151345"/>
                </a:cubicBezTo>
                <a:cubicBezTo>
                  <a:pt x="838944" y="145055"/>
                  <a:pt x="835604" y="137107"/>
                  <a:pt x="835604" y="127498"/>
                </a:cubicBezTo>
                <a:cubicBezTo>
                  <a:pt x="835604" y="121140"/>
                  <a:pt x="837123" y="115470"/>
                  <a:pt x="840160" y="110487"/>
                </a:cubicBezTo>
                <a:cubicBezTo>
                  <a:pt x="843200" y="105505"/>
                  <a:pt x="847454" y="101689"/>
                  <a:pt x="852934" y="99043"/>
                </a:cubicBezTo>
                <a:cubicBezTo>
                  <a:pt x="858405" y="96394"/>
                  <a:pt x="866305" y="94075"/>
                  <a:pt x="876618" y="92099"/>
                </a:cubicBezTo>
                <a:cubicBezTo>
                  <a:pt x="890539" y="89485"/>
                  <a:pt x="900183" y="87048"/>
                  <a:pt x="905555" y="84788"/>
                </a:cubicBezTo>
                <a:lnTo>
                  <a:pt x="905555" y="81817"/>
                </a:lnTo>
                <a:cubicBezTo>
                  <a:pt x="905555" y="76097"/>
                  <a:pt x="904140" y="72018"/>
                  <a:pt x="901315" y="69577"/>
                </a:cubicBezTo>
                <a:cubicBezTo>
                  <a:pt x="898488" y="67140"/>
                  <a:pt x="893153" y="65923"/>
                  <a:pt x="885313" y="65923"/>
                </a:cubicBezTo>
                <a:cubicBezTo>
                  <a:pt x="880009" y="65923"/>
                  <a:pt x="875881" y="66963"/>
                  <a:pt x="872910" y="69048"/>
                </a:cubicBezTo>
                <a:cubicBezTo>
                  <a:pt x="869941" y="71136"/>
                  <a:pt x="867539" y="74790"/>
                  <a:pt x="865707" y="80017"/>
                </a:cubicBezTo>
                <a:close/>
                <a:moveTo>
                  <a:pt x="905555" y="104181"/>
                </a:moveTo>
                <a:cubicBezTo>
                  <a:pt x="901739" y="105452"/>
                  <a:pt x="895698" y="106971"/>
                  <a:pt x="887432" y="108739"/>
                </a:cubicBezTo>
                <a:cubicBezTo>
                  <a:pt x="879163" y="110505"/>
                  <a:pt x="873760" y="112238"/>
                  <a:pt x="871215" y="113929"/>
                </a:cubicBezTo>
                <a:cubicBezTo>
                  <a:pt x="867327" y="116687"/>
                  <a:pt x="865386" y="120186"/>
                  <a:pt x="865386" y="124423"/>
                </a:cubicBezTo>
                <a:cubicBezTo>
                  <a:pt x="865386" y="128592"/>
                  <a:pt x="866938" y="132195"/>
                  <a:pt x="870049" y="135235"/>
                </a:cubicBezTo>
                <a:cubicBezTo>
                  <a:pt x="873159" y="138272"/>
                  <a:pt x="877111" y="139791"/>
                  <a:pt x="881921" y="139791"/>
                </a:cubicBezTo>
                <a:cubicBezTo>
                  <a:pt x="887289" y="139791"/>
                  <a:pt x="892408" y="138025"/>
                  <a:pt x="897286" y="134493"/>
                </a:cubicBezTo>
                <a:cubicBezTo>
                  <a:pt x="900889" y="131807"/>
                  <a:pt x="903258" y="128520"/>
                  <a:pt x="904388" y="124635"/>
                </a:cubicBezTo>
                <a:cubicBezTo>
                  <a:pt x="905167" y="122090"/>
                  <a:pt x="905555" y="117253"/>
                  <a:pt x="905555" y="110116"/>
                </a:cubicBezTo>
                <a:close/>
                <a:moveTo>
                  <a:pt x="1062302" y="78956"/>
                </a:moveTo>
                <a:lnTo>
                  <a:pt x="1032948" y="84258"/>
                </a:lnTo>
                <a:cubicBezTo>
                  <a:pt x="1031955" y="78393"/>
                  <a:pt x="1029712" y="73976"/>
                  <a:pt x="1026217" y="71007"/>
                </a:cubicBezTo>
                <a:cubicBezTo>
                  <a:pt x="1022720" y="68044"/>
                  <a:pt x="1018178" y="66561"/>
                  <a:pt x="1012597" y="66561"/>
                </a:cubicBezTo>
                <a:cubicBezTo>
                  <a:pt x="1005174" y="66561"/>
                  <a:pt x="999256" y="69120"/>
                  <a:pt x="994843" y="74243"/>
                </a:cubicBezTo>
                <a:cubicBezTo>
                  <a:pt x="990428" y="79366"/>
                  <a:pt x="988218" y="87930"/>
                  <a:pt x="988218" y="99940"/>
                </a:cubicBezTo>
                <a:cubicBezTo>
                  <a:pt x="988218" y="113295"/>
                  <a:pt x="990465" y="122728"/>
                  <a:pt x="994951" y="128235"/>
                </a:cubicBezTo>
                <a:cubicBezTo>
                  <a:pt x="999436" y="133751"/>
                  <a:pt x="1005458" y="136505"/>
                  <a:pt x="1013019" y="136505"/>
                </a:cubicBezTo>
                <a:cubicBezTo>
                  <a:pt x="1018670" y="136505"/>
                  <a:pt x="1023301" y="134899"/>
                  <a:pt x="1026908" y="131685"/>
                </a:cubicBezTo>
                <a:cubicBezTo>
                  <a:pt x="1030511" y="128467"/>
                  <a:pt x="1033049" y="122940"/>
                  <a:pt x="1034535" y="115099"/>
                </a:cubicBezTo>
                <a:lnTo>
                  <a:pt x="1063786" y="120079"/>
                </a:lnTo>
                <a:cubicBezTo>
                  <a:pt x="1060750" y="133502"/>
                  <a:pt x="1054919" y="143641"/>
                  <a:pt x="1046301" y="150495"/>
                </a:cubicBezTo>
                <a:cubicBezTo>
                  <a:pt x="1037678" y="157349"/>
                  <a:pt x="1026127" y="160776"/>
                  <a:pt x="1011643" y="160776"/>
                </a:cubicBezTo>
                <a:cubicBezTo>
                  <a:pt x="995177" y="160776"/>
                  <a:pt x="982055" y="155585"/>
                  <a:pt x="972270" y="145195"/>
                </a:cubicBezTo>
                <a:cubicBezTo>
                  <a:pt x="962482" y="134809"/>
                  <a:pt x="957590" y="120431"/>
                  <a:pt x="957590" y="102060"/>
                </a:cubicBezTo>
                <a:cubicBezTo>
                  <a:pt x="957590" y="83481"/>
                  <a:pt x="962503" y="69012"/>
                  <a:pt x="972324" y="58659"/>
                </a:cubicBezTo>
                <a:cubicBezTo>
                  <a:pt x="982145" y="48308"/>
                  <a:pt x="995429" y="43136"/>
                  <a:pt x="1012173" y="43136"/>
                </a:cubicBezTo>
                <a:cubicBezTo>
                  <a:pt x="1025881" y="43136"/>
                  <a:pt x="1036778" y="46083"/>
                  <a:pt x="1044872" y="51984"/>
                </a:cubicBezTo>
                <a:cubicBezTo>
                  <a:pt x="1052957" y="57884"/>
                  <a:pt x="1058767" y="66874"/>
                  <a:pt x="1062302" y="78956"/>
                </a:cubicBezTo>
                <a:close/>
                <a:moveTo>
                  <a:pt x="1083712" y="45680"/>
                </a:moveTo>
                <a:lnTo>
                  <a:pt x="1113491" y="45680"/>
                </a:lnTo>
                <a:lnTo>
                  <a:pt x="1113491" y="86907"/>
                </a:lnTo>
                <a:lnTo>
                  <a:pt x="1156097" y="86907"/>
                </a:lnTo>
                <a:lnTo>
                  <a:pt x="1156097" y="45680"/>
                </a:lnTo>
                <a:lnTo>
                  <a:pt x="1185988" y="45680"/>
                </a:lnTo>
                <a:lnTo>
                  <a:pt x="1185988" y="158234"/>
                </a:lnTo>
                <a:lnTo>
                  <a:pt x="1156097" y="158234"/>
                </a:lnTo>
                <a:lnTo>
                  <a:pt x="1156097" y="110966"/>
                </a:lnTo>
                <a:lnTo>
                  <a:pt x="1113491" y="110966"/>
                </a:lnTo>
                <a:lnTo>
                  <a:pt x="1113491" y="158234"/>
                </a:lnTo>
                <a:lnTo>
                  <a:pt x="1083712" y="158234"/>
                </a:lnTo>
                <a:close/>
                <a:moveTo>
                  <a:pt x="1207998" y="100364"/>
                </a:moveTo>
                <a:cubicBezTo>
                  <a:pt x="1207998" y="90476"/>
                  <a:pt x="1210435" y="80899"/>
                  <a:pt x="1215313" y="71643"/>
                </a:cubicBezTo>
                <a:cubicBezTo>
                  <a:pt x="1220188" y="62389"/>
                  <a:pt x="1227093" y="55325"/>
                  <a:pt x="1236031" y="50447"/>
                </a:cubicBezTo>
                <a:cubicBezTo>
                  <a:pt x="1244974" y="45573"/>
                  <a:pt x="1254949" y="43136"/>
                  <a:pt x="1265972" y="43136"/>
                </a:cubicBezTo>
                <a:cubicBezTo>
                  <a:pt x="1283001" y="43136"/>
                  <a:pt x="1296954" y="48665"/>
                  <a:pt x="1307837" y="59720"/>
                </a:cubicBezTo>
                <a:cubicBezTo>
                  <a:pt x="1318717" y="70780"/>
                  <a:pt x="1324156" y="84751"/>
                  <a:pt x="1324156" y="101636"/>
                </a:cubicBezTo>
                <a:cubicBezTo>
                  <a:pt x="1324156" y="118664"/>
                  <a:pt x="1318662" y="132779"/>
                  <a:pt x="1307675" y="143979"/>
                </a:cubicBezTo>
                <a:cubicBezTo>
                  <a:pt x="1296687" y="155175"/>
                  <a:pt x="1282857" y="160776"/>
                  <a:pt x="1266184" y="160776"/>
                </a:cubicBezTo>
                <a:cubicBezTo>
                  <a:pt x="1255871" y="160776"/>
                  <a:pt x="1246032" y="158444"/>
                  <a:pt x="1236668" y="153782"/>
                </a:cubicBezTo>
                <a:cubicBezTo>
                  <a:pt x="1227305" y="149119"/>
                  <a:pt x="1220188" y="142279"/>
                  <a:pt x="1215313" y="133272"/>
                </a:cubicBezTo>
                <a:cubicBezTo>
                  <a:pt x="1210435" y="124262"/>
                  <a:pt x="1207998" y="113295"/>
                  <a:pt x="1207998" y="100364"/>
                </a:cubicBezTo>
                <a:close/>
                <a:moveTo>
                  <a:pt x="1238523" y="101956"/>
                </a:moveTo>
                <a:cubicBezTo>
                  <a:pt x="1238523" y="113119"/>
                  <a:pt x="1241172" y="121673"/>
                  <a:pt x="1246472" y="127606"/>
                </a:cubicBezTo>
                <a:cubicBezTo>
                  <a:pt x="1251774" y="133539"/>
                  <a:pt x="1258308" y="136505"/>
                  <a:pt x="1266080" y="136505"/>
                </a:cubicBezTo>
                <a:cubicBezTo>
                  <a:pt x="1273853" y="136505"/>
                  <a:pt x="1280369" y="133539"/>
                  <a:pt x="1285632" y="127606"/>
                </a:cubicBezTo>
                <a:cubicBezTo>
                  <a:pt x="1290895" y="121673"/>
                  <a:pt x="1293528" y="113052"/>
                  <a:pt x="1293528" y="101743"/>
                </a:cubicBezTo>
                <a:cubicBezTo>
                  <a:pt x="1293528" y="90724"/>
                  <a:pt x="1290895" y="82243"/>
                  <a:pt x="1285632" y="76305"/>
                </a:cubicBezTo>
                <a:cubicBezTo>
                  <a:pt x="1280369" y="70373"/>
                  <a:pt x="1273853" y="67403"/>
                  <a:pt x="1266080" y="67403"/>
                </a:cubicBezTo>
                <a:cubicBezTo>
                  <a:pt x="1258308" y="67403"/>
                  <a:pt x="1251774" y="70373"/>
                  <a:pt x="1246472" y="76305"/>
                </a:cubicBezTo>
                <a:cubicBezTo>
                  <a:pt x="1241172" y="82243"/>
                  <a:pt x="1238523" y="90792"/>
                  <a:pt x="1238523" y="101956"/>
                </a:cubicBezTo>
                <a:close/>
                <a:moveTo>
                  <a:pt x="1440230" y="45680"/>
                </a:moveTo>
                <a:lnTo>
                  <a:pt x="1440230" y="158234"/>
                </a:lnTo>
                <a:lnTo>
                  <a:pt x="1410660" y="158234"/>
                </a:lnTo>
                <a:lnTo>
                  <a:pt x="1410660" y="111492"/>
                </a:lnTo>
                <a:lnTo>
                  <a:pt x="1407906" y="111492"/>
                </a:lnTo>
                <a:cubicBezTo>
                  <a:pt x="1401473" y="111492"/>
                  <a:pt x="1396761" y="112324"/>
                  <a:pt x="1393758" y="113984"/>
                </a:cubicBezTo>
                <a:cubicBezTo>
                  <a:pt x="1390752" y="115646"/>
                  <a:pt x="1387415" y="119160"/>
                  <a:pt x="1383740" y="124531"/>
                </a:cubicBezTo>
                <a:lnTo>
                  <a:pt x="1381936" y="126756"/>
                </a:lnTo>
                <a:lnTo>
                  <a:pt x="1362330" y="158234"/>
                </a:lnTo>
                <a:lnTo>
                  <a:pt x="1327677" y="158234"/>
                </a:lnTo>
                <a:lnTo>
                  <a:pt x="1348975" y="125593"/>
                </a:lnTo>
                <a:cubicBezTo>
                  <a:pt x="1355054" y="116266"/>
                  <a:pt x="1360562" y="110895"/>
                  <a:pt x="1365509" y="109480"/>
                </a:cubicBezTo>
                <a:cubicBezTo>
                  <a:pt x="1357171" y="108982"/>
                  <a:pt x="1350411" y="105822"/>
                  <a:pt x="1345215" y="99993"/>
                </a:cubicBezTo>
                <a:cubicBezTo>
                  <a:pt x="1340025" y="94165"/>
                  <a:pt x="1337425" y="86728"/>
                  <a:pt x="1337425" y="77685"/>
                </a:cubicBezTo>
                <a:cubicBezTo>
                  <a:pt x="1337425" y="70409"/>
                  <a:pt x="1339142" y="64192"/>
                  <a:pt x="1342570" y="59033"/>
                </a:cubicBezTo>
                <a:cubicBezTo>
                  <a:pt x="1345996" y="53874"/>
                  <a:pt x="1350551" y="50360"/>
                  <a:pt x="1356239" y="48485"/>
                </a:cubicBezTo>
                <a:cubicBezTo>
                  <a:pt x="1361923" y="46616"/>
                  <a:pt x="1370387" y="45680"/>
                  <a:pt x="1381622" y="45680"/>
                </a:cubicBezTo>
                <a:close/>
                <a:moveTo>
                  <a:pt x="1410660" y="64861"/>
                </a:moveTo>
                <a:lnTo>
                  <a:pt x="1389359" y="64861"/>
                </a:lnTo>
                <a:cubicBezTo>
                  <a:pt x="1381514" y="64861"/>
                  <a:pt x="1376003" y="65978"/>
                  <a:pt x="1372824" y="68203"/>
                </a:cubicBezTo>
                <a:cubicBezTo>
                  <a:pt x="1369641" y="70427"/>
                  <a:pt x="1368054" y="74117"/>
                  <a:pt x="1368054" y="79276"/>
                </a:cubicBezTo>
                <a:cubicBezTo>
                  <a:pt x="1368054" y="84431"/>
                  <a:pt x="1369855" y="88139"/>
                  <a:pt x="1373461" y="90404"/>
                </a:cubicBezTo>
                <a:cubicBezTo>
                  <a:pt x="1377064" y="92664"/>
                  <a:pt x="1382962" y="93795"/>
                  <a:pt x="1391159" y="93795"/>
                </a:cubicBezTo>
                <a:lnTo>
                  <a:pt x="1410660" y="93795"/>
                </a:lnTo>
                <a:close/>
                <a:moveTo>
                  <a:pt x="1470021" y="45680"/>
                </a:moveTo>
                <a:lnTo>
                  <a:pt x="1497791" y="45680"/>
                </a:lnTo>
                <a:lnTo>
                  <a:pt x="1497791" y="62212"/>
                </a:lnTo>
                <a:cubicBezTo>
                  <a:pt x="1501395" y="56559"/>
                  <a:pt x="1506269" y="51966"/>
                  <a:pt x="1512417" y="48431"/>
                </a:cubicBezTo>
                <a:cubicBezTo>
                  <a:pt x="1518567" y="44899"/>
                  <a:pt x="1525381" y="43136"/>
                  <a:pt x="1532873" y="43136"/>
                </a:cubicBezTo>
                <a:cubicBezTo>
                  <a:pt x="1545945" y="43136"/>
                  <a:pt x="1557036" y="48259"/>
                  <a:pt x="1566151" y="58500"/>
                </a:cubicBezTo>
                <a:cubicBezTo>
                  <a:pt x="1575267" y="68746"/>
                  <a:pt x="1579824" y="83020"/>
                  <a:pt x="1579824" y="101318"/>
                </a:cubicBezTo>
                <a:cubicBezTo>
                  <a:pt x="1579824" y="120114"/>
                  <a:pt x="1575230" y="134723"/>
                  <a:pt x="1566043" y="145145"/>
                </a:cubicBezTo>
                <a:cubicBezTo>
                  <a:pt x="1556860" y="155567"/>
                  <a:pt x="1545732" y="160776"/>
                  <a:pt x="1532661" y="160776"/>
                </a:cubicBezTo>
                <a:cubicBezTo>
                  <a:pt x="1526439" y="160776"/>
                  <a:pt x="1520809" y="159541"/>
                  <a:pt x="1515755" y="157065"/>
                </a:cubicBezTo>
                <a:cubicBezTo>
                  <a:pt x="1510700" y="154594"/>
                  <a:pt x="1505384" y="150354"/>
                  <a:pt x="1499807" y="144349"/>
                </a:cubicBezTo>
                <a:lnTo>
                  <a:pt x="1499807" y="201052"/>
                </a:lnTo>
                <a:lnTo>
                  <a:pt x="1470021" y="201052"/>
                </a:lnTo>
                <a:close/>
                <a:moveTo>
                  <a:pt x="1499486" y="100048"/>
                </a:moveTo>
                <a:cubicBezTo>
                  <a:pt x="1499486" y="112698"/>
                  <a:pt x="1501996" y="122037"/>
                  <a:pt x="1507011" y="128077"/>
                </a:cubicBezTo>
                <a:cubicBezTo>
                  <a:pt x="1512029" y="134118"/>
                  <a:pt x="1518142" y="137142"/>
                  <a:pt x="1525346" y="137142"/>
                </a:cubicBezTo>
                <a:cubicBezTo>
                  <a:pt x="1532272" y="137142"/>
                  <a:pt x="1538028" y="134370"/>
                  <a:pt x="1542622" y="128822"/>
                </a:cubicBezTo>
                <a:cubicBezTo>
                  <a:pt x="1547211" y="123275"/>
                  <a:pt x="1549509" y="114182"/>
                  <a:pt x="1549509" y="101531"/>
                </a:cubicBezTo>
                <a:cubicBezTo>
                  <a:pt x="1549509" y="89730"/>
                  <a:pt x="1547143" y="80971"/>
                  <a:pt x="1542409" y="75247"/>
                </a:cubicBezTo>
                <a:cubicBezTo>
                  <a:pt x="1537675" y="69524"/>
                  <a:pt x="1531811" y="66661"/>
                  <a:pt x="1524820" y="66661"/>
                </a:cubicBezTo>
                <a:cubicBezTo>
                  <a:pt x="1517540" y="66661"/>
                  <a:pt x="1511500" y="69469"/>
                  <a:pt x="1506697" y="75085"/>
                </a:cubicBezTo>
                <a:cubicBezTo>
                  <a:pt x="1501888" y="80705"/>
                  <a:pt x="1499486" y="89028"/>
                  <a:pt x="1499486" y="100048"/>
                </a:cubicBezTo>
                <a:close/>
                <a:moveTo>
                  <a:pt x="1701598" y="78956"/>
                </a:moveTo>
                <a:lnTo>
                  <a:pt x="1672240" y="84258"/>
                </a:lnTo>
                <a:cubicBezTo>
                  <a:pt x="1671250" y="78393"/>
                  <a:pt x="1669007" y="73976"/>
                  <a:pt x="1665512" y="71007"/>
                </a:cubicBezTo>
                <a:cubicBezTo>
                  <a:pt x="1662012" y="68044"/>
                  <a:pt x="1657473" y="66561"/>
                  <a:pt x="1651889" y="66561"/>
                </a:cubicBezTo>
                <a:cubicBezTo>
                  <a:pt x="1644469" y="66561"/>
                  <a:pt x="1638551" y="69120"/>
                  <a:pt x="1634138" y="74243"/>
                </a:cubicBezTo>
                <a:cubicBezTo>
                  <a:pt x="1629723" y="79366"/>
                  <a:pt x="1627514" y="87930"/>
                  <a:pt x="1627514" y="99940"/>
                </a:cubicBezTo>
                <a:cubicBezTo>
                  <a:pt x="1627514" y="113295"/>
                  <a:pt x="1629756" y="122728"/>
                  <a:pt x="1634246" y="128235"/>
                </a:cubicBezTo>
                <a:cubicBezTo>
                  <a:pt x="1638728" y="133751"/>
                  <a:pt x="1644754" y="136505"/>
                  <a:pt x="1652314" y="136505"/>
                </a:cubicBezTo>
                <a:cubicBezTo>
                  <a:pt x="1657966" y="136505"/>
                  <a:pt x="1662596" y="134899"/>
                  <a:pt x="1666199" y="131685"/>
                </a:cubicBezTo>
                <a:cubicBezTo>
                  <a:pt x="1669806" y="128467"/>
                  <a:pt x="1672345" y="122940"/>
                  <a:pt x="1673830" y="115099"/>
                </a:cubicBezTo>
                <a:lnTo>
                  <a:pt x="1703081" y="120079"/>
                </a:lnTo>
                <a:cubicBezTo>
                  <a:pt x="1700043" y="133502"/>
                  <a:pt x="1694214" y="143641"/>
                  <a:pt x="1685596" y="150495"/>
                </a:cubicBezTo>
                <a:cubicBezTo>
                  <a:pt x="1676970" y="157349"/>
                  <a:pt x="1665422" y="160776"/>
                  <a:pt x="1650939" y="160776"/>
                </a:cubicBezTo>
                <a:cubicBezTo>
                  <a:pt x="1634472" y="160776"/>
                  <a:pt x="1621350" y="155585"/>
                  <a:pt x="1611565" y="145195"/>
                </a:cubicBezTo>
                <a:cubicBezTo>
                  <a:pt x="1601777" y="134809"/>
                  <a:pt x="1596885" y="120431"/>
                  <a:pt x="1596885" y="102060"/>
                </a:cubicBezTo>
                <a:cubicBezTo>
                  <a:pt x="1596885" y="83481"/>
                  <a:pt x="1601798" y="69012"/>
                  <a:pt x="1611619" y="58659"/>
                </a:cubicBezTo>
                <a:cubicBezTo>
                  <a:pt x="1621440" y="48308"/>
                  <a:pt x="1634725" y="43136"/>
                  <a:pt x="1651468" y="43136"/>
                </a:cubicBezTo>
                <a:cubicBezTo>
                  <a:pt x="1665173" y="43136"/>
                  <a:pt x="1676073" y="46083"/>
                  <a:pt x="1684167" y="51984"/>
                </a:cubicBezTo>
                <a:cubicBezTo>
                  <a:pt x="1692252" y="57884"/>
                  <a:pt x="1698062" y="66874"/>
                  <a:pt x="1701598" y="78956"/>
                </a:cubicBezTo>
                <a:close/>
                <a:moveTo>
                  <a:pt x="1723003" y="45680"/>
                </a:moveTo>
                <a:lnTo>
                  <a:pt x="1752682" y="45680"/>
                </a:lnTo>
                <a:lnTo>
                  <a:pt x="1752682" y="91674"/>
                </a:lnTo>
                <a:cubicBezTo>
                  <a:pt x="1757629" y="91108"/>
                  <a:pt x="1761124" y="89589"/>
                  <a:pt x="1763176" y="87117"/>
                </a:cubicBezTo>
                <a:cubicBezTo>
                  <a:pt x="1765221" y="84647"/>
                  <a:pt x="1767697" y="79243"/>
                  <a:pt x="1770592" y="70903"/>
                </a:cubicBezTo>
                <a:cubicBezTo>
                  <a:pt x="1774404" y="59807"/>
                  <a:pt x="1778576" y="52708"/>
                  <a:pt x="1783099" y="49601"/>
                </a:cubicBezTo>
                <a:cubicBezTo>
                  <a:pt x="1787620" y="46491"/>
                  <a:pt x="1793552" y="44935"/>
                  <a:pt x="1800900" y="44935"/>
                </a:cubicBezTo>
                <a:cubicBezTo>
                  <a:pt x="1803165" y="44935"/>
                  <a:pt x="1807085" y="45111"/>
                  <a:pt x="1812668" y="45468"/>
                </a:cubicBezTo>
                <a:lnTo>
                  <a:pt x="1812776" y="65178"/>
                </a:lnTo>
                <a:cubicBezTo>
                  <a:pt x="1804929" y="65178"/>
                  <a:pt x="1799914" y="65919"/>
                  <a:pt x="1797725" y="67403"/>
                </a:cubicBezTo>
                <a:cubicBezTo>
                  <a:pt x="1795533" y="68958"/>
                  <a:pt x="1793163" y="73588"/>
                  <a:pt x="1790622" y="81288"/>
                </a:cubicBezTo>
                <a:cubicBezTo>
                  <a:pt x="1787163" y="91674"/>
                  <a:pt x="1782181" y="98072"/>
                  <a:pt x="1775678" y="100472"/>
                </a:cubicBezTo>
                <a:cubicBezTo>
                  <a:pt x="1785075" y="103086"/>
                  <a:pt x="1793024" y="111247"/>
                  <a:pt x="1799525" y="124957"/>
                </a:cubicBezTo>
                <a:cubicBezTo>
                  <a:pt x="1799874" y="125661"/>
                  <a:pt x="1800267" y="126399"/>
                  <a:pt x="1800688" y="127182"/>
                </a:cubicBezTo>
                <a:lnTo>
                  <a:pt x="1817330" y="158234"/>
                </a:lnTo>
                <a:lnTo>
                  <a:pt x="1785322" y="158234"/>
                </a:lnTo>
                <a:lnTo>
                  <a:pt x="1770484" y="125698"/>
                </a:lnTo>
                <a:cubicBezTo>
                  <a:pt x="1767446" y="119125"/>
                  <a:pt x="1764813" y="114902"/>
                  <a:pt x="1762589" y="113030"/>
                </a:cubicBezTo>
                <a:cubicBezTo>
                  <a:pt x="1760364" y="111158"/>
                  <a:pt x="1757060" y="110222"/>
                  <a:pt x="1752682" y="110222"/>
                </a:cubicBezTo>
                <a:lnTo>
                  <a:pt x="1752682" y="158234"/>
                </a:lnTo>
                <a:lnTo>
                  <a:pt x="1723003" y="158234"/>
                </a:lnTo>
                <a:close/>
                <a:moveTo>
                  <a:pt x="1832062" y="45680"/>
                </a:moveTo>
                <a:lnTo>
                  <a:pt x="1860678" y="45680"/>
                </a:lnTo>
                <a:lnTo>
                  <a:pt x="1860678" y="116370"/>
                </a:lnTo>
                <a:lnTo>
                  <a:pt x="1906463" y="45680"/>
                </a:lnTo>
                <a:lnTo>
                  <a:pt x="1935713" y="45680"/>
                </a:lnTo>
                <a:lnTo>
                  <a:pt x="1935713" y="158234"/>
                </a:lnTo>
                <a:lnTo>
                  <a:pt x="1907096" y="158234"/>
                </a:lnTo>
                <a:lnTo>
                  <a:pt x="1907096" y="86271"/>
                </a:lnTo>
                <a:lnTo>
                  <a:pt x="1860678" y="158234"/>
                </a:lnTo>
                <a:lnTo>
                  <a:pt x="1832062" y="158234"/>
                </a:lnTo>
                <a:close/>
                <a:moveTo>
                  <a:pt x="1965496" y="45680"/>
                </a:moveTo>
                <a:lnTo>
                  <a:pt x="1994112" y="45680"/>
                </a:lnTo>
                <a:lnTo>
                  <a:pt x="1994112" y="116370"/>
                </a:lnTo>
                <a:lnTo>
                  <a:pt x="2039894" y="45680"/>
                </a:lnTo>
                <a:lnTo>
                  <a:pt x="2069147" y="45680"/>
                </a:lnTo>
                <a:lnTo>
                  <a:pt x="2069147" y="158234"/>
                </a:lnTo>
                <a:lnTo>
                  <a:pt x="2040530" y="158234"/>
                </a:lnTo>
                <a:lnTo>
                  <a:pt x="2040530" y="86271"/>
                </a:lnTo>
                <a:lnTo>
                  <a:pt x="1994112" y="158234"/>
                </a:lnTo>
                <a:lnTo>
                  <a:pt x="1965496" y="158234"/>
                </a:lnTo>
                <a:close/>
                <a:moveTo>
                  <a:pt x="2036823" y="0"/>
                </a:moveTo>
                <a:lnTo>
                  <a:pt x="2051342" y="0"/>
                </a:lnTo>
                <a:cubicBezTo>
                  <a:pt x="2050492" y="9612"/>
                  <a:pt x="2047119" y="17150"/>
                  <a:pt x="2041222" y="22626"/>
                </a:cubicBezTo>
                <a:cubicBezTo>
                  <a:pt x="2035318" y="28105"/>
                  <a:pt x="2027668" y="30842"/>
                  <a:pt x="2018276" y="30842"/>
                </a:cubicBezTo>
                <a:cubicBezTo>
                  <a:pt x="2008875" y="30842"/>
                  <a:pt x="2001226" y="28105"/>
                  <a:pt x="1995330" y="22626"/>
                </a:cubicBezTo>
                <a:cubicBezTo>
                  <a:pt x="1989429" y="17150"/>
                  <a:pt x="1986055" y="9612"/>
                  <a:pt x="1985205" y="0"/>
                </a:cubicBezTo>
                <a:lnTo>
                  <a:pt x="1999728" y="0"/>
                </a:lnTo>
                <a:cubicBezTo>
                  <a:pt x="2000222" y="5015"/>
                  <a:pt x="2001986" y="8813"/>
                  <a:pt x="2005023" y="11395"/>
                </a:cubicBezTo>
                <a:cubicBezTo>
                  <a:pt x="2008063" y="13971"/>
                  <a:pt x="2012480" y="15260"/>
                  <a:pt x="2018276" y="15260"/>
                </a:cubicBezTo>
                <a:cubicBezTo>
                  <a:pt x="2024067" y="15260"/>
                  <a:pt x="2028482" y="13971"/>
                  <a:pt x="2031520" y="11395"/>
                </a:cubicBezTo>
                <a:cubicBezTo>
                  <a:pt x="2034559" y="8813"/>
                  <a:pt x="2036325" y="5015"/>
                  <a:pt x="2036823" y="0"/>
                </a:cubicBezTo>
                <a:close/>
                <a:moveTo>
                  <a:pt x="2162282" y="45680"/>
                </a:moveTo>
                <a:lnTo>
                  <a:pt x="2191957" y="45680"/>
                </a:lnTo>
                <a:lnTo>
                  <a:pt x="2191957" y="91674"/>
                </a:lnTo>
                <a:cubicBezTo>
                  <a:pt x="2196904" y="91108"/>
                  <a:pt x="2200399" y="89589"/>
                  <a:pt x="2202451" y="87117"/>
                </a:cubicBezTo>
                <a:cubicBezTo>
                  <a:pt x="2204500" y="84647"/>
                  <a:pt x="2206973" y="79243"/>
                  <a:pt x="2209867" y="70903"/>
                </a:cubicBezTo>
                <a:cubicBezTo>
                  <a:pt x="2213683" y="59807"/>
                  <a:pt x="2217853" y="52708"/>
                  <a:pt x="2222374" y="49601"/>
                </a:cubicBezTo>
                <a:cubicBezTo>
                  <a:pt x="2226895" y="46491"/>
                  <a:pt x="2232829" y="44935"/>
                  <a:pt x="2240179" y="44935"/>
                </a:cubicBezTo>
                <a:cubicBezTo>
                  <a:pt x="2242440" y="44935"/>
                  <a:pt x="2246360" y="45111"/>
                  <a:pt x="2251944" y="45468"/>
                </a:cubicBezTo>
                <a:lnTo>
                  <a:pt x="2252053" y="65178"/>
                </a:lnTo>
                <a:cubicBezTo>
                  <a:pt x="2244208" y="65178"/>
                  <a:pt x="2239190" y="65919"/>
                  <a:pt x="2237000" y="67403"/>
                </a:cubicBezTo>
                <a:cubicBezTo>
                  <a:pt x="2234808" y="68958"/>
                  <a:pt x="2232440" y="73588"/>
                  <a:pt x="2229901" y="81288"/>
                </a:cubicBezTo>
                <a:cubicBezTo>
                  <a:pt x="2226438" y="91674"/>
                  <a:pt x="2221456" y="98072"/>
                  <a:pt x="2214954" y="100472"/>
                </a:cubicBezTo>
                <a:cubicBezTo>
                  <a:pt x="2224354" y="103086"/>
                  <a:pt x="2232303" y="111247"/>
                  <a:pt x="2238800" y="124957"/>
                </a:cubicBezTo>
                <a:cubicBezTo>
                  <a:pt x="2239153" y="125661"/>
                  <a:pt x="2239542" y="126399"/>
                  <a:pt x="2239967" y="127182"/>
                </a:cubicBezTo>
                <a:lnTo>
                  <a:pt x="2256609" y="158234"/>
                </a:lnTo>
                <a:lnTo>
                  <a:pt x="2224599" y="158234"/>
                </a:lnTo>
                <a:lnTo>
                  <a:pt x="2209759" y="125698"/>
                </a:lnTo>
                <a:cubicBezTo>
                  <a:pt x="2206725" y="119125"/>
                  <a:pt x="2204090" y="114902"/>
                  <a:pt x="2201865" y="113030"/>
                </a:cubicBezTo>
                <a:cubicBezTo>
                  <a:pt x="2199640" y="111158"/>
                  <a:pt x="2196339" y="110222"/>
                  <a:pt x="2191957" y="110222"/>
                </a:cubicBezTo>
                <a:lnTo>
                  <a:pt x="2191957" y="158234"/>
                </a:lnTo>
                <a:lnTo>
                  <a:pt x="2162282" y="158234"/>
                </a:lnTo>
                <a:close/>
                <a:moveTo>
                  <a:pt x="2337261" y="122411"/>
                </a:moveTo>
                <a:lnTo>
                  <a:pt x="2366939" y="127394"/>
                </a:lnTo>
                <a:cubicBezTo>
                  <a:pt x="2363119" y="138276"/>
                  <a:pt x="2357097" y="146559"/>
                  <a:pt x="2348863" y="152248"/>
                </a:cubicBezTo>
                <a:cubicBezTo>
                  <a:pt x="2340634" y="157932"/>
                  <a:pt x="2330334" y="160776"/>
                  <a:pt x="2317968" y="160776"/>
                </a:cubicBezTo>
                <a:cubicBezTo>
                  <a:pt x="2298399" y="160776"/>
                  <a:pt x="2283912" y="154382"/>
                  <a:pt x="2274520" y="141595"/>
                </a:cubicBezTo>
                <a:cubicBezTo>
                  <a:pt x="2267097" y="131346"/>
                  <a:pt x="2263389" y="118419"/>
                  <a:pt x="2263389" y="102805"/>
                </a:cubicBezTo>
                <a:cubicBezTo>
                  <a:pt x="2263389" y="84150"/>
                  <a:pt x="2268267" y="69541"/>
                  <a:pt x="2278015" y="58979"/>
                </a:cubicBezTo>
                <a:cubicBezTo>
                  <a:pt x="2287764" y="48416"/>
                  <a:pt x="2300098" y="43136"/>
                  <a:pt x="2315005" y="43136"/>
                </a:cubicBezTo>
                <a:cubicBezTo>
                  <a:pt x="2331749" y="43136"/>
                  <a:pt x="2344964" y="48665"/>
                  <a:pt x="2354646" y="59720"/>
                </a:cubicBezTo>
                <a:cubicBezTo>
                  <a:pt x="2364322" y="70780"/>
                  <a:pt x="2368949" y="87717"/>
                  <a:pt x="2368527" y="110542"/>
                </a:cubicBezTo>
                <a:lnTo>
                  <a:pt x="2293913" y="110542"/>
                </a:lnTo>
                <a:cubicBezTo>
                  <a:pt x="2294125" y="119372"/>
                  <a:pt x="2296527" y="126246"/>
                  <a:pt x="2301120" y="131155"/>
                </a:cubicBezTo>
                <a:cubicBezTo>
                  <a:pt x="2305710" y="136065"/>
                  <a:pt x="2311434" y="138521"/>
                  <a:pt x="2318288" y="138521"/>
                </a:cubicBezTo>
                <a:cubicBezTo>
                  <a:pt x="2322950" y="138521"/>
                  <a:pt x="2326871" y="137250"/>
                  <a:pt x="2330053" y="134705"/>
                </a:cubicBezTo>
                <a:cubicBezTo>
                  <a:pt x="2333232" y="132160"/>
                  <a:pt x="2335634" y="128063"/>
                  <a:pt x="2337261" y="122411"/>
                </a:cubicBezTo>
                <a:close/>
                <a:moveTo>
                  <a:pt x="2338956" y="92311"/>
                </a:moveTo>
                <a:cubicBezTo>
                  <a:pt x="2338744" y="83689"/>
                  <a:pt x="2336515" y="77137"/>
                  <a:pt x="2332278" y="72648"/>
                </a:cubicBezTo>
                <a:cubicBezTo>
                  <a:pt x="2328041" y="68166"/>
                  <a:pt x="2322882" y="65923"/>
                  <a:pt x="2316806" y="65923"/>
                </a:cubicBezTo>
                <a:cubicBezTo>
                  <a:pt x="2310308" y="65923"/>
                  <a:pt x="2304937" y="68289"/>
                  <a:pt x="2300696" y="73023"/>
                </a:cubicBezTo>
                <a:cubicBezTo>
                  <a:pt x="2296458" y="77753"/>
                  <a:pt x="2294374" y="84186"/>
                  <a:pt x="2294443" y="92311"/>
                </a:cubicBezTo>
                <a:close/>
                <a:moveTo>
                  <a:pt x="2391944" y="45680"/>
                </a:moveTo>
                <a:lnTo>
                  <a:pt x="2419715" y="45680"/>
                </a:lnTo>
                <a:lnTo>
                  <a:pt x="2419715" y="62212"/>
                </a:lnTo>
                <a:cubicBezTo>
                  <a:pt x="2423319" y="56559"/>
                  <a:pt x="2428189" y="51966"/>
                  <a:pt x="2434338" y="48431"/>
                </a:cubicBezTo>
                <a:cubicBezTo>
                  <a:pt x="2440488" y="44899"/>
                  <a:pt x="2447305" y="43136"/>
                  <a:pt x="2454794" y="43136"/>
                </a:cubicBezTo>
                <a:cubicBezTo>
                  <a:pt x="2467869" y="43136"/>
                  <a:pt x="2478960" y="48259"/>
                  <a:pt x="2488076" y="58500"/>
                </a:cubicBezTo>
                <a:cubicBezTo>
                  <a:pt x="2497190" y="68746"/>
                  <a:pt x="2501745" y="83020"/>
                  <a:pt x="2501745" y="101318"/>
                </a:cubicBezTo>
                <a:cubicBezTo>
                  <a:pt x="2501745" y="120114"/>
                  <a:pt x="2497155" y="134723"/>
                  <a:pt x="2487968" y="145145"/>
                </a:cubicBezTo>
                <a:cubicBezTo>
                  <a:pt x="2478781" y="155567"/>
                  <a:pt x="2467656" y="160776"/>
                  <a:pt x="2454584" y="160776"/>
                </a:cubicBezTo>
                <a:cubicBezTo>
                  <a:pt x="2448364" y="160776"/>
                  <a:pt x="2442733" y="159541"/>
                  <a:pt x="2437680" y="157065"/>
                </a:cubicBezTo>
                <a:cubicBezTo>
                  <a:pt x="2432625" y="154594"/>
                  <a:pt x="2427307" y="150354"/>
                  <a:pt x="2421731" y="144349"/>
                </a:cubicBezTo>
                <a:lnTo>
                  <a:pt x="2421731" y="201052"/>
                </a:lnTo>
                <a:lnTo>
                  <a:pt x="2391944" y="201052"/>
                </a:lnTo>
                <a:close/>
                <a:moveTo>
                  <a:pt x="2421411" y="100048"/>
                </a:moveTo>
                <a:cubicBezTo>
                  <a:pt x="2421411" y="112698"/>
                  <a:pt x="2423920" y="122037"/>
                  <a:pt x="2428934" y="128077"/>
                </a:cubicBezTo>
                <a:cubicBezTo>
                  <a:pt x="2433950" y="134118"/>
                  <a:pt x="2440066" y="137142"/>
                  <a:pt x="2447269" y="137142"/>
                </a:cubicBezTo>
                <a:cubicBezTo>
                  <a:pt x="2454192" y="137142"/>
                  <a:pt x="2459953" y="134370"/>
                  <a:pt x="2464546" y="128822"/>
                </a:cubicBezTo>
                <a:cubicBezTo>
                  <a:pt x="2469136" y="123275"/>
                  <a:pt x="2471432" y="114182"/>
                  <a:pt x="2471432" y="101531"/>
                </a:cubicBezTo>
                <a:cubicBezTo>
                  <a:pt x="2471432" y="89730"/>
                  <a:pt x="2469068" y="80971"/>
                  <a:pt x="2464333" y="75247"/>
                </a:cubicBezTo>
                <a:cubicBezTo>
                  <a:pt x="2459600" y="69524"/>
                  <a:pt x="2453735" y="66661"/>
                  <a:pt x="2446740" y="66661"/>
                </a:cubicBezTo>
                <a:cubicBezTo>
                  <a:pt x="2439465" y="66661"/>
                  <a:pt x="2433424" y="69469"/>
                  <a:pt x="2428618" y="75085"/>
                </a:cubicBezTo>
                <a:cubicBezTo>
                  <a:pt x="2423812" y="80705"/>
                  <a:pt x="2421411" y="89028"/>
                  <a:pt x="2421411" y="100048"/>
                </a:cubicBezTo>
                <a:close/>
                <a:moveTo>
                  <a:pt x="2547637" y="80017"/>
                </a:moveTo>
                <a:lnTo>
                  <a:pt x="2520609" y="75139"/>
                </a:lnTo>
                <a:cubicBezTo>
                  <a:pt x="2523647" y="64261"/>
                  <a:pt x="2528874" y="56208"/>
                  <a:pt x="2536294" y="50977"/>
                </a:cubicBezTo>
                <a:cubicBezTo>
                  <a:pt x="2543717" y="45749"/>
                  <a:pt x="2554737" y="43136"/>
                  <a:pt x="2569360" y="43136"/>
                </a:cubicBezTo>
                <a:cubicBezTo>
                  <a:pt x="2582644" y="43136"/>
                  <a:pt x="2592537" y="44709"/>
                  <a:pt x="2599038" y="47851"/>
                </a:cubicBezTo>
                <a:cubicBezTo>
                  <a:pt x="2605537" y="50994"/>
                  <a:pt x="2610111" y="54990"/>
                  <a:pt x="2612762" y="59828"/>
                </a:cubicBezTo>
                <a:cubicBezTo>
                  <a:pt x="2615411" y="64667"/>
                  <a:pt x="2616735" y="73552"/>
                  <a:pt x="2616735" y="86483"/>
                </a:cubicBezTo>
                <a:lnTo>
                  <a:pt x="2616420" y="121244"/>
                </a:lnTo>
                <a:cubicBezTo>
                  <a:pt x="2616420" y="131138"/>
                  <a:pt x="2616898" y="138431"/>
                  <a:pt x="2617848" y="143129"/>
                </a:cubicBezTo>
                <a:cubicBezTo>
                  <a:pt x="2618802" y="147827"/>
                  <a:pt x="2620587" y="152863"/>
                  <a:pt x="2623201" y="158234"/>
                </a:cubicBezTo>
                <a:lnTo>
                  <a:pt x="2593738" y="158234"/>
                </a:lnTo>
                <a:cubicBezTo>
                  <a:pt x="2592961" y="156254"/>
                  <a:pt x="2592004" y="153321"/>
                  <a:pt x="2590877" y="149436"/>
                </a:cubicBezTo>
                <a:cubicBezTo>
                  <a:pt x="2590384" y="147669"/>
                  <a:pt x="2590027" y="146506"/>
                  <a:pt x="2589815" y="145941"/>
                </a:cubicBezTo>
                <a:cubicBezTo>
                  <a:pt x="2584732" y="150887"/>
                  <a:pt x="2579292" y="154594"/>
                  <a:pt x="2573496" y="157065"/>
                </a:cubicBezTo>
                <a:cubicBezTo>
                  <a:pt x="2567703" y="159541"/>
                  <a:pt x="2561519" y="160776"/>
                  <a:pt x="2554949" y="160776"/>
                </a:cubicBezTo>
                <a:cubicBezTo>
                  <a:pt x="2543360" y="160776"/>
                  <a:pt x="2534228" y="157634"/>
                  <a:pt x="2527554" y="151345"/>
                </a:cubicBezTo>
                <a:cubicBezTo>
                  <a:pt x="2520875" y="145055"/>
                  <a:pt x="2517538" y="137107"/>
                  <a:pt x="2517538" y="127498"/>
                </a:cubicBezTo>
                <a:cubicBezTo>
                  <a:pt x="2517538" y="121140"/>
                  <a:pt x="2519057" y="115470"/>
                  <a:pt x="2522091" y="110487"/>
                </a:cubicBezTo>
                <a:cubicBezTo>
                  <a:pt x="2525131" y="105505"/>
                  <a:pt x="2529385" y="101689"/>
                  <a:pt x="2534865" y="99043"/>
                </a:cubicBezTo>
                <a:cubicBezTo>
                  <a:pt x="2540340" y="96394"/>
                  <a:pt x="2548236" y="94075"/>
                  <a:pt x="2558553" y="92099"/>
                </a:cubicBezTo>
                <a:cubicBezTo>
                  <a:pt x="2572470" y="89485"/>
                  <a:pt x="2582118" y="87048"/>
                  <a:pt x="2587486" y="84788"/>
                </a:cubicBezTo>
                <a:lnTo>
                  <a:pt x="2587486" y="81817"/>
                </a:lnTo>
                <a:cubicBezTo>
                  <a:pt x="2587486" y="76097"/>
                  <a:pt x="2586071" y="72018"/>
                  <a:pt x="2583246" y="69577"/>
                </a:cubicBezTo>
                <a:cubicBezTo>
                  <a:pt x="2580422" y="67140"/>
                  <a:pt x="2575083" y="65923"/>
                  <a:pt x="2567244" y="65923"/>
                </a:cubicBezTo>
                <a:cubicBezTo>
                  <a:pt x="2561944" y="65923"/>
                  <a:pt x="2557811" y="66963"/>
                  <a:pt x="2554841" y="69048"/>
                </a:cubicBezTo>
                <a:cubicBezTo>
                  <a:pt x="2551874" y="71136"/>
                  <a:pt x="2549474" y="74790"/>
                  <a:pt x="2547637" y="80017"/>
                </a:cubicBezTo>
                <a:close/>
                <a:moveTo>
                  <a:pt x="2587486" y="104181"/>
                </a:moveTo>
                <a:cubicBezTo>
                  <a:pt x="2583670" y="105452"/>
                  <a:pt x="2577628" y="106971"/>
                  <a:pt x="2569363" y="108739"/>
                </a:cubicBezTo>
                <a:cubicBezTo>
                  <a:pt x="2561094" y="110505"/>
                  <a:pt x="2555691" y="112238"/>
                  <a:pt x="2553145" y="113929"/>
                </a:cubicBezTo>
                <a:cubicBezTo>
                  <a:pt x="2549260" y="116687"/>
                  <a:pt x="2547318" y="120186"/>
                  <a:pt x="2547318" y="124423"/>
                </a:cubicBezTo>
                <a:cubicBezTo>
                  <a:pt x="2547318" y="128592"/>
                  <a:pt x="2548872" y="132195"/>
                  <a:pt x="2551982" y="135235"/>
                </a:cubicBezTo>
                <a:cubicBezTo>
                  <a:pt x="2555090" y="138272"/>
                  <a:pt x="2559046" y="139791"/>
                  <a:pt x="2563851" y="139791"/>
                </a:cubicBezTo>
                <a:cubicBezTo>
                  <a:pt x="2569224" y="139791"/>
                  <a:pt x="2574342" y="138025"/>
                  <a:pt x="2579217" y="134493"/>
                </a:cubicBezTo>
                <a:cubicBezTo>
                  <a:pt x="2582824" y="131807"/>
                  <a:pt x="2585189" y="128520"/>
                  <a:pt x="2586319" y="124635"/>
                </a:cubicBezTo>
                <a:cubicBezTo>
                  <a:pt x="2587098" y="122090"/>
                  <a:pt x="2587486" y="117253"/>
                  <a:pt x="2587486" y="110116"/>
                </a:cubicBezTo>
                <a:close/>
                <a:moveTo>
                  <a:pt x="2646940" y="45680"/>
                </a:moveTo>
                <a:lnTo>
                  <a:pt x="2683822" y="45680"/>
                </a:lnTo>
                <a:lnTo>
                  <a:pt x="2711801" y="124107"/>
                </a:lnTo>
                <a:lnTo>
                  <a:pt x="2739997" y="45680"/>
                </a:lnTo>
                <a:lnTo>
                  <a:pt x="2776773" y="45680"/>
                </a:lnTo>
                <a:lnTo>
                  <a:pt x="2776773" y="158234"/>
                </a:lnTo>
                <a:lnTo>
                  <a:pt x="2751441" y="158234"/>
                </a:lnTo>
                <a:lnTo>
                  <a:pt x="2751441" y="84150"/>
                </a:lnTo>
                <a:lnTo>
                  <a:pt x="2723991" y="158234"/>
                </a:lnTo>
                <a:lnTo>
                  <a:pt x="2698557" y="158234"/>
                </a:lnTo>
                <a:lnTo>
                  <a:pt x="2672377" y="84150"/>
                </a:lnTo>
                <a:lnTo>
                  <a:pt x="2672377" y="158234"/>
                </a:lnTo>
                <a:lnTo>
                  <a:pt x="2646940" y="158234"/>
                </a:lnTo>
                <a:close/>
                <a:moveTo>
                  <a:pt x="2832844" y="112025"/>
                </a:moveTo>
                <a:lnTo>
                  <a:pt x="2832844" y="92631"/>
                </a:lnTo>
                <a:cubicBezTo>
                  <a:pt x="2838002" y="92631"/>
                  <a:pt x="2841746" y="92297"/>
                  <a:pt x="2844080" y="91620"/>
                </a:cubicBezTo>
                <a:cubicBezTo>
                  <a:pt x="2846412" y="90951"/>
                  <a:pt x="2848616" y="89323"/>
                  <a:pt x="2850704" y="86746"/>
                </a:cubicBezTo>
                <a:cubicBezTo>
                  <a:pt x="2852788" y="84164"/>
                  <a:pt x="2853828" y="81216"/>
                  <a:pt x="2853828" y="77897"/>
                </a:cubicBezTo>
                <a:cubicBezTo>
                  <a:pt x="2853828" y="74365"/>
                  <a:pt x="2852539" y="71097"/>
                  <a:pt x="2849962" y="68095"/>
                </a:cubicBezTo>
                <a:cubicBezTo>
                  <a:pt x="2847384" y="65091"/>
                  <a:pt x="2843511" y="63590"/>
                  <a:pt x="2838359" y="63590"/>
                </a:cubicBezTo>
                <a:cubicBezTo>
                  <a:pt x="2834400" y="63590"/>
                  <a:pt x="2830868" y="64440"/>
                  <a:pt x="2827760" y="66133"/>
                </a:cubicBezTo>
                <a:cubicBezTo>
                  <a:pt x="2824650" y="67828"/>
                  <a:pt x="2821824" y="71856"/>
                  <a:pt x="2819279" y="78218"/>
                </a:cubicBezTo>
                <a:lnTo>
                  <a:pt x="2794054" y="72810"/>
                </a:lnTo>
                <a:cubicBezTo>
                  <a:pt x="2796599" y="62921"/>
                  <a:pt x="2802039" y="55498"/>
                  <a:pt x="2810376" y="50551"/>
                </a:cubicBezTo>
                <a:cubicBezTo>
                  <a:pt x="2818718" y="45604"/>
                  <a:pt x="2828217" y="43136"/>
                  <a:pt x="2838885" y="43136"/>
                </a:cubicBezTo>
                <a:cubicBezTo>
                  <a:pt x="2852453" y="43136"/>
                  <a:pt x="2862962" y="46242"/>
                  <a:pt x="2870417" y="52460"/>
                </a:cubicBezTo>
                <a:cubicBezTo>
                  <a:pt x="2877869" y="58680"/>
                  <a:pt x="2881595" y="66485"/>
                  <a:pt x="2881595" y="75885"/>
                </a:cubicBezTo>
                <a:cubicBezTo>
                  <a:pt x="2881595" y="81748"/>
                  <a:pt x="2879990" y="86605"/>
                  <a:pt x="2876775" y="90457"/>
                </a:cubicBezTo>
                <a:cubicBezTo>
                  <a:pt x="2873560" y="94309"/>
                  <a:pt x="2868488" y="97892"/>
                  <a:pt x="2861565" y="101210"/>
                </a:cubicBezTo>
                <a:cubicBezTo>
                  <a:pt x="2869902" y="103475"/>
                  <a:pt x="2876137" y="106902"/>
                  <a:pt x="2880273" y="111492"/>
                </a:cubicBezTo>
                <a:cubicBezTo>
                  <a:pt x="2884407" y="116085"/>
                  <a:pt x="2886474" y="121809"/>
                  <a:pt x="2886474" y="128664"/>
                </a:cubicBezTo>
                <a:cubicBezTo>
                  <a:pt x="2886474" y="137427"/>
                  <a:pt x="2882377" y="144969"/>
                  <a:pt x="2874179" y="151290"/>
                </a:cubicBezTo>
                <a:cubicBezTo>
                  <a:pt x="2865982" y="157616"/>
                  <a:pt x="2854185" y="160776"/>
                  <a:pt x="2838780" y="160776"/>
                </a:cubicBezTo>
                <a:cubicBezTo>
                  <a:pt x="2811932" y="160776"/>
                  <a:pt x="2795505" y="150281"/>
                  <a:pt x="2789500" y="129301"/>
                </a:cubicBezTo>
                <a:lnTo>
                  <a:pt x="2816734" y="124319"/>
                </a:lnTo>
                <a:cubicBezTo>
                  <a:pt x="2821119" y="135342"/>
                  <a:pt x="2828358" y="140851"/>
                  <a:pt x="2838464" y="140851"/>
                </a:cubicBezTo>
                <a:cubicBezTo>
                  <a:pt x="2844044" y="140851"/>
                  <a:pt x="2848510" y="139385"/>
                  <a:pt x="2851870" y="136451"/>
                </a:cubicBezTo>
                <a:cubicBezTo>
                  <a:pt x="2855229" y="133520"/>
                  <a:pt x="2856906" y="130078"/>
                  <a:pt x="2856906" y="126119"/>
                </a:cubicBezTo>
                <a:cubicBezTo>
                  <a:pt x="2856906" y="121738"/>
                  <a:pt x="2855153" y="118293"/>
                  <a:pt x="2851657" y="115783"/>
                </a:cubicBezTo>
                <a:cubicBezTo>
                  <a:pt x="2848161" y="113277"/>
                  <a:pt x="2843587" y="112025"/>
                  <a:pt x="2837934" y="112025"/>
                </a:cubicBezTo>
                <a:close/>
                <a:moveTo>
                  <a:pt x="2909686" y="45680"/>
                </a:moveTo>
                <a:lnTo>
                  <a:pt x="2938302" y="45680"/>
                </a:lnTo>
                <a:lnTo>
                  <a:pt x="2938302" y="116370"/>
                </a:lnTo>
                <a:lnTo>
                  <a:pt x="2984083" y="45680"/>
                </a:lnTo>
                <a:lnTo>
                  <a:pt x="3013338" y="45680"/>
                </a:lnTo>
                <a:lnTo>
                  <a:pt x="3013338" y="158234"/>
                </a:lnTo>
                <a:lnTo>
                  <a:pt x="2984721" y="158234"/>
                </a:lnTo>
                <a:lnTo>
                  <a:pt x="2984721" y="86271"/>
                </a:lnTo>
                <a:lnTo>
                  <a:pt x="2938302" y="158234"/>
                </a:lnTo>
                <a:lnTo>
                  <a:pt x="2909686" y="158234"/>
                </a:lnTo>
                <a:close/>
                <a:moveTo>
                  <a:pt x="3030502" y="45680"/>
                </a:moveTo>
                <a:lnTo>
                  <a:pt x="3132357" y="45680"/>
                </a:lnTo>
                <a:lnTo>
                  <a:pt x="3132357" y="69736"/>
                </a:lnTo>
                <a:lnTo>
                  <a:pt x="3096320" y="69736"/>
                </a:lnTo>
                <a:lnTo>
                  <a:pt x="3096320" y="158234"/>
                </a:lnTo>
                <a:lnTo>
                  <a:pt x="3066542" y="158234"/>
                </a:lnTo>
                <a:lnTo>
                  <a:pt x="3066542" y="69736"/>
                </a:lnTo>
                <a:lnTo>
                  <a:pt x="3030502" y="69736"/>
                </a:lnTo>
                <a:close/>
                <a:moveTo>
                  <a:pt x="3138275" y="100364"/>
                </a:moveTo>
                <a:cubicBezTo>
                  <a:pt x="3138275" y="90476"/>
                  <a:pt x="3140712" y="80899"/>
                  <a:pt x="3145590" y="71643"/>
                </a:cubicBezTo>
                <a:cubicBezTo>
                  <a:pt x="3150464" y="62389"/>
                  <a:pt x="3157369" y="55325"/>
                  <a:pt x="3166312" y="50447"/>
                </a:cubicBezTo>
                <a:cubicBezTo>
                  <a:pt x="3175251" y="45573"/>
                  <a:pt x="3185225" y="43136"/>
                  <a:pt x="3196249" y="43136"/>
                </a:cubicBezTo>
                <a:cubicBezTo>
                  <a:pt x="3213277" y="43136"/>
                  <a:pt x="3227231" y="48665"/>
                  <a:pt x="3238117" y="59720"/>
                </a:cubicBezTo>
                <a:cubicBezTo>
                  <a:pt x="3248994" y="70780"/>
                  <a:pt x="3254433" y="84751"/>
                  <a:pt x="3254433" y="101636"/>
                </a:cubicBezTo>
                <a:cubicBezTo>
                  <a:pt x="3254433" y="118664"/>
                  <a:pt x="3248943" y="132779"/>
                  <a:pt x="3237956" y="143979"/>
                </a:cubicBezTo>
                <a:cubicBezTo>
                  <a:pt x="3226968" y="155175"/>
                  <a:pt x="3213134" y="160776"/>
                  <a:pt x="3196461" y="160776"/>
                </a:cubicBezTo>
                <a:cubicBezTo>
                  <a:pt x="3186148" y="160776"/>
                  <a:pt x="3176309" y="158444"/>
                  <a:pt x="3166945" y="153782"/>
                </a:cubicBezTo>
                <a:cubicBezTo>
                  <a:pt x="3157581" y="149119"/>
                  <a:pt x="3150464" y="142279"/>
                  <a:pt x="3145590" y="133272"/>
                </a:cubicBezTo>
                <a:cubicBezTo>
                  <a:pt x="3140712" y="124262"/>
                  <a:pt x="3138275" y="113295"/>
                  <a:pt x="3138275" y="100364"/>
                </a:cubicBezTo>
                <a:close/>
                <a:moveTo>
                  <a:pt x="3168799" y="101956"/>
                </a:moveTo>
                <a:cubicBezTo>
                  <a:pt x="3168799" y="113119"/>
                  <a:pt x="3171449" y="121673"/>
                  <a:pt x="3176752" y="127606"/>
                </a:cubicBezTo>
                <a:cubicBezTo>
                  <a:pt x="3182050" y="133539"/>
                  <a:pt x="3188585" y="136505"/>
                  <a:pt x="3196357" y="136505"/>
                </a:cubicBezTo>
                <a:cubicBezTo>
                  <a:pt x="3204130" y="136505"/>
                  <a:pt x="3210650" y="133539"/>
                  <a:pt x="3215909" y="127606"/>
                </a:cubicBezTo>
                <a:cubicBezTo>
                  <a:pt x="3221172" y="121673"/>
                  <a:pt x="3223805" y="113052"/>
                  <a:pt x="3223805" y="101743"/>
                </a:cubicBezTo>
                <a:cubicBezTo>
                  <a:pt x="3223805" y="90724"/>
                  <a:pt x="3221172" y="82243"/>
                  <a:pt x="3215909" y="76305"/>
                </a:cubicBezTo>
                <a:cubicBezTo>
                  <a:pt x="3210650" y="70373"/>
                  <a:pt x="3204130" y="67403"/>
                  <a:pt x="3196357" y="67403"/>
                </a:cubicBezTo>
                <a:cubicBezTo>
                  <a:pt x="3188585" y="67403"/>
                  <a:pt x="3182050" y="70373"/>
                  <a:pt x="3176752" y="76305"/>
                </a:cubicBezTo>
                <a:cubicBezTo>
                  <a:pt x="3171449" y="82243"/>
                  <a:pt x="3168799" y="90792"/>
                  <a:pt x="3168799" y="101956"/>
                </a:cubicBezTo>
                <a:close/>
                <a:moveTo>
                  <a:pt x="3278070" y="45680"/>
                </a:moveTo>
                <a:lnTo>
                  <a:pt x="3343248" y="45680"/>
                </a:lnTo>
                <a:cubicBezTo>
                  <a:pt x="3356601" y="45680"/>
                  <a:pt x="3366602" y="48117"/>
                  <a:pt x="3373243" y="52992"/>
                </a:cubicBezTo>
                <a:cubicBezTo>
                  <a:pt x="3379885" y="57870"/>
                  <a:pt x="3383205" y="65218"/>
                  <a:pt x="3383205" y="75035"/>
                </a:cubicBezTo>
                <a:cubicBezTo>
                  <a:pt x="3383205" y="81324"/>
                  <a:pt x="3381386" y="86803"/>
                  <a:pt x="3377748" y="91461"/>
                </a:cubicBezTo>
                <a:cubicBezTo>
                  <a:pt x="3374108" y="96127"/>
                  <a:pt x="3369532" y="99234"/>
                  <a:pt x="3364024" y="100789"/>
                </a:cubicBezTo>
                <a:cubicBezTo>
                  <a:pt x="3371796" y="102697"/>
                  <a:pt x="3377589" y="106265"/>
                  <a:pt x="3381405" y="111492"/>
                </a:cubicBezTo>
                <a:cubicBezTo>
                  <a:pt x="3385218" y="116723"/>
                  <a:pt x="3387125" y="122447"/>
                  <a:pt x="3387125" y="128664"/>
                </a:cubicBezTo>
                <a:cubicBezTo>
                  <a:pt x="3387125" y="137427"/>
                  <a:pt x="3383911" y="144544"/>
                  <a:pt x="3377481" y="150020"/>
                </a:cubicBezTo>
                <a:cubicBezTo>
                  <a:pt x="3371051" y="155495"/>
                  <a:pt x="3361547" y="158234"/>
                  <a:pt x="3348972" y="158234"/>
                </a:cubicBezTo>
                <a:lnTo>
                  <a:pt x="3278070" y="158234"/>
                </a:lnTo>
                <a:close/>
                <a:moveTo>
                  <a:pt x="3308062" y="92419"/>
                </a:moveTo>
                <a:lnTo>
                  <a:pt x="3327246" y="92419"/>
                </a:lnTo>
                <a:cubicBezTo>
                  <a:pt x="3336502" y="92419"/>
                  <a:pt x="3343195" y="91249"/>
                  <a:pt x="3347331" y="88920"/>
                </a:cubicBezTo>
                <a:cubicBezTo>
                  <a:pt x="3351464" y="86587"/>
                  <a:pt x="3353530" y="82912"/>
                  <a:pt x="3353530" y="77897"/>
                </a:cubicBezTo>
                <a:cubicBezTo>
                  <a:pt x="3353530" y="73163"/>
                  <a:pt x="3351607" y="69790"/>
                  <a:pt x="3347755" y="67774"/>
                </a:cubicBezTo>
                <a:cubicBezTo>
                  <a:pt x="3343904" y="65762"/>
                  <a:pt x="3337063" y="64753"/>
                  <a:pt x="3327246" y="64753"/>
                </a:cubicBezTo>
                <a:lnTo>
                  <a:pt x="3308062" y="64753"/>
                </a:lnTo>
                <a:close/>
                <a:moveTo>
                  <a:pt x="3308062" y="139155"/>
                </a:moveTo>
                <a:lnTo>
                  <a:pt x="3331592" y="139155"/>
                </a:lnTo>
                <a:cubicBezTo>
                  <a:pt x="3340065" y="139155"/>
                  <a:pt x="3346250" y="138129"/>
                  <a:pt x="3350139" y="136080"/>
                </a:cubicBezTo>
                <a:cubicBezTo>
                  <a:pt x="3354023" y="134036"/>
                  <a:pt x="3355967" y="130361"/>
                  <a:pt x="3355967" y="125060"/>
                </a:cubicBezTo>
                <a:cubicBezTo>
                  <a:pt x="3355967" y="119553"/>
                  <a:pt x="3353742" y="115754"/>
                  <a:pt x="3349290" y="113666"/>
                </a:cubicBezTo>
                <a:cubicBezTo>
                  <a:pt x="3344836" y="111582"/>
                  <a:pt x="3336182" y="110542"/>
                  <a:pt x="3323326" y="110542"/>
                </a:cubicBezTo>
                <a:lnTo>
                  <a:pt x="3308062" y="110542"/>
                </a:lnTo>
                <a:close/>
                <a:moveTo>
                  <a:pt x="3411396" y="45680"/>
                </a:moveTo>
                <a:lnTo>
                  <a:pt x="3441179" y="45680"/>
                </a:lnTo>
                <a:lnTo>
                  <a:pt x="3441179" y="92419"/>
                </a:lnTo>
                <a:lnTo>
                  <a:pt x="3471062" y="92419"/>
                </a:lnTo>
                <a:cubicBezTo>
                  <a:pt x="3482796" y="92419"/>
                  <a:pt x="3491752" y="93247"/>
                  <a:pt x="3497933" y="94911"/>
                </a:cubicBezTo>
                <a:cubicBezTo>
                  <a:pt x="3504114" y="96571"/>
                  <a:pt x="3509341" y="100191"/>
                  <a:pt x="3513615" y="105768"/>
                </a:cubicBezTo>
                <a:cubicBezTo>
                  <a:pt x="3517892" y="111352"/>
                  <a:pt x="3520026" y="117926"/>
                  <a:pt x="3520026" y="125485"/>
                </a:cubicBezTo>
                <a:cubicBezTo>
                  <a:pt x="3520026" y="136369"/>
                  <a:pt x="3516286" y="144544"/>
                  <a:pt x="3508794" y="150020"/>
                </a:cubicBezTo>
                <a:cubicBezTo>
                  <a:pt x="3501303" y="155495"/>
                  <a:pt x="3490070" y="158234"/>
                  <a:pt x="3475090" y="158234"/>
                </a:cubicBezTo>
                <a:lnTo>
                  <a:pt x="3411396" y="158234"/>
                </a:lnTo>
                <a:close/>
                <a:moveTo>
                  <a:pt x="3441179" y="139367"/>
                </a:moveTo>
                <a:lnTo>
                  <a:pt x="3468839" y="139367"/>
                </a:lnTo>
                <a:cubicBezTo>
                  <a:pt x="3476045" y="139367"/>
                  <a:pt x="3481275" y="138237"/>
                  <a:pt x="3484527" y="135973"/>
                </a:cubicBezTo>
                <a:cubicBezTo>
                  <a:pt x="3487774" y="133715"/>
                  <a:pt x="3489397" y="130039"/>
                  <a:pt x="3489397" y="124957"/>
                </a:cubicBezTo>
                <a:cubicBezTo>
                  <a:pt x="3489397" y="119517"/>
                  <a:pt x="3487299" y="115787"/>
                  <a:pt x="3483094" y="113770"/>
                </a:cubicBezTo>
                <a:cubicBezTo>
                  <a:pt x="3478889" y="111759"/>
                  <a:pt x="3471350" y="110754"/>
                  <a:pt x="3460468" y="110754"/>
                </a:cubicBezTo>
                <a:lnTo>
                  <a:pt x="3441179" y="110754"/>
                </a:lnTo>
                <a:close/>
                <a:moveTo>
                  <a:pt x="3536987" y="45680"/>
                </a:moveTo>
                <a:lnTo>
                  <a:pt x="3566766" y="45680"/>
                </a:lnTo>
                <a:lnTo>
                  <a:pt x="3566766" y="158234"/>
                </a:lnTo>
                <a:lnTo>
                  <a:pt x="3536987" y="158234"/>
                </a:lnTo>
                <a:close/>
                <a:moveTo>
                  <a:pt x="3595807" y="45680"/>
                </a:moveTo>
                <a:lnTo>
                  <a:pt x="3624422" y="45680"/>
                </a:lnTo>
                <a:lnTo>
                  <a:pt x="3624422" y="116370"/>
                </a:lnTo>
                <a:lnTo>
                  <a:pt x="3670207" y="45680"/>
                </a:lnTo>
                <a:lnTo>
                  <a:pt x="3699458" y="45680"/>
                </a:lnTo>
                <a:lnTo>
                  <a:pt x="3699458" y="158234"/>
                </a:lnTo>
                <a:lnTo>
                  <a:pt x="3670841" y="158234"/>
                </a:lnTo>
                <a:lnTo>
                  <a:pt x="3670841" y="86271"/>
                </a:lnTo>
                <a:lnTo>
                  <a:pt x="3624422" y="158234"/>
                </a:lnTo>
                <a:lnTo>
                  <a:pt x="3595807" y="158234"/>
                </a:lnTo>
                <a:close/>
                <a:moveTo>
                  <a:pt x="3667134" y="0"/>
                </a:moveTo>
                <a:lnTo>
                  <a:pt x="3681652" y="0"/>
                </a:lnTo>
                <a:cubicBezTo>
                  <a:pt x="3680807" y="9612"/>
                  <a:pt x="3677433" y="17150"/>
                  <a:pt x="3671533" y="22626"/>
                </a:cubicBezTo>
                <a:cubicBezTo>
                  <a:pt x="3665632" y="28105"/>
                  <a:pt x="3657982" y="30842"/>
                  <a:pt x="3648586" y="30842"/>
                </a:cubicBezTo>
                <a:cubicBezTo>
                  <a:pt x="3639190" y="30842"/>
                  <a:pt x="3631539" y="28105"/>
                  <a:pt x="3625643" y="22626"/>
                </a:cubicBezTo>
                <a:cubicBezTo>
                  <a:pt x="3619740" y="17150"/>
                  <a:pt x="3616365" y="9612"/>
                  <a:pt x="3615520" y="0"/>
                </a:cubicBezTo>
                <a:lnTo>
                  <a:pt x="3630038" y="0"/>
                </a:lnTo>
                <a:cubicBezTo>
                  <a:pt x="3630536" y="5015"/>
                  <a:pt x="3632300" y="8813"/>
                  <a:pt x="3635338" y="11395"/>
                </a:cubicBezTo>
                <a:cubicBezTo>
                  <a:pt x="3638376" y="13971"/>
                  <a:pt x="3642794" y="15260"/>
                  <a:pt x="3648586" y="15260"/>
                </a:cubicBezTo>
                <a:cubicBezTo>
                  <a:pt x="3654381" y="15260"/>
                  <a:pt x="3658796" y="13971"/>
                  <a:pt x="3661834" y="11395"/>
                </a:cubicBezTo>
                <a:cubicBezTo>
                  <a:pt x="3664872" y="8813"/>
                  <a:pt x="3666636" y="5015"/>
                  <a:pt x="3667134" y="0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495527" y="1541798"/>
            <a:ext cx="615053" cy="144990"/>
          </a:xfrm>
          <a:custGeom>
            <a:avLst/>
            <a:gdLst/>
            <a:ahLst/>
            <a:cxnLst/>
            <a:rect l="l" t="t" r="r" b="b"/>
            <a:pathLst>
              <a:path w="615053" h="144990">
                <a:moveTo>
                  <a:pt x="43412" y="68999"/>
                </a:moveTo>
                <a:lnTo>
                  <a:pt x="43412" y="49569"/>
                </a:lnTo>
                <a:cubicBezTo>
                  <a:pt x="48579" y="49569"/>
                  <a:pt x="52329" y="49233"/>
                  <a:pt x="54666" y="48560"/>
                </a:cubicBezTo>
                <a:cubicBezTo>
                  <a:pt x="56999" y="47891"/>
                  <a:pt x="59208" y="46264"/>
                  <a:pt x="61298" y="43680"/>
                </a:cubicBezTo>
                <a:cubicBezTo>
                  <a:pt x="63382" y="41098"/>
                  <a:pt x="64426" y="38143"/>
                  <a:pt x="64426" y="34817"/>
                </a:cubicBezTo>
                <a:cubicBezTo>
                  <a:pt x="64426" y="31277"/>
                  <a:pt x="63137" y="28005"/>
                  <a:pt x="60556" y="24999"/>
                </a:cubicBezTo>
                <a:cubicBezTo>
                  <a:pt x="57974" y="21993"/>
                  <a:pt x="54101" y="20488"/>
                  <a:pt x="48934" y="20488"/>
                </a:cubicBezTo>
                <a:cubicBezTo>
                  <a:pt x="44970" y="20488"/>
                  <a:pt x="41432" y="21338"/>
                  <a:pt x="38318" y="23033"/>
                </a:cubicBezTo>
                <a:cubicBezTo>
                  <a:pt x="35204" y="24733"/>
                  <a:pt x="32375" y="28765"/>
                  <a:pt x="29826" y="35133"/>
                </a:cubicBezTo>
                <a:lnTo>
                  <a:pt x="4564" y="29722"/>
                </a:lnTo>
                <a:cubicBezTo>
                  <a:pt x="7113" y="19819"/>
                  <a:pt x="12560" y="12384"/>
                  <a:pt x="20909" y="7431"/>
                </a:cubicBezTo>
                <a:cubicBezTo>
                  <a:pt x="29261" y="2477"/>
                  <a:pt x="38779" y="0"/>
                  <a:pt x="49460" y="0"/>
                </a:cubicBezTo>
                <a:cubicBezTo>
                  <a:pt x="63050" y="0"/>
                  <a:pt x="73577" y="3118"/>
                  <a:pt x="81043" y="9343"/>
                </a:cubicBezTo>
                <a:cubicBezTo>
                  <a:pt x="88506" y="15571"/>
                  <a:pt x="92239" y="23389"/>
                  <a:pt x="92239" y="32800"/>
                </a:cubicBezTo>
                <a:cubicBezTo>
                  <a:pt x="92239" y="38672"/>
                  <a:pt x="90629" y="43539"/>
                  <a:pt x="87411" y="47391"/>
                </a:cubicBezTo>
                <a:cubicBezTo>
                  <a:pt x="84193" y="51250"/>
                  <a:pt x="79109" y="54839"/>
                  <a:pt x="72176" y="58169"/>
                </a:cubicBezTo>
                <a:cubicBezTo>
                  <a:pt x="80524" y="60430"/>
                  <a:pt x="86771" y="63864"/>
                  <a:pt x="90910" y="68465"/>
                </a:cubicBezTo>
                <a:cubicBezTo>
                  <a:pt x="95050" y="73062"/>
                  <a:pt x="97120" y="78798"/>
                  <a:pt x="97120" y="85658"/>
                </a:cubicBezTo>
                <a:cubicBezTo>
                  <a:pt x="97120" y="94432"/>
                  <a:pt x="93017" y="101984"/>
                  <a:pt x="84809" y="108317"/>
                </a:cubicBezTo>
                <a:cubicBezTo>
                  <a:pt x="76601" y="114654"/>
                  <a:pt x="64781" y="117821"/>
                  <a:pt x="49356" y="117821"/>
                </a:cubicBezTo>
                <a:cubicBezTo>
                  <a:pt x="22467" y="117821"/>
                  <a:pt x="6016" y="107313"/>
                  <a:pt x="0" y="86296"/>
                </a:cubicBezTo>
                <a:lnTo>
                  <a:pt x="27281" y="81306"/>
                </a:lnTo>
                <a:cubicBezTo>
                  <a:pt x="31666" y="92348"/>
                  <a:pt x="38916" y="97867"/>
                  <a:pt x="49036" y="97867"/>
                </a:cubicBezTo>
                <a:cubicBezTo>
                  <a:pt x="54626" y="97867"/>
                  <a:pt x="59100" y="96397"/>
                  <a:pt x="62463" y="93460"/>
                </a:cubicBezTo>
                <a:cubicBezTo>
                  <a:pt x="65826" y="90522"/>
                  <a:pt x="67507" y="87073"/>
                  <a:pt x="67507" y="83109"/>
                </a:cubicBezTo>
                <a:cubicBezTo>
                  <a:pt x="67507" y="78722"/>
                  <a:pt x="65758" y="75272"/>
                  <a:pt x="62251" y="72764"/>
                </a:cubicBezTo>
                <a:cubicBezTo>
                  <a:pt x="58749" y="70254"/>
                  <a:pt x="54169" y="68999"/>
                  <a:pt x="48506" y="68999"/>
                </a:cubicBezTo>
                <a:close/>
                <a:moveTo>
                  <a:pt x="139701" y="36936"/>
                </a:moveTo>
                <a:lnTo>
                  <a:pt x="112634" y="32058"/>
                </a:lnTo>
                <a:cubicBezTo>
                  <a:pt x="115675" y="21158"/>
                  <a:pt x="120916" y="13093"/>
                  <a:pt x="128343" y="7855"/>
                </a:cubicBezTo>
                <a:cubicBezTo>
                  <a:pt x="135774" y="2618"/>
                  <a:pt x="146816" y="0"/>
                  <a:pt x="161464" y="0"/>
                </a:cubicBezTo>
                <a:cubicBezTo>
                  <a:pt x="174770" y="0"/>
                  <a:pt x="184673" y="1574"/>
                  <a:pt x="191182" y="4724"/>
                </a:cubicBezTo>
                <a:cubicBezTo>
                  <a:pt x="197694" y="7873"/>
                  <a:pt x="202273" y="11873"/>
                  <a:pt x="204929" y="16719"/>
                </a:cubicBezTo>
                <a:cubicBezTo>
                  <a:pt x="207583" y="21564"/>
                  <a:pt x="208908" y="30464"/>
                  <a:pt x="208908" y="43413"/>
                </a:cubicBezTo>
                <a:lnTo>
                  <a:pt x="208587" y="78229"/>
                </a:lnTo>
                <a:cubicBezTo>
                  <a:pt x="208587" y="88136"/>
                  <a:pt x="209066" y="95443"/>
                  <a:pt x="210024" y="100145"/>
                </a:cubicBezTo>
                <a:cubicBezTo>
                  <a:pt x="210977" y="104855"/>
                  <a:pt x="212767" y="109894"/>
                  <a:pt x="215384" y="115272"/>
                </a:cubicBezTo>
                <a:lnTo>
                  <a:pt x="185874" y="115272"/>
                </a:lnTo>
                <a:cubicBezTo>
                  <a:pt x="185093" y="113292"/>
                  <a:pt x="184140" y="110355"/>
                  <a:pt x="183009" y="106463"/>
                </a:cubicBezTo>
                <a:cubicBezTo>
                  <a:pt x="182513" y="104696"/>
                  <a:pt x="182160" y="103526"/>
                  <a:pt x="181951" y="102961"/>
                </a:cubicBezTo>
                <a:cubicBezTo>
                  <a:pt x="176854" y="107914"/>
                  <a:pt x="171407" y="111626"/>
                  <a:pt x="165604" y="114106"/>
                </a:cubicBezTo>
                <a:cubicBezTo>
                  <a:pt x="159800" y="116583"/>
                  <a:pt x="153609" y="117821"/>
                  <a:pt x="147028" y="117821"/>
                </a:cubicBezTo>
                <a:cubicBezTo>
                  <a:pt x="135421" y="117821"/>
                  <a:pt x="126277" y="114671"/>
                  <a:pt x="119588" y="108371"/>
                </a:cubicBezTo>
                <a:cubicBezTo>
                  <a:pt x="112899" y="102078"/>
                  <a:pt x="109559" y="94115"/>
                  <a:pt x="109559" y="84489"/>
                </a:cubicBezTo>
                <a:cubicBezTo>
                  <a:pt x="109559" y="78121"/>
                  <a:pt x="111082" y="72443"/>
                  <a:pt x="114123" y="67454"/>
                </a:cubicBezTo>
                <a:cubicBezTo>
                  <a:pt x="117165" y="62468"/>
                  <a:pt x="121428" y="58644"/>
                  <a:pt x="126915" y="55987"/>
                </a:cubicBezTo>
                <a:cubicBezTo>
                  <a:pt x="132397" y="53338"/>
                  <a:pt x="140303" y="51019"/>
                  <a:pt x="150635" y="49039"/>
                </a:cubicBezTo>
                <a:cubicBezTo>
                  <a:pt x="164574" y="46423"/>
                  <a:pt x="174236" y="43982"/>
                  <a:pt x="179615" y="41714"/>
                </a:cubicBezTo>
                <a:lnTo>
                  <a:pt x="179615" y="38747"/>
                </a:lnTo>
                <a:cubicBezTo>
                  <a:pt x="179615" y="33013"/>
                  <a:pt x="178200" y="28922"/>
                  <a:pt x="175370" y="26481"/>
                </a:cubicBezTo>
                <a:cubicBezTo>
                  <a:pt x="172533" y="24042"/>
                  <a:pt x="167191" y="22824"/>
                  <a:pt x="159339" y="22824"/>
                </a:cubicBezTo>
                <a:cubicBezTo>
                  <a:pt x="154029" y="22824"/>
                  <a:pt x="149893" y="23869"/>
                  <a:pt x="146924" y="25953"/>
                </a:cubicBezTo>
                <a:cubicBezTo>
                  <a:pt x="143949" y="28041"/>
                  <a:pt x="141541" y="31702"/>
                  <a:pt x="139701" y="36936"/>
                </a:cubicBezTo>
                <a:close/>
                <a:moveTo>
                  <a:pt x="179615" y="61140"/>
                </a:moveTo>
                <a:cubicBezTo>
                  <a:pt x="175792" y="62417"/>
                  <a:pt x="169740" y="63936"/>
                  <a:pt x="161464" y="65704"/>
                </a:cubicBezTo>
                <a:cubicBezTo>
                  <a:pt x="153183" y="67476"/>
                  <a:pt x="147769" y="69203"/>
                  <a:pt x="145221" y="70906"/>
                </a:cubicBezTo>
                <a:cubicBezTo>
                  <a:pt x="141332" y="73663"/>
                  <a:pt x="139385" y="77170"/>
                  <a:pt x="139385" y="81414"/>
                </a:cubicBezTo>
                <a:cubicBezTo>
                  <a:pt x="139385" y="85591"/>
                  <a:pt x="140943" y="89198"/>
                  <a:pt x="144057" y="92239"/>
                </a:cubicBezTo>
                <a:cubicBezTo>
                  <a:pt x="147167" y="95281"/>
                  <a:pt x="151131" y="96804"/>
                  <a:pt x="155940" y="96804"/>
                </a:cubicBezTo>
                <a:cubicBezTo>
                  <a:pt x="161319" y="96804"/>
                  <a:pt x="166450" y="95033"/>
                  <a:pt x="171332" y="91498"/>
                </a:cubicBezTo>
                <a:cubicBezTo>
                  <a:pt x="174942" y="88809"/>
                  <a:pt x="177311" y="85515"/>
                  <a:pt x="178445" y="81627"/>
                </a:cubicBezTo>
                <a:cubicBezTo>
                  <a:pt x="179222" y="79079"/>
                  <a:pt x="179615" y="74232"/>
                  <a:pt x="179615" y="67083"/>
                </a:cubicBezTo>
                <a:close/>
                <a:moveTo>
                  <a:pt x="238626" y="2550"/>
                </a:moveTo>
                <a:lnTo>
                  <a:pt x="303904" y="2550"/>
                </a:lnTo>
                <a:cubicBezTo>
                  <a:pt x="317279" y="2550"/>
                  <a:pt x="327294" y="4990"/>
                  <a:pt x="333942" y="9871"/>
                </a:cubicBezTo>
                <a:cubicBezTo>
                  <a:pt x="340596" y="14757"/>
                  <a:pt x="343922" y="22115"/>
                  <a:pt x="343922" y="31950"/>
                </a:cubicBezTo>
                <a:cubicBezTo>
                  <a:pt x="343922" y="38247"/>
                  <a:pt x="342097" y="43733"/>
                  <a:pt x="338454" y="48403"/>
                </a:cubicBezTo>
                <a:cubicBezTo>
                  <a:pt x="334811" y="53071"/>
                  <a:pt x="330228" y="56185"/>
                  <a:pt x="324710" y="57745"/>
                </a:cubicBezTo>
                <a:cubicBezTo>
                  <a:pt x="332492" y="59653"/>
                  <a:pt x="338296" y="63224"/>
                  <a:pt x="342119" y="68461"/>
                </a:cubicBezTo>
                <a:cubicBezTo>
                  <a:pt x="345938" y="73700"/>
                  <a:pt x="347850" y="79430"/>
                  <a:pt x="347850" y="85658"/>
                </a:cubicBezTo>
                <a:cubicBezTo>
                  <a:pt x="347850" y="94432"/>
                  <a:pt x="344632" y="101560"/>
                  <a:pt x="338191" y="107046"/>
                </a:cubicBezTo>
                <a:cubicBezTo>
                  <a:pt x="331750" y="112533"/>
                  <a:pt x="322232" y="115272"/>
                  <a:pt x="309640" y="115272"/>
                </a:cubicBezTo>
                <a:lnTo>
                  <a:pt x="238626" y="115272"/>
                </a:lnTo>
                <a:close/>
                <a:moveTo>
                  <a:pt x="268664" y="49360"/>
                </a:moveTo>
                <a:lnTo>
                  <a:pt x="287877" y="49360"/>
                </a:lnTo>
                <a:cubicBezTo>
                  <a:pt x="297148" y="49360"/>
                  <a:pt x="303851" y="48189"/>
                  <a:pt x="307990" y="45854"/>
                </a:cubicBezTo>
                <a:cubicBezTo>
                  <a:pt x="312130" y="43521"/>
                  <a:pt x="314200" y="39842"/>
                  <a:pt x="314200" y="34817"/>
                </a:cubicBezTo>
                <a:cubicBezTo>
                  <a:pt x="314200" y="30074"/>
                  <a:pt x="312275" y="26695"/>
                  <a:pt x="308419" y="24678"/>
                </a:cubicBezTo>
                <a:cubicBezTo>
                  <a:pt x="304560" y="22663"/>
                  <a:pt x="297713" y="21654"/>
                  <a:pt x="287877" y="21654"/>
                </a:cubicBezTo>
                <a:lnTo>
                  <a:pt x="268664" y="21654"/>
                </a:lnTo>
                <a:close/>
                <a:moveTo>
                  <a:pt x="268664" y="96167"/>
                </a:moveTo>
                <a:lnTo>
                  <a:pt x="292229" y="96167"/>
                </a:lnTo>
                <a:cubicBezTo>
                  <a:pt x="300722" y="96167"/>
                  <a:pt x="306910" y="95142"/>
                  <a:pt x="310806" y="93085"/>
                </a:cubicBezTo>
                <a:cubicBezTo>
                  <a:pt x="314697" y="91037"/>
                  <a:pt x="316641" y="87358"/>
                  <a:pt x="316641" y="82048"/>
                </a:cubicBezTo>
                <a:cubicBezTo>
                  <a:pt x="316641" y="76533"/>
                  <a:pt x="314412" y="72727"/>
                  <a:pt x="309956" y="70639"/>
                </a:cubicBezTo>
                <a:cubicBezTo>
                  <a:pt x="305496" y="68551"/>
                  <a:pt x="296830" y="67508"/>
                  <a:pt x="283950" y="67508"/>
                </a:cubicBezTo>
                <a:lnTo>
                  <a:pt x="268664" y="67508"/>
                </a:lnTo>
                <a:close/>
                <a:moveTo>
                  <a:pt x="361782" y="57319"/>
                </a:moveTo>
                <a:cubicBezTo>
                  <a:pt x="361782" y="47412"/>
                  <a:pt x="364223" y="37825"/>
                  <a:pt x="369107" y="28551"/>
                </a:cubicBezTo>
                <a:cubicBezTo>
                  <a:pt x="373986" y="19286"/>
                  <a:pt x="380902" y="12212"/>
                  <a:pt x="389854" y="7326"/>
                </a:cubicBezTo>
                <a:cubicBezTo>
                  <a:pt x="398808" y="2441"/>
                  <a:pt x="408801" y="0"/>
                  <a:pt x="419839" y="0"/>
                </a:cubicBezTo>
                <a:cubicBezTo>
                  <a:pt x="436896" y="0"/>
                  <a:pt x="450871" y="5537"/>
                  <a:pt x="461768" y="16615"/>
                </a:cubicBezTo>
                <a:cubicBezTo>
                  <a:pt x="472666" y="27688"/>
                  <a:pt x="478113" y="41677"/>
                  <a:pt x="478113" y="58591"/>
                </a:cubicBezTo>
                <a:cubicBezTo>
                  <a:pt x="478113" y="75647"/>
                  <a:pt x="472611" y="89785"/>
                  <a:pt x="461609" y="100999"/>
                </a:cubicBezTo>
                <a:cubicBezTo>
                  <a:pt x="450605" y="112213"/>
                  <a:pt x="436752" y="117821"/>
                  <a:pt x="420051" y="117821"/>
                </a:cubicBezTo>
                <a:cubicBezTo>
                  <a:pt x="409723" y="117821"/>
                  <a:pt x="399869" y="115484"/>
                  <a:pt x="390495" y="110812"/>
                </a:cubicBezTo>
                <a:cubicBezTo>
                  <a:pt x="381114" y="106142"/>
                  <a:pt x="373986" y="99299"/>
                  <a:pt x="369107" y="90274"/>
                </a:cubicBezTo>
                <a:cubicBezTo>
                  <a:pt x="364223" y="81252"/>
                  <a:pt x="361782" y="70268"/>
                  <a:pt x="361782" y="57319"/>
                </a:cubicBezTo>
                <a:close/>
                <a:moveTo>
                  <a:pt x="392350" y="58911"/>
                </a:moveTo>
                <a:cubicBezTo>
                  <a:pt x="392350" y="70092"/>
                  <a:pt x="395003" y="78653"/>
                  <a:pt x="400309" y="84596"/>
                </a:cubicBezTo>
                <a:cubicBezTo>
                  <a:pt x="405619" y="90544"/>
                  <a:pt x="412164" y="93515"/>
                  <a:pt x="419947" y="93515"/>
                </a:cubicBezTo>
                <a:cubicBezTo>
                  <a:pt x="427731" y="93515"/>
                  <a:pt x="434261" y="90544"/>
                  <a:pt x="439531" y="84596"/>
                </a:cubicBezTo>
                <a:cubicBezTo>
                  <a:pt x="444802" y="78653"/>
                  <a:pt x="447436" y="70021"/>
                  <a:pt x="447436" y="58699"/>
                </a:cubicBezTo>
                <a:cubicBezTo>
                  <a:pt x="447436" y="47661"/>
                  <a:pt x="444802" y="39169"/>
                  <a:pt x="439531" y="33225"/>
                </a:cubicBezTo>
                <a:cubicBezTo>
                  <a:pt x="434261" y="27281"/>
                  <a:pt x="427731" y="24307"/>
                  <a:pt x="419947" y="24307"/>
                </a:cubicBezTo>
                <a:cubicBezTo>
                  <a:pt x="412164" y="24307"/>
                  <a:pt x="405619" y="27281"/>
                  <a:pt x="400309" y="33225"/>
                </a:cubicBezTo>
                <a:cubicBezTo>
                  <a:pt x="395003" y="39169"/>
                  <a:pt x="392350" y="47732"/>
                  <a:pt x="392350" y="58911"/>
                </a:cubicBezTo>
                <a:close/>
                <a:moveTo>
                  <a:pt x="590749" y="115272"/>
                </a:moveTo>
                <a:lnTo>
                  <a:pt x="505408" y="115272"/>
                </a:lnTo>
                <a:lnTo>
                  <a:pt x="505408" y="144990"/>
                </a:lnTo>
                <a:lnTo>
                  <a:pt x="481204" y="144990"/>
                </a:lnTo>
                <a:lnTo>
                  <a:pt x="481204" y="90858"/>
                </a:lnTo>
                <a:lnTo>
                  <a:pt x="493416" y="90858"/>
                </a:lnTo>
                <a:cubicBezTo>
                  <a:pt x="498507" y="85199"/>
                  <a:pt x="502718" y="76357"/>
                  <a:pt x="506045" y="64325"/>
                </a:cubicBezTo>
                <a:cubicBezTo>
                  <a:pt x="509371" y="52294"/>
                  <a:pt x="511351" y="31702"/>
                  <a:pt x="511989" y="2550"/>
                </a:cubicBezTo>
                <a:lnTo>
                  <a:pt x="602952" y="2550"/>
                </a:lnTo>
                <a:lnTo>
                  <a:pt x="602952" y="90858"/>
                </a:lnTo>
                <a:lnTo>
                  <a:pt x="615053" y="90858"/>
                </a:lnTo>
                <a:lnTo>
                  <a:pt x="615053" y="144990"/>
                </a:lnTo>
                <a:lnTo>
                  <a:pt x="590749" y="144990"/>
                </a:lnTo>
                <a:close/>
                <a:moveTo>
                  <a:pt x="573448" y="90858"/>
                </a:moveTo>
                <a:lnTo>
                  <a:pt x="573548" y="27069"/>
                </a:lnTo>
                <a:lnTo>
                  <a:pt x="537461" y="27069"/>
                </a:lnTo>
                <a:cubicBezTo>
                  <a:pt x="536260" y="58205"/>
                  <a:pt x="531306" y="79467"/>
                  <a:pt x="522601" y="90858"/>
                </a:cubicBez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327468" y="1730820"/>
            <a:ext cx="284285" cy="201280"/>
          </a:xfrm>
          <a:custGeom>
            <a:avLst/>
            <a:gdLst/>
            <a:ahLst/>
            <a:cxnLst/>
            <a:rect l="l" t="t" r="r" b="b"/>
            <a:pathLst>
              <a:path w="284285" h="201280">
                <a:moveTo>
                  <a:pt x="167602" y="23602"/>
                </a:moveTo>
                <a:lnTo>
                  <a:pt x="152846" y="38884"/>
                </a:lnTo>
                <a:cubicBezTo>
                  <a:pt x="145629" y="31312"/>
                  <a:pt x="139756" y="27454"/>
                  <a:pt x="135227" y="27313"/>
                </a:cubicBezTo>
                <a:cubicBezTo>
                  <a:pt x="131762" y="27240"/>
                  <a:pt x="128186" y="30111"/>
                  <a:pt x="124503" y="35914"/>
                </a:cubicBezTo>
                <a:lnTo>
                  <a:pt x="88524" y="92912"/>
                </a:lnTo>
                <a:lnTo>
                  <a:pt x="88524" y="158400"/>
                </a:lnTo>
                <a:lnTo>
                  <a:pt x="57213" y="158400"/>
                </a:lnTo>
                <a:lnTo>
                  <a:pt x="57213" y="93121"/>
                </a:lnTo>
                <a:lnTo>
                  <a:pt x="0" y="2793"/>
                </a:lnTo>
                <a:lnTo>
                  <a:pt x="36195" y="2793"/>
                </a:lnTo>
                <a:lnTo>
                  <a:pt x="72073" y="64361"/>
                </a:lnTo>
                <a:lnTo>
                  <a:pt x="98604" y="18929"/>
                </a:lnTo>
                <a:cubicBezTo>
                  <a:pt x="105967" y="6264"/>
                  <a:pt x="115805" y="0"/>
                  <a:pt x="128118" y="140"/>
                </a:cubicBezTo>
                <a:cubicBezTo>
                  <a:pt x="135123" y="216"/>
                  <a:pt x="142017" y="2444"/>
                  <a:pt x="148814" y="6829"/>
                </a:cubicBezTo>
                <a:cubicBezTo>
                  <a:pt x="155888" y="11430"/>
                  <a:pt x="162152" y="17021"/>
                  <a:pt x="167602" y="23602"/>
                </a:cubicBezTo>
                <a:close/>
                <a:moveTo>
                  <a:pt x="284286" y="201280"/>
                </a:moveTo>
                <a:lnTo>
                  <a:pt x="254460" y="201280"/>
                </a:lnTo>
                <a:lnTo>
                  <a:pt x="254460" y="100871"/>
                </a:lnTo>
                <a:cubicBezTo>
                  <a:pt x="254460" y="91886"/>
                  <a:pt x="254319" y="86364"/>
                  <a:pt x="254034" y="84312"/>
                </a:cubicBezTo>
                <a:cubicBezTo>
                  <a:pt x="253257" y="77591"/>
                  <a:pt x="251097" y="72745"/>
                  <a:pt x="247559" y="69772"/>
                </a:cubicBezTo>
                <a:cubicBezTo>
                  <a:pt x="244516" y="67223"/>
                  <a:pt x="240658" y="65951"/>
                  <a:pt x="235992" y="65951"/>
                </a:cubicBezTo>
                <a:cubicBezTo>
                  <a:pt x="230545" y="65951"/>
                  <a:pt x="225768" y="67474"/>
                  <a:pt x="221660" y="70517"/>
                </a:cubicBezTo>
                <a:cubicBezTo>
                  <a:pt x="217347" y="73627"/>
                  <a:pt x="214554" y="77768"/>
                  <a:pt x="213279" y="82933"/>
                </a:cubicBezTo>
                <a:cubicBezTo>
                  <a:pt x="212005" y="88099"/>
                  <a:pt x="211368" y="96239"/>
                  <a:pt x="211368" y="107348"/>
                </a:cubicBezTo>
                <a:lnTo>
                  <a:pt x="211368" y="158400"/>
                </a:lnTo>
                <a:lnTo>
                  <a:pt x="181541" y="158400"/>
                </a:lnTo>
                <a:lnTo>
                  <a:pt x="181541" y="45677"/>
                </a:lnTo>
                <a:lnTo>
                  <a:pt x="209244" y="45677"/>
                </a:lnTo>
                <a:lnTo>
                  <a:pt x="209244" y="62237"/>
                </a:lnTo>
                <a:cubicBezTo>
                  <a:pt x="219079" y="49500"/>
                  <a:pt x="231498" y="43128"/>
                  <a:pt x="246500" y="43128"/>
                </a:cubicBezTo>
                <a:cubicBezTo>
                  <a:pt x="254142" y="43128"/>
                  <a:pt x="260973" y="44723"/>
                  <a:pt x="266984" y="47905"/>
                </a:cubicBezTo>
                <a:cubicBezTo>
                  <a:pt x="273777" y="51444"/>
                  <a:pt x="278446" y="56501"/>
                  <a:pt x="280995" y="63082"/>
                </a:cubicBezTo>
                <a:cubicBezTo>
                  <a:pt x="283187" y="68818"/>
                  <a:pt x="284286" y="77234"/>
                  <a:pt x="284286" y="88348"/>
                </a:cubicBez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635034" y="1775316"/>
            <a:ext cx="108907" cy="74775"/>
          </a:xfrm>
          <a:custGeom>
            <a:avLst/>
            <a:gdLst/>
            <a:ahLst/>
            <a:cxnLst/>
            <a:rect l="l" t="t" r="r" b="b"/>
            <a:pathLst>
              <a:path w="108907" h="74775">
                <a:moveTo>
                  <a:pt x="0" y="27605"/>
                </a:moveTo>
                <a:lnTo>
                  <a:pt x="0" y="0"/>
                </a:lnTo>
                <a:lnTo>
                  <a:pt x="108908" y="0"/>
                </a:lnTo>
                <a:lnTo>
                  <a:pt x="108908" y="27605"/>
                </a:lnTo>
                <a:close/>
                <a:moveTo>
                  <a:pt x="0" y="74775"/>
                </a:moveTo>
                <a:lnTo>
                  <a:pt x="0" y="47170"/>
                </a:lnTo>
                <a:lnTo>
                  <a:pt x="108908" y="47170"/>
                </a:lnTo>
                <a:lnTo>
                  <a:pt x="108908" y="74775"/>
                </a:ln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825327" y="1732706"/>
            <a:ext cx="347687" cy="159339"/>
          </a:xfrm>
          <a:custGeom>
            <a:avLst/>
            <a:gdLst/>
            <a:ahLst/>
            <a:cxnLst/>
            <a:rect l="l" t="t" r="r" b="b"/>
            <a:pathLst>
              <a:path w="347687" h="159339">
                <a:moveTo>
                  <a:pt x="0" y="115250"/>
                </a:moveTo>
                <a:lnTo>
                  <a:pt x="28908" y="111734"/>
                </a:lnTo>
                <a:cubicBezTo>
                  <a:pt x="29816" y="119124"/>
                  <a:pt x="32277" y="124777"/>
                  <a:pt x="36303" y="128689"/>
                </a:cubicBezTo>
                <a:cubicBezTo>
                  <a:pt x="40324" y="132602"/>
                  <a:pt x="45177" y="134561"/>
                  <a:pt x="50869" y="134561"/>
                </a:cubicBezTo>
                <a:cubicBezTo>
                  <a:pt x="56991" y="134561"/>
                  <a:pt x="62133" y="132203"/>
                  <a:pt x="66334" y="127533"/>
                </a:cubicBezTo>
                <a:cubicBezTo>
                  <a:pt x="70503" y="122857"/>
                  <a:pt x="72605" y="116555"/>
                  <a:pt x="72605" y="108580"/>
                </a:cubicBezTo>
                <a:cubicBezTo>
                  <a:pt x="72605" y="101081"/>
                  <a:pt x="70611" y="95102"/>
                  <a:pt x="66589" y="90720"/>
                </a:cubicBezTo>
                <a:cubicBezTo>
                  <a:pt x="62568" y="86336"/>
                  <a:pt x="57676" y="84129"/>
                  <a:pt x="51884" y="84129"/>
                </a:cubicBezTo>
                <a:cubicBezTo>
                  <a:pt x="48079" y="84129"/>
                  <a:pt x="43546" y="84888"/>
                  <a:pt x="38258" y="86372"/>
                </a:cubicBezTo>
                <a:lnTo>
                  <a:pt x="41555" y="62172"/>
                </a:lnTo>
                <a:cubicBezTo>
                  <a:pt x="49601" y="62388"/>
                  <a:pt x="55721" y="60610"/>
                  <a:pt x="59958" y="56880"/>
                </a:cubicBezTo>
                <a:cubicBezTo>
                  <a:pt x="64199" y="53186"/>
                  <a:pt x="66302" y="48222"/>
                  <a:pt x="66302" y="42027"/>
                </a:cubicBezTo>
                <a:cubicBezTo>
                  <a:pt x="66302" y="36774"/>
                  <a:pt x="64742" y="32609"/>
                  <a:pt x="61628" y="29455"/>
                </a:cubicBezTo>
                <a:cubicBezTo>
                  <a:pt x="58514" y="26341"/>
                  <a:pt x="54382" y="24783"/>
                  <a:pt x="49197" y="24783"/>
                </a:cubicBezTo>
                <a:cubicBezTo>
                  <a:pt x="44090" y="24783"/>
                  <a:pt x="39744" y="26557"/>
                  <a:pt x="36158" y="30107"/>
                </a:cubicBezTo>
                <a:cubicBezTo>
                  <a:pt x="32534" y="33657"/>
                  <a:pt x="30360" y="38837"/>
                  <a:pt x="29563" y="45648"/>
                </a:cubicBezTo>
                <a:lnTo>
                  <a:pt x="2175" y="40979"/>
                </a:lnTo>
                <a:cubicBezTo>
                  <a:pt x="4094" y="31486"/>
                  <a:pt x="6956" y="23912"/>
                  <a:pt x="10832" y="18223"/>
                </a:cubicBezTo>
                <a:cubicBezTo>
                  <a:pt x="14674" y="12575"/>
                  <a:pt x="20070" y="8118"/>
                  <a:pt x="26953" y="4857"/>
                </a:cubicBezTo>
                <a:cubicBezTo>
                  <a:pt x="33837" y="1631"/>
                  <a:pt x="41594" y="0"/>
                  <a:pt x="50145" y="0"/>
                </a:cubicBezTo>
                <a:cubicBezTo>
                  <a:pt x="64779" y="0"/>
                  <a:pt x="76515" y="4673"/>
                  <a:pt x="85356" y="14058"/>
                </a:cubicBezTo>
                <a:cubicBezTo>
                  <a:pt x="92639" y="21738"/>
                  <a:pt x="96301" y="30434"/>
                  <a:pt x="96301" y="40108"/>
                </a:cubicBezTo>
                <a:cubicBezTo>
                  <a:pt x="96301" y="53803"/>
                  <a:pt x="88838" y="64779"/>
                  <a:pt x="73872" y="72933"/>
                </a:cubicBezTo>
                <a:cubicBezTo>
                  <a:pt x="82785" y="74851"/>
                  <a:pt x="89884" y="79129"/>
                  <a:pt x="95249" y="85793"/>
                </a:cubicBezTo>
                <a:cubicBezTo>
                  <a:pt x="100577" y="92459"/>
                  <a:pt x="103255" y="100506"/>
                  <a:pt x="103255" y="109923"/>
                </a:cubicBezTo>
                <a:cubicBezTo>
                  <a:pt x="103255" y="123581"/>
                  <a:pt x="98255" y="135245"/>
                  <a:pt x="88293" y="144882"/>
                </a:cubicBezTo>
                <a:cubicBezTo>
                  <a:pt x="78329" y="154524"/>
                  <a:pt x="65937" y="159340"/>
                  <a:pt x="51085" y="159340"/>
                </a:cubicBezTo>
                <a:cubicBezTo>
                  <a:pt x="37030" y="159340"/>
                  <a:pt x="25359" y="155283"/>
                  <a:pt x="16121" y="147132"/>
                </a:cubicBezTo>
                <a:cubicBezTo>
                  <a:pt x="6847" y="139018"/>
                  <a:pt x="1484" y="128399"/>
                  <a:pt x="0" y="115250"/>
                </a:cubicBezTo>
                <a:close/>
                <a:moveTo>
                  <a:pt x="147395" y="72350"/>
                </a:moveTo>
                <a:cubicBezTo>
                  <a:pt x="139717" y="69092"/>
                  <a:pt x="134101" y="64634"/>
                  <a:pt x="130622" y="58911"/>
                </a:cubicBezTo>
                <a:cubicBezTo>
                  <a:pt x="127106" y="53222"/>
                  <a:pt x="125367" y="46952"/>
                  <a:pt x="125367" y="40181"/>
                </a:cubicBezTo>
                <a:cubicBezTo>
                  <a:pt x="125367" y="28548"/>
                  <a:pt x="129423" y="18951"/>
                  <a:pt x="137502" y="11379"/>
                </a:cubicBezTo>
                <a:cubicBezTo>
                  <a:pt x="145584" y="3801"/>
                  <a:pt x="157108" y="0"/>
                  <a:pt x="171994" y="0"/>
                </a:cubicBezTo>
                <a:cubicBezTo>
                  <a:pt x="186779" y="0"/>
                  <a:pt x="198227" y="3801"/>
                  <a:pt x="206378" y="11379"/>
                </a:cubicBezTo>
                <a:cubicBezTo>
                  <a:pt x="214527" y="18951"/>
                  <a:pt x="218624" y="28548"/>
                  <a:pt x="218624" y="40181"/>
                </a:cubicBezTo>
                <a:cubicBezTo>
                  <a:pt x="218624" y="47388"/>
                  <a:pt x="216742" y="53803"/>
                  <a:pt x="212973" y="59454"/>
                </a:cubicBezTo>
                <a:cubicBezTo>
                  <a:pt x="209239" y="65066"/>
                  <a:pt x="203951" y="69383"/>
                  <a:pt x="197140" y="72350"/>
                </a:cubicBezTo>
                <a:cubicBezTo>
                  <a:pt x="205797" y="75831"/>
                  <a:pt x="212353" y="80899"/>
                  <a:pt x="216886" y="87570"/>
                </a:cubicBezTo>
                <a:cubicBezTo>
                  <a:pt x="221379" y="94270"/>
                  <a:pt x="223622" y="101952"/>
                  <a:pt x="223622" y="110686"/>
                </a:cubicBezTo>
                <a:cubicBezTo>
                  <a:pt x="223622" y="125104"/>
                  <a:pt x="219060" y="136803"/>
                  <a:pt x="209891" y="145829"/>
                </a:cubicBezTo>
                <a:cubicBezTo>
                  <a:pt x="200762" y="154851"/>
                  <a:pt x="188587" y="159340"/>
                  <a:pt x="173373" y="159340"/>
                </a:cubicBezTo>
                <a:cubicBezTo>
                  <a:pt x="159243" y="159340"/>
                  <a:pt x="147503" y="155611"/>
                  <a:pt x="138085" y="148145"/>
                </a:cubicBezTo>
                <a:cubicBezTo>
                  <a:pt x="126998" y="139378"/>
                  <a:pt x="121453" y="127278"/>
                  <a:pt x="121453" y="111950"/>
                </a:cubicBezTo>
                <a:cubicBezTo>
                  <a:pt x="121453" y="103512"/>
                  <a:pt x="123556" y="95761"/>
                  <a:pt x="127724" y="88693"/>
                </a:cubicBezTo>
                <a:cubicBezTo>
                  <a:pt x="131890" y="81627"/>
                  <a:pt x="138449" y="76194"/>
                  <a:pt x="147395" y="72350"/>
                </a:cubicBezTo>
                <a:close/>
                <a:moveTo>
                  <a:pt x="153627" y="42355"/>
                </a:moveTo>
                <a:cubicBezTo>
                  <a:pt x="153627" y="48295"/>
                  <a:pt x="155293" y="52971"/>
                  <a:pt x="158627" y="56301"/>
                </a:cubicBezTo>
                <a:cubicBezTo>
                  <a:pt x="161996" y="59638"/>
                  <a:pt x="166453" y="61301"/>
                  <a:pt x="171994" y="61301"/>
                </a:cubicBezTo>
                <a:cubicBezTo>
                  <a:pt x="177645" y="61301"/>
                  <a:pt x="182142" y="59599"/>
                  <a:pt x="185512" y="56228"/>
                </a:cubicBezTo>
                <a:cubicBezTo>
                  <a:pt x="188881" y="52859"/>
                  <a:pt x="190580" y="48187"/>
                  <a:pt x="190580" y="42247"/>
                </a:cubicBezTo>
                <a:cubicBezTo>
                  <a:pt x="190580" y="36631"/>
                  <a:pt x="188914" y="32138"/>
                  <a:pt x="185580" y="28768"/>
                </a:cubicBezTo>
                <a:cubicBezTo>
                  <a:pt x="182211" y="25398"/>
                  <a:pt x="177794" y="23696"/>
                  <a:pt x="172322" y="23696"/>
                </a:cubicBezTo>
                <a:cubicBezTo>
                  <a:pt x="166598" y="23696"/>
                  <a:pt x="162069" y="25398"/>
                  <a:pt x="158700" y="28804"/>
                </a:cubicBezTo>
                <a:cubicBezTo>
                  <a:pt x="155329" y="32206"/>
                  <a:pt x="153627" y="36739"/>
                  <a:pt x="153627" y="42355"/>
                </a:cubicBezTo>
                <a:close/>
                <a:moveTo>
                  <a:pt x="150800" y="109091"/>
                </a:moveTo>
                <a:cubicBezTo>
                  <a:pt x="150800" y="117385"/>
                  <a:pt x="152899" y="123837"/>
                  <a:pt x="157108" y="128473"/>
                </a:cubicBezTo>
                <a:cubicBezTo>
                  <a:pt x="161309" y="133110"/>
                  <a:pt x="166525" y="135429"/>
                  <a:pt x="172793" y="135429"/>
                </a:cubicBezTo>
                <a:cubicBezTo>
                  <a:pt x="178952" y="135429"/>
                  <a:pt x="184024" y="133183"/>
                  <a:pt x="188043" y="128729"/>
                </a:cubicBezTo>
                <a:cubicBezTo>
                  <a:pt x="192067" y="124272"/>
                  <a:pt x="194061" y="117821"/>
                  <a:pt x="194061" y="109418"/>
                </a:cubicBezTo>
                <a:cubicBezTo>
                  <a:pt x="194061" y="102060"/>
                  <a:pt x="192032" y="96156"/>
                  <a:pt x="187935" y="91699"/>
                </a:cubicBezTo>
                <a:cubicBezTo>
                  <a:pt x="183841" y="87243"/>
                  <a:pt x="178661" y="84996"/>
                  <a:pt x="172394" y="84996"/>
                </a:cubicBezTo>
                <a:cubicBezTo>
                  <a:pt x="165110" y="84996"/>
                  <a:pt x="159714" y="87531"/>
                  <a:pt x="156129" y="92606"/>
                </a:cubicBezTo>
                <a:cubicBezTo>
                  <a:pt x="152579" y="97680"/>
                  <a:pt x="150800" y="103147"/>
                  <a:pt x="150800" y="109091"/>
                </a:cubicBezTo>
                <a:close/>
                <a:moveTo>
                  <a:pt x="242911" y="116555"/>
                </a:moveTo>
                <a:lnTo>
                  <a:pt x="272690" y="113472"/>
                </a:lnTo>
                <a:cubicBezTo>
                  <a:pt x="273561" y="120212"/>
                  <a:pt x="276059" y="125575"/>
                  <a:pt x="280228" y="129521"/>
                </a:cubicBezTo>
                <a:cubicBezTo>
                  <a:pt x="284430" y="133473"/>
                  <a:pt x="289249" y="135429"/>
                  <a:pt x="294718" y="135429"/>
                </a:cubicBezTo>
                <a:cubicBezTo>
                  <a:pt x="300953" y="135429"/>
                  <a:pt x="306242" y="132894"/>
                  <a:pt x="310551" y="127783"/>
                </a:cubicBezTo>
                <a:cubicBezTo>
                  <a:pt x="314868" y="122673"/>
                  <a:pt x="317034" y="114995"/>
                  <a:pt x="317034" y="104742"/>
                </a:cubicBezTo>
                <a:cubicBezTo>
                  <a:pt x="317034" y="95102"/>
                  <a:pt x="314899" y="87894"/>
                  <a:pt x="310590" y="83073"/>
                </a:cubicBezTo>
                <a:cubicBezTo>
                  <a:pt x="306313" y="78258"/>
                  <a:pt x="300734" y="75866"/>
                  <a:pt x="293850" y="75866"/>
                </a:cubicBezTo>
                <a:cubicBezTo>
                  <a:pt x="285260" y="75866"/>
                  <a:pt x="277550" y="79632"/>
                  <a:pt x="270735" y="87170"/>
                </a:cubicBezTo>
                <a:lnTo>
                  <a:pt x="246607" y="83693"/>
                </a:lnTo>
                <a:lnTo>
                  <a:pt x="261825" y="2826"/>
                </a:lnTo>
                <a:lnTo>
                  <a:pt x="340733" y="2826"/>
                </a:lnTo>
                <a:lnTo>
                  <a:pt x="340733" y="30651"/>
                </a:lnTo>
                <a:lnTo>
                  <a:pt x="284469" y="30651"/>
                </a:lnTo>
                <a:lnTo>
                  <a:pt x="279756" y="57136"/>
                </a:lnTo>
                <a:cubicBezTo>
                  <a:pt x="286388" y="53838"/>
                  <a:pt x="293195" y="52172"/>
                  <a:pt x="300153" y="52172"/>
                </a:cubicBezTo>
                <a:cubicBezTo>
                  <a:pt x="313416" y="52172"/>
                  <a:pt x="324644" y="56992"/>
                  <a:pt x="333846" y="66665"/>
                </a:cubicBezTo>
                <a:cubicBezTo>
                  <a:pt x="343087" y="76302"/>
                  <a:pt x="347688" y="88838"/>
                  <a:pt x="347688" y="104271"/>
                </a:cubicBezTo>
                <a:cubicBezTo>
                  <a:pt x="347688" y="117130"/>
                  <a:pt x="343956" y="128581"/>
                  <a:pt x="336531" y="138691"/>
                </a:cubicBezTo>
                <a:cubicBezTo>
                  <a:pt x="326384" y="152456"/>
                  <a:pt x="312329" y="159340"/>
                  <a:pt x="294358" y="159340"/>
                </a:cubicBezTo>
                <a:cubicBezTo>
                  <a:pt x="279972" y="159340"/>
                  <a:pt x="268233" y="155462"/>
                  <a:pt x="259178" y="147748"/>
                </a:cubicBezTo>
                <a:cubicBezTo>
                  <a:pt x="250085" y="139997"/>
                  <a:pt x="244689" y="129633"/>
                  <a:pt x="242911" y="116555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254191" y="1775755"/>
            <a:ext cx="185555" cy="113464"/>
          </a:xfrm>
          <a:custGeom>
            <a:avLst/>
            <a:gdLst/>
            <a:ahLst/>
            <a:cxnLst/>
            <a:rect l="l" t="t" r="r" b="b"/>
            <a:pathLst>
              <a:path w="185555" h="113464">
                <a:moveTo>
                  <a:pt x="0" y="742"/>
                </a:moveTo>
                <a:lnTo>
                  <a:pt x="29718" y="742"/>
                </a:lnTo>
                <a:lnTo>
                  <a:pt x="29718" y="46808"/>
                </a:lnTo>
                <a:cubicBezTo>
                  <a:pt x="34673" y="46242"/>
                  <a:pt x="38175" y="44723"/>
                  <a:pt x="40227" y="42242"/>
                </a:cubicBezTo>
                <a:cubicBezTo>
                  <a:pt x="42280" y="39769"/>
                  <a:pt x="44756" y="34355"/>
                  <a:pt x="47658" y="26006"/>
                </a:cubicBezTo>
                <a:cubicBezTo>
                  <a:pt x="51477" y="14894"/>
                  <a:pt x="55653" y="7783"/>
                  <a:pt x="60181" y="4665"/>
                </a:cubicBezTo>
                <a:cubicBezTo>
                  <a:pt x="64711" y="1555"/>
                  <a:pt x="70654" y="0"/>
                  <a:pt x="78013" y="0"/>
                </a:cubicBezTo>
                <a:cubicBezTo>
                  <a:pt x="80273" y="0"/>
                  <a:pt x="84205" y="177"/>
                  <a:pt x="89796" y="529"/>
                </a:cubicBezTo>
                <a:lnTo>
                  <a:pt x="89900" y="20272"/>
                </a:lnTo>
                <a:cubicBezTo>
                  <a:pt x="82048" y="20272"/>
                  <a:pt x="77023" y="21016"/>
                  <a:pt x="74827" y="22500"/>
                </a:cubicBezTo>
                <a:cubicBezTo>
                  <a:pt x="72634" y="24059"/>
                  <a:pt x="70265" y="28692"/>
                  <a:pt x="67721" y="36408"/>
                </a:cubicBezTo>
                <a:cubicBezTo>
                  <a:pt x="64253" y="46808"/>
                  <a:pt x="59263" y="53212"/>
                  <a:pt x="52755" y="55616"/>
                </a:cubicBezTo>
                <a:cubicBezTo>
                  <a:pt x="62165" y="58234"/>
                  <a:pt x="70122" y="66409"/>
                  <a:pt x="76631" y="80140"/>
                </a:cubicBezTo>
                <a:cubicBezTo>
                  <a:pt x="76986" y="80845"/>
                  <a:pt x="77376" y="81587"/>
                  <a:pt x="77801" y="82368"/>
                </a:cubicBezTo>
                <a:lnTo>
                  <a:pt x="94465" y="113465"/>
                </a:lnTo>
                <a:lnTo>
                  <a:pt x="62410" y="113465"/>
                </a:lnTo>
                <a:lnTo>
                  <a:pt x="47549" y="80878"/>
                </a:lnTo>
                <a:cubicBezTo>
                  <a:pt x="44507" y="74297"/>
                  <a:pt x="41872" y="70074"/>
                  <a:pt x="39644" y="68194"/>
                </a:cubicBezTo>
                <a:cubicBezTo>
                  <a:pt x="37416" y="66320"/>
                  <a:pt x="34107" y="65380"/>
                  <a:pt x="29718" y="65380"/>
                </a:cubicBezTo>
                <a:lnTo>
                  <a:pt x="29718" y="113465"/>
                </a:lnTo>
                <a:lnTo>
                  <a:pt x="0" y="113465"/>
                </a:lnTo>
                <a:close/>
                <a:moveTo>
                  <a:pt x="109451" y="742"/>
                </a:moveTo>
                <a:lnTo>
                  <a:pt x="185556" y="742"/>
                </a:lnTo>
                <a:lnTo>
                  <a:pt x="185556" y="24837"/>
                </a:lnTo>
                <a:lnTo>
                  <a:pt x="139274" y="24837"/>
                </a:lnTo>
                <a:lnTo>
                  <a:pt x="139274" y="113465"/>
                </a:lnTo>
                <a:lnTo>
                  <a:pt x="109451" y="113465"/>
                </a:ln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438419" y="1730968"/>
            <a:ext cx="61084" cy="160862"/>
          </a:xfrm>
          <a:custGeom>
            <a:avLst/>
            <a:gdLst/>
            <a:ahLst/>
            <a:cxnLst/>
            <a:rect l="l" t="t" r="r" b="b"/>
            <a:pathLst>
              <a:path w="61084" h="160862">
                <a:moveTo>
                  <a:pt x="0" y="160862"/>
                </a:moveTo>
                <a:lnTo>
                  <a:pt x="38692" y="0"/>
                </a:lnTo>
                <a:lnTo>
                  <a:pt x="61084" y="0"/>
                </a:lnTo>
                <a:lnTo>
                  <a:pt x="22175" y="160862"/>
                </a:ln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16099" y="1776497"/>
            <a:ext cx="130024" cy="112722"/>
          </a:xfrm>
          <a:custGeom>
            <a:avLst/>
            <a:gdLst/>
            <a:ahLst/>
            <a:cxnLst/>
            <a:rect l="l" t="t" r="r" b="b"/>
            <a:pathLst>
              <a:path w="130024" h="112722">
                <a:moveTo>
                  <a:pt x="0" y="0"/>
                </a:moveTo>
                <a:lnTo>
                  <a:pt x="36936" y="0"/>
                </a:lnTo>
                <a:lnTo>
                  <a:pt x="64958" y="78545"/>
                </a:lnTo>
                <a:lnTo>
                  <a:pt x="93193" y="0"/>
                </a:lnTo>
                <a:lnTo>
                  <a:pt x="130024" y="0"/>
                </a:lnTo>
                <a:lnTo>
                  <a:pt x="130024" y="112723"/>
                </a:lnTo>
                <a:lnTo>
                  <a:pt x="104656" y="112723"/>
                </a:lnTo>
                <a:lnTo>
                  <a:pt x="104656" y="38531"/>
                </a:lnTo>
                <a:lnTo>
                  <a:pt x="77162" y="112723"/>
                </a:lnTo>
                <a:lnTo>
                  <a:pt x="51688" y="112723"/>
                </a:lnTo>
                <a:lnTo>
                  <a:pt x="25474" y="38531"/>
                </a:lnTo>
                <a:lnTo>
                  <a:pt x="25474" y="112723"/>
                </a:lnTo>
                <a:lnTo>
                  <a:pt x="0" y="112723"/>
                </a:ln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663824" y="1731705"/>
            <a:ext cx="63796" cy="81623"/>
          </a:xfrm>
          <a:custGeom>
            <a:avLst/>
            <a:gdLst/>
            <a:ahLst/>
            <a:cxnLst/>
            <a:rect l="l" t="t" r="r" b="b"/>
            <a:pathLst>
              <a:path w="63796" h="81623">
                <a:moveTo>
                  <a:pt x="0" y="57107"/>
                </a:moveTo>
                <a:lnTo>
                  <a:pt x="19531" y="54984"/>
                </a:lnTo>
                <a:cubicBezTo>
                  <a:pt x="20100" y="58871"/>
                  <a:pt x="21410" y="61756"/>
                  <a:pt x="23466" y="63634"/>
                </a:cubicBezTo>
                <a:cubicBezTo>
                  <a:pt x="25514" y="65510"/>
                  <a:pt x="28203" y="66446"/>
                  <a:pt x="31529" y="66446"/>
                </a:cubicBezTo>
                <a:cubicBezTo>
                  <a:pt x="34997" y="66446"/>
                  <a:pt x="37791" y="65388"/>
                  <a:pt x="39914" y="63263"/>
                </a:cubicBezTo>
                <a:cubicBezTo>
                  <a:pt x="42038" y="61140"/>
                  <a:pt x="43100" y="58379"/>
                  <a:pt x="43100" y="54984"/>
                </a:cubicBezTo>
                <a:cubicBezTo>
                  <a:pt x="43100" y="51941"/>
                  <a:pt x="42089" y="49429"/>
                  <a:pt x="40073" y="47445"/>
                </a:cubicBezTo>
                <a:cubicBezTo>
                  <a:pt x="38056" y="45465"/>
                  <a:pt x="35418" y="44471"/>
                  <a:pt x="32167" y="44471"/>
                </a:cubicBezTo>
                <a:cubicBezTo>
                  <a:pt x="30042" y="44471"/>
                  <a:pt x="26820" y="45004"/>
                  <a:pt x="22505" y="46066"/>
                </a:cubicBezTo>
                <a:lnTo>
                  <a:pt x="24948" y="30568"/>
                </a:lnTo>
                <a:cubicBezTo>
                  <a:pt x="28628" y="30640"/>
                  <a:pt x="31512" y="30266"/>
                  <a:pt x="33599" y="29452"/>
                </a:cubicBezTo>
                <a:cubicBezTo>
                  <a:pt x="35684" y="28639"/>
                  <a:pt x="37175" y="27617"/>
                  <a:pt x="38056" y="26377"/>
                </a:cubicBezTo>
                <a:cubicBezTo>
                  <a:pt x="38939" y="25139"/>
                  <a:pt x="39381" y="23739"/>
                  <a:pt x="39381" y="22184"/>
                </a:cubicBezTo>
                <a:cubicBezTo>
                  <a:pt x="39381" y="20131"/>
                  <a:pt x="38640" y="18451"/>
                  <a:pt x="37153" y="17141"/>
                </a:cubicBezTo>
                <a:cubicBezTo>
                  <a:pt x="35670" y="15834"/>
                  <a:pt x="33478" y="15178"/>
                  <a:pt x="30572" y="15178"/>
                </a:cubicBezTo>
                <a:cubicBezTo>
                  <a:pt x="27670" y="15178"/>
                  <a:pt x="25338" y="15973"/>
                  <a:pt x="23571" y="17565"/>
                </a:cubicBezTo>
                <a:cubicBezTo>
                  <a:pt x="21799" y="19156"/>
                  <a:pt x="20633" y="21827"/>
                  <a:pt x="20064" y="25578"/>
                </a:cubicBezTo>
                <a:lnTo>
                  <a:pt x="1172" y="22817"/>
                </a:lnTo>
                <a:cubicBezTo>
                  <a:pt x="2938" y="15527"/>
                  <a:pt x="5563" y="10329"/>
                  <a:pt x="9027" y="7218"/>
                </a:cubicBezTo>
                <a:cubicBezTo>
                  <a:pt x="14405" y="2406"/>
                  <a:pt x="21763" y="0"/>
                  <a:pt x="31105" y="0"/>
                </a:cubicBezTo>
                <a:cubicBezTo>
                  <a:pt x="39879" y="0"/>
                  <a:pt x="46829" y="2193"/>
                  <a:pt x="51960" y="6581"/>
                </a:cubicBezTo>
                <a:cubicBezTo>
                  <a:pt x="57093" y="10970"/>
                  <a:pt x="59656" y="15993"/>
                  <a:pt x="59656" y="21651"/>
                </a:cubicBezTo>
                <a:cubicBezTo>
                  <a:pt x="59656" y="24340"/>
                  <a:pt x="58911" y="26821"/>
                  <a:pt x="57429" y="29085"/>
                </a:cubicBezTo>
                <a:cubicBezTo>
                  <a:pt x="55445" y="32267"/>
                  <a:pt x="52755" y="34885"/>
                  <a:pt x="49361" y="36936"/>
                </a:cubicBezTo>
                <a:cubicBezTo>
                  <a:pt x="54101" y="38635"/>
                  <a:pt x="57694" y="41131"/>
                  <a:pt x="60135" y="44418"/>
                </a:cubicBezTo>
                <a:cubicBezTo>
                  <a:pt x="62576" y="47712"/>
                  <a:pt x="63796" y="51552"/>
                  <a:pt x="63796" y="55938"/>
                </a:cubicBezTo>
                <a:cubicBezTo>
                  <a:pt x="63796" y="62659"/>
                  <a:pt x="60823" y="68620"/>
                  <a:pt x="54880" y="73822"/>
                </a:cubicBezTo>
                <a:cubicBezTo>
                  <a:pt x="48936" y="79021"/>
                  <a:pt x="41117" y="81623"/>
                  <a:pt x="31422" y="81623"/>
                </a:cubicBezTo>
                <a:cubicBezTo>
                  <a:pt x="22364" y="81623"/>
                  <a:pt x="15110" y="79394"/>
                  <a:pt x="9663" y="74934"/>
                </a:cubicBezTo>
                <a:cubicBezTo>
                  <a:pt x="4217" y="70478"/>
                  <a:pt x="995" y="64534"/>
                  <a:pt x="0" y="57107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327058" y="1911526"/>
            <a:ext cx="1403513" cy="22845"/>
          </a:xfrm>
          <a:custGeom>
            <a:avLst/>
            <a:gdLst/>
            <a:ahLst/>
            <a:cxnLst/>
            <a:rect l="l" t="t" r="r" b="b"/>
            <a:pathLst>
              <a:path w="1403513" h="22845">
                <a:moveTo>
                  <a:pt x="0" y="22845"/>
                </a:moveTo>
                <a:lnTo>
                  <a:pt x="1403514" y="22845"/>
                </a:lnTo>
                <a:lnTo>
                  <a:pt x="1403514" y="0"/>
                </a:lnTo>
                <a:lnTo>
                  <a:pt x="0" y="0"/>
                </a:lnTo>
                <a:close/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5628409" y="1532154"/>
            <a:ext cx="3636450" cy="252445"/>
          </a:xfrm>
          <a:custGeom>
            <a:avLst/>
            <a:gdLst/>
            <a:ahLst/>
            <a:cxnLst/>
            <a:rect l="l" t="t" r="r" b="b"/>
            <a:pathLst>
              <a:path w="3636450" h="252445">
                <a:moveTo>
                  <a:pt x="0" y="195091"/>
                </a:moveTo>
                <a:lnTo>
                  <a:pt x="0" y="0"/>
                </a:lnTo>
                <a:lnTo>
                  <a:pt x="73195" y="0"/>
                </a:lnTo>
                <a:cubicBezTo>
                  <a:pt x="88100" y="0"/>
                  <a:pt x="100052" y="1972"/>
                  <a:pt x="109058" y="5922"/>
                </a:cubicBezTo>
                <a:cubicBezTo>
                  <a:pt x="118061" y="9868"/>
                  <a:pt x="125117" y="15944"/>
                  <a:pt x="130219" y="24152"/>
                </a:cubicBezTo>
                <a:cubicBezTo>
                  <a:pt x="135321" y="32360"/>
                  <a:pt x="137869" y="40943"/>
                  <a:pt x="137869" y="49904"/>
                </a:cubicBezTo>
                <a:cubicBezTo>
                  <a:pt x="137869" y="58245"/>
                  <a:pt x="135609" y="66096"/>
                  <a:pt x="131086" y="73458"/>
                </a:cubicBezTo>
                <a:cubicBezTo>
                  <a:pt x="126562" y="80823"/>
                  <a:pt x="119729" y="86766"/>
                  <a:pt x="110589" y="91293"/>
                </a:cubicBezTo>
                <a:cubicBezTo>
                  <a:pt x="122389" y="94752"/>
                  <a:pt x="131461" y="100653"/>
                  <a:pt x="137801" y="108990"/>
                </a:cubicBezTo>
                <a:cubicBezTo>
                  <a:pt x="144143" y="117332"/>
                  <a:pt x="147316" y="127181"/>
                  <a:pt x="147316" y="138532"/>
                </a:cubicBezTo>
                <a:cubicBezTo>
                  <a:pt x="147316" y="147672"/>
                  <a:pt x="145389" y="156168"/>
                  <a:pt x="141531" y="164020"/>
                </a:cubicBezTo>
                <a:cubicBezTo>
                  <a:pt x="137671" y="171871"/>
                  <a:pt x="132901" y="177922"/>
                  <a:pt x="127224" y="182185"/>
                </a:cubicBezTo>
                <a:cubicBezTo>
                  <a:pt x="121544" y="186444"/>
                  <a:pt x="114429" y="189658"/>
                  <a:pt x="105866" y="191830"/>
                </a:cubicBezTo>
                <a:cubicBezTo>
                  <a:pt x="97304" y="194004"/>
                  <a:pt x="86811" y="195091"/>
                  <a:pt x="74394" y="195091"/>
                </a:cubicBezTo>
                <a:close/>
                <a:moveTo>
                  <a:pt x="25819" y="81976"/>
                </a:moveTo>
                <a:lnTo>
                  <a:pt x="68004" y="81976"/>
                </a:lnTo>
                <a:cubicBezTo>
                  <a:pt x="79452" y="81976"/>
                  <a:pt x="87652" y="81219"/>
                  <a:pt x="92624" y="79712"/>
                </a:cubicBezTo>
                <a:cubicBezTo>
                  <a:pt x="99186" y="77760"/>
                  <a:pt x="104133" y="74524"/>
                  <a:pt x="107459" y="69999"/>
                </a:cubicBezTo>
                <a:cubicBezTo>
                  <a:pt x="110789" y="65476"/>
                  <a:pt x="112449" y="59796"/>
                  <a:pt x="112449" y="52967"/>
                </a:cubicBezTo>
                <a:cubicBezTo>
                  <a:pt x="112449" y="46490"/>
                  <a:pt x="110899" y="40788"/>
                  <a:pt x="107794" y="35864"/>
                </a:cubicBezTo>
                <a:cubicBezTo>
                  <a:pt x="104692" y="30942"/>
                  <a:pt x="100252" y="27569"/>
                  <a:pt x="94485" y="25747"/>
                </a:cubicBezTo>
                <a:cubicBezTo>
                  <a:pt x="88718" y="23934"/>
                  <a:pt x="78826" y="23022"/>
                  <a:pt x="64808" y="23022"/>
                </a:cubicBezTo>
                <a:lnTo>
                  <a:pt x="25819" y="23022"/>
                </a:lnTo>
                <a:close/>
                <a:moveTo>
                  <a:pt x="25819" y="172069"/>
                </a:moveTo>
                <a:lnTo>
                  <a:pt x="74394" y="172069"/>
                </a:lnTo>
                <a:cubicBezTo>
                  <a:pt x="82731" y="172069"/>
                  <a:pt x="88582" y="171756"/>
                  <a:pt x="91955" y="171137"/>
                </a:cubicBezTo>
                <a:cubicBezTo>
                  <a:pt x="97901" y="170071"/>
                  <a:pt x="102870" y="168299"/>
                  <a:pt x="106866" y="165813"/>
                </a:cubicBezTo>
                <a:cubicBezTo>
                  <a:pt x="110856" y="163328"/>
                  <a:pt x="114138" y="159714"/>
                  <a:pt x="116709" y="154969"/>
                </a:cubicBezTo>
                <a:cubicBezTo>
                  <a:pt x="119282" y="150221"/>
                  <a:pt x="120567" y="144745"/>
                  <a:pt x="120567" y="138532"/>
                </a:cubicBezTo>
                <a:cubicBezTo>
                  <a:pt x="120567" y="131260"/>
                  <a:pt x="118707" y="124938"/>
                  <a:pt x="114980" y="119571"/>
                </a:cubicBezTo>
                <a:cubicBezTo>
                  <a:pt x="111250" y="114202"/>
                  <a:pt x="106085" y="110433"/>
                  <a:pt x="99479" y="108259"/>
                </a:cubicBezTo>
                <a:cubicBezTo>
                  <a:pt x="92866" y="106085"/>
                  <a:pt x="83351" y="104998"/>
                  <a:pt x="70930" y="104998"/>
                </a:cubicBezTo>
                <a:lnTo>
                  <a:pt x="25819" y="104998"/>
                </a:lnTo>
                <a:close/>
                <a:moveTo>
                  <a:pt x="314331" y="53762"/>
                </a:moveTo>
                <a:lnTo>
                  <a:pt x="338281" y="53762"/>
                </a:lnTo>
                <a:lnTo>
                  <a:pt x="338281" y="195091"/>
                </a:lnTo>
                <a:lnTo>
                  <a:pt x="314331" y="195091"/>
                </a:lnTo>
                <a:close/>
                <a:moveTo>
                  <a:pt x="180321" y="53762"/>
                </a:moveTo>
                <a:lnTo>
                  <a:pt x="204275" y="53762"/>
                </a:lnTo>
                <a:lnTo>
                  <a:pt x="204275" y="108990"/>
                </a:lnTo>
                <a:lnTo>
                  <a:pt x="234615" y="108990"/>
                </a:lnTo>
                <a:cubicBezTo>
                  <a:pt x="254397" y="108990"/>
                  <a:pt x="269636" y="112827"/>
                  <a:pt x="280328" y="120503"/>
                </a:cubicBezTo>
                <a:cubicBezTo>
                  <a:pt x="291016" y="128178"/>
                  <a:pt x="296367" y="138758"/>
                  <a:pt x="296367" y="152240"/>
                </a:cubicBezTo>
                <a:cubicBezTo>
                  <a:pt x="296367" y="164041"/>
                  <a:pt x="291909" y="174132"/>
                  <a:pt x="282992" y="182516"/>
                </a:cubicBezTo>
                <a:cubicBezTo>
                  <a:pt x="274076" y="190900"/>
                  <a:pt x="259812" y="195091"/>
                  <a:pt x="240202" y="195091"/>
                </a:cubicBezTo>
                <a:lnTo>
                  <a:pt x="180321" y="195091"/>
                </a:lnTo>
                <a:close/>
                <a:moveTo>
                  <a:pt x="204275" y="175396"/>
                </a:moveTo>
                <a:lnTo>
                  <a:pt x="229424" y="175396"/>
                </a:lnTo>
                <a:cubicBezTo>
                  <a:pt x="244595" y="175396"/>
                  <a:pt x="255420" y="173534"/>
                  <a:pt x="261896" y="169804"/>
                </a:cubicBezTo>
                <a:cubicBezTo>
                  <a:pt x="268372" y="166078"/>
                  <a:pt x="271613" y="160268"/>
                  <a:pt x="271613" y="152374"/>
                </a:cubicBezTo>
                <a:cubicBezTo>
                  <a:pt x="271613" y="146250"/>
                  <a:pt x="269219" y="140796"/>
                  <a:pt x="264428" y="136005"/>
                </a:cubicBezTo>
                <a:cubicBezTo>
                  <a:pt x="259636" y="131213"/>
                  <a:pt x="249034" y="128819"/>
                  <a:pt x="232622" y="128819"/>
                </a:cubicBezTo>
                <a:lnTo>
                  <a:pt x="204275" y="128819"/>
                </a:lnTo>
                <a:close/>
                <a:moveTo>
                  <a:pt x="467899" y="143327"/>
                </a:moveTo>
                <a:lnTo>
                  <a:pt x="491454" y="146387"/>
                </a:lnTo>
                <a:cubicBezTo>
                  <a:pt x="488880" y="162618"/>
                  <a:pt x="482292" y="175331"/>
                  <a:pt x="471690" y="184511"/>
                </a:cubicBezTo>
                <a:cubicBezTo>
                  <a:pt x="461088" y="193691"/>
                  <a:pt x="448071" y="198284"/>
                  <a:pt x="432634" y="198284"/>
                </a:cubicBezTo>
                <a:cubicBezTo>
                  <a:pt x="413294" y="198284"/>
                  <a:pt x="397746" y="191959"/>
                  <a:pt x="385992" y="179319"/>
                </a:cubicBezTo>
                <a:cubicBezTo>
                  <a:pt x="374238" y="166680"/>
                  <a:pt x="368359" y="148557"/>
                  <a:pt x="368359" y="124960"/>
                </a:cubicBezTo>
                <a:cubicBezTo>
                  <a:pt x="368359" y="109699"/>
                  <a:pt x="370887" y="96346"/>
                  <a:pt x="375944" y="84902"/>
                </a:cubicBezTo>
                <a:cubicBezTo>
                  <a:pt x="380998" y="73455"/>
                  <a:pt x="388699" y="64876"/>
                  <a:pt x="399035" y="59148"/>
                </a:cubicBezTo>
                <a:cubicBezTo>
                  <a:pt x="409370" y="53428"/>
                  <a:pt x="420610" y="50569"/>
                  <a:pt x="432767" y="50569"/>
                </a:cubicBezTo>
                <a:cubicBezTo>
                  <a:pt x="448114" y="50569"/>
                  <a:pt x="460671" y="54450"/>
                  <a:pt x="470430" y="62211"/>
                </a:cubicBezTo>
                <a:cubicBezTo>
                  <a:pt x="480189" y="69973"/>
                  <a:pt x="486447" y="80999"/>
                  <a:pt x="489193" y="95281"/>
                </a:cubicBezTo>
                <a:lnTo>
                  <a:pt x="465904" y="98877"/>
                </a:lnTo>
                <a:cubicBezTo>
                  <a:pt x="463687" y="89384"/>
                  <a:pt x="459760" y="82242"/>
                  <a:pt x="454129" y="77450"/>
                </a:cubicBezTo>
                <a:cubicBezTo>
                  <a:pt x="448495" y="72658"/>
                  <a:pt x="441684" y="70264"/>
                  <a:pt x="433699" y="70264"/>
                </a:cubicBezTo>
                <a:cubicBezTo>
                  <a:pt x="421632" y="70264"/>
                  <a:pt x="411829" y="74589"/>
                  <a:pt x="404288" y="83238"/>
                </a:cubicBezTo>
                <a:cubicBezTo>
                  <a:pt x="396749" y="91890"/>
                  <a:pt x="392979" y="105577"/>
                  <a:pt x="392979" y="124294"/>
                </a:cubicBezTo>
                <a:cubicBezTo>
                  <a:pt x="392979" y="143280"/>
                  <a:pt x="396616" y="157075"/>
                  <a:pt x="403892" y="165680"/>
                </a:cubicBezTo>
                <a:cubicBezTo>
                  <a:pt x="411167" y="174290"/>
                  <a:pt x="420657" y="178593"/>
                  <a:pt x="432371" y="178593"/>
                </a:cubicBezTo>
                <a:cubicBezTo>
                  <a:pt x="441770" y="178593"/>
                  <a:pt x="449625" y="175708"/>
                  <a:pt x="455926" y="169942"/>
                </a:cubicBezTo>
                <a:cubicBezTo>
                  <a:pt x="462222" y="164175"/>
                  <a:pt x="466214" y="155303"/>
                  <a:pt x="467899" y="143327"/>
                </a:cubicBezTo>
                <a:close/>
                <a:moveTo>
                  <a:pt x="506027" y="124427"/>
                </a:moveTo>
                <a:cubicBezTo>
                  <a:pt x="506027" y="98255"/>
                  <a:pt x="513302" y="78872"/>
                  <a:pt x="527857" y="66273"/>
                </a:cubicBezTo>
                <a:cubicBezTo>
                  <a:pt x="540011" y="55804"/>
                  <a:pt x="554825" y="50569"/>
                  <a:pt x="572302" y="50569"/>
                </a:cubicBezTo>
                <a:cubicBezTo>
                  <a:pt x="591732" y="50569"/>
                  <a:pt x="607615" y="56934"/>
                  <a:pt x="619945" y="69668"/>
                </a:cubicBezTo>
                <a:cubicBezTo>
                  <a:pt x="632279" y="82400"/>
                  <a:pt x="638443" y="99986"/>
                  <a:pt x="638443" y="122428"/>
                </a:cubicBezTo>
                <a:cubicBezTo>
                  <a:pt x="638443" y="140620"/>
                  <a:pt x="635713" y="154926"/>
                  <a:pt x="630259" y="165348"/>
                </a:cubicBezTo>
                <a:cubicBezTo>
                  <a:pt x="624805" y="175773"/>
                  <a:pt x="616864" y="183869"/>
                  <a:pt x="606438" y="189634"/>
                </a:cubicBezTo>
                <a:cubicBezTo>
                  <a:pt x="596009" y="195401"/>
                  <a:pt x="584633" y="198284"/>
                  <a:pt x="572302" y="198284"/>
                </a:cubicBezTo>
                <a:cubicBezTo>
                  <a:pt x="552517" y="198284"/>
                  <a:pt x="536526" y="191942"/>
                  <a:pt x="524329" y="179254"/>
                </a:cubicBezTo>
                <a:cubicBezTo>
                  <a:pt x="512128" y="166568"/>
                  <a:pt x="506027" y="148294"/>
                  <a:pt x="506027" y="124427"/>
                </a:cubicBezTo>
                <a:close/>
                <a:moveTo>
                  <a:pt x="530651" y="124427"/>
                </a:moveTo>
                <a:cubicBezTo>
                  <a:pt x="530651" y="142527"/>
                  <a:pt x="534600" y="156078"/>
                  <a:pt x="542495" y="165081"/>
                </a:cubicBezTo>
                <a:cubicBezTo>
                  <a:pt x="550390" y="174089"/>
                  <a:pt x="560322" y="178593"/>
                  <a:pt x="572302" y="178593"/>
                </a:cubicBezTo>
                <a:cubicBezTo>
                  <a:pt x="584189" y="178593"/>
                  <a:pt x="594083" y="174068"/>
                  <a:pt x="601977" y="165012"/>
                </a:cubicBezTo>
                <a:cubicBezTo>
                  <a:pt x="609873" y="155967"/>
                  <a:pt x="613821" y="142168"/>
                  <a:pt x="613821" y="123627"/>
                </a:cubicBezTo>
                <a:cubicBezTo>
                  <a:pt x="613821" y="106149"/>
                  <a:pt x="609851" y="92908"/>
                  <a:pt x="601912" y="83902"/>
                </a:cubicBezTo>
                <a:cubicBezTo>
                  <a:pt x="593971" y="74901"/>
                  <a:pt x="584103" y="70398"/>
                  <a:pt x="572302" y="70398"/>
                </a:cubicBezTo>
                <a:cubicBezTo>
                  <a:pt x="560322" y="70398"/>
                  <a:pt x="550390" y="74877"/>
                  <a:pt x="542495" y="83837"/>
                </a:cubicBezTo>
                <a:cubicBezTo>
                  <a:pt x="534600" y="92800"/>
                  <a:pt x="530651" y="106326"/>
                  <a:pt x="530651" y="124427"/>
                </a:cubicBezTo>
                <a:close/>
                <a:moveTo>
                  <a:pt x="666389" y="53762"/>
                </a:moveTo>
                <a:lnTo>
                  <a:pt x="690340" y="53762"/>
                </a:lnTo>
                <a:lnTo>
                  <a:pt x="690340" y="114848"/>
                </a:lnTo>
                <a:cubicBezTo>
                  <a:pt x="697971" y="114848"/>
                  <a:pt x="703318" y="113382"/>
                  <a:pt x="706377" y="110452"/>
                </a:cubicBezTo>
                <a:cubicBezTo>
                  <a:pt x="709438" y="107528"/>
                  <a:pt x="713942" y="99011"/>
                  <a:pt x="719885" y="84906"/>
                </a:cubicBezTo>
                <a:cubicBezTo>
                  <a:pt x="724587" y="73724"/>
                  <a:pt x="728402" y="66363"/>
                  <a:pt x="731333" y="62813"/>
                </a:cubicBezTo>
                <a:cubicBezTo>
                  <a:pt x="734259" y="59260"/>
                  <a:pt x="737632" y="56866"/>
                  <a:pt x="741445" y="55627"/>
                </a:cubicBezTo>
                <a:cubicBezTo>
                  <a:pt x="745257" y="54386"/>
                  <a:pt x="751377" y="53762"/>
                  <a:pt x="759809" y="53762"/>
                </a:cubicBezTo>
                <a:lnTo>
                  <a:pt x="764597" y="53762"/>
                </a:lnTo>
                <a:lnTo>
                  <a:pt x="764597" y="73592"/>
                </a:lnTo>
                <a:lnTo>
                  <a:pt x="757944" y="73458"/>
                </a:lnTo>
                <a:cubicBezTo>
                  <a:pt x="751644" y="73458"/>
                  <a:pt x="747608" y="74390"/>
                  <a:pt x="745834" y="76255"/>
                </a:cubicBezTo>
                <a:cubicBezTo>
                  <a:pt x="743972" y="78207"/>
                  <a:pt x="741132" y="84013"/>
                  <a:pt x="737320" y="93687"/>
                </a:cubicBezTo>
                <a:cubicBezTo>
                  <a:pt x="733680" y="102914"/>
                  <a:pt x="730354" y="109299"/>
                  <a:pt x="727336" y="112849"/>
                </a:cubicBezTo>
                <a:cubicBezTo>
                  <a:pt x="724320" y="116402"/>
                  <a:pt x="719662" y="119639"/>
                  <a:pt x="713361" y="122565"/>
                </a:cubicBezTo>
                <a:cubicBezTo>
                  <a:pt x="723655" y="125312"/>
                  <a:pt x="733770" y="134900"/>
                  <a:pt x="743706" y="151308"/>
                </a:cubicBezTo>
                <a:lnTo>
                  <a:pt x="769921" y="195091"/>
                </a:lnTo>
                <a:lnTo>
                  <a:pt x="743573" y="195091"/>
                </a:lnTo>
                <a:lnTo>
                  <a:pt x="718020" y="151308"/>
                </a:lnTo>
                <a:cubicBezTo>
                  <a:pt x="712790" y="142527"/>
                  <a:pt x="708220" y="136735"/>
                  <a:pt x="704315" y="133942"/>
                </a:cubicBezTo>
                <a:cubicBezTo>
                  <a:pt x="700408" y="131148"/>
                  <a:pt x="695754" y="129751"/>
                  <a:pt x="690340" y="129751"/>
                </a:cubicBezTo>
                <a:lnTo>
                  <a:pt x="690340" y="195091"/>
                </a:lnTo>
                <a:lnTo>
                  <a:pt x="666389" y="195091"/>
                </a:lnTo>
                <a:close/>
                <a:moveTo>
                  <a:pt x="779839" y="124427"/>
                </a:moveTo>
                <a:cubicBezTo>
                  <a:pt x="779839" y="98255"/>
                  <a:pt x="787115" y="78872"/>
                  <a:pt x="801669" y="66273"/>
                </a:cubicBezTo>
                <a:cubicBezTo>
                  <a:pt x="813823" y="55804"/>
                  <a:pt x="828638" y="50569"/>
                  <a:pt x="846116" y="50569"/>
                </a:cubicBezTo>
                <a:cubicBezTo>
                  <a:pt x="865544" y="50569"/>
                  <a:pt x="881428" y="56934"/>
                  <a:pt x="893757" y="69668"/>
                </a:cubicBezTo>
                <a:cubicBezTo>
                  <a:pt x="906091" y="82400"/>
                  <a:pt x="912254" y="99986"/>
                  <a:pt x="912254" y="122428"/>
                </a:cubicBezTo>
                <a:cubicBezTo>
                  <a:pt x="912254" y="140620"/>
                  <a:pt x="909525" y="154926"/>
                  <a:pt x="904072" y="165348"/>
                </a:cubicBezTo>
                <a:cubicBezTo>
                  <a:pt x="898617" y="175773"/>
                  <a:pt x="890676" y="183869"/>
                  <a:pt x="880251" y="189634"/>
                </a:cubicBezTo>
                <a:cubicBezTo>
                  <a:pt x="869821" y="195401"/>
                  <a:pt x="858445" y="198284"/>
                  <a:pt x="846116" y="198284"/>
                </a:cubicBezTo>
                <a:cubicBezTo>
                  <a:pt x="826329" y="198284"/>
                  <a:pt x="810338" y="191942"/>
                  <a:pt x="798141" y="179254"/>
                </a:cubicBezTo>
                <a:cubicBezTo>
                  <a:pt x="785941" y="166568"/>
                  <a:pt x="779839" y="148294"/>
                  <a:pt x="779839" y="124427"/>
                </a:cubicBezTo>
                <a:close/>
                <a:moveTo>
                  <a:pt x="804463" y="124427"/>
                </a:moveTo>
                <a:cubicBezTo>
                  <a:pt x="804463" y="142527"/>
                  <a:pt x="808412" y="156078"/>
                  <a:pt x="816307" y="165081"/>
                </a:cubicBezTo>
                <a:cubicBezTo>
                  <a:pt x="824202" y="174089"/>
                  <a:pt x="834134" y="178593"/>
                  <a:pt x="846116" y="178593"/>
                </a:cubicBezTo>
                <a:cubicBezTo>
                  <a:pt x="858003" y="178593"/>
                  <a:pt x="867895" y="174068"/>
                  <a:pt x="875791" y="165012"/>
                </a:cubicBezTo>
                <a:cubicBezTo>
                  <a:pt x="883685" y="155967"/>
                  <a:pt x="887634" y="142168"/>
                  <a:pt x="887634" y="123627"/>
                </a:cubicBezTo>
                <a:cubicBezTo>
                  <a:pt x="887634" y="106149"/>
                  <a:pt x="883663" y="92908"/>
                  <a:pt x="875726" y="83902"/>
                </a:cubicBezTo>
                <a:cubicBezTo>
                  <a:pt x="867783" y="74901"/>
                  <a:pt x="857913" y="70398"/>
                  <a:pt x="846116" y="70398"/>
                </a:cubicBezTo>
                <a:cubicBezTo>
                  <a:pt x="834134" y="70398"/>
                  <a:pt x="824202" y="74877"/>
                  <a:pt x="816307" y="83837"/>
                </a:cubicBezTo>
                <a:cubicBezTo>
                  <a:pt x="808412" y="92800"/>
                  <a:pt x="804463" y="106326"/>
                  <a:pt x="804463" y="124427"/>
                </a:cubicBezTo>
                <a:close/>
                <a:moveTo>
                  <a:pt x="1037080" y="149576"/>
                </a:moveTo>
                <a:lnTo>
                  <a:pt x="1061834" y="152640"/>
                </a:lnTo>
                <a:cubicBezTo>
                  <a:pt x="1057928" y="167102"/>
                  <a:pt x="1050700" y="178322"/>
                  <a:pt x="1040141" y="186307"/>
                </a:cubicBezTo>
                <a:cubicBezTo>
                  <a:pt x="1029582" y="194289"/>
                  <a:pt x="1016096" y="198284"/>
                  <a:pt x="999684" y="198284"/>
                </a:cubicBezTo>
                <a:cubicBezTo>
                  <a:pt x="979012" y="198284"/>
                  <a:pt x="962622" y="191920"/>
                  <a:pt x="950515" y="179186"/>
                </a:cubicBezTo>
                <a:cubicBezTo>
                  <a:pt x="938405" y="166457"/>
                  <a:pt x="932350" y="148604"/>
                  <a:pt x="932350" y="125626"/>
                </a:cubicBezTo>
                <a:cubicBezTo>
                  <a:pt x="932350" y="101848"/>
                  <a:pt x="938470" y="83393"/>
                  <a:pt x="950712" y="70264"/>
                </a:cubicBezTo>
                <a:cubicBezTo>
                  <a:pt x="962953" y="57132"/>
                  <a:pt x="978837" y="50569"/>
                  <a:pt x="998355" y="50569"/>
                </a:cubicBezTo>
                <a:cubicBezTo>
                  <a:pt x="1017252" y="50569"/>
                  <a:pt x="1032689" y="56999"/>
                  <a:pt x="1044666" y="69862"/>
                </a:cubicBezTo>
                <a:cubicBezTo>
                  <a:pt x="1056643" y="82728"/>
                  <a:pt x="1062630" y="100826"/>
                  <a:pt x="1062630" y="124160"/>
                </a:cubicBezTo>
                <a:cubicBezTo>
                  <a:pt x="1062630" y="125579"/>
                  <a:pt x="1062583" y="127706"/>
                  <a:pt x="1062497" y="130550"/>
                </a:cubicBezTo>
                <a:lnTo>
                  <a:pt x="957104" y="130550"/>
                </a:lnTo>
                <a:cubicBezTo>
                  <a:pt x="957989" y="146073"/>
                  <a:pt x="962380" y="157964"/>
                  <a:pt x="970276" y="166212"/>
                </a:cubicBezTo>
                <a:cubicBezTo>
                  <a:pt x="978170" y="174467"/>
                  <a:pt x="988020" y="178593"/>
                  <a:pt x="999821" y="178593"/>
                </a:cubicBezTo>
                <a:cubicBezTo>
                  <a:pt x="1008600" y="178593"/>
                  <a:pt x="1016100" y="176281"/>
                  <a:pt x="1022310" y="171666"/>
                </a:cubicBezTo>
                <a:cubicBezTo>
                  <a:pt x="1028521" y="167055"/>
                  <a:pt x="1033445" y="159689"/>
                  <a:pt x="1037080" y="149576"/>
                </a:cubicBezTo>
                <a:close/>
                <a:moveTo>
                  <a:pt x="958432" y="110855"/>
                </a:moveTo>
                <a:lnTo>
                  <a:pt x="1037347" y="110855"/>
                </a:lnTo>
                <a:cubicBezTo>
                  <a:pt x="1036282" y="98964"/>
                  <a:pt x="1033268" y="90047"/>
                  <a:pt x="1028297" y="84103"/>
                </a:cubicBezTo>
                <a:cubicBezTo>
                  <a:pt x="1020668" y="74877"/>
                  <a:pt x="1010776" y="70264"/>
                  <a:pt x="998622" y="70264"/>
                </a:cubicBezTo>
                <a:cubicBezTo>
                  <a:pt x="987620" y="70264"/>
                  <a:pt x="978372" y="73943"/>
                  <a:pt x="970876" y="81309"/>
                </a:cubicBezTo>
                <a:cubicBezTo>
                  <a:pt x="963378" y="88675"/>
                  <a:pt x="959231" y="98522"/>
                  <a:pt x="958432" y="110855"/>
                </a:cubicBezTo>
                <a:close/>
                <a:moveTo>
                  <a:pt x="1163956" y="53762"/>
                </a:moveTo>
                <a:lnTo>
                  <a:pt x="1187906" y="53762"/>
                </a:lnTo>
                <a:lnTo>
                  <a:pt x="1187906" y="114848"/>
                </a:lnTo>
                <a:cubicBezTo>
                  <a:pt x="1195535" y="114848"/>
                  <a:pt x="1200885" y="113382"/>
                  <a:pt x="1203944" y="110452"/>
                </a:cubicBezTo>
                <a:cubicBezTo>
                  <a:pt x="1207004" y="107528"/>
                  <a:pt x="1211508" y="99011"/>
                  <a:pt x="1217452" y="84906"/>
                </a:cubicBezTo>
                <a:cubicBezTo>
                  <a:pt x="1222150" y="73724"/>
                  <a:pt x="1225968" y="66363"/>
                  <a:pt x="1228896" y="62813"/>
                </a:cubicBezTo>
                <a:cubicBezTo>
                  <a:pt x="1231822" y="59260"/>
                  <a:pt x="1235197" y="56866"/>
                  <a:pt x="1239008" y="55627"/>
                </a:cubicBezTo>
                <a:cubicBezTo>
                  <a:pt x="1242820" y="54386"/>
                  <a:pt x="1248945" y="53762"/>
                  <a:pt x="1257376" y="53762"/>
                </a:cubicBezTo>
                <a:lnTo>
                  <a:pt x="1262164" y="53762"/>
                </a:lnTo>
                <a:lnTo>
                  <a:pt x="1262164" y="73592"/>
                </a:lnTo>
                <a:lnTo>
                  <a:pt x="1255510" y="73458"/>
                </a:lnTo>
                <a:cubicBezTo>
                  <a:pt x="1249211" y="73458"/>
                  <a:pt x="1245175" y="74390"/>
                  <a:pt x="1243401" y="76255"/>
                </a:cubicBezTo>
                <a:cubicBezTo>
                  <a:pt x="1241539" y="78207"/>
                  <a:pt x="1238699" y="84013"/>
                  <a:pt x="1234887" y="93687"/>
                </a:cubicBezTo>
                <a:cubicBezTo>
                  <a:pt x="1231246" y="102914"/>
                  <a:pt x="1227917" y="109299"/>
                  <a:pt x="1224903" y="112849"/>
                </a:cubicBezTo>
                <a:cubicBezTo>
                  <a:pt x="1221887" y="116402"/>
                  <a:pt x="1217229" y="119639"/>
                  <a:pt x="1210928" y="122565"/>
                </a:cubicBezTo>
                <a:cubicBezTo>
                  <a:pt x="1221218" y="125312"/>
                  <a:pt x="1231333" y="134900"/>
                  <a:pt x="1241272" y="151308"/>
                </a:cubicBezTo>
                <a:lnTo>
                  <a:pt x="1267488" y="195091"/>
                </a:lnTo>
                <a:lnTo>
                  <a:pt x="1241137" y="195091"/>
                </a:lnTo>
                <a:lnTo>
                  <a:pt x="1215586" y="151308"/>
                </a:lnTo>
                <a:cubicBezTo>
                  <a:pt x="1210355" y="142527"/>
                  <a:pt x="1205787" y="136735"/>
                  <a:pt x="1201882" y="133942"/>
                </a:cubicBezTo>
                <a:cubicBezTo>
                  <a:pt x="1197976" y="131148"/>
                  <a:pt x="1193317" y="129751"/>
                  <a:pt x="1187906" y="129751"/>
                </a:cubicBezTo>
                <a:lnTo>
                  <a:pt x="1187906" y="195091"/>
                </a:lnTo>
                <a:lnTo>
                  <a:pt x="1163956" y="195091"/>
                </a:lnTo>
                <a:close/>
                <a:moveTo>
                  <a:pt x="1381540" y="177661"/>
                </a:moveTo>
                <a:cubicBezTo>
                  <a:pt x="1372669" y="185198"/>
                  <a:pt x="1364130" y="190523"/>
                  <a:pt x="1355922" y="193626"/>
                </a:cubicBezTo>
                <a:cubicBezTo>
                  <a:pt x="1347714" y="196730"/>
                  <a:pt x="1338912" y="198284"/>
                  <a:pt x="1329509" y="198284"/>
                </a:cubicBezTo>
                <a:cubicBezTo>
                  <a:pt x="1313982" y="198284"/>
                  <a:pt x="1302048" y="194491"/>
                  <a:pt x="1293711" y="186909"/>
                </a:cubicBezTo>
                <a:cubicBezTo>
                  <a:pt x="1285370" y="179323"/>
                  <a:pt x="1281200" y="169628"/>
                  <a:pt x="1281200" y="157827"/>
                </a:cubicBezTo>
                <a:cubicBezTo>
                  <a:pt x="1281200" y="150908"/>
                  <a:pt x="1282777" y="144590"/>
                  <a:pt x="1285927" y="138866"/>
                </a:cubicBezTo>
                <a:cubicBezTo>
                  <a:pt x="1289078" y="133142"/>
                  <a:pt x="1293198" y="128552"/>
                  <a:pt x="1298301" y="125089"/>
                </a:cubicBezTo>
                <a:cubicBezTo>
                  <a:pt x="1303402" y="121633"/>
                  <a:pt x="1309151" y="119016"/>
                  <a:pt x="1315537" y="117241"/>
                </a:cubicBezTo>
                <a:cubicBezTo>
                  <a:pt x="1320236" y="116000"/>
                  <a:pt x="1327334" y="114800"/>
                  <a:pt x="1336827" y="113649"/>
                </a:cubicBezTo>
                <a:cubicBezTo>
                  <a:pt x="1356171" y="111341"/>
                  <a:pt x="1370409" y="108590"/>
                  <a:pt x="1379548" y="105398"/>
                </a:cubicBezTo>
                <a:cubicBezTo>
                  <a:pt x="1379635" y="102114"/>
                  <a:pt x="1379678" y="100029"/>
                  <a:pt x="1379678" y="99140"/>
                </a:cubicBezTo>
                <a:cubicBezTo>
                  <a:pt x="1379678" y="89384"/>
                  <a:pt x="1377414" y="82508"/>
                  <a:pt x="1372893" y="78515"/>
                </a:cubicBezTo>
                <a:cubicBezTo>
                  <a:pt x="1366772" y="73105"/>
                  <a:pt x="1357679" y="70398"/>
                  <a:pt x="1345612" y="70398"/>
                </a:cubicBezTo>
                <a:cubicBezTo>
                  <a:pt x="1334344" y="70398"/>
                  <a:pt x="1326027" y="72371"/>
                  <a:pt x="1320660" y="76319"/>
                </a:cubicBezTo>
                <a:cubicBezTo>
                  <a:pt x="1315289" y="80265"/>
                  <a:pt x="1311318" y="87253"/>
                  <a:pt x="1308747" y="97280"/>
                </a:cubicBezTo>
                <a:lnTo>
                  <a:pt x="1285330" y="94082"/>
                </a:lnTo>
                <a:cubicBezTo>
                  <a:pt x="1287457" y="84060"/>
                  <a:pt x="1290960" y="75964"/>
                  <a:pt x="1295842" y="69797"/>
                </a:cubicBezTo>
                <a:cubicBezTo>
                  <a:pt x="1300720" y="63633"/>
                  <a:pt x="1307772" y="58881"/>
                  <a:pt x="1316999" y="55555"/>
                </a:cubicBezTo>
                <a:cubicBezTo>
                  <a:pt x="1326223" y="52229"/>
                  <a:pt x="1336918" y="50569"/>
                  <a:pt x="1349071" y="50569"/>
                </a:cubicBezTo>
                <a:cubicBezTo>
                  <a:pt x="1361135" y="50569"/>
                  <a:pt x="1370938" y="51988"/>
                  <a:pt x="1378483" y="54827"/>
                </a:cubicBezTo>
                <a:cubicBezTo>
                  <a:pt x="1386025" y="57668"/>
                  <a:pt x="1391565" y="61240"/>
                  <a:pt x="1395119" y="65541"/>
                </a:cubicBezTo>
                <a:cubicBezTo>
                  <a:pt x="1398665" y="69844"/>
                  <a:pt x="1401148" y="75280"/>
                  <a:pt x="1402571" y="81843"/>
                </a:cubicBezTo>
                <a:cubicBezTo>
                  <a:pt x="1403366" y="85925"/>
                  <a:pt x="1403766" y="93291"/>
                  <a:pt x="1403766" y="103932"/>
                </a:cubicBezTo>
                <a:lnTo>
                  <a:pt x="1403766" y="135875"/>
                </a:lnTo>
                <a:cubicBezTo>
                  <a:pt x="1403766" y="158141"/>
                  <a:pt x="1404274" y="172224"/>
                  <a:pt x="1405296" y="178120"/>
                </a:cubicBezTo>
                <a:cubicBezTo>
                  <a:pt x="1406319" y="184025"/>
                  <a:pt x="1408334" y="189680"/>
                  <a:pt x="1411351" y="195091"/>
                </a:cubicBezTo>
                <a:lnTo>
                  <a:pt x="1386332" y="195091"/>
                </a:lnTo>
                <a:cubicBezTo>
                  <a:pt x="1383851" y="190123"/>
                  <a:pt x="1382253" y="184313"/>
                  <a:pt x="1381540" y="177661"/>
                </a:cubicBezTo>
                <a:close/>
                <a:moveTo>
                  <a:pt x="1379548" y="124160"/>
                </a:moveTo>
                <a:cubicBezTo>
                  <a:pt x="1370854" y="127714"/>
                  <a:pt x="1357812" y="130726"/>
                  <a:pt x="1340420" y="133211"/>
                </a:cubicBezTo>
                <a:cubicBezTo>
                  <a:pt x="1330571" y="134633"/>
                  <a:pt x="1323609" y="136228"/>
                  <a:pt x="1319526" y="138002"/>
                </a:cubicBezTo>
                <a:cubicBezTo>
                  <a:pt x="1315444" y="139774"/>
                  <a:pt x="1312293" y="142370"/>
                  <a:pt x="1310080" y="145786"/>
                </a:cubicBezTo>
                <a:cubicBezTo>
                  <a:pt x="1307862" y="149202"/>
                  <a:pt x="1306750" y="152993"/>
                  <a:pt x="1306750" y="157165"/>
                </a:cubicBezTo>
                <a:cubicBezTo>
                  <a:pt x="1306750" y="163552"/>
                  <a:pt x="1309169" y="168872"/>
                  <a:pt x="1314007" y="173132"/>
                </a:cubicBezTo>
                <a:cubicBezTo>
                  <a:pt x="1318843" y="177394"/>
                  <a:pt x="1325917" y="179521"/>
                  <a:pt x="1335233" y="179521"/>
                </a:cubicBezTo>
                <a:cubicBezTo>
                  <a:pt x="1344460" y="179521"/>
                  <a:pt x="1352664" y="177502"/>
                  <a:pt x="1359853" y="173466"/>
                </a:cubicBezTo>
                <a:cubicBezTo>
                  <a:pt x="1367039" y="169427"/>
                  <a:pt x="1372316" y="163908"/>
                  <a:pt x="1375689" y="156899"/>
                </a:cubicBezTo>
                <a:cubicBezTo>
                  <a:pt x="1378259" y="151489"/>
                  <a:pt x="1379548" y="143503"/>
                  <a:pt x="1379548" y="132944"/>
                </a:cubicBezTo>
                <a:close/>
                <a:moveTo>
                  <a:pt x="1425842" y="53762"/>
                </a:moveTo>
                <a:lnTo>
                  <a:pt x="1449796" y="53762"/>
                </a:lnTo>
                <a:lnTo>
                  <a:pt x="1449796" y="80511"/>
                </a:lnTo>
                <a:cubicBezTo>
                  <a:pt x="1449796" y="92045"/>
                  <a:pt x="1450483" y="100408"/>
                  <a:pt x="1451862" y="105596"/>
                </a:cubicBezTo>
                <a:cubicBezTo>
                  <a:pt x="1453238" y="110786"/>
                  <a:pt x="1456542" y="115311"/>
                  <a:pt x="1461776" y="119171"/>
                </a:cubicBezTo>
                <a:cubicBezTo>
                  <a:pt x="1467007" y="123026"/>
                  <a:pt x="1473573" y="124960"/>
                  <a:pt x="1481468" y="124960"/>
                </a:cubicBezTo>
                <a:cubicBezTo>
                  <a:pt x="1490515" y="124960"/>
                  <a:pt x="1502229" y="122565"/>
                  <a:pt x="1516600" y="117774"/>
                </a:cubicBezTo>
                <a:lnTo>
                  <a:pt x="1516600" y="53762"/>
                </a:lnTo>
                <a:lnTo>
                  <a:pt x="1540555" y="53762"/>
                </a:lnTo>
                <a:lnTo>
                  <a:pt x="1540555" y="195091"/>
                </a:lnTo>
                <a:lnTo>
                  <a:pt x="1516600" y="195091"/>
                </a:lnTo>
                <a:lnTo>
                  <a:pt x="1516600" y="138135"/>
                </a:lnTo>
                <a:cubicBezTo>
                  <a:pt x="1501873" y="142751"/>
                  <a:pt x="1488121" y="145054"/>
                  <a:pt x="1475345" y="145054"/>
                </a:cubicBezTo>
                <a:cubicBezTo>
                  <a:pt x="1464609" y="145054"/>
                  <a:pt x="1455141" y="142327"/>
                  <a:pt x="1446933" y="136872"/>
                </a:cubicBezTo>
                <a:cubicBezTo>
                  <a:pt x="1438725" y="131418"/>
                  <a:pt x="1433160" y="124740"/>
                  <a:pt x="1430233" y="116841"/>
                </a:cubicBezTo>
                <a:cubicBezTo>
                  <a:pt x="1427307" y="108947"/>
                  <a:pt x="1425842" y="100253"/>
                  <a:pt x="1425842" y="90756"/>
                </a:cubicBezTo>
                <a:close/>
                <a:moveTo>
                  <a:pt x="1673367" y="149576"/>
                </a:moveTo>
                <a:lnTo>
                  <a:pt x="1698120" y="152640"/>
                </a:lnTo>
                <a:cubicBezTo>
                  <a:pt x="1694214" y="167102"/>
                  <a:pt x="1686989" y="178322"/>
                  <a:pt x="1676426" y="186307"/>
                </a:cubicBezTo>
                <a:cubicBezTo>
                  <a:pt x="1665867" y="194289"/>
                  <a:pt x="1652385" y="198284"/>
                  <a:pt x="1635973" y="198284"/>
                </a:cubicBezTo>
                <a:cubicBezTo>
                  <a:pt x="1615302" y="198284"/>
                  <a:pt x="1598911" y="191920"/>
                  <a:pt x="1586801" y="179186"/>
                </a:cubicBezTo>
                <a:cubicBezTo>
                  <a:pt x="1574691" y="166457"/>
                  <a:pt x="1568635" y="148604"/>
                  <a:pt x="1568635" y="125626"/>
                </a:cubicBezTo>
                <a:cubicBezTo>
                  <a:pt x="1568635" y="101848"/>
                  <a:pt x="1574759" y="83393"/>
                  <a:pt x="1587001" y="70264"/>
                </a:cubicBezTo>
                <a:cubicBezTo>
                  <a:pt x="1599242" y="57132"/>
                  <a:pt x="1615126" y="50569"/>
                  <a:pt x="1634640" y="50569"/>
                </a:cubicBezTo>
                <a:cubicBezTo>
                  <a:pt x="1653541" y="50569"/>
                  <a:pt x="1668974" y="56999"/>
                  <a:pt x="1680955" y="69862"/>
                </a:cubicBezTo>
                <a:cubicBezTo>
                  <a:pt x="1692932" y="82728"/>
                  <a:pt x="1698919" y="100826"/>
                  <a:pt x="1698919" y="124160"/>
                </a:cubicBezTo>
                <a:cubicBezTo>
                  <a:pt x="1698919" y="125579"/>
                  <a:pt x="1698872" y="127706"/>
                  <a:pt x="1698782" y="130550"/>
                </a:cubicBezTo>
                <a:lnTo>
                  <a:pt x="1593389" y="130550"/>
                </a:lnTo>
                <a:cubicBezTo>
                  <a:pt x="1594274" y="146073"/>
                  <a:pt x="1598667" y="157964"/>
                  <a:pt x="1606561" y="166212"/>
                </a:cubicBezTo>
                <a:cubicBezTo>
                  <a:pt x="1614456" y="174467"/>
                  <a:pt x="1624305" y="178593"/>
                  <a:pt x="1636106" y="178593"/>
                </a:cubicBezTo>
                <a:cubicBezTo>
                  <a:pt x="1644891" y="178593"/>
                  <a:pt x="1652389" y="176281"/>
                  <a:pt x="1658599" y="171666"/>
                </a:cubicBezTo>
                <a:cubicBezTo>
                  <a:pt x="1664810" y="167055"/>
                  <a:pt x="1669731" y="159689"/>
                  <a:pt x="1673367" y="149576"/>
                </a:cubicBezTo>
                <a:close/>
                <a:moveTo>
                  <a:pt x="1594721" y="110855"/>
                </a:moveTo>
                <a:lnTo>
                  <a:pt x="1673633" y="110855"/>
                </a:lnTo>
                <a:cubicBezTo>
                  <a:pt x="1672571" y="98964"/>
                  <a:pt x="1669555" y="90047"/>
                  <a:pt x="1664586" y="84103"/>
                </a:cubicBezTo>
                <a:cubicBezTo>
                  <a:pt x="1656957" y="74877"/>
                  <a:pt x="1647065" y="70264"/>
                  <a:pt x="1634907" y="70264"/>
                </a:cubicBezTo>
                <a:cubicBezTo>
                  <a:pt x="1623905" y="70264"/>
                  <a:pt x="1614657" y="73943"/>
                  <a:pt x="1607162" y="81309"/>
                </a:cubicBezTo>
                <a:cubicBezTo>
                  <a:pt x="1599667" y="88675"/>
                  <a:pt x="1595516" y="98522"/>
                  <a:pt x="1594721" y="110855"/>
                </a:cubicBezTo>
                <a:close/>
                <a:moveTo>
                  <a:pt x="1820415" y="143327"/>
                </a:moveTo>
                <a:lnTo>
                  <a:pt x="1843970" y="146387"/>
                </a:lnTo>
                <a:cubicBezTo>
                  <a:pt x="1841401" y="162618"/>
                  <a:pt x="1834812" y="175331"/>
                  <a:pt x="1824209" y="184511"/>
                </a:cubicBezTo>
                <a:cubicBezTo>
                  <a:pt x="1813608" y="193691"/>
                  <a:pt x="1800590" y="198284"/>
                  <a:pt x="1785154" y="198284"/>
                </a:cubicBezTo>
                <a:cubicBezTo>
                  <a:pt x="1765810" y="198284"/>
                  <a:pt x="1750265" y="191959"/>
                  <a:pt x="1738512" y="179319"/>
                </a:cubicBezTo>
                <a:cubicBezTo>
                  <a:pt x="1726757" y="166680"/>
                  <a:pt x="1720875" y="148557"/>
                  <a:pt x="1720875" y="124960"/>
                </a:cubicBezTo>
                <a:cubicBezTo>
                  <a:pt x="1720875" y="109699"/>
                  <a:pt x="1723406" y="96346"/>
                  <a:pt x="1728464" y="84902"/>
                </a:cubicBezTo>
                <a:cubicBezTo>
                  <a:pt x="1733519" y="73455"/>
                  <a:pt x="1741215" y="64876"/>
                  <a:pt x="1751550" y="59148"/>
                </a:cubicBezTo>
                <a:cubicBezTo>
                  <a:pt x="1761887" y="53428"/>
                  <a:pt x="1773129" y="50569"/>
                  <a:pt x="1785283" y="50569"/>
                </a:cubicBezTo>
                <a:cubicBezTo>
                  <a:pt x="1800630" y="50569"/>
                  <a:pt x="1813186" y="54450"/>
                  <a:pt x="1822950" y="62211"/>
                </a:cubicBezTo>
                <a:cubicBezTo>
                  <a:pt x="1832706" y="69973"/>
                  <a:pt x="1838962" y="80999"/>
                  <a:pt x="1841713" y="95281"/>
                </a:cubicBezTo>
                <a:lnTo>
                  <a:pt x="1818421" y="98877"/>
                </a:lnTo>
                <a:cubicBezTo>
                  <a:pt x="1816208" y="89384"/>
                  <a:pt x="1812279" y="82242"/>
                  <a:pt x="1806645" y="77450"/>
                </a:cubicBezTo>
                <a:cubicBezTo>
                  <a:pt x="1801012" y="72658"/>
                  <a:pt x="1794200" y="70264"/>
                  <a:pt x="1786215" y="70264"/>
                </a:cubicBezTo>
                <a:cubicBezTo>
                  <a:pt x="1774151" y="70264"/>
                  <a:pt x="1764350" y="74589"/>
                  <a:pt x="1756807" y="83238"/>
                </a:cubicBezTo>
                <a:cubicBezTo>
                  <a:pt x="1749264" y="91890"/>
                  <a:pt x="1745496" y="105577"/>
                  <a:pt x="1745496" y="124294"/>
                </a:cubicBezTo>
                <a:cubicBezTo>
                  <a:pt x="1745496" y="143280"/>
                  <a:pt x="1749135" y="157075"/>
                  <a:pt x="1756411" y="165680"/>
                </a:cubicBezTo>
                <a:cubicBezTo>
                  <a:pt x="1763683" y="174290"/>
                  <a:pt x="1773176" y="178593"/>
                  <a:pt x="1784887" y="178593"/>
                </a:cubicBezTo>
                <a:cubicBezTo>
                  <a:pt x="1794290" y="178593"/>
                  <a:pt x="1802143" y="175708"/>
                  <a:pt x="1808441" y="169942"/>
                </a:cubicBezTo>
                <a:cubicBezTo>
                  <a:pt x="1814742" y="164175"/>
                  <a:pt x="1818731" y="155303"/>
                  <a:pt x="1820415" y="143327"/>
                </a:cubicBezTo>
                <a:close/>
                <a:moveTo>
                  <a:pt x="1851555" y="53762"/>
                </a:moveTo>
                <a:lnTo>
                  <a:pt x="1966399" y="53762"/>
                </a:lnTo>
                <a:lnTo>
                  <a:pt x="1966399" y="73592"/>
                </a:lnTo>
                <a:lnTo>
                  <a:pt x="1920891" y="73592"/>
                </a:lnTo>
                <a:lnTo>
                  <a:pt x="1920891" y="195091"/>
                </a:lnTo>
                <a:lnTo>
                  <a:pt x="1897069" y="195091"/>
                </a:lnTo>
                <a:lnTo>
                  <a:pt x="1897069" y="73592"/>
                </a:lnTo>
                <a:lnTo>
                  <a:pt x="1851555" y="73592"/>
                </a:lnTo>
                <a:close/>
                <a:moveTo>
                  <a:pt x="1989428" y="53762"/>
                </a:moveTo>
                <a:lnTo>
                  <a:pt x="2044653" y="53762"/>
                </a:lnTo>
                <a:cubicBezTo>
                  <a:pt x="2058224" y="53762"/>
                  <a:pt x="2068319" y="54892"/>
                  <a:pt x="2074928" y="57157"/>
                </a:cubicBezTo>
                <a:cubicBezTo>
                  <a:pt x="2081539" y="59419"/>
                  <a:pt x="2087215" y="63561"/>
                  <a:pt x="2091960" y="69595"/>
                </a:cubicBezTo>
                <a:cubicBezTo>
                  <a:pt x="2096708" y="75629"/>
                  <a:pt x="2099081" y="82861"/>
                  <a:pt x="2099081" y="91293"/>
                </a:cubicBezTo>
                <a:cubicBezTo>
                  <a:pt x="2099081" y="98035"/>
                  <a:pt x="2097688" y="103910"/>
                  <a:pt x="2094890" y="108922"/>
                </a:cubicBezTo>
                <a:cubicBezTo>
                  <a:pt x="2092097" y="113936"/>
                  <a:pt x="2087903" y="118127"/>
                  <a:pt x="2082315" y="121500"/>
                </a:cubicBezTo>
                <a:cubicBezTo>
                  <a:pt x="2088968" y="123717"/>
                  <a:pt x="2094494" y="127865"/>
                  <a:pt x="2098887" y="133942"/>
                </a:cubicBezTo>
                <a:cubicBezTo>
                  <a:pt x="2103275" y="140021"/>
                  <a:pt x="2105471" y="147229"/>
                  <a:pt x="2105471" y="155570"/>
                </a:cubicBezTo>
                <a:cubicBezTo>
                  <a:pt x="2104582" y="168966"/>
                  <a:pt x="2099790" y="178899"/>
                  <a:pt x="2091096" y="185374"/>
                </a:cubicBezTo>
                <a:cubicBezTo>
                  <a:pt x="2082406" y="191855"/>
                  <a:pt x="2069760" y="195091"/>
                  <a:pt x="2053171" y="195091"/>
                </a:cubicBezTo>
                <a:lnTo>
                  <a:pt x="1989428" y="195091"/>
                </a:lnTo>
                <a:close/>
                <a:moveTo>
                  <a:pt x="2013379" y="113249"/>
                </a:moveTo>
                <a:lnTo>
                  <a:pt x="2038933" y="113249"/>
                </a:lnTo>
                <a:cubicBezTo>
                  <a:pt x="2049135" y="113249"/>
                  <a:pt x="2056143" y="112716"/>
                  <a:pt x="2059960" y="111650"/>
                </a:cubicBezTo>
                <a:cubicBezTo>
                  <a:pt x="2063772" y="110588"/>
                  <a:pt x="2067188" y="108435"/>
                  <a:pt x="2070205" y="105199"/>
                </a:cubicBezTo>
                <a:cubicBezTo>
                  <a:pt x="2073222" y="101960"/>
                  <a:pt x="2074730" y="98079"/>
                  <a:pt x="2074730" y="93554"/>
                </a:cubicBezTo>
                <a:cubicBezTo>
                  <a:pt x="2074730" y="86101"/>
                  <a:pt x="2072088" y="80909"/>
                  <a:pt x="2066810" y="77979"/>
                </a:cubicBezTo>
                <a:cubicBezTo>
                  <a:pt x="2061532" y="75056"/>
                  <a:pt x="2052504" y="73592"/>
                  <a:pt x="2039727" y="73592"/>
                </a:cubicBezTo>
                <a:lnTo>
                  <a:pt x="2013379" y="73592"/>
                </a:lnTo>
                <a:close/>
                <a:moveTo>
                  <a:pt x="2013379" y="175396"/>
                </a:moveTo>
                <a:lnTo>
                  <a:pt x="2044919" y="175396"/>
                </a:lnTo>
                <a:cubicBezTo>
                  <a:pt x="2058491" y="175396"/>
                  <a:pt x="2067807" y="173819"/>
                  <a:pt x="2072866" y="170669"/>
                </a:cubicBezTo>
                <a:cubicBezTo>
                  <a:pt x="2077920" y="167518"/>
                  <a:pt x="2080584" y="162087"/>
                  <a:pt x="2080850" y="154371"/>
                </a:cubicBezTo>
                <a:cubicBezTo>
                  <a:pt x="2080850" y="149842"/>
                  <a:pt x="2079385" y="145649"/>
                  <a:pt x="2076458" y="141789"/>
                </a:cubicBezTo>
                <a:cubicBezTo>
                  <a:pt x="2073535" y="137930"/>
                  <a:pt x="2069716" y="135496"/>
                  <a:pt x="2065014" y="134474"/>
                </a:cubicBezTo>
                <a:cubicBezTo>
                  <a:pt x="2060311" y="133452"/>
                  <a:pt x="2052771" y="132944"/>
                  <a:pt x="2042392" y="132944"/>
                </a:cubicBezTo>
                <a:lnTo>
                  <a:pt x="2013379" y="132944"/>
                </a:lnTo>
                <a:close/>
                <a:moveTo>
                  <a:pt x="2121623" y="124427"/>
                </a:moveTo>
                <a:cubicBezTo>
                  <a:pt x="2121623" y="98255"/>
                  <a:pt x="2128896" y="78872"/>
                  <a:pt x="2143451" y="66273"/>
                </a:cubicBezTo>
                <a:cubicBezTo>
                  <a:pt x="2155605" y="55804"/>
                  <a:pt x="2170418" y="50569"/>
                  <a:pt x="2187896" y="50569"/>
                </a:cubicBezTo>
                <a:cubicBezTo>
                  <a:pt x="2207326" y="50569"/>
                  <a:pt x="2223208" y="56934"/>
                  <a:pt x="2235539" y="69668"/>
                </a:cubicBezTo>
                <a:cubicBezTo>
                  <a:pt x="2247873" y="82400"/>
                  <a:pt x="2254035" y="99986"/>
                  <a:pt x="2254035" y="122428"/>
                </a:cubicBezTo>
                <a:cubicBezTo>
                  <a:pt x="2254035" y="140620"/>
                  <a:pt x="2251307" y="154926"/>
                  <a:pt x="2245853" y="165348"/>
                </a:cubicBezTo>
                <a:cubicBezTo>
                  <a:pt x="2240399" y="175773"/>
                  <a:pt x="2232457" y="183869"/>
                  <a:pt x="2222031" y="189634"/>
                </a:cubicBezTo>
                <a:cubicBezTo>
                  <a:pt x="2211602" y="195401"/>
                  <a:pt x="2200226" y="198284"/>
                  <a:pt x="2187896" y="198284"/>
                </a:cubicBezTo>
                <a:cubicBezTo>
                  <a:pt x="2168110" y="198284"/>
                  <a:pt x="2152120" y="191942"/>
                  <a:pt x="2139923" y="179254"/>
                </a:cubicBezTo>
                <a:cubicBezTo>
                  <a:pt x="2127722" y="166568"/>
                  <a:pt x="2121623" y="148294"/>
                  <a:pt x="2121623" y="124427"/>
                </a:cubicBezTo>
                <a:close/>
                <a:moveTo>
                  <a:pt x="2146244" y="124427"/>
                </a:moveTo>
                <a:cubicBezTo>
                  <a:pt x="2146244" y="142527"/>
                  <a:pt x="2150193" y="156078"/>
                  <a:pt x="2158088" y="165081"/>
                </a:cubicBezTo>
                <a:cubicBezTo>
                  <a:pt x="2165983" y="174089"/>
                  <a:pt x="2175918" y="178593"/>
                  <a:pt x="2187896" y="178593"/>
                </a:cubicBezTo>
                <a:cubicBezTo>
                  <a:pt x="2199783" y="178593"/>
                  <a:pt x="2209677" y="174068"/>
                  <a:pt x="2217571" y="165012"/>
                </a:cubicBezTo>
                <a:cubicBezTo>
                  <a:pt x="2225466" y="155967"/>
                  <a:pt x="2229415" y="142168"/>
                  <a:pt x="2229415" y="123627"/>
                </a:cubicBezTo>
                <a:cubicBezTo>
                  <a:pt x="2229415" y="106149"/>
                  <a:pt x="2225445" y="92908"/>
                  <a:pt x="2217506" y="83902"/>
                </a:cubicBezTo>
                <a:cubicBezTo>
                  <a:pt x="2209565" y="74901"/>
                  <a:pt x="2199697" y="70398"/>
                  <a:pt x="2187896" y="70398"/>
                </a:cubicBezTo>
                <a:cubicBezTo>
                  <a:pt x="2175918" y="70398"/>
                  <a:pt x="2165983" y="74877"/>
                  <a:pt x="2158088" y="83837"/>
                </a:cubicBezTo>
                <a:cubicBezTo>
                  <a:pt x="2150193" y="92800"/>
                  <a:pt x="2146244" y="106326"/>
                  <a:pt x="2146244" y="124427"/>
                </a:cubicBezTo>
                <a:close/>
                <a:moveTo>
                  <a:pt x="2354155" y="53762"/>
                </a:moveTo>
                <a:lnTo>
                  <a:pt x="2465669" y="53762"/>
                </a:lnTo>
                <a:lnTo>
                  <a:pt x="2465669" y="195091"/>
                </a:lnTo>
                <a:lnTo>
                  <a:pt x="2441718" y="195091"/>
                </a:lnTo>
                <a:lnTo>
                  <a:pt x="2441718" y="73592"/>
                </a:lnTo>
                <a:lnTo>
                  <a:pt x="2378107" y="73592"/>
                </a:lnTo>
                <a:lnTo>
                  <a:pt x="2378107" y="195091"/>
                </a:lnTo>
                <a:lnTo>
                  <a:pt x="2354155" y="195091"/>
                </a:lnTo>
                <a:close/>
                <a:moveTo>
                  <a:pt x="2501604" y="249257"/>
                </a:moveTo>
                <a:lnTo>
                  <a:pt x="2501604" y="53762"/>
                </a:lnTo>
                <a:lnTo>
                  <a:pt x="2523427" y="53762"/>
                </a:lnTo>
                <a:lnTo>
                  <a:pt x="2523427" y="72130"/>
                </a:lnTo>
                <a:cubicBezTo>
                  <a:pt x="2528575" y="64944"/>
                  <a:pt x="2534389" y="59554"/>
                  <a:pt x="2540866" y="55959"/>
                </a:cubicBezTo>
                <a:cubicBezTo>
                  <a:pt x="2547339" y="52366"/>
                  <a:pt x="2555190" y="50569"/>
                  <a:pt x="2564420" y="50569"/>
                </a:cubicBezTo>
                <a:cubicBezTo>
                  <a:pt x="2576481" y="50569"/>
                  <a:pt x="2587130" y="53673"/>
                  <a:pt x="2596356" y="59882"/>
                </a:cubicBezTo>
                <a:cubicBezTo>
                  <a:pt x="2605579" y="66092"/>
                  <a:pt x="2612544" y="74855"/>
                  <a:pt x="2617250" y="86166"/>
                </a:cubicBezTo>
                <a:cubicBezTo>
                  <a:pt x="2621949" y="97480"/>
                  <a:pt x="2624299" y="109879"/>
                  <a:pt x="2624299" y="123364"/>
                </a:cubicBezTo>
                <a:cubicBezTo>
                  <a:pt x="2624299" y="137822"/>
                  <a:pt x="2621703" y="150843"/>
                  <a:pt x="2616516" y="162418"/>
                </a:cubicBezTo>
                <a:cubicBezTo>
                  <a:pt x="2611328" y="173995"/>
                  <a:pt x="2603787" y="182869"/>
                  <a:pt x="2593894" y="189036"/>
                </a:cubicBezTo>
                <a:cubicBezTo>
                  <a:pt x="2584001" y="195199"/>
                  <a:pt x="2573600" y="198284"/>
                  <a:pt x="2562688" y="198284"/>
                </a:cubicBezTo>
                <a:cubicBezTo>
                  <a:pt x="2554704" y="198284"/>
                  <a:pt x="2547536" y="196600"/>
                  <a:pt x="2541198" y="193227"/>
                </a:cubicBezTo>
                <a:cubicBezTo>
                  <a:pt x="2534854" y="189856"/>
                  <a:pt x="2529640" y="185602"/>
                  <a:pt x="2525558" y="180453"/>
                </a:cubicBezTo>
                <a:lnTo>
                  <a:pt x="2525558" y="249257"/>
                </a:lnTo>
                <a:close/>
                <a:moveTo>
                  <a:pt x="2523298" y="125226"/>
                </a:moveTo>
                <a:cubicBezTo>
                  <a:pt x="2523298" y="143414"/>
                  <a:pt x="2526977" y="156855"/>
                  <a:pt x="2534342" y="165550"/>
                </a:cubicBezTo>
                <a:cubicBezTo>
                  <a:pt x="2541704" y="174243"/>
                  <a:pt x="2550622" y="178593"/>
                  <a:pt x="2561091" y="178593"/>
                </a:cubicBezTo>
                <a:cubicBezTo>
                  <a:pt x="2571736" y="178593"/>
                  <a:pt x="2580854" y="174089"/>
                  <a:pt x="2588440" y="165081"/>
                </a:cubicBezTo>
                <a:cubicBezTo>
                  <a:pt x="2596021" y="156078"/>
                  <a:pt x="2599816" y="142125"/>
                  <a:pt x="2599816" y="123228"/>
                </a:cubicBezTo>
                <a:cubicBezTo>
                  <a:pt x="2599816" y="105221"/>
                  <a:pt x="2596110" y="91735"/>
                  <a:pt x="2588705" y="82775"/>
                </a:cubicBezTo>
                <a:cubicBezTo>
                  <a:pt x="2581297" y="73814"/>
                  <a:pt x="2572444" y="69336"/>
                  <a:pt x="2562156" y="69336"/>
                </a:cubicBezTo>
                <a:cubicBezTo>
                  <a:pt x="2551950" y="69336"/>
                  <a:pt x="2542925" y="74102"/>
                  <a:pt x="2535073" y="83639"/>
                </a:cubicBezTo>
                <a:cubicBezTo>
                  <a:pt x="2527222" y="93179"/>
                  <a:pt x="2523298" y="107042"/>
                  <a:pt x="2523298" y="125226"/>
                </a:cubicBezTo>
                <a:close/>
                <a:moveTo>
                  <a:pt x="2644262" y="124427"/>
                </a:moveTo>
                <a:cubicBezTo>
                  <a:pt x="2644262" y="98255"/>
                  <a:pt x="2651537" y="78872"/>
                  <a:pt x="2666088" y="66273"/>
                </a:cubicBezTo>
                <a:cubicBezTo>
                  <a:pt x="2678246" y="55804"/>
                  <a:pt x="2693059" y="50569"/>
                  <a:pt x="2710534" y="50569"/>
                </a:cubicBezTo>
                <a:cubicBezTo>
                  <a:pt x="2729963" y="50569"/>
                  <a:pt x="2745846" y="56934"/>
                  <a:pt x="2758180" y="69668"/>
                </a:cubicBezTo>
                <a:cubicBezTo>
                  <a:pt x="2770514" y="82400"/>
                  <a:pt x="2776677" y="99986"/>
                  <a:pt x="2776677" y="122428"/>
                </a:cubicBezTo>
                <a:cubicBezTo>
                  <a:pt x="2776677" y="140620"/>
                  <a:pt x="2773948" y="154926"/>
                  <a:pt x="2768493" y="165348"/>
                </a:cubicBezTo>
                <a:cubicBezTo>
                  <a:pt x="2763036" y="175773"/>
                  <a:pt x="2755095" y="183869"/>
                  <a:pt x="2744673" y="189634"/>
                </a:cubicBezTo>
                <a:cubicBezTo>
                  <a:pt x="2734244" y="195401"/>
                  <a:pt x="2722867" y="198284"/>
                  <a:pt x="2710534" y="198284"/>
                </a:cubicBezTo>
                <a:cubicBezTo>
                  <a:pt x="2690751" y="198284"/>
                  <a:pt x="2674761" y="191942"/>
                  <a:pt x="2662560" y="179254"/>
                </a:cubicBezTo>
                <a:cubicBezTo>
                  <a:pt x="2650360" y="166568"/>
                  <a:pt x="2644262" y="148294"/>
                  <a:pt x="2644262" y="124427"/>
                </a:cubicBezTo>
                <a:close/>
                <a:moveTo>
                  <a:pt x="2668886" y="124427"/>
                </a:moveTo>
                <a:cubicBezTo>
                  <a:pt x="2668886" y="142527"/>
                  <a:pt x="2672831" y="156078"/>
                  <a:pt x="2680725" y="165081"/>
                </a:cubicBezTo>
                <a:cubicBezTo>
                  <a:pt x="2688620" y="174089"/>
                  <a:pt x="2698557" y="178593"/>
                  <a:pt x="2710534" y="178593"/>
                </a:cubicBezTo>
                <a:cubicBezTo>
                  <a:pt x="2722425" y="178593"/>
                  <a:pt x="2732317" y="174068"/>
                  <a:pt x="2740212" y="165012"/>
                </a:cubicBezTo>
                <a:cubicBezTo>
                  <a:pt x="2748107" y="155967"/>
                  <a:pt x="2752053" y="142168"/>
                  <a:pt x="2752053" y="123627"/>
                </a:cubicBezTo>
                <a:cubicBezTo>
                  <a:pt x="2752053" y="106149"/>
                  <a:pt x="2748082" y="92908"/>
                  <a:pt x="2740147" y="83902"/>
                </a:cubicBezTo>
                <a:cubicBezTo>
                  <a:pt x="2732205" y="74901"/>
                  <a:pt x="2722335" y="70398"/>
                  <a:pt x="2710534" y="70398"/>
                </a:cubicBezTo>
                <a:cubicBezTo>
                  <a:pt x="2698557" y="70398"/>
                  <a:pt x="2688620" y="74877"/>
                  <a:pt x="2680725" y="83837"/>
                </a:cubicBezTo>
                <a:cubicBezTo>
                  <a:pt x="2672831" y="92800"/>
                  <a:pt x="2668886" y="106326"/>
                  <a:pt x="2668886" y="124427"/>
                </a:cubicBezTo>
                <a:close/>
                <a:moveTo>
                  <a:pt x="2817655" y="53762"/>
                </a:moveTo>
                <a:lnTo>
                  <a:pt x="2916133" y="53762"/>
                </a:lnTo>
                <a:lnTo>
                  <a:pt x="2916133" y="175396"/>
                </a:lnTo>
                <a:lnTo>
                  <a:pt x="2931437" y="175396"/>
                </a:lnTo>
                <a:lnTo>
                  <a:pt x="2931437" y="235145"/>
                </a:lnTo>
                <a:lnTo>
                  <a:pt x="2911746" y="235145"/>
                </a:lnTo>
                <a:lnTo>
                  <a:pt x="2911746" y="195091"/>
                </a:lnTo>
                <a:lnTo>
                  <a:pt x="2800490" y="195091"/>
                </a:lnTo>
                <a:lnTo>
                  <a:pt x="2800490" y="235145"/>
                </a:lnTo>
                <a:lnTo>
                  <a:pt x="2780795" y="235145"/>
                </a:lnTo>
                <a:lnTo>
                  <a:pt x="2780795" y="175396"/>
                </a:lnTo>
                <a:lnTo>
                  <a:pt x="2793435" y="175396"/>
                </a:lnTo>
                <a:cubicBezTo>
                  <a:pt x="2810294" y="152507"/>
                  <a:pt x="2818365" y="111963"/>
                  <a:pt x="2817655" y="53762"/>
                </a:cubicBezTo>
                <a:close/>
                <a:moveTo>
                  <a:pt x="2837618" y="73592"/>
                </a:moveTo>
                <a:cubicBezTo>
                  <a:pt x="2835846" y="119459"/>
                  <a:pt x="2828747" y="153396"/>
                  <a:pt x="2816327" y="175396"/>
                </a:cubicBezTo>
                <a:lnTo>
                  <a:pt x="2892316" y="175396"/>
                </a:lnTo>
                <a:lnTo>
                  <a:pt x="2892316" y="73592"/>
                </a:lnTo>
                <a:close/>
                <a:moveTo>
                  <a:pt x="2956720" y="249520"/>
                </a:moveTo>
                <a:lnTo>
                  <a:pt x="2954059" y="227030"/>
                </a:lnTo>
                <a:cubicBezTo>
                  <a:pt x="2959294" y="228449"/>
                  <a:pt x="2963863" y="229158"/>
                  <a:pt x="2967765" y="229158"/>
                </a:cubicBezTo>
                <a:cubicBezTo>
                  <a:pt x="2973089" y="229158"/>
                  <a:pt x="2977345" y="228273"/>
                  <a:pt x="2980541" y="226497"/>
                </a:cubicBezTo>
                <a:cubicBezTo>
                  <a:pt x="2983738" y="224723"/>
                  <a:pt x="2986355" y="222239"/>
                  <a:pt x="2988396" y="219046"/>
                </a:cubicBezTo>
                <a:cubicBezTo>
                  <a:pt x="2989901" y="216652"/>
                  <a:pt x="2992342" y="210709"/>
                  <a:pt x="2995711" y="201215"/>
                </a:cubicBezTo>
                <a:cubicBezTo>
                  <a:pt x="2996154" y="199883"/>
                  <a:pt x="2996867" y="197928"/>
                  <a:pt x="2997843" y="195358"/>
                </a:cubicBezTo>
                <a:lnTo>
                  <a:pt x="2944210" y="53762"/>
                </a:lnTo>
                <a:lnTo>
                  <a:pt x="2970030" y="53762"/>
                </a:lnTo>
                <a:lnTo>
                  <a:pt x="2999441" y="135608"/>
                </a:lnTo>
                <a:cubicBezTo>
                  <a:pt x="3003254" y="145984"/>
                  <a:pt x="3006666" y="156899"/>
                  <a:pt x="3009686" y="168343"/>
                </a:cubicBezTo>
                <a:cubicBezTo>
                  <a:pt x="3012433" y="157342"/>
                  <a:pt x="3015720" y="146607"/>
                  <a:pt x="3019533" y="136138"/>
                </a:cubicBezTo>
                <a:lnTo>
                  <a:pt x="3049740" y="53762"/>
                </a:lnTo>
                <a:lnTo>
                  <a:pt x="3073695" y="53762"/>
                </a:lnTo>
                <a:lnTo>
                  <a:pt x="3019931" y="197485"/>
                </a:lnTo>
                <a:cubicBezTo>
                  <a:pt x="3014164" y="213008"/>
                  <a:pt x="3009686" y="223704"/>
                  <a:pt x="3006490" y="229562"/>
                </a:cubicBezTo>
                <a:cubicBezTo>
                  <a:pt x="3002232" y="237456"/>
                  <a:pt x="2997354" y="243245"/>
                  <a:pt x="2991852" y="246928"/>
                </a:cubicBezTo>
                <a:cubicBezTo>
                  <a:pt x="2986351" y="250607"/>
                  <a:pt x="2979786" y="252446"/>
                  <a:pt x="2972157" y="252446"/>
                </a:cubicBezTo>
                <a:cubicBezTo>
                  <a:pt x="2967542" y="252446"/>
                  <a:pt x="2962401" y="251470"/>
                  <a:pt x="2956720" y="249520"/>
                </a:cubicBezTo>
                <a:close/>
                <a:moveTo>
                  <a:pt x="3092562" y="53762"/>
                </a:moveTo>
                <a:lnTo>
                  <a:pt x="3116516" y="53762"/>
                </a:lnTo>
                <a:lnTo>
                  <a:pt x="3116516" y="114848"/>
                </a:lnTo>
                <a:cubicBezTo>
                  <a:pt x="3124145" y="114848"/>
                  <a:pt x="3129491" y="113382"/>
                  <a:pt x="3132552" y="110452"/>
                </a:cubicBezTo>
                <a:cubicBezTo>
                  <a:pt x="3135615" y="107528"/>
                  <a:pt x="3140114" y="99011"/>
                  <a:pt x="3146062" y="84906"/>
                </a:cubicBezTo>
                <a:cubicBezTo>
                  <a:pt x="3150759" y="73724"/>
                  <a:pt x="3154576" y="66363"/>
                  <a:pt x="3157506" y="62813"/>
                </a:cubicBezTo>
                <a:cubicBezTo>
                  <a:pt x="3160433" y="59260"/>
                  <a:pt x="3163806" y="56866"/>
                  <a:pt x="3167618" y="55627"/>
                </a:cubicBezTo>
                <a:cubicBezTo>
                  <a:pt x="3171431" y="54386"/>
                  <a:pt x="3177551" y="53762"/>
                  <a:pt x="3185982" y="53762"/>
                </a:cubicBezTo>
                <a:lnTo>
                  <a:pt x="3190771" y="53762"/>
                </a:lnTo>
                <a:lnTo>
                  <a:pt x="3190771" y="73592"/>
                </a:lnTo>
                <a:lnTo>
                  <a:pt x="3184117" y="73458"/>
                </a:lnTo>
                <a:cubicBezTo>
                  <a:pt x="3177818" y="73458"/>
                  <a:pt x="3173782" y="74390"/>
                  <a:pt x="3172010" y="76255"/>
                </a:cubicBezTo>
                <a:cubicBezTo>
                  <a:pt x="3170146" y="78207"/>
                  <a:pt x="3167305" y="84013"/>
                  <a:pt x="3163492" y="93687"/>
                </a:cubicBezTo>
                <a:cubicBezTo>
                  <a:pt x="3159854" y="102914"/>
                  <a:pt x="3156526" y="109299"/>
                  <a:pt x="3153514" y="112849"/>
                </a:cubicBezTo>
                <a:cubicBezTo>
                  <a:pt x="3150494" y="116402"/>
                  <a:pt x="3145835" y="119639"/>
                  <a:pt x="3139539" y="122565"/>
                </a:cubicBezTo>
                <a:cubicBezTo>
                  <a:pt x="3149827" y="125312"/>
                  <a:pt x="3159944" y="134900"/>
                  <a:pt x="3169880" y="151308"/>
                </a:cubicBezTo>
                <a:lnTo>
                  <a:pt x="3196094" y="195091"/>
                </a:lnTo>
                <a:lnTo>
                  <a:pt x="3169746" y="195091"/>
                </a:lnTo>
                <a:lnTo>
                  <a:pt x="3144194" y="151308"/>
                </a:lnTo>
                <a:cubicBezTo>
                  <a:pt x="3138962" y="142527"/>
                  <a:pt x="3134394" y="136735"/>
                  <a:pt x="3130487" y="133942"/>
                </a:cubicBezTo>
                <a:cubicBezTo>
                  <a:pt x="3126586" y="131148"/>
                  <a:pt x="3121928" y="129751"/>
                  <a:pt x="3116516" y="129751"/>
                </a:cubicBezTo>
                <a:lnTo>
                  <a:pt x="3116516" y="195091"/>
                </a:lnTo>
                <a:lnTo>
                  <a:pt x="3092562" y="195091"/>
                </a:lnTo>
                <a:close/>
                <a:moveTo>
                  <a:pt x="3212334" y="53762"/>
                </a:moveTo>
                <a:lnTo>
                  <a:pt x="3236285" y="53762"/>
                </a:lnTo>
                <a:lnTo>
                  <a:pt x="3236285" y="175396"/>
                </a:lnTo>
                <a:lnTo>
                  <a:pt x="3302557" y="175396"/>
                </a:lnTo>
                <a:lnTo>
                  <a:pt x="3302557" y="53762"/>
                </a:lnTo>
                <a:lnTo>
                  <a:pt x="3326512" y="53762"/>
                </a:lnTo>
                <a:lnTo>
                  <a:pt x="3326512" y="175396"/>
                </a:lnTo>
                <a:lnTo>
                  <a:pt x="3341949" y="175396"/>
                </a:lnTo>
                <a:lnTo>
                  <a:pt x="3341949" y="235145"/>
                </a:lnTo>
                <a:lnTo>
                  <a:pt x="3322252" y="235145"/>
                </a:lnTo>
                <a:lnTo>
                  <a:pt x="3322252" y="195091"/>
                </a:lnTo>
                <a:lnTo>
                  <a:pt x="3212334" y="195091"/>
                </a:lnTo>
                <a:close/>
                <a:moveTo>
                  <a:pt x="3368035" y="53762"/>
                </a:moveTo>
                <a:lnTo>
                  <a:pt x="3391988" y="53762"/>
                </a:lnTo>
                <a:lnTo>
                  <a:pt x="3391988" y="161557"/>
                </a:lnTo>
                <a:lnTo>
                  <a:pt x="3458394" y="53762"/>
                </a:lnTo>
                <a:lnTo>
                  <a:pt x="3484209" y="53762"/>
                </a:lnTo>
                <a:lnTo>
                  <a:pt x="3484209" y="195091"/>
                </a:lnTo>
                <a:lnTo>
                  <a:pt x="3460256" y="195091"/>
                </a:lnTo>
                <a:lnTo>
                  <a:pt x="3460256" y="87966"/>
                </a:lnTo>
                <a:lnTo>
                  <a:pt x="3393850" y="195091"/>
                </a:lnTo>
                <a:lnTo>
                  <a:pt x="3368035" y="195091"/>
                </a:lnTo>
                <a:close/>
                <a:moveTo>
                  <a:pt x="3520274" y="53762"/>
                </a:moveTo>
                <a:lnTo>
                  <a:pt x="3544230" y="53762"/>
                </a:lnTo>
                <a:lnTo>
                  <a:pt x="3544230" y="161557"/>
                </a:lnTo>
                <a:lnTo>
                  <a:pt x="3610634" y="53762"/>
                </a:lnTo>
                <a:lnTo>
                  <a:pt x="3636450" y="53762"/>
                </a:lnTo>
                <a:lnTo>
                  <a:pt x="3636450" y="195091"/>
                </a:lnTo>
                <a:lnTo>
                  <a:pt x="3612496" y="195091"/>
                </a:lnTo>
                <a:lnTo>
                  <a:pt x="3612496" y="87966"/>
                </a:lnTo>
                <a:lnTo>
                  <a:pt x="3546094" y="195091"/>
                </a:lnTo>
                <a:lnTo>
                  <a:pt x="3520274" y="195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5791409" y="1855226"/>
            <a:ext cx="3313923" cy="255775"/>
          </a:xfrm>
          <a:custGeom>
            <a:avLst/>
            <a:gdLst/>
            <a:ahLst/>
            <a:cxnLst/>
            <a:rect l="l" t="t" r="r" b="b"/>
            <a:pathLst>
              <a:path w="3313923" h="255775">
                <a:moveTo>
                  <a:pt x="47247" y="255775"/>
                </a:moveTo>
                <a:cubicBezTo>
                  <a:pt x="34027" y="239094"/>
                  <a:pt x="22850" y="219574"/>
                  <a:pt x="13710" y="197218"/>
                </a:cubicBezTo>
                <a:cubicBezTo>
                  <a:pt x="4570" y="174866"/>
                  <a:pt x="0" y="151706"/>
                  <a:pt x="0" y="127755"/>
                </a:cubicBezTo>
                <a:cubicBezTo>
                  <a:pt x="0" y="106642"/>
                  <a:pt x="3416" y="86413"/>
                  <a:pt x="10251" y="67071"/>
                </a:cubicBezTo>
                <a:cubicBezTo>
                  <a:pt x="18231" y="44625"/>
                  <a:pt x="30564" y="22269"/>
                  <a:pt x="47247" y="0"/>
                </a:cubicBezTo>
                <a:lnTo>
                  <a:pt x="64412" y="0"/>
                </a:lnTo>
                <a:cubicBezTo>
                  <a:pt x="53677" y="18456"/>
                  <a:pt x="46581" y="31629"/>
                  <a:pt x="43122" y="39523"/>
                </a:cubicBezTo>
                <a:cubicBezTo>
                  <a:pt x="37707" y="51768"/>
                  <a:pt x="33448" y="64544"/>
                  <a:pt x="30346" y="77849"/>
                </a:cubicBezTo>
                <a:cubicBezTo>
                  <a:pt x="26533" y="94438"/>
                  <a:pt x="24625" y="111121"/>
                  <a:pt x="24625" y="127886"/>
                </a:cubicBezTo>
                <a:cubicBezTo>
                  <a:pt x="24625" y="170560"/>
                  <a:pt x="37887" y="213191"/>
                  <a:pt x="64412" y="255775"/>
                </a:cubicBezTo>
                <a:close/>
                <a:moveTo>
                  <a:pt x="103940" y="57091"/>
                </a:moveTo>
                <a:lnTo>
                  <a:pt x="215194" y="57091"/>
                </a:lnTo>
                <a:lnTo>
                  <a:pt x="215194" y="198421"/>
                </a:lnTo>
                <a:lnTo>
                  <a:pt x="191369" y="198421"/>
                </a:lnTo>
                <a:lnTo>
                  <a:pt x="191369" y="76917"/>
                </a:lnTo>
                <a:lnTo>
                  <a:pt x="127895" y="76917"/>
                </a:lnTo>
                <a:lnTo>
                  <a:pt x="127895" y="147314"/>
                </a:lnTo>
                <a:cubicBezTo>
                  <a:pt x="127895" y="163731"/>
                  <a:pt x="127361" y="174556"/>
                  <a:pt x="126299" y="179787"/>
                </a:cubicBezTo>
                <a:cubicBezTo>
                  <a:pt x="125230" y="185021"/>
                  <a:pt x="122304" y="189589"/>
                  <a:pt x="117512" y="193496"/>
                </a:cubicBezTo>
                <a:cubicBezTo>
                  <a:pt x="112720" y="197402"/>
                  <a:pt x="105801" y="199353"/>
                  <a:pt x="96754" y="199353"/>
                </a:cubicBezTo>
                <a:cubicBezTo>
                  <a:pt x="91163" y="199353"/>
                  <a:pt x="84731" y="198996"/>
                  <a:pt x="77455" y="198283"/>
                </a:cubicBezTo>
                <a:lnTo>
                  <a:pt x="77455" y="178325"/>
                </a:lnTo>
                <a:lnTo>
                  <a:pt x="87971" y="178325"/>
                </a:lnTo>
                <a:cubicBezTo>
                  <a:pt x="92941" y="178325"/>
                  <a:pt x="96489" y="177818"/>
                  <a:pt x="98620" y="176795"/>
                </a:cubicBezTo>
                <a:cubicBezTo>
                  <a:pt x="100747" y="175773"/>
                  <a:pt x="102166" y="174156"/>
                  <a:pt x="102874" y="171939"/>
                </a:cubicBezTo>
                <a:cubicBezTo>
                  <a:pt x="103584" y="169721"/>
                  <a:pt x="103940" y="162489"/>
                  <a:pt x="103940" y="150245"/>
                </a:cubicBezTo>
                <a:close/>
                <a:moveTo>
                  <a:pt x="348002" y="152905"/>
                </a:moveTo>
                <a:lnTo>
                  <a:pt x="372756" y="155966"/>
                </a:lnTo>
                <a:cubicBezTo>
                  <a:pt x="368849" y="170427"/>
                  <a:pt x="361621" y="181648"/>
                  <a:pt x="351061" y="189632"/>
                </a:cubicBezTo>
                <a:cubicBezTo>
                  <a:pt x="340503" y="197618"/>
                  <a:pt x="327018" y="201610"/>
                  <a:pt x="310609" y="201610"/>
                </a:cubicBezTo>
                <a:cubicBezTo>
                  <a:pt x="289937" y="201610"/>
                  <a:pt x="273543" y="195246"/>
                  <a:pt x="261436" y="182512"/>
                </a:cubicBezTo>
                <a:cubicBezTo>
                  <a:pt x="249326" y="169782"/>
                  <a:pt x="243271" y="151930"/>
                  <a:pt x="243271" y="128954"/>
                </a:cubicBezTo>
                <a:cubicBezTo>
                  <a:pt x="243271" y="105177"/>
                  <a:pt x="249390" y="86719"/>
                  <a:pt x="261634" y="73590"/>
                </a:cubicBezTo>
                <a:cubicBezTo>
                  <a:pt x="273874" y="60460"/>
                  <a:pt x="289757" y="53895"/>
                  <a:pt x="309277" y="53895"/>
                </a:cubicBezTo>
                <a:cubicBezTo>
                  <a:pt x="328173" y="53895"/>
                  <a:pt x="343610" y="60325"/>
                  <a:pt x="355588" y="73191"/>
                </a:cubicBezTo>
                <a:cubicBezTo>
                  <a:pt x="367568" y="86053"/>
                  <a:pt x="373554" y="104155"/>
                  <a:pt x="373554" y="127490"/>
                </a:cubicBezTo>
                <a:cubicBezTo>
                  <a:pt x="373554" y="128909"/>
                  <a:pt x="373509" y="131036"/>
                  <a:pt x="373418" y="133875"/>
                </a:cubicBezTo>
                <a:lnTo>
                  <a:pt x="268025" y="133875"/>
                </a:lnTo>
                <a:cubicBezTo>
                  <a:pt x="268910" y="149402"/>
                  <a:pt x="273302" y="161290"/>
                  <a:pt x="281197" y="169541"/>
                </a:cubicBezTo>
                <a:cubicBezTo>
                  <a:pt x="289092" y="177792"/>
                  <a:pt x="298941" y="181918"/>
                  <a:pt x="310742" y="181918"/>
                </a:cubicBezTo>
                <a:cubicBezTo>
                  <a:pt x="319522" y="181918"/>
                  <a:pt x="327022" y="179611"/>
                  <a:pt x="333230" y="174996"/>
                </a:cubicBezTo>
                <a:cubicBezTo>
                  <a:pt x="339444" y="170381"/>
                  <a:pt x="344366" y="163018"/>
                  <a:pt x="348002" y="152905"/>
                </a:cubicBezTo>
                <a:close/>
                <a:moveTo>
                  <a:pt x="269353" y="114180"/>
                </a:moveTo>
                <a:lnTo>
                  <a:pt x="348269" y="114180"/>
                </a:lnTo>
                <a:cubicBezTo>
                  <a:pt x="347203" y="102293"/>
                  <a:pt x="344189" y="93376"/>
                  <a:pt x="339218" y="87429"/>
                </a:cubicBezTo>
                <a:cubicBezTo>
                  <a:pt x="331589" y="78205"/>
                  <a:pt x="321696" y="73590"/>
                  <a:pt x="309544" y="73590"/>
                </a:cubicBezTo>
                <a:cubicBezTo>
                  <a:pt x="298542" y="73590"/>
                  <a:pt x="289294" y="77273"/>
                  <a:pt x="281798" y="84635"/>
                </a:cubicBezTo>
                <a:cubicBezTo>
                  <a:pt x="274299" y="92005"/>
                  <a:pt x="270152" y="101847"/>
                  <a:pt x="269353" y="114180"/>
                </a:cubicBezTo>
                <a:close/>
                <a:moveTo>
                  <a:pt x="402964" y="57091"/>
                </a:moveTo>
                <a:lnTo>
                  <a:pt x="484273" y="57091"/>
                </a:lnTo>
                <a:lnTo>
                  <a:pt x="484273" y="76917"/>
                </a:lnTo>
                <a:lnTo>
                  <a:pt x="426914" y="76917"/>
                </a:lnTo>
                <a:lnTo>
                  <a:pt x="426914" y="198421"/>
                </a:lnTo>
                <a:lnTo>
                  <a:pt x="402964" y="198421"/>
                </a:lnTo>
                <a:close/>
                <a:moveTo>
                  <a:pt x="502104" y="57091"/>
                </a:moveTo>
                <a:lnTo>
                  <a:pt x="526058" y="57091"/>
                </a:lnTo>
                <a:lnTo>
                  <a:pt x="526058" y="118176"/>
                </a:lnTo>
                <a:cubicBezTo>
                  <a:pt x="533686" y="118176"/>
                  <a:pt x="539033" y="116711"/>
                  <a:pt x="542092" y="113780"/>
                </a:cubicBezTo>
                <a:cubicBezTo>
                  <a:pt x="545156" y="110854"/>
                  <a:pt x="549660" y="102336"/>
                  <a:pt x="555604" y="88232"/>
                </a:cubicBezTo>
                <a:cubicBezTo>
                  <a:pt x="560301" y="77053"/>
                  <a:pt x="564116" y="69689"/>
                  <a:pt x="567048" y="66139"/>
                </a:cubicBezTo>
                <a:cubicBezTo>
                  <a:pt x="569974" y="62589"/>
                  <a:pt x="573348" y="60195"/>
                  <a:pt x="577159" y="58953"/>
                </a:cubicBezTo>
                <a:cubicBezTo>
                  <a:pt x="580972" y="57711"/>
                  <a:pt x="587096" y="57091"/>
                  <a:pt x="595527" y="57091"/>
                </a:cubicBezTo>
                <a:lnTo>
                  <a:pt x="600315" y="57091"/>
                </a:lnTo>
                <a:lnTo>
                  <a:pt x="600315" y="76917"/>
                </a:lnTo>
                <a:lnTo>
                  <a:pt x="593659" y="76788"/>
                </a:lnTo>
                <a:cubicBezTo>
                  <a:pt x="587363" y="76788"/>
                  <a:pt x="583323" y="77720"/>
                  <a:pt x="581553" y="79581"/>
                </a:cubicBezTo>
                <a:cubicBezTo>
                  <a:pt x="579691" y="81532"/>
                  <a:pt x="576847" y="87343"/>
                  <a:pt x="573034" y="97015"/>
                </a:cubicBezTo>
                <a:cubicBezTo>
                  <a:pt x="569395" y="106239"/>
                  <a:pt x="566069" y="112628"/>
                  <a:pt x="563055" y="116178"/>
                </a:cubicBezTo>
                <a:cubicBezTo>
                  <a:pt x="560035" y="119728"/>
                  <a:pt x="555380" y="122968"/>
                  <a:pt x="549080" y="125891"/>
                </a:cubicBezTo>
                <a:cubicBezTo>
                  <a:pt x="559369" y="128642"/>
                  <a:pt x="569485" y="138225"/>
                  <a:pt x="579424" y="154637"/>
                </a:cubicBezTo>
                <a:lnTo>
                  <a:pt x="605636" y="198421"/>
                </a:lnTo>
                <a:lnTo>
                  <a:pt x="579288" y="198421"/>
                </a:lnTo>
                <a:lnTo>
                  <a:pt x="553734" y="154637"/>
                </a:lnTo>
                <a:cubicBezTo>
                  <a:pt x="548505" y="145853"/>
                  <a:pt x="543935" y="140064"/>
                  <a:pt x="540033" y="137270"/>
                </a:cubicBezTo>
                <a:cubicBezTo>
                  <a:pt x="536127" y="134474"/>
                  <a:pt x="531469" y="133080"/>
                  <a:pt x="526058" y="133080"/>
                </a:cubicBezTo>
                <a:lnTo>
                  <a:pt x="526058" y="198421"/>
                </a:lnTo>
                <a:lnTo>
                  <a:pt x="502104" y="198421"/>
                </a:lnTo>
                <a:close/>
                <a:moveTo>
                  <a:pt x="615558" y="127755"/>
                </a:moveTo>
                <a:cubicBezTo>
                  <a:pt x="615558" y="101584"/>
                  <a:pt x="622834" y="82198"/>
                  <a:pt x="637384" y="69602"/>
                </a:cubicBezTo>
                <a:cubicBezTo>
                  <a:pt x="649538" y="59130"/>
                  <a:pt x="664355" y="53895"/>
                  <a:pt x="681830" y="53895"/>
                </a:cubicBezTo>
                <a:cubicBezTo>
                  <a:pt x="701259" y="53895"/>
                  <a:pt x="717142" y="60260"/>
                  <a:pt x="729476" y="72993"/>
                </a:cubicBezTo>
                <a:cubicBezTo>
                  <a:pt x="741806" y="85726"/>
                  <a:pt x="747973" y="103312"/>
                  <a:pt x="747973" y="125758"/>
                </a:cubicBezTo>
                <a:cubicBezTo>
                  <a:pt x="747973" y="143945"/>
                  <a:pt x="745244" y="158252"/>
                  <a:pt x="739787" y="168677"/>
                </a:cubicBezTo>
                <a:cubicBezTo>
                  <a:pt x="734332" y="179099"/>
                  <a:pt x="726391" y="187195"/>
                  <a:pt x="715966" y="192960"/>
                </a:cubicBezTo>
                <a:cubicBezTo>
                  <a:pt x="705540" y="198727"/>
                  <a:pt x="694163" y="201610"/>
                  <a:pt x="681830" y="201610"/>
                </a:cubicBezTo>
                <a:cubicBezTo>
                  <a:pt x="662045" y="201610"/>
                  <a:pt x="646053" y="195270"/>
                  <a:pt x="633856" y="182580"/>
                </a:cubicBezTo>
                <a:cubicBezTo>
                  <a:pt x="621656" y="169894"/>
                  <a:pt x="615558" y="151620"/>
                  <a:pt x="615558" y="127755"/>
                </a:cubicBezTo>
                <a:close/>
                <a:moveTo>
                  <a:pt x="640178" y="127755"/>
                </a:moveTo>
                <a:cubicBezTo>
                  <a:pt x="640178" y="145853"/>
                  <a:pt x="644127" y="159404"/>
                  <a:pt x="652022" y="168410"/>
                </a:cubicBezTo>
                <a:cubicBezTo>
                  <a:pt x="659916" y="177415"/>
                  <a:pt x="669853" y="181918"/>
                  <a:pt x="681830" y="181918"/>
                </a:cubicBezTo>
                <a:cubicBezTo>
                  <a:pt x="693717" y="181918"/>
                  <a:pt x="703609" y="177393"/>
                  <a:pt x="711505" y="168342"/>
                </a:cubicBezTo>
                <a:cubicBezTo>
                  <a:pt x="719403" y="159292"/>
                  <a:pt x="723349" y="145497"/>
                  <a:pt x="723349" y="126956"/>
                </a:cubicBezTo>
                <a:cubicBezTo>
                  <a:pt x="723349" y="109479"/>
                  <a:pt x="719378" y="96234"/>
                  <a:pt x="711440" y="87231"/>
                </a:cubicBezTo>
                <a:cubicBezTo>
                  <a:pt x="703498" y="78226"/>
                  <a:pt x="693631" y="73727"/>
                  <a:pt x="681830" y="73727"/>
                </a:cubicBezTo>
                <a:cubicBezTo>
                  <a:pt x="669853" y="73727"/>
                  <a:pt x="659916" y="78205"/>
                  <a:pt x="652022" y="87166"/>
                </a:cubicBezTo>
                <a:cubicBezTo>
                  <a:pt x="644127" y="96126"/>
                  <a:pt x="640178" y="109655"/>
                  <a:pt x="640178" y="127755"/>
                </a:cubicBezTo>
                <a:close/>
                <a:moveTo>
                  <a:pt x="868270" y="146653"/>
                </a:moveTo>
                <a:lnTo>
                  <a:pt x="891825" y="149712"/>
                </a:lnTo>
                <a:cubicBezTo>
                  <a:pt x="889254" y="165948"/>
                  <a:pt x="882663" y="178657"/>
                  <a:pt x="872065" y="187836"/>
                </a:cubicBezTo>
                <a:cubicBezTo>
                  <a:pt x="861463" y="197020"/>
                  <a:pt x="848441" y="201610"/>
                  <a:pt x="833009" y="201610"/>
                </a:cubicBezTo>
                <a:cubicBezTo>
                  <a:pt x="813665" y="201610"/>
                  <a:pt x="798116" y="195289"/>
                  <a:pt x="786363" y="182649"/>
                </a:cubicBezTo>
                <a:cubicBezTo>
                  <a:pt x="774609" y="170006"/>
                  <a:pt x="768730" y="151883"/>
                  <a:pt x="768730" y="128285"/>
                </a:cubicBezTo>
                <a:cubicBezTo>
                  <a:pt x="768730" y="113029"/>
                  <a:pt x="771261" y="99676"/>
                  <a:pt x="776319" y="88228"/>
                </a:cubicBezTo>
                <a:cubicBezTo>
                  <a:pt x="781374" y="76784"/>
                  <a:pt x="789070" y="68201"/>
                  <a:pt x="799406" y="62477"/>
                </a:cubicBezTo>
                <a:cubicBezTo>
                  <a:pt x="809742" y="56757"/>
                  <a:pt x="820984" y="53895"/>
                  <a:pt x="833138" y="53895"/>
                </a:cubicBezTo>
                <a:cubicBezTo>
                  <a:pt x="848485" y="53895"/>
                  <a:pt x="861041" y="57776"/>
                  <a:pt x="870801" y="65537"/>
                </a:cubicBezTo>
                <a:cubicBezTo>
                  <a:pt x="880561" y="73303"/>
                  <a:pt x="886817" y="84325"/>
                  <a:pt x="889564" y="98610"/>
                </a:cubicBezTo>
                <a:lnTo>
                  <a:pt x="866276" y="102203"/>
                </a:lnTo>
                <a:cubicBezTo>
                  <a:pt x="864063" y="92714"/>
                  <a:pt x="860130" y="85567"/>
                  <a:pt x="854501" y="80776"/>
                </a:cubicBezTo>
                <a:cubicBezTo>
                  <a:pt x="848866" y="75984"/>
                  <a:pt x="842055" y="73590"/>
                  <a:pt x="834070" y="73590"/>
                </a:cubicBezTo>
                <a:cubicBezTo>
                  <a:pt x="822006" y="73590"/>
                  <a:pt x="812201" y="77918"/>
                  <a:pt x="804662" y="86568"/>
                </a:cubicBezTo>
                <a:cubicBezTo>
                  <a:pt x="797120" y="95219"/>
                  <a:pt x="793350" y="108902"/>
                  <a:pt x="793350" y="127620"/>
                </a:cubicBezTo>
                <a:cubicBezTo>
                  <a:pt x="793350" y="146606"/>
                  <a:pt x="796990" y="160404"/>
                  <a:pt x="804262" y="169009"/>
                </a:cubicBezTo>
                <a:cubicBezTo>
                  <a:pt x="811538" y="177616"/>
                  <a:pt x="821031" y="181918"/>
                  <a:pt x="832741" y="181918"/>
                </a:cubicBezTo>
                <a:cubicBezTo>
                  <a:pt x="842145" y="181918"/>
                  <a:pt x="849997" y="179034"/>
                  <a:pt x="856297" y="173267"/>
                </a:cubicBezTo>
                <a:cubicBezTo>
                  <a:pt x="862597" y="167500"/>
                  <a:pt x="866586" y="158629"/>
                  <a:pt x="868270" y="146653"/>
                </a:cubicBezTo>
                <a:close/>
                <a:moveTo>
                  <a:pt x="899410" y="57091"/>
                </a:moveTo>
                <a:lnTo>
                  <a:pt x="1014254" y="57091"/>
                </a:lnTo>
                <a:lnTo>
                  <a:pt x="1014254" y="76917"/>
                </a:lnTo>
                <a:lnTo>
                  <a:pt x="968746" y="76917"/>
                </a:lnTo>
                <a:lnTo>
                  <a:pt x="968746" y="198421"/>
                </a:lnTo>
                <a:lnTo>
                  <a:pt x="944925" y="198421"/>
                </a:lnTo>
                <a:lnTo>
                  <a:pt x="944925" y="76917"/>
                </a:lnTo>
                <a:lnTo>
                  <a:pt x="899410" y="76917"/>
                </a:lnTo>
                <a:close/>
                <a:moveTo>
                  <a:pt x="1036751" y="57091"/>
                </a:moveTo>
                <a:lnTo>
                  <a:pt x="1060702" y="57091"/>
                </a:lnTo>
                <a:lnTo>
                  <a:pt x="1060702" y="112320"/>
                </a:lnTo>
                <a:lnTo>
                  <a:pt x="1091046" y="112320"/>
                </a:lnTo>
                <a:cubicBezTo>
                  <a:pt x="1110828" y="112320"/>
                  <a:pt x="1126066" y="116153"/>
                  <a:pt x="1136759" y="123832"/>
                </a:cubicBezTo>
                <a:cubicBezTo>
                  <a:pt x="1147446" y="131507"/>
                  <a:pt x="1152793" y="142083"/>
                  <a:pt x="1152793" y="155570"/>
                </a:cubicBezTo>
                <a:cubicBezTo>
                  <a:pt x="1152793" y="167371"/>
                  <a:pt x="1148335" y="177458"/>
                  <a:pt x="1139419" y="185841"/>
                </a:cubicBezTo>
                <a:cubicBezTo>
                  <a:pt x="1130501" y="194230"/>
                  <a:pt x="1116239" y="198421"/>
                  <a:pt x="1096632" y="198421"/>
                </a:cubicBezTo>
                <a:lnTo>
                  <a:pt x="1036751" y="198421"/>
                </a:lnTo>
                <a:close/>
                <a:moveTo>
                  <a:pt x="1060702" y="178724"/>
                </a:moveTo>
                <a:lnTo>
                  <a:pt x="1085850" y="178724"/>
                </a:lnTo>
                <a:cubicBezTo>
                  <a:pt x="1101022" y="178724"/>
                  <a:pt x="1111846" y="176860"/>
                  <a:pt x="1118323" y="173134"/>
                </a:cubicBezTo>
                <a:cubicBezTo>
                  <a:pt x="1124799" y="169404"/>
                  <a:pt x="1128040" y="163593"/>
                  <a:pt x="1128040" y="155699"/>
                </a:cubicBezTo>
                <a:cubicBezTo>
                  <a:pt x="1128040" y="149579"/>
                  <a:pt x="1125646" y="144126"/>
                  <a:pt x="1120854" y="139330"/>
                </a:cubicBezTo>
                <a:cubicBezTo>
                  <a:pt x="1116058" y="134539"/>
                  <a:pt x="1105460" y="132144"/>
                  <a:pt x="1089048" y="132144"/>
                </a:cubicBezTo>
                <a:lnTo>
                  <a:pt x="1060702" y="132144"/>
                </a:lnTo>
                <a:close/>
                <a:moveTo>
                  <a:pt x="1185398" y="198421"/>
                </a:moveTo>
                <a:lnTo>
                  <a:pt x="1185398" y="171136"/>
                </a:lnTo>
                <a:lnTo>
                  <a:pt x="1212675" y="171136"/>
                </a:lnTo>
                <a:lnTo>
                  <a:pt x="1212675" y="198421"/>
                </a:lnTo>
                <a:cubicBezTo>
                  <a:pt x="1212675" y="208446"/>
                  <a:pt x="1210904" y="216542"/>
                  <a:pt x="1207357" y="222706"/>
                </a:cubicBezTo>
                <a:cubicBezTo>
                  <a:pt x="1203806" y="228869"/>
                  <a:pt x="1198174" y="233639"/>
                  <a:pt x="1190453" y="237012"/>
                </a:cubicBezTo>
                <a:lnTo>
                  <a:pt x="1183799" y="226767"/>
                </a:lnTo>
                <a:cubicBezTo>
                  <a:pt x="1188858" y="224550"/>
                  <a:pt x="1192584" y="221287"/>
                  <a:pt x="1194977" y="216985"/>
                </a:cubicBezTo>
                <a:cubicBezTo>
                  <a:pt x="1197372" y="212680"/>
                  <a:pt x="1198707" y="206491"/>
                  <a:pt x="1198970" y="198421"/>
                </a:cubicBezTo>
                <a:close/>
                <a:moveTo>
                  <a:pt x="1321997" y="57091"/>
                </a:moveTo>
                <a:lnTo>
                  <a:pt x="1377220" y="57091"/>
                </a:lnTo>
                <a:cubicBezTo>
                  <a:pt x="1390793" y="57091"/>
                  <a:pt x="1400887" y="58221"/>
                  <a:pt x="1407497" y="60482"/>
                </a:cubicBezTo>
                <a:cubicBezTo>
                  <a:pt x="1414106" y="62747"/>
                  <a:pt x="1419783" y="66891"/>
                  <a:pt x="1424528" y="72924"/>
                </a:cubicBezTo>
                <a:cubicBezTo>
                  <a:pt x="1429276" y="78958"/>
                  <a:pt x="1431648" y="86191"/>
                  <a:pt x="1431648" y="94621"/>
                </a:cubicBezTo>
                <a:cubicBezTo>
                  <a:pt x="1431648" y="101365"/>
                  <a:pt x="1430255" y="107240"/>
                  <a:pt x="1427459" y="112251"/>
                </a:cubicBezTo>
                <a:cubicBezTo>
                  <a:pt x="1424665" y="117265"/>
                  <a:pt x="1420471" y="121456"/>
                  <a:pt x="1414883" y="124829"/>
                </a:cubicBezTo>
                <a:cubicBezTo>
                  <a:pt x="1421537" y="127047"/>
                  <a:pt x="1427063" y="131195"/>
                  <a:pt x="1431454" y="137270"/>
                </a:cubicBezTo>
                <a:cubicBezTo>
                  <a:pt x="1435843" y="143347"/>
                  <a:pt x="1438039" y="150558"/>
                  <a:pt x="1438039" y="158896"/>
                </a:cubicBezTo>
                <a:cubicBezTo>
                  <a:pt x="1437150" y="172292"/>
                  <a:pt x="1432358" y="182227"/>
                  <a:pt x="1423667" y="188704"/>
                </a:cubicBezTo>
                <a:cubicBezTo>
                  <a:pt x="1414973" y="195181"/>
                  <a:pt x="1402327" y="198421"/>
                  <a:pt x="1385738" y="198421"/>
                </a:cubicBezTo>
                <a:lnTo>
                  <a:pt x="1321997" y="198421"/>
                </a:lnTo>
                <a:close/>
                <a:moveTo>
                  <a:pt x="1345947" y="116574"/>
                </a:moveTo>
                <a:lnTo>
                  <a:pt x="1371500" y="116574"/>
                </a:lnTo>
                <a:cubicBezTo>
                  <a:pt x="1381702" y="116574"/>
                  <a:pt x="1388711" y="116042"/>
                  <a:pt x="1392527" y="114979"/>
                </a:cubicBezTo>
                <a:cubicBezTo>
                  <a:pt x="1396340" y="113914"/>
                  <a:pt x="1399756" y="111765"/>
                  <a:pt x="1402776" y="108525"/>
                </a:cubicBezTo>
                <a:cubicBezTo>
                  <a:pt x="1405790" y="105288"/>
                  <a:pt x="1407299" y="101404"/>
                  <a:pt x="1407299" y="96879"/>
                </a:cubicBezTo>
                <a:cubicBezTo>
                  <a:pt x="1407299" y="89427"/>
                  <a:pt x="1404656" y="84239"/>
                  <a:pt x="1399377" y="81309"/>
                </a:cubicBezTo>
                <a:cubicBezTo>
                  <a:pt x="1394101" y="78381"/>
                  <a:pt x="1385072" y="76917"/>
                  <a:pt x="1372295" y="76917"/>
                </a:cubicBezTo>
                <a:lnTo>
                  <a:pt x="1345947" y="76917"/>
                </a:lnTo>
                <a:close/>
                <a:moveTo>
                  <a:pt x="1345947" y="178724"/>
                </a:moveTo>
                <a:lnTo>
                  <a:pt x="1377487" y="178724"/>
                </a:lnTo>
                <a:cubicBezTo>
                  <a:pt x="1391059" y="178724"/>
                  <a:pt x="1400376" y="177148"/>
                  <a:pt x="1405433" y="173997"/>
                </a:cubicBezTo>
                <a:cubicBezTo>
                  <a:pt x="1410488" y="170848"/>
                  <a:pt x="1413153" y="165416"/>
                  <a:pt x="1413419" y="157697"/>
                </a:cubicBezTo>
                <a:cubicBezTo>
                  <a:pt x="1413419" y="153172"/>
                  <a:pt x="1411953" y="148978"/>
                  <a:pt x="1409030" y="145119"/>
                </a:cubicBezTo>
                <a:cubicBezTo>
                  <a:pt x="1406103" y="141259"/>
                  <a:pt x="1402287" y="138822"/>
                  <a:pt x="1397582" y="137800"/>
                </a:cubicBezTo>
                <a:cubicBezTo>
                  <a:pt x="1392880" y="136781"/>
                  <a:pt x="1385338" y="136269"/>
                  <a:pt x="1374960" y="136269"/>
                </a:cubicBezTo>
                <a:lnTo>
                  <a:pt x="1345947" y="136269"/>
                </a:lnTo>
                <a:close/>
                <a:moveTo>
                  <a:pt x="1472368" y="57091"/>
                </a:moveTo>
                <a:lnTo>
                  <a:pt x="1583623" y="57091"/>
                </a:lnTo>
                <a:lnTo>
                  <a:pt x="1583623" y="198421"/>
                </a:lnTo>
                <a:lnTo>
                  <a:pt x="1559798" y="198421"/>
                </a:lnTo>
                <a:lnTo>
                  <a:pt x="1559798" y="76917"/>
                </a:lnTo>
                <a:lnTo>
                  <a:pt x="1496323" y="76917"/>
                </a:lnTo>
                <a:lnTo>
                  <a:pt x="1496323" y="147314"/>
                </a:lnTo>
                <a:cubicBezTo>
                  <a:pt x="1496323" y="163731"/>
                  <a:pt x="1495790" y="174556"/>
                  <a:pt x="1494728" y="179787"/>
                </a:cubicBezTo>
                <a:cubicBezTo>
                  <a:pt x="1493658" y="185021"/>
                  <a:pt x="1490732" y="189589"/>
                  <a:pt x="1485941" y="193496"/>
                </a:cubicBezTo>
                <a:cubicBezTo>
                  <a:pt x="1481149" y="197402"/>
                  <a:pt x="1474229" y="199353"/>
                  <a:pt x="1465183" y="199353"/>
                </a:cubicBezTo>
                <a:cubicBezTo>
                  <a:pt x="1459592" y="199353"/>
                  <a:pt x="1453159" y="198996"/>
                  <a:pt x="1445882" y="198283"/>
                </a:cubicBezTo>
                <a:lnTo>
                  <a:pt x="1445882" y="178325"/>
                </a:lnTo>
                <a:lnTo>
                  <a:pt x="1456398" y="178325"/>
                </a:lnTo>
                <a:cubicBezTo>
                  <a:pt x="1461371" y="178325"/>
                  <a:pt x="1464916" y="177818"/>
                  <a:pt x="1467047" y="176795"/>
                </a:cubicBezTo>
                <a:cubicBezTo>
                  <a:pt x="1469175" y="175773"/>
                  <a:pt x="1470593" y="174156"/>
                  <a:pt x="1471303" y="171939"/>
                </a:cubicBezTo>
                <a:cubicBezTo>
                  <a:pt x="1472012" y="169721"/>
                  <a:pt x="1472368" y="162489"/>
                  <a:pt x="1472368" y="150245"/>
                </a:cubicBezTo>
                <a:close/>
                <a:moveTo>
                  <a:pt x="1711906" y="180986"/>
                </a:moveTo>
                <a:cubicBezTo>
                  <a:pt x="1703035" y="188527"/>
                  <a:pt x="1694495" y="193852"/>
                  <a:pt x="1686287" y="196955"/>
                </a:cubicBezTo>
                <a:cubicBezTo>
                  <a:pt x="1678079" y="200058"/>
                  <a:pt x="1669274" y="201610"/>
                  <a:pt x="1659872" y="201610"/>
                </a:cubicBezTo>
                <a:cubicBezTo>
                  <a:pt x="1644348" y="201610"/>
                  <a:pt x="1632410" y="197816"/>
                  <a:pt x="1624072" y="190234"/>
                </a:cubicBezTo>
                <a:cubicBezTo>
                  <a:pt x="1615735" y="182652"/>
                  <a:pt x="1611561" y="172953"/>
                  <a:pt x="1611561" y="161156"/>
                </a:cubicBezTo>
                <a:cubicBezTo>
                  <a:pt x="1611561" y="154233"/>
                  <a:pt x="1613139" y="147915"/>
                  <a:pt x="1616289" y="142192"/>
                </a:cubicBezTo>
                <a:cubicBezTo>
                  <a:pt x="1619439" y="136471"/>
                  <a:pt x="1623565" y="131878"/>
                  <a:pt x="1628666" y="128418"/>
                </a:cubicBezTo>
                <a:cubicBezTo>
                  <a:pt x="1633764" y="124959"/>
                  <a:pt x="1639513" y="122341"/>
                  <a:pt x="1645899" y="120571"/>
                </a:cubicBezTo>
                <a:cubicBezTo>
                  <a:pt x="1650600" y="119329"/>
                  <a:pt x="1657696" y="118130"/>
                  <a:pt x="1667193" y="116978"/>
                </a:cubicBezTo>
                <a:cubicBezTo>
                  <a:pt x="1686532" y="114667"/>
                  <a:pt x="1700771" y="111920"/>
                  <a:pt x="1709910" y="108727"/>
                </a:cubicBezTo>
                <a:cubicBezTo>
                  <a:pt x="1710000" y="105443"/>
                  <a:pt x="1710040" y="103355"/>
                  <a:pt x="1710040" y="102470"/>
                </a:cubicBezTo>
                <a:cubicBezTo>
                  <a:pt x="1710040" y="92714"/>
                  <a:pt x="1707780" y="85834"/>
                  <a:pt x="1703258" y="81845"/>
                </a:cubicBezTo>
                <a:cubicBezTo>
                  <a:pt x="1697134" y="76431"/>
                  <a:pt x="1688041" y="73727"/>
                  <a:pt x="1675974" y="73727"/>
                </a:cubicBezTo>
                <a:cubicBezTo>
                  <a:pt x="1664706" y="73727"/>
                  <a:pt x="1656390" y="75699"/>
                  <a:pt x="1651026" y="79645"/>
                </a:cubicBezTo>
                <a:cubicBezTo>
                  <a:pt x="1645655" y="83595"/>
                  <a:pt x="1641684" y="90579"/>
                  <a:pt x="1639113" y="100608"/>
                </a:cubicBezTo>
                <a:lnTo>
                  <a:pt x="1615692" y="97411"/>
                </a:lnTo>
                <a:cubicBezTo>
                  <a:pt x="1617819" y="87390"/>
                  <a:pt x="1621325" y="79292"/>
                  <a:pt x="1626204" y="73126"/>
                </a:cubicBezTo>
                <a:cubicBezTo>
                  <a:pt x="1631082" y="66959"/>
                  <a:pt x="1638138" y="62211"/>
                  <a:pt x="1647361" y="58885"/>
                </a:cubicBezTo>
                <a:cubicBezTo>
                  <a:pt x="1656587" y="55558"/>
                  <a:pt x="1667279" y="53895"/>
                  <a:pt x="1679437" y="53895"/>
                </a:cubicBezTo>
                <a:cubicBezTo>
                  <a:pt x="1691501" y="53895"/>
                  <a:pt x="1701304" y="55313"/>
                  <a:pt x="1708845" y="58153"/>
                </a:cubicBezTo>
                <a:cubicBezTo>
                  <a:pt x="1716388" y="60998"/>
                  <a:pt x="1721931" y="64565"/>
                  <a:pt x="1725481" y="68867"/>
                </a:cubicBezTo>
                <a:cubicBezTo>
                  <a:pt x="1729026" y="73169"/>
                  <a:pt x="1731511" y="78605"/>
                  <a:pt x="1732933" y="85171"/>
                </a:cubicBezTo>
                <a:cubicBezTo>
                  <a:pt x="1733732" y="89254"/>
                  <a:pt x="1734128" y="96616"/>
                  <a:pt x="1734128" y="107262"/>
                </a:cubicBezTo>
                <a:lnTo>
                  <a:pt x="1734128" y="139201"/>
                </a:lnTo>
                <a:cubicBezTo>
                  <a:pt x="1734128" y="161466"/>
                  <a:pt x="1734636" y="175549"/>
                  <a:pt x="1735658" y="181450"/>
                </a:cubicBezTo>
                <a:cubicBezTo>
                  <a:pt x="1736681" y="187350"/>
                  <a:pt x="1738696" y="193005"/>
                  <a:pt x="1741716" y="198421"/>
                </a:cubicBezTo>
                <a:lnTo>
                  <a:pt x="1716696" y="198421"/>
                </a:lnTo>
                <a:cubicBezTo>
                  <a:pt x="1714213" y="193448"/>
                  <a:pt x="1712618" y="187638"/>
                  <a:pt x="1711906" y="180986"/>
                </a:cubicBezTo>
                <a:close/>
                <a:moveTo>
                  <a:pt x="1709910" y="127490"/>
                </a:moveTo>
                <a:cubicBezTo>
                  <a:pt x="1701217" y="131040"/>
                  <a:pt x="1688175" y="134052"/>
                  <a:pt x="1670786" y="136536"/>
                </a:cubicBezTo>
                <a:cubicBezTo>
                  <a:pt x="1660937" y="137958"/>
                  <a:pt x="1653974" y="139556"/>
                  <a:pt x="1649892" y="141328"/>
                </a:cubicBezTo>
                <a:cubicBezTo>
                  <a:pt x="1645809" y="143103"/>
                  <a:pt x="1642659" y="145695"/>
                  <a:pt x="1640442" y="149112"/>
                </a:cubicBezTo>
                <a:cubicBezTo>
                  <a:pt x="1638224" y="152528"/>
                  <a:pt x="1637116" y="156321"/>
                  <a:pt x="1637116" y="160491"/>
                </a:cubicBezTo>
                <a:cubicBezTo>
                  <a:pt x="1637116" y="166880"/>
                  <a:pt x="1639531" y="172202"/>
                  <a:pt x="1644369" y="176460"/>
                </a:cubicBezTo>
                <a:cubicBezTo>
                  <a:pt x="1649205" y="180719"/>
                  <a:pt x="1656279" y="182847"/>
                  <a:pt x="1665595" y="182847"/>
                </a:cubicBezTo>
                <a:cubicBezTo>
                  <a:pt x="1674822" y="182847"/>
                  <a:pt x="1683030" y="180828"/>
                  <a:pt x="1690215" y="176791"/>
                </a:cubicBezTo>
                <a:cubicBezTo>
                  <a:pt x="1697401" y="172757"/>
                  <a:pt x="1702678" y="167233"/>
                  <a:pt x="1706051" y="160228"/>
                </a:cubicBezTo>
                <a:cubicBezTo>
                  <a:pt x="1708621" y="154814"/>
                  <a:pt x="1709910" y="146828"/>
                  <a:pt x="1709910" y="136269"/>
                </a:cubicBezTo>
                <a:close/>
                <a:moveTo>
                  <a:pt x="1771391" y="57091"/>
                </a:moveTo>
                <a:lnTo>
                  <a:pt x="1852702" y="57091"/>
                </a:lnTo>
                <a:lnTo>
                  <a:pt x="1852702" y="76917"/>
                </a:lnTo>
                <a:lnTo>
                  <a:pt x="1795342" y="76917"/>
                </a:lnTo>
                <a:lnTo>
                  <a:pt x="1795342" y="198421"/>
                </a:lnTo>
                <a:lnTo>
                  <a:pt x="1771391" y="198421"/>
                </a:lnTo>
                <a:close/>
                <a:moveTo>
                  <a:pt x="1854937" y="127755"/>
                </a:moveTo>
                <a:cubicBezTo>
                  <a:pt x="1854937" y="101584"/>
                  <a:pt x="1862209" y="82198"/>
                  <a:pt x="1876763" y="69602"/>
                </a:cubicBezTo>
                <a:cubicBezTo>
                  <a:pt x="1888917" y="59130"/>
                  <a:pt x="1903735" y="53895"/>
                  <a:pt x="1921209" y="53895"/>
                </a:cubicBezTo>
                <a:cubicBezTo>
                  <a:pt x="1940637" y="53895"/>
                  <a:pt x="1956522" y="60260"/>
                  <a:pt x="1968854" y="72993"/>
                </a:cubicBezTo>
                <a:cubicBezTo>
                  <a:pt x="1981185" y="85726"/>
                  <a:pt x="1987352" y="103312"/>
                  <a:pt x="1987352" y="125758"/>
                </a:cubicBezTo>
                <a:cubicBezTo>
                  <a:pt x="1987352" y="143945"/>
                  <a:pt x="1984619" y="158252"/>
                  <a:pt x="1979166" y="168677"/>
                </a:cubicBezTo>
                <a:cubicBezTo>
                  <a:pt x="1973711" y="179099"/>
                  <a:pt x="1965770" y="187195"/>
                  <a:pt x="1955344" y="192960"/>
                </a:cubicBezTo>
                <a:cubicBezTo>
                  <a:pt x="1944919" y="198727"/>
                  <a:pt x="1933542" y="201610"/>
                  <a:pt x="1921209" y="201610"/>
                </a:cubicBezTo>
                <a:cubicBezTo>
                  <a:pt x="1901424" y="201610"/>
                  <a:pt x="1885432" y="195270"/>
                  <a:pt x="1873235" y="182580"/>
                </a:cubicBezTo>
                <a:cubicBezTo>
                  <a:pt x="1861035" y="169894"/>
                  <a:pt x="1854937" y="151620"/>
                  <a:pt x="1854937" y="127755"/>
                </a:cubicBezTo>
                <a:close/>
                <a:moveTo>
                  <a:pt x="1879557" y="127755"/>
                </a:moveTo>
                <a:cubicBezTo>
                  <a:pt x="1879557" y="145853"/>
                  <a:pt x="1883507" y="159404"/>
                  <a:pt x="1891401" y="168410"/>
                </a:cubicBezTo>
                <a:cubicBezTo>
                  <a:pt x="1899296" y="177415"/>
                  <a:pt x="1909232" y="181918"/>
                  <a:pt x="1921209" y="181918"/>
                </a:cubicBezTo>
                <a:cubicBezTo>
                  <a:pt x="1933097" y="181918"/>
                  <a:pt x="1942988" y="177393"/>
                  <a:pt x="1950884" y="168342"/>
                </a:cubicBezTo>
                <a:cubicBezTo>
                  <a:pt x="1958778" y="159292"/>
                  <a:pt x="1962728" y="145497"/>
                  <a:pt x="1962728" y="126956"/>
                </a:cubicBezTo>
                <a:cubicBezTo>
                  <a:pt x="1962728" y="109479"/>
                  <a:pt x="1958757" y="96234"/>
                  <a:pt x="1950820" y="87231"/>
                </a:cubicBezTo>
                <a:cubicBezTo>
                  <a:pt x="1942878" y="78226"/>
                  <a:pt x="1933010" y="73727"/>
                  <a:pt x="1921209" y="73727"/>
                </a:cubicBezTo>
                <a:cubicBezTo>
                  <a:pt x="1909232" y="73727"/>
                  <a:pt x="1899296" y="78205"/>
                  <a:pt x="1891401" y="87166"/>
                </a:cubicBezTo>
                <a:cubicBezTo>
                  <a:pt x="1883507" y="96126"/>
                  <a:pt x="1879557" y="109655"/>
                  <a:pt x="1879557" y="127755"/>
                </a:cubicBezTo>
                <a:close/>
                <a:moveTo>
                  <a:pt x="2107649" y="146653"/>
                </a:moveTo>
                <a:lnTo>
                  <a:pt x="2131204" y="149712"/>
                </a:lnTo>
                <a:cubicBezTo>
                  <a:pt x="2128631" y="165948"/>
                  <a:pt x="2122042" y="178657"/>
                  <a:pt x="2111440" y="187836"/>
                </a:cubicBezTo>
                <a:cubicBezTo>
                  <a:pt x="2100842" y="197020"/>
                  <a:pt x="2087821" y="201610"/>
                  <a:pt x="2072387" y="201610"/>
                </a:cubicBezTo>
                <a:cubicBezTo>
                  <a:pt x="2053044" y="201610"/>
                  <a:pt x="2037497" y="195289"/>
                  <a:pt x="2025742" y="182649"/>
                </a:cubicBezTo>
                <a:cubicBezTo>
                  <a:pt x="2013988" y="170006"/>
                  <a:pt x="2008109" y="151883"/>
                  <a:pt x="2008109" y="128285"/>
                </a:cubicBezTo>
                <a:cubicBezTo>
                  <a:pt x="2008109" y="113029"/>
                  <a:pt x="2010640" y="99676"/>
                  <a:pt x="2015699" y="88228"/>
                </a:cubicBezTo>
                <a:cubicBezTo>
                  <a:pt x="2020753" y="76784"/>
                  <a:pt x="2028449" y="68201"/>
                  <a:pt x="2038785" y="62477"/>
                </a:cubicBezTo>
                <a:cubicBezTo>
                  <a:pt x="2049121" y="56757"/>
                  <a:pt x="2060363" y="53895"/>
                  <a:pt x="2072517" y="53895"/>
                </a:cubicBezTo>
                <a:cubicBezTo>
                  <a:pt x="2087864" y="53895"/>
                  <a:pt x="2100420" y="57776"/>
                  <a:pt x="2110181" y="65537"/>
                </a:cubicBezTo>
                <a:cubicBezTo>
                  <a:pt x="2119940" y="73303"/>
                  <a:pt x="2126196" y="84325"/>
                  <a:pt x="2128943" y="98610"/>
                </a:cubicBezTo>
                <a:lnTo>
                  <a:pt x="2105655" y="102203"/>
                </a:lnTo>
                <a:cubicBezTo>
                  <a:pt x="2103438" y="92714"/>
                  <a:pt x="2099510" y="85567"/>
                  <a:pt x="2093880" y="80776"/>
                </a:cubicBezTo>
                <a:cubicBezTo>
                  <a:pt x="2088246" y="75984"/>
                  <a:pt x="2081433" y="73590"/>
                  <a:pt x="2073449" y="73590"/>
                </a:cubicBezTo>
                <a:cubicBezTo>
                  <a:pt x="2061382" y="73590"/>
                  <a:pt x="2051580" y="77918"/>
                  <a:pt x="2044041" y="86568"/>
                </a:cubicBezTo>
                <a:cubicBezTo>
                  <a:pt x="2036499" y="95219"/>
                  <a:pt x="2032730" y="108902"/>
                  <a:pt x="2032730" y="127620"/>
                </a:cubicBezTo>
                <a:cubicBezTo>
                  <a:pt x="2032730" y="146606"/>
                  <a:pt x="2036369" y="160404"/>
                  <a:pt x="2043641" y="169009"/>
                </a:cubicBezTo>
                <a:cubicBezTo>
                  <a:pt x="2050917" y="177616"/>
                  <a:pt x="2060406" y="181918"/>
                  <a:pt x="2072121" y="181918"/>
                </a:cubicBezTo>
                <a:cubicBezTo>
                  <a:pt x="2081524" y="181918"/>
                  <a:pt x="2089376" y="179034"/>
                  <a:pt x="2095675" y="173267"/>
                </a:cubicBezTo>
                <a:cubicBezTo>
                  <a:pt x="2101973" y="167500"/>
                  <a:pt x="2105965" y="158629"/>
                  <a:pt x="2107649" y="146653"/>
                </a:cubicBezTo>
                <a:close/>
                <a:moveTo>
                  <a:pt x="2138790" y="57091"/>
                </a:moveTo>
                <a:lnTo>
                  <a:pt x="2253633" y="57091"/>
                </a:lnTo>
                <a:lnTo>
                  <a:pt x="2253633" y="76917"/>
                </a:lnTo>
                <a:lnTo>
                  <a:pt x="2208125" y="76917"/>
                </a:lnTo>
                <a:lnTo>
                  <a:pt x="2208125" y="198421"/>
                </a:lnTo>
                <a:lnTo>
                  <a:pt x="2184304" y="198421"/>
                </a:lnTo>
                <a:lnTo>
                  <a:pt x="2184304" y="76917"/>
                </a:lnTo>
                <a:lnTo>
                  <a:pt x="2138790" y="76917"/>
                </a:lnTo>
                <a:close/>
                <a:moveTo>
                  <a:pt x="2263522" y="127755"/>
                </a:moveTo>
                <a:cubicBezTo>
                  <a:pt x="2263522" y="101584"/>
                  <a:pt x="2270799" y="82198"/>
                  <a:pt x="2285349" y="69602"/>
                </a:cubicBezTo>
                <a:cubicBezTo>
                  <a:pt x="2297502" y="59130"/>
                  <a:pt x="2312320" y="53895"/>
                  <a:pt x="2329795" y="53895"/>
                </a:cubicBezTo>
                <a:cubicBezTo>
                  <a:pt x="2349223" y="53895"/>
                  <a:pt x="2365108" y="60260"/>
                  <a:pt x="2377440" y="72993"/>
                </a:cubicBezTo>
                <a:cubicBezTo>
                  <a:pt x="2389770" y="85726"/>
                  <a:pt x="2395938" y="103312"/>
                  <a:pt x="2395938" y="125758"/>
                </a:cubicBezTo>
                <a:cubicBezTo>
                  <a:pt x="2395938" y="143945"/>
                  <a:pt x="2393209" y="158252"/>
                  <a:pt x="2387751" y="168677"/>
                </a:cubicBezTo>
                <a:cubicBezTo>
                  <a:pt x="2382296" y="179099"/>
                  <a:pt x="2374355" y="187195"/>
                  <a:pt x="2363930" y="192960"/>
                </a:cubicBezTo>
                <a:cubicBezTo>
                  <a:pt x="2353504" y="198727"/>
                  <a:pt x="2342128" y="201610"/>
                  <a:pt x="2329795" y="201610"/>
                </a:cubicBezTo>
                <a:cubicBezTo>
                  <a:pt x="2310009" y="201610"/>
                  <a:pt x="2294018" y="195270"/>
                  <a:pt x="2281820" y="182580"/>
                </a:cubicBezTo>
                <a:cubicBezTo>
                  <a:pt x="2269621" y="169894"/>
                  <a:pt x="2263522" y="151620"/>
                  <a:pt x="2263522" y="127755"/>
                </a:cubicBezTo>
                <a:close/>
                <a:moveTo>
                  <a:pt x="2288143" y="127755"/>
                </a:moveTo>
                <a:cubicBezTo>
                  <a:pt x="2288143" y="145853"/>
                  <a:pt x="2292093" y="159404"/>
                  <a:pt x="2299987" y="168410"/>
                </a:cubicBezTo>
                <a:cubicBezTo>
                  <a:pt x="2307881" y="177415"/>
                  <a:pt x="2317817" y="181918"/>
                  <a:pt x="2329795" y="181918"/>
                </a:cubicBezTo>
                <a:cubicBezTo>
                  <a:pt x="2341686" y="181918"/>
                  <a:pt x="2351574" y="177393"/>
                  <a:pt x="2359470" y="168342"/>
                </a:cubicBezTo>
                <a:cubicBezTo>
                  <a:pt x="2367368" y="159292"/>
                  <a:pt x="2371313" y="145497"/>
                  <a:pt x="2371313" y="126956"/>
                </a:cubicBezTo>
                <a:cubicBezTo>
                  <a:pt x="2371313" y="109479"/>
                  <a:pt x="2367342" y="96234"/>
                  <a:pt x="2359405" y="87231"/>
                </a:cubicBezTo>
                <a:cubicBezTo>
                  <a:pt x="2351463" y="78226"/>
                  <a:pt x="2341596" y="73727"/>
                  <a:pt x="2329795" y="73727"/>
                </a:cubicBezTo>
                <a:cubicBezTo>
                  <a:pt x="2317817" y="73727"/>
                  <a:pt x="2307881" y="78205"/>
                  <a:pt x="2299987" y="87166"/>
                </a:cubicBezTo>
                <a:cubicBezTo>
                  <a:pt x="2292093" y="96126"/>
                  <a:pt x="2288143" y="109655"/>
                  <a:pt x="2288143" y="127755"/>
                </a:cubicBezTo>
                <a:close/>
                <a:moveTo>
                  <a:pt x="2424014" y="57091"/>
                </a:moveTo>
                <a:lnTo>
                  <a:pt x="2447968" y="57091"/>
                </a:lnTo>
                <a:lnTo>
                  <a:pt x="2447968" y="164882"/>
                </a:lnTo>
                <a:lnTo>
                  <a:pt x="2514374" y="57091"/>
                </a:lnTo>
                <a:lnTo>
                  <a:pt x="2540189" y="57091"/>
                </a:lnTo>
                <a:lnTo>
                  <a:pt x="2540189" y="198421"/>
                </a:lnTo>
                <a:lnTo>
                  <a:pt x="2516235" y="198421"/>
                </a:lnTo>
                <a:lnTo>
                  <a:pt x="2516235" y="91291"/>
                </a:lnTo>
                <a:lnTo>
                  <a:pt x="2449829" y="198421"/>
                </a:lnTo>
                <a:lnTo>
                  <a:pt x="2424014" y="198421"/>
                </a:lnTo>
                <a:close/>
                <a:moveTo>
                  <a:pt x="2507189" y="3593"/>
                </a:moveTo>
                <a:lnTo>
                  <a:pt x="2523558" y="3593"/>
                </a:lnTo>
                <a:cubicBezTo>
                  <a:pt x="2522225" y="14683"/>
                  <a:pt x="2518165" y="23202"/>
                  <a:pt x="2511382" y="29145"/>
                </a:cubicBezTo>
                <a:cubicBezTo>
                  <a:pt x="2504593" y="35088"/>
                  <a:pt x="2495568" y="38061"/>
                  <a:pt x="2484300" y="38061"/>
                </a:cubicBezTo>
                <a:cubicBezTo>
                  <a:pt x="2472942" y="38061"/>
                  <a:pt x="2463870" y="35114"/>
                  <a:pt x="2457087" y="29210"/>
                </a:cubicBezTo>
                <a:cubicBezTo>
                  <a:pt x="2450298" y="23309"/>
                  <a:pt x="2446236" y="14770"/>
                  <a:pt x="2444907" y="3593"/>
                </a:cubicBezTo>
                <a:lnTo>
                  <a:pt x="2461278" y="3593"/>
                </a:lnTo>
                <a:cubicBezTo>
                  <a:pt x="2462520" y="9625"/>
                  <a:pt x="2464981" y="14126"/>
                  <a:pt x="2468664" y="17099"/>
                </a:cubicBezTo>
                <a:cubicBezTo>
                  <a:pt x="2472344" y="20070"/>
                  <a:pt x="2477290" y="21559"/>
                  <a:pt x="2483500" y="21559"/>
                </a:cubicBezTo>
                <a:cubicBezTo>
                  <a:pt x="2490686" y="21559"/>
                  <a:pt x="2496122" y="20116"/>
                  <a:pt x="2499805" y="17233"/>
                </a:cubicBezTo>
                <a:cubicBezTo>
                  <a:pt x="2503488" y="14348"/>
                  <a:pt x="2505946" y="9805"/>
                  <a:pt x="2507189" y="3593"/>
                </a:cubicBezTo>
                <a:close/>
                <a:moveTo>
                  <a:pt x="2576124" y="57091"/>
                </a:moveTo>
                <a:lnTo>
                  <a:pt x="2600076" y="57091"/>
                </a:lnTo>
                <a:lnTo>
                  <a:pt x="2600076" y="118176"/>
                </a:lnTo>
                <a:cubicBezTo>
                  <a:pt x="2607704" y="118176"/>
                  <a:pt x="2613053" y="116711"/>
                  <a:pt x="2616114" y="113780"/>
                </a:cubicBezTo>
                <a:cubicBezTo>
                  <a:pt x="2619174" y="110854"/>
                  <a:pt x="2623677" y="102336"/>
                  <a:pt x="2629620" y="88232"/>
                </a:cubicBezTo>
                <a:cubicBezTo>
                  <a:pt x="2634319" y="77053"/>
                  <a:pt x="2638138" y="69689"/>
                  <a:pt x="2641066" y="66139"/>
                </a:cubicBezTo>
                <a:cubicBezTo>
                  <a:pt x="2643992" y="62589"/>
                  <a:pt x="2647365" y="60195"/>
                  <a:pt x="2651178" y="58953"/>
                </a:cubicBezTo>
                <a:cubicBezTo>
                  <a:pt x="2654990" y="57711"/>
                  <a:pt x="2661114" y="57091"/>
                  <a:pt x="2669546" y="57091"/>
                </a:cubicBezTo>
                <a:lnTo>
                  <a:pt x="2674333" y="57091"/>
                </a:lnTo>
                <a:lnTo>
                  <a:pt x="2674333" y="76917"/>
                </a:lnTo>
                <a:lnTo>
                  <a:pt x="2667680" y="76788"/>
                </a:lnTo>
                <a:cubicBezTo>
                  <a:pt x="2661380" y="76788"/>
                  <a:pt x="2657345" y="77720"/>
                  <a:pt x="2655569" y="79581"/>
                </a:cubicBezTo>
                <a:cubicBezTo>
                  <a:pt x="2653709" y="81532"/>
                  <a:pt x="2650868" y="87343"/>
                  <a:pt x="2647055" y="97015"/>
                </a:cubicBezTo>
                <a:cubicBezTo>
                  <a:pt x="2643416" y="106239"/>
                  <a:pt x="2640086" y="112628"/>
                  <a:pt x="2637073" y="116178"/>
                </a:cubicBezTo>
                <a:cubicBezTo>
                  <a:pt x="2634057" y="119728"/>
                  <a:pt x="2629399" y="122968"/>
                  <a:pt x="2623098" y="125891"/>
                </a:cubicBezTo>
                <a:cubicBezTo>
                  <a:pt x="2633386" y="128642"/>
                  <a:pt x="2643503" y="138225"/>
                  <a:pt x="2653442" y="154637"/>
                </a:cubicBezTo>
                <a:lnTo>
                  <a:pt x="2679658" y="198421"/>
                </a:lnTo>
                <a:lnTo>
                  <a:pt x="2653305" y="198421"/>
                </a:lnTo>
                <a:lnTo>
                  <a:pt x="2627756" y="154637"/>
                </a:lnTo>
                <a:cubicBezTo>
                  <a:pt x="2622525" y="145853"/>
                  <a:pt x="2617957" y="140064"/>
                  <a:pt x="2614051" y="137270"/>
                </a:cubicBezTo>
                <a:cubicBezTo>
                  <a:pt x="2610145" y="134474"/>
                  <a:pt x="2605487" y="133080"/>
                  <a:pt x="2600076" y="133080"/>
                </a:cubicBezTo>
                <a:lnTo>
                  <a:pt x="2600076" y="198421"/>
                </a:lnTo>
                <a:lnTo>
                  <a:pt x="2576124" y="198421"/>
                </a:lnTo>
                <a:close/>
                <a:moveTo>
                  <a:pt x="2689028" y="127755"/>
                </a:moveTo>
                <a:cubicBezTo>
                  <a:pt x="2689028" y="101584"/>
                  <a:pt x="2696303" y="82198"/>
                  <a:pt x="2710855" y="69602"/>
                </a:cubicBezTo>
                <a:cubicBezTo>
                  <a:pt x="2723012" y="59130"/>
                  <a:pt x="2737826" y="53895"/>
                  <a:pt x="2755301" y="53895"/>
                </a:cubicBezTo>
                <a:cubicBezTo>
                  <a:pt x="2774729" y="53895"/>
                  <a:pt x="2790614" y="60260"/>
                  <a:pt x="2802946" y="72993"/>
                </a:cubicBezTo>
                <a:cubicBezTo>
                  <a:pt x="2815280" y="85726"/>
                  <a:pt x="2821444" y="103312"/>
                  <a:pt x="2821444" y="125758"/>
                </a:cubicBezTo>
                <a:cubicBezTo>
                  <a:pt x="2821444" y="143945"/>
                  <a:pt x="2818715" y="158252"/>
                  <a:pt x="2813257" y="168677"/>
                </a:cubicBezTo>
                <a:cubicBezTo>
                  <a:pt x="2807803" y="179099"/>
                  <a:pt x="2799862" y="187195"/>
                  <a:pt x="2789440" y="192960"/>
                </a:cubicBezTo>
                <a:cubicBezTo>
                  <a:pt x="2779011" y="198727"/>
                  <a:pt x="2767634" y="201610"/>
                  <a:pt x="2755301" y="201610"/>
                </a:cubicBezTo>
                <a:cubicBezTo>
                  <a:pt x="2735519" y="201610"/>
                  <a:pt x="2719528" y="195270"/>
                  <a:pt x="2707327" y="182580"/>
                </a:cubicBezTo>
                <a:cubicBezTo>
                  <a:pt x="2695126" y="169894"/>
                  <a:pt x="2689028" y="151620"/>
                  <a:pt x="2689028" y="127755"/>
                </a:cubicBezTo>
                <a:close/>
                <a:moveTo>
                  <a:pt x="2713652" y="127755"/>
                </a:moveTo>
                <a:cubicBezTo>
                  <a:pt x="2713652" y="145853"/>
                  <a:pt x="2717597" y="159404"/>
                  <a:pt x="2725493" y="168410"/>
                </a:cubicBezTo>
                <a:cubicBezTo>
                  <a:pt x="2733387" y="177415"/>
                  <a:pt x="2743324" y="181918"/>
                  <a:pt x="2755301" y="181918"/>
                </a:cubicBezTo>
                <a:cubicBezTo>
                  <a:pt x="2767191" y="181918"/>
                  <a:pt x="2777084" y="177393"/>
                  <a:pt x="2784978" y="168342"/>
                </a:cubicBezTo>
                <a:cubicBezTo>
                  <a:pt x="2792874" y="159292"/>
                  <a:pt x="2796820" y="145497"/>
                  <a:pt x="2796820" y="126956"/>
                </a:cubicBezTo>
                <a:cubicBezTo>
                  <a:pt x="2796820" y="109479"/>
                  <a:pt x="2792848" y="96234"/>
                  <a:pt x="2784911" y="87231"/>
                </a:cubicBezTo>
                <a:cubicBezTo>
                  <a:pt x="2776969" y="78226"/>
                  <a:pt x="2767102" y="73727"/>
                  <a:pt x="2755301" y="73727"/>
                </a:cubicBezTo>
                <a:cubicBezTo>
                  <a:pt x="2743324" y="73727"/>
                  <a:pt x="2733387" y="78205"/>
                  <a:pt x="2725493" y="87166"/>
                </a:cubicBezTo>
                <a:cubicBezTo>
                  <a:pt x="2717597" y="96126"/>
                  <a:pt x="2713652" y="109655"/>
                  <a:pt x="2713652" y="127755"/>
                </a:cubicBezTo>
                <a:close/>
                <a:moveTo>
                  <a:pt x="2941741" y="146653"/>
                </a:moveTo>
                <a:lnTo>
                  <a:pt x="2965295" y="149712"/>
                </a:lnTo>
                <a:cubicBezTo>
                  <a:pt x="2962725" y="165948"/>
                  <a:pt x="2956138" y="178657"/>
                  <a:pt x="2945536" y="187836"/>
                </a:cubicBezTo>
                <a:cubicBezTo>
                  <a:pt x="2934934" y="197020"/>
                  <a:pt x="2921917" y="201610"/>
                  <a:pt x="2906479" y="201610"/>
                </a:cubicBezTo>
                <a:cubicBezTo>
                  <a:pt x="2887136" y="201610"/>
                  <a:pt x="2871591" y="195289"/>
                  <a:pt x="2859837" y="182649"/>
                </a:cubicBezTo>
                <a:cubicBezTo>
                  <a:pt x="2848084" y="170006"/>
                  <a:pt x="2842204" y="151883"/>
                  <a:pt x="2842204" y="128285"/>
                </a:cubicBezTo>
                <a:cubicBezTo>
                  <a:pt x="2842204" y="113029"/>
                  <a:pt x="2844732" y="99676"/>
                  <a:pt x="2849791" y="88228"/>
                </a:cubicBezTo>
                <a:cubicBezTo>
                  <a:pt x="2854844" y="76784"/>
                  <a:pt x="2862541" y="68201"/>
                  <a:pt x="2872876" y="62477"/>
                </a:cubicBezTo>
                <a:cubicBezTo>
                  <a:pt x="2883212" y="56757"/>
                  <a:pt x="2894455" y="53895"/>
                  <a:pt x="2906609" y="53895"/>
                </a:cubicBezTo>
                <a:cubicBezTo>
                  <a:pt x="2921955" y="53895"/>
                  <a:pt x="2934512" y="57776"/>
                  <a:pt x="2944276" y="65537"/>
                </a:cubicBezTo>
                <a:cubicBezTo>
                  <a:pt x="2954032" y="73303"/>
                  <a:pt x="2960288" y="84325"/>
                  <a:pt x="2963039" y="98610"/>
                </a:cubicBezTo>
                <a:lnTo>
                  <a:pt x="2939747" y="102203"/>
                </a:lnTo>
                <a:cubicBezTo>
                  <a:pt x="2937532" y="92714"/>
                  <a:pt x="2933605" y="85567"/>
                  <a:pt x="2927972" y="80776"/>
                </a:cubicBezTo>
                <a:cubicBezTo>
                  <a:pt x="2922337" y="75984"/>
                  <a:pt x="2915525" y="73590"/>
                  <a:pt x="2907545" y="73590"/>
                </a:cubicBezTo>
                <a:cubicBezTo>
                  <a:pt x="2895477" y="73590"/>
                  <a:pt x="2885675" y="77918"/>
                  <a:pt x="2878133" y="86568"/>
                </a:cubicBezTo>
                <a:cubicBezTo>
                  <a:pt x="2870590" y="95219"/>
                  <a:pt x="2866821" y="108902"/>
                  <a:pt x="2866821" y="127620"/>
                </a:cubicBezTo>
                <a:cubicBezTo>
                  <a:pt x="2866821" y="146606"/>
                  <a:pt x="2870461" y="160404"/>
                  <a:pt x="2877737" y="169009"/>
                </a:cubicBezTo>
                <a:cubicBezTo>
                  <a:pt x="2885009" y="177616"/>
                  <a:pt x="2894502" y="181918"/>
                  <a:pt x="2906213" y="181918"/>
                </a:cubicBezTo>
                <a:cubicBezTo>
                  <a:pt x="2915616" y="181918"/>
                  <a:pt x="2923467" y="179034"/>
                  <a:pt x="2929767" y="173267"/>
                </a:cubicBezTo>
                <a:cubicBezTo>
                  <a:pt x="2936068" y="167500"/>
                  <a:pt x="2940056" y="158629"/>
                  <a:pt x="2941741" y="146653"/>
                </a:cubicBezTo>
                <a:close/>
                <a:moveTo>
                  <a:pt x="2973702" y="57091"/>
                </a:moveTo>
                <a:lnTo>
                  <a:pt x="3088541" y="57091"/>
                </a:lnTo>
                <a:lnTo>
                  <a:pt x="3088541" y="76917"/>
                </a:lnTo>
                <a:lnTo>
                  <a:pt x="3043034" y="76917"/>
                </a:lnTo>
                <a:lnTo>
                  <a:pt x="3043034" y="198421"/>
                </a:lnTo>
                <a:lnTo>
                  <a:pt x="3019214" y="198421"/>
                </a:lnTo>
                <a:lnTo>
                  <a:pt x="3019214" y="76917"/>
                </a:lnTo>
                <a:lnTo>
                  <a:pt x="2973702" y="76917"/>
                </a:lnTo>
                <a:close/>
                <a:moveTo>
                  <a:pt x="3111038" y="57091"/>
                </a:moveTo>
                <a:lnTo>
                  <a:pt x="3134990" y="57091"/>
                </a:lnTo>
                <a:lnTo>
                  <a:pt x="3134990" y="112320"/>
                </a:lnTo>
                <a:lnTo>
                  <a:pt x="3165333" y="112320"/>
                </a:lnTo>
                <a:cubicBezTo>
                  <a:pt x="3185118" y="112320"/>
                  <a:pt x="3200358" y="116153"/>
                  <a:pt x="3211045" y="123832"/>
                </a:cubicBezTo>
                <a:cubicBezTo>
                  <a:pt x="3221738" y="131507"/>
                  <a:pt x="3227081" y="142083"/>
                  <a:pt x="3227081" y="155570"/>
                </a:cubicBezTo>
                <a:cubicBezTo>
                  <a:pt x="3227081" y="167371"/>
                  <a:pt x="3222625" y="177458"/>
                  <a:pt x="3213706" y="185841"/>
                </a:cubicBezTo>
                <a:cubicBezTo>
                  <a:pt x="3204790" y="194230"/>
                  <a:pt x="3190526" y="198421"/>
                  <a:pt x="3170924" y="198421"/>
                </a:cubicBezTo>
                <a:lnTo>
                  <a:pt x="3111038" y="198421"/>
                </a:lnTo>
                <a:close/>
                <a:moveTo>
                  <a:pt x="3134990" y="178724"/>
                </a:moveTo>
                <a:lnTo>
                  <a:pt x="3160139" y="178724"/>
                </a:lnTo>
                <a:cubicBezTo>
                  <a:pt x="3175309" y="178724"/>
                  <a:pt x="3186134" y="176860"/>
                  <a:pt x="3192610" y="173134"/>
                </a:cubicBezTo>
                <a:cubicBezTo>
                  <a:pt x="3199087" y="169404"/>
                  <a:pt x="3202327" y="163593"/>
                  <a:pt x="3202327" y="155699"/>
                </a:cubicBezTo>
                <a:cubicBezTo>
                  <a:pt x="3202327" y="149579"/>
                  <a:pt x="3199933" y="144126"/>
                  <a:pt x="3195142" y="139330"/>
                </a:cubicBezTo>
                <a:cubicBezTo>
                  <a:pt x="3190350" y="134539"/>
                  <a:pt x="3179748" y="132144"/>
                  <a:pt x="3163336" y="132144"/>
                </a:cubicBezTo>
                <a:lnTo>
                  <a:pt x="3134990" y="132144"/>
                </a:lnTo>
                <a:close/>
                <a:moveTo>
                  <a:pt x="3266685" y="255775"/>
                </a:moveTo>
                <a:lnTo>
                  <a:pt x="3249513" y="255775"/>
                </a:lnTo>
                <a:cubicBezTo>
                  <a:pt x="3276041" y="213191"/>
                  <a:pt x="3289307" y="170560"/>
                  <a:pt x="3289307" y="127886"/>
                </a:cubicBezTo>
                <a:cubicBezTo>
                  <a:pt x="3289307" y="111210"/>
                  <a:pt x="3287398" y="94662"/>
                  <a:pt x="3283583" y="78252"/>
                </a:cubicBezTo>
                <a:cubicBezTo>
                  <a:pt x="3280565" y="64944"/>
                  <a:pt x="3276354" y="52166"/>
                  <a:pt x="3270939" y="39923"/>
                </a:cubicBezTo>
                <a:cubicBezTo>
                  <a:pt x="3267483" y="31941"/>
                  <a:pt x="3260337" y="18633"/>
                  <a:pt x="3249513" y="0"/>
                </a:cubicBezTo>
                <a:lnTo>
                  <a:pt x="3266685" y="0"/>
                </a:lnTo>
                <a:cubicBezTo>
                  <a:pt x="3283360" y="22269"/>
                  <a:pt x="3295692" y="44625"/>
                  <a:pt x="3303678" y="67071"/>
                </a:cubicBezTo>
                <a:cubicBezTo>
                  <a:pt x="3310507" y="86413"/>
                  <a:pt x="3313924" y="106642"/>
                  <a:pt x="3313924" y="127755"/>
                </a:cubicBezTo>
                <a:cubicBezTo>
                  <a:pt x="3313924" y="151706"/>
                  <a:pt x="3309333" y="174866"/>
                  <a:pt x="3300150" y="197218"/>
                </a:cubicBezTo>
                <a:cubicBezTo>
                  <a:pt x="3290967" y="219574"/>
                  <a:pt x="3279810" y="239094"/>
                  <a:pt x="3266685" y="25577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5580915" y="2184820"/>
            <a:ext cx="3740792" cy="249389"/>
          </a:xfrm>
          <a:custGeom>
            <a:avLst/>
            <a:gdLst/>
            <a:ahLst/>
            <a:cxnLst/>
            <a:rect l="l" t="t" r="r" b="b"/>
            <a:pathLst>
              <a:path w="3740792" h="249389">
                <a:moveTo>
                  <a:pt x="0" y="133"/>
                </a:moveTo>
                <a:lnTo>
                  <a:pt x="25818" y="133"/>
                </a:lnTo>
                <a:lnTo>
                  <a:pt x="25818" y="85567"/>
                </a:lnTo>
                <a:cubicBezTo>
                  <a:pt x="37619" y="85567"/>
                  <a:pt x="45910" y="83281"/>
                  <a:pt x="50701" y="78713"/>
                </a:cubicBezTo>
                <a:cubicBezTo>
                  <a:pt x="55493" y="74149"/>
                  <a:pt x="61617" y="63168"/>
                  <a:pt x="69069" y="45777"/>
                </a:cubicBezTo>
                <a:cubicBezTo>
                  <a:pt x="74476" y="33001"/>
                  <a:pt x="78936" y="23973"/>
                  <a:pt x="82443" y="18694"/>
                </a:cubicBezTo>
                <a:cubicBezTo>
                  <a:pt x="85945" y="13416"/>
                  <a:pt x="90935" y="8981"/>
                  <a:pt x="97411" y="5388"/>
                </a:cubicBezTo>
                <a:cubicBezTo>
                  <a:pt x="103888" y="1796"/>
                  <a:pt x="111030" y="0"/>
                  <a:pt x="118838" y="0"/>
                </a:cubicBezTo>
                <a:cubicBezTo>
                  <a:pt x="128771" y="0"/>
                  <a:pt x="134006" y="86"/>
                  <a:pt x="134538" y="263"/>
                </a:cubicBezTo>
                <a:lnTo>
                  <a:pt x="134538" y="22622"/>
                </a:lnTo>
                <a:cubicBezTo>
                  <a:pt x="133653" y="22622"/>
                  <a:pt x="131921" y="22579"/>
                  <a:pt x="129350" y="22489"/>
                </a:cubicBezTo>
                <a:cubicBezTo>
                  <a:pt x="126510" y="22399"/>
                  <a:pt x="124782" y="22360"/>
                  <a:pt x="124160" y="22360"/>
                </a:cubicBezTo>
                <a:cubicBezTo>
                  <a:pt x="115908" y="22360"/>
                  <a:pt x="109785" y="24354"/>
                  <a:pt x="105795" y="28346"/>
                </a:cubicBezTo>
                <a:cubicBezTo>
                  <a:pt x="101714" y="32334"/>
                  <a:pt x="97055" y="40856"/>
                  <a:pt x="91820" y="53895"/>
                </a:cubicBezTo>
                <a:cubicBezTo>
                  <a:pt x="85254" y="70401"/>
                  <a:pt x="79711" y="80801"/>
                  <a:pt x="75188" y="85104"/>
                </a:cubicBezTo>
                <a:cubicBezTo>
                  <a:pt x="70663" y="89405"/>
                  <a:pt x="65253" y="92843"/>
                  <a:pt x="58953" y="95414"/>
                </a:cubicBezTo>
                <a:cubicBezTo>
                  <a:pt x="71549" y="98873"/>
                  <a:pt x="83973" y="110498"/>
                  <a:pt x="96216" y="130280"/>
                </a:cubicBezTo>
                <a:lnTo>
                  <a:pt x="136406" y="195224"/>
                </a:lnTo>
                <a:lnTo>
                  <a:pt x="104331" y="195224"/>
                </a:lnTo>
                <a:lnTo>
                  <a:pt x="71729" y="142258"/>
                </a:lnTo>
                <a:cubicBezTo>
                  <a:pt x="62765" y="127620"/>
                  <a:pt x="55270" y="117572"/>
                  <a:pt x="49236" y="112114"/>
                </a:cubicBezTo>
                <a:cubicBezTo>
                  <a:pt x="43202" y="106661"/>
                  <a:pt x="35398" y="103932"/>
                  <a:pt x="25818" y="103932"/>
                </a:cubicBezTo>
                <a:lnTo>
                  <a:pt x="25818" y="195224"/>
                </a:lnTo>
                <a:lnTo>
                  <a:pt x="0" y="195224"/>
                </a:lnTo>
                <a:close/>
                <a:moveTo>
                  <a:pt x="155300" y="249390"/>
                </a:moveTo>
                <a:lnTo>
                  <a:pt x="155300" y="53895"/>
                </a:lnTo>
                <a:lnTo>
                  <a:pt x="177122" y="53895"/>
                </a:lnTo>
                <a:lnTo>
                  <a:pt x="177122" y="72263"/>
                </a:lnTo>
                <a:cubicBezTo>
                  <a:pt x="182271" y="65077"/>
                  <a:pt x="188081" y="59687"/>
                  <a:pt x="194557" y="56091"/>
                </a:cubicBezTo>
                <a:cubicBezTo>
                  <a:pt x="201030" y="52498"/>
                  <a:pt x="208885" y="50702"/>
                  <a:pt x="218112" y="50702"/>
                </a:cubicBezTo>
                <a:cubicBezTo>
                  <a:pt x="230175" y="50702"/>
                  <a:pt x="240824" y="53805"/>
                  <a:pt x="250049" y="60015"/>
                </a:cubicBezTo>
                <a:cubicBezTo>
                  <a:pt x="259275" y="66225"/>
                  <a:pt x="266241" y="74987"/>
                  <a:pt x="270943" y="86299"/>
                </a:cubicBezTo>
                <a:cubicBezTo>
                  <a:pt x="275644" y="97613"/>
                  <a:pt x="277995" y="110012"/>
                  <a:pt x="277995" y="123497"/>
                </a:cubicBezTo>
                <a:cubicBezTo>
                  <a:pt x="277995" y="137955"/>
                  <a:pt x="275399" y="150976"/>
                  <a:pt x="270211" y="162550"/>
                </a:cubicBezTo>
                <a:cubicBezTo>
                  <a:pt x="265024" y="174128"/>
                  <a:pt x="257482" y="183002"/>
                  <a:pt x="247590" y="189169"/>
                </a:cubicBezTo>
                <a:cubicBezTo>
                  <a:pt x="237696" y="195332"/>
                  <a:pt x="227297" y="198417"/>
                  <a:pt x="216384" y="198417"/>
                </a:cubicBezTo>
                <a:cubicBezTo>
                  <a:pt x="208400" y="198417"/>
                  <a:pt x="201232" y="196732"/>
                  <a:pt x="194892" y="193359"/>
                </a:cubicBezTo>
                <a:cubicBezTo>
                  <a:pt x="188549" y="189989"/>
                  <a:pt x="183337" y="185735"/>
                  <a:pt x="179254" y="180586"/>
                </a:cubicBezTo>
                <a:lnTo>
                  <a:pt x="179254" y="249390"/>
                </a:lnTo>
                <a:close/>
                <a:moveTo>
                  <a:pt x="176993" y="125359"/>
                </a:moveTo>
                <a:cubicBezTo>
                  <a:pt x="176993" y="143546"/>
                  <a:pt x="180672" y="156989"/>
                  <a:pt x="188038" y="165683"/>
                </a:cubicBezTo>
                <a:cubicBezTo>
                  <a:pt x="195400" y="174376"/>
                  <a:pt x="204317" y="178726"/>
                  <a:pt x="214786" y="178726"/>
                </a:cubicBezTo>
                <a:cubicBezTo>
                  <a:pt x="225431" y="178726"/>
                  <a:pt x="234547" y="174221"/>
                  <a:pt x="242135" y="165214"/>
                </a:cubicBezTo>
                <a:cubicBezTo>
                  <a:pt x="249717" y="156211"/>
                  <a:pt x="253512" y="142258"/>
                  <a:pt x="253512" y="123362"/>
                </a:cubicBezTo>
                <a:cubicBezTo>
                  <a:pt x="253512" y="105354"/>
                  <a:pt x="249807" y="91868"/>
                  <a:pt x="242402" y="82908"/>
                </a:cubicBezTo>
                <a:cubicBezTo>
                  <a:pt x="234993" y="73947"/>
                  <a:pt x="226141" y="69469"/>
                  <a:pt x="215851" y="69469"/>
                </a:cubicBezTo>
                <a:cubicBezTo>
                  <a:pt x="205645" y="69469"/>
                  <a:pt x="196621" y="74235"/>
                  <a:pt x="188768" y="83772"/>
                </a:cubicBezTo>
                <a:cubicBezTo>
                  <a:pt x="180917" y="93312"/>
                  <a:pt x="176993" y="107175"/>
                  <a:pt x="176993" y="125359"/>
                </a:cubicBezTo>
                <a:close/>
                <a:moveTo>
                  <a:pt x="399096" y="177792"/>
                </a:moveTo>
                <a:cubicBezTo>
                  <a:pt x="390225" y="185331"/>
                  <a:pt x="381685" y="190656"/>
                  <a:pt x="373477" y="193759"/>
                </a:cubicBezTo>
                <a:cubicBezTo>
                  <a:pt x="365269" y="196861"/>
                  <a:pt x="356464" y="198417"/>
                  <a:pt x="347064" y="198417"/>
                </a:cubicBezTo>
                <a:cubicBezTo>
                  <a:pt x="331538" y="198417"/>
                  <a:pt x="319604" y="194622"/>
                  <a:pt x="311266" y="187042"/>
                </a:cubicBezTo>
                <a:cubicBezTo>
                  <a:pt x="302925" y="179456"/>
                  <a:pt x="298755" y="169761"/>
                  <a:pt x="298755" y="157960"/>
                </a:cubicBezTo>
                <a:cubicBezTo>
                  <a:pt x="298755" y="151041"/>
                  <a:pt x="300333" y="144723"/>
                  <a:pt x="303483" y="138999"/>
                </a:cubicBezTo>
                <a:cubicBezTo>
                  <a:pt x="306630" y="133275"/>
                  <a:pt x="310755" y="128685"/>
                  <a:pt x="315856" y="125222"/>
                </a:cubicBezTo>
                <a:cubicBezTo>
                  <a:pt x="320957" y="121766"/>
                  <a:pt x="326703" y="119149"/>
                  <a:pt x="333092" y="117374"/>
                </a:cubicBezTo>
                <a:cubicBezTo>
                  <a:pt x="337790" y="116133"/>
                  <a:pt x="344889" y="114934"/>
                  <a:pt x="354383" y="113782"/>
                </a:cubicBezTo>
                <a:cubicBezTo>
                  <a:pt x="373726" y="111474"/>
                  <a:pt x="387960" y="108723"/>
                  <a:pt x="397100" y="105530"/>
                </a:cubicBezTo>
                <a:cubicBezTo>
                  <a:pt x="397191" y="102247"/>
                  <a:pt x="397234" y="100162"/>
                  <a:pt x="397234" y="99273"/>
                </a:cubicBezTo>
                <a:cubicBezTo>
                  <a:pt x="397234" y="89517"/>
                  <a:pt x="394970" y="82642"/>
                  <a:pt x="390448" y="78648"/>
                </a:cubicBezTo>
                <a:cubicBezTo>
                  <a:pt x="384328" y="73238"/>
                  <a:pt x="375231" y="70531"/>
                  <a:pt x="363167" y="70531"/>
                </a:cubicBezTo>
                <a:cubicBezTo>
                  <a:pt x="351896" y="70531"/>
                  <a:pt x="343583" y="72503"/>
                  <a:pt x="338216" y="76453"/>
                </a:cubicBezTo>
                <a:cubicBezTo>
                  <a:pt x="332845" y="80399"/>
                  <a:pt x="328874" y="87386"/>
                  <a:pt x="326303" y="97412"/>
                </a:cubicBezTo>
                <a:lnTo>
                  <a:pt x="302886" y="94215"/>
                </a:lnTo>
                <a:cubicBezTo>
                  <a:pt x="305013" y="84193"/>
                  <a:pt x="308516" y="76096"/>
                  <a:pt x="313397" y="69930"/>
                </a:cubicBezTo>
                <a:cubicBezTo>
                  <a:pt x="318272" y="63767"/>
                  <a:pt x="325328" y="59014"/>
                  <a:pt x="334554" y="55688"/>
                </a:cubicBezTo>
                <a:cubicBezTo>
                  <a:pt x="343777" y="52362"/>
                  <a:pt x="354473" y="50702"/>
                  <a:pt x="366627" y="50702"/>
                </a:cubicBezTo>
                <a:cubicBezTo>
                  <a:pt x="378691" y="50702"/>
                  <a:pt x="388494" y="52121"/>
                  <a:pt x="396039" y="54960"/>
                </a:cubicBezTo>
                <a:cubicBezTo>
                  <a:pt x="403578" y="57802"/>
                  <a:pt x="409121" y="61373"/>
                  <a:pt x="412674" y="65674"/>
                </a:cubicBezTo>
                <a:cubicBezTo>
                  <a:pt x="416220" y="69977"/>
                  <a:pt x="418701" y="75413"/>
                  <a:pt x="420127" y="81975"/>
                </a:cubicBezTo>
                <a:cubicBezTo>
                  <a:pt x="420922" y="86058"/>
                  <a:pt x="421318" y="93424"/>
                  <a:pt x="421318" y="104065"/>
                </a:cubicBezTo>
                <a:lnTo>
                  <a:pt x="421318" y="136008"/>
                </a:lnTo>
                <a:cubicBezTo>
                  <a:pt x="421318" y="158274"/>
                  <a:pt x="421829" y="172357"/>
                  <a:pt x="422851" y="178253"/>
                </a:cubicBezTo>
                <a:cubicBezTo>
                  <a:pt x="423871" y="184157"/>
                  <a:pt x="425886" y="189813"/>
                  <a:pt x="428906" y="195224"/>
                </a:cubicBezTo>
                <a:lnTo>
                  <a:pt x="403887" y="195224"/>
                </a:lnTo>
                <a:cubicBezTo>
                  <a:pt x="401403" y="190256"/>
                  <a:pt x="399808" y="184446"/>
                  <a:pt x="399096" y="177792"/>
                </a:cubicBezTo>
                <a:close/>
                <a:moveTo>
                  <a:pt x="397100" y="124294"/>
                </a:moveTo>
                <a:cubicBezTo>
                  <a:pt x="388410" y="127846"/>
                  <a:pt x="375367" y="130860"/>
                  <a:pt x="357976" y="133343"/>
                </a:cubicBezTo>
                <a:cubicBezTo>
                  <a:pt x="348127" y="134766"/>
                  <a:pt x="341163" y="136360"/>
                  <a:pt x="337082" y="138135"/>
                </a:cubicBezTo>
                <a:cubicBezTo>
                  <a:pt x="333000" y="139907"/>
                  <a:pt x="329849" y="142501"/>
                  <a:pt x="327631" y="145918"/>
                </a:cubicBezTo>
                <a:cubicBezTo>
                  <a:pt x="325418" y="149334"/>
                  <a:pt x="324305" y="153125"/>
                  <a:pt x="324305" y="157298"/>
                </a:cubicBezTo>
                <a:cubicBezTo>
                  <a:pt x="324305" y="163684"/>
                  <a:pt x="326725" y="169005"/>
                  <a:pt x="331562" y="173264"/>
                </a:cubicBezTo>
                <a:cubicBezTo>
                  <a:pt x="336397" y="177527"/>
                  <a:pt x="343471" y="179654"/>
                  <a:pt x="352789" y="179654"/>
                </a:cubicBezTo>
                <a:cubicBezTo>
                  <a:pt x="362012" y="179654"/>
                  <a:pt x="370220" y="177635"/>
                  <a:pt x="377405" y="173595"/>
                </a:cubicBezTo>
                <a:cubicBezTo>
                  <a:pt x="384591" y="169560"/>
                  <a:pt x="389868" y="164041"/>
                  <a:pt x="393241" y="157032"/>
                </a:cubicBezTo>
                <a:cubicBezTo>
                  <a:pt x="395815" y="151620"/>
                  <a:pt x="397100" y="143635"/>
                  <a:pt x="397100" y="133077"/>
                </a:cubicBezTo>
                <a:close/>
                <a:moveTo>
                  <a:pt x="550670" y="143459"/>
                </a:moveTo>
                <a:lnTo>
                  <a:pt x="574225" y="146520"/>
                </a:lnTo>
                <a:cubicBezTo>
                  <a:pt x="571655" y="162752"/>
                  <a:pt x="565065" y="175463"/>
                  <a:pt x="554464" y="184644"/>
                </a:cubicBezTo>
                <a:cubicBezTo>
                  <a:pt x="543862" y="193823"/>
                  <a:pt x="530844" y="198417"/>
                  <a:pt x="515407" y="198417"/>
                </a:cubicBezTo>
                <a:cubicBezTo>
                  <a:pt x="496065" y="198417"/>
                  <a:pt x="480521" y="192093"/>
                  <a:pt x="468767" y="179452"/>
                </a:cubicBezTo>
                <a:cubicBezTo>
                  <a:pt x="457012" y="166813"/>
                  <a:pt x="451130" y="148690"/>
                  <a:pt x="451130" y="125092"/>
                </a:cubicBezTo>
                <a:cubicBezTo>
                  <a:pt x="451130" y="109832"/>
                  <a:pt x="453660" y="96479"/>
                  <a:pt x="458718" y="85035"/>
                </a:cubicBezTo>
                <a:cubicBezTo>
                  <a:pt x="463773" y="73587"/>
                  <a:pt x="471469" y="65008"/>
                  <a:pt x="481806" y="59281"/>
                </a:cubicBezTo>
                <a:cubicBezTo>
                  <a:pt x="492141" y="53561"/>
                  <a:pt x="503383" y="50702"/>
                  <a:pt x="515537" y="50702"/>
                </a:cubicBezTo>
                <a:cubicBezTo>
                  <a:pt x="530883" y="50702"/>
                  <a:pt x="543441" y="54583"/>
                  <a:pt x="553204" y="62344"/>
                </a:cubicBezTo>
                <a:cubicBezTo>
                  <a:pt x="562960" y="70107"/>
                  <a:pt x="569217" y="81133"/>
                  <a:pt x="571963" y="95414"/>
                </a:cubicBezTo>
                <a:lnTo>
                  <a:pt x="548675" y="99010"/>
                </a:lnTo>
                <a:cubicBezTo>
                  <a:pt x="546462" y="89517"/>
                  <a:pt x="542530" y="82374"/>
                  <a:pt x="536900" y="77583"/>
                </a:cubicBezTo>
                <a:cubicBezTo>
                  <a:pt x="531266" y="72791"/>
                  <a:pt x="524455" y="70397"/>
                  <a:pt x="516469" y="70397"/>
                </a:cubicBezTo>
                <a:cubicBezTo>
                  <a:pt x="504405" y="70397"/>
                  <a:pt x="494600" y="74721"/>
                  <a:pt x="487061" y="83372"/>
                </a:cubicBezTo>
                <a:cubicBezTo>
                  <a:pt x="479519" y="92023"/>
                  <a:pt x="475750" y="105709"/>
                  <a:pt x="475750" y="124427"/>
                </a:cubicBezTo>
                <a:cubicBezTo>
                  <a:pt x="475750" y="143412"/>
                  <a:pt x="479390" y="157208"/>
                  <a:pt x="486665" y="165812"/>
                </a:cubicBezTo>
                <a:cubicBezTo>
                  <a:pt x="493937" y="174423"/>
                  <a:pt x="503430" y="178726"/>
                  <a:pt x="515141" y="178726"/>
                </a:cubicBezTo>
                <a:cubicBezTo>
                  <a:pt x="524545" y="178726"/>
                  <a:pt x="532396" y="175842"/>
                  <a:pt x="538695" y="170075"/>
                </a:cubicBezTo>
                <a:cubicBezTo>
                  <a:pt x="544996" y="164307"/>
                  <a:pt x="548985" y="155436"/>
                  <a:pt x="550670" y="143459"/>
                </a:cubicBezTo>
                <a:close/>
                <a:moveTo>
                  <a:pt x="594852" y="53895"/>
                </a:moveTo>
                <a:lnTo>
                  <a:pt x="618803" y="53895"/>
                </a:lnTo>
                <a:lnTo>
                  <a:pt x="618803" y="112715"/>
                </a:lnTo>
                <a:lnTo>
                  <a:pt x="685213" y="112715"/>
                </a:lnTo>
                <a:lnTo>
                  <a:pt x="685213" y="53895"/>
                </a:lnTo>
                <a:lnTo>
                  <a:pt x="709164" y="53895"/>
                </a:lnTo>
                <a:lnTo>
                  <a:pt x="709164" y="195224"/>
                </a:lnTo>
                <a:lnTo>
                  <a:pt x="685213" y="195224"/>
                </a:lnTo>
                <a:lnTo>
                  <a:pt x="685213" y="132545"/>
                </a:lnTo>
                <a:lnTo>
                  <a:pt x="618803" y="132545"/>
                </a:lnTo>
                <a:lnTo>
                  <a:pt x="618803" y="195224"/>
                </a:lnTo>
                <a:lnTo>
                  <a:pt x="594852" y="195224"/>
                </a:lnTo>
                <a:close/>
                <a:moveTo>
                  <a:pt x="736311" y="124559"/>
                </a:moveTo>
                <a:cubicBezTo>
                  <a:pt x="736311" y="98388"/>
                  <a:pt x="743587" y="79005"/>
                  <a:pt x="758141" y="66406"/>
                </a:cubicBezTo>
                <a:cubicBezTo>
                  <a:pt x="770295" y="55936"/>
                  <a:pt x="785108" y="50702"/>
                  <a:pt x="802583" y="50702"/>
                </a:cubicBezTo>
                <a:cubicBezTo>
                  <a:pt x="822016" y="50702"/>
                  <a:pt x="837900" y="57068"/>
                  <a:pt x="850229" y="69800"/>
                </a:cubicBezTo>
                <a:cubicBezTo>
                  <a:pt x="862563" y="82533"/>
                  <a:pt x="868726" y="100119"/>
                  <a:pt x="868726" y="122561"/>
                </a:cubicBezTo>
                <a:cubicBezTo>
                  <a:pt x="868726" y="140753"/>
                  <a:pt x="865997" y="155059"/>
                  <a:pt x="860542" y="165481"/>
                </a:cubicBezTo>
                <a:cubicBezTo>
                  <a:pt x="855089" y="175906"/>
                  <a:pt x="847148" y="184003"/>
                  <a:pt x="836722" y="189766"/>
                </a:cubicBezTo>
                <a:cubicBezTo>
                  <a:pt x="826293" y="195533"/>
                  <a:pt x="814916" y="198417"/>
                  <a:pt x="802583" y="198417"/>
                </a:cubicBezTo>
                <a:cubicBezTo>
                  <a:pt x="782801" y="198417"/>
                  <a:pt x="766810" y="192074"/>
                  <a:pt x="754613" y="179388"/>
                </a:cubicBezTo>
                <a:cubicBezTo>
                  <a:pt x="742410" y="166702"/>
                  <a:pt x="736311" y="148427"/>
                  <a:pt x="736311" y="124559"/>
                </a:cubicBezTo>
                <a:close/>
                <a:moveTo>
                  <a:pt x="760935" y="124559"/>
                </a:moveTo>
                <a:cubicBezTo>
                  <a:pt x="760935" y="142660"/>
                  <a:pt x="764880" y="156211"/>
                  <a:pt x="772779" y="165214"/>
                </a:cubicBezTo>
                <a:cubicBezTo>
                  <a:pt x="780674" y="174221"/>
                  <a:pt x="790606" y="178726"/>
                  <a:pt x="802583" y="178726"/>
                </a:cubicBezTo>
                <a:cubicBezTo>
                  <a:pt x="814475" y="178726"/>
                  <a:pt x="824367" y="174199"/>
                  <a:pt x="832262" y="165146"/>
                </a:cubicBezTo>
                <a:cubicBezTo>
                  <a:pt x="840156" y="156099"/>
                  <a:pt x="844105" y="142301"/>
                  <a:pt x="844105" y="123760"/>
                </a:cubicBezTo>
                <a:cubicBezTo>
                  <a:pt x="844105" y="106282"/>
                  <a:pt x="840135" y="93041"/>
                  <a:pt x="832196" y="84034"/>
                </a:cubicBezTo>
                <a:cubicBezTo>
                  <a:pt x="824255" y="75034"/>
                  <a:pt x="814384" y="70531"/>
                  <a:pt x="802583" y="70531"/>
                </a:cubicBezTo>
                <a:cubicBezTo>
                  <a:pt x="790606" y="70531"/>
                  <a:pt x="780674" y="75009"/>
                  <a:pt x="772779" y="83970"/>
                </a:cubicBezTo>
                <a:cubicBezTo>
                  <a:pt x="764880" y="92934"/>
                  <a:pt x="760935" y="106459"/>
                  <a:pt x="760935" y="124559"/>
                </a:cubicBezTo>
                <a:close/>
                <a:moveTo>
                  <a:pt x="1008057" y="53895"/>
                </a:moveTo>
                <a:lnTo>
                  <a:pt x="1008057" y="195224"/>
                </a:lnTo>
                <a:lnTo>
                  <a:pt x="984235" y="195224"/>
                </a:lnTo>
                <a:lnTo>
                  <a:pt x="984235" y="140129"/>
                </a:lnTo>
                <a:lnTo>
                  <a:pt x="970397" y="140129"/>
                </a:lnTo>
                <a:cubicBezTo>
                  <a:pt x="961966" y="140129"/>
                  <a:pt x="955691" y="141216"/>
                  <a:pt x="951566" y="143388"/>
                </a:cubicBezTo>
                <a:cubicBezTo>
                  <a:pt x="947440" y="145562"/>
                  <a:pt x="941432" y="152550"/>
                  <a:pt x="933534" y="164350"/>
                </a:cubicBezTo>
                <a:lnTo>
                  <a:pt x="912639" y="195224"/>
                </a:lnTo>
                <a:lnTo>
                  <a:pt x="882964" y="195224"/>
                </a:lnTo>
                <a:lnTo>
                  <a:pt x="908780" y="157161"/>
                </a:lnTo>
                <a:cubicBezTo>
                  <a:pt x="916678" y="145541"/>
                  <a:pt x="924529" y="138973"/>
                  <a:pt x="932334" y="137466"/>
                </a:cubicBezTo>
                <a:cubicBezTo>
                  <a:pt x="918673" y="135604"/>
                  <a:pt x="908538" y="130679"/>
                  <a:pt x="901925" y="122695"/>
                </a:cubicBezTo>
                <a:cubicBezTo>
                  <a:pt x="895315" y="114710"/>
                  <a:pt x="892011" y="105530"/>
                  <a:pt x="892011" y="95151"/>
                </a:cubicBezTo>
                <a:cubicBezTo>
                  <a:pt x="892011" y="82908"/>
                  <a:pt x="896337" y="72968"/>
                  <a:pt x="904989" y="65340"/>
                </a:cubicBezTo>
                <a:cubicBezTo>
                  <a:pt x="913640" y="57707"/>
                  <a:pt x="926171" y="53895"/>
                  <a:pt x="942583" y="53895"/>
                </a:cubicBezTo>
                <a:close/>
                <a:moveTo>
                  <a:pt x="984235" y="73723"/>
                </a:moveTo>
                <a:lnTo>
                  <a:pt x="950169" y="73723"/>
                </a:lnTo>
                <a:cubicBezTo>
                  <a:pt x="935888" y="73723"/>
                  <a:pt x="926679" y="75938"/>
                  <a:pt x="922557" y="80377"/>
                </a:cubicBezTo>
                <a:cubicBezTo>
                  <a:pt x="918432" y="84815"/>
                  <a:pt x="916368" y="90003"/>
                  <a:pt x="916368" y="95947"/>
                </a:cubicBezTo>
                <a:cubicBezTo>
                  <a:pt x="916368" y="104377"/>
                  <a:pt x="919407" y="110566"/>
                  <a:pt x="925484" y="114512"/>
                </a:cubicBezTo>
                <a:cubicBezTo>
                  <a:pt x="931561" y="118462"/>
                  <a:pt x="942317" y="120434"/>
                  <a:pt x="957753" y="120434"/>
                </a:cubicBezTo>
                <a:lnTo>
                  <a:pt x="984235" y="120434"/>
                </a:lnTo>
                <a:close/>
                <a:moveTo>
                  <a:pt x="1044388" y="249390"/>
                </a:moveTo>
                <a:lnTo>
                  <a:pt x="1044388" y="53895"/>
                </a:lnTo>
                <a:lnTo>
                  <a:pt x="1066212" y="53895"/>
                </a:lnTo>
                <a:lnTo>
                  <a:pt x="1066212" y="72263"/>
                </a:lnTo>
                <a:cubicBezTo>
                  <a:pt x="1071359" y="65077"/>
                  <a:pt x="1077173" y="59687"/>
                  <a:pt x="1083650" y="56091"/>
                </a:cubicBezTo>
                <a:cubicBezTo>
                  <a:pt x="1090123" y="52498"/>
                  <a:pt x="1097974" y="50702"/>
                  <a:pt x="1107204" y="50702"/>
                </a:cubicBezTo>
                <a:cubicBezTo>
                  <a:pt x="1119264" y="50702"/>
                  <a:pt x="1129913" y="53805"/>
                  <a:pt x="1139140" y="60015"/>
                </a:cubicBezTo>
                <a:cubicBezTo>
                  <a:pt x="1148362" y="66225"/>
                  <a:pt x="1155329" y="74987"/>
                  <a:pt x="1160034" y="86299"/>
                </a:cubicBezTo>
                <a:cubicBezTo>
                  <a:pt x="1164733" y="97613"/>
                  <a:pt x="1167084" y="110012"/>
                  <a:pt x="1167084" y="123497"/>
                </a:cubicBezTo>
                <a:cubicBezTo>
                  <a:pt x="1167084" y="137955"/>
                  <a:pt x="1164492" y="150976"/>
                  <a:pt x="1159300" y="162550"/>
                </a:cubicBezTo>
                <a:cubicBezTo>
                  <a:pt x="1154112" y="174128"/>
                  <a:pt x="1146571" y="183002"/>
                  <a:pt x="1136677" y="189169"/>
                </a:cubicBezTo>
                <a:cubicBezTo>
                  <a:pt x="1126788" y="195332"/>
                  <a:pt x="1116384" y="198417"/>
                  <a:pt x="1105472" y="198417"/>
                </a:cubicBezTo>
                <a:cubicBezTo>
                  <a:pt x="1097488" y="198417"/>
                  <a:pt x="1090320" y="196732"/>
                  <a:pt x="1083981" y="193359"/>
                </a:cubicBezTo>
                <a:cubicBezTo>
                  <a:pt x="1077637" y="189989"/>
                  <a:pt x="1072424" y="185735"/>
                  <a:pt x="1068342" y="180586"/>
                </a:cubicBezTo>
                <a:lnTo>
                  <a:pt x="1068342" y="249390"/>
                </a:lnTo>
                <a:close/>
                <a:moveTo>
                  <a:pt x="1066082" y="125359"/>
                </a:moveTo>
                <a:cubicBezTo>
                  <a:pt x="1066082" y="143546"/>
                  <a:pt x="1069761" y="156989"/>
                  <a:pt x="1077126" y="165683"/>
                </a:cubicBezTo>
                <a:cubicBezTo>
                  <a:pt x="1084488" y="174376"/>
                  <a:pt x="1093406" y="178726"/>
                  <a:pt x="1103874" y="178726"/>
                </a:cubicBezTo>
                <a:cubicBezTo>
                  <a:pt x="1114519" y="178726"/>
                  <a:pt x="1123638" y="174221"/>
                  <a:pt x="1131224" y="165214"/>
                </a:cubicBezTo>
                <a:cubicBezTo>
                  <a:pt x="1138809" y="156211"/>
                  <a:pt x="1142599" y="142258"/>
                  <a:pt x="1142599" y="123362"/>
                </a:cubicBezTo>
                <a:cubicBezTo>
                  <a:pt x="1142599" y="105354"/>
                  <a:pt x="1138895" y="91868"/>
                  <a:pt x="1131490" y="82908"/>
                </a:cubicBezTo>
                <a:cubicBezTo>
                  <a:pt x="1124082" y="73947"/>
                  <a:pt x="1115228" y="69469"/>
                  <a:pt x="1104940" y="69469"/>
                </a:cubicBezTo>
                <a:cubicBezTo>
                  <a:pt x="1094735" y="69469"/>
                  <a:pt x="1085712" y="74235"/>
                  <a:pt x="1077857" y="83772"/>
                </a:cubicBezTo>
                <a:cubicBezTo>
                  <a:pt x="1070006" y="93312"/>
                  <a:pt x="1066082" y="107175"/>
                  <a:pt x="1066082" y="125359"/>
                </a:cubicBezTo>
                <a:close/>
                <a:moveTo>
                  <a:pt x="1288183" y="143459"/>
                </a:moveTo>
                <a:lnTo>
                  <a:pt x="1311738" y="146520"/>
                </a:lnTo>
                <a:cubicBezTo>
                  <a:pt x="1309167" y="162752"/>
                  <a:pt x="1302580" y="175463"/>
                  <a:pt x="1291978" y="184644"/>
                </a:cubicBezTo>
                <a:cubicBezTo>
                  <a:pt x="1281376" y="193823"/>
                  <a:pt x="1268359" y="198417"/>
                  <a:pt x="1252922" y="198417"/>
                </a:cubicBezTo>
                <a:cubicBezTo>
                  <a:pt x="1233582" y="198417"/>
                  <a:pt x="1218033" y="192093"/>
                  <a:pt x="1206280" y="179452"/>
                </a:cubicBezTo>
                <a:cubicBezTo>
                  <a:pt x="1194526" y="166813"/>
                  <a:pt x="1188647" y="148690"/>
                  <a:pt x="1188647" y="125092"/>
                </a:cubicBezTo>
                <a:cubicBezTo>
                  <a:pt x="1188647" y="109832"/>
                  <a:pt x="1191174" y="96479"/>
                  <a:pt x="1196233" y="85035"/>
                </a:cubicBezTo>
                <a:cubicBezTo>
                  <a:pt x="1201287" y="73587"/>
                  <a:pt x="1208983" y="65008"/>
                  <a:pt x="1219319" y="59281"/>
                </a:cubicBezTo>
                <a:cubicBezTo>
                  <a:pt x="1229655" y="53561"/>
                  <a:pt x="1240897" y="50702"/>
                  <a:pt x="1253051" y="50702"/>
                </a:cubicBezTo>
                <a:cubicBezTo>
                  <a:pt x="1268402" y="50702"/>
                  <a:pt x="1280954" y="54583"/>
                  <a:pt x="1290718" y="62344"/>
                </a:cubicBezTo>
                <a:cubicBezTo>
                  <a:pt x="1300474" y="70107"/>
                  <a:pt x="1306730" y="81133"/>
                  <a:pt x="1309481" y="95414"/>
                </a:cubicBezTo>
                <a:lnTo>
                  <a:pt x="1286193" y="99010"/>
                </a:lnTo>
                <a:cubicBezTo>
                  <a:pt x="1283976" y="89517"/>
                  <a:pt x="1280047" y="82374"/>
                  <a:pt x="1274414" y="77583"/>
                </a:cubicBezTo>
                <a:cubicBezTo>
                  <a:pt x="1268783" y="72791"/>
                  <a:pt x="1261968" y="70397"/>
                  <a:pt x="1253987" y="70397"/>
                </a:cubicBezTo>
                <a:cubicBezTo>
                  <a:pt x="1241919" y="70397"/>
                  <a:pt x="1232117" y="74721"/>
                  <a:pt x="1224576" y="83372"/>
                </a:cubicBezTo>
                <a:cubicBezTo>
                  <a:pt x="1217033" y="92023"/>
                  <a:pt x="1213263" y="105709"/>
                  <a:pt x="1213263" y="124427"/>
                </a:cubicBezTo>
                <a:cubicBezTo>
                  <a:pt x="1213263" y="143412"/>
                  <a:pt x="1216903" y="157208"/>
                  <a:pt x="1224179" y="165812"/>
                </a:cubicBezTo>
                <a:cubicBezTo>
                  <a:pt x="1231451" y="174423"/>
                  <a:pt x="1240944" y="178726"/>
                  <a:pt x="1252655" y="178726"/>
                </a:cubicBezTo>
                <a:cubicBezTo>
                  <a:pt x="1262058" y="178726"/>
                  <a:pt x="1269911" y="175842"/>
                  <a:pt x="1276210" y="170075"/>
                </a:cubicBezTo>
                <a:cubicBezTo>
                  <a:pt x="1282510" y="164307"/>
                  <a:pt x="1286499" y="155436"/>
                  <a:pt x="1288183" y="143459"/>
                </a:cubicBezTo>
                <a:close/>
                <a:moveTo>
                  <a:pt x="1332100" y="53895"/>
                </a:moveTo>
                <a:lnTo>
                  <a:pt x="1356054" y="53895"/>
                </a:lnTo>
                <a:lnTo>
                  <a:pt x="1356054" y="114979"/>
                </a:lnTo>
                <a:cubicBezTo>
                  <a:pt x="1363683" y="114979"/>
                  <a:pt x="1369029" y="113515"/>
                  <a:pt x="1372088" y="110584"/>
                </a:cubicBezTo>
                <a:cubicBezTo>
                  <a:pt x="1375153" y="107662"/>
                  <a:pt x="1379656" y="99144"/>
                  <a:pt x="1385600" y="85039"/>
                </a:cubicBezTo>
                <a:cubicBezTo>
                  <a:pt x="1390298" y="73857"/>
                  <a:pt x="1394114" y="66494"/>
                  <a:pt x="1397044" y="62945"/>
                </a:cubicBezTo>
                <a:cubicBezTo>
                  <a:pt x="1399971" y="59393"/>
                  <a:pt x="1403344" y="56999"/>
                  <a:pt x="1407157" y="55761"/>
                </a:cubicBezTo>
                <a:cubicBezTo>
                  <a:pt x="1410968" y="54518"/>
                  <a:pt x="1417092" y="53895"/>
                  <a:pt x="1425524" y="53895"/>
                </a:cubicBezTo>
                <a:lnTo>
                  <a:pt x="1430312" y="53895"/>
                </a:lnTo>
                <a:lnTo>
                  <a:pt x="1430312" y="73723"/>
                </a:lnTo>
                <a:lnTo>
                  <a:pt x="1423656" y="73591"/>
                </a:lnTo>
                <a:cubicBezTo>
                  <a:pt x="1417359" y="73591"/>
                  <a:pt x="1413319" y="74523"/>
                  <a:pt x="1411549" y="76388"/>
                </a:cubicBezTo>
                <a:cubicBezTo>
                  <a:pt x="1409687" y="78339"/>
                  <a:pt x="1406843" y="84146"/>
                  <a:pt x="1403031" y="93819"/>
                </a:cubicBezTo>
                <a:cubicBezTo>
                  <a:pt x="1399390" y="103046"/>
                  <a:pt x="1396065" y="109432"/>
                  <a:pt x="1393051" y="112982"/>
                </a:cubicBezTo>
                <a:cubicBezTo>
                  <a:pt x="1390031" y="116535"/>
                  <a:pt x="1385377" y="119771"/>
                  <a:pt x="1379076" y="122698"/>
                </a:cubicBezTo>
                <a:cubicBezTo>
                  <a:pt x="1389365" y="125445"/>
                  <a:pt x="1399481" y="135031"/>
                  <a:pt x="1409422" y="151441"/>
                </a:cubicBezTo>
                <a:lnTo>
                  <a:pt x="1435632" y="195224"/>
                </a:lnTo>
                <a:lnTo>
                  <a:pt x="1409284" y="195224"/>
                </a:lnTo>
                <a:lnTo>
                  <a:pt x="1383732" y="151441"/>
                </a:lnTo>
                <a:cubicBezTo>
                  <a:pt x="1378500" y="142660"/>
                  <a:pt x="1373932" y="136868"/>
                  <a:pt x="1370029" y="134074"/>
                </a:cubicBezTo>
                <a:cubicBezTo>
                  <a:pt x="1366124" y="131281"/>
                  <a:pt x="1361465" y="129884"/>
                  <a:pt x="1356054" y="129884"/>
                </a:cubicBezTo>
                <a:lnTo>
                  <a:pt x="1356054" y="195224"/>
                </a:lnTo>
                <a:lnTo>
                  <a:pt x="1332100" y="195224"/>
                </a:lnTo>
                <a:close/>
                <a:moveTo>
                  <a:pt x="1445280" y="124559"/>
                </a:moveTo>
                <a:cubicBezTo>
                  <a:pt x="1445280" y="98388"/>
                  <a:pt x="1452552" y="79005"/>
                  <a:pt x="1467107" y="66406"/>
                </a:cubicBezTo>
                <a:cubicBezTo>
                  <a:pt x="1479261" y="55936"/>
                  <a:pt x="1494078" y="50702"/>
                  <a:pt x="1511552" y="50702"/>
                </a:cubicBezTo>
                <a:cubicBezTo>
                  <a:pt x="1530982" y="50702"/>
                  <a:pt x="1546866" y="57068"/>
                  <a:pt x="1559199" y="69800"/>
                </a:cubicBezTo>
                <a:cubicBezTo>
                  <a:pt x="1571529" y="82533"/>
                  <a:pt x="1577695" y="100119"/>
                  <a:pt x="1577695" y="122561"/>
                </a:cubicBezTo>
                <a:cubicBezTo>
                  <a:pt x="1577695" y="140753"/>
                  <a:pt x="1574967" y="155059"/>
                  <a:pt x="1569509" y="165481"/>
                </a:cubicBezTo>
                <a:cubicBezTo>
                  <a:pt x="1564056" y="175906"/>
                  <a:pt x="1556114" y="184003"/>
                  <a:pt x="1545689" y="189766"/>
                </a:cubicBezTo>
                <a:cubicBezTo>
                  <a:pt x="1535262" y="195533"/>
                  <a:pt x="1523887" y="198417"/>
                  <a:pt x="1511552" y="198417"/>
                </a:cubicBezTo>
                <a:cubicBezTo>
                  <a:pt x="1491767" y="198417"/>
                  <a:pt x="1475776" y="192074"/>
                  <a:pt x="1463579" y="179388"/>
                </a:cubicBezTo>
                <a:cubicBezTo>
                  <a:pt x="1451378" y="166702"/>
                  <a:pt x="1445280" y="148427"/>
                  <a:pt x="1445280" y="124559"/>
                </a:cubicBezTo>
                <a:close/>
                <a:moveTo>
                  <a:pt x="1469901" y="124559"/>
                </a:moveTo>
                <a:cubicBezTo>
                  <a:pt x="1469901" y="142660"/>
                  <a:pt x="1473849" y="156211"/>
                  <a:pt x="1481745" y="165214"/>
                </a:cubicBezTo>
                <a:cubicBezTo>
                  <a:pt x="1489639" y="174221"/>
                  <a:pt x="1499576" y="178726"/>
                  <a:pt x="1511552" y="178726"/>
                </a:cubicBezTo>
                <a:cubicBezTo>
                  <a:pt x="1523439" y="178726"/>
                  <a:pt x="1533333" y="174199"/>
                  <a:pt x="1541227" y="165146"/>
                </a:cubicBezTo>
                <a:cubicBezTo>
                  <a:pt x="1549126" y="156099"/>
                  <a:pt x="1553071" y="142301"/>
                  <a:pt x="1553071" y="123760"/>
                </a:cubicBezTo>
                <a:cubicBezTo>
                  <a:pt x="1553071" y="106282"/>
                  <a:pt x="1549101" y="93041"/>
                  <a:pt x="1541162" y="84034"/>
                </a:cubicBezTo>
                <a:cubicBezTo>
                  <a:pt x="1533221" y="75034"/>
                  <a:pt x="1523353" y="70531"/>
                  <a:pt x="1511552" y="70531"/>
                </a:cubicBezTo>
                <a:cubicBezTo>
                  <a:pt x="1499576" y="70531"/>
                  <a:pt x="1489639" y="75009"/>
                  <a:pt x="1481745" y="83970"/>
                </a:cubicBezTo>
                <a:cubicBezTo>
                  <a:pt x="1473849" y="92934"/>
                  <a:pt x="1469901" y="106459"/>
                  <a:pt x="1469901" y="124559"/>
                </a:cubicBezTo>
                <a:close/>
                <a:moveTo>
                  <a:pt x="1605906" y="53895"/>
                </a:moveTo>
                <a:lnTo>
                  <a:pt x="1687215" y="53895"/>
                </a:lnTo>
                <a:lnTo>
                  <a:pt x="1687215" y="73723"/>
                </a:lnTo>
                <a:lnTo>
                  <a:pt x="1629856" y="73723"/>
                </a:lnTo>
                <a:lnTo>
                  <a:pt x="1629856" y="195224"/>
                </a:lnTo>
                <a:lnTo>
                  <a:pt x="1605906" y="195224"/>
                </a:lnTo>
                <a:close/>
                <a:moveTo>
                  <a:pt x="1689994" y="124559"/>
                </a:moveTo>
                <a:cubicBezTo>
                  <a:pt x="1689994" y="98388"/>
                  <a:pt x="1697269" y="79005"/>
                  <a:pt x="1711821" y="66406"/>
                </a:cubicBezTo>
                <a:cubicBezTo>
                  <a:pt x="1723975" y="55936"/>
                  <a:pt x="1738792" y="50702"/>
                  <a:pt x="1756266" y="50702"/>
                </a:cubicBezTo>
                <a:cubicBezTo>
                  <a:pt x="1775695" y="50702"/>
                  <a:pt x="1791578" y="57068"/>
                  <a:pt x="1803912" y="69800"/>
                </a:cubicBezTo>
                <a:cubicBezTo>
                  <a:pt x="1816243" y="82533"/>
                  <a:pt x="1822409" y="100119"/>
                  <a:pt x="1822409" y="122561"/>
                </a:cubicBezTo>
                <a:cubicBezTo>
                  <a:pt x="1822409" y="140753"/>
                  <a:pt x="1819681" y="155059"/>
                  <a:pt x="1814223" y="165481"/>
                </a:cubicBezTo>
                <a:cubicBezTo>
                  <a:pt x="1808769" y="175906"/>
                  <a:pt x="1800828" y="184003"/>
                  <a:pt x="1790401" y="189766"/>
                </a:cubicBezTo>
                <a:cubicBezTo>
                  <a:pt x="1779976" y="195533"/>
                  <a:pt x="1768600" y="198417"/>
                  <a:pt x="1756266" y="198417"/>
                </a:cubicBezTo>
                <a:cubicBezTo>
                  <a:pt x="1736481" y="198417"/>
                  <a:pt x="1720490" y="192074"/>
                  <a:pt x="1708293" y="179388"/>
                </a:cubicBezTo>
                <a:cubicBezTo>
                  <a:pt x="1696092" y="166702"/>
                  <a:pt x="1689994" y="148427"/>
                  <a:pt x="1689994" y="124559"/>
                </a:cubicBezTo>
                <a:close/>
                <a:moveTo>
                  <a:pt x="1714614" y="124559"/>
                </a:moveTo>
                <a:cubicBezTo>
                  <a:pt x="1714614" y="142660"/>
                  <a:pt x="1718563" y="156211"/>
                  <a:pt x="1726458" y="165214"/>
                </a:cubicBezTo>
                <a:cubicBezTo>
                  <a:pt x="1734353" y="174221"/>
                  <a:pt x="1744289" y="178726"/>
                  <a:pt x="1756266" y="178726"/>
                </a:cubicBezTo>
                <a:cubicBezTo>
                  <a:pt x="1768157" y="178726"/>
                  <a:pt x="1778046" y="174199"/>
                  <a:pt x="1785941" y="165146"/>
                </a:cubicBezTo>
                <a:cubicBezTo>
                  <a:pt x="1793840" y="156099"/>
                  <a:pt x="1797785" y="142301"/>
                  <a:pt x="1797785" y="123760"/>
                </a:cubicBezTo>
                <a:cubicBezTo>
                  <a:pt x="1797785" y="106282"/>
                  <a:pt x="1793814" y="93041"/>
                  <a:pt x="1785876" y="84034"/>
                </a:cubicBezTo>
                <a:cubicBezTo>
                  <a:pt x="1777935" y="75034"/>
                  <a:pt x="1768066" y="70531"/>
                  <a:pt x="1756266" y="70531"/>
                </a:cubicBezTo>
                <a:cubicBezTo>
                  <a:pt x="1744289" y="70531"/>
                  <a:pt x="1734353" y="75009"/>
                  <a:pt x="1726458" y="83970"/>
                </a:cubicBezTo>
                <a:cubicBezTo>
                  <a:pt x="1718563" y="92934"/>
                  <a:pt x="1714614" y="106459"/>
                  <a:pt x="1714614" y="124559"/>
                </a:cubicBezTo>
                <a:close/>
                <a:moveTo>
                  <a:pt x="1918990" y="53895"/>
                </a:moveTo>
                <a:lnTo>
                  <a:pt x="1942941" y="53895"/>
                </a:lnTo>
                <a:lnTo>
                  <a:pt x="1942941" y="114979"/>
                </a:lnTo>
                <a:cubicBezTo>
                  <a:pt x="1950569" y="114979"/>
                  <a:pt x="1955919" y="113515"/>
                  <a:pt x="1958978" y="110584"/>
                </a:cubicBezTo>
                <a:cubicBezTo>
                  <a:pt x="1962039" y="107662"/>
                  <a:pt x="1966543" y="99144"/>
                  <a:pt x="1972486" y="85039"/>
                </a:cubicBezTo>
                <a:cubicBezTo>
                  <a:pt x="1977188" y="73857"/>
                  <a:pt x="1981004" y="66494"/>
                  <a:pt x="1983934" y="62945"/>
                </a:cubicBezTo>
                <a:cubicBezTo>
                  <a:pt x="1986857" y="59393"/>
                  <a:pt x="1990230" y="56999"/>
                  <a:pt x="1994046" y="55761"/>
                </a:cubicBezTo>
                <a:cubicBezTo>
                  <a:pt x="1997859" y="54518"/>
                  <a:pt x="2003978" y="53895"/>
                  <a:pt x="2012410" y="53895"/>
                </a:cubicBezTo>
                <a:lnTo>
                  <a:pt x="2017198" y="53895"/>
                </a:lnTo>
                <a:lnTo>
                  <a:pt x="2017198" y="73723"/>
                </a:lnTo>
                <a:lnTo>
                  <a:pt x="2010545" y="73591"/>
                </a:lnTo>
                <a:cubicBezTo>
                  <a:pt x="2004245" y="73591"/>
                  <a:pt x="2000210" y="74523"/>
                  <a:pt x="1998435" y="76388"/>
                </a:cubicBezTo>
                <a:cubicBezTo>
                  <a:pt x="1996574" y="78339"/>
                  <a:pt x="1993733" y="84146"/>
                  <a:pt x="1989920" y="93819"/>
                </a:cubicBezTo>
                <a:cubicBezTo>
                  <a:pt x="1986281" y="103046"/>
                  <a:pt x="1982955" y="109432"/>
                  <a:pt x="1979938" y="112982"/>
                </a:cubicBezTo>
                <a:cubicBezTo>
                  <a:pt x="1976921" y="116535"/>
                  <a:pt x="1972262" y="119771"/>
                  <a:pt x="1965963" y="122698"/>
                </a:cubicBezTo>
                <a:cubicBezTo>
                  <a:pt x="1976255" y="125445"/>
                  <a:pt x="1986367" y="135031"/>
                  <a:pt x="1996308" y="151441"/>
                </a:cubicBezTo>
                <a:lnTo>
                  <a:pt x="2022523" y="195224"/>
                </a:lnTo>
                <a:lnTo>
                  <a:pt x="1996174" y="195224"/>
                </a:lnTo>
                <a:lnTo>
                  <a:pt x="1970621" y="151441"/>
                </a:lnTo>
                <a:cubicBezTo>
                  <a:pt x="1965391" y="142660"/>
                  <a:pt x="1960822" y="136868"/>
                  <a:pt x="1956916" y="134074"/>
                </a:cubicBezTo>
                <a:cubicBezTo>
                  <a:pt x="1953010" y="131281"/>
                  <a:pt x="1948355" y="129884"/>
                  <a:pt x="1942941" y="129884"/>
                </a:cubicBezTo>
                <a:lnTo>
                  <a:pt x="1942941" y="195224"/>
                </a:lnTo>
                <a:lnTo>
                  <a:pt x="1918990" y="195224"/>
                </a:lnTo>
                <a:close/>
                <a:moveTo>
                  <a:pt x="2137830" y="149709"/>
                </a:moveTo>
                <a:lnTo>
                  <a:pt x="2162583" y="152773"/>
                </a:lnTo>
                <a:cubicBezTo>
                  <a:pt x="2158682" y="167234"/>
                  <a:pt x="2151453" y="178455"/>
                  <a:pt x="2140894" y="186440"/>
                </a:cubicBezTo>
                <a:cubicBezTo>
                  <a:pt x="2130336" y="194422"/>
                  <a:pt x="2116850" y="198417"/>
                  <a:pt x="2100437" y="198417"/>
                </a:cubicBezTo>
                <a:cubicBezTo>
                  <a:pt x="2079765" y="198417"/>
                  <a:pt x="2063375" y="192052"/>
                  <a:pt x="2051265" y="179319"/>
                </a:cubicBezTo>
                <a:cubicBezTo>
                  <a:pt x="2039158" y="166589"/>
                  <a:pt x="2033099" y="148737"/>
                  <a:pt x="2033099" y="125758"/>
                </a:cubicBezTo>
                <a:cubicBezTo>
                  <a:pt x="2033099" y="101981"/>
                  <a:pt x="2039224" y="83527"/>
                  <a:pt x="2051466" y="70397"/>
                </a:cubicBezTo>
                <a:cubicBezTo>
                  <a:pt x="2063707" y="57264"/>
                  <a:pt x="2079590" y="50702"/>
                  <a:pt x="2099109" y="50702"/>
                </a:cubicBezTo>
                <a:cubicBezTo>
                  <a:pt x="2118005" y="50702"/>
                  <a:pt x="2133442" y="57132"/>
                  <a:pt x="2145419" y="69995"/>
                </a:cubicBezTo>
                <a:cubicBezTo>
                  <a:pt x="2157397" y="82861"/>
                  <a:pt x="2163383" y="100959"/>
                  <a:pt x="2163383" y="124294"/>
                </a:cubicBezTo>
                <a:cubicBezTo>
                  <a:pt x="2163383" y="125712"/>
                  <a:pt x="2163337" y="127840"/>
                  <a:pt x="2163250" y="130683"/>
                </a:cubicBezTo>
                <a:lnTo>
                  <a:pt x="2057853" y="130683"/>
                </a:lnTo>
                <a:cubicBezTo>
                  <a:pt x="2058742" y="146206"/>
                  <a:pt x="2063131" y="158097"/>
                  <a:pt x="2071029" y="166345"/>
                </a:cubicBezTo>
                <a:cubicBezTo>
                  <a:pt x="2078923" y="174599"/>
                  <a:pt x="2088773" y="178726"/>
                  <a:pt x="2100574" y="178726"/>
                </a:cubicBezTo>
                <a:cubicBezTo>
                  <a:pt x="2109354" y="178726"/>
                  <a:pt x="2116853" y="176414"/>
                  <a:pt x="2123063" y="171799"/>
                </a:cubicBezTo>
                <a:cubicBezTo>
                  <a:pt x="2129272" y="167186"/>
                  <a:pt x="2134198" y="159822"/>
                  <a:pt x="2137830" y="149709"/>
                </a:cubicBezTo>
                <a:close/>
                <a:moveTo>
                  <a:pt x="2059185" y="110988"/>
                </a:moveTo>
                <a:lnTo>
                  <a:pt x="2138097" y="110988"/>
                </a:lnTo>
                <a:cubicBezTo>
                  <a:pt x="2137035" y="99097"/>
                  <a:pt x="2134018" y="90180"/>
                  <a:pt x="2129051" y="84236"/>
                </a:cubicBezTo>
                <a:cubicBezTo>
                  <a:pt x="2121422" y="75009"/>
                  <a:pt x="2111529" y="70397"/>
                  <a:pt x="2099376" y="70397"/>
                </a:cubicBezTo>
                <a:cubicBezTo>
                  <a:pt x="2088369" y="70397"/>
                  <a:pt x="2079122" y="74077"/>
                  <a:pt x="2071630" y="81442"/>
                </a:cubicBezTo>
                <a:cubicBezTo>
                  <a:pt x="2064132" y="88809"/>
                  <a:pt x="2059984" y="98653"/>
                  <a:pt x="2059185" y="110988"/>
                </a:cubicBezTo>
                <a:close/>
                <a:moveTo>
                  <a:pt x="2192658" y="249390"/>
                </a:moveTo>
                <a:lnTo>
                  <a:pt x="2192658" y="53895"/>
                </a:lnTo>
                <a:lnTo>
                  <a:pt x="2214482" y="53895"/>
                </a:lnTo>
                <a:lnTo>
                  <a:pt x="2214482" y="72263"/>
                </a:lnTo>
                <a:cubicBezTo>
                  <a:pt x="2219630" y="65077"/>
                  <a:pt x="2225443" y="59687"/>
                  <a:pt x="2231920" y="56091"/>
                </a:cubicBezTo>
                <a:cubicBezTo>
                  <a:pt x="2238392" y="52498"/>
                  <a:pt x="2246245" y="50702"/>
                  <a:pt x="2255475" y="50702"/>
                </a:cubicBezTo>
                <a:cubicBezTo>
                  <a:pt x="2267539" y="50702"/>
                  <a:pt x="2278184" y="53805"/>
                  <a:pt x="2287411" y="60015"/>
                </a:cubicBezTo>
                <a:cubicBezTo>
                  <a:pt x="2296633" y="66225"/>
                  <a:pt x="2303599" y="74987"/>
                  <a:pt x="2308305" y="86299"/>
                </a:cubicBezTo>
                <a:cubicBezTo>
                  <a:pt x="2313002" y="97613"/>
                  <a:pt x="2315357" y="110012"/>
                  <a:pt x="2315357" y="123497"/>
                </a:cubicBezTo>
                <a:cubicBezTo>
                  <a:pt x="2315357" y="137955"/>
                  <a:pt x="2312762" y="150976"/>
                  <a:pt x="2307571" y="162550"/>
                </a:cubicBezTo>
                <a:cubicBezTo>
                  <a:pt x="2302383" y="174128"/>
                  <a:pt x="2294841" y="183002"/>
                  <a:pt x="2284952" y="189169"/>
                </a:cubicBezTo>
                <a:cubicBezTo>
                  <a:pt x="2275059" y="195332"/>
                  <a:pt x="2264659" y="198417"/>
                  <a:pt x="2253743" y="198417"/>
                </a:cubicBezTo>
                <a:cubicBezTo>
                  <a:pt x="2245758" y="198417"/>
                  <a:pt x="2238594" y="196732"/>
                  <a:pt x="2232252" y="193359"/>
                </a:cubicBezTo>
                <a:cubicBezTo>
                  <a:pt x="2225908" y="189989"/>
                  <a:pt x="2220698" y="185735"/>
                  <a:pt x="2216617" y="180586"/>
                </a:cubicBezTo>
                <a:lnTo>
                  <a:pt x="2216617" y="249390"/>
                </a:lnTo>
                <a:close/>
                <a:moveTo>
                  <a:pt x="2214352" y="125359"/>
                </a:moveTo>
                <a:cubicBezTo>
                  <a:pt x="2214352" y="143546"/>
                  <a:pt x="2218035" y="156989"/>
                  <a:pt x="2225397" y="165683"/>
                </a:cubicBezTo>
                <a:cubicBezTo>
                  <a:pt x="2232758" y="174376"/>
                  <a:pt x="2241676" y="178726"/>
                  <a:pt x="2252148" y="178726"/>
                </a:cubicBezTo>
                <a:cubicBezTo>
                  <a:pt x="2262790" y="178726"/>
                  <a:pt x="2271909" y="174221"/>
                  <a:pt x="2279494" y="165214"/>
                </a:cubicBezTo>
                <a:cubicBezTo>
                  <a:pt x="2287079" y="156211"/>
                  <a:pt x="2290870" y="142258"/>
                  <a:pt x="2290870" y="123362"/>
                </a:cubicBezTo>
                <a:cubicBezTo>
                  <a:pt x="2290870" y="105354"/>
                  <a:pt x="2287165" y="91868"/>
                  <a:pt x="2279760" y="82908"/>
                </a:cubicBezTo>
                <a:cubicBezTo>
                  <a:pt x="2272352" y="73947"/>
                  <a:pt x="2263499" y="69469"/>
                  <a:pt x="2253210" y="69469"/>
                </a:cubicBezTo>
                <a:cubicBezTo>
                  <a:pt x="2243007" y="69469"/>
                  <a:pt x="2233983" y="74235"/>
                  <a:pt x="2226128" y="83772"/>
                </a:cubicBezTo>
                <a:cubicBezTo>
                  <a:pt x="2218275" y="93312"/>
                  <a:pt x="2214352" y="107175"/>
                  <a:pt x="2214352" y="125359"/>
                </a:cubicBezTo>
                <a:close/>
                <a:moveTo>
                  <a:pt x="2436454" y="177792"/>
                </a:moveTo>
                <a:cubicBezTo>
                  <a:pt x="2427584" y="185331"/>
                  <a:pt x="2419045" y="190656"/>
                  <a:pt x="2410840" y="193759"/>
                </a:cubicBezTo>
                <a:cubicBezTo>
                  <a:pt x="2402632" y="196861"/>
                  <a:pt x="2393826" y="198417"/>
                  <a:pt x="2384423" y="198417"/>
                </a:cubicBezTo>
                <a:cubicBezTo>
                  <a:pt x="2368900" y="198417"/>
                  <a:pt x="2356962" y="194622"/>
                  <a:pt x="2348625" y="187042"/>
                </a:cubicBezTo>
                <a:cubicBezTo>
                  <a:pt x="2340287" y="179456"/>
                  <a:pt x="2336115" y="169761"/>
                  <a:pt x="2336115" y="157960"/>
                </a:cubicBezTo>
                <a:cubicBezTo>
                  <a:pt x="2336115" y="151041"/>
                  <a:pt x="2337691" y="144723"/>
                  <a:pt x="2340842" y="138999"/>
                </a:cubicBezTo>
                <a:cubicBezTo>
                  <a:pt x="2343992" y="133275"/>
                  <a:pt x="2348118" y="128685"/>
                  <a:pt x="2353214" y="125222"/>
                </a:cubicBezTo>
                <a:cubicBezTo>
                  <a:pt x="2358316" y="121766"/>
                  <a:pt x="2364065" y="119149"/>
                  <a:pt x="2370452" y="117374"/>
                </a:cubicBezTo>
                <a:cubicBezTo>
                  <a:pt x="2375153" y="116133"/>
                  <a:pt x="2382249" y="114934"/>
                  <a:pt x="2391746" y="113782"/>
                </a:cubicBezTo>
                <a:cubicBezTo>
                  <a:pt x="2411085" y="111474"/>
                  <a:pt x="2425322" y="108723"/>
                  <a:pt x="2434464" y="105530"/>
                </a:cubicBezTo>
                <a:cubicBezTo>
                  <a:pt x="2434550" y="102247"/>
                  <a:pt x="2434593" y="100162"/>
                  <a:pt x="2434593" y="99273"/>
                </a:cubicBezTo>
                <a:cubicBezTo>
                  <a:pt x="2434593" y="89517"/>
                  <a:pt x="2432331" y="82642"/>
                  <a:pt x="2427810" y="78648"/>
                </a:cubicBezTo>
                <a:cubicBezTo>
                  <a:pt x="2421686" y="73238"/>
                  <a:pt x="2412593" y="70531"/>
                  <a:pt x="2400525" y="70531"/>
                </a:cubicBezTo>
                <a:cubicBezTo>
                  <a:pt x="2389258" y="70531"/>
                  <a:pt x="2380942" y="72503"/>
                  <a:pt x="2375574" y="76453"/>
                </a:cubicBezTo>
                <a:cubicBezTo>
                  <a:pt x="2370206" y="80399"/>
                  <a:pt x="2366235" y="87386"/>
                  <a:pt x="2363663" y="97412"/>
                </a:cubicBezTo>
                <a:lnTo>
                  <a:pt x="2340244" y="94215"/>
                </a:lnTo>
                <a:cubicBezTo>
                  <a:pt x="2342372" y="84193"/>
                  <a:pt x="2345878" y="76096"/>
                  <a:pt x="2350756" y="69930"/>
                </a:cubicBezTo>
                <a:cubicBezTo>
                  <a:pt x="2355634" y="63767"/>
                  <a:pt x="2362690" y="59014"/>
                  <a:pt x="2371913" y="55688"/>
                </a:cubicBezTo>
                <a:cubicBezTo>
                  <a:pt x="2381140" y="52362"/>
                  <a:pt x="2391832" y="50702"/>
                  <a:pt x="2403989" y="50702"/>
                </a:cubicBezTo>
                <a:cubicBezTo>
                  <a:pt x="2416049" y="50702"/>
                  <a:pt x="2425856" y="52121"/>
                  <a:pt x="2433398" y="54960"/>
                </a:cubicBezTo>
                <a:cubicBezTo>
                  <a:pt x="2440939" y="57802"/>
                  <a:pt x="2446483" y="61373"/>
                  <a:pt x="2450033" y="65674"/>
                </a:cubicBezTo>
                <a:cubicBezTo>
                  <a:pt x="2453580" y="69977"/>
                  <a:pt x="2456062" y="75413"/>
                  <a:pt x="2457485" y="81975"/>
                </a:cubicBezTo>
                <a:cubicBezTo>
                  <a:pt x="2458284" y="86058"/>
                  <a:pt x="2458680" y="93424"/>
                  <a:pt x="2458680" y="104065"/>
                </a:cubicBezTo>
                <a:lnTo>
                  <a:pt x="2458680" y="136008"/>
                </a:lnTo>
                <a:cubicBezTo>
                  <a:pt x="2458680" y="158274"/>
                  <a:pt x="2459188" y="172357"/>
                  <a:pt x="2460210" y="178253"/>
                </a:cubicBezTo>
                <a:cubicBezTo>
                  <a:pt x="2461233" y="184157"/>
                  <a:pt x="2463248" y="189813"/>
                  <a:pt x="2466266" y="195224"/>
                </a:cubicBezTo>
                <a:lnTo>
                  <a:pt x="2441249" y="195224"/>
                </a:lnTo>
                <a:cubicBezTo>
                  <a:pt x="2438765" y="190256"/>
                  <a:pt x="2437170" y="184446"/>
                  <a:pt x="2436454" y="177792"/>
                </a:cubicBezTo>
                <a:close/>
                <a:moveTo>
                  <a:pt x="2434464" y="124294"/>
                </a:moveTo>
                <a:cubicBezTo>
                  <a:pt x="2425769" y="127846"/>
                  <a:pt x="2412726" y="130860"/>
                  <a:pt x="2395339" y="133343"/>
                </a:cubicBezTo>
                <a:cubicBezTo>
                  <a:pt x="2385488" y="134766"/>
                  <a:pt x="2378527" y="136360"/>
                  <a:pt x="2374443" y="138135"/>
                </a:cubicBezTo>
                <a:cubicBezTo>
                  <a:pt x="2370361" y="139907"/>
                  <a:pt x="2367212" y="142501"/>
                  <a:pt x="2364994" y="145918"/>
                </a:cubicBezTo>
                <a:cubicBezTo>
                  <a:pt x="2362776" y="149334"/>
                  <a:pt x="2361667" y="153125"/>
                  <a:pt x="2361667" y="157298"/>
                </a:cubicBezTo>
                <a:cubicBezTo>
                  <a:pt x="2361667" y="163684"/>
                  <a:pt x="2364083" y="169005"/>
                  <a:pt x="2368921" y="173264"/>
                </a:cubicBezTo>
                <a:cubicBezTo>
                  <a:pt x="2373757" y="177527"/>
                  <a:pt x="2380831" y="179654"/>
                  <a:pt x="2390147" y="179654"/>
                </a:cubicBezTo>
                <a:cubicBezTo>
                  <a:pt x="2399374" y="179654"/>
                  <a:pt x="2407582" y="177635"/>
                  <a:pt x="2414767" y="173595"/>
                </a:cubicBezTo>
                <a:cubicBezTo>
                  <a:pt x="2421953" y="169560"/>
                  <a:pt x="2427231" y="164041"/>
                  <a:pt x="2430604" y="157032"/>
                </a:cubicBezTo>
                <a:cubicBezTo>
                  <a:pt x="2433175" y="151620"/>
                  <a:pt x="2434464" y="143635"/>
                  <a:pt x="2434464" y="133077"/>
                </a:cubicBezTo>
                <a:close/>
                <a:moveTo>
                  <a:pt x="2496476" y="53895"/>
                </a:moveTo>
                <a:lnTo>
                  <a:pt x="2533737" y="53895"/>
                </a:lnTo>
                <a:lnTo>
                  <a:pt x="2570863" y="167011"/>
                </a:lnTo>
                <a:lnTo>
                  <a:pt x="2612120" y="53895"/>
                </a:lnTo>
                <a:lnTo>
                  <a:pt x="2646586" y="53895"/>
                </a:lnTo>
                <a:lnTo>
                  <a:pt x="2646586" y="195224"/>
                </a:lnTo>
                <a:lnTo>
                  <a:pt x="2622636" y="195224"/>
                </a:lnTo>
                <a:lnTo>
                  <a:pt x="2622636" y="81446"/>
                </a:lnTo>
                <a:lnTo>
                  <a:pt x="2580842" y="195224"/>
                </a:lnTo>
                <a:lnTo>
                  <a:pt x="2559423" y="195224"/>
                </a:lnTo>
                <a:lnTo>
                  <a:pt x="2519895" y="75985"/>
                </a:lnTo>
                <a:lnTo>
                  <a:pt x="2519895" y="195224"/>
                </a:lnTo>
                <a:lnTo>
                  <a:pt x="2496476" y="195224"/>
                </a:lnTo>
                <a:close/>
                <a:moveTo>
                  <a:pt x="2712002" y="131346"/>
                </a:moveTo>
                <a:lnTo>
                  <a:pt x="2712002" y="112583"/>
                </a:lnTo>
                <a:cubicBezTo>
                  <a:pt x="2722117" y="112493"/>
                  <a:pt x="2729019" y="112096"/>
                  <a:pt x="2732701" y="111384"/>
                </a:cubicBezTo>
                <a:cubicBezTo>
                  <a:pt x="2736381" y="110674"/>
                  <a:pt x="2739862" y="108547"/>
                  <a:pt x="2743145" y="104997"/>
                </a:cubicBezTo>
                <a:cubicBezTo>
                  <a:pt x="2746425" y="101447"/>
                  <a:pt x="2748066" y="97017"/>
                  <a:pt x="2748066" y="91691"/>
                </a:cubicBezTo>
                <a:cubicBezTo>
                  <a:pt x="2748066" y="85216"/>
                  <a:pt x="2745918" y="80046"/>
                  <a:pt x="2741616" y="76186"/>
                </a:cubicBezTo>
                <a:cubicBezTo>
                  <a:pt x="2737309" y="72328"/>
                  <a:pt x="2731744" y="70397"/>
                  <a:pt x="2724915" y="70397"/>
                </a:cubicBezTo>
                <a:cubicBezTo>
                  <a:pt x="2711429" y="70397"/>
                  <a:pt x="2701979" y="78339"/>
                  <a:pt x="2696569" y="94215"/>
                </a:cubicBezTo>
                <a:lnTo>
                  <a:pt x="2673809" y="90493"/>
                </a:lnTo>
                <a:cubicBezTo>
                  <a:pt x="2680908" y="63965"/>
                  <a:pt x="2698029" y="50702"/>
                  <a:pt x="2725178" y="50702"/>
                </a:cubicBezTo>
                <a:cubicBezTo>
                  <a:pt x="2740262" y="50702"/>
                  <a:pt x="2752085" y="54825"/>
                  <a:pt x="2760644" y="63076"/>
                </a:cubicBezTo>
                <a:cubicBezTo>
                  <a:pt x="2769209" y="71329"/>
                  <a:pt x="2773486" y="81176"/>
                  <a:pt x="2773486" y="92620"/>
                </a:cubicBezTo>
                <a:cubicBezTo>
                  <a:pt x="2773486" y="104155"/>
                  <a:pt x="2767898" y="113338"/>
                  <a:pt x="2756717" y="120167"/>
                </a:cubicBezTo>
                <a:cubicBezTo>
                  <a:pt x="2763816" y="123984"/>
                  <a:pt x="2769136" y="128840"/>
                  <a:pt x="2772690" y="134737"/>
                </a:cubicBezTo>
                <a:cubicBezTo>
                  <a:pt x="2776236" y="140641"/>
                  <a:pt x="2778012" y="147625"/>
                  <a:pt x="2778012" y="155703"/>
                </a:cubicBezTo>
                <a:cubicBezTo>
                  <a:pt x="2778012" y="168389"/>
                  <a:pt x="2773397" y="178679"/>
                  <a:pt x="2764170" y="186573"/>
                </a:cubicBezTo>
                <a:cubicBezTo>
                  <a:pt x="2754946" y="194467"/>
                  <a:pt x="2742033" y="198417"/>
                  <a:pt x="2725444" y="198417"/>
                </a:cubicBezTo>
                <a:cubicBezTo>
                  <a:pt x="2693239" y="198417"/>
                  <a:pt x="2674565" y="184089"/>
                  <a:pt x="2669421" y="155436"/>
                </a:cubicBezTo>
                <a:lnTo>
                  <a:pt x="2691911" y="150645"/>
                </a:lnTo>
                <a:cubicBezTo>
                  <a:pt x="2693948" y="159692"/>
                  <a:pt x="2698098" y="166702"/>
                  <a:pt x="2704355" y="171670"/>
                </a:cubicBezTo>
                <a:cubicBezTo>
                  <a:pt x="2710609" y="176637"/>
                  <a:pt x="2717769" y="179121"/>
                  <a:pt x="2725844" y="179121"/>
                </a:cubicBezTo>
                <a:cubicBezTo>
                  <a:pt x="2733918" y="179121"/>
                  <a:pt x="2740639" y="176835"/>
                  <a:pt x="2746007" y="172267"/>
                </a:cubicBezTo>
                <a:cubicBezTo>
                  <a:pt x="2751375" y="167698"/>
                  <a:pt x="2754057" y="161867"/>
                  <a:pt x="2754057" y="154767"/>
                </a:cubicBezTo>
                <a:cubicBezTo>
                  <a:pt x="2754057" y="149267"/>
                  <a:pt x="2752371" y="144479"/>
                  <a:pt x="2748998" y="140396"/>
                </a:cubicBezTo>
                <a:cubicBezTo>
                  <a:pt x="2745625" y="136314"/>
                  <a:pt x="2742033" y="133765"/>
                  <a:pt x="2738220" y="132745"/>
                </a:cubicBezTo>
                <a:cubicBezTo>
                  <a:pt x="2734404" y="131723"/>
                  <a:pt x="2727485" y="131213"/>
                  <a:pt x="2717463" y="131213"/>
                </a:cubicBezTo>
                <a:cubicBezTo>
                  <a:pt x="2716664" y="131213"/>
                  <a:pt x="2714842" y="131256"/>
                  <a:pt x="2712002" y="131346"/>
                </a:cubicBezTo>
                <a:close/>
                <a:moveTo>
                  <a:pt x="2806232" y="53895"/>
                </a:moveTo>
                <a:lnTo>
                  <a:pt x="2830189" y="53895"/>
                </a:lnTo>
                <a:lnTo>
                  <a:pt x="2830189" y="161690"/>
                </a:lnTo>
                <a:lnTo>
                  <a:pt x="2896592" y="53895"/>
                </a:lnTo>
                <a:lnTo>
                  <a:pt x="2922411" y="53895"/>
                </a:lnTo>
                <a:lnTo>
                  <a:pt x="2922411" y="195224"/>
                </a:lnTo>
                <a:lnTo>
                  <a:pt x="2898453" y="195224"/>
                </a:lnTo>
                <a:lnTo>
                  <a:pt x="2898453" y="88099"/>
                </a:lnTo>
                <a:lnTo>
                  <a:pt x="2832051" y="195224"/>
                </a:lnTo>
                <a:lnTo>
                  <a:pt x="2806232" y="195224"/>
                </a:lnTo>
                <a:close/>
                <a:moveTo>
                  <a:pt x="2945567" y="53895"/>
                </a:moveTo>
                <a:lnTo>
                  <a:pt x="3060410" y="53895"/>
                </a:lnTo>
                <a:lnTo>
                  <a:pt x="3060410" y="73723"/>
                </a:lnTo>
                <a:lnTo>
                  <a:pt x="3014902" y="73723"/>
                </a:lnTo>
                <a:lnTo>
                  <a:pt x="3014902" y="195224"/>
                </a:lnTo>
                <a:lnTo>
                  <a:pt x="2991081" y="195224"/>
                </a:lnTo>
                <a:lnTo>
                  <a:pt x="2991081" y="73723"/>
                </a:lnTo>
                <a:lnTo>
                  <a:pt x="2945567" y="73723"/>
                </a:lnTo>
                <a:close/>
                <a:moveTo>
                  <a:pt x="3069752" y="124559"/>
                </a:moveTo>
                <a:cubicBezTo>
                  <a:pt x="3069752" y="98388"/>
                  <a:pt x="3077027" y="79005"/>
                  <a:pt x="3091578" y="66406"/>
                </a:cubicBezTo>
                <a:cubicBezTo>
                  <a:pt x="3103736" y="55936"/>
                  <a:pt x="3118549" y="50702"/>
                  <a:pt x="3136025" y="50702"/>
                </a:cubicBezTo>
                <a:cubicBezTo>
                  <a:pt x="3155453" y="50702"/>
                  <a:pt x="3171337" y="57068"/>
                  <a:pt x="3183670" y="69800"/>
                </a:cubicBezTo>
                <a:cubicBezTo>
                  <a:pt x="3196004" y="82533"/>
                  <a:pt x="3202167" y="100119"/>
                  <a:pt x="3202167" y="122561"/>
                </a:cubicBezTo>
                <a:cubicBezTo>
                  <a:pt x="3202167" y="140753"/>
                  <a:pt x="3199438" y="155059"/>
                  <a:pt x="3193981" y="165481"/>
                </a:cubicBezTo>
                <a:cubicBezTo>
                  <a:pt x="3188526" y="175906"/>
                  <a:pt x="3180585" y="184003"/>
                  <a:pt x="3170163" y="189766"/>
                </a:cubicBezTo>
                <a:cubicBezTo>
                  <a:pt x="3159734" y="195533"/>
                  <a:pt x="3148358" y="198417"/>
                  <a:pt x="3136025" y="198417"/>
                </a:cubicBezTo>
                <a:cubicBezTo>
                  <a:pt x="3116238" y="198417"/>
                  <a:pt x="3100251" y="192074"/>
                  <a:pt x="3088050" y="179388"/>
                </a:cubicBezTo>
                <a:cubicBezTo>
                  <a:pt x="3075850" y="166702"/>
                  <a:pt x="3069752" y="148427"/>
                  <a:pt x="3069752" y="124559"/>
                </a:cubicBezTo>
                <a:close/>
                <a:moveTo>
                  <a:pt x="3094376" y="124559"/>
                </a:moveTo>
                <a:cubicBezTo>
                  <a:pt x="3094376" y="142660"/>
                  <a:pt x="3098321" y="156211"/>
                  <a:pt x="3106217" y="165214"/>
                </a:cubicBezTo>
                <a:cubicBezTo>
                  <a:pt x="3114111" y="174221"/>
                  <a:pt x="3124047" y="178726"/>
                  <a:pt x="3136025" y="178726"/>
                </a:cubicBezTo>
                <a:cubicBezTo>
                  <a:pt x="3147914" y="178726"/>
                  <a:pt x="3157807" y="174199"/>
                  <a:pt x="3165702" y="165146"/>
                </a:cubicBezTo>
                <a:cubicBezTo>
                  <a:pt x="3173598" y="156099"/>
                  <a:pt x="3177543" y="142301"/>
                  <a:pt x="3177543" y="123760"/>
                </a:cubicBezTo>
                <a:cubicBezTo>
                  <a:pt x="3177543" y="106282"/>
                  <a:pt x="3173572" y="93041"/>
                  <a:pt x="3165635" y="84034"/>
                </a:cubicBezTo>
                <a:cubicBezTo>
                  <a:pt x="3157692" y="75034"/>
                  <a:pt x="3147826" y="70531"/>
                  <a:pt x="3136025" y="70531"/>
                </a:cubicBezTo>
                <a:cubicBezTo>
                  <a:pt x="3124047" y="70531"/>
                  <a:pt x="3114111" y="75009"/>
                  <a:pt x="3106217" y="83970"/>
                </a:cubicBezTo>
                <a:cubicBezTo>
                  <a:pt x="3098321" y="92934"/>
                  <a:pt x="3094376" y="106459"/>
                  <a:pt x="3094376" y="124559"/>
                </a:cubicBezTo>
                <a:close/>
                <a:moveTo>
                  <a:pt x="3230377" y="53895"/>
                </a:moveTo>
                <a:lnTo>
                  <a:pt x="3285604" y="53895"/>
                </a:lnTo>
                <a:cubicBezTo>
                  <a:pt x="3299176" y="53895"/>
                  <a:pt x="3309270" y="55025"/>
                  <a:pt x="3315881" y="57290"/>
                </a:cubicBezTo>
                <a:cubicBezTo>
                  <a:pt x="3322490" y="59550"/>
                  <a:pt x="3328167" y="63694"/>
                  <a:pt x="3332911" y="69728"/>
                </a:cubicBezTo>
                <a:cubicBezTo>
                  <a:pt x="3337656" y="75762"/>
                  <a:pt x="3340033" y="82995"/>
                  <a:pt x="3340033" y="91425"/>
                </a:cubicBezTo>
                <a:cubicBezTo>
                  <a:pt x="3340033" y="98168"/>
                  <a:pt x="3338635" y="104043"/>
                  <a:pt x="3335842" y="109055"/>
                </a:cubicBezTo>
                <a:cubicBezTo>
                  <a:pt x="3333049" y="114069"/>
                  <a:pt x="3328851" y="118260"/>
                  <a:pt x="3323267" y="121633"/>
                </a:cubicBezTo>
                <a:cubicBezTo>
                  <a:pt x="3329921" y="123850"/>
                  <a:pt x="3335446" y="127998"/>
                  <a:pt x="3339834" y="134074"/>
                </a:cubicBezTo>
                <a:cubicBezTo>
                  <a:pt x="3344227" y="140155"/>
                  <a:pt x="3346419" y="147362"/>
                  <a:pt x="3346419" y="155703"/>
                </a:cubicBezTo>
                <a:cubicBezTo>
                  <a:pt x="3345534" y="169099"/>
                  <a:pt x="3340742" y="179031"/>
                  <a:pt x="3332048" y="185508"/>
                </a:cubicBezTo>
                <a:cubicBezTo>
                  <a:pt x="3323353" y="191987"/>
                  <a:pt x="3310710" y="195224"/>
                  <a:pt x="3294122" y="195224"/>
                </a:cubicBezTo>
                <a:lnTo>
                  <a:pt x="3230377" y="195224"/>
                </a:lnTo>
                <a:close/>
                <a:moveTo>
                  <a:pt x="3254332" y="113382"/>
                </a:moveTo>
                <a:lnTo>
                  <a:pt x="3279880" y="113382"/>
                </a:lnTo>
                <a:cubicBezTo>
                  <a:pt x="3290086" y="113382"/>
                  <a:pt x="3297095" y="112848"/>
                  <a:pt x="3300911" y="111783"/>
                </a:cubicBezTo>
                <a:cubicBezTo>
                  <a:pt x="3304724" y="110721"/>
                  <a:pt x="3308140" y="108568"/>
                  <a:pt x="3311156" y="105332"/>
                </a:cubicBezTo>
                <a:cubicBezTo>
                  <a:pt x="3314174" y="102091"/>
                  <a:pt x="3315679" y="98212"/>
                  <a:pt x="3315679" y="93687"/>
                </a:cubicBezTo>
                <a:cubicBezTo>
                  <a:pt x="3315679" y="86234"/>
                  <a:pt x="3313040" y="81042"/>
                  <a:pt x="3307762" y="78113"/>
                </a:cubicBezTo>
                <a:cubicBezTo>
                  <a:pt x="3302485" y="75189"/>
                  <a:pt x="3293456" y="73723"/>
                  <a:pt x="3280679" y="73723"/>
                </a:cubicBezTo>
                <a:lnTo>
                  <a:pt x="3254332" y="73723"/>
                </a:lnTo>
                <a:close/>
                <a:moveTo>
                  <a:pt x="3254332" y="175528"/>
                </a:moveTo>
                <a:lnTo>
                  <a:pt x="3285867" y="175528"/>
                </a:lnTo>
                <a:cubicBezTo>
                  <a:pt x="3299443" y="175528"/>
                  <a:pt x="3308760" y="173952"/>
                  <a:pt x="3313817" y="170801"/>
                </a:cubicBezTo>
                <a:cubicBezTo>
                  <a:pt x="3318872" y="167651"/>
                  <a:pt x="3321536" y="162220"/>
                  <a:pt x="3321803" y="154504"/>
                </a:cubicBezTo>
                <a:cubicBezTo>
                  <a:pt x="3321803" y="149975"/>
                  <a:pt x="3320337" y="145782"/>
                  <a:pt x="3317410" y="141922"/>
                </a:cubicBezTo>
                <a:cubicBezTo>
                  <a:pt x="3314484" y="138063"/>
                  <a:pt x="3310667" y="135630"/>
                  <a:pt x="3305966" y="134607"/>
                </a:cubicBezTo>
                <a:cubicBezTo>
                  <a:pt x="3301261" y="133585"/>
                  <a:pt x="3293722" y="133077"/>
                  <a:pt x="3283343" y="133077"/>
                </a:cubicBezTo>
                <a:lnTo>
                  <a:pt x="3254332" y="133077"/>
                </a:lnTo>
                <a:close/>
                <a:moveTo>
                  <a:pt x="3363663" y="124559"/>
                </a:moveTo>
                <a:cubicBezTo>
                  <a:pt x="3363663" y="98388"/>
                  <a:pt x="3370939" y="79005"/>
                  <a:pt x="3385494" y="66406"/>
                </a:cubicBezTo>
                <a:cubicBezTo>
                  <a:pt x="3397647" y="55936"/>
                  <a:pt x="3412460" y="50702"/>
                  <a:pt x="3429940" y="50702"/>
                </a:cubicBezTo>
                <a:cubicBezTo>
                  <a:pt x="3449368" y="50702"/>
                  <a:pt x="3465251" y="57068"/>
                  <a:pt x="3477581" y="69800"/>
                </a:cubicBezTo>
                <a:cubicBezTo>
                  <a:pt x="3489915" y="82533"/>
                  <a:pt x="3496078" y="100119"/>
                  <a:pt x="3496078" y="122561"/>
                </a:cubicBezTo>
                <a:cubicBezTo>
                  <a:pt x="3496078" y="140753"/>
                  <a:pt x="3493349" y="155059"/>
                  <a:pt x="3487896" y="165481"/>
                </a:cubicBezTo>
                <a:cubicBezTo>
                  <a:pt x="3482441" y="175906"/>
                  <a:pt x="3474500" y="184003"/>
                  <a:pt x="3464075" y="189766"/>
                </a:cubicBezTo>
                <a:cubicBezTo>
                  <a:pt x="3453645" y="195533"/>
                  <a:pt x="3442268" y="198417"/>
                  <a:pt x="3429940" y="198417"/>
                </a:cubicBezTo>
                <a:cubicBezTo>
                  <a:pt x="3410153" y="198417"/>
                  <a:pt x="3394162" y="192074"/>
                  <a:pt x="3381965" y="179388"/>
                </a:cubicBezTo>
                <a:cubicBezTo>
                  <a:pt x="3369762" y="166702"/>
                  <a:pt x="3363663" y="148427"/>
                  <a:pt x="3363663" y="124559"/>
                </a:cubicBezTo>
                <a:close/>
                <a:moveTo>
                  <a:pt x="3388287" y="124559"/>
                </a:moveTo>
                <a:cubicBezTo>
                  <a:pt x="3388287" y="142660"/>
                  <a:pt x="3392236" y="156211"/>
                  <a:pt x="3400131" y="165214"/>
                </a:cubicBezTo>
                <a:cubicBezTo>
                  <a:pt x="3408025" y="174221"/>
                  <a:pt x="3417958" y="178726"/>
                  <a:pt x="3429940" y="178726"/>
                </a:cubicBezTo>
                <a:cubicBezTo>
                  <a:pt x="3441827" y="178726"/>
                  <a:pt x="3451719" y="174199"/>
                  <a:pt x="3459615" y="165146"/>
                </a:cubicBezTo>
                <a:cubicBezTo>
                  <a:pt x="3467509" y="156099"/>
                  <a:pt x="3471458" y="142301"/>
                  <a:pt x="3471458" y="123760"/>
                </a:cubicBezTo>
                <a:cubicBezTo>
                  <a:pt x="3471458" y="106282"/>
                  <a:pt x="3467487" y="93041"/>
                  <a:pt x="3459549" y="84034"/>
                </a:cubicBezTo>
                <a:cubicBezTo>
                  <a:pt x="3451607" y="75034"/>
                  <a:pt x="3441737" y="70531"/>
                  <a:pt x="3429940" y="70531"/>
                </a:cubicBezTo>
                <a:cubicBezTo>
                  <a:pt x="3417958" y="70531"/>
                  <a:pt x="3408025" y="75009"/>
                  <a:pt x="3400131" y="83970"/>
                </a:cubicBezTo>
                <a:cubicBezTo>
                  <a:pt x="3392236" y="92934"/>
                  <a:pt x="3388287" y="106459"/>
                  <a:pt x="3388287" y="124559"/>
                </a:cubicBezTo>
                <a:close/>
                <a:moveTo>
                  <a:pt x="3524291" y="53895"/>
                </a:moveTo>
                <a:lnTo>
                  <a:pt x="3605597" y="53895"/>
                </a:lnTo>
                <a:lnTo>
                  <a:pt x="3605597" y="73723"/>
                </a:lnTo>
                <a:lnTo>
                  <a:pt x="3548242" y="73723"/>
                </a:lnTo>
                <a:lnTo>
                  <a:pt x="3548242" y="195224"/>
                </a:lnTo>
                <a:lnTo>
                  <a:pt x="3524291" y="195224"/>
                </a:lnTo>
                <a:close/>
                <a:moveTo>
                  <a:pt x="3608377" y="124559"/>
                </a:moveTo>
                <a:cubicBezTo>
                  <a:pt x="3608377" y="98388"/>
                  <a:pt x="3615652" y="79005"/>
                  <a:pt x="3630207" y="66406"/>
                </a:cubicBezTo>
                <a:cubicBezTo>
                  <a:pt x="3642361" y="55936"/>
                  <a:pt x="3657175" y="50702"/>
                  <a:pt x="3674653" y="50702"/>
                </a:cubicBezTo>
                <a:cubicBezTo>
                  <a:pt x="3694082" y="50702"/>
                  <a:pt x="3709966" y="57068"/>
                  <a:pt x="3722295" y="69800"/>
                </a:cubicBezTo>
                <a:cubicBezTo>
                  <a:pt x="3734629" y="82533"/>
                  <a:pt x="3740792" y="100119"/>
                  <a:pt x="3740792" y="122561"/>
                </a:cubicBezTo>
                <a:cubicBezTo>
                  <a:pt x="3740792" y="140753"/>
                  <a:pt x="3738063" y="155059"/>
                  <a:pt x="3732609" y="165481"/>
                </a:cubicBezTo>
                <a:cubicBezTo>
                  <a:pt x="3727155" y="175906"/>
                  <a:pt x="3719213" y="184003"/>
                  <a:pt x="3708789" y="189766"/>
                </a:cubicBezTo>
                <a:cubicBezTo>
                  <a:pt x="3698359" y="195533"/>
                  <a:pt x="3686982" y="198417"/>
                  <a:pt x="3674653" y="198417"/>
                </a:cubicBezTo>
                <a:cubicBezTo>
                  <a:pt x="3654867" y="198417"/>
                  <a:pt x="3638876" y="192074"/>
                  <a:pt x="3626679" y="179388"/>
                </a:cubicBezTo>
                <a:cubicBezTo>
                  <a:pt x="3614478" y="166702"/>
                  <a:pt x="3608377" y="148427"/>
                  <a:pt x="3608377" y="124559"/>
                </a:cubicBezTo>
                <a:close/>
                <a:moveTo>
                  <a:pt x="3633001" y="124559"/>
                </a:moveTo>
                <a:cubicBezTo>
                  <a:pt x="3633001" y="142660"/>
                  <a:pt x="3636949" y="156211"/>
                  <a:pt x="3644845" y="165214"/>
                </a:cubicBezTo>
                <a:cubicBezTo>
                  <a:pt x="3652739" y="174221"/>
                  <a:pt x="3662672" y="178726"/>
                  <a:pt x="3674653" y="178726"/>
                </a:cubicBezTo>
                <a:cubicBezTo>
                  <a:pt x="3686540" y="178726"/>
                  <a:pt x="3696433" y="174199"/>
                  <a:pt x="3704327" y="165146"/>
                </a:cubicBezTo>
                <a:cubicBezTo>
                  <a:pt x="3712222" y="156099"/>
                  <a:pt x="3716171" y="142301"/>
                  <a:pt x="3716171" y="123760"/>
                </a:cubicBezTo>
                <a:cubicBezTo>
                  <a:pt x="3716171" y="106282"/>
                  <a:pt x="3712201" y="93041"/>
                  <a:pt x="3704262" y="84034"/>
                </a:cubicBezTo>
                <a:cubicBezTo>
                  <a:pt x="3696321" y="75034"/>
                  <a:pt x="3686450" y="70531"/>
                  <a:pt x="3674653" y="70531"/>
                </a:cubicBezTo>
                <a:cubicBezTo>
                  <a:pt x="3662672" y="70531"/>
                  <a:pt x="3652739" y="75009"/>
                  <a:pt x="3644845" y="83970"/>
                </a:cubicBezTo>
                <a:cubicBezTo>
                  <a:pt x="3636949" y="92934"/>
                  <a:pt x="3633001" y="106459"/>
                  <a:pt x="3633001" y="1245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5751947" y="2506693"/>
            <a:ext cx="3387016" cy="202938"/>
          </a:xfrm>
          <a:custGeom>
            <a:avLst/>
            <a:gdLst/>
            <a:ahLst/>
            <a:cxnLst/>
            <a:rect l="l" t="t" r="r" b="b"/>
            <a:pathLst>
              <a:path w="3387016" h="202938">
                <a:moveTo>
                  <a:pt x="0" y="58419"/>
                </a:moveTo>
                <a:lnTo>
                  <a:pt x="23951" y="58419"/>
                </a:lnTo>
                <a:lnTo>
                  <a:pt x="23951" y="119504"/>
                </a:lnTo>
                <a:cubicBezTo>
                  <a:pt x="31578" y="119504"/>
                  <a:pt x="36928" y="118040"/>
                  <a:pt x="39988" y="115109"/>
                </a:cubicBezTo>
                <a:cubicBezTo>
                  <a:pt x="43049" y="112182"/>
                  <a:pt x="47552" y="103665"/>
                  <a:pt x="53496" y="89560"/>
                </a:cubicBezTo>
                <a:cubicBezTo>
                  <a:pt x="58197" y="78381"/>
                  <a:pt x="62014" y="71017"/>
                  <a:pt x="64943" y="67467"/>
                </a:cubicBezTo>
                <a:cubicBezTo>
                  <a:pt x="67867" y="63917"/>
                  <a:pt x="71240" y="61523"/>
                  <a:pt x="75055" y="60281"/>
                </a:cubicBezTo>
                <a:cubicBezTo>
                  <a:pt x="78868" y="59039"/>
                  <a:pt x="84988" y="58419"/>
                  <a:pt x="93420" y="58419"/>
                </a:cubicBezTo>
                <a:lnTo>
                  <a:pt x="98207" y="58419"/>
                </a:lnTo>
                <a:lnTo>
                  <a:pt x="98207" y="78246"/>
                </a:lnTo>
                <a:lnTo>
                  <a:pt x="91555" y="78116"/>
                </a:lnTo>
                <a:cubicBezTo>
                  <a:pt x="85255" y="78116"/>
                  <a:pt x="81219" y="79048"/>
                  <a:pt x="79444" y="80909"/>
                </a:cubicBezTo>
                <a:cubicBezTo>
                  <a:pt x="77583" y="82860"/>
                  <a:pt x="74743" y="88671"/>
                  <a:pt x="70930" y="98343"/>
                </a:cubicBezTo>
                <a:cubicBezTo>
                  <a:pt x="67291" y="107567"/>
                  <a:pt x="63964" y="113957"/>
                  <a:pt x="60948" y="117506"/>
                </a:cubicBezTo>
                <a:cubicBezTo>
                  <a:pt x="57931" y="121056"/>
                  <a:pt x="53272" y="124296"/>
                  <a:pt x="46972" y="127219"/>
                </a:cubicBezTo>
                <a:cubicBezTo>
                  <a:pt x="57265" y="129970"/>
                  <a:pt x="67377" y="139554"/>
                  <a:pt x="77317" y="155966"/>
                </a:cubicBezTo>
                <a:lnTo>
                  <a:pt x="103533" y="199745"/>
                </a:lnTo>
                <a:lnTo>
                  <a:pt x="77184" y="199745"/>
                </a:lnTo>
                <a:lnTo>
                  <a:pt x="51630" y="155966"/>
                </a:lnTo>
                <a:cubicBezTo>
                  <a:pt x="46400" y="147181"/>
                  <a:pt x="41832" y="141393"/>
                  <a:pt x="37926" y="138596"/>
                </a:cubicBezTo>
                <a:cubicBezTo>
                  <a:pt x="34019" y="135802"/>
                  <a:pt x="29365" y="134405"/>
                  <a:pt x="23951" y="134405"/>
                </a:cubicBezTo>
                <a:lnTo>
                  <a:pt x="23951" y="199745"/>
                </a:lnTo>
                <a:lnTo>
                  <a:pt x="0" y="199745"/>
                </a:lnTo>
                <a:close/>
                <a:moveTo>
                  <a:pt x="113177" y="129084"/>
                </a:moveTo>
                <a:cubicBezTo>
                  <a:pt x="113177" y="102913"/>
                  <a:pt x="120451" y="83526"/>
                  <a:pt x="135003" y="70930"/>
                </a:cubicBezTo>
                <a:cubicBezTo>
                  <a:pt x="147161" y="60458"/>
                  <a:pt x="161974" y="55223"/>
                  <a:pt x="179449" y="55223"/>
                </a:cubicBezTo>
                <a:cubicBezTo>
                  <a:pt x="198882" y="55223"/>
                  <a:pt x="214764" y="61588"/>
                  <a:pt x="227095" y="74321"/>
                </a:cubicBezTo>
                <a:cubicBezTo>
                  <a:pt x="239429" y="87054"/>
                  <a:pt x="245591" y="104640"/>
                  <a:pt x="245591" y="127086"/>
                </a:cubicBezTo>
                <a:cubicBezTo>
                  <a:pt x="245591" y="145274"/>
                  <a:pt x="242863" y="159580"/>
                  <a:pt x="237408" y="170006"/>
                </a:cubicBezTo>
                <a:cubicBezTo>
                  <a:pt x="231951" y="180427"/>
                  <a:pt x="224014" y="188523"/>
                  <a:pt x="213587" y="194288"/>
                </a:cubicBezTo>
                <a:cubicBezTo>
                  <a:pt x="203159" y="200055"/>
                  <a:pt x="191782" y="202938"/>
                  <a:pt x="179449" y="202938"/>
                </a:cubicBezTo>
                <a:cubicBezTo>
                  <a:pt x="159667" y="202938"/>
                  <a:pt x="143676" y="196598"/>
                  <a:pt x="131479" y="183908"/>
                </a:cubicBezTo>
                <a:cubicBezTo>
                  <a:pt x="119274" y="171222"/>
                  <a:pt x="113177" y="152948"/>
                  <a:pt x="113177" y="129084"/>
                </a:cubicBezTo>
                <a:close/>
                <a:moveTo>
                  <a:pt x="137801" y="129084"/>
                </a:moveTo>
                <a:cubicBezTo>
                  <a:pt x="137801" y="147181"/>
                  <a:pt x="141746" y="160732"/>
                  <a:pt x="149645" y="169739"/>
                </a:cubicBezTo>
                <a:cubicBezTo>
                  <a:pt x="157539" y="178743"/>
                  <a:pt x="167472" y="183247"/>
                  <a:pt x="179449" y="183247"/>
                </a:cubicBezTo>
                <a:cubicBezTo>
                  <a:pt x="191339" y="183247"/>
                  <a:pt x="201232" y="178722"/>
                  <a:pt x="209126" y="169670"/>
                </a:cubicBezTo>
                <a:cubicBezTo>
                  <a:pt x="217022" y="160620"/>
                  <a:pt x="220971" y="146826"/>
                  <a:pt x="220971" y="128285"/>
                </a:cubicBezTo>
                <a:cubicBezTo>
                  <a:pt x="220971" y="110807"/>
                  <a:pt x="217001" y="97562"/>
                  <a:pt x="209062" y="88559"/>
                </a:cubicBezTo>
                <a:cubicBezTo>
                  <a:pt x="201121" y="79555"/>
                  <a:pt x="191250" y="75051"/>
                  <a:pt x="179449" y="75051"/>
                </a:cubicBezTo>
                <a:cubicBezTo>
                  <a:pt x="167472" y="75051"/>
                  <a:pt x="157539" y="79533"/>
                  <a:pt x="149645" y="88494"/>
                </a:cubicBezTo>
                <a:cubicBezTo>
                  <a:pt x="141746" y="97454"/>
                  <a:pt x="137801" y="110984"/>
                  <a:pt x="137801" y="129084"/>
                </a:cubicBezTo>
                <a:close/>
                <a:moveTo>
                  <a:pt x="274337" y="58419"/>
                </a:moveTo>
                <a:lnTo>
                  <a:pt x="311594" y="58419"/>
                </a:lnTo>
                <a:lnTo>
                  <a:pt x="348724" y="171536"/>
                </a:lnTo>
                <a:lnTo>
                  <a:pt x="389980" y="58419"/>
                </a:lnTo>
                <a:lnTo>
                  <a:pt x="424446" y="58419"/>
                </a:lnTo>
                <a:lnTo>
                  <a:pt x="424446" y="199745"/>
                </a:lnTo>
                <a:lnTo>
                  <a:pt x="400493" y="199745"/>
                </a:lnTo>
                <a:lnTo>
                  <a:pt x="400493" y="85967"/>
                </a:lnTo>
                <a:lnTo>
                  <a:pt x="358703" y="199745"/>
                </a:lnTo>
                <a:lnTo>
                  <a:pt x="337284" y="199745"/>
                </a:lnTo>
                <a:lnTo>
                  <a:pt x="297756" y="80510"/>
                </a:lnTo>
                <a:lnTo>
                  <a:pt x="297756" y="199745"/>
                </a:lnTo>
                <a:lnTo>
                  <a:pt x="274337" y="199745"/>
                </a:lnTo>
                <a:close/>
                <a:moveTo>
                  <a:pt x="561851" y="0"/>
                </a:moveTo>
                <a:lnTo>
                  <a:pt x="583008" y="265"/>
                </a:lnTo>
                <a:cubicBezTo>
                  <a:pt x="582033" y="9754"/>
                  <a:pt x="579931" y="16365"/>
                  <a:pt x="576691" y="20091"/>
                </a:cubicBezTo>
                <a:cubicBezTo>
                  <a:pt x="573454" y="23820"/>
                  <a:pt x="569282" y="26214"/>
                  <a:pt x="564180" y="27277"/>
                </a:cubicBezTo>
                <a:cubicBezTo>
                  <a:pt x="559079" y="28346"/>
                  <a:pt x="549079" y="28878"/>
                  <a:pt x="534168" y="28878"/>
                </a:cubicBezTo>
                <a:cubicBezTo>
                  <a:pt x="514389" y="28878"/>
                  <a:pt x="500904" y="30786"/>
                  <a:pt x="493718" y="34598"/>
                </a:cubicBezTo>
                <a:cubicBezTo>
                  <a:pt x="486529" y="38410"/>
                  <a:pt x="481363" y="44509"/>
                  <a:pt x="478213" y="52894"/>
                </a:cubicBezTo>
                <a:cubicBezTo>
                  <a:pt x="475062" y="61278"/>
                  <a:pt x="473310" y="72082"/>
                  <a:pt x="472953" y="85300"/>
                </a:cubicBezTo>
                <a:cubicBezTo>
                  <a:pt x="478986" y="76337"/>
                  <a:pt x="486043" y="69620"/>
                  <a:pt x="494113" y="65138"/>
                </a:cubicBezTo>
                <a:cubicBezTo>
                  <a:pt x="502189" y="60658"/>
                  <a:pt x="511282" y="58419"/>
                  <a:pt x="521398" y="58419"/>
                </a:cubicBezTo>
                <a:cubicBezTo>
                  <a:pt x="539935" y="58419"/>
                  <a:pt x="555289" y="64785"/>
                  <a:pt x="567442" y="77514"/>
                </a:cubicBezTo>
                <a:cubicBezTo>
                  <a:pt x="579600" y="90247"/>
                  <a:pt x="585673" y="107477"/>
                  <a:pt x="585673" y="129213"/>
                </a:cubicBezTo>
                <a:cubicBezTo>
                  <a:pt x="585673" y="145716"/>
                  <a:pt x="582613" y="159245"/>
                  <a:pt x="576489" y="169804"/>
                </a:cubicBezTo>
                <a:cubicBezTo>
                  <a:pt x="570369" y="180362"/>
                  <a:pt x="563119" y="188523"/>
                  <a:pt x="554731" y="194288"/>
                </a:cubicBezTo>
                <a:cubicBezTo>
                  <a:pt x="546346" y="200055"/>
                  <a:pt x="534924" y="202938"/>
                  <a:pt x="520466" y="202938"/>
                </a:cubicBezTo>
                <a:cubicBezTo>
                  <a:pt x="503697" y="202938"/>
                  <a:pt x="490658" y="199104"/>
                  <a:pt x="481341" y="191429"/>
                </a:cubicBezTo>
                <a:cubicBezTo>
                  <a:pt x="472024" y="183757"/>
                  <a:pt x="464886" y="173930"/>
                  <a:pt x="459917" y="161953"/>
                </a:cubicBezTo>
                <a:cubicBezTo>
                  <a:pt x="454945" y="149975"/>
                  <a:pt x="452462" y="129124"/>
                  <a:pt x="452462" y="99406"/>
                </a:cubicBezTo>
                <a:cubicBezTo>
                  <a:pt x="452462" y="62056"/>
                  <a:pt x="458783" y="36902"/>
                  <a:pt x="471424" y="23949"/>
                </a:cubicBezTo>
                <a:cubicBezTo>
                  <a:pt x="484066" y="10996"/>
                  <a:pt x="503518" y="4521"/>
                  <a:pt x="529779" y="4521"/>
                </a:cubicBezTo>
                <a:cubicBezTo>
                  <a:pt x="546105" y="4521"/>
                  <a:pt x="555376" y="4254"/>
                  <a:pt x="557593" y="3722"/>
                </a:cubicBezTo>
                <a:cubicBezTo>
                  <a:pt x="559811" y="3192"/>
                  <a:pt x="561233" y="1950"/>
                  <a:pt x="561851" y="0"/>
                </a:cubicBezTo>
                <a:close/>
                <a:moveTo>
                  <a:pt x="560653" y="128551"/>
                </a:moveTo>
                <a:cubicBezTo>
                  <a:pt x="560653" y="113823"/>
                  <a:pt x="557172" y="101757"/>
                  <a:pt x="550206" y="92350"/>
                </a:cubicBezTo>
                <a:cubicBezTo>
                  <a:pt x="543239" y="82950"/>
                  <a:pt x="533419" y="78246"/>
                  <a:pt x="520729" y="78246"/>
                </a:cubicBezTo>
                <a:cubicBezTo>
                  <a:pt x="507509" y="78246"/>
                  <a:pt x="497311" y="83212"/>
                  <a:pt x="490126" y="93149"/>
                </a:cubicBezTo>
                <a:cubicBezTo>
                  <a:pt x="482936" y="103088"/>
                  <a:pt x="479343" y="116355"/>
                  <a:pt x="479343" y="132943"/>
                </a:cubicBezTo>
                <a:cubicBezTo>
                  <a:pt x="479343" y="149351"/>
                  <a:pt x="483313" y="161909"/>
                  <a:pt x="491256" y="170602"/>
                </a:cubicBezTo>
                <a:cubicBezTo>
                  <a:pt x="499193" y="179297"/>
                  <a:pt x="508971" y="183642"/>
                  <a:pt x="520595" y="183642"/>
                </a:cubicBezTo>
                <a:cubicBezTo>
                  <a:pt x="532487" y="183642"/>
                  <a:pt x="542134" y="178610"/>
                  <a:pt x="549543" y="168540"/>
                </a:cubicBezTo>
                <a:cubicBezTo>
                  <a:pt x="556948" y="158471"/>
                  <a:pt x="560653" y="145140"/>
                  <a:pt x="560653" y="128551"/>
                </a:cubicBezTo>
                <a:close/>
                <a:moveTo>
                  <a:pt x="614419" y="58419"/>
                </a:moveTo>
                <a:lnTo>
                  <a:pt x="638373" y="58419"/>
                </a:lnTo>
                <a:lnTo>
                  <a:pt x="638373" y="166211"/>
                </a:lnTo>
                <a:lnTo>
                  <a:pt x="704775" y="58419"/>
                </a:lnTo>
                <a:lnTo>
                  <a:pt x="730594" y="58419"/>
                </a:lnTo>
                <a:lnTo>
                  <a:pt x="730594" y="199745"/>
                </a:lnTo>
                <a:lnTo>
                  <a:pt x="706640" y="199745"/>
                </a:lnTo>
                <a:lnTo>
                  <a:pt x="706640" y="92619"/>
                </a:lnTo>
                <a:lnTo>
                  <a:pt x="640235" y="199745"/>
                </a:lnTo>
                <a:lnTo>
                  <a:pt x="614419" y="199745"/>
                </a:lnTo>
                <a:close/>
                <a:moveTo>
                  <a:pt x="766793" y="58419"/>
                </a:moveTo>
                <a:lnTo>
                  <a:pt x="790747" y="58419"/>
                </a:lnTo>
                <a:lnTo>
                  <a:pt x="790747" y="117239"/>
                </a:lnTo>
                <a:lnTo>
                  <a:pt x="857152" y="117239"/>
                </a:lnTo>
                <a:lnTo>
                  <a:pt x="857152" y="58419"/>
                </a:lnTo>
                <a:lnTo>
                  <a:pt x="881103" y="58419"/>
                </a:lnTo>
                <a:lnTo>
                  <a:pt x="881103" y="199745"/>
                </a:lnTo>
                <a:lnTo>
                  <a:pt x="857152" y="199745"/>
                </a:lnTo>
                <a:lnTo>
                  <a:pt x="857152" y="137066"/>
                </a:lnTo>
                <a:lnTo>
                  <a:pt x="790747" y="137066"/>
                </a:lnTo>
                <a:lnTo>
                  <a:pt x="790747" y="199745"/>
                </a:lnTo>
                <a:lnTo>
                  <a:pt x="766793" y="199745"/>
                </a:lnTo>
                <a:close/>
                <a:moveTo>
                  <a:pt x="1009389" y="182314"/>
                </a:moveTo>
                <a:cubicBezTo>
                  <a:pt x="1000518" y="189856"/>
                  <a:pt x="991980" y="195177"/>
                  <a:pt x="983775" y="198283"/>
                </a:cubicBezTo>
                <a:cubicBezTo>
                  <a:pt x="975567" y="201386"/>
                  <a:pt x="966762" y="202938"/>
                  <a:pt x="957359" y="202938"/>
                </a:cubicBezTo>
                <a:cubicBezTo>
                  <a:pt x="941836" y="202938"/>
                  <a:pt x="929898" y="199143"/>
                  <a:pt x="921560" y="191562"/>
                </a:cubicBezTo>
                <a:cubicBezTo>
                  <a:pt x="913223" y="183981"/>
                  <a:pt x="909050" y="174282"/>
                  <a:pt x="909050" y="162485"/>
                </a:cubicBezTo>
                <a:cubicBezTo>
                  <a:pt x="909050" y="155562"/>
                  <a:pt x="910627" y="149244"/>
                  <a:pt x="913778" y="143520"/>
                </a:cubicBezTo>
                <a:cubicBezTo>
                  <a:pt x="916927" y="137800"/>
                  <a:pt x="921052" y="133206"/>
                  <a:pt x="926150" y="129746"/>
                </a:cubicBezTo>
                <a:cubicBezTo>
                  <a:pt x="931251" y="126287"/>
                  <a:pt x="937000" y="123670"/>
                  <a:pt x="943387" y="121898"/>
                </a:cubicBezTo>
                <a:cubicBezTo>
                  <a:pt x="948089" y="120657"/>
                  <a:pt x="955184" y="119458"/>
                  <a:pt x="964680" y="118303"/>
                </a:cubicBezTo>
                <a:cubicBezTo>
                  <a:pt x="984020" y="115995"/>
                  <a:pt x="998258" y="113244"/>
                  <a:pt x="1007398" y="110054"/>
                </a:cubicBezTo>
                <a:cubicBezTo>
                  <a:pt x="1007484" y="106767"/>
                  <a:pt x="1007528" y="104683"/>
                  <a:pt x="1007528" y="103798"/>
                </a:cubicBezTo>
                <a:cubicBezTo>
                  <a:pt x="1007528" y="94038"/>
                  <a:pt x="1005267" y="87162"/>
                  <a:pt x="1000746" y="83173"/>
                </a:cubicBezTo>
                <a:cubicBezTo>
                  <a:pt x="994622" y="77759"/>
                  <a:pt x="985528" y="75051"/>
                  <a:pt x="973461" y="75051"/>
                </a:cubicBezTo>
                <a:cubicBezTo>
                  <a:pt x="962193" y="75051"/>
                  <a:pt x="953878" y="77028"/>
                  <a:pt x="948509" y="80973"/>
                </a:cubicBezTo>
                <a:cubicBezTo>
                  <a:pt x="943143" y="84923"/>
                  <a:pt x="939171" y="91907"/>
                  <a:pt x="936596" y="101936"/>
                </a:cubicBezTo>
                <a:lnTo>
                  <a:pt x="913179" y="98739"/>
                </a:lnTo>
                <a:cubicBezTo>
                  <a:pt x="915306" y="88718"/>
                  <a:pt x="918813" y="80620"/>
                  <a:pt x="923691" y="74451"/>
                </a:cubicBezTo>
                <a:cubicBezTo>
                  <a:pt x="928569" y="68287"/>
                  <a:pt x="935625" y="63539"/>
                  <a:pt x="944848" y="60213"/>
                </a:cubicBezTo>
                <a:cubicBezTo>
                  <a:pt x="954076" y="56886"/>
                  <a:pt x="964767" y="55223"/>
                  <a:pt x="976924" y="55223"/>
                </a:cubicBezTo>
                <a:cubicBezTo>
                  <a:pt x="988984" y="55223"/>
                  <a:pt x="998791" y="56642"/>
                  <a:pt x="1006332" y="59481"/>
                </a:cubicBezTo>
                <a:cubicBezTo>
                  <a:pt x="1013875" y="62326"/>
                  <a:pt x="1019419" y="65893"/>
                  <a:pt x="1022968" y="70195"/>
                </a:cubicBezTo>
                <a:cubicBezTo>
                  <a:pt x="1026514" y="74498"/>
                  <a:pt x="1028998" y="79933"/>
                  <a:pt x="1030420" y="86499"/>
                </a:cubicBezTo>
                <a:cubicBezTo>
                  <a:pt x="1031219" y="90582"/>
                  <a:pt x="1031615" y="97944"/>
                  <a:pt x="1031615" y="108590"/>
                </a:cubicBezTo>
                <a:lnTo>
                  <a:pt x="1031615" y="140529"/>
                </a:lnTo>
                <a:cubicBezTo>
                  <a:pt x="1031615" y="162794"/>
                  <a:pt x="1032123" y="176878"/>
                  <a:pt x="1033146" y="182778"/>
                </a:cubicBezTo>
                <a:cubicBezTo>
                  <a:pt x="1034168" y="188678"/>
                  <a:pt x="1036183" y="194334"/>
                  <a:pt x="1039201" y="199745"/>
                </a:cubicBezTo>
                <a:lnTo>
                  <a:pt x="1014185" y="199745"/>
                </a:lnTo>
                <a:cubicBezTo>
                  <a:pt x="1011700" y="194777"/>
                  <a:pt x="1010106" y="188967"/>
                  <a:pt x="1009389" y="182314"/>
                </a:cubicBezTo>
                <a:close/>
                <a:moveTo>
                  <a:pt x="1007398" y="128818"/>
                </a:moveTo>
                <a:cubicBezTo>
                  <a:pt x="998705" y="132368"/>
                  <a:pt x="985662" y="135380"/>
                  <a:pt x="968273" y="137864"/>
                </a:cubicBezTo>
                <a:cubicBezTo>
                  <a:pt x="958424" y="139287"/>
                  <a:pt x="951462" y="140882"/>
                  <a:pt x="947379" y="142656"/>
                </a:cubicBezTo>
                <a:cubicBezTo>
                  <a:pt x="943297" y="144432"/>
                  <a:pt x="940147" y="147022"/>
                  <a:pt x="937929" y="150440"/>
                </a:cubicBezTo>
                <a:cubicBezTo>
                  <a:pt x="935711" y="153856"/>
                  <a:pt x="934603" y="157650"/>
                  <a:pt x="934603" y="161819"/>
                </a:cubicBezTo>
                <a:cubicBezTo>
                  <a:pt x="934603" y="168208"/>
                  <a:pt x="937018" y="173530"/>
                  <a:pt x="941857" y="177788"/>
                </a:cubicBezTo>
                <a:cubicBezTo>
                  <a:pt x="946692" y="182048"/>
                  <a:pt x="953766" y="184175"/>
                  <a:pt x="963082" y="184175"/>
                </a:cubicBezTo>
                <a:cubicBezTo>
                  <a:pt x="972309" y="184175"/>
                  <a:pt x="980517" y="182156"/>
                  <a:pt x="987703" y="178119"/>
                </a:cubicBezTo>
                <a:cubicBezTo>
                  <a:pt x="994888" y="174085"/>
                  <a:pt x="1000166" y="168561"/>
                  <a:pt x="1003540" y="161553"/>
                </a:cubicBezTo>
                <a:cubicBezTo>
                  <a:pt x="1006110" y="156142"/>
                  <a:pt x="1007398" y="148157"/>
                  <a:pt x="1007398" y="137598"/>
                </a:cubicBezTo>
                <a:close/>
                <a:moveTo>
                  <a:pt x="1049295" y="58419"/>
                </a:moveTo>
                <a:lnTo>
                  <a:pt x="1164139" y="58419"/>
                </a:lnTo>
                <a:lnTo>
                  <a:pt x="1164139" y="78246"/>
                </a:lnTo>
                <a:lnTo>
                  <a:pt x="1118627" y="78246"/>
                </a:lnTo>
                <a:lnTo>
                  <a:pt x="1118627" y="199745"/>
                </a:lnTo>
                <a:lnTo>
                  <a:pt x="1094809" y="199745"/>
                </a:lnTo>
                <a:lnTo>
                  <a:pt x="1094809" y="78246"/>
                </a:lnTo>
                <a:lnTo>
                  <a:pt x="1049295" y="78246"/>
                </a:lnTo>
                <a:close/>
                <a:moveTo>
                  <a:pt x="1275166" y="182314"/>
                </a:moveTo>
                <a:cubicBezTo>
                  <a:pt x="1266296" y="189856"/>
                  <a:pt x="1257757" y="195177"/>
                  <a:pt x="1249549" y="198283"/>
                </a:cubicBezTo>
                <a:cubicBezTo>
                  <a:pt x="1241341" y="201386"/>
                  <a:pt x="1232535" y="202938"/>
                  <a:pt x="1223132" y="202938"/>
                </a:cubicBezTo>
                <a:cubicBezTo>
                  <a:pt x="1207609" y="202938"/>
                  <a:pt x="1195675" y="199143"/>
                  <a:pt x="1187334" y="191562"/>
                </a:cubicBezTo>
                <a:cubicBezTo>
                  <a:pt x="1178996" y="183981"/>
                  <a:pt x="1174823" y="174282"/>
                  <a:pt x="1174823" y="162485"/>
                </a:cubicBezTo>
                <a:cubicBezTo>
                  <a:pt x="1174823" y="155562"/>
                  <a:pt x="1176400" y="149244"/>
                  <a:pt x="1179550" y="143520"/>
                </a:cubicBezTo>
                <a:cubicBezTo>
                  <a:pt x="1182700" y="137800"/>
                  <a:pt x="1186826" y="133206"/>
                  <a:pt x="1191927" y="129746"/>
                </a:cubicBezTo>
                <a:cubicBezTo>
                  <a:pt x="1197024" y="126287"/>
                  <a:pt x="1202773" y="123670"/>
                  <a:pt x="1209160" y="121898"/>
                </a:cubicBezTo>
                <a:cubicBezTo>
                  <a:pt x="1213862" y="120657"/>
                  <a:pt x="1220957" y="119458"/>
                  <a:pt x="1230454" y="118303"/>
                </a:cubicBezTo>
                <a:cubicBezTo>
                  <a:pt x="1249794" y="115995"/>
                  <a:pt x="1264031" y="113244"/>
                  <a:pt x="1273172" y="110054"/>
                </a:cubicBezTo>
                <a:cubicBezTo>
                  <a:pt x="1273262" y="106767"/>
                  <a:pt x="1273301" y="104683"/>
                  <a:pt x="1273301" y="103798"/>
                </a:cubicBezTo>
                <a:cubicBezTo>
                  <a:pt x="1273301" y="94038"/>
                  <a:pt x="1271041" y="87162"/>
                  <a:pt x="1266518" y="83173"/>
                </a:cubicBezTo>
                <a:cubicBezTo>
                  <a:pt x="1260396" y="77759"/>
                  <a:pt x="1251301" y="75051"/>
                  <a:pt x="1239235" y="75051"/>
                </a:cubicBezTo>
                <a:cubicBezTo>
                  <a:pt x="1227966" y="75051"/>
                  <a:pt x="1219650" y="77028"/>
                  <a:pt x="1214287" y="80973"/>
                </a:cubicBezTo>
                <a:cubicBezTo>
                  <a:pt x="1208915" y="84923"/>
                  <a:pt x="1204945" y="91907"/>
                  <a:pt x="1202375" y="101936"/>
                </a:cubicBezTo>
                <a:lnTo>
                  <a:pt x="1178953" y="98739"/>
                </a:lnTo>
                <a:cubicBezTo>
                  <a:pt x="1181081" y="88718"/>
                  <a:pt x="1184587" y="80620"/>
                  <a:pt x="1189465" y="74451"/>
                </a:cubicBezTo>
                <a:cubicBezTo>
                  <a:pt x="1194343" y="68287"/>
                  <a:pt x="1201400" y="63539"/>
                  <a:pt x="1210622" y="60213"/>
                </a:cubicBezTo>
                <a:cubicBezTo>
                  <a:pt x="1219849" y="56886"/>
                  <a:pt x="1230541" y="55223"/>
                  <a:pt x="1242699" y="55223"/>
                </a:cubicBezTo>
                <a:cubicBezTo>
                  <a:pt x="1254762" y="55223"/>
                  <a:pt x="1264564" y="56642"/>
                  <a:pt x="1272106" y="59481"/>
                </a:cubicBezTo>
                <a:cubicBezTo>
                  <a:pt x="1279648" y="62326"/>
                  <a:pt x="1285193" y="65893"/>
                  <a:pt x="1288742" y="70195"/>
                </a:cubicBezTo>
                <a:cubicBezTo>
                  <a:pt x="1292288" y="74498"/>
                  <a:pt x="1294772" y="79933"/>
                  <a:pt x="1296193" y="86499"/>
                </a:cubicBezTo>
                <a:cubicBezTo>
                  <a:pt x="1296994" y="90582"/>
                  <a:pt x="1297390" y="97944"/>
                  <a:pt x="1297390" y="108590"/>
                </a:cubicBezTo>
                <a:lnTo>
                  <a:pt x="1297390" y="140529"/>
                </a:lnTo>
                <a:cubicBezTo>
                  <a:pt x="1297390" y="162794"/>
                  <a:pt x="1297896" y="176878"/>
                  <a:pt x="1298918" y="182778"/>
                </a:cubicBezTo>
                <a:cubicBezTo>
                  <a:pt x="1299941" y="188678"/>
                  <a:pt x="1301958" y="194334"/>
                  <a:pt x="1304978" y="199745"/>
                </a:cubicBezTo>
                <a:lnTo>
                  <a:pt x="1279958" y="199745"/>
                </a:lnTo>
                <a:cubicBezTo>
                  <a:pt x="1277473" y="194777"/>
                  <a:pt x="1275880" y="188967"/>
                  <a:pt x="1275166" y="182314"/>
                </a:cubicBezTo>
                <a:close/>
                <a:moveTo>
                  <a:pt x="1273172" y="128818"/>
                </a:moveTo>
                <a:cubicBezTo>
                  <a:pt x="1264478" y="132368"/>
                  <a:pt x="1251435" y="135380"/>
                  <a:pt x="1234047" y="137864"/>
                </a:cubicBezTo>
                <a:cubicBezTo>
                  <a:pt x="1224197" y="139287"/>
                  <a:pt x="1217235" y="140882"/>
                  <a:pt x="1213153" y="142656"/>
                </a:cubicBezTo>
                <a:cubicBezTo>
                  <a:pt x="1209070" y="144432"/>
                  <a:pt x="1205920" y="147022"/>
                  <a:pt x="1203703" y="150440"/>
                </a:cubicBezTo>
                <a:cubicBezTo>
                  <a:pt x="1201486" y="153856"/>
                  <a:pt x="1200377" y="157650"/>
                  <a:pt x="1200377" y="161819"/>
                </a:cubicBezTo>
                <a:cubicBezTo>
                  <a:pt x="1200377" y="168208"/>
                  <a:pt x="1202793" y="173530"/>
                  <a:pt x="1207630" y="177788"/>
                </a:cubicBezTo>
                <a:cubicBezTo>
                  <a:pt x="1212465" y="182048"/>
                  <a:pt x="1219539" y="184175"/>
                  <a:pt x="1228855" y="184175"/>
                </a:cubicBezTo>
                <a:cubicBezTo>
                  <a:pt x="1238083" y="184175"/>
                  <a:pt x="1246291" y="182156"/>
                  <a:pt x="1253477" y="178119"/>
                </a:cubicBezTo>
                <a:cubicBezTo>
                  <a:pt x="1260663" y="174085"/>
                  <a:pt x="1265939" y="168561"/>
                  <a:pt x="1269313" y="161553"/>
                </a:cubicBezTo>
                <a:cubicBezTo>
                  <a:pt x="1271883" y="156142"/>
                  <a:pt x="1273172" y="148157"/>
                  <a:pt x="1273172" y="137598"/>
                </a:cubicBezTo>
                <a:close/>
                <a:moveTo>
                  <a:pt x="1397505" y="129084"/>
                </a:moveTo>
                <a:cubicBezTo>
                  <a:pt x="1397505" y="102913"/>
                  <a:pt x="1404781" y="83526"/>
                  <a:pt x="1419335" y="70930"/>
                </a:cubicBezTo>
                <a:cubicBezTo>
                  <a:pt x="1431489" y="60458"/>
                  <a:pt x="1446303" y="55223"/>
                  <a:pt x="1463781" y="55223"/>
                </a:cubicBezTo>
                <a:cubicBezTo>
                  <a:pt x="1483210" y="55223"/>
                  <a:pt x="1499094" y="61588"/>
                  <a:pt x="1511424" y="74321"/>
                </a:cubicBezTo>
                <a:cubicBezTo>
                  <a:pt x="1523757" y="87054"/>
                  <a:pt x="1529921" y="104640"/>
                  <a:pt x="1529921" y="127086"/>
                </a:cubicBezTo>
                <a:cubicBezTo>
                  <a:pt x="1529921" y="145274"/>
                  <a:pt x="1527191" y="159580"/>
                  <a:pt x="1521737" y="170006"/>
                </a:cubicBezTo>
                <a:cubicBezTo>
                  <a:pt x="1516283" y="180427"/>
                  <a:pt x="1508341" y="188523"/>
                  <a:pt x="1497916" y="194288"/>
                </a:cubicBezTo>
                <a:cubicBezTo>
                  <a:pt x="1487487" y="200055"/>
                  <a:pt x="1476112" y="202938"/>
                  <a:pt x="1463781" y="202938"/>
                </a:cubicBezTo>
                <a:cubicBezTo>
                  <a:pt x="1443996" y="202938"/>
                  <a:pt x="1428004" y="196598"/>
                  <a:pt x="1415807" y="183908"/>
                </a:cubicBezTo>
                <a:cubicBezTo>
                  <a:pt x="1403604" y="171222"/>
                  <a:pt x="1397505" y="152948"/>
                  <a:pt x="1397505" y="129084"/>
                </a:cubicBezTo>
                <a:close/>
                <a:moveTo>
                  <a:pt x="1422129" y="129084"/>
                </a:moveTo>
                <a:cubicBezTo>
                  <a:pt x="1422129" y="147181"/>
                  <a:pt x="1426079" y="160732"/>
                  <a:pt x="1433973" y="169739"/>
                </a:cubicBezTo>
                <a:cubicBezTo>
                  <a:pt x="1441867" y="178743"/>
                  <a:pt x="1451800" y="183247"/>
                  <a:pt x="1463781" y="183247"/>
                </a:cubicBezTo>
                <a:cubicBezTo>
                  <a:pt x="1475668" y="183247"/>
                  <a:pt x="1485562" y="178722"/>
                  <a:pt x="1493456" y="169670"/>
                </a:cubicBezTo>
                <a:cubicBezTo>
                  <a:pt x="1501350" y="160620"/>
                  <a:pt x="1505300" y="146826"/>
                  <a:pt x="1505300" y="128285"/>
                </a:cubicBezTo>
                <a:cubicBezTo>
                  <a:pt x="1505300" y="110807"/>
                  <a:pt x="1501329" y="97562"/>
                  <a:pt x="1493391" y="88559"/>
                </a:cubicBezTo>
                <a:cubicBezTo>
                  <a:pt x="1485450" y="79555"/>
                  <a:pt x="1475578" y="75051"/>
                  <a:pt x="1463781" y="75051"/>
                </a:cubicBezTo>
                <a:cubicBezTo>
                  <a:pt x="1451800" y="75051"/>
                  <a:pt x="1441867" y="79533"/>
                  <a:pt x="1433973" y="88494"/>
                </a:cubicBezTo>
                <a:cubicBezTo>
                  <a:pt x="1426079" y="97454"/>
                  <a:pt x="1422129" y="110984"/>
                  <a:pt x="1422129" y="129084"/>
                </a:cubicBezTo>
                <a:close/>
                <a:moveTo>
                  <a:pt x="1661533" y="0"/>
                </a:moveTo>
                <a:lnTo>
                  <a:pt x="1682690" y="265"/>
                </a:lnTo>
                <a:cubicBezTo>
                  <a:pt x="1681715" y="9754"/>
                  <a:pt x="1679612" y="16365"/>
                  <a:pt x="1676371" y="20091"/>
                </a:cubicBezTo>
                <a:cubicBezTo>
                  <a:pt x="1673136" y="23820"/>
                  <a:pt x="1668964" y="26214"/>
                  <a:pt x="1663862" y="27277"/>
                </a:cubicBezTo>
                <a:cubicBezTo>
                  <a:pt x="1658761" y="28346"/>
                  <a:pt x="1648761" y="28878"/>
                  <a:pt x="1633852" y="28878"/>
                </a:cubicBezTo>
                <a:cubicBezTo>
                  <a:pt x="1614071" y="28878"/>
                  <a:pt x="1600585" y="30786"/>
                  <a:pt x="1593399" y="34598"/>
                </a:cubicBezTo>
                <a:cubicBezTo>
                  <a:pt x="1586210" y="38410"/>
                  <a:pt x="1581044" y="44509"/>
                  <a:pt x="1577894" y="52894"/>
                </a:cubicBezTo>
                <a:cubicBezTo>
                  <a:pt x="1574744" y="61278"/>
                  <a:pt x="1572991" y="72082"/>
                  <a:pt x="1572634" y="85300"/>
                </a:cubicBezTo>
                <a:cubicBezTo>
                  <a:pt x="1578668" y="76337"/>
                  <a:pt x="1585724" y="69620"/>
                  <a:pt x="1593795" y="65138"/>
                </a:cubicBezTo>
                <a:cubicBezTo>
                  <a:pt x="1601870" y="60658"/>
                  <a:pt x="1610964" y="58419"/>
                  <a:pt x="1621079" y="58419"/>
                </a:cubicBezTo>
                <a:cubicBezTo>
                  <a:pt x="1639619" y="58419"/>
                  <a:pt x="1654970" y="64785"/>
                  <a:pt x="1667123" y="77514"/>
                </a:cubicBezTo>
                <a:cubicBezTo>
                  <a:pt x="1679281" y="90247"/>
                  <a:pt x="1685355" y="107477"/>
                  <a:pt x="1685355" y="129213"/>
                </a:cubicBezTo>
                <a:cubicBezTo>
                  <a:pt x="1685355" y="145716"/>
                  <a:pt x="1682294" y="159245"/>
                  <a:pt x="1676170" y="169804"/>
                </a:cubicBezTo>
                <a:cubicBezTo>
                  <a:pt x="1670051" y="180362"/>
                  <a:pt x="1662800" y="188523"/>
                  <a:pt x="1654416" y="194288"/>
                </a:cubicBezTo>
                <a:cubicBezTo>
                  <a:pt x="1646028" y="200055"/>
                  <a:pt x="1634605" y="202938"/>
                  <a:pt x="1620148" y="202938"/>
                </a:cubicBezTo>
                <a:cubicBezTo>
                  <a:pt x="1603382" y="202938"/>
                  <a:pt x="1590339" y="199104"/>
                  <a:pt x="1581026" y="191429"/>
                </a:cubicBezTo>
                <a:cubicBezTo>
                  <a:pt x="1571706" y="183757"/>
                  <a:pt x="1564567" y="173930"/>
                  <a:pt x="1559599" y="161953"/>
                </a:cubicBezTo>
                <a:cubicBezTo>
                  <a:pt x="1554627" y="149975"/>
                  <a:pt x="1552143" y="129124"/>
                  <a:pt x="1552143" y="99406"/>
                </a:cubicBezTo>
                <a:cubicBezTo>
                  <a:pt x="1552143" y="62056"/>
                  <a:pt x="1558465" y="36902"/>
                  <a:pt x="1571104" y="23949"/>
                </a:cubicBezTo>
                <a:cubicBezTo>
                  <a:pt x="1583748" y="10996"/>
                  <a:pt x="1603198" y="4521"/>
                  <a:pt x="1629460" y="4521"/>
                </a:cubicBezTo>
                <a:cubicBezTo>
                  <a:pt x="1645786" y="4521"/>
                  <a:pt x="1655056" y="4254"/>
                  <a:pt x="1657273" y="3722"/>
                </a:cubicBezTo>
                <a:cubicBezTo>
                  <a:pt x="1659492" y="3192"/>
                  <a:pt x="1660913" y="1950"/>
                  <a:pt x="1661533" y="0"/>
                </a:cubicBezTo>
                <a:close/>
                <a:moveTo>
                  <a:pt x="1660334" y="128551"/>
                </a:moveTo>
                <a:cubicBezTo>
                  <a:pt x="1660334" y="113823"/>
                  <a:pt x="1656853" y="101757"/>
                  <a:pt x="1649887" y="92350"/>
                </a:cubicBezTo>
                <a:cubicBezTo>
                  <a:pt x="1642921" y="82950"/>
                  <a:pt x="1633100" y="78246"/>
                  <a:pt x="1620414" y="78246"/>
                </a:cubicBezTo>
                <a:cubicBezTo>
                  <a:pt x="1607195" y="78246"/>
                  <a:pt x="1596992" y="83212"/>
                  <a:pt x="1589806" y="93149"/>
                </a:cubicBezTo>
                <a:cubicBezTo>
                  <a:pt x="1582617" y="103088"/>
                  <a:pt x="1579025" y="116355"/>
                  <a:pt x="1579025" y="132943"/>
                </a:cubicBezTo>
                <a:cubicBezTo>
                  <a:pt x="1579025" y="149351"/>
                  <a:pt x="1582995" y="161909"/>
                  <a:pt x="1590936" y="170602"/>
                </a:cubicBezTo>
                <a:cubicBezTo>
                  <a:pt x="1598875" y="179297"/>
                  <a:pt x="1608653" y="183642"/>
                  <a:pt x="1620277" y="183642"/>
                </a:cubicBezTo>
                <a:cubicBezTo>
                  <a:pt x="1632168" y="183642"/>
                  <a:pt x="1641815" y="178610"/>
                  <a:pt x="1649224" y="168540"/>
                </a:cubicBezTo>
                <a:cubicBezTo>
                  <a:pt x="1656629" y="158471"/>
                  <a:pt x="1660334" y="145140"/>
                  <a:pt x="1660334" y="128551"/>
                </a:cubicBezTo>
                <a:close/>
                <a:moveTo>
                  <a:pt x="1808394" y="154233"/>
                </a:moveTo>
                <a:lnTo>
                  <a:pt x="1833148" y="157294"/>
                </a:lnTo>
                <a:cubicBezTo>
                  <a:pt x="1829243" y="171754"/>
                  <a:pt x="1822014" y="182976"/>
                  <a:pt x="1811455" y="190960"/>
                </a:cubicBezTo>
                <a:cubicBezTo>
                  <a:pt x="1800896" y="198946"/>
                  <a:pt x="1787410" y="202938"/>
                  <a:pt x="1771002" y="202938"/>
                </a:cubicBezTo>
                <a:cubicBezTo>
                  <a:pt x="1750330" y="202938"/>
                  <a:pt x="1733935" y="196574"/>
                  <a:pt x="1721829" y="183840"/>
                </a:cubicBezTo>
                <a:cubicBezTo>
                  <a:pt x="1709719" y="171111"/>
                  <a:pt x="1703664" y="153258"/>
                  <a:pt x="1703664" y="130282"/>
                </a:cubicBezTo>
                <a:cubicBezTo>
                  <a:pt x="1703664" y="106506"/>
                  <a:pt x="1709784" y="88047"/>
                  <a:pt x="1722027" y="74918"/>
                </a:cubicBezTo>
                <a:cubicBezTo>
                  <a:pt x="1734267" y="61789"/>
                  <a:pt x="1750150" y="55223"/>
                  <a:pt x="1769670" y="55223"/>
                </a:cubicBezTo>
                <a:cubicBezTo>
                  <a:pt x="1788566" y="55223"/>
                  <a:pt x="1804003" y="61653"/>
                  <a:pt x="1815980" y="74519"/>
                </a:cubicBezTo>
                <a:cubicBezTo>
                  <a:pt x="1827958" y="87382"/>
                  <a:pt x="1833948" y="105482"/>
                  <a:pt x="1833948" y="128818"/>
                </a:cubicBezTo>
                <a:cubicBezTo>
                  <a:pt x="1833948" y="130237"/>
                  <a:pt x="1833901" y="132364"/>
                  <a:pt x="1833811" y="135204"/>
                </a:cubicBezTo>
                <a:lnTo>
                  <a:pt x="1728418" y="135204"/>
                </a:lnTo>
                <a:cubicBezTo>
                  <a:pt x="1729303" y="150727"/>
                  <a:pt x="1733694" y="162618"/>
                  <a:pt x="1741590" y="170869"/>
                </a:cubicBezTo>
                <a:cubicBezTo>
                  <a:pt x="1749484" y="179121"/>
                  <a:pt x="1759335" y="183247"/>
                  <a:pt x="1771135" y="183247"/>
                </a:cubicBezTo>
                <a:cubicBezTo>
                  <a:pt x="1779915" y="183247"/>
                  <a:pt x="1787414" y="180939"/>
                  <a:pt x="1793625" y="176324"/>
                </a:cubicBezTo>
                <a:cubicBezTo>
                  <a:pt x="1799838" y="171709"/>
                  <a:pt x="1804758" y="164347"/>
                  <a:pt x="1808394" y="154233"/>
                </a:cubicBezTo>
                <a:close/>
                <a:moveTo>
                  <a:pt x="1729746" y="115508"/>
                </a:moveTo>
                <a:lnTo>
                  <a:pt x="1808661" y="115508"/>
                </a:lnTo>
                <a:cubicBezTo>
                  <a:pt x="1807596" y="103621"/>
                  <a:pt x="1804582" y="94705"/>
                  <a:pt x="1799611" y="88757"/>
                </a:cubicBezTo>
                <a:cubicBezTo>
                  <a:pt x="1791982" y="79533"/>
                  <a:pt x="1782089" y="74918"/>
                  <a:pt x="1769936" y="74918"/>
                </a:cubicBezTo>
                <a:cubicBezTo>
                  <a:pt x="1758935" y="74918"/>
                  <a:pt x="1749686" y="78601"/>
                  <a:pt x="1742191" y="85963"/>
                </a:cubicBezTo>
                <a:cubicBezTo>
                  <a:pt x="1734691" y="93329"/>
                  <a:pt x="1730545" y="103174"/>
                  <a:pt x="1729746" y="115508"/>
                </a:cubicBezTo>
                <a:close/>
                <a:moveTo>
                  <a:pt x="1955444" y="147980"/>
                </a:moveTo>
                <a:lnTo>
                  <a:pt x="1978999" y="151040"/>
                </a:lnTo>
                <a:cubicBezTo>
                  <a:pt x="1976424" y="167276"/>
                  <a:pt x="1969837" y="179984"/>
                  <a:pt x="1959235" y="189165"/>
                </a:cubicBezTo>
                <a:cubicBezTo>
                  <a:pt x="1948637" y="198348"/>
                  <a:pt x="1935615" y="202938"/>
                  <a:pt x="1920182" y="202938"/>
                </a:cubicBezTo>
                <a:cubicBezTo>
                  <a:pt x="1900839" y="202938"/>
                  <a:pt x="1885290" y="196617"/>
                  <a:pt x="1873537" y="183977"/>
                </a:cubicBezTo>
                <a:cubicBezTo>
                  <a:pt x="1861783" y="171334"/>
                  <a:pt x="1855904" y="153211"/>
                  <a:pt x="1855904" y="129613"/>
                </a:cubicBezTo>
                <a:cubicBezTo>
                  <a:pt x="1855904" y="114357"/>
                  <a:pt x="1858435" y="101000"/>
                  <a:pt x="1863493" y="89556"/>
                </a:cubicBezTo>
                <a:cubicBezTo>
                  <a:pt x="1868543" y="78112"/>
                  <a:pt x="1876244" y="69530"/>
                  <a:pt x="1886580" y="63805"/>
                </a:cubicBezTo>
                <a:cubicBezTo>
                  <a:pt x="1896915" y="58086"/>
                  <a:pt x="1908158" y="55223"/>
                  <a:pt x="1920312" y="55223"/>
                </a:cubicBezTo>
                <a:cubicBezTo>
                  <a:pt x="1935659" y="55223"/>
                  <a:pt x="1948215" y="59104"/>
                  <a:pt x="1957975" y="66865"/>
                </a:cubicBezTo>
                <a:cubicBezTo>
                  <a:pt x="1967733" y="74631"/>
                  <a:pt x="1973991" y="85653"/>
                  <a:pt x="1976738" y="99939"/>
                </a:cubicBezTo>
                <a:lnTo>
                  <a:pt x="1953450" y="103531"/>
                </a:lnTo>
                <a:cubicBezTo>
                  <a:pt x="1951231" y="94038"/>
                  <a:pt x="1947305" y="86896"/>
                  <a:pt x="1941673" y="82104"/>
                </a:cubicBezTo>
                <a:cubicBezTo>
                  <a:pt x="1936039" y="77312"/>
                  <a:pt x="1929229" y="74918"/>
                  <a:pt x="1921244" y="74918"/>
                </a:cubicBezTo>
                <a:cubicBezTo>
                  <a:pt x="1909177" y="74918"/>
                  <a:pt x="1899373" y="79246"/>
                  <a:pt x="1891836" y="87896"/>
                </a:cubicBezTo>
                <a:cubicBezTo>
                  <a:pt x="1884294" y="96548"/>
                  <a:pt x="1880524" y="110231"/>
                  <a:pt x="1880524" y="128948"/>
                </a:cubicBezTo>
                <a:cubicBezTo>
                  <a:pt x="1880524" y="147934"/>
                  <a:pt x="1884164" y="161733"/>
                  <a:pt x="1891436" y="170337"/>
                </a:cubicBezTo>
                <a:cubicBezTo>
                  <a:pt x="1898712" y="178944"/>
                  <a:pt x="1908201" y="183247"/>
                  <a:pt x="1919915" y="183247"/>
                </a:cubicBezTo>
                <a:cubicBezTo>
                  <a:pt x="1929319" y="183247"/>
                  <a:pt x="1937170" y="180362"/>
                  <a:pt x="1943471" y="174595"/>
                </a:cubicBezTo>
                <a:cubicBezTo>
                  <a:pt x="1949767" y="168828"/>
                  <a:pt x="1953758" y="159957"/>
                  <a:pt x="1955444" y="147980"/>
                </a:cubicBezTo>
                <a:close/>
                <a:moveTo>
                  <a:pt x="1999628" y="58419"/>
                </a:moveTo>
                <a:lnTo>
                  <a:pt x="2111143" y="58419"/>
                </a:lnTo>
                <a:lnTo>
                  <a:pt x="2111143" y="199745"/>
                </a:lnTo>
                <a:lnTo>
                  <a:pt x="2087190" y="199745"/>
                </a:lnTo>
                <a:lnTo>
                  <a:pt x="2087190" y="78246"/>
                </a:lnTo>
                <a:lnTo>
                  <a:pt x="2023577" y="78246"/>
                </a:lnTo>
                <a:lnTo>
                  <a:pt x="2023577" y="199745"/>
                </a:lnTo>
                <a:lnTo>
                  <a:pt x="1999628" y="199745"/>
                </a:lnTo>
                <a:close/>
                <a:moveTo>
                  <a:pt x="2243821" y="154233"/>
                </a:moveTo>
                <a:lnTo>
                  <a:pt x="2268575" y="157294"/>
                </a:lnTo>
                <a:cubicBezTo>
                  <a:pt x="2264674" y="171754"/>
                  <a:pt x="2257445" y="182976"/>
                  <a:pt x="2246886" y="190960"/>
                </a:cubicBezTo>
                <a:cubicBezTo>
                  <a:pt x="2236327" y="198946"/>
                  <a:pt x="2222841" y="202938"/>
                  <a:pt x="2206429" y="202938"/>
                </a:cubicBezTo>
                <a:cubicBezTo>
                  <a:pt x="2185757" y="202938"/>
                  <a:pt x="2169367" y="196574"/>
                  <a:pt x="2157256" y="183840"/>
                </a:cubicBezTo>
                <a:cubicBezTo>
                  <a:pt x="2145149" y="171111"/>
                  <a:pt x="2139091" y="153258"/>
                  <a:pt x="2139091" y="130282"/>
                </a:cubicBezTo>
                <a:cubicBezTo>
                  <a:pt x="2139091" y="106506"/>
                  <a:pt x="2145214" y="88047"/>
                  <a:pt x="2157458" y="74918"/>
                </a:cubicBezTo>
                <a:cubicBezTo>
                  <a:pt x="2169698" y="61789"/>
                  <a:pt x="2185581" y="55223"/>
                  <a:pt x="2205100" y="55223"/>
                </a:cubicBezTo>
                <a:cubicBezTo>
                  <a:pt x="2223997" y="55223"/>
                  <a:pt x="2239434" y="61653"/>
                  <a:pt x="2251412" y="74519"/>
                </a:cubicBezTo>
                <a:cubicBezTo>
                  <a:pt x="2263388" y="87382"/>
                  <a:pt x="2269376" y="105482"/>
                  <a:pt x="2269376" y="128818"/>
                </a:cubicBezTo>
                <a:cubicBezTo>
                  <a:pt x="2269376" y="130237"/>
                  <a:pt x="2269328" y="132364"/>
                  <a:pt x="2269242" y="135204"/>
                </a:cubicBezTo>
                <a:lnTo>
                  <a:pt x="2163845" y="135204"/>
                </a:lnTo>
                <a:cubicBezTo>
                  <a:pt x="2164734" y="150727"/>
                  <a:pt x="2169121" y="162618"/>
                  <a:pt x="2177017" y="170869"/>
                </a:cubicBezTo>
                <a:cubicBezTo>
                  <a:pt x="2184916" y="179121"/>
                  <a:pt x="2194765" y="183247"/>
                  <a:pt x="2206566" y="183247"/>
                </a:cubicBezTo>
                <a:cubicBezTo>
                  <a:pt x="2215346" y="183247"/>
                  <a:pt x="2222845" y="180939"/>
                  <a:pt x="2229056" y="176324"/>
                </a:cubicBezTo>
                <a:cubicBezTo>
                  <a:pt x="2235264" y="171709"/>
                  <a:pt x="2240190" y="164347"/>
                  <a:pt x="2243821" y="154233"/>
                </a:cubicBezTo>
                <a:close/>
                <a:moveTo>
                  <a:pt x="2165177" y="115508"/>
                </a:moveTo>
                <a:lnTo>
                  <a:pt x="2244088" y="115508"/>
                </a:lnTo>
                <a:cubicBezTo>
                  <a:pt x="2243027" y="103621"/>
                  <a:pt x="2240009" y="94705"/>
                  <a:pt x="2235042" y="88757"/>
                </a:cubicBezTo>
                <a:cubicBezTo>
                  <a:pt x="2227413" y="79533"/>
                  <a:pt x="2217520" y="74918"/>
                  <a:pt x="2205367" y="74918"/>
                </a:cubicBezTo>
                <a:cubicBezTo>
                  <a:pt x="2194362" y="74918"/>
                  <a:pt x="2185113" y="78601"/>
                  <a:pt x="2177621" y="85963"/>
                </a:cubicBezTo>
                <a:cubicBezTo>
                  <a:pt x="2170122" y="93329"/>
                  <a:pt x="2165972" y="103174"/>
                  <a:pt x="2165177" y="115508"/>
                </a:cubicBezTo>
                <a:close/>
                <a:moveTo>
                  <a:pt x="2280329" y="58419"/>
                </a:moveTo>
                <a:lnTo>
                  <a:pt x="2304283" y="58419"/>
                </a:lnTo>
                <a:lnTo>
                  <a:pt x="2304283" y="85165"/>
                </a:lnTo>
                <a:cubicBezTo>
                  <a:pt x="2304283" y="96699"/>
                  <a:pt x="2304972" y="105061"/>
                  <a:pt x="2306350" y="110250"/>
                </a:cubicBezTo>
                <a:cubicBezTo>
                  <a:pt x="2307725" y="115444"/>
                  <a:pt x="2311030" y="119965"/>
                  <a:pt x="2316265" y="123825"/>
                </a:cubicBezTo>
                <a:cubicBezTo>
                  <a:pt x="2321496" y="127684"/>
                  <a:pt x="2328062" y="129613"/>
                  <a:pt x="2335956" y="129613"/>
                </a:cubicBezTo>
                <a:cubicBezTo>
                  <a:pt x="2345003" y="129613"/>
                  <a:pt x="2356714" y="127219"/>
                  <a:pt x="2371089" y="122427"/>
                </a:cubicBezTo>
                <a:lnTo>
                  <a:pt x="2371089" y="58419"/>
                </a:lnTo>
                <a:lnTo>
                  <a:pt x="2395043" y="58419"/>
                </a:lnTo>
                <a:lnTo>
                  <a:pt x="2395043" y="199745"/>
                </a:lnTo>
                <a:lnTo>
                  <a:pt x="2371089" y="199745"/>
                </a:lnTo>
                <a:lnTo>
                  <a:pt x="2371089" y="142793"/>
                </a:lnTo>
                <a:cubicBezTo>
                  <a:pt x="2356362" y="147405"/>
                  <a:pt x="2342610" y="149712"/>
                  <a:pt x="2329834" y="149712"/>
                </a:cubicBezTo>
                <a:cubicBezTo>
                  <a:pt x="2319098" y="149712"/>
                  <a:pt x="2309630" y="146983"/>
                  <a:pt x="2301422" y="141526"/>
                </a:cubicBezTo>
                <a:cubicBezTo>
                  <a:pt x="2293214" y="136071"/>
                  <a:pt x="2287648" y="129393"/>
                  <a:pt x="2284722" y="121495"/>
                </a:cubicBezTo>
                <a:cubicBezTo>
                  <a:pt x="2281795" y="113601"/>
                  <a:pt x="2280329" y="104906"/>
                  <a:pt x="2280329" y="95413"/>
                </a:cubicBezTo>
                <a:close/>
                <a:moveTo>
                  <a:pt x="2431108" y="58419"/>
                </a:moveTo>
                <a:lnTo>
                  <a:pt x="2455063" y="58419"/>
                </a:lnTo>
                <a:lnTo>
                  <a:pt x="2455063" y="166211"/>
                </a:lnTo>
                <a:lnTo>
                  <a:pt x="2521468" y="58419"/>
                </a:lnTo>
                <a:lnTo>
                  <a:pt x="2547284" y="58419"/>
                </a:lnTo>
                <a:lnTo>
                  <a:pt x="2547284" y="199745"/>
                </a:lnTo>
                <a:lnTo>
                  <a:pt x="2523330" y="199745"/>
                </a:lnTo>
                <a:lnTo>
                  <a:pt x="2523330" y="92619"/>
                </a:lnTo>
                <a:lnTo>
                  <a:pt x="2456924" y="199745"/>
                </a:lnTo>
                <a:lnTo>
                  <a:pt x="2431108" y="199745"/>
                </a:lnTo>
                <a:close/>
                <a:moveTo>
                  <a:pt x="2583486" y="58419"/>
                </a:moveTo>
                <a:lnTo>
                  <a:pt x="2638709" y="58419"/>
                </a:lnTo>
                <a:cubicBezTo>
                  <a:pt x="2652282" y="58419"/>
                  <a:pt x="2662376" y="59546"/>
                  <a:pt x="2668986" y="61811"/>
                </a:cubicBezTo>
                <a:cubicBezTo>
                  <a:pt x="2675595" y="64075"/>
                  <a:pt x="2681272" y="68219"/>
                  <a:pt x="2686017" y="74252"/>
                </a:cubicBezTo>
                <a:cubicBezTo>
                  <a:pt x="2690766" y="80286"/>
                  <a:pt x="2693138" y="87519"/>
                  <a:pt x="2693138" y="95949"/>
                </a:cubicBezTo>
                <a:cubicBezTo>
                  <a:pt x="2693138" y="102689"/>
                  <a:pt x="2691745" y="108564"/>
                  <a:pt x="2688948" y="113580"/>
                </a:cubicBezTo>
                <a:cubicBezTo>
                  <a:pt x="2686154" y="118594"/>
                  <a:pt x="2681961" y="122784"/>
                  <a:pt x="2676373" y="126157"/>
                </a:cubicBezTo>
                <a:cubicBezTo>
                  <a:pt x="2683026" y="128375"/>
                  <a:pt x="2688552" y="132523"/>
                  <a:pt x="2692944" y="138596"/>
                </a:cubicBezTo>
                <a:cubicBezTo>
                  <a:pt x="2697333" y="144675"/>
                  <a:pt x="2699529" y="151887"/>
                  <a:pt x="2699529" y="160224"/>
                </a:cubicBezTo>
                <a:cubicBezTo>
                  <a:pt x="2698640" y="173620"/>
                  <a:pt x="2693848" y="183555"/>
                  <a:pt x="2685154" y="190032"/>
                </a:cubicBezTo>
                <a:cubicBezTo>
                  <a:pt x="2676463" y="196509"/>
                  <a:pt x="2663816" y="199745"/>
                  <a:pt x="2647227" y="199745"/>
                </a:cubicBezTo>
                <a:lnTo>
                  <a:pt x="2583486" y="199745"/>
                </a:lnTo>
                <a:close/>
                <a:moveTo>
                  <a:pt x="2607436" y="117903"/>
                </a:moveTo>
                <a:lnTo>
                  <a:pt x="2632989" y="117903"/>
                </a:lnTo>
                <a:cubicBezTo>
                  <a:pt x="2643193" y="117903"/>
                  <a:pt x="2650201" y="117369"/>
                  <a:pt x="2654017" y="116307"/>
                </a:cubicBezTo>
                <a:cubicBezTo>
                  <a:pt x="2657829" y="115242"/>
                  <a:pt x="2661246" y="113093"/>
                  <a:pt x="2664263" y="109853"/>
                </a:cubicBezTo>
                <a:cubicBezTo>
                  <a:pt x="2667279" y="106616"/>
                  <a:pt x="2668788" y="102733"/>
                  <a:pt x="2668788" y="98207"/>
                </a:cubicBezTo>
                <a:cubicBezTo>
                  <a:pt x="2668788" y="90755"/>
                  <a:pt x="2666145" y="85567"/>
                  <a:pt x="2660868" y="82637"/>
                </a:cubicBezTo>
                <a:cubicBezTo>
                  <a:pt x="2655590" y="79710"/>
                  <a:pt x="2646562" y="78246"/>
                  <a:pt x="2633785" y="78246"/>
                </a:cubicBezTo>
                <a:lnTo>
                  <a:pt x="2607436" y="78246"/>
                </a:lnTo>
                <a:close/>
                <a:moveTo>
                  <a:pt x="2607436" y="180050"/>
                </a:moveTo>
                <a:lnTo>
                  <a:pt x="2638976" y="180050"/>
                </a:lnTo>
                <a:cubicBezTo>
                  <a:pt x="2652549" y="180050"/>
                  <a:pt x="2661865" y="178472"/>
                  <a:pt x="2666922" y="175325"/>
                </a:cubicBezTo>
                <a:cubicBezTo>
                  <a:pt x="2671977" y="172176"/>
                  <a:pt x="2674642" y="166744"/>
                  <a:pt x="2674908" y="159025"/>
                </a:cubicBezTo>
                <a:cubicBezTo>
                  <a:pt x="2674908" y="154500"/>
                  <a:pt x="2673443" y="150307"/>
                  <a:pt x="2670515" y="146447"/>
                </a:cubicBezTo>
                <a:cubicBezTo>
                  <a:pt x="2667593" y="142587"/>
                  <a:pt x="2663773" y="140150"/>
                  <a:pt x="2659071" y="139128"/>
                </a:cubicBezTo>
                <a:cubicBezTo>
                  <a:pt x="2654369" y="138106"/>
                  <a:pt x="2646829" y="137598"/>
                  <a:pt x="2636448" y="137598"/>
                </a:cubicBezTo>
                <a:lnTo>
                  <a:pt x="2607436" y="137598"/>
                </a:lnTo>
                <a:close/>
                <a:moveTo>
                  <a:pt x="2817094" y="182314"/>
                </a:moveTo>
                <a:cubicBezTo>
                  <a:pt x="2808223" y="189856"/>
                  <a:pt x="2799685" y="195177"/>
                  <a:pt x="2791476" y="198283"/>
                </a:cubicBezTo>
                <a:cubicBezTo>
                  <a:pt x="2783268" y="201386"/>
                  <a:pt x="2774462" y="202938"/>
                  <a:pt x="2765059" y="202938"/>
                </a:cubicBezTo>
                <a:cubicBezTo>
                  <a:pt x="2749536" y="202938"/>
                  <a:pt x="2737598" y="199143"/>
                  <a:pt x="2729260" y="191562"/>
                </a:cubicBezTo>
                <a:cubicBezTo>
                  <a:pt x="2720923" y="183981"/>
                  <a:pt x="2716751" y="174282"/>
                  <a:pt x="2716751" y="162485"/>
                </a:cubicBezTo>
                <a:cubicBezTo>
                  <a:pt x="2716751" y="155562"/>
                  <a:pt x="2718327" y="149244"/>
                  <a:pt x="2721478" y="143520"/>
                </a:cubicBezTo>
                <a:cubicBezTo>
                  <a:pt x="2724627" y="137800"/>
                  <a:pt x="2728754" y="133206"/>
                  <a:pt x="2733854" y="129746"/>
                </a:cubicBezTo>
                <a:cubicBezTo>
                  <a:pt x="2738952" y="126287"/>
                  <a:pt x="2744701" y="123670"/>
                  <a:pt x="2751087" y="121898"/>
                </a:cubicBezTo>
                <a:cubicBezTo>
                  <a:pt x="2755790" y="120657"/>
                  <a:pt x="2762885" y="119458"/>
                  <a:pt x="2772382" y="118303"/>
                </a:cubicBezTo>
                <a:cubicBezTo>
                  <a:pt x="2791720" y="115995"/>
                  <a:pt x="2805959" y="113244"/>
                  <a:pt x="2815100" y="110054"/>
                </a:cubicBezTo>
                <a:cubicBezTo>
                  <a:pt x="2815188" y="106767"/>
                  <a:pt x="2815229" y="104683"/>
                  <a:pt x="2815229" y="103798"/>
                </a:cubicBezTo>
                <a:cubicBezTo>
                  <a:pt x="2815229" y="94038"/>
                  <a:pt x="2812967" y="87162"/>
                  <a:pt x="2808446" y="83173"/>
                </a:cubicBezTo>
                <a:cubicBezTo>
                  <a:pt x="2802322" y="77759"/>
                  <a:pt x="2793229" y="75051"/>
                  <a:pt x="2781162" y="75051"/>
                </a:cubicBezTo>
                <a:cubicBezTo>
                  <a:pt x="2769894" y="75051"/>
                  <a:pt x="2761578" y="77028"/>
                  <a:pt x="2756214" y="80973"/>
                </a:cubicBezTo>
                <a:cubicBezTo>
                  <a:pt x="2750843" y="84923"/>
                  <a:pt x="2746871" y="91907"/>
                  <a:pt x="2744301" y="101936"/>
                </a:cubicBezTo>
                <a:lnTo>
                  <a:pt x="2720879" y="98739"/>
                </a:lnTo>
                <a:cubicBezTo>
                  <a:pt x="2723007" y="88718"/>
                  <a:pt x="2726513" y="80620"/>
                  <a:pt x="2731391" y="74451"/>
                </a:cubicBezTo>
                <a:cubicBezTo>
                  <a:pt x="2736270" y="68287"/>
                  <a:pt x="2743326" y="63539"/>
                  <a:pt x="2752549" y="60213"/>
                </a:cubicBezTo>
                <a:cubicBezTo>
                  <a:pt x="2761776" y="56886"/>
                  <a:pt x="2772468" y="55223"/>
                  <a:pt x="2784625" y="55223"/>
                </a:cubicBezTo>
                <a:cubicBezTo>
                  <a:pt x="2796689" y="55223"/>
                  <a:pt x="2806492" y="56642"/>
                  <a:pt x="2814032" y="59481"/>
                </a:cubicBezTo>
                <a:cubicBezTo>
                  <a:pt x="2821575" y="62326"/>
                  <a:pt x="2827119" y="65893"/>
                  <a:pt x="2830669" y="70195"/>
                </a:cubicBezTo>
                <a:cubicBezTo>
                  <a:pt x="2834214" y="74498"/>
                  <a:pt x="2836699" y="79933"/>
                  <a:pt x="2838121" y="86499"/>
                </a:cubicBezTo>
                <a:cubicBezTo>
                  <a:pt x="2838920" y="90582"/>
                  <a:pt x="2839316" y="97944"/>
                  <a:pt x="2839316" y="108590"/>
                </a:cubicBezTo>
                <a:lnTo>
                  <a:pt x="2839316" y="140529"/>
                </a:lnTo>
                <a:cubicBezTo>
                  <a:pt x="2839316" y="162794"/>
                  <a:pt x="2839824" y="176878"/>
                  <a:pt x="2840846" y="182778"/>
                </a:cubicBezTo>
                <a:cubicBezTo>
                  <a:pt x="2841869" y="188678"/>
                  <a:pt x="2843884" y="194334"/>
                  <a:pt x="2846906" y="199745"/>
                </a:cubicBezTo>
                <a:lnTo>
                  <a:pt x="2821885" y="199745"/>
                </a:lnTo>
                <a:cubicBezTo>
                  <a:pt x="2819401" y="194777"/>
                  <a:pt x="2817806" y="188967"/>
                  <a:pt x="2817094" y="182314"/>
                </a:cubicBezTo>
                <a:close/>
                <a:moveTo>
                  <a:pt x="2815100" y="128818"/>
                </a:moveTo>
                <a:cubicBezTo>
                  <a:pt x="2806405" y="132368"/>
                  <a:pt x="2793362" y="135380"/>
                  <a:pt x="2775975" y="137864"/>
                </a:cubicBezTo>
                <a:cubicBezTo>
                  <a:pt x="2766125" y="139287"/>
                  <a:pt x="2759162" y="140882"/>
                  <a:pt x="2755079" y="142656"/>
                </a:cubicBezTo>
                <a:cubicBezTo>
                  <a:pt x="2750998" y="144432"/>
                  <a:pt x="2747847" y="147022"/>
                  <a:pt x="2745630" y="150440"/>
                </a:cubicBezTo>
                <a:cubicBezTo>
                  <a:pt x="2743412" y="153856"/>
                  <a:pt x="2742304" y="157650"/>
                  <a:pt x="2742304" y="161819"/>
                </a:cubicBezTo>
                <a:cubicBezTo>
                  <a:pt x="2742304" y="168208"/>
                  <a:pt x="2744719" y="173530"/>
                  <a:pt x="2749557" y="177788"/>
                </a:cubicBezTo>
                <a:cubicBezTo>
                  <a:pt x="2754393" y="182048"/>
                  <a:pt x="2761466" y="184175"/>
                  <a:pt x="2770783" y="184175"/>
                </a:cubicBezTo>
                <a:cubicBezTo>
                  <a:pt x="2780010" y="184175"/>
                  <a:pt x="2788218" y="182156"/>
                  <a:pt x="2795403" y="178119"/>
                </a:cubicBezTo>
                <a:cubicBezTo>
                  <a:pt x="2802589" y="174085"/>
                  <a:pt x="2807867" y="168561"/>
                  <a:pt x="2811240" y="161553"/>
                </a:cubicBezTo>
                <a:cubicBezTo>
                  <a:pt x="2813811" y="156142"/>
                  <a:pt x="2815100" y="148157"/>
                  <a:pt x="2815100" y="137598"/>
                </a:cubicBezTo>
                <a:close/>
                <a:moveTo>
                  <a:pt x="2973193" y="154233"/>
                </a:moveTo>
                <a:lnTo>
                  <a:pt x="2997947" y="157294"/>
                </a:lnTo>
                <a:cubicBezTo>
                  <a:pt x="2994040" y="171754"/>
                  <a:pt x="2986811" y="182976"/>
                  <a:pt x="2976253" y="190960"/>
                </a:cubicBezTo>
                <a:cubicBezTo>
                  <a:pt x="2965694" y="198946"/>
                  <a:pt x="2952209" y="202938"/>
                  <a:pt x="2935800" y="202938"/>
                </a:cubicBezTo>
                <a:cubicBezTo>
                  <a:pt x="2915129" y="202938"/>
                  <a:pt x="2898734" y="196574"/>
                  <a:pt x="2886627" y="183840"/>
                </a:cubicBezTo>
                <a:cubicBezTo>
                  <a:pt x="2874516" y="171111"/>
                  <a:pt x="2868461" y="153258"/>
                  <a:pt x="2868461" y="130282"/>
                </a:cubicBezTo>
                <a:cubicBezTo>
                  <a:pt x="2868461" y="106506"/>
                  <a:pt x="2874581" y="88047"/>
                  <a:pt x="2886826" y="74918"/>
                </a:cubicBezTo>
                <a:cubicBezTo>
                  <a:pt x="2899066" y="61789"/>
                  <a:pt x="2914948" y="55223"/>
                  <a:pt x="2934469" y="55223"/>
                </a:cubicBezTo>
                <a:cubicBezTo>
                  <a:pt x="2953364" y="55223"/>
                  <a:pt x="2968801" y="61653"/>
                  <a:pt x="2980779" y="74519"/>
                </a:cubicBezTo>
                <a:cubicBezTo>
                  <a:pt x="2992755" y="87382"/>
                  <a:pt x="2998745" y="105482"/>
                  <a:pt x="2998745" y="128818"/>
                </a:cubicBezTo>
                <a:cubicBezTo>
                  <a:pt x="2998745" y="130237"/>
                  <a:pt x="2998699" y="132364"/>
                  <a:pt x="2998610" y="135204"/>
                </a:cubicBezTo>
                <a:lnTo>
                  <a:pt x="2893214" y="135204"/>
                </a:lnTo>
                <a:cubicBezTo>
                  <a:pt x="2894101" y="150727"/>
                  <a:pt x="2898493" y="162618"/>
                  <a:pt x="2906387" y="170869"/>
                </a:cubicBezTo>
                <a:cubicBezTo>
                  <a:pt x="2914283" y="179121"/>
                  <a:pt x="2924132" y="183247"/>
                  <a:pt x="2935933" y="183247"/>
                </a:cubicBezTo>
                <a:cubicBezTo>
                  <a:pt x="2944714" y="183247"/>
                  <a:pt x="2952212" y="180939"/>
                  <a:pt x="2958421" y="176324"/>
                </a:cubicBezTo>
                <a:cubicBezTo>
                  <a:pt x="2964636" y="171709"/>
                  <a:pt x="2969557" y="164347"/>
                  <a:pt x="2973193" y="154233"/>
                </a:cubicBezTo>
                <a:close/>
                <a:moveTo>
                  <a:pt x="2894543" y="115508"/>
                </a:moveTo>
                <a:lnTo>
                  <a:pt x="2973460" y="115508"/>
                </a:lnTo>
                <a:cubicBezTo>
                  <a:pt x="2972394" y="103621"/>
                  <a:pt x="2969380" y="94705"/>
                  <a:pt x="2964409" y="88757"/>
                </a:cubicBezTo>
                <a:cubicBezTo>
                  <a:pt x="2956781" y="79533"/>
                  <a:pt x="2946887" y="74918"/>
                  <a:pt x="2934734" y="74918"/>
                </a:cubicBezTo>
                <a:cubicBezTo>
                  <a:pt x="2923733" y="74918"/>
                  <a:pt x="2914484" y="78601"/>
                  <a:pt x="2906990" y="85963"/>
                </a:cubicBezTo>
                <a:cubicBezTo>
                  <a:pt x="2899490" y="93329"/>
                  <a:pt x="2895343" y="103174"/>
                  <a:pt x="2894543" y="115508"/>
                </a:cubicBezTo>
                <a:close/>
                <a:moveTo>
                  <a:pt x="3005845" y="58419"/>
                </a:moveTo>
                <a:lnTo>
                  <a:pt x="3120688" y="58419"/>
                </a:lnTo>
                <a:lnTo>
                  <a:pt x="3120688" y="78246"/>
                </a:lnTo>
                <a:lnTo>
                  <a:pt x="3075178" y="78246"/>
                </a:lnTo>
                <a:lnTo>
                  <a:pt x="3075178" y="199745"/>
                </a:lnTo>
                <a:lnTo>
                  <a:pt x="3051361" y="199745"/>
                </a:lnTo>
                <a:lnTo>
                  <a:pt x="3051361" y="78246"/>
                </a:lnTo>
                <a:lnTo>
                  <a:pt x="3005845" y="78246"/>
                </a:lnTo>
                <a:close/>
                <a:moveTo>
                  <a:pt x="3231717" y="147980"/>
                </a:moveTo>
                <a:lnTo>
                  <a:pt x="3255271" y="151040"/>
                </a:lnTo>
                <a:cubicBezTo>
                  <a:pt x="3252697" y="167276"/>
                  <a:pt x="3246108" y="179984"/>
                  <a:pt x="3235507" y="189165"/>
                </a:cubicBezTo>
                <a:cubicBezTo>
                  <a:pt x="3224908" y="198348"/>
                  <a:pt x="3211887" y="202938"/>
                  <a:pt x="3196454" y="202938"/>
                </a:cubicBezTo>
                <a:cubicBezTo>
                  <a:pt x="3177112" y="202938"/>
                  <a:pt x="3161563" y="196617"/>
                  <a:pt x="3149810" y="183977"/>
                </a:cubicBezTo>
                <a:cubicBezTo>
                  <a:pt x="3138055" y="171334"/>
                  <a:pt x="3132177" y="153211"/>
                  <a:pt x="3132177" y="129613"/>
                </a:cubicBezTo>
                <a:cubicBezTo>
                  <a:pt x="3132177" y="114357"/>
                  <a:pt x="3134707" y="101000"/>
                  <a:pt x="3139765" y="89556"/>
                </a:cubicBezTo>
                <a:cubicBezTo>
                  <a:pt x="3144815" y="78112"/>
                  <a:pt x="3152516" y="69530"/>
                  <a:pt x="3162852" y="63805"/>
                </a:cubicBezTo>
                <a:cubicBezTo>
                  <a:pt x="3173187" y="58086"/>
                  <a:pt x="3184429" y="55223"/>
                  <a:pt x="3196584" y="55223"/>
                </a:cubicBezTo>
                <a:cubicBezTo>
                  <a:pt x="3211930" y="55223"/>
                  <a:pt x="3224488" y="59104"/>
                  <a:pt x="3234246" y="66865"/>
                </a:cubicBezTo>
                <a:cubicBezTo>
                  <a:pt x="3244006" y="74631"/>
                  <a:pt x="3250264" y="85653"/>
                  <a:pt x="3253010" y="99939"/>
                </a:cubicBezTo>
                <a:lnTo>
                  <a:pt x="3229722" y="103531"/>
                </a:lnTo>
                <a:cubicBezTo>
                  <a:pt x="3227504" y="94038"/>
                  <a:pt x="3223576" y="86896"/>
                  <a:pt x="3217946" y="82104"/>
                </a:cubicBezTo>
                <a:cubicBezTo>
                  <a:pt x="3212313" y="77312"/>
                  <a:pt x="3205502" y="74918"/>
                  <a:pt x="3197516" y="74918"/>
                </a:cubicBezTo>
                <a:cubicBezTo>
                  <a:pt x="3185449" y="74918"/>
                  <a:pt x="3175646" y="79246"/>
                  <a:pt x="3168108" y="87896"/>
                </a:cubicBezTo>
                <a:cubicBezTo>
                  <a:pt x="3160566" y="96548"/>
                  <a:pt x="3156797" y="110231"/>
                  <a:pt x="3156797" y="128948"/>
                </a:cubicBezTo>
                <a:cubicBezTo>
                  <a:pt x="3156797" y="147934"/>
                  <a:pt x="3160437" y="161733"/>
                  <a:pt x="3167709" y="170337"/>
                </a:cubicBezTo>
                <a:cubicBezTo>
                  <a:pt x="3174983" y="178944"/>
                  <a:pt x="3184473" y="183247"/>
                  <a:pt x="3196187" y="183247"/>
                </a:cubicBezTo>
                <a:cubicBezTo>
                  <a:pt x="3205592" y="183247"/>
                  <a:pt x="3213443" y="180362"/>
                  <a:pt x="3219743" y="174595"/>
                </a:cubicBezTo>
                <a:cubicBezTo>
                  <a:pt x="3226038" y="168828"/>
                  <a:pt x="3230031" y="159957"/>
                  <a:pt x="3231717" y="147980"/>
                </a:cubicBezTo>
                <a:close/>
                <a:moveTo>
                  <a:pt x="3387016" y="58419"/>
                </a:moveTo>
                <a:lnTo>
                  <a:pt x="3387016" y="199745"/>
                </a:lnTo>
                <a:lnTo>
                  <a:pt x="3363195" y="199745"/>
                </a:lnTo>
                <a:lnTo>
                  <a:pt x="3363195" y="144654"/>
                </a:lnTo>
                <a:lnTo>
                  <a:pt x="3349357" y="144654"/>
                </a:lnTo>
                <a:cubicBezTo>
                  <a:pt x="3340925" y="144654"/>
                  <a:pt x="3334652" y="145741"/>
                  <a:pt x="3330525" y="147913"/>
                </a:cubicBezTo>
                <a:cubicBezTo>
                  <a:pt x="3326400" y="150087"/>
                  <a:pt x="3320392" y="157071"/>
                  <a:pt x="3312497" y="168872"/>
                </a:cubicBezTo>
                <a:lnTo>
                  <a:pt x="3291599" y="199745"/>
                </a:lnTo>
                <a:lnTo>
                  <a:pt x="3261924" y="199745"/>
                </a:lnTo>
                <a:lnTo>
                  <a:pt x="3287743" y="161686"/>
                </a:lnTo>
                <a:cubicBezTo>
                  <a:pt x="3295639" y="150061"/>
                  <a:pt x="3303489" y="143498"/>
                  <a:pt x="3311297" y="141991"/>
                </a:cubicBezTo>
                <a:cubicBezTo>
                  <a:pt x="3297632" y="140129"/>
                  <a:pt x="3287497" y="135200"/>
                  <a:pt x="3280888" y="127216"/>
                </a:cubicBezTo>
                <a:cubicBezTo>
                  <a:pt x="3274276" y="119235"/>
                  <a:pt x="3270971" y="110054"/>
                  <a:pt x="3270971" y="99671"/>
                </a:cubicBezTo>
                <a:cubicBezTo>
                  <a:pt x="3270971" y="87429"/>
                  <a:pt x="3275298" y="77489"/>
                  <a:pt x="3283948" y="69861"/>
                </a:cubicBezTo>
                <a:cubicBezTo>
                  <a:pt x="3292599" y="62232"/>
                  <a:pt x="3305130" y="58419"/>
                  <a:pt x="3321544" y="58419"/>
                </a:cubicBezTo>
                <a:close/>
                <a:moveTo>
                  <a:pt x="3363195" y="78246"/>
                </a:moveTo>
                <a:lnTo>
                  <a:pt x="3329128" y="78246"/>
                </a:lnTo>
                <a:cubicBezTo>
                  <a:pt x="3314847" y="78246"/>
                  <a:pt x="3305642" y="80463"/>
                  <a:pt x="3301516" y="84898"/>
                </a:cubicBezTo>
                <a:cubicBezTo>
                  <a:pt x="3297391" y="89336"/>
                  <a:pt x="3295329" y="94525"/>
                  <a:pt x="3295329" y="100472"/>
                </a:cubicBezTo>
                <a:cubicBezTo>
                  <a:pt x="3295329" y="108902"/>
                  <a:pt x="3298366" y="115087"/>
                  <a:pt x="3304447" y="119037"/>
                </a:cubicBezTo>
                <a:cubicBezTo>
                  <a:pt x="3310520" y="122982"/>
                  <a:pt x="3321277" y="124959"/>
                  <a:pt x="3336714" y="124959"/>
                </a:cubicBezTo>
                <a:lnTo>
                  <a:pt x="3363195" y="12495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5459439" y="2888555"/>
            <a:ext cx="3966362" cy="202117"/>
          </a:xfrm>
          <a:custGeom>
            <a:avLst/>
            <a:gdLst/>
            <a:ahLst/>
            <a:cxnLst/>
            <a:rect l="l" t="t" r="r" b="b"/>
            <a:pathLst>
              <a:path w="3966362" h="202117">
                <a:moveTo>
                  <a:pt x="12525" y="199188"/>
                </a:moveTo>
                <a:lnTo>
                  <a:pt x="9860" y="176669"/>
                </a:lnTo>
                <a:cubicBezTo>
                  <a:pt x="15099" y="178092"/>
                  <a:pt x="19675" y="178801"/>
                  <a:pt x="23584" y="178801"/>
                </a:cubicBezTo>
                <a:cubicBezTo>
                  <a:pt x="28915" y="178801"/>
                  <a:pt x="33177" y="177916"/>
                  <a:pt x="36375" y="176137"/>
                </a:cubicBezTo>
                <a:cubicBezTo>
                  <a:pt x="39572" y="174362"/>
                  <a:pt x="42192" y="171872"/>
                  <a:pt x="44236" y="168674"/>
                </a:cubicBezTo>
                <a:cubicBezTo>
                  <a:pt x="45741" y="166277"/>
                  <a:pt x="48186" y="160326"/>
                  <a:pt x="51563" y="150821"/>
                </a:cubicBezTo>
                <a:cubicBezTo>
                  <a:pt x="52007" y="149490"/>
                  <a:pt x="52719" y="147534"/>
                  <a:pt x="53694" y="144958"/>
                </a:cubicBezTo>
                <a:lnTo>
                  <a:pt x="0" y="3196"/>
                </a:lnTo>
                <a:lnTo>
                  <a:pt x="25848" y="3196"/>
                </a:lnTo>
                <a:lnTo>
                  <a:pt x="55293" y="85136"/>
                </a:lnTo>
                <a:cubicBezTo>
                  <a:pt x="59112" y="95529"/>
                  <a:pt x="62536" y="106455"/>
                  <a:pt x="65552" y="117911"/>
                </a:cubicBezTo>
                <a:cubicBezTo>
                  <a:pt x="68307" y="106898"/>
                  <a:pt x="71590" y="96149"/>
                  <a:pt x="75412" y="85669"/>
                </a:cubicBezTo>
                <a:lnTo>
                  <a:pt x="105660" y="3196"/>
                </a:lnTo>
                <a:lnTo>
                  <a:pt x="129640" y="3196"/>
                </a:lnTo>
                <a:lnTo>
                  <a:pt x="75812" y="147093"/>
                </a:lnTo>
                <a:cubicBezTo>
                  <a:pt x="70038" y="162633"/>
                  <a:pt x="65550" y="173336"/>
                  <a:pt x="62355" y="179201"/>
                </a:cubicBezTo>
                <a:cubicBezTo>
                  <a:pt x="58090" y="187106"/>
                  <a:pt x="53205" y="192903"/>
                  <a:pt x="47700" y="196588"/>
                </a:cubicBezTo>
                <a:cubicBezTo>
                  <a:pt x="42192" y="200275"/>
                  <a:pt x="35618" y="202118"/>
                  <a:pt x="27979" y="202118"/>
                </a:cubicBezTo>
                <a:cubicBezTo>
                  <a:pt x="23360" y="202118"/>
                  <a:pt x="18209" y="201142"/>
                  <a:pt x="12525" y="199188"/>
                </a:cubicBezTo>
                <a:close/>
                <a:moveTo>
                  <a:pt x="150156" y="3196"/>
                </a:moveTo>
                <a:lnTo>
                  <a:pt x="174140" y="3196"/>
                </a:lnTo>
                <a:lnTo>
                  <a:pt x="174140" y="62085"/>
                </a:lnTo>
                <a:lnTo>
                  <a:pt x="240624" y="62085"/>
                </a:lnTo>
                <a:lnTo>
                  <a:pt x="240624" y="3196"/>
                </a:lnTo>
                <a:lnTo>
                  <a:pt x="264607" y="3196"/>
                </a:lnTo>
                <a:lnTo>
                  <a:pt x="264607" y="144691"/>
                </a:lnTo>
                <a:lnTo>
                  <a:pt x="240624" y="144691"/>
                </a:lnTo>
                <a:lnTo>
                  <a:pt x="240624" y="81939"/>
                </a:lnTo>
                <a:lnTo>
                  <a:pt x="174140" y="81939"/>
                </a:lnTo>
                <a:lnTo>
                  <a:pt x="174140" y="144691"/>
                </a:lnTo>
                <a:lnTo>
                  <a:pt x="150156" y="144691"/>
                </a:lnTo>
                <a:close/>
                <a:moveTo>
                  <a:pt x="300719" y="3196"/>
                </a:moveTo>
                <a:lnTo>
                  <a:pt x="324702" y="3196"/>
                </a:lnTo>
                <a:lnTo>
                  <a:pt x="324702" y="111117"/>
                </a:lnTo>
                <a:lnTo>
                  <a:pt x="391187" y="3196"/>
                </a:lnTo>
                <a:lnTo>
                  <a:pt x="417035" y="3196"/>
                </a:lnTo>
                <a:lnTo>
                  <a:pt x="417035" y="144691"/>
                </a:lnTo>
                <a:lnTo>
                  <a:pt x="393052" y="144691"/>
                </a:lnTo>
                <a:lnTo>
                  <a:pt x="393052" y="37436"/>
                </a:lnTo>
                <a:lnTo>
                  <a:pt x="326568" y="144691"/>
                </a:lnTo>
                <a:lnTo>
                  <a:pt x="300719" y="144691"/>
                </a:lnTo>
                <a:close/>
                <a:moveTo>
                  <a:pt x="451643" y="3196"/>
                </a:moveTo>
                <a:lnTo>
                  <a:pt x="475625" y="3196"/>
                </a:lnTo>
                <a:lnTo>
                  <a:pt x="475625" y="64353"/>
                </a:lnTo>
                <a:cubicBezTo>
                  <a:pt x="483260" y="64353"/>
                  <a:pt x="488617" y="62888"/>
                  <a:pt x="491682" y="59954"/>
                </a:cubicBezTo>
                <a:cubicBezTo>
                  <a:pt x="494745" y="57024"/>
                  <a:pt x="499252" y="48495"/>
                  <a:pt x="505206" y="34372"/>
                </a:cubicBezTo>
                <a:cubicBezTo>
                  <a:pt x="509911" y="23180"/>
                  <a:pt x="513731" y="15808"/>
                  <a:pt x="516665" y="12254"/>
                </a:cubicBezTo>
                <a:cubicBezTo>
                  <a:pt x="519595" y="8705"/>
                  <a:pt x="522968" y="6307"/>
                  <a:pt x="526788" y="5061"/>
                </a:cubicBezTo>
                <a:cubicBezTo>
                  <a:pt x="530611" y="3816"/>
                  <a:pt x="536735" y="3196"/>
                  <a:pt x="545174" y="3196"/>
                </a:cubicBezTo>
                <a:lnTo>
                  <a:pt x="549968" y="3196"/>
                </a:lnTo>
                <a:lnTo>
                  <a:pt x="549968" y="23051"/>
                </a:lnTo>
                <a:lnTo>
                  <a:pt x="543308" y="22913"/>
                </a:lnTo>
                <a:cubicBezTo>
                  <a:pt x="537002" y="22913"/>
                  <a:pt x="532962" y="23847"/>
                  <a:pt x="531184" y="25715"/>
                </a:cubicBezTo>
                <a:cubicBezTo>
                  <a:pt x="529319" y="27665"/>
                  <a:pt x="526478" y="33483"/>
                  <a:pt x="522656" y="43163"/>
                </a:cubicBezTo>
                <a:cubicBezTo>
                  <a:pt x="519012" y="52405"/>
                  <a:pt x="515682" y="58802"/>
                  <a:pt x="512666" y="62352"/>
                </a:cubicBezTo>
                <a:cubicBezTo>
                  <a:pt x="509644" y="65905"/>
                  <a:pt x="504980" y="69149"/>
                  <a:pt x="498676" y="72079"/>
                </a:cubicBezTo>
                <a:cubicBezTo>
                  <a:pt x="508979" y="74833"/>
                  <a:pt x="519102" y="84427"/>
                  <a:pt x="529053" y="100857"/>
                </a:cubicBezTo>
                <a:lnTo>
                  <a:pt x="555300" y="144691"/>
                </a:lnTo>
                <a:lnTo>
                  <a:pt x="528919" y="144691"/>
                </a:lnTo>
                <a:lnTo>
                  <a:pt x="503338" y="100857"/>
                </a:lnTo>
                <a:cubicBezTo>
                  <a:pt x="498100" y="92062"/>
                  <a:pt x="493525" y="86270"/>
                  <a:pt x="489614" y="83469"/>
                </a:cubicBezTo>
                <a:cubicBezTo>
                  <a:pt x="485705" y="80671"/>
                  <a:pt x="481039" y="79272"/>
                  <a:pt x="475625" y="79272"/>
                </a:cubicBezTo>
                <a:lnTo>
                  <a:pt x="475625" y="144691"/>
                </a:lnTo>
                <a:lnTo>
                  <a:pt x="451643" y="144691"/>
                </a:lnTo>
                <a:close/>
                <a:moveTo>
                  <a:pt x="669492" y="127239"/>
                </a:moveTo>
                <a:cubicBezTo>
                  <a:pt x="660611" y="134788"/>
                  <a:pt x="652061" y="140115"/>
                  <a:pt x="643846" y="143221"/>
                </a:cubicBezTo>
                <a:cubicBezTo>
                  <a:pt x="635631" y="146336"/>
                  <a:pt x="626815" y="147887"/>
                  <a:pt x="617396" y="147887"/>
                </a:cubicBezTo>
                <a:cubicBezTo>
                  <a:pt x="601852" y="147887"/>
                  <a:pt x="589904" y="144090"/>
                  <a:pt x="581558" y="136497"/>
                </a:cubicBezTo>
                <a:cubicBezTo>
                  <a:pt x="573211" y="128905"/>
                  <a:pt x="569035" y="119203"/>
                  <a:pt x="569035" y="107387"/>
                </a:cubicBezTo>
                <a:cubicBezTo>
                  <a:pt x="569035" y="100458"/>
                  <a:pt x="570611" y="94128"/>
                  <a:pt x="573764" y="88401"/>
                </a:cubicBezTo>
                <a:cubicBezTo>
                  <a:pt x="576915" y="82671"/>
                  <a:pt x="581048" y="78077"/>
                  <a:pt x="586152" y="74610"/>
                </a:cubicBezTo>
                <a:cubicBezTo>
                  <a:pt x="591261" y="71146"/>
                  <a:pt x="597010" y="68525"/>
                  <a:pt x="603407" y="66751"/>
                </a:cubicBezTo>
                <a:cubicBezTo>
                  <a:pt x="608113" y="65505"/>
                  <a:pt x="615222" y="64306"/>
                  <a:pt x="624723" y="63154"/>
                </a:cubicBezTo>
                <a:cubicBezTo>
                  <a:pt x="644087" y="60843"/>
                  <a:pt x="658342" y="58089"/>
                  <a:pt x="667494" y="54893"/>
                </a:cubicBezTo>
                <a:cubicBezTo>
                  <a:pt x="667581" y="51603"/>
                  <a:pt x="667627" y="49517"/>
                  <a:pt x="667627" y="48628"/>
                </a:cubicBezTo>
                <a:cubicBezTo>
                  <a:pt x="667627" y="38858"/>
                  <a:pt x="665359" y="31975"/>
                  <a:pt x="660831" y="27975"/>
                </a:cubicBezTo>
                <a:cubicBezTo>
                  <a:pt x="654700" y="22561"/>
                  <a:pt x="645595" y="19850"/>
                  <a:pt x="633518" y="19850"/>
                </a:cubicBezTo>
                <a:cubicBezTo>
                  <a:pt x="622239" y="19850"/>
                  <a:pt x="613912" y="21826"/>
                  <a:pt x="608537" y="25779"/>
                </a:cubicBezTo>
                <a:cubicBezTo>
                  <a:pt x="603162" y="29728"/>
                  <a:pt x="599189" y="36727"/>
                  <a:pt x="596614" y="46764"/>
                </a:cubicBezTo>
                <a:lnTo>
                  <a:pt x="573163" y="43567"/>
                </a:lnTo>
                <a:cubicBezTo>
                  <a:pt x="575295" y="33531"/>
                  <a:pt x="578801" y="25423"/>
                  <a:pt x="583687" y="19253"/>
                </a:cubicBezTo>
                <a:cubicBezTo>
                  <a:pt x="588571" y="13078"/>
                  <a:pt x="595635" y="8326"/>
                  <a:pt x="604875" y="4996"/>
                </a:cubicBezTo>
                <a:cubicBezTo>
                  <a:pt x="614110" y="1663"/>
                  <a:pt x="624813" y="0"/>
                  <a:pt x="636985" y="0"/>
                </a:cubicBezTo>
                <a:cubicBezTo>
                  <a:pt x="649063" y="0"/>
                  <a:pt x="658876" y="1419"/>
                  <a:pt x="666429" y="4258"/>
                </a:cubicBezTo>
                <a:cubicBezTo>
                  <a:pt x="673977" y="7099"/>
                  <a:pt x="679529" y="10677"/>
                  <a:pt x="683082" y="14983"/>
                </a:cubicBezTo>
                <a:cubicBezTo>
                  <a:pt x="686632" y="19296"/>
                  <a:pt x="689120" y="24736"/>
                  <a:pt x="690542" y="31305"/>
                </a:cubicBezTo>
                <a:cubicBezTo>
                  <a:pt x="691341" y="35391"/>
                  <a:pt x="691741" y="42768"/>
                  <a:pt x="691741" y="53427"/>
                </a:cubicBezTo>
                <a:lnTo>
                  <a:pt x="691741" y="85402"/>
                </a:lnTo>
                <a:cubicBezTo>
                  <a:pt x="691741" y="107693"/>
                  <a:pt x="692255" y="121798"/>
                  <a:pt x="693274" y="127702"/>
                </a:cubicBezTo>
                <a:cubicBezTo>
                  <a:pt x="694296" y="133614"/>
                  <a:pt x="696316" y="139277"/>
                  <a:pt x="699337" y="144691"/>
                </a:cubicBezTo>
                <a:lnTo>
                  <a:pt x="674288" y="144691"/>
                </a:lnTo>
                <a:cubicBezTo>
                  <a:pt x="671803" y="139719"/>
                  <a:pt x="670202" y="133902"/>
                  <a:pt x="669492" y="127239"/>
                </a:cubicBezTo>
                <a:close/>
                <a:moveTo>
                  <a:pt x="667494" y="73678"/>
                </a:moveTo>
                <a:cubicBezTo>
                  <a:pt x="658790" y="77227"/>
                  <a:pt x="645733" y="80251"/>
                  <a:pt x="628322" y="82739"/>
                </a:cubicBezTo>
                <a:cubicBezTo>
                  <a:pt x="618462" y="84160"/>
                  <a:pt x="611490" y="85755"/>
                  <a:pt x="607403" y="87533"/>
                </a:cubicBezTo>
                <a:cubicBezTo>
                  <a:pt x="603317" y="89309"/>
                  <a:pt x="600164" y="91907"/>
                  <a:pt x="597943" y="95328"/>
                </a:cubicBezTo>
                <a:cubicBezTo>
                  <a:pt x="595721" y="98747"/>
                  <a:pt x="594613" y="102546"/>
                  <a:pt x="594613" y="106718"/>
                </a:cubicBezTo>
                <a:cubicBezTo>
                  <a:pt x="594613" y="113115"/>
                  <a:pt x="597032" y="118444"/>
                  <a:pt x="601873" y="122706"/>
                </a:cubicBezTo>
                <a:cubicBezTo>
                  <a:pt x="606712" y="126972"/>
                  <a:pt x="613800" y="129103"/>
                  <a:pt x="623124" y="129103"/>
                </a:cubicBezTo>
                <a:cubicBezTo>
                  <a:pt x="632366" y="129103"/>
                  <a:pt x="640580" y="127084"/>
                  <a:pt x="647778" y="123037"/>
                </a:cubicBezTo>
                <a:cubicBezTo>
                  <a:pt x="654969" y="118998"/>
                  <a:pt x="660259" y="113472"/>
                  <a:pt x="663632" y="106455"/>
                </a:cubicBezTo>
                <a:cubicBezTo>
                  <a:pt x="666205" y="101037"/>
                  <a:pt x="667494" y="93041"/>
                  <a:pt x="667494" y="82472"/>
                </a:cubicBezTo>
                <a:close/>
                <a:moveTo>
                  <a:pt x="740639" y="3196"/>
                </a:moveTo>
                <a:lnTo>
                  <a:pt x="852023" y="3196"/>
                </a:lnTo>
                <a:lnTo>
                  <a:pt x="852023" y="144691"/>
                </a:lnTo>
                <a:lnTo>
                  <a:pt x="828177" y="144691"/>
                </a:lnTo>
                <a:lnTo>
                  <a:pt x="828177" y="23051"/>
                </a:lnTo>
                <a:lnTo>
                  <a:pt x="764622" y="23051"/>
                </a:lnTo>
                <a:lnTo>
                  <a:pt x="764622" y="93528"/>
                </a:lnTo>
                <a:cubicBezTo>
                  <a:pt x="764622" y="109962"/>
                  <a:pt x="764089" y="120797"/>
                  <a:pt x="763027" y="126040"/>
                </a:cubicBezTo>
                <a:cubicBezTo>
                  <a:pt x="761958" y="131281"/>
                  <a:pt x="759028" y="135857"/>
                  <a:pt x="754233" y="139762"/>
                </a:cubicBezTo>
                <a:cubicBezTo>
                  <a:pt x="749434" y="143672"/>
                  <a:pt x="742504" y="145627"/>
                  <a:pt x="733447" y="145627"/>
                </a:cubicBezTo>
                <a:cubicBezTo>
                  <a:pt x="727848" y="145627"/>
                  <a:pt x="721408" y="145270"/>
                  <a:pt x="714125" y="144557"/>
                </a:cubicBezTo>
                <a:lnTo>
                  <a:pt x="714125" y="124574"/>
                </a:lnTo>
                <a:lnTo>
                  <a:pt x="724652" y="124574"/>
                </a:lnTo>
                <a:cubicBezTo>
                  <a:pt x="729626" y="124574"/>
                  <a:pt x="733180" y="124060"/>
                  <a:pt x="735311" y="123037"/>
                </a:cubicBezTo>
                <a:cubicBezTo>
                  <a:pt x="737442" y="122018"/>
                  <a:pt x="738861" y="120398"/>
                  <a:pt x="739573" y="118177"/>
                </a:cubicBezTo>
                <a:cubicBezTo>
                  <a:pt x="740287" y="115956"/>
                  <a:pt x="740639" y="108716"/>
                  <a:pt x="740639" y="96462"/>
                </a:cubicBezTo>
                <a:close/>
                <a:moveTo>
                  <a:pt x="887735" y="3196"/>
                </a:moveTo>
                <a:lnTo>
                  <a:pt x="911719" y="3196"/>
                </a:lnTo>
                <a:lnTo>
                  <a:pt x="911719" y="58488"/>
                </a:lnTo>
                <a:lnTo>
                  <a:pt x="942095" y="58488"/>
                </a:lnTo>
                <a:cubicBezTo>
                  <a:pt x="961902" y="58488"/>
                  <a:pt x="977156" y="62330"/>
                  <a:pt x="987862" y="70012"/>
                </a:cubicBezTo>
                <a:cubicBezTo>
                  <a:pt x="998565" y="77694"/>
                  <a:pt x="1003915" y="88290"/>
                  <a:pt x="1003915" y="101790"/>
                </a:cubicBezTo>
                <a:cubicBezTo>
                  <a:pt x="1003915" y="113605"/>
                  <a:pt x="999451" y="123711"/>
                  <a:pt x="990526" y="132102"/>
                </a:cubicBezTo>
                <a:cubicBezTo>
                  <a:pt x="981602" y="140494"/>
                  <a:pt x="967324" y="144691"/>
                  <a:pt x="947693" y="144691"/>
                </a:cubicBezTo>
                <a:lnTo>
                  <a:pt x="887735" y="144691"/>
                </a:lnTo>
                <a:close/>
                <a:moveTo>
                  <a:pt x="911719" y="124974"/>
                </a:moveTo>
                <a:lnTo>
                  <a:pt x="936897" y="124974"/>
                </a:lnTo>
                <a:cubicBezTo>
                  <a:pt x="952088" y="124974"/>
                  <a:pt x="962925" y="123109"/>
                  <a:pt x="969409" y="119376"/>
                </a:cubicBezTo>
                <a:cubicBezTo>
                  <a:pt x="975892" y="115650"/>
                  <a:pt x="979136" y="109832"/>
                  <a:pt x="979136" y="101922"/>
                </a:cubicBezTo>
                <a:cubicBezTo>
                  <a:pt x="979136" y="95796"/>
                  <a:pt x="976738" y="90331"/>
                  <a:pt x="971942" y="85535"/>
                </a:cubicBezTo>
                <a:cubicBezTo>
                  <a:pt x="967141" y="80740"/>
                  <a:pt x="956527" y="78343"/>
                  <a:pt x="940097" y="78343"/>
                </a:cubicBezTo>
                <a:lnTo>
                  <a:pt x="911719" y="78343"/>
                </a:lnTo>
                <a:close/>
                <a:moveTo>
                  <a:pt x="1030432" y="3196"/>
                </a:moveTo>
                <a:lnTo>
                  <a:pt x="1054411" y="3196"/>
                </a:lnTo>
                <a:lnTo>
                  <a:pt x="1054411" y="62085"/>
                </a:lnTo>
                <a:lnTo>
                  <a:pt x="1120899" y="62085"/>
                </a:lnTo>
                <a:lnTo>
                  <a:pt x="1120899" y="3196"/>
                </a:lnTo>
                <a:lnTo>
                  <a:pt x="1144879" y="3196"/>
                </a:lnTo>
                <a:lnTo>
                  <a:pt x="1144879" y="144691"/>
                </a:lnTo>
                <a:lnTo>
                  <a:pt x="1120899" y="144691"/>
                </a:lnTo>
                <a:lnTo>
                  <a:pt x="1120899" y="81939"/>
                </a:lnTo>
                <a:lnTo>
                  <a:pt x="1054411" y="81939"/>
                </a:lnTo>
                <a:lnTo>
                  <a:pt x="1054411" y="144691"/>
                </a:lnTo>
                <a:lnTo>
                  <a:pt x="1030432" y="144691"/>
                </a:lnTo>
                <a:close/>
                <a:moveTo>
                  <a:pt x="1172063" y="73944"/>
                </a:moveTo>
                <a:cubicBezTo>
                  <a:pt x="1172063" y="47739"/>
                  <a:pt x="1179346" y="28332"/>
                  <a:pt x="1193916" y="15721"/>
                </a:cubicBezTo>
                <a:cubicBezTo>
                  <a:pt x="1206083" y="5237"/>
                  <a:pt x="1220918" y="0"/>
                  <a:pt x="1238419" y="0"/>
                </a:cubicBezTo>
                <a:cubicBezTo>
                  <a:pt x="1257869" y="0"/>
                  <a:pt x="1273767" y="6371"/>
                  <a:pt x="1286115" y="19116"/>
                </a:cubicBezTo>
                <a:cubicBezTo>
                  <a:pt x="1298463" y="31867"/>
                  <a:pt x="1304636" y="49474"/>
                  <a:pt x="1304636" y="71945"/>
                </a:cubicBezTo>
                <a:cubicBezTo>
                  <a:pt x="1304636" y="90155"/>
                  <a:pt x="1301908" y="104479"/>
                  <a:pt x="1296443" y="114916"/>
                </a:cubicBezTo>
                <a:cubicBezTo>
                  <a:pt x="1290981" y="125351"/>
                  <a:pt x="1283030" y="133459"/>
                  <a:pt x="1272593" y="139230"/>
                </a:cubicBezTo>
                <a:cubicBezTo>
                  <a:pt x="1262157" y="145001"/>
                  <a:pt x="1250766" y="147887"/>
                  <a:pt x="1238419" y="147887"/>
                </a:cubicBezTo>
                <a:cubicBezTo>
                  <a:pt x="1218604" y="147887"/>
                  <a:pt x="1202594" y="141537"/>
                  <a:pt x="1190384" y="128836"/>
                </a:cubicBezTo>
                <a:cubicBezTo>
                  <a:pt x="1178169" y="116136"/>
                  <a:pt x="1172063" y="97837"/>
                  <a:pt x="1172063" y="73944"/>
                </a:cubicBezTo>
                <a:close/>
                <a:moveTo>
                  <a:pt x="1196712" y="73944"/>
                </a:moveTo>
                <a:cubicBezTo>
                  <a:pt x="1196712" y="92062"/>
                  <a:pt x="1200666" y="105627"/>
                  <a:pt x="1208572" y="114645"/>
                </a:cubicBezTo>
                <a:cubicBezTo>
                  <a:pt x="1216476" y="123663"/>
                  <a:pt x="1226424" y="128171"/>
                  <a:pt x="1238419" y="128171"/>
                </a:cubicBezTo>
                <a:cubicBezTo>
                  <a:pt x="1250316" y="128171"/>
                  <a:pt x="1260220" y="123638"/>
                  <a:pt x="1268129" y="114581"/>
                </a:cubicBezTo>
                <a:cubicBezTo>
                  <a:pt x="1276035" y="105519"/>
                  <a:pt x="1279987" y="91710"/>
                  <a:pt x="1279987" y="73144"/>
                </a:cubicBezTo>
                <a:cubicBezTo>
                  <a:pt x="1279987" y="55649"/>
                  <a:pt x="1276013" y="42390"/>
                  <a:pt x="1268064" y="33372"/>
                </a:cubicBezTo>
                <a:cubicBezTo>
                  <a:pt x="1260108" y="24357"/>
                  <a:pt x="1250229" y="19850"/>
                  <a:pt x="1238419" y="19850"/>
                </a:cubicBezTo>
                <a:cubicBezTo>
                  <a:pt x="1226424" y="19850"/>
                  <a:pt x="1216476" y="24336"/>
                  <a:pt x="1208572" y="33307"/>
                </a:cubicBezTo>
                <a:cubicBezTo>
                  <a:pt x="1200666" y="42278"/>
                  <a:pt x="1196712" y="55825"/>
                  <a:pt x="1196712" y="73944"/>
                </a:cubicBezTo>
                <a:close/>
                <a:moveTo>
                  <a:pt x="1425082" y="92865"/>
                </a:moveTo>
                <a:lnTo>
                  <a:pt x="1448662" y="95929"/>
                </a:lnTo>
                <a:cubicBezTo>
                  <a:pt x="1446088" y="112183"/>
                  <a:pt x="1439493" y="124906"/>
                  <a:pt x="1428877" y="134099"/>
                </a:cubicBezTo>
                <a:cubicBezTo>
                  <a:pt x="1418263" y="143294"/>
                  <a:pt x="1405229" y="147887"/>
                  <a:pt x="1389774" y="147887"/>
                </a:cubicBezTo>
                <a:cubicBezTo>
                  <a:pt x="1370409" y="147887"/>
                  <a:pt x="1354846" y="141559"/>
                  <a:pt x="1343074" y="128901"/>
                </a:cubicBezTo>
                <a:cubicBezTo>
                  <a:pt x="1331305" y="116247"/>
                  <a:pt x="1325420" y="98104"/>
                  <a:pt x="1325420" y="74476"/>
                </a:cubicBezTo>
                <a:cubicBezTo>
                  <a:pt x="1325420" y="59198"/>
                  <a:pt x="1327950" y="45832"/>
                  <a:pt x="1333012" y="34372"/>
                </a:cubicBezTo>
                <a:cubicBezTo>
                  <a:pt x="1338073" y="22913"/>
                  <a:pt x="1345781" y="14320"/>
                  <a:pt x="1356132" y="8593"/>
                </a:cubicBezTo>
                <a:cubicBezTo>
                  <a:pt x="1366481" y="2865"/>
                  <a:pt x="1377736" y="0"/>
                  <a:pt x="1389907" y="0"/>
                </a:cubicBezTo>
                <a:cubicBezTo>
                  <a:pt x="1405275" y="0"/>
                  <a:pt x="1417842" y="3883"/>
                  <a:pt x="1427613" y="11656"/>
                </a:cubicBezTo>
                <a:cubicBezTo>
                  <a:pt x="1437383" y="19428"/>
                  <a:pt x="1443643" y="30467"/>
                  <a:pt x="1446394" y="44766"/>
                </a:cubicBezTo>
                <a:lnTo>
                  <a:pt x="1423081" y="48363"/>
                </a:lnTo>
                <a:cubicBezTo>
                  <a:pt x="1420859" y="38858"/>
                  <a:pt x="1416931" y="31708"/>
                  <a:pt x="1411290" y="26914"/>
                </a:cubicBezTo>
                <a:cubicBezTo>
                  <a:pt x="1405653" y="22115"/>
                  <a:pt x="1398831" y="19717"/>
                  <a:pt x="1390836" y="19717"/>
                </a:cubicBezTo>
                <a:cubicBezTo>
                  <a:pt x="1378757" y="19717"/>
                  <a:pt x="1368943" y="24047"/>
                  <a:pt x="1361394" y="32706"/>
                </a:cubicBezTo>
                <a:cubicBezTo>
                  <a:pt x="1353842" y="41368"/>
                  <a:pt x="1350068" y="55068"/>
                  <a:pt x="1350068" y="73811"/>
                </a:cubicBezTo>
                <a:cubicBezTo>
                  <a:pt x="1350068" y="92819"/>
                  <a:pt x="1353712" y="106631"/>
                  <a:pt x="1360994" y="115246"/>
                </a:cubicBezTo>
                <a:cubicBezTo>
                  <a:pt x="1368277" y="123865"/>
                  <a:pt x="1377781" y="128171"/>
                  <a:pt x="1389507" y="128171"/>
                </a:cubicBezTo>
                <a:cubicBezTo>
                  <a:pt x="1398920" y="128171"/>
                  <a:pt x="1406779" y="125283"/>
                  <a:pt x="1413087" y="119509"/>
                </a:cubicBezTo>
                <a:cubicBezTo>
                  <a:pt x="1419394" y="113735"/>
                  <a:pt x="1423393" y="104854"/>
                  <a:pt x="1425082" y="92865"/>
                </a:cubicBezTo>
                <a:close/>
                <a:moveTo>
                  <a:pt x="1456258" y="3196"/>
                </a:moveTo>
                <a:lnTo>
                  <a:pt x="1571242" y="3196"/>
                </a:lnTo>
                <a:lnTo>
                  <a:pt x="1571242" y="23051"/>
                </a:lnTo>
                <a:lnTo>
                  <a:pt x="1525676" y="23051"/>
                </a:lnTo>
                <a:lnTo>
                  <a:pt x="1525676" y="144691"/>
                </a:lnTo>
                <a:lnTo>
                  <a:pt x="1501823" y="144691"/>
                </a:lnTo>
                <a:lnTo>
                  <a:pt x="1501823" y="23051"/>
                </a:lnTo>
                <a:lnTo>
                  <a:pt x="1456258" y="23051"/>
                </a:lnTo>
                <a:close/>
                <a:moveTo>
                  <a:pt x="1593756" y="3196"/>
                </a:moveTo>
                <a:lnTo>
                  <a:pt x="1617740" y="3196"/>
                </a:lnTo>
                <a:lnTo>
                  <a:pt x="1617740" y="58488"/>
                </a:lnTo>
                <a:lnTo>
                  <a:pt x="1648116" y="58488"/>
                </a:lnTo>
                <a:cubicBezTo>
                  <a:pt x="1667924" y="58488"/>
                  <a:pt x="1683181" y="62330"/>
                  <a:pt x="1693887" y="70012"/>
                </a:cubicBezTo>
                <a:cubicBezTo>
                  <a:pt x="1704586" y="77694"/>
                  <a:pt x="1709939" y="88290"/>
                  <a:pt x="1709939" y="101790"/>
                </a:cubicBezTo>
                <a:cubicBezTo>
                  <a:pt x="1709939" y="113605"/>
                  <a:pt x="1705475" y="123711"/>
                  <a:pt x="1696547" y="132102"/>
                </a:cubicBezTo>
                <a:cubicBezTo>
                  <a:pt x="1687623" y="140494"/>
                  <a:pt x="1673346" y="144691"/>
                  <a:pt x="1653714" y="144691"/>
                </a:cubicBezTo>
                <a:lnTo>
                  <a:pt x="1593756" y="144691"/>
                </a:lnTo>
                <a:close/>
                <a:moveTo>
                  <a:pt x="1617740" y="124974"/>
                </a:moveTo>
                <a:lnTo>
                  <a:pt x="1642922" y="124974"/>
                </a:lnTo>
                <a:cubicBezTo>
                  <a:pt x="1658109" y="124974"/>
                  <a:pt x="1668947" y="123109"/>
                  <a:pt x="1675430" y="119376"/>
                </a:cubicBezTo>
                <a:cubicBezTo>
                  <a:pt x="1681917" y="115650"/>
                  <a:pt x="1685156" y="109832"/>
                  <a:pt x="1685156" y="101922"/>
                </a:cubicBezTo>
                <a:cubicBezTo>
                  <a:pt x="1685156" y="95796"/>
                  <a:pt x="1682759" y="90331"/>
                  <a:pt x="1677965" y="85535"/>
                </a:cubicBezTo>
                <a:cubicBezTo>
                  <a:pt x="1673165" y="80740"/>
                  <a:pt x="1662552" y="78343"/>
                  <a:pt x="1646122" y="78343"/>
                </a:cubicBezTo>
                <a:lnTo>
                  <a:pt x="1617740" y="78343"/>
                </a:lnTo>
                <a:close/>
                <a:moveTo>
                  <a:pt x="1736587" y="3196"/>
                </a:moveTo>
                <a:lnTo>
                  <a:pt x="1760569" y="3196"/>
                </a:lnTo>
                <a:lnTo>
                  <a:pt x="1760569" y="62352"/>
                </a:lnTo>
                <a:lnTo>
                  <a:pt x="1789614" y="62352"/>
                </a:lnTo>
                <a:cubicBezTo>
                  <a:pt x="1791745" y="42102"/>
                  <a:pt x="1798077" y="26647"/>
                  <a:pt x="1808605" y="15988"/>
                </a:cubicBezTo>
                <a:cubicBezTo>
                  <a:pt x="1819130" y="5328"/>
                  <a:pt x="1832785" y="0"/>
                  <a:pt x="1849572" y="0"/>
                </a:cubicBezTo>
                <a:cubicBezTo>
                  <a:pt x="1863871" y="0"/>
                  <a:pt x="1875153" y="2887"/>
                  <a:pt x="1883416" y="8658"/>
                </a:cubicBezTo>
                <a:cubicBezTo>
                  <a:pt x="1891678" y="14428"/>
                  <a:pt x="1898492" y="22377"/>
                  <a:pt x="1903867" y="32504"/>
                </a:cubicBezTo>
                <a:cubicBezTo>
                  <a:pt x="1909239" y="42635"/>
                  <a:pt x="1911924" y="56267"/>
                  <a:pt x="1911924" y="73411"/>
                </a:cubicBezTo>
                <a:cubicBezTo>
                  <a:pt x="1911924" y="97837"/>
                  <a:pt x="1906373" y="116358"/>
                  <a:pt x="1895271" y="128966"/>
                </a:cubicBezTo>
                <a:cubicBezTo>
                  <a:pt x="1884168" y="141581"/>
                  <a:pt x="1869113" y="147887"/>
                  <a:pt x="1850105" y="147887"/>
                </a:cubicBezTo>
                <a:cubicBezTo>
                  <a:pt x="1832430" y="147887"/>
                  <a:pt x="1818263" y="142024"/>
                  <a:pt x="1807604" y="130302"/>
                </a:cubicBezTo>
                <a:cubicBezTo>
                  <a:pt x="1796944" y="118576"/>
                  <a:pt x="1790950" y="102499"/>
                  <a:pt x="1789614" y="82069"/>
                </a:cubicBezTo>
                <a:lnTo>
                  <a:pt x="1760569" y="82069"/>
                </a:lnTo>
                <a:lnTo>
                  <a:pt x="1760569" y="144691"/>
                </a:lnTo>
                <a:lnTo>
                  <a:pt x="1736587" y="144691"/>
                </a:lnTo>
                <a:close/>
                <a:moveTo>
                  <a:pt x="1850904" y="20383"/>
                </a:moveTo>
                <a:cubicBezTo>
                  <a:pt x="1839180" y="20383"/>
                  <a:pt x="1830050" y="24887"/>
                  <a:pt x="1823523" y="33905"/>
                </a:cubicBezTo>
                <a:cubicBezTo>
                  <a:pt x="1816996" y="42922"/>
                  <a:pt x="1813732" y="55555"/>
                  <a:pt x="1813732" y="71812"/>
                </a:cubicBezTo>
                <a:cubicBezTo>
                  <a:pt x="1813732" y="91263"/>
                  <a:pt x="1817020" y="105519"/>
                  <a:pt x="1823594" y="114581"/>
                </a:cubicBezTo>
                <a:cubicBezTo>
                  <a:pt x="1830165" y="123638"/>
                  <a:pt x="1838956" y="128171"/>
                  <a:pt x="1849972" y="128171"/>
                </a:cubicBezTo>
                <a:cubicBezTo>
                  <a:pt x="1860894" y="128171"/>
                  <a:pt x="1869847" y="123973"/>
                  <a:pt x="1876821" y="115577"/>
                </a:cubicBezTo>
                <a:cubicBezTo>
                  <a:pt x="1883793" y="107186"/>
                  <a:pt x="1887278" y="93661"/>
                  <a:pt x="1887278" y="75010"/>
                </a:cubicBezTo>
                <a:cubicBezTo>
                  <a:pt x="1887278" y="56801"/>
                  <a:pt x="1884262" y="43142"/>
                  <a:pt x="1878221" y="34035"/>
                </a:cubicBezTo>
                <a:cubicBezTo>
                  <a:pt x="1872181" y="24934"/>
                  <a:pt x="1863072" y="20383"/>
                  <a:pt x="1850904" y="20383"/>
                </a:cubicBezTo>
                <a:close/>
                <a:moveTo>
                  <a:pt x="2009535" y="3196"/>
                </a:moveTo>
                <a:lnTo>
                  <a:pt x="2046841" y="3196"/>
                </a:lnTo>
                <a:lnTo>
                  <a:pt x="2084011" y="116445"/>
                </a:lnTo>
                <a:lnTo>
                  <a:pt x="2125318" y="3196"/>
                </a:lnTo>
                <a:lnTo>
                  <a:pt x="2159828" y="3196"/>
                </a:lnTo>
                <a:lnTo>
                  <a:pt x="2159828" y="144691"/>
                </a:lnTo>
                <a:lnTo>
                  <a:pt x="2135844" y="144691"/>
                </a:lnTo>
                <a:lnTo>
                  <a:pt x="2135844" y="30776"/>
                </a:lnTo>
                <a:lnTo>
                  <a:pt x="2094005" y="144691"/>
                </a:lnTo>
                <a:lnTo>
                  <a:pt x="2072556" y="144691"/>
                </a:lnTo>
                <a:lnTo>
                  <a:pt x="2032982" y="25311"/>
                </a:lnTo>
                <a:lnTo>
                  <a:pt x="2032982" y="144691"/>
                </a:lnTo>
                <a:lnTo>
                  <a:pt x="2009535" y="144691"/>
                </a:lnTo>
                <a:close/>
                <a:moveTo>
                  <a:pt x="2293330" y="99126"/>
                </a:moveTo>
                <a:lnTo>
                  <a:pt x="2318109" y="102189"/>
                </a:lnTo>
                <a:cubicBezTo>
                  <a:pt x="2314199" y="116665"/>
                  <a:pt x="2306960" y="127904"/>
                  <a:pt x="2296394" y="135896"/>
                </a:cubicBezTo>
                <a:cubicBezTo>
                  <a:pt x="2285824" y="143892"/>
                  <a:pt x="2272324" y="147887"/>
                  <a:pt x="2255890" y="147887"/>
                </a:cubicBezTo>
                <a:cubicBezTo>
                  <a:pt x="2235190" y="147887"/>
                  <a:pt x="2218785" y="141516"/>
                  <a:pt x="2206660" y="128768"/>
                </a:cubicBezTo>
                <a:cubicBezTo>
                  <a:pt x="2194535" y="116021"/>
                  <a:pt x="2188469" y="98147"/>
                  <a:pt x="2188469" y="75142"/>
                </a:cubicBezTo>
                <a:cubicBezTo>
                  <a:pt x="2188469" y="51340"/>
                  <a:pt x="2194601" y="32864"/>
                  <a:pt x="2206857" y="19717"/>
                </a:cubicBezTo>
                <a:cubicBezTo>
                  <a:pt x="2219115" y="6573"/>
                  <a:pt x="2235014" y="0"/>
                  <a:pt x="2254555" y="0"/>
                </a:cubicBezTo>
                <a:cubicBezTo>
                  <a:pt x="2273476" y="0"/>
                  <a:pt x="2288931" y="6436"/>
                  <a:pt x="2300923" y="19318"/>
                </a:cubicBezTo>
                <a:cubicBezTo>
                  <a:pt x="2312917" y="32198"/>
                  <a:pt x="2318912" y="50317"/>
                  <a:pt x="2318912" y="73678"/>
                </a:cubicBezTo>
                <a:cubicBezTo>
                  <a:pt x="2318912" y="75099"/>
                  <a:pt x="2318865" y="77231"/>
                  <a:pt x="2318779" y="80075"/>
                </a:cubicBezTo>
                <a:lnTo>
                  <a:pt x="2213252" y="80075"/>
                </a:lnTo>
                <a:cubicBezTo>
                  <a:pt x="2214140" y="95615"/>
                  <a:pt x="2218536" y="107517"/>
                  <a:pt x="2226442" y="115779"/>
                </a:cubicBezTo>
                <a:cubicBezTo>
                  <a:pt x="2234352" y="124041"/>
                  <a:pt x="2244208" y="128171"/>
                  <a:pt x="2256023" y="128171"/>
                </a:cubicBezTo>
                <a:cubicBezTo>
                  <a:pt x="2264818" y="128171"/>
                  <a:pt x="2272324" y="125859"/>
                  <a:pt x="2278541" y="121240"/>
                </a:cubicBezTo>
                <a:cubicBezTo>
                  <a:pt x="2284758" y="116625"/>
                  <a:pt x="2289687" y="109253"/>
                  <a:pt x="2293330" y="99126"/>
                </a:cubicBezTo>
                <a:close/>
                <a:moveTo>
                  <a:pt x="2214584" y="60354"/>
                </a:moveTo>
                <a:lnTo>
                  <a:pt x="2293596" y="60354"/>
                </a:lnTo>
                <a:cubicBezTo>
                  <a:pt x="2292528" y="48456"/>
                  <a:pt x="2289510" y="39524"/>
                  <a:pt x="2284535" y="33574"/>
                </a:cubicBezTo>
                <a:cubicBezTo>
                  <a:pt x="2276896" y="24336"/>
                  <a:pt x="2266991" y="19717"/>
                  <a:pt x="2254824" y="19717"/>
                </a:cubicBezTo>
                <a:cubicBezTo>
                  <a:pt x="2243811" y="19717"/>
                  <a:pt x="2234550" y="23403"/>
                  <a:pt x="2227043" y="30776"/>
                </a:cubicBezTo>
                <a:cubicBezTo>
                  <a:pt x="2219541" y="38149"/>
                  <a:pt x="2215383" y="48006"/>
                  <a:pt x="2214584" y="60354"/>
                </a:cubicBezTo>
                <a:close/>
                <a:moveTo>
                  <a:pt x="2440555" y="92865"/>
                </a:moveTo>
                <a:lnTo>
                  <a:pt x="2464135" y="95929"/>
                </a:lnTo>
                <a:cubicBezTo>
                  <a:pt x="2461563" y="112183"/>
                  <a:pt x="2454966" y="124906"/>
                  <a:pt x="2444354" y="134099"/>
                </a:cubicBezTo>
                <a:cubicBezTo>
                  <a:pt x="2433740" y="143294"/>
                  <a:pt x="2420701" y="147887"/>
                  <a:pt x="2405247" y="147887"/>
                </a:cubicBezTo>
                <a:cubicBezTo>
                  <a:pt x="2385883" y="147887"/>
                  <a:pt x="2370319" y="141559"/>
                  <a:pt x="2358551" y="128901"/>
                </a:cubicBezTo>
                <a:cubicBezTo>
                  <a:pt x="2346780" y="116247"/>
                  <a:pt x="2340893" y="98104"/>
                  <a:pt x="2340893" y="74476"/>
                </a:cubicBezTo>
                <a:cubicBezTo>
                  <a:pt x="2340893" y="59198"/>
                  <a:pt x="2343428" y="45832"/>
                  <a:pt x="2348489" y="34372"/>
                </a:cubicBezTo>
                <a:cubicBezTo>
                  <a:pt x="2353551" y="22913"/>
                  <a:pt x="2361255" y="14320"/>
                  <a:pt x="2371608" y="8593"/>
                </a:cubicBezTo>
                <a:cubicBezTo>
                  <a:pt x="2381955" y="2865"/>
                  <a:pt x="2393212" y="0"/>
                  <a:pt x="2405380" y="0"/>
                </a:cubicBezTo>
                <a:cubicBezTo>
                  <a:pt x="2420748" y="0"/>
                  <a:pt x="2433316" y="3883"/>
                  <a:pt x="2443090" y="11656"/>
                </a:cubicBezTo>
                <a:cubicBezTo>
                  <a:pt x="2452856" y="19428"/>
                  <a:pt x="2459118" y="30467"/>
                  <a:pt x="2461871" y="44766"/>
                </a:cubicBezTo>
                <a:lnTo>
                  <a:pt x="2438554" y="48363"/>
                </a:lnTo>
                <a:cubicBezTo>
                  <a:pt x="2436332" y="38858"/>
                  <a:pt x="2432405" y="31708"/>
                  <a:pt x="2426768" y="26914"/>
                </a:cubicBezTo>
                <a:cubicBezTo>
                  <a:pt x="2421127" y="22115"/>
                  <a:pt x="2414304" y="19717"/>
                  <a:pt x="2406312" y="19717"/>
                </a:cubicBezTo>
                <a:cubicBezTo>
                  <a:pt x="2394234" y="19717"/>
                  <a:pt x="2384418" y="24047"/>
                  <a:pt x="2376868" y="32706"/>
                </a:cubicBezTo>
                <a:cubicBezTo>
                  <a:pt x="2369319" y="41368"/>
                  <a:pt x="2365543" y="55068"/>
                  <a:pt x="2365543" y="73811"/>
                </a:cubicBezTo>
                <a:cubicBezTo>
                  <a:pt x="2365543" y="92819"/>
                  <a:pt x="2369185" y="106631"/>
                  <a:pt x="2376469" y="115246"/>
                </a:cubicBezTo>
                <a:cubicBezTo>
                  <a:pt x="2383750" y="123865"/>
                  <a:pt x="2393259" y="128171"/>
                  <a:pt x="2404980" y="128171"/>
                </a:cubicBezTo>
                <a:cubicBezTo>
                  <a:pt x="2414394" y="128171"/>
                  <a:pt x="2422257" y="125283"/>
                  <a:pt x="2428564" y="119509"/>
                </a:cubicBezTo>
                <a:cubicBezTo>
                  <a:pt x="2434868" y="113735"/>
                  <a:pt x="2438867" y="104854"/>
                  <a:pt x="2440555" y="92865"/>
                </a:cubicBezTo>
                <a:close/>
                <a:moveTo>
                  <a:pt x="2471731" y="3196"/>
                </a:moveTo>
                <a:lnTo>
                  <a:pt x="2586719" y="3196"/>
                </a:lnTo>
                <a:lnTo>
                  <a:pt x="2586719" y="23051"/>
                </a:lnTo>
                <a:lnTo>
                  <a:pt x="2541151" y="23051"/>
                </a:lnTo>
                <a:lnTo>
                  <a:pt x="2541151" y="144691"/>
                </a:lnTo>
                <a:lnTo>
                  <a:pt x="2517300" y="144691"/>
                </a:lnTo>
                <a:lnTo>
                  <a:pt x="2517300" y="23051"/>
                </a:lnTo>
                <a:lnTo>
                  <a:pt x="2471731" y="23051"/>
                </a:lnTo>
                <a:close/>
                <a:moveTo>
                  <a:pt x="2597155" y="73944"/>
                </a:moveTo>
                <a:cubicBezTo>
                  <a:pt x="2597155" y="47739"/>
                  <a:pt x="2604438" y="28332"/>
                  <a:pt x="2619008" y="15721"/>
                </a:cubicBezTo>
                <a:cubicBezTo>
                  <a:pt x="2631179" y="5237"/>
                  <a:pt x="2646011" y="0"/>
                  <a:pt x="2663511" y="0"/>
                </a:cubicBezTo>
                <a:cubicBezTo>
                  <a:pt x="2682965" y="0"/>
                  <a:pt x="2698863" y="6371"/>
                  <a:pt x="2711211" y="19116"/>
                </a:cubicBezTo>
                <a:cubicBezTo>
                  <a:pt x="2723560" y="31867"/>
                  <a:pt x="2729729" y="49474"/>
                  <a:pt x="2729729" y="71945"/>
                </a:cubicBezTo>
                <a:cubicBezTo>
                  <a:pt x="2729729" y="90155"/>
                  <a:pt x="2727000" y="104479"/>
                  <a:pt x="2721539" y="114916"/>
                </a:cubicBezTo>
                <a:cubicBezTo>
                  <a:pt x="2716074" y="125351"/>
                  <a:pt x="2708123" y="133459"/>
                  <a:pt x="2697685" y="139230"/>
                </a:cubicBezTo>
                <a:cubicBezTo>
                  <a:pt x="2687249" y="145001"/>
                  <a:pt x="2675858" y="147887"/>
                  <a:pt x="2663511" y="147887"/>
                </a:cubicBezTo>
                <a:cubicBezTo>
                  <a:pt x="2643700" y="147887"/>
                  <a:pt x="2627691" y="141537"/>
                  <a:pt x="2615476" y="128836"/>
                </a:cubicBezTo>
                <a:cubicBezTo>
                  <a:pt x="2603265" y="116136"/>
                  <a:pt x="2597155" y="97837"/>
                  <a:pt x="2597155" y="73944"/>
                </a:cubicBezTo>
                <a:close/>
                <a:moveTo>
                  <a:pt x="2621809" y="73944"/>
                </a:moveTo>
                <a:cubicBezTo>
                  <a:pt x="2621809" y="92062"/>
                  <a:pt x="2625758" y="105627"/>
                  <a:pt x="2633666" y="114645"/>
                </a:cubicBezTo>
                <a:cubicBezTo>
                  <a:pt x="2641572" y="123663"/>
                  <a:pt x="2651518" y="128171"/>
                  <a:pt x="2663511" y="128171"/>
                </a:cubicBezTo>
                <a:cubicBezTo>
                  <a:pt x="2675412" y="128171"/>
                  <a:pt x="2685316" y="123638"/>
                  <a:pt x="2693221" y="114581"/>
                </a:cubicBezTo>
                <a:cubicBezTo>
                  <a:pt x="2701131" y="105519"/>
                  <a:pt x="2705079" y="91710"/>
                  <a:pt x="2705079" y="73144"/>
                </a:cubicBezTo>
                <a:cubicBezTo>
                  <a:pt x="2705079" y="55649"/>
                  <a:pt x="2701106" y="42390"/>
                  <a:pt x="2693157" y="33372"/>
                </a:cubicBezTo>
                <a:cubicBezTo>
                  <a:pt x="2685204" y="24357"/>
                  <a:pt x="2675322" y="19850"/>
                  <a:pt x="2663511" y="19850"/>
                </a:cubicBezTo>
                <a:cubicBezTo>
                  <a:pt x="2651518" y="19850"/>
                  <a:pt x="2641572" y="24336"/>
                  <a:pt x="2633666" y="33307"/>
                </a:cubicBezTo>
                <a:cubicBezTo>
                  <a:pt x="2625758" y="42278"/>
                  <a:pt x="2621809" y="55825"/>
                  <a:pt x="2621809" y="73944"/>
                </a:cubicBezTo>
                <a:close/>
                <a:moveTo>
                  <a:pt x="2757842" y="198917"/>
                </a:moveTo>
                <a:lnTo>
                  <a:pt x="2757842" y="3196"/>
                </a:lnTo>
                <a:lnTo>
                  <a:pt x="2779694" y="3196"/>
                </a:lnTo>
                <a:lnTo>
                  <a:pt x="2779694" y="21582"/>
                </a:lnTo>
                <a:cubicBezTo>
                  <a:pt x="2784842" y="14385"/>
                  <a:pt x="2790659" y="8989"/>
                  <a:pt x="2797143" y="5392"/>
                </a:cubicBezTo>
                <a:cubicBezTo>
                  <a:pt x="2803630" y="1796"/>
                  <a:pt x="2811489" y="0"/>
                  <a:pt x="2820730" y="0"/>
                </a:cubicBezTo>
                <a:cubicBezTo>
                  <a:pt x="2832809" y="0"/>
                  <a:pt x="2843468" y="3106"/>
                  <a:pt x="2852708" y="9324"/>
                </a:cubicBezTo>
                <a:cubicBezTo>
                  <a:pt x="2861943" y="15545"/>
                  <a:pt x="2868920" y="24314"/>
                  <a:pt x="2873625" y="35636"/>
                </a:cubicBezTo>
                <a:cubicBezTo>
                  <a:pt x="2878333" y="46962"/>
                  <a:pt x="2880683" y="59375"/>
                  <a:pt x="2880683" y="72878"/>
                </a:cubicBezTo>
                <a:cubicBezTo>
                  <a:pt x="2880683" y="87357"/>
                  <a:pt x="2878085" y="100390"/>
                  <a:pt x="2872893" y="111981"/>
                </a:cubicBezTo>
                <a:cubicBezTo>
                  <a:pt x="2867695" y="123573"/>
                  <a:pt x="2860143" y="132458"/>
                  <a:pt x="2850240" y="138628"/>
                </a:cubicBezTo>
                <a:cubicBezTo>
                  <a:pt x="2840336" y="144799"/>
                  <a:pt x="2829921" y="147887"/>
                  <a:pt x="2818995" y="147887"/>
                </a:cubicBezTo>
                <a:cubicBezTo>
                  <a:pt x="2811002" y="147887"/>
                  <a:pt x="2803828" y="146200"/>
                  <a:pt x="2797481" y="142827"/>
                </a:cubicBezTo>
                <a:cubicBezTo>
                  <a:pt x="2791131" y="139454"/>
                  <a:pt x="2785911" y="135190"/>
                  <a:pt x="2781824" y="130035"/>
                </a:cubicBezTo>
                <a:lnTo>
                  <a:pt x="2781824" y="198917"/>
                </a:lnTo>
                <a:close/>
                <a:moveTo>
                  <a:pt x="2779556" y="74743"/>
                </a:moveTo>
                <a:cubicBezTo>
                  <a:pt x="2779556" y="92949"/>
                  <a:pt x="2783243" y="106408"/>
                  <a:pt x="2790615" y="115114"/>
                </a:cubicBezTo>
                <a:cubicBezTo>
                  <a:pt x="2797989" y="123818"/>
                  <a:pt x="2806917" y="128171"/>
                  <a:pt x="2817400" y="128171"/>
                </a:cubicBezTo>
                <a:cubicBezTo>
                  <a:pt x="2828060" y="128171"/>
                  <a:pt x="2837182" y="123663"/>
                  <a:pt x="2844779" y="114645"/>
                </a:cubicBezTo>
                <a:cubicBezTo>
                  <a:pt x="2852374" y="105627"/>
                  <a:pt x="2856169" y="91663"/>
                  <a:pt x="2856169" y="72746"/>
                </a:cubicBezTo>
                <a:cubicBezTo>
                  <a:pt x="2856169" y="54716"/>
                  <a:pt x="2852460" y="41209"/>
                  <a:pt x="2845044" y="32238"/>
                </a:cubicBezTo>
                <a:cubicBezTo>
                  <a:pt x="2837624" y="23270"/>
                  <a:pt x="2828769" y="18785"/>
                  <a:pt x="2818462" y="18785"/>
                </a:cubicBezTo>
                <a:cubicBezTo>
                  <a:pt x="2808252" y="18785"/>
                  <a:pt x="2799209" y="23558"/>
                  <a:pt x="2791351" y="33105"/>
                </a:cubicBezTo>
                <a:cubicBezTo>
                  <a:pt x="2783488" y="42657"/>
                  <a:pt x="2779556" y="56534"/>
                  <a:pt x="2779556" y="74743"/>
                </a:cubicBezTo>
                <a:close/>
                <a:moveTo>
                  <a:pt x="2900668" y="73944"/>
                </a:moveTo>
                <a:cubicBezTo>
                  <a:pt x="2900668" y="47739"/>
                  <a:pt x="2907951" y="28332"/>
                  <a:pt x="2922520" y="15721"/>
                </a:cubicBezTo>
                <a:cubicBezTo>
                  <a:pt x="2934692" y="5237"/>
                  <a:pt x="2949524" y="0"/>
                  <a:pt x="2967023" y="0"/>
                </a:cubicBezTo>
                <a:cubicBezTo>
                  <a:pt x="2986473" y="0"/>
                  <a:pt x="3002376" y="6371"/>
                  <a:pt x="3014724" y="19116"/>
                </a:cubicBezTo>
                <a:cubicBezTo>
                  <a:pt x="3027072" y="31867"/>
                  <a:pt x="3033242" y="49474"/>
                  <a:pt x="3033242" y="71945"/>
                </a:cubicBezTo>
                <a:cubicBezTo>
                  <a:pt x="3033242" y="90155"/>
                  <a:pt x="3030513" y="104479"/>
                  <a:pt x="3025049" y="114916"/>
                </a:cubicBezTo>
                <a:cubicBezTo>
                  <a:pt x="3019586" y="125351"/>
                  <a:pt x="3011635" y="133459"/>
                  <a:pt x="3001198" y="139230"/>
                </a:cubicBezTo>
                <a:cubicBezTo>
                  <a:pt x="2990761" y="145001"/>
                  <a:pt x="2979372" y="147887"/>
                  <a:pt x="2967023" y="147887"/>
                </a:cubicBezTo>
                <a:cubicBezTo>
                  <a:pt x="2947213" y="147887"/>
                  <a:pt x="2931199" y="141537"/>
                  <a:pt x="2918988" y="128836"/>
                </a:cubicBezTo>
                <a:cubicBezTo>
                  <a:pt x="2906777" y="116136"/>
                  <a:pt x="2900668" y="97837"/>
                  <a:pt x="2900668" y="73944"/>
                </a:cubicBezTo>
                <a:close/>
                <a:moveTo>
                  <a:pt x="2925316" y="73944"/>
                </a:moveTo>
                <a:cubicBezTo>
                  <a:pt x="2925316" y="92062"/>
                  <a:pt x="2929271" y="105627"/>
                  <a:pt x="2937176" y="114645"/>
                </a:cubicBezTo>
                <a:cubicBezTo>
                  <a:pt x="2945084" y="123663"/>
                  <a:pt x="2955029" y="128171"/>
                  <a:pt x="2967023" y="128171"/>
                </a:cubicBezTo>
                <a:cubicBezTo>
                  <a:pt x="2978925" y="128171"/>
                  <a:pt x="2988828" y="123638"/>
                  <a:pt x="2996734" y="114581"/>
                </a:cubicBezTo>
                <a:cubicBezTo>
                  <a:pt x="3004640" y="105519"/>
                  <a:pt x="3008592" y="91710"/>
                  <a:pt x="3008592" y="73144"/>
                </a:cubicBezTo>
                <a:cubicBezTo>
                  <a:pt x="3008592" y="55649"/>
                  <a:pt x="3004618" y="42390"/>
                  <a:pt x="2996670" y="33372"/>
                </a:cubicBezTo>
                <a:cubicBezTo>
                  <a:pt x="2988717" y="24357"/>
                  <a:pt x="2978835" y="19850"/>
                  <a:pt x="2967023" y="19850"/>
                </a:cubicBezTo>
                <a:cubicBezTo>
                  <a:pt x="2955029" y="19850"/>
                  <a:pt x="2945084" y="24336"/>
                  <a:pt x="2937176" y="33307"/>
                </a:cubicBezTo>
                <a:cubicBezTo>
                  <a:pt x="2929271" y="42278"/>
                  <a:pt x="2925316" y="55825"/>
                  <a:pt x="2925316" y="73944"/>
                </a:cubicBezTo>
                <a:close/>
                <a:moveTo>
                  <a:pt x="3143888" y="3196"/>
                </a:moveTo>
                <a:lnTo>
                  <a:pt x="3143888" y="64353"/>
                </a:lnTo>
                <a:cubicBezTo>
                  <a:pt x="3151523" y="64353"/>
                  <a:pt x="3156898" y="62888"/>
                  <a:pt x="3160009" y="59954"/>
                </a:cubicBezTo>
                <a:cubicBezTo>
                  <a:pt x="3163119" y="57024"/>
                  <a:pt x="3167652" y="48495"/>
                  <a:pt x="3173598" y="34372"/>
                </a:cubicBezTo>
                <a:cubicBezTo>
                  <a:pt x="3179196" y="20959"/>
                  <a:pt x="3184216" y="12391"/>
                  <a:pt x="3188658" y="8658"/>
                </a:cubicBezTo>
                <a:cubicBezTo>
                  <a:pt x="3193010" y="5015"/>
                  <a:pt x="3199936" y="3196"/>
                  <a:pt x="3209440" y="3196"/>
                </a:cubicBezTo>
                <a:lnTo>
                  <a:pt x="3218231" y="3196"/>
                </a:lnTo>
                <a:lnTo>
                  <a:pt x="3218231" y="23051"/>
                </a:lnTo>
                <a:lnTo>
                  <a:pt x="3211705" y="22913"/>
                </a:lnTo>
                <a:cubicBezTo>
                  <a:pt x="3205311" y="22913"/>
                  <a:pt x="3201225" y="23847"/>
                  <a:pt x="3199446" y="25715"/>
                </a:cubicBezTo>
                <a:cubicBezTo>
                  <a:pt x="3197582" y="27665"/>
                  <a:pt x="3194741" y="33483"/>
                  <a:pt x="3190918" y="43163"/>
                </a:cubicBezTo>
                <a:cubicBezTo>
                  <a:pt x="3187369" y="52405"/>
                  <a:pt x="3184082" y="58802"/>
                  <a:pt x="3181062" y="62352"/>
                </a:cubicBezTo>
                <a:cubicBezTo>
                  <a:pt x="3178045" y="65905"/>
                  <a:pt x="3173333" y="69149"/>
                  <a:pt x="3166938" y="72079"/>
                </a:cubicBezTo>
                <a:cubicBezTo>
                  <a:pt x="3177332" y="74833"/>
                  <a:pt x="3187459" y="84427"/>
                  <a:pt x="3197316" y="100857"/>
                </a:cubicBezTo>
                <a:lnTo>
                  <a:pt x="3223696" y="144691"/>
                </a:lnTo>
                <a:lnTo>
                  <a:pt x="3197316" y="144691"/>
                </a:lnTo>
                <a:lnTo>
                  <a:pt x="3171600" y="100857"/>
                </a:lnTo>
                <a:cubicBezTo>
                  <a:pt x="3166363" y="91972"/>
                  <a:pt x="3161787" y="86158"/>
                  <a:pt x="3157878" y="83401"/>
                </a:cubicBezTo>
                <a:cubicBezTo>
                  <a:pt x="3153968" y="80647"/>
                  <a:pt x="3149301" y="79272"/>
                  <a:pt x="3143888" y="79272"/>
                </a:cubicBezTo>
                <a:lnTo>
                  <a:pt x="3143888" y="144691"/>
                </a:lnTo>
                <a:lnTo>
                  <a:pt x="3119371" y="144691"/>
                </a:lnTo>
                <a:lnTo>
                  <a:pt x="3119371" y="79272"/>
                </a:lnTo>
                <a:cubicBezTo>
                  <a:pt x="3114040" y="79272"/>
                  <a:pt x="3109421" y="80626"/>
                  <a:pt x="3105519" y="83336"/>
                </a:cubicBezTo>
                <a:cubicBezTo>
                  <a:pt x="3101610" y="86044"/>
                  <a:pt x="3097033" y="91885"/>
                  <a:pt x="3091793" y="100857"/>
                </a:cubicBezTo>
                <a:lnTo>
                  <a:pt x="3066077" y="144691"/>
                </a:lnTo>
                <a:lnTo>
                  <a:pt x="3039697" y="144691"/>
                </a:lnTo>
                <a:lnTo>
                  <a:pt x="3065944" y="100857"/>
                </a:lnTo>
                <a:cubicBezTo>
                  <a:pt x="3075894" y="84427"/>
                  <a:pt x="3086065" y="74833"/>
                  <a:pt x="3096454" y="72079"/>
                </a:cubicBezTo>
                <a:cubicBezTo>
                  <a:pt x="3089348" y="68788"/>
                  <a:pt x="3084373" y="65217"/>
                  <a:pt x="3081532" y="61355"/>
                </a:cubicBezTo>
                <a:cubicBezTo>
                  <a:pt x="3078689" y="57491"/>
                  <a:pt x="3074426" y="48277"/>
                  <a:pt x="3068746" y="33707"/>
                </a:cubicBezTo>
                <a:cubicBezTo>
                  <a:pt x="3066790" y="28825"/>
                  <a:pt x="3064698" y="25801"/>
                  <a:pt x="3062477" y="24645"/>
                </a:cubicBezTo>
                <a:cubicBezTo>
                  <a:pt x="3060170" y="23494"/>
                  <a:pt x="3056749" y="22913"/>
                  <a:pt x="3052221" y="22913"/>
                </a:cubicBezTo>
                <a:cubicBezTo>
                  <a:pt x="3051069" y="22913"/>
                  <a:pt x="3048711" y="22960"/>
                  <a:pt x="3045158" y="23051"/>
                </a:cubicBezTo>
                <a:lnTo>
                  <a:pt x="3045158" y="3196"/>
                </a:lnTo>
                <a:lnTo>
                  <a:pt x="3048488" y="3196"/>
                </a:lnTo>
                <a:cubicBezTo>
                  <a:pt x="3057729" y="3196"/>
                  <a:pt x="3064238" y="3751"/>
                  <a:pt x="3068010" y="4860"/>
                </a:cubicBezTo>
                <a:cubicBezTo>
                  <a:pt x="3071788" y="5973"/>
                  <a:pt x="3075160" y="8324"/>
                  <a:pt x="3078134" y="11919"/>
                </a:cubicBezTo>
                <a:cubicBezTo>
                  <a:pt x="3081112" y="15515"/>
                  <a:pt x="3084995" y="23003"/>
                  <a:pt x="3089795" y="34372"/>
                </a:cubicBezTo>
                <a:cubicBezTo>
                  <a:pt x="3095654" y="48316"/>
                  <a:pt x="3100118" y="56801"/>
                  <a:pt x="3103186" y="59817"/>
                </a:cubicBezTo>
                <a:cubicBezTo>
                  <a:pt x="3106250" y="62841"/>
                  <a:pt x="3111642" y="64353"/>
                  <a:pt x="3119371" y="64353"/>
                </a:cubicBezTo>
                <a:lnTo>
                  <a:pt x="3119371" y="3196"/>
                </a:lnTo>
                <a:close/>
                <a:moveTo>
                  <a:pt x="3259801" y="3196"/>
                </a:moveTo>
                <a:lnTo>
                  <a:pt x="3358401" y="3196"/>
                </a:lnTo>
                <a:lnTo>
                  <a:pt x="3358401" y="124974"/>
                </a:lnTo>
                <a:lnTo>
                  <a:pt x="3373720" y="124974"/>
                </a:lnTo>
                <a:lnTo>
                  <a:pt x="3373720" y="184799"/>
                </a:lnTo>
                <a:lnTo>
                  <a:pt x="3354001" y="184799"/>
                </a:lnTo>
                <a:lnTo>
                  <a:pt x="3354001" y="144691"/>
                </a:lnTo>
                <a:lnTo>
                  <a:pt x="3242617" y="144691"/>
                </a:lnTo>
                <a:lnTo>
                  <a:pt x="3242617" y="184799"/>
                </a:lnTo>
                <a:lnTo>
                  <a:pt x="3222897" y="184799"/>
                </a:lnTo>
                <a:lnTo>
                  <a:pt x="3222897" y="124974"/>
                </a:lnTo>
                <a:lnTo>
                  <a:pt x="3235555" y="124974"/>
                </a:lnTo>
                <a:cubicBezTo>
                  <a:pt x="3252431" y="102056"/>
                  <a:pt x="3260517" y="61466"/>
                  <a:pt x="3259801" y="3196"/>
                </a:cubicBezTo>
                <a:close/>
                <a:moveTo>
                  <a:pt x="3279792" y="23051"/>
                </a:moveTo>
                <a:cubicBezTo>
                  <a:pt x="3278012" y="68972"/>
                  <a:pt x="3270906" y="102945"/>
                  <a:pt x="3258472" y="124974"/>
                </a:cubicBezTo>
                <a:lnTo>
                  <a:pt x="3334547" y="124974"/>
                </a:lnTo>
                <a:lnTo>
                  <a:pt x="3334547" y="23051"/>
                </a:lnTo>
                <a:close/>
                <a:moveTo>
                  <a:pt x="3496968" y="99126"/>
                </a:moveTo>
                <a:lnTo>
                  <a:pt x="3521747" y="102189"/>
                </a:lnTo>
                <a:cubicBezTo>
                  <a:pt x="3517838" y="116665"/>
                  <a:pt x="3510598" y="127904"/>
                  <a:pt x="3500033" y="135896"/>
                </a:cubicBezTo>
                <a:cubicBezTo>
                  <a:pt x="3489462" y="143892"/>
                  <a:pt x="3475962" y="147887"/>
                  <a:pt x="3459528" y="147887"/>
                </a:cubicBezTo>
                <a:cubicBezTo>
                  <a:pt x="3438829" y="147887"/>
                  <a:pt x="3422423" y="141516"/>
                  <a:pt x="3410298" y="128768"/>
                </a:cubicBezTo>
                <a:cubicBezTo>
                  <a:pt x="3398174" y="116021"/>
                  <a:pt x="3392108" y="98147"/>
                  <a:pt x="3392108" y="75142"/>
                </a:cubicBezTo>
                <a:cubicBezTo>
                  <a:pt x="3392108" y="51340"/>
                  <a:pt x="3398238" y="32864"/>
                  <a:pt x="3410496" y="19717"/>
                </a:cubicBezTo>
                <a:cubicBezTo>
                  <a:pt x="3422754" y="6573"/>
                  <a:pt x="3438652" y="0"/>
                  <a:pt x="3458193" y="0"/>
                </a:cubicBezTo>
                <a:cubicBezTo>
                  <a:pt x="3477114" y="0"/>
                  <a:pt x="3492570" y="6436"/>
                  <a:pt x="3504561" y="19318"/>
                </a:cubicBezTo>
                <a:cubicBezTo>
                  <a:pt x="3516557" y="32198"/>
                  <a:pt x="3522550" y="50317"/>
                  <a:pt x="3522550" y="73678"/>
                </a:cubicBezTo>
                <a:cubicBezTo>
                  <a:pt x="3522550" y="75099"/>
                  <a:pt x="3522504" y="77231"/>
                  <a:pt x="3522417" y="80075"/>
                </a:cubicBezTo>
                <a:lnTo>
                  <a:pt x="3416891" y="80075"/>
                </a:lnTo>
                <a:cubicBezTo>
                  <a:pt x="3417780" y="95615"/>
                  <a:pt x="3422175" y="107517"/>
                  <a:pt x="3430081" y="115779"/>
                </a:cubicBezTo>
                <a:cubicBezTo>
                  <a:pt x="3437989" y="124041"/>
                  <a:pt x="3447847" y="128171"/>
                  <a:pt x="3459662" y="128171"/>
                </a:cubicBezTo>
                <a:cubicBezTo>
                  <a:pt x="3468456" y="128171"/>
                  <a:pt x="3475962" y="125859"/>
                  <a:pt x="3482180" y="121240"/>
                </a:cubicBezTo>
                <a:cubicBezTo>
                  <a:pt x="3488397" y="116625"/>
                  <a:pt x="3493325" y="109253"/>
                  <a:pt x="3496968" y="99126"/>
                </a:cubicBezTo>
                <a:close/>
                <a:moveTo>
                  <a:pt x="3418221" y="60354"/>
                </a:moveTo>
                <a:lnTo>
                  <a:pt x="3497234" y="60354"/>
                </a:lnTo>
                <a:cubicBezTo>
                  <a:pt x="3496166" y="48456"/>
                  <a:pt x="3493149" y="39524"/>
                  <a:pt x="3488173" y="33574"/>
                </a:cubicBezTo>
                <a:cubicBezTo>
                  <a:pt x="3480534" y="24336"/>
                  <a:pt x="3470631" y="19717"/>
                  <a:pt x="3458463" y="19717"/>
                </a:cubicBezTo>
                <a:cubicBezTo>
                  <a:pt x="3447451" y="19717"/>
                  <a:pt x="3438188" y="23403"/>
                  <a:pt x="3430682" y="30776"/>
                </a:cubicBezTo>
                <a:cubicBezTo>
                  <a:pt x="3423176" y="38149"/>
                  <a:pt x="3419021" y="48006"/>
                  <a:pt x="3418221" y="60354"/>
                </a:cubicBezTo>
                <a:close/>
                <a:moveTo>
                  <a:pt x="3551991" y="3196"/>
                </a:moveTo>
                <a:lnTo>
                  <a:pt x="3575975" y="3196"/>
                </a:lnTo>
                <a:lnTo>
                  <a:pt x="3575975" y="62085"/>
                </a:lnTo>
                <a:lnTo>
                  <a:pt x="3642459" y="62085"/>
                </a:lnTo>
                <a:lnTo>
                  <a:pt x="3642459" y="3196"/>
                </a:lnTo>
                <a:lnTo>
                  <a:pt x="3666442" y="3196"/>
                </a:lnTo>
                <a:lnTo>
                  <a:pt x="3666442" y="144691"/>
                </a:lnTo>
                <a:lnTo>
                  <a:pt x="3642459" y="144691"/>
                </a:lnTo>
                <a:lnTo>
                  <a:pt x="3642459" y="81939"/>
                </a:lnTo>
                <a:lnTo>
                  <a:pt x="3575975" y="81939"/>
                </a:lnTo>
                <a:lnTo>
                  <a:pt x="3575975" y="144691"/>
                </a:lnTo>
                <a:lnTo>
                  <a:pt x="3551991" y="144691"/>
                </a:lnTo>
                <a:close/>
                <a:moveTo>
                  <a:pt x="3702554" y="3196"/>
                </a:moveTo>
                <a:lnTo>
                  <a:pt x="3726533" y="3196"/>
                </a:lnTo>
                <a:lnTo>
                  <a:pt x="3726533" y="111117"/>
                </a:lnTo>
                <a:lnTo>
                  <a:pt x="3793018" y="3196"/>
                </a:lnTo>
                <a:lnTo>
                  <a:pt x="3818870" y="3196"/>
                </a:lnTo>
                <a:lnTo>
                  <a:pt x="3818870" y="144691"/>
                </a:lnTo>
                <a:lnTo>
                  <a:pt x="3794887" y="144691"/>
                </a:lnTo>
                <a:lnTo>
                  <a:pt x="3794887" y="37436"/>
                </a:lnTo>
                <a:lnTo>
                  <a:pt x="3728402" y="144691"/>
                </a:lnTo>
                <a:lnTo>
                  <a:pt x="3702554" y="144691"/>
                </a:lnTo>
                <a:close/>
                <a:moveTo>
                  <a:pt x="3966362" y="3196"/>
                </a:moveTo>
                <a:lnTo>
                  <a:pt x="3966362" y="144691"/>
                </a:lnTo>
                <a:lnTo>
                  <a:pt x="3942508" y="144691"/>
                </a:lnTo>
                <a:lnTo>
                  <a:pt x="3942508" y="89535"/>
                </a:lnTo>
                <a:lnTo>
                  <a:pt x="3928655" y="89535"/>
                </a:lnTo>
                <a:cubicBezTo>
                  <a:pt x="3920213" y="89535"/>
                  <a:pt x="3913932" y="90622"/>
                  <a:pt x="3909802" y="92797"/>
                </a:cubicBezTo>
                <a:cubicBezTo>
                  <a:pt x="3905673" y="94976"/>
                  <a:pt x="3899657" y="101965"/>
                  <a:pt x="3891749" y="113782"/>
                </a:cubicBezTo>
                <a:lnTo>
                  <a:pt x="3870832" y="144691"/>
                </a:lnTo>
                <a:lnTo>
                  <a:pt x="3841117" y="144691"/>
                </a:lnTo>
                <a:lnTo>
                  <a:pt x="3866966" y="106585"/>
                </a:lnTo>
                <a:cubicBezTo>
                  <a:pt x="3874872" y="94950"/>
                  <a:pt x="3882730" y="88377"/>
                  <a:pt x="3890550" y="86868"/>
                </a:cubicBezTo>
                <a:cubicBezTo>
                  <a:pt x="3876869" y="85003"/>
                  <a:pt x="3866721" y="80075"/>
                  <a:pt x="3860108" y="72079"/>
                </a:cubicBezTo>
                <a:cubicBezTo>
                  <a:pt x="3853487" y="64087"/>
                  <a:pt x="3850179" y="54893"/>
                  <a:pt x="3850179" y="44499"/>
                </a:cubicBezTo>
                <a:cubicBezTo>
                  <a:pt x="3850179" y="32245"/>
                  <a:pt x="3854510" y="22295"/>
                  <a:pt x="3863171" y="14652"/>
                </a:cubicBezTo>
                <a:cubicBezTo>
                  <a:pt x="3871829" y="7017"/>
                  <a:pt x="3884375" y="3196"/>
                  <a:pt x="3900809" y="3196"/>
                </a:cubicBezTo>
                <a:close/>
                <a:moveTo>
                  <a:pt x="3942508" y="23051"/>
                </a:moveTo>
                <a:lnTo>
                  <a:pt x="3908402" y="23051"/>
                </a:lnTo>
                <a:cubicBezTo>
                  <a:pt x="3894099" y="23051"/>
                  <a:pt x="3884883" y="25268"/>
                  <a:pt x="3880754" y="29710"/>
                </a:cubicBezTo>
                <a:cubicBezTo>
                  <a:pt x="3876624" y="34153"/>
                  <a:pt x="3874558" y="39348"/>
                  <a:pt x="3874558" y="45295"/>
                </a:cubicBezTo>
                <a:cubicBezTo>
                  <a:pt x="3874558" y="53737"/>
                  <a:pt x="3877600" y="59936"/>
                  <a:pt x="3883688" y="63886"/>
                </a:cubicBezTo>
                <a:cubicBezTo>
                  <a:pt x="3889772" y="67838"/>
                  <a:pt x="3900543" y="69814"/>
                  <a:pt x="3915998" y="69814"/>
                </a:cubicBezTo>
                <a:lnTo>
                  <a:pt x="3942508" y="698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4" name="Image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156" name="object 1156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5" name="Image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object 1159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6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162" name="object 1162"/>
          <p:cNvSpPr/>
          <p:nvPr/>
        </p:nvSpPr>
        <p:spPr>
          <a:xfrm>
            <a:off x="552574" y="254961"/>
            <a:ext cx="4792932" cy="296733"/>
          </a:xfrm>
          <a:custGeom>
            <a:avLst/>
            <a:gdLst/>
            <a:ahLst/>
            <a:cxnLst/>
            <a:rect l="l" t="t" r="r" b="b"/>
            <a:pathLst>
              <a:path w="4792932" h="296733">
                <a:moveTo>
                  <a:pt x="200534" y="242175"/>
                </a:moveTo>
                <a:lnTo>
                  <a:pt x="140868" y="242175"/>
                </a:lnTo>
                <a:lnTo>
                  <a:pt x="140868" y="49935"/>
                </a:lnTo>
                <a:lnTo>
                  <a:pt x="59667" y="49935"/>
                </a:lnTo>
                <a:lnTo>
                  <a:pt x="59667" y="242175"/>
                </a:lnTo>
                <a:lnTo>
                  <a:pt x="0" y="242175"/>
                </a:lnTo>
                <a:lnTo>
                  <a:pt x="0" y="4625"/>
                </a:lnTo>
                <a:lnTo>
                  <a:pt x="200534" y="4625"/>
                </a:lnTo>
                <a:close/>
                <a:moveTo>
                  <a:pt x="424325" y="79606"/>
                </a:moveTo>
                <a:cubicBezTo>
                  <a:pt x="424325" y="90669"/>
                  <a:pt x="422572" y="101199"/>
                  <a:pt x="419066" y="111196"/>
                </a:cubicBezTo>
                <a:cubicBezTo>
                  <a:pt x="415552" y="121194"/>
                  <a:pt x="410501" y="129541"/>
                  <a:pt x="403906" y="136242"/>
                </a:cubicBezTo>
                <a:cubicBezTo>
                  <a:pt x="399867" y="140392"/>
                  <a:pt x="395425" y="144219"/>
                  <a:pt x="390586" y="147729"/>
                </a:cubicBezTo>
                <a:cubicBezTo>
                  <a:pt x="385747" y="151239"/>
                  <a:pt x="380402" y="154216"/>
                  <a:pt x="374555" y="156665"/>
                </a:cubicBezTo>
                <a:cubicBezTo>
                  <a:pt x="368705" y="159112"/>
                  <a:pt x="362347" y="161023"/>
                  <a:pt x="355489" y="162406"/>
                </a:cubicBezTo>
                <a:cubicBezTo>
                  <a:pt x="348631" y="163792"/>
                  <a:pt x="340946" y="164483"/>
                  <a:pt x="332435" y="164483"/>
                </a:cubicBezTo>
                <a:lnTo>
                  <a:pt x="301169" y="164483"/>
                </a:lnTo>
                <a:lnTo>
                  <a:pt x="301169" y="242175"/>
                </a:lnTo>
                <a:lnTo>
                  <a:pt x="241503" y="242175"/>
                </a:lnTo>
                <a:lnTo>
                  <a:pt x="241503" y="4625"/>
                </a:lnTo>
                <a:lnTo>
                  <a:pt x="333713" y="4625"/>
                </a:lnTo>
                <a:cubicBezTo>
                  <a:pt x="347433" y="4625"/>
                  <a:pt x="359266" y="5875"/>
                  <a:pt x="369209" y="8373"/>
                </a:cubicBezTo>
                <a:cubicBezTo>
                  <a:pt x="379152" y="10875"/>
                  <a:pt x="388167" y="14838"/>
                  <a:pt x="396249" y="20264"/>
                </a:cubicBezTo>
                <a:cubicBezTo>
                  <a:pt x="405183" y="26217"/>
                  <a:pt x="412100" y="34167"/>
                  <a:pt x="416992" y="44109"/>
                </a:cubicBezTo>
                <a:cubicBezTo>
                  <a:pt x="421884" y="54058"/>
                  <a:pt x="424325" y="65886"/>
                  <a:pt x="424325" y="79606"/>
                </a:cubicBezTo>
                <a:close/>
                <a:moveTo>
                  <a:pt x="363064" y="81046"/>
                </a:moveTo>
                <a:cubicBezTo>
                  <a:pt x="363064" y="74347"/>
                  <a:pt x="361469" y="68576"/>
                  <a:pt x="358280" y="63738"/>
                </a:cubicBezTo>
                <a:cubicBezTo>
                  <a:pt x="355089" y="58898"/>
                  <a:pt x="351259" y="55572"/>
                  <a:pt x="346793" y="53762"/>
                </a:cubicBezTo>
                <a:cubicBezTo>
                  <a:pt x="341158" y="51314"/>
                  <a:pt x="335761" y="49910"/>
                  <a:pt x="330603" y="49535"/>
                </a:cubicBezTo>
                <a:cubicBezTo>
                  <a:pt x="325444" y="49164"/>
                  <a:pt x="318449" y="48977"/>
                  <a:pt x="309622" y="48977"/>
                </a:cubicBezTo>
                <a:lnTo>
                  <a:pt x="301169" y="48977"/>
                </a:lnTo>
                <a:lnTo>
                  <a:pt x="301169" y="120128"/>
                </a:lnTo>
                <a:lnTo>
                  <a:pt x="305317" y="120128"/>
                </a:lnTo>
                <a:cubicBezTo>
                  <a:pt x="310954" y="120128"/>
                  <a:pt x="316268" y="120073"/>
                  <a:pt x="321268" y="119969"/>
                </a:cubicBezTo>
                <a:cubicBezTo>
                  <a:pt x="326268" y="119865"/>
                  <a:pt x="330628" y="119494"/>
                  <a:pt x="334354" y="118853"/>
                </a:cubicBezTo>
                <a:cubicBezTo>
                  <a:pt x="337539" y="118320"/>
                  <a:pt x="340916" y="117283"/>
                  <a:pt x="344485" y="115743"/>
                </a:cubicBezTo>
                <a:cubicBezTo>
                  <a:pt x="348045" y="114198"/>
                  <a:pt x="350784" y="112473"/>
                  <a:pt x="352695" y="110556"/>
                </a:cubicBezTo>
                <a:cubicBezTo>
                  <a:pt x="356739" y="106620"/>
                  <a:pt x="359475" y="102527"/>
                  <a:pt x="360915" y="98277"/>
                </a:cubicBezTo>
                <a:cubicBezTo>
                  <a:pt x="362347" y="94020"/>
                  <a:pt x="363064" y="88279"/>
                  <a:pt x="363064" y="81046"/>
                </a:cubicBezTo>
                <a:close/>
                <a:moveTo>
                  <a:pt x="447088" y="242175"/>
                </a:moveTo>
                <a:lnTo>
                  <a:pt x="447088" y="4625"/>
                </a:lnTo>
                <a:lnTo>
                  <a:pt x="607738" y="4625"/>
                </a:lnTo>
                <a:lnTo>
                  <a:pt x="607738" y="49935"/>
                </a:lnTo>
                <a:lnTo>
                  <a:pt x="506434" y="49935"/>
                </a:lnTo>
                <a:lnTo>
                  <a:pt x="506434" y="91572"/>
                </a:lnTo>
                <a:lnTo>
                  <a:pt x="599760" y="91572"/>
                </a:lnTo>
                <a:lnTo>
                  <a:pt x="599760" y="136882"/>
                </a:lnTo>
                <a:lnTo>
                  <a:pt x="506434" y="136882"/>
                </a:lnTo>
                <a:lnTo>
                  <a:pt x="506434" y="196865"/>
                </a:lnTo>
                <a:lnTo>
                  <a:pt x="607738" y="196865"/>
                </a:lnTo>
                <a:lnTo>
                  <a:pt x="607738" y="242175"/>
                </a:lnTo>
                <a:close/>
                <a:moveTo>
                  <a:pt x="844762" y="242175"/>
                </a:moveTo>
                <a:lnTo>
                  <a:pt x="786053" y="242175"/>
                </a:lnTo>
                <a:lnTo>
                  <a:pt x="786053" y="85671"/>
                </a:lnTo>
                <a:lnTo>
                  <a:pt x="694800" y="242175"/>
                </a:lnTo>
                <a:lnTo>
                  <a:pt x="639601" y="242175"/>
                </a:lnTo>
                <a:lnTo>
                  <a:pt x="639601" y="4625"/>
                </a:lnTo>
                <a:lnTo>
                  <a:pt x="698313" y="4625"/>
                </a:lnTo>
                <a:lnTo>
                  <a:pt x="698313" y="146133"/>
                </a:lnTo>
                <a:lnTo>
                  <a:pt x="782705" y="4625"/>
                </a:lnTo>
                <a:lnTo>
                  <a:pt x="844762" y="4625"/>
                </a:lnTo>
                <a:close/>
                <a:moveTo>
                  <a:pt x="1127096" y="242175"/>
                </a:moveTo>
                <a:lnTo>
                  <a:pt x="1067746" y="242175"/>
                </a:lnTo>
                <a:lnTo>
                  <a:pt x="1067746" y="84712"/>
                </a:lnTo>
                <a:lnTo>
                  <a:pt x="1024514" y="186336"/>
                </a:lnTo>
                <a:lnTo>
                  <a:pt x="983833" y="186336"/>
                </a:lnTo>
                <a:lnTo>
                  <a:pt x="940601" y="84712"/>
                </a:lnTo>
                <a:lnTo>
                  <a:pt x="940601" y="242175"/>
                </a:lnTo>
                <a:lnTo>
                  <a:pt x="884445" y="242175"/>
                </a:lnTo>
                <a:lnTo>
                  <a:pt x="884445" y="4625"/>
                </a:lnTo>
                <a:lnTo>
                  <a:pt x="953205" y="4625"/>
                </a:lnTo>
                <a:lnTo>
                  <a:pt x="1005848" y="121888"/>
                </a:lnTo>
                <a:lnTo>
                  <a:pt x="1058335" y="4625"/>
                </a:lnTo>
                <a:lnTo>
                  <a:pt x="1127096" y="4625"/>
                </a:lnTo>
                <a:close/>
                <a:moveTo>
                  <a:pt x="1364616" y="4625"/>
                </a:moveTo>
                <a:lnTo>
                  <a:pt x="1285326" y="194634"/>
                </a:lnTo>
                <a:cubicBezTo>
                  <a:pt x="1280646" y="205693"/>
                  <a:pt x="1275409" y="214415"/>
                  <a:pt x="1269616" y="220799"/>
                </a:cubicBezTo>
                <a:cubicBezTo>
                  <a:pt x="1263820" y="227177"/>
                  <a:pt x="1257729" y="232019"/>
                  <a:pt x="1251350" y="235313"/>
                </a:cubicBezTo>
                <a:cubicBezTo>
                  <a:pt x="1244971" y="238612"/>
                  <a:pt x="1238584" y="240818"/>
                  <a:pt x="1232205" y="241930"/>
                </a:cubicBezTo>
                <a:cubicBezTo>
                  <a:pt x="1225826" y="243050"/>
                  <a:pt x="1219126" y="243607"/>
                  <a:pt x="1212102" y="243607"/>
                </a:cubicBezTo>
                <a:cubicBezTo>
                  <a:pt x="1204765" y="243607"/>
                  <a:pt x="1196229" y="243448"/>
                  <a:pt x="1186499" y="243129"/>
                </a:cubicBezTo>
                <a:cubicBezTo>
                  <a:pt x="1176764" y="242809"/>
                  <a:pt x="1170249" y="242491"/>
                  <a:pt x="1166955" y="242175"/>
                </a:cubicBezTo>
                <a:lnTo>
                  <a:pt x="1166955" y="191761"/>
                </a:lnTo>
                <a:lnTo>
                  <a:pt x="1170624" y="191761"/>
                </a:lnTo>
                <a:cubicBezTo>
                  <a:pt x="1171584" y="191973"/>
                  <a:pt x="1173071" y="192240"/>
                  <a:pt x="1175090" y="192560"/>
                </a:cubicBezTo>
                <a:cubicBezTo>
                  <a:pt x="1177111" y="192876"/>
                  <a:pt x="1179662" y="193193"/>
                  <a:pt x="1182749" y="193513"/>
                </a:cubicBezTo>
                <a:cubicBezTo>
                  <a:pt x="1185304" y="193726"/>
                  <a:pt x="1188069" y="193941"/>
                  <a:pt x="1191045" y="194155"/>
                </a:cubicBezTo>
                <a:cubicBezTo>
                  <a:pt x="1194024" y="194367"/>
                  <a:pt x="1196734" y="194475"/>
                  <a:pt x="1199182" y="194475"/>
                </a:cubicBezTo>
                <a:cubicBezTo>
                  <a:pt x="1206307" y="194475"/>
                  <a:pt x="1213034" y="193596"/>
                  <a:pt x="1219364" y="191840"/>
                </a:cubicBezTo>
                <a:cubicBezTo>
                  <a:pt x="1225689" y="190086"/>
                  <a:pt x="1229919" y="187081"/>
                  <a:pt x="1232046" y="182829"/>
                </a:cubicBezTo>
                <a:lnTo>
                  <a:pt x="1144142" y="4625"/>
                </a:lnTo>
                <a:lnTo>
                  <a:pt x="1208593" y="4625"/>
                </a:lnTo>
                <a:lnTo>
                  <a:pt x="1259482" y="115980"/>
                </a:lnTo>
                <a:lnTo>
                  <a:pt x="1302559" y="4625"/>
                </a:lnTo>
                <a:close/>
                <a:moveTo>
                  <a:pt x="1708060" y="296733"/>
                </a:moveTo>
                <a:lnTo>
                  <a:pt x="1653339" y="296733"/>
                </a:lnTo>
                <a:lnTo>
                  <a:pt x="1653339" y="242175"/>
                </a:lnTo>
                <a:lnTo>
                  <a:pt x="1378782" y="242175"/>
                </a:lnTo>
                <a:lnTo>
                  <a:pt x="1378782" y="4625"/>
                </a:lnTo>
                <a:lnTo>
                  <a:pt x="1438290" y="4625"/>
                </a:lnTo>
                <a:lnTo>
                  <a:pt x="1438290" y="197348"/>
                </a:lnTo>
                <a:lnTo>
                  <a:pt x="1502420" y="197348"/>
                </a:lnTo>
                <a:lnTo>
                  <a:pt x="1502420" y="4625"/>
                </a:lnTo>
                <a:lnTo>
                  <a:pt x="1561929" y="4625"/>
                </a:lnTo>
                <a:lnTo>
                  <a:pt x="1561929" y="197348"/>
                </a:lnTo>
                <a:lnTo>
                  <a:pt x="1626060" y="197348"/>
                </a:lnTo>
                <a:lnTo>
                  <a:pt x="1626060" y="4625"/>
                </a:lnTo>
                <a:lnTo>
                  <a:pt x="1685563" y="4625"/>
                </a:lnTo>
                <a:lnTo>
                  <a:pt x="1685563" y="197348"/>
                </a:lnTo>
                <a:lnTo>
                  <a:pt x="1708060" y="197348"/>
                </a:lnTo>
                <a:close/>
                <a:moveTo>
                  <a:pt x="1731326" y="242175"/>
                </a:moveTo>
                <a:lnTo>
                  <a:pt x="1731326" y="4625"/>
                </a:lnTo>
                <a:lnTo>
                  <a:pt x="1891976" y="4625"/>
                </a:lnTo>
                <a:lnTo>
                  <a:pt x="1891976" y="49935"/>
                </a:lnTo>
                <a:lnTo>
                  <a:pt x="1790673" y="49935"/>
                </a:lnTo>
                <a:lnTo>
                  <a:pt x="1790673" y="91572"/>
                </a:lnTo>
                <a:lnTo>
                  <a:pt x="1884003" y="91572"/>
                </a:lnTo>
                <a:lnTo>
                  <a:pt x="1884003" y="136882"/>
                </a:lnTo>
                <a:lnTo>
                  <a:pt x="1790673" y="136882"/>
                </a:lnTo>
                <a:lnTo>
                  <a:pt x="1790673" y="196865"/>
                </a:lnTo>
                <a:lnTo>
                  <a:pt x="1891976" y="196865"/>
                </a:lnTo>
                <a:lnTo>
                  <a:pt x="1891976" y="242175"/>
                </a:lnTo>
                <a:close/>
                <a:moveTo>
                  <a:pt x="2026261" y="246802"/>
                </a:moveTo>
                <a:cubicBezTo>
                  <a:pt x="1990635" y="246802"/>
                  <a:pt x="1962346" y="236033"/>
                  <a:pt x="1941391" y="214494"/>
                </a:cubicBezTo>
                <a:cubicBezTo>
                  <a:pt x="1920438" y="192956"/>
                  <a:pt x="1909966" y="162673"/>
                  <a:pt x="1909966" y="123641"/>
                </a:cubicBezTo>
                <a:cubicBezTo>
                  <a:pt x="1909966" y="85989"/>
                  <a:pt x="1920468" y="55969"/>
                  <a:pt x="1941473" y="33580"/>
                </a:cubicBezTo>
                <a:cubicBezTo>
                  <a:pt x="1962479" y="11195"/>
                  <a:pt x="1990796" y="0"/>
                  <a:pt x="2026422" y="0"/>
                </a:cubicBezTo>
                <a:cubicBezTo>
                  <a:pt x="2035886" y="0"/>
                  <a:pt x="2044398" y="532"/>
                  <a:pt x="2051951" y="1597"/>
                </a:cubicBezTo>
                <a:cubicBezTo>
                  <a:pt x="2059499" y="2659"/>
                  <a:pt x="2066732" y="4147"/>
                  <a:pt x="2073643" y="6065"/>
                </a:cubicBezTo>
                <a:cubicBezTo>
                  <a:pt x="2079069" y="7660"/>
                  <a:pt x="2084977" y="9841"/>
                  <a:pt x="2091356" y="12606"/>
                </a:cubicBezTo>
                <a:cubicBezTo>
                  <a:pt x="2097735" y="15371"/>
                  <a:pt x="2102894" y="17766"/>
                  <a:pt x="2106828" y="19785"/>
                </a:cubicBezTo>
                <a:lnTo>
                  <a:pt x="2106828" y="76420"/>
                </a:lnTo>
                <a:lnTo>
                  <a:pt x="2100765" y="76420"/>
                </a:lnTo>
                <a:cubicBezTo>
                  <a:pt x="2097893" y="73864"/>
                  <a:pt x="2094278" y="70808"/>
                  <a:pt x="2089916" y="67244"/>
                </a:cubicBezTo>
                <a:cubicBezTo>
                  <a:pt x="2085556" y="63683"/>
                  <a:pt x="2080609" y="60201"/>
                  <a:pt x="2075084" y="56797"/>
                </a:cubicBezTo>
                <a:cubicBezTo>
                  <a:pt x="2069550" y="53395"/>
                  <a:pt x="2063463" y="50493"/>
                  <a:pt x="2056817" y="48098"/>
                </a:cubicBezTo>
                <a:cubicBezTo>
                  <a:pt x="2050168" y="45705"/>
                  <a:pt x="2043227" y="44509"/>
                  <a:pt x="2035994" y="44509"/>
                </a:cubicBezTo>
                <a:cubicBezTo>
                  <a:pt x="2027380" y="44509"/>
                  <a:pt x="2019485" y="45867"/>
                  <a:pt x="2012306" y="48577"/>
                </a:cubicBezTo>
                <a:cubicBezTo>
                  <a:pt x="2005124" y="51293"/>
                  <a:pt x="1998292" y="56001"/>
                  <a:pt x="1991805" y="62701"/>
                </a:cubicBezTo>
                <a:cubicBezTo>
                  <a:pt x="1985851" y="68763"/>
                  <a:pt x="1980979" y="76953"/>
                  <a:pt x="1977207" y="87266"/>
                </a:cubicBezTo>
                <a:cubicBezTo>
                  <a:pt x="1973430" y="97584"/>
                  <a:pt x="1971544" y="109764"/>
                  <a:pt x="1971544" y="123800"/>
                </a:cubicBezTo>
                <a:cubicBezTo>
                  <a:pt x="1971544" y="138581"/>
                  <a:pt x="1973513" y="151001"/>
                  <a:pt x="1977449" y="161049"/>
                </a:cubicBezTo>
                <a:cubicBezTo>
                  <a:pt x="1981387" y="171101"/>
                  <a:pt x="1986542" y="179211"/>
                  <a:pt x="1992925" y="185382"/>
                </a:cubicBezTo>
                <a:cubicBezTo>
                  <a:pt x="1999092" y="191335"/>
                  <a:pt x="2005978" y="195641"/>
                  <a:pt x="2013581" y="198298"/>
                </a:cubicBezTo>
                <a:cubicBezTo>
                  <a:pt x="2021185" y="200959"/>
                  <a:pt x="2028763" y="202287"/>
                  <a:pt x="2036315" y="202287"/>
                </a:cubicBezTo>
                <a:cubicBezTo>
                  <a:pt x="2044184" y="202287"/>
                  <a:pt x="2051684" y="200984"/>
                  <a:pt x="2058811" y="198381"/>
                </a:cubicBezTo>
                <a:cubicBezTo>
                  <a:pt x="2065936" y="195778"/>
                  <a:pt x="2071944" y="192876"/>
                  <a:pt x="2076837" y="189687"/>
                </a:cubicBezTo>
                <a:cubicBezTo>
                  <a:pt x="2082154" y="186389"/>
                  <a:pt x="2086834" y="183041"/>
                  <a:pt x="2090877" y="179636"/>
                </a:cubicBezTo>
                <a:cubicBezTo>
                  <a:pt x="2094916" y="176230"/>
                  <a:pt x="2098426" y="173202"/>
                  <a:pt x="2101407" y="170542"/>
                </a:cubicBezTo>
                <a:lnTo>
                  <a:pt x="2106828" y="170542"/>
                </a:lnTo>
                <a:lnTo>
                  <a:pt x="2106828" y="226379"/>
                </a:lnTo>
                <a:cubicBezTo>
                  <a:pt x="2102469" y="228398"/>
                  <a:pt x="2097414" y="230712"/>
                  <a:pt x="2091676" y="233320"/>
                </a:cubicBezTo>
                <a:cubicBezTo>
                  <a:pt x="2085931" y="235926"/>
                  <a:pt x="2080030" y="238132"/>
                  <a:pt x="2073963" y="239943"/>
                </a:cubicBezTo>
                <a:cubicBezTo>
                  <a:pt x="2066519" y="242175"/>
                  <a:pt x="2059553" y="243878"/>
                  <a:pt x="2053066" y="245044"/>
                </a:cubicBezTo>
                <a:cubicBezTo>
                  <a:pt x="2046578" y="246213"/>
                  <a:pt x="2037644" y="246802"/>
                  <a:pt x="2026261" y="246802"/>
                </a:cubicBezTo>
                <a:close/>
                <a:moveTo>
                  <a:pt x="2178403" y="242175"/>
                </a:moveTo>
                <a:lnTo>
                  <a:pt x="2178403" y="49935"/>
                </a:lnTo>
                <a:lnTo>
                  <a:pt x="2108210" y="49935"/>
                </a:lnTo>
                <a:lnTo>
                  <a:pt x="2108210" y="4625"/>
                </a:lnTo>
                <a:lnTo>
                  <a:pt x="2308267" y="4625"/>
                </a:lnTo>
                <a:lnTo>
                  <a:pt x="2308267" y="49935"/>
                </a:lnTo>
                <a:lnTo>
                  <a:pt x="2238070" y="49935"/>
                </a:lnTo>
                <a:lnTo>
                  <a:pt x="2238070" y="242175"/>
                </a:lnTo>
                <a:close/>
                <a:moveTo>
                  <a:pt x="2513689" y="169426"/>
                </a:moveTo>
                <a:cubicBezTo>
                  <a:pt x="2513689" y="181231"/>
                  <a:pt x="2511458" y="191602"/>
                  <a:pt x="2506990" y="200534"/>
                </a:cubicBezTo>
                <a:cubicBezTo>
                  <a:pt x="2502519" y="209465"/>
                  <a:pt x="2496514" y="216860"/>
                  <a:pt x="2488961" y="222709"/>
                </a:cubicBezTo>
                <a:cubicBezTo>
                  <a:pt x="2480029" y="229730"/>
                  <a:pt x="2470220" y="234730"/>
                  <a:pt x="2459528" y="237703"/>
                </a:cubicBezTo>
                <a:cubicBezTo>
                  <a:pt x="2448840" y="240684"/>
                  <a:pt x="2435253" y="242175"/>
                  <a:pt x="2418768" y="242175"/>
                </a:cubicBezTo>
                <a:lnTo>
                  <a:pt x="2323685" y="242175"/>
                </a:lnTo>
                <a:lnTo>
                  <a:pt x="2323685" y="4625"/>
                </a:lnTo>
                <a:lnTo>
                  <a:pt x="2407601" y="4625"/>
                </a:lnTo>
                <a:cubicBezTo>
                  <a:pt x="2425043" y="4625"/>
                  <a:pt x="2438259" y="5289"/>
                  <a:pt x="2447244" y="6619"/>
                </a:cubicBezTo>
                <a:cubicBezTo>
                  <a:pt x="2456233" y="7947"/>
                  <a:pt x="2464661" y="10746"/>
                  <a:pt x="2472531" y="14997"/>
                </a:cubicBezTo>
                <a:cubicBezTo>
                  <a:pt x="2481042" y="19573"/>
                  <a:pt x="2487392" y="25686"/>
                  <a:pt x="2491597" y="33343"/>
                </a:cubicBezTo>
                <a:cubicBezTo>
                  <a:pt x="2495798" y="41003"/>
                  <a:pt x="2497900" y="49831"/>
                  <a:pt x="2497900" y="59829"/>
                </a:cubicBezTo>
                <a:cubicBezTo>
                  <a:pt x="2497900" y="71419"/>
                  <a:pt x="2494999" y="81737"/>
                  <a:pt x="2489206" y="90777"/>
                </a:cubicBezTo>
                <a:cubicBezTo>
                  <a:pt x="2483406" y="99817"/>
                  <a:pt x="2475404" y="106465"/>
                  <a:pt x="2465191" y="110717"/>
                </a:cubicBezTo>
                <a:lnTo>
                  <a:pt x="2465191" y="111995"/>
                </a:lnTo>
                <a:cubicBezTo>
                  <a:pt x="2479868" y="115077"/>
                  <a:pt x="2491622" y="121376"/>
                  <a:pt x="2500448" y="130895"/>
                </a:cubicBezTo>
                <a:cubicBezTo>
                  <a:pt x="2509276" y="140414"/>
                  <a:pt x="2513689" y="153259"/>
                  <a:pt x="2513689" y="169426"/>
                </a:cubicBezTo>
                <a:close/>
                <a:moveTo>
                  <a:pt x="2437272" y="71795"/>
                </a:moveTo>
                <a:cubicBezTo>
                  <a:pt x="2437272" y="67964"/>
                  <a:pt x="2436289" y="64029"/>
                  <a:pt x="2434325" y="59986"/>
                </a:cubicBezTo>
                <a:cubicBezTo>
                  <a:pt x="2432355" y="55947"/>
                  <a:pt x="2429298" y="53020"/>
                  <a:pt x="2425148" y="51209"/>
                </a:cubicBezTo>
                <a:cubicBezTo>
                  <a:pt x="2421213" y="49510"/>
                  <a:pt x="2416559" y="48577"/>
                  <a:pt x="2411190" y="48420"/>
                </a:cubicBezTo>
                <a:cubicBezTo>
                  <a:pt x="2405819" y="48261"/>
                  <a:pt x="2397816" y="48181"/>
                  <a:pt x="2387178" y="48181"/>
                </a:cubicBezTo>
                <a:lnTo>
                  <a:pt x="2383031" y="48181"/>
                </a:lnTo>
                <a:lnTo>
                  <a:pt x="2383031" y="98430"/>
                </a:lnTo>
                <a:lnTo>
                  <a:pt x="2390530" y="98430"/>
                </a:lnTo>
                <a:cubicBezTo>
                  <a:pt x="2400743" y="98430"/>
                  <a:pt x="2407893" y="98322"/>
                  <a:pt x="2411987" y="98114"/>
                </a:cubicBezTo>
                <a:cubicBezTo>
                  <a:pt x="2416082" y="97901"/>
                  <a:pt x="2420309" y="96785"/>
                  <a:pt x="2424673" y="94766"/>
                </a:cubicBezTo>
                <a:cubicBezTo>
                  <a:pt x="2429453" y="92534"/>
                  <a:pt x="2432755" y="89445"/>
                  <a:pt x="2434562" y="85510"/>
                </a:cubicBezTo>
                <a:cubicBezTo>
                  <a:pt x="2436372" y="81576"/>
                  <a:pt x="2437272" y="77004"/>
                  <a:pt x="2437272" y="71795"/>
                </a:cubicBezTo>
                <a:close/>
                <a:moveTo>
                  <a:pt x="2452270" y="168310"/>
                </a:moveTo>
                <a:cubicBezTo>
                  <a:pt x="2452270" y="160974"/>
                  <a:pt x="2450780" y="155228"/>
                  <a:pt x="2447806" y="151080"/>
                </a:cubicBezTo>
                <a:cubicBezTo>
                  <a:pt x="2444825" y="146934"/>
                  <a:pt x="2440357" y="143794"/>
                  <a:pt x="2434400" y="141667"/>
                </a:cubicBezTo>
                <a:cubicBezTo>
                  <a:pt x="2430785" y="140284"/>
                  <a:pt x="2425810" y="139513"/>
                  <a:pt x="2419485" y="139356"/>
                </a:cubicBezTo>
                <a:cubicBezTo>
                  <a:pt x="2413160" y="139197"/>
                  <a:pt x="2404678" y="139114"/>
                  <a:pt x="2394044" y="139114"/>
                </a:cubicBezTo>
                <a:lnTo>
                  <a:pt x="2383031" y="139114"/>
                </a:lnTo>
                <a:lnTo>
                  <a:pt x="2383031" y="198622"/>
                </a:lnTo>
                <a:lnTo>
                  <a:pt x="2386225" y="198622"/>
                </a:lnTo>
                <a:cubicBezTo>
                  <a:pt x="2401752" y="198622"/>
                  <a:pt x="2412497" y="198514"/>
                  <a:pt x="2418452" y="198302"/>
                </a:cubicBezTo>
                <a:cubicBezTo>
                  <a:pt x="2424410" y="198089"/>
                  <a:pt x="2430469" y="196653"/>
                  <a:pt x="2436635" y="193993"/>
                </a:cubicBezTo>
                <a:cubicBezTo>
                  <a:pt x="2442060" y="191653"/>
                  <a:pt x="2446020" y="188225"/>
                  <a:pt x="2448522" y="183704"/>
                </a:cubicBezTo>
                <a:cubicBezTo>
                  <a:pt x="2451021" y="179186"/>
                  <a:pt x="2452270" y="174052"/>
                  <a:pt x="2452270" y="168310"/>
                </a:cubicBezTo>
                <a:close/>
                <a:moveTo>
                  <a:pt x="2513485" y="242175"/>
                </a:moveTo>
                <a:lnTo>
                  <a:pt x="2593729" y="4625"/>
                </a:lnTo>
                <a:lnTo>
                  <a:pt x="2658816" y="4625"/>
                </a:lnTo>
                <a:lnTo>
                  <a:pt x="2739064" y="242175"/>
                </a:lnTo>
                <a:lnTo>
                  <a:pt x="2677641" y="242175"/>
                </a:lnTo>
                <a:lnTo>
                  <a:pt x="2662809" y="193676"/>
                </a:lnTo>
                <a:lnTo>
                  <a:pt x="2588145" y="193676"/>
                </a:lnTo>
                <a:lnTo>
                  <a:pt x="2573310" y="242175"/>
                </a:lnTo>
                <a:close/>
                <a:moveTo>
                  <a:pt x="2649723" y="150598"/>
                </a:moveTo>
                <a:lnTo>
                  <a:pt x="2625474" y="72273"/>
                </a:lnTo>
                <a:lnTo>
                  <a:pt x="2601227" y="150598"/>
                </a:lnTo>
                <a:close/>
                <a:moveTo>
                  <a:pt x="3050216" y="242175"/>
                </a:moveTo>
                <a:lnTo>
                  <a:pt x="2979066" y="242175"/>
                </a:lnTo>
                <a:lnTo>
                  <a:pt x="2915410" y="146292"/>
                </a:lnTo>
                <a:lnTo>
                  <a:pt x="2900412" y="146292"/>
                </a:lnTo>
                <a:lnTo>
                  <a:pt x="2900412" y="242175"/>
                </a:lnTo>
                <a:lnTo>
                  <a:pt x="2840746" y="242175"/>
                </a:lnTo>
                <a:lnTo>
                  <a:pt x="2840746" y="4625"/>
                </a:lnTo>
                <a:lnTo>
                  <a:pt x="2900412" y="4625"/>
                </a:lnTo>
                <a:lnTo>
                  <a:pt x="2900412" y="101466"/>
                </a:lnTo>
                <a:cubicBezTo>
                  <a:pt x="2909772" y="101037"/>
                  <a:pt x="2916767" y="98963"/>
                  <a:pt x="2921394" y="95241"/>
                </a:cubicBezTo>
                <a:cubicBezTo>
                  <a:pt x="2926019" y="91519"/>
                  <a:pt x="2931523" y="83333"/>
                  <a:pt x="2937902" y="70674"/>
                </a:cubicBezTo>
                <a:cubicBezTo>
                  <a:pt x="2939710" y="66951"/>
                  <a:pt x="2941813" y="62539"/>
                  <a:pt x="2944207" y="57433"/>
                </a:cubicBezTo>
                <a:cubicBezTo>
                  <a:pt x="2946601" y="52329"/>
                  <a:pt x="2948699" y="47861"/>
                  <a:pt x="2950506" y="44035"/>
                </a:cubicBezTo>
                <a:cubicBezTo>
                  <a:pt x="2957419" y="29675"/>
                  <a:pt x="2965850" y="19436"/>
                  <a:pt x="2975793" y="13320"/>
                </a:cubicBezTo>
                <a:cubicBezTo>
                  <a:pt x="2985732" y="7206"/>
                  <a:pt x="2998843" y="4147"/>
                  <a:pt x="3015116" y="4147"/>
                </a:cubicBezTo>
                <a:cubicBezTo>
                  <a:pt x="3020432" y="4147"/>
                  <a:pt x="3024847" y="4229"/>
                  <a:pt x="3028359" y="4388"/>
                </a:cubicBezTo>
                <a:cubicBezTo>
                  <a:pt x="3031866" y="4547"/>
                  <a:pt x="3034578" y="4625"/>
                  <a:pt x="3036493" y="4625"/>
                </a:cubicBezTo>
                <a:lnTo>
                  <a:pt x="3036493" y="55518"/>
                </a:lnTo>
                <a:lnTo>
                  <a:pt x="3022773" y="55518"/>
                </a:lnTo>
                <a:cubicBezTo>
                  <a:pt x="3015969" y="55518"/>
                  <a:pt x="3010040" y="57617"/>
                  <a:pt x="3004989" y="61822"/>
                </a:cubicBezTo>
                <a:cubicBezTo>
                  <a:pt x="2999934" y="66024"/>
                  <a:pt x="2994805" y="74401"/>
                  <a:pt x="2989592" y="86946"/>
                </a:cubicBezTo>
                <a:cubicBezTo>
                  <a:pt x="2985445" y="96944"/>
                  <a:pt x="2981535" y="104522"/>
                  <a:pt x="2977867" y="109681"/>
                </a:cubicBezTo>
                <a:cubicBezTo>
                  <a:pt x="2974194" y="114840"/>
                  <a:pt x="2970764" y="118320"/>
                  <a:pt x="2967577" y="120128"/>
                </a:cubicBezTo>
                <a:close/>
                <a:moveTo>
                  <a:pt x="3061019" y="242175"/>
                </a:moveTo>
                <a:lnTo>
                  <a:pt x="3061019" y="4625"/>
                </a:lnTo>
                <a:lnTo>
                  <a:pt x="3221669" y="4625"/>
                </a:lnTo>
                <a:lnTo>
                  <a:pt x="3221669" y="49935"/>
                </a:lnTo>
                <a:lnTo>
                  <a:pt x="3120365" y="49935"/>
                </a:lnTo>
                <a:lnTo>
                  <a:pt x="3120365" y="91572"/>
                </a:lnTo>
                <a:lnTo>
                  <a:pt x="3213692" y="91572"/>
                </a:lnTo>
                <a:lnTo>
                  <a:pt x="3213692" y="136882"/>
                </a:lnTo>
                <a:lnTo>
                  <a:pt x="3120365" y="136882"/>
                </a:lnTo>
                <a:lnTo>
                  <a:pt x="3120365" y="196865"/>
                </a:lnTo>
                <a:lnTo>
                  <a:pt x="3221669" y="196865"/>
                </a:lnTo>
                <a:lnTo>
                  <a:pt x="3221669" y="242175"/>
                </a:lnTo>
                <a:close/>
                <a:moveTo>
                  <a:pt x="3436359" y="79606"/>
                </a:moveTo>
                <a:cubicBezTo>
                  <a:pt x="3436359" y="90669"/>
                  <a:pt x="3434606" y="101199"/>
                  <a:pt x="3431100" y="111196"/>
                </a:cubicBezTo>
                <a:cubicBezTo>
                  <a:pt x="3427585" y="121194"/>
                  <a:pt x="3422535" y="129541"/>
                  <a:pt x="3415940" y="136242"/>
                </a:cubicBezTo>
                <a:cubicBezTo>
                  <a:pt x="3411901" y="140392"/>
                  <a:pt x="3407458" y="144219"/>
                  <a:pt x="3402619" y="147729"/>
                </a:cubicBezTo>
                <a:cubicBezTo>
                  <a:pt x="3397781" y="151239"/>
                  <a:pt x="3392436" y="154216"/>
                  <a:pt x="3386585" y="156665"/>
                </a:cubicBezTo>
                <a:cubicBezTo>
                  <a:pt x="3380739" y="159112"/>
                  <a:pt x="3374381" y="161023"/>
                  <a:pt x="3367523" y="162406"/>
                </a:cubicBezTo>
                <a:cubicBezTo>
                  <a:pt x="3360665" y="163792"/>
                  <a:pt x="3352979" y="164483"/>
                  <a:pt x="3344469" y="164483"/>
                </a:cubicBezTo>
                <a:lnTo>
                  <a:pt x="3313199" y="164483"/>
                </a:lnTo>
                <a:lnTo>
                  <a:pt x="3313199" y="242175"/>
                </a:lnTo>
                <a:lnTo>
                  <a:pt x="3253537" y="242175"/>
                </a:lnTo>
                <a:lnTo>
                  <a:pt x="3253537" y="4625"/>
                </a:lnTo>
                <a:lnTo>
                  <a:pt x="3345747" y="4625"/>
                </a:lnTo>
                <a:cubicBezTo>
                  <a:pt x="3359466" y="4625"/>
                  <a:pt x="3371296" y="5875"/>
                  <a:pt x="3381243" y="8373"/>
                </a:cubicBezTo>
                <a:cubicBezTo>
                  <a:pt x="3391186" y="10875"/>
                  <a:pt x="3400200" y="14838"/>
                  <a:pt x="3408283" y="20264"/>
                </a:cubicBezTo>
                <a:cubicBezTo>
                  <a:pt x="3417214" y="26217"/>
                  <a:pt x="3424130" y="34167"/>
                  <a:pt x="3429022" y="44109"/>
                </a:cubicBezTo>
                <a:cubicBezTo>
                  <a:pt x="3433915" y="54058"/>
                  <a:pt x="3436359" y="65886"/>
                  <a:pt x="3436359" y="79606"/>
                </a:cubicBezTo>
                <a:close/>
                <a:moveTo>
                  <a:pt x="3375098" y="81046"/>
                </a:moveTo>
                <a:cubicBezTo>
                  <a:pt x="3375098" y="74347"/>
                  <a:pt x="3373502" y="68576"/>
                  <a:pt x="3370313" y="63738"/>
                </a:cubicBezTo>
                <a:cubicBezTo>
                  <a:pt x="3367123" y="58898"/>
                  <a:pt x="3363293" y="55572"/>
                  <a:pt x="3358826" y="53762"/>
                </a:cubicBezTo>
                <a:cubicBezTo>
                  <a:pt x="3353191" y="51314"/>
                  <a:pt x="3347791" y="49910"/>
                  <a:pt x="3342636" y="49535"/>
                </a:cubicBezTo>
                <a:cubicBezTo>
                  <a:pt x="3337478" y="49164"/>
                  <a:pt x="3330482" y="48977"/>
                  <a:pt x="3321656" y="48977"/>
                </a:cubicBezTo>
                <a:lnTo>
                  <a:pt x="3313199" y="48977"/>
                </a:lnTo>
                <a:lnTo>
                  <a:pt x="3313199" y="120128"/>
                </a:lnTo>
                <a:lnTo>
                  <a:pt x="3317351" y="120128"/>
                </a:lnTo>
                <a:cubicBezTo>
                  <a:pt x="3322984" y="120128"/>
                  <a:pt x="3328302" y="120073"/>
                  <a:pt x="3333302" y="119969"/>
                </a:cubicBezTo>
                <a:cubicBezTo>
                  <a:pt x="3338302" y="119865"/>
                  <a:pt x="3342662" y="119494"/>
                  <a:pt x="3346384" y="118853"/>
                </a:cubicBezTo>
                <a:cubicBezTo>
                  <a:pt x="3349573" y="118320"/>
                  <a:pt x="3352950" y="117283"/>
                  <a:pt x="3356519" y="115743"/>
                </a:cubicBezTo>
                <a:cubicBezTo>
                  <a:pt x="3360078" y="114198"/>
                  <a:pt x="3362814" y="112473"/>
                  <a:pt x="3364729" y="110556"/>
                </a:cubicBezTo>
                <a:cubicBezTo>
                  <a:pt x="3368773" y="106620"/>
                  <a:pt x="3371509" y="102527"/>
                  <a:pt x="3372949" y="98277"/>
                </a:cubicBezTo>
                <a:cubicBezTo>
                  <a:pt x="3374381" y="94020"/>
                  <a:pt x="3375098" y="88279"/>
                  <a:pt x="3375098" y="81046"/>
                </a:cubicBezTo>
                <a:close/>
                <a:moveTo>
                  <a:pt x="3433594" y="242175"/>
                </a:moveTo>
                <a:lnTo>
                  <a:pt x="3513839" y="4625"/>
                </a:lnTo>
                <a:lnTo>
                  <a:pt x="3578930" y="4625"/>
                </a:lnTo>
                <a:lnTo>
                  <a:pt x="3659178" y="242175"/>
                </a:lnTo>
                <a:lnTo>
                  <a:pt x="3597754" y="242175"/>
                </a:lnTo>
                <a:lnTo>
                  <a:pt x="3582919" y="193676"/>
                </a:lnTo>
                <a:lnTo>
                  <a:pt x="3508258" y="193676"/>
                </a:lnTo>
                <a:lnTo>
                  <a:pt x="3493418" y="242175"/>
                </a:lnTo>
                <a:close/>
                <a:moveTo>
                  <a:pt x="3569836" y="150598"/>
                </a:moveTo>
                <a:lnTo>
                  <a:pt x="3545586" y="72273"/>
                </a:lnTo>
                <a:lnTo>
                  <a:pt x="3521337" y="150598"/>
                </a:lnTo>
                <a:close/>
                <a:moveTo>
                  <a:pt x="3916941" y="242175"/>
                </a:moveTo>
                <a:lnTo>
                  <a:pt x="3857591" y="242175"/>
                </a:lnTo>
                <a:lnTo>
                  <a:pt x="3857591" y="84712"/>
                </a:lnTo>
                <a:lnTo>
                  <a:pt x="3814359" y="186336"/>
                </a:lnTo>
                <a:lnTo>
                  <a:pt x="3773676" y="186336"/>
                </a:lnTo>
                <a:lnTo>
                  <a:pt x="3730446" y="84712"/>
                </a:lnTo>
                <a:lnTo>
                  <a:pt x="3730446" y="242175"/>
                </a:lnTo>
                <a:lnTo>
                  <a:pt x="3674291" y="242175"/>
                </a:lnTo>
                <a:lnTo>
                  <a:pt x="3674291" y="4625"/>
                </a:lnTo>
                <a:lnTo>
                  <a:pt x="3743047" y="4625"/>
                </a:lnTo>
                <a:lnTo>
                  <a:pt x="3795693" y="121888"/>
                </a:lnTo>
                <a:lnTo>
                  <a:pt x="3848182" y="4625"/>
                </a:lnTo>
                <a:lnTo>
                  <a:pt x="3916941" y="4625"/>
                </a:lnTo>
                <a:close/>
                <a:moveTo>
                  <a:pt x="4111867" y="129700"/>
                </a:moveTo>
                <a:cubicBezTo>
                  <a:pt x="4117180" y="134276"/>
                  <a:pt x="4121439" y="139938"/>
                  <a:pt x="4124629" y="146688"/>
                </a:cubicBezTo>
                <a:cubicBezTo>
                  <a:pt x="4127818" y="153445"/>
                  <a:pt x="4129413" y="161660"/>
                  <a:pt x="4129413" y="171340"/>
                </a:cubicBezTo>
                <a:cubicBezTo>
                  <a:pt x="4129413" y="195054"/>
                  <a:pt x="4120294" y="213562"/>
                  <a:pt x="4102053" y="226857"/>
                </a:cubicBezTo>
                <a:cubicBezTo>
                  <a:pt x="4083815" y="240152"/>
                  <a:pt x="4057625" y="246802"/>
                  <a:pt x="4023483" y="246802"/>
                </a:cubicBezTo>
                <a:cubicBezTo>
                  <a:pt x="4007956" y="246802"/>
                  <a:pt x="3993142" y="245415"/>
                  <a:pt x="3979051" y="242650"/>
                </a:cubicBezTo>
                <a:cubicBezTo>
                  <a:pt x="3964962" y="239889"/>
                  <a:pt x="3952066" y="236109"/>
                  <a:pt x="3940366" y="231324"/>
                </a:cubicBezTo>
                <a:lnTo>
                  <a:pt x="3940366" y="178203"/>
                </a:lnTo>
                <a:lnTo>
                  <a:pt x="3945791" y="178203"/>
                </a:lnTo>
                <a:cubicBezTo>
                  <a:pt x="3953769" y="183732"/>
                  <a:pt x="3964273" y="189132"/>
                  <a:pt x="3977298" y="194393"/>
                </a:cubicBezTo>
                <a:cubicBezTo>
                  <a:pt x="3990328" y="199656"/>
                  <a:pt x="4003064" y="202287"/>
                  <a:pt x="4015505" y="202287"/>
                </a:cubicBezTo>
                <a:cubicBezTo>
                  <a:pt x="4031568" y="202287"/>
                  <a:pt x="4044330" y="199418"/>
                  <a:pt x="4053795" y="193672"/>
                </a:cubicBezTo>
                <a:cubicBezTo>
                  <a:pt x="4063260" y="187933"/>
                  <a:pt x="4067993" y="179103"/>
                  <a:pt x="4067993" y="167190"/>
                </a:cubicBezTo>
                <a:cubicBezTo>
                  <a:pt x="4067993" y="156877"/>
                  <a:pt x="4064537" y="149244"/>
                  <a:pt x="4057625" y="144301"/>
                </a:cubicBezTo>
                <a:cubicBezTo>
                  <a:pt x="4050713" y="139356"/>
                  <a:pt x="4038269" y="136882"/>
                  <a:pt x="4020297" y="136882"/>
                </a:cubicBezTo>
                <a:lnTo>
                  <a:pt x="3986154" y="136882"/>
                </a:lnTo>
                <a:lnTo>
                  <a:pt x="3986154" y="94445"/>
                </a:lnTo>
                <a:lnTo>
                  <a:pt x="4018698" y="94445"/>
                </a:lnTo>
                <a:cubicBezTo>
                  <a:pt x="4033588" y="94445"/>
                  <a:pt x="4044489" y="92188"/>
                  <a:pt x="4051401" y="87666"/>
                </a:cubicBezTo>
                <a:cubicBezTo>
                  <a:pt x="4058313" y="83142"/>
                  <a:pt x="4061773" y="76366"/>
                  <a:pt x="4061773" y="67327"/>
                </a:cubicBezTo>
                <a:cubicBezTo>
                  <a:pt x="4061773" y="59350"/>
                  <a:pt x="4057971" y="53553"/>
                  <a:pt x="4050364" y="49935"/>
                </a:cubicBezTo>
                <a:cubicBezTo>
                  <a:pt x="4042757" y="46321"/>
                  <a:pt x="4032630" y="44509"/>
                  <a:pt x="4019977" y="44509"/>
                </a:cubicBezTo>
                <a:cubicBezTo>
                  <a:pt x="4012848" y="44509"/>
                  <a:pt x="4006069" y="45255"/>
                  <a:pt x="3999637" y="46743"/>
                </a:cubicBezTo>
                <a:cubicBezTo>
                  <a:pt x="3993200" y="48236"/>
                  <a:pt x="3986900" y="50097"/>
                  <a:pt x="3980729" y="52329"/>
                </a:cubicBezTo>
                <a:cubicBezTo>
                  <a:pt x="3974987" y="54452"/>
                  <a:pt x="3969691" y="56793"/>
                  <a:pt x="3964854" y="59346"/>
                </a:cubicBezTo>
                <a:cubicBezTo>
                  <a:pt x="3960019" y="61901"/>
                  <a:pt x="3956321" y="63812"/>
                  <a:pt x="3953769" y="65091"/>
                </a:cubicBezTo>
                <a:lnTo>
                  <a:pt x="3948185" y="65091"/>
                </a:lnTo>
                <a:lnTo>
                  <a:pt x="3948185" y="15638"/>
                </a:lnTo>
                <a:cubicBezTo>
                  <a:pt x="3955098" y="12765"/>
                  <a:pt x="3966402" y="9443"/>
                  <a:pt x="3982087" y="5661"/>
                </a:cubicBezTo>
                <a:cubicBezTo>
                  <a:pt x="3997775" y="1890"/>
                  <a:pt x="4014231" y="0"/>
                  <a:pt x="4031460" y="0"/>
                </a:cubicBezTo>
                <a:cubicBezTo>
                  <a:pt x="4062093" y="0"/>
                  <a:pt x="4085014" y="5078"/>
                  <a:pt x="4100224" y="15235"/>
                </a:cubicBezTo>
                <a:cubicBezTo>
                  <a:pt x="4115430" y="25394"/>
                  <a:pt x="4123034" y="39510"/>
                  <a:pt x="4123034" y="57592"/>
                </a:cubicBezTo>
                <a:cubicBezTo>
                  <a:pt x="4123034" y="71099"/>
                  <a:pt x="4118858" y="82746"/>
                  <a:pt x="4110513" y="92530"/>
                </a:cubicBezTo>
                <a:cubicBezTo>
                  <a:pt x="4102161" y="102315"/>
                  <a:pt x="4091393" y="108857"/>
                  <a:pt x="4078206" y="112153"/>
                </a:cubicBezTo>
                <a:lnTo>
                  <a:pt x="4078206" y="114548"/>
                </a:lnTo>
                <a:cubicBezTo>
                  <a:pt x="4083099" y="115397"/>
                  <a:pt x="4088787" y="117154"/>
                  <a:pt x="4095278" y="119808"/>
                </a:cubicBezTo>
                <a:cubicBezTo>
                  <a:pt x="4101765" y="122467"/>
                  <a:pt x="4107294" y="125766"/>
                  <a:pt x="4111867" y="129700"/>
                </a:cubicBezTo>
                <a:close/>
                <a:moveTo>
                  <a:pt x="4362290" y="242175"/>
                </a:moveTo>
                <a:lnTo>
                  <a:pt x="4303580" y="242175"/>
                </a:lnTo>
                <a:lnTo>
                  <a:pt x="4303580" y="85671"/>
                </a:lnTo>
                <a:lnTo>
                  <a:pt x="4212325" y="242175"/>
                </a:lnTo>
                <a:lnTo>
                  <a:pt x="4157129" y="242175"/>
                </a:lnTo>
                <a:lnTo>
                  <a:pt x="4157129" y="4625"/>
                </a:lnTo>
                <a:lnTo>
                  <a:pt x="4215838" y="4625"/>
                </a:lnTo>
                <a:lnTo>
                  <a:pt x="4215838" y="146133"/>
                </a:lnTo>
                <a:lnTo>
                  <a:pt x="4300229" y="4625"/>
                </a:lnTo>
                <a:lnTo>
                  <a:pt x="4362290" y="4625"/>
                </a:lnTo>
                <a:close/>
                <a:moveTo>
                  <a:pt x="4447595" y="242175"/>
                </a:moveTo>
                <a:lnTo>
                  <a:pt x="4447595" y="49935"/>
                </a:lnTo>
                <a:lnTo>
                  <a:pt x="4377399" y="49935"/>
                </a:lnTo>
                <a:lnTo>
                  <a:pt x="4377399" y="4625"/>
                </a:lnTo>
                <a:lnTo>
                  <a:pt x="4577459" y="4625"/>
                </a:lnTo>
                <a:lnTo>
                  <a:pt x="4577459" y="49935"/>
                </a:lnTo>
                <a:lnTo>
                  <a:pt x="4507258" y="49935"/>
                </a:lnTo>
                <a:lnTo>
                  <a:pt x="4507258" y="242175"/>
                </a:lnTo>
                <a:close/>
                <a:moveTo>
                  <a:pt x="4567353" y="242175"/>
                </a:moveTo>
                <a:lnTo>
                  <a:pt x="4647597" y="4625"/>
                </a:lnTo>
                <a:lnTo>
                  <a:pt x="4712685" y="4625"/>
                </a:lnTo>
                <a:lnTo>
                  <a:pt x="4792932" y="242175"/>
                </a:lnTo>
                <a:lnTo>
                  <a:pt x="4731510" y="242175"/>
                </a:lnTo>
                <a:lnTo>
                  <a:pt x="4716677" y="193676"/>
                </a:lnTo>
                <a:lnTo>
                  <a:pt x="4642013" y="193676"/>
                </a:lnTo>
                <a:lnTo>
                  <a:pt x="4627178" y="242175"/>
                </a:lnTo>
                <a:close/>
                <a:moveTo>
                  <a:pt x="4703591" y="150598"/>
                </a:moveTo>
                <a:lnTo>
                  <a:pt x="4679342" y="72273"/>
                </a:lnTo>
                <a:lnTo>
                  <a:pt x="4655096" y="150598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7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886566" y="1771627"/>
            <a:ext cx="4081133" cy="2718987"/>
          </a:xfrm>
          <a:prstGeom prst="rect">
            <a:avLst/>
          </a:prstGeom>
        </p:spPr>
      </p:pic>
      <p:sp>
        <p:nvSpPr>
          <p:cNvPr id="1163" name="object 1163"/>
          <p:cNvSpPr/>
          <p:nvPr/>
        </p:nvSpPr>
        <p:spPr>
          <a:xfrm>
            <a:off x="816062" y="874844"/>
            <a:ext cx="1232356" cy="197939"/>
          </a:xfrm>
          <a:custGeom>
            <a:avLst/>
            <a:gdLst/>
            <a:ahLst/>
            <a:cxnLst/>
            <a:rect l="l" t="t" r="r" b="b"/>
            <a:pathLst>
              <a:path w="1232356" h="197939">
                <a:moveTo>
                  <a:pt x="87141" y="197222"/>
                </a:moveTo>
                <a:cubicBezTo>
                  <a:pt x="60444" y="197222"/>
                  <a:pt x="39251" y="189155"/>
                  <a:pt x="23551" y="173016"/>
                </a:cubicBezTo>
                <a:cubicBezTo>
                  <a:pt x="7848" y="156885"/>
                  <a:pt x="0" y="134193"/>
                  <a:pt x="0" y="104948"/>
                </a:cubicBezTo>
                <a:cubicBezTo>
                  <a:pt x="0" y="76741"/>
                  <a:pt x="7869" y="54245"/>
                  <a:pt x="23608" y="37473"/>
                </a:cubicBezTo>
                <a:cubicBezTo>
                  <a:pt x="39347" y="20700"/>
                  <a:pt x="60563" y="12309"/>
                  <a:pt x="87261" y="12309"/>
                </a:cubicBezTo>
                <a:cubicBezTo>
                  <a:pt x="94348" y="12309"/>
                  <a:pt x="100728" y="12708"/>
                  <a:pt x="106387" y="13504"/>
                </a:cubicBezTo>
                <a:cubicBezTo>
                  <a:pt x="112042" y="14303"/>
                  <a:pt x="117461" y="15419"/>
                  <a:pt x="122638" y="16851"/>
                </a:cubicBezTo>
                <a:cubicBezTo>
                  <a:pt x="126706" y="18047"/>
                  <a:pt x="131126" y="19682"/>
                  <a:pt x="135907" y="21751"/>
                </a:cubicBezTo>
                <a:cubicBezTo>
                  <a:pt x="140688" y="23825"/>
                  <a:pt x="144554" y="25618"/>
                  <a:pt x="147503" y="27134"/>
                </a:cubicBezTo>
                <a:lnTo>
                  <a:pt x="147503" y="69567"/>
                </a:lnTo>
                <a:lnTo>
                  <a:pt x="142959" y="69567"/>
                </a:lnTo>
                <a:cubicBezTo>
                  <a:pt x="140806" y="67655"/>
                  <a:pt x="138096" y="65366"/>
                  <a:pt x="134831" y="62695"/>
                </a:cubicBezTo>
                <a:cubicBezTo>
                  <a:pt x="131566" y="60019"/>
                  <a:pt x="127857" y="57409"/>
                  <a:pt x="123713" y="54864"/>
                </a:cubicBezTo>
                <a:cubicBezTo>
                  <a:pt x="119571" y="52315"/>
                  <a:pt x="115009" y="50141"/>
                  <a:pt x="110030" y="48348"/>
                </a:cubicBezTo>
                <a:cubicBezTo>
                  <a:pt x="105048" y="46556"/>
                  <a:pt x="99846" y="45659"/>
                  <a:pt x="94431" y="45659"/>
                </a:cubicBezTo>
                <a:cubicBezTo>
                  <a:pt x="87977" y="45659"/>
                  <a:pt x="82059" y="46674"/>
                  <a:pt x="76684" y="48705"/>
                </a:cubicBezTo>
                <a:cubicBezTo>
                  <a:pt x="71306" y="50739"/>
                  <a:pt x="66182" y="54267"/>
                  <a:pt x="61318" y="59285"/>
                </a:cubicBezTo>
                <a:cubicBezTo>
                  <a:pt x="56858" y="63828"/>
                  <a:pt x="53212" y="69963"/>
                  <a:pt x="50386" y="77693"/>
                </a:cubicBezTo>
                <a:cubicBezTo>
                  <a:pt x="47555" y="85422"/>
                  <a:pt x="46141" y="94547"/>
                  <a:pt x="46141" y="105066"/>
                </a:cubicBezTo>
                <a:cubicBezTo>
                  <a:pt x="46141" y="116144"/>
                  <a:pt x="47614" y="125446"/>
                  <a:pt x="50561" y="132973"/>
                </a:cubicBezTo>
                <a:cubicBezTo>
                  <a:pt x="53514" y="140508"/>
                  <a:pt x="57376" y="146581"/>
                  <a:pt x="62158" y="151204"/>
                </a:cubicBezTo>
                <a:cubicBezTo>
                  <a:pt x="66779" y="155664"/>
                  <a:pt x="71939" y="158894"/>
                  <a:pt x="77638" y="160884"/>
                </a:cubicBezTo>
                <a:cubicBezTo>
                  <a:pt x="83336" y="162879"/>
                  <a:pt x="89013" y="163876"/>
                  <a:pt x="94668" y="163876"/>
                </a:cubicBezTo>
                <a:cubicBezTo>
                  <a:pt x="100566" y="163876"/>
                  <a:pt x="106186" y="162901"/>
                  <a:pt x="111524" y="160950"/>
                </a:cubicBezTo>
                <a:cubicBezTo>
                  <a:pt x="116863" y="158994"/>
                  <a:pt x="121366" y="156824"/>
                  <a:pt x="125032" y="154433"/>
                </a:cubicBezTo>
                <a:cubicBezTo>
                  <a:pt x="129017" y="151960"/>
                  <a:pt x="132523" y="149451"/>
                  <a:pt x="135551" y="146902"/>
                </a:cubicBezTo>
                <a:cubicBezTo>
                  <a:pt x="138575" y="144357"/>
                  <a:pt x="141206" y="142081"/>
                  <a:pt x="143438" y="140087"/>
                </a:cubicBezTo>
                <a:lnTo>
                  <a:pt x="147503" y="140087"/>
                </a:lnTo>
                <a:lnTo>
                  <a:pt x="147503" y="181923"/>
                </a:lnTo>
                <a:cubicBezTo>
                  <a:pt x="144234" y="183439"/>
                  <a:pt x="140451" y="185174"/>
                  <a:pt x="136148" y="187124"/>
                </a:cubicBezTo>
                <a:cubicBezTo>
                  <a:pt x="131846" y="189079"/>
                  <a:pt x="127422" y="190732"/>
                  <a:pt x="122879" y="192085"/>
                </a:cubicBezTo>
                <a:cubicBezTo>
                  <a:pt x="117299" y="193759"/>
                  <a:pt x="112083" y="195034"/>
                  <a:pt x="107222" y="195909"/>
                </a:cubicBezTo>
                <a:cubicBezTo>
                  <a:pt x="102362" y="196784"/>
                  <a:pt x="95663" y="197222"/>
                  <a:pt x="87141" y="197222"/>
                </a:cubicBezTo>
                <a:close/>
                <a:moveTo>
                  <a:pt x="297634" y="153239"/>
                </a:moveTo>
                <a:cubicBezTo>
                  <a:pt x="297634" y="159689"/>
                  <a:pt x="296356" y="165428"/>
                  <a:pt x="293811" y="170445"/>
                </a:cubicBezTo>
                <a:cubicBezTo>
                  <a:pt x="291262" y="175468"/>
                  <a:pt x="287834" y="179651"/>
                  <a:pt x="283529" y="182999"/>
                </a:cubicBezTo>
                <a:cubicBezTo>
                  <a:pt x="278111" y="187226"/>
                  <a:pt x="272394" y="190073"/>
                  <a:pt x="266375" y="191545"/>
                </a:cubicBezTo>
                <a:cubicBezTo>
                  <a:pt x="260359" y="193021"/>
                  <a:pt x="253206" y="193759"/>
                  <a:pt x="244918" y="193759"/>
                </a:cubicBezTo>
                <a:lnTo>
                  <a:pt x="171411" y="193759"/>
                </a:lnTo>
                <a:lnTo>
                  <a:pt x="171411" y="59523"/>
                </a:lnTo>
                <a:lnTo>
                  <a:pt x="241453" y="59523"/>
                </a:lnTo>
                <a:cubicBezTo>
                  <a:pt x="251254" y="59523"/>
                  <a:pt x="258469" y="59843"/>
                  <a:pt x="263092" y="60480"/>
                </a:cubicBezTo>
                <a:cubicBezTo>
                  <a:pt x="267714" y="61122"/>
                  <a:pt x="272254" y="62674"/>
                  <a:pt x="276714" y="65146"/>
                </a:cubicBezTo>
                <a:cubicBezTo>
                  <a:pt x="281416" y="67691"/>
                  <a:pt x="284922" y="71082"/>
                  <a:pt x="287237" y="75301"/>
                </a:cubicBezTo>
                <a:cubicBezTo>
                  <a:pt x="289545" y="79528"/>
                  <a:pt x="290699" y="84547"/>
                  <a:pt x="290699" y="90364"/>
                </a:cubicBezTo>
                <a:cubicBezTo>
                  <a:pt x="290699" y="97056"/>
                  <a:pt x="288907" y="102874"/>
                  <a:pt x="285325" y="107813"/>
                </a:cubicBezTo>
                <a:cubicBezTo>
                  <a:pt x="281736" y="112756"/>
                  <a:pt x="277232" y="116539"/>
                  <a:pt x="271814" y="119171"/>
                </a:cubicBezTo>
                <a:lnTo>
                  <a:pt x="271814" y="120485"/>
                </a:lnTo>
                <a:cubicBezTo>
                  <a:pt x="279224" y="122322"/>
                  <a:pt x="285383" y="126005"/>
                  <a:pt x="290283" y="131541"/>
                </a:cubicBezTo>
                <a:cubicBezTo>
                  <a:pt x="295183" y="137081"/>
                  <a:pt x="297634" y="144314"/>
                  <a:pt x="297634" y="153239"/>
                </a:cubicBezTo>
                <a:close/>
                <a:moveTo>
                  <a:pt x="248986" y="100044"/>
                </a:moveTo>
                <a:cubicBezTo>
                  <a:pt x="248986" y="94868"/>
                  <a:pt x="247489" y="91281"/>
                  <a:pt x="244501" y="89287"/>
                </a:cubicBezTo>
                <a:cubicBezTo>
                  <a:pt x="241514" y="87296"/>
                  <a:pt x="236754" y="86299"/>
                  <a:pt x="230219" y="86299"/>
                </a:cubicBezTo>
                <a:lnTo>
                  <a:pt x="212886" y="86299"/>
                </a:lnTo>
                <a:lnTo>
                  <a:pt x="212886" y="113076"/>
                </a:lnTo>
                <a:lnTo>
                  <a:pt x="230937" y="113076"/>
                </a:lnTo>
                <a:cubicBezTo>
                  <a:pt x="236754" y="113076"/>
                  <a:pt x="241214" y="111918"/>
                  <a:pt x="244325" y="109610"/>
                </a:cubicBezTo>
                <a:cubicBezTo>
                  <a:pt x="247432" y="107299"/>
                  <a:pt x="248986" y="104112"/>
                  <a:pt x="248986" y="100044"/>
                </a:cubicBezTo>
                <a:close/>
                <a:moveTo>
                  <a:pt x="254959" y="151924"/>
                </a:moveTo>
                <a:cubicBezTo>
                  <a:pt x="254959" y="146106"/>
                  <a:pt x="253325" y="142024"/>
                  <a:pt x="250059" y="139670"/>
                </a:cubicBezTo>
                <a:cubicBezTo>
                  <a:pt x="246790" y="137319"/>
                  <a:pt x="241931" y="136146"/>
                  <a:pt x="235476" y="136146"/>
                </a:cubicBezTo>
                <a:lnTo>
                  <a:pt x="212886" y="136146"/>
                </a:lnTo>
                <a:lnTo>
                  <a:pt x="212886" y="166864"/>
                </a:lnTo>
                <a:lnTo>
                  <a:pt x="236196" y="166864"/>
                </a:lnTo>
                <a:cubicBezTo>
                  <a:pt x="242089" y="166864"/>
                  <a:pt x="246694" y="165532"/>
                  <a:pt x="249998" y="162861"/>
                </a:cubicBezTo>
                <a:cubicBezTo>
                  <a:pt x="253307" y="160189"/>
                  <a:pt x="254959" y="156547"/>
                  <a:pt x="254959" y="151924"/>
                </a:cubicBezTo>
                <a:close/>
                <a:moveTo>
                  <a:pt x="449079" y="126703"/>
                </a:moveTo>
                <a:cubicBezTo>
                  <a:pt x="449079" y="148774"/>
                  <a:pt x="443041" y="166162"/>
                  <a:pt x="430971" y="178873"/>
                </a:cubicBezTo>
                <a:cubicBezTo>
                  <a:pt x="418896" y="191585"/>
                  <a:pt x="401821" y="197939"/>
                  <a:pt x="379749" y="197939"/>
                </a:cubicBezTo>
                <a:cubicBezTo>
                  <a:pt x="357833" y="197939"/>
                  <a:pt x="340801" y="191585"/>
                  <a:pt x="328651" y="178873"/>
                </a:cubicBezTo>
                <a:cubicBezTo>
                  <a:pt x="316498" y="166162"/>
                  <a:pt x="310421" y="148774"/>
                  <a:pt x="310421" y="126703"/>
                </a:cubicBezTo>
                <a:cubicBezTo>
                  <a:pt x="310421" y="104389"/>
                  <a:pt x="316498" y="86919"/>
                  <a:pt x="328651" y="74286"/>
                </a:cubicBezTo>
                <a:cubicBezTo>
                  <a:pt x="340801" y="61653"/>
                  <a:pt x="357833" y="55339"/>
                  <a:pt x="379749" y="55339"/>
                </a:cubicBezTo>
                <a:cubicBezTo>
                  <a:pt x="401742" y="55339"/>
                  <a:pt x="418795" y="61693"/>
                  <a:pt x="430909" y="74405"/>
                </a:cubicBezTo>
                <a:cubicBezTo>
                  <a:pt x="443019" y="87113"/>
                  <a:pt x="449079" y="104548"/>
                  <a:pt x="449079" y="126703"/>
                </a:cubicBezTo>
                <a:close/>
                <a:moveTo>
                  <a:pt x="406167" y="126940"/>
                </a:moveTo>
                <a:cubicBezTo>
                  <a:pt x="406167" y="118974"/>
                  <a:pt x="405511" y="112338"/>
                  <a:pt x="404197" y="107040"/>
                </a:cubicBezTo>
                <a:cubicBezTo>
                  <a:pt x="402880" y="101736"/>
                  <a:pt x="401065" y="97495"/>
                  <a:pt x="398757" y="94309"/>
                </a:cubicBezTo>
                <a:cubicBezTo>
                  <a:pt x="396285" y="90962"/>
                  <a:pt x="393494" y="88629"/>
                  <a:pt x="390388" y="87315"/>
                </a:cubicBezTo>
                <a:cubicBezTo>
                  <a:pt x="387280" y="86001"/>
                  <a:pt x="383731" y="85346"/>
                  <a:pt x="379749" y="85346"/>
                </a:cubicBezTo>
                <a:cubicBezTo>
                  <a:pt x="376001" y="85346"/>
                  <a:pt x="372614" y="85925"/>
                  <a:pt x="369587" y="87077"/>
                </a:cubicBezTo>
                <a:cubicBezTo>
                  <a:pt x="366563" y="88233"/>
                  <a:pt x="363773" y="90447"/>
                  <a:pt x="361224" y="93712"/>
                </a:cubicBezTo>
                <a:cubicBezTo>
                  <a:pt x="358834" y="96819"/>
                  <a:pt x="356922" y="101080"/>
                  <a:pt x="355486" y="106499"/>
                </a:cubicBezTo>
                <a:cubicBezTo>
                  <a:pt x="354050" y="111918"/>
                  <a:pt x="353333" y="118735"/>
                  <a:pt x="353333" y="126940"/>
                </a:cubicBezTo>
                <a:cubicBezTo>
                  <a:pt x="353333" y="135148"/>
                  <a:pt x="354010" y="141779"/>
                  <a:pt x="355367" y="146841"/>
                </a:cubicBezTo>
                <a:cubicBezTo>
                  <a:pt x="356720" y="151902"/>
                  <a:pt x="358473" y="155948"/>
                  <a:pt x="360627" y="158972"/>
                </a:cubicBezTo>
                <a:cubicBezTo>
                  <a:pt x="362858" y="162083"/>
                  <a:pt x="365645" y="164355"/>
                  <a:pt x="368988" y="165791"/>
                </a:cubicBezTo>
                <a:cubicBezTo>
                  <a:pt x="372338" y="167224"/>
                  <a:pt x="376042" y="167940"/>
                  <a:pt x="380110" y="167940"/>
                </a:cubicBezTo>
                <a:cubicBezTo>
                  <a:pt x="383454" y="167940"/>
                  <a:pt x="386864" y="167224"/>
                  <a:pt x="390330" y="165791"/>
                </a:cubicBezTo>
                <a:cubicBezTo>
                  <a:pt x="393793" y="164355"/>
                  <a:pt x="396562" y="162205"/>
                  <a:pt x="398635" y="159333"/>
                </a:cubicBezTo>
                <a:cubicBezTo>
                  <a:pt x="401108" y="155905"/>
                  <a:pt x="402976" y="151784"/>
                  <a:pt x="404255" y="146960"/>
                </a:cubicBezTo>
                <a:cubicBezTo>
                  <a:pt x="405529" y="142138"/>
                  <a:pt x="406167" y="135464"/>
                  <a:pt x="406167" y="126940"/>
                </a:cubicBezTo>
                <a:close/>
                <a:moveTo>
                  <a:pt x="598846" y="193759"/>
                </a:moveTo>
                <a:lnTo>
                  <a:pt x="557730" y="193759"/>
                </a:lnTo>
                <a:lnTo>
                  <a:pt x="557730" y="112238"/>
                </a:lnTo>
                <a:lnTo>
                  <a:pt x="506333" y="193759"/>
                </a:lnTo>
                <a:lnTo>
                  <a:pt x="471309" y="193759"/>
                </a:lnTo>
                <a:lnTo>
                  <a:pt x="471309" y="59523"/>
                </a:lnTo>
                <a:lnTo>
                  <a:pt x="512427" y="59523"/>
                </a:lnTo>
                <a:lnTo>
                  <a:pt x="512427" y="132441"/>
                </a:lnTo>
                <a:lnTo>
                  <a:pt x="559523" y="59523"/>
                </a:lnTo>
                <a:lnTo>
                  <a:pt x="598846" y="59523"/>
                </a:lnTo>
                <a:close/>
                <a:moveTo>
                  <a:pt x="587728" y="0"/>
                </a:moveTo>
                <a:cubicBezTo>
                  <a:pt x="587728" y="12990"/>
                  <a:pt x="583387" y="23545"/>
                  <a:pt x="574704" y="31672"/>
                </a:cubicBezTo>
                <a:cubicBezTo>
                  <a:pt x="566018" y="39806"/>
                  <a:pt x="552949" y="43870"/>
                  <a:pt x="535497" y="43870"/>
                </a:cubicBezTo>
                <a:cubicBezTo>
                  <a:pt x="518043" y="43870"/>
                  <a:pt x="504975" y="39780"/>
                  <a:pt x="496288" y="31612"/>
                </a:cubicBezTo>
                <a:cubicBezTo>
                  <a:pt x="487605" y="23443"/>
                  <a:pt x="483261" y="12906"/>
                  <a:pt x="483261" y="0"/>
                </a:cubicBezTo>
                <a:lnTo>
                  <a:pt x="515895" y="0"/>
                </a:lnTo>
                <a:cubicBezTo>
                  <a:pt x="516053" y="7888"/>
                  <a:pt x="517565" y="13806"/>
                  <a:pt x="520434" y="17748"/>
                </a:cubicBezTo>
                <a:cubicBezTo>
                  <a:pt x="523304" y="21695"/>
                  <a:pt x="528321" y="23667"/>
                  <a:pt x="535497" y="23667"/>
                </a:cubicBezTo>
                <a:cubicBezTo>
                  <a:pt x="542667" y="23667"/>
                  <a:pt x="547686" y="21712"/>
                  <a:pt x="550559" y="17806"/>
                </a:cubicBezTo>
                <a:cubicBezTo>
                  <a:pt x="553428" y="13904"/>
                  <a:pt x="554939" y="7971"/>
                  <a:pt x="555098" y="0"/>
                </a:cubicBezTo>
                <a:close/>
                <a:moveTo>
                  <a:pt x="696744" y="197346"/>
                </a:moveTo>
                <a:cubicBezTo>
                  <a:pt x="685667" y="197346"/>
                  <a:pt x="675526" y="195948"/>
                  <a:pt x="666323" y="193162"/>
                </a:cubicBezTo>
                <a:cubicBezTo>
                  <a:pt x="657122" y="190372"/>
                  <a:pt x="649130" y="186067"/>
                  <a:pt x="642355" y="180249"/>
                </a:cubicBezTo>
                <a:cubicBezTo>
                  <a:pt x="635663" y="174431"/>
                  <a:pt x="630442" y="167123"/>
                  <a:pt x="626698" y="158317"/>
                </a:cubicBezTo>
                <a:cubicBezTo>
                  <a:pt x="622954" y="149512"/>
                  <a:pt x="621080" y="139136"/>
                  <a:pt x="621080" y="127182"/>
                </a:cubicBezTo>
                <a:cubicBezTo>
                  <a:pt x="621080" y="114351"/>
                  <a:pt x="623109" y="103431"/>
                  <a:pt x="627177" y="94428"/>
                </a:cubicBezTo>
                <a:cubicBezTo>
                  <a:pt x="631242" y="85422"/>
                  <a:pt x="636739" y="78012"/>
                  <a:pt x="643669" y="72195"/>
                </a:cubicBezTo>
                <a:cubicBezTo>
                  <a:pt x="650365" y="66618"/>
                  <a:pt x="658235" y="62497"/>
                  <a:pt x="667279" y="59825"/>
                </a:cubicBezTo>
                <a:cubicBezTo>
                  <a:pt x="676325" y="57154"/>
                  <a:pt x="685746" y="55818"/>
                  <a:pt x="695549" y="55818"/>
                </a:cubicBezTo>
                <a:cubicBezTo>
                  <a:pt x="702962" y="55818"/>
                  <a:pt x="710370" y="56675"/>
                  <a:pt x="717786" y="58385"/>
                </a:cubicBezTo>
                <a:cubicBezTo>
                  <a:pt x="725194" y="60103"/>
                  <a:pt x="732643" y="62831"/>
                  <a:pt x="740131" y="66579"/>
                </a:cubicBezTo>
                <a:lnTo>
                  <a:pt x="740131" y="102439"/>
                </a:lnTo>
                <a:lnTo>
                  <a:pt x="734756" y="102439"/>
                </a:lnTo>
                <a:cubicBezTo>
                  <a:pt x="733082" y="100843"/>
                  <a:pt x="731030" y="99091"/>
                  <a:pt x="728597" y="97175"/>
                </a:cubicBezTo>
                <a:cubicBezTo>
                  <a:pt x="726167" y="95264"/>
                  <a:pt x="723517" y="93510"/>
                  <a:pt x="720648" y="91919"/>
                </a:cubicBezTo>
                <a:cubicBezTo>
                  <a:pt x="717624" y="90245"/>
                  <a:pt x="714197" y="88830"/>
                  <a:pt x="710370" y="87674"/>
                </a:cubicBezTo>
                <a:cubicBezTo>
                  <a:pt x="706543" y="86519"/>
                  <a:pt x="702281" y="85943"/>
                  <a:pt x="697579" y="85943"/>
                </a:cubicBezTo>
                <a:cubicBezTo>
                  <a:pt x="686901" y="85943"/>
                  <a:pt x="678632" y="89666"/>
                  <a:pt x="672775" y="97117"/>
                </a:cubicBezTo>
                <a:cubicBezTo>
                  <a:pt x="666922" y="104569"/>
                  <a:pt x="663992" y="114588"/>
                  <a:pt x="663992" y="127182"/>
                </a:cubicBezTo>
                <a:cubicBezTo>
                  <a:pt x="663992" y="140645"/>
                  <a:pt x="667116" y="150689"/>
                  <a:pt x="673373" y="157299"/>
                </a:cubicBezTo>
                <a:cubicBezTo>
                  <a:pt x="679629" y="163915"/>
                  <a:pt x="687939" y="167224"/>
                  <a:pt x="698296" y="167224"/>
                </a:cubicBezTo>
                <a:cubicBezTo>
                  <a:pt x="703555" y="167224"/>
                  <a:pt x="708178" y="166627"/>
                  <a:pt x="712163" y="165432"/>
                </a:cubicBezTo>
                <a:cubicBezTo>
                  <a:pt x="716144" y="164236"/>
                  <a:pt x="719572" y="162803"/>
                  <a:pt x="722441" y="161125"/>
                </a:cubicBezTo>
                <a:cubicBezTo>
                  <a:pt x="725227" y="159451"/>
                  <a:pt x="727621" y="157717"/>
                  <a:pt x="729615" y="155923"/>
                </a:cubicBezTo>
                <a:cubicBezTo>
                  <a:pt x="731610" y="154131"/>
                  <a:pt x="733320" y="152522"/>
                  <a:pt x="734756" y="151086"/>
                </a:cubicBezTo>
                <a:lnTo>
                  <a:pt x="740131" y="151086"/>
                </a:lnTo>
                <a:lnTo>
                  <a:pt x="740131" y="186944"/>
                </a:lnTo>
                <a:cubicBezTo>
                  <a:pt x="737741" y="187982"/>
                  <a:pt x="734976" y="189177"/>
                  <a:pt x="731830" y="190530"/>
                </a:cubicBezTo>
                <a:cubicBezTo>
                  <a:pt x="728679" y="191885"/>
                  <a:pt x="725472" y="193003"/>
                  <a:pt x="722203" y="193878"/>
                </a:cubicBezTo>
                <a:cubicBezTo>
                  <a:pt x="718138" y="194991"/>
                  <a:pt x="714333" y="195851"/>
                  <a:pt x="710787" y="196449"/>
                </a:cubicBezTo>
                <a:cubicBezTo>
                  <a:pt x="707242" y="197047"/>
                  <a:pt x="702562" y="197346"/>
                  <a:pt x="696744" y="197346"/>
                </a:cubicBezTo>
                <a:close/>
                <a:moveTo>
                  <a:pt x="870181" y="88691"/>
                </a:moveTo>
                <a:lnTo>
                  <a:pt x="828584" y="88691"/>
                </a:lnTo>
                <a:lnTo>
                  <a:pt x="828584" y="193759"/>
                </a:lnTo>
                <a:lnTo>
                  <a:pt x="786747" y="193759"/>
                </a:lnTo>
                <a:lnTo>
                  <a:pt x="786747" y="88691"/>
                </a:lnTo>
                <a:lnTo>
                  <a:pt x="745154" y="88691"/>
                </a:lnTo>
                <a:lnTo>
                  <a:pt x="745154" y="59523"/>
                </a:lnTo>
                <a:lnTo>
                  <a:pt x="870181" y="59523"/>
                </a:lnTo>
                <a:close/>
                <a:moveTo>
                  <a:pt x="1013616" y="153239"/>
                </a:moveTo>
                <a:cubicBezTo>
                  <a:pt x="1013616" y="159689"/>
                  <a:pt x="1012341" y="165428"/>
                  <a:pt x="1009792" y="170445"/>
                </a:cubicBezTo>
                <a:cubicBezTo>
                  <a:pt x="1007244" y="175468"/>
                  <a:pt x="1003817" y="179651"/>
                  <a:pt x="999512" y="182999"/>
                </a:cubicBezTo>
                <a:cubicBezTo>
                  <a:pt x="994093" y="187226"/>
                  <a:pt x="988376" y="190073"/>
                  <a:pt x="982360" y="191545"/>
                </a:cubicBezTo>
                <a:cubicBezTo>
                  <a:pt x="976342" y="193021"/>
                  <a:pt x="969192" y="193759"/>
                  <a:pt x="960901" y="193759"/>
                </a:cubicBezTo>
                <a:lnTo>
                  <a:pt x="887392" y="193759"/>
                </a:lnTo>
                <a:lnTo>
                  <a:pt x="887392" y="59523"/>
                </a:lnTo>
                <a:lnTo>
                  <a:pt x="957438" y="59523"/>
                </a:lnTo>
                <a:cubicBezTo>
                  <a:pt x="967241" y="59523"/>
                  <a:pt x="974452" y="59843"/>
                  <a:pt x="979074" y="60480"/>
                </a:cubicBezTo>
                <a:cubicBezTo>
                  <a:pt x="983697" y="61122"/>
                  <a:pt x="988239" y="62674"/>
                  <a:pt x="992699" y="65146"/>
                </a:cubicBezTo>
                <a:cubicBezTo>
                  <a:pt x="997399" y="67691"/>
                  <a:pt x="1000907" y="71082"/>
                  <a:pt x="1003219" y="75301"/>
                </a:cubicBezTo>
                <a:cubicBezTo>
                  <a:pt x="1005530" y="79528"/>
                  <a:pt x="1006686" y="84547"/>
                  <a:pt x="1006686" y="90364"/>
                </a:cubicBezTo>
                <a:cubicBezTo>
                  <a:pt x="1006686" y="97056"/>
                  <a:pt x="1004893" y="102874"/>
                  <a:pt x="1001308" y="107813"/>
                </a:cubicBezTo>
                <a:cubicBezTo>
                  <a:pt x="997719" y="112756"/>
                  <a:pt x="993215" y="116539"/>
                  <a:pt x="987800" y="119171"/>
                </a:cubicBezTo>
                <a:lnTo>
                  <a:pt x="987800" y="120485"/>
                </a:lnTo>
                <a:cubicBezTo>
                  <a:pt x="995209" y="122322"/>
                  <a:pt x="1001365" y="126005"/>
                  <a:pt x="1006264" y="131541"/>
                </a:cubicBezTo>
                <a:cubicBezTo>
                  <a:pt x="1011164" y="137081"/>
                  <a:pt x="1013616" y="144314"/>
                  <a:pt x="1013616" y="153239"/>
                </a:cubicBezTo>
                <a:close/>
                <a:moveTo>
                  <a:pt x="964969" y="100044"/>
                </a:moveTo>
                <a:cubicBezTo>
                  <a:pt x="964969" y="94868"/>
                  <a:pt x="963475" y="91281"/>
                  <a:pt x="960487" y="89287"/>
                </a:cubicBezTo>
                <a:cubicBezTo>
                  <a:pt x="957499" y="87296"/>
                  <a:pt x="952736" y="86299"/>
                  <a:pt x="946202" y="86299"/>
                </a:cubicBezTo>
                <a:lnTo>
                  <a:pt x="928872" y="86299"/>
                </a:lnTo>
                <a:lnTo>
                  <a:pt x="928872" y="113076"/>
                </a:lnTo>
                <a:lnTo>
                  <a:pt x="946919" y="113076"/>
                </a:lnTo>
                <a:cubicBezTo>
                  <a:pt x="952736" y="113076"/>
                  <a:pt x="957197" y="111918"/>
                  <a:pt x="960307" y="109610"/>
                </a:cubicBezTo>
                <a:cubicBezTo>
                  <a:pt x="963417" y="107299"/>
                  <a:pt x="964969" y="104112"/>
                  <a:pt x="964969" y="100044"/>
                </a:cubicBezTo>
                <a:close/>
                <a:moveTo>
                  <a:pt x="970946" y="151924"/>
                </a:moveTo>
                <a:cubicBezTo>
                  <a:pt x="970946" y="146106"/>
                  <a:pt x="969311" y="142024"/>
                  <a:pt x="966046" y="139670"/>
                </a:cubicBezTo>
                <a:cubicBezTo>
                  <a:pt x="962777" y="137319"/>
                  <a:pt x="957913" y="136146"/>
                  <a:pt x="951461" y="136146"/>
                </a:cubicBezTo>
                <a:lnTo>
                  <a:pt x="928872" y="136146"/>
                </a:lnTo>
                <a:lnTo>
                  <a:pt x="928872" y="166864"/>
                </a:lnTo>
                <a:lnTo>
                  <a:pt x="952179" y="166864"/>
                </a:lnTo>
                <a:cubicBezTo>
                  <a:pt x="958072" y="166864"/>
                  <a:pt x="962676" y="165532"/>
                  <a:pt x="965984" y="162861"/>
                </a:cubicBezTo>
                <a:cubicBezTo>
                  <a:pt x="969292" y="160189"/>
                  <a:pt x="970946" y="156547"/>
                  <a:pt x="970946" y="151924"/>
                </a:cubicBezTo>
                <a:close/>
                <a:moveTo>
                  <a:pt x="1110194" y="158735"/>
                </a:moveTo>
                <a:lnTo>
                  <a:pt x="1110194" y="130767"/>
                </a:lnTo>
                <a:cubicBezTo>
                  <a:pt x="1103104" y="131483"/>
                  <a:pt x="1097370" y="132100"/>
                  <a:pt x="1092985" y="132617"/>
                </a:cubicBezTo>
                <a:cubicBezTo>
                  <a:pt x="1088603" y="133136"/>
                  <a:pt x="1084294" y="134151"/>
                  <a:pt x="1080076" y="135667"/>
                </a:cubicBezTo>
                <a:cubicBezTo>
                  <a:pt x="1076408" y="136940"/>
                  <a:pt x="1073559" y="138874"/>
                  <a:pt x="1071530" y="141463"/>
                </a:cubicBezTo>
                <a:cubicBezTo>
                  <a:pt x="1069495" y="144055"/>
                  <a:pt x="1068480" y="147499"/>
                  <a:pt x="1068480" y="151802"/>
                </a:cubicBezTo>
                <a:cubicBezTo>
                  <a:pt x="1068480" y="158097"/>
                  <a:pt x="1070172" y="162422"/>
                  <a:pt x="1073559" y="164773"/>
                </a:cubicBezTo>
                <a:cubicBezTo>
                  <a:pt x="1076947" y="167123"/>
                  <a:pt x="1081947" y="168300"/>
                  <a:pt x="1088560" y="168300"/>
                </a:cubicBezTo>
                <a:cubicBezTo>
                  <a:pt x="1092226" y="168300"/>
                  <a:pt x="1095973" y="167461"/>
                  <a:pt x="1099796" y="165791"/>
                </a:cubicBezTo>
                <a:cubicBezTo>
                  <a:pt x="1103623" y="164117"/>
                  <a:pt x="1107086" y="161767"/>
                  <a:pt x="1110194" y="158735"/>
                </a:cubicBezTo>
                <a:close/>
                <a:moveTo>
                  <a:pt x="1110194" y="179532"/>
                </a:moveTo>
                <a:cubicBezTo>
                  <a:pt x="1107327" y="181923"/>
                  <a:pt x="1104760" y="184075"/>
                  <a:pt x="1102490" y="185987"/>
                </a:cubicBezTo>
                <a:cubicBezTo>
                  <a:pt x="1100218" y="187903"/>
                  <a:pt x="1097168" y="189814"/>
                  <a:pt x="1093346" y="191726"/>
                </a:cubicBezTo>
                <a:cubicBezTo>
                  <a:pt x="1089598" y="193558"/>
                  <a:pt x="1085951" y="194955"/>
                  <a:pt x="1082409" y="195909"/>
                </a:cubicBezTo>
                <a:cubicBezTo>
                  <a:pt x="1078859" y="196866"/>
                  <a:pt x="1073898" y="197346"/>
                  <a:pt x="1067523" y="197346"/>
                </a:cubicBezTo>
                <a:cubicBezTo>
                  <a:pt x="1055650" y="197346"/>
                  <a:pt x="1045789" y="193356"/>
                  <a:pt x="1037938" y="185390"/>
                </a:cubicBezTo>
                <a:cubicBezTo>
                  <a:pt x="1030090" y="177419"/>
                  <a:pt x="1026165" y="167383"/>
                  <a:pt x="1026165" y="155268"/>
                </a:cubicBezTo>
                <a:cubicBezTo>
                  <a:pt x="1026165" y="145307"/>
                  <a:pt x="1028160" y="137258"/>
                  <a:pt x="1032146" y="131120"/>
                </a:cubicBezTo>
                <a:cubicBezTo>
                  <a:pt x="1036127" y="124988"/>
                  <a:pt x="1041861" y="120126"/>
                  <a:pt x="1049353" y="116539"/>
                </a:cubicBezTo>
                <a:cubicBezTo>
                  <a:pt x="1056923" y="112875"/>
                  <a:pt x="1065971" y="110326"/>
                  <a:pt x="1076490" y="108894"/>
                </a:cubicBezTo>
                <a:cubicBezTo>
                  <a:pt x="1087010" y="107458"/>
                  <a:pt x="1098324" y="106344"/>
                  <a:pt x="1110435" y="105545"/>
                </a:cubicBezTo>
                <a:lnTo>
                  <a:pt x="1110435" y="104828"/>
                </a:lnTo>
                <a:cubicBezTo>
                  <a:pt x="1110435" y="97417"/>
                  <a:pt x="1107706" y="92297"/>
                  <a:pt x="1102248" y="89468"/>
                </a:cubicBezTo>
                <a:cubicBezTo>
                  <a:pt x="1096790" y="86642"/>
                  <a:pt x="1088603" y="85227"/>
                  <a:pt x="1077685" y="85227"/>
                </a:cubicBezTo>
                <a:cubicBezTo>
                  <a:pt x="1072742" y="85227"/>
                  <a:pt x="1066964" y="86120"/>
                  <a:pt x="1060351" y="87912"/>
                </a:cubicBezTo>
                <a:cubicBezTo>
                  <a:pt x="1053738" y="89705"/>
                  <a:pt x="1047283" y="91999"/>
                  <a:pt x="1040986" y="94785"/>
                </a:cubicBezTo>
                <a:lnTo>
                  <a:pt x="1037401" y="94785"/>
                </a:lnTo>
                <a:lnTo>
                  <a:pt x="1037401" y="62395"/>
                </a:lnTo>
                <a:cubicBezTo>
                  <a:pt x="1041549" y="61196"/>
                  <a:pt x="1048240" y="59781"/>
                  <a:pt x="1057486" y="58147"/>
                </a:cubicBezTo>
                <a:cubicBezTo>
                  <a:pt x="1066727" y="56517"/>
                  <a:pt x="1076051" y="55700"/>
                  <a:pt x="1085454" y="55700"/>
                </a:cubicBezTo>
                <a:cubicBezTo>
                  <a:pt x="1108563" y="55700"/>
                  <a:pt x="1125395" y="59544"/>
                  <a:pt x="1135954" y="67234"/>
                </a:cubicBezTo>
                <a:cubicBezTo>
                  <a:pt x="1146513" y="74924"/>
                  <a:pt x="1151791" y="86660"/>
                  <a:pt x="1151791" y="102439"/>
                </a:cubicBezTo>
                <a:lnTo>
                  <a:pt x="1151791" y="193759"/>
                </a:lnTo>
                <a:lnTo>
                  <a:pt x="1110194" y="193759"/>
                </a:lnTo>
                <a:close/>
                <a:moveTo>
                  <a:pt x="1232356" y="106503"/>
                </a:moveTo>
                <a:lnTo>
                  <a:pt x="1190041" y="106503"/>
                </a:lnTo>
                <a:lnTo>
                  <a:pt x="1190041" y="59523"/>
                </a:lnTo>
                <a:lnTo>
                  <a:pt x="1232356" y="59523"/>
                </a:lnTo>
                <a:close/>
                <a:moveTo>
                  <a:pt x="1232356" y="193759"/>
                </a:moveTo>
                <a:lnTo>
                  <a:pt x="1190041" y="193759"/>
                </a:lnTo>
                <a:lnTo>
                  <a:pt x="1190041" y="146783"/>
                </a:lnTo>
                <a:lnTo>
                  <a:pt x="1232356" y="14678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34591" y="1285223"/>
            <a:ext cx="248683" cy="236134"/>
          </a:xfrm>
          <a:custGeom>
            <a:avLst/>
            <a:gdLst/>
            <a:ahLst/>
            <a:cxnLst/>
            <a:rect l="l" t="t" r="r" b="b"/>
            <a:pathLst>
              <a:path w="248683" h="236134">
                <a:moveTo>
                  <a:pt x="242407" y="0"/>
                </a:moveTo>
                <a:lnTo>
                  <a:pt x="248684" y="8968"/>
                </a:lnTo>
                <a:cubicBezTo>
                  <a:pt x="223107" y="28213"/>
                  <a:pt x="194656" y="57855"/>
                  <a:pt x="163339" y="97898"/>
                </a:cubicBezTo>
                <a:cubicBezTo>
                  <a:pt x="132023" y="137941"/>
                  <a:pt x="108116" y="175353"/>
                  <a:pt x="91620" y="210139"/>
                </a:cubicBezTo>
                <a:lnTo>
                  <a:pt x="78354" y="219103"/>
                </a:lnTo>
                <a:cubicBezTo>
                  <a:pt x="67356" y="226754"/>
                  <a:pt x="59882" y="232430"/>
                  <a:pt x="55940" y="236135"/>
                </a:cubicBezTo>
                <a:cubicBezTo>
                  <a:pt x="54386" y="230515"/>
                  <a:pt x="50980" y="221310"/>
                  <a:pt x="45720" y="208523"/>
                </a:cubicBezTo>
                <a:lnTo>
                  <a:pt x="40701" y="196869"/>
                </a:lnTo>
                <a:cubicBezTo>
                  <a:pt x="33527" y="180133"/>
                  <a:pt x="26864" y="167763"/>
                  <a:pt x="20708" y="159753"/>
                </a:cubicBezTo>
                <a:cubicBezTo>
                  <a:pt x="14551" y="151743"/>
                  <a:pt x="7650" y="146426"/>
                  <a:pt x="0" y="143794"/>
                </a:cubicBezTo>
                <a:cubicBezTo>
                  <a:pt x="12910" y="130169"/>
                  <a:pt x="24739" y="123358"/>
                  <a:pt x="35500" y="123358"/>
                </a:cubicBezTo>
                <a:cubicBezTo>
                  <a:pt x="44702" y="123358"/>
                  <a:pt x="54922" y="135846"/>
                  <a:pt x="66161" y="160833"/>
                </a:cubicBezTo>
                <a:lnTo>
                  <a:pt x="71720" y="173379"/>
                </a:lnTo>
                <a:cubicBezTo>
                  <a:pt x="91919" y="139313"/>
                  <a:pt x="117856" y="106204"/>
                  <a:pt x="149533" y="74049"/>
                </a:cubicBezTo>
                <a:cubicBezTo>
                  <a:pt x="181207" y="41894"/>
                  <a:pt x="212163" y="17215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121684" y="1370806"/>
            <a:ext cx="1590696" cy="199259"/>
          </a:xfrm>
          <a:custGeom>
            <a:avLst/>
            <a:gdLst/>
            <a:ahLst/>
            <a:cxnLst/>
            <a:rect l="l" t="t" r="r" b="b"/>
            <a:pathLst>
              <a:path w="1590696" h="199259">
                <a:moveTo>
                  <a:pt x="119290" y="128858"/>
                </a:moveTo>
                <a:cubicBezTo>
                  <a:pt x="119290" y="151329"/>
                  <a:pt x="113876" y="168677"/>
                  <a:pt x="103039" y="180910"/>
                </a:cubicBezTo>
                <a:cubicBezTo>
                  <a:pt x="92199" y="193140"/>
                  <a:pt x="77775" y="199259"/>
                  <a:pt x="59764" y="199259"/>
                </a:cubicBezTo>
                <a:cubicBezTo>
                  <a:pt x="41199" y="199259"/>
                  <a:pt x="26596" y="192945"/>
                  <a:pt x="15959" y="180313"/>
                </a:cubicBezTo>
                <a:cubicBezTo>
                  <a:pt x="5317" y="167684"/>
                  <a:pt x="0" y="150531"/>
                  <a:pt x="0" y="128858"/>
                </a:cubicBezTo>
                <a:cubicBezTo>
                  <a:pt x="0" y="106545"/>
                  <a:pt x="5476" y="89211"/>
                  <a:pt x="16437" y="76859"/>
                </a:cubicBezTo>
                <a:cubicBezTo>
                  <a:pt x="27393" y="64508"/>
                  <a:pt x="41835" y="58333"/>
                  <a:pt x="59764" y="58333"/>
                </a:cubicBezTo>
                <a:cubicBezTo>
                  <a:pt x="77775" y="58333"/>
                  <a:pt x="92199" y="64490"/>
                  <a:pt x="103039" y="76798"/>
                </a:cubicBezTo>
                <a:cubicBezTo>
                  <a:pt x="113876" y="89111"/>
                  <a:pt x="119290" y="106463"/>
                  <a:pt x="119290" y="128858"/>
                </a:cubicBezTo>
                <a:close/>
                <a:moveTo>
                  <a:pt x="96102" y="128858"/>
                </a:moveTo>
                <a:cubicBezTo>
                  <a:pt x="96102" y="111563"/>
                  <a:pt x="92955" y="98715"/>
                  <a:pt x="86662" y="90306"/>
                </a:cubicBezTo>
                <a:cubicBezTo>
                  <a:pt x="80367" y="81899"/>
                  <a:pt x="71399" y="77699"/>
                  <a:pt x="59764" y="77699"/>
                </a:cubicBezTo>
                <a:cubicBezTo>
                  <a:pt x="48049" y="77699"/>
                  <a:pt x="39024" y="81899"/>
                  <a:pt x="32691" y="90306"/>
                </a:cubicBezTo>
                <a:cubicBezTo>
                  <a:pt x="26356" y="98715"/>
                  <a:pt x="23188" y="111563"/>
                  <a:pt x="23188" y="128858"/>
                </a:cubicBezTo>
                <a:cubicBezTo>
                  <a:pt x="23188" y="145591"/>
                  <a:pt x="26356" y="158281"/>
                  <a:pt x="32691" y="166927"/>
                </a:cubicBezTo>
                <a:cubicBezTo>
                  <a:pt x="39024" y="175575"/>
                  <a:pt x="48049" y="179895"/>
                  <a:pt x="59764" y="179895"/>
                </a:cubicBezTo>
                <a:cubicBezTo>
                  <a:pt x="71319" y="179895"/>
                  <a:pt x="80265" y="175651"/>
                  <a:pt x="86597" y="167166"/>
                </a:cubicBezTo>
                <a:cubicBezTo>
                  <a:pt x="92933" y="158680"/>
                  <a:pt x="96102" y="145908"/>
                  <a:pt x="96102" y="128858"/>
                </a:cubicBezTo>
                <a:close/>
                <a:moveTo>
                  <a:pt x="227228" y="81759"/>
                </a:moveTo>
                <a:lnTo>
                  <a:pt x="164837" y="81759"/>
                </a:lnTo>
                <a:lnTo>
                  <a:pt x="164837" y="195556"/>
                </a:lnTo>
                <a:lnTo>
                  <a:pt x="142362" y="195556"/>
                </a:lnTo>
                <a:lnTo>
                  <a:pt x="142362" y="62038"/>
                </a:lnTo>
                <a:lnTo>
                  <a:pt x="227228" y="62038"/>
                </a:lnTo>
                <a:close/>
                <a:moveTo>
                  <a:pt x="348163" y="195556"/>
                </a:moveTo>
                <a:lnTo>
                  <a:pt x="325691" y="195556"/>
                </a:lnTo>
                <a:lnTo>
                  <a:pt x="325691" y="135431"/>
                </a:lnTo>
                <a:lnTo>
                  <a:pt x="265209" y="135431"/>
                </a:lnTo>
                <a:lnTo>
                  <a:pt x="265209" y="195556"/>
                </a:lnTo>
                <a:lnTo>
                  <a:pt x="242738" y="195556"/>
                </a:lnTo>
                <a:lnTo>
                  <a:pt x="242738" y="62038"/>
                </a:lnTo>
                <a:lnTo>
                  <a:pt x="265209" y="62038"/>
                </a:lnTo>
                <a:lnTo>
                  <a:pt x="265209" y="116068"/>
                </a:lnTo>
                <a:lnTo>
                  <a:pt x="325691" y="116068"/>
                </a:lnTo>
                <a:lnTo>
                  <a:pt x="325691" y="62038"/>
                </a:lnTo>
                <a:lnTo>
                  <a:pt x="348163" y="62038"/>
                </a:lnTo>
                <a:close/>
                <a:moveTo>
                  <a:pt x="438531" y="198662"/>
                </a:moveTo>
                <a:cubicBezTo>
                  <a:pt x="417255" y="198662"/>
                  <a:pt x="400741" y="192664"/>
                  <a:pt x="388987" y="180669"/>
                </a:cubicBezTo>
                <a:cubicBezTo>
                  <a:pt x="377233" y="168677"/>
                  <a:pt x="371350" y="151646"/>
                  <a:pt x="371350" y="129574"/>
                </a:cubicBezTo>
                <a:cubicBezTo>
                  <a:pt x="371350" y="107819"/>
                  <a:pt x="377050" y="90507"/>
                  <a:pt x="388447" y="77634"/>
                </a:cubicBezTo>
                <a:cubicBezTo>
                  <a:pt x="399842" y="64767"/>
                  <a:pt x="414741" y="58333"/>
                  <a:pt x="433149" y="58333"/>
                </a:cubicBezTo>
                <a:cubicBezTo>
                  <a:pt x="441439" y="58333"/>
                  <a:pt x="448768" y="59530"/>
                  <a:pt x="455148" y="61916"/>
                </a:cubicBezTo>
                <a:cubicBezTo>
                  <a:pt x="461520" y="64310"/>
                  <a:pt x="467097" y="68054"/>
                  <a:pt x="471877" y="73156"/>
                </a:cubicBezTo>
                <a:cubicBezTo>
                  <a:pt x="476661" y="78256"/>
                  <a:pt x="480330" y="84488"/>
                  <a:pt x="482875" y="91860"/>
                </a:cubicBezTo>
                <a:cubicBezTo>
                  <a:pt x="485424" y="99230"/>
                  <a:pt x="486702" y="108254"/>
                  <a:pt x="486702" y="118933"/>
                </a:cubicBezTo>
                <a:lnTo>
                  <a:pt x="486702" y="131130"/>
                </a:lnTo>
                <a:lnTo>
                  <a:pt x="394182" y="131130"/>
                </a:lnTo>
                <a:cubicBezTo>
                  <a:pt x="394182" y="146667"/>
                  <a:pt x="398088" y="158537"/>
                  <a:pt x="405897" y="166744"/>
                </a:cubicBezTo>
                <a:cubicBezTo>
                  <a:pt x="413709" y="174952"/>
                  <a:pt x="424505" y="179060"/>
                  <a:pt x="438293" y="179060"/>
                </a:cubicBezTo>
                <a:cubicBezTo>
                  <a:pt x="443232" y="179060"/>
                  <a:pt x="448074" y="178498"/>
                  <a:pt x="452815" y="177386"/>
                </a:cubicBezTo>
                <a:cubicBezTo>
                  <a:pt x="457557" y="176269"/>
                  <a:pt x="461840" y="174837"/>
                  <a:pt x="465663" y="173084"/>
                </a:cubicBezTo>
                <a:cubicBezTo>
                  <a:pt x="469728" y="171252"/>
                  <a:pt x="473155" y="169480"/>
                  <a:pt x="475945" y="167763"/>
                </a:cubicBezTo>
                <a:cubicBezTo>
                  <a:pt x="478731" y="166054"/>
                  <a:pt x="481047" y="164437"/>
                  <a:pt x="482875" y="162922"/>
                </a:cubicBezTo>
                <a:lnTo>
                  <a:pt x="484192" y="162922"/>
                </a:lnTo>
                <a:lnTo>
                  <a:pt x="484192" y="187426"/>
                </a:lnTo>
                <a:cubicBezTo>
                  <a:pt x="481561" y="188467"/>
                  <a:pt x="478296" y="189756"/>
                  <a:pt x="474389" y="191311"/>
                </a:cubicBezTo>
                <a:cubicBezTo>
                  <a:pt x="470488" y="192862"/>
                  <a:pt x="466978" y="194083"/>
                  <a:pt x="463871" y="194958"/>
                </a:cubicBezTo>
                <a:cubicBezTo>
                  <a:pt x="459486" y="196153"/>
                  <a:pt x="455526" y="197071"/>
                  <a:pt x="451976" y="197704"/>
                </a:cubicBezTo>
                <a:cubicBezTo>
                  <a:pt x="448431" y="198342"/>
                  <a:pt x="443949" y="198662"/>
                  <a:pt x="438531" y="198662"/>
                </a:cubicBezTo>
                <a:close/>
                <a:moveTo>
                  <a:pt x="464829" y="113914"/>
                </a:moveTo>
                <a:cubicBezTo>
                  <a:pt x="464670" y="107859"/>
                  <a:pt x="463954" y="102638"/>
                  <a:pt x="462676" y="98255"/>
                </a:cubicBezTo>
                <a:cubicBezTo>
                  <a:pt x="461401" y="93873"/>
                  <a:pt x="459568" y="90169"/>
                  <a:pt x="457178" y="87141"/>
                </a:cubicBezTo>
                <a:cubicBezTo>
                  <a:pt x="454547" y="83793"/>
                  <a:pt x="451181" y="81244"/>
                  <a:pt x="447077" y="79488"/>
                </a:cubicBezTo>
                <a:cubicBezTo>
                  <a:pt x="442973" y="77734"/>
                  <a:pt x="437893" y="76859"/>
                  <a:pt x="431834" y="76859"/>
                </a:cubicBezTo>
                <a:cubicBezTo>
                  <a:pt x="425859" y="76859"/>
                  <a:pt x="420779" y="77756"/>
                  <a:pt x="416595" y="79549"/>
                </a:cubicBezTo>
                <a:cubicBezTo>
                  <a:pt x="412412" y="81338"/>
                  <a:pt x="408607" y="83956"/>
                  <a:pt x="405179" y="87382"/>
                </a:cubicBezTo>
                <a:cubicBezTo>
                  <a:pt x="401835" y="90885"/>
                  <a:pt x="399287" y="94770"/>
                  <a:pt x="397534" y="99036"/>
                </a:cubicBezTo>
                <a:cubicBezTo>
                  <a:pt x="395776" y="103298"/>
                  <a:pt x="394664" y="108258"/>
                  <a:pt x="394182" y="113914"/>
                </a:cubicBezTo>
                <a:close/>
                <a:moveTo>
                  <a:pt x="562482" y="198543"/>
                </a:moveTo>
                <a:cubicBezTo>
                  <a:pt x="553316" y="198543"/>
                  <a:pt x="544914" y="197128"/>
                  <a:pt x="537264" y="194298"/>
                </a:cubicBezTo>
                <a:cubicBezTo>
                  <a:pt x="529610" y="191473"/>
                  <a:pt x="523041" y="187189"/>
                  <a:pt x="517536" y="181450"/>
                </a:cubicBezTo>
                <a:cubicBezTo>
                  <a:pt x="512039" y="175712"/>
                  <a:pt x="507776" y="168479"/>
                  <a:pt x="504749" y="159757"/>
                </a:cubicBezTo>
                <a:cubicBezTo>
                  <a:pt x="501721" y="151031"/>
                  <a:pt x="500206" y="140770"/>
                  <a:pt x="500206" y="128977"/>
                </a:cubicBezTo>
                <a:cubicBezTo>
                  <a:pt x="500206" y="117263"/>
                  <a:pt x="501778" y="107143"/>
                  <a:pt x="504929" y="98614"/>
                </a:cubicBezTo>
                <a:cubicBezTo>
                  <a:pt x="508079" y="90090"/>
                  <a:pt x="512280" y="82914"/>
                  <a:pt x="517536" y="77100"/>
                </a:cubicBezTo>
                <a:cubicBezTo>
                  <a:pt x="522799" y="71284"/>
                  <a:pt x="529355" y="66800"/>
                  <a:pt x="537202" y="63651"/>
                </a:cubicBezTo>
                <a:cubicBezTo>
                  <a:pt x="545051" y="60502"/>
                  <a:pt x="553479" y="58931"/>
                  <a:pt x="562482" y="58931"/>
                </a:cubicBezTo>
                <a:cubicBezTo>
                  <a:pt x="569812" y="58931"/>
                  <a:pt x="576886" y="59968"/>
                  <a:pt x="583701" y="62038"/>
                </a:cubicBezTo>
                <a:cubicBezTo>
                  <a:pt x="590512" y="64112"/>
                  <a:pt x="596585" y="66502"/>
                  <a:pt x="601927" y="69213"/>
                </a:cubicBezTo>
                <a:lnTo>
                  <a:pt x="601927" y="94430"/>
                </a:lnTo>
                <a:lnTo>
                  <a:pt x="600609" y="94430"/>
                </a:lnTo>
                <a:cubicBezTo>
                  <a:pt x="599018" y="93078"/>
                  <a:pt x="596966" y="91526"/>
                  <a:pt x="594458" y="89770"/>
                </a:cubicBezTo>
                <a:cubicBezTo>
                  <a:pt x="591948" y="88016"/>
                  <a:pt x="588899" y="86223"/>
                  <a:pt x="585314" y="84394"/>
                </a:cubicBezTo>
                <a:cubicBezTo>
                  <a:pt x="582202" y="82796"/>
                  <a:pt x="578538" y="81403"/>
                  <a:pt x="574316" y="80208"/>
                </a:cubicBezTo>
                <a:cubicBezTo>
                  <a:pt x="570097" y="79013"/>
                  <a:pt x="566027" y="78415"/>
                  <a:pt x="562122" y="78415"/>
                </a:cubicBezTo>
                <a:cubicBezTo>
                  <a:pt x="550490" y="78415"/>
                  <a:pt x="541144" y="82818"/>
                  <a:pt x="534096" y="91620"/>
                </a:cubicBezTo>
                <a:cubicBezTo>
                  <a:pt x="527040" y="100429"/>
                  <a:pt x="523512" y="112881"/>
                  <a:pt x="523512" y="128977"/>
                </a:cubicBezTo>
                <a:cubicBezTo>
                  <a:pt x="523512" y="144756"/>
                  <a:pt x="526922" y="157046"/>
                  <a:pt x="533733" y="165852"/>
                </a:cubicBezTo>
                <a:cubicBezTo>
                  <a:pt x="540544" y="174657"/>
                  <a:pt x="550008" y="179060"/>
                  <a:pt x="562122" y="179060"/>
                </a:cubicBezTo>
                <a:cubicBezTo>
                  <a:pt x="569455" y="179060"/>
                  <a:pt x="576429" y="177544"/>
                  <a:pt x="583045" y="174517"/>
                </a:cubicBezTo>
                <a:cubicBezTo>
                  <a:pt x="589655" y="171493"/>
                  <a:pt x="595512" y="167586"/>
                  <a:pt x="600609" y="162802"/>
                </a:cubicBezTo>
                <a:lnTo>
                  <a:pt x="601927" y="162802"/>
                </a:lnTo>
                <a:lnTo>
                  <a:pt x="601927" y="188025"/>
                </a:lnTo>
                <a:cubicBezTo>
                  <a:pt x="599695" y="189065"/>
                  <a:pt x="596905" y="190317"/>
                  <a:pt x="593561" y="191790"/>
                </a:cubicBezTo>
                <a:cubicBezTo>
                  <a:pt x="590213" y="193266"/>
                  <a:pt x="587186" y="194359"/>
                  <a:pt x="584474" y="195077"/>
                </a:cubicBezTo>
                <a:cubicBezTo>
                  <a:pt x="580652" y="196192"/>
                  <a:pt x="577224" y="197049"/>
                  <a:pt x="574196" y="197647"/>
                </a:cubicBezTo>
                <a:cubicBezTo>
                  <a:pt x="571168" y="198244"/>
                  <a:pt x="567267" y="198543"/>
                  <a:pt x="562482" y="198543"/>
                </a:cubicBezTo>
                <a:close/>
                <a:moveTo>
                  <a:pt x="719906" y="81759"/>
                </a:moveTo>
                <a:lnTo>
                  <a:pt x="674482" y="81759"/>
                </a:lnTo>
                <a:lnTo>
                  <a:pt x="674482" y="195556"/>
                </a:lnTo>
                <a:lnTo>
                  <a:pt x="652010" y="195556"/>
                </a:lnTo>
                <a:lnTo>
                  <a:pt x="652010" y="81759"/>
                </a:lnTo>
                <a:lnTo>
                  <a:pt x="606589" y="81759"/>
                </a:lnTo>
                <a:lnTo>
                  <a:pt x="606589" y="62038"/>
                </a:lnTo>
                <a:lnTo>
                  <a:pt x="719906" y="62038"/>
                </a:lnTo>
                <a:close/>
                <a:moveTo>
                  <a:pt x="846489" y="128858"/>
                </a:moveTo>
                <a:cubicBezTo>
                  <a:pt x="846489" y="151329"/>
                  <a:pt x="841071" y="168677"/>
                  <a:pt x="830236" y="180910"/>
                </a:cubicBezTo>
                <a:cubicBezTo>
                  <a:pt x="819400" y="193140"/>
                  <a:pt x="804974" y="199259"/>
                  <a:pt x="786963" y="199259"/>
                </a:cubicBezTo>
                <a:cubicBezTo>
                  <a:pt x="768394" y="199259"/>
                  <a:pt x="753793" y="192945"/>
                  <a:pt x="743158" y="180313"/>
                </a:cubicBezTo>
                <a:cubicBezTo>
                  <a:pt x="732517" y="167684"/>
                  <a:pt x="727197" y="150531"/>
                  <a:pt x="727197" y="128858"/>
                </a:cubicBezTo>
                <a:cubicBezTo>
                  <a:pt x="727197" y="106545"/>
                  <a:pt x="732676" y="89211"/>
                  <a:pt x="743634" y="76859"/>
                </a:cubicBezTo>
                <a:cubicBezTo>
                  <a:pt x="754592" y="64508"/>
                  <a:pt x="769032" y="58333"/>
                  <a:pt x="786963" y="58333"/>
                </a:cubicBezTo>
                <a:cubicBezTo>
                  <a:pt x="804974" y="58333"/>
                  <a:pt x="819400" y="64490"/>
                  <a:pt x="830236" y="76798"/>
                </a:cubicBezTo>
                <a:cubicBezTo>
                  <a:pt x="841071" y="89111"/>
                  <a:pt x="846489" y="106463"/>
                  <a:pt x="846489" y="128858"/>
                </a:cubicBezTo>
                <a:close/>
                <a:moveTo>
                  <a:pt x="823301" y="128858"/>
                </a:moveTo>
                <a:cubicBezTo>
                  <a:pt x="823301" y="111563"/>
                  <a:pt x="820156" y="98715"/>
                  <a:pt x="813859" y="90306"/>
                </a:cubicBezTo>
                <a:cubicBezTo>
                  <a:pt x="807562" y="81899"/>
                  <a:pt x="798599" y="77699"/>
                  <a:pt x="786963" y="77699"/>
                </a:cubicBezTo>
                <a:cubicBezTo>
                  <a:pt x="775246" y="77699"/>
                  <a:pt x="766224" y="81899"/>
                  <a:pt x="759888" y="90306"/>
                </a:cubicBezTo>
                <a:cubicBezTo>
                  <a:pt x="753556" y="98715"/>
                  <a:pt x="750384" y="111563"/>
                  <a:pt x="750384" y="128858"/>
                </a:cubicBezTo>
                <a:cubicBezTo>
                  <a:pt x="750384" y="145591"/>
                  <a:pt x="753556" y="158281"/>
                  <a:pt x="759888" y="166927"/>
                </a:cubicBezTo>
                <a:cubicBezTo>
                  <a:pt x="766224" y="175575"/>
                  <a:pt x="775246" y="179895"/>
                  <a:pt x="786963" y="179895"/>
                </a:cubicBezTo>
                <a:cubicBezTo>
                  <a:pt x="798516" y="179895"/>
                  <a:pt x="807466" y="175651"/>
                  <a:pt x="813798" y="167166"/>
                </a:cubicBezTo>
                <a:cubicBezTo>
                  <a:pt x="820130" y="158680"/>
                  <a:pt x="823301" y="145908"/>
                  <a:pt x="823301" y="128858"/>
                </a:cubicBezTo>
                <a:close/>
                <a:moveTo>
                  <a:pt x="974988" y="195556"/>
                </a:moveTo>
                <a:lnTo>
                  <a:pt x="952754" y="195556"/>
                </a:lnTo>
                <a:lnTo>
                  <a:pt x="952754" y="95987"/>
                </a:lnTo>
                <a:lnTo>
                  <a:pt x="889884" y="195556"/>
                </a:lnTo>
                <a:lnTo>
                  <a:pt x="869563" y="195556"/>
                </a:lnTo>
                <a:lnTo>
                  <a:pt x="869563" y="62038"/>
                </a:lnTo>
                <a:lnTo>
                  <a:pt x="891795" y="62038"/>
                </a:lnTo>
                <a:lnTo>
                  <a:pt x="891795" y="160052"/>
                </a:lnTo>
                <a:lnTo>
                  <a:pt x="953949" y="62038"/>
                </a:lnTo>
                <a:lnTo>
                  <a:pt x="974988" y="62038"/>
                </a:lnTo>
                <a:close/>
                <a:moveTo>
                  <a:pt x="964943" y="0"/>
                </a:moveTo>
                <a:cubicBezTo>
                  <a:pt x="964943" y="6854"/>
                  <a:pt x="964109" y="13092"/>
                  <a:pt x="962435" y="18708"/>
                </a:cubicBezTo>
                <a:cubicBezTo>
                  <a:pt x="960761" y="24328"/>
                  <a:pt x="958370" y="29048"/>
                  <a:pt x="955263" y="32875"/>
                </a:cubicBezTo>
                <a:cubicBezTo>
                  <a:pt x="951678" y="37094"/>
                  <a:pt x="947617" y="40261"/>
                  <a:pt x="943074" y="42375"/>
                </a:cubicBezTo>
                <a:cubicBezTo>
                  <a:pt x="938531" y="44488"/>
                  <a:pt x="932713" y="45547"/>
                  <a:pt x="925622" y="45547"/>
                </a:cubicBezTo>
                <a:cubicBezTo>
                  <a:pt x="919088" y="45547"/>
                  <a:pt x="913367" y="44449"/>
                  <a:pt x="908468" y="42257"/>
                </a:cubicBezTo>
                <a:cubicBezTo>
                  <a:pt x="903568" y="40064"/>
                  <a:pt x="899442" y="36935"/>
                  <a:pt x="896098" y="32875"/>
                </a:cubicBezTo>
                <a:cubicBezTo>
                  <a:pt x="892833" y="28890"/>
                  <a:pt x="890359" y="24106"/>
                  <a:pt x="888689" y="18529"/>
                </a:cubicBezTo>
                <a:cubicBezTo>
                  <a:pt x="887015" y="12949"/>
                  <a:pt x="886175" y="6775"/>
                  <a:pt x="886175" y="0"/>
                </a:cubicBezTo>
                <a:lnTo>
                  <a:pt x="905540" y="0"/>
                </a:lnTo>
                <a:cubicBezTo>
                  <a:pt x="905540" y="10760"/>
                  <a:pt x="907214" y="18511"/>
                  <a:pt x="910562" y="23252"/>
                </a:cubicBezTo>
                <a:cubicBezTo>
                  <a:pt x="913907" y="27993"/>
                  <a:pt x="918925" y="30362"/>
                  <a:pt x="925622" y="30362"/>
                </a:cubicBezTo>
                <a:cubicBezTo>
                  <a:pt x="931917" y="30362"/>
                  <a:pt x="936817" y="28033"/>
                  <a:pt x="940327" y="23370"/>
                </a:cubicBezTo>
                <a:cubicBezTo>
                  <a:pt x="943830" y="18708"/>
                  <a:pt x="945583" y="10918"/>
                  <a:pt x="945583" y="0"/>
                </a:cubicBezTo>
                <a:close/>
                <a:moveTo>
                  <a:pt x="1114960" y="195556"/>
                </a:moveTo>
                <a:lnTo>
                  <a:pt x="1086992" y="195556"/>
                </a:lnTo>
                <a:lnTo>
                  <a:pt x="1041207" y="133995"/>
                </a:lnTo>
                <a:lnTo>
                  <a:pt x="1029971" y="133995"/>
                </a:lnTo>
                <a:lnTo>
                  <a:pt x="1029971" y="195556"/>
                </a:lnTo>
                <a:lnTo>
                  <a:pt x="1007500" y="195556"/>
                </a:lnTo>
                <a:lnTo>
                  <a:pt x="1007500" y="62038"/>
                </a:lnTo>
                <a:lnTo>
                  <a:pt x="1029971" y="62038"/>
                </a:lnTo>
                <a:lnTo>
                  <a:pt x="1029971" y="120128"/>
                </a:lnTo>
                <a:cubicBezTo>
                  <a:pt x="1035788" y="120049"/>
                  <a:pt x="1040750" y="118835"/>
                  <a:pt x="1044853" y="116482"/>
                </a:cubicBezTo>
                <a:cubicBezTo>
                  <a:pt x="1048958" y="114134"/>
                  <a:pt x="1052445" y="109569"/>
                  <a:pt x="1055312" y="102797"/>
                </a:cubicBezTo>
                <a:cubicBezTo>
                  <a:pt x="1056187" y="100803"/>
                  <a:pt x="1057166" y="98496"/>
                  <a:pt x="1058241" y="95864"/>
                </a:cubicBezTo>
                <a:cubicBezTo>
                  <a:pt x="1059318" y="93236"/>
                  <a:pt x="1060174" y="90928"/>
                  <a:pt x="1060808" y="88934"/>
                </a:cubicBezTo>
                <a:cubicBezTo>
                  <a:pt x="1064318" y="79131"/>
                  <a:pt x="1069179" y="72198"/>
                  <a:pt x="1075395" y="68133"/>
                </a:cubicBezTo>
                <a:cubicBezTo>
                  <a:pt x="1081613" y="64069"/>
                  <a:pt x="1089698" y="62038"/>
                  <a:pt x="1099656" y="62038"/>
                </a:cubicBezTo>
                <a:lnTo>
                  <a:pt x="1105755" y="62038"/>
                </a:lnTo>
                <a:lnTo>
                  <a:pt x="1105755" y="81403"/>
                </a:lnTo>
                <a:lnTo>
                  <a:pt x="1100614" y="81403"/>
                </a:lnTo>
                <a:cubicBezTo>
                  <a:pt x="1094317" y="81403"/>
                  <a:pt x="1089598" y="82695"/>
                  <a:pt x="1086451" y="85287"/>
                </a:cubicBezTo>
                <a:cubicBezTo>
                  <a:pt x="1083301" y="87879"/>
                  <a:pt x="1080652" y="92599"/>
                  <a:pt x="1078499" y="99450"/>
                </a:cubicBezTo>
                <a:cubicBezTo>
                  <a:pt x="1076267" y="106386"/>
                  <a:pt x="1073639" y="111782"/>
                  <a:pt x="1070611" y="115646"/>
                </a:cubicBezTo>
                <a:cubicBezTo>
                  <a:pt x="1067587" y="119512"/>
                  <a:pt x="1064236" y="122482"/>
                  <a:pt x="1060571" y="124556"/>
                </a:cubicBezTo>
                <a:close/>
                <a:moveTo>
                  <a:pt x="1239271" y="128858"/>
                </a:moveTo>
                <a:cubicBezTo>
                  <a:pt x="1239271" y="151329"/>
                  <a:pt x="1233853" y="168677"/>
                  <a:pt x="1223017" y="180910"/>
                </a:cubicBezTo>
                <a:cubicBezTo>
                  <a:pt x="1212181" y="193140"/>
                  <a:pt x="1197752" y="199259"/>
                  <a:pt x="1179741" y="199259"/>
                </a:cubicBezTo>
                <a:cubicBezTo>
                  <a:pt x="1161176" y="199259"/>
                  <a:pt x="1146575" y="192945"/>
                  <a:pt x="1135936" y="180313"/>
                </a:cubicBezTo>
                <a:cubicBezTo>
                  <a:pt x="1125299" y="167684"/>
                  <a:pt x="1119979" y="150531"/>
                  <a:pt x="1119979" y="128858"/>
                </a:cubicBezTo>
                <a:cubicBezTo>
                  <a:pt x="1119979" y="106545"/>
                  <a:pt x="1125458" y="89211"/>
                  <a:pt x="1136415" y="76859"/>
                </a:cubicBezTo>
                <a:cubicBezTo>
                  <a:pt x="1147370" y="64508"/>
                  <a:pt x="1161814" y="58333"/>
                  <a:pt x="1179741" y="58333"/>
                </a:cubicBezTo>
                <a:cubicBezTo>
                  <a:pt x="1197752" y="58333"/>
                  <a:pt x="1212181" y="64490"/>
                  <a:pt x="1223017" y="76798"/>
                </a:cubicBezTo>
                <a:cubicBezTo>
                  <a:pt x="1233853" y="89111"/>
                  <a:pt x="1239271" y="106463"/>
                  <a:pt x="1239271" y="128858"/>
                </a:cubicBezTo>
                <a:close/>
                <a:moveTo>
                  <a:pt x="1216080" y="128858"/>
                </a:moveTo>
                <a:cubicBezTo>
                  <a:pt x="1216080" y="111563"/>
                  <a:pt x="1212938" y="98715"/>
                  <a:pt x="1206641" y="90306"/>
                </a:cubicBezTo>
                <a:cubicBezTo>
                  <a:pt x="1200344" y="81899"/>
                  <a:pt x="1191377" y="77699"/>
                  <a:pt x="1179741" y="77699"/>
                </a:cubicBezTo>
                <a:cubicBezTo>
                  <a:pt x="1168028" y="77699"/>
                  <a:pt x="1159002" y="81899"/>
                  <a:pt x="1152670" y="90306"/>
                </a:cubicBezTo>
                <a:cubicBezTo>
                  <a:pt x="1146334" y="98715"/>
                  <a:pt x="1143165" y="111563"/>
                  <a:pt x="1143165" y="128858"/>
                </a:cubicBezTo>
                <a:cubicBezTo>
                  <a:pt x="1143165" y="145591"/>
                  <a:pt x="1146334" y="158281"/>
                  <a:pt x="1152670" y="166927"/>
                </a:cubicBezTo>
                <a:cubicBezTo>
                  <a:pt x="1159002" y="175575"/>
                  <a:pt x="1168028" y="179895"/>
                  <a:pt x="1179741" y="179895"/>
                </a:cubicBezTo>
                <a:cubicBezTo>
                  <a:pt x="1191298" y="179895"/>
                  <a:pt x="1200244" y="175651"/>
                  <a:pt x="1206580" y="167166"/>
                </a:cubicBezTo>
                <a:cubicBezTo>
                  <a:pt x="1212912" y="158680"/>
                  <a:pt x="1216080" y="145908"/>
                  <a:pt x="1216080" y="128858"/>
                </a:cubicBezTo>
                <a:close/>
                <a:moveTo>
                  <a:pt x="1315411" y="198543"/>
                </a:moveTo>
                <a:cubicBezTo>
                  <a:pt x="1306250" y="198543"/>
                  <a:pt x="1297844" y="197128"/>
                  <a:pt x="1290197" y="194298"/>
                </a:cubicBezTo>
                <a:cubicBezTo>
                  <a:pt x="1282544" y="191473"/>
                  <a:pt x="1275970" y="187189"/>
                  <a:pt x="1270469" y="181450"/>
                </a:cubicBezTo>
                <a:cubicBezTo>
                  <a:pt x="1264972" y="175712"/>
                  <a:pt x="1260709" y="168479"/>
                  <a:pt x="1257682" y="159757"/>
                </a:cubicBezTo>
                <a:cubicBezTo>
                  <a:pt x="1254651" y="151031"/>
                  <a:pt x="1253134" y="140770"/>
                  <a:pt x="1253134" y="128977"/>
                </a:cubicBezTo>
                <a:cubicBezTo>
                  <a:pt x="1253134" y="117263"/>
                  <a:pt x="1254708" y="107143"/>
                  <a:pt x="1257857" y="98614"/>
                </a:cubicBezTo>
                <a:cubicBezTo>
                  <a:pt x="1261008" y="90090"/>
                  <a:pt x="1265209" y="82914"/>
                  <a:pt x="1270469" y="77100"/>
                </a:cubicBezTo>
                <a:cubicBezTo>
                  <a:pt x="1275731" y="71284"/>
                  <a:pt x="1282285" y="66800"/>
                  <a:pt x="1290132" y="63651"/>
                </a:cubicBezTo>
                <a:cubicBezTo>
                  <a:pt x="1297983" y="60502"/>
                  <a:pt x="1306411" y="58931"/>
                  <a:pt x="1315411" y="58931"/>
                </a:cubicBezTo>
                <a:cubicBezTo>
                  <a:pt x="1322744" y="58931"/>
                  <a:pt x="1329818" y="59968"/>
                  <a:pt x="1336629" y="62038"/>
                </a:cubicBezTo>
                <a:cubicBezTo>
                  <a:pt x="1343440" y="64112"/>
                  <a:pt x="1349517" y="66502"/>
                  <a:pt x="1354856" y="69213"/>
                </a:cubicBezTo>
                <a:lnTo>
                  <a:pt x="1354856" y="94430"/>
                </a:lnTo>
                <a:lnTo>
                  <a:pt x="1353542" y="94430"/>
                </a:lnTo>
                <a:cubicBezTo>
                  <a:pt x="1351952" y="93078"/>
                  <a:pt x="1349899" y="91526"/>
                  <a:pt x="1347390" y="89770"/>
                </a:cubicBezTo>
                <a:cubicBezTo>
                  <a:pt x="1344880" y="88016"/>
                  <a:pt x="1341831" y="86223"/>
                  <a:pt x="1338246" y="84394"/>
                </a:cubicBezTo>
                <a:cubicBezTo>
                  <a:pt x="1335136" y="82796"/>
                  <a:pt x="1331467" y="81403"/>
                  <a:pt x="1327248" y="80208"/>
                </a:cubicBezTo>
                <a:cubicBezTo>
                  <a:pt x="1323025" y="79013"/>
                  <a:pt x="1318957" y="78415"/>
                  <a:pt x="1315054" y="78415"/>
                </a:cubicBezTo>
                <a:cubicBezTo>
                  <a:pt x="1303424" y="78415"/>
                  <a:pt x="1294078" y="82818"/>
                  <a:pt x="1287026" y="91620"/>
                </a:cubicBezTo>
                <a:cubicBezTo>
                  <a:pt x="1279973" y="100429"/>
                  <a:pt x="1276445" y="112881"/>
                  <a:pt x="1276445" y="128977"/>
                </a:cubicBezTo>
                <a:cubicBezTo>
                  <a:pt x="1276445" y="144756"/>
                  <a:pt x="1279850" y="157046"/>
                  <a:pt x="1286665" y="165852"/>
                </a:cubicBezTo>
                <a:cubicBezTo>
                  <a:pt x="1293476" y="174657"/>
                  <a:pt x="1302941" y="179060"/>
                  <a:pt x="1315054" y="179060"/>
                </a:cubicBezTo>
                <a:cubicBezTo>
                  <a:pt x="1322385" y="179060"/>
                  <a:pt x="1329357" y="177544"/>
                  <a:pt x="1335974" y="174517"/>
                </a:cubicBezTo>
                <a:cubicBezTo>
                  <a:pt x="1342588" y="171493"/>
                  <a:pt x="1348441" y="167586"/>
                  <a:pt x="1353542" y="162802"/>
                </a:cubicBezTo>
                <a:lnTo>
                  <a:pt x="1354856" y="162802"/>
                </a:lnTo>
                <a:lnTo>
                  <a:pt x="1354856" y="188025"/>
                </a:lnTo>
                <a:cubicBezTo>
                  <a:pt x="1352625" y="189065"/>
                  <a:pt x="1349838" y="190317"/>
                  <a:pt x="1346490" y="191790"/>
                </a:cubicBezTo>
                <a:cubicBezTo>
                  <a:pt x="1343146" y="193266"/>
                  <a:pt x="1340114" y="194359"/>
                  <a:pt x="1337404" y="195077"/>
                </a:cubicBezTo>
                <a:cubicBezTo>
                  <a:pt x="1333580" y="196192"/>
                  <a:pt x="1330154" y="197049"/>
                  <a:pt x="1327126" y="197647"/>
                </a:cubicBezTo>
                <a:cubicBezTo>
                  <a:pt x="1324102" y="198244"/>
                  <a:pt x="1320195" y="198543"/>
                  <a:pt x="1315411" y="198543"/>
                </a:cubicBezTo>
                <a:close/>
                <a:moveTo>
                  <a:pt x="1472839" y="81759"/>
                </a:moveTo>
                <a:lnTo>
                  <a:pt x="1427414" y="81759"/>
                </a:lnTo>
                <a:lnTo>
                  <a:pt x="1427414" y="195556"/>
                </a:lnTo>
                <a:lnTo>
                  <a:pt x="1404944" y="195556"/>
                </a:lnTo>
                <a:lnTo>
                  <a:pt x="1404944" y="81759"/>
                </a:lnTo>
                <a:lnTo>
                  <a:pt x="1359522" y="81759"/>
                </a:lnTo>
                <a:lnTo>
                  <a:pt x="1359522" y="62038"/>
                </a:lnTo>
                <a:lnTo>
                  <a:pt x="1472839" y="62038"/>
                </a:lnTo>
                <a:close/>
                <a:moveTo>
                  <a:pt x="1590697" y="154198"/>
                </a:moveTo>
                <a:cubicBezTo>
                  <a:pt x="1590697" y="160650"/>
                  <a:pt x="1589400" y="166507"/>
                  <a:pt x="1586812" y="171766"/>
                </a:cubicBezTo>
                <a:cubicBezTo>
                  <a:pt x="1584219" y="177026"/>
                  <a:pt x="1580692" y="181292"/>
                  <a:pt x="1576231" y="184558"/>
                </a:cubicBezTo>
                <a:cubicBezTo>
                  <a:pt x="1570975" y="188543"/>
                  <a:pt x="1565356" y="191372"/>
                  <a:pt x="1559380" y="193046"/>
                </a:cubicBezTo>
                <a:cubicBezTo>
                  <a:pt x="1553404" y="194716"/>
                  <a:pt x="1545711" y="195556"/>
                  <a:pt x="1536307" y="195556"/>
                </a:cubicBezTo>
                <a:lnTo>
                  <a:pt x="1489572" y="195556"/>
                </a:lnTo>
                <a:lnTo>
                  <a:pt x="1489572" y="62038"/>
                </a:lnTo>
                <a:lnTo>
                  <a:pt x="1512043" y="62038"/>
                </a:lnTo>
                <a:lnTo>
                  <a:pt x="1512043" y="114033"/>
                </a:lnTo>
                <a:lnTo>
                  <a:pt x="1536905" y="114033"/>
                </a:lnTo>
                <a:cubicBezTo>
                  <a:pt x="1546949" y="114033"/>
                  <a:pt x="1554735" y="114551"/>
                  <a:pt x="1560276" y="115589"/>
                </a:cubicBezTo>
                <a:cubicBezTo>
                  <a:pt x="1565816" y="116625"/>
                  <a:pt x="1571331" y="119174"/>
                  <a:pt x="1576829" y="123238"/>
                </a:cubicBezTo>
                <a:cubicBezTo>
                  <a:pt x="1581451" y="126666"/>
                  <a:pt x="1584918" y="131047"/>
                  <a:pt x="1587229" y="136385"/>
                </a:cubicBezTo>
                <a:cubicBezTo>
                  <a:pt x="1589541" y="141724"/>
                  <a:pt x="1590697" y="147664"/>
                  <a:pt x="1590697" y="154198"/>
                </a:cubicBezTo>
                <a:close/>
                <a:moveTo>
                  <a:pt x="1567509" y="154555"/>
                </a:moveTo>
                <a:cubicBezTo>
                  <a:pt x="1567509" y="150494"/>
                  <a:pt x="1566810" y="146926"/>
                  <a:pt x="1565413" y="143859"/>
                </a:cubicBezTo>
                <a:cubicBezTo>
                  <a:pt x="1564020" y="140788"/>
                  <a:pt x="1561730" y="138298"/>
                  <a:pt x="1558541" y="136385"/>
                </a:cubicBezTo>
                <a:cubicBezTo>
                  <a:pt x="1555196" y="134395"/>
                  <a:pt x="1551391" y="133200"/>
                  <a:pt x="1547125" y="132800"/>
                </a:cubicBezTo>
                <a:cubicBezTo>
                  <a:pt x="1542863" y="132404"/>
                  <a:pt x="1536747" y="132202"/>
                  <a:pt x="1528780" y="132202"/>
                </a:cubicBezTo>
                <a:lnTo>
                  <a:pt x="1512043" y="132202"/>
                </a:lnTo>
                <a:lnTo>
                  <a:pt x="1512043" y="177623"/>
                </a:lnTo>
                <a:lnTo>
                  <a:pt x="1528301" y="177623"/>
                </a:lnTo>
                <a:cubicBezTo>
                  <a:pt x="1536271" y="177623"/>
                  <a:pt x="1542445" y="177285"/>
                  <a:pt x="1546829" y="176608"/>
                </a:cubicBezTo>
                <a:cubicBezTo>
                  <a:pt x="1551211" y="175932"/>
                  <a:pt x="1554994" y="174635"/>
                  <a:pt x="1558181" y="172724"/>
                </a:cubicBezTo>
                <a:cubicBezTo>
                  <a:pt x="1561446" y="170653"/>
                  <a:pt x="1563818" y="168202"/>
                  <a:pt x="1565294" y="165373"/>
                </a:cubicBezTo>
                <a:cubicBezTo>
                  <a:pt x="1566771" y="162543"/>
                  <a:pt x="1567509" y="158939"/>
                  <a:pt x="1567509" y="1545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34591" y="1783387"/>
            <a:ext cx="248683" cy="236131"/>
          </a:xfrm>
          <a:custGeom>
            <a:avLst/>
            <a:gdLst/>
            <a:ahLst/>
            <a:cxnLst/>
            <a:rect l="l" t="t" r="r" b="b"/>
            <a:pathLst>
              <a:path w="248683" h="236131">
                <a:moveTo>
                  <a:pt x="242407" y="0"/>
                </a:moveTo>
                <a:lnTo>
                  <a:pt x="248684" y="8967"/>
                </a:lnTo>
                <a:cubicBezTo>
                  <a:pt x="223107" y="28213"/>
                  <a:pt x="194656" y="57852"/>
                  <a:pt x="163339" y="97895"/>
                </a:cubicBezTo>
                <a:cubicBezTo>
                  <a:pt x="132023" y="137937"/>
                  <a:pt x="108116" y="175353"/>
                  <a:pt x="91620" y="210135"/>
                </a:cubicBezTo>
                <a:lnTo>
                  <a:pt x="78354" y="219100"/>
                </a:lnTo>
                <a:cubicBezTo>
                  <a:pt x="67356" y="226753"/>
                  <a:pt x="59882" y="232426"/>
                  <a:pt x="55940" y="236131"/>
                </a:cubicBezTo>
                <a:cubicBezTo>
                  <a:pt x="54386" y="230515"/>
                  <a:pt x="50980" y="221310"/>
                  <a:pt x="45720" y="208522"/>
                </a:cubicBezTo>
                <a:lnTo>
                  <a:pt x="40701" y="196870"/>
                </a:lnTo>
                <a:cubicBezTo>
                  <a:pt x="33527" y="180133"/>
                  <a:pt x="26864" y="167764"/>
                  <a:pt x="20708" y="159751"/>
                </a:cubicBezTo>
                <a:cubicBezTo>
                  <a:pt x="14551" y="151743"/>
                  <a:pt x="7650" y="146423"/>
                  <a:pt x="0" y="143795"/>
                </a:cubicBezTo>
                <a:cubicBezTo>
                  <a:pt x="12910" y="130169"/>
                  <a:pt x="24739" y="123354"/>
                  <a:pt x="35500" y="123354"/>
                </a:cubicBezTo>
                <a:cubicBezTo>
                  <a:pt x="44702" y="123354"/>
                  <a:pt x="54922" y="135847"/>
                  <a:pt x="66161" y="160830"/>
                </a:cubicBezTo>
                <a:lnTo>
                  <a:pt x="71720" y="173380"/>
                </a:lnTo>
                <a:cubicBezTo>
                  <a:pt x="91919" y="139313"/>
                  <a:pt x="117856" y="106204"/>
                  <a:pt x="149533" y="74048"/>
                </a:cubicBezTo>
                <a:cubicBezTo>
                  <a:pt x="181207" y="41893"/>
                  <a:pt x="212163" y="17212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131126" y="1868970"/>
            <a:ext cx="2281219" cy="244800"/>
          </a:xfrm>
          <a:custGeom>
            <a:avLst/>
            <a:gdLst/>
            <a:ahLst/>
            <a:cxnLst/>
            <a:rect l="l" t="t" r="r" b="b"/>
            <a:pathLst>
              <a:path w="2281219" h="244800">
                <a:moveTo>
                  <a:pt x="123833" y="195552"/>
                </a:moveTo>
                <a:lnTo>
                  <a:pt x="101604" y="195552"/>
                </a:lnTo>
                <a:lnTo>
                  <a:pt x="101604" y="90605"/>
                </a:lnTo>
                <a:lnTo>
                  <a:pt x="69567" y="158738"/>
                </a:lnTo>
                <a:lnTo>
                  <a:pt x="52831" y="158738"/>
                </a:lnTo>
                <a:lnTo>
                  <a:pt x="21039" y="90605"/>
                </a:lnTo>
                <a:lnTo>
                  <a:pt x="21039" y="195552"/>
                </a:lnTo>
                <a:lnTo>
                  <a:pt x="0" y="195552"/>
                </a:lnTo>
                <a:lnTo>
                  <a:pt x="0" y="62035"/>
                </a:lnTo>
                <a:lnTo>
                  <a:pt x="27134" y="62035"/>
                </a:lnTo>
                <a:lnTo>
                  <a:pt x="62277" y="136149"/>
                </a:lnTo>
                <a:lnTo>
                  <a:pt x="96226" y="62035"/>
                </a:lnTo>
                <a:lnTo>
                  <a:pt x="123833" y="62035"/>
                </a:lnTo>
                <a:close/>
                <a:moveTo>
                  <a:pt x="266196" y="128859"/>
                </a:moveTo>
                <a:cubicBezTo>
                  <a:pt x="266196" y="151329"/>
                  <a:pt x="260781" y="168675"/>
                  <a:pt x="249941" y="180908"/>
                </a:cubicBezTo>
                <a:cubicBezTo>
                  <a:pt x="239106" y="193140"/>
                  <a:pt x="224680" y="199260"/>
                  <a:pt x="206670" y="199260"/>
                </a:cubicBezTo>
                <a:cubicBezTo>
                  <a:pt x="188104" y="199260"/>
                  <a:pt x="173499" y="192946"/>
                  <a:pt x="162865" y="180309"/>
                </a:cubicBezTo>
                <a:cubicBezTo>
                  <a:pt x="152223" y="167680"/>
                  <a:pt x="146903" y="150530"/>
                  <a:pt x="146903" y="128859"/>
                </a:cubicBezTo>
                <a:cubicBezTo>
                  <a:pt x="146903" y="106543"/>
                  <a:pt x="152381" y="89212"/>
                  <a:pt x="163344" y="76860"/>
                </a:cubicBezTo>
                <a:cubicBezTo>
                  <a:pt x="174299" y="64508"/>
                  <a:pt x="188738" y="58331"/>
                  <a:pt x="206670" y="58331"/>
                </a:cubicBezTo>
                <a:cubicBezTo>
                  <a:pt x="224680" y="58331"/>
                  <a:pt x="239106" y="64486"/>
                  <a:pt x="249941" y="76799"/>
                </a:cubicBezTo>
                <a:cubicBezTo>
                  <a:pt x="260781" y="89110"/>
                  <a:pt x="266196" y="106462"/>
                  <a:pt x="266196" y="128859"/>
                </a:cubicBezTo>
                <a:close/>
                <a:moveTo>
                  <a:pt x="243008" y="128859"/>
                </a:moveTo>
                <a:cubicBezTo>
                  <a:pt x="243008" y="111564"/>
                  <a:pt x="239861" y="98712"/>
                  <a:pt x="233565" y="90306"/>
                </a:cubicBezTo>
                <a:cubicBezTo>
                  <a:pt x="227272" y="81897"/>
                  <a:pt x="218304" y="77696"/>
                  <a:pt x="206670" y="77696"/>
                </a:cubicBezTo>
                <a:cubicBezTo>
                  <a:pt x="194956" y="77696"/>
                  <a:pt x="185930" y="81897"/>
                  <a:pt x="179594" y="90306"/>
                </a:cubicBezTo>
                <a:cubicBezTo>
                  <a:pt x="173261" y="98712"/>
                  <a:pt x="170094" y="111564"/>
                  <a:pt x="170094" y="128859"/>
                </a:cubicBezTo>
                <a:cubicBezTo>
                  <a:pt x="170094" y="145591"/>
                  <a:pt x="173261" y="158277"/>
                  <a:pt x="179594" y="166925"/>
                </a:cubicBezTo>
                <a:cubicBezTo>
                  <a:pt x="185930" y="175572"/>
                  <a:pt x="194956" y="179895"/>
                  <a:pt x="206670" y="179895"/>
                </a:cubicBezTo>
                <a:cubicBezTo>
                  <a:pt x="218222" y="179895"/>
                  <a:pt x="227172" y="175651"/>
                  <a:pt x="233504" y="167166"/>
                </a:cubicBezTo>
                <a:cubicBezTo>
                  <a:pt x="239840" y="158681"/>
                  <a:pt x="243008" y="145907"/>
                  <a:pt x="243008" y="128859"/>
                </a:cubicBezTo>
                <a:close/>
                <a:moveTo>
                  <a:pt x="401267" y="125273"/>
                </a:moveTo>
                <a:cubicBezTo>
                  <a:pt x="401267" y="147503"/>
                  <a:pt x="395947" y="165212"/>
                  <a:pt x="385312" y="178398"/>
                </a:cubicBezTo>
                <a:cubicBezTo>
                  <a:pt x="374674" y="191588"/>
                  <a:pt x="361229" y="198183"/>
                  <a:pt x="344970" y="198183"/>
                </a:cubicBezTo>
                <a:cubicBezTo>
                  <a:pt x="338358" y="198183"/>
                  <a:pt x="332500" y="197427"/>
                  <a:pt x="327399" y="195912"/>
                </a:cubicBezTo>
                <a:cubicBezTo>
                  <a:pt x="322298" y="194396"/>
                  <a:pt x="317077" y="192049"/>
                  <a:pt x="311740" y="188860"/>
                </a:cubicBezTo>
                <a:lnTo>
                  <a:pt x="311740" y="244800"/>
                </a:lnTo>
                <a:lnTo>
                  <a:pt x="289268" y="244800"/>
                </a:lnTo>
                <a:lnTo>
                  <a:pt x="289268" y="62035"/>
                </a:lnTo>
                <a:lnTo>
                  <a:pt x="311740" y="62035"/>
                </a:lnTo>
                <a:lnTo>
                  <a:pt x="311740" y="76021"/>
                </a:lnTo>
                <a:cubicBezTo>
                  <a:pt x="317319" y="71003"/>
                  <a:pt x="323515" y="66802"/>
                  <a:pt x="330326" y="63415"/>
                </a:cubicBezTo>
                <a:cubicBezTo>
                  <a:pt x="337137" y="60022"/>
                  <a:pt x="344572" y="58331"/>
                  <a:pt x="352621" y="58331"/>
                </a:cubicBezTo>
                <a:cubicBezTo>
                  <a:pt x="367921" y="58331"/>
                  <a:pt x="379851" y="64390"/>
                  <a:pt x="388420" y="76500"/>
                </a:cubicBezTo>
                <a:cubicBezTo>
                  <a:pt x="396983" y="88614"/>
                  <a:pt x="401267" y="104871"/>
                  <a:pt x="401267" y="125273"/>
                </a:cubicBezTo>
                <a:close/>
                <a:moveTo>
                  <a:pt x="378079" y="127782"/>
                </a:moveTo>
                <a:cubicBezTo>
                  <a:pt x="378079" y="112561"/>
                  <a:pt x="375650" y="100746"/>
                  <a:pt x="370790" y="92336"/>
                </a:cubicBezTo>
                <a:cubicBezTo>
                  <a:pt x="365927" y="83930"/>
                  <a:pt x="358035" y="79729"/>
                  <a:pt x="347123" y="79729"/>
                </a:cubicBezTo>
                <a:cubicBezTo>
                  <a:pt x="340744" y="79729"/>
                  <a:pt x="334588" y="81144"/>
                  <a:pt x="328652" y="83974"/>
                </a:cubicBezTo>
                <a:cubicBezTo>
                  <a:pt x="322715" y="86803"/>
                  <a:pt x="317077" y="90450"/>
                  <a:pt x="311740" y="94910"/>
                </a:cubicBezTo>
                <a:lnTo>
                  <a:pt x="311740" y="170572"/>
                </a:lnTo>
                <a:cubicBezTo>
                  <a:pt x="317636" y="173441"/>
                  <a:pt x="322676" y="175392"/>
                  <a:pt x="326859" y="176429"/>
                </a:cubicBezTo>
                <a:cubicBezTo>
                  <a:pt x="331042" y="177465"/>
                  <a:pt x="335844" y="177984"/>
                  <a:pt x="341263" y="177984"/>
                </a:cubicBezTo>
                <a:cubicBezTo>
                  <a:pt x="352898" y="177984"/>
                  <a:pt x="361941" y="173718"/>
                  <a:pt x="368399" y="165190"/>
                </a:cubicBezTo>
                <a:cubicBezTo>
                  <a:pt x="374851" y="156668"/>
                  <a:pt x="378079" y="144194"/>
                  <a:pt x="378079" y="127782"/>
                </a:cubicBezTo>
                <a:close/>
                <a:moveTo>
                  <a:pt x="534424" y="128859"/>
                </a:moveTo>
                <a:cubicBezTo>
                  <a:pt x="534424" y="151329"/>
                  <a:pt x="529010" y="168675"/>
                  <a:pt x="518174" y="180908"/>
                </a:cubicBezTo>
                <a:cubicBezTo>
                  <a:pt x="507337" y="193140"/>
                  <a:pt x="492909" y="199260"/>
                  <a:pt x="474898" y="199260"/>
                </a:cubicBezTo>
                <a:cubicBezTo>
                  <a:pt x="456333" y="199260"/>
                  <a:pt x="441732" y="192946"/>
                  <a:pt x="431093" y="180309"/>
                </a:cubicBezTo>
                <a:cubicBezTo>
                  <a:pt x="420455" y="167680"/>
                  <a:pt x="415135" y="150530"/>
                  <a:pt x="415135" y="128859"/>
                </a:cubicBezTo>
                <a:cubicBezTo>
                  <a:pt x="415135" y="106543"/>
                  <a:pt x="420610" y="89212"/>
                  <a:pt x="431572" y="76860"/>
                </a:cubicBezTo>
                <a:cubicBezTo>
                  <a:pt x="442527" y="64508"/>
                  <a:pt x="456970" y="58331"/>
                  <a:pt x="474898" y="58331"/>
                </a:cubicBezTo>
                <a:cubicBezTo>
                  <a:pt x="492909" y="58331"/>
                  <a:pt x="507337" y="64486"/>
                  <a:pt x="518174" y="76799"/>
                </a:cubicBezTo>
                <a:cubicBezTo>
                  <a:pt x="529010" y="89110"/>
                  <a:pt x="534424" y="106462"/>
                  <a:pt x="534424" y="128859"/>
                </a:cubicBezTo>
                <a:close/>
                <a:moveTo>
                  <a:pt x="511236" y="128859"/>
                </a:moveTo>
                <a:cubicBezTo>
                  <a:pt x="511236" y="111564"/>
                  <a:pt x="508091" y="98712"/>
                  <a:pt x="501798" y="90306"/>
                </a:cubicBezTo>
                <a:cubicBezTo>
                  <a:pt x="495501" y="81897"/>
                  <a:pt x="486534" y="77696"/>
                  <a:pt x="474898" y="77696"/>
                </a:cubicBezTo>
                <a:cubicBezTo>
                  <a:pt x="463185" y="77696"/>
                  <a:pt x="454159" y="81897"/>
                  <a:pt x="447827" y="90306"/>
                </a:cubicBezTo>
                <a:cubicBezTo>
                  <a:pt x="441490" y="98712"/>
                  <a:pt x="438322" y="111564"/>
                  <a:pt x="438322" y="128859"/>
                </a:cubicBezTo>
                <a:cubicBezTo>
                  <a:pt x="438322" y="145591"/>
                  <a:pt x="441490" y="158277"/>
                  <a:pt x="447827" y="166925"/>
                </a:cubicBezTo>
                <a:cubicBezTo>
                  <a:pt x="454159" y="175572"/>
                  <a:pt x="463185" y="179895"/>
                  <a:pt x="474898" y="179895"/>
                </a:cubicBezTo>
                <a:cubicBezTo>
                  <a:pt x="486455" y="179895"/>
                  <a:pt x="495401" y="175651"/>
                  <a:pt x="501737" y="167166"/>
                </a:cubicBezTo>
                <a:cubicBezTo>
                  <a:pt x="508069" y="158681"/>
                  <a:pt x="511236" y="145907"/>
                  <a:pt x="511236" y="128859"/>
                </a:cubicBezTo>
                <a:close/>
                <a:moveTo>
                  <a:pt x="644725" y="158620"/>
                </a:moveTo>
                <a:cubicBezTo>
                  <a:pt x="644725" y="166108"/>
                  <a:pt x="643090" y="172447"/>
                  <a:pt x="639825" y="177624"/>
                </a:cubicBezTo>
                <a:cubicBezTo>
                  <a:pt x="636560" y="182805"/>
                  <a:pt x="632373" y="186912"/>
                  <a:pt x="627272" y="189936"/>
                </a:cubicBezTo>
                <a:cubicBezTo>
                  <a:pt x="622412" y="192885"/>
                  <a:pt x="616875" y="195077"/>
                  <a:pt x="610662" y="196509"/>
                </a:cubicBezTo>
                <a:cubicBezTo>
                  <a:pt x="604440" y="197942"/>
                  <a:pt x="598228" y="198662"/>
                  <a:pt x="592013" y="198662"/>
                </a:cubicBezTo>
                <a:cubicBezTo>
                  <a:pt x="583248" y="198662"/>
                  <a:pt x="574957" y="197806"/>
                  <a:pt x="567152" y="196091"/>
                </a:cubicBezTo>
                <a:cubicBezTo>
                  <a:pt x="559340" y="194378"/>
                  <a:pt x="551571" y="191649"/>
                  <a:pt x="543842" y="187905"/>
                </a:cubicBezTo>
                <a:lnTo>
                  <a:pt x="543842" y="163041"/>
                </a:lnTo>
                <a:lnTo>
                  <a:pt x="545275" y="163041"/>
                </a:lnTo>
                <a:cubicBezTo>
                  <a:pt x="550693" y="168063"/>
                  <a:pt x="557486" y="172026"/>
                  <a:pt x="565658" y="174931"/>
                </a:cubicBezTo>
                <a:cubicBezTo>
                  <a:pt x="573827" y="177844"/>
                  <a:pt x="581969" y="179298"/>
                  <a:pt x="590098" y="179298"/>
                </a:cubicBezTo>
                <a:cubicBezTo>
                  <a:pt x="593605" y="179298"/>
                  <a:pt x="597370" y="178920"/>
                  <a:pt x="601395" y="178160"/>
                </a:cubicBezTo>
                <a:cubicBezTo>
                  <a:pt x="605417" y="177405"/>
                  <a:pt x="608826" y="176228"/>
                  <a:pt x="611616" y="174636"/>
                </a:cubicBezTo>
                <a:cubicBezTo>
                  <a:pt x="615284" y="172403"/>
                  <a:pt x="617893" y="170013"/>
                  <a:pt x="619445" y="167461"/>
                </a:cubicBezTo>
                <a:cubicBezTo>
                  <a:pt x="621001" y="164913"/>
                  <a:pt x="621775" y="161406"/>
                  <a:pt x="621775" y="156945"/>
                </a:cubicBezTo>
                <a:cubicBezTo>
                  <a:pt x="621775" y="152165"/>
                  <a:pt x="620882" y="148320"/>
                  <a:pt x="619090" y="145411"/>
                </a:cubicBezTo>
                <a:cubicBezTo>
                  <a:pt x="617296" y="142499"/>
                  <a:pt x="614844" y="140328"/>
                  <a:pt x="611734" y="138896"/>
                </a:cubicBezTo>
                <a:cubicBezTo>
                  <a:pt x="608624" y="137462"/>
                  <a:pt x="605139" y="136563"/>
                  <a:pt x="601277" y="136206"/>
                </a:cubicBezTo>
                <a:cubicBezTo>
                  <a:pt x="597410" y="135846"/>
                  <a:pt x="593328" y="135670"/>
                  <a:pt x="589022" y="135670"/>
                </a:cubicBezTo>
                <a:lnTo>
                  <a:pt x="573247" y="135670"/>
                </a:lnTo>
                <a:lnTo>
                  <a:pt x="573247" y="116305"/>
                </a:lnTo>
                <a:lnTo>
                  <a:pt x="585318" y="116305"/>
                </a:lnTo>
                <a:cubicBezTo>
                  <a:pt x="588346" y="116305"/>
                  <a:pt x="592129" y="116204"/>
                  <a:pt x="596675" y="116003"/>
                </a:cubicBezTo>
                <a:cubicBezTo>
                  <a:pt x="601216" y="115808"/>
                  <a:pt x="604840" y="115189"/>
                  <a:pt x="607551" y="114152"/>
                </a:cubicBezTo>
                <a:cubicBezTo>
                  <a:pt x="610978" y="112878"/>
                  <a:pt x="613729" y="111068"/>
                  <a:pt x="615799" y="108713"/>
                </a:cubicBezTo>
                <a:cubicBezTo>
                  <a:pt x="617869" y="106366"/>
                  <a:pt x="618906" y="102398"/>
                  <a:pt x="618906" y="96822"/>
                </a:cubicBezTo>
                <a:cubicBezTo>
                  <a:pt x="618906" y="92915"/>
                  <a:pt x="618031" y="89770"/>
                  <a:pt x="616278" y="87380"/>
                </a:cubicBezTo>
                <a:cubicBezTo>
                  <a:pt x="614524" y="84989"/>
                  <a:pt x="612332" y="83117"/>
                  <a:pt x="609701" y="81760"/>
                </a:cubicBezTo>
                <a:cubicBezTo>
                  <a:pt x="606989" y="80323"/>
                  <a:pt x="604045" y="79351"/>
                  <a:pt x="600859" y="78828"/>
                </a:cubicBezTo>
                <a:cubicBezTo>
                  <a:pt x="597669" y="78314"/>
                  <a:pt x="594605" y="78055"/>
                  <a:pt x="591654" y="78055"/>
                </a:cubicBezTo>
                <a:cubicBezTo>
                  <a:pt x="584082" y="78055"/>
                  <a:pt x="576814" y="79111"/>
                  <a:pt x="569838" y="81224"/>
                </a:cubicBezTo>
                <a:cubicBezTo>
                  <a:pt x="562864" y="83336"/>
                  <a:pt x="556870" y="86461"/>
                  <a:pt x="551852" y="90605"/>
                </a:cubicBezTo>
                <a:lnTo>
                  <a:pt x="550416" y="90605"/>
                </a:lnTo>
                <a:lnTo>
                  <a:pt x="550416" y="66340"/>
                </a:lnTo>
                <a:cubicBezTo>
                  <a:pt x="556154" y="64351"/>
                  <a:pt x="562507" y="62597"/>
                  <a:pt x="569481" y="61081"/>
                </a:cubicBezTo>
                <a:cubicBezTo>
                  <a:pt x="576455" y="59565"/>
                  <a:pt x="583442" y="58810"/>
                  <a:pt x="590455" y="58810"/>
                </a:cubicBezTo>
                <a:cubicBezTo>
                  <a:pt x="596114" y="58810"/>
                  <a:pt x="601874" y="59389"/>
                  <a:pt x="607731" y="60540"/>
                </a:cubicBezTo>
                <a:cubicBezTo>
                  <a:pt x="613588" y="61696"/>
                  <a:pt x="619147" y="63670"/>
                  <a:pt x="624402" y="66463"/>
                </a:cubicBezTo>
                <a:cubicBezTo>
                  <a:pt x="629345" y="69170"/>
                  <a:pt x="633489" y="72896"/>
                  <a:pt x="636837" y="77637"/>
                </a:cubicBezTo>
                <a:cubicBezTo>
                  <a:pt x="640182" y="82378"/>
                  <a:pt x="641856" y="88178"/>
                  <a:pt x="641856" y="95029"/>
                </a:cubicBezTo>
                <a:cubicBezTo>
                  <a:pt x="641856" y="102279"/>
                  <a:pt x="639803" y="108637"/>
                  <a:pt x="635700" y="114091"/>
                </a:cubicBezTo>
                <a:cubicBezTo>
                  <a:pt x="631592" y="119548"/>
                  <a:pt x="626160" y="123159"/>
                  <a:pt x="619384" y="124913"/>
                </a:cubicBezTo>
                <a:lnTo>
                  <a:pt x="619384" y="125747"/>
                </a:lnTo>
                <a:cubicBezTo>
                  <a:pt x="626794" y="128296"/>
                  <a:pt x="632871" y="132203"/>
                  <a:pt x="637612" y="137462"/>
                </a:cubicBezTo>
                <a:cubicBezTo>
                  <a:pt x="642352" y="142722"/>
                  <a:pt x="644725" y="149775"/>
                  <a:pt x="644725" y="158620"/>
                </a:cubicBezTo>
                <a:close/>
                <a:moveTo>
                  <a:pt x="778119" y="128859"/>
                </a:moveTo>
                <a:cubicBezTo>
                  <a:pt x="778119" y="151329"/>
                  <a:pt x="772701" y="168675"/>
                  <a:pt x="761866" y="180908"/>
                </a:cubicBezTo>
                <a:cubicBezTo>
                  <a:pt x="751029" y="193140"/>
                  <a:pt x="736604" y="199260"/>
                  <a:pt x="718593" y="199260"/>
                </a:cubicBezTo>
                <a:cubicBezTo>
                  <a:pt x="700024" y="199260"/>
                  <a:pt x="685423" y="192946"/>
                  <a:pt x="674784" y="180309"/>
                </a:cubicBezTo>
                <a:cubicBezTo>
                  <a:pt x="664147" y="167680"/>
                  <a:pt x="658826" y="150530"/>
                  <a:pt x="658826" y="128859"/>
                </a:cubicBezTo>
                <a:cubicBezTo>
                  <a:pt x="658826" y="106543"/>
                  <a:pt x="664306" y="89212"/>
                  <a:pt x="675263" y="76860"/>
                </a:cubicBezTo>
                <a:cubicBezTo>
                  <a:pt x="686222" y="64508"/>
                  <a:pt x="700662" y="58331"/>
                  <a:pt x="718593" y="58331"/>
                </a:cubicBezTo>
                <a:cubicBezTo>
                  <a:pt x="736604" y="58331"/>
                  <a:pt x="751029" y="64486"/>
                  <a:pt x="761866" y="76799"/>
                </a:cubicBezTo>
                <a:cubicBezTo>
                  <a:pt x="772701" y="89110"/>
                  <a:pt x="778119" y="106462"/>
                  <a:pt x="778119" y="128859"/>
                </a:cubicBezTo>
                <a:close/>
                <a:moveTo>
                  <a:pt x="754932" y="128859"/>
                </a:moveTo>
                <a:cubicBezTo>
                  <a:pt x="754932" y="111564"/>
                  <a:pt x="751786" y="98712"/>
                  <a:pt x="745489" y="90306"/>
                </a:cubicBezTo>
                <a:cubicBezTo>
                  <a:pt x="739192" y="81897"/>
                  <a:pt x="730225" y="77696"/>
                  <a:pt x="718593" y="77696"/>
                </a:cubicBezTo>
                <a:cubicBezTo>
                  <a:pt x="706875" y="77696"/>
                  <a:pt x="697850" y="81897"/>
                  <a:pt x="691518" y="90306"/>
                </a:cubicBezTo>
                <a:cubicBezTo>
                  <a:pt x="685186" y="98712"/>
                  <a:pt x="682013" y="111564"/>
                  <a:pt x="682013" y="128859"/>
                </a:cubicBezTo>
                <a:cubicBezTo>
                  <a:pt x="682013" y="145591"/>
                  <a:pt x="685186" y="158277"/>
                  <a:pt x="691518" y="166925"/>
                </a:cubicBezTo>
                <a:cubicBezTo>
                  <a:pt x="697850" y="175572"/>
                  <a:pt x="706875" y="179895"/>
                  <a:pt x="718593" y="179895"/>
                </a:cubicBezTo>
                <a:cubicBezTo>
                  <a:pt x="730146" y="179895"/>
                  <a:pt x="739092" y="175651"/>
                  <a:pt x="745428" y="167166"/>
                </a:cubicBezTo>
                <a:cubicBezTo>
                  <a:pt x="751760" y="158681"/>
                  <a:pt x="754932" y="145907"/>
                  <a:pt x="754932" y="128859"/>
                </a:cubicBezTo>
                <a:close/>
                <a:moveTo>
                  <a:pt x="906139" y="62035"/>
                </a:moveTo>
                <a:lnTo>
                  <a:pt x="834298" y="244800"/>
                </a:lnTo>
                <a:lnTo>
                  <a:pt x="810274" y="244800"/>
                </a:lnTo>
                <a:lnTo>
                  <a:pt x="834178" y="189101"/>
                </a:lnTo>
                <a:lnTo>
                  <a:pt x="785650" y="62035"/>
                </a:lnTo>
                <a:lnTo>
                  <a:pt x="809915" y="62035"/>
                </a:lnTo>
                <a:lnTo>
                  <a:pt x="846371" y="160887"/>
                </a:lnTo>
                <a:lnTo>
                  <a:pt x="882710" y="62035"/>
                </a:lnTo>
                <a:close/>
                <a:moveTo>
                  <a:pt x="976181" y="198540"/>
                </a:moveTo>
                <a:cubicBezTo>
                  <a:pt x="967019" y="198540"/>
                  <a:pt x="958613" y="197125"/>
                  <a:pt x="950966" y="194296"/>
                </a:cubicBezTo>
                <a:cubicBezTo>
                  <a:pt x="943312" y="191470"/>
                  <a:pt x="936738" y="187189"/>
                  <a:pt x="931238" y="181447"/>
                </a:cubicBezTo>
                <a:cubicBezTo>
                  <a:pt x="925740" y="175712"/>
                  <a:pt x="921478" y="168480"/>
                  <a:pt x="918450" y="159753"/>
                </a:cubicBezTo>
                <a:cubicBezTo>
                  <a:pt x="915420" y="151031"/>
                  <a:pt x="913908" y="140770"/>
                  <a:pt x="913908" y="128977"/>
                </a:cubicBezTo>
                <a:cubicBezTo>
                  <a:pt x="913908" y="117259"/>
                  <a:pt x="915481" y="107140"/>
                  <a:pt x="918627" y="98615"/>
                </a:cubicBezTo>
                <a:cubicBezTo>
                  <a:pt x="921778" y="90090"/>
                  <a:pt x="925982" y="82915"/>
                  <a:pt x="931238" y="77098"/>
                </a:cubicBezTo>
                <a:cubicBezTo>
                  <a:pt x="936501" y="71280"/>
                  <a:pt x="943053" y="66802"/>
                  <a:pt x="950905" y="63652"/>
                </a:cubicBezTo>
                <a:cubicBezTo>
                  <a:pt x="958753" y="60501"/>
                  <a:pt x="967180" y="58929"/>
                  <a:pt x="976181" y="58929"/>
                </a:cubicBezTo>
                <a:cubicBezTo>
                  <a:pt x="983514" y="58929"/>
                  <a:pt x="990588" y="59965"/>
                  <a:pt x="997399" y="62035"/>
                </a:cubicBezTo>
                <a:cubicBezTo>
                  <a:pt x="1004213" y="64109"/>
                  <a:pt x="1010287" y="66499"/>
                  <a:pt x="1015626" y="69210"/>
                </a:cubicBezTo>
                <a:lnTo>
                  <a:pt x="1015626" y="94432"/>
                </a:lnTo>
                <a:lnTo>
                  <a:pt x="1014311" y="94432"/>
                </a:lnTo>
                <a:cubicBezTo>
                  <a:pt x="1012720" y="93078"/>
                  <a:pt x="1010669" y="91522"/>
                  <a:pt x="1008159" y="89770"/>
                </a:cubicBezTo>
                <a:cubicBezTo>
                  <a:pt x="1005650" y="88016"/>
                  <a:pt x="1002601" y="86224"/>
                  <a:pt x="999016" y="84391"/>
                </a:cubicBezTo>
                <a:cubicBezTo>
                  <a:pt x="995905" y="82796"/>
                  <a:pt x="992236" y="81399"/>
                  <a:pt x="988017" y="80204"/>
                </a:cubicBezTo>
                <a:cubicBezTo>
                  <a:pt x="983795" y="79009"/>
                  <a:pt x="979730" y="78412"/>
                  <a:pt x="975824" y="78412"/>
                </a:cubicBezTo>
                <a:cubicBezTo>
                  <a:pt x="964192" y="78412"/>
                  <a:pt x="954847" y="82814"/>
                  <a:pt x="947797" y="91620"/>
                </a:cubicBezTo>
                <a:cubicBezTo>
                  <a:pt x="940741" y="100429"/>
                  <a:pt x="937213" y="112881"/>
                  <a:pt x="937213" y="128977"/>
                </a:cubicBezTo>
                <a:cubicBezTo>
                  <a:pt x="937213" y="144755"/>
                  <a:pt x="940623" y="157047"/>
                  <a:pt x="947434" y="165851"/>
                </a:cubicBezTo>
                <a:cubicBezTo>
                  <a:pt x="954245" y="174654"/>
                  <a:pt x="963709" y="179057"/>
                  <a:pt x="975824" y="179057"/>
                </a:cubicBezTo>
                <a:cubicBezTo>
                  <a:pt x="983157" y="179057"/>
                  <a:pt x="990131" y="177541"/>
                  <a:pt x="996743" y="174517"/>
                </a:cubicBezTo>
                <a:cubicBezTo>
                  <a:pt x="1003356" y="171489"/>
                  <a:pt x="1009211" y="167584"/>
                  <a:pt x="1014311" y="162800"/>
                </a:cubicBezTo>
                <a:lnTo>
                  <a:pt x="1015626" y="162800"/>
                </a:lnTo>
                <a:lnTo>
                  <a:pt x="1015626" y="188025"/>
                </a:lnTo>
                <a:cubicBezTo>
                  <a:pt x="1013393" y="189061"/>
                  <a:pt x="1010607" y="190314"/>
                  <a:pt x="1007263" y="191786"/>
                </a:cubicBezTo>
                <a:cubicBezTo>
                  <a:pt x="1003915" y="193262"/>
                  <a:pt x="1000884" y="194361"/>
                  <a:pt x="998176" y="195077"/>
                </a:cubicBezTo>
                <a:cubicBezTo>
                  <a:pt x="994350" y="196189"/>
                  <a:pt x="990923" y="197049"/>
                  <a:pt x="987898" y="197647"/>
                </a:cubicBezTo>
                <a:cubicBezTo>
                  <a:pt x="984871" y="198245"/>
                  <a:pt x="980965" y="198540"/>
                  <a:pt x="976181" y="198540"/>
                </a:cubicBezTo>
                <a:close/>
                <a:moveTo>
                  <a:pt x="1133609" y="81760"/>
                </a:moveTo>
                <a:lnTo>
                  <a:pt x="1088183" y="81760"/>
                </a:lnTo>
                <a:lnTo>
                  <a:pt x="1088183" y="195552"/>
                </a:lnTo>
                <a:lnTo>
                  <a:pt x="1065712" y="195552"/>
                </a:lnTo>
                <a:lnTo>
                  <a:pt x="1065712" y="81760"/>
                </a:lnTo>
                <a:lnTo>
                  <a:pt x="1020292" y="81760"/>
                </a:lnTo>
                <a:lnTo>
                  <a:pt x="1020292" y="62035"/>
                </a:lnTo>
                <a:lnTo>
                  <a:pt x="1133609" y="62035"/>
                </a:lnTo>
                <a:close/>
                <a:moveTo>
                  <a:pt x="1260192" y="128859"/>
                </a:moveTo>
                <a:cubicBezTo>
                  <a:pt x="1260192" y="151329"/>
                  <a:pt x="1254773" y="168675"/>
                  <a:pt x="1243937" y="180908"/>
                </a:cubicBezTo>
                <a:cubicBezTo>
                  <a:pt x="1233102" y="193140"/>
                  <a:pt x="1218676" y="199260"/>
                  <a:pt x="1200662" y="199260"/>
                </a:cubicBezTo>
                <a:cubicBezTo>
                  <a:pt x="1182097" y="199260"/>
                  <a:pt x="1167495" y="192946"/>
                  <a:pt x="1156857" y="180309"/>
                </a:cubicBezTo>
                <a:cubicBezTo>
                  <a:pt x="1146220" y="167680"/>
                  <a:pt x="1140899" y="150530"/>
                  <a:pt x="1140899" y="128859"/>
                </a:cubicBezTo>
                <a:cubicBezTo>
                  <a:pt x="1140899" y="106543"/>
                  <a:pt x="1146377" y="89212"/>
                  <a:pt x="1157336" y="76860"/>
                </a:cubicBezTo>
                <a:cubicBezTo>
                  <a:pt x="1168291" y="64508"/>
                  <a:pt x="1182734" y="58331"/>
                  <a:pt x="1200662" y="58331"/>
                </a:cubicBezTo>
                <a:cubicBezTo>
                  <a:pt x="1218676" y="58331"/>
                  <a:pt x="1233102" y="64486"/>
                  <a:pt x="1243937" y="76799"/>
                </a:cubicBezTo>
                <a:cubicBezTo>
                  <a:pt x="1254773" y="89110"/>
                  <a:pt x="1260192" y="106462"/>
                  <a:pt x="1260192" y="128859"/>
                </a:cubicBezTo>
                <a:close/>
                <a:moveTo>
                  <a:pt x="1237001" y="128859"/>
                </a:moveTo>
                <a:cubicBezTo>
                  <a:pt x="1237001" y="111564"/>
                  <a:pt x="1233857" y="98712"/>
                  <a:pt x="1227561" y="90306"/>
                </a:cubicBezTo>
                <a:cubicBezTo>
                  <a:pt x="1221266" y="81897"/>
                  <a:pt x="1212297" y="77696"/>
                  <a:pt x="1200662" y="77696"/>
                </a:cubicBezTo>
                <a:cubicBezTo>
                  <a:pt x="1188948" y="77696"/>
                  <a:pt x="1179922" y="81897"/>
                  <a:pt x="1173590" y="90306"/>
                </a:cubicBezTo>
                <a:cubicBezTo>
                  <a:pt x="1167253" y="98712"/>
                  <a:pt x="1164086" y="111564"/>
                  <a:pt x="1164086" y="128859"/>
                </a:cubicBezTo>
                <a:cubicBezTo>
                  <a:pt x="1164086" y="145591"/>
                  <a:pt x="1167253" y="158277"/>
                  <a:pt x="1173590" y="166925"/>
                </a:cubicBezTo>
                <a:cubicBezTo>
                  <a:pt x="1179922" y="175572"/>
                  <a:pt x="1188948" y="179895"/>
                  <a:pt x="1200662" y="179895"/>
                </a:cubicBezTo>
                <a:cubicBezTo>
                  <a:pt x="1212218" y="179895"/>
                  <a:pt x="1221164" y="175651"/>
                  <a:pt x="1227500" y="167166"/>
                </a:cubicBezTo>
                <a:cubicBezTo>
                  <a:pt x="1233832" y="158681"/>
                  <a:pt x="1237001" y="145907"/>
                  <a:pt x="1237001" y="128859"/>
                </a:cubicBezTo>
                <a:close/>
                <a:moveTo>
                  <a:pt x="1388690" y="195552"/>
                </a:moveTo>
                <a:lnTo>
                  <a:pt x="1366457" y="195552"/>
                </a:lnTo>
                <a:lnTo>
                  <a:pt x="1366457" y="95984"/>
                </a:lnTo>
                <a:lnTo>
                  <a:pt x="1303583" y="195552"/>
                </a:lnTo>
                <a:lnTo>
                  <a:pt x="1283264" y="195552"/>
                </a:lnTo>
                <a:lnTo>
                  <a:pt x="1283264" y="62035"/>
                </a:lnTo>
                <a:lnTo>
                  <a:pt x="1305494" y="62035"/>
                </a:lnTo>
                <a:lnTo>
                  <a:pt x="1305494" y="160053"/>
                </a:lnTo>
                <a:lnTo>
                  <a:pt x="1367652" y="62035"/>
                </a:lnTo>
                <a:lnTo>
                  <a:pt x="1388690" y="62035"/>
                </a:lnTo>
                <a:close/>
                <a:moveTo>
                  <a:pt x="1378646" y="0"/>
                </a:moveTo>
                <a:cubicBezTo>
                  <a:pt x="1378646" y="6854"/>
                  <a:pt x="1377811" y="13093"/>
                  <a:pt x="1376137" y="18709"/>
                </a:cubicBezTo>
                <a:cubicBezTo>
                  <a:pt x="1374463" y="24325"/>
                  <a:pt x="1372073" y="29048"/>
                  <a:pt x="1368965" y="32871"/>
                </a:cubicBezTo>
                <a:cubicBezTo>
                  <a:pt x="1365380" y="37094"/>
                  <a:pt x="1361316" y="40263"/>
                  <a:pt x="1356776" y="42376"/>
                </a:cubicBezTo>
                <a:cubicBezTo>
                  <a:pt x="1352229" y="44489"/>
                  <a:pt x="1346415" y="45543"/>
                  <a:pt x="1339323" y="45543"/>
                </a:cubicBezTo>
                <a:cubicBezTo>
                  <a:pt x="1332789" y="45543"/>
                  <a:pt x="1327069" y="44450"/>
                  <a:pt x="1322169" y="42256"/>
                </a:cubicBezTo>
                <a:cubicBezTo>
                  <a:pt x="1317270" y="40061"/>
                  <a:pt x="1313144" y="36936"/>
                  <a:pt x="1309796" y="32871"/>
                </a:cubicBezTo>
                <a:cubicBezTo>
                  <a:pt x="1306531" y="28890"/>
                  <a:pt x="1304062" y="24105"/>
                  <a:pt x="1302387" y="18529"/>
                </a:cubicBezTo>
                <a:cubicBezTo>
                  <a:pt x="1300717" y="12948"/>
                  <a:pt x="1299878" y="6775"/>
                  <a:pt x="1299878" y="0"/>
                </a:cubicBezTo>
                <a:lnTo>
                  <a:pt x="1319242" y="0"/>
                </a:lnTo>
                <a:cubicBezTo>
                  <a:pt x="1319242" y="10761"/>
                  <a:pt x="1320916" y="18507"/>
                  <a:pt x="1324261" y="23248"/>
                </a:cubicBezTo>
                <a:cubicBezTo>
                  <a:pt x="1327609" y="27993"/>
                  <a:pt x="1332627" y="30363"/>
                  <a:pt x="1339323" y="30363"/>
                </a:cubicBezTo>
                <a:cubicBezTo>
                  <a:pt x="1345620" y="30363"/>
                  <a:pt x="1350520" y="28030"/>
                  <a:pt x="1354026" y="23371"/>
                </a:cubicBezTo>
                <a:cubicBezTo>
                  <a:pt x="1357533" y="18709"/>
                  <a:pt x="1359285" y="10919"/>
                  <a:pt x="1359285" y="0"/>
                </a:cubicBezTo>
                <a:close/>
                <a:moveTo>
                  <a:pt x="1521609" y="195552"/>
                </a:moveTo>
                <a:lnTo>
                  <a:pt x="1499138" y="195552"/>
                </a:lnTo>
                <a:lnTo>
                  <a:pt x="1499138" y="143438"/>
                </a:lnTo>
                <a:cubicBezTo>
                  <a:pt x="1492125" y="145750"/>
                  <a:pt x="1485310" y="147542"/>
                  <a:pt x="1478697" y="148817"/>
                </a:cubicBezTo>
                <a:cubicBezTo>
                  <a:pt x="1472080" y="150095"/>
                  <a:pt x="1465546" y="150732"/>
                  <a:pt x="1459096" y="150732"/>
                </a:cubicBezTo>
                <a:cubicBezTo>
                  <a:pt x="1453437" y="150732"/>
                  <a:pt x="1447913" y="149994"/>
                  <a:pt x="1442535" y="148518"/>
                </a:cubicBezTo>
                <a:cubicBezTo>
                  <a:pt x="1437157" y="147045"/>
                  <a:pt x="1432516" y="144637"/>
                  <a:pt x="1428611" y="141286"/>
                </a:cubicBezTo>
                <a:cubicBezTo>
                  <a:pt x="1424708" y="137938"/>
                  <a:pt x="1421698" y="133657"/>
                  <a:pt x="1419592" y="128437"/>
                </a:cubicBezTo>
                <a:cubicBezTo>
                  <a:pt x="1417479" y="123218"/>
                  <a:pt x="1416421" y="117061"/>
                  <a:pt x="1416421" y="109969"/>
                </a:cubicBezTo>
                <a:lnTo>
                  <a:pt x="1416421" y="62035"/>
                </a:lnTo>
                <a:lnTo>
                  <a:pt x="1438893" y="62035"/>
                </a:lnTo>
                <a:lnTo>
                  <a:pt x="1438893" y="98254"/>
                </a:lnTo>
                <a:cubicBezTo>
                  <a:pt x="1438893" y="104151"/>
                  <a:pt x="1439133" y="108831"/>
                  <a:pt x="1439611" y="112298"/>
                </a:cubicBezTo>
                <a:cubicBezTo>
                  <a:pt x="1440088" y="115765"/>
                  <a:pt x="1441401" y="119135"/>
                  <a:pt x="1443553" y="122400"/>
                </a:cubicBezTo>
                <a:cubicBezTo>
                  <a:pt x="1445386" y="125190"/>
                  <a:pt x="1448159" y="127343"/>
                  <a:pt x="1451863" y="128859"/>
                </a:cubicBezTo>
                <a:cubicBezTo>
                  <a:pt x="1455568" y="130370"/>
                  <a:pt x="1460448" y="131126"/>
                  <a:pt x="1466504" y="131126"/>
                </a:cubicBezTo>
                <a:cubicBezTo>
                  <a:pt x="1471764" y="131126"/>
                  <a:pt x="1477398" y="130611"/>
                  <a:pt x="1483416" y="129575"/>
                </a:cubicBezTo>
                <a:cubicBezTo>
                  <a:pt x="1489432" y="128537"/>
                  <a:pt x="1494674" y="127303"/>
                  <a:pt x="1499138" y="125871"/>
                </a:cubicBezTo>
                <a:lnTo>
                  <a:pt x="1499138" y="62035"/>
                </a:lnTo>
                <a:lnTo>
                  <a:pt x="1521609" y="62035"/>
                </a:lnTo>
                <a:close/>
                <a:moveTo>
                  <a:pt x="1659546" y="195552"/>
                </a:moveTo>
                <a:lnTo>
                  <a:pt x="1637317" y="195552"/>
                </a:lnTo>
                <a:lnTo>
                  <a:pt x="1637317" y="95984"/>
                </a:lnTo>
                <a:lnTo>
                  <a:pt x="1574442" y="195552"/>
                </a:lnTo>
                <a:lnTo>
                  <a:pt x="1554121" y="195552"/>
                </a:lnTo>
                <a:lnTo>
                  <a:pt x="1554121" y="62035"/>
                </a:lnTo>
                <a:lnTo>
                  <a:pt x="1576355" y="62035"/>
                </a:lnTo>
                <a:lnTo>
                  <a:pt x="1576355" y="160053"/>
                </a:lnTo>
                <a:lnTo>
                  <a:pt x="1638509" y="62035"/>
                </a:lnTo>
                <a:lnTo>
                  <a:pt x="1659546" y="62035"/>
                </a:lnTo>
                <a:close/>
                <a:moveTo>
                  <a:pt x="1796768" y="155153"/>
                </a:moveTo>
                <a:cubicBezTo>
                  <a:pt x="1796768" y="161603"/>
                  <a:pt x="1795537" y="167325"/>
                  <a:pt x="1793064" y="172303"/>
                </a:cubicBezTo>
                <a:cubicBezTo>
                  <a:pt x="1790594" y="177285"/>
                  <a:pt x="1787210" y="181447"/>
                  <a:pt x="1782904" y="184795"/>
                </a:cubicBezTo>
                <a:cubicBezTo>
                  <a:pt x="1777486" y="189017"/>
                  <a:pt x="1771809" y="191869"/>
                  <a:pt x="1765873" y="193342"/>
                </a:cubicBezTo>
                <a:cubicBezTo>
                  <a:pt x="1759933" y="194818"/>
                  <a:pt x="1752823" y="195552"/>
                  <a:pt x="1744532" y="195552"/>
                </a:cubicBezTo>
                <a:lnTo>
                  <a:pt x="1692062" y="195552"/>
                </a:lnTo>
                <a:lnTo>
                  <a:pt x="1692062" y="62035"/>
                </a:lnTo>
                <a:lnTo>
                  <a:pt x="1741069" y="62035"/>
                </a:lnTo>
                <a:cubicBezTo>
                  <a:pt x="1750872" y="62035"/>
                  <a:pt x="1758042" y="62338"/>
                  <a:pt x="1762586" y="62936"/>
                </a:cubicBezTo>
                <a:cubicBezTo>
                  <a:pt x="1767129" y="63533"/>
                  <a:pt x="1771629" y="65067"/>
                  <a:pt x="1776089" y="67536"/>
                </a:cubicBezTo>
                <a:cubicBezTo>
                  <a:pt x="1780792" y="70084"/>
                  <a:pt x="1784262" y="73475"/>
                  <a:pt x="1786494" y="77696"/>
                </a:cubicBezTo>
                <a:cubicBezTo>
                  <a:pt x="1788726" y="81921"/>
                  <a:pt x="1789838" y="86940"/>
                  <a:pt x="1789838" y="92758"/>
                </a:cubicBezTo>
                <a:cubicBezTo>
                  <a:pt x="1789838" y="99130"/>
                  <a:pt x="1788084" y="104846"/>
                  <a:pt x="1784579" y="109908"/>
                </a:cubicBezTo>
                <a:cubicBezTo>
                  <a:pt x="1781073" y="114969"/>
                  <a:pt x="1776410" y="118893"/>
                  <a:pt x="1770592" y="121684"/>
                </a:cubicBezTo>
                <a:lnTo>
                  <a:pt x="1771191" y="122519"/>
                </a:lnTo>
                <a:cubicBezTo>
                  <a:pt x="1778444" y="124354"/>
                  <a:pt x="1784517" y="128059"/>
                  <a:pt x="1789416" y="133635"/>
                </a:cubicBezTo>
                <a:cubicBezTo>
                  <a:pt x="1794316" y="139216"/>
                  <a:pt x="1796768" y="146386"/>
                  <a:pt x="1796768" y="155153"/>
                </a:cubicBezTo>
                <a:close/>
                <a:moveTo>
                  <a:pt x="1766766" y="96224"/>
                </a:moveTo>
                <a:cubicBezTo>
                  <a:pt x="1766766" y="93197"/>
                  <a:pt x="1766269" y="90568"/>
                  <a:pt x="1765275" y="88337"/>
                </a:cubicBezTo>
                <a:cubicBezTo>
                  <a:pt x="1764274" y="86104"/>
                  <a:pt x="1762543" y="84348"/>
                  <a:pt x="1760073" y="83074"/>
                </a:cubicBezTo>
                <a:cubicBezTo>
                  <a:pt x="1757204" y="81558"/>
                  <a:pt x="1753996" y="80665"/>
                  <a:pt x="1750450" y="80384"/>
                </a:cubicBezTo>
                <a:cubicBezTo>
                  <a:pt x="1746904" y="80104"/>
                  <a:pt x="1741983" y="79966"/>
                  <a:pt x="1735690" y="79966"/>
                </a:cubicBezTo>
                <a:lnTo>
                  <a:pt x="1714292" y="79966"/>
                </a:lnTo>
                <a:lnTo>
                  <a:pt x="1714292" y="116542"/>
                </a:lnTo>
                <a:lnTo>
                  <a:pt x="1740111" y="116542"/>
                </a:lnTo>
                <a:cubicBezTo>
                  <a:pt x="1745612" y="116542"/>
                  <a:pt x="1749518" y="116284"/>
                  <a:pt x="1751826" y="115765"/>
                </a:cubicBezTo>
                <a:cubicBezTo>
                  <a:pt x="1754137" y="115247"/>
                  <a:pt x="1756690" y="114152"/>
                  <a:pt x="1759476" y="112482"/>
                </a:cubicBezTo>
                <a:cubicBezTo>
                  <a:pt x="1762104" y="110887"/>
                  <a:pt x="1763980" y="108734"/>
                  <a:pt x="1765092" y="106023"/>
                </a:cubicBezTo>
                <a:cubicBezTo>
                  <a:pt x="1766207" y="103313"/>
                  <a:pt x="1766766" y="100048"/>
                  <a:pt x="1766766" y="96224"/>
                </a:cubicBezTo>
                <a:close/>
                <a:moveTo>
                  <a:pt x="1773581" y="155271"/>
                </a:moveTo>
                <a:cubicBezTo>
                  <a:pt x="1773581" y="150732"/>
                  <a:pt x="1772925" y="147085"/>
                  <a:pt x="1771611" y="144335"/>
                </a:cubicBezTo>
                <a:cubicBezTo>
                  <a:pt x="1770298" y="141588"/>
                  <a:pt x="1767406" y="139133"/>
                  <a:pt x="1762942" y="136983"/>
                </a:cubicBezTo>
                <a:cubicBezTo>
                  <a:pt x="1760152" y="135630"/>
                  <a:pt x="1757169" y="134795"/>
                  <a:pt x="1753978" y="134475"/>
                </a:cubicBezTo>
                <a:cubicBezTo>
                  <a:pt x="1750789" y="134153"/>
                  <a:pt x="1746369" y="133996"/>
                  <a:pt x="1740709" y="133996"/>
                </a:cubicBezTo>
                <a:lnTo>
                  <a:pt x="1714292" y="133996"/>
                </a:lnTo>
                <a:lnTo>
                  <a:pt x="1714292" y="177624"/>
                </a:lnTo>
                <a:lnTo>
                  <a:pt x="1733779" y="177624"/>
                </a:lnTo>
                <a:cubicBezTo>
                  <a:pt x="1741821" y="177624"/>
                  <a:pt x="1748078" y="177303"/>
                  <a:pt x="1752546" y="176667"/>
                </a:cubicBezTo>
                <a:cubicBezTo>
                  <a:pt x="1757006" y="176033"/>
                  <a:pt x="1760829" y="174754"/>
                  <a:pt x="1764015" y="172843"/>
                </a:cubicBezTo>
                <a:cubicBezTo>
                  <a:pt x="1767367" y="170773"/>
                  <a:pt x="1769796" y="168379"/>
                  <a:pt x="1771309" y="165669"/>
                </a:cubicBezTo>
                <a:cubicBezTo>
                  <a:pt x="1772824" y="162957"/>
                  <a:pt x="1773581" y="159494"/>
                  <a:pt x="1773581" y="155271"/>
                </a:cubicBezTo>
                <a:close/>
                <a:moveTo>
                  <a:pt x="1930775" y="128859"/>
                </a:moveTo>
                <a:cubicBezTo>
                  <a:pt x="1930775" y="151329"/>
                  <a:pt x="1925356" y="168675"/>
                  <a:pt x="1914520" y="180908"/>
                </a:cubicBezTo>
                <a:cubicBezTo>
                  <a:pt x="1903685" y="193140"/>
                  <a:pt x="1889256" y="199260"/>
                  <a:pt x="1871245" y="199260"/>
                </a:cubicBezTo>
                <a:cubicBezTo>
                  <a:pt x="1852680" y="199260"/>
                  <a:pt x="1838078" y="192946"/>
                  <a:pt x="1827440" y="180309"/>
                </a:cubicBezTo>
                <a:cubicBezTo>
                  <a:pt x="1816801" y="167680"/>
                  <a:pt x="1811481" y="150530"/>
                  <a:pt x="1811481" y="128859"/>
                </a:cubicBezTo>
                <a:cubicBezTo>
                  <a:pt x="1811481" y="106543"/>
                  <a:pt x="1816960" y="89212"/>
                  <a:pt x="1827919" y="76860"/>
                </a:cubicBezTo>
                <a:cubicBezTo>
                  <a:pt x="1838874" y="64508"/>
                  <a:pt x="1853316" y="58331"/>
                  <a:pt x="1871245" y="58331"/>
                </a:cubicBezTo>
                <a:cubicBezTo>
                  <a:pt x="1889256" y="58331"/>
                  <a:pt x="1903685" y="64486"/>
                  <a:pt x="1914520" y="76799"/>
                </a:cubicBezTo>
                <a:cubicBezTo>
                  <a:pt x="1925356" y="89110"/>
                  <a:pt x="1930775" y="106462"/>
                  <a:pt x="1930775" y="128859"/>
                </a:cubicBezTo>
                <a:close/>
                <a:moveTo>
                  <a:pt x="1907583" y="128859"/>
                </a:moveTo>
                <a:cubicBezTo>
                  <a:pt x="1907583" y="111564"/>
                  <a:pt x="1904437" y="98712"/>
                  <a:pt x="1898144" y="90306"/>
                </a:cubicBezTo>
                <a:cubicBezTo>
                  <a:pt x="1891847" y="81897"/>
                  <a:pt x="1882880" y="77696"/>
                  <a:pt x="1871245" y="77696"/>
                </a:cubicBezTo>
                <a:cubicBezTo>
                  <a:pt x="1859531" y="77696"/>
                  <a:pt x="1850505" y="81897"/>
                  <a:pt x="1844172" y="90306"/>
                </a:cubicBezTo>
                <a:cubicBezTo>
                  <a:pt x="1837836" y="98712"/>
                  <a:pt x="1834669" y="111564"/>
                  <a:pt x="1834669" y="128859"/>
                </a:cubicBezTo>
                <a:cubicBezTo>
                  <a:pt x="1834669" y="145591"/>
                  <a:pt x="1837836" y="158277"/>
                  <a:pt x="1844172" y="166925"/>
                </a:cubicBezTo>
                <a:cubicBezTo>
                  <a:pt x="1850505" y="175572"/>
                  <a:pt x="1859531" y="179895"/>
                  <a:pt x="1871245" y="179895"/>
                </a:cubicBezTo>
                <a:cubicBezTo>
                  <a:pt x="1882801" y="179895"/>
                  <a:pt x="1891747" y="175651"/>
                  <a:pt x="1898083" y="167166"/>
                </a:cubicBezTo>
                <a:cubicBezTo>
                  <a:pt x="1904415" y="158681"/>
                  <a:pt x="1907583" y="145907"/>
                  <a:pt x="1907583" y="128859"/>
                </a:cubicBezTo>
                <a:close/>
                <a:moveTo>
                  <a:pt x="2006914" y="198540"/>
                </a:moveTo>
                <a:cubicBezTo>
                  <a:pt x="1997752" y="198540"/>
                  <a:pt x="1989346" y="197125"/>
                  <a:pt x="1981700" y="194296"/>
                </a:cubicBezTo>
                <a:cubicBezTo>
                  <a:pt x="1974046" y="191470"/>
                  <a:pt x="1967473" y="187189"/>
                  <a:pt x="1961973" y="181447"/>
                </a:cubicBezTo>
                <a:cubicBezTo>
                  <a:pt x="1956475" y="175712"/>
                  <a:pt x="1952213" y="168480"/>
                  <a:pt x="1949185" y="159753"/>
                </a:cubicBezTo>
                <a:cubicBezTo>
                  <a:pt x="1946153" y="151031"/>
                  <a:pt x="1944638" y="140770"/>
                  <a:pt x="1944638" y="128977"/>
                </a:cubicBezTo>
                <a:cubicBezTo>
                  <a:pt x="1944638" y="117259"/>
                  <a:pt x="1946211" y="107140"/>
                  <a:pt x="1949362" y="98615"/>
                </a:cubicBezTo>
                <a:cubicBezTo>
                  <a:pt x="1952511" y="90090"/>
                  <a:pt x="1956712" y="82915"/>
                  <a:pt x="1961973" y="77098"/>
                </a:cubicBezTo>
                <a:cubicBezTo>
                  <a:pt x="1967235" y="71280"/>
                  <a:pt x="1973787" y="66802"/>
                  <a:pt x="1981635" y="63652"/>
                </a:cubicBezTo>
                <a:cubicBezTo>
                  <a:pt x="1989487" y="60501"/>
                  <a:pt x="1997915" y="58929"/>
                  <a:pt x="2006914" y="58929"/>
                </a:cubicBezTo>
                <a:cubicBezTo>
                  <a:pt x="2014247" y="58929"/>
                  <a:pt x="2021322" y="59965"/>
                  <a:pt x="2028133" y="62035"/>
                </a:cubicBezTo>
                <a:cubicBezTo>
                  <a:pt x="2034944" y="64109"/>
                  <a:pt x="2041021" y="66499"/>
                  <a:pt x="2046359" y="69210"/>
                </a:cubicBezTo>
                <a:lnTo>
                  <a:pt x="2046359" y="94432"/>
                </a:lnTo>
                <a:lnTo>
                  <a:pt x="2045046" y="94432"/>
                </a:lnTo>
                <a:cubicBezTo>
                  <a:pt x="2043454" y="93078"/>
                  <a:pt x="2041402" y="91522"/>
                  <a:pt x="2038893" y="89770"/>
                </a:cubicBezTo>
                <a:cubicBezTo>
                  <a:pt x="2036384" y="88016"/>
                  <a:pt x="2033335" y="86224"/>
                  <a:pt x="2029749" y="84391"/>
                </a:cubicBezTo>
                <a:cubicBezTo>
                  <a:pt x="2026638" y="82796"/>
                  <a:pt x="2022971" y="81399"/>
                  <a:pt x="2018752" y="80204"/>
                </a:cubicBezTo>
                <a:cubicBezTo>
                  <a:pt x="2014529" y="79009"/>
                  <a:pt x="2010460" y="78412"/>
                  <a:pt x="2006558" y="78412"/>
                </a:cubicBezTo>
                <a:cubicBezTo>
                  <a:pt x="1994927" y="78412"/>
                  <a:pt x="1985581" y="82814"/>
                  <a:pt x="1978528" y="91620"/>
                </a:cubicBezTo>
                <a:cubicBezTo>
                  <a:pt x="1971476" y="100429"/>
                  <a:pt x="1967948" y="112881"/>
                  <a:pt x="1967948" y="128977"/>
                </a:cubicBezTo>
                <a:cubicBezTo>
                  <a:pt x="1967948" y="144755"/>
                  <a:pt x="1971354" y="157047"/>
                  <a:pt x="1978169" y="165851"/>
                </a:cubicBezTo>
                <a:cubicBezTo>
                  <a:pt x="1984980" y="174654"/>
                  <a:pt x="1994444" y="179057"/>
                  <a:pt x="2006558" y="179057"/>
                </a:cubicBezTo>
                <a:cubicBezTo>
                  <a:pt x="2013888" y="179057"/>
                  <a:pt x="2020861" y="177541"/>
                  <a:pt x="2027478" y="174517"/>
                </a:cubicBezTo>
                <a:cubicBezTo>
                  <a:pt x="2034091" y="171489"/>
                  <a:pt x="2039944" y="167584"/>
                  <a:pt x="2045046" y="162800"/>
                </a:cubicBezTo>
                <a:lnTo>
                  <a:pt x="2046359" y="162800"/>
                </a:lnTo>
                <a:lnTo>
                  <a:pt x="2046359" y="188025"/>
                </a:lnTo>
                <a:cubicBezTo>
                  <a:pt x="2044128" y="189061"/>
                  <a:pt x="2041341" y="190314"/>
                  <a:pt x="2037994" y="191786"/>
                </a:cubicBezTo>
                <a:cubicBezTo>
                  <a:pt x="2034648" y="193262"/>
                  <a:pt x="2031618" y="194361"/>
                  <a:pt x="2028907" y="195077"/>
                </a:cubicBezTo>
                <a:cubicBezTo>
                  <a:pt x="2025084" y="196189"/>
                  <a:pt x="2021656" y="197049"/>
                  <a:pt x="2018629" y="197647"/>
                </a:cubicBezTo>
                <a:cubicBezTo>
                  <a:pt x="2015605" y="198245"/>
                  <a:pt x="2011699" y="198540"/>
                  <a:pt x="2006914" y="198540"/>
                </a:cubicBezTo>
                <a:close/>
                <a:moveTo>
                  <a:pt x="2163363" y="81760"/>
                </a:moveTo>
                <a:lnTo>
                  <a:pt x="2117939" y="81760"/>
                </a:lnTo>
                <a:lnTo>
                  <a:pt x="2117939" y="195552"/>
                </a:lnTo>
                <a:lnTo>
                  <a:pt x="2095467" y="195552"/>
                </a:lnTo>
                <a:lnTo>
                  <a:pt x="2095467" y="81760"/>
                </a:lnTo>
                <a:lnTo>
                  <a:pt x="2050046" y="81760"/>
                </a:lnTo>
                <a:lnTo>
                  <a:pt x="2050046" y="62035"/>
                </a:lnTo>
                <a:lnTo>
                  <a:pt x="2163363" y="62035"/>
                </a:lnTo>
                <a:close/>
                <a:moveTo>
                  <a:pt x="2281220" y="154196"/>
                </a:moveTo>
                <a:cubicBezTo>
                  <a:pt x="2281220" y="160649"/>
                  <a:pt x="2279924" y="166507"/>
                  <a:pt x="2277335" y="171764"/>
                </a:cubicBezTo>
                <a:cubicBezTo>
                  <a:pt x="2274743" y="177026"/>
                  <a:pt x="2271215" y="181289"/>
                  <a:pt x="2266755" y="184553"/>
                </a:cubicBezTo>
                <a:cubicBezTo>
                  <a:pt x="2261499" y="188543"/>
                  <a:pt x="2255880" y="191372"/>
                  <a:pt x="2249903" y="193042"/>
                </a:cubicBezTo>
                <a:cubicBezTo>
                  <a:pt x="2243928" y="194717"/>
                  <a:pt x="2236234" y="195552"/>
                  <a:pt x="2226831" y="195552"/>
                </a:cubicBezTo>
                <a:lnTo>
                  <a:pt x="2180096" y="195552"/>
                </a:lnTo>
                <a:lnTo>
                  <a:pt x="2180096" y="62035"/>
                </a:lnTo>
                <a:lnTo>
                  <a:pt x="2202568" y="62035"/>
                </a:lnTo>
                <a:lnTo>
                  <a:pt x="2202568" y="114033"/>
                </a:lnTo>
                <a:lnTo>
                  <a:pt x="2227429" y="114033"/>
                </a:lnTo>
                <a:cubicBezTo>
                  <a:pt x="2237472" y="114033"/>
                  <a:pt x="2245260" y="114552"/>
                  <a:pt x="2250800" y="115589"/>
                </a:cubicBezTo>
                <a:cubicBezTo>
                  <a:pt x="2256341" y="116625"/>
                  <a:pt x="2261855" y="119174"/>
                  <a:pt x="2267353" y="123235"/>
                </a:cubicBezTo>
                <a:cubicBezTo>
                  <a:pt x="2271976" y="126662"/>
                  <a:pt x="2275442" y="131047"/>
                  <a:pt x="2277753" y="136386"/>
                </a:cubicBezTo>
                <a:cubicBezTo>
                  <a:pt x="2280064" y="141725"/>
                  <a:pt x="2281220" y="147661"/>
                  <a:pt x="2281220" y="154196"/>
                </a:cubicBezTo>
                <a:close/>
                <a:moveTo>
                  <a:pt x="2258033" y="154555"/>
                </a:moveTo>
                <a:cubicBezTo>
                  <a:pt x="2258033" y="150491"/>
                  <a:pt x="2257334" y="146927"/>
                  <a:pt x="2255937" y="143856"/>
                </a:cubicBezTo>
                <a:cubicBezTo>
                  <a:pt x="2254544" y="140789"/>
                  <a:pt x="2252254" y="138298"/>
                  <a:pt x="2249065" y="136386"/>
                </a:cubicBezTo>
                <a:cubicBezTo>
                  <a:pt x="2245720" y="134391"/>
                  <a:pt x="2241915" y="133196"/>
                  <a:pt x="2237649" y="132800"/>
                </a:cubicBezTo>
                <a:cubicBezTo>
                  <a:pt x="2233387" y="132405"/>
                  <a:pt x="2227271" y="132203"/>
                  <a:pt x="2219304" y="132203"/>
                </a:cubicBezTo>
                <a:lnTo>
                  <a:pt x="2202568" y="132203"/>
                </a:lnTo>
                <a:lnTo>
                  <a:pt x="2202568" y="177624"/>
                </a:lnTo>
                <a:lnTo>
                  <a:pt x="2218825" y="177624"/>
                </a:lnTo>
                <a:cubicBezTo>
                  <a:pt x="2226795" y="177624"/>
                  <a:pt x="2232969" y="177285"/>
                  <a:pt x="2237354" y="176605"/>
                </a:cubicBezTo>
                <a:cubicBezTo>
                  <a:pt x="2241736" y="175931"/>
                  <a:pt x="2245519" y="174636"/>
                  <a:pt x="2248704" y="172725"/>
                </a:cubicBezTo>
                <a:cubicBezTo>
                  <a:pt x="2251969" y="170655"/>
                  <a:pt x="2254342" y="168202"/>
                  <a:pt x="2255819" y="165373"/>
                </a:cubicBezTo>
                <a:cubicBezTo>
                  <a:pt x="2257295" y="162543"/>
                  <a:pt x="2258033" y="158936"/>
                  <a:pt x="2258033" y="1545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34591" y="2282775"/>
            <a:ext cx="248683" cy="236131"/>
          </a:xfrm>
          <a:custGeom>
            <a:avLst/>
            <a:gdLst/>
            <a:ahLst/>
            <a:cxnLst/>
            <a:rect l="l" t="t" r="r" b="b"/>
            <a:pathLst>
              <a:path w="248683" h="236131">
                <a:moveTo>
                  <a:pt x="242407" y="0"/>
                </a:moveTo>
                <a:lnTo>
                  <a:pt x="248684" y="8969"/>
                </a:lnTo>
                <a:cubicBezTo>
                  <a:pt x="223107" y="28214"/>
                  <a:pt x="194656" y="57856"/>
                  <a:pt x="163339" y="97899"/>
                </a:cubicBezTo>
                <a:cubicBezTo>
                  <a:pt x="132023" y="137942"/>
                  <a:pt x="108116" y="175353"/>
                  <a:pt x="91620" y="210139"/>
                </a:cubicBezTo>
                <a:lnTo>
                  <a:pt x="78354" y="219101"/>
                </a:lnTo>
                <a:cubicBezTo>
                  <a:pt x="67356" y="226754"/>
                  <a:pt x="59882" y="232428"/>
                  <a:pt x="55940" y="236131"/>
                </a:cubicBezTo>
                <a:cubicBezTo>
                  <a:pt x="54386" y="230515"/>
                  <a:pt x="50980" y="221310"/>
                  <a:pt x="45720" y="208524"/>
                </a:cubicBezTo>
                <a:lnTo>
                  <a:pt x="40701" y="196870"/>
                </a:lnTo>
                <a:cubicBezTo>
                  <a:pt x="33527" y="180134"/>
                  <a:pt x="26864" y="167764"/>
                  <a:pt x="20708" y="159755"/>
                </a:cubicBezTo>
                <a:cubicBezTo>
                  <a:pt x="14551" y="151745"/>
                  <a:pt x="7650" y="146427"/>
                  <a:pt x="0" y="143796"/>
                </a:cubicBezTo>
                <a:cubicBezTo>
                  <a:pt x="12910" y="130170"/>
                  <a:pt x="24739" y="123358"/>
                  <a:pt x="35500" y="123358"/>
                </a:cubicBezTo>
                <a:cubicBezTo>
                  <a:pt x="44702" y="123358"/>
                  <a:pt x="54922" y="135847"/>
                  <a:pt x="66161" y="160830"/>
                </a:cubicBezTo>
                <a:lnTo>
                  <a:pt x="71720" y="173380"/>
                </a:lnTo>
                <a:cubicBezTo>
                  <a:pt x="91919" y="139314"/>
                  <a:pt x="117856" y="106204"/>
                  <a:pt x="149533" y="74049"/>
                </a:cubicBezTo>
                <a:cubicBezTo>
                  <a:pt x="181207" y="41893"/>
                  <a:pt x="212163" y="17216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131126" y="2426689"/>
            <a:ext cx="2493649" cy="186468"/>
          </a:xfrm>
          <a:custGeom>
            <a:avLst/>
            <a:gdLst/>
            <a:ahLst/>
            <a:cxnLst/>
            <a:rect l="l" t="t" r="r" b="b"/>
            <a:pathLst>
              <a:path w="2493649" h="186468">
                <a:moveTo>
                  <a:pt x="104711" y="96822"/>
                </a:moveTo>
                <a:cubicBezTo>
                  <a:pt x="104711" y="103277"/>
                  <a:pt x="103476" y="108994"/>
                  <a:pt x="101006" y="113972"/>
                </a:cubicBezTo>
                <a:cubicBezTo>
                  <a:pt x="98533" y="118954"/>
                  <a:pt x="95149" y="123116"/>
                  <a:pt x="90843" y="126464"/>
                </a:cubicBezTo>
                <a:cubicBezTo>
                  <a:pt x="85426" y="130690"/>
                  <a:pt x="79747" y="133539"/>
                  <a:pt x="73811" y="135011"/>
                </a:cubicBezTo>
                <a:cubicBezTo>
                  <a:pt x="67875" y="136487"/>
                  <a:pt x="60761" y="137225"/>
                  <a:pt x="52474" y="137225"/>
                </a:cubicBezTo>
                <a:lnTo>
                  <a:pt x="0" y="137225"/>
                </a:lnTo>
                <a:lnTo>
                  <a:pt x="0" y="3708"/>
                </a:lnTo>
                <a:lnTo>
                  <a:pt x="49007" y="3708"/>
                </a:lnTo>
                <a:cubicBezTo>
                  <a:pt x="58810" y="3708"/>
                  <a:pt x="65982" y="4007"/>
                  <a:pt x="70529" y="4605"/>
                </a:cubicBezTo>
                <a:cubicBezTo>
                  <a:pt x="75067" y="5202"/>
                  <a:pt x="79572" y="6736"/>
                  <a:pt x="84032" y="9209"/>
                </a:cubicBezTo>
                <a:cubicBezTo>
                  <a:pt x="88730" y="11754"/>
                  <a:pt x="92200" y="15146"/>
                  <a:pt x="94432" y="19365"/>
                </a:cubicBezTo>
                <a:cubicBezTo>
                  <a:pt x="96664" y="23591"/>
                  <a:pt x="97780" y="28609"/>
                  <a:pt x="97780" y="34427"/>
                </a:cubicBezTo>
                <a:cubicBezTo>
                  <a:pt x="97780" y="40799"/>
                  <a:pt x="96024" y="46516"/>
                  <a:pt x="92521" y="51577"/>
                </a:cubicBezTo>
                <a:cubicBezTo>
                  <a:pt x="89011" y="56643"/>
                  <a:pt x="84352" y="60566"/>
                  <a:pt x="78535" y="63353"/>
                </a:cubicBezTo>
                <a:lnTo>
                  <a:pt x="79133" y="64188"/>
                </a:lnTo>
                <a:cubicBezTo>
                  <a:pt x="86383" y="66025"/>
                  <a:pt x="92460" y="69728"/>
                  <a:pt x="97359" y="75308"/>
                </a:cubicBezTo>
                <a:cubicBezTo>
                  <a:pt x="102258" y="80885"/>
                  <a:pt x="104711" y="88057"/>
                  <a:pt x="104711" y="96822"/>
                </a:cubicBezTo>
                <a:close/>
                <a:moveTo>
                  <a:pt x="74704" y="37894"/>
                </a:moveTo>
                <a:cubicBezTo>
                  <a:pt x="74704" y="34866"/>
                  <a:pt x="74208" y="32238"/>
                  <a:pt x="73215" y="30006"/>
                </a:cubicBezTo>
                <a:cubicBezTo>
                  <a:pt x="72216" y="27775"/>
                  <a:pt x="70485" y="26021"/>
                  <a:pt x="68011" y="24743"/>
                </a:cubicBezTo>
                <a:cubicBezTo>
                  <a:pt x="65146" y="23227"/>
                  <a:pt x="61938" y="22334"/>
                  <a:pt x="58392" y="22053"/>
                </a:cubicBezTo>
                <a:cubicBezTo>
                  <a:pt x="54843" y="21777"/>
                  <a:pt x="49925" y="21636"/>
                  <a:pt x="43629" y="21636"/>
                </a:cubicBezTo>
                <a:lnTo>
                  <a:pt x="22234" y="21636"/>
                </a:lnTo>
                <a:lnTo>
                  <a:pt x="22234" y="58212"/>
                </a:lnTo>
                <a:lnTo>
                  <a:pt x="48050" y="58212"/>
                </a:lnTo>
                <a:cubicBezTo>
                  <a:pt x="53555" y="58212"/>
                  <a:pt x="57456" y="57956"/>
                  <a:pt x="59768" y="57434"/>
                </a:cubicBezTo>
                <a:cubicBezTo>
                  <a:pt x="62075" y="56920"/>
                  <a:pt x="64628" y="55821"/>
                  <a:pt x="67414" y="54151"/>
                </a:cubicBezTo>
                <a:cubicBezTo>
                  <a:pt x="70046" y="52556"/>
                  <a:pt x="71918" y="50404"/>
                  <a:pt x="73034" y="47694"/>
                </a:cubicBezTo>
                <a:cubicBezTo>
                  <a:pt x="74147" y="44982"/>
                  <a:pt x="74704" y="41717"/>
                  <a:pt x="74704" y="37894"/>
                </a:cubicBezTo>
                <a:close/>
                <a:moveTo>
                  <a:pt x="81523" y="96941"/>
                </a:moveTo>
                <a:cubicBezTo>
                  <a:pt x="81523" y="92401"/>
                  <a:pt x="80868" y="88755"/>
                  <a:pt x="79551" y="86004"/>
                </a:cubicBezTo>
                <a:cubicBezTo>
                  <a:pt x="78236" y="83257"/>
                  <a:pt x="75346" y="80806"/>
                  <a:pt x="70882" y="78653"/>
                </a:cubicBezTo>
                <a:cubicBezTo>
                  <a:pt x="68095" y="77300"/>
                  <a:pt x="65107" y="76464"/>
                  <a:pt x="61917" y="76144"/>
                </a:cubicBezTo>
                <a:cubicBezTo>
                  <a:pt x="58731" y="75824"/>
                  <a:pt x="54307" y="75665"/>
                  <a:pt x="48648" y="75665"/>
                </a:cubicBezTo>
                <a:lnTo>
                  <a:pt x="22234" y="75665"/>
                </a:lnTo>
                <a:lnTo>
                  <a:pt x="22234" y="119294"/>
                </a:lnTo>
                <a:lnTo>
                  <a:pt x="41717" y="119294"/>
                </a:lnTo>
                <a:cubicBezTo>
                  <a:pt x="49764" y="119294"/>
                  <a:pt x="56020" y="118973"/>
                  <a:pt x="60484" y="118340"/>
                </a:cubicBezTo>
                <a:cubicBezTo>
                  <a:pt x="64944" y="117702"/>
                  <a:pt x="68768" y="116425"/>
                  <a:pt x="71957" y="114512"/>
                </a:cubicBezTo>
                <a:cubicBezTo>
                  <a:pt x="75305" y="112443"/>
                  <a:pt x="77736" y="110048"/>
                  <a:pt x="79251" y="107338"/>
                </a:cubicBezTo>
                <a:cubicBezTo>
                  <a:pt x="80767" y="104630"/>
                  <a:pt x="81523" y="101164"/>
                  <a:pt x="81523" y="96941"/>
                </a:cubicBezTo>
                <a:close/>
                <a:moveTo>
                  <a:pt x="238223" y="70528"/>
                </a:moveTo>
                <a:cubicBezTo>
                  <a:pt x="238223" y="92999"/>
                  <a:pt x="232805" y="110348"/>
                  <a:pt x="221970" y="122577"/>
                </a:cubicBezTo>
                <a:cubicBezTo>
                  <a:pt x="211134" y="134809"/>
                  <a:pt x="196708" y="140929"/>
                  <a:pt x="178697" y="140929"/>
                </a:cubicBezTo>
                <a:cubicBezTo>
                  <a:pt x="160132" y="140929"/>
                  <a:pt x="145527" y="134615"/>
                  <a:pt x="134893" y="121982"/>
                </a:cubicBezTo>
                <a:cubicBezTo>
                  <a:pt x="124251" y="109351"/>
                  <a:pt x="118931" y="92199"/>
                  <a:pt x="118931" y="70528"/>
                </a:cubicBezTo>
                <a:cubicBezTo>
                  <a:pt x="118931" y="48215"/>
                  <a:pt x="124410" y="30881"/>
                  <a:pt x="135368" y="18529"/>
                </a:cubicBezTo>
                <a:cubicBezTo>
                  <a:pt x="146326" y="6177"/>
                  <a:pt x="160766" y="0"/>
                  <a:pt x="178697" y="0"/>
                </a:cubicBezTo>
                <a:cubicBezTo>
                  <a:pt x="196708" y="0"/>
                  <a:pt x="211134" y="6159"/>
                  <a:pt x="221970" y="18468"/>
                </a:cubicBezTo>
                <a:cubicBezTo>
                  <a:pt x="232805" y="30780"/>
                  <a:pt x="238223" y="48132"/>
                  <a:pt x="238223" y="70528"/>
                </a:cubicBezTo>
                <a:close/>
                <a:moveTo>
                  <a:pt x="215035" y="70528"/>
                </a:moveTo>
                <a:cubicBezTo>
                  <a:pt x="215035" y="53233"/>
                  <a:pt x="211890" y="40385"/>
                  <a:pt x="205593" y="31976"/>
                </a:cubicBezTo>
                <a:cubicBezTo>
                  <a:pt x="199300" y="23570"/>
                  <a:pt x="190333" y="19365"/>
                  <a:pt x="178697" y="19365"/>
                </a:cubicBezTo>
                <a:cubicBezTo>
                  <a:pt x="166984" y="19365"/>
                  <a:pt x="157958" y="23570"/>
                  <a:pt x="151622" y="31976"/>
                </a:cubicBezTo>
                <a:cubicBezTo>
                  <a:pt x="145290" y="40385"/>
                  <a:pt x="142121" y="53233"/>
                  <a:pt x="142121" y="70528"/>
                </a:cubicBezTo>
                <a:cubicBezTo>
                  <a:pt x="142121" y="87260"/>
                  <a:pt x="145290" y="99950"/>
                  <a:pt x="151622" y="108594"/>
                </a:cubicBezTo>
                <a:cubicBezTo>
                  <a:pt x="157958" y="117241"/>
                  <a:pt x="166984" y="121565"/>
                  <a:pt x="178697" y="121565"/>
                </a:cubicBezTo>
                <a:cubicBezTo>
                  <a:pt x="190250" y="121565"/>
                  <a:pt x="199200" y="117320"/>
                  <a:pt x="205532" y="108835"/>
                </a:cubicBezTo>
                <a:cubicBezTo>
                  <a:pt x="211868" y="100350"/>
                  <a:pt x="215035" y="87578"/>
                  <a:pt x="215035" y="70528"/>
                </a:cubicBezTo>
                <a:close/>
                <a:moveTo>
                  <a:pt x="375805" y="169262"/>
                </a:moveTo>
                <a:lnTo>
                  <a:pt x="354885" y="169262"/>
                </a:lnTo>
                <a:lnTo>
                  <a:pt x="354885" y="136865"/>
                </a:lnTo>
                <a:lnTo>
                  <a:pt x="266912" y="136865"/>
                </a:lnTo>
                <a:lnTo>
                  <a:pt x="266912" y="169262"/>
                </a:lnTo>
                <a:lnTo>
                  <a:pt x="245996" y="169262"/>
                </a:lnTo>
                <a:lnTo>
                  <a:pt x="245996" y="118099"/>
                </a:lnTo>
                <a:lnTo>
                  <a:pt x="254837" y="118099"/>
                </a:lnTo>
                <a:cubicBezTo>
                  <a:pt x="262412" y="105668"/>
                  <a:pt x="268604" y="89431"/>
                  <a:pt x="273428" y="69390"/>
                </a:cubicBezTo>
                <a:cubicBezTo>
                  <a:pt x="278252" y="49346"/>
                  <a:pt x="280660" y="27453"/>
                  <a:pt x="280660" y="3708"/>
                </a:cubicBezTo>
                <a:lnTo>
                  <a:pt x="362538" y="3708"/>
                </a:lnTo>
                <a:lnTo>
                  <a:pt x="362538" y="118099"/>
                </a:lnTo>
                <a:lnTo>
                  <a:pt x="375805" y="118099"/>
                </a:lnTo>
                <a:close/>
                <a:moveTo>
                  <a:pt x="340067" y="118099"/>
                </a:moveTo>
                <a:lnTo>
                  <a:pt x="340067" y="22593"/>
                </a:lnTo>
                <a:lnTo>
                  <a:pt x="301817" y="22593"/>
                </a:lnTo>
                <a:cubicBezTo>
                  <a:pt x="300781" y="42516"/>
                  <a:pt x="298052" y="60703"/>
                  <a:pt x="293628" y="77159"/>
                </a:cubicBezTo>
                <a:cubicBezTo>
                  <a:pt x="289207" y="93614"/>
                  <a:pt x="283648" y="107262"/>
                  <a:pt x="276956" y="118099"/>
                </a:cubicBezTo>
                <a:close/>
                <a:moveTo>
                  <a:pt x="507767" y="70528"/>
                </a:moveTo>
                <a:cubicBezTo>
                  <a:pt x="507767" y="92999"/>
                  <a:pt x="502351" y="110348"/>
                  <a:pt x="491516" y="122577"/>
                </a:cubicBezTo>
                <a:cubicBezTo>
                  <a:pt x="480680" y="134809"/>
                  <a:pt x="466252" y="140929"/>
                  <a:pt x="448240" y="140929"/>
                </a:cubicBezTo>
                <a:cubicBezTo>
                  <a:pt x="429676" y="140929"/>
                  <a:pt x="415073" y="134615"/>
                  <a:pt x="404436" y="121982"/>
                </a:cubicBezTo>
                <a:cubicBezTo>
                  <a:pt x="393798" y="109351"/>
                  <a:pt x="388477" y="92199"/>
                  <a:pt x="388477" y="70528"/>
                </a:cubicBezTo>
                <a:cubicBezTo>
                  <a:pt x="388477" y="48215"/>
                  <a:pt x="393952" y="30881"/>
                  <a:pt x="404914" y="18529"/>
                </a:cubicBezTo>
                <a:cubicBezTo>
                  <a:pt x="415869" y="6177"/>
                  <a:pt x="430312" y="0"/>
                  <a:pt x="448240" y="0"/>
                </a:cubicBezTo>
                <a:cubicBezTo>
                  <a:pt x="466252" y="0"/>
                  <a:pt x="480680" y="6159"/>
                  <a:pt x="491516" y="18468"/>
                </a:cubicBezTo>
                <a:cubicBezTo>
                  <a:pt x="502351" y="30780"/>
                  <a:pt x="507767" y="48132"/>
                  <a:pt x="507767" y="70528"/>
                </a:cubicBezTo>
                <a:close/>
                <a:moveTo>
                  <a:pt x="484579" y="70528"/>
                </a:moveTo>
                <a:cubicBezTo>
                  <a:pt x="484579" y="53233"/>
                  <a:pt x="481432" y="40385"/>
                  <a:pt x="475139" y="31976"/>
                </a:cubicBezTo>
                <a:cubicBezTo>
                  <a:pt x="468844" y="23570"/>
                  <a:pt x="459875" y="19365"/>
                  <a:pt x="448240" y="19365"/>
                </a:cubicBezTo>
                <a:cubicBezTo>
                  <a:pt x="436526" y="19365"/>
                  <a:pt x="427501" y="23570"/>
                  <a:pt x="421168" y="31976"/>
                </a:cubicBezTo>
                <a:cubicBezTo>
                  <a:pt x="414832" y="40385"/>
                  <a:pt x="411664" y="53233"/>
                  <a:pt x="411664" y="70528"/>
                </a:cubicBezTo>
                <a:cubicBezTo>
                  <a:pt x="411664" y="87260"/>
                  <a:pt x="414832" y="99950"/>
                  <a:pt x="421168" y="108594"/>
                </a:cubicBezTo>
                <a:cubicBezTo>
                  <a:pt x="427501" y="117241"/>
                  <a:pt x="436526" y="121565"/>
                  <a:pt x="448240" y="121565"/>
                </a:cubicBezTo>
                <a:cubicBezTo>
                  <a:pt x="459796" y="121565"/>
                  <a:pt x="468742" y="117320"/>
                  <a:pt x="475078" y="108835"/>
                </a:cubicBezTo>
                <a:cubicBezTo>
                  <a:pt x="481410" y="100350"/>
                  <a:pt x="484579" y="87578"/>
                  <a:pt x="484579" y="70528"/>
                </a:cubicBezTo>
                <a:close/>
                <a:moveTo>
                  <a:pt x="636265" y="137225"/>
                </a:moveTo>
                <a:lnTo>
                  <a:pt x="613794" y="137225"/>
                </a:lnTo>
                <a:lnTo>
                  <a:pt x="613794" y="77102"/>
                </a:lnTo>
                <a:lnTo>
                  <a:pt x="553314" y="77102"/>
                </a:lnTo>
                <a:lnTo>
                  <a:pt x="553314" y="137225"/>
                </a:lnTo>
                <a:lnTo>
                  <a:pt x="530842" y="137225"/>
                </a:lnTo>
                <a:lnTo>
                  <a:pt x="530842" y="3708"/>
                </a:lnTo>
                <a:lnTo>
                  <a:pt x="553314" y="3708"/>
                </a:lnTo>
                <a:lnTo>
                  <a:pt x="553314" y="57737"/>
                </a:lnTo>
                <a:lnTo>
                  <a:pt x="613794" y="57737"/>
                </a:lnTo>
                <a:lnTo>
                  <a:pt x="613794" y="3708"/>
                </a:lnTo>
                <a:lnTo>
                  <a:pt x="636265" y="3708"/>
                </a:lnTo>
                <a:close/>
                <a:moveTo>
                  <a:pt x="726632" y="140333"/>
                </a:moveTo>
                <a:cubicBezTo>
                  <a:pt x="705356" y="140333"/>
                  <a:pt x="688843" y="134334"/>
                  <a:pt x="677088" y="122339"/>
                </a:cubicBezTo>
                <a:cubicBezTo>
                  <a:pt x="665334" y="110348"/>
                  <a:pt x="659456" y="93316"/>
                  <a:pt x="659456" y="71245"/>
                </a:cubicBezTo>
                <a:cubicBezTo>
                  <a:pt x="659456" y="49489"/>
                  <a:pt x="665151" y="32177"/>
                  <a:pt x="676548" y="19304"/>
                </a:cubicBezTo>
                <a:cubicBezTo>
                  <a:pt x="687943" y="6438"/>
                  <a:pt x="702844" y="0"/>
                  <a:pt x="721250" y="0"/>
                </a:cubicBezTo>
                <a:cubicBezTo>
                  <a:pt x="729540" y="0"/>
                  <a:pt x="736873" y="1195"/>
                  <a:pt x="743250" y="3586"/>
                </a:cubicBezTo>
                <a:cubicBezTo>
                  <a:pt x="749622" y="5980"/>
                  <a:pt x="755198" y="9724"/>
                  <a:pt x="759978" y="14825"/>
                </a:cubicBezTo>
                <a:cubicBezTo>
                  <a:pt x="764762" y="19926"/>
                  <a:pt x="768432" y="26158"/>
                  <a:pt x="770981" y="33531"/>
                </a:cubicBezTo>
                <a:cubicBezTo>
                  <a:pt x="773526" y="40900"/>
                  <a:pt x="774803" y="49925"/>
                  <a:pt x="774803" y="60603"/>
                </a:cubicBezTo>
                <a:lnTo>
                  <a:pt x="774803" y="72796"/>
                </a:lnTo>
                <a:lnTo>
                  <a:pt x="682284" y="72796"/>
                </a:lnTo>
                <a:cubicBezTo>
                  <a:pt x="682284" y="88337"/>
                  <a:pt x="686189" y="100207"/>
                  <a:pt x="694002" y="108415"/>
                </a:cubicBezTo>
                <a:cubicBezTo>
                  <a:pt x="701810" y="116623"/>
                  <a:pt x="712610" y="120726"/>
                  <a:pt x="726395" y="120726"/>
                </a:cubicBezTo>
                <a:cubicBezTo>
                  <a:pt x="731334" y="120726"/>
                  <a:pt x="736176" y="120169"/>
                  <a:pt x="740917" y="119056"/>
                </a:cubicBezTo>
                <a:cubicBezTo>
                  <a:pt x="745658" y="117940"/>
                  <a:pt x="749942" y="116507"/>
                  <a:pt x="753766" y="114753"/>
                </a:cubicBezTo>
                <a:cubicBezTo>
                  <a:pt x="757830" y="112922"/>
                  <a:pt x="761257" y="111146"/>
                  <a:pt x="764046" y="109433"/>
                </a:cubicBezTo>
                <a:cubicBezTo>
                  <a:pt x="766833" y="107719"/>
                  <a:pt x="769148" y="106107"/>
                  <a:pt x="770981" y="104591"/>
                </a:cubicBezTo>
                <a:lnTo>
                  <a:pt x="772295" y="104591"/>
                </a:lnTo>
                <a:lnTo>
                  <a:pt x="772295" y="129097"/>
                </a:lnTo>
                <a:cubicBezTo>
                  <a:pt x="769662" y="130133"/>
                  <a:pt x="766397" y="131426"/>
                  <a:pt x="762496" y="132980"/>
                </a:cubicBezTo>
                <a:cubicBezTo>
                  <a:pt x="758589" y="134532"/>
                  <a:pt x="755079" y="135753"/>
                  <a:pt x="751972" y="136628"/>
                </a:cubicBezTo>
                <a:cubicBezTo>
                  <a:pt x="747591" y="137823"/>
                  <a:pt x="743627" y="138741"/>
                  <a:pt x="740081" y="139375"/>
                </a:cubicBezTo>
                <a:cubicBezTo>
                  <a:pt x="736532" y="140011"/>
                  <a:pt x="732050" y="140333"/>
                  <a:pt x="726632" y="140333"/>
                </a:cubicBezTo>
                <a:close/>
                <a:moveTo>
                  <a:pt x="752930" y="55584"/>
                </a:moveTo>
                <a:cubicBezTo>
                  <a:pt x="752771" y="49529"/>
                  <a:pt x="752055" y="44309"/>
                  <a:pt x="750777" y="39924"/>
                </a:cubicBezTo>
                <a:cubicBezTo>
                  <a:pt x="749502" y="35543"/>
                  <a:pt x="747671" y="31839"/>
                  <a:pt x="745280" y="28811"/>
                </a:cubicBezTo>
                <a:cubicBezTo>
                  <a:pt x="742648" y="25460"/>
                  <a:pt x="739283" y="22915"/>
                  <a:pt x="735182" y="21157"/>
                </a:cubicBezTo>
                <a:cubicBezTo>
                  <a:pt x="731075" y="19404"/>
                  <a:pt x="725995" y="18529"/>
                  <a:pt x="719935" y="18529"/>
                </a:cubicBezTo>
                <a:cubicBezTo>
                  <a:pt x="713960" y="18529"/>
                  <a:pt x="708880" y="19422"/>
                  <a:pt x="704697" y="21215"/>
                </a:cubicBezTo>
                <a:cubicBezTo>
                  <a:pt x="700514" y="23007"/>
                  <a:pt x="696708" y="25621"/>
                  <a:pt x="693282" y="29049"/>
                </a:cubicBezTo>
                <a:cubicBezTo>
                  <a:pt x="689937" y="32555"/>
                  <a:pt x="687388" y="36439"/>
                  <a:pt x="685635" y="40706"/>
                </a:cubicBezTo>
                <a:cubicBezTo>
                  <a:pt x="683881" y="44968"/>
                  <a:pt x="682766" y="49929"/>
                  <a:pt x="682284" y="55584"/>
                </a:cubicBezTo>
                <a:close/>
                <a:moveTo>
                  <a:pt x="902939" y="137225"/>
                </a:moveTo>
                <a:lnTo>
                  <a:pt x="880467" y="137225"/>
                </a:lnTo>
                <a:lnTo>
                  <a:pt x="880467" y="23070"/>
                </a:lnTo>
                <a:lnTo>
                  <a:pt x="819984" y="23070"/>
                </a:lnTo>
                <a:lnTo>
                  <a:pt x="819984" y="137225"/>
                </a:lnTo>
                <a:lnTo>
                  <a:pt x="797512" y="137225"/>
                </a:lnTo>
                <a:lnTo>
                  <a:pt x="797512" y="3708"/>
                </a:lnTo>
                <a:lnTo>
                  <a:pt x="902939" y="3708"/>
                </a:lnTo>
                <a:close/>
                <a:moveTo>
                  <a:pt x="1047449" y="66942"/>
                </a:moveTo>
                <a:cubicBezTo>
                  <a:pt x="1047449" y="89172"/>
                  <a:pt x="1042132" y="106881"/>
                  <a:pt x="1031494" y="120067"/>
                </a:cubicBezTo>
                <a:cubicBezTo>
                  <a:pt x="1020859" y="133257"/>
                  <a:pt x="1007410" y="139853"/>
                  <a:pt x="991157" y="139853"/>
                </a:cubicBezTo>
                <a:cubicBezTo>
                  <a:pt x="984540" y="139853"/>
                  <a:pt x="978683" y="139097"/>
                  <a:pt x="973585" y="137582"/>
                </a:cubicBezTo>
                <a:cubicBezTo>
                  <a:pt x="968483" y="136065"/>
                  <a:pt x="963264" y="133718"/>
                  <a:pt x="957925" y="130533"/>
                </a:cubicBezTo>
                <a:lnTo>
                  <a:pt x="957925" y="186469"/>
                </a:lnTo>
                <a:lnTo>
                  <a:pt x="935453" y="186469"/>
                </a:lnTo>
                <a:lnTo>
                  <a:pt x="935453" y="3708"/>
                </a:lnTo>
                <a:lnTo>
                  <a:pt x="957925" y="3708"/>
                </a:lnTo>
                <a:lnTo>
                  <a:pt x="957925" y="17694"/>
                </a:lnTo>
                <a:cubicBezTo>
                  <a:pt x="963501" y="12672"/>
                  <a:pt x="969696" y="8471"/>
                  <a:pt x="976509" y="5084"/>
                </a:cubicBezTo>
                <a:cubicBezTo>
                  <a:pt x="983323" y="1695"/>
                  <a:pt x="990753" y="0"/>
                  <a:pt x="998803" y="0"/>
                </a:cubicBezTo>
                <a:cubicBezTo>
                  <a:pt x="1014103" y="0"/>
                  <a:pt x="1026037" y="6059"/>
                  <a:pt x="1034601" y="18170"/>
                </a:cubicBezTo>
                <a:cubicBezTo>
                  <a:pt x="1043170" y="30283"/>
                  <a:pt x="1047449" y="46542"/>
                  <a:pt x="1047449" y="66942"/>
                </a:cubicBezTo>
                <a:close/>
                <a:moveTo>
                  <a:pt x="1024262" y="69451"/>
                </a:moveTo>
                <a:cubicBezTo>
                  <a:pt x="1024262" y="54230"/>
                  <a:pt x="1021832" y="42415"/>
                  <a:pt x="1016972" y="34005"/>
                </a:cubicBezTo>
                <a:cubicBezTo>
                  <a:pt x="1012112" y="25599"/>
                  <a:pt x="1004221" y="21398"/>
                  <a:pt x="993306" y="21398"/>
                </a:cubicBezTo>
                <a:cubicBezTo>
                  <a:pt x="986930" y="21398"/>
                  <a:pt x="980774" y="22813"/>
                  <a:pt x="974837" y="25643"/>
                </a:cubicBezTo>
                <a:cubicBezTo>
                  <a:pt x="968897" y="28472"/>
                  <a:pt x="963264" y="32119"/>
                  <a:pt x="957925" y="36580"/>
                </a:cubicBezTo>
                <a:lnTo>
                  <a:pt x="957925" y="112245"/>
                </a:lnTo>
                <a:cubicBezTo>
                  <a:pt x="963819" y="115110"/>
                  <a:pt x="968862" y="117061"/>
                  <a:pt x="973045" y="118099"/>
                </a:cubicBezTo>
                <a:cubicBezTo>
                  <a:pt x="977229" y="119135"/>
                  <a:pt x="982030" y="119653"/>
                  <a:pt x="987445" y="119653"/>
                </a:cubicBezTo>
                <a:cubicBezTo>
                  <a:pt x="999080" y="119653"/>
                  <a:pt x="1008124" y="115387"/>
                  <a:pt x="1014582" y="106863"/>
                </a:cubicBezTo>
                <a:cubicBezTo>
                  <a:pt x="1021036" y="98337"/>
                  <a:pt x="1024262" y="85867"/>
                  <a:pt x="1024262" y="69451"/>
                </a:cubicBezTo>
                <a:close/>
                <a:moveTo>
                  <a:pt x="1180610" y="70528"/>
                </a:moveTo>
                <a:cubicBezTo>
                  <a:pt x="1180610" y="92999"/>
                  <a:pt x="1175192" y="110348"/>
                  <a:pt x="1164355" y="122577"/>
                </a:cubicBezTo>
                <a:cubicBezTo>
                  <a:pt x="1153520" y="134809"/>
                  <a:pt x="1139095" y="140929"/>
                  <a:pt x="1121084" y="140929"/>
                </a:cubicBezTo>
                <a:cubicBezTo>
                  <a:pt x="1102515" y="140929"/>
                  <a:pt x="1087914" y="134615"/>
                  <a:pt x="1077279" y="121982"/>
                </a:cubicBezTo>
                <a:cubicBezTo>
                  <a:pt x="1066638" y="109351"/>
                  <a:pt x="1061317" y="92199"/>
                  <a:pt x="1061317" y="70528"/>
                </a:cubicBezTo>
                <a:cubicBezTo>
                  <a:pt x="1061317" y="48215"/>
                  <a:pt x="1066797" y="30881"/>
                  <a:pt x="1077754" y="18529"/>
                </a:cubicBezTo>
                <a:cubicBezTo>
                  <a:pt x="1088713" y="6177"/>
                  <a:pt x="1103153" y="0"/>
                  <a:pt x="1121084" y="0"/>
                </a:cubicBezTo>
                <a:cubicBezTo>
                  <a:pt x="1139095" y="0"/>
                  <a:pt x="1153520" y="6159"/>
                  <a:pt x="1164355" y="18468"/>
                </a:cubicBezTo>
                <a:cubicBezTo>
                  <a:pt x="1175192" y="30780"/>
                  <a:pt x="1180610" y="48132"/>
                  <a:pt x="1180610" y="70528"/>
                </a:cubicBezTo>
                <a:close/>
                <a:moveTo>
                  <a:pt x="1157423" y="70528"/>
                </a:moveTo>
                <a:cubicBezTo>
                  <a:pt x="1157423" y="53233"/>
                  <a:pt x="1154275" y="40385"/>
                  <a:pt x="1147980" y="31976"/>
                </a:cubicBezTo>
                <a:cubicBezTo>
                  <a:pt x="1141683" y="23570"/>
                  <a:pt x="1132720" y="19365"/>
                  <a:pt x="1121084" y="19365"/>
                </a:cubicBezTo>
                <a:cubicBezTo>
                  <a:pt x="1109366" y="19365"/>
                  <a:pt x="1100345" y="23570"/>
                  <a:pt x="1094009" y="31976"/>
                </a:cubicBezTo>
                <a:cubicBezTo>
                  <a:pt x="1087677" y="40385"/>
                  <a:pt x="1084504" y="53233"/>
                  <a:pt x="1084504" y="70528"/>
                </a:cubicBezTo>
                <a:cubicBezTo>
                  <a:pt x="1084504" y="87260"/>
                  <a:pt x="1087677" y="99950"/>
                  <a:pt x="1094009" y="108594"/>
                </a:cubicBezTo>
                <a:cubicBezTo>
                  <a:pt x="1100345" y="117241"/>
                  <a:pt x="1109366" y="121565"/>
                  <a:pt x="1121084" y="121565"/>
                </a:cubicBezTo>
                <a:cubicBezTo>
                  <a:pt x="1132636" y="121565"/>
                  <a:pt x="1141586" y="117320"/>
                  <a:pt x="1147918" y="108835"/>
                </a:cubicBezTo>
                <a:cubicBezTo>
                  <a:pt x="1154251" y="100350"/>
                  <a:pt x="1157423" y="87578"/>
                  <a:pt x="1157423" y="70528"/>
                </a:cubicBezTo>
                <a:close/>
                <a:moveTo>
                  <a:pt x="1309109" y="137225"/>
                </a:moveTo>
                <a:lnTo>
                  <a:pt x="1286637" y="137225"/>
                </a:lnTo>
                <a:lnTo>
                  <a:pt x="1286637" y="77102"/>
                </a:lnTo>
                <a:lnTo>
                  <a:pt x="1226154" y="77102"/>
                </a:lnTo>
                <a:lnTo>
                  <a:pt x="1226154" y="137225"/>
                </a:lnTo>
                <a:lnTo>
                  <a:pt x="1203682" y="137225"/>
                </a:lnTo>
                <a:lnTo>
                  <a:pt x="1203682" y="3708"/>
                </a:lnTo>
                <a:lnTo>
                  <a:pt x="1226154" y="3708"/>
                </a:lnTo>
                <a:lnTo>
                  <a:pt x="1226154" y="57737"/>
                </a:lnTo>
                <a:lnTo>
                  <a:pt x="1286637" y="57737"/>
                </a:lnTo>
                <a:lnTo>
                  <a:pt x="1286637" y="3708"/>
                </a:lnTo>
                <a:lnTo>
                  <a:pt x="1309109" y="3708"/>
                </a:lnTo>
                <a:close/>
                <a:moveTo>
                  <a:pt x="1445459" y="137225"/>
                </a:moveTo>
                <a:lnTo>
                  <a:pt x="1423225" y="137225"/>
                </a:lnTo>
                <a:lnTo>
                  <a:pt x="1423225" y="37657"/>
                </a:lnTo>
                <a:lnTo>
                  <a:pt x="1360354" y="137225"/>
                </a:lnTo>
                <a:lnTo>
                  <a:pt x="1340032" y="137225"/>
                </a:lnTo>
                <a:lnTo>
                  <a:pt x="1340032" y="3708"/>
                </a:lnTo>
                <a:lnTo>
                  <a:pt x="1362266" y="3708"/>
                </a:lnTo>
                <a:lnTo>
                  <a:pt x="1362266" y="101722"/>
                </a:lnTo>
                <a:lnTo>
                  <a:pt x="1424420" y="3708"/>
                </a:lnTo>
                <a:lnTo>
                  <a:pt x="1445459" y="3708"/>
                </a:lnTo>
                <a:close/>
                <a:moveTo>
                  <a:pt x="1596568" y="169262"/>
                </a:moveTo>
                <a:lnTo>
                  <a:pt x="1575649" y="169262"/>
                </a:lnTo>
                <a:lnTo>
                  <a:pt x="1575649" y="137225"/>
                </a:lnTo>
                <a:lnTo>
                  <a:pt x="1478708" y="137225"/>
                </a:lnTo>
                <a:lnTo>
                  <a:pt x="1478708" y="3708"/>
                </a:lnTo>
                <a:lnTo>
                  <a:pt x="1501180" y="3708"/>
                </a:lnTo>
                <a:lnTo>
                  <a:pt x="1501180" y="117861"/>
                </a:lnTo>
                <a:lnTo>
                  <a:pt x="1560828" y="117861"/>
                </a:lnTo>
                <a:lnTo>
                  <a:pt x="1560828" y="3708"/>
                </a:lnTo>
                <a:lnTo>
                  <a:pt x="1583299" y="3708"/>
                </a:lnTo>
                <a:lnTo>
                  <a:pt x="1583299" y="117861"/>
                </a:lnTo>
                <a:lnTo>
                  <a:pt x="1596568" y="117861"/>
                </a:lnTo>
                <a:close/>
                <a:moveTo>
                  <a:pt x="1693265" y="104349"/>
                </a:moveTo>
                <a:lnTo>
                  <a:pt x="1693265" y="67299"/>
                </a:lnTo>
                <a:cubicBezTo>
                  <a:pt x="1687926" y="67777"/>
                  <a:pt x="1681176" y="68433"/>
                  <a:pt x="1673007" y="69271"/>
                </a:cubicBezTo>
                <a:cubicBezTo>
                  <a:pt x="1664836" y="70107"/>
                  <a:pt x="1658243" y="71284"/>
                  <a:pt x="1653222" y="72796"/>
                </a:cubicBezTo>
                <a:cubicBezTo>
                  <a:pt x="1647245" y="74628"/>
                  <a:pt x="1642306" y="77439"/>
                  <a:pt x="1638405" y="81223"/>
                </a:cubicBezTo>
                <a:cubicBezTo>
                  <a:pt x="1634498" y="85011"/>
                  <a:pt x="1632543" y="90288"/>
                  <a:pt x="1632543" y="97060"/>
                </a:cubicBezTo>
                <a:cubicBezTo>
                  <a:pt x="1632543" y="104714"/>
                  <a:pt x="1634692" y="110487"/>
                  <a:pt x="1638998" y="114394"/>
                </a:cubicBezTo>
                <a:cubicBezTo>
                  <a:pt x="1643304" y="118301"/>
                  <a:pt x="1649597" y="120251"/>
                  <a:pt x="1657888" y="120251"/>
                </a:cubicBezTo>
                <a:cubicBezTo>
                  <a:pt x="1664975" y="120251"/>
                  <a:pt x="1671390" y="118713"/>
                  <a:pt x="1677129" y="115646"/>
                </a:cubicBezTo>
                <a:cubicBezTo>
                  <a:pt x="1682867" y="112583"/>
                  <a:pt x="1688246" y="108817"/>
                  <a:pt x="1693265" y="104349"/>
                </a:cubicBezTo>
                <a:close/>
                <a:moveTo>
                  <a:pt x="1693265" y="122998"/>
                </a:moveTo>
                <a:cubicBezTo>
                  <a:pt x="1691432" y="124352"/>
                  <a:pt x="1688981" y="126245"/>
                  <a:pt x="1685917" y="128679"/>
                </a:cubicBezTo>
                <a:cubicBezTo>
                  <a:pt x="1682846" y="131108"/>
                  <a:pt x="1679880" y="133041"/>
                  <a:pt x="1677010" y="134475"/>
                </a:cubicBezTo>
                <a:cubicBezTo>
                  <a:pt x="1673025" y="136544"/>
                  <a:pt x="1669180" y="138143"/>
                  <a:pt x="1665476" y="139255"/>
                </a:cubicBezTo>
                <a:cubicBezTo>
                  <a:pt x="1661771" y="140372"/>
                  <a:pt x="1656569" y="140929"/>
                  <a:pt x="1649874" y="140929"/>
                </a:cubicBezTo>
                <a:cubicBezTo>
                  <a:pt x="1644376" y="140929"/>
                  <a:pt x="1639156" y="139893"/>
                  <a:pt x="1634221" y="137823"/>
                </a:cubicBezTo>
                <a:cubicBezTo>
                  <a:pt x="1629278" y="135753"/>
                  <a:pt x="1624932" y="132841"/>
                  <a:pt x="1621188" y="129097"/>
                </a:cubicBezTo>
                <a:cubicBezTo>
                  <a:pt x="1617603" y="125432"/>
                  <a:pt x="1614738" y="120907"/>
                  <a:pt x="1612585" y="115528"/>
                </a:cubicBezTo>
                <a:cubicBezTo>
                  <a:pt x="1610429" y="110149"/>
                  <a:pt x="1609356" y="104475"/>
                  <a:pt x="1609356" y="98496"/>
                </a:cubicBezTo>
                <a:cubicBezTo>
                  <a:pt x="1609356" y="89252"/>
                  <a:pt x="1611310" y="81381"/>
                  <a:pt x="1615213" y="74888"/>
                </a:cubicBezTo>
                <a:cubicBezTo>
                  <a:pt x="1619118" y="68389"/>
                  <a:pt x="1625297" y="63235"/>
                  <a:pt x="1633742" y="59408"/>
                </a:cubicBezTo>
                <a:cubicBezTo>
                  <a:pt x="1641234" y="55980"/>
                  <a:pt x="1650076" y="53611"/>
                  <a:pt x="1660278" y="52297"/>
                </a:cubicBezTo>
                <a:cubicBezTo>
                  <a:pt x="1670476" y="50980"/>
                  <a:pt x="1681470" y="50007"/>
                  <a:pt x="1693265" y="49371"/>
                </a:cubicBezTo>
                <a:lnTo>
                  <a:pt x="1693265" y="45065"/>
                </a:lnTo>
                <a:cubicBezTo>
                  <a:pt x="1693265" y="39805"/>
                  <a:pt x="1692465" y="35561"/>
                  <a:pt x="1690875" y="32335"/>
                </a:cubicBezTo>
                <a:cubicBezTo>
                  <a:pt x="1689283" y="29106"/>
                  <a:pt x="1687051" y="26619"/>
                  <a:pt x="1684182" y="24861"/>
                </a:cubicBezTo>
                <a:cubicBezTo>
                  <a:pt x="1681313" y="23033"/>
                  <a:pt x="1677810" y="21812"/>
                  <a:pt x="1673666" y="21215"/>
                </a:cubicBezTo>
                <a:cubicBezTo>
                  <a:pt x="1669518" y="20617"/>
                  <a:pt x="1665256" y="20322"/>
                  <a:pt x="1660875" y="20322"/>
                </a:cubicBezTo>
                <a:cubicBezTo>
                  <a:pt x="1655692" y="20322"/>
                  <a:pt x="1649597" y="21096"/>
                  <a:pt x="1642584" y="22652"/>
                </a:cubicBezTo>
                <a:cubicBezTo>
                  <a:pt x="1635575" y="24204"/>
                  <a:pt x="1628562" y="26460"/>
                  <a:pt x="1621549" y="29408"/>
                </a:cubicBezTo>
                <a:lnTo>
                  <a:pt x="1620235" y="29408"/>
                </a:lnTo>
                <a:lnTo>
                  <a:pt x="1620235" y="6577"/>
                </a:lnTo>
                <a:cubicBezTo>
                  <a:pt x="1624379" y="5382"/>
                  <a:pt x="1630315" y="4068"/>
                  <a:pt x="1638044" y="2631"/>
                </a:cubicBezTo>
                <a:cubicBezTo>
                  <a:pt x="1645773" y="1195"/>
                  <a:pt x="1653424" y="479"/>
                  <a:pt x="1660994" y="479"/>
                </a:cubicBezTo>
                <a:cubicBezTo>
                  <a:pt x="1670156" y="479"/>
                  <a:pt x="1677885" y="1195"/>
                  <a:pt x="1684182" y="2631"/>
                </a:cubicBezTo>
                <a:cubicBezTo>
                  <a:pt x="1690478" y="4068"/>
                  <a:pt x="1696134" y="6660"/>
                  <a:pt x="1701155" y="10404"/>
                </a:cubicBezTo>
                <a:cubicBezTo>
                  <a:pt x="1706016" y="14069"/>
                  <a:pt x="1709641" y="18806"/>
                  <a:pt x="1712035" y="24624"/>
                </a:cubicBezTo>
                <a:cubicBezTo>
                  <a:pt x="1714426" y="30442"/>
                  <a:pt x="1715621" y="37533"/>
                  <a:pt x="1715621" y="45904"/>
                </a:cubicBezTo>
                <a:lnTo>
                  <a:pt x="1715621" y="137225"/>
                </a:lnTo>
                <a:lnTo>
                  <a:pt x="1693265" y="137225"/>
                </a:lnTo>
                <a:close/>
                <a:moveTo>
                  <a:pt x="1805145" y="140333"/>
                </a:moveTo>
                <a:cubicBezTo>
                  <a:pt x="1783869" y="140333"/>
                  <a:pt x="1767357" y="134334"/>
                  <a:pt x="1755601" y="122339"/>
                </a:cubicBezTo>
                <a:cubicBezTo>
                  <a:pt x="1743848" y="110348"/>
                  <a:pt x="1737969" y="93316"/>
                  <a:pt x="1737969" y="71245"/>
                </a:cubicBezTo>
                <a:cubicBezTo>
                  <a:pt x="1737969" y="49489"/>
                  <a:pt x="1743665" y="32177"/>
                  <a:pt x="1755062" y="19304"/>
                </a:cubicBezTo>
                <a:cubicBezTo>
                  <a:pt x="1766456" y="6438"/>
                  <a:pt x="1781357" y="0"/>
                  <a:pt x="1799767" y="0"/>
                </a:cubicBezTo>
                <a:cubicBezTo>
                  <a:pt x="1808054" y="0"/>
                  <a:pt x="1815387" y="1195"/>
                  <a:pt x="1821763" y="3586"/>
                </a:cubicBezTo>
                <a:cubicBezTo>
                  <a:pt x="1828135" y="5980"/>
                  <a:pt x="1833711" y="9724"/>
                  <a:pt x="1838492" y="14825"/>
                </a:cubicBezTo>
                <a:cubicBezTo>
                  <a:pt x="1843276" y="19926"/>
                  <a:pt x="1846945" y="26158"/>
                  <a:pt x="1849494" y="33531"/>
                </a:cubicBezTo>
                <a:cubicBezTo>
                  <a:pt x="1852039" y="40900"/>
                  <a:pt x="1853316" y="49925"/>
                  <a:pt x="1853316" y="60603"/>
                </a:cubicBezTo>
                <a:lnTo>
                  <a:pt x="1853316" y="72796"/>
                </a:lnTo>
                <a:lnTo>
                  <a:pt x="1760797" y="72796"/>
                </a:lnTo>
                <a:cubicBezTo>
                  <a:pt x="1760797" y="88337"/>
                  <a:pt x="1764702" y="100207"/>
                  <a:pt x="1772515" y="108415"/>
                </a:cubicBezTo>
                <a:cubicBezTo>
                  <a:pt x="1780323" y="116623"/>
                  <a:pt x="1791123" y="120726"/>
                  <a:pt x="1804908" y="120726"/>
                </a:cubicBezTo>
                <a:cubicBezTo>
                  <a:pt x="1809847" y="120726"/>
                  <a:pt x="1814689" y="120169"/>
                  <a:pt x="1819430" y="119056"/>
                </a:cubicBezTo>
                <a:cubicBezTo>
                  <a:pt x="1824171" y="117940"/>
                  <a:pt x="1828455" y="116507"/>
                  <a:pt x="1832279" y="114753"/>
                </a:cubicBezTo>
                <a:cubicBezTo>
                  <a:pt x="1836343" y="112922"/>
                  <a:pt x="1839771" y="111146"/>
                  <a:pt x="1842560" y="109433"/>
                </a:cubicBezTo>
                <a:cubicBezTo>
                  <a:pt x="1845346" y="107719"/>
                  <a:pt x="1847661" y="106107"/>
                  <a:pt x="1849494" y="104591"/>
                </a:cubicBezTo>
                <a:lnTo>
                  <a:pt x="1850808" y="104591"/>
                </a:lnTo>
                <a:lnTo>
                  <a:pt x="1850808" y="129097"/>
                </a:lnTo>
                <a:cubicBezTo>
                  <a:pt x="1848175" y="130133"/>
                  <a:pt x="1844910" y="131426"/>
                  <a:pt x="1841009" y="132980"/>
                </a:cubicBezTo>
                <a:cubicBezTo>
                  <a:pt x="1837102" y="134532"/>
                  <a:pt x="1833592" y="135753"/>
                  <a:pt x="1830486" y="136628"/>
                </a:cubicBezTo>
                <a:cubicBezTo>
                  <a:pt x="1826104" y="137823"/>
                  <a:pt x="1822140" y="138741"/>
                  <a:pt x="1818595" y="139375"/>
                </a:cubicBezTo>
                <a:cubicBezTo>
                  <a:pt x="1815045" y="140011"/>
                  <a:pt x="1810563" y="140333"/>
                  <a:pt x="1805145" y="140333"/>
                </a:cubicBezTo>
                <a:close/>
                <a:moveTo>
                  <a:pt x="1831443" y="55584"/>
                </a:moveTo>
                <a:cubicBezTo>
                  <a:pt x="1831284" y="49529"/>
                  <a:pt x="1830568" y="44309"/>
                  <a:pt x="1829291" y="39924"/>
                </a:cubicBezTo>
                <a:cubicBezTo>
                  <a:pt x="1828015" y="35543"/>
                  <a:pt x="1826184" y="31839"/>
                  <a:pt x="1823793" y="28811"/>
                </a:cubicBezTo>
                <a:cubicBezTo>
                  <a:pt x="1821161" y="25460"/>
                  <a:pt x="1817796" y="22915"/>
                  <a:pt x="1813695" y="21157"/>
                </a:cubicBezTo>
                <a:cubicBezTo>
                  <a:pt x="1809588" y="19404"/>
                  <a:pt x="1804508" y="18529"/>
                  <a:pt x="1798449" y="18529"/>
                </a:cubicBezTo>
                <a:cubicBezTo>
                  <a:pt x="1792477" y="18529"/>
                  <a:pt x="1787393" y="19422"/>
                  <a:pt x="1783210" y="21215"/>
                </a:cubicBezTo>
                <a:cubicBezTo>
                  <a:pt x="1779028" y="23007"/>
                  <a:pt x="1775222" y="25621"/>
                  <a:pt x="1771795" y="29049"/>
                </a:cubicBezTo>
                <a:cubicBezTo>
                  <a:pt x="1768450" y="32555"/>
                  <a:pt x="1765901" y="36439"/>
                  <a:pt x="1764148" y="40706"/>
                </a:cubicBezTo>
                <a:cubicBezTo>
                  <a:pt x="1762395" y="44968"/>
                  <a:pt x="1761280" y="49929"/>
                  <a:pt x="1760797" y="55584"/>
                </a:cubicBezTo>
                <a:close/>
                <a:moveTo>
                  <a:pt x="1999858" y="137225"/>
                </a:moveTo>
                <a:lnTo>
                  <a:pt x="1977628" y="137225"/>
                </a:lnTo>
                <a:lnTo>
                  <a:pt x="1977628" y="32278"/>
                </a:lnTo>
                <a:lnTo>
                  <a:pt x="1945592" y="100407"/>
                </a:lnTo>
                <a:lnTo>
                  <a:pt x="1928856" y="100407"/>
                </a:lnTo>
                <a:lnTo>
                  <a:pt x="1897064" y="32278"/>
                </a:lnTo>
                <a:lnTo>
                  <a:pt x="1897064" y="137225"/>
                </a:lnTo>
                <a:lnTo>
                  <a:pt x="1876025" y="137225"/>
                </a:lnTo>
                <a:lnTo>
                  <a:pt x="1876025" y="3708"/>
                </a:lnTo>
                <a:lnTo>
                  <a:pt x="1903159" y="3708"/>
                </a:lnTo>
                <a:lnTo>
                  <a:pt x="1938302" y="77818"/>
                </a:lnTo>
                <a:lnTo>
                  <a:pt x="1972250" y="3708"/>
                </a:lnTo>
                <a:lnTo>
                  <a:pt x="1999858" y="3708"/>
                </a:lnTo>
                <a:close/>
                <a:moveTo>
                  <a:pt x="2142220" y="70528"/>
                </a:moveTo>
                <a:cubicBezTo>
                  <a:pt x="2142220" y="92999"/>
                  <a:pt x="2136806" y="110348"/>
                  <a:pt x="2125966" y="122577"/>
                </a:cubicBezTo>
                <a:cubicBezTo>
                  <a:pt x="2115131" y="134809"/>
                  <a:pt x="2100705" y="140929"/>
                  <a:pt x="2082695" y="140929"/>
                </a:cubicBezTo>
                <a:cubicBezTo>
                  <a:pt x="2064129" y="140929"/>
                  <a:pt x="2049524" y="134615"/>
                  <a:pt x="2038890" y="121982"/>
                </a:cubicBezTo>
                <a:cubicBezTo>
                  <a:pt x="2028248" y="109351"/>
                  <a:pt x="2022927" y="92199"/>
                  <a:pt x="2022927" y="70528"/>
                </a:cubicBezTo>
                <a:cubicBezTo>
                  <a:pt x="2022927" y="48215"/>
                  <a:pt x="2028406" y="30881"/>
                  <a:pt x="2039369" y="18529"/>
                </a:cubicBezTo>
                <a:cubicBezTo>
                  <a:pt x="2050323" y="6177"/>
                  <a:pt x="2064763" y="0"/>
                  <a:pt x="2082695" y="0"/>
                </a:cubicBezTo>
                <a:cubicBezTo>
                  <a:pt x="2100705" y="0"/>
                  <a:pt x="2115131" y="6159"/>
                  <a:pt x="2125966" y="18468"/>
                </a:cubicBezTo>
                <a:cubicBezTo>
                  <a:pt x="2136806" y="30780"/>
                  <a:pt x="2142220" y="48132"/>
                  <a:pt x="2142220" y="70528"/>
                </a:cubicBezTo>
                <a:close/>
                <a:moveTo>
                  <a:pt x="2119032" y="70528"/>
                </a:moveTo>
                <a:cubicBezTo>
                  <a:pt x="2119032" y="53233"/>
                  <a:pt x="2115886" y="40385"/>
                  <a:pt x="2109590" y="31976"/>
                </a:cubicBezTo>
                <a:cubicBezTo>
                  <a:pt x="2103297" y="23570"/>
                  <a:pt x="2094329" y="19365"/>
                  <a:pt x="2082695" y="19365"/>
                </a:cubicBezTo>
                <a:cubicBezTo>
                  <a:pt x="2070980" y="19365"/>
                  <a:pt x="2061955" y="23570"/>
                  <a:pt x="2055619" y="31976"/>
                </a:cubicBezTo>
                <a:cubicBezTo>
                  <a:pt x="2049286" y="40385"/>
                  <a:pt x="2046119" y="53233"/>
                  <a:pt x="2046119" y="70528"/>
                </a:cubicBezTo>
                <a:cubicBezTo>
                  <a:pt x="2046119" y="87260"/>
                  <a:pt x="2049286" y="99950"/>
                  <a:pt x="2055619" y="108594"/>
                </a:cubicBezTo>
                <a:cubicBezTo>
                  <a:pt x="2061955" y="117241"/>
                  <a:pt x="2070980" y="121565"/>
                  <a:pt x="2082695" y="121565"/>
                </a:cubicBezTo>
                <a:cubicBezTo>
                  <a:pt x="2094247" y="121565"/>
                  <a:pt x="2103197" y="117320"/>
                  <a:pt x="2109529" y="108835"/>
                </a:cubicBezTo>
                <a:cubicBezTo>
                  <a:pt x="2115865" y="100350"/>
                  <a:pt x="2119032" y="87578"/>
                  <a:pt x="2119032" y="70528"/>
                </a:cubicBezTo>
                <a:close/>
                <a:moveTo>
                  <a:pt x="2218364" y="140213"/>
                </a:moveTo>
                <a:cubicBezTo>
                  <a:pt x="2209198" y="140213"/>
                  <a:pt x="2200796" y="138798"/>
                  <a:pt x="2193146" y="135968"/>
                </a:cubicBezTo>
                <a:cubicBezTo>
                  <a:pt x="2185496" y="133143"/>
                  <a:pt x="2178923" y="128859"/>
                  <a:pt x="2173421" y="123116"/>
                </a:cubicBezTo>
                <a:cubicBezTo>
                  <a:pt x="2167925" y="117382"/>
                  <a:pt x="2163659" y="110149"/>
                  <a:pt x="2160635" y="101427"/>
                </a:cubicBezTo>
                <a:cubicBezTo>
                  <a:pt x="2157604" y="92700"/>
                  <a:pt x="2156087" y="82441"/>
                  <a:pt x="2156087" y="70646"/>
                </a:cubicBezTo>
                <a:cubicBezTo>
                  <a:pt x="2156087" y="58932"/>
                  <a:pt x="2157660" y="48812"/>
                  <a:pt x="2160811" y="40284"/>
                </a:cubicBezTo>
                <a:cubicBezTo>
                  <a:pt x="2163961" y="31759"/>
                  <a:pt x="2168162" y="24585"/>
                  <a:pt x="2173421" y="18767"/>
                </a:cubicBezTo>
                <a:cubicBezTo>
                  <a:pt x="2178682" y="12949"/>
                  <a:pt x="2185237" y="8471"/>
                  <a:pt x="2193085" y="5321"/>
                </a:cubicBezTo>
                <a:cubicBezTo>
                  <a:pt x="2200933" y="2172"/>
                  <a:pt x="2209361" y="598"/>
                  <a:pt x="2218364" y="598"/>
                </a:cubicBezTo>
                <a:cubicBezTo>
                  <a:pt x="2225693" y="598"/>
                  <a:pt x="2232771" y="1634"/>
                  <a:pt x="2239582" y="3708"/>
                </a:cubicBezTo>
                <a:cubicBezTo>
                  <a:pt x="2246394" y="5782"/>
                  <a:pt x="2252470" y="8172"/>
                  <a:pt x="2257809" y="10880"/>
                </a:cubicBezTo>
                <a:lnTo>
                  <a:pt x="2257809" y="36101"/>
                </a:lnTo>
                <a:lnTo>
                  <a:pt x="2256496" y="36101"/>
                </a:lnTo>
                <a:cubicBezTo>
                  <a:pt x="2254901" y="34747"/>
                  <a:pt x="2252852" y="33195"/>
                  <a:pt x="2250339" y="31439"/>
                </a:cubicBezTo>
                <a:cubicBezTo>
                  <a:pt x="2247831" y="29686"/>
                  <a:pt x="2244781" y="27893"/>
                  <a:pt x="2241195" y="26060"/>
                </a:cubicBezTo>
                <a:cubicBezTo>
                  <a:pt x="2238085" y="24465"/>
                  <a:pt x="2234421" y="23070"/>
                  <a:pt x="2230197" y="21874"/>
                </a:cubicBezTo>
                <a:cubicBezTo>
                  <a:pt x="2225978" y="20682"/>
                  <a:pt x="2221910" y="20085"/>
                  <a:pt x="2218004" y="20085"/>
                </a:cubicBezTo>
                <a:cubicBezTo>
                  <a:pt x="2206373" y="20085"/>
                  <a:pt x="2197031" y="24484"/>
                  <a:pt x="2189978" y="33289"/>
                </a:cubicBezTo>
                <a:cubicBezTo>
                  <a:pt x="2182922" y="42099"/>
                  <a:pt x="2179394" y="54551"/>
                  <a:pt x="2179394" y="70646"/>
                </a:cubicBezTo>
                <a:cubicBezTo>
                  <a:pt x="2179394" y="86426"/>
                  <a:pt x="2182803" y="98716"/>
                  <a:pt x="2189615" y="107522"/>
                </a:cubicBezTo>
                <a:cubicBezTo>
                  <a:pt x="2196430" y="116327"/>
                  <a:pt x="2205890" y="120726"/>
                  <a:pt x="2218004" y="120726"/>
                </a:cubicBezTo>
                <a:cubicBezTo>
                  <a:pt x="2225338" y="120726"/>
                  <a:pt x="2232310" y="119215"/>
                  <a:pt x="2238928" y="116187"/>
                </a:cubicBezTo>
                <a:cubicBezTo>
                  <a:pt x="2245537" y="113159"/>
                  <a:pt x="2251394" y="109257"/>
                  <a:pt x="2256496" y="104473"/>
                </a:cubicBezTo>
                <a:lnTo>
                  <a:pt x="2257809" y="104473"/>
                </a:lnTo>
                <a:lnTo>
                  <a:pt x="2257809" y="129694"/>
                </a:lnTo>
                <a:cubicBezTo>
                  <a:pt x="2255577" y="130731"/>
                  <a:pt x="2252787" y="131983"/>
                  <a:pt x="2249444" y="133455"/>
                </a:cubicBezTo>
                <a:cubicBezTo>
                  <a:pt x="2246095" y="134935"/>
                  <a:pt x="2243067" y="136030"/>
                  <a:pt x="2240357" y="136746"/>
                </a:cubicBezTo>
                <a:cubicBezTo>
                  <a:pt x="2236533" y="137858"/>
                  <a:pt x="2233106" y="138719"/>
                  <a:pt x="2230079" y="139316"/>
                </a:cubicBezTo>
                <a:cubicBezTo>
                  <a:pt x="2227051" y="139914"/>
                  <a:pt x="2223148" y="140213"/>
                  <a:pt x="2218364" y="140213"/>
                </a:cubicBezTo>
                <a:close/>
                <a:moveTo>
                  <a:pt x="2375788" y="23429"/>
                </a:moveTo>
                <a:lnTo>
                  <a:pt x="2330364" y="23429"/>
                </a:lnTo>
                <a:lnTo>
                  <a:pt x="2330364" y="137225"/>
                </a:lnTo>
                <a:lnTo>
                  <a:pt x="2307893" y="137225"/>
                </a:lnTo>
                <a:lnTo>
                  <a:pt x="2307893" y="23429"/>
                </a:lnTo>
                <a:lnTo>
                  <a:pt x="2262471" y="23429"/>
                </a:lnTo>
                <a:lnTo>
                  <a:pt x="2262471" y="3708"/>
                </a:lnTo>
                <a:lnTo>
                  <a:pt x="2375788" y="3708"/>
                </a:lnTo>
                <a:close/>
                <a:moveTo>
                  <a:pt x="2493649" y="95868"/>
                </a:moveTo>
                <a:cubicBezTo>
                  <a:pt x="2493649" y="102320"/>
                  <a:pt x="2492352" y="108176"/>
                  <a:pt x="2489760" y="113433"/>
                </a:cubicBezTo>
                <a:cubicBezTo>
                  <a:pt x="2487172" y="118695"/>
                  <a:pt x="2483644" y="122961"/>
                  <a:pt x="2479184" y="126226"/>
                </a:cubicBezTo>
                <a:cubicBezTo>
                  <a:pt x="2473925" y="130212"/>
                  <a:pt x="2468309" y="133041"/>
                  <a:pt x="2462332" y="134715"/>
                </a:cubicBezTo>
                <a:cubicBezTo>
                  <a:pt x="2456353" y="136386"/>
                  <a:pt x="2448663" y="137225"/>
                  <a:pt x="2439260" y="137225"/>
                </a:cubicBezTo>
                <a:lnTo>
                  <a:pt x="2392526" y="137225"/>
                </a:lnTo>
                <a:lnTo>
                  <a:pt x="2392526" y="3708"/>
                </a:lnTo>
                <a:lnTo>
                  <a:pt x="2414996" y="3708"/>
                </a:lnTo>
                <a:lnTo>
                  <a:pt x="2414996" y="55703"/>
                </a:lnTo>
                <a:lnTo>
                  <a:pt x="2439857" y="55703"/>
                </a:lnTo>
                <a:cubicBezTo>
                  <a:pt x="2449902" y="55703"/>
                  <a:pt x="2457688" y="56221"/>
                  <a:pt x="2463229" y="57258"/>
                </a:cubicBezTo>
                <a:cubicBezTo>
                  <a:pt x="2468766" y="58295"/>
                  <a:pt x="2474284" y="60844"/>
                  <a:pt x="2479782" y="64905"/>
                </a:cubicBezTo>
                <a:cubicBezTo>
                  <a:pt x="2484404" y="68332"/>
                  <a:pt x="2487867" y="72716"/>
                  <a:pt x="2490182" y="78055"/>
                </a:cubicBezTo>
                <a:cubicBezTo>
                  <a:pt x="2492490" y="83395"/>
                  <a:pt x="2493649" y="89330"/>
                  <a:pt x="2493649" y="95868"/>
                </a:cubicBezTo>
                <a:close/>
                <a:moveTo>
                  <a:pt x="2470458" y="96224"/>
                </a:moveTo>
                <a:cubicBezTo>
                  <a:pt x="2470458" y="92160"/>
                  <a:pt x="2469763" y="88597"/>
                  <a:pt x="2468366" y="85525"/>
                </a:cubicBezTo>
                <a:cubicBezTo>
                  <a:pt x="2466969" y="82459"/>
                  <a:pt x="2464679" y="79967"/>
                  <a:pt x="2461494" y="78055"/>
                </a:cubicBezTo>
                <a:cubicBezTo>
                  <a:pt x="2458145" y="76061"/>
                  <a:pt x="2454340" y="74869"/>
                  <a:pt x="2450078" y="74470"/>
                </a:cubicBezTo>
                <a:cubicBezTo>
                  <a:pt x="2445812" y="74074"/>
                  <a:pt x="2439699" y="73872"/>
                  <a:pt x="2431733" y="73872"/>
                </a:cubicBezTo>
                <a:lnTo>
                  <a:pt x="2414996" y="73872"/>
                </a:lnTo>
                <a:lnTo>
                  <a:pt x="2414996" y="119294"/>
                </a:lnTo>
                <a:lnTo>
                  <a:pt x="2431254" y="119294"/>
                </a:lnTo>
                <a:cubicBezTo>
                  <a:pt x="2439221" y="119294"/>
                  <a:pt x="2445398" y="118954"/>
                  <a:pt x="2449779" y="118275"/>
                </a:cubicBezTo>
                <a:cubicBezTo>
                  <a:pt x="2454164" y="117602"/>
                  <a:pt x="2457944" y="116305"/>
                  <a:pt x="2461133" y="114394"/>
                </a:cubicBezTo>
                <a:cubicBezTo>
                  <a:pt x="2464399" y="112324"/>
                  <a:pt x="2466771" y="109873"/>
                  <a:pt x="2468247" y="107043"/>
                </a:cubicBezTo>
                <a:cubicBezTo>
                  <a:pt x="2469724" y="104213"/>
                  <a:pt x="2470458" y="100609"/>
                  <a:pt x="2470458" y="9622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34591" y="2780534"/>
            <a:ext cx="248683" cy="236133"/>
          </a:xfrm>
          <a:custGeom>
            <a:avLst/>
            <a:gdLst/>
            <a:ahLst/>
            <a:cxnLst/>
            <a:rect l="l" t="t" r="r" b="b"/>
            <a:pathLst>
              <a:path w="248683" h="236133">
                <a:moveTo>
                  <a:pt x="242407" y="0"/>
                </a:moveTo>
                <a:lnTo>
                  <a:pt x="248684" y="8967"/>
                </a:lnTo>
                <a:cubicBezTo>
                  <a:pt x="223107" y="28213"/>
                  <a:pt x="194656" y="57855"/>
                  <a:pt x="163339" y="97898"/>
                </a:cubicBezTo>
                <a:cubicBezTo>
                  <a:pt x="132023" y="137941"/>
                  <a:pt x="108116" y="175355"/>
                  <a:pt x="91620" y="210138"/>
                </a:cubicBezTo>
                <a:lnTo>
                  <a:pt x="78354" y="219103"/>
                </a:lnTo>
                <a:cubicBezTo>
                  <a:pt x="67356" y="226752"/>
                  <a:pt x="59882" y="232430"/>
                  <a:pt x="55940" y="236133"/>
                </a:cubicBezTo>
                <a:cubicBezTo>
                  <a:pt x="54386" y="230515"/>
                  <a:pt x="50980" y="221309"/>
                  <a:pt x="45720" y="208522"/>
                </a:cubicBezTo>
                <a:lnTo>
                  <a:pt x="40701" y="196869"/>
                </a:lnTo>
                <a:cubicBezTo>
                  <a:pt x="33527" y="180133"/>
                  <a:pt x="26864" y="167763"/>
                  <a:pt x="20708" y="159753"/>
                </a:cubicBezTo>
                <a:cubicBezTo>
                  <a:pt x="14551" y="151747"/>
                  <a:pt x="7650" y="146426"/>
                  <a:pt x="0" y="143794"/>
                </a:cubicBezTo>
                <a:cubicBezTo>
                  <a:pt x="12910" y="130168"/>
                  <a:pt x="24739" y="123357"/>
                  <a:pt x="35500" y="123357"/>
                </a:cubicBezTo>
                <a:cubicBezTo>
                  <a:pt x="44702" y="123357"/>
                  <a:pt x="54922" y="135845"/>
                  <a:pt x="66161" y="160833"/>
                </a:cubicBezTo>
                <a:lnTo>
                  <a:pt x="71720" y="173379"/>
                </a:lnTo>
                <a:cubicBezTo>
                  <a:pt x="91919" y="139313"/>
                  <a:pt x="117856" y="106202"/>
                  <a:pt x="149533" y="74047"/>
                </a:cubicBezTo>
                <a:cubicBezTo>
                  <a:pt x="181207" y="41892"/>
                  <a:pt x="212163" y="17215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121684" y="2924450"/>
            <a:ext cx="1205475" cy="186465"/>
          </a:xfrm>
          <a:custGeom>
            <a:avLst/>
            <a:gdLst/>
            <a:ahLst/>
            <a:cxnLst/>
            <a:rect l="l" t="t" r="r" b="b"/>
            <a:pathLst>
              <a:path w="1205475" h="186465">
                <a:moveTo>
                  <a:pt x="119290" y="70524"/>
                </a:moveTo>
                <a:cubicBezTo>
                  <a:pt x="119290" y="92996"/>
                  <a:pt x="113876" y="110344"/>
                  <a:pt x="103039" y="122577"/>
                </a:cubicBezTo>
                <a:cubicBezTo>
                  <a:pt x="92199" y="134809"/>
                  <a:pt x="77775" y="140926"/>
                  <a:pt x="59764" y="140926"/>
                </a:cubicBezTo>
                <a:cubicBezTo>
                  <a:pt x="41199" y="140926"/>
                  <a:pt x="26596" y="134611"/>
                  <a:pt x="15959" y="121979"/>
                </a:cubicBezTo>
                <a:cubicBezTo>
                  <a:pt x="5317" y="109351"/>
                  <a:pt x="0" y="92196"/>
                  <a:pt x="0" y="70524"/>
                </a:cubicBezTo>
                <a:cubicBezTo>
                  <a:pt x="0" y="48212"/>
                  <a:pt x="5476" y="30878"/>
                  <a:pt x="16437" y="18526"/>
                </a:cubicBezTo>
                <a:cubicBezTo>
                  <a:pt x="27393" y="6175"/>
                  <a:pt x="41835" y="0"/>
                  <a:pt x="59764" y="0"/>
                </a:cubicBezTo>
                <a:cubicBezTo>
                  <a:pt x="77775" y="0"/>
                  <a:pt x="92199" y="6156"/>
                  <a:pt x="103039" y="18464"/>
                </a:cubicBezTo>
                <a:cubicBezTo>
                  <a:pt x="113876" y="30777"/>
                  <a:pt x="119290" y="48129"/>
                  <a:pt x="119290" y="70524"/>
                </a:cubicBezTo>
                <a:close/>
                <a:moveTo>
                  <a:pt x="96102" y="70524"/>
                </a:moveTo>
                <a:cubicBezTo>
                  <a:pt x="96102" y="53230"/>
                  <a:pt x="92955" y="40381"/>
                  <a:pt x="86662" y="31973"/>
                </a:cubicBezTo>
                <a:cubicBezTo>
                  <a:pt x="80367" y="23566"/>
                  <a:pt x="71399" y="19365"/>
                  <a:pt x="59764" y="19365"/>
                </a:cubicBezTo>
                <a:cubicBezTo>
                  <a:pt x="48049" y="19365"/>
                  <a:pt x="39024" y="23566"/>
                  <a:pt x="32691" y="31973"/>
                </a:cubicBezTo>
                <a:cubicBezTo>
                  <a:pt x="26356" y="40381"/>
                  <a:pt x="23188" y="53230"/>
                  <a:pt x="23188" y="70524"/>
                </a:cubicBezTo>
                <a:cubicBezTo>
                  <a:pt x="23188" y="87261"/>
                  <a:pt x="26356" y="99947"/>
                  <a:pt x="32691" y="108594"/>
                </a:cubicBezTo>
                <a:cubicBezTo>
                  <a:pt x="39024" y="117241"/>
                  <a:pt x="48049" y="121562"/>
                  <a:pt x="59764" y="121562"/>
                </a:cubicBezTo>
                <a:cubicBezTo>
                  <a:pt x="71319" y="121562"/>
                  <a:pt x="80265" y="117318"/>
                  <a:pt x="86597" y="108831"/>
                </a:cubicBezTo>
                <a:cubicBezTo>
                  <a:pt x="92933" y="100347"/>
                  <a:pt x="96102" y="87574"/>
                  <a:pt x="96102" y="70524"/>
                </a:cubicBezTo>
                <a:close/>
                <a:moveTo>
                  <a:pt x="239900" y="23425"/>
                </a:moveTo>
                <a:lnTo>
                  <a:pt x="194475" y="23425"/>
                </a:lnTo>
                <a:lnTo>
                  <a:pt x="194475" y="137221"/>
                </a:lnTo>
                <a:lnTo>
                  <a:pt x="172005" y="137221"/>
                </a:lnTo>
                <a:lnTo>
                  <a:pt x="172005" y="23425"/>
                </a:lnTo>
                <a:lnTo>
                  <a:pt x="126583" y="23425"/>
                </a:lnTo>
                <a:lnTo>
                  <a:pt x="126583" y="3705"/>
                </a:lnTo>
                <a:lnTo>
                  <a:pt x="239900" y="3705"/>
                </a:lnTo>
                <a:close/>
                <a:moveTo>
                  <a:pt x="309705" y="140209"/>
                </a:moveTo>
                <a:cubicBezTo>
                  <a:pt x="300543" y="140209"/>
                  <a:pt x="292137" y="138795"/>
                  <a:pt x="284490" y="135965"/>
                </a:cubicBezTo>
                <a:cubicBezTo>
                  <a:pt x="276836" y="133139"/>
                  <a:pt x="270262" y="128856"/>
                  <a:pt x="264762" y="123117"/>
                </a:cubicBezTo>
                <a:cubicBezTo>
                  <a:pt x="259265" y="117379"/>
                  <a:pt x="255002" y="110146"/>
                  <a:pt x="251974" y="101424"/>
                </a:cubicBezTo>
                <a:cubicBezTo>
                  <a:pt x="248947" y="92700"/>
                  <a:pt x="247431" y="82437"/>
                  <a:pt x="247431" y="70643"/>
                </a:cubicBezTo>
                <a:cubicBezTo>
                  <a:pt x="247431" y="58928"/>
                  <a:pt x="249005" y="48809"/>
                  <a:pt x="252151" y="40281"/>
                </a:cubicBezTo>
                <a:cubicBezTo>
                  <a:pt x="255302" y="31756"/>
                  <a:pt x="259505" y="24585"/>
                  <a:pt x="264762" y="18767"/>
                </a:cubicBezTo>
                <a:cubicBezTo>
                  <a:pt x="270025" y="12949"/>
                  <a:pt x="276577" y="8467"/>
                  <a:pt x="284429" y="5318"/>
                </a:cubicBezTo>
                <a:cubicBezTo>
                  <a:pt x="292276" y="2171"/>
                  <a:pt x="300704" y="598"/>
                  <a:pt x="309705" y="598"/>
                </a:cubicBezTo>
                <a:cubicBezTo>
                  <a:pt x="317038" y="598"/>
                  <a:pt x="324112" y="1634"/>
                  <a:pt x="330923" y="3705"/>
                </a:cubicBezTo>
                <a:cubicBezTo>
                  <a:pt x="337737" y="5779"/>
                  <a:pt x="343811" y="8169"/>
                  <a:pt x="349150" y="10879"/>
                </a:cubicBezTo>
                <a:lnTo>
                  <a:pt x="349150" y="36098"/>
                </a:lnTo>
                <a:lnTo>
                  <a:pt x="347835" y="36098"/>
                </a:lnTo>
                <a:cubicBezTo>
                  <a:pt x="346244" y="34744"/>
                  <a:pt x="344193" y="33193"/>
                  <a:pt x="341683" y="31439"/>
                </a:cubicBezTo>
                <a:cubicBezTo>
                  <a:pt x="339174" y="29682"/>
                  <a:pt x="336124" y="27889"/>
                  <a:pt x="332539" y="26061"/>
                </a:cubicBezTo>
                <a:cubicBezTo>
                  <a:pt x="329429" y="24463"/>
                  <a:pt x="325760" y="23070"/>
                  <a:pt x="321541" y="21873"/>
                </a:cubicBezTo>
                <a:cubicBezTo>
                  <a:pt x="317318" y="20678"/>
                  <a:pt x="313254" y="20081"/>
                  <a:pt x="309348" y="20081"/>
                </a:cubicBezTo>
                <a:cubicBezTo>
                  <a:pt x="297716" y="20081"/>
                  <a:pt x="288371" y="24485"/>
                  <a:pt x="281321" y="33290"/>
                </a:cubicBezTo>
                <a:cubicBezTo>
                  <a:pt x="274266" y="42096"/>
                  <a:pt x="270739" y="54548"/>
                  <a:pt x="270739" y="70643"/>
                </a:cubicBezTo>
                <a:cubicBezTo>
                  <a:pt x="270739" y="86422"/>
                  <a:pt x="274147" y="98712"/>
                  <a:pt x="280958" y="107518"/>
                </a:cubicBezTo>
                <a:cubicBezTo>
                  <a:pt x="287769" y="116323"/>
                  <a:pt x="297234" y="120726"/>
                  <a:pt x="309348" y="120726"/>
                </a:cubicBezTo>
                <a:cubicBezTo>
                  <a:pt x="316681" y="120726"/>
                  <a:pt x="323654" y="119211"/>
                  <a:pt x="330267" y="116184"/>
                </a:cubicBezTo>
                <a:cubicBezTo>
                  <a:pt x="336881" y="113160"/>
                  <a:pt x="342735" y="109253"/>
                  <a:pt x="347835" y="104469"/>
                </a:cubicBezTo>
                <a:lnTo>
                  <a:pt x="349150" y="104469"/>
                </a:lnTo>
                <a:lnTo>
                  <a:pt x="349150" y="129694"/>
                </a:lnTo>
                <a:cubicBezTo>
                  <a:pt x="346918" y="130730"/>
                  <a:pt x="344132" y="131984"/>
                  <a:pt x="340787" y="133456"/>
                </a:cubicBezTo>
                <a:cubicBezTo>
                  <a:pt x="337439" y="134933"/>
                  <a:pt x="334407" y="136026"/>
                  <a:pt x="331700" y="136742"/>
                </a:cubicBezTo>
                <a:cubicBezTo>
                  <a:pt x="327873" y="137859"/>
                  <a:pt x="324447" y="138716"/>
                  <a:pt x="321423" y="139313"/>
                </a:cubicBezTo>
                <a:cubicBezTo>
                  <a:pt x="318395" y="139911"/>
                  <a:pt x="314489" y="140209"/>
                  <a:pt x="309705" y="140209"/>
                </a:cubicBezTo>
                <a:close/>
                <a:moveTo>
                  <a:pt x="474542" y="3705"/>
                </a:moveTo>
                <a:lnTo>
                  <a:pt x="402703" y="186465"/>
                </a:lnTo>
                <a:lnTo>
                  <a:pt x="378677" y="186465"/>
                </a:lnTo>
                <a:lnTo>
                  <a:pt x="402585" y="130767"/>
                </a:lnTo>
                <a:lnTo>
                  <a:pt x="354057" y="3705"/>
                </a:lnTo>
                <a:lnTo>
                  <a:pt x="378320" y="3705"/>
                </a:lnTo>
                <a:lnTo>
                  <a:pt x="414778" y="102558"/>
                </a:lnTo>
                <a:lnTo>
                  <a:pt x="451117" y="3705"/>
                </a:lnTo>
                <a:close/>
                <a:moveTo>
                  <a:pt x="589054" y="23425"/>
                </a:moveTo>
                <a:lnTo>
                  <a:pt x="543628" y="23425"/>
                </a:lnTo>
                <a:lnTo>
                  <a:pt x="543628" y="137221"/>
                </a:lnTo>
                <a:lnTo>
                  <a:pt x="521157" y="137221"/>
                </a:lnTo>
                <a:lnTo>
                  <a:pt x="521157" y="23425"/>
                </a:lnTo>
                <a:lnTo>
                  <a:pt x="475737" y="23425"/>
                </a:lnTo>
                <a:lnTo>
                  <a:pt x="475737" y="3705"/>
                </a:lnTo>
                <a:lnTo>
                  <a:pt x="589054" y="3705"/>
                </a:lnTo>
                <a:close/>
                <a:moveTo>
                  <a:pt x="658858" y="140209"/>
                </a:moveTo>
                <a:cubicBezTo>
                  <a:pt x="649695" y="140209"/>
                  <a:pt x="641290" y="138795"/>
                  <a:pt x="633643" y="135965"/>
                </a:cubicBezTo>
                <a:cubicBezTo>
                  <a:pt x="625989" y="133139"/>
                  <a:pt x="619416" y="128856"/>
                  <a:pt x="613915" y="123117"/>
                </a:cubicBezTo>
                <a:cubicBezTo>
                  <a:pt x="608418" y="117379"/>
                  <a:pt x="604155" y="110146"/>
                  <a:pt x="601128" y="101424"/>
                </a:cubicBezTo>
                <a:cubicBezTo>
                  <a:pt x="598096" y="92700"/>
                  <a:pt x="596581" y="82437"/>
                  <a:pt x="596581" y="70643"/>
                </a:cubicBezTo>
                <a:cubicBezTo>
                  <a:pt x="596581" y="58928"/>
                  <a:pt x="598155" y="48809"/>
                  <a:pt x="601304" y="40281"/>
                </a:cubicBezTo>
                <a:cubicBezTo>
                  <a:pt x="604454" y="31756"/>
                  <a:pt x="608655" y="24585"/>
                  <a:pt x="613915" y="18767"/>
                </a:cubicBezTo>
                <a:cubicBezTo>
                  <a:pt x="619178" y="12949"/>
                  <a:pt x="625730" y="8467"/>
                  <a:pt x="633579" y="5318"/>
                </a:cubicBezTo>
                <a:cubicBezTo>
                  <a:pt x="641430" y="2171"/>
                  <a:pt x="649858" y="598"/>
                  <a:pt x="658858" y="598"/>
                </a:cubicBezTo>
                <a:cubicBezTo>
                  <a:pt x="666191" y="598"/>
                  <a:pt x="673265" y="1634"/>
                  <a:pt x="680076" y="3705"/>
                </a:cubicBezTo>
                <a:cubicBezTo>
                  <a:pt x="686887" y="5779"/>
                  <a:pt x="692964" y="8169"/>
                  <a:pt x="698303" y="10879"/>
                </a:cubicBezTo>
                <a:lnTo>
                  <a:pt x="698303" y="36098"/>
                </a:lnTo>
                <a:lnTo>
                  <a:pt x="696989" y="36098"/>
                </a:lnTo>
                <a:cubicBezTo>
                  <a:pt x="695397" y="34744"/>
                  <a:pt x="693345" y="33193"/>
                  <a:pt x="690837" y="31439"/>
                </a:cubicBezTo>
                <a:cubicBezTo>
                  <a:pt x="688327" y="29682"/>
                  <a:pt x="685278" y="27889"/>
                  <a:pt x="681693" y="26061"/>
                </a:cubicBezTo>
                <a:cubicBezTo>
                  <a:pt x="678582" y="24463"/>
                  <a:pt x="674913" y="23070"/>
                  <a:pt x="670695" y="21873"/>
                </a:cubicBezTo>
                <a:cubicBezTo>
                  <a:pt x="666472" y="20678"/>
                  <a:pt x="662404" y="20081"/>
                  <a:pt x="658497" y="20081"/>
                </a:cubicBezTo>
                <a:cubicBezTo>
                  <a:pt x="646869" y="20081"/>
                  <a:pt x="637523" y="24485"/>
                  <a:pt x="630471" y="33290"/>
                </a:cubicBezTo>
                <a:cubicBezTo>
                  <a:pt x="623419" y="42096"/>
                  <a:pt x="619891" y="54548"/>
                  <a:pt x="619891" y="70643"/>
                </a:cubicBezTo>
                <a:cubicBezTo>
                  <a:pt x="619891" y="86422"/>
                  <a:pt x="623297" y="98712"/>
                  <a:pt x="630112" y="107518"/>
                </a:cubicBezTo>
                <a:cubicBezTo>
                  <a:pt x="636923" y="116323"/>
                  <a:pt x="646387" y="120726"/>
                  <a:pt x="658497" y="120726"/>
                </a:cubicBezTo>
                <a:cubicBezTo>
                  <a:pt x="665830" y="120726"/>
                  <a:pt x="672804" y="119211"/>
                  <a:pt x="679421" y="116184"/>
                </a:cubicBezTo>
                <a:cubicBezTo>
                  <a:pt x="686034" y="113160"/>
                  <a:pt x="691887" y="109253"/>
                  <a:pt x="696989" y="104469"/>
                </a:cubicBezTo>
                <a:lnTo>
                  <a:pt x="698303" y="104469"/>
                </a:lnTo>
                <a:lnTo>
                  <a:pt x="698303" y="129694"/>
                </a:lnTo>
                <a:cubicBezTo>
                  <a:pt x="696070" y="130730"/>
                  <a:pt x="693284" y="131984"/>
                  <a:pt x="689936" y="133456"/>
                </a:cubicBezTo>
                <a:cubicBezTo>
                  <a:pt x="686592" y="134933"/>
                  <a:pt x="683561" y="136026"/>
                  <a:pt x="680849" y="136742"/>
                </a:cubicBezTo>
                <a:cubicBezTo>
                  <a:pt x="677027" y="137859"/>
                  <a:pt x="673599" y="138716"/>
                  <a:pt x="670573" y="139313"/>
                </a:cubicBezTo>
                <a:cubicBezTo>
                  <a:pt x="667547" y="139911"/>
                  <a:pt x="663642" y="140209"/>
                  <a:pt x="658858" y="140209"/>
                </a:cubicBezTo>
                <a:close/>
                <a:moveTo>
                  <a:pt x="816286" y="23425"/>
                </a:moveTo>
                <a:lnTo>
                  <a:pt x="770861" y="23425"/>
                </a:lnTo>
                <a:lnTo>
                  <a:pt x="770861" y="137221"/>
                </a:lnTo>
                <a:lnTo>
                  <a:pt x="748389" y="137221"/>
                </a:lnTo>
                <a:lnTo>
                  <a:pt x="748389" y="23425"/>
                </a:lnTo>
                <a:lnTo>
                  <a:pt x="702968" y="23425"/>
                </a:lnTo>
                <a:lnTo>
                  <a:pt x="702968" y="3705"/>
                </a:lnTo>
                <a:lnTo>
                  <a:pt x="816286" y="3705"/>
                </a:lnTo>
                <a:close/>
                <a:moveTo>
                  <a:pt x="937728" y="96819"/>
                </a:moveTo>
                <a:cubicBezTo>
                  <a:pt x="937728" y="103274"/>
                  <a:pt x="936493" y="108990"/>
                  <a:pt x="934024" y="113973"/>
                </a:cubicBezTo>
                <a:cubicBezTo>
                  <a:pt x="931550" y="118952"/>
                  <a:pt x="928167" y="123117"/>
                  <a:pt x="923861" y="126462"/>
                </a:cubicBezTo>
                <a:cubicBezTo>
                  <a:pt x="918446" y="130687"/>
                  <a:pt x="912765" y="133536"/>
                  <a:pt x="906829" y="135007"/>
                </a:cubicBezTo>
                <a:cubicBezTo>
                  <a:pt x="900892" y="136483"/>
                  <a:pt x="893779" y="137221"/>
                  <a:pt x="885492" y="137221"/>
                </a:cubicBezTo>
                <a:lnTo>
                  <a:pt x="833018" y="137221"/>
                </a:lnTo>
                <a:lnTo>
                  <a:pt x="833018" y="3705"/>
                </a:lnTo>
                <a:lnTo>
                  <a:pt x="882025" y="3705"/>
                </a:lnTo>
                <a:cubicBezTo>
                  <a:pt x="891828" y="3705"/>
                  <a:pt x="898999" y="4003"/>
                  <a:pt x="903546" y="4601"/>
                </a:cubicBezTo>
                <a:cubicBezTo>
                  <a:pt x="908085" y="5198"/>
                  <a:pt x="912589" y="6732"/>
                  <a:pt x="917049" y="9205"/>
                </a:cubicBezTo>
                <a:cubicBezTo>
                  <a:pt x="921748" y="11754"/>
                  <a:pt x="925218" y="15142"/>
                  <a:pt x="927450" y="19365"/>
                </a:cubicBezTo>
                <a:cubicBezTo>
                  <a:pt x="929682" y="23588"/>
                  <a:pt x="930798" y="28610"/>
                  <a:pt x="930798" y="34424"/>
                </a:cubicBezTo>
                <a:cubicBezTo>
                  <a:pt x="930798" y="40799"/>
                  <a:pt x="929042" y="46516"/>
                  <a:pt x="925538" y="51577"/>
                </a:cubicBezTo>
                <a:cubicBezTo>
                  <a:pt x="922029" y="56640"/>
                  <a:pt x="917370" y="60563"/>
                  <a:pt x="911553" y="63349"/>
                </a:cubicBezTo>
                <a:lnTo>
                  <a:pt x="912149" y="64185"/>
                </a:lnTo>
                <a:cubicBezTo>
                  <a:pt x="919400" y="66021"/>
                  <a:pt x="925477" y="69726"/>
                  <a:pt x="930377" y="75305"/>
                </a:cubicBezTo>
                <a:cubicBezTo>
                  <a:pt x="935276" y="80881"/>
                  <a:pt x="937728" y="88053"/>
                  <a:pt x="937728" y="96819"/>
                </a:cubicBezTo>
                <a:close/>
                <a:moveTo>
                  <a:pt x="907722" y="37890"/>
                </a:moveTo>
                <a:cubicBezTo>
                  <a:pt x="907722" y="34867"/>
                  <a:pt x="907226" y="32235"/>
                  <a:pt x="906231" y="30003"/>
                </a:cubicBezTo>
                <a:cubicBezTo>
                  <a:pt x="905234" y="27771"/>
                  <a:pt x="903503" y="26018"/>
                  <a:pt x="901029" y="24740"/>
                </a:cubicBezTo>
                <a:cubicBezTo>
                  <a:pt x="898164" y="23227"/>
                  <a:pt x="894956" y="22331"/>
                  <a:pt x="891410" y="22050"/>
                </a:cubicBezTo>
                <a:cubicBezTo>
                  <a:pt x="887861" y="21773"/>
                  <a:pt x="882943" y="21633"/>
                  <a:pt x="876647" y="21633"/>
                </a:cubicBezTo>
                <a:lnTo>
                  <a:pt x="855252" y="21633"/>
                </a:lnTo>
                <a:lnTo>
                  <a:pt x="855252" y="58212"/>
                </a:lnTo>
                <a:lnTo>
                  <a:pt x="881071" y="58212"/>
                </a:lnTo>
                <a:cubicBezTo>
                  <a:pt x="886572" y="58212"/>
                  <a:pt x="890474" y="57953"/>
                  <a:pt x="892786" y="57431"/>
                </a:cubicBezTo>
                <a:cubicBezTo>
                  <a:pt x="895093" y="56916"/>
                  <a:pt x="897646" y="55822"/>
                  <a:pt x="900432" y="54148"/>
                </a:cubicBezTo>
                <a:cubicBezTo>
                  <a:pt x="903064" y="52557"/>
                  <a:pt x="904936" y="50400"/>
                  <a:pt x="906052" y="47690"/>
                </a:cubicBezTo>
                <a:cubicBezTo>
                  <a:pt x="907163" y="44978"/>
                  <a:pt x="907722" y="41713"/>
                  <a:pt x="907722" y="37890"/>
                </a:cubicBezTo>
                <a:close/>
                <a:moveTo>
                  <a:pt x="914541" y="96938"/>
                </a:moveTo>
                <a:cubicBezTo>
                  <a:pt x="914541" y="92398"/>
                  <a:pt x="913885" y="88752"/>
                  <a:pt x="912571" y="86001"/>
                </a:cubicBezTo>
                <a:cubicBezTo>
                  <a:pt x="911254" y="83254"/>
                  <a:pt x="908362" y="80803"/>
                  <a:pt x="903898" y="78650"/>
                </a:cubicBezTo>
                <a:cubicBezTo>
                  <a:pt x="901112" y="77296"/>
                  <a:pt x="898125" y="76461"/>
                  <a:pt x="894935" y="76140"/>
                </a:cubicBezTo>
                <a:cubicBezTo>
                  <a:pt x="891748" y="75820"/>
                  <a:pt x="887329" y="75662"/>
                  <a:pt x="881668" y="75662"/>
                </a:cubicBezTo>
                <a:lnTo>
                  <a:pt x="855252" y="75662"/>
                </a:lnTo>
                <a:lnTo>
                  <a:pt x="855252" y="119290"/>
                </a:lnTo>
                <a:lnTo>
                  <a:pt x="874735" y="119290"/>
                </a:lnTo>
                <a:cubicBezTo>
                  <a:pt x="882781" y="119290"/>
                  <a:pt x="889038" y="118970"/>
                  <a:pt x="893502" y="118336"/>
                </a:cubicBezTo>
                <a:cubicBezTo>
                  <a:pt x="897962" y="117699"/>
                  <a:pt x="901785" y="116425"/>
                  <a:pt x="904975" y="114510"/>
                </a:cubicBezTo>
                <a:cubicBezTo>
                  <a:pt x="908327" y="112440"/>
                  <a:pt x="910754" y="110046"/>
                  <a:pt x="912269" y="107338"/>
                </a:cubicBezTo>
                <a:cubicBezTo>
                  <a:pt x="913784" y="104627"/>
                  <a:pt x="914541" y="101161"/>
                  <a:pt x="914541" y="96938"/>
                </a:cubicBezTo>
                <a:close/>
                <a:moveTo>
                  <a:pt x="1066820" y="137221"/>
                </a:moveTo>
                <a:lnTo>
                  <a:pt x="1044586" y="137221"/>
                </a:lnTo>
                <a:lnTo>
                  <a:pt x="1044586" y="37653"/>
                </a:lnTo>
                <a:lnTo>
                  <a:pt x="981712" y="137221"/>
                </a:lnTo>
                <a:lnTo>
                  <a:pt x="961395" y="137221"/>
                </a:lnTo>
                <a:lnTo>
                  <a:pt x="961395" y="3705"/>
                </a:lnTo>
                <a:lnTo>
                  <a:pt x="983628" y="3705"/>
                </a:lnTo>
                <a:lnTo>
                  <a:pt x="983628" y="101718"/>
                </a:lnTo>
                <a:lnTo>
                  <a:pt x="1045781" y="3705"/>
                </a:lnTo>
                <a:lnTo>
                  <a:pt x="1066820" y="3705"/>
                </a:lnTo>
                <a:close/>
                <a:moveTo>
                  <a:pt x="1157307" y="140329"/>
                </a:moveTo>
                <a:cubicBezTo>
                  <a:pt x="1136030" y="140329"/>
                  <a:pt x="1119514" y="134331"/>
                  <a:pt x="1107760" y="122335"/>
                </a:cubicBezTo>
                <a:cubicBezTo>
                  <a:pt x="1096006" y="110344"/>
                  <a:pt x="1090127" y="93312"/>
                  <a:pt x="1090127" y="71241"/>
                </a:cubicBezTo>
                <a:cubicBezTo>
                  <a:pt x="1090127" y="49486"/>
                  <a:pt x="1095826" y="32173"/>
                  <a:pt x="1107220" y="19300"/>
                </a:cubicBezTo>
                <a:cubicBezTo>
                  <a:pt x="1118617" y="6434"/>
                  <a:pt x="1133518" y="0"/>
                  <a:pt x="1151924" y="0"/>
                </a:cubicBezTo>
                <a:cubicBezTo>
                  <a:pt x="1160212" y="0"/>
                  <a:pt x="1167545" y="1195"/>
                  <a:pt x="1173921" y="3586"/>
                </a:cubicBezTo>
                <a:cubicBezTo>
                  <a:pt x="1180296" y="5981"/>
                  <a:pt x="1185873" y="9721"/>
                  <a:pt x="1190653" y="14821"/>
                </a:cubicBezTo>
                <a:cubicBezTo>
                  <a:pt x="1195438" y="19923"/>
                  <a:pt x="1199102" y="26155"/>
                  <a:pt x="1201651" y="33527"/>
                </a:cubicBezTo>
                <a:cubicBezTo>
                  <a:pt x="1204200" y="40897"/>
                  <a:pt x="1205475" y="49921"/>
                  <a:pt x="1205475" y="60603"/>
                </a:cubicBezTo>
                <a:lnTo>
                  <a:pt x="1205475" y="72796"/>
                </a:lnTo>
                <a:lnTo>
                  <a:pt x="1112958" y="72796"/>
                </a:lnTo>
                <a:cubicBezTo>
                  <a:pt x="1112958" y="88334"/>
                  <a:pt x="1116865" y="100207"/>
                  <a:pt x="1124673" y="108411"/>
                </a:cubicBezTo>
                <a:cubicBezTo>
                  <a:pt x="1132484" y="116619"/>
                  <a:pt x="1143281" y="120726"/>
                  <a:pt x="1157069" y="120726"/>
                </a:cubicBezTo>
                <a:cubicBezTo>
                  <a:pt x="1162004" y="120726"/>
                  <a:pt x="1166847" y="120165"/>
                  <a:pt x="1171592" y="119053"/>
                </a:cubicBezTo>
                <a:cubicBezTo>
                  <a:pt x="1176332" y="117936"/>
                  <a:pt x="1180612" y="116503"/>
                  <a:pt x="1184440" y="114750"/>
                </a:cubicBezTo>
                <a:cubicBezTo>
                  <a:pt x="1188500" y="112918"/>
                  <a:pt x="1191928" y="111147"/>
                  <a:pt x="1194721" y="109430"/>
                </a:cubicBezTo>
                <a:cubicBezTo>
                  <a:pt x="1197507" y="107719"/>
                  <a:pt x="1199818" y="106104"/>
                  <a:pt x="1201651" y="104587"/>
                </a:cubicBezTo>
                <a:lnTo>
                  <a:pt x="1202966" y="104587"/>
                </a:lnTo>
                <a:lnTo>
                  <a:pt x="1202966" y="129097"/>
                </a:lnTo>
                <a:cubicBezTo>
                  <a:pt x="1200337" y="130133"/>
                  <a:pt x="1197071" y="131422"/>
                  <a:pt x="1193166" y="132977"/>
                </a:cubicBezTo>
                <a:cubicBezTo>
                  <a:pt x="1189260" y="134529"/>
                  <a:pt x="1185753" y="135749"/>
                  <a:pt x="1182647" y="136624"/>
                </a:cubicBezTo>
                <a:cubicBezTo>
                  <a:pt x="1178261" y="137819"/>
                  <a:pt x="1174298" y="138737"/>
                  <a:pt x="1170752" y="139371"/>
                </a:cubicBezTo>
                <a:cubicBezTo>
                  <a:pt x="1167206" y="140007"/>
                  <a:pt x="1162724" y="140329"/>
                  <a:pt x="1157307" y="140329"/>
                </a:cubicBezTo>
                <a:close/>
                <a:moveTo>
                  <a:pt x="1183600" y="55580"/>
                </a:moveTo>
                <a:cubicBezTo>
                  <a:pt x="1183442" y="49525"/>
                  <a:pt x="1182726" y="44306"/>
                  <a:pt x="1181452" y="39921"/>
                </a:cubicBezTo>
                <a:cubicBezTo>
                  <a:pt x="1180174" y="35540"/>
                  <a:pt x="1178345" y="31835"/>
                  <a:pt x="1175954" y="28808"/>
                </a:cubicBezTo>
                <a:cubicBezTo>
                  <a:pt x="1173319" y="25460"/>
                  <a:pt x="1169953" y="22911"/>
                  <a:pt x="1165852" y="21157"/>
                </a:cubicBezTo>
                <a:cubicBezTo>
                  <a:pt x="1161749" y="19400"/>
                  <a:pt x="1156665" y="18526"/>
                  <a:pt x="1150611" y="18526"/>
                </a:cubicBezTo>
                <a:cubicBezTo>
                  <a:pt x="1144634" y="18526"/>
                  <a:pt x="1139554" y="19422"/>
                  <a:pt x="1135371" y="21215"/>
                </a:cubicBezTo>
                <a:cubicBezTo>
                  <a:pt x="1131189" y="23008"/>
                  <a:pt x="1127383" y="25621"/>
                  <a:pt x="1123956" y="29049"/>
                </a:cubicBezTo>
                <a:cubicBezTo>
                  <a:pt x="1120609" y="32552"/>
                  <a:pt x="1118062" y="36436"/>
                  <a:pt x="1116306" y="40702"/>
                </a:cubicBezTo>
                <a:cubicBezTo>
                  <a:pt x="1114553" y="44964"/>
                  <a:pt x="1113441" y="49925"/>
                  <a:pt x="1112958" y="5558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490876" y="2866116"/>
            <a:ext cx="1120381" cy="244799"/>
          </a:xfrm>
          <a:custGeom>
            <a:avLst/>
            <a:gdLst/>
            <a:ahLst/>
            <a:cxnLst/>
            <a:rect l="l" t="t" r="r" b="b"/>
            <a:pathLst>
              <a:path w="1120381" h="244799">
                <a:moveTo>
                  <a:pt x="105422" y="195555"/>
                </a:moveTo>
                <a:lnTo>
                  <a:pt x="82951" y="195555"/>
                </a:lnTo>
                <a:lnTo>
                  <a:pt x="82951" y="81404"/>
                </a:lnTo>
                <a:lnTo>
                  <a:pt x="22471" y="81404"/>
                </a:lnTo>
                <a:lnTo>
                  <a:pt x="22471" y="195555"/>
                </a:lnTo>
                <a:lnTo>
                  <a:pt x="0" y="195555"/>
                </a:lnTo>
                <a:lnTo>
                  <a:pt x="0" y="62039"/>
                </a:lnTo>
                <a:lnTo>
                  <a:pt x="105422" y="62039"/>
                </a:lnTo>
                <a:close/>
                <a:moveTo>
                  <a:pt x="249937" y="125273"/>
                </a:moveTo>
                <a:cubicBezTo>
                  <a:pt x="249937" y="147506"/>
                  <a:pt x="244616" y="165211"/>
                  <a:pt x="233978" y="178401"/>
                </a:cubicBezTo>
                <a:cubicBezTo>
                  <a:pt x="223343" y="191589"/>
                  <a:pt x="209898" y="198184"/>
                  <a:pt x="193639" y="198184"/>
                </a:cubicBezTo>
                <a:cubicBezTo>
                  <a:pt x="187023" y="198184"/>
                  <a:pt x="181169" y="197427"/>
                  <a:pt x="176069" y="195912"/>
                </a:cubicBezTo>
                <a:cubicBezTo>
                  <a:pt x="170967" y="194399"/>
                  <a:pt x="165748" y="192049"/>
                  <a:pt x="160409" y="188863"/>
                </a:cubicBezTo>
                <a:lnTo>
                  <a:pt x="160409" y="244799"/>
                </a:lnTo>
                <a:lnTo>
                  <a:pt x="137937" y="244799"/>
                </a:lnTo>
                <a:lnTo>
                  <a:pt x="137937" y="62039"/>
                </a:lnTo>
                <a:lnTo>
                  <a:pt x="160409" y="62039"/>
                </a:lnTo>
                <a:lnTo>
                  <a:pt x="160409" y="76025"/>
                </a:lnTo>
                <a:cubicBezTo>
                  <a:pt x="165989" y="71006"/>
                  <a:pt x="172184" y="66801"/>
                  <a:pt x="178995" y="63414"/>
                </a:cubicBezTo>
                <a:cubicBezTo>
                  <a:pt x="185806" y="60026"/>
                  <a:pt x="193241" y="58334"/>
                  <a:pt x="201286" y="58334"/>
                </a:cubicBezTo>
                <a:cubicBezTo>
                  <a:pt x="216590" y="58334"/>
                  <a:pt x="228520" y="64390"/>
                  <a:pt x="237089" y="76504"/>
                </a:cubicBezTo>
                <a:cubicBezTo>
                  <a:pt x="245652" y="88614"/>
                  <a:pt x="249937" y="104872"/>
                  <a:pt x="249937" y="125273"/>
                </a:cubicBezTo>
                <a:close/>
                <a:moveTo>
                  <a:pt x="226746" y="127781"/>
                </a:moveTo>
                <a:cubicBezTo>
                  <a:pt x="226746" y="112561"/>
                  <a:pt x="224319" y="100746"/>
                  <a:pt x="219456" y="92340"/>
                </a:cubicBezTo>
                <a:cubicBezTo>
                  <a:pt x="214596" y="83930"/>
                  <a:pt x="206704" y="79729"/>
                  <a:pt x="195789" y="79729"/>
                </a:cubicBezTo>
                <a:cubicBezTo>
                  <a:pt x="189414" y="79729"/>
                  <a:pt x="183257" y="81143"/>
                  <a:pt x="177321" y="83974"/>
                </a:cubicBezTo>
                <a:cubicBezTo>
                  <a:pt x="171385" y="86804"/>
                  <a:pt x="165748" y="90450"/>
                  <a:pt x="160409" y="94910"/>
                </a:cubicBezTo>
                <a:lnTo>
                  <a:pt x="160409" y="170575"/>
                </a:lnTo>
                <a:cubicBezTo>
                  <a:pt x="166301" y="173441"/>
                  <a:pt x="171345" y="175392"/>
                  <a:pt x="175528" y="176429"/>
                </a:cubicBezTo>
                <a:cubicBezTo>
                  <a:pt x="179711" y="177465"/>
                  <a:pt x="184515" y="177983"/>
                  <a:pt x="189932" y="177983"/>
                </a:cubicBezTo>
                <a:cubicBezTo>
                  <a:pt x="201567" y="177983"/>
                  <a:pt x="210610" y="173721"/>
                  <a:pt x="217068" y="165193"/>
                </a:cubicBezTo>
                <a:cubicBezTo>
                  <a:pt x="223520" y="156669"/>
                  <a:pt x="226746" y="144197"/>
                  <a:pt x="226746" y="127781"/>
                </a:cubicBezTo>
                <a:close/>
                <a:moveTo>
                  <a:pt x="378673" y="195555"/>
                </a:moveTo>
                <a:lnTo>
                  <a:pt x="356440" y="195555"/>
                </a:lnTo>
                <a:lnTo>
                  <a:pt x="356440" y="95987"/>
                </a:lnTo>
                <a:lnTo>
                  <a:pt x="293569" y="195555"/>
                </a:lnTo>
                <a:lnTo>
                  <a:pt x="273247" y="195555"/>
                </a:lnTo>
                <a:lnTo>
                  <a:pt x="273247" y="62039"/>
                </a:lnTo>
                <a:lnTo>
                  <a:pt x="295481" y="62039"/>
                </a:lnTo>
                <a:lnTo>
                  <a:pt x="295481" y="160052"/>
                </a:lnTo>
                <a:lnTo>
                  <a:pt x="357635" y="62039"/>
                </a:lnTo>
                <a:lnTo>
                  <a:pt x="378673" y="62039"/>
                </a:lnTo>
                <a:close/>
                <a:moveTo>
                  <a:pt x="535755" y="195555"/>
                </a:moveTo>
                <a:lnTo>
                  <a:pt x="513526" y="195555"/>
                </a:lnTo>
                <a:lnTo>
                  <a:pt x="513526" y="90608"/>
                </a:lnTo>
                <a:lnTo>
                  <a:pt x="481489" y="158738"/>
                </a:lnTo>
                <a:lnTo>
                  <a:pt x="464753" y="158738"/>
                </a:lnTo>
                <a:lnTo>
                  <a:pt x="432961" y="90608"/>
                </a:lnTo>
                <a:lnTo>
                  <a:pt x="432961" y="195555"/>
                </a:lnTo>
                <a:lnTo>
                  <a:pt x="411922" y="195555"/>
                </a:lnTo>
                <a:lnTo>
                  <a:pt x="411922" y="62039"/>
                </a:lnTo>
                <a:lnTo>
                  <a:pt x="439055" y="62039"/>
                </a:lnTo>
                <a:lnTo>
                  <a:pt x="474199" y="136148"/>
                </a:lnTo>
                <a:lnTo>
                  <a:pt x="508147" y="62039"/>
                </a:lnTo>
                <a:lnTo>
                  <a:pt x="535755" y="62039"/>
                </a:lnTo>
                <a:close/>
                <a:moveTo>
                  <a:pt x="626245" y="198663"/>
                </a:moveTo>
                <a:cubicBezTo>
                  <a:pt x="604966" y="198663"/>
                  <a:pt x="588452" y="192665"/>
                  <a:pt x="576698" y="180669"/>
                </a:cubicBezTo>
                <a:cubicBezTo>
                  <a:pt x="564944" y="168678"/>
                  <a:pt x="559065" y="151646"/>
                  <a:pt x="559065" y="129575"/>
                </a:cubicBezTo>
                <a:cubicBezTo>
                  <a:pt x="559065" y="107820"/>
                  <a:pt x="564760" y="90507"/>
                  <a:pt x="576158" y="77634"/>
                </a:cubicBezTo>
                <a:cubicBezTo>
                  <a:pt x="587552" y="64768"/>
                  <a:pt x="602452" y="58334"/>
                  <a:pt x="620862" y="58334"/>
                </a:cubicBezTo>
                <a:cubicBezTo>
                  <a:pt x="629150" y="58334"/>
                  <a:pt x="636483" y="59529"/>
                  <a:pt x="642859" y="61920"/>
                </a:cubicBezTo>
                <a:cubicBezTo>
                  <a:pt x="649230" y="64315"/>
                  <a:pt x="654811" y="68055"/>
                  <a:pt x="659588" y="73155"/>
                </a:cubicBezTo>
                <a:cubicBezTo>
                  <a:pt x="664373" y="78257"/>
                  <a:pt x="668040" y="84489"/>
                  <a:pt x="670589" y="91861"/>
                </a:cubicBezTo>
                <a:cubicBezTo>
                  <a:pt x="673134" y="99231"/>
                  <a:pt x="674413" y="108255"/>
                  <a:pt x="674413" y="118937"/>
                </a:cubicBezTo>
                <a:lnTo>
                  <a:pt x="674413" y="131130"/>
                </a:lnTo>
                <a:lnTo>
                  <a:pt x="581892" y="131130"/>
                </a:lnTo>
                <a:cubicBezTo>
                  <a:pt x="581892" y="146668"/>
                  <a:pt x="585799" y="158541"/>
                  <a:pt x="593611" y="166745"/>
                </a:cubicBezTo>
                <a:cubicBezTo>
                  <a:pt x="601419" y="174953"/>
                  <a:pt x="612219" y="179060"/>
                  <a:pt x="626003" y="179060"/>
                </a:cubicBezTo>
                <a:cubicBezTo>
                  <a:pt x="630942" y="179060"/>
                  <a:pt x="635785" y="178499"/>
                  <a:pt x="640526" y="177387"/>
                </a:cubicBezTo>
                <a:cubicBezTo>
                  <a:pt x="645267" y="176270"/>
                  <a:pt x="649552" y="174837"/>
                  <a:pt x="653374" y="173084"/>
                </a:cubicBezTo>
                <a:cubicBezTo>
                  <a:pt x="657438" y="171252"/>
                  <a:pt x="660866" y="169481"/>
                  <a:pt x="663656" y="167764"/>
                </a:cubicBezTo>
                <a:cubicBezTo>
                  <a:pt x="666443" y="166053"/>
                  <a:pt x="668757" y="164438"/>
                  <a:pt x="670589" y="162921"/>
                </a:cubicBezTo>
                <a:lnTo>
                  <a:pt x="671904" y="162921"/>
                </a:lnTo>
                <a:lnTo>
                  <a:pt x="671904" y="187431"/>
                </a:lnTo>
                <a:cubicBezTo>
                  <a:pt x="669272" y="188467"/>
                  <a:pt x="666007" y="189756"/>
                  <a:pt x="662104" y="191311"/>
                </a:cubicBezTo>
                <a:cubicBezTo>
                  <a:pt x="658198" y="192863"/>
                  <a:pt x="654689" y="194083"/>
                  <a:pt x="651581" y="194958"/>
                </a:cubicBezTo>
                <a:cubicBezTo>
                  <a:pt x="647201" y="196153"/>
                  <a:pt x="643237" y="197071"/>
                  <a:pt x="639691" y="197705"/>
                </a:cubicBezTo>
                <a:cubicBezTo>
                  <a:pt x="636144" y="198341"/>
                  <a:pt x="631659" y="198663"/>
                  <a:pt x="626245" y="198663"/>
                </a:cubicBezTo>
                <a:close/>
                <a:moveTo>
                  <a:pt x="652539" y="113914"/>
                </a:moveTo>
                <a:cubicBezTo>
                  <a:pt x="652381" y="107859"/>
                  <a:pt x="651665" y="102640"/>
                  <a:pt x="650386" y="98255"/>
                </a:cubicBezTo>
                <a:cubicBezTo>
                  <a:pt x="649112" y="93874"/>
                  <a:pt x="647280" y="90169"/>
                  <a:pt x="644890" y="87142"/>
                </a:cubicBezTo>
                <a:cubicBezTo>
                  <a:pt x="642258" y="83794"/>
                  <a:pt x="638891" y="81245"/>
                  <a:pt x="634792" y="79491"/>
                </a:cubicBezTo>
                <a:cubicBezTo>
                  <a:pt x="630683" y="77734"/>
                  <a:pt x="625605" y="76860"/>
                  <a:pt x="619545" y="76860"/>
                </a:cubicBezTo>
                <a:cubicBezTo>
                  <a:pt x="613573" y="76860"/>
                  <a:pt x="608490" y="77756"/>
                  <a:pt x="604307" y="79549"/>
                </a:cubicBezTo>
                <a:cubicBezTo>
                  <a:pt x="600123" y="81342"/>
                  <a:pt x="596322" y="83955"/>
                  <a:pt x="592895" y="87383"/>
                </a:cubicBezTo>
                <a:cubicBezTo>
                  <a:pt x="589547" y="90886"/>
                  <a:pt x="586998" y="94770"/>
                  <a:pt x="585244" y="99036"/>
                </a:cubicBezTo>
                <a:cubicBezTo>
                  <a:pt x="583491" y="103298"/>
                  <a:pt x="582375" y="108259"/>
                  <a:pt x="581892" y="113914"/>
                </a:cubicBezTo>
                <a:close/>
                <a:moveTo>
                  <a:pt x="750193" y="198543"/>
                </a:moveTo>
                <a:cubicBezTo>
                  <a:pt x="741027" y="198543"/>
                  <a:pt x="732625" y="197129"/>
                  <a:pt x="724974" y="194299"/>
                </a:cubicBezTo>
                <a:cubicBezTo>
                  <a:pt x="717325" y="191473"/>
                  <a:pt x="710752" y="187190"/>
                  <a:pt x="705250" y="181451"/>
                </a:cubicBezTo>
                <a:cubicBezTo>
                  <a:pt x="699753" y="175713"/>
                  <a:pt x="695488" y="168480"/>
                  <a:pt x="692464" y="159758"/>
                </a:cubicBezTo>
                <a:cubicBezTo>
                  <a:pt x="689432" y="151034"/>
                  <a:pt x="687916" y="140771"/>
                  <a:pt x="687916" y="128977"/>
                </a:cubicBezTo>
                <a:cubicBezTo>
                  <a:pt x="687916" y="117262"/>
                  <a:pt x="689489" y="107143"/>
                  <a:pt x="692640" y="98615"/>
                </a:cubicBezTo>
                <a:cubicBezTo>
                  <a:pt x="695790" y="90090"/>
                  <a:pt x="699991" y="82919"/>
                  <a:pt x="705250" y="77101"/>
                </a:cubicBezTo>
                <a:cubicBezTo>
                  <a:pt x="710510" y="71283"/>
                  <a:pt x="717066" y="66801"/>
                  <a:pt x="724914" y="63652"/>
                </a:cubicBezTo>
                <a:cubicBezTo>
                  <a:pt x="732762" y="60505"/>
                  <a:pt x="741190" y="58932"/>
                  <a:pt x="750193" y="58932"/>
                </a:cubicBezTo>
                <a:cubicBezTo>
                  <a:pt x="757526" y="58932"/>
                  <a:pt x="764600" y="59968"/>
                  <a:pt x="771411" y="62039"/>
                </a:cubicBezTo>
                <a:cubicBezTo>
                  <a:pt x="778223" y="64113"/>
                  <a:pt x="784299" y="66503"/>
                  <a:pt x="789638" y="69213"/>
                </a:cubicBezTo>
                <a:lnTo>
                  <a:pt x="789638" y="94432"/>
                </a:lnTo>
                <a:lnTo>
                  <a:pt x="788325" y="94432"/>
                </a:lnTo>
                <a:cubicBezTo>
                  <a:pt x="786729" y="93078"/>
                  <a:pt x="784681" y="91527"/>
                  <a:pt x="782172" y="89773"/>
                </a:cubicBezTo>
                <a:cubicBezTo>
                  <a:pt x="779659" y="88016"/>
                  <a:pt x="776610" y="86223"/>
                  <a:pt x="773028" y="84395"/>
                </a:cubicBezTo>
                <a:cubicBezTo>
                  <a:pt x="769913" y="82797"/>
                  <a:pt x="766250" y="81404"/>
                  <a:pt x="762025" y="80207"/>
                </a:cubicBezTo>
                <a:cubicBezTo>
                  <a:pt x="757807" y="79012"/>
                  <a:pt x="753739" y="78415"/>
                  <a:pt x="749833" y="78415"/>
                </a:cubicBezTo>
                <a:cubicBezTo>
                  <a:pt x="738202" y="78415"/>
                  <a:pt x="728859" y="82819"/>
                  <a:pt x="721807" y="91624"/>
                </a:cubicBezTo>
                <a:cubicBezTo>
                  <a:pt x="714751" y="100430"/>
                  <a:pt x="711227" y="112882"/>
                  <a:pt x="711227" y="128977"/>
                </a:cubicBezTo>
                <a:cubicBezTo>
                  <a:pt x="711227" y="144756"/>
                  <a:pt x="714632" y="157046"/>
                  <a:pt x="721444" y="165852"/>
                </a:cubicBezTo>
                <a:cubicBezTo>
                  <a:pt x="728257" y="174657"/>
                  <a:pt x="737723" y="179060"/>
                  <a:pt x="749833" y="179060"/>
                </a:cubicBezTo>
                <a:cubicBezTo>
                  <a:pt x="757166" y="179060"/>
                  <a:pt x="764139" y="177545"/>
                  <a:pt x="770756" y="174518"/>
                </a:cubicBezTo>
                <a:cubicBezTo>
                  <a:pt x="777366" y="171494"/>
                  <a:pt x="783223" y="167587"/>
                  <a:pt x="788325" y="162803"/>
                </a:cubicBezTo>
                <a:lnTo>
                  <a:pt x="789638" y="162803"/>
                </a:lnTo>
                <a:lnTo>
                  <a:pt x="789638" y="188028"/>
                </a:lnTo>
                <a:cubicBezTo>
                  <a:pt x="787406" y="189064"/>
                  <a:pt x="784620" y="190318"/>
                  <a:pt x="781271" y="191790"/>
                </a:cubicBezTo>
                <a:cubicBezTo>
                  <a:pt x="777927" y="193267"/>
                  <a:pt x="774896" y="194360"/>
                  <a:pt x="772185" y="195076"/>
                </a:cubicBezTo>
                <a:cubicBezTo>
                  <a:pt x="768362" y="196193"/>
                  <a:pt x="764935" y="197050"/>
                  <a:pt x="761907" y="197647"/>
                </a:cubicBezTo>
                <a:cubicBezTo>
                  <a:pt x="758883" y="198245"/>
                  <a:pt x="754977" y="198543"/>
                  <a:pt x="750193" y="198543"/>
                </a:cubicBezTo>
                <a:close/>
                <a:moveTo>
                  <a:pt x="868053" y="198663"/>
                </a:moveTo>
                <a:cubicBezTo>
                  <a:pt x="846778" y="198663"/>
                  <a:pt x="830264" y="192665"/>
                  <a:pt x="818510" y="180669"/>
                </a:cubicBezTo>
                <a:cubicBezTo>
                  <a:pt x="806752" y="168678"/>
                  <a:pt x="800873" y="151646"/>
                  <a:pt x="800873" y="129575"/>
                </a:cubicBezTo>
                <a:cubicBezTo>
                  <a:pt x="800873" y="107820"/>
                  <a:pt x="806572" y="90507"/>
                  <a:pt x="817970" y="77634"/>
                </a:cubicBezTo>
                <a:cubicBezTo>
                  <a:pt x="829365" y="64768"/>
                  <a:pt x="844264" y="58334"/>
                  <a:pt x="862672" y="58334"/>
                </a:cubicBezTo>
                <a:cubicBezTo>
                  <a:pt x="870962" y="58334"/>
                  <a:pt x="878291" y="59529"/>
                  <a:pt x="884671" y="61920"/>
                </a:cubicBezTo>
                <a:cubicBezTo>
                  <a:pt x="891044" y="64315"/>
                  <a:pt x="896619" y="68055"/>
                  <a:pt x="901400" y="73155"/>
                </a:cubicBezTo>
                <a:cubicBezTo>
                  <a:pt x="906184" y="78257"/>
                  <a:pt x="909853" y="84489"/>
                  <a:pt x="912398" y="91861"/>
                </a:cubicBezTo>
                <a:cubicBezTo>
                  <a:pt x="914948" y="99231"/>
                  <a:pt x="916225" y="108255"/>
                  <a:pt x="916225" y="118937"/>
                </a:cubicBezTo>
                <a:lnTo>
                  <a:pt x="916225" y="131130"/>
                </a:lnTo>
                <a:lnTo>
                  <a:pt x="823704" y="131130"/>
                </a:lnTo>
                <a:cubicBezTo>
                  <a:pt x="823704" y="146668"/>
                  <a:pt x="827611" y="158541"/>
                  <a:pt x="835419" y="166745"/>
                </a:cubicBezTo>
                <a:cubicBezTo>
                  <a:pt x="843232" y="174953"/>
                  <a:pt x="854028" y="179060"/>
                  <a:pt x="867815" y="179060"/>
                </a:cubicBezTo>
                <a:cubicBezTo>
                  <a:pt x="872756" y="179060"/>
                  <a:pt x="877597" y="178499"/>
                  <a:pt x="882337" y="177387"/>
                </a:cubicBezTo>
                <a:cubicBezTo>
                  <a:pt x="887080" y="176270"/>
                  <a:pt x="891364" y="174837"/>
                  <a:pt x="895186" y="173084"/>
                </a:cubicBezTo>
                <a:cubicBezTo>
                  <a:pt x="899250" y="171252"/>
                  <a:pt x="902678" y="169481"/>
                  <a:pt x="905468" y="167764"/>
                </a:cubicBezTo>
                <a:cubicBezTo>
                  <a:pt x="908255" y="166053"/>
                  <a:pt x="910570" y="164438"/>
                  <a:pt x="912398" y="162921"/>
                </a:cubicBezTo>
                <a:lnTo>
                  <a:pt x="913715" y="162921"/>
                </a:lnTo>
                <a:lnTo>
                  <a:pt x="913715" y="187431"/>
                </a:lnTo>
                <a:cubicBezTo>
                  <a:pt x="911084" y="188467"/>
                  <a:pt x="907819" y="189756"/>
                  <a:pt x="903913" y="191311"/>
                </a:cubicBezTo>
                <a:cubicBezTo>
                  <a:pt x="900011" y="192863"/>
                  <a:pt x="896501" y="194083"/>
                  <a:pt x="893394" y="194958"/>
                </a:cubicBezTo>
                <a:cubicBezTo>
                  <a:pt x="889009" y="196153"/>
                  <a:pt x="885049" y="197071"/>
                  <a:pt x="881500" y="197705"/>
                </a:cubicBezTo>
                <a:cubicBezTo>
                  <a:pt x="877954" y="198341"/>
                  <a:pt x="873472" y="198663"/>
                  <a:pt x="868053" y="198663"/>
                </a:cubicBezTo>
                <a:close/>
                <a:moveTo>
                  <a:pt x="894352" y="113914"/>
                </a:moveTo>
                <a:cubicBezTo>
                  <a:pt x="894193" y="107859"/>
                  <a:pt x="893473" y="102640"/>
                  <a:pt x="892198" y="98255"/>
                </a:cubicBezTo>
                <a:cubicBezTo>
                  <a:pt x="890924" y="93874"/>
                  <a:pt x="889091" y="90169"/>
                  <a:pt x="886701" y="87142"/>
                </a:cubicBezTo>
                <a:cubicBezTo>
                  <a:pt x="884070" y="83794"/>
                  <a:pt x="880703" y="81245"/>
                  <a:pt x="876600" y="79491"/>
                </a:cubicBezTo>
                <a:cubicBezTo>
                  <a:pt x="872495" y="77734"/>
                  <a:pt x="867412" y="76860"/>
                  <a:pt x="861357" y="76860"/>
                </a:cubicBezTo>
                <a:cubicBezTo>
                  <a:pt x="855382" y="76860"/>
                  <a:pt x="850302" y="77756"/>
                  <a:pt x="846118" y="79549"/>
                </a:cubicBezTo>
                <a:cubicBezTo>
                  <a:pt x="841935" y="81342"/>
                  <a:pt x="838130" y="83955"/>
                  <a:pt x="834702" y="87383"/>
                </a:cubicBezTo>
                <a:cubicBezTo>
                  <a:pt x="831358" y="90886"/>
                  <a:pt x="828810" y="94770"/>
                  <a:pt x="827057" y="99036"/>
                </a:cubicBezTo>
                <a:cubicBezTo>
                  <a:pt x="825300" y="103298"/>
                  <a:pt x="824187" y="108259"/>
                  <a:pt x="823704" y="113914"/>
                </a:cubicBezTo>
                <a:close/>
                <a:moveTo>
                  <a:pt x="1044359" y="195555"/>
                </a:moveTo>
                <a:lnTo>
                  <a:pt x="1022127" y="195555"/>
                </a:lnTo>
                <a:lnTo>
                  <a:pt x="1022127" y="95987"/>
                </a:lnTo>
                <a:lnTo>
                  <a:pt x="959255" y="195555"/>
                </a:lnTo>
                <a:lnTo>
                  <a:pt x="938934" y="195555"/>
                </a:lnTo>
                <a:lnTo>
                  <a:pt x="938934" y="62039"/>
                </a:lnTo>
                <a:lnTo>
                  <a:pt x="961168" y="62039"/>
                </a:lnTo>
                <a:lnTo>
                  <a:pt x="961168" y="160052"/>
                </a:lnTo>
                <a:lnTo>
                  <a:pt x="1023322" y="62039"/>
                </a:lnTo>
                <a:lnTo>
                  <a:pt x="1044359" y="62039"/>
                </a:lnTo>
                <a:close/>
                <a:moveTo>
                  <a:pt x="1034316" y="0"/>
                </a:moveTo>
                <a:cubicBezTo>
                  <a:pt x="1034316" y="6855"/>
                  <a:pt x="1033480" y="13093"/>
                  <a:pt x="1031806" y="18709"/>
                </a:cubicBezTo>
                <a:cubicBezTo>
                  <a:pt x="1030133" y="24329"/>
                  <a:pt x="1027743" y="29048"/>
                  <a:pt x="1024635" y="32876"/>
                </a:cubicBezTo>
                <a:cubicBezTo>
                  <a:pt x="1021050" y="37095"/>
                  <a:pt x="1016989" y="40266"/>
                  <a:pt x="1012445" y="42375"/>
                </a:cubicBezTo>
                <a:cubicBezTo>
                  <a:pt x="1007902" y="44488"/>
                  <a:pt x="1002084" y="45548"/>
                  <a:pt x="994997" y="45548"/>
                </a:cubicBezTo>
                <a:cubicBezTo>
                  <a:pt x="988459" y="45548"/>
                  <a:pt x="982739" y="44449"/>
                  <a:pt x="977839" y="42257"/>
                </a:cubicBezTo>
                <a:cubicBezTo>
                  <a:pt x="972939" y="40064"/>
                  <a:pt x="968813" y="36936"/>
                  <a:pt x="965469" y="32876"/>
                </a:cubicBezTo>
                <a:cubicBezTo>
                  <a:pt x="962204" y="28891"/>
                  <a:pt x="959731" y="24109"/>
                  <a:pt x="958060" y="18528"/>
                </a:cubicBezTo>
                <a:cubicBezTo>
                  <a:pt x="956386" y="12949"/>
                  <a:pt x="955548" y="6775"/>
                  <a:pt x="955548" y="0"/>
                </a:cubicBezTo>
                <a:lnTo>
                  <a:pt x="974912" y="0"/>
                </a:lnTo>
                <a:cubicBezTo>
                  <a:pt x="974912" y="10760"/>
                  <a:pt x="976586" y="18511"/>
                  <a:pt x="979935" y="23253"/>
                </a:cubicBezTo>
                <a:cubicBezTo>
                  <a:pt x="983279" y="27994"/>
                  <a:pt x="988296" y="30366"/>
                  <a:pt x="994997" y="30366"/>
                </a:cubicBezTo>
                <a:cubicBezTo>
                  <a:pt x="1001290" y="30366"/>
                  <a:pt x="1006189" y="28033"/>
                  <a:pt x="1009698" y="23371"/>
                </a:cubicBezTo>
                <a:cubicBezTo>
                  <a:pt x="1013202" y="18709"/>
                  <a:pt x="1014955" y="10919"/>
                  <a:pt x="1014955" y="0"/>
                </a:cubicBezTo>
                <a:close/>
                <a:moveTo>
                  <a:pt x="1120381" y="161489"/>
                </a:moveTo>
                <a:lnTo>
                  <a:pt x="1086912" y="239782"/>
                </a:lnTo>
                <a:lnTo>
                  <a:pt x="1069459" y="239782"/>
                </a:lnTo>
                <a:lnTo>
                  <a:pt x="1090497" y="1614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785450" y="2924450"/>
            <a:ext cx="913099" cy="186465"/>
          </a:xfrm>
          <a:custGeom>
            <a:avLst/>
            <a:gdLst/>
            <a:ahLst/>
            <a:cxnLst/>
            <a:rect l="l" t="t" r="r" b="b"/>
            <a:pathLst>
              <a:path w="913099" h="186465">
                <a:moveTo>
                  <a:pt x="107457" y="137221"/>
                </a:moveTo>
                <a:lnTo>
                  <a:pt x="79489" y="137221"/>
                </a:lnTo>
                <a:lnTo>
                  <a:pt x="33706" y="75662"/>
                </a:lnTo>
                <a:lnTo>
                  <a:pt x="22471" y="75662"/>
                </a:lnTo>
                <a:lnTo>
                  <a:pt x="22471" y="137221"/>
                </a:lnTo>
                <a:lnTo>
                  <a:pt x="0" y="137221"/>
                </a:lnTo>
                <a:lnTo>
                  <a:pt x="0" y="3705"/>
                </a:lnTo>
                <a:lnTo>
                  <a:pt x="22471" y="3705"/>
                </a:lnTo>
                <a:lnTo>
                  <a:pt x="22471" y="61798"/>
                </a:lnTo>
                <a:cubicBezTo>
                  <a:pt x="28289" y="61715"/>
                  <a:pt x="33247" y="60502"/>
                  <a:pt x="37354" y="58151"/>
                </a:cubicBezTo>
                <a:cubicBezTo>
                  <a:pt x="41457" y="55800"/>
                  <a:pt x="44942" y="51236"/>
                  <a:pt x="47812" y="44464"/>
                </a:cubicBezTo>
                <a:cubicBezTo>
                  <a:pt x="48686" y="42469"/>
                  <a:pt x="49665" y="40161"/>
                  <a:pt x="50742" y="37534"/>
                </a:cubicBezTo>
                <a:cubicBezTo>
                  <a:pt x="51815" y="34902"/>
                  <a:pt x="52671" y="32595"/>
                  <a:pt x="53309" y="30601"/>
                </a:cubicBezTo>
                <a:cubicBezTo>
                  <a:pt x="56815" y="20798"/>
                  <a:pt x="61680" y="13867"/>
                  <a:pt x="67896" y="9800"/>
                </a:cubicBezTo>
                <a:cubicBezTo>
                  <a:pt x="74110" y="5735"/>
                  <a:pt x="82199" y="3705"/>
                  <a:pt x="92157" y="3705"/>
                </a:cubicBezTo>
                <a:lnTo>
                  <a:pt x="98255" y="3705"/>
                </a:lnTo>
                <a:lnTo>
                  <a:pt x="98255" y="23070"/>
                </a:lnTo>
                <a:lnTo>
                  <a:pt x="93114" y="23070"/>
                </a:lnTo>
                <a:cubicBezTo>
                  <a:pt x="86818" y="23070"/>
                  <a:pt x="82098" y="24361"/>
                  <a:pt x="78947" y="26953"/>
                </a:cubicBezTo>
                <a:cubicBezTo>
                  <a:pt x="75798" y="29546"/>
                  <a:pt x="73152" y="34269"/>
                  <a:pt x="70999" y="41116"/>
                </a:cubicBezTo>
                <a:cubicBezTo>
                  <a:pt x="68767" y="48053"/>
                  <a:pt x="66140" y="53450"/>
                  <a:pt x="63112" y="57313"/>
                </a:cubicBezTo>
                <a:cubicBezTo>
                  <a:pt x="60084" y="61179"/>
                  <a:pt x="56736" y="64149"/>
                  <a:pt x="53071" y="66222"/>
                </a:cubicBezTo>
                <a:close/>
                <a:moveTo>
                  <a:pt x="231768" y="70524"/>
                </a:moveTo>
                <a:cubicBezTo>
                  <a:pt x="231768" y="92996"/>
                  <a:pt x="226354" y="110344"/>
                  <a:pt x="215514" y="122577"/>
                </a:cubicBezTo>
                <a:cubicBezTo>
                  <a:pt x="204677" y="134809"/>
                  <a:pt x="190253" y="140926"/>
                  <a:pt x="172242" y="140926"/>
                </a:cubicBezTo>
                <a:cubicBezTo>
                  <a:pt x="153677" y="140926"/>
                  <a:pt x="139072" y="134611"/>
                  <a:pt x="128437" y="121979"/>
                </a:cubicBezTo>
                <a:cubicBezTo>
                  <a:pt x="117795" y="109351"/>
                  <a:pt x="112474" y="92196"/>
                  <a:pt x="112474" y="70524"/>
                </a:cubicBezTo>
                <a:cubicBezTo>
                  <a:pt x="112474" y="48212"/>
                  <a:pt x="117954" y="30878"/>
                  <a:pt x="128916" y="18526"/>
                </a:cubicBezTo>
                <a:cubicBezTo>
                  <a:pt x="139871" y="6175"/>
                  <a:pt x="154311" y="0"/>
                  <a:pt x="172242" y="0"/>
                </a:cubicBezTo>
                <a:cubicBezTo>
                  <a:pt x="190253" y="0"/>
                  <a:pt x="204677" y="6156"/>
                  <a:pt x="215514" y="18464"/>
                </a:cubicBezTo>
                <a:cubicBezTo>
                  <a:pt x="226354" y="30777"/>
                  <a:pt x="231768" y="48129"/>
                  <a:pt x="231768" y="70524"/>
                </a:cubicBezTo>
                <a:close/>
                <a:moveTo>
                  <a:pt x="208580" y="70524"/>
                </a:moveTo>
                <a:cubicBezTo>
                  <a:pt x="208580" y="53230"/>
                  <a:pt x="205434" y="40381"/>
                  <a:pt x="199138" y="31973"/>
                </a:cubicBezTo>
                <a:cubicBezTo>
                  <a:pt x="192845" y="23566"/>
                  <a:pt x="183877" y="19365"/>
                  <a:pt x="172242" y="19365"/>
                </a:cubicBezTo>
                <a:cubicBezTo>
                  <a:pt x="160527" y="19365"/>
                  <a:pt x="151503" y="23566"/>
                  <a:pt x="145167" y="31973"/>
                </a:cubicBezTo>
                <a:cubicBezTo>
                  <a:pt x="138835" y="40381"/>
                  <a:pt x="135666" y="53230"/>
                  <a:pt x="135666" y="70524"/>
                </a:cubicBezTo>
                <a:cubicBezTo>
                  <a:pt x="135666" y="87261"/>
                  <a:pt x="138835" y="99947"/>
                  <a:pt x="145167" y="108594"/>
                </a:cubicBezTo>
                <a:cubicBezTo>
                  <a:pt x="151503" y="117241"/>
                  <a:pt x="160527" y="121562"/>
                  <a:pt x="172242" y="121562"/>
                </a:cubicBezTo>
                <a:cubicBezTo>
                  <a:pt x="183795" y="121562"/>
                  <a:pt x="192745" y="117318"/>
                  <a:pt x="199077" y="108831"/>
                </a:cubicBezTo>
                <a:cubicBezTo>
                  <a:pt x="205413" y="100347"/>
                  <a:pt x="208580" y="87574"/>
                  <a:pt x="208580" y="70524"/>
                </a:cubicBezTo>
                <a:close/>
                <a:moveTo>
                  <a:pt x="352378" y="23425"/>
                </a:moveTo>
                <a:lnTo>
                  <a:pt x="306954" y="23425"/>
                </a:lnTo>
                <a:lnTo>
                  <a:pt x="306954" y="137221"/>
                </a:lnTo>
                <a:lnTo>
                  <a:pt x="284483" y="137221"/>
                </a:lnTo>
                <a:lnTo>
                  <a:pt x="284483" y="23425"/>
                </a:lnTo>
                <a:lnTo>
                  <a:pt x="239061" y="23425"/>
                </a:lnTo>
                <a:lnTo>
                  <a:pt x="239061" y="3705"/>
                </a:lnTo>
                <a:lnTo>
                  <a:pt x="352378" y="3705"/>
                </a:lnTo>
                <a:close/>
                <a:moveTo>
                  <a:pt x="478962" y="70524"/>
                </a:moveTo>
                <a:cubicBezTo>
                  <a:pt x="478962" y="92996"/>
                  <a:pt x="473544" y="110344"/>
                  <a:pt x="462709" y="122577"/>
                </a:cubicBezTo>
                <a:cubicBezTo>
                  <a:pt x="451872" y="134809"/>
                  <a:pt x="437447" y="140926"/>
                  <a:pt x="419436" y="140926"/>
                </a:cubicBezTo>
                <a:cubicBezTo>
                  <a:pt x="400867" y="140926"/>
                  <a:pt x="386266" y="134611"/>
                  <a:pt x="375627" y="121979"/>
                </a:cubicBezTo>
                <a:cubicBezTo>
                  <a:pt x="364990" y="109351"/>
                  <a:pt x="359668" y="92196"/>
                  <a:pt x="359668" y="70524"/>
                </a:cubicBezTo>
                <a:cubicBezTo>
                  <a:pt x="359668" y="48212"/>
                  <a:pt x="365148" y="30878"/>
                  <a:pt x="376106" y="18526"/>
                </a:cubicBezTo>
                <a:cubicBezTo>
                  <a:pt x="387065" y="6175"/>
                  <a:pt x="401505" y="0"/>
                  <a:pt x="419436" y="0"/>
                </a:cubicBezTo>
                <a:cubicBezTo>
                  <a:pt x="437447" y="0"/>
                  <a:pt x="451872" y="6156"/>
                  <a:pt x="462709" y="18464"/>
                </a:cubicBezTo>
                <a:cubicBezTo>
                  <a:pt x="473544" y="30777"/>
                  <a:pt x="478962" y="48129"/>
                  <a:pt x="478962" y="70524"/>
                </a:cubicBezTo>
                <a:close/>
                <a:moveTo>
                  <a:pt x="455775" y="70524"/>
                </a:moveTo>
                <a:cubicBezTo>
                  <a:pt x="455775" y="53230"/>
                  <a:pt x="452629" y="40381"/>
                  <a:pt x="446332" y="31973"/>
                </a:cubicBezTo>
                <a:cubicBezTo>
                  <a:pt x="440035" y="23566"/>
                  <a:pt x="431068" y="19365"/>
                  <a:pt x="419436" y="19365"/>
                </a:cubicBezTo>
                <a:cubicBezTo>
                  <a:pt x="407717" y="19365"/>
                  <a:pt x="398693" y="23566"/>
                  <a:pt x="392361" y="31973"/>
                </a:cubicBezTo>
                <a:cubicBezTo>
                  <a:pt x="386028" y="40381"/>
                  <a:pt x="382856" y="53230"/>
                  <a:pt x="382856" y="70524"/>
                </a:cubicBezTo>
                <a:cubicBezTo>
                  <a:pt x="382856" y="87261"/>
                  <a:pt x="386028" y="99947"/>
                  <a:pt x="392361" y="108594"/>
                </a:cubicBezTo>
                <a:cubicBezTo>
                  <a:pt x="398693" y="117241"/>
                  <a:pt x="407717" y="121562"/>
                  <a:pt x="419436" y="121562"/>
                </a:cubicBezTo>
                <a:cubicBezTo>
                  <a:pt x="430989" y="121562"/>
                  <a:pt x="439935" y="117318"/>
                  <a:pt x="446271" y="108831"/>
                </a:cubicBezTo>
                <a:cubicBezTo>
                  <a:pt x="452603" y="100347"/>
                  <a:pt x="455775" y="87574"/>
                  <a:pt x="455775" y="70524"/>
                </a:cubicBezTo>
                <a:close/>
                <a:moveTo>
                  <a:pt x="614030" y="66939"/>
                </a:moveTo>
                <a:cubicBezTo>
                  <a:pt x="614030" y="89172"/>
                  <a:pt x="608713" y="106877"/>
                  <a:pt x="598075" y="120067"/>
                </a:cubicBezTo>
                <a:cubicBezTo>
                  <a:pt x="587441" y="133255"/>
                  <a:pt x="573995" y="139850"/>
                  <a:pt x="557738" y="139850"/>
                </a:cubicBezTo>
                <a:cubicBezTo>
                  <a:pt x="551121" y="139850"/>
                  <a:pt x="545264" y="139093"/>
                  <a:pt x="540166" y="137578"/>
                </a:cubicBezTo>
                <a:cubicBezTo>
                  <a:pt x="535064" y="136065"/>
                  <a:pt x="529844" y="133715"/>
                  <a:pt x="524506" y="130529"/>
                </a:cubicBezTo>
                <a:lnTo>
                  <a:pt x="524506" y="186465"/>
                </a:lnTo>
                <a:lnTo>
                  <a:pt x="502034" y="186465"/>
                </a:lnTo>
                <a:lnTo>
                  <a:pt x="502034" y="3705"/>
                </a:lnTo>
                <a:lnTo>
                  <a:pt x="524506" y="3705"/>
                </a:lnTo>
                <a:lnTo>
                  <a:pt x="524506" y="17691"/>
                </a:lnTo>
                <a:cubicBezTo>
                  <a:pt x="530082" y="12672"/>
                  <a:pt x="536277" y="8467"/>
                  <a:pt x="543092" y="5080"/>
                </a:cubicBezTo>
                <a:cubicBezTo>
                  <a:pt x="549904" y="1692"/>
                  <a:pt x="557334" y="0"/>
                  <a:pt x="565384" y="0"/>
                </a:cubicBezTo>
                <a:cubicBezTo>
                  <a:pt x="580688" y="0"/>
                  <a:pt x="592618" y="6056"/>
                  <a:pt x="601182" y="18170"/>
                </a:cubicBezTo>
                <a:cubicBezTo>
                  <a:pt x="609750" y="30280"/>
                  <a:pt x="614030" y="46538"/>
                  <a:pt x="614030" y="66939"/>
                </a:cubicBezTo>
                <a:close/>
                <a:moveTo>
                  <a:pt x="590843" y="69447"/>
                </a:moveTo>
                <a:cubicBezTo>
                  <a:pt x="590843" y="54227"/>
                  <a:pt x="588417" y="42412"/>
                  <a:pt x="583553" y="34006"/>
                </a:cubicBezTo>
                <a:cubicBezTo>
                  <a:pt x="578693" y="25596"/>
                  <a:pt x="570802" y="21395"/>
                  <a:pt x="559886" y="21395"/>
                </a:cubicBezTo>
                <a:cubicBezTo>
                  <a:pt x="553511" y="21395"/>
                  <a:pt x="547355" y="22809"/>
                  <a:pt x="541418" y="25640"/>
                </a:cubicBezTo>
                <a:cubicBezTo>
                  <a:pt x="535482" y="28470"/>
                  <a:pt x="529844" y="32116"/>
                  <a:pt x="524506" y="36576"/>
                </a:cubicBezTo>
                <a:lnTo>
                  <a:pt x="524506" y="112241"/>
                </a:lnTo>
                <a:cubicBezTo>
                  <a:pt x="530398" y="115107"/>
                  <a:pt x="535443" y="117058"/>
                  <a:pt x="539626" y="118095"/>
                </a:cubicBezTo>
                <a:cubicBezTo>
                  <a:pt x="543810" y="119131"/>
                  <a:pt x="548612" y="119649"/>
                  <a:pt x="554029" y="119649"/>
                </a:cubicBezTo>
                <a:cubicBezTo>
                  <a:pt x="565661" y="119649"/>
                  <a:pt x="574707" y="115387"/>
                  <a:pt x="581163" y="106859"/>
                </a:cubicBezTo>
                <a:cubicBezTo>
                  <a:pt x="587617" y="98335"/>
                  <a:pt x="590843" y="85863"/>
                  <a:pt x="590843" y="69447"/>
                </a:cubicBezTo>
                <a:close/>
                <a:moveTo>
                  <a:pt x="736434" y="95865"/>
                </a:moveTo>
                <a:cubicBezTo>
                  <a:pt x="736434" y="102316"/>
                  <a:pt x="735141" y="108174"/>
                  <a:pt x="732549" y="113433"/>
                </a:cubicBezTo>
                <a:cubicBezTo>
                  <a:pt x="729957" y="118692"/>
                  <a:pt x="726429" y="122958"/>
                  <a:pt x="721973" y="126224"/>
                </a:cubicBezTo>
                <a:cubicBezTo>
                  <a:pt x="716714" y="130208"/>
                  <a:pt x="711098" y="133038"/>
                  <a:pt x="705121" y="134713"/>
                </a:cubicBezTo>
                <a:cubicBezTo>
                  <a:pt x="699142" y="136387"/>
                  <a:pt x="691452" y="137221"/>
                  <a:pt x="682049" y="137221"/>
                </a:cubicBezTo>
                <a:lnTo>
                  <a:pt x="637344" y="137221"/>
                </a:lnTo>
                <a:lnTo>
                  <a:pt x="637344" y="3705"/>
                </a:lnTo>
                <a:lnTo>
                  <a:pt x="659815" y="3705"/>
                </a:lnTo>
                <a:lnTo>
                  <a:pt x="659815" y="55704"/>
                </a:lnTo>
                <a:lnTo>
                  <a:pt x="682646" y="55704"/>
                </a:lnTo>
                <a:cubicBezTo>
                  <a:pt x="692686" y="55704"/>
                  <a:pt x="700474" y="56218"/>
                  <a:pt x="706014" y="57254"/>
                </a:cubicBezTo>
                <a:cubicBezTo>
                  <a:pt x="711555" y="58292"/>
                  <a:pt x="717069" y="60841"/>
                  <a:pt x="722567" y="64905"/>
                </a:cubicBezTo>
                <a:cubicBezTo>
                  <a:pt x="727190" y="68332"/>
                  <a:pt x="730656" y="72713"/>
                  <a:pt x="732971" y="78052"/>
                </a:cubicBezTo>
                <a:cubicBezTo>
                  <a:pt x="735278" y="83391"/>
                  <a:pt x="736434" y="89331"/>
                  <a:pt x="736434" y="95865"/>
                </a:cubicBezTo>
                <a:close/>
                <a:moveTo>
                  <a:pt x="713246" y="96222"/>
                </a:moveTo>
                <a:cubicBezTo>
                  <a:pt x="713246" y="92160"/>
                  <a:pt x="712548" y="88593"/>
                  <a:pt x="711155" y="85526"/>
                </a:cubicBezTo>
                <a:cubicBezTo>
                  <a:pt x="709758" y="82455"/>
                  <a:pt x="707468" y="79963"/>
                  <a:pt x="704279" y="78052"/>
                </a:cubicBezTo>
                <a:cubicBezTo>
                  <a:pt x="700934" y="76062"/>
                  <a:pt x="697129" y="74865"/>
                  <a:pt x="692867" y="74466"/>
                </a:cubicBezTo>
                <a:cubicBezTo>
                  <a:pt x="688601" y="74070"/>
                  <a:pt x="682489" y="73868"/>
                  <a:pt x="674518" y="73868"/>
                </a:cubicBezTo>
                <a:lnTo>
                  <a:pt x="659815" y="73868"/>
                </a:lnTo>
                <a:lnTo>
                  <a:pt x="659815" y="119290"/>
                </a:lnTo>
                <a:lnTo>
                  <a:pt x="674043" y="119290"/>
                </a:lnTo>
                <a:cubicBezTo>
                  <a:pt x="682010" y="119290"/>
                  <a:pt x="688183" y="118952"/>
                  <a:pt x="692569" y="118275"/>
                </a:cubicBezTo>
                <a:cubicBezTo>
                  <a:pt x="696953" y="117598"/>
                  <a:pt x="700733" y="116302"/>
                  <a:pt x="703922" y="114390"/>
                </a:cubicBezTo>
                <a:cubicBezTo>
                  <a:pt x="707188" y="112320"/>
                  <a:pt x="709556" y="109869"/>
                  <a:pt x="711033" y="107040"/>
                </a:cubicBezTo>
                <a:cubicBezTo>
                  <a:pt x="712512" y="104210"/>
                  <a:pt x="713246" y="100606"/>
                  <a:pt x="713246" y="96222"/>
                </a:cubicBezTo>
                <a:close/>
                <a:moveTo>
                  <a:pt x="774447" y="137221"/>
                </a:moveTo>
                <a:lnTo>
                  <a:pt x="751972" y="137221"/>
                </a:lnTo>
                <a:lnTo>
                  <a:pt x="751972" y="3705"/>
                </a:lnTo>
                <a:lnTo>
                  <a:pt x="774447" y="3705"/>
                </a:lnTo>
                <a:close/>
                <a:moveTo>
                  <a:pt x="864929" y="140329"/>
                </a:moveTo>
                <a:cubicBezTo>
                  <a:pt x="843653" y="140329"/>
                  <a:pt x="827140" y="134331"/>
                  <a:pt x="815386" y="122335"/>
                </a:cubicBezTo>
                <a:cubicBezTo>
                  <a:pt x="803629" y="110344"/>
                  <a:pt x="797750" y="93312"/>
                  <a:pt x="797750" y="71241"/>
                </a:cubicBezTo>
                <a:cubicBezTo>
                  <a:pt x="797750" y="49486"/>
                  <a:pt x="803448" y="32173"/>
                  <a:pt x="814845" y="19300"/>
                </a:cubicBezTo>
                <a:cubicBezTo>
                  <a:pt x="826240" y="6434"/>
                  <a:pt x="841141" y="0"/>
                  <a:pt x="859547" y="0"/>
                </a:cubicBezTo>
                <a:cubicBezTo>
                  <a:pt x="867837" y="0"/>
                  <a:pt x="875168" y="1195"/>
                  <a:pt x="881547" y="3586"/>
                </a:cubicBezTo>
                <a:cubicBezTo>
                  <a:pt x="887919" y="5981"/>
                  <a:pt x="893495" y="9721"/>
                  <a:pt x="898275" y="14821"/>
                </a:cubicBezTo>
                <a:cubicBezTo>
                  <a:pt x="903060" y="19923"/>
                  <a:pt x="906725" y="26155"/>
                  <a:pt x="909274" y="33527"/>
                </a:cubicBezTo>
                <a:cubicBezTo>
                  <a:pt x="911823" y="40897"/>
                  <a:pt x="913100" y="49921"/>
                  <a:pt x="913100" y="60603"/>
                </a:cubicBezTo>
                <a:lnTo>
                  <a:pt x="913100" y="72796"/>
                </a:lnTo>
                <a:lnTo>
                  <a:pt x="820581" y="72796"/>
                </a:lnTo>
                <a:cubicBezTo>
                  <a:pt x="820581" y="88334"/>
                  <a:pt x="824486" y="100207"/>
                  <a:pt x="832295" y="108411"/>
                </a:cubicBezTo>
                <a:cubicBezTo>
                  <a:pt x="840107" y="116619"/>
                  <a:pt x="850903" y="120726"/>
                  <a:pt x="864691" y="120726"/>
                </a:cubicBezTo>
                <a:cubicBezTo>
                  <a:pt x="869631" y="120726"/>
                  <a:pt x="874473" y="120165"/>
                  <a:pt x="879214" y="119053"/>
                </a:cubicBezTo>
                <a:cubicBezTo>
                  <a:pt x="883955" y="117936"/>
                  <a:pt x="888239" y="116503"/>
                  <a:pt x="892063" y="114750"/>
                </a:cubicBezTo>
                <a:cubicBezTo>
                  <a:pt x="896127" y="112918"/>
                  <a:pt x="899554" y="111147"/>
                  <a:pt x="902343" y="109430"/>
                </a:cubicBezTo>
                <a:cubicBezTo>
                  <a:pt x="905130" y="107719"/>
                  <a:pt x="907445" y="106104"/>
                  <a:pt x="909274" y="104587"/>
                </a:cubicBezTo>
                <a:lnTo>
                  <a:pt x="910588" y="104587"/>
                </a:lnTo>
                <a:lnTo>
                  <a:pt x="910588" y="129097"/>
                </a:lnTo>
                <a:cubicBezTo>
                  <a:pt x="907959" y="130133"/>
                  <a:pt x="904694" y="131422"/>
                  <a:pt x="900789" y="132977"/>
                </a:cubicBezTo>
                <a:cubicBezTo>
                  <a:pt x="896886" y="134529"/>
                  <a:pt x="893376" y="135749"/>
                  <a:pt x="890269" y="136624"/>
                </a:cubicBezTo>
                <a:cubicBezTo>
                  <a:pt x="885884" y="137819"/>
                  <a:pt x="881924" y="138737"/>
                  <a:pt x="878374" y="139371"/>
                </a:cubicBezTo>
                <a:cubicBezTo>
                  <a:pt x="874829" y="140007"/>
                  <a:pt x="870347" y="140329"/>
                  <a:pt x="864929" y="140329"/>
                </a:cubicBezTo>
                <a:close/>
                <a:moveTo>
                  <a:pt x="891227" y="55580"/>
                </a:moveTo>
                <a:cubicBezTo>
                  <a:pt x="891068" y="49525"/>
                  <a:pt x="890348" y="44306"/>
                  <a:pt x="889074" y="39921"/>
                </a:cubicBezTo>
                <a:cubicBezTo>
                  <a:pt x="887799" y="35540"/>
                  <a:pt x="885968" y="31835"/>
                  <a:pt x="883576" y="28808"/>
                </a:cubicBezTo>
                <a:cubicBezTo>
                  <a:pt x="880945" y="25460"/>
                  <a:pt x="877579" y="22911"/>
                  <a:pt x="873475" y="21157"/>
                </a:cubicBezTo>
                <a:cubicBezTo>
                  <a:pt x="869371" y="19400"/>
                  <a:pt x="864288" y="18526"/>
                  <a:pt x="858232" y="18526"/>
                </a:cubicBezTo>
                <a:cubicBezTo>
                  <a:pt x="852257" y="18526"/>
                  <a:pt x="847177" y="19422"/>
                  <a:pt x="842994" y="21215"/>
                </a:cubicBezTo>
                <a:cubicBezTo>
                  <a:pt x="838812" y="23008"/>
                  <a:pt x="835005" y="25621"/>
                  <a:pt x="831579" y="29049"/>
                </a:cubicBezTo>
                <a:cubicBezTo>
                  <a:pt x="828234" y="32552"/>
                  <a:pt x="825685" y="36436"/>
                  <a:pt x="823932" y="40702"/>
                </a:cubicBezTo>
                <a:cubicBezTo>
                  <a:pt x="822176" y="44964"/>
                  <a:pt x="821063" y="49925"/>
                  <a:pt x="820581" y="5558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862563" y="2924450"/>
            <a:ext cx="804085" cy="186465"/>
          </a:xfrm>
          <a:custGeom>
            <a:avLst/>
            <a:gdLst/>
            <a:ahLst/>
            <a:cxnLst/>
            <a:rect l="l" t="t" r="r" b="b"/>
            <a:pathLst>
              <a:path w="804085" h="186465">
                <a:moveTo>
                  <a:pt x="104709" y="96819"/>
                </a:moveTo>
                <a:cubicBezTo>
                  <a:pt x="104709" y="103274"/>
                  <a:pt x="103475" y="108990"/>
                  <a:pt x="101006" y="113973"/>
                </a:cubicBezTo>
                <a:cubicBezTo>
                  <a:pt x="98532" y="118952"/>
                  <a:pt x="95148" y="123117"/>
                  <a:pt x="90842" y="126462"/>
                </a:cubicBezTo>
                <a:cubicBezTo>
                  <a:pt x="85428" y="130687"/>
                  <a:pt x="79747" y="133536"/>
                  <a:pt x="73811" y="135007"/>
                </a:cubicBezTo>
                <a:cubicBezTo>
                  <a:pt x="67874" y="136483"/>
                  <a:pt x="60761" y="137221"/>
                  <a:pt x="52474" y="137221"/>
                </a:cubicBezTo>
                <a:lnTo>
                  <a:pt x="0" y="137221"/>
                </a:lnTo>
                <a:lnTo>
                  <a:pt x="0" y="3705"/>
                </a:lnTo>
                <a:lnTo>
                  <a:pt x="49007" y="3705"/>
                </a:lnTo>
                <a:cubicBezTo>
                  <a:pt x="58810" y="3705"/>
                  <a:pt x="65980" y="4003"/>
                  <a:pt x="70527" y="4601"/>
                </a:cubicBezTo>
                <a:cubicBezTo>
                  <a:pt x="75067" y="5198"/>
                  <a:pt x="79571" y="6732"/>
                  <a:pt x="84031" y="9205"/>
                </a:cubicBezTo>
                <a:cubicBezTo>
                  <a:pt x="88729" y="11754"/>
                  <a:pt x="92199" y="15142"/>
                  <a:pt x="94432" y="19365"/>
                </a:cubicBezTo>
                <a:cubicBezTo>
                  <a:pt x="96664" y="23588"/>
                  <a:pt x="97780" y="28610"/>
                  <a:pt x="97780" y="34424"/>
                </a:cubicBezTo>
                <a:cubicBezTo>
                  <a:pt x="97780" y="40799"/>
                  <a:pt x="96022" y="46516"/>
                  <a:pt x="92520" y="51577"/>
                </a:cubicBezTo>
                <a:cubicBezTo>
                  <a:pt x="89010" y="56640"/>
                  <a:pt x="84352" y="60563"/>
                  <a:pt x="78534" y="63349"/>
                </a:cubicBezTo>
                <a:lnTo>
                  <a:pt x="79131" y="64185"/>
                </a:lnTo>
                <a:cubicBezTo>
                  <a:pt x="86382" y="66021"/>
                  <a:pt x="92459" y="69726"/>
                  <a:pt x="97358" y="75305"/>
                </a:cubicBezTo>
                <a:cubicBezTo>
                  <a:pt x="102258" y="80881"/>
                  <a:pt x="104709" y="88053"/>
                  <a:pt x="104709" y="96819"/>
                </a:cubicBezTo>
                <a:close/>
                <a:moveTo>
                  <a:pt x="74704" y="37890"/>
                </a:moveTo>
                <a:cubicBezTo>
                  <a:pt x="74704" y="34867"/>
                  <a:pt x="74206" y="32235"/>
                  <a:pt x="73213" y="30003"/>
                </a:cubicBezTo>
                <a:cubicBezTo>
                  <a:pt x="72216" y="27771"/>
                  <a:pt x="70484" y="26018"/>
                  <a:pt x="68011" y="24740"/>
                </a:cubicBezTo>
                <a:cubicBezTo>
                  <a:pt x="65146" y="23227"/>
                  <a:pt x="61938" y="22331"/>
                  <a:pt x="58392" y="22050"/>
                </a:cubicBezTo>
                <a:cubicBezTo>
                  <a:pt x="54842" y="21773"/>
                  <a:pt x="49925" y="21633"/>
                  <a:pt x="43628" y="21633"/>
                </a:cubicBezTo>
                <a:lnTo>
                  <a:pt x="22234" y="21633"/>
                </a:lnTo>
                <a:lnTo>
                  <a:pt x="22234" y="58212"/>
                </a:lnTo>
                <a:lnTo>
                  <a:pt x="48053" y="58212"/>
                </a:lnTo>
                <a:cubicBezTo>
                  <a:pt x="53553" y="58212"/>
                  <a:pt x="57456" y="57953"/>
                  <a:pt x="59768" y="57431"/>
                </a:cubicBezTo>
                <a:cubicBezTo>
                  <a:pt x="62075" y="56916"/>
                  <a:pt x="64627" y="55822"/>
                  <a:pt x="67413" y="54148"/>
                </a:cubicBezTo>
                <a:cubicBezTo>
                  <a:pt x="70046" y="52557"/>
                  <a:pt x="71918" y="50400"/>
                  <a:pt x="73033" y="47690"/>
                </a:cubicBezTo>
                <a:cubicBezTo>
                  <a:pt x="74145" y="44978"/>
                  <a:pt x="74704" y="41713"/>
                  <a:pt x="74704" y="37890"/>
                </a:cubicBezTo>
                <a:close/>
                <a:moveTo>
                  <a:pt x="81521" y="96938"/>
                </a:moveTo>
                <a:cubicBezTo>
                  <a:pt x="81521" y="92398"/>
                  <a:pt x="80867" y="88752"/>
                  <a:pt x="79553" y="86001"/>
                </a:cubicBezTo>
                <a:cubicBezTo>
                  <a:pt x="78235" y="83254"/>
                  <a:pt x="75344" y="80803"/>
                  <a:pt x="70880" y="78650"/>
                </a:cubicBezTo>
                <a:cubicBezTo>
                  <a:pt x="68094" y="77296"/>
                  <a:pt x="65105" y="76461"/>
                  <a:pt x="61916" y="76140"/>
                </a:cubicBezTo>
                <a:cubicBezTo>
                  <a:pt x="58730" y="75820"/>
                  <a:pt x="54309" y="75662"/>
                  <a:pt x="48650" y="75662"/>
                </a:cubicBezTo>
                <a:lnTo>
                  <a:pt x="22234" y="75662"/>
                </a:lnTo>
                <a:lnTo>
                  <a:pt x="22234" y="119290"/>
                </a:lnTo>
                <a:lnTo>
                  <a:pt x="41717" y="119290"/>
                </a:lnTo>
                <a:cubicBezTo>
                  <a:pt x="49762" y="119290"/>
                  <a:pt x="56020" y="118970"/>
                  <a:pt x="60484" y="118336"/>
                </a:cubicBezTo>
                <a:cubicBezTo>
                  <a:pt x="64944" y="117699"/>
                  <a:pt x="68767" y="116425"/>
                  <a:pt x="71957" y="114510"/>
                </a:cubicBezTo>
                <a:cubicBezTo>
                  <a:pt x="75309" y="112440"/>
                  <a:pt x="77734" y="110046"/>
                  <a:pt x="79251" y="107338"/>
                </a:cubicBezTo>
                <a:cubicBezTo>
                  <a:pt x="80766" y="104627"/>
                  <a:pt x="81521" y="101161"/>
                  <a:pt x="81521" y="96938"/>
                </a:cubicBezTo>
                <a:close/>
                <a:moveTo>
                  <a:pt x="240376" y="66939"/>
                </a:moveTo>
                <a:cubicBezTo>
                  <a:pt x="240376" y="89172"/>
                  <a:pt x="235054" y="106877"/>
                  <a:pt x="224417" y="120067"/>
                </a:cubicBezTo>
                <a:cubicBezTo>
                  <a:pt x="213783" y="133255"/>
                  <a:pt x="200336" y="139850"/>
                  <a:pt x="184079" y="139850"/>
                </a:cubicBezTo>
                <a:cubicBezTo>
                  <a:pt x="177462" y="139850"/>
                  <a:pt x="171609" y="139093"/>
                  <a:pt x="166507" y="137578"/>
                </a:cubicBezTo>
                <a:cubicBezTo>
                  <a:pt x="161406" y="136065"/>
                  <a:pt x="156186" y="133715"/>
                  <a:pt x="150847" y="130529"/>
                </a:cubicBezTo>
                <a:lnTo>
                  <a:pt x="150847" y="186465"/>
                </a:lnTo>
                <a:lnTo>
                  <a:pt x="128376" y="186465"/>
                </a:lnTo>
                <a:lnTo>
                  <a:pt x="128376" y="3705"/>
                </a:lnTo>
                <a:lnTo>
                  <a:pt x="150847" y="3705"/>
                </a:lnTo>
                <a:lnTo>
                  <a:pt x="150847" y="17691"/>
                </a:lnTo>
                <a:cubicBezTo>
                  <a:pt x="156427" y="12672"/>
                  <a:pt x="162620" y="8467"/>
                  <a:pt x="169435" y="5080"/>
                </a:cubicBezTo>
                <a:cubicBezTo>
                  <a:pt x="176245" y="1692"/>
                  <a:pt x="183675" y="0"/>
                  <a:pt x="191726" y="0"/>
                </a:cubicBezTo>
                <a:cubicBezTo>
                  <a:pt x="207029" y="0"/>
                  <a:pt x="218960" y="6056"/>
                  <a:pt x="227523" y="18170"/>
                </a:cubicBezTo>
                <a:cubicBezTo>
                  <a:pt x="236092" y="30280"/>
                  <a:pt x="240376" y="46538"/>
                  <a:pt x="240376" y="66939"/>
                </a:cubicBezTo>
                <a:close/>
                <a:moveTo>
                  <a:pt x="217184" y="69447"/>
                </a:moveTo>
                <a:cubicBezTo>
                  <a:pt x="217184" y="54227"/>
                  <a:pt x="214758" y="42412"/>
                  <a:pt x="209894" y="34006"/>
                </a:cubicBezTo>
                <a:cubicBezTo>
                  <a:pt x="205034" y="25596"/>
                  <a:pt x="197143" y="21395"/>
                  <a:pt x="186228" y="21395"/>
                </a:cubicBezTo>
                <a:cubicBezTo>
                  <a:pt x="179852" y="21395"/>
                  <a:pt x="173697" y="22809"/>
                  <a:pt x="167760" y="25640"/>
                </a:cubicBezTo>
                <a:cubicBezTo>
                  <a:pt x="161823" y="28470"/>
                  <a:pt x="156186" y="32116"/>
                  <a:pt x="150847" y="36576"/>
                </a:cubicBezTo>
                <a:lnTo>
                  <a:pt x="150847" y="112241"/>
                </a:lnTo>
                <a:cubicBezTo>
                  <a:pt x="156741" y="115107"/>
                  <a:pt x="161784" y="117058"/>
                  <a:pt x="165967" y="118095"/>
                </a:cubicBezTo>
                <a:cubicBezTo>
                  <a:pt x="170151" y="119131"/>
                  <a:pt x="174953" y="119649"/>
                  <a:pt x="180370" y="119649"/>
                </a:cubicBezTo>
                <a:cubicBezTo>
                  <a:pt x="192006" y="119649"/>
                  <a:pt x="201049" y="115387"/>
                  <a:pt x="207504" y="106859"/>
                </a:cubicBezTo>
                <a:cubicBezTo>
                  <a:pt x="213958" y="98335"/>
                  <a:pt x="217184" y="85863"/>
                  <a:pt x="217184" y="69447"/>
                </a:cubicBezTo>
                <a:close/>
                <a:moveTo>
                  <a:pt x="321661" y="140329"/>
                </a:moveTo>
                <a:cubicBezTo>
                  <a:pt x="300384" y="140329"/>
                  <a:pt x="283867" y="134331"/>
                  <a:pt x="272113" y="122335"/>
                </a:cubicBezTo>
                <a:cubicBezTo>
                  <a:pt x="260359" y="110344"/>
                  <a:pt x="254480" y="93312"/>
                  <a:pt x="254480" y="71241"/>
                </a:cubicBezTo>
                <a:cubicBezTo>
                  <a:pt x="254480" y="49486"/>
                  <a:pt x="260179" y="32173"/>
                  <a:pt x="271573" y="19300"/>
                </a:cubicBezTo>
                <a:cubicBezTo>
                  <a:pt x="282971" y="6434"/>
                  <a:pt x="297867" y="0"/>
                  <a:pt x="316278" y="0"/>
                </a:cubicBezTo>
                <a:cubicBezTo>
                  <a:pt x="324565" y="0"/>
                  <a:pt x="331898" y="1195"/>
                  <a:pt x="338274" y="3586"/>
                </a:cubicBezTo>
                <a:cubicBezTo>
                  <a:pt x="344646" y="5981"/>
                  <a:pt x="350226" y="9721"/>
                  <a:pt x="355007" y="14821"/>
                </a:cubicBezTo>
                <a:cubicBezTo>
                  <a:pt x="359791" y="19923"/>
                  <a:pt x="363456" y="26155"/>
                  <a:pt x="366005" y="33527"/>
                </a:cubicBezTo>
                <a:cubicBezTo>
                  <a:pt x="368554" y="40897"/>
                  <a:pt x="369828" y="49921"/>
                  <a:pt x="369828" y="60603"/>
                </a:cubicBezTo>
                <a:lnTo>
                  <a:pt x="369828" y="72796"/>
                </a:lnTo>
                <a:lnTo>
                  <a:pt x="277312" y="72796"/>
                </a:lnTo>
                <a:cubicBezTo>
                  <a:pt x="277312" y="88334"/>
                  <a:pt x="281213" y="100207"/>
                  <a:pt x="289025" y="108411"/>
                </a:cubicBezTo>
                <a:cubicBezTo>
                  <a:pt x="296835" y="116619"/>
                  <a:pt x="307635" y="120726"/>
                  <a:pt x="321419" y="120726"/>
                </a:cubicBezTo>
                <a:cubicBezTo>
                  <a:pt x="326358" y="120726"/>
                  <a:pt x="331200" y="120165"/>
                  <a:pt x="335942" y="119053"/>
                </a:cubicBezTo>
                <a:cubicBezTo>
                  <a:pt x="340683" y="117936"/>
                  <a:pt x="344966" y="116503"/>
                  <a:pt x="348789" y="114750"/>
                </a:cubicBezTo>
                <a:cubicBezTo>
                  <a:pt x="352854" y="112918"/>
                  <a:pt x="356281" y="111147"/>
                  <a:pt x="359071" y="109430"/>
                </a:cubicBezTo>
                <a:cubicBezTo>
                  <a:pt x="361861" y="107719"/>
                  <a:pt x="364172" y="106104"/>
                  <a:pt x="366005" y="104587"/>
                </a:cubicBezTo>
                <a:lnTo>
                  <a:pt x="367318" y="104587"/>
                </a:lnTo>
                <a:lnTo>
                  <a:pt x="367318" y="129097"/>
                </a:lnTo>
                <a:cubicBezTo>
                  <a:pt x="364691" y="130133"/>
                  <a:pt x="361426" y="131422"/>
                  <a:pt x="357519" y="132977"/>
                </a:cubicBezTo>
                <a:cubicBezTo>
                  <a:pt x="353614" y="134529"/>
                  <a:pt x="350107" y="135749"/>
                  <a:pt x="346997" y="136624"/>
                </a:cubicBezTo>
                <a:cubicBezTo>
                  <a:pt x="342616" y="137819"/>
                  <a:pt x="338652" y="138737"/>
                  <a:pt x="335106" y="139371"/>
                </a:cubicBezTo>
                <a:cubicBezTo>
                  <a:pt x="331560" y="140007"/>
                  <a:pt x="327075" y="140329"/>
                  <a:pt x="321661" y="140329"/>
                </a:cubicBezTo>
                <a:close/>
                <a:moveTo>
                  <a:pt x="347955" y="55580"/>
                </a:moveTo>
                <a:cubicBezTo>
                  <a:pt x="347796" y="49525"/>
                  <a:pt x="347080" y="44306"/>
                  <a:pt x="345802" y="39921"/>
                </a:cubicBezTo>
                <a:cubicBezTo>
                  <a:pt x="344527" y="35540"/>
                  <a:pt x="342694" y="31835"/>
                  <a:pt x="340304" y="28808"/>
                </a:cubicBezTo>
                <a:cubicBezTo>
                  <a:pt x="337673" y="25460"/>
                  <a:pt x="334307" y="22911"/>
                  <a:pt x="330206" y="21157"/>
                </a:cubicBezTo>
                <a:cubicBezTo>
                  <a:pt x="326099" y="19400"/>
                  <a:pt x="321019" y="18526"/>
                  <a:pt x="314964" y="18526"/>
                </a:cubicBezTo>
                <a:cubicBezTo>
                  <a:pt x="308989" y="18526"/>
                  <a:pt x="303905" y="19422"/>
                  <a:pt x="299725" y="21215"/>
                </a:cubicBezTo>
                <a:cubicBezTo>
                  <a:pt x="295542" y="23008"/>
                  <a:pt x="291737" y="25621"/>
                  <a:pt x="288309" y="29049"/>
                </a:cubicBezTo>
                <a:cubicBezTo>
                  <a:pt x="284961" y="32552"/>
                  <a:pt x="282413" y="36436"/>
                  <a:pt x="280660" y="40702"/>
                </a:cubicBezTo>
                <a:cubicBezTo>
                  <a:pt x="278906" y="44964"/>
                  <a:pt x="277791" y="49925"/>
                  <a:pt x="277312" y="55580"/>
                </a:cubicBezTo>
                <a:close/>
                <a:moveTo>
                  <a:pt x="507045" y="169258"/>
                </a:moveTo>
                <a:lnTo>
                  <a:pt x="486129" y="169258"/>
                </a:lnTo>
                <a:lnTo>
                  <a:pt x="486129" y="136862"/>
                </a:lnTo>
                <a:lnTo>
                  <a:pt x="398156" y="136862"/>
                </a:lnTo>
                <a:lnTo>
                  <a:pt x="398156" y="169258"/>
                </a:lnTo>
                <a:lnTo>
                  <a:pt x="377237" y="169258"/>
                </a:lnTo>
                <a:lnTo>
                  <a:pt x="377237" y="118095"/>
                </a:lnTo>
                <a:lnTo>
                  <a:pt x="386081" y="118095"/>
                </a:lnTo>
                <a:cubicBezTo>
                  <a:pt x="393653" y="105664"/>
                  <a:pt x="399848" y="89428"/>
                  <a:pt x="404673" y="69387"/>
                </a:cubicBezTo>
                <a:cubicBezTo>
                  <a:pt x="409492" y="49346"/>
                  <a:pt x="411902" y="27450"/>
                  <a:pt x="411902" y="3705"/>
                </a:cubicBezTo>
                <a:lnTo>
                  <a:pt x="493780" y="3705"/>
                </a:lnTo>
                <a:lnTo>
                  <a:pt x="493780" y="118095"/>
                </a:lnTo>
                <a:lnTo>
                  <a:pt x="507045" y="118095"/>
                </a:lnTo>
                <a:close/>
                <a:moveTo>
                  <a:pt x="471308" y="118095"/>
                </a:moveTo>
                <a:lnTo>
                  <a:pt x="471308" y="22591"/>
                </a:lnTo>
                <a:lnTo>
                  <a:pt x="433058" y="22591"/>
                </a:lnTo>
                <a:cubicBezTo>
                  <a:pt x="432021" y="42512"/>
                  <a:pt x="429293" y="60700"/>
                  <a:pt x="424872" y="77155"/>
                </a:cubicBezTo>
                <a:cubicBezTo>
                  <a:pt x="420451" y="93611"/>
                  <a:pt x="414889" y="107259"/>
                  <a:pt x="408197" y="118095"/>
                </a:cubicBezTo>
                <a:close/>
                <a:moveTo>
                  <a:pt x="634590" y="137221"/>
                </a:moveTo>
                <a:lnTo>
                  <a:pt x="612118" y="137221"/>
                </a:lnTo>
                <a:lnTo>
                  <a:pt x="612118" y="77098"/>
                </a:lnTo>
                <a:lnTo>
                  <a:pt x="551635" y="77098"/>
                </a:lnTo>
                <a:lnTo>
                  <a:pt x="551635" y="137221"/>
                </a:lnTo>
                <a:lnTo>
                  <a:pt x="529163" y="137221"/>
                </a:lnTo>
                <a:lnTo>
                  <a:pt x="529163" y="3705"/>
                </a:lnTo>
                <a:lnTo>
                  <a:pt x="551635" y="3705"/>
                </a:lnTo>
                <a:lnTo>
                  <a:pt x="551635" y="57733"/>
                </a:lnTo>
                <a:lnTo>
                  <a:pt x="612118" y="57733"/>
                </a:lnTo>
                <a:lnTo>
                  <a:pt x="612118" y="3705"/>
                </a:lnTo>
                <a:lnTo>
                  <a:pt x="634590" y="3705"/>
                </a:lnTo>
                <a:close/>
                <a:moveTo>
                  <a:pt x="766073" y="95865"/>
                </a:moveTo>
                <a:cubicBezTo>
                  <a:pt x="766073" y="102316"/>
                  <a:pt x="764780" y="108174"/>
                  <a:pt x="762188" y="113433"/>
                </a:cubicBezTo>
                <a:cubicBezTo>
                  <a:pt x="759596" y="118692"/>
                  <a:pt x="756072" y="122958"/>
                  <a:pt x="751612" y="126224"/>
                </a:cubicBezTo>
                <a:cubicBezTo>
                  <a:pt x="746353" y="130208"/>
                  <a:pt x="740737" y="133038"/>
                  <a:pt x="734760" y="134713"/>
                </a:cubicBezTo>
                <a:cubicBezTo>
                  <a:pt x="728781" y="136387"/>
                  <a:pt x="721091" y="137221"/>
                  <a:pt x="711688" y="137221"/>
                </a:cubicBezTo>
                <a:lnTo>
                  <a:pt x="666983" y="137221"/>
                </a:lnTo>
                <a:lnTo>
                  <a:pt x="666983" y="3705"/>
                </a:lnTo>
                <a:lnTo>
                  <a:pt x="689454" y="3705"/>
                </a:lnTo>
                <a:lnTo>
                  <a:pt x="689454" y="55704"/>
                </a:lnTo>
                <a:lnTo>
                  <a:pt x="712284" y="55704"/>
                </a:lnTo>
                <a:cubicBezTo>
                  <a:pt x="722325" y="55704"/>
                  <a:pt x="730113" y="56218"/>
                  <a:pt x="735653" y="57254"/>
                </a:cubicBezTo>
                <a:cubicBezTo>
                  <a:pt x="741194" y="58292"/>
                  <a:pt x="746712" y="60841"/>
                  <a:pt x="752210" y="64905"/>
                </a:cubicBezTo>
                <a:cubicBezTo>
                  <a:pt x="756831" y="68332"/>
                  <a:pt x="760294" y="72713"/>
                  <a:pt x="762610" y="78052"/>
                </a:cubicBezTo>
                <a:cubicBezTo>
                  <a:pt x="764917" y="83391"/>
                  <a:pt x="766073" y="89331"/>
                  <a:pt x="766073" y="95865"/>
                </a:cubicBezTo>
                <a:close/>
                <a:moveTo>
                  <a:pt x="742885" y="96222"/>
                </a:moveTo>
                <a:cubicBezTo>
                  <a:pt x="742885" y="92160"/>
                  <a:pt x="742187" y="88593"/>
                  <a:pt x="740794" y="85526"/>
                </a:cubicBezTo>
                <a:cubicBezTo>
                  <a:pt x="739397" y="82455"/>
                  <a:pt x="737107" y="79963"/>
                  <a:pt x="733918" y="78052"/>
                </a:cubicBezTo>
                <a:cubicBezTo>
                  <a:pt x="730572" y="76062"/>
                  <a:pt x="726768" y="74865"/>
                  <a:pt x="722506" y="74466"/>
                </a:cubicBezTo>
                <a:cubicBezTo>
                  <a:pt x="718240" y="74070"/>
                  <a:pt x="712127" y="73868"/>
                  <a:pt x="704157" y="73868"/>
                </a:cubicBezTo>
                <a:lnTo>
                  <a:pt x="689454" y="73868"/>
                </a:lnTo>
                <a:lnTo>
                  <a:pt x="689454" y="119290"/>
                </a:lnTo>
                <a:lnTo>
                  <a:pt x="703681" y="119290"/>
                </a:lnTo>
                <a:cubicBezTo>
                  <a:pt x="711648" y="119290"/>
                  <a:pt x="717826" y="118952"/>
                  <a:pt x="722207" y="118275"/>
                </a:cubicBezTo>
                <a:cubicBezTo>
                  <a:pt x="726591" y="117598"/>
                  <a:pt x="730372" y="116302"/>
                  <a:pt x="733561" y="114390"/>
                </a:cubicBezTo>
                <a:cubicBezTo>
                  <a:pt x="736826" y="112320"/>
                  <a:pt x="739195" y="109869"/>
                  <a:pt x="740674" y="107040"/>
                </a:cubicBezTo>
                <a:cubicBezTo>
                  <a:pt x="742151" y="104210"/>
                  <a:pt x="742885" y="100606"/>
                  <a:pt x="742885" y="96222"/>
                </a:cubicBezTo>
                <a:close/>
                <a:moveTo>
                  <a:pt x="804085" y="137221"/>
                </a:moveTo>
                <a:lnTo>
                  <a:pt x="781610" y="137221"/>
                </a:lnTo>
                <a:lnTo>
                  <a:pt x="781610" y="3705"/>
                </a:lnTo>
                <a:lnTo>
                  <a:pt x="804085" y="37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115827" y="3262807"/>
            <a:ext cx="385048" cy="165773"/>
          </a:xfrm>
          <a:custGeom>
            <a:avLst/>
            <a:gdLst/>
            <a:ahLst/>
            <a:cxnLst/>
            <a:rect l="l" t="t" r="r" b="b"/>
            <a:pathLst>
              <a:path w="385048" h="165773">
                <a:moveTo>
                  <a:pt x="129985" y="165773"/>
                </a:moveTo>
                <a:lnTo>
                  <a:pt x="109037" y="165773"/>
                </a:lnTo>
                <a:lnTo>
                  <a:pt x="109037" y="133336"/>
                </a:lnTo>
                <a:lnTo>
                  <a:pt x="20948" y="133336"/>
                </a:lnTo>
                <a:lnTo>
                  <a:pt x="20948" y="165773"/>
                </a:lnTo>
                <a:lnTo>
                  <a:pt x="0" y="165773"/>
                </a:lnTo>
                <a:lnTo>
                  <a:pt x="0" y="114542"/>
                </a:lnTo>
                <a:lnTo>
                  <a:pt x="8859" y="114542"/>
                </a:lnTo>
                <a:cubicBezTo>
                  <a:pt x="16437" y="102096"/>
                  <a:pt x="22640" y="85839"/>
                  <a:pt x="27471" y="65768"/>
                </a:cubicBezTo>
                <a:cubicBezTo>
                  <a:pt x="32300" y="45703"/>
                  <a:pt x="34711" y="23779"/>
                  <a:pt x="34711" y="0"/>
                </a:cubicBezTo>
                <a:lnTo>
                  <a:pt x="116697" y="0"/>
                </a:lnTo>
                <a:lnTo>
                  <a:pt x="116697" y="114542"/>
                </a:lnTo>
                <a:lnTo>
                  <a:pt x="129985" y="114542"/>
                </a:lnTo>
                <a:close/>
                <a:moveTo>
                  <a:pt x="94197" y="114542"/>
                </a:moveTo>
                <a:lnTo>
                  <a:pt x="94197" y="18914"/>
                </a:lnTo>
                <a:lnTo>
                  <a:pt x="55894" y="18914"/>
                </a:lnTo>
                <a:cubicBezTo>
                  <a:pt x="54856" y="38862"/>
                  <a:pt x="52128" y="57074"/>
                  <a:pt x="47700" y="73551"/>
                </a:cubicBezTo>
                <a:cubicBezTo>
                  <a:pt x="43269" y="90029"/>
                  <a:pt x="37706" y="103691"/>
                  <a:pt x="31003" y="114542"/>
                </a:cubicBezTo>
                <a:close/>
                <a:moveTo>
                  <a:pt x="255657" y="133693"/>
                </a:moveTo>
                <a:lnTo>
                  <a:pt x="233158" y="133693"/>
                </a:lnTo>
                <a:lnTo>
                  <a:pt x="233158" y="18914"/>
                </a:lnTo>
                <a:lnTo>
                  <a:pt x="187196" y="18914"/>
                </a:lnTo>
                <a:cubicBezTo>
                  <a:pt x="186955" y="25535"/>
                  <a:pt x="186718" y="31900"/>
                  <a:pt x="186480" y="38001"/>
                </a:cubicBezTo>
                <a:cubicBezTo>
                  <a:pt x="186239" y="44107"/>
                  <a:pt x="186001" y="49633"/>
                  <a:pt x="185760" y="54580"/>
                </a:cubicBezTo>
                <a:cubicBezTo>
                  <a:pt x="185281" y="67105"/>
                  <a:pt x="184463" y="77599"/>
                  <a:pt x="183305" y="86058"/>
                </a:cubicBezTo>
                <a:cubicBezTo>
                  <a:pt x="182149" y="94515"/>
                  <a:pt x="180691" y="101297"/>
                  <a:pt x="178938" y="106405"/>
                </a:cubicBezTo>
                <a:cubicBezTo>
                  <a:pt x="177185" y="111672"/>
                  <a:pt x="175248" y="115780"/>
                  <a:pt x="173131" y="118731"/>
                </a:cubicBezTo>
                <a:cubicBezTo>
                  <a:pt x="171014" y="121688"/>
                  <a:pt x="168646" y="124359"/>
                  <a:pt x="166010" y="126753"/>
                </a:cubicBezTo>
                <a:cubicBezTo>
                  <a:pt x="163299" y="129147"/>
                  <a:pt x="160387" y="130942"/>
                  <a:pt x="157276" y="132139"/>
                </a:cubicBezTo>
                <a:cubicBezTo>
                  <a:pt x="154166" y="133336"/>
                  <a:pt x="150652" y="133934"/>
                  <a:pt x="146739" y="133934"/>
                </a:cubicBezTo>
                <a:cubicBezTo>
                  <a:pt x="145465" y="133934"/>
                  <a:pt x="143831" y="133895"/>
                  <a:pt x="141836" y="133815"/>
                </a:cubicBezTo>
                <a:cubicBezTo>
                  <a:pt x="139838" y="133732"/>
                  <a:pt x="138445" y="133693"/>
                  <a:pt x="137646" y="133693"/>
                </a:cubicBezTo>
                <a:lnTo>
                  <a:pt x="137646" y="114067"/>
                </a:lnTo>
                <a:lnTo>
                  <a:pt x="138841" y="114067"/>
                </a:lnTo>
                <a:cubicBezTo>
                  <a:pt x="139399" y="114067"/>
                  <a:pt x="139982" y="114102"/>
                  <a:pt x="140580" y="114185"/>
                </a:cubicBezTo>
                <a:cubicBezTo>
                  <a:pt x="141178" y="114263"/>
                  <a:pt x="141875" y="114304"/>
                  <a:pt x="142671" y="114304"/>
                </a:cubicBezTo>
                <a:cubicBezTo>
                  <a:pt x="144590" y="114304"/>
                  <a:pt x="146462" y="114026"/>
                  <a:pt x="148298" y="113468"/>
                </a:cubicBezTo>
                <a:cubicBezTo>
                  <a:pt x="150134" y="112907"/>
                  <a:pt x="151768" y="111869"/>
                  <a:pt x="153205" y="110354"/>
                </a:cubicBezTo>
                <a:cubicBezTo>
                  <a:pt x="157194" y="106441"/>
                  <a:pt x="160106" y="99601"/>
                  <a:pt x="161942" y="89827"/>
                </a:cubicBezTo>
                <a:cubicBezTo>
                  <a:pt x="163775" y="80054"/>
                  <a:pt x="165096" y="66388"/>
                  <a:pt x="165891" y="48838"/>
                </a:cubicBezTo>
                <a:cubicBezTo>
                  <a:pt x="166212" y="42293"/>
                  <a:pt x="166511" y="34553"/>
                  <a:pt x="166791" y="25614"/>
                </a:cubicBezTo>
                <a:cubicBezTo>
                  <a:pt x="167068" y="16675"/>
                  <a:pt x="167327" y="8140"/>
                  <a:pt x="167569" y="0"/>
                </a:cubicBezTo>
                <a:lnTo>
                  <a:pt x="255657" y="0"/>
                </a:lnTo>
                <a:close/>
                <a:moveTo>
                  <a:pt x="385048" y="133693"/>
                </a:moveTo>
                <a:lnTo>
                  <a:pt x="362545" y="133693"/>
                </a:lnTo>
                <a:lnTo>
                  <a:pt x="362545" y="80672"/>
                </a:lnTo>
                <a:lnTo>
                  <a:pt x="340282" y="80672"/>
                </a:lnTo>
                <a:lnTo>
                  <a:pt x="300661" y="133693"/>
                </a:lnTo>
                <a:lnTo>
                  <a:pt x="274453" y="133693"/>
                </a:lnTo>
                <a:lnTo>
                  <a:pt x="317422" y="78635"/>
                </a:lnTo>
                <a:cubicBezTo>
                  <a:pt x="306331" y="75362"/>
                  <a:pt x="298210" y="70499"/>
                  <a:pt x="293065" y="64034"/>
                </a:cubicBezTo>
                <a:cubicBezTo>
                  <a:pt x="287917" y="57571"/>
                  <a:pt x="285343" y="48913"/>
                  <a:pt x="285343" y="38064"/>
                </a:cubicBezTo>
                <a:cubicBezTo>
                  <a:pt x="285343" y="31439"/>
                  <a:pt x="286801" y="25633"/>
                  <a:pt x="289713" y="20643"/>
                </a:cubicBezTo>
                <a:cubicBezTo>
                  <a:pt x="292625" y="15661"/>
                  <a:pt x="296557" y="11448"/>
                  <a:pt x="301504" y="8018"/>
                </a:cubicBezTo>
                <a:cubicBezTo>
                  <a:pt x="305492" y="5310"/>
                  <a:pt x="310521" y="3291"/>
                  <a:pt x="316584" y="1973"/>
                </a:cubicBezTo>
                <a:cubicBezTo>
                  <a:pt x="322649" y="660"/>
                  <a:pt x="329429" y="0"/>
                  <a:pt x="336931" y="0"/>
                </a:cubicBezTo>
                <a:lnTo>
                  <a:pt x="385048" y="0"/>
                </a:lnTo>
                <a:close/>
                <a:moveTo>
                  <a:pt x="362545" y="62957"/>
                </a:moveTo>
                <a:lnTo>
                  <a:pt x="362545" y="17953"/>
                </a:lnTo>
                <a:lnTo>
                  <a:pt x="338126" y="17953"/>
                </a:lnTo>
                <a:cubicBezTo>
                  <a:pt x="332942" y="17953"/>
                  <a:pt x="328852" y="18230"/>
                  <a:pt x="325861" y="18789"/>
                </a:cubicBezTo>
                <a:cubicBezTo>
                  <a:pt x="322865" y="19350"/>
                  <a:pt x="319971" y="20427"/>
                  <a:pt x="317181" y="22025"/>
                </a:cubicBezTo>
                <a:cubicBezTo>
                  <a:pt x="314308" y="23779"/>
                  <a:pt x="312134" y="26155"/>
                  <a:pt x="310658" y="29145"/>
                </a:cubicBezTo>
                <a:cubicBezTo>
                  <a:pt x="309182" y="32141"/>
                  <a:pt x="308441" y="35352"/>
                  <a:pt x="308441" y="38782"/>
                </a:cubicBezTo>
                <a:cubicBezTo>
                  <a:pt x="308441" y="43167"/>
                  <a:pt x="308945" y="46739"/>
                  <a:pt x="309942" y="49493"/>
                </a:cubicBezTo>
                <a:cubicBezTo>
                  <a:pt x="310939" y="52243"/>
                  <a:pt x="312754" y="54778"/>
                  <a:pt x="315385" y="57092"/>
                </a:cubicBezTo>
                <a:cubicBezTo>
                  <a:pt x="318179" y="59487"/>
                  <a:pt x="321592" y="61059"/>
                  <a:pt x="325620" y="61819"/>
                </a:cubicBezTo>
                <a:cubicBezTo>
                  <a:pt x="329648" y="62578"/>
                  <a:pt x="334058" y="62957"/>
                  <a:pt x="338842" y="6295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609646" y="3259099"/>
            <a:ext cx="904259" cy="169481"/>
          </a:xfrm>
          <a:custGeom>
            <a:avLst/>
            <a:gdLst/>
            <a:ahLst/>
            <a:cxnLst/>
            <a:rect l="l" t="t" r="r" b="b"/>
            <a:pathLst>
              <a:path w="904259" h="169481">
                <a:moveTo>
                  <a:pt x="118015" y="169481"/>
                </a:moveTo>
                <a:lnTo>
                  <a:pt x="97070" y="169481"/>
                </a:lnTo>
                <a:lnTo>
                  <a:pt x="97070" y="137401"/>
                </a:lnTo>
                <a:lnTo>
                  <a:pt x="0" y="137401"/>
                </a:lnTo>
                <a:lnTo>
                  <a:pt x="0" y="3708"/>
                </a:lnTo>
                <a:lnTo>
                  <a:pt x="22500" y="3708"/>
                </a:lnTo>
                <a:lnTo>
                  <a:pt x="22500" y="118012"/>
                </a:lnTo>
                <a:lnTo>
                  <a:pt x="82227" y="118012"/>
                </a:lnTo>
                <a:lnTo>
                  <a:pt x="82227" y="3708"/>
                </a:lnTo>
                <a:lnTo>
                  <a:pt x="104732" y="3708"/>
                </a:lnTo>
                <a:lnTo>
                  <a:pt x="104732" y="118012"/>
                </a:lnTo>
                <a:lnTo>
                  <a:pt x="118015" y="118012"/>
                </a:lnTo>
                <a:close/>
                <a:moveTo>
                  <a:pt x="198205" y="140515"/>
                </a:moveTo>
                <a:cubicBezTo>
                  <a:pt x="176901" y="140515"/>
                  <a:pt x="160369" y="134507"/>
                  <a:pt x="148597" y="122497"/>
                </a:cubicBezTo>
                <a:cubicBezTo>
                  <a:pt x="136828" y="110491"/>
                  <a:pt x="130943" y="93435"/>
                  <a:pt x="130943" y="71334"/>
                </a:cubicBezTo>
                <a:cubicBezTo>
                  <a:pt x="130943" y="49550"/>
                  <a:pt x="136649" y="32216"/>
                  <a:pt x="148058" y="19328"/>
                </a:cubicBezTo>
                <a:cubicBezTo>
                  <a:pt x="159466" y="6440"/>
                  <a:pt x="174387" y="0"/>
                  <a:pt x="192820" y="0"/>
                </a:cubicBezTo>
                <a:cubicBezTo>
                  <a:pt x="201121" y="0"/>
                  <a:pt x="208461" y="1195"/>
                  <a:pt x="214845" y="3589"/>
                </a:cubicBezTo>
                <a:cubicBezTo>
                  <a:pt x="221227" y="5983"/>
                  <a:pt x="226814" y="9734"/>
                  <a:pt x="231598" y="14843"/>
                </a:cubicBezTo>
                <a:cubicBezTo>
                  <a:pt x="236386" y="19948"/>
                  <a:pt x="240055" y="26190"/>
                  <a:pt x="242612" y="33570"/>
                </a:cubicBezTo>
                <a:cubicBezTo>
                  <a:pt x="245163" y="40954"/>
                  <a:pt x="246442" y="49990"/>
                  <a:pt x="246442" y="60682"/>
                </a:cubicBezTo>
                <a:lnTo>
                  <a:pt x="246442" y="72893"/>
                </a:lnTo>
                <a:lnTo>
                  <a:pt x="153803" y="72893"/>
                </a:lnTo>
                <a:cubicBezTo>
                  <a:pt x="153803" y="88452"/>
                  <a:pt x="157712" y="100339"/>
                  <a:pt x="165536" y="108554"/>
                </a:cubicBezTo>
                <a:cubicBezTo>
                  <a:pt x="173351" y="116774"/>
                  <a:pt x="184161" y="120885"/>
                  <a:pt x="197967" y="120885"/>
                </a:cubicBezTo>
                <a:cubicBezTo>
                  <a:pt x="202914" y="120885"/>
                  <a:pt x="207763" y="120324"/>
                  <a:pt x="212512" y="119207"/>
                </a:cubicBezTo>
                <a:cubicBezTo>
                  <a:pt x="217256" y="118091"/>
                  <a:pt x="221548" y="116654"/>
                  <a:pt x="225374" y="114902"/>
                </a:cubicBezTo>
                <a:cubicBezTo>
                  <a:pt x="229442" y="113066"/>
                  <a:pt x="232873" y="111287"/>
                  <a:pt x="235670" y="109573"/>
                </a:cubicBezTo>
                <a:cubicBezTo>
                  <a:pt x="238464" y="107856"/>
                  <a:pt x="240779" y="106243"/>
                  <a:pt x="242612" y="104728"/>
                </a:cubicBezTo>
                <a:lnTo>
                  <a:pt x="243925" y="104728"/>
                </a:lnTo>
                <a:lnTo>
                  <a:pt x="243925" y="129266"/>
                </a:lnTo>
                <a:cubicBezTo>
                  <a:pt x="241293" y="130302"/>
                  <a:pt x="238025" y="131598"/>
                  <a:pt x="234115" y="133149"/>
                </a:cubicBezTo>
                <a:cubicBezTo>
                  <a:pt x="230203" y="134709"/>
                  <a:pt x="226692" y="135925"/>
                  <a:pt x="223578" y="136804"/>
                </a:cubicBezTo>
                <a:cubicBezTo>
                  <a:pt x="219193" y="137999"/>
                  <a:pt x="215226" y="138916"/>
                  <a:pt x="211676" y="139558"/>
                </a:cubicBezTo>
                <a:cubicBezTo>
                  <a:pt x="208124" y="140195"/>
                  <a:pt x="203634" y="140515"/>
                  <a:pt x="198205" y="140515"/>
                </a:cubicBezTo>
                <a:close/>
                <a:moveTo>
                  <a:pt x="224540" y="55656"/>
                </a:moveTo>
                <a:cubicBezTo>
                  <a:pt x="224381" y="49590"/>
                  <a:pt x="223661" y="44362"/>
                  <a:pt x="222383" y="39974"/>
                </a:cubicBezTo>
                <a:cubicBezTo>
                  <a:pt x="221108" y="35587"/>
                  <a:pt x="219273" y="31878"/>
                  <a:pt x="216879" y="28843"/>
                </a:cubicBezTo>
                <a:cubicBezTo>
                  <a:pt x="214246" y="25492"/>
                  <a:pt x="210873" y="22936"/>
                  <a:pt x="206762" y="21182"/>
                </a:cubicBezTo>
                <a:cubicBezTo>
                  <a:pt x="202655" y="19429"/>
                  <a:pt x="197567" y="18551"/>
                  <a:pt x="191506" y="18551"/>
                </a:cubicBezTo>
                <a:cubicBezTo>
                  <a:pt x="185519" y="18551"/>
                  <a:pt x="180432" y="19447"/>
                  <a:pt x="176241" y="21241"/>
                </a:cubicBezTo>
                <a:cubicBezTo>
                  <a:pt x="172051" y="23037"/>
                  <a:pt x="168242" y="25650"/>
                  <a:pt x="164812" y="29080"/>
                </a:cubicBezTo>
                <a:cubicBezTo>
                  <a:pt x="161464" y="32595"/>
                  <a:pt x="158907" y="36482"/>
                  <a:pt x="157151" y="40752"/>
                </a:cubicBezTo>
                <a:cubicBezTo>
                  <a:pt x="155397" y="45017"/>
                  <a:pt x="154282" y="49990"/>
                  <a:pt x="153803" y="55656"/>
                </a:cubicBezTo>
                <a:close/>
                <a:moveTo>
                  <a:pt x="393182" y="137401"/>
                </a:moveTo>
                <a:lnTo>
                  <a:pt x="370922" y="137401"/>
                </a:lnTo>
                <a:lnTo>
                  <a:pt x="370922" y="32317"/>
                </a:lnTo>
                <a:lnTo>
                  <a:pt x="338842" y="100537"/>
                </a:lnTo>
                <a:lnTo>
                  <a:pt x="322084" y="100537"/>
                </a:lnTo>
                <a:lnTo>
                  <a:pt x="290249" y="32317"/>
                </a:lnTo>
                <a:lnTo>
                  <a:pt x="290249" y="137401"/>
                </a:lnTo>
                <a:lnTo>
                  <a:pt x="269183" y="137401"/>
                </a:lnTo>
                <a:lnTo>
                  <a:pt x="269183" y="3708"/>
                </a:lnTo>
                <a:lnTo>
                  <a:pt x="296352" y="3708"/>
                </a:lnTo>
                <a:lnTo>
                  <a:pt x="331542" y="77918"/>
                </a:lnTo>
                <a:lnTo>
                  <a:pt x="365534" y="3708"/>
                </a:lnTo>
                <a:lnTo>
                  <a:pt x="393182" y="3708"/>
                </a:lnTo>
                <a:close/>
                <a:moveTo>
                  <a:pt x="483786" y="140515"/>
                </a:moveTo>
                <a:cubicBezTo>
                  <a:pt x="462484" y="140515"/>
                  <a:pt x="445950" y="134507"/>
                  <a:pt x="434179" y="122497"/>
                </a:cubicBezTo>
                <a:cubicBezTo>
                  <a:pt x="422409" y="110491"/>
                  <a:pt x="416523" y="93435"/>
                  <a:pt x="416523" y="71334"/>
                </a:cubicBezTo>
                <a:cubicBezTo>
                  <a:pt x="416523" y="49550"/>
                  <a:pt x="422229" y="32216"/>
                  <a:pt x="433641" y="19328"/>
                </a:cubicBezTo>
                <a:cubicBezTo>
                  <a:pt x="445046" y="6440"/>
                  <a:pt x="459972" y="0"/>
                  <a:pt x="478400" y="0"/>
                </a:cubicBezTo>
                <a:cubicBezTo>
                  <a:pt x="486702" y="0"/>
                  <a:pt x="494043" y="1195"/>
                  <a:pt x="500426" y="3589"/>
                </a:cubicBezTo>
                <a:cubicBezTo>
                  <a:pt x="506809" y="5983"/>
                  <a:pt x="512395" y="9734"/>
                  <a:pt x="517179" y="14843"/>
                </a:cubicBezTo>
                <a:cubicBezTo>
                  <a:pt x="521967" y="19948"/>
                  <a:pt x="525640" y="26190"/>
                  <a:pt x="528195" y="33570"/>
                </a:cubicBezTo>
                <a:cubicBezTo>
                  <a:pt x="530744" y="40954"/>
                  <a:pt x="532022" y="49990"/>
                  <a:pt x="532022" y="60682"/>
                </a:cubicBezTo>
                <a:lnTo>
                  <a:pt x="532022" y="72893"/>
                </a:lnTo>
                <a:lnTo>
                  <a:pt x="439383" y="72893"/>
                </a:lnTo>
                <a:cubicBezTo>
                  <a:pt x="439383" y="88452"/>
                  <a:pt x="443293" y="100339"/>
                  <a:pt x="451117" y="108554"/>
                </a:cubicBezTo>
                <a:cubicBezTo>
                  <a:pt x="458932" y="116774"/>
                  <a:pt x="469742" y="120885"/>
                  <a:pt x="483548" y="120885"/>
                </a:cubicBezTo>
                <a:cubicBezTo>
                  <a:pt x="488495" y="120885"/>
                  <a:pt x="493344" y="120324"/>
                  <a:pt x="498093" y="119207"/>
                </a:cubicBezTo>
                <a:cubicBezTo>
                  <a:pt x="502837" y="118091"/>
                  <a:pt x="507129" y="116654"/>
                  <a:pt x="510959" y="114902"/>
                </a:cubicBezTo>
                <a:cubicBezTo>
                  <a:pt x="515023" y="113066"/>
                  <a:pt x="518457" y="111287"/>
                  <a:pt x="521251" y="109573"/>
                </a:cubicBezTo>
                <a:cubicBezTo>
                  <a:pt x="524045" y="107856"/>
                  <a:pt x="526359" y="106243"/>
                  <a:pt x="528195" y="104728"/>
                </a:cubicBezTo>
                <a:lnTo>
                  <a:pt x="529510" y="104728"/>
                </a:lnTo>
                <a:lnTo>
                  <a:pt x="529510" y="129266"/>
                </a:lnTo>
                <a:cubicBezTo>
                  <a:pt x="526875" y="130302"/>
                  <a:pt x="523606" y="131598"/>
                  <a:pt x="519697" y="133149"/>
                </a:cubicBezTo>
                <a:cubicBezTo>
                  <a:pt x="515782" y="134709"/>
                  <a:pt x="512274" y="135925"/>
                  <a:pt x="509162" y="136804"/>
                </a:cubicBezTo>
                <a:cubicBezTo>
                  <a:pt x="504774" y="137999"/>
                  <a:pt x="500807" y="138916"/>
                  <a:pt x="497257" y="139558"/>
                </a:cubicBezTo>
                <a:cubicBezTo>
                  <a:pt x="493707" y="140195"/>
                  <a:pt x="489215" y="140515"/>
                  <a:pt x="483786" y="140515"/>
                </a:cubicBezTo>
                <a:close/>
                <a:moveTo>
                  <a:pt x="510120" y="55656"/>
                </a:moveTo>
                <a:cubicBezTo>
                  <a:pt x="509962" y="49590"/>
                  <a:pt x="509242" y="44362"/>
                  <a:pt x="507967" y="39974"/>
                </a:cubicBezTo>
                <a:cubicBezTo>
                  <a:pt x="506689" y="35587"/>
                  <a:pt x="504857" y="31878"/>
                  <a:pt x="502463" y="28843"/>
                </a:cubicBezTo>
                <a:cubicBezTo>
                  <a:pt x="499827" y="25492"/>
                  <a:pt x="496454" y="22936"/>
                  <a:pt x="492347" y="21182"/>
                </a:cubicBezTo>
                <a:cubicBezTo>
                  <a:pt x="488236" y="19429"/>
                  <a:pt x="483152" y="18551"/>
                  <a:pt x="477087" y="18551"/>
                </a:cubicBezTo>
                <a:cubicBezTo>
                  <a:pt x="471100" y="18551"/>
                  <a:pt x="466016" y="19447"/>
                  <a:pt x="461826" y="21241"/>
                </a:cubicBezTo>
                <a:cubicBezTo>
                  <a:pt x="457636" y="23037"/>
                  <a:pt x="453827" y="25650"/>
                  <a:pt x="450396" y="29080"/>
                </a:cubicBezTo>
                <a:cubicBezTo>
                  <a:pt x="447045" y="32595"/>
                  <a:pt x="444488" y="36482"/>
                  <a:pt x="442736" y="40752"/>
                </a:cubicBezTo>
                <a:cubicBezTo>
                  <a:pt x="440978" y="45017"/>
                  <a:pt x="439862" y="49990"/>
                  <a:pt x="439383" y="55656"/>
                </a:cubicBezTo>
                <a:close/>
                <a:moveTo>
                  <a:pt x="660330" y="137401"/>
                </a:moveTo>
                <a:lnTo>
                  <a:pt x="637829" y="137401"/>
                </a:lnTo>
                <a:lnTo>
                  <a:pt x="637829" y="77198"/>
                </a:lnTo>
                <a:lnTo>
                  <a:pt x="577267" y="77198"/>
                </a:lnTo>
                <a:lnTo>
                  <a:pt x="577267" y="137401"/>
                </a:lnTo>
                <a:lnTo>
                  <a:pt x="554764" y="137401"/>
                </a:lnTo>
                <a:lnTo>
                  <a:pt x="554764" y="3708"/>
                </a:lnTo>
                <a:lnTo>
                  <a:pt x="577267" y="3708"/>
                </a:lnTo>
                <a:lnTo>
                  <a:pt x="577267" y="57809"/>
                </a:lnTo>
                <a:lnTo>
                  <a:pt x="637829" y="57809"/>
                </a:lnTo>
                <a:lnTo>
                  <a:pt x="637829" y="3708"/>
                </a:lnTo>
                <a:lnTo>
                  <a:pt x="660330" y="3708"/>
                </a:lnTo>
                <a:close/>
                <a:moveTo>
                  <a:pt x="790434" y="23458"/>
                </a:moveTo>
                <a:lnTo>
                  <a:pt x="744951" y="23458"/>
                </a:lnTo>
                <a:lnTo>
                  <a:pt x="744951" y="137401"/>
                </a:lnTo>
                <a:lnTo>
                  <a:pt x="722448" y="137401"/>
                </a:lnTo>
                <a:lnTo>
                  <a:pt x="722448" y="23458"/>
                </a:lnTo>
                <a:lnTo>
                  <a:pt x="676966" y="23458"/>
                </a:lnTo>
                <a:lnTo>
                  <a:pt x="676966" y="3708"/>
                </a:lnTo>
                <a:lnTo>
                  <a:pt x="790434" y="3708"/>
                </a:lnTo>
                <a:close/>
                <a:moveTo>
                  <a:pt x="881878" y="104487"/>
                </a:moveTo>
                <a:lnTo>
                  <a:pt x="881878" y="67381"/>
                </a:lnTo>
                <a:cubicBezTo>
                  <a:pt x="876528" y="67864"/>
                  <a:pt x="869767" y="68523"/>
                  <a:pt x="861592" y="69361"/>
                </a:cubicBezTo>
                <a:cubicBezTo>
                  <a:pt x="853409" y="70197"/>
                  <a:pt x="846807" y="71378"/>
                  <a:pt x="841777" y="72893"/>
                </a:cubicBezTo>
                <a:cubicBezTo>
                  <a:pt x="835797" y="74725"/>
                  <a:pt x="830852" y="77537"/>
                  <a:pt x="826941" y="81328"/>
                </a:cubicBezTo>
                <a:cubicBezTo>
                  <a:pt x="823028" y="85115"/>
                  <a:pt x="821074" y="90407"/>
                  <a:pt x="821074" y="97186"/>
                </a:cubicBezTo>
                <a:cubicBezTo>
                  <a:pt x="821074" y="104846"/>
                  <a:pt x="823230" y="110632"/>
                  <a:pt x="827540" y="114541"/>
                </a:cubicBezTo>
                <a:cubicBezTo>
                  <a:pt x="831845" y="118452"/>
                  <a:pt x="838148" y="120406"/>
                  <a:pt x="846446" y="120406"/>
                </a:cubicBezTo>
                <a:cubicBezTo>
                  <a:pt x="853549" y="120406"/>
                  <a:pt x="859971" y="118872"/>
                  <a:pt x="865721" y="115797"/>
                </a:cubicBezTo>
                <a:cubicBezTo>
                  <a:pt x="871462" y="112726"/>
                  <a:pt x="876849" y="108958"/>
                  <a:pt x="881878" y="104487"/>
                </a:cubicBezTo>
                <a:close/>
                <a:moveTo>
                  <a:pt x="881878" y="123159"/>
                </a:moveTo>
                <a:cubicBezTo>
                  <a:pt x="880041" y="124513"/>
                  <a:pt x="877590" y="126410"/>
                  <a:pt x="874516" y="128844"/>
                </a:cubicBezTo>
                <a:cubicBezTo>
                  <a:pt x="871445" y="131277"/>
                  <a:pt x="868468" y="133212"/>
                  <a:pt x="865595" y="134650"/>
                </a:cubicBezTo>
                <a:cubicBezTo>
                  <a:pt x="861606" y="136724"/>
                  <a:pt x="857758" y="138319"/>
                  <a:pt x="854050" y="139438"/>
                </a:cubicBezTo>
                <a:cubicBezTo>
                  <a:pt x="850339" y="140551"/>
                  <a:pt x="845133" y="141113"/>
                  <a:pt x="838430" y="141113"/>
                </a:cubicBezTo>
                <a:cubicBezTo>
                  <a:pt x="832922" y="141113"/>
                  <a:pt x="827698" y="140072"/>
                  <a:pt x="822752" y="137999"/>
                </a:cubicBezTo>
                <a:cubicBezTo>
                  <a:pt x="817805" y="135925"/>
                  <a:pt x="813453" y="133016"/>
                  <a:pt x="809701" y="129266"/>
                </a:cubicBezTo>
                <a:cubicBezTo>
                  <a:pt x="806112" y="125593"/>
                  <a:pt x="803239" y="121064"/>
                  <a:pt x="801083" y="115679"/>
                </a:cubicBezTo>
                <a:cubicBezTo>
                  <a:pt x="798930" y="110293"/>
                  <a:pt x="797853" y="104608"/>
                  <a:pt x="797853" y="98625"/>
                </a:cubicBezTo>
                <a:cubicBezTo>
                  <a:pt x="797853" y="89366"/>
                  <a:pt x="799809" y="81490"/>
                  <a:pt x="803718" y="74985"/>
                </a:cubicBezTo>
                <a:cubicBezTo>
                  <a:pt x="807627" y="68483"/>
                  <a:pt x="813808" y="63317"/>
                  <a:pt x="822269" y="59483"/>
                </a:cubicBezTo>
                <a:cubicBezTo>
                  <a:pt x="829771" y="56053"/>
                  <a:pt x="838630" y="53677"/>
                  <a:pt x="848840" y="52362"/>
                </a:cubicBezTo>
                <a:cubicBezTo>
                  <a:pt x="859053" y="51048"/>
                  <a:pt x="870065" y="50068"/>
                  <a:pt x="881878" y="49428"/>
                </a:cubicBezTo>
                <a:lnTo>
                  <a:pt x="881878" y="45123"/>
                </a:lnTo>
                <a:cubicBezTo>
                  <a:pt x="881878" y="39853"/>
                  <a:pt x="881079" y="35604"/>
                  <a:pt x="879484" y="32375"/>
                </a:cubicBezTo>
                <a:cubicBezTo>
                  <a:pt x="877885" y="29142"/>
                  <a:pt x="875650" y="26651"/>
                  <a:pt x="872777" y="24895"/>
                </a:cubicBezTo>
                <a:cubicBezTo>
                  <a:pt x="869904" y="23062"/>
                  <a:pt x="866398" y="21841"/>
                  <a:pt x="862250" y="21243"/>
                </a:cubicBezTo>
                <a:cubicBezTo>
                  <a:pt x="858096" y="20646"/>
                  <a:pt x="853830" y="20348"/>
                  <a:pt x="849438" y="20348"/>
                </a:cubicBezTo>
                <a:cubicBezTo>
                  <a:pt x="844254" y="20348"/>
                  <a:pt x="838148" y="21125"/>
                  <a:pt x="831128" y="22680"/>
                </a:cubicBezTo>
                <a:cubicBezTo>
                  <a:pt x="824108" y="24235"/>
                  <a:pt x="817085" y="26492"/>
                  <a:pt x="810064" y="29441"/>
                </a:cubicBezTo>
                <a:lnTo>
                  <a:pt x="808743" y="29441"/>
                </a:lnTo>
                <a:lnTo>
                  <a:pt x="808743" y="6581"/>
                </a:lnTo>
                <a:cubicBezTo>
                  <a:pt x="812894" y="5386"/>
                  <a:pt x="818837" y="4072"/>
                  <a:pt x="826578" y="2631"/>
                </a:cubicBezTo>
                <a:cubicBezTo>
                  <a:pt x="834317" y="1195"/>
                  <a:pt x="841979" y="479"/>
                  <a:pt x="849556" y="479"/>
                </a:cubicBezTo>
                <a:cubicBezTo>
                  <a:pt x="858737" y="479"/>
                  <a:pt x="866477" y="1195"/>
                  <a:pt x="872781" y="2631"/>
                </a:cubicBezTo>
                <a:cubicBezTo>
                  <a:pt x="879084" y="4072"/>
                  <a:pt x="884747" y="6660"/>
                  <a:pt x="889776" y="10411"/>
                </a:cubicBezTo>
                <a:cubicBezTo>
                  <a:pt x="894644" y="14083"/>
                  <a:pt x="898276" y="18828"/>
                  <a:pt x="900670" y="24653"/>
                </a:cubicBezTo>
                <a:cubicBezTo>
                  <a:pt x="903064" y="30477"/>
                  <a:pt x="904259" y="37584"/>
                  <a:pt x="904259" y="45961"/>
                </a:cubicBezTo>
                <a:lnTo>
                  <a:pt x="904259" y="137401"/>
                </a:lnTo>
                <a:lnTo>
                  <a:pt x="881878" y="13740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834591" y="3613119"/>
            <a:ext cx="248683" cy="236131"/>
          </a:xfrm>
          <a:custGeom>
            <a:avLst/>
            <a:gdLst/>
            <a:ahLst/>
            <a:cxnLst/>
            <a:rect l="l" t="t" r="r" b="b"/>
            <a:pathLst>
              <a:path w="248683" h="236131">
                <a:moveTo>
                  <a:pt x="242407" y="0"/>
                </a:moveTo>
                <a:lnTo>
                  <a:pt x="248684" y="8967"/>
                </a:lnTo>
                <a:cubicBezTo>
                  <a:pt x="223107" y="28213"/>
                  <a:pt x="194656" y="57852"/>
                  <a:pt x="163339" y="97895"/>
                </a:cubicBezTo>
                <a:cubicBezTo>
                  <a:pt x="132023" y="137938"/>
                  <a:pt x="108116" y="175353"/>
                  <a:pt x="91620" y="210139"/>
                </a:cubicBezTo>
                <a:lnTo>
                  <a:pt x="78354" y="219100"/>
                </a:lnTo>
                <a:cubicBezTo>
                  <a:pt x="67356" y="226753"/>
                  <a:pt x="59882" y="232428"/>
                  <a:pt x="55940" y="236131"/>
                </a:cubicBezTo>
                <a:cubicBezTo>
                  <a:pt x="54386" y="230515"/>
                  <a:pt x="50980" y="221310"/>
                  <a:pt x="45720" y="208524"/>
                </a:cubicBezTo>
                <a:lnTo>
                  <a:pt x="40701" y="196870"/>
                </a:lnTo>
                <a:cubicBezTo>
                  <a:pt x="33527" y="180134"/>
                  <a:pt x="26864" y="167764"/>
                  <a:pt x="20708" y="159751"/>
                </a:cubicBezTo>
                <a:cubicBezTo>
                  <a:pt x="14551" y="151745"/>
                  <a:pt x="7650" y="146423"/>
                  <a:pt x="0" y="143796"/>
                </a:cubicBezTo>
                <a:cubicBezTo>
                  <a:pt x="12910" y="130169"/>
                  <a:pt x="24739" y="123355"/>
                  <a:pt x="35500" y="123355"/>
                </a:cubicBezTo>
                <a:cubicBezTo>
                  <a:pt x="44702" y="123355"/>
                  <a:pt x="54922" y="135847"/>
                  <a:pt x="66161" y="160830"/>
                </a:cubicBezTo>
                <a:lnTo>
                  <a:pt x="71720" y="173380"/>
                </a:lnTo>
                <a:cubicBezTo>
                  <a:pt x="91919" y="139313"/>
                  <a:pt x="117856" y="106204"/>
                  <a:pt x="149533" y="74048"/>
                </a:cubicBezTo>
                <a:cubicBezTo>
                  <a:pt x="181207" y="41893"/>
                  <a:pt x="212163" y="17212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122879" y="3707192"/>
            <a:ext cx="1493870" cy="190770"/>
          </a:xfrm>
          <a:custGeom>
            <a:avLst/>
            <a:gdLst/>
            <a:ahLst/>
            <a:cxnLst/>
            <a:rect l="l" t="t" r="r" b="b"/>
            <a:pathLst>
              <a:path w="1493870" h="190770">
                <a:moveTo>
                  <a:pt x="102913" y="73270"/>
                </a:moveTo>
                <a:cubicBezTo>
                  <a:pt x="108097" y="78533"/>
                  <a:pt x="112122" y="85204"/>
                  <a:pt x="114988" y="93292"/>
                </a:cubicBezTo>
                <a:cubicBezTo>
                  <a:pt x="117857" y="101382"/>
                  <a:pt x="119290" y="110764"/>
                  <a:pt x="119290" y="121441"/>
                </a:cubicBezTo>
                <a:cubicBezTo>
                  <a:pt x="119290" y="131723"/>
                  <a:pt x="117655" y="141228"/>
                  <a:pt x="114390" y="149950"/>
                </a:cubicBezTo>
                <a:cubicBezTo>
                  <a:pt x="111125" y="158676"/>
                  <a:pt x="106700" y="166028"/>
                  <a:pt x="101121" y="172003"/>
                </a:cubicBezTo>
                <a:cubicBezTo>
                  <a:pt x="95386" y="178220"/>
                  <a:pt x="89032" y="182901"/>
                  <a:pt x="82058" y="186047"/>
                </a:cubicBezTo>
                <a:cubicBezTo>
                  <a:pt x="75085" y="189197"/>
                  <a:pt x="67493" y="190770"/>
                  <a:pt x="59285" y="190770"/>
                </a:cubicBezTo>
                <a:cubicBezTo>
                  <a:pt x="50922" y="190770"/>
                  <a:pt x="43254" y="189316"/>
                  <a:pt x="36281" y="186404"/>
                </a:cubicBezTo>
                <a:cubicBezTo>
                  <a:pt x="29304" y="183498"/>
                  <a:pt x="23350" y="179016"/>
                  <a:pt x="18407" y="172957"/>
                </a:cubicBezTo>
                <a:cubicBezTo>
                  <a:pt x="12272" y="165390"/>
                  <a:pt x="7672" y="155907"/>
                  <a:pt x="4601" y="144510"/>
                </a:cubicBezTo>
                <a:cubicBezTo>
                  <a:pt x="1534" y="133116"/>
                  <a:pt x="0" y="119011"/>
                  <a:pt x="0" y="102199"/>
                </a:cubicBezTo>
                <a:cubicBezTo>
                  <a:pt x="0" y="96220"/>
                  <a:pt x="255" y="90143"/>
                  <a:pt x="777" y="83969"/>
                </a:cubicBezTo>
                <a:cubicBezTo>
                  <a:pt x="1293" y="77791"/>
                  <a:pt x="2431" y="70401"/>
                  <a:pt x="4187" y="61797"/>
                </a:cubicBezTo>
                <a:cubicBezTo>
                  <a:pt x="5778" y="54144"/>
                  <a:pt x="7927" y="47033"/>
                  <a:pt x="10639" y="40459"/>
                </a:cubicBezTo>
                <a:cubicBezTo>
                  <a:pt x="13349" y="33886"/>
                  <a:pt x="16891" y="28327"/>
                  <a:pt x="21276" y="23784"/>
                </a:cubicBezTo>
                <a:cubicBezTo>
                  <a:pt x="26935" y="17891"/>
                  <a:pt x="34327" y="13190"/>
                  <a:pt x="43449" y="9680"/>
                </a:cubicBezTo>
                <a:cubicBezTo>
                  <a:pt x="52574" y="6177"/>
                  <a:pt x="64663" y="3744"/>
                  <a:pt x="79725" y="2390"/>
                </a:cubicBezTo>
                <a:cubicBezTo>
                  <a:pt x="85065" y="1911"/>
                  <a:pt x="90785" y="1454"/>
                  <a:pt x="96879" y="1014"/>
                </a:cubicBezTo>
                <a:cubicBezTo>
                  <a:pt x="102974" y="579"/>
                  <a:pt x="107619" y="240"/>
                  <a:pt x="110805" y="0"/>
                </a:cubicBezTo>
                <a:lnTo>
                  <a:pt x="110805" y="20678"/>
                </a:lnTo>
                <a:cubicBezTo>
                  <a:pt x="106661" y="20919"/>
                  <a:pt x="102240" y="21214"/>
                  <a:pt x="97542" y="21574"/>
                </a:cubicBezTo>
                <a:cubicBezTo>
                  <a:pt x="92837" y="21930"/>
                  <a:pt x="87455" y="22351"/>
                  <a:pt x="81399" y="22831"/>
                </a:cubicBezTo>
                <a:cubicBezTo>
                  <a:pt x="73354" y="23464"/>
                  <a:pt x="64944" y="24879"/>
                  <a:pt x="56182" y="27071"/>
                </a:cubicBezTo>
                <a:cubicBezTo>
                  <a:pt x="47415" y="29263"/>
                  <a:pt x="40803" y="32673"/>
                  <a:pt x="36338" y="37294"/>
                </a:cubicBezTo>
                <a:cubicBezTo>
                  <a:pt x="32991" y="40722"/>
                  <a:pt x="30322" y="45622"/>
                  <a:pt x="28329" y="51993"/>
                </a:cubicBezTo>
                <a:cubicBezTo>
                  <a:pt x="26337" y="58369"/>
                  <a:pt x="24944" y="65462"/>
                  <a:pt x="24149" y="73270"/>
                </a:cubicBezTo>
                <a:cubicBezTo>
                  <a:pt x="30042" y="69047"/>
                  <a:pt x="36356" y="65483"/>
                  <a:pt x="43092" y="62570"/>
                </a:cubicBezTo>
                <a:cubicBezTo>
                  <a:pt x="49827" y="59665"/>
                  <a:pt x="57097" y="58211"/>
                  <a:pt x="64908" y="58211"/>
                </a:cubicBezTo>
                <a:cubicBezTo>
                  <a:pt x="72159" y="58211"/>
                  <a:pt x="79052" y="59424"/>
                  <a:pt x="85587" y="61854"/>
                </a:cubicBezTo>
                <a:cubicBezTo>
                  <a:pt x="92121" y="64288"/>
                  <a:pt x="97895" y="68093"/>
                  <a:pt x="102913" y="73270"/>
                </a:cubicBezTo>
                <a:close/>
                <a:moveTo>
                  <a:pt x="96462" y="122759"/>
                </a:moveTo>
                <a:cubicBezTo>
                  <a:pt x="96462" y="108575"/>
                  <a:pt x="93273" y="97696"/>
                  <a:pt x="86901" y="90125"/>
                </a:cubicBezTo>
                <a:cubicBezTo>
                  <a:pt x="80526" y="82557"/>
                  <a:pt x="71439" y="78770"/>
                  <a:pt x="59645" y="78770"/>
                </a:cubicBezTo>
                <a:cubicBezTo>
                  <a:pt x="53190" y="78770"/>
                  <a:pt x="46937" y="79847"/>
                  <a:pt x="40881" y="81996"/>
                </a:cubicBezTo>
                <a:cubicBezTo>
                  <a:pt x="34827" y="84148"/>
                  <a:pt x="29127" y="87019"/>
                  <a:pt x="23790" y="90600"/>
                </a:cubicBezTo>
                <a:cubicBezTo>
                  <a:pt x="23631" y="92594"/>
                  <a:pt x="23468" y="94966"/>
                  <a:pt x="23310" y="97714"/>
                </a:cubicBezTo>
                <a:cubicBezTo>
                  <a:pt x="23152" y="100464"/>
                  <a:pt x="23072" y="102956"/>
                  <a:pt x="23072" y="105187"/>
                </a:cubicBezTo>
                <a:cubicBezTo>
                  <a:pt x="23072" y="119051"/>
                  <a:pt x="24185" y="130326"/>
                  <a:pt x="26417" y="139010"/>
                </a:cubicBezTo>
                <a:cubicBezTo>
                  <a:pt x="28649" y="147697"/>
                  <a:pt x="31756" y="154510"/>
                  <a:pt x="35742" y="159453"/>
                </a:cubicBezTo>
                <a:cubicBezTo>
                  <a:pt x="39323" y="163915"/>
                  <a:pt x="43110" y="167003"/>
                  <a:pt x="47095" y="168713"/>
                </a:cubicBezTo>
                <a:cubicBezTo>
                  <a:pt x="51081" y="170430"/>
                  <a:pt x="55423" y="171283"/>
                  <a:pt x="60124" y="171283"/>
                </a:cubicBezTo>
                <a:cubicBezTo>
                  <a:pt x="71600" y="171283"/>
                  <a:pt x="80526" y="166942"/>
                  <a:pt x="86901" y="158256"/>
                </a:cubicBezTo>
                <a:cubicBezTo>
                  <a:pt x="93273" y="149569"/>
                  <a:pt x="96462" y="137739"/>
                  <a:pt x="96462" y="122759"/>
                </a:cubicBezTo>
                <a:close/>
                <a:moveTo>
                  <a:pt x="200815" y="190172"/>
                </a:moveTo>
                <a:cubicBezTo>
                  <a:pt x="179540" y="190172"/>
                  <a:pt x="163022" y="184171"/>
                  <a:pt x="151268" y="172180"/>
                </a:cubicBezTo>
                <a:cubicBezTo>
                  <a:pt x="139515" y="160185"/>
                  <a:pt x="133636" y="143153"/>
                  <a:pt x="133636" y="121085"/>
                </a:cubicBezTo>
                <a:cubicBezTo>
                  <a:pt x="133636" y="99330"/>
                  <a:pt x="139334" y="82018"/>
                  <a:pt x="150729" y="69145"/>
                </a:cubicBezTo>
                <a:cubicBezTo>
                  <a:pt x="162126" y="56278"/>
                  <a:pt x="177026" y="49841"/>
                  <a:pt x="195434" y="49841"/>
                </a:cubicBezTo>
                <a:cubicBezTo>
                  <a:pt x="203721" y="49841"/>
                  <a:pt x="211054" y="51036"/>
                  <a:pt x="217429" y="53426"/>
                </a:cubicBezTo>
                <a:cubicBezTo>
                  <a:pt x="223802" y="55821"/>
                  <a:pt x="229381" y="59565"/>
                  <a:pt x="234163" y="64666"/>
                </a:cubicBezTo>
                <a:cubicBezTo>
                  <a:pt x="238947" y="69763"/>
                  <a:pt x="242612" y="75999"/>
                  <a:pt x="245161" y="83371"/>
                </a:cubicBezTo>
                <a:cubicBezTo>
                  <a:pt x="247708" y="90741"/>
                  <a:pt x="248983" y="99766"/>
                  <a:pt x="248983" y="110444"/>
                </a:cubicBezTo>
                <a:lnTo>
                  <a:pt x="248983" y="122637"/>
                </a:lnTo>
                <a:lnTo>
                  <a:pt x="156467" y="122637"/>
                </a:lnTo>
                <a:cubicBezTo>
                  <a:pt x="156467" y="138178"/>
                  <a:pt x="160369" y="150048"/>
                  <a:pt x="168181" y="158256"/>
                </a:cubicBezTo>
                <a:cubicBezTo>
                  <a:pt x="175993" y="166464"/>
                  <a:pt x="186790" y="170567"/>
                  <a:pt x="200574" y="170567"/>
                </a:cubicBezTo>
                <a:cubicBezTo>
                  <a:pt x="205514" y="170567"/>
                  <a:pt x="210355" y="170010"/>
                  <a:pt x="215096" y="168897"/>
                </a:cubicBezTo>
                <a:cubicBezTo>
                  <a:pt x="219841" y="167781"/>
                  <a:pt x="224122" y="166348"/>
                  <a:pt x="227948" y="164592"/>
                </a:cubicBezTo>
                <a:cubicBezTo>
                  <a:pt x="232010" y="162763"/>
                  <a:pt x="235436" y="160988"/>
                  <a:pt x="238230" y="159274"/>
                </a:cubicBezTo>
                <a:cubicBezTo>
                  <a:pt x="241017" y="157559"/>
                  <a:pt x="243328" y="155948"/>
                  <a:pt x="245161" y="154432"/>
                </a:cubicBezTo>
                <a:lnTo>
                  <a:pt x="246474" y="154432"/>
                </a:lnTo>
                <a:lnTo>
                  <a:pt x="246474" y="178938"/>
                </a:lnTo>
                <a:cubicBezTo>
                  <a:pt x="243846" y="179974"/>
                  <a:pt x="240581" y="181267"/>
                  <a:pt x="236675" y="182821"/>
                </a:cubicBezTo>
                <a:cubicBezTo>
                  <a:pt x="232769" y="184373"/>
                  <a:pt x="229263" y="185590"/>
                  <a:pt x="226155" y="186469"/>
                </a:cubicBezTo>
                <a:cubicBezTo>
                  <a:pt x="221771" y="187664"/>
                  <a:pt x="217808" y="188578"/>
                  <a:pt x="214262" y="189215"/>
                </a:cubicBezTo>
                <a:cubicBezTo>
                  <a:pt x="210716" y="189852"/>
                  <a:pt x="206230" y="190172"/>
                  <a:pt x="200815" y="190172"/>
                </a:cubicBezTo>
                <a:close/>
                <a:moveTo>
                  <a:pt x="227110" y="105425"/>
                </a:moveTo>
                <a:cubicBezTo>
                  <a:pt x="226951" y="99370"/>
                  <a:pt x="226235" y="94150"/>
                  <a:pt x="224960" y="89764"/>
                </a:cubicBezTo>
                <a:cubicBezTo>
                  <a:pt x="223683" y="85384"/>
                  <a:pt x="221850" y="81676"/>
                  <a:pt x="219464" y="78652"/>
                </a:cubicBezTo>
                <a:cubicBezTo>
                  <a:pt x="216828" y="75301"/>
                  <a:pt x="213462" y="72751"/>
                  <a:pt x="209362" y="70998"/>
                </a:cubicBezTo>
                <a:cubicBezTo>
                  <a:pt x="205254" y="69245"/>
                  <a:pt x="200175" y="68370"/>
                  <a:pt x="194119" y="68370"/>
                </a:cubicBezTo>
                <a:cubicBezTo>
                  <a:pt x="188143" y="68370"/>
                  <a:pt x="183060" y="69263"/>
                  <a:pt x="178881" y="71056"/>
                </a:cubicBezTo>
                <a:cubicBezTo>
                  <a:pt x="174697" y="72848"/>
                  <a:pt x="170892" y="75462"/>
                  <a:pt x="167465" y="78889"/>
                </a:cubicBezTo>
                <a:cubicBezTo>
                  <a:pt x="164117" y="82396"/>
                  <a:pt x="161568" y="86280"/>
                  <a:pt x="159816" y="90543"/>
                </a:cubicBezTo>
                <a:cubicBezTo>
                  <a:pt x="158062" y="94809"/>
                  <a:pt x="156945" y="99770"/>
                  <a:pt x="156467" y="105425"/>
                </a:cubicBezTo>
                <a:close/>
                <a:moveTo>
                  <a:pt x="360144" y="150130"/>
                </a:moveTo>
                <a:cubicBezTo>
                  <a:pt x="360144" y="157618"/>
                  <a:pt x="358510" y="163958"/>
                  <a:pt x="355244" y="169134"/>
                </a:cubicBezTo>
                <a:cubicBezTo>
                  <a:pt x="351979" y="174315"/>
                  <a:pt x="347792" y="178422"/>
                  <a:pt x="342695" y="181446"/>
                </a:cubicBezTo>
                <a:cubicBezTo>
                  <a:pt x="337831" y="184395"/>
                  <a:pt x="332298" y="186587"/>
                  <a:pt x="326081" y="188019"/>
                </a:cubicBezTo>
                <a:cubicBezTo>
                  <a:pt x="319863" y="189453"/>
                  <a:pt x="313651" y="190172"/>
                  <a:pt x="307436" y="190172"/>
                </a:cubicBezTo>
                <a:cubicBezTo>
                  <a:pt x="298667" y="190172"/>
                  <a:pt x="290380" y="189316"/>
                  <a:pt x="282575" y="187603"/>
                </a:cubicBezTo>
                <a:cubicBezTo>
                  <a:pt x="274763" y="185888"/>
                  <a:pt x="266991" y="183160"/>
                  <a:pt x="259262" y="179416"/>
                </a:cubicBezTo>
                <a:lnTo>
                  <a:pt x="259262" y="154551"/>
                </a:lnTo>
                <a:lnTo>
                  <a:pt x="260694" y="154551"/>
                </a:lnTo>
                <a:cubicBezTo>
                  <a:pt x="266116" y="159573"/>
                  <a:pt x="272909" y="163536"/>
                  <a:pt x="281078" y="166442"/>
                </a:cubicBezTo>
                <a:cubicBezTo>
                  <a:pt x="289246" y="169354"/>
                  <a:pt x="297392" y="170808"/>
                  <a:pt x="305517" y="170808"/>
                </a:cubicBezTo>
                <a:cubicBezTo>
                  <a:pt x="309028" y="170808"/>
                  <a:pt x="312793" y="170430"/>
                  <a:pt x="316818" y="169670"/>
                </a:cubicBezTo>
                <a:cubicBezTo>
                  <a:pt x="320839" y="168915"/>
                  <a:pt x="324249" y="167738"/>
                  <a:pt x="327039" y="166146"/>
                </a:cubicBezTo>
                <a:cubicBezTo>
                  <a:pt x="330703" y="163915"/>
                  <a:pt x="333314" y="161523"/>
                  <a:pt x="334869" y="158972"/>
                </a:cubicBezTo>
                <a:cubicBezTo>
                  <a:pt x="336420" y="156423"/>
                  <a:pt x="337198" y="152916"/>
                  <a:pt x="337198" y="148456"/>
                </a:cubicBezTo>
                <a:cubicBezTo>
                  <a:pt x="337198" y="143675"/>
                  <a:pt x="336301" y="139830"/>
                  <a:pt x="334509" y="136921"/>
                </a:cubicBezTo>
                <a:cubicBezTo>
                  <a:pt x="332716" y="134009"/>
                  <a:pt x="330265" y="131838"/>
                  <a:pt x="327157" y="130406"/>
                </a:cubicBezTo>
                <a:cubicBezTo>
                  <a:pt x="324047" y="128973"/>
                  <a:pt x="320562" y="128073"/>
                  <a:pt x="316700" y="127716"/>
                </a:cubicBezTo>
                <a:cubicBezTo>
                  <a:pt x="312833" y="127357"/>
                  <a:pt x="308751" y="127180"/>
                  <a:pt x="304444" y="127180"/>
                </a:cubicBezTo>
                <a:lnTo>
                  <a:pt x="288670" y="127180"/>
                </a:lnTo>
                <a:lnTo>
                  <a:pt x="288670" y="107815"/>
                </a:lnTo>
                <a:lnTo>
                  <a:pt x="300741" y="107815"/>
                </a:lnTo>
                <a:cubicBezTo>
                  <a:pt x="303765" y="107815"/>
                  <a:pt x="307552" y="107715"/>
                  <a:pt x="312095" y="107513"/>
                </a:cubicBezTo>
                <a:cubicBezTo>
                  <a:pt x="316638" y="107318"/>
                  <a:pt x="320260" y="106700"/>
                  <a:pt x="322971" y="105662"/>
                </a:cubicBezTo>
                <a:cubicBezTo>
                  <a:pt x="326398" y="104389"/>
                  <a:pt x="329152" y="102578"/>
                  <a:pt x="331222" y="100223"/>
                </a:cubicBezTo>
                <a:cubicBezTo>
                  <a:pt x="333291" y="97876"/>
                  <a:pt x="334329" y="93908"/>
                  <a:pt x="334329" y="88332"/>
                </a:cubicBezTo>
                <a:cubicBezTo>
                  <a:pt x="334329" y="84427"/>
                  <a:pt x="333454" y="81280"/>
                  <a:pt x="331701" y="78889"/>
                </a:cubicBezTo>
                <a:cubicBezTo>
                  <a:pt x="329943" y="76499"/>
                  <a:pt x="327755" y="74627"/>
                  <a:pt x="325124" y="73270"/>
                </a:cubicBezTo>
                <a:cubicBezTo>
                  <a:pt x="322412" y="71837"/>
                  <a:pt x="319467" y="70862"/>
                  <a:pt x="316278" y="70340"/>
                </a:cubicBezTo>
                <a:cubicBezTo>
                  <a:pt x="313092" y="69824"/>
                  <a:pt x="310025" y="69565"/>
                  <a:pt x="307077" y="69565"/>
                </a:cubicBezTo>
                <a:cubicBezTo>
                  <a:pt x="299505" y="69565"/>
                  <a:pt x="292233" y="70621"/>
                  <a:pt x="285261" y="72734"/>
                </a:cubicBezTo>
                <a:cubicBezTo>
                  <a:pt x="278287" y="74847"/>
                  <a:pt x="272293" y="77971"/>
                  <a:pt x="267271" y="82119"/>
                </a:cubicBezTo>
                <a:lnTo>
                  <a:pt x="265839" y="82119"/>
                </a:lnTo>
                <a:lnTo>
                  <a:pt x="265839" y="57854"/>
                </a:lnTo>
                <a:cubicBezTo>
                  <a:pt x="271573" y="55861"/>
                  <a:pt x="277927" y="54107"/>
                  <a:pt x="284900" y="52591"/>
                </a:cubicBezTo>
                <a:cubicBezTo>
                  <a:pt x="291878" y="51075"/>
                  <a:pt x="298865" y="50320"/>
                  <a:pt x="305878" y="50320"/>
                </a:cubicBezTo>
                <a:cubicBezTo>
                  <a:pt x="311537" y="50320"/>
                  <a:pt x="317297" y="50900"/>
                  <a:pt x="323150" y="52052"/>
                </a:cubicBezTo>
                <a:cubicBezTo>
                  <a:pt x="329007" y="53208"/>
                  <a:pt x="334566" y="55180"/>
                  <a:pt x="339825" y="57974"/>
                </a:cubicBezTo>
                <a:cubicBezTo>
                  <a:pt x="344768" y="60684"/>
                  <a:pt x="348912" y="64406"/>
                  <a:pt x="352256" y="69147"/>
                </a:cubicBezTo>
                <a:cubicBezTo>
                  <a:pt x="355605" y="73889"/>
                  <a:pt x="357279" y="79688"/>
                  <a:pt x="357279" y="86540"/>
                </a:cubicBezTo>
                <a:cubicBezTo>
                  <a:pt x="357279" y="93791"/>
                  <a:pt x="355227" y="100148"/>
                  <a:pt x="351122" y="105601"/>
                </a:cubicBezTo>
                <a:cubicBezTo>
                  <a:pt x="347015" y="111062"/>
                  <a:pt x="341579" y="114669"/>
                  <a:pt x="334808" y="116423"/>
                </a:cubicBezTo>
                <a:lnTo>
                  <a:pt x="334808" y="117259"/>
                </a:lnTo>
                <a:cubicBezTo>
                  <a:pt x="342217" y="119808"/>
                  <a:pt x="348292" y="123713"/>
                  <a:pt x="353035" y="128973"/>
                </a:cubicBezTo>
                <a:cubicBezTo>
                  <a:pt x="357775" y="134232"/>
                  <a:pt x="360144" y="141285"/>
                  <a:pt x="360144" y="150130"/>
                </a:cubicBezTo>
                <a:close/>
                <a:moveTo>
                  <a:pt x="493538" y="120369"/>
                </a:moveTo>
                <a:cubicBezTo>
                  <a:pt x="493538" y="142840"/>
                  <a:pt x="488124" y="160185"/>
                  <a:pt x="477288" y="172418"/>
                </a:cubicBezTo>
                <a:cubicBezTo>
                  <a:pt x="466448" y="184650"/>
                  <a:pt x="452023" y="190770"/>
                  <a:pt x="434012" y="190770"/>
                </a:cubicBezTo>
                <a:cubicBezTo>
                  <a:pt x="415447" y="190770"/>
                  <a:pt x="400846" y="184456"/>
                  <a:pt x="390207" y="171819"/>
                </a:cubicBezTo>
                <a:cubicBezTo>
                  <a:pt x="379566" y="159192"/>
                  <a:pt x="374249" y="142040"/>
                  <a:pt x="374249" y="120369"/>
                </a:cubicBezTo>
                <a:cubicBezTo>
                  <a:pt x="374249" y="98053"/>
                  <a:pt x="379725" y="80722"/>
                  <a:pt x="390686" y="68370"/>
                </a:cubicBezTo>
                <a:cubicBezTo>
                  <a:pt x="401641" y="56018"/>
                  <a:pt x="416085" y="49841"/>
                  <a:pt x="434012" y="49841"/>
                </a:cubicBezTo>
                <a:cubicBezTo>
                  <a:pt x="452023" y="49841"/>
                  <a:pt x="466448" y="55996"/>
                  <a:pt x="477288" y="68309"/>
                </a:cubicBezTo>
                <a:cubicBezTo>
                  <a:pt x="488124" y="80620"/>
                  <a:pt x="493538" y="97972"/>
                  <a:pt x="493538" y="120369"/>
                </a:cubicBezTo>
                <a:close/>
                <a:moveTo>
                  <a:pt x="470351" y="120369"/>
                </a:moveTo>
                <a:cubicBezTo>
                  <a:pt x="470351" y="103074"/>
                  <a:pt x="467205" y="90226"/>
                  <a:pt x="460912" y="81816"/>
                </a:cubicBezTo>
                <a:cubicBezTo>
                  <a:pt x="454615" y="73407"/>
                  <a:pt x="445648" y="69206"/>
                  <a:pt x="434012" y="69206"/>
                </a:cubicBezTo>
                <a:cubicBezTo>
                  <a:pt x="422298" y="69206"/>
                  <a:pt x="413273" y="73407"/>
                  <a:pt x="406941" y="81816"/>
                </a:cubicBezTo>
                <a:cubicBezTo>
                  <a:pt x="400605" y="90226"/>
                  <a:pt x="397436" y="103074"/>
                  <a:pt x="397436" y="120369"/>
                </a:cubicBezTo>
                <a:cubicBezTo>
                  <a:pt x="397436" y="137101"/>
                  <a:pt x="400605" y="149787"/>
                  <a:pt x="406941" y="158435"/>
                </a:cubicBezTo>
                <a:cubicBezTo>
                  <a:pt x="413273" y="167082"/>
                  <a:pt x="422298" y="171405"/>
                  <a:pt x="434012" y="171405"/>
                </a:cubicBezTo>
                <a:cubicBezTo>
                  <a:pt x="445568" y="171405"/>
                  <a:pt x="454515" y="167161"/>
                  <a:pt x="460847" y="158676"/>
                </a:cubicBezTo>
                <a:cubicBezTo>
                  <a:pt x="467183" y="150191"/>
                  <a:pt x="470351" y="137419"/>
                  <a:pt x="470351" y="120369"/>
                </a:cubicBezTo>
                <a:close/>
                <a:moveTo>
                  <a:pt x="622037" y="187065"/>
                </a:moveTo>
                <a:lnTo>
                  <a:pt x="599566" y="187065"/>
                </a:lnTo>
                <a:lnTo>
                  <a:pt x="599566" y="72910"/>
                </a:lnTo>
                <a:lnTo>
                  <a:pt x="539082" y="72910"/>
                </a:lnTo>
                <a:lnTo>
                  <a:pt x="539082" y="187065"/>
                </a:lnTo>
                <a:lnTo>
                  <a:pt x="516611" y="187065"/>
                </a:lnTo>
                <a:lnTo>
                  <a:pt x="516611" y="53545"/>
                </a:lnTo>
                <a:lnTo>
                  <a:pt x="622037" y="53545"/>
                </a:lnTo>
                <a:close/>
                <a:moveTo>
                  <a:pt x="729137" y="154190"/>
                </a:moveTo>
                <a:lnTo>
                  <a:pt x="729137" y="117139"/>
                </a:lnTo>
                <a:cubicBezTo>
                  <a:pt x="723798" y="117618"/>
                  <a:pt x="717048" y="118274"/>
                  <a:pt x="708876" y="119109"/>
                </a:cubicBezTo>
                <a:cubicBezTo>
                  <a:pt x="700707" y="119947"/>
                  <a:pt x="694116" y="121121"/>
                  <a:pt x="689094" y="122637"/>
                </a:cubicBezTo>
                <a:cubicBezTo>
                  <a:pt x="683118" y="124468"/>
                  <a:pt x="678179" y="127280"/>
                  <a:pt x="674273" y="131064"/>
                </a:cubicBezTo>
                <a:cubicBezTo>
                  <a:pt x="670371" y="134851"/>
                  <a:pt x="668416" y="140129"/>
                  <a:pt x="668416" y="146900"/>
                </a:cubicBezTo>
                <a:cubicBezTo>
                  <a:pt x="668416" y="154555"/>
                  <a:pt x="670565" y="160328"/>
                  <a:pt x="674870" y="164235"/>
                </a:cubicBezTo>
                <a:cubicBezTo>
                  <a:pt x="679173" y="168140"/>
                  <a:pt x="685469" y="170092"/>
                  <a:pt x="693760" y="170092"/>
                </a:cubicBezTo>
                <a:cubicBezTo>
                  <a:pt x="700848" y="170092"/>
                  <a:pt x="707263" y="168554"/>
                  <a:pt x="713002" y="165487"/>
                </a:cubicBezTo>
                <a:cubicBezTo>
                  <a:pt x="718740" y="162424"/>
                  <a:pt x="724118" y="158654"/>
                  <a:pt x="729137" y="154190"/>
                </a:cubicBezTo>
                <a:close/>
                <a:moveTo>
                  <a:pt x="729137" y="172839"/>
                </a:moveTo>
                <a:cubicBezTo>
                  <a:pt x="727305" y="174193"/>
                  <a:pt x="724853" y="176086"/>
                  <a:pt x="721789" y="178516"/>
                </a:cubicBezTo>
                <a:cubicBezTo>
                  <a:pt x="718718" y="180949"/>
                  <a:pt x="715752" y="182882"/>
                  <a:pt x="712883" y="184316"/>
                </a:cubicBezTo>
                <a:cubicBezTo>
                  <a:pt x="708898" y="186385"/>
                  <a:pt x="705053" y="187980"/>
                  <a:pt x="701349" y="189096"/>
                </a:cubicBezTo>
                <a:cubicBezTo>
                  <a:pt x="697644" y="190209"/>
                  <a:pt x="692442" y="190770"/>
                  <a:pt x="685747" y="190770"/>
                </a:cubicBezTo>
                <a:cubicBezTo>
                  <a:pt x="680249" y="190770"/>
                  <a:pt x="675029" y="189734"/>
                  <a:pt x="670094" y="187664"/>
                </a:cubicBezTo>
                <a:cubicBezTo>
                  <a:pt x="665151" y="185590"/>
                  <a:pt x="660805" y="182682"/>
                  <a:pt x="657061" y="178938"/>
                </a:cubicBezTo>
                <a:cubicBezTo>
                  <a:pt x="653476" y="175272"/>
                  <a:pt x="650607" y="170747"/>
                  <a:pt x="648457" y="165369"/>
                </a:cubicBezTo>
                <a:cubicBezTo>
                  <a:pt x="646300" y="159990"/>
                  <a:pt x="645225" y="154316"/>
                  <a:pt x="645225" y="148337"/>
                </a:cubicBezTo>
                <a:cubicBezTo>
                  <a:pt x="645225" y="139092"/>
                  <a:pt x="647179" y="131222"/>
                  <a:pt x="651086" y="124728"/>
                </a:cubicBezTo>
                <a:cubicBezTo>
                  <a:pt x="654991" y="118230"/>
                  <a:pt x="661166" y="113075"/>
                  <a:pt x="669615" y="109248"/>
                </a:cubicBezTo>
                <a:cubicBezTo>
                  <a:pt x="677103" y="105821"/>
                  <a:pt x="685947" y="103453"/>
                  <a:pt x="696147" y="102134"/>
                </a:cubicBezTo>
                <a:cubicBezTo>
                  <a:pt x="706349" y="100821"/>
                  <a:pt x="717343" y="99844"/>
                  <a:pt x="729137" y="99212"/>
                </a:cubicBezTo>
                <a:lnTo>
                  <a:pt x="729137" y="94906"/>
                </a:lnTo>
                <a:cubicBezTo>
                  <a:pt x="729137" y="89647"/>
                  <a:pt x="728337" y="85402"/>
                  <a:pt x="726746" y="82176"/>
                </a:cubicBezTo>
                <a:cubicBezTo>
                  <a:pt x="725156" y="78947"/>
                  <a:pt x="722923" y="76456"/>
                  <a:pt x="720054" y="74702"/>
                </a:cubicBezTo>
                <a:cubicBezTo>
                  <a:pt x="717185" y="72874"/>
                  <a:pt x="713682" y="71653"/>
                  <a:pt x="709539" y="71056"/>
                </a:cubicBezTo>
                <a:cubicBezTo>
                  <a:pt x="705391" y="70458"/>
                  <a:pt x="701129" y="70163"/>
                  <a:pt x="696744" y="70163"/>
                </a:cubicBezTo>
                <a:cubicBezTo>
                  <a:pt x="691563" y="70163"/>
                  <a:pt x="685469" y="70937"/>
                  <a:pt x="678456" y="72493"/>
                </a:cubicBezTo>
                <a:cubicBezTo>
                  <a:pt x="671444" y="74043"/>
                  <a:pt x="664435" y="76301"/>
                  <a:pt x="657422" y="79249"/>
                </a:cubicBezTo>
                <a:lnTo>
                  <a:pt x="656103" y="79249"/>
                </a:lnTo>
                <a:lnTo>
                  <a:pt x="656103" y="56418"/>
                </a:lnTo>
                <a:cubicBezTo>
                  <a:pt x="660251" y="55223"/>
                  <a:pt x="666187" y="53908"/>
                  <a:pt x="673917" y="52472"/>
                </a:cubicBezTo>
                <a:cubicBezTo>
                  <a:pt x="681646" y="51036"/>
                  <a:pt x="689293" y="50320"/>
                  <a:pt x="696867" y="50320"/>
                </a:cubicBezTo>
                <a:cubicBezTo>
                  <a:pt x="706029" y="50320"/>
                  <a:pt x="713758" y="51036"/>
                  <a:pt x="720054" y="52472"/>
                </a:cubicBezTo>
                <a:cubicBezTo>
                  <a:pt x="726351" y="53908"/>
                  <a:pt x="732006" y="56501"/>
                  <a:pt x="737028" y="60241"/>
                </a:cubicBezTo>
                <a:cubicBezTo>
                  <a:pt x="741888" y="63910"/>
                  <a:pt x="745513" y="68647"/>
                  <a:pt x="747907" y="74465"/>
                </a:cubicBezTo>
                <a:cubicBezTo>
                  <a:pt x="750298" y="80283"/>
                  <a:pt x="751493" y="87374"/>
                  <a:pt x="751493" y="95745"/>
                </a:cubicBezTo>
                <a:lnTo>
                  <a:pt x="751493" y="187065"/>
                </a:lnTo>
                <a:lnTo>
                  <a:pt x="729137" y="187065"/>
                </a:lnTo>
                <a:close/>
                <a:moveTo>
                  <a:pt x="836115" y="190050"/>
                </a:moveTo>
                <a:cubicBezTo>
                  <a:pt x="826953" y="190050"/>
                  <a:pt x="818547" y="188635"/>
                  <a:pt x="810900" y="185806"/>
                </a:cubicBezTo>
                <a:cubicBezTo>
                  <a:pt x="803247" y="182980"/>
                  <a:pt x="796674" y="178699"/>
                  <a:pt x="791172" y="172957"/>
                </a:cubicBezTo>
                <a:cubicBezTo>
                  <a:pt x="785675" y="167223"/>
                  <a:pt x="781413" y="159990"/>
                  <a:pt x="778386" y="151267"/>
                </a:cubicBezTo>
                <a:cubicBezTo>
                  <a:pt x="775354" y="142541"/>
                  <a:pt x="773841" y="132282"/>
                  <a:pt x="773841" y="120487"/>
                </a:cubicBezTo>
                <a:cubicBezTo>
                  <a:pt x="773841" y="108769"/>
                  <a:pt x="775411" y="98650"/>
                  <a:pt x="778561" y="90125"/>
                </a:cubicBezTo>
                <a:cubicBezTo>
                  <a:pt x="781712" y="81600"/>
                  <a:pt x="785913" y="74425"/>
                  <a:pt x="791172" y="68608"/>
                </a:cubicBezTo>
                <a:cubicBezTo>
                  <a:pt x="796435" y="62790"/>
                  <a:pt x="802988" y="58312"/>
                  <a:pt x="810839" y="55162"/>
                </a:cubicBezTo>
                <a:cubicBezTo>
                  <a:pt x="818686" y="52011"/>
                  <a:pt x="827114" y="50439"/>
                  <a:pt x="836115" y="50439"/>
                </a:cubicBezTo>
                <a:cubicBezTo>
                  <a:pt x="843448" y="50439"/>
                  <a:pt x="850521" y="51475"/>
                  <a:pt x="857332" y="53545"/>
                </a:cubicBezTo>
                <a:cubicBezTo>
                  <a:pt x="864145" y="55619"/>
                  <a:pt x="870220" y="58009"/>
                  <a:pt x="875560" y="60720"/>
                </a:cubicBezTo>
                <a:lnTo>
                  <a:pt x="875560" y="85942"/>
                </a:lnTo>
                <a:lnTo>
                  <a:pt x="874246" y="85942"/>
                </a:lnTo>
                <a:cubicBezTo>
                  <a:pt x="872655" y="84588"/>
                  <a:pt x="870603" y="83033"/>
                  <a:pt x="868093" y="81280"/>
                </a:cubicBezTo>
                <a:cubicBezTo>
                  <a:pt x="865584" y="79527"/>
                  <a:pt x="862534" y="77734"/>
                  <a:pt x="858949" y="75901"/>
                </a:cubicBezTo>
                <a:cubicBezTo>
                  <a:pt x="855839" y="74306"/>
                  <a:pt x="852170" y="72910"/>
                  <a:pt x="847951" y="71714"/>
                </a:cubicBezTo>
                <a:cubicBezTo>
                  <a:pt x="843728" y="70519"/>
                  <a:pt x="839660" y="69922"/>
                  <a:pt x="835758" y="69922"/>
                </a:cubicBezTo>
                <a:cubicBezTo>
                  <a:pt x="824127" y="69922"/>
                  <a:pt x="814781" y="74325"/>
                  <a:pt x="807729" y="83130"/>
                </a:cubicBezTo>
                <a:cubicBezTo>
                  <a:pt x="800677" y="91940"/>
                  <a:pt x="797149" y="104392"/>
                  <a:pt x="797149" y="120487"/>
                </a:cubicBezTo>
                <a:cubicBezTo>
                  <a:pt x="797149" y="136267"/>
                  <a:pt x="800557" y="148557"/>
                  <a:pt x="807368" y="157363"/>
                </a:cubicBezTo>
                <a:cubicBezTo>
                  <a:pt x="814179" y="166164"/>
                  <a:pt x="823645" y="170567"/>
                  <a:pt x="835758" y="170567"/>
                </a:cubicBezTo>
                <a:cubicBezTo>
                  <a:pt x="843088" y="170567"/>
                  <a:pt x="850064" y="169052"/>
                  <a:pt x="856677" y="166028"/>
                </a:cubicBezTo>
                <a:cubicBezTo>
                  <a:pt x="863291" y="163000"/>
                  <a:pt x="869145" y="159094"/>
                  <a:pt x="874246" y="154314"/>
                </a:cubicBezTo>
                <a:lnTo>
                  <a:pt x="875560" y="154314"/>
                </a:lnTo>
                <a:lnTo>
                  <a:pt x="875560" y="179535"/>
                </a:lnTo>
                <a:cubicBezTo>
                  <a:pt x="873328" y="180571"/>
                  <a:pt x="870542" y="181824"/>
                  <a:pt x="867193" y="183296"/>
                </a:cubicBezTo>
                <a:cubicBezTo>
                  <a:pt x="863849" y="184773"/>
                  <a:pt x="860817" y="185871"/>
                  <a:pt x="858107" y="186587"/>
                </a:cubicBezTo>
                <a:cubicBezTo>
                  <a:pt x="854283" y="187699"/>
                  <a:pt x="850857" y="188560"/>
                  <a:pt x="847833" y="189157"/>
                </a:cubicBezTo>
                <a:cubicBezTo>
                  <a:pt x="844805" y="189756"/>
                  <a:pt x="840899" y="190050"/>
                  <a:pt x="836115" y="190050"/>
                </a:cubicBezTo>
                <a:close/>
                <a:moveTo>
                  <a:pt x="1001430" y="187065"/>
                </a:moveTo>
                <a:lnTo>
                  <a:pt x="978959" y="187065"/>
                </a:lnTo>
                <a:lnTo>
                  <a:pt x="978959" y="126939"/>
                </a:lnTo>
                <a:lnTo>
                  <a:pt x="918475" y="126939"/>
                </a:lnTo>
                <a:lnTo>
                  <a:pt x="918475" y="187065"/>
                </a:lnTo>
                <a:lnTo>
                  <a:pt x="896004" y="187065"/>
                </a:lnTo>
                <a:lnTo>
                  <a:pt x="896004" y="53545"/>
                </a:lnTo>
                <a:lnTo>
                  <a:pt x="918475" y="53545"/>
                </a:lnTo>
                <a:lnTo>
                  <a:pt x="918475" y="107574"/>
                </a:lnTo>
                <a:lnTo>
                  <a:pt x="978959" y="107574"/>
                </a:lnTo>
                <a:lnTo>
                  <a:pt x="978959" y="53545"/>
                </a:lnTo>
                <a:lnTo>
                  <a:pt x="1001430" y="53545"/>
                </a:lnTo>
                <a:close/>
                <a:moveTo>
                  <a:pt x="1143669" y="120369"/>
                </a:moveTo>
                <a:cubicBezTo>
                  <a:pt x="1143669" y="142840"/>
                  <a:pt x="1138255" y="160185"/>
                  <a:pt x="1127420" y="172418"/>
                </a:cubicBezTo>
                <a:cubicBezTo>
                  <a:pt x="1116580" y="184650"/>
                  <a:pt x="1102154" y="190770"/>
                  <a:pt x="1084144" y="190770"/>
                </a:cubicBezTo>
                <a:cubicBezTo>
                  <a:pt x="1065578" y="190770"/>
                  <a:pt x="1050977" y="184456"/>
                  <a:pt x="1040340" y="171819"/>
                </a:cubicBezTo>
                <a:cubicBezTo>
                  <a:pt x="1029697" y="159192"/>
                  <a:pt x="1024381" y="142040"/>
                  <a:pt x="1024381" y="120369"/>
                </a:cubicBezTo>
                <a:cubicBezTo>
                  <a:pt x="1024381" y="98053"/>
                  <a:pt x="1029856" y="80722"/>
                  <a:pt x="1040818" y="68370"/>
                </a:cubicBezTo>
                <a:cubicBezTo>
                  <a:pt x="1051772" y="56018"/>
                  <a:pt x="1066216" y="49841"/>
                  <a:pt x="1084144" y="49841"/>
                </a:cubicBezTo>
                <a:cubicBezTo>
                  <a:pt x="1102154" y="49841"/>
                  <a:pt x="1116580" y="55996"/>
                  <a:pt x="1127420" y="68309"/>
                </a:cubicBezTo>
                <a:cubicBezTo>
                  <a:pt x="1138255" y="80620"/>
                  <a:pt x="1143669" y="97972"/>
                  <a:pt x="1143669" y="120369"/>
                </a:cubicBezTo>
                <a:close/>
                <a:moveTo>
                  <a:pt x="1120482" y="120369"/>
                </a:moveTo>
                <a:cubicBezTo>
                  <a:pt x="1120482" y="103074"/>
                  <a:pt x="1117336" y="90226"/>
                  <a:pt x="1111043" y="81816"/>
                </a:cubicBezTo>
                <a:cubicBezTo>
                  <a:pt x="1104746" y="73407"/>
                  <a:pt x="1095779" y="69206"/>
                  <a:pt x="1084144" y="69206"/>
                </a:cubicBezTo>
                <a:cubicBezTo>
                  <a:pt x="1072430" y="69206"/>
                  <a:pt x="1063404" y="73407"/>
                  <a:pt x="1057072" y="81816"/>
                </a:cubicBezTo>
                <a:cubicBezTo>
                  <a:pt x="1050736" y="90226"/>
                  <a:pt x="1047568" y="103074"/>
                  <a:pt x="1047568" y="120369"/>
                </a:cubicBezTo>
                <a:cubicBezTo>
                  <a:pt x="1047568" y="137101"/>
                  <a:pt x="1050736" y="149787"/>
                  <a:pt x="1057072" y="158435"/>
                </a:cubicBezTo>
                <a:cubicBezTo>
                  <a:pt x="1063404" y="167082"/>
                  <a:pt x="1072430" y="171405"/>
                  <a:pt x="1084144" y="171405"/>
                </a:cubicBezTo>
                <a:cubicBezTo>
                  <a:pt x="1095700" y="171405"/>
                  <a:pt x="1104646" y="167161"/>
                  <a:pt x="1110978" y="158676"/>
                </a:cubicBezTo>
                <a:cubicBezTo>
                  <a:pt x="1117314" y="150191"/>
                  <a:pt x="1120482" y="137419"/>
                  <a:pt x="1120482" y="120369"/>
                </a:cubicBezTo>
                <a:close/>
                <a:moveTo>
                  <a:pt x="1218585" y="190050"/>
                </a:moveTo>
                <a:cubicBezTo>
                  <a:pt x="1209424" y="190050"/>
                  <a:pt x="1201017" y="188635"/>
                  <a:pt x="1193372" y="185806"/>
                </a:cubicBezTo>
                <a:cubicBezTo>
                  <a:pt x="1185718" y="182980"/>
                  <a:pt x="1179144" y="178699"/>
                  <a:pt x="1173644" y="172957"/>
                </a:cubicBezTo>
                <a:cubicBezTo>
                  <a:pt x="1168146" y="167223"/>
                  <a:pt x="1163884" y="159990"/>
                  <a:pt x="1160856" y="151267"/>
                </a:cubicBezTo>
                <a:cubicBezTo>
                  <a:pt x="1157829" y="142541"/>
                  <a:pt x="1156313" y="132282"/>
                  <a:pt x="1156313" y="120487"/>
                </a:cubicBezTo>
                <a:cubicBezTo>
                  <a:pt x="1156313" y="108769"/>
                  <a:pt x="1157886" y="98650"/>
                  <a:pt x="1161033" y="90125"/>
                </a:cubicBezTo>
                <a:cubicBezTo>
                  <a:pt x="1164182" y="81600"/>
                  <a:pt x="1168387" y="74425"/>
                  <a:pt x="1173644" y="68608"/>
                </a:cubicBezTo>
                <a:cubicBezTo>
                  <a:pt x="1178907" y="62790"/>
                  <a:pt x="1185459" y="58312"/>
                  <a:pt x="1193310" y="55162"/>
                </a:cubicBezTo>
                <a:cubicBezTo>
                  <a:pt x="1201158" y="52011"/>
                  <a:pt x="1209586" y="50439"/>
                  <a:pt x="1218585" y="50439"/>
                </a:cubicBezTo>
                <a:cubicBezTo>
                  <a:pt x="1225920" y="50439"/>
                  <a:pt x="1232993" y="51475"/>
                  <a:pt x="1239805" y="53545"/>
                </a:cubicBezTo>
                <a:cubicBezTo>
                  <a:pt x="1246619" y="55619"/>
                  <a:pt x="1252692" y="58009"/>
                  <a:pt x="1258031" y="60720"/>
                </a:cubicBezTo>
                <a:lnTo>
                  <a:pt x="1258031" y="85942"/>
                </a:lnTo>
                <a:lnTo>
                  <a:pt x="1256717" y="85942"/>
                </a:lnTo>
                <a:cubicBezTo>
                  <a:pt x="1255126" y="84588"/>
                  <a:pt x="1253073" y="83033"/>
                  <a:pt x="1250565" y="81280"/>
                </a:cubicBezTo>
                <a:cubicBezTo>
                  <a:pt x="1248056" y="79527"/>
                  <a:pt x="1245006" y="77734"/>
                  <a:pt x="1241421" y="75901"/>
                </a:cubicBezTo>
                <a:cubicBezTo>
                  <a:pt x="1238310" y="74306"/>
                  <a:pt x="1234642" y="72910"/>
                  <a:pt x="1230423" y="71714"/>
                </a:cubicBezTo>
                <a:cubicBezTo>
                  <a:pt x="1226200" y="70519"/>
                  <a:pt x="1222135" y="69922"/>
                  <a:pt x="1218230" y="69922"/>
                </a:cubicBezTo>
                <a:cubicBezTo>
                  <a:pt x="1206598" y="69922"/>
                  <a:pt x="1197252" y="74325"/>
                  <a:pt x="1190203" y="83130"/>
                </a:cubicBezTo>
                <a:cubicBezTo>
                  <a:pt x="1183147" y="91940"/>
                  <a:pt x="1179619" y="104392"/>
                  <a:pt x="1179619" y="120487"/>
                </a:cubicBezTo>
                <a:cubicBezTo>
                  <a:pt x="1179619" y="136267"/>
                  <a:pt x="1183029" y="148557"/>
                  <a:pt x="1189840" y="157363"/>
                </a:cubicBezTo>
                <a:cubicBezTo>
                  <a:pt x="1196651" y="166164"/>
                  <a:pt x="1206115" y="170567"/>
                  <a:pt x="1218230" y="170567"/>
                </a:cubicBezTo>
                <a:cubicBezTo>
                  <a:pt x="1225563" y="170567"/>
                  <a:pt x="1232536" y="169052"/>
                  <a:pt x="1239149" y="166028"/>
                </a:cubicBezTo>
                <a:cubicBezTo>
                  <a:pt x="1245762" y="163000"/>
                  <a:pt x="1251615" y="159094"/>
                  <a:pt x="1256717" y="154314"/>
                </a:cubicBezTo>
                <a:lnTo>
                  <a:pt x="1258031" y="154314"/>
                </a:lnTo>
                <a:lnTo>
                  <a:pt x="1258031" y="179535"/>
                </a:lnTo>
                <a:cubicBezTo>
                  <a:pt x="1255799" y="180571"/>
                  <a:pt x="1253012" y="181824"/>
                  <a:pt x="1249669" y="183296"/>
                </a:cubicBezTo>
                <a:cubicBezTo>
                  <a:pt x="1246320" y="184773"/>
                  <a:pt x="1243289" y="185871"/>
                  <a:pt x="1240582" y="186587"/>
                </a:cubicBezTo>
                <a:cubicBezTo>
                  <a:pt x="1236755" y="187699"/>
                  <a:pt x="1233328" y="188560"/>
                  <a:pt x="1230304" y="189157"/>
                </a:cubicBezTo>
                <a:cubicBezTo>
                  <a:pt x="1227276" y="189756"/>
                  <a:pt x="1223371" y="190050"/>
                  <a:pt x="1218585" y="190050"/>
                </a:cubicBezTo>
                <a:close/>
                <a:moveTo>
                  <a:pt x="1376013" y="73270"/>
                </a:moveTo>
                <a:lnTo>
                  <a:pt x="1330589" y="73270"/>
                </a:lnTo>
                <a:lnTo>
                  <a:pt x="1330589" y="187065"/>
                </a:lnTo>
                <a:lnTo>
                  <a:pt x="1308118" y="187065"/>
                </a:lnTo>
                <a:lnTo>
                  <a:pt x="1308118" y="73270"/>
                </a:lnTo>
                <a:lnTo>
                  <a:pt x="1262696" y="73270"/>
                </a:lnTo>
                <a:lnTo>
                  <a:pt x="1262696" y="53545"/>
                </a:lnTo>
                <a:lnTo>
                  <a:pt x="1376013" y="53545"/>
                </a:lnTo>
                <a:close/>
                <a:moveTo>
                  <a:pt x="1493871" y="145706"/>
                </a:moveTo>
                <a:cubicBezTo>
                  <a:pt x="1493871" y="152159"/>
                  <a:pt x="1492578" y="158017"/>
                  <a:pt x="1489986" y="163273"/>
                </a:cubicBezTo>
                <a:cubicBezTo>
                  <a:pt x="1487395" y="168536"/>
                  <a:pt x="1483867" y="172798"/>
                  <a:pt x="1479405" y="176065"/>
                </a:cubicBezTo>
                <a:cubicBezTo>
                  <a:pt x="1474150" y="180053"/>
                  <a:pt x="1468534" y="182882"/>
                  <a:pt x="1462557" y="184554"/>
                </a:cubicBezTo>
                <a:cubicBezTo>
                  <a:pt x="1456578" y="186228"/>
                  <a:pt x="1448885" y="187065"/>
                  <a:pt x="1439485" y="187065"/>
                </a:cubicBezTo>
                <a:lnTo>
                  <a:pt x="1392751" y="187065"/>
                </a:lnTo>
                <a:lnTo>
                  <a:pt x="1392751" y="53545"/>
                </a:lnTo>
                <a:lnTo>
                  <a:pt x="1415222" y="53545"/>
                </a:lnTo>
                <a:lnTo>
                  <a:pt x="1415222" y="105544"/>
                </a:lnTo>
                <a:lnTo>
                  <a:pt x="1440084" y="105544"/>
                </a:lnTo>
                <a:cubicBezTo>
                  <a:pt x="1450123" y="105544"/>
                  <a:pt x="1457911" y="106062"/>
                  <a:pt x="1463450" y="107099"/>
                </a:cubicBezTo>
                <a:cubicBezTo>
                  <a:pt x="1468991" y="108136"/>
                  <a:pt x="1474507" y="110685"/>
                  <a:pt x="1480003" y="114745"/>
                </a:cubicBezTo>
                <a:cubicBezTo>
                  <a:pt x="1484626" y="118173"/>
                  <a:pt x="1488092" y="122557"/>
                  <a:pt x="1490407" y="127896"/>
                </a:cubicBezTo>
                <a:cubicBezTo>
                  <a:pt x="1492715" y="133235"/>
                  <a:pt x="1493871" y="139171"/>
                  <a:pt x="1493871" y="145706"/>
                </a:cubicBezTo>
                <a:close/>
                <a:moveTo>
                  <a:pt x="1470683" y="146065"/>
                </a:moveTo>
                <a:cubicBezTo>
                  <a:pt x="1470683" y="142001"/>
                  <a:pt x="1469984" y="138437"/>
                  <a:pt x="1468591" y="135366"/>
                </a:cubicBezTo>
                <a:cubicBezTo>
                  <a:pt x="1467194" y="132299"/>
                  <a:pt x="1464906" y="129808"/>
                  <a:pt x="1461715" y="127896"/>
                </a:cubicBezTo>
                <a:cubicBezTo>
                  <a:pt x="1458371" y="125903"/>
                  <a:pt x="1454565" y="124706"/>
                  <a:pt x="1450299" y="124311"/>
                </a:cubicBezTo>
                <a:cubicBezTo>
                  <a:pt x="1446037" y="123915"/>
                  <a:pt x="1439925" y="123713"/>
                  <a:pt x="1431954" y="123713"/>
                </a:cubicBezTo>
                <a:lnTo>
                  <a:pt x="1415222" y="123713"/>
                </a:lnTo>
                <a:lnTo>
                  <a:pt x="1415222" y="169134"/>
                </a:lnTo>
                <a:lnTo>
                  <a:pt x="1431475" y="169134"/>
                </a:lnTo>
                <a:cubicBezTo>
                  <a:pt x="1439446" y="169134"/>
                  <a:pt x="1445619" y="168795"/>
                  <a:pt x="1450005" y="168116"/>
                </a:cubicBezTo>
                <a:cubicBezTo>
                  <a:pt x="1454390" y="167443"/>
                  <a:pt x="1458169" y="166146"/>
                  <a:pt x="1461359" y="164235"/>
                </a:cubicBezTo>
                <a:cubicBezTo>
                  <a:pt x="1464624" y="162165"/>
                  <a:pt x="1466994" y="159714"/>
                  <a:pt x="1468469" y="156884"/>
                </a:cubicBezTo>
                <a:cubicBezTo>
                  <a:pt x="1469949" y="154053"/>
                  <a:pt x="1470683" y="150450"/>
                  <a:pt x="1470683" y="1460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699157" y="3760737"/>
            <a:ext cx="384534" cy="165553"/>
          </a:xfrm>
          <a:custGeom>
            <a:avLst/>
            <a:gdLst/>
            <a:ahLst/>
            <a:cxnLst/>
            <a:rect l="l" t="t" r="r" b="b"/>
            <a:pathLst>
              <a:path w="384534" h="165553">
                <a:moveTo>
                  <a:pt x="129809" y="165554"/>
                </a:moveTo>
                <a:lnTo>
                  <a:pt x="108893" y="165554"/>
                </a:lnTo>
                <a:lnTo>
                  <a:pt x="108893" y="133161"/>
                </a:lnTo>
                <a:lnTo>
                  <a:pt x="20920" y="133161"/>
                </a:lnTo>
                <a:lnTo>
                  <a:pt x="20920" y="165554"/>
                </a:lnTo>
                <a:lnTo>
                  <a:pt x="0" y="165554"/>
                </a:lnTo>
                <a:lnTo>
                  <a:pt x="0" y="114394"/>
                </a:lnTo>
                <a:lnTo>
                  <a:pt x="8846" y="114394"/>
                </a:lnTo>
                <a:cubicBezTo>
                  <a:pt x="16416" y="101960"/>
                  <a:pt x="22611" y="85727"/>
                  <a:pt x="27432" y="65686"/>
                </a:cubicBezTo>
                <a:cubicBezTo>
                  <a:pt x="32256" y="45642"/>
                  <a:pt x="34665" y="23749"/>
                  <a:pt x="34665" y="0"/>
                </a:cubicBezTo>
                <a:lnTo>
                  <a:pt x="116543" y="0"/>
                </a:lnTo>
                <a:lnTo>
                  <a:pt x="116543" y="114394"/>
                </a:lnTo>
                <a:lnTo>
                  <a:pt x="129809" y="114394"/>
                </a:lnTo>
                <a:close/>
                <a:moveTo>
                  <a:pt x="94072" y="114394"/>
                </a:moveTo>
                <a:lnTo>
                  <a:pt x="94072" y="18889"/>
                </a:lnTo>
                <a:lnTo>
                  <a:pt x="55822" y="18889"/>
                </a:lnTo>
                <a:cubicBezTo>
                  <a:pt x="54786" y="38812"/>
                  <a:pt x="52056" y="56999"/>
                  <a:pt x="47635" y="73451"/>
                </a:cubicBezTo>
                <a:cubicBezTo>
                  <a:pt x="43211" y="89910"/>
                  <a:pt x="37653" y="103558"/>
                  <a:pt x="30960" y="114394"/>
                </a:cubicBezTo>
                <a:close/>
                <a:moveTo>
                  <a:pt x="255320" y="133520"/>
                </a:moveTo>
                <a:lnTo>
                  <a:pt x="232848" y="133520"/>
                </a:lnTo>
                <a:lnTo>
                  <a:pt x="232848" y="18889"/>
                </a:lnTo>
                <a:lnTo>
                  <a:pt x="186948" y="18889"/>
                </a:lnTo>
                <a:cubicBezTo>
                  <a:pt x="186707" y="25503"/>
                  <a:pt x="186466" y="31861"/>
                  <a:pt x="186228" y="37956"/>
                </a:cubicBezTo>
                <a:cubicBezTo>
                  <a:pt x="185991" y="44050"/>
                  <a:pt x="185749" y="49569"/>
                  <a:pt x="185512" y="54507"/>
                </a:cubicBezTo>
                <a:cubicBezTo>
                  <a:pt x="185033" y="67018"/>
                  <a:pt x="184216" y="77497"/>
                  <a:pt x="183064" y="85944"/>
                </a:cubicBezTo>
                <a:cubicBezTo>
                  <a:pt x="181909" y="94390"/>
                  <a:pt x="180453" y="101167"/>
                  <a:pt x="178701" y="106269"/>
                </a:cubicBezTo>
                <a:cubicBezTo>
                  <a:pt x="176944" y="111525"/>
                  <a:pt x="175014" y="115629"/>
                  <a:pt x="172905" y="118578"/>
                </a:cubicBezTo>
                <a:cubicBezTo>
                  <a:pt x="170791" y="121525"/>
                  <a:pt x="168423" y="124194"/>
                  <a:pt x="165787" y="126588"/>
                </a:cubicBezTo>
                <a:cubicBezTo>
                  <a:pt x="163080" y="128978"/>
                  <a:pt x="160171" y="130771"/>
                  <a:pt x="157065" y="131966"/>
                </a:cubicBezTo>
                <a:cubicBezTo>
                  <a:pt x="153957" y="133161"/>
                  <a:pt x="150451" y="133758"/>
                  <a:pt x="146549" y="133758"/>
                </a:cubicBezTo>
                <a:cubicBezTo>
                  <a:pt x="145271" y="133758"/>
                  <a:pt x="143636" y="133719"/>
                  <a:pt x="141646" y="133640"/>
                </a:cubicBezTo>
                <a:cubicBezTo>
                  <a:pt x="139652" y="133557"/>
                  <a:pt x="138259" y="133520"/>
                  <a:pt x="137463" y="133520"/>
                </a:cubicBezTo>
                <a:lnTo>
                  <a:pt x="137463" y="113915"/>
                </a:lnTo>
                <a:lnTo>
                  <a:pt x="138658" y="113915"/>
                </a:lnTo>
                <a:cubicBezTo>
                  <a:pt x="139216" y="113915"/>
                  <a:pt x="139796" y="113955"/>
                  <a:pt x="140392" y="114034"/>
                </a:cubicBezTo>
                <a:cubicBezTo>
                  <a:pt x="140991" y="114116"/>
                  <a:pt x="141681" y="114157"/>
                  <a:pt x="142482" y="114157"/>
                </a:cubicBezTo>
                <a:cubicBezTo>
                  <a:pt x="144393" y="114157"/>
                  <a:pt x="146269" y="113876"/>
                  <a:pt x="148100" y="113317"/>
                </a:cubicBezTo>
                <a:cubicBezTo>
                  <a:pt x="149933" y="112760"/>
                  <a:pt x="151567" y="111726"/>
                  <a:pt x="153000" y="110211"/>
                </a:cubicBezTo>
                <a:cubicBezTo>
                  <a:pt x="156985" y="106305"/>
                  <a:pt x="159894" y="99476"/>
                  <a:pt x="161727" y="89710"/>
                </a:cubicBezTo>
                <a:cubicBezTo>
                  <a:pt x="163556" y="79949"/>
                  <a:pt x="164873" y="66302"/>
                  <a:pt x="165669" y="48773"/>
                </a:cubicBezTo>
                <a:cubicBezTo>
                  <a:pt x="165989" y="42239"/>
                  <a:pt x="166288" y="34506"/>
                  <a:pt x="166568" y="25582"/>
                </a:cubicBezTo>
                <a:cubicBezTo>
                  <a:pt x="166849" y="16654"/>
                  <a:pt x="167108" y="8132"/>
                  <a:pt x="167346" y="0"/>
                </a:cubicBezTo>
                <a:lnTo>
                  <a:pt x="255320" y="0"/>
                </a:lnTo>
                <a:close/>
                <a:moveTo>
                  <a:pt x="384535" y="133520"/>
                </a:moveTo>
                <a:lnTo>
                  <a:pt x="362059" y="133520"/>
                </a:lnTo>
                <a:lnTo>
                  <a:pt x="362059" y="80566"/>
                </a:lnTo>
                <a:lnTo>
                  <a:pt x="339826" y="80566"/>
                </a:lnTo>
                <a:lnTo>
                  <a:pt x="300261" y="133520"/>
                </a:lnTo>
                <a:lnTo>
                  <a:pt x="274087" y="133520"/>
                </a:lnTo>
                <a:lnTo>
                  <a:pt x="316999" y="78535"/>
                </a:lnTo>
                <a:cubicBezTo>
                  <a:pt x="305920" y="75269"/>
                  <a:pt x="297814" y="70405"/>
                  <a:pt x="292677" y="63951"/>
                </a:cubicBezTo>
                <a:cubicBezTo>
                  <a:pt x="287536" y="57496"/>
                  <a:pt x="284966" y="48848"/>
                  <a:pt x="284966" y="38013"/>
                </a:cubicBezTo>
                <a:cubicBezTo>
                  <a:pt x="284966" y="31404"/>
                  <a:pt x="286419" y="25604"/>
                  <a:pt x="289329" y="20622"/>
                </a:cubicBezTo>
                <a:cubicBezTo>
                  <a:pt x="292237" y="15643"/>
                  <a:pt x="296162" y="11442"/>
                  <a:pt x="301097" y="8014"/>
                </a:cubicBezTo>
                <a:cubicBezTo>
                  <a:pt x="305086" y="5303"/>
                  <a:pt x="310108" y="3291"/>
                  <a:pt x="316163" y="1977"/>
                </a:cubicBezTo>
                <a:cubicBezTo>
                  <a:pt x="322222" y="660"/>
                  <a:pt x="328990" y="0"/>
                  <a:pt x="336482" y="0"/>
                </a:cubicBezTo>
                <a:lnTo>
                  <a:pt x="384535" y="0"/>
                </a:lnTo>
                <a:close/>
                <a:moveTo>
                  <a:pt x="362059" y="62878"/>
                </a:moveTo>
                <a:lnTo>
                  <a:pt x="362059" y="17931"/>
                </a:lnTo>
                <a:lnTo>
                  <a:pt x="337677" y="17931"/>
                </a:lnTo>
                <a:cubicBezTo>
                  <a:pt x="332500" y="17931"/>
                  <a:pt x="328413" y="18210"/>
                  <a:pt x="325426" y="18767"/>
                </a:cubicBezTo>
                <a:cubicBezTo>
                  <a:pt x="322438" y="19329"/>
                  <a:pt x="319548" y="20402"/>
                  <a:pt x="316757" y="22001"/>
                </a:cubicBezTo>
                <a:cubicBezTo>
                  <a:pt x="313891" y="23753"/>
                  <a:pt x="311720" y="26118"/>
                  <a:pt x="310249" y="29106"/>
                </a:cubicBezTo>
                <a:cubicBezTo>
                  <a:pt x="308773" y="32094"/>
                  <a:pt x="308034" y="35302"/>
                  <a:pt x="308034" y="38729"/>
                </a:cubicBezTo>
                <a:cubicBezTo>
                  <a:pt x="308034" y="43114"/>
                  <a:pt x="308532" y="46678"/>
                  <a:pt x="309529" y="49429"/>
                </a:cubicBezTo>
                <a:cubicBezTo>
                  <a:pt x="310525" y="52176"/>
                  <a:pt x="312337" y="54709"/>
                  <a:pt x="314964" y="57017"/>
                </a:cubicBezTo>
                <a:cubicBezTo>
                  <a:pt x="317754" y="59407"/>
                  <a:pt x="321160" y="60981"/>
                  <a:pt x="325185" y="61740"/>
                </a:cubicBezTo>
                <a:cubicBezTo>
                  <a:pt x="329210" y="62500"/>
                  <a:pt x="333613" y="62878"/>
                  <a:pt x="338393" y="6287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180200" y="3757033"/>
            <a:ext cx="1009799" cy="186468"/>
          </a:xfrm>
          <a:custGeom>
            <a:avLst/>
            <a:gdLst/>
            <a:ahLst/>
            <a:cxnLst/>
            <a:rect l="l" t="t" r="r" b="b"/>
            <a:pathLst>
              <a:path w="1009799" h="186468">
                <a:moveTo>
                  <a:pt x="100883" y="100289"/>
                </a:moveTo>
                <a:cubicBezTo>
                  <a:pt x="100883" y="107777"/>
                  <a:pt x="99248" y="114117"/>
                  <a:pt x="95983" y="119293"/>
                </a:cubicBezTo>
                <a:cubicBezTo>
                  <a:pt x="92718" y="124474"/>
                  <a:pt x="88531" y="128581"/>
                  <a:pt x="83434" y="131605"/>
                </a:cubicBezTo>
                <a:cubicBezTo>
                  <a:pt x="78570" y="134554"/>
                  <a:pt x="73033" y="136746"/>
                  <a:pt x="66820" y="138178"/>
                </a:cubicBezTo>
                <a:cubicBezTo>
                  <a:pt x="60602" y="139612"/>
                  <a:pt x="54389" y="140331"/>
                  <a:pt x="48171" y="140331"/>
                </a:cubicBezTo>
                <a:cubicBezTo>
                  <a:pt x="39406" y="140331"/>
                  <a:pt x="31118" y="139475"/>
                  <a:pt x="23314" y="137762"/>
                </a:cubicBezTo>
                <a:cubicBezTo>
                  <a:pt x="15502" y="136047"/>
                  <a:pt x="7729" y="133319"/>
                  <a:pt x="0" y="129575"/>
                </a:cubicBezTo>
                <a:lnTo>
                  <a:pt x="0" y="104710"/>
                </a:lnTo>
                <a:lnTo>
                  <a:pt x="1433" y="104710"/>
                </a:lnTo>
                <a:cubicBezTo>
                  <a:pt x="6855" y="109732"/>
                  <a:pt x="13648" y="113695"/>
                  <a:pt x="21816" y="116601"/>
                </a:cubicBezTo>
                <a:cubicBezTo>
                  <a:pt x="29985" y="119513"/>
                  <a:pt x="38131" y="120967"/>
                  <a:pt x="46256" y="120967"/>
                </a:cubicBezTo>
                <a:cubicBezTo>
                  <a:pt x="49766" y="120967"/>
                  <a:pt x="53532" y="120589"/>
                  <a:pt x="57557" y="119829"/>
                </a:cubicBezTo>
                <a:cubicBezTo>
                  <a:pt x="61578" y="119074"/>
                  <a:pt x="64987" y="117897"/>
                  <a:pt x="67778" y="116305"/>
                </a:cubicBezTo>
                <a:cubicBezTo>
                  <a:pt x="71441" y="114074"/>
                  <a:pt x="74051" y="111682"/>
                  <a:pt x="75607" y="109131"/>
                </a:cubicBezTo>
                <a:cubicBezTo>
                  <a:pt x="77159" y="106582"/>
                  <a:pt x="77936" y="103075"/>
                  <a:pt x="77936" y="98615"/>
                </a:cubicBezTo>
                <a:cubicBezTo>
                  <a:pt x="77936" y="93834"/>
                  <a:pt x="77040" y="89989"/>
                  <a:pt x="75248" y="87080"/>
                </a:cubicBezTo>
                <a:cubicBezTo>
                  <a:pt x="73455" y="84168"/>
                  <a:pt x="71004" y="81997"/>
                  <a:pt x="67896" y="80565"/>
                </a:cubicBezTo>
                <a:cubicBezTo>
                  <a:pt x="64785" y="79132"/>
                  <a:pt x="61301" y="78232"/>
                  <a:pt x="57439" y="77875"/>
                </a:cubicBezTo>
                <a:cubicBezTo>
                  <a:pt x="53571" y="77516"/>
                  <a:pt x="49490" y="77339"/>
                  <a:pt x="45183" y="77339"/>
                </a:cubicBezTo>
                <a:lnTo>
                  <a:pt x="29408" y="77339"/>
                </a:lnTo>
                <a:lnTo>
                  <a:pt x="29408" y="57974"/>
                </a:lnTo>
                <a:lnTo>
                  <a:pt x="41476" y="57974"/>
                </a:lnTo>
                <a:cubicBezTo>
                  <a:pt x="44504" y="57974"/>
                  <a:pt x="48291" y="57874"/>
                  <a:pt x="52833" y="57672"/>
                </a:cubicBezTo>
                <a:cubicBezTo>
                  <a:pt x="57376" y="57477"/>
                  <a:pt x="60998" y="56859"/>
                  <a:pt x="63710" y="55821"/>
                </a:cubicBezTo>
                <a:cubicBezTo>
                  <a:pt x="67136" y="54548"/>
                  <a:pt x="69891" y="52737"/>
                  <a:pt x="71961" y="50382"/>
                </a:cubicBezTo>
                <a:cubicBezTo>
                  <a:pt x="74030" y="48035"/>
                  <a:pt x="75068" y="44067"/>
                  <a:pt x="75068" y="38491"/>
                </a:cubicBezTo>
                <a:cubicBezTo>
                  <a:pt x="75068" y="34586"/>
                  <a:pt x="74192" y="31439"/>
                  <a:pt x="72436" y="29048"/>
                </a:cubicBezTo>
                <a:cubicBezTo>
                  <a:pt x="70682" y="26658"/>
                  <a:pt x="68494" y="24786"/>
                  <a:pt x="65863" y="23429"/>
                </a:cubicBezTo>
                <a:cubicBezTo>
                  <a:pt x="63151" y="21996"/>
                  <a:pt x="60206" y="21021"/>
                  <a:pt x="57017" y="20499"/>
                </a:cubicBezTo>
                <a:cubicBezTo>
                  <a:pt x="53827" y="19983"/>
                  <a:pt x="50763" y="19724"/>
                  <a:pt x="47816" y="19724"/>
                </a:cubicBezTo>
                <a:cubicBezTo>
                  <a:pt x="40244" y="19724"/>
                  <a:pt x="32972" y="20780"/>
                  <a:pt x="26000" y="22893"/>
                </a:cubicBezTo>
                <a:cubicBezTo>
                  <a:pt x="19026" y="25006"/>
                  <a:pt x="13032" y="28130"/>
                  <a:pt x="8010" y="32278"/>
                </a:cubicBezTo>
                <a:lnTo>
                  <a:pt x="6578" y="32278"/>
                </a:lnTo>
                <a:lnTo>
                  <a:pt x="6578" y="8013"/>
                </a:lnTo>
                <a:cubicBezTo>
                  <a:pt x="12312" y="6020"/>
                  <a:pt x="18665" y="4266"/>
                  <a:pt x="25639" y="2750"/>
                </a:cubicBezTo>
                <a:cubicBezTo>
                  <a:pt x="32613" y="1234"/>
                  <a:pt x="39604" y="479"/>
                  <a:pt x="46617" y="479"/>
                </a:cubicBezTo>
                <a:cubicBezTo>
                  <a:pt x="52276" y="479"/>
                  <a:pt x="58035" y="1059"/>
                  <a:pt x="63889" y="2211"/>
                </a:cubicBezTo>
                <a:cubicBezTo>
                  <a:pt x="69746" y="3367"/>
                  <a:pt x="75305" y="5339"/>
                  <a:pt x="80564" y="8133"/>
                </a:cubicBezTo>
                <a:cubicBezTo>
                  <a:pt x="85507" y="10843"/>
                  <a:pt x="89651" y="14565"/>
                  <a:pt x="92995" y="19306"/>
                </a:cubicBezTo>
                <a:cubicBezTo>
                  <a:pt x="96344" y="24048"/>
                  <a:pt x="98018" y="29847"/>
                  <a:pt x="98018" y="36699"/>
                </a:cubicBezTo>
                <a:cubicBezTo>
                  <a:pt x="98018" y="43950"/>
                  <a:pt x="95965" y="50307"/>
                  <a:pt x="91858" y="55760"/>
                </a:cubicBezTo>
                <a:cubicBezTo>
                  <a:pt x="87754" y="61221"/>
                  <a:pt x="82318" y="64828"/>
                  <a:pt x="75546" y="66582"/>
                </a:cubicBezTo>
                <a:lnTo>
                  <a:pt x="75546" y="67418"/>
                </a:lnTo>
                <a:cubicBezTo>
                  <a:pt x="82955" y="69967"/>
                  <a:pt x="89028" y="73872"/>
                  <a:pt x="93773" y="79132"/>
                </a:cubicBezTo>
                <a:cubicBezTo>
                  <a:pt x="98514" y="84391"/>
                  <a:pt x="100883" y="91444"/>
                  <a:pt x="100883" y="100289"/>
                </a:cubicBezTo>
                <a:close/>
                <a:moveTo>
                  <a:pt x="238939" y="169258"/>
                </a:moveTo>
                <a:lnTo>
                  <a:pt x="218020" y="169258"/>
                </a:lnTo>
                <a:lnTo>
                  <a:pt x="218020" y="136865"/>
                </a:lnTo>
                <a:lnTo>
                  <a:pt x="130047" y="136865"/>
                </a:lnTo>
                <a:lnTo>
                  <a:pt x="130047" y="169258"/>
                </a:lnTo>
                <a:lnTo>
                  <a:pt x="109130" y="169258"/>
                </a:lnTo>
                <a:lnTo>
                  <a:pt x="109130" y="118098"/>
                </a:lnTo>
                <a:lnTo>
                  <a:pt x="117972" y="118098"/>
                </a:lnTo>
                <a:cubicBezTo>
                  <a:pt x="125546" y="105664"/>
                  <a:pt x="131742" y="89431"/>
                  <a:pt x="136562" y="69390"/>
                </a:cubicBezTo>
                <a:cubicBezTo>
                  <a:pt x="141387" y="49346"/>
                  <a:pt x="143795" y="27453"/>
                  <a:pt x="143795" y="3704"/>
                </a:cubicBezTo>
                <a:lnTo>
                  <a:pt x="225673" y="3704"/>
                </a:lnTo>
                <a:lnTo>
                  <a:pt x="225673" y="118098"/>
                </a:lnTo>
                <a:lnTo>
                  <a:pt x="238939" y="118098"/>
                </a:lnTo>
                <a:close/>
                <a:moveTo>
                  <a:pt x="203202" y="118098"/>
                </a:moveTo>
                <a:lnTo>
                  <a:pt x="203202" y="22593"/>
                </a:lnTo>
                <a:lnTo>
                  <a:pt x="164952" y="22593"/>
                </a:lnTo>
                <a:cubicBezTo>
                  <a:pt x="163915" y="42516"/>
                  <a:pt x="161186" y="60703"/>
                  <a:pt x="156761" y="77155"/>
                </a:cubicBezTo>
                <a:cubicBezTo>
                  <a:pt x="152342" y="93614"/>
                  <a:pt x="146783" y="107262"/>
                  <a:pt x="140090" y="118098"/>
                </a:cubicBezTo>
                <a:close/>
                <a:moveTo>
                  <a:pt x="370905" y="70528"/>
                </a:moveTo>
                <a:cubicBezTo>
                  <a:pt x="370905" y="92999"/>
                  <a:pt x="365486" y="110344"/>
                  <a:pt x="354650" y="122577"/>
                </a:cubicBezTo>
                <a:cubicBezTo>
                  <a:pt x="343815" y="134809"/>
                  <a:pt x="329386" y="140929"/>
                  <a:pt x="311375" y="140929"/>
                </a:cubicBezTo>
                <a:cubicBezTo>
                  <a:pt x="292810" y="140929"/>
                  <a:pt x="278208" y="134615"/>
                  <a:pt x="267570" y="121978"/>
                </a:cubicBezTo>
                <a:cubicBezTo>
                  <a:pt x="256931" y="109351"/>
                  <a:pt x="251611" y="92199"/>
                  <a:pt x="251611" y="70528"/>
                </a:cubicBezTo>
                <a:cubicBezTo>
                  <a:pt x="251611" y="48212"/>
                  <a:pt x="257090" y="30881"/>
                  <a:pt x="268049" y="18529"/>
                </a:cubicBezTo>
                <a:cubicBezTo>
                  <a:pt x="279004" y="6177"/>
                  <a:pt x="293447" y="0"/>
                  <a:pt x="311375" y="0"/>
                </a:cubicBezTo>
                <a:cubicBezTo>
                  <a:pt x="329386" y="0"/>
                  <a:pt x="343815" y="6155"/>
                  <a:pt x="354650" y="18468"/>
                </a:cubicBezTo>
                <a:cubicBezTo>
                  <a:pt x="365486" y="30779"/>
                  <a:pt x="370905" y="48131"/>
                  <a:pt x="370905" y="70528"/>
                </a:cubicBezTo>
                <a:close/>
                <a:moveTo>
                  <a:pt x="347714" y="70528"/>
                </a:moveTo>
                <a:cubicBezTo>
                  <a:pt x="347714" y="53233"/>
                  <a:pt x="344567" y="40385"/>
                  <a:pt x="338274" y="31975"/>
                </a:cubicBezTo>
                <a:cubicBezTo>
                  <a:pt x="331977" y="23566"/>
                  <a:pt x="323009" y="19365"/>
                  <a:pt x="311375" y="19365"/>
                </a:cubicBezTo>
                <a:cubicBezTo>
                  <a:pt x="299660" y="19365"/>
                  <a:pt x="290635" y="23566"/>
                  <a:pt x="284302" y="31975"/>
                </a:cubicBezTo>
                <a:cubicBezTo>
                  <a:pt x="277966" y="40385"/>
                  <a:pt x="274799" y="53233"/>
                  <a:pt x="274799" y="70528"/>
                </a:cubicBezTo>
                <a:cubicBezTo>
                  <a:pt x="274799" y="87260"/>
                  <a:pt x="277966" y="99946"/>
                  <a:pt x="284302" y="108594"/>
                </a:cubicBezTo>
                <a:cubicBezTo>
                  <a:pt x="290635" y="117241"/>
                  <a:pt x="299660" y="121564"/>
                  <a:pt x="311375" y="121564"/>
                </a:cubicBezTo>
                <a:cubicBezTo>
                  <a:pt x="322931" y="121564"/>
                  <a:pt x="331877" y="117320"/>
                  <a:pt x="338213" y="108835"/>
                </a:cubicBezTo>
                <a:cubicBezTo>
                  <a:pt x="344545" y="100350"/>
                  <a:pt x="347714" y="87578"/>
                  <a:pt x="347714" y="70528"/>
                </a:cubicBezTo>
                <a:close/>
                <a:moveTo>
                  <a:pt x="505973" y="66942"/>
                </a:moveTo>
                <a:cubicBezTo>
                  <a:pt x="505973" y="89172"/>
                  <a:pt x="500652" y="106881"/>
                  <a:pt x="490017" y="120067"/>
                </a:cubicBezTo>
                <a:cubicBezTo>
                  <a:pt x="479380" y="133257"/>
                  <a:pt x="465934" y="139852"/>
                  <a:pt x="449675" y="139852"/>
                </a:cubicBezTo>
                <a:cubicBezTo>
                  <a:pt x="443063" y="139852"/>
                  <a:pt x="437206" y="139096"/>
                  <a:pt x="432107" y="137581"/>
                </a:cubicBezTo>
                <a:cubicBezTo>
                  <a:pt x="427007" y="136065"/>
                  <a:pt x="421786" y="133718"/>
                  <a:pt x="416449" y="130533"/>
                </a:cubicBezTo>
                <a:lnTo>
                  <a:pt x="416449" y="186469"/>
                </a:lnTo>
                <a:lnTo>
                  <a:pt x="393977" y="186469"/>
                </a:lnTo>
                <a:lnTo>
                  <a:pt x="393977" y="3704"/>
                </a:lnTo>
                <a:lnTo>
                  <a:pt x="416449" y="3704"/>
                </a:lnTo>
                <a:lnTo>
                  <a:pt x="416449" y="17691"/>
                </a:lnTo>
                <a:cubicBezTo>
                  <a:pt x="422024" y="12672"/>
                  <a:pt x="428220" y="8471"/>
                  <a:pt x="435031" y="5084"/>
                </a:cubicBezTo>
                <a:cubicBezTo>
                  <a:pt x="441846" y="1692"/>
                  <a:pt x="449277" y="0"/>
                  <a:pt x="457326" y="0"/>
                </a:cubicBezTo>
                <a:cubicBezTo>
                  <a:pt x="472626" y="0"/>
                  <a:pt x="484560" y="6059"/>
                  <a:pt x="493125" y="18170"/>
                </a:cubicBezTo>
                <a:cubicBezTo>
                  <a:pt x="501692" y="30283"/>
                  <a:pt x="505973" y="46540"/>
                  <a:pt x="505973" y="66942"/>
                </a:cubicBezTo>
                <a:close/>
                <a:moveTo>
                  <a:pt x="482786" y="69451"/>
                </a:moveTo>
                <a:cubicBezTo>
                  <a:pt x="482786" y="54230"/>
                  <a:pt x="480355" y="42415"/>
                  <a:pt x="475495" y="34005"/>
                </a:cubicBezTo>
                <a:cubicBezTo>
                  <a:pt x="470636" y="25599"/>
                  <a:pt x="462744" y="21398"/>
                  <a:pt x="451829" y="21398"/>
                </a:cubicBezTo>
                <a:cubicBezTo>
                  <a:pt x="445453" y="21398"/>
                  <a:pt x="439297" y="22813"/>
                  <a:pt x="433361" y="25642"/>
                </a:cubicBezTo>
                <a:cubicBezTo>
                  <a:pt x="427421" y="28472"/>
                  <a:pt x="421786" y="32119"/>
                  <a:pt x="416449" y="36579"/>
                </a:cubicBezTo>
                <a:lnTo>
                  <a:pt x="416449" y="112241"/>
                </a:lnTo>
                <a:cubicBezTo>
                  <a:pt x="422341" y="115110"/>
                  <a:pt x="427384" y="117061"/>
                  <a:pt x="431568" y="118098"/>
                </a:cubicBezTo>
                <a:cubicBezTo>
                  <a:pt x="435748" y="119135"/>
                  <a:pt x="440553" y="119653"/>
                  <a:pt x="445968" y="119653"/>
                </a:cubicBezTo>
                <a:cubicBezTo>
                  <a:pt x="457603" y="119653"/>
                  <a:pt x="466646" y="115387"/>
                  <a:pt x="473105" y="106859"/>
                </a:cubicBezTo>
                <a:cubicBezTo>
                  <a:pt x="479560" y="98337"/>
                  <a:pt x="482786" y="85867"/>
                  <a:pt x="482786" y="69451"/>
                </a:cubicBezTo>
                <a:close/>
                <a:moveTo>
                  <a:pt x="639133" y="70528"/>
                </a:moveTo>
                <a:cubicBezTo>
                  <a:pt x="639133" y="92999"/>
                  <a:pt x="633715" y="110344"/>
                  <a:pt x="622880" y="122577"/>
                </a:cubicBezTo>
                <a:cubicBezTo>
                  <a:pt x="612044" y="134809"/>
                  <a:pt x="597618" y="140929"/>
                  <a:pt x="579607" y="140929"/>
                </a:cubicBezTo>
                <a:cubicBezTo>
                  <a:pt x="561038" y="140929"/>
                  <a:pt x="546437" y="134615"/>
                  <a:pt x="535802" y="121978"/>
                </a:cubicBezTo>
                <a:cubicBezTo>
                  <a:pt x="525161" y="109351"/>
                  <a:pt x="519840" y="92199"/>
                  <a:pt x="519840" y="70528"/>
                </a:cubicBezTo>
                <a:cubicBezTo>
                  <a:pt x="519840" y="48212"/>
                  <a:pt x="525319" y="30881"/>
                  <a:pt x="536278" y="18529"/>
                </a:cubicBezTo>
                <a:cubicBezTo>
                  <a:pt x="547236" y="6177"/>
                  <a:pt x="561675" y="0"/>
                  <a:pt x="579607" y="0"/>
                </a:cubicBezTo>
                <a:cubicBezTo>
                  <a:pt x="597618" y="0"/>
                  <a:pt x="612044" y="6155"/>
                  <a:pt x="622880" y="18468"/>
                </a:cubicBezTo>
                <a:cubicBezTo>
                  <a:pt x="633715" y="30779"/>
                  <a:pt x="639133" y="48131"/>
                  <a:pt x="639133" y="70528"/>
                </a:cubicBezTo>
                <a:close/>
                <a:moveTo>
                  <a:pt x="615945" y="70528"/>
                </a:moveTo>
                <a:cubicBezTo>
                  <a:pt x="615945" y="53233"/>
                  <a:pt x="612799" y="40385"/>
                  <a:pt x="606503" y="31975"/>
                </a:cubicBezTo>
                <a:cubicBezTo>
                  <a:pt x="600206" y="23566"/>
                  <a:pt x="591242" y="19365"/>
                  <a:pt x="579607" y="19365"/>
                </a:cubicBezTo>
                <a:cubicBezTo>
                  <a:pt x="567890" y="19365"/>
                  <a:pt x="558864" y="23566"/>
                  <a:pt x="552531" y="31975"/>
                </a:cubicBezTo>
                <a:cubicBezTo>
                  <a:pt x="546199" y="40385"/>
                  <a:pt x="543028" y="53233"/>
                  <a:pt x="543028" y="70528"/>
                </a:cubicBezTo>
                <a:cubicBezTo>
                  <a:pt x="543028" y="87260"/>
                  <a:pt x="546199" y="99946"/>
                  <a:pt x="552531" y="108594"/>
                </a:cubicBezTo>
                <a:cubicBezTo>
                  <a:pt x="558864" y="117241"/>
                  <a:pt x="567890" y="121564"/>
                  <a:pt x="579607" y="121564"/>
                </a:cubicBezTo>
                <a:cubicBezTo>
                  <a:pt x="591160" y="121564"/>
                  <a:pt x="600110" y="117320"/>
                  <a:pt x="606442" y="108835"/>
                </a:cubicBezTo>
                <a:cubicBezTo>
                  <a:pt x="612774" y="100350"/>
                  <a:pt x="615945" y="87578"/>
                  <a:pt x="615945" y="70528"/>
                </a:cubicBezTo>
                <a:close/>
                <a:moveTo>
                  <a:pt x="766915" y="96822"/>
                </a:moveTo>
                <a:cubicBezTo>
                  <a:pt x="766915" y="103276"/>
                  <a:pt x="765681" y="108994"/>
                  <a:pt x="763207" y="113972"/>
                </a:cubicBezTo>
                <a:cubicBezTo>
                  <a:pt x="760738" y="118954"/>
                  <a:pt x="757353" y="123116"/>
                  <a:pt x="753048" y="126464"/>
                </a:cubicBezTo>
                <a:cubicBezTo>
                  <a:pt x="747630" y="130686"/>
                  <a:pt x="741953" y="133539"/>
                  <a:pt x="736016" y="135011"/>
                </a:cubicBezTo>
                <a:cubicBezTo>
                  <a:pt x="730076" y="136487"/>
                  <a:pt x="722967" y="137224"/>
                  <a:pt x="714675" y="137224"/>
                </a:cubicBezTo>
                <a:lnTo>
                  <a:pt x="662206" y="137224"/>
                </a:lnTo>
                <a:lnTo>
                  <a:pt x="662206" y="3704"/>
                </a:lnTo>
                <a:lnTo>
                  <a:pt x="711213" y="3704"/>
                </a:lnTo>
                <a:cubicBezTo>
                  <a:pt x="721015" y="3704"/>
                  <a:pt x="728187" y="4007"/>
                  <a:pt x="732729" y="4605"/>
                </a:cubicBezTo>
                <a:cubicBezTo>
                  <a:pt x="737273" y="5202"/>
                  <a:pt x="741773" y="6736"/>
                  <a:pt x="746233" y="9205"/>
                </a:cubicBezTo>
                <a:cubicBezTo>
                  <a:pt x="750935" y="11754"/>
                  <a:pt x="754406" y="15146"/>
                  <a:pt x="756637" y="19365"/>
                </a:cubicBezTo>
                <a:cubicBezTo>
                  <a:pt x="758870" y="23591"/>
                  <a:pt x="759982" y="28609"/>
                  <a:pt x="759982" y="34427"/>
                </a:cubicBezTo>
                <a:cubicBezTo>
                  <a:pt x="759982" y="40799"/>
                  <a:pt x="758228" y="46516"/>
                  <a:pt x="754726" y="51577"/>
                </a:cubicBezTo>
                <a:cubicBezTo>
                  <a:pt x="751215" y="56639"/>
                  <a:pt x="746553" y="60562"/>
                  <a:pt x="740735" y="63353"/>
                </a:cubicBezTo>
                <a:lnTo>
                  <a:pt x="741334" y="64188"/>
                </a:lnTo>
                <a:cubicBezTo>
                  <a:pt x="748588" y="66025"/>
                  <a:pt x="754661" y="69728"/>
                  <a:pt x="759561" y="75305"/>
                </a:cubicBezTo>
                <a:cubicBezTo>
                  <a:pt x="764464" y="80885"/>
                  <a:pt x="766915" y="88057"/>
                  <a:pt x="766915" y="96822"/>
                </a:cubicBezTo>
                <a:close/>
                <a:moveTo>
                  <a:pt x="736909" y="37894"/>
                </a:moveTo>
                <a:cubicBezTo>
                  <a:pt x="736909" y="34866"/>
                  <a:pt x="736412" y="32237"/>
                  <a:pt x="735419" y="30006"/>
                </a:cubicBezTo>
                <a:cubicBezTo>
                  <a:pt x="734418" y="27773"/>
                  <a:pt x="732686" y="26021"/>
                  <a:pt x="730217" y="24743"/>
                </a:cubicBezTo>
                <a:cubicBezTo>
                  <a:pt x="727347" y="23227"/>
                  <a:pt x="724140" y="22334"/>
                  <a:pt x="720594" y="22053"/>
                </a:cubicBezTo>
                <a:cubicBezTo>
                  <a:pt x="717049" y="21773"/>
                  <a:pt x="712130" y="21635"/>
                  <a:pt x="705835" y="21635"/>
                </a:cubicBezTo>
                <a:lnTo>
                  <a:pt x="684439" y="21635"/>
                </a:lnTo>
                <a:lnTo>
                  <a:pt x="684439" y="58211"/>
                </a:lnTo>
                <a:lnTo>
                  <a:pt x="710256" y="58211"/>
                </a:lnTo>
                <a:cubicBezTo>
                  <a:pt x="715756" y="58211"/>
                  <a:pt x="719661" y="57956"/>
                  <a:pt x="721968" y="57434"/>
                </a:cubicBezTo>
                <a:cubicBezTo>
                  <a:pt x="724280" y="56916"/>
                  <a:pt x="726833" y="55821"/>
                  <a:pt x="729619" y="54151"/>
                </a:cubicBezTo>
                <a:cubicBezTo>
                  <a:pt x="732247" y="52556"/>
                  <a:pt x="734122" y="50403"/>
                  <a:pt x="735235" y="47693"/>
                </a:cubicBezTo>
                <a:cubicBezTo>
                  <a:pt x="736351" y="44982"/>
                  <a:pt x="736909" y="41717"/>
                  <a:pt x="736909" y="37894"/>
                </a:cubicBezTo>
                <a:close/>
                <a:moveTo>
                  <a:pt x="743724" y="96942"/>
                </a:moveTo>
                <a:cubicBezTo>
                  <a:pt x="743724" y="92401"/>
                  <a:pt x="743068" y="88755"/>
                  <a:pt x="741755" y="86004"/>
                </a:cubicBezTo>
                <a:cubicBezTo>
                  <a:pt x="740441" y="83257"/>
                  <a:pt x="737550" y="80802"/>
                  <a:pt x="733086" y="78654"/>
                </a:cubicBezTo>
                <a:cubicBezTo>
                  <a:pt x="730300" y="77300"/>
                  <a:pt x="727312" y="76464"/>
                  <a:pt x="724123" y="76144"/>
                </a:cubicBezTo>
                <a:cubicBezTo>
                  <a:pt x="720932" y="75823"/>
                  <a:pt x="716511" y="75665"/>
                  <a:pt x="710852" y="75665"/>
                </a:cubicBezTo>
                <a:lnTo>
                  <a:pt x="684439" y="75665"/>
                </a:lnTo>
                <a:lnTo>
                  <a:pt x="684439" y="119293"/>
                </a:lnTo>
                <a:lnTo>
                  <a:pt x="703922" y="119293"/>
                </a:lnTo>
                <a:cubicBezTo>
                  <a:pt x="711969" y="119293"/>
                  <a:pt x="718224" y="118973"/>
                  <a:pt x="722689" y="118336"/>
                </a:cubicBezTo>
                <a:cubicBezTo>
                  <a:pt x="727150" y="117702"/>
                  <a:pt x="730973" y="116425"/>
                  <a:pt x="734162" y="114512"/>
                </a:cubicBezTo>
                <a:cubicBezTo>
                  <a:pt x="737511" y="112442"/>
                  <a:pt x="739940" y="110048"/>
                  <a:pt x="741456" y="107338"/>
                </a:cubicBezTo>
                <a:cubicBezTo>
                  <a:pt x="742968" y="104626"/>
                  <a:pt x="743724" y="101164"/>
                  <a:pt x="743724" y="96942"/>
                </a:cubicBezTo>
                <a:close/>
                <a:moveTo>
                  <a:pt x="891701" y="95865"/>
                </a:moveTo>
                <a:cubicBezTo>
                  <a:pt x="891701" y="102318"/>
                  <a:pt x="890406" y="108176"/>
                  <a:pt x="887818" y="113432"/>
                </a:cubicBezTo>
                <a:cubicBezTo>
                  <a:pt x="885226" y="118695"/>
                  <a:pt x="881698" y="122957"/>
                  <a:pt x="877238" y="126224"/>
                </a:cubicBezTo>
                <a:cubicBezTo>
                  <a:pt x="871981" y="130212"/>
                  <a:pt x="866365" y="133041"/>
                  <a:pt x="860390" y="134713"/>
                </a:cubicBezTo>
                <a:cubicBezTo>
                  <a:pt x="854409" y="136387"/>
                  <a:pt x="846717" y="137224"/>
                  <a:pt x="837316" y="137224"/>
                </a:cubicBezTo>
                <a:lnTo>
                  <a:pt x="790582" y="137224"/>
                </a:lnTo>
                <a:lnTo>
                  <a:pt x="790582" y="3704"/>
                </a:lnTo>
                <a:lnTo>
                  <a:pt x="813053" y="3704"/>
                </a:lnTo>
                <a:lnTo>
                  <a:pt x="813053" y="55703"/>
                </a:lnTo>
                <a:lnTo>
                  <a:pt x="837914" y="55703"/>
                </a:lnTo>
                <a:cubicBezTo>
                  <a:pt x="847955" y="55703"/>
                  <a:pt x="855742" y="56221"/>
                  <a:pt x="861282" y="57258"/>
                </a:cubicBezTo>
                <a:cubicBezTo>
                  <a:pt x="866822" y="58295"/>
                  <a:pt x="872338" y="60844"/>
                  <a:pt x="877834" y="64904"/>
                </a:cubicBezTo>
                <a:cubicBezTo>
                  <a:pt x="882457" y="68332"/>
                  <a:pt x="885924" y="72716"/>
                  <a:pt x="888238" y="78055"/>
                </a:cubicBezTo>
                <a:cubicBezTo>
                  <a:pt x="890546" y="83394"/>
                  <a:pt x="891701" y="89330"/>
                  <a:pt x="891701" y="95865"/>
                </a:cubicBezTo>
                <a:close/>
                <a:moveTo>
                  <a:pt x="868514" y="96224"/>
                </a:moveTo>
                <a:cubicBezTo>
                  <a:pt x="868514" y="92160"/>
                  <a:pt x="867815" y="88596"/>
                  <a:pt x="866422" y="85525"/>
                </a:cubicBezTo>
                <a:cubicBezTo>
                  <a:pt x="865026" y="82458"/>
                  <a:pt x="862737" y="79967"/>
                  <a:pt x="859546" y="78055"/>
                </a:cubicBezTo>
                <a:cubicBezTo>
                  <a:pt x="856202" y="76062"/>
                  <a:pt x="852398" y="74865"/>
                  <a:pt x="848132" y="74470"/>
                </a:cubicBezTo>
                <a:cubicBezTo>
                  <a:pt x="843868" y="74074"/>
                  <a:pt x="837756" y="73872"/>
                  <a:pt x="829785" y="73872"/>
                </a:cubicBezTo>
                <a:lnTo>
                  <a:pt x="813053" y="73872"/>
                </a:lnTo>
                <a:lnTo>
                  <a:pt x="813053" y="119293"/>
                </a:lnTo>
                <a:lnTo>
                  <a:pt x="829306" y="119293"/>
                </a:lnTo>
                <a:cubicBezTo>
                  <a:pt x="837277" y="119293"/>
                  <a:pt x="843452" y="118954"/>
                  <a:pt x="847836" y="118275"/>
                </a:cubicBezTo>
                <a:cubicBezTo>
                  <a:pt x="852221" y="117602"/>
                  <a:pt x="856001" y="116305"/>
                  <a:pt x="859191" y="114394"/>
                </a:cubicBezTo>
                <a:cubicBezTo>
                  <a:pt x="862456" y="112324"/>
                  <a:pt x="864824" y="109873"/>
                  <a:pt x="866300" y="107043"/>
                </a:cubicBezTo>
                <a:cubicBezTo>
                  <a:pt x="867780" y="104212"/>
                  <a:pt x="868514" y="100609"/>
                  <a:pt x="868514" y="96224"/>
                </a:cubicBezTo>
                <a:close/>
                <a:moveTo>
                  <a:pt x="1009800" y="137224"/>
                </a:moveTo>
                <a:lnTo>
                  <a:pt x="987325" y="137224"/>
                </a:lnTo>
                <a:lnTo>
                  <a:pt x="987325" y="84270"/>
                </a:lnTo>
                <a:lnTo>
                  <a:pt x="965091" y="84270"/>
                </a:lnTo>
                <a:lnTo>
                  <a:pt x="925528" y="137224"/>
                </a:lnTo>
                <a:lnTo>
                  <a:pt x="899352" y="137224"/>
                </a:lnTo>
                <a:lnTo>
                  <a:pt x="942264" y="82239"/>
                </a:lnTo>
                <a:cubicBezTo>
                  <a:pt x="931187" y="78973"/>
                  <a:pt x="923079" y="74109"/>
                  <a:pt x="917942" y="67655"/>
                </a:cubicBezTo>
                <a:cubicBezTo>
                  <a:pt x="912801" y="61200"/>
                  <a:pt x="910231" y="52552"/>
                  <a:pt x="910231" y="41717"/>
                </a:cubicBezTo>
                <a:cubicBezTo>
                  <a:pt x="910231" y="35108"/>
                  <a:pt x="911685" y="29308"/>
                  <a:pt x="914595" y="24326"/>
                </a:cubicBezTo>
                <a:cubicBezTo>
                  <a:pt x="917503" y="19347"/>
                  <a:pt x="921427" y="15146"/>
                  <a:pt x="926363" y="11718"/>
                </a:cubicBezTo>
                <a:cubicBezTo>
                  <a:pt x="930351" y="9007"/>
                  <a:pt x="935373" y="6995"/>
                  <a:pt x="941428" y="5681"/>
                </a:cubicBezTo>
                <a:cubicBezTo>
                  <a:pt x="947488" y="4364"/>
                  <a:pt x="954255" y="3704"/>
                  <a:pt x="961747" y="3704"/>
                </a:cubicBezTo>
                <a:lnTo>
                  <a:pt x="1009800" y="3704"/>
                </a:lnTo>
                <a:close/>
                <a:moveTo>
                  <a:pt x="987325" y="66582"/>
                </a:moveTo>
                <a:lnTo>
                  <a:pt x="987325" y="21635"/>
                </a:lnTo>
                <a:lnTo>
                  <a:pt x="962942" y="21635"/>
                </a:lnTo>
                <a:cubicBezTo>
                  <a:pt x="957766" y="21635"/>
                  <a:pt x="953676" y="21914"/>
                  <a:pt x="950692" y="22471"/>
                </a:cubicBezTo>
                <a:cubicBezTo>
                  <a:pt x="947703" y="23033"/>
                  <a:pt x="944809" y="24106"/>
                  <a:pt x="942023" y="25705"/>
                </a:cubicBezTo>
                <a:cubicBezTo>
                  <a:pt x="939157" y="27457"/>
                  <a:pt x="936986" y="29822"/>
                  <a:pt x="935514" y="32810"/>
                </a:cubicBezTo>
                <a:cubicBezTo>
                  <a:pt x="934035" y="35798"/>
                  <a:pt x="933300" y="39006"/>
                  <a:pt x="933300" y="42433"/>
                </a:cubicBezTo>
                <a:cubicBezTo>
                  <a:pt x="933300" y="46818"/>
                  <a:pt x="933797" y="50382"/>
                  <a:pt x="934794" y="53133"/>
                </a:cubicBezTo>
                <a:cubicBezTo>
                  <a:pt x="935791" y="55880"/>
                  <a:pt x="937602" y="58413"/>
                  <a:pt x="940230" y="60721"/>
                </a:cubicBezTo>
                <a:cubicBezTo>
                  <a:pt x="943020" y="63111"/>
                  <a:pt x="946426" y="64685"/>
                  <a:pt x="950451" y="65444"/>
                </a:cubicBezTo>
                <a:cubicBezTo>
                  <a:pt x="954475" y="66204"/>
                  <a:pt x="958878" y="66582"/>
                  <a:pt x="963658" y="6658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294746" y="3757033"/>
            <a:ext cx="1011469" cy="140929"/>
          </a:xfrm>
          <a:custGeom>
            <a:avLst/>
            <a:gdLst/>
            <a:ahLst/>
            <a:cxnLst/>
            <a:rect l="l" t="t" r="r" b="b"/>
            <a:pathLst>
              <a:path w="1011469" h="140929">
                <a:moveTo>
                  <a:pt x="105188" y="137224"/>
                </a:moveTo>
                <a:lnTo>
                  <a:pt x="82716" y="137224"/>
                </a:lnTo>
                <a:lnTo>
                  <a:pt x="82716" y="85107"/>
                </a:lnTo>
                <a:cubicBezTo>
                  <a:pt x="75705" y="87419"/>
                  <a:pt x="68890" y="89212"/>
                  <a:pt x="62276" y="90486"/>
                </a:cubicBezTo>
                <a:cubicBezTo>
                  <a:pt x="55659" y="91764"/>
                  <a:pt x="49125" y="92401"/>
                  <a:pt x="42675" y="92401"/>
                </a:cubicBezTo>
                <a:cubicBezTo>
                  <a:pt x="37015" y="92401"/>
                  <a:pt x="31492" y="91663"/>
                  <a:pt x="26114" y="90187"/>
                </a:cubicBezTo>
                <a:cubicBezTo>
                  <a:pt x="20739" y="88714"/>
                  <a:pt x="16095" y="86307"/>
                  <a:pt x="12190" y="82955"/>
                </a:cubicBezTo>
                <a:cubicBezTo>
                  <a:pt x="8287" y="79611"/>
                  <a:pt x="5277" y="75326"/>
                  <a:pt x="3171" y="70106"/>
                </a:cubicBezTo>
                <a:cubicBezTo>
                  <a:pt x="1058" y="64887"/>
                  <a:pt x="0" y="58731"/>
                  <a:pt x="0" y="51638"/>
                </a:cubicBezTo>
                <a:lnTo>
                  <a:pt x="0" y="3704"/>
                </a:lnTo>
                <a:lnTo>
                  <a:pt x="22471" y="3704"/>
                </a:lnTo>
                <a:lnTo>
                  <a:pt x="22471" y="39923"/>
                </a:lnTo>
                <a:cubicBezTo>
                  <a:pt x="22471" y="45824"/>
                  <a:pt x="22713" y="50504"/>
                  <a:pt x="23191" y="53967"/>
                </a:cubicBezTo>
                <a:cubicBezTo>
                  <a:pt x="23667" y="57434"/>
                  <a:pt x="24983" y="60804"/>
                  <a:pt x="27132" y="64069"/>
                </a:cubicBezTo>
                <a:cubicBezTo>
                  <a:pt x="28965" y="66859"/>
                  <a:pt x="31737" y="69012"/>
                  <a:pt x="35442" y="70528"/>
                </a:cubicBezTo>
                <a:cubicBezTo>
                  <a:pt x="39147" y="72039"/>
                  <a:pt x="44027" y="72796"/>
                  <a:pt x="50082" y="72796"/>
                </a:cubicBezTo>
                <a:cubicBezTo>
                  <a:pt x="55343" y="72796"/>
                  <a:pt x="60977" y="72281"/>
                  <a:pt x="66996" y="71244"/>
                </a:cubicBezTo>
                <a:cubicBezTo>
                  <a:pt x="73011" y="70207"/>
                  <a:pt x="78252" y="68972"/>
                  <a:pt x="82716" y="67540"/>
                </a:cubicBezTo>
                <a:lnTo>
                  <a:pt x="82716" y="3704"/>
                </a:lnTo>
                <a:lnTo>
                  <a:pt x="105188" y="3704"/>
                </a:lnTo>
                <a:close/>
                <a:moveTo>
                  <a:pt x="195674" y="140331"/>
                </a:moveTo>
                <a:cubicBezTo>
                  <a:pt x="174398" y="140331"/>
                  <a:pt x="157881" y="134330"/>
                  <a:pt x="146128" y="122339"/>
                </a:cubicBezTo>
                <a:cubicBezTo>
                  <a:pt x="134374" y="110344"/>
                  <a:pt x="128495" y="93312"/>
                  <a:pt x="128495" y="71244"/>
                </a:cubicBezTo>
                <a:cubicBezTo>
                  <a:pt x="128495" y="49489"/>
                  <a:pt x="134193" y="32177"/>
                  <a:pt x="145588" y="19304"/>
                </a:cubicBezTo>
                <a:cubicBezTo>
                  <a:pt x="156985" y="6437"/>
                  <a:pt x="171886" y="0"/>
                  <a:pt x="190292" y="0"/>
                </a:cubicBezTo>
                <a:cubicBezTo>
                  <a:pt x="198580" y="0"/>
                  <a:pt x="205913" y="1195"/>
                  <a:pt x="212288" y="3585"/>
                </a:cubicBezTo>
                <a:cubicBezTo>
                  <a:pt x="218664" y="5980"/>
                  <a:pt x="224240" y="9724"/>
                  <a:pt x="229020" y="14825"/>
                </a:cubicBezTo>
                <a:cubicBezTo>
                  <a:pt x="233806" y="19922"/>
                  <a:pt x="237470" y="26158"/>
                  <a:pt x="240019" y="33530"/>
                </a:cubicBezTo>
                <a:cubicBezTo>
                  <a:pt x="242567" y="40900"/>
                  <a:pt x="243843" y="49925"/>
                  <a:pt x="243843" y="60603"/>
                </a:cubicBezTo>
                <a:lnTo>
                  <a:pt x="243843" y="72796"/>
                </a:lnTo>
                <a:lnTo>
                  <a:pt x="151326" y="72796"/>
                </a:lnTo>
                <a:cubicBezTo>
                  <a:pt x="151326" y="88337"/>
                  <a:pt x="155232" y="100207"/>
                  <a:pt x="163040" y="108415"/>
                </a:cubicBezTo>
                <a:cubicBezTo>
                  <a:pt x="170852" y="116623"/>
                  <a:pt x="181648" y="120726"/>
                  <a:pt x="195437" y="120726"/>
                </a:cubicBezTo>
                <a:cubicBezTo>
                  <a:pt x="200372" y="120726"/>
                  <a:pt x="205214" y="120169"/>
                  <a:pt x="209959" y="119056"/>
                </a:cubicBezTo>
                <a:cubicBezTo>
                  <a:pt x="214700" y="117940"/>
                  <a:pt x="218981" y="116507"/>
                  <a:pt x="222807" y="114751"/>
                </a:cubicBezTo>
                <a:cubicBezTo>
                  <a:pt x="226868" y="112922"/>
                  <a:pt x="230295" y="111147"/>
                  <a:pt x="233089" y="109433"/>
                </a:cubicBezTo>
                <a:cubicBezTo>
                  <a:pt x="235876" y="107718"/>
                  <a:pt x="238186" y="106107"/>
                  <a:pt x="240019" y="104591"/>
                </a:cubicBezTo>
                <a:lnTo>
                  <a:pt x="241333" y="104591"/>
                </a:lnTo>
                <a:lnTo>
                  <a:pt x="241333" y="129097"/>
                </a:lnTo>
                <a:cubicBezTo>
                  <a:pt x="238705" y="130133"/>
                  <a:pt x="235440" y="131426"/>
                  <a:pt x="231534" y="132980"/>
                </a:cubicBezTo>
                <a:cubicBezTo>
                  <a:pt x="227627" y="134532"/>
                  <a:pt x="224121" y="135749"/>
                  <a:pt x="221014" y="136628"/>
                </a:cubicBezTo>
                <a:cubicBezTo>
                  <a:pt x="216630" y="137823"/>
                  <a:pt x="212667" y="138737"/>
                  <a:pt x="209120" y="139374"/>
                </a:cubicBezTo>
                <a:cubicBezTo>
                  <a:pt x="205574" y="140011"/>
                  <a:pt x="201092" y="140331"/>
                  <a:pt x="195674" y="140331"/>
                </a:cubicBezTo>
                <a:close/>
                <a:moveTo>
                  <a:pt x="221968" y="55584"/>
                </a:moveTo>
                <a:cubicBezTo>
                  <a:pt x="221811" y="49529"/>
                  <a:pt x="221094" y="44309"/>
                  <a:pt x="219819" y="39923"/>
                </a:cubicBezTo>
                <a:cubicBezTo>
                  <a:pt x="218542" y="35543"/>
                  <a:pt x="216713" y="31835"/>
                  <a:pt x="214323" y="28811"/>
                </a:cubicBezTo>
                <a:cubicBezTo>
                  <a:pt x="211688" y="25460"/>
                  <a:pt x="208325" y="22910"/>
                  <a:pt x="204221" y="21157"/>
                </a:cubicBezTo>
                <a:cubicBezTo>
                  <a:pt x="200117" y="19404"/>
                  <a:pt x="195034" y="18529"/>
                  <a:pt x="188979" y="18529"/>
                </a:cubicBezTo>
                <a:cubicBezTo>
                  <a:pt x="183002" y="18529"/>
                  <a:pt x="177922" y="19422"/>
                  <a:pt x="173740" y="21215"/>
                </a:cubicBezTo>
                <a:cubicBezTo>
                  <a:pt x="169556" y="23007"/>
                  <a:pt x="165752" y="25621"/>
                  <a:pt x="162324" y="29048"/>
                </a:cubicBezTo>
                <a:cubicBezTo>
                  <a:pt x="158976" y="32555"/>
                  <a:pt x="156431" y="36439"/>
                  <a:pt x="154673" y="40702"/>
                </a:cubicBezTo>
                <a:cubicBezTo>
                  <a:pt x="152921" y="44968"/>
                  <a:pt x="151808" y="49929"/>
                  <a:pt x="151326" y="55584"/>
                </a:cubicBezTo>
                <a:close/>
                <a:moveTo>
                  <a:pt x="369946" y="137224"/>
                </a:moveTo>
                <a:lnTo>
                  <a:pt x="347476" y="137224"/>
                </a:lnTo>
                <a:lnTo>
                  <a:pt x="347476" y="22593"/>
                </a:lnTo>
                <a:lnTo>
                  <a:pt x="301579" y="22593"/>
                </a:lnTo>
                <a:cubicBezTo>
                  <a:pt x="301334" y="29207"/>
                  <a:pt x="301097" y="35565"/>
                  <a:pt x="300855" y="41660"/>
                </a:cubicBezTo>
                <a:cubicBezTo>
                  <a:pt x="300618" y="47754"/>
                  <a:pt x="300381" y="53273"/>
                  <a:pt x="300139" y="58211"/>
                </a:cubicBezTo>
                <a:cubicBezTo>
                  <a:pt x="299661" y="70722"/>
                  <a:pt x="298842" y="81201"/>
                  <a:pt x="297690" y="89648"/>
                </a:cubicBezTo>
                <a:cubicBezTo>
                  <a:pt x="296535" y="98094"/>
                  <a:pt x="295081" y="104871"/>
                  <a:pt x="293328" y="109973"/>
                </a:cubicBezTo>
                <a:cubicBezTo>
                  <a:pt x="291574" y="115229"/>
                  <a:pt x="289641" y="119333"/>
                  <a:pt x="287532" y="122282"/>
                </a:cubicBezTo>
                <a:cubicBezTo>
                  <a:pt x="285422" y="125229"/>
                  <a:pt x="283050" y="127898"/>
                  <a:pt x="280419" y="130292"/>
                </a:cubicBezTo>
                <a:cubicBezTo>
                  <a:pt x="277707" y="132682"/>
                  <a:pt x="274799" y="134475"/>
                  <a:pt x="271691" y="135670"/>
                </a:cubicBezTo>
                <a:cubicBezTo>
                  <a:pt x="268585" y="136865"/>
                  <a:pt x="265082" y="137462"/>
                  <a:pt x="261176" y="137462"/>
                </a:cubicBezTo>
                <a:cubicBezTo>
                  <a:pt x="259902" y="137462"/>
                  <a:pt x="258263" y="137423"/>
                  <a:pt x="256273" y="137344"/>
                </a:cubicBezTo>
                <a:cubicBezTo>
                  <a:pt x="254278" y="137261"/>
                  <a:pt x="252889" y="137224"/>
                  <a:pt x="252090" y="137224"/>
                </a:cubicBezTo>
                <a:lnTo>
                  <a:pt x="252090" y="117619"/>
                </a:lnTo>
                <a:lnTo>
                  <a:pt x="253285" y="117619"/>
                </a:lnTo>
                <a:cubicBezTo>
                  <a:pt x="253842" y="117619"/>
                  <a:pt x="254423" y="117659"/>
                  <a:pt x="255020" y="117738"/>
                </a:cubicBezTo>
                <a:cubicBezTo>
                  <a:pt x="255618" y="117820"/>
                  <a:pt x="256313" y="117861"/>
                  <a:pt x="257108" y="117861"/>
                </a:cubicBezTo>
                <a:cubicBezTo>
                  <a:pt x="259020" y="117861"/>
                  <a:pt x="260895" y="117580"/>
                  <a:pt x="262731" y="117021"/>
                </a:cubicBezTo>
                <a:cubicBezTo>
                  <a:pt x="264560" y="116464"/>
                  <a:pt x="266195" y="115430"/>
                  <a:pt x="267631" y="113915"/>
                </a:cubicBezTo>
                <a:cubicBezTo>
                  <a:pt x="271612" y="110009"/>
                  <a:pt x="274522" y="103180"/>
                  <a:pt x="276353" y="93414"/>
                </a:cubicBezTo>
                <a:cubicBezTo>
                  <a:pt x="278186" y="83653"/>
                  <a:pt x="279501" y="70006"/>
                  <a:pt x="280295" y="52477"/>
                </a:cubicBezTo>
                <a:cubicBezTo>
                  <a:pt x="280617" y="45943"/>
                  <a:pt x="280915" y="38210"/>
                  <a:pt x="281196" y="29286"/>
                </a:cubicBezTo>
                <a:cubicBezTo>
                  <a:pt x="281476" y="20358"/>
                  <a:pt x="281736" y="11836"/>
                  <a:pt x="281973" y="3704"/>
                </a:cubicBezTo>
                <a:lnTo>
                  <a:pt x="369946" y="3704"/>
                </a:lnTo>
                <a:close/>
                <a:moveTo>
                  <a:pt x="512309" y="70528"/>
                </a:moveTo>
                <a:cubicBezTo>
                  <a:pt x="512309" y="92999"/>
                  <a:pt x="506890" y="110344"/>
                  <a:pt x="496054" y="122577"/>
                </a:cubicBezTo>
                <a:cubicBezTo>
                  <a:pt x="485219" y="134809"/>
                  <a:pt x="470793" y="140929"/>
                  <a:pt x="452783" y="140929"/>
                </a:cubicBezTo>
                <a:cubicBezTo>
                  <a:pt x="434217" y="140929"/>
                  <a:pt x="419612" y="134615"/>
                  <a:pt x="408978" y="121978"/>
                </a:cubicBezTo>
                <a:cubicBezTo>
                  <a:pt x="398336" y="109351"/>
                  <a:pt x="393016" y="92199"/>
                  <a:pt x="393016" y="70528"/>
                </a:cubicBezTo>
                <a:cubicBezTo>
                  <a:pt x="393016" y="48212"/>
                  <a:pt x="398494" y="30881"/>
                  <a:pt x="409453" y="18529"/>
                </a:cubicBezTo>
                <a:cubicBezTo>
                  <a:pt x="420412" y="6177"/>
                  <a:pt x="434851" y="0"/>
                  <a:pt x="452783" y="0"/>
                </a:cubicBezTo>
                <a:cubicBezTo>
                  <a:pt x="470793" y="0"/>
                  <a:pt x="485219" y="6155"/>
                  <a:pt x="496054" y="18468"/>
                </a:cubicBezTo>
                <a:cubicBezTo>
                  <a:pt x="506890" y="30779"/>
                  <a:pt x="512309" y="48131"/>
                  <a:pt x="512309" y="70528"/>
                </a:cubicBezTo>
                <a:close/>
                <a:moveTo>
                  <a:pt x="489121" y="70528"/>
                </a:moveTo>
                <a:cubicBezTo>
                  <a:pt x="489121" y="53233"/>
                  <a:pt x="485974" y="40385"/>
                  <a:pt x="479678" y="31975"/>
                </a:cubicBezTo>
                <a:cubicBezTo>
                  <a:pt x="473385" y="23566"/>
                  <a:pt x="464418" y="19365"/>
                  <a:pt x="452783" y="19365"/>
                </a:cubicBezTo>
                <a:cubicBezTo>
                  <a:pt x="441069" y="19365"/>
                  <a:pt x="432043" y="23566"/>
                  <a:pt x="425707" y="31975"/>
                </a:cubicBezTo>
                <a:cubicBezTo>
                  <a:pt x="419375" y="40385"/>
                  <a:pt x="416207" y="53233"/>
                  <a:pt x="416207" y="70528"/>
                </a:cubicBezTo>
                <a:cubicBezTo>
                  <a:pt x="416207" y="87260"/>
                  <a:pt x="419375" y="99946"/>
                  <a:pt x="425707" y="108594"/>
                </a:cubicBezTo>
                <a:cubicBezTo>
                  <a:pt x="432043" y="117241"/>
                  <a:pt x="441069" y="121564"/>
                  <a:pt x="452783" y="121564"/>
                </a:cubicBezTo>
                <a:cubicBezTo>
                  <a:pt x="464335" y="121564"/>
                  <a:pt x="473284" y="117320"/>
                  <a:pt x="479617" y="108835"/>
                </a:cubicBezTo>
                <a:cubicBezTo>
                  <a:pt x="485953" y="100350"/>
                  <a:pt x="489121" y="87578"/>
                  <a:pt x="489121" y="70528"/>
                </a:cubicBezTo>
                <a:close/>
                <a:moveTo>
                  <a:pt x="640090" y="96822"/>
                </a:moveTo>
                <a:cubicBezTo>
                  <a:pt x="640090" y="103276"/>
                  <a:pt x="638856" y="108994"/>
                  <a:pt x="636386" y="113972"/>
                </a:cubicBezTo>
                <a:cubicBezTo>
                  <a:pt x="633913" y="118954"/>
                  <a:pt x="630528" y="123116"/>
                  <a:pt x="626223" y="126464"/>
                </a:cubicBezTo>
                <a:cubicBezTo>
                  <a:pt x="620805" y="130686"/>
                  <a:pt x="615128" y="133539"/>
                  <a:pt x="609192" y="135011"/>
                </a:cubicBezTo>
                <a:cubicBezTo>
                  <a:pt x="603255" y="136487"/>
                  <a:pt x="596142" y="137224"/>
                  <a:pt x="587855" y="137224"/>
                </a:cubicBezTo>
                <a:lnTo>
                  <a:pt x="535381" y="137224"/>
                </a:lnTo>
                <a:lnTo>
                  <a:pt x="535381" y="3704"/>
                </a:lnTo>
                <a:lnTo>
                  <a:pt x="584388" y="3704"/>
                </a:lnTo>
                <a:cubicBezTo>
                  <a:pt x="594191" y="3704"/>
                  <a:pt x="601361" y="4007"/>
                  <a:pt x="605904" y="4605"/>
                </a:cubicBezTo>
                <a:cubicBezTo>
                  <a:pt x="610449" y="5202"/>
                  <a:pt x="614952" y="6736"/>
                  <a:pt x="619412" y="9205"/>
                </a:cubicBezTo>
                <a:cubicBezTo>
                  <a:pt x="624110" y="11754"/>
                  <a:pt x="627581" y="15146"/>
                  <a:pt x="629812" y="19365"/>
                </a:cubicBezTo>
                <a:cubicBezTo>
                  <a:pt x="632045" y="23591"/>
                  <a:pt x="633157" y="28609"/>
                  <a:pt x="633157" y="34427"/>
                </a:cubicBezTo>
                <a:cubicBezTo>
                  <a:pt x="633157" y="40799"/>
                  <a:pt x="631403" y="46516"/>
                  <a:pt x="627901" y="51577"/>
                </a:cubicBezTo>
                <a:cubicBezTo>
                  <a:pt x="624390" y="56639"/>
                  <a:pt x="619732" y="60562"/>
                  <a:pt x="613915" y="63353"/>
                </a:cubicBezTo>
                <a:lnTo>
                  <a:pt x="614512" y="64188"/>
                </a:lnTo>
                <a:cubicBezTo>
                  <a:pt x="621763" y="66025"/>
                  <a:pt x="627840" y="69728"/>
                  <a:pt x="632739" y="75305"/>
                </a:cubicBezTo>
                <a:cubicBezTo>
                  <a:pt x="637639" y="80885"/>
                  <a:pt x="640090" y="88057"/>
                  <a:pt x="640090" y="96822"/>
                </a:cubicBezTo>
                <a:close/>
                <a:moveTo>
                  <a:pt x="610084" y="37894"/>
                </a:moveTo>
                <a:cubicBezTo>
                  <a:pt x="610084" y="34866"/>
                  <a:pt x="609587" y="32237"/>
                  <a:pt x="608594" y="30006"/>
                </a:cubicBezTo>
                <a:cubicBezTo>
                  <a:pt x="607593" y="27773"/>
                  <a:pt x="605865" y="26021"/>
                  <a:pt x="603392" y="24743"/>
                </a:cubicBezTo>
                <a:cubicBezTo>
                  <a:pt x="600527" y="23227"/>
                  <a:pt x="597319" y="22334"/>
                  <a:pt x="593769" y="22053"/>
                </a:cubicBezTo>
                <a:cubicBezTo>
                  <a:pt x="590224" y="21773"/>
                  <a:pt x="585306" y="21635"/>
                  <a:pt x="579010" y="21635"/>
                </a:cubicBezTo>
                <a:lnTo>
                  <a:pt x="557615" y="21635"/>
                </a:lnTo>
                <a:lnTo>
                  <a:pt x="557615" y="58211"/>
                </a:lnTo>
                <a:lnTo>
                  <a:pt x="583430" y="58211"/>
                </a:lnTo>
                <a:cubicBezTo>
                  <a:pt x="588931" y="58211"/>
                  <a:pt x="592837" y="57956"/>
                  <a:pt x="595149" y="57434"/>
                </a:cubicBezTo>
                <a:cubicBezTo>
                  <a:pt x="597456" y="56916"/>
                  <a:pt x="600008" y="55821"/>
                  <a:pt x="602794" y="54151"/>
                </a:cubicBezTo>
                <a:cubicBezTo>
                  <a:pt x="605426" y="52556"/>
                  <a:pt x="607298" y="50403"/>
                  <a:pt x="608414" y="47693"/>
                </a:cubicBezTo>
                <a:cubicBezTo>
                  <a:pt x="609526" y="44982"/>
                  <a:pt x="610084" y="41717"/>
                  <a:pt x="610084" y="37894"/>
                </a:cubicBezTo>
                <a:close/>
                <a:moveTo>
                  <a:pt x="616902" y="96942"/>
                </a:moveTo>
                <a:cubicBezTo>
                  <a:pt x="616902" y="92401"/>
                  <a:pt x="616245" y="88755"/>
                  <a:pt x="614930" y="86004"/>
                </a:cubicBezTo>
                <a:cubicBezTo>
                  <a:pt x="613616" y="83257"/>
                  <a:pt x="610725" y="80802"/>
                  <a:pt x="606261" y="78654"/>
                </a:cubicBezTo>
                <a:cubicBezTo>
                  <a:pt x="603475" y="77300"/>
                  <a:pt x="600486" y="76464"/>
                  <a:pt x="597297" y="76144"/>
                </a:cubicBezTo>
                <a:cubicBezTo>
                  <a:pt x="594111" y="75823"/>
                  <a:pt x="589687" y="75665"/>
                  <a:pt x="584027" y="75665"/>
                </a:cubicBezTo>
                <a:lnTo>
                  <a:pt x="557615" y="75665"/>
                </a:lnTo>
                <a:lnTo>
                  <a:pt x="557615" y="119293"/>
                </a:lnTo>
                <a:lnTo>
                  <a:pt x="577098" y="119293"/>
                </a:lnTo>
                <a:cubicBezTo>
                  <a:pt x="585143" y="119293"/>
                  <a:pt x="591401" y="118973"/>
                  <a:pt x="595865" y="118336"/>
                </a:cubicBezTo>
                <a:cubicBezTo>
                  <a:pt x="600325" y="117702"/>
                  <a:pt x="604148" y="116425"/>
                  <a:pt x="607338" y="114512"/>
                </a:cubicBezTo>
                <a:cubicBezTo>
                  <a:pt x="610686" y="112442"/>
                  <a:pt x="613115" y="110048"/>
                  <a:pt x="614632" y="107338"/>
                </a:cubicBezTo>
                <a:cubicBezTo>
                  <a:pt x="616147" y="104626"/>
                  <a:pt x="616902" y="101164"/>
                  <a:pt x="616902" y="96942"/>
                </a:cubicBezTo>
                <a:close/>
                <a:moveTo>
                  <a:pt x="721728" y="140331"/>
                </a:moveTo>
                <a:cubicBezTo>
                  <a:pt x="700452" y="140331"/>
                  <a:pt x="683938" y="134330"/>
                  <a:pt x="672184" y="122339"/>
                </a:cubicBezTo>
                <a:cubicBezTo>
                  <a:pt x="660430" y="110344"/>
                  <a:pt x="654552" y="93312"/>
                  <a:pt x="654552" y="71244"/>
                </a:cubicBezTo>
                <a:cubicBezTo>
                  <a:pt x="654552" y="49489"/>
                  <a:pt x="660246" y="32177"/>
                  <a:pt x="671645" y="19304"/>
                </a:cubicBezTo>
                <a:cubicBezTo>
                  <a:pt x="683039" y="6437"/>
                  <a:pt x="697939" y="0"/>
                  <a:pt x="716346" y="0"/>
                </a:cubicBezTo>
                <a:cubicBezTo>
                  <a:pt x="724637" y="0"/>
                  <a:pt x="731970" y="1195"/>
                  <a:pt x="738345" y="3585"/>
                </a:cubicBezTo>
                <a:cubicBezTo>
                  <a:pt x="744718" y="5980"/>
                  <a:pt x="750293" y="9724"/>
                  <a:pt x="755075" y="14825"/>
                </a:cubicBezTo>
                <a:cubicBezTo>
                  <a:pt x="759859" y="19922"/>
                  <a:pt x="763528" y="26158"/>
                  <a:pt x="766073" y="33530"/>
                </a:cubicBezTo>
                <a:cubicBezTo>
                  <a:pt x="768622" y="40900"/>
                  <a:pt x="769899" y="49925"/>
                  <a:pt x="769899" y="60603"/>
                </a:cubicBezTo>
                <a:lnTo>
                  <a:pt x="769899" y="72796"/>
                </a:lnTo>
                <a:lnTo>
                  <a:pt x="677380" y="72796"/>
                </a:lnTo>
                <a:cubicBezTo>
                  <a:pt x="677380" y="88337"/>
                  <a:pt x="681285" y="100207"/>
                  <a:pt x="689097" y="108415"/>
                </a:cubicBezTo>
                <a:cubicBezTo>
                  <a:pt x="696906" y="116623"/>
                  <a:pt x="707706" y="120726"/>
                  <a:pt x="721489" y="120726"/>
                </a:cubicBezTo>
                <a:cubicBezTo>
                  <a:pt x="726430" y="120726"/>
                  <a:pt x="731271" y="120169"/>
                  <a:pt x="736012" y="119056"/>
                </a:cubicBezTo>
                <a:cubicBezTo>
                  <a:pt x="740754" y="117940"/>
                  <a:pt x="745038" y="116507"/>
                  <a:pt x="748861" y="114751"/>
                </a:cubicBezTo>
                <a:cubicBezTo>
                  <a:pt x="752926" y="112922"/>
                  <a:pt x="756352" y="111147"/>
                  <a:pt x="759143" y="109433"/>
                </a:cubicBezTo>
                <a:cubicBezTo>
                  <a:pt x="761929" y="107718"/>
                  <a:pt x="764244" y="106107"/>
                  <a:pt x="766073" y="104591"/>
                </a:cubicBezTo>
                <a:lnTo>
                  <a:pt x="767390" y="104591"/>
                </a:lnTo>
                <a:lnTo>
                  <a:pt x="767390" y="129097"/>
                </a:lnTo>
                <a:cubicBezTo>
                  <a:pt x="764758" y="130133"/>
                  <a:pt x="761493" y="131426"/>
                  <a:pt x="757591" y="132980"/>
                </a:cubicBezTo>
                <a:cubicBezTo>
                  <a:pt x="753686" y="134532"/>
                  <a:pt x="750175" y="135749"/>
                  <a:pt x="747068" y="136628"/>
                </a:cubicBezTo>
                <a:cubicBezTo>
                  <a:pt x="742687" y="137823"/>
                  <a:pt x="738724" y="138737"/>
                  <a:pt x="735178" y="139374"/>
                </a:cubicBezTo>
                <a:cubicBezTo>
                  <a:pt x="731628" y="140011"/>
                  <a:pt x="727146" y="140331"/>
                  <a:pt x="721728" y="140331"/>
                </a:cubicBezTo>
                <a:close/>
                <a:moveTo>
                  <a:pt x="748026" y="55584"/>
                </a:moveTo>
                <a:cubicBezTo>
                  <a:pt x="747868" y="49529"/>
                  <a:pt x="747151" y="44309"/>
                  <a:pt x="745872" y="39923"/>
                </a:cubicBezTo>
                <a:cubicBezTo>
                  <a:pt x="744598" y="35543"/>
                  <a:pt x="742766" y="31835"/>
                  <a:pt x="740376" y="28811"/>
                </a:cubicBezTo>
                <a:cubicBezTo>
                  <a:pt x="737744" y="25460"/>
                  <a:pt x="734377" y="22910"/>
                  <a:pt x="730274" y="21157"/>
                </a:cubicBezTo>
                <a:cubicBezTo>
                  <a:pt x="726169" y="19404"/>
                  <a:pt x="721091" y="18529"/>
                  <a:pt x="715032" y="18529"/>
                </a:cubicBezTo>
                <a:cubicBezTo>
                  <a:pt x="709056" y="18529"/>
                  <a:pt x="703976" y="19422"/>
                  <a:pt x="699793" y="21215"/>
                </a:cubicBezTo>
                <a:cubicBezTo>
                  <a:pt x="695610" y="23007"/>
                  <a:pt x="691805" y="25621"/>
                  <a:pt x="688377" y="29048"/>
                </a:cubicBezTo>
                <a:cubicBezTo>
                  <a:pt x="685033" y="32555"/>
                  <a:pt x="682484" y="36439"/>
                  <a:pt x="680731" y="40702"/>
                </a:cubicBezTo>
                <a:cubicBezTo>
                  <a:pt x="678978" y="44968"/>
                  <a:pt x="677861" y="49929"/>
                  <a:pt x="677380" y="55584"/>
                </a:cubicBezTo>
                <a:close/>
                <a:moveTo>
                  <a:pt x="900064" y="137224"/>
                </a:moveTo>
                <a:lnTo>
                  <a:pt x="872097" y="137224"/>
                </a:lnTo>
                <a:lnTo>
                  <a:pt x="826315" y="75665"/>
                </a:lnTo>
                <a:lnTo>
                  <a:pt x="815080" y="75665"/>
                </a:lnTo>
                <a:lnTo>
                  <a:pt x="815080" y="137224"/>
                </a:lnTo>
                <a:lnTo>
                  <a:pt x="792608" y="137224"/>
                </a:lnTo>
                <a:lnTo>
                  <a:pt x="792608" y="3704"/>
                </a:lnTo>
                <a:lnTo>
                  <a:pt x="815080" y="3704"/>
                </a:lnTo>
                <a:lnTo>
                  <a:pt x="815080" y="61798"/>
                </a:lnTo>
                <a:cubicBezTo>
                  <a:pt x="820898" y="61718"/>
                  <a:pt x="825854" y="60501"/>
                  <a:pt x="829961" y="58151"/>
                </a:cubicBezTo>
                <a:cubicBezTo>
                  <a:pt x="834066" y="55803"/>
                  <a:pt x="837551" y="51239"/>
                  <a:pt x="840420" y="44468"/>
                </a:cubicBezTo>
                <a:cubicBezTo>
                  <a:pt x="841295" y="42472"/>
                  <a:pt x="842274" y="40161"/>
                  <a:pt x="843350" y="37533"/>
                </a:cubicBezTo>
                <a:cubicBezTo>
                  <a:pt x="844427" y="34906"/>
                  <a:pt x="845280" y="32594"/>
                  <a:pt x="845917" y="30603"/>
                </a:cubicBezTo>
                <a:cubicBezTo>
                  <a:pt x="849427" y="20801"/>
                  <a:pt x="854287" y="13867"/>
                  <a:pt x="860504" y="9799"/>
                </a:cubicBezTo>
                <a:cubicBezTo>
                  <a:pt x="866718" y="5739"/>
                  <a:pt x="874806" y="3704"/>
                  <a:pt x="884765" y="3704"/>
                </a:cubicBezTo>
                <a:lnTo>
                  <a:pt x="890863" y="3704"/>
                </a:lnTo>
                <a:lnTo>
                  <a:pt x="890863" y="23069"/>
                </a:lnTo>
                <a:lnTo>
                  <a:pt x="885722" y="23069"/>
                </a:lnTo>
                <a:cubicBezTo>
                  <a:pt x="879426" y="23069"/>
                  <a:pt x="874706" y="24365"/>
                  <a:pt x="871557" y="26957"/>
                </a:cubicBezTo>
                <a:cubicBezTo>
                  <a:pt x="868406" y="29545"/>
                  <a:pt x="865760" y="34268"/>
                  <a:pt x="863607" y="41119"/>
                </a:cubicBezTo>
                <a:cubicBezTo>
                  <a:pt x="861375" y="48057"/>
                  <a:pt x="858747" y="53453"/>
                  <a:pt x="855720" y="57316"/>
                </a:cubicBezTo>
                <a:cubicBezTo>
                  <a:pt x="852696" y="61182"/>
                  <a:pt x="849344" y="64149"/>
                  <a:pt x="845679" y="66225"/>
                </a:cubicBezTo>
                <a:close/>
                <a:moveTo>
                  <a:pt x="989114" y="104349"/>
                </a:moveTo>
                <a:lnTo>
                  <a:pt x="989114" y="67298"/>
                </a:lnTo>
                <a:cubicBezTo>
                  <a:pt x="983775" y="67777"/>
                  <a:pt x="977025" y="68433"/>
                  <a:pt x="968856" y="69268"/>
                </a:cubicBezTo>
                <a:cubicBezTo>
                  <a:pt x="960689" y="70106"/>
                  <a:pt x="954094" y="71280"/>
                  <a:pt x="949071" y="72796"/>
                </a:cubicBezTo>
                <a:cubicBezTo>
                  <a:pt x="943096" y="74627"/>
                  <a:pt x="938159" y="77439"/>
                  <a:pt x="934254" y="81223"/>
                </a:cubicBezTo>
                <a:cubicBezTo>
                  <a:pt x="930348" y="85010"/>
                  <a:pt x="928393" y="90288"/>
                  <a:pt x="928393" y="97059"/>
                </a:cubicBezTo>
                <a:cubicBezTo>
                  <a:pt x="928393" y="104714"/>
                  <a:pt x="930546" y="110487"/>
                  <a:pt x="934851" y="114394"/>
                </a:cubicBezTo>
                <a:cubicBezTo>
                  <a:pt x="939154" y="118299"/>
                  <a:pt x="945450" y="120251"/>
                  <a:pt x="953737" y="120251"/>
                </a:cubicBezTo>
                <a:cubicBezTo>
                  <a:pt x="960825" y="120251"/>
                  <a:pt x="967241" y="118713"/>
                  <a:pt x="972983" y="115646"/>
                </a:cubicBezTo>
                <a:cubicBezTo>
                  <a:pt x="978718" y="112583"/>
                  <a:pt x="984096" y="108813"/>
                  <a:pt x="989114" y="104349"/>
                </a:cubicBezTo>
                <a:close/>
                <a:moveTo>
                  <a:pt x="989114" y="122998"/>
                </a:moveTo>
                <a:cubicBezTo>
                  <a:pt x="987282" y="124352"/>
                  <a:pt x="984830" y="126245"/>
                  <a:pt x="981766" y="128675"/>
                </a:cubicBezTo>
                <a:cubicBezTo>
                  <a:pt x="978699" y="131108"/>
                  <a:pt x="975730" y="133041"/>
                  <a:pt x="972861" y="134475"/>
                </a:cubicBezTo>
                <a:cubicBezTo>
                  <a:pt x="968875" y="136544"/>
                  <a:pt x="965030" y="138139"/>
                  <a:pt x="961325" y="139255"/>
                </a:cubicBezTo>
                <a:cubicBezTo>
                  <a:pt x="957622" y="140368"/>
                  <a:pt x="952423" y="140929"/>
                  <a:pt x="945727" y="140929"/>
                </a:cubicBezTo>
                <a:cubicBezTo>
                  <a:pt x="940229" y="140929"/>
                  <a:pt x="935010" y="139893"/>
                  <a:pt x="930070" y="137823"/>
                </a:cubicBezTo>
                <a:cubicBezTo>
                  <a:pt x="925128" y="135749"/>
                  <a:pt x="920783" y="132841"/>
                  <a:pt x="917039" y="129097"/>
                </a:cubicBezTo>
                <a:cubicBezTo>
                  <a:pt x="913453" y="125431"/>
                  <a:pt x="910588" y="120906"/>
                  <a:pt x="908435" y="115528"/>
                </a:cubicBezTo>
                <a:cubicBezTo>
                  <a:pt x="906282" y="110149"/>
                  <a:pt x="905205" y="104475"/>
                  <a:pt x="905205" y="98496"/>
                </a:cubicBezTo>
                <a:cubicBezTo>
                  <a:pt x="905205" y="89251"/>
                  <a:pt x="907160" y="81381"/>
                  <a:pt x="911066" y="74887"/>
                </a:cubicBezTo>
                <a:cubicBezTo>
                  <a:pt x="914969" y="68389"/>
                  <a:pt x="921146" y="63234"/>
                  <a:pt x="929592" y="59407"/>
                </a:cubicBezTo>
                <a:cubicBezTo>
                  <a:pt x="937084" y="55980"/>
                  <a:pt x="945925" y="53612"/>
                  <a:pt x="956127" y="52293"/>
                </a:cubicBezTo>
                <a:cubicBezTo>
                  <a:pt x="966326" y="50980"/>
                  <a:pt x="977321" y="50003"/>
                  <a:pt x="989114" y="49371"/>
                </a:cubicBezTo>
                <a:lnTo>
                  <a:pt x="989114" y="45065"/>
                </a:lnTo>
                <a:cubicBezTo>
                  <a:pt x="989114" y="39806"/>
                  <a:pt x="988315" y="35561"/>
                  <a:pt x="986724" y="32335"/>
                </a:cubicBezTo>
                <a:cubicBezTo>
                  <a:pt x="985133" y="29106"/>
                  <a:pt x="982900" y="26615"/>
                  <a:pt x="980031" y="24861"/>
                </a:cubicBezTo>
                <a:cubicBezTo>
                  <a:pt x="977162" y="23033"/>
                  <a:pt x="973660" y="21812"/>
                  <a:pt x="969515" y="21215"/>
                </a:cubicBezTo>
                <a:cubicBezTo>
                  <a:pt x="965373" y="20617"/>
                  <a:pt x="961105" y="20322"/>
                  <a:pt x="956725" y="20322"/>
                </a:cubicBezTo>
                <a:cubicBezTo>
                  <a:pt x="951545" y="20322"/>
                  <a:pt x="945450" y="21096"/>
                  <a:pt x="938437" y="22652"/>
                </a:cubicBezTo>
                <a:cubicBezTo>
                  <a:pt x="931424" y="24202"/>
                  <a:pt x="924412" y="26460"/>
                  <a:pt x="917398" y="29408"/>
                </a:cubicBezTo>
                <a:lnTo>
                  <a:pt x="916084" y="29408"/>
                </a:lnTo>
                <a:lnTo>
                  <a:pt x="916084" y="6577"/>
                </a:lnTo>
                <a:cubicBezTo>
                  <a:pt x="920228" y="5382"/>
                  <a:pt x="926164" y="4067"/>
                  <a:pt x="933893" y="2631"/>
                </a:cubicBezTo>
                <a:cubicBezTo>
                  <a:pt x="941623" y="1195"/>
                  <a:pt x="949273" y="479"/>
                  <a:pt x="956843" y="479"/>
                </a:cubicBezTo>
                <a:cubicBezTo>
                  <a:pt x="966005" y="479"/>
                  <a:pt x="973734" y="1195"/>
                  <a:pt x="980031" y="2631"/>
                </a:cubicBezTo>
                <a:cubicBezTo>
                  <a:pt x="986328" y="4067"/>
                  <a:pt x="991983" y="6660"/>
                  <a:pt x="997006" y="10400"/>
                </a:cubicBezTo>
                <a:cubicBezTo>
                  <a:pt x="1001869" y="14069"/>
                  <a:pt x="1005491" y="18806"/>
                  <a:pt x="1007885" y="24624"/>
                </a:cubicBezTo>
                <a:cubicBezTo>
                  <a:pt x="1010275" y="30442"/>
                  <a:pt x="1011470" y="37533"/>
                  <a:pt x="1011470" y="45904"/>
                </a:cubicBezTo>
                <a:lnTo>
                  <a:pt x="1011470" y="137224"/>
                </a:lnTo>
                <a:lnTo>
                  <a:pt x="989114" y="1372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34591" y="4110876"/>
            <a:ext cx="248683" cy="236135"/>
          </a:xfrm>
          <a:custGeom>
            <a:avLst/>
            <a:gdLst/>
            <a:ahLst/>
            <a:cxnLst/>
            <a:rect l="l" t="t" r="r" b="b"/>
            <a:pathLst>
              <a:path w="248683" h="236135">
                <a:moveTo>
                  <a:pt x="242407" y="0"/>
                </a:moveTo>
                <a:lnTo>
                  <a:pt x="248684" y="8969"/>
                </a:lnTo>
                <a:cubicBezTo>
                  <a:pt x="223107" y="28215"/>
                  <a:pt x="194656" y="57857"/>
                  <a:pt x="163339" y="97900"/>
                </a:cubicBezTo>
                <a:cubicBezTo>
                  <a:pt x="132023" y="137943"/>
                  <a:pt x="108116" y="175354"/>
                  <a:pt x="91620" y="210140"/>
                </a:cubicBezTo>
                <a:lnTo>
                  <a:pt x="78354" y="219101"/>
                </a:lnTo>
                <a:cubicBezTo>
                  <a:pt x="67356" y="226754"/>
                  <a:pt x="59882" y="232429"/>
                  <a:pt x="55940" y="236136"/>
                </a:cubicBezTo>
                <a:cubicBezTo>
                  <a:pt x="54386" y="230517"/>
                  <a:pt x="50980" y="221311"/>
                  <a:pt x="45720" y="208525"/>
                </a:cubicBezTo>
                <a:lnTo>
                  <a:pt x="40701" y="196871"/>
                </a:lnTo>
                <a:cubicBezTo>
                  <a:pt x="33527" y="180135"/>
                  <a:pt x="26864" y="167765"/>
                  <a:pt x="20708" y="159755"/>
                </a:cubicBezTo>
                <a:cubicBezTo>
                  <a:pt x="14551" y="151745"/>
                  <a:pt x="7650" y="146428"/>
                  <a:pt x="0" y="143797"/>
                </a:cubicBezTo>
                <a:cubicBezTo>
                  <a:pt x="12910" y="130171"/>
                  <a:pt x="24739" y="123358"/>
                  <a:pt x="35500" y="123358"/>
                </a:cubicBezTo>
                <a:cubicBezTo>
                  <a:pt x="44702" y="123358"/>
                  <a:pt x="54922" y="135847"/>
                  <a:pt x="66161" y="160831"/>
                </a:cubicBezTo>
                <a:lnTo>
                  <a:pt x="71720" y="173381"/>
                </a:lnTo>
                <a:cubicBezTo>
                  <a:pt x="91919" y="139315"/>
                  <a:pt x="117856" y="106204"/>
                  <a:pt x="149533" y="74049"/>
                </a:cubicBezTo>
                <a:cubicBezTo>
                  <a:pt x="181207" y="41894"/>
                  <a:pt x="212163" y="17216"/>
                  <a:pt x="242407" y="0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07832" y="4196461"/>
            <a:ext cx="695786" cy="199259"/>
          </a:xfrm>
          <a:custGeom>
            <a:avLst/>
            <a:gdLst/>
            <a:ahLst/>
            <a:cxnLst/>
            <a:rect l="l" t="t" r="r" b="b"/>
            <a:pathLst>
              <a:path w="695786" h="199259">
                <a:moveTo>
                  <a:pt x="123832" y="195554"/>
                </a:moveTo>
                <a:lnTo>
                  <a:pt x="101602" y="195554"/>
                </a:lnTo>
                <a:lnTo>
                  <a:pt x="101602" y="90608"/>
                </a:lnTo>
                <a:lnTo>
                  <a:pt x="69567" y="158737"/>
                </a:lnTo>
                <a:lnTo>
                  <a:pt x="52831" y="158737"/>
                </a:lnTo>
                <a:lnTo>
                  <a:pt x="21039" y="90608"/>
                </a:lnTo>
                <a:lnTo>
                  <a:pt x="21039" y="195554"/>
                </a:lnTo>
                <a:lnTo>
                  <a:pt x="0" y="195554"/>
                </a:lnTo>
                <a:lnTo>
                  <a:pt x="0" y="62038"/>
                </a:lnTo>
                <a:lnTo>
                  <a:pt x="27133" y="62038"/>
                </a:lnTo>
                <a:lnTo>
                  <a:pt x="62277" y="136147"/>
                </a:lnTo>
                <a:lnTo>
                  <a:pt x="96224" y="62038"/>
                </a:lnTo>
                <a:lnTo>
                  <a:pt x="123832" y="62038"/>
                </a:lnTo>
                <a:close/>
                <a:moveTo>
                  <a:pt x="230933" y="162683"/>
                </a:moveTo>
                <a:lnTo>
                  <a:pt x="230933" y="125628"/>
                </a:lnTo>
                <a:cubicBezTo>
                  <a:pt x="225594" y="126107"/>
                  <a:pt x="218844" y="126762"/>
                  <a:pt x="210675" y="127602"/>
                </a:cubicBezTo>
                <a:cubicBezTo>
                  <a:pt x="202504" y="128436"/>
                  <a:pt x="195912" y="129613"/>
                  <a:pt x="190890" y="131128"/>
                </a:cubicBezTo>
                <a:cubicBezTo>
                  <a:pt x="184914" y="132957"/>
                  <a:pt x="179975" y="135769"/>
                  <a:pt x="176069" y="139554"/>
                </a:cubicBezTo>
                <a:cubicBezTo>
                  <a:pt x="172166" y="143341"/>
                  <a:pt x="170212" y="148618"/>
                  <a:pt x="170212" y="155393"/>
                </a:cubicBezTo>
                <a:cubicBezTo>
                  <a:pt x="170212" y="163043"/>
                  <a:pt x="172360" y="168817"/>
                  <a:pt x="176667" y="172724"/>
                </a:cubicBezTo>
                <a:cubicBezTo>
                  <a:pt x="180972" y="176630"/>
                  <a:pt x="187265" y="178581"/>
                  <a:pt x="195556" y="178581"/>
                </a:cubicBezTo>
                <a:cubicBezTo>
                  <a:pt x="202643" y="178581"/>
                  <a:pt x="209060" y="177047"/>
                  <a:pt x="214797" y="173976"/>
                </a:cubicBezTo>
                <a:cubicBezTo>
                  <a:pt x="220537" y="170912"/>
                  <a:pt x="225914" y="167147"/>
                  <a:pt x="230933" y="162683"/>
                </a:cubicBezTo>
                <a:close/>
                <a:moveTo>
                  <a:pt x="230933" y="181328"/>
                </a:moveTo>
                <a:cubicBezTo>
                  <a:pt x="229100" y="182682"/>
                  <a:pt x="226649" y="184575"/>
                  <a:pt x="223585" y="187009"/>
                </a:cubicBezTo>
                <a:cubicBezTo>
                  <a:pt x="220515" y="189438"/>
                  <a:pt x="217548" y="191371"/>
                  <a:pt x="214679" y="192805"/>
                </a:cubicBezTo>
                <a:cubicBezTo>
                  <a:pt x="210694" y="194875"/>
                  <a:pt x="206848" y="196472"/>
                  <a:pt x="203144" y="197585"/>
                </a:cubicBezTo>
                <a:cubicBezTo>
                  <a:pt x="199441" y="198701"/>
                  <a:pt x="194237" y="199259"/>
                  <a:pt x="187542" y="199259"/>
                </a:cubicBezTo>
                <a:cubicBezTo>
                  <a:pt x="182044" y="199259"/>
                  <a:pt x="176824" y="198223"/>
                  <a:pt x="171889" y="196153"/>
                </a:cubicBezTo>
                <a:cubicBezTo>
                  <a:pt x="166946" y="194082"/>
                  <a:pt x="162602" y="191170"/>
                  <a:pt x="158858" y="187426"/>
                </a:cubicBezTo>
                <a:cubicBezTo>
                  <a:pt x="155271" y="183761"/>
                  <a:pt x="152402" y="179236"/>
                  <a:pt x="150253" y="173858"/>
                </a:cubicBezTo>
                <a:cubicBezTo>
                  <a:pt x="148097" y="168479"/>
                  <a:pt x="147024" y="162806"/>
                  <a:pt x="147024" y="156826"/>
                </a:cubicBezTo>
                <a:cubicBezTo>
                  <a:pt x="147024" y="147581"/>
                  <a:pt x="148975" y="139711"/>
                  <a:pt x="152881" y="133218"/>
                </a:cubicBezTo>
                <a:cubicBezTo>
                  <a:pt x="156788" y="126723"/>
                  <a:pt x="162965" y="121564"/>
                  <a:pt x="171410" y="117738"/>
                </a:cubicBezTo>
                <a:cubicBezTo>
                  <a:pt x="178902" y="114310"/>
                  <a:pt x="187744" y="111941"/>
                  <a:pt x="197946" y="110627"/>
                </a:cubicBezTo>
                <a:cubicBezTo>
                  <a:pt x="208145" y="109314"/>
                  <a:pt x="219140" y="108337"/>
                  <a:pt x="230933" y="107701"/>
                </a:cubicBezTo>
                <a:lnTo>
                  <a:pt x="230933" y="103394"/>
                </a:lnTo>
                <a:cubicBezTo>
                  <a:pt x="230933" y="98135"/>
                  <a:pt x="230134" y="93891"/>
                  <a:pt x="228543" y="90665"/>
                </a:cubicBezTo>
                <a:cubicBezTo>
                  <a:pt x="226951" y="87435"/>
                  <a:pt x="224719" y="84949"/>
                  <a:pt x="221850" y="83191"/>
                </a:cubicBezTo>
                <a:cubicBezTo>
                  <a:pt x="218981" y="81362"/>
                  <a:pt x="215478" y="80142"/>
                  <a:pt x="211334" y="79545"/>
                </a:cubicBezTo>
                <a:cubicBezTo>
                  <a:pt x="207188" y="78947"/>
                  <a:pt x="202924" y="78652"/>
                  <a:pt x="198544" y="78652"/>
                </a:cubicBezTo>
                <a:cubicBezTo>
                  <a:pt x="193360" y="78652"/>
                  <a:pt x="187265" y="79425"/>
                  <a:pt x="180252" y="80981"/>
                </a:cubicBezTo>
                <a:cubicBezTo>
                  <a:pt x="173239" y="82533"/>
                  <a:pt x="166230" y="84790"/>
                  <a:pt x="159217" y="87739"/>
                </a:cubicBezTo>
                <a:lnTo>
                  <a:pt x="157903" y="87739"/>
                </a:lnTo>
                <a:lnTo>
                  <a:pt x="157903" y="64907"/>
                </a:lnTo>
                <a:cubicBezTo>
                  <a:pt x="162047" y="63712"/>
                  <a:pt x="167983" y="62397"/>
                  <a:pt x="175712" y="60961"/>
                </a:cubicBezTo>
                <a:cubicBezTo>
                  <a:pt x="183441" y="59525"/>
                  <a:pt x="191092" y="58808"/>
                  <a:pt x="198662" y="58808"/>
                </a:cubicBezTo>
                <a:cubicBezTo>
                  <a:pt x="207824" y="58808"/>
                  <a:pt x="215553" y="59525"/>
                  <a:pt x="221850" y="60961"/>
                </a:cubicBezTo>
                <a:cubicBezTo>
                  <a:pt x="228146" y="62397"/>
                  <a:pt x="233802" y="64989"/>
                  <a:pt x="238825" y="68733"/>
                </a:cubicBezTo>
                <a:cubicBezTo>
                  <a:pt x="243684" y="72399"/>
                  <a:pt x="247309" y="77136"/>
                  <a:pt x="249703" y="82953"/>
                </a:cubicBezTo>
                <a:cubicBezTo>
                  <a:pt x="252094" y="88771"/>
                  <a:pt x="253289" y="95863"/>
                  <a:pt x="253289" y="104234"/>
                </a:cubicBezTo>
                <a:lnTo>
                  <a:pt x="253289" y="195554"/>
                </a:lnTo>
                <a:lnTo>
                  <a:pt x="230933" y="195554"/>
                </a:lnTo>
                <a:close/>
                <a:moveTo>
                  <a:pt x="388235" y="195554"/>
                </a:moveTo>
                <a:lnTo>
                  <a:pt x="365764" y="195554"/>
                </a:lnTo>
                <a:lnTo>
                  <a:pt x="365764" y="80924"/>
                </a:lnTo>
                <a:lnTo>
                  <a:pt x="319867" y="80924"/>
                </a:lnTo>
                <a:cubicBezTo>
                  <a:pt x="319622" y="87537"/>
                  <a:pt x="319385" y="93895"/>
                  <a:pt x="319143" y="99989"/>
                </a:cubicBezTo>
                <a:cubicBezTo>
                  <a:pt x="318906" y="106084"/>
                  <a:pt x="318668" y="111606"/>
                  <a:pt x="318427" y="116542"/>
                </a:cubicBezTo>
                <a:cubicBezTo>
                  <a:pt x="317948" y="129052"/>
                  <a:pt x="317131" y="139532"/>
                  <a:pt x="315980" y="147978"/>
                </a:cubicBezTo>
                <a:cubicBezTo>
                  <a:pt x="314824" y="156427"/>
                  <a:pt x="313370" y="163201"/>
                  <a:pt x="311616" y="168303"/>
                </a:cubicBezTo>
                <a:cubicBezTo>
                  <a:pt x="309863" y="173559"/>
                  <a:pt x="307929" y="177663"/>
                  <a:pt x="305820" y="180611"/>
                </a:cubicBezTo>
                <a:cubicBezTo>
                  <a:pt x="303710" y="183559"/>
                  <a:pt x="301338" y="186227"/>
                  <a:pt x="298706" y="188621"/>
                </a:cubicBezTo>
                <a:cubicBezTo>
                  <a:pt x="295996" y="191012"/>
                  <a:pt x="293087" y="192805"/>
                  <a:pt x="289980" y="194000"/>
                </a:cubicBezTo>
                <a:cubicBezTo>
                  <a:pt x="286874" y="195195"/>
                  <a:pt x="283370" y="195792"/>
                  <a:pt x="279465" y="195792"/>
                </a:cubicBezTo>
                <a:cubicBezTo>
                  <a:pt x="278189" y="195792"/>
                  <a:pt x="276552" y="195752"/>
                  <a:pt x="274561" y="195674"/>
                </a:cubicBezTo>
                <a:cubicBezTo>
                  <a:pt x="272567" y="195591"/>
                  <a:pt x="271177" y="195554"/>
                  <a:pt x="270378" y="195554"/>
                </a:cubicBezTo>
                <a:lnTo>
                  <a:pt x="270378" y="175949"/>
                </a:lnTo>
                <a:lnTo>
                  <a:pt x="271573" y="175949"/>
                </a:lnTo>
                <a:cubicBezTo>
                  <a:pt x="272132" y="175949"/>
                  <a:pt x="272711" y="175989"/>
                  <a:pt x="273309" y="176071"/>
                </a:cubicBezTo>
                <a:cubicBezTo>
                  <a:pt x="273906" y="176151"/>
                  <a:pt x="274600" y="176191"/>
                  <a:pt x="275397" y="176191"/>
                </a:cubicBezTo>
                <a:cubicBezTo>
                  <a:pt x="277308" y="176191"/>
                  <a:pt x="279184" y="175912"/>
                  <a:pt x="281019" y="175351"/>
                </a:cubicBezTo>
                <a:cubicBezTo>
                  <a:pt x="282848" y="174794"/>
                  <a:pt x="284482" y="173760"/>
                  <a:pt x="285919" y="172245"/>
                </a:cubicBezTo>
                <a:cubicBezTo>
                  <a:pt x="289900" y="168342"/>
                  <a:pt x="292810" y="161509"/>
                  <a:pt x="294642" y="151743"/>
                </a:cubicBezTo>
                <a:cubicBezTo>
                  <a:pt x="296475" y="141983"/>
                  <a:pt x="297788" y="128336"/>
                  <a:pt x="298584" y="110807"/>
                </a:cubicBezTo>
                <a:cubicBezTo>
                  <a:pt x="298904" y="104273"/>
                  <a:pt x="299203" y="96540"/>
                  <a:pt x="299484" y="87616"/>
                </a:cubicBezTo>
                <a:cubicBezTo>
                  <a:pt x="299764" y="78691"/>
                  <a:pt x="300025" y="70167"/>
                  <a:pt x="300262" y="62038"/>
                </a:cubicBezTo>
                <a:lnTo>
                  <a:pt x="388235" y="62038"/>
                </a:lnTo>
                <a:close/>
                <a:moveTo>
                  <a:pt x="519840" y="154198"/>
                </a:moveTo>
                <a:cubicBezTo>
                  <a:pt x="519840" y="160650"/>
                  <a:pt x="518543" y="166507"/>
                  <a:pt x="515955" y="171762"/>
                </a:cubicBezTo>
                <a:cubicBezTo>
                  <a:pt x="513363" y="177025"/>
                  <a:pt x="509835" y="181291"/>
                  <a:pt x="505375" y="184556"/>
                </a:cubicBezTo>
                <a:cubicBezTo>
                  <a:pt x="500120" y="188541"/>
                  <a:pt x="494504" y="191371"/>
                  <a:pt x="488527" y="193046"/>
                </a:cubicBezTo>
                <a:cubicBezTo>
                  <a:pt x="482548" y="194716"/>
                  <a:pt x="474854" y="195554"/>
                  <a:pt x="465455" y="195554"/>
                </a:cubicBezTo>
                <a:lnTo>
                  <a:pt x="420750" y="195554"/>
                </a:lnTo>
                <a:lnTo>
                  <a:pt x="420750" y="62038"/>
                </a:lnTo>
                <a:lnTo>
                  <a:pt x="443221" y="62038"/>
                </a:lnTo>
                <a:lnTo>
                  <a:pt x="443221" y="114033"/>
                </a:lnTo>
                <a:lnTo>
                  <a:pt x="466053" y="114033"/>
                </a:lnTo>
                <a:cubicBezTo>
                  <a:pt x="476092" y="114033"/>
                  <a:pt x="483880" y="114551"/>
                  <a:pt x="489420" y="115587"/>
                </a:cubicBezTo>
                <a:cubicBezTo>
                  <a:pt x="494961" y="116625"/>
                  <a:pt x="500475" y="119174"/>
                  <a:pt x="505973" y="123234"/>
                </a:cubicBezTo>
                <a:cubicBezTo>
                  <a:pt x="510596" y="126662"/>
                  <a:pt x="514061" y="131046"/>
                  <a:pt x="516377" y="136385"/>
                </a:cubicBezTo>
                <a:cubicBezTo>
                  <a:pt x="518684" y="141724"/>
                  <a:pt x="519840" y="147660"/>
                  <a:pt x="519840" y="154198"/>
                </a:cubicBezTo>
                <a:close/>
                <a:moveTo>
                  <a:pt x="496652" y="154555"/>
                </a:moveTo>
                <a:cubicBezTo>
                  <a:pt x="496652" y="150490"/>
                  <a:pt x="495954" y="146926"/>
                  <a:pt x="494561" y="143859"/>
                </a:cubicBezTo>
                <a:cubicBezTo>
                  <a:pt x="493164" y="140788"/>
                  <a:pt x="490874" y="138296"/>
                  <a:pt x="487685" y="136385"/>
                </a:cubicBezTo>
                <a:cubicBezTo>
                  <a:pt x="484341" y="134395"/>
                  <a:pt x="480535" y="133199"/>
                  <a:pt x="476269" y="132800"/>
                </a:cubicBezTo>
                <a:cubicBezTo>
                  <a:pt x="472007" y="132404"/>
                  <a:pt x="465894" y="132202"/>
                  <a:pt x="457924" y="132202"/>
                </a:cubicBezTo>
                <a:lnTo>
                  <a:pt x="443221" y="132202"/>
                </a:lnTo>
                <a:lnTo>
                  <a:pt x="443221" y="177623"/>
                </a:lnTo>
                <a:lnTo>
                  <a:pt x="457445" y="177623"/>
                </a:lnTo>
                <a:cubicBezTo>
                  <a:pt x="465415" y="177623"/>
                  <a:pt x="471589" y="177284"/>
                  <a:pt x="475974" y="176605"/>
                </a:cubicBezTo>
                <a:cubicBezTo>
                  <a:pt x="480358" y="175931"/>
                  <a:pt x="484139" y="174635"/>
                  <a:pt x="487328" y="172724"/>
                </a:cubicBezTo>
                <a:cubicBezTo>
                  <a:pt x="490593" y="170653"/>
                  <a:pt x="492963" y="168202"/>
                  <a:pt x="494439" y="165373"/>
                </a:cubicBezTo>
                <a:cubicBezTo>
                  <a:pt x="495918" y="162543"/>
                  <a:pt x="496652" y="158939"/>
                  <a:pt x="496652" y="154555"/>
                </a:cubicBezTo>
                <a:close/>
                <a:moveTo>
                  <a:pt x="557852" y="195554"/>
                </a:moveTo>
                <a:lnTo>
                  <a:pt x="535377" y="195554"/>
                </a:lnTo>
                <a:lnTo>
                  <a:pt x="535377" y="62038"/>
                </a:lnTo>
                <a:lnTo>
                  <a:pt x="557852" y="62038"/>
                </a:lnTo>
                <a:close/>
                <a:moveTo>
                  <a:pt x="695786" y="195554"/>
                </a:moveTo>
                <a:lnTo>
                  <a:pt x="673557" y="195554"/>
                </a:lnTo>
                <a:lnTo>
                  <a:pt x="673557" y="95986"/>
                </a:lnTo>
                <a:lnTo>
                  <a:pt x="610682" y="195554"/>
                </a:lnTo>
                <a:lnTo>
                  <a:pt x="590364" y="195554"/>
                </a:lnTo>
                <a:lnTo>
                  <a:pt x="590364" y="62038"/>
                </a:lnTo>
                <a:lnTo>
                  <a:pt x="612594" y="62038"/>
                </a:lnTo>
                <a:lnTo>
                  <a:pt x="612594" y="160051"/>
                </a:lnTo>
                <a:lnTo>
                  <a:pt x="674752" y="62038"/>
                </a:lnTo>
                <a:lnTo>
                  <a:pt x="695786" y="62038"/>
                </a:lnTo>
                <a:close/>
                <a:moveTo>
                  <a:pt x="685746" y="0"/>
                </a:moveTo>
                <a:cubicBezTo>
                  <a:pt x="685746" y="6854"/>
                  <a:pt x="684907" y="13092"/>
                  <a:pt x="683237" y="18708"/>
                </a:cubicBezTo>
                <a:cubicBezTo>
                  <a:pt x="681563" y="24324"/>
                  <a:pt x="679173" y="29047"/>
                  <a:pt x="676065" y="32875"/>
                </a:cubicBezTo>
                <a:cubicBezTo>
                  <a:pt x="672480" y="37094"/>
                  <a:pt x="668416" y="40261"/>
                  <a:pt x="663876" y="42375"/>
                </a:cubicBezTo>
                <a:cubicBezTo>
                  <a:pt x="659329" y="44488"/>
                  <a:pt x="653511" y="45543"/>
                  <a:pt x="646423" y="45543"/>
                </a:cubicBezTo>
                <a:cubicBezTo>
                  <a:pt x="639889" y="45543"/>
                  <a:pt x="634169" y="44448"/>
                  <a:pt x="629270" y="42256"/>
                </a:cubicBezTo>
                <a:cubicBezTo>
                  <a:pt x="624370" y="40063"/>
                  <a:pt x="620244" y="36935"/>
                  <a:pt x="616896" y="32875"/>
                </a:cubicBezTo>
                <a:cubicBezTo>
                  <a:pt x="613631" y="28890"/>
                  <a:pt x="611161" y="24104"/>
                  <a:pt x="609487" y="18528"/>
                </a:cubicBezTo>
                <a:cubicBezTo>
                  <a:pt x="607813" y="12949"/>
                  <a:pt x="606978" y="6774"/>
                  <a:pt x="606978" y="0"/>
                </a:cubicBezTo>
                <a:lnTo>
                  <a:pt x="626342" y="0"/>
                </a:lnTo>
                <a:cubicBezTo>
                  <a:pt x="626342" y="10759"/>
                  <a:pt x="628016" y="18510"/>
                  <a:pt x="631361" y="23252"/>
                </a:cubicBezTo>
                <a:cubicBezTo>
                  <a:pt x="634709" y="27993"/>
                  <a:pt x="639727" y="30362"/>
                  <a:pt x="646423" y="30362"/>
                </a:cubicBezTo>
                <a:cubicBezTo>
                  <a:pt x="652720" y="30362"/>
                  <a:pt x="657620" y="28032"/>
                  <a:pt x="661125" y="23370"/>
                </a:cubicBezTo>
                <a:cubicBezTo>
                  <a:pt x="664631" y="18708"/>
                  <a:pt x="666385" y="10918"/>
                  <a:pt x="66638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998795" y="4196461"/>
            <a:ext cx="1074221" cy="244799"/>
          </a:xfrm>
          <a:custGeom>
            <a:avLst/>
            <a:gdLst/>
            <a:ahLst/>
            <a:cxnLst/>
            <a:rect l="l" t="t" r="r" b="b"/>
            <a:pathLst>
              <a:path w="1074221" h="244799">
                <a:moveTo>
                  <a:pt x="120485" y="62038"/>
                </a:moveTo>
                <a:lnTo>
                  <a:pt x="48646" y="244799"/>
                </a:lnTo>
                <a:lnTo>
                  <a:pt x="24621" y="244799"/>
                </a:lnTo>
                <a:lnTo>
                  <a:pt x="48528" y="189100"/>
                </a:lnTo>
                <a:lnTo>
                  <a:pt x="0" y="62038"/>
                </a:lnTo>
                <a:lnTo>
                  <a:pt x="24264" y="62038"/>
                </a:lnTo>
                <a:lnTo>
                  <a:pt x="60722" y="160891"/>
                </a:lnTo>
                <a:lnTo>
                  <a:pt x="97060" y="62038"/>
                </a:lnTo>
                <a:close/>
                <a:moveTo>
                  <a:pt x="251967" y="227591"/>
                </a:moveTo>
                <a:lnTo>
                  <a:pt x="231052" y="227591"/>
                </a:lnTo>
                <a:lnTo>
                  <a:pt x="231052" y="195195"/>
                </a:lnTo>
                <a:lnTo>
                  <a:pt x="143079" y="195195"/>
                </a:lnTo>
                <a:lnTo>
                  <a:pt x="143079" y="227591"/>
                </a:lnTo>
                <a:lnTo>
                  <a:pt x="122159" y="227591"/>
                </a:lnTo>
                <a:lnTo>
                  <a:pt x="122159" y="176428"/>
                </a:lnTo>
                <a:lnTo>
                  <a:pt x="131005" y="176428"/>
                </a:lnTo>
                <a:cubicBezTo>
                  <a:pt x="138575" y="163997"/>
                  <a:pt x="144770" y="147762"/>
                  <a:pt x="149591" y="127720"/>
                </a:cubicBezTo>
                <a:cubicBezTo>
                  <a:pt x="154415" y="107675"/>
                  <a:pt x="156824" y="85783"/>
                  <a:pt x="156824" y="62038"/>
                </a:cubicBezTo>
                <a:lnTo>
                  <a:pt x="238702" y="62038"/>
                </a:lnTo>
                <a:lnTo>
                  <a:pt x="238702" y="176428"/>
                </a:lnTo>
                <a:lnTo>
                  <a:pt x="251967" y="176428"/>
                </a:lnTo>
                <a:close/>
                <a:moveTo>
                  <a:pt x="216231" y="176428"/>
                </a:moveTo>
                <a:lnTo>
                  <a:pt x="216231" y="80924"/>
                </a:lnTo>
                <a:lnTo>
                  <a:pt x="177981" y="80924"/>
                </a:lnTo>
                <a:cubicBezTo>
                  <a:pt x="176943" y="100845"/>
                  <a:pt x="174215" y="119033"/>
                  <a:pt x="169794" y="135488"/>
                </a:cubicBezTo>
                <a:cubicBezTo>
                  <a:pt x="165370" y="151944"/>
                  <a:pt x="159811" y="165592"/>
                  <a:pt x="153119" y="176428"/>
                </a:cubicBezTo>
                <a:close/>
                <a:moveTo>
                  <a:pt x="332057" y="198662"/>
                </a:moveTo>
                <a:cubicBezTo>
                  <a:pt x="310781" y="198662"/>
                  <a:pt x="294268" y="192664"/>
                  <a:pt x="282513" y="180669"/>
                </a:cubicBezTo>
                <a:cubicBezTo>
                  <a:pt x="270759" y="168677"/>
                  <a:pt x="264878" y="151645"/>
                  <a:pt x="264878" y="129574"/>
                </a:cubicBezTo>
                <a:cubicBezTo>
                  <a:pt x="264878" y="107819"/>
                  <a:pt x="270577" y="90506"/>
                  <a:pt x="281974" y="77634"/>
                </a:cubicBezTo>
                <a:cubicBezTo>
                  <a:pt x="293368" y="64767"/>
                  <a:pt x="308269" y="58329"/>
                  <a:pt x="326675" y="58329"/>
                </a:cubicBezTo>
                <a:cubicBezTo>
                  <a:pt x="334965" y="58329"/>
                  <a:pt x="342296" y="59525"/>
                  <a:pt x="348675" y="61916"/>
                </a:cubicBezTo>
                <a:cubicBezTo>
                  <a:pt x="355047" y="64310"/>
                  <a:pt x="360623" y="68054"/>
                  <a:pt x="365404" y="73154"/>
                </a:cubicBezTo>
                <a:cubicBezTo>
                  <a:pt x="370188" y="78256"/>
                  <a:pt x="373857" y="84488"/>
                  <a:pt x="376402" y="91860"/>
                </a:cubicBezTo>
                <a:cubicBezTo>
                  <a:pt x="378951" y="99230"/>
                  <a:pt x="380228" y="108255"/>
                  <a:pt x="380228" y="118933"/>
                </a:cubicBezTo>
                <a:lnTo>
                  <a:pt x="380228" y="131128"/>
                </a:lnTo>
                <a:lnTo>
                  <a:pt x="287709" y="131128"/>
                </a:lnTo>
                <a:cubicBezTo>
                  <a:pt x="287709" y="146667"/>
                  <a:pt x="291614" y="158536"/>
                  <a:pt x="299423" y="166744"/>
                </a:cubicBezTo>
                <a:cubicBezTo>
                  <a:pt x="307235" y="174952"/>
                  <a:pt x="318031" y="179060"/>
                  <a:pt x="331820" y="179060"/>
                </a:cubicBezTo>
                <a:cubicBezTo>
                  <a:pt x="336759" y="179060"/>
                  <a:pt x="341600" y="178498"/>
                  <a:pt x="346342" y="177386"/>
                </a:cubicBezTo>
                <a:cubicBezTo>
                  <a:pt x="351083" y="176269"/>
                  <a:pt x="355367" y="174837"/>
                  <a:pt x="359191" y="173083"/>
                </a:cubicBezTo>
                <a:cubicBezTo>
                  <a:pt x="363255" y="171252"/>
                  <a:pt x="366681" y="169476"/>
                  <a:pt x="369472" y="167763"/>
                </a:cubicBezTo>
                <a:cubicBezTo>
                  <a:pt x="372258" y="166050"/>
                  <a:pt x="374573" y="164437"/>
                  <a:pt x="376402" y="162920"/>
                </a:cubicBezTo>
                <a:lnTo>
                  <a:pt x="377719" y="162920"/>
                </a:lnTo>
                <a:lnTo>
                  <a:pt x="377719" y="187426"/>
                </a:lnTo>
                <a:cubicBezTo>
                  <a:pt x="375087" y="188463"/>
                  <a:pt x="371822" y="189755"/>
                  <a:pt x="367917" y="191310"/>
                </a:cubicBezTo>
                <a:cubicBezTo>
                  <a:pt x="364014" y="192862"/>
                  <a:pt x="360504" y="194082"/>
                  <a:pt x="357397" y="194957"/>
                </a:cubicBezTo>
                <a:cubicBezTo>
                  <a:pt x="353012" y="196153"/>
                  <a:pt x="349052" y="197071"/>
                  <a:pt x="345503" y="197704"/>
                </a:cubicBezTo>
                <a:cubicBezTo>
                  <a:pt x="341957" y="198341"/>
                  <a:pt x="337475" y="198662"/>
                  <a:pt x="332057" y="198662"/>
                </a:cubicBezTo>
                <a:close/>
                <a:moveTo>
                  <a:pt x="358355" y="113914"/>
                </a:moveTo>
                <a:cubicBezTo>
                  <a:pt x="358196" y="107858"/>
                  <a:pt x="357480" y="102639"/>
                  <a:pt x="356203" y="98254"/>
                </a:cubicBezTo>
                <a:cubicBezTo>
                  <a:pt x="354927" y="93873"/>
                  <a:pt x="353096" y="90168"/>
                  <a:pt x="350705" y="87141"/>
                </a:cubicBezTo>
                <a:cubicBezTo>
                  <a:pt x="348073" y="83789"/>
                  <a:pt x="344708" y="81244"/>
                  <a:pt x="340603" y="79488"/>
                </a:cubicBezTo>
                <a:cubicBezTo>
                  <a:pt x="336500" y="77734"/>
                  <a:pt x="331420" y="76859"/>
                  <a:pt x="325360" y="76859"/>
                </a:cubicBezTo>
                <a:cubicBezTo>
                  <a:pt x="319385" y="76859"/>
                  <a:pt x="314305" y="77752"/>
                  <a:pt x="310122" y="79545"/>
                </a:cubicBezTo>
                <a:cubicBezTo>
                  <a:pt x="305938" y="81338"/>
                  <a:pt x="302134" y="83951"/>
                  <a:pt x="298707" y="87378"/>
                </a:cubicBezTo>
                <a:cubicBezTo>
                  <a:pt x="295362" y="90885"/>
                  <a:pt x="292813" y="94770"/>
                  <a:pt x="291060" y="99035"/>
                </a:cubicBezTo>
                <a:cubicBezTo>
                  <a:pt x="289304" y="103298"/>
                  <a:pt x="288191" y="108258"/>
                  <a:pt x="287709" y="113914"/>
                </a:cubicBezTo>
                <a:close/>
                <a:moveTo>
                  <a:pt x="506333" y="195554"/>
                </a:moveTo>
                <a:lnTo>
                  <a:pt x="483862" y="195554"/>
                </a:lnTo>
                <a:lnTo>
                  <a:pt x="483862" y="80924"/>
                </a:lnTo>
                <a:lnTo>
                  <a:pt x="437961" y="80924"/>
                </a:lnTo>
                <a:cubicBezTo>
                  <a:pt x="437717" y="87537"/>
                  <a:pt x="437480" y="93895"/>
                  <a:pt x="437242" y="99989"/>
                </a:cubicBezTo>
                <a:cubicBezTo>
                  <a:pt x="437001" y="106084"/>
                  <a:pt x="436764" y="111606"/>
                  <a:pt x="436522" y="116542"/>
                </a:cubicBezTo>
                <a:cubicBezTo>
                  <a:pt x="436046" y="129052"/>
                  <a:pt x="435230" y="139532"/>
                  <a:pt x="434074" y="147978"/>
                </a:cubicBezTo>
                <a:cubicBezTo>
                  <a:pt x="432918" y="156427"/>
                  <a:pt x="431464" y="163201"/>
                  <a:pt x="429710" y="168303"/>
                </a:cubicBezTo>
                <a:cubicBezTo>
                  <a:pt x="427957" y="173559"/>
                  <a:pt x="426024" y="177663"/>
                  <a:pt x="423919" y="180611"/>
                </a:cubicBezTo>
                <a:cubicBezTo>
                  <a:pt x="421806" y="183559"/>
                  <a:pt x="419433" y="186227"/>
                  <a:pt x="416801" y="188621"/>
                </a:cubicBezTo>
                <a:cubicBezTo>
                  <a:pt x="414090" y="191012"/>
                  <a:pt x="411185" y="192805"/>
                  <a:pt x="408078" y="194000"/>
                </a:cubicBezTo>
                <a:cubicBezTo>
                  <a:pt x="404968" y="195195"/>
                  <a:pt x="401465" y="195792"/>
                  <a:pt x="397559" y="195792"/>
                </a:cubicBezTo>
                <a:cubicBezTo>
                  <a:pt x="396285" y="195792"/>
                  <a:pt x="394650" y="195752"/>
                  <a:pt x="392655" y="195674"/>
                </a:cubicBezTo>
                <a:cubicBezTo>
                  <a:pt x="390661" y="195591"/>
                  <a:pt x="389272" y="195554"/>
                  <a:pt x="388473" y="195554"/>
                </a:cubicBezTo>
                <a:lnTo>
                  <a:pt x="388473" y="175949"/>
                </a:lnTo>
                <a:lnTo>
                  <a:pt x="389668" y="175949"/>
                </a:lnTo>
                <a:cubicBezTo>
                  <a:pt x="390226" y="175949"/>
                  <a:pt x="390805" y="175989"/>
                  <a:pt x="391403" y="176071"/>
                </a:cubicBezTo>
                <a:cubicBezTo>
                  <a:pt x="392001" y="176151"/>
                  <a:pt x="392696" y="176191"/>
                  <a:pt x="393495" y="176191"/>
                </a:cubicBezTo>
                <a:cubicBezTo>
                  <a:pt x="395406" y="176191"/>
                  <a:pt x="397278" y="175912"/>
                  <a:pt x="399114" y="175351"/>
                </a:cubicBezTo>
                <a:cubicBezTo>
                  <a:pt x="400943" y="174794"/>
                  <a:pt x="402581" y="173760"/>
                  <a:pt x="404014" y="172245"/>
                </a:cubicBezTo>
                <a:cubicBezTo>
                  <a:pt x="407996" y="168342"/>
                  <a:pt x="410908" y="161509"/>
                  <a:pt x="412736" y="151743"/>
                </a:cubicBezTo>
                <a:cubicBezTo>
                  <a:pt x="414569" y="141983"/>
                  <a:pt x="415884" y="128336"/>
                  <a:pt x="416682" y="110807"/>
                </a:cubicBezTo>
                <a:cubicBezTo>
                  <a:pt x="417003" y="104273"/>
                  <a:pt x="417298" y="96540"/>
                  <a:pt x="417579" y="87616"/>
                </a:cubicBezTo>
                <a:cubicBezTo>
                  <a:pt x="417860" y="78691"/>
                  <a:pt x="418119" y="70167"/>
                  <a:pt x="418360" y="62038"/>
                </a:cubicBezTo>
                <a:lnTo>
                  <a:pt x="506333" y="62038"/>
                </a:lnTo>
                <a:close/>
                <a:moveTo>
                  <a:pt x="639969" y="154198"/>
                </a:moveTo>
                <a:cubicBezTo>
                  <a:pt x="639969" y="160650"/>
                  <a:pt x="638672" y="166507"/>
                  <a:pt x="636084" y="171762"/>
                </a:cubicBezTo>
                <a:cubicBezTo>
                  <a:pt x="633492" y="177025"/>
                  <a:pt x="629964" y="181291"/>
                  <a:pt x="625503" y="184556"/>
                </a:cubicBezTo>
                <a:cubicBezTo>
                  <a:pt x="620244" y="188541"/>
                  <a:pt x="614628" y="191371"/>
                  <a:pt x="608652" y="193046"/>
                </a:cubicBezTo>
                <a:cubicBezTo>
                  <a:pt x="602673" y="194716"/>
                  <a:pt x="594983" y="195554"/>
                  <a:pt x="585580" y="195554"/>
                </a:cubicBezTo>
                <a:lnTo>
                  <a:pt x="538845" y="195554"/>
                </a:lnTo>
                <a:lnTo>
                  <a:pt x="538845" y="62038"/>
                </a:lnTo>
                <a:lnTo>
                  <a:pt x="561316" y="62038"/>
                </a:lnTo>
                <a:lnTo>
                  <a:pt x="561316" y="114033"/>
                </a:lnTo>
                <a:lnTo>
                  <a:pt x="586178" y="114033"/>
                </a:lnTo>
                <a:cubicBezTo>
                  <a:pt x="596221" y="114033"/>
                  <a:pt x="604009" y="114551"/>
                  <a:pt x="609548" y="115587"/>
                </a:cubicBezTo>
                <a:cubicBezTo>
                  <a:pt x="615089" y="116625"/>
                  <a:pt x="620604" y="119174"/>
                  <a:pt x="626102" y="123234"/>
                </a:cubicBezTo>
                <a:cubicBezTo>
                  <a:pt x="630724" y="126662"/>
                  <a:pt x="634190" y="131046"/>
                  <a:pt x="636502" y="136385"/>
                </a:cubicBezTo>
                <a:cubicBezTo>
                  <a:pt x="638813" y="141724"/>
                  <a:pt x="639969" y="147660"/>
                  <a:pt x="639969" y="154198"/>
                </a:cubicBezTo>
                <a:close/>
                <a:moveTo>
                  <a:pt x="616781" y="154555"/>
                </a:moveTo>
                <a:cubicBezTo>
                  <a:pt x="616781" y="150490"/>
                  <a:pt x="616083" y="146926"/>
                  <a:pt x="614686" y="143859"/>
                </a:cubicBezTo>
                <a:cubicBezTo>
                  <a:pt x="613292" y="140788"/>
                  <a:pt x="611000" y="138296"/>
                  <a:pt x="607814" y="136385"/>
                </a:cubicBezTo>
                <a:cubicBezTo>
                  <a:pt x="604466" y="134395"/>
                  <a:pt x="600660" y="133199"/>
                  <a:pt x="596398" y="132800"/>
                </a:cubicBezTo>
                <a:cubicBezTo>
                  <a:pt x="592135" y="132404"/>
                  <a:pt x="586019" y="132202"/>
                  <a:pt x="578052" y="132202"/>
                </a:cubicBezTo>
                <a:lnTo>
                  <a:pt x="561316" y="132202"/>
                </a:lnTo>
                <a:lnTo>
                  <a:pt x="561316" y="177623"/>
                </a:lnTo>
                <a:lnTo>
                  <a:pt x="577574" y="177623"/>
                </a:lnTo>
                <a:cubicBezTo>
                  <a:pt x="585544" y="177623"/>
                  <a:pt x="591718" y="177284"/>
                  <a:pt x="596103" y="176605"/>
                </a:cubicBezTo>
                <a:cubicBezTo>
                  <a:pt x="600484" y="175931"/>
                  <a:pt x="604268" y="174635"/>
                  <a:pt x="607453" y="172724"/>
                </a:cubicBezTo>
                <a:cubicBezTo>
                  <a:pt x="610718" y="170653"/>
                  <a:pt x="613090" y="168202"/>
                  <a:pt x="614567" y="165373"/>
                </a:cubicBezTo>
                <a:cubicBezTo>
                  <a:pt x="616043" y="162543"/>
                  <a:pt x="616781" y="158939"/>
                  <a:pt x="616781" y="154555"/>
                </a:cubicBezTo>
                <a:close/>
                <a:moveTo>
                  <a:pt x="766790" y="195554"/>
                </a:moveTo>
                <a:lnTo>
                  <a:pt x="744318" y="195554"/>
                </a:lnTo>
                <a:lnTo>
                  <a:pt x="744318" y="135431"/>
                </a:lnTo>
                <a:lnTo>
                  <a:pt x="683834" y="135431"/>
                </a:lnTo>
                <a:lnTo>
                  <a:pt x="683834" y="195554"/>
                </a:lnTo>
                <a:lnTo>
                  <a:pt x="661363" y="195554"/>
                </a:lnTo>
                <a:lnTo>
                  <a:pt x="661363" y="62038"/>
                </a:lnTo>
                <a:lnTo>
                  <a:pt x="683834" y="62038"/>
                </a:lnTo>
                <a:lnTo>
                  <a:pt x="683834" y="116066"/>
                </a:lnTo>
                <a:lnTo>
                  <a:pt x="744318" y="116066"/>
                </a:lnTo>
                <a:lnTo>
                  <a:pt x="744318" y="62038"/>
                </a:lnTo>
                <a:lnTo>
                  <a:pt x="766790" y="62038"/>
                </a:lnTo>
                <a:close/>
                <a:moveTo>
                  <a:pt x="898275" y="154198"/>
                </a:moveTo>
                <a:cubicBezTo>
                  <a:pt x="898275" y="160650"/>
                  <a:pt x="896980" y="166507"/>
                  <a:pt x="894388" y="171762"/>
                </a:cubicBezTo>
                <a:cubicBezTo>
                  <a:pt x="891800" y="177025"/>
                  <a:pt x="888271" y="181291"/>
                  <a:pt x="883811" y="184556"/>
                </a:cubicBezTo>
                <a:cubicBezTo>
                  <a:pt x="878551" y="188541"/>
                  <a:pt x="872935" y="191371"/>
                  <a:pt x="866960" y="193046"/>
                </a:cubicBezTo>
                <a:cubicBezTo>
                  <a:pt x="860979" y="194716"/>
                  <a:pt x="853291" y="195554"/>
                  <a:pt x="843888" y="195554"/>
                </a:cubicBezTo>
                <a:lnTo>
                  <a:pt x="799182" y="195554"/>
                </a:lnTo>
                <a:lnTo>
                  <a:pt x="799182" y="62038"/>
                </a:lnTo>
                <a:lnTo>
                  <a:pt x="821657" y="62038"/>
                </a:lnTo>
                <a:lnTo>
                  <a:pt x="821657" y="114033"/>
                </a:lnTo>
                <a:lnTo>
                  <a:pt x="844484" y="114033"/>
                </a:lnTo>
                <a:cubicBezTo>
                  <a:pt x="854529" y="114033"/>
                  <a:pt x="862315" y="114551"/>
                  <a:pt x="867856" y="115587"/>
                </a:cubicBezTo>
                <a:cubicBezTo>
                  <a:pt x="873396" y="116625"/>
                  <a:pt x="878912" y="119174"/>
                  <a:pt x="884408" y="123234"/>
                </a:cubicBezTo>
                <a:cubicBezTo>
                  <a:pt x="889031" y="126662"/>
                  <a:pt x="892498" y="131046"/>
                  <a:pt x="894809" y="136385"/>
                </a:cubicBezTo>
                <a:cubicBezTo>
                  <a:pt x="897121" y="141724"/>
                  <a:pt x="898275" y="147660"/>
                  <a:pt x="898275" y="154198"/>
                </a:cubicBezTo>
                <a:close/>
                <a:moveTo>
                  <a:pt x="875088" y="154555"/>
                </a:moveTo>
                <a:cubicBezTo>
                  <a:pt x="875088" y="150490"/>
                  <a:pt x="874390" y="146926"/>
                  <a:pt x="872993" y="143859"/>
                </a:cubicBezTo>
                <a:cubicBezTo>
                  <a:pt x="871596" y="140788"/>
                  <a:pt x="869306" y="138296"/>
                  <a:pt x="866120" y="136385"/>
                </a:cubicBezTo>
                <a:cubicBezTo>
                  <a:pt x="862772" y="134395"/>
                  <a:pt x="858968" y="133199"/>
                  <a:pt x="854705" y="132800"/>
                </a:cubicBezTo>
                <a:cubicBezTo>
                  <a:pt x="850442" y="132404"/>
                  <a:pt x="844326" y="132202"/>
                  <a:pt x="836359" y="132202"/>
                </a:cubicBezTo>
                <a:lnTo>
                  <a:pt x="821657" y="132202"/>
                </a:lnTo>
                <a:lnTo>
                  <a:pt x="821657" y="177623"/>
                </a:lnTo>
                <a:lnTo>
                  <a:pt x="835880" y="177623"/>
                </a:lnTo>
                <a:cubicBezTo>
                  <a:pt x="843847" y="177623"/>
                  <a:pt x="850026" y="177284"/>
                  <a:pt x="854410" y="176605"/>
                </a:cubicBezTo>
                <a:cubicBezTo>
                  <a:pt x="858791" y="175931"/>
                  <a:pt x="862574" y="174635"/>
                  <a:pt x="865761" y="172724"/>
                </a:cubicBezTo>
                <a:cubicBezTo>
                  <a:pt x="869026" y="170653"/>
                  <a:pt x="871398" y="168202"/>
                  <a:pt x="872874" y="165373"/>
                </a:cubicBezTo>
                <a:cubicBezTo>
                  <a:pt x="874350" y="162543"/>
                  <a:pt x="875088" y="158939"/>
                  <a:pt x="875088" y="154555"/>
                </a:cubicBezTo>
                <a:close/>
                <a:moveTo>
                  <a:pt x="936288" y="195554"/>
                </a:moveTo>
                <a:lnTo>
                  <a:pt x="913810" y="195554"/>
                </a:lnTo>
                <a:lnTo>
                  <a:pt x="913810" y="62038"/>
                </a:lnTo>
                <a:lnTo>
                  <a:pt x="936288" y="62038"/>
                </a:lnTo>
                <a:close/>
                <a:moveTo>
                  <a:pt x="1074222" y="195554"/>
                </a:moveTo>
                <a:lnTo>
                  <a:pt x="1051988" y="195554"/>
                </a:lnTo>
                <a:lnTo>
                  <a:pt x="1051988" y="95986"/>
                </a:lnTo>
                <a:lnTo>
                  <a:pt x="989118" y="195554"/>
                </a:lnTo>
                <a:lnTo>
                  <a:pt x="968796" y="195554"/>
                </a:lnTo>
                <a:lnTo>
                  <a:pt x="968796" y="62038"/>
                </a:lnTo>
                <a:lnTo>
                  <a:pt x="991030" y="62038"/>
                </a:lnTo>
                <a:lnTo>
                  <a:pt x="991030" y="160051"/>
                </a:lnTo>
                <a:lnTo>
                  <a:pt x="1053183" y="62038"/>
                </a:lnTo>
                <a:lnTo>
                  <a:pt x="1074222" y="62038"/>
                </a:lnTo>
                <a:close/>
                <a:moveTo>
                  <a:pt x="1064178" y="0"/>
                </a:moveTo>
                <a:cubicBezTo>
                  <a:pt x="1064178" y="6854"/>
                  <a:pt x="1063343" y="13092"/>
                  <a:pt x="1061668" y="18708"/>
                </a:cubicBezTo>
                <a:cubicBezTo>
                  <a:pt x="1059994" y="24324"/>
                  <a:pt x="1057604" y="29047"/>
                  <a:pt x="1054498" y="32875"/>
                </a:cubicBezTo>
                <a:cubicBezTo>
                  <a:pt x="1050913" y="37094"/>
                  <a:pt x="1046851" y="40261"/>
                  <a:pt x="1042309" y="42375"/>
                </a:cubicBezTo>
                <a:cubicBezTo>
                  <a:pt x="1037764" y="44488"/>
                  <a:pt x="1031948" y="45543"/>
                  <a:pt x="1024859" y="45543"/>
                </a:cubicBezTo>
                <a:cubicBezTo>
                  <a:pt x="1018322" y="45543"/>
                  <a:pt x="1012601" y="44448"/>
                  <a:pt x="1007701" y="42256"/>
                </a:cubicBezTo>
                <a:cubicBezTo>
                  <a:pt x="1002801" y="40063"/>
                  <a:pt x="998676" y="36935"/>
                  <a:pt x="995331" y="32875"/>
                </a:cubicBezTo>
                <a:cubicBezTo>
                  <a:pt x="992066" y="28890"/>
                  <a:pt x="989593" y="24104"/>
                  <a:pt x="987923" y="18528"/>
                </a:cubicBezTo>
                <a:cubicBezTo>
                  <a:pt x="986249" y="12949"/>
                  <a:pt x="985410" y="6774"/>
                  <a:pt x="985410" y="0"/>
                </a:cubicBezTo>
                <a:lnTo>
                  <a:pt x="1004775" y="0"/>
                </a:lnTo>
                <a:cubicBezTo>
                  <a:pt x="1004775" y="10759"/>
                  <a:pt x="1006449" y="18510"/>
                  <a:pt x="1009797" y="23252"/>
                </a:cubicBezTo>
                <a:cubicBezTo>
                  <a:pt x="1013140" y="27993"/>
                  <a:pt x="1018159" y="30362"/>
                  <a:pt x="1024859" y="30362"/>
                </a:cubicBezTo>
                <a:cubicBezTo>
                  <a:pt x="1031152" y="30362"/>
                  <a:pt x="1036051" y="28032"/>
                  <a:pt x="1039562" y="23370"/>
                </a:cubicBezTo>
                <a:cubicBezTo>
                  <a:pt x="1043064" y="18708"/>
                  <a:pt x="1044818" y="10918"/>
                  <a:pt x="1044818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181209" y="4254790"/>
            <a:ext cx="349739" cy="140332"/>
          </a:xfrm>
          <a:custGeom>
            <a:avLst/>
            <a:gdLst/>
            <a:ahLst/>
            <a:cxnLst/>
            <a:rect l="l" t="t" r="r" b="b"/>
            <a:pathLst>
              <a:path w="349739" h="140332">
                <a:moveTo>
                  <a:pt x="104705" y="96823"/>
                </a:moveTo>
                <a:cubicBezTo>
                  <a:pt x="104705" y="103278"/>
                  <a:pt x="103470" y="108994"/>
                  <a:pt x="101000" y="113973"/>
                </a:cubicBezTo>
                <a:cubicBezTo>
                  <a:pt x="98532" y="118955"/>
                  <a:pt x="95143" y="123117"/>
                  <a:pt x="90838" y="126466"/>
                </a:cubicBezTo>
                <a:cubicBezTo>
                  <a:pt x="85424" y="130691"/>
                  <a:pt x="79743" y="133540"/>
                  <a:pt x="73806" y="135012"/>
                </a:cubicBezTo>
                <a:cubicBezTo>
                  <a:pt x="67870" y="136487"/>
                  <a:pt x="60756" y="137225"/>
                  <a:pt x="52468" y="137225"/>
                </a:cubicBezTo>
                <a:lnTo>
                  <a:pt x="0" y="137225"/>
                </a:lnTo>
                <a:lnTo>
                  <a:pt x="0" y="3709"/>
                </a:lnTo>
                <a:lnTo>
                  <a:pt x="49003" y="3709"/>
                </a:lnTo>
                <a:cubicBezTo>
                  <a:pt x="58804" y="3709"/>
                  <a:pt x="65976" y="4007"/>
                  <a:pt x="70523" y="4605"/>
                </a:cubicBezTo>
                <a:cubicBezTo>
                  <a:pt x="75063" y="5202"/>
                  <a:pt x="79566" y="6737"/>
                  <a:pt x="84027" y="9209"/>
                </a:cubicBezTo>
                <a:cubicBezTo>
                  <a:pt x="88724" y="11758"/>
                  <a:pt x="92195" y="15147"/>
                  <a:pt x="94427" y="19365"/>
                </a:cubicBezTo>
                <a:cubicBezTo>
                  <a:pt x="96660" y="23592"/>
                  <a:pt x="97775" y="28610"/>
                  <a:pt x="97775" y="34428"/>
                </a:cubicBezTo>
                <a:cubicBezTo>
                  <a:pt x="97775" y="40799"/>
                  <a:pt x="96022" y="46517"/>
                  <a:pt x="92515" y="51582"/>
                </a:cubicBezTo>
                <a:cubicBezTo>
                  <a:pt x="89009" y="56644"/>
                  <a:pt x="84347" y="60567"/>
                  <a:pt x="78529" y="63353"/>
                </a:cubicBezTo>
                <a:lnTo>
                  <a:pt x="79127" y="64189"/>
                </a:lnTo>
                <a:cubicBezTo>
                  <a:pt x="86378" y="66025"/>
                  <a:pt x="92454" y="69730"/>
                  <a:pt x="97354" y="75309"/>
                </a:cubicBezTo>
                <a:cubicBezTo>
                  <a:pt x="102254" y="80886"/>
                  <a:pt x="104705" y="88057"/>
                  <a:pt x="104705" y="96823"/>
                </a:cubicBezTo>
                <a:close/>
                <a:moveTo>
                  <a:pt x="74702" y="37895"/>
                </a:moveTo>
                <a:cubicBezTo>
                  <a:pt x="74702" y="34867"/>
                  <a:pt x="74206" y="32239"/>
                  <a:pt x="73209" y="30007"/>
                </a:cubicBezTo>
                <a:cubicBezTo>
                  <a:pt x="72212" y="27775"/>
                  <a:pt x="70480" y="26022"/>
                  <a:pt x="68011" y="24744"/>
                </a:cubicBezTo>
                <a:cubicBezTo>
                  <a:pt x="65141" y="23228"/>
                  <a:pt x="61934" y="22335"/>
                  <a:pt x="58388" y="22054"/>
                </a:cubicBezTo>
                <a:cubicBezTo>
                  <a:pt x="54841" y="21777"/>
                  <a:pt x="49921" y="21637"/>
                  <a:pt x="43624" y="21637"/>
                </a:cubicBezTo>
                <a:lnTo>
                  <a:pt x="22228" y="21637"/>
                </a:lnTo>
                <a:lnTo>
                  <a:pt x="22228" y="58213"/>
                </a:lnTo>
                <a:lnTo>
                  <a:pt x="48049" y="58213"/>
                </a:lnTo>
                <a:cubicBezTo>
                  <a:pt x="53549" y="58213"/>
                  <a:pt x="57454" y="57957"/>
                  <a:pt x="59762" y="57435"/>
                </a:cubicBezTo>
                <a:cubicBezTo>
                  <a:pt x="62073" y="56921"/>
                  <a:pt x="64622" y="55826"/>
                  <a:pt x="67412" y="54152"/>
                </a:cubicBezTo>
                <a:cubicBezTo>
                  <a:pt x="70040" y="52561"/>
                  <a:pt x="71912" y="50404"/>
                  <a:pt x="73028" y="47694"/>
                </a:cubicBezTo>
                <a:cubicBezTo>
                  <a:pt x="74141" y="44982"/>
                  <a:pt x="74702" y="41718"/>
                  <a:pt x="74702" y="37895"/>
                </a:cubicBezTo>
                <a:close/>
                <a:moveTo>
                  <a:pt x="81517" y="96942"/>
                </a:moveTo>
                <a:cubicBezTo>
                  <a:pt x="81517" y="92402"/>
                  <a:pt x="80862" y="88756"/>
                  <a:pt x="79549" y="86005"/>
                </a:cubicBezTo>
                <a:cubicBezTo>
                  <a:pt x="78234" y="83258"/>
                  <a:pt x="75340" y="80807"/>
                  <a:pt x="70876" y="78654"/>
                </a:cubicBezTo>
                <a:cubicBezTo>
                  <a:pt x="68089" y="77300"/>
                  <a:pt x="65101" y="76465"/>
                  <a:pt x="61916" y="76145"/>
                </a:cubicBezTo>
                <a:cubicBezTo>
                  <a:pt x="58726" y="75825"/>
                  <a:pt x="54305" y="75666"/>
                  <a:pt x="48646" y="75666"/>
                </a:cubicBezTo>
                <a:lnTo>
                  <a:pt x="22228" y="75666"/>
                </a:lnTo>
                <a:lnTo>
                  <a:pt x="22228" y="119294"/>
                </a:lnTo>
                <a:lnTo>
                  <a:pt x="41713" y="119294"/>
                </a:lnTo>
                <a:cubicBezTo>
                  <a:pt x="49758" y="119294"/>
                  <a:pt x="56016" y="118974"/>
                  <a:pt x="60480" y="118340"/>
                </a:cubicBezTo>
                <a:cubicBezTo>
                  <a:pt x="64940" y="117703"/>
                  <a:pt x="68766" y="116425"/>
                  <a:pt x="71953" y="114514"/>
                </a:cubicBezTo>
                <a:cubicBezTo>
                  <a:pt x="75304" y="112444"/>
                  <a:pt x="77730" y="110050"/>
                  <a:pt x="79246" y="107338"/>
                </a:cubicBezTo>
                <a:cubicBezTo>
                  <a:pt x="80762" y="104631"/>
                  <a:pt x="81517" y="101165"/>
                  <a:pt x="81517" y="96942"/>
                </a:cubicBezTo>
                <a:close/>
                <a:moveTo>
                  <a:pt x="186346" y="140333"/>
                </a:moveTo>
                <a:cubicBezTo>
                  <a:pt x="165070" y="140333"/>
                  <a:pt x="148553" y="134335"/>
                  <a:pt x="136799" y="122340"/>
                </a:cubicBezTo>
                <a:cubicBezTo>
                  <a:pt x="125045" y="110348"/>
                  <a:pt x="119166" y="93316"/>
                  <a:pt x="119166" y="71245"/>
                </a:cubicBezTo>
                <a:cubicBezTo>
                  <a:pt x="119166" y="49490"/>
                  <a:pt x="124865" y="32177"/>
                  <a:pt x="136259" y="19305"/>
                </a:cubicBezTo>
                <a:cubicBezTo>
                  <a:pt x="147656" y="6438"/>
                  <a:pt x="162553" y="0"/>
                  <a:pt x="180963" y="0"/>
                </a:cubicBezTo>
                <a:cubicBezTo>
                  <a:pt x="189251" y="0"/>
                  <a:pt x="196584" y="1196"/>
                  <a:pt x="202960" y="3587"/>
                </a:cubicBezTo>
                <a:cubicBezTo>
                  <a:pt x="209331" y="5981"/>
                  <a:pt x="214912" y="9725"/>
                  <a:pt x="219693" y="14825"/>
                </a:cubicBezTo>
                <a:cubicBezTo>
                  <a:pt x="224477" y="19927"/>
                  <a:pt x="228143" y="26159"/>
                  <a:pt x="230690" y="33531"/>
                </a:cubicBezTo>
                <a:cubicBezTo>
                  <a:pt x="233239" y="40901"/>
                  <a:pt x="234514" y="49926"/>
                  <a:pt x="234514" y="60604"/>
                </a:cubicBezTo>
                <a:lnTo>
                  <a:pt x="234514" y="72799"/>
                </a:lnTo>
                <a:lnTo>
                  <a:pt x="141997" y="72799"/>
                </a:lnTo>
                <a:cubicBezTo>
                  <a:pt x="141997" y="88338"/>
                  <a:pt x="145900" y="100207"/>
                  <a:pt x="153711" y="108415"/>
                </a:cubicBezTo>
                <a:cubicBezTo>
                  <a:pt x="161521" y="116623"/>
                  <a:pt x="172320" y="120731"/>
                  <a:pt x="186104" y="120731"/>
                </a:cubicBezTo>
                <a:cubicBezTo>
                  <a:pt x="191043" y="120731"/>
                  <a:pt x="195886" y="120169"/>
                  <a:pt x="200626" y="119057"/>
                </a:cubicBezTo>
                <a:cubicBezTo>
                  <a:pt x="205369" y="117940"/>
                  <a:pt x="209653" y="116508"/>
                  <a:pt x="213475" y="114754"/>
                </a:cubicBezTo>
                <a:cubicBezTo>
                  <a:pt x="217539" y="112923"/>
                  <a:pt x="220967" y="111147"/>
                  <a:pt x="223757" y="109434"/>
                </a:cubicBezTo>
                <a:cubicBezTo>
                  <a:pt x="226547" y="107721"/>
                  <a:pt x="228859" y="106108"/>
                  <a:pt x="230690" y="104591"/>
                </a:cubicBezTo>
                <a:lnTo>
                  <a:pt x="232004" y="104591"/>
                </a:lnTo>
                <a:lnTo>
                  <a:pt x="232004" y="129097"/>
                </a:lnTo>
                <a:cubicBezTo>
                  <a:pt x="229377" y="130134"/>
                  <a:pt x="226112" y="131426"/>
                  <a:pt x="222205" y="132981"/>
                </a:cubicBezTo>
                <a:cubicBezTo>
                  <a:pt x="218300" y="134533"/>
                  <a:pt x="214793" y="135753"/>
                  <a:pt x="211686" y="136628"/>
                </a:cubicBezTo>
                <a:cubicBezTo>
                  <a:pt x="207302" y="137824"/>
                  <a:pt x="203338" y="138742"/>
                  <a:pt x="199792" y="139375"/>
                </a:cubicBezTo>
                <a:cubicBezTo>
                  <a:pt x="196246" y="140012"/>
                  <a:pt x="191761" y="140333"/>
                  <a:pt x="186346" y="140333"/>
                </a:cubicBezTo>
                <a:close/>
                <a:moveTo>
                  <a:pt x="212641" y="55585"/>
                </a:moveTo>
                <a:cubicBezTo>
                  <a:pt x="212482" y="49529"/>
                  <a:pt x="211766" y="44310"/>
                  <a:pt x="210491" y="39925"/>
                </a:cubicBezTo>
                <a:cubicBezTo>
                  <a:pt x="209213" y="35544"/>
                  <a:pt x="207381" y="31839"/>
                  <a:pt x="204994" y="28812"/>
                </a:cubicBezTo>
                <a:cubicBezTo>
                  <a:pt x="202359" y="25460"/>
                  <a:pt x="198992" y="22915"/>
                  <a:pt x="194893" y="21159"/>
                </a:cubicBezTo>
                <a:cubicBezTo>
                  <a:pt x="190784" y="19405"/>
                  <a:pt x="185705" y="18530"/>
                  <a:pt x="179650" y="18530"/>
                </a:cubicBezTo>
                <a:cubicBezTo>
                  <a:pt x="173673" y="18530"/>
                  <a:pt x="168591" y="19423"/>
                  <a:pt x="164411" y="21216"/>
                </a:cubicBezTo>
                <a:cubicBezTo>
                  <a:pt x="160228" y="23009"/>
                  <a:pt x="156423" y="25622"/>
                  <a:pt x="152995" y="29049"/>
                </a:cubicBezTo>
                <a:cubicBezTo>
                  <a:pt x="149647" y="32556"/>
                  <a:pt x="147099" y="36441"/>
                  <a:pt x="145345" y="40706"/>
                </a:cubicBezTo>
                <a:cubicBezTo>
                  <a:pt x="143592" y="44969"/>
                  <a:pt x="142476" y="49929"/>
                  <a:pt x="141997" y="55585"/>
                </a:cubicBezTo>
                <a:close/>
                <a:moveTo>
                  <a:pt x="310294" y="140213"/>
                </a:moveTo>
                <a:cubicBezTo>
                  <a:pt x="301132" y="140213"/>
                  <a:pt x="292726" y="138799"/>
                  <a:pt x="285079" y="135969"/>
                </a:cubicBezTo>
                <a:cubicBezTo>
                  <a:pt x="277426" y="133144"/>
                  <a:pt x="270852" y="128860"/>
                  <a:pt x="265351" y="123117"/>
                </a:cubicBezTo>
                <a:cubicBezTo>
                  <a:pt x="259854" y="117383"/>
                  <a:pt x="255592" y="110150"/>
                  <a:pt x="252564" y="101428"/>
                </a:cubicBezTo>
                <a:cubicBezTo>
                  <a:pt x="249533" y="92700"/>
                  <a:pt x="248018" y="82441"/>
                  <a:pt x="248018" y="70647"/>
                </a:cubicBezTo>
                <a:cubicBezTo>
                  <a:pt x="248018" y="58932"/>
                  <a:pt x="249590" y="48813"/>
                  <a:pt x="252741" y="40285"/>
                </a:cubicBezTo>
                <a:cubicBezTo>
                  <a:pt x="255891" y="31761"/>
                  <a:pt x="260092" y="24585"/>
                  <a:pt x="265351" y="18767"/>
                </a:cubicBezTo>
                <a:cubicBezTo>
                  <a:pt x="270615" y="12953"/>
                  <a:pt x="277167" y="8472"/>
                  <a:pt x="285014" y="5322"/>
                </a:cubicBezTo>
                <a:cubicBezTo>
                  <a:pt x="292867" y="2172"/>
                  <a:pt x="301294" y="599"/>
                  <a:pt x="310294" y="599"/>
                </a:cubicBezTo>
                <a:cubicBezTo>
                  <a:pt x="317627" y="599"/>
                  <a:pt x="324701" y="1639"/>
                  <a:pt x="331513" y="3709"/>
                </a:cubicBezTo>
                <a:cubicBezTo>
                  <a:pt x="338324" y="5783"/>
                  <a:pt x="344401" y="8173"/>
                  <a:pt x="349739" y="10881"/>
                </a:cubicBezTo>
                <a:lnTo>
                  <a:pt x="349739" y="36102"/>
                </a:lnTo>
                <a:lnTo>
                  <a:pt x="348426" y="36102"/>
                </a:lnTo>
                <a:cubicBezTo>
                  <a:pt x="346834" y="34748"/>
                  <a:pt x="344782" y="33197"/>
                  <a:pt x="342272" y="31440"/>
                </a:cubicBezTo>
                <a:cubicBezTo>
                  <a:pt x="339764" y="29687"/>
                  <a:pt x="336715" y="27894"/>
                  <a:pt x="333128" y="26065"/>
                </a:cubicBezTo>
                <a:cubicBezTo>
                  <a:pt x="330018" y="24467"/>
                  <a:pt x="326350" y="23074"/>
                  <a:pt x="322130" y="21878"/>
                </a:cubicBezTo>
                <a:cubicBezTo>
                  <a:pt x="317907" y="20682"/>
                  <a:pt x="313840" y="20086"/>
                  <a:pt x="309934" y="20086"/>
                </a:cubicBezTo>
                <a:cubicBezTo>
                  <a:pt x="298306" y="20086"/>
                  <a:pt x="288960" y="24489"/>
                  <a:pt x="281908" y="33290"/>
                </a:cubicBezTo>
                <a:cubicBezTo>
                  <a:pt x="274856" y="42100"/>
                  <a:pt x="271328" y="54552"/>
                  <a:pt x="271328" y="70647"/>
                </a:cubicBezTo>
                <a:cubicBezTo>
                  <a:pt x="271328" y="86426"/>
                  <a:pt x="274732" y="98716"/>
                  <a:pt x="281547" y="107522"/>
                </a:cubicBezTo>
                <a:cubicBezTo>
                  <a:pt x="288359" y="116327"/>
                  <a:pt x="297824" y="120731"/>
                  <a:pt x="309934" y="120731"/>
                </a:cubicBezTo>
                <a:cubicBezTo>
                  <a:pt x="317267" y="120731"/>
                  <a:pt x="324241" y="119215"/>
                  <a:pt x="330858" y="116188"/>
                </a:cubicBezTo>
                <a:cubicBezTo>
                  <a:pt x="337470" y="113160"/>
                  <a:pt x="343324" y="109257"/>
                  <a:pt x="348426" y="104473"/>
                </a:cubicBezTo>
                <a:lnTo>
                  <a:pt x="349739" y="104473"/>
                </a:lnTo>
                <a:lnTo>
                  <a:pt x="349739" y="129694"/>
                </a:lnTo>
                <a:cubicBezTo>
                  <a:pt x="347507" y="130732"/>
                  <a:pt x="344721" y="131984"/>
                  <a:pt x="341373" y="133460"/>
                </a:cubicBezTo>
                <a:cubicBezTo>
                  <a:pt x="338028" y="134936"/>
                  <a:pt x="334997" y="136030"/>
                  <a:pt x="332286" y="136746"/>
                </a:cubicBezTo>
                <a:cubicBezTo>
                  <a:pt x="328464" y="137859"/>
                  <a:pt x="325036" y="138720"/>
                  <a:pt x="322008" y="139317"/>
                </a:cubicBezTo>
                <a:cubicBezTo>
                  <a:pt x="318984" y="139915"/>
                  <a:pt x="315078" y="140213"/>
                  <a:pt x="310294" y="1402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62610" y="4834212"/>
            <a:ext cx="1368758" cy="190939"/>
          </a:xfrm>
          <a:custGeom>
            <a:avLst/>
            <a:gdLst/>
            <a:ahLst/>
            <a:cxnLst/>
            <a:rect l="l" t="t" r="r" b="b"/>
            <a:pathLst>
              <a:path w="1368758" h="190939">
                <a:moveTo>
                  <a:pt x="100782" y="152528"/>
                </a:moveTo>
                <a:lnTo>
                  <a:pt x="82324" y="152528"/>
                </a:lnTo>
                <a:lnTo>
                  <a:pt x="82324" y="30112"/>
                </a:lnTo>
                <a:lnTo>
                  <a:pt x="18457" y="30112"/>
                </a:lnTo>
                <a:lnTo>
                  <a:pt x="18457" y="152528"/>
                </a:lnTo>
                <a:lnTo>
                  <a:pt x="0" y="152528"/>
                </a:lnTo>
                <a:lnTo>
                  <a:pt x="0" y="13704"/>
                </a:lnTo>
                <a:lnTo>
                  <a:pt x="100782" y="13704"/>
                </a:lnTo>
                <a:close/>
                <a:moveTo>
                  <a:pt x="214902" y="97707"/>
                </a:moveTo>
                <a:cubicBezTo>
                  <a:pt x="214902" y="115048"/>
                  <a:pt x="210754" y="128861"/>
                  <a:pt x="202457" y="139146"/>
                </a:cubicBezTo>
                <a:cubicBezTo>
                  <a:pt x="194155" y="149435"/>
                  <a:pt x="183669" y="154579"/>
                  <a:pt x="170989" y="154579"/>
                </a:cubicBezTo>
                <a:cubicBezTo>
                  <a:pt x="165830" y="154579"/>
                  <a:pt x="161262" y="153988"/>
                  <a:pt x="157283" y="152808"/>
                </a:cubicBezTo>
                <a:cubicBezTo>
                  <a:pt x="153306" y="151627"/>
                  <a:pt x="149234" y="149795"/>
                  <a:pt x="145070" y="147307"/>
                </a:cubicBezTo>
                <a:lnTo>
                  <a:pt x="145070" y="190939"/>
                </a:lnTo>
                <a:lnTo>
                  <a:pt x="127541" y="190939"/>
                </a:lnTo>
                <a:lnTo>
                  <a:pt x="127541" y="48387"/>
                </a:lnTo>
                <a:lnTo>
                  <a:pt x="145070" y="48387"/>
                </a:lnTo>
                <a:lnTo>
                  <a:pt x="145070" y="59295"/>
                </a:lnTo>
                <a:cubicBezTo>
                  <a:pt x="149422" y="55382"/>
                  <a:pt x="154253" y="52099"/>
                  <a:pt x="159569" y="49460"/>
                </a:cubicBezTo>
                <a:cubicBezTo>
                  <a:pt x="164880" y="46817"/>
                  <a:pt x="170675" y="45496"/>
                  <a:pt x="176954" y="45496"/>
                </a:cubicBezTo>
                <a:cubicBezTo>
                  <a:pt x="188889" y="45496"/>
                  <a:pt x="198198" y="50219"/>
                  <a:pt x="204879" y="59665"/>
                </a:cubicBezTo>
                <a:cubicBezTo>
                  <a:pt x="211558" y="69116"/>
                  <a:pt x="214902" y="81794"/>
                  <a:pt x="214902" y="97707"/>
                </a:cubicBezTo>
                <a:close/>
                <a:moveTo>
                  <a:pt x="196812" y="99665"/>
                </a:moveTo>
                <a:cubicBezTo>
                  <a:pt x="196812" y="87792"/>
                  <a:pt x="194915" y="78576"/>
                  <a:pt x="191128" y="72017"/>
                </a:cubicBezTo>
                <a:cubicBezTo>
                  <a:pt x="187337" y="65462"/>
                  <a:pt x="181181" y="62185"/>
                  <a:pt x="172663" y="62185"/>
                </a:cubicBezTo>
                <a:cubicBezTo>
                  <a:pt x="167695" y="62185"/>
                  <a:pt x="162893" y="63287"/>
                  <a:pt x="158262" y="65493"/>
                </a:cubicBezTo>
                <a:cubicBezTo>
                  <a:pt x="153633" y="67701"/>
                  <a:pt x="149234" y="70544"/>
                  <a:pt x="145070" y="74025"/>
                </a:cubicBezTo>
                <a:lnTo>
                  <a:pt x="145070" y="133041"/>
                </a:lnTo>
                <a:cubicBezTo>
                  <a:pt x="149670" y="135280"/>
                  <a:pt x="153598" y="136803"/>
                  <a:pt x="156863" y="137609"/>
                </a:cubicBezTo>
                <a:cubicBezTo>
                  <a:pt x="160128" y="138419"/>
                  <a:pt x="163872" y="138822"/>
                  <a:pt x="168095" y="138822"/>
                </a:cubicBezTo>
                <a:cubicBezTo>
                  <a:pt x="177170" y="138822"/>
                  <a:pt x="184226" y="135496"/>
                  <a:pt x="189259" y="128846"/>
                </a:cubicBezTo>
                <a:cubicBezTo>
                  <a:pt x="194295" y="122198"/>
                  <a:pt x="196812" y="112467"/>
                  <a:pt x="196812" y="99665"/>
                </a:cubicBezTo>
                <a:close/>
                <a:moveTo>
                  <a:pt x="318765" y="100504"/>
                </a:moveTo>
                <a:cubicBezTo>
                  <a:pt x="318765" y="118032"/>
                  <a:pt x="314539" y="131564"/>
                  <a:pt x="306087" y="141104"/>
                </a:cubicBezTo>
                <a:cubicBezTo>
                  <a:pt x="297630" y="150648"/>
                  <a:pt x="286384" y="155418"/>
                  <a:pt x="272333" y="155418"/>
                </a:cubicBezTo>
                <a:cubicBezTo>
                  <a:pt x="257850" y="155418"/>
                  <a:pt x="246463" y="150493"/>
                  <a:pt x="238165" y="140641"/>
                </a:cubicBezTo>
                <a:cubicBezTo>
                  <a:pt x="229868" y="130790"/>
                  <a:pt x="225720" y="117410"/>
                  <a:pt x="225720" y="100504"/>
                </a:cubicBezTo>
                <a:cubicBezTo>
                  <a:pt x="225720" y="83098"/>
                  <a:pt x="229990" y="69580"/>
                  <a:pt x="238535" y="59946"/>
                </a:cubicBezTo>
                <a:cubicBezTo>
                  <a:pt x="247083" y="50309"/>
                  <a:pt x="258346" y="45496"/>
                  <a:pt x="272333" y="45496"/>
                </a:cubicBezTo>
                <a:cubicBezTo>
                  <a:pt x="286384" y="45496"/>
                  <a:pt x="297630" y="50294"/>
                  <a:pt x="306087" y="59899"/>
                </a:cubicBezTo>
                <a:cubicBezTo>
                  <a:pt x="314539" y="69500"/>
                  <a:pt x="318765" y="83036"/>
                  <a:pt x="318765" y="100504"/>
                </a:cubicBezTo>
                <a:close/>
                <a:moveTo>
                  <a:pt x="300675" y="100504"/>
                </a:moveTo>
                <a:cubicBezTo>
                  <a:pt x="300675" y="87015"/>
                  <a:pt x="298220" y="76992"/>
                  <a:pt x="293313" y="70432"/>
                </a:cubicBezTo>
                <a:cubicBezTo>
                  <a:pt x="288403" y="63877"/>
                  <a:pt x="281408" y="60601"/>
                  <a:pt x="272333" y="60601"/>
                </a:cubicBezTo>
                <a:cubicBezTo>
                  <a:pt x="263196" y="60601"/>
                  <a:pt x="256158" y="63877"/>
                  <a:pt x="251215" y="70432"/>
                </a:cubicBezTo>
                <a:cubicBezTo>
                  <a:pt x="246272" y="76992"/>
                  <a:pt x="243802" y="87015"/>
                  <a:pt x="243802" y="100504"/>
                </a:cubicBezTo>
                <a:cubicBezTo>
                  <a:pt x="243802" y="113558"/>
                  <a:pt x="246272" y="123458"/>
                  <a:pt x="251215" y="130200"/>
                </a:cubicBezTo>
                <a:cubicBezTo>
                  <a:pt x="256158" y="136942"/>
                  <a:pt x="263196" y="140315"/>
                  <a:pt x="272333" y="140315"/>
                </a:cubicBezTo>
                <a:cubicBezTo>
                  <a:pt x="281347" y="140315"/>
                  <a:pt x="288325" y="137005"/>
                  <a:pt x="293267" y="130384"/>
                </a:cubicBezTo>
                <a:cubicBezTo>
                  <a:pt x="298206" y="123767"/>
                  <a:pt x="300675" y="113809"/>
                  <a:pt x="300675" y="100504"/>
                </a:cubicBezTo>
                <a:close/>
                <a:moveTo>
                  <a:pt x="420134" y="152528"/>
                </a:moveTo>
                <a:lnTo>
                  <a:pt x="402793" y="152528"/>
                </a:lnTo>
                <a:lnTo>
                  <a:pt x="402793" y="74865"/>
                </a:lnTo>
                <a:lnTo>
                  <a:pt x="353750" y="152528"/>
                </a:lnTo>
                <a:lnTo>
                  <a:pt x="337903" y="152528"/>
                </a:lnTo>
                <a:lnTo>
                  <a:pt x="337903" y="48387"/>
                </a:lnTo>
                <a:lnTo>
                  <a:pt x="355241" y="48387"/>
                </a:lnTo>
                <a:lnTo>
                  <a:pt x="355241" y="124837"/>
                </a:lnTo>
                <a:lnTo>
                  <a:pt x="403722" y="48387"/>
                </a:lnTo>
                <a:lnTo>
                  <a:pt x="420134" y="48387"/>
                </a:lnTo>
                <a:close/>
                <a:moveTo>
                  <a:pt x="513151" y="123720"/>
                </a:moveTo>
                <a:cubicBezTo>
                  <a:pt x="513151" y="129560"/>
                  <a:pt x="511876" y="134503"/>
                  <a:pt x="509331" y="138541"/>
                </a:cubicBezTo>
                <a:cubicBezTo>
                  <a:pt x="506782" y="142580"/>
                  <a:pt x="503517" y="145780"/>
                  <a:pt x="499539" y="148146"/>
                </a:cubicBezTo>
                <a:cubicBezTo>
                  <a:pt x="495745" y="150446"/>
                  <a:pt x="491422" y="152153"/>
                  <a:pt x="486575" y="153276"/>
                </a:cubicBezTo>
                <a:cubicBezTo>
                  <a:pt x="481730" y="154396"/>
                  <a:pt x="476881" y="154953"/>
                  <a:pt x="472033" y="154953"/>
                </a:cubicBezTo>
                <a:cubicBezTo>
                  <a:pt x="465196" y="154953"/>
                  <a:pt x="458733" y="154288"/>
                  <a:pt x="452642" y="152948"/>
                </a:cubicBezTo>
                <a:cubicBezTo>
                  <a:pt x="446551" y="151609"/>
                  <a:pt x="440488" y="149482"/>
                  <a:pt x="434458" y="146563"/>
                </a:cubicBezTo>
                <a:lnTo>
                  <a:pt x="434458" y="127168"/>
                </a:lnTo>
                <a:lnTo>
                  <a:pt x="435578" y="127168"/>
                </a:lnTo>
                <a:cubicBezTo>
                  <a:pt x="439809" y="131082"/>
                  <a:pt x="445103" y="134175"/>
                  <a:pt x="451476" y="136446"/>
                </a:cubicBezTo>
                <a:cubicBezTo>
                  <a:pt x="457848" y="138714"/>
                  <a:pt x="464202" y="139848"/>
                  <a:pt x="470542" y="139848"/>
                </a:cubicBezTo>
                <a:cubicBezTo>
                  <a:pt x="473273" y="139848"/>
                  <a:pt x="476212" y="139553"/>
                  <a:pt x="479354" y="138963"/>
                </a:cubicBezTo>
                <a:cubicBezTo>
                  <a:pt x="482490" y="138372"/>
                  <a:pt x="485147" y="137454"/>
                  <a:pt x="487325" y="136212"/>
                </a:cubicBezTo>
                <a:cubicBezTo>
                  <a:pt x="490183" y="134474"/>
                  <a:pt x="492217" y="132609"/>
                  <a:pt x="493431" y="130622"/>
                </a:cubicBezTo>
                <a:cubicBezTo>
                  <a:pt x="494644" y="128630"/>
                  <a:pt x="495248" y="125895"/>
                  <a:pt x="495248" y="122414"/>
                </a:cubicBezTo>
                <a:cubicBezTo>
                  <a:pt x="495248" y="118684"/>
                  <a:pt x="494550" y="115685"/>
                  <a:pt x="493150" y="113413"/>
                </a:cubicBezTo>
                <a:cubicBezTo>
                  <a:pt x="491749" y="111149"/>
                  <a:pt x="489842" y="109457"/>
                  <a:pt x="487419" y="108337"/>
                </a:cubicBezTo>
                <a:cubicBezTo>
                  <a:pt x="484992" y="107214"/>
                  <a:pt x="482274" y="106519"/>
                  <a:pt x="479260" y="106235"/>
                </a:cubicBezTo>
                <a:cubicBezTo>
                  <a:pt x="476248" y="105958"/>
                  <a:pt x="473061" y="105821"/>
                  <a:pt x="469703" y="105821"/>
                </a:cubicBezTo>
                <a:lnTo>
                  <a:pt x="457395" y="105821"/>
                </a:lnTo>
                <a:lnTo>
                  <a:pt x="457395" y="90716"/>
                </a:lnTo>
                <a:lnTo>
                  <a:pt x="466812" y="90716"/>
                </a:lnTo>
                <a:cubicBezTo>
                  <a:pt x="469178" y="90716"/>
                  <a:pt x="472129" y="90639"/>
                  <a:pt x="475671" y="90481"/>
                </a:cubicBezTo>
                <a:cubicBezTo>
                  <a:pt x="479214" y="90327"/>
                  <a:pt x="482040" y="89844"/>
                  <a:pt x="484153" y="89034"/>
                </a:cubicBezTo>
                <a:cubicBezTo>
                  <a:pt x="486824" y="88041"/>
                  <a:pt x="488971" y="86626"/>
                  <a:pt x="490586" y="84790"/>
                </a:cubicBezTo>
                <a:cubicBezTo>
                  <a:pt x="492203" y="82961"/>
                  <a:pt x="493013" y="79869"/>
                  <a:pt x="493013" y="75520"/>
                </a:cubicBezTo>
                <a:cubicBezTo>
                  <a:pt x="493013" y="72475"/>
                  <a:pt x="492328" y="70018"/>
                  <a:pt x="490961" y="68150"/>
                </a:cubicBezTo>
                <a:cubicBezTo>
                  <a:pt x="489593" y="66286"/>
                  <a:pt x="487882" y="64824"/>
                  <a:pt x="485835" y="63769"/>
                </a:cubicBezTo>
                <a:cubicBezTo>
                  <a:pt x="483718" y="62650"/>
                  <a:pt x="481420" y="61890"/>
                  <a:pt x="478934" y="61487"/>
                </a:cubicBezTo>
                <a:cubicBezTo>
                  <a:pt x="476446" y="61080"/>
                  <a:pt x="474056" y="60882"/>
                  <a:pt x="471754" y="60882"/>
                </a:cubicBezTo>
                <a:cubicBezTo>
                  <a:pt x="465848" y="60882"/>
                  <a:pt x="460177" y="61702"/>
                  <a:pt x="454738" y="63348"/>
                </a:cubicBezTo>
                <a:cubicBezTo>
                  <a:pt x="449298" y="64993"/>
                  <a:pt x="444622" y="67434"/>
                  <a:pt x="440704" y="70670"/>
                </a:cubicBezTo>
                <a:lnTo>
                  <a:pt x="439589" y="70670"/>
                </a:lnTo>
                <a:lnTo>
                  <a:pt x="439589" y="51742"/>
                </a:lnTo>
                <a:cubicBezTo>
                  <a:pt x="444063" y="50186"/>
                  <a:pt x="449020" y="48822"/>
                  <a:pt x="454461" y="47637"/>
                </a:cubicBezTo>
                <a:cubicBezTo>
                  <a:pt x="459900" y="46460"/>
                  <a:pt x="465350" y="45871"/>
                  <a:pt x="470822" y="45871"/>
                </a:cubicBezTo>
                <a:cubicBezTo>
                  <a:pt x="475236" y="45871"/>
                  <a:pt x="479725" y="46320"/>
                  <a:pt x="484293" y="47221"/>
                </a:cubicBezTo>
                <a:cubicBezTo>
                  <a:pt x="488861" y="48120"/>
                  <a:pt x="493196" y="49658"/>
                  <a:pt x="497297" y="51838"/>
                </a:cubicBezTo>
                <a:cubicBezTo>
                  <a:pt x="501152" y="53949"/>
                  <a:pt x="504388" y="56857"/>
                  <a:pt x="506998" y="60554"/>
                </a:cubicBezTo>
                <a:cubicBezTo>
                  <a:pt x="509609" y="64251"/>
                  <a:pt x="510912" y="68774"/>
                  <a:pt x="510912" y="74119"/>
                </a:cubicBezTo>
                <a:cubicBezTo>
                  <a:pt x="510912" y="79775"/>
                  <a:pt x="509310" y="84733"/>
                  <a:pt x="506109" y="88987"/>
                </a:cubicBezTo>
                <a:cubicBezTo>
                  <a:pt x="502909" y="93249"/>
                  <a:pt x="498668" y="96057"/>
                  <a:pt x="493388" y="97429"/>
                </a:cubicBezTo>
                <a:lnTo>
                  <a:pt x="493388" y="98078"/>
                </a:lnTo>
                <a:cubicBezTo>
                  <a:pt x="499165" y="100068"/>
                  <a:pt x="503906" y="103113"/>
                  <a:pt x="507604" y="107214"/>
                </a:cubicBezTo>
                <a:cubicBezTo>
                  <a:pt x="511301" y="111318"/>
                  <a:pt x="513151" y="116819"/>
                  <a:pt x="513151" y="123720"/>
                </a:cubicBezTo>
                <a:close/>
                <a:moveTo>
                  <a:pt x="613192" y="121017"/>
                </a:moveTo>
                <a:cubicBezTo>
                  <a:pt x="613192" y="126053"/>
                  <a:pt x="612227" y="130513"/>
                  <a:pt x="610301" y="134395"/>
                </a:cubicBezTo>
                <a:cubicBezTo>
                  <a:pt x="608371" y="138278"/>
                  <a:pt x="605732" y="141526"/>
                  <a:pt x="602374" y="144136"/>
                </a:cubicBezTo>
                <a:cubicBezTo>
                  <a:pt x="598147" y="147434"/>
                  <a:pt x="593719" y="149651"/>
                  <a:pt x="589090" y="150803"/>
                </a:cubicBezTo>
                <a:cubicBezTo>
                  <a:pt x="584461" y="151955"/>
                  <a:pt x="578912" y="152528"/>
                  <a:pt x="572446" y="152528"/>
                </a:cubicBezTo>
                <a:lnTo>
                  <a:pt x="531514" y="152528"/>
                </a:lnTo>
                <a:lnTo>
                  <a:pt x="531514" y="48387"/>
                </a:lnTo>
                <a:lnTo>
                  <a:pt x="569743" y="48387"/>
                </a:lnTo>
                <a:cubicBezTo>
                  <a:pt x="577389" y="48387"/>
                  <a:pt x="582980" y="48616"/>
                  <a:pt x="586527" y="49085"/>
                </a:cubicBezTo>
                <a:cubicBezTo>
                  <a:pt x="590069" y="49552"/>
                  <a:pt x="593579" y="50751"/>
                  <a:pt x="597060" y="52674"/>
                </a:cubicBezTo>
                <a:cubicBezTo>
                  <a:pt x="600728" y="54662"/>
                  <a:pt x="603432" y="57303"/>
                  <a:pt x="605171" y="60601"/>
                </a:cubicBezTo>
                <a:cubicBezTo>
                  <a:pt x="606909" y="63896"/>
                  <a:pt x="607780" y="67809"/>
                  <a:pt x="607780" y="72345"/>
                </a:cubicBezTo>
                <a:cubicBezTo>
                  <a:pt x="607780" y="77320"/>
                  <a:pt x="606412" y="81780"/>
                  <a:pt x="603681" y="85722"/>
                </a:cubicBezTo>
                <a:cubicBezTo>
                  <a:pt x="600948" y="89672"/>
                  <a:pt x="597308" y="92731"/>
                  <a:pt x="592769" y="94909"/>
                </a:cubicBezTo>
                <a:lnTo>
                  <a:pt x="593236" y="95561"/>
                </a:lnTo>
                <a:cubicBezTo>
                  <a:pt x="598893" y="96993"/>
                  <a:pt x="603634" y="99881"/>
                  <a:pt x="607457" y="104234"/>
                </a:cubicBezTo>
                <a:cubicBezTo>
                  <a:pt x="611280" y="108586"/>
                  <a:pt x="613192" y="114176"/>
                  <a:pt x="613192" y="121017"/>
                </a:cubicBezTo>
                <a:close/>
                <a:moveTo>
                  <a:pt x="589784" y="75051"/>
                </a:moveTo>
                <a:cubicBezTo>
                  <a:pt x="589784" y="72690"/>
                  <a:pt x="589396" y="70638"/>
                  <a:pt x="588621" y="68896"/>
                </a:cubicBezTo>
                <a:cubicBezTo>
                  <a:pt x="587848" y="67157"/>
                  <a:pt x="586494" y="65789"/>
                  <a:pt x="584569" y="64795"/>
                </a:cubicBezTo>
                <a:cubicBezTo>
                  <a:pt x="582326" y="63615"/>
                  <a:pt x="579823" y="62917"/>
                  <a:pt x="577062" y="62697"/>
                </a:cubicBezTo>
                <a:cubicBezTo>
                  <a:pt x="574297" y="62481"/>
                  <a:pt x="570456" y="62373"/>
                  <a:pt x="565545" y="62373"/>
                </a:cubicBezTo>
                <a:lnTo>
                  <a:pt x="548856" y="62373"/>
                </a:lnTo>
                <a:lnTo>
                  <a:pt x="548856" y="90902"/>
                </a:lnTo>
                <a:lnTo>
                  <a:pt x="568995" y="90902"/>
                </a:lnTo>
                <a:cubicBezTo>
                  <a:pt x="573286" y="90902"/>
                  <a:pt x="576331" y="90700"/>
                  <a:pt x="578135" y="90294"/>
                </a:cubicBezTo>
                <a:cubicBezTo>
                  <a:pt x="579934" y="89891"/>
                  <a:pt x="581926" y="89038"/>
                  <a:pt x="584100" y="87731"/>
                </a:cubicBezTo>
                <a:cubicBezTo>
                  <a:pt x="586152" y="86485"/>
                  <a:pt x="587614" y="84811"/>
                  <a:pt x="588485" y="82694"/>
                </a:cubicBezTo>
                <a:cubicBezTo>
                  <a:pt x="589349" y="80581"/>
                  <a:pt x="589784" y="78032"/>
                  <a:pt x="589784" y="75051"/>
                </a:cubicBezTo>
                <a:close/>
                <a:moveTo>
                  <a:pt x="595102" y="121111"/>
                </a:moveTo>
                <a:cubicBezTo>
                  <a:pt x="595102" y="117567"/>
                  <a:pt x="594590" y="114720"/>
                  <a:pt x="593564" y="112579"/>
                </a:cubicBezTo>
                <a:cubicBezTo>
                  <a:pt x="592538" y="110436"/>
                  <a:pt x="590289" y="108521"/>
                  <a:pt x="586808" y="106847"/>
                </a:cubicBezTo>
                <a:cubicBezTo>
                  <a:pt x="584630" y="105785"/>
                  <a:pt x="582300" y="105134"/>
                  <a:pt x="579812" y="104885"/>
                </a:cubicBezTo>
                <a:cubicBezTo>
                  <a:pt x="577324" y="104636"/>
                  <a:pt x="573876" y="104514"/>
                  <a:pt x="569462" y="104514"/>
                </a:cubicBezTo>
                <a:lnTo>
                  <a:pt x="548856" y="104514"/>
                </a:lnTo>
                <a:lnTo>
                  <a:pt x="548856" y="138541"/>
                </a:lnTo>
                <a:lnTo>
                  <a:pt x="564059" y="138541"/>
                </a:lnTo>
                <a:cubicBezTo>
                  <a:pt x="570333" y="138541"/>
                  <a:pt x="575215" y="138292"/>
                  <a:pt x="578696" y="137792"/>
                </a:cubicBezTo>
                <a:cubicBezTo>
                  <a:pt x="582177" y="137295"/>
                  <a:pt x="585155" y="136306"/>
                  <a:pt x="587642" y="134815"/>
                </a:cubicBezTo>
                <a:cubicBezTo>
                  <a:pt x="590252" y="133198"/>
                  <a:pt x="592149" y="131334"/>
                  <a:pt x="593334" y="129221"/>
                </a:cubicBezTo>
                <a:cubicBezTo>
                  <a:pt x="594511" y="127108"/>
                  <a:pt x="595102" y="124404"/>
                  <a:pt x="595102" y="121111"/>
                </a:cubicBezTo>
                <a:close/>
                <a:moveTo>
                  <a:pt x="676868" y="154953"/>
                </a:moveTo>
                <a:cubicBezTo>
                  <a:pt x="660272" y="154953"/>
                  <a:pt x="647388" y="150277"/>
                  <a:pt x="638222" y="140921"/>
                </a:cubicBezTo>
                <a:cubicBezTo>
                  <a:pt x="629053" y="131564"/>
                  <a:pt x="624471" y="118281"/>
                  <a:pt x="624471" y="101062"/>
                </a:cubicBezTo>
                <a:cubicBezTo>
                  <a:pt x="624471" y="84095"/>
                  <a:pt x="628917" y="70591"/>
                  <a:pt x="637804" y="60554"/>
                </a:cubicBezTo>
                <a:cubicBezTo>
                  <a:pt x="646689" y="50514"/>
                  <a:pt x="658314" y="45496"/>
                  <a:pt x="672671" y="45496"/>
                </a:cubicBezTo>
                <a:cubicBezTo>
                  <a:pt x="679137" y="45496"/>
                  <a:pt x="684857" y="46428"/>
                  <a:pt x="689829" y="48289"/>
                </a:cubicBezTo>
                <a:cubicBezTo>
                  <a:pt x="694799" y="50158"/>
                  <a:pt x="699152" y="53078"/>
                  <a:pt x="702878" y="57056"/>
                </a:cubicBezTo>
                <a:cubicBezTo>
                  <a:pt x="706608" y="61037"/>
                  <a:pt x="709467" y="65901"/>
                  <a:pt x="711457" y="71649"/>
                </a:cubicBezTo>
                <a:cubicBezTo>
                  <a:pt x="713444" y="77396"/>
                  <a:pt x="714441" y="84437"/>
                  <a:pt x="714441" y="92767"/>
                </a:cubicBezTo>
                <a:lnTo>
                  <a:pt x="714441" y="102279"/>
                </a:lnTo>
                <a:lnTo>
                  <a:pt x="642276" y="102279"/>
                </a:lnTo>
                <a:cubicBezTo>
                  <a:pt x="642276" y="114396"/>
                  <a:pt x="645322" y="123659"/>
                  <a:pt x="651412" y="130060"/>
                </a:cubicBezTo>
                <a:cubicBezTo>
                  <a:pt x="657503" y="136464"/>
                  <a:pt x="665929" y="139664"/>
                  <a:pt x="676682" y="139664"/>
                </a:cubicBezTo>
                <a:cubicBezTo>
                  <a:pt x="680537" y="139664"/>
                  <a:pt x="684313" y="139228"/>
                  <a:pt x="688010" y="138357"/>
                </a:cubicBezTo>
                <a:cubicBezTo>
                  <a:pt x="691707" y="137486"/>
                  <a:pt x="695048" y="136367"/>
                  <a:pt x="698033" y="134999"/>
                </a:cubicBezTo>
                <a:cubicBezTo>
                  <a:pt x="701200" y="133569"/>
                  <a:pt x="703876" y="132187"/>
                  <a:pt x="706054" y="130851"/>
                </a:cubicBezTo>
                <a:cubicBezTo>
                  <a:pt x="708228" y="129513"/>
                  <a:pt x="710028" y="128255"/>
                  <a:pt x="711457" y="127076"/>
                </a:cubicBezTo>
                <a:lnTo>
                  <a:pt x="712483" y="127076"/>
                </a:lnTo>
                <a:lnTo>
                  <a:pt x="712483" y="146188"/>
                </a:lnTo>
                <a:cubicBezTo>
                  <a:pt x="710431" y="146998"/>
                  <a:pt x="707883" y="148005"/>
                  <a:pt x="704836" y="149216"/>
                </a:cubicBezTo>
                <a:cubicBezTo>
                  <a:pt x="701791" y="150432"/>
                  <a:pt x="699059" y="151379"/>
                  <a:pt x="696632" y="152063"/>
                </a:cubicBezTo>
                <a:cubicBezTo>
                  <a:pt x="693216" y="152995"/>
                  <a:pt x="690123" y="153711"/>
                  <a:pt x="687359" y="154208"/>
                </a:cubicBezTo>
                <a:cubicBezTo>
                  <a:pt x="684590" y="154706"/>
                  <a:pt x="681095" y="154953"/>
                  <a:pt x="676868" y="154953"/>
                </a:cubicBezTo>
                <a:close/>
                <a:moveTo>
                  <a:pt x="697378" y="88850"/>
                </a:moveTo>
                <a:cubicBezTo>
                  <a:pt x="697256" y="84127"/>
                  <a:pt x="696697" y="80055"/>
                  <a:pt x="695700" y="76635"/>
                </a:cubicBezTo>
                <a:cubicBezTo>
                  <a:pt x="694707" y="73219"/>
                  <a:pt x="693277" y="70328"/>
                  <a:pt x="691409" y="67967"/>
                </a:cubicBezTo>
                <a:cubicBezTo>
                  <a:pt x="689360" y="65358"/>
                  <a:pt x="686732" y="63366"/>
                  <a:pt x="683536" y="61998"/>
                </a:cubicBezTo>
                <a:cubicBezTo>
                  <a:pt x="680332" y="60631"/>
                  <a:pt x="676368" y="59950"/>
                  <a:pt x="671645" y="59950"/>
                </a:cubicBezTo>
                <a:cubicBezTo>
                  <a:pt x="666983" y="59950"/>
                  <a:pt x="663023" y="60645"/>
                  <a:pt x="659761" y="62045"/>
                </a:cubicBezTo>
                <a:cubicBezTo>
                  <a:pt x="656496" y="63445"/>
                  <a:pt x="653526" y="65479"/>
                  <a:pt x="650855" y="68150"/>
                </a:cubicBezTo>
                <a:cubicBezTo>
                  <a:pt x="648245" y="70887"/>
                  <a:pt x="646254" y="73913"/>
                  <a:pt x="644886" y="77241"/>
                </a:cubicBezTo>
                <a:cubicBezTo>
                  <a:pt x="643518" y="80571"/>
                  <a:pt x="642651" y="84437"/>
                  <a:pt x="642276" y="88850"/>
                </a:cubicBezTo>
                <a:close/>
                <a:moveTo>
                  <a:pt x="821473" y="177515"/>
                </a:moveTo>
                <a:lnTo>
                  <a:pt x="805157" y="177515"/>
                </a:lnTo>
                <a:lnTo>
                  <a:pt x="805157" y="152247"/>
                </a:lnTo>
                <a:lnTo>
                  <a:pt x="736538" y="152247"/>
                </a:lnTo>
                <a:lnTo>
                  <a:pt x="736538" y="177515"/>
                </a:lnTo>
                <a:lnTo>
                  <a:pt x="720220" y="177515"/>
                </a:lnTo>
                <a:lnTo>
                  <a:pt x="720220" y="137609"/>
                </a:lnTo>
                <a:lnTo>
                  <a:pt x="727121" y="137609"/>
                </a:lnTo>
                <a:cubicBezTo>
                  <a:pt x="733025" y="127914"/>
                  <a:pt x="737860" y="115250"/>
                  <a:pt x="741618" y="99618"/>
                </a:cubicBezTo>
                <a:cubicBezTo>
                  <a:pt x="745376" y="83983"/>
                  <a:pt x="747259" y="66912"/>
                  <a:pt x="747259" y="48387"/>
                </a:cubicBezTo>
                <a:lnTo>
                  <a:pt x="811122" y="48387"/>
                </a:lnTo>
                <a:lnTo>
                  <a:pt x="811122" y="137609"/>
                </a:lnTo>
                <a:lnTo>
                  <a:pt x="821473" y="137609"/>
                </a:lnTo>
                <a:close/>
                <a:moveTo>
                  <a:pt x="793598" y="137609"/>
                </a:moveTo>
                <a:lnTo>
                  <a:pt x="793598" y="63117"/>
                </a:lnTo>
                <a:lnTo>
                  <a:pt x="763762" y="63117"/>
                </a:lnTo>
                <a:cubicBezTo>
                  <a:pt x="762951" y="78656"/>
                  <a:pt x="760824" y="92843"/>
                  <a:pt x="757375" y="105677"/>
                </a:cubicBezTo>
                <a:cubicBezTo>
                  <a:pt x="753923" y="118511"/>
                  <a:pt x="749592" y="129156"/>
                  <a:pt x="744369" y="137609"/>
                </a:cubicBezTo>
                <a:close/>
                <a:moveTo>
                  <a:pt x="883941" y="154953"/>
                </a:moveTo>
                <a:cubicBezTo>
                  <a:pt x="867344" y="154953"/>
                  <a:pt x="854460" y="150277"/>
                  <a:pt x="845294" y="140921"/>
                </a:cubicBezTo>
                <a:cubicBezTo>
                  <a:pt x="836125" y="131564"/>
                  <a:pt x="831543" y="118281"/>
                  <a:pt x="831543" y="101062"/>
                </a:cubicBezTo>
                <a:cubicBezTo>
                  <a:pt x="831543" y="84095"/>
                  <a:pt x="835988" y="70591"/>
                  <a:pt x="844877" y="60554"/>
                </a:cubicBezTo>
                <a:cubicBezTo>
                  <a:pt x="853765" y="50514"/>
                  <a:pt x="865386" y="45496"/>
                  <a:pt x="879743" y="45496"/>
                </a:cubicBezTo>
                <a:cubicBezTo>
                  <a:pt x="886209" y="45496"/>
                  <a:pt x="891929" y="46428"/>
                  <a:pt x="896903" y="48289"/>
                </a:cubicBezTo>
                <a:cubicBezTo>
                  <a:pt x="901872" y="50158"/>
                  <a:pt x="906224" y="53078"/>
                  <a:pt x="909950" y="57056"/>
                </a:cubicBezTo>
                <a:cubicBezTo>
                  <a:pt x="913680" y="61037"/>
                  <a:pt x="916539" y="65901"/>
                  <a:pt x="918529" y="71649"/>
                </a:cubicBezTo>
                <a:cubicBezTo>
                  <a:pt x="920520" y="77396"/>
                  <a:pt x="921513" y="84437"/>
                  <a:pt x="921513" y="92767"/>
                </a:cubicBezTo>
                <a:lnTo>
                  <a:pt x="921513" y="102279"/>
                </a:lnTo>
                <a:lnTo>
                  <a:pt x="849348" y="102279"/>
                </a:lnTo>
                <a:cubicBezTo>
                  <a:pt x="849348" y="114396"/>
                  <a:pt x="852394" y="123659"/>
                  <a:pt x="858485" y="130060"/>
                </a:cubicBezTo>
                <a:cubicBezTo>
                  <a:pt x="864576" y="136464"/>
                  <a:pt x="873000" y="139664"/>
                  <a:pt x="883753" y="139664"/>
                </a:cubicBezTo>
                <a:cubicBezTo>
                  <a:pt x="887608" y="139664"/>
                  <a:pt x="891385" y="139228"/>
                  <a:pt x="895082" y="138357"/>
                </a:cubicBezTo>
                <a:cubicBezTo>
                  <a:pt x="898779" y="137486"/>
                  <a:pt x="902121" y="136367"/>
                  <a:pt x="905105" y="134999"/>
                </a:cubicBezTo>
                <a:cubicBezTo>
                  <a:pt x="908276" y="133569"/>
                  <a:pt x="910947" y="132187"/>
                  <a:pt x="913125" y="130851"/>
                </a:cubicBezTo>
                <a:cubicBezTo>
                  <a:pt x="915299" y="129513"/>
                  <a:pt x="917100" y="128255"/>
                  <a:pt x="918529" y="127076"/>
                </a:cubicBezTo>
                <a:lnTo>
                  <a:pt x="919555" y="127076"/>
                </a:lnTo>
                <a:lnTo>
                  <a:pt x="919555" y="146188"/>
                </a:lnTo>
                <a:cubicBezTo>
                  <a:pt x="917503" y="146998"/>
                  <a:pt x="914954" y="148005"/>
                  <a:pt x="911909" y="149216"/>
                </a:cubicBezTo>
                <a:cubicBezTo>
                  <a:pt x="908863" y="150432"/>
                  <a:pt x="906131" y="151379"/>
                  <a:pt x="903708" y="152063"/>
                </a:cubicBezTo>
                <a:cubicBezTo>
                  <a:pt x="900288" y="152995"/>
                  <a:pt x="897196" y="153711"/>
                  <a:pt x="894431" y="154208"/>
                </a:cubicBezTo>
                <a:cubicBezTo>
                  <a:pt x="891662" y="154706"/>
                  <a:pt x="888167" y="154953"/>
                  <a:pt x="883941" y="154953"/>
                </a:cubicBezTo>
                <a:close/>
                <a:moveTo>
                  <a:pt x="904450" y="88850"/>
                </a:moveTo>
                <a:cubicBezTo>
                  <a:pt x="904327" y="84127"/>
                  <a:pt x="903769" y="80055"/>
                  <a:pt x="902772" y="76635"/>
                </a:cubicBezTo>
                <a:cubicBezTo>
                  <a:pt x="901779" y="73219"/>
                  <a:pt x="900349" y="70328"/>
                  <a:pt x="898485" y="67967"/>
                </a:cubicBezTo>
                <a:cubicBezTo>
                  <a:pt x="896432" y="65358"/>
                  <a:pt x="893809" y="63366"/>
                  <a:pt x="890608" y="61998"/>
                </a:cubicBezTo>
                <a:cubicBezTo>
                  <a:pt x="887404" y="60631"/>
                  <a:pt x="883440" y="59950"/>
                  <a:pt x="878717" y="59950"/>
                </a:cubicBezTo>
                <a:cubicBezTo>
                  <a:pt x="874059" y="59950"/>
                  <a:pt x="870095" y="60645"/>
                  <a:pt x="866834" y="62045"/>
                </a:cubicBezTo>
                <a:cubicBezTo>
                  <a:pt x="863569" y="63445"/>
                  <a:pt x="860598" y="65479"/>
                  <a:pt x="857927" y="68150"/>
                </a:cubicBezTo>
                <a:cubicBezTo>
                  <a:pt x="855317" y="70887"/>
                  <a:pt x="853330" y="73913"/>
                  <a:pt x="851958" y="77241"/>
                </a:cubicBezTo>
                <a:cubicBezTo>
                  <a:pt x="850590" y="80571"/>
                  <a:pt x="849723" y="84437"/>
                  <a:pt x="849348" y="88850"/>
                </a:cubicBezTo>
                <a:close/>
                <a:moveTo>
                  <a:pt x="1021460" y="152528"/>
                </a:moveTo>
                <a:lnTo>
                  <a:pt x="1003931" y="152528"/>
                </a:lnTo>
                <a:lnTo>
                  <a:pt x="1003931" y="105631"/>
                </a:lnTo>
                <a:lnTo>
                  <a:pt x="956757" y="105631"/>
                </a:lnTo>
                <a:lnTo>
                  <a:pt x="956757" y="152528"/>
                </a:lnTo>
                <a:lnTo>
                  <a:pt x="939229" y="152528"/>
                </a:lnTo>
                <a:lnTo>
                  <a:pt x="939229" y="48387"/>
                </a:lnTo>
                <a:lnTo>
                  <a:pt x="956757" y="48387"/>
                </a:lnTo>
                <a:lnTo>
                  <a:pt x="956757" y="90528"/>
                </a:lnTo>
                <a:lnTo>
                  <a:pt x="1003931" y="90528"/>
                </a:lnTo>
                <a:lnTo>
                  <a:pt x="1003931" y="48387"/>
                </a:lnTo>
                <a:lnTo>
                  <a:pt x="1021460" y="48387"/>
                </a:lnTo>
                <a:close/>
                <a:moveTo>
                  <a:pt x="1128960" y="152528"/>
                </a:moveTo>
                <a:lnTo>
                  <a:pt x="1111432" y="152528"/>
                </a:lnTo>
                <a:lnTo>
                  <a:pt x="1111432" y="105631"/>
                </a:lnTo>
                <a:lnTo>
                  <a:pt x="1064258" y="105631"/>
                </a:lnTo>
                <a:lnTo>
                  <a:pt x="1064258" y="152528"/>
                </a:lnTo>
                <a:lnTo>
                  <a:pt x="1046725" y="152528"/>
                </a:lnTo>
                <a:lnTo>
                  <a:pt x="1046725" y="48387"/>
                </a:lnTo>
                <a:lnTo>
                  <a:pt x="1064258" y="48387"/>
                </a:lnTo>
                <a:lnTo>
                  <a:pt x="1064258" y="90528"/>
                </a:lnTo>
                <a:lnTo>
                  <a:pt x="1111432" y="90528"/>
                </a:lnTo>
                <a:lnTo>
                  <a:pt x="1111432" y="48387"/>
                </a:lnTo>
                <a:lnTo>
                  <a:pt x="1128960" y="48387"/>
                </a:lnTo>
                <a:close/>
                <a:moveTo>
                  <a:pt x="1231517" y="120267"/>
                </a:moveTo>
                <a:cubicBezTo>
                  <a:pt x="1231517" y="125304"/>
                  <a:pt x="1230506" y="129872"/>
                  <a:pt x="1228485" y="133973"/>
                </a:cubicBezTo>
                <a:cubicBezTo>
                  <a:pt x="1226466" y="138076"/>
                  <a:pt x="1223719" y="141404"/>
                  <a:pt x="1220238" y="143951"/>
                </a:cubicBezTo>
                <a:cubicBezTo>
                  <a:pt x="1216134" y="147059"/>
                  <a:pt x="1211753" y="149263"/>
                  <a:pt x="1207091" y="150569"/>
                </a:cubicBezTo>
                <a:cubicBezTo>
                  <a:pt x="1202429" y="151876"/>
                  <a:pt x="1196432" y="152528"/>
                  <a:pt x="1189095" y="152528"/>
                </a:cubicBezTo>
                <a:lnTo>
                  <a:pt x="1154224" y="152528"/>
                </a:lnTo>
                <a:lnTo>
                  <a:pt x="1154224" y="48387"/>
                </a:lnTo>
                <a:lnTo>
                  <a:pt x="1171757" y="48387"/>
                </a:lnTo>
                <a:lnTo>
                  <a:pt x="1171757" y="88944"/>
                </a:lnTo>
                <a:lnTo>
                  <a:pt x="1189562" y="88944"/>
                </a:lnTo>
                <a:cubicBezTo>
                  <a:pt x="1197392" y="88944"/>
                  <a:pt x="1203465" y="89348"/>
                  <a:pt x="1207789" y="90154"/>
                </a:cubicBezTo>
                <a:cubicBezTo>
                  <a:pt x="1212108" y="90963"/>
                  <a:pt x="1216411" y="92951"/>
                  <a:pt x="1220703" y="96119"/>
                </a:cubicBezTo>
                <a:cubicBezTo>
                  <a:pt x="1224309" y="98794"/>
                  <a:pt x="1227009" y="102210"/>
                  <a:pt x="1228813" y="106375"/>
                </a:cubicBezTo>
                <a:cubicBezTo>
                  <a:pt x="1230614" y="110544"/>
                  <a:pt x="1231517" y="115173"/>
                  <a:pt x="1231517" y="120267"/>
                </a:cubicBezTo>
                <a:close/>
                <a:moveTo>
                  <a:pt x="1213431" y="120552"/>
                </a:moveTo>
                <a:cubicBezTo>
                  <a:pt x="1213431" y="117377"/>
                  <a:pt x="1212887" y="114598"/>
                  <a:pt x="1211800" y="112204"/>
                </a:cubicBezTo>
                <a:cubicBezTo>
                  <a:pt x="1210713" y="109810"/>
                  <a:pt x="1208923" y="107870"/>
                  <a:pt x="1206436" y="106379"/>
                </a:cubicBezTo>
                <a:cubicBezTo>
                  <a:pt x="1203826" y="104824"/>
                  <a:pt x="1200863" y="103892"/>
                  <a:pt x="1197533" y="103582"/>
                </a:cubicBezTo>
                <a:cubicBezTo>
                  <a:pt x="1194207" y="103268"/>
                  <a:pt x="1189440" y="103113"/>
                  <a:pt x="1183222" y="103113"/>
                </a:cubicBezTo>
                <a:lnTo>
                  <a:pt x="1171757" y="103113"/>
                </a:lnTo>
                <a:lnTo>
                  <a:pt x="1171757" y="138541"/>
                </a:lnTo>
                <a:lnTo>
                  <a:pt x="1182852" y="138541"/>
                </a:lnTo>
                <a:cubicBezTo>
                  <a:pt x="1189066" y="138541"/>
                  <a:pt x="1193883" y="138275"/>
                  <a:pt x="1197303" y="137749"/>
                </a:cubicBezTo>
                <a:cubicBezTo>
                  <a:pt x="1200722" y="137220"/>
                  <a:pt x="1203671" y="136212"/>
                  <a:pt x="1206159" y="134721"/>
                </a:cubicBezTo>
                <a:cubicBezTo>
                  <a:pt x="1208708" y="133106"/>
                  <a:pt x="1210554" y="131194"/>
                  <a:pt x="1211706" y="128987"/>
                </a:cubicBezTo>
                <a:cubicBezTo>
                  <a:pt x="1212854" y="126780"/>
                  <a:pt x="1213431" y="123968"/>
                  <a:pt x="1213431" y="120552"/>
                </a:cubicBezTo>
                <a:close/>
                <a:moveTo>
                  <a:pt x="1261166" y="152528"/>
                </a:moveTo>
                <a:lnTo>
                  <a:pt x="1243638" y="152528"/>
                </a:lnTo>
                <a:lnTo>
                  <a:pt x="1243638" y="48387"/>
                </a:lnTo>
                <a:lnTo>
                  <a:pt x="1261166" y="48387"/>
                </a:lnTo>
                <a:close/>
                <a:moveTo>
                  <a:pt x="1368759" y="152528"/>
                </a:moveTo>
                <a:lnTo>
                  <a:pt x="1351419" y="152528"/>
                </a:lnTo>
                <a:lnTo>
                  <a:pt x="1351419" y="74865"/>
                </a:lnTo>
                <a:lnTo>
                  <a:pt x="1302373" y="152528"/>
                </a:lnTo>
                <a:lnTo>
                  <a:pt x="1286524" y="152528"/>
                </a:lnTo>
                <a:lnTo>
                  <a:pt x="1286524" y="48387"/>
                </a:lnTo>
                <a:lnTo>
                  <a:pt x="1303866" y="48387"/>
                </a:lnTo>
                <a:lnTo>
                  <a:pt x="1303866" y="124837"/>
                </a:lnTo>
                <a:lnTo>
                  <a:pt x="1352347" y="48387"/>
                </a:lnTo>
                <a:lnTo>
                  <a:pt x="1368759" y="48387"/>
                </a:lnTo>
                <a:close/>
                <a:moveTo>
                  <a:pt x="1360926" y="0"/>
                </a:moveTo>
                <a:cubicBezTo>
                  <a:pt x="1360926" y="5345"/>
                  <a:pt x="1360274" y="10205"/>
                  <a:pt x="1358971" y="14589"/>
                </a:cubicBezTo>
                <a:cubicBezTo>
                  <a:pt x="1357665" y="18971"/>
                  <a:pt x="1355796" y="22654"/>
                  <a:pt x="1353373" y="25638"/>
                </a:cubicBezTo>
                <a:cubicBezTo>
                  <a:pt x="1350575" y="28935"/>
                  <a:pt x="1347408" y="31402"/>
                  <a:pt x="1343866" y="33047"/>
                </a:cubicBezTo>
                <a:cubicBezTo>
                  <a:pt x="1340323" y="34692"/>
                  <a:pt x="1335788" y="35520"/>
                  <a:pt x="1330254" y="35520"/>
                </a:cubicBezTo>
                <a:cubicBezTo>
                  <a:pt x="1325156" y="35520"/>
                  <a:pt x="1320696" y="34663"/>
                  <a:pt x="1316876" y="32953"/>
                </a:cubicBezTo>
                <a:cubicBezTo>
                  <a:pt x="1313053" y="31246"/>
                  <a:pt x="1309835" y="28806"/>
                  <a:pt x="1307225" y="25638"/>
                </a:cubicBezTo>
                <a:cubicBezTo>
                  <a:pt x="1304676" y="22532"/>
                  <a:pt x="1302750" y="18802"/>
                  <a:pt x="1301443" y="14450"/>
                </a:cubicBezTo>
                <a:cubicBezTo>
                  <a:pt x="1300136" y="10097"/>
                  <a:pt x="1299485" y="5284"/>
                  <a:pt x="1299485" y="0"/>
                </a:cubicBezTo>
                <a:lnTo>
                  <a:pt x="1314590" y="0"/>
                </a:lnTo>
                <a:cubicBezTo>
                  <a:pt x="1314590" y="8390"/>
                  <a:pt x="1315897" y="14434"/>
                  <a:pt x="1318507" y="18133"/>
                </a:cubicBezTo>
                <a:cubicBezTo>
                  <a:pt x="1321118" y="21829"/>
                  <a:pt x="1325031" y="23680"/>
                  <a:pt x="1330254" y="23680"/>
                </a:cubicBezTo>
                <a:cubicBezTo>
                  <a:pt x="1335161" y="23680"/>
                  <a:pt x="1338984" y="21861"/>
                  <a:pt x="1341720" y="18225"/>
                </a:cubicBezTo>
                <a:cubicBezTo>
                  <a:pt x="1344453" y="14589"/>
                  <a:pt x="1345821" y="8512"/>
                  <a:pt x="1345821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318929" y="4880083"/>
            <a:ext cx="175161" cy="109082"/>
          </a:xfrm>
          <a:custGeom>
            <a:avLst/>
            <a:gdLst/>
            <a:ahLst/>
            <a:cxnLst/>
            <a:rect l="l" t="t" r="r" b="b"/>
            <a:pathLst>
              <a:path w="175161" h="109082">
                <a:moveTo>
                  <a:pt x="82234" y="106657"/>
                </a:moveTo>
                <a:lnTo>
                  <a:pt x="64894" y="106657"/>
                </a:lnTo>
                <a:lnTo>
                  <a:pt x="64894" y="28994"/>
                </a:lnTo>
                <a:lnTo>
                  <a:pt x="15847" y="106657"/>
                </a:lnTo>
                <a:lnTo>
                  <a:pt x="0" y="106657"/>
                </a:lnTo>
                <a:lnTo>
                  <a:pt x="0" y="2516"/>
                </a:lnTo>
                <a:lnTo>
                  <a:pt x="17341" y="2516"/>
                </a:lnTo>
                <a:lnTo>
                  <a:pt x="17341" y="78966"/>
                </a:lnTo>
                <a:lnTo>
                  <a:pt x="65822" y="2516"/>
                </a:lnTo>
                <a:lnTo>
                  <a:pt x="82234" y="2516"/>
                </a:lnTo>
                <a:close/>
                <a:moveTo>
                  <a:pt x="175161" y="77849"/>
                </a:moveTo>
                <a:cubicBezTo>
                  <a:pt x="175161" y="83689"/>
                  <a:pt x="173888" y="88632"/>
                  <a:pt x="171339" y="92670"/>
                </a:cubicBezTo>
                <a:cubicBezTo>
                  <a:pt x="168794" y="96709"/>
                  <a:pt x="165528" y="99909"/>
                  <a:pt x="161546" y="102275"/>
                </a:cubicBezTo>
                <a:cubicBezTo>
                  <a:pt x="157756" y="104575"/>
                  <a:pt x="153432" y="106282"/>
                  <a:pt x="148587" y="107405"/>
                </a:cubicBezTo>
                <a:cubicBezTo>
                  <a:pt x="143740" y="108525"/>
                  <a:pt x="138892" y="109082"/>
                  <a:pt x="134043" y="109082"/>
                </a:cubicBezTo>
                <a:cubicBezTo>
                  <a:pt x="127206" y="109082"/>
                  <a:pt x="120741" y="108417"/>
                  <a:pt x="114648" y="107077"/>
                </a:cubicBezTo>
                <a:cubicBezTo>
                  <a:pt x="108561" y="105738"/>
                  <a:pt x="102500" y="103611"/>
                  <a:pt x="96470" y="100692"/>
                </a:cubicBezTo>
                <a:lnTo>
                  <a:pt x="96470" y="81297"/>
                </a:lnTo>
                <a:lnTo>
                  <a:pt x="97588" y="81297"/>
                </a:lnTo>
                <a:cubicBezTo>
                  <a:pt x="101819" y="85211"/>
                  <a:pt x="107115" y="88304"/>
                  <a:pt x="113486" y="90575"/>
                </a:cubicBezTo>
                <a:cubicBezTo>
                  <a:pt x="119858" y="92843"/>
                  <a:pt x="126212" y="93977"/>
                  <a:pt x="132548" y="93977"/>
                </a:cubicBezTo>
                <a:cubicBezTo>
                  <a:pt x="135285" y="93977"/>
                  <a:pt x="138222" y="93682"/>
                  <a:pt x="141362" y="93092"/>
                </a:cubicBezTo>
                <a:cubicBezTo>
                  <a:pt x="144500" y="92501"/>
                  <a:pt x="147157" y="91583"/>
                  <a:pt x="149335" y="90341"/>
                </a:cubicBezTo>
                <a:cubicBezTo>
                  <a:pt x="152193" y="88603"/>
                  <a:pt x="154228" y="86738"/>
                  <a:pt x="155441" y="84751"/>
                </a:cubicBezTo>
                <a:cubicBezTo>
                  <a:pt x="156654" y="82759"/>
                  <a:pt x="157258" y="80024"/>
                  <a:pt x="157258" y="76543"/>
                </a:cubicBezTo>
                <a:cubicBezTo>
                  <a:pt x="157258" y="72813"/>
                  <a:pt x="156560" y="69814"/>
                  <a:pt x="155160" y="67542"/>
                </a:cubicBezTo>
                <a:cubicBezTo>
                  <a:pt x="153759" y="65278"/>
                  <a:pt x="151852" y="63586"/>
                  <a:pt x="149429" y="62466"/>
                </a:cubicBezTo>
                <a:cubicBezTo>
                  <a:pt x="147002" y="61343"/>
                  <a:pt x="144284" y="60648"/>
                  <a:pt x="141271" y="60364"/>
                </a:cubicBezTo>
                <a:cubicBezTo>
                  <a:pt x="138254" y="60087"/>
                  <a:pt x="135071" y="59950"/>
                  <a:pt x="131713" y="59950"/>
                </a:cubicBezTo>
                <a:lnTo>
                  <a:pt x="119405" y="59950"/>
                </a:lnTo>
                <a:lnTo>
                  <a:pt x="119405" y="44845"/>
                </a:lnTo>
                <a:lnTo>
                  <a:pt x="128822" y="44845"/>
                </a:lnTo>
                <a:cubicBezTo>
                  <a:pt x="131184" y="44845"/>
                  <a:pt x="134139" y="44768"/>
                  <a:pt x="137682" y="44610"/>
                </a:cubicBezTo>
                <a:cubicBezTo>
                  <a:pt x="141225" y="44456"/>
                  <a:pt x="144050" y="43973"/>
                  <a:pt x="146164" y="43163"/>
                </a:cubicBezTo>
                <a:cubicBezTo>
                  <a:pt x="148834" y="42170"/>
                  <a:pt x="150981" y="40755"/>
                  <a:pt x="152596" y="38919"/>
                </a:cubicBezTo>
                <a:cubicBezTo>
                  <a:pt x="154213" y="37090"/>
                  <a:pt x="155023" y="33998"/>
                  <a:pt x="155023" y="29649"/>
                </a:cubicBezTo>
                <a:cubicBezTo>
                  <a:pt x="155023" y="26604"/>
                  <a:pt x="154338" y="24147"/>
                  <a:pt x="152971" y="22279"/>
                </a:cubicBezTo>
                <a:cubicBezTo>
                  <a:pt x="151603" y="20415"/>
                  <a:pt x="149893" y="18953"/>
                  <a:pt x="147845" y="17898"/>
                </a:cubicBezTo>
                <a:cubicBezTo>
                  <a:pt x="145728" y="16779"/>
                  <a:pt x="143428" y="16019"/>
                  <a:pt x="140944" y="15616"/>
                </a:cubicBezTo>
                <a:cubicBezTo>
                  <a:pt x="138456" y="15209"/>
                  <a:pt x="136066" y="15011"/>
                  <a:pt x="133765" y="15011"/>
                </a:cubicBezTo>
                <a:cubicBezTo>
                  <a:pt x="127858" y="15011"/>
                  <a:pt x="122187" y="15831"/>
                  <a:pt x="116748" y="17477"/>
                </a:cubicBezTo>
                <a:cubicBezTo>
                  <a:pt x="111308" y="19122"/>
                  <a:pt x="106632" y="21563"/>
                  <a:pt x="102715" y="24799"/>
                </a:cubicBezTo>
                <a:lnTo>
                  <a:pt x="101599" y="24799"/>
                </a:lnTo>
                <a:lnTo>
                  <a:pt x="101599" y="5871"/>
                </a:lnTo>
                <a:cubicBezTo>
                  <a:pt x="106073" y="4315"/>
                  <a:pt x="111031" y="2951"/>
                  <a:pt x="116471" y="1766"/>
                </a:cubicBezTo>
                <a:cubicBezTo>
                  <a:pt x="121910" y="589"/>
                  <a:pt x="127361" y="0"/>
                  <a:pt x="132832" y="0"/>
                </a:cubicBezTo>
                <a:cubicBezTo>
                  <a:pt x="137247" y="0"/>
                  <a:pt x="141735" y="449"/>
                  <a:pt x="146304" y="1350"/>
                </a:cubicBezTo>
                <a:cubicBezTo>
                  <a:pt x="150873" y="2249"/>
                  <a:pt x="155207" y="3787"/>
                  <a:pt x="159307" y="5967"/>
                </a:cubicBezTo>
                <a:cubicBezTo>
                  <a:pt x="163163" y="8078"/>
                  <a:pt x="166398" y="10986"/>
                  <a:pt x="169009" y="14683"/>
                </a:cubicBezTo>
                <a:cubicBezTo>
                  <a:pt x="171619" y="18380"/>
                  <a:pt x="172922" y="22903"/>
                  <a:pt x="172922" y="28248"/>
                </a:cubicBezTo>
                <a:cubicBezTo>
                  <a:pt x="172922" y="33904"/>
                  <a:pt x="171320" y="38862"/>
                  <a:pt x="168119" y="43116"/>
                </a:cubicBezTo>
                <a:cubicBezTo>
                  <a:pt x="164916" y="47378"/>
                  <a:pt x="160675" y="50186"/>
                  <a:pt x="155394" y="51558"/>
                </a:cubicBezTo>
                <a:lnTo>
                  <a:pt x="155394" y="52207"/>
                </a:lnTo>
                <a:cubicBezTo>
                  <a:pt x="161175" y="54197"/>
                  <a:pt x="165917" y="57242"/>
                  <a:pt x="169614" y="61343"/>
                </a:cubicBezTo>
                <a:cubicBezTo>
                  <a:pt x="173311" y="65447"/>
                  <a:pt x="175161" y="70948"/>
                  <a:pt x="175161" y="7784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573521" y="4882599"/>
            <a:ext cx="565056" cy="138635"/>
          </a:xfrm>
          <a:custGeom>
            <a:avLst/>
            <a:gdLst/>
            <a:ahLst/>
            <a:cxnLst/>
            <a:rect l="l" t="t" r="r" b="b"/>
            <a:pathLst>
              <a:path w="565056" h="138635">
                <a:moveTo>
                  <a:pt x="66193" y="15382"/>
                </a:moveTo>
                <a:lnTo>
                  <a:pt x="17529" y="15382"/>
                </a:lnTo>
                <a:lnTo>
                  <a:pt x="17529" y="104141"/>
                </a:lnTo>
                <a:lnTo>
                  <a:pt x="0" y="104141"/>
                </a:lnTo>
                <a:lnTo>
                  <a:pt x="0" y="0"/>
                </a:lnTo>
                <a:lnTo>
                  <a:pt x="66193" y="0"/>
                </a:lnTo>
                <a:close/>
                <a:moveTo>
                  <a:pt x="159897" y="104141"/>
                </a:moveTo>
                <a:lnTo>
                  <a:pt x="142368" y="104141"/>
                </a:lnTo>
                <a:lnTo>
                  <a:pt x="142368" y="14730"/>
                </a:lnTo>
                <a:lnTo>
                  <a:pt x="106563" y="14730"/>
                </a:lnTo>
                <a:cubicBezTo>
                  <a:pt x="106379" y="19889"/>
                  <a:pt x="106196" y="24847"/>
                  <a:pt x="106008" y="29598"/>
                </a:cubicBezTo>
                <a:cubicBezTo>
                  <a:pt x="105822" y="34358"/>
                  <a:pt x="105635" y="38663"/>
                  <a:pt x="105447" y="42515"/>
                </a:cubicBezTo>
                <a:cubicBezTo>
                  <a:pt x="105072" y="52271"/>
                  <a:pt x="104436" y="60444"/>
                  <a:pt x="103540" y="67031"/>
                </a:cubicBezTo>
                <a:cubicBezTo>
                  <a:pt x="102635" y="73619"/>
                  <a:pt x="101499" y="78905"/>
                  <a:pt x="100130" y="82886"/>
                </a:cubicBezTo>
                <a:cubicBezTo>
                  <a:pt x="98762" y="86987"/>
                  <a:pt x="97257" y="90187"/>
                  <a:pt x="95612" y="92487"/>
                </a:cubicBezTo>
                <a:cubicBezTo>
                  <a:pt x="93968" y="94787"/>
                  <a:pt x="92117" y="96871"/>
                  <a:pt x="90065" y="98733"/>
                </a:cubicBezTo>
                <a:cubicBezTo>
                  <a:pt x="87948" y="100597"/>
                  <a:pt x="85683" y="101998"/>
                  <a:pt x="83256" y="102927"/>
                </a:cubicBezTo>
                <a:cubicBezTo>
                  <a:pt x="80834" y="103860"/>
                  <a:pt x="78098" y="104327"/>
                  <a:pt x="75052" y="104327"/>
                </a:cubicBezTo>
                <a:cubicBezTo>
                  <a:pt x="74059" y="104327"/>
                  <a:pt x="72788" y="104296"/>
                  <a:pt x="71233" y="104233"/>
                </a:cubicBezTo>
                <a:cubicBezTo>
                  <a:pt x="69681" y="104172"/>
                  <a:pt x="68587" y="104141"/>
                  <a:pt x="67968" y="104141"/>
                </a:cubicBezTo>
                <a:lnTo>
                  <a:pt x="67968" y="88851"/>
                </a:lnTo>
                <a:lnTo>
                  <a:pt x="68900" y="88851"/>
                </a:lnTo>
                <a:cubicBezTo>
                  <a:pt x="69336" y="88851"/>
                  <a:pt x="69785" y="88883"/>
                  <a:pt x="70254" y="88945"/>
                </a:cubicBezTo>
                <a:cubicBezTo>
                  <a:pt x="70721" y="89006"/>
                  <a:pt x="71265" y="89038"/>
                  <a:pt x="71885" y="89038"/>
                </a:cubicBezTo>
                <a:cubicBezTo>
                  <a:pt x="73375" y="89038"/>
                  <a:pt x="74832" y="88822"/>
                  <a:pt x="76266" y="88386"/>
                </a:cubicBezTo>
                <a:cubicBezTo>
                  <a:pt x="77695" y="87951"/>
                  <a:pt x="78966" y="87144"/>
                  <a:pt x="80089" y="85961"/>
                </a:cubicBezTo>
                <a:cubicBezTo>
                  <a:pt x="83196" y="82915"/>
                  <a:pt x="85464" y="77583"/>
                  <a:pt x="86892" y="69969"/>
                </a:cubicBezTo>
                <a:cubicBezTo>
                  <a:pt x="88322" y="62355"/>
                  <a:pt x="89349" y="51714"/>
                  <a:pt x="89967" y="38037"/>
                </a:cubicBezTo>
                <a:cubicBezTo>
                  <a:pt x="90220" y="32943"/>
                  <a:pt x="90450" y="26913"/>
                  <a:pt x="90669" y="19951"/>
                </a:cubicBezTo>
                <a:cubicBezTo>
                  <a:pt x="90885" y="12992"/>
                  <a:pt x="91087" y="6343"/>
                  <a:pt x="91274" y="0"/>
                </a:cubicBezTo>
                <a:lnTo>
                  <a:pt x="159897" y="0"/>
                </a:lnTo>
                <a:close/>
                <a:moveTo>
                  <a:pt x="265961" y="104141"/>
                </a:moveTo>
                <a:lnTo>
                  <a:pt x="248623" y="104141"/>
                </a:lnTo>
                <a:lnTo>
                  <a:pt x="248623" y="26478"/>
                </a:lnTo>
                <a:lnTo>
                  <a:pt x="199577" y="104141"/>
                </a:lnTo>
                <a:lnTo>
                  <a:pt x="183730" y="104141"/>
                </a:lnTo>
                <a:lnTo>
                  <a:pt x="183730" y="0"/>
                </a:lnTo>
                <a:lnTo>
                  <a:pt x="201071" y="0"/>
                </a:lnTo>
                <a:lnTo>
                  <a:pt x="201071" y="76450"/>
                </a:lnTo>
                <a:lnTo>
                  <a:pt x="249551" y="0"/>
                </a:lnTo>
                <a:lnTo>
                  <a:pt x="265961" y="0"/>
                </a:lnTo>
                <a:close/>
                <a:moveTo>
                  <a:pt x="373554" y="104141"/>
                </a:moveTo>
                <a:lnTo>
                  <a:pt x="356026" y="104141"/>
                </a:lnTo>
                <a:lnTo>
                  <a:pt x="356026" y="57244"/>
                </a:lnTo>
                <a:lnTo>
                  <a:pt x="308852" y="57244"/>
                </a:lnTo>
                <a:lnTo>
                  <a:pt x="308852" y="104141"/>
                </a:lnTo>
                <a:lnTo>
                  <a:pt x="291319" y="104141"/>
                </a:lnTo>
                <a:lnTo>
                  <a:pt x="291319" y="0"/>
                </a:lnTo>
                <a:lnTo>
                  <a:pt x="308852" y="0"/>
                </a:lnTo>
                <a:lnTo>
                  <a:pt x="308852" y="42141"/>
                </a:lnTo>
                <a:lnTo>
                  <a:pt x="356026" y="42141"/>
                </a:lnTo>
                <a:lnTo>
                  <a:pt x="356026" y="0"/>
                </a:lnTo>
                <a:lnTo>
                  <a:pt x="373554" y="0"/>
                </a:lnTo>
                <a:close/>
                <a:moveTo>
                  <a:pt x="476111" y="71880"/>
                </a:moveTo>
                <a:cubicBezTo>
                  <a:pt x="476111" y="76917"/>
                  <a:pt x="475100" y="81485"/>
                  <a:pt x="473079" y="85586"/>
                </a:cubicBezTo>
                <a:cubicBezTo>
                  <a:pt x="471060" y="89689"/>
                  <a:pt x="468313" y="93017"/>
                  <a:pt x="464832" y="95564"/>
                </a:cubicBezTo>
                <a:cubicBezTo>
                  <a:pt x="460728" y="98672"/>
                  <a:pt x="456347" y="100876"/>
                  <a:pt x="451685" y="102182"/>
                </a:cubicBezTo>
                <a:cubicBezTo>
                  <a:pt x="447023" y="103489"/>
                  <a:pt x="441026" y="104141"/>
                  <a:pt x="433689" y="104141"/>
                </a:cubicBezTo>
                <a:lnTo>
                  <a:pt x="398818" y="104141"/>
                </a:lnTo>
                <a:lnTo>
                  <a:pt x="398818" y="0"/>
                </a:lnTo>
                <a:lnTo>
                  <a:pt x="416351" y="0"/>
                </a:lnTo>
                <a:lnTo>
                  <a:pt x="416351" y="40557"/>
                </a:lnTo>
                <a:lnTo>
                  <a:pt x="434156" y="40557"/>
                </a:lnTo>
                <a:cubicBezTo>
                  <a:pt x="441986" y="40557"/>
                  <a:pt x="448059" y="40961"/>
                  <a:pt x="452383" y="41767"/>
                </a:cubicBezTo>
                <a:cubicBezTo>
                  <a:pt x="456702" y="42576"/>
                  <a:pt x="461005" y="44564"/>
                  <a:pt x="465296" y="47732"/>
                </a:cubicBezTo>
                <a:cubicBezTo>
                  <a:pt x="468903" y="50407"/>
                  <a:pt x="471603" y="53823"/>
                  <a:pt x="473407" y="57988"/>
                </a:cubicBezTo>
                <a:cubicBezTo>
                  <a:pt x="475208" y="62157"/>
                  <a:pt x="476111" y="66786"/>
                  <a:pt x="476111" y="71880"/>
                </a:cubicBezTo>
                <a:close/>
                <a:moveTo>
                  <a:pt x="458025" y="72165"/>
                </a:moveTo>
                <a:cubicBezTo>
                  <a:pt x="458025" y="68990"/>
                  <a:pt x="457481" y="66211"/>
                  <a:pt x="456394" y="63817"/>
                </a:cubicBezTo>
                <a:cubicBezTo>
                  <a:pt x="455307" y="61423"/>
                  <a:pt x="453517" y="59483"/>
                  <a:pt x="451029" y="57992"/>
                </a:cubicBezTo>
                <a:cubicBezTo>
                  <a:pt x="448420" y="56437"/>
                  <a:pt x="445457" y="55505"/>
                  <a:pt x="442127" y="55195"/>
                </a:cubicBezTo>
                <a:cubicBezTo>
                  <a:pt x="438801" y="54881"/>
                  <a:pt x="434034" y="54726"/>
                  <a:pt x="427816" y="54726"/>
                </a:cubicBezTo>
                <a:lnTo>
                  <a:pt x="416351" y="54726"/>
                </a:lnTo>
                <a:lnTo>
                  <a:pt x="416351" y="90154"/>
                </a:lnTo>
                <a:lnTo>
                  <a:pt x="427445" y="90154"/>
                </a:lnTo>
                <a:cubicBezTo>
                  <a:pt x="433660" y="90154"/>
                  <a:pt x="438477" y="89888"/>
                  <a:pt x="441897" y="89362"/>
                </a:cubicBezTo>
                <a:cubicBezTo>
                  <a:pt x="445316" y="88833"/>
                  <a:pt x="448265" y="87825"/>
                  <a:pt x="450753" y="86334"/>
                </a:cubicBezTo>
                <a:cubicBezTo>
                  <a:pt x="453301" y="84719"/>
                  <a:pt x="455148" y="82807"/>
                  <a:pt x="456300" y="80600"/>
                </a:cubicBezTo>
                <a:cubicBezTo>
                  <a:pt x="457448" y="78393"/>
                  <a:pt x="458025" y="75581"/>
                  <a:pt x="458025" y="72165"/>
                </a:cubicBezTo>
                <a:close/>
                <a:moveTo>
                  <a:pt x="505760" y="104141"/>
                </a:moveTo>
                <a:lnTo>
                  <a:pt x="488231" y="104141"/>
                </a:lnTo>
                <a:lnTo>
                  <a:pt x="488231" y="0"/>
                </a:lnTo>
                <a:lnTo>
                  <a:pt x="505760" y="0"/>
                </a:lnTo>
                <a:close/>
                <a:moveTo>
                  <a:pt x="565056" y="77569"/>
                </a:moveTo>
                <a:lnTo>
                  <a:pt x="538953" y="138635"/>
                </a:lnTo>
                <a:lnTo>
                  <a:pt x="525341" y="138635"/>
                </a:lnTo>
                <a:lnTo>
                  <a:pt x="541749" y="775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226319" y="4879708"/>
            <a:ext cx="793012" cy="145443"/>
          </a:xfrm>
          <a:custGeom>
            <a:avLst/>
            <a:gdLst/>
            <a:ahLst/>
            <a:cxnLst/>
            <a:rect l="l" t="t" r="r" b="b"/>
            <a:pathLst>
              <a:path w="793012" h="145443">
                <a:moveTo>
                  <a:pt x="83816" y="107032"/>
                </a:moveTo>
                <a:lnTo>
                  <a:pt x="62000" y="107032"/>
                </a:lnTo>
                <a:lnTo>
                  <a:pt x="26292" y="59018"/>
                </a:lnTo>
                <a:lnTo>
                  <a:pt x="17529" y="59018"/>
                </a:lnTo>
                <a:lnTo>
                  <a:pt x="17529" y="107032"/>
                </a:lnTo>
                <a:lnTo>
                  <a:pt x="0" y="107032"/>
                </a:lnTo>
                <a:lnTo>
                  <a:pt x="0" y="2891"/>
                </a:lnTo>
                <a:lnTo>
                  <a:pt x="17529" y="2891"/>
                </a:lnTo>
                <a:lnTo>
                  <a:pt x="17529" y="48204"/>
                </a:lnTo>
                <a:cubicBezTo>
                  <a:pt x="22065" y="48139"/>
                  <a:pt x="25931" y="47188"/>
                  <a:pt x="29135" y="45356"/>
                </a:cubicBezTo>
                <a:cubicBezTo>
                  <a:pt x="32336" y="43524"/>
                  <a:pt x="35053" y="39967"/>
                  <a:pt x="37293" y="34682"/>
                </a:cubicBezTo>
                <a:cubicBezTo>
                  <a:pt x="37977" y="33131"/>
                  <a:pt x="38740" y="31327"/>
                  <a:pt x="39580" y="29275"/>
                </a:cubicBezTo>
                <a:cubicBezTo>
                  <a:pt x="40418" y="27222"/>
                  <a:pt x="41083" y="25419"/>
                  <a:pt x="41581" y="23867"/>
                </a:cubicBezTo>
                <a:cubicBezTo>
                  <a:pt x="44317" y="16222"/>
                  <a:pt x="48111" y="10818"/>
                  <a:pt x="52956" y="7643"/>
                </a:cubicBezTo>
                <a:cubicBezTo>
                  <a:pt x="57803" y="4474"/>
                  <a:pt x="64114" y="2891"/>
                  <a:pt x="71882" y="2891"/>
                </a:cubicBezTo>
                <a:lnTo>
                  <a:pt x="76637" y="2891"/>
                </a:lnTo>
                <a:lnTo>
                  <a:pt x="76637" y="17996"/>
                </a:lnTo>
                <a:lnTo>
                  <a:pt x="72630" y="17996"/>
                </a:lnTo>
                <a:cubicBezTo>
                  <a:pt x="67716" y="17996"/>
                  <a:pt x="64037" y="19004"/>
                  <a:pt x="61582" y="21024"/>
                </a:cubicBezTo>
                <a:cubicBezTo>
                  <a:pt x="59127" y="23047"/>
                  <a:pt x="57061" y="26726"/>
                  <a:pt x="55383" y="32075"/>
                </a:cubicBezTo>
                <a:cubicBezTo>
                  <a:pt x="53645" y="37483"/>
                  <a:pt x="51593" y="41691"/>
                  <a:pt x="49230" y="44708"/>
                </a:cubicBezTo>
                <a:cubicBezTo>
                  <a:pt x="46866" y="47722"/>
                  <a:pt x="44256" y="50037"/>
                  <a:pt x="41397" y="51648"/>
                </a:cubicBezTo>
                <a:close/>
                <a:moveTo>
                  <a:pt x="140317" y="109457"/>
                </a:moveTo>
                <a:cubicBezTo>
                  <a:pt x="123722" y="109457"/>
                  <a:pt x="110838" y="104781"/>
                  <a:pt x="101672" y="95425"/>
                </a:cubicBezTo>
                <a:cubicBezTo>
                  <a:pt x="92503" y="86068"/>
                  <a:pt x="87920" y="72785"/>
                  <a:pt x="87920" y="55566"/>
                </a:cubicBezTo>
                <a:cubicBezTo>
                  <a:pt x="87920" y="38599"/>
                  <a:pt x="92362" y="25095"/>
                  <a:pt x="101255" y="15058"/>
                </a:cubicBezTo>
                <a:cubicBezTo>
                  <a:pt x="110139" y="5018"/>
                  <a:pt x="121764" y="0"/>
                  <a:pt x="136120" y="0"/>
                </a:cubicBezTo>
                <a:cubicBezTo>
                  <a:pt x="142585" y="0"/>
                  <a:pt x="148307" y="932"/>
                  <a:pt x="153277" y="2793"/>
                </a:cubicBezTo>
                <a:cubicBezTo>
                  <a:pt x="158246" y="4662"/>
                  <a:pt x="162598" y="7582"/>
                  <a:pt x="166328" y="11560"/>
                </a:cubicBezTo>
                <a:cubicBezTo>
                  <a:pt x="170057" y="15541"/>
                  <a:pt x="172916" y="20405"/>
                  <a:pt x="174907" y="26153"/>
                </a:cubicBezTo>
                <a:cubicBezTo>
                  <a:pt x="176893" y="31900"/>
                  <a:pt x="177888" y="38941"/>
                  <a:pt x="177888" y="47271"/>
                </a:cubicBezTo>
                <a:lnTo>
                  <a:pt x="177888" y="56783"/>
                </a:lnTo>
                <a:lnTo>
                  <a:pt x="105725" y="56783"/>
                </a:lnTo>
                <a:cubicBezTo>
                  <a:pt x="105725" y="68900"/>
                  <a:pt x="108770" y="78163"/>
                  <a:pt x="114863" y="84564"/>
                </a:cubicBezTo>
                <a:cubicBezTo>
                  <a:pt x="120953" y="90968"/>
                  <a:pt x="129377" y="94168"/>
                  <a:pt x="140127" y="94168"/>
                </a:cubicBezTo>
                <a:cubicBezTo>
                  <a:pt x="143983" y="94168"/>
                  <a:pt x="147762" y="93732"/>
                  <a:pt x="151460" y="92861"/>
                </a:cubicBezTo>
                <a:cubicBezTo>
                  <a:pt x="155157" y="91990"/>
                  <a:pt x="158497" y="90871"/>
                  <a:pt x="161482" y="89503"/>
                </a:cubicBezTo>
                <a:cubicBezTo>
                  <a:pt x="164650" y="88073"/>
                  <a:pt x="167321" y="86691"/>
                  <a:pt x="169499" y="85355"/>
                </a:cubicBezTo>
                <a:cubicBezTo>
                  <a:pt x="171674" y="84017"/>
                  <a:pt x="173474" y="82759"/>
                  <a:pt x="174907" y="81580"/>
                </a:cubicBezTo>
                <a:lnTo>
                  <a:pt x="175929" y="81580"/>
                </a:lnTo>
                <a:lnTo>
                  <a:pt x="175929" y="100692"/>
                </a:lnTo>
                <a:cubicBezTo>
                  <a:pt x="173881" y="101502"/>
                  <a:pt x="171332" y="102509"/>
                  <a:pt x="168287" y="103720"/>
                </a:cubicBezTo>
                <a:cubicBezTo>
                  <a:pt x="165241" y="104936"/>
                  <a:pt x="162508" y="105883"/>
                  <a:pt x="160082" y="106567"/>
                </a:cubicBezTo>
                <a:cubicBezTo>
                  <a:pt x="156662" y="107499"/>
                  <a:pt x="153574" y="108215"/>
                  <a:pt x="150809" y="108712"/>
                </a:cubicBezTo>
                <a:cubicBezTo>
                  <a:pt x="148040" y="109210"/>
                  <a:pt x="144544" y="109457"/>
                  <a:pt x="140317" y="109457"/>
                </a:cubicBezTo>
                <a:close/>
                <a:moveTo>
                  <a:pt x="160827" y="43354"/>
                </a:moveTo>
                <a:cubicBezTo>
                  <a:pt x="160705" y="38631"/>
                  <a:pt x="160143" y="34559"/>
                  <a:pt x="159149" y="31139"/>
                </a:cubicBezTo>
                <a:cubicBezTo>
                  <a:pt x="158156" y="27723"/>
                  <a:pt x="156723" y="24832"/>
                  <a:pt x="154859" y="22471"/>
                </a:cubicBezTo>
                <a:cubicBezTo>
                  <a:pt x="152807" y="19862"/>
                  <a:pt x="150182" y="17870"/>
                  <a:pt x="146981" y="16502"/>
                </a:cubicBezTo>
                <a:cubicBezTo>
                  <a:pt x="143781" y="15135"/>
                  <a:pt x="139817" y="14454"/>
                  <a:pt x="135094" y="14454"/>
                </a:cubicBezTo>
                <a:cubicBezTo>
                  <a:pt x="130432" y="14454"/>
                  <a:pt x="126469" y="15149"/>
                  <a:pt x="123206" y="16549"/>
                </a:cubicBezTo>
                <a:cubicBezTo>
                  <a:pt x="119941" y="17949"/>
                  <a:pt x="116976" y="19983"/>
                  <a:pt x="114304" y="22654"/>
                </a:cubicBezTo>
                <a:cubicBezTo>
                  <a:pt x="111694" y="25391"/>
                  <a:pt x="109704" y="28417"/>
                  <a:pt x="108335" y="31745"/>
                </a:cubicBezTo>
                <a:cubicBezTo>
                  <a:pt x="106967" y="35075"/>
                  <a:pt x="106100" y="38941"/>
                  <a:pt x="105725" y="43354"/>
                </a:cubicBezTo>
                <a:close/>
                <a:moveTo>
                  <a:pt x="281625" y="52211"/>
                </a:moveTo>
                <a:cubicBezTo>
                  <a:pt x="281625" y="69552"/>
                  <a:pt x="277477" y="83365"/>
                  <a:pt x="269183" y="93650"/>
                </a:cubicBezTo>
                <a:cubicBezTo>
                  <a:pt x="260882" y="103939"/>
                  <a:pt x="250392" y="109083"/>
                  <a:pt x="237712" y="109083"/>
                </a:cubicBezTo>
                <a:cubicBezTo>
                  <a:pt x="232554" y="109083"/>
                  <a:pt x="227985" y="108492"/>
                  <a:pt x="224006" y="107312"/>
                </a:cubicBezTo>
                <a:cubicBezTo>
                  <a:pt x="220029" y="106131"/>
                  <a:pt x="215957" y="104299"/>
                  <a:pt x="211796" y="101811"/>
                </a:cubicBezTo>
                <a:lnTo>
                  <a:pt x="211796" y="145443"/>
                </a:lnTo>
                <a:lnTo>
                  <a:pt x="194267" y="145443"/>
                </a:lnTo>
                <a:lnTo>
                  <a:pt x="194267" y="2891"/>
                </a:lnTo>
                <a:lnTo>
                  <a:pt x="211796" y="2891"/>
                </a:lnTo>
                <a:lnTo>
                  <a:pt x="211796" y="13799"/>
                </a:lnTo>
                <a:cubicBezTo>
                  <a:pt x="216148" y="9886"/>
                  <a:pt x="220976" y="6603"/>
                  <a:pt x="226292" y="3964"/>
                </a:cubicBezTo>
                <a:cubicBezTo>
                  <a:pt x="231606" y="1321"/>
                  <a:pt x="237399" y="0"/>
                  <a:pt x="243681" y="0"/>
                </a:cubicBezTo>
                <a:cubicBezTo>
                  <a:pt x="255612" y="0"/>
                  <a:pt x="264921" y="4723"/>
                  <a:pt x="271602" y="14169"/>
                </a:cubicBezTo>
                <a:cubicBezTo>
                  <a:pt x="278284" y="23620"/>
                  <a:pt x="281625" y="36298"/>
                  <a:pt x="281625" y="52211"/>
                </a:cubicBezTo>
                <a:close/>
                <a:moveTo>
                  <a:pt x="263539" y="54169"/>
                </a:moveTo>
                <a:cubicBezTo>
                  <a:pt x="263539" y="42296"/>
                  <a:pt x="261642" y="33080"/>
                  <a:pt x="257851" y="26521"/>
                </a:cubicBezTo>
                <a:cubicBezTo>
                  <a:pt x="254064" y="19966"/>
                  <a:pt x="247904" y="16689"/>
                  <a:pt x="239390" y="16689"/>
                </a:cubicBezTo>
                <a:cubicBezTo>
                  <a:pt x="234422" y="16689"/>
                  <a:pt x="229616" y="17791"/>
                  <a:pt x="224985" y="19997"/>
                </a:cubicBezTo>
                <a:cubicBezTo>
                  <a:pt x="220357" y="22205"/>
                  <a:pt x="215957" y="25048"/>
                  <a:pt x="211796" y="28529"/>
                </a:cubicBezTo>
                <a:lnTo>
                  <a:pt x="211796" y="87545"/>
                </a:lnTo>
                <a:cubicBezTo>
                  <a:pt x="216393" y="89784"/>
                  <a:pt x="220321" y="91307"/>
                  <a:pt x="223586" y="92113"/>
                </a:cubicBezTo>
                <a:cubicBezTo>
                  <a:pt x="226851" y="92923"/>
                  <a:pt x="230595" y="93326"/>
                  <a:pt x="234822" y="93326"/>
                </a:cubicBezTo>
                <a:cubicBezTo>
                  <a:pt x="243897" y="93326"/>
                  <a:pt x="250949" y="90000"/>
                  <a:pt x="255986" y="83350"/>
                </a:cubicBezTo>
                <a:cubicBezTo>
                  <a:pt x="261022" y="76702"/>
                  <a:pt x="263539" y="66971"/>
                  <a:pt x="263539" y="54169"/>
                </a:cubicBezTo>
                <a:close/>
                <a:moveTo>
                  <a:pt x="357985" y="81392"/>
                </a:moveTo>
                <a:lnTo>
                  <a:pt x="357985" y="52492"/>
                </a:lnTo>
                <a:cubicBezTo>
                  <a:pt x="353819" y="52866"/>
                  <a:pt x="348553" y="53377"/>
                  <a:pt x="342181" y="54028"/>
                </a:cubicBezTo>
                <a:cubicBezTo>
                  <a:pt x="335809" y="54680"/>
                  <a:pt x="330667" y="55598"/>
                  <a:pt x="326751" y="56783"/>
                </a:cubicBezTo>
                <a:cubicBezTo>
                  <a:pt x="322088" y="58212"/>
                  <a:pt x="318237" y="60400"/>
                  <a:pt x="315191" y="63349"/>
                </a:cubicBezTo>
                <a:cubicBezTo>
                  <a:pt x="312146" y="66304"/>
                  <a:pt x="310623" y="70419"/>
                  <a:pt x="310623" y="75707"/>
                </a:cubicBezTo>
                <a:cubicBezTo>
                  <a:pt x="310623" y="81672"/>
                  <a:pt x="312301" y="86180"/>
                  <a:pt x="315660" y="89225"/>
                </a:cubicBezTo>
                <a:cubicBezTo>
                  <a:pt x="319012" y="92272"/>
                  <a:pt x="323925" y="93794"/>
                  <a:pt x="330391" y="93794"/>
                </a:cubicBezTo>
                <a:cubicBezTo>
                  <a:pt x="335920" y="93794"/>
                  <a:pt x="340924" y="92599"/>
                  <a:pt x="345399" y="90204"/>
                </a:cubicBezTo>
                <a:cubicBezTo>
                  <a:pt x="349877" y="87810"/>
                  <a:pt x="354071" y="84873"/>
                  <a:pt x="357985" y="81392"/>
                </a:cubicBezTo>
                <a:close/>
                <a:moveTo>
                  <a:pt x="357985" y="95936"/>
                </a:moveTo>
                <a:cubicBezTo>
                  <a:pt x="356551" y="96995"/>
                  <a:pt x="354644" y="98471"/>
                  <a:pt x="352250" y="100364"/>
                </a:cubicBezTo>
                <a:cubicBezTo>
                  <a:pt x="349856" y="102262"/>
                  <a:pt x="347544" y="103767"/>
                  <a:pt x="345305" y="104889"/>
                </a:cubicBezTo>
                <a:cubicBezTo>
                  <a:pt x="342199" y="106506"/>
                  <a:pt x="339197" y="107748"/>
                  <a:pt x="336309" y="108623"/>
                </a:cubicBezTo>
                <a:cubicBezTo>
                  <a:pt x="333418" y="109487"/>
                  <a:pt x="329364" y="109922"/>
                  <a:pt x="324141" y="109922"/>
                </a:cubicBezTo>
                <a:cubicBezTo>
                  <a:pt x="319853" y="109922"/>
                  <a:pt x="315782" y="109116"/>
                  <a:pt x="311930" y="107499"/>
                </a:cubicBezTo>
                <a:cubicBezTo>
                  <a:pt x="308074" y="105883"/>
                  <a:pt x="304687" y="103612"/>
                  <a:pt x="301763" y="100692"/>
                </a:cubicBezTo>
                <a:cubicBezTo>
                  <a:pt x="298969" y="97833"/>
                  <a:pt x="296730" y="94305"/>
                  <a:pt x="295053" y="90108"/>
                </a:cubicBezTo>
                <a:cubicBezTo>
                  <a:pt x="293375" y="85914"/>
                  <a:pt x="292537" y="81486"/>
                  <a:pt x="292537" y="76824"/>
                </a:cubicBezTo>
                <a:cubicBezTo>
                  <a:pt x="292537" y="69616"/>
                  <a:pt x="294060" y="63478"/>
                  <a:pt x="297105" y="58414"/>
                </a:cubicBezTo>
                <a:cubicBezTo>
                  <a:pt x="300151" y="53348"/>
                  <a:pt x="304964" y="49323"/>
                  <a:pt x="311551" y="46338"/>
                </a:cubicBezTo>
                <a:cubicBezTo>
                  <a:pt x="317398" y="43668"/>
                  <a:pt x="324300" y="41817"/>
                  <a:pt x="332255" y="40791"/>
                </a:cubicBezTo>
                <a:cubicBezTo>
                  <a:pt x="340208" y="39765"/>
                  <a:pt x="348786" y="39002"/>
                  <a:pt x="357985" y="38505"/>
                </a:cubicBezTo>
                <a:lnTo>
                  <a:pt x="357985" y="35150"/>
                </a:lnTo>
                <a:cubicBezTo>
                  <a:pt x="357985" y="31050"/>
                  <a:pt x="357361" y="27738"/>
                  <a:pt x="356123" y="25221"/>
                </a:cubicBezTo>
                <a:cubicBezTo>
                  <a:pt x="354878" y="22701"/>
                  <a:pt x="353139" y="20764"/>
                  <a:pt x="350900" y="19393"/>
                </a:cubicBezTo>
                <a:cubicBezTo>
                  <a:pt x="348661" y="17964"/>
                  <a:pt x="345928" y="17013"/>
                  <a:pt x="342696" y="16546"/>
                </a:cubicBezTo>
                <a:cubicBezTo>
                  <a:pt x="339459" y="16081"/>
                  <a:pt x="336136" y="15847"/>
                  <a:pt x="332716" y="15847"/>
                </a:cubicBezTo>
                <a:cubicBezTo>
                  <a:pt x="328677" y="15847"/>
                  <a:pt x="323925" y="16452"/>
                  <a:pt x="318453" y="17668"/>
                </a:cubicBezTo>
                <a:cubicBezTo>
                  <a:pt x="312985" y="18881"/>
                  <a:pt x="307516" y="20635"/>
                  <a:pt x="302048" y="22939"/>
                </a:cubicBezTo>
                <a:lnTo>
                  <a:pt x="301022" y="22939"/>
                </a:lnTo>
                <a:lnTo>
                  <a:pt x="301022" y="5126"/>
                </a:lnTo>
                <a:cubicBezTo>
                  <a:pt x="304252" y="4194"/>
                  <a:pt x="308881" y="3167"/>
                  <a:pt x="314911" y="2052"/>
                </a:cubicBezTo>
                <a:cubicBezTo>
                  <a:pt x="320940" y="932"/>
                  <a:pt x="326909" y="375"/>
                  <a:pt x="332810" y="375"/>
                </a:cubicBezTo>
                <a:cubicBezTo>
                  <a:pt x="339963" y="375"/>
                  <a:pt x="345990" y="932"/>
                  <a:pt x="350904" y="2052"/>
                </a:cubicBezTo>
                <a:cubicBezTo>
                  <a:pt x="355810" y="3167"/>
                  <a:pt x="360224" y="5187"/>
                  <a:pt x="364137" y="8110"/>
                </a:cubicBezTo>
                <a:cubicBezTo>
                  <a:pt x="367932" y="10973"/>
                  <a:pt x="370761" y="14670"/>
                  <a:pt x="372626" y="19206"/>
                </a:cubicBezTo>
                <a:cubicBezTo>
                  <a:pt x="374488" y="23741"/>
                  <a:pt x="375420" y="29275"/>
                  <a:pt x="375420" y="35801"/>
                </a:cubicBezTo>
                <a:lnTo>
                  <a:pt x="375420" y="107032"/>
                </a:lnTo>
                <a:lnTo>
                  <a:pt x="357985" y="107032"/>
                </a:lnTo>
                <a:close/>
                <a:moveTo>
                  <a:pt x="496621" y="107032"/>
                </a:moveTo>
                <a:lnTo>
                  <a:pt x="479279" y="107032"/>
                </a:lnTo>
                <a:lnTo>
                  <a:pt x="479279" y="25174"/>
                </a:lnTo>
                <a:lnTo>
                  <a:pt x="454295" y="78315"/>
                </a:lnTo>
                <a:lnTo>
                  <a:pt x="441241" y="78315"/>
                </a:lnTo>
                <a:lnTo>
                  <a:pt x="416442" y="25174"/>
                </a:lnTo>
                <a:lnTo>
                  <a:pt x="416442" y="107032"/>
                </a:lnTo>
                <a:lnTo>
                  <a:pt x="400032" y="107032"/>
                </a:lnTo>
                <a:lnTo>
                  <a:pt x="400032" y="2891"/>
                </a:lnTo>
                <a:lnTo>
                  <a:pt x="421197" y="2891"/>
                </a:lnTo>
                <a:lnTo>
                  <a:pt x="448604" y="60696"/>
                </a:lnTo>
                <a:lnTo>
                  <a:pt x="475085" y="2891"/>
                </a:lnTo>
                <a:lnTo>
                  <a:pt x="496621" y="2891"/>
                </a:lnTo>
                <a:close/>
                <a:moveTo>
                  <a:pt x="590973" y="78224"/>
                </a:moveTo>
                <a:cubicBezTo>
                  <a:pt x="590973" y="84064"/>
                  <a:pt x="589702" y="89007"/>
                  <a:pt x="587153" y="93045"/>
                </a:cubicBezTo>
                <a:cubicBezTo>
                  <a:pt x="584605" y="97084"/>
                  <a:pt x="581340" y="100284"/>
                  <a:pt x="577361" y="102650"/>
                </a:cubicBezTo>
                <a:cubicBezTo>
                  <a:pt x="573568" y="104950"/>
                  <a:pt x="569247" y="106657"/>
                  <a:pt x="564402" y="107780"/>
                </a:cubicBezTo>
                <a:cubicBezTo>
                  <a:pt x="559556" y="108900"/>
                  <a:pt x="554707" y="109457"/>
                  <a:pt x="549858" y="109457"/>
                </a:cubicBezTo>
                <a:cubicBezTo>
                  <a:pt x="543021" y="109457"/>
                  <a:pt x="536556" y="108792"/>
                  <a:pt x="530464" y="107452"/>
                </a:cubicBezTo>
                <a:cubicBezTo>
                  <a:pt x="524373" y="106113"/>
                  <a:pt x="518314" y="103986"/>
                  <a:pt x="512284" y="101067"/>
                </a:cubicBezTo>
                <a:lnTo>
                  <a:pt x="512284" y="81672"/>
                </a:lnTo>
                <a:lnTo>
                  <a:pt x="513404" y="81672"/>
                </a:lnTo>
                <a:cubicBezTo>
                  <a:pt x="517630" y="85586"/>
                  <a:pt x="522929" y="88679"/>
                  <a:pt x="529302" y="90950"/>
                </a:cubicBezTo>
                <a:cubicBezTo>
                  <a:pt x="535673" y="93218"/>
                  <a:pt x="542027" y="94352"/>
                  <a:pt x="548363" y="94352"/>
                </a:cubicBezTo>
                <a:cubicBezTo>
                  <a:pt x="551096" y="94352"/>
                  <a:pt x="554034" y="94057"/>
                  <a:pt x="557176" y="93467"/>
                </a:cubicBezTo>
                <a:cubicBezTo>
                  <a:pt x="560315" y="92876"/>
                  <a:pt x="562972" y="91958"/>
                  <a:pt x="565150" y="90716"/>
                </a:cubicBezTo>
                <a:cubicBezTo>
                  <a:pt x="568005" y="88978"/>
                  <a:pt x="570042" y="87113"/>
                  <a:pt x="571256" y="85126"/>
                </a:cubicBezTo>
                <a:cubicBezTo>
                  <a:pt x="572465" y="83134"/>
                  <a:pt x="573070" y="80399"/>
                  <a:pt x="573070" y="76918"/>
                </a:cubicBezTo>
                <a:cubicBezTo>
                  <a:pt x="573070" y="73188"/>
                  <a:pt x="572371" y="70189"/>
                  <a:pt x="570976" y="67917"/>
                </a:cubicBezTo>
                <a:cubicBezTo>
                  <a:pt x="569575" y="65653"/>
                  <a:pt x="567667" y="63961"/>
                  <a:pt x="565240" y="62841"/>
                </a:cubicBezTo>
                <a:cubicBezTo>
                  <a:pt x="562817" y="61718"/>
                  <a:pt x="560099" y="61023"/>
                  <a:pt x="557083" y="60739"/>
                </a:cubicBezTo>
                <a:cubicBezTo>
                  <a:pt x="554069" y="60462"/>
                  <a:pt x="550883" y="60325"/>
                  <a:pt x="547529" y="60325"/>
                </a:cubicBezTo>
                <a:lnTo>
                  <a:pt x="535220" y="60325"/>
                </a:lnTo>
                <a:lnTo>
                  <a:pt x="535220" y="45220"/>
                </a:lnTo>
                <a:lnTo>
                  <a:pt x="544637" y="45220"/>
                </a:lnTo>
                <a:cubicBezTo>
                  <a:pt x="546999" y="45220"/>
                  <a:pt x="549951" y="45143"/>
                  <a:pt x="553494" y="44985"/>
                </a:cubicBezTo>
                <a:cubicBezTo>
                  <a:pt x="557040" y="44831"/>
                  <a:pt x="559865" y="44348"/>
                  <a:pt x="561975" y="43538"/>
                </a:cubicBezTo>
                <a:cubicBezTo>
                  <a:pt x="564646" y="42545"/>
                  <a:pt x="566796" y="41130"/>
                  <a:pt x="568411" y="39294"/>
                </a:cubicBezTo>
                <a:cubicBezTo>
                  <a:pt x="570024" y="37465"/>
                  <a:pt x="570835" y="34373"/>
                  <a:pt x="570835" y="30024"/>
                </a:cubicBezTo>
                <a:cubicBezTo>
                  <a:pt x="570835" y="26979"/>
                  <a:pt x="570154" y="24522"/>
                  <a:pt x="568782" y="22654"/>
                </a:cubicBezTo>
                <a:cubicBezTo>
                  <a:pt x="567415" y="20790"/>
                  <a:pt x="565709" y="19328"/>
                  <a:pt x="563657" y="18273"/>
                </a:cubicBezTo>
                <a:cubicBezTo>
                  <a:pt x="561539" y="17154"/>
                  <a:pt x="559242" y="16394"/>
                  <a:pt x="556756" y="15991"/>
                </a:cubicBezTo>
                <a:cubicBezTo>
                  <a:pt x="554271" y="15584"/>
                  <a:pt x="551881" y="15386"/>
                  <a:pt x="549576" y="15386"/>
                </a:cubicBezTo>
                <a:cubicBezTo>
                  <a:pt x="543673" y="15386"/>
                  <a:pt x="538002" y="16206"/>
                  <a:pt x="532563" y="17852"/>
                </a:cubicBezTo>
                <a:cubicBezTo>
                  <a:pt x="527124" y="19497"/>
                  <a:pt x="522448" y="21938"/>
                  <a:pt x="518530" y="25174"/>
                </a:cubicBezTo>
                <a:lnTo>
                  <a:pt x="517411" y="25174"/>
                </a:lnTo>
                <a:lnTo>
                  <a:pt x="517411" y="6246"/>
                </a:lnTo>
                <a:cubicBezTo>
                  <a:pt x="521885" y="4690"/>
                  <a:pt x="526847" y="3326"/>
                  <a:pt x="532286" y="2141"/>
                </a:cubicBezTo>
                <a:cubicBezTo>
                  <a:pt x="537726" y="964"/>
                  <a:pt x="543175" y="375"/>
                  <a:pt x="548644" y="375"/>
                </a:cubicBezTo>
                <a:cubicBezTo>
                  <a:pt x="553058" y="375"/>
                  <a:pt x="557550" y="824"/>
                  <a:pt x="562118" y="1725"/>
                </a:cubicBezTo>
                <a:cubicBezTo>
                  <a:pt x="566688" y="2624"/>
                  <a:pt x="571021" y="4162"/>
                  <a:pt x="575122" y="6342"/>
                </a:cubicBezTo>
                <a:cubicBezTo>
                  <a:pt x="578978" y="8453"/>
                  <a:pt x="582211" y="11361"/>
                  <a:pt x="584821" y="15058"/>
                </a:cubicBezTo>
                <a:cubicBezTo>
                  <a:pt x="587431" y="18755"/>
                  <a:pt x="588734" y="23278"/>
                  <a:pt x="588734" y="28623"/>
                </a:cubicBezTo>
                <a:cubicBezTo>
                  <a:pt x="588734" y="34279"/>
                  <a:pt x="587135" y="39237"/>
                  <a:pt x="583934" y="43491"/>
                </a:cubicBezTo>
                <a:cubicBezTo>
                  <a:pt x="580730" y="47753"/>
                  <a:pt x="576490" y="50561"/>
                  <a:pt x="571209" y="51933"/>
                </a:cubicBezTo>
                <a:lnTo>
                  <a:pt x="571209" y="52582"/>
                </a:lnTo>
                <a:cubicBezTo>
                  <a:pt x="576986" y="54572"/>
                  <a:pt x="581729" y="57617"/>
                  <a:pt x="585425" y="61718"/>
                </a:cubicBezTo>
                <a:cubicBezTo>
                  <a:pt x="589123" y="65822"/>
                  <a:pt x="590973" y="71323"/>
                  <a:pt x="590973" y="78224"/>
                </a:cubicBezTo>
                <a:close/>
                <a:moveTo>
                  <a:pt x="691571" y="107032"/>
                </a:moveTo>
                <a:lnTo>
                  <a:pt x="674234" y="107032"/>
                </a:lnTo>
                <a:lnTo>
                  <a:pt x="674234" y="29369"/>
                </a:lnTo>
                <a:lnTo>
                  <a:pt x="625188" y="107032"/>
                </a:lnTo>
                <a:lnTo>
                  <a:pt x="609340" y="107032"/>
                </a:lnTo>
                <a:lnTo>
                  <a:pt x="609340" y="2891"/>
                </a:lnTo>
                <a:lnTo>
                  <a:pt x="626681" y="2891"/>
                </a:lnTo>
                <a:lnTo>
                  <a:pt x="626681" y="79341"/>
                </a:lnTo>
                <a:lnTo>
                  <a:pt x="675163" y="2891"/>
                </a:lnTo>
                <a:lnTo>
                  <a:pt x="691571" y="2891"/>
                </a:lnTo>
                <a:close/>
                <a:moveTo>
                  <a:pt x="793012" y="18273"/>
                </a:moveTo>
                <a:lnTo>
                  <a:pt x="757584" y="18273"/>
                </a:lnTo>
                <a:lnTo>
                  <a:pt x="757584" y="107032"/>
                </a:lnTo>
                <a:lnTo>
                  <a:pt x="740056" y="107032"/>
                </a:lnTo>
                <a:lnTo>
                  <a:pt x="740056" y="18273"/>
                </a:lnTo>
                <a:lnTo>
                  <a:pt x="704625" y="18273"/>
                </a:lnTo>
                <a:lnTo>
                  <a:pt x="704625" y="2891"/>
                </a:lnTo>
                <a:lnTo>
                  <a:pt x="793012" y="28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082454" y="4879708"/>
            <a:ext cx="769312" cy="109457"/>
          </a:xfrm>
          <a:custGeom>
            <a:avLst/>
            <a:gdLst/>
            <a:ahLst/>
            <a:cxnLst/>
            <a:rect l="l" t="t" r="r" b="b"/>
            <a:pathLst>
              <a:path w="769312" h="109457">
                <a:moveTo>
                  <a:pt x="86148" y="107032"/>
                </a:moveTo>
                <a:lnTo>
                  <a:pt x="68623" y="107032"/>
                </a:lnTo>
                <a:lnTo>
                  <a:pt x="68623" y="65729"/>
                </a:lnTo>
                <a:lnTo>
                  <a:pt x="51277" y="65729"/>
                </a:lnTo>
                <a:lnTo>
                  <a:pt x="20419" y="107032"/>
                </a:lnTo>
                <a:lnTo>
                  <a:pt x="0" y="107032"/>
                </a:lnTo>
                <a:lnTo>
                  <a:pt x="33468" y="64144"/>
                </a:lnTo>
                <a:cubicBezTo>
                  <a:pt x="24832" y="61596"/>
                  <a:pt x="18504" y="57809"/>
                  <a:pt x="14501" y="52772"/>
                </a:cubicBezTo>
                <a:cubicBezTo>
                  <a:pt x="10490" y="47735"/>
                  <a:pt x="8485" y="40993"/>
                  <a:pt x="8485" y="32540"/>
                </a:cubicBezTo>
                <a:cubicBezTo>
                  <a:pt x="8485" y="27377"/>
                  <a:pt x="9619" y="22856"/>
                  <a:pt x="11891" y="18971"/>
                </a:cubicBezTo>
                <a:cubicBezTo>
                  <a:pt x="14155" y="15088"/>
                  <a:pt x="17219" y="11807"/>
                  <a:pt x="21074" y="9136"/>
                </a:cubicBezTo>
                <a:cubicBezTo>
                  <a:pt x="24181" y="7023"/>
                  <a:pt x="28097" y="5453"/>
                  <a:pt x="32817" y="4427"/>
                </a:cubicBezTo>
                <a:cubicBezTo>
                  <a:pt x="37540" y="3405"/>
                  <a:pt x="42826" y="2891"/>
                  <a:pt x="48667" y="2891"/>
                </a:cubicBezTo>
                <a:lnTo>
                  <a:pt x="86148" y="2891"/>
                </a:lnTo>
                <a:close/>
                <a:moveTo>
                  <a:pt x="68623" y="51933"/>
                </a:moveTo>
                <a:lnTo>
                  <a:pt x="68623" y="16877"/>
                </a:lnTo>
                <a:lnTo>
                  <a:pt x="49600" y="16877"/>
                </a:lnTo>
                <a:cubicBezTo>
                  <a:pt x="45561" y="16877"/>
                  <a:pt x="42375" y="17093"/>
                  <a:pt x="40042" y="17529"/>
                </a:cubicBezTo>
                <a:cubicBezTo>
                  <a:pt x="37710" y="17964"/>
                  <a:pt x="35460" y="18802"/>
                  <a:pt x="33285" y="20044"/>
                </a:cubicBezTo>
                <a:cubicBezTo>
                  <a:pt x="31046" y="21416"/>
                  <a:pt x="29354" y="23263"/>
                  <a:pt x="28206" y="25592"/>
                </a:cubicBezTo>
                <a:cubicBezTo>
                  <a:pt x="27050" y="27925"/>
                  <a:pt x="26478" y="30427"/>
                  <a:pt x="26478" y="33097"/>
                </a:cubicBezTo>
                <a:cubicBezTo>
                  <a:pt x="26478" y="36518"/>
                  <a:pt x="26867" y="39298"/>
                  <a:pt x="27644" y="41443"/>
                </a:cubicBezTo>
                <a:cubicBezTo>
                  <a:pt x="28421" y="43589"/>
                  <a:pt x="29836" y="45561"/>
                  <a:pt x="31885" y="47365"/>
                </a:cubicBezTo>
                <a:cubicBezTo>
                  <a:pt x="34059" y="49226"/>
                  <a:pt x="36716" y="50453"/>
                  <a:pt x="39859" y="51044"/>
                </a:cubicBezTo>
                <a:cubicBezTo>
                  <a:pt x="42998" y="51634"/>
                  <a:pt x="46432" y="51933"/>
                  <a:pt x="50158" y="51933"/>
                </a:cubicBezTo>
                <a:close/>
                <a:moveTo>
                  <a:pt x="193182" y="75521"/>
                </a:moveTo>
                <a:cubicBezTo>
                  <a:pt x="193182" y="80557"/>
                  <a:pt x="192219" y="85017"/>
                  <a:pt x="190292" y="88899"/>
                </a:cubicBezTo>
                <a:cubicBezTo>
                  <a:pt x="188366" y="92782"/>
                  <a:pt x="185724" y="96030"/>
                  <a:pt x="182365" y="98640"/>
                </a:cubicBezTo>
                <a:cubicBezTo>
                  <a:pt x="178142" y="101938"/>
                  <a:pt x="173711" y="104155"/>
                  <a:pt x="169082" y="105307"/>
                </a:cubicBezTo>
                <a:cubicBezTo>
                  <a:pt x="164451" y="106459"/>
                  <a:pt x="158904" y="107032"/>
                  <a:pt x="152438" y="107032"/>
                </a:cubicBezTo>
                <a:lnTo>
                  <a:pt x="111510" y="107032"/>
                </a:lnTo>
                <a:lnTo>
                  <a:pt x="111510" y="2891"/>
                </a:lnTo>
                <a:lnTo>
                  <a:pt x="149738" y="2891"/>
                </a:lnTo>
                <a:cubicBezTo>
                  <a:pt x="157381" y="2891"/>
                  <a:pt x="162975" y="3120"/>
                  <a:pt x="166517" y="3589"/>
                </a:cubicBezTo>
                <a:cubicBezTo>
                  <a:pt x="170061" y="4056"/>
                  <a:pt x="173574" y="5255"/>
                  <a:pt x="177055" y="7178"/>
                </a:cubicBezTo>
                <a:cubicBezTo>
                  <a:pt x="180720" y="9166"/>
                  <a:pt x="183428" y="11807"/>
                  <a:pt x="185166" y="15105"/>
                </a:cubicBezTo>
                <a:cubicBezTo>
                  <a:pt x="186905" y="18400"/>
                  <a:pt x="187776" y="22313"/>
                  <a:pt x="187776" y="26849"/>
                </a:cubicBezTo>
                <a:cubicBezTo>
                  <a:pt x="187776" y="31824"/>
                  <a:pt x="186408" y="36284"/>
                  <a:pt x="183671" y="40226"/>
                </a:cubicBezTo>
                <a:cubicBezTo>
                  <a:pt x="180939" y="44176"/>
                  <a:pt x="177300" y="47235"/>
                  <a:pt x="172763" y="49413"/>
                </a:cubicBezTo>
                <a:lnTo>
                  <a:pt x="173228" y="50065"/>
                </a:lnTo>
                <a:cubicBezTo>
                  <a:pt x="178883" y="51497"/>
                  <a:pt x="183625" y="54385"/>
                  <a:pt x="187452" y="58738"/>
                </a:cubicBezTo>
                <a:cubicBezTo>
                  <a:pt x="191271" y="63090"/>
                  <a:pt x="193182" y="68680"/>
                  <a:pt x="193182" y="75521"/>
                </a:cubicBezTo>
                <a:close/>
                <a:moveTo>
                  <a:pt x="169779" y="29555"/>
                </a:moveTo>
                <a:cubicBezTo>
                  <a:pt x="169779" y="27194"/>
                  <a:pt x="169390" y="25142"/>
                  <a:pt x="168617" y="23400"/>
                </a:cubicBezTo>
                <a:cubicBezTo>
                  <a:pt x="167839" y="21661"/>
                  <a:pt x="166486" y="20293"/>
                  <a:pt x="164559" y="19299"/>
                </a:cubicBezTo>
                <a:cubicBezTo>
                  <a:pt x="162320" y="18119"/>
                  <a:pt x="159818" y="17421"/>
                  <a:pt x="157053" y="17201"/>
                </a:cubicBezTo>
                <a:cubicBezTo>
                  <a:pt x="154289" y="16985"/>
                  <a:pt x="150451" y="16877"/>
                  <a:pt x="145537" y="16877"/>
                </a:cubicBezTo>
                <a:lnTo>
                  <a:pt x="128850" y="16877"/>
                </a:lnTo>
                <a:lnTo>
                  <a:pt x="128850" y="45406"/>
                </a:lnTo>
                <a:lnTo>
                  <a:pt x="148989" y="45406"/>
                </a:lnTo>
                <a:cubicBezTo>
                  <a:pt x="153280" y="45406"/>
                  <a:pt x="156326" y="45204"/>
                  <a:pt x="158130" y="44798"/>
                </a:cubicBezTo>
                <a:cubicBezTo>
                  <a:pt x="159930" y="44395"/>
                  <a:pt x="161918" y="43542"/>
                  <a:pt x="164092" y="42235"/>
                </a:cubicBezTo>
                <a:cubicBezTo>
                  <a:pt x="166143" y="40989"/>
                  <a:pt x="167605" y="39315"/>
                  <a:pt x="168476" y="37198"/>
                </a:cubicBezTo>
                <a:cubicBezTo>
                  <a:pt x="169343" y="35085"/>
                  <a:pt x="169779" y="32536"/>
                  <a:pt x="169779" y="29555"/>
                </a:cubicBezTo>
                <a:close/>
                <a:moveTo>
                  <a:pt x="175096" y="75615"/>
                </a:moveTo>
                <a:cubicBezTo>
                  <a:pt x="175096" y="72071"/>
                  <a:pt x="174582" y="69224"/>
                  <a:pt x="173556" y="67083"/>
                </a:cubicBezTo>
                <a:cubicBezTo>
                  <a:pt x="172533" y="64940"/>
                  <a:pt x="170279" y="63025"/>
                  <a:pt x="166798" y="61351"/>
                </a:cubicBezTo>
                <a:cubicBezTo>
                  <a:pt x="164620" y="60289"/>
                  <a:pt x="162291" y="59638"/>
                  <a:pt x="159807" y="59389"/>
                </a:cubicBezTo>
                <a:cubicBezTo>
                  <a:pt x="157320" y="59140"/>
                  <a:pt x="153867" y="59018"/>
                  <a:pt x="149454" y="59018"/>
                </a:cubicBezTo>
                <a:lnTo>
                  <a:pt x="128850" y="59018"/>
                </a:lnTo>
                <a:lnTo>
                  <a:pt x="128850" y="93045"/>
                </a:lnTo>
                <a:lnTo>
                  <a:pt x="144050" y="93045"/>
                </a:lnTo>
                <a:cubicBezTo>
                  <a:pt x="150325" y="93045"/>
                  <a:pt x="155207" y="92796"/>
                  <a:pt x="158688" y="92296"/>
                </a:cubicBezTo>
                <a:cubicBezTo>
                  <a:pt x="162169" y="91799"/>
                  <a:pt x="165150" y="90810"/>
                  <a:pt x="167637" y="89319"/>
                </a:cubicBezTo>
                <a:cubicBezTo>
                  <a:pt x="170247" y="87702"/>
                  <a:pt x="172141" y="85838"/>
                  <a:pt x="173326" y="83725"/>
                </a:cubicBezTo>
                <a:cubicBezTo>
                  <a:pt x="174506" y="81612"/>
                  <a:pt x="175096" y="78908"/>
                  <a:pt x="175096" y="75615"/>
                </a:cubicBezTo>
                <a:close/>
                <a:moveTo>
                  <a:pt x="292291" y="107032"/>
                </a:moveTo>
                <a:lnTo>
                  <a:pt x="274762" y="107032"/>
                </a:lnTo>
                <a:lnTo>
                  <a:pt x="274762" y="17621"/>
                </a:lnTo>
                <a:lnTo>
                  <a:pt x="238961" y="17621"/>
                </a:lnTo>
                <a:cubicBezTo>
                  <a:pt x="238773" y="22780"/>
                  <a:pt x="238590" y="27738"/>
                  <a:pt x="238402" y="32489"/>
                </a:cubicBezTo>
                <a:cubicBezTo>
                  <a:pt x="238215" y="37249"/>
                  <a:pt x="238029" y="41554"/>
                  <a:pt x="237841" y="45406"/>
                </a:cubicBezTo>
                <a:cubicBezTo>
                  <a:pt x="237466" y="55162"/>
                  <a:pt x="236830" y="63335"/>
                  <a:pt x="235933" y="69922"/>
                </a:cubicBezTo>
                <a:cubicBezTo>
                  <a:pt x="235029" y="76510"/>
                  <a:pt x="233892" y="81796"/>
                  <a:pt x="232523" y="85777"/>
                </a:cubicBezTo>
                <a:cubicBezTo>
                  <a:pt x="231155" y="89878"/>
                  <a:pt x="229650" y="93078"/>
                  <a:pt x="228006" y="95378"/>
                </a:cubicBezTo>
                <a:cubicBezTo>
                  <a:pt x="226361" y="97678"/>
                  <a:pt x="224511" y="99762"/>
                  <a:pt x="222459" y="101624"/>
                </a:cubicBezTo>
                <a:cubicBezTo>
                  <a:pt x="220341" y="103488"/>
                  <a:pt x="218077" y="104889"/>
                  <a:pt x="215650" y="105818"/>
                </a:cubicBezTo>
                <a:cubicBezTo>
                  <a:pt x="213228" y="106751"/>
                  <a:pt x="210491" y="107218"/>
                  <a:pt x="207446" y="107218"/>
                </a:cubicBezTo>
                <a:cubicBezTo>
                  <a:pt x="206453" y="107218"/>
                  <a:pt x="205181" y="107187"/>
                  <a:pt x="203627" y="107124"/>
                </a:cubicBezTo>
                <a:cubicBezTo>
                  <a:pt x="202075" y="107063"/>
                  <a:pt x="200980" y="107032"/>
                  <a:pt x="200362" y="107032"/>
                </a:cubicBezTo>
                <a:lnTo>
                  <a:pt x="200362" y="91742"/>
                </a:lnTo>
                <a:lnTo>
                  <a:pt x="201294" y="91742"/>
                </a:lnTo>
                <a:cubicBezTo>
                  <a:pt x="201730" y="91742"/>
                  <a:pt x="202183" y="91774"/>
                  <a:pt x="202648" y="91836"/>
                </a:cubicBezTo>
                <a:cubicBezTo>
                  <a:pt x="203115" y="91897"/>
                  <a:pt x="203659" y="91929"/>
                  <a:pt x="204278" y="91929"/>
                </a:cubicBezTo>
                <a:cubicBezTo>
                  <a:pt x="205768" y="91929"/>
                  <a:pt x="207226" y="91713"/>
                  <a:pt x="208660" y="91277"/>
                </a:cubicBezTo>
                <a:cubicBezTo>
                  <a:pt x="210089" y="90842"/>
                  <a:pt x="211360" y="90035"/>
                  <a:pt x="212482" y="88852"/>
                </a:cubicBezTo>
                <a:cubicBezTo>
                  <a:pt x="215589" y="85806"/>
                  <a:pt x="217857" y="80474"/>
                  <a:pt x="219286" y="72860"/>
                </a:cubicBezTo>
                <a:cubicBezTo>
                  <a:pt x="220716" y="65246"/>
                  <a:pt x="221742" y="54605"/>
                  <a:pt x="222361" y="40928"/>
                </a:cubicBezTo>
                <a:cubicBezTo>
                  <a:pt x="222613" y="35834"/>
                  <a:pt x="222843" y="29804"/>
                  <a:pt x="223063" y="22842"/>
                </a:cubicBezTo>
                <a:cubicBezTo>
                  <a:pt x="223279" y="15883"/>
                  <a:pt x="223481" y="9234"/>
                  <a:pt x="223667" y="2891"/>
                </a:cubicBezTo>
                <a:lnTo>
                  <a:pt x="292291" y="2891"/>
                </a:lnTo>
                <a:close/>
                <a:moveTo>
                  <a:pt x="393073" y="107032"/>
                </a:moveTo>
                <a:lnTo>
                  <a:pt x="375548" y="107032"/>
                </a:lnTo>
                <a:lnTo>
                  <a:pt x="375548" y="65729"/>
                </a:lnTo>
                <a:lnTo>
                  <a:pt x="358204" y="65729"/>
                </a:lnTo>
                <a:lnTo>
                  <a:pt x="327344" y="107032"/>
                </a:lnTo>
                <a:lnTo>
                  <a:pt x="306929" y="107032"/>
                </a:lnTo>
                <a:lnTo>
                  <a:pt x="340398" y="64144"/>
                </a:lnTo>
                <a:cubicBezTo>
                  <a:pt x="331757" y="61596"/>
                  <a:pt x="325433" y="57809"/>
                  <a:pt x="321426" y="52772"/>
                </a:cubicBezTo>
                <a:cubicBezTo>
                  <a:pt x="317419" y="47735"/>
                  <a:pt x="315413" y="40993"/>
                  <a:pt x="315413" y="32540"/>
                </a:cubicBezTo>
                <a:cubicBezTo>
                  <a:pt x="315413" y="27377"/>
                  <a:pt x="316548" y="22856"/>
                  <a:pt x="318816" y="18971"/>
                </a:cubicBezTo>
                <a:cubicBezTo>
                  <a:pt x="321084" y="15088"/>
                  <a:pt x="324143" y="11807"/>
                  <a:pt x="327999" y="9136"/>
                </a:cubicBezTo>
                <a:cubicBezTo>
                  <a:pt x="331106" y="7023"/>
                  <a:pt x="335023" y="5453"/>
                  <a:pt x="339747" y="4427"/>
                </a:cubicBezTo>
                <a:cubicBezTo>
                  <a:pt x="344470" y="3405"/>
                  <a:pt x="349754" y="2891"/>
                  <a:pt x="355594" y="2891"/>
                </a:cubicBezTo>
                <a:lnTo>
                  <a:pt x="393073" y="2891"/>
                </a:lnTo>
                <a:close/>
                <a:moveTo>
                  <a:pt x="375548" y="51933"/>
                </a:moveTo>
                <a:lnTo>
                  <a:pt x="375548" y="16877"/>
                </a:lnTo>
                <a:lnTo>
                  <a:pt x="356530" y="16877"/>
                </a:lnTo>
                <a:cubicBezTo>
                  <a:pt x="352486" y="16877"/>
                  <a:pt x="349305" y="17093"/>
                  <a:pt x="346972" y="17529"/>
                </a:cubicBezTo>
                <a:cubicBezTo>
                  <a:pt x="344639" y="17964"/>
                  <a:pt x="342388" y="18802"/>
                  <a:pt x="340214" y="20044"/>
                </a:cubicBezTo>
                <a:cubicBezTo>
                  <a:pt x="337971" y="21416"/>
                  <a:pt x="336280" y="23263"/>
                  <a:pt x="335132" y="25592"/>
                </a:cubicBezTo>
                <a:cubicBezTo>
                  <a:pt x="333979" y="27925"/>
                  <a:pt x="333407" y="30427"/>
                  <a:pt x="333407" y="33097"/>
                </a:cubicBezTo>
                <a:cubicBezTo>
                  <a:pt x="333407" y="36518"/>
                  <a:pt x="333796" y="39298"/>
                  <a:pt x="334573" y="41443"/>
                </a:cubicBezTo>
                <a:cubicBezTo>
                  <a:pt x="335347" y="43589"/>
                  <a:pt x="336762" y="45561"/>
                  <a:pt x="338813" y="47365"/>
                </a:cubicBezTo>
                <a:cubicBezTo>
                  <a:pt x="340989" y="49226"/>
                  <a:pt x="343644" y="50453"/>
                  <a:pt x="346784" y="51044"/>
                </a:cubicBezTo>
                <a:cubicBezTo>
                  <a:pt x="349923" y="51634"/>
                  <a:pt x="353357" y="51933"/>
                  <a:pt x="357087" y="51933"/>
                </a:cubicBezTo>
                <a:close/>
                <a:moveTo>
                  <a:pt x="462320" y="109457"/>
                </a:moveTo>
                <a:cubicBezTo>
                  <a:pt x="445723" y="109457"/>
                  <a:pt x="432839" y="104781"/>
                  <a:pt x="423673" y="95425"/>
                </a:cubicBezTo>
                <a:cubicBezTo>
                  <a:pt x="414504" y="86068"/>
                  <a:pt x="409920" y="72785"/>
                  <a:pt x="409920" y="55566"/>
                </a:cubicBezTo>
                <a:cubicBezTo>
                  <a:pt x="409920" y="38599"/>
                  <a:pt x="414367" y="25095"/>
                  <a:pt x="423256" y="15058"/>
                </a:cubicBezTo>
                <a:cubicBezTo>
                  <a:pt x="432140" y="5018"/>
                  <a:pt x="443765" y="0"/>
                  <a:pt x="458121" y="0"/>
                </a:cubicBezTo>
                <a:cubicBezTo>
                  <a:pt x="464586" y="0"/>
                  <a:pt x="470308" y="932"/>
                  <a:pt x="475278" y="2793"/>
                </a:cubicBezTo>
                <a:cubicBezTo>
                  <a:pt x="480251" y="4662"/>
                  <a:pt x="484603" y="7582"/>
                  <a:pt x="488329" y="11560"/>
                </a:cubicBezTo>
                <a:cubicBezTo>
                  <a:pt x="492059" y="15541"/>
                  <a:pt x="494917" y="20405"/>
                  <a:pt x="496908" y="26153"/>
                </a:cubicBezTo>
                <a:cubicBezTo>
                  <a:pt x="498896" y="31900"/>
                  <a:pt x="499892" y="38941"/>
                  <a:pt x="499892" y="47271"/>
                </a:cubicBezTo>
                <a:lnTo>
                  <a:pt x="499892" y="56783"/>
                </a:lnTo>
                <a:lnTo>
                  <a:pt x="427726" y="56783"/>
                </a:lnTo>
                <a:cubicBezTo>
                  <a:pt x="427726" y="68900"/>
                  <a:pt x="430773" y="78163"/>
                  <a:pt x="436864" y="84564"/>
                </a:cubicBezTo>
                <a:cubicBezTo>
                  <a:pt x="442954" y="90968"/>
                  <a:pt x="451378" y="94168"/>
                  <a:pt x="462132" y="94168"/>
                </a:cubicBezTo>
                <a:cubicBezTo>
                  <a:pt x="465984" y="94168"/>
                  <a:pt x="469764" y="93732"/>
                  <a:pt x="473461" y="92861"/>
                </a:cubicBezTo>
                <a:cubicBezTo>
                  <a:pt x="477158" y="91990"/>
                  <a:pt x="480499" y="90871"/>
                  <a:pt x="483483" y="89503"/>
                </a:cubicBezTo>
                <a:cubicBezTo>
                  <a:pt x="486651" y="88073"/>
                  <a:pt x="489322" y="86691"/>
                  <a:pt x="491500" y="85355"/>
                </a:cubicBezTo>
                <a:cubicBezTo>
                  <a:pt x="493675" y="84017"/>
                  <a:pt x="495478" y="82759"/>
                  <a:pt x="496908" y="81580"/>
                </a:cubicBezTo>
                <a:lnTo>
                  <a:pt x="497934" y="81580"/>
                </a:lnTo>
                <a:lnTo>
                  <a:pt x="497934" y="100692"/>
                </a:lnTo>
                <a:cubicBezTo>
                  <a:pt x="495882" y="101502"/>
                  <a:pt x="493333" y="102509"/>
                  <a:pt x="490288" y="103720"/>
                </a:cubicBezTo>
                <a:cubicBezTo>
                  <a:pt x="487242" y="104936"/>
                  <a:pt x="484509" y="105883"/>
                  <a:pt x="482083" y="106567"/>
                </a:cubicBezTo>
                <a:cubicBezTo>
                  <a:pt x="478667" y="107499"/>
                  <a:pt x="475575" y="108215"/>
                  <a:pt x="472810" y="108712"/>
                </a:cubicBezTo>
                <a:cubicBezTo>
                  <a:pt x="470041" y="109210"/>
                  <a:pt x="466545" y="109457"/>
                  <a:pt x="462320" y="109457"/>
                </a:cubicBezTo>
                <a:close/>
                <a:moveTo>
                  <a:pt x="482829" y="43354"/>
                </a:moveTo>
                <a:cubicBezTo>
                  <a:pt x="482705" y="38631"/>
                  <a:pt x="482148" y="34559"/>
                  <a:pt x="481151" y="31139"/>
                </a:cubicBezTo>
                <a:cubicBezTo>
                  <a:pt x="480157" y="27723"/>
                  <a:pt x="478728" y="24832"/>
                  <a:pt x="476860" y="22471"/>
                </a:cubicBezTo>
                <a:cubicBezTo>
                  <a:pt x="474811" y="19862"/>
                  <a:pt x="472184" y="17870"/>
                  <a:pt x="468986" y="16502"/>
                </a:cubicBezTo>
                <a:cubicBezTo>
                  <a:pt x="465783" y="15135"/>
                  <a:pt x="461819" y="14454"/>
                  <a:pt x="457096" y="14454"/>
                </a:cubicBezTo>
                <a:cubicBezTo>
                  <a:pt x="452434" y="14454"/>
                  <a:pt x="448474" y="15149"/>
                  <a:pt x="445211" y="16549"/>
                </a:cubicBezTo>
                <a:cubicBezTo>
                  <a:pt x="441946" y="17949"/>
                  <a:pt x="438977" y="19983"/>
                  <a:pt x="436305" y="22654"/>
                </a:cubicBezTo>
                <a:cubicBezTo>
                  <a:pt x="433695" y="25391"/>
                  <a:pt x="431705" y="28417"/>
                  <a:pt x="430337" y="31745"/>
                </a:cubicBezTo>
                <a:cubicBezTo>
                  <a:pt x="428968" y="35075"/>
                  <a:pt x="428101" y="38941"/>
                  <a:pt x="427726" y="43354"/>
                </a:cubicBezTo>
                <a:close/>
                <a:moveTo>
                  <a:pt x="594258" y="18273"/>
                </a:moveTo>
                <a:lnTo>
                  <a:pt x="558832" y="18273"/>
                </a:lnTo>
                <a:lnTo>
                  <a:pt x="558832" y="107032"/>
                </a:lnTo>
                <a:lnTo>
                  <a:pt x="541303" y="107032"/>
                </a:lnTo>
                <a:lnTo>
                  <a:pt x="541303" y="18273"/>
                </a:lnTo>
                <a:lnTo>
                  <a:pt x="505875" y="18273"/>
                </a:lnTo>
                <a:lnTo>
                  <a:pt x="505875" y="2891"/>
                </a:lnTo>
                <a:lnTo>
                  <a:pt x="594258" y="2891"/>
                </a:lnTo>
                <a:close/>
                <a:moveTo>
                  <a:pt x="648706" y="109363"/>
                </a:moveTo>
                <a:cubicBezTo>
                  <a:pt x="641560" y="109363"/>
                  <a:pt x="635000" y="108262"/>
                  <a:pt x="629031" y="106053"/>
                </a:cubicBezTo>
                <a:cubicBezTo>
                  <a:pt x="623066" y="103849"/>
                  <a:pt x="617936" y="100504"/>
                  <a:pt x="613653" y="96030"/>
                </a:cubicBezTo>
                <a:cubicBezTo>
                  <a:pt x="609361" y="91554"/>
                  <a:pt x="606038" y="85914"/>
                  <a:pt x="603673" y="79110"/>
                </a:cubicBezTo>
                <a:cubicBezTo>
                  <a:pt x="601311" y="72306"/>
                  <a:pt x="600131" y="64303"/>
                  <a:pt x="600131" y="55101"/>
                </a:cubicBezTo>
                <a:cubicBezTo>
                  <a:pt x="600131" y="45965"/>
                  <a:pt x="601358" y="38070"/>
                  <a:pt x="603813" y="31417"/>
                </a:cubicBezTo>
                <a:cubicBezTo>
                  <a:pt x="606269" y="24767"/>
                  <a:pt x="609544" y="19173"/>
                  <a:pt x="613653" y="14637"/>
                </a:cubicBezTo>
                <a:cubicBezTo>
                  <a:pt x="617752" y="10102"/>
                  <a:pt x="622864" y="6603"/>
                  <a:pt x="628988" y="4146"/>
                </a:cubicBezTo>
                <a:cubicBezTo>
                  <a:pt x="635108" y="1692"/>
                  <a:pt x="641681" y="467"/>
                  <a:pt x="648706" y="467"/>
                </a:cubicBezTo>
                <a:cubicBezTo>
                  <a:pt x="654422" y="467"/>
                  <a:pt x="659938" y="1274"/>
                  <a:pt x="665254" y="2891"/>
                </a:cubicBezTo>
                <a:cubicBezTo>
                  <a:pt x="670572" y="4507"/>
                  <a:pt x="675310" y="6372"/>
                  <a:pt x="679474" y="8485"/>
                </a:cubicBezTo>
                <a:lnTo>
                  <a:pt x="679474" y="28158"/>
                </a:lnTo>
                <a:lnTo>
                  <a:pt x="678448" y="28158"/>
                </a:lnTo>
                <a:cubicBezTo>
                  <a:pt x="677204" y="27100"/>
                  <a:pt x="675601" y="25891"/>
                  <a:pt x="673646" y="24522"/>
                </a:cubicBezTo>
                <a:cubicBezTo>
                  <a:pt x="671688" y="23155"/>
                  <a:pt x="669312" y="21755"/>
                  <a:pt x="666511" y="20325"/>
                </a:cubicBezTo>
                <a:cubicBezTo>
                  <a:pt x="664088" y="19083"/>
                  <a:pt x="661229" y="17996"/>
                  <a:pt x="657939" y="17064"/>
                </a:cubicBezTo>
                <a:cubicBezTo>
                  <a:pt x="654642" y="16128"/>
                  <a:pt x="651473" y="15663"/>
                  <a:pt x="648424" y="15663"/>
                </a:cubicBezTo>
                <a:cubicBezTo>
                  <a:pt x="639352" y="15663"/>
                  <a:pt x="632067" y="19098"/>
                  <a:pt x="626565" y="25963"/>
                </a:cubicBezTo>
                <a:cubicBezTo>
                  <a:pt x="621064" y="32832"/>
                  <a:pt x="618311" y="42545"/>
                  <a:pt x="618311" y="55101"/>
                </a:cubicBezTo>
                <a:cubicBezTo>
                  <a:pt x="618311" y="67410"/>
                  <a:pt x="620968" y="76996"/>
                  <a:pt x="626284" y="83862"/>
                </a:cubicBezTo>
                <a:cubicBezTo>
                  <a:pt x="631598" y="90734"/>
                  <a:pt x="638974" y="94168"/>
                  <a:pt x="648424" y="94168"/>
                </a:cubicBezTo>
                <a:cubicBezTo>
                  <a:pt x="654142" y="94168"/>
                  <a:pt x="659581" y="92988"/>
                  <a:pt x="664744" y="90626"/>
                </a:cubicBezTo>
                <a:cubicBezTo>
                  <a:pt x="669902" y="88261"/>
                  <a:pt x="674471" y="85216"/>
                  <a:pt x="678448" y="81486"/>
                </a:cubicBezTo>
                <a:lnTo>
                  <a:pt x="679474" y="81486"/>
                </a:lnTo>
                <a:lnTo>
                  <a:pt x="679474" y="101155"/>
                </a:lnTo>
                <a:cubicBezTo>
                  <a:pt x="677736" y="101966"/>
                  <a:pt x="675558" y="102945"/>
                  <a:pt x="672948" y="104094"/>
                </a:cubicBezTo>
                <a:cubicBezTo>
                  <a:pt x="670338" y="105249"/>
                  <a:pt x="667973" y="106098"/>
                  <a:pt x="665860" y="106657"/>
                </a:cubicBezTo>
                <a:cubicBezTo>
                  <a:pt x="662875" y="107528"/>
                  <a:pt x="660203" y="108201"/>
                  <a:pt x="657842" y="108666"/>
                </a:cubicBezTo>
                <a:cubicBezTo>
                  <a:pt x="655480" y="109134"/>
                  <a:pt x="652435" y="109363"/>
                  <a:pt x="648706" y="109363"/>
                </a:cubicBezTo>
                <a:close/>
                <a:moveTo>
                  <a:pt x="769313" y="107032"/>
                </a:moveTo>
                <a:lnTo>
                  <a:pt x="751788" y="107032"/>
                </a:lnTo>
                <a:lnTo>
                  <a:pt x="751788" y="65729"/>
                </a:lnTo>
                <a:lnTo>
                  <a:pt x="734442" y="65729"/>
                </a:lnTo>
                <a:lnTo>
                  <a:pt x="703584" y="107032"/>
                </a:lnTo>
                <a:lnTo>
                  <a:pt x="683165" y="107032"/>
                </a:lnTo>
                <a:lnTo>
                  <a:pt x="716637" y="64144"/>
                </a:lnTo>
                <a:cubicBezTo>
                  <a:pt x="707997" y="61596"/>
                  <a:pt x="701673" y="57809"/>
                  <a:pt x="697666" y="52772"/>
                </a:cubicBezTo>
                <a:cubicBezTo>
                  <a:pt x="693655" y="47735"/>
                  <a:pt x="691650" y="40993"/>
                  <a:pt x="691650" y="32540"/>
                </a:cubicBezTo>
                <a:cubicBezTo>
                  <a:pt x="691650" y="27377"/>
                  <a:pt x="692784" y="22856"/>
                  <a:pt x="695056" y="18971"/>
                </a:cubicBezTo>
                <a:cubicBezTo>
                  <a:pt x="697323" y="15088"/>
                  <a:pt x="700384" y="11807"/>
                  <a:pt x="704239" y="9136"/>
                </a:cubicBezTo>
                <a:cubicBezTo>
                  <a:pt x="707346" y="7023"/>
                  <a:pt x="711262" y="5453"/>
                  <a:pt x="715985" y="4427"/>
                </a:cubicBezTo>
                <a:cubicBezTo>
                  <a:pt x="720705" y="3405"/>
                  <a:pt x="725994" y="2891"/>
                  <a:pt x="731833" y="2891"/>
                </a:cubicBezTo>
                <a:lnTo>
                  <a:pt x="769313" y="2891"/>
                </a:lnTo>
                <a:close/>
                <a:moveTo>
                  <a:pt x="751788" y="51933"/>
                </a:moveTo>
                <a:lnTo>
                  <a:pt x="751788" y="16877"/>
                </a:lnTo>
                <a:lnTo>
                  <a:pt x="732765" y="16877"/>
                </a:lnTo>
                <a:cubicBezTo>
                  <a:pt x="728726" y="16877"/>
                  <a:pt x="725540" y="17093"/>
                  <a:pt x="723208" y="17529"/>
                </a:cubicBezTo>
                <a:cubicBezTo>
                  <a:pt x="720877" y="17964"/>
                  <a:pt x="718624" y="18802"/>
                  <a:pt x="716450" y="20044"/>
                </a:cubicBezTo>
                <a:cubicBezTo>
                  <a:pt x="714211" y="21416"/>
                  <a:pt x="712518" y="23263"/>
                  <a:pt x="711370" y="25592"/>
                </a:cubicBezTo>
                <a:cubicBezTo>
                  <a:pt x="710218" y="27925"/>
                  <a:pt x="709643" y="30427"/>
                  <a:pt x="709643" y="33097"/>
                </a:cubicBezTo>
                <a:cubicBezTo>
                  <a:pt x="709643" y="36518"/>
                  <a:pt x="710032" y="39298"/>
                  <a:pt x="710813" y="41443"/>
                </a:cubicBezTo>
                <a:cubicBezTo>
                  <a:pt x="711586" y="43589"/>
                  <a:pt x="713001" y="45561"/>
                  <a:pt x="715053" y="47365"/>
                </a:cubicBezTo>
                <a:cubicBezTo>
                  <a:pt x="717224" y="49226"/>
                  <a:pt x="719881" y="50453"/>
                  <a:pt x="723024" y="51044"/>
                </a:cubicBezTo>
                <a:cubicBezTo>
                  <a:pt x="726163" y="51634"/>
                  <a:pt x="729597" y="51933"/>
                  <a:pt x="733324" y="519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931416" y="4879708"/>
            <a:ext cx="1133136" cy="109922"/>
          </a:xfrm>
          <a:custGeom>
            <a:avLst/>
            <a:gdLst/>
            <a:ahLst/>
            <a:cxnLst/>
            <a:rect l="l" t="t" r="r" b="b"/>
            <a:pathLst>
              <a:path w="1133136" h="109922">
                <a:moveTo>
                  <a:pt x="0" y="83167"/>
                </a:moveTo>
                <a:lnTo>
                  <a:pt x="1116" y="83167"/>
                </a:lnTo>
                <a:cubicBezTo>
                  <a:pt x="2488" y="84344"/>
                  <a:pt x="4180" y="85571"/>
                  <a:pt x="6200" y="86846"/>
                </a:cubicBezTo>
                <a:cubicBezTo>
                  <a:pt x="8219" y="88124"/>
                  <a:pt x="10600" y="89319"/>
                  <a:pt x="13331" y="90435"/>
                </a:cubicBezTo>
                <a:cubicBezTo>
                  <a:pt x="16316" y="91681"/>
                  <a:pt x="19175" y="92645"/>
                  <a:pt x="21910" y="93326"/>
                </a:cubicBezTo>
                <a:cubicBezTo>
                  <a:pt x="24643" y="94010"/>
                  <a:pt x="28001" y="94352"/>
                  <a:pt x="31980" y="94352"/>
                </a:cubicBezTo>
                <a:cubicBezTo>
                  <a:pt x="40928" y="94352"/>
                  <a:pt x="48108" y="91338"/>
                  <a:pt x="53518" y="85308"/>
                </a:cubicBezTo>
                <a:cubicBezTo>
                  <a:pt x="58926" y="79279"/>
                  <a:pt x="62032" y="70548"/>
                  <a:pt x="62839" y="59108"/>
                </a:cubicBezTo>
                <a:lnTo>
                  <a:pt x="15474" y="59108"/>
                </a:lnTo>
                <a:lnTo>
                  <a:pt x="15474" y="45032"/>
                </a:lnTo>
                <a:lnTo>
                  <a:pt x="62744" y="45032"/>
                </a:lnTo>
                <a:cubicBezTo>
                  <a:pt x="61629" y="35150"/>
                  <a:pt x="58382" y="27752"/>
                  <a:pt x="53004" y="22842"/>
                </a:cubicBezTo>
                <a:cubicBezTo>
                  <a:pt x="47625" y="17935"/>
                  <a:pt x="40961" y="15476"/>
                  <a:pt x="33005" y="15476"/>
                </a:cubicBezTo>
                <a:cubicBezTo>
                  <a:pt x="29459" y="15476"/>
                  <a:pt x="26168" y="15869"/>
                  <a:pt x="23123" y="16642"/>
                </a:cubicBezTo>
                <a:cubicBezTo>
                  <a:pt x="20074" y="17417"/>
                  <a:pt x="17122" y="18457"/>
                  <a:pt x="14264" y="19764"/>
                </a:cubicBezTo>
                <a:cubicBezTo>
                  <a:pt x="11903" y="20886"/>
                  <a:pt x="9803" y="22097"/>
                  <a:pt x="7971" y="23400"/>
                </a:cubicBezTo>
                <a:cubicBezTo>
                  <a:pt x="6138" y="24707"/>
                  <a:pt x="4378" y="26043"/>
                  <a:pt x="2704" y="27410"/>
                </a:cubicBezTo>
                <a:lnTo>
                  <a:pt x="1585" y="27410"/>
                </a:lnTo>
                <a:lnTo>
                  <a:pt x="1585" y="8204"/>
                </a:lnTo>
                <a:cubicBezTo>
                  <a:pt x="4882" y="6772"/>
                  <a:pt x="9526" y="5126"/>
                  <a:pt x="15523" y="3261"/>
                </a:cubicBezTo>
                <a:cubicBezTo>
                  <a:pt x="21518" y="1400"/>
                  <a:pt x="27220" y="467"/>
                  <a:pt x="32632" y="467"/>
                </a:cubicBezTo>
                <a:cubicBezTo>
                  <a:pt x="39655" y="467"/>
                  <a:pt x="46087" y="1523"/>
                  <a:pt x="51930" y="3636"/>
                </a:cubicBezTo>
                <a:cubicBezTo>
                  <a:pt x="57774" y="5753"/>
                  <a:pt x="62807" y="8981"/>
                  <a:pt x="67032" y="13334"/>
                </a:cubicBezTo>
                <a:cubicBezTo>
                  <a:pt x="71323" y="17809"/>
                  <a:pt x="74600" y="23231"/>
                  <a:pt x="76872" y="29602"/>
                </a:cubicBezTo>
                <a:cubicBezTo>
                  <a:pt x="79143" y="35974"/>
                  <a:pt x="80273" y="43729"/>
                  <a:pt x="80273" y="52866"/>
                </a:cubicBezTo>
                <a:cubicBezTo>
                  <a:pt x="80273" y="70268"/>
                  <a:pt x="75813" y="84035"/>
                  <a:pt x="66900" y="94165"/>
                </a:cubicBezTo>
                <a:cubicBezTo>
                  <a:pt x="57978" y="104299"/>
                  <a:pt x="45933" y="109363"/>
                  <a:pt x="30766" y="109363"/>
                </a:cubicBezTo>
                <a:cubicBezTo>
                  <a:pt x="25111" y="109363"/>
                  <a:pt x="19595" y="108637"/>
                  <a:pt x="14216" y="107175"/>
                </a:cubicBezTo>
                <a:cubicBezTo>
                  <a:pt x="8838" y="105714"/>
                  <a:pt x="4101" y="104112"/>
                  <a:pt x="0" y="102373"/>
                </a:cubicBezTo>
                <a:close/>
                <a:moveTo>
                  <a:pt x="182550" y="107032"/>
                </a:moveTo>
                <a:lnTo>
                  <a:pt x="160734" y="107032"/>
                </a:lnTo>
                <a:lnTo>
                  <a:pt x="125025" y="59018"/>
                </a:lnTo>
                <a:lnTo>
                  <a:pt x="116262" y="59018"/>
                </a:lnTo>
                <a:lnTo>
                  <a:pt x="116262" y="107032"/>
                </a:lnTo>
                <a:lnTo>
                  <a:pt x="98734" y="107032"/>
                </a:lnTo>
                <a:lnTo>
                  <a:pt x="98734" y="2891"/>
                </a:lnTo>
                <a:lnTo>
                  <a:pt x="116262" y="2891"/>
                </a:lnTo>
                <a:lnTo>
                  <a:pt x="116262" y="48204"/>
                </a:lnTo>
                <a:cubicBezTo>
                  <a:pt x="120799" y="48139"/>
                  <a:pt x="124665" y="47188"/>
                  <a:pt x="127869" y="45356"/>
                </a:cubicBezTo>
                <a:cubicBezTo>
                  <a:pt x="131069" y="43524"/>
                  <a:pt x="133787" y="39967"/>
                  <a:pt x="136026" y="34682"/>
                </a:cubicBezTo>
                <a:cubicBezTo>
                  <a:pt x="136710" y="33131"/>
                  <a:pt x="137474" y="31327"/>
                  <a:pt x="138312" y="29275"/>
                </a:cubicBezTo>
                <a:cubicBezTo>
                  <a:pt x="139151" y="27222"/>
                  <a:pt x="139817" y="25419"/>
                  <a:pt x="140315" y="23867"/>
                </a:cubicBezTo>
                <a:cubicBezTo>
                  <a:pt x="143050" y="16222"/>
                  <a:pt x="146845" y="10818"/>
                  <a:pt x="151690" y="7643"/>
                </a:cubicBezTo>
                <a:cubicBezTo>
                  <a:pt x="156535" y="4474"/>
                  <a:pt x="162847" y="2891"/>
                  <a:pt x="170616" y="2891"/>
                </a:cubicBezTo>
                <a:lnTo>
                  <a:pt x="175370" y="2891"/>
                </a:lnTo>
                <a:lnTo>
                  <a:pt x="175370" y="17996"/>
                </a:lnTo>
                <a:lnTo>
                  <a:pt x="171364" y="17996"/>
                </a:lnTo>
                <a:cubicBezTo>
                  <a:pt x="166450" y="17996"/>
                  <a:pt x="162771" y="19004"/>
                  <a:pt x="160316" y="21024"/>
                </a:cubicBezTo>
                <a:cubicBezTo>
                  <a:pt x="157857" y="23047"/>
                  <a:pt x="155793" y="26726"/>
                  <a:pt x="154117" y="32075"/>
                </a:cubicBezTo>
                <a:cubicBezTo>
                  <a:pt x="152377" y="37483"/>
                  <a:pt x="150326" y="41691"/>
                  <a:pt x="147964" y="44708"/>
                </a:cubicBezTo>
                <a:cubicBezTo>
                  <a:pt x="145599" y="47722"/>
                  <a:pt x="142990" y="50037"/>
                  <a:pt x="140131" y="51648"/>
                </a:cubicBezTo>
                <a:close/>
                <a:moveTo>
                  <a:pt x="279516" y="55008"/>
                </a:moveTo>
                <a:cubicBezTo>
                  <a:pt x="279516" y="72536"/>
                  <a:pt x="275289" y="86068"/>
                  <a:pt x="266836" y="95608"/>
                </a:cubicBezTo>
                <a:cubicBezTo>
                  <a:pt x="258380" y="105152"/>
                  <a:pt x="247129" y="109922"/>
                  <a:pt x="233082" y="109922"/>
                </a:cubicBezTo>
                <a:cubicBezTo>
                  <a:pt x="218600" y="109922"/>
                  <a:pt x="207213" y="104997"/>
                  <a:pt x="198915" y="95145"/>
                </a:cubicBezTo>
                <a:cubicBezTo>
                  <a:pt x="190617" y="85294"/>
                  <a:pt x="186467" y="71914"/>
                  <a:pt x="186467" y="55008"/>
                </a:cubicBezTo>
                <a:cubicBezTo>
                  <a:pt x="186467" y="37602"/>
                  <a:pt x="190739" y="24084"/>
                  <a:pt x="199286" y="14450"/>
                </a:cubicBezTo>
                <a:cubicBezTo>
                  <a:pt x="207832" y="4813"/>
                  <a:pt x="219097" y="0"/>
                  <a:pt x="233082" y="0"/>
                </a:cubicBezTo>
                <a:cubicBezTo>
                  <a:pt x="247129" y="0"/>
                  <a:pt x="258380" y="4798"/>
                  <a:pt x="266836" y="14403"/>
                </a:cubicBezTo>
                <a:cubicBezTo>
                  <a:pt x="275289" y="24004"/>
                  <a:pt x="279516" y="37540"/>
                  <a:pt x="279516" y="55008"/>
                </a:cubicBezTo>
                <a:close/>
                <a:moveTo>
                  <a:pt x="261426" y="55008"/>
                </a:moveTo>
                <a:cubicBezTo>
                  <a:pt x="261426" y="41519"/>
                  <a:pt x="258970" y="31496"/>
                  <a:pt x="254064" y="24936"/>
                </a:cubicBezTo>
                <a:cubicBezTo>
                  <a:pt x="249152" y="18381"/>
                  <a:pt x="242159" y="15105"/>
                  <a:pt x="233082" y="15105"/>
                </a:cubicBezTo>
                <a:cubicBezTo>
                  <a:pt x="223945" y="15105"/>
                  <a:pt x="216907" y="18381"/>
                  <a:pt x="211964" y="24936"/>
                </a:cubicBezTo>
                <a:cubicBezTo>
                  <a:pt x="207022" y="31496"/>
                  <a:pt x="204553" y="41519"/>
                  <a:pt x="204553" y="55008"/>
                </a:cubicBezTo>
                <a:cubicBezTo>
                  <a:pt x="204553" y="68062"/>
                  <a:pt x="207022" y="77962"/>
                  <a:pt x="211964" y="84704"/>
                </a:cubicBezTo>
                <a:cubicBezTo>
                  <a:pt x="216907" y="91446"/>
                  <a:pt x="223945" y="94819"/>
                  <a:pt x="233082" y="94819"/>
                </a:cubicBezTo>
                <a:cubicBezTo>
                  <a:pt x="242096" y="94819"/>
                  <a:pt x="249074" y="91509"/>
                  <a:pt x="254016" y="84888"/>
                </a:cubicBezTo>
                <a:cubicBezTo>
                  <a:pt x="258956" y="78271"/>
                  <a:pt x="261426" y="68313"/>
                  <a:pt x="261426" y="55008"/>
                </a:cubicBezTo>
                <a:close/>
                <a:moveTo>
                  <a:pt x="378155" y="107032"/>
                </a:moveTo>
                <a:lnTo>
                  <a:pt x="360627" y="107032"/>
                </a:lnTo>
                <a:lnTo>
                  <a:pt x="360627" y="17621"/>
                </a:lnTo>
                <a:lnTo>
                  <a:pt x="324822" y="17621"/>
                </a:lnTo>
                <a:cubicBezTo>
                  <a:pt x="324637" y="22780"/>
                  <a:pt x="324455" y="27738"/>
                  <a:pt x="324267" y="32489"/>
                </a:cubicBezTo>
                <a:cubicBezTo>
                  <a:pt x="324080" y="37249"/>
                  <a:pt x="323892" y="41554"/>
                  <a:pt x="323705" y="45406"/>
                </a:cubicBezTo>
                <a:cubicBezTo>
                  <a:pt x="323331" y="55162"/>
                  <a:pt x="322693" y="63335"/>
                  <a:pt x="321798" y="69922"/>
                </a:cubicBezTo>
                <a:cubicBezTo>
                  <a:pt x="320893" y="76510"/>
                  <a:pt x="319755" y="81796"/>
                  <a:pt x="318388" y="85777"/>
                </a:cubicBezTo>
                <a:cubicBezTo>
                  <a:pt x="317020" y="89878"/>
                  <a:pt x="315515" y="93078"/>
                  <a:pt x="313871" y="95378"/>
                </a:cubicBezTo>
                <a:cubicBezTo>
                  <a:pt x="312225" y="97678"/>
                  <a:pt x="310374" y="99762"/>
                  <a:pt x="308323" y="101624"/>
                </a:cubicBezTo>
                <a:cubicBezTo>
                  <a:pt x="306206" y="103488"/>
                  <a:pt x="303942" y="104889"/>
                  <a:pt x="301515" y="105818"/>
                </a:cubicBezTo>
                <a:cubicBezTo>
                  <a:pt x="299089" y="106751"/>
                  <a:pt x="296356" y="107218"/>
                  <a:pt x="293311" y="107218"/>
                </a:cubicBezTo>
                <a:cubicBezTo>
                  <a:pt x="292317" y="107218"/>
                  <a:pt x="291046" y="107187"/>
                  <a:pt x="289491" y="107124"/>
                </a:cubicBezTo>
                <a:cubicBezTo>
                  <a:pt x="287936" y="107063"/>
                  <a:pt x="286845" y="107032"/>
                  <a:pt x="286227" y="107032"/>
                </a:cubicBezTo>
                <a:lnTo>
                  <a:pt x="286227" y="91742"/>
                </a:lnTo>
                <a:lnTo>
                  <a:pt x="287159" y="91742"/>
                </a:lnTo>
                <a:cubicBezTo>
                  <a:pt x="287594" y="91742"/>
                  <a:pt x="288044" y="91774"/>
                  <a:pt x="288512" y="91836"/>
                </a:cubicBezTo>
                <a:cubicBezTo>
                  <a:pt x="288980" y="91897"/>
                  <a:pt x="289523" y="91929"/>
                  <a:pt x="290143" y="91929"/>
                </a:cubicBezTo>
                <a:cubicBezTo>
                  <a:pt x="291633" y="91929"/>
                  <a:pt x="293091" y="91713"/>
                  <a:pt x="294521" y="91277"/>
                </a:cubicBezTo>
                <a:cubicBezTo>
                  <a:pt x="295953" y="90842"/>
                  <a:pt x="297223" y="90035"/>
                  <a:pt x="298347" y="88852"/>
                </a:cubicBezTo>
                <a:cubicBezTo>
                  <a:pt x="301453" y="85806"/>
                  <a:pt x="303722" y="80474"/>
                  <a:pt x="305151" y="72860"/>
                </a:cubicBezTo>
                <a:cubicBezTo>
                  <a:pt x="306581" y="65246"/>
                  <a:pt x="307605" y="54605"/>
                  <a:pt x="308225" y="40928"/>
                </a:cubicBezTo>
                <a:cubicBezTo>
                  <a:pt x="308477" y="35834"/>
                  <a:pt x="308708" y="29804"/>
                  <a:pt x="308927" y="22842"/>
                </a:cubicBezTo>
                <a:cubicBezTo>
                  <a:pt x="309143" y="15883"/>
                  <a:pt x="309345" y="9234"/>
                  <a:pt x="309532" y="2891"/>
                </a:cubicBezTo>
                <a:lnTo>
                  <a:pt x="378155" y="2891"/>
                </a:lnTo>
                <a:close/>
                <a:moveTo>
                  <a:pt x="489198" y="55008"/>
                </a:moveTo>
                <a:cubicBezTo>
                  <a:pt x="489198" y="72536"/>
                  <a:pt x="484971" y="86068"/>
                  <a:pt x="476518" y="95608"/>
                </a:cubicBezTo>
                <a:cubicBezTo>
                  <a:pt x="468061" y="105152"/>
                  <a:pt x="456815" y="109922"/>
                  <a:pt x="442764" y="109922"/>
                </a:cubicBezTo>
                <a:cubicBezTo>
                  <a:pt x="428282" y="109922"/>
                  <a:pt x="416895" y="104997"/>
                  <a:pt x="408597" y="95145"/>
                </a:cubicBezTo>
                <a:cubicBezTo>
                  <a:pt x="400299" y="85294"/>
                  <a:pt x="396148" y="71914"/>
                  <a:pt x="396148" y="55008"/>
                </a:cubicBezTo>
                <a:cubicBezTo>
                  <a:pt x="396148" y="37602"/>
                  <a:pt x="400421" y="24084"/>
                  <a:pt x="408968" y="14450"/>
                </a:cubicBezTo>
                <a:cubicBezTo>
                  <a:pt x="417514" y="4813"/>
                  <a:pt x="428779" y="0"/>
                  <a:pt x="442764" y="0"/>
                </a:cubicBezTo>
                <a:cubicBezTo>
                  <a:pt x="456815" y="0"/>
                  <a:pt x="468061" y="4798"/>
                  <a:pt x="476518" y="14403"/>
                </a:cubicBezTo>
                <a:cubicBezTo>
                  <a:pt x="484971" y="24004"/>
                  <a:pt x="489198" y="37540"/>
                  <a:pt x="489198" y="55008"/>
                </a:cubicBezTo>
                <a:close/>
                <a:moveTo>
                  <a:pt x="471108" y="55008"/>
                </a:moveTo>
                <a:cubicBezTo>
                  <a:pt x="471108" y="41519"/>
                  <a:pt x="468652" y="31496"/>
                  <a:pt x="463746" y="24936"/>
                </a:cubicBezTo>
                <a:cubicBezTo>
                  <a:pt x="458835" y="18381"/>
                  <a:pt x="451841" y="15105"/>
                  <a:pt x="442764" y="15105"/>
                </a:cubicBezTo>
                <a:cubicBezTo>
                  <a:pt x="433628" y="15105"/>
                  <a:pt x="426589" y="18381"/>
                  <a:pt x="421647" y="24936"/>
                </a:cubicBezTo>
                <a:cubicBezTo>
                  <a:pt x="416703" y="31496"/>
                  <a:pt x="414235" y="41519"/>
                  <a:pt x="414235" y="55008"/>
                </a:cubicBezTo>
                <a:cubicBezTo>
                  <a:pt x="414235" y="68062"/>
                  <a:pt x="416703" y="77962"/>
                  <a:pt x="421647" y="84704"/>
                </a:cubicBezTo>
                <a:cubicBezTo>
                  <a:pt x="426589" y="91446"/>
                  <a:pt x="433628" y="94819"/>
                  <a:pt x="442764" y="94819"/>
                </a:cubicBezTo>
                <a:cubicBezTo>
                  <a:pt x="451778" y="94819"/>
                  <a:pt x="458756" y="91509"/>
                  <a:pt x="463699" y="84888"/>
                </a:cubicBezTo>
                <a:cubicBezTo>
                  <a:pt x="468638" y="78271"/>
                  <a:pt x="471108" y="68313"/>
                  <a:pt x="471108" y="55008"/>
                </a:cubicBezTo>
                <a:close/>
                <a:moveTo>
                  <a:pt x="573383" y="18273"/>
                </a:moveTo>
                <a:lnTo>
                  <a:pt x="524719" y="18273"/>
                </a:lnTo>
                <a:lnTo>
                  <a:pt x="524719" y="107032"/>
                </a:lnTo>
                <a:lnTo>
                  <a:pt x="507186" y="107032"/>
                </a:lnTo>
                <a:lnTo>
                  <a:pt x="507186" y="2891"/>
                </a:lnTo>
                <a:lnTo>
                  <a:pt x="573383" y="2891"/>
                </a:lnTo>
                <a:close/>
                <a:moveTo>
                  <a:pt x="667714" y="107032"/>
                </a:moveTo>
                <a:lnTo>
                  <a:pt x="650373" y="107032"/>
                </a:lnTo>
                <a:lnTo>
                  <a:pt x="650373" y="29369"/>
                </a:lnTo>
                <a:lnTo>
                  <a:pt x="601330" y="107032"/>
                </a:lnTo>
                <a:lnTo>
                  <a:pt x="585483" y="107032"/>
                </a:lnTo>
                <a:lnTo>
                  <a:pt x="585483" y="2891"/>
                </a:lnTo>
                <a:lnTo>
                  <a:pt x="602821" y="2891"/>
                </a:lnTo>
                <a:lnTo>
                  <a:pt x="602821" y="79341"/>
                </a:lnTo>
                <a:lnTo>
                  <a:pt x="651302" y="2891"/>
                </a:lnTo>
                <a:lnTo>
                  <a:pt x="667714" y="2891"/>
                </a:lnTo>
                <a:close/>
                <a:moveTo>
                  <a:pt x="771390" y="107032"/>
                </a:moveTo>
                <a:lnTo>
                  <a:pt x="753862" y="107032"/>
                </a:lnTo>
                <a:lnTo>
                  <a:pt x="753862" y="66384"/>
                </a:lnTo>
                <a:cubicBezTo>
                  <a:pt x="748391" y="68184"/>
                  <a:pt x="743077" y="69585"/>
                  <a:pt x="737921" y="70578"/>
                </a:cubicBezTo>
                <a:cubicBezTo>
                  <a:pt x="732762" y="71575"/>
                  <a:pt x="727664" y="72071"/>
                  <a:pt x="722629" y="72071"/>
                </a:cubicBezTo>
                <a:cubicBezTo>
                  <a:pt x="718216" y="72071"/>
                  <a:pt x="713913" y="71496"/>
                  <a:pt x="709719" y="70344"/>
                </a:cubicBezTo>
                <a:cubicBezTo>
                  <a:pt x="705522" y="69195"/>
                  <a:pt x="701900" y="67313"/>
                  <a:pt x="698854" y="64703"/>
                </a:cubicBezTo>
                <a:cubicBezTo>
                  <a:pt x="695813" y="62093"/>
                  <a:pt x="693461" y="58751"/>
                  <a:pt x="691816" y="54680"/>
                </a:cubicBezTo>
                <a:cubicBezTo>
                  <a:pt x="690172" y="50608"/>
                  <a:pt x="689346" y="45810"/>
                  <a:pt x="689346" y="40277"/>
                </a:cubicBezTo>
                <a:lnTo>
                  <a:pt x="689346" y="2891"/>
                </a:lnTo>
                <a:lnTo>
                  <a:pt x="706872" y="2891"/>
                </a:lnTo>
                <a:lnTo>
                  <a:pt x="706872" y="31139"/>
                </a:lnTo>
                <a:cubicBezTo>
                  <a:pt x="706872" y="35740"/>
                  <a:pt x="707059" y="39390"/>
                  <a:pt x="707433" y="42094"/>
                </a:cubicBezTo>
                <a:cubicBezTo>
                  <a:pt x="707808" y="44794"/>
                  <a:pt x="708833" y="47426"/>
                  <a:pt x="710510" y="49974"/>
                </a:cubicBezTo>
                <a:cubicBezTo>
                  <a:pt x="711940" y="52152"/>
                  <a:pt x="714101" y="53826"/>
                  <a:pt x="716991" y="55008"/>
                </a:cubicBezTo>
                <a:cubicBezTo>
                  <a:pt x="719878" y="56192"/>
                  <a:pt x="723687" y="56783"/>
                  <a:pt x="728410" y="56783"/>
                </a:cubicBezTo>
                <a:cubicBezTo>
                  <a:pt x="732511" y="56783"/>
                  <a:pt x="736910" y="56375"/>
                  <a:pt x="741600" y="55566"/>
                </a:cubicBezTo>
                <a:cubicBezTo>
                  <a:pt x="746291" y="54762"/>
                  <a:pt x="750381" y="53798"/>
                  <a:pt x="753862" y="52675"/>
                </a:cubicBezTo>
                <a:lnTo>
                  <a:pt x="753862" y="2891"/>
                </a:lnTo>
                <a:lnTo>
                  <a:pt x="771390" y="2891"/>
                </a:lnTo>
                <a:close/>
                <a:moveTo>
                  <a:pt x="878980" y="107032"/>
                </a:moveTo>
                <a:lnTo>
                  <a:pt x="861451" y="107032"/>
                </a:lnTo>
                <a:lnTo>
                  <a:pt x="861451" y="60135"/>
                </a:lnTo>
                <a:lnTo>
                  <a:pt x="814277" y="60135"/>
                </a:lnTo>
                <a:lnTo>
                  <a:pt x="814277" y="107032"/>
                </a:lnTo>
                <a:lnTo>
                  <a:pt x="796748" y="107032"/>
                </a:lnTo>
                <a:lnTo>
                  <a:pt x="796748" y="2891"/>
                </a:lnTo>
                <a:lnTo>
                  <a:pt x="814277" y="2891"/>
                </a:lnTo>
                <a:lnTo>
                  <a:pt x="814277" y="45032"/>
                </a:lnTo>
                <a:lnTo>
                  <a:pt x="861451" y="45032"/>
                </a:lnTo>
                <a:lnTo>
                  <a:pt x="861451" y="2891"/>
                </a:lnTo>
                <a:lnTo>
                  <a:pt x="878980" y="2891"/>
                </a:lnTo>
                <a:close/>
                <a:moveTo>
                  <a:pt x="981538" y="74771"/>
                </a:moveTo>
                <a:cubicBezTo>
                  <a:pt x="981538" y="79808"/>
                  <a:pt x="980529" y="84376"/>
                  <a:pt x="978510" y="88477"/>
                </a:cubicBezTo>
                <a:cubicBezTo>
                  <a:pt x="976489" y="92580"/>
                  <a:pt x="973740" y="95908"/>
                  <a:pt x="970258" y="98455"/>
                </a:cubicBezTo>
                <a:cubicBezTo>
                  <a:pt x="966157" y="101563"/>
                  <a:pt x="961772" y="103767"/>
                  <a:pt x="957112" y="105073"/>
                </a:cubicBezTo>
                <a:cubicBezTo>
                  <a:pt x="952453" y="106380"/>
                  <a:pt x="946455" y="107032"/>
                  <a:pt x="939118" y="107032"/>
                </a:cubicBezTo>
                <a:lnTo>
                  <a:pt x="904249" y="107032"/>
                </a:lnTo>
                <a:lnTo>
                  <a:pt x="904249" y="2891"/>
                </a:lnTo>
                <a:lnTo>
                  <a:pt x="921778" y="2891"/>
                </a:lnTo>
                <a:lnTo>
                  <a:pt x="921778" y="43448"/>
                </a:lnTo>
                <a:lnTo>
                  <a:pt x="939583" y="43448"/>
                </a:lnTo>
                <a:cubicBezTo>
                  <a:pt x="947413" y="43448"/>
                  <a:pt x="953489" y="43852"/>
                  <a:pt x="957810" y="44658"/>
                </a:cubicBezTo>
                <a:cubicBezTo>
                  <a:pt x="962133" y="45467"/>
                  <a:pt x="966435" y="47455"/>
                  <a:pt x="970726" y="50623"/>
                </a:cubicBezTo>
                <a:cubicBezTo>
                  <a:pt x="974330" y="53298"/>
                  <a:pt x="977034" y="56714"/>
                  <a:pt x="978837" y="60879"/>
                </a:cubicBezTo>
                <a:cubicBezTo>
                  <a:pt x="980637" y="65048"/>
                  <a:pt x="981538" y="69677"/>
                  <a:pt x="981538" y="74771"/>
                </a:cubicBezTo>
                <a:close/>
                <a:moveTo>
                  <a:pt x="963450" y="75056"/>
                </a:moveTo>
                <a:cubicBezTo>
                  <a:pt x="963450" y="71881"/>
                  <a:pt x="962907" y="69102"/>
                  <a:pt x="961819" y="66708"/>
                </a:cubicBezTo>
                <a:cubicBezTo>
                  <a:pt x="960732" y="64314"/>
                  <a:pt x="958943" y="62374"/>
                  <a:pt x="956456" y="60883"/>
                </a:cubicBezTo>
                <a:cubicBezTo>
                  <a:pt x="953846" y="59328"/>
                  <a:pt x="950883" y="58396"/>
                  <a:pt x="947556" y="58086"/>
                </a:cubicBezTo>
                <a:cubicBezTo>
                  <a:pt x="944230" y="57772"/>
                  <a:pt x="939460" y="57617"/>
                  <a:pt x="933247" y="57617"/>
                </a:cubicBezTo>
                <a:lnTo>
                  <a:pt x="921778" y="57617"/>
                </a:lnTo>
                <a:lnTo>
                  <a:pt x="921778" y="93045"/>
                </a:lnTo>
                <a:lnTo>
                  <a:pt x="932872" y="93045"/>
                </a:lnTo>
                <a:cubicBezTo>
                  <a:pt x="939086" y="93045"/>
                  <a:pt x="943906" y="92779"/>
                  <a:pt x="947326" y="92253"/>
                </a:cubicBezTo>
                <a:cubicBezTo>
                  <a:pt x="950743" y="91724"/>
                  <a:pt x="953695" y="90716"/>
                  <a:pt x="956178" y="89225"/>
                </a:cubicBezTo>
                <a:cubicBezTo>
                  <a:pt x="958727" y="87610"/>
                  <a:pt x="960575" y="85698"/>
                  <a:pt x="961727" y="83491"/>
                </a:cubicBezTo>
                <a:cubicBezTo>
                  <a:pt x="962875" y="81284"/>
                  <a:pt x="963450" y="78472"/>
                  <a:pt x="963450" y="75056"/>
                </a:cubicBezTo>
                <a:close/>
                <a:moveTo>
                  <a:pt x="1011187" y="107032"/>
                </a:moveTo>
                <a:lnTo>
                  <a:pt x="993658" y="107032"/>
                </a:lnTo>
                <a:lnTo>
                  <a:pt x="993658" y="2891"/>
                </a:lnTo>
                <a:lnTo>
                  <a:pt x="1011187" y="2891"/>
                </a:lnTo>
                <a:close/>
                <a:moveTo>
                  <a:pt x="1133136" y="107032"/>
                </a:moveTo>
                <a:lnTo>
                  <a:pt x="1115795" y="107032"/>
                </a:lnTo>
                <a:lnTo>
                  <a:pt x="1115795" y="25174"/>
                </a:lnTo>
                <a:lnTo>
                  <a:pt x="1090811" y="78315"/>
                </a:lnTo>
                <a:lnTo>
                  <a:pt x="1077758" y="78315"/>
                </a:lnTo>
                <a:lnTo>
                  <a:pt x="1052957" y="25174"/>
                </a:lnTo>
                <a:lnTo>
                  <a:pt x="1052957" y="107032"/>
                </a:lnTo>
                <a:lnTo>
                  <a:pt x="1036549" y="107032"/>
                </a:lnTo>
                <a:lnTo>
                  <a:pt x="1036549" y="2891"/>
                </a:lnTo>
                <a:lnTo>
                  <a:pt x="1057713" y="2891"/>
                </a:lnTo>
                <a:lnTo>
                  <a:pt x="1085120" y="60696"/>
                </a:lnTo>
                <a:lnTo>
                  <a:pt x="1111602" y="2891"/>
                </a:lnTo>
                <a:lnTo>
                  <a:pt x="1133136" y="28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6153160" y="4879708"/>
            <a:ext cx="1029528" cy="145443"/>
          </a:xfrm>
          <a:custGeom>
            <a:avLst/>
            <a:gdLst/>
            <a:ahLst/>
            <a:cxnLst/>
            <a:rect l="l" t="t" r="r" b="b"/>
            <a:pathLst>
              <a:path w="1029528" h="145443">
                <a:moveTo>
                  <a:pt x="96587" y="107032"/>
                </a:moveTo>
                <a:lnTo>
                  <a:pt x="79247" y="107032"/>
                </a:lnTo>
                <a:lnTo>
                  <a:pt x="79247" y="25174"/>
                </a:lnTo>
                <a:lnTo>
                  <a:pt x="54262" y="78315"/>
                </a:lnTo>
                <a:lnTo>
                  <a:pt x="41209" y="78315"/>
                </a:lnTo>
                <a:lnTo>
                  <a:pt x="16408" y="25174"/>
                </a:lnTo>
                <a:lnTo>
                  <a:pt x="16408" y="107032"/>
                </a:lnTo>
                <a:lnTo>
                  <a:pt x="0" y="107032"/>
                </a:lnTo>
                <a:lnTo>
                  <a:pt x="0" y="2891"/>
                </a:lnTo>
                <a:lnTo>
                  <a:pt x="21163" y="2891"/>
                </a:lnTo>
                <a:lnTo>
                  <a:pt x="48571" y="60696"/>
                </a:lnTo>
                <a:lnTo>
                  <a:pt x="75052" y="2891"/>
                </a:lnTo>
                <a:lnTo>
                  <a:pt x="96587" y="2891"/>
                </a:lnTo>
                <a:close/>
                <a:moveTo>
                  <a:pt x="180121" y="81392"/>
                </a:moveTo>
                <a:lnTo>
                  <a:pt x="180121" y="52492"/>
                </a:lnTo>
                <a:cubicBezTo>
                  <a:pt x="175960" y="52866"/>
                  <a:pt x="170693" y="53377"/>
                  <a:pt x="164322" y="54028"/>
                </a:cubicBezTo>
                <a:cubicBezTo>
                  <a:pt x="157950" y="54680"/>
                  <a:pt x="152805" y="55598"/>
                  <a:pt x="148888" y="56783"/>
                </a:cubicBezTo>
                <a:cubicBezTo>
                  <a:pt x="144230" y="58212"/>
                  <a:pt x="140378" y="60400"/>
                  <a:pt x="137333" y="63349"/>
                </a:cubicBezTo>
                <a:cubicBezTo>
                  <a:pt x="134287" y="66304"/>
                  <a:pt x="132763" y="70419"/>
                  <a:pt x="132763" y="75707"/>
                </a:cubicBezTo>
                <a:cubicBezTo>
                  <a:pt x="132763" y="81672"/>
                  <a:pt x="134441" y="86180"/>
                  <a:pt x="137796" y="89225"/>
                </a:cubicBezTo>
                <a:cubicBezTo>
                  <a:pt x="141152" y="92272"/>
                  <a:pt x="146063" y="93794"/>
                  <a:pt x="152528" y="93794"/>
                </a:cubicBezTo>
                <a:cubicBezTo>
                  <a:pt x="158061" y="93794"/>
                  <a:pt x="163065" y="92599"/>
                  <a:pt x="167540" y="90204"/>
                </a:cubicBezTo>
                <a:cubicBezTo>
                  <a:pt x="172015" y="87810"/>
                  <a:pt x="176212" y="84873"/>
                  <a:pt x="180121" y="81392"/>
                </a:cubicBezTo>
                <a:close/>
                <a:moveTo>
                  <a:pt x="180121" y="95936"/>
                </a:moveTo>
                <a:cubicBezTo>
                  <a:pt x="178693" y="96995"/>
                  <a:pt x="176785" y="98471"/>
                  <a:pt x="174390" y="100364"/>
                </a:cubicBezTo>
                <a:cubicBezTo>
                  <a:pt x="171996" y="102262"/>
                  <a:pt x="169686" y="103767"/>
                  <a:pt x="167443" y="104889"/>
                </a:cubicBezTo>
                <a:cubicBezTo>
                  <a:pt x="164336" y="106506"/>
                  <a:pt x="161337" y="107748"/>
                  <a:pt x="158450" y="108623"/>
                </a:cubicBezTo>
                <a:cubicBezTo>
                  <a:pt x="155559" y="109487"/>
                  <a:pt x="151502" y="109922"/>
                  <a:pt x="146278" y="109922"/>
                </a:cubicBezTo>
                <a:cubicBezTo>
                  <a:pt x="141993" y="109922"/>
                  <a:pt x="137923" y="109116"/>
                  <a:pt x="134070" y="107499"/>
                </a:cubicBezTo>
                <a:cubicBezTo>
                  <a:pt x="130216" y="105883"/>
                  <a:pt x="126827" y="103612"/>
                  <a:pt x="123904" y="100692"/>
                </a:cubicBezTo>
                <a:cubicBezTo>
                  <a:pt x="121111" y="97833"/>
                  <a:pt x="118872" y="94305"/>
                  <a:pt x="117194" y="90108"/>
                </a:cubicBezTo>
                <a:cubicBezTo>
                  <a:pt x="115516" y="85914"/>
                  <a:pt x="114673" y="81486"/>
                  <a:pt x="114673" y="76824"/>
                </a:cubicBezTo>
                <a:cubicBezTo>
                  <a:pt x="114673" y="69616"/>
                  <a:pt x="116196" y="63478"/>
                  <a:pt x="119243" y="58414"/>
                </a:cubicBezTo>
                <a:cubicBezTo>
                  <a:pt x="122288" y="53348"/>
                  <a:pt x="127104" y="49323"/>
                  <a:pt x="133693" y="46338"/>
                </a:cubicBezTo>
                <a:cubicBezTo>
                  <a:pt x="139535" y="43668"/>
                  <a:pt x="146436" y="41817"/>
                  <a:pt x="154396" y="40791"/>
                </a:cubicBezTo>
                <a:cubicBezTo>
                  <a:pt x="162349" y="39765"/>
                  <a:pt x="170924" y="39002"/>
                  <a:pt x="180121" y="38505"/>
                </a:cubicBezTo>
                <a:lnTo>
                  <a:pt x="180121" y="35150"/>
                </a:lnTo>
                <a:cubicBezTo>
                  <a:pt x="180121" y="31050"/>
                  <a:pt x="179503" y="27738"/>
                  <a:pt x="178261" y="25221"/>
                </a:cubicBezTo>
                <a:cubicBezTo>
                  <a:pt x="177015" y="22701"/>
                  <a:pt x="175276" y="20764"/>
                  <a:pt x="173037" y="19393"/>
                </a:cubicBezTo>
                <a:cubicBezTo>
                  <a:pt x="170801" y="17964"/>
                  <a:pt x="168069" y="17013"/>
                  <a:pt x="164832" y="16546"/>
                </a:cubicBezTo>
                <a:cubicBezTo>
                  <a:pt x="161600" y="16081"/>
                  <a:pt x="158277" y="15847"/>
                  <a:pt x="154857" y="15847"/>
                </a:cubicBezTo>
                <a:cubicBezTo>
                  <a:pt x="150817" y="15847"/>
                  <a:pt x="146063" y="16452"/>
                  <a:pt x="140594" y="17668"/>
                </a:cubicBezTo>
                <a:cubicBezTo>
                  <a:pt x="135121" y="18881"/>
                  <a:pt x="129657" y="20635"/>
                  <a:pt x="124184" y="22939"/>
                </a:cubicBezTo>
                <a:lnTo>
                  <a:pt x="123159" y="22939"/>
                </a:lnTo>
                <a:lnTo>
                  <a:pt x="123159" y="5126"/>
                </a:lnTo>
                <a:cubicBezTo>
                  <a:pt x="126392" y="4194"/>
                  <a:pt x="131021" y="3167"/>
                  <a:pt x="137052" y="2052"/>
                </a:cubicBezTo>
                <a:cubicBezTo>
                  <a:pt x="143082" y="932"/>
                  <a:pt x="149047" y="375"/>
                  <a:pt x="154950" y="375"/>
                </a:cubicBezTo>
                <a:cubicBezTo>
                  <a:pt x="162100" y="375"/>
                  <a:pt x="168130" y="932"/>
                  <a:pt x="173040" y="2052"/>
                </a:cubicBezTo>
                <a:cubicBezTo>
                  <a:pt x="177947" y="3167"/>
                  <a:pt x="182364" y="5187"/>
                  <a:pt x="186277" y="8110"/>
                </a:cubicBezTo>
                <a:cubicBezTo>
                  <a:pt x="190068" y="10973"/>
                  <a:pt x="192898" y="14670"/>
                  <a:pt x="194767" y="19206"/>
                </a:cubicBezTo>
                <a:cubicBezTo>
                  <a:pt x="196628" y="23741"/>
                  <a:pt x="197560" y="29275"/>
                  <a:pt x="197560" y="35801"/>
                </a:cubicBezTo>
                <a:lnTo>
                  <a:pt x="197560" y="107032"/>
                </a:lnTo>
                <a:lnTo>
                  <a:pt x="180121" y="107032"/>
                </a:lnTo>
                <a:close/>
                <a:moveTo>
                  <a:pt x="298252" y="18273"/>
                </a:moveTo>
                <a:lnTo>
                  <a:pt x="262825" y="18273"/>
                </a:lnTo>
                <a:lnTo>
                  <a:pt x="262825" y="107032"/>
                </a:lnTo>
                <a:lnTo>
                  <a:pt x="245293" y="107032"/>
                </a:lnTo>
                <a:lnTo>
                  <a:pt x="245293" y="18273"/>
                </a:lnTo>
                <a:lnTo>
                  <a:pt x="209865" y="18273"/>
                </a:lnTo>
                <a:lnTo>
                  <a:pt x="209865" y="2891"/>
                </a:lnTo>
                <a:lnTo>
                  <a:pt x="298252" y="2891"/>
                </a:lnTo>
                <a:close/>
                <a:moveTo>
                  <a:pt x="355182" y="109457"/>
                </a:moveTo>
                <a:cubicBezTo>
                  <a:pt x="338587" y="109457"/>
                  <a:pt x="325702" y="104781"/>
                  <a:pt x="316536" y="95425"/>
                </a:cubicBezTo>
                <a:cubicBezTo>
                  <a:pt x="307368" y="86068"/>
                  <a:pt x="302784" y="72785"/>
                  <a:pt x="302784" y="55566"/>
                </a:cubicBezTo>
                <a:cubicBezTo>
                  <a:pt x="302784" y="38599"/>
                  <a:pt x="307231" y="25095"/>
                  <a:pt x="316119" y="15058"/>
                </a:cubicBezTo>
                <a:cubicBezTo>
                  <a:pt x="325007" y="5018"/>
                  <a:pt x="336629" y="0"/>
                  <a:pt x="350985" y="0"/>
                </a:cubicBezTo>
                <a:cubicBezTo>
                  <a:pt x="357450" y="0"/>
                  <a:pt x="363171" y="932"/>
                  <a:pt x="368142" y="2793"/>
                </a:cubicBezTo>
                <a:cubicBezTo>
                  <a:pt x="373114" y="4662"/>
                  <a:pt x="377467" y="7582"/>
                  <a:pt x="381193" y="11560"/>
                </a:cubicBezTo>
                <a:cubicBezTo>
                  <a:pt x="384921" y="15541"/>
                  <a:pt x="387781" y="20405"/>
                  <a:pt x="389772" y="26153"/>
                </a:cubicBezTo>
                <a:cubicBezTo>
                  <a:pt x="391762" y="31900"/>
                  <a:pt x="392756" y="38941"/>
                  <a:pt x="392756" y="47271"/>
                </a:cubicBezTo>
                <a:lnTo>
                  <a:pt x="392756" y="56783"/>
                </a:lnTo>
                <a:lnTo>
                  <a:pt x="320590" y="56783"/>
                </a:lnTo>
                <a:cubicBezTo>
                  <a:pt x="320590" y="68900"/>
                  <a:pt x="323635" y="78163"/>
                  <a:pt x="329727" y="84564"/>
                </a:cubicBezTo>
                <a:cubicBezTo>
                  <a:pt x="335818" y="90968"/>
                  <a:pt x="344242" y="94168"/>
                  <a:pt x="354995" y="94168"/>
                </a:cubicBezTo>
                <a:cubicBezTo>
                  <a:pt x="358851" y="94168"/>
                  <a:pt x="362627" y="93732"/>
                  <a:pt x="366325" y="92861"/>
                </a:cubicBezTo>
                <a:cubicBezTo>
                  <a:pt x="370022" y="91990"/>
                  <a:pt x="373362" y="90871"/>
                  <a:pt x="376347" y="89503"/>
                </a:cubicBezTo>
                <a:cubicBezTo>
                  <a:pt x="379515" y="88073"/>
                  <a:pt x="382190" y="86691"/>
                  <a:pt x="384368" y="85355"/>
                </a:cubicBezTo>
                <a:cubicBezTo>
                  <a:pt x="386542" y="84017"/>
                  <a:pt x="388342" y="82759"/>
                  <a:pt x="389772" y="81580"/>
                </a:cubicBezTo>
                <a:lnTo>
                  <a:pt x="390798" y="81580"/>
                </a:lnTo>
                <a:lnTo>
                  <a:pt x="390798" y="100692"/>
                </a:lnTo>
                <a:cubicBezTo>
                  <a:pt x="388746" y="101502"/>
                  <a:pt x="386196" y="102509"/>
                  <a:pt x="383152" y="103720"/>
                </a:cubicBezTo>
                <a:cubicBezTo>
                  <a:pt x="380106" y="104936"/>
                  <a:pt x="377373" y="105883"/>
                  <a:pt x="374950" y="106567"/>
                </a:cubicBezTo>
                <a:cubicBezTo>
                  <a:pt x="371530" y="107499"/>
                  <a:pt x="368439" y="108215"/>
                  <a:pt x="365674" y="108712"/>
                </a:cubicBezTo>
                <a:cubicBezTo>
                  <a:pt x="362905" y="109210"/>
                  <a:pt x="359409" y="109457"/>
                  <a:pt x="355182" y="109457"/>
                </a:cubicBezTo>
                <a:close/>
                <a:moveTo>
                  <a:pt x="375692" y="43354"/>
                </a:moveTo>
                <a:cubicBezTo>
                  <a:pt x="375569" y="38631"/>
                  <a:pt x="375012" y="34559"/>
                  <a:pt x="374013" y="31139"/>
                </a:cubicBezTo>
                <a:cubicBezTo>
                  <a:pt x="373020" y="27723"/>
                  <a:pt x="371592" y="24832"/>
                  <a:pt x="369724" y="22471"/>
                </a:cubicBezTo>
                <a:cubicBezTo>
                  <a:pt x="367675" y="19862"/>
                  <a:pt x="365050" y="17870"/>
                  <a:pt x="361850" y="16502"/>
                </a:cubicBezTo>
                <a:cubicBezTo>
                  <a:pt x="358645" y="15135"/>
                  <a:pt x="354682" y="14454"/>
                  <a:pt x="349958" y="14454"/>
                </a:cubicBezTo>
                <a:cubicBezTo>
                  <a:pt x="345300" y="14454"/>
                  <a:pt x="341336" y="15149"/>
                  <a:pt x="338075" y="16549"/>
                </a:cubicBezTo>
                <a:cubicBezTo>
                  <a:pt x="334810" y="17949"/>
                  <a:pt x="331841" y="19983"/>
                  <a:pt x="329168" y="22654"/>
                </a:cubicBezTo>
                <a:cubicBezTo>
                  <a:pt x="326559" y="25391"/>
                  <a:pt x="324571" y="28417"/>
                  <a:pt x="323199" y="31745"/>
                </a:cubicBezTo>
                <a:cubicBezTo>
                  <a:pt x="321832" y="35075"/>
                  <a:pt x="320964" y="38941"/>
                  <a:pt x="320590" y="43354"/>
                </a:cubicBezTo>
                <a:close/>
                <a:moveTo>
                  <a:pt x="498405" y="52211"/>
                </a:moveTo>
                <a:cubicBezTo>
                  <a:pt x="498405" y="69552"/>
                  <a:pt x="494255" y="83365"/>
                  <a:pt x="485960" y="93650"/>
                </a:cubicBezTo>
                <a:cubicBezTo>
                  <a:pt x="477658" y="103939"/>
                  <a:pt x="467172" y="109083"/>
                  <a:pt x="454492" y="109083"/>
                </a:cubicBezTo>
                <a:cubicBezTo>
                  <a:pt x="449334" y="109083"/>
                  <a:pt x="444766" y="108492"/>
                  <a:pt x="440786" y="107312"/>
                </a:cubicBezTo>
                <a:cubicBezTo>
                  <a:pt x="436809" y="106131"/>
                  <a:pt x="432737" y="104299"/>
                  <a:pt x="428571" y="101811"/>
                </a:cubicBezTo>
                <a:lnTo>
                  <a:pt x="428571" y="145443"/>
                </a:lnTo>
                <a:lnTo>
                  <a:pt x="411045" y="145443"/>
                </a:lnTo>
                <a:lnTo>
                  <a:pt x="411045" y="2891"/>
                </a:lnTo>
                <a:lnTo>
                  <a:pt x="428571" y="2891"/>
                </a:lnTo>
                <a:lnTo>
                  <a:pt x="428571" y="13799"/>
                </a:lnTo>
                <a:cubicBezTo>
                  <a:pt x="432925" y="9886"/>
                  <a:pt x="437756" y="6603"/>
                  <a:pt x="443073" y="3964"/>
                </a:cubicBezTo>
                <a:cubicBezTo>
                  <a:pt x="448383" y="1321"/>
                  <a:pt x="454178" y="0"/>
                  <a:pt x="460458" y="0"/>
                </a:cubicBezTo>
                <a:cubicBezTo>
                  <a:pt x="472392" y="0"/>
                  <a:pt x="481701" y="4723"/>
                  <a:pt x="488379" y="14169"/>
                </a:cubicBezTo>
                <a:cubicBezTo>
                  <a:pt x="495061" y="23620"/>
                  <a:pt x="498405" y="36298"/>
                  <a:pt x="498405" y="52211"/>
                </a:cubicBezTo>
                <a:close/>
                <a:moveTo>
                  <a:pt x="480315" y="54169"/>
                </a:moveTo>
                <a:cubicBezTo>
                  <a:pt x="480315" y="42296"/>
                  <a:pt x="478418" y="33080"/>
                  <a:pt x="474631" y="26521"/>
                </a:cubicBezTo>
                <a:cubicBezTo>
                  <a:pt x="470840" y="19966"/>
                  <a:pt x="464684" y="16689"/>
                  <a:pt x="456166" y="16689"/>
                </a:cubicBezTo>
                <a:cubicBezTo>
                  <a:pt x="451198" y="16689"/>
                  <a:pt x="446396" y="17791"/>
                  <a:pt x="441766" y="19997"/>
                </a:cubicBezTo>
                <a:cubicBezTo>
                  <a:pt x="437137" y="22205"/>
                  <a:pt x="432737" y="25048"/>
                  <a:pt x="428571" y="28529"/>
                </a:cubicBezTo>
                <a:lnTo>
                  <a:pt x="428571" y="87545"/>
                </a:lnTo>
                <a:cubicBezTo>
                  <a:pt x="433173" y="89784"/>
                  <a:pt x="437101" y="91307"/>
                  <a:pt x="440366" y="92113"/>
                </a:cubicBezTo>
                <a:cubicBezTo>
                  <a:pt x="443631" y="92923"/>
                  <a:pt x="447375" y="93326"/>
                  <a:pt x="451598" y="93326"/>
                </a:cubicBezTo>
                <a:cubicBezTo>
                  <a:pt x="460673" y="93326"/>
                  <a:pt x="467729" y="90000"/>
                  <a:pt x="472762" y="83350"/>
                </a:cubicBezTo>
                <a:cubicBezTo>
                  <a:pt x="477798" y="76702"/>
                  <a:pt x="480315" y="66971"/>
                  <a:pt x="480315" y="54169"/>
                </a:cubicBezTo>
                <a:close/>
                <a:moveTo>
                  <a:pt x="597671" y="107032"/>
                </a:moveTo>
                <a:lnTo>
                  <a:pt x="580334" y="107032"/>
                </a:lnTo>
                <a:lnTo>
                  <a:pt x="580334" y="29369"/>
                </a:lnTo>
                <a:lnTo>
                  <a:pt x="531288" y="107032"/>
                </a:lnTo>
                <a:lnTo>
                  <a:pt x="515440" y="107032"/>
                </a:lnTo>
                <a:lnTo>
                  <a:pt x="515440" y="2891"/>
                </a:lnTo>
                <a:lnTo>
                  <a:pt x="532781" y="2891"/>
                </a:lnTo>
                <a:lnTo>
                  <a:pt x="532781" y="79341"/>
                </a:lnTo>
                <a:lnTo>
                  <a:pt x="581262" y="2891"/>
                </a:lnTo>
                <a:lnTo>
                  <a:pt x="597671" y="2891"/>
                </a:lnTo>
                <a:close/>
                <a:moveTo>
                  <a:pt x="681209" y="81392"/>
                </a:moveTo>
                <a:lnTo>
                  <a:pt x="681209" y="52492"/>
                </a:lnTo>
                <a:cubicBezTo>
                  <a:pt x="677045" y="52866"/>
                  <a:pt x="671781" y="53377"/>
                  <a:pt x="665405" y="54028"/>
                </a:cubicBezTo>
                <a:cubicBezTo>
                  <a:pt x="659033" y="54680"/>
                  <a:pt x="653892" y="55598"/>
                  <a:pt x="649976" y="56783"/>
                </a:cubicBezTo>
                <a:cubicBezTo>
                  <a:pt x="645314" y="58212"/>
                  <a:pt x="641461" y="60400"/>
                  <a:pt x="638416" y="63349"/>
                </a:cubicBezTo>
                <a:cubicBezTo>
                  <a:pt x="635371" y="66304"/>
                  <a:pt x="633848" y="70419"/>
                  <a:pt x="633848" y="75707"/>
                </a:cubicBezTo>
                <a:cubicBezTo>
                  <a:pt x="633848" y="81672"/>
                  <a:pt x="635525" y="86180"/>
                  <a:pt x="638883" y="89225"/>
                </a:cubicBezTo>
                <a:cubicBezTo>
                  <a:pt x="642239" y="92272"/>
                  <a:pt x="647150" y="93794"/>
                  <a:pt x="653616" y="93794"/>
                </a:cubicBezTo>
                <a:cubicBezTo>
                  <a:pt x="659145" y="93794"/>
                  <a:pt x="664149" y="92599"/>
                  <a:pt x="668627" y="90204"/>
                </a:cubicBezTo>
                <a:cubicBezTo>
                  <a:pt x="673102" y="87810"/>
                  <a:pt x="677296" y="84873"/>
                  <a:pt x="681209" y="81392"/>
                </a:cubicBezTo>
                <a:close/>
                <a:moveTo>
                  <a:pt x="681209" y="95936"/>
                </a:moveTo>
                <a:cubicBezTo>
                  <a:pt x="679780" y="96995"/>
                  <a:pt x="677869" y="98471"/>
                  <a:pt x="675475" y="100364"/>
                </a:cubicBezTo>
                <a:cubicBezTo>
                  <a:pt x="673081" y="102262"/>
                  <a:pt x="670770" y="103767"/>
                  <a:pt x="668530" y="104889"/>
                </a:cubicBezTo>
                <a:cubicBezTo>
                  <a:pt x="665423" y="106506"/>
                  <a:pt x="662425" y="107748"/>
                  <a:pt x="659534" y="108623"/>
                </a:cubicBezTo>
                <a:cubicBezTo>
                  <a:pt x="656643" y="109487"/>
                  <a:pt x="652589" y="109922"/>
                  <a:pt x="647366" y="109922"/>
                </a:cubicBezTo>
                <a:cubicBezTo>
                  <a:pt x="643078" y="109922"/>
                  <a:pt x="639007" y="109116"/>
                  <a:pt x="635155" y="107499"/>
                </a:cubicBezTo>
                <a:cubicBezTo>
                  <a:pt x="631299" y="105883"/>
                  <a:pt x="627911" y="103612"/>
                  <a:pt x="624989" y="100692"/>
                </a:cubicBezTo>
                <a:cubicBezTo>
                  <a:pt x="622194" y="97833"/>
                  <a:pt x="619956" y="94305"/>
                  <a:pt x="618278" y="90108"/>
                </a:cubicBezTo>
                <a:cubicBezTo>
                  <a:pt x="616600" y="85914"/>
                  <a:pt x="615762" y="81486"/>
                  <a:pt x="615762" y="76824"/>
                </a:cubicBezTo>
                <a:cubicBezTo>
                  <a:pt x="615762" y="69616"/>
                  <a:pt x="617285" y="63478"/>
                  <a:pt x="620330" y="58414"/>
                </a:cubicBezTo>
                <a:cubicBezTo>
                  <a:pt x="623376" y="53348"/>
                  <a:pt x="628189" y="49323"/>
                  <a:pt x="634777" y="46338"/>
                </a:cubicBezTo>
                <a:cubicBezTo>
                  <a:pt x="640624" y="43668"/>
                  <a:pt x="647525" y="41817"/>
                  <a:pt x="655480" y="40791"/>
                </a:cubicBezTo>
                <a:cubicBezTo>
                  <a:pt x="663433" y="39765"/>
                  <a:pt x="672012" y="39002"/>
                  <a:pt x="681209" y="38505"/>
                </a:cubicBezTo>
                <a:lnTo>
                  <a:pt x="681209" y="35150"/>
                </a:lnTo>
                <a:cubicBezTo>
                  <a:pt x="681209" y="31050"/>
                  <a:pt x="680586" y="27738"/>
                  <a:pt x="679348" y="25221"/>
                </a:cubicBezTo>
                <a:cubicBezTo>
                  <a:pt x="678103" y="22701"/>
                  <a:pt x="676364" y="20764"/>
                  <a:pt x="674125" y="19393"/>
                </a:cubicBezTo>
                <a:cubicBezTo>
                  <a:pt x="671888" y="17964"/>
                  <a:pt x="669153" y="17013"/>
                  <a:pt x="665920" y="16546"/>
                </a:cubicBezTo>
                <a:cubicBezTo>
                  <a:pt x="662683" y="16081"/>
                  <a:pt x="659361" y="15847"/>
                  <a:pt x="655941" y="15847"/>
                </a:cubicBezTo>
                <a:cubicBezTo>
                  <a:pt x="651903" y="15847"/>
                  <a:pt x="647150" y="16452"/>
                  <a:pt x="641678" y="17668"/>
                </a:cubicBezTo>
                <a:cubicBezTo>
                  <a:pt x="636209" y="18881"/>
                  <a:pt x="630740" y="20635"/>
                  <a:pt x="625273" y="22939"/>
                </a:cubicBezTo>
                <a:lnTo>
                  <a:pt x="624247" y="22939"/>
                </a:lnTo>
                <a:lnTo>
                  <a:pt x="624247" y="5126"/>
                </a:lnTo>
                <a:cubicBezTo>
                  <a:pt x="627475" y="4194"/>
                  <a:pt x="632105" y="3167"/>
                  <a:pt x="638135" y="2052"/>
                </a:cubicBezTo>
                <a:cubicBezTo>
                  <a:pt x="644165" y="932"/>
                  <a:pt x="650135" y="375"/>
                  <a:pt x="656035" y="375"/>
                </a:cubicBezTo>
                <a:cubicBezTo>
                  <a:pt x="663187" y="375"/>
                  <a:pt x="669214" y="932"/>
                  <a:pt x="674128" y="2052"/>
                </a:cubicBezTo>
                <a:cubicBezTo>
                  <a:pt x="679034" y="3167"/>
                  <a:pt x="683449" y="5187"/>
                  <a:pt x="687362" y="8110"/>
                </a:cubicBezTo>
                <a:cubicBezTo>
                  <a:pt x="691157" y="10973"/>
                  <a:pt x="693986" y="14670"/>
                  <a:pt x="695850" y="19206"/>
                </a:cubicBezTo>
                <a:cubicBezTo>
                  <a:pt x="697712" y="23741"/>
                  <a:pt x="698645" y="29275"/>
                  <a:pt x="698645" y="35801"/>
                </a:cubicBezTo>
                <a:lnTo>
                  <a:pt x="698645" y="107032"/>
                </a:lnTo>
                <a:lnTo>
                  <a:pt x="681209" y="107032"/>
                </a:lnTo>
                <a:close/>
                <a:moveTo>
                  <a:pt x="803905" y="107032"/>
                </a:moveTo>
                <a:lnTo>
                  <a:pt x="786377" y="107032"/>
                </a:lnTo>
                <a:lnTo>
                  <a:pt x="786377" y="17621"/>
                </a:lnTo>
                <a:lnTo>
                  <a:pt x="750573" y="17621"/>
                </a:lnTo>
                <a:cubicBezTo>
                  <a:pt x="750387" y="22780"/>
                  <a:pt x="750203" y="27738"/>
                  <a:pt x="750020" y="32489"/>
                </a:cubicBezTo>
                <a:cubicBezTo>
                  <a:pt x="749829" y="37249"/>
                  <a:pt x="749646" y="41554"/>
                  <a:pt x="749455" y="45406"/>
                </a:cubicBezTo>
                <a:cubicBezTo>
                  <a:pt x="749080" y="55162"/>
                  <a:pt x="748446" y="63335"/>
                  <a:pt x="747546" y="69922"/>
                </a:cubicBezTo>
                <a:cubicBezTo>
                  <a:pt x="746647" y="76510"/>
                  <a:pt x="745509" y="81796"/>
                  <a:pt x="744141" y="85777"/>
                </a:cubicBezTo>
                <a:cubicBezTo>
                  <a:pt x="742769" y="89878"/>
                  <a:pt x="741269" y="93078"/>
                  <a:pt x="739622" y="95378"/>
                </a:cubicBezTo>
                <a:cubicBezTo>
                  <a:pt x="737974" y="97678"/>
                  <a:pt x="736124" y="99762"/>
                  <a:pt x="734075" y="101624"/>
                </a:cubicBezTo>
                <a:cubicBezTo>
                  <a:pt x="731958" y="103488"/>
                  <a:pt x="729691" y="104889"/>
                  <a:pt x="727264" y="105818"/>
                </a:cubicBezTo>
                <a:cubicBezTo>
                  <a:pt x="724841" y="106751"/>
                  <a:pt x="722109" y="107218"/>
                  <a:pt x="719064" y="107218"/>
                </a:cubicBezTo>
                <a:cubicBezTo>
                  <a:pt x="718065" y="107218"/>
                  <a:pt x="716796" y="107187"/>
                  <a:pt x="715240" y="107124"/>
                </a:cubicBezTo>
                <a:cubicBezTo>
                  <a:pt x="713689" y="107063"/>
                  <a:pt x="712598" y="107032"/>
                  <a:pt x="711975" y="107032"/>
                </a:cubicBezTo>
                <a:lnTo>
                  <a:pt x="711975" y="91742"/>
                </a:lnTo>
                <a:lnTo>
                  <a:pt x="712911" y="91742"/>
                </a:lnTo>
                <a:cubicBezTo>
                  <a:pt x="713346" y="91742"/>
                  <a:pt x="713797" y="91774"/>
                  <a:pt x="714261" y="91836"/>
                </a:cubicBezTo>
                <a:cubicBezTo>
                  <a:pt x="714729" y="91897"/>
                  <a:pt x="715272" y="91929"/>
                  <a:pt x="715891" y="91929"/>
                </a:cubicBezTo>
                <a:cubicBezTo>
                  <a:pt x="717386" y="91929"/>
                  <a:pt x="718844" y="91713"/>
                  <a:pt x="720273" y="91277"/>
                </a:cubicBezTo>
                <a:cubicBezTo>
                  <a:pt x="721702" y="90842"/>
                  <a:pt x="722977" y="90035"/>
                  <a:pt x="724097" y="88852"/>
                </a:cubicBezTo>
                <a:cubicBezTo>
                  <a:pt x="727204" y="85806"/>
                  <a:pt x="729472" y="80474"/>
                  <a:pt x="730900" y="72860"/>
                </a:cubicBezTo>
                <a:cubicBezTo>
                  <a:pt x="732333" y="65246"/>
                  <a:pt x="733355" y="54605"/>
                  <a:pt x="733978" y="40928"/>
                </a:cubicBezTo>
                <a:cubicBezTo>
                  <a:pt x="734226" y="35834"/>
                  <a:pt x="734460" y="29804"/>
                  <a:pt x="734680" y="22842"/>
                </a:cubicBezTo>
                <a:cubicBezTo>
                  <a:pt x="734895" y="15883"/>
                  <a:pt x="735094" y="9234"/>
                  <a:pt x="735285" y="2891"/>
                </a:cubicBezTo>
                <a:lnTo>
                  <a:pt x="803905" y="2891"/>
                </a:lnTo>
                <a:close/>
                <a:moveTo>
                  <a:pt x="914946" y="55008"/>
                </a:moveTo>
                <a:cubicBezTo>
                  <a:pt x="914946" y="72536"/>
                  <a:pt x="910723" y="86068"/>
                  <a:pt x="902267" y="95608"/>
                </a:cubicBezTo>
                <a:cubicBezTo>
                  <a:pt x="893814" y="105152"/>
                  <a:pt x="882565" y="109922"/>
                  <a:pt x="868517" y="109922"/>
                </a:cubicBezTo>
                <a:cubicBezTo>
                  <a:pt x="854035" y="109922"/>
                  <a:pt x="842644" y="104997"/>
                  <a:pt x="834349" y="95145"/>
                </a:cubicBezTo>
                <a:cubicBezTo>
                  <a:pt x="826049" y="85294"/>
                  <a:pt x="821901" y="71914"/>
                  <a:pt x="821901" y="55008"/>
                </a:cubicBezTo>
                <a:cubicBezTo>
                  <a:pt x="821901" y="37602"/>
                  <a:pt x="826170" y="24084"/>
                  <a:pt x="834718" y="14450"/>
                </a:cubicBezTo>
                <a:cubicBezTo>
                  <a:pt x="843267" y="4813"/>
                  <a:pt x="854531" y="0"/>
                  <a:pt x="868517" y="0"/>
                </a:cubicBezTo>
                <a:cubicBezTo>
                  <a:pt x="882565" y="0"/>
                  <a:pt x="893814" y="4798"/>
                  <a:pt x="902267" y="14403"/>
                </a:cubicBezTo>
                <a:cubicBezTo>
                  <a:pt x="910723" y="24004"/>
                  <a:pt x="914946" y="37540"/>
                  <a:pt x="914946" y="55008"/>
                </a:cubicBezTo>
                <a:close/>
                <a:moveTo>
                  <a:pt x="896860" y="55008"/>
                </a:moveTo>
                <a:cubicBezTo>
                  <a:pt x="896860" y="41519"/>
                  <a:pt x="894405" y="31496"/>
                  <a:pt x="889494" y="24936"/>
                </a:cubicBezTo>
                <a:cubicBezTo>
                  <a:pt x="884584" y="18381"/>
                  <a:pt x="877593" y="15105"/>
                  <a:pt x="868517" y="15105"/>
                </a:cubicBezTo>
                <a:cubicBezTo>
                  <a:pt x="859381" y="15105"/>
                  <a:pt x="852338" y="18381"/>
                  <a:pt x="847400" y="24936"/>
                </a:cubicBezTo>
                <a:cubicBezTo>
                  <a:pt x="842457" y="31496"/>
                  <a:pt x="839984" y="41519"/>
                  <a:pt x="839984" y="55008"/>
                </a:cubicBezTo>
                <a:cubicBezTo>
                  <a:pt x="839984" y="68062"/>
                  <a:pt x="842457" y="77962"/>
                  <a:pt x="847400" y="84704"/>
                </a:cubicBezTo>
                <a:cubicBezTo>
                  <a:pt x="852338" y="91446"/>
                  <a:pt x="859381" y="94819"/>
                  <a:pt x="868517" y="94819"/>
                </a:cubicBezTo>
                <a:cubicBezTo>
                  <a:pt x="877528" y="94819"/>
                  <a:pt x="884508" y="91509"/>
                  <a:pt x="889448" y="84888"/>
                </a:cubicBezTo>
                <a:cubicBezTo>
                  <a:pt x="894387" y="78271"/>
                  <a:pt x="896860" y="68313"/>
                  <a:pt x="896860" y="55008"/>
                </a:cubicBezTo>
                <a:close/>
                <a:moveTo>
                  <a:pt x="1029528" y="107032"/>
                </a:moveTo>
                <a:lnTo>
                  <a:pt x="1012190" y="107032"/>
                </a:lnTo>
                <a:lnTo>
                  <a:pt x="1012190" y="25174"/>
                </a:lnTo>
                <a:lnTo>
                  <a:pt x="987202" y="78315"/>
                </a:lnTo>
                <a:lnTo>
                  <a:pt x="974148" y="78315"/>
                </a:lnTo>
                <a:lnTo>
                  <a:pt x="949352" y="25174"/>
                </a:lnTo>
                <a:lnTo>
                  <a:pt x="949352" y="107032"/>
                </a:lnTo>
                <a:lnTo>
                  <a:pt x="932939" y="107032"/>
                </a:lnTo>
                <a:lnTo>
                  <a:pt x="932939" y="2891"/>
                </a:lnTo>
                <a:lnTo>
                  <a:pt x="954104" y="2891"/>
                </a:lnTo>
                <a:lnTo>
                  <a:pt x="981514" y="60696"/>
                </a:lnTo>
                <a:lnTo>
                  <a:pt x="1007993" y="2891"/>
                </a:lnTo>
                <a:lnTo>
                  <a:pt x="1029528" y="28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7214087" y="4960168"/>
            <a:ext cx="22284" cy="26572"/>
          </a:xfrm>
          <a:custGeom>
            <a:avLst/>
            <a:gdLst/>
            <a:ahLst/>
            <a:cxnLst/>
            <a:rect l="l" t="t" r="r" b="b"/>
            <a:pathLst>
              <a:path w="22284" h="26572">
                <a:moveTo>
                  <a:pt x="22284" y="26572"/>
                </a:moveTo>
                <a:lnTo>
                  <a:pt x="0" y="26572"/>
                </a:lnTo>
                <a:lnTo>
                  <a:pt x="0" y="0"/>
                </a:lnTo>
                <a:lnTo>
                  <a:pt x="2228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7321665" y="4845022"/>
            <a:ext cx="224118" cy="144608"/>
          </a:xfrm>
          <a:custGeom>
            <a:avLst/>
            <a:gdLst/>
            <a:ahLst/>
            <a:cxnLst/>
            <a:rect l="l" t="t" r="r" b="b"/>
            <a:pathLst>
              <a:path w="224118" h="144608">
                <a:moveTo>
                  <a:pt x="106100" y="18839"/>
                </a:moveTo>
                <a:cubicBezTo>
                  <a:pt x="111384" y="24930"/>
                  <a:pt x="115488" y="32479"/>
                  <a:pt x="118408" y="41489"/>
                </a:cubicBezTo>
                <a:cubicBezTo>
                  <a:pt x="121327" y="50504"/>
                  <a:pt x="122789" y="60793"/>
                  <a:pt x="122789" y="72353"/>
                </a:cubicBezTo>
                <a:cubicBezTo>
                  <a:pt x="122789" y="83603"/>
                  <a:pt x="121356" y="93765"/>
                  <a:pt x="118502" y="102841"/>
                </a:cubicBezTo>
                <a:cubicBezTo>
                  <a:pt x="115640" y="111913"/>
                  <a:pt x="111507" y="119527"/>
                  <a:pt x="106100" y="125683"/>
                </a:cubicBezTo>
                <a:cubicBezTo>
                  <a:pt x="100444" y="132145"/>
                  <a:pt x="93842" y="136915"/>
                  <a:pt x="86290" y="139993"/>
                </a:cubicBezTo>
                <a:cubicBezTo>
                  <a:pt x="78737" y="143070"/>
                  <a:pt x="70423" y="144608"/>
                  <a:pt x="61348" y="144608"/>
                </a:cubicBezTo>
                <a:cubicBezTo>
                  <a:pt x="51962" y="144608"/>
                  <a:pt x="43513" y="143025"/>
                  <a:pt x="35990" y="139852"/>
                </a:cubicBezTo>
                <a:cubicBezTo>
                  <a:pt x="28468" y="136685"/>
                  <a:pt x="22003" y="131962"/>
                  <a:pt x="16597" y="125683"/>
                </a:cubicBezTo>
                <a:cubicBezTo>
                  <a:pt x="11250" y="119527"/>
                  <a:pt x="7146" y="111945"/>
                  <a:pt x="4291" y="102931"/>
                </a:cubicBezTo>
                <a:cubicBezTo>
                  <a:pt x="1429" y="93920"/>
                  <a:pt x="0" y="83724"/>
                  <a:pt x="0" y="72353"/>
                </a:cubicBezTo>
                <a:cubicBezTo>
                  <a:pt x="0" y="60670"/>
                  <a:pt x="1444" y="50410"/>
                  <a:pt x="4335" y="41587"/>
                </a:cubicBezTo>
                <a:cubicBezTo>
                  <a:pt x="7225" y="32763"/>
                  <a:pt x="11340" y="25177"/>
                  <a:pt x="16689" y="18839"/>
                </a:cubicBezTo>
                <a:cubicBezTo>
                  <a:pt x="22036" y="12679"/>
                  <a:pt x="28484" y="8006"/>
                  <a:pt x="36037" y="4802"/>
                </a:cubicBezTo>
                <a:cubicBezTo>
                  <a:pt x="43589" y="1601"/>
                  <a:pt x="52023" y="0"/>
                  <a:pt x="61348" y="0"/>
                </a:cubicBezTo>
                <a:cubicBezTo>
                  <a:pt x="70797" y="0"/>
                  <a:pt x="79316" y="1648"/>
                  <a:pt x="86897" y="4942"/>
                </a:cubicBezTo>
                <a:cubicBezTo>
                  <a:pt x="94478" y="8240"/>
                  <a:pt x="100879" y="12870"/>
                  <a:pt x="106100" y="18839"/>
                </a:cubicBezTo>
                <a:close/>
                <a:moveTo>
                  <a:pt x="103583" y="72353"/>
                </a:moveTo>
                <a:cubicBezTo>
                  <a:pt x="103583" y="63151"/>
                  <a:pt x="102585" y="55011"/>
                  <a:pt x="100598" y="47923"/>
                </a:cubicBezTo>
                <a:cubicBezTo>
                  <a:pt x="98608" y="40838"/>
                  <a:pt x="95815" y="34963"/>
                  <a:pt x="92211" y="30301"/>
                </a:cubicBezTo>
                <a:cubicBezTo>
                  <a:pt x="88542" y="25517"/>
                  <a:pt x="84115" y="21927"/>
                  <a:pt x="78923" y="19534"/>
                </a:cubicBezTo>
                <a:cubicBezTo>
                  <a:pt x="73731" y="17140"/>
                  <a:pt x="67907" y="15947"/>
                  <a:pt x="61441" y="15947"/>
                </a:cubicBezTo>
                <a:cubicBezTo>
                  <a:pt x="54731" y="15947"/>
                  <a:pt x="48870" y="17111"/>
                  <a:pt x="43866" y="19444"/>
                </a:cubicBezTo>
                <a:cubicBezTo>
                  <a:pt x="38862" y="21776"/>
                  <a:pt x="34434" y="25395"/>
                  <a:pt x="30582" y="30301"/>
                </a:cubicBezTo>
                <a:cubicBezTo>
                  <a:pt x="26918" y="35024"/>
                  <a:pt x="24103" y="40961"/>
                  <a:pt x="22144" y="48110"/>
                </a:cubicBezTo>
                <a:cubicBezTo>
                  <a:pt x="20186" y="55260"/>
                  <a:pt x="19207" y="63342"/>
                  <a:pt x="19207" y="72353"/>
                </a:cubicBezTo>
                <a:cubicBezTo>
                  <a:pt x="19207" y="90565"/>
                  <a:pt x="23029" y="104500"/>
                  <a:pt x="30676" y="114166"/>
                </a:cubicBezTo>
                <a:cubicBezTo>
                  <a:pt x="38319" y="123832"/>
                  <a:pt x="48579" y="128663"/>
                  <a:pt x="61441" y="128663"/>
                </a:cubicBezTo>
                <a:cubicBezTo>
                  <a:pt x="74308" y="128663"/>
                  <a:pt x="84551" y="123832"/>
                  <a:pt x="92164" y="114166"/>
                </a:cubicBezTo>
                <a:cubicBezTo>
                  <a:pt x="99778" y="104500"/>
                  <a:pt x="103583" y="90565"/>
                  <a:pt x="103583" y="72353"/>
                </a:cubicBezTo>
                <a:close/>
                <a:moveTo>
                  <a:pt x="224118" y="141718"/>
                </a:moveTo>
                <a:lnTo>
                  <a:pt x="206590" y="141718"/>
                </a:lnTo>
                <a:lnTo>
                  <a:pt x="206590" y="94821"/>
                </a:lnTo>
                <a:lnTo>
                  <a:pt x="159416" y="94821"/>
                </a:lnTo>
                <a:lnTo>
                  <a:pt x="159416" y="141718"/>
                </a:lnTo>
                <a:lnTo>
                  <a:pt x="141887" y="141718"/>
                </a:lnTo>
                <a:lnTo>
                  <a:pt x="141887" y="37577"/>
                </a:lnTo>
                <a:lnTo>
                  <a:pt x="159416" y="37577"/>
                </a:lnTo>
                <a:lnTo>
                  <a:pt x="159416" y="79718"/>
                </a:lnTo>
                <a:lnTo>
                  <a:pt x="206590" y="79718"/>
                </a:lnTo>
                <a:lnTo>
                  <a:pt x="206590" y="37577"/>
                </a:lnTo>
                <a:lnTo>
                  <a:pt x="224118" y="375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7626938" y="4840828"/>
            <a:ext cx="880091" cy="148802"/>
          </a:xfrm>
          <a:custGeom>
            <a:avLst/>
            <a:gdLst/>
            <a:ahLst/>
            <a:cxnLst/>
            <a:rect l="l" t="t" r="r" b="b"/>
            <a:pathLst>
              <a:path w="880091" h="148802">
                <a:moveTo>
                  <a:pt x="80273" y="57153"/>
                </a:moveTo>
                <a:cubicBezTo>
                  <a:pt x="84317" y="61254"/>
                  <a:pt x="87452" y="66459"/>
                  <a:pt x="89695" y="72770"/>
                </a:cubicBezTo>
                <a:cubicBezTo>
                  <a:pt x="91934" y="79080"/>
                  <a:pt x="93049" y="86396"/>
                  <a:pt x="93049" y="94730"/>
                </a:cubicBezTo>
                <a:cubicBezTo>
                  <a:pt x="93049" y="102743"/>
                  <a:pt x="91775" y="110156"/>
                  <a:pt x="89226" y="116960"/>
                </a:cubicBezTo>
                <a:cubicBezTo>
                  <a:pt x="86677" y="123768"/>
                  <a:pt x="83228" y="129506"/>
                  <a:pt x="78880" y="134164"/>
                </a:cubicBezTo>
                <a:cubicBezTo>
                  <a:pt x="74406" y="139011"/>
                  <a:pt x="69445" y="142664"/>
                  <a:pt x="64004" y="145119"/>
                </a:cubicBezTo>
                <a:cubicBezTo>
                  <a:pt x="58565" y="147574"/>
                  <a:pt x="52650" y="148802"/>
                  <a:pt x="46245" y="148802"/>
                </a:cubicBezTo>
                <a:cubicBezTo>
                  <a:pt x="39719" y="148802"/>
                  <a:pt x="33740" y="147672"/>
                  <a:pt x="28299" y="145400"/>
                </a:cubicBezTo>
                <a:cubicBezTo>
                  <a:pt x="22860" y="143128"/>
                  <a:pt x="18213" y="139633"/>
                  <a:pt x="14361" y="134910"/>
                </a:cubicBezTo>
                <a:cubicBezTo>
                  <a:pt x="9575" y="129009"/>
                  <a:pt x="5987" y="121612"/>
                  <a:pt x="3593" y="112719"/>
                </a:cubicBezTo>
                <a:cubicBezTo>
                  <a:pt x="1198" y="103834"/>
                  <a:pt x="0" y="92833"/>
                  <a:pt x="0" y="79718"/>
                </a:cubicBezTo>
                <a:cubicBezTo>
                  <a:pt x="0" y="75056"/>
                  <a:pt x="206" y="70315"/>
                  <a:pt x="608" y="65498"/>
                </a:cubicBezTo>
                <a:cubicBezTo>
                  <a:pt x="1016" y="60685"/>
                  <a:pt x="1897" y="54918"/>
                  <a:pt x="3265" y="48203"/>
                </a:cubicBezTo>
                <a:cubicBezTo>
                  <a:pt x="4511" y="42238"/>
                  <a:pt x="6189" y="36690"/>
                  <a:pt x="8302" y="31557"/>
                </a:cubicBezTo>
                <a:cubicBezTo>
                  <a:pt x="10411" y="26431"/>
                  <a:pt x="13176" y="22099"/>
                  <a:pt x="16596" y="18554"/>
                </a:cubicBezTo>
                <a:cubicBezTo>
                  <a:pt x="21010" y="13958"/>
                  <a:pt x="26774" y="10285"/>
                  <a:pt x="33893" y="7553"/>
                </a:cubicBezTo>
                <a:cubicBezTo>
                  <a:pt x="41012" y="4820"/>
                  <a:pt x="50440" y="2923"/>
                  <a:pt x="62186" y="1868"/>
                </a:cubicBezTo>
                <a:cubicBezTo>
                  <a:pt x="66355" y="1494"/>
                  <a:pt x="70816" y="1137"/>
                  <a:pt x="75568" y="795"/>
                </a:cubicBezTo>
                <a:cubicBezTo>
                  <a:pt x="80320" y="454"/>
                  <a:pt x="83941" y="191"/>
                  <a:pt x="86428" y="0"/>
                </a:cubicBezTo>
                <a:lnTo>
                  <a:pt x="86428" y="16132"/>
                </a:lnTo>
                <a:cubicBezTo>
                  <a:pt x="83197" y="16318"/>
                  <a:pt x="79747" y="16552"/>
                  <a:pt x="76079" y="16830"/>
                </a:cubicBezTo>
                <a:cubicBezTo>
                  <a:pt x="72414" y="17111"/>
                  <a:pt x="68217" y="17435"/>
                  <a:pt x="63493" y="17809"/>
                </a:cubicBezTo>
                <a:cubicBezTo>
                  <a:pt x="57214" y="18306"/>
                  <a:pt x="50656" y="19411"/>
                  <a:pt x="43820" y="21120"/>
                </a:cubicBezTo>
                <a:cubicBezTo>
                  <a:pt x="36986" y="22827"/>
                  <a:pt x="31825" y="25488"/>
                  <a:pt x="28343" y="29091"/>
                </a:cubicBezTo>
                <a:cubicBezTo>
                  <a:pt x="25733" y="31763"/>
                  <a:pt x="23652" y="35586"/>
                  <a:pt x="22096" y="40558"/>
                </a:cubicBezTo>
                <a:cubicBezTo>
                  <a:pt x="20546" y="45528"/>
                  <a:pt x="19459" y="51062"/>
                  <a:pt x="18835" y="57153"/>
                </a:cubicBezTo>
                <a:cubicBezTo>
                  <a:pt x="23437" y="53860"/>
                  <a:pt x="28357" y="51080"/>
                  <a:pt x="33613" y="48809"/>
                </a:cubicBezTo>
                <a:cubicBezTo>
                  <a:pt x="38866" y="46541"/>
                  <a:pt x="44540" y="45407"/>
                  <a:pt x="50631" y="45407"/>
                </a:cubicBezTo>
                <a:cubicBezTo>
                  <a:pt x="56286" y="45407"/>
                  <a:pt x="61657" y="46353"/>
                  <a:pt x="66759" y="48247"/>
                </a:cubicBezTo>
                <a:cubicBezTo>
                  <a:pt x="71856" y="50144"/>
                  <a:pt x="76364" y="53114"/>
                  <a:pt x="80273" y="57153"/>
                </a:cubicBezTo>
                <a:close/>
                <a:moveTo>
                  <a:pt x="75240" y="95752"/>
                </a:moveTo>
                <a:cubicBezTo>
                  <a:pt x="75240" y="84690"/>
                  <a:pt x="72753" y="76204"/>
                  <a:pt x="67785" y="70297"/>
                </a:cubicBezTo>
                <a:cubicBezTo>
                  <a:pt x="62809" y="64397"/>
                  <a:pt x="55725" y="61444"/>
                  <a:pt x="46522" y="61444"/>
                </a:cubicBezTo>
                <a:cubicBezTo>
                  <a:pt x="41493" y="61444"/>
                  <a:pt x="36613" y="62284"/>
                  <a:pt x="31890" y="63961"/>
                </a:cubicBezTo>
                <a:cubicBezTo>
                  <a:pt x="27163" y="65639"/>
                  <a:pt x="22720" y="67878"/>
                  <a:pt x="18555" y="70672"/>
                </a:cubicBezTo>
                <a:cubicBezTo>
                  <a:pt x="18432" y="72226"/>
                  <a:pt x="18305" y="74077"/>
                  <a:pt x="18183" y="76219"/>
                </a:cubicBezTo>
                <a:cubicBezTo>
                  <a:pt x="18058" y="78364"/>
                  <a:pt x="17997" y="80305"/>
                  <a:pt x="17997" y="82047"/>
                </a:cubicBezTo>
                <a:cubicBezTo>
                  <a:pt x="17997" y="92861"/>
                  <a:pt x="18868" y="101660"/>
                  <a:pt x="20607" y="108432"/>
                </a:cubicBezTo>
                <a:cubicBezTo>
                  <a:pt x="22345" y="115207"/>
                  <a:pt x="24768" y="120524"/>
                  <a:pt x="27879" y="124372"/>
                </a:cubicBezTo>
                <a:cubicBezTo>
                  <a:pt x="30675" y="127854"/>
                  <a:pt x="33628" y="130265"/>
                  <a:pt x="36734" y="131601"/>
                </a:cubicBezTo>
                <a:cubicBezTo>
                  <a:pt x="39841" y="132940"/>
                  <a:pt x="43233" y="133607"/>
                  <a:pt x="46897" y="133607"/>
                </a:cubicBezTo>
                <a:cubicBezTo>
                  <a:pt x="55850" y="133607"/>
                  <a:pt x="62809" y="130218"/>
                  <a:pt x="67785" y="123440"/>
                </a:cubicBezTo>
                <a:cubicBezTo>
                  <a:pt x="72753" y="116669"/>
                  <a:pt x="75240" y="107438"/>
                  <a:pt x="75240" y="95752"/>
                </a:cubicBezTo>
                <a:close/>
                <a:moveTo>
                  <a:pt x="156636" y="148337"/>
                </a:moveTo>
                <a:cubicBezTo>
                  <a:pt x="140040" y="148337"/>
                  <a:pt x="127156" y="143661"/>
                  <a:pt x="117991" y="134305"/>
                </a:cubicBezTo>
                <a:cubicBezTo>
                  <a:pt x="108821" y="124948"/>
                  <a:pt x="104238" y="111665"/>
                  <a:pt x="104238" y="94446"/>
                </a:cubicBezTo>
                <a:cubicBezTo>
                  <a:pt x="104238" y="77479"/>
                  <a:pt x="108684" y="63975"/>
                  <a:pt x="117573" y="53938"/>
                </a:cubicBezTo>
                <a:cubicBezTo>
                  <a:pt x="126457" y="43898"/>
                  <a:pt x="138082" y="38880"/>
                  <a:pt x="152439" y="38880"/>
                </a:cubicBezTo>
                <a:cubicBezTo>
                  <a:pt x="158904" y="38880"/>
                  <a:pt x="164625" y="39812"/>
                  <a:pt x="169596" y="41673"/>
                </a:cubicBezTo>
                <a:cubicBezTo>
                  <a:pt x="174568" y="43542"/>
                  <a:pt x="178920" y="46462"/>
                  <a:pt x="182646" y="50440"/>
                </a:cubicBezTo>
                <a:cubicBezTo>
                  <a:pt x="186376" y="54421"/>
                  <a:pt x="189233" y="59285"/>
                  <a:pt x="191225" y="65033"/>
                </a:cubicBezTo>
                <a:cubicBezTo>
                  <a:pt x="193212" y="70780"/>
                  <a:pt x="194209" y="77821"/>
                  <a:pt x="194209" y="86151"/>
                </a:cubicBezTo>
                <a:lnTo>
                  <a:pt x="194209" y="95663"/>
                </a:lnTo>
                <a:lnTo>
                  <a:pt x="122045" y="95663"/>
                </a:lnTo>
                <a:cubicBezTo>
                  <a:pt x="122045" y="107780"/>
                  <a:pt x="125089" y="117043"/>
                  <a:pt x="131180" y="123444"/>
                </a:cubicBezTo>
                <a:cubicBezTo>
                  <a:pt x="137272" y="129848"/>
                  <a:pt x="145695" y="133048"/>
                  <a:pt x="156449" y="133048"/>
                </a:cubicBezTo>
                <a:cubicBezTo>
                  <a:pt x="160300" y="133048"/>
                  <a:pt x="164082" y="132612"/>
                  <a:pt x="167778" y="131741"/>
                </a:cubicBezTo>
                <a:cubicBezTo>
                  <a:pt x="171475" y="130870"/>
                  <a:pt x="174817" y="129751"/>
                  <a:pt x="177801" y="128383"/>
                </a:cubicBezTo>
                <a:cubicBezTo>
                  <a:pt x="180968" y="126953"/>
                  <a:pt x="183639" y="125571"/>
                  <a:pt x="185817" y="124235"/>
                </a:cubicBezTo>
                <a:cubicBezTo>
                  <a:pt x="187992" y="122897"/>
                  <a:pt x="189796" y="121639"/>
                  <a:pt x="191225" y="120460"/>
                </a:cubicBezTo>
                <a:lnTo>
                  <a:pt x="192251" y="120460"/>
                </a:lnTo>
                <a:lnTo>
                  <a:pt x="192251" y="139572"/>
                </a:lnTo>
                <a:cubicBezTo>
                  <a:pt x="190199" y="140382"/>
                  <a:pt x="187650" y="141389"/>
                  <a:pt x="184604" y="142600"/>
                </a:cubicBezTo>
                <a:cubicBezTo>
                  <a:pt x="181559" y="143816"/>
                  <a:pt x="178826" y="144763"/>
                  <a:pt x="176400" y="145447"/>
                </a:cubicBezTo>
                <a:cubicBezTo>
                  <a:pt x="172984" y="146379"/>
                  <a:pt x="169891" y="147095"/>
                  <a:pt x="167126" y="147592"/>
                </a:cubicBezTo>
                <a:cubicBezTo>
                  <a:pt x="164358" y="148090"/>
                  <a:pt x="160863" y="148337"/>
                  <a:pt x="156636" y="148337"/>
                </a:cubicBezTo>
                <a:close/>
                <a:moveTo>
                  <a:pt x="177146" y="82234"/>
                </a:moveTo>
                <a:cubicBezTo>
                  <a:pt x="177023" y="77511"/>
                  <a:pt x="176465" y="73439"/>
                  <a:pt x="175468" y="70019"/>
                </a:cubicBezTo>
                <a:cubicBezTo>
                  <a:pt x="174474" y="66603"/>
                  <a:pt x="173045" y="63712"/>
                  <a:pt x="171176" y="61351"/>
                </a:cubicBezTo>
                <a:cubicBezTo>
                  <a:pt x="169129" y="58742"/>
                  <a:pt x="166501" y="56750"/>
                  <a:pt x="163304" y="55382"/>
                </a:cubicBezTo>
                <a:cubicBezTo>
                  <a:pt x="160100" y="54015"/>
                  <a:pt x="156136" y="53334"/>
                  <a:pt x="151413" y="53334"/>
                </a:cubicBezTo>
                <a:cubicBezTo>
                  <a:pt x="146751" y="53334"/>
                  <a:pt x="142791" y="54029"/>
                  <a:pt x="139530" y="55429"/>
                </a:cubicBezTo>
                <a:cubicBezTo>
                  <a:pt x="136263" y="56829"/>
                  <a:pt x="133294" y="58863"/>
                  <a:pt x="130623" y="61534"/>
                </a:cubicBezTo>
                <a:cubicBezTo>
                  <a:pt x="128012" y="64271"/>
                  <a:pt x="126022" y="67297"/>
                  <a:pt x="124654" y="70625"/>
                </a:cubicBezTo>
                <a:cubicBezTo>
                  <a:pt x="123286" y="73955"/>
                  <a:pt x="122417" y="77821"/>
                  <a:pt x="122045" y="82234"/>
                </a:cubicBezTo>
                <a:close/>
                <a:moveTo>
                  <a:pt x="279388" y="117104"/>
                </a:moveTo>
                <a:cubicBezTo>
                  <a:pt x="279388" y="122944"/>
                  <a:pt x="278118" y="127887"/>
                  <a:pt x="275569" y="131925"/>
                </a:cubicBezTo>
                <a:cubicBezTo>
                  <a:pt x="273021" y="135964"/>
                  <a:pt x="269756" y="139164"/>
                  <a:pt x="265778" y="141530"/>
                </a:cubicBezTo>
                <a:cubicBezTo>
                  <a:pt x="261983" y="143830"/>
                  <a:pt x="257663" y="145537"/>
                  <a:pt x="252817" y="146660"/>
                </a:cubicBezTo>
                <a:cubicBezTo>
                  <a:pt x="247973" y="147780"/>
                  <a:pt x="243122" y="148337"/>
                  <a:pt x="238273" y="148337"/>
                </a:cubicBezTo>
                <a:cubicBezTo>
                  <a:pt x="231437" y="148337"/>
                  <a:pt x="224972" y="147672"/>
                  <a:pt x="218881" y="146332"/>
                </a:cubicBezTo>
                <a:cubicBezTo>
                  <a:pt x="212789" y="144993"/>
                  <a:pt x="206730" y="142866"/>
                  <a:pt x="200700" y="139947"/>
                </a:cubicBezTo>
                <a:lnTo>
                  <a:pt x="200700" y="120552"/>
                </a:lnTo>
                <a:lnTo>
                  <a:pt x="201820" y="120552"/>
                </a:lnTo>
                <a:cubicBezTo>
                  <a:pt x="206046" y="124466"/>
                  <a:pt x="211345" y="127559"/>
                  <a:pt x="217717" y="129830"/>
                </a:cubicBezTo>
                <a:cubicBezTo>
                  <a:pt x="224089" y="132098"/>
                  <a:pt x="230444" y="133232"/>
                  <a:pt x="236780" y="133232"/>
                </a:cubicBezTo>
                <a:cubicBezTo>
                  <a:pt x="239512" y="133232"/>
                  <a:pt x="242449" y="132937"/>
                  <a:pt x="245592" y="132347"/>
                </a:cubicBezTo>
                <a:cubicBezTo>
                  <a:pt x="248731" y="131756"/>
                  <a:pt x="251389" y="130838"/>
                  <a:pt x="253567" y="129596"/>
                </a:cubicBezTo>
                <a:cubicBezTo>
                  <a:pt x="256420" y="127858"/>
                  <a:pt x="258459" y="125993"/>
                  <a:pt x="259672" y="124006"/>
                </a:cubicBezTo>
                <a:cubicBezTo>
                  <a:pt x="260882" y="122014"/>
                  <a:pt x="261486" y="119279"/>
                  <a:pt x="261486" y="115798"/>
                </a:cubicBezTo>
                <a:cubicBezTo>
                  <a:pt x="261486" y="112068"/>
                  <a:pt x="260792" y="109069"/>
                  <a:pt x="259391" y="106797"/>
                </a:cubicBezTo>
                <a:cubicBezTo>
                  <a:pt x="257990" y="104533"/>
                  <a:pt x="256083" y="102841"/>
                  <a:pt x="253656" y="101721"/>
                </a:cubicBezTo>
                <a:cubicBezTo>
                  <a:pt x="251234" y="100598"/>
                  <a:pt x="248516" y="99903"/>
                  <a:pt x="245498" y="99619"/>
                </a:cubicBezTo>
                <a:cubicBezTo>
                  <a:pt x="242486" y="99342"/>
                  <a:pt x="239303" y="99205"/>
                  <a:pt x="235944" y="99205"/>
                </a:cubicBezTo>
                <a:lnTo>
                  <a:pt x="223635" y="99205"/>
                </a:lnTo>
                <a:lnTo>
                  <a:pt x="223635" y="84100"/>
                </a:lnTo>
                <a:lnTo>
                  <a:pt x="233053" y="84100"/>
                </a:lnTo>
                <a:cubicBezTo>
                  <a:pt x="235414" y="84100"/>
                  <a:pt x="238368" y="84023"/>
                  <a:pt x="241913" y="83865"/>
                </a:cubicBezTo>
                <a:cubicBezTo>
                  <a:pt x="245455" y="83711"/>
                  <a:pt x="248281" y="83228"/>
                  <a:pt x="250390" y="82418"/>
                </a:cubicBezTo>
                <a:cubicBezTo>
                  <a:pt x="253066" y="81425"/>
                  <a:pt x="255212" y="80010"/>
                  <a:pt x="256828" y="78174"/>
                </a:cubicBezTo>
                <a:cubicBezTo>
                  <a:pt x="258441" y="76345"/>
                  <a:pt x="259250" y="73253"/>
                  <a:pt x="259250" y="68904"/>
                </a:cubicBezTo>
                <a:cubicBezTo>
                  <a:pt x="259250" y="65859"/>
                  <a:pt x="258570" y="63402"/>
                  <a:pt x="257203" y="61534"/>
                </a:cubicBezTo>
                <a:cubicBezTo>
                  <a:pt x="255831" y="59670"/>
                  <a:pt x="254124" y="58208"/>
                  <a:pt x="252072" y="57153"/>
                </a:cubicBezTo>
                <a:cubicBezTo>
                  <a:pt x="249955" y="56034"/>
                  <a:pt x="247659" y="55274"/>
                  <a:pt x="245170" y="54871"/>
                </a:cubicBezTo>
                <a:cubicBezTo>
                  <a:pt x="242687" y="54464"/>
                  <a:pt x="240296" y="54266"/>
                  <a:pt x="237996" y="54266"/>
                </a:cubicBezTo>
                <a:cubicBezTo>
                  <a:pt x="232088" y="54266"/>
                  <a:pt x="226419" y="55086"/>
                  <a:pt x="220979" y="56732"/>
                </a:cubicBezTo>
                <a:cubicBezTo>
                  <a:pt x="215539" y="58377"/>
                  <a:pt x="210863" y="60818"/>
                  <a:pt x="206946" y="64054"/>
                </a:cubicBezTo>
                <a:lnTo>
                  <a:pt x="205826" y="64054"/>
                </a:lnTo>
                <a:lnTo>
                  <a:pt x="205826" y="45126"/>
                </a:lnTo>
                <a:cubicBezTo>
                  <a:pt x="210305" y="43570"/>
                  <a:pt x="215262" y="42206"/>
                  <a:pt x="220701" y="41021"/>
                </a:cubicBezTo>
                <a:cubicBezTo>
                  <a:pt x="226141" y="39844"/>
                  <a:pt x="231592" y="39255"/>
                  <a:pt x="237061" y="39255"/>
                </a:cubicBezTo>
                <a:cubicBezTo>
                  <a:pt x="241474" y="39255"/>
                  <a:pt x="245967" y="39704"/>
                  <a:pt x="250535" y="40605"/>
                </a:cubicBezTo>
                <a:cubicBezTo>
                  <a:pt x="255103" y="41504"/>
                  <a:pt x="259438" y="43042"/>
                  <a:pt x="263539" y="45222"/>
                </a:cubicBezTo>
                <a:cubicBezTo>
                  <a:pt x="267393" y="47333"/>
                  <a:pt x="270627" y="50241"/>
                  <a:pt x="273236" y="53938"/>
                </a:cubicBezTo>
                <a:cubicBezTo>
                  <a:pt x="275846" y="57635"/>
                  <a:pt x="277149" y="62158"/>
                  <a:pt x="277149" y="67503"/>
                </a:cubicBezTo>
                <a:cubicBezTo>
                  <a:pt x="277149" y="73159"/>
                  <a:pt x="275551" y="78117"/>
                  <a:pt x="272351" y="82371"/>
                </a:cubicBezTo>
                <a:cubicBezTo>
                  <a:pt x="269147" y="86633"/>
                  <a:pt x="264906" y="89441"/>
                  <a:pt x="259625" y="90813"/>
                </a:cubicBezTo>
                <a:lnTo>
                  <a:pt x="259625" y="91462"/>
                </a:lnTo>
                <a:cubicBezTo>
                  <a:pt x="265403" y="93452"/>
                  <a:pt x="270144" y="96497"/>
                  <a:pt x="273841" y="100598"/>
                </a:cubicBezTo>
                <a:cubicBezTo>
                  <a:pt x="277538" y="104702"/>
                  <a:pt x="279388" y="110203"/>
                  <a:pt x="279388" y="117104"/>
                </a:cubicBezTo>
                <a:close/>
                <a:moveTo>
                  <a:pt x="383439" y="93888"/>
                </a:moveTo>
                <a:cubicBezTo>
                  <a:pt x="383439" y="111416"/>
                  <a:pt x="379213" y="124948"/>
                  <a:pt x="370761" y="134488"/>
                </a:cubicBezTo>
                <a:cubicBezTo>
                  <a:pt x="362304" y="144032"/>
                  <a:pt x="351059" y="148802"/>
                  <a:pt x="337007" y="148802"/>
                </a:cubicBezTo>
                <a:cubicBezTo>
                  <a:pt x="322524" y="148802"/>
                  <a:pt x="311137" y="143877"/>
                  <a:pt x="302839" y="134025"/>
                </a:cubicBezTo>
                <a:cubicBezTo>
                  <a:pt x="294542" y="124174"/>
                  <a:pt x="290394" y="110794"/>
                  <a:pt x="290394" y="93888"/>
                </a:cubicBezTo>
                <a:cubicBezTo>
                  <a:pt x="290394" y="76482"/>
                  <a:pt x="294664" y="62964"/>
                  <a:pt x="303209" y="53330"/>
                </a:cubicBezTo>
                <a:cubicBezTo>
                  <a:pt x="311757" y="43693"/>
                  <a:pt x="323021" y="38880"/>
                  <a:pt x="337007" y="38880"/>
                </a:cubicBezTo>
                <a:cubicBezTo>
                  <a:pt x="351059" y="38880"/>
                  <a:pt x="362304" y="43678"/>
                  <a:pt x="370761" y="53283"/>
                </a:cubicBezTo>
                <a:cubicBezTo>
                  <a:pt x="379213" y="62884"/>
                  <a:pt x="383439" y="76420"/>
                  <a:pt x="383439" y="93888"/>
                </a:cubicBezTo>
                <a:close/>
                <a:moveTo>
                  <a:pt x="365350" y="93888"/>
                </a:moveTo>
                <a:cubicBezTo>
                  <a:pt x="365350" y="80399"/>
                  <a:pt x="362895" y="70376"/>
                  <a:pt x="357988" y="63816"/>
                </a:cubicBezTo>
                <a:cubicBezTo>
                  <a:pt x="353078" y="57261"/>
                  <a:pt x="346082" y="53985"/>
                  <a:pt x="337007" y="53985"/>
                </a:cubicBezTo>
                <a:cubicBezTo>
                  <a:pt x="327873" y="53985"/>
                  <a:pt x="320832" y="57261"/>
                  <a:pt x="315889" y="63816"/>
                </a:cubicBezTo>
                <a:cubicBezTo>
                  <a:pt x="310946" y="70376"/>
                  <a:pt x="308477" y="80399"/>
                  <a:pt x="308477" y="93888"/>
                </a:cubicBezTo>
                <a:cubicBezTo>
                  <a:pt x="308477" y="106942"/>
                  <a:pt x="310946" y="116842"/>
                  <a:pt x="315889" y="123584"/>
                </a:cubicBezTo>
                <a:cubicBezTo>
                  <a:pt x="320832" y="130326"/>
                  <a:pt x="327873" y="133699"/>
                  <a:pt x="337007" y="133699"/>
                </a:cubicBezTo>
                <a:cubicBezTo>
                  <a:pt x="346022" y="133699"/>
                  <a:pt x="352997" y="130389"/>
                  <a:pt x="357940" y="123768"/>
                </a:cubicBezTo>
                <a:cubicBezTo>
                  <a:pt x="362881" y="117151"/>
                  <a:pt x="365350" y="107193"/>
                  <a:pt x="365350" y="93888"/>
                </a:cubicBezTo>
                <a:close/>
                <a:moveTo>
                  <a:pt x="483664" y="145912"/>
                </a:moveTo>
                <a:lnTo>
                  <a:pt x="466135" y="145912"/>
                </a:lnTo>
                <a:lnTo>
                  <a:pt x="466135" y="56876"/>
                </a:lnTo>
                <a:lnTo>
                  <a:pt x="418961" y="56876"/>
                </a:lnTo>
                <a:lnTo>
                  <a:pt x="418961" y="145912"/>
                </a:lnTo>
                <a:lnTo>
                  <a:pt x="401433" y="145912"/>
                </a:lnTo>
                <a:lnTo>
                  <a:pt x="401433" y="41771"/>
                </a:lnTo>
                <a:lnTo>
                  <a:pt x="483664" y="41771"/>
                </a:lnTo>
                <a:close/>
                <a:moveTo>
                  <a:pt x="567202" y="120272"/>
                </a:moveTo>
                <a:lnTo>
                  <a:pt x="567202" y="91372"/>
                </a:lnTo>
                <a:cubicBezTo>
                  <a:pt x="563036" y="91746"/>
                  <a:pt x="557770" y="92257"/>
                  <a:pt x="551398" y="92908"/>
                </a:cubicBezTo>
                <a:cubicBezTo>
                  <a:pt x="545025" y="93560"/>
                  <a:pt x="539882" y="94478"/>
                  <a:pt x="535965" y="95663"/>
                </a:cubicBezTo>
                <a:cubicBezTo>
                  <a:pt x="531306" y="97092"/>
                  <a:pt x="527454" y="99280"/>
                  <a:pt x="524408" y="102229"/>
                </a:cubicBezTo>
                <a:cubicBezTo>
                  <a:pt x="521363" y="105184"/>
                  <a:pt x="519840" y="109299"/>
                  <a:pt x="519840" y="114587"/>
                </a:cubicBezTo>
                <a:cubicBezTo>
                  <a:pt x="519840" y="120552"/>
                  <a:pt x="521518" y="125060"/>
                  <a:pt x="524877" y="128105"/>
                </a:cubicBezTo>
                <a:cubicBezTo>
                  <a:pt x="528228" y="131152"/>
                  <a:pt x="533142" y="132674"/>
                  <a:pt x="539604" y="132674"/>
                </a:cubicBezTo>
                <a:cubicBezTo>
                  <a:pt x="545137" y="132674"/>
                  <a:pt x="550141" y="131479"/>
                  <a:pt x="554617" y="129084"/>
                </a:cubicBezTo>
                <a:cubicBezTo>
                  <a:pt x="559095" y="126690"/>
                  <a:pt x="563288" y="123753"/>
                  <a:pt x="567202" y="120272"/>
                </a:cubicBezTo>
                <a:close/>
                <a:moveTo>
                  <a:pt x="567202" y="134816"/>
                </a:moveTo>
                <a:cubicBezTo>
                  <a:pt x="565769" y="135875"/>
                  <a:pt x="563861" y="137351"/>
                  <a:pt x="561467" y="139244"/>
                </a:cubicBezTo>
                <a:cubicBezTo>
                  <a:pt x="559073" y="141142"/>
                  <a:pt x="556761" y="142647"/>
                  <a:pt x="554522" y="143769"/>
                </a:cubicBezTo>
                <a:cubicBezTo>
                  <a:pt x="551412" y="145386"/>
                  <a:pt x="548414" y="146628"/>
                  <a:pt x="545526" y="147503"/>
                </a:cubicBezTo>
                <a:cubicBezTo>
                  <a:pt x="542635" y="148367"/>
                  <a:pt x="538581" y="148802"/>
                  <a:pt x="533358" y="148802"/>
                </a:cubicBezTo>
                <a:cubicBezTo>
                  <a:pt x="529070" y="148802"/>
                  <a:pt x="524999" y="147996"/>
                  <a:pt x="521147" y="146379"/>
                </a:cubicBezTo>
                <a:cubicBezTo>
                  <a:pt x="517291" y="144763"/>
                  <a:pt x="513904" y="142492"/>
                  <a:pt x="510981" y="139572"/>
                </a:cubicBezTo>
                <a:cubicBezTo>
                  <a:pt x="508186" y="136713"/>
                  <a:pt x="505947" y="133185"/>
                  <a:pt x="504270" y="128988"/>
                </a:cubicBezTo>
                <a:cubicBezTo>
                  <a:pt x="502592" y="124794"/>
                  <a:pt x="501754" y="120366"/>
                  <a:pt x="501754" y="115704"/>
                </a:cubicBezTo>
                <a:cubicBezTo>
                  <a:pt x="501754" y="108496"/>
                  <a:pt x="503276" y="102358"/>
                  <a:pt x="506322" y="97294"/>
                </a:cubicBezTo>
                <a:cubicBezTo>
                  <a:pt x="509367" y="92228"/>
                  <a:pt x="514181" y="88203"/>
                  <a:pt x="520768" y="85218"/>
                </a:cubicBezTo>
                <a:cubicBezTo>
                  <a:pt x="526615" y="82548"/>
                  <a:pt x="533512" y="80697"/>
                  <a:pt x="541473" y="79671"/>
                </a:cubicBezTo>
                <a:cubicBezTo>
                  <a:pt x="549425" y="78645"/>
                  <a:pt x="558003" y="77882"/>
                  <a:pt x="567202" y="77385"/>
                </a:cubicBezTo>
                <a:lnTo>
                  <a:pt x="567202" y="74030"/>
                </a:lnTo>
                <a:cubicBezTo>
                  <a:pt x="567202" y="69930"/>
                  <a:pt x="566579" y="66618"/>
                  <a:pt x="565336" y="64101"/>
                </a:cubicBezTo>
                <a:cubicBezTo>
                  <a:pt x="564092" y="61581"/>
                  <a:pt x="562356" y="59644"/>
                  <a:pt x="560113" y="58273"/>
                </a:cubicBezTo>
                <a:cubicBezTo>
                  <a:pt x="557878" y="56844"/>
                  <a:pt x="555146" y="55893"/>
                  <a:pt x="551913" y="55426"/>
                </a:cubicBezTo>
                <a:cubicBezTo>
                  <a:pt x="548677" y="54961"/>
                  <a:pt x="545353" y="54727"/>
                  <a:pt x="541933" y="54727"/>
                </a:cubicBezTo>
                <a:cubicBezTo>
                  <a:pt x="537894" y="54727"/>
                  <a:pt x="533142" y="55332"/>
                  <a:pt x="527669" y="56548"/>
                </a:cubicBezTo>
                <a:cubicBezTo>
                  <a:pt x="522198" y="57761"/>
                  <a:pt x="516734" y="59515"/>
                  <a:pt x="511261" y="61819"/>
                </a:cubicBezTo>
                <a:lnTo>
                  <a:pt x="510239" y="61819"/>
                </a:lnTo>
                <a:lnTo>
                  <a:pt x="510239" y="44006"/>
                </a:lnTo>
                <a:cubicBezTo>
                  <a:pt x="513469" y="43074"/>
                  <a:pt x="518097" y="42047"/>
                  <a:pt x="524128" y="40932"/>
                </a:cubicBezTo>
                <a:cubicBezTo>
                  <a:pt x="530158" y="39812"/>
                  <a:pt x="536122" y="39255"/>
                  <a:pt x="542027" y="39255"/>
                </a:cubicBezTo>
                <a:cubicBezTo>
                  <a:pt x="549177" y="39255"/>
                  <a:pt x="555207" y="39812"/>
                  <a:pt x="560117" y="40932"/>
                </a:cubicBezTo>
                <a:cubicBezTo>
                  <a:pt x="565028" y="42047"/>
                  <a:pt x="569441" y="44067"/>
                  <a:pt x="573354" y="46990"/>
                </a:cubicBezTo>
                <a:cubicBezTo>
                  <a:pt x="577145" y="49853"/>
                  <a:pt x="579975" y="53550"/>
                  <a:pt x="581843" y="58086"/>
                </a:cubicBezTo>
                <a:cubicBezTo>
                  <a:pt x="583705" y="62621"/>
                  <a:pt x="584636" y="68155"/>
                  <a:pt x="584636" y="74681"/>
                </a:cubicBezTo>
                <a:lnTo>
                  <a:pt x="584636" y="145912"/>
                </a:lnTo>
                <a:lnTo>
                  <a:pt x="567202" y="145912"/>
                </a:lnTo>
                <a:close/>
                <a:moveTo>
                  <a:pt x="650643" y="148243"/>
                </a:moveTo>
                <a:cubicBezTo>
                  <a:pt x="643496" y="148243"/>
                  <a:pt x="636938" y="147142"/>
                  <a:pt x="630972" y="144933"/>
                </a:cubicBezTo>
                <a:cubicBezTo>
                  <a:pt x="625004" y="142729"/>
                  <a:pt x="619877" y="139384"/>
                  <a:pt x="615589" y="134910"/>
                </a:cubicBezTo>
                <a:cubicBezTo>
                  <a:pt x="611298" y="130434"/>
                  <a:pt x="607975" y="124794"/>
                  <a:pt x="605614" y="117990"/>
                </a:cubicBezTo>
                <a:cubicBezTo>
                  <a:pt x="603249" y="111186"/>
                  <a:pt x="602071" y="103183"/>
                  <a:pt x="602071" y="93981"/>
                </a:cubicBezTo>
                <a:cubicBezTo>
                  <a:pt x="602071" y="84845"/>
                  <a:pt x="603296" y="76950"/>
                  <a:pt x="605751" y="70297"/>
                </a:cubicBezTo>
                <a:cubicBezTo>
                  <a:pt x="608206" y="63647"/>
                  <a:pt x="611486" y="58053"/>
                  <a:pt x="615589" y="53517"/>
                </a:cubicBezTo>
                <a:cubicBezTo>
                  <a:pt x="619690" y="48982"/>
                  <a:pt x="624801" y="45483"/>
                  <a:pt x="630926" y="43026"/>
                </a:cubicBezTo>
                <a:cubicBezTo>
                  <a:pt x="637046" y="40572"/>
                  <a:pt x="643619" y="39347"/>
                  <a:pt x="650643" y="39347"/>
                </a:cubicBezTo>
                <a:cubicBezTo>
                  <a:pt x="656360" y="39347"/>
                  <a:pt x="661878" y="40154"/>
                  <a:pt x="667196" y="41771"/>
                </a:cubicBezTo>
                <a:cubicBezTo>
                  <a:pt x="672509" y="43387"/>
                  <a:pt x="677246" y="45252"/>
                  <a:pt x="681412" y="47365"/>
                </a:cubicBezTo>
                <a:lnTo>
                  <a:pt x="681412" y="67038"/>
                </a:lnTo>
                <a:lnTo>
                  <a:pt x="680386" y="67038"/>
                </a:lnTo>
                <a:cubicBezTo>
                  <a:pt x="679140" y="65980"/>
                  <a:pt x="677542" y="64771"/>
                  <a:pt x="675587" y="63402"/>
                </a:cubicBezTo>
                <a:cubicBezTo>
                  <a:pt x="673628" y="62035"/>
                  <a:pt x="671249" y="60635"/>
                  <a:pt x="668452" y="59205"/>
                </a:cubicBezTo>
                <a:cubicBezTo>
                  <a:pt x="666026" y="57963"/>
                  <a:pt x="663171" y="56876"/>
                  <a:pt x="659877" y="55944"/>
                </a:cubicBezTo>
                <a:cubicBezTo>
                  <a:pt x="656579" y="55008"/>
                  <a:pt x="653411" y="54543"/>
                  <a:pt x="650362" y="54543"/>
                </a:cubicBezTo>
                <a:cubicBezTo>
                  <a:pt x="641290" y="54543"/>
                  <a:pt x="634006" y="57978"/>
                  <a:pt x="628503" y="64843"/>
                </a:cubicBezTo>
                <a:cubicBezTo>
                  <a:pt x="623002" y="71712"/>
                  <a:pt x="620251" y="81425"/>
                  <a:pt x="620251" y="93981"/>
                </a:cubicBezTo>
                <a:cubicBezTo>
                  <a:pt x="620251" y="106290"/>
                  <a:pt x="622908" y="115876"/>
                  <a:pt x="628221" y="122742"/>
                </a:cubicBezTo>
                <a:cubicBezTo>
                  <a:pt x="633536" y="129614"/>
                  <a:pt x="640915" y="133048"/>
                  <a:pt x="650362" y="133048"/>
                </a:cubicBezTo>
                <a:cubicBezTo>
                  <a:pt x="656078" y="133048"/>
                  <a:pt x="661519" y="131868"/>
                  <a:pt x="666681" y="129506"/>
                </a:cubicBezTo>
                <a:cubicBezTo>
                  <a:pt x="671840" y="127141"/>
                  <a:pt x="676408" y="124096"/>
                  <a:pt x="680386" y="120366"/>
                </a:cubicBezTo>
                <a:lnTo>
                  <a:pt x="681412" y="120366"/>
                </a:lnTo>
                <a:lnTo>
                  <a:pt x="681412" y="140035"/>
                </a:lnTo>
                <a:cubicBezTo>
                  <a:pt x="679673" y="140846"/>
                  <a:pt x="677495" y="141825"/>
                  <a:pt x="674885" y="142974"/>
                </a:cubicBezTo>
                <a:cubicBezTo>
                  <a:pt x="672275" y="144129"/>
                  <a:pt x="669913" y="144978"/>
                  <a:pt x="667800" y="145537"/>
                </a:cubicBezTo>
                <a:cubicBezTo>
                  <a:pt x="664815" y="146408"/>
                  <a:pt x="662145" y="147081"/>
                  <a:pt x="659778" y="147546"/>
                </a:cubicBezTo>
                <a:cubicBezTo>
                  <a:pt x="657418" y="148014"/>
                  <a:pt x="654373" y="148243"/>
                  <a:pt x="650643" y="148243"/>
                </a:cubicBezTo>
                <a:close/>
                <a:moveTo>
                  <a:pt x="742573" y="148337"/>
                </a:moveTo>
                <a:cubicBezTo>
                  <a:pt x="725976" y="148337"/>
                  <a:pt x="713092" y="143661"/>
                  <a:pt x="703926" y="134305"/>
                </a:cubicBezTo>
                <a:cubicBezTo>
                  <a:pt x="694757" y="124948"/>
                  <a:pt x="690173" y="111665"/>
                  <a:pt x="690173" y="94446"/>
                </a:cubicBezTo>
                <a:cubicBezTo>
                  <a:pt x="690173" y="77479"/>
                  <a:pt x="694620" y="63975"/>
                  <a:pt x="703508" y="53938"/>
                </a:cubicBezTo>
                <a:cubicBezTo>
                  <a:pt x="712394" y="43898"/>
                  <a:pt x="724018" y="38880"/>
                  <a:pt x="738374" y="38880"/>
                </a:cubicBezTo>
                <a:cubicBezTo>
                  <a:pt x="744840" y="38880"/>
                  <a:pt x="750561" y="39812"/>
                  <a:pt x="755531" y="41673"/>
                </a:cubicBezTo>
                <a:cubicBezTo>
                  <a:pt x="760504" y="43542"/>
                  <a:pt x="764856" y="46462"/>
                  <a:pt x="768582" y="50440"/>
                </a:cubicBezTo>
                <a:cubicBezTo>
                  <a:pt x="772312" y="54421"/>
                  <a:pt x="775170" y="59285"/>
                  <a:pt x="777161" y="65033"/>
                </a:cubicBezTo>
                <a:cubicBezTo>
                  <a:pt x="779149" y="70780"/>
                  <a:pt x="780146" y="77821"/>
                  <a:pt x="780146" y="86151"/>
                </a:cubicBezTo>
                <a:lnTo>
                  <a:pt x="780146" y="95663"/>
                </a:lnTo>
                <a:lnTo>
                  <a:pt x="707980" y="95663"/>
                </a:lnTo>
                <a:cubicBezTo>
                  <a:pt x="707980" y="107780"/>
                  <a:pt x="711026" y="117043"/>
                  <a:pt x="717117" y="123444"/>
                </a:cubicBezTo>
                <a:cubicBezTo>
                  <a:pt x="723208" y="129848"/>
                  <a:pt x="731631" y="133048"/>
                  <a:pt x="742384" y="133048"/>
                </a:cubicBezTo>
                <a:cubicBezTo>
                  <a:pt x="746237" y="133048"/>
                  <a:pt x="750017" y="132612"/>
                  <a:pt x="753715" y="131741"/>
                </a:cubicBezTo>
                <a:cubicBezTo>
                  <a:pt x="757411" y="130870"/>
                  <a:pt x="760753" y="129751"/>
                  <a:pt x="763737" y="128383"/>
                </a:cubicBezTo>
                <a:cubicBezTo>
                  <a:pt x="766905" y="126953"/>
                  <a:pt x="769576" y="125571"/>
                  <a:pt x="771757" y="124235"/>
                </a:cubicBezTo>
                <a:cubicBezTo>
                  <a:pt x="773928" y="122897"/>
                  <a:pt x="775733" y="121639"/>
                  <a:pt x="777161" y="120460"/>
                </a:cubicBezTo>
                <a:lnTo>
                  <a:pt x="778188" y="120460"/>
                </a:lnTo>
                <a:lnTo>
                  <a:pt x="778188" y="139572"/>
                </a:lnTo>
                <a:cubicBezTo>
                  <a:pt x="776135" y="140382"/>
                  <a:pt x="773586" y="141389"/>
                  <a:pt x="770541" y="142600"/>
                </a:cubicBezTo>
                <a:cubicBezTo>
                  <a:pt x="767495" y="143816"/>
                  <a:pt x="764762" y="144763"/>
                  <a:pt x="762337" y="145447"/>
                </a:cubicBezTo>
                <a:cubicBezTo>
                  <a:pt x="758920" y="146379"/>
                  <a:pt x="755828" y="147095"/>
                  <a:pt x="753063" y="147592"/>
                </a:cubicBezTo>
                <a:cubicBezTo>
                  <a:pt x="750294" y="148090"/>
                  <a:pt x="746799" y="148337"/>
                  <a:pt x="742573" y="148337"/>
                </a:cubicBezTo>
                <a:close/>
                <a:moveTo>
                  <a:pt x="763082" y="82234"/>
                </a:moveTo>
                <a:cubicBezTo>
                  <a:pt x="762959" y="77511"/>
                  <a:pt x="762401" y="73439"/>
                  <a:pt x="761404" y="70019"/>
                </a:cubicBezTo>
                <a:cubicBezTo>
                  <a:pt x="760409" y="66603"/>
                  <a:pt x="758981" y="63712"/>
                  <a:pt x="757113" y="61351"/>
                </a:cubicBezTo>
                <a:cubicBezTo>
                  <a:pt x="755064" y="58742"/>
                  <a:pt x="752436" y="56750"/>
                  <a:pt x="749239" y="55382"/>
                </a:cubicBezTo>
                <a:cubicBezTo>
                  <a:pt x="746036" y="54015"/>
                  <a:pt x="742072" y="53334"/>
                  <a:pt x="737349" y="53334"/>
                </a:cubicBezTo>
                <a:cubicBezTo>
                  <a:pt x="732687" y="53334"/>
                  <a:pt x="728727" y="54029"/>
                  <a:pt x="725464" y="55429"/>
                </a:cubicBezTo>
                <a:cubicBezTo>
                  <a:pt x="722199" y="56829"/>
                  <a:pt x="719230" y="58863"/>
                  <a:pt x="716559" y="61534"/>
                </a:cubicBezTo>
                <a:cubicBezTo>
                  <a:pt x="713948" y="64271"/>
                  <a:pt x="711958" y="67297"/>
                  <a:pt x="710590" y="70625"/>
                </a:cubicBezTo>
                <a:cubicBezTo>
                  <a:pt x="709223" y="73955"/>
                  <a:pt x="708354" y="77821"/>
                  <a:pt x="707980" y="82234"/>
                </a:cubicBezTo>
                <a:close/>
                <a:moveTo>
                  <a:pt x="880092" y="145912"/>
                </a:moveTo>
                <a:lnTo>
                  <a:pt x="862564" y="145912"/>
                </a:lnTo>
                <a:lnTo>
                  <a:pt x="862564" y="99015"/>
                </a:lnTo>
                <a:lnTo>
                  <a:pt x="815389" y="99015"/>
                </a:lnTo>
                <a:lnTo>
                  <a:pt x="815389" y="145912"/>
                </a:lnTo>
                <a:lnTo>
                  <a:pt x="797857" y="145912"/>
                </a:lnTo>
                <a:lnTo>
                  <a:pt x="797857" y="41771"/>
                </a:lnTo>
                <a:lnTo>
                  <a:pt x="815389" y="41771"/>
                </a:lnTo>
                <a:lnTo>
                  <a:pt x="815389" y="83912"/>
                </a:lnTo>
                <a:lnTo>
                  <a:pt x="862564" y="83912"/>
                </a:lnTo>
                <a:lnTo>
                  <a:pt x="862564" y="41771"/>
                </a:lnTo>
                <a:lnTo>
                  <a:pt x="880092" y="4177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8582951" y="4882599"/>
            <a:ext cx="299933" cy="129128"/>
          </a:xfrm>
          <a:custGeom>
            <a:avLst/>
            <a:gdLst/>
            <a:ahLst/>
            <a:cxnLst/>
            <a:rect l="l" t="t" r="r" b="b"/>
            <a:pathLst>
              <a:path w="299933" h="129128">
                <a:moveTo>
                  <a:pt x="101253" y="129128"/>
                </a:moveTo>
                <a:lnTo>
                  <a:pt x="84942" y="129128"/>
                </a:lnTo>
                <a:lnTo>
                  <a:pt x="84942" y="103860"/>
                </a:lnTo>
                <a:lnTo>
                  <a:pt x="16318" y="103860"/>
                </a:lnTo>
                <a:lnTo>
                  <a:pt x="16318" y="129128"/>
                </a:lnTo>
                <a:lnTo>
                  <a:pt x="0" y="129128"/>
                </a:lnTo>
                <a:lnTo>
                  <a:pt x="0" y="89222"/>
                </a:lnTo>
                <a:lnTo>
                  <a:pt x="6901" y="89222"/>
                </a:lnTo>
                <a:cubicBezTo>
                  <a:pt x="12809" y="79527"/>
                  <a:pt x="17644" y="66863"/>
                  <a:pt x="21402" y="51231"/>
                </a:cubicBezTo>
                <a:cubicBezTo>
                  <a:pt x="25160" y="35596"/>
                  <a:pt x="27040" y="18525"/>
                  <a:pt x="27040" y="0"/>
                </a:cubicBezTo>
                <a:lnTo>
                  <a:pt x="90904" y="0"/>
                </a:lnTo>
                <a:lnTo>
                  <a:pt x="90904" y="89222"/>
                </a:lnTo>
                <a:lnTo>
                  <a:pt x="101253" y="89222"/>
                </a:lnTo>
                <a:close/>
                <a:moveTo>
                  <a:pt x="73380" y="89222"/>
                </a:moveTo>
                <a:lnTo>
                  <a:pt x="73380" y="14730"/>
                </a:lnTo>
                <a:lnTo>
                  <a:pt x="43546" y="14730"/>
                </a:lnTo>
                <a:cubicBezTo>
                  <a:pt x="42736" y="30269"/>
                  <a:pt x="40608" y="44456"/>
                  <a:pt x="37155" y="57290"/>
                </a:cubicBezTo>
                <a:cubicBezTo>
                  <a:pt x="33707" y="70124"/>
                  <a:pt x="29372" y="80769"/>
                  <a:pt x="24149" y="89222"/>
                </a:cubicBezTo>
                <a:close/>
                <a:moveTo>
                  <a:pt x="199152" y="104141"/>
                </a:moveTo>
                <a:lnTo>
                  <a:pt x="181624" y="104141"/>
                </a:lnTo>
                <a:lnTo>
                  <a:pt x="181624" y="14730"/>
                </a:lnTo>
                <a:lnTo>
                  <a:pt x="145821" y="14730"/>
                </a:lnTo>
                <a:cubicBezTo>
                  <a:pt x="145635" y="19889"/>
                  <a:pt x="145450" y="24847"/>
                  <a:pt x="145264" y="29598"/>
                </a:cubicBezTo>
                <a:cubicBezTo>
                  <a:pt x="145076" y="34358"/>
                  <a:pt x="144893" y="38663"/>
                  <a:pt x="144702" y="42515"/>
                </a:cubicBezTo>
                <a:cubicBezTo>
                  <a:pt x="144328" y="52271"/>
                  <a:pt x="143694" y="60444"/>
                  <a:pt x="142794" y="67031"/>
                </a:cubicBezTo>
                <a:cubicBezTo>
                  <a:pt x="141891" y="73619"/>
                  <a:pt x="140757" y="78905"/>
                  <a:pt x="139385" y="82886"/>
                </a:cubicBezTo>
                <a:cubicBezTo>
                  <a:pt x="138017" y="86987"/>
                  <a:pt x="136516" y="90187"/>
                  <a:pt x="134866" y="92487"/>
                </a:cubicBezTo>
                <a:cubicBezTo>
                  <a:pt x="133222" y="94787"/>
                  <a:pt x="131371" y="96871"/>
                  <a:pt x="129319" y="98733"/>
                </a:cubicBezTo>
                <a:cubicBezTo>
                  <a:pt x="127202" y="100597"/>
                  <a:pt x="124938" y="101998"/>
                  <a:pt x="122511" y="102927"/>
                </a:cubicBezTo>
                <a:cubicBezTo>
                  <a:pt x="120088" y="103860"/>
                  <a:pt x="117353" y="104327"/>
                  <a:pt x="114307" y="104327"/>
                </a:cubicBezTo>
                <a:cubicBezTo>
                  <a:pt x="113313" y="104327"/>
                  <a:pt x="112043" y="104296"/>
                  <a:pt x="110487" y="104233"/>
                </a:cubicBezTo>
                <a:cubicBezTo>
                  <a:pt x="108936" y="104172"/>
                  <a:pt x="107844" y="104141"/>
                  <a:pt x="107222" y="104141"/>
                </a:cubicBezTo>
                <a:lnTo>
                  <a:pt x="107222" y="88851"/>
                </a:lnTo>
                <a:lnTo>
                  <a:pt x="108154" y="88851"/>
                </a:lnTo>
                <a:cubicBezTo>
                  <a:pt x="108590" y="88851"/>
                  <a:pt x="109043" y="88883"/>
                  <a:pt x="109508" y="88945"/>
                </a:cubicBezTo>
                <a:cubicBezTo>
                  <a:pt x="109977" y="89006"/>
                  <a:pt x="110521" y="89038"/>
                  <a:pt x="111138" y="89038"/>
                </a:cubicBezTo>
                <a:cubicBezTo>
                  <a:pt x="112634" y="89038"/>
                  <a:pt x="114088" y="88822"/>
                  <a:pt x="115520" y="88386"/>
                </a:cubicBezTo>
                <a:cubicBezTo>
                  <a:pt x="116949" y="87951"/>
                  <a:pt x="118220" y="87144"/>
                  <a:pt x="119343" y="85961"/>
                </a:cubicBezTo>
                <a:cubicBezTo>
                  <a:pt x="122451" y="82915"/>
                  <a:pt x="124717" y="77583"/>
                  <a:pt x="126148" y="69969"/>
                </a:cubicBezTo>
                <a:cubicBezTo>
                  <a:pt x="127576" y="62355"/>
                  <a:pt x="128603" y="51714"/>
                  <a:pt x="129225" y="38037"/>
                </a:cubicBezTo>
                <a:cubicBezTo>
                  <a:pt x="129474" y="32943"/>
                  <a:pt x="129704" y="26913"/>
                  <a:pt x="129923" y="19951"/>
                </a:cubicBezTo>
                <a:cubicBezTo>
                  <a:pt x="130140" y="12992"/>
                  <a:pt x="130341" y="6343"/>
                  <a:pt x="130532" y="0"/>
                </a:cubicBezTo>
                <a:lnTo>
                  <a:pt x="199152" y="0"/>
                </a:lnTo>
                <a:close/>
                <a:moveTo>
                  <a:pt x="299933" y="104141"/>
                </a:moveTo>
                <a:lnTo>
                  <a:pt x="282409" y="104141"/>
                </a:lnTo>
                <a:lnTo>
                  <a:pt x="282409" y="62838"/>
                </a:lnTo>
                <a:lnTo>
                  <a:pt x="265064" y="62838"/>
                </a:lnTo>
                <a:lnTo>
                  <a:pt x="234205" y="104141"/>
                </a:lnTo>
                <a:lnTo>
                  <a:pt x="213789" y="104141"/>
                </a:lnTo>
                <a:lnTo>
                  <a:pt x="247259" y="61253"/>
                </a:lnTo>
                <a:cubicBezTo>
                  <a:pt x="238619" y="58705"/>
                  <a:pt x="232293" y="54918"/>
                  <a:pt x="228286" y="49881"/>
                </a:cubicBezTo>
                <a:cubicBezTo>
                  <a:pt x="224280" y="44844"/>
                  <a:pt x="222275" y="38102"/>
                  <a:pt x="222275" y="29649"/>
                </a:cubicBezTo>
                <a:cubicBezTo>
                  <a:pt x="222275" y="24486"/>
                  <a:pt x="223408" y="19965"/>
                  <a:pt x="225676" y="16080"/>
                </a:cubicBezTo>
                <a:cubicBezTo>
                  <a:pt x="227945" y="12197"/>
                  <a:pt x="231006" y="8916"/>
                  <a:pt x="234860" y="6245"/>
                </a:cubicBezTo>
                <a:cubicBezTo>
                  <a:pt x="237967" y="4132"/>
                  <a:pt x="241884" y="2562"/>
                  <a:pt x="246607" y="1536"/>
                </a:cubicBezTo>
                <a:cubicBezTo>
                  <a:pt x="251330" y="514"/>
                  <a:pt x="256615" y="0"/>
                  <a:pt x="262454" y="0"/>
                </a:cubicBezTo>
                <a:lnTo>
                  <a:pt x="299933" y="0"/>
                </a:lnTo>
                <a:close/>
                <a:moveTo>
                  <a:pt x="282409" y="49042"/>
                </a:moveTo>
                <a:lnTo>
                  <a:pt x="282409" y="13986"/>
                </a:lnTo>
                <a:lnTo>
                  <a:pt x="263390" y="13986"/>
                </a:lnTo>
                <a:cubicBezTo>
                  <a:pt x="259348" y="13986"/>
                  <a:pt x="256165" y="14202"/>
                  <a:pt x="253832" y="14638"/>
                </a:cubicBezTo>
                <a:cubicBezTo>
                  <a:pt x="251499" y="15073"/>
                  <a:pt x="249250" y="15911"/>
                  <a:pt x="247074" y="17153"/>
                </a:cubicBezTo>
                <a:cubicBezTo>
                  <a:pt x="244836" y="18525"/>
                  <a:pt x="243140" y="20372"/>
                  <a:pt x="241992" y="22701"/>
                </a:cubicBezTo>
                <a:cubicBezTo>
                  <a:pt x="240840" y="25034"/>
                  <a:pt x="240267" y="27536"/>
                  <a:pt x="240267" y="30206"/>
                </a:cubicBezTo>
                <a:cubicBezTo>
                  <a:pt x="240267" y="33627"/>
                  <a:pt x="240656" y="36407"/>
                  <a:pt x="241433" y="38552"/>
                </a:cubicBezTo>
                <a:cubicBezTo>
                  <a:pt x="242208" y="40698"/>
                  <a:pt x="243623" y="42670"/>
                  <a:pt x="245675" y="44474"/>
                </a:cubicBezTo>
                <a:cubicBezTo>
                  <a:pt x="247850" y="46335"/>
                  <a:pt x="250506" y="47562"/>
                  <a:pt x="253648" y="48153"/>
                </a:cubicBezTo>
                <a:cubicBezTo>
                  <a:pt x="256784" y="48743"/>
                  <a:pt x="260219" y="49042"/>
                  <a:pt x="263948" y="4904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8958917" y="4879708"/>
            <a:ext cx="787633" cy="145443"/>
          </a:xfrm>
          <a:custGeom>
            <a:avLst/>
            <a:gdLst/>
            <a:ahLst/>
            <a:cxnLst/>
            <a:rect l="l" t="t" r="r" b="b"/>
            <a:pathLst>
              <a:path w="787633" h="145443">
                <a:moveTo>
                  <a:pt x="78689" y="78224"/>
                </a:moveTo>
                <a:cubicBezTo>
                  <a:pt x="78689" y="84064"/>
                  <a:pt x="77417" y="89007"/>
                  <a:pt x="74869" y="93045"/>
                </a:cubicBezTo>
                <a:cubicBezTo>
                  <a:pt x="72319" y="97084"/>
                  <a:pt x="69054" y="100284"/>
                  <a:pt x="65077" y="102650"/>
                </a:cubicBezTo>
                <a:cubicBezTo>
                  <a:pt x="61282" y="104950"/>
                  <a:pt x="56963" y="106657"/>
                  <a:pt x="52117" y="107780"/>
                </a:cubicBezTo>
                <a:cubicBezTo>
                  <a:pt x="47271" y="108900"/>
                  <a:pt x="42423" y="109457"/>
                  <a:pt x="37570" y="109457"/>
                </a:cubicBezTo>
                <a:cubicBezTo>
                  <a:pt x="30736" y="109457"/>
                  <a:pt x="24270" y="108792"/>
                  <a:pt x="18179" y="107452"/>
                </a:cubicBezTo>
                <a:cubicBezTo>
                  <a:pt x="12089" y="106113"/>
                  <a:pt x="6030" y="103986"/>
                  <a:pt x="0" y="101067"/>
                </a:cubicBezTo>
                <a:lnTo>
                  <a:pt x="0" y="81672"/>
                </a:lnTo>
                <a:lnTo>
                  <a:pt x="1116" y="81672"/>
                </a:lnTo>
                <a:cubicBezTo>
                  <a:pt x="5346" y="85586"/>
                  <a:pt x="10645" y="88679"/>
                  <a:pt x="17017" y="90950"/>
                </a:cubicBezTo>
                <a:cubicBezTo>
                  <a:pt x="23389" y="93218"/>
                  <a:pt x="29743" y="94352"/>
                  <a:pt x="36079" y="94352"/>
                </a:cubicBezTo>
                <a:cubicBezTo>
                  <a:pt x="38812" y="94352"/>
                  <a:pt x="41750" y="94057"/>
                  <a:pt x="44892" y="93467"/>
                </a:cubicBezTo>
                <a:cubicBezTo>
                  <a:pt x="48031" y="92876"/>
                  <a:pt x="50688" y="91958"/>
                  <a:pt x="52865" y="90716"/>
                </a:cubicBezTo>
                <a:cubicBezTo>
                  <a:pt x="55721" y="88978"/>
                  <a:pt x="57758" y="87113"/>
                  <a:pt x="58972" y="85126"/>
                </a:cubicBezTo>
                <a:cubicBezTo>
                  <a:pt x="60181" y="83134"/>
                  <a:pt x="60786" y="80399"/>
                  <a:pt x="60786" y="76918"/>
                </a:cubicBezTo>
                <a:cubicBezTo>
                  <a:pt x="60786" y="73188"/>
                  <a:pt x="60087" y="70189"/>
                  <a:pt x="58690" y="67917"/>
                </a:cubicBezTo>
                <a:cubicBezTo>
                  <a:pt x="57291" y="65653"/>
                  <a:pt x="55382" y="63961"/>
                  <a:pt x="52956" y="62841"/>
                </a:cubicBezTo>
                <a:cubicBezTo>
                  <a:pt x="50533" y="61718"/>
                  <a:pt x="47815" y="61023"/>
                  <a:pt x="44799" y="60739"/>
                </a:cubicBezTo>
                <a:cubicBezTo>
                  <a:pt x="41785" y="60462"/>
                  <a:pt x="38599" y="60325"/>
                  <a:pt x="35243" y="60325"/>
                </a:cubicBezTo>
                <a:lnTo>
                  <a:pt x="22932" y="60325"/>
                </a:lnTo>
                <a:lnTo>
                  <a:pt x="22932" y="45220"/>
                </a:lnTo>
                <a:lnTo>
                  <a:pt x="32353" y="45220"/>
                </a:lnTo>
                <a:cubicBezTo>
                  <a:pt x="34715" y="45220"/>
                  <a:pt x="37666" y="45143"/>
                  <a:pt x="41209" y="44985"/>
                </a:cubicBezTo>
                <a:cubicBezTo>
                  <a:pt x="44756" y="44831"/>
                  <a:pt x="47577" y="44348"/>
                  <a:pt x="49690" y="43538"/>
                </a:cubicBezTo>
                <a:cubicBezTo>
                  <a:pt x="52362" y="42545"/>
                  <a:pt x="54510" y="41130"/>
                  <a:pt x="56127" y="39294"/>
                </a:cubicBezTo>
                <a:cubicBezTo>
                  <a:pt x="57740" y="37465"/>
                  <a:pt x="58550" y="34373"/>
                  <a:pt x="58550" y="30024"/>
                </a:cubicBezTo>
                <a:cubicBezTo>
                  <a:pt x="58550" y="26979"/>
                  <a:pt x="57870" y="24522"/>
                  <a:pt x="56498" y="22654"/>
                </a:cubicBezTo>
                <a:cubicBezTo>
                  <a:pt x="55130" y="20790"/>
                  <a:pt x="53424" y="19328"/>
                  <a:pt x="51373" y="18273"/>
                </a:cubicBezTo>
                <a:cubicBezTo>
                  <a:pt x="49255" y="17154"/>
                  <a:pt x="46958" y="16394"/>
                  <a:pt x="44471" y="15991"/>
                </a:cubicBezTo>
                <a:cubicBezTo>
                  <a:pt x="41987" y="15584"/>
                  <a:pt x="39596" y="15386"/>
                  <a:pt x="37292" y="15386"/>
                </a:cubicBezTo>
                <a:cubicBezTo>
                  <a:pt x="31388" y="15386"/>
                  <a:pt x="25718" y="16206"/>
                  <a:pt x="20279" y="17852"/>
                </a:cubicBezTo>
                <a:cubicBezTo>
                  <a:pt x="14839" y="19497"/>
                  <a:pt x="10162" y="21938"/>
                  <a:pt x="6245" y="25174"/>
                </a:cubicBezTo>
                <a:lnTo>
                  <a:pt x="5127" y="25174"/>
                </a:lnTo>
                <a:lnTo>
                  <a:pt x="5127" y="6246"/>
                </a:lnTo>
                <a:cubicBezTo>
                  <a:pt x="9601" y="4690"/>
                  <a:pt x="14562" y="3326"/>
                  <a:pt x="20001" y="2141"/>
                </a:cubicBezTo>
                <a:cubicBezTo>
                  <a:pt x="25438" y="964"/>
                  <a:pt x="30891" y="375"/>
                  <a:pt x="36360" y="375"/>
                </a:cubicBezTo>
                <a:cubicBezTo>
                  <a:pt x="40773" y="375"/>
                  <a:pt x="45266" y="824"/>
                  <a:pt x="49835" y="1725"/>
                </a:cubicBezTo>
                <a:cubicBezTo>
                  <a:pt x="54403" y="2624"/>
                  <a:pt x="58737" y="4162"/>
                  <a:pt x="62838" y="6342"/>
                </a:cubicBezTo>
                <a:cubicBezTo>
                  <a:pt x="66693" y="8453"/>
                  <a:pt x="69926" y="11361"/>
                  <a:pt x="72536" y="15058"/>
                </a:cubicBezTo>
                <a:cubicBezTo>
                  <a:pt x="75147" y="18755"/>
                  <a:pt x="76450" y="23278"/>
                  <a:pt x="76450" y="28623"/>
                </a:cubicBezTo>
                <a:cubicBezTo>
                  <a:pt x="76450" y="34279"/>
                  <a:pt x="74851" y="39237"/>
                  <a:pt x="71650" y="43491"/>
                </a:cubicBezTo>
                <a:cubicBezTo>
                  <a:pt x="68446" y="47753"/>
                  <a:pt x="64206" y="50561"/>
                  <a:pt x="58925" y="51933"/>
                </a:cubicBezTo>
                <a:lnTo>
                  <a:pt x="58925" y="52582"/>
                </a:lnTo>
                <a:cubicBezTo>
                  <a:pt x="64702" y="54572"/>
                  <a:pt x="69444" y="57617"/>
                  <a:pt x="73142" y="61718"/>
                </a:cubicBezTo>
                <a:cubicBezTo>
                  <a:pt x="76838" y="65822"/>
                  <a:pt x="78689" y="71323"/>
                  <a:pt x="78689" y="78224"/>
                </a:cubicBezTo>
                <a:close/>
                <a:moveTo>
                  <a:pt x="186376" y="132019"/>
                </a:moveTo>
                <a:lnTo>
                  <a:pt x="170060" y="132019"/>
                </a:lnTo>
                <a:lnTo>
                  <a:pt x="170060" y="106751"/>
                </a:lnTo>
                <a:lnTo>
                  <a:pt x="101437" y="106751"/>
                </a:lnTo>
                <a:lnTo>
                  <a:pt x="101437" y="132019"/>
                </a:lnTo>
                <a:lnTo>
                  <a:pt x="85119" y="132019"/>
                </a:lnTo>
                <a:lnTo>
                  <a:pt x="85119" y="92113"/>
                </a:lnTo>
                <a:lnTo>
                  <a:pt x="92020" y="92113"/>
                </a:lnTo>
                <a:cubicBezTo>
                  <a:pt x="97927" y="82418"/>
                  <a:pt x="102762" y="69754"/>
                  <a:pt x="106521" y="54122"/>
                </a:cubicBezTo>
                <a:cubicBezTo>
                  <a:pt x="110279" y="38487"/>
                  <a:pt x="112158" y="21416"/>
                  <a:pt x="112158" y="2891"/>
                </a:cubicBezTo>
                <a:lnTo>
                  <a:pt x="176022" y="2891"/>
                </a:lnTo>
                <a:lnTo>
                  <a:pt x="176022" y="92113"/>
                </a:lnTo>
                <a:lnTo>
                  <a:pt x="186376" y="92113"/>
                </a:lnTo>
                <a:close/>
                <a:moveTo>
                  <a:pt x="158497" y="92113"/>
                </a:moveTo>
                <a:lnTo>
                  <a:pt x="158497" y="17621"/>
                </a:lnTo>
                <a:lnTo>
                  <a:pt x="128663" y="17621"/>
                </a:lnTo>
                <a:cubicBezTo>
                  <a:pt x="127854" y="33160"/>
                  <a:pt x="125725" y="47347"/>
                  <a:pt x="122274" y="60181"/>
                </a:cubicBezTo>
                <a:cubicBezTo>
                  <a:pt x="118824" y="73015"/>
                  <a:pt x="114490" y="83660"/>
                  <a:pt x="109267" y="92113"/>
                </a:cubicBezTo>
                <a:close/>
                <a:moveTo>
                  <a:pt x="289307" y="55008"/>
                </a:moveTo>
                <a:cubicBezTo>
                  <a:pt x="289307" y="72536"/>
                  <a:pt x="285080" y="86068"/>
                  <a:pt x="276627" y="95608"/>
                </a:cubicBezTo>
                <a:cubicBezTo>
                  <a:pt x="268172" y="105152"/>
                  <a:pt x="256920" y="109922"/>
                  <a:pt x="242874" y="109922"/>
                </a:cubicBezTo>
                <a:cubicBezTo>
                  <a:pt x="228391" y="109922"/>
                  <a:pt x="217004" y="104997"/>
                  <a:pt x="208706" y="95145"/>
                </a:cubicBezTo>
                <a:cubicBezTo>
                  <a:pt x="200408" y="85294"/>
                  <a:pt x="196258" y="71914"/>
                  <a:pt x="196258" y="55008"/>
                </a:cubicBezTo>
                <a:cubicBezTo>
                  <a:pt x="196258" y="37602"/>
                  <a:pt x="200530" y="24084"/>
                  <a:pt x="209077" y="14450"/>
                </a:cubicBezTo>
                <a:cubicBezTo>
                  <a:pt x="217623" y="4813"/>
                  <a:pt x="228888" y="0"/>
                  <a:pt x="242874" y="0"/>
                </a:cubicBezTo>
                <a:cubicBezTo>
                  <a:pt x="256920" y="0"/>
                  <a:pt x="268172" y="4798"/>
                  <a:pt x="276627" y="14403"/>
                </a:cubicBezTo>
                <a:cubicBezTo>
                  <a:pt x="285080" y="24004"/>
                  <a:pt x="289307" y="37540"/>
                  <a:pt x="289307" y="55008"/>
                </a:cubicBezTo>
                <a:close/>
                <a:moveTo>
                  <a:pt x="271217" y="55008"/>
                </a:moveTo>
                <a:cubicBezTo>
                  <a:pt x="271217" y="41519"/>
                  <a:pt x="268762" y="31496"/>
                  <a:pt x="263855" y="24936"/>
                </a:cubicBezTo>
                <a:cubicBezTo>
                  <a:pt x="258941" y="18381"/>
                  <a:pt x="251949" y="15105"/>
                  <a:pt x="242874" y="15105"/>
                </a:cubicBezTo>
                <a:cubicBezTo>
                  <a:pt x="233737" y="15105"/>
                  <a:pt x="226700" y="18381"/>
                  <a:pt x="221757" y="24936"/>
                </a:cubicBezTo>
                <a:cubicBezTo>
                  <a:pt x="216814" y="31496"/>
                  <a:pt x="214344" y="41519"/>
                  <a:pt x="214344" y="55008"/>
                </a:cubicBezTo>
                <a:cubicBezTo>
                  <a:pt x="214344" y="68062"/>
                  <a:pt x="216814" y="77962"/>
                  <a:pt x="221757" y="84704"/>
                </a:cubicBezTo>
                <a:cubicBezTo>
                  <a:pt x="226700" y="91446"/>
                  <a:pt x="233737" y="94819"/>
                  <a:pt x="242874" y="94819"/>
                </a:cubicBezTo>
                <a:cubicBezTo>
                  <a:pt x="251889" y="94819"/>
                  <a:pt x="258865" y="91509"/>
                  <a:pt x="263808" y="84888"/>
                </a:cubicBezTo>
                <a:cubicBezTo>
                  <a:pt x="268747" y="78271"/>
                  <a:pt x="271217" y="68313"/>
                  <a:pt x="271217" y="55008"/>
                </a:cubicBezTo>
                <a:close/>
                <a:moveTo>
                  <a:pt x="394657" y="52211"/>
                </a:moveTo>
                <a:cubicBezTo>
                  <a:pt x="394657" y="69552"/>
                  <a:pt x="390509" y="83365"/>
                  <a:pt x="382212" y="93650"/>
                </a:cubicBezTo>
                <a:cubicBezTo>
                  <a:pt x="373914" y="103939"/>
                  <a:pt x="363424" y="109083"/>
                  <a:pt x="350744" y="109083"/>
                </a:cubicBezTo>
                <a:cubicBezTo>
                  <a:pt x="345586" y="109083"/>
                  <a:pt x="341018" y="108492"/>
                  <a:pt x="337039" y="107312"/>
                </a:cubicBezTo>
                <a:cubicBezTo>
                  <a:pt x="333061" y="106131"/>
                  <a:pt x="328989" y="104299"/>
                  <a:pt x="324823" y="101811"/>
                </a:cubicBezTo>
                <a:lnTo>
                  <a:pt x="324823" y="145443"/>
                </a:lnTo>
                <a:lnTo>
                  <a:pt x="307296" y="145443"/>
                </a:lnTo>
                <a:lnTo>
                  <a:pt x="307296" y="2891"/>
                </a:lnTo>
                <a:lnTo>
                  <a:pt x="324823" y="2891"/>
                </a:lnTo>
                <a:lnTo>
                  <a:pt x="324823" y="13799"/>
                </a:lnTo>
                <a:cubicBezTo>
                  <a:pt x="329177" y="9886"/>
                  <a:pt x="334008" y="6603"/>
                  <a:pt x="339325" y="3964"/>
                </a:cubicBezTo>
                <a:cubicBezTo>
                  <a:pt x="344638" y="1321"/>
                  <a:pt x="350430" y="0"/>
                  <a:pt x="356714" y="0"/>
                </a:cubicBezTo>
                <a:cubicBezTo>
                  <a:pt x="368644" y="0"/>
                  <a:pt x="377953" y="4723"/>
                  <a:pt x="384634" y="14169"/>
                </a:cubicBezTo>
                <a:cubicBezTo>
                  <a:pt x="391315" y="23620"/>
                  <a:pt x="394657" y="36298"/>
                  <a:pt x="394657" y="52211"/>
                </a:cubicBezTo>
                <a:close/>
                <a:moveTo>
                  <a:pt x="376571" y="54169"/>
                </a:moveTo>
                <a:cubicBezTo>
                  <a:pt x="376571" y="42296"/>
                  <a:pt x="374674" y="33080"/>
                  <a:pt x="370883" y="26521"/>
                </a:cubicBezTo>
                <a:cubicBezTo>
                  <a:pt x="367092" y="19966"/>
                  <a:pt x="360936" y="16689"/>
                  <a:pt x="352422" y="16689"/>
                </a:cubicBezTo>
                <a:cubicBezTo>
                  <a:pt x="347450" y="16689"/>
                  <a:pt x="342648" y="17791"/>
                  <a:pt x="338018" y="19997"/>
                </a:cubicBezTo>
                <a:cubicBezTo>
                  <a:pt x="333389" y="22205"/>
                  <a:pt x="328989" y="25048"/>
                  <a:pt x="324823" y="28529"/>
                </a:cubicBezTo>
                <a:lnTo>
                  <a:pt x="324823" y="87545"/>
                </a:lnTo>
                <a:cubicBezTo>
                  <a:pt x="329425" y="89784"/>
                  <a:pt x="333353" y="91307"/>
                  <a:pt x="336618" y="92113"/>
                </a:cubicBezTo>
                <a:cubicBezTo>
                  <a:pt x="339884" y="92923"/>
                  <a:pt x="343628" y="93326"/>
                  <a:pt x="347854" y="93326"/>
                </a:cubicBezTo>
                <a:cubicBezTo>
                  <a:pt x="356929" y="93326"/>
                  <a:pt x="363981" y="90000"/>
                  <a:pt x="369018" y="83350"/>
                </a:cubicBezTo>
                <a:cubicBezTo>
                  <a:pt x="374050" y="76702"/>
                  <a:pt x="376571" y="66971"/>
                  <a:pt x="376571" y="54169"/>
                </a:cubicBezTo>
                <a:close/>
                <a:moveTo>
                  <a:pt x="498520" y="55008"/>
                </a:moveTo>
                <a:cubicBezTo>
                  <a:pt x="498520" y="72536"/>
                  <a:pt x="494294" y="86068"/>
                  <a:pt x="485842" y="95608"/>
                </a:cubicBezTo>
                <a:cubicBezTo>
                  <a:pt x="477388" y="105152"/>
                  <a:pt x="466139" y="109922"/>
                  <a:pt x="452092" y="109922"/>
                </a:cubicBezTo>
                <a:cubicBezTo>
                  <a:pt x="437605" y="109922"/>
                  <a:pt x="426218" y="104997"/>
                  <a:pt x="417924" y="95145"/>
                </a:cubicBezTo>
                <a:cubicBezTo>
                  <a:pt x="409623" y="85294"/>
                  <a:pt x="405475" y="71914"/>
                  <a:pt x="405475" y="55008"/>
                </a:cubicBezTo>
                <a:cubicBezTo>
                  <a:pt x="405475" y="37602"/>
                  <a:pt x="409744" y="24084"/>
                  <a:pt x="418290" y="14450"/>
                </a:cubicBezTo>
                <a:cubicBezTo>
                  <a:pt x="426841" y="4813"/>
                  <a:pt x="438105" y="0"/>
                  <a:pt x="452092" y="0"/>
                </a:cubicBezTo>
                <a:cubicBezTo>
                  <a:pt x="466139" y="0"/>
                  <a:pt x="477388" y="4798"/>
                  <a:pt x="485842" y="14403"/>
                </a:cubicBezTo>
                <a:cubicBezTo>
                  <a:pt x="494294" y="24004"/>
                  <a:pt x="498520" y="37540"/>
                  <a:pt x="498520" y="55008"/>
                </a:cubicBezTo>
                <a:close/>
                <a:moveTo>
                  <a:pt x="480434" y="55008"/>
                </a:moveTo>
                <a:cubicBezTo>
                  <a:pt x="480434" y="41519"/>
                  <a:pt x="477979" y="31496"/>
                  <a:pt x="473069" y="24936"/>
                </a:cubicBezTo>
                <a:cubicBezTo>
                  <a:pt x="468159" y="18381"/>
                  <a:pt x="461167" y="15105"/>
                  <a:pt x="452092" y="15105"/>
                </a:cubicBezTo>
                <a:cubicBezTo>
                  <a:pt x="442955" y="15105"/>
                  <a:pt x="435913" y="18381"/>
                  <a:pt x="430974" y="24936"/>
                </a:cubicBezTo>
                <a:cubicBezTo>
                  <a:pt x="426031" y="31496"/>
                  <a:pt x="423558" y="41519"/>
                  <a:pt x="423558" y="55008"/>
                </a:cubicBezTo>
                <a:cubicBezTo>
                  <a:pt x="423558" y="68062"/>
                  <a:pt x="426031" y="77962"/>
                  <a:pt x="430974" y="84704"/>
                </a:cubicBezTo>
                <a:cubicBezTo>
                  <a:pt x="435913" y="91446"/>
                  <a:pt x="442955" y="94819"/>
                  <a:pt x="452092" y="94819"/>
                </a:cubicBezTo>
                <a:cubicBezTo>
                  <a:pt x="461103" y="94819"/>
                  <a:pt x="468082" y="91509"/>
                  <a:pt x="473021" y="84888"/>
                </a:cubicBezTo>
                <a:cubicBezTo>
                  <a:pt x="477961" y="78271"/>
                  <a:pt x="480434" y="68313"/>
                  <a:pt x="480434" y="55008"/>
                </a:cubicBezTo>
                <a:close/>
                <a:moveTo>
                  <a:pt x="598186" y="75521"/>
                </a:moveTo>
                <a:cubicBezTo>
                  <a:pt x="598186" y="80557"/>
                  <a:pt x="597222" y="85017"/>
                  <a:pt x="595295" y="88899"/>
                </a:cubicBezTo>
                <a:cubicBezTo>
                  <a:pt x="593370" y="92782"/>
                  <a:pt x="590727" y="96030"/>
                  <a:pt x="587369" y="98640"/>
                </a:cubicBezTo>
                <a:cubicBezTo>
                  <a:pt x="583146" y="101938"/>
                  <a:pt x="578715" y="104155"/>
                  <a:pt x="574084" y="105307"/>
                </a:cubicBezTo>
                <a:cubicBezTo>
                  <a:pt x="569455" y="106459"/>
                  <a:pt x="563907" y="107032"/>
                  <a:pt x="557442" y="107032"/>
                </a:cubicBezTo>
                <a:lnTo>
                  <a:pt x="516514" y="107032"/>
                </a:lnTo>
                <a:lnTo>
                  <a:pt x="516514" y="2891"/>
                </a:lnTo>
                <a:lnTo>
                  <a:pt x="554742" y="2891"/>
                </a:lnTo>
                <a:cubicBezTo>
                  <a:pt x="562385" y="2891"/>
                  <a:pt x="567979" y="3120"/>
                  <a:pt x="571521" y="3589"/>
                </a:cubicBezTo>
                <a:cubicBezTo>
                  <a:pt x="575063" y="4056"/>
                  <a:pt x="578578" y="5255"/>
                  <a:pt x="582058" y="7178"/>
                </a:cubicBezTo>
                <a:cubicBezTo>
                  <a:pt x="585724" y="9166"/>
                  <a:pt x="588431" y="11807"/>
                  <a:pt x="590170" y="15105"/>
                </a:cubicBezTo>
                <a:cubicBezTo>
                  <a:pt x="591909" y="18400"/>
                  <a:pt x="592780" y="22313"/>
                  <a:pt x="592780" y="26849"/>
                </a:cubicBezTo>
                <a:cubicBezTo>
                  <a:pt x="592780" y="31824"/>
                  <a:pt x="591412" y="36284"/>
                  <a:pt x="588675" y="40226"/>
                </a:cubicBezTo>
                <a:cubicBezTo>
                  <a:pt x="585943" y="44176"/>
                  <a:pt x="582304" y="47235"/>
                  <a:pt x="577767" y="49413"/>
                </a:cubicBezTo>
                <a:lnTo>
                  <a:pt x="578232" y="50065"/>
                </a:lnTo>
                <a:cubicBezTo>
                  <a:pt x="583887" y="51497"/>
                  <a:pt x="588628" y="54385"/>
                  <a:pt x="592456" y="58738"/>
                </a:cubicBezTo>
                <a:cubicBezTo>
                  <a:pt x="596275" y="63090"/>
                  <a:pt x="598186" y="68680"/>
                  <a:pt x="598186" y="75521"/>
                </a:cubicBezTo>
                <a:close/>
                <a:moveTo>
                  <a:pt x="574782" y="29555"/>
                </a:moveTo>
                <a:cubicBezTo>
                  <a:pt x="574782" y="27194"/>
                  <a:pt x="574394" y="25142"/>
                  <a:pt x="573621" y="23400"/>
                </a:cubicBezTo>
                <a:cubicBezTo>
                  <a:pt x="572843" y="21661"/>
                  <a:pt x="571490" y="20293"/>
                  <a:pt x="569563" y="19299"/>
                </a:cubicBezTo>
                <a:cubicBezTo>
                  <a:pt x="567324" y="18119"/>
                  <a:pt x="564822" y="17421"/>
                  <a:pt x="562057" y="17201"/>
                </a:cubicBezTo>
                <a:cubicBezTo>
                  <a:pt x="559292" y="16985"/>
                  <a:pt x="555454" y="16877"/>
                  <a:pt x="550541" y="16877"/>
                </a:cubicBezTo>
                <a:lnTo>
                  <a:pt x="533854" y="16877"/>
                </a:lnTo>
                <a:lnTo>
                  <a:pt x="533854" y="45406"/>
                </a:lnTo>
                <a:lnTo>
                  <a:pt x="553992" y="45406"/>
                </a:lnTo>
                <a:cubicBezTo>
                  <a:pt x="558284" y="45406"/>
                  <a:pt x="561329" y="45204"/>
                  <a:pt x="563133" y="44798"/>
                </a:cubicBezTo>
                <a:cubicBezTo>
                  <a:pt x="564933" y="44395"/>
                  <a:pt x="566921" y="43542"/>
                  <a:pt x="569095" y="42235"/>
                </a:cubicBezTo>
                <a:cubicBezTo>
                  <a:pt x="571146" y="40989"/>
                  <a:pt x="572608" y="39315"/>
                  <a:pt x="573479" y="37198"/>
                </a:cubicBezTo>
                <a:cubicBezTo>
                  <a:pt x="574347" y="35085"/>
                  <a:pt x="574782" y="32536"/>
                  <a:pt x="574782" y="29555"/>
                </a:cubicBezTo>
                <a:close/>
                <a:moveTo>
                  <a:pt x="580100" y="75615"/>
                </a:moveTo>
                <a:cubicBezTo>
                  <a:pt x="580100" y="72071"/>
                  <a:pt x="579585" y="69224"/>
                  <a:pt x="578560" y="67083"/>
                </a:cubicBezTo>
                <a:cubicBezTo>
                  <a:pt x="577537" y="64940"/>
                  <a:pt x="575283" y="63025"/>
                  <a:pt x="571802" y="61351"/>
                </a:cubicBezTo>
                <a:cubicBezTo>
                  <a:pt x="569624" y="60289"/>
                  <a:pt x="567295" y="59638"/>
                  <a:pt x="564810" y="59389"/>
                </a:cubicBezTo>
                <a:cubicBezTo>
                  <a:pt x="562324" y="59140"/>
                  <a:pt x="558871" y="59018"/>
                  <a:pt x="554457" y="59018"/>
                </a:cubicBezTo>
                <a:lnTo>
                  <a:pt x="533854" y="59018"/>
                </a:lnTo>
                <a:lnTo>
                  <a:pt x="533854" y="93045"/>
                </a:lnTo>
                <a:lnTo>
                  <a:pt x="549054" y="93045"/>
                </a:lnTo>
                <a:cubicBezTo>
                  <a:pt x="555329" y="93045"/>
                  <a:pt x="560210" y="92796"/>
                  <a:pt x="563692" y="92296"/>
                </a:cubicBezTo>
                <a:cubicBezTo>
                  <a:pt x="567173" y="91799"/>
                  <a:pt x="570153" y="90810"/>
                  <a:pt x="572642" y="89319"/>
                </a:cubicBezTo>
                <a:cubicBezTo>
                  <a:pt x="575248" y="87702"/>
                  <a:pt x="577144" y="85838"/>
                  <a:pt x="578330" y="83725"/>
                </a:cubicBezTo>
                <a:cubicBezTo>
                  <a:pt x="579509" y="81612"/>
                  <a:pt x="580100" y="78908"/>
                  <a:pt x="580100" y="75615"/>
                </a:cubicBezTo>
                <a:close/>
                <a:moveTo>
                  <a:pt x="695520" y="74771"/>
                </a:moveTo>
                <a:cubicBezTo>
                  <a:pt x="695520" y="79808"/>
                  <a:pt x="694512" y="84376"/>
                  <a:pt x="692488" y="88477"/>
                </a:cubicBezTo>
                <a:cubicBezTo>
                  <a:pt x="690469" y="92580"/>
                  <a:pt x="687722" y="95908"/>
                  <a:pt x="684241" y="98455"/>
                </a:cubicBezTo>
                <a:cubicBezTo>
                  <a:pt x="680137" y="101563"/>
                  <a:pt x="675756" y="103767"/>
                  <a:pt x="671094" y="105073"/>
                </a:cubicBezTo>
                <a:cubicBezTo>
                  <a:pt x="666436" y="106380"/>
                  <a:pt x="660434" y="107032"/>
                  <a:pt x="653097" y="107032"/>
                </a:cubicBezTo>
                <a:lnTo>
                  <a:pt x="616644" y="107032"/>
                </a:lnTo>
                <a:lnTo>
                  <a:pt x="616644" y="2891"/>
                </a:lnTo>
                <a:lnTo>
                  <a:pt x="634175" y="2891"/>
                </a:lnTo>
                <a:lnTo>
                  <a:pt x="634175" y="43448"/>
                </a:lnTo>
                <a:lnTo>
                  <a:pt x="653566" y="43448"/>
                </a:lnTo>
                <a:cubicBezTo>
                  <a:pt x="661395" y="43448"/>
                  <a:pt x="667472" y="43852"/>
                  <a:pt x="671793" y="44658"/>
                </a:cubicBezTo>
                <a:cubicBezTo>
                  <a:pt x="676112" y="45467"/>
                  <a:pt x="680417" y="47455"/>
                  <a:pt x="684704" y="50623"/>
                </a:cubicBezTo>
                <a:cubicBezTo>
                  <a:pt x="688313" y="53298"/>
                  <a:pt x="691016" y="56714"/>
                  <a:pt x="692820" y="60879"/>
                </a:cubicBezTo>
                <a:cubicBezTo>
                  <a:pt x="694619" y="65048"/>
                  <a:pt x="695520" y="69677"/>
                  <a:pt x="695520" y="74771"/>
                </a:cubicBezTo>
                <a:close/>
                <a:moveTo>
                  <a:pt x="677433" y="75056"/>
                </a:moveTo>
                <a:cubicBezTo>
                  <a:pt x="677433" y="71881"/>
                  <a:pt x="676889" y="69102"/>
                  <a:pt x="675802" y="66708"/>
                </a:cubicBezTo>
                <a:cubicBezTo>
                  <a:pt x="674715" y="64314"/>
                  <a:pt x="672929" y="62374"/>
                  <a:pt x="670443" y="60883"/>
                </a:cubicBezTo>
                <a:cubicBezTo>
                  <a:pt x="667832" y="59328"/>
                  <a:pt x="664866" y="58396"/>
                  <a:pt x="661540" y="58086"/>
                </a:cubicBezTo>
                <a:cubicBezTo>
                  <a:pt x="658209" y="57772"/>
                  <a:pt x="653443" y="57617"/>
                  <a:pt x="647230" y="57617"/>
                </a:cubicBezTo>
                <a:lnTo>
                  <a:pt x="634175" y="57617"/>
                </a:lnTo>
                <a:lnTo>
                  <a:pt x="634175" y="93045"/>
                </a:lnTo>
                <a:lnTo>
                  <a:pt x="646855" y="93045"/>
                </a:lnTo>
                <a:cubicBezTo>
                  <a:pt x="653069" y="93045"/>
                  <a:pt x="657885" y="92779"/>
                  <a:pt x="661305" y="92253"/>
                </a:cubicBezTo>
                <a:cubicBezTo>
                  <a:pt x="664725" y="91724"/>
                  <a:pt x="667674" y="90716"/>
                  <a:pt x="670161" y="89225"/>
                </a:cubicBezTo>
                <a:cubicBezTo>
                  <a:pt x="672710" y="87610"/>
                  <a:pt x="674560" y="85698"/>
                  <a:pt x="675710" y="83491"/>
                </a:cubicBezTo>
                <a:cubicBezTo>
                  <a:pt x="676858" y="81284"/>
                  <a:pt x="677433" y="78472"/>
                  <a:pt x="677433" y="75056"/>
                </a:cubicBezTo>
                <a:close/>
                <a:moveTo>
                  <a:pt x="787633" y="107032"/>
                </a:moveTo>
                <a:lnTo>
                  <a:pt x="770109" y="107032"/>
                </a:lnTo>
                <a:lnTo>
                  <a:pt x="770109" y="65729"/>
                </a:lnTo>
                <a:lnTo>
                  <a:pt x="752763" y="65729"/>
                </a:lnTo>
                <a:lnTo>
                  <a:pt x="721904" y="107032"/>
                </a:lnTo>
                <a:lnTo>
                  <a:pt x="701489" y="107032"/>
                </a:lnTo>
                <a:lnTo>
                  <a:pt x="734957" y="64144"/>
                </a:lnTo>
                <a:cubicBezTo>
                  <a:pt x="726317" y="61596"/>
                  <a:pt x="719993" y="57809"/>
                  <a:pt x="715986" y="52772"/>
                </a:cubicBezTo>
                <a:cubicBezTo>
                  <a:pt x="711980" y="47735"/>
                  <a:pt x="709974" y="40993"/>
                  <a:pt x="709974" y="32540"/>
                </a:cubicBezTo>
                <a:cubicBezTo>
                  <a:pt x="709974" y="27377"/>
                  <a:pt x="711108" y="22856"/>
                  <a:pt x="713376" y="18971"/>
                </a:cubicBezTo>
                <a:cubicBezTo>
                  <a:pt x="715644" y="15088"/>
                  <a:pt x="718704" y="11807"/>
                  <a:pt x="722559" y="9136"/>
                </a:cubicBezTo>
                <a:cubicBezTo>
                  <a:pt x="725666" y="7023"/>
                  <a:pt x="729583" y="5453"/>
                  <a:pt x="734306" y="4427"/>
                </a:cubicBezTo>
                <a:cubicBezTo>
                  <a:pt x="739029" y="3405"/>
                  <a:pt x="744315" y="2891"/>
                  <a:pt x="750153" y="2891"/>
                </a:cubicBezTo>
                <a:lnTo>
                  <a:pt x="787633" y="2891"/>
                </a:lnTo>
                <a:close/>
                <a:moveTo>
                  <a:pt x="770109" y="51933"/>
                </a:moveTo>
                <a:lnTo>
                  <a:pt x="770109" y="16877"/>
                </a:lnTo>
                <a:lnTo>
                  <a:pt x="751089" y="16877"/>
                </a:lnTo>
                <a:cubicBezTo>
                  <a:pt x="747046" y="16877"/>
                  <a:pt x="743864" y="17093"/>
                  <a:pt x="741531" y="17529"/>
                </a:cubicBezTo>
                <a:cubicBezTo>
                  <a:pt x="739198" y="17964"/>
                  <a:pt x="736949" y="18802"/>
                  <a:pt x="734774" y="20044"/>
                </a:cubicBezTo>
                <a:cubicBezTo>
                  <a:pt x="732536" y="21416"/>
                  <a:pt x="730839" y="23263"/>
                  <a:pt x="729691" y="25592"/>
                </a:cubicBezTo>
                <a:cubicBezTo>
                  <a:pt x="728539" y="27925"/>
                  <a:pt x="727966" y="30427"/>
                  <a:pt x="727966" y="33097"/>
                </a:cubicBezTo>
                <a:cubicBezTo>
                  <a:pt x="727966" y="36518"/>
                  <a:pt x="728356" y="39298"/>
                  <a:pt x="729134" y="41443"/>
                </a:cubicBezTo>
                <a:cubicBezTo>
                  <a:pt x="729906" y="43589"/>
                  <a:pt x="731322" y="45561"/>
                  <a:pt x="733374" y="47365"/>
                </a:cubicBezTo>
                <a:cubicBezTo>
                  <a:pt x="735548" y="49226"/>
                  <a:pt x="738205" y="50453"/>
                  <a:pt x="741344" y="51044"/>
                </a:cubicBezTo>
                <a:cubicBezTo>
                  <a:pt x="744484" y="51634"/>
                  <a:pt x="747918" y="51933"/>
                  <a:pt x="751648" y="519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224680" y="5222424"/>
            <a:ext cx="789515" cy="109926"/>
          </a:xfrm>
          <a:custGeom>
            <a:avLst/>
            <a:gdLst/>
            <a:ahLst/>
            <a:cxnLst/>
            <a:rect l="l" t="t" r="r" b="b"/>
            <a:pathLst>
              <a:path w="789515" h="109926">
                <a:moveTo>
                  <a:pt x="82044" y="107035"/>
                </a:moveTo>
                <a:lnTo>
                  <a:pt x="64516" y="107035"/>
                </a:lnTo>
                <a:lnTo>
                  <a:pt x="64516" y="66388"/>
                </a:lnTo>
                <a:cubicBezTo>
                  <a:pt x="59043" y="68187"/>
                  <a:pt x="53730" y="69584"/>
                  <a:pt x="48575" y="70581"/>
                </a:cubicBezTo>
                <a:cubicBezTo>
                  <a:pt x="43416" y="71576"/>
                  <a:pt x="38318" y="72072"/>
                  <a:pt x="33285" y="72072"/>
                </a:cubicBezTo>
                <a:cubicBezTo>
                  <a:pt x="28872" y="72072"/>
                  <a:pt x="24566" y="71500"/>
                  <a:pt x="20373" y="70344"/>
                </a:cubicBezTo>
                <a:cubicBezTo>
                  <a:pt x="16174" y="69196"/>
                  <a:pt x="12557" y="67316"/>
                  <a:pt x="9511" y="64706"/>
                </a:cubicBezTo>
                <a:cubicBezTo>
                  <a:pt x="6465" y="62097"/>
                  <a:pt x="4118" y="58753"/>
                  <a:pt x="2470" y="54681"/>
                </a:cubicBezTo>
                <a:cubicBezTo>
                  <a:pt x="824" y="50612"/>
                  <a:pt x="0" y="45810"/>
                  <a:pt x="0" y="40280"/>
                </a:cubicBezTo>
                <a:lnTo>
                  <a:pt x="0" y="2894"/>
                </a:lnTo>
                <a:lnTo>
                  <a:pt x="17524" y="2894"/>
                </a:lnTo>
                <a:lnTo>
                  <a:pt x="17524" y="31144"/>
                </a:lnTo>
                <a:cubicBezTo>
                  <a:pt x="17524" y="35742"/>
                  <a:pt x="17712" y="39392"/>
                  <a:pt x="18087" y="42095"/>
                </a:cubicBezTo>
                <a:cubicBezTo>
                  <a:pt x="18460" y="44799"/>
                  <a:pt x="19486" y="47427"/>
                  <a:pt x="21164" y="49976"/>
                </a:cubicBezTo>
                <a:cubicBezTo>
                  <a:pt x="22594" y="52154"/>
                  <a:pt x="24753" y="53831"/>
                  <a:pt x="27645" y="55011"/>
                </a:cubicBezTo>
                <a:cubicBezTo>
                  <a:pt x="30532" y="56192"/>
                  <a:pt x="34340" y="56783"/>
                  <a:pt x="39064" y="56783"/>
                </a:cubicBezTo>
                <a:cubicBezTo>
                  <a:pt x="43164" y="56783"/>
                  <a:pt x="47564" y="56380"/>
                  <a:pt x="52254" y="55570"/>
                </a:cubicBezTo>
                <a:cubicBezTo>
                  <a:pt x="56949" y="54763"/>
                  <a:pt x="61034" y="53798"/>
                  <a:pt x="64516" y="52679"/>
                </a:cubicBezTo>
                <a:lnTo>
                  <a:pt x="64516" y="2894"/>
                </a:lnTo>
                <a:lnTo>
                  <a:pt x="82044" y="2894"/>
                </a:lnTo>
                <a:close/>
                <a:moveTo>
                  <a:pt x="152622" y="109459"/>
                </a:moveTo>
                <a:cubicBezTo>
                  <a:pt x="136025" y="109459"/>
                  <a:pt x="123141" y="104781"/>
                  <a:pt x="113976" y="95425"/>
                </a:cubicBezTo>
                <a:cubicBezTo>
                  <a:pt x="104806" y="86069"/>
                  <a:pt x="100224" y="72785"/>
                  <a:pt x="100224" y="55570"/>
                </a:cubicBezTo>
                <a:cubicBezTo>
                  <a:pt x="100224" y="38603"/>
                  <a:pt x="104670" y="25099"/>
                  <a:pt x="113558" y="15059"/>
                </a:cubicBezTo>
                <a:cubicBezTo>
                  <a:pt x="122443" y="5023"/>
                  <a:pt x="134067" y="0"/>
                  <a:pt x="148425" y="0"/>
                </a:cubicBezTo>
                <a:cubicBezTo>
                  <a:pt x="154890" y="0"/>
                  <a:pt x="160610" y="936"/>
                  <a:pt x="165582" y="2798"/>
                </a:cubicBezTo>
                <a:cubicBezTo>
                  <a:pt x="170553" y="4662"/>
                  <a:pt x="174907" y="7585"/>
                  <a:pt x="178631" y="11563"/>
                </a:cubicBezTo>
                <a:cubicBezTo>
                  <a:pt x="182361" y="15541"/>
                  <a:pt x="185220" y="20405"/>
                  <a:pt x="187210" y="26154"/>
                </a:cubicBezTo>
                <a:cubicBezTo>
                  <a:pt x="189202" y="31904"/>
                  <a:pt x="190195" y="38942"/>
                  <a:pt x="190195" y="47272"/>
                </a:cubicBezTo>
                <a:lnTo>
                  <a:pt x="190195" y="56783"/>
                </a:lnTo>
                <a:lnTo>
                  <a:pt x="118030" y="56783"/>
                </a:lnTo>
                <a:cubicBezTo>
                  <a:pt x="118030" y="68904"/>
                  <a:pt x="121075" y="78163"/>
                  <a:pt x="127166" y="84568"/>
                </a:cubicBezTo>
                <a:cubicBezTo>
                  <a:pt x="133258" y="90969"/>
                  <a:pt x="141682" y="94169"/>
                  <a:pt x="152435" y="94169"/>
                </a:cubicBezTo>
                <a:cubicBezTo>
                  <a:pt x="156291" y="94169"/>
                  <a:pt x="160067" y="93734"/>
                  <a:pt x="163764" y="92862"/>
                </a:cubicBezTo>
                <a:cubicBezTo>
                  <a:pt x="167461" y="91991"/>
                  <a:pt x="170802" y="90875"/>
                  <a:pt x="173786" y="89507"/>
                </a:cubicBezTo>
                <a:cubicBezTo>
                  <a:pt x="176954" y="88074"/>
                  <a:pt x="179630" y="86695"/>
                  <a:pt x="181808" y="85357"/>
                </a:cubicBezTo>
                <a:cubicBezTo>
                  <a:pt x="183982" y="84021"/>
                  <a:pt x="185782" y="82764"/>
                  <a:pt x="187210" y="81583"/>
                </a:cubicBezTo>
                <a:lnTo>
                  <a:pt x="188237" y="81583"/>
                </a:lnTo>
                <a:lnTo>
                  <a:pt x="188237" y="100692"/>
                </a:lnTo>
                <a:cubicBezTo>
                  <a:pt x="186184" y="101502"/>
                  <a:pt x="183637" y="102514"/>
                  <a:pt x="180590" y="103723"/>
                </a:cubicBezTo>
                <a:cubicBezTo>
                  <a:pt x="177544" y="104936"/>
                  <a:pt x="174813" y="105887"/>
                  <a:pt x="172386" y="106567"/>
                </a:cubicBezTo>
                <a:cubicBezTo>
                  <a:pt x="168969" y="107500"/>
                  <a:pt x="165877" y="108219"/>
                  <a:pt x="163112" y="108717"/>
                </a:cubicBezTo>
                <a:cubicBezTo>
                  <a:pt x="160343" y="109213"/>
                  <a:pt x="156848" y="109459"/>
                  <a:pt x="152622" y="109459"/>
                </a:cubicBezTo>
                <a:close/>
                <a:moveTo>
                  <a:pt x="173131" y="43355"/>
                </a:moveTo>
                <a:cubicBezTo>
                  <a:pt x="173009" y="38632"/>
                  <a:pt x="172450" y="34564"/>
                  <a:pt x="171453" y="31144"/>
                </a:cubicBezTo>
                <a:cubicBezTo>
                  <a:pt x="170460" y="27724"/>
                  <a:pt x="169030" y="24836"/>
                  <a:pt x="167162" y="22471"/>
                </a:cubicBezTo>
                <a:cubicBezTo>
                  <a:pt x="165114" y="19861"/>
                  <a:pt x="162490" y="17874"/>
                  <a:pt x="159289" y="16506"/>
                </a:cubicBezTo>
                <a:cubicBezTo>
                  <a:pt x="156085" y="15138"/>
                  <a:pt x="152121" y="14454"/>
                  <a:pt x="147398" y="14454"/>
                </a:cubicBezTo>
                <a:cubicBezTo>
                  <a:pt x="142740" y="14454"/>
                  <a:pt x="138776" y="15152"/>
                  <a:pt x="135515" y="16553"/>
                </a:cubicBezTo>
                <a:cubicBezTo>
                  <a:pt x="132250" y="17950"/>
                  <a:pt x="129279" y="19987"/>
                  <a:pt x="126608" y="22658"/>
                </a:cubicBezTo>
                <a:cubicBezTo>
                  <a:pt x="123999" y="25391"/>
                  <a:pt x="122007" y="28422"/>
                  <a:pt x="120639" y="31749"/>
                </a:cubicBezTo>
                <a:cubicBezTo>
                  <a:pt x="119272" y="35075"/>
                  <a:pt x="118404" y="38942"/>
                  <a:pt x="118030" y="43355"/>
                </a:cubicBezTo>
                <a:close/>
                <a:moveTo>
                  <a:pt x="289130" y="107035"/>
                </a:moveTo>
                <a:lnTo>
                  <a:pt x="271602" y="107035"/>
                </a:lnTo>
                <a:lnTo>
                  <a:pt x="271602" y="17622"/>
                </a:lnTo>
                <a:lnTo>
                  <a:pt x="235800" y="17622"/>
                </a:lnTo>
                <a:cubicBezTo>
                  <a:pt x="235616" y="22781"/>
                  <a:pt x="235430" y="27738"/>
                  <a:pt x="235246" y="32494"/>
                </a:cubicBezTo>
                <a:cubicBezTo>
                  <a:pt x="235055" y="37249"/>
                  <a:pt x="234871" y="41556"/>
                  <a:pt x="234684" y="45407"/>
                </a:cubicBezTo>
                <a:cubicBezTo>
                  <a:pt x="234310" y="55162"/>
                  <a:pt x="233672" y="63338"/>
                  <a:pt x="232773" y="69926"/>
                </a:cubicBezTo>
                <a:cubicBezTo>
                  <a:pt x="231872" y="76515"/>
                  <a:pt x="230735" y="81799"/>
                  <a:pt x="229367" y="85777"/>
                </a:cubicBezTo>
                <a:cubicBezTo>
                  <a:pt x="227999" y="89878"/>
                  <a:pt x="226494" y="93078"/>
                  <a:pt x="224849" y="95382"/>
                </a:cubicBezTo>
                <a:cubicBezTo>
                  <a:pt x="223200" y="97682"/>
                  <a:pt x="221349" y="99763"/>
                  <a:pt x="219301" y="101624"/>
                </a:cubicBezTo>
                <a:cubicBezTo>
                  <a:pt x="217185" y="103493"/>
                  <a:pt x="214917" y="104889"/>
                  <a:pt x="212493" y="105819"/>
                </a:cubicBezTo>
                <a:cubicBezTo>
                  <a:pt x="210068" y="106755"/>
                  <a:pt x="207335" y="107218"/>
                  <a:pt x="204289" y="107218"/>
                </a:cubicBezTo>
                <a:cubicBezTo>
                  <a:pt x="203296" y="107218"/>
                  <a:pt x="202021" y="107190"/>
                  <a:pt x="200469" y="107126"/>
                </a:cubicBezTo>
                <a:cubicBezTo>
                  <a:pt x="198915" y="107065"/>
                  <a:pt x="197824" y="107035"/>
                  <a:pt x="197204" y="107035"/>
                </a:cubicBezTo>
                <a:lnTo>
                  <a:pt x="197204" y="91746"/>
                </a:lnTo>
                <a:lnTo>
                  <a:pt x="198137" y="91746"/>
                </a:lnTo>
                <a:cubicBezTo>
                  <a:pt x="198572" y="91746"/>
                  <a:pt x="199023" y="91775"/>
                  <a:pt x="199490" y="91836"/>
                </a:cubicBezTo>
                <a:cubicBezTo>
                  <a:pt x="199955" y="91901"/>
                  <a:pt x="200498" y="91930"/>
                  <a:pt x="201121" y="91930"/>
                </a:cubicBezTo>
                <a:cubicBezTo>
                  <a:pt x="202612" y="91930"/>
                  <a:pt x="204070" y="91714"/>
                  <a:pt x="205498" y="91278"/>
                </a:cubicBezTo>
                <a:cubicBezTo>
                  <a:pt x="206928" y="90843"/>
                  <a:pt x="208202" y="90036"/>
                  <a:pt x="209322" y="88855"/>
                </a:cubicBezTo>
                <a:cubicBezTo>
                  <a:pt x="212433" y="85810"/>
                  <a:pt x="214697" y="80479"/>
                  <a:pt x="216126" y="72863"/>
                </a:cubicBezTo>
                <a:cubicBezTo>
                  <a:pt x="217558" y="65250"/>
                  <a:pt x="218584" y="54605"/>
                  <a:pt x="219204" y="40932"/>
                </a:cubicBezTo>
                <a:cubicBezTo>
                  <a:pt x="219456" y="35834"/>
                  <a:pt x="219687" y="29804"/>
                  <a:pt x="219906" y="22842"/>
                </a:cubicBezTo>
                <a:cubicBezTo>
                  <a:pt x="220122" y="15884"/>
                  <a:pt x="220323" y="9234"/>
                  <a:pt x="220511" y="2894"/>
                </a:cubicBezTo>
                <a:lnTo>
                  <a:pt x="289130" y="2894"/>
                </a:lnTo>
                <a:close/>
                <a:moveTo>
                  <a:pt x="400173" y="55011"/>
                </a:moveTo>
                <a:cubicBezTo>
                  <a:pt x="400173" y="72540"/>
                  <a:pt x="395950" y="86069"/>
                  <a:pt x="387493" y="95613"/>
                </a:cubicBezTo>
                <a:cubicBezTo>
                  <a:pt x="379040" y="105152"/>
                  <a:pt x="367790" y="109926"/>
                  <a:pt x="353743" y="109926"/>
                </a:cubicBezTo>
                <a:cubicBezTo>
                  <a:pt x="339260" y="109926"/>
                  <a:pt x="327870" y="104997"/>
                  <a:pt x="319576" y="95144"/>
                </a:cubicBezTo>
                <a:cubicBezTo>
                  <a:pt x="311274" y="85294"/>
                  <a:pt x="307126" y="71914"/>
                  <a:pt x="307126" y="55011"/>
                </a:cubicBezTo>
                <a:cubicBezTo>
                  <a:pt x="307126" y="37606"/>
                  <a:pt x="311400" y="24084"/>
                  <a:pt x="319947" y="14450"/>
                </a:cubicBezTo>
                <a:cubicBezTo>
                  <a:pt x="328493" y="4817"/>
                  <a:pt x="339758" y="0"/>
                  <a:pt x="353743" y="0"/>
                </a:cubicBezTo>
                <a:cubicBezTo>
                  <a:pt x="367790" y="0"/>
                  <a:pt x="379040" y="4803"/>
                  <a:pt x="387493" y="14404"/>
                </a:cubicBezTo>
                <a:cubicBezTo>
                  <a:pt x="395950" y="24008"/>
                  <a:pt x="400173" y="37541"/>
                  <a:pt x="400173" y="55011"/>
                </a:cubicBezTo>
                <a:close/>
                <a:moveTo>
                  <a:pt x="382085" y="55011"/>
                </a:moveTo>
                <a:cubicBezTo>
                  <a:pt x="382085" y="41522"/>
                  <a:pt x="379631" y="31497"/>
                  <a:pt x="374725" y="24941"/>
                </a:cubicBezTo>
                <a:cubicBezTo>
                  <a:pt x="369810" y="18382"/>
                  <a:pt x="362818" y="15105"/>
                  <a:pt x="353743" y="15105"/>
                </a:cubicBezTo>
                <a:cubicBezTo>
                  <a:pt x="344607" y="15105"/>
                  <a:pt x="337568" y="18382"/>
                  <a:pt x="332625" y="24941"/>
                </a:cubicBezTo>
                <a:cubicBezTo>
                  <a:pt x="327682" y="31497"/>
                  <a:pt x="325214" y="41522"/>
                  <a:pt x="325214" y="55011"/>
                </a:cubicBezTo>
                <a:cubicBezTo>
                  <a:pt x="325214" y="68062"/>
                  <a:pt x="327682" y="77961"/>
                  <a:pt x="332625" y="84705"/>
                </a:cubicBezTo>
                <a:cubicBezTo>
                  <a:pt x="337568" y="91447"/>
                  <a:pt x="344607" y="94820"/>
                  <a:pt x="353743" y="94820"/>
                </a:cubicBezTo>
                <a:cubicBezTo>
                  <a:pt x="362757" y="94820"/>
                  <a:pt x="369735" y="91508"/>
                  <a:pt x="374678" y="84892"/>
                </a:cubicBezTo>
                <a:cubicBezTo>
                  <a:pt x="379613" y="78271"/>
                  <a:pt x="382085" y="68313"/>
                  <a:pt x="382085" y="55011"/>
                </a:cubicBezTo>
                <a:close/>
                <a:moveTo>
                  <a:pt x="499839" y="75524"/>
                </a:moveTo>
                <a:cubicBezTo>
                  <a:pt x="499839" y="80557"/>
                  <a:pt x="498877" y="85017"/>
                  <a:pt x="496948" y="88899"/>
                </a:cubicBezTo>
                <a:cubicBezTo>
                  <a:pt x="495022" y="92786"/>
                  <a:pt x="492379" y="96033"/>
                  <a:pt x="489024" y="98639"/>
                </a:cubicBezTo>
                <a:cubicBezTo>
                  <a:pt x="484798" y="101938"/>
                  <a:pt x="480366" y="104159"/>
                  <a:pt x="475737" y="105307"/>
                </a:cubicBezTo>
                <a:cubicBezTo>
                  <a:pt x="471107" y="106459"/>
                  <a:pt x="465559" y="107035"/>
                  <a:pt x="459093" y="107035"/>
                </a:cubicBezTo>
                <a:lnTo>
                  <a:pt x="418165" y="107035"/>
                </a:lnTo>
                <a:lnTo>
                  <a:pt x="418165" y="2894"/>
                </a:lnTo>
                <a:lnTo>
                  <a:pt x="456393" y="2894"/>
                </a:lnTo>
                <a:cubicBezTo>
                  <a:pt x="464036" y="2894"/>
                  <a:pt x="469630" y="3125"/>
                  <a:pt x="473174" y="3589"/>
                </a:cubicBezTo>
                <a:cubicBezTo>
                  <a:pt x="476716" y="4057"/>
                  <a:pt x="480230" y="5256"/>
                  <a:pt x="483711" y="7178"/>
                </a:cubicBezTo>
                <a:cubicBezTo>
                  <a:pt x="487375" y="9169"/>
                  <a:pt x="490083" y="11808"/>
                  <a:pt x="491821" y="15105"/>
                </a:cubicBezTo>
                <a:cubicBezTo>
                  <a:pt x="493560" y="18403"/>
                  <a:pt x="494431" y="22316"/>
                  <a:pt x="494431" y="26853"/>
                </a:cubicBezTo>
                <a:cubicBezTo>
                  <a:pt x="494431" y="31824"/>
                  <a:pt x="493063" y="36285"/>
                  <a:pt x="490331" y="40230"/>
                </a:cubicBezTo>
                <a:cubicBezTo>
                  <a:pt x="487595" y="44176"/>
                  <a:pt x="483955" y="47239"/>
                  <a:pt x="479420" y="49417"/>
                </a:cubicBezTo>
                <a:lnTo>
                  <a:pt x="479887" y="50068"/>
                </a:lnTo>
                <a:cubicBezTo>
                  <a:pt x="485542" y="51498"/>
                  <a:pt x="490284" y="54385"/>
                  <a:pt x="494107" y="58737"/>
                </a:cubicBezTo>
                <a:cubicBezTo>
                  <a:pt x="497927" y="63090"/>
                  <a:pt x="499839" y="68684"/>
                  <a:pt x="499839" y="75524"/>
                </a:cubicBezTo>
                <a:close/>
                <a:moveTo>
                  <a:pt x="476435" y="29559"/>
                </a:moveTo>
                <a:cubicBezTo>
                  <a:pt x="476435" y="27194"/>
                  <a:pt x="476046" y="25146"/>
                  <a:pt x="475272" y="23403"/>
                </a:cubicBezTo>
                <a:cubicBezTo>
                  <a:pt x="474498" y="21665"/>
                  <a:pt x="473144" y="20293"/>
                  <a:pt x="471215" y="19300"/>
                </a:cubicBezTo>
                <a:cubicBezTo>
                  <a:pt x="468975" y="18119"/>
                  <a:pt x="466473" y="17424"/>
                  <a:pt x="463708" y="17204"/>
                </a:cubicBezTo>
                <a:cubicBezTo>
                  <a:pt x="460944" y="16989"/>
                  <a:pt x="457107" y="16881"/>
                  <a:pt x="452196" y="16881"/>
                </a:cubicBezTo>
                <a:lnTo>
                  <a:pt x="435507" y="16881"/>
                </a:lnTo>
                <a:lnTo>
                  <a:pt x="435507" y="45407"/>
                </a:lnTo>
                <a:lnTo>
                  <a:pt x="455645" y="45407"/>
                </a:lnTo>
                <a:cubicBezTo>
                  <a:pt x="459937" y="45407"/>
                  <a:pt x="462982" y="45205"/>
                  <a:pt x="464785" y="44802"/>
                </a:cubicBezTo>
                <a:cubicBezTo>
                  <a:pt x="466585" y="44395"/>
                  <a:pt x="468576" y="43546"/>
                  <a:pt x="470751" y="42239"/>
                </a:cubicBezTo>
                <a:cubicBezTo>
                  <a:pt x="472799" y="40993"/>
                  <a:pt x="474261" y="39315"/>
                  <a:pt x="475132" y="37199"/>
                </a:cubicBezTo>
                <a:cubicBezTo>
                  <a:pt x="475999" y="35086"/>
                  <a:pt x="476435" y="32537"/>
                  <a:pt x="476435" y="29559"/>
                </a:cubicBezTo>
                <a:close/>
                <a:moveTo>
                  <a:pt x="481753" y="75614"/>
                </a:moveTo>
                <a:cubicBezTo>
                  <a:pt x="481753" y="72072"/>
                  <a:pt x="481237" y="69227"/>
                  <a:pt x="480215" y="67082"/>
                </a:cubicBezTo>
                <a:cubicBezTo>
                  <a:pt x="479188" y="64940"/>
                  <a:pt x="476935" y="63029"/>
                  <a:pt x="473454" y="61351"/>
                </a:cubicBezTo>
                <a:cubicBezTo>
                  <a:pt x="471276" y="60293"/>
                  <a:pt x="468951" y="59642"/>
                  <a:pt x="466463" y="59389"/>
                </a:cubicBezTo>
                <a:cubicBezTo>
                  <a:pt x="463975" y="59141"/>
                  <a:pt x="460526" y="59018"/>
                  <a:pt x="456113" y="59018"/>
                </a:cubicBezTo>
                <a:lnTo>
                  <a:pt x="435507" y="59018"/>
                </a:lnTo>
                <a:lnTo>
                  <a:pt x="435507" y="93049"/>
                </a:lnTo>
                <a:lnTo>
                  <a:pt x="450706" y="93049"/>
                </a:lnTo>
                <a:cubicBezTo>
                  <a:pt x="456984" y="93049"/>
                  <a:pt x="461862" y="92798"/>
                  <a:pt x="465343" y="92301"/>
                </a:cubicBezTo>
                <a:cubicBezTo>
                  <a:pt x="468824" y="91803"/>
                  <a:pt x="471805" y="90814"/>
                  <a:pt x="474293" y="89320"/>
                </a:cubicBezTo>
                <a:cubicBezTo>
                  <a:pt x="476902" y="87703"/>
                  <a:pt x="478800" y="85838"/>
                  <a:pt x="479981" y="83726"/>
                </a:cubicBezTo>
                <a:cubicBezTo>
                  <a:pt x="481162" y="81615"/>
                  <a:pt x="481753" y="78913"/>
                  <a:pt x="481753" y="75614"/>
                </a:cubicBezTo>
                <a:close/>
                <a:moveTo>
                  <a:pt x="563519" y="109459"/>
                </a:moveTo>
                <a:cubicBezTo>
                  <a:pt x="546923" y="109459"/>
                  <a:pt x="534038" y="104781"/>
                  <a:pt x="524869" y="95425"/>
                </a:cubicBezTo>
                <a:cubicBezTo>
                  <a:pt x="515703" y="86069"/>
                  <a:pt x="511121" y="72785"/>
                  <a:pt x="511121" y="55570"/>
                </a:cubicBezTo>
                <a:cubicBezTo>
                  <a:pt x="511121" y="38603"/>
                  <a:pt x="515564" y="25099"/>
                  <a:pt x="524455" y="15059"/>
                </a:cubicBezTo>
                <a:cubicBezTo>
                  <a:pt x="533340" y="5023"/>
                  <a:pt x="544964" y="0"/>
                  <a:pt x="559322" y="0"/>
                </a:cubicBezTo>
                <a:cubicBezTo>
                  <a:pt x="565783" y="0"/>
                  <a:pt x="571507" y="936"/>
                  <a:pt x="576479" y="2798"/>
                </a:cubicBezTo>
                <a:cubicBezTo>
                  <a:pt x="581446" y="4662"/>
                  <a:pt x="585799" y="7585"/>
                  <a:pt x="589529" y="11563"/>
                </a:cubicBezTo>
                <a:cubicBezTo>
                  <a:pt x="593255" y="15541"/>
                  <a:pt x="596117" y="20405"/>
                  <a:pt x="598107" y="26154"/>
                </a:cubicBezTo>
                <a:cubicBezTo>
                  <a:pt x="600095" y="31904"/>
                  <a:pt x="601088" y="38942"/>
                  <a:pt x="601088" y="47272"/>
                </a:cubicBezTo>
                <a:lnTo>
                  <a:pt x="601088" y="56783"/>
                </a:lnTo>
                <a:lnTo>
                  <a:pt x="528927" y="56783"/>
                </a:lnTo>
                <a:cubicBezTo>
                  <a:pt x="528927" y="68904"/>
                  <a:pt x="531972" y="78163"/>
                  <a:pt x="538063" y="84568"/>
                </a:cubicBezTo>
                <a:cubicBezTo>
                  <a:pt x="544154" y="90969"/>
                  <a:pt x="552578" y="94169"/>
                  <a:pt x="563328" y="94169"/>
                </a:cubicBezTo>
                <a:cubicBezTo>
                  <a:pt x="567184" y="94169"/>
                  <a:pt x="570964" y="93734"/>
                  <a:pt x="574661" y="92862"/>
                </a:cubicBezTo>
                <a:cubicBezTo>
                  <a:pt x="578358" y="91991"/>
                  <a:pt x="581699" y="90875"/>
                  <a:pt x="584684" y="89507"/>
                </a:cubicBezTo>
                <a:cubicBezTo>
                  <a:pt x="587851" y="88074"/>
                  <a:pt x="590523" y="86695"/>
                  <a:pt x="592701" y="85357"/>
                </a:cubicBezTo>
                <a:cubicBezTo>
                  <a:pt x="594875" y="84021"/>
                  <a:pt x="596675" y="82764"/>
                  <a:pt x="598107" y="81583"/>
                </a:cubicBezTo>
                <a:lnTo>
                  <a:pt x="599130" y="81583"/>
                </a:lnTo>
                <a:lnTo>
                  <a:pt x="599130" y="100692"/>
                </a:lnTo>
                <a:cubicBezTo>
                  <a:pt x="597081" y="101502"/>
                  <a:pt x="594532" y="102514"/>
                  <a:pt x="591487" y="103723"/>
                </a:cubicBezTo>
                <a:cubicBezTo>
                  <a:pt x="588441" y="104936"/>
                  <a:pt x="585710" y="105887"/>
                  <a:pt x="583283" y="106567"/>
                </a:cubicBezTo>
                <a:cubicBezTo>
                  <a:pt x="579863" y="107500"/>
                  <a:pt x="576770" y="108219"/>
                  <a:pt x="574009" y="108717"/>
                </a:cubicBezTo>
                <a:cubicBezTo>
                  <a:pt x="571241" y="109213"/>
                  <a:pt x="567742" y="109459"/>
                  <a:pt x="563519" y="109459"/>
                </a:cubicBezTo>
                <a:close/>
                <a:moveTo>
                  <a:pt x="584028" y="43355"/>
                </a:moveTo>
                <a:cubicBezTo>
                  <a:pt x="583905" y="38632"/>
                  <a:pt x="583344" y="34564"/>
                  <a:pt x="582351" y="31144"/>
                </a:cubicBezTo>
                <a:cubicBezTo>
                  <a:pt x="581357" y="27724"/>
                  <a:pt x="579924" y="24836"/>
                  <a:pt x="578059" y="22471"/>
                </a:cubicBezTo>
                <a:cubicBezTo>
                  <a:pt x="576007" y="19861"/>
                  <a:pt x="573383" y="17874"/>
                  <a:pt x="570183" y="16506"/>
                </a:cubicBezTo>
                <a:cubicBezTo>
                  <a:pt x="566978" y="15138"/>
                  <a:pt x="563019" y="14454"/>
                  <a:pt x="558295" y="14454"/>
                </a:cubicBezTo>
                <a:cubicBezTo>
                  <a:pt x="553633" y="14454"/>
                  <a:pt x="549670" y="15152"/>
                  <a:pt x="546408" y="16553"/>
                </a:cubicBezTo>
                <a:cubicBezTo>
                  <a:pt x="543143" y="17950"/>
                  <a:pt x="540176" y="19987"/>
                  <a:pt x="537506" y="22658"/>
                </a:cubicBezTo>
                <a:cubicBezTo>
                  <a:pt x="534896" y="25391"/>
                  <a:pt x="532904" y="28422"/>
                  <a:pt x="531537" y="31749"/>
                </a:cubicBezTo>
                <a:cubicBezTo>
                  <a:pt x="530169" y="35075"/>
                  <a:pt x="529301" y="38942"/>
                  <a:pt x="528927" y="43355"/>
                </a:cubicBezTo>
                <a:close/>
                <a:moveTo>
                  <a:pt x="702623" y="107035"/>
                </a:moveTo>
                <a:lnTo>
                  <a:pt x="680807" y="107035"/>
                </a:lnTo>
                <a:lnTo>
                  <a:pt x="645095" y="59018"/>
                </a:lnTo>
                <a:lnTo>
                  <a:pt x="636332" y="59018"/>
                </a:lnTo>
                <a:lnTo>
                  <a:pt x="636332" y="107035"/>
                </a:lnTo>
                <a:lnTo>
                  <a:pt x="618805" y="107035"/>
                </a:lnTo>
                <a:lnTo>
                  <a:pt x="618805" y="2894"/>
                </a:lnTo>
                <a:lnTo>
                  <a:pt x="636332" y="2894"/>
                </a:lnTo>
                <a:lnTo>
                  <a:pt x="636332" y="48204"/>
                </a:lnTo>
                <a:cubicBezTo>
                  <a:pt x="640872" y="48139"/>
                  <a:pt x="644738" y="47193"/>
                  <a:pt x="647942" y="45357"/>
                </a:cubicBezTo>
                <a:cubicBezTo>
                  <a:pt x="651139" y="43524"/>
                  <a:pt x="653857" y="39967"/>
                  <a:pt x="656099" y="34686"/>
                </a:cubicBezTo>
                <a:cubicBezTo>
                  <a:pt x="656780" y="33130"/>
                  <a:pt x="657543" y="31327"/>
                  <a:pt x="658385" y="29278"/>
                </a:cubicBezTo>
                <a:cubicBezTo>
                  <a:pt x="659221" y="27227"/>
                  <a:pt x="659887" y="25423"/>
                  <a:pt x="660384" y="23868"/>
                </a:cubicBezTo>
                <a:cubicBezTo>
                  <a:pt x="663124" y="16225"/>
                  <a:pt x="666915" y="10818"/>
                  <a:pt x="671760" y="7647"/>
                </a:cubicBezTo>
                <a:cubicBezTo>
                  <a:pt x="676606" y="4478"/>
                  <a:pt x="682917" y="2894"/>
                  <a:pt x="690685" y="2894"/>
                </a:cubicBezTo>
                <a:lnTo>
                  <a:pt x="695444" y="2894"/>
                </a:lnTo>
                <a:lnTo>
                  <a:pt x="695444" y="17997"/>
                </a:lnTo>
                <a:lnTo>
                  <a:pt x="691433" y="17997"/>
                </a:lnTo>
                <a:cubicBezTo>
                  <a:pt x="686523" y="17997"/>
                  <a:pt x="682841" y="19008"/>
                  <a:pt x="680386" y="21027"/>
                </a:cubicBezTo>
                <a:cubicBezTo>
                  <a:pt x="677931" y="23048"/>
                  <a:pt x="675864" y="26729"/>
                  <a:pt x="674187" y="32076"/>
                </a:cubicBezTo>
                <a:cubicBezTo>
                  <a:pt x="672448" y="37484"/>
                  <a:pt x="670396" y="41695"/>
                  <a:pt x="668033" y="44709"/>
                </a:cubicBezTo>
                <a:cubicBezTo>
                  <a:pt x="665669" y="47725"/>
                  <a:pt x="663059" y="50037"/>
                  <a:pt x="660200" y="51653"/>
                </a:cubicBezTo>
                <a:close/>
                <a:moveTo>
                  <a:pt x="772077" y="81393"/>
                </a:moveTo>
                <a:lnTo>
                  <a:pt x="772077" y="52491"/>
                </a:lnTo>
                <a:cubicBezTo>
                  <a:pt x="767917" y="52866"/>
                  <a:pt x="762649" y="53380"/>
                  <a:pt x="756277" y="54032"/>
                </a:cubicBezTo>
                <a:cubicBezTo>
                  <a:pt x="749905" y="54681"/>
                  <a:pt x="744761" y="55598"/>
                  <a:pt x="740844" y="56783"/>
                </a:cubicBezTo>
                <a:cubicBezTo>
                  <a:pt x="736186" y="58211"/>
                  <a:pt x="732334" y="60405"/>
                  <a:pt x="729288" y="63352"/>
                </a:cubicBezTo>
                <a:cubicBezTo>
                  <a:pt x="726243" y="66305"/>
                  <a:pt x="724720" y="70424"/>
                  <a:pt x="724720" y="75708"/>
                </a:cubicBezTo>
                <a:cubicBezTo>
                  <a:pt x="724720" y="81677"/>
                  <a:pt x="726398" y="86181"/>
                  <a:pt x="729752" y="89226"/>
                </a:cubicBezTo>
                <a:cubicBezTo>
                  <a:pt x="733107" y="92272"/>
                  <a:pt x="738018" y="93794"/>
                  <a:pt x="744484" y="93794"/>
                </a:cubicBezTo>
                <a:cubicBezTo>
                  <a:pt x="750017" y="93794"/>
                  <a:pt x="755021" y="92599"/>
                  <a:pt x="759495" y="90205"/>
                </a:cubicBezTo>
                <a:cubicBezTo>
                  <a:pt x="763971" y="87811"/>
                  <a:pt x="768164" y="84874"/>
                  <a:pt x="772077" y="81393"/>
                </a:cubicBezTo>
                <a:close/>
                <a:moveTo>
                  <a:pt x="772077" y="95941"/>
                </a:moveTo>
                <a:cubicBezTo>
                  <a:pt x="770648" y="96995"/>
                  <a:pt x="768741" y="98470"/>
                  <a:pt x="766347" y="100364"/>
                </a:cubicBezTo>
                <a:cubicBezTo>
                  <a:pt x="763953" y="102262"/>
                  <a:pt x="761638" y="103770"/>
                  <a:pt x="759399" y="104889"/>
                </a:cubicBezTo>
                <a:cubicBezTo>
                  <a:pt x="756291" y="106506"/>
                  <a:pt x="753292" y="107752"/>
                  <a:pt x="750406" y="108623"/>
                </a:cubicBezTo>
                <a:cubicBezTo>
                  <a:pt x="747515" y="109490"/>
                  <a:pt x="743458" y="109926"/>
                  <a:pt x="738234" y="109926"/>
                </a:cubicBezTo>
                <a:cubicBezTo>
                  <a:pt x="733947" y="109926"/>
                  <a:pt x="729879" y="109116"/>
                  <a:pt x="726027" y="107500"/>
                </a:cubicBezTo>
                <a:cubicBezTo>
                  <a:pt x="722171" y="105887"/>
                  <a:pt x="718783" y="103615"/>
                  <a:pt x="715860" y="100692"/>
                </a:cubicBezTo>
                <a:cubicBezTo>
                  <a:pt x="713067" y="97837"/>
                  <a:pt x="710824" y="94309"/>
                  <a:pt x="709150" y="90111"/>
                </a:cubicBezTo>
                <a:cubicBezTo>
                  <a:pt x="707472" y="85918"/>
                  <a:pt x="706630" y="81486"/>
                  <a:pt x="706630" y="76827"/>
                </a:cubicBezTo>
                <a:cubicBezTo>
                  <a:pt x="706630" y="69617"/>
                  <a:pt x="708153" y="63480"/>
                  <a:pt x="711198" y="58413"/>
                </a:cubicBezTo>
                <a:cubicBezTo>
                  <a:pt x="714244" y="53349"/>
                  <a:pt x="719061" y="49324"/>
                  <a:pt x="725648" y="46340"/>
                </a:cubicBezTo>
                <a:cubicBezTo>
                  <a:pt x="731492" y="43668"/>
                  <a:pt x="738393" y="41817"/>
                  <a:pt x="746348" y="40792"/>
                </a:cubicBezTo>
                <a:cubicBezTo>
                  <a:pt x="754305" y="39766"/>
                  <a:pt x="762880" y="39003"/>
                  <a:pt x="772077" y="38506"/>
                </a:cubicBezTo>
                <a:lnTo>
                  <a:pt x="772077" y="35155"/>
                </a:lnTo>
                <a:cubicBezTo>
                  <a:pt x="772077" y="31050"/>
                  <a:pt x="771459" y="27738"/>
                  <a:pt x="770217" y="25222"/>
                </a:cubicBezTo>
                <a:cubicBezTo>
                  <a:pt x="768971" y="22705"/>
                  <a:pt x="767232" y="20764"/>
                  <a:pt x="764993" y="19397"/>
                </a:cubicBezTo>
                <a:cubicBezTo>
                  <a:pt x="762757" y="17968"/>
                  <a:pt x="760025" y="17014"/>
                  <a:pt x="756789" y="16549"/>
                </a:cubicBezTo>
                <a:cubicBezTo>
                  <a:pt x="753555" y="16082"/>
                  <a:pt x="750233" y="15851"/>
                  <a:pt x="746813" y="15851"/>
                </a:cubicBezTo>
                <a:cubicBezTo>
                  <a:pt x="742773" y="15851"/>
                  <a:pt x="738018" y="16455"/>
                  <a:pt x="732550" y="17669"/>
                </a:cubicBezTo>
                <a:cubicBezTo>
                  <a:pt x="727077" y="18882"/>
                  <a:pt x="721612" y="20639"/>
                  <a:pt x="716141" y="22940"/>
                </a:cubicBezTo>
                <a:lnTo>
                  <a:pt x="715115" y="22940"/>
                </a:lnTo>
                <a:lnTo>
                  <a:pt x="715115" y="5131"/>
                </a:lnTo>
                <a:cubicBezTo>
                  <a:pt x="718347" y="4197"/>
                  <a:pt x="722978" y="3172"/>
                  <a:pt x="729007" y="2052"/>
                </a:cubicBezTo>
                <a:cubicBezTo>
                  <a:pt x="735034" y="936"/>
                  <a:pt x="741003" y="375"/>
                  <a:pt x="746907" y="375"/>
                </a:cubicBezTo>
                <a:cubicBezTo>
                  <a:pt x="754056" y="375"/>
                  <a:pt x="760086" y="936"/>
                  <a:pt x="764997" y="2052"/>
                </a:cubicBezTo>
                <a:cubicBezTo>
                  <a:pt x="769903" y="3172"/>
                  <a:pt x="774320" y="5192"/>
                  <a:pt x="778230" y="8111"/>
                </a:cubicBezTo>
                <a:cubicBezTo>
                  <a:pt x="782025" y="10973"/>
                  <a:pt x="784854" y="14670"/>
                  <a:pt x="786719" y="19206"/>
                </a:cubicBezTo>
                <a:cubicBezTo>
                  <a:pt x="788583" y="23746"/>
                  <a:pt x="789515" y="29278"/>
                  <a:pt x="789515" y="35802"/>
                </a:cubicBezTo>
                <a:lnTo>
                  <a:pt x="789515" y="107035"/>
                </a:lnTo>
                <a:lnTo>
                  <a:pt x="772077" y="1070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096978" y="5225318"/>
            <a:ext cx="82235" cy="104141"/>
          </a:xfrm>
          <a:custGeom>
            <a:avLst/>
            <a:gdLst/>
            <a:ahLst/>
            <a:cxnLst/>
            <a:rect l="l" t="t" r="r" b="b"/>
            <a:pathLst>
              <a:path w="82235" h="104141">
                <a:moveTo>
                  <a:pt x="82235" y="104141"/>
                </a:moveTo>
                <a:lnTo>
                  <a:pt x="64893" y="104141"/>
                </a:lnTo>
                <a:lnTo>
                  <a:pt x="64893" y="26475"/>
                </a:lnTo>
                <a:lnTo>
                  <a:pt x="15851" y="104141"/>
                </a:lnTo>
                <a:lnTo>
                  <a:pt x="0" y="104141"/>
                </a:lnTo>
                <a:lnTo>
                  <a:pt x="0" y="0"/>
                </a:lnTo>
                <a:lnTo>
                  <a:pt x="17342" y="0"/>
                </a:lnTo>
                <a:lnTo>
                  <a:pt x="17342" y="76450"/>
                </a:lnTo>
                <a:lnTo>
                  <a:pt x="65823" y="0"/>
                </a:lnTo>
                <a:lnTo>
                  <a:pt x="8223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263442" y="5222424"/>
            <a:ext cx="190505" cy="109459"/>
          </a:xfrm>
          <a:custGeom>
            <a:avLst/>
            <a:gdLst/>
            <a:ahLst/>
            <a:cxnLst/>
            <a:rect l="l" t="t" r="r" b="b"/>
            <a:pathLst>
              <a:path w="190505" h="109459">
                <a:moveTo>
                  <a:pt x="82235" y="107035"/>
                </a:moveTo>
                <a:lnTo>
                  <a:pt x="64706" y="107035"/>
                </a:lnTo>
                <a:lnTo>
                  <a:pt x="64706" y="60138"/>
                </a:lnTo>
                <a:lnTo>
                  <a:pt x="17528" y="60138"/>
                </a:lnTo>
                <a:lnTo>
                  <a:pt x="17528" y="107035"/>
                </a:lnTo>
                <a:lnTo>
                  <a:pt x="0" y="107035"/>
                </a:lnTo>
                <a:lnTo>
                  <a:pt x="0" y="2894"/>
                </a:lnTo>
                <a:lnTo>
                  <a:pt x="17528" y="2894"/>
                </a:lnTo>
                <a:lnTo>
                  <a:pt x="17528" y="45033"/>
                </a:lnTo>
                <a:lnTo>
                  <a:pt x="64706" y="45033"/>
                </a:lnTo>
                <a:lnTo>
                  <a:pt x="64706" y="2894"/>
                </a:lnTo>
                <a:lnTo>
                  <a:pt x="82235" y="2894"/>
                </a:lnTo>
                <a:close/>
                <a:moveTo>
                  <a:pt x="152932" y="109459"/>
                </a:moveTo>
                <a:cubicBezTo>
                  <a:pt x="136336" y="109459"/>
                  <a:pt x="123451" y="104781"/>
                  <a:pt x="114286" y="95425"/>
                </a:cubicBezTo>
                <a:cubicBezTo>
                  <a:pt x="105117" y="86069"/>
                  <a:pt x="100533" y="72785"/>
                  <a:pt x="100533" y="55570"/>
                </a:cubicBezTo>
                <a:cubicBezTo>
                  <a:pt x="100533" y="38603"/>
                  <a:pt x="104979" y="25099"/>
                  <a:pt x="113868" y="15059"/>
                </a:cubicBezTo>
                <a:cubicBezTo>
                  <a:pt x="122757" y="5023"/>
                  <a:pt x="134377" y="0"/>
                  <a:pt x="148733" y="0"/>
                </a:cubicBezTo>
                <a:cubicBezTo>
                  <a:pt x="155200" y="0"/>
                  <a:pt x="160920" y="936"/>
                  <a:pt x="165891" y="2798"/>
                </a:cubicBezTo>
                <a:cubicBezTo>
                  <a:pt x="170863" y="4662"/>
                  <a:pt x="175215" y="7585"/>
                  <a:pt x="178942" y="11563"/>
                </a:cubicBezTo>
                <a:cubicBezTo>
                  <a:pt x="182672" y="15541"/>
                  <a:pt x="185529" y="20405"/>
                  <a:pt x="187520" y="26154"/>
                </a:cubicBezTo>
                <a:cubicBezTo>
                  <a:pt x="189512" y="31904"/>
                  <a:pt x="190505" y="38942"/>
                  <a:pt x="190505" y="47272"/>
                </a:cubicBezTo>
                <a:lnTo>
                  <a:pt x="190505" y="56783"/>
                </a:lnTo>
                <a:lnTo>
                  <a:pt x="118340" y="56783"/>
                </a:lnTo>
                <a:cubicBezTo>
                  <a:pt x="118340" y="68904"/>
                  <a:pt x="121385" y="78163"/>
                  <a:pt x="127476" y="84568"/>
                </a:cubicBezTo>
                <a:cubicBezTo>
                  <a:pt x="133567" y="90969"/>
                  <a:pt x="141991" y="94169"/>
                  <a:pt x="152744" y="94169"/>
                </a:cubicBezTo>
                <a:cubicBezTo>
                  <a:pt x="156600" y="94169"/>
                  <a:pt x="160377" y="93734"/>
                  <a:pt x="164074" y="92862"/>
                </a:cubicBezTo>
                <a:cubicBezTo>
                  <a:pt x="167771" y="91991"/>
                  <a:pt x="171112" y="90875"/>
                  <a:pt x="174097" y="89507"/>
                </a:cubicBezTo>
                <a:cubicBezTo>
                  <a:pt x="177268" y="88074"/>
                  <a:pt x="179939" y="86695"/>
                  <a:pt x="182117" y="85357"/>
                </a:cubicBezTo>
                <a:cubicBezTo>
                  <a:pt x="184291" y="84021"/>
                  <a:pt x="186092" y="82764"/>
                  <a:pt x="187520" y="81583"/>
                </a:cubicBezTo>
                <a:lnTo>
                  <a:pt x="188547" y="81583"/>
                </a:lnTo>
                <a:lnTo>
                  <a:pt x="188547" y="100692"/>
                </a:lnTo>
                <a:cubicBezTo>
                  <a:pt x="186494" y="101502"/>
                  <a:pt x="183945" y="102514"/>
                  <a:pt x="180900" y="103723"/>
                </a:cubicBezTo>
                <a:cubicBezTo>
                  <a:pt x="177855" y="104936"/>
                  <a:pt x="175121" y="105887"/>
                  <a:pt x="172700" y="106567"/>
                </a:cubicBezTo>
                <a:cubicBezTo>
                  <a:pt x="169279" y="107500"/>
                  <a:pt x="166187" y="108219"/>
                  <a:pt x="163422" y="108717"/>
                </a:cubicBezTo>
                <a:cubicBezTo>
                  <a:pt x="160654" y="109213"/>
                  <a:pt x="157159" y="109459"/>
                  <a:pt x="152932" y="109459"/>
                </a:cubicBezTo>
                <a:close/>
                <a:moveTo>
                  <a:pt x="173441" y="43355"/>
                </a:moveTo>
                <a:cubicBezTo>
                  <a:pt x="173318" y="38632"/>
                  <a:pt x="172760" y="34564"/>
                  <a:pt x="171764" y="31144"/>
                </a:cubicBezTo>
                <a:cubicBezTo>
                  <a:pt x="170769" y="27724"/>
                  <a:pt x="169340" y="24836"/>
                  <a:pt x="167476" y="22471"/>
                </a:cubicBezTo>
                <a:cubicBezTo>
                  <a:pt x="165424" y="19861"/>
                  <a:pt x="162799" y="17874"/>
                  <a:pt x="159598" y="16506"/>
                </a:cubicBezTo>
                <a:cubicBezTo>
                  <a:pt x="156395" y="15138"/>
                  <a:pt x="152432" y="14454"/>
                  <a:pt x="147709" y="14454"/>
                </a:cubicBezTo>
                <a:cubicBezTo>
                  <a:pt x="143050" y="14454"/>
                  <a:pt x="139087" y="15152"/>
                  <a:pt x="135824" y="16553"/>
                </a:cubicBezTo>
                <a:cubicBezTo>
                  <a:pt x="132559" y="17950"/>
                  <a:pt x="129589" y="19987"/>
                  <a:pt x="126919" y="22658"/>
                </a:cubicBezTo>
                <a:cubicBezTo>
                  <a:pt x="124307" y="25391"/>
                  <a:pt x="122321" y="28422"/>
                  <a:pt x="120950" y="31749"/>
                </a:cubicBezTo>
                <a:cubicBezTo>
                  <a:pt x="119582" y="35075"/>
                  <a:pt x="118713" y="38942"/>
                  <a:pt x="118340" y="4335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531092" y="5222424"/>
            <a:ext cx="507207" cy="109459"/>
          </a:xfrm>
          <a:custGeom>
            <a:avLst/>
            <a:gdLst/>
            <a:ahLst/>
            <a:cxnLst/>
            <a:rect l="l" t="t" r="r" b="b"/>
            <a:pathLst>
              <a:path w="507207" h="109459">
                <a:moveTo>
                  <a:pt x="82230" y="107035"/>
                </a:moveTo>
                <a:lnTo>
                  <a:pt x="64893" y="107035"/>
                </a:lnTo>
                <a:lnTo>
                  <a:pt x="64893" y="29369"/>
                </a:lnTo>
                <a:lnTo>
                  <a:pt x="15847" y="107035"/>
                </a:lnTo>
                <a:lnTo>
                  <a:pt x="0" y="107035"/>
                </a:lnTo>
                <a:lnTo>
                  <a:pt x="0" y="2894"/>
                </a:lnTo>
                <a:lnTo>
                  <a:pt x="17340" y="2894"/>
                </a:lnTo>
                <a:lnTo>
                  <a:pt x="17340" y="79344"/>
                </a:lnTo>
                <a:lnTo>
                  <a:pt x="65821" y="2894"/>
                </a:lnTo>
                <a:lnTo>
                  <a:pt x="82230" y="2894"/>
                </a:lnTo>
                <a:close/>
                <a:moveTo>
                  <a:pt x="204180" y="107035"/>
                </a:moveTo>
                <a:lnTo>
                  <a:pt x="186840" y="107035"/>
                </a:lnTo>
                <a:lnTo>
                  <a:pt x="186840" y="25175"/>
                </a:lnTo>
                <a:lnTo>
                  <a:pt x="161855" y="78318"/>
                </a:lnTo>
                <a:lnTo>
                  <a:pt x="148802" y="78318"/>
                </a:lnTo>
                <a:lnTo>
                  <a:pt x="124001" y="25175"/>
                </a:lnTo>
                <a:lnTo>
                  <a:pt x="124001" y="107035"/>
                </a:lnTo>
                <a:lnTo>
                  <a:pt x="107589" y="107035"/>
                </a:lnTo>
                <a:lnTo>
                  <a:pt x="107589" y="2894"/>
                </a:lnTo>
                <a:lnTo>
                  <a:pt x="128754" y="2894"/>
                </a:lnTo>
                <a:lnTo>
                  <a:pt x="156164" y="60696"/>
                </a:lnTo>
                <a:lnTo>
                  <a:pt x="182645" y="2894"/>
                </a:lnTo>
                <a:lnTo>
                  <a:pt x="204180" y="2894"/>
                </a:lnTo>
                <a:close/>
                <a:moveTo>
                  <a:pt x="274758" y="109459"/>
                </a:moveTo>
                <a:cubicBezTo>
                  <a:pt x="258163" y="109459"/>
                  <a:pt x="245277" y="104781"/>
                  <a:pt x="236112" y="95425"/>
                </a:cubicBezTo>
                <a:cubicBezTo>
                  <a:pt x="226944" y="86069"/>
                  <a:pt x="222360" y="72785"/>
                  <a:pt x="222360" y="55570"/>
                </a:cubicBezTo>
                <a:cubicBezTo>
                  <a:pt x="222360" y="38603"/>
                  <a:pt x="226807" y="25099"/>
                  <a:pt x="235695" y="15059"/>
                </a:cubicBezTo>
                <a:cubicBezTo>
                  <a:pt x="244580" y="5023"/>
                  <a:pt x="256205" y="0"/>
                  <a:pt x="270561" y="0"/>
                </a:cubicBezTo>
                <a:cubicBezTo>
                  <a:pt x="277026" y="0"/>
                  <a:pt x="282746" y="936"/>
                  <a:pt x="287718" y="2798"/>
                </a:cubicBezTo>
                <a:cubicBezTo>
                  <a:pt x="292690" y="4662"/>
                  <a:pt x="297043" y="7585"/>
                  <a:pt x="300769" y="11563"/>
                </a:cubicBezTo>
                <a:cubicBezTo>
                  <a:pt x="304498" y="15541"/>
                  <a:pt x="307356" y="20405"/>
                  <a:pt x="309348" y="26154"/>
                </a:cubicBezTo>
                <a:cubicBezTo>
                  <a:pt x="311334" y="31904"/>
                  <a:pt x="312332" y="38942"/>
                  <a:pt x="312332" y="47272"/>
                </a:cubicBezTo>
                <a:lnTo>
                  <a:pt x="312332" y="56783"/>
                </a:lnTo>
                <a:lnTo>
                  <a:pt x="240166" y="56783"/>
                </a:lnTo>
                <a:cubicBezTo>
                  <a:pt x="240166" y="68904"/>
                  <a:pt x="243211" y="78163"/>
                  <a:pt x="249303" y="84568"/>
                </a:cubicBezTo>
                <a:cubicBezTo>
                  <a:pt x="255394" y="90969"/>
                  <a:pt x="263818" y="94169"/>
                  <a:pt x="274571" y="94169"/>
                </a:cubicBezTo>
                <a:cubicBezTo>
                  <a:pt x="278427" y="94169"/>
                  <a:pt x="282203" y="93734"/>
                  <a:pt x="285901" y="92862"/>
                </a:cubicBezTo>
                <a:cubicBezTo>
                  <a:pt x="289598" y="91991"/>
                  <a:pt x="292938" y="90875"/>
                  <a:pt x="295922" y="89507"/>
                </a:cubicBezTo>
                <a:cubicBezTo>
                  <a:pt x="299091" y="88074"/>
                  <a:pt x="301766" y="86695"/>
                  <a:pt x="303944" y="85357"/>
                </a:cubicBezTo>
                <a:cubicBezTo>
                  <a:pt x="306118" y="84021"/>
                  <a:pt x="307918" y="82764"/>
                  <a:pt x="309348" y="81583"/>
                </a:cubicBezTo>
                <a:lnTo>
                  <a:pt x="310373" y="81583"/>
                </a:lnTo>
                <a:lnTo>
                  <a:pt x="310373" y="100692"/>
                </a:lnTo>
                <a:cubicBezTo>
                  <a:pt x="308322" y="101502"/>
                  <a:pt x="305773" y="102514"/>
                  <a:pt x="302727" y="103723"/>
                </a:cubicBezTo>
                <a:cubicBezTo>
                  <a:pt x="299682" y="104936"/>
                  <a:pt x="296949" y="105887"/>
                  <a:pt x="294523" y="106567"/>
                </a:cubicBezTo>
                <a:cubicBezTo>
                  <a:pt x="291106" y="107500"/>
                  <a:pt x="288014" y="108219"/>
                  <a:pt x="285248" y="108717"/>
                </a:cubicBezTo>
                <a:cubicBezTo>
                  <a:pt x="282481" y="109213"/>
                  <a:pt x="278985" y="109459"/>
                  <a:pt x="274758" y="109459"/>
                </a:cubicBezTo>
                <a:close/>
                <a:moveTo>
                  <a:pt x="295267" y="43355"/>
                </a:moveTo>
                <a:cubicBezTo>
                  <a:pt x="295145" y="38632"/>
                  <a:pt x="294588" y="34564"/>
                  <a:pt x="293589" y="31144"/>
                </a:cubicBezTo>
                <a:cubicBezTo>
                  <a:pt x="292597" y="27724"/>
                  <a:pt x="291168" y="24836"/>
                  <a:pt x="289298" y="22471"/>
                </a:cubicBezTo>
                <a:cubicBezTo>
                  <a:pt x="287251" y="19861"/>
                  <a:pt x="284622" y="17874"/>
                  <a:pt x="281425" y="16506"/>
                </a:cubicBezTo>
                <a:cubicBezTo>
                  <a:pt x="278221" y="15138"/>
                  <a:pt x="274258" y="14454"/>
                  <a:pt x="269535" y="14454"/>
                </a:cubicBezTo>
                <a:cubicBezTo>
                  <a:pt x="264872" y="14454"/>
                  <a:pt x="260912" y="15152"/>
                  <a:pt x="257651" y="16553"/>
                </a:cubicBezTo>
                <a:cubicBezTo>
                  <a:pt x="254386" y="17950"/>
                  <a:pt x="251415" y="19987"/>
                  <a:pt x="248745" y="22658"/>
                </a:cubicBezTo>
                <a:cubicBezTo>
                  <a:pt x="246135" y="25391"/>
                  <a:pt x="244145" y="28422"/>
                  <a:pt x="242776" y="31749"/>
                </a:cubicBezTo>
                <a:cubicBezTo>
                  <a:pt x="241408" y="35075"/>
                  <a:pt x="240540" y="38942"/>
                  <a:pt x="240166" y="43355"/>
                </a:cubicBezTo>
                <a:close/>
                <a:moveTo>
                  <a:pt x="375840" y="109459"/>
                </a:moveTo>
                <a:cubicBezTo>
                  <a:pt x="359243" y="109459"/>
                  <a:pt x="346359" y="104781"/>
                  <a:pt x="337194" y="95425"/>
                </a:cubicBezTo>
                <a:cubicBezTo>
                  <a:pt x="328024" y="86069"/>
                  <a:pt x="323441" y="72785"/>
                  <a:pt x="323441" y="55570"/>
                </a:cubicBezTo>
                <a:cubicBezTo>
                  <a:pt x="323441" y="38603"/>
                  <a:pt x="327887" y="25099"/>
                  <a:pt x="336776" y="15059"/>
                </a:cubicBezTo>
                <a:cubicBezTo>
                  <a:pt x="345661" y="5023"/>
                  <a:pt x="357285" y="0"/>
                  <a:pt x="371641" y="0"/>
                </a:cubicBezTo>
                <a:cubicBezTo>
                  <a:pt x="378107" y="0"/>
                  <a:pt x="383828" y="936"/>
                  <a:pt x="388799" y="2798"/>
                </a:cubicBezTo>
                <a:cubicBezTo>
                  <a:pt x="393771" y="4662"/>
                  <a:pt x="398123" y="7585"/>
                  <a:pt x="401850" y="11563"/>
                </a:cubicBezTo>
                <a:cubicBezTo>
                  <a:pt x="405579" y="15541"/>
                  <a:pt x="408437" y="20405"/>
                  <a:pt x="410428" y="26154"/>
                </a:cubicBezTo>
                <a:cubicBezTo>
                  <a:pt x="412416" y="31904"/>
                  <a:pt x="413413" y="38942"/>
                  <a:pt x="413413" y="47272"/>
                </a:cubicBezTo>
                <a:lnTo>
                  <a:pt x="413413" y="56783"/>
                </a:lnTo>
                <a:lnTo>
                  <a:pt x="341246" y="56783"/>
                </a:lnTo>
                <a:cubicBezTo>
                  <a:pt x="341246" y="68904"/>
                  <a:pt x="344293" y="78163"/>
                  <a:pt x="350384" y="84568"/>
                </a:cubicBezTo>
                <a:cubicBezTo>
                  <a:pt x="356475" y="90969"/>
                  <a:pt x="364899" y="94169"/>
                  <a:pt x="375652" y="94169"/>
                </a:cubicBezTo>
                <a:cubicBezTo>
                  <a:pt x="379504" y="94169"/>
                  <a:pt x="383285" y="93734"/>
                  <a:pt x="386982" y="92862"/>
                </a:cubicBezTo>
                <a:cubicBezTo>
                  <a:pt x="390679" y="91991"/>
                  <a:pt x="394019" y="90875"/>
                  <a:pt x="397003" y="89507"/>
                </a:cubicBezTo>
                <a:cubicBezTo>
                  <a:pt x="400172" y="88074"/>
                  <a:pt x="402842" y="86695"/>
                  <a:pt x="405025" y="85357"/>
                </a:cubicBezTo>
                <a:cubicBezTo>
                  <a:pt x="407195" y="84021"/>
                  <a:pt x="408998" y="82764"/>
                  <a:pt x="410428" y="81583"/>
                </a:cubicBezTo>
                <a:lnTo>
                  <a:pt x="411454" y="81583"/>
                </a:lnTo>
                <a:lnTo>
                  <a:pt x="411454" y="100692"/>
                </a:lnTo>
                <a:cubicBezTo>
                  <a:pt x="409402" y="101502"/>
                  <a:pt x="406853" y="102514"/>
                  <a:pt x="403808" y="103723"/>
                </a:cubicBezTo>
                <a:cubicBezTo>
                  <a:pt x="400762" y="104936"/>
                  <a:pt x="398029" y="105887"/>
                  <a:pt x="395604" y="106567"/>
                </a:cubicBezTo>
                <a:cubicBezTo>
                  <a:pt x="392187" y="107500"/>
                  <a:pt x="389095" y="108219"/>
                  <a:pt x="386330" y="108717"/>
                </a:cubicBezTo>
                <a:cubicBezTo>
                  <a:pt x="383562" y="109213"/>
                  <a:pt x="380065" y="109459"/>
                  <a:pt x="375840" y="109459"/>
                </a:cubicBezTo>
                <a:close/>
                <a:moveTo>
                  <a:pt x="396348" y="43355"/>
                </a:moveTo>
                <a:cubicBezTo>
                  <a:pt x="396226" y="38632"/>
                  <a:pt x="395668" y="34564"/>
                  <a:pt x="394671" y="31144"/>
                </a:cubicBezTo>
                <a:cubicBezTo>
                  <a:pt x="393677" y="27724"/>
                  <a:pt x="392248" y="24836"/>
                  <a:pt x="390380" y="22471"/>
                </a:cubicBezTo>
                <a:cubicBezTo>
                  <a:pt x="388332" y="19861"/>
                  <a:pt x="385703" y="17874"/>
                  <a:pt x="382506" y="16506"/>
                </a:cubicBezTo>
                <a:cubicBezTo>
                  <a:pt x="379302" y="15138"/>
                  <a:pt x="375340" y="14454"/>
                  <a:pt x="370615" y="14454"/>
                </a:cubicBezTo>
                <a:cubicBezTo>
                  <a:pt x="365954" y="14454"/>
                  <a:pt x="361993" y="15152"/>
                  <a:pt x="358732" y="16553"/>
                </a:cubicBezTo>
                <a:cubicBezTo>
                  <a:pt x="355467" y="17950"/>
                  <a:pt x="352497" y="19987"/>
                  <a:pt x="349825" y="22658"/>
                </a:cubicBezTo>
                <a:cubicBezTo>
                  <a:pt x="347215" y="25391"/>
                  <a:pt x="345225" y="28422"/>
                  <a:pt x="343857" y="31749"/>
                </a:cubicBezTo>
                <a:cubicBezTo>
                  <a:pt x="342488" y="35075"/>
                  <a:pt x="341621" y="38942"/>
                  <a:pt x="341246" y="43355"/>
                </a:cubicBezTo>
                <a:close/>
                <a:moveTo>
                  <a:pt x="507207" y="18274"/>
                </a:moveTo>
                <a:lnTo>
                  <a:pt x="471779" y="18274"/>
                </a:lnTo>
                <a:lnTo>
                  <a:pt x="471779" y="107035"/>
                </a:lnTo>
                <a:lnTo>
                  <a:pt x="454247" y="107035"/>
                </a:lnTo>
                <a:lnTo>
                  <a:pt x="454247" y="18274"/>
                </a:lnTo>
                <a:lnTo>
                  <a:pt x="418819" y="18274"/>
                </a:lnTo>
                <a:lnTo>
                  <a:pt x="418819" y="2894"/>
                </a:lnTo>
                <a:lnTo>
                  <a:pt x="507207" y="289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108816" y="5222799"/>
            <a:ext cx="477791" cy="109551"/>
          </a:xfrm>
          <a:custGeom>
            <a:avLst/>
            <a:gdLst/>
            <a:ahLst/>
            <a:cxnLst/>
            <a:rect l="l" t="t" r="r" b="b"/>
            <a:pathLst>
              <a:path w="477791" h="109551">
                <a:moveTo>
                  <a:pt x="83819" y="106660"/>
                </a:moveTo>
                <a:lnTo>
                  <a:pt x="62003" y="106660"/>
                </a:lnTo>
                <a:lnTo>
                  <a:pt x="26290" y="58643"/>
                </a:lnTo>
                <a:lnTo>
                  <a:pt x="17529" y="58643"/>
                </a:lnTo>
                <a:lnTo>
                  <a:pt x="17529" y="106660"/>
                </a:lnTo>
                <a:lnTo>
                  <a:pt x="0" y="106660"/>
                </a:lnTo>
                <a:lnTo>
                  <a:pt x="0" y="2519"/>
                </a:lnTo>
                <a:lnTo>
                  <a:pt x="17529" y="2519"/>
                </a:lnTo>
                <a:lnTo>
                  <a:pt x="17529" y="47829"/>
                </a:lnTo>
                <a:cubicBezTo>
                  <a:pt x="22068" y="47764"/>
                  <a:pt x="25934" y="46818"/>
                  <a:pt x="29134" y="44982"/>
                </a:cubicBezTo>
                <a:cubicBezTo>
                  <a:pt x="32334" y="43149"/>
                  <a:pt x="35053" y="39592"/>
                  <a:pt x="37292" y="34311"/>
                </a:cubicBezTo>
                <a:cubicBezTo>
                  <a:pt x="37976" y="32755"/>
                  <a:pt x="38739" y="30952"/>
                  <a:pt x="39578" y="28903"/>
                </a:cubicBezTo>
                <a:cubicBezTo>
                  <a:pt x="40417" y="26852"/>
                  <a:pt x="41083" y="25048"/>
                  <a:pt x="41580" y="23493"/>
                </a:cubicBezTo>
                <a:cubicBezTo>
                  <a:pt x="44319" y="15850"/>
                  <a:pt x="48110" y="10443"/>
                  <a:pt x="52955" y="7272"/>
                </a:cubicBezTo>
                <a:cubicBezTo>
                  <a:pt x="57802" y="4103"/>
                  <a:pt x="64112" y="2519"/>
                  <a:pt x="71881" y="2519"/>
                </a:cubicBezTo>
                <a:lnTo>
                  <a:pt x="76640" y="2519"/>
                </a:lnTo>
                <a:lnTo>
                  <a:pt x="76640" y="17622"/>
                </a:lnTo>
                <a:lnTo>
                  <a:pt x="72630" y="17622"/>
                </a:lnTo>
                <a:cubicBezTo>
                  <a:pt x="67719" y="17622"/>
                  <a:pt x="64036" y="18633"/>
                  <a:pt x="61581" y="20652"/>
                </a:cubicBezTo>
                <a:cubicBezTo>
                  <a:pt x="59126" y="22673"/>
                  <a:pt x="57060" y="26354"/>
                  <a:pt x="55382" y="31701"/>
                </a:cubicBezTo>
                <a:cubicBezTo>
                  <a:pt x="53644" y="37109"/>
                  <a:pt x="51591" y="41320"/>
                  <a:pt x="49229" y="44334"/>
                </a:cubicBezTo>
                <a:cubicBezTo>
                  <a:pt x="46864" y="47350"/>
                  <a:pt x="44255" y="49662"/>
                  <a:pt x="41396" y="51278"/>
                </a:cubicBezTo>
                <a:close/>
                <a:moveTo>
                  <a:pt x="153272" y="81018"/>
                </a:moveTo>
                <a:lnTo>
                  <a:pt x="153272" y="52116"/>
                </a:lnTo>
                <a:cubicBezTo>
                  <a:pt x="149112" y="52491"/>
                  <a:pt x="143846" y="53005"/>
                  <a:pt x="137472" y="53657"/>
                </a:cubicBezTo>
                <a:cubicBezTo>
                  <a:pt x="131101" y="54306"/>
                  <a:pt x="125956" y="55223"/>
                  <a:pt x="122040" y="56408"/>
                </a:cubicBezTo>
                <a:cubicBezTo>
                  <a:pt x="117377" y="57836"/>
                  <a:pt x="113529" y="60030"/>
                  <a:pt x="110484" y="62977"/>
                </a:cubicBezTo>
                <a:cubicBezTo>
                  <a:pt x="107438" y="65930"/>
                  <a:pt x="105916" y="70049"/>
                  <a:pt x="105916" y="75333"/>
                </a:cubicBezTo>
                <a:cubicBezTo>
                  <a:pt x="105916" y="81302"/>
                  <a:pt x="107593" y="85806"/>
                  <a:pt x="110949" y="88851"/>
                </a:cubicBezTo>
                <a:cubicBezTo>
                  <a:pt x="114303" y="91897"/>
                  <a:pt x="119214" y="93419"/>
                  <a:pt x="125679" y="93419"/>
                </a:cubicBezTo>
                <a:cubicBezTo>
                  <a:pt x="131213" y="93419"/>
                  <a:pt x="136217" y="92224"/>
                  <a:pt x="140691" y="89830"/>
                </a:cubicBezTo>
                <a:cubicBezTo>
                  <a:pt x="145166" y="87436"/>
                  <a:pt x="149360" y="84499"/>
                  <a:pt x="153272" y="81018"/>
                </a:cubicBezTo>
                <a:close/>
                <a:moveTo>
                  <a:pt x="153272" y="95566"/>
                </a:moveTo>
                <a:cubicBezTo>
                  <a:pt x="151844" y="96620"/>
                  <a:pt x="149936" y="98095"/>
                  <a:pt x="147542" y="99989"/>
                </a:cubicBezTo>
                <a:cubicBezTo>
                  <a:pt x="145149" y="101887"/>
                  <a:pt x="142833" y="103395"/>
                  <a:pt x="140594" y="104514"/>
                </a:cubicBezTo>
                <a:cubicBezTo>
                  <a:pt x="137488" y="106131"/>
                  <a:pt x="134488" y="107377"/>
                  <a:pt x="131601" y="108248"/>
                </a:cubicBezTo>
                <a:cubicBezTo>
                  <a:pt x="128711" y="109115"/>
                  <a:pt x="124653" y="109551"/>
                  <a:pt x="119430" y="109551"/>
                </a:cubicBezTo>
                <a:cubicBezTo>
                  <a:pt x="115142" y="109551"/>
                  <a:pt x="111074" y="108741"/>
                  <a:pt x="107222" y="107125"/>
                </a:cubicBezTo>
                <a:cubicBezTo>
                  <a:pt x="103367" y="105512"/>
                  <a:pt x="99978" y="103240"/>
                  <a:pt x="97056" y="100317"/>
                </a:cubicBezTo>
                <a:cubicBezTo>
                  <a:pt x="94262" y="97462"/>
                  <a:pt x="92019" y="93934"/>
                  <a:pt x="90345" y="89736"/>
                </a:cubicBezTo>
                <a:cubicBezTo>
                  <a:pt x="88668" y="85543"/>
                  <a:pt x="87826" y="81111"/>
                  <a:pt x="87826" y="76452"/>
                </a:cubicBezTo>
                <a:cubicBezTo>
                  <a:pt x="87826" y="69242"/>
                  <a:pt x="89348" y="63105"/>
                  <a:pt x="92394" y="58038"/>
                </a:cubicBezTo>
                <a:cubicBezTo>
                  <a:pt x="95439" y="52974"/>
                  <a:pt x="100257" y="48949"/>
                  <a:pt x="106844" y="45965"/>
                </a:cubicBezTo>
                <a:cubicBezTo>
                  <a:pt x="112687" y="43293"/>
                  <a:pt x="119588" y="41442"/>
                  <a:pt x="127544" y="40417"/>
                </a:cubicBezTo>
                <a:cubicBezTo>
                  <a:pt x="135496" y="39391"/>
                  <a:pt x="144075" y="38628"/>
                  <a:pt x="153272" y="38131"/>
                </a:cubicBezTo>
                <a:lnTo>
                  <a:pt x="153272" y="34780"/>
                </a:lnTo>
                <a:cubicBezTo>
                  <a:pt x="153272" y="30675"/>
                  <a:pt x="152654" y="27363"/>
                  <a:pt x="151412" y="24847"/>
                </a:cubicBezTo>
                <a:cubicBezTo>
                  <a:pt x="150166" y="22330"/>
                  <a:pt x="148427" y="20389"/>
                  <a:pt x="146188" y="19022"/>
                </a:cubicBezTo>
                <a:cubicBezTo>
                  <a:pt x="143953" y="17593"/>
                  <a:pt x="141220" y="16639"/>
                  <a:pt x="137984" y="16174"/>
                </a:cubicBezTo>
                <a:cubicBezTo>
                  <a:pt x="134751" y="15707"/>
                  <a:pt x="131429" y="15476"/>
                  <a:pt x="128009" y="15476"/>
                </a:cubicBezTo>
                <a:cubicBezTo>
                  <a:pt x="123969" y="15476"/>
                  <a:pt x="119214" y="16080"/>
                  <a:pt x="113745" y="17294"/>
                </a:cubicBezTo>
                <a:cubicBezTo>
                  <a:pt x="108273" y="18507"/>
                  <a:pt x="102808" y="20264"/>
                  <a:pt x="97337" y="22565"/>
                </a:cubicBezTo>
                <a:lnTo>
                  <a:pt x="96310" y="22565"/>
                </a:lnTo>
                <a:lnTo>
                  <a:pt x="96310" y="4756"/>
                </a:lnTo>
                <a:cubicBezTo>
                  <a:pt x="99543" y="3822"/>
                  <a:pt x="104173" y="2797"/>
                  <a:pt x="110203" y="1677"/>
                </a:cubicBezTo>
                <a:cubicBezTo>
                  <a:pt x="116229" y="561"/>
                  <a:pt x="122198" y="0"/>
                  <a:pt x="128103" y="0"/>
                </a:cubicBezTo>
                <a:cubicBezTo>
                  <a:pt x="135251" y="0"/>
                  <a:pt x="141281" y="561"/>
                  <a:pt x="146192" y="1677"/>
                </a:cubicBezTo>
                <a:cubicBezTo>
                  <a:pt x="151098" y="2797"/>
                  <a:pt x="155513" y="4817"/>
                  <a:pt x="159426" y="7736"/>
                </a:cubicBezTo>
                <a:cubicBezTo>
                  <a:pt x="163220" y="10598"/>
                  <a:pt x="166050" y="14295"/>
                  <a:pt x="167915" y="18831"/>
                </a:cubicBezTo>
                <a:cubicBezTo>
                  <a:pt x="169779" y="23371"/>
                  <a:pt x="170712" y="28903"/>
                  <a:pt x="170712" y="35427"/>
                </a:cubicBezTo>
                <a:lnTo>
                  <a:pt x="170712" y="106660"/>
                </a:lnTo>
                <a:lnTo>
                  <a:pt x="153272" y="106660"/>
                </a:lnTo>
                <a:close/>
                <a:moveTo>
                  <a:pt x="277996" y="106660"/>
                </a:moveTo>
                <a:lnTo>
                  <a:pt x="256179" y="106660"/>
                </a:lnTo>
                <a:lnTo>
                  <a:pt x="220467" y="58643"/>
                </a:lnTo>
                <a:lnTo>
                  <a:pt x="211705" y="58643"/>
                </a:lnTo>
                <a:lnTo>
                  <a:pt x="211705" y="106660"/>
                </a:lnTo>
                <a:lnTo>
                  <a:pt x="194177" y="106660"/>
                </a:lnTo>
                <a:lnTo>
                  <a:pt x="194177" y="2519"/>
                </a:lnTo>
                <a:lnTo>
                  <a:pt x="211705" y="2519"/>
                </a:lnTo>
                <a:lnTo>
                  <a:pt x="211705" y="47829"/>
                </a:lnTo>
                <a:cubicBezTo>
                  <a:pt x="216244" y="47764"/>
                  <a:pt x="220111" y="46818"/>
                  <a:pt x="223314" y="44982"/>
                </a:cubicBezTo>
                <a:cubicBezTo>
                  <a:pt x="226512" y="43149"/>
                  <a:pt x="229230" y="39592"/>
                  <a:pt x="231473" y="34311"/>
                </a:cubicBezTo>
                <a:cubicBezTo>
                  <a:pt x="232152" y="32755"/>
                  <a:pt x="232916" y="30952"/>
                  <a:pt x="233759" y="28903"/>
                </a:cubicBezTo>
                <a:cubicBezTo>
                  <a:pt x="234593" y="26852"/>
                  <a:pt x="235260" y="25048"/>
                  <a:pt x="235757" y="23493"/>
                </a:cubicBezTo>
                <a:cubicBezTo>
                  <a:pt x="238496" y="15850"/>
                  <a:pt x="242287" y="10443"/>
                  <a:pt x="247132" y="7272"/>
                </a:cubicBezTo>
                <a:cubicBezTo>
                  <a:pt x="251982" y="4103"/>
                  <a:pt x="258293" y="2519"/>
                  <a:pt x="266057" y="2519"/>
                </a:cubicBezTo>
                <a:lnTo>
                  <a:pt x="270818" y="2519"/>
                </a:lnTo>
                <a:lnTo>
                  <a:pt x="270818" y="17622"/>
                </a:lnTo>
                <a:lnTo>
                  <a:pt x="266807" y="17622"/>
                </a:lnTo>
                <a:cubicBezTo>
                  <a:pt x="261896" y="17622"/>
                  <a:pt x="258213" y="18633"/>
                  <a:pt x="255758" y="20652"/>
                </a:cubicBezTo>
                <a:cubicBezTo>
                  <a:pt x="253303" y="22673"/>
                  <a:pt x="251237" y="26354"/>
                  <a:pt x="249559" y="31701"/>
                </a:cubicBezTo>
                <a:cubicBezTo>
                  <a:pt x="247820" y="37109"/>
                  <a:pt x="245768" y="41320"/>
                  <a:pt x="243407" y="44334"/>
                </a:cubicBezTo>
                <a:cubicBezTo>
                  <a:pt x="241045" y="47350"/>
                  <a:pt x="238435" y="49662"/>
                  <a:pt x="235573" y="51278"/>
                </a:cubicBezTo>
                <a:close/>
                <a:moveTo>
                  <a:pt x="371510" y="106660"/>
                </a:moveTo>
                <a:lnTo>
                  <a:pt x="354168" y="106660"/>
                </a:lnTo>
                <a:lnTo>
                  <a:pt x="354168" y="28994"/>
                </a:lnTo>
                <a:lnTo>
                  <a:pt x="305121" y="106660"/>
                </a:lnTo>
                <a:lnTo>
                  <a:pt x="289274" y="106660"/>
                </a:lnTo>
                <a:lnTo>
                  <a:pt x="289274" y="2519"/>
                </a:lnTo>
                <a:lnTo>
                  <a:pt x="306615" y="2519"/>
                </a:lnTo>
                <a:lnTo>
                  <a:pt x="306615" y="78969"/>
                </a:lnTo>
                <a:lnTo>
                  <a:pt x="355096" y="2519"/>
                </a:lnTo>
                <a:lnTo>
                  <a:pt x="371510" y="2519"/>
                </a:lnTo>
                <a:close/>
                <a:moveTo>
                  <a:pt x="477792" y="106660"/>
                </a:moveTo>
                <a:lnTo>
                  <a:pt x="456256" y="106660"/>
                </a:lnTo>
                <a:lnTo>
                  <a:pt x="430991" y="67316"/>
                </a:lnTo>
                <a:lnTo>
                  <a:pt x="404978" y="106660"/>
                </a:lnTo>
                <a:lnTo>
                  <a:pt x="385120" y="106660"/>
                </a:lnTo>
                <a:lnTo>
                  <a:pt x="421293" y="55007"/>
                </a:lnTo>
                <a:lnTo>
                  <a:pt x="385495" y="2519"/>
                </a:lnTo>
                <a:lnTo>
                  <a:pt x="407026" y="2519"/>
                </a:lnTo>
                <a:lnTo>
                  <a:pt x="432107" y="41489"/>
                </a:lnTo>
                <a:lnTo>
                  <a:pt x="457840" y="2519"/>
                </a:lnTo>
                <a:lnTo>
                  <a:pt x="477792" y="2519"/>
                </a:lnTo>
                <a:lnTo>
                  <a:pt x="441806" y="5379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595756" y="5260277"/>
            <a:ext cx="52584" cy="16873"/>
          </a:xfrm>
          <a:custGeom>
            <a:avLst/>
            <a:gdLst/>
            <a:ahLst/>
            <a:cxnLst/>
            <a:rect l="l" t="t" r="r" b="b"/>
            <a:pathLst>
              <a:path w="52584" h="16873">
                <a:moveTo>
                  <a:pt x="52584" y="16874"/>
                </a:moveTo>
                <a:lnTo>
                  <a:pt x="0" y="16874"/>
                </a:lnTo>
                <a:lnTo>
                  <a:pt x="0" y="0"/>
                </a:lnTo>
                <a:lnTo>
                  <a:pt x="5258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658938" y="5183548"/>
            <a:ext cx="415545" cy="148802"/>
          </a:xfrm>
          <a:custGeom>
            <a:avLst/>
            <a:gdLst/>
            <a:ahLst/>
            <a:cxnLst/>
            <a:rect l="l" t="t" r="r" b="b"/>
            <a:pathLst>
              <a:path w="415545" h="148802">
                <a:moveTo>
                  <a:pt x="91926" y="145911"/>
                </a:moveTo>
                <a:lnTo>
                  <a:pt x="74398" y="145911"/>
                </a:lnTo>
                <a:lnTo>
                  <a:pt x="74398" y="56498"/>
                </a:lnTo>
                <a:lnTo>
                  <a:pt x="38597" y="56498"/>
                </a:lnTo>
                <a:cubicBezTo>
                  <a:pt x="38413" y="61657"/>
                  <a:pt x="38226" y="66614"/>
                  <a:pt x="38042" y="71370"/>
                </a:cubicBezTo>
                <a:cubicBezTo>
                  <a:pt x="37851" y="76125"/>
                  <a:pt x="37667" y="80432"/>
                  <a:pt x="37481" y="84283"/>
                </a:cubicBezTo>
                <a:cubicBezTo>
                  <a:pt x="37106" y="94038"/>
                  <a:pt x="36468" y="102214"/>
                  <a:pt x="35569" y="108802"/>
                </a:cubicBezTo>
                <a:cubicBezTo>
                  <a:pt x="34669" y="115391"/>
                  <a:pt x="33531" y="120675"/>
                  <a:pt x="32163" y="124653"/>
                </a:cubicBezTo>
                <a:cubicBezTo>
                  <a:pt x="30795" y="128754"/>
                  <a:pt x="29290" y="131954"/>
                  <a:pt x="27646" y="134258"/>
                </a:cubicBezTo>
                <a:cubicBezTo>
                  <a:pt x="25999" y="136558"/>
                  <a:pt x="24149" y="138639"/>
                  <a:pt x="22098" y="140500"/>
                </a:cubicBezTo>
                <a:cubicBezTo>
                  <a:pt x="19981" y="142369"/>
                  <a:pt x="17713" y="143765"/>
                  <a:pt x="15290" y="144695"/>
                </a:cubicBezTo>
                <a:cubicBezTo>
                  <a:pt x="12864" y="145631"/>
                  <a:pt x="10131" y="146094"/>
                  <a:pt x="7086" y="146094"/>
                </a:cubicBezTo>
                <a:cubicBezTo>
                  <a:pt x="6093" y="146094"/>
                  <a:pt x="4817" y="146066"/>
                  <a:pt x="3267" y="146002"/>
                </a:cubicBezTo>
                <a:cubicBezTo>
                  <a:pt x="1711" y="145941"/>
                  <a:pt x="620" y="145911"/>
                  <a:pt x="0" y="145911"/>
                </a:cubicBezTo>
                <a:lnTo>
                  <a:pt x="0" y="130622"/>
                </a:lnTo>
                <a:lnTo>
                  <a:pt x="934" y="130622"/>
                </a:lnTo>
                <a:cubicBezTo>
                  <a:pt x="1369" y="130622"/>
                  <a:pt x="1819" y="130651"/>
                  <a:pt x="2286" y="130712"/>
                </a:cubicBezTo>
                <a:cubicBezTo>
                  <a:pt x="2751" y="130777"/>
                  <a:pt x="3295" y="130806"/>
                  <a:pt x="3918" y="130806"/>
                </a:cubicBezTo>
                <a:cubicBezTo>
                  <a:pt x="5408" y="130806"/>
                  <a:pt x="6866" y="130590"/>
                  <a:pt x="8296" y="130154"/>
                </a:cubicBezTo>
                <a:cubicBezTo>
                  <a:pt x="9725" y="129719"/>
                  <a:pt x="10998" y="128912"/>
                  <a:pt x="12119" y="127731"/>
                </a:cubicBezTo>
                <a:cubicBezTo>
                  <a:pt x="15229" y="124686"/>
                  <a:pt x="17493" y="119355"/>
                  <a:pt x="18922" y="111739"/>
                </a:cubicBezTo>
                <a:cubicBezTo>
                  <a:pt x="20356" y="104126"/>
                  <a:pt x="21381" y="93481"/>
                  <a:pt x="22001" y="79808"/>
                </a:cubicBezTo>
                <a:cubicBezTo>
                  <a:pt x="22252" y="74710"/>
                  <a:pt x="22483" y="68680"/>
                  <a:pt x="22703" y="61718"/>
                </a:cubicBezTo>
                <a:cubicBezTo>
                  <a:pt x="22919" y="54760"/>
                  <a:pt x="23121" y="48110"/>
                  <a:pt x="23307" y="41770"/>
                </a:cubicBezTo>
                <a:lnTo>
                  <a:pt x="91926" y="41770"/>
                </a:lnTo>
                <a:close/>
                <a:moveTo>
                  <a:pt x="199520" y="145911"/>
                </a:moveTo>
                <a:lnTo>
                  <a:pt x="182179" y="145911"/>
                </a:lnTo>
                <a:lnTo>
                  <a:pt x="182179" y="68245"/>
                </a:lnTo>
                <a:lnTo>
                  <a:pt x="133136" y="145911"/>
                </a:lnTo>
                <a:lnTo>
                  <a:pt x="117285" y="145911"/>
                </a:lnTo>
                <a:lnTo>
                  <a:pt x="117285" y="41770"/>
                </a:lnTo>
                <a:lnTo>
                  <a:pt x="134627" y="41770"/>
                </a:lnTo>
                <a:lnTo>
                  <a:pt x="134627" y="118220"/>
                </a:lnTo>
                <a:lnTo>
                  <a:pt x="183107" y="41770"/>
                </a:lnTo>
                <a:lnTo>
                  <a:pt x="199520" y="41770"/>
                </a:lnTo>
                <a:close/>
                <a:moveTo>
                  <a:pt x="298718" y="57150"/>
                </a:moveTo>
                <a:cubicBezTo>
                  <a:pt x="302761" y="61253"/>
                  <a:pt x="305896" y="66455"/>
                  <a:pt x="308135" y="72767"/>
                </a:cubicBezTo>
                <a:cubicBezTo>
                  <a:pt x="310378" y="79078"/>
                  <a:pt x="311494" y="86397"/>
                  <a:pt x="311494" y="94727"/>
                </a:cubicBezTo>
                <a:cubicBezTo>
                  <a:pt x="311494" y="102740"/>
                  <a:pt x="310221" y="110156"/>
                  <a:pt x="307672" y="116960"/>
                </a:cubicBezTo>
                <a:cubicBezTo>
                  <a:pt x="305123" y="123768"/>
                  <a:pt x="301673" y="129503"/>
                  <a:pt x="297325" y="134164"/>
                </a:cubicBezTo>
                <a:cubicBezTo>
                  <a:pt x="292847" y="139010"/>
                  <a:pt x="287889" y="142660"/>
                  <a:pt x="282449" y="145115"/>
                </a:cubicBezTo>
                <a:cubicBezTo>
                  <a:pt x="277010" y="147571"/>
                  <a:pt x="271096" y="148802"/>
                  <a:pt x="264691" y="148802"/>
                </a:cubicBezTo>
                <a:cubicBezTo>
                  <a:pt x="258164" y="148802"/>
                  <a:pt x="252184" y="147668"/>
                  <a:pt x="246745" y="145397"/>
                </a:cubicBezTo>
                <a:cubicBezTo>
                  <a:pt x="241305" y="143129"/>
                  <a:pt x="236657" y="139629"/>
                  <a:pt x="232805" y="134909"/>
                </a:cubicBezTo>
                <a:cubicBezTo>
                  <a:pt x="228021" y="129005"/>
                  <a:pt x="224432" y="121607"/>
                  <a:pt x="222038" y="112719"/>
                </a:cubicBezTo>
                <a:cubicBezTo>
                  <a:pt x="219644" y="103831"/>
                  <a:pt x="218445" y="92829"/>
                  <a:pt x="218445" y="79714"/>
                </a:cubicBezTo>
                <a:cubicBezTo>
                  <a:pt x="218445" y="75053"/>
                  <a:pt x="218651" y="70311"/>
                  <a:pt x="219054" y="65498"/>
                </a:cubicBezTo>
                <a:cubicBezTo>
                  <a:pt x="219456" y="60682"/>
                  <a:pt x="220343" y="54915"/>
                  <a:pt x="221710" y="48204"/>
                </a:cubicBezTo>
                <a:cubicBezTo>
                  <a:pt x="222956" y="42235"/>
                  <a:pt x="224634" y="36688"/>
                  <a:pt x="226743" y="31557"/>
                </a:cubicBezTo>
                <a:cubicBezTo>
                  <a:pt x="228857" y="26431"/>
                  <a:pt x="231621" y="22097"/>
                  <a:pt x="235042" y="18554"/>
                </a:cubicBezTo>
                <a:cubicBezTo>
                  <a:pt x="239455" y="13953"/>
                  <a:pt x="245218" y="10284"/>
                  <a:pt x="252339" y="7553"/>
                </a:cubicBezTo>
                <a:cubicBezTo>
                  <a:pt x="259456" y="4817"/>
                  <a:pt x="268885" y="2920"/>
                  <a:pt x="280632" y="1864"/>
                </a:cubicBezTo>
                <a:cubicBezTo>
                  <a:pt x="284796" y="1490"/>
                  <a:pt x="289257" y="1138"/>
                  <a:pt x="294013" y="791"/>
                </a:cubicBezTo>
                <a:cubicBezTo>
                  <a:pt x="298765" y="449"/>
                  <a:pt x="302386" y="187"/>
                  <a:pt x="304870" y="0"/>
                </a:cubicBezTo>
                <a:lnTo>
                  <a:pt x="304870" y="16127"/>
                </a:lnTo>
                <a:cubicBezTo>
                  <a:pt x="301642" y="16318"/>
                  <a:pt x="298193" y="16549"/>
                  <a:pt x="294525" y="16826"/>
                </a:cubicBezTo>
                <a:cubicBezTo>
                  <a:pt x="290859" y="17107"/>
                  <a:pt x="286662" y="17431"/>
                  <a:pt x="281939" y="17805"/>
                </a:cubicBezTo>
                <a:cubicBezTo>
                  <a:pt x="275656" y="18302"/>
                  <a:pt x="269101" y="19411"/>
                  <a:pt x="262264" y="21118"/>
                </a:cubicBezTo>
                <a:cubicBezTo>
                  <a:pt x="255432" y="22824"/>
                  <a:pt x="250269" y="25484"/>
                  <a:pt x="246788" y="29088"/>
                </a:cubicBezTo>
                <a:cubicBezTo>
                  <a:pt x="244178" y="31763"/>
                  <a:pt x="242098" y="35585"/>
                  <a:pt x="240542" y="40554"/>
                </a:cubicBezTo>
                <a:cubicBezTo>
                  <a:pt x="238986" y="45529"/>
                  <a:pt x="237899" y="51059"/>
                  <a:pt x="237281" y="57150"/>
                </a:cubicBezTo>
                <a:cubicBezTo>
                  <a:pt x="241881" y="53859"/>
                  <a:pt x="246802" y="51081"/>
                  <a:pt x="252059" y="48808"/>
                </a:cubicBezTo>
                <a:cubicBezTo>
                  <a:pt x="257311" y="46536"/>
                  <a:pt x="262980" y="45402"/>
                  <a:pt x="269073" y="45402"/>
                </a:cubicBezTo>
                <a:cubicBezTo>
                  <a:pt x="274728" y="45402"/>
                  <a:pt x="280103" y="46354"/>
                  <a:pt x="285204" y="48247"/>
                </a:cubicBezTo>
                <a:cubicBezTo>
                  <a:pt x="290301" y="50141"/>
                  <a:pt x="294805" y="53110"/>
                  <a:pt x="298718" y="57150"/>
                </a:cubicBezTo>
                <a:close/>
                <a:moveTo>
                  <a:pt x="293685" y="95753"/>
                </a:moveTo>
                <a:cubicBezTo>
                  <a:pt x="293685" y="84686"/>
                  <a:pt x="291197" y="76201"/>
                  <a:pt x="286229" y="70297"/>
                </a:cubicBezTo>
                <a:cubicBezTo>
                  <a:pt x="281254" y="64393"/>
                  <a:pt x="274169" y="61441"/>
                  <a:pt x="264968" y="61441"/>
                </a:cubicBezTo>
                <a:cubicBezTo>
                  <a:pt x="259939" y="61441"/>
                  <a:pt x="255057" y="62283"/>
                  <a:pt x="250334" y="63957"/>
                </a:cubicBezTo>
                <a:cubicBezTo>
                  <a:pt x="245607" y="65635"/>
                  <a:pt x="241162" y="67874"/>
                  <a:pt x="237000" y="70671"/>
                </a:cubicBezTo>
                <a:cubicBezTo>
                  <a:pt x="236877" y="72223"/>
                  <a:pt x="236751" y="74074"/>
                  <a:pt x="236629" y="76219"/>
                </a:cubicBezTo>
                <a:cubicBezTo>
                  <a:pt x="236503" y="78361"/>
                  <a:pt x="236441" y="80305"/>
                  <a:pt x="236441" y="82047"/>
                </a:cubicBezTo>
                <a:cubicBezTo>
                  <a:pt x="236441" y="92862"/>
                  <a:pt x="237313" y="101657"/>
                  <a:pt x="239051" y="108431"/>
                </a:cubicBezTo>
                <a:cubicBezTo>
                  <a:pt x="240791" y="115203"/>
                  <a:pt x="243213" y="120520"/>
                  <a:pt x="246323" y="124372"/>
                </a:cubicBezTo>
                <a:cubicBezTo>
                  <a:pt x="249121" y="127853"/>
                  <a:pt x="252073" y="130262"/>
                  <a:pt x="255180" y="131601"/>
                </a:cubicBezTo>
                <a:cubicBezTo>
                  <a:pt x="258286" y="132937"/>
                  <a:pt x="261673" y="133606"/>
                  <a:pt x="265343" y="133606"/>
                </a:cubicBezTo>
                <a:cubicBezTo>
                  <a:pt x="274292" y="133606"/>
                  <a:pt x="281254" y="130215"/>
                  <a:pt x="286229" y="123440"/>
                </a:cubicBezTo>
                <a:cubicBezTo>
                  <a:pt x="291197" y="116665"/>
                  <a:pt x="293685" y="107438"/>
                  <a:pt x="293685" y="95753"/>
                </a:cubicBezTo>
                <a:close/>
                <a:moveTo>
                  <a:pt x="415545" y="93887"/>
                </a:moveTo>
                <a:cubicBezTo>
                  <a:pt x="415545" y="111416"/>
                  <a:pt x="411319" y="124945"/>
                  <a:pt x="402866" y="134489"/>
                </a:cubicBezTo>
                <a:cubicBezTo>
                  <a:pt x="394410" y="144028"/>
                  <a:pt x="383159" y="148802"/>
                  <a:pt x="369113" y="148802"/>
                </a:cubicBezTo>
                <a:cubicBezTo>
                  <a:pt x="354630" y="148802"/>
                  <a:pt x="343243" y="143873"/>
                  <a:pt x="334945" y="134020"/>
                </a:cubicBezTo>
                <a:cubicBezTo>
                  <a:pt x="326647" y="124170"/>
                  <a:pt x="322497" y="110790"/>
                  <a:pt x="322497" y="93887"/>
                </a:cubicBezTo>
                <a:cubicBezTo>
                  <a:pt x="322497" y="76482"/>
                  <a:pt x="326769" y="62960"/>
                  <a:pt x="335316" y="53326"/>
                </a:cubicBezTo>
                <a:cubicBezTo>
                  <a:pt x="343861" y="43693"/>
                  <a:pt x="355127" y="38876"/>
                  <a:pt x="369113" y="38876"/>
                </a:cubicBezTo>
                <a:cubicBezTo>
                  <a:pt x="383159" y="38876"/>
                  <a:pt x="394410" y="43679"/>
                  <a:pt x="402866" y="53280"/>
                </a:cubicBezTo>
                <a:cubicBezTo>
                  <a:pt x="411319" y="62884"/>
                  <a:pt x="415545" y="76417"/>
                  <a:pt x="415545" y="93887"/>
                </a:cubicBezTo>
                <a:close/>
                <a:moveTo>
                  <a:pt x="397456" y="93887"/>
                </a:moveTo>
                <a:cubicBezTo>
                  <a:pt x="397456" y="80398"/>
                  <a:pt x="394999" y="70373"/>
                  <a:pt x="390094" y="63817"/>
                </a:cubicBezTo>
                <a:cubicBezTo>
                  <a:pt x="385182" y="57258"/>
                  <a:pt x="378188" y="53981"/>
                  <a:pt x="369113" y="53981"/>
                </a:cubicBezTo>
                <a:cubicBezTo>
                  <a:pt x="359975" y="53981"/>
                  <a:pt x="352937" y="57258"/>
                  <a:pt x="347995" y="63817"/>
                </a:cubicBezTo>
                <a:cubicBezTo>
                  <a:pt x="343053" y="70373"/>
                  <a:pt x="340583" y="80398"/>
                  <a:pt x="340583" y="93887"/>
                </a:cubicBezTo>
                <a:cubicBezTo>
                  <a:pt x="340583" y="106938"/>
                  <a:pt x="343053" y="116837"/>
                  <a:pt x="347995" y="123581"/>
                </a:cubicBezTo>
                <a:cubicBezTo>
                  <a:pt x="352937" y="130323"/>
                  <a:pt x="359975" y="133696"/>
                  <a:pt x="369113" y="133696"/>
                </a:cubicBezTo>
                <a:cubicBezTo>
                  <a:pt x="378126" y="133696"/>
                  <a:pt x="385104" y="130384"/>
                  <a:pt x="390046" y="123768"/>
                </a:cubicBezTo>
                <a:cubicBezTo>
                  <a:pt x="394985" y="117147"/>
                  <a:pt x="397456" y="107189"/>
                  <a:pt x="397456" y="938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144564" y="5176927"/>
            <a:ext cx="1113224" cy="190944"/>
          </a:xfrm>
          <a:custGeom>
            <a:avLst/>
            <a:gdLst/>
            <a:ahLst/>
            <a:cxnLst/>
            <a:rect l="l" t="t" r="r" b="b"/>
            <a:pathLst>
              <a:path w="1113224" h="190944">
                <a:moveTo>
                  <a:pt x="93046" y="100508"/>
                </a:moveTo>
                <a:cubicBezTo>
                  <a:pt x="93046" y="118037"/>
                  <a:pt x="88820" y="131566"/>
                  <a:pt x="80366" y="141110"/>
                </a:cubicBezTo>
                <a:cubicBezTo>
                  <a:pt x="71914" y="150649"/>
                  <a:pt x="60664" y="155423"/>
                  <a:pt x="46617" y="155423"/>
                </a:cubicBezTo>
                <a:cubicBezTo>
                  <a:pt x="32130" y="155423"/>
                  <a:pt x="20743" y="150494"/>
                  <a:pt x="12449" y="140641"/>
                </a:cubicBezTo>
                <a:cubicBezTo>
                  <a:pt x="4147" y="130791"/>
                  <a:pt x="0" y="117411"/>
                  <a:pt x="0" y="100508"/>
                </a:cubicBezTo>
                <a:cubicBezTo>
                  <a:pt x="0" y="83103"/>
                  <a:pt x="4270" y="69581"/>
                  <a:pt x="12816" y="59947"/>
                </a:cubicBezTo>
                <a:cubicBezTo>
                  <a:pt x="21366" y="50314"/>
                  <a:pt x="32631" y="45497"/>
                  <a:pt x="46617" y="45497"/>
                </a:cubicBezTo>
                <a:cubicBezTo>
                  <a:pt x="60664" y="45497"/>
                  <a:pt x="71914" y="50300"/>
                  <a:pt x="80366" y="59901"/>
                </a:cubicBezTo>
                <a:cubicBezTo>
                  <a:pt x="88820" y="69505"/>
                  <a:pt x="93046" y="83038"/>
                  <a:pt x="93046" y="100508"/>
                </a:cubicBezTo>
                <a:close/>
                <a:moveTo>
                  <a:pt x="74960" y="100508"/>
                </a:moveTo>
                <a:cubicBezTo>
                  <a:pt x="74960" y="87019"/>
                  <a:pt x="72505" y="76994"/>
                  <a:pt x="67594" y="70438"/>
                </a:cubicBezTo>
                <a:cubicBezTo>
                  <a:pt x="62684" y="63879"/>
                  <a:pt x="55693" y="60602"/>
                  <a:pt x="46617" y="60602"/>
                </a:cubicBezTo>
                <a:cubicBezTo>
                  <a:pt x="37480" y="60602"/>
                  <a:pt x="30439" y="63879"/>
                  <a:pt x="25500" y="70438"/>
                </a:cubicBezTo>
                <a:cubicBezTo>
                  <a:pt x="20557" y="76994"/>
                  <a:pt x="18083" y="87019"/>
                  <a:pt x="18083" y="100508"/>
                </a:cubicBezTo>
                <a:cubicBezTo>
                  <a:pt x="18083" y="113559"/>
                  <a:pt x="20557" y="123458"/>
                  <a:pt x="25500" y="130202"/>
                </a:cubicBezTo>
                <a:cubicBezTo>
                  <a:pt x="30439" y="136944"/>
                  <a:pt x="37480" y="140317"/>
                  <a:pt x="46617" y="140317"/>
                </a:cubicBezTo>
                <a:cubicBezTo>
                  <a:pt x="55628" y="140317"/>
                  <a:pt x="62608" y="137005"/>
                  <a:pt x="67547" y="130389"/>
                </a:cubicBezTo>
                <a:cubicBezTo>
                  <a:pt x="72486" y="123768"/>
                  <a:pt x="74960" y="113810"/>
                  <a:pt x="74960" y="100508"/>
                </a:cubicBezTo>
                <a:close/>
                <a:moveTo>
                  <a:pt x="177236" y="63771"/>
                </a:moveTo>
                <a:lnTo>
                  <a:pt x="128568" y="63771"/>
                </a:lnTo>
                <a:lnTo>
                  <a:pt x="128568" y="152532"/>
                </a:lnTo>
                <a:lnTo>
                  <a:pt x="111040" y="152532"/>
                </a:lnTo>
                <a:lnTo>
                  <a:pt x="111040" y="48391"/>
                </a:lnTo>
                <a:lnTo>
                  <a:pt x="177236" y="48391"/>
                </a:lnTo>
                <a:close/>
                <a:moveTo>
                  <a:pt x="278224" y="97708"/>
                </a:moveTo>
                <a:cubicBezTo>
                  <a:pt x="278224" y="115052"/>
                  <a:pt x="274076" y="128866"/>
                  <a:pt x="265777" y="139152"/>
                </a:cubicBezTo>
                <a:cubicBezTo>
                  <a:pt x="257479" y="149440"/>
                  <a:pt x="246989" y="154581"/>
                  <a:pt x="234311" y="154581"/>
                </a:cubicBezTo>
                <a:cubicBezTo>
                  <a:pt x="229152" y="154581"/>
                  <a:pt x="224583" y="153994"/>
                  <a:pt x="220605" y="152813"/>
                </a:cubicBezTo>
                <a:cubicBezTo>
                  <a:pt x="216627" y="151628"/>
                  <a:pt x="212555" y="149799"/>
                  <a:pt x="208390" y="147313"/>
                </a:cubicBezTo>
                <a:lnTo>
                  <a:pt x="208390" y="190945"/>
                </a:lnTo>
                <a:lnTo>
                  <a:pt x="190861" y="190945"/>
                </a:lnTo>
                <a:lnTo>
                  <a:pt x="190861" y="48391"/>
                </a:lnTo>
                <a:lnTo>
                  <a:pt x="208390" y="48391"/>
                </a:lnTo>
                <a:lnTo>
                  <a:pt x="208390" y="59295"/>
                </a:lnTo>
                <a:cubicBezTo>
                  <a:pt x="212742" y="55383"/>
                  <a:pt x="217573" y="52103"/>
                  <a:pt x="222891" y="49460"/>
                </a:cubicBezTo>
                <a:cubicBezTo>
                  <a:pt x="228201" y="46821"/>
                  <a:pt x="233997" y="45497"/>
                  <a:pt x="240276" y="45497"/>
                </a:cubicBezTo>
                <a:cubicBezTo>
                  <a:pt x="252209" y="45497"/>
                  <a:pt x="261519" y="50220"/>
                  <a:pt x="268201" y="59670"/>
                </a:cubicBezTo>
                <a:cubicBezTo>
                  <a:pt x="274878" y="69120"/>
                  <a:pt x="278224" y="81800"/>
                  <a:pt x="278224" y="97708"/>
                </a:cubicBezTo>
                <a:close/>
                <a:moveTo>
                  <a:pt x="260134" y="99666"/>
                </a:moveTo>
                <a:cubicBezTo>
                  <a:pt x="260134" y="87797"/>
                  <a:pt x="258239" y="78578"/>
                  <a:pt x="254449" y="72022"/>
                </a:cubicBezTo>
                <a:cubicBezTo>
                  <a:pt x="250658" y="65463"/>
                  <a:pt x="244501" y="62187"/>
                  <a:pt x="235989" y="62187"/>
                </a:cubicBezTo>
                <a:cubicBezTo>
                  <a:pt x="231016" y="62187"/>
                  <a:pt x="226213" y="63288"/>
                  <a:pt x="221584" y="65496"/>
                </a:cubicBezTo>
                <a:cubicBezTo>
                  <a:pt x="216955" y="67705"/>
                  <a:pt x="212555" y="70549"/>
                  <a:pt x="208390" y="74031"/>
                </a:cubicBezTo>
                <a:lnTo>
                  <a:pt x="208390" y="133046"/>
                </a:lnTo>
                <a:cubicBezTo>
                  <a:pt x="212991" y="135285"/>
                  <a:pt x="216918" y="136807"/>
                  <a:pt x="220183" y="137614"/>
                </a:cubicBezTo>
                <a:cubicBezTo>
                  <a:pt x="223448" y="138420"/>
                  <a:pt x="227194" y="138826"/>
                  <a:pt x="231419" y="138826"/>
                </a:cubicBezTo>
                <a:cubicBezTo>
                  <a:pt x="240492" y="138826"/>
                  <a:pt x="247548" y="135501"/>
                  <a:pt x="252583" y="128848"/>
                </a:cubicBezTo>
                <a:cubicBezTo>
                  <a:pt x="257616" y="122198"/>
                  <a:pt x="260134" y="112468"/>
                  <a:pt x="260134" y="99666"/>
                </a:cubicBezTo>
                <a:close/>
                <a:moveTo>
                  <a:pt x="354579" y="126890"/>
                </a:moveTo>
                <a:lnTo>
                  <a:pt x="354579" y="97988"/>
                </a:lnTo>
                <a:cubicBezTo>
                  <a:pt x="350418" y="98363"/>
                  <a:pt x="345151" y="98877"/>
                  <a:pt x="338778" y="99529"/>
                </a:cubicBezTo>
                <a:cubicBezTo>
                  <a:pt x="332407" y="100178"/>
                  <a:pt x="327262" y="101095"/>
                  <a:pt x="323345" y="102280"/>
                </a:cubicBezTo>
                <a:cubicBezTo>
                  <a:pt x="318687" y="103708"/>
                  <a:pt x="314835" y="105902"/>
                  <a:pt x="311790" y="108849"/>
                </a:cubicBezTo>
                <a:cubicBezTo>
                  <a:pt x="308744" y="111802"/>
                  <a:pt x="307221" y="115921"/>
                  <a:pt x="307221" y="121205"/>
                </a:cubicBezTo>
                <a:cubicBezTo>
                  <a:pt x="307221" y="127174"/>
                  <a:pt x="308899" y="131678"/>
                  <a:pt x="312254" y="134723"/>
                </a:cubicBezTo>
                <a:cubicBezTo>
                  <a:pt x="315608" y="137769"/>
                  <a:pt x="320519" y="139291"/>
                  <a:pt x="326985" y="139291"/>
                </a:cubicBezTo>
                <a:cubicBezTo>
                  <a:pt x="332519" y="139291"/>
                  <a:pt x="337522" y="138096"/>
                  <a:pt x="341996" y="135702"/>
                </a:cubicBezTo>
                <a:cubicBezTo>
                  <a:pt x="346472" y="133308"/>
                  <a:pt x="350666" y="130371"/>
                  <a:pt x="354579" y="126890"/>
                </a:cubicBezTo>
                <a:close/>
                <a:moveTo>
                  <a:pt x="354579" y="141438"/>
                </a:moveTo>
                <a:cubicBezTo>
                  <a:pt x="353150" y="142492"/>
                  <a:pt x="351242" y="143967"/>
                  <a:pt x="348848" y="145861"/>
                </a:cubicBezTo>
                <a:cubicBezTo>
                  <a:pt x="346454" y="147759"/>
                  <a:pt x="344139" y="149267"/>
                  <a:pt x="341900" y="150386"/>
                </a:cubicBezTo>
                <a:cubicBezTo>
                  <a:pt x="338793" y="152003"/>
                  <a:pt x="335794" y="153249"/>
                  <a:pt x="332907" y="154120"/>
                </a:cubicBezTo>
                <a:cubicBezTo>
                  <a:pt x="330017" y="154987"/>
                  <a:pt x="325959" y="155423"/>
                  <a:pt x="320735" y="155423"/>
                </a:cubicBezTo>
                <a:cubicBezTo>
                  <a:pt x="316448" y="155423"/>
                  <a:pt x="312380" y="154613"/>
                  <a:pt x="308528" y="152997"/>
                </a:cubicBezTo>
                <a:cubicBezTo>
                  <a:pt x="304672" y="151384"/>
                  <a:pt x="301284" y="149112"/>
                  <a:pt x="298362" y="146189"/>
                </a:cubicBezTo>
                <a:cubicBezTo>
                  <a:pt x="295568" y="143334"/>
                  <a:pt x="293325" y="139806"/>
                  <a:pt x="291651" y="135608"/>
                </a:cubicBezTo>
                <a:cubicBezTo>
                  <a:pt x="289974" y="131415"/>
                  <a:pt x="289131" y="126983"/>
                  <a:pt x="289131" y="122324"/>
                </a:cubicBezTo>
                <a:cubicBezTo>
                  <a:pt x="289131" y="115114"/>
                  <a:pt x="290654" y="108977"/>
                  <a:pt x="293700" y="103910"/>
                </a:cubicBezTo>
                <a:cubicBezTo>
                  <a:pt x="296745" y="98846"/>
                  <a:pt x="301562" y="94821"/>
                  <a:pt x="308150" y="91837"/>
                </a:cubicBezTo>
                <a:cubicBezTo>
                  <a:pt x="313993" y="89165"/>
                  <a:pt x="320894" y="87314"/>
                  <a:pt x="328850" y="86289"/>
                </a:cubicBezTo>
                <a:cubicBezTo>
                  <a:pt x="336806" y="85263"/>
                  <a:pt x="345381" y="84500"/>
                  <a:pt x="354579" y="84003"/>
                </a:cubicBezTo>
                <a:lnTo>
                  <a:pt x="354579" y="80652"/>
                </a:lnTo>
                <a:cubicBezTo>
                  <a:pt x="354579" y="76547"/>
                  <a:pt x="353960" y="73235"/>
                  <a:pt x="352718" y="70719"/>
                </a:cubicBezTo>
                <a:cubicBezTo>
                  <a:pt x="351472" y="68202"/>
                  <a:pt x="349734" y="66261"/>
                  <a:pt x="347495" y="64894"/>
                </a:cubicBezTo>
                <a:cubicBezTo>
                  <a:pt x="345259" y="63465"/>
                  <a:pt x="342526" y="62511"/>
                  <a:pt x="339290" y="62046"/>
                </a:cubicBezTo>
                <a:cubicBezTo>
                  <a:pt x="336057" y="61579"/>
                  <a:pt x="332735" y="61348"/>
                  <a:pt x="329314" y="61348"/>
                </a:cubicBezTo>
                <a:cubicBezTo>
                  <a:pt x="325275" y="61348"/>
                  <a:pt x="320519" y="61952"/>
                  <a:pt x="315051" y="63166"/>
                </a:cubicBezTo>
                <a:cubicBezTo>
                  <a:pt x="309579" y="64379"/>
                  <a:pt x="304114" y="66136"/>
                  <a:pt x="298642" y="68437"/>
                </a:cubicBezTo>
                <a:lnTo>
                  <a:pt x="297617" y="68437"/>
                </a:lnTo>
                <a:lnTo>
                  <a:pt x="297617" y="50628"/>
                </a:lnTo>
                <a:cubicBezTo>
                  <a:pt x="300849" y="49694"/>
                  <a:pt x="305479" y="48669"/>
                  <a:pt x="311509" y="47549"/>
                </a:cubicBezTo>
                <a:cubicBezTo>
                  <a:pt x="317535" y="46433"/>
                  <a:pt x="323504" y="45872"/>
                  <a:pt x="329408" y="45872"/>
                </a:cubicBezTo>
                <a:cubicBezTo>
                  <a:pt x="336557" y="45872"/>
                  <a:pt x="342587" y="46433"/>
                  <a:pt x="347498" y="47549"/>
                </a:cubicBezTo>
                <a:cubicBezTo>
                  <a:pt x="352404" y="48669"/>
                  <a:pt x="356821" y="50689"/>
                  <a:pt x="360732" y="53608"/>
                </a:cubicBezTo>
                <a:cubicBezTo>
                  <a:pt x="364526" y="56470"/>
                  <a:pt x="367356" y="60167"/>
                  <a:pt x="369220" y="64703"/>
                </a:cubicBezTo>
                <a:cubicBezTo>
                  <a:pt x="371085" y="69243"/>
                  <a:pt x="372017" y="74775"/>
                  <a:pt x="372017" y="81299"/>
                </a:cubicBezTo>
                <a:lnTo>
                  <a:pt x="372017" y="152532"/>
                </a:lnTo>
                <a:lnTo>
                  <a:pt x="354579" y="152532"/>
                </a:lnTo>
                <a:close/>
                <a:moveTo>
                  <a:pt x="478862" y="152532"/>
                </a:moveTo>
                <a:lnTo>
                  <a:pt x="461333" y="152532"/>
                </a:lnTo>
                <a:lnTo>
                  <a:pt x="461333" y="105635"/>
                </a:lnTo>
                <a:lnTo>
                  <a:pt x="414156" y="105635"/>
                </a:lnTo>
                <a:lnTo>
                  <a:pt x="414156" y="152532"/>
                </a:lnTo>
                <a:lnTo>
                  <a:pt x="396627" y="152532"/>
                </a:lnTo>
                <a:lnTo>
                  <a:pt x="396627" y="48391"/>
                </a:lnTo>
                <a:lnTo>
                  <a:pt x="414156" y="48391"/>
                </a:lnTo>
                <a:lnTo>
                  <a:pt x="414156" y="90530"/>
                </a:lnTo>
                <a:lnTo>
                  <a:pt x="461333" y="90530"/>
                </a:lnTo>
                <a:lnTo>
                  <a:pt x="461333" y="48391"/>
                </a:lnTo>
                <a:lnTo>
                  <a:pt x="478862" y="48391"/>
                </a:lnTo>
                <a:close/>
                <a:moveTo>
                  <a:pt x="586361" y="152532"/>
                </a:moveTo>
                <a:lnTo>
                  <a:pt x="569021" y="152532"/>
                </a:lnTo>
                <a:lnTo>
                  <a:pt x="569021" y="74866"/>
                </a:lnTo>
                <a:lnTo>
                  <a:pt x="519974" y="152532"/>
                </a:lnTo>
                <a:lnTo>
                  <a:pt x="504126" y="152532"/>
                </a:lnTo>
                <a:lnTo>
                  <a:pt x="504126" y="48391"/>
                </a:lnTo>
                <a:lnTo>
                  <a:pt x="521468" y="48391"/>
                </a:lnTo>
                <a:lnTo>
                  <a:pt x="521468" y="124841"/>
                </a:lnTo>
                <a:lnTo>
                  <a:pt x="569949" y="48391"/>
                </a:lnTo>
                <a:lnTo>
                  <a:pt x="586361" y="48391"/>
                </a:lnTo>
                <a:close/>
                <a:moveTo>
                  <a:pt x="690034" y="152532"/>
                </a:moveTo>
                <a:lnTo>
                  <a:pt x="672506" y="152532"/>
                </a:lnTo>
                <a:lnTo>
                  <a:pt x="672506" y="111885"/>
                </a:lnTo>
                <a:cubicBezTo>
                  <a:pt x="667038" y="113684"/>
                  <a:pt x="661724" y="115081"/>
                  <a:pt x="656565" y="116078"/>
                </a:cubicBezTo>
                <a:cubicBezTo>
                  <a:pt x="651407" y="117073"/>
                  <a:pt x="646313" y="117569"/>
                  <a:pt x="641276" y="117569"/>
                </a:cubicBezTo>
                <a:cubicBezTo>
                  <a:pt x="636863" y="117569"/>
                  <a:pt x="632560" y="116997"/>
                  <a:pt x="628366" y="115841"/>
                </a:cubicBezTo>
                <a:cubicBezTo>
                  <a:pt x="624169" y="114693"/>
                  <a:pt x="620547" y="112813"/>
                  <a:pt x="617501" y="110203"/>
                </a:cubicBezTo>
                <a:cubicBezTo>
                  <a:pt x="614456" y="107594"/>
                  <a:pt x="612109" y="104250"/>
                  <a:pt x="610463" y="100178"/>
                </a:cubicBezTo>
                <a:cubicBezTo>
                  <a:pt x="608815" y="96109"/>
                  <a:pt x="607990" y="91307"/>
                  <a:pt x="607990" y="85777"/>
                </a:cubicBezTo>
                <a:lnTo>
                  <a:pt x="607990" y="48391"/>
                </a:lnTo>
                <a:lnTo>
                  <a:pt x="625515" y="48391"/>
                </a:lnTo>
                <a:lnTo>
                  <a:pt x="625515" y="76641"/>
                </a:lnTo>
                <a:cubicBezTo>
                  <a:pt x="625515" y="81239"/>
                  <a:pt x="625705" y="84889"/>
                  <a:pt x="626080" y="87592"/>
                </a:cubicBezTo>
                <a:cubicBezTo>
                  <a:pt x="626455" y="90296"/>
                  <a:pt x="627477" y="92924"/>
                  <a:pt x="629155" y="95473"/>
                </a:cubicBezTo>
                <a:cubicBezTo>
                  <a:pt x="630587" y="97651"/>
                  <a:pt x="632744" y="99328"/>
                  <a:pt x="635634" y="100508"/>
                </a:cubicBezTo>
                <a:cubicBezTo>
                  <a:pt x="638521" y="101689"/>
                  <a:pt x="642334" y="102280"/>
                  <a:pt x="647054" y="102280"/>
                </a:cubicBezTo>
                <a:cubicBezTo>
                  <a:pt x="651158" y="102280"/>
                  <a:pt x="655557" y="101877"/>
                  <a:pt x="660248" y="101067"/>
                </a:cubicBezTo>
                <a:cubicBezTo>
                  <a:pt x="664938" y="100260"/>
                  <a:pt x="669024" y="99295"/>
                  <a:pt x="672506" y="98176"/>
                </a:cubicBezTo>
                <a:lnTo>
                  <a:pt x="672506" y="48391"/>
                </a:lnTo>
                <a:lnTo>
                  <a:pt x="690034" y="48391"/>
                </a:lnTo>
                <a:close/>
                <a:moveTo>
                  <a:pt x="760615" y="154956"/>
                </a:moveTo>
                <a:cubicBezTo>
                  <a:pt x="744020" y="154956"/>
                  <a:pt x="731136" y="150278"/>
                  <a:pt x="721967" y="140922"/>
                </a:cubicBezTo>
                <a:cubicBezTo>
                  <a:pt x="712801" y="131566"/>
                  <a:pt x="708217" y="118282"/>
                  <a:pt x="708217" y="101067"/>
                </a:cubicBezTo>
                <a:cubicBezTo>
                  <a:pt x="708217" y="84100"/>
                  <a:pt x="712660" y="70596"/>
                  <a:pt x="721553" y="60556"/>
                </a:cubicBezTo>
                <a:cubicBezTo>
                  <a:pt x="730437" y="50520"/>
                  <a:pt x="742062" y="45497"/>
                  <a:pt x="756414" y="45497"/>
                </a:cubicBezTo>
                <a:cubicBezTo>
                  <a:pt x="762880" y="45497"/>
                  <a:pt x="768601" y="46433"/>
                  <a:pt x="773575" y="48295"/>
                </a:cubicBezTo>
                <a:cubicBezTo>
                  <a:pt x="778544" y="50159"/>
                  <a:pt x="782896" y="53082"/>
                  <a:pt x="786626" y="57060"/>
                </a:cubicBezTo>
                <a:cubicBezTo>
                  <a:pt x="790352" y="61038"/>
                  <a:pt x="793213" y="65902"/>
                  <a:pt x="795201" y="71651"/>
                </a:cubicBezTo>
                <a:cubicBezTo>
                  <a:pt x="797191" y="77401"/>
                  <a:pt x="798186" y="84439"/>
                  <a:pt x="798186" y="92769"/>
                </a:cubicBezTo>
                <a:lnTo>
                  <a:pt x="798186" y="102280"/>
                </a:lnTo>
                <a:lnTo>
                  <a:pt x="726023" y="102280"/>
                </a:lnTo>
                <a:cubicBezTo>
                  <a:pt x="726023" y="114401"/>
                  <a:pt x="729069" y="123660"/>
                  <a:pt x="735160" y="130065"/>
                </a:cubicBezTo>
                <a:cubicBezTo>
                  <a:pt x="741251" y="136466"/>
                  <a:pt x="749675" y="139666"/>
                  <a:pt x="760425" y="139666"/>
                </a:cubicBezTo>
                <a:cubicBezTo>
                  <a:pt x="764280" y="139666"/>
                  <a:pt x="768057" y="139231"/>
                  <a:pt x="771754" y="138359"/>
                </a:cubicBezTo>
                <a:cubicBezTo>
                  <a:pt x="775451" y="137488"/>
                  <a:pt x="778795" y="136372"/>
                  <a:pt x="781780" y="135004"/>
                </a:cubicBezTo>
                <a:cubicBezTo>
                  <a:pt x="784948" y="133571"/>
                  <a:pt x="787619" y="132192"/>
                  <a:pt x="789797" y="130854"/>
                </a:cubicBezTo>
                <a:cubicBezTo>
                  <a:pt x="791972" y="129518"/>
                  <a:pt x="793772" y="128261"/>
                  <a:pt x="795201" y="127080"/>
                </a:cubicBezTo>
                <a:lnTo>
                  <a:pt x="796227" y="127080"/>
                </a:lnTo>
                <a:lnTo>
                  <a:pt x="796227" y="146189"/>
                </a:lnTo>
                <a:cubicBezTo>
                  <a:pt x="794179" y="146999"/>
                  <a:pt x="791630" y="148011"/>
                  <a:pt x="788584" y="149220"/>
                </a:cubicBezTo>
                <a:cubicBezTo>
                  <a:pt x="785539" y="150433"/>
                  <a:pt x="782806" y="151384"/>
                  <a:pt x="780380" y="152064"/>
                </a:cubicBezTo>
                <a:cubicBezTo>
                  <a:pt x="776960" y="152997"/>
                  <a:pt x="773868" y="153716"/>
                  <a:pt x="771103" y="154214"/>
                </a:cubicBezTo>
                <a:cubicBezTo>
                  <a:pt x="768338" y="154710"/>
                  <a:pt x="764838" y="154956"/>
                  <a:pt x="760615" y="154956"/>
                </a:cubicBezTo>
                <a:close/>
                <a:moveTo>
                  <a:pt x="781124" y="88852"/>
                </a:moveTo>
                <a:cubicBezTo>
                  <a:pt x="780999" y="84129"/>
                  <a:pt x="780441" y="80061"/>
                  <a:pt x="779447" y="76641"/>
                </a:cubicBezTo>
                <a:cubicBezTo>
                  <a:pt x="778453" y="73221"/>
                  <a:pt x="777021" y="70333"/>
                  <a:pt x="775157" y="67968"/>
                </a:cubicBezTo>
                <a:cubicBezTo>
                  <a:pt x="773104" y="65358"/>
                  <a:pt x="770479" y="63371"/>
                  <a:pt x="767279" y="62003"/>
                </a:cubicBezTo>
                <a:cubicBezTo>
                  <a:pt x="764076" y="60635"/>
                  <a:pt x="760112" y="59951"/>
                  <a:pt x="755392" y="59951"/>
                </a:cubicBezTo>
                <a:cubicBezTo>
                  <a:pt x="750731" y="59951"/>
                  <a:pt x="746767" y="60649"/>
                  <a:pt x="743504" y="62050"/>
                </a:cubicBezTo>
                <a:cubicBezTo>
                  <a:pt x="740239" y="63447"/>
                  <a:pt x="737274" y="65484"/>
                  <a:pt x="734598" y="68155"/>
                </a:cubicBezTo>
                <a:cubicBezTo>
                  <a:pt x="731992" y="70888"/>
                  <a:pt x="730002" y="73919"/>
                  <a:pt x="728633" y="77246"/>
                </a:cubicBezTo>
                <a:cubicBezTo>
                  <a:pt x="727265" y="80572"/>
                  <a:pt x="726398" y="84439"/>
                  <a:pt x="726023" y="88852"/>
                </a:cubicBezTo>
                <a:close/>
                <a:moveTo>
                  <a:pt x="898132" y="152532"/>
                </a:moveTo>
                <a:lnTo>
                  <a:pt x="880603" y="152532"/>
                </a:lnTo>
                <a:lnTo>
                  <a:pt x="880603" y="105635"/>
                </a:lnTo>
                <a:lnTo>
                  <a:pt x="833429" y="105635"/>
                </a:lnTo>
                <a:lnTo>
                  <a:pt x="833429" y="152532"/>
                </a:lnTo>
                <a:lnTo>
                  <a:pt x="815901" y="152532"/>
                </a:lnTo>
                <a:lnTo>
                  <a:pt x="815901" y="48391"/>
                </a:lnTo>
                <a:lnTo>
                  <a:pt x="833429" y="48391"/>
                </a:lnTo>
                <a:lnTo>
                  <a:pt x="833429" y="90530"/>
                </a:lnTo>
                <a:lnTo>
                  <a:pt x="880603" y="90530"/>
                </a:lnTo>
                <a:lnTo>
                  <a:pt x="880603" y="48391"/>
                </a:lnTo>
                <a:lnTo>
                  <a:pt x="898132" y="48391"/>
                </a:lnTo>
                <a:close/>
                <a:moveTo>
                  <a:pt x="1005631" y="152532"/>
                </a:moveTo>
                <a:lnTo>
                  <a:pt x="988295" y="152532"/>
                </a:lnTo>
                <a:lnTo>
                  <a:pt x="988295" y="74866"/>
                </a:lnTo>
                <a:lnTo>
                  <a:pt x="939248" y="152532"/>
                </a:lnTo>
                <a:lnTo>
                  <a:pt x="923400" y="152532"/>
                </a:lnTo>
                <a:lnTo>
                  <a:pt x="923400" y="48391"/>
                </a:lnTo>
                <a:lnTo>
                  <a:pt x="940742" y="48391"/>
                </a:lnTo>
                <a:lnTo>
                  <a:pt x="940742" y="124841"/>
                </a:lnTo>
                <a:lnTo>
                  <a:pt x="989223" y="48391"/>
                </a:lnTo>
                <a:lnTo>
                  <a:pt x="1005631" y="48391"/>
                </a:lnTo>
                <a:close/>
                <a:moveTo>
                  <a:pt x="1113225" y="152532"/>
                </a:moveTo>
                <a:lnTo>
                  <a:pt x="1095884" y="152532"/>
                </a:lnTo>
                <a:lnTo>
                  <a:pt x="1095884" y="74866"/>
                </a:lnTo>
                <a:lnTo>
                  <a:pt x="1046841" y="152532"/>
                </a:lnTo>
                <a:lnTo>
                  <a:pt x="1030990" y="152532"/>
                </a:lnTo>
                <a:lnTo>
                  <a:pt x="1030990" y="48391"/>
                </a:lnTo>
                <a:lnTo>
                  <a:pt x="1048331" y="48391"/>
                </a:lnTo>
                <a:lnTo>
                  <a:pt x="1048331" y="124841"/>
                </a:lnTo>
                <a:lnTo>
                  <a:pt x="1096812" y="48391"/>
                </a:lnTo>
                <a:lnTo>
                  <a:pt x="1113225" y="48391"/>
                </a:lnTo>
                <a:close/>
                <a:moveTo>
                  <a:pt x="1105391" y="0"/>
                </a:moveTo>
                <a:cubicBezTo>
                  <a:pt x="1105391" y="5346"/>
                  <a:pt x="1104739" y="10210"/>
                  <a:pt x="1103436" y="14591"/>
                </a:cubicBezTo>
                <a:cubicBezTo>
                  <a:pt x="1102129" y="18975"/>
                  <a:pt x="1100265" y="22658"/>
                  <a:pt x="1097838" y="25639"/>
                </a:cubicBezTo>
                <a:cubicBezTo>
                  <a:pt x="1095045" y="28937"/>
                  <a:pt x="1091873" y="31404"/>
                  <a:pt x="1088331" y="33052"/>
                </a:cubicBezTo>
                <a:cubicBezTo>
                  <a:pt x="1084789" y="34697"/>
                  <a:pt x="1080252" y="35521"/>
                  <a:pt x="1074719" y="35521"/>
                </a:cubicBezTo>
                <a:cubicBezTo>
                  <a:pt x="1069621" y="35521"/>
                  <a:pt x="1065165" y="34665"/>
                  <a:pt x="1061342" y="32958"/>
                </a:cubicBezTo>
                <a:cubicBezTo>
                  <a:pt x="1057518" y="31252"/>
                  <a:pt x="1054300" y="28811"/>
                  <a:pt x="1051690" y="25639"/>
                </a:cubicBezTo>
                <a:cubicBezTo>
                  <a:pt x="1049141" y="22533"/>
                  <a:pt x="1047218" y="18806"/>
                  <a:pt x="1045912" y="14454"/>
                </a:cubicBezTo>
                <a:cubicBezTo>
                  <a:pt x="1044605" y="10102"/>
                  <a:pt x="1043954" y="5285"/>
                  <a:pt x="1043954" y="0"/>
                </a:cubicBezTo>
                <a:lnTo>
                  <a:pt x="1059056" y="0"/>
                </a:lnTo>
                <a:cubicBezTo>
                  <a:pt x="1059056" y="8393"/>
                  <a:pt x="1060363" y="14436"/>
                  <a:pt x="1062973" y="18133"/>
                </a:cubicBezTo>
                <a:cubicBezTo>
                  <a:pt x="1065583" y="21830"/>
                  <a:pt x="1069496" y="23681"/>
                  <a:pt x="1074719" y="23681"/>
                </a:cubicBezTo>
                <a:cubicBezTo>
                  <a:pt x="1079627" y="23681"/>
                  <a:pt x="1083453" y="21863"/>
                  <a:pt x="1086185" y="18227"/>
                </a:cubicBezTo>
                <a:cubicBezTo>
                  <a:pt x="1088918" y="14591"/>
                  <a:pt x="1090286" y="8518"/>
                  <a:pt x="109028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5338386" y="5222424"/>
            <a:ext cx="193488" cy="109926"/>
          </a:xfrm>
          <a:custGeom>
            <a:avLst/>
            <a:gdLst/>
            <a:ahLst/>
            <a:cxnLst/>
            <a:rect l="l" t="t" r="r" b="b"/>
            <a:pathLst>
              <a:path w="193488" h="109926">
                <a:moveTo>
                  <a:pt x="82234" y="107035"/>
                </a:moveTo>
                <a:lnTo>
                  <a:pt x="64706" y="107035"/>
                </a:lnTo>
                <a:lnTo>
                  <a:pt x="64706" y="17997"/>
                </a:lnTo>
                <a:lnTo>
                  <a:pt x="17531" y="17997"/>
                </a:lnTo>
                <a:lnTo>
                  <a:pt x="17531" y="107035"/>
                </a:lnTo>
                <a:lnTo>
                  <a:pt x="0" y="107035"/>
                </a:lnTo>
                <a:lnTo>
                  <a:pt x="0" y="2894"/>
                </a:lnTo>
                <a:lnTo>
                  <a:pt x="82234" y="2894"/>
                </a:lnTo>
                <a:close/>
                <a:moveTo>
                  <a:pt x="193488" y="55011"/>
                </a:moveTo>
                <a:cubicBezTo>
                  <a:pt x="193488" y="72540"/>
                  <a:pt x="189262" y="86069"/>
                  <a:pt x="180810" y="95613"/>
                </a:cubicBezTo>
                <a:cubicBezTo>
                  <a:pt x="172353" y="105152"/>
                  <a:pt x="161108" y="109926"/>
                  <a:pt x="147056" y="109926"/>
                </a:cubicBezTo>
                <a:cubicBezTo>
                  <a:pt x="132573" y="109926"/>
                  <a:pt x="121186" y="104997"/>
                  <a:pt x="112888" y="95144"/>
                </a:cubicBezTo>
                <a:cubicBezTo>
                  <a:pt x="104591" y="85294"/>
                  <a:pt x="100443" y="71914"/>
                  <a:pt x="100443" y="55011"/>
                </a:cubicBezTo>
                <a:cubicBezTo>
                  <a:pt x="100443" y="37606"/>
                  <a:pt x="104713" y="24084"/>
                  <a:pt x="113259" y="14450"/>
                </a:cubicBezTo>
                <a:cubicBezTo>
                  <a:pt x="121806" y="4817"/>
                  <a:pt x="133070" y="0"/>
                  <a:pt x="147056" y="0"/>
                </a:cubicBezTo>
                <a:cubicBezTo>
                  <a:pt x="161108" y="0"/>
                  <a:pt x="172353" y="4803"/>
                  <a:pt x="180810" y="14404"/>
                </a:cubicBezTo>
                <a:cubicBezTo>
                  <a:pt x="189262" y="24008"/>
                  <a:pt x="193488" y="37541"/>
                  <a:pt x="193488" y="55011"/>
                </a:cubicBezTo>
                <a:close/>
                <a:moveTo>
                  <a:pt x="175399" y="55011"/>
                </a:moveTo>
                <a:cubicBezTo>
                  <a:pt x="175399" y="41522"/>
                  <a:pt x="172944" y="31497"/>
                  <a:pt x="168037" y="24941"/>
                </a:cubicBezTo>
                <a:cubicBezTo>
                  <a:pt x="163127" y="18382"/>
                  <a:pt x="156131" y="15105"/>
                  <a:pt x="147056" y="15105"/>
                </a:cubicBezTo>
                <a:cubicBezTo>
                  <a:pt x="137920" y="15105"/>
                  <a:pt x="130881" y="18382"/>
                  <a:pt x="125939" y="24941"/>
                </a:cubicBezTo>
                <a:cubicBezTo>
                  <a:pt x="120996" y="31497"/>
                  <a:pt x="118526" y="41522"/>
                  <a:pt x="118526" y="55011"/>
                </a:cubicBezTo>
                <a:cubicBezTo>
                  <a:pt x="118526" y="68062"/>
                  <a:pt x="120996" y="77961"/>
                  <a:pt x="125939" y="84705"/>
                </a:cubicBezTo>
                <a:cubicBezTo>
                  <a:pt x="130881" y="91447"/>
                  <a:pt x="137920" y="94820"/>
                  <a:pt x="147056" y="94820"/>
                </a:cubicBezTo>
                <a:cubicBezTo>
                  <a:pt x="156071" y="94820"/>
                  <a:pt x="163047" y="91508"/>
                  <a:pt x="167990" y="84892"/>
                </a:cubicBezTo>
                <a:cubicBezTo>
                  <a:pt x="172930" y="78271"/>
                  <a:pt x="175399" y="68313"/>
                  <a:pt x="175399" y="550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5607666" y="5222424"/>
            <a:ext cx="1094299" cy="145448"/>
          </a:xfrm>
          <a:custGeom>
            <a:avLst/>
            <a:gdLst/>
            <a:ahLst/>
            <a:cxnLst/>
            <a:rect l="l" t="t" r="r" b="b"/>
            <a:pathLst>
              <a:path w="1094299" h="145448">
                <a:moveTo>
                  <a:pt x="82231" y="107035"/>
                </a:moveTo>
                <a:lnTo>
                  <a:pt x="64702" y="107035"/>
                </a:lnTo>
                <a:lnTo>
                  <a:pt x="64702" y="17997"/>
                </a:lnTo>
                <a:lnTo>
                  <a:pt x="17528" y="17997"/>
                </a:lnTo>
                <a:lnTo>
                  <a:pt x="17528" y="107035"/>
                </a:lnTo>
                <a:lnTo>
                  <a:pt x="0" y="107035"/>
                </a:lnTo>
                <a:lnTo>
                  <a:pt x="0" y="2894"/>
                </a:lnTo>
                <a:lnTo>
                  <a:pt x="82231" y="2894"/>
                </a:lnTo>
                <a:close/>
                <a:moveTo>
                  <a:pt x="194951" y="52211"/>
                </a:moveTo>
                <a:cubicBezTo>
                  <a:pt x="194951" y="69555"/>
                  <a:pt x="190803" y="83369"/>
                  <a:pt x="182509" y="93655"/>
                </a:cubicBezTo>
                <a:cubicBezTo>
                  <a:pt x="174207" y="103943"/>
                  <a:pt x="163717" y="109084"/>
                  <a:pt x="151038" y="109084"/>
                </a:cubicBezTo>
                <a:cubicBezTo>
                  <a:pt x="145879" y="109084"/>
                  <a:pt x="141310" y="108497"/>
                  <a:pt x="137332" y="107316"/>
                </a:cubicBezTo>
                <a:cubicBezTo>
                  <a:pt x="133355" y="106131"/>
                  <a:pt x="129283" y="104302"/>
                  <a:pt x="125121" y="101816"/>
                </a:cubicBezTo>
                <a:lnTo>
                  <a:pt x="125121" y="145448"/>
                </a:lnTo>
                <a:lnTo>
                  <a:pt x="107593" y="145448"/>
                </a:lnTo>
                <a:lnTo>
                  <a:pt x="107593" y="2894"/>
                </a:lnTo>
                <a:lnTo>
                  <a:pt x="125121" y="2894"/>
                </a:lnTo>
                <a:lnTo>
                  <a:pt x="125121" y="13798"/>
                </a:lnTo>
                <a:cubicBezTo>
                  <a:pt x="129473" y="9886"/>
                  <a:pt x="134305" y="6606"/>
                  <a:pt x="139619" y="3963"/>
                </a:cubicBezTo>
                <a:cubicBezTo>
                  <a:pt x="144932" y="1324"/>
                  <a:pt x="150725" y="0"/>
                  <a:pt x="157006" y="0"/>
                </a:cubicBezTo>
                <a:cubicBezTo>
                  <a:pt x="168936" y="0"/>
                  <a:pt x="178247" y="4723"/>
                  <a:pt x="184928" y="14173"/>
                </a:cubicBezTo>
                <a:cubicBezTo>
                  <a:pt x="191610" y="23623"/>
                  <a:pt x="194951" y="36303"/>
                  <a:pt x="194951" y="52211"/>
                </a:cubicBezTo>
                <a:close/>
                <a:moveTo>
                  <a:pt x="176864" y="54169"/>
                </a:moveTo>
                <a:cubicBezTo>
                  <a:pt x="176864" y="42300"/>
                  <a:pt x="174966" y="33081"/>
                  <a:pt x="171177" y="26525"/>
                </a:cubicBezTo>
                <a:cubicBezTo>
                  <a:pt x="167389" y="19966"/>
                  <a:pt x="161232" y="16690"/>
                  <a:pt x="152716" y="16690"/>
                </a:cubicBezTo>
                <a:cubicBezTo>
                  <a:pt x="147748" y="16690"/>
                  <a:pt x="142941" y="17791"/>
                  <a:pt x="138312" y="19999"/>
                </a:cubicBezTo>
                <a:cubicBezTo>
                  <a:pt x="133683" y="22208"/>
                  <a:pt x="129283" y="25052"/>
                  <a:pt x="125121" y="28534"/>
                </a:cubicBezTo>
                <a:lnTo>
                  <a:pt x="125121" y="87549"/>
                </a:lnTo>
                <a:cubicBezTo>
                  <a:pt x="129719" y="89788"/>
                  <a:pt x="133650" y="91310"/>
                  <a:pt x="136915" y="92117"/>
                </a:cubicBezTo>
                <a:cubicBezTo>
                  <a:pt x="140180" y="92923"/>
                  <a:pt x="143921" y="93329"/>
                  <a:pt x="148146" y="93329"/>
                </a:cubicBezTo>
                <a:cubicBezTo>
                  <a:pt x="157223" y="93329"/>
                  <a:pt x="164278" y="90004"/>
                  <a:pt x="169311" y="83351"/>
                </a:cubicBezTo>
                <a:cubicBezTo>
                  <a:pt x="174348" y="76701"/>
                  <a:pt x="176864" y="66971"/>
                  <a:pt x="176864" y="54169"/>
                </a:cubicBezTo>
                <a:close/>
                <a:moveTo>
                  <a:pt x="295365" y="107035"/>
                </a:moveTo>
                <a:lnTo>
                  <a:pt x="278024" y="107035"/>
                </a:lnTo>
                <a:lnTo>
                  <a:pt x="278024" y="29369"/>
                </a:lnTo>
                <a:lnTo>
                  <a:pt x="228982" y="107035"/>
                </a:lnTo>
                <a:lnTo>
                  <a:pt x="213133" y="107035"/>
                </a:lnTo>
                <a:lnTo>
                  <a:pt x="213133" y="2894"/>
                </a:lnTo>
                <a:lnTo>
                  <a:pt x="230472" y="2894"/>
                </a:lnTo>
                <a:lnTo>
                  <a:pt x="230472" y="79344"/>
                </a:lnTo>
                <a:lnTo>
                  <a:pt x="278953" y="2894"/>
                </a:lnTo>
                <a:lnTo>
                  <a:pt x="295365" y="2894"/>
                </a:lnTo>
                <a:close/>
                <a:moveTo>
                  <a:pt x="417315" y="107035"/>
                </a:moveTo>
                <a:lnTo>
                  <a:pt x="399975" y="107035"/>
                </a:lnTo>
                <a:lnTo>
                  <a:pt x="399975" y="25175"/>
                </a:lnTo>
                <a:lnTo>
                  <a:pt x="374990" y="78318"/>
                </a:lnTo>
                <a:lnTo>
                  <a:pt x="361937" y="78318"/>
                </a:lnTo>
                <a:lnTo>
                  <a:pt x="337136" y="25175"/>
                </a:lnTo>
                <a:lnTo>
                  <a:pt x="337136" y="107035"/>
                </a:lnTo>
                <a:lnTo>
                  <a:pt x="320724" y="107035"/>
                </a:lnTo>
                <a:lnTo>
                  <a:pt x="320724" y="2894"/>
                </a:lnTo>
                <a:lnTo>
                  <a:pt x="341889" y="2894"/>
                </a:lnTo>
                <a:lnTo>
                  <a:pt x="369298" y="60696"/>
                </a:lnTo>
                <a:lnTo>
                  <a:pt x="395780" y="2894"/>
                </a:lnTo>
                <a:lnTo>
                  <a:pt x="417315" y="2894"/>
                </a:lnTo>
                <a:close/>
                <a:moveTo>
                  <a:pt x="487893" y="109459"/>
                </a:moveTo>
                <a:cubicBezTo>
                  <a:pt x="471298" y="109459"/>
                  <a:pt x="458413" y="104781"/>
                  <a:pt x="449247" y="95425"/>
                </a:cubicBezTo>
                <a:cubicBezTo>
                  <a:pt x="440077" y="86069"/>
                  <a:pt x="435496" y="72785"/>
                  <a:pt x="435496" y="55570"/>
                </a:cubicBezTo>
                <a:cubicBezTo>
                  <a:pt x="435496" y="38603"/>
                  <a:pt x="439938" y="25099"/>
                  <a:pt x="448829" y="15059"/>
                </a:cubicBezTo>
                <a:cubicBezTo>
                  <a:pt x="457714" y="5023"/>
                  <a:pt x="469338" y="0"/>
                  <a:pt x="483696" y="0"/>
                </a:cubicBezTo>
                <a:cubicBezTo>
                  <a:pt x="490161" y="0"/>
                  <a:pt x="495881" y="936"/>
                  <a:pt x="500854" y="2798"/>
                </a:cubicBezTo>
                <a:cubicBezTo>
                  <a:pt x="505822" y="4662"/>
                  <a:pt x="510174" y="7585"/>
                  <a:pt x="513904" y="11563"/>
                </a:cubicBezTo>
                <a:cubicBezTo>
                  <a:pt x="517629" y="15541"/>
                  <a:pt x="520491" y="20405"/>
                  <a:pt x="522483" y="26154"/>
                </a:cubicBezTo>
                <a:cubicBezTo>
                  <a:pt x="524469" y="31904"/>
                  <a:pt x="525464" y="38942"/>
                  <a:pt x="525464" y="47272"/>
                </a:cubicBezTo>
                <a:lnTo>
                  <a:pt x="525464" y="56783"/>
                </a:lnTo>
                <a:lnTo>
                  <a:pt x="453301" y="56783"/>
                </a:lnTo>
                <a:cubicBezTo>
                  <a:pt x="453301" y="68904"/>
                  <a:pt x="456346" y="78163"/>
                  <a:pt x="462437" y="84568"/>
                </a:cubicBezTo>
                <a:cubicBezTo>
                  <a:pt x="468530" y="90969"/>
                  <a:pt x="476953" y="94169"/>
                  <a:pt x="487702" y="94169"/>
                </a:cubicBezTo>
                <a:cubicBezTo>
                  <a:pt x="491558" y="94169"/>
                  <a:pt x="495338" y="93734"/>
                  <a:pt x="499035" y="92862"/>
                </a:cubicBezTo>
                <a:cubicBezTo>
                  <a:pt x="502733" y="91991"/>
                  <a:pt x="506073" y="90875"/>
                  <a:pt x="509058" y="89507"/>
                </a:cubicBezTo>
                <a:cubicBezTo>
                  <a:pt x="512226" y="88074"/>
                  <a:pt x="514897" y="86695"/>
                  <a:pt x="517075" y="85357"/>
                </a:cubicBezTo>
                <a:cubicBezTo>
                  <a:pt x="519249" y="84021"/>
                  <a:pt x="521049" y="82764"/>
                  <a:pt x="522483" y="81583"/>
                </a:cubicBezTo>
                <a:lnTo>
                  <a:pt x="523505" y="81583"/>
                </a:lnTo>
                <a:lnTo>
                  <a:pt x="523505" y="100692"/>
                </a:lnTo>
                <a:cubicBezTo>
                  <a:pt x="521457" y="101502"/>
                  <a:pt x="518908" y="102514"/>
                  <a:pt x="515862" y="103723"/>
                </a:cubicBezTo>
                <a:cubicBezTo>
                  <a:pt x="512816" y="104936"/>
                  <a:pt x="510084" y="105887"/>
                  <a:pt x="507657" y="106567"/>
                </a:cubicBezTo>
                <a:cubicBezTo>
                  <a:pt x="504238" y="107500"/>
                  <a:pt x="501145" y="108219"/>
                  <a:pt x="498383" y="108717"/>
                </a:cubicBezTo>
                <a:cubicBezTo>
                  <a:pt x="495616" y="109213"/>
                  <a:pt x="492120" y="109459"/>
                  <a:pt x="487893" y="109459"/>
                </a:cubicBezTo>
                <a:close/>
                <a:moveTo>
                  <a:pt x="508402" y="43355"/>
                </a:moveTo>
                <a:cubicBezTo>
                  <a:pt x="508280" y="38632"/>
                  <a:pt x="507719" y="34564"/>
                  <a:pt x="506724" y="31144"/>
                </a:cubicBezTo>
                <a:cubicBezTo>
                  <a:pt x="505732" y="27724"/>
                  <a:pt x="504299" y="24836"/>
                  <a:pt x="502433" y="22471"/>
                </a:cubicBezTo>
                <a:cubicBezTo>
                  <a:pt x="500382" y="19861"/>
                  <a:pt x="497757" y="17874"/>
                  <a:pt x="494557" y="16506"/>
                </a:cubicBezTo>
                <a:cubicBezTo>
                  <a:pt x="491356" y="15138"/>
                  <a:pt x="487393" y="14454"/>
                  <a:pt x="482669" y="14454"/>
                </a:cubicBezTo>
                <a:cubicBezTo>
                  <a:pt x="478007" y="14454"/>
                  <a:pt x="474044" y="15152"/>
                  <a:pt x="470782" y="16553"/>
                </a:cubicBezTo>
                <a:cubicBezTo>
                  <a:pt x="467517" y="17950"/>
                  <a:pt x="464550" y="19987"/>
                  <a:pt x="461880" y="22658"/>
                </a:cubicBezTo>
                <a:cubicBezTo>
                  <a:pt x="459270" y="25391"/>
                  <a:pt x="457278" y="28422"/>
                  <a:pt x="455911" y="31749"/>
                </a:cubicBezTo>
                <a:cubicBezTo>
                  <a:pt x="454543" y="35075"/>
                  <a:pt x="453675" y="38942"/>
                  <a:pt x="453301" y="43355"/>
                </a:cubicBezTo>
                <a:close/>
                <a:moveTo>
                  <a:pt x="625985" y="107035"/>
                </a:moveTo>
                <a:lnTo>
                  <a:pt x="608458" y="107035"/>
                </a:lnTo>
                <a:lnTo>
                  <a:pt x="608458" y="60138"/>
                </a:lnTo>
                <a:lnTo>
                  <a:pt x="561282" y="60138"/>
                </a:lnTo>
                <a:lnTo>
                  <a:pt x="561282" y="107035"/>
                </a:lnTo>
                <a:lnTo>
                  <a:pt x="543754" y="107035"/>
                </a:lnTo>
                <a:lnTo>
                  <a:pt x="543754" y="2894"/>
                </a:lnTo>
                <a:lnTo>
                  <a:pt x="561282" y="2894"/>
                </a:lnTo>
                <a:lnTo>
                  <a:pt x="561282" y="45033"/>
                </a:lnTo>
                <a:lnTo>
                  <a:pt x="608458" y="45033"/>
                </a:lnTo>
                <a:lnTo>
                  <a:pt x="608458" y="2894"/>
                </a:lnTo>
                <a:lnTo>
                  <a:pt x="625985" y="2894"/>
                </a:lnTo>
                <a:close/>
                <a:moveTo>
                  <a:pt x="696474" y="109459"/>
                </a:moveTo>
                <a:cubicBezTo>
                  <a:pt x="679878" y="109459"/>
                  <a:pt x="666993" y="104781"/>
                  <a:pt x="657824" y="95425"/>
                </a:cubicBezTo>
                <a:cubicBezTo>
                  <a:pt x="648658" y="86069"/>
                  <a:pt x="644075" y="72785"/>
                  <a:pt x="644075" y="55570"/>
                </a:cubicBezTo>
                <a:cubicBezTo>
                  <a:pt x="644075" y="38603"/>
                  <a:pt x="648518" y="25099"/>
                  <a:pt x="657410" y="15059"/>
                </a:cubicBezTo>
                <a:cubicBezTo>
                  <a:pt x="666295" y="5023"/>
                  <a:pt x="677919" y="0"/>
                  <a:pt x="692277" y="0"/>
                </a:cubicBezTo>
                <a:cubicBezTo>
                  <a:pt x="698738" y="0"/>
                  <a:pt x="704462" y="936"/>
                  <a:pt x="709433" y="2798"/>
                </a:cubicBezTo>
                <a:cubicBezTo>
                  <a:pt x="714401" y="4662"/>
                  <a:pt x="718754" y="7585"/>
                  <a:pt x="722484" y="11563"/>
                </a:cubicBezTo>
                <a:cubicBezTo>
                  <a:pt x="726210" y="15541"/>
                  <a:pt x="729071" y="20405"/>
                  <a:pt x="731062" y="26154"/>
                </a:cubicBezTo>
                <a:cubicBezTo>
                  <a:pt x="733050" y="31904"/>
                  <a:pt x="734043" y="38942"/>
                  <a:pt x="734043" y="47272"/>
                </a:cubicBezTo>
                <a:lnTo>
                  <a:pt x="734043" y="56783"/>
                </a:lnTo>
                <a:lnTo>
                  <a:pt x="661882" y="56783"/>
                </a:lnTo>
                <a:cubicBezTo>
                  <a:pt x="661882" y="68904"/>
                  <a:pt x="664927" y="78163"/>
                  <a:pt x="671018" y="84568"/>
                </a:cubicBezTo>
                <a:cubicBezTo>
                  <a:pt x="677109" y="90969"/>
                  <a:pt x="685533" y="94169"/>
                  <a:pt x="696283" y="94169"/>
                </a:cubicBezTo>
                <a:cubicBezTo>
                  <a:pt x="700138" y="94169"/>
                  <a:pt x="703919" y="93734"/>
                  <a:pt x="707616" y="92862"/>
                </a:cubicBezTo>
                <a:cubicBezTo>
                  <a:pt x="711309" y="91991"/>
                  <a:pt x="714654" y="90875"/>
                  <a:pt x="717639" y="89507"/>
                </a:cubicBezTo>
                <a:cubicBezTo>
                  <a:pt x="720806" y="88074"/>
                  <a:pt x="723477" y="86695"/>
                  <a:pt x="725655" y="85357"/>
                </a:cubicBezTo>
                <a:cubicBezTo>
                  <a:pt x="727830" y="84021"/>
                  <a:pt x="729630" y="82764"/>
                  <a:pt x="731062" y="81583"/>
                </a:cubicBezTo>
                <a:lnTo>
                  <a:pt x="732085" y="81583"/>
                </a:lnTo>
                <a:lnTo>
                  <a:pt x="732085" y="100692"/>
                </a:lnTo>
                <a:cubicBezTo>
                  <a:pt x="730036" y="101502"/>
                  <a:pt x="727487" y="102514"/>
                  <a:pt x="724442" y="103723"/>
                </a:cubicBezTo>
                <a:cubicBezTo>
                  <a:pt x="721397" y="104936"/>
                  <a:pt x="718665" y="105887"/>
                  <a:pt x="716238" y="106567"/>
                </a:cubicBezTo>
                <a:cubicBezTo>
                  <a:pt x="712818" y="107500"/>
                  <a:pt x="709725" y="108219"/>
                  <a:pt x="706964" y="108717"/>
                </a:cubicBezTo>
                <a:cubicBezTo>
                  <a:pt x="704196" y="109213"/>
                  <a:pt x="700697" y="109459"/>
                  <a:pt x="696474" y="109459"/>
                </a:cubicBezTo>
                <a:close/>
                <a:moveTo>
                  <a:pt x="716983" y="43355"/>
                </a:moveTo>
                <a:cubicBezTo>
                  <a:pt x="716857" y="38632"/>
                  <a:pt x="716299" y="34564"/>
                  <a:pt x="715306" y="31144"/>
                </a:cubicBezTo>
                <a:cubicBezTo>
                  <a:pt x="714311" y="27724"/>
                  <a:pt x="712879" y="24836"/>
                  <a:pt x="711014" y="22471"/>
                </a:cubicBezTo>
                <a:cubicBezTo>
                  <a:pt x="708962" y="19861"/>
                  <a:pt x="706338" y="17874"/>
                  <a:pt x="703138" y="16506"/>
                </a:cubicBezTo>
                <a:cubicBezTo>
                  <a:pt x="699934" y="15138"/>
                  <a:pt x="695974" y="14454"/>
                  <a:pt x="691250" y="14454"/>
                </a:cubicBezTo>
                <a:cubicBezTo>
                  <a:pt x="686588" y="14454"/>
                  <a:pt x="682625" y="15152"/>
                  <a:pt x="679363" y="16553"/>
                </a:cubicBezTo>
                <a:cubicBezTo>
                  <a:pt x="676098" y="17950"/>
                  <a:pt x="673131" y="19987"/>
                  <a:pt x="670461" y="22658"/>
                </a:cubicBezTo>
                <a:cubicBezTo>
                  <a:pt x="667850" y="25391"/>
                  <a:pt x="665859" y="28422"/>
                  <a:pt x="664492" y="31749"/>
                </a:cubicBezTo>
                <a:cubicBezTo>
                  <a:pt x="663124" y="35075"/>
                  <a:pt x="662255" y="38942"/>
                  <a:pt x="661882" y="43355"/>
                </a:cubicBezTo>
                <a:close/>
                <a:moveTo>
                  <a:pt x="833990" y="107035"/>
                </a:moveTo>
                <a:lnTo>
                  <a:pt x="816463" y="107035"/>
                </a:lnTo>
                <a:lnTo>
                  <a:pt x="816463" y="60138"/>
                </a:lnTo>
                <a:lnTo>
                  <a:pt x="769287" y="60138"/>
                </a:lnTo>
                <a:lnTo>
                  <a:pt x="769287" y="107035"/>
                </a:lnTo>
                <a:lnTo>
                  <a:pt x="751758" y="107035"/>
                </a:lnTo>
                <a:lnTo>
                  <a:pt x="751758" y="2894"/>
                </a:lnTo>
                <a:lnTo>
                  <a:pt x="769287" y="2894"/>
                </a:lnTo>
                <a:lnTo>
                  <a:pt x="769287" y="45033"/>
                </a:lnTo>
                <a:lnTo>
                  <a:pt x="816463" y="45033"/>
                </a:lnTo>
                <a:lnTo>
                  <a:pt x="816463" y="2894"/>
                </a:lnTo>
                <a:lnTo>
                  <a:pt x="833990" y="2894"/>
                </a:lnTo>
                <a:close/>
                <a:moveTo>
                  <a:pt x="941490" y="107035"/>
                </a:moveTo>
                <a:lnTo>
                  <a:pt x="924152" y="107035"/>
                </a:lnTo>
                <a:lnTo>
                  <a:pt x="924152" y="29369"/>
                </a:lnTo>
                <a:lnTo>
                  <a:pt x="875106" y="107035"/>
                </a:lnTo>
                <a:lnTo>
                  <a:pt x="859259" y="107035"/>
                </a:lnTo>
                <a:lnTo>
                  <a:pt x="859259" y="2894"/>
                </a:lnTo>
                <a:lnTo>
                  <a:pt x="876600" y="2894"/>
                </a:lnTo>
                <a:lnTo>
                  <a:pt x="876600" y="79344"/>
                </a:lnTo>
                <a:lnTo>
                  <a:pt x="925081" y="2894"/>
                </a:lnTo>
                <a:lnTo>
                  <a:pt x="941490" y="2894"/>
                </a:lnTo>
                <a:close/>
                <a:moveTo>
                  <a:pt x="1094299" y="55011"/>
                </a:moveTo>
                <a:cubicBezTo>
                  <a:pt x="1094299" y="72479"/>
                  <a:pt x="1090090" y="85993"/>
                  <a:pt x="1081667" y="95566"/>
                </a:cubicBezTo>
                <a:cubicBezTo>
                  <a:pt x="1073242" y="105138"/>
                  <a:pt x="1062101" y="109926"/>
                  <a:pt x="1048244" y="109926"/>
                </a:cubicBezTo>
                <a:cubicBezTo>
                  <a:pt x="1034629" y="109926"/>
                  <a:pt x="1023833" y="105433"/>
                  <a:pt x="1015845" y="96451"/>
                </a:cubicBezTo>
                <a:cubicBezTo>
                  <a:pt x="1007856" y="87470"/>
                  <a:pt x="1003489" y="75212"/>
                  <a:pt x="1002743" y="59670"/>
                </a:cubicBezTo>
                <a:lnTo>
                  <a:pt x="984380" y="59670"/>
                </a:lnTo>
                <a:lnTo>
                  <a:pt x="984380" y="107035"/>
                </a:lnTo>
                <a:lnTo>
                  <a:pt x="966852" y="107035"/>
                </a:lnTo>
                <a:lnTo>
                  <a:pt x="966852" y="2894"/>
                </a:lnTo>
                <a:lnTo>
                  <a:pt x="984380" y="2894"/>
                </a:lnTo>
                <a:lnTo>
                  <a:pt x="984380" y="45313"/>
                </a:lnTo>
                <a:lnTo>
                  <a:pt x="1003118" y="45313"/>
                </a:lnTo>
                <a:cubicBezTo>
                  <a:pt x="1004547" y="31144"/>
                  <a:pt x="1009270" y="20048"/>
                  <a:pt x="1017291" y="12028"/>
                </a:cubicBezTo>
                <a:cubicBezTo>
                  <a:pt x="1025309" y="4011"/>
                  <a:pt x="1035626" y="0"/>
                  <a:pt x="1048244" y="0"/>
                </a:cubicBezTo>
                <a:cubicBezTo>
                  <a:pt x="1062849" y="0"/>
                  <a:pt x="1074179" y="4976"/>
                  <a:pt x="1082228" y="14919"/>
                </a:cubicBezTo>
                <a:cubicBezTo>
                  <a:pt x="1090275" y="24861"/>
                  <a:pt x="1094299" y="38228"/>
                  <a:pt x="1094299" y="55011"/>
                </a:cubicBezTo>
                <a:close/>
                <a:moveTo>
                  <a:pt x="1076216" y="55011"/>
                </a:moveTo>
                <a:cubicBezTo>
                  <a:pt x="1076216" y="41709"/>
                  <a:pt x="1073776" y="31735"/>
                  <a:pt x="1068898" y="25081"/>
                </a:cubicBezTo>
                <a:cubicBezTo>
                  <a:pt x="1064020" y="18433"/>
                  <a:pt x="1057132" y="15105"/>
                  <a:pt x="1048244" y="15105"/>
                </a:cubicBezTo>
                <a:cubicBezTo>
                  <a:pt x="1039230" y="15105"/>
                  <a:pt x="1032283" y="18464"/>
                  <a:pt x="1027407" y="25175"/>
                </a:cubicBezTo>
                <a:cubicBezTo>
                  <a:pt x="1022526" y="31886"/>
                  <a:pt x="1020085" y="41832"/>
                  <a:pt x="1020085" y="55011"/>
                </a:cubicBezTo>
                <a:cubicBezTo>
                  <a:pt x="1020085" y="68062"/>
                  <a:pt x="1022540" y="77961"/>
                  <a:pt x="1027450" y="84705"/>
                </a:cubicBezTo>
                <a:cubicBezTo>
                  <a:pt x="1032365" y="91447"/>
                  <a:pt x="1039294" y="94820"/>
                  <a:pt x="1048244" y="94820"/>
                </a:cubicBezTo>
                <a:cubicBezTo>
                  <a:pt x="1057132" y="94820"/>
                  <a:pt x="1064020" y="91541"/>
                  <a:pt x="1068898" y="84982"/>
                </a:cubicBezTo>
                <a:cubicBezTo>
                  <a:pt x="1073776" y="78426"/>
                  <a:pt x="1076216" y="68436"/>
                  <a:pt x="1076216" y="550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6776579" y="5225318"/>
            <a:ext cx="81671" cy="104141"/>
          </a:xfrm>
          <a:custGeom>
            <a:avLst/>
            <a:gdLst/>
            <a:ahLst/>
            <a:cxnLst/>
            <a:rect l="l" t="t" r="r" b="b"/>
            <a:pathLst>
              <a:path w="81671" h="104141">
                <a:moveTo>
                  <a:pt x="81672" y="72630"/>
                </a:moveTo>
                <a:cubicBezTo>
                  <a:pt x="81672" y="77663"/>
                  <a:pt x="80708" y="82123"/>
                  <a:pt x="78781" y="86005"/>
                </a:cubicBezTo>
                <a:cubicBezTo>
                  <a:pt x="76853" y="89892"/>
                  <a:pt x="74213" y="93139"/>
                  <a:pt x="70855" y="95745"/>
                </a:cubicBezTo>
                <a:cubicBezTo>
                  <a:pt x="66628" y="99044"/>
                  <a:pt x="62200" y="101265"/>
                  <a:pt x="57570" y="102413"/>
                </a:cubicBezTo>
                <a:cubicBezTo>
                  <a:pt x="52941" y="103565"/>
                  <a:pt x="47393" y="104141"/>
                  <a:pt x="40928" y="104141"/>
                </a:cubicBezTo>
                <a:lnTo>
                  <a:pt x="0" y="104141"/>
                </a:lnTo>
                <a:lnTo>
                  <a:pt x="0" y="0"/>
                </a:lnTo>
                <a:lnTo>
                  <a:pt x="38224" y="0"/>
                </a:lnTo>
                <a:cubicBezTo>
                  <a:pt x="45871" y="0"/>
                  <a:pt x="51465" y="231"/>
                  <a:pt x="55008" y="695"/>
                </a:cubicBezTo>
                <a:cubicBezTo>
                  <a:pt x="58549" y="1163"/>
                  <a:pt x="62060" y="2362"/>
                  <a:pt x="65540" y="4284"/>
                </a:cubicBezTo>
                <a:cubicBezTo>
                  <a:pt x="69210" y="6275"/>
                  <a:pt x="71914" y="8914"/>
                  <a:pt x="73652" y="12211"/>
                </a:cubicBezTo>
                <a:cubicBezTo>
                  <a:pt x="75391" y="15509"/>
                  <a:pt x="76262" y="19422"/>
                  <a:pt x="76262" y="23959"/>
                </a:cubicBezTo>
                <a:cubicBezTo>
                  <a:pt x="76262" y="28930"/>
                  <a:pt x="74894" y="33391"/>
                  <a:pt x="72161" y="37336"/>
                </a:cubicBezTo>
                <a:cubicBezTo>
                  <a:pt x="69429" y="41282"/>
                  <a:pt x="65790" y="44345"/>
                  <a:pt x="61249" y="46523"/>
                </a:cubicBezTo>
                <a:lnTo>
                  <a:pt x="61718" y="47174"/>
                </a:lnTo>
                <a:cubicBezTo>
                  <a:pt x="67374" y="48604"/>
                  <a:pt x="72114" y="51491"/>
                  <a:pt x="75938" y="55843"/>
                </a:cubicBezTo>
                <a:cubicBezTo>
                  <a:pt x="79761" y="60196"/>
                  <a:pt x="81672" y="65790"/>
                  <a:pt x="81672" y="72630"/>
                </a:cubicBezTo>
                <a:close/>
                <a:moveTo>
                  <a:pt x="58269" y="26665"/>
                </a:moveTo>
                <a:cubicBezTo>
                  <a:pt x="58269" y="24300"/>
                  <a:pt x="57876" y="22252"/>
                  <a:pt x="57103" y="20509"/>
                </a:cubicBezTo>
                <a:cubicBezTo>
                  <a:pt x="56329" y="18771"/>
                  <a:pt x="54976" y="17399"/>
                  <a:pt x="53049" y="16406"/>
                </a:cubicBezTo>
                <a:cubicBezTo>
                  <a:pt x="50810" y="15225"/>
                  <a:pt x="48308" y="14530"/>
                  <a:pt x="45543" y="14310"/>
                </a:cubicBezTo>
                <a:cubicBezTo>
                  <a:pt x="42778" y="14095"/>
                  <a:pt x="38937" y="13987"/>
                  <a:pt x="34027" y="13987"/>
                </a:cubicBezTo>
                <a:lnTo>
                  <a:pt x="17336" y="13987"/>
                </a:lnTo>
                <a:lnTo>
                  <a:pt x="17336" y="42513"/>
                </a:lnTo>
                <a:lnTo>
                  <a:pt x="37475" y="42513"/>
                </a:lnTo>
                <a:cubicBezTo>
                  <a:pt x="41767" y="42513"/>
                  <a:pt x="44811" y="42311"/>
                  <a:pt x="46617" y="41908"/>
                </a:cubicBezTo>
                <a:cubicBezTo>
                  <a:pt x="48420" y="41501"/>
                  <a:pt x="50407" y="40652"/>
                  <a:pt x="52581" y="39345"/>
                </a:cubicBezTo>
                <a:cubicBezTo>
                  <a:pt x="54632" y="38099"/>
                  <a:pt x="56094" y="36421"/>
                  <a:pt x="56966" y="34305"/>
                </a:cubicBezTo>
                <a:cubicBezTo>
                  <a:pt x="57833" y="32192"/>
                  <a:pt x="58269" y="29643"/>
                  <a:pt x="58269" y="26665"/>
                </a:cubicBezTo>
                <a:close/>
                <a:moveTo>
                  <a:pt x="63582" y="72720"/>
                </a:moveTo>
                <a:cubicBezTo>
                  <a:pt x="63582" y="69178"/>
                  <a:pt x="63071" y="66333"/>
                  <a:pt x="62046" y="64188"/>
                </a:cubicBezTo>
                <a:cubicBezTo>
                  <a:pt x="61020" y="62046"/>
                  <a:pt x="58769" y="60135"/>
                  <a:pt x="55288" y="58457"/>
                </a:cubicBezTo>
                <a:cubicBezTo>
                  <a:pt x="53110" y="57399"/>
                  <a:pt x="50781" y="56748"/>
                  <a:pt x="48294" y="56495"/>
                </a:cubicBezTo>
                <a:cubicBezTo>
                  <a:pt x="45810" y="56247"/>
                  <a:pt x="42356" y="56124"/>
                  <a:pt x="37944" y="56124"/>
                </a:cubicBezTo>
                <a:lnTo>
                  <a:pt x="17336" y="56124"/>
                </a:lnTo>
                <a:lnTo>
                  <a:pt x="17336" y="90155"/>
                </a:lnTo>
                <a:lnTo>
                  <a:pt x="32540" y="90155"/>
                </a:lnTo>
                <a:cubicBezTo>
                  <a:pt x="38815" y="90155"/>
                  <a:pt x="43697" y="89904"/>
                  <a:pt x="47178" y="89407"/>
                </a:cubicBezTo>
                <a:cubicBezTo>
                  <a:pt x="50659" y="88909"/>
                  <a:pt x="53640" y="87920"/>
                  <a:pt x="56124" y="86426"/>
                </a:cubicBezTo>
                <a:cubicBezTo>
                  <a:pt x="58734" y="84809"/>
                  <a:pt x="60631" y="82944"/>
                  <a:pt x="61816" y="80832"/>
                </a:cubicBezTo>
                <a:cubicBezTo>
                  <a:pt x="62996" y="78721"/>
                  <a:pt x="63582" y="76019"/>
                  <a:pt x="63582" y="727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6924578" y="5225318"/>
            <a:ext cx="578237" cy="104324"/>
          </a:xfrm>
          <a:custGeom>
            <a:avLst/>
            <a:gdLst/>
            <a:ahLst/>
            <a:cxnLst/>
            <a:rect l="l" t="t" r="r" b="b"/>
            <a:pathLst>
              <a:path w="578237" h="104324">
                <a:moveTo>
                  <a:pt x="138359" y="104141"/>
                </a:moveTo>
                <a:lnTo>
                  <a:pt x="117194" y="104141"/>
                </a:lnTo>
                <a:lnTo>
                  <a:pt x="84475" y="56218"/>
                </a:lnTo>
                <a:lnTo>
                  <a:pt x="77667" y="56218"/>
                </a:lnTo>
                <a:lnTo>
                  <a:pt x="77667" y="104141"/>
                </a:lnTo>
                <a:lnTo>
                  <a:pt x="60325" y="104141"/>
                </a:lnTo>
                <a:lnTo>
                  <a:pt x="60325" y="56218"/>
                </a:lnTo>
                <a:lnTo>
                  <a:pt x="53518" y="56218"/>
                </a:lnTo>
                <a:lnTo>
                  <a:pt x="20235" y="104141"/>
                </a:lnTo>
                <a:lnTo>
                  <a:pt x="0" y="104141"/>
                </a:lnTo>
                <a:lnTo>
                  <a:pt x="39251" y="49597"/>
                </a:lnTo>
                <a:cubicBezTo>
                  <a:pt x="36205" y="47985"/>
                  <a:pt x="33506" y="45634"/>
                  <a:pt x="31141" y="42559"/>
                </a:cubicBezTo>
                <a:cubicBezTo>
                  <a:pt x="28779" y="39482"/>
                  <a:pt x="26665" y="35022"/>
                  <a:pt x="24805" y="29182"/>
                </a:cubicBezTo>
                <a:cubicBezTo>
                  <a:pt x="23127" y="23898"/>
                  <a:pt x="21136" y="20229"/>
                  <a:pt x="18836" y="18180"/>
                </a:cubicBezTo>
                <a:cubicBezTo>
                  <a:pt x="16535" y="16128"/>
                  <a:pt x="12777" y="15103"/>
                  <a:pt x="7553" y="15103"/>
                </a:cubicBezTo>
                <a:lnTo>
                  <a:pt x="3542" y="15103"/>
                </a:lnTo>
                <a:lnTo>
                  <a:pt x="3542" y="0"/>
                </a:lnTo>
                <a:lnTo>
                  <a:pt x="8302" y="0"/>
                </a:lnTo>
                <a:cubicBezTo>
                  <a:pt x="15945" y="0"/>
                  <a:pt x="22240" y="1552"/>
                  <a:pt x="27183" y="4659"/>
                </a:cubicBezTo>
                <a:cubicBezTo>
                  <a:pt x="32120" y="7766"/>
                  <a:pt x="35993" y="13206"/>
                  <a:pt x="38786" y="20974"/>
                </a:cubicBezTo>
                <a:cubicBezTo>
                  <a:pt x="39345" y="22591"/>
                  <a:pt x="40047" y="24441"/>
                  <a:pt x="40889" y="26522"/>
                </a:cubicBezTo>
                <a:cubicBezTo>
                  <a:pt x="41724" y="28606"/>
                  <a:pt x="42455" y="30363"/>
                  <a:pt x="43077" y="31792"/>
                </a:cubicBezTo>
                <a:cubicBezTo>
                  <a:pt x="45126" y="36515"/>
                  <a:pt x="47519" y="39935"/>
                  <a:pt x="50256" y="42045"/>
                </a:cubicBezTo>
                <a:cubicBezTo>
                  <a:pt x="52988" y="44158"/>
                  <a:pt x="56348" y="45339"/>
                  <a:pt x="60325" y="45591"/>
                </a:cubicBezTo>
                <a:lnTo>
                  <a:pt x="60325" y="0"/>
                </a:lnTo>
                <a:lnTo>
                  <a:pt x="77667" y="0"/>
                </a:lnTo>
                <a:lnTo>
                  <a:pt x="77667" y="45591"/>
                </a:lnTo>
                <a:cubicBezTo>
                  <a:pt x="81644" y="45278"/>
                  <a:pt x="85047" y="44068"/>
                  <a:pt x="87877" y="41955"/>
                </a:cubicBezTo>
                <a:cubicBezTo>
                  <a:pt x="90702" y="39841"/>
                  <a:pt x="93110" y="36454"/>
                  <a:pt x="95102" y="31792"/>
                </a:cubicBezTo>
                <a:cubicBezTo>
                  <a:pt x="95785" y="30236"/>
                  <a:pt x="96548" y="28433"/>
                  <a:pt x="97388" y="26384"/>
                </a:cubicBezTo>
                <a:cubicBezTo>
                  <a:pt x="98222" y="24333"/>
                  <a:pt x="98892" y="22529"/>
                  <a:pt x="99389" y="20974"/>
                </a:cubicBezTo>
                <a:cubicBezTo>
                  <a:pt x="102121" y="13331"/>
                  <a:pt x="105916" y="7924"/>
                  <a:pt x="110764" y="4753"/>
                </a:cubicBezTo>
                <a:cubicBezTo>
                  <a:pt x="115611" y="1584"/>
                  <a:pt x="121922" y="0"/>
                  <a:pt x="129690" y="0"/>
                </a:cubicBezTo>
                <a:lnTo>
                  <a:pt x="134446" y="0"/>
                </a:lnTo>
                <a:lnTo>
                  <a:pt x="134446" y="15103"/>
                </a:lnTo>
                <a:lnTo>
                  <a:pt x="130439" y="15103"/>
                </a:lnTo>
                <a:cubicBezTo>
                  <a:pt x="125525" y="15103"/>
                  <a:pt x="121845" y="16114"/>
                  <a:pt x="119386" y="18133"/>
                </a:cubicBezTo>
                <a:cubicBezTo>
                  <a:pt x="116931" y="20154"/>
                  <a:pt x="114866" y="23835"/>
                  <a:pt x="113188" y="29182"/>
                </a:cubicBezTo>
                <a:cubicBezTo>
                  <a:pt x="111445" y="34590"/>
                  <a:pt x="109397" y="38848"/>
                  <a:pt x="107032" y="41955"/>
                </a:cubicBezTo>
                <a:cubicBezTo>
                  <a:pt x="104669" y="45062"/>
                  <a:pt x="102060" y="47423"/>
                  <a:pt x="99202" y="49040"/>
                </a:cubicBezTo>
                <a:close/>
                <a:moveTo>
                  <a:pt x="233647" y="104141"/>
                </a:moveTo>
                <a:lnTo>
                  <a:pt x="216307" y="104141"/>
                </a:lnTo>
                <a:lnTo>
                  <a:pt x="216307" y="26475"/>
                </a:lnTo>
                <a:lnTo>
                  <a:pt x="167259" y="104141"/>
                </a:lnTo>
                <a:lnTo>
                  <a:pt x="151412" y="104141"/>
                </a:lnTo>
                <a:lnTo>
                  <a:pt x="151412" y="0"/>
                </a:lnTo>
                <a:lnTo>
                  <a:pt x="168754" y="0"/>
                </a:lnTo>
                <a:lnTo>
                  <a:pt x="168754" y="76450"/>
                </a:lnTo>
                <a:lnTo>
                  <a:pt x="217235" y="0"/>
                </a:lnTo>
                <a:lnTo>
                  <a:pt x="233647" y="0"/>
                </a:lnTo>
                <a:close/>
                <a:moveTo>
                  <a:pt x="339653" y="104141"/>
                </a:moveTo>
                <a:lnTo>
                  <a:pt x="322124" y="104141"/>
                </a:lnTo>
                <a:lnTo>
                  <a:pt x="322124" y="14728"/>
                </a:lnTo>
                <a:lnTo>
                  <a:pt x="286323" y="14728"/>
                </a:lnTo>
                <a:cubicBezTo>
                  <a:pt x="286135" y="19887"/>
                  <a:pt x="285952" y="24844"/>
                  <a:pt x="285768" y="29600"/>
                </a:cubicBezTo>
                <a:cubicBezTo>
                  <a:pt x="285578" y="34355"/>
                  <a:pt x="285393" y="38662"/>
                  <a:pt x="285203" y="42513"/>
                </a:cubicBezTo>
                <a:cubicBezTo>
                  <a:pt x="284828" y="52268"/>
                  <a:pt x="284194" y="60444"/>
                  <a:pt x="283295" y="67032"/>
                </a:cubicBezTo>
                <a:cubicBezTo>
                  <a:pt x="282395" y="73621"/>
                  <a:pt x="281257" y="78905"/>
                  <a:pt x="279889" y="82883"/>
                </a:cubicBezTo>
                <a:cubicBezTo>
                  <a:pt x="278518" y="86984"/>
                  <a:pt x="277016" y="90184"/>
                  <a:pt x="275371" y="92488"/>
                </a:cubicBezTo>
                <a:cubicBezTo>
                  <a:pt x="273722" y="94788"/>
                  <a:pt x="271872" y="96869"/>
                  <a:pt x="269823" y="98730"/>
                </a:cubicBezTo>
                <a:cubicBezTo>
                  <a:pt x="267708" y="100599"/>
                  <a:pt x="265439" y="101995"/>
                  <a:pt x="263012" y="102925"/>
                </a:cubicBezTo>
                <a:cubicBezTo>
                  <a:pt x="260590" y="103861"/>
                  <a:pt x="257857" y="104324"/>
                  <a:pt x="254811" y="104324"/>
                </a:cubicBezTo>
                <a:cubicBezTo>
                  <a:pt x="253815" y="104324"/>
                  <a:pt x="252543" y="104296"/>
                  <a:pt x="250989" y="104232"/>
                </a:cubicBezTo>
                <a:cubicBezTo>
                  <a:pt x="249437" y="104171"/>
                  <a:pt x="248346" y="104141"/>
                  <a:pt x="247724" y="104141"/>
                </a:cubicBezTo>
                <a:lnTo>
                  <a:pt x="247724" y="88852"/>
                </a:lnTo>
                <a:lnTo>
                  <a:pt x="248660" y="88852"/>
                </a:lnTo>
                <a:cubicBezTo>
                  <a:pt x="249096" y="88852"/>
                  <a:pt x="249545" y="88881"/>
                  <a:pt x="250010" y="88942"/>
                </a:cubicBezTo>
                <a:cubicBezTo>
                  <a:pt x="250478" y="89007"/>
                  <a:pt x="251021" y="89036"/>
                  <a:pt x="251640" y="89036"/>
                </a:cubicBezTo>
                <a:cubicBezTo>
                  <a:pt x="253134" y="89036"/>
                  <a:pt x="254592" y="88820"/>
                  <a:pt x="256021" y="88384"/>
                </a:cubicBezTo>
                <a:cubicBezTo>
                  <a:pt x="257451" y="87949"/>
                  <a:pt x="258724" y="87142"/>
                  <a:pt x="259844" y="85961"/>
                </a:cubicBezTo>
                <a:cubicBezTo>
                  <a:pt x="262951" y="82916"/>
                  <a:pt x="265219" y="77585"/>
                  <a:pt x="266648" y="69969"/>
                </a:cubicBezTo>
                <a:cubicBezTo>
                  <a:pt x="268080" y="62356"/>
                  <a:pt x="269104" y="51711"/>
                  <a:pt x="269727" y="38038"/>
                </a:cubicBezTo>
                <a:cubicBezTo>
                  <a:pt x="269976" y="32940"/>
                  <a:pt x="270209" y="26910"/>
                  <a:pt x="270429" y="19948"/>
                </a:cubicBezTo>
                <a:cubicBezTo>
                  <a:pt x="270645" y="12990"/>
                  <a:pt x="270843" y="6340"/>
                  <a:pt x="271034" y="0"/>
                </a:cubicBezTo>
                <a:lnTo>
                  <a:pt x="339653" y="0"/>
                </a:lnTo>
                <a:close/>
                <a:moveTo>
                  <a:pt x="442303" y="71882"/>
                </a:moveTo>
                <a:cubicBezTo>
                  <a:pt x="442303" y="76914"/>
                  <a:pt x="441292" y="81483"/>
                  <a:pt x="439271" y="85587"/>
                </a:cubicBezTo>
                <a:cubicBezTo>
                  <a:pt x="437252" y="89687"/>
                  <a:pt x="434505" y="93014"/>
                  <a:pt x="431024" y="95563"/>
                </a:cubicBezTo>
                <a:cubicBezTo>
                  <a:pt x="426921" y="98669"/>
                  <a:pt x="422539" y="100876"/>
                  <a:pt x="417877" y="102183"/>
                </a:cubicBezTo>
                <a:cubicBezTo>
                  <a:pt x="413215" y="103490"/>
                  <a:pt x="407218" y="104141"/>
                  <a:pt x="399882" y="104141"/>
                </a:cubicBezTo>
                <a:lnTo>
                  <a:pt x="365011" y="104141"/>
                </a:lnTo>
                <a:lnTo>
                  <a:pt x="365011" y="0"/>
                </a:lnTo>
                <a:lnTo>
                  <a:pt x="382539" y="0"/>
                </a:lnTo>
                <a:lnTo>
                  <a:pt x="382539" y="40555"/>
                </a:lnTo>
                <a:lnTo>
                  <a:pt x="400349" y="40555"/>
                </a:lnTo>
                <a:cubicBezTo>
                  <a:pt x="408180" y="40555"/>
                  <a:pt x="414253" y="40958"/>
                  <a:pt x="418576" y="41764"/>
                </a:cubicBezTo>
                <a:cubicBezTo>
                  <a:pt x="422897" y="42574"/>
                  <a:pt x="427198" y="44564"/>
                  <a:pt x="431489" y="47733"/>
                </a:cubicBezTo>
                <a:cubicBezTo>
                  <a:pt x="435092" y="50404"/>
                  <a:pt x="437796" y="53824"/>
                  <a:pt x="439599" y="57986"/>
                </a:cubicBezTo>
                <a:cubicBezTo>
                  <a:pt x="441400" y="62154"/>
                  <a:pt x="442303" y="66784"/>
                  <a:pt x="442303" y="71882"/>
                </a:cubicBezTo>
                <a:close/>
                <a:moveTo>
                  <a:pt x="424213" y="72163"/>
                </a:moveTo>
                <a:cubicBezTo>
                  <a:pt x="424213" y="68990"/>
                  <a:pt x="423669" y="66212"/>
                  <a:pt x="422583" y="63818"/>
                </a:cubicBezTo>
                <a:cubicBezTo>
                  <a:pt x="421496" y="61424"/>
                  <a:pt x="419710" y="59483"/>
                  <a:pt x="417222" y="57990"/>
                </a:cubicBezTo>
                <a:cubicBezTo>
                  <a:pt x="414612" y="56438"/>
                  <a:pt x="411645" y="55505"/>
                  <a:pt x="408319" y="55192"/>
                </a:cubicBezTo>
                <a:cubicBezTo>
                  <a:pt x="404993" y="54879"/>
                  <a:pt x="400223" y="54724"/>
                  <a:pt x="394009" y="54724"/>
                </a:cubicBezTo>
                <a:lnTo>
                  <a:pt x="382539" y="54724"/>
                </a:lnTo>
                <a:lnTo>
                  <a:pt x="382539" y="90155"/>
                </a:lnTo>
                <a:lnTo>
                  <a:pt x="393636" y="90155"/>
                </a:lnTo>
                <a:cubicBezTo>
                  <a:pt x="399852" y="90155"/>
                  <a:pt x="404669" y="89889"/>
                  <a:pt x="408090" y="89360"/>
                </a:cubicBezTo>
                <a:cubicBezTo>
                  <a:pt x="411510" y="88830"/>
                  <a:pt x="414457" y="87826"/>
                  <a:pt x="416945" y="86332"/>
                </a:cubicBezTo>
                <a:cubicBezTo>
                  <a:pt x="419494" y="84719"/>
                  <a:pt x="421341" y="82808"/>
                  <a:pt x="422493" y="80597"/>
                </a:cubicBezTo>
                <a:cubicBezTo>
                  <a:pt x="423641" y="78391"/>
                  <a:pt x="424213" y="75583"/>
                  <a:pt x="424213" y="72163"/>
                </a:cubicBezTo>
                <a:close/>
                <a:moveTo>
                  <a:pt x="471952" y="104141"/>
                </a:moveTo>
                <a:lnTo>
                  <a:pt x="454424" y="104141"/>
                </a:lnTo>
                <a:lnTo>
                  <a:pt x="454424" y="0"/>
                </a:lnTo>
                <a:lnTo>
                  <a:pt x="471952" y="0"/>
                </a:lnTo>
                <a:close/>
                <a:moveTo>
                  <a:pt x="578237" y="104141"/>
                </a:moveTo>
                <a:lnTo>
                  <a:pt x="556705" y="104141"/>
                </a:lnTo>
                <a:lnTo>
                  <a:pt x="531436" y="64797"/>
                </a:lnTo>
                <a:lnTo>
                  <a:pt x="505422" y="104141"/>
                </a:lnTo>
                <a:lnTo>
                  <a:pt x="485565" y="104141"/>
                </a:lnTo>
                <a:lnTo>
                  <a:pt x="521738" y="52488"/>
                </a:lnTo>
                <a:lnTo>
                  <a:pt x="485939" y="0"/>
                </a:lnTo>
                <a:lnTo>
                  <a:pt x="507474" y="0"/>
                </a:lnTo>
                <a:lnTo>
                  <a:pt x="532556" y="38970"/>
                </a:lnTo>
                <a:lnTo>
                  <a:pt x="558288" y="0"/>
                </a:lnTo>
                <a:lnTo>
                  <a:pt x="578237" y="0"/>
                </a:lnTo>
                <a:lnTo>
                  <a:pt x="542250" y="5127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564925" y="5222799"/>
            <a:ext cx="700652" cy="131644"/>
          </a:xfrm>
          <a:custGeom>
            <a:avLst/>
            <a:gdLst/>
            <a:ahLst/>
            <a:cxnLst/>
            <a:rect l="l" t="t" r="r" b="b"/>
            <a:pathLst>
              <a:path w="700652" h="131644">
                <a:moveTo>
                  <a:pt x="78692" y="77849"/>
                </a:moveTo>
                <a:cubicBezTo>
                  <a:pt x="78692" y="83692"/>
                  <a:pt x="77418" y="88631"/>
                  <a:pt x="74869" y="92674"/>
                </a:cubicBezTo>
                <a:cubicBezTo>
                  <a:pt x="72320" y="96714"/>
                  <a:pt x="69055" y="99914"/>
                  <a:pt x="65077" y="102275"/>
                </a:cubicBezTo>
                <a:cubicBezTo>
                  <a:pt x="61286" y="104576"/>
                  <a:pt x="56962" y="106286"/>
                  <a:pt x="52117" y="107408"/>
                </a:cubicBezTo>
                <a:cubicBezTo>
                  <a:pt x="47271" y="108525"/>
                  <a:pt x="42422" y="109084"/>
                  <a:pt x="37573" y="109084"/>
                </a:cubicBezTo>
                <a:cubicBezTo>
                  <a:pt x="30737" y="109084"/>
                  <a:pt x="24271" y="108417"/>
                  <a:pt x="18180" y="107078"/>
                </a:cubicBezTo>
                <a:cubicBezTo>
                  <a:pt x="12087" y="105742"/>
                  <a:pt x="6030" y="103615"/>
                  <a:pt x="0" y="100691"/>
                </a:cubicBezTo>
                <a:lnTo>
                  <a:pt x="0" y="81302"/>
                </a:lnTo>
                <a:lnTo>
                  <a:pt x="1119" y="81302"/>
                </a:lnTo>
                <a:cubicBezTo>
                  <a:pt x="5345" y="85215"/>
                  <a:pt x="10645" y="88304"/>
                  <a:pt x="17017" y="90576"/>
                </a:cubicBezTo>
                <a:cubicBezTo>
                  <a:pt x="23388" y="92847"/>
                  <a:pt x="29743" y="93981"/>
                  <a:pt x="36079" y="93981"/>
                </a:cubicBezTo>
                <a:cubicBezTo>
                  <a:pt x="38815" y="93981"/>
                  <a:pt x="41752" y="93682"/>
                  <a:pt x="44892" y="93092"/>
                </a:cubicBezTo>
                <a:cubicBezTo>
                  <a:pt x="48031" y="92505"/>
                  <a:pt x="50688" y="91587"/>
                  <a:pt x="52865" y="90345"/>
                </a:cubicBezTo>
                <a:cubicBezTo>
                  <a:pt x="55720" y="88606"/>
                  <a:pt x="57758" y="86742"/>
                  <a:pt x="58971" y="84750"/>
                </a:cubicBezTo>
                <a:cubicBezTo>
                  <a:pt x="60180" y="82760"/>
                  <a:pt x="60786" y="80023"/>
                  <a:pt x="60786" y="76542"/>
                </a:cubicBezTo>
                <a:cubicBezTo>
                  <a:pt x="60786" y="72816"/>
                  <a:pt x="60091" y="69818"/>
                  <a:pt x="58691" y="67546"/>
                </a:cubicBezTo>
                <a:cubicBezTo>
                  <a:pt x="57289" y="65279"/>
                  <a:pt x="55382" y="63586"/>
                  <a:pt x="52959" y="62467"/>
                </a:cubicBezTo>
                <a:cubicBezTo>
                  <a:pt x="50533" y="61347"/>
                  <a:pt x="47814" y="60648"/>
                  <a:pt x="44802" y="60368"/>
                </a:cubicBezTo>
                <a:cubicBezTo>
                  <a:pt x="41784" y="60091"/>
                  <a:pt x="38603" y="59950"/>
                  <a:pt x="35243" y="59950"/>
                </a:cubicBezTo>
                <a:lnTo>
                  <a:pt x="22935" y="59950"/>
                </a:lnTo>
                <a:lnTo>
                  <a:pt x="22935" y="44848"/>
                </a:lnTo>
                <a:lnTo>
                  <a:pt x="32353" y="44848"/>
                </a:lnTo>
                <a:cubicBezTo>
                  <a:pt x="34714" y="44848"/>
                  <a:pt x="37667" y="44769"/>
                  <a:pt x="41213" y="44611"/>
                </a:cubicBezTo>
                <a:cubicBezTo>
                  <a:pt x="44754" y="44456"/>
                  <a:pt x="47581" y="43977"/>
                  <a:pt x="49690" y="43167"/>
                </a:cubicBezTo>
                <a:cubicBezTo>
                  <a:pt x="52365" y="42170"/>
                  <a:pt x="54511" y="40755"/>
                  <a:pt x="56127" y="38923"/>
                </a:cubicBezTo>
                <a:cubicBezTo>
                  <a:pt x="57740" y="37090"/>
                  <a:pt x="58550" y="33997"/>
                  <a:pt x="58550" y="29649"/>
                </a:cubicBezTo>
                <a:cubicBezTo>
                  <a:pt x="58550" y="26604"/>
                  <a:pt x="57870" y="24149"/>
                  <a:pt x="56501" y="22283"/>
                </a:cubicBezTo>
                <a:cubicBezTo>
                  <a:pt x="55129" y="20419"/>
                  <a:pt x="53424" y="18957"/>
                  <a:pt x="51371" y="17899"/>
                </a:cubicBezTo>
                <a:cubicBezTo>
                  <a:pt x="49254" y="16783"/>
                  <a:pt x="46958" y="16023"/>
                  <a:pt x="44474" y="15617"/>
                </a:cubicBezTo>
                <a:cubicBezTo>
                  <a:pt x="41986" y="15213"/>
                  <a:pt x="39596" y="15011"/>
                  <a:pt x="37296" y="15011"/>
                </a:cubicBezTo>
                <a:cubicBezTo>
                  <a:pt x="31388" y="15011"/>
                  <a:pt x="25718" y="15833"/>
                  <a:pt x="20278" y="17481"/>
                </a:cubicBezTo>
                <a:cubicBezTo>
                  <a:pt x="14838" y="19126"/>
                  <a:pt x="10163" y="21567"/>
                  <a:pt x="6246" y="24800"/>
                </a:cubicBezTo>
                <a:lnTo>
                  <a:pt x="5126" y="24800"/>
                </a:lnTo>
                <a:lnTo>
                  <a:pt x="5126" y="5871"/>
                </a:lnTo>
                <a:cubicBezTo>
                  <a:pt x="9605" y="4320"/>
                  <a:pt x="14562" y="2955"/>
                  <a:pt x="20001" y="1771"/>
                </a:cubicBezTo>
                <a:cubicBezTo>
                  <a:pt x="25441" y="590"/>
                  <a:pt x="30892" y="0"/>
                  <a:pt x="36360" y="0"/>
                </a:cubicBezTo>
                <a:cubicBezTo>
                  <a:pt x="40777" y="0"/>
                  <a:pt x="45267" y="453"/>
                  <a:pt x="49835" y="1349"/>
                </a:cubicBezTo>
                <a:cubicBezTo>
                  <a:pt x="54403" y="2252"/>
                  <a:pt x="58737" y="3790"/>
                  <a:pt x="62837" y="5969"/>
                </a:cubicBezTo>
                <a:cubicBezTo>
                  <a:pt x="66693" y="8082"/>
                  <a:pt x="69926" y="10986"/>
                  <a:pt x="72536" y="14684"/>
                </a:cubicBezTo>
                <a:cubicBezTo>
                  <a:pt x="75146" y="18382"/>
                  <a:pt x="76449" y="22903"/>
                  <a:pt x="76449" y="28252"/>
                </a:cubicBezTo>
                <a:cubicBezTo>
                  <a:pt x="76449" y="33905"/>
                  <a:pt x="74851" y="38865"/>
                  <a:pt x="71650" y="43120"/>
                </a:cubicBezTo>
                <a:cubicBezTo>
                  <a:pt x="68447" y="47379"/>
                  <a:pt x="64206" y="50191"/>
                  <a:pt x="58924" y="51559"/>
                </a:cubicBezTo>
                <a:lnTo>
                  <a:pt x="58924" y="52210"/>
                </a:lnTo>
                <a:cubicBezTo>
                  <a:pt x="64703" y="54198"/>
                  <a:pt x="69448" y="57243"/>
                  <a:pt x="73144" y="61347"/>
                </a:cubicBezTo>
                <a:cubicBezTo>
                  <a:pt x="76838" y="65448"/>
                  <a:pt x="78692" y="70948"/>
                  <a:pt x="78692" y="77849"/>
                </a:cubicBezTo>
                <a:close/>
                <a:moveTo>
                  <a:pt x="186375" y="131644"/>
                </a:moveTo>
                <a:lnTo>
                  <a:pt x="170061" y="131644"/>
                </a:lnTo>
                <a:lnTo>
                  <a:pt x="170061" y="106380"/>
                </a:lnTo>
                <a:lnTo>
                  <a:pt x="101440" y="106380"/>
                </a:lnTo>
                <a:lnTo>
                  <a:pt x="101440" y="131644"/>
                </a:lnTo>
                <a:lnTo>
                  <a:pt x="85122" y="131644"/>
                </a:lnTo>
                <a:lnTo>
                  <a:pt x="85122" y="91742"/>
                </a:lnTo>
                <a:lnTo>
                  <a:pt x="92023" y="91742"/>
                </a:lnTo>
                <a:cubicBezTo>
                  <a:pt x="97927" y="82044"/>
                  <a:pt x="102762" y="69382"/>
                  <a:pt x="106520" y="53747"/>
                </a:cubicBezTo>
                <a:cubicBezTo>
                  <a:pt x="110278" y="38116"/>
                  <a:pt x="112161" y="21042"/>
                  <a:pt x="112161" y="2519"/>
                </a:cubicBezTo>
                <a:lnTo>
                  <a:pt x="176026" y="2519"/>
                </a:lnTo>
                <a:lnTo>
                  <a:pt x="176026" y="91742"/>
                </a:lnTo>
                <a:lnTo>
                  <a:pt x="186375" y="91742"/>
                </a:lnTo>
                <a:close/>
                <a:moveTo>
                  <a:pt x="158497" y="91742"/>
                </a:moveTo>
                <a:lnTo>
                  <a:pt x="158497" y="17247"/>
                </a:lnTo>
                <a:lnTo>
                  <a:pt x="128663" y="17247"/>
                </a:lnTo>
                <a:cubicBezTo>
                  <a:pt x="127853" y="32788"/>
                  <a:pt x="125726" y="46976"/>
                  <a:pt x="122277" y="59810"/>
                </a:cubicBezTo>
                <a:cubicBezTo>
                  <a:pt x="118825" y="72640"/>
                  <a:pt x="114494" y="83286"/>
                  <a:pt x="109271" y="91742"/>
                </a:cubicBezTo>
                <a:close/>
                <a:moveTo>
                  <a:pt x="261799" y="81018"/>
                </a:moveTo>
                <a:lnTo>
                  <a:pt x="261799" y="52116"/>
                </a:lnTo>
                <a:cubicBezTo>
                  <a:pt x="257638" y="52491"/>
                  <a:pt x="252370" y="53005"/>
                  <a:pt x="245999" y="53657"/>
                </a:cubicBezTo>
                <a:cubicBezTo>
                  <a:pt x="239626" y="54306"/>
                  <a:pt x="234482" y="55223"/>
                  <a:pt x="230565" y="56408"/>
                </a:cubicBezTo>
                <a:cubicBezTo>
                  <a:pt x="225904" y="57836"/>
                  <a:pt x="222054" y="60030"/>
                  <a:pt x="219009" y="62977"/>
                </a:cubicBezTo>
                <a:cubicBezTo>
                  <a:pt x="215963" y="65930"/>
                  <a:pt x="214441" y="70049"/>
                  <a:pt x="214441" y="75333"/>
                </a:cubicBezTo>
                <a:cubicBezTo>
                  <a:pt x="214441" y="81302"/>
                  <a:pt x="216118" y="85806"/>
                  <a:pt x="219474" y="88851"/>
                </a:cubicBezTo>
                <a:cubicBezTo>
                  <a:pt x="222829" y="91897"/>
                  <a:pt x="227739" y="93419"/>
                  <a:pt x="234204" y="93419"/>
                </a:cubicBezTo>
                <a:cubicBezTo>
                  <a:pt x="239738" y="93419"/>
                  <a:pt x="244741" y="92224"/>
                  <a:pt x="249217" y="89830"/>
                </a:cubicBezTo>
                <a:cubicBezTo>
                  <a:pt x="253691" y="87436"/>
                  <a:pt x="257886" y="84499"/>
                  <a:pt x="261799" y="81018"/>
                </a:cubicBezTo>
                <a:close/>
                <a:moveTo>
                  <a:pt x="261799" y="95566"/>
                </a:moveTo>
                <a:cubicBezTo>
                  <a:pt x="260369" y="96620"/>
                  <a:pt x="258462" y="98095"/>
                  <a:pt x="256067" y="99989"/>
                </a:cubicBezTo>
                <a:cubicBezTo>
                  <a:pt x="253673" y="101887"/>
                  <a:pt x="251358" y="103395"/>
                  <a:pt x="249119" y="104514"/>
                </a:cubicBezTo>
                <a:cubicBezTo>
                  <a:pt x="246013" y="106131"/>
                  <a:pt x="243014" y="107377"/>
                  <a:pt x="240126" y="108248"/>
                </a:cubicBezTo>
                <a:cubicBezTo>
                  <a:pt x="237236" y="109115"/>
                  <a:pt x="233179" y="109551"/>
                  <a:pt x="227955" y="109551"/>
                </a:cubicBezTo>
                <a:cubicBezTo>
                  <a:pt x="223668" y="109551"/>
                  <a:pt x="219600" y="108741"/>
                  <a:pt x="215748" y="107125"/>
                </a:cubicBezTo>
                <a:cubicBezTo>
                  <a:pt x="211892" y="105512"/>
                  <a:pt x="208505" y="103240"/>
                  <a:pt x="205581" y="100317"/>
                </a:cubicBezTo>
                <a:cubicBezTo>
                  <a:pt x="202784" y="97462"/>
                  <a:pt x="200544" y="93934"/>
                  <a:pt x="198867" y="89736"/>
                </a:cubicBezTo>
                <a:cubicBezTo>
                  <a:pt x="197193" y="85543"/>
                  <a:pt x="196351" y="81111"/>
                  <a:pt x="196351" y="76452"/>
                </a:cubicBezTo>
                <a:cubicBezTo>
                  <a:pt x="196351" y="69242"/>
                  <a:pt x="197874" y="63105"/>
                  <a:pt x="200919" y="58038"/>
                </a:cubicBezTo>
                <a:cubicBezTo>
                  <a:pt x="203964" y="52974"/>
                  <a:pt x="208782" y="48949"/>
                  <a:pt x="215369" y="45965"/>
                </a:cubicBezTo>
                <a:cubicBezTo>
                  <a:pt x="221213" y="43293"/>
                  <a:pt x="228114" y="41442"/>
                  <a:pt x="236070" y="40417"/>
                </a:cubicBezTo>
                <a:cubicBezTo>
                  <a:pt x="244021" y="39391"/>
                  <a:pt x="252601" y="38628"/>
                  <a:pt x="261799" y="38131"/>
                </a:cubicBezTo>
                <a:lnTo>
                  <a:pt x="261799" y="34780"/>
                </a:lnTo>
                <a:cubicBezTo>
                  <a:pt x="261799" y="30675"/>
                  <a:pt x="261179" y="27363"/>
                  <a:pt x="259937" y="24847"/>
                </a:cubicBezTo>
                <a:cubicBezTo>
                  <a:pt x="258693" y="22330"/>
                  <a:pt x="256952" y="20389"/>
                  <a:pt x="254714" y="19022"/>
                </a:cubicBezTo>
                <a:cubicBezTo>
                  <a:pt x="252478" y="17593"/>
                  <a:pt x="249746" y="16639"/>
                  <a:pt x="246510" y="16174"/>
                </a:cubicBezTo>
                <a:cubicBezTo>
                  <a:pt x="243277" y="15707"/>
                  <a:pt x="239953" y="15476"/>
                  <a:pt x="236533" y="15476"/>
                </a:cubicBezTo>
                <a:cubicBezTo>
                  <a:pt x="232495" y="15476"/>
                  <a:pt x="227739" y="16080"/>
                  <a:pt x="222270" y="17294"/>
                </a:cubicBezTo>
                <a:cubicBezTo>
                  <a:pt x="216799" y="18507"/>
                  <a:pt x="211334" y="20264"/>
                  <a:pt x="205862" y="22565"/>
                </a:cubicBezTo>
                <a:lnTo>
                  <a:pt x="204835" y="22565"/>
                </a:lnTo>
                <a:lnTo>
                  <a:pt x="204835" y="4756"/>
                </a:lnTo>
                <a:cubicBezTo>
                  <a:pt x="208069" y="3822"/>
                  <a:pt x="212698" y="2797"/>
                  <a:pt x="218724" y="1677"/>
                </a:cubicBezTo>
                <a:cubicBezTo>
                  <a:pt x="224754" y="561"/>
                  <a:pt x="230724" y="0"/>
                  <a:pt x="236627" y="0"/>
                </a:cubicBezTo>
                <a:cubicBezTo>
                  <a:pt x="243778" y="0"/>
                  <a:pt x="249808" y="561"/>
                  <a:pt x="254718" y="1677"/>
                </a:cubicBezTo>
                <a:cubicBezTo>
                  <a:pt x="259625" y="2797"/>
                  <a:pt x="264038" y="4817"/>
                  <a:pt x="267951" y="7736"/>
                </a:cubicBezTo>
                <a:cubicBezTo>
                  <a:pt x="271746" y="10598"/>
                  <a:pt x="274575" y="14295"/>
                  <a:pt x="276440" y="18831"/>
                </a:cubicBezTo>
                <a:cubicBezTo>
                  <a:pt x="278305" y="23371"/>
                  <a:pt x="279237" y="28903"/>
                  <a:pt x="279237" y="35427"/>
                </a:cubicBezTo>
                <a:lnTo>
                  <a:pt x="279237" y="106660"/>
                </a:lnTo>
                <a:lnTo>
                  <a:pt x="261799" y="106660"/>
                </a:lnTo>
                <a:close/>
                <a:moveTo>
                  <a:pt x="386081" y="106660"/>
                </a:moveTo>
                <a:lnTo>
                  <a:pt x="368550" y="106660"/>
                </a:lnTo>
                <a:lnTo>
                  <a:pt x="368550" y="59763"/>
                </a:lnTo>
                <a:lnTo>
                  <a:pt x="321375" y="59763"/>
                </a:lnTo>
                <a:lnTo>
                  <a:pt x="321375" y="106660"/>
                </a:lnTo>
                <a:lnTo>
                  <a:pt x="303846" y="106660"/>
                </a:lnTo>
                <a:lnTo>
                  <a:pt x="303846" y="2519"/>
                </a:lnTo>
                <a:lnTo>
                  <a:pt x="321375" y="2519"/>
                </a:lnTo>
                <a:lnTo>
                  <a:pt x="321375" y="44658"/>
                </a:lnTo>
                <a:lnTo>
                  <a:pt x="368550" y="44658"/>
                </a:lnTo>
                <a:lnTo>
                  <a:pt x="368550" y="2519"/>
                </a:lnTo>
                <a:lnTo>
                  <a:pt x="386081" y="2519"/>
                </a:lnTo>
                <a:close/>
                <a:moveTo>
                  <a:pt x="493581" y="106660"/>
                </a:moveTo>
                <a:lnTo>
                  <a:pt x="476240" y="106660"/>
                </a:lnTo>
                <a:lnTo>
                  <a:pt x="476240" y="28994"/>
                </a:lnTo>
                <a:lnTo>
                  <a:pt x="427194" y="106660"/>
                </a:lnTo>
                <a:lnTo>
                  <a:pt x="411347" y="106660"/>
                </a:lnTo>
                <a:lnTo>
                  <a:pt x="411347" y="2519"/>
                </a:lnTo>
                <a:lnTo>
                  <a:pt x="428687" y="2519"/>
                </a:lnTo>
                <a:lnTo>
                  <a:pt x="428687" y="78969"/>
                </a:lnTo>
                <a:lnTo>
                  <a:pt x="477168" y="2519"/>
                </a:lnTo>
                <a:lnTo>
                  <a:pt x="493581" y="2519"/>
                </a:lnTo>
                <a:close/>
                <a:moveTo>
                  <a:pt x="594364" y="106660"/>
                </a:moveTo>
                <a:lnTo>
                  <a:pt x="576837" y="106660"/>
                </a:lnTo>
                <a:lnTo>
                  <a:pt x="576837" y="65358"/>
                </a:lnTo>
                <a:lnTo>
                  <a:pt x="559494" y="65358"/>
                </a:lnTo>
                <a:lnTo>
                  <a:pt x="528635" y="106660"/>
                </a:lnTo>
                <a:lnTo>
                  <a:pt x="508218" y="106660"/>
                </a:lnTo>
                <a:lnTo>
                  <a:pt x="541688" y="63770"/>
                </a:lnTo>
                <a:cubicBezTo>
                  <a:pt x="533048" y="61225"/>
                  <a:pt x="526722" y="57434"/>
                  <a:pt x="522715" y="52397"/>
                </a:cubicBezTo>
                <a:cubicBezTo>
                  <a:pt x="518706" y="47364"/>
                  <a:pt x="516705" y="40622"/>
                  <a:pt x="516705" y="32169"/>
                </a:cubicBezTo>
                <a:cubicBezTo>
                  <a:pt x="516705" y="27007"/>
                  <a:pt x="517835" y="22485"/>
                  <a:pt x="520105" y="18597"/>
                </a:cubicBezTo>
                <a:cubicBezTo>
                  <a:pt x="522374" y="14716"/>
                  <a:pt x="525434" y="11433"/>
                  <a:pt x="529289" y="8763"/>
                </a:cubicBezTo>
                <a:cubicBezTo>
                  <a:pt x="532397" y="6652"/>
                  <a:pt x="536314" y="5083"/>
                  <a:pt x="541037" y="4057"/>
                </a:cubicBezTo>
                <a:cubicBezTo>
                  <a:pt x="545760" y="3031"/>
                  <a:pt x="551044" y="2519"/>
                  <a:pt x="556884" y="2519"/>
                </a:cubicBezTo>
                <a:lnTo>
                  <a:pt x="594364" y="2519"/>
                </a:lnTo>
                <a:close/>
                <a:moveTo>
                  <a:pt x="576837" y="51559"/>
                </a:moveTo>
                <a:lnTo>
                  <a:pt x="576837" y="16506"/>
                </a:lnTo>
                <a:lnTo>
                  <a:pt x="557815" y="16506"/>
                </a:lnTo>
                <a:cubicBezTo>
                  <a:pt x="553777" y="16506"/>
                  <a:pt x="550591" y="16722"/>
                  <a:pt x="548262" y="17157"/>
                </a:cubicBezTo>
                <a:cubicBezTo>
                  <a:pt x="545929" y="17593"/>
                  <a:pt x="543675" y="18428"/>
                  <a:pt x="541501" y="19673"/>
                </a:cubicBezTo>
                <a:cubicBezTo>
                  <a:pt x="539261" y="21042"/>
                  <a:pt x="537569" y="22889"/>
                  <a:pt x="536421" y="25222"/>
                </a:cubicBezTo>
                <a:cubicBezTo>
                  <a:pt x="535269" y="27553"/>
                  <a:pt x="534693" y="30055"/>
                  <a:pt x="534693" y="32727"/>
                </a:cubicBezTo>
                <a:cubicBezTo>
                  <a:pt x="534693" y="36147"/>
                  <a:pt x="535081" y="38926"/>
                  <a:pt x="535864" y="41069"/>
                </a:cubicBezTo>
                <a:cubicBezTo>
                  <a:pt x="536637" y="43218"/>
                  <a:pt x="538052" y="45190"/>
                  <a:pt x="540104" y="46991"/>
                </a:cubicBezTo>
                <a:cubicBezTo>
                  <a:pt x="542278" y="48851"/>
                  <a:pt x="544932" y="50083"/>
                  <a:pt x="548075" y="50672"/>
                </a:cubicBezTo>
                <a:cubicBezTo>
                  <a:pt x="551213" y="51263"/>
                  <a:pt x="554648" y="51559"/>
                  <a:pt x="558377" y="51559"/>
                </a:cubicBezTo>
                <a:close/>
                <a:moveTo>
                  <a:pt x="700652" y="106660"/>
                </a:moveTo>
                <a:lnTo>
                  <a:pt x="679119" y="106660"/>
                </a:lnTo>
                <a:lnTo>
                  <a:pt x="653849" y="67316"/>
                </a:lnTo>
                <a:lnTo>
                  <a:pt x="627836" y="106660"/>
                </a:lnTo>
                <a:lnTo>
                  <a:pt x="607978" y="106660"/>
                </a:lnTo>
                <a:lnTo>
                  <a:pt x="644151" y="55007"/>
                </a:lnTo>
                <a:lnTo>
                  <a:pt x="608353" y="2519"/>
                </a:lnTo>
                <a:lnTo>
                  <a:pt x="629889" y="2519"/>
                </a:lnTo>
                <a:lnTo>
                  <a:pt x="654969" y="41489"/>
                </a:lnTo>
                <a:lnTo>
                  <a:pt x="680702" y="2519"/>
                </a:lnTo>
                <a:lnTo>
                  <a:pt x="700652" y="2519"/>
                </a:lnTo>
                <a:lnTo>
                  <a:pt x="664663" y="5379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8284950" y="5302885"/>
            <a:ext cx="22280" cy="26574"/>
          </a:xfrm>
          <a:custGeom>
            <a:avLst/>
            <a:gdLst/>
            <a:ahLst/>
            <a:cxnLst/>
            <a:rect l="l" t="t" r="r" b="b"/>
            <a:pathLst>
              <a:path w="22280" h="26574">
                <a:moveTo>
                  <a:pt x="22280" y="26574"/>
                </a:moveTo>
                <a:lnTo>
                  <a:pt x="0" y="26574"/>
                </a:lnTo>
                <a:lnTo>
                  <a:pt x="0" y="0"/>
                </a:lnTo>
                <a:lnTo>
                  <a:pt x="2228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62887" y="5660645"/>
            <a:ext cx="930545" cy="177239"/>
          </a:xfrm>
          <a:custGeom>
            <a:avLst/>
            <a:gdLst/>
            <a:ahLst/>
            <a:cxnLst/>
            <a:rect l="l" t="t" r="r" b="b"/>
            <a:pathLst>
              <a:path w="930545" h="177239">
                <a:moveTo>
                  <a:pt x="117194" y="138826"/>
                </a:moveTo>
                <a:lnTo>
                  <a:pt x="82325" y="138826"/>
                </a:lnTo>
                <a:lnTo>
                  <a:pt x="82325" y="77292"/>
                </a:lnTo>
                <a:lnTo>
                  <a:pt x="34869" y="77292"/>
                </a:lnTo>
                <a:lnTo>
                  <a:pt x="34869" y="138826"/>
                </a:lnTo>
                <a:lnTo>
                  <a:pt x="0" y="138826"/>
                </a:lnTo>
                <a:lnTo>
                  <a:pt x="0" y="0"/>
                </a:lnTo>
                <a:lnTo>
                  <a:pt x="34869" y="0"/>
                </a:lnTo>
                <a:lnTo>
                  <a:pt x="34869" y="50814"/>
                </a:lnTo>
                <a:lnTo>
                  <a:pt x="82325" y="50814"/>
                </a:lnTo>
                <a:lnTo>
                  <a:pt x="82325" y="0"/>
                </a:lnTo>
                <a:lnTo>
                  <a:pt x="117194" y="0"/>
                </a:lnTo>
                <a:close/>
                <a:moveTo>
                  <a:pt x="197658" y="141624"/>
                </a:moveTo>
                <a:cubicBezTo>
                  <a:pt x="177894" y="141624"/>
                  <a:pt x="162742" y="136901"/>
                  <a:pt x="152204" y="127451"/>
                </a:cubicBezTo>
                <a:cubicBezTo>
                  <a:pt x="141671" y="118001"/>
                  <a:pt x="136404" y="104547"/>
                  <a:pt x="136404" y="87084"/>
                </a:cubicBezTo>
                <a:cubicBezTo>
                  <a:pt x="136404" y="69991"/>
                  <a:pt x="141314" y="56347"/>
                  <a:pt x="151135" y="46152"/>
                </a:cubicBezTo>
                <a:cubicBezTo>
                  <a:pt x="160952" y="35956"/>
                  <a:pt x="174690" y="30860"/>
                  <a:pt x="192342" y="30860"/>
                </a:cubicBezTo>
                <a:cubicBezTo>
                  <a:pt x="208379" y="30860"/>
                  <a:pt x="220439" y="35183"/>
                  <a:pt x="228518" y="43822"/>
                </a:cubicBezTo>
                <a:cubicBezTo>
                  <a:pt x="236600" y="52462"/>
                  <a:pt x="240638" y="64832"/>
                  <a:pt x="240638" y="80928"/>
                </a:cubicBezTo>
                <a:lnTo>
                  <a:pt x="240638" y="92678"/>
                </a:lnTo>
                <a:lnTo>
                  <a:pt x="169125" y="92678"/>
                </a:lnTo>
                <a:cubicBezTo>
                  <a:pt x="169437" y="97523"/>
                  <a:pt x="170463" y="101577"/>
                  <a:pt x="172206" y="104838"/>
                </a:cubicBezTo>
                <a:cubicBezTo>
                  <a:pt x="173944" y="108105"/>
                  <a:pt x="176246" y="110699"/>
                  <a:pt x="179104" y="112626"/>
                </a:cubicBezTo>
                <a:cubicBezTo>
                  <a:pt x="181897" y="114555"/>
                  <a:pt x="185162" y="115938"/>
                  <a:pt x="188896" y="116776"/>
                </a:cubicBezTo>
                <a:cubicBezTo>
                  <a:pt x="192622" y="117616"/>
                  <a:pt x="196694" y="118036"/>
                  <a:pt x="201107" y="118036"/>
                </a:cubicBezTo>
                <a:cubicBezTo>
                  <a:pt x="204898" y="118036"/>
                  <a:pt x="208631" y="117616"/>
                  <a:pt x="212296" y="116776"/>
                </a:cubicBezTo>
                <a:cubicBezTo>
                  <a:pt x="215961" y="115938"/>
                  <a:pt x="219319" y="114836"/>
                  <a:pt x="222364" y="113468"/>
                </a:cubicBezTo>
                <a:cubicBezTo>
                  <a:pt x="225036" y="112284"/>
                  <a:pt x="227509" y="111013"/>
                  <a:pt x="229777" y="109645"/>
                </a:cubicBezTo>
                <a:cubicBezTo>
                  <a:pt x="232046" y="108274"/>
                  <a:pt x="233892" y="107063"/>
                  <a:pt x="235321" y="106009"/>
                </a:cubicBezTo>
                <a:lnTo>
                  <a:pt x="238774" y="106009"/>
                </a:lnTo>
                <a:lnTo>
                  <a:pt x="238774" y="132951"/>
                </a:lnTo>
                <a:cubicBezTo>
                  <a:pt x="236102" y="134010"/>
                  <a:pt x="233662" y="134989"/>
                  <a:pt x="231455" y="135889"/>
                </a:cubicBezTo>
                <a:cubicBezTo>
                  <a:pt x="229248" y="136793"/>
                  <a:pt x="226218" y="137707"/>
                  <a:pt x="222364" y="138643"/>
                </a:cubicBezTo>
                <a:cubicBezTo>
                  <a:pt x="218822" y="139572"/>
                  <a:pt x="215169" y="140303"/>
                  <a:pt x="211411" y="140831"/>
                </a:cubicBezTo>
                <a:cubicBezTo>
                  <a:pt x="207651" y="141361"/>
                  <a:pt x="203065" y="141624"/>
                  <a:pt x="197658" y="141624"/>
                </a:cubicBezTo>
                <a:close/>
                <a:moveTo>
                  <a:pt x="208473" y="73005"/>
                </a:moveTo>
                <a:cubicBezTo>
                  <a:pt x="208285" y="66103"/>
                  <a:pt x="206687" y="60851"/>
                  <a:pt x="203670" y="57244"/>
                </a:cubicBezTo>
                <a:cubicBezTo>
                  <a:pt x="200658" y="53640"/>
                  <a:pt x="196042" y="51840"/>
                  <a:pt x="189824" y="51840"/>
                </a:cubicBezTo>
                <a:cubicBezTo>
                  <a:pt x="183485" y="51840"/>
                  <a:pt x="178528" y="53737"/>
                  <a:pt x="174957" y="57528"/>
                </a:cubicBezTo>
                <a:cubicBezTo>
                  <a:pt x="171381" y="61315"/>
                  <a:pt x="169409" y="66478"/>
                  <a:pt x="169035" y="73005"/>
                </a:cubicBezTo>
                <a:close/>
                <a:moveTo>
                  <a:pt x="308027" y="141624"/>
                </a:moveTo>
                <a:cubicBezTo>
                  <a:pt x="299387" y="141624"/>
                  <a:pt x="291478" y="140537"/>
                  <a:pt x="284300" y="138359"/>
                </a:cubicBezTo>
                <a:cubicBezTo>
                  <a:pt x="277118" y="136184"/>
                  <a:pt x="270890" y="132829"/>
                  <a:pt x="265604" y="128289"/>
                </a:cubicBezTo>
                <a:cubicBezTo>
                  <a:pt x="260384" y="123754"/>
                  <a:pt x="256313" y="118051"/>
                  <a:pt x="253393" y="111182"/>
                </a:cubicBezTo>
                <a:cubicBezTo>
                  <a:pt x="250473" y="104316"/>
                  <a:pt x="249012" y="96220"/>
                  <a:pt x="249012" y="86893"/>
                </a:cubicBezTo>
                <a:cubicBezTo>
                  <a:pt x="249012" y="76884"/>
                  <a:pt x="250597" y="68372"/>
                  <a:pt x="253764" y="61347"/>
                </a:cubicBezTo>
                <a:cubicBezTo>
                  <a:pt x="256932" y="54328"/>
                  <a:pt x="261220" y="48546"/>
                  <a:pt x="266630" y="44007"/>
                </a:cubicBezTo>
                <a:cubicBezTo>
                  <a:pt x="271854" y="39654"/>
                  <a:pt x="277989" y="36439"/>
                  <a:pt x="285044" y="34359"/>
                </a:cubicBezTo>
                <a:cubicBezTo>
                  <a:pt x="292100" y="32277"/>
                  <a:pt x="299452" y="31233"/>
                  <a:pt x="307095" y="31233"/>
                </a:cubicBezTo>
                <a:cubicBezTo>
                  <a:pt x="312876" y="31233"/>
                  <a:pt x="318658" y="31904"/>
                  <a:pt x="324436" y="33238"/>
                </a:cubicBezTo>
                <a:cubicBezTo>
                  <a:pt x="330214" y="34578"/>
                  <a:pt x="336028" y="36705"/>
                  <a:pt x="341870" y="39629"/>
                </a:cubicBezTo>
                <a:lnTo>
                  <a:pt x="341870" y="67597"/>
                </a:lnTo>
                <a:lnTo>
                  <a:pt x="337677" y="67597"/>
                </a:lnTo>
                <a:cubicBezTo>
                  <a:pt x="336370" y="66351"/>
                  <a:pt x="334768" y="64983"/>
                  <a:pt x="332875" y="63490"/>
                </a:cubicBezTo>
                <a:cubicBezTo>
                  <a:pt x="330977" y="61999"/>
                  <a:pt x="328911" y="60635"/>
                  <a:pt x="326671" y="59393"/>
                </a:cubicBezTo>
                <a:cubicBezTo>
                  <a:pt x="324310" y="58086"/>
                  <a:pt x="321639" y="56985"/>
                  <a:pt x="318658" y="56080"/>
                </a:cubicBezTo>
                <a:cubicBezTo>
                  <a:pt x="315674" y="55184"/>
                  <a:pt x="312346" y="54731"/>
                  <a:pt x="308683" y="54731"/>
                </a:cubicBezTo>
                <a:cubicBezTo>
                  <a:pt x="300349" y="54731"/>
                  <a:pt x="293905" y="57639"/>
                  <a:pt x="289335" y="63446"/>
                </a:cubicBezTo>
                <a:cubicBezTo>
                  <a:pt x="284767" y="69257"/>
                  <a:pt x="282481" y="77076"/>
                  <a:pt x="282481" y="86893"/>
                </a:cubicBezTo>
                <a:cubicBezTo>
                  <a:pt x="282481" y="97401"/>
                  <a:pt x="284922" y="105228"/>
                  <a:pt x="289804" y="110387"/>
                </a:cubicBezTo>
                <a:cubicBezTo>
                  <a:pt x="294678" y="115550"/>
                  <a:pt x="301158" y="118130"/>
                  <a:pt x="309240" y="118130"/>
                </a:cubicBezTo>
                <a:cubicBezTo>
                  <a:pt x="313341" y="118130"/>
                  <a:pt x="316948" y="117663"/>
                  <a:pt x="320054" y="116729"/>
                </a:cubicBezTo>
                <a:cubicBezTo>
                  <a:pt x="323162" y="115797"/>
                  <a:pt x="325833" y="114678"/>
                  <a:pt x="328072" y="113374"/>
                </a:cubicBezTo>
                <a:cubicBezTo>
                  <a:pt x="330250" y="112067"/>
                  <a:pt x="332114" y="110715"/>
                  <a:pt x="333670" y="109318"/>
                </a:cubicBezTo>
                <a:cubicBezTo>
                  <a:pt x="335222" y="107917"/>
                  <a:pt x="336556" y="106661"/>
                  <a:pt x="337677" y="105541"/>
                </a:cubicBezTo>
                <a:lnTo>
                  <a:pt x="341870" y="105541"/>
                </a:lnTo>
                <a:lnTo>
                  <a:pt x="341870" y="133510"/>
                </a:lnTo>
                <a:cubicBezTo>
                  <a:pt x="340006" y="134319"/>
                  <a:pt x="337849" y="135252"/>
                  <a:pt x="335394" y="136310"/>
                </a:cubicBezTo>
                <a:cubicBezTo>
                  <a:pt x="332936" y="137366"/>
                  <a:pt x="330434" y="138237"/>
                  <a:pt x="327889" y="138920"/>
                </a:cubicBezTo>
                <a:cubicBezTo>
                  <a:pt x="324712" y="139791"/>
                  <a:pt x="321747" y="140461"/>
                  <a:pt x="318982" y="140929"/>
                </a:cubicBezTo>
                <a:cubicBezTo>
                  <a:pt x="316217" y="141393"/>
                  <a:pt x="312562" y="141624"/>
                  <a:pt x="308027" y="141624"/>
                </a:cubicBezTo>
                <a:close/>
                <a:moveTo>
                  <a:pt x="476871" y="138826"/>
                </a:moveTo>
                <a:lnTo>
                  <a:pt x="444802" y="138826"/>
                </a:lnTo>
                <a:lnTo>
                  <a:pt x="444802" y="73097"/>
                </a:lnTo>
                <a:lnTo>
                  <a:pt x="423544" y="116729"/>
                </a:lnTo>
                <a:lnTo>
                  <a:pt x="409741" y="116729"/>
                </a:lnTo>
                <a:lnTo>
                  <a:pt x="388483" y="73097"/>
                </a:lnTo>
                <a:lnTo>
                  <a:pt x="388483" y="138826"/>
                </a:lnTo>
                <a:lnTo>
                  <a:pt x="357346" y="138826"/>
                </a:lnTo>
                <a:lnTo>
                  <a:pt x="357346" y="34127"/>
                </a:lnTo>
                <a:lnTo>
                  <a:pt x="392868" y="34127"/>
                </a:lnTo>
                <a:lnTo>
                  <a:pt x="417110" y="82610"/>
                </a:lnTo>
                <a:lnTo>
                  <a:pt x="441349" y="34127"/>
                </a:lnTo>
                <a:lnTo>
                  <a:pt x="476871" y="34127"/>
                </a:lnTo>
                <a:close/>
                <a:moveTo>
                  <a:pt x="603512" y="86522"/>
                </a:moveTo>
                <a:cubicBezTo>
                  <a:pt x="603512" y="103741"/>
                  <a:pt x="598803" y="117306"/>
                  <a:pt x="589386" y="127220"/>
                </a:cubicBezTo>
                <a:cubicBezTo>
                  <a:pt x="579967" y="137131"/>
                  <a:pt x="566651" y="142089"/>
                  <a:pt x="549436" y="142089"/>
                </a:cubicBezTo>
                <a:cubicBezTo>
                  <a:pt x="532343" y="142089"/>
                  <a:pt x="519059" y="137131"/>
                  <a:pt x="509576" y="127220"/>
                </a:cubicBezTo>
                <a:cubicBezTo>
                  <a:pt x="500098" y="117306"/>
                  <a:pt x="495360" y="103741"/>
                  <a:pt x="495360" y="86522"/>
                </a:cubicBezTo>
                <a:cubicBezTo>
                  <a:pt x="495360" y="69120"/>
                  <a:pt x="500098" y="55490"/>
                  <a:pt x="509576" y="45637"/>
                </a:cubicBezTo>
                <a:cubicBezTo>
                  <a:pt x="519059" y="35787"/>
                  <a:pt x="532343" y="30860"/>
                  <a:pt x="549436" y="30860"/>
                </a:cubicBezTo>
                <a:cubicBezTo>
                  <a:pt x="566590" y="30860"/>
                  <a:pt x="579892" y="35820"/>
                  <a:pt x="589339" y="45730"/>
                </a:cubicBezTo>
                <a:cubicBezTo>
                  <a:pt x="598789" y="55645"/>
                  <a:pt x="603512" y="69243"/>
                  <a:pt x="603512" y="86522"/>
                </a:cubicBezTo>
                <a:close/>
                <a:moveTo>
                  <a:pt x="570038" y="86709"/>
                </a:moveTo>
                <a:cubicBezTo>
                  <a:pt x="570038" y="80493"/>
                  <a:pt x="569524" y="75318"/>
                  <a:pt x="568498" y="71186"/>
                </a:cubicBezTo>
                <a:cubicBezTo>
                  <a:pt x="567472" y="67053"/>
                  <a:pt x="566057" y="63741"/>
                  <a:pt x="564257" y="61253"/>
                </a:cubicBezTo>
                <a:cubicBezTo>
                  <a:pt x="562331" y="58643"/>
                  <a:pt x="560156" y="56830"/>
                  <a:pt x="557731" y="55804"/>
                </a:cubicBezTo>
                <a:cubicBezTo>
                  <a:pt x="555308" y="54777"/>
                  <a:pt x="552543" y="54266"/>
                  <a:pt x="549436" y="54266"/>
                </a:cubicBezTo>
                <a:cubicBezTo>
                  <a:pt x="546513" y="54266"/>
                  <a:pt x="543874" y="54717"/>
                  <a:pt x="541509" y="55613"/>
                </a:cubicBezTo>
                <a:cubicBezTo>
                  <a:pt x="539147" y="56516"/>
                  <a:pt x="536973" y="58245"/>
                  <a:pt x="534981" y="60794"/>
                </a:cubicBezTo>
                <a:cubicBezTo>
                  <a:pt x="533121" y="63215"/>
                  <a:pt x="531630" y="66539"/>
                  <a:pt x="530511" y="70766"/>
                </a:cubicBezTo>
                <a:cubicBezTo>
                  <a:pt x="529387" y="74995"/>
                  <a:pt x="528829" y="80305"/>
                  <a:pt x="528829" y="86709"/>
                </a:cubicBezTo>
                <a:cubicBezTo>
                  <a:pt x="528829" y="93114"/>
                  <a:pt x="529359" y="98286"/>
                  <a:pt x="530413" y="102229"/>
                </a:cubicBezTo>
                <a:cubicBezTo>
                  <a:pt x="531472" y="106178"/>
                  <a:pt x="532840" y="109332"/>
                  <a:pt x="534518" y="111694"/>
                </a:cubicBezTo>
                <a:cubicBezTo>
                  <a:pt x="536256" y="114120"/>
                  <a:pt x="538434" y="115887"/>
                  <a:pt x="541044" y="117008"/>
                </a:cubicBezTo>
                <a:cubicBezTo>
                  <a:pt x="543654" y="118130"/>
                  <a:pt x="546545" y="118688"/>
                  <a:pt x="549713" y="118688"/>
                </a:cubicBezTo>
                <a:cubicBezTo>
                  <a:pt x="552323" y="118688"/>
                  <a:pt x="554984" y="118130"/>
                  <a:pt x="557688" y="117008"/>
                </a:cubicBezTo>
                <a:cubicBezTo>
                  <a:pt x="560388" y="115887"/>
                  <a:pt x="562550" y="114214"/>
                  <a:pt x="564167" y="111975"/>
                </a:cubicBezTo>
                <a:cubicBezTo>
                  <a:pt x="566092" y="109302"/>
                  <a:pt x="567554" y="106084"/>
                  <a:pt x="568549" y="102326"/>
                </a:cubicBezTo>
                <a:cubicBezTo>
                  <a:pt x="569538" y="98568"/>
                  <a:pt x="570038" y="93359"/>
                  <a:pt x="570038" y="86709"/>
                </a:cubicBezTo>
                <a:close/>
                <a:moveTo>
                  <a:pt x="706814" y="56877"/>
                </a:moveTo>
                <a:lnTo>
                  <a:pt x="674366" y="56877"/>
                </a:lnTo>
                <a:lnTo>
                  <a:pt x="674366" y="138826"/>
                </a:lnTo>
                <a:lnTo>
                  <a:pt x="641732" y="138826"/>
                </a:lnTo>
                <a:lnTo>
                  <a:pt x="641732" y="56877"/>
                </a:lnTo>
                <a:lnTo>
                  <a:pt x="609289" y="56877"/>
                </a:lnTo>
                <a:lnTo>
                  <a:pt x="609289" y="34127"/>
                </a:lnTo>
                <a:lnTo>
                  <a:pt x="706814" y="34127"/>
                </a:lnTo>
                <a:close/>
                <a:moveTo>
                  <a:pt x="822888" y="85031"/>
                </a:moveTo>
                <a:cubicBezTo>
                  <a:pt x="822888" y="101754"/>
                  <a:pt x="818647" y="115236"/>
                  <a:pt x="810162" y="125492"/>
                </a:cubicBezTo>
                <a:cubicBezTo>
                  <a:pt x="801677" y="135749"/>
                  <a:pt x="791223" y="140878"/>
                  <a:pt x="778792" y="140878"/>
                </a:cubicBezTo>
                <a:cubicBezTo>
                  <a:pt x="773568" y="140878"/>
                  <a:pt x="769028" y="140288"/>
                  <a:pt x="765176" y="139107"/>
                </a:cubicBezTo>
                <a:cubicBezTo>
                  <a:pt x="761324" y="137923"/>
                  <a:pt x="757221" y="136094"/>
                  <a:pt x="752869" y="133606"/>
                </a:cubicBezTo>
                <a:lnTo>
                  <a:pt x="752869" y="177239"/>
                </a:lnTo>
                <a:lnTo>
                  <a:pt x="720237" y="177239"/>
                </a:lnTo>
                <a:lnTo>
                  <a:pt x="720237" y="34127"/>
                </a:lnTo>
                <a:lnTo>
                  <a:pt x="752869" y="34127"/>
                </a:lnTo>
                <a:lnTo>
                  <a:pt x="752869" y="45033"/>
                </a:lnTo>
                <a:cubicBezTo>
                  <a:pt x="757657" y="40932"/>
                  <a:pt x="762537" y="37602"/>
                  <a:pt x="767509" y="35057"/>
                </a:cubicBezTo>
                <a:cubicBezTo>
                  <a:pt x="772481" y="32508"/>
                  <a:pt x="778227" y="31233"/>
                  <a:pt x="784753" y="31233"/>
                </a:cubicBezTo>
                <a:cubicBezTo>
                  <a:pt x="796874" y="31233"/>
                  <a:pt x="806263" y="36050"/>
                  <a:pt x="812913" y="45684"/>
                </a:cubicBezTo>
                <a:cubicBezTo>
                  <a:pt x="819562" y="55317"/>
                  <a:pt x="822888" y="68436"/>
                  <a:pt x="822888" y="85031"/>
                </a:cubicBezTo>
                <a:close/>
                <a:moveTo>
                  <a:pt x="789512" y="85683"/>
                </a:moveTo>
                <a:cubicBezTo>
                  <a:pt x="789512" y="75491"/>
                  <a:pt x="787942" y="68093"/>
                  <a:pt x="784804" y="63494"/>
                </a:cubicBezTo>
                <a:cubicBezTo>
                  <a:pt x="781661" y="58896"/>
                  <a:pt x="776765" y="56592"/>
                  <a:pt x="770115" y="56592"/>
                </a:cubicBezTo>
                <a:cubicBezTo>
                  <a:pt x="767199" y="56592"/>
                  <a:pt x="764291" y="57060"/>
                  <a:pt x="761403" y="57992"/>
                </a:cubicBezTo>
                <a:cubicBezTo>
                  <a:pt x="758513" y="58924"/>
                  <a:pt x="755669" y="60325"/>
                  <a:pt x="752869" y="62187"/>
                </a:cubicBezTo>
                <a:lnTo>
                  <a:pt x="752869" y="114869"/>
                </a:lnTo>
                <a:cubicBezTo>
                  <a:pt x="754610" y="115611"/>
                  <a:pt x="756523" y="116139"/>
                  <a:pt x="758607" y="116453"/>
                </a:cubicBezTo>
                <a:cubicBezTo>
                  <a:pt x="760687" y="116762"/>
                  <a:pt x="763157" y="116917"/>
                  <a:pt x="766016" y="116917"/>
                </a:cubicBezTo>
                <a:cubicBezTo>
                  <a:pt x="773971" y="116917"/>
                  <a:pt x="779879" y="114325"/>
                  <a:pt x="783731" y="109130"/>
                </a:cubicBezTo>
                <a:cubicBezTo>
                  <a:pt x="787583" y="103943"/>
                  <a:pt x="789512" y="96127"/>
                  <a:pt x="789512" y="85683"/>
                </a:cubicBezTo>
                <a:close/>
                <a:moveTo>
                  <a:pt x="930546" y="138826"/>
                </a:moveTo>
                <a:lnTo>
                  <a:pt x="898010" y="138826"/>
                </a:lnTo>
                <a:lnTo>
                  <a:pt x="898010" y="102466"/>
                </a:lnTo>
                <a:lnTo>
                  <a:pt x="888124" y="102466"/>
                </a:lnTo>
                <a:lnTo>
                  <a:pt x="863046" y="138826"/>
                </a:lnTo>
                <a:lnTo>
                  <a:pt x="826500" y="138826"/>
                </a:lnTo>
                <a:lnTo>
                  <a:pt x="856520" y="97805"/>
                </a:lnTo>
                <a:cubicBezTo>
                  <a:pt x="849060" y="94385"/>
                  <a:pt x="843624" y="90237"/>
                  <a:pt x="840204" y="85355"/>
                </a:cubicBezTo>
                <a:cubicBezTo>
                  <a:pt x="836788" y="80481"/>
                  <a:pt x="835075" y="73969"/>
                  <a:pt x="835075" y="65823"/>
                </a:cubicBezTo>
                <a:cubicBezTo>
                  <a:pt x="835075" y="60044"/>
                  <a:pt x="836209" y="55178"/>
                  <a:pt x="838479" y="51232"/>
                </a:cubicBezTo>
                <a:cubicBezTo>
                  <a:pt x="840748" y="47286"/>
                  <a:pt x="843811" y="43944"/>
                  <a:pt x="847663" y="41213"/>
                </a:cubicBezTo>
                <a:cubicBezTo>
                  <a:pt x="851079" y="38848"/>
                  <a:pt x="855105" y="37080"/>
                  <a:pt x="859734" y="35895"/>
                </a:cubicBezTo>
                <a:cubicBezTo>
                  <a:pt x="864367" y="34714"/>
                  <a:pt x="869544" y="34127"/>
                  <a:pt x="875261" y="34127"/>
                </a:cubicBezTo>
                <a:lnTo>
                  <a:pt x="930546" y="34127"/>
                </a:lnTo>
                <a:close/>
                <a:moveTo>
                  <a:pt x="898010" y="81954"/>
                </a:moveTo>
                <a:lnTo>
                  <a:pt x="898010" y="55851"/>
                </a:lnTo>
                <a:lnTo>
                  <a:pt x="882997" y="55851"/>
                </a:lnTo>
                <a:cubicBezTo>
                  <a:pt x="878401" y="55851"/>
                  <a:pt x="874810" y="56891"/>
                  <a:pt x="872230" y="58971"/>
                </a:cubicBezTo>
                <a:cubicBezTo>
                  <a:pt x="869652" y="61053"/>
                  <a:pt x="868360" y="64083"/>
                  <a:pt x="868360" y="68062"/>
                </a:cubicBezTo>
                <a:cubicBezTo>
                  <a:pt x="868360" y="72971"/>
                  <a:pt x="869634" y="76515"/>
                  <a:pt x="872183" y="78689"/>
                </a:cubicBezTo>
                <a:cubicBezTo>
                  <a:pt x="874732" y="80867"/>
                  <a:pt x="878523" y="81954"/>
                  <a:pt x="883556" y="8195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031516" y="5691788"/>
            <a:ext cx="214264" cy="110481"/>
          </a:xfrm>
          <a:custGeom>
            <a:avLst/>
            <a:gdLst/>
            <a:ahLst/>
            <a:cxnLst/>
            <a:rect l="l" t="t" r="r" b="b"/>
            <a:pathLst>
              <a:path w="214264" h="110481">
                <a:moveTo>
                  <a:pt x="99014" y="107683"/>
                </a:moveTo>
                <a:lnTo>
                  <a:pt x="66380" y="107683"/>
                </a:lnTo>
                <a:lnTo>
                  <a:pt x="66380" y="62838"/>
                </a:lnTo>
                <a:lnTo>
                  <a:pt x="32630" y="62838"/>
                </a:lnTo>
                <a:lnTo>
                  <a:pt x="32630" y="107683"/>
                </a:lnTo>
                <a:lnTo>
                  <a:pt x="0" y="107683"/>
                </a:lnTo>
                <a:lnTo>
                  <a:pt x="0" y="2984"/>
                </a:lnTo>
                <a:lnTo>
                  <a:pt x="32630" y="2984"/>
                </a:lnTo>
                <a:lnTo>
                  <a:pt x="32630" y="39252"/>
                </a:lnTo>
                <a:lnTo>
                  <a:pt x="66380" y="39252"/>
                </a:lnTo>
                <a:lnTo>
                  <a:pt x="66380" y="2984"/>
                </a:lnTo>
                <a:lnTo>
                  <a:pt x="99014" y="2984"/>
                </a:lnTo>
                <a:close/>
                <a:moveTo>
                  <a:pt x="181818" y="80367"/>
                </a:moveTo>
                <a:lnTo>
                  <a:pt x="181818" y="58551"/>
                </a:lnTo>
                <a:cubicBezTo>
                  <a:pt x="176285" y="59109"/>
                  <a:pt x="171813" y="59588"/>
                  <a:pt x="168393" y="59991"/>
                </a:cubicBezTo>
                <a:cubicBezTo>
                  <a:pt x="164976" y="60397"/>
                  <a:pt x="161617" y="61190"/>
                  <a:pt x="158321" y="62371"/>
                </a:cubicBezTo>
                <a:cubicBezTo>
                  <a:pt x="155465" y="63364"/>
                  <a:pt x="153244" y="64873"/>
                  <a:pt x="151661" y="66892"/>
                </a:cubicBezTo>
                <a:cubicBezTo>
                  <a:pt x="150077" y="68911"/>
                  <a:pt x="149281" y="71601"/>
                  <a:pt x="149281" y="74957"/>
                </a:cubicBezTo>
                <a:cubicBezTo>
                  <a:pt x="149281" y="79870"/>
                  <a:pt x="150601" y="83243"/>
                  <a:pt x="153244" y="85072"/>
                </a:cubicBezTo>
                <a:cubicBezTo>
                  <a:pt x="155887" y="86908"/>
                  <a:pt x="159782" y="87825"/>
                  <a:pt x="164945" y="87825"/>
                </a:cubicBezTo>
                <a:cubicBezTo>
                  <a:pt x="167802" y="87825"/>
                  <a:pt x="170722" y="87174"/>
                  <a:pt x="173707" y="85867"/>
                </a:cubicBezTo>
                <a:cubicBezTo>
                  <a:pt x="176691" y="84560"/>
                  <a:pt x="179395" y="82729"/>
                  <a:pt x="181818" y="80367"/>
                </a:cubicBezTo>
                <a:close/>
                <a:moveTo>
                  <a:pt x="181818" y="96588"/>
                </a:moveTo>
                <a:cubicBezTo>
                  <a:pt x="179579" y="98453"/>
                  <a:pt x="177574" y="100130"/>
                  <a:pt x="175806" y="101625"/>
                </a:cubicBezTo>
                <a:cubicBezTo>
                  <a:pt x="174034" y="103115"/>
                  <a:pt x="171654" y="104606"/>
                  <a:pt x="168674" y="106099"/>
                </a:cubicBezTo>
                <a:cubicBezTo>
                  <a:pt x="165751" y="107528"/>
                  <a:pt x="162906" y="108617"/>
                  <a:pt x="160142" y="109365"/>
                </a:cubicBezTo>
                <a:cubicBezTo>
                  <a:pt x="157377" y="110110"/>
                  <a:pt x="153507" y="110481"/>
                  <a:pt x="148533" y="110481"/>
                </a:cubicBezTo>
                <a:cubicBezTo>
                  <a:pt x="139273" y="110481"/>
                  <a:pt x="131583" y="107374"/>
                  <a:pt x="125459" y="101157"/>
                </a:cubicBezTo>
                <a:cubicBezTo>
                  <a:pt x="119337" y="94944"/>
                  <a:pt x="116272" y="87113"/>
                  <a:pt x="116272" y="77663"/>
                </a:cubicBezTo>
                <a:cubicBezTo>
                  <a:pt x="116272" y="69891"/>
                  <a:pt x="117828" y="63613"/>
                  <a:pt x="120938" y="58827"/>
                </a:cubicBezTo>
                <a:cubicBezTo>
                  <a:pt x="124044" y="54043"/>
                  <a:pt x="128524" y="50249"/>
                  <a:pt x="134362" y="47456"/>
                </a:cubicBezTo>
                <a:cubicBezTo>
                  <a:pt x="140266" y="44593"/>
                  <a:pt x="147322" y="42606"/>
                  <a:pt x="155526" y="41487"/>
                </a:cubicBezTo>
                <a:cubicBezTo>
                  <a:pt x="163731" y="40371"/>
                  <a:pt x="172555" y="39499"/>
                  <a:pt x="182005" y="38877"/>
                </a:cubicBezTo>
                <a:lnTo>
                  <a:pt x="182005" y="38318"/>
                </a:lnTo>
                <a:cubicBezTo>
                  <a:pt x="182005" y="32541"/>
                  <a:pt x="179874" y="28544"/>
                  <a:pt x="175618" y="26338"/>
                </a:cubicBezTo>
                <a:cubicBezTo>
                  <a:pt x="171360" y="24127"/>
                  <a:pt x="164976" y="23026"/>
                  <a:pt x="156459" y="23026"/>
                </a:cubicBezTo>
                <a:cubicBezTo>
                  <a:pt x="152604" y="23026"/>
                  <a:pt x="148097" y="23725"/>
                  <a:pt x="142941" y="25122"/>
                </a:cubicBezTo>
                <a:cubicBezTo>
                  <a:pt x="137782" y="26521"/>
                  <a:pt x="132746" y="28311"/>
                  <a:pt x="127835" y="30485"/>
                </a:cubicBezTo>
                <a:lnTo>
                  <a:pt x="125041" y="30485"/>
                </a:lnTo>
                <a:lnTo>
                  <a:pt x="125041" y="5221"/>
                </a:lnTo>
                <a:cubicBezTo>
                  <a:pt x="128271" y="4285"/>
                  <a:pt x="133491" y="3182"/>
                  <a:pt x="140702" y="1909"/>
                </a:cubicBezTo>
                <a:cubicBezTo>
                  <a:pt x="147913" y="634"/>
                  <a:pt x="155185" y="0"/>
                  <a:pt x="162518" y="0"/>
                </a:cubicBezTo>
                <a:cubicBezTo>
                  <a:pt x="180543" y="0"/>
                  <a:pt x="193672" y="3000"/>
                  <a:pt x="201913" y="8993"/>
                </a:cubicBezTo>
                <a:cubicBezTo>
                  <a:pt x="210147" y="14991"/>
                  <a:pt x="214264" y="24143"/>
                  <a:pt x="214264" y="36454"/>
                </a:cubicBezTo>
                <a:lnTo>
                  <a:pt x="214264" y="107683"/>
                </a:lnTo>
                <a:lnTo>
                  <a:pt x="181818" y="10768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483575" y="5691505"/>
            <a:ext cx="1327953" cy="146379"/>
          </a:xfrm>
          <a:custGeom>
            <a:avLst/>
            <a:gdLst/>
            <a:ahLst/>
            <a:cxnLst/>
            <a:rect l="l" t="t" r="r" b="b"/>
            <a:pathLst>
              <a:path w="1327953" h="146379">
                <a:moveTo>
                  <a:pt x="99014" y="107966"/>
                </a:moveTo>
                <a:lnTo>
                  <a:pt x="66384" y="107966"/>
                </a:lnTo>
                <a:lnTo>
                  <a:pt x="66384" y="63121"/>
                </a:lnTo>
                <a:lnTo>
                  <a:pt x="32630" y="63121"/>
                </a:lnTo>
                <a:lnTo>
                  <a:pt x="32630" y="107966"/>
                </a:lnTo>
                <a:lnTo>
                  <a:pt x="0" y="107966"/>
                </a:lnTo>
                <a:lnTo>
                  <a:pt x="0" y="3267"/>
                </a:lnTo>
                <a:lnTo>
                  <a:pt x="32630" y="3267"/>
                </a:lnTo>
                <a:lnTo>
                  <a:pt x="32630" y="39535"/>
                </a:lnTo>
                <a:lnTo>
                  <a:pt x="66384" y="39535"/>
                </a:lnTo>
                <a:lnTo>
                  <a:pt x="66384" y="3267"/>
                </a:lnTo>
                <a:lnTo>
                  <a:pt x="99014" y="3267"/>
                </a:lnTo>
                <a:close/>
                <a:moveTo>
                  <a:pt x="177609" y="110764"/>
                </a:moveTo>
                <a:cubicBezTo>
                  <a:pt x="157846" y="110764"/>
                  <a:pt x="142693" y="106041"/>
                  <a:pt x="132160" y="96591"/>
                </a:cubicBezTo>
                <a:cubicBezTo>
                  <a:pt x="121623" y="87141"/>
                  <a:pt x="116356" y="73687"/>
                  <a:pt x="116356" y="56224"/>
                </a:cubicBezTo>
                <a:cubicBezTo>
                  <a:pt x="116356" y="39131"/>
                  <a:pt x="121266" y="25487"/>
                  <a:pt x="131087" y="15292"/>
                </a:cubicBezTo>
                <a:cubicBezTo>
                  <a:pt x="140904" y="5096"/>
                  <a:pt x="154641" y="0"/>
                  <a:pt x="172292" y="0"/>
                </a:cubicBezTo>
                <a:cubicBezTo>
                  <a:pt x="188331" y="0"/>
                  <a:pt x="200391" y="4323"/>
                  <a:pt x="208469" y="12962"/>
                </a:cubicBezTo>
                <a:cubicBezTo>
                  <a:pt x="216550" y="21602"/>
                  <a:pt x="220590" y="33972"/>
                  <a:pt x="220590" y="50068"/>
                </a:cubicBezTo>
                <a:lnTo>
                  <a:pt x="220590" y="61818"/>
                </a:lnTo>
                <a:lnTo>
                  <a:pt x="149080" y="61818"/>
                </a:lnTo>
                <a:cubicBezTo>
                  <a:pt x="149389" y="66663"/>
                  <a:pt x="150415" y="70717"/>
                  <a:pt x="152157" y="73978"/>
                </a:cubicBezTo>
                <a:cubicBezTo>
                  <a:pt x="153896" y="77245"/>
                  <a:pt x="156200" y="79839"/>
                  <a:pt x="159055" y="81766"/>
                </a:cubicBezTo>
                <a:cubicBezTo>
                  <a:pt x="161849" y="83695"/>
                  <a:pt x="165114" y="85078"/>
                  <a:pt x="168848" y="85916"/>
                </a:cubicBezTo>
                <a:cubicBezTo>
                  <a:pt x="172576" y="86756"/>
                  <a:pt x="176644" y="87176"/>
                  <a:pt x="181059" y="87176"/>
                </a:cubicBezTo>
                <a:cubicBezTo>
                  <a:pt x="184850" y="87176"/>
                  <a:pt x="188582" y="86756"/>
                  <a:pt x="192247" y="85916"/>
                </a:cubicBezTo>
                <a:cubicBezTo>
                  <a:pt x="195915" y="85078"/>
                  <a:pt x="199270" y="83976"/>
                  <a:pt x="202316" y="82608"/>
                </a:cubicBezTo>
                <a:cubicBezTo>
                  <a:pt x="204988" y="81424"/>
                  <a:pt x="207461" y="80153"/>
                  <a:pt x="209729" y="78785"/>
                </a:cubicBezTo>
                <a:cubicBezTo>
                  <a:pt x="211997" y="77414"/>
                  <a:pt x="213844" y="76203"/>
                  <a:pt x="215272" y="75149"/>
                </a:cubicBezTo>
                <a:lnTo>
                  <a:pt x="218726" y="75149"/>
                </a:lnTo>
                <a:lnTo>
                  <a:pt x="218726" y="102091"/>
                </a:lnTo>
                <a:cubicBezTo>
                  <a:pt x="216053" y="103150"/>
                  <a:pt x="213613" y="104129"/>
                  <a:pt x="211406" y="105029"/>
                </a:cubicBezTo>
                <a:cubicBezTo>
                  <a:pt x="209199" y="105933"/>
                  <a:pt x="206168" y="106847"/>
                  <a:pt x="202316" y="107783"/>
                </a:cubicBezTo>
                <a:cubicBezTo>
                  <a:pt x="198774" y="108712"/>
                  <a:pt x="195120" y="109443"/>
                  <a:pt x="191361" y="109971"/>
                </a:cubicBezTo>
                <a:cubicBezTo>
                  <a:pt x="187603" y="110501"/>
                  <a:pt x="183017" y="110764"/>
                  <a:pt x="177609" y="110764"/>
                </a:cubicBezTo>
                <a:close/>
                <a:moveTo>
                  <a:pt x="188423" y="42145"/>
                </a:moveTo>
                <a:cubicBezTo>
                  <a:pt x="188237" y="35243"/>
                  <a:pt x="186638" y="29991"/>
                  <a:pt x="183625" y="26384"/>
                </a:cubicBezTo>
                <a:cubicBezTo>
                  <a:pt x="180608" y="22780"/>
                  <a:pt x="175993" y="20980"/>
                  <a:pt x="169776" y="20980"/>
                </a:cubicBezTo>
                <a:cubicBezTo>
                  <a:pt x="163440" y="20980"/>
                  <a:pt x="158479" y="22877"/>
                  <a:pt x="154908" y="26668"/>
                </a:cubicBezTo>
                <a:cubicBezTo>
                  <a:pt x="151333" y="30455"/>
                  <a:pt x="149361" y="35618"/>
                  <a:pt x="148986" y="42145"/>
                </a:cubicBezTo>
                <a:close/>
                <a:moveTo>
                  <a:pt x="335826" y="107966"/>
                </a:moveTo>
                <a:lnTo>
                  <a:pt x="303192" y="107966"/>
                </a:lnTo>
                <a:lnTo>
                  <a:pt x="303192" y="26390"/>
                </a:lnTo>
                <a:lnTo>
                  <a:pt x="269999" y="26390"/>
                </a:lnTo>
                <a:lnTo>
                  <a:pt x="269999" y="107966"/>
                </a:lnTo>
                <a:lnTo>
                  <a:pt x="237373" y="107966"/>
                </a:lnTo>
                <a:lnTo>
                  <a:pt x="237373" y="3267"/>
                </a:lnTo>
                <a:lnTo>
                  <a:pt x="335826" y="3267"/>
                </a:lnTo>
                <a:close/>
                <a:moveTo>
                  <a:pt x="463460" y="54171"/>
                </a:moveTo>
                <a:cubicBezTo>
                  <a:pt x="463460" y="70894"/>
                  <a:pt x="459219" y="84376"/>
                  <a:pt x="450734" y="94632"/>
                </a:cubicBezTo>
                <a:cubicBezTo>
                  <a:pt x="442249" y="104889"/>
                  <a:pt x="431795" y="110018"/>
                  <a:pt x="419364" y="110018"/>
                </a:cubicBezTo>
                <a:cubicBezTo>
                  <a:pt x="414140" y="110018"/>
                  <a:pt x="409600" y="109428"/>
                  <a:pt x="405748" y="108247"/>
                </a:cubicBezTo>
                <a:cubicBezTo>
                  <a:pt x="401896" y="107063"/>
                  <a:pt x="397793" y="105234"/>
                  <a:pt x="393441" y="102746"/>
                </a:cubicBezTo>
                <a:lnTo>
                  <a:pt x="393441" y="146379"/>
                </a:lnTo>
                <a:lnTo>
                  <a:pt x="360809" y="146379"/>
                </a:lnTo>
                <a:lnTo>
                  <a:pt x="360809" y="3267"/>
                </a:lnTo>
                <a:lnTo>
                  <a:pt x="393441" y="3267"/>
                </a:lnTo>
                <a:lnTo>
                  <a:pt x="393441" y="14173"/>
                </a:lnTo>
                <a:cubicBezTo>
                  <a:pt x="398229" y="10072"/>
                  <a:pt x="403109" y="6742"/>
                  <a:pt x="408081" y="4197"/>
                </a:cubicBezTo>
                <a:cubicBezTo>
                  <a:pt x="413053" y="1648"/>
                  <a:pt x="418799" y="373"/>
                  <a:pt x="425325" y="373"/>
                </a:cubicBezTo>
                <a:cubicBezTo>
                  <a:pt x="437446" y="373"/>
                  <a:pt x="446835" y="5190"/>
                  <a:pt x="453485" y="14824"/>
                </a:cubicBezTo>
                <a:cubicBezTo>
                  <a:pt x="460134" y="24457"/>
                  <a:pt x="463460" y="37576"/>
                  <a:pt x="463460" y="54171"/>
                </a:cubicBezTo>
                <a:close/>
                <a:moveTo>
                  <a:pt x="430084" y="54823"/>
                </a:moveTo>
                <a:cubicBezTo>
                  <a:pt x="430084" y="44631"/>
                  <a:pt x="428515" y="37233"/>
                  <a:pt x="425376" y="32634"/>
                </a:cubicBezTo>
                <a:cubicBezTo>
                  <a:pt x="422233" y="28036"/>
                  <a:pt x="417337" y="25732"/>
                  <a:pt x="410687" y="25732"/>
                </a:cubicBezTo>
                <a:cubicBezTo>
                  <a:pt x="407771" y="25732"/>
                  <a:pt x="404863" y="26200"/>
                  <a:pt x="401976" y="27132"/>
                </a:cubicBezTo>
                <a:cubicBezTo>
                  <a:pt x="399085" y="28064"/>
                  <a:pt x="396241" y="29465"/>
                  <a:pt x="393441" y="31327"/>
                </a:cubicBezTo>
                <a:lnTo>
                  <a:pt x="393441" y="84009"/>
                </a:lnTo>
                <a:cubicBezTo>
                  <a:pt x="395183" y="84751"/>
                  <a:pt x="397095" y="85279"/>
                  <a:pt x="399179" y="85593"/>
                </a:cubicBezTo>
                <a:cubicBezTo>
                  <a:pt x="401259" y="85902"/>
                  <a:pt x="403729" y="86057"/>
                  <a:pt x="406588" y="86057"/>
                </a:cubicBezTo>
                <a:cubicBezTo>
                  <a:pt x="414543" y="86057"/>
                  <a:pt x="420451" y="83465"/>
                  <a:pt x="424307" y="78270"/>
                </a:cubicBezTo>
                <a:cubicBezTo>
                  <a:pt x="428155" y="73083"/>
                  <a:pt x="430084" y="65267"/>
                  <a:pt x="430084" y="54823"/>
                </a:cubicBezTo>
                <a:close/>
                <a:moveTo>
                  <a:pt x="534600" y="110764"/>
                </a:moveTo>
                <a:cubicBezTo>
                  <a:pt x="514836" y="110764"/>
                  <a:pt x="499684" y="106041"/>
                  <a:pt x="489147" y="96591"/>
                </a:cubicBezTo>
                <a:cubicBezTo>
                  <a:pt x="478612" y="87141"/>
                  <a:pt x="473345" y="73687"/>
                  <a:pt x="473345" y="56224"/>
                </a:cubicBezTo>
                <a:cubicBezTo>
                  <a:pt x="473345" y="39131"/>
                  <a:pt x="478256" y="25487"/>
                  <a:pt x="488077" y="15292"/>
                </a:cubicBezTo>
                <a:cubicBezTo>
                  <a:pt x="497894" y="5096"/>
                  <a:pt x="511632" y="0"/>
                  <a:pt x="529282" y="0"/>
                </a:cubicBezTo>
                <a:cubicBezTo>
                  <a:pt x="545320" y="0"/>
                  <a:pt x="557381" y="4323"/>
                  <a:pt x="565458" y="12962"/>
                </a:cubicBezTo>
                <a:cubicBezTo>
                  <a:pt x="573541" y="21602"/>
                  <a:pt x="577581" y="33972"/>
                  <a:pt x="577581" y="50068"/>
                </a:cubicBezTo>
                <a:lnTo>
                  <a:pt x="577581" y="61818"/>
                </a:lnTo>
                <a:lnTo>
                  <a:pt x="506067" y="61818"/>
                </a:lnTo>
                <a:cubicBezTo>
                  <a:pt x="506379" y="66663"/>
                  <a:pt x="507405" y="70717"/>
                  <a:pt x="509148" y="73978"/>
                </a:cubicBezTo>
                <a:cubicBezTo>
                  <a:pt x="510886" y="77245"/>
                  <a:pt x="513186" y="79839"/>
                  <a:pt x="516045" y="81766"/>
                </a:cubicBezTo>
                <a:cubicBezTo>
                  <a:pt x="518839" y="83695"/>
                  <a:pt x="522104" y="85078"/>
                  <a:pt x="525837" y="85916"/>
                </a:cubicBezTo>
                <a:cubicBezTo>
                  <a:pt x="529563" y="86756"/>
                  <a:pt x="533635" y="87176"/>
                  <a:pt x="538048" y="87176"/>
                </a:cubicBezTo>
                <a:cubicBezTo>
                  <a:pt x="541839" y="87176"/>
                  <a:pt x="545573" y="86756"/>
                  <a:pt x="549238" y="85916"/>
                </a:cubicBezTo>
                <a:cubicBezTo>
                  <a:pt x="552902" y="85078"/>
                  <a:pt x="556261" y="83976"/>
                  <a:pt x="559307" y="82608"/>
                </a:cubicBezTo>
                <a:cubicBezTo>
                  <a:pt x="561977" y="81424"/>
                  <a:pt x="564451" y="80153"/>
                  <a:pt x="566719" y="78785"/>
                </a:cubicBezTo>
                <a:cubicBezTo>
                  <a:pt x="568987" y="77414"/>
                  <a:pt x="570834" y="76203"/>
                  <a:pt x="572263" y="75149"/>
                </a:cubicBezTo>
                <a:lnTo>
                  <a:pt x="575715" y="75149"/>
                </a:lnTo>
                <a:lnTo>
                  <a:pt x="575715" y="102091"/>
                </a:lnTo>
                <a:cubicBezTo>
                  <a:pt x="573040" y="103150"/>
                  <a:pt x="570603" y="104129"/>
                  <a:pt x="568397" y="105029"/>
                </a:cubicBezTo>
                <a:cubicBezTo>
                  <a:pt x="566186" y="105933"/>
                  <a:pt x="563158" y="106847"/>
                  <a:pt x="559307" y="107783"/>
                </a:cubicBezTo>
                <a:cubicBezTo>
                  <a:pt x="555764" y="108712"/>
                  <a:pt x="552111" y="109443"/>
                  <a:pt x="548352" y="109971"/>
                </a:cubicBezTo>
                <a:cubicBezTo>
                  <a:pt x="544594" y="110501"/>
                  <a:pt x="540008" y="110764"/>
                  <a:pt x="534600" y="110764"/>
                </a:cubicBezTo>
                <a:close/>
                <a:moveTo>
                  <a:pt x="545414" y="42145"/>
                </a:moveTo>
                <a:cubicBezTo>
                  <a:pt x="545227" y="35243"/>
                  <a:pt x="543628" y="29991"/>
                  <a:pt x="540612" y="26384"/>
                </a:cubicBezTo>
                <a:cubicBezTo>
                  <a:pt x="537598" y="22780"/>
                  <a:pt x="532983" y="20980"/>
                  <a:pt x="526767" y="20980"/>
                </a:cubicBezTo>
                <a:cubicBezTo>
                  <a:pt x="520427" y="20980"/>
                  <a:pt x="515470" y="22877"/>
                  <a:pt x="511899" y="26668"/>
                </a:cubicBezTo>
                <a:cubicBezTo>
                  <a:pt x="508324" y="30455"/>
                  <a:pt x="506350" y="35618"/>
                  <a:pt x="505977" y="42145"/>
                </a:cubicBezTo>
                <a:close/>
                <a:moveTo>
                  <a:pt x="694526" y="54171"/>
                </a:moveTo>
                <a:cubicBezTo>
                  <a:pt x="694526" y="70894"/>
                  <a:pt x="690289" y="84376"/>
                  <a:pt x="681804" y="94632"/>
                </a:cubicBezTo>
                <a:cubicBezTo>
                  <a:pt x="673318" y="104889"/>
                  <a:pt x="662861" y="110018"/>
                  <a:pt x="650430" y="110018"/>
                </a:cubicBezTo>
                <a:cubicBezTo>
                  <a:pt x="645207" y="110018"/>
                  <a:pt x="640666" y="109428"/>
                  <a:pt x="636818" y="108247"/>
                </a:cubicBezTo>
                <a:cubicBezTo>
                  <a:pt x="632963" y="107063"/>
                  <a:pt x="628858" y="105234"/>
                  <a:pt x="624506" y="102746"/>
                </a:cubicBezTo>
                <a:lnTo>
                  <a:pt x="624506" y="146379"/>
                </a:lnTo>
                <a:lnTo>
                  <a:pt x="591880" y="146379"/>
                </a:lnTo>
                <a:lnTo>
                  <a:pt x="591880" y="3267"/>
                </a:lnTo>
                <a:lnTo>
                  <a:pt x="624506" y="3267"/>
                </a:lnTo>
                <a:lnTo>
                  <a:pt x="624506" y="14173"/>
                </a:lnTo>
                <a:cubicBezTo>
                  <a:pt x="629294" y="10072"/>
                  <a:pt x="634176" y="6742"/>
                  <a:pt x="639151" y="4197"/>
                </a:cubicBezTo>
                <a:cubicBezTo>
                  <a:pt x="644118" y="1648"/>
                  <a:pt x="649868" y="373"/>
                  <a:pt x="656396" y="373"/>
                </a:cubicBezTo>
                <a:cubicBezTo>
                  <a:pt x="668513" y="373"/>
                  <a:pt x="677902" y="5190"/>
                  <a:pt x="684550" y="14824"/>
                </a:cubicBezTo>
                <a:cubicBezTo>
                  <a:pt x="691200" y="24457"/>
                  <a:pt x="694526" y="37576"/>
                  <a:pt x="694526" y="54171"/>
                </a:cubicBezTo>
                <a:close/>
                <a:moveTo>
                  <a:pt x="661150" y="54823"/>
                </a:moveTo>
                <a:cubicBezTo>
                  <a:pt x="661150" y="44631"/>
                  <a:pt x="659581" y="37233"/>
                  <a:pt x="656441" y="32634"/>
                </a:cubicBezTo>
                <a:cubicBezTo>
                  <a:pt x="653303" y="28036"/>
                  <a:pt x="648407" y="25732"/>
                  <a:pt x="641754" y="25732"/>
                </a:cubicBezTo>
                <a:cubicBezTo>
                  <a:pt x="638838" y="25732"/>
                  <a:pt x="635929" y="26200"/>
                  <a:pt x="633041" y="27132"/>
                </a:cubicBezTo>
                <a:cubicBezTo>
                  <a:pt x="630151" y="28064"/>
                  <a:pt x="627307" y="29465"/>
                  <a:pt x="624506" y="31327"/>
                </a:cubicBezTo>
                <a:lnTo>
                  <a:pt x="624506" y="84009"/>
                </a:lnTo>
                <a:cubicBezTo>
                  <a:pt x="626248" y="84751"/>
                  <a:pt x="628163" y="85279"/>
                  <a:pt x="630245" y="85593"/>
                </a:cubicBezTo>
                <a:cubicBezTo>
                  <a:pt x="632325" y="85902"/>
                  <a:pt x="634799" y="86057"/>
                  <a:pt x="637653" y="86057"/>
                </a:cubicBezTo>
                <a:cubicBezTo>
                  <a:pt x="645609" y="86057"/>
                  <a:pt x="651517" y="83465"/>
                  <a:pt x="655373" y="78270"/>
                </a:cubicBezTo>
                <a:cubicBezTo>
                  <a:pt x="659225" y="73083"/>
                  <a:pt x="661150" y="65267"/>
                  <a:pt x="661150" y="54823"/>
                </a:cubicBezTo>
                <a:close/>
                <a:moveTo>
                  <a:pt x="805198" y="72816"/>
                </a:moveTo>
                <a:cubicBezTo>
                  <a:pt x="805198" y="78162"/>
                  <a:pt x="804138" y="83087"/>
                  <a:pt x="802026" y="87594"/>
                </a:cubicBezTo>
                <a:cubicBezTo>
                  <a:pt x="799916" y="92097"/>
                  <a:pt x="797148" y="95784"/>
                  <a:pt x="793728" y="98646"/>
                </a:cubicBezTo>
                <a:cubicBezTo>
                  <a:pt x="789502" y="102066"/>
                  <a:pt x="785138" y="104471"/>
                  <a:pt x="780631" y="105868"/>
                </a:cubicBezTo>
                <a:cubicBezTo>
                  <a:pt x="776123" y="107268"/>
                  <a:pt x="770047" y="107966"/>
                  <a:pt x="762401" y="107966"/>
                </a:cubicBezTo>
                <a:lnTo>
                  <a:pt x="712058" y="107966"/>
                </a:lnTo>
                <a:lnTo>
                  <a:pt x="712058" y="3267"/>
                </a:lnTo>
                <a:lnTo>
                  <a:pt x="744594" y="3267"/>
                </a:lnTo>
                <a:lnTo>
                  <a:pt x="744594" y="38601"/>
                </a:lnTo>
                <a:lnTo>
                  <a:pt x="762498" y="38601"/>
                </a:lnTo>
                <a:cubicBezTo>
                  <a:pt x="770019" y="38601"/>
                  <a:pt x="776095" y="39131"/>
                  <a:pt x="780725" y="40186"/>
                </a:cubicBezTo>
                <a:cubicBezTo>
                  <a:pt x="785354" y="41244"/>
                  <a:pt x="789749" y="43324"/>
                  <a:pt x="793915" y="46432"/>
                </a:cubicBezTo>
                <a:cubicBezTo>
                  <a:pt x="797584" y="49164"/>
                  <a:pt x="800380" y="52865"/>
                  <a:pt x="802310" y="57527"/>
                </a:cubicBezTo>
                <a:cubicBezTo>
                  <a:pt x="804232" y="62189"/>
                  <a:pt x="805198" y="67283"/>
                  <a:pt x="805198" y="72816"/>
                </a:cubicBezTo>
                <a:close/>
                <a:moveTo>
                  <a:pt x="769302" y="81860"/>
                </a:moveTo>
                <a:cubicBezTo>
                  <a:pt x="770356" y="80491"/>
                  <a:pt x="771069" y="79080"/>
                  <a:pt x="771443" y="77618"/>
                </a:cubicBezTo>
                <a:cubicBezTo>
                  <a:pt x="771818" y="76157"/>
                  <a:pt x="772005" y="74653"/>
                  <a:pt x="772005" y="73097"/>
                </a:cubicBezTo>
                <a:cubicBezTo>
                  <a:pt x="772005" y="68623"/>
                  <a:pt x="770670" y="65299"/>
                  <a:pt x="767998" y="63121"/>
                </a:cubicBezTo>
                <a:cubicBezTo>
                  <a:pt x="765327" y="60947"/>
                  <a:pt x="761472" y="59860"/>
                  <a:pt x="756436" y="59860"/>
                </a:cubicBezTo>
                <a:lnTo>
                  <a:pt x="744594" y="59860"/>
                </a:lnTo>
                <a:lnTo>
                  <a:pt x="744594" y="86803"/>
                </a:lnTo>
                <a:lnTo>
                  <a:pt x="756436" y="86803"/>
                </a:lnTo>
                <a:cubicBezTo>
                  <a:pt x="759794" y="86803"/>
                  <a:pt x="762527" y="86320"/>
                  <a:pt x="764640" y="85355"/>
                </a:cubicBezTo>
                <a:cubicBezTo>
                  <a:pt x="766753" y="84394"/>
                  <a:pt x="768308" y="83228"/>
                  <a:pt x="769302" y="81860"/>
                </a:cubicBezTo>
                <a:close/>
                <a:moveTo>
                  <a:pt x="848459" y="107966"/>
                </a:moveTo>
                <a:lnTo>
                  <a:pt x="815825" y="107966"/>
                </a:lnTo>
                <a:lnTo>
                  <a:pt x="815825" y="3267"/>
                </a:lnTo>
                <a:lnTo>
                  <a:pt x="848459" y="3267"/>
                </a:lnTo>
                <a:close/>
                <a:moveTo>
                  <a:pt x="971899" y="76358"/>
                </a:moveTo>
                <a:cubicBezTo>
                  <a:pt x="971899" y="81395"/>
                  <a:pt x="970906" y="85869"/>
                  <a:pt x="968915" y="89786"/>
                </a:cubicBezTo>
                <a:cubicBezTo>
                  <a:pt x="966924" y="93704"/>
                  <a:pt x="964253" y="96965"/>
                  <a:pt x="960897" y="99575"/>
                </a:cubicBezTo>
                <a:cubicBezTo>
                  <a:pt x="956668" y="102870"/>
                  <a:pt x="952206" y="105091"/>
                  <a:pt x="947516" y="106239"/>
                </a:cubicBezTo>
                <a:cubicBezTo>
                  <a:pt x="942822" y="107391"/>
                  <a:pt x="937246" y="107966"/>
                  <a:pt x="930780" y="107966"/>
                </a:cubicBezTo>
                <a:lnTo>
                  <a:pt x="873442" y="107966"/>
                </a:lnTo>
                <a:lnTo>
                  <a:pt x="873442" y="3267"/>
                </a:lnTo>
                <a:lnTo>
                  <a:pt x="928076" y="3267"/>
                </a:lnTo>
                <a:cubicBezTo>
                  <a:pt x="935723" y="3267"/>
                  <a:pt x="941349" y="3512"/>
                  <a:pt x="944956" y="4009"/>
                </a:cubicBezTo>
                <a:cubicBezTo>
                  <a:pt x="948560" y="4507"/>
                  <a:pt x="952099" y="5724"/>
                  <a:pt x="955581" y="7645"/>
                </a:cubicBezTo>
                <a:cubicBezTo>
                  <a:pt x="959245" y="9636"/>
                  <a:pt x="961984" y="12276"/>
                  <a:pt x="963789" y="15572"/>
                </a:cubicBezTo>
                <a:cubicBezTo>
                  <a:pt x="965589" y="18867"/>
                  <a:pt x="966489" y="22780"/>
                  <a:pt x="966489" y="27320"/>
                </a:cubicBezTo>
                <a:cubicBezTo>
                  <a:pt x="966489" y="32543"/>
                  <a:pt x="965092" y="37078"/>
                  <a:pt x="962294" y="40930"/>
                </a:cubicBezTo>
                <a:cubicBezTo>
                  <a:pt x="959497" y="44786"/>
                  <a:pt x="955983" y="47739"/>
                  <a:pt x="951761" y="49791"/>
                </a:cubicBezTo>
                <a:lnTo>
                  <a:pt x="951761" y="50816"/>
                </a:lnTo>
                <a:cubicBezTo>
                  <a:pt x="957539" y="52246"/>
                  <a:pt x="962341" y="55119"/>
                  <a:pt x="966164" y="59438"/>
                </a:cubicBezTo>
                <a:cubicBezTo>
                  <a:pt x="969988" y="63759"/>
                  <a:pt x="971899" y="69400"/>
                  <a:pt x="971899" y="76358"/>
                </a:cubicBezTo>
                <a:close/>
                <a:moveTo>
                  <a:pt x="933951" y="34869"/>
                </a:moveTo>
                <a:cubicBezTo>
                  <a:pt x="933951" y="30829"/>
                  <a:pt x="932788" y="28032"/>
                  <a:pt x="930457" y="26477"/>
                </a:cubicBezTo>
                <a:cubicBezTo>
                  <a:pt x="928123" y="24926"/>
                  <a:pt x="924411" y="24147"/>
                  <a:pt x="919313" y="24147"/>
                </a:cubicBezTo>
                <a:lnTo>
                  <a:pt x="905796" y="24147"/>
                </a:lnTo>
                <a:lnTo>
                  <a:pt x="905796" y="45031"/>
                </a:lnTo>
                <a:lnTo>
                  <a:pt x="919876" y="45031"/>
                </a:lnTo>
                <a:cubicBezTo>
                  <a:pt x="924411" y="45031"/>
                  <a:pt x="927892" y="44131"/>
                  <a:pt x="930315" y="42331"/>
                </a:cubicBezTo>
                <a:cubicBezTo>
                  <a:pt x="932742" y="40528"/>
                  <a:pt x="933951" y="38044"/>
                  <a:pt x="933951" y="34869"/>
                </a:cubicBezTo>
                <a:close/>
                <a:moveTo>
                  <a:pt x="938614" y="75332"/>
                </a:moveTo>
                <a:cubicBezTo>
                  <a:pt x="938614" y="70797"/>
                  <a:pt x="937342" y="67611"/>
                  <a:pt x="934793" y="65778"/>
                </a:cubicBezTo>
                <a:cubicBezTo>
                  <a:pt x="932244" y="63945"/>
                  <a:pt x="928451" y="63028"/>
                  <a:pt x="923418" y="63028"/>
                </a:cubicBezTo>
                <a:lnTo>
                  <a:pt x="905796" y="63028"/>
                </a:lnTo>
                <a:lnTo>
                  <a:pt x="905796" y="86986"/>
                </a:lnTo>
                <a:lnTo>
                  <a:pt x="923976" y="86986"/>
                </a:lnTo>
                <a:cubicBezTo>
                  <a:pt x="928573" y="86986"/>
                  <a:pt x="932162" y="85946"/>
                  <a:pt x="934744" y="83864"/>
                </a:cubicBezTo>
                <a:cubicBezTo>
                  <a:pt x="937321" y="81784"/>
                  <a:pt x="938614" y="78936"/>
                  <a:pt x="938614" y="75332"/>
                </a:cubicBezTo>
                <a:close/>
                <a:moveTo>
                  <a:pt x="1088536" y="107966"/>
                </a:moveTo>
                <a:lnTo>
                  <a:pt x="1055902" y="107966"/>
                </a:lnTo>
                <a:lnTo>
                  <a:pt x="1055902" y="63121"/>
                </a:lnTo>
                <a:lnTo>
                  <a:pt x="1022148" y="63121"/>
                </a:lnTo>
                <a:lnTo>
                  <a:pt x="1022148" y="107966"/>
                </a:lnTo>
                <a:lnTo>
                  <a:pt x="989522" y="107966"/>
                </a:lnTo>
                <a:lnTo>
                  <a:pt x="989522" y="3267"/>
                </a:lnTo>
                <a:lnTo>
                  <a:pt x="1022148" y="3267"/>
                </a:lnTo>
                <a:lnTo>
                  <a:pt x="1022148" y="39535"/>
                </a:lnTo>
                <a:lnTo>
                  <a:pt x="1055902" y="39535"/>
                </a:lnTo>
                <a:lnTo>
                  <a:pt x="1055902" y="3267"/>
                </a:lnTo>
                <a:lnTo>
                  <a:pt x="1088536" y="3267"/>
                </a:lnTo>
                <a:close/>
                <a:moveTo>
                  <a:pt x="1214025" y="55662"/>
                </a:moveTo>
                <a:cubicBezTo>
                  <a:pt x="1214025" y="72881"/>
                  <a:pt x="1209319" y="86446"/>
                  <a:pt x="1199901" y="96360"/>
                </a:cubicBezTo>
                <a:cubicBezTo>
                  <a:pt x="1190484" y="106271"/>
                  <a:pt x="1177168" y="111229"/>
                  <a:pt x="1159949" y="111229"/>
                </a:cubicBezTo>
                <a:cubicBezTo>
                  <a:pt x="1142856" y="111229"/>
                  <a:pt x="1129572" y="106271"/>
                  <a:pt x="1120093" y="96360"/>
                </a:cubicBezTo>
                <a:cubicBezTo>
                  <a:pt x="1110611" y="86446"/>
                  <a:pt x="1105873" y="72881"/>
                  <a:pt x="1105873" y="55662"/>
                </a:cubicBezTo>
                <a:cubicBezTo>
                  <a:pt x="1105873" y="38260"/>
                  <a:pt x="1110611" y="24630"/>
                  <a:pt x="1120093" y="14777"/>
                </a:cubicBezTo>
                <a:cubicBezTo>
                  <a:pt x="1129572" y="4927"/>
                  <a:pt x="1142856" y="0"/>
                  <a:pt x="1159949" y="0"/>
                </a:cubicBezTo>
                <a:cubicBezTo>
                  <a:pt x="1177106" y="0"/>
                  <a:pt x="1190405" y="4960"/>
                  <a:pt x="1199855" y="14870"/>
                </a:cubicBezTo>
                <a:cubicBezTo>
                  <a:pt x="1209302" y="24785"/>
                  <a:pt x="1214025" y="38383"/>
                  <a:pt x="1214025" y="55662"/>
                </a:cubicBezTo>
                <a:close/>
                <a:moveTo>
                  <a:pt x="1180551" y="55849"/>
                </a:moveTo>
                <a:cubicBezTo>
                  <a:pt x="1180551" y="49633"/>
                  <a:pt x="1180041" y="44458"/>
                  <a:pt x="1179015" y="40326"/>
                </a:cubicBezTo>
                <a:cubicBezTo>
                  <a:pt x="1177988" y="36193"/>
                  <a:pt x="1176574" y="32881"/>
                  <a:pt x="1174774" y="30393"/>
                </a:cubicBezTo>
                <a:cubicBezTo>
                  <a:pt x="1172844" y="27783"/>
                  <a:pt x="1170669" y="25970"/>
                  <a:pt x="1168246" y="24944"/>
                </a:cubicBezTo>
                <a:cubicBezTo>
                  <a:pt x="1165820" y="23917"/>
                  <a:pt x="1163056" y="23406"/>
                  <a:pt x="1159949" y="23406"/>
                </a:cubicBezTo>
                <a:cubicBezTo>
                  <a:pt x="1157030" y="23406"/>
                  <a:pt x="1154387" y="23857"/>
                  <a:pt x="1152024" y="24753"/>
                </a:cubicBezTo>
                <a:cubicBezTo>
                  <a:pt x="1149660" y="25656"/>
                  <a:pt x="1147486" y="27385"/>
                  <a:pt x="1145498" y="29934"/>
                </a:cubicBezTo>
                <a:cubicBezTo>
                  <a:pt x="1143633" y="32355"/>
                  <a:pt x="1142142" y="35679"/>
                  <a:pt x="1141024" y="39906"/>
                </a:cubicBezTo>
                <a:cubicBezTo>
                  <a:pt x="1139903" y="44135"/>
                  <a:pt x="1139346" y="49445"/>
                  <a:pt x="1139346" y="55849"/>
                </a:cubicBezTo>
                <a:cubicBezTo>
                  <a:pt x="1139346" y="62254"/>
                  <a:pt x="1139872" y="67426"/>
                  <a:pt x="1140930" y="71369"/>
                </a:cubicBezTo>
                <a:cubicBezTo>
                  <a:pt x="1141985" y="75318"/>
                  <a:pt x="1143353" y="78472"/>
                  <a:pt x="1145031" y="80834"/>
                </a:cubicBezTo>
                <a:cubicBezTo>
                  <a:pt x="1146769" y="83260"/>
                  <a:pt x="1148947" y="85027"/>
                  <a:pt x="1151557" y="86148"/>
                </a:cubicBezTo>
                <a:cubicBezTo>
                  <a:pt x="1154167" y="87270"/>
                  <a:pt x="1157057" y="87828"/>
                  <a:pt x="1160226" y="87828"/>
                </a:cubicBezTo>
                <a:cubicBezTo>
                  <a:pt x="1162836" y="87828"/>
                  <a:pt x="1165496" y="87270"/>
                  <a:pt x="1168201" y="86148"/>
                </a:cubicBezTo>
                <a:cubicBezTo>
                  <a:pt x="1170903" y="85027"/>
                  <a:pt x="1173063" y="83354"/>
                  <a:pt x="1174680" y="81115"/>
                </a:cubicBezTo>
                <a:cubicBezTo>
                  <a:pt x="1176609" y="78442"/>
                  <a:pt x="1178067" y="75224"/>
                  <a:pt x="1179065" y="71466"/>
                </a:cubicBezTo>
                <a:cubicBezTo>
                  <a:pt x="1180054" y="67708"/>
                  <a:pt x="1180551" y="62499"/>
                  <a:pt x="1180551" y="55849"/>
                </a:cubicBezTo>
                <a:close/>
                <a:moveTo>
                  <a:pt x="1284973" y="110764"/>
                </a:moveTo>
                <a:cubicBezTo>
                  <a:pt x="1265209" y="110764"/>
                  <a:pt x="1250061" y="106041"/>
                  <a:pt x="1239524" y="96591"/>
                </a:cubicBezTo>
                <a:cubicBezTo>
                  <a:pt x="1228986" y="87141"/>
                  <a:pt x="1223722" y="73687"/>
                  <a:pt x="1223722" y="56224"/>
                </a:cubicBezTo>
                <a:cubicBezTo>
                  <a:pt x="1223722" y="39131"/>
                  <a:pt x="1228633" y="25487"/>
                  <a:pt x="1238451" y="15292"/>
                </a:cubicBezTo>
                <a:cubicBezTo>
                  <a:pt x="1248271" y="5096"/>
                  <a:pt x="1262005" y="0"/>
                  <a:pt x="1279659" y="0"/>
                </a:cubicBezTo>
                <a:cubicBezTo>
                  <a:pt x="1295694" y="0"/>
                  <a:pt x="1307754" y="4323"/>
                  <a:pt x="1315835" y="12962"/>
                </a:cubicBezTo>
                <a:cubicBezTo>
                  <a:pt x="1323914" y="21602"/>
                  <a:pt x="1327954" y="33972"/>
                  <a:pt x="1327954" y="50068"/>
                </a:cubicBezTo>
                <a:lnTo>
                  <a:pt x="1327954" y="61818"/>
                </a:lnTo>
                <a:lnTo>
                  <a:pt x="1256442" y="61818"/>
                </a:lnTo>
                <a:cubicBezTo>
                  <a:pt x="1256756" y="66663"/>
                  <a:pt x="1257782" y="70717"/>
                  <a:pt x="1259525" y="73978"/>
                </a:cubicBezTo>
                <a:cubicBezTo>
                  <a:pt x="1261263" y="77245"/>
                  <a:pt x="1263563" y="79839"/>
                  <a:pt x="1266418" y="81766"/>
                </a:cubicBezTo>
                <a:cubicBezTo>
                  <a:pt x="1269216" y="83695"/>
                  <a:pt x="1272481" y="85078"/>
                  <a:pt x="1276210" y="85916"/>
                </a:cubicBezTo>
                <a:cubicBezTo>
                  <a:pt x="1279940" y="86756"/>
                  <a:pt x="1284012" y="87176"/>
                  <a:pt x="1288425" y="87176"/>
                </a:cubicBezTo>
                <a:cubicBezTo>
                  <a:pt x="1292212" y="87176"/>
                  <a:pt x="1295946" y="86756"/>
                  <a:pt x="1299611" y="85916"/>
                </a:cubicBezTo>
                <a:cubicBezTo>
                  <a:pt x="1303279" y="85078"/>
                  <a:pt x="1306638" y="83976"/>
                  <a:pt x="1309683" y="82608"/>
                </a:cubicBezTo>
                <a:cubicBezTo>
                  <a:pt x="1312354" y="81424"/>
                  <a:pt x="1314825" y="80153"/>
                  <a:pt x="1317095" y="78785"/>
                </a:cubicBezTo>
                <a:cubicBezTo>
                  <a:pt x="1319360" y="77414"/>
                  <a:pt x="1321208" y="76203"/>
                  <a:pt x="1322640" y="75149"/>
                </a:cubicBezTo>
                <a:lnTo>
                  <a:pt x="1326088" y="75149"/>
                </a:lnTo>
                <a:lnTo>
                  <a:pt x="1326088" y="102091"/>
                </a:lnTo>
                <a:cubicBezTo>
                  <a:pt x="1323417" y="103150"/>
                  <a:pt x="1320977" y="104129"/>
                  <a:pt x="1318773" y="105029"/>
                </a:cubicBezTo>
                <a:cubicBezTo>
                  <a:pt x="1316563" y="105933"/>
                  <a:pt x="1313532" y="106847"/>
                  <a:pt x="1309683" y="107783"/>
                </a:cubicBezTo>
                <a:cubicBezTo>
                  <a:pt x="1306137" y="108712"/>
                  <a:pt x="1302484" y="109443"/>
                  <a:pt x="1298725" y="109971"/>
                </a:cubicBezTo>
                <a:cubicBezTo>
                  <a:pt x="1294967" y="110501"/>
                  <a:pt x="1290383" y="110764"/>
                  <a:pt x="1284973" y="110764"/>
                </a:cubicBezTo>
                <a:close/>
                <a:moveTo>
                  <a:pt x="1295787" y="42145"/>
                </a:moveTo>
                <a:cubicBezTo>
                  <a:pt x="1295604" y="35243"/>
                  <a:pt x="1294001" y="29991"/>
                  <a:pt x="1290989" y="26384"/>
                </a:cubicBezTo>
                <a:cubicBezTo>
                  <a:pt x="1287975" y="22780"/>
                  <a:pt x="1283360" y="20980"/>
                  <a:pt x="1277140" y="20980"/>
                </a:cubicBezTo>
                <a:cubicBezTo>
                  <a:pt x="1270804" y="20980"/>
                  <a:pt x="1265846" y="22877"/>
                  <a:pt x="1262272" y="26668"/>
                </a:cubicBezTo>
                <a:cubicBezTo>
                  <a:pt x="1258697" y="30455"/>
                  <a:pt x="1256723" y="35618"/>
                  <a:pt x="1256350" y="4214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042399" y="5691505"/>
            <a:ext cx="893311" cy="146379"/>
          </a:xfrm>
          <a:custGeom>
            <a:avLst/>
            <a:gdLst/>
            <a:ahLst/>
            <a:cxnLst/>
            <a:rect l="l" t="t" r="r" b="b"/>
            <a:pathLst>
              <a:path w="893311" h="146379">
                <a:moveTo>
                  <a:pt x="102652" y="54171"/>
                </a:moveTo>
                <a:cubicBezTo>
                  <a:pt x="102652" y="70894"/>
                  <a:pt x="98410" y="84376"/>
                  <a:pt x="89926" y="94632"/>
                </a:cubicBezTo>
                <a:cubicBezTo>
                  <a:pt x="81440" y="104889"/>
                  <a:pt x="70986" y="110018"/>
                  <a:pt x="58551" y="110018"/>
                </a:cubicBezTo>
                <a:cubicBezTo>
                  <a:pt x="53328" y="110018"/>
                  <a:pt x="48791" y="109428"/>
                  <a:pt x="44940" y="108247"/>
                </a:cubicBezTo>
                <a:cubicBezTo>
                  <a:pt x="41084" y="107063"/>
                  <a:pt x="36984" y="105234"/>
                  <a:pt x="32632" y="102746"/>
                </a:cubicBezTo>
                <a:lnTo>
                  <a:pt x="32632" y="146379"/>
                </a:lnTo>
                <a:lnTo>
                  <a:pt x="0" y="146379"/>
                </a:lnTo>
                <a:lnTo>
                  <a:pt x="0" y="3267"/>
                </a:lnTo>
                <a:lnTo>
                  <a:pt x="32632" y="3267"/>
                </a:lnTo>
                <a:lnTo>
                  <a:pt x="32632" y="14173"/>
                </a:lnTo>
                <a:cubicBezTo>
                  <a:pt x="37420" y="10072"/>
                  <a:pt x="42298" y="6742"/>
                  <a:pt x="47272" y="4197"/>
                </a:cubicBezTo>
                <a:cubicBezTo>
                  <a:pt x="52241" y="1648"/>
                  <a:pt x="57990" y="373"/>
                  <a:pt x="64517" y="373"/>
                </a:cubicBezTo>
                <a:cubicBezTo>
                  <a:pt x="76637" y="373"/>
                  <a:pt x="86023" y="5190"/>
                  <a:pt x="92672" y="14824"/>
                </a:cubicBezTo>
                <a:cubicBezTo>
                  <a:pt x="99325" y="24457"/>
                  <a:pt x="102652" y="37576"/>
                  <a:pt x="102652" y="54171"/>
                </a:cubicBezTo>
                <a:close/>
                <a:moveTo>
                  <a:pt x="69273" y="54823"/>
                </a:moveTo>
                <a:cubicBezTo>
                  <a:pt x="69273" y="44631"/>
                  <a:pt x="67703" y="37233"/>
                  <a:pt x="64567" y="32634"/>
                </a:cubicBezTo>
                <a:cubicBezTo>
                  <a:pt x="61424" y="28036"/>
                  <a:pt x="56528" y="25732"/>
                  <a:pt x="49878" y="25732"/>
                </a:cubicBezTo>
                <a:cubicBezTo>
                  <a:pt x="46960" y="25732"/>
                  <a:pt x="44054" y="26200"/>
                  <a:pt x="41168" y="27132"/>
                </a:cubicBezTo>
                <a:cubicBezTo>
                  <a:pt x="38276" y="28064"/>
                  <a:pt x="35428" y="29465"/>
                  <a:pt x="32632" y="31327"/>
                </a:cubicBezTo>
                <a:lnTo>
                  <a:pt x="32632" y="84009"/>
                </a:lnTo>
                <a:cubicBezTo>
                  <a:pt x="34374" y="84751"/>
                  <a:pt x="36286" y="85279"/>
                  <a:pt x="38366" y="85593"/>
                </a:cubicBezTo>
                <a:cubicBezTo>
                  <a:pt x="40448" y="85902"/>
                  <a:pt x="42920" y="86057"/>
                  <a:pt x="45775" y="86057"/>
                </a:cubicBezTo>
                <a:cubicBezTo>
                  <a:pt x="53734" y="86057"/>
                  <a:pt x="59638" y="83465"/>
                  <a:pt x="63494" y="78270"/>
                </a:cubicBezTo>
                <a:cubicBezTo>
                  <a:pt x="67346" y="73083"/>
                  <a:pt x="69273" y="65267"/>
                  <a:pt x="69273" y="54823"/>
                </a:cubicBezTo>
                <a:close/>
                <a:moveTo>
                  <a:pt x="177892" y="80650"/>
                </a:moveTo>
                <a:lnTo>
                  <a:pt x="177892" y="58834"/>
                </a:lnTo>
                <a:cubicBezTo>
                  <a:pt x="172359" y="59392"/>
                  <a:pt x="167887" y="59871"/>
                  <a:pt x="164467" y="60274"/>
                </a:cubicBezTo>
                <a:cubicBezTo>
                  <a:pt x="161047" y="60680"/>
                  <a:pt x="157689" y="61473"/>
                  <a:pt x="154395" y="62654"/>
                </a:cubicBezTo>
                <a:cubicBezTo>
                  <a:pt x="151536" y="63647"/>
                  <a:pt x="149318" y="65156"/>
                  <a:pt x="147731" y="67175"/>
                </a:cubicBezTo>
                <a:cubicBezTo>
                  <a:pt x="146147" y="69194"/>
                  <a:pt x="145354" y="71884"/>
                  <a:pt x="145354" y="75240"/>
                </a:cubicBezTo>
                <a:cubicBezTo>
                  <a:pt x="145354" y="80153"/>
                  <a:pt x="146675" y="83526"/>
                  <a:pt x="149318" y="85355"/>
                </a:cubicBezTo>
                <a:cubicBezTo>
                  <a:pt x="151958" y="87191"/>
                  <a:pt x="155856" y="88108"/>
                  <a:pt x="161019" y="88108"/>
                </a:cubicBezTo>
                <a:cubicBezTo>
                  <a:pt x="163874" y="88108"/>
                  <a:pt x="166796" y="87457"/>
                  <a:pt x="169780" y="86150"/>
                </a:cubicBezTo>
                <a:cubicBezTo>
                  <a:pt x="172765" y="84843"/>
                  <a:pt x="175465" y="83012"/>
                  <a:pt x="177892" y="80650"/>
                </a:cubicBezTo>
                <a:close/>
                <a:moveTo>
                  <a:pt x="177892" y="96871"/>
                </a:moveTo>
                <a:cubicBezTo>
                  <a:pt x="175652" y="98736"/>
                  <a:pt x="173648" y="100413"/>
                  <a:pt x="171876" y="101908"/>
                </a:cubicBezTo>
                <a:cubicBezTo>
                  <a:pt x="170108" y="103398"/>
                  <a:pt x="167728" y="104889"/>
                  <a:pt x="164744" y="106382"/>
                </a:cubicBezTo>
                <a:cubicBezTo>
                  <a:pt x="161821" y="107811"/>
                  <a:pt x="158976" y="108900"/>
                  <a:pt x="156212" y="109648"/>
                </a:cubicBezTo>
                <a:cubicBezTo>
                  <a:pt x="153451" y="110393"/>
                  <a:pt x="149577" y="110764"/>
                  <a:pt x="144605" y="110764"/>
                </a:cubicBezTo>
                <a:cubicBezTo>
                  <a:pt x="135347" y="110764"/>
                  <a:pt x="127653" y="107657"/>
                  <a:pt x="121533" y="101440"/>
                </a:cubicBezTo>
                <a:cubicBezTo>
                  <a:pt x="115407" y="95227"/>
                  <a:pt x="112346" y="87396"/>
                  <a:pt x="112346" y="77946"/>
                </a:cubicBezTo>
                <a:cubicBezTo>
                  <a:pt x="112346" y="70174"/>
                  <a:pt x="113902" y="63896"/>
                  <a:pt x="117012" y="59110"/>
                </a:cubicBezTo>
                <a:cubicBezTo>
                  <a:pt x="120118" y="54326"/>
                  <a:pt x="124594" y="50532"/>
                  <a:pt x="130432" y="47739"/>
                </a:cubicBezTo>
                <a:cubicBezTo>
                  <a:pt x="136340" y="44876"/>
                  <a:pt x="143396" y="42889"/>
                  <a:pt x="151600" y="41770"/>
                </a:cubicBezTo>
                <a:cubicBezTo>
                  <a:pt x="159802" y="40654"/>
                  <a:pt x="168629" y="39782"/>
                  <a:pt x="178075" y="39160"/>
                </a:cubicBezTo>
                <a:lnTo>
                  <a:pt x="178075" y="38601"/>
                </a:lnTo>
                <a:cubicBezTo>
                  <a:pt x="178075" y="32824"/>
                  <a:pt x="175948" y="28827"/>
                  <a:pt x="171692" y="26621"/>
                </a:cubicBezTo>
                <a:cubicBezTo>
                  <a:pt x="167434" y="24410"/>
                  <a:pt x="161047" y="23309"/>
                  <a:pt x="152533" y="23309"/>
                </a:cubicBezTo>
                <a:cubicBezTo>
                  <a:pt x="148677" y="23309"/>
                  <a:pt x="144170" y="24008"/>
                  <a:pt x="139011" y="25405"/>
                </a:cubicBezTo>
                <a:cubicBezTo>
                  <a:pt x="133852" y="26804"/>
                  <a:pt x="128820" y="28594"/>
                  <a:pt x="123909" y="30768"/>
                </a:cubicBezTo>
                <a:lnTo>
                  <a:pt x="121113" y="30768"/>
                </a:lnTo>
                <a:lnTo>
                  <a:pt x="121113" y="5504"/>
                </a:lnTo>
                <a:cubicBezTo>
                  <a:pt x="124345" y="4568"/>
                  <a:pt x="129562" y="3465"/>
                  <a:pt x="136776" y="2192"/>
                </a:cubicBezTo>
                <a:cubicBezTo>
                  <a:pt x="143987" y="917"/>
                  <a:pt x="151255" y="283"/>
                  <a:pt x="158592" y="283"/>
                </a:cubicBezTo>
                <a:cubicBezTo>
                  <a:pt x="176613" y="283"/>
                  <a:pt x="189746" y="3283"/>
                  <a:pt x="197983" y="9276"/>
                </a:cubicBezTo>
                <a:cubicBezTo>
                  <a:pt x="206217" y="15274"/>
                  <a:pt x="210334" y="24426"/>
                  <a:pt x="210334" y="36737"/>
                </a:cubicBezTo>
                <a:lnTo>
                  <a:pt x="210334" y="107966"/>
                </a:lnTo>
                <a:lnTo>
                  <a:pt x="177892" y="107966"/>
                </a:lnTo>
                <a:close/>
                <a:moveTo>
                  <a:pt x="316902" y="78317"/>
                </a:moveTo>
                <a:cubicBezTo>
                  <a:pt x="316902" y="84347"/>
                  <a:pt x="315516" y="89474"/>
                  <a:pt x="312755" y="93700"/>
                </a:cubicBezTo>
                <a:cubicBezTo>
                  <a:pt x="309986" y="97927"/>
                  <a:pt x="306275" y="101318"/>
                  <a:pt x="301613" y="103867"/>
                </a:cubicBezTo>
                <a:cubicBezTo>
                  <a:pt x="297137" y="106288"/>
                  <a:pt x="291957" y="108060"/>
                  <a:pt x="286090" y="109180"/>
                </a:cubicBezTo>
                <a:cubicBezTo>
                  <a:pt x="280215" y="110299"/>
                  <a:pt x="273922" y="110858"/>
                  <a:pt x="267211" y="110858"/>
                </a:cubicBezTo>
                <a:cubicBezTo>
                  <a:pt x="258632" y="110858"/>
                  <a:pt x="250893" y="110048"/>
                  <a:pt x="243994" y="108435"/>
                </a:cubicBezTo>
                <a:cubicBezTo>
                  <a:pt x="237093" y="106818"/>
                  <a:pt x="230660" y="104921"/>
                  <a:pt x="224691" y="102746"/>
                </a:cubicBezTo>
                <a:lnTo>
                  <a:pt x="224691" y="77571"/>
                </a:lnTo>
                <a:lnTo>
                  <a:pt x="228141" y="77571"/>
                </a:lnTo>
                <a:cubicBezTo>
                  <a:pt x="232802" y="80308"/>
                  <a:pt x="237979" y="82637"/>
                  <a:pt x="243667" y="84563"/>
                </a:cubicBezTo>
                <a:cubicBezTo>
                  <a:pt x="249351" y="86489"/>
                  <a:pt x="255151" y="87454"/>
                  <a:pt x="261052" y="87454"/>
                </a:cubicBezTo>
                <a:cubicBezTo>
                  <a:pt x="263230" y="87454"/>
                  <a:pt x="265873" y="87299"/>
                  <a:pt x="268979" y="86986"/>
                </a:cubicBezTo>
                <a:cubicBezTo>
                  <a:pt x="272085" y="86680"/>
                  <a:pt x="274512" y="86150"/>
                  <a:pt x="276251" y="85402"/>
                </a:cubicBezTo>
                <a:cubicBezTo>
                  <a:pt x="278922" y="84347"/>
                  <a:pt x="280819" y="83055"/>
                  <a:pt x="281940" y="81532"/>
                </a:cubicBezTo>
                <a:cubicBezTo>
                  <a:pt x="283058" y="80010"/>
                  <a:pt x="283616" y="78069"/>
                  <a:pt x="283616" y="75707"/>
                </a:cubicBezTo>
                <a:cubicBezTo>
                  <a:pt x="283616" y="73097"/>
                  <a:pt x="282997" y="71027"/>
                  <a:pt x="281755" y="69504"/>
                </a:cubicBezTo>
                <a:cubicBezTo>
                  <a:pt x="280509" y="67981"/>
                  <a:pt x="278804" y="66847"/>
                  <a:pt x="276625" y="66106"/>
                </a:cubicBezTo>
                <a:cubicBezTo>
                  <a:pt x="274450" y="65360"/>
                  <a:pt x="271930" y="64911"/>
                  <a:pt x="269076" y="64752"/>
                </a:cubicBezTo>
                <a:cubicBezTo>
                  <a:pt x="266214" y="64597"/>
                  <a:pt x="263108" y="64518"/>
                  <a:pt x="259749" y="64518"/>
                </a:cubicBezTo>
                <a:lnTo>
                  <a:pt x="247538" y="64518"/>
                </a:lnTo>
                <a:lnTo>
                  <a:pt x="247538" y="43638"/>
                </a:lnTo>
                <a:lnTo>
                  <a:pt x="256858" y="43638"/>
                </a:lnTo>
                <a:cubicBezTo>
                  <a:pt x="259223" y="43638"/>
                  <a:pt x="262078" y="43591"/>
                  <a:pt x="265437" y="43495"/>
                </a:cubicBezTo>
                <a:cubicBezTo>
                  <a:pt x="268795" y="43401"/>
                  <a:pt x="271467" y="43073"/>
                  <a:pt x="273453" y="42515"/>
                </a:cubicBezTo>
                <a:cubicBezTo>
                  <a:pt x="276002" y="41831"/>
                  <a:pt x="277993" y="40852"/>
                  <a:pt x="279422" y="39578"/>
                </a:cubicBezTo>
                <a:cubicBezTo>
                  <a:pt x="280851" y="38307"/>
                  <a:pt x="281565" y="36270"/>
                  <a:pt x="281565" y="33476"/>
                </a:cubicBezTo>
                <a:cubicBezTo>
                  <a:pt x="281565" y="31484"/>
                  <a:pt x="280960" y="29854"/>
                  <a:pt x="279750" y="28580"/>
                </a:cubicBezTo>
                <a:cubicBezTo>
                  <a:pt x="278537" y="27301"/>
                  <a:pt x="276934" y="26294"/>
                  <a:pt x="274948" y="25548"/>
                </a:cubicBezTo>
                <a:cubicBezTo>
                  <a:pt x="273270" y="24928"/>
                  <a:pt x="271312" y="24461"/>
                  <a:pt x="269076" y="24147"/>
                </a:cubicBezTo>
                <a:cubicBezTo>
                  <a:pt x="266837" y="23839"/>
                  <a:pt x="264472" y="23684"/>
                  <a:pt x="261988" y="23684"/>
                </a:cubicBezTo>
                <a:cubicBezTo>
                  <a:pt x="257447" y="23684"/>
                  <a:pt x="252602" y="24426"/>
                  <a:pt x="247444" y="25919"/>
                </a:cubicBezTo>
                <a:cubicBezTo>
                  <a:pt x="242281" y="27410"/>
                  <a:pt x="237591" y="29278"/>
                  <a:pt x="233364" y="31517"/>
                </a:cubicBezTo>
                <a:lnTo>
                  <a:pt x="229915" y="31517"/>
                </a:lnTo>
                <a:lnTo>
                  <a:pt x="229915" y="6717"/>
                </a:lnTo>
                <a:cubicBezTo>
                  <a:pt x="233457" y="5594"/>
                  <a:pt x="238941" y="4240"/>
                  <a:pt x="246366" y="2655"/>
                </a:cubicBezTo>
                <a:cubicBezTo>
                  <a:pt x="253797" y="1072"/>
                  <a:pt x="261023" y="283"/>
                  <a:pt x="268047" y="283"/>
                </a:cubicBezTo>
                <a:cubicBezTo>
                  <a:pt x="274324" y="283"/>
                  <a:pt x="280107" y="748"/>
                  <a:pt x="285391" y="1676"/>
                </a:cubicBezTo>
                <a:cubicBezTo>
                  <a:pt x="290672" y="2609"/>
                  <a:pt x="295644" y="4258"/>
                  <a:pt x="300306" y="6619"/>
                </a:cubicBezTo>
                <a:cubicBezTo>
                  <a:pt x="304658" y="8859"/>
                  <a:pt x="308169" y="11844"/>
                  <a:pt x="310843" y="15572"/>
                </a:cubicBezTo>
                <a:cubicBezTo>
                  <a:pt x="313514" y="19299"/>
                  <a:pt x="314850" y="23867"/>
                  <a:pt x="314850" y="29278"/>
                </a:cubicBezTo>
                <a:cubicBezTo>
                  <a:pt x="314850" y="34808"/>
                  <a:pt x="313082" y="39782"/>
                  <a:pt x="309540" y="44196"/>
                </a:cubicBezTo>
                <a:cubicBezTo>
                  <a:pt x="305994" y="48610"/>
                  <a:pt x="301674" y="51591"/>
                  <a:pt x="296576" y="53143"/>
                </a:cubicBezTo>
                <a:lnTo>
                  <a:pt x="296576" y="53985"/>
                </a:lnTo>
                <a:cubicBezTo>
                  <a:pt x="303042" y="55784"/>
                  <a:pt x="308045" y="58783"/>
                  <a:pt x="311589" y="62978"/>
                </a:cubicBezTo>
                <a:cubicBezTo>
                  <a:pt x="315131" y="67175"/>
                  <a:pt x="316902" y="72287"/>
                  <a:pt x="316902" y="78317"/>
                </a:cubicBezTo>
                <a:close/>
                <a:moveTo>
                  <a:pt x="433071" y="76358"/>
                </a:moveTo>
                <a:cubicBezTo>
                  <a:pt x="433071" y="81395"/>
                  <a:pt x="432076" y="85869"/>
                  <a:pt x="430086" y="89786"/>
                </a:cubicBezTo>
                <a:cubicBezTo>
                  <a:pt x="428098" y="93704"/>
                  <a:pt x="425428" y="96965"/>
                  <a:pt x="422069" y="99575"/>
                </a:cubicBezTo>
                <a:cubicBezTo>
                  <a:pt x="417838" y="102870"/>
                  <a:pt x="413378" y="105091"/>
                  <a:pt x="408688" y="106239"/>
                </a:cubicBezTo>
                <a:cubicBezTo>
                  <a:pt x="403996" y="107391"/>
                  <a:pt x="398417" y="107966"/>
                  <a:pt x="391951" y="107966"/>
                </a:cubicBezTo>
                <a:lnTo>
                  <a:pt x="334618" y="107966"/>
                </a:lnTo>
                <a:lnTo>
                  <a:pt x="334618" y="3267"/>
                </a:lnTo>
                <a:lnTo>
                  <a:pt x="389252" y="3267"/>
                </a:lnTo>
                <a:cubicBezTo>
                  <a:pt x="396893" y="3267"/>
                  <a:pt x="402524" y="3512"/>
                  <a:pt x="406128" y="4009"/>
                </a:cubicBezTo>
                <a:cubicBezTo>
                  <a:pt x="409732" y="4507"/>
                  <a:pt x="413270" y="5724"/>
                  <a:pt x="416751" y="7645"/>
                </a:cubicBezTo>
                <a:cubicBezTo>
                  <a:pt x="420420" y="9636"/>
                  <a:pt x="423156" y="12276"/>
                  <a:pt x="424959" y="15572"/>
                </a:cubicBezTo>
                <a:cubicBezTo>
                  <a:pt x="426760" y="18867"/>
                  <a:pt x="427663" y="22780"/>
                  <a:pt x="427663" y="27320"/>
                </a:cubicBezTo>
                <a:cubicBezTo>
                  <a:pt x="427663" y="32543"/>
                  <a:pt x="426262" y="37078"/>
                  <a:pt x="423469" y="40930"/>
                </a:cubicBezTo>
                <a:cubicBezTo>
                  <a:pt x="420668" y="44786"/>
                  <a:pt x="417159" y="47739"/>
                  <a:pt x="412932" y="49791"/>
                </a:cubicBezTo>
                <a:lnTo>
                  <a:pt x="412932" y="50816"/>
                </a:lnTo>
                <a:cubicBezTo>
                  <a:pt x="418709" y="52246"/>
                  <a:pt x="423517" y="55119"/>
                  <a:pt x="427339" y="59438"/>
                </a:cubicBezTo>
                <a:cubicBezTo>
                  <a:pt x="431159" y="63759"/>
                  <a:pt x="433071" y="69400"/>
                  <a:pt x="433071" y="76358"/>
                </a:cubicBezTo>
                <a:close/>
                <a:moveTo>
                  <a:pt x="395127" y="34869"/>
                </a:moveTo>
                <a:cubicBezTo>
                  <a:pt x="395127" y="30829"/>
                  <a:pt x="393960" y="28032"/>
                  <a:pt x="391627" y="26477"/>
                </a:cubicBezTo>
                <a:cubicBezTo>
                  <a:pt x="389298" y="24926"/>
                  <a:pt x="385583" y="24147"/>
                  <a:pt x="380489" y="24147"/>
                </a:cubicBezTo>
                <a:lnTo>
                  <a:pt x="366967" y="24147"/>
                </a:lnTo>
                <a:lnTo>
                  <a:pt x="366967" y="45031"/>
                </a:lnTo>
                <a:lnTo>
                  <a:pt x="381046" y="45031"/>
                </a:lnTo>
                <a:cubicBezTo>
                  <a:pt x="385583" y="45031"/>
                  <a:pt x="389064" y="44131"/>
                  <a:pt x="391491" y="42331"/>
                </a:cubicBezTo>
                <a:cubicBezTo>
                  <a:pt x="393913" y="40528"/>
                  <a:pt x="395127" y="38044"/>
                  <a:pt x="395127" y="34869"/>
                </a:cubicBezTo>
                <a:close/>
                <a:moveTo>
                  <a:pt x="399785" y="75332"/>
                </a:moveTo>
                <a:cubicBezTo>
                  <a:pt x="399785" y="70797"/>
                  <a:pt x="398514" y="67611"/>
                  <a:pt x="395965" y="65778"/>
                </a:cubicBezTo>
                <a:cubicBezTo>
                  <a:pt x="393416" y="63945"/>
                  <a:pt x="389625" y="63028"/>
                  <a:pt x="384589" y="63028"/>
                </a:cubicBezTo>
                <a:lnTo>
                  <a:pt x="366967" y="63028"/>
                </a:lnTo>
                <a:lnTo>
                  <a:pt x="366967" y="86986"/>
                </a:lnTo>
                <a:lnTo>
                  <a:pt x="385147" y="86986"/>
                </a:lnTo>
                <a:cubicBezTo>
                  <a:pt x="389748" y="86986"/>
                  <a:pt x="393337" y="85946"/>
                  <a:pt x="395914" y="83864"/>
                </a:cubicBezTo>
                <a:cubicBezTo>
                  <a:pt x="398496" y="81784"/>
                  <a:pt x="399785" y="78936"/>
                  <a:pt x="399785" y="75332"/>
                </a:cubicBezTo>
                <a:close/>
                <a:moveTo>
                  <a:pt x="550175" y="107966"/>
                </a:moveTo>
                <a:lnTo>
                  <a:pt x="518098" y="107966"/>
                </a:lnTo>
                <a:lnTo>
                  <a:pt x="518098" y="44380"/>
                </a:lnTo>
                <a:lnTo>
                  <a:pt x="478010" y="107966"/>
                </a:lnTo>
                <a:lnTo>
                  <a:pt x="450692" y="107966"/>
                </a:lnTo>
                <a:lnTo>
                  <a:pt x="450692" y="3267"/>
                </a:lnTo>
                <a:lnTo>
                  <a:pt x="482764" y="3267"/>
                </a:lnTo>
                <a:lnTo>
                  <a:pt x="482764" y="60137"/>
                </a:lnTo>
                <a:lnTo>
                  <a:pt x="519499" y="3267"/>
                </a:lnTo>
                <a:lnTo>
                  <a:pt x="550175" y="3267"/>
                </a:lnTo>
                <a:close/>
                <a:moveTo>
                  <a:pt x="658830" y="26017"/>
                </a:moveTo>
                <a:lnTo>
                  <a:pt x="626384" y="26017"/>
                </a:lnTo>
                <a:lnTo>
                  <a:pt x="626384" y="107966"/>
                </a:lnTo>
                <a:lnTo>
                  <a:pt x="593752" y="107966"/>
                </a:lnTo>
                <a:lnTo>
                  <a:pt x="593752" y="26017"/>
                </a:lnTo>
                <a:lnTo>
                  <a:pt x="561306" y="26017"/>
                </a:lnTo>
                <a:lnTo>
                  <a:pt x="561306" y="3267"/>
                </a:lnTo>
                <a:lnTo>
                  <a:pt x="658830" y="3267"/>
                </a:lnTo>
                <a:close/>
                <a:moveTo>
                  <a:pt x="771736" y="107966"/>
                </a:moveTo>
                <a:lnTo>
                  <a:pt x="739664" y="107966"/>
                </a:lnTo>
                <a:lnTo>
                  <a:pt x="739664" y="44380"/>
                </a:lnTo>
                <a:lnTo>
                  <a:pt x="699575" y="107966"/>
                </a:lnTo>
                <a:lnTo>
                  <a:pt x="672259" y="107966"/>
                </a:lnTo>
                <a:lnTo>
                  <a:pt x="672259" y="3267"/>
                </a:lnTo>
                <a:lnTo>
                  <a:pt x="704327" y="3267"/>
                </a:lnTo>
                <a:lnTo>
                  <a:pt x="704327" y="60137"/>
                </a:lnTo>
                <a:lnTo>
                  <a:pt x="741061" y="3267"/>
                </a:lnTo>
                <a:lnTo>
                  <a:pt x="771736" y="3267"/>
                </a:lnTo>
                <a:close/>
                <a:moveTo>
                  <a:pt x="850332" y="110764"/>
                </a:moveTo>
                <a:cubicBezTo>
                  <a:pt x="830568" y="110764"/>
                  <a:pt x="815415" y="106041"/>
                  <a:pt x="804879" y="96591"/>
                </a:cubicBezTo>
                <a:cubicBezTo>
                  <a:pt x="794345" y="87141"/>
                  <a:pt x="789078" y="73687"/>
                  <a:pt x="789078" y="56224"/>
                </a:cubicBezTo>
                <a:cubicBezTo>
                  <a:pt x="789078" y="39131"/>
                  <a:pt x="793988" y="25487"/>
                  <a:pt x="803809" y="15292"/>
                </a:cubicBezTo>
                <a:cubicBezTo>
                  <a:pt x="813626" y="5096"/>
                  <a:pt x="827364" y="0"/>
                  <a:pt x="845014" y="0"/>
                </a:cubicBezTo>
                <a:cubicBezTo>
                  <a:pt x="861053" y="0"/>
                  <a:pt x="873113" y="4323"/>
                  <a:pt x="881191" y="12962"/>
                </a:cubicBezTo>
                <a:cubicBezTo>
                  <a:pt x="889274" y="21602"/>
                  <a:pt x="893312" y="33972"/>
                  <a:pt x="893312" y="50068"/>
                </a:cubicBezTo>
                <a:lnTo>
                  <a:pt x="893312" y="61818"/>
                </a:lnTo>
                <a:lnTo>
                  <a:pt x="821798" y="61818"/>
                </a:lnTo>
                <a:cubicBezTo>
                  <a:pt x="822111" y="66663"/>
                  <a:pt x="823137" y="70717"/>
                  <a:pt x="824880" y="73978"/>
                </a:cubicBezTo>
                <a:cubicBezTo>
                  <a:pt x="826618" y="77245"/>
                  <a:pt x="828919" y="79839"/>
                  <a:pt x="831777" y="81766"/>
                </a:cubicBezTo>
                <a:cubicBezTo>
                  <a:pt x="834571" y="83695"/>
                  <a:pt x="837836" y="85078"/>
                  <a:pt x="841570" y="85916"/>
                </a:cubicBezTo>
                <a:cubicBezTo>
                  <a:pt x="845296" y="86756"/>
                  <a:pt x="849368" y="87176"/>
                  <a:pt x="853781" y="87176"/>
                </a:cubicBezTo>
                <a:cubicBezTo>
                  <a:pt x="857572" y="87176"/>
                  <a:pt x="861301" y="86756"/>
                  <a:pt x="864970" y="85916"/>
                </a:cubicBezTo>
                <a:cubicBezTo>
                  <a:pt x="868635" y="85078"/>
                  <a:pt x="871993" y="83976"/>
                  <a:pt x="875038" y="82608"/>
                </a:cubicBezTo>
                <a:cubicBezTo>
                  <a:pt x="877710" y="81424"/>
                  <a:pt x="880179" y="80153"/>
                  <a:pt x="882451" y="78785"/>
                </a:cubicBezTo>
                <a:cubicBezTo>
                  <a:pt x="884719" y="77414"/>
                  <a:pt x="886566" y="76203"/>
                  <a:pt x="887995" y="75149"/>
                </a:cubicBezTo>
                <a:lnTo>
                  <a:pt x="891448" y="75149"/>
                </a:lnTo>
                <a:lnTo>
                  <a:pt x="891448" y="102091"/>
                </a:lnTo>
                <a:cubicBezTo>
                  <a:pt x="888773" y="103150"/>
                  <a:pt x="886336" y="104129"/>
                  <a:pt x="884129" y="105029"/>
                </a:cubicBezTo>
                <a:cubicBezTo>
                  <a:pt x="881918" y="105933"/>
                  <a:pt x="878890" y="106847"/>
                  <a:pt x="875038" y="107783"/>
                </a:cubicBezTo>
                <a:cubicBezTo>
                  <a:pt x="871496" y="108712"/>
                  <a:pt x="867843" y="109443"/>
                  <a:pt x="864085" y="109971"/>
                </a:cubicBezTo>
                <a:cubicBezTo>
                  <a:pt x="860321" y="110501"/>
                  <a:pt x="855739" y="110764"/>
                  <a:pt x="850332" y="110764"/>
                </a:cubicBezTo>
                <a:close/>
                <a:moveTo>
                  <a:pt x="861147" y="42145"/>
                </a:moveTo>
                <a:cubicBezTo>
                  <a:pt x="860959" y="35243"/>
                  <a:pt x="859361" y="29991"/>
                  <a:pt x="856344" y="26384"/>
                </a:cubicBezTo>
                <a:cubicBezTo>
                  <a:pt x="853331" y="22780"/>
                  <a:pt x="848715" y="20980"/>
                  <a:pt x="842498" y="20980"/>
                </a:cubicBezTo>
                <a:cubicBezTo>
                  <a:pt x="836158" y="20980"/>
                  <a:pt x="831202" y="22877"/>
                  <a:pt x="827630" y="26668"/>
                </a:cubicBezTo>
                <a:cubicBezTo>
                  <a:pt x="824055" y="30455"/>
                  <a:pt x="822083" y="35618"/>
                  <a:pt x="821709" y="4214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5165208" y="5694772"/>
            <a:ext cx="99483" cy="104699"/>
          </a:xfrm>
          <a:custGeom>
            <a:avLst/>
            <a:gdLst/>
            <a:ahLst/>
            <a:cxnLst/>
            <a:rect l="l" t="t" r="r" b="b"/>
            <a:pathLst>
              <a:path w="99483" h="104699">
                <a:moveTo>
                  <a:pt x="99483" y="104699"/>
                </a:moveTo>
                <a:lnTo>
                  <a:pt x="67406" y="104699"/>
                </a:lnTo>
                <a:lnTo>
                  <a:pt x="67406" y="41113"/>
                </a:lnTo>
                <a:lnTo>
                  <a:pt x="27316" y="104699"/>
                </a:lnTo>
                <a:lnTo>
                  <a:pt x="0" y="104699"/>
                </a:lnTo>
                <a:lnTo>
                  <a:pt x="0" y="0"/>
                </a:lnTo>
                <a:lnTo>
                  <a:pt x="32073" y="0"/>
                </a:lnTo>
                <a:lnTo>
                  <a:pt x="32073" y="56870"/>
                </a:lnTo>
                <a:lnTo>
                  <a:pt x="68806" y="0"/>
                </a:lnTo>
                <a:lnTo>
                  <a:pt x="9948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5495385" y="5691505"/>
            <a:ext cx="1997395" cy="146379"/>
          </a:xfrm>
          <a:custGeom>
            <a:avLst/>
            <a:gdLst/>
            <a:ahLst/>
            <a:cxnLst/>
            <a:rect l="l" t="t" r="r" b="b"/>
            <a:pathLst>
              <a:path w="1997395" h="146379">
                <a:moveTo>
                  <a:pt x="59016" y="110764"/>
                </a:moveTo>
                <a:cubicBezTo>
                  <a:pt x="50375" y="110764"/>
                  <a:pt x="42470" y="109677"/>
                  <a:pt x="35291" y="107499"/>
                </a:cubicBezTo>
                <a:cubicBezTo>
                  <a:pt x="28109" y="105324"/>
                  <a:pt x="21877" y="101969"/>
                  <a:pt x="16593" y="97429"/>
                </a:cubicBezTo>
                <a:cubicBezTo>
                  <a:pt x="11373" y="92894"/>
                  <a:pt x="7301" y="87191"/>
                  <a:pt x="4385" y="80322"/>
                </a:cubicBezTo>
                <a:cubicBezTo>
                  <a:pt x="1462" y="73456"/>
                  <a:pt x="0" y="65360"/>
                  <a:pt x="0" y="56033"/>
                </a:cubicBezTo>
                <a:cubicBezTo>
                  <a:pt x="0" y="46024"/>
                  <a:pt x="1585" y="37512"/>
                  <a:pt x="4756" y="30487"/>
                </a:cubicBezTo>
                <a:cubicBezTo>
                  <a:pt x="7923" y="23468"/>
                  <a:pt x="12211" y="17686"/>
                  <a:pt x="17619" y="13147"/>
                </a:cubicBezTo>
                <a:cubicBezTo>
                  <a:pt x="22842" y="8794"/>
                  <a:pt x="28980" y="5579"/>
                  <a:pt x="36033" y="3499"/>
                </a:cubicBezTo>
                <a:cubicBezTo>
                  <a:pt x="43089" y="1417"/>
                  <a:pt x="50439" y="373"/>
                  <a:pt x="58086" y="373"/>
                </a:cubicBezTo>
                <a:cubicBezTo>
                  <a:pt x="63865" y="373"/>
                  <a:pt x="69646" y="1044"/>
                  <a:pt x="75428" y="2378"/>
                </a:cubicBezTo>
                <a:cubicBezTo>
                  <a:pt x="81205" y="3718"/>
                  <a:pt x="87019" y="5845"/>
                  <a:pt x="92859" y="8769"/>
                </a:cubicBezTo>
                <a:lnTo>
                  <a:pt x="92859" y="36737"/>
                </a:lnTo>
                <a:lnTo>
                  <a:pt x="88665" y="36737"/>
                </a:lnTo>
                <a:cubicBezTo>
                  <a:pt x="87358" y="35491"/>
                  <a:pt x="85755" y="34123"/>
                  <a:pt x="83866" y="32630"/>
                </a:cubicBezTo>
                <a:cubicBezTo>
                  <a:pt x="81969" y="31139"/>
                  <a:pt x="79902" y="29775"/>
                  <a:pt x="77663" y="28533"/>
                </a:cubicBezTo>
                <a:cubicBezTo>
                  <a:pt x="75298" y="27226"/>
                  <a:pt x="72626" y="26125"/>
                  <a:pt x="69646" y="25220"/>
                </a:cubicBezTo>
                <a:cubicBezTo>
                  <a:pt x="66661" y="24324"/>
                  <a:pt x="63335" y="23871"/>
                  <a:pt x="59671" y="23871"/>
                </a:cubicBezTo>
                <a:cubicBezTo>
                  <a:pt x="51340" y="23871"/>
                  <a:pt x="44892" y="26779"/>
                  <a:pt x="40324" y="32586"/>
                </a:cubicBezTo>
                <a:cubicBezTo>
                  <a:pt x="35755" y="38397"/>
                  <a:pt x="33470" y="46216"/>
                  <a:pt x="33470" y="56033"/>
                </a:cubicBezTo>
                <a:cubicBezTo>
                  <a:pt x="33470" y="66541"/>
                  <a:pt x="35910" y="74368"/>
                  <a:pt x="40792" y="79527"/>
                </a:cubicBezTo>
                <a:cubicBezTo>
                  <a:pt x="45670" y="84690"/>
                  <a:pt x="52150" y="87270"/>
                  <a:pt x="60228" y="87270"/>
                </a:cubicBezTo>
                <a:cubicBezTo>
                  <a:pt x="64332" y="87270"/>
                  <a:pt x="67936" y="86803"/>
                  <a:pt x="71042" y="85869"/>
                </a:cubicBezTo>
                <a:cubicBezTo>
                  <a:pt x="74149" y="84937"/>
                  <a:pt x="76821" y="83818"/>
                  <a:pt x="79060" y="82514"/>
                </a:cubicBezTo>
                <a:cubicBezTo>
                  <a:pt x="81238" y="81207"/>
                  <a:pt x="83106" y="79855"/>
                  <a:pt x="84658" y="78458"/>
                </a:cubicBezTo>
                <a:cubicBezTo>
                  <a:pt x="86213" y="77057"/>
                  <a:pt x="87545" y="75801"/>
                  <a:pt x="88665" y="74681"/>
                </a:cubicBezTo>
                <a:lnTo>
                  <a:pt x="92859" y="74681"/>
                </a:lnTo>
                <a:lnTo>
                  <a:pt x="92859" y="102650"/>
                </a:lnTo>
                <a:cubicBezTo>
                  <a:pt x="90998" y="103459"/>
                  <a:pt x="88838" y="104392"/>
                  <a:pt x="86383" y="105450"/>
                </a:cubicBezTo>
                <a:cubicBezTo>
                  <a:pt x="83927" y="106506"/>
                  <a:pt x="81425" y="107377"/>
                  <a:pt x="78876" y="108060"/>
                </a:cubicBezTo>
                <a:cubicBezTo>
                  <a:pt x="75705" y="108931"/>
                  <a:pt x="72734" y="109601"/>
                  <a:pt x="69969" y="110069"/>
                </a:cubicBezTo>
                <a:cubicBezTo>
                  <a:pt x="67205" y="110533"/>
                  <a:pt x="63551" y="110764"/>
                  <a:pt x="59016" y="110764"/>
                </a:cubicBezTo>
                <a:close/>
                <a:moveTo>
                  <a:pt x="208844" y="55662"/>
                </a:moveTo>
                <a:cubicBezTo>
                  <a:pt x="208844" y="72881"/>
                  <a:pt x="204135" y="86446"/>
                  <a:pt x="194718" y="96360"/>
                </a:cubicBezTo>
                <a:cubicBezTo>
                  <a:pt x="185299" y="106271"/>
                  <a:pt x="171984" y="111229"/>
                  <a:pt x="154769" y="111229"/>
                </a:cubicBezTo>
                <a:cubicBezTo>
                  <a:pt x="137676" y="111229"/>
                  <a:pt x="124391" y="106271"/>
                  <a:pt x="114908" y="96360"/>
                </a:cubicBezTo>
                <a:cubicBezTo>
                  <a:pt x="105430" y="86446"/>
                  <a:pt x="100692" y="72881"/>
                  <a:pt x="100692" y="55662"/>
                </a:cubicBezTo>
                <a:cubicBezTo>
                  <a:pt x="100692" y="38260"/>
                  <a:pt x="105430" y="24630"/>
                  <a:pt x="114908" y="14777"/>
                </a:cubicBezTo>
                <a:cubicBezTo>
                  <a:pt x="124391" y="4927"/>
                  <a:pt x="137676" y="0"/>
                  <a:pt x="154769" y="0"/>
                </a:cubicBezTo>
                <a:cubicBezTo>
                  <a:pt x="171922" y="0"/>
                  <a:pt x="185225" y="4960"/>
                  <a:pt x="194671" y="14870"/>
                </a:cubicBezTo>
                <a:cubicBezTo>
                  <a:pt x="204121" y="24785"/>
                  <a:pt x="208844" y="38383"/>
                  <a:pt x="208844" y="55662"/>
                </a:cubicBezTo>
                <a:close/>
                <a:moveTo>
                  <a:pt x="175371" y="55849"/>
                </a:moveTo>
                <a:cubicBezTo>
                  <a:pt x="175371" y="49633"/>
                  <a:pt x="174856" y="44458"/>
                  <a:pt x="173830" y="40326"/>
                </a:cubicBezTo>
                <a:cubicBezTo>
                  <a:pt x="172804" y="36193"/>
                  <a:pt x="171389" y="32881"/>
                  <a:pt x="169590" y="30393"/>
                </a:cubicBezTo>
                <a:cubicBezTo>
                  <a:pt x="167663" y="27783"/>
                  <a:pt x="165489" y="25970"/>
                  <a:pt x="163063" y="24944"/>
                </a:cubicBezTo>
                <a:cubicBezTo>
                  <a:pt x="160640" y="23917"/>
                  <a:pt x="157875" y="23406"/>
                  <a:pt x="154769" y="23406"/>
                </a:cubicBezTo>
                <a:cubicBezTo>
                  <a:pt x="151845" y="23406"/>
                  <a:pt x="149206" y="23857"/>
                  <a:pt x="146841" y="24753"/>
                </a:cubicBezTo>
                <a:cubicBezTo>
                  <a:pt x="144479" y="25656"/>
                  <a:pt x="142305" y="27385"/>
                  <a:pt x="140313" y="29934"/>
                </a:cubicBezTo>
                <a:cubicBezTo>
                  <a:pt x="138453" y="32355"/>
                  <a:pt x="136962" y="35679"/>
                  <a:pt x="135843" y="39906"/>
                </a:cubicBezTo>
                <a:cubicBezTo>
                  <a:pt x="134719" y="44135"/>
                  <a:pt x="134161" y="49445"/>
                  <a:pt x="134161" y="55849"/>
                </a:cubicBezTo>
                <a:cubicBezTo>
                  <a:pt x="134161" y="62254"/>
                  <a:pt x="134691" y="67426"/>
                  <a:pt x="135745" y="71369"/>
                </a:cubicBezTo>
                <a:cubicBezTo>
                  <a:pt x="136804" y="75318"/>
                  <a:pt x="138172" y="78472"/>
                  <a:pt x="139850" y="80834"/>
                </a:cubicBezTo>
                <a:cubicBezTo>
                  <a:pt x="141589" y="83260"/>
                  <a:pt x="143767" y="85027"/>
                  <a:pt x="146376" y="86148"/>
                </a:cubicBezTo>
                <a:cubicBezTo>
                  <a:pt x="148986" y="87270"/>
                  <a:pt x="151877" y="87828"/>
                  <a:pt x="155045" y="87828"/>
                </a:cubicBezTo>
                <a:cubicBezTo>
                  <a:pt x="157655" y="87828"/>
                  <a:pt x="160316" y="87270"/>
                  <a:pt x="163020" y="86148"/>
                </a:cubicBezTo>
                <a:cubicBezTo>
                  <a:pt x="165720" y="85027"/>
                  <a:pt x="167883" y="83354"/>
                  <a:pt x="169499" y="81115"/>
                </a:cubicBezTo>
                <a:cubicBezTo>
                  <a:pt x="171425" y="78442"/>
                  <a:pt x="172886" y="75224"/>
                  <a:pt x="173881" y="71466"/>
                </a:cubicBezTo>
                <a:cubicBezTo>
                  <a:pt x="174870" y="67708"/>
                  <a:pt x="175371" y="62499"/>
                  <a:pt x="175371" y="55849"/>
                </a:cubicBezTo>
                <a:close/>
                <a:moveTo>
                  <a:pt x="324637" y="76358"/>
                </a:moveTo>
                <a:cubicBezTo>
                  <a:pt x="324637" y="81395"/>
                  <a:pt x="323644" y="85869"/>
                  <a:pt x="321653" y="89786"/>
                </a:cubicBezTo>
                <a:cubicBezTo>
                  <a:pt x="319665" y="93704"/>
                  <a:pt x="316994" y="96965"/>
                  <a:pt x="313635" y="99575"/>
                </a:cubicBezTo>
                <a:cubicBezTo>
                  <a:pt x="309406" y="102870"/>
                  <a:pt x="304946" y="105091"/>
                  <a:pt x="300255" y="106239"/>
                </a:cubicBezTo>
                <a:cubicBezTo>
                  <a:pt x="295564" y="107391"/>
                  <a:pt x="289984" y="107966"/>
                  <a:pt x="283519" y="107966"/>
                </a:cubicBezTo>
                <a:lnTo>
                  <a:pt x="226185" y="107966"/>
                </a:lnTo>
                <a:lnTo>
                  <a:pt x="226185" y="3267"/>
                </a:lnTo>
                <a:lnTo>
                  <a:pt x="280819" y="3267"/>
                </a:lnTo>
                <a:cubicBezTo>
                  <a:pt x="288461" y="3267"/>
                  <a:pt x="294091" y="3512"/>
                  <a:pt x="297696" y="4009"/>
                </a:cubicBezTo>
                <a:cubicBezTo>
                  <a:pt x="301299" y="4507"/>
                  <a:pt x="304838" y="5724"/>
                  <a:pt x="308319" y="7645"/>
                </a:cubicBezTo>
                <a:cubicBezTo>
                  <a:pt x="311987" y="9636"/>
                  <a:pt x="314724" y="12276"/>
                  <a:pt x="316527" y="15572"/>
                </a:cubicBezTo>
                <a:cubicBezTo>
                  <a:pt x="318327" y="18867"/>
                  <a:pt x="319230" y="22780"/>
                  <a:pt x="319230" y="27320"/>
                </a:cubicBezTo>
                <a:cubicBezTo>
                  <a:pt x="319230" y="32543"/>
                  <a:pt x="317830" y="37078"/>
                  <a:pt x="315036" y="40930"/>
                </a:cubicBezTo>
                <a:cubicBezTo>
                  <a:pt x="312236" y="44786"/>
                  <a:pt x="308726" y="47739"/>
                  <a:pt x="304499" y="49791"/>
                </a:cubicBezTo>
                <a:lnTo>
                  <a:pt x="304499" y="50816"/>
                </a:lnTo>
                <a:cubicBezTo>
                  <a:pt x="310277" y="52246"/>
                  <a:pt x="315083" y="55119"/>
                  <a:pt x="318906" y="59438"/>
                </a:cubicBezTo>
                <a:cubicBezTo>
                  <a:pt x="322726" y="63759"/>
                  <a:pt x="324637" y="69400"/>
                  <a:pt x="324637" y="76358"/>
                </a:cubicBezTo>
                <a:close/>
                <a:moveTo>
                  <a:pt x="286694" y="34869"/>
                </a:moveTo>
                <a:cubicBezTo>
                  <a:pt x="286694" y="30829"/>
                  <a:pt x="285528" y="28032"/>
                  <a:pt x="283198" y="26477"/>
                </a:cubicBezTo>
                <a:cubicBezTo>
                  <a:pt x="280866" y="24926"/>
                  <a:pt x="277150" y="24147"/>
                  <a:pt x="272056" y="24147"/>
                </a:cubicBezTo>
                <a:lnTo>
                  <a:pt x="258534" y="24147"/>
                </a:lnTo>
                <a:lnTo>
                  <a:pt x="258534" y="45031"/>
                </a:lnTo>
                <a:lnTo>
                  <a:pt x="272614" y="45031"/>
                </a:lnTo>
                <a:cubicBezTo>
                  <a:pt x="277150" y="45031"/>
                  <a:pt x="280631" y="44131"/>
                  <a:pt x="283058" y="42331"/>
                </a:cubicBezTo>
                <a:cubicBezTo>
                  <a:pt x="285485" y="40528"/>
                  <a:pt x="286694" y="38044"/>
                  <a:pt x="286694" y="34869"/>
                </a:cubicBezTo>
                <a:close/>
                <a:moveTo>
                  <a:pt x="291352" y="75332"/>
                </a:moveTo>
                <a:cubicBezTo>
                  <a:pt x="291352" y="70797"/>
                  <a:pt x="290081" y="67611"/>
                  <a:pt x="287532" y="65778"/>
                </a:cubicBezTo>
                <a:cubicBezTo>
                  <a:pt x="284983" y="63945"/>
                  <a:pt x="281193" y="63028"/>
                  <a:pt x="276156" y="63028"/>
                </a:cubicBezTo>
                <a:lnTo>
                  <a:pt x="258534" y="63028"/>
                </a:lnTo>
                <a:lnTo>
                  <a:pt x="258534" y="86986"/>
                </a:lnTo>
                <a:lnTo>
                  <a:pt x="276714" y="86986"/>
                </a:lnTo>
                <a:cubicBezTo>
                  <a:pt x="281315" y="86986"/>
                  <a:pt x="284904" y="85946"/>
                  <a:pt x="287482" y="83864"/>
                </a:cubicBezTo>
                <a:cubicBezTo>
                  <a:pt x="290063" y="81784"/>
                  <a:pt x="291352" y="78936"/>
                  <a:pt x="291352" y="75332"/>
                </a:cubicBezTo>
                <a:close/>
                <a:moveTo>
                  <a:pt x="395870" y="110764"/>
                </a:moveTo>
                <a:cubicBezTo>
                  <a:pt x="376103" y="110764"/>
                  <a:pt x="360954" y="106041"/>
                  <a:pt x="350417" y="96591"/>
                </a:cubicBezTo>
                <a:cubicBezTo>
                  <a:pt x="339880" y="87141"/>
                  <a:pt x="334617" y="73687"/>
                  <a:pt x="334617" y="56224"/>
                </a:cubicBezTo>
                <a:cubicBezTo>
                  <a:pt x="334617" y="39131"/>
                  <a:pt x="339527" y="25487"/>
                  <a:pt x="349344" y="15292"/>
                </a:cubicBezTo>
                <a:cubicBezTo>
                  <a:pt x="359165" y="5096"/>
                  <a:pt x="372899" y="0"/>
                  <a:pt x="390553" y="0"/>
                </a:cubicBezTo>
                <a:cubicBezTo>
                  <a:pt x="406592" y="0"/>
                  <a:pt x="418648" y="4323"/>
                  <a:pt x="426730" y="12962"/>
                </a:cubicBezTo>
                <a:cubicBezTo>
                  <a:pt x="434809" y="21602"/>
                  <a:pt x="438851" y="33972"/>
                  <a:pt x="438851" y="50068"/>
                </a:cubicBezTo>
                <a:lnTo>
                  <a:pt x="438851" y="61818"/>
                </a:lnTo>
                <a:lnTo>
                  <a:pt x="367338" y="61818"/>
                </a:lnTo>
                <a:cubicBezTo>
                  <a:pt x="367650" y="66663"/>
                  <a:pt x="368676" y="70717"/>
                  <a:pt x="370418" y="73978"/>
                </a:cubicBezTo>
                <a:cubicBezTo>
                  <a:pt x="372157" y="77245"/>
                  <a:pt x="374458" y="79839"/>
                  <a:pt x="377316" y="81766"/>
                </a:cubicBezTo>
                <a:cubicBezTo>
                  <a:pt x="380110" y="83695"/>
                  <a:pt x="383375" y="85078"/>
                  <a:pt x="387109" y="85916"/>
                </a:cubicBezTo>
                <a:cubicBezTo>
                  <a:pt x="390835" y="86756"/>
                  <a:pt x="394906" y="87176"/>
                  <a:pt x="399320" y="87176"/>
                </a:cubicBezTo>
                <a:cubicBezTo>
                  <a:pt x="403111" y="87176"/>
                  <a:pt x="406839" y="86756"/>
                  <a:pt x="410509" y="85916"/>
                </a:cubicBezTo>
                <a:cubicBezTo>
                  <a:pt x="414174" y="85078"/>
                  <a:pt x="417532" y="83976"/>
                  <a:pt x="420577" y="82608"/>
                </a:cubicBezTo>
                <a:cubicBezTo>
                  <a:pt x="423249" y="81424"/>
                  <a:pt x="425718" y="80153"/>
                  <a:pt x="427990" y="78785"/>
                </a:cubicBezTo>
                <a:cubicBezTo>
                  <a:pt x="430258" y="77414"/>
                  <a:pt x="432105" y="76203"/>
                  <a:pt x="433533" y="75149"/>
                </a:cubicBezTo>
                <a:lnTo>
                  <a:pt x="436983" y="75149"/>
                </a:lnTo>
                <a:lnTo>
                  <a:pt x="436983" y="102091"/>
                </a:lnTo>
                <a:cubicBezTo>
                  <a:pt x="434312" y="103150"/>
                  <a:pt x="431871" y="104129"/>
                  <a:pt x="429668" y="105029"/>
                </a:cubicBezTo>
                <a:cubicBezTo>
                  <a:pt x="427457" y="105933"/>
                  <a:pt x="424429" y="106847"/>
                  <a:pt x="420577" y="107783"/>
                </a:cubicBezTo>
                <a:cubicBezTo>
                  <a:pt x="417035" y="108712"/>
                  <a:pt x="413377" y="109443"/>
                  <a:pt x="409619" y="109971"/>
                </a:cubicBezTo>
                <a:cubicBezTo>
                  <a:pt x="405860" y="110501"/>
                  <a:pt x="401278" y="110764"/>
                  <a:pt x="395870" y="110764"/>
                </a:cubicBezTo>
                <a:close/>
                <a:moveTo>
                  <a:pt x="406682" y="42145"/>
                </a:moveTo>
                <a:cubicBezTo>
                  <a:pt x="406498" y="35243"/>
                  <a:pt x="404900" y="29991"/>
                  <a:pt x="401883" y="26384"/>
                </a:cubicBezTo>
                <a:cubicBezTo>
                  <a:pt x="398870" y="22780"/>
                  <a:pt x="394254" y="20980"/>
                  <a:pt x="388037" y="20980"/>
                </a:cubicBezTo>
                <a:cubicBezTo>
                  <a:pt x="381697" y="20980"/>
                  <a:pt x="376740" y="22877"/>
                  <a:pt x="373165" y="26668"/>
                </a:cubicBezTo>
                <a:cubicBezTo>
                  <a:pt x="369594" y="30455"/>
                  <a:pt x="367618" y="35618"/>
                  <a:pt x="367243" y="42145"/>
                </a:cubicBezTo>
                <a:close/>
                <a:moveTo>
                  <a:pt x="558281" y="54171"/>
                </a:moveTo>
                <a:cubicBezTo>
                  <a:pt x="558281" y="70894"/>
                  <a:pt x="554040" y="84376"/>
                  <a:pt x="545555" y="94632"/>
                </a:cubicBezTo>
                <a:cubicBezTo>
                  <a:pt x="537070" y="104889"/>
                  <a:pt x="526616" y="110018"/>
                  <a:pt x="514181" y="110018"/>
                </a:cubicBezTo>
                <a:cubicBezTo>
                  <a:pt x="508958" y="110018"/>
                  <a:pt x="504421" y="109428"/>
                  <a:pt x="500569" y="108247"/>
                </a:cubicBezTo>
                <a:cubicBezTo>
                  <a:pt x="496713" y="107063"/>
                  <a:pt x="492614" y="105234"/>
                  <a:pt x="488262" y="102746"/>
                </a:cubicBezTo>
                <a:lnTo>
                  <a:pt x="488262" y="146379"/>
                </a:lnTo>
                <a:lnTo>
                  <a:pt x="455630" y="146379"/>
                </a:lnTo>
                <a:lnTo>
                  <a:pt x="455630" y="3267"/>
                </a:lnTo>
                <a:lnTo>
                  <a:pt x="488262" y="3267"/>
                </a:lnTo>
                <a:lnTo>
                  <a:pt x="488262" y="14173"/>
                </a:lnTo>
                <a:cubicBezTo>
                  <a:pt x="493050" y="10072"/>
                  <a:pt x="497930" y="6742"/>
                  <a:pt x="502902" y="4197"/>
                </a:cubicBezTo>
                <a:cubicBezTo>
                  <a:pt x="507870" y="1648"/>
                  <a:pt x="513620" y="373"/>
                  <a:pt x="520146" y="373"/>
                </a:cubicBezTo>
                <a:cubicBezTo>
                  <a:pt x="532267" y="373"/>
                  <a:pt x="541652" y="5190"/>
                  <a:pt x="548302" y="14824"/>
                </a:cubicBezTo>
                <a:cubicBezTo>
                  <a:pt x="554954" y="24457"/>
                  <a:pt x="558281" y="37576"/>
                  <a:pt x="558281" y="54171"/>
                </a:cubicBezTo>
                <a:close/>
                <a:moveTo>
                  <a:pt x="524902" y="54823"/>
                </a:moveTo>
                <a:cubicBezTo>
                  <a:pt x="524902" y="44631"/>
                  <a:pt x="523333" y="37233"/>
                  <a:pt x="520197" y="32634"/>
                </a:cubicBezTo>
                <a:cubicBezTo>
                  <a:pt x="517054" y="28036"/>
                  <a:pt x="512158" y="25732"/>
                  <a:pt x="505508" y="25732"/>
                </a:cubicBezTo>
                <a:cubicBezTo>
                  <a:pt x="502589" y="25732"/>
                  <a:pt x="499684" y="26200"/>
                  <a:pt x="496797" y="27132"/>
                </a:cubicBezTo>
                <a:cubicBezTo>
                  <a:pt x="493905" y="28064"/>
                  <a:pt x="491058" y="29465"/>
                  <a:pt x="488262" y="31327"/>
                </a:cubicBezTo>
                <a:lnTo>
                  <a:pt x="488262" y="84009"/>
                </a:lnTo>
                <a:cubicBezTo>
                  <a:pt x="490004" y="84751"/>
                  <a:pt x="491916" y="85279"/>
                  <a:pt x="493996" y="85593"/>
                </a:cubicBezTo>
                <a:cubicBezTo>
                  <a:pt x="496080" y="85902"/>
                  <a:pt x="498550" y="86057"/>
                  <a:pt x="501405" y="86057"/>
                </a:cubicBezTo>
                <a:cubicBezTo>
                  <a:pt x="509364" y="86057"/>
                  <a:pt x="515268" y="83465"/>
                  <a:pt x="519124" y="78270"/>
                </a:cubicBezTo>
                <a:cubicBezTo>
                  <a:pt x="522976" y="73083"/>
                  <a:pt x="524902" y="65267"/>
                  <a:pt x="524902" y="54823"/>
                </a:cubicBezTo>
                <a:close/>
                <a:moveTo>
                  <a:pt x="727124" y="107966"/>
                </a:moveTo>
                <a:lnTo>
                  <a:pt x="575809" y="107966"/>
                </a:lnTo>
                <a:lnTo>
                  <a:pt x="575809" y="3267"/>
                </a:lnTo>
                <a:lnTo>
                  <a:pt x="608346" y="3267"/>
                </a:lnTo>
                <a:lnTo>
                  <a:pt x="608346" y="85312"/>
                </a:lnTo>
                <a:lnTo>
                  <a:pt x="635198" y="85312"/>
                </a:lnTo>
                <a:lnTo>
                  <a:pt x="635198" y="3267"/>
                </a:lnTo>
                <a:lnTo>
                  <a:pt x="667739" y="3267"/>
                </a:lnTo>
                <a:lnTo>
                  <a:pt x="667739" y="85312"/>
                </a:lnTo>
                <a:lnTo>
                  <a:pt x="694588" y="85312"/>
                </a:lnTo>
                <a:lnTo>
                  <a:pt x="694588" y="3267"/>
                </a:lnTo>
                <a:lnTo>
                  <a:pt x="727124" y="3267"/>
                </a:lnTo>
                <a:close/>
                <a:moveTo>
                  <a:pt x="805724" y="110764"/>
                </a:moveTo>
                <a:cubicBezTo>
                  <a:pt x="785960" y="110764"/>
                  <a:pt x="770807" y="106041"/>
                  <a:pt x="760274" y="96591"/>
                </a:cubicBezTo>
                <a:cubicBezTo>
                  <a:pt x="749737" y="87141"/>
                  <a:pt x="744469" y="73687"/>
                  <a:pt x="744469" y="56224"/>
                </a:cubicBezTo>
                <a:cubicBezTo>
                  <a:pt x="744469" y="39131"/>
                  <a:pt x="749380" y="25487"/>
                  <a:pt x="759201" y="15292"/>
                </a:cubicBezTo>
                <a:cubicBezTo>
                  <a:pt x="769018" y="5096"/>
                  <a:pt x="782756" y="0"/>
                  <a:pt x="800406" y="0"/>
                </a:cubicBezTo>
                <a:cubicBezTo>
                  <a:pt x="816445" y="0"/>
                  <a:pt x="828505" y="4323"/>
                  <a:pt x="836583" y="12962"/>
                </a:cubicBezTo>
                <a:cubicBezTo>
                  <a:pt x="844664" y="21602"/>
                  <a:pt x="848704" y="33972"/>
                  <a:pt x="848704" y="50068"/>
                </a:cubicBezTo>
                <a:lnTo>
                  <a:pt x="848704" y="61818"/>
                </a:lnTo>
                <a:lnTo>
                  <a:pt x="777193" y="61818"/>
                </a:lnTo>
                <a:cubicBezTo>
                  <a:pt x="777503" y="66663"/>
                  <a:pt x="778529" y="70717"/>
                  <a:pt x="780272" y="73978"/>
                </a:cubicBezTo>
                <a:cubicBezTo>
                  <a:pt x="782010" y="77245"/>
                  <a:pt x="784314" y="79839"/>
                  <a:pt x="787169" y="81766"/>
                </a:cubicBezTo>
                <a:cubicBezTo>
                  <a:pt x="789963" y="83695"/>
                  <a:pt x="793228" y="85078"/>
                  <a:pt x="796961" y="85916"/>
                </a:cubicBezTo>
                <a:cubicBezTo>
                  <a:pt x="800691" y="86756"/>
                  <a:pt x="804758" y="87176"/>
                  <a:pt x="809173" y="87176"/>
                </a:cubicBezTo>
                <a:cubicBezTo>
                  <a:pt x="812963" y="87176"/>
                  <a:pt x="816697" y="86756"/>
                  <a:pt x="820361" y="85916"/>
                </a:cubicBezTo>
                <a:cubicBezTo>
                  <a:pt x="824029" y="85078"/>
                  <a:pt x="827385" y="83976"/>
                  <a:pt x="830430" y="82608"/>
                </a:cubicBezTo>
                <a:cubicBezTo>
                  <a:pt x="833101" y="81424"/>
                  <a:pt x="835575" y="80153"/>
                  <a:pt x="837843" y="78785"/>
                </a:cubicBezTo>
                <a:cubicBezTo>
                  <a:pt x="840111" y="77414"/>
                  <a:pt x="841958" y="76203"/>
                  <a:pt x="843387" y="75149"/>
                </a:cubicBezTo>
                <a:lnTo>
                  <a:pt x="846838" y="75149"/>
                </a:lnTo>
                <a:lnTo>
                  <a:pt x="846838" y="102091"/>
                </a:lnTo>
                <a:cubicBezTo>
                  <a:pt x="844168" y="103150"/>
                  <a:pt x="841727" y="104129"/>
                  <a:pt x="839521" y="105029"/>
                </a:cubicBezTo>
                <a:cubicBezTo>
                  <a:pt x="837313" y="105933"/>
                  <a:pt x="834282" y="106847"/>
                  <a:pt x="830430" y="107783"/>
                </a:cubicBezTo>
                <a:cubicBezTo>
                  <a:pt x="826888" y="108712"/>
                  <a:pt x="823234" y="109443"/>
                  <a:pt x="819475" y="109971"/>
                </a:cubicBezTo>
                <a:cubicBezTo>
                  <a:pt x="815717" y="110501"/>
                  <a:pt x="811131" y="110764"/>
                  <a:pt x="805724" y="110764"/>
                </a:cubicBezTo>
                <a:close/>
                <a:moveTo>
                  <a:pt x="816538" y="42145"/>
                </a:moveTo>
                <a:cubicBezTo>
                  <a:pt x="816351" y="35243"/>
                  <a:pt x="814752" y="29991"/>
                  <a:pt x="811739" y="26384"/>
                </a:cubicBezTo>
                <a:cubicBezTo>
                  <a:pt x="808722" y="22780"/>
                  <a:pt x="804107" y="20980"/>
                  <a:pt x="797890" y="20980"/>
                </a:cubicBezTo>
                <a:cubicBezTo>
                  <a:pt x="791554" y="20980"/>
                  <a:pt x="786594" y="22877"/>
                  <a:pt x="783022" y="26668"/>
                </a:cubicBezTo>
                <a:cubicBezTo>
                  <a:pt x="779447" y="30455"/>
                  <a:pt x="777475" y="35618"/>
                  <a:pt x="777100" y="42145"/>
                </a:cubicBezTo>
                <a:close/>
                <a:moveTo>
                  <a:pt x="963734" y="107966"/>
                </a:moveTo>
                <a:lnTo>
                  <a:pt x="931104" y="107966"/>
                </a:lnTo>
                <a:lnTo>
                  <a:pt x="931104" y="63121"/>
                </a:lnTo>
                <a:lnTo>
                  <a:pt x="897350" y="63121"/>
                </a:lnTo>
                <a:lnTo>
                  <a:pt x="897350" y="107966"/>
                </a:lnTo>
                <a:lnTo>
                  <a:pt x="864724" y="107966"/>
                </a:lnTo>
                <a:lnTo>
                  <a:pt x="864724" y="3267"/>
                </a:lnTo>
                <a:lnTo>
                  <a:pt x="897350" y="3267"/>
                </a:lnTo>
                <a:lnTo>
                  <a:pt x="897350" y="39535"/>
                </a:lnTo>
                <a:lnTo>
                  <a:pt x="931104" y="39535"/>
                </a:lnTo>
                <a:lnTo>
                  <a:pt x="931104" y="3267"/>
                </a:lnTo>
                <a:lnTo>
                  <a:pt x="963734" y="3267"/>
                </a:lnTo>
                <a:close/>
                <a:moveTo>
                  <a:pt x="1040090" y="110764"/>
                </a:moveTo>
                <a:cubicBezTo>
                  <a:pt x="1031450" y="110764"/>
                  <a:pt x="1023545" y="109677"/>
                  <a:pt x="1016367" y="107499"/>
                </a:cubicBezTo>
                <a:cubicBezTo>
                  <a:pt x="1009185" y="105324"/>
                  <a:pt x="1002953" y="101969"/>
                  <a:pt x="997669" y="97429"/>
                </a:cubicBezTo>
                <a:cubicBezTo>
                  <a:pt x="992448" y="92894"/>
                  <a:pt x="988376" y="87191"/>
                  <a:pt x="985460" y="80322"/>
                </a:cubicBezTo>
                <a:cubicBezTo>
                  <a:pt x="982538" y="73456"/>
                  <a:pt x="981076" y="65360"/>
                  <a:pt x="981076" y="56033"/>
                </a:cubicBezTo>
                <a:cubicBezTo>
                  <a:pt x="981076" y="46024"/>
                  <a:pt x="982660" y="37512"/>
                  <a:pt x="985831" y="30487"/>
                </a:cubicBezTo>
                <a:cubicBezTo>
                  <a:pt x="989000" y="23468"/>
                  <a:pt x="993287" y="17686"/>
                  <a:pt x="998695" y="13147"/>
                </a:cubicBezTo>
                <a:cubicBezTo>
                  <a:pt x="1003918" y="8794"/>
                  <a:pt x="1010056" y="5579"/>
                  <a:pt x="1017113" y="3499"/>
                </a:cubicBezTo>
                <a:cubicBezTo>
                  <a:pt x="1024165" y="1417"/>
                  <a:pt x="1031516" y="373"/>
                  <a:pt x="1039162" y="373"/>
                </a:cubicBezTo>
                <a:cubicBezTo>
                  <a:pt x="1044940" y="373"/>
                  <a:pt x="1050722" y="1044"/>
                  <a:pt x="1056503" y="2378"/>
                </a:cubicBezTo>
                <a:cubicBezTo>
                  <a:pt x="1062281" y="3718"/>
                  <a:pt x="1068096" y="5845"/>
                  <a:pt x="1073935" y="8769"/>
                </a:cubicBezTo>
                <a:lnTo>
                  <a:pt x="1073935" y="36737"/>
                </a:lnTo>
                <a:lnTo>
                  <a:pt x="1069740" y="36737"/>
                </a:lnTo>
                <a:cubicBezTo>
                  <a:pt x="1068433" y="35491"/>
                  <a:pt x="1066832" y="34123"/>
                  <a:pt x="1064942" y="32630"/>
                </a:cubicBezTo>
                <a:cubicBezTo>
                  <a:pt x="1063045" y="31139"/>
                  <a:pt x="1060978" y="29775"/>
                  <a:pt x="1058739" y="28533"/>
                </a:cubicBezTo>
                <a:cubicBezTo>
                  <a:pt x="1056373" y="27226"/>
                  <a:pt x="1053703" y="26125"/>
                  <a:pt x="1050722" y="25220"/>
                </a:cubicBezTo>
                <a:cubicBezTo>
                  <a:pt x="1047741" y="24324"/>
                  <a:pt x="1044411" y="23871"/>
                  <a:pt x="1040746" y="23871"/>
                </a:cubicBezTo>
                <a:cubicBezTo>
                  <a:pt x="1032416" y="23871"/>
                  <a:pt x="1025968" y="26779"/>
                  <a:pt x="1021400" y="32586"/>
                </a:cubicBezTo>
                <a:cubicBezTo>
                  <a:pt x="1016830" y="38397"/>
                  <a:pt x="1014545" y="46216"/>
                  <a:pt x="1014545" y="56033"/>
                </a:cubicBezTo>
                <a:cubicBezTo>
                  <a:pt x="1014545" y="66541"/>
                  <a:pt x="1016985" y="74368"/>
                  <a:pt x="1021867" y="79527"/>
                </a:cubicBezTo>
                <a:cubicBezTo>
                  <a:pt x="1026745" y="84690"/>
                  <a:pt x="1033225" y="87270"/>
                  <a:pt x="1041303" y="87270"/>
                </a:cubicBezTo>
                <a:cubicBezTo>
                  <a:pt x="1045408" y="87270"/>
                  <a:pt x="1049011" y="86803"/>
                  <a:pt x="1052119" y="85869"/>
                </a:cubicBezTo>
                <a:cubicBezTo>
                  <a:pt x="1055225" y="84937"/>
                  <a:pt x="1057896" y="83818"/>
                  <a:pt x="1060135" y="82514"/>
                </a:cubicBezTo>
                <a:cubicBezTo>
                  <a:pt x="1062313" y="81207"/>
                  <a:pt x="1064183" y="79855"/>
                  <a:pt x="1065733" y="78458"/>
                </a:cubicBezTo>
                <a:cubicBezTo>
                  <a:pt x="1067289" y="77057"/>
                  <a:pt x="1068621" y="75801"/>
                  <a:pt x="1069740" y="74681"/>
                </a:cubicBezTo>
                <a:lnTo>
                  <a:pt x="1073935" y="74681"/>
                </a:lnTo>
                <a:lnTo>
                  <a:pt x="1073935" y="102650"/>
                </a:lnTo>
                <a:cubicBezTo>
                  <a:pt x="1072073" y="103459"/>
                  <a:pt x="1069912" y="104392"/>
                  <a:pt x="1067458" y="105450"/>
                </a:cubicBezTo>
                <a:cubicBezTo>
                  <a:pt x="1065003" y="106506"/>
                  <a:pt x="1062501" y="107377"/>
                  <a:pt x="1059952" y="108060"/>
                </a:cubicBezTo>
                <a:cubicBezTo>
                  <a:pt x="1056781" y="108931"/>
                  <a:pt x="1053810" y="109601"/>
                  <a:pt x="1051045" y="110069"/>
                </a:cubicBezTo>
                <a:cubicBezTo>
                  <a:pt x="1048284" y="110533"/>
                  <a:pt x="1044627" y="110764"/>
                  <a:pt x="1040090" y="110764"/>
                </a:cubicBezTo>
                <a:close/>
                <a:moveTo>
                  <a:pt x="1175375" y="26017"/>
                </a:moveTo>
                <a:lnTo>
                  <a:pt x="1142929" y="26017"/>
                </a:lnTo>
                <a:lnTo>
                  <a:pt x="1142929" y="107966"/>
                </a:lnTo>
                <a:lnTo>
                  <a:pt x="1110295" y="107966"/>
                </a:lnTo>
                <a:lnTo>
                  <a:pt x="1110295" y="26017"/>
                </a:lnTo>
                <a:lnTo>
                  <a:pt x="1077852" y="26017"/>
                </a:lnTo>
                <a:lnTo>
                  <a:pt x="1077852" y="3267"/>
                </a:lnTo>
                <a:lnTo>
                  <a:pt x="1175375" y="3267"/>
                </a:lnTo>
                <a:close/>
                <a:moveTo>
                  <a:pt x="1287256" y="76358"/>
                </a:moveTo>
                <a:cubicBezTo>
                  <a:pt x="1287256" y="81395"/>
                  <a:pt x="1286262" y="85869"/>
                  <a:pt x="1284271" y="89786"/>
                </a:cubicBezTo>
                <a:cubicBezTo>
                  <a:pt x="1282285" y="93704"/>
                  <a:pt x="1279613" y="96965"/>
                  <a:pt x="1276255" y="99575"/>
                </a:cubicBezTo>
                <a:cubicBezTo>
                  <a:pt x="1272024" y="102870"/>
                  <a:pt x="1267564" y="105091"/>
                  <a:pt x="1262873" y="106239"/>
                </a:cubicBezTo>
                <a:cubicBezTo>
                  <a:pt x="1258182" y="107391"/>
                  <a:pt x="1252602" y="107966"/>
                  <a:pt x="1246137" y="107966"/>
                </a:cubicBezTo>
                <a:lnTo>
                  <a:pt x="1188800" y="107966"/>
                </a:lnTo>
                <a:lnTo>
                  <a:pt x="1188800" y="3267"/>
                </a:lnTo>
                <a:lnTo>
                  <a:pt x="1243437" y="3267"/>
                </a:lnTo>
                <a:cubicBezTo>
                  <a:pt x="1251080" y="3267"/>
                  <a:pt x="1256710" y="3512"/>
                  <a:pt x="1260314" y="4009"/>
                </a:cubicBezTo>
                <a:cubicBezTo>
                  <a:pt x="1263917" y="4507"/>
                  <a:pt x="1267456" y="5724"/>
                  <a:pt x="1270937" y="7645"/>
                </a:cubicBezTo>
                <a:cubicBezTo>
                  <a:pt x="1274602" y="9636"/>
                  <a:pt x="1277342" y="12276"/>
                  <a:pt x="1279145" y="15572"/>
                </a:cubicBezTo>
                <a:cubicBezTo>
                  <a:pt x="1280945" y="18867"/>
                  <a:pt x="1281849" y="22780"/>
                  <a:pt x="1281849" y="27320"/>
                </a:cubicBezTo>
                <a:cubicBezTo>
                  <a:pt x="1281849" y="32543"/>
                  <a:pt x="1280448" y="37078"/>
                  <a:pt x="1277654" y="40930"/>
                </a:cubicBezTo>
                <a:cubicBezTo>
                  <a:pt x="1274854" y="44786"/>
                  <a:pt x="1271344" y="47739"/>
                  <a:pt x="1267117" y="49791"/>
                </a:cubicBezTo>
                <a:lnTo>
                  <a:pt x="1267117" y="50816"/>
                </a:lnTo>
                <a:cubicBezTo>
                  <a:pt x="1272895" y="52246"/>
                  <a:pt x="1277697" y="55119"/>
                  <a:pt x="1281525" y="59438"/>
                </a:cubicBezTo>
                <a:cubicBezTo>
                  <a:pt x="1285344" y="63759"/>
                  <a:pt x="1287256" y="69400"/>
                  <a:pt x="1287256" y="76358"/>
                </a:cubicBezTo>
                <a:close/>
                <a:moveTo>
                  <a:pt x="1249312" y="34869"/>
                </a:moveTo>
                <a:cubicBezTo>
                  <a:pt x="1249312" y="30829"/>
                  <a:pt x="1248146" y="28032"/>
                  <a:pt x="1245813" y="26477"/>
                </a:cubicBezTo>
                <a:cubicBezTo>
                  <a:pt x="1243480" y="24926"/>
                  <a:pt x="1239769" y="24147"/>
                  <a:pt x="1234675" y="24147"/>
                </a:cubicBezTo>
                <a:lnTo>
                  <a:pt x="1221154" y="24147"/>
                </a:lnTo>
                <a:lnTo>
                  <a:pt x="1221154" y="45031"/>
                </a:lnTo>
                <a:lnTo>
                  <a:pt x="1235233" y="45031"/>
                </a:lnTo>
                <a:cubicBezTo>
                  <a:pt x="1239769" y="45031"/>
                  <a:pt x="1243250" y="44131"/>
                  <a:pt x="1245675" y="42331"/>
                </a:cubicBezTo>
                <a:cubicBezTo>
                  <a:pt x="1248098" y="40528"/>
                  <a:pt x="1249312" y="38044"/>
                  <a:pt x="1249312" y="34869"/>
                </a:cubicBezTo>
                <a:close/>
                <a:moveTo>
                  <a:pt x="1253970" y="75332"/>
                </a:moveTo>
                <a:cubicBezTo>
                  <a:pt x="1253970" y="70797"/>
                  <a:pt x="1252700" y="67611"/>
                  <a:pt x="1250151" y="65778"/>
                </a:cubicBezTo>
                <a:cubicBezTo>
                  <a:pt x="1247602" y="63945"/>
                  <a:pt x="1243807" y="63028"/>
                  <a:pt x="1238774" y="63028"/>
                </a:cubicBezTo>
                <a:lnTo>
                  <a:pt x="1221154" y="63028"/>
                </a:lnTo>
                <a:lnTo>
                  <a:pt x="1221154" y="86986"/>
                </a:lnTo>
                <a:lnTo>
                  <a:pt x="1239333" y="86986"/>
                </a:lnTo>
                <a:cubicBezTo>
                  <a:pt x="1243934" y="86986"/>
                  <a:pt x="1247523" y="85946"/>
                  <a:pt x="1250101" y="83864"/>
                </a:cubicBezTo>
                <a:cubicBezTo>
                  <a:pt x="1252681" y="81784"/>
                  <a:pt x="1253970" y="78936"/>
                  <a:pt x="1253970" y="75332"/>
                </a:cubicBezTo>
                <a:close/>
                <a:moveTo>
                  <a:pt x="1405383" y="55662"/>
                </a:moveTo>
                <a:cubicBezTo>
                  <a:pt x="1405383" y="72881"/>
                  <a:pt x="1400678" y="86446"/>
                  <a:pt x="1391260" y="96360"/>
                </a:cubicBezTo>
                <a:cubicBezTo>
                  <a:pt x="1381842" y="106271"/>
                  <a:pt x="1368525" y="111229"/>
                  <a:pt x="1351307" y="111229"/>
                </a:cubicBezTo>
                <a:cubicBezTo>
                  <a:pt x="1334213" y="111229"/>
                  <a:pt x="1320930" y="106271"/>
                  <a:pt x="1311451" y="96360"/>
                </a:cubicBezTo>
                <a:cubicBezTo>
                  <a:pt x="1301972" y="86446"/>
                  <a:pt x="1297231" y="72881"/>
                  <a:pt x="1297231" y="55662"/>
                </a:cubicBezTo>
                <a:cubicBezTo>
                  <a:pt x="1297231" y="38260"/>
                  <a:pt x="1301972" y="24630"/>
                  <a:pt x="1311451" y="14777"/>
                </a:cubicBezTo>
                <a:cubicBezTo>
                  <a:pt x="1320930" y="4927"/>
                  <a:pt x="1334213" y="0"/>
                  <a:pt x="1351307" y="0"/>
                </a:cubicBezTo>
                <a:cubicBezTo>
                  <a:pt x="1368464" y="0"/>
                  <a:pt x="1381762" y="4960"/>
                  <a:pt x="1391212" y="14870"/>
                </a:cubicBezTo>
                <a:cubicBezTo>
                  <a:pt x="1400663" y="24785"/>
                  <a:pt x="1405383" y="38383"/>
                  <a:pt x="1405383" y="55662"/>
                </a:cubicBezTo>
                <a:close/>
                <a:moveTo>
                  <a:pt x="1371910" y="55849"/>
                </a:moveTo>
                <a:cubicBezTo>
                  <a:pt x="1371910" y="49633"/>
                  <a:pt x="1371399" y="44458"/>
                  <a:pt x="1370373" y="40326"/>
                </a:cubicBezTo>
                <a:cubicBezTo>
                  <a:pt x="1369347" y="36193"/>
                  <a:pt x="1367932" y="32881"/>
                  <a:pt x="1366132" y="30393"/>
                </a:cubicBezTo>
                <a:cubicBezTo>
                  <a:pt x="1364202" y="27783"/>
                  <a:pt x="1362028" y="25970"/>
                  <a:pt x="1359605" y="24944"/>
                </a:cubicBezTo>
                <a:cubicBezTo>
                  <a:pt x="1357179" y="23917"/>
                  <a:pt x="1354418" y="23406"/>
                  <a:pt x="1351307" y="23406"/>
                </a:cubicBezTo>
                <a:cubicBezTo>
                  <a:pt x="1348387" y="23406"/>
                  <a:pt x="1345745" y="23857"/>
                  <a:pt x="1343383" y="24753"/>
                </a:cubicBezTo>
                <a:cubicBezTo>
                  <a:pt x="1341018" y="25656"/>
                  <a:pt x="1338844" y="27385"/>
                  <a:pt x="1336857" y="29934"/>
                </a:cubicBezTo>
                <a:cubicBezTo>
                  <a:pt x="1334996" y="32355"/>
                  <a:pt x="1333501" y="35679"/>
                  <a:pt x="1332385" y="39906"/>
                </a:cubicBezTo>
                <a:cubicBezTo>
                  <a:pt x="1331262" y="44135"/>
                  <a:pt x="1330705" y="49445"/>
                  <a:pt x="1330705" y="55849"/>
                </a:cubicBezTo>
                <a:cubicBezTo>
                  <a:pt x="1330705" y="62254"/>
                  <a:pt x="1331231" y="67426"/>
                  <a:pt x="1332289" y="71369"/>
                </a:cubicBezTo>
                <a:cubicBezTo>
                  <a:pt x="1333343" y="75318"/>
                  <a:pt x="1334712" y="78472"/>
                  <a:pt x="1336389" y="80834"/>
                </a:cubicBezTo>
                <a:cubicBezTo>
                  <a:pt x="1338128" y="83260"/>
                  <a:pt x="1340306" y="85027"/>
                  <a:pt x="1342916" y="86148"/>
                </a:cubicBezTo>
                <a:cubicBezTo>
                  <a:pt x="1345526" y="87270"/>
                  <a:pt x="1348416" y="87828"/>
                  <a:pt x="1351584" y="87828"/>
                </a:cubicBezTo>
                <a:cubicBezTo>
                  <a:pt x="1354194" y="87828"/>
                  <a:pt x="1356855" y="87270"/>
                  <a:pt x="1359558" y="86148"/>
                </a:cubicBezTo>
                <a:cubicBezTo>
                  <a:pt x="1362262" y="85027"/>
                  <a:pt x="1364422" y="83354"/>
                  <a:pt x="1366039" y="81115"/>
                </a:cubicBezTo>
                <a:cubicBezTo>
                  <a:pt x="1367968" y="78442"/>
                  <a:pt x="1369426" y="75224"/>
                  <a:pt x="1370423" y="71466"/>
                </a:cubicBezTo>
                <a:cubicBezTo>
                  <a:pt x="1371413" y="67708"/>
                  <a:pt x="1371910" y="62499"/>
                  <a:pt x="1371910" y="55849"/>
                </a:cubicBezTo>
                <a:close/>
                <a:moveTo>
                  <a:pt x="1521180" y="76358"/>
                </a:moveTo>
                <a:cubicBezTo>
                  <a:pt x="1521180" y="81395"/>
                  <a:pt x="1520183" y="85869"/>
                  <a:pt x="1518196" y="89786"/>
                </a:cubicBezTo>
                <a:cubicBezTo>
                  <a:pt x="1516205" y="93704"/>
                  <a:pt x="1513534" y="96965"/>
                  <a:pt x="1510179" y="99575"/>
                </a:cubicBezTo>
                <a:cubicBezTo>
                  <a:pt x="1505948" y="102870"/>
                  <a:pt x="1501488" y="105091"/>
                  <a:pt x="1496798" y="106239"/>
                </a:cubicBezTo>
                <a:cubicBezTo>
                  <a:pt x="1492103" y="107391"/>
                  <a:pt x="1486527" y="107966"/>
                  <a:pt x="1480060" y="107966"/>
                </a:cubicBezTo>
                <a:lnTo>
                  <a:pt x="1422723" y="107966"/>
                </a:lnTo>
                <a:lnTo>
                  <a:pt x="1422723" y="3267"/>
                </a:lnTo>
                <a:lnTo>
                  <a:pt x="1477358" y="3267"/>
                </a:lnTo>
                <a:cubicBezTo>
                  <a:pt x="1485003" y="3267"/>
                  <a:pt x="1490631" y="3512"/>
                  <a:pt x="1494238" y="4009"/>
                </a:cubicBezTo>
                <a:cubicBezTo>
                  <a:pt x="1497842" y="4507"/>
                  <a:pt x="1501380" y="5724"/>
                  <a:pt x="1504861" y="7645"/>
                </a:cubicBezTo>
                <a:cubicBezTo>
                  <a:pt x="1508526" y="9636"/>
                  <a:pt x="1511265" y="12276"/>
                  <a:pt x="1513069" y="15572"/>
                </a:cubicBezTo>
                <a:cubicBezTo>
                  <a:pt x="1514870" y="18867"/>
                  <a:pt x="1515769" y="22780"/>
                  <a:pt x="1515769" y="27320"/>
                </a:cubicBezTo>
                <a:cubicBezTo>
                  <a:pt x="1515769" y="32543"/>
                  <a:pt x="1514372" y="37078"/>
                  <a:pt x="1511575" y="40930"/>
                </a:cubicBezTo>
                <a:cubicBezTo>
                  <a:pt x="1508778" y="44786"/>
                  <a:pt x="1505265" y="47739"/>
                  <a:pt x="1501042" y="49791"/>
                </a:cubicBezTo>
                <a:lnTo>
                  <a:pt x="1501042" y="50816"/>
                </a:lnTo>
                <a:cubicBezTo>
                  <a:pt x="1506819" y="52246"/>
                  <a:pt x="1511623" y="55119"/>
                  <a:pt x="1515445" y="59438"/>
                </a:cubicBezTo>
                <a:cubicBezTo>
                  <a:pt x="1519270" y="63759"/>
                  <a:pt x="1521180" y="69400"/>
                  <a:pt x="1521180" y="76358"/>
                </a:cubicBezTo>
                <a:close/>
                <a:moveTo>
                  <a:pt x="1483233" y="34869"/>
                </a:moveTo>
                <a:cubicBezTo>
                  <a:pt x="1483233" y="30829"/>
                  <a:pt x="1482069" y="28032"/>
                  <a:pt x="1479737" y="26477"/>
                </a:cubicBezTo>
                <a:cubicBezTo>
                  <a:pt x="1477405" y="24926"/>
                  <a:pt x="1473692" y="24147"/>
                  <a:pt x="1468595" y="24147"/>
                </a:cubicBezTo>
                <a:lnTo>
                  <a:pt x="1455077" y="24147"/>
                </a:lnTo>
                <a:lnTo>
                  <a:pt x="1455077" y="45031"/>
                </a:lnTo>
                <a:lnTo>
                  <a:pt x="1469156" y="45031"/>
                </a:lnTo>
                <a:cubicBezTo>
                  <a:pt x="1473692" y="45031"/>
                  <a:pt x="1477174" y="44131"/>
                  <a:pt x="1479597" y="42331"/>
                </a:cubicBezTo>
                <a:cubicBezTo>
                  <a:pt x="1482023" y="40528"/>
                  <a:pt x="1483233" y="38044"/>
                  <a:pt x="1483233" y="34869"/>
                </a:cubicBezTo>
                <a:close/>
                <a:moveTo>
                  <a:pt x="1487895" y="75332"/>
                </a:moveTo>
                <a:cubicBezTo>
                  <a:pt x="1487895" y="70797"/>
                  <a:pt x="1486624" y="67611"/>
                  <a:pt x="1484075" y="65778"/>
                </a:cubicBezTo>
                <a:cubicBezTo>
                  <a:pt x="1481526" y="63945"/>
                  <a:pt x="1477731" y="63028"/>
                  <a:pt x="1472700" y="63028"/>
                </a:cubicBezTo>
                <a:lnTo>
                  <a:pt x="1455077" y="63028"/>
                </a:lnTo>
                <a:lnTo>
                  <a:pt x="1455077" y="86986"/>
                </a:lnTo>
                <a:lnTo>
                  <a:pt x="1473257" y="86986"/>
                </a:lnTo>
                <a:cubicBezTo>
                  <a:pt x="1477854" y="86986"/>
                  <a:pt x="1481444" y="85946"/>
                  <a:pt x="1484024" y="83864"/>
                </a:cubicBezTo>
                <a:cubicBezTo>
                  <a:pt x="1486603" y="81784"/>
                  <a:pt x="1487895" y="78936"/>
                  <a:pt x="1487895" y="75332"/>
                </a:cubicBezTo>
                <a:close/>
                <a:moveTo>
                  <a:pt x="1595747" y="80650"/>
                </a:moveTo>
                <a:lnTo>
                  <a:pt x="1595747" y="58834"/>
                </a:lnTo>
                <a:cubicBezTo>
                  <a:pt x="1590218" y="59392"/>
                  <a:pt x="1585746" y="59871"/>
                  <a:pt x="1582326" y="60274"/>
                </a:cubicBezTo>
                <a:cubicBezTo>
                  <a:pt x="1578906" y="60680"/>
                  <a:pt x="1575548" y="61473"/>
                  <a:pt x="1572254" y="62654"/>
                </a:cubicBezTo>
                <a:cubicBezTo>
                  <a:pt x="1569395" y="63647"/>
                  <a:pt x="1567174" y="65156"/>
                  <a:pt x="1565590" y="67175"/>
                </a:cubicBezTo>
                <a:cubicBezTo>
                  <a:pt x="1564006" y="69194"/>
                  <a:pt x="1563210" y="71884"/>
                  <a:pt x="1563210" y="75240"/>
                </a:cubicBezTo>
                <a:cubicBezTo>
                  <a:pt x="1563210" y="80153"/>
                  <a:pt x="1564534" y="83526"/>
                  <a:pt x="1567174" y="85355"/>
                </a:cubicBezTo>
                <a:cubicBezTo>
                  <a:pt x="1569817" y="87191"/>
                  <a:pt x="1573712" y="88108"/>
                  <a:pt x="1578874" y="88108"/>
                </a:cubicBezTo>
                <a:cubicBezTo>
                  <a:pt x="1581733" y="88108"/>
                  <a:pt x="1584652" y="87457"/>
                  <a:pt x="1587636" y="86150"/>
                </a:cubicBezTo>
                <a:cubicBezTo>
                  <a:pt x="1590620" y="84843"/>
                  <a:pt x="1593324" y="83012"/>
                  <a:pt x="1595747" y="80650"/>
                </a:cubicBezTo>
                <a:close/>
                <a:moveTo>
                  <a:pt x="1595747" y="96871"/>
                </a:moveTo>
                <a:cubicBezTo>
                  <a:pt x="1593508" y="98736"/>
                  <a:pt x="1591503" y="100413"/>
                  <a:pt x="1589735" y="101908"/>
                </a:cubicBezTo>
                <a:cubicBezTo>
                  <a:pt x="1587964" y="103398"/>
                  <a:pt x="1585587" y="104889"/>
                  <a:pt x="1582604" y="106382"/>
                </a:cubicBezTo>
                <a:cubicBezTo>
                  <a:pt x="1579681" y="107811"/>
                  <a:pt x="1576836" y="108900"/>
                  <a:pt x="1574071" y="109648"/>
                </a:cubicBezTo>
                <a:cubicBezTo>
                  <a:pt x="1571306" y="110393"/>
                  <a:pt x="1567436" y="110764"/>
                  <a:pt x="1562466" y="110764"/>
                </a:cubicBezTo>
                <a:cubicBezTo>
                  <a:pt x="1553202" y="110764"/>
                  <a:pt x="1545513" y="107657"/>
                  <a:pt x="1539392" y="101440"/>
                </a:cubicBezTo>
                <a:cubicBezTo>
                  <a:pt x="1533266" y="95227"/>
                  <a:pt x="1530205" y="87396"/>
                  <a:pt x="1530205" y="77946"/>
                </a:cubicBezTo>
                <a:cubicBezTo>
                  <a:pt x="1530205" y="70174"/>
                  <a:pt x="1531757" y="63896"/>
                  <a:pt x="1534867" y="59110"/>
                </a:cubicBezTo>
                <a:cubicBezTo>
                  <a:pt x="1537978" y="54326"/>
                  <a:pt x="1542453" y="50532"/>
                  <a:pt x="1548293" y="47739"/>
                </a:cubicBezTo>
                <a:cubicBezTo>
                  <a:pt x="1554199" y="44876"/>
                  <a:pt x="1561251" y="42889"/>
                  <a:pt x="1569456" y="41770"/>
                </a:cubicBezTo>
                <a:cubicBezTo>
                  <a:pt x="1577661" y="40654"/>
                  <a:pt x="1586484" y="39782"/>
                  <a:pt x="1595934" y="39160"/>
                </a:cubicBezTo>
                <a:lnTo>
                  <a:pt x="1595934" y="38601"/>
                </a:lnTo>
                <a:cubicBezTo>
                  <a:pt x="1595934" y="32824"/>
                  <a:pt x="1593807" y="28827"/>
                  <a:pt x="1589548" y="26621"/>
                </a:cubicBezTo>
                <a:cubicBezTo>
                  <a:pt x="1585289" y="24410"/>
                  <a:pt x="1578906" y="23309"/>
                  <a:pt x="1570390" y="23309"/>
                </a:cubicBezTo>
                <a:cubicBezTo>
                  <a:pt x="1566533" y="23309"/>
                  <a:pt x="1562030" y="24008"/>
                  <a:pt x="1556870" y="25405"/>
                </a:cubicBezTo>
                <a:cubicBezTo>
                  <a:pt x="1551712" y="26804"/>
                  <a:pt x="1546676" y="28594"/>
                  <a:pt x="1541765" y="30768"/>
                </a:cubicBezTo>
                <a:lnTo>
                  <a:pt x="1538972" y="30768"/>
                </a:lnTo>
                <a:lnTo>
                  <a:pt x="1538972" y="5504"/>
                </a:lnTo>
                <a:cubicBezTo>
                  <a:pt x="1542201" y="4568"/>
                  <a:pt x="1547421" y="3465"/>
                  <a:pt x="1554635" y="2192"/>
                </a:cubicBezTo>
                <a:cubicBezTo>
                  <a:pt x="1561842" y="917"/>
                  <a:pt x="1569115" y="283"/>
                  <a:pt x="1576451" y="283"/>
                </a:cubicBezTo>
                <a:cubicBezTo>
                  <a:pt x="1594472" y="283"/>
                  <a:pt x="1607601" y="3283"/>
                  <a:pt x="1615843" y="9276"/>
                </a:cubicBezTo>
                <a:cubicBezTo>
                  <a:pt x="1624076" y="15274"/>
                  <a:pt x="1628193" y="24426"/>
                  <a:pt x="1628193" y="36737"/>
                </a:cubicBezTo>
                <a:lnTo>
                  <a:pt x="1628193" y="107966"/>
                </a:lnTo>
                <a:lnTo>
                  <a:pt x="1595747" y="107966"/>
                </a:lnTo>
                <a:close/>
                <a:moveTo>
                  <a:pt x="1751357" y="107966"/>
                </a:moveTo>
                <a:lnTo>
                  <a:pt x="1718722" y="107966"/>
                </a:lnTo>
                <a:lnTo>
                  <a:pt x="1718722" y="63121"/>
                </a:lnTo>
                <a:lnTo>
                  <a:pt x="1684970" y="63121"/>
                </a:lnTo>
                <a:lnTo>
                  <a:pt x="1684970" y="107966"/>
                </a:lnTo>
                <a:lnTo>
                  <a:pt x="1652342" y="107966"/>
                </a:lnTo>
                <a:lnTo>
                  <a:pt x="1652342" y="3267"/>
                </a:lnTo>
                <a:lnTo>
                  <a:pt x="1684970" y="3267"/>
                </a:lnTo>
                <a:lnTo>
                  <a:pt x="1684970" y="39535"/>
                </a:lnTo>
                <a:lnTo>
                  <a:pt x="1718722" y="39535"/>
                </a:lnTo>
                <a:lnTo>
                  <a:pt x="1718722" y="3267"/>
                </a:lnTo>
                <a:lnTo>
                  <a:pt x="1751357" y="3267"/>
                </a:lnTo>
                <a:close/>
                <a:moveTo>
                  <a:pt x="1875821" y="107966"/>
                </a:moveTo>
                <a:lnTo>
                  <a:pt x="1843748" y="107966"/>
                </a:lnTo>
                <a:lnTo>
                  <a:pt x="1843748" y="44380"/>
                </a:lnTo>
                <a:lnTo>
                  <a:pt x="1803658" y="107966"/>
                </a:lnTo>
                <a:lnTo>
                  <a:pt x="1776341" y="107966"/>
                </a:lnTo>
                <a:lnTo>
                  <a:pt x="1776341" y="3267"/>
                </a:lnTo>
                <a:lnTo>
                  <a:pt x="1808410" y="3267"/>
                </a:lnTo>
                <a:lnTo>
                  <a:pt x="1808410" y="60137"/>
                </a:lnTo>
                <a:lnTo>
                  <a:pt x="1845147" y="3267"/>
                </a:lnTo>
                <a:lnTo>
                  <a:pt x="1875821" y="3267"/>
                </a:lnTo>
                <a:close/>
                <a:moveTo>
                  <a:pt x="1954416" y="110764"/>
                </a:moveTo>
                <a:cubicBezTo>
                  <a:pt x="1934650" y="110764"/>
                  <a:pt x="1919499" y="106041"/>
                  <a:pt x="1908965" y="96591"/>
                </a:cubicBezTo>
                <a:cubicBezTo>
                  <a:pt x="1898428" y="87141"/>
                  <a:pt x="1893161" y="73687"/>
                  <a:pt x="1893161" y="56224"/>
                </a:cubicBezTo>
                <a:cubicBezTo>
                  <a:pt x="1893161" y="39131"/>
                  <a:pt x="1898072" y="25487"/>
                  <a:pt x="1907892" y="15292"/>
                </a:cubicBezTo>
                <a:cubicBezTo>
                  <a:pt x="1917710" y="5096"/>
                  <a:pt x="1931447" y="0"/>
                  <a:pt x="1949098" y="0"/>
                </a:cubicBezTo>
                <a:cubicBezTo>
                  <a:pt x="1965136" y="0"/>
                  <a:pt x="1977196" y="4323"/>
                  <a:pt x="1985274" y="12962"/>
                </a:cubicBezTo>
                <a:cubicBezTo>
                  <a:pt x="1993356" y="21602"/>
                  <a:pt x="1997395" y="33972"/>
                  <a:pt x="1997395" y="50068"/>
                </a:cubicBezTo>
                <a:lnTo>
                  <a:pt x="1997395" y="61818"/>
                </a:lnTo>
                <a:lnTo>
                  <a:pt x="1925885" y="61818"/>
                </a:lnTo>
                <a:cubicBezTo>
                  <a:pt x="1926195" y="66663"/>
                  <a:pt x="1927221" y="70717"/>
                  <a:pt x="1928964" y="73978"/>
                </a:cubicBezTo>
                <a:cubicBezTo>
                  <a:pt x="1930703" y="77245"/>
                  <a:pt x="1933002" y="79839"/>
                  <a:pt x="1935861" y="81766"/>
                </a:cubicBezTo>
                <a:cubicBezTo>
                  <a:pt x="1938654" y="83695"/>
                  <a:pt x="1941920" y="85078"/>
                  <a:pt x="1945653" y="85916"/>
                </a:cubicBezTo>
                <a:cubicBezTo>
                  <a:pt x="1949379" y="86756"/>
                  <a:pt x="1953451" y="87176"/>
                  <a:pt x="1957864" y="87176"/>
                </a:cubicBezTo>
                <a:cubicBezTo>
                  <a:pt x="1961655" y="87176"/>
                  <a:pt x="1965389" y="86756"/>
                  <a:pt x="1969052" y="85916"/>
                </a:cubicBezTo>
                <a:cubicBezTo>
                  <a:pt x="1972718" y="85078"/>
                  <a:pt x="1976077" y="83976"/>
                  <a:pt x="1979122" y="82608"/>
                </a:cubicBezTo>
                <a:cubicBezTo>
                  <a:pt x="1981793" y="81424"/>
                  <a:pt x="1984266" y="80153"/>
                  <a:pt x="1986534" y="78785"/>
                </a:cubicBezTo>
                <a:cubicBezTo>
                  <a:pt x="1988802" y="77414"/>
                  <a:pt x="1990649" y="76203"/>
                  <a:pt x="1992079" y="75149"/>
                </a:cubicBezTo>
                <a:lnTo>
                  <a:pt x="1995530" y="75149"/>
                </a:lnTo>
                <a:lnTo>
                  <a:pt x="1995530" y="102091"/>
                </a:lnTo>
                <a:cubicBezTo>
                  <a:pt x="1992860" y="103150"/>
                  <a:pt x="1990419" y="104129"/>
                  <a:pt x="1988211" y="105029"/>
                </a:cubicBezTo>
                <a:cubicBezTo>
                  <a:pt x="1986005" y="105933"/>
                  <a:pt x="1982975" y="106847"/>
                  <a:pt x="1979122" y="107783"/>
                </a:cubicBezTo>
                <a:cubicBezTo>
                  <a:pt x="1975579" y="108712"/>
                  <a:pt x="1971925" y="109443"/>
                  <a:pt x="1968167" y="109971"/>
                </a:cubicBezTo>
                <a:cubicBezTo>
                  <a:pt x="1964409" y="110501"/>
                  <a:pt x="1959822" y="110764"/>
                  <a:pt x="1954416" y="110764"/>
                </a:cubicBezTo>
                <a:close/>
                <a:moveTo>
                  <a:pt x="1965230" y="42145"/>
                </a:moveTo>
                <a:cubicBezTo>
                  <a:pt x="1965042" y="35243"/>
                  <a:pt x="1963444" y="29991"/>
                  <a:pt x="1960430" y="26384"/>
                </a:cubicBezTo>
                <a:cubicBezTo>
                  <a:pt x="1957414" y="22780"/>
                  <a:pt x="1952799" y="20980"/>
                  <a:pt x="1946581" y="20980"/>
                </a:cubicBezTo>
                <a:cubicBezTo>
                  <a:pt x="1940245" y="20980"/>
                  <a:pt x="1935284" y="22877"/>
                  <a:pt x="1931713" y="26668"/>
                </a:cubicBezTo>
                <a:cubicBezTo>
                  <a:pt x="1928138" y="30455"/>
                  <a:pt x="1926166" y="35618"/>
                  <a:pt x="1925791" y="4214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7708122" y="5691505"/>
            <a:ext cx="2052771" cy="133883"/>
          </a:xfrm>
          <a:custGeom>
            <a:avLst/>
            <a:gdLst/>
            <a:ahLst/>
            <a:cxnLst/>
            <a:rect l="l" t="t" r="r" b="b"/>
            <a:pathLst>
              <a:path w="2052771" h="133883">
                <a:moveTo>
                  <a:pt x="97524" y="26017"/>
                </a:moveTo>
                <a:lnTo>
                  <a:pt x="65077" y="26017"/>
                </a:lnTo>
                <a:lnTo>
                  <a:pt x="65077" y="107966"/>
                </a:lnTo>
                <a:lnTo>
                  <a:pt x="32446" y="107966"/>
                </a:lnTo>
                <a:lnTo>
                  <a:pt x="32446" y="26017"/>
                </a:lnTo>
                <a:lnTo>
                  <a:pt x="0" y="26017"/>
                </a:lnTo>
                <a:lnTo>
                  <a:pt x="0" y="3267"/>
                </a:lnTo>
                <a:lnTo>
                  <a:pt x="97524" y="3267"/>
                </a:lnTo>
                <a:close/>
                <a:moveTo>
                  <a:pt x="164559" y="110764"/>
                </a:moveTo>
                <a:cubicBezTo>
                  <a:pt x="144796" y="110764"/>
                  <a:pt x="129644" y="106041"/>
                  <a:pt x="119106" y="96591"/>
                </a:cubicBezTo>
                <a:cubicBezTo>
                  <a:pt x="108571" y="87141"/>
                  <a:pt x="103305" y="73687"/>
                  <a:pt x="103305" y="56224"/>
                </a:cubicBezTo>
                <a:cubicBezTo>
                  <a:pt x="103305" y="39131"/>
                  <a:pt x="108216" y="25487"/>
                  <a:pt x="118036" y="15292"/>
                </a:cubicBezTo>
                <a:cubicBezTo>
                  <a:pt x="127854" y="5096"/>
                  <a:pt x="141592" y="0"/>
                  <a:pt x="159242" y="0"/>
                </a:cubicBezTo>
                <a:cubicBezTo>
                  <a:pt x="175280" y="0"/>
                  <a:pt x="187341" y="4323"/>
                  <a:pt x="195418" y="12962"/>
                </a:cubicBezTo>
                <a:cubicBezTo>
                  <a:pt x="203500" y="21602"/>
                  <a:pt x="207540" y="33972"/>
                  <a:pt x="207540" y="50068"/>
                </a:cubicBezTo>
                <a:lnTo>
                  <a:pt x="207540" y="61818"/>
                </a:lnTo>
                <a:lnTo>
                  <a:pt x="136029" y="61818"/>
                </a:lnTo>
                <a:cubicBezTo>
                  <a:pt x="136338" y="66663"/>
                  <a:pt x="137365" y="70717"/>
                  <a:pt x="139107" y="73978"/>
                </a:cubicBezTo>
                <a:cubicBezTo>
                  <a:pt x="140846" y="77245"/>
                  <a:pt x="143146" y="79839"/>
                  <a:pt x="146005" y="81766"/>
                </a:cubicBezTo>
                <a:cubicBezTo>
                  <a:pt x="148799" y="83695"/>
                  <a:pt x="152064" y="85078"/>
                  <a:pt x="155796" y="85916"/>
                </a:cubicBezTo>
                <a:cubicBezTo>
                  <a:pt x="159522" y="86756"/>
                  <a:pt x="163594" y="87176"/>
                  <a:pt x="168008" y="87176"/>
                </a:cubicBezTo>
                <a:cubicBezTo>
                  <a:pt x="171798" y="87176"/>
                  <a:pt x="175532" y="86756"/>
                  <a:pt x="179198" y="85916"/>
                </a:cubicBezTo>
                <a:cubicBezTo>
                  <a:pt x="182861" y="85078"/>
                  <a:pt x="186221" y="83976"/>
                  <a:pt x="189266" y="82608"/>
                </a:cubicBezTo>
                <a:cubicBezTo>
                  <a:pt x="191937" y="81424"/>
                  <a:pt x="194411" y="80153"/>
                  <a:pt x="196679" y="78785"/>
                </a:cubicBezTo>
                <a:cubicBezTo>
                  <a:pt x="198946" y="77414"/>
                  <a:pt x="200794" y="76203"/>
                  <a:pt x="202223" y="75149"/>
                </a:cubicBezTo>
                <a:lnTo>
                  <a:pt x="205675" y="75149"/>
                </a:lnTo>
                <a:lnTo>
                  <a:pt x="205675" y="102091"/>
                </a:lnTo>
                <a:cubicBezTo>
                  <a:pt x="203003" y="103150"/>
                  <a:pt x="200562" y="104129"/>
                  <a:pt x="198356" y="105029"/>
                </a:cubicBezTo>
                <a:cubicBezTo>
                  <a:pt x="196150" y="105933"/>
                  <a:pt x="193118" y="106847"/>
                  <a:pt x="189266" y="107783"/>
                </a:cubicBezTo>
                <a:cubicBezTo>
                  <a:pt x="185724" y="108712"/>
                  <a:pt x="182071" y="109443"/>
                  <a:pt x="178311" y="109971"/>
                </a:cubicBezTo>
                <a:cubicBezTo>
                  <a:pt x="174553" y="110501"/>
                  <a:pt x="169967" y="110764"/>
                  <a:pt x="164559" y="110764"/>
                </a:cubicBezTo>
                <a:close/>
                <a:moveTo>
                  <a:pt x="175373" y="42145"/>
                </a:moveTo>
                <a:cubicBezTo>
                  <a:pt x="175186" y="35243"/>
                  <a:pt x="173588" y="29991"/>
                  <a:pt x="170572" y="26384"/>
                </a:cubicBezTo>
                <a:cubicBezTo>
                  <a:pt x="167558" y="22780"/>
                  <a:pt x="162943" y="20980"/>
                  <a:pt x="156726" y="20980"/>
                </a:cubicBezTo>
                <a:cubicBezTo>
                  <a:pt x="150386" y="20980"/>
                  <a:pt x="145429" y="22877"/>
                  <a:pt x="141858" y="26668"/>
                </a:cubicBezTo>
                <a:cubicBezTo>
                  <a:pt x="138283" y="30455"/>
                  <a:pt x="136310" y="35618"/>
                  <a:pt x="135936" y="42145"/>
                </a:cubicBezTo>
                <a:close/>
                <a:moveTo>
                  <a:pt x="322776" y="107966"/>
                </a:moveTo>
                <a:lnTo>
                  <a:pt x="290142" y="107966"/>
                </a:lnTo>
                <a:lnTo>
                  <a:pt x="290142" y="26390"/>
                </a:lnTo>
                <a:lnTo>
                  <a:pt x="256950" y="26390"/>
                </a:lnTo>
                <a:lnTo>
                  <a:pt x="256950" y="107966"/>
                </a:lnTo>
                <a:lnTo>
                  <a:pt x="224319" y="107966"/>
                </a:lnTo>
                <a:lnTo>
                  <a:pt x="224319" y="3267"/>
                </a:lnTo>
                <a:lnTo>
                  <a:pt x="322776" y="3267"/>
                </a:lnTo>
                <a:close/>
                <a:moveTo>
                  <a:pt x="447613" y="107966"/>
                </a:moveTo>
                <a:lnTo>
                  <a:pt x="414983" y="107966"/>
                </a:lnTo>
                <a:lnTo>
                  <a:pt x="414983" y="26294"/>
                </a:lnTo>
                <a:lnTo>
                  <a:pt x="389343" y="26294"/>
                </a:lnTo>
                <a:cubicBezTo>
                  <a:pt x="389152" y="30768"/>
                  <a:pt x="389015" y="34376"/>
                  <a:pt x="388923" y="37112"/>
                </a:cubicBezTo>
                <a:cubicBezTo>
                  <a:pt x="388828" y="39843"/>
                  <a:pt x="388721" y="42918"/>
                  <a:pt x="388597" y="46338"/>
                </a:cubicBezTo>
                <a:cubicBezTo>
                  <a:pt x="388162" y="56346"/>
                  <a:pt x="387324" y="64504"/>
                  <a:pt x="386082" y="70811"/>
                </a:cubicBezTo>
                <a:cubicBezTo>
                  <a:pt x="384836" y="77122"/>
                  <a:pt x="383252" y="82296"/>
                  <a:pt x="381323" y="86334"/>
                </a:cubicBezTo>
                <a:cubicBezTo>
                  <a:pt x="379462" y="90377"/>
                  <a:pt x="377550" y="93530"/>
                  <a:pt x="375591" y="95798"/>
                </a:cubicBezTo>
                <a:cubicBezTo>
                  <a:pt x="373633" y="98070"/>
                  <a:pt x="371505" y="100197"/>
                  <a:pt x="369201" y="102189"/>
                </a:cubicBezTo>
                <a:cubicBezTo>
                  <a:pt x="367031" y="104049"/>
                  <a:pt x="363952" y="105587"/>
                  <a:pt x="359974" y="106800"/>
                </a:cubicBezTo>
                <a:cubicBezTo>
                  <a:pt x="355996" y="108013"/>
                  <a:pt x="352361" y="108618"/>
                  <a:pt x="349063" y="108618"/>
                </a:cubicBezTo>
                <a:cubicBezTo>
                  <a:pt x="346270" y="108618"/>
                  <a:pt x="343486" y="108510"/>
                  <a:pt x="340721" y="108294"/>
                </a:cubicBezTo>
                <a:cubicBezTo>
                  <a:pt x="337956" y="108074"/>
                  <a:pt x="336294" y="107966"/>
                  <a:pt x="335732" y="107966"/>
                </a:cubicBezTo>
                <a:lnTo>
                  <a:pt x="335732" y="81489"/>
                </a:lnTo>
                <a:lnTo>
                  <a:pt x="336665" y="81489"/>
                </a:lnTo>
                <a:cubicBezTo>
                  <a:pt x="336916" y="81489"/>
                  <a:pt x="337338" y="81521"/>
                  <a:pt x="337928" y="81582"/>
                </a:cubicBezTo>
                <a:cubicBezTo>
                  <a:pt x="338515" y="81643"/>
                  <a:pt x="339090" y="81676"/>
                  <a:pt x="339649" y="81676"/>
                </a:cubicBezTo>
                <a:cubicBezTo>
                  <a:pt x="341143" y="81676"/>
                  <a:pt x="342695" y="81507"/>
                  <a:pt x="344312" y="81161"/>
                </a:cubicBezTo>
                <a:cubicBezTo>
                  <a:pt x="345927" y="80819"/>
                  <a:pt x="347263" y="80120"/>
                  <a:pt x="348321" y="79066"/>
                </a:cubicBezTo>
                <a:cubicBezTo>
                  <a:pt x="352608" y="74714"/>
                  <a:pt x="355359" y="68903"/>
                  <a:pt x="356572" y="61628"/>
                </a:cubicBezTo>
                <a:cubicBezTo>
                  <a:pt x="357786" y="54359"/>
                  <a:pt x="358606" y="46216"/>
                  <a:pt x="359042" y="37202"/>
                </a:cubicBezTo>
                <a:cubicBezTo>
                  <a:pt x="359291" y="32291"/>
                  <a:pt x="359539" y="26804"/>
                  <a:pt x="359788" y="20746"/>
                </a:cubicBezTo>
                <a:cubicBezTo>
                  <a:pt x="360036" y="14683"/>
                  <a:pt x="360219" y="8859"/>
                  <a:pt x="360349" y="3267"/>
                </a:cubicBezTo>
                <a:lnTo>
                  <a:pt x="447613" y="3267"/>
                </a:lnTo>
                <a:close/>
                <a:moveTo>
                  <a:pt x="572343" y="55662"/>
                </a:moveTo>
                <a:cubicBezTo>
                  <a:pt x="572343" y="72881"/>
                  <a:pt x="567637" y="86446"/>
                  <a:pt x="558219" y="96360"/>
                </a:cubicBezTo>
                <a:cubicBezTo>
                  <a:pt x="548802" y="106271"/>
                  <a:pt x="535486" y="111229"/>
                  <a:pt x="518266" y="111229"/>
                </a:cubicBezTo>
                <a:cubicBezTo>
                  <a:pt x="501174" y="111229"/>
                  <a:pt x="487890" y="106271"/>
                  <a:pt x="478411" y="96360"/>
                </a:cubicBezTo>
                <a:cubicBezTo>
                  <a:pt x="468933" y="86446"/>
                  <a:pt x="464191" y="72881"/>
                  <a:pt x="464191" y="55662"/>
                </a:cubicBezTo>
                <a:cubicBezTo>
                  <a:pt x="464191" y="38260"/>
                  <a:pt x="468933" y="24630"/>
                  <a:pt x="478411" y="14777"/>
                </a:cubicBezTo>
                <a:cubicBezTo>
                  <a:pt x="487890" y="4927"/>
                  <a:pt x="501174" y="0"/>
                  <a:pt x="518266" y="0"/>
                </a:cubicBezTo>
                <a:cubicBezTo>
                  <a:pt x="535423" y="0"/>
                  <a:pt x="548723" y="4960"/>
                  <a:pt x="558173" y="14870"/>
                </a:cubicBezTo>
                <a:cubicBezTo>
                  <a:pt x="567622" y="24785"/>
                  <a:pt x="572343" y="38383"/>
                  <a:pt x="572343" y="55662"/>
                </a:cubicBezTo>
                <a:close/>
                <a:moveTo>
                  <a:pt x="538869" y="55849"/>
                </a:moveTo>
                <a:cubicBezTo>
                  <a:pt x="538869" y="49633"/>
                  <a:pt x="538359" y="44458"/>
                  <a:pt x="537333" y="40326"/>
                </a:cubicBezTo>
                <a:cubicBezTo>
                  <a:pt x="536306" y="36193"/>
                  <a:pt x="534892" y="32881"/>
                  <a:pt x="533092" y="30393"/>
                </a:cubicBezTo>
                <a:cubicBezTo>
                  <a:pt x="531162" y="27783"/>
                  <a:pt x="528987" y="25970"/>
                  <a:pt x="526564" y="24944"/>
                </a:cubicBezTo>
                <a:cubicBezTo>
                  <a:pt x="524138" y="23917"/>
                  <a:pt x="521378" y="23406"/>
                  <a:pt x="518266" y="23406"/>
                </a:cubicBezTo>
                <a:cubicBezTo>
                  <a:pt x="515347" y="23406"/>
                  <a:pt x="512705" y="23857"/>
                  <a:pt x="510343" y="24753"/>
                </a:cubicBezTo>
                <a:cubicBezTo>
                  <a:pt x="507978" y="25656"/>
                  <a:pt x="505804" y="27385"/>
                  <a:pt x="503816" y="29934"/>
                </a:cubicBezTo>
                <a:cubicBezTo>
                  <a:pt x="501956" y="32355"/>
                  <a:pt x="500460" y="35679"/>
                  <a:pt x="499346" y="39906"/>
                </a:cubicBezTo>
                <a:cubicBezTo>
                  <a:pt x="498222" y="44135"/>
                  <a:pt x="497664" y="49445"/>
                  <a:pt x="497664" y="55849"/>
                </a:cubicBezTo>
                <a:cubicBezTo>
                  <a:pt x="497664" y="62254"/>
                  <a:pt x="498190" y="67426"/>
                  <a:pt x="499247" y="71369"/>
                </a:cubicBezTo>
                <a:cubicBezTo>
                  <a:pt x="500303" y="75318"/>
                  <a:pt x="501671" y="78472"/>
                  <a:pt x="503349" y="80834"/>
                </a:cubicBezTo>
                <a:cubicBezTo>
                  <a:pt x="505087" y="83260"/>
                  <a:pt x="507265" y="85027"/>
                  <a:pt x="509875" y="86148"/>
                </a:cubicBezTo>
                <a:cubicBezTo>
                  <a:pt x="512485" y="87270"/>
                  <a:pt x="515375" y="87828"/>
                  <a:pt x="518548" y="87828"/>
                </a:cubicBezTo>
                <a:cubicBezTo>
                  <a:pt x="521154" y="87828"/>
                  <a:pt x="523815" y="87270"/>
                  <a:pt x="526519" y="86148"/>
                </a:cubicBezTo>
                <a:cubicBezTo>
                  <a:pt x="529221" y="85027"/>
                  <a:pt x="531381" y="83354"/>
                  <a:pt x="532998" y="81115"/>
                </a:cubicBezTo>
                <a:cubicBezTo>
                  <a:pt x="534927" y="78442"/>
                  <a:pt x="536385" y="75224"/>
                  <a:pt x="537382" y="71466"/>
                </a:cubicBezTo>
                <a:cubicBezTo>
                  <a:pt x="538373" y="67708"/>
                  <a:pt x="538869" y="62499"/>
                  <a:pt x="538869" y="55849"/>
                </a:cubicBezTo>
                <a:close/>
                <a:moveTo>
                  <a:pt x="689166" y="107966"/>
                </a:moveTo>
                <a:lnTo>
                  <a:pt x="657090" y="107966"/>
                </a:lnTo>
                <a:lnTo>
                  <a:pt x="657090" y="44380"/>
                </a:lnTo>
                <a:lnTo>
                  <a:pt x="617000" y="107966"/>
                </a:lnTo>
                <a:lnTo>
                  <a:pt x="589683" y="107966"/>
                </a:lnTo>
                <a:lnTo>
                  <a:pt x="589683" y="3267"/>
                </a:lnTo>
                <a:lnTo>
                  <a:pt x="621755" y="3267"/>
                </a:lnTo>
                <a:lnTo>
                  <a:pt x="621755" y="60137"/>
                </a:lnTo>
                <a:lnTo>
                  <a:pt x="658490" y="3267"/>
                </a:lnTo>
                <a:lnTo>
                  <a:pt x="689166" y="3267"/>
                </a:lnTo>
                <a:close/>
                <a:moveTo>
                  <a:pt x="796569" y="78317"/>
                </a:moveTo>
                <a:cubicBezTo>
                  <a:pt x="796569" y="84347"/>
                  <a:pt x="795182" y="89474"/>
                  <a:pt x="792421" y="93700"/>
                </a:cubicBezTo>
                <a:cubicBezTo>
                  <a:pt x="789652" y="97927"/>
                  <a:pt x="785938" y="101318"/>
                  <a:pt x="781279" y="103867"/>
                </a:cubicBezTo>
                <a:cubicBezTo>
                  <a:pt x="776804" y="106288"/>
                  <a:pt x="771623" y="108060"/>
                  <a:pt x="765752" y="109180"/>
                </a:cubicBezTo>
                <a:cubicBezTo>
                  <a:pt x="759877" y="110299"/>
                  <a:pt x="753589" y="110858"/>
                  <a:pt x="746874" y="110858"/>
                </a:cubicBezTo>
                <a:cubicBezTo>
                  <a:pt x="738299" y="110858"/>
                  <a:pt x="730556" y="110048"/>
                  <a:pt x="723661" y="108435"/>
                </a:cubicBezTo>
                <a:cubicBezTo>
                  <a:pt x="716760" y="106818"/>
                  <a:pt x="710327" y="104921"/>
                  <a:pt x="704358" y="102746"/>
                </a:cubicBezTo>
                <a:lnTo>
                  <a:pt x="704358" y="77571"/>
                </a:lnTo>
                <a:lnTo>
                  <a:pt x="707807" y="77571"/>
                </a:lnTo>
                <a:cubicBezTo>
                  <a:pt x="712468" y="80308"/>
                  <a:pt x="717646" y="82637"/>
                  <a:pt x="723333" y="84563"/>
                </a:cubicBezTo>
                <a:cubicBezTo>
                  <a:pt x="729017" y="86489"/>
                  <a:pt x="734818" y="87454"/>
                  <a:pt x="740718" y="87454"/>
                </a:cubicBezTo>
                <a:cubicBezTo>
                  <a:pt x="742896" y="87454"/>
                  <a:pt x="745539" y="87299"/>
                  <a:pt x="748646" y="86986"/>
                </a:cubicBezTo>
                <a:cubicBezTo>
                  <a:pt x="751752" y="86680"/>
                  <a:pt x="754179" y="86150"/>
                  <a:pt x="755917" y="85402"/>
                </a:cubicBezTo>
                <a:cubicBezTo>
                  <a:pt x="758588" y="84347"/>
                  <a:pt x="760486" y="83055"/>
                  <a:pt x="761606" y="81532"/>
                </a:cubicBezTo>
                <a:cubicBezTo>
                  <a:pt x="762725" y="80010"/>
                  <a:pt x="763282" y="78069"/>
                  <a:pt x="763282" y="75707"/>
                </a:cubicBezTo>
                <a:cubicBezTo>
                  <a:pt x="763282" y="73097"/>
                  <a:pt x="762664" y="71027"/>
                  <a:pt x="761421" y="69504"/>
                </a:cubicBezTo>
                <a:cubicBezTo>
                  <a:pt x="760176" y="67981"/>
                  <a:pt x="758467" y="66847"/>
                  <a:pt x="756288" y="66106"/>
                </a:cubicBezTo>
                <a:cubicBezTo>
                  <a:pt x="754114" y="65360"/>
                  <a:pt x="751597" y="64911"/>
                  <a:pt x="748742" y="64752"/>
                </a:cubicBezTo>
                <a:cubicBezTo>
                  <a:pt x="745881" y="64597"/>
                  <a:pt x="742775" y="64518"/>
                  <a:pt x="739415" y="64518"/>
                </a:cubicBezTo>
                <a:lnTo>
                  <a:pt x="727204" y="64518"/>
                </a:lnTo>
                <a:lnTo>
                  <a:pt x="727204" y="43638"/>
                </a:lnTo>
                <a:lnTo>
                  <a:pt x="736525" y="43638"/>
                </a:lnTo>
                <a:cubicBezTo>
                  <a:pt x="738890" y="43638"/>
                  <a:pt x="741744" y="43591"/>
                  <a:pt x="745103" y="43495"/>
                </a:cubicBezTo>
                <a:cubicBezTo>
                  <a:pt x="748461" y="43401"/>
                  <a:pt x="751134" y="43073"/>
                  <a:pt x="753120" y="42515"/>
                </a:cubicBezTo>
                <a:cubicBezTo>
                  <a:pt x="755668" y="41831"/>
                  <a:pt x="757660" y="40852"/>
                  <a:pt x="759088" y="39578"/>
                </a:cubicBezTo>
                <a:cubicBezTo>
                  <a:pt x="760518" y="38307"/>
                  <a:pt x="761231" y="36270"/>
                  <a:pt x="761231" y="33476"/>
                </a:cubicBezTo>
                <a:cubicBezTo>
                  <a:pt x="761231" y="31484"/>
                  <a:pt x="760627" y="29854"/>
                  <a:pt x="759416" y="28580"/>
                </a:cubicBezTo>
                <a:cubicBezTo>
                  <a:pt x="758203" y="27301"/>
                  <a:pt x="756601" y="26294"/>
                  <a:pt x="754614" y="25548"/>
                </a:cubicBezTo>
                <a:cubicBezTo>
                  <a:pt x="752937" y="24928"/>
                  <a:pt x="750979" y="24461"/>
                  <a:pt x="748742" y="24147"/>
                </a:cubicBezTo>
                <a:cubicBezTo>
                  <a:pt x="746503" y="23839"/>
                  <a:pt x="744138" y="23684"/>
                  <a:pt x="741651" y="23684"/>
                </a:cubicBezTo>
                <a:cubicBezTo>
                  <a:pt x="737114" y="23684"/>
                  <a:pt x="732269" y="24426"/>
                  <a:pt x="727110" y="25919"/>
                </a:cubicBezTo>
                <a:cubicBezTo>
                  <a:pt x="721947" y="27410"/>
                  <a:pt x="717258" y="29278"/>
                  <a:pt x="713031" y="31517"/>
                </a:cubicBezTo>
                <a:lnTo>
                  <a:pt x="709581" y="31517"/>
                </a:lnTo>
                <a:lnTo>
                  <a:pt x="709581" y="6717"/>
                </a:lnTo>
                <a:cubicBezTo>
                  <a:pt x="713124" y="5594"/>
                  <a:pt x="718607" y="4240"/>
                  <a:pt x="726033" y="2655"/>
                </a:cubicBezTo>
                <a:cubicBezTo>
                  <a:pt x="733464" y="1072"/>
                  <a:pt x="740689" y="283"/>
                  <a:pt x="747713" y="283"/>
                </a:cubicBezTo>
                <a:cubicBezTo>
                  <a:pt x="753991" y="283"/>
                  <a:pt x="759770" y="748"/>
                  <a:pt x="765058" y="1676"/>
                </a:cubicBezTo>
                <a:cubicBezTo>
                  <a:pt x="770338" y="2609"/>
                  <a:pt x="775311" y="4258"/>
                  <a:pt x="779972" y="6619"/>
                </a:cubicBezTo>
                <a:cubicBezTo>
                  <a:pt x="784325" y="8859"/>
                  <a:pt x="787835" y="11844"/>
                  <a:pt x="790506" y="15572"/>
                </a:cubicBezTo>
                <a:cubicBezTo>
                  <a:pt x="793181" y="19299"/>
                  <a:pt x="794516" y="23867"/>
                  <a:pt x="794516" y="29278"/>
                </a:cubicBezTo>
                <a:cubicBezTo>
                  <a:pt x="794516" y="34808"/>
                  <a:pt x="792749" y="39782"/>
                  <a:pt x="789203" y="44196"/>
                </a:cubicBezTo>
                <a:cubicBezTo>
                  <a:pt x="785661" y="48610"/>
                  <a:pt x="781340" y="51591"/>
                  <a:pt x="776242" y="53143"/>
                </a:cubicBezTo>
                <a:lnTo>
                  <a:pt x="776242" y="53985"/>
                </a:lnTo>
                <a:cubicBezTo>
                  <a:pt x="782708" y="55784"/>
                  <a:pt x="787712" y="58783"/>
                  <a:pt x="791255" y="62978"/>
                </a:cubicBezTo>
                <a:cubicBezTo>
                  <a:pt x="794797" y="67175"/>
                  <a:pt x="796569" y="72287"/>
                  <a:pt x="796569" y="78317"/>
                </a:cubicBezTo>
                <a:close/>
                <a:moveTo>
                  <a:pt x="914790" y="55662"/>
                </a:moveTo>
                <a:cubicBezTo>
                  <a:pt x="914790" y="72881"/>
                  <a:pt x="910080" y="86446"/>
                  <a:pt x="900662" y="96360"/>
                </a:cubicBezTo>
                <a:cubicBezTo>
                  <a:pt x="891245" y="106271"/>
                  <a:pt x="877929" y="111229"/>
                  <a:pt x="860713" y="111229"/>
                </a:cubicBezTo>
                <a:cubicBezTo>
                  <a:pt x="843620" y="111229"/>
                  <a:pt x="830333" y="106271"/>
                  <a:pt x="820854" y="96360"/>
                </a:cubicBezTo>
                <a:cubicBezTo>
                  <a:pt x="811376" y="86446"/>
                  <a:pt x="806637" y="72881"/>
                  <a:pt x="806637" y="55662"/>
                </a:cubicBezTo>
                <a:cubicBezTo>
                  <a:pt x="806637" y="38260"/>
                  <a:pt x="811376" y="24630"/>
                  <a:pt x="820854" y="14777"/>
                </a:cubicBezTo>
                <a:cubicBezTo>
                  <a:pt x="830333" y="4927"/>
                  <a:pt x="843620" y="0"/>
                  <a:pt x="860713" y="0"/>
                </a:cubicBezTo>
                <a:cubicBezTo>
                  <a:pt x="877866" y="0"/>
                  <a:pt x="891169" y="4960"/>
                  <a:pt x="900616" y="14870"/>
                </a:cubicBezTo>
                <a:cubicBezTo>
                  <a:pt x="910065" y="24785"/>
                  <a:pt x="914790" y="38383"/>
                  <a:pt x="914790" y="55662"/>
                </a:cubicBezTo>
                <a:close/>
                <a:moveTo>
                  <a:pt x="881316" y="55849"/>
                </a:moveTo>
                <a:cubicBezTo>
                  <a:pt x="881316" y="49633"/>
                  <a:pt x="880802" y="44458"/>
                  <a:pt x="879776" y="40326"/>
                </a:cubicBezTo>
                <a:cubicBezTo>
                  <a:pt x="878749" y="36193"/>
                  <a:pt x="877335" y="32881"/>
                  <a:pt x="875535" y="30393"/>
                </a:cubicBezTo>
                <a:cubicBezTo>
                  <a:pt x="873608" y="27783"/>
                  <a:pt x="871434" y="25970"/>
                  <a:pt x="869007" y="24944"/>
                </a:cubicBezTo>
                <a:cubicBezTo>
                  <a:pt x="866586" y="23917"/>
                  <a:pt x="863821" y="23406"/>
                  <a:pt x="860713" y="23406"/>
                </a:cubicBezTo>
                <a:cubicBezTo>
                  <a:pt x="857791" y="23406"/>
                  <a:pt x="855151" y="23857"/>
                  <a:pt x="852786" y="24753"/>
                </a:cubicBezTo>
                <a:cubicBezTo>
                  <a:pt x="850425" y="25656"/>
                  <a:pt x="848250" y="27385"/>
                  <a:pt x="846259" y="29934"/>
                </a:cubicBezTo>
                <a:cubicBezTo>
                  <a:pt x="844399" y="32355"/>
                  <a:pt x="842907" y="35679"/>
                  <a:pt x="841789" y="39906"/>
                </a:cubicBezTo>
                <a:cubicBezTo>
                  <a:pt x="840665" y="44135"/>
                  <a:pt x="840107" y="49445"/>
                  <a:pt x="840107" y="55849"/>
                </a:cubicBezTo>
                <a:cubicBezTo>
                  <a:pt x="840107" y="62254"/>
                  <a:pt x="840637" y="67426"/>
                  <a:pt x="841691" y="71369"/>
                </a:cubicBezTo>
                <a:cubicBezTo>
                  <a:pt x="842748" y="75318"/>
                  <a:pt x="844118" y="78472"/>
                  <a:pt x="845795" y="80834"/>
                </a:cubicBezTo>
                <a:cubicBezTo>
                  <a:pt x="847534" y="83260"/>
                  <a:pt x="849712" y="85027"/>
                  <a:pt x="852322" y="86148"/>
                </a:cubicBezTo>
                <a:cubicBezTo>
                  <a:pt x="854932" y="87270"/>
                  <a:pt x="857823" y="87828"/>
                  <a:pt x="860991" y="87828"/>
                </a:cubicBezTo>
                <a:cubicBezTo>
                  <a:pt x="863601" y="87828"/>
                  <a:pt x="866262" y="87270"/>
                  <a:pt x="868961" y="86148"/>
                </a:cubicBezTo>
                <a:cubicBezTo>
                  <a:pt x="871664" y="85027"/>
                  <a:pt x="873828" y="83354"/>
                  <a:pt x="875445" y="81115"/>
                </a:cubicBezTo>
                <a:cubicBezTo>
                  <a:pt x="877370" y="78442"/>
                  <a:pt x="878832" y="75224"/>
                  <a:pt x="879825" y="71466"/>
                </a:cubicBezTo>
                <a:cubicBezTo>
                  <a:pt x="880816" y="67708"/>
                  <a:pt x="881316" y="62499"/>
                  <a:pt x="881316" y="55849"/>
                </a:cubicBezTo>
                <a:close/>
                <a:moveTo>
                  <a:pt x="1031980" y="107966"/>
                </a:moveTo>
                <a:lnTo>
                  <a:pt x="999350" y="107966"/>
                </a:lnTo>
                <a:lnTo>
                  <a:pt x="999350" y="26294"/>
                </a:lnTo>
                <a:lnTo>
                  <a:pt x="973710" y="26294"/>
                </a:lnTo>
                <a:cubicBezTo>
                  <a:pt x="973519" y="30768"/>
                  <a:pt x="973382" y="34376"/>
                  <a:pt x="973289" y="37112"/>
                </a:cubicBezTo>
                <a:cubicBezTo>
                  <a:pt x="973195" y="39843"/>
                  <a:pt x="973088" y="42918"/>
                  <a:pt x="972964" y="46338"/>
                </a:cubicBezTo>
                <a:cubicBezTo>
                  <a:pt x="972529" y="56346"/>
                  <a:pt x="971691" y="64504"/>
                  <a:pt x="970448" y="70811"/>
                </a:cubicBezTo>
                <a:cubicBezTo>
                  <a:pt x="969203" y="77122"/>
                  <a:pt x="967619" y="82296"/>
                  <a:pt x="965690" y="86334"/>
                </a:cubicBezTo>
                <a:cubicBezTo>
                  <a:pt x="963828" y="90377"/>
                  <a:pt x="961916" y="93530"/>
                  <a:pt x="959958" y="95798"/>
                </a:cubicBezTo>
                <a:cubicBezTo>
                  <a:pt x="958000" y="98070"/>
                  <a:pt x="955872" y="100197"/>
                  <a:pt x="953571" y="102189"/>
                </a:cubicBezTo>
                <a:cubicBezTo>
                  <a:pt x="951397" y="104049"/>
                  <a:pt x="948319" y="105587"/>
                  <a:pt x="944341" y="106800"/>
                </a:cubicBezTo>
                <a:cubicBezTo>
                  <a:pt x="940363" y="108013"/>
                  <a:pt x="936727" y="108618"/>
                  <a:pt x="933429" y="108618"/>
                </a:cubicBezTo>
                <a:cubicBezTo>
                  <a:pt x="930637" y="108618"/>
                  <a:pt x="927852" y="108510"/>
                  <a:pt x="925087" y="108294"/>
                </a:cubicBezTo>
                <a:cubicBezTo>
                  <a:pt x="922323" y="108074"/>
                  <a:pt x="920661" y="107966"/>
                  <a:pt x="920099" y="107966"/>
                </a:cubicBezTo>
                <a:lnTo>
                  <a:pt x="920099" y="81489"/>
                </a:lnTo>
                <a:lnTo>
                  <a:pt x="921035" y="81489"/>
                </a:lnTo>
                <a:cubicBezTo>
                  <a:pt x="921283" y="81489"/>
                  <a:pt x="921705" y="81521"/>
                  <a:pt x="922295" y="81582"/>
                </a:cubicBezTo>
                <a:cubicBezTo>
                  <a:pt x="922885" y="81643"/>
                  <a:pt x="923457" y="81676"/>
                  <a:pt x="924016" y="81676"/>
                </a:cubicBezTo>
                <a:cubicBezTo>
                  <a:pt x="925509" y="81676"/>
                  <a:pt x="927062" y="81507"/>
                  <a:pt x="928678" y="81161"/>
                </a:cubicBezTo>
                <a:cubicBezTo>
                  <a:pt x="930293" y="80819"/>
                  <a:pt x="931630" y="80120"/>
                  <a:pt x="932688" y="79066"/>
                </a:cubicBezTo>
                <a:cubicBezTo>
                  <a:pt x="936979" y="74714"/>
                  <a:pt x="939726" y="68903"/>
                  <a:pt x="940942" y="61628"/>
                </a:cubicBezTo>
                <a:cubicBezTo>
                  <a:pt x="942153" y="54359"/>
                  <a:pt x="942973" y="46216"/>
                  <a:pt x="943409" y="37202"/>
                </a:cubicBezTo>
                <a:cubicBezTo>
                  <a:pt x="943658" y="32291"/>
                  <a:pt x="943906" y="26804"/>
                  <a:pt x="944158" y="20746"/>
                </a:cubicBezTo>
                <a:cubicBezTo>
                  <a:pt x="944402" y="14683"/>
                  <a:pt x="944590" y="8859"/>
                  <a:pt x="944716" y="3267"/>
                </a:cubicBezTo>
                <a:lnTo>
                  <a:pt x="1031980" y="3267"/>
                </a:lnTo>
                <a:close/>
                <a:moveTo>
                  <a:pt x="1147479" y="107966"/>
                </a:moveTo>
                <a:lnTo>
                  <a:pt x="1114941" y="107966"/>
                </a:lnTo>
                <a:lnTo>
                  <a:pt x="1114941" y="71606"/>
                </a:lnTo>
                <a:lnTo>
                  <a:pt x="1105056" y="71606"/>
                </a:lnTo>
                <a:lnTo>
                  <a:pt x="1079978" y="107966"/>
                </a:lnTo>
                <a:lnTo>
                  <a:pt x="1043428" y="107966"/>
                </a:lnTo>
                <a:lnTo>
                  <a:pt x="1073452" y="66945"/>
                </a:lnTo>
                <a:cubicBezTo>
                  <a:pt x="1065992" y="63525"/>
                  <a:pt x="1060556" y="59377"/>
                  <a:pt x="1057136" y="54495"/>
                </a:cubicBezTo>
                <a:cubicBezTo>
                  <a:pt x="1053716" y="49621"/>
                  <a:pt x="1052007" y="43109"/>
                  <a:pt x="1052007" y="34963"/>
                </a:cubicBezTo>
                <a:cubicBezTo>
                  <a:pt x="1052007" y="29184"/>
                  <a:pt x="1053141" y="24318"/>
                  <a:pt x="1055411" y="20372"/>
                </a:cubicBezTo>
                <a:cubicBezTo>
                  <a:pt x="1057679" y="16426"/>
                  <a:pt x="1060744" y="13084"/>
                  <a:pt x="1064592" y="10353"/>
                </a:cubicBezTo>
                <a:cubicBezTo>
                  <a:pt x="1068012" y="7988"/>
                  <a:pt x="1072037" y="6220"/>
                  <a:pt x="1076666" y="5035"/>
                </a:cubicBezTo>
                <a:cubicBezTo>
                  <a:pt x="1081297" y="3854"/>
                  <a:pt x="1086477" y="3267"/>
                  <a:pt x="1092193" y="3267"/>
                </a:cubicBezTo>
                <a:lnTo>
                  <a:pt x="1147479" y="3267"/>
                </a:lnTo>
                <a:close/>
                <a:moveTo>
                  <a:pt x="1114941" y="51094"/>
                </a:moveTo>
                <a:lnTo>
                  <a:pt x="1114941" y="24991"/>
                </a:lnTo>
                <a:lnTo>
                  <a:pt x="1099930" y="24991"/>
                </a:lnTo>
                <a:cubicBezTo>
                  <a:pt x="1095329" y="24991"/>
                  <a:pt x="1091740" y="26031"/>
                  <a:pt x="1089162" y="28111"/>
                </a:cubicBezTo>
                <a:cubicBezTo>
                  <a:pt x="1086585" y="30193"/>
                  <a:pt x="1085292" y="33223"/>
                  <a:pt x="1085292" y="37202"/>
                </a:cubicBezTo>
                <a:cubicBezTo>
                  <a:pt x="1085292" y="42111"/>
                  <a:pt x="1086566" y="45655"/>
                  <a:pt x="1089115" y="47829"/>
                </a:cubicBezTo>
                <a:cubicBezTo>
                  <a:pt x="1091663" y="50007"/>
                  <a:pt x="1095455" y="51094"/>
                  <a:pt x="1100488" y="51094"/>
                </a:cubicBezTo>
                <a:close/>
                <a:moveTo>
                  <a:pt x="1281176" y="133883"/>
                </a:moveTo>
                <a:lnTo>
                  <a:pt x="1252178" y="133883"/>
                </a:lnTo>
                <a:lnTo>
                  <a:pt x="1252178" y="107966"/>
                </a:lnTo>
                <a:lnTo>
                  <a:pt x="1172560" y="107966"/>
                </a:lnTo>
                <a:lnTo>
                  <a:pt x="1172560" y="3267"/>
                </a:lnTo>
                <a:lnTo>
                  <a:pt x="1205190" y="3267"/>
                </a:lnTo>
                <a:lnTo>
                  <a:pt x="1205190" y="84937"/>
                </a:lnTo>
                <a:lnTo>
                  <a:pt x="1238195" y="84937"/>
                </a:lnTo>
                <a:lnTo>
                  <a:pt x="1238195" y="3267"/>
                </a:lnTo>
                <a:lnTo>
                  <a:pt x="1270825" y="3267"/>
                </a:lnTo>
                <a:lnTo>
                  <a:pt x="1270825" y="84937"/>
                </a:lnTo>
                <a:lnTo>
                  <a:pt x="1281176" y="84937"/>
                </a:lnTo>
                <a:close/>
                <a:moveTo>
                  <a:pt x="1397253" y="107966"/>
                </a:moveTo>
                <a:lnTo>
                  <a:pt x="1365177" y="107966"/>
                </a:lnTo>
                <a:lnTo>
                  <a:pt x="1365177" y="44380"/>
                </a:lnTo>
                <a:lnTo>
                  <a:pt x="1325092" y="107966"/>
                </a:lnTo>
                <a:lnTo>
                  <a:pt x="1297771" y="107966"/>
                </a:lnTo>
                <a:lnTo>
                  <a:pt x="1297771" y="3267"/>
                </a:lnTo>
                <a:lnTo>
                  <a:pt x="1329843" y="3267"/>
                </a:lnTo>
                <a:lnTo>
                  <a:pt x="1329843" y="60137"/>
                </a:lnTo>
                <a:lnTo>
                  <a:pt x="1366578" y="3267"/>
                </a:lnTo>
                <a:lnTo>
                  <a:pt x="1397253" y="3267"/>
                </a:lnTo>
                <a:close/>
                <a:moveTo>
                  <a:pt x="1522746" y="55662"/>
                </a:moveTo>
                <a:cubicBezTo>
                  <a:pt x="1522746" y="72881"/>
                  <a:pt x="1518037" y="86446"/>
                  <a:pt x="1508620" y="96360"/>
                </a:cubicBezTo>
                <a:cubicBezTo>
                  <a:pt x="1499201" y="106271"/>
                  <a:pt x="1485886" y="111229"/>
                  <a:pt x="1468671" y="111229"/>
                </a:cubicBezTo>
                <a:cubicBezTo>
                  <a:pt x="1451574" y="111229"/>
                  <a:pt x="1438289" y="106271"/>
                  <a:pt x="1428812" y="96360"/>
                </a:cubicBezTo>
                <a:cubicBezTo>
                  <a:pt x="1419332" y="86446"/>
                  <a:pt x="1414596" y="72881"/>
                  <a:pt x="1414596" y="55662"/>
                </a:cubicBezTo>
                <a:cubicBezTo>
                  <a:pt x="1414596" y="38260"/>
                  <a:pt x="1419332" y="24630"/>
                  <a:pt x="1428812" y="14777"/>
                </a:cubicBezTo>
                <a:cubicBezTo>
                  <a:pt x="1438289" y="4927"/>
                  <a:pt x="1451574" y="0"/>
                  <a:pt x="1468671" y="0"/>
                </a:cubicBezTo>
                <a:cubicBezTo>
                  <a:pt x="1485825" y="0"/>
                  <a:pt x="1499123" y="4960"/>
                  <a:pt x="1508573" y="14870"/>
                </a:cubicBezTo>
                <a:cubicBezTo>
                  <a:pt x="1518023" y="24785"/>
                  <a:pt x="1522746" y="38383"/>
                  <a:pt x="1522746" y="55662"/>
                </a:cubicBezTo>
                <a:close/>
                <a:moveTo>
                  <a:pt x="1489270" y="55849"/>
                </a:moveTo>
                <a:cubicBezTo>
                  <a:pt x="1489270" y="49633"/>
                  <a:pt x="1488758" y="44458"/>
                  <a:pt x="1487732" y="40326"/>
                </a:cubicBezTo>
                <a:cubicBezTo>
                  <a:pt x="1486706" y="36193"/>
                  <a:pt x="1485291" y="32881"/>
                  <a:pt x="1483491" y="30393"/>
                </a:cubicBezTo>
                <a:cubicBezTo>
                  <a:pt x="1481565" y="27783"/>
                  <a:pt x="1479391" y="25970"/>
                  <a:pt x="1476965" y="24944"/>
                </a:cubicBezTo>
                <a:cubicBezTo>
                  <a:pt x="1474542" y="23917"/>
                  <a:pt x="1471777" y="23406"/>
                  <a:pt x="1468671" y="23406"/>
                </a:cubicBezTo>
                <a:cubicBezTo>
                  <a:pt x="1465747" y="23406"/>
                  <a:pt x="1463104" y="23857"/>
                  <a:pt x="1460743" y="24753"/>
                </a:cubicBezTo>
                <a:cubicBezTo>
                  <a:pt x="1458379" y="25656"/>
                  <a:pt x="1456207" y="27385"/>
                  <a:pt x="1454216" y="29934"/>
                </a:cubicBezTo>
                <a:cubicBezTo>
                  <a:pt x="1452355" y="32355"/>
                  <a:pt x="1450862" y="35679"/>
                  <a:pt x="1449745" y="39906"/>
                </a:cubicBezTo>
                <a:cubicBezTo>
                  <a:pt x="1448622" y="44135"/>
                  <a:pt x="1448063" y="49445"/>
                  <a:pt x="1448063" y="55849"/>
                </a:cubicBezTo>
                <a:cubicBezTo>
                  <a:pt x="1448063" y="62254"/>
                  <a:pt x="1448594" y="67426"/>
                  <a:pt x="1449648" y="71369"/>
                </a:cubicBezTo>
                <a:cubicBezTo>
                  <a:pt x="1450703" y="75318"/>
                  <a:pt x="1452075" y="78472"/>
                  <a:pt x="1453748" y="80834"/>
                </a:cubicBezTo>
                <a:cubicBezTo>
                  <a:pt x="1455487" y="83260"/>
                  <a:pt x="1457665" y="85027"/>
                  <a:pt x="1460275" y="86148"/>
                </a:cubicBezTo>
                <a:cubicBezTo>
                  <a:pt x="1462886" y="87270"/>
                  <a:pt x="1465776" y="87828"/>
                  <a:pt x="1468947" y="87828"/>
                </a:cubicBezTo>
                <a:cubicBezTo>
                  <a:pt x="1471557" y="87828"/>
                  <a:pt x="1474218" y="87270"/>
                  <a:pt x="1476918" y="86148"/>
                </a:cubicBezTo>
                <a:cubicBezTo>
                  <a:pt x="1479622" y="85027"/>
                  <a:pt x="1481785" y="83354"/>
                  <a:pt x="1483398" y="81115"/>
                </a:cubicBezTo>
                <a:cubicBezTo>
                  <a:pt x="1485328" y="78442"/>
                  <a:pt x="1486790" y="75224"/>
                  <a:pt x="1487783" y="71466"/>
                </a:cubicBezTo>
                <a:cubicBezTo>
                  <a:pt x="1488772" y="67708"/>
                  <a:pt x="1489270" y="62499"/>
                  <a:pt x="1489270" y="55849"/>
                </a:cubicBezTo>
                <a:close/>
                <a:moveTo>
                  <a:pt x="1639098" y="107966"/>
                </a:moveTo>
                <a:lnTo>
                  <a:pt x="1606464" y="107966"/>
                </a:lnTo>
                <a:lnTo>
                  <a:pt x="1606464" y="63121"/>
                </a:lnTo>
                <a:lnTo>
                  <a:pt x="1572714" y="63121"/>
                </a:lnTo>
                <a:lnTo>
                  <a:pt x="1572714" y="107966"/>
                </a:lnTo>
                <a:lnTo>
                  <a:pt x="1540084" y="107966"/>
                </a:lnTo>
                <a:lnTo>
                  <a:pt x="1540084" y="3267"/>
                </a:lnTo>
                <a:lnTo>
                  <a:pt x="1572714" y="3267"/>
                </a:lnTo>
                <a:lnTo>
                  <a:pt x="1572714" y="39535"/>
                </a:lnTo>
                <a:lnTo>
                  <a:pt x="1606464" y="39535"/>
                </a:lnTo>
                <a:lnTo>
                  <a:pt x="1606464" y="3267"/>
                </a:lnTo>
                <a:lnTo>
                  <a:pt x="1639098" y="3267"/>
                </a:lnTo>
                <a:close/>
                <a:moveTo>
                  <a:pt x="1763096" y="107966"/>
                </a:moveTo>
                <a:lnTo>
                  <a:pt x="1730466" y="107966"/>
                </a:lnTo>
                <a:lnTo>
                  <a:pt x="1730466" y="63121"/>
                </a:lnTo>
                <a:lnTo>
                  <a:pt x="1696712" y="63121"/>
                </a:lnTo>
                <a:lnTo>
                  <a:pt x="1696712" y="107966"/>
                </a:lnTo>
                <a:lnTo>
                  <a:pt x="1664086" y="107966"/>
                </a:lnTo>
                <a:lnTo>
                  <a:pt x="1664086" y="3267"/>
                </a:lnTo>
                <a:lnTo>
                  <a:pt x="1696712" y="3267"/>
                </a:lnTo>
                <a:lnTo>
                  <a:pt x="1696712" y="39535"/>
                </a:lnTo>
                <a:lnTo>
                  <a:pt x="1730466" y="39535"/>
                </a:lnTo>
                <a:lnTo>
                  <a:pt x="1730466" y="3267"/>
                </a:lnTo>
                <a:lnTo>
                  <a:pt x="1763096" y="3267"/>
                </a:lnTo>
                <a:close/>
                <a:moveTo>
                  <a:pt x="1881224" y="72816"/>
                </a:moveTo>
                <a:cubicBezTo>
                  <a:pt x="1881224" y="78162"/>
                  <a:pt x="1880165" y="83087"/>
                  <a:pt x="1878051" y="87594"/>
                </a:cubicBezTo>
                <a:cubicBezTo>
                  <a:pt x="1875942" y="92097"/>
                  <a:pt x="1873173" y="95784"/>
                  <a:pt x="1869753" y="98646"/>
                </a:cubicBezTo>
                <a:cubicBezTo>
                  <a:pt x="1865527" y="102066"/>
                  <a:pt x="1861164" y="104471"/>
                  <a:pt x="1856657" y="105868"/>
                </a:cubicBezTo>
                <a:cubicBezTo>
                  <a:pt x="1852149" y="107268"/>
                  <a:pt x="1846073" y="107966"/>
                  <a:pt x="1838426" y="107966"/>
                </a:cubicBezTo>
                <a:lnTo>
                  <a:pt x="1788084" y="107966"/>
                </a:lnTo>
                <a:lnTo>
                  <a:pt x="1788084" y="3267"/>
                </a:lnTo>
                <a:lnTo>
                  <a:pt x="1820620" y="3267"/>
                </a:lnTo>
                <a:lnTo>
                  <a:pt x="1820620" y="38601"/>
                </a:lnTo>
                <a:lnTo>
                  <a:pt x="1838524" y="38601"/>
                </a:lnTo>
                <a:cubicBezTo>
                  <a:pt x="1846044" y="38601"/>
                  <a:pt x="1852121" y="39131"/>
                  <a:pt x="1856751" y="40186"/>
                </a:cubicBezTo>
                <a:cubicBezTo>
                  <a:pt x="1861380" y="41244"/>
                  <a:pt x="1865776" y="43324"/>
                  <a:pt x="1869941" y="46432"/>
                </a:cubicBezTo>
                <a:cubicBezTo>
                  <a:pt x="1873609" y="49164"/>
                  <a:pt x="1876407" y="52865"/>
                  <a:pt x="1878335" y="57527"/>
                </a:cubicBezTo>
                <a:cubicBezTo>
                  <a:pt x="1880259" y="62189"/>
                  <a:pt x="1881224" y="67283"/>
                  <a:pt x="1881224" y="72816"/>
                </a:cubicBezTo>
                <a:close/>
                <a:moveTo>
                  <a:pt x="1845327" y="81860"/>
                </a:moveTo>
                <a:cubicBezTo>
                  <a:pt x="1846382" y="80491"/>
                  <a:pt x="1847095" y="79080"/>
                  <a:pt x="1847470" y="77618"/>
                </a:cubicBezTo>
                <a:cubicBezTo>
                  <a:pt x="1847844" y="76157"/>
                  <a:pt x="1848031" y="74653"/>
                  <a:pt x="1848031" y="73097"/>
                </a:cubicBezTo>
                <a:cubicBezTo>
                  <a:pt x="1848031" y="68623"/>
                  <a:pt x="1846695" y="65299"/>
                  <a:pt x="1844024" y="63121"/>
                </a:cubicBezTo>
                <a:cubicBezTo>
                  <a:pt x="1841353" y="60947"/>
                  <a:pt x="1837498" y="59860"/>
                  <a:pt x="1832461" y="59860"/>
                </a:cubicBezTo>
                <a:lnTo>
                  <a:pt x="1820620" y="59860"/>
                </a:lnTo>
                <a:lnTo>
                  <a:pt x="1820620" y="86803"/>
                </a:lnTo>
                <a:lnTo>
                  <a:pt x="1832461" y="86803"/>
                </a:lnTo>
                <a:cubicBezTo>
                  <a:pt x="1835820" y="86803"/>
                  <a:pt x="1838552" y="86320"/>
                  <a:pt x="1840665" y="85355"/>
                </a:cubicBezTo>
                <a:cubicBezTo>
                  <a:pt x="1842779" y="84394"/>
                  <a:pt x="1844334" y="83228"/>
                  <a:pt x="1845327" y="81860"/>
                </a:cubicBezTo>
                <a:close/>
                <a:moveTo>
                  <a:pt x="1924484" y="107966"/>
                </a:moveTo>
                <a:lnTo>
                  <a:pt x="1891850" y="107966"/>
                </a:lnTo>
                <a:lnTo>
                  <a:pt x="1891850" y="3267"/>
                </a:lnTo>
                <a:lnTo>
                  <a:pt x="1924484" y="3267"/>
                </a:lnTo>
                <a:close/>
                <a:moveTo>
                  <a:pt x="2052771" y="107966"/>
                </a:moveTo>
                <a:lnTo>
                  <a:pt x="2014546" y="107966"/>
                </a:lnTo>
                <a:lnTo>
                  <a:pt x="1994594" y="77849"/>
                </a:lnTo>
                <a:lnTo>
                  <a:pt x="1974081" y="107966"/>
                </a:lnTo>
                <a:lnTo>
                  <a:pt x="1936602" y="107966"/>
                </a:lnTo>
                <a:lnTo>
                  <a:pt x="1975103" y="55662"/>
                </a:lnTo>
                <a:lnTo>
                  <a:pt x="1937257" y="3267"/>
                </a:lnTo>
                <a:lnTo>
                  <a:pt x="1975478" y="3267"/>
                </a:lnTo>
                <a:lnTo>
                  <a:pt x="1995059" y="32820"/>
                </a:lnTo>
                <a:lnTo>
                  <a:pt x="2014733" y="3267"/>
                </a:lnTo>
                <a:lnTo>
                  <a:pt x="2052303" y="3267"/>
                </a:lnTo>
                <a:lnTo>
                  <a:pt x="2014358" y="548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28241" y="6034336"/>
            <a:ext cx="1224230" cy="146628"/>
          </a:xfrm>
          <a:custGeom>
            <a:avLst/>
            <a:gdLst/>
            <a:ahLst/>
            <a:cxnLst/>
            <a:rect l="l" t="t" r="r" b="b"/>
            <a:pathLst>
              <a:path w="1224230" h="146628">
                <a:moveTo>
                  <a:pt x="119732" y="108151"/>
                </a:moveTo>
                <a:lnTo>
                  <a:pt x="87606" y="108151"/>
                </a:lnTo>
                <a:lnTo>
                  <a:pt x="87606" y="42310"/>
                </a:lnTo>
                <a:lnTo>
                  <a:pt x="66311" y="86015"/>
                </a:lnTo>
                <a:lnTo>
                  <a:pt x="52488" y="86015"/>
                </a:lnTo>
                <a:lnTo>
                  <a:pt x="31197" y="42310"/>
                </a:lnTo>
                <a:lnTo>
                  <a:pt x="31197" y="108151"/>
                </a:lnTo>
                <a:lnTo>
                  <a:pt x="0" y="108151"/>
                </a:lnTo>
                <a:lnTo>
                  <a:pt x="0" y="3269"/>
                </a:lnTo>
                <a:lnTo>
                  <a:pt x="35581" y="3269"/>
                </a:lnTo>
                <a:lnTo>
                  <a:pt x="59868" y="51836"/>
                </a:lnTo>
                <a:lnTo>
                  <a:pt x="84150" y="3269"/>
                </a:lnTo>
                <a:lnTo>
                  <a:pt x="119732" y="3269"/>
                </a:lnTo>
                <a:close/>
                <a:moveTo>
                  <a:pt x="202571" y="80787"/>
                </a:moveTo>
                <a:lnTo>
                  <a:pt x="202571" y="58932"/>
                </a:lnTo>
                <a:cubicBezTo>
                  <a:pt x="197031" y="59493"/>
                  <a:pt x="192546" y="59972"/>
                  <a:pt x="189126" y="60378"/>
                </a:cubicBezTo>
                <a:cubicBezTo>
                  <a:pt x="185698" y="60782"/>
                  <a:pt x="182336" y="61577"/>
                  <a:pt x="179034" y="62762"/>
                </a:cubicBezTo>
                <a:cubicBezTo>
                  <a:pt x="176169" y="63759"/>
                  <a:pt x="173948" y="65268"/>
                  <a:pt x="172357" y="67291"/>
                </a:cubicBezTo>
                <a:cubicBezTo>
                  <a:pt x="170769" y="69314"/>
                  <a:pt x="169977" y="72010"/>
                  <a:pt x="169977" y="75369"/>
                </a:cubicBezTo>
                <a:cubicBezTo>
                  <a:pt x="169977" y="80291"/>
                  <a:pt x="171299" y="83668"/>
                  <a:pt x="173948" y="85503"/>
                </a:cubicBezTo>
                <a:cubicBezTo>
                  <a:pt x="176591" y="87339"/>
                  <a:pt x="180496" y="88257"/>
                  <a:pt x="185666" y="88257"/>
                </a:cubicBezTo>
                <a:cubicBezTo>
                  <a:pt x="188531" y="88257"/>
                  <a:pt x="191462" y="87602"/>
                  <a:pt x="194446" y="86295"/>
                </a:cubicBezTo>
                <a:cubicBezTo>
                  <a:pt x="197434" y="84988"/>
                  <a:pt x="200142" y="83148"/>
                  <a:pt x="202571" y="80787"/>
                </a:cubicBezTo>
                <a:close/>
                <a:moveTo>
                  <a:pt x="202571" y="97038"/>
                </a:moveTo>
                <a:cubicBezTo>
                  <a:pt x="200332" y="98906"/>
                  <a:pt x="198323" y="100588"/>
                  <a:pt x="196549" y="102078"/>
                </a:cubicBezTo>
                <a:cubicBezTo>
                  <a:pt x="194771" y="103575"/>
                  <a:pt x="192391" y="105070"/>
                  <a:pt x="189402" y="106563"/>
                </a:cubicBezTo>
                <a:cubicBezTo>
                  <a:pt x="186476" y="107992"/>
                  <a:pt x="183631" y="109083"/>
                  <a:pt x="180860" y="109832"/>
                </a:cubicBezTo>
                <a:cubicBezTo>
                  <a:pt x="178088" y="110580"/>
                  <a:pt x="174211" y="110951"/>
                  <a:pt x="169228" y="110951"/>
                </a:cubicBezTo>
                <a:cubicBezTo>
                  <a:pt x="159951" y="110951"/>
                  <a:pt x="152251" y="107837"/>
                  <a:pt x="146116" y="101613"/>
                </a:cubicBezTo>
                <a:cubicBezTo>
                  <a:pt x="139982" y="95385"/>
                  <a:pt x="136915" y="87541"/>
                  <a:pt x="136915" y="78076"/>
                </a:cubicBezTo>
                <a:cubicBezTo>
                  <a:pt x="136915" y="70293"/>
                  <a:pt x="138473" y="64004"/>
                  <a:pt x="141587" y="59209"/>
                </a:cubicBezTo>
                <a:cubicBezTo>
                  <a:pt x="144697" y="54417"/>
                  <a:pt x="149180" y="50620"/>
                  <a:pt x="155034" y="47818"/>
                </a:cubicBezTo>
                <a:cubicBezTo>
                  <a:pt x="160952" y="44953"/>
                  <a:pt x="168018" y="42965"/>
                  <a:pt x="176238" y="41843"/>
                </a:cubicBezTo>
                <a:cubicBezTo>
                  <a:pt x="184452" y="40719"/>
                  <a:pt x="193294" y="39848"/>
                  <a:pt x="202759" y="39225"/>
                </a:cubicBezTo>
                <a:lnTo>
                  <a:pt x="202759" y="38668"/>
                </a:lnTo>
                <a:cubicBezTo>
                  <a:pt x="202759" y="32875"/>
                  <a:pt x="200628" y="28875"/>
                  <a:pt x="196365" y="26665"/>
                </a:cubicBezTo>
                <a:cubicBezTo>
                  <a:pt x="192095" y="24458"/>
                  <a:pt x="185702" y="23349"/>
                  <a:pt x="177170" y="23349"/>
                </a:cubicBezTo>
                <a:cubicBezTo>
                  <a:pt x="173310" y="23349"/>
                  <a:pt x="168797" y="24051"/>
                  <a:pt x="163627" y="25452"/>
                </a:cubicBezTo>
                <a:cubicBezTo>
                  <a:pt x="158458" y="26852"/>
                  <a:pt x="153413" y="28641"/>
                  <a:pt x="148496" y="30823"/>
                </a:cubicBezTo>
                <a:lnTo>
                  <a:pt x="145695" y="30823"/>
                </a:lnTo>
                <a:lnTo>
                  <a:pt x="145695" y="5512"/>
                </a:lnTo>
                <a:cubicBezTo>
                  <a:pt x="148931" y="4576"/>
                  <a:pt x="154162" y="3470"/>
                  <a:pt x="161388" y="2192"/>
                </a:cubicBezTo>
                <a:cubicBezTo>
                  <a:pt x="168605" y="918"/>
                  <a:pt x="175892" y="281"/>
                  <a:pt x="183235" y="281"/>
                </a:cubicBezTo>
                <a:cubicBezTo>
                  <a:pt x="201293" y="281"/>
                  <a:pt x="214448" y="3283"/>
                  <a:pt x="222699" y="9295"/>
                </a:cubicBezTo>
                <a:cubicBezTo>
                  <a:pt x="230947" y="15304"/>
                  <a:pt x="235072" y="24473"/>
                  <a:pt x="235072" y="36796"/>
                </a:cubicBezTo>
                <a:lnTo>
                  <a:pt x="235072" y="108151"/>
                </a:lnTo>
                <a:lnTo>
                  <a:pt x="202571" y="108151"/>
                </a:lnTo>
                <a:close/>
                <a:moveTo>
                  <a:pt x="345372" y="26057"/>
                </a:moveTo>
                <a:lnTo>
                  <a:pt x="312868" y="26057"/>
                </a:lnTo>
                <a:lnTo>
                  <a:pt x="312868" y="108151"/>
                </a:lnTo>
                <a:lnTo>
                  <a:pt x="280181" y="108151"/>
                </a:lnTo>
                <a:lnTo>
                  <a:pt x="280181" y="26057"/>
                </a:lnTo>
                <a:lnTo>
                  <a:pt x="247679" y="26057"/>
                </a:lnTo>
                <a:lnTo>
                  <a:pt x="247679" y="3269"/>
                </a:lnTo>
                <a:lnTo>
                  <a:pt x="345372" y="3269"/>
                </a:lnTo>
                <a:close/>
                <a:moveTo>
                  <a:pt x="412520" y="110951"/>
                </a:moveTo>
                <a:cubicBezTo>
                  <a:pt x="392719" y="110951"/>
                  <a:pt x="377543" y="106218"/>
                  <a:pt x="366990" y="96754"/>
                </a:cubicBezTo>
                <a:cubicBezTo>
                  <a:pt x="356439" y="87288"/>
                  <a:pt x="351161" y="73814"/>
                  <a:pt x="351161" y="56318"/>
                </a:cubicBezTo>
                <a:cubicBezTo>
                  <a:pt x="351161" y="39192"/>
                  <a:pt x="356079" y="25527"/>
                  <a:pt x="365917" y="15317"/>
                </a:cubicBezTo>
                <a:cubicBezTo>
                  <a:pt x="375753" y="5104"/>
                  <a:pt x="389513" y="0"/>
                  <a:pt x="407196" y="0"/>
                </a:cubicBezTo>
                <a:cubicBezTo>
                  <a:pt x="423259" y="0"/>
                  <a:pt x="435341" y="4327"/>
                  <a:pt x="443433" y="12981"/>
                </a:cubicBezTo>
                <a:cubicBezTo>
                  <a:pt x="451525" y="21636"/>
                  <a:pt x="455571" y="34027"/>
                  <a:pt x="455571" y="50155"/>
                </a:cubicBezTo>
                <a:lnTo>
                  <a:pt x="455571" y="61920"/>
                </a:lnTo>
                <a:lnTo>
                  <a:pt x="383940" y="61920"/>
                </a:lnTo>
                <a:cubicBezTo>
                  <a:pt x="384252" y="66777"/>
                  <a:pt x="385278" y="70841"/>
                  <a:pt x="387025" y="74110"/>
                </a:cubicBezTo>
                <a:cubicBezTo>
                  <a:pt x="388767" y="77379"/>
                  <a:pt x="391067" y="79977"/>
                  <a:pt x="393933" y="81910"/>
                </a:cubicBezTo>
                <a:cubicBezTo>
                  <a:pt x="396738" y="83840"/>
                  <a:pt x="400006" y="85226"/>
                  <a:pt x="403739" y="86065"/>
                </a:cubicBezTo>
                <a:cubicBezTo>
                  <a:pt x="407477" y="86904"/>
                  <a:pt x="411555" y="87325"/>
                  <a:pt x="415975" y="87325"/>
                </a:cubicBezTo>
                <a:cubicBezTo>
                  <a:pt x="419774" y="87325"/>
                  <a:pt x="423510" y="86904"/>
                  <a:pt x="427182" y="86065"/>
                </a:cubicBezTo>
                <a:cubicBezTo>
                  <a:pt x="430859" y="85226"/>
                  <a:pt x="434220" y="84117"/>
                  <a:pt x="437269" y="82749"/>
                </a:cubicBezTo>
                <a:cubicBezTo>
                  <a:pt x="439948" y="81565"/>
                  <a:pt x="442422" y="80287"/>
                  <a:pt x="444693" y="78919"/>
                </a:cubicBezTo>
                <a:cubicBezTo>
                  <a:pt x="446965" y="77548"/>
                  <a:pt x="448819" y="76333"/>
                  <a:pt x="450248" y="75275"/>
                </a:cubicBezTo>
                <a:lnTo>
                  <a:pt x="453707" y="75275"/>
                </a:lnTo>
                <a:lnTo>
                  <a:pt x="453707" y="102268"/>
                </a:lnTo>
                <a:cubicBezTo>
                  <a:pt x="451029" y="103327"/>
                  <a:pt x="448584" y="104306"/>
                  <a:pt x="446374" y="105209"/>
                </a:cubicBezTo>
                <a:cubicBezTo>
                  <a:pt x="444163" y="106110"/>
                  <a:pt x="441129" y="107028"/>
                  <a:pt x="437269" y="107968"/>
                </a:cubicBezTo>
                <a:cubicBezTo>
                  <a:pt x="433716" y="108900"/>
                  <a:pt x="430062" y="109630"/>
                  <a:pt x="426297" y="110160"/>
                </a:cubicBezTo>
                <a:cubicBezTo>
                  <a:pt x="422531" y="110689"/>
                  <a:pt x="417934" y="110951"/>
                  <a:pt x="412520" y="110951"/>
                </a:cubicBezTo>
                <a:close/>
                <a:moveTo>
                  <a:pt x="423352" y="42217"/>
                </a:moveTo>
                <a:cubicBezTo>
                  <a:pt x="423165" y="35305"/>
                  <a:pt x="421563" y="30042"/>
                  <a:pt x="418546" y="26431"/>
                </a:cubicBezTo>
                <a:cubicBezTo>
                  <a:pt x="415526" y="22817"/>
                  <a:pt x="410899" y="21012"/>
                  <a:pt x="404675" y="21012"/>
                </a:cubicBezTo>
                <a:cubicBezTo>
                  <a:pt x="398325" y="21012"/>
                  <a:pt x="393361" y="22913"/>
                  <a:pt x="389778" y="26712"/>
                </a:cubicBezTo>
                <a:cubicBezTo>
                  <a:pt x="386197" y="30509"/>
                  <a:pt x="384224" y="35679"/>
                  <a:pt x="383850" y="42217"/>
                </a:cubicBezTo>
                <a:close/>
                <a:moveTo>
                  <a:pt x="572532" y="54262"/>
                </a:moveTo>
                <a:cubicBezTo>
                  <a:pt x="572532" y="71010"/>
                  <a:pt x="568284" y="84520"/>
                  <a:pt x="559785" y="94792"/>
                </a:cubicBezTo>
                <a:cubicBezTo>
                  <a:pt x="551281" y="105066"/>
                  <a:pt x="540809" y="110207"/>
                  <a:pt x="528357" y="110207"/>
                </a:cubicBezTo>
                <a:cubicBezTo>
                  <a:pt x="523127" y="110207"/>
                  <a:pt x="518579" y="109616"/>
                  <a:pt x="514721" y="108431"/>
                </a:cubicBezTo>
                <a:cubicBezTo>
                  <a:pt x="510861" y="107248"/>
                  <a:pt x="506754" y="105411"/>
                  <a:pt x="502394" y="102920"/>
                </a:cubicBezTo>
                <a:lnTo>
                  <a:pt x="502394" y="146628"/>
                </a:lnTo>
                <a:lnTo>
                  <a:pt x="469705" y="146628"/>
                </a:lnTo>
                <a:lnTo>
                  <a:pt x="469705" y="3269"/>
                </a:lnTo>
                <a:lnTo>
                  <a:pt x="502394" y="3269"/>
                </a:lnTo>
                <a:lnTo>
                  <a:pt x="502394" y="14199"/>
                </a:lnTo>
                <a:cubicBezTo>
                  <a:pt x="507189" y="10086"/>
                  <a:pt x="512078" y="6756"/>
                  <a:pt x="517056" y="4201"/>
                </a:cubicBezTo>
                <a:cubicBezTo>
                  <a:pt x="522040" y="1648"/>
                  <a:pt x="527799" y="373"/>
                  <a:pt x="534337" y="373"/>
                </a:cubicBezTo>
                <a:cubicBezTo>
                  <a:pt x="546476" y="373"/>
                  <a:pt x="555879" y="5202"/>
                  <a:pt x="562539" y="14850"/>
                </a:cubicBezTo>
                <a:cubicBezTo>
                  <a:pt x="569202" y="24497"/>
                  <a:pt x="572532" y="37638"/>
                  <a:pt x="572532" y="54262"/>
                </a:cubicBezTo>
                <a:close/>
                <a:moveTo>
                  <a:pt x="539096" y="54914"/>
                </a:moveTo>
                <a:cubicBezTo>
                  <a:pt x="539096" y="44704"/>
                  <a:pt x="537522" y="37296"/>
                  <a:pt x="534384" y="32687"/>
                </a:cubicBezTo>
                <a:cubicBezTo>
                  <a:pt x="531237" y="28080"/>
                  <a:pt x="526333" y="25780"/>
                  <a:pt x="519670" y="25780"/>
                </a:cubicBezTo>
                <a:cubicBezTo>
                  <a:pt x="516747" y="25780"/>
                  <a:pt x="513838" y="26243"/>
                  <a:pt x="510943" y="27179"/>
                </a:cubicBezTo>
                <a:cubicBezTo>
                  <a:pt x="508049" y="28115"/>
                  <a:pt x="505194" y="29516"/>
                  <a:pt x="502394" y="31380"/>
                </a:cubicBezTo>
                <a:lnTo>
                  <a:pt x="502394" y="84150"/>
                </a:lnTo>
                <a:cubicBezTo>
                  <a:pt x="504140" y="84894"/>
                  <a:pt x="506055" y="85424"/>
                  <a:pt x="508139" y="85738"/>
                </a:cubicBezTo>
                <a:cubicBezTo>
                  <a:pt x="510227" y="86050"/>
                  <a:pt x="512697" y="86205"/>
                  <a:pt x="515563" y="86205"/>
                </a:cubicBezTo>
                <a:cubicBezTo>
                  <a:pt x="523529" y="86205"/>
                  <a:pt x="529447" y="83605"/>
                  <a:pt x="533307" y="78403"/>
                </a:cubicBezTo>
                <a:cubicBezTo>
                  <a:pt x="537167" y="73205"/>
                  <a:pt x="539096" y="65376"/>
                  <a:pt x="539096" y="54914"/>
                </a:cubicBezTo>
                <a:close/>
                <a:moveTo>
                  <a:pt x="689738" y="108151"/>
                </a:moveTo>
                <a:lnTo>
                  <a:pt x="657615" y="108151"/>
                </a:lnTo>
                <a:lnTo>
                  <a:pt x="657615" y="44456"/>
                </a:lnTo>
                <a:lnTo>
                  <a:pt x="617453" y="108151"/>
                </a:lnTo>
                <a:lnTo>
                  <a:pt x="590090" y="108151"/>
                </a:lnTo>
                <a:lnTo>
                  <a:pt x="590090" y="3269"/>
                </a:lnTo>
                <a:lnTo>
                  <a:pt x="622216" y="3269"/>
                </a:lnTo>
                <a:lnTo>
                  <a:pt x="622216" y="60239"/>
                </a:lnTo>
                <a:lnTo>
                  <a:pt x="659015" y="3269"/>
                </a:lnTo>
                <a:lnTo>
                  <a:pt x="689738" y="3269"/>
                </a:lnTo>
                <a:close/>
                <a:moveTo>
                  <a:pt x="772581" y="80787"/>
                </a:moveTo>
                <a:lnTo>
                  <a:pt x="772581" y="58932"/>
                </a:lnTo>
                <a:cubicBezTo>
                  <a:pt x="767040" y="59493"/>
                  <a:pt x="762559" y="59972"/>
                  <a:pt x="759135" y="60378"/>
                </a:cubicBezTo>
                <a:cubicBezTo>
                  <a:pt x="755708" y="60782"/>
                  <a:pt x="752345" y="61577"/>
                  <a:pt x="749044" y="62762"/>
                </a:cubicBezTo>
                <a:cubicBezTo>
                  <a:pt x="746182" y="63759"/>
                  <a:pt x="743957" y="65268"/>
                  <a:pt x="742369" y="67291"/>
                </a:cubicBezTo>
                <a:cubicBezTo>
                  <a:pt x="740778" y="69314"/>
                  <a:pt x="739987" y="72010"/>
                  <a:pt x="739987" y="75369"/>
                </a:cubicBezTo>
                <a:cubicBezTo>
                  <a:pt x="739987" y="80291"/>
                  <a:pt x="741308" y="83668"/>
                  <a:pt x="743957" y="85503"/>
                </a:cubicBezTo>
                <a:cubicBezTo>
                  <a:pt x="746600" y="87339"/>
                  <a:pt x="750506" y="88257"/>
                  <a:pt x="755675" y="88257"/>
                </a:cubicBezTo>
                <a:cubicBezTo>
                  <a:pt x="758542" y="88257"/>
                  <a:pt x="761471" y="87602"/>
                  <a:pt x="764460" y="86295"/>
                </a:cubicBezTo>
                <a:cubicBezTo>
                  <a:pt x="767448" y="84988"/>
                  <a:pt x="770151" y="83148"/>
                  <a:pt x="772581" y="80787"/>
                </a:cubicBezTo>
                <a:close/>
                <a:moveTo>
                  <a:pt x="772581" y="97038"/>
                </a:moveTo>
                <a:cubicBezTo>
                  <a:pt x="770342" y="98906"/>
                  <a:pt x="768333" y="100588"/>
                  <a:pt x="766558" y="102078"/>
                </a:cubicBezTo>
                <a:cubicBezTo>
                  <a:pt x="764784" y="103575"/>
                  <a:pt x="762400" y="105070"/>
                  <a:pt x="759413" y="106563"/>
                </a:cubicBezTo>
                <a:cubicBezTo>
                  <a:pt x="756485" y="107992"/>
                  <a:pt x="753642" y="109083"/>
                  <a:pt x="750869" y="109832"/>
                </a:cubicBezTo>
                <a:cubicBezTo>
                  <a:pt x="748097" y="110580"/>
                  <a:pt x="744223" y="110951"/>
                  <a:pt x="739238" y="110951"/>
                </a:cubicBezTo>
                <a:cubicBezTo>
                  <a:pt x="729964" y="110951"/>
                  <a:pt x="722260" y="107837"/>
                  <a:pt x="716126" y="101613"/>
                </a:cubicBezTo>
                <a:cubicBezTo>
                  <a:pt x="709995" y="95385"/>
                  <a:pt x="706924" y="87541"/>
                  <a:pt x="706924" y="78076"/>
                </a:cubicBezTo>
                <a:cubicBezTo>
                  <a:pt x="706924" y="70293"/>
                  <a:pt x="708483" y="64004"/>
                  <a:pt x="711597" y="59209"/>
                </a:cubicBezTo>
                <a:cubicBezTo>
                  <a:pt x="714707" y="54417"/>
                  <a:pt x="719193" y="50620"/>
                  <a:pt x="725043" y="47818"/>
                </a:cubicBezTo>
                <a:cubicBezTo>
                  <a:pt x="730961" y="44953"/>
                  <a:pt x="738028" y="42965"/>
                  <a:pt x="746247" y="41843"/>
                </a:cubicBezTo>
                <a:cubicBezTo>
                  <a:pt x="754462" y="40719"/>
                  <a:pt x="763308" y="39848"/>
                  <a:pt x="772768" y="39225"/>
                </a:cubicBezTo>
                <a:lnTo>
                  <a:pt x="772768" y="38668"/>
                </a:lnTo>
                <a:cubicBezTo>
                  <a:pt x="772768" y="32875"/>
                  <a:pt x="770637" y="28875"/>
                  <a:pt x="766375" y="26665"/>
                </a:cubicBezTo>
                <a:cubicBezTo>
                  <a:pt x="762105" y="24458"/>
                  <a:pt x="755712" y="23349"/>
                  <a:pt x="747179" y="23349"/>
                </a:cubicBezTo>
                <a:cubicBezTo>
                  <a:pt x="743321" y="23349"/>
                  <a:pt x="738806" y="24051"/>
                  <a:pt x="733637" y="25452"/>
                </a:cubicBezTo>
                <a:cubicBezTo>
                  <a:pt x="728467" y="26852"/>
                  <a:pt x="723423" y="28641"/>
                  <a:pt x="718505" y="30823"/>
                </a:cubicBezTo>
                <a:lnTo>
                  <a:pt x="715708" y="30823"/>
                </a:lnTo>
                <a:lnTo>
                  <a:pt x="715708" y="5512"/>
                </a:lnTo>
                <a:cubicBezTo>
                  <a:pt x="718940" y="4576"/>
                  <a:pt x="724172" y="3470"/>
                  <a:pt x="731397" y="2192"/>
                </a:cubicBezTo>
                <a:cubicBezTo>
                  <a:pt x="738619" y="918"/>
                  <a:pt x="745905" y="281"/>
                  <a:pt x="753249" y="281"/>
                </a:cubicBezTo>
                <a:cubicBezTo>
                  <a:pt x="771306" y="281"/>
                  <a:pt x="784457" y="3283"/>
                  <a:pt x="792708" y="9295"/>
                </a:cubicBezTo>
                <a:cubicBezTo>
                  <a:pt x="800960" y="15304"/>
                  <a:pt x="805082" y="24473"/>
                  <a:pt x="805082" y="36796"/>
                </a:cubicBezTo>
                <a:lnTo>
                  <a:pt x="805082" y="108151"/>
                </a:lnTo>
                <a:lnTo>
                  <a:pt x="772581" y="108151"/>
                </a:lnTo>
                <a:close/>
                <a:moveTo>
                  <a:pt x="929297" y="108151"/>
                </a:moveTo>
                <a:lnTo>
                  <a:pt x="896608" y="108151"/>
                </a:lnTo>
                <a:lnTo>
                  <a:pt x="896608" y="26337"/>
                </a:lnTo>
                <a:lnTo>
                  <a:pt x="870926" y="26337"/>
                </a:lnTo>
                <a:cubicBezTo>
                  <a:pt x="870735" y="30823"/>
                  <a:pt x="870599" y="34430"/>
                  <a:pt x="870505" y="37169"/>
                </a:cubicBezTo>
                <a:cubicBezTo>
                  <a:pt x="870411" y="39912"/>
                  <a:pt x="870303" y="42991"/>
                  <a:pt x="870177" y="46419"/>
                </a:cubicBezTo>
                <a:cubicBezTo>
                  <a:pt x="869741" y="56440"/>
                  <a:pt x="868906" y="64616"/>
                  <a:pt x="867661" y="70935"/>
                </a:cubicBezTo>
                <a:cubicBezTo>
                  <a:pt x="866415" y="77252"/>
                  <a:pt x="864828" y="82436"/>
                  <a:pt x="862894" y="86486"/>
                </a:cubicBezTo>
                <a:cubicBezTo>
                  <a:pt x="861025" y="90529"/>
                  <a:pt x="859114" y="93689"/>
                  <a:pt x="857148" y="95961"/>
                </a:cubicBezTo>
                <a:cubicBezTo>
                  <a:pt x="855186" y="98236"/>
                  <a:pt x="853055" y="100368"/>
                  <a:pt x="850751" y="102358"/>
                </a:cubicBezTo>
                <a:cubicBezTo>
                  <a:pt x="848573" y="104230"/>
                  <a:pt x="845488" y="105768"/>
                  <a:pt x="841507" y="106981"/>
                </a:cubicBezTo>
                <a:cubicBezTo>
                  <a:pt x="837521" y="108198"/>
                  <a:pt x="833878" y="108806"/>
                  <a:pt x="830577" y="108806"/>
                </a:cubicBezTo>
                <a:cubicBezTo>
                  <a:pt x="827776" y="108806"/>
                  <a:pt x="824989" y="108698"/>
                  <a:pt x="822218" y="108478"/>
                </a:cubicBezTo>
                <a:cubicBezTo>
                  <a:pt x="819446" y="108259"/>
                  <a:pt x="817783" y="108151"/>
                  <a:pt x="817224" y="108151"/>
                </a:cubicBezTo>
                <a:lnTo>
                  <a:pt x="817224" y="81625"/>
                </a:lnTo>
                <a:lnTo>
                  <a:pt x="818157" y="81625"/>
                </a:lnTo>
                <a:cubicBezTo>
                  <a:pt x="818406" y="81625"/>
                  <a:pt x="818827" y="81659"/>
                  <a:pt x="819420" y="81719"/>
                </a:cubicBezTo>
                <a:cubicBezTo>
                  <a:pt x="820011" y="81780"/>
                  <a:pt x="820587" y="81813"/>
                  <a:pt x="821149" y="81813"/>
                </a:cubicBezTo>
                <a:cubicBezTo>
                  <a:pt x="822638" y="81813"/>
                  <a:pt x="824198" y="81645"/>
                  <a:pt x="825817" y="81298"/>
                </a:cubicBezTo>
                <a:cubicBezTo>
                  <a:pt x="827434" y="80956"/>
                  <a:pt x="828774" y="80258"/>
                  <a:pt x="829832" y="79200"/>
                </a:cubicBezTo>
                <a:cubicBezTo>
                  <a:pt x="834127" y="74840"/>
                  <a:pt x="836884" y="69018"/>
                  <a:pt x="838097" y="61732"/>
                </a:cubicBezTo>
                <a:cubicBezTo>
                  <a:pt x="839315" y="54450"/>
                  <a:pt x="840139" y="46292"/>
                  <a:pt x="840575" y="37267"/>
                </a:cubicBezTo>
                <a:cubicBezTo>
                  <a:pt x="840822" y="32349"/>
                  <a:pt x="841071" y="26855"/>
                  <a:pt x="841323" y="20782"/>
                </a:cubicBezTo>
                <a:cubicBezTo>
                  <a:pt x="841568" y="14709"/>
                  <a:pt x="841752" y="8874"/>
                  <a:pt x="841881" y="3269"/>
                </a:cubicBezTo>
                <a:lnTo>
                  <a:pt x="929297" y="3269"/>
                </a:lnTo>
                <a:close/>
                <a:moveTo>
                  <a:pt x="1053471" y="55757"/>
                </a:moveTo>
                <a:cubicBezTo>
                  <a:pt x="1053471" y="73003"/>
                  <a:pt x="1048756" y="86594"/>
                  <a:pt x="1039323" y="96523"/>
                </a:cubicBezTo>
                <a:cubicBezTo>
                  <a:pt x="1029891" y="106455"/>
                  <a:pt x="1016546" y="111420"/>
                  <a:pt x="999302" y="111420"/>
                </a:cubicBezTo>
                <a:cubicBezTo>
                  <a:pt x="982183" y="111420"/>
                  <a:pt x="968875" y="106455"/>
                  <a:pt x="959382" y="96523"/>
                </a:cubicBezTo>
                <a:cubicBezTo>
                  <a:pt x="949885" y="86594"/>
                  <a:pt x="945136" y="73003"/>
                  <a:pt x="945136" y="55757"/>
                </a:cubicBezTo>
                <a:cubicBezTo>
                  <a:pt x="945136" y="38321"/>
                  <a:pt x="949885" y="24674"/>
                  <a:pt x="959382" y="14803"/>
                </a:cubicBezTo>
                <a:cubicBezTo>
                  <a:pt x="968875" y="4935"/>
                  <a:pt x="982183" y="0"/>
                  <a:pt x="999302" y="0"/>
                </a:cubicBezTo>
                <a:cubicBezTo>
                  <a:pt x="1016485" y="0"/>
                  <a:pt x="1029812" y="4964"/>
                  <a:pt x="1039276" y="14896"/>
                </a:cubicBezTo>
                <a:cubicBezTo>
                  <a:pt x="1048740" y="24825"/>
                  <a:pt x="1053471" y="38448"/>
                  <a:pt x="1053471" y="55757"/>
                </a:cubicBezTo>
                <a:close/>
                <a:moveTo>
                  <a:pt x="1019944" y="55944"/>
                </a:moveTo>
                <a:cubicBezTo>
                  <a:pt x="1019944" y="49719"/>
                  <a:pt x="1019430" y="44535"/>
                  <a:pt x="1018400" y="40391"/>
                </a:cubicBezTo>
                <a:cubicBezTo>
                  <a:pt x="1017370" y="36252"/>
                  <a:pt x="1015955" y="32936"/>
                  <a:pt x="1014152" y="30448"/>
                </a:cubicBezTo>
                <a:cubicBezTo>
                  <a:pt x="1012223" y="27835"/>
                  <a:pt x="1010045" y="26013"/>
                  <a:pt x="1007614" y="24983"/>
                </a:cubicBezTo>
                <a:cubicBezTo>
                  <a:pt x="1005188" y="23953"/>
                  <a:pt x="1002416" y="23443"/>
                  <a:pt x="999302" y="23443"/>
                </a:cubicBezTo>
                <a:cubicBezTo>
                  <a:pt x="996378" y="23443"/>
                  <a:pt x="993729" y="23893"/>
                  <a:pt x="991364" y="24797"/>
                </a:cubicBezTo>
                <a:cubicBezTo>
                  <a:pt x="988998" y="25700"/>
                  <a:pt x="986820" y="27428"/>
                  <a:pt x="984826" y="29981"/>
                </a:cubicBezTo>
                <a:cubicBezTo>
                  <a:pt x="982958" y="32410"/>
                  <a:pt x="981467" y="35740"/>
                  <a:pt x="980345" y="39975"/>
                </a:cubicBezTo>
                <a:cubicBezTo>
                  <a:pt x="979221" y="44207"/>
                  <a:pt x="978663" y="49529"/>
                  <a:pt x="978663" y="55944"/>
                </a:cubicBezTo>
                <a:cubicBezTo>
                  <a:pt x="978663" y="62356"/>
                  <a:pt x="979193" y="67539"/>
                  <a:pt x="980251" y="71492"/>
                </a:cubicBezTo>
                <a:cubicBezTo>
                  <a:pt x="981312" y="75448"/>
                  <a:pt x="982680" y="78609"/>
                  <a:pt x="984362" y="80971"/>
                </a:cubicBezTo>
                <a:cubicBezTo>
                  <a:pt x="986104" y="83401"/>
                  <a:pt x="988282" y="85175"/>
                  <a:pt x="990900" y="86295"/>
                </a:cubicBezTo>
                <a:cubicBezTo>
                  <a:pt x="993513" y="87418"/>
                  <a:pt x="996408" y="87977"/>
                  <a:pt x="999579" y="87977"/>
                </a:cubicBezTo>
                <a:cubicBezTo>
                  <a:pt x="1002200" y="87977"/>
                  <a:pt x="1004857" y="87418"/>
                  <a:pt x="1007567" y="86295"/>
                </a:cubicBezTo>
                <a:cubicBezTo>
                  <a:pt x="1010278" y="85175"/>
                  <a:pt x="1012441" y="83495"/>
                  <a:pt x="1014058" y="81255"/>
                </a:cubicBezTo>
                <a:cubicBezTo>
                  <a:pt x="1015988" y="78574"/>
                  <a:pt x="1017449" y="75352"/>
                  <a:pt x="1018447" y="71586"/>
                </a:cubicBezTo>
                <a:cubicBezTo>
                  <a:pt x="1019448" y="67821"/>
                  <a:pt x="1019944" y="62607"/>
                  <a:pt x="1019944" y="55944"/>
                </a:cubicBezTo>
                <a:close/>
                <a:moveTo>
                  <a:pt x="1169467" y="76488"/>
                </a:moveTo>
                <a:cubicBezTo>
                  <a:pt x="1169467" y="81537"/>
                  <a:pt x="1168473" y="86018"/>
                  <a:pt x="1166478" y="89939"/>
                </a:cubicBezTo>
                <a:cubicBezTo>
                  <a:pt x="1164488" y="93859"/>
                  <a:pt x="1161806" y="97127"/>
                  <a:pt x="1158447" y="99745"/>
                </a:cubicBezTo>
                <a:cubicBezTo>
                  <a:pt x="1154214" y="103047"/>
                  <a:pt x="1149746" y="105270"/>
                  <a:pt x="1145044" y="106422"/>
                </a:cubicBezTo>
                <a:cubicBezTo>
                  <a:pt x="1140347" y="107575"/>
                  <a:pt x="1134755" y="108151"/>
                  <a:pt x="1128279" y="108151"/>
                </a:cubicBezTo>
                <a:lnTo>
                  <a:pt x="1070841" y="108151"/>
                </a:lnTo>
                <a:lnTo>
                  <a:pt x="1070841" y="3269"/>
                </a:lnTo>
                <a:lnTo>
                  <a:pt x="1125572" y="3269"/>
                </a:lnTo>
                <a:cubicBezTo>
                  <a:pt x="1133230" y="3269"/>
                  <a:pt x="1138867" y="3520"/>
                  <a:pt x="1142478" y="4017"/>
                </a:cubicBezTo>
                <a:cubicBezTo>
                  <a:pt x="1146088" y="4514"/>
                  <a:pt x="1149638" y="5728"/>
                  <a:pt x="1153123" y="7661"/>
                </a:cubicBezTo>
                <a:cubicBezTo>
                  <a:pt x="1156794" y="9651"/>
                  <a:pt x="1159538" y="12297"/>
                  <a:pt x="1161345" y="15598"/>
                </a:cubicBezTo>
                <a:cubicBezTo>
                  <a:pt x="1163148" y="18896"/>
                  <a:pt x="1164053" y="22819"/>
                  <a:pt x="1164053" y="27367"/>
                </a:cubicBezTo>
                <a:cubicBezTo>
                  <a:pt x="1164053" y="32597"/>
                  <a:pt x="1162652" y="37145"/>
                  <a:pt x="1159848" y="41003"/>
                </a:cubicBezTo>
                <a:cubicBezTo>
                  <a:pt x="1157047" y="44863"/>
                  <a:pt x="1153525" y="47818"/>
                  <a:pt x="1149293" y="49874"/>
                </a:cubicBezTo>
                <a:lnTo>
                  <a:pt x="1149293" y="50904"/>
                </a:lnTo>
                <a:cubicBezTo>
                  <a:pt x="1155085" y="52333"/>
                  <a:pt x="1159895" y="55213"/>
                  <a:pt x="1163725" y="59536"/>
                </a:cubicBezTo>
                <a:cubicBezTo>
                  <a:pt x="1167551" y="63867"/>
                  <a:pt x="1169467" y="69516"/>
                  <a:pt x="1169467" y="76488"/>
                </a:cubicBezTo>
                <a:close/>
                <a:moveTo>
                  <a:pt x="1131454" y="34930"/>
                </a:moveTo>
                <a:cubicBezTo>
                  <a:pt x="1131454" y="30884"/>
                  <a:pt x="1130288" y="28080"/>
                  <a:pt x="1127955" y="26524"/>
                </a:cubicBezTo>
                <a:cubicBezTo>
                  <a:pt x="1125619" y="24970"/>
                  <a:pt x="1121900" y="24191"/>
                  <a:pt x="1116792" y="24191"/>
                </a:cubicBezTo>
                <a:lnTo>
                  <a:pt x="1103251" y="24191"/>
                </a:lnTo>
                <a:lnTo>
                  <a:pt x="1103251" y="45112"/>
                </a:lnTo>
                <a:lnTo>
                  <a:pt x="1117353" y="45112"/>
                </a:lnTo>
                <a:cubicBezTo>
                  <a:pt x="1121900" y="45112"/>
                  <a:pt x="1125385" y="44211"/>
                  <a:pt x="1127811" y="42400"/>
                </a:cubicBezTo>
                <a:cubicBezTo>
                  <a:pt x="1130241" y="40593"/>
                  <a:pt x="1131454" y="38103"/>
                  <a:pt x="1131454" y="34930"/>
                </a:cubicBezTo>
                <a:close/>
                <a:moveTo>
                  <a:pt x="1136124" y="75463"/>
                </a:moveTo>
                <a:cubicBezTo>
                  <a:pt x="1136124" y="70919"/>
                  <a:pt x="1134849" y="67727"/>
                  <a:pt x="1132296" y="65886"/>
                </a:cubicBezTo>
                <a:cubicBezTo>
                  <a:pt x="1129745" y="64051"/>
                  <a:pt x="1125946" y="63133"/>
                  <a:pt x="1120899" y="63133"/>
                </a:cubicBezTo>
                <a:lnTo>
                  <a:pt x="1103251" y="63133"/>
                </a:lnTo>
                <a:lnTo>
                  <a:pt x="1103251" y="87137"/>
                </a:lnTo>
                <a:lnTo>
                  <a:pt x="1121464" y="87137"/>
                </a:lnTo>
                <a:cubicBezTo>
                  <a:pt x="1126068" y="87137"/>
                  <a:pt x="1129665" y="86090"/>
                  <a:pt x="1132249" y="84005"/>
                </a:cubicBezTo>
                <a:cubicBezTo>
                  <a:pt x="1134835" y="81921"/>
                  <a:pt x="1136124" y="79074"/>
                  <a:pt x="1136124" y="75463"/>
                </a:cubicBezTo>
                <a:close/>
                <a:moveTo>
                  <a:pt x="1224230" y="71445"/>
                </a:moveTo>
                <a:lnTo>
                  <a:pt x="1191542" y="142707"/>
                </a:lnTo>
                <a:lnTo>
                  <a:pt x="1171648" y="142707"/>
                </a:lnTo>
                <a:lnTo>
                  <a:pt x="1190044" y="7144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547245" y="6034336"/>
            <a:ext cx="1055479" cy="146628"/>
          </a:xfrm>
          <a:custGeom>
            <a:avLst/>
            <a:gdLst/>
            <a:ahLst/>
            <a:cxnLst/>
            <a:rect l="l" t="t" r="r" b="b"/>
            <a:pathLst>
              <a:path w="1055479" h="146628">
                <a:moveTo>
                  <a:pt x="98626" y="76488"/>
                </a:moveTo>
                <a:cubicBezTo>
                  <a:pt x="98626" y="81537"/>
                  <a:pt x="97627" y="86018"/>
                  <a:pt x="95637" y="89939"/>
                </a:cubicBezTo>
                <a:cubicBezTo>
                  <a:pt x="93642" y="93859"/>
                  <a:pt x="90964" y="97127"/>
                  <a:pt x="87602" y="99745"/>
                </a:cubicBezTo>
                <a:cubicBezTo>
                  <a:pt x="83368" y="103047"/>
                  <a:pt x="78900" y="105270"/>
                  <a:pt x="74202" y="106422"/>
                </a:cubicBezTo>
                <a:cubicBezTo>
                  <a:pt x="69501" y="107575"/>
                  <a:pt x="63914" y="108151"/>
                  <a:pt x="57434" y="108151"/>
                </a:cubicBezTo>
                <a:lnTo>
                  <a:pt x="0" y="108151"/>
                </a:lnTo>
                <a:lnTo>
                  <a:pt x="0" y="3269"/>
                </a:lnTo>
                <a:lnTo>
                  <a:pt x="54731" y="3269"/>
                </a:lnTo>
                <a:cubicBezTo>
                  <a:pt x="62384" y="3269"/>
                  <a:pt x="68021" y="3520"/>
                  <a:pt x="71632" y="4017"/>
                </a:cubicBezTo>
                <a:cubicBezTo>
                  <a:pt x="75246" y="4514"/>
                  <a:pt x="78792" y="5728"/>
                  <a:pt x="82277" y="7661"/>
                </a:cubicBezTo>
                <a:cubicBezTo>
                  <a:pt x="85954" y="9651"/>
                  <a:pt x="88693" y="12297"/>
                  <a:pt x="90500" y="15598"/>
                </a:cubicBezTo>
                <a:cubicBezTo>
                  <a:pt x="92304" y="18896"/>
                  <a:pt x="93207" y="22819"/>
                  <a:pt x="93207" y="27367"/>
                </a:cubicBezTo>
                <a:cubicBezTo>
                  <a:pt x="93207" y="32597"/>
                  <a:pt x="91807" y="37145"/>
                  <a:pt x="89005" y="41003"/>
                </a:cubicBezTo>
                <a:cubicBezTo>
                  <a:pt x="86201" y="44863"/>
                  <a:pt x="82685" y="47818"/>
                  <a:pt x="78450" y="49874"/>
                </a:cubicBezTo>
                <a:lnTo>
                  <a:pt x="78450" y="50904"/>
                </a:lnTo>
                <a:cubicBezTo>
                  <a:pt x="84239" y="52333"/>
                  <a:pt x="89052" y="55213"/>
                  <a:pt x="92879" y="59536"/>
                </a:cubicBezTo>
                <a:cubicBezTo>
                  <a:pt x="96707" y="63867"/>
                  <a:pt x="98626" y="69516"/>
                  <a:pt x="98626" y="76488"/>
                </a:cubicBezTo>
                <a:close/>
                <a:moveTo>
                  <a:pt x="60612" y="34930"/>
                </a:moveTo>
                <a:cubicBezTo>
                  <a:pt x="60612" y="30884"/>
                  <a:pt x="59442" y="28080"/>
                  <a:pt x="57113" y="26524"/>
                </a:cubicBezTo>
                <a:cubicBezTo>
                  <a:pt x="54778" y="24970"/>
                  <a:pt x="51055" y="24191"/>
                  <a:pt x="45946" y="24191"/>
                </a:cubicBezTo>
                <a:lnTo>
                  <a:pt x="32406" y="24191"/>
                </a:lnTo>
                <a:lnTo>
                  <a:pt x="32406" y="45112"/>
                </a:lnTo>
                <a:lnTo>
                  <a:pt x="46511" y="45112"/>
                </a:lnTo>
                <a:cubicBezTo>
                  <a:pt x="51055" y="45112"/>
                  <a:pt x="54539" y="44211"/>
                  <a:pt x="56970" y="42400"/>
                </a:cubicBezTo>
                <a:cubicBezTo>
                  <a:pt x="59399" y="40593"/>
                  <a:pt x="60612" y="38103"/>
                  <a:pt x="60612" y="34930"/>
                </a:cubicBezTo>
                <a:close/>
                <a:moveTo>
                  <a:pt x="65282" y="75463"/>
                </a:moveTo>
                <a:cubicBezTo>
                  <a:pt x="65282" y="70919"/>
                  <a:pt x="64004" y="67727"/>
                  <a:pt x="61451" y="65886"/>
                </a:cubicBezTo>
                <a:cubicBezTo>
                  <a:pt x="58899" y="64051"/>
                  <a:pt x="55104" y="63133"/>
                  <a:pt x="50057" y="63133"/>
                </a:cubicBezTo>
                <a:lnTo>
                  <a:pt x="32406" y="63133"/>
                </a:lnTo>
                <a:lnTo>
                  <a:pt x="32406" y="87137"/>
                </a:lnTo>
                <a:lnTo>
                  <a:pt x="50620" y="87137"/>
                </a:lnTo>
                <a:cubicBezTo>
                  <a:pt x="55227" y="87137"/>
                  <a:pt x="58820" y="86090"/>
                  <a:pt x="61405" y="84005"/>
                </a:cubicBezTo>
                <a:cubicBezTo>
                  <a:pt x="63989" y="81921"/>
                  <a:pt x="65282" y="79074"/>
                  <a:pt x="65282" y="75463"/>
                </a:cubicBezTo>
                <a:close/>
                <a:moveTo>
                  <a:pt x="215456" y="108151"/>
                </a:moveTo>
                <a:lnTo>
                  <a:pt x="182768" y="108151"/>
                </a:lnTo>
                <a:lnTo>
                  <a:pt x="182768" y="63227"/>
                </a:lnTo>
                <a:lnTo>
                  <a:pt x="148961" y="63227"/>
                </a:lnTo>
                <a:lnTo>
                  <a:pt x="148961" y="108151"/>
                </a:lnTo>
                <a:lnTo>
                  <a:pt x="116272" y="108151"/>
                </a:lnTo>
                <a:lnTo>
                  <a:pt x="116272" y="3269"/>
                </a:lnTo>
                <a:lnTo>
                  <a:pt x="148961" y="3269"/>
                </a:lnTo>
                <a:lnTo>
                  <a:pt x="148961" y="39600"/>
                </a:lnTo>
                <a:lnTo>
                  <a:pt x="182768" y="39600"/>
                </a:lnTo>
                <a:lnTo>
                  <a:pt x="182768" y="3269"/>
                </a:lnTo>
                <a:lnTo>
                  <a:pt x="215456" y="3269"/>
                </a:lnTo>
                <a:close/>
                <a:moveTo>
                  <a:pt x="294184" y="110951"/>
                </a:moveTo>
                <a:cubicBezTo>
                  <a:pt x="274385" y="110951"/>
                  <a:pt x="259207" y="106218"/>
                  <a:pt x="248655" y="96754"/>
                </a:cubicBezTo>
                <a:cubicBezTo>
                  <a:pt x="238103" y="87288"/>
                  <a:pt x="232825" y="73814"/>
                  <a:pt x="232825" y="56318"/>
                </a:cubicBezTo>
                <a:cubicBezTo>
                  <a:pt x="232825" y="39192"/>
                  <a:pt x="237746" y="25527"/>
                  <a:pt x="247585" y="15317"/>
                </a:cubicBezTo>
                <a:cubicBezTo>
                  <a:pt x="257418" y="5104"/>
                  <a:pt x="271177" y="0"/>
                  <a:pt x="288860" y="0"/>
                </a:cubicBezTo>
                <a:cubicBezTo>
                  <a:pt x="304927" y="0"/>
                  <a:pt x="317008" y="4327"/>
                  <a:pt x="325097" y="12981"/>
                </a:cubicBezTo>
                <a:cubicBezTo>
                  <a:pt x="333191" y="21636"/>
                  <a:pt x="337237" y="34027"/>
                  <a:pt x="337237" y="50155"/>
                </a:cubicBezTo>
                <a:lnTo>
                  <a:pt x="337237" y="61920"/>
                </a:lnTo>
                <a:lnTo>
                  <a:pt x="265608" y="61920"/>
                </a:lnTo>
                <a:cubicBezTo>
                  <a:pt x="265920" y="66777"/>
                  <a:pt x="266943" y="70841"/>
                  <a:pt x="268693" y="74110"/>
                </a:cubicBezTo>
                <a:cubicBezTo>
                  <a:pt x="270435" y="77379"/>
                  <a:pt x="272735" y="79977"/>
                  <a:pt x="275601" y="81910"/>
                </a:cubicBezTo>
                <a:cubicBezTo>
                  <a:pt x="278402" y="83840"/>
                  <a:pt x="281671" y="85226"/>
                  <a:pt x="285407" y="86065"/>
                </a:cubicBezTo>
                <a:cubicBezTo>
                  <a:pt x="289141" y="86904"/>
                  <a:pt x="293219" y="87325"/>
                  <a:pt x="297644" y="87325"/>
                </a:cubicBezTo>
                <a:cubicBezTo>
                  <a:pt x="301438" y="87325"/>
                  <a:pt x="305175" y="86904"/>
                  <a:pt x="308850" y="86065"/>
                </a:cubicBezTo>
                <a:cubicBezTo>
                  <a:pt x="312523" y="85226"/>
                  <a:pt x="315885" y="84117"/>
                  <a:pt x="318934" y="82749"/>
                </a:cubicBezTo>
                <a:cubicBezTo>
                  <a:pt x="321612" y="81565"/>
                  <a:pt x="324090" y="80287"/>
                  <a:pt x="326361" y="78919"/>
                </a:cubicBezTo>
                <a:cubicBezTo>
                  <a:pt x="328629" y="77548"/>
                  <a:pt x="330483" y="76333"/>
                  <a:pt x="331916" y="75275"/>
                </a:cubicBezTo>
                <a:lnTo>
                  <a:pt x="335372" y="75275"/>
                </a:lnTo>
                <a:lnTo>
                  <a:pt x="335372" y="102268"/>
                </a:lnTo>
                <a:cubicBezTo>
                  <a:pt x="332693" y="103327"/>
                  <a:pt x="330250" y="104306"/>
                  <a:pt x="328038" y="105209"/>
                </a:cubicBezTo>
                <a:cubicBezTo>
                  <a:pt x="325832" y="106110"/>
                  <a:pt x="322793" y="107028"/>
                  <a:pt x="318934" y="107968"/>
                </a:cubicBezTo>
                <a:cubicBezTo>
                  <a:pt x="315384" y="108900"/>
                  <a:pt x="311730" y="109630"/>
                  <a:pt x="307961" y="110160"/>
                </a:cubicBezTo>
                <a:cubicBezTo>
                  <a:pt x="304195" y="110689"/>
                  <a:pt x="299602" y="110951"/>
                  <a:pt x="294184" y="110951"/>
                </a:cubicBezTo>
                <a:close/>
                <a:moveTo>
                  <a:pt x="305017" y="42217"/>
                </a:moveTo>
                <a:cubicBezTo>
                  <a:pt x="304833" y="35305"/>
                  <a:pt x="303228" y="30042"/>
                  <a:pt x="300210" y="26431"/>
                </a:cubicBezTo>
                <a:cubicBezTo>
                  <a:pt x="297190" y="22817"/>
                  <a:pt x="292565" y="21012"/>
                  <a:pt x="286339" y="21012"/>
                </a:cubicBezTo>
                <a:cubicBezTo>
                  <a:pt x="279989" y="21012"/>
                  <a:pt x="275025" y="22913"/>
                  <a:pt x="271443" y="26712"/>
                </a:cubicBezTo>
                <a:cubicBezTo>
                  <a:pt x="267861" y="30509"/>
                  <a:pt x="265889" y="35679"/>
                  <a:pt x="265514" y="42217"/>
                </a:cubicBezTo>
                <a:close/>
                <a:moveTo>
                  <a:pt x="459640" y="134115"/>
                </a:moveTo>
                <a:lnTo>
                  <a:pt x="430599" y="134115"/>
                </a:lnTo>
                <a:lnTo>
                  <a:pt x="430599" y="107776"/>
                </a:lnTo>
                <a:lnTo>
                  <a:pt x="369893" y="107776"/>
                </a:lnTo>
                <a:lnTo>
                  <a:pt x="369893" y="134115"/>
                </a:lnTo>
                <a:lnTo>
                  <a:pt x="340848" y="134115"/>
                </a:lnTo>
                <a:lnTo>
                  <a:pt x="340848" y="84614"/>
                </a:lnTo>
                <a:lnTo>
                  <a:pt x="348410" y="84614"/>
                </a:lnTo>
                <a:cubicBezTo>
                  <a:pt x="353145" y="74775"/>
                  <a:pt x="356925" y="62762"/>
                  <a:pt x="359758" y="48564"/>
                </a:cubicBezTo>
                <a:cubicBezTo>
                  <a:pt x="362595" y="34369"/>
                  <a:pt x="364010" y="19271"/>
                  <a:pt x="364010" y="3269"/>
                </a:cubicBezTo>
                <a:lnTo>
                  <a:pt x="449276" y="3269"/>
                </a:lnTo>
                <a:lnTo>
                  <a:pt x="449276" y="84614"/>
                </a:lnTo>
                <a:lnTo>
                  <a:pt x="459640" y="84614"/>
                </a:lnTo>
                <a:close/>
                <a:moveTo>
                  <a:pt x="416775" y="84614"/>
                </a:moveTo>
                <a:lnTo>
                  <a:pt x="416775" y="26337"/>
                </a:lnTo>
                <a:lnTo>
                  <a:pt x="393706" y="26337"/>
                </a:lnTo>
                <a:cubicBezTo>
                  <a:pt x="392648" y="37979"/>
                  <a:pt x="390859" y="48765"/>
                  <a:pt x="388338" y="58698"/>
                </a:cubicBezTo>
                <a:cubicBezTo>
                  <a:pt x="385815" y="68627"/>
                  <a:pt x="382784" y="77267"/>
                  <a:pt x="379231" y="84614"/>
                </a:cubicBezTo>
                <a:close/>
                <a:moveTo>
                  <a:pt x="579092" y="54262"/>
                </a:moveTo>
                <a:cubicBezTo>
                  <a:pt x="579092" y="71010"/>
                  <a:pt x="574844" y="84520"/>
                  <a:pt x="566344" y="94792"/>
                </a:cubicBezTo>
                <a:cubicBezTo>
                  <a:pt x="557841" y="105066"/>
                  <a:pt x="547369" y="110207"/>
                  <a:pt x="534916" y="110207"/>
                </a:cubicBezTo>
                <a:cubicBezTo>
                  <a:pt x="529685" y="110207"/>
                  <a:pt x="525139" y="109616"/>
                  <a:pt x="521279" y="108431"/>
                </a:cubicBezTo>
                <a:cubicBezTo>
                  <a:pt x="517421" y="107248"/>
                  <a:pt x="513312" y="105411"/>
                  <a:pt x="508952" y="102920"/>
                </a:cubicBezTo>
                <a:lnTo>
                  <a:pt x="508952" y="146628"/>
                </a:lnTo>
                <a:lnTo>
                  <a:pt x="476265" y="146628"/>
                </a:lnTo>
                <a:lnTo>
                  <a:pt x="476265" y="3269"/>
                </a:lnTo>
                <a:lnTo>
                  <a:pt x="508952" y="3269"/>
                </a:lnTo>
                <a:lnTo>
                  <a:pt x="508952" y="14199"/>
                </a:lnTo>
                <a:cubicBezTo>
                  <a:pt x="513748" y="10086"/>
                  <a:pt x="518637" y="6756"/>
                  <a:pt x="523616" y="4201"/>
                </a:cubicBezTo>
                <a:cubicBezTo>
                  <a:pt x="528598" y="1648"/>
                  <a:pt x="534359" y="373"/>
                  <a:pt x="540896" y="373"/>
                </a:cubicBezTo>
                <a:cubicBezTo>
                  <a:pt x="553035" y="373"/>
                  <a:pt x="562438" y="5202"/>
                  <a:pt x="569098" y="14850"/>
                </a:cubicBezTo>
                <a:cubicBezTo>
                  <a:pt x="575762" y="24497"/>
                  <a:pt x="579092" y="37638"/>
                  <a:pt x="579092" y="54262"/>
                </a:cubicBezTo>
                <a:close/>
                <a:moveTo>
                  <a:pt x="545656" y="54914"/>
                </a:moveTo>
                <a:cubicBezTo>
                  <a:pt x="545656" y="44704"/>
                  <a:pt x="544082" y="37296"/>
                  <a:pt x="540942" y="32687"/>
                </a:cubicBezTo>
                <a:cubicBezTo>
                  <a:pt x="537797" y="28080"/>
                  <a:pt x="532893" y="25780"/>
                  <a:pt x="526230" y="25780"/>
                </a:cubicBezTo>
                <a:cubicBezTo>
                  <a:pt x="523306" y="25780"/>
                  <a:pt x="520398" y="26243"/>
                  <a:pt x="517503" y="27179"/>
                </a:cubicBezTo>
                <a:cubicBezTo>
                  <a:pt x="514609" y="28115"/>
                  <a:pt x="511754" y="29516"/>
                  <a:pt x="508952" y="31380"/>
                </a:cubicBezTo>
                <a:lnTo>
                  <a:pt x="508952" y="84150"/>
                </a:lnTo>
                <a:cubicBezTo>
                  <a:pt x="510699" y="84894"/>
                  <a:pt x="512614" y="85424"/>
                  <a:pt x="514699" y="85738"/>
                </a:cubicBezTo>
                <a:cubicBezTo>
                  <a:pt x="516787" y="86050"/>
                  <a:pt x="519256" y="86205"/>
                  <a:pt x="522122" y="86205"/>
                </a:cubicBezTo>
                <a:cubicBezTo>
                  <a:pt x="530089" y="86205"/>
                  <a:pt x="536007" y="83605"/>
                  <a:pt x="539867" y="78403"/>
                </a:cubicBezTo>
                <a:cubicBezTo>
                  <a:pt x="543725" y="73205"/>
                  <a:pt x="545656" y="65376"/>
                  <a:pt x="545656" y="54914"/>
                </a:cubicBezTo>
                <a:close/>
                <a:moveTo>
                  <a:pt x="650923" y="110951"/>
                </a:moveTo>
                <a:cubicBezTo>
                  <a:pt x="631123" y="110951"/>
                  <a:pt x="615945" y="106218"/>
                  <a:pt x="605394" y="96754"/>
                </a:cubicBezTo>
                <a:cubicBezTo>
                  <a:pt x="594845" y="87288"/>
                  <a:pt x="589565" y="73814"/>
                  <a:pt x="589565" y="56318"/>
                </a:cubicBezTo>
                <a:cubicBezTo>
                  <a:pt x="589565" y="39192"/>
                  <a:pt x="594486" y="25527"/>
                  <a:pt x="604324" y="15317"/>
                </a:cubicBezTo>
                <a:cubicBezTo>
                  <a:pt x="614159" y="5104"/>
                  <a:pt x="627915" y="0"/>
                  <a:pt x="645598" y="0"/>
                </a:cubicBezTo>
                <a:cubicBezTo>
                  <a:pt x="661665" y="0"/>
                  <a:pt x="673746" y="4327"/>
                  <a:pt x="681839" y="12981"/>
                </a:cubicBezTo>
                <a:cubicBezTo>
                  <a:pt x="689929" y="21636"/>
                  <a:pt x="693979" y="34027"/>
                  <a:pt x="693979" y="50155"/>
                </a:cubicBezTo>
                <a:lnTo>
                  <a:pt x="693979" y="61920"/>
                </a:lnTo>
                <a:lnTo>
                  <a:pt x="622346" y="61920"/>
                </a:lnTo>
                <a:cubicBezTo>
                  <a:pt x="622659" y="66777"/>
                  <a:pt x="623685" y="70841"/>
                  <a:pt x="625431" y="74110"/>
                </a:cubicBezTo>
                <a:cubicBezTo>
                  <a:pt x="627173" y="77379"/>
                  <a:pt x="629474" y="79977"/>
                  <a:pt x="632339" y="81910"/>
                </a:cubicBezTo>
                <a:cubicBezTo>
                  <a:pt x="635140" y="83840"/>
                  <a:pt x="638409" y="85226"/>
                  <a:pt x="642146" y="86065"/>
                </a:cubicBezTo>
                <a:cubicBezTo>
                  <a:pt x="645883" y="86904"/>
                  <a:pt x="649962" y="87325"/>
                  <a:pt x="654383" y="87325"/>
                </a:cubicBezTo>
                <a:cubicBezTo>
                  <a:pt x="658180" y="87325"/>
                  <a:pt x="661914" y="86904"/>
                  <a:pt x="665589" y="86065"/>
                </a:cubicBezTo>
                <a:cubicBezTo>
                  <a:pt x="669261" y="85226"/>
                  <a:pt x="672624" y="84117"/>
                  <a:pt x="675673" y="82749"/>
                </a:cubicBezTo>
                <a:cubicBezTo>
                  <a:pt x="678351" y="81565"/>
                  <a:pt x="680828" y="80287"/>
                  <a:pt x="683100" y="78919"/>
                </a:cubicBezTo>
                <a:cubicBezTo>
                  <a:pt x="685367" y="77548"/>
                  <a:pt x="687225" y="76333"/>
                  <a:pt x="688654" y="75275"/>
                </a:cubicBezTo>
                <a:lnTo>
                  <a:pt x="692111" y="75275"/>
                </a:lnTo>
                <a:lnTo>
                  <a:pt x="692111" y="102268"/>
                </a:lnTo>
                <a:cubicBezTo>
                  <a:pt x="689432" y="103327"/>
                  <a:pt x="686987" y="104306"/>
                  <a:pt x="684780" y="105209"/>
                </a:cubicBezTo>
                <a:cubicBezTo>
                  <a:pt x="682570" y="106110"/>
                  <a:pt x="679531" y="107028"/>
                  <a:pt x="675673" y="107968"/>
                </a:cubicBezTo>
                <a:cubicBezTo>
                  <a:pt x="672123" y="108900"/>
                  <a:pt x="668470" y="109630"/>
                  <a:pt x="664704" y="110160"/>
                </a:cubicBezTo>
                <a:cubicBezTo>
                  <a:pt x="660935" y="110689"/>
                  <a:pt x="656341" y="110951"/>
                  <a:pt x="650923" y="110951"/>
                </a:cubicBezTo>
                <a:close/>
                <a:moveTo>
                  <a:pt x="661755" y="42217"/>
                </a:moveTo>
                <a:cubicBezTo>
                  <a:pt x="661571" y="35305"/>
                  <a:pt x="659970" y="30042"/>
                  <a:pt x="656949" y="26431"/>
                </a:cubicBezTo>
                <a:cubicBezTo>
                  <a:pt x="653932" y="22817"/>
                  <a:pt x="649307" y="21012"/>
                  <a:pt x="643078" y="21012"/>
                </a:cubicBezTo>
                <a:cubicBezTo>
                  <a:pt x="636728" y="21012"/>
                  <a:pt x="631764" y="22913"/>
                  <a:pt x="628181" y="26712"/>
                </a:cubicBezTo>
                <a:cubicBezTo>
                  <a:pt x="624600" y="30509"/>
                  <a:pt x="622626" y="35679"/>
                  <a:pt x="622252" y="42217"/>
                </a:cubicBezTo>
                <a:close/>
                <a:moveTo>
                  <a:pt x="809017" y="108151"/>
                </a:moveTo>
                <a:lnTo>
                  <a:pt x="776328" y="108151"/>
                </a:lnTo>
                <a:lnTo>
                  <a:pt x="776328" y="63227"/>
                </a:lnTo>
                <a:lnTo>
                  <a:pt x="742521" y="63227"/>
                </a:lnTo>
                <a:lnTo>
                  <a:pt x="742521" y="108151"/>
                </a:lnTo>
                <a:lnTo>
                  <a:pt x="709833" y="108151"/>
                </a:lnTo>
                <a:lnTo>
                  <a:pt x="709833" y="3269"/>
                </a:lnTo>
                <a:lnTo>
                  <a:pt x="742521" y="3269"/>
                </a:lnTo>
                <a:lnTo>
                  <a:pt x="742521" y="39600"/>
                </a:lnTo>
                <a:lnTo>
                  <a:pt x="776328" y="39600"/>
                </a:lnTo>
                <a:lnTo>
                  <a:pt x="776328" y="3269"/>
                </a:lnTo>
                <a:lnTo>
                  <a:pt x="809017" y="3269"/>
                </a:lnTo>
                <a:close/>
                <a:moveTo>
                  <a:pt x="933695" y="108151"/>
                </a:moveTo>
                <a:lnTo>
                  <a:pt x="901569" y="108151"/>
                </a:lnTo>
                <a:lnTo>
                  <a:pt x="901569" y="44456"/>
                </a:lnTo>
                <a:lnTo>
                  <a:pt x="861408" y="108151"/>
                </a:lnTo>
                <a:lnTo>
                  <a:pt x="834043" y="108151"/>
                </a:lnTo>
                <a:lnTo>
                  <a:pt x="834043" y="3269"/>
                </a:lnTo>
                <a:lnTo>
                  <a:pt x="866174" y="3269"/>
                </a:lnTo>
                <a:lnTo>
                  <a:pt x="866174" y="60239"/>
                </a:lnTo>
                <a:lnTo>
                  <a:pt x="902970" y="3269"/>
                </a:lnTo>
                <a:lnTo>
                  <a:pt x="933695" y="3269"/>
                </a:lnTo>
                <a:close/>
                <a:moveTo>
                  <a:pt x="1012428" y="110951"/>
                </a:moveTo>
                <a:cubicBezTo>
                  <a:pt x="992627" y="110951"/>
                  <a:pt x="977450" y="106218"/>
                  <a:pt x="966898" y="96754"/>
                </a:cubicBezTo>
                <a:cubicBezTo>
                  <a:pt x="956347" y="87288"/>
                  <a:pt x="951069" y="73814"/>
                  <a:pt x="951069" y="56318"/>
                </a:cubicBezTo>
                <a:cubicBezTo>
                  <a:pt x="951069" y="39192"/>
                  <a:pt x="955990" y="25527"/>
                  <a:pt x="965829" y="15317"/>
                </a:cubicBezTo>
                <a:cubicBezTo>
                  <a:pt x="975661" y="5104"/>
                  <a:pt x="989420" y="0"/>
                  <a:pt x="1007104" y="0"/>
                </a:cubicBezTo>
                <a:cubicBezTo>
                  <a:pt x="1023167" y="0"/>
                  <a:pt x="1035252" y="4327"/>
                  <a:pt x="1043340" y="12981"/>
                </a:cubicBezTo>
                <a:cubicBezTo>
                  <a:pt x="1051433" y="21636"/>
                  <a:pt x="1055479" y="34027"/>
                  <a:pt x="1055479" y="50155"/>
                </a:cubicBezTo>
                <a:lnTo>
                  <a:pt x="1055479" y="61920"/>
                </a:lnTo>
                <a:lnTo>
                  <a:pt x="983851" y="61920"/>
                </a:lnTo>
                <a:cubicBezTo>
                  <a:pt x="984163" y="66777"/>
                  <a:pt x="985186" y="70841"/>
                  <a:pt x="986932" y="74110"/>
                </a:cubicBezTo>
                <a:cubicBezTo>
                  <a:pt x="988675" y="77379"/>
                  <a:pt x="990979" y="79977"/>
                  <a:pt x="993841" y="81910"/>
                </a:cubicBezTo>
                <a:cubicBezTo>
                  <a:pt x="996645" y="83840"/>
                  <a:pt x="999914" y="85226"/>
                  <a:pt x="1003651" y="86065"/>
                </a:cubicBezTo>
                <a:cubicBezTo>
                  <a:pt x="1007384" y="86904"/>
                  <a:pt x="1011462" y="87325"/>
                  <a:pt x="1015887" y="87325"/>
                </a:cubicBezTo>
                <a:cubicBezTo>
                  <a:pt x="1019682" y="87325"/>
                  <a:pt x="1023418" y="86904"/>
                  <a:pt x="1027093" y="86065"/>
                </a:cubicBezTo>
                <a:cubicBezTo>
                  <a:pt x="1030766" y="85226"/>
                  <a:pt x="1034128" y="84117"/>
                  <a:pt x="1037177" y="82749"/>
                </a:cubicBezTo>
                <a:cubicBezTo>
                  <a:pt x="1039856" y="81565"/>
                  <a:pt x="1042332" y="80287"/>
                  <a:pt x="1044600" y="78919"/>
                </a:cubicBezTo>
                <a:cubicBezTo>
                  <a:pt x="1046872" y="77548"/>
                  <a:pt x="1048727" y="76333"/>
                  <a:pt x="1050159" y="75275"/>
                </a:cubicBezTo>
                <a:lnTo>
                  <a:pt x="1053615" y="75275"/>
                </a:lnTo>
                <a:lnTo>
                  <a:pt x="1053615" y="102268"/>
                </a:lnTo>
                <a:cubicBezTo>
                  <a:pt x="1050937" y="103327"/>
                  <a:pt x="1048492" y="104306"/>
                  <a:pt x="1046282" y="105209"/>
                </a:cubicBezTo>
                <a:cubicBezTo>
                  <a:pt x="1044075" y="106110"/>
                  <a:pt x="1041037" y="107028"/>
                  <a:pt x="1037177" y="107968"/>
                </a:cubicBezTo>
                <a:cubicBezTo>
                  <a:pt x="1033628" y="108900"/>
                  <a:pt x="1029974" y="109630"/>
                  <a:pt x="1026204" y="110160"/>
                </a:cubicBezTo>
                <a:cubicBezTo>
                  <a:pt x="1022439" y="110689"/>
                  <a:pt x="1017845" y="110951"/>
                  <a:pt x="1012428" y="110951"/>
                </a:cubicBezTo>
                <a:close/>
                <a:moveTo>
                  <a:pt x="1023259" y="42217"/>
                </a:moveTo>
                <a:cubicBezTo>
                  <a:pt x="1023076" y="35305"/>
                  <a:pt x="1021471" y="30042"/>
                  <a:pt x="1018454" y="26431"/>
                </a:cubicBezTo>
                <a:cubicBezTo>
                  <a:pt x="1015434" y="22817"/>
                  <a:pt x="1010807" y="21012"/>
                  <a:pt x="1004583" y="21012"/>
                </a:cubicBezTo>
                <a:cubicBezTo>
                  <a:pt x="998233" y="21012"/>
                  <a:pt x="993268" y="22913"/>
                  <a:pt x="989687" y="26712"/>
                </a:cubicBezTo>
                <a:cubicBezTo>
                  <a:pt x="986104" y="30509"/>
                  <a:pt x="984132" y="35679"/>
                  <a:pt x="983757" y="4221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691270" y="6034336"/>
            <a:ext cx="623683" cy="111420"/>
          </a:xfrm>
          <a:custGeom>
            <a:avLst/>
            <a:gdLst/>
            <a:ahLst/>
            <a:cxnLst/>
            <a:rect l="l" t="t" r="r" b="b"/>
            <a:pathLst>
              <a:path w="623683" h="111420">
                <a:moveTo>
                  <a:pt x="99184" y="108151"/>
                </a:moveTo>
                <a:lnTo>
                  <a:pt x="66496" y="108151"/>
                </a:lnTo>
                <a:lnTo>
                  <a:pt x="66496" y="63227"/>
                </a:lnTo>
                <a:lnTo>
                  <a:pt x="32688" y="63227"/>
                </a:lnTo>
                <a:lnTo>
                  <a:pt x="32688" y="108151"/>
                </a:lnTo>
                <a:lnTo>
                  <a:pt x="0" y="108151"/>
                </a:lnTo>
                <a:lnTo>
                  <a:pt x="0" y="3269"/>
                </a:lnTo>
                <a:lnTo>
                  <a:pt x="32688" y="3269"/>
                </a:lnTo>
                <a:lnTo>
                  <a:pt x="32688" y="39600"/>
                </a:lnTo>
                <a:lnTo>
                  <a:pt x="66496" y="39600"/>
                </a:lnTo>
                <a:lnTo>
                  <a:pt x="66496" y="3269"/>
                </a:lnTo>
                <a:lnTo>
                  <a:pt x="99184" y="3269"/>
                </a:lnTo>
                <a:close/>
                <a:moveTo>
                  <a:pt x="224893" y="55757"/>
                </a:moveTo>
                <a:cubicBezTo>
                  <a:pt x="224893" y="73003"/>
                  <a:pt x="220176" y="86594"/>
                  <a:pt x="210745" y="96523"/>
                </a:cubicBezTo>
                <a:cubicBezTo>
                  <a:pt x="201309" y="106455"/>
                  <a:pt x="187968" y="111420"/>
                  <a:pt x="170723" y="111420"/>
                </a:cubicBezTo>
                <a:cubicBezTo>
                  <a:pt x="153601" y="111420"/>
                  <a:pt x="140295" y="106455"/>
                  <a:pt x="130800" y="96523"/>
                </a:cubicBezTo>
                <a:cubicBezTo>
                  <a:pt x="121307" y="86594"/>
                  <a:pt x="116554" y="73003"/>
                  <a:pt x="116554" y="55757"/>
                </a:cubicBezTo>
                <a:cubicBezTo>
                  <a:pt x="116554" y="38321"/>
                  <a:pt x="121307" y="24674"/>
                  <a:pt x="130800" y="14803"/>
                </a:cubicBezTo>
                <a:cubicBezTo>
                  <a:pt x="140295" y="4935"/>
                  <a:pt x="153601" y="0"/>
                  <a:pt x="170723" y="0"/>
                </a:cubicBezTo>
                <a:cubicBezTo>
                  <a:pt x="187906" y="0"/>
                  <a:pt x="201233" y="4964"/>
                  <a:pt x="210698" y="14896"/>
                </a:cubicBezTo>
                <a:cubicBezTo>
                  <a:pt x="220162" y="24825"/>
                  <a:pt x="224893" y="38448"/>
                  <a:pt x="224893" y="55757"/>
                </a:cubicBezTo>
                <a:close/>
                <a:moveTo>
                  <a:pt x="191362" y="55944"/>
                </a:moveTo>
                <a:cubicBezTo>
                  <a:pt x="191362" y="49719"/>
                  <a:pt x="190850" y="44535"/>
                  <a:pt x="189822" y="40391"/>
                </a:cubicBezTo>
                <a:cubicBezTo>
                  <a:pt x="188792" y="36252"/>
                  <a:pt x="187377" y="32936"/>
                  <a:pt x="185574" y="30448"/>
                </a:cubicBezTo>
                <a:cubicBezTo>
                  <a:pt x="183641" y="27835"/>
                  <a:pt x="181463" y="26013"/>
                  <a:pt x="179036" y="24983"/>
                </a:cubicBezTo>
                <a:cubicBezTo>
                  <a:pt x="176606" y="23953"/>
                  <a:pt x="173834" y="23443"/>
                  <a:pt x="170723" y="23443"/>
                </a:cubicBezTo>
                <a:cubicBezTo>
                  <a:pt x="167796" y="23443"/>
                  <a:pt x="165151" y="23893"/>
                  <a:pt x="162785" y="24797"/>
                </a:cubicBezTo>
                <a:cubicBezTo>
                  <a:pt x="160420" y="25700"/>
                  <a:pt x="158242" y="27428"/>
                  <a:pt x="156248" y="29981"/>
                </a:cubicBezTo>
                <a:cubicBezTo>
                  <a:pt x="154380" y="32410"/>
                  <a:pt x="152885" y="35740"/>
                  <a:pt x="151762" y="39975"/>
                </a:cubicBezTo>
                <a:cubicBezTo>
                  <a:pt x="150642" y="44207"/>
                  <a:pt x="150085" y="49529"/>
                  <a:pt x="150085" y="55944"/>
                </a:cubicBezTo>
                <a:cubicBezTo>
                  <a:pt x="150085" y="62356"/>
                  <a:pt x="150611" y="67539"/>
                  <a:pt x="151672" y="71492"/>
                </a:cubicBezTo>
                <a:cubicBezTo>
                  <a:pt x="152730" y="75448"/>
                  <a:pt x="154098" y="78609"/>
                  <a:pt x="155779" y="80971"/>
                </a:cubicBezTo>
                <a:cubicBezTo>
                  <a:pt x="157522" y="83401"/>
                  <a:pt x="159700" y="85175"/>
                  <a:pt x="162321" y="86295"/>
                </a:cubicBezTo>
                <a:cubicBezTo>
                  <a:pt x="164935" y="87418"/>
                  <a:pt x="167829" y="87977"/>
                  <a:pt x="171000" y="87977"/>
                </a:cubicBezTo>
                <a:cubicBezTo>
                  <a:pt x="173618" y="87977"/>
                  <a:pt x="176278" y="87418"/>
                  <a:pt x="178989" y="86295"/>
                </a:cubicBezTo>
                <a:cubicBezTo>
                  <a:pt x="181700" y="85175"/>
                  <a:pt x="183859" y="83495"/>
                  <a:pt x="185476" y="81255"/>
                </a:cubicBezTo>
                <a:cubicBezTo>
                  <a:pt x="187409" y="78574"/>
                  <a:pt x="188870" y="75352"/>
                  <a:pt x="189868" y="71586"/>
                </a:cubicBezTo>
                <a:cubicBezTo>
                  <a:pt x="190866" y="67821"/>
                  <a:pt x="191362" y="62607"/>
                  <a:pt x="191362" y="55944"/>
                </a:cubicBezTo>
                <a:close/>
                <a:moveTo>
                  <a:pt x="340888" y="76488"/>
                </a:moveTo>
                <a:cubicBezTo>
                  <a:pt x="340888" y="81537"/>
                  <a:pt x="339891" y="86018"/>
                  <a:pt x="337900" y="89939"/>
                </a:cubicBezTo>
                <a:cubicBezTo>
                  <a:pt x="335906" y="93859"/>
                  <a:pt x="333227" y="97127"/>
                  <a:pt x="329864" y="99745"/>
                </a:cubicBezTo>
                <a:cubicBezTo>
                  <a:pt x="325632" y="103047"/>
                  <a:pt x="321164" y="105270"/>
                  <a:pt x="316466" y="106422"/>
                </a:cubicBezTo>
                <a:cubicBezTo>
                  <a:pt x="311764" y="107575"/>
                  <a:pt x="306177" y="108151"/>
                  <a:pt x="299701" y="108151"/>
                </a:cubicBezTo>
                <a:lnTo>
                  <a:pt x="242262" y="108151"/>
                </a:lnTo>
                <a:lnTo>
                  <a:pt x="242262" y="3269"/>
                </a:lnTo>
                <a:lnTo>
                  <a:pt x="296993" y="3269"/>
                </a:lnTo>
                <a:cubicBezTo>
                  <a:pt x="304650" y="3269"/>
                  <a:pt x="310285" y="3520"/>
                  <a:pt x="313899" y="4017"/>
                </a:cubicBezTo>
                <a:cubicBezTo>
                  <a:pt x="317510" y="4514"/>
                  <a:pt x="321056" y="5728"/>
                  <a:pt x="324541" y="7661"/>
                </a:cubicBezTo>
                <a:cubicBezTo>
                  <a:pt x="328216" y="9651"/>
                  <a:pt x="330955" y="12297"/>
                  <a:pt x="332763" y="15598"/>
                </a:cubicBezTo>
                <a:cubicBezTo>
                  <a:pt x="334570" y="18896"/>
                  <a:pt x="335470" y="22819"/>
                  <a:pt x="335470" y="27367"/>
                </a:cubicBezTo>
                <a:cubicBezTo>
                  <a:pt x="335470" y="32597"/>
                  <a:pt x="334070" y="37145"/>
                  <a:pt x="331269" y="41003"/>
                </a:cubicBezTo>
                <a:cubicBezTo>
                  <a:pt x="328465" y="44863"/>
                  <a:pt x="324947" y="47818"/>
                  <a:pt x="320714" y="49874"/>
                </a:cubicBezTo>
                <a:lnTo>
                  <a:pt x="320714" y="50904"/>
                </a:lnTo>
                <a:cubicBezTo>
                  <a:pt x="326503" y="52333"/>
                  <a:pt x="331316" y="55213"/>
                  <a:pt x="335143" y="59536"/>
                </a:cubicBezTo>
                <a:cubicBezTo>
                  <a:pt x="338973" y="63867"/>
                  <a:pt x="340888" y="69516"/>
                  <a:pt x="340888" y="76488"/>
                </a:cubicBezTo>
                <a:close/>
                <a:moveTo>
                  <a:pt x="302876" y="34930"/>
                </a:moveTo>
                <a:cubicBezTo>
                  <a:pt x="302876" y="30884"/>
                  <a:pt x="301709" y="28080"/>
                  <a:pt x="299377" y="26524"/>
                </a:cubicBezTo>
                <a:cubicBezTo>
                  <a:pt x="297040" y="24970"/>
                  <a:pt x="293318" y="24191"/>
                  <a:pt x="288212" y="24191"/>
                </a:cubicBezTo>
                <a:lnTo>
                  <a:pt x="274673" y="24191"/>
                </a:lnTo>
                <a:lnTo>
                  <a:pt x="274673" y="45112"/>
                </a:lnTo>
                <a:lnTo>
                  <a:pt x="288775" y="45112"/>
                </a:lnTo>
                <a:cubicBezTo>
                  <a:pt x="293318" y="45112"/>
                  <a:pt x="296803" y="44211"/>
                  <a:pt x="299232" y="42400"/>
                </a:cubicBezTo>
                <a:cubicBezTo>
                  <a:pt x="301663" y="40593"/>
                  <a:pt x="302876" y="38103"/>
                  <a:pt x="302876" y="34930"/>
                </a:cubicBezTo>
                <a:close/>
                <a:moveTo>
                  <a:pt x="307544" y="75463"/>
                </a:moveTo>
                <a:cubicBezTo>
                  <a:pt x="307544" y="70919"/>
                  <a:pt x="306267" y="67727"/>
                  <a:pt x="303718" y="65886"/>
                </a:cubicBezTo>
                <a:cubicBezTo>
                  <a:pt x="301165" y="64051"/>
                  <a:pt x="297368" y="63133"/>
                  <a:pt x="292321" y="63133"/>
                </a:cubicBezTo>
                <a:lnTo>
                  <a:pt x="274673" y="63133"/>
                </a:lnTo>
                <a:lnTo>
                  <a:pt x="274673" y="87137"/>
                </a:lnTo>
                <a:lnTo>
                  <a:pt x="292882" y="87137"/>
                </a:lnTo>
                <a:cubicBezTo>
                  <a:pt x="297490" y="87137"/>
                  <a:pt x="301082" y="86090"/>
                  <a:pt x="303671" y="84005"/>
                </a:cubicBezTo>
                <a:cubicBezTo>
                  <a:pt x="306253" y="81921"/>
                  <a:pt x="307544" y="79074"/>
                  <a:pt x="307544" y="75463"/>
                </a:cubicBezTo>
                <a:close/>
                <a:moveTo>
                  <a:pt x="451837" y="72942"/>
                </a:moveTo>
                <a:cubicBezTo>
                  <a:pt x="451837" y="78296"/>
                  <a:pt x="450781" y="83228"/>
                  <a:pt x="448664" y="87742"/>
                </a:cubicBezTo>
                <a:cubicBezTo>
                  <a:pt x="446548" y="92257"/>
                  <a:pt x="443776" y="95947"/>
                  <a:pt x="440348" y="98809"/>
                </a:cubicBezTo>
                <a:cubicBezTo>
                  <a:pt x="436115" y="102236"/>
                  <a:pt x="431745" y="104652"/>
                  <a:pt x="427231" y="106049"/>
                </a:cubicBezTo>
                <a:cubicBezTo>
                  <a:pt x="422716" y="107448"/>
                  <a:pt x="416628" y="108151"/>
                  <a:pt x="408968" y="108151"/>
                </a:cubicBezTo>
                <a:lnTo>
                  <a:pt x="358535" y="108151"/>
                </a:lnTo>
                <a:lnTo>
                  <a:pt x="358535" y="3269"/>
                </a:lnTo>
                <a:lnTo>
                  <a:pt x="391129" y="3269"/>
                </a:lnTo>
                <a:lnTo>
                  <a:pt x="391129" y="38668"/>
                </a:lnTo>
                <a:lnTo>
                  <a:pt x="409062" y="38668"/>
                </a:lnTo>
                <a:cubicBezTo>
                  <a:pt x="416596" y="38668"/>
                  <a:pt x="422684" y="39192"/>
                  <a:pt x="427320" y="40255"/>
                </a:cubicBezTo>
                <a:cubicBezTo>
                  <a:pt x="431961" y="41313"/>
                  <a:pt x="436364" y="43401"/>
                  <a:pt x="440536" y="46511"/>
                </a:cubicBezTo>
                <a:cubicBezTo>
                  <a:pt x="444212" y="49251"/>
                  <a:pt x="447009" y="52955"/>
                  <a:pt x="448942" y="57625"/>
                </a:cubicBezTo>
                <a:cubicBezTo>
                  <a:pt x="450871" y="62294"/>
                  <a:pt x="451837" y="67403"/>
                  <a:pt x="451837" y="72942"/>
                </a:cubicBezTo>
                <a:close/>
                <a:moveTo>
                  <a:pt x="415879" y="82000"/>
                </a:moveTo>
                <a:cubicBezTo>
                  <a:pt x="416942" y="80632"/>
                  <a:pt x="417658" y="79214"/>
                  <a:pt x="418032" y="77749"/>
                </a:cubicBezTo>
                <a:cubicBezTo>
                  <a:pt x="418406" y="76288"/>
                  <a:pt x="418591" y="74775"/>
                  <a:pt x="418591" y="73223"/>
                </a:cubicBezTo>
                <a:cubicBezTo>
                  <a:pt x="418591" y="68741"/>
                  <a:pt x="417251" y="65405"/>
                  <a:pt x="414572" y="63227"/>
                </a:cubicBezTo>
                <a:cubicBezTo>
                  <a:pt x="411894" y="61049"/>
                  <a:pt x="408036" y="59958"/>
                  <a:pt x="402991" y="59958"/>
                </a:cubicBezTo>
                <a:lnTo>
                  <a:pt x="391129" y="59958"/>
                </a:lnTo>
                <a:lnTo>
                  <a:pt x="391129" y="86951"/>
                </a:lnTo>
                <a:lnTo>
                  <a:pt x="402991" y="86951"/>
                </a:lnTo>
                <a:cubicBezTo>
                  <a:pt x="406354" y="86951"/>
                  <a:pt x="409094" y="86468"/>
                  <a:pt x="411211" y="85503"/>
                </a:cubicBezTo>
                <a:cubicBezTo>
                  <a:pt x="413328" y="84539"/>
                  <a:pt x="414882" y="83368"/>
                  <a:pt x="415879" y="82000"/>
                </a:cubicBezTo>
                <a:close/>
                <a:moveTo>
                  <a:pt x="495173" y="108151"/>
                </a:moveTo>
                <a:lnTo>
                  <a:pt x="462486" y="108151"/>
                </a:lnTo>
                <a:lnTo>
                  <a:pt x="462486" y="3269"/>
                </a:lnTo>
                <a:lnTo>
                  <a:pt x="495173" y="3269"/>
                </a:lnTo>
                <a:close/>
                <a:moveTo>
                  <a:pt x="623683" y="108151"/>
                </a:moveTo>
                <a:lnTo>
                  <a:pt x="585390" y="108151"/>
                </a:lnTo>
                <a:lnTo>
                  <a:pt x="565405" y="77983"/>
                </a:lnTo>
                <a:lnTo>
                  <a:pt x="544857" y="108151"/>
                </a:lnTo>
                <a:lnTo>
                  <a:pt x="507313" y="108151"/>
                </a:lnTo>
                <a:lnTo>
                  <a:pt x="545883" y="55757"/>
                </a:lnTo>
                <a:lnTo>
                  <a:pt x="507968" y="3269"/>
                </a:lnTo>
                <a:lnTo>
                  <a:pt x="546258" y="3269"/>
                </a:lnTo>
                <a:lnTo>
                  <a:pt x="565870" y="32875"/>
                </a:lnTo>
                <a:lnTo>
                  <a:pt x="585573" y="3269"/>
                </a:lnTo>
                <a:lnTo>
                  <a:pt x="623211" y="3269"/>
                </a:lnTo>
                <a:lnTo>
                  <a:pt x="585202" y="549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95434" y="6034336"/>
            <a:ext cx="1345435" cy="146628"/>
          </a:xfrm>
          <a:custGeom>
            <a:avLst/>
            <a:gdLst/>
            <a:ahLst/>
            <a:cxnLst/>
            <a:rect l="l" t="t" r="r" b="b"/>
            <a:pathLst>
              <a:path w="1345435" h="146628">
                <a:moveTo>
                  <a:pt x="59120" y="110951"/>
                </a:moveTo>
                <a:cubicBezTo>
                  <a:pt x="50465" y="110951"/>
                  <a:pt x="42537" y="109861"/>
                  <a:pt x="35348" y="107683"/>
                </a:cubicBezTo>
                <a:cubicBezTo>
                  <a:pt x="28160" y="105505"/>
                  <a:pt x="21917" y="102139"/>
                  <a:pt x="16624" y="97596"/>
                </a:cubicBezTo>
                <a:cubicBezTo>
                  <a:pt x="11391" y="93049"/>
                  <a:pt x="7319" y="87339"/>
                  <a:pt x="4392" y="80460"/>
                </a:cubicBezTo>
                <a:cubicBezTo>
                  <a:pt x="1466" y="73576"/>
                  <a:pt x="0" y="65470"/>
                  <a:pt x="0" y="56130"/>
                </a:cubicBezTo>
                <a:cubicBezTo>
                  <a:pt x="0" y="46105"/>
                  <a:pt x="1588" y="37577"/>
                  <a:pt x="4767" y="30538"/>
                </a:cubicBezTo>
                <a:cubicBezTo>
                  <a:pt x="7938" y="23504"/>
                  <a:pt x="12233" y="17715"/>
                  <a:pt x="17647" y="13169"/>
                </a:cubicBezTo>
                <a:cubicBezTo>
                  <a:pt x="22882" y="8809"/>
                  <a:pt x="29031" y="5587"/>
                  <a:pt x="36098" y="3499"/>
                </a:cubicBezTo>
                <a:cubicBezTo>
                  <a:pt x="43161" y="1415"/>
                  <a:pt x="50526" y="373"/>
                  <a:pt x="58184" y="373"/>
                </a:cubicBezTo>
                <a:cubicBezTo>
                  <a:pt x="63975" y="373"/>
                  <a:pt x="69765" y="1044"/>
                  <a:pt x="75558" y="2383"/>
                </a:cubicBezTo>
                <a:cubicBezTo>
                  <a:pt x="81346" y="3719"/>
                  <a:pt x="87167" y="5857"/>
                  <a:pt x="93020" y="8780"/>
                </a:cubicBezTo>
                <a:lnTo>
                  <a:pt x="93020" y="36796"/>
                </a:lnTo>
                <a:lnTo>
                  <a:pt x="88819" y="36796"/>
                </a:lnTo>
                <a:cubicBezTo>
                  <a:pt x="87512" y="35550"/>
                  <a:pt x="85907" y="34182"/>
                  <a:pt x="84006" y="32687"/>
                </a:cubicBezTo>
                <a:cubicBezTo>
                  <a:pt x="82106" y="31194"/>
                  <a:pt x="80036" y="29826"/>
                  <a:pt x="77797" y="28580"/>
                </a:cubicBezTo>
                <a:cubicBezTo>
                  <a:pt x="75430" y="27273"/>
                  <a:pt x="72752" y="26168"/>
                  <a:pt x="69765" y="25260"/>
                </a:cubicBezTo>
                <a:cubicBezTo>
                  <a:pt x="66781" y="24361"/>
                  <a:pt x="63443" y="23908"/>
                  <a:pt x="59771" y="23908"/>
                </a:cubicBezTo>
                <a:cubicBezTo>
                  <a:pt x="51426" y="23908"/>
                  <a:pt x="44971" y="26820"/>
                  <a:pt x="40397" y="32640"/>
                </a:cubicBezTo>
                <a:cubicBezTo>
                  <a:pt x="35817" y="38462"/>
                  <a:pt x="33527" y="46292"/>
                  <a:pt x="33527" y="56130"/>
                </a:cubicBezTo>
                <a:cubicBezTo>
                  <a:pt x="33527" y="66650"/>
                  <a:pt x="35972" y="74494"/>
                  <a:pt x="40860" y="79665"/>
                </a:cubicBezTo>
                <a:cubicBezTo>
                  <a:pt x="45745" y="84834"/>
                  <a:pt x="52237" y="87418"/>
                  <a:pt x="60333" y="87418"/>
                </a:cubicBezTo>
                <a:cubicBezTo>
                  <a:pt x="64444" y="87418"/>
                  <a:pt x="68055" y="86951"/>
                  <a:pt x="71165" y="86015"/>
                </a:cubicBezTo>
                <a:cubicBezTo>
                  <a:pt x="74275" y="85082"/>
                  <a:pt x="76957" y="83958"/>
                  <a:pt x="79196" y="82652"/>
                </a:cubicBezTo>
                <a:cubicBezTo>
                  <a:pt x="81374" y="81345"/>
                  <a:pt x="83242" y="79991"/>
                  <a:pt x="84802" y="78591"/>
                </a:cubicBezTo>
                <a:cubicBezTo>
                  <a:pt x="86357" y="77191"/>
                  <a:pt x="87696" y="75931"/>
                  <a:pt x="88819" y="74808"/>
                </a:cubicBezTo>
                <a:lnTo>
                  <a:pt x="93020" y="74808"/>
                </a:lnTo>
                <a:lnTo>
                  <a:pt x="93020" y="102827"/>
                </a:lnTo>
                <a:cubicBezTo>
                  <a:pt x="91152" y="103636"/>
                  <a:pt x="88989" y="104569"/>
                  <a:pt x="86531" y="105631"/>
                </a:cubicBezTo>
                <a:cubicBezTo>
                  <a:pt x="84068" y="106689"/>
                  <a:pt x="81562" y="107560"/>
                  <a:pt x="79009" y="108245"/>
                </a:cubicBezTo>
                <a:cubicBezTo>
                  <a:pt x="75834" y="109116"/>
                  <a:pt x="72860" y="109785"/>
                  <a:pt x="70089" y="110254"/>
                </a:cubicBezTo>
                <a:cubicBezTo>
                  <a:pt x="67317" y="110717"/>
                  <a:pt x="63663" y="110951"/>
                  <a:pt x="59120" y="110951"/>
                </a:cubicBezTo>
                <a:close/>
                <a:moveTo>
                  <a:pt x="209200" y="55757"/>
                </a:moveTo>
                <a:cubicBezTo>
                  <a:pt x="209200" y="73003"/>
                  <a:pt x="204488" y="86594"/>
                  <a:pt x="195052" y="96523"/>
                </a:cubicBezTo>
                <a:cubicBezTo>
                  <a:pt x="185619" y="106455"/>
                  <a:pt x="172278" y="111420"/>
                  <a:pt x="155034" y="111420"/>
                </a:cubicBezTo>
                <a:cubicBezTo>
                  <a:pt x="137912" y="111420"/>
                  <a:pt x="124604" y="106455"/>
                  <a:pt x="115111" y="96523"/>
                </a:cubicBezTo>
                <a:cubicBezTo>
                  <a:pt x="105613" y="86594"/>
                  <a:pt x="100865" y="73003"/>
                  <a:pt x="100865" y="55757"/>
                </a:cubicBezTo>
                <a:cubicBezTo>
                  <a:pt x="100865" y="38321"/>
                  <a:pt x="105613" y="24674"/>
                  <a:pt x="115111" y="14803"/>
                </a:cubicBezTo>
                <a:cubicBezTo>
                  <a:pt x="124604" y="4935"/>
                  <a:pt x="137912" y="0"/>
                  <a:pt x="155034" y="0"/>
                </a:cubicBezTo>
                <a:cubicBezTo>
                  <a:pt x="172217" y="0"/>
                  <a:pt x="185545" y="4964"/>
                  <a:pt x="195005" y="14896"/>
                </a:cubicBezTo>
                <a:cubicBezTo>
                  <a:pt x="204469" y="24825"/>
                  <a:pt x="209200" y="38448"/>
                  <a:pt x="209200" y="55757"/>
                </a:cubicBezTo>
                <a:close/>
                <a:moveTo>
                  <a:pt x="175673" y="55944"/>
                </a:moveTo>
                <a:cubicBezTo>
                  <a:pt x="175673" y="49719"/>
                  <a:pt x="175161" y="44535"/>
                  <a:pt x="174133" y="40391"/>
                </a:cubicBezTo>
                <a:cubicBezTo>
                  <a:pt x="173102" y="36252"/>
                  <a:pt x="171688" y="32936"/>
                  <a:pt x="169884" y="30448"/>
                </a:cubicBezTo>
                <a:cubicBezTo>
                  <a:pt x="167951" y="27835"/>
                  <a:pt x="165773" y="26013"/>
                  <a:pt x="163346" y="24983"/>
                </a:cubicBezTo>
                <a:cubicBezTo>
                  <a:pt x="160917" y="23953"/>
                  <a:pt x="158144" y="23443"/>
                  <a:pt x="155034" y="23443"/>
                </a:cubicBezTo>
                <a:cubicBezTo>
                  <a:pt x="152107" y="23443"/>
                  <a:pt x="149458" y="23893"/>
                  <a:pt x="147097" y="24797"/>
                </a:cubicBezTo>
                <a:cubicBezTo>
                  <a:pt x="144727" y="25700"/>
                  <a:pt x="142549" y="27428"/>
                  <a:pt x="140559" y="29981"/>
                </a:cubicBezTo>
                <a:cubicBezTo>
                  <a:pt x="138687" y="32410"/>
                  <a:pt x="137196" y="35740"/>
                  <a:pt x="136073" y="39975"/>
                </a:cubicBezTo>
                <a:cubicBezTo>
                  <a:pt x="134953" y="44207"/>
                  <a:pt x="134392" y="49529"/>
                  <a:pt x="134392" y="55944"/>
                </a:cubicBezTo>
                <a:cubicBezTo>
                  <a:pt x="134392" y="62356"/>
                  <a:pt x="134921" y="67539"/>
                  <a:pt x="135983" y="71492"/>
                </a:cubicBezTo>
                <a:cubicBezTo>
                  <a:pt x="137041" y="75448"/>
                  <a:pt x="138410" y="78609"/>
                  <a:pt x="140090" y="80971"/>
                </a:cubicBezTo>
                <a:cubicBezTo>
                  <a:pt x="141833" y="83401"/>
                  <a:pt x="144011" y="85175"/>
                  <a:pt x="146628" y="86295"/>
                </a:cubicBezTo>
                <a:cubicBezTo>
                  <a:pt x="149242" y="87418"/>
                  <a:pt x="152140" y="87977"/>
                  <a:pt x="155311" y="87977"/>
                </a:cubicBezTo>
                <a:cubicBezTo>
                  <a:pt x="157929" y="87977"/>
                  <a:pt x="160589" y="87418"/>
                  <a:pt x="163300" y="86295"/>
                </a:cubicBezTo>
                <a:cubicBezTo>
                  <a:pt x="166007" y="85175"/>
                  <a:pt x="168171" y="83495"/>
                  <a:pt x="169786" y="81255"/>
                </a:cubicBezTo>
                <a:cubicBezTo>
                  <a:pt x="171717" y="78574"/>
                  <a:pt x="173179" y="75352"/>
                  <a:pt x="174179" y="71586"/>
                </a:cubicBezTo>
                <a:cubicBezTo>
                  <a:pt x="175176" y="67821"/>
                  <a:pt x="175673" y="62607"/>
                  <a:pt x="175673" y="55944"/>
                </a:cubicBezTo>
                <a:close/>
                <a:moveTo>
                  <a:pt x="325195" y="76488"/>
                </a:moveTo>
                <a:cubicBezTo>
                  <a:pt x="325195" y="81537"/>
                  <a:pt x="324202" y="86018"/>
                  <a:pt x="322211" y="89939"/>
                </a:cubicBezTo>
                <a:cubicBezTo>
                  <a:pt x="320217" y="93859"/>
                  <a:pt x="317538" y="97127"/>
                  <a:pt x="314175" y="99745"/>
                </a:cubicBezTo>
                <a:cubicBezTo>
                  <a:pt x="309942" y="103047"/>
                  <a:pt x="305475" y="105270"/>
                  <a:pt x="300777" y="106422"/>
                </a:cubicBezTo>
                <a:cubicBezTo>
                  <a:pt x="296075" y="107575"/>
                  <a:pt x="290485" y="108151"/>
                  <a:pt x="284008" y="108151"/>
                </a:cubicBezTo>
                <a:lnTo>
                  <a:pt x="226573" y="108151"/>
                </a:lnTo>
                <a:lnTo>
                  <a:pt x="226573" y="3269"/>
                </a:lnTo>
                <a:lnTo>
                  <a:pt x="281304" y="3269"/>
                </a:lnTo>
                <a:cubicBezTo>
                  <a:pt x="288958" y="3269"/>
                  <a:pt x="294596" y="3520"/>
                  <a:pt x="298206" y="4017"/>
                </a:cubicBezTo>
                <a:cubicBezTo>
                  <a:pt x="301821" y="4514"/>
                  <a:pt x="305367" y="5728"/>
                  <a:pt x="308851" y="7661"/>
                </a:cubicBezTo>
                <a:cubicBezTo>
                  <a:pt x="312527" y="9651"/>
                  <a:pt x="315266" y="12297"/>
                  <a:pt x="317073" y="15598"/>
                </a:cubicBezTo>
                <a:cubicBezTo>
                  <a:pt x="318877" y="18896"/>
                  <a:pt x="319781" y="22819"/>
                  <a:pt x="319781" y="27367"/>
                </a:cubicBezTo>
                <a:cubicBezTo>
                  <a:pt x="319781" y="32597"/>
                  <a:pt x="318380" y="37145"/>
                  <a:pt x="315580" y="41003"/>
                </a:cubicBezTo>
                <a:cubicBezTo>
                  <a:pt x="312776" y="44863"/>
                  <a:pt x="309254" y="47818"/>
                  <a:pt x="305025" y="49874"/>
                </a:cubicBezTo>
                <a:lnTo>
                  <a:pt x="305025" y="50904"/>
                </a:lnTo>
                <a:cubicBezTo>
                  <a:pt x="310814" y="52333"/>
                  <a:pt x="315627" y="55213"/>
                  <a:pt x="319454" y="59536"/>
                </a:cubicBezTo>
                <a:cubicBezTo>
                  <a:pt x="323280" y="63867"/>
                  <a:pt x="325195" y="69516"/>
                  <a:pt x="325195" y="76488"/>
                </a:cubicBezTo>
                <a:close/>
                <a:moveTo>
                  <a:pt x="287187" y="34930"/>
                </a:moveTo>
                <a:cubicBezTo>
                  <a:pt x="287187" y="30884"/>
                  <a:pt x="286017" y="28080"/>
                  <a:pt x="283684" y="26524"/>
                </a:cubicBezTo>
                <a:cubicBezTo>
                  <a:pt x="281351" y="24970"/>
                  <a:pt x="277629" y="24191"/>
                  <a:pt x="272521" y="24191"/>
                </a:cubicBezTo>
                <a:lnTo>
                  <a:pt x="258981" y="24191"/>
                </a:lnTo>
                <a:lnTo>
                  <a:pt x="258981" y="45112"/>
                </a:lnTo>
                <a:lnTo>
                  <a:pt x="273086" y="45112"/>
                </a:lnTo>
                <a:cubicBezTo>
                  <a:pt x="277629" y="45112"/>
                  <a:pt x="281113" y="44211"/>
                  <a:pt x="283543" y="42400"/>
                </a:cubicBezTo>
                <a:cubicBezTo>
                  <a:pt x="285970" y="40593"/>
                  <a:pt x="287187" y="38103"/>
                  <a:pt x="287187" y="34930"/>
                </a:cubicBezTo>
                <a:close/>
                <a:moveTo>
                  <a:pt x="291856" y="75463"/>
                </a:moveTo>
                <a:cubicBezTo>
                  <a:pt x="291856" y="70919"/>
                  <a:pt x="290577" y="67727"/>
                  <a:pt x="288025" y="65886"/>
                </a:cubicBezTo>
                <a:cubicBezTo>
                  <a:pt x="285473" y="64051"/>
                  <a:pt x="281679" y="63133"/>
                  <a:pt x="276632" y="63133"/>
                </a:cubicBezTo>
                <a:lnTo>
                  <a:pt x="258981" y="63133"/>
                </a:lnTo>
                <a:lnTo>
                  <a:pt x="258981" y="87137"/>
                </a:lnTo>
                <a:lnTo>
                  <a:pt x="277193" y="87137"/>
                </a:lnTo>
                <a:cubicBezTo>
                  <a:pt x="281800" y="87137"/>
                  <a:pt x="285393" y="86090"/>
                  <a:pt x="287979" y="84005"/>
                </a:cubicBezTo>
                <a:cubicBezTo>
                  <a:pt x="290563" y="81921"/>
                  <a:pt x="291856" y="79074"/>
                  <a:pt x="291856" y="75463"/>
                </a:cubicBezTo>
                <a:close/>
                <a:moveTo>
                  <a:pt x="443567" y="54262"/>
                </a:moveTo>
                <a:cubicBezTo>
                  <a:pt x="443567" y="71010"/>
                  <a:pt x="439319" y="84520"/>
                  <a:pt x="430820" y="94792"/>
                </a:cubicBezTo>
                <a:cubicBezTo>
                  <a:pt x="422320" y="105066"/>
                  <a:pt x="411843" y="110207"/>
                  <a:pt x="399391" y="110207"/>
                </a:cubicBezTo>
                <a:cubicBezTo>
                  <a:pt x="394160" y="110207"/>
                  <a:pt x="389617" y="109616"/>
                  <a:pt x="385758" y="108431"/>
                </a:cubicBezTo>
                <a:cubicBezTo>
                  <a:pt x="381899" y="107248"/>
                  <a:pt x="377788" y="105411"/>
                  <a:pt x="373429" y="102920"/>
                </a:cubicBezTo>
                <a:lnTo>
                  <a:pt x="373429" y="146628"/>
                </a:lnTo>
                <a:lnTo>
                  <a:pt x="340740" y="146628"/>
                </a:lnTo>
                <a:lnTo>
                  <a:pt x="340740" y="3269"/>
                </a:lnTo>
                <a:lnTo>
                  <a:pt x="373429" y="3269"/>
                </a:lnTo>
                <a:lnTo>
                  <a:pt x="373429" y="14199"/>
                </a:lnTo>
                <a:cubicBezTo>
                  <a:pt x="378224" y="10086"/>
                  <a:pt x="383112" y="6756"/>
                  <a:pt x="388094" y="4201"/>
                </a:cubicBezTo>
                <a:cubicBezTo>
                  <a:pt x="393073" y="1648"/>
                  <a:pt x="398834" y="373"/>
                  <a:pt x="405372" y="373"/>
                </a:cubicBezTo>
                <a:cubicBezTo>
                  <a:pt x="417510" y="373"/>
                  <a:pt x="426913" y="5202"/>
                  <a:pt x="433577" y="14850"/>
                </a:cubicBezTo>
                <a:cubicBezTo>
                  <a:pt x="440237" y="24497"/>
                  <a:pt x="443567" y="37638"/>
                  <a:pt x="443567" y="54262"/>
                </a:cubicBezTo>
                <a:close/>
                <a:moveTo>
                  <a:pt x="410134" y="54914"/>
                </a:moveTo>
                <a:cubicBezTo>
                  <a:pt x="410134" y="44704"/>
                  <a:pt x="408561" y="37296"/>
                  <a:pt x="405417" y="32687"/>
                </a:cubicBezTo>
                <a:cubicBezTo>
                  <a:pt x="402271" y="28080"/>
                  <a:pt x="397368" y="25780"/>
                  <a:pt x="390708" y="25780"/>
                </a:cubicBezTo>
                <a:cubicBezTo>
                  <a:pt x="387781" y="25780"/>
                  <a:pt x="384872" y="26243"/>
                  <a:pt x="381978" y="27179"/>
                </a:cubicBezTo>
                <a:cubicBezTo>
                  <a:pt x="379084" y="28115"/>
                  <a:pt x="376233" y="29516"/>
                  <a:pt x="373429" y="31380"/>
                </a:cubicBezTo>
                <a:lnTo>
                  <a:pt x="373429" y="84150"/>
                </a:lnTo>
                <a:cubicBezTo>
                  <a:pt x="375175" y="84894"/>
                  <a:pt x="377090" y="85424"/>
                  <a:pt x="379178" y="85738"/>
                </a:cubicBezTo>
                <a:cubicBezTo>
                  <a:pt x="381262" y="86050"/>
                  <a:pt x="383732" y="86205"/>
                  <a:pt x="386597" y="86205"/>
                </a:cubicBezTo>
                <a:cubicBezTo>
                  <a:pt x="394568" y="86205"/>
                  <a:pt x="400482" y="83605"/>
                  <a:pt x="404341" y="78403"/>
                </a:cubicBezTo>
                <a:cubicBezTo>
                  <a:pt x="408201" y="73205"/>
                  <a:pt x="410134" y="65376"/>
                  <a:pt x="410134" y="54914"/>
                </a:cubicBezTo>
                <a:close/>
                <a:moveTo>
                  <a:pt x="514825" y="110951"/>
                </a:moveTo>
                <a:cubicBezTo>
                  <a:pt x="495026" y="110951"/>
                  <a:pt x="479848" y="106218"/>
                  <a:pt x="469296" y="96754"/>
                </a:cubicBezTo>
                <a:cubicBezTo>
                  <a:pt x="458745" y="87288"/>
                  <a:pt x="453466" y="73814"/>
                  <a:pt x="453466" y="56318"/>
                </a:cubicBezTo>
                <a:cubicBezTo>
                  <a:pt x="453466" y="39192"/>
                  <a:pt x="458388" y="25527"/>
                  <a:pt x="468224" y="15317"/>
                </a:cubicBezTo>
                <a:cubicBezTo>
                  <a:pt x="478059" y="5104"/>
                  <a:pt x="491818" y="0"/>
                  <a:pt x="509501" y="0"/>
                </a:cubicBezTo>
                <a:cubicBezTo>
                  <a:pt x="525564" y="0"/>
                  <a:pt x="537650" y="4327"/>
                  <a:pt x="545738" y="12981"/>
                </a:cubicBezTo>
                <a:cubicBezTo>
                  <a:pt x="553832" y="21636"/>
                  <a:pt x="557878" y="34027"/>
                  <a:pt x="557878" y="50155"/>
                </a:cubicBezTo>
                <a:lnTo>
                  <a:pt x="557878" y="61920"/>
                </a:lnTo>
                <a:lnTo>
                  <a:pt x="486249" y="61920"/>
                </a:lnTo>
                <a:cubicBezTo>
                  <a:pt x="486559" y="66777"/>
                  <a:pt x="487584" y="70841"/>
                  <a:pt x="489330" y="74110"/>
                </a:cubicBezTo>
                <a:cubicBezTo>
                  <a:pt x="491073" y="77379"/>
                  <a:pt x="493376" y="79977"/>
                  <a:pt x="496239" y="81910"/>
                </a:cubicBezTo>
                <a:cubicBezTo>
                  <a:pt x="499043" y="83840"/>
                  <a:pt x="502312" y="85226"/>
                  <a:pt x="506048" y="86065"/>
                </a:cubicBezTo>
                <a:cubicBezTo>
                  <a:pt x="509782" y="86904"/>
                  <a:pt x="513860" y="87325"/>
                  <a:pt x="518285" y="87325"/>
                </a:cubicBezTo>
                <a:cubicBezTo>
                  <a:pt x="522080" y="87325"/>
                  <a:pt x="525816" y="86904"/>
                  <a:pt x="529491" y="86065"/>
                </a:cubicBezTo>
                <a:cubicBezTo>
                  <a:pt x="533164" y="85226"/>
                  <a:pt x="536526" y="84117"/>
                  <a:pt x="539575" y="82749"/>
                </a:cubicBezTo>
                <a:cubicBezTo>
                  <a:pt x="542254" y="81565"/>
                  <a:pt x="544731" y="80287"/>
                  <a:pt x="546998" y="78919"/>
                </a:cubicBezTo>
                <a:cubicBezTo>
                  <a:pt x="549270" y="77548"/>
                  <a:pt x="551124" y="76333"/>
                  <a:pt x="552557" y="75275"/>
                </a:cubicBezTo>
                <a:lnTo>
                  <a:pt x="556012" y="75275"/>
                </a:lnTo>
                <a:lnTo>
                  <a:pt x="556012" y="102268"/>
                </a:lnTo>
                <a:cubicBezTo>
                  <a:pt x="553334" y="103327"/>
                  <a:pt x="550891" y="104306"/>
                  <a:pt x="548679" y="105209"/>
                </a:cubicBezTo>
                <a:cubicBezTo>
                  <a:pt x="546473" y="106110"/>
                  <a:pt x="543434" y="107028"/>
                  <a:pt x="539575" y="107968"/>
                </a:cubicBezTo>
                <a:cubicBezTo>
                  <a:pt x="536025" y="108900"/>
                  <a:pt x="532372" y="109630"/>
                  <a:pt x="528602" y="110160"/>
                </a:cubicBezTo>
                <a:cubicBezTo>
                  <a:pt x="524837" y="110689"/>
                  <a:pt x="520243" y="110951"/>
                  <a:pt x="514825" y="110951"/>
                </a:cubicBezTo>
                <a:close/>
                <a:moveTo>
                  <a:pt x="525658" y="42217"/>
                </a:moveTo>
                <a:cubicBezTo>
                  <a:pt x="525474" y="35305"/>
                  <a:pt x="523869" y="30042"/>
                  <a:pt x="520851" y="26431"/>
                </a:cubicBezTo>
                <a:cubicBezTo>
                  <a:pt x="517831" y="22817"/>
                  <a:pt x="513206" y="21012"/>
                  <a:pt x="506980" y="21012"/>
                </a:cubicBezTo>
                <a:cubicBezTo>
                  <a:pt x="500630" y="21012"/>
                  <a:pt x="495666" y="22913"/>
                  <a:pt x="492084" y="26712"/>
                </a:cubicBezTo>
                <a:cubicBezTo>
                  <a:pt x="488502" y="30509"/>
                  <a:pt x="486529" y="35679"/>
                  <a:pt x="486155" y="42217"/>
                </a:cubicBezTo>
                <a:close/>
                <a:moveTo>
                  <a:pt x="694422" y="108151"/>
                </a:moveTo>
                <a:lnTo>
                  <a:pt x="662296" y="108151"/>
                </a:lnTo>
                <a:lnTo>
                  <a:pt x="662296" y="42310"/>
                </a:lnTo>
                <a:lnTo>
                  <a:pt x="641002" y="86015"/>
                </a:lnTo>
                <a:lnTo>
                  <a:pt x="627178" y="86015"/>
                </a:lnTo>
                <a:lnTo>
                  <a:pt x="605888" y="42310"/>
                </a:lnTo>
                <a:lnTo>
                  <a:pt x="605888" y="108151"/>
                </a:lnTo>
                <a:lnTo>
                  <a:pt x="574689" y="108151"/>
                </a:lnTo>
                <a:lnTo>
                  <a:pt x="574689" y="3269"/>
                </a:lnTo>
                <a:lnTo>
                  <a:pt x="610272" y="3269"/>
                </a:lnTo>
                <a:lnTo>
                  <a:pt x="634558" y="51836"/>
                </a:lnTo>
                <a:lnTo>
                  <a:pt x="658839" y="3269"/>
                </a:lnTo>
                <a:lnTo>
                  <a:pt x="694422" y="3269"/>
                </a:lnTo>
                <a:close/>
                <a:moveTo>
                  <a:pt x="773151" y="110951"/>
                </a:moveTo>
                <a:cubicBezTo>
                  <a:pt x="753350" y="110951"/>
                  <a:pt x="738173" y="106218"/>
                  <a:pt x="727621" y="96754"/>
                </a:cubicBezTo>
                <a:cubicBezTo>
                  <a:pt x="717070" y="87288"/>
                  <a:pt x="711792" y="73814"/>
                  <a:pt x="711792" y="56318"/>
                </a:cubicBezTo>
                <a:cubicBezTo>
                  <a:pt x="711792" y="39192"/>
                  <a:pt x="716713" y="25527"/>
                  <a:pt x="726552" y="15317"/>
                </a:cubicBezTo>
                <a:cubicBezTo>
                  <a:pt x="736384" y="5104"/>
                  <a:pt x="750144" y="0"/>
                  <a:pt x="767826" y="0"/>
                </a:cubicBezTo>
                <a:cubicBezTo>
                  <a:pt x="783893" y="0"/>
                  <a:pt x="795974" y="4327"/>
                  <a:pt x="804068" y="12981"/>
                </a:cubicBezTo>
                <a:cubicBezTo>
                  <a:pt x="812156" y="21636"/>
                  <a:pt x="816206" y="34027"/>
                  <a:pt x="816206" y="50155"/>
                </a:cubicBezTo>
                <a:lnTo>
                  <a:pt x="816206" y="61920"/>
                </a:lnTo>
                <a:lnTo>
                  <a:pt x="744573" y="61920"/>
                </a:lnTo>
                <a:cubicBezTo>
                  <a:pt x="744887" y="66777"/>
                  <a:pt x="745913" y="70841"/>
                  <a:pt x="747659" y="74110"/>
                </a:cubicBezTo>
                <a:cubicBezTo>
                  <a:pt x="749402" y="77379"/>
                  <a:pt x="751702" y="79977"/>
                  <a:pt x="754567" y="81910"/>
                </a:cubicBezTo>
                <a:cubicBezTo>
                  <a:pt x="757369" y="83840"/>
                  <a:pt x="760637" y="85226"/>
                  <a:pt x="764374" y="86065"/>
                </a:cubicBezTo>
                <a:cubicBezTo>
                  <a:pt x="768110" y="86904"/>
                  <a:pt x="772189" y="87325"/>
                  <a:pt x="776610" y="87325"/>
                </a:cubicBezTo>
                <a:cubicBezTo>
                  <a:pt x="780408" y="87325"/>
                  <a:pt x="784141" y="86904"/>
                  <a:pt x="787817" y="86065"/>
                </a:cubicBezTo>
                <a:cubicBezTo>
                  <a:pt x="791488" y="85226"/>
                  <a:pt x="794851" y="84117"/>
                  <a:pt x="797901" y="82749"/>
                </a:cubicBezTo>
                <a:cubicBezTo>
                  <a:pt x="800579" y="81565"/>
                  <a:pt x="803055" y="80287"/>
                  <a:pt x="805327" y="78919"/>
                </a:cubicBezTo>
                <a:cubicBezTo>
                  <a:pt x="807596" y="77548"/>
                  <a:pt x="809452" y="76333"/>
                  <a:pt x="810882" y="75275"/>
                </a:cubicBezTo>
                <a:lnTo>
                  <a:pt x="814338" y="75275"/>
                </a:lnTo>
                <a:lnTo>
                  <a:pt x="814338" y="102268"/>
                </a:lnTo>
                <a:cubicBezTo>
                  <a:pt x="811660" y="103327"/>
                  <a:pt x="809215" y="104306"/>
                  <a:pt x="807009" y="105209"/>
                </a:cubicBezTo>
                <a:cubicBezTo>
                  <a:pt x="804798" y="106110"/>
                  <a:pt x="801760" y="107028"/>
                  <a:pt x="797901" y="107968"/>
                </a:cubicBezTo>
                <a:cubicBezTo>
                  <a:pt x="794351" y="108900"/>
                  <a:pt x="790697" y="109630"/>
                  <a:pt x="786932" y="110160"/>
                </a:cubicBezTo>
                <a:cubicBezTo>
                  <a:pt x="783162" y="110689"/>
                  <a:pt x="778569" y="110951"/>
                  <a:pt x="773151" y="110951"/>
                </a:cubicBezTo>
                <a:close/>
                <a:moveTo>
                  <a:pt x="783983" y="42217"/>
                </a:moveTo>
                <a:cubicBezTo>
                  <a:pt x="783800" y="35305"/>
                  <a:pt x="782197" y="30042"/>
                  <a:pt x="779177" y="26431"/>
                </a:cubicBezTo>
                <a:cubicBezTo>
                  <a:pt x="776161" y="22817"/>
                  <a:pt x="771534" y="21012"/>
                  <a:pt x="765306" y="21012"/>
                </a:cubicBezTo>
                <a:cubicBezTo>
                  <a:pt x="758956" y="21012"/>
                  <a:pt x="753992" y="22913"/>
                  <a:pt x="750409" y="26712"/>
                </a:cubicBezTo>
                <a:cubicBezTo>
                  <a:pt x="746827" y="30509"/>
                  <a:pt x="744854" y="35679"/>
                  <a:pt x="744481" y="42217"/>
                </a:cubicBezTo>
                <a:close/>
                <a:moveTo>
                  <a:pt x="931054" y="108151"/>
                </a:moveTo>
                <a:lnTo>
                  <a:pt x="898365" y="108151"/>
                </a:lnTo>
                <a:lnTo>
                  <a:pt x="898365" y="63227"/>
                </a:lnTo>
                <a:lnTo>
                  <a:pt x="864554" y="63227"/>
                </a:lnTo>
                <a:lnTo>
                  <a:pt x="864554" y="108151"/>
                </a:lnTo>
                <a:lnTo>
                  <a:pt x="831870" y="108151"/>
                </a:lnTo>
                <a:lnTo>
                  <a:pt x="831870" y="3269"/>
                </a:lnTo>
                <a:lnTo>
                  <a:pt x="864554" y="3269"/>
                </a:lnTo>
                <a:lnTo>
                  <a:pt x="864554" y="39600"/>
                </a:lnTo>
                <a:lnTo>
                  <a:pt x="898365" y="39600"/>
                </a:lnTo>
                <a:lnTo>
                  <a:pt x="898365" y="3269"/>
                </a:lnTo>
                <a:lnTo>
                  <a:pt x="931054" y="3269"/>
                </a:lnTo>
                <a:close/>
                <a:moveTo>
                  <a:pt x="1055265" y="108151"/>
                </a:moveTo>
                <a:lnTo>
                  <a:pt x="1022576" y="108151"/>
                </a:lnTo>
                <a:lnTo>
                  <a:pt x="1022576" y="63227"/>
                </a:lnTo>
                <a:lnTo>
                  <a:pt x="988765" y="63227"/>
                </a:lnTo>
                <a:lnTo>
                  <a:pt x="988765" y="108151"/>
                </a:lnTo>
                <a:lnTo>
                  <a:pt x="956080" y="108151"/>
                </a:lnTo>
                <a:lnTo>
                  <a:pt x="956080" y="3269"/>
                </a:lnTo>
                <a:lnTo>
                  <a:pt x="988765" y="3269"/>
                </a:lnTo>
                <a:lnTo>
                  <a:pt x="988765" y="39600"/>
                </a:lnTo>
                <a:lnTo>
                  <a:pt x="1022576" y="39600"/>
                </a:lnTo>
                <a:lnTo>
                  <a:pt x="1022576" y="3269"/>
                </a:lnTo>
                <a:lnTo>
                  <a:pt x="1055265" y="3269"/>
                </a:lnTo>
                <a:close/>
                <a:moveTo>
                  <a:pt x="1173593" y="72942"/>
                </a:moveTo>
                <a:cubicBezTo>
                  <a:pt x="1173593" y="78296"/>
                  <a:pt x="1172534" y="83228"/>
                  <a:pt x="1170418" y="87742"/>
                </a:cubicBezTo>
                <a:cubicBezTo>
                  <a:pt x="1168305" y="92257"/>
                  <a:pt x="1165533" y="95947"/>
                  <a:pt x="1162105" y="98809"/>
                </a:cubicBezTo>
                <a:cubicBezTo>
                  <a:pt x="1157872" y="102236"/>
                  <a:pt x="1153498" y="104652"/>
                  <a:pt x="1148983" y="106049"/>
                </a:cubicBezTo>
                <a:cubicBezTo>
                  <a:pt x="1144469" y="107448"/>
                  <a:pt x="1138385" y="108151"/>
                  <a:pt x="1130725" y="108151"/>
                </a:cubicBezTo>
                <a:lnTo>
                  <a:pt x="1080291" y="108151"/>
                </a:lnTo>
                <a:lnTo>
                  <a:pt x="1080291" y="3269"/>
                </a:lnTo>
                <a:lnTo>
                  <a:pt x="1112886" y="3269"/>
                </a:lnTo>
                <a:lnTo>
                  <a:pt x="1112886" y="38668"/>
                </a:lnTo>
                <a:lnTo>
                  <a:pt x="1130814" y="38668"/>
                </a:lnTo>
                <a:cubicBezTo>
                  <a:pt x="1138352" y="38668"/>
                  <a:pt x="1144440" y="39192"/>
                  <a:pt x="1149077" y="40255"/>
                </a:cubicBezTo>
                <a:cubicBezTo>
                  <a:pt x="1153714" y="41313"/>
                  <a:pt x="1158117" y="43401"/>
                  <a:pt x="1162293" y="46511"/>
                </a:cubicBezTo>
                <a:cubicBezTo>
                  <a:pt x="1165968" y="49251"/>
                  <a:pt x="1168766" y="52955"/>
                  <a:pt x="1170699" y="57625"/>
                </a:cubicBezTo>
                <a:cubicBezTo>
                  <a:pt x="1172628" y="62294"/>
                  <a:pt x="1173593" y="67403"/>
                  <a:pt x="1173593" y="72942"/>
                </a:cubicBezTo>
                <a:close/>
                <a:moveTo>
                  <a:pt x="1137636" y="82000"/>
                </a:moveTo>
                <a:cubicBezTo>
                  <a:pt x="1138695" y="80632"/>
                  <a:pt x="1139411" y="79214"/>
                  <a:pt x="1139786" y="77749"/>
                </a:cubicBezTo>
                <a:cubicBezTo>
                  <a:pt x="1140159" y="76288"/>
                  <a:pt x="1140347" y="74775"/>
                  <a:pt x="1140347" y="73223"/>
                </a:cubicBezTo>
                <a:cubicBezTo>
                  <a:pt x="1140347" y="68741"/>
                  <a:pt x="1139007" y="65405"/>
                  <a:pt x="1136329" y="63227"/>
                </a:cubicBezTo>
                <a:cubicBezTo>
                  <a:pt x="1133650" y="61049"/>
                  <a:pt x="1129792" y="59958"/>
                  <a:pt x="1124748" y="59958"/>
                </a:cubicBezTo>
                <a:lnTo>
                  <a:pt x="1112886" y="59958"/>
                </a:lnTo>
                <a:lnTo>
                  <a:pt x="1112886" y="86951"/>
                </a:lnTo>
                <a:lnTo>
                  <a:pt x="1124748" y="86951"/>
                </a:lnTo>
                <a:cubicBezTo>
                  <a:pt x="1128111" y="86951"/>
                  <a:pt x="1130850" y="86468"/>
                  <a:pt x="1132967" y="85503"/>
                </a:cubicBezTo>
                <a:cubicBezTo>
                  <a:pt x="1135084" y="84539"/>
                  <a:pt x="1136635" y="83368"/>
                  <a:pt x="1137636" y="82000"/>
                </a:cubicBezTo>
                <a:close/>
                <a:moveTo>
                  <a:pt x="1216926" y="108151"/>
                </a:moveTo>
                <a:lnTo>
                  <a:pt x="1184238" y="108151"/>
                </a:lnTo>
                <a:lnTo>
                  <a:pt x="1184238" y="3269"/>
                </a:lnTo>
                <a:lnTo>
                  <a:pt x="1216926" y="3269"/>
                </a:lnTo>
                <a:close/>
                <a:moveTo>
                  <a:pt x="1345435" y="108151"/>
                </a:moveTo>
                <a:lnTo>
                  <a:pt x="1307145" y="108151"/>
                </a:lnTo>
                <a:lnTo>
                  <a:pt x="1287159" y="77983"/>
                </a:lnTo>
                <a:lnTo>
                  <a:pt x="1266613" y="108151"/>
                </a:lnTo>
                <a:lnTo>
                  <a:pt x="1229065" y="108151"/>
                </a:lnTo>
                <a:lnTo>
                  <a:pt x="1267636" y="55757"/>
                </a:lnTo>
                <a:lnTo>
                  <a:pt x="1229721" y="3269"/>
                </a:lnTo>
                <a:lnTo>
                  <a:pt x="1268010" y="3269"/>
                </a:lnTo>
                <a:lnTo>
                  <a:pt x="1287627" y="32875"/>
                </a:lnTo>
                <a:lnTo>
                  <a:pt x="1307329" y="3269"/>
                </a:lnTo>
                <a:lnTo>
                  <a:pt x="1344967" y="3269"/>
                </a:lnTo>
                <a:lnTo>
                  <a:pt x="1306958" y="549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815011" y="5991096"/>
            <a:ext cx="1208098" cy="185947"/>
          </a:xfrm>
          <a:custGeom>
            <a:avLst/>
            <a:gdLst/>
            <a:ahLst/>
            <a:cxnLst/>
            <a:rect l="l" t="t" r="r" b="b"/>
            <a:pathLst>
              <a:path w="1208098" h="185947">
                <a:moveTo>
                  <a:pt x="97693" y="69297"/>
                </a:moveTo>
                <a:lnTo>
                  <a:pt x="65189" y="69297"/>
                </a:lnTo>
                <a:lnTo>
                  <a:pt x="65189" y="151391"/>
                </a:lnTo>
                <a:lnTo>
                  <a:pt x="32504" y="151391"/>
                </a:lnTo>
                <a:lnTo>
                  <a:pt x="32504" y="69297"/>
                </a:lnTo>
                <a:lnTo>
                  <a:pt x="0" y="69297"/>
                </a:lnTo>
                <a:lnTo>
                  <a:pt x="0" y="46509"/>
                </a:lnTo>
                <a:lnTo>
                  <a:pt x="97693" y="46509"/>
                </a:lnTo>
                <a:close/>
                <a:moveTo>
                  <a:pt x="164841" y="154191"/>
                </a:moveTo>
                <a:cubicBezTo>
                  <a:pt x="145040" y="154191"/>
                  <a:pt x="129863" y="149458"/>
                  <a:pt x="119311" y="139994"/>
                </a:cubicBezTo>
                <a:cubicBezTo>
                  <a:pt x="108760" y="130528"/>
                  <a:pt x="103482" y="117054"/>
                  <a:pt x="103482" y="99558"/>
                </a:cubicBezTo>
                <a:cubicBezTo>
                  <a:pt x="103482" y="82432"/>
                  <a:pt x="108404" y="68767"/>
                  <a:pt x="118242" y="58557"/>
                </a:cubicBezTo>
                <a:cubicBezTo>
                  <a:pt x="128074" y="48344"/>
                  <a:pt x="141834" y="43240"/>
                  <a:pt x="159516" y="43240"/>
                </a:cubicBezTo>
                <a:cubicBezTo>
                  <a:pt x="175580" y="43240"/>
                  <a:pt x="187665" y="47567"/>
                  <a:pt x="195754" y="56221"/>
                </a:cubicBezTo>
                <a:cubicBezTo>
                  <a:pt x="203847" y="64876"/>
                  <a:pt x="207892" y="77267"/>
                  <a:pt x="207892" y="93395"/>
                </a:cubicBezTo>
                <a:lnTo>
                  <a:pt x="207892" y="105160"/>
                </a:lnTo>
                <a:lnTo>
                  <a:pt x="136263" y="105160"/>
                </a:lnTo>
                <a:cubicBezTo>
                  <a:pt x="136577" y="110017"/>
                  <a:pt x="137599" y="114081"/>
                  <a:pt x="139345" y="117350"/>
                </a:cubicBezTo>
                <a:cubicBezTo>
                  <a:pt x="141092" y="120619"/>
                  <a:pt x="143392" y="123217"/>
                  <a:pt x="146254" y="125150"/>
                </a:cubicBezTo>
                <a:cubicBezTo>
                  <a:pt x="149058" y="127080"/>
                  <a:pt x="152328" y="128466"/>
                  <a:pt x="156064" y="129305"/>
                </a:cubicBezTo>
                <a:cubicBezTo>
                  <a:pt x="159798" y="130144"/>
                  <a:pt x="163876" y="130565"/>
                  <a:pt x="168300" y="130565"/>
                </a:cubicBezTo>
                <a:cubicBezTo>
                  <a:pt x="172095" y="130565"/>
                  <a:pt x="175832" y="130144"/>
                  <a:pt x="179507" y="129305"/>
                </a:cubicBezTo>
                <a:cubicBezTo>
                  <a:pt x="183180" y="128466"/>
                  <a:pt x="186541" y="127357"/>
                  <a:pt x="189591" y="125989"/>
                </a:cubicBezTo>
                <a:cubicBezTo>
                  <a:pt x="192269" y="124805"/>
                  <a:pt x="194746" y="123527"/>
                  <a:pt x="197014" y="122159"/>
                </a:cubicBezTo>
                <a:cubicBezTo>
                  <a:pt x="199286" y="120788"/>
                  <a:pt x="201140" y="119573"/>
                  <a:pt x="202573" y="118515"/>
                </a:cubicBezTo>
                <a:lnTo>
                  <a:pt x="206028" y="118515"/>
                </a:lnTo>
                <a:lnTo>
                  <a:pt x="206028" y="145508"/>
                </a:lnTo>
                <a:cubicBezTo>
                  <a:pt x="203350" y="146567"/>
                  <a:pt x="200905" y="147546"/>
                  <a:pt x="198695" y="148449"/>
                </a:cubicBezTo>
                <a:cubicBezTo>
                  <a:pt x="196488" y="149350"/>
                  <a:pt x="193450" y="150268"/>
                  <a:pt x="189591" y="151208"/>
                </a:cubicBezTo>
                <a:cubicBezTo>
                  <a:pt x="186041" y="152140"/>
                  <a:pt x="182387" y="152870"/>
                  <a:pt x="178618" y="153400"/>
                </a:cubicBezTo>
                <a:cubicBezTo>
                  <a:pt x="174852" y="153929"/>
                  <a:pt x="170259" y="154191"/>
                  <a:pt x="164841" y="154191"/>
                </a:cubicBezTo>
                <a:close/>
                <a:moveTo>
                  <a:pt x="175673" y="85457"/>
                </a:moveTo>
                <a:cubicBezTo>
                  <a:pt x="175490" y="78545"/>
                  <a:pt x="173884" y="73282"/>
                  <a:pt x="170867" y="69671"/>
                </a:cubicBezTo>
                <a:cubicBezTo>
                  <a:pt x="167847" y="66057"/>
                  <a:pt x="163220" y="64252"/>
                  <a:pt x="156996" y="64252"/>
                </a:cubicBezTo>
                <a:cubicBezTo>
                  <a:pt x="150646" y="64252"/>
                  <a:pt x="145682" y="66153"/>
                  <a:pt x="142099" y="69952"/>
                </a:cubicBezTo>
                <a:cubicBezTo>
                  <a:pt x="138518" y="73749"/>
                  <a:pt x="136545" y="78919"/>
                  <a:pt x="136170" y="85457"/>
                </a:cubicBezTo>
                <a:close/>
                <a:moveTo>
                  <a:pt x="328191" y="151391"/>
                </a:moveTo>
                <a:lnTo>
                  <a:pt x="289898" y="151391"/>
                </a:lnTo>
                <a:lnTo>
                  <a:pt x="269910" y="121223"/>
                </a:lnTo>
                <a:lnTo>
                  <a:pt x="249366" y="151391"/>
                </a:lnTo>
                <a:lnTo>
                  <a:pt x="211821" y="151391"/>
                </a:lnTo>
                <a:lnTo>
                  <a:pt x="250391" y="98997"/>
                </a:lnTo>
                <a:lnTo>
                  <a:pt x="212476" y="46509"/>
                </a:lnTo>
                <a:lnTo>
                  <a:pt x="250762" y="46509"/>
                </a:lnTo>
                <a:lnTo>
                  <a:pt x="270378" y="76115"/>
                </a:lnTo>
                <a:lnTo>
                  <a:pt x="290081" y="46509"/>
                </a:lnTo>
                <a:lnTo>
                  <a:pt x="327720" y="46509"/>
                </a:lnTo>
                <a:lnTo>
                  <a:pt x="289710" y="98154"/>
                </a:lnTo>
                <a:close/>
                <a:moveTo>
                  <a:pt x="439514" y="151391"/>
                </a:moveTo>
                <a:lnTo>
                  <a:pt x="406825" y="151391"/>
                </a:lnTo>
                <a:lnTo>
                  <a:pt x="406825" y="106467"/>
                </a:lnTo>
                <a:lnTo>
                  <a:pt x="373018" y="106467"/>
                </a:lnTo>
                <a:lnTo>
                  <a:pt x="373018" y="151391"/>
                </a:lnTo>
                <a:lnTo>
                  <a:pt x="340329" y="151391"/>
                </a:lnTo>
                <a:lnTo>
                  <a:pt x="340329" y="46509"/>
                </a:lnTo>
                <a:lnTo>
                  <a:pt x="373018" y="46509"/>
                </a:lnTo>
                <a:lnTo>
                  <a:pt x="373018" y="82840"/>
                </a:lnTo>
                <a:lnTo>
                  <a:pt x="406825" y="82840"/>
                </a:lnTo>
                <a:lnTo>
                  <a:pt x="406825" y="46509"/>
                </a:lnTo>
                <a:lnTo>
                  <a:pt x="439514" y="46509"/>
                </a:lnTo>
                <a:close/>
                <a:moveTo>
                  <a:pt x="565219" y="98997"/>
                </a:moveTo>
                <a:cubicBezTo>
                  <a:pt x="565219" y="116243"/>
                  <a:pt x="560505" y="129834"/>
                  <a:pt x="551071" y="139763"/>
                </a:cubicBezTo>
                <a:cubicBezTo>
                  <a:pt x="541638" y="149695"/>
                  <a:pt x="528297" y="154660"/>
                  <a:pt x="511053" y="154660"/>
                </a:cubicBezTo>
                <a:cubicBezTo>
                  <a:pt x="493931" y="154660"/>
                  <a:pt x="480621" y="149695"/>
                  <a:pt x="471129" y="139763"/>
                </a:cubicBezTo>
                <a:cubicBezTo>
                  <a:pt x="461632" y="129834"/>
                  <a:pt x="456884" y="116243"/>
                  <a:pt x="456884" y="98997"/>
                </a:cubicBezTo>
                <a:cubicBezTo>
                  <a:pt x="456884" y="81561"/>
                  <a:pt x="461632" y="67914"/>
                  <a:pt x="471129" y="58043"/>
                </a:cubicBezTo>
                <a:cubicBezTo>
                  <a:pt x="480621" y="48175"/>
                  <a:pt x="493931" y="43240"/>
                  <a:pt x="511053" y="43240"/>
                </a:cubicBezTo>
                <a:cubicBezTo>
                  <a:pt x="528236" y="43240"/>
                  <a:pt x="541562" y="48204"/>
                  <a:pt x="551024" y="58136"/>
                </a:cubicBezTo>
                <a:cubicBezTo>
                  <a:pt x="560488" y="68065"/>
                  <a:pt x="565219" y="81688"/>
                  <a:pt x="565219" y="98997"/>
                </a:cubicBezTo>
                <a:close/>
                <a:moveTo>
                  <a:pt x="531692" y="99184"/>
                </a:moveTo>
                <a:cubicBezTo>
                  <a:pt x="531692" y="92959"/>
                  <a:pt x="531180" y="87775"/>
                  <a:pt x="530151" y="83631"/>
                </a:cubicBezTo>
                <a:cubicBezTo>
                  <a:pt x="529121" y="79492"/>
                  <a:pt x="527707" y="76176"/>
                  <a:pt x="525903" y="73688"/>
                </a:cubicBezTo>
                <a:cubicBezTo>
                  <a:pt x="523969" y="71075"/>
                  <a:pt x="521792" y="69253"/>
                  <a:pt x="519365" y="68223"/>
                </a:cubicBezTo>
                <a:cubicBezTo>
                  <a:pt x="516936" y="67193"/>
                  <a:pt x="514163" y="66683"/>
                  <a:pt x="511053" y="66683"/>
                </a:cubicBezTo>
                <a:cubicBezTo>
                  <a:pt x="508126" y="66683"/>
                  <a:pt x="505477" y="67133"/>
                  <a:pt x="503114" y="68037"/>
                </a:cubicBezTo>
                <a:cubicBezTo>
                  <a:pt x="500746" y="68940"/>
                  <a:pt x="498568" y="70668"/>
                  <a:pt x="496578" y="73221"/>
                </a:cubicBezTo>
                <a:cubicBezTo>
                  <a:pt x="494706" y="75650"/>
                  <a:pt x="493215" y="78980"/>
                  <a:pt x="492092" y="83215"/>
                </a:cubicBezTo>
                <a:cubicBezTo>
                  <a:pt x="490972" y="87447"/>
                  <a:pt x="490410" y="92769"/>
                  <a:pt x="490410" y="99184"/>
                </a:cubicBezTo>
                <a:cubicBezTo>
                  <a:pt x="490410" y="105596"/>
                  <a:pt x="490940" y="110779"/>
                  <a:pt x="492002" y="114732"/>
                </a:cubicBezTo>
                <a:cubicBezTo>
                  <a:pt x="493060" y="118688"/>
                  <a:pt x="494428" y="121849"/>
                  <a:pt x="496109" y="124211"/>
                </a:cubicBezTo>
                <a:cubicBezTo>
                  <a:pt x="497851" y="126641"/>
                  <a:pt x="500030" y="128415"/>
                  <a:pt x="502647" y="129535"/>
                </a:cubicBezTo>
                <a:cubicBezTo>
                  <a:pt x="505261" y="130658"/>
                  <a:pt x="508159" y="131217"/>
                  <a:pt x="511330" y="131217"/>
                </a:cubicBezTo>
                <a:cubicBezTo>
                  <a:pt x="513947" y="131217"/>
                  <a:pt x="516608" y="130658"/>
                  <a:pt x="519318" y="129535"/>
                </a:cubicBezTo>
                <a:cubicBezTo>
                  <a:pt x="522026" y="128415"/>
                  <a:pt x="524189" y="126735"/>
                  <a:pt x="525805" y="124495"/>
                </a:cubicBezTo>
                <a:cubicBezTo>
                  <a:pt x="527736" y="121814"/>
                  <a:pt x="529196" y="118592"/>
                  <a:pt x="530197" y="114826"/>
                </a:cubicBezTo>
                <a:cubicBezTo>
                  <a:pt x="531195" y="111061"/>
                  <a:pt x="531692" y="105847"/>
                  <a:pt x="531692" y="99184"/>
                </a:cubicBezTo>
                <a:close/>
                <a:moveTo>
                  <a:pt x="682615" y="151391"/>
                </a:moveTo>
                <a:lnTo>
                  <a:pt x="649926" y="151391"/>
                </a:lnTo>
                <a:lnTo>
                  <a:pt x="649926" y="69577"/>
                </a:lnTo>
                <a:lnTo>
                  <a:pt x="624245" y="69577"/>
                </a:lnTo>
                <a:cubicBezTo>
                  <a:pt x="624057" y="74063"/>
                  <a:pt x="623917" y="77670"/>
                  <a:pt x="623826" y="80409"/>
                </a:cubicBezTo>
                <a:cubicBezTo>
                  <a:pt x="623733" y="83152"/>
                  <a:pt x="623624" y="86231"/>
                  <a:pt x="623499" y="89659"/>
                </a:cubicBezTo>
                <a:cubicBezTo>
                  <a:pt x="623063" y="99680"/>
                  <a:pt x="622224" y="107856"/>
                  <a:pt x="620979" y="114175"/>
                </a:cubicBezTo>
                <a:cubicBezTo>
                  <a:pt x="619733" y="120492"/>
                  <a:pt x="618146" y="125676"/>
                  <a:pt x="616216" y="129726"/>
                </a:cubicBezTo>
                <a:cubicBezTo>
                  <a:pt x="614344" y="133769"/>
                  <a:pt x="612432" y="136929"/>
                  <a:pt x="610470" y="139201"/>
                </a:cubicBezTo>
                <a:cubicBezTo>
                  <a:pt x="608508" y="141476"/>
                  <a:pt x="606377" y="143608"/>
                  <a:pt x="604073" y="145598"/>
                </a:cubicBezTo>
                <a:cubicBezTo>
                  <a:pt x="601891" y="147470"/>
                  <a:pt x="598810" y="149008"/>
                  <a:pt x="594829" y="150221"/>
                </a:cubicBezTo>
                <a:cubicBezTo>
                  <a:pt x="590840" y="151438"/>
                  <a:pt x="587196" y="152046"/>
                  <a:pt x="583899" y="152046"/>
                </a:cubicBezTo>
                <a:cubicBezTo>
                  <a:pt x="581095" y="152046"/>
                  <a:pt x="578311" y="151938"/>
                  <a:pt x="575540" y="151718"/>
                </a:cubicBezTo>
                <a:cubicBezTo>
                  <a:pt x="572767" y="151499"/>
                  <a:pt x="571104" y="151391"/>
                  <a:pt x="570542" y="151391"/>
                </a:cubicBezTo>
                <a:lnTo>
                  <a:pt x="570542" y="124865"/>
                </a:lnTo>
                <a:lnTo>
                  <a:pt x="571475" y="124865"/>
                </a:lnTo>
                <a:cubicBezTo>
                  <a:pt x="571727" y="124865"/>
                  <a:pt x="572149" y="124899"/>
                  <a:pt x="572742" y="124959"/>
                </a:cubicBezTo>
                <a:cubicBezTo>
                  <a:pt x="573329" y="125020"/>
                  <a:pt x="573909" y="125053"/>
                  <a:pt x="574467" y="125053"/>
                </a:cubicBezTo>
                <a:cubicBezTo>
                  <a:pt x="575960" y="125053"/>
                  <a:pt x="577516" y="124885"/>
                  <a:pt x="579136" y="124538"/>
                </a:cubicBezTo>
                <a:cubicBezTo>
                  <a:pt x="580756" y="124196"/>
                  <a:pt x="582096" y="123498"/>
                  <a:pt x="583154" y="122440"/>
                </a:cubicBezTo>
                <a:cubicBezTo>
                  <a:pt x="587449" y="118080"/>
                  <a:pt x="590206" y="112258"/>
                  <a:pt x="591419" y="104972"/>
                </a:cubicBezTo>
                <a:cubicBezTo>
                  <a:pt x="592633" y="97690"/>
                  <a:pt x="593457" y="89532"/>
                  <a:pt x="593893" y="80507"/>
                </a:cubicBezTo>
                <a:cubicBezTo>
                  <a:pt x="594144" y="75589"/>
                  <a:pt x="594393" y="70095"/>
                  <a:pt x="594641" y="64022"/>
                </a:cubicBezTo>
                <a:cubicBezTo>
                  <a:pt x="594890" y="57949"/>
                  <a:pt x="595074" y="52114"/>
                  <a:pt x="595199" y="46509"/>
                </a:cubicBezTo>
                <a:lnTo>
                  <a:pt x="682615" y="46509"/>
                </a:lnTo>
                <a:close/>
                <a:moveTo>
                  <a:pt x="807174" y="98997"/>
                </a:moveTo>
                <a:cubicBezTo>
                  <a:pt x="807174" y="116243"/>
                  <a:pt x="802458" y="129834"/>
                  <a:pt x="793026" y="139763"/>
                </a:cubicBezTo>
                <a:cubicBezTo>
                  <a:pt x="783591" y="149695"/>
                  <a:pt x="770249" y="154660"/>
                  <a:pt x="753005" y="154660"/>
                </a:cubicBezTo>
                <a:cubicBezTo>
                  <a:pt x="735883" y="154660"/>
                  <a:pt x="722578" y="149695"/>
                  <a:pt x="713081" y="139763"/>
                </a:cubicBezTo>
                <a:cubicBezTo>
                  <a:pt x="703588" y="129834"/>
                  <a:pt x="698837" y="116243"/>
                  <a:pt x="698837" y="98997"/>
                </a:cubicBezTo>
                <a:cubicBezTo>
                  <a:pt x="698837" y="81561"/>
                  <a:pt x="703588" y="67914"/>
                  <a:pt x="713081" y="58043"/>
                </a:cubicBezTo>
                <a:cubicBezTo>
                  <a:pt x="722578" y="48175"/>
                  <a:pt x="735883" y="43240"/>
                  <a:pt x="753005" y="43240"/>
                </a:cubicBezTo>
                <a:cubicBezTo>
                  <a:pt x="770188" y="43240"/>
                  <a:pt x="783515" y="48204"/>
                  <a:pt x="792979" y="58136"/>
                </a:cubicBezTo>
                <a:cubicBezTo>
                  <a:pt x="802445" y="68065"/>
                  <a:pt x="807174" y="81688"/>
                  <a:pt x="807174" y="98997"/>
                </a:cubicBezTo>
                <a:close/>
                <a:moveTo>
                  <a:pt x="773643" y="99184"/>
                </a:moveTo>
                <a:cubicBezTo>
                  <a:pt x="773643" y="92959"/>
                  <a:pt x="773133" y="87775"/>
                  <a:pt x="772103" y="83631"/>
                </a:cubicBezTo>
                <a:cubicBezTo>
                  <a:pt x="771074" y="79492"/>
                  <a:pt x="769660" y="76176"/>
                  <a:pt x="767854" y="73688"/>
                </a:cubicBezTo>
                <a:cubicBezTo>
                  <a:pt x="765926" y="71075"/>
                  <a:pt x="763744" y="69253"/>
                  <a:pt x="761318" y="68223"/>
                </a:cubicBezTo>
                <a:cubicBezTo>
                  <a:pt x="758887" y="67193"/>
                  <a:pt x="756116" y="66683"/>
                  <a:pt x="753005" y="66683"/>
                </a:cubicBezTo>
                <a:cubicBezTo>
                  <a:pt x="750079" y="66683"/>
                  <a:pt x="747432" y="67133"/>
                  <a:pt x="745067" y="68037"/>
                </a:cubicBezTo>
                <a:cubicBezTo>
                  <a:pt x="742702" y="68940"/>
                  <a:pt x="740524" y="70668"/>
                  <a:pt x="738529" y="73221"/>
                </a:cubicBezTo>
                <a:cubicBezTo>
                  <a:pt x="736661" y="75650"/>
                  <a:pt x="735167" y="78980"/>
                  <a:pt x="734047" y="83215"/>
                </a:cubicBezTo>
                <a:cubicBezTo>
                  <a:pt x="732925" y="87447"/>
                  <a:pt x="732366" y="92769"/>
                  <a:pt x="732366" y="99184"/>
                </a:cubicBezTo>
                <a:cubicBezTo>
                  <a:pt x="732366" y="105596"/>
                  <a:pt x="732891" y="110779"/>
                  <a:pt x="733955" y="114732"/>
                </a:cubicBezTo>
                <a:cubicBezTo>
                  <a:pt x="735012" y="118688"/>
                  <a:pt x="736384" y="121849"/>
                  <a:pt x="738062" y="124211"/>
                </a:cubicBezTo>
                <a:cubicBezTo>
                  <a:pt x="739804" y="126641"/>
                  <a:pt x="741982" y="128415"/>
                  <a:pt x="744602" y="129535"/>
                </a:cubicBezTo>
                <a:cubicBezTo>
                  <a:pt x="747216" y="130658"/>
                  <a:pt x="750111" y="131217"/>
                  <a:pt x="753282" y="131217"/>
                </a:cubicBezTo>
                <a:cubicBezTo>
                  <a:pt x="755900" y="131217"/>
                  <a:pt x="758560" y="130658"/>
                  <a:pt x="761271" y="129535"/>
                </a:cubicBezTo>
                <a:cubicBezTo>
                  <a:pt x="763981" y="128415"/>
                  <a:pt x="766145" y="126735"/>
                  <a:pt x="767758" y="124495"/>
                </a:cubicBezTo>
                <a:cubicBezTo>
                  <a:pt x="769691" y="121814"/>
                  <a:pt x="771153" y="118592"/>
                  <a:pt x="772149" y="114826"/>
                </a:cubicBezTo>
                <a:cubicBezTo>
                  <a:pt x="773147" y="111061"/>
                  <a:pt x="773643" y="105847"/>
                  <a:pt x="773643" y="99184"/>
                </a:cubicBezTo>
                <a:close/>
                <a:moveTo>
                  <a:pt x="906448" y="69483"/>
                </a:moveTo>
                <a:lnTo>
                  <a:pt x="857232" y="69483"/>
                </a:lnTo>
                <a:lnTo>
                  <a:pt x="857232" y="151391"/>
                </a:lnTo>
                <a:lnTo>
                  <a:pt x="824545" y="151391"/>
                </a:lnTo>
                <a:lnTo>
                  <a:pt x="824545" y="46509"/>
                </a:lnTo>
                <a:lnTo>
                  <a:pt x="906448" y="46509"/>
                </a:lnTo>
                <a:close/>
                <a:moveTo>
                  <a:pt x="1019550" y="151391"/>
                </a:moveTo>
                <a:lnTo>
                  <a:pt x="987426" y="151391"/>
                </a:lnTo>
                <a:lnTo>
                  <a:pt x="987426" y="87696"/>
                </a:lnTo>
                <a:lnTo>
                  <a:pt x="947265" y="151391"/>
                </a:lnTo>
                <a:lnTo>
                  <a:pt x="919902" y="151391"/>
                </a:lnTo>
                <a:lnTo>
                  <a:pt x="919902" y="46509"/>
                </a:lnTo>
                <a:lnTo>
                  <a:pt x="952028" y="46509"/>
                </a:lnTo>
                <a:lnTo>
                  <a:pt x="952028" y="103479"/>
                </a:lnTo>
                <a:lnTo>
                  <a:pt x="988827" y="46509"/>
                </a:lnTo>
                <a:lnTo>
                  <a:pt x="1019550" y="46509"/>
                </a:lnTo>
                <a:close/>
                <a:moveTo>
                  <a:pt x="1143469" y="151391"/>
                </a:moveTo>
                <a:lnTo>
                  <a:pt x="1111345" y="151391"/>
                </a:lnTo>
                <a:lnTo>
                  <a:pt x="1111345" y="87696"/>
                </a:lnTo>
                <a:lnTo>
                  <a:pt x="1071180" y="151391"/>
                </a:lnTo>
                <a:lnTo>
                  <a:pt x="1043817" y="151391"/>
                </a:lnTo>
                <a:lnTo>
                  <a:pt x="1043817" y="46509"/>
                </a:lnTo>
                <a:lnTo>
                  <a:pt x="1075946" y="46509"/>
                </a:lnTo>
                <a:lnTo>
                  <a:pt x="1075946" y="103479"/>
                </a:lnTo>
                <a:lnTo>
                  <a:pt x="1112742" y="46509"/>
                </a:lnTo>
                <a:lnTo>
                  <a:pt x="1143469" y="46509"/>
                </a:lnTo>
                <a:close/>
                <a:moveTo>
                  <a:pt x="1134782" y="0"/>
                </a:moveTo>
                <a:cubicBezTo>
                  <a:pt x="1134782" y="10151"/>
                  <a:pt x="1131391" y="18400"/>
                  <a:pt x="1124604" y="24750"/>
                </a:cubicBezTo>
                <a:cubicBezTo>
                  <a:pt x="1117818" y="31100"/>
                  <a:pt x="1107609" y="34275"/>
                  <a:pt x="1093972" y="34275"/>
                </a:cubicBezTo>
                <a:cubicBezTo>
                  <a:pt x="1080338" y="34275"/>
                  <a:pt x="1070126" y="31086"/>
                  <a:pt x="1063339" y="24699"/>
                </a:cubicBezTo>
                <a:cubicBezTo>
                  <a:pt x="1056554" y="18320"/>
                  <a:pt x="1053159" y="10087"/>
                  <a:pt x="1053159" y="0"/>
                </a:cubicBezTo>
                <a:lnTo>
                  <a:pt x="1078658" y="0"/>
                </a:lnTo>
                <a:cubicBezTo>
                  <a:pt x="1078780" y="6166"/>
                  <a:pt x="1079965" y="10789"/>
                  <a:pt x="1082204" y="13867"/>
                </a:cubicBezTo>
                <a:cubicBezTo>
                  <a:pt x="1084443" y="16952"/>
                  <a:pt x="1088367" y="18493"/>
                  <a:pt x="1093972" y="18493"/>
                </a:cubicBezTo>
                <a:cubicBezTo>
                  <a:pt x="1099574" y="18493"/>
                  <a:pt x="1103498" y="16966"/>
                  <a:pt x="1105741" y="13914"/>
                </a:cubicBezTo>
                <a:cubicBezTo>
                  <a:pt x="1107979" y="10865"/>
                  <a:pt x="1109163" y="6228"/>
                  <a:pt x="1109290" y="0"/>
                </a:cubicBezTo>
                <a:close/>
                <a:moveTo>
                  <a:pt x="1208099" y="114685"/>
                </a:moveTo>
                <a:lnTo>
                  <a:pt x="1175412" y="185947"/>
                </a:lnTo>
                <a:lnTo>
                  <a:pt x="1155521" y="185947"/>
                </a:lnTo>
                <a:lnTo>
                  <a:pt x="1173917" y="11468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7115865" y="6034336"/>
            <a:ext cx="918499" cy="146628"/>
          </a:xfrm>
          <a:custGeom>
            <a:avLst/>
            <a:gdLst/>
            <a:ahLst/>
            <a:cxnLst/>
            <a:rect l="l" t="t" r="r" b="b"/>
            <a:pathLst>
              <a:path w="918499" h="146628">
                <a:moveTo>
                  <a:pt x="103574" y="108151"/>
                </a:moveTo>
                <a:lnTo>
                  <a:pt x="65937" y="108151"/>
                </a:lnTo>
                <a:lnTo>
                  <a:pt x="41092" y="66589"/>
                </a:lnTo>
                <a:lnTo>
                  <a:pt x="32687" y="66589"/>
                </a:lnTo>
                <a:lnTo>
                  <a:pt x="32687" y="108151"/>
                </a:lnTo>
                <a:lnTo>
                  <a:pt x="0" y="108151"/>
                </a:lnTo>
                <a:lnTo>
                  <a:pt x="0" y="3269"/>
                </a:lnTo>
                <a:lnTo>
                  <a:pt x="32687" y="3269"/>
                </a:lnTo>
                <a:lnTo>
                  <a:pt x="32687" y="45389"/>
                </a:lnTo>
                <a:cubicBezTo>
                  <a:pt x="37292" y="45328"/>
                  <a:pt x="40737" y="44657"/>
                  <a:pt x="43012" y="43379"/>
                </a:cubicBezTo>
                <a:cubicBezTo>
                  <a:pt x="45280" y="42106"/>
                  <a:pt x="47756" y="38729"/>
                  <a:pt x="50431" y="33249"/>
                </a:cubicBezTo>
                <a:cubicBezTo>
                  <a:pt x="51302" y="31380"/>
                  <a:pt x="52236" y="29326"/>
                  <a:pt x="53233" y="27087"/>
                </a:cubicBezTo>
                <a:cubicBezTo>
                  <a:pt x="54234" y="24846"/>
                  <a:pt x="55133" y="22852"/>
                  <a:pt x="55943" y="21106"/>
                </a:cubicBezTo>
                <a:cubicBezTo>
                  <a:pt x="59245" y="14195"/>
                  <a:pt x="63309" y="9464"/>
                  <a:pt x="68133" y="6911"/>
                </a:cubicBezTo>
                <a:cubicBezTo>
                  <a:pt x="72957" y="4359"/>
                  <a:pt x="78824" y="3085"/>
                  <a:pt x="85737" y="3085"/>
                </a:cubicBezTo>
                <a:cubicBezTo>
                  <a:pt x="88159" y="3085"/>
                  <a:pt x="90466" y="3114"/>
                  <a:pt x="92644" y="3175"/>
                </a:cubicBezTo>
                <a:cubicBezTo>
                  <a:pt x="94823" y="3240"/>
                  <a:pt x="96382" y="3269"/>
                  <a:pt x="97318" y="3269"/>
                </a:cubicBezTo>
                <a:lnTo>
                  <a:pt x="97318" y="31288"/>
                </a:lnTo>
                <a:lnTo>
                  <a:pt x="90965" y="31288"/>
                </a:lnTo>
                <a:cubicBezTo>
                  <a:pt x="88969" y="31288"/>
                  <a:pt x="87180" y="31676"/>
                  <a:pt x="85596" y="32457"/>
                </a:cubicBezTo>
                <a:cubicBezTo>
                  <a:pt x="84008" y="33235"/>
                  <a:pt x="82623" y="34214"/>
                  <a:pt x="81438" y="35399"/>
                </a:cubicBezTo>
                <a:cubicBezTo>
                  <a:pt x="80254" y="36645"/>
                  <a:pt x="79368" y="37885"/>
                  <a:pt x="78778" y="39131"/>
                </a:cubicBezTo>
                <a:cubicBezTo>
                  <a:pt x="78188" y="40377"/>
                  <a:pt x="77612" y="41594"/>
                  <a:pt x="77050" y="42775"/>
                </a:cubicBezTo>
                <a:cubicBezTo>
                  <a:pt x="75617" y="46137"/>
                  <a:pt x="74555" y="48534"/>
                  <a:pt x="73875" y="49964"/>
                </a:cubicBezTo>
                <a:cubicBezTo>
                  <a:pt x="73187" y="51397"/>
                  <a:pt x="71974" y="52798"/>
                  <a:pt x="70232" y="54169"/>
                </a:cubicBezTo>
                <a:close/>
                <a:moveTo>
                  <a:pt x="169040" y="110951"/>
                </a:moveTo>
                <a:cubicBezTo>
                  <a:pt x="149241" y="110951"/>
                  <a:pt x="134063" y="106218"/>
                  <a:pt x="123512" y="96754"/>
                </a:cubicBezTo>
                <a:cubicBezTo>
                  <a:pt x="112959" y="87288"/>
                  <a:pt x="107683" y="73814"/>
                  <a:pt x="107683" y="56318"/>
                </a:cubicBezTo>
                <a:cubicBezTo>
                  <a:pt x="107683" y="39192"/>
                  <a:pt x="112604" y="25527"/>
                  <a:pt x="122443" y="15317"/>
                </a:cubicBezTo>
                <a:cubicBezTo>
                  <a:pt x="132274" y="5104"/>
                  <a:pt x="146033" y="0"/>
                  <a:pt x="163716" y="0"/>
                </a:cubicBezTo>
                <a:cubicBezTo>
                  <a:pt x="179783" y="0"/>
                  <a:pt x="191865" y="4327"/>
                  <a:pt x="199955" y="12981"/>
                </a:cubicBezTo>
                <a:cubicBezTo>
                  <a:pt x="208047" y="21636"/>
                  <a:pt x="212093" y="34027"/>
                  <a:pt x="212093" y="50155"/>
                </a:cubicBezTo>
                <a:lnTo>
                  <a:pt x="212093" y="61920"/>
                </a:lnTo>
                <a:lnTo>
                  <a:pt x="140464" y="61920"/>
                </a:lnTo>
                <a:cubicBezTo>
                  <a:pt x="140778" y="66777"/>
                  <a:pt x="141800" y="70841"/>
                  <a:pt x="143549" y="74110"/>
                </a:cubicBezTo>
                <a:cubicBezTo>
                  <a:pt x="145292" y="77379"/>
                  <a:pt x="147592" y="79977"/>
                  <a:pt x="150458" y="81910"/>
                </a:cubicBezTo>
                <a:cubicBezTo>
                  <a:pt x="153258" y="83840"/>
                  <a:pt x="156527" y="85226"/>
                  <a:pt x="160264" y="86065"/>
                </a:cubicBezTo>
                <a:cubicBezTo>
                  <a:pt x="163997" y="86904"/>
                  <a:pt x="168076" y="87325"/>
                  <a:pt x="172501" y="87325"/>
                </a:cubicBezTo>
                <a:cubicBezTo>
                  <a:pt x="176294" y="87325"/>
                  <a:pt x="180032" y="86904"/>
                  <a:pt x="183707" y="86065"/>
                </a:cubicBezTo>
                <a:cubicBezTo>
                  <a:pt x="187379" y="85226"/>
                  <a:pt x="190742" y="84117"/>
                  <a:pt x="193791" y="82749"/>
                </a:cubicBezTo>
                <a:cubicBezTo>
                  <a:pt x="196470" y="81565"/>
                  <a:pt x="198946" y="80287"/>
                  <a:pt x="201218" y="78919"/>
                </a:cubicBezTo>
                <a:cubicBezTo>
                  <a:pt x="203485" y="77548"/>
                  <a:pt x="205339" y="76333"/>
                  <a:pt x="206772" y="75275"/>
                </a:cubicBezTo>
                <a:lnTo>
                  <a:pt x="210229" y="75275"/>
                </a:lnTo>
                <a:lnTo>
                  <a:pt x="210229" y="102268"/>
                </a:lnTo>
                <a:cubicBezTo>
                  <a:pt x="207551" y="103327"/>
                  <a:pt x="205106" y="104306"/>
                  <a:pt x="202894" y="105209"/>
                </a:cubicBezTo>
                <a:cubicBezTo>
                  <a:pt x="200689" y="106110"/>
                  <a:pt x="197650" y="107028"/>
                  <a:pt x="193791" y="107968"/>
                </a:cubicBezTo>
                <a:cubicBezTo>
                  <a:pt x="190242" y="108900"/>
                  <a:pt x="186587" y="109630"/>
                  <a:pt x="182819" y="110160"/>
                </a:cubicBezTo>
                <a:cubicBezTo>
                  <a:pt x="179053" y="110689"/>
                  <a:pt x="174460" y="110951"/>
                  <a:pt x="169040" y="110951"/>
                </a:cubicBezTo>
                <a:close/>
                <a:moveTo>
                  <a:pt x="179873" y="42217"/>
                </a:moveTo>
                <a:cubicBezTo>
                  <a:pt x="179689" y="35305"/>
                  <a:pt x="178084" y="30042"/>
                  <a:pt x="175067" y="26431"/>
                </a:cubicBezTo>
                <a:cubicBezTo>
                  <a:pt x="172046" y="22817"/>
                  <a:pt x="167421" y="21012"/>
                  <a:pt x="161197" y="21012"/>
                </a:cubicBezTo>
                <a:cubicBezTo>
                  <a:pt x="154845" y="21012"/>
                  <a:pt x="149881" y="22913"/>
                  <a:pt x="146299" y="26712"/>
                </a:cubicBezTo>
                <a:cubicBezTo>
                  <a:pt x="142718" y="30509"/>
                  <a:pt x="140745" y="35679"/>
                  <a:pt x="140370" y="42217"/>
                </a:cubicBezTo>
                <a:close/>
                <a:moveTo>
                  <a:pt x="331736" y="54262"/>
                </a:moveTo>
                <a:cubicBezTo>
                  <a:pt x="331736" y="71010"/>
                  <a:pt x="327484" y="84520"/>
                  <a:pt x="318984" y="94792"/>
                </a:cubicBezTo>
                <a:cubicBezTo>
                  <a:pt x="310485" y="105066"/>
                  <a:pt x="300009" y="110207"/>
                  <a:pt x="287560" y="110207"/>
                </a:cubicBezTo>
                <a:cubicBezTo>
                  <a:pt x="282326" y="110207"/>
                  <a:pt x="277783" y="109616"/>
                  <a:pt x="273923" y="108431"/>
                </a:cubicBezTo>
                <a:cubicBezTo>
                  <a:pt x="270064" y="107248"/>
                  <a:pt x="265952" y="105411"/>
                  <a:pt x="261593" y="102920"/>
                </a:cubicBezTo>
                <a:lnTo>
                  <a:pt x="261593" y="146628"/>
                </a:lnTo>
                <a:lnTo>
                  <a:pt x="228909" y="146628"/>
                </a:lnTo>
                <a:lnTo>
                  <a:pt x="228909" y="3269"/>
                </a:lnTo>
                <a:lnTo>
                  <a:pt x="261593" y="3269"/>
                </a:lnTo>
                <a:lnTo>
                  <a:pt x="261593" y="14199"/>
                </a:lnTo>
                <a:cubicBezTo>
                  <a:pt x="266388" y="10086"/>
                  <a:pt x="271278" y="6756"/>
                  <a:pt x="276260" y="4201"/>
                </a:cubicBezTo>
                <a:cubicBezTo>
                  <a:pt x="281238" y="1648"/>
                  <a:pt x="286998" y="373"/>
                  <a:pt x="293536" y="373"/>
                </a:cubicBezTo>
                <a:cubicBezTo>
                  <a:pt x="305678" y="373"/>
                  <a:pt x="315079" y="5202"/>
                  <a:pt x="321743" y="14850"/>
                </a:cubicBezTo>
                <a:cubicBezTo>
                  <a:pt x="328402" y="24497"/>
                  <a:pt x="331736" y="37638"/>
                  <a:pt x="331736" y="54262"/>
                </a:cubicBezTo>
                <a:close/>
                <a:moveTo>
                  <a:pt x="298298" y="54914"/>
                </a:moveTo>
                <a:cubicBezTo>
                  <a:pt x="298298" y="44704"/>
                  <a:pt x="296726" y="37296"/>
                  <a:pt x="293582" y="32687"/>
                </a:cubicBezTo>
                <a:cubicBezTo>
                  <a:pt x="290439" y="28080"/>
                  <a:pt x="285533" y="25780"/>
                  <a:pt x="278873" y="25780"/>
                </a:cubicBezTo>
                <a:cubicBezTo>
                  <a:pt x="275946" y="25780"/>
                  <a:pt x="273042" y="26243"/>
                  <a:pt x="270144" y="27179"/>
                </a:cubicBezTo>
                <a:cubicBezTo>
                  <a:pt x="267249" y="28115"/>
                  <a:pt x="264398" y="29516"/>
                  <a:pt x="261593" y="31380"/>
                </a:cubicBezTo>
                <a:lnTo>
                  <a:pt x="261593" y="84150"/>
                </a:lnTo>
                <a:cubicBezTo>
                  <a:pt x="263339" y="84894"/>
                  <a:pt x="265258" y="85424"/>
                  <a:pt x="267342" y="85738"/>
                </a:cubicBezTo>
                <a:cubicBezTo>
                  <a:pt x="269427" y="86050"/>
                  <a:pt x="271900" y="86205"/>
                  <a:pt x="274761" y="86205"/>
                </a:cubicBezTo>
                <a:cubicBezTo>
                  <a:pt x="282732" y="86205"/>
                  <a:pt x="288651" y="83605"/>
                  <a:pt x="292510" y="78403"/>
                </a:cubicBezTo>
                <a:cubicBezTo>
                  <a:pt x="296365" y="73205"/>
                  <a:pt x="298298" y="65376"/>
                  <a:pt x="298298" y="54914"/>
                </a:cubicBezTo>
                <a:close/>
                <a:moveTo>
                  <a:pt x="407102" y="80787"/>
                </a:moveTo>
                <a:lnTo>
                  <a:pt x="407102" y="58932"/>
                </a:lnTo>
                <a:cubicBezTo>
                  <a:pt x="401560" y="59493"/>
                  <a:pt x="397078" y="59972"/>
                  <a:pt x="393656" y="60378"/>
                </a:cubicBezTo>
                <a:cubicBezTo>
                  <a:pt x="390229" y="60782"/>
                  <a:pt x="386865" y="61577"/>
                  <a:pt x="383565" y="62762"/>
                </a:cubicBezTo>
                <a:cubicBezTo>
                  <a:pt x="380702" y="63759"/>
                  <a:pt x="378478" y="65268"/>
                  <a:pt x="376891" y="67291"/>
                </a:cubicBezTo>
                <a:cubicBezTo>
                  <a:pt x="375300" y="69314"/>
                  <a:pt x="374507" y="72010"/>
                  <a:pt x="374507" y="75369"/>
                </a:cubicBezTo>
                <a:cubicBezTo>
                  <a:pt x="374507" y="80291"/>
                  <a:pt x="375828" y="83668"/>
                  <a:pt x="378478" y="85503"/>
                </a:cubicBezTo>
                <a:cubicBezTo>
                  <a:pt x="381120" y="87339"/>
                  <a:pt x="385027" y="88257"/>
                  <a:pt x="390195" y="88257"/>
                </a:cubicBezTo>
                <a:cubicBezTo>
                  <a:pt x="393062" y="88257"/>
                  <a:pt x="395992" y="87602"/>
                  <a:pt x="398980" y="86295"/>
                </a:cubicBezTo>
                <a:cubicBezTo>
                  <a:pt x="401964" y="84988"/>
                  <a:pt x="404672" y="83148"/>
                  <a:pt x="407102" y="80787"/>
                </a:cubicBezTo>
                <a:close/>
                <a:moveTo>
                  <a:pt x="407102" y="97038"/>
                </a:moveTo>
                <a:cubicBezTo>
                  <a:pt x="404863" y="98906"/>
                  <a:pt x="402853" y="100588"/>
                  <a:pt x="401079" y="102078"/>
                </a:cubicBezTo>
                <a:cubicBezTo>
                  <a:pt x="399304" y="103575"/>
                  <a:pt x="396921" y="105070"/>
                  <a:pt x="393933" y="106563"/>
                </a:cubicBezTo>
                <a:cubicBezTo>
                  <a:pt x="391006" y="107992"/>
                  <a:pt x="388162" y="109083"/>
                  <a:pt x="385390" y="109832"/>
                </a:cubicBezTo>
                <a:cubicBezTo>
                  <a:pt x="382617" y="110580"/>
                  <a:pt x="378744" y="110951"/>
                  <a:pt x="373757" y="110951"/>
                </a:cubicBezTo>
                <a:cubicBezTo>
                  <a:pt x="364484" y="110951"/>
                  <a:pt x="356780" y="107837"/>
                  <a:pt x="350646" y="101613"/>
                </a:cubicBezTo>
                <a:cubicBezTo>
                  <a:pt x="344512" y="95385"/>
                  <a:pt x="341445" y="87541"/>
                  <a:pt x="341445" y="78076"/>
                </a:cubicBezTo>
                <a:cubicBezTo>
                  <a:pt x="341445" y="70293"/>
                  <a:pt x="343004" y="64004"/>
                  <a:pt x="346117" y="59209"/>
                </a:cubicBezTo>
                <a:cubicBezTo>
                  <a:pt x="349228" y="54417"/>
                  <a:pt x="353714" y="50620"/>
                  <a:pt x="359563" y="47818"/>
                </a:cubicBezTo>
                <a:cubicBezTo>
                  <a:pt x="365483" y="44953"/>
                  <a:pt x="372549" y="42965"/>
                  <a:pt x="380767" y="41843"/>
                </a:cubicBezTo>
                <a:cubicBezTo>
                  <a:pt x="388983" y="40719"/>
                  <a:pt x="397824" y="39848"/>
                  <a:pt x="407289" y="39225"/>
                </a:cubicBezTo>
                <a:lnTo>
                  <a:pt x="407289" y="38668"/>
                </a:lnTo>
                <a:cubicBezTo>
                  <a:pt x="407289" y="32875"/>
                  <a:pt x="405157" y="28875"/>
                  <a:pt x="400895" y="26665"/>
                </a:cubicBezTo>
                <a:cubicBezTo>
                  <a:pt x="396626" y="24458"/>
                  <a:pt x="390232" y="23349"/>
                  <a:pt x="381700" y="23349"/>
                </a:cubicBezTo>
                <a:cubicBezTo>
                  <a:pt x="377841" y="23349"/>
                  <a:pt x="373326" y="24051"/>
                  <a:pt x="368157" y="25452"/>
                </a:cubicBezTo>
                <a:cubicBezTo>
                  <a:pt x="362987" y="26852"/>
                  <a:pt x="357944" y="28641"/>
                  <a:pt x="353026" y="30823"/>
                </a:cubicBezTo>
                <a:lnTo>
                  <a:pt x="350225" y="30823"/>
                </a:lnTo>
                <a:lnTo>
                  <a:pt x="350225" y="5512"/>
                </a:lnTo>
                <a:cubicBezTo>
                  <a:pt x="353462" y="4576"/>
                  <a:pt x="358692" y="3470"/>
                  <a:pt x="365918" y="2192"/>
                </a:cubicBezTo>
                <a:cubicBezTo>
                  <a:pt x="373140" y="918"/>
                  <a:pt x="380425" y="281"/>
                  <a:pt x="387770" y="281"/>
                </a:cubicBezTo>
                <a:cubicBezTo>
                  <a:pt x="405824" y="281"/>
                  <a:pt x="418977" y="3283"/>
                  <a:pt x="427229" y="9295"/>
                </a:cubicBezTo>
                <a:cubicBezTo>
                  <a:pt x="435477" y="15304"/>
                  <a:pt x="439602" y="24473"/>
                  <a:pt x="439602" y="36796"/>
                </a:cubicBezTo>
                <a:lnTo>
                  <a:pt x="439602" y="108151"/>
                </a:lnTo>
                <a:lnTo>
                  <a:pt x="407102" y="108151"/>
                </a:lnTo>
                <a:close/>
                <a:moveTo>
                  <a:pt x="583524" y="108151"/>
                </a:moveTo>
                <a:lnTo>
                  <a:pt x="551393" y="108151"/>
                </a:lnTo>
                <a:lnTo>
                  <a:pt x="551393" y="42310"/>
                </a:lnTo>
                <a:lnTo>
                  <a:pt x="530102" y="86015"/>
                </a:lnTo>
                <a:lnTo>
                  <a:pt x="516278" y="86015"/>
                </a:lnTo>
                <a:lnTo>
                  <a:pt x="494984" y="42310"/>
                </a:lnTo>
                <a:lnTo>
                  <a:pt x="494984" y="108151"/>
                </a:lnTo>
                <a:lnTo>
                  <a:pt x="463791" y="108151"/>
                </a:lnTo>
                <a:lnTo>
                  <a:pt x="463791" y="3269"/>
                </a:lnTo>
                <a:lnTo>
                  <a:pt x="499374" y="3269"/>
                </a:lnTo>
                <a:lnTo>
                  <a:pt x="523654" y="51836"/>
                </a:lnTo>
                <a:lnTo>
                  <a:pt x="547941" y="3269"/>
                </a:lnTo>
                <a:lnTo>
                  <a:pt x="583524" y="3269"/>
                </a:lnTo>
                <a:close/>
                <a:moveTo>
                  <a:pt x="691109" y="78450"/>
                </a:moveTo>
                <a:cubicBezTo>
                  <a:pt x="691109" y="84492"/>
                  <a:pt x="689727" y="89625"/>
                  <a:pt x="686955" y="93859"/>
                </a:cubicBezTo>
                <a:cubicBezTo>
                  <a:pt x="684183" y="98096"/>
                  <a:pt x="680460" y="101487"/>
                  <a:pt x="675794" y="104040"/>
                </a:cubicBezTo>
                <a:cubicBezTo>
                  <a:pt x="671309" y="106469"/>
                  <a:pt x="666128" y="108245"/>
                  <a:pt x="660247" y="109363"/>
                </a:cubicBezTo>
                <a:cubicBezTo>
                  <a:pt x="654360" y="110487"/>
                  <a:pt x="648056" y="111045"/>
                  <a:pt x="641332" y="111045"/>
                </a:cubicBezTo>
                <a:cubicBezTo>
                  <a:pt x="632739" y="111045"/>
                  <a:pt x="624988" y="110235"/>
                  <a:pt x="618075" y="108615"/>
                </a:cubicBezTo>
                <a:cubicBezTo>
                  <a:pt x="611164" y="106999"/>
                  <a:pt x="604720" y="105098"/>
                  <a:pt x="598744" y="102920"/>
                </a:cubicBezTo>
                <a:lnTo>
                  <a:pt x="598744" y="77702"/>
                </a:lnTo>
                <a:lnTo>
                  <a:pt x="602200" y="77702"/>
                </a:lnTo>
                <a:cubicBezTo>
                  <a:pt x="606869" y="80446"/>
                  <a:pt x="612053" y="82779"/>
                  <a:pt x="617752" y="84708"/>
                </a:cubicBezTo>
                <a:cubicBezTo>
                  <a:pt x="623444" y="86641"/>
                  <a:pt x="629250" y="87602"/>
                  <a:pt x="635169" y="87602"/>
                </a:cubicBezTo>
                <a:cubicBezTo>
                  <a:pt x="637346" y="87602"/>
                  <a:pt x="639997" y="87447"/>
                  <a:pt x="643107" y="87137"/>
                </a:cubicBezTo>
                <a:cubicBezTo>
                  <a:pt x="646218" y="86825"/>
                  <a:pt x="648647" y="86295"/>
                  <a:pt x="650389" y="85546"/>
                </a:cubicBezTo>
                <a:cubicBezTo>
                  <a:pt x="653068" y="84488"/>
                  <a:pt x="654965" y="83195"/>
                  <a:pt x="656085" y="81669"/>
                </a:cubicBezTo>
                <a:cubicBezTo>
                  <a:pt x="657208" y="80146"/>
                  <a:pt x="657766" y="78199"/>
                  <a:pt x="657766" y="75837"/>
                </a:cubicBezTo>
                <a:cubicBezTo>
                  <a:pt x="657766" y="73221"/>
                  <a:pt x="657147" y="71151"/>
                  <a:pt x="655901" y="69624"/>
                </a:cubicBezTo>
                <a:cubicBezTo>
                  <a:pt x="654655" y="68101"/>
                  <a:pt x="652942" y="66963"/>
                  <a:pt x="650764" y="66218"/>
                </a:cubicBezTo>
                <a:cubicBezTo>
                  <a:pt x="648586" y="65470"/>
                  <a:pt x="646063" y="65019"/>
                  <a:pt x="643200" y="64860"/>
                </a:cubicBezTo>
                <a:cubicBezTo>
                  <a:pt x="640335" y="64707"/>
                  <a:pt x="637224" y="64630"/>
                  <a:pt x="633859" y="64630"/>
                </a:cubicBezTo>
                <a:lnTo>
                  <a:pt x="621625" y="64630"/>
                </a:lnTo>
                <a:lnTo>
                  <a:pt x="621625" y="43707"/>
                </a:lnTo>
                <a:lnTo>
                  <a:pt x="630964" y="43707"/>
                </a:lnTo>
                <a:cubicBezTo>
                  <a:pt x="633329" y="43707"/>
                  <a:pt x="636194" y="43664"/>
                  <a:pt x="639557" y="43567"/>
                </a:cubicBezTo>
                <a:cubicBezTo>
                  <a:pt x="642916" y="43473"/>
                  <a:pt x="645597" y="43146"/>
                  <a:pt x="647589" y="42588"/>
                </a:cubicBezTo>
                <a:cubicBezTo>
                  <a:pt x="650141" y="41904"/>
                  <a:pt x="652136" y="40921"/>
                  <a:pt x="653564" y="39647"/>
                </a:cubicBezTo>
                <a:cubicBezTo>
                  <a:pt x="654995" y="38368"/>
                  <a:pt x="655715" y="36331"/>
                  <a:pt x="655715" y="33527"/>
                </a:cubicBezTo>
                <a:cubicBezTo>
                  <a:pt x="655715" y="31535"/>
                  <a:pt x="655106" y="29901"/>
                  <a:pt x="653892" y="28623"/>
                </a:cubicBezTo>
                <a:cubicBezTo>
                  <a:pt x="652679" y="27348"/>
                  <a:pt x="651074" y="26337"/>
                  <a:pt x="649082" y="25588"/>
                </a:cubicBezTo>
                <a:cubicBezTo>
                  <a:pt x="647402" y="24970"/>
                  <a:pt x="645440" y="24501"/>
                  <a:pt x="643200" y="24191"/>
                </a:cubicBezTo>
                <a:cubicBezTo>
                  <a:pt x="640957" y="23879"/>
                  <a:pt x="638592" y="23724"/>
                  <a:pt x="636102" y="23724"/>
                </a:cubicBezTo>
                <a:cubicBezTo>
                  <a:pt x="631558" y="23724"/>
                  <a:pt x="626697" y="24473"/>
                  <a:pt x="621532" y="25963"/>
                </a:cubicBezTo>
                <a:cubicBezTo>
                  <a:pt x="616362" y="27460"/>
                  <a:pt x="611665" y="29329"/>
                  <a:pt x="607430" y="31568"/>
                </a:cubicBezTo>
                <a:lnTo>
                  <a:pt x="603974" y="31568"/>
                </a:lnTo>
                <a:lnTo>
                  <a:pt x="603974" y="6728"/>
                </a:lnTo>
                <a:cubicBezTo>
                  <a:pt x="607525" y="5605"/>
                  <a:pt x="613018" y="4251"/>
                  <a:pt x="620459" y="2663"/>
                </a:cubicBezTo>
                <a:cubicBezTo>
                  <a:pt x="627896" y="1076"/>
                  <a:pt x="635137" y="281"/>
                  <a:pt x="642175" y="281"/>
                </a:cubicBezTo>
                <a:cubicBezTo>
                  <a:pt x="648460" y="281"/>
                  <a:pt x="654253" y="748"/>
                  <a:pt x="659545" y="1680"/>
                </a:cubicBezTo>
                <a:cubicBezTo>
                  <a:pt x="664837" y="2616"/>
                  <a:pt x="669819" y="4266"/>
                  <a:pt x="674487" y="6631"/>
                </a:cubicBezTo>
                <a:cubicBezTo>
                  <a:pt x="678847" y="8874"/>
                  <a:pt x="682362" y="11862"/>
                  <a:pt x="685044" y="15598"/>
                </a:cubicBezTo>
                <a:cubicBezTo>
                  <a:pt x="687718" y="19332"/>
                  <a:pt x="689053" y="23908"/>
                  <a:pt x="689053" y="29326"/>
                </a:cubicBezTo>
                <a:cubicBezTo>
                  <a:pt x="689053" y="34865"/>
                  <a:pt x="687282" y="39845"/>
                  <a:pt x="683733" y="44268"/>
                </a:cubicBezTo>
                <a:cubicBezTo>
                  <a:pt x="680180" y="48689"/>
                  <a:pt x="675857" y="51681"/>
                  <a:pt x="670751" y="53236"/>
                </a:cubicBezTo>
                <a:lnTo>
                  <a:pt x="670751" y="54075"/>
                </a:lnTo>
                <a:cubicBezTo>
                  <a:pt x="677224" y="55883"/>
                  <a:pt x="682236" y="58885"/>
                  <a:pt x="685784" y="63090"/>
                </a:cubicBezTo>
                <a:cubicBezTo>
                  <a:pt x="689337" y="67291"/>
                  <a:pt x="691109" y="72410"/>
                  <a:pt x="691109" y="78450"/>
                </a:cubicBezTo>
                <a:close/>
                <a:moveTo>
                  <a:pt x="808505" y="108151"/>
                </a:moveTo>
                <a:lnTo>
                  <a:pt x="776382" y="108151"/>
                </a:lnTo>
                <a:lnTo>
                  <a:pt x="776382" y="44456"/>
                </a:lnTo>
                <a:lnTo>
                  <a:pt x="736217" y="108151"/>
                </a:lnTo>
                <a:lnTo>
                  <a:pt x="708854" y="108151"/>
                </a:lnTo>
                <a:lnTo>
                  <a:pt x="708854" y="3269"/>
                </a:lnTo>
                <a:lnTo>
                  <a:pt x="740983" y="3269"/>
                </a:lnTo>
                <a:lnTo>
                  <a:pt x="740983" y="60239"/>
                </a:lnTo>
                <a:lnTo>
                  <a:pt x="777779" y="3269"/>
                </a:lnTo>
                <a:lnTo>
                  <a:pt x="808505" y="3269"/>
                </a:lnTo>
                <a:close/>
                <a:moveTo>
                  <a:pt x="918499" y="26057"/>
                </a:moveTo>
                <a:lnTo>
                  <a:pt x="885994" y="26057"/>
                </a:lnTo>
                <a:lnTo>
                  <a:pt x="885994" y="108151"/>
                </a:lnTo>
                <a:lnTo>
                  <a:pt x="853311" y="108151"/>
                </a:lnTo>
                <a:lnTo>
                  <a:pt x="853311" y="26057"/>
                </a:lnTo>
                <a:lnTo>
                  <a:pt x="820807" y="26057"/>
                </a:lnTo>
                <a:lnTo>
                  <a:pt x="820807" y="3269"/>
                </a:lnTo>
                <a:lnTo>
                  <a:pt x="918499" y="32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8121441" y="6034617"/>
            <a:ext cx="214423" cy="110670"/>
          </a:xfrm>
          <a:custGeom>
            <a:avLst/>
            <a:gdLst/>
            <a:ahLst/>
            <a:cxnLst/>
            <a:rect l="l" t="t" r="r" b="b"/>
            <a:pathLst>
              <a:path w="214423" h="110670">
                <a:moveTo>
                  <a:pt x="99183" y="107870"/>
                </a:moveTo>
                <a:lnTo>
                  <a:pt x="66499" y="107870"/>
                </a:lnTo>
                <a:lnTo>
                  <a:pt x="66499" y="62946"/>
                </a:lnTo>
                <a:lnTo>
                  <a:pt x="32687" y="62946"/>
                </a:lnTo>
                <a:lnTo>
                  <a:pt x="32687" y="107870"/>
                </a:lnTo>
                <a:lnTo>
                  <a:pt x="0" y="107870"/>
                </a:lnTo>
                <a:lnTo>
                  <a:pt x="0" y="2988"/>
                </a:lnTo>
                <a:lnTo>
                  <a:pt x="32687" y="2988"/>
                </a:lnTo>
                <a:lnTo>
                  <a:pt x="32687" y="39319"/>
                </a:lnTo>
                <a:lnTo>
                  <a:pt x="66499" y="39319"/>
                </a:lnTo>
                <a:lnTo>
                  <a:pt x="66499" y="2988"/>
                </a:lnTo>
                <a:lnTo>
                  <a:pt x="99183" y="2988"/>
                </a:lnTo>
                <a:close/>
                <a:moveTo>
                  <a:pt x="181919" y="80506"/>
                </a:moveTo>
                <a:lnTo>
                  <a:pt x="181919" y="58651"/>
                </a:lnTo>
                <a:cubicBezTo>
                  <a:pt x="176379" y="59212"/>
                  <a:pt x="171896" y="59691"/>
                  <a:pt x="168474" y="60097"/>
                </a:cubicBezTo>
                <a:cubicBezTo>
                  <a:pt x="165046" y="60501"/>
                  <a:pt x="161684" y="61296"/>
                  <a:pt x="158386" y="62481"/>
                </a:cubicBezTo>
                <a:cubicBezTo>
                  <a:pt x="155521" y="63478"/>
                  <a:pt x="153296" y="64987"/>
                  <a:pt x="151708" y="67010"/>
                </a:cubicBezTo>
                <a:cubicBezTo>
                  <a:pt x="150121" y="69033"/>
                  <a:pt x="149324" y="71729"/>
                  <a:pt x="149324" y="75088"/>
                </a:cubicBezTo>
                <a:cubicBezTo>
                  <a:pt x="149324" y="80010"/>
                  <a:pt x="150645" y="83387"/>
                  <a:pt x="153296" y="85222"/>
                </a:cubicBezTo>
                <a:cubicBezTo>
                  <a:pt x="155941" y="87058"/>
                  <a:pt x="159844" y="87976"/>
                  <a:pt x="165014" y="87976"/>
                </a:cubicBezTo>
                <a:cubicBezTo>
                  <a:pt x="167879" y="87976"/>
                  <a:pt x="170809" y="87321"/>
                  <a:pt x="173797" y="86014"/>
                </a:cubicBezTo>
                <a:cubicBezTo>
                  <a:pt x="176786" y="84707"/>
                  <a:pt x="179493" y="82867"/>
                  <a:pt x="181919" y="80506"/>
                </a:cubicBezTo>
                <a:close/>
                <a:moveTo>
                  <a:pt x="181919" y="96757"/>
                </a:moveTo>
                <a:cubicBezTo>
                  <a:pt x="179680" y="98625"/>
                  <a:pt x="177671" y="100307"/>
                  <a:pt x="175900" y="101797"/>
                </a:cubicBezTo>
                <a:cubicBezTo>
                  <a:pt x="174121" y="103294"/>
                  <a:pt x="171739" y="104789"/>
                  <a:pt x="168750" y="106282"/>
                </a:cubicBezTo>
                <a:cubicBezTo>
                  <a:pt x="165823" y="107711"/>
                  <a:pt x="162979" y="108802"/>
                  <a:pt x="160208" y="109551"/>
                </a:cubicBezTo>
                <a:cubicBezTo>
                  <a:pt x="157436" y="110299"/>
                  <a:pt x="153562" y="110670"/>
                  <a:pt x="148576" y="110670"/>
                </a:cubicBezTo>
                <a:cubicBezTo>
                  <a:pt x="139303" y="110670"/>
                  <a:pt x="131598" y="107556"/>
                  <a:pt x="125468" y="101332"/>
                </a:cubicBezTo>
                <a:cubicBezTo>
                  <a:pt x="119333" y="95104"/>
                  <a:pt x="116263" y="87260"/>
                  <a:pt x="116263" y="77795"/>
                </a:cubicBezTo>
                <a:cubicBezTo>
                  <a:pt x="116263" y="70012"/>
                  <a:pt x="117821" y="63723"/>
                  <a:pt x="120935" y="58928"/>
                </a:cubicBezTo>
                <a:cubicBezTo>
                  <a:pt x="124045" y="54136"/>
                  <a:pt x="128531" y="50339"/>
                  <a:pt x="134382" y="47537"/>
                </a:cubicBezTo>
                <a:cubicBezTo>
                  <a:pt x="140300" y="44672"/>
                  <a:pt x="147366" y="42684"/>
                  <a:pt x="155585" y="41562"/>
                </a:cubicBezTo>
                <a:cubicBezTo>
                  <a:pt x="163800" y="40438"/>
                  <a:pt x="172646" y="39567"/>
                  <a:pt x="182109" y="38944"/>
                </a:cubicBezTo>
                <a:lnTo>
                  <a:pt x="182109" y="38387"/>
                </a:lnTo>
                <a:cubicBezTo>
                  <a:pt x="182109" y="32594"/>
                  <a:pt x="179975" y="28594"/>
                  <a:pt x="175713" y="26384"/>
                </a:cubicBezTo>
                <a:cubicBezTo>
                  <a:pt x="171446" y="24177"/>
                  <a:pt x="165050" y="23068"/>
                  <a:pt x="156518" y="23068"/>
                </a:cubicBezTo>
                <a:cubicBezTo>
                  <a:pt x="152658" y="23068"/>
                  <a:pt x="148143" y="23770"/>
                  <a:pt x="142974" y="25171"/>
                </a:cubicBezTo>
                <a:cubicBezTo>
                  <a:pt x="137804" y="26571"/>
                  <a:pt x="132765" y="28360"/>
                  <a:pt x="127844" y="30542"/>
                </a:cubicBezTo>
                <a:lnTo>
                  <a:pt x="125046" y="30542"/>
                </a:lnTo>
                <a:lnTo>
                  <a:pt x="125046" y="5231"/>
                </a:lnTo>
                <a:cubicBezTo>
                  <a:pt x="128279" y="4295"/>
                  <a:pt x="133511" y="3189"/>
                  <a:pt x="140736" y="1911"/>
                </a:cubicBezTo>
                <a:cubicBezTo>
                  <a:pt x="147957" y="637"/>
                  <a:pt x="155243" y="0"/>
                  <a:pt x="162587" y="0"/>
                </a:cubicBezTo>
                <a:cubicBezTo>
                  <a:pt x="180645" y="0"/>
                  <a:pt x="193798" y="3002"/>
                  <a:pt x="202048" y="9014"/>
                </a:cubicBezTo>
                <a:cubicBezTo>
                  <a:pt x="210298" y="15023"/>
                  <a:pt x="214424" y="24192"/>
                  <a:pt x="214424" y="36515"/>
                </a:cubicBezTo>
                <a:lnTo>
                  <a:pt x="214424" y="107870"/>
                </a:lnTo>
                <a:lnTo>
                  <a:pt x="181919" y="10787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425497" y="5991096"/>
            <a:ext cx="1321520" cy="177354"/>
          </a:xfrm>
          <a:custGeom>
            <a:avLst/>
            <a:gdLst/>
            <a:ahLst/>
            <a:cxnLst/>
            <a:rect l="l" t="t" r="r" b="b"/>
            <a:pathLst>
              <a:path w="1321520" h="177354">
                <a:moveTo>
                  <a:pt x="59120" y="154191"/>
                </a:moveTo>
                <a:cubicBezTo>
                  <a:pt x="50465" y="154191"/>
                  <a:pt x="42538" y="153101"/>
                  <a:pt x="35349" y="150923"/>
                </a:cubicBezTo>
                <a:cubicBezTo>
                  <a:pt x="28160" y="148745"/>
                  <a:pt x="21917" y="145379"/>
                  <a:pt x="16625" y="140836"/>
                </a:cubicBezTo>
                <a:cubicBezTo>
                  <a:pt x="11395" y="136289"/>
                  <a:pt x="7319" y="130579"/>
                  <a:pt x="4392" y="123700"/>
                </a:cubicBezTo>
                <a:cubicBezTo>
                  <a:pt x="1466" y="116816"/>
                  <a:pt x="0" y="108710"/>
                  <a:pt x="0" y="99370"/>
                </a:cubicBezTo>
                <a:cubicBezTo>
                  <a:pt x="0" y="89345"/>
                  <a:pt x="1588" y="80817"/>
                  <a:pt x="4767" y="73778"/>
                </a:cubicBezTo>
                <a:cubicBezTo>
                  <a:pt x="7938" y="66744"/>
                  <a:pt x="12233" y="60955"/>
                  <a:pt x="17651" y="56409"/>
                </a:cubicBezTo>
                <a:cubicBezTo>
                  <a:pt x="22882" y="52049"/>
                  <a:pt x="29031" y="48827"/>
                  <a:pt x="36097" y="46739"/>
                </a:cubicBezTo>
                <a:cubicBezTo>
                  <a:pt x="43164" y="44655"/>
                  <a:pt x="50526" y="43613"/>
                  <a:pt x="58184" y="43613"/>
                </a:cubicBezTo>
                <a:cubicBezTo>
                  <a:pt x="63977" y="43613"/>
                  <a:pt x="69769" y="44284"/>
                  <a:pt x="75558" y="45623"/>
                </a:cubicBezTo>
                <a:cubicBezTo>
                  <a:pt x="81347" y="46959"/>
                  <a:pt x="87167" y="49097"/>
                  <a:pt x="93020" y="52020"/>
                </a:cubicBezTo>
                <a:lnTo>
                  <a:pt x="93020" y="80036"/>
                </a:lnTo>
                <a:lnTo>
                  <a:pt x="88819" y="80036"/>
                </a:lnTo>
                <a:cubicBezTo>
                  <a:pt x="87512" y="78790"/>
                  <a:pt x="85907" y="77422"/>
                  <a:pt x="84007" y="75927"/>
                </a:cubicBezTo>
                <a:cubicBezTo>
                  <a:pt x="82106" y="74434"/>
                  <a:pt x="80036" y="73066"/>
                  <a:pt x="77797" y="71820"/>
                </a:cubicBezTo>
                <a:cubicBezTo>
                  <a:pt x="75431" y="70513"/>
                  <a:pt x="72752" y="69408"/>
                  <a:pt x="69769" y="68500"/>
                </a:cubicBezTo>
                <a:cubicBezTo>
                  <a:pt x="66781" y="67601"/>
                  <a:pt x="63443" y="67148"/>
                  <a:pt x="59772" y="67148"/>
                </a:cubicBezTo>
                <a:cubicBezTo>
                  <a:pt x="51427" y="67148"/>
                  <a:pt x="44971" y="70060"/>
                  <a:pt x="40396" y="75880"/>
                </a:cubicBezTo>
                <a:cubicBezTo>
                  <a:pt x="35821" y="81702"/>
                  <a:pt x="33527" y="89532"/>
                  <a:pt x="33527" y="99370"/>
                </a:cubicBezTo>
                <a:cubicBezTo>
                  <a:pt x="33527" y="109890"/>
                  <a:pt x="35972" y="117734"/>
                  <a:pt x="40860" y="122905"/>
                </a:cubicBezTo>
                <a:cubicBezTo>
                  <a:pt x="45746" y="128074"/>
                  <a:pt x="52237" y="130658"/>
                  <a:pt x="60333" y="130658"/>
                </a:cubicBezTo>
                <a:cubicBezTo>
                  <a:pt x="64444" y="130658"/>
                  <a:pt x="68055" y="130191"/>
                  <a:pt x="71165" y="129255"/>
                </a:cubicBezTo>
                <a:cubicBezTo>
                  <a:pt x="74275" y="128322"/>
                  <a:pt x="76958" y="127198"/>
                  <a:pt x="79196" y="125892"/>
                </a:cubicBezTo>
                <a:cubicBezTo>
                  <a:pt x="81374" y="124585"/>
                  <a:pt x="83244" y="123231"/>
                  <a:pt x="84802" y="121831"/>
                </a:cubicBezTo>
                <a:cubicBezTo>
                  <a:pt x="86360" y="120431"/>
                  <a:pt x="87697" y="119171"/>
                  <a:pt x="88819" y="118048"/>
                </a:cubicBezTo>
                <a:lnTo>
                  <a:pt x="93020" y="118048"/>
                </a:lnTo>
                <a:lnTo>
                  <a:pt x="93020" y="146067"/>
                </a:lnTo>
                <a:cubicBezTo>
                  <a:pt x="91152" y="146876"/>
                  <a:pt x="88989" y="147809"/>
                  <a:pt x="86531" y="148871"/>
                </a:cubicBezTo>
                <a:cubicBezTo>
                  <a:pt x="84068" y="149929"/>
                  <a:pt x="81563" y="150800"/>
                  <a:pt x="79009" y="151485"/>
                </a:cubicBezTo>
                <a:cubicBezTo>
                  <a:pt x="75834" y="152356"/>
                  <a:pt x="72860" y="153025"/>
                  <a:pt x="70093" y="153494"/>
                </a:cubicBezTo>
                <a:cubicBezTo>
                  <a:pt x="67321" y="153957"/>
                  <a:pt x="63663" y="154191"/>
                  <a:pt x="59120" y="154191"/>
                </a:cubicBezTo>
                <a:close/>
                <a:moveTo>
                  <a:pt x="162224" y="154191"/>
                </a:moveTo>
                <a:cubicBezTo>
                  <a:pt x="142423" y="154191"/>
                  <a:pt x="127245" y="149458"/>
                  <a:pt x="116695" y="139994"/>
                </a:cubicBezTo>
                <a:cubicBezTo>
                  <a:pt x="106143" y="130528"/>
                  <a:pt x="100866" y="117054"/>
                  <a:pt x="100866" y="99558"/>
                </a:cubicBezTo>
                <a:cubicBezTo>
                  <a:pt x="100866" y="82432"/>
                  <a:pt x="105786" y="68767"/>
                  <a:pt x="115621" y="58557"/>
                </a:cubicBezTo>
                <a:cubicBezTo>
                  <a:pt x="125458" y="48344"/>
                  <a:pt x="139217" y="43240"/>
                  <a:pt x="156899" y="43240"/>
                </a:cubicBezTo>
                <a:cubicBezTo>
                  <a:pt x="172963" y="43240"/>
                  <a:pt x="185045" y="47567"/>
                  <a:pt x="193137" y="56221"/>
                </a:cubicBezTo>
                <a:cubicBezTo>
                  <a:pt x="201229" y="64876"/>
                  <a:pt x="205275" y="77267"/>
                  <a:pt x="205275" y="93395"/>
                </a:cubicBezTo>
                <a:lnTo>
                  <a:pt x="205275" y="105160"/>
                </a:lnTo>
                <a:lnTo>
                  <a:pt x="133646" y="105160"/>
                </a:lnTo>
                <a:cubicBezTo>
                  <a:pt x="133957" y="110017"/>
                  <a:pt x="134983" y="114081"/>
                  <a:pt x="136728" y="117350"/>
                </a:cubicBezTo>
                <a:cubicBezTo>
                  <a:pt x="138471" y="120619"/>
                  <a:pt x="140775" y="123217"/>
                  <a:pt x="143637" y="125150"/>
                </a:cubicBezTo>
                <a:cubicBezTo>
                  <a:pt x="146442" y="127080"/>
                  <a:pt x="149711" y="128466"/>
                  <a:pt x="153447" y="129305"/>
                </a:cubicBezTo>
                <a:cubicBezTo>
                  <a:pt x="157181" y="130144"/>
                  <a:pt x="161259" y="130565"/>
                  <a:pt x="165683" y="130565"/>
                </a:cubicBezTo>
                <a:cubicBezTo>
                  <a:pt x="169478" y="130565"/>
                  <a:pt x="173215" y="130144"/>
                  <a:pt x="176890" y="129305"/>
                </a:cubicBezTo>
                <a:cubicBezTo>
                  <a:pt x="180563" y="128466"/>
                  <a:pt x="183925" y="127357"/>
                  <a:pt x="186973" y="125989"/>
                </a:cubicBezTo>
                <a:cubicBezTo>
                  <a:pt x="189652" y="124805"/>
                  <a:pt x="192129" y="123527"/>
                  <a:pt x="194397" y="122159"/>
                </a:cubicBezTo>
                <a:cubicBezTo>
                  <a:pt x="196669" y="120788"/>
                  <a:pt x="198523" y="119573"/>
                  <a:pt x="199952" y="118515"/>
                </a:cubicBezTo>
                <a:lnTo>
                  <a:pt x="203411" y="118515"/>
                </a:lnTo>
                <a:lnTo>
                  <a:pt x="203411" y="145508"/>
                </a:lnTo>
                <a:cubicBezTo>
                  <a:pt x="200733" y="146567"/>
                  <a:pt x="198288" y="147546"/>
                  <a:pt x="196078" y="148449"/>
                </a:cubicBezTo>
                <a:cubicBezTo>
                  <a:pt x="193871" y="149350"/>
                  <a:pt x="190833" y="150268"/>
                  <a:pt x="186973" y="151208"/>
                </a:cubicBezTo>
                <a:cubicBezTo>
                  <a:pt x="183424" y="152140"/>
                  <a:pt x="179766" y="152870"/>
                  <a:pt x="176001" y="153400"/>
                </a:cubicBezTo>
                <a:cubicBezTo>
                  <a:pt x="172236" y="153929"/>
                  <a:pt x="167642" y="154191"/>
                  <a:pt x="162224" y="154191"/>
                </a:cubicBezTo>
                <a:close/>
                <a:moveTo>
                  <a:pt x="173056" y="85457"/>
                </a:moveTo>
                <a:cubicBezTo>
                  <a:pt x="172873" y="78545"/>
                  <a:pt x="171267" y="73282"/>
                  <a:pt x="168250" y="69671"/>
                </a:cubicBezTo>
                <a:cubicBezTo>
                  <a:pt x="165230" y="66057"/>
                  <a:pt x="160604" y="64252"/>
                  <a:pt x="154379" y="64252"/>
                </a:cubicBezTo>
                <a:cubicBezTo>
                  <a:pt x="148029" y="64252"/>
                  <a:pt x="143064" y="66153"/>
                  <a:pt x="139482" y="69952"/>
                </a:cubicBezTo>
                <a:cubicBezTo>
                  <a:pt x="135901" y="73749"/>
                  <a:pt x="133929" y="78919"/>
                  <a:pt x="133553" y="85457"/>
                </a:cubicBezTo>
                <a:close/>
                <a:moveTo>
                  <a:pt x="303995" y="69483"/>
                </a:moveTo>
                <a:lnTo>
                  <a:pt x="254776" y="69483"/>
                </a:lnTo>
                <a:lnTo>
                  <a:pt x="254776" y="151391"/>
                </a:lnTo>
                <a:lnTo>
                  <a:pt x="222088" y="151391"/>
                </a:lnTo>
                <a:lnTo>
                  <a:pt x="222088" y="46509"/>
                </a:lnTo>
                <a:lnTo>
                  <a:pt x="303995" y="46509"/>
                </a:lnTo>
                <a:close/>
                <a:moveTo>
                  <a:pt x="418127" y="98997"/>
                </a:moveTo>
                <a:cubicBezTo>
                  <a:pt x="418127" y="116243"/>
                  <a:pt x="413410" y="129834"/>
                  <a:pt x="403979" y="139763"/>
                </a:cubicBezTo>
                <a:cubicBezTo>
                  <a:pt x="394542" y="149695"/>
                  <a:pt x="381201" y="154660"/>
                  <a:pt x="363957" y="154660"/>
                </a:cubicBezTo>
                <a:cubicBezTo>
                  <a:pt x="346835" y="154660"/>
                  <a:pt x="333529" y="149695"/>
                  <a:pt x="324033" y="139763"/>
                </a:cubicBezTo>
                <a:cubicBezTo>
                  <a:pt x="314540" y="129834"/>
                  <a:pt x="309788" y="116243"/>
                  <a:pt x="309788" y="98997"/>
                </a:cubicBezTo>
                <a:cubicBezTo>
                  <a:pt x="309788" y="81561"/>
                  <a:pt x="314540" y="67914"/>
                  <a:pt x="324033" y="58043"/>
                </a:cubicBezTo>
                <a:cubicBezTo>
                  <a:pt x="333529" y="48175"/>
                  <a:pt x="346835" y="43240"/>
                  <a:pt x="363957" y="43240"/>
                </a:cubicBezTo>
                <a:cubicBezTo>
                  <a:pt x="381140" y="43240"/>
                  <a:pt x="394468" y="48204"/>
                  <a:pt x="403932" y="58136"/>
                </a:cubicBezTo>
                <a:cubicBezTo>
                  <a:pt x="413396" y="68065"/>
                  <a:pt x="418127" y="81688"/>
                  <a:pt x="418127" y="98997"/>
                </a:cubicBezTo>
                <a:close/>
                <a:moveTo>
                  <a:pt x="384596" y="99184"/>
                </a:moveTo>
                <a:cubicBezTo>
                  <a:pt x="384596" y="92959"/>
                  <a:pt x="384084" y="87775"/>
                  <a:pt x="383055" y="83631"/>
                </a:cubicBezTo>
                <a:cubicBezTo>
                  <a:pt x="382025" y="79492"/>
                  <a:pt x="380610" y="76176"/>
                  <a:pt x="378807" y="73688"/>
                </a:cubicBezTo>
                <a:cubicBezTo>
                  <a:pt x="376874" y="71075"/>
                  <a:pt x="374696" y="69253"/>
                  <a:pt x="372269" y="68223"/>
                </a:cubicBezTo>
                <a:cubicBezTo>
                  <a:pt x="369840" y="67193"/>
                  <a:pt x="367067" y="66683"/>
                  <a:pt x="363957" y="66683"/>
                </a:cubicBezTo>
                <a:cubicBezTo>
                  <a:pt x="361029" y="66683"/>
                  <a:pt x="358385" y="67133"/>
                  <a:pt x="356020" y="68037"/>
                </a:cubicBezTo>
                <a:cubicBezTo>
                  <a:pt x="353654" y="68940"/>
                  <a:pt x="351476" y="70668"/>
                  <a:pt x="349481" y="73221"/>
                </a:cubicBezTo>
                <a:cubicBezTo>
                  <a:pt x="347613" y="75650"/>
                  <a:pt x="346119" y="78980"/>
                  <a:pt x="344999" y="83215"/>
                </a:cubicBezTo>
                <a:cubicBezTo>
                  <a:pt x="343875" y="87447"/>
                  <a:pt x="343318" y="92769"/>
                  <a:pt x="343318" y="99184"/>
                </a:cubicBezTo>
                <a:cubicBezTo>
                  <a:pt x="343318" y="105596"/>
                  <a:pt x="343844" y="110779"/>
                  <a:pt x="344906" y="114732"/>
                </a:cubicBezTo>
                <a:cubicBezTo>
                  <a:pt x="345964" y="118688"/>
                  <a:pt x="347333" y="121849"/>
                  <a:pt x="349013" y="124211"/>
                </a:cubicBezTo>
                <a:cubicBezTo>
                  <a:pt x="350756" y="126641"/>
                  <a:pt x="352934" y="128415"/>
                  <a:pt x="355555" y="129535"/>
                </a:cubicBezTo>
                <a:cubicBezTo>
                  <a:pt x="358168" y="130658"/>
                  <a:pt x="361063" y="131217"/>
                  <a:pt x="364234" y="131217"/>
                </a:cubicBezTo>
                <a:cubicBezTo>
                  <a:pt x="366852" y="131217"/>
                  <a:pt x="369512" y="130658"/>
                  <a:pt x="372223" y="129535"/>
                </a:cubicBezTo>
                <a:cubicBezTo>
                  <a:pt x="374934" y="128415"/>
                  <a:pt x="377097" y="126735"/>
                  <a:pt x="378710" y="124495"/>
                </a:cubicBezTo>
                <a:cubicBezTo>
                  <a:pt x="380644" y="121814"/>
                  <a:pt x="382104" y="118592"/>
                  <a:pt x="383103" y="114826"/>
                </a:cubicBezTo>
                <a:cubicBezTo>
                  <a:pt x="384099" y="111061"/>
                  <a:pt x="384596" y="105847"/>
                  <a:pt x="384596" y="99184"/>
                </a:cubicBezTo>
                <a:close/>
                <a:moveTo>
                  <a:pt x="542618" y="177355"/>
                </a:moveTo>
                <a:lnTo>
                  <a:pt x="513573" y="177355"/>
                </a:lnTo>
                <a:lnTo>
                  <a:pt x="513573" y="151016"/>
                </a:lnTo>
                <a:lnTo>
                  <a:pt x="452866" y="151016"/>
                </a:lnTo>
                <a:lnTo>
                  <a:pt x="452866" y="177355"/>
                </a:lnTo>
                <a:lnTo>
                  <a:pt x="423821" y="177355"/>
                </a:lnTo>
                <a:lnTo>
                  <a:pt x="423821" y="127854"/>
                </a:lnTo>
                <a:lnTo>
                  <a:pt x="431385" y="127854"/>
                </a:lnTo>
                <a:cubicBezTo>
                  <a:pt x="436119" y="118015"/>
                  <a:pt x="439903" y="106002"/>
                  <a:pt x="442735" y="91804"/>
                </a:cubicBezTo>
                <a:cubicBezTo>
                  <a:pt x="445568" y="77609"/>
                  <a:pt x="446983" y="62511"/>
                  <a:pt x="446983" y="46509"/>
                </a:cubicBezTo>
                <a:lnTo>
                  <a:pt x="532250" y="46509"/>
                </a:lnTo>
                <a:lnTo>
                  <a:pt x="532250" y="127854"/>
                </a:lnTo>
                <a:lnTo>
                  <a:pt x="542618" y="127854"/>
                </a:lnTo>
                <a:close/>
                <a:moveTo>
                  <a:pt x="499753" y="127854"/>
                </a:moveTo>
                <a:lnTo>
                  <a:pt x="499753" y="69577"/>
                </a:lnTo>
                <a:lnTo>
                  <a:pt x="476684" y="69577"/>
                </a:lnTo>
                <a:cubicBezTo>
                  <a:pt x="475626" y="81219"/>
                  <a:pt x="473837" y="92005"/>
                  <a:pt x="471313" y="101938"/>
                </a:cubicBezTo>
                <a:cubicBezTo>
                  <a:pt x="468793" y="111867"/>
                  <a:pt x="465758" y="120507"/>
                  <a:pt x="462208" y="127854"/>
                </a:cubicBezTo>
                <a:close/>
                <a:moveTo>
                  <a:pt x="658425" y="151391"/>
                </a:moveTo>
                <a:lnTo>
                  <a:pt x="625738" y="151391"/>
                </a:lnTo>
                <a:lnTo>
                  <a:pt x="625738" y="106467"/>
                </a:lnTo>
                <a:lnTo>
                  <a:pt x="591927" y="106467"/>
                </a:lnTo>
                <a:lnTo>
                  <a:pt x="591927" y="151391"/>
                </a:lnTo>
                <a:lnTo>
                  <a:pt x="559242" y="151391"/>
                </a:lnTo>
                <a:lnTo>
                  <a:pt x="559242" y="46509"/>
                </a:lnTo>
                <a:lnTo>
                  <a:pt x="591927" y="46509"/>
                </a:lnTo>
                <a:lnTo>
                  <a:pt x="591927" y="82840"/>
                </a:lnTo>
                <a:lnTo>
                  <a:pt x="625738" y="82840"/>
                </a:lnTo>
                <a:lnTo>
                  <a:pt x="625738" y="46509"/>
                </a:lnTo>
                <a:lnTo>
                  <a:pt x="658425" y="46509"/>
                </a:lnTo>
                <a:close/>
                <a:moveTo>
                  <a:pt x="774882" y="151391"/>
                </a:moveTo>
                <a:lnTo>
                  <a:pt x="742291" y="151391"/>
                </a:lnTo>
                <a:lnTo>
                  <a:pt x="742291" y="114966"/>
                </a:lnTo>
                <a:lnTo>
                  <a:pt x="732392" y="114966"/>
                </a:lnTo>
                <a:lnTo>
                  <a:pt x="707267" y="151391"/>
                </a:lnTo>
                <a:lnTo>
                  <a:pt x="670656" y="151391"/>
                </a:lnTo>
                <a:lnTo>
                  <a:pt x="700730" y="110300"/>
                </a:lnTo>
                <a:cubicBezTo>
                  <a:pt x="693260" y="106873"/>
                  <a:pt x="687813" y="102715"/>
                  <a:pt x="684390" y="97826"/>
                </a:cubicBezTo>
                <a:cubicBezTo>
                  <a:pt x="680962" y="92945"/>
                  <a:pt x="679249" y="86421"/>
                  <a:pt x="679249" y="78264"/>
                </a:cubicBezTo>
                <a:cubicBezTo>
                  <a:pt x="679249" y="72472"/>
                  <a:pt x="680387" y="67601"/>
                  <a:pt x="682661" y="63644"/>
                </a:cubicBezTo>
                <a:cubicBezTo>
                  <a:pt x="684933" y="59692"/>
                  <a:pt x="688000" y="56348"/>
                  <a:pt x="691860" y="53607"/>
                </a:cubicBezTo>
                <a:cubicBezTo>
                  <a:pt x="695283" y="51242"/>
                  <a:pt x="699314" y="49464"/>
                  <a:pt x="703951" y="48283"/>
                </a:cubicBezTo>
                <a:cubicBezTo>
                  <a:pt x="708592" y="47098"/>
                  <a:pt x="713776" y="46509"/>
                  <a:pt x="719500" y="46509"/>
                </a:cubicBezTo>
                <a:lnTo>
                  <a:pt x="774882" y="46509"/>
                </a:lnTo>
                <a:close/>
                <a:moveTo>
                  <a:pt x="742291" y="94421"/>
                </a:moveTo>
                <a:lnTo>
                  <a:pt x="742291" y="68270"/>
                </a:lnTo>
                <a:lnTo>
                  <a:pt x="727254" y="68270"/>
                </a:lnTo>
                <a:cubicBezTo>
                  <a:pt x="722647" y="68270"/>
                  <a:pt x="719054" y="69311"/>
                  <a:pt x="716472" y="71398"/>
                </a:cubicBezTo>
                <a:cubicBezTo>
                  <a:pt x="713884" y="73484"/>
                  <a:pt x="712593" y="76522"/>
                  <a:pt x="712593" y="80507"/>
                </a:cubicBezTo>
                <a:cubicBezTo>
                  <a:pt x="712593" y="85421"/>
                  <a:pt x="713870" y="88974"/>
                  <a:pt x="716423" y="91152"/>
                </a:cubicBezTo>
                <a:cubicBezTo>
                  <a:pt x="718974" y="93330"/>
                  <a:pt x="722769" y="94421"/>
                  <a:pt x="727816" y="94421"/>
                </a:cubicBezTo>
                <a:close/>
                <a:moveTo>
                  <a:pt x="949097" y="151391"/>
                </a:moveTo>
                <a:lnTo>
                  <a:pt x="797520" y="151391"/>
                </a:lnTo>
                <a:lnTo>
                  <a:pt x="797520" y="46509"/>
                </a:lnTo>
                <a:lnTo>
                  <a:pt x="830115" y="46509"/>
                </a:lnTo>
                <a:lnTo>
                  <a:pt x="830115" y="128696"/>
                </a:lnTo>
                <a:lnTo>
                  <a:pt x="857013" y="128696"/>
                </a:lnTo>
                <a:lnTo>
                  <a:pt x="857013" y="46509"/>
                </a:lnTo>
                <a:lnTo>
                  <a:pt x="889607" y="46509"/>
                </a:lnTo>
                <a:lnTo>
                  <a:pt x="889607" y="128696"/>
                </a:lnTo>
                <a:lnTo>
                  <a:pt x="916503" y="128696"/>
                </a:lnTo>
                <a:lnTo>
                  <a:pt x="916503" y="46509"/>
                </a:lnTo>
                <a:lnTo>
                  <a:pt x="949097" y="46509"/>
                </a:lnTo>
                <a:close/>
                <a:moveTo>
                  <a:pt x="1073312" y="151391"/>
                </a:moveTo>
                <a:lnTo>
                  <a:pt x="1040623" y="151391"/>
                </a:lnTo>
                <a:lnTo>
                  <a:pt x="1040623" y="106467"/>
                </a:lnTo>
                <a:lnTo>
                  <a:pt x="1006812" y="106467"/>
                </a:lnTo>
                <a:lnTo>
                  <a:pt x="1006812" y="151391"/>
                </a:lnTo>
                <a:lnTo>
                  <a:pt x="974125" y="151391"/>
                </a:lnTo>
                <a:lnTo>
                  <a:pt x="974125" y="46509"/>
                </a:lnTo>
                <a:lnTo>
                  <a:pt x="1006812" y="46509"/>
                </a:lnTo>
                <a:lnTo>
                  <a:pt x="1006812" y="82840"/>
                </a:lnTo>
                <a:lnTo>
                  <a:pt x="1040623" y="82840"/>
                </a:lnTo>
                <a:lnTo>
                  <a:pt x="1040623" y="46509"/>
                </a:lnTo>
                <a:lnTo>
                  <a:pt x="1073312" y="46509"/>
                </a:lnTo>
                <a:close/>
                <a:moveTo>
                  <a:pt x="1197986" y="151391"/>
                </a:moveTo>
                <a:lnTo>
                  <a:pt x="1165864" y="151391"/>
                </a:lnTo>
                <a:lnTo>
                  <a:pt x="1165864" y="87696"/>
                </a:lnTo>
                <a:lnTo>
                  <a:pt x="1125703" y="151391"/>
                </a:lnTo>
                <a:lnTo>
                  <a:pt x="1098339" y="151391"/>
                </a:lnTo>
                <a:lnTo>
                  <a:pt x="1098339" y="46509"/>
                </a:lnTo>
                <a:lnTo>
                  <a:pt x="1130465" y="46509"/>
                </a:lnTo>
                <a:lnTo>
                  <a:pt x="1130465" y="103479"/>
                </a:lnTo>
                <a:lnTo>
                  <a:pt x="1167262" y="46509"/>
                </a:lnTo>
                <a:lnTo>
                  <a:pt x="1197986" y="46509"/>
                </a:lnTo>
                <a:close/>
                <a:moveTo>
                  <a:pt x="1321520" y="151391"/>
                </a:moveTo>
                <a:lnTo>
                  <a:pt x="1289395" y="151391"/>
                </a:lnTo>
                <a:lnTo>
                  <a:pt x="1289395" y="87696"/>
                </a:lnTo>
                <a:lnTo>
                  <a:pt x="1249233" y="151391"/>
                </a:lnTo>
                <a:lnTo>
                  <a:pt x="1221868" y="151391"/>
                </a:lnTo>
                <a:lnTo>
                  <a:pt x="1221868" y="46509"/>
                </a:lnTo>
                <a:lnTo>
                  <a:pt x="1254000" y="46509"/>
                </a:lnTo>
                <a:lnTo>
                  <a:pt x="1254000" y="103479"/>
                </a:lnTo>
                <a:lnTo>
                  <a:pt x="1290795" y="46509"/>
                </a:lnTo>
                <a:lnTo>
                  <a:pt x="1321520" y="46509"/>
                </a:lnTo>
                <a:close/>
                <a:moveTo>
                  <a:pt x="1312834" y="0"/>
                </a:moveTo>
                <a:cubicBezTo>
                  <a:pt x="1312834" y="10151"/>
                  <a:pt x="1309443" y="18400"/>
                  <a:pt x="1302657" y="24750"/>
                </a:cubicBezTo>
                <a:cubicBezTo>
                  <a:pt x="1295868" y="31100"/>
                  <a:pt x="1285661" y="34275"/>
                  <a:pt x="1272025" y="34275"/>
                </a:cubicBezTo>
                <a:cubicBezTo>
                  <a:pt x="1258388" y="34275"/>
                  <a:pt x="1248178" y="31086"/>
                  <a:pt x="1241393" y="24699"/>
                </a:cubicBezTo>
                <a:cubicBezTo>
                  <a:pt x="1234603" y="18320"/>
                  <a:pt x="1231211" y="10087"/>
                  <a:pt x="1231211" y="0"/>
                </a:cubicBezTo>
                <a:lnTo>
                  <a:pt x="1256710" y="0"/>
                </a:lnTo>
                <a:cubicBezTo>
                  <a:pt x="1256833" y="6166"/>
                  <a:pt x="1258017" y="10789"/>
                  <a:pt x="1260256" y="13867"/>
                </a:cubicBezTo>
                <a:cubicBezTo>
                  <a:pt x="1262495" y="16952"/>
                  <a:pt x="1266419" y="18493"/>
                  <a:pt x="1272025" y="18493"/>
                </a:cubicBezTo>
                <a:cubicBezTo>
                  <a:pt x="1277625" y="18493"/>
                  <a:pt x="1281550" y="16966"/>
                  <a:pt x="1283789" y="13914"/>
                </a:cubicBezTo>
                <a:cubicBezTo>
                  <a:pt x="1286032" y="10865"/>
                  <a:pt x="1287212" y="6228"/>
                  <a:pt x="128734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216569" y="6377240"/>
            <a:ext cx="466815" cy="133883"/>
          </a:xfrm>
          <a:custGeom>
            <a:avLst/>
            <a:gdLst/>
            <a:ahLst/>
            <a:cxnLst/>
            <a:rect l="l" t="t" r="r" b="b"/>
            <a:pathLst>
              <a:path w="466815" h="133883">
                <a:moveTo>
                  <a:pt x="118592" y="133883"/>
                </a:moveTo>
                <a:lnTo>
                  <a:pt x="89596" y="133883"/>
                </a:lnTo>
                <a:lnTo>
                  <a:pt x="89596" y="107589"/>
                </a:lnTo>
                <a:lnTo>
                  <a:pt x="28994" y="107589"/>
                </a:lnTo>
                <a:lnTo>
                  <a:pt x="28994" y="133883"/>
                </a:lnTo>
                <a:lnTo>
                  <a:pt x="0" y="133883"/>
                </a:lnTo>
                <a:lnTo>
                  <a:pt x="0" y="84466"/>
                </a:lnTo>
                <a:lnTo>
                  <a:pt x="7553" y="84466"/>
                </a:lnTo>
                <a:cubicBezTo>
                  <a:pt x="12272" y="74649"/>
                  <a:pt x="16053" y="62650"/>
                  <a:pt x="18879" y="48481"/>
                </a:cubicBezTo>
                <a:cubicBezTo>
                  <a:pt x="21705" y="34311"/>
                  <a:pt x="23119" y="19234"/>
                  <a:pt x="23119" y="3265"/>
                </a:cubicBezTo>
                <a:lnTo>
                  <a:pt x="108241" y="3265"/>
                </a:lnTo>
                <a:lnTo>
                  <a:pt x="108241" y="84466"/>
                </a:lnTo>
                <a:lnTo>
                  <a:pt x="118592" y="84466"/>
                </a:lnTo>
                <a:close/>
                <a:moveTo>
                  <a:pt x="75798" y="84466"/>
                </a:moveTo>
                <a:lnTo>
                  <a:pt x="75798" y="26290"/>
                </a:lnTo>
                <a:lnTo>
                  <a:pt x="52769" y="26290"/>
                </a:lnTo>
                <a:cubicBezTo>
                  <a:pt x="51711" y="37914"/>
                  <a:pt x="49925" y="48685"/>
                  <a:pt x="47408" y="58596"/>
                </a:cubicBezTo>
                <a:cubicBezTo>
                  <a:pt x="44892" y="68511"/>
                  <a:pt x="41861" y="77136"/>
                  <a:pt x="38319" y="84466"/>
                </a:cubicBezTo>
                <a:close/>
                <a:moveTo>
                  <a:pt x="188799" y="110764"/>
                </a:moveTo>
                <a:cubicBezTo>
                  <a:pt x="169035" y="110764"/>
                  <a:pt x="153882" y="106037"/>
                  <a:pt x="143349" y="96587"/>
                </a:cubicBezTo>
                <a:cubicBezTo>
                  <a:pt x="132812" y="87141"/>
                  <a:pt x="127544" y="73684"/>
                  <a:pt x="127544" y="56220"/>
                </a:cubicBezTo>
                <a:cubicBezTo>
                  <a:pt x="127544" y="39127"/>
                  <a:pt x="132455" y="25484"/>
                  <a:pt x="142276" y="15288"/>
                </a:cubicBezTo>
                <a:cubicBezTo>
                  <a:pt x="152093" y="5096"/>
                  <a:pt x="165831" y="0"/>
                  <a:pt x="183481" y="0"/>
                </a:cubicBezTo>
                <a:cubicBezTo>
                  <a:pt x="199520" y="0"/>
                  <a:pt x="211580" y="4319"/>
                  <a:pt x="219658" y="12959"/>
                </a:cubicBezTo>
                <a:cubicBezTo>
                  <a:pt x="227739" y="21599"/>
                  <a:pt x="231779" y="33969"/>
                  <a:pt x="231779" y="50064"/>
                </a:cubicBezTo>
                <a:lnTo>
                  <a:pt x="231779" y="61815"/>
                </a:lnTo>
                <a:lnTo>
                  <a:pt x="160268" y="61815"/>
                </a:lnTo>
                <a:cubicBezTo>
                  <a:pt x="160578" y="66661"/>
                  <a:pt x="161604" y="70717"/>
                  <a:pt x="163347" y="73979"/>
                </a:cubicBezTo>
                <a:cubicBezTo>
                  <a:pt x="165085" y="77244"/>
                  <a:pt x="167386" y="79836"/>
                  <a:pt x="170244" y="81766"/>
                </a:cubicBezTo>
                <a:cubicBezTo>
                  <a:pt x="173038" y="83692"/>
                  <a:pt x="176303" y="85078"/>
                  <a:pt x="180036" y="85913"/>
                </a:cubicBezTo>
                <a:cubicBezTo>
                  <a:pt x="183766" y="86752"/>
                  <a:pt x="187833" y="87173"/>
                  <a:pt x="192248" y="87173"/>
                </a:cubicBezTo>
                <a:cubicBezTo>
                  <a:pt x="196038" y="87173"/>
                  <a:pt x="199771" y="86752"/>
                  <a:pt x="203437" y="85913"/>
                </a:cubicBezTo>
                <a:cubicBezTo>
                  <a:pt x="207101" y="85078"/>
                  <a:pt x="210460" y="83972"/>
                  <a:pt x="213505" y="82604"/>
                </a:cubicBezTo>
                <a:cubicBezTo>
                  <a:pt x="216176" y="81421"/>
                  <a:pt x="218650" y="80150"/>
                  <a:pt x="220918" y="78782"/>
                </a:cubicBezTo>
                <a:cubicBezTo>
                  <a:pt x="223186" y="77414"/>
                  <a:pt x="225033" y="76204"/>
                  <a:pt x="226462" y="75146"/>
                </a:cubicBezTo>
                <a:lnTo>
                  <a:pt x="229914" y="75146"/>
                </a:lnTo>
                <a:lnTo>
                  <a:pt x="229914" y="102088"/>
                </a:lnTo>
                <a:cubicBezTo>
                  <a:pt x="227243" y="103150"/>
                  <a:pt x="224802" y="104130"/>
                  <a:pt x="222596" y="105025"/>
                </a:cubicBezTo>
                <a:cubicBezTo>
                  <a:pt x="220389" y="105929"/>
                  <a:pt x="217357" y="106847"/>
                  <a:pt x="213505" y="107780"/>
                </a:cubicBezTo>
                <a:cubicBezTo>
                  <a:pt x="209963" y="108708"/>
                  <a:pt x="206309" y="109440"/>
                  <a:pt x="202550" y="109968"/>
                </a:cubicBezTo>
                <a:cubicBezTo>
                  <a:pt x="198792" y="110498"/>
                  <a:pt x="194206" y="110764"/>
                  <a:pt x="188799" y="110764"/>
                </a:cubicBezTo>
                <a:close/>
                <a:moveTo>
                  <a:pt x="199613" y="42141"/>
                </a:moveTo>
                <a:cubicBezTo>
                  <a:pt x="199426" y="35244"/>
                  <a:pt x="197827" y="29987"/>
                  <a:pt x="194815" y="26384"/>
                </a:cubicBezTo>
                <a:cubicBezTo>
                  <a:pt x="191797" y="22780"/>
                  <a:pt x="187182" y="20976"/>
                  <a:pt x="180965" y="20976"/>
                </a:cubicBezTo>
                <a:cubicBezTo>
                  <a:pt x="174629" y="20976"/>
                  <a:pt x="169669" y="22874"/>
                  <a:pt x="166097" y="26665"/>
                </a:cubicBezTo>
                <a:cubicBezTo>
                  <a:pt x="162522" y="30456"/>
                  <a:pt x="160550" y="35617"/>
                  <a:pt x="160175" y="42141"/>
                </a:cubicBezTo>
                <a:close/>
                <a:moveTo>
                  <a:pt x="347573" y="107964"/>
                </a:moveTo>
                <a:lnTo>
                  <a:pt x="314943" y="107964"/>
                </a:lnTo>
                <a:lnTo>
                  <a:pt x="314943" y="63118"/>
                </a:lnTo>
                <a:lnTo>
                  <a:pt x="281189" y="63118"/>
                </a:lnTo>
                <a:lnTo>
                  <a:pt x="281189" y="107964"/>
                </a:lnTo>
                <a:lnTo>
                  <a:pt x="248562" y="107964"/>
                </a:lnTo>
                <a:lnTo>
                  <a:pt x="248562" y="3265"/>
                </a:lnTo>
                <a:lnTo>
                  <a:pt x="281189" y="3265"/>
                </a:lnTo>
                <a:lnTo>
                  <a:pt x="281189" y="39535"/>
                </a:lnTo>
                <a:lnTo>
                  <a:pt x="314943" y="39535"/>
                </a:lnTo>
                <a:lnTo>
                  <a:pt x="314943" y="3265"/>
                </a:lnTo>
                <a:lnTo>
                  <a:pt x="347573" y="3265"/>
                </a:lnTo>
                <a:close/>
                <a:moveTo>
                  <a:pt x="466816" y="72813"/>
                </a:moveTo>
                <a:cubicBezTo>
                  <a:pt x="466816" y="78162"/>
                  <a:pt x="465761" y="83083"/>
                  <a:pt x="463648" y="87590"/>
                </a:cubicBezTo>
                <a:cubicBezTo>
                  <a:pt x="461535" y="92098"/>
                  <a:pt x="458770" y="95781"/>
                  <a:pt x="455354" y="98643"/>
                </a:cubicBezTo>
                <a:cubicBezTo>
                  <a:pt x="451124" y="102063"/>
                  <a:pt x="446760" y="104468"/>
                  <a:pt x="442253" y="105868"/>
                </a:cubicBezTo>
                <a:cubicBezTo>
                  <a:pt x="437745" y="107268"/>
                  <a:pt x="431669" y="107964"/>
                  <a:pt x="424027" y="107964"/>
                </a:cubicBezTo>
                <a:lnTo>
                  <a:pt x="372560" y="107964"/>
                </a:lnTo>
                <a:lnTo>
                  <a:pt x="372560" y="3265"/>
                </a:lnTo>
                <a:lnTo>
                  <a:pt x="405097" y="3265"/>
                </a:lnTo>
                <a:lnTo>
                  <a:pt x="405097" y="38599"/>
                </a:lnTo>
                <a:lnTo>
                  <a:pt x="424116" y="38599"/>
                </a:lnTo>
                <a:cubicBezTo>
                  <a:pt x="431640" y="38599"/>
                  <a:pt x="437714" y="39127"/>
                  <a:pt x="442343" y="40183"/>
                </a:cubicBezTo>
                <a:cubicBezTo>
                  <a:pt x="446976" y="41241"/>
                  <a:pt x="451372" y="43322"/>
                  <a:pt x="455537" y="46428"/>
                </a:cubicBezTo>
                <a:cubicBezTo>
                  <a:pt x="459202" y="49164"/>
                  <a:pt x="462002" y="52865"/>
                  <a:pt x="463929" y="57523"/>
                </a:cubicBezTo>
                <a:cubicBezTo>
                  <a:pt x="465854" y="62185"/>
                  <a:pt x="466816" y="67283"/>
                  <a:pt x="466816" y="72813"/>
                </a:cubicBezTo>
                <a:close/>
                <a:moveTo>
                  <a:pt x="430920" y="81856"/>
                </a:moveTo>
                <a:cubicBezTo>
                  <a:pt x="431978" y="80489"/>
                  <a:pt x="432694" y="79076"/>
                  <a:pt x="433069" y="77618"/>
                </a:cubicBezTo>
                <a:cubicBezTo>
                  <a:pt x="433444" y="76157"/>
                  <a:pt x="433628" y="74649"/>
                  <a:pt x="433628" y="73093"/>
                </a:cubicBezTo>
                <a:cubicBezTo>
                  <a:pt x="433628" y="68619"/>
                  <a:pt x="432292" y="65296"/>
                  <a:pt x="429621" y="63118"/>
                </a:cubicBezTo>
                <a:cubicBezTo>
                  <a:pt x="426945" y="60943"/>
                  <a:pt x="423093" y="59856"/>
                  <a:pt x="418058" y="59856"/>
                </a:cubicBezTo>
                <a:lnTo>
                  <a:pt x="405097" y="59856"/>
                </a:lnTo>
                <a:lnTo>
                  <a:pt x="405097" y="86799"/>
                </a:lnTo>
                <a:lnTo>
                  <a:pt x="418058" y="86799"/>
                </a:lnTo>
                <a:cubicBezTo>
                  <a:pt x="421416" y="86799"/>
                  <a:pt x="424149" y="86317"/>
                  <a:pt x="426262" y="85355"/>
                </a:cubicBezTo>
                <a:cubicBezTo>
                  <a:pt x="428375" y="84390"/>
                  <a:pt x="429927" y="83228"/>
                  <a:pt x="430920" y="8185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746079" y="6377240"/>
            <a:ext cx="844595" cy="111225"/>
          </a:xfrm>
          <a:custGeom>
            <a:avLst/>
            <a:gdLst/>
            <a:ahLst/>
            <a:cxnLst/>
            <a:rect l="l" t="t" r="r" b="b"/>
            <a:pathLst>
              <a:path w="844595" h="111225">
                <a:moveTo>
                  <a:pt x="108147" y="55659"/>
                </a:moveTo>
                <a:cubicBezTo>
                  <a:pt x="108147" y="72878"/>
                  <a:pt x="103442" y="86446"/>
                  <a:pt x="94025" y="96357"/>
                </a:cubicBezTo>
                <a:cubicBezTo>
                  <a:pt x="84606" y="106267"/>
                  <a:pt x="71291" y="111225"/>
                  <a:pt x="54076" y="111225"/>
                </a:cubicBezTo>
                <a:cubicBezTo>
                  <a:pt x="36979" y="111225"/>
                  <a:pt x="23695" y="106267"/>
                  <a:pt x="14217" y="96357"/>
                </a:cubicBezTo>
                <a:cubicBezTo>
                  <a:pt x="4738" y="86446"/>
                  <a:pt x="0" y="72878"/>
                  <a:pt x="0" y="55659"/>
                </a:cubicBezTo>
                <a:cubicBezTo>
                  <a:pt x="0" y="38256"/>
                  <a:pt x="4738" y="24630"/>
                  <a:pt x="14217" y="14774"/>
                </a:cubicBezTo>
                <a:cubicBezTo>
                  <a:pt x="23695" y="4924"/>
                  <a:pt x="36979" y="0"/>
                  <a:pt x="54076" y="0"/>
                </a:cubicBezTo>
                <a:cubicBezTo>
                  <a:pt x="71230" y="0"/>
                  <a:pt x="84528" y="4957"/>
                  <a:pt x="93978" y="14868"/>
                </a:cubicBezTo>
                <a:cubicBezTo>
                  <a:pt x="103428" y="24781"/>
                  <a:pt x="108147" y="38379"/>
                  <a:pt x="108147" y="55659"/>
                </a:cubicBezTo>
                <a:close/>
                <a:moveTo>
                  <a:pt x="74675" y="55846"/>
                </a:moveTo>
                <a:cubicBezTo>
                  <a:pt x="74675" y="49629"/>
                  <a:pt x="74163" y="44456"/>
                  <a:pt x="73137" y="40322"/>
                </a:cubicBezTo>
                <a:cubicBezTo>
                  <a:pt x="72111" y="36190"/>
                  <a:pt x="70696" y="32878"/>
                  <a:pt x="68897" y="30393"/>
                </a:cubicBezTo>
                <a:cubicBezTo>
                  <a:pt x="66970" y="27784"/>
                  <a:pt x="64796" y="25966"/>
                  <a:pt x="62370" y="24940"/>
                </a:cubicBezTo>
                <a:cubicBezTo>
                  <a:pt x="59943" y="23914"/>
                  <a:pt x="57182" y="23403"/>
                  <a:pt x="54076" y="23403"/>
                </a:cubicBezTo>
                <a:cubicBezTo>
                  <a:pt x="51152" y="23403"/>
                  <a:pt x="48509" y="23853"/>
                  <a:pt x="46148" y="24753"/>
                </a:cubicBezTo>
                <a:cubicBezTo>
                  <a:pt x="43782" y="25653"/>
                  <a:pt x="41608" y="27381"/>
                  <a:pt x="39622" y="29930"/>
                </a:cubicBezTo>
                <a:cubicBezTo>
                  <a:pt x="37760" y="32356"/>
                  <a:pt x="36266" y="35679"/>
                  <a:pt x="35150" y="39902"/>
                </a:cubicBezTo>
                <a:cubicBezTo>
                  <a:pt x="34027" y="44131"/>
                  <a:pt x="33469" y="49445"/>
                  <a:pt x="33469" y="55846"/>
                </a:cubicBezTo>
                <a:cubicBezTo>
                  <a:pt x="33469" y="62250"/>
                  <a:pt x="33998" y="67424"/>
                  <a:pt x="35052" y="71369"/>
                </a:cubicBezTo>
                <a:cubicBezTo>
                  <a:pt x="36108" y="75315"/>
                  <a:pt x="37475" y="78468"/>
                  <a:pt x="39153" y="80834"/>
                </a:cubicBezTo>
                <a:cubicBezTo>
                  <a:pt x="40892" y="83256"/>
                  <a:pt x="43070" y="85028"/>
                  <a:pt x="45680" y="86144"/>
                </a:cubicBezTo>
                <a:cubicBezTo>
                  <a:pt x="48290" y="87267"/>
                  <a:pt x="51181" y="87825"/>
                  <a:pt x="54353" y="87825"/>
                </a:cubicBezTo>
                <a:cubicBezTo>
                  <a:pt x="56962" y="87825"/>
                  <a:pt x="59623" y="87267"/>
                  <a:pt x="62323" y="86144"/>
                </a:cubicBezTo>
                <a:cubicBezTo>
                  <a:pt x="65027" y="85028"/>
                  <a:pt x="67190" y="83350"/>
                  <a:pt x="68803" y="81115"/>
                </a:cubicBezTo>
                <a:cubicBezTo>
                  <a:pt x="70733" y="78443"/>
                  <a:pt x="72193" y="75224"/>
                  <a:pt x="73188" y="71463"/>
                </a:cubicBezTo>
                <a:cubicBezTo>
                  <a:pt x="74177" y="67705"/>
                  <a:pt x="74675" y="62499"/>
                  <a:pt x="74675" y="55846"/>
                </a:cubicBezTo>
                <a:close/>
                <a:moveTo>
                  <a:pt x="176857" y="110764"/>
                </a:moveTo>
                <a:cubicBezTo>
                  <a:pt x="168221" y="110764"/>
                  <a:pt x="160311" y="109677"/>
                  <a:pt x="153133" y="107499"/>
                </a:cubicBezTo>
                <a:cubicBezTo>
                  <a:pt x="145951" y="105325"/>
                  <a:pt x="139723" y="101966"/>
                  <a:pt x="134439" y="97429"/>
                </a:cubicBezTo>
                <a:cubicBezTo>
                  <a:pt x="129218" y="92890"/>
                  <a:pt x="125146" y="87188"/>
                  <a:pt x="122226" y="80318"/>
                </a:cubicBezTo>
                <a:cubicBezTo>
                  <a:pt x="119308" y="73454"/>
                  <a:pt x="117846" y="65357"/>
                  <a:pt x="117846" y="56033"/>
                </a:cubicBezTo>
                <a:cubicBezTo>
                  <a:pt x="117846" y="46025"/>
                  <a:pt x="119430" y="37508"/>
                  <a:pt x="122597" y="30484"/>
                </a:cubicBezTo>
                <a:cubicBezTo>
                  <a:pt x="125766" y="23464"/>
                  <a:pt x="130054" y="17682"/>
                  <a:pt x="135464" y="13143"/>
                </a:cubicBezTo>
                <a:cubicBezTo>
                  <a:pt x="140687" y="8791"/>
                  <a:pt x="146822" y="5575"/>
                  <a:pt x="153879" y="3495"/>
                </a:cubicBezTo>
                <a:cubicBezTo>
                  <a:pt x="160935" y="1415"/>
                  <a:pt x="168285" y="373"/>
                  <a:pt x="175928" y="373"/>
                </a:cubicBezTo>
                <a:cubicBezTo>
                  <a:pt x="181709" y="373"/>
                  <a:pt x="187492" y="1040"/>
                  <a:pt x="193269" y="2379"/>
                </a:cubicBezTo>
                <a:cubicBezTo>
                  <a:pt x="199048" y="3715"/>
                  <a:pt x="204862" y="5842"/>
                  <a:pt x="210703" y="8765"/>
                </a:cubicBezTo>
                <a:lnTo>
                  <a:pt x="210703" y="36733"/>
                </a:lnTo>
                <a:lnTo>
                  <a:pt x="206506" y="36733"/>
                </a:lnTo>
                <a:cubicBezTo>
                  <a:pt x="205199" y="35487"/>
                  <a:pt x="203602" y="34120"/>
                  <a:pt x="201708" y="32630"/>
                </a:cubicBezTo>
                <a:cubicBezTo>
                  <a:pt x="199811" y="31135"/>
                  <a:pt x="197745" y="29771"/>
                  <a:pt x="195506" y="28529"/>
                </a:cubicBezTo>
                <a:cubicBezTo>
                  <a:pt x="193143" y="27222"/>
                  <a:pt x="190473" y="26121"/>
                  <a:pt x="187492" y="25217"/>
                </a:cubicBezTo>
                <a:cubicBezTo>
                  <a:pt x="184507" y="24320"/>
                  <a:pt x="181181" y="23871"/>
                  <a:pt x="177512" y="23871"/>
                </a:cubicBezTo>
                <a:cubicBezTo>
                  <a:pt x="169182" y="23871"/>
                  <a:pt x="162738" y="26777"/>
                  <a:pt x="158170" y="32587"/>
                </a:cubicBezTo>
                <a:cubicBezTo>
                  <a:pt x="153601" y="38397"/>
                  <a:pt x="151314" y="46213"/>
                  <a:pt x="151314" y="56033"/>
                </a:cubicBezTo>
                <a:cubicBezTo>
                  <a:pt x="151314" y="66538"/>
                  <a:pt x="153756" y="74369"/>
                  <a:pt x="158634" y="79527"/>
                </a:cubicBezTo>
                <a:cubicBezTo>
                  <a:pt x="163512" y="84690"/>
                  <a:pt x="169991" y="87267"/>
                  <a:pt x="178073" y="87267"/>
                </a:cubicBezTo>
                <a:cubicBezTo>
                  <a:pt x="182174" y="87267"/>
                  <a:pt x="185777" y="86799"/>
                  <a:pt x="188889" y="85866"/>
                </a:cubicBezTo>
                <a:cubicBezTo>
                  <a:pt x="191995" y="84934"/>
                  <a:pt x="194666" y="83815"/>
                  <a:pt x="196905" y="82514"/>
                </a:cubicBezTo>
                <a:cubicBezTo>
                  <a:pt x="199083" y="81207"/>
                  <a:pt x="200949" y="79855"/>
                  <a:pt x="202503" y="78454"/>
                </a:cubicBezTo>
                <a:cubicBezTo>
                  <a:pt x="204055" y="77053"/>
                  <a:pt x="205391" y="75797"/>
                  <a:pt x="206506" y="74681"/>
                </a:cubicBezTo>
                <a:lnTo>
                  <a:pt x="210703" y="74681"/>
                </a:lnTo>
                <a:lnTo>
                  <a:pt x="210703" y="102650"/>
                </a:lnTo>
                <a:cubicBezTo>
                  <a:pt x="208839" y="103459"/>
                  <a:pt x="206683" y="104393"/>
                  <a:pt x="204224" y="105447"/>
                </a:cubicBezTo>
                <a:cubicBezTo>
                  <a:pt x="201769" y="106502"/>
                  <a:pt x="199267" y="107376"/>
                  <a:pt x="196722" y="108056"/>
                </a:cubicBezTo>
                <a:cubicBezTo>
                  <a:pt x="193547" y="108928"/>
                  <a:pt x="190580" y="109597"/>
                  <a:pt x="187816" y="110066"/>
                </a:cubicBezTo>
                <a:cubicBezTo>
                  <a:pt x="185051" y="110533"/>
                  <a:pt x="181397" y="110764"/>
                  <a:pt x="176857" y="110764"/>
                </a:cubicBezTo>
                <a:close/>
                <a:moveTo>
                  <a:pt x="312141" y="26013"/>
                </a:moveTo>
                <a:lnTo>
                  <a:pt x="279697" y="26013"/>
                </a:lnTo>
                <a:lnTo>
                  <a:pt x="279697" y="107964"/>
                </a:lnTo>
                <a:lnTo>
                  <a:pt x="247064" y="107964"/>
                </a:lnTo>
                <a:lnTo>
                  <a:pt x="247064" y="26013"/>
                </a:lnTo>
                <a:lnTo>
                  <a:pt x="214621" y="26013"/>
                </a:lnTo>
                <a:lnTo>
                  <a:pt x="214621" y="3265"/>
                </a:lnTo>
                <a:lnTo>
                  <a:pt x="312141" y="3265"/>
                </a:lnTo>
                <a:close/>
                <a:moveTo>
                  <a:pt x="383281" y="80646"/>
                </a:moveTo>
                <a:lnTo>
                  <a:pt x="383281" y="58830"/>
                </a:lnTo>
                <a:cubicBezTo>
                  <a:pt x="377748" y="59391"/>
                  <a:pt x="373276" y="59868"/>
                  <a:pt x="369856" y="60274"/>
                </a:cubicBezTo>
                <a:cubicBezTo>
                  <a:pt x="366436" y="60677"/>
                  <a:pt x="363078" y="61473"/>
                  <a:pt x="359784" y="62650"/>
                </a:cubicBezTo>
                <a:cubicBezTo>
                  <a:pt x="356925" y="63647"/>
                  <a:pt x="354704" y="65152"/>
                  <a:pt x="353120" y="67175"/>
                </a:cubicBezTo>
                <a:cubicBezTo>
                  <a:pt x="351536" y="69195"/>
                  <a:pt x="350744" y="71881"/>
                  <a:pt x="350744" y="75240"/>
                </a:cubicBezTo>
                <a:cubicBezTo>
                  <a:pt x="350744" y="80150"/>
                  <a:pt x="352066" y="83523"/>
                  <a:pt x="354704" y="85355"/>
                </a:cubicBezTo>
                <a:cubicBezTo>
                  <a:pt x="357347" y="87188"/>
                  <a:pt x="361246" y="88106"/>
                  <a:pt x="366404" y="88106"/>
                </a:cubicBezTo>
                <a:cubicBezTo>
                  <a:pt x="369263" y="88106"/>
                  <a:pt x="372185" y="87455"/>
                  <a:pt x="375170" y="86148"/>
                </a:cubicBezTo>
                <a:cubicBezTo>
                  <a:pt x="378151" y="84841"/>
                  <a:pt x="380854" y="83012"/>
                  <a:pt x="383281" y="80646"/>
                </a:cubicBezTo>
                <a:close/>
                <a:moveTo>
                  <a:pt x="383281" y="96868"/>
                </a:moveTo>
                <a:cubicBezTo>
                  <a:pt x="381038" y="98736"/>
                  <a:pt x="379037" y="100414"/>
                  <a:pt x="377265" y="101905"/>
                </a:cubicBezTo>
                <a:cubicBezTo>
                  <a:pt x="375498" y="103394"/>
                  <a:pt x="373119" y="104889"/>
                  <a:pt x="370134" y="106379"/>
                </a:cubicBezTo>
                <a:cubicBezTo>
                  <a:pt x="367211" y="107811"/>
                  <a:pt x="364367" y="108900"/>
                  <a:pt x="361601" y="109644"/>
                </a:cubicBezTo>
                <a:cubicBezTo>
                  <a:pt x="358836" y="110389"/>
                  <a:pt x="354967" y="110764"/>
                  <a:pt x="349996" y="110764"/>
                </a:cubicBezTo>
                <a:cubicBezTo>
                  <a:pt x="340736" y="110764"/>
                  <a:pt x="333043" y="107658"/>
                  <a:pt x="326923" y="101436"/>
                </a:cubicBezTo>
                <a:cubicBezTo>
                  <a:pt x="320796" y="95223"/>
                  <a:pt x="317735" y="87392"/>
                  <a:pt x="317735" y="77946"/>
                </a:cubicBezTo>
                <a:cubicBezTo>
                  <a:pt x="317735" y="70174"/>
                  <a:pt x="319287" y="63892"/>
                  <a:pt x="322401" y="59108"/>
                </a:cubicBezTo>
                <a:cubicBezTo>
                  <a:pt x="325508" y="54323"/>
                  <a:pt x="329983" y="50532"/>
                  <a:pt x="335823" y="47735"/>
                </a:cubicBezTo>
                <a:cubicBezTo>
                  <a:pt x="341729" y="44877"/>
                  <a:pt x="348786" y="42886"/>
                  <a:pt x="356986" y="41770"/>
                </a:cubicBezTo>
                <a:cubicBezTo>
                  <a:pt x="365192" y="40650"/>
                  <a:pt x="374014" y="39779"/>
                  <a:pt x="383464" y="39160"/>
                </a:cubicBezTo>
                <a:lnTo>
                  <a:pt x="383464" y="38599"/>
                </a:lnTo>
                <a:cubicBezTo>
                  <a:pt x="383464" y="32820"/>
                  <a:pt x="381337" y="28828"/>
                  <a:pt x="377081" y="26618"/>
                </a:cubicBezTo>
                <a:cubicBezTo>
                  <a:pt x="372819" y="24411"/>
                  <a:pt x="366436" y="23306"/>
                  <a:pt x="357922" y="23306"/>
                </a:cubicBezTo>
                <a:cubicBezTo>
                  <a:pt x="354068" y="23306"/>
                  <a:pt x="349560" y="24004"/>
                  <a:pt x="344401" y="25405"/>
                </a:cubicBezTo>
                <a:cubicBezTo>
                  <a:pt x="339243" y="26804"/>
                  <a:pt x="334210" y="28590"/>
                  <a:pt x="329295" y="30764"/>
                </a:cubicBezTo>
                <a:lnTo>
                  <a:pt x="326502" y="30764"/>
                </a:lnTo>
                <a:lnTo>
                  <a:pt x="326502" y="5500"/>
                </a:lnTo>
                <a:cubicBezTo>
                  <a:pt x="329730" y="4568"/>
                  <a:pt x="334951" y="3466"/>
                  <a:pt x="342165" y="2188"/>
                </a:cubicBezTo>
                <a:cubicBezTo>
                  <a:pt x="349372" y="917"/>
                  <a:pt x="356644" y="280"/>
                  <a:pt x="363981" y="280"/>
                </a:cubicBezTo>
                <a:cubicBezTo>
                  <a:pt x="382003" y="280"/>
                  <a:pt x="395135" y="3279"/>
                  <a:pt x="403373" y="9273"/>
                </a:cubicBezTo>
                <a:cubicBezTo>
                  <a:pt x="411606" y="15274"/>
                  <a:pt x="415725" y="24426"/>
                  <a:pt x="415725" y="36733"/>
                </a:cubicBezTo>
                <a:lnTo>
                  <a:pt x="415725" y="107964"/>
                </a:lnTo>
                <a:lnTo>
                  <a:pt x="383281" y="107964"/>
                </a:lnTo>
                <a:close/>
                <a:moveTo>
                  <a:pt x="493481" y="110764"/>
                </a:moveTo>
                <a:cubicBezTo>
                  <a:pt x="473717" y="110764"/>
                  <a:pt x="458564" y="106037"/>
                  <a:pt x="448031" y="96587"/>
                </a:cubicBezTo>
                <a:cubicBezTo>
                  <a:pt x="437494" y="87141"/>
                  <a:pt x="432227" y="73684"/>
                  <a:pt x="432227" y="56220"/>
                </a:cubicBezTo>
                <a:cubicBezTo>
                  <a:pt x="432227" y="39127"/>
                  <a:pt x="437141" y="25484"/>
                  <a:pt x="446958" y="15288"/>
                </a:cubicBezTo>
                <a:cubicBezTo>
                  <a:pt x="456779" y="5096"/>
                  <a:pt x="470513" y="0"/>
                  <a:pt x="488167" y="0"/>
                </a:cubicBezTo>
                <a:cubicBezTo>
                  <a:pt x="504202" y="0"/>
                  <a:pt x="516262" y="4319"/>
                  <a:pt x="524340" y="12959"/>
                </a:cubicBezTo>
                <a:cubicBezTo>
                  <a:pt x="532421" y="21599"/>
                  <a:pt x="536461" y="33969"/>
                  <a:pt x="536461" y="50064"/>
                </a:cubicBezTo>
                <a:lnTo>
                  <a:pt x="536461" y="61815"/>
                </a:lnTo>
                <a:lnTo>
                  <a:pt x="464951" y="61815"/>
                </a:lnTo>
                <a:cubicBezTo>
                  <a:pt x="465264" y="66661"/>
                  <a:pt x="466286" y="70717"/>
                  <a:pt x="468029" y="73979"/>
                </a:cubicBezTo>
                <a:cubicBezTo>
                  <a:pt x="469767" y="77244"/>
                  <a:pt x="472071" y="79836"/>
                  <a:pt x="474926" y="81766"/>
                </a:cubicBezTo>
                <a:cubicBezTo>
                  <a:pt x="477724" y="83692"/>
                  <a:pt x="480989" y="85078"/>
                  <a:pt x="484719" y="85913"/>
                </a:cubicBezTo>
                <a:cubicBezTo>
                  <a:pt x="488448" y="86752"/>
                  <a:pt x="492519" y="87173"/>
                  <a:pt x="496932" y="87173"/>
                </a:cubicBezTo>
                <a:cubicBezTo>
                  <a:pt x="500721" y="87173"/>
                  <a:pt x="504453" y="86752"/>
                  <a:pt x="508118" y="85913"/>
                </a:cubicBezTo>
                <a:cubicBezTo>
                  <a:pt x="511786" y="85078"/>
                  <a:pt x="515142" y="83972"/>
                  <a:pt x="518187" y="82604"/>
                </a:cubicBezTo>
                <a:cubicBezTo>
                  <a:pt x="520859" y="81421"/>
                  <a:pt x="523332" y="80150"/>
                  <a:pt x="525604" y="78782"/>
                </a:cubicBezTo>
                <a:cubicBezTo>
                  <a:pt x="527868" y="77414"/>
                  <a:pt x="529715" y="76204"/>
                  <a:pt x="531148" y="75146"/>
                </a:cubicBezTo>
                <a:lnTo>
                  <a:pt x="534597" y="75146"/>
                </a:lnTo>
                <a:lnTo>
                  <a:pt x="534597" y="102088"/>
                </a:lnTo>
                <a:cubicBezTo>
                  <a:pt x="531925" y="103150"/>
                  <a:pt x="529484" y="104130"/>
                  <a:pt x="527278" y="105025"/>
                </a:cubicBezTo>
                <a:cubicBezTo>
                  <a:pt x="525071" y="105929"/>
                  <a:pt x="522039" y="106847"/>
                  <a:pt x="518187" y="107780"/>
                </a:cubicBezTo>
                <a:cubicBezTo>
                  <a:pt x="514645" y="108708"/>
                  <a:pt x="510991" y="109440"/>
                  <a:pt x="507232" y="109968"/>
                </a:cubicBezTo>
                <a:cubicBezTo>
                  <a:pt x="503474" y="110498"/>
                  <a:pt x="498892" y="110764"/>
                  <a:pt x="493481" y="110764"/>
                </a:cubicBezTo>
                <a:close/>
                <a:moveTo>
                  <a:pt x="504295" y="42141"/>
                </a:moveTo>
                <a:cubicBezTo>
                  <a:pt x="504112" y="35244"/>
                  <a:pt x="502509" y="29987"/>
                  <a:pt x="499497" y="26384"/>
                </a:cubicBezTo>
                <a:cubicBezTo>
                  <a:pt x="496479" y="22780"/>
                  <a:pt x="491868" y="20976"/>
                  <a:pt x="485647" y="20976"/>
                </a:cubicBezTo>
                <a:cubicBezTo>
                  <a:pt x="479311" y="20976"/>
                  <a:pt x="474354" y="22874"/>
                  <a:pt x="470779" y="26665"/>
                </a:cubicBezTo>
                <a:cubicBezTo>
                  <a:pt x="467204" y="30456"/>
                  <a:pt x="465232" y="35617"/>
                  <a:pt x="464857" y="42141"/>
                </a:cubicBezTo>
                <a:close/>
                <a:moveTo>
                  <a:pt x="639205" y="26013"/>
                </a:moveTo>
                <a:lnTo>
                  <a:pt x="606758" y="26013"/>
                </a:lnTo>
                <a:lnTo>
                  <a:pt x="606758" y="107964"/>
                </a:lnTo>
                <a:lnTo>
                  <a:pt x="574128" y="107964"/>
                </a:lnTo>
                <a:lnTo>
                  <a:pt x="574128" y="26013"/>
                </a:lnTo>
                <a:lnTo>
                  <a:pt x="541681" y="26013"/>
                </a:lnTo>
                <a:lnTo>
                  <a:pt x="541681" y="3265"/>
                </a:lnTo>
                <a:lnTo>
                  <a:pt x="639205" y="3265"/>
                </a:lnTo>
                <a:close/>
                <a:moveTo>
                  <a:pt x="704001" y="110764"/>
                </a:moveTo>
                <a:cubicBezTo>
                  <a:pt x="695361" y="110764"/>
                  <a:pt x="687455" y="109677"/>
                  <a:pt x="680277" y="107499"/>
                </a:cubicBezTo>
                <a:cubicBezTo>
                  <a:pt x="673095" y="105325"/>
                  <a:pt x="666863" y="101966"/>
                  <a:pt x="661579" y="97429"/>
                </a:cubicBezTo>
                <a:cubicBezTo>
                  <a:pt x="656359" y="92890"/>
                  <a:pt x="652288" y="87188"/>
                  <a:pt x="649372" y="80318"/>
                </a:cubicBezTo>
                <a:cubicBezTo>
                  <a:pt x="646448" y="73454"/>
                  <a:pt x="644986" y="65357"/>
                  <a:pt x="644986" y="56033"/>
                </a:cubicBezTo>
                <a:cubicBezTo>
                  <a:pt x="644986" y="46025"/>
                  <a:pt x="646570" y="37508"/>
                  <a:pt x="649739" y="30484"/>
                </a:cubicBezTo>
                <a:cubicBezTo>
                  <a:pt x="652910" y="23464"/>
                  <a:pt x="657194" y="17682"/>
                  <a:pt x="662605" y="13143"/>
                </a:cubicBezTo>
                <a:cubicBezTo>
                  <a:pt x="667829" y="8791"/>
                  <a:pt x="673967" y="5575"/>
                  <a:pt x="681019" y="3495"/>
                </a:cubicBezTo>
                <a:cubicBezTo>
                  <a:pt x="688075" y="1415"/>
                  <a:pt x="695426" y="373"/>
                  <a:pt x="703072" y="373"/>
                </a:cubicBezTo>
                <a:cubicBezTo>
                  <a:pt x="708851" y="373"/>
                  <a:pt x="714632" y="1040"/>
                  <a:pt x="720411" y="2379"/>
                </a:cubicBezTo>
                <a:cubicBezTo>
                  <a:pt x="726192" y="3715"/>
                  <a:pt x="732002" y="5842"/>
                  <a:pt x="737845" y="8765"/>
                </a:cubicBezTo>
                <a:lnTo>
                  <a:pt x="737845" y="36733"/>
                </a:lnTo>
                <a:lnTo>
                  <a:pt x="733651" y="36733"/>
                </a:lnTo>
                <a:cubicBezTo>
                  <a:pt x="732345" y="35487"/>
                  <a:pt x="730742" y="34120"/>
                  <a:pt x="728852" y="32630"/>
                </a:cubicBezTo>
                <a:cubicBezTo>
                  <a:pt x="726955" y="31135"/>
                  <a:pt x="724889" y="29771"/>
                  <a:pt x="722650" y="28529"/>
                </a:cubicBezTo>
                <a:cubicBezTo>
                  <a:pt x="720285" y="27222"/>
                  <a:pt x="717613" y="26121"/>
                  <a:pt x="714632" y="25217"/>
                </a:cubicBezTo>
                <a:cubicBezTo>
                  <a:pt x="711648" y="24320"/>
                  <a:pt x="708321" y="23871"/>
                  <a:pt x="704656" y="23871"/>
                </a:cubicBezTo>
                <a:cubicBezTo>
                  <a:pt x="696326" y="23871"/>
                  <a:pt x="689878" y="26777"/>
                  <a:pt x="685310" y="32587"/>
                </a:cubicBezTo>
                <a:cubicBezTo>
                  <a:pt x="680742" y="38397"/>
                  <a:pt x="678456" y="46213"/>
                  <a:pt x="678456" y="56033"/>
                </a:cubicBezTo>
                <a:cubicBezTo>
                  <a:pt x="678456" y="66538"/>
                  <a:pt x="680897" y="74369"/>
                  <a:pt x="685779" y="79527"/>
                </a:cubicBezTo>
                <a:cubicBezTo>
                  <a:pt x="690653" y="84690"/>
                  <a:pt x="697136" y="87267"/>
                  <a:pt x="705215" y="87267"/>
                </a:cubicBezTo>
                <a:cubicBezTo>
                  <a:pt x="709315" y="87267"/>
                  <a:pt x="712922" y="86799"/>
                  <a:pt x="716029" y="85866"/>
                </a:cubicBezTo>
                <a:cubicBezTo>
                  <a:pt x="719135" y="84934"/>
                  <a:pt x="721807" y="83815"/>
                  <a:pt x="724046" y="82514"/>
                </a:cubicBezTo>
                <a:cubicBezTo>
                  <a:pt x="726225" y="81207"/>
                  <a:pt x="728093" y="79855"/>
                  <a:pt x="729645" y="78454"/>
                </a:cubicBezTo>
                <a:cubicBezTo>
                  <a:pt x="731199" y="77053"/>
                  <a:pt x="732531" y="75797"/>
                  <a:pt x="733651" y="74681"/>
                </a:cubicBezTo>
                <a:lnTo>
                  <a:pt x="737845" y="74681"/>
                </a:lnTo>
                <a:lnTo>
                  <a:pt x="737845" y="102650"/>
                </a:lnTo>
                <a:cubicBezTo>
                  <a:pt x="735983" y="103459"/>
                  <a:pt x="733824" y="104393"/>
                  <a:pt x="731368" y="105447"/>
                </a:cubicBezTo>
                <a:cubicBezTo>
                  <a:pt x="728913" y="106502"/>
                  <a:pt x="726411" y="107376"/>
                  <a:pt x="723862" y="108056"/>
                </a:cubicBezTo>
                <a:cubicBezTo>
                  <a:pt x="720691" y="108928"/>
                  <a:pt x="717721" y="109597"/>
                  <a:pt x="714956" y="110066"/>
                </a:cubicBezTo>
                <a:cubicBezTo>
                  <a:pt x="712191" y="110533"/>
                  <a:pt x="708537" y="110764"/>
                  <a:pt x="704001" y="110764"/>
                </a:cubicBezTo>
                <a:close/>
                <a:moveTo>
                  <a:pt x="844596" y="107964"/>
                </a:moveTo>
                <a:lnTo>
                  <a:pt x="812059" y="107964"/>
                </a:lnTo>
                <a:lnTo>
                  <a:pt x="812059" y="71604"/>
                </a:lnTo>
                <a:lnTo>
                  <a:pt x="802173" y="71604"/>
                </a:lnTo>
                <a:lnTo>
                  <a:pt x="777096" y="107964"/>
                </a:lnTo>
                <a:lnTo>
                  <a:pt x="740549" y="107964"/>
                </a:lnTo>
                <a:lnTo>
                  <a:pt x="770569" y="66942"/>
                </a:lnTo>
                <a:cubicBezTo>
                  <a:pt x="763110" y="63521"/>
                  <a:pt x="757674" y="59374"/>
                  <a:pt x="754253" y="54496"/>
                </a:cubicBezTo>
                <a:cubicBezTo>
                  <a:pt x="750837" y="49618"/>
                  <a:pt x="749124" y="43106"/>
                  <a:pt x="749124" y="34959"/>
                </a:cubicBezTo>
                <a:cubicBezTo>
                  <a:pt x="749124" y="29181"/>
                  <a:pt x="750258" y="24318"/>
                  <a:pt x="752530" y="20368"/>
                </a:cubicBezTo>
                <a:cubicBezTo>
                  <a:pt x="754797" y="16426"/>
                  <a:pt x="757862" y="13082"/>
                  <a:pt x="761713" y="10349"/>
                </a:cubicBezTo>
                <a:cubicBezTo>
                  <a:pt x="765130" y="7988"/>
                  <a:pt x="769154" y="6216"/>
                  <a:pt x="773783" y="5032"/>
                </a:cubicBezTo>
                <a:cubicBezTo>
                  <a:pt x="778417" y="3854"/>
                  <a:pt x="783594" y="3265"/>
                  <a:pt x="789310" y="3265"/>
                </a:cubicBezTo>
                <a:lnTo>
                  <a:pt x="844596" y="3265"/>
                </a:lnTo>
                <a:close/>
                <a:moveTo>
                  <a:pt x="812059" y="51091"/>
                </a:moveTo>
                <a:lnTo>
                  <a:pt x="812059" y="24987"/>
                </a:lnTo>
                <a:lnTo>
                  <a:pt x="797047" y="24987"/>
                </a:lnTo>
                <a:cubicBezTo>
                  <a:pt x="792450" y="24987"/>
                  <a:pt x="788861" y="26027"/>
                  <a:pt x="786279" y="28111"/>
                </a:cubicBezTo>
                <a:cubicBezTo>
                  <a:pt x="783702" y="30193"/>
                  <a:pt x="782409" y="33223"/>
                  <a:pt x="782409" y="37202"/>
                </a:cubicBezTo>
                <a:cubicBezTo>
                  <a:pt x="782409" y="42108"/>
                  <a:pt x="783684" y="45651"/>
                  <a:pt x="786232" y="47825"/>
                </a:cubicBezTo>
                <a:cubicBezTo>
                  <a:pt x="788781" y="50004"/>
                  <a:pt x="792572" y="51091"/>
                  <a:pt x="797605" y="5109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667991" y="6377240"/>
            <a:ext cx="336665" cy="110764"/>
          </a:xfrm>
          <a:custGeom>
            <a:avLst/>
            <a:gdLst/>
            <a:ahLst/>
            <a:cxnLst/>
            <a:rect l="l" t="t" r="r" b="b"/>
            <a:pathLst>
              <a:path w="336665" h="110764">
                <a:moveTo>
                  <a:pt x="98457" y="76355"/>
                </a:moveTo>
                <a:cubicBezTo>
                  <a:pt x="98457" y="81392"/>
                  <a:pt x="97464" y="85866"/>
                  <a:pt x="95473" y="89784"/>
                </a:cubicBezTo>
                <a:cubicBezTo>
                  <a:pt x="93483" y="93700"/>
                  <a:pt x="90811" y="96962"/>
                  <a:pt x="87455" y="99572"/>
                </a:cubicBezTo>
                <a:cubicBezTo>
                  <a:pt x="83226" y="102870"/>
                  <a:pt x="78766" y="105087"/>
                  <a:pt x="74075" y="106239"/>
                </a:cubicBezTo>
                <a:cubicBezTo>
                  <a:pt x="69381" y="107391"/>
                  <a:pt x="63804" y="107964"/>
                  <a:pt x="57338" y="107964"/>
                </a:cubicBezTo>
                <a:lnTo>
                  <a:pt x="0" y="107964"/>
                </a:lnTo>
                <a:lnTo>
                  <a:pt x="0" y="3265"/>
                </a:lnTo>
                <a:lnTo>
                  <a:pt x="54635" y="3265"/>
                </a:lnTo>
                <a:cubicBezTo>
                  <a:pt x="62281" y="3265"/>
                  <a:pt x="67907" y="3509"/>
                  <a:pt x="71515" y="4009"/>
                </a:cubicBezTo>
                <a:cubicBezTo>
                  <a:pt x="75119" y="4506"/>
                  <a:pt x="78658" y="5720"/>
                  <a:pt x="82139" y="7641"/>
                </a:cubicBezTo>
                <a:cubicBezTo>
                  <a:pt x="85803" y="9633"/>
                  <a:pt x="88544" y="12272"/>
                  <a:pt x="90347" y="15569"/>
                </a:cubicBezTo>
                <a:cubicBezTo>
                  <a:pt x="92147" y="18867"/>
                  <a:pt x="93047" y="22780"/>
                  <a:pt x="93047" y="27316"/>
                </a:cubicBezTo>
                <a:cubicBezTo>
                  <a:pt x="93047" y="32540"/>
                  <a:pt x="91650" y="37076"/>
                  <a:pt x="88852" y="40928"/>
                </a:cubicBezTo>
                <a:cubicBezTo>
                  <a:pt x="86056" y="44783"/>
                  <a:pt x="82542" y="47735"/>
                  <a:pt x="78319" y="49788"/>
                </a:cubicBezTo>
                <a:lnTo>
                  <a:pt x="78319" y="50814"/>
                </a:lnTo>
                <a:cubicBezTo>
                  <a:pt x="84097" y="52243"/>
                  <a:pt x="88899" y="55115"/>
                  <a:pt x="92726" y="59436"/>
                </a:cubicBezTo>
                <a:cubicBezTo>
                  <a:pt x="96546" y="63759"/>
                  <a:pt x="98457" y="69396"/>
                  <a:pt x="98457" y="76355"/>
                </a:cubicBezTo>
                <a:close/>
                <a:moveTo>
                  <a:pt x="60510" y="34869"/>
                </a:moveTo>
                <a:cubicBezTo>
                  <a:pt x="60510" y="30829"/>
                  <a:pt x="59348" y="28029"/>
                  <a:pt x="57015" y="26477"/>
                </a:cubicBezTo>
                <a:cubicBezTo>
                  <a:pt x="54682" y="24922"/>
                  <a:pt x="50969" y="24148"/>
                  <a:pt x="45872" y="24148"/>
                </a:cubicBezTo>
                <a:lnTo>
                  <a:pt x="32354" y="24148"/>
                </a:lnTo>
                <a:lnTo>
                  <a:pt x="32354" y="45032"/>
                </a:lnTo>
                <a:lnTo>
                  <a:pt x="46434" y="45032"/>
                </a:lnTo>
                <a:cubicBezTo>
                  <a:pt x="50969" y="45032"/>
                  <a:pt x="54450" y="44128"/>
                  <a:pt x="56877" y="42328"/>
                </a:cubicBezTo>
                <a:cubicBezTo>
                  <a:pt x="59301" y="40528"/>
                  <a:pt x="60510" y="38040"/>
                  <a:pt x="60510" y="34869"/>
                </a:cubicBezTo>
                <a:close/>
                <a:moveTo>
                  <a:pt x="65172" y="75332"/>
                </a:moveTo>
                <a:cubicBezTo>
                  <a:pt x="65172" y="70793"/>
                  <a:pt x="63901" y="67611"/>
                  <a:pt x="61352" y="65774"/>
                </a:cubicBezTo>
                <a:cubicBezTo>
                  <a:pt x="58804" y="63942"/>
                  <a:pt x="55009" y="63025"/>
                  <a:pt x="49976" y="63025"/>
                </a:cubicBezTo>
                <a:lnTo>
                  <a:pt x="32354" y="63025"/>
                </a:lnTo>
                <a:lnTo>
                  <a:pt x="32354" y="86986"/>
                </a:lnTo>
                <a:lnTo>
                  <a:pt x="50534" y="86986"/>
                </a:lnTo>
                <a:cubicBezTo>
                  <a:pt x="55135" y="86986"/>
                  <a:pt x="58724" y="85946"/>
                  <a:pt x="61302" y="83862"/>
                </a:cubicBezTo>
                <a:cubicBezTo>
                  <a:pt x="63879" y="81780"/>
                  <a:pt x="65172" y="78937"/>
                  <a:pt x="65172" y="75332"/>
                </a:cubicBezTo>
                <a:close/>
                <a:moveTo>
                  <a:pt x="215094" y="107964"/>
                </a:moveTo>
                <a:lnTo>
                  <a:pt x="182460" y="107964"/>
                </a:lnTo>
                <a:lnTo>
                  <a:pt x="182460" y="63118"/>
                </a:lnTo>
                <a:lnTo>
                  <a:pt x="148710" y="63118"/>
                </a:lnTo>
                <a:lnTo>
                  <a:pt x="148710" y="107964"/>
                </a:lnTo>
                <a:lnTo>
                  <a:pt x="116080" y="107964"/>
                </a:lnTo>
                <a:lnTo>
                  <a:pt x="116080" y="3265"/>
                </a:lnTo>
                <a:lnTo>
                  <a:pt x="148710" y="3265"/>
                </a:lnTo>
                <a:lnTo>
                  <a:pt x="148710" y="39535"/>
                </a:lnTo>
                <a:lnTo>
                  <a:pt x="182460" y="39535"/>
                </a:lnTo>
                <a:lnTo>
                  <a:pt x="182460" y="3265"/>
                </a:lnTo>
                <a:lnTo>
                  <a:pt x="215094" y="3265"/>
                </a:lnTo>
                <a:close/>
                <a:moveTo>
                  <a:pt x="293685" y="110764"/>
                </a:moveTo>
                <a:cubicBezTo>
                  <a:pt x="273922" y="110764"/>
                  <a:pt x="258773" y="106037"/>
                  <a:pt x="248236" y="96587"/>
                </a:cubicBezTo>
                <a:cubicBezTo>
                  <a:pt x="237699" y="87141"/>
                  <a:pt x="232431" y="73684"/>
                  <a:pt x="232431" y="56220"/>
                </a:cubicBezTo>
                <a:cubicBezTo>
                  <a:pt x="232431" y="39127"/>
                  <a:pt x="237346" y="25484"/>
                  <a:pt x="247163" y="15288"/>
                </a:cubicBezTo>
                <a:cubicBezTo>
                  <a:pt x="256984" y="5096"/>
                  <a:pt x="270717" y="0"/>
                  <a:pt x="288372" y="0"/>
                </a:cubicBezTo>
                <a:cubicBezTo>
                  <a:pt x="304407" y="0"/>
                  <a:pt x="316467" y="4319"/>
                  <a:pt x="324548" y="12959"/>
                </a:cubicBezTo>
                <a:cubicBezTo>
                  <a:pt x="332626" y="21599"/>
                  <a:pt x="336666" y="33969"/>
                  <a:pt x="336666" y="50064"/>
                </a:cubicBezTo>
                <a:lnTo>
                  <a:pt x="336666" y="61815"/>
                </a:lnTo>
                <a:lnTo>
                  <a:pt x="265155" y="61815"/>
                </a:lnTo>
                <a:cubicBezTo>
                  <a:pt x="265469" y="66661"/>
                  <a:pt x="266495" y="70717"/>
                  <a:pt x="268237" y="73979"/>
                </a:cubicBezTo>
                <a:cubicBezTo>
                  <a:pt x="269976" y="77244"/>
                  <a:pt x="272276" y="79836"/>
                  <a:pt x="275131" y="81766"/>
                </a:cubicBezTo>
                <a:cubicBezTo>
                  <a:pt x="277929" y="83692"/>
                  <a:pt x="281194" y="85078"/>
                  <a:pt x="284922" y="85913"/>
                </a:cubicBezTo>
                <a:cubicBezTo>
                  <a:pt x="288652" y="86752"/>
                  <a:pt x="292724" y="87173"/>
                  <a:pt x="297137" y="87173"/>
                </a:cubicBezTo>
                <a:cubicBezTo>
                  <a:pt x="300924" y="87173"/>
                  <a:pt x="304658" y="86752"/>
                  <a:pt x="308323" y="85913"/>
                </a:cubicBezTo>
                <a:cubicBezTo>
                  <a:pt x="311991" y="85078"/>
                  <a:pt x="315350" y="83972"/>
                  <a:pt x="318396" y="82604"/>
                </a:cubicBezTo>
                <a:cubicBezTo>
                  <a:pt x="321067" y="81421"/>
                  <a:pt x="323537" y="80150"/>
                  <a:pt x="325809" y="78782"/>
                </a:cubicBezTo>
                <a:cubicBezTo>
                  <a:pt x="328073" y="77414"/>
                  <a:pt x="329920" y="76204"/>
                  <a:pt x="331352" y="75146"/>
                </a:cubicBezTo>
                <a:lnTo>
                  <a:pt x="334801" y="75146"/>
                </a:lnTo>
                <a:lnTo>
                  <a:pt x="334801" y="102088"/>
                </a:lnTo>
                <a:cubicBezTo>
                  <a:pt x="332130" y="103150"/>
                  <a:pt x="329689" y="104130"/>
                  <a:pt x="327485" y="105025"/>
                </a:cubicBezTo>
                <a:cubicBezTo>
                  <a:pt x="325276" y="105929"/>
                  <a:pt x="322244" y="106847"/>
                  <a:pt x="318396" y="107780"/>
                </a:cubicBezTo>
                <a:cubicBezTo>
                  <a:pt x="314850" y="108708"/>
                  <a:pt x="311196" y="109440"/>
                  <a:pt x="307437" y="109968"/>
                </a:cubicBezTo>
                <a:cubicBezTo>
                  <a:pt x="303679" y="110498"/>
                  <a:pt x="299096" y="110764"/>
                  <a:pt x="293685" y="110764"/>
                </a:cubicBezTo>
                <a:close/>
                <a:moveTo>
                  <a:pt x="304499" y="42141"/>
                </a:moveTo>
                <a:cubicBezTo>
                  <a:pt x="304317" y="35244"/>
                  <a:pt x="302714" y="29987"/>
                  <a:pt x="299702" y="26384"/>
                </a:cubicBezTo>
                <a:cubicBezTo>
                  <a:pt x="296688" y="22780"/>
                  <a:pt x="292073" y="20976"/>
                  <a:pt x="285852" y="20976"/>
                </a:cubicBezTo>
                <a:cubicBezTo>
                  <a:pt x="279516" y="20976"/>
                  <a:pt x="274559" y="22874"/>
                  <a:pt x="270984" y="26665"/>
                </a:cubicBezTo>
                <a:cubicBezTo>
                  <a:pt x="267409" y="30456"/>
                  <a:pt x="265437" y="35617"/>
                  <a:pt x="265062" y="421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77621" y="6377240"/>
            <a:ext cx="1353280" cy="146375"/>
          </a:xfrm>
          <a:custGeom>
            <a:avLst/>
            <a:gdLst/>
            <a:ahLst/>
            <a:cxnLst/>
            <a:rect l="l" t="t" r="r" b="b"/>
            <a:pathLst>
              <a:path w="1353280" h="146375">
                <a:moveTo>
                  <a:pt x="103392" y="107964"/>
                </a:moveTo>
                <a:lnTo>
                  <a:pt x="65819" y="107964"/>
                </a:lnTo>
                <a:lnTo>
                  <a:pt x="41022" y="66477"/>
                </a:lnTo>
                <a:lnTo>
                  <a:pt x="32628" y="66477"/>
                </a:lnTo>
                <a:lnTo>
                  <a:pt x="32628" y="107964"/>
                </a:lnTo>
                <a:lnTo>
                  <a:pt x="0" y="107964"/>
                </a:lnTo>
                <a:lnTo>
                  <a:pt x="0" y="3265"/>
                </a:lnTo>
                <a:lnTo>
                  <a:pt x="32628" y="3265"/>
                </a:lnTo>
                <a:lnTo>
                  <a:pt x="32628" y="45312"/>
                </a:lnTo>
                <a:cubicBezTo>
                  <a:pt x="37228" y="45251"/>
                  <a:pt x="40663" y="44582"/>
                  <a:pt x="42934" y="43307"/>
                </a:cubicBezTo>
                <a:cubicBezTo>
                  <a:pt x="45198" y="42029"/>
                  <a:pt x="47672" y="38664"/>
                  <a:pt x="50343" y="33191"/>
                </a:cubicBezTo>
                <a:cubicBezTo>
                  <a:pt x="51214" y="31327"/>
                  <a:pt x="52146" y="29275"/>
                  <a:pt x="53141" y="27036"/>
                </a:cubicBezTo>
                <a:cubicBezTo>
                  <a:pt x="54138" y="24799"/>
                  <a:pt x="55037" y="22809"/>
                  <a:pt x="55843" y="21070"/>
                </a:cubicBezTo>
                <a:cubicBezTo>
                  <a:pt x="59141" y="14169"/>
                  <a:pt x="63195" y="9442"/>
                  <a:pt x="68015" y="6897"/>
                </a:cubicBezTo>
                <a:cubicBezTo>
                  <a:pt x="72828" y="4348"/>
                  <a:pt x="78689" y="3073"/>
                  <a:pt x="85587" y="3073"/>
                </a:cubicBezTo>
                <a:cubicBezTo>
                  <a:pt x="88010" y="3073"/>
                  <a:pt x="90306" y="3106"/>
                  <a:pt x="92488" y="3167"/>
                </a:cubicBezTo>
                <a:cubicBezTo>
                  <a:pt x="94660" y="3232"/>
                  <a:pt x="96214" y="3265"/>
                  <a:pt x="97146" y="3265"/>
                </a:cubicBezTo>
                <a:lnTo>
                  <a:pt x="97146" y="31233"/>
                </a:lnTo>
                <a:lnTo>
                  <a:pt x="90810" y="31233"/>
                </a:lnTo>
                <a:cubicBezTo>
                  <a:pt x="88820" y="31233"/>
                  <a:pt x="87031" y="31622"/>
                  <a:pt x="85447" y="32395"/>
                </a:cubicBezTo>
                <a:cubicBezTo>
                  <a:pt x="83862" y="33177"/>
                  <a:pt x="82480" y="34157"/>
                  <a:pt x="81299" y="35334"/>
                </a:cubicBezTo>
                <a:cubicBezTo>
                  <a:pt x="80116" y="36578"/>
                  <a:pt x="79233" y="37820"/>
                  <a:pt x="78642" y="39063"/>
                </a:cubicBezTo>
                <a:cubicBezTo>
                  <a:pt x="78052" y="40308"/>
                  <a:pt x="77477" y="41517"/>
                  <a:pt x="76915" y="42702"/>
                </a:cubicBezTo>
                <a:cubicBezTo>
                  <a:pt x="75485" y="46058"/>
                  <a:pt x="74431" y="48448"/>
                  <a:pt x="73747" y="49880"/>
                </a:cubicBezTo>
                <a:cubicBezTo>
                  <a:pt x="73066" y="51310"/>
                  <a:pt x="71849" y="52707"/>
                  <a:pt x="70111" y="54075"/>
                </a:cubicBezTo>
                <a:close/>
                <a:moveTo>
                  <a:pt x="215647" y="55659"/>
                </a:moveTo>
                <a:cubicBezTo>
                  <a:pt x="215647" y="72878"/>
                  <a:pt x="210942" y="86446"/>
                  <a:pt x="201525" y="96357"/>
                </a:cubicBezTo>
                <a:cubicBezTo>
                  <a:pt x="192108" y="106267"/>
                  <a:pt x="178791" y="111225"/>
                  <a:pt x="161572" y="111225"/>
                </a:cubicBezTo>
                <a:cubicBezTo>
                  <a:pt x="144479" y="111225"/>
                  <a:pt x="131195" y="106267"/>
                  <a:pt x="121717" y="96357"/>
                </a:cubicBezTo>
                <a:cubicBezTo>
                  <a:pt x="112238" y="86446"/>
                  <a:pt x="107497" y="72878"/>
                  <a:pt x="107497" y="55659"/>
                </a:cubicBezTo>
                <a:cubicBezTo>
                  <a:pt x="107497" y="38256"/>
                  <a:pt x="112238" y="24630"/>
                  <a:pt x="121717" y="14774"/>
                </a:cubicBezTo>
                <a:cubicBezTo>
                  <a:pt x="131195" y="4924"/>
                  <a:pt x="144479" y="0"/>
                  <a:pt x="161572" y="0"/>
                </a:cubicBezTo>
                <a:cubicBezTo>
                  <a:pt x="178730" y="0"/>
                  <a:pt x="192028" y="4957"/>
                  <a:pt x="201478" y="14868"/>
                </a:cubicBezTo>
                <a:cubicBezTo>
                  <a:pt x="210928" y="24781"/>
                  <a:pt x="215647" y="38379"/>
                  <a:pt x="215647" y="55659"/>
                </a:cubicBezTo>
                <a:close/>
                <a:moveTo>
                  <a:pt x="182175" y="55846"/>
                </a:moveTo>
                <a:cubicBezTo>
                  <a:pt x="182175" y="49629"/>
                  <a:pt x="181663" y="44456"/>
                  <a:pt x="180637" y="40322"/>
                </a:cubicBezTo>
                <a:cubicBezTo>
                  <a:pt x="179612" y="36190"/>
                  <a:pt x="178198" y="32878"/>
                  <a:pt x="176397" y="30393"/>
                </a:cubicBezTo>
                <a:cubicBezTo>
                  <a:pt x="174468" y="27784"/>
                  <a:pt x="172293" y="25966"/>
                  <a:pt x="169870" y="24940"/>
                </a:cubicBezTo>
                <a:cubicBezTo>
                  <a:pt x="167443" y="23914"/>
                  <a:pt x="164682" y="23403"/>
                  <a:pt x="161572" y="23403"/>
                </a:cubicBezTo>
                <a:cubicBezTo>
                  <a:pt x="158652" y="23403"/>
                  <a:pt x="156011" y="23853"/>
                  <a:pt x="153648" y="24753"/>
                </a:cubicBezTo>
                <a:cubicBezTo>
                  <a:pt x="151284" y="25653"/>
                  <a:pt x="149110" y="27381"/>
                  <a:pt x="147122" y="29930"/>
                </a:cubicBezTo>
                <a:cubicBezTo>
                  <a:pt x="145260" y="32356"/>
                  <a:pt x="143767" y="35679"/>
                  <a:pt x="142650" y="39902"/>
                </a:cubicBezTo>
                <a:cubicBezTo>
                  <a:pt x="141528" y="44131"/>
                  <a:pt x="140969" y="49445"/>
                  <a:pt x="140969" y="55846"/>
                </a:cubicBezTo>
                <a:cubicBezTo>
                  <a:pt x="140969" y="62250"/>
                  <a:pt x="141495" y="67424"/>
                  <a:pt x="142554" y="71369"/>
                </a:cubicBezTo>
                <a:cubicBezTo>
                  <a:pt x="143608" y="75315"/>
                  <a:pt x="144976" y="78468"/>
                  <a:pt x="146653" y="80834"/>
                </a:cubicBezTo>
                <a:cubicBezTo>
                  <a:pt x="148393" y="83256"/>
                  <a:pt x="150570" y="85028"/>
                  <a:pt x="153181" y="86144"/>
                </a:cubicBezTo>
                <a:cubicBezTo>
                  <a:pt x="155791" y="87267"/>
                  <a:pt x="158681" y="87825"/>
                  <a:pt x="161849" y="87825"/>
                </a:cubicBezTo>
                <a:cubicBezTo>
                  <a:pt x="164460" y="87825"/>
                  <a:pt x="167119" y="87267"/>
                  <a:pt x="169823" y="86144"/>
                </a:cubicBezTo>
                <a:cubicBezTo>
                  <a:pt x="172527" y="85028"/>
                  <a:pt x="174687" y="83350"/>
                  <a:pt x="176304" y="81115"/>
                </a:cubicBezTo>
                <a:cubicBezTo>
                  <a:pt x="178233" y="78443"/>
                  <a:pt x="179691" y="75224"/>
                  <a:pt x="180688" y="71463"/>
                </a:cubicBezTo>
                <a:cubicBezTo>
                  <a:pt x="181679" y="67705"/>
                  <a:pt x="182175" y="62499"/>
                  <a:pt x="182175" y="55846"/>
                </a:cubicBezTo>
                <a:close/>
                <a:moveTo>
                  <a:pt x="332003" y="107964"/>
                </a:moveTo>
                <a:lnTo>
                  <a:pt x="299369" y="107964"/>
                </a:lnTo>
                <a:lnTo>
                  <a:pt x="299369" y="63118"/>
                </a:lnTo>
                <a:lnTo>
                  <a:pt x="265620" y="63118"/>
                </a:lnTo>
                <a:lnTo>
                  <a:pt x="265620" y="107964"/>
                </a:lnTo>
                <a:lnTo>
                  <a:pt x="232989" y="107964"/>
                </a:lnTo>
                <a:lnTo>
                  <a:pt x="232989" y="3265"/>
                </a:lnTo>
                <a:lnTo>
                  <a:pt x="265620" y="3265"/>
                </a:lnTo>
                <a:lnTo>
                  <a:pt x="265620" y="39535"/>
                </a:lnTo>
                <a:lnTo>
                  <a:pt x="299369" y="39535"/>
                </a:lnTo>
                <a:lnTo>
                  <a:pt x="299369" y="3265"/>
                </a:lnTo>
                <a:lnTo>
                  <a:pt x="332003" y="3265"/>
                </a:lnTo>
                <a:close/>
                <a:moveTo>
                  <a:pt x="460383" y="107964"/>
                </a:moveTo>
                <a:lnTo>
                  <a:pt x="422810" y="107964"/>
                </a:lnTo>
                <a:lnTo>
                  <a:pt x="398009" y="66477"/>
                </a:lnTo>
                <a:lnTo>
                  <a:pt x="389618" y="66477"/>
                </a:lnTo>
                <a:lnTo>
                  <a:pt x="389618" y="107964"/>
                </a:lnTo>
                <a:lnTo>
                  <a:pt x="356987" y="107964"/>
                </a:lnTo>
                <a:lnTo>
                  <a:pt x="356987" y="3265"/>
                </a:lnTo>
                <a:lnTo>
                  <a:pt x="389618" y="3265"/>
                </a:lnTo>
                <a:lnTo>
                  <a:pt x="389618" y="45312"/>
                </a:lnTo>
                <a:cubicBezTo>
                  <a:pt x="394218" y="45251"/>
                  <a:pt x="397654" y="44582"/>
                  <a:pt x="399921" y="43307"/>
                </a:cubicBezTo>
                <a:cubicBezTo>
                  <a:pt x="402189" y="42029"/>
                  <a:pt x="404663" y="38664"/>
                  <a:pt x="407334" y="33191"/>
                </a:cubicBezTo>
                <a:cubicBezTo>
                  <a:pt x="408205" y="31327"/>
                  <a:pt x="409137" y="29275"/>
                  <a:pt x="410130" y="27036"/>
                </a:cubicBezTo>
                <a:cubicBezTo>
                  <a:pt x="411125" y="24799"/>
                  <a:pt x="412028" y="22809"/>
                  <a:pt x="412834" y="21070"/>
                </a:cubicBezTo>
                <a:cubicBezTo>
                  <a:pt x="416128" y="14169"/>
                  <a:pt x="420186" y="9442"/>
                  <a:pt x="425002" y="6897"/>
                </a:cubicBezTo>
                <a:cubicBezTo>
                  <a:pt x="429819" y="4348"/>
                  <a:pt x="435680" y="3073"/>
                  <a:pt x="442573" y="3073"/>
                </a:cubicBezTo>
                <a:cubicBezTo>
                  <a:pt x="445000" y="3073"/>
                  <a:pt x="447297" y="3106"/>
                  <a:pt x="449475" y="3167"/>
                </a:cubicBezTo>
                <a:cubicBezTo>
                  <a:pt x="451649" y="3232"/>
                  <a:pt x="453205" y="3265"/>
                  <a:pt x="454137" y="3265"/>
                </a:cubicBezTo>
                <a:lnTo>
                  <a:pt x="454137" y="31233"/>
                </a:lnTo>
                <a:lnTo>
                  <a:pt x="447797" y="31233"/>
                </a:lnTo>
                <a:cubicBezTo>
                  <a:pt x="445811" y="31233"/>
                  <a:pt x="444021" y="31622"/>
                  <a:pt x="442438" y="32395"/>
                </a:cubicBezTo>
                <a:cubicBezTo>
                  <a:pt x="440853" y="33177"/>
                  <a:pt x="439467" y="34157"/>
                  <a:pt x="438290" y="35334"/>
                </a:cubicBezTo>
                <a:cubicBezTo>
                  <a:pt x="437105" y="36578"/>
                  <a:pt x="436223" y="37820"/>
                  <a:pt x="435633" y="39063"/>
                </a:cubicBezTo>
                <a:cubicBezTo>
                  <a:pt x="435043" y="40308"/>
                  <a:pt x="434463" y="41517"/>
                  <a:pt x="433905" y="42702"/>
                </a:cubicBezTo>
                <a:cubicBezTo>
                  <a:pt x="432476" y="46058"/>
                  <a:pt x="431418" y="48448"/>
                  <a:pt x="430737" y="49880"/>
                </a:cubicBezTo>
                <a:cubicBezTo>
                  <a:pt x="430053" y="51310"/>
                  <a:pt x="428840" y="52707"/>
                  <a:pt x="427101" y="54075"/>
                </a:cubicBezTo>
                <a:close/>
                <a:moveTo>
                  <a:pt x="569842" y="3265"/>
                </a:moveTo>
                <a:lnTo>
                  <a:pt x="516979" y="146375"/>
                </a:lnTo>
                <a:lnTo>
                  <a:pt x="481922" y="146375"/>
                </a:lnTo>
                <a:lnTo>
                  <a:pt x="497769" y="105447"/>
                </a:lnTo>
                <a:lnTo>
                  <a:pt x="459357" y="3265"/>
                </a:lnTo>
                <a:lnTo>
                  <a:pt x="493668" y="3265"/>
                </a:lnTo>
                <a:lnTo>
                  <a:pt x="515672" y="68900"/>
                </a:lnTo>
                <a:lnTo>
                  <a:pt x="536278" y="3265"/>
                </a:lnTo>
                <a:close/>
                <a:moveTo>
                  <a:pt x="684707" y="54172"/>
                </a:moveTo>
                <a:cubicBezTo>
                  <a:pt x="684707" y="70890"/>
                  <a:pt x="680465" y="84376"/>
                  <a:pt x="671980" y="94629"/>
                </a:cubicBezTo>
                <a:cubicBezTo>
                  <a:pt x="663495" y="104889"/>
                  <a:pt x="653040" y="110015"/>
                  <a:pt x="640606" y="110015"/>
                </a:cubicBezTo>
                <a:cubicBezTo>
                  <a:pt x="635382" y="110015"/>
                  <a:pt x="630847" y="109424"/>
                  <a:pt x="626994" y="108247"/>
                </a:cubicBezTo>
                <a:cubicBezTo>
                  <a:pt x="623140" y="107063"/>
                  <a:pt x="619039" y="105231"/>
                  <a:pt x="614687" y="102743"/>
                </a:cubicBezTo>
                <a:lnTo>
                  <a:pt x="614687" y="146375"/>
                </a:lnTo>
                <a:lnTo>
                  <a:pt x="582056" y="146375"/>
                </a:lnTo>
                <a:lnTo>
                  <a:pt x="582056" y="3265"/>
                </a:lnTo>
                <a:lnTo>
                  <a:pt x="614687" y="3265"/>
                </a:lnTo>
                <a:lnTo>
                  <a:pt x="614687" y="14169"/>
                </a:lnTo>
                <a:cubicBezTo>
                  <a:pt x="619474" y="10068"/>
                  <a:pt x="624356" y="6742"/>
                  <a:pt x="629327" y="4193"/>
                </a:cubicBezTo>
                <a:cubicBezTo>
                  <a:pt x="634295" y="1644"/>
                  <a:pt x="640045" y="373"/>
                  <a:pt x="646571" y="373"/>
                </a:cubicBezTo>
                <a:cubicBezTo>
                  <a:pt x="658693" y="373"/>
                  <a:pt x="668077" y="5186"/>
                  <a:pt x="674731" y="14821"/>
                </a:cubicBezTo>
                <a:cubicBezTo>
                  <a:pt x="681379" y="24454"/>
                  <a:pt x="684707" y="37577"/>
                  <a:pt x="684707" y="54172"/>
                </a:cubicBezTo>
                <a:close/>
                <a:moveTo>
                  <a:pt x="651331" y="54823"/>
                </a:moveTo>
                <a:cubicBezTo>
                  <a:pt x="651331" y="44629"/>
                  <a:pt x="649761" y="37230"/>
                  <a:pt x="646622" y="32634"/>
                </a:cubicBezTo>
                <a:cubicBezTo>
                  <a:pt x="643479" y="28033"/>
                  <a:pt x="638583" y="25733"/>
                  <a:pt x="631934" y="25733"/>
                </a:cubicBezTo>
                <a:cubicBezTo>
                  <a:pt x="629015" y="25733"/>
                  <a:pt x="626109" y="26196"/>
                  <a:pt x="623222" y="27132"/>
                </a:cubicBezTo>
                <a:cubicBezTo>
                  <a:pt x="620332" y="28064"/>
                  <a:pt x="617483" y="29461"/>
                  <a:pt x="614687" y="31327"/>
                </a:cubicBezTo>
                <a:lnTo>
                  <a:pt x="614687" y="84005"/>
                </a:lnTo>
                <a:cubicBezTo>
                  <a:pt x="616429" y="84751"/>
                  <a:pt x="618340" y="85277"/>
                  <a:pt x="620420" y="85589"/>
                </a:cubicBezTo>
                <a:cubicBezTo>
                  <a:pt x="622506" y="85903"/>
                  <a:pt x="624975" y="86058"/>
                  <a:pt x="627833" y="86058"/>
                </a:cubicBezTo>
                <a:cubicBezTo>
                  <a:pt x="635790" y="86058"/>
                  <a:pt x="641693" y="83462"/>
                  <a:pt x="645549" y="78270"/>
                </a:cubicBezTo>
                <a:cubicBezTo>
                  <a:pt x="649401" y="73079"/>
                  <a:pt x="651331" y="65268"/>
                  <a:pt x="651331" y="54823"/>
                </a:cubicBezTo>
                <a:close/>
                <a:moveTo>
                  <a:pt x="755846" y="110764"/>
                </a:moveTo>
                <a:cubicBezTo>
                  <a:pt x="736078" y="110764"/>
                  <a:pt x="720930" y="106037"/>
                  <a:pt x="710392" y="96587"/>
                </a:cubicBezTo>
                <a:cubicBezTo>
                  <a:pt x="699859" y="87141"/>
                  <a:pt x="694592" y="73684"/>
                  <a:pt x="694592" y="56220"/>
                </a:cubicBezTo>
                <a:cubicBezTo>
                  <a:pt x="694592" y="39127"/>
                  <a:pt x="699502" y="25484"/>
                  <a:pt x="709319" y="15288"/>
                </a:cubicBezTo>
                <a:cubicBezTo>
                  <a:pt x="719140" y="5096"/>
                  <a:pt x="732874" y="0"/>
                  <a:pt x="750528" y="0"/>
                </a:cubicBezTo>
                <a:cubicBezTo>
                  <a:pt x="766567" y="0"/>
                  <a:pt x="778623" y="4319"/>
                  <a:pt x="786706" y="12959"/>
                </a:cubicBezTo>
                <a:cubicBezTo>
                  <a:pt x="794784" y="21599"/>
                  <a:pt x="798826" y="33969"/>
                  <a:pt x="798826" y="50064"/>
                </a:cubicBezTo>
                <a:lnTo>
                  <a:pt x="798826" y="61815"/>
                </a:lnTo>
                <a:lnTo>
                  <a:pt x="727313" y="61815"/>
                </a:lnTo>
                <a:cubicBezTo>
                  <a:pt x="727625" y="66661"/>
                  <a:pt x="728651" y="70717"/>
                  <a:pt x="730393" y="73979"/>
                </a:cubicBezTo>
                <a:cubicBezTo>
                  <a:pt x="732132" y="77244"/>
                  <a:pt x="734434" y="79836"/>
                  <a:pt x="737291" y="81766"/>
                </a:cubicBezTo>
                <a:cubicBezTo>
                  <a:pt x="740085" y="83692"/>
                  <a:pt x="743350" y="85078"/>
                  <a:pt x="747084" y="85913"/>
                </a:cubicBezTo>
                <a:cubicBezTo>
                  <a:pt x="750809" y="86752"/>
                  <a:pt x="754880" y="87173"/>
                  <a:pt x="759295" y="87173"/>
                </a:cubicBezTo>
                <a:cubicBezTo>
                  <a:pt x="763086" y="87173"/>
                  <a:pt x="766815" y="86752"/>
                  <a:pt x="770484" y="85913"/>
                </a:cubicBezTo>
                <a:cubicBezTo>
                  <a:pt x="774148" y="85078"/>
                  <a:pt x="777507" y="83972"/>
                  <a:pt x="780552" y="82604"/>
                </a:cubicBezTo>
                <a:cubicBezTo>
                  <a:pt x="783224" y="81421"/>
                  <a:pt x="785693" y="80150"/>
                  <a:pt x="787965" y="78782"/>
                </a:cubicBezTo>
                <a:cubicBezTo>
                  <a:pt x="790234" y="77414"/>
                  <a:pt x="792080" y="76204"/>
                  <a:pt x="793509" y="75146"/>
                </a:cubicBezTo>
                <a:lnTo>
                  <a:pt x="796958" y="75146"/>
                </a:lnTo>
                <a:lnTo>
                  <a:pt x="796958" y="102088"/>
                </a:lnTo>
                <a:cubicBezTo>
                  <a:pt x="794286" y="103150"/>
                  <a:pt x="791846" y="104130"/>
                  <a:pt x="789643" y="105025"/>
                </a:cubicBezTo>
                <a:cubicBezTo>
                  <a:pt x="787432" y="105929"/>
                  <a:pt x="784404" y="106847"/>
                  <a:pt x="780552" y="107780"/>
                </a:cubicBezTo>
                <a:cubicBezTo>
                  <a:pt x="777010" y="108708"/>
                  <a:pt x="773352" y="109440"/>
                  <a:pt x="769595" y="109968"/>
                </a:cubicBezTo>
                <a:cubicBezTo>
                  <a:pt x="765835" y="110498"/>
                  <a:pt x="761253" y="110764"/>
                  <a:pt x="755846" y="110764"/>
                </a:cubicBezTo>
                <a:close/>
                <a:moveTo>
                  <a:pt x="766657" y="42141"/>
                </a:moveTo>
                <a:cubicBezTo>
                  <a:pt x="766473" y="35244"/>
                  <a:pt x="764874" y="29987"/>
                  <a:pt x="761858" y="26384"/>
                </a:cubicBezTo>
                <a:cubicBezTo>
                  <a:pt x="758844" y="22780"/>
                  <a:pt x="754229" y="20976"/>
                  <a:pt x="748012" y="20976"/>
                </a:cubicBezTo>
                <a:cubicBezTo>
                  <a:pt x="741673" y="20976"/>
                  <a:pt x="736716" y="22874"/>
                  <a:pt x="733141" y="26665"/>
                </a:cubicBezTo>
                <a:cubicBezTo>
                  <a:pt x="729569" y="30456"/>
                  <a:pt x="727593" y="35617"/>
                  <a:pt x="727218" y="42141"/>
                </a:cubicBezTo>
                <a:close/>
                <a:moveTo>
                  <a:pt x="914620" y="107964"/>
                </a:moveTo>
                <a:lnTo>
                  <a:pt x="881986" y="107964"/>
                </a:lnTo>
                <a:lnTo>
                  <a:pt x="881986" y="63118"/>
                </a:lnTo>
                <a:lnTo>
                  <a:pt x="848236" y="63118"/>
                </a:lnTo>
                <a:lnTo>
                  <a:pt x="848236" y="107964"/>
                </a:lnTo>
                <a:lnTo>
                  <a:pt x="815606" y="107964"/>
                </a:lnTo>
                <a:lnTo>
                  <a:pt x="815606" y="3265"/>
                </a:lnTo>
                <a:lnTo>
                  <a:pt x="848236" y="3265"/>
                </a:lnTo>
                <a:lnTo>
                  <a:pt x="848236" y="39535"/>
                </a:lnTo>
                <a:lnTo>
                  <a:pt x="881986" y="39535"/>
                </a:lnTo>
                <a:lnTo>
                  <a:pt x="881986" y="3265"/>
                </a:lnTo>
                <a:lnTo>
                  <a:pt x="914620" y="3265"/>
                </a:lnTo>
                <a:close/>
                <a:moveTo>
                  <a:pt x="1048224" y="133883"/>
                </a:moveTo>
                <a:lnTo>
                  <a:pt x="1019226" y="133883"/>
                </a:lnTo>
                <a:lnTo>
                  <a:pt x="1019226" y="107964"/>
                </a:lnTo>
                <a:lnTo>
                  <a:pt x="939604" y="107964"/>
                </a:lnTo>
                <a:lnTo>
                  <a:pt x="939604" y="3265"/>
                </a:lnTo>
                <a:lnTo>
                  <a:pt x="972235" y="3265"/>
                </a:lnTo>
                <a:lnTo>
                  <a:pt x="972235" y="84934"/>
                </a:lnTo>
                <a:lnTo>
                  <a:pt x="1005243" y="84934"/>
                </a:lnTo>
                <a:lnTo>
                  <a:pt x="1005243" y="3265"/>
                </a:lnTo>
                <a:lnTo>
                  <a:pt x="1037873" y="3265"/>
                </a:lnTo>
                <a:lnTo>
                  <a:pt x="1037873" y="84934"/>
                </a:lnTo>
                <a:lnTo>
                  <a:pt x="1048224" y="84934"/>
                </a:lnTo>
                <a:close/>
                <a:moveTo>
                  <a:pt x="1164298" y="107964"/>
                </a:moveTo>
                <a:lnTo>
                  <a:pt x="1132226" y="107964"/>
                </a:lnTo>
                <a:lnTo>
                  <a:pt x="1132226" y="44380"/>
                </a:lnTo>
                <a:lnTo>
                  <a:pt x="1092137" y="107964"/>
                </a:lnTo>
                <a:lnTo>
                  <a:pt x="1064819" y="107964"/>
                </a:lnTo>
                <a:lnTo>
                  <a:pt x="1064819" y="3265"/>
                </a:lnTo>
                <a:lnTo>
                  <a:pt x="1096888" y="3265"/>
                </a:lnTo>
                <a:lnTo>
                  <a:pt x="1096888" y="60133"/>
                </a:lnTo>
                <a:lnTo>
                  <a:pt x="1133626" y="3265"/>
                </a:lnTo>
                <a:lnTo>
                  <a:pt x="1164298" y="3265"/>
                </a:lnTo>
                <a:close/>
                <a:moveTo>
                  <a:pt x="1288765" y="107964"/>
                </a:moveTo>
                <a:lnTo>
                  <a:pt x="1256692" y="107964"/>
                </a:lnTo>
                <a:lnTo>
                  <a:pt x="1256692" y="44380"/>
                </a:lnTo>
                <a:lnTo>
                  <a:pt x="1216603" y="107964"/>
                </a:lnTo>
                <a:lnTo>
                  <a:pt x="1189285" y="107964"/>
                </a:lnTo>
                <a:lnTo>
                  <a:pt x="1189285" y="3265"/>
                </a:lnTo>
                <a:lnTo>
                  <a:pt x="1221354" y="3265"/>
                </a:lnTo>
                <a:lnTo>
                  <a:pt x="1221354" y="60133"/>
                </a:lnTo>
                <a:lnTo>
                  <a:pt x="1258089" y="3265"/>
                </a:lnTo>
                <a:lnTo>
                  <a:pt x="1288765" y="3265"/>
                </a:lnTo>
                <a:close/>
                <a:moveTo>
                  <a:pt x="1353280" y="71323"/>
                </a:moveTo>
                <a:lnTo>
                  <a:pt x="1320647" y="142458"/>
                </a:lnTo>
                <a:lnTo>
                  <a:pt x="1300789" y="142458"/>
                </a:lnTo>
                <a:lnTo>
                  <a:pt x="1319156" y="713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504252" y="6377240"/>
            <a:ext cx="473622" cy="110764"/>
          </a:xfrm>
          <a:custGeom>
            <a:avLst/>
            <a:gdLst/>
            <a:ahLst/>
            <a:cxnLst/>
            <a:rect l="l" t="t" r="r" b="b"/>
            <a:pathLst>
              <a:path w="473622" h="110764">
                <a:moveTo>
                  <a:pt x="99481" y="107964"/>
                </a:moveTo>
                <a:lnTo>
                  <a:pt x="67406" y="107964"/>
                </a:lnTo>
                <a:lnTo>
                  <a:pt x="67406" y="44380"/>
                </a:lnTo>
                <a:lnTo>
                  <a:pt x="27316" y="107964"/>
                </a:lnTo>
                <a:lnTo>
                  <a:pt x="0" y="107964"/>
                </a:lnTo>
                <a:lnTo>
                  <a:pt x="0" y="3265"/>
                </a:lnTo>
                <a:lnTo>
                  <a:pt x="32072" y="3265"/>
                </a:lnTo>
                <a:lnTo>
                  <a:pt x="32072" y="60133"/>
                </a:lnTo>
                <a:lnTo>
                  <a:pt x="68806" y="3265"/>
                </a:lnTo>
                <a:lnTo>
                  <a:pt x="99481" y="3265"/>
                </a:lnTo>
                <a:close/>
                <a:moveTo>
                  <a:pt x="243989" y="107964"/>
                </a:moveTo>
                <a:lnTo>
                  <a:pt x="211921" y="107964"/>
                </a:lnTo>
                <a:lnTo>
                  <a:pt x="211921" y="42235"/>
                </a:lnTo>
                <a:lnTo>
                  <a:pt x="190662" y="85866"/>
                </a:lnTo>
                <a:lnTo>
                  <a:pt x="176860" y="85866"/>
                </a:lnTo>
                <a:lnTo>
                  <a:pt x="155602" y="42235"/>
                </a:lnTo>
                <a:lnTo>
                  <a:pt x="155602" y="107964"/>
                </a:lnTo>
                <a:lnTo>
                  <a:pt x="124466" y="107964"/>
                </a:lnTo>
                <a:lnTo>
                  <a:pt x="124466" y="3265"/>
                </a:lnTo>
                <a:lnTo>
                  <a:pt x="159987" y="3265"/>
                </a:lnTo>
                <a:lnTo>
                  <a:pt x="184230" y="51746"/>
                </a:lnTo>
                <a:lnTo>
                  <a:pt x="208467" y="3265"/>
                </a:lnTo>
                <a:lnTo>
                  <a:pt x="243989" y="3265"/>
                </a:lnTo>
                <a:close/>
                <a:moveTo>
                  <a:pt x="322588" y="110764"/>
                </a:moveTo>
                <a:cubicBezTo>
                  <a:pt x="302821" y="110764"/>
                  <a:pt x="287672" y="106037"/>
                  <a:pt x="277134" y="96587"/>
                </a:cubicBezTo>
                <a:cubicBezTo>
                  <a:pt x="266601" y="87141"/>
                  <a:pt x="261334" y="73684"/>
                  <a:pt x="261334" y="56220"/>
                </a:cubicBezTo>
                <a:cubicBezTo>
                  <a:pt x="261334" y="39127"/>
                  <a:pt x="266245" y="25484"/>
                  <a:pt x="276066" y="15288"/>
                </a:cubicBezTo>
                <a:cubicBezTo>
                  <a:pt x="285883" y="5096"/>
                  <a:pt x="299620" y="0"/>
                  <a:pt x="317271" y="0"/>
                </a:cubicBezTo>
                <a:cubicBezTo>
                  <a:pt x="333309" y="0"/>
                  <a:pt x="345366" y="4319"/>
                  <a:pt x="353447" y="12959"/>
                </a:cubicBezTo>
                <a:cubicBezTo>
                  <a:pt x="361526" y="21599"/>
                  <a:pt x="365569" y="33969"/>
                  <a:pt x="365569" y="50064"/>
                </a:cubicBezTo>
                <a:lnTo>
                  <a:pt x="365569" y="61815"/>
                </a:lnTo>
                <a:lnTo>
                  <a:pt x="294054" y="61815"/>
                </a:lnTo>
                <a:cubicBezTo>
                  <a:pt x="294368" y="66661"/>
                  <a:pt x="295394" y="70717"/>
                  <a:pt x="297136" y="73979"/>
                </a:cubicBezTo>
                <a:cubicBezTo>
                  <a:pt x="298875" y="77244"/>
                  <a:pt x="301175" y="79836"/>
                  <a:pt x="304034" y="81766"/>
                </a:cubicBezTo>
                <a:cubicBezTo>
                  <a:pt x="306828" y="83692"/>
                  <a:pt x="310093" y="85078"/>
                  <a:pt x="313825" y="85913"/>
                </a:cubicBezTo>
                <a:cubicBezTo>
                  <a:pt x="317551" y="86752"/>
                  <a:pt x="321623" y="87173"/>
                  <a:pt x="326037" y="87173"/>
                </a:cubicBezTo>
                <a:cubicBezTo>
                  <a:pt x="329827" y="87173"/>
                  <a:pt x="333557" y="86752"/>
                  <a:pt x="337225" y="85913"/>
                </a:cubicBezTo>
                <a:cubicBezTo>
                  <a:pt x="340890" y="85078"/>
                  <a:pt x="344249" y="83972"/>
                  <a:pt x="347295" y="82604"/>
                </a:cubicBezTo>
                <a:cubicBezTo>
                  <a:pt x="349966" y="81421"/>
                  <a:pt x="352436" y="80150"/>
                  <a:pt x="354707" y="78782"/>
                </a:cubicBezTo>
                <a:cubicBezTo>
                  <a:pt x="356975" y="77414"/>
                  <a:pt x="358821" y="76204"/>
                  <a:pt x="360252" y="75146"/>
                </a:cubicBezTo>
                <a:lnTo>
                  <a:pt x="363700" y="75146"/>
                </a:lnTo>
                <a:lnTo>
                  <a:pt x="363700" y="102088"/>
                </a:lnTo>
                <a:cubicBezTo>
                  <a:pt x="361029" y="103150"/>
                  <a:pt x="358588" y="104130"/>
                  <a:pt x="356384" y="105025"/>
                </a:cubicBezTo>
                <a:cubicBezTo>
                  <a:pt x="354175" y="105929"/>
                  <a:pt x="351147" y="106847"/>
                  <a:pt x="347295" y="107780"/>
                </a:cubicBezTo>
                <a:cubicBezTo>
                  <a:pt x="343753" y="108708"/>
                  <a:pt x="340098" y="109440"/>
                  <a:pt x="336336" y="109968"/>
                </a:cubicBezTo>
                <a:cubicBezTo>
                  <a:pt x="332578" y="110498"/>
                  <a:pt x="327995" y="110764"/>
                  <a:pt x="322588" y="110764"/>
                </a:cubicBezTo>
                <a:close/>
                <a:moveTo>
                  <a:pt x="333399" y="42141"/>
                </a:moveTo>
                <a:cubicBezTo>
                  <a:pt x="333216" y="35244"/>
                  <a:pt x="331617" y="29987"/>
                  <a:pt x="328601" y="26384"/>
                </a:cubicBezTo>
                <a:cubicBezTo>
                  <a:pt x="325587" y="22780"/>
                  <a:pt x="320972" y="20976"/>
                  <a:pt x="314755" y="20976"/>
                </a:cubicBezTo>
                <a:cubicBezTo>
                  <a:pt x="308415" y="20976"/>
                  <a:pt x="303457" y="22874"/>
                  <a:pt x="299884" y="26665"/>
                </a:cubicBezTo>
                <a:cubicBezTo>
                  <a:pt x="296312" y="30456"/>
                  <a:pt x="294335" y="35617"/>
                  <a:pt x="293964" y="42141"/>
                </a:cubicBezTo>
                <a:close/>
                <a:moveTo>
                  <a:pt x="473622" y="107964"/>
                </a:moveTo>
                <a:lnTo>
                  <a:pt x="441086" y="107964"/>
                </a:lnTo>
                <a:lnTo>
                  <a:pt x="441086" y="71604"/>
                </a:lnTo>
                <a:lnTo>
                  <a:pt x="431200" y="71604"/>
                </a:lnTo>
                <a:lnTo>
                  <a:pt x="406123" y="107964"/>
                </a:lnTo>
                <a:lnTo>
                  <a:pt x="369572" y="107964"/>
                </a:lnTo>
                <a:lnTo>
                  <a:pt x="399596" y="66942"/>
                </a:lnTo>
                <a:cubicBezTo>
                  <a:pt x="392136" y="63521"/>
                  <a:pt x="386701" y="59374"/>
                  <a:pt x="383280" y="54496"/>
                </a:cubicBezTo>
                <a:cubicBezTo>
                  <a:pt x="379860" y="49618"/>
                  <a:pt x="378151" y="43106"/>
                  <a:pt x="378151" y="34959"/>
                </a:cubicBezTo>
                <a:cubicBezTo>
                  <a:pt x="378151" y="29181"/>
                  <a:pt x="379285" y="24318"/>
                  <a:pt x="381556" y="20368"/>
                </a:cubicBezTo>
                <a:cubicBezTo>
                  <a:pt x="383824" y="16426"/>
                  <a:pt x="386887" y="13082"/>
                  <a:pt x="390737" y="10349"/>
                </a:cubicBezTo>
                <a:cubicBezTo>
                  <a:pt x="394155" y="7988"/>
                  <a:pt x="398181" y="6216"/>
                  <a:pt x="402811" y="5032"/>
                </a:cubicBezTo>
                <a:cubicBezTo>
                  <a:pt x="407440" y="3854"/>
                  <a:pt x="412620" y="3265"/>
                  <a:pt x="418338" y="3265"/>
                </a:cubicBezTo>
                <a:lnTo>
                  <a:pt x="473622" y="3265"/>
                </a:lnTo>
                <a:close/>
                <a:moveTo>
                  <a:pt x="441086" y="51091"/>
                </a:moveTo>
                <a:lnTo>
                  <a:pt x="441086" y="24987"/>
                </a:lnTo>
                <a:lnTo>
                  <a:pt x="426073" y="24987"/>
                </a:lnTo>
                <a:cubicBezTo>
                  <a:pt x="421473" y="24987"/>
                  <a:pt x="417884" y="26027"/>
                  <a:pt x="415306" y="28111"/>
                </a:cubicBezTo>
                <a:cubicBezTo>
                  <a:pt x="412728" y="30193"/>
                  <a:pt x="411436" y="33223"/>
                  <a:pt x="411436" y="37202"/>
                </a:cubicBezTo>
                <a:cubicBezTo>
                  <a:pt x="411436" y="42108"/>
                  <a:pt x="412710" y="45651"/>
                  <a:pt x="415259" y="47825"/>
                </a:cubicBezTo>
                <a:cubicBezTo>
                  <a:pt x="417808" y="50004"/>
                  <a:pt x="421599" y="51091"/>
                  <a:pt x="426632" y="5109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5051487" y="6377240"/>
            <a:ext cx="1304611" cy="111225"/>
          </a:xfrm>
          <a:custGeom>
            <a:avLst/>
            <a:gdLst/>
            <a:ahLst/>
            <a:cxnLst/>
            <a:rect l="l" t="t" r="r" b="b"/>
            <a:pathLst>
              <a:path w="1304611" h="111225">
                <a:moveTo>
                  <a:pt x="108152" y="55659"/>
                </a:moveTo>
                <a:cubicBezTo>
                  <a:pt x="108152" y="72878"/>
                  <a:pt x="103443" y="86446"/>
                  <a:pt x="94026" y="96357"/>
                </a:cubicBezTo>
                <a:cubicBezTo>
                  <a:pt x="84607" y="106267"/>
                  <a:pt x="71292" y="111225"/>
                  <a:pt x="54077" y="111225"/>
                </a:cubicBezTo>
                <a:cubicBezTo>
                  <a:pt x="36984" y="111225"/>
                  <a:pt x="23696" y="106267"/>
                  <a:pt x="14216" y="96357"/>
                </a:cubicBezTo>
                <a:cubicBezTo>
                  <a:pt x="4738" y="86446"/>
                  <a:pt x="0" y="72878"/>
                  <a:pt x="0" y="55659"/>
                </a:cubicBezTo>
                <a:cubicBezTo>
                  <a:pt x="0" y="38256"/>
                  <a:pt x="4738" y="24630"/>
                  <a:pt x="14216" y="14774"/>
                </a:cubicBezTo>
                <a:cubicBezTo>
                  <a:pt x="23696" y="4924"/>
                  <a:pt x="36984" y="0"/>
                  <a:pt x="54077" y="0"/>
                </a:cubicBezTo>
                <a:cubicBezTo>
                  <a:pt x="71230" y="0"/>
                  <a:pt x="84533" y="4957"/>
                  <a:pt x="93979" y="14868"/>
                </a:cubicBezTo>
                <a:cubicBezTo>
                  <a:pt x="103429" y="24781"/>
                  <a:pt x="108152" y="38379"/>
                  <a:pt x="108152" y="55659"/>
                </a:cubicBezTo>
                <a:close/>
                <a:moveTo>
                  <a:pt x="74679" y="55846"/>
                </a:moveTo>
                <a:cubicBezTo>
                  <a:pt x="74679" y="49629"/>
                  <a:pt x="74164" y="44456"/>
                  <a:pt x="73138" y="40322"/>
                </a:cubicBezTo>
                <a:cubicBezTo>
                  <a:pt x="72112" y="36190"/>
                  <a:pt x="70697" y="32878"/>
                  <a:pt x="68897" y="30393"/>
                </a:cubicBezTo>
                <a:cubicBezTo>
                  <a:pt x="66971" y="27784"/>
                  <a:pt x="64797" y="25966"/>
                  <a:pt x="62371" y="24940"/>
                </a:cubicBezTo>
                <a:cubicBezTo>
                  <a:pt x="59948" y="23914"/>
                  <a:pt x="57183" y="23403"/>
                  <a:pt x="54077" y="23403"/>
                </a:cubicBezTo>
                <a:cubicBezTo>
                  <a:pt x="51153" y="23403"/>
                  <a:pt x="48514" y="23853"/>
                  <a:pt x="46149" y="24753"/>
                </a:cubicBezTo>
                <a:cubicBezTo>
                  <a:pt x="43787" y="25653"/>
                  <a:pt x="41613" y="27381"/>
                  <a:pt x="39621" y="29930"/>
                </a:cubicBezTo>
                <a:cubicBezTo>
                  <a:pt x="37761" y="32356"/>
                  <a:pt x="36270" y="35679"/>
                  <a:pt x="35151" y="39902"/>
                </a:cubicBezTo>
                <a:cubicBezTo>
                  <a:pt x="34027" y="44131"/>
                  <a:pt x="33469" y="49445"/>
                  <a:pt x="33469" y="55846"/>
                </a:cubicBezTo>
                <a:cubicBezTo>
                  <a:pt x="33469" y="62250"/>
                  <a:pt x="33999" y="67424"/>
                  <a:pt x="35053" y="71369"/>
                </a:cubicBezTo>
                <a:cubicBezTo>
                  <a:pt x="36112" y="75315"/>
                  <a:pt x="37480" y="78468"/>
                  <a:pt x="39158" y="80834"/>
                </a:cubicBezTo>
                <a:cubicBezTo>
                  <a:pt x="40896" y="83256"/>
                  <a:pt x="43075" y="85028"/>
                  <a:pt x="45685" y="86144"/>
                </a:cubicBezTo>
                <a:cubicBezTo>
                  <a:pt x="48294" y="87267"/>
                  <a:pt x="51185" y="87825"/>
                  <a:pt x="54353" y="87825"/>
                </a:cubicBezTo>
                <a:cubicBezTo>
                  <a:pt x="56963" y="87825"/>
                  <a:pt x="59624" y="87267"/>
                  <a:pt x="62328" y="86144"/>
                </a:cubicBezTo>
                <a:cubicBezTo>
                  <a:pt x="65026" y="85028"/>
                  <a:pt x="67191" y="83350"/>
                  <a:pt x="68807" y="81115"/>
                </a:cubicBezTo>
                <a:cubicBezTo>
                  <a:pt x="70733" y="78443"/>
                  <a:pt x="72195" y="75224"/>
                  <a:pt x="73189" y="71463"/>
                </a:cubicBezTo>
                <a:cubicBezTo>
                  <a:pt x="74178" y="67705"/>
                  <a:pt x="74679" y="62499"/>
                  <a:pt x="74679" y="55846"/>
                </a:cubicBezTo>
                <a:close/>
                <a:moveTo>
                  <a:pt x="223945" y="107964"/>
                </a:moveTo>
                <a:lnTo>
                  <a:pt x="191311" y="107964"/>
                </a:lnTo>
                <a:lnTo>
                  <a:pt x="191311" y="26387"/>
                </a:lnTo>
                <a:lnTo>
                  <a:pt x="158120" y="26387"/>
                </a:lnTo>
                <a:lnTo>
                  <a:pt x="158120" y="107964"/>
                </a:lnTo>
                <a:lnTo>
                  <a:pt x="125492" y="107964"/>
                </a:lnTo>
                <a:lnTo>
                  <a:pt x="125492" y="3265"/>
                </a:lnTo>
                <a:lnTo>
                  <a:pt x="223945" y="3265"/>
                </a:lnTo>
                <a:close/>
                <a:moveTo>
                  <a:pt x="334894" y="26013"/>
                </a:moveTo>
                <a:lnTo>
                  <a:pt x="302447" y="26013"/>
                </a:lnTo>
                <a:lnTo>
                  <a:pt x="302447" y="107964"/>
                </a:lnTo>
                <a:lnTo>
                  <a:pt x="269813" y="107964"/>
                </a:lnTo>
                <a:lnTo>
                  <a:pt x="269813" y="26013"/>
                </a:lnTo>
                <a:lnTo>
                  <a:pt x="237369" y="26013"/>
                </a:lnTo>
                <a:lnTo>
                  <a:pt x="237369" y="3265"/>
                </a:lnTo>
                <a:lnTo>
                  <a:pt x="334894" y="3265"/>
                </a:lnTo>
                <a:close/>
                <a:moveTo>
                  <a:pt x="447801" y="107964"/>
                </a:moveTo>
                <a:lnTo>
                  <a:pt x="415724" y="107964"/>
                </a:lnTo>
                <a:lnTo>
                  <a:pt x="415724" y="44380"/>
                </a:lnTo>
                <a:lnTo>
                  <a:pt x="375635" y="107964"/>
                </a:lnTo>
                <a:lnTo>
                  <a:pt x="348318" y="107964"/>
                </a:lnTo>
                <a:lnTo>
                  <a:pt x="348318" y="3265"/>
                </a:lnTo>
                <a:lnTo>
                  <a:pt x="380390" y="3265"/>
                </a:lnTo>
                <a:lnTo>
                  <a:pt x="380390" y="60133"/>
                </a:lnTo>
                <a:lnTo>
                  <a:pt x="417125" y="3265"/>
                </a:lnTo>
                <a:lnTo>
                  <a:pt x="447801" y="3265"/>
                </a:lnTo>
                <a:close/>
                <a:moveTo>
                  <a:pt x="592309" y="107964"/>
                </a:moveTo>
                <a:lnTo>
                  <a:pt x="560240" y="107964"/>
                </a:lnTo>
                <a:lnTo>
                  <a:pt x="560240" y="42235"/>
                </a:lnTo>
                <a:lnTo>
                  <a:pt x="538982" y="85866"/>
                </a:lnTo>
                <a:lnTo>
                  <a:pt x="525179" y="85866"/>
                </a:lnTo>
                <a:lnTo>
                  <a:pt x="503921" y="42235"/>
                </a:lnTo>
                <a:lnTo>
                  <a:pt x="503921" y="107964"/>
                </a:lnTo>
                <a:lnTo>
                  <a:pt x="472784" y="107964"/>
                </a:lnTo>
                <a:lnTo>
                  <a:pt x="472784" y="3265"/>
                </a:lnTo>
                <a:lnTo>
                  <a:pt x="508306" y="3265"/>
                </a:lnTo>
                <a:lnTo>
                  <a:pt x="532548" y="51746"/>
                </a:lnTo>
                <a:lnTo>
                  <a:pt x="556787" y="3265"/>
                </a:lnTo>
                <a:lnTo>
                  <a:pt x="592309" y="3265"/>
                </a:lnTo>
                <a:close/>
                <a:moveTo>
                  <a:pt x="675007" y="80646"/>
                </a:moveTo>
                <a:lnTo>
                  <a:pt x="675007" y="58830"/>
                </a:lnTo>
                <a:cubicBezTo>
                  <a:pt x="669474" y="59391"/>
                  <a:pt x="665004" y="59868"/>
                  <a:pt x="661584" y="60274"/>
                </a:cubicBezTo>
                <a:cubicBezTo>
                  <a:pt x="658167" y="60677"/>
                  <a:pt x="654808" y="61473"/>
                  <a:pt x="651510" y="62650"/>
                </a:cubicBezTo>
                <a:cubicBezTo>
                  <a:pt x="648655" y="63647"/>
                  <a:pt x="646434" y="65152"/>
                  <a:pt x="644850" y="67175"/>
                </a:cubicBezTo>
                <a:cubicBezTo>
                  <a:pt x="643266" y="69195"/>
                  <a:pt x="642470" y="71881"/>
                  <a:pt x="642470" y="75240"/>
                </a:cubicBezTo>
                <a:cubicBezTo>
                  <a:pt x="642470" y="80150"/>
                  <a:pt x="643792" y="83523"/>
                  <a:pt x="646434" y="85355"/>
                </a:cubicBezTo>
                <a:cubicBezTo>
                  <a:pt x="649073" y="87188"/>
                  <a:pt x="652972" y="88106"/>
                  <a:pt x="658134" y="88106"/>
                </a:cubicBezTo>
                <a:cubicBezTo>
                  <a:pt x="660993" y="88106"/>
                  <a:pt x="663913" y="87455"/>
                  <a:pt x="666897" y="86148"/>
                </a:cubicBezTo>
                <a:cubicBezTo>
                  <a:pt x="669881" y="84841"/>
                  <a:pt x="672584" y="83012"/>
                  <a:pt x="675007" y="80646"/>
                </a:cubicBezTo>
                <a:close/>
                <a:moveTo>
                  <a:pt x="675007" y="96868"/>
                </a:moveTo>
                <a:cubicBezTo>
                  <a:pt x="672768" y="98736"/>
                  <a:pt x="670763" y="100414"/>
                  <a:pt x="668995" y="101905"/>
                </a:cubicBezTo>
                <a:cubicBezTo>
                  <a:pt x="667225" y="103394"/>
                  <a:pt x="664845" y="104889"/>
                  <a:pt x="661864" y="106379"/>
                </a:cubicBezTo>
                <a:cubicBezTo>
                  <a:pt x="658941" y="107811"/>
                  <a:pt x="656097" y="108900"/>
                  <a:pt x="653332" y="109644"/>
                </a:cubicBezTo>
                <a:cubicBezTo>
                  <a:pt x="650568" y="110389"/>
                  <a:pt x="646697" y="110764"/>
                  <a:pt x="641722" y="110764"/>
                </a:cubicBezTo>
                <a:cubicBezTo>
                  <a:pt x="632463" y="110764"/>
                  <a:pt x="624772" y="107658"/>
                  <a:pt x="618650" y="101436"/>
                </a:cubicBezTo>
                <a:cubicBezTo>
                  <a:pt x="612526" y="95223"/>
                  <a:pt x="609463" y="87392"/>
                  <a:pt x="609463" y="77946"/>
                </a:cubicBezTo>
                <a:cubicBezTo>
                  <a:pt x="609463" y="70174"/>
                  <a:pt x="611017" y="63892"/>
                  <a:pt x="614127" y="59108"/>
                </a:cubicBezTo>
                <a:cubicBezTo>
                  <a:pt x="617235" y="54323"/>
                  <a:pt x="621713" y="50532"/>
                  <a:pt x="627553" y="47735"/>
                </a:cubicBezTo>
                <a:cubicBezTo>
                  <a:pt x="633457" y="44877"/>
                  <a:pt x="640512" y="42886"/>
                  <a:pt x="648717" y="41770"/>
                </a:cubicBezTo>
                <a:cubicBezTo>
                  <a:pt x="656921" y="40650"/>
                  <a:pt x="665744" y="39779"/>
                  <a:pt x="675194" y="39160"/>
                </a:cubicBezTo>
                <a:lnTo>
                  <a:pt x="675194" y="38599"/>
                </a:lnTo>
                <a:cubicBezTo>
                  <a:pt x="675194" y="32820"/>
                  <a:pt x="673063" y="28828"/>
                  <a:pt x="668809" y="26618"/>
                </a:cubicBezTo>
                <a:cubicBezTo>
                  <a:pt x="664549" y="24411"/>
                  <a:pt x="658167" y="23306"/>
                  <a:pt x="649649" y="23306"/>
                </a:cubicBezTo>
                <a:cubicBezTo>
                  <a:pt x="645794" y="23306"/>
                  <a:pt x="641287" y="24004"/>
                  <a:pt x="636131" y="25405"/>
                </a:cubicBezTo>
                <a:cubicBezTo>
                  <a:pt x="630973" y="26804"/>
                  <a:pt x="625936" y="28590"/>
                  <a:pt x="621026" y="30764"/>
                </a:cubicBezTo>
                <a:lnTo>
                  <a:pt x="618232" y="30764"/>
                </a:lnTo>
                <a:lnTo>
                  <a:pt x="618232" y="5500"/>
                </a:lnTo>
                <a:cubicBezTo>
                  <a:pt x="621462" y="4568"/>
                  <a:pt x="626682" y="3466"/>
                  <a:pt x="633892" y="2188"/>
                </a:cubicBezTo>
                <a:cubicBezTo>
                  <a:pt x="641102" y="917"/>
                  <a:pt x="648375" y="280"/>
                  <a:pt x="655707" y="280"/>
                </a:cubicBezTo>
                <a:cubicBezTo>
                  <a:pt x="673734" y="280"/>
                  <a:pt x="686863" y="3279"/>
                  <a:pt x="695099" y="9273"/>
                </a:cubicBezTo>
                <a:cubicBezTo>
                  <a:pt x="703336" y="15274"/>
                  <a:pt x="707455" y="24426"/>
                  <a:pt x="707455" y="36733"/>
                </a:cubicBezTo>
                <a:lnTo>
                  <a:pt x="707455" y="107964"/>
                </a:lnTo>
                <a:lnTo>
                  <a:pt x="675007" y="107964"/>
                </a:lnTo>
                <a:close/>
                <a:moveTo>
                  <a:pt x="831452" y="107964"/>
                </a:moveTo>
                <a:lnTo>
                  <a:pt x="798822" y="107964"/>
                </a:lnTo>
                <a:lnTo>
                  <a:pt x="798822" y="26290"/>
                </a:lnTo>
                <a:lnTo>
                  <a:pt x="773184" y="26290"/>
                </a:lnTo>
                <a:cubicBezTo>
                  <a:pt x="772992" y="30764"/>
                  <a:pt x="772856" y="34376"/>
                  <a:pt x="772762" y="37108"/>
                </a:cubicBezTo>
                <a:cubicBezTo>
                  <a:pt x="772668" y="39841"/>
                  <a:pt x="772560" y="42918"/>
                  <a:pt x="772438" y="46338"/>
                </a:cubicBezTo>
                <a:cubicBezTo>
                  <a:pt x="772003" y="56346"/>
                  <a:pt x="771163" y="64501"/>
                  <a:pt x="769921" y="70807"/>
                </a:cubicBezTo>
                <a:cubicBezTo>
                  <a:pt x="768676" y="77118"/>
                  <a:pt x="767091" y="82292"/>
                  <a:pt x="765162" y="86334"/>
                </a:cubicBezTo>
                <a:cubicBezTo>
                  <a:pt x="763302" y="90373"/>
                  <a:pt x="761389" y="93528"/>
                  <a:pt x="759431" y="95799"/>
                </a:cubicBezTo>
                <a:cubicBezTo>
                  <a:pt x="757473" y="98067"/>
                  <a:pt x="755345" y="100198"/>
                  <a:pt x="753045" y="102185"/>
                </a:cubicBezTo>
                <a:cubicBezTo>
                  <a:pt x="750871" y="104046"/>
                  <a:pt x="747792" y="105588"/>
                  <a:pt x="743815" y="106797"/>
                </a:cubicBezTo>
                <a:cubicBezTo>
                  <a:pt x="739836" y="108009"/>
                  <a:pt x="736200" y="108615"/>
                  <a:pt x="732903" y="108615"/>
                </a:cubicBezTo>
                <a:cubicBezTo>
                  <a:pt x="730109" y="108615"/>
                  <a:pt x="727326" y="108507"/>
                  <a:pt x="724562" y="108290"/>
                </a:cubicBezTo>
                <a:cubicBezTo>
                  <a:pt x="721797" y="108072"/>
                  <a:pt x="720133" y="107964"/>
                  <a:pt x="719572" y="107964"/>
                </a:cubicBezTo>
                <a:lnTo>
                  <a:pt x="719572" y="81489"/>
                </a:lnTo>
                <a:lnTo>
                  <a:pt x="720504" y="81489"/>
                </a:lnTo>
                <a:cubicBezTo>
                  <a:pt x="720757" y="81489"/>
                  <a:pt x="721177" y="81517"/>
                  <a:pt x="721768" y="81578"/>
                </a:cubicBezTo>
                <a:cubicBezTo>
                  <a:pt x="722355" y="81643"/>
                  <a:pt x="722931" y="81672"/>
                  <a:pt x="723489" y="81672"/>
                </a:cubicBezTo>
                <a:cubicBezTo>
                  <a:pt x="724983" y="81672"/>
                  <a:pt x="726534" y="81503"/>
                  <a:pt x="728151" y="81162"/>
                </a:cubicBezTo>
                <a:cubicBezTo>
                  <a:pt x="729767" y="80815"/>
                  <a:pt x="731102" y="80120"/>
                  <a:pt x="732161" y="79062"/>
                </a:cubicBezTo>
                <a:cubicBezTo>
                  <a:pt x="736452" y="74710"/>
                  <a:pt x="739200" y="68900"/>
                  <a:pt x="740413" y="61628"/>
                </a:cubicBezTo>
                <a:cubicBezTo>
                  <a:pt x="741625" y="54356"/>
                  <a:pt x="742446" y="46213"/>
                  <a:pt x="742882" y="37202"/>
                </a:cubicBezTo>
                <a:cubicBezTo>
                  <a:pt x="743130" y="32287"/>
                  <a:pt x="743379" y="26804"/>
                  <a:pt x="743627" y="20743"/>
                </a:cubicBezTo>
                <a:cubicBezTo>
                  <a:pt x="743876" y="14684"/>
                  <a:pt x="744059" y="8859"/>
                  <a:pt x="744188" y="3265"/>
                </a:cubicBezTo>
                <a:lnTo>
                  <a:pt x="831452" y="3265"/>
                </a:lnTo>
                <a:close/>
                <a:moveTo>
                  <a:pt x="950699" y="72813"/>
                </a:moveTo>
                <a:cubicBezTo>
                  <a:pt x="950699" y="78162"/>
                  <a:pt x="949641" y="83083"/>
                  <a:pt x="947528" y="87590"/>
                </a:cubicBezTo>
                <a:cubicBezTo>
                  <a:pt x="945415" y="92098"/>
                  <a:pt x="942654" y="95781"/>
                  <a:pt x="939234" y="98643"/>
                </a:cubicBezTo>
                <a:cubicBezTo>
                  <a:pt x="935003" y="102063"/>
                  <a:pt x="930639" y="104468"/>
                  <a:pt x="926132" y="105868"/>
                </a:cubicBezTo>
                <a:cubicBezTo>
                  <a:pt x="921625" y="107268"/>
                  <a:pt x="915552" y="107964"/>
                  <a:pt x="907906" y="107964"/>
                </a:cubicBezTo>
                <a:lnTo>
                  <a:pt x="856440" y="107964"/>
                </a:lnTo>
                <a:lnTo>
                  <a:pt x="856440" y="3265"/>
                </a:lnTo>
                <a:lnTo>
                  <a:pt x="888977" y="3265"/>
                </a:lnTo>
                <a:lnTo>
                  <a:pt x="888977" y="38599"/>
                </a:lnTo>
                <a:lnTo>
                  <a:pt x="907999" y="38599"/>
                </a:lnTo>
                <a:cubicBezTo>
                  <a:pt x="915520" y="38599"/>
                  <a:pt x="921597" y="39127"/>
                  <a:pt x="926226" y="40183"/>
                </a:cubicBezTo>
                <a:cubicBezTo>
                  <a:pt x="930855" y="41241"/>
                  <a:pt x="935255" y="43322"/>
                  <a:pt x="939416" y="46428"/>
                </a:cubicBezTo>
                <a:cubicBezTo>
                  <a:pt x="943086" y="49164"/>
                  <a:pt x="945882" y="52865"/>
                  <a:pt x="947809" y="57523"/>
                </a:cubicBezTo>
                <a:cubicBezTo>
                  <a:pt x="949734" y="62185"/>
                  <a:pt x="950699" y="67283"/>
                  <a:pt x="950699" y="72813"/>
                </a:cubicBezTo>
                <a:close/>
                <a:moveTo>
                  <a:pt x="914804" y="81856"/>
                </a:moveTo>
                <a:cubicBezTo>
                  <a:pt x="915858" y="80489"/>
                  <a:pt x="916574" y="79076"/>
                  <a:pt x="916949" y="77618"/>
                </a:cubicBezTo>
                <a:cubicBezTo>
                  <a:pt x="917324" y="76157"/>
                  <a:pt x="917510" y="74649"/>
                  <a:pt x="917510" y="73093"/>
                </a:cubicBezTo>
                <a:cubicBezTo>
                  <a:pt x="917510" y="68619"/>
                  <a:pt x="916172" y="65296"/>
                  <a:pt x="913501" y="63118"/>
                </a:cubicBezTo>
                <a:cubicBezTo>
                  <a:pt x="910829" y="60943"/>
                  <a:pt x="906973" y="59856"/>
                  <a:pt x="901937" y="59856"/>
                </a:cubicBezTo>
                <a:lnTo>
                  <a:pt x="888977" y="59856"/>
                </a:lnTo>
                <a:lnTo>
                  <a:pt x="888977" y="86799"/>
                </a:lnTo>
                <a:lnTo>
                  <a:pt x="901937" y="86799"/>
                </a:lnTo>
                <a:cubicBezTo>
                  <a:pt x="905295" y="86799"/>
                  <a:pt x="908028" y="86317"/>
                  <a:pt x="910141" y="85355"/>
                </a:cubicBezTo>
                <a:cubicBezTo>
                  <a:pt x="912255" y="84390"/>
                  <a:pt x="913809" y="83228"/>
                  <a:pt x="914804" y="81856"/>
                </a:cubicBezTo>
                <a:close/>
                <a:moveTo>
                  <a:pt x="1065190" y="107964"/>
                </a:moveTo>
                <a:lnTo>
                  <a:pt x="1032556" y="107964"/>
                </a:lnTo>
                <a:lnTo>
                  <a:pt x="1032556" y="63118"/>
                </a:lnTo>
                <a:lnTo>
                  <a:pt x="998805" y="63118"/>
                </a:lnTo>
                <a:lnTo>
                  <a:pt x="998805" y="107964"/>
                </a:lnTo>
                <a:lnTo>
                  <a:pt x="966175" y="107964"/>
                </a:lnTo>
                <a:lnTo>
                  <a:pt x="966175" y="3265"/>
                </a:lnTo>
                <a:lnTo>
                  <a:pt x="998805" y="3265"/>
                </a:lnTo>
                <a:lnTo>
                  <a:pt x="998805" y="39535"/>
                </a:lnTo>
                <a:lnTo>
                  <a:pt x="1032556" y="39535"/>
                </a:lnTo>
                <a:lnTo>
                  <a:pt x="1032556" y="3265"/>
                </a:lnTo>
                <a:lnTo>
                  <a:pt x="1065190" y="3265"/>
                </a:lnTo>
                <a:close/>
                <a:moveTo>
                  <a:pt x="1190682" y="55659"/>
                </a:moveTo>
                <a:cubicBezTo>
                  <a:pt x="1190682" y="72878"/>
                  <a:pt x="1185973" y="86446"/>
                  <a:pt x="1176556" y="96357"/>
                </a:cubicBezTo>
                <a:cubicBezTo>
                  <a:pt x="1167139" y="106267"/>
                  <a:pt x="1153822" y="111225"/>
                  <a:pt x="1136607" y="111225"/>
                </a:cubicBezTo>
                <a:cubicBezTo>
                  <a:pt x="1119514" y="111225"/>
                  <a:pt x="1106226" y="106267"/>
                  <a:pt x="1096748" y="96357"/>
                </a:cubicBezTo>
                <a:cubicBezTo>
                  <a:pt x="1087269" y="86446"/>
                  <a:pt x="1082531" y="72878"/>
                  <a:pt x="1082531" y="55659"/>
                </a:cubicBezTo>
                <a:cubicBezTo>
                  <a:pt x="1082531" y="38256"/>
                  <a:pt x="1087269" y="24630"/>
                  <a:pt x="1096748" y="14774"/>
                </a:cubicBezTo>
                <a:cubicBezTo>
                  <a:pt x="1106226" y="4924"/>
                  <a:pt x="1119514" y="0"/>
                  <a:pt x="1136607" y="0"/>
                </a:cubicBezTo>
                <a:cubicBezTo>
                  <a:pt x="1153761" y="0"/>
                  <a:pt x="1167063" y="4957"/>
                  <a:pt x="1176509" y="14868"/>
                </a:cubicBezTo>
                <a:cubicBezTo>
                  <a:pt x="1185959" y="24781"/>
                  <a:pt x="1190682" y="38379"/>
                  <a:pt x="1190682" y="55659"/>
                </a:cubicBezTo>
                <a:close/>
                <a:moveTo>
                  <a:pt x="1157206" y="55846"/>
                </a:moveTo>
                <a:cubicBezTo>
                  <a:pt x="1157206" y="49629"/>
                  <a:pt x="1156694" y="44456"/>
                  <a:pt x="1155668" y="40322"/>
                </a:cubicBezTo>
                <a:cubicBezTo>
                  <a:pt x="1154643" y="36190"/>
                  <a:pt x="1153229" y="32878"/>
                  <a:pt x="1151428" y="30393"/>
                </a:cubicBezTo>
                <a:cubicBezTo>
                  <a:pt x="1149502" y="27784"/>
                  <a:pt x="1147328" y="25966"/>
                  <a:pt x="1144901" y="24940"/>
                </a:cubicBezTo>
                <a:cubicBezTo>
                  <a:pt x="1142478" y="23914"/>
                  <a:pt x="1139713" y="23403"/>
                  <a:pt x="1136607" y="23403"/>
                </a:cubicBezTo>
                <a:cubicBezTo>
                  <a:pt x="1133683" y="23403"/>
                  <a:pt x="1131042" y="23853"/>
                  <a:pt x="1128679" y="24753"/>
                </a:cubicBezTo>
                <a:cubicBezTo>
                  <a:pt x="1126319" y="25653"/>
                  <a:pt x="1124143" y="27381"/>
                  <a:pt x="1122153" y="29930"/>
                </a:cubicBezTo>
                <a:cubicBezTo>
                  <a:pt x="1120291" y="32356"/>
                  <a:pt x="1118798" y="35679"/>
                  <a:pt x="1117681" y="39902"/>
                </a:cubicBezTo>
                <a:cubicBezTo>
                  <a:pt x="1116559" y="44131"/>
                  <a:pt x="1116000" y="49445"/>
                  <a:pt x="1116000" y="55846"/>
                </a:cubicBezTo>
                <a:cubicBezTo>
                  <a:pt x="1116000" y="62250"/>
                  <a:pt x="1116529" y="67424"/>
                  <a:pt x="1117585" y="71369"/>
                </a:cubicBezTo>
                <a:cubicBezTo>
                  <a:pt x="1118643" y="75315"/>
                  <a:pt x="1120010" y="78468"/>
                  <a:pt x="1121684" y="80834"/>
                </a:cubicBezTo>
                <a:cubicBezTo>
                  <a:pt x="1123423" y="83256"/>
                  <a:pt x="1125601" y="85028"/>
                  <a:pt x="1128212" y="86144"/>
                </a:cubicBezTo>
                <a:cubicBezTo>
                  <a:pt x="1130822" y="87267"/>
                  <a:pt x="1133716" y="87825"/>
                  <a:pt x="1136883" y="87825"/>
                </a:cubicBezTo>
                <a:cubicBezTo>
                  <a:pt x="1139493" y="87825"/>
                  <a:pt x="1142154" y="87267"/>
                  <a:pt x="1144854" y="86144"/>
                </a:cubicBezTo>
                <a:cubicBezTo>
                  <a:pt x="1147558" y="85028"/>
                  <a:pt x="1149722" y="83350"/>
                  <a:pt x="1151334" y="81115"/>
                </a:cubicBezTo>
                <a:cubicBezTo>
                  <a:pt x="1153264" y="78443"/>
                  <a:pt x="1154726" y="75224"/>
                  <a:pt x="1155719" y="71463"/>
                </a:cubicBezTo>
                <a:cubicBezTo>
                  <a:pt x="1156710" y="67705"/>
                  <a:pt x="1157206" y="62499"/>
                  <a:pt x="1157206" y="55846"/>
                </a:cubicBezTo>
                <a:close/>
                <a:moveTo>
                  <a:pt x="1261631" y="110764"/>
                </a:moveTo>
                <a:cubicBezTo>
                  <a:pt x="1241863" y="110764"/>
                  <a:pt x="1226714" y="106037"/>
                  <a:pt x="1216177" y="96587"/>
                </a:cubicBezTo>
                <a:cubicBezTo>
                  <a:pt x="1205644" y="87141"/>
                  <a:pt x="1200377" y="73684"/>
                  <a:pt x="1200377" y="56220"/>
                </a:cubicBezTo>
                <a:cubicBezTo>
                  <a:pt x="1200377" y="39127"/>
                  <a:pt x="1205287" y="25484"/>
                  <a:pt x="1215108" y="15288"/>
                </a:cubicBezTo>
                <a:cubicBezTo>
                  <a:pt x="1224925" y="5096"/>
                  <a:pt x="1238663" y="0"/>
                  <a:pt x="1256315" y="0"/>
                </a:cubicBezTo>
                <a:cubicBezTo>
                  <a:pt x="1272352" y="0"/>
                  <a:pt x="1284412" y="4319"/>
                  <a:pt x="1292490" y="12959"/>
                </a:cubicBezTo>
                <a:cubicBezTo>
                  <a:pt x="1300573" y="21599"/>
                  <a:pt x="1304611" y="33969"/>
                  <a:pt x="1304611" y="50064"/>
                </a:cubicBezTo>
                <a:lnTo>
                  <a:pt x="1304611" y="61815"/>
                </a:lnTo>
                <a:lnTo>
                  <a:pt x="1233098" y="61815"/>
                </a:lnTo>
                <a:cubicBezTo>
                  <a:pt x="1233411" y="66661"/>
                  <a:pt x="1234436" y="70717"/>
                  <a:pt x="1236179" y="73979"/>
                </a:cubicBezTo>
                <a:cubicBezTo>
                  <a:pt x="1237918" y="77244"/>
                  <a:pt x="1240219" y="79836"/>
                  <a:pt x="1243077" y="81766"/>
                </a:cubicBezTo>
                <a:cubicBezTo>
                  <a:pt x="1245870" y="83692"/>
                  <a:pt x="1249135" y="85078"/>
                  <a:pt x="1252869" y="85913"/>
                </a:cubicBezTo>
                <a:cubicBezTo>
                  <a:pt x="1256595" y="86752"/>
                  <a:pt x="1260667" y="87173"/>
                  <a:pt x="1265080" y="87173"/>
                </a:cubicBezTo>
                <a:cubicBezTo>
                  <a:pt x="1268871" y="87173"/>
                  <a:pt x="1272601" y="86752"/>
                  <a:pt x="1276269" y="85913"/>
                </a:cubicBezTo>
                <a:cubicBezTo>
                  <a:pt x="1279934" y="85078"/>
                  <a:pt x="1283292" y="83972"/>
                  <a:pt x="1286339" y="82604"/>
                </a:cubicBezTo>
                <a:cubicBezTo>
                  <a:pt x="1289009" y="81421"/>
                  <a:pt x="1291478" y="80150"/>
                  <a:pt x="1293750" y="78782"/>
                </a:cubicBezTo>
                <a:cubicBezTo>
                  <a:pt x="1296018" y="77414"/>
                  <a:pt x="1297865" y="76204"/>
                  <a:pt x="1299294" y="75146"/>
                </a:cubicBezTo>
                <a:lnTo>
                  <a:pt x="1302747" y="75146"/>
                </a:lnTo>
                <a:lnTo>
                  <a:pt x="1302747" y="102088"/>
                </a:lnTo>
                <a:cubicBezTo>
                  <a:pt x="1300072" y="103150"/>
                  <a:pt x="1297635" y="104130"/>
                  <a:pt x="1295428" y="105025"/>
                </a:cubicBezTo>
                <a:cubicBezTo>
                  <a:pt x="1293218" y="105929"/>
                  <a:pt x="1290190" y="106847"/>
                  <a:pt x="1286339" y="107780"/>
                </a:cubicBezTo>
                <a:cubicBezTo>
                  <a:pt x="1282795" y="108708"/>
                  <a:pt x="1279141" y="109440"/>
                  <a:pt x="1275384" y="109968"/>
                </a:cubicBezTo>
                <a:cubicBezTo>
                  <a:pt x="1271622" y="110498"/>
                  <a:pt x="1267038" y="110764"/>
                  <a:pt x="1261631" y="110764"/>
                </a:cubicBezTo>
                <a:close/>
                <a:moveTo>
                  <a:pt x="1272446" y="42141"/>
                </a:moveTo>
                <a:cubicBezTo>
                  <a:pt x="1272258" y="35244"/>
                  <a:pt x="1270660" y="29987"/>
                  <a:pt x="1267643" y="26384"/>
                </a:cubicBezTo>
                <a:cubicBezTo>
                  <a:pt x="1264630" y="22780"/>
                  <a:pt x="1260015" y="20976"/>
                  <a:pt x="1253797" y="20976"/>
                </a:cubicBezTo>
                <a:cubicBezTo>
                  <a:pt x="1247457" y="20976"/>
                  <a:pt x="1242501" y="22874"/>
                  <a:pt x="1238926" y="26665"/>
                </a:cubicBezTo>
                <a:cubicBezTo>
                  <a:pt x="1235354" y="30456"/>
                  <a:pt x="1233382" y="35617"/>
                  <a:pt x="1233007" y="421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6416237" y="6377240"/>
            <a:ext cx="1319036" cy="111225"/>
          </a:xfrm>
          <a:custGeom>
            <a:avLst/>
            <a:gdLst/>
            <a:ahLst/>
            <a:cxnLst/>
            <a:rect l="l" t="t" r="r" b="b"/>
            <a:pathLst>
              <a:path w="1319036" h="111225">
                <a:moveTo>
                  <a:pt x="59014" y="110764"/>
                </a:moveTo>
                <a:cubicBezTo>
                  <a:pt x="50374" y="110764"/>
                  <a:pt x="42469" y="109677"/>
                  <a:pt x="35290" y="107499"/>
                </a:cubicBezTo>
                <a:cubicBezTo>
                  <a:pt x="28109" y="105325"/>
                  <a:pt x="21877" y="101966"/>
                  <a:pt x="16592" y="97429"/>
                </a:cubicBezTo>
                <a:cubicBezTo>
                  <a:pt x="11372" y="92890"/>
                  <a:pt x="7301" y="87188"/>
                  <a:pt x="4385" y="80318"/>
                </a:cubicBezTo>
                <a:cubicBezTo>
                  <a:pt x="1461" y="73454"/>
                  <a:pt x="0" y="65357"/>
                  <a:pt x="0" y="56033"/>
                </a:cubicBezTo>
                <a:cubicBezTo>
                  <a:pt x="0" y="46025"/>
                  <a:pt x="1583" y="37508"/>
                  <a:pt x="4756" y="30484"/>
                </a:cubicBezTo>
                <a:cubicBezTo>
                  <a:pt x="7923" y="23464"/>
                  <a:pt x="12211" y="17682"/>
                  <a:pt x="17618" y="13143"/>
                </a:cubicBezTo>
                <a:cubicBezTo>
                  <a:pt x="22842" y="8791"/>
                  <a:pt x="28980" y="5575"/>
                  <a:pt x="36036" y="3495"/>
                </a:cubicBezTo>
                <a:cubicBezTo>
                  <a:pt x="43088" y="1415"/>
                  <a:pt x="50439" y="373"/>
                  <a:pt x="58086" y="373"/>
                </a:cubicBezTo>
                <a:cubicBezTo>
                  <a:pt x="63864" y="373"/>
                  <a:pt x="69645" y="1040"/>
                  <a:pt x="75426" y="2379"/>
                </a:cubicBezTo>
                <a:cubicBezTo>
                  <a:pt x="81205" y="3715"/>
                  <a:pt x="87019" y="5842"/>
                  <a:pt x="92858" y="8765"/>
                </a:cubicBezTo>
                <a:lnTo>
                  <a:pt x="92858" y="36733"/>
                </a:lnTo>
                <a:lnTo>
                  <a:pt x="88663" y="36733"/>
                </a:lnTo>
                <a:cubicBezTo>
                  <a:pt x="87356" y="35487"/>
                  <a:pt x="85759" y="34120"/>
                  <a:pt x="83865" y="32630"/>
                </a:cubicBezTo>
                <a:cubicBezTo>
                  <a:pt x="81968" y="31135"/>
                  <a:pt x="79902" y="29771"/>
                  <a:pt x="77662" y="28529"/>
                </a:cubicBezTo>
                <a:cubicBezTo>
                  <a:pt x="75297" y="27222"/>
                  <a:pt x="72626" y="26121"/>
                  <a:pt x="69645" y="25217"/>
                </a:cubicBezTo>
                <a:cubicBezTo>
                  <a:pt x="66664" y="24320"/>
                  <a:pt x="63335" y="23871"/>
                  <a:pt x="59669" y="23871"/>
                </a:cubicBezTo>
                <a:cubicBezTo>
                  <a:pt x="51339" y="23871"/>
                  <a:pt x="44892" y="26777"/>
                  <a:pt x="40323" y="32587"/>
                </a:cubicBezTo>
                <a:cubicBezTo>
                  <a:pt x="35755" y="38397"/>
                  <a:pt x="33469" y="46213"/>
                  <a:pt x="33469" y="56033"/>
                </a:cubicBezTo>
                <a:cubicBezTo>
                  <a:pt x="33469" y="66538"/>
                  <a:pt x="35910" y="74369"/>
                  <a:pt x="40791" y="79527"/>
                </a:cubicBezTo>
                <a:cubicBezTo>
                  <a:pt x="45669" y="84690"/>
                  <a:pt x="52150" y="87267"/>
                  <a:pt x="60228" y="87267"/>
                </a:cubicBezTo>
                <a:cubicBezTo>
                  <a:pt x="64332" y="87267"/>
                  <a:pt x="67936" y="86799"/>
                  <a:pt x="71042" y="85866"/>
                </a:cubicBezTo>
                <a:cubicBezTo>
                  <a:pt x="74148" y="84934"/>
                  <a:pt x="76820" y="83815"/>
                  <a:pt x="79060" y="82514"/>
                </a:cubicBezTo>
                <a:cubicBezTo>
                  <a:pt x="81238" y="81207"/>
                  <a:pt x="83106" y="79855"/>
                  <a:pt x="84657" y="78454"/>
                </a:cubicBezTo>
                <a:cubicBezTo>
                  <a:pt x="86212" y="77053"/>
                  <a:pt x="87545" y="75797"/>
                  <a:pt x="88663" y="74681"/>
                </a:cubicBezTo>
                <a:lnTo>
                  <a:pt x="92858" y="74681"/>
                </a:lnTo>
                <a:lnTo>
                  <a:pt x="92858" y="102650"/>
                </a:lnTo>
                <a:cubicBezTo>
                  <a:pt x="90997" y="103459"/>
                  <a:pt x="88837" y="104393"/>
                  <a:pt x="86381" y="105447"/>
                </a:cubicBezTo>
                <a:cubicBezTo>
                  <a:pt x="83926" y="106502"/>
                  <a:pt x="81424" y="107376"/>
                  <a:pt x="78876" y="108056"/>
                </a:cubicBezTo>
                <a:cubicBezTo>
                  <a:pt x="75704" y="108928"/>
                  <a:pt x="72734" y="109597"/>
                  <a:pt x="69969" y="110066"/>
                </a:cubicBezTo>
                <a:cubicBezTo>
                  <a:pt x="67208" y="110533"/>
                  <a:pt x="63551" y="110764"/>
                  <a:pt x="59014" y="110764"/>
                </a:cubicBezTo>
                <a:close/>
                <a:moveTo>
                  <a:pt x="208842" y="55659"/>
                </a:moveTo>
                <a:cubicBezTo>
                  <a:pt x="208842" y="72878"/>
                  <a:pt x="204135" y="86446"/>
                  <a:pt x="194716" y="96357"/>
                </a:cubicBezTo>
                <a:cubicBezTo>
                  <a:pt x="185299" y="106267"/>
                  <a:pt x="171982" y="111225"/>
                  <a:pt x="154767" y="111225"/>
                </a:cubicBezTo>
                <a:cubicBezTo>
                  <a:pt x="137674" y="111225"/>
                  <a:pt x="124390" y="106267"/>
                  <a:pt x="114908" y="96357"/>
                </a:cubicBezTo>
                <a:cubicBezTo>
                  <a:pt x="105429" y="86446"/>
                  <a:pt x="100691" y="72878"/>
                  <a:pt x="100691" y="55659"/>
                </a:cubicBezTo>
                <a:cubicBezTo>
                  <a:pt x="100691" y="38256"/>
                  <a:pt x="105429" y="24630"/>
                  <a:pt x="114908" y="14774"/>
                </a:cubicBezTo>
                <a:cubicBezTo>
                  <a:pt x="124390" y="4924"/>
                  <a:pt x="137674" y="0"/>
                  <a:pt x="154767" y="0"/>
                </a:cubicBezTo>
                <a:cubicBezTo>
                  <a:pt x="171921" y="0"/>
                  <a:pt x="185223" y="4957"/>
                  <a:pt x="194669" y="14868"/>
                </a:cubicBezTo>
                <a:cubicBezTo>
                  <a:pt x="204119" y="24781"/>
                  <a:pt x="208842" y="38379"/>
                  <a:pt x="208842" y="55659"/>
                </a:cubicBezTo>
                <a:close/>
                <a:moveTo>
                  <a:pt x="175370" y="55846"/>
                </a:moveTo>
                <a:cubicBezTo>
                  <a:pt x="175370" y="49629"/>
                  <a:pt x="174856" y="44456"/>
                  <a:pt x="173829" y="40322"/>
                </a:cubicBezTo>
                <a:cubicBezTo>
                  <a:pt x="172807" y="36190"/>
                  <a:pt x="171392" y="32878"/>
                  <a:pt x="169588" y="30393"/>
                </a:cubicBezTo>
                <a:cubicBezTo>
                  <a:pt x="167662" y="27784"/>
                  <a:pt x="165488" y="25966"/>
                  <a:pt x="163061" y="24940"/>
                </a:cubicBezTo>
                <a:cubicBezTo>
                  <a:pt x="160640" y="23914"/>
                  <a:pt x="157875" y="23403"/>
                  <a:pt x="154767" y="23403"/>
                </a:cubicBezTo>
                <a:cubicBezTo>
                  <a:pt x="151843" y="23403"/>
                  <a:pt x="149205" y="23853"/>
                  <a:pt x="146840" y="24753"/>
                </a:cubicBezTo>
                <a:cubicBezTo>
                  <a:pt x="144479" y="25653"/>
                  <a:pt x="142304" y="27381"/>
                  <a:pt x="140313" y="29930"/>
                </a:cubicBezTo>
                <a:cubicBezTo>
                  <a:pt x="138453" y="32356"/>
                  <a:pt x="136961" y="35679"/>
                  <a:pt x="135841" y="39902"/>
                </a:cubicBezTo>
                <a:cubicBezTo>
                  <a:pt x="134723" y="44131"/>
                  <a:pt x="134161" y="49445"/>
                  <a:pt x="134161" y="55846"/>
                </a:cubicBezTo>
                <a:cubicBezTo>
                  <a:pt x="134161" y="62250"/>
                  <a:pt x="134689" y="67424"/>
                  <a:pt x="135745" y="71369"/>
                </a:cubicBezTo>
                <a:cubicBezTo>
                  <a:pt x="136803" y="75315"/>
                  <a:pt x="138170" y="78468"/>
                  <a:pt x="139848" y="80834"/>
                </a:cubicBezTo>
                <a:cubicBezTo>
                  <a:pt x="141588" y="83256"/>
                  <a:pt x="143766" y="85028"/>
                  <a:pt x="146376" y="86144"/>
                </a:cubicBezTo>
                <a:cubicBezTo>
                  <a:pt x="148986" y="87267"/>
                  <a:pt x="151877" y="87825"/>
                  <a:pt x="155044" y="87825"/>
                </a:cubicBezTo>
                <a:cubicBezTo>
                  <a:pt x="157655" y="87825"/>
                  <a:pt x="160314" y="87267"/>
                  <a:pt x="163018" y="86144"/>
                </a:cubicBezTo>
                <a:cubicBezTo>
                  <a:pt x="165718" y="85028"/>
                  <a:pt x="167882" y="83350"/>
                  <a:pt x="169499" y="81115"/>
                </a:cubicBezTo>
                <a:cubicBezTo>
                  <a:pt x="171424" y="78443"/>
                  <a:pt x="172886" y="75224"/>
                  <a:pt x="173879" y="71463"/>
                </a:cubicBezTo>
                <a:cubicBezTo>
                  <a:pt x="174874" y="67705"/>
                  <a:pt x="175370" y="62499"/>
                  <a:pt x="175370" y="55846"/>
                </a:cubicBezTo>
                <a:close/>
                <a:moveTo>
                  <a:pt x="326689" y="55659"/>
                </a:moveTo>
                <a:cubicBezTo>
                  <a:pt x="326689" y="72878"/>
                  <a:pt x="321984" y="86446"/>
                  <a:pt x="312562" y="96357"/>
                </a:cubicBezTo>
                <a:cubicBezTo>
                  <a:pt x="303145" y="106267"/>
                  <a:pt x="289832" y="111225"/>
                  <a:pt x="272613" y="111225"/>
                </a:cubicBezTo>
                <a:cubicBezTo>
                  <a:pt x="255520" y="111225"/>
                  <a:pt x="242237" y="106267"/>
                  <a:pt x="232754" y="96357"/>
                </a:cubicBezTo>
                <a:cubicBezTo>
                  <a:pt x="223276" y="86446"/>
                  <a:pt x="218538" y="72878"/>
                  <a:pt x="218538" y="55659"/>
                </a:cubicBezTo>
                <a:cubicBezTo>
                  <a:pt x="218538" y="38256"/>
                  <a:pt x="223276" y="24630"/>
                  <a:pt x="232754" y="14774"/>
                </a:cubicBezTo>
                <a:cubicBezTo>
                  <a:pt x="242237" y="4924"/>
                  <a:pt x="255520" y="0"/>
                  <a:pt x="272613" y="0"/>
                </a:cubicBezTo>
                <a:cubicBezTo>
                  <a:pt x="289767" y="0"/>
                  <a:pt x="303069" y="4957"/>
                  <a:pt x="312519" y="14868"/>
                </a:cubicBezTo>
                <a:cubicBezTo>
                  <a:pt x="321965" y="24781"/>
                  <a:pt x="326689" y="38379"/>
                  <a:pt x="326689" y="55659"/>
                </a:cubicBezTo>
                <a:close/>
                <a:moveTo>
                  <a:pt x="293216" y="55846"/>
                </a:moveTo>
                <a:cubicBezTo>
                  <a:pt x="293216" y="49629"/>
                  <a:pt x="292701" y="44456"/>
                  <a:pt x="291676" y="40322"/>
                </a:cubicBezTo>
                <a:cubicBezTo>
                  <a:pt x="290653" y="36190"/>
                  <a:pt x="289238" y="32878"/>
                  <a:pt x="287437" y="30393"/>
                </a:cubicBezTo>
                <a:cubicBezTo>
                  <a:pt x="285508" y="27784"/>
                  <a:pt x="283334" y="25966"/>
                  <a:pt x="280911" y="24940"/>
                </a:cubicBezTo>
                <a:cubicBezTo>
                  <a:pt x="278485" y="23914"/>
                  <a:pt x="275720" y="23403"/>
                  <a:pt x="272613" y="23403"/>
                </a:cubicBezTo>
                <a:cubicBezTo>
                  <a:pt x="269690" y="23403"/>
                  <a:pt x="267052" y="23853"/>
                  <a:pt x="264685" y="24753"/>
                </a:cubicBezTo>
                <a:cubicBezTo>
                  <a:pt x="262324" y="25653"/>
                  <a:pt x="260151" y="27381"/>
                  <a:pt x="258159" y="29930"/>
                </a:cubicBezTo>
                <a:cubicBezTo>
                  <a:pt x="256298" y="32356"/>
                  <a:pt x="254807" y="35679"/>
                  <a:pt x="253688" y="39902"/>
                </a:cubicBezTo>
                <a:cubicBezTo>
                  <a:pt x="252568" y="44131"/>
                  <a:pt x="252007" y="49445"/>
                  <a:pt x="252007" y="55846"/>
                </a:cubicBezTo>
                <a:cubicBezTo>
                  <a:pt x="252007" y="62250"/>
                  <a:pt x="252536" y="67424"/>
                  <a:pt x="253591" y="71369"/>
                </a:cubicBezTo>
                <a:cubicBezTo>
                  <a:pt x="254649" y="75315"/>
                  <a:pt x="256017" y="78468"/>
                  <a:pt x="257695" y="80834"/>
                </a:cubicBezTo>
                <a:cubicBezTo>
                  <a:pt x="259434" y="83256"/>
                  <a:pt x="261612" y="85028"/>
                  <a:pt x="264222" y="86144"/>
                </a:cubicBezTo>
                <a:cubicBezTo>
                  <a:pt x="266832" y="87267"/>
                  <a:pt x="269722" y="87825"/>
                  <a:pt x="272891" y="87825"/>
                </a:cubicBezTo>
                <a:cubicBezTo>
                  <a:pt x="275501" y="87825"/>
                  <a:pt x="278161" y="87267"/>
                  <a:pt x="280864" y="86144"/>
                </a:cubicBezTo>
                <a:cubicBezTo>
                  <a:pt x="283564" y="85028"/>
                  <a:pt x="285728" y="83350"/>
                  <a:pt x="287345" y="81115"/>
                </a:cubicBezTo>
                <a:cubicBezTo>
                  <a:pt x="289270" y="78443"/>
                  <a:pt x="290732" y="75224"/>
                  <a:pt x="291725" y="71463"/>
                </a:cubicBezTo>
                <a:cubicBezTo>
                  <a:pt x="292719" y="67705"/>
                  <a:pt x="293216" y="62499"/>
                  <a:pt x="293216" y="55846"/>
                </a:cubicBezTo>
                <a:close/>
                <a:moveTo>
                  <a:pt x="429991" y="26013"/>
                </a:moveTo>
                <a:lnTo>
                  <a:pt x="397544" y="26013"/>
                </a:lnTo>
                <a:lnTo>
                  <a:pt x="397544" y="107964"/>
                </a:lnTo>
                <a:lnTo>
                  <a:pt x="364914" y="107964"/>
                </a:lnTo>
                <a:lnTo>
                  <a:pt x="364914" y="26013"/>
                </a:lnTo>
                <a:lnTo>
                  <a:pt x="332466" y="26013"/>
                </a:lnTo>
                <a:lnTo>
                  <a:pt x="332466" y="3265"/>
                </a:lnTo>
                <a:lnTo>
                  <a:pt x="429991" y="3265"/>
                </a:lnTo>
                <a:close/>
                <a:moveTo>
                  <a:pt x="542433" y="107964"/>
                </a:moveTo>
                <a:lnTo>
                  <a:pt x="509799" y="107964"/>
                </a:lnTo>
                <a:lnTo>
                  <a:pt x="509799" y="63118"/>
                </a:lnTo>
                <a:lnTo>
                  <a:pt x="476045" y="63118"/>
                </a:lnTo>
                <a:lnTo>
                  <a:pt x="476045" y="107964"/>
                </a:lnTo>
                <a:lnTo>
                  <a:pt x="443418" y="107964"/>
                </a:lnTo>
                <a:lnTo>
                  <a:pt x="443418" y="3265"/>
                </a:lnTo>
                <a:lnTo>
                  <a:pt x="476045" y="3265"/>
                </a:lnTo>
                <a:lnTo>
                  <a:pt x="476045" y="39535"/>
                </a:lnTo>
                <a:lnTo>
                  <a:pt x="509799" y="39535"/>
                </a:lnTo>
                <a:lnTo>
                  <a:pt x="509799" y="3265"/>
                </a:lnTo>
                <a:lnTo>
                  <a:pt x="542433" y="3265"/>
                </a:lnTo>
                <a:close/>
                <a:moveTo>
                  <a:pt x="667922" y="55659"/>
                </a:moveTo>
                <a:cubicBezTo>
                  <a:pt x="667922" y="72878"/>
                  <a:pt x="663217" y="86446"/>
                  <a:pt x="653799" y="96357"/>
                </a:cubicBezTo>
                <a:cubicBezTo>
                  <a:pt x="644378" y="106267"/>
                  <a:pt x="631065" y="111225"/>
                  <a:pt x="613847" y="111225"/>
                </a:cubicBezTo>
                <a:cubicBezTo>
                  <a:pt x="596753" y="111225"/>
                  <a:pt x="583470" y="106267"/>
                  <a:pt x="573991" y="96357"/>
                </a:cubicBezTo>
                <a:cubicBezTo>
                  <a:pt x="564508" y="86446"/>
                  <a:pt x="559771" y="72878"/>
                  <a:pt x="559771" y="55659"/>
                </a:cubicBezTo>
                <a:cubicBezTo>
                  <a:pt x="559771" y="38256"/>
                  <a:pt x="564508" y="24630"/>
                  <a:pt x="573991" y="14774"/>
                </a:cubicBezTo>
                <a:cubicBezTo>
                  <a:pt x="583470" y="4924"/>
                  <a:pt x="596753" y="0"/>
                  <a:pt x="613847" y="0"/>
                </a:cubicBezTo>
                <a:cubicBezTo>
                  <a:pt x="631004" y="0"/>
                  <a:pt x="644302" y="4957"/>
                  <a:pt x="653752" y="14868"/>
                </a:cubicBezTo>
                <a:cubicBezTo>
                  <a:pt x="663199" y="24781"/>
                  <a:pt x="667922" y="38379"/>
                  <a:pt x="667922" y="55659"/>
                </a:cubicBezTo>
                <a:close/>
                <a:moveTo>
                  <a:pt x="634449" y="55846"/>
                </a:moveTo>
                <a:cubicBezTo>
                  <a:pt x="634449" y="49629"/>
                  <a:pt x="633938" y="44456"/>
                  <a:pt x="632912" y="40322"/>
                </a:cubicBezTo>
                <a:cubicBezTo>
                  <a:pt x="631885" y="36190"/>
                  <a:pt x="630471" y="32878"/>
                  <a:pt x="628671" y="30393"/>
                </a:cubicBezTo>
                <a:cubicBezTo>
                  <a:pt x="626742" y="27784"/>
                  <a:pt x="624566" y="25966"/>
                  <a:pt x="622145" y="24940"/>
                </a:cubicBezTo>
                <a:cubicBezTo>
                  <a:pt x="619718" y="23914"/>
                  <a:pt x="616953" y="23403"/>
                  <a:pt x="613847" y="23403"/>
                </a:cubicBezTo>
                <a:cubicBezTo>
                  <a:pt x="610927" y="23403"/>
                  <a:pt x="608284" y="23853"/>
                  <a:pt x="605923" y="24753"/>
                </a:cubicBezTo>
                <a:cubicBezTo>
                  <a:pt x="603557" y="25653"/>
                  <a:pt x="601382" y="27381"/>
                  <a:pt x="599397" y="29930"/>
                </a:cubicBezTo>
                <a:cubicBezTo>
                  <a:pt x="597531" y="32356"/>
                  <a:pt x="596041" y="35679"/>
                  <a:pt x="594921" y="39902"/>
                </a:cubicBezTo>
                <a:cubicBezTo>
                  <a:pt x="593802" y="44131"/>
                  <a:pt x="593243" y="49445"/>
                  <a:pt x="593243" y="55846"/>
                </a:cubicBezTo>
                <a:cubicBezTo>
                  <a:pt x="593243" y="62250"/>
                  <a:pt x="593769" y="67424"/>
                  <a:pt x="594827" y="71369"/>
                </a:cubicBezTo>
                <a:cubicBezTo>
                  <a:pt x="595882" y="75315"/>
                  <a:pt x="597250" y="78468"/>
                  <a:pt x="598928" y="80834"/>
                </a:cubicBezTo>
                <a:cubicBezTo>
                  <a:pt x="600666" y="83256"/>
                  <a:pt x="602844" y="85028"/>
                  <a:pt x="605454" y="86144"/>
                </a:cubicBezTo>
                <a:cubicBezTo>
                  <a:pt x="608064" y="87267"/>
                  <a:pt x="610956" y="87825"/>
                  <a:pt x="614124" y="87825"/>
                </a:cubicBezTo>
                <a:cubicBezTo>
                  <a:pt x="616733" y="87825"/>
                  <a:pt x="619394" y="87267"/>
                  <a:pt x="622097" y="86144"/>
                </a:cubicBezTo>
                <a:cubicBezTo>
                  <a:pt x="624801" y="85028"/>
                  <a:pt x="626962" y="83350"/>
                  <a:pt x="628577" y="81115"/>
                </a:cubicBezTo>
                <a:cubicBezTo>
                  <a:pt x="630504" y="78443"/>
                  <a:pt x="631966" y="75224"/>
                  <a:pt x="632963" y="71463"/>
                </a:cubicBezTo>
                <a:cubicBezTo>
                  <a:pt x="633952" y="67705"/>
                  <a:pt x="634449" y="62499"/>
                  <a:pt x="634449" y="55846"/>
                </a:cubicBezTo>
                <a:close/>
                <a:moveTo>
                  <a:pt x="836578" y="107964"/>
                </a:moveTo>
                <a:lnTo>
                  <a:pt x="685263" y="107964"/>
                </a:lnTo>
                <a:lnTo>
                  <a:pt x="685263" y="3265"/>
                </a:lnTo>
                <a:lnTo>
                  <a:pt x="717800" y="3265"/>
                </a:lnTo>
                <a:lnTo>
                  <a:pt x="717800" y="85308"/>
                </a:lnTo>
                <a:lnTo>
                  <a:pt x="744653" y="85308"/>
                </a:lnTo>
                <a:lnTo>
                  <a:pt x="744653" y="3265"/>
                </a:lnTo>
                <a:lnTo>
                  <a:pt x="777193" y="3265"/>
                </a:lnTo>
                <a:lnTo>
                  <a:pt x="777193" y="85308"/>
                </a:lnTo>
                <a:lnTo>
                  <a:pt x="804041" y="85308"/>
                </a:lnTo>
                <a:lnTo>
                  <a:pt x="804041" y="3265"/>
                </a:lnTo>
                <a:lnTo>
                  <a:pt x="836578" y="3265"/>
                </a:lnTo>
                <a:close/>
                <a:moveTo>
                  <a:pt x="915176" y="110764"/>
                </a:moveTo>
                <a:cubicBezTo>
                  <a:pt x="895413" y="110764"/>
                  <a:pt x="880261" y="106037"/>
                  <a:pt x="869727" y="96587"/>
                </a:cubicBezTo>
                <a:cubicBezTo>
                  <a:pt x="859190" y="87141"/>
                  <a:pt x="853924" y="73684"/>
                  <a:pt x="853924" y="56220"/>
                </a:cubicBezTo>
                <a:cubicBezTo>
                  <a:pt x="853924" y="39127"/>
                  <a:pt x="858833" y="25484"/>
                  <a:pt x="868655" y="15288"/>
                </a:cubicBezTo>
                <a:cubicBezTo>
                  <a:pt x="878471" y="5096"/>
                  <a:pt x="892209" y="0"/>
                  <a:pt x="909859" y="0"/>
                </a:cubicBezTo>
                <a:cubicBezTo>
                  <a:pt x="925898" y="0"/>
                  <a:pt x="937958" y="4319"/>
                  <a:pt x="946037" y="12959"/>
                </a:cubicBezTo>
                <a:cubicBezTo>
                  <a:pt x="954119" y="21599"/>
                  <a:pt x="958158" y="33969"/>
                  <a:pt x="958158" y="50064"/>
                </a:cubicBezTo>
                <a:lnTo>
                  <a:pt x="958158" y="61815"/>
                </a:lnTo>
                <a:lnTo>
                  <a:pt x="886647" y="61815"/>
                </a:lnTo>
                <a:cubicBezTo>
                  <a:pt x="886957" y="66661"/>
                  <a:pt x="887982" y="70717"/>
                  <a:pt x="889725" y="73979"/>
                </a:cubicBezTo>
                <a:cubicBezTo>
                  <a:pt x="891463" y="77244"/>
                  <a:pt x="893765" y="79836"/>
                  <a:pt x="896622" y="81766"/>
                </a:cubicBezTo>
                <a:cubicBezTo>
                  <a:pt x="899416" y="83692"/>
                  <a:pt x="902681" y="85078"/>
                  <a:pt x="906415" y="85913"/>
                </a:cubicBezTo>
                <a:cubicBezTo>
                  <a:pt x="910141" y="86752"/>
                  <a:pt x="914213" y="87173"/>
                  <a:pt x="918626" y="87173"/>
                </a:cubicBezTo>
                <a:cubicBezTo>
                  <a:pt x="922417" y="87173"/>
                  <a:pt x="926149" y="86752"/>
                  <a:pt x="929815" y="85913"/>
                </a:cubicBezTo>
                <a:cubicBezTo>
                  <a:pt x="933480" y="85078"/>
                  <a:pt x="936838" y="83972"/>
                  <a:pt x="939884" y="82604"/>
                </a:cubicBezTo>
                <a:cubicBezTo>
                  <a:pt x="942555" y="81421"/>
                  <a:pt x="945028" y="80150"/>
                  <a:pt x="947296" y="78782"/>
                </a:cubicBezTo>
                <a:cubicBezTo>
                  <a:pt x="949564" y="77414"/>
                  <a:pt x="951411" y="76204"/>
                  <a:pt x="952840" y="75146"/>
                </a:cubicBezTo>
                <a:lnTo>
                  <a:pt x="956293" y="75146"/>
                </a:lnTo>
                <a:lnTo>
                  <a:pt x="956293" y="102088"/>
                </a:lnTo>
                <a:cubicBezTo>
                  <a:pt x="953621" y="103150"/>
                  <a:pt x="951181" y="104130"/>
                  <a:pt x="948974" y="105025"/>
                </a:cubicBezTo>
                <a:cubicBezTo>
                  <a:pt x="946767" y="105929"/>
                  <a:pt x="943735" y="106847"/>
                  <a:pt x="939884" y="107780"/>
                </a:cubicBezTo>
                <a:cubicBezTo>
                  <a:pt x="936341" y="108708"/>
                  <a:pt x="932688" y="109440"/>
                  <a:pt x="928930" y="109968"/>
                </a:cubicBezTo>
                <a:cubicBezTo>
                  <a:pt x="925170" y="110498"/>
                  <a:pt x="920585" y="110764"/>
                  <a:pt x="915176" y="110764"/>
                </a:cubicBezTo>
                <a:close/>
                <a:moveTo>
                  <a:pt x="925992" y="42141"/>
                </a:moveTo>
                <a:cubicBezTo>
                  <a:pt x="925805" y="35244"/>
                  <a:pt x="924206" y="29987"/>
                  <a:pt x="921193" y="26384"/>
                </a:cubicBezTo>
                <a:cubicBezTo>
                  <a:pt x="918176" y="22780"/>
                  <a:pt x="913560" y="20976"/>
                  <a:pt x="907344" y="20976"/>
                </a:cubicBezTo>
                <a:cubicBezTo>
                  <a:pt x="901004" y="20976"/>
                  <a:pt x="896047" y="22874"/>
                  <a:pt x="892476" y="26665"/>
                </a:cubicBezTo>
                <a:cubicBezTo>
                  <a:pt x="888901" y="30456"/>
                  <a:pt x="886929" y="35617"/>
                  <a:pt x="886553" y="42141"/>
                </a:cubicBezTo>
                <a:close/>
                <a:moveTo>
                  <a:pt x="1072997" y="107964"/>
                </a:moveTo>
                <a:lnTo>
                  <a:pt x="1040363" y="107964"/>
                </a:lnTo>
                <a:lnTo>
                  <a:pt x="1040363" y="63118"/>
                </a:lnTo>
                <a:lnTo>
                  <a:pt x="1006613" y="63118"/>
                </a:lnTo>
                <a:lnTo>
                  <a:pt x="1006613" y="107964"/>
                </a:lnTo>
                <a:lnTo>
                  <a:pt x="973983" y="107964"/>
                </a:lnTo>
                <a:lnTo>
                  <a:pt x="973983" y="3265"/>
                </a:lnTo>
                <a:lnTo>
                  <a:pt x="1006613" y="3265"/>
                </a:lnTo>
                <a:lnTo>
                  <a:pt x="1006613" y="39535"/>
                </a:lnTo>
                <a:lnTo>
                  <a:pt x="1040363" y="39535"/>
                </a:lnTo>
                <a:lnTo>
                  <a:pt x="1040363" y="3265"/>
                </a:lnTo>
                <a:lnTo>
                  <a:pt x="1072997" y="3265"/>
                </a:lnTo>
                <a:close/>
                <a:moveTo>
                  <a:pt x="1197464" y="107964"/>
                </a:moveTo>
                <a:lnTo>
                  <a:pt x="1165388" y="107964"/>
                </a:lnTo>
                <a:lnTo>
                  <a:pt x="1165388" y="44380"/>
                </a:lnTo>
                <a:lnTo>
                  <a:pt x="1125299" y="107964"/>
                </a:lnTo>
                <a:lnTo>
                  <a:pt x="1097982" y="107964"/>
                </a:lnTo>
                <a:lnTo>
                  <a:pt x="1097982" y="3265"/>
                </a:lnTo>
                <a:lnTo>
                  <a:pt x="1130055" y="3265"/>
                </a:lnTo>
                <a:lnTo>
                  <a:pt x="1130055" y="60133"/>
                </a:lnTo>
                <a:lnTo>
                  <a:pt x="1166788" y="3265"/>
                </a:lnTo>
                <a:lnTo>
                  <a:pt x="1197464" y="3265"/>
                </a:lnTo>
                <a:close/>
                <a:moveTo>
                  <a:pt x="1276055" y="110764"/>
                </a:moveTo>
                <a:cubicBezTo>
                  <a:pt x="1256291" y="110764"/>
                  <a:pt x="1241139" y="106037"/>
                  <a:pt x="1230605" y="96587"/>
                </a:cubicBezTo>
                <a:cubicBezTo>
                  <a:pt x="1220068" y="87141"/>
                  <a:pt x="1214802" y="73684"/>
                  <a:pt x="1214802" y="56220"/>
                </a:cubicBezTo>
                <a:cubicBezTo>
                  <a:pt x="1214802" y="39127"/>
                  <a:pt x="1219715" y="25484"/>
                  <a:pt x="1229532" y="15288"/>
                </a:cubicBezTo>
                <a:cubicBezTo>
                  <a:pt x="1239354" y="5096"/>
                  <a:pt x="1253087" y="0"/>
                  <a:pt x="1270742" y="0"/>
                </a:cubicBezTo>
                <a:cubicBezTo>
                  <a:pt x="1286776" y="0"/>
                  <a:pt x="1298836" y="4319"/>
                  <a:pt x="1306915" y="12959"/>
                </a:cubicBezTo>
                <a:cubicBezTo>
                  <a:pt x="1314997" y="21599"/>
                  <a:pt x="1319036" y="33969"/>
                  <a:pt x="1319036" y="50064"/>
                </a:cubicBezTo>
                <a:lnTo>
                  <a:pt x="1319036" y="61815"/>
                </a:lnTo>
                <a:lnTo>
                  <a:pt x="1247526" y="61815"/>
                </a:lnTo>
                <a:cubicBezTo>
                  <a:pt x="1247839" y="66661"/>
                  <a:pt x="1248862" y="70717"/>
                  <a:pt x="1250604" y="73979"/>
                </a:cubicBezTo>
                <a:cubicBezTo>
                  <a:pt x="1252343" y="77244"/>
                  <a:pt x="1254646" y="79836"/>
                  <a:pt x="1257501" y="81766"/>
                </a:cubicBezTo>
                <a:cubicBezTo>
                  <a:pt x="1260298" y="83692"/>
                  <a:pt x="1263563" y="85078"/>
                  <a:pt x="1267293" y="85913"/>
                </a:cubicBezTo>
                <a:cubicBezTo>
                  <a:pt x="1271023" y="86752"/>
                  <a:pt x="1275095" y="87173"/>
                  <a:pt x="1279508" y="87173"/>
                </a:cubicBezTo>
                <a:cubicBezTo>
                  <a:pt x="1283295" y="87173"/>
                  <a:pt x="1287027" y="86752"/>
                  <a:pt x="1290693" y="85913"/>
                </a:cubicBezTo>
                <a:cubicBezTo>
                  <a:pt x="1294362" y="85078"/>
                  <a:pt x="1297717" y="83972"/>
                  <a:pt x="1300763" y="82604"/>
                </a:cubicBezTo>
                <a:cubicBezTo>
                  <a:pt x="1303437" y="81421"/>
                  <a:pt x="1305906" y="80150"/>
                  <a:pt x="1308178" y="78782"/>
                </a:cubicBezTo>
                <a:cubicBezTo>
                  <a:pt x="1310443" y="77414"/>
                  <a:pt x="1312289" y="76204"/>
                  <a:pt x="1313722" y="75146"/>
                </a:cubicBezTo>
                <a:lnTo>
                  <a:pt x="1317171" y="75146"/>
                </a:lnTo>
                <a:lnTo>
                  <a:pt x="1317171" y="102088"/>
                </a:lnTo>
                <a:cubicBezTo>
                  <a:pt x="1314500" y="103150"/>
                  <a:pt x="1312059" y="104130"/>
                  <a:pt x="1309852" y="105025"/>
                </a:cubicBezTo>
                <a:cubicBezTo>
                  <a:pt x="1307645" y="105929"/>
                  <a:pt x="1304615" y="106847"/>
                  <a:pt x="1300763" y="107780"/>
                </a:cubicBezTo>
                <a:cubicBezTo>
                  <a:pt x="1297220" y="108708"/>
                  <a:pt x="1293566" y="109440"/>
                  <a:pt x="1289808" y="109968"/>
                </a:cubicBezTo>
                <a:cubicBezTo>
                  <a:pt x="1286048" y="110498"/>
                  <a:pt x="1281467" y="110764"/>
                  <a:pt x="1276055" y="110764"/>
                </a:cubicBezTo>
                <a:close/>
                <a:moveTo>
                  <a:pt x="1286870" y="42141"/>
                </a:moveTo>
                <a:cubicBezTo>
                  <a:pt x="1286686" y="35244"/>
                  <a:pt x="1285085" y="29987"/>
                  <a:pt x="1282071" y="26384"/>
                </a:cubicBezTo>
                <a:cubicBezTo>
                  <a:pt x="1279055" y="22780"/>
                  <a:pt x="1274444" y="20976"/>
                  <a:pt x="1268222" y="20976"/>
                </a:cubicBezTo>
                <a:cubicBezTo>
                  <a:pt x="1261886" y="20976"/>
                  <a:pt x="1256928" y="22874"/>
                  <a:pt x="1253354" y="26665"/>
                </a:cubicBezTo>
                <a:cubicBezTo>
                  <a:pt x="1249779" y="30456"/>
                  <a:pt x="1247807" y="35617"/>
                  <a:pt x="1247431" y="4214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7806178" y="6377240"/>
            <a:ext cx="498981" cy="133883"/>
          </a:xfrm>
          <a:custGeom>
            <a:avLst/>
            <a:gdLst/>
            <a:ahLst/>
            <a:cxnLst/>
            <a:rect l="l" t="t" r="r" b="b"/>
            <a:pathLst>
              <a:path w="498981" h="133883">
                <a:moveTo>
                  <a:pt x="108617" y="133883"/>
                </a:moveTo>
                <a:lnTo>
                  <a:pt x="79619" y="133883"/>
                </a:lnTo>
                <a:lnTo>
                  <a:pt x="79619" y="107964"/>
                </a:lnTo>
                <a:lnTo>
                  <a:pt x="0" y="107964"/>
                </a:lnTo>
                <a:lnTo>
                  <a:pt x="0" y="3265"/>
                </a:lnTo>
                <a:lnTo>
                  <a:pt x="32628" y="3265"/>
                </a:lnTo>
                <a:lnTo>
                  <a:pt x="32628" y="84934"/>
                </a:lnTo>
                <a:lnTo>
                  <a:pt x="65636" y="84934"/>
                </a:lnTo>
                <a:lnTo>
                  <a:pt x="65636" y="3265"/>
                </a:lnTo>
                <a:lnTo>
                  <a:pt x="98266" y="3265"/>
                </a:lnTo>
                <a:lnTo>
                  <a:pt x="98266" y="84934"/>
                </a:lnTo>
                <a:lnTo>
                  <a:pt x="108617" y="84934"/>
                </a:lnTo>
                <a:close/>
                <a:moveTo>
                  <a:pt x="178820" y="110764"/>
                </a:moveTo>
                <a:cubicBezTo>
                  <a:pt x="159056" y="110764"/>
                  <a:pt x="143908" y="106037"/>
                  <a:pt x="133370" y="96587"/>
                </a:cubicBezTo>
                <a:cubicBezTo>
                  <a:pt x="122833" y="87141"/>
                  <a:pt x="117569" y="73684"/>
                  <a:pt x="117569" y="56220"/>
                </a:cubicBezTo>
                <a:cubicBezTo>
                  <a:pt x="117569" y="39127"/>
                  <a:pt x="122480" y="25484"/>
                  <a:pt x="132297" y="15288"/>
                </a:cubicBezTo>
                <a:cubicBezTo>
                  <a:pt x="142118" y="5096"/>
                  <a:pt x="155852" y="0"/>
                  <a:pt x="173506" y="0"/>
                </a:cubicBezTo>
                <a:cubicBezTo>
                  <a:pt x="189544" y="0"/>
                  <a:pt x="201601" y="4319"/>
                  <a:pt x="209682" y="12959"/>
                </a:cubicBezTo>
                <a:cubicBezTo>
                  <a:pt x="217761" y="21599"/>
                  <a:pt x="221801" y="33969"/>
                  <a:pt x="221801" y="50064"/>
                </a:cubicBezTo>
                <a:lnTo>
                  <a:pt x="221801" y="61815"/>
                </a:lnTo>
                <a:lnTo>
                  <a:pt x="150290" y="61815"/>
                </a:lnTo>
                <a:cubicBezTo>
                  <a:pt x="150603" y="66661"/>
                  <a:pt x="151629" y="70717"/>
                  <a:pt x="153372" y="73979"/>
                </a:cubicBezTo>
                <a:cubicBezTo>
                  <a:pt x="155110" y="77244"/>
                  <a:pt x="157410" y="79836"/>
                  <a:pt x="160265" y="81766"/>
                </a:cubicBezTo>
                <a:cubicBezTo>
                  <a:pt x="163063" y="83692"/>
                  <a:pt x="166328" y="85078"/>
                  <a:pt x="170057" y="85913"/>
                </a:cubicBezTo>
                <a:cubicBezTo>
                  <a:pt x="173787" y="86752"/>
                  <a:pt x="177858" y="87173"/>
                  <a:pt x="182271" y="87173"/>
                </a:cubicBezTo>
                <a:cubicBezTo>
                  <a:pt x="186063" y="87173"/>
                  <a:pt x="189793" y="86752"/>
                  <a:pt x="193461" y="85913"/>
                </a:cubicBezTo>
                <a:cubicBezTo>
                  <a:pt x="197125" y="85078"/>
                  <a:pt x="200485" y="83972"/>
                  <a:pt x="203531" y="82604"/>
                </a:cubicBezTo>
                <a:cubicBezTo>
                  <a:pt x="206201" y="81421"/>
                  <a:pt x="208671" y="80150"/>
                  <a:pt x="210943" y="78782"/>
                </a:cubicBezTo>
                <a:cubicBezTo>
                  <a:pt x="213210" y="77414"/>
                  <a:pt x="215054" y="76204"/>
                  <a:pt x="216486" y="75146"/>
                </a:cubicBezTo>
                <a:lnTo>
                  <a:pt x="219935" y="75146"/>
                </a:lnTo>
                <a:lnTo>
                  <a:pt x="219935" y="102088"/>
                </a:lnTo>
                <a:cubicBezTo>
                  <a:pt x="217264" y="103150"/>
                  <a:pt x="214823" y="104130"/>
                  <a:pt x="212620" y="105025"/>
                </a:cubicBezTo>
                <a:cubicBezTo>
                  <a:pt x="210410" y="105929"/>
                  <a:pt x="207378" y="106847"/>
                  <a:pt x="203531" y="107780"/>
                </a:cubicBezTo>
                <a:cubicBezTo>
                  <a:pt x="199984" y="108708"/>
                  <a:pt x="196330" y="109440"/>
                  <a:pt x="192571" y="109968"/>
                </a:cubicBezTo>
                <a:cubicBezTo>
                  <a:pt x="188814" y="110498"/>
                  <a:pt x="184230" y="110764"/>
                  <a:pt x="178820" y="110764"/>
                </a:cubicBezTo>
                <a:close/>
                <a:moveTo>
                  <a:pt x="189634" y="42141"/>
                </a:moveTo>
                <a:cubicBezTo>
                  <a:pt x="189451" y="35244"/>
                  <a:pt x="187849" y="29987"/>
                  <a:pt x="184836" y="26384"/>
                </a:cubicBezTo>
                <a:cubicBezTo>
                  <a:pt x="181822" y="22780"/>
                  <a:pt x="177207" y="20976"/>
                  <a:pt x="170987" y="20976"/>
                </a:cubicBezTo>
                <a:cubicBezTo>
                  <a:pt x="164651" y="20976"/>
                  <a:pt x="159694" y="22874"/>
                  <a:pt x="156119" y="26665"/>
                </a:cubicBezTo>
                <a:cubicBezTo>
                  <a:pt x="152544" y="30456"/>
                  <a:pt x="150571" y="35617"/>
                  <a:pt x="150197" y="42141"/>
                </a:cubicBezTo>
                <a:close/>
                <a:moveTo>
                  <a:pt x="337598" y="107964"/>
                </a:moveTo>
                <a:lnTo>
                  <a:pt x="304964" y="107964"/>
                </a:lnTo>
                <a:lnTo>
                  <a:pt x="304964" y="63118"/>
                </a:lnTo>
                <a:lnTo>
                  <a:pt x="271213" y="63118"/>
                </a:lnTo>
                <a:lnTo>
                  <a:pt x="271213" y="107964"/>
                </a:lnTo>
                <a:lnTo>
                  <a:pt x="238583" y="107964"/>
                </a:lnTo>
                <a:lnTo>
                  <a:pt x="238583" y="3265"/>
                </a:lnTo>
                <a:lnTo>
                  <a:pt x="271213" y="3265"/>
                </a:lnTo>
                <a:lnTo>
                  <a:pt x="271213" y="39535"/>
                </a:lnTo>
                <a:lnTo>
                  <a:pt x="304964" y="39535"/>
                </a:lnTo>
                <a:lnTo>
                  <a:pt x="304964" y="3265"/>
                </a:lnTo>
                <a:lnTo>
                  <a:pt x="337598" y="3265"/>
                </a:lnTo>
                <a:close/>
                <a:moveTo>
                  <a:pt x="455721" y="72813"/>
                </a:moveTo>
                <a:cubicBezTo>
                  <a:pt x="455721" y="78162"/>
                  <a:pt x="454666" y="83083"/>
                  <a:pt x="452553" y="87590"/>
                </a:cubicBezTo>
                <a:cubicBezTo>
                  <a:pt x="450439" y="92098"/>
                  <a:pt x="447671" y="95781"/>
                  <a:pt x="444251" y="98643"/>
                </a:cubicBezTo>
                <a:cubicBezTo>
                  <a:pt x="440028" y="102063"/>
                  <a:pt x="435662" y="104468"/>
                  <a:pt x="431158" y="105868"/>
                </a:cubicBezTo>
                <a:cubicBezTo>
                  <a:pt x="426651" y="107268"/>
                  <a:pt x="420571" y="107964"/>
                  <a:pt x="412924" y="107964"/>
                </a:cubicBezTo>
                <a:lnTo>
                  <a:pt x="362581" y="107964"/>
                </a:lnTo>
                <a:lnTo>
                  <a:pt x="362581" y="3265"/>
                </a:lnTo>
                <a:lnTo>
                  <a:pt x="395119" y="3265"/>
                </a:lnTo>
                <a:lnTo>
                  <a:pt x="395119" y="38599"/>
                </a:lnTo>
                <a:lnTo>
                  <a:pt x="413022" y="38599"/>
                </a:lnTo>
                <a:cubicBezTo>
                  <a:pt x="420545" y="38599"/>
                  <a:pt x="426618" y="39127"/>
                  <a:pt x="431248" y="40183"/>
                </a:cubicBezTo>
                <a:cubicBezTo>
                  <a:pt x="435878" y="41241"/>
                  <a:pt x="440273" y="43322"/>
                  <a:pt x="444441" y="46428"/>
                </a:cubicBezTo>
                <a:cubicBezTo>
                  <a:pt x="448107" y="49164"/>
                  <a:pt x="450908" y="52865"/>
                  <a:pt x="452834" y="57523"/>
                </a:cubicBezTo>
                <a:cubicBezTo>
                  <a:pt x="454756" y="62185"/>
                  <a:pt x="455721" y="67283"/>
                  <a:pt x="455721" y="72813"/>
                </a:cubicBezTo>
                <a:close/>
                <a:moveTo>
                  <a:pt x="419825" y="81856"/>
                </a:moveTo>
                <a:cubicBezTo>
                  <a:pt x="420884" y="80489"/>
                  <a:pt x="421597" y="79076"/>
                  <a:pt x="421971" y="77618"/>
                </a:cubicBezTo>
                <a:cubicBezTo>
                  <a:pt x="422345" y="76157"/>
                  <a:pt x="422529" y="74649"/>
                  <a:pt x="422529" y="73093"/>
                </a:cubicBezTo>
                <a:cubicBezTo>
                  <a:pt x="422529" y="68619"/>
                  <a:pt x="421193" y="65296"/>
                  <a:pt x="418522" y="63118"/>
                </a:cubicBezTo>
                <a:cubicBezTo>
                  <a:pt x="415851" y="60943"/>
                  <a:pt x="411995" y="59856"/>
                  <a:pt x="406962" y="59856"/>
                </a:cubicBezTo>
                <a:lnTo>
                  <a:pt x="395119" y="59856"/>
                </a:lnTo>
                <a:lnTo>
                  <a:pt x="395119" y="86799"/>
                </a:lnTo>
                <a:lnTo>
                  <a:pt x="406962" y="86799"/>
                </a:lnTo>
                <a:cubicBezTo>
                  <a:pt x="410322" y="86799"/>
                  <a:pt x="413053" y="86317"/>
                  <a:pt x="415166" y="85355"/>
                </a:cubicBezTo>
                <a:cubicBezTo>
                  <a:pt x="417276" y="84390"/>
                  <a:pt x="418832" y="83228"/>
                  <a:pt x="419825" y="81856"/>
                </a:cubicBezTo>
                <a:close/>
                <a:moveTo>
                  <a:pt x="498981" y="107964"/>
                </a:moveTo>
                <a:lnTo>
                  <a:pt x="466348" y="107964"/>
                </a:lnTo>
                <a:lnTo>
                  <a:pt x="466348" y="3265"/>
                </a:lnTo>
                <a:lnTo>
                  <a:pt x="498981" y="32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8385807" y="6380505"/>
            <a:ext cx="99479" cy="104699"/>
          </a:xfrm>
          <a:custGeom>
            <a:avLst/>
            <a:gdLst/>
            <a:ahLst/>
            <a:cxnLst/>
            <a:rect l="l" t="t" r="r" b="b"/>
            <a:pathLst>
              <a:path w="99479" h="104699">
                <a:moveTo>
                  <a:pt x="99480" y="104699"/>
                </a:moveTo>
                <a:lnTo>
                  <a:pt x="67407" y="104699"/>
                </a:lnTo>
                <a:lnTo>
                  <a:pt x="67407" y="41115"/>
                </a:lnTo>
                <a:lnTo>
                  <a:pt x="27317" y="104699"/>
                </a:lnTo>
                <a:lnTo>
                  <a:pt x="0" y="104699"/>
                </a:lnTo>
                <a:lnTo>
                  <a:pt x="0" y="0"/>
                </a:lnTo>
                <a:lnTo>
                  <a:pt x="32069" y="0"/>
                </a:lnTo>
                <a:lnTo>
                  <a:pt x="32069" y="56868"/>
                </a:lnTo>
                <a:lnTo>
                  <a:pt x="68804" y="0"/>
                </a:lnTo>
                <a:lnTo>
                  <a:pt x="9948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566956" y="6377240"/>
            <a:ext cx="866701" cy="110764"/>
          </a:xfrm>
          <a:custGeom>
            <a:avLst/>
            <a:gdLst/>
            <a:ahLst/>
            <a:cxnLst/>
            <a:rect l="l" t="t" r="r" b="b"/>
            <a:pathLst>
              <a:path w="866701" h="110764">
                <a:moveTo>
                  <a:pt x="103396" y="107964"/>
                </a:moveTo>
                <a:lnTo>
                  <a:pt x="65822" y="107964"/>
                </a:lnTo>
                <a:lnTo>
                  <a:pt x="41022" y="66477"/>
                </a:lnTo>
                <a:lnTo>
                  <a:pt x="32631" y="66477"/>
                </a:lnTo>
                <a:lnTo>
                  <a:pt x="32631" y="107964"/>
                </a:lnTo>
                <a:lnTo>
                  <a:pt x="0" y="107964"/>
                </a:lnTo>
                <a:lnTo>
                  <a:pt x="0" y="3265"/>
                </a:lnTo>
                <a:lnTo>
                  <a:pt x="32631" y="3265"/>
                </a:lnTo>
                <a:lnTo>
                  <a:pt x="32631" y="45312"/>
                </a:lnTo>
                <a:cubicBezTo>
                  <a:pt x="37232" y="45251"/>
                  <a:pt x="40666" y="44582"/>
                  <a:pt x="42936" y="43307"/>
                </a:cubicBezTo>
                <a:cubicBezTo>
                  <a:pt x="45201" y="42029"/>
                  <a:pt x="47675" y="38664"/>
                  <a:pt x="50346" y="33191"/>
                </a:cubicBezTo>
                <a:cubicBezTo>
                  <a:pt x="51217" y="31327"/>
                  <a:pt x="52149" y="29275"/>
                  <a:pt x="53143" y="27036"/>
                </a:cubicBezTo>
                <a:cubicBezTo>
                  <a:pt x="54136" y="24799"/>
                  <a:pt x="55041" y="22809"/>
                  <a:pt x="55847" y="21070"/>
                </a:cubicBezTo>
                <a:cubicBezTo>
                  <a:pt x="59141" y="14169"/>
                  <a:pt x="63198" y="9442"/>
                  <a:pt x="68018" y="6897"/>
                </a:cubicBezTo>
                <a:cubicBezTo>
                  <a:pt x="72831" y="4348"/>
                  <a:pt x="78692" y="3073"/>
                  <a:pt x="85590" y="3073"/>
                </a:cubicBezTo>
                <a:cubicBezTo>
                  <a:pt x="88013" y="3073"/>
                  <a:pt x="90310" y="3106"/>
                  <a:pt x="92488" y="3167"/>
                </a:cubicBezTo>
                <a:cubicBezTo>
                  <a:pt x="94663" y="3232"/>
                  <a:pt x="96217" y="3265"/>
                  <a:pt x="97149" y="3265"/>
                </a:cubicBezTo>
                <a:lnTo>
                  <a:pt x="97149" y="31233"/>
                </a:lnTo>
                <a:lnTo>
                  <a:pt x="90813" y="31233"/>
                </a:lnTo>
                <a:cubicBezTo>
                  <a:pt x="88823" y="31233"/>
                  <a:pt x="87034" y="31622"/>
                  <a:pt x="85450" y="32395"/>
                </a:cubicBezTo>
                <a:cubicBezTo>
                  <a:pt x="83866" y="33177"/>
                  <a:pt x="82480" y="34157"/>
                  <a:pt x="81302" y="35334"/>
                </a:cubicBezTo>
                <a:cubicBezTo>
                  <a:pt x="80119" y="36578"/>
                  <a:pt x="79236" y="37820"/>
                  <a:pt x="78645" y="39063"/>
                </a:cubicBezTo>
                <a:cubicBezTo>
                  <a:pt x="78054" y="40308"/>
                  <a:pt x="77475" y="41517"/>
                  <a:pt x="76918" y="42702"/>
                </a:cubicBezTo>
                <a:cubicBezTo>
                  <a:pt x="75488" y="46058"/>
                  <a:pt x="74430" y="48448"/>
                  <a:pt x="73749" y="49880"/>
                </a:cubicBezTo>
                <a:cubicBezTo>
                  <a:pt x="73066" y="51310"/>
                  <a:pt x="71852" y="52707"/>
                  <a:pt x="70114" y="54075"/>
                </a:cubicBezTo>
                <a:close/>
                <a:moveTo>
                  <a:pt x="172858" y="80646"/>
                </a:moveTo>
                <a:lnTo>
                  <a:pt x="172858" y="58830"/>
                </a:lnTo>
                <a:cubicBezTo>
                  <a:pt x="167324" y="59391"/>
                  <a:pt x="162854" y="59868"/>
                  <a:pt x="159434" y="60274"/>
                </a:cubicBezTo>
                <a:cubicBezTo>
                  <a:pt x="156014" y="60677"/>
                  <a:pt x="152654" y="61473"/>
                  <a:pt x="149360" y="62650"/>
                </a:cubicBezTo>
                <a:cubicBezTo>
                  <a:pt x="146503" y="63647"/>
                  <a:pt x="144281" y="65152"/>
                  <a:pt x="142696" y="67175"/>
                </a:cubicBezTo>
                <a:cubicBezTo>
                  <a:pt x="141112" y="69195"/>
                  <a:pt x="140320" y="71881"/>
                  <a:pt x="140320" y="75240"/>
                </a:cubicBezTo>
                <a:cubicBezTo>
                  <a:pt x="140320" y="80150"/>
                  <a:pt x="141642" y="83523"/>
                  <a:pt x="144281" y="85355"/>
                </a:cubicBezTo>
                <a:cubicBezTo>
                  <a:pt x="146923" y="87188"/>
                  <a:pt x="150822" y="88106"/>
                  <a:pt x="155981" y="88106"/>
                </a:cubicBezTo>
                <a:cubicBezTo>
                  <a:pt x="158839" y="88106"/>
                  <a:pt x="161763" y="87455"/>
                  <a:pt x="164744" y="86148"/>
                </a:cubicBezTo>
                <a:cubicBezTo>
                  <a:pt x="167728" y="84841"/>
                  <a:pt x="170431" y="83012"/>
                  <a:pt x="172858" y="80646"/>
                </a:cubicBezTo>
                <a:close/>
                <a:moveTo>
                  <a:pt x="172858" y="96868"/>
                </a:moveTo>
                <a:cubicBezTo>
                  <a:pt x="170615" y="98736"/>
                  <a:pt x="168613" y="100414"/>
                  <a:pt x="166842" y="101905"/>
                </a:cubicBezTo>
                <a:cubicBezTo>
                  <a:pt x="165071" y="103394"/>
                  <a:pt x="162695" y="104889"/>
                  <a:pt x="159711" y="106379"/>
                </a:cubicBezTo>
                <a:cubicBezTo>
                  <a:pt x="156787" y="107811"/>
                  <a:pt x="153943" y="108900"/>
                  <a:pt x="151179" y="109644"/>
                </a:cubicBezTo>
                <a:cubicBezTo>
                  <a:pt x="148414" y="110389"/>
                  <a:pt x="144544" y="110764"/>
                  <a:pt x="139572" y="110764"/>
                </a:cubicBezTo>
                <a:cubicBezTo>
                  <a:pt x="130312" y="110764"/>
                  <a:pt x="122621" y="107658"/>
                  <a:pt x="116500" y="101436"/>
                </a:cubicBezTo>
                <a:cubicBezTo>
                  <a:pt x="110372" y="95223"/>
                  <a:pt x="107313" y="87392"/>
                  <a:pt x="107313" y="77946"/>
                </a:cubicBezTo>
                <a:cubicBezTo>
                  <a:pt x="107313" y="70174"/>
                  <a:pt x="108863" y="63892"/>
                  <a:pt x="111978" y="59108"/>
                </a:cubicBezTo>
                <a:cubicBezTo>
                  <a:pt x="115085" y="54323"/>
                  <a:pt x="119560" y="50532"/>
                  <a:pt x="125399" y="47735"/>
                </a:cubicBezTo>
                <a:cubicBezTo>
                  <a:pt x="131307" y="44877"/>
                  <a:pt x="138362" y="42886"/>
                  <a:pt x="146563" y="41770"/>
                </a:cubicBezTo>
                <a:cubicBezTo>
                  <a:pt x="154767" y="40650"/>
                  <a:pt x="163592" y="39779"/>
                  <a:pt x="173042" y="39160"/>
                </a:cubicBezTo>
                <a:lnTo>
                  <a:pt x="173042" y="38599"/>
                </a:lnTo>
                <a:cubicBezTo>
                  <a:pt x="173042" y="32820"/>
                  <a:pt x="170913" y="28828"/>
                  <a:pt x="166659" y="26618"/>
                </a:cubicBezTo>
                <a:cubicBezTo>
                  <a:pt x="162396" y="24411"/>
                  <a:pt x="156014" y="23306"/>
                  <a:pt x="147496" y="23306"/>
                </a:cubicBezTo>
                <a:cubicBezTo>
                  <a:pt x="143644" y="23306"/>
                  <a:pt x="139137" y="24004"/>
                  <a:pt x="133978" y="25405"/>
                </a:cubicBezTo>
                <a:cubicBezTo>
                  <a:pt x="128819" y="26804"/>
                  <a:pt x="123786" y="28590"/>
                  <a:pt x="118873" y="30764"/>
                </a:cubicBezTo>
                <a:lnTo>
                  <a:pt x="116078" y="30764"/>
                </a:lnTo>
                <a:lnTo>
                  <a:pt x="116078" y="5500"/>
                </a:lnTo>
                <a:cubicBezTo>
                  <a:pt x="119308" y="4568"/>
                  <a:pt x="124527" y="3466"/>
                  <a:pt x="131742" y="2188"/>
                </a:cubicBezTo>
                <a:cubicBezTo>
                  <a:pt x="138948" y="917"/>
                  <a:pt x="146221" y="280"/>
                  <a:pt x="153557" y="280"/>
                </a:cubicBezTo>
                <a:cubicBezTo>
                  <a:pt x="171580" y="280"/>
                  <a:pt x="184709" y="3279"/>
                  <a:pt x="192949" y="9273"/>
                </a:cubicBezTo>
                <a:cubicBezTo>
                  <a:pt x="201182" y="15274"/>
                  <a:pt x="205301" y="24426"/>
                  <a:pt x="205301" y="36733"/>
                </a:cubicBezTo>
                <a:lnTo>
                  <a:pt x="205301" y="107964"/>
                </a:lnTo>
                <a:lnTo>
                  <a:pt x="172858" y="107964"/>
                </a:lnTo>
                <a:close/>
                <a:moveTo>
                  <a:pt x="322027" y="107964"/>
                </a:moveTo>
                <a:lnTo>
                  <a:pt x="289396" y="107964"/>
                </a:lnTo>
                <a:lnTo>
                  <a:pt x="289396" y="71977"/>
                </a:lnTo>
                <a:cubicBezTo>
                  <a:pt x="284858" y="73032"/>
                  <a:pt x="279964" y="73982"/>
                  <a:pt x="274715" y="74818"/>
                </a:cubicBezTo>
                <a:cubicBezTo>
                  <a:pt x="269460" y="75660"/>
                  <a:pt x="264193" y="76078"/>
                  <a:pt x="258909" y="76078"/>
                </a:cubicBezTo>
                <a:cubicBezTo>
                  <a:pt x="254185" y="76078"/>
                  <a:pt x="249789" y="75487"/>
                  <a:pt x="245718" y="74306"/>
                </a:cubicBezTo>
                <a:cubicBezTo>
                  <a:pt x="241646" y="73126"/>
                  <a:pt x="238090" y="71200"/>
                  <a:pt x="235045" y="68525"/>
                </a:cubicBezTo>
                <a:cubicBezTo>
                  <a:pt x="231999" y="65980"/>
                  <a:pt x="229619" y="62650"/>
                  <a:pt x="227912" y="58549"/>
                </a:cubicBezTo>
                <a:cubicBezTo>
                  <a:pt x="226203" y="54450"/>
                  <a:pt x="225345" y="49568"/>
                  <a:pt x="225345" y="43913"/>
                </a:cubicBezTo>
                <a:lnTo>
                  <a:pt x="225345" y="3265"/>
                </a:lnTo>
                <a:lnTo>
                  <a:pt x="258167" y="3265"/>
                </a:lnTo>
                <a:lnTo>
                  <a:pt x="258167" y="27132"/>
                </a:lnTo>
                <a:cubicBezTo>
                  <a:pt x="258167" y="31420"/>
                  <a:pt x="258350" y="35028"/>
                  <a:pt x="258725" y="37944"/>
                </a:cubicBezTo>
                <a:cubicBezTo>
                  <a:pt x="259100" y="40866"/>
                  <a:pt x="259996" y="43444"/>
                  <a:pt x="261428" y="45687"/>
                </a:cubicBezTo>
                <a:cubicBezTo>
                  <a:pt x="262797" y="47796"/>
                  <a:pt x="264831" y="49413"/>
                  <a:pt x="267533" y="50532"/>
                </a:cubicBezTo>
                <a:cubicBezTo>
                  <a:pt x="270233" y="51652"/>
                  <a:pt x="274014" y="52213"/>
                  <a:pt x="278863" y="52213"/>
                </a:cubicBezTo>
                <a:cubicBezTo>
                  <a:pt x="280166" y="52213"/>
                  <a:pt x="281905" y="52135"/>
                  <a:pt x="284083" y="51976"/>
                </a:cubicBezTo>
                <a:cubicBezTo>
                  <a:pt x="286257" y="51821"/>
                  <a:pt x="288029" y="51623"/>
                  <a:pt x="289396" y="51371"/>
                </a:cubicBezTo>
                <a:lnTo>
                  <a:pt x="289396" y="3265"/>
                </a:lnTo>
                <a:lnTo>
                  <a:pt x="322027" y="3265"/>
                </a:lnTo>
                <a:close/>
                <a:moveTo>
                  <a:pt x="400626" y="110764"/>
                </a:moveTo>
                <a:cubicBezTo>
                  <a:pt x="380862" y="110764"/>
                  <a:pt x="365710" y="106037"/>
                  <a:pt x="355176" y="96587"/>
                </a:cubicBezTo>
                <a:cubicBezTo>
                  <a:pt x="344639" y="87141"/>
                  <a:pt x="339372" y="73684"/>
                  <a:pt x="339372" y="56220"/>
                </a:cubicBezTo>
                <a:cubicBezTo>
                  <a:pt x="339372" y="39127"/>
                  <a:pt x="344286" y="25484"/>
                  <a:pt x="354103" y="15288"/>
                </a:cubicBezTo>
                <a:cubicBezTo>
                  <a:pt x="363924" y="5096"/>
                  <a:pt x="377658" y="0"/>
                  <a:pt x="395309" y="0"/>
                </a:cubicBezTo>
                <a:cubicBezTo>
                  <a:pt x="411347" y="0"/>
                  <a:pt x="423407" y="4319"/>
                  <a:pt x="431485" y="12959"/>
                </a:cubicBezTo>
                <a:cubicBezTo>
                  <a:pt x="439568" y="21599"/>
                  <a:pt x="443606" y="33969"/>
                  <a:pt x="443606" y="50064"/>
                </a:cubicBezTo>
                <a:lnTo>
                  <a:pt x="443606" y="61815"/>
                </a:lnTo>
                <a:lnTo>
                  <a:pt x="372097" y="61815"/>
                </a:lnTo>
                <a:cubicBezTo>
                  <a:pt x="372405" y="66661"/>
                  <a:pt x="373432" y="70717"/>
                  <a:pt x="375173" y="73979"/>
                </a:cubicBezTo>
                <a:cubicBezTo>
                  <a:pt x="376912" y="77244"/>
                  <a:pt x="379217" y="79836"/>
                  <a:pt x="382071" y="81766"/>
                </a:cubicBezTo>
                <a:cubicBezTo>
                  <a:pt x="384869" y="83692"/>
                  <a:pt x="388134" y="85078"/>
                  <a:pt x="391864" y="85913"/>
                </a:cubicBezTo>
                <a:cubicBezTo>
                  <a:pt x="395593" y="86752"/>
                  <a:pt x="399662" y="87173"/>
                  <a:pt x="404079" y="87173"/>
                </a:cubicBezTo>
                <a:cubicBezTo>
                  <a:pt x="407866" y="87173"/>
                  <a:pt x="411598" y="86752"/>
                  <a:pt x="415264" y="85913"/>
                </a:cubicBezTo>
                <a:cubicBezTo>
                  <a:pt x="418931" y="85078"/>
                  <a:pt x="422287" y="83972"/>
                  <a:pt x="425332" y="82604"/>
                </a:cubicBezTo>
                <a:cubicBezTo>
                  <a:pt x="428004" y="81421"/>
                  <a:pt x="430477" y="80150"/>
                  <a:pt x="432749" y="78782"/>
                </a:cubicBezTo>
                <a:cubicBezTo>
                  <a:pt x="435014" y="77414"/>
                  <a:pt x="436860" y="76204"/>
                  <a:pt x="438289" y="75146"/>
                </a:cubicBezTo>
                <a:lnTo>
                  <a:pt x="441742" y="75146"/>
                </a:lnTo>
                <a:lnTo>
                  <a:pt x="441742" y="102088"/>
                </a:lnTo>
                <a:cubicBezTo>
                  <a:pt x="439070" y="103150"/>
                  <a:pt x="436629" y="104130"/>
                  <a:pt x="434423" y="105025"/>
                </a:cubicBezTo>
                <a:cubicBezTo>
                  <a:pt x="432216" y="105929"/>
                  <a:pt x="429184" y="106847"/>
                  <a:pt x="425332" y="107780"/>
                </a:cubicBezTo>
                <a:cubicBezTo>
                  <a:pt x="421791" y="108708"/>
                  <a:pt x="418137" y="109440"/>
                  <a:pt x="414379" y="109968"/>
                </a:cubicBezTo>
                <a:cubicBezTo>
                  <a:pt x="410619" y="110498"/>
                  <a:pt x="406037" y="110764"/>
                  <a:pt x="400626" y="110764"/>
                </a:cubicBezTo>
                <a:close/>
                <a:moveTo>
                  <a:pt x="411440" y="42141"/>
                </a:moveTo>
                <a:cubicBezTo>
                  <a:pt x="411257" y="35244"/>
                  <a:pt x="409654" y="29987"/>
                  <a:pt x="406642" y="26384"/>
                </a:cubicBezTo>
                <a:cubicBezTo>
                  <a:pt x="403624" y="22780"/>
                  <a:pt x="399009" y="20976"/>
                  <a:pt x="392792" y="20976"/>
                </a:cubicBezTo>
                <a:cubicBezTo>
                  <a:pt x="386456" y="20976"/>
                  <a:pt x="381499" y="22874"/>
                  <a:pt x="377924" y="26665"/>
                </a:cubicBezTo>
                <a:cubicBezTo>
                  <a:pt x="374349" y="30456"/>
                  <a:pt x="372377" y="35617"/>
                  <a:pt x="372002" y="42141"/>
                </a:cubicBezTo>
                <a:close/>
                <a:moveTo>
                  <a:pt x="511758" y="110764"/>
                </a:moveTo>
                <a:cubicBezTo>
                  <a:pt x="503118" y="110764"/>
                  <a:pt x="495213" y="109677"/>
                  <a:pt x="488033" y="107499"/>
                </a:cubicBezTo>
                <a:cubicBezTo>
                  <a:pt x="480851" y="105325"/>
                  <a:pt x="474620" y="101966"/>
                  <a:pt x="469335" y="97429"/>
                </a:cubicBezTo>
                <a:cubicBezTo>
                  <a:pt x="464115" y="92890"/>
                  <a:pt x="460044" y="87188"/>
                  <a:pt x="457128" y="80318"/>
                </a:cubicBezTo>
                <a:cubicBezTo>
                  <a:pt x="454204" y="73454"/>
                  <a:pt x="452743" y="65357"/>
                  <a:pt x="452743" y="56033"/>
                </a:cubicBezTo>
                <a:cubicBezTo>
                  <a:pt x="452743" y="46025"/>
                  <a:pt x="454327" y="37508"/>
                  <a:pt x="457499" y="30484"/>
                </a:cubicBezTo>
                <a:cubicBezTo>
                  <a:pt x="460667" y="23464"/>
                  <a:pt x="464954" y="17682"/>
                  <a:pt x="470361" y="13143"/>
                </a:cubicBezTo>
                <a:cubicBezTo>
                  <a:pt x="475585" y="8791"/>
                  <a:pt x="481723" y="5575"/>
                  <a:pt x="488775" y="3495"/>
                </a:cubicBezTo>
                <a:cubicBezTo>
                  <a:pt x="495831" y="1415"/>
                  <a:pt x="503183" y="373"/>
                  <a:pt x="510829" y="373"/>
                </a:cubicBezTo>
                <a:cubicBezTo>
                  <a:pt x="516607" y="373"/>
                  <a:pt x="522388" y="1040"/>
                  <a:pt x="528170" y="2379"/>
                </a:cubicBezTo>
                <a:cubicBezTo>
                  <a:pt x="533948" y="3715"/>
                  <a:pt x="539762" y="5842"/>
                  <a:pt x="545601" y="8765"/>
                </a:cubicBezTo>
                <a:lnTo>
                  <a:pt x="545601" y="36733"/>
                </a:lnTo>
                <a:lnTo>
                  <a:pt x="541407" y="36733"/>
                </a:lnTo>
                <a:cubicBezTo>
                  <a:pt x="540101" y="35487"/>
                  <a:pt x="538498" y="34120"/>
                  <a:pt x="536608" y="32630"/>
                </a:cubicBezTo>
                <a:cubicBezTo>
                  <a:pt x="534711" y="31135"/>
                  <a:pt x="532645" y="29771"/>
                  <a:pt x="530406" y="28529"/>
                </a:cubicBezTo>
                <a:cubicBezTo>
                  <a:pt x="528041" y="27222"/>
                  <a:pt x="525369" y="26121"/>
                  <a:pt x="522388" y="25217"/>
                </a:cubicBezTo>
                <a:cubicBezTo>
                  <a:pt x="519404" y="24320"/>
                  <a:pt x="516078" y="23871"/>
                  <a:pt x="512414" y="23871"/>
                </a:cubicBezTo>
                <a:cubicBezTo>
                  <a:pt x="504083" y="23871"/>
                  <a:pt x="497635" y="26777"/>
                  <a:pt x="493066" y="32587"/>
                </a:cubicBezTo>
                <a:cubicBezTo>
                  <a:pt x="488498" y="38397"/>
                  <a:pt x="486212" y="46213"/>
                  <a:pt x="486212" y="56033"/>
                </a:cubicBezTo>
                <a:cubicBezTo>
                  <a:pt x="486212" y="66538"/>
                  <a:pt x="488653" y="74369"/>
                  <a:pt x="493535" y="79527"/>
                </a:cubicBezTo>
                <a:cubicBezTo>
                  <a:pt x="498413" y="84690"/>
                  <a:pt x="504893" y="87267"/>
                  <a:pt x="512971" y="87267"/>
                </a:cubicBezTo>
                <a:cubicBezTo>
                  <a:pt x="517075" y="87267"/>
                  <a:pt x="520679" y="86799"/>
                  <a:pt x="523785" y="85866"/>
                </a:cubicBezTo>
                <a:cubicBezTo>
                  <a:pt x="526893" y="84934"/>
                  <a:pt x="529564" y="83815"/>
                  <a:pt x="531803" y="82514"/>
                </a:cubicBezTo>
                <a:cubicBezTo>
                  <a:pt x="533981" y="81207"/>
                  <a:pt x="535849" y="79855"/>
                  <a:pt x="537401" y="78454"/>
                </a:cubicBezTo>
                <a:cubicBezTo>
                  <a:pt x="538956" y="77053"/>
                  <a:pt x="540287" y="75797"/>
                  <a:pt x="541407" y="74681"/>
                </a:cubicBezTo>
                <a:lnTo>
                  <a:pt x="545601" y="74681"/>
                </a:lnTo>
                <a:lnTo>
                  <a:pt x="545601" y="102650"/>
                </a:lnTo>
                <a:cubicBezTo>
                  <a:pt x="543741" y="103459"/>
                  <a:pt x="541580" y="104393"/>
                  <a:pt x="539125" y="105447"/>
                </a:cubicBezTo>
                <a:cubicBezTo>
                  <a:pt x="536670" y="106502"/>
                  <a:pt x="534168" y="107376"/>
                  <a:pt x="531619" y="108056"/>
                </a:cubicBezTo>
                <a:cubicBezTo>
                  <a:pt x="528448" y="108928"/>
                  <a:pt x="525478" y="109597"/>
                  <a:pt x="522713" y="110066"/>
                </a:cubicBezTo>
                <a:cubicBezTo>
                  <a:pt x="519948" y="110533"/>
                  <a:pt x="516293" y="110764"/>
                  <a:pt x="511758" y="110764"/>
                </a:cubicBezTo>
                <a:close/>
                <a:moveTo>
                  <a:pt x="647039" y="26013"/>
                </a:moveTo>
                <a:lnTo>
                  <a:pt x="614595" y="26013"/>
                </a:lnTo>
                <a:lnTo>
                  <a:pt x="614595" y="107964"/>
                </a:lnTo>
                <a:lnTo>
                  <a:pt x="581962" y="107964"/>
                </a:lnTo>
                <a:lnTo>
                  <a:pt x="581962" y="26013"/>
                </a:lnTo>
                <a:lnTo>
                  <a:pt x="549518" y="26013"/>
                </a:lnTo>
                <a:lnTo>
                  <a:pt x="549518" y="3265"/>
                </a:lnTo>
                <a:lnTo>
                  <a:pt x="647039" y="3265"/>
                </a:lnTo>
                <a:close/>
                <a:moveTo>
                  <a:pt x="758924" y="76355"/>
                </a:moveTo>
                <a:cubicBezTo>
                  <a:pt x="758924" y="81392"/>
                  <a:pt x="757930" y="85866"/>
                  <a:pt x="755939" y="89784"/>
                </a:cubicBezTo>
                <a:cubicBezTo>
                  <a:pt x="753951" y="93700"/>
                  <a:pt x="751277" y="96962"/>
                  <a:pt x="747921" y="99572"/>
                </a:cubicBezTo>
                <a:cubicBezTo>
                  <a:pt x="743692" y="102870"/>
                  <a:pt x="739231" y="105087"/>
                  <a:pt x="734541" y="106239"/>
                </a:cubicBezTo>
                <a:cubicBezTo>
                  <a:pt x="729849" y="107391"/>
                  <a:pt x="724270" y="107964"/>
                  <a:pt x="717804" y="107964"/>
                </a:cubicBezTo>
                <a:lnTo>
                  <a:pt x="660467" y="107964"/>
                </a:lnTo>
                <a:lnTo>
                  <a:pt x="660467" y="3265"/>
                </a:lnTo>
                <a:lnTo>
                  <a:pt x="715105" y="3265"/>
                </a:lnTo>
                <a:cubicBezTo>
                  <a:pt x="722748" y="3265"/>
                  <a:pt x="728374" y="3509"/>
                  <a:pt x="731980" y="4009"/>
                </a:cubicBezTo>
                <a:cubicBezTo>
                  <a:pt x="735585" y="4506"/>
                  <a:pt x="739122" y="5720"/>
                  <a:pt x="742605" y="7641"/>
                </a:cubicBezTo>
                <a:cubicBezTo>
                  <a:pt x="746269" y="9633"/>
                  <a:pt x="749009" y="12272"/>
                  <a:pt x="750813" y="15569"/>
                </a:cubicBezTo>
                <a:cubicBezTo>
                  <a:pt x="752612" y="18867"/>
                  <a:pt x="753515" y="22780"/>
                  <a:pt x="753515" y="27316"/>
                </a:cubicBezTo>
                <a:cubicBezTo>
                  <a:pt x="753515" y="32540"/>
                  <a:pt x="752116" y="37076"/>
                  <a:pt x="749318" y="40928"/>
                </a:cubicBezTo>
                <a:cubicBezTo>
                  <a:pt x="746522" y="44783"/>
                  <a:pt x="743008" y="47735"/>
                  <a:pt x="738785" y="49788"/>
                </a:cubicBezTo>
                <a:lnTo>
                  <a:pt x="738785" y="50814"/>
                </a:lnTo>
                <a:cubicBezTo>
                  <a:pt x="744563" y="52243"/>
                  <a:pt x="749365" y="55115"/>
                  <a:pt x="753191" y="59436"/>
                </a:cubicBezTo>
                <a:cubicBezTo>
                  <a:pt x="757012" y="63759"/>
                  <a:pt x="758924" y="69396"/>
                  <a:pt x="758924" y="76355"/>
                </a:cubicBezTo>
                <a:close/>
                <a:moveTo>
                  <a:pt x="720979" y="34869"/>
                </a:moveTo>
                <a:cubicBezTo>
                  <a:pt x="720979" y="30829"/>
                  <a:pt x="719812" y="28029"/>
                  <a:pt x="717480" y="26477"/>
                </a:cubicBezTo>
                <a:cubicBezTo>
                  <a:pt x="715148" y="24922"/>
                  <a:pt x="711435" y="24148"/>
                  <a:pt x="706338" y="24148"/>
                </a:cubicBezTo>
                <a:lnTo>
                  <a:pt x="692820" y="24148"/>
                </a:lnTo>
                <a:lnTo>
                  <a:pt x="692820" y="45032"/>
                </a:lnTo>
                <a:lnTo>
                  <a:pt x="706900" y="45032"/>
                </a:lnTo>
                <a:cubicBezTo>
                  <a:pt x="711435" y="45032"/>
                  <a:pt x="714916" y="44128"/>
                  <a:pt x="717343" y="42328"/>
                </a:cubicBezTo>
                <a:cubicBezTo>
                  <a:pt x="719766" y="40528"/>
                  <a:pt x="720979" y="38040"/>
                  <a:pt x="720979" y="34869"/>
                </a:cubicBezTo>
                <a:close/>
                <a:moveTo>
                  <a:pt x="725638" y="75332"/>
                </a:moveTo>
                <a:cubicBezTo>
                  <a:pt x="725638" y="70793"/>
                  <a:pt x="724367" y="67611"/>
                  <a:pt x="721817" y="65774"/>
                </a:cubicBezTo>
                <a:cubicBezTo>
                  <a:pt x="719269" y="63942"/>
                  <a:pt x="715475" y="63025"/>
                  <a:pt x="710442" y="63025"/>
                </a:cubicBezTo>
                <a:lnTo>
                  <a:pt x="692820" y="63025"/>
                </a:lnTo>
                <a:lnTo>
                  <a:pt x="692820" y="86986"/>
                </a:lnTo>
                <a:lnTo>
                  <a:pt x="711000" y="86986"/>
                </a:lnTo>
                <a:cubicBezTo>
                  <a:pt x="715601" y="86986"/>
                  <a:pt x="719190" y="85946"/>
                  <a:pt x="721768" y="83862"/>
                </a:cubicBezTo>
                <a:cubicBezTo>
                  <a:pt x="724345" y="81780"/>
                  <a:pt x="725638" y="78937"/>
                  <a:pt x="725638" y="75332"/>
                </a:cubicBezTo>
                <a:close/>
                <a:moveTo>
                  <a:pt x="834257" y="80646"/>
                </a:moveTo>
                <a:lnTo>
                  <a:pt x="834257" y="58830"/>
                </a:lnTo>
                <a:cubicBezTo>
                  <a:pt x="828724" y="59391"/>
                  <a:pt x="824252" y="59868"/>
                  <a:pt x="820832" y="60274"/>
                </a:cubicBezTo>
                <a:cubicBezTo>
                  <a:pt x="817411" y="60677"/>
                  <a:pt x="814054" y="61473"/>
                  <a:pt x="810759" y="62650"/>
                </a:cubicBezTo>
                <a:cubicBezTo>
                  <a:pt x="807900" y="63647"/>
                  <a:pt x="805680" y="65152"/>
                  <a:pt x="804096" y="67175"/>
                </a:cubicBezTo>
                <a:cubicBezTo>
                  <a:pt x="802512" y="69195"/>
                  <a:pt x="801719" y="71881"/>
                  <a:pt x="801719" y="75240"/>
                </a:cubicBezTo>
                <a:cubicBezTo>
                  <a:pt x="801719" y="80150"/>
                  <a:pt x="803042" y="83523"/>
                  <a:pt x="805680" y="85355"/>
                </a:cubicBezTo>
                <a:cubicBezTo>
                  <a:pt x="808322" y="87188"/>
                  <a:pt x="812221" y="88106"/>
                  <a:pt x="817384" y="88106"/>
                </a:cubicBezTo>
                <a:cubicBezTo>
                  <a:pt x="820238" y="88106"/>
                  <a:pt x="823161" y="87455"/>
                  <a:pt x="826146" y="86148"/>
                </a:cubicBezTo>
                <a:cubicBezTo>
                  <a:pt x="829126" y="84841"/>
                  <a:pt x="831830" y="83012"/>
                  <a:pt x="834257" y="80646"/>
                </a:cubicBezTo>
                <a:close/>
                <a:moveTo>
                  <a:pt x="834257" y="96868"/>
                </a:moveTo>
                <a:cubicBezTo>
                  <a:pt x="832014" y="98736"/>
                  <a:pt x="830013" y="100414"/>
                  <a:pt x="828241" y="101905"/>
                </a:cubicBezTo>
                <a:cubicBezTo>
                  <a:pt x="826473" y="103394"/>
                  <a:pt x="824095" y="104889"/>
                  <a:pt x="821110" y="106379"/>
                </a:cubicBezTo>
                <a:cubicBezTo>
                  <a:pt x="818187" y="107811"/>
                  <a:pt x="815343" y="108900"/>
                  <a:pt x="812578" y="109644"/>
                </a:cubicBezTo>
                <a:cubicBezTo>
                  <a:pt x="809814" y="110389"/>
                  <a:pt x="805942" y="110764"/>
                  <a:pt x="800971" y="110764"/>
                </a:cubicBezTo>
                <a:cubicBezTo>
                  <a:pt x="791712" y="110764"/>
                  <a:pt x="784018" y="107658"/>
                  <a:pt x="777898" y="101436"/>
                </a:cubicBezTo>
                <a:cubicBezTo>
                  <a:pt x="771772" y="95223"/>
                  <a:pt x="768711" y="87392"/>
                  <a:pt x="768711" y="77946"/>
                </a:cubicBezTo>
                <a:cubicBezTo>
                  <a:pt x="768711" y="70174"/>
                  <a:pt x="770263" y="63892"/>
                  <a:pt x="773377" y="59108"/>
                </a:cubicBezTo>
                <a:cubicBezTo>
                  <a:pt x="776484" y="54323"/>
                  <a:pt x="780959" y="50532"/>
                  <a:pt x="786799" y="47735"/>
                </a:cubicBezTo>
                <a:cubicBezTo>
                  <a:pt x="792705" y="44877"/>
                  <a:pt x="799761" y="42886"/>
                  <a:pt x="807963" y="41770"/>
                </a:cubicBezTo>
                <a:cubicBezTo>
                  <a:pt x="816167" y="40650"/>
                  <a:pt x="824990" y="39779"/>
                  <a:pt x="834440" y="39160"/>
                </a:cubicBezTo>
                <a:lnTo>
                  <a:pt x="834440" y="38599"/>
                </a:lnTo>
                <a:cubicBezTo>
                  <a:pt x="834440" y="32820"/>
                  <a:pt x="832313" y="28828"/>
                  <a:pt x="828058" y="26618"/>
                </a:cubicBezTo>
                <a:cubicBezTo>
                  <a:pt x="823795" y="24411"/>
                  <a:pt x="817411" y="23306"/>
                  <a:pt x="808899" y="23306"/>
                </a:cubicBezTo>
                <a:cubicBezTo>
                  <a:pt x="805043" y="23306"/>
                  <a:pt x="800536" y="24004"/>
                  <a:pt x="795377" y="25405"/>
                </a:cubicBezTo>
                <a:cubicBezTo>
                  <a:pt x="790219" y="26804"/>
                  <a:pt x="785186" y="28590"/>
                  <a:pt x="780270" y="30764"/>
                </a:cubicBezTo>
                <a:lnTo>
                  <a:pt x="777478" y="30764"/>
                </a:lnTo>
                <a:lnTo>
                  <a:pt x="777478" y="5500"/>
                </a:lnTo>
                <a:cubicBezTo>
                  <a:pt x="780706" y="4568"/>
                  <a:pt x="785927" y="3466"/>
                  <a:pt x="793141" y="2188"/>
                </a:cubicBezTo>
                <a:cubicBezTo>
                  <a:pt x="800348" y="917"/>
                  <a:pt x="807620" y="280"/>
                  <a:pt x="814957" y="280"/>
                </a:cubicBezTo>
                <a:cubicBezTo>
                  <a:pt x="832978" y="280"/>
                  <a:pt x="846111" y="3279"/>
                  <a:pt x="854349" y="9273"/>
                </a:cubicBezTo>
                <a:cubicBezTo>
                  <a:pt x="862582" y="15274"/>
                  <a:pt x="866701" y="24426"/>
                  <a:pt x="866701" y="36733"/>
                </a:cubicBezTo>
                <a:lnTo>
                  <a:pt x="866701" y="107964"/>
                </a:lnTo>
                <a:lnTo>
                  <a:pt x="834257" y="1079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458860" y="6448563"/>
            <a:ext cx="33008" cy="36641"/>
          </a:xfrm>
          <a:custGeom>
            <a:avLst/>
            <a:gdLst/>
            <a:ahLst/>
            <a:cxnLst/>
            <a:rect l="l" t="t" r="r" b="b"/>
            <a:pathLst>
              <a:path w="33008" h="36641">
                <a:moveTo>
                  <a:pt x="33008" y="36641"/>
                </a:moveTo>
                <a:lnTo>
                  <a:pt x="0" y="36641"/>
                </a:lnTo>
                <a:lnTo>
                  <a:pt x="0" y="0"/>
                </a:lnTo>
                <a:lnTo>
                  <a:pt x="3300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8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240" name="object 1240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9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object 1243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246" name="object 1246"/>
          <p:cNvSpPr/>
          <p:nvPr/>
        </p:nvSpPr>
        <p:spPr>
          <a:xfrm>
            <a:off x="786254" y="191236"/>
            <a:ext cx="6670905" cy="296760"/>
          </a:xfrm>
          <a:custGeom>
            <a:avLst/>
            <a:gdLst/>
            <a:ahLst/>
            <a:cxnLst/>
            <a:rect l="l" t="t" r="r" b="b"/>
            <a:pathLst>
              <a:path w="6670905" h="296760">
                <a:moveTo>
                  <a:pt x="200329" y="242251"/>
                </a:moveTo>
                <a:lnTo>
                  <a:pt x="140727" y="242251"/>
                </a:lnTo>
                <a:lnTo>
                  <a:pt x="140727" y="50206"/>
                </a:lnTo>
                <a:lnTo>
                  <a:pt x="59605" y="50206"/>
                </a:lnTo>
                <a:lnTo>
                  <a:pt x="59605" y="242251"/>
                </a:lnTo>
                <a:lnTo>
                  <a:pt x="0" y="242251"/>
                </a:lnTo>
                <a:lnTo>
                  <a:pt x="0" y="4943"/>
                </a:lnTo>
                <a:lnTo>
                  <a:pt x="200329" y="4943"/>
                </a:lnTo>
                <a:close/>
                <a:moveTo>
                  <a:pt x="424227" y="79849"/>
                </a:moveTo>
                <a:cubicBezTo>
                  <a:pt x="424227" y="90901"/>
                  <a:pt x="422474" y="101416"/>
                  <a:pt x="418968" y="111406"/>
                </a:cubicBezTo>
                <a:cubicBezTo>
                  <a:pt x="415465" y="121393"/>
                  <a:pt x="410418" y="129731"/>
                  <a:pt x="403830" y="136423"/>
                </a:cubicBezTo>
                <a:cubicBezTo>
                  <a:pt x="399795" y="140570"/>
                  <a:pt x="395356" y="144397"/>
                  <a:pt x="390521" y="147899"/>
                </a:cubicBezTo>
                <a:cubicBezTo>
                  <a:pt x="385686" y="151405"/>
                  <a:pt x="380347" y="154383"/>
                  <a:pt x="374504" y="156824"/>
                </a:cubicBezTo>
                <a:cubicBezTo>
                  <a:pt x="368658" y="159268"/>
                  <a:pt x="362311" y="161183"/>
                  <a:pt x="355460" y="162563"/>
                </a:cubicBezTo>
                <a:cubicBezTo>
                  <a:pt x="348606" y="163944"/>
                  <a:pt x="340930" y="164636"/>
                  <a:pt x="332431" y="164636"/>
                </a:cubicBezTo>
                <a:lnTo>
                  <a:pt x="301191" y="164636"/>
                </a:lnTo>
                <a:lnTo>
                  <a:pt x="301191" y="242251"/>
                </a:lnTo>
                <a:lnTo>
                  <a:pt x="241588" y="242251"/>
                </a:lnTo>
                <a:lnTo>
                  <a:pt x="241588" y="4943"/>
                </a:lnTo>
                <a:lnTo>
                  <a:pt x="333705" y="4943"/>
                </a:lnTo>
                <a:cubicBezTo>
                  <a:pt x="347411" y="4943"/>
                  <a:pt x="359233" y="6193"/>
                  <a:pt x="369169" y="8687"/>
                </a:cubicBezTo>
                <a:cubicBezTo>
                  <a:pt x="379101" y="11182"/>
                  <a:pt x="388106" y="15142"/>
                  <a:pt x="396176" y="20560"/>
                </a:cubicBezTo>
                <a:cubicBezTo>
                  <a:pt x="405101" y="26511"/>
                  <a:pt x="412010" y="34453"/>
                  <a:pt x="416898" y="44389"/>
                </a:cubicBezTo>
                <a:cubicBezTo>
                  <a:pt x="421784" y="54321"/>
                  <a:pt x="424227" y="66143"/>
                  <a:pt x="424227" y="79849"/>
                </a:cubicBezTo>
                <a:close/>
                <a:moveTo>
                  <a:pt x="363027" y="81282"/>
                </a:moveTo>
                <a:cubicBezTo>
                  <a:pt x="363027" y="74588"/>
                  <a:pt x="361437" y="68825"/>
                  <a:pt x="358247" y="63991"/>
                </a:cubicBezTo>
                <a:cubicBezTo>
                  <a:pt x="355058" y="59155"/>
                  <a:pt x="351234" y="55837"/>
                  <a:pt x="346773" y="54030"/>
                </a:cubicBezTo>
                <a:cubicBezTo>
                  <a:pt x="341144" y="51585"/>
                  <a:pt x="335754" y="50177"/>
                  <a:pt x="330599" y="49803"/>
                </a:cubicBezTo>
                <a:cubicBezTo>
                  <a:pt x="325444" y="49436"/>
                  <a:pt x="318460" y="49248"/>
                  <a:pt x="309640" y="49248"/>
                </a:cubicBezTo>
                <a:lnTo>
                  <a:pt x="301191" y="49248"/>
                </a:lnTo>
                <a:lnTo>
                  <a:pt x="301191" y="120331"/>
                </a:lnTo>
                <a:lnTo>
                  <a:pt x="305337" y="120331"/>
                </a:lnTo>
                <a:cubicBezTo>
                  <a:pt x="310968" y="120331"/>
                  <a:pt x="316282" y="120277"/>
                  <a:pt x="321271" y="120169"/>
                </a:cubicBezTo>
                <a:cubicBezTo>
                  <a:pt x="326264" y="120065"/>
                  <a:pt x="330620" y="119690"/>
                  <a:pt x="334343" y="119052"/>
                </a:cubicBezTo>
                <a:cubicBezTo>
                  <a:pt x="337529" y="118524"/>
                  <a:pt x="340902" y="117487"/>
                  <a:pt x="344462" y="115946"/>
                </a:cubicBezTo>
                <a:cubicBezTo>
                  <a:pt x="348019" y="114409"/>
                  <a:pt x="350755" y="112681"/>
                  <a:pt x="352670" y="110770"/>
                </a:cubicBezTo>
                <a:cubicBezTo>
                  <a:pt x="356706" y="106838"/>
                  <a:pt x="359442" y="102744"/>
                  <a:pt x="360874" y="98494"/>
                </a:cubicBezTo>
                <a:cubicBezTo>
                  <a:pt x="362311" y="94245"/>
                  <a:pt x="363027" y="88510"/>
                  <a:pt x="363027" y="81282"/>
                </a:cubicBezTo>
                <a:close/>
                <a:moveTo>
                  <a:pt x="447293" y="242251"/>
                </a:moveTo>
                <a:lnTo>
                  <a:pt x="447293" y="4943"/>
                </a:lnTo>
                <a:lnTo>
                  <a:pt x="607781" y="4943"/>
                </a:lnTo>
                <a:lnTo>
                  <a:pt x="607781" y="50206"/>
                </a:lnTo>
                <a:lnTo>
                  <a:pt x="506578" y="50206"/>
                </a:lnTo>
                <a:lnTo>
                  <a:pt x="506578" y="91801"/>
                </a:lnTo>
                <a:lnTo>
                  <a:pt x="599811" y="91801"/>
                </a:lnTo>
                <a:lnTo>
                  <a:pt x="599811" y="137064"/>
                </a:lnTo>
                <a:lnTo>
                  <a:pt x="506578" y="137064"/>
                </a:lnTo>
                <a:lnTo>
                  <a:pt x="506578" y="196989"/>
                </a:lnTo>
                <a:lnTo>
                  <a:pt x="607781" y="196989"/>
                </a:lnTo>
                <a:lnTo>
                  <a:pt x="607781" y="242251"/>
                </a:lnTo>
                <a:close/>
                <a:moveTo>
                  <a:pt x="844894" y="242251"/>
                </a:moveTo>
                <a:lnTo>
                  <a:pt x="786247" y="242251"/>
                </a:lnTo>
                <a:lnTo>
                  <a:pt x="786247" y="85904"/>
                </a:lnTo>
                <a:lnTo>
                  <a:pt x="695085" y="242251"/>
                </a:lnTo>
                <a:lnTo>
                  <a:pt x="639943" y="242251"/>
                </a:lnTo>
                <a:lnTo>
                  <a:pt x="639943" y="4943"/>
                </a:lnTo>
                <a:lnTo>
                  <a:pt x="698590" y="4943"/>
                </a:lnTo>
                <a:lnTo>
                  <a:pt x="698590" y="146308"/>
                </a:lnTo>
                <a:lnTo>
                  <a:pt x="782903" y="4943"/>
                </a:lnTo>
                <a:lnTo>
                  <a:pt x="844894" y="4943"/>
                </a:lnTo>
                <a:close/>
                <a:moveTo>
                  <a:pt x="1127271" y="242251"/>
                </a:moveTo>
                <a:lnTo>
                  <a:pt x="1067990" y="242251"/>
                </a:lnTo>
                <a:lnTo>
                  <a:pt x="1067990" y="84947"/>
                </a:lnTo>
                <a:lnTo>
                  <a:pt x="1024797" y="186471"/>
                </a:lnTo>
                <a:lnTo>
                  <a:pt x="984157" y="186471"/>
                </a:lnTo>
                <a:lnTo>
                  <a:pt x="940968" y="84947"/>
                </a:lnTo>
                <a:lnTo>
                  <a:pt x="940968" y="242251"/>
                </a:lnTo>
                <a:lnTo>
                  <a:pt x="884869" y="242251"/>
                </a:lnTo>
                <a:lnTo>
                  <a:pt x="884869" y="4943"/>
                </a:lnTo>
                <a:lnTo>
                  <a:pt x="953557" y="4943"/>
                </a:lnTo>
                <a:lnTo>
                  <a:pt x="1006150" y="122084"/>
                </a:lnTo>
                <a:lnTo>
                  <a:pt x="1058583" y="4943"/>
                </a:lnTo>
                <a:lnTo>
                  <a:pt x="1127271" y="4943"/>
                </a:lnTo>
                <a:close/>
                <a:moveTo>
                  <a:pt x="1365209" y="4943"/>
                </a:moveTo>
                <a:lnTo>
                  <a:pt x="1286003" y="194757"/>
                </a:lnTo>
                <a:cubicBezTo>
                  <a:pt x="1281326" y="205809"/>
                  <a:pt x="1276096" y="214521"/>
                  <a:pt x="1270307" y="220893"/>
                </a:cubicBezTo>
                <a:cubicBezTo>
                  <a:pt x="1264511" y="227269"/>
                  <a:pt x="1258427" y="232104"/>
                  <a:pt x="1252055" y="235397"/>
                </a:cubicBezTo>
                <a:cubicBezTo>
                  <a:pt x="1245679" y="238692"/>
                  <a:pt x="1239304" y="240899"/>
                  <a:pt x="1232931" y="242012"/>
                </a:cubicBezTo>
                <a:cubicBezTo>
                  <a:pt x="1226556" y="243126"/>
                  <a:pt x="1219861" y="243685"/>
                  <a:pt x="1212848" y="243685"/>
                </a:cubicBezTo>
                <a:cubicBezTo>
                  <a:pt x="1205517" y="243685"/>
                  <a:pt x="1196989" y="243526"/>
                  <a:pt x="1187270" y="243207"/>
                </a:cubicBezTo>
                <a:cubicBezTo>
                  <a:pt x="1177549" y="242885"/>
                  <a:pt x="1171040" y="242573"/>
                  <a:pt x="1167742" y="242251"/>
                </a:cubicBezTo>
                <a:lnTo>
                  <a:pt x="1167742" y="191888"/>
                </a:lnTo>
                <a:lnTo>
                  <a:pt x="1171411" y="191888"/>
                </a:lnTo>
                <a:cubicBezTo>
                  <a:pt x="1172365" y="192101"/>
                  <a:pt x="1173856" y="192367"/>
                  <a:pt x="1175875" y="192687"/>
                </a:cubicBezTo>
                <a:cubicBezTo>
                  <a:pt x="1177891" y="193004"/>
                  <a:pt x="1180443" y="193321"/>
                  <a:pt x="1183522" y="193641"/>
                </a:cubicBezTo>
                <a:cubicBezTo>
                  <a:pt x="1186071" y="193853"/>
                  <a:pt x="1188836" y="194066"/>
                  <a:pt x="1191812" y="194279"/>
                </a:cubicBezTo>
                <a:cubicBezTo>
                  <a:pt x="1194785" y="194490"/>
                  <a:pt x="1197497" y="194598"/>
                  <a:pt x="1199938" y="194598"/>
                </a:cubicBezTo>
                <a:cubicBezTo>
                  <a:pt x="1207059" y="194598"/>
                  <a:pt x="1213776" y="193724"/>
                  <a:pt x="1220102" y="191967"/>
                </a:cubicBezTo>
                <a:cubicBezTo>
                  <a:pt x="1226423" y="190215"/>
                  <a:pt x="1230649" y="187215"/>
                  <a:pt x="1232774" y="182964"/>
                </a:cubicBezTo>
                <a:lnTo>
                  <a:pt x="1144958" y="4943"/>
                </a:lnTo>
                <a:lnTo>
                  <a:pt x="1209345" y="4943"/>
                </a:lnTo>
                <a:lnTo>
                  <a:pt x="1260180" y="116184"/>
                </a:lnTo>
                <a:lnTo>
                  <a:pt x="1303210" y="4943"/>
                </a:lnTo>
                <a:close/>
                <a:moveTo>
                  <a:pt x="1708635" y="296760"/>
                </a:moveTo>
                <a:lnTo>
                  <a:pt x="1653973" y="296760"/>
                </a:lnTo>
                <a:lnTo>
                  <a:pt x="1653973" y="242251"/>
                </a:lnTo>
                <a:lnTo>
                  <a:pt x="1379689" y="242251"/>
                </a:lnTo>
                <a:lnTo>
                  <a:pt x="1379689" y="4943"/>
                </a:lnTo>
                <a:lnTo>
                  <a:pt x="1439136" y="4943"/>
                </a:lnTo>
                <a:lnTo>
                  <a:pt x="1439136" y="197465"/>
                </a:lnTo>
                <a:lnTo>
                  <a:pt x="1503201" y="197465"/>
                </a:lnTo>
                <a:lnTo>
                  <a:pt x="1503201" y="4943"/>
                </a:lnTo>
                <a:lnTo>
                  <a:pt x="1562649" y="4943"/>
                </a:lnTo>
                <a:lnTo>
                  <a:pt x="1562649" y="197465"/>
                </a:lnTo>
                <a:lnTo>
                  <a:pt x="1626718" y="197465"/>
                </a:lnTo>
                <a:lnTo>
                  <a:pt x="1626718" y="4943"/>
                </a:lnTo>
                <a:lnTo>
                  <a:pt x="1686164" y="4943"/>
                </a:lnTo>
                <a:lnTo>
                  <a:pt x="1686164" y="197465"/>
                </a:lnTo>
                <a:lnTo>
                  <a:pt x="1708635" y="197465"/>
                </a:lnTo>
                <a:close/>
                <a:moveTo>
                  <a:pt x="1732537" y="242251"/>
                </a:moveTo>
                <a:lnTo>
                  <a:pt x="1732537" y="4943"/>
                </a:lnTo>
                <a:lnTo>
                  <a:pt x="1893024" y="4943"/>
                </a:lnTo>
                <a:lnTo>
                  <a:pt x="1893024" y="50206"/>
                </a:lnTo>
                <a:lnTo>
                  <a:pt x="1791818" y="50206"/>
                </a:lnTo>
                <a:lnTo>
                  <a:pt x="1791818" y="91801"/>
                </a:lnTo>
                <a:lnTo>
                  <a:pt x="1885054" y="91801"/>
                </a:lnTo>
                <a:lnTo>
                  <a:pt x="1885054" y="137064"/>
                </a:lnTo>
                <a:lnTo>
                  <a:pt x="1791818" y="137064"/>
                </a:lnTo>
                <a:lnTo>
                  <a:pt x="1791818" y="196989"/>
                </a:lnTo>
                <a:lnTo>
                  <a:pt x="1893024" y="196989"/>
                </a:lnTo>
                <a:lnTo>
                  <a:pt x="1893024" y="242251"/>
                </a:lnTo>
                <a:close/>
                <a:moveTo>
                  <a:pt x="2027502" y="246874"/>
                </a:moveTo>
                <a:cubicBezTo>
                  <a:pt x="1991909" y="246874"/>
                  <a:pt x="1963645" y="236113"/>
                  <a:pt x="1942715" y="214597"/>
                </a:cubicBezTo>
                <a:cubicBezTo>
                  <a:pt x="1921784" y="193083"/>
                  <a:pt x="1911320" y="162832"/>
                  <a:pt x="1911320" y="123837"/>
                </a:cubicBezTo>
                <a:cubicBezTo>
                  <a:pt x="1911320" y="86224"/>
                  <a:pt x="1921814" y="56236"/>
                  <a:pt x="1942794" y="33866"/>
                </a:cubicBezTo>
                <a:cubicBezTo>
                  <a:pt x="1963778" y="11502"/>
                  <a:pt x="1992068" y="322"/>
                  <a:pt x="2027660" y="322"/>
                </a:cubicBezTo>
                <a:cubicBezTo>
                  <a:pt x="2037118" y="322"/>
                  <a:pt x="2045617" y="853"/>
                  <a:pt x="2053163" y="1913"/>
                </a:cubicBezTo>
                <a:cubicBezTo>
                  <a:pt x="2060708" y="2978"/>
                  <a:pt x="2067933" y="4464"/>
                  <a:pt x="2074838" y="6377"/>
                </a:cubicBezTo>
                <a:cubicBezTo>
                  <a:pt x="2080252" y="7968"/>
                  <a:pt x="2086149" y="10146"/>
                  <a:pt x="2092528" y="12911"/>
                </a:cubicBezTo>
                <a:cubicBezTo>
                  <a:pt x="2098901" y="15676"/>
                  <a:pt x="2104056" y="18066"/>
                  <a:pt x="2107987" y="20082"/>
                </a:cubicBezTo>
                <a:lnTo>
                  <a:pt x="2107987" y="76663"/>
                </a:lnTo>
                <a:lnTo>
                  <a:pt x="2101933" y="76663"/>
                </a:lnTo>
                <a:cubicBezTo>
                  <a:pt x="2099063" y="74109"/>
                  <a:pt x="2095448" y="71054"/>
                  <a:pt x="2091092" y="67493"/>
                </a:cubicBezTo>
                <a:cubicBezTo>
                  <a:pt x="2086736" y="63937"/>
                  <a:pt x="2081794" y="60460"/>
                  <a:pt x="2076271" y="57062"/>
                </a:cubicBezTo>
                <a:cubicBezTo>
                  <a:pt x="2070745" y="53659"/>
                  <a:pt x="2064664" y="50764"/>
                  <a:pt x="2058022" y="48371"/>
                </a:cubicBezTo>
                <a:cubicBezTo>
                  <a:pt x="2051380" y="45981"/>
                  <a:pt x="2044451" y="44784"/>
                  <a:pt x="2037222" y="44784"/>
                </a:cubicBezTo>
                <a:cubicBezTo>
                  <a:pt x="2028618" y="44784"/>
                  <a:pt x="2020730" y="46138"/>
                  <a:pt x="2013560" y="48850"/>
                </a:cubicBezTo>
                <a:cubicBezTo>
                  <a:pt x="2006384" y="51560"/>
                  <a:pt x="1999559" y="56261"/>
                  <a:pt x="1993078" y="62954"/>
                </a:cubicBezTo>
                <a:cubicBezTo>
                  <a:pt x="1987128" y="69010"/>
                  <a:pt x="1982268" y="77196"/>
                  <a:pt x="1978499" y="87499"/>
                </a:cubicBezTo>
                <a:cubicBezTo>
                  <a:pt x="1974722" y="97806"/>
                  <a:pt x="1972840" y="109969"/>
                  <a:pt x="1972840" y="123995"/>
                </a:cubicBezTo>
                <a:cubicBezTo>
                  <a:pt x="1972840" y="138763"/>
                  <a:pt x="1974806" y="151164"/>
                  <a:pt x="1978736" y="161209"/>
                </a:cubicBezTo>
                <a:cubicBezTo>
                  <a:pt x="1982664" y="171253"/>
                  <a:pt x="1987819" y="179349"/>
                  <a:pt x="1994191" y="185516"/>
                </a:cubicBezTo>
                <a:cubicBezTo>
                  <a:pt x="2000354" y="191463"/>
                  <a:pt x="2007234" y="195765"/>
                  <a:pt x="2014834" y="198423"/>
                </a:cubicBezTo>
                <a:cubicBezTo>
                  <a:pt x="2022429" y="201079"/>
                  <a:pt x="2029997" y="202408"/>
                  <a:pt x="2037542" y="202408"/>
                </a:cubicBezTo>
                <a:cubicBezTo>
                  <a:pt x="2045401" y="202408"/>
                  <a:pt x="2052893" y="201103"/>
                  <a:pt x="2060014" y="198505"/>
                </a:cubicBezTo>
                <a:cubicBezTo>
                  <a:pt x="2067135" y="195901"/>
                  <a:pt x="2073135" y="193004"/>
                  <a:pt x="2078025" y="189818"/>
                </a:cubicBezTo>
                <a:cubicBezTo>
                  <a:pt x="2083338" y="186520"/>
                  <a:pt x="2088015" y="183176"/>
                  <a:pt x="2092050" y="179773"/>
                </a:cubicBezTo>
                <a:cubicBezTo>
                  <a:pt x="2096086" y="176375"/>
                  <a:pt x="2099596" y="173347"/>
                  <a:pt x="2102565" y="170691"/>
                </a:cubicBezTo>
                <a:lnTo>
                  <a:pt x="2107987" y="170691"/>
                </a:lnTo>
                <a:lnTo>
                  <a:pt x="2107987" y="226473"/>
                </a:lnTo>
                <a:cubicBezTo>
                  <a:pt x="2103631" y="228492"/>
                  <a:pt x="2098584" y="230800"/>
                  <a:pt x="2092850" y="233404"/>
                </a:cubicBezTo>
                <a:cubicBezTo>
                  <a:pt x="2087107" y="236006"/>
                  <a:pt x="2081214" y="238209"/>
                  <a:pt x="2075155" y="240020"/>
                </a:cubicBezTo>
                <a:cubicBezTo>
                  <a:pt x="2067721" y="242251"/>
                  <a:pt x="2060759" y="243951"/>
                  <a:pt x="2054278" y="245118"/>
                </a:cubicBezTo>
                <a:cubicBezTo>
                  <a:pt x="2047795" y="246287"/>
                  <a:pt x="2038871" y="246874"/>
                  <a:pt x="2027502" y="246874"/>
                </a:cubicBezTo>
                <a:close/>
                <a:moveTo>
                  <a:pt x="2179814" y="242251"/>
                </a:moveTo>
                <a:lnTo>
                  <a:pt x="2179814" y="50206"/>
                </a:lnTo>
                <a:lnTo>
                  <a:pt x="2109690" y="50206"/>
                </a:lnTo>
                <a:lnTo>
                  <a:pt x="2109690" y="4943"/>
                </a:lnTo>
                <a:lnTo>
                  <a:pt x="2309547" y="4943"/>
                </a:lnTo>
                <a:lnTo>
                  <a:pt x="2309547" y="50206"/>
                </a:lnTo>
                <a:lnTo>
                  <a:pt x="2239423" y="50206"/>
                </a:lnTo>
                <a:lnTo>
                  <a:pt x="2239423" y="242251"/>
                </a:lnTo>
                <a:close/>
                <a:moveTo>
                  <a:pt x="2515093" y="169576"/>
                </a:moveTo>
                <a:cubicBezTo>
                  <a:pt x="2515093" y="181369"/>
                  <a:pt x="2512861" y="191729"/>
                  <a:pt x="2508401" y="200654"/>
                </a:cubicBezTo>
                <a:cubicBezTo>
                  <a:pt x="2503937" y="209578"/>
                  <a:pt x="2497933" y="216966"/>
                  <a:pt x="2490390" y="222805"/>
                </a:cubicBezTo>
                <a:cubicBezTo>
                  <a:pt x="2481466" y="229818"/>
                  <a:pt x="2471659" y="234814"/>
                  <a:pt x="2460986" y="237787"/>
                </a:cubicBezTo>
                <a:cubicBezTo>
                  <a:pt x="2450308" y="240762"/>
                  <a:pt x="2436733" y="242251"/>
                  <a:pt x="2420266" y="242251"/>
                </a:cubicBezTo>
                <a:lnTo>
                  <a:pt x="2325280" y="242251"/>
                </a:lnTo>
                <a:lnTo>
                  <a:pt x="2325280" y="4943"/>
                </a:lnTo>
                <a:lnTo>
                  <a:pt x="2409109" y="4943"/>
                </a:lnTo>
                <a:cubicBezTo>
                  <a:pt x="2426533" y="4943"/>
                  <a:pt x="2439737" y="5606"/>
                  <a:pt x="2448716" y="6934"/>
                </a:cubicBezTo>
                <a:cubicBezTo>
                  <a:pt x="2457695" y="8267"/>
                  <a:pt x="2466115" y="11053"/>
                  <a:pt x="2473974" y="15301"/>
                </a:cubicBezTo>
                <a:cubicBezTo>
                  <a:pt x="2482474" y="19869"/>
                  <a:pt x="2488821" y="25978"/>
                  <a:pt x="2493018" y="33628"/>
                </a:cubicBezTo>
                <a:cubicBezTo>
                  <a:pt x="2497215" y="41281"/>
                  <a:pt x="2499314" y="50098"/>
                  <a:pt x="2499314" y="60085"/>
                </a:cubicBezTo>
                <a:cubicBezTo>
                  <a:pt x="2499314" y="71666"/>
                  <a:pt x="2496420" y="81972"/>
                  <a:pt x="2490627" y="91004"/>
                </a:cubicBezTo>
                <a:cubicBezTo>
                  <a:pt x="2484839" y="100038"/>
                  <a:pt x="2476843" y="106676"/>
                  <a:pt x="2466641" y="110927"/>
                </a:cubicBezTo>
                <a:lnTo>
                  <a:pt x="2466641" y="112202"/>
                </a:lnTo>
                <a:cubicBezTo>
                  <a:pt x="2481303" y="115283"/>
                  <a:pt x="2493047" y="121580"/>
                  <a:pt x="2501867" y="131087"/>
                </a:cubicBezTo>
                <a:cubicBezTo>
                  <a:pt x="2510684" y="140599"/>
                  <a:pt x="2515093" y="153425"/>
                  <a:pt x="2515093" y="169576"/>
                </a:cubicBezTo>
                <a:close/>
                <a:moveTo>
                  <a:pt x="2438752" y="72041"/>
                </a:moveTo>
                <a:cubicBezTo>
                  <a:pt x="2438752" y="68213"/>
                  <a:pt x="2437765" y="64279"/>
                  <a:pt x="2435803" y="60243"/>
                </a:cubicBezTo>
                <a:cubicBezTo>
                  <a:pt x="2433838" y="56208"/>
                  <a:pt x="2430785" y="53284"/>
                  <a:pt x="2426641" y="51481"/>
                </a:cubicBezTo>
                <a:cubicBezTo>
                  <a:pt x="2422710" y="49781"/>
                  <a:pt x="2418059" y="48850"/>
                  <a:pt x="2412695" y="48691"/>
                </a:cubicBezTo>
                <a:cubicBezTo>
                  <a:pt x="2407327" y="48532"/>
                  <a:pt x="2399331" y="48450"/>
                  <a:pt x="2388707" y="48450"/>
                </a:cubicBezTo>
                <a:lnTo>
                  <a:pt x="2384565" y="48450"/>
                </a:lnTo>
                <a:lnTo>
                  <a:pt x="2384565" y="98655"/>
                </a:lnTo>
                <a:lnTo>
                  <a:pt x="2392053" y="98655"/>
                </a:lnTo>
                <a:cubicBezTo>
                  <a:pt x="2402255" y="98655"/>
                  <a:pt x="2409401" y="98547"/>
                  <a:pt x="2413490" y="98335"/>
                </a:cubicBezTo>
                <a:cubicBezTo>
                  <a:pt x="2417580" y="98123"/>
                  <a:pt x="2421803" y="97006"/>
                  <a:pt x="2426159" y="94989"/>
                </a:cubicBezTo>
                <a:cubicBezTo>
                  <a:pt x="2430943" y="92759"/>
                  <a:pt x="2434237" y="89676"/>
                  <a:pt x="2436044" y="85746"/>
                </a:cubicBezTo>
                <a:cubicBezTo>
                  <a:pt x="2437848" y="81815"/>
                  <a:pt x="2438752" y="77246"/>
                  <a:pt x="2438752" y="72041"/>
                </a:cubicBezTo>
                <a:close/>
                <a:moveTo>
                  <a:pt x="2453735" y="168459"/>
                </a:moveTo>
                <a:cubicBezTo>
                  <a:pt x="2453735" y="161133"/>
                  <a:pt x="2452248" y="155391"/>
                  <a:pt x="2449271" y="151247"/>
                </a:cubicBezTo>
                <a:cubicBezTo>
                  <a:pt x="2446293" y="147104"/>
                  <a:pt x="2441829" y="143969"/>
                  <a:pt x="2435883" y="141844"/>
                </a:cubicBezTo>
                <a:cubicBezTo>
                  <a:pt x="2432269" y="140466"/>
                  <a:pt x="2427304" y="139695"/>
                  <a:pt x="2420982" y="139536"/>
                </a:cubicBezTo>
                <a:cubicBezTo>
                  <a:pt x="2414660" y="139379"/>
                  <a:pt x="2406187" y="139295"/>
                  <a:pt x="2395563" y="139295"/>
                </a:cubicBezTo>
                <a:lnTo>
                  <a:pt x="2384565" y="139295"/>
                </a:lnTo>
                <a:lnTo>
                  <a:pt x="2384565" y="198743"/>
                </a:lnTo>
                <a:lnTo>
                  <a:pt x="2387750" y="198743"/>
                </a:lnTo>
                <a:cubicBezTo>
                  <a:pt x="2403263" y="198743"/>
                  <a:pt x="2413998" y="198634"/>
                  <a:pt x="2419946" y="198423"/>
                </a:cubicBezTo>
                <a:cubicBezTo>
                  <a:pt x="2425892" y="198209"/>
                  <a:pt x="2431951" y="196776"/>
                  <a:pt x="2438114" y="194120"/>
                </a:cubicBezTo>
                <a:cubicBezTo>
                  <a:pt x="2443528" y="191780"/>
                  <a:pt x="2447488" y="188353"/>
                  <a:pt x="2449988" y="183838"/>
                </a:cubicBezTo>
                <a:cubicBezTo>
                  <a:pt x="2452486" y="179324"/>
                  <a:pt x="2453735" y="174197"/>
                  <a:pt x="2453735" y="168459"/>
                </a:cubicBezTo>
                <a:close/>
                <a:moveTo>
                  <a:pt x="2515212" y="242251"/>
                </a:moveTo>
                <a:lnTo>
                  <a:pt x="2595381" y="4943"/>
                </a:lnTo>
                <a:lnTo>
                  <a:pt x="2660404" y="4943"/>
                </a:lnTo>
                <a:lnTo>
                  <a:pt x="2740565" y="242251"/>
                </a:lnTo>
                <a:lnTo>
                  <a:pt x="2679206" y="242251"/>
                </a:lnTo>
                <a:lnTo>
                  <a:pt x="2664385" y="193800"/>
                </a:lnTo>
                <a:lnTo>
                  <a:pt x="2589800" y="193800"/>
                </a:lnTo>
                <a:lnTo>
                  <a:pt x="2574980" y="242251"/>
                </a:lnTo>
                <a:close/>
                <a:moveTo>
                  <a:pt x="2651317" y="150768"/>
                </a:moveTo>
                <a:lnTo>
                  <a:pt x="2627089" y="72520"/>
                </a:lnTo>
                <a:lnTo>
                  <a:pt x="2602869" y="150768"/>
                </a:lnTo>
                <a:close/>
                <a:moveTo>
                  <a:pt x="3051734" y="242251"/>
                </a:moveTo>
                <a:lnTo>
                  <a:pt x="2980652" y="242251"/>
                </a:lnTo>
                <a:lnTo>
                  <a:pt x="2917062" y="146467"/>
                </a:lnTo>
                <a:lnTo>
                  <a:pt x="2902082" y="146467"/>
                </a:lnTo>
                <a:lnTo>
                  <a:pt x="2902082" y="242251"/>
                </a:lnTo>
                <a:lnTo>
                  <a:pt x="2842477" y="242251"/>
                </a:lnTo>
                <a:lnTo>
                  <a:pt x="2842477" y="4943"/>
                </a:lnTo>
                <a:lnTo>
                  <a:pt x="2902082" y="4943"/>
                </a:lnTo>
                <a:lnTo>
                  <a:pt x="2902082" y="101683"/>
                </a:lnTo>
                <a:cubicBezTo>
                  <a:pt x="2911432" y="101259"/>
                  <a:pt x="2918419" y="99188"/>
                  <a:pt x="2923042" y="95469"/>
                </a:cubicBezTo>
                <a:cubicBezTo>
                  <a:pt x="2927664" y="91746"/>
                  <a:pt x="2933162" y="83568"/>
                  <a:pt x="2939533" y="70920"/>
                </a:cubicBezTo>
                <a:cubicBezTo>
                  <a:pt x="2941344" y="67202"/>
                  <a:pt x="2943440" y="62795"/>
                  <a:pt x="2945830" y="57695"/>
                </a:cubicBezTo>
                <a:cubicBezTo>
                  <a:pt x="2948220" y="52597"/>
                  <a:pt x="2950319" y="48137"/>
                  <a:pt x="2952126" y="44306"/>
                </a:cubicBezTo>
                <a:cubicBezTo>
                  <a:pt x="2959030" y="29963"/>
                  <a:pt x="2967455" y="19740"/>
                  <a:pt x="2977387" y="13627"/>
                </a:cubicBezTo>
                <a:cubicBezTo>
                  <a:pt x="2987323" y="7517"/>
                  <a:pt x="3000413" y="4464"/>
                  <a:pt x="3016670" y="4464"/>
                </a:cubicBezTo>
                <a:cubicBezTo>
                  <a:pt x="3021984" y="4464"/>
                  <a:pt x="3026394" y="4544"/>
                  <a:pt x="3029900" y="4703"/>
                </a:cubicBezTo>
                <a:cubicBezTo>
                  <a:pt x="3033407" y="4860"/>
                  <a:pt x="3036118" y="4943"/>
                  <a:pt x="3038029" y="4943"/>
                </a:cubicBezTo>
                <a:lnTo>
                  <a:pt x="3038029" y="55783"/>
                </a:lnTo>
                <a:lnTo>
                  <a:pt x="3024323" y="55783"/>
                </a:lnTo>
                <a:cubicBezTo>
                  <a:pt x="3017524" y="55783"/>
                  <a:pt x="3011602" y="57882"/>
                  <a:pt x="3006555" y="62079"/>
                </a:cubicBezTo>
                <a:cubicBezTo>
                  <a:pt x="3001511" y="66277"/>
                  <a:pt x="2996381" y="74643"/>
                  <a:pt x="2991175" y="87178"/>
                </a:cubicBezTo>
                <a:cubicBezTo>
                  <a:pt x="2987028" y="97168"/>
                  <a:pt x="2983130" y="104735"/>
                  <a:pt x="2979461" y="109891"/>
                </a:cubicBezTo>
                <a:cubicBezTo>
                  <a:pt x="2975795" y="115042"/>
                  <a:pt x="2972369" y="118521"/>
                  <a:pt x="2969179" y="120331"/>
                </a:cubicBezTo>
                <a:close/>
                <a:moveTo>
                  <a:pt x="3062858" y="242251"/>
                </a:moveTo>
                <a:lnTo>
                  <a:pt x="3062858" y="4943"/>
                </a:lnTo>
                <a:lnTo>
                  <a:pt x="3223347" y="4943"/>
                </a:lnTo>
                <a:lnTo>
                  <a:pt x="3223347" y="50206"/>
                </a:lnTo>
                <a:lnTo>
                  <a:pt x="3122143" y="50206"/>
                </a:lnTo>
                <a:lnTo>
                  <a:pt x="3122143" y="91801"/>
                </a:lnTo>
                <a:lnTo>
                  <a:pt x="3215380" y="91801"/>
                </a:lnTo>
                <a:lnTo>
                  <a:pt x="3215380" y="137064"/>
                </a:lnTo>
                <a:lnTo>
                  <a:pt x="3122143" y="137064"/>
                </a:lnTo>
                <a:lnTo>
                  <a:pt x="3122143" y="196989"/>
                </a:lnTo>
                <a:lnTo>
                  <a:pt x="3223347" y="196989"/>
                </a:lnTo>
                <a:lnTo>
                  <a:pt x="3223347" y="242251"/>
                </a:lnTo>
                <a:close/>
                <a:moveTo>
                  <a:pt x="3438148" y="79849"/>
                </a:moveTo>
                <a:cubicBezTo>
                  <a:pt x="3438148" y="90901"/>
                  <a:pt x="3436394" y="101416"/>
                  <a:pt x="3432891" y="111406"/>
                </a:cubicBezTo>
                <a:cubicBezTo>
                  <a:pt x="3429385" y="121393"/>
                  <a:pt x="3424342" y="129731"/>
                  <a:pt x="3417750" y="136423"/>
                </a:cubicBezTo>
                <a:cubicBezTo>
                  <a:pt x="3413715" y="140570"/>
                  <a:pt x="3409280" y="144397"/>
                  <a:pt x="3404444" y="147899"/>
                </a:cubicBezTo>
                <a:cubicBezTo>
                  <a:pt x="3399610" y="151405"/>
                  <a:pt x="3394271" y="154383"/>
                  <a:pt x="3388425" y="156824"/>
                </a:cubicBezTo>
                <a:cubicBezTo>
                  <a:pt x="3382581" y="159268"/>
                  <a:pt x="3376231" y="161183"/>
                  <a:pt x="3369380" y="162563"/>
                </a:cubicBezTo>
                <a:cubicBezTo>
                  <a:pt x="3362526" y="163944"/>
                  <a:pt x="3354851" y="164636"/>
                  <a:pt x="3346351" y="164636"/>
                </a:cubicBezTo>
                <a:lnTo>
                  <a:pt x="3315114" y="164636"/>
                </a:lnTo>
                <a:lnTo>
                  <a:pt x="3315114" y="242251"/>
                </a:lnTo>
                <a:lnTo>
                  <a:pt x="3255509" y="242251"/>
                </a:lnTo>
                <a:lnTo>
                  <a:pt x="3255509" y="4943"/>
                </a:lnTo>
                <a:lnTo>
                  <a:pt x="3347629" y="4943"/>
                </a:lnTo>
                <a:cubicBezTo>
                  <a:pt x="3361331" y="4943"/>
                  <a:pt x="3373157" y="6193"/>
                  <a:pt x="3383090" y="8687"/>
                </a:cubicBezTo>
                <a:cubicBezTo>
                  <a:pt x="3393025" y="11182"/>
                  <a:pt x="3402025" y="15142"/>
                  <a:pt x="3410100" y="20560"/>
                </a:cubicBezTo>
                <a:cubicBezTo>
                  <a:pt x="3419024" y="26511"/>
                  <a:pt x="3425933" y="34453"/>
                  <a:pt x="3430821" y="44389"/>
                </a:cubicBezTo>
                <a:cubicBezTo>
                  <a:pt x="3435703" y="54321"/>
                  <a:pt x="3438148" y="66143"/>
                  <a:pt x="3438148" y="79849"/>
                </a:cubicBezTo>
                <a:close/>
                <a:moveTo>
                  <a:pt x="3376948" y="81282"/>
                </a:moveTo>
                <a:cubicBezTo>
                  <a:pt x="3376948" y="74588"/>
                  <a:pt x="3375357" y="68825"/>
                  <a:pt x="3372170" y="63991"/>
                </a:cubicBezTo>
                <a:cubicBezTo>
                  <a:pt x="3368981" y="59155"/>
                  <a:pt x="3365157" y="55837"/>
                  <a:pt x="3360697" y="54030"/>
                </a:cubicBezTo>
                <a:cubicBezTo>
                  <a:pt x="3355063" y="51585"/>
                  <a:pt x="3349675" y="50177"/>
                  <a:pt x="3344518" y="49803"/>
                </a:cubicBezTo>
                <a:cubicBezTo>
                  <a:pt x="3339367" y="49436"/>
                  <a:pt x="3332380" y="49248"/>
                  <a:pt x="3323559" y="49248"/>
                </a:cubicBezTo>
                <a:lnTo>
                  <a:pt x="3315114" y="49248"/>
                </a:lnTo>
                <a:lnTo>
                  <a:pt x="3315114" y="120331"/>
                </a:lnTo>
                <a:lnTo>
                  <a:pt x="3319258" y="120331"/>
                </a:lnTo>
                <a:cubicBezTo>
                  <a:pt x="3324892" y="120331"/>
                  <a:pt x="3330202" y="120277"/>
                  <a:pt x="3335195" y="120169"/>
                </a:cubicBezTo>
                <a:cubicBezTo>
                  <a:pt x="3340188" y="120065"/>
                  <a:pt x="3344544" y="119690"/>
                  <a:pt x="3348262" y="119052"/>
                </a:cubicBezTo>
                <a:cubicBezTo>
                  <a:pt x="3351453" y="118524"/>
                  <a:pt x="3354826" y="117487"/>
                  <a:pt x="3358383" y="115946"/>
                </a:cubicBezTo>
                <a:cubicBezTo>
                  <a:pt x="3361943" y="114409"/>
                  <a:pt x="3364678" y="112681"/>
                  <a:pt x="3366591" y="110770"/>
                </a:cubicBezTo>
                <a:cubicBezTo>
                  <a:pt x="3370626" y="106838"/>
                  <a:pt x="3373365" y="102744"/>
                  <a:pt x="3374799" y="98494"/>
                </a:cubicBezTo>
                <a:cubicBezTo>
                  <a:pt x="3376231" y="94245"/>
                  <a:pt x="3376948" y="88510"/>
                  <a:pt x="3376948" y="81282"/>
                </a:cubicBezTo>
                <a:close/>
                <a:moveTo>
                  <a:pt x="3435715" y="242251"/>
                </a:moveTo>
                <a:lnTo>
                  <a:pt x="3515879" y="4943"/>
                </a:lnTo>
                <a:lnTo>
                  <a:pt x="3580902" y="4943"/>
                </a:lnTo>
                <a:lnTo>
                  <a:pt x="3661067" y="242251"/>
                </a:lnTo>
                <a:lnTo>
                  <a:pt x="3599709" y="242251"/>
                </a:lnTo>
                <a:lnTo>
                  <a:pt x="3584887" y="193800"/>
                </a:lnTo>
                <a:lnTo>
                  <a:pt x="3510303" y="193800"/>
                </a:lnTo>
                <a:lnTo>
                  <a:pt x="3495478" y="242251"/>
                </a:lnTo>
                <a:close/>
                <a:moveTo>
                  <a:pt x="3571815" y="150768"/>
                </a:moveTo>
                <a:lnTo>
                  <a:pt x="3547592" y="72520"/>
                </a:lnTo>
                <a:lnTo>
                  <a:pt x="3523370" y="150768"/>
                </a:lnTo>
                <a:close/>
                <a:moveTo>
                  <a:pt x="3918899" y="242251"/>
                </a:moveTo>
                <a:lnTo>
                  <a:pt x="3859614" y="242251"/>
                </a:lnTo>
                <a:lnTo>
                  <a:pt x="3859614" y="84947"/>
                </a:lnTo>
                <a:lnTo>
                  <a:pt x="3816421" y="186471"/>
                </a:lnTo>
                <a:lnTo>
                  <a:pt x="3775781" y="186471"/>
                </a:lnTo>
                <a:lnTo>
                  <a:pt x="3732595" y="84947"/>
                </a:lnTo>
                <a:lnTo>
                  <a:pt x="3732595" y="242251"/>
                </a:lnTo>
                <a:lnTo>
                  <a:pt x="3676493" y="242251"/>
                </a:lnTo>
                <a:lnTo>
                  <a:pt x="3676493" y="4943"/>
                </a:lnTo>
                <a:lnTo>
                  <a:pt x="3745185" y="4943"/>
                </a:lnTo>
                <a:lnTo>
                  <a:pt x="3797776" y="122084"/>
                </a:lnTo>
                <a:lnTo>
                  <a:pt x="3850207" y="4943"/>
                </a:lnTo>
                <a:lnTo>
                  <a:pt x="3918899" y="4943"/>
                </a:lnTo>
                <a:close/>
                <a:moveTo>
                  <a:pt x="4114282" y="129888"/>
                </a:moveTo>
                <a:cubicBezTo>
                  <a:pt x="4119596" y="134458"/>
                  <a:pt x="4123846" y="140117"/>
                  <a:pt x="4127037" y="146863"/>
                </a:cubicBezTo>
                <a:cubicBezTo>
                  <a:pt x="4130223" y="153609"/>
                  <a:pt x="4131817" y="161817"/>
                  <a:pt x="4131817" y="171491"/>
                </a:cubicBezTo>
                <a:cubicBezTo>
                  <a:pt x="4131817" y="195185"/>
                  <a:pt x="4122706" y="213668"/>
                  <a:pt x="4104483" y="226948"/>
                </a:cubicBezTo>
                <a:cubicBezTo>
                  <a:pt x="4086260" y="240232"/>
                  <a:pt x="4060095" y="246874"/>
                  <a:pt x="4025988" y="246874"/>
                </a:cubicBezTo>
                <a:cubicBezTo>
                  <a:pt x="4010476" y="246874"/>
                  <a:pt x="3995679" y="245493"/>
                  <a:pt x="3981608" y="242728"/>
                </a:cubicBezTo>
                <a:cubicBezTo>
                  <a:pt x="3967527" y="239965"/>
                  <a:pt x="3954643" y="236193"/>
                  <a:pt x="3942954" y="231412"/>
                </a:cubicBezTo>
                <a:lnTo>
                  <a:pt x="3942954" y="178341"/>
                </a:lnTo>
                <a:lnTo>
                  <a:pt x="3948376" y="178341"/>
                </a:lnTo>
                <a:cubicBezTo>
                  <a:pt x="3956342" y="183863"/>
                  <a:pt x="3966836" y="189260"/>
                  <a:pt x="3979850" y="194516"/>
                </a:cubicBezTo>
                <a:cubicBezTo>
                  <a:pt x="3992869" y="199778"/>
                  <a:pt x="4005587" y="202408"/>
                  <a:pt x="4018021" y="202408"/>
                </a:cubicBezTo>
                <a:cubicBezTo>
                  <a:pt x="4034066" y="202408"/>
                  <a:pt x="4046815" y="199541"/>
                  <a:pt x="4056271" y="193800"/>
                </a:cubicBezTo>
                <a:cubicBezTo>
                  <a:pt x="4065729" y="188064"/>
                  <a:pt x="4070456" y="179248"/>
                  <a:pt x="4070456" y="167347"/>
                </a:cubicBezTo>
                <a:cubicBezTo>
                  <a:pt x="4070456" y="157039"/>
                  <a:pt x="4067000" y="149416"/>
                  <a:pt x="4060095" y="144473"/>
                </a:cubicBezTo>
                <a:cubicBezTo>
                  <a:pt x="4053190" y="139536"/>
                  <a:pt x="4040759" y="137064"/>
                  <a:pt x="4022803" y="137064"/>
                </a:cubicBezTo>
                <a:lnTo>
                  <a:pt x="3988695" y="137064"/>
                </a:lnTo>
                <a:lnTo>
                  <a:pt x="3988695" y="94670"/>
                </a:lnTo>
                <a:lnTo>
                  <a:pt x="4021211" y="94670"/>
                </a:lnTo>
                <a:cubicBezTo>
                  <a:pt x="4036086" y="94670"/>
                  <a:pt x="4046976" y="92409"/>
                  <a:pt x="4053881" y="87895"/>
                </a:cubicBezTo>
                <a:cubicBezTo>
                  <a:pt x="4060786" y="83385"/>
                  <a:pt x="4064238" y="76609"/>
                  <a:pt x="4064238" y="67577"/>
                </a:cubicBezTo>
                <a:cubicBezTo>
                  <a:pt x="4064238" y="59610"/>
                  <a:pt x="4060444" y="53818"/>
                  <a:pt x="4052845" y="50206"/>
                </a:cubicBezTo>
                <a:cubicBezTo>
                  <a:pt x="4045245" y="46592"/>
                  <a:pt x="4035125" y="44784"/>
                  <a:pt x="4022485" y="44784"/>
                </a:cubicBezTo>
                <a:cubicBezTo>
                  <a:pt x="4015364" y="44784"/>
                  <a:pt x="4008593" y="45530"/>
                  <a:pt x="4002164" y="47016"/>
                </a:cubicBezTo>
                <a:cubicBezTo>
                  <a:pt x="3995734" y="48504"/>
                  <a:pt x="3989441" y="50364"/>
                  <a:pt x="3983278" y="52597"/>
                </a:cubicBezTo>
                <a:cubicBezTo>
                  <a:pt x="3977540" y="54721"/>
                  <a:pt x="3972254" y="57062"/>
                  <a:pt x="3967419" y="59610"/>
                </a:cubicBezTo>
                <a:cubicBezTo>
                  <a:pt x="3962584" y="62155"/>
                  <a:pt x="3958891" y="64070"/>
                  <a:pt x="3956342" y="65344"/>
                </a:cubicBezTo>
                <a:lnTo>
                  <a:pt x="3950766" y="65344"/>
                </a:lnTo>
                <a:lnTo>
                  <a:pt x="3950766" y="15941"/>
                </a:lnTo>
                <a:cubicBezTo>
                  <a:pt x="3957671" y="13068"/>
                  <a:pt x="3968961" y="9750"/>
                  <a:pt x="3984632" y="5977"/>
                </a:cubicBezTo>
                <a:cubicBezTo>
                  <a:pt x="4000302" y="2204"/>
                  <a:pt x="4016744" y="322"/>
                  <a:pt x="4033959" y="322"/>
                </a:cubicBezTo>
                <a:cubicBezTo>
                  <a:pt x="4064555" y="322"/>
                  <a:pt x="4087454" y="5394"/>
                  <a:pt x="4102646" y="15542"/>
                </a:cubicBezTo>
                <a:cubicBezTo>
                  <a:pt x="4117842" y="25688"/>
                  <a:pt x="4125438" y="39792"/>
                  <a:pt x="4125438" y="57852"/>
                </a:cubicBezTo>
                <a:cubicBezTo>
                  <a:pt x="4125438" y="71349"/>
                  <a:pt x="4121269" y="82985"/>
                  <a:pt x="4112928" y="92759"/>
                </a:cubicBezTo>
                <a:cubicBezTo>
                  <a:pt x="4104587" y="102529"/>
                  <a:pt x="4093826" y="109066"/>
                  <a:pt x="4080654" y="112361"/>
                </a:cubicBezTo>
                <a:lnTo>
                  <a:pt x="4080654" y="114751"/>
                </a:lnTo>
                <a:cubicBezTo>
                  <a:pt x="4085543" y="115604"/>
                  <a:pt x="4091231" y="117353"/>
                  <a:pt x="4097711" y="120010"/>
                </a:cubicBezTo>
                <a:cubicBezTo>
                  <a:pt x="4104191" y="122667"/>
                  <a:pt x="4109714" y="125961"/>
                  <a:pt x="4114282" y="129888"/>
                </a:cubicBezTo>
                <a:close/>
                <a:moveTo>
                  <a:pt x="4364781" y="242251"/>
                </a:moveTo>
                <a:lnTo>
                  <a:pt x="4306133" y="242251"/>
                </a:lnTo>
                <a:lnTo>
                  <a:pt x="4306133" y="85904"/>
                </a:lnTo>
                <a:lnTo>
                  <a:pt x="4214970" y="242251"/>
                </a:lnTo>
                <a:lnTo>
                  <a:pt x="4159826" y="242251"/>
                </a:lnTo>
                <a:lnTo>
                  <a:pt x="4159826" y="4943"/>
                </a:lnTo>
                <a:lnTo>
                  <a:pt x="4218473" y="4943"/>
                </a:lnTo>
                <a:lnTo>
                  <a:pt x="4218473" y="146308"/>
                </a:lnTo>
                <a:lnTo>
                  <a:pt x="4302784" y="4943"/>
                </a:lnTo>
                <a:lnTo>
                  <a:pt x="4364781" y="4943"/>
                </a:lnTo>
                <a:close/>
                <a:moveTo>
                  <a:pt x="4450330" y="242251"/>
                </a:moveTo>
                <a:lnTo>
                  <a:pt x="4450330" y="50206"/>
                </a:lnTo>
                <a:lnTo>
                  <a:pt x="4380206" y="50206"/>
                </a:lnTo>
                <a:lnTo>
                  <a:pt x="4380206" y="4943"/>
                </a:lnTo>
                <a:lnTo>
                  <a:pt x="4580065" y="4943"/>
                </a:lnTo>
                <a:lnTo>
                  <a:pt x="4580065" y="50206"/>
                </a:lnTo>
                <a:lnTo>
                  <a:pt x="4509939" y="50206"/>
                </a:lnTo>
                <a:lnTo>
                  <a:pt x="4509939" y="242251"/>
                </a:lnTo>
                <a:close/>
                <a:moveTo>
                  <a:pt x="4811904" y="123675"/>
                </a:moveTo>
                <a:cubicBezTo>
                  <a:pt x="4811904" y="162030"/>
                  <a:pt x="4801652" y="192208"/>
                  <a:pt x="4781146" y="214201"/>
                </a:cubicBezTo>
                <a:cubicBezTo>
                  <a:pt x="4760640" y="236193"/>
                  <a:pt x="4732534" y="247192"/>
                  <a:pt x="4696837" y="247192"/>
                </a:cubicBezTo>
                <a:cubicBezTo>
                  <a:pt x="4661032" y="247192"/>
                  <a:pt x="4632926" y="236064"/>
                  <a:pt x="4612532" y="213805"/>
                </a:cubicBezTo>
                <a:cubicBezTo>
                  <a:pt x="4592131" y="191546"/>
                  <a:pt x="4581929" y="161501"/>
                  <a:pt x="4581929" y="123675"/>
                </a:cubicBezTo>
                <a:cubicBezTo>
                  <a:pt x="4581929" y="85533"/>
                  <a:pt x="4592131" y="55386"/>
                  <a:pt x="4612532" y="33232"/>
                </a:cubicBezTo>
                <a:cubicBezTo>
                  <a:pt x="4632926" y="11074"/>
                  <a:pt x="4661032" y="0"/>
                  <a:pt x="4696837" y="0"/>
                </a:cubicBezTo>
                <a:cubicBezTo>
                  <a:pt x="4732534" y="0"/>
                  <a:pt x="4760640" y="11020"/>
                  <a:pt x="4781146" y="33071"/>
                </a:cubicBezTo>
                <a:cubicBezTo>
                  <a:pt x="4801652" y="55117"/>
                  <a:pt x="4811904" y="85321"/>
                  <a:pt x="4811904" y="123675"/>
                </a:cubicBezTo>
                <a:close/>
                <a:moveTo>
                  <a:pt x="4750383" y="123516"/>
                </a:moveTo>
                <a:cubicBezTo>
                  <a:pt x="4750383" y="109382"/>
                  <a:pt x="4748925" y="97352"/>
                  <a:pt x="4746007" y="87419"/>
                </a:cubicBezTo>
                <a:cubicBezTo>
                  <a:pt x="4743083" y="77484"/>
                  <a:pt x="4739177" y="69330"/>
                  <a:pt x="4734292" y="62954"/>
                </a:cubicBezTo>
                <a:cubicBezTo>
                  <a:pt x="4729190" y="56475"/>
                  <a:pt x="4723427" y="51822"/>
                  <a:pt x="4717001" y="49009"/>
                </a:cubicBezTo>
                <a:cubicBezTo>
                  <a:pt x="4710571" y="46192"/>
                  <a:pt x="4703901" y="44784"/>
                  <a:pt x="4696996" y="44784"/>
                </a:cubicBezTo>
                <a:cubicBezTo>
                  <a:pt x="4689666" y="44784"/>
                  <a:pt x="4683024" y="46089"/>
                  <a:pt x="4677077" y="48691"/>
                </a:cubicBezTo>
                <a:cubicBezTo>
                  <a:pt x="4671126" y="51294"/>
                  <a:pt x="4665387" y="55941"/>
                  <a:pt x="4659865" y="62636"/>
                </a:cubicBezTo>
                <a:cubicBezTo>
                  <a:pt x="4654977" y="68797"/>
                  <a:pt x="4651017" y="76980"/>
                  <a:pt x="4647989" y="87178"/>
                </a:cubicBezTo>
                <a:cubicBezTo>
                  <a:pt x="4644965" y="97382"/>
                  <a:pt x="4643449" y="109545"/>
                  <a:pt x="4643449" y="123675"/>
                </a:cubicBezTo>
                <a:cubicBezTo>
                  <a:pt x="4643449" y="138233"/>
                  <a:pt x="4644882" y="150319"/>
                  <a:pt x="4647752" y="159934"/>
                </a:cubicBezTo>
                <a:cubicBezTo>
                  <a:pt x="4650621" y="169550"/>
                  <a:pt x="4654552" y="177596"/>
                  <a:pt x="4659545" y="184076"/>
                </a:cubicBezTo>
                <a:cubicBezTo>
                  <a:pt x="4664643" y="190664"/>
                  <a:pt x="4670436" y="195369"/>
                  <a:pt x="4676915" y="198185"/>
                </a:cubicBezTo>
                <a:cubicBezTo>
                  <a:pt x="4683394" y="200999"/>
                  <a:pt x="4690091" y="202408"/>
                  <a:pt x="4696996" y="202408"/>
                </a:cubicBezTo>
                <a:cubicBezTo>
                  <a:pt x="4704009" y="202408"/>
                  <a:pt x="4710809" y="200892"/>
                  <a:pt x="4717397" y="197864"/>
                </a:cubicBezTo>
                <a:cubicBezTo>
                  <a:pt x="4723985" y="194836"/>
                  <a:pt x="4729670" y="190134"/>
                  <a:pt x="4734450" y="183763"/>
                </a:cubicBezTo>
                <a:cubicBezTo>
                  <a:pt x="4739548" y="176858"/>
                  <a:pt x="4743482" y="168808"/>
                  <a:pt x="4746244" y="159617"/>
                </a:cubicBezTo>
                <a:cubicBezTo>
                  <a:pt x="4749005" y="150426"/>
                  <a:pt x="4750383" y="138396"/>
                  <a:pt x="4750383" y="123516"/>
                </a:cubicBezTo>
                <a:close/>
                <a:moveTo>
                  <a:pt x="5029416" y="166389"/>
                </a:moveTo>
                <a:cubicBezTo>
                  <a:pt x="5029416" y="177970"/>
                  <a:pt x="5027213" y="188623"/>
                  <a:pt x="5022807" y="198342"/>
                </a:cubicBezTo>
                <a:cubicBezTo>
                  <a:pt x="5018396" y="208063"/>
                  <a:pt x="5012366" y="216005"/>
                  <a:pt x="5004713" y="222172"/>
                </a:cubicBezTo>
                <a:cubicBezTo>
                  <a:pt x="4995576" y="229501"/>
                  <a:pt x="4985723" y="234685"/>
                  <a:pt x="4975153" y="237709"/>
                </a:cubicBezTo>
                <a:cubicBezTo>
                  <a:pt x="4964576" y="240736"/>
                  <a:pt x="4951696" y="242251"/>
                  <a:pt x="4936500" y="242251"/>
                </a:cubicBezTo>
                <a:lnTo>
                  <a:pt x="4838969" y="242251"/>
                </a:lnTo>
                <a:lnTo>
                  <a:pt x="4838969" y="4943"/>
                </a:lnTo>
                <a:lnTo>
                  <a:pt x="5011409" y="4943"/>
                </a:lnTo>
                <a:lnTo>
                  <a:pt x="5011409" y="50206"/>
                </a:lnTo>
                <a:lnTo>
                  <a:pt x="4898250" y="50206"/>
                </a:lnTo>
                <a:lnTo>
                  <a:pt x="4898250" y="94032"/>
                </a:lnTo>
                <a:lnTo>
                  <a:pt x="4937458" y="94032"/>
                </a:lnTo>
                <a:cubicBezTo>
                  <a:pt x="4951696" y="94032"/>
                  <a:pt x="4964447" y="95070"/>
                  <a:pt x="4975708" y="97140"/>
                </a:cubicBezTo>
                <a:cubicBezTo>
                  <a:pt x="4986969" y="99210"/>
                  <a:pt x="4997067" y="103756"/>
                  <a:pt x="5005991" y="110770"/>
                </a:cubicBezTo>
                <a:cubicBezTo>
                  <a:pt x="5014170" y="117141"/>
                  <a:pt x="5020117" y="125137"/>
                  <a:pt x="5023840" y="134752"/>
                </a:cubicBezTo>
                <a:cubicBezTo>
                  <a:pt x="5027558" y="144371"/>
                  <a:pt x="5029416" y="154912"/>
                  <a:pt x="5029416" y="166389"/>
                </a:cubicBezTo>
                <a:close/>
                <a:moveTo>
                  <a:pt x="4967902" y="168139"/>
                </a:moveTo>
                <a:cubicBezTo>
                  <a:pt x="4967902" y="164211"/>
                  <a:pt x="4967478" y="160492"/>
                  <a:pt x="4966625" y="156983"/>
                </a:cubicBezTo>
                <a:cubicBezTo>
                  <a:pt x="4965771" y="153480"/>
                  <a:pt x="4963915" y="150236"/>
                  <a:pt x="4961048" y="147265"/>
                </a:cubicBezTo>
                <a:cubicBezTo>
                  <a:pt x="4958179" y="144393"/>
                  <a:pt x="4954248" y="142111"/>
                  <a:pt x="4949255" y="140412"/>
                </a:cubicBezTo>
                <a:cubicBezTo>
                  <a:pt x="4944261" y="138709"/>
                  <a:pt x="4937354" y="137863"/>
                  <a:pt x="4928534" y="137863"/>
                </a:cubicBezTo>
                <a:lnTo>
                  <a:pt x="4898250" y="137863"/>
                </a:lnTo>
                <a:lnTo>
                  <a:pt x="4898250" y="198264"/>
                </a:lnTo>
                <a:lnTo>
                  <a:pt x="4928534" y="198264"/>
                </a:lnTo>
                <a:cubicBezTo>
                  <a:pt x="4940752" y="198264"/>
                  <a:pt x="4950368" y="195660"/>
                  <a:pt x="4957380" y="190456"/>
                </a:cubicBezTo>
                <a:cubicBezTo>
                  <a:pt x="4964393" y="185246"/>
                  <a:pt x="4967902" y="177808"/>
                  <a:pt x="4967902" y="168139"/>
                </a:cubicBezTo>
                <a:close/>
                <a:moveTo>
                  <a:pt x="5054403" y="242251"/>
                </a:moveTo>
                <a:lnTo>
                  <a:pt x="5054403" y="4943"/>
                </a:lnTo>
                <a:lnTo>
                  <a:pt x="5214888" y="4943"/>
                </a:lnTo>
                <a:lnTo>
                  <a:pt x="5214888" y="50206"/>
                </a:lnTo>
                <a:lnTo>
                  <a:pt x="5113684" y="50206"/>
                </a:lnTo>
                <a:lnTo>
                  <a:pt x="5113684" y="91801"/>
                </a:lnTo>
                <a:lnTo>
                  <a:pt x="5206921" y="91801"/>
                </a:lnTo>
                <a:lnTo>
                  <a:pt x="5206921" y="137064"/>
                </a:lnTo>
                <a:lnTo>
                  <a:pt x="5113684" y="137064"/>
                </a:lnTo>
                <a:lnTo>
                  <a:pt x="5113684" y="196989"/>
                </a:lnTo>
                <a:lnTo>
                  <a:pt x="5214888" y="196989"/>
                </a:lnTo>
                <a:lnTo>
                  <a:pt x="5214888" y="242251"/>
                </a:lnTo>
                <a:close/>
                <a:moveTo>
                  <a:pt x="5292630" y="242251"/>
                </a:moveTo>
                <a:lnTo>
                  <a:pt x="5292630" y="50206"/>
                </a:lnTo>
                <a:lnTo>
                  <a:pt x="5222506" y="50206"/>
                </a:lnTo>
                <a:lnTo>
                  <a:pt x="5222506" y="4943"/>
                </a:lnTo>
                <a:lnTo>
                  <a:pt x="5422363" y="4943"/>
                </a:lnTo>
                <a:lnTo>
                  <a:pt x="5422363" y="50206"/>
                </a:lnTo>
                <a:lnTo>
                  <a:pt x="5352239" y="50206"/>
                </a:lnTo>
                <a:lnTo>
                  <a:pt x="5352239" y="242251"/>
                </a:lnTo>
                <a:close/>
                <a:moveTo>
                  <a:pt x="5654203" y="123675"/>
                </a:moveTo>
                <a:cubicBezTo>
                  <a:pt x="5654203" y="162030"/>
                  <a:pt x="5643950" y="192208"/>
                  <a:pt x="5623445" y="214201"/>
                </a:cubicBezTo>
                <a:cubicBezTo>
                  <a:pt x="5602939" y="236193"/>
                  <a:pt x="5574838" y="247192"/>
                  <a:pt x="5539137" y="247192"/>
                </a:cubicBezTo>
                <a:cubicBezTo>
                  <a:pt x="5503330" y="247192"/>
                  <a:pt x="5475229" y="236064"/>
                  <a:pt x="5454832" y="213805"/>
                </a:cubicBezTo>
                <a:cubicBezTo>
                  <a:pt x="5434430" y="191546"/>
                  <a:pt x="5424229" y="161501"/>
                  <a:pt x="5424229" y="123675"/>
                </a:cubicBezTo>
                <a:cubicBezTo>
                  <a:pt x="5424229" y="85533"/>
                  <a:pt x="5434430" y="55386"/>
                  <a:pt x="5454832" y="33232"/>
                </a:cubicBezTo>
                <a:cubicBezTo>
                  <a:pt x="5475229" y="11074"/>
                  <a:pt x="5503330" y="0"/>
                  <a:pt x="5539137" y="0"/>
                </a:cubicBezTo>
                <a:cubicBezTo>
                  <a:pt x="5574838" y="0"/>
                  <a:pt x="5602939" y="11020"/>
                  <a:pt x="5623445" y="33071"/>
                </a:cubicBezTo>
                <a:cubicBezTo>
                  <a:pt x="5643950" y="55117"/>
                  <a:pt x="5654203" y="85321"/>
                  <a:pt x="5654203" y="123675"/>
                </a:cubicBezTo>
                <a:close/>
                <a:moveTo>
                  <a:pt x="5592687" y="123516"/>
                </a:moveTo>
                <a:cubicBezTo>
                  <a:pt x="5592687" y="109382"/>
                  <a:pt x="5591225" y="97352"/>
                  <a:pt x="5588305" y="87419"/>
                </a:cubicBezTo>
                <a:cubicBezTo>
                  <a:pt x="5585383" y="77484"/>
                  <a:pt x="5581480" y="69330"/>
                  <a:pt x="5576591" y="62954"/>
                </a:cubicBezTo>
                <a:cubicBezTo>
                  <a:pt x="5571490" y="56475"/>
                  <a:pt x="5565726" y="51822"/>
                  <a:pt x="5559301" y="49009"/>
                </a:cubicBezTo>
                <a:cubicBezTo>
                  <a:pt x="5552871" y="46192"/>
                  <a:pt x="5546200" y="44784"/>
                  <a:pt x="5539295" y="44784"/>
                </a:cubicBezTo>
                <a:cubicBezTo>
                  <a:pt x="5531969" y="44784"/>
                  <a:pt x="5525327" y="46089"/>
                  <a:pt x="5519376" y="48691"/>
                </a:cubicBezTo>
                <a:cubicBezTo>
                  <a:pt x="5513426" y="51294"/>
                  <a:pt x="5507687" y="55941"/>
                  <a:pt x="5502165" y="62636"/>
                </a:cubicBezTo>
                <a:cubicBezTo>
                  <a:pt x="5497275" y="68797"/>
                  <a:pt x="5493316" y="76980"/>
                  <a:pt x="5490291" y="87178"/>
                </a:cubicBezTo>
                <a:cubicBezTo>
                  <a:pt x="5487264" y="97382"/>
                  <a:pt x="5485749" y="109545"/>
                  <a:pt x="5485749" y="123675"/>
                </a:cubicBezTo>
                <a:cubicBezTo>
                  <a:pt x="5485749" y="138233"/>
                  <a:pt x="5487181" y="150319"/>
                  <a:pt x="5490050" y="159934"/>
                </a:cubicBezTo>
                <a:cubicBezTo>
                  <a:pt x="5492919" y="169550"/>
                  <a:pt x="5496851" y="177596"/>
                  <a:pt x="5501844" y="184076"/>
                </a:cubicBezTo>
                <a:cubicBezTo>
                  <a:pt x="5506945" y="190664"/>
                  <a:pt x="5512734" y="195369"/>
                  <a:pt x="5519214" y="198185"/>
                </a:cubicBezTo>
                <a:cubicBezTo>
                  <a:pt x="5525694" y="200999"/>
                  <a:pt x="5532391" y="202408"/>
                  <a:pt x="5539295" y="202408"/>
                </a:cubicBezTo>
                <a:cubicBezTo>
                  <a:pt x="5546307" y="202408"/>
                  <a:pt x="5553108" y="200892"/>
                  <a:pt x="5559696" y="197864"/>
                </a:cubicBezTo>
                <a:cubicBezTo>
                  <a:pt x="5566284" y="194836"/>
                  <a:pt x="5571969" y="190134"/>
                  <a:pt x="5576749" y="183763"/>
                </a:cubicBezTo>
                <a:cubicBezTo>
                  <a:pt x="5581847" y="176858"/>
                  <a:pt x="5585782" y="168808"/>
                  <a:pt x="5588546" y="159617"/>
                </a:cubicBezTo>
                <a:cubicBezTo>
                  <a:pt x="5591305" y="150426"/>
                  <a:pt x="5592687" y="138396"/>
                  <a:pt x="5592687" y="123516"/>
                </a:cubicBezTo>
                <a:close/>
                <a:moveTo>
                  <a:pt x="5881598" y="242251"/>
                </a:moveTo>
                <a:lnTo>
                  <a:pt x="5821995" y="242251"/>
                </a:lnTo>
                <a:lnTo>
                  <a:pt x="5821995" y="137064"/>
                </a:lnTo>
                <a:lnTo>
                  <a:pt x="5740870" y="137064"/>
                </a:lnTo>
                <a:lnTo>
                  <a:pt x="5740870" y="242251"/>
                </a:lnTo>
                <a:lnTo>
                  <a:pt x="5681268" y="242251"/>
                </a:lnTo>
                <a:lnTo>
                  <a:pt x="5681268" y="4943"/>
                </a:lnTo>
                <a:lnTo>
                  <a:pt x="5740870" y="4943"/>
                </a:lnTo>
                <a:lnTo>
                  <a:pt x="5740870" y="91801"/>
                </a:lnTo>
                <a:lnTo>
                  <a:pt x="5821995" y="91801"/>
                </a:lnTo>
                <a:lnTo>
                  <a:pt x="5821995" y="4943"/>
                </a:lnTo>
                <a:lnTo>
                  <a:pt x="5881598" y="4943"/>
                </a:lnTo>
                <a:close/>
                <a:moveTo>
                  <a:pt x="6123186" y="242251"/>
                </a:moveTo>
                <a:lnTo>
                  <a:pt x="6063581" y="242251"/>
                </a:lnTo>
                <a:lnTo>
                  <a:pt x="6063581" y="137064"/>
                </a:lnTo>
                <a:lnTo>
                  <a:pt x="5982458" y="137064"/>
                </a:lnTo>
                <a:lnTo>
                  <a:pt x="5982458" y="242251"/>
                </a:lnTo>
                <a:lnTo>
                  <a:pt x="5922853" y="242251"/>
                </a:lnTo>
                <a:lnTo>
                  <a:pt x="5922853" y="4943"/>
                </a:lnTo>
                <a:lnTo>
                  <a:pt x="5982458" y="4943"/>
                </a:lnTo>
                <a:lnTo>
                  <a:pt x="5982458" y="91801"/>
                </a:lnTo>
                <a:lnTo>
                  <a:pt x="6063581" y="91801"/>
                </a:lnTo>
                <a:lnTo>
                  <a:pt x="6063581" y="4943"/>
                </a:lnTo>
                <a:lnTo>
                  <a:pt x="6123186" y="4943"/>
                </a:lnTo>
                <a:close/>
                <a:moveTo>
                  <a:pt x="6351544" y="166389"/>
                </a:moveTo>
                <a:cubicBezTo>
                  <a:pt x="6351544" y="177970"/>
                  <a:pt x="6349342" y="188623"/>
                  <a:pt x="6344935" y="198342"/>
                </a:cubicBezTo>
                <a:cubicBezTo>
                  <a:pt x="6340525" y="208063"/>
                  <a:pt x="6334495" y="216005"/>
                  <a:pt x="6326842" y="222172"/>
                </a:cubicBezTo>
                <a:cubicBezTo>
                  <a:pt x="6317705" y="229501"/>
                  <a:pt x="6307851" y="234685"/>
                  <a:pt x="6297282" y="237709"/>
                </a:cubicBezTo>
                <a:cubicBezTo>
                  <a:pt x="6286706" y="240736"/>
                  <a:pt x="6273824" y="242251"/>
                  <a:pt x="6258629" y="242251"/>
                </a:cubicBezTo>
                <a:lnTo>
                  <a:pt x="6164442" y="242251"/>
                </a:lnTo>
                <a:lnTo>
                  <a:pt x="6164442" y="4943"/>
                </a:lnTo>
                <a:lnTo>
                  <a:pt x="6223889" y="4943"/>
                </a:lnTo>
                <a:lnTo>
                  <a:pt x="6223889" y="94032"/>
                </a:lnTo>
                <a:lnTo>
                  <a:pt x="6259586" y="94032"/>
                </a:lnTo>
                <a:cubicBezTo>
                  <a:pt x="6273508" y="94032"/>
                  <a:pt x="6286096" y="95015"/>
                  <a:pt x="6297358" y="96978"/>
                </a:cubicBezTo>
                <a:cubicBezTo>
                  <a:pt x="6308619" y="98947"/>
                  <a:pt x="6318875" y="103541"/>
                  <a:pt x="6328119" y="110770"/>
                </a:cubicBezTo>
                <a:cubicBezTo>
                  <a:pt x="6336299" y="117141"/>
                  <a:pt x="6342246" y="125137"/>
                  <a:pt x="6345968" y="134752"/>
                </a:cubicBezTo>
                <a:cubicBezTo>
                  <a:pt x="6349688" y="144371"/>
                  <a:pt x="6351544" y="154912"/>
                  <a:pt x="6351544" y="166389"/>
                </a:cubicBezTo>
                <a:close/>
                <a:moveTo>
                  <a:pt x="6290025" y="168139"/>
                </a:moveTo>
                <a:cubicBezTo>
                  <a:pt x="6290025" y="164211"/>
                  <a:pt x="6289603" y="160492"/>
                  <a:pt x="6288753" y="156983"/>
                </a:cubicBezTo>
                <a:cubicBezTo>
                  <a:pt x="6287901" y="153480"/>
                  <a:pt x="6286043" y="150236"/>
                  <a:pt x="6283174" y="147265"/>
                </a:cubicBezTo>
                <a:cubicBezTo>
                  <a:pt x="6280305" y="144289"/>
                  <a:pt x="6276370" y="141977"/>
                  <a:pt x="6271379" y="140329"/>
                </a:cubicBezTo>
                <a:cubicBezTo>
                  <a:pt x="6266387" y="138684"/>
                  <a:pt x="6259478" y="137863"/>
                  <a:pt x="6250662" y="137863"/>
                </a:cubicBezTo>
                <a:lnTo>
                  <a:pt x="6223889" y="137863"/>
                </a:lnTo>
                <a:lnTo>
                  <a:pt x="6223889" y="198264"/>
                </a:lnTo>
                <a:lnTo>
                  <a:pt x="6250662" y="198264"/>
                </a:lnTo>
                <a:cubicBezTo>
                  <a:pt x="6262773" y="198264"/>
                  <a:pt x="6272362" y="195690"/>
                  <a:pt x="6279430" y="190535"/>
                </a:cubicBezTo>
                <a:cubicBezTo>
                  <a:pt x="6286492" y="185379"/>
                  <a:pt x="6290025" y="177915"/>
                  <a:pt x="6290025" y="168139"/>
                </a:cubicBezTo>
                <a:close/>
                <a:moveTo>
                  <a:pt x="6428840" y="242251"/>
                </a:moveTo>
                <a:lnTo>
                  <a:pt x="6369235" y="242251"/>
                </a:lnTo>
                <a:lnTo>
                  <a:pt x="6369235" y="4943"/>
                </a:lnTo>
                <a:lnTo>
                  <a:pt x="6428840" y="4943"/>
                </a:lnTo>
                <a:close/>
                <a:moveTo>
                  <a:pt x="6670905" y="242251"/>
                </a:moveTo>
                <a:lnTo>
                  <a:pt x="6601738" y="242251"/>
                </a:lnTo>
                <a:lnTo>
                  <a:pt x="6556158" y="166548"/>
                </a:lnTo>
                <a:lnTo>
                  <a:pt x="6509621" y="242251"/>
                </a:lnTo>
                <a:lnTo>
                  <a:pt x="6443640" y="242251"/>
                </a:lnTo>
                <a:lnTo>
                  <a:pt x="6520618" y="122722"/>
                </a:lnTo>
                <a:lnTo>
                  <a:pt x="6446668" y="4943"/>
                </a:lnTo>
                <a:lnTo>
                  <a:pt x="6515675" y="4943"/>
                </a:lnTo>
                <a:lnTo>
                  <a:pt x="6558390" y="76501"/>
                </a:lnTo>
                <a:lnTo>
                  <a:pt x="6602217" y="4943"/>
                </a:lnTo>
                <a:lnTo>
                  <a:pt x="6668356" y="4943"/>
                </a:lnTo>
                <a:lnTo>
                  <a:pt x="6593929" y="120331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786254" y="583183"/>
            <a:ext cx="1356890" cy="247194"/>
          </a:xfrm>
          <a:custGeom>
            <a:avLst/>
            <a:gdLst/>
            <a:ahLst/>
            <a:cxnLst/>
            <a:rect l="l" t="t" r="r" b="b"/>
            <a:pathLst>
              <a:path w="1356890" h="247194">
                <a:moveTo>
                  <a:pt x="190450" y="166392"/>
                </a:moveTo>
                <a:cubicBezTo>
                  <a:pt x="190450" y="177969"/>
                  <a:pt x="188244" y="188622"/>
                  <a:pt x="183838" y="198342"/>
                </a:cubicBezTo>
                <a:cubicBezTo>
                  <a:pt x="179428" y="208066"/>
                  <a:pt x="173397" y="216007"/>
                  <a:pt x="165748" y="222170"/>
                </a:cubicBezTo>
                <a:cubicBezTo>
                  <a:pt x="156611" y="229503"/>
                  <a:pt x="146757" y="234684"/>
                  <a:pt x="136185" y="237711"/>
                </a:cubicBezTo>
                <a:cubicBezTo>
                  <a:pt x="125611" y="240735"/>
                  <a:pt x="112726" y="242251"/>
                  <a:pt x="97535" y="242251"/>
                </a:cubicBezTo>
                <a:lnTo>
                  <a:pt x="0" y="242251"/>
                </a:lnTo>
                <a:lnTo>
                  <a:pt x="0" y="4943"/>
                </a:lnTo>
                <a:lnTo>
                  <a:pt x="172443" y="4943"/>
                </a:lnTo>
                <a:lnTo>
                  <a:pt x="172443" y="50207"/>
                </a:lnTo>
                <a:lnTo>
                  <a:pt x="59285" y="50207"/>
                </a:lnTo>
                <a:lnTo>
                  <a:pt x="59285" y="94035"/>
                </a:lnTo>
                <a:lnTo>
                  <a:pt x="98492" y="94035"/>
                </a:lnTo>
                <a:cubicBezTo>
                  <a:pt x="112726" y="94035"/>
                  <a:pt x="125481" y="95073"/>
                  <a:pt x="136742" y="97143"/>
                </a:cubicBezTo>
                <a:cubicBezTo>
                  <a:pt x="148003" y="99213"/>
                  <a:pt x="158097" y="103756"/>
                  <a:pt x="167021" y="110769"/>
                </a:cubicBezTo>
                <a:cubicBezTo>
                  <a:pt x="175204" y="117140"/>
                  <a:pt x="181152" y="125136"/>
                  <a:pt x="184871" y="134751"/>
                </a:cubicBezTo>
                <a:cubicBezTo>
                  <a:pt x="188594" y="144371"/>
                  <a:pt x="190450" y="154915"/>
                  <a:pt x="190450" y="166392"/>
                </a:cubicBezTo>
                <a:close/>
                <a:moveTo>
                  <a:pt x="128934" y="168142"/>
                </a:moveTo>
                <a:cubicBezTo>
                  <a:pt x="128934" y="164214"/>
                  <a:pt x="128509" y="160492"/>
                  <a:pt x="127659" y="156985"/>
                </a:cubicBezTo>
                <a:cubicBezTo>
                  <a:pt x="126807" y="153479"/>
                  <a:pt x="124949" y="150239"/>
                  <a:pt x="122080" y="147266"/>
                </a:cubicBezTo>
                <a:cubicBezTo>
                  <a:pt x="119210" y="144392"/>
                  <a:pt x="115279" y="142109"/>
                  <a:pt x="110285" y="140410"/>
                </a:cubicBezTo>
                <a:cubicBezTo>
                  <a:pt x="105297" y="138711"/>
                  <a:pt x="98388" y="137862"/>
                  <a:pt x="89564" y="137862"/>
                </a:cubicBezTo>
                <a:lnTo>
                  <a:pt x="59285" y="137862"/>
                </a:lnTo>
                <a:lnTo>
                  <a:pt x="59285" y="198263"/>
                </a:lnTo>
                <a:lnTo>
                  <a:pt x="89564" y="198263"/>
                </a:lnTo>
                <a:cubicBezTo>
                  <a:pt x="101783" y="198263"/>
                  <a:pt x="111402" y="195664"/>
                  <a:pt x="118415" y="190455"/>
                </a:cubicBezTo>
                <a:cubicBezTo>
                  <a:pt x="125428" y="185246"/>
                  <a:pt x="128934" y="177808"/>
                  <a:pt x="128934" y="168142"/>
                </a:cubicBezTo>
                <a:close/>
                <a:moveTo>
                  <a:pt x="419753" y="242251"/>
                </a:moveTo>
                <a:lnTo>
                  <a:pt x="360144" y="242251"/>
                </a:lnTo>
                <a:lnTo>
                  <a:pt x="360144" y="50207"/>
                </a:lnTo>
                <a:lnTo>
                  <a:pt x="300222" y="50207"/>
                </a:lnTo>
                <a:cubicBezTo>
                  <a:pt x="299797" y="59450"/>
                  <a:pt x="299397" y="68084"/>
                  <a:pt x="299027" y="76104"/>
                </a:cubicBezTo>
                <a:cubicBezTo>
                  <a:pt x="298652" y="84129"/>
                  <a:pt x="298253" y="91749"/>
                  <a:pt x="297832" y="98972"/>
                </a:cubicBezTo>
                <a:cubicBezTo>
                  <a:pt x="296662" y="119693"/>
                  <a:pt x="294751" y="137571"/>
                  <a:pt x="292094" y="152600"/>
                </a:cubicBezTo>
                <a:cubicBezTo>
                  <a:pt x="289437" y="167634"/>
                  <a:pt x="286409" y="179935"/>
                  <a:pt x="283007" y="189497"/>
                </a:cubicBezTo>
                <a:cubicBezTo>
                  <a:pt x="279288" y="199699"/>
                  <a:pt x="275515" y="207720"/>
                  <a:pt x="271692" y="213562"/>
                </a:cubicBezTo>
                <a:cubicBezTo>
                  <a:pt x="267868" y="219406"/>
                  <a:pt x="264254" y="224029"/>
                  <a:pt x="260855" y="227430"/>
                </a:cubicBezTo>
                <a:cubicBezTo>
                  <a:pt x="255755" y="232527"/>
                  <a:pt x="249380" y="236542"/>
                  <a:pt x="241729" y="239462"/>
                </a:cubicBezTo>
                <a:cubicBezTo>
                  <a:pt x="234079" y="242382"/>
                  <a:pt x="226534" y="243843"/>
                  <a:pt x="219095" y="243843"/>
                </a:cubicBezTo>
                <a:cubicBezTo>
                  <a:pt x="214107" y="243843"/>
                  <a:pt x="208631" y="243630"/>
                  <a:pt x="202683" y="243210"/>
                </a:cubicBezTo>
                <a:cubicBezTo>
                  <a:pt x="196733" y="242784"/>
                  <a:pt x="192960" y="242464"/>
                  <a:pt x="191369" y="242251"/>
                </a:cubicBezTo>
                <a:lnTo>
                  <a:pt x="191369" y="189817"/>
                </a:lnTo>
                <a:lnTo>
                  <a:pt x="193601" y="189817"/>
                </a:lnTo>
                <a:cubicBezTo>
                  <a:pt x="194659" y="189921"/>
                  <a:pt x="195696" y="190029"/>
                  <a:pt x="196708" y="190134"/>
                </a:cubicBezTo>
                <a:cubicBezTo>
                  <a:pt x="197716" y="190243"/>
                  <a:pt x="199019" y="190296"/>
                  <a:pt x="200613" y="190296"/>
                </a:cubicBezTo>
                <a:cubicBezTo>
                  <a:pt x="203267" y="190296"/>
                  <a:pt x="206668" y="189872"/>
                  <a:pt x="210812" y="189022"/>
                </a:cubicBezTo>
                <a:cubicBezTo>
                  <a:pt x="214956" y="188169"/>
                  <a:pt x="218092" y="186736"/>
                  <a:pt x="220215" y="184715"/>
                </a:cubicBezTo>
                <a:cubicBezTo>
                  <a:pt x="227866" y="177494"/>
                  <a:pt x="233096" y="166310"/>
                  <a:pt x="235911" y="151167"/>
                </a:cubicBezTo>
                <a:cubicBezTo>
                  <a:pt x="238727" y="136030"/>
                  <a:pt x="240880" y="114167"/>
                  <a:pt x="242367" y="85587"/>
                </a:cubicBezTo>
                <a:cubicBezTo>
                  <a:pt x="243003" y="72519"/>
                  <a:pt x="243403" y="60775"/>
                  <a:pt x="243562" y="50364"/>
                </a:cubicBezTo>
                <a:cubicBezTo>
                  <a:pt x="243719" y="39954"/>
                  <a:pt x="244119" y="24811"/>
                  <a:pt x="244757" y="4943"/>
                </a:cubicBezTo>
                <a:lnTo>
                  <a:pt x="419753" y="4943"/>
                </a:lnTo>
                <a:close/>
                <a:moveTo>
                  <a:pt x="676462" y="123674"/>
                </a:moveTo>
                <a:cubicBezTo>
                  <a:pt x="676462" y="162028"/>
                  <a:pt x="666209" y="192207"/>
                  <a:pt x="645704" y="214200"/>
                </a:cubicBezTo>
                <a:cubicBezTo>
                  <a:pt x="625198" y="236197"/>
                  <a:pt x="597092" y="247195"/>
                  <a:pt x="561395" y="247195"/>
                </a:cubicBezTo>
                <a:cubicBezTo>
                  <a:pt x="525590" y="247195"/>
                  <a:pt x="497484" y="236063"/>
                  <a:pt x="477087" y="213804"/>
                </a:cubicBezTo>
                <a:cubicBezTo>
                  <a:pt x="456688" y="191546"/>
                  <a:pt x="446486" y="161504"/>
                  <a:pt x="446486" y="123674"/>
                </a:cubicBezTo>
                <a:cubicBezTo>
                  <a:pt x="446486" y="85532"/>
                  <a:pt x="456688" y="55387"/>
                  <a:pt x="477087" y="33232"/>
                </a:cubicBezTo>
                <a:cubicBezTo>
                  <a:pt x="497484" y="11077"/>
                  <a:pt x="525590" y="0"/>
                  <a:pt x="561395" y="0"/>
                </a:cubicBezTo>
                <a:cubicBezTo>
                  <a:pt x="597092" y="0"/>
                  <a:pt x="625198" y="11023"/>
                  <a:pt x="645704" y="33070"/>
                </a:cubicBezTo>
                <a:cubicBezTo>
                  <a:pt x="666209" y="55116"/>
                  <a:pt x="676462" y="85321"/>
                  <a:pt x="676462" y="123674"/>
                </a:cubicBezTo>
                <a:close/>
                <a:moveTo>
                  <a:pt x="614942" y="123519"/>
                </a:moveTo>
                <a:cubicBezTo>
                  <a:pt x="614942" y="109386"/>
                  <a:pt x="613484" y="97355"/>
                  <a:pt x="610564" y="87418"/>
                </a:cubicBezTo>
                <a:cubicBezTo>
                  <a:pt x="607640" y="77483"/>
                  <a:pt x="603734" y="69333"/>
                  <a:pt x="598849" y="62953"/>
                </a:cubicBezTo>
                <a:cubicBezTo>
                  <a:pt x="593748" y="56474"/>
                  <a:pt x="587985" y="51825"/>
                  <a:pt x="581558" y="49007"/>
                </a:cubicBezTo>
                <a:cubicBezTo>
                  <a:pt x="575128" y="46192"/>
                  <a:pt x="568458" y="44784"/>
                  <a:pt x="561553" y="44784"/>
                </a:cubicBezTo>
                <a:cubicBezTo>
                  <a:pt x="554223" y="44784"/>
                  <a:pt x="547582" y="46087"/>
                  <a:pt x="541635" y="48690"/>
                </a:cubicBezTo>
                <a:cubicBezTo>
                  <a:pt x="535680" y="51293"/>
                  <a:pt x="529946" y="55940"/>
                  <a:pt x="524422" y="62641"/>
                </a:cubicBezTo>
                <a:cubicBezTo>
                  <a:pt x="519534" y="68800"/>
                  <a:pt x="515574" y="76979"/>
                  <a:pt x="512547" y="87181"/>
                </a:cubicBezTo>
                <a:cubicBezTo>
                  <a:pt x="509523" y="97380"/>
                  <a:pt x="508006" y="109548"/>
                  <a:pt x="508006" y="123674"/>
                </a:cubicBezTo>
                <a:cubicBezTo>
                  <a:pt x="508006" y="138232"/>
                  <a:pt x="509439" y="150318"/>
                  <a:pt x="512309" y="159934"/>
                </a:cubicBezTo>
                <a:cubicBezTo>
                  <a:pt x="515178" y="169554"/>
                  <a:pt x="519109" y="177599"/>
                  <a:pt x="524102" y="184080"/>
                </a:cubicBezTo>
                <a:cubicBezTo>
                  <a:pt x="529200" y="190667"/>
                  <a:pt x="534993" y="195368"/>
                  <a:pt x="541472" y="198184"/>
                </a:cubicBezTo>
                <a:cubicBezTo>
                  <a:pt x="547953" y="201002"/>
                  <a:pt x="554648" y="202410"/>
                  <a:pt x="561553" y="202410"/>
                </a:cubicBezTo>
                <a:cubicBezTo>
                  <a:pt x="568566" y="202410"/>
                  <a:pt x="575366" y="200894"/>
                  <a:pt x="581955" y="197863"/>
                </a:cubicBezTo>
                <a:cubicBezTo>
                  <a:pt x="588542" y="194836"/>
                  <a:pt x="594227" y="190134"/>
                  <a:pt x="599004" y="183762"/>
                </a:cubicBezTo>
                <a:cubicBezTo>
                  <a:pt x="604105" y="176857"/>
                  <a:pt x="608037" y="168808"/>
                  <a:pt x="610801" y="159617"/>
                </a:cubicBezTo>
                <a:cubicBezTo>
                  <a:pt x="613562" y="150426"/>
                  <a:pt x="614942" y="138395"/>
                  <a:pt x="614942" y="123519"/>
                </a:cubicBezTo>
                <a:close/>
                <a:moveTo>
                  <a:pt x="912779" y="242251"/>
                </a:moveTo>
                <a:lnTo>
                  <a:pt x="841698" y="242251"/>
                </a:lnTo>
                <a:lnTo>
                  <a:pt x="778111" y="146466"/>
                </a:lnTo>
                <a:lnTo>
                  <a:pt x="763128" y="146466"/>
                </a:lnTo>
                <a:lnTo>
                  <a:pt x="763128" y="242251"/>
                </a:lnTo>
                <a:lnTo>
                  <a:pt x="703527" y="242251"/>
                </a:lnTo>
                <a:lnTo>
                  <a:pt x="703527" y="4943"/>
                </a:lnTo>
                <a:lnTo>
                  <a:pt x="763128" y="4943"/>
                </a:lnTo>
                <a:lnTo>
                  <a:pt x="763128" y="101682"/>
                </a:lnTo>
                <a:cubicBezTo>
                  <a:pt x="772478" y="101258"/>
                  <a:pt x="779465" y="99187"/>
                  <a:pt x="784087" y="95469"/>
                </a:cubicBezTo>
                <a:cubicBezTo>
                  <a:pt x="788709" y="91749"/>
                  <a:pt x="794207" y="83567"/>
                  <a:pt x="800583" y="70924"/>
                </a:cubicBezTo>
                <a:cubicBezTo>
                  <a:pt x="802390" y="67202"/>
                  <a:pt x="804485" y="62794"/>
                  <a:pt x="806875" y="57698"/>
                </a:cubicBezTo>
                <a:cubicBezTo>
                  <a:pt x="809266" y="52596"/>
                  <a:pt x="811365" y="48136"/>
                  <a:pt x="813172" y="44309"/>
                </a:cubicBezTo>
                <a:cubicBezTo>
                  <a:pt x="820076" y="29962"/>
                  <a:pt x="828500" y="19739"/>
                  <a:pt x="838432" y="13630"/>
                </a:cubicBezTo>
                <a:cubicBezTo>
                  <a:pt x="848369" y="7516"/>
                  <a:pt x="861461" y="4464"/>
                  <a:pt x="877716" y="4464"/>
                </a:cubicBezTo>
                <a:cubicBezTo>
                  <a:pt x="883030" y="4464"/>
                  <a:pt x="887439" y="4547"/>
                  <a:pt x="890949" y="4706"/>
                </a:cubicBezTo>
                <a:cubicBezTo>
                  <a:pt x="894452" y="4864"/>
                  <a:pt x="897164" y="4943"/>
                  <a:pt x="899075" y="4943"/>
                </a:cubicBezTo>
                <a:lnTo>
                  <a:pt x="899075" y="55785"/>
                </a:lnTo>
                <a:lnTo>
                  <a:pt x="885369" y="55785"/>
                </a:lnTo>
                <a:cubicBezTo>
                  <a:pt x="878570" y="55785"/>
                  <a:pt x="872647" y="57881"/>
                  <a:pt x="867600" y="62078"/>
                </a:cubicBezTo>
                <a:cubicBezTo>
                  <a:pt x="862556" y="66277"/>
                  <a:pt x="857427" y="74642"/>
                  <a:pt x="852221" y="87181"/>
                </a:cubicBezTo>
                <a:cubicBezTo>
                  <a:pt x="848077" y="97168"/>
                  <a:pt x="844175" y="104735"/>
                  <a:pt x="840506" y="109890"/>
                </a:cubicBezTo>
                <a:cubicBezTo>
                  <a:pt x="836841" y="115044"/>
                  <a:pt x="833415" y="118523"/>
                  <a:pt x="830224" y="120330"/>
                </a:cubicBezTo>
                <a:close/>
                <a:moveTo>
                  <a:pt x="1140016" y="123674"/>
                </a:moveTo>
                <a:cubicBezTo>
                  <a:pt x="1140016" y="162028"/>
                  <a:pt x="1129759" y="192207"/>
                  <a:pt x="1109254" y="214200"/>
                </a:cubicBezTo>
                <a:cubicBezTo>
                  <a:pt x="1088748" y="236197"/>
                  <a:pt x="1060647" y="247195"/>
                  <a:pt x="1024948" y="247195"/>
                </a:cubicBezTo>
                <a:cubicBezTo>
                  <a:pt x="989140" y="247195"/>
                  <a:pt x="961038" y="236063"/>
                  <a:pt x="940641" y="213804"/>
                </a:cubicBezTo>
                <a:cubicBezTo>
                  <a:pt x="920239" y="191546"/>
                  <a:pt x="910040" y="161504"/>
                  <a:pt x="910040" y="123674"/>
                </a:cubicBezTo>
                <a:cubicBezTo>
                  <a:pt x="910040" y="85532"/>
                  <a:pt x="920239" y="55387"/>
                  <a:pt x="940641" y="33232"/>
                </a:cubicBezTo>
                <a:cubicBezTo>
                  <a:pt x="961038" y="11077"/>
                  <a:pt x="989140" y="0"/>
                  <a:pt x="1024948" y="0"/>
                </a:cubicBezTo>
                <a:cubicBezTo>
                  <a:pt x="1060647" y="0"/>
                  <a:pt x="1088748" y="11023"/>
                  <a:pt x="1109254" y="33070"/>
                </a:cubicBezTo>
                <a:cubicBezTo>
                  <a:pt x="1129759" y="55116"/>
                  <a:pt x="1140016" y="85321"/>
                  <a:pt x="1140016" y="123674"/>
                </a:cubicBezTo>
                <a:close/>
                <a:moveTo>
                  <a:pt x="1078495" y="123519"/>
                </a:moveTo>
                <a:cubicBezTo>
                  <a:pt x="1078495" y="109386"/>
                  <a:pt x="1077034" y="97355"/>
                  <a:pt x="1074114" y="87418"/>
                </a:cubicBezTo>
                <a:cubicBezTo>
                  <a:pt x="1071194" y="77483"/>
                  <a:pt x="1067289" y="69333"/>
                  <a:pt x="1062399" y="62953"/>
                </a:cubicBezTo>
                <a:cubicBezTo>
                  <a:pt x="1057298" y="56474"/>
                  <a:pt x="1051535" y="51825"/>
                  <a:pt x="1045108" y="49007"/>
                </a:cubicBezTo>
                <a:cubicBezTo>
                  <a:pt x="1038680" y="46192"/>
                  <a:pt x="1032008" y="44784"/>
                  <a:pt x="1025107" y="44784"/>
                </a:cubicBezTo>
                <a:cubicBezTo>
                  <a:pt x="1017778" y="44784"/>
                  <a:pt x="1011136" y="46087"/>
                  <a:pt x="1005185" y="48690"/>
                </a:cubicBezTo>
                <a:cubicBezTo>
                  <a:pt x="999233" y="51293"/>
                  <a:pt x="993500" y="55940"/>
                  <a:pt x="987974" y="62641"/>
                </a:cubicBezTo>
                <a:cubicBezTo>
                  <a:pt x="983084" y="68800"/>
                  <a:pt x="979124" y="76979"/>
                  <a:pt x="976100" y="87181"/>
                </a:cubicBezTo>
                <a:cubicBezTo>
                  <a:pt x="973073" y="97380"/>
                  <a:pt x="971558" y="109548"/>
                  <a:pt x="971558" y="123674"/>
                </a:cubicBezTo>
                <a:cubicBezTo>
                  <a:pt x="971558" y="138232"/>
                  <a:pt x="972994" y="150318"/>
                  <a:pt x="975859" y="159934"/>
                </a:cubicBezTo>
                <a:cubicBezTo>
                  <a:pt x="978728" y="169554"/>
                  <a:pt x="982660" y="177599"/>
                  <a:pt x="987652" y="184080"/>
                </a:cubicBezTo>
                <a:cubicBezTo>
                  <a:pt x="992754" y="190667"/>
                  <a:pt x="998543" y="195368"/>
                  <a:pt x="1005022" y="198184"/>
                </a:cubicBezTo>
                <a:cubicBezTo>
                  <a:pt x="1011507" y="201002"/>
                  <a:pt x="1018202" y="202410"/>
                  <a:pt x="1025107" y="202410"/>
                </a:cubicBezTo>
                <a:cubicBezTo>
                  <a:pt x="1032116" y="202410"/>
                  <a:pt x="1038917" y="200894"/>
                  <a:pt x="1045509" y="197863"/>
                </a:cubicBezTo>
                <a:cubicBezTo>
                  <a:pt x="1052096" y="194836"/>
                  <a:pt x="1057777" y="190134"/>
                  <a:pt x="1062558" y="183762"/>
                </a:cubicBezTo>
                <a:cubicBezTo>
                  <a:pt x="1067659" y="176857"/>
                  <a:pt x="1071590" y="168808"/>
                  <a:pt x="1074355" y="159617"/>
                </a:cubicBezTo>
                <a:cubicBezTo>
                  <a:pt x="1077116" y="150426"/>
                  <a:pt x="1078495" y="138395"/>
                  <a:pt x="1078495" y="123519"/>
                </a:cubicBezTo>
                <a:close/>
                <a:moveTo>
                  <a:pt x="1356891" y="169574"/>
                </a:moveTo>
                <a:cubicBezTo>
                  <a:pt x="1356891" y="181368"/>
                  <a:pt x="1354658" y="191729"/>
                  <a:pt x="1350198" y="200653"/>
                </a:cubicBezTo>
                <a:cubicBezTo>
                  <a:pt x="1345734" y="209577"/>
                  <a:pt x="1339733" y="216965"/>
                  <a:pt x="1332187" y="222808"/>
                </a:cubicBezTo>
                <a:cubicBezTo>
                  <a:pt x="1323263" y="229817"/>
                  <a:pt x="1313460" y="234813"/>
                  <a:pt x="1302786" y="237787"/>
                </a:cubicBezTo>
                <a:cubicBezTo>
                  <a:pt x="1292104" y="240765"/>
                  <a:pt x="1278533" y="242251"/>
                  <a:pt x="1262063" y="242251"/>
                </a:cubicBezTo>
                <a:lnTo>
                  <a:pt x="1167077" y="242251"/>
                </a:lnTo>
                <a:lnTo>
                  <a:pt x="1167077" y="4943"/>
                </a:lnTo>
                <a:lnTo>
                  <a:pt x="1250907" y="4943"/>
                </a:lnTo>
                <a:cubicBezTo>
                  <a:pt x="1268330" y="4943"/>
                  <a:pt x="1281535" y="5605"/>
                  <a:pt x="1290513" y="6937"/>
                </a:cubicBezTo>
                <a:cubicBezTo>
                  <a:pt x="1299492" y="8266"/>
                  <a:pt x="1307912" y="11052"/>
                  <a:pt x="1315771" y="15300"/>
                </a:cubicBezTo>
                <a:cubicBezTo>
                  <a:pt x="1324271" y="19868"/>
                  <a:pt x="1330617" y="25981"/>
                  <a:pt x="1334816" y="33628"/>
                </a:cubicBezTo>
                <a:cubicBezTo>
                  <a:pt x="1339013" y="41282"/>
                  <a:pt x="1341111" y="50098"/>
                  <a:pt x="1341111" y="60088"/>
                </a:cubicBezTo>
                <a:cubicBezTo>
                  <a:pt x="1341111" y="71666"/>
                  <a:pt x="1338217" y="81973"/>
                  <a:pt x="1332424" y="91005"/>
                </a:cubicBezTo>
                <a:cubicBezTo>
                  <a:pt x="1326636" y="100037"/>
                  <a:pt x="1318640" y="106675"/>
                  <a:pt x="1308438" y="110928"/>
                </a:cubicBezTo>
                <a:lnTo>
                  <a:pt x="1308438" y="112205"/>
                </a:lnTo>
                <a:cubicBezTo>
                  <a:pt x="1323101" y="115283"/>
                  <a:pt x="1334844" y="121579"/>
                  <a:pt x="1343664" y="131090"/>
                </a:cubicBezTo>
                <a:cubicBezTo>
                  <a:pt x="1352480" y="140603"/>
                  <a:pt x="1356891" y="153425"/>
                  <a:pt x="1356891" y="169574"/>
                </a:cubicBezTo>
                <a:close/>
                <a:moveTo>
                  <a:pt x="1280549" y="72040"/>
                </a:moveTo>
                <a:cubicBezTo>
                  <a:pt x="1280549" y="68213"/>
                  <a:pt x="1279566" y="64282"/>
                  <a:pt x="1277604" y="60245"/>
                </a:cubicBezTo>
                <a:cubicBezTo>
                  <a:pt x="1275639" y="56207"/>
                  <a:pt x="1272582" y="53287"/>
                  <a:pt x="1268438" y="51480"/>
                </a:cubicBezTo>
                <a:cubicBezTo>
                  <a:pt x="1264507" y="49781"/>
                  <a:pt x="1259857" y="48849"/>
                  <a:pt x="1254492" y="48690"/>
                </a:cubicBezTo>
                <a:cubicBezTo>
                  <a:pt x="1249124" y="48532"/>
                  <a:pt x="1241129" y="48452"/>
                  <a:pt x="1230506" y="48452"/>
                </a:cubicBezTo>
                <a:lnTo>
                  <a:pt x="1226361" y="48452"/>
                </a:lnTo>
                <a:lnTo>
                  <a:pt x="1226361" y="98658"/>
                </a:lnTo>
                <a:lnTo>
                  <a:pt x="1233849" y="98658"/>
                </a:lnTo>
                <a:cubicBezTo>
                  <a:pt x="1244051" y="98658"/>
                  <a:pt x="1251198" y="98550"/>
                  <a:pt x="1255291" y="98338"/>
                </a:cubicBezTo>
                <a:cubicBezTo>
                  <a:pt x="1259380" y="98126"/>
                  <a:pt x="1263600" y="97006"/>
                  <a:pt x="1267957" y="94990"/>
                </a:cubicBezTo>
                <a:cubicBezTo>
                  <a:pt x="1272741" y="92757"/>
                  <a:pt x="1276034" y="89680"/>
                  <a:pt x="1277841" y="85745"/>
                </a:cubicBezTo>
                <a:cubicBezTo>
                  <a:pt x="1279646" y="81814"/>
                  <a:pt x="1280549" y="77246"/>
                  <a:pt x="1280549" y="72040"/>
                </a:cubicBezTo>
                <a:close/>
                <a:moveTo>
                  <a:pt x="1295532" y="168462"/>
                </a:moveTo>
                <a:cubicBezTo>
                  <a:pt x="1295532" y="161133"/>
                  <a:pt x="1294045" y="155390"/>
                  <a:pt x="1291068" y="151248"/>
                </a:cubicBezTo>
                <a:cubicBezTo>
                  <a:pt x="1288091" y="147104"/>
                  <a:pt x="1283627" y="143968"/>
                  <a:pt x="1277680" y="141844"/>
                </a:cubicBezTo>
                <a:cubicBezTo>
                  <a:pt x="1274069" y="140465"/>
                  <a:pt x="1269101" y="139694"/>
                  <a:pt x="1262779" y="139537"/>
                </a:cubicBezTo>
                <a:cubicBezTo>
                  <a:pt x="1256458" y="139378"/>
                  <a:pt x="1247983" y="139298"/>
                  <a:pt x="1237360" y="139298"/>
                </a:cubicBezTo>
                <a:lnTo>
                  <a:pt x="1226361" y="139298"/>
                </a:lnTo>
                <a:lnTo>
                  <a:pt x="1226361" y="198742"/>
                </a:lnTo>
                <a:lnTo>
                  <a:pt x="1229548" y="198742"/>
                </a:lnTo>
                <a:cubicBezTo>
                  <a:pt x="1245064" y="198742"/>
                  <a:pt x="1255795" y="198634"/>
                  <a:pt x="1261742" y="198422"/>
                </a:cubicBezTo>
                <a:cubicBezTo>
                  <a:pt x="1267690" y="198209"/>
                  <a:pt x="1273748" y="196776"/>
                  <a:pt x="1279911" y="194119"/>
                </a:cubicBezTo>
                <a:cubicBezTo>
                  <a:pt x="1285330" y="191779"/>
                  <a:pt x="1289286" y="188352"/>
                  <a:pt x="1291784" y="183838"/>
                </a:cubicBezTo>
                <a:cubicBezTo>
                  <a:pt x="1294282" y="179323"/>
                  <a:pt x="1295532" y="174197"/>
                  <a:pt x="1295532" y="168462"/>
                </a:cubicBezTo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33198" y="5317845"/>
            <a:ext cx="803602" cy="161093"/>
          </a:xfrm>
          <a:custGeom>
            <a:avLst/>
            <a:gdLst/>
            <a:ahLst/>
            <a:cxnLst/>
            <a:rect l="l" t="t" r="r" b="b"/>
            <a:pathLst>
              <a:path w="803602" h="161093">
                <a:moveTo>
                  <a:pt x="107046" y="109376"/>
                </a:moveTo>
                <a:cubicBezTo>
                  <a:pt x="107046" y="117220"/>
                  <a:pt x="105559" y="124143"/>
                  <a:pt x="102596" y="130145"/>
                </a:cubicBezTo>
                <a:cubicBezTo>
                  <a:pt x="99627" y="136153"/>
                  <a:pt x="95634" y="141099"/>
                  <a:pt x="90619" y="144983"/>
                </a:cubicBezTo>
                <a:cubicBezTo>
                  <a:pt x="84683" y="149649"/>
                  <a:pt x="78321" y="152954"/>
                  <a:pt x="71539" y="154895"/>
                </a:cubicBezTo>
                <a:cubicBezTo>
                  <a:pt x="64756" y="156838"/>
                  <a:pt x="55995" y="157810"/>
                  <a:pt x="45255" y="157810"/>
                </a:cubicBezTo>
                <a:lnTo>
                  <a:pt x="0" y="157810"/>
                </a:lnTo>
                <a:lnTo>
                  <a:pt x="0" y="0"/>
                </a:lnTo>
                <a:lnTo>
                  <a:pt x="41868" y="0"/>
                </a:lnTo>
                <a:cubicBezTo>
                  <a:pt x="53100" y="0"/>
                  <a:pt x="61528" y="371"/>
                  <a:pt x="67144" y="1113"/>
                </a:cubicBezTo>
                <a:cubicBezTo>
                  <a:pt x="72760" y="1855"/>
                  <a:pt x="78145" y="3604"/>
                  <a:pt x="83303" y="6358"/>
                </a:cubicBezTo>
                <a:cubicBezTo>
                  <a:pt x="88956" y="9397"/>
                  <a:pt x="93089" y="13371"/>
                  <a:pt x="95706" y="18282"/>
                </a:cubicBezTo>
                <a:cubicBezTo>
                  <a:pt x="98320" y="23196"/>
                  <a:pt x="99627" y="28970"/>
                  <a:pt x="99627" y="35612"/>
                </a:cubicBezTo>
                <a:cubicBezTo>
                  <a:pt x="99627" y="43032"/>
                  <a:pt x="97665" y="49670"/>
                  <a:pt x="93744" y="55535"/>
                </a:cubicBezTo>
                <a:cubicBezTo>
                  <a:pt x="89824" y="61398"/>
                  <a:pt x="84398" y="65992"/>
                  <a:pt x="77475" y="69312"/>
                </a:cubicBezTo>
                <a:lnTo>
                  <a:pt x="77475" y="70161"/>
                </a:lnTo>
                <a:cubicBezTo>
                  <a:pt x="86872" y="72706"/>
                  <a:pt x="94150" y="77351"/>
                  <a:pt x="99305" y="84097"/>
                </a:cubicBezTo>
                <a:cubicBezTo>
                  <a:pt x="104464" y="90847"/>
                  <a:pt x="107046" y="99271"/>
                  <a:pt x="107046" y="109376"/>
                </a:cubicBezTo>
                <a:close/>
                <a:moveTo>
                  <a:pt x="77793" y="38578"/>
                </a:moveTo>
                <a:cubicBezTo>
                  <a:pt x="77793" y="34763"/>
                  <a:pt x="77155" y="31461"/>
                  <a:pt x="75888" y="28668"/>
                </a:cubicBezTo>
                <a:cubicBezTo>
                  <a:pt x="74617" y="25878"/>
                  <a:pt x="72566" y="23667"/>
                  <a:pt x="69738" y="22048"/>
                </a:cubicBezTo>
                <a:cubicBezTo>
                  <a:pt x="66348" y="20135"/>
                  <a:pt x="62564" y="18973"/>
                  <a:pt x="58396" y="18547"/>
                </a:cubicBezTo>
                <a:cubicBezTo>
                  <a:pt x="54231" y="18123"/>
                  <a:pt x="48470" y="17915"/>
                  <a:pt x="41123" y="17915"/>
                </a:cubicBezTo>
                <a:lnTo>
                  <a:pt x="20988" y="17915"/>
                </a:lnTo>
                <a:lnTo>
                  <a:pt x="20988" y="64120"/>
                </a:lnTo>
                <a:lnTo>
                  <a:pt x="44831" y="64120"/>
                </a:lnTo>
                <a:cubicBezTo>
                  <a:pt x="51405" y="64120"/>
                  <a:pt x="56242" y="63786"/>
                  <a:pt x="59354" y="63112"/>
                </a:cubicBezTo>
                <a:cubicBezTo>
                  <a:pt x="62460" y="62442"/>
                  <a:pt x="65674" y="61045"/>
                  <a:pt x="68994" y="58926"/>
                </a:cubicBezTo>
                <a:cubicBezTo>
                  <a:pt x="72177" y="56881"/>
                  <a:pt x="74438" y="54191"/>
                  <a:pt x="75780" y="50873"/>
                </a:cubicBezTo>
                <a:cubicBezTo>
                  <a:pt x="77122" y="47553"/>
                  <a:pt x="77793" y="43456"/>
                  <a:pt x="77793" y="38578"/>
                </a:cubicBezTo>
                <a:close/>
                <a:moveTo>
                  <a:pt x="85212" y="110222"/>
                </a:moveTo>
                <a:cubicBezTo>
                  <a:pt x="85212" y="104289"/>
                  <a:pt x="84366" y="99393"/>
                  <a:pt x="82671" y="95541"/>
                </a:cubicBezTo>
                <a:cubicBezTo>
                  <a:pt x="80972" y="91693"/>
                  <a:pt x="77544" y="88428"/>
                  <a:pt x="72389" y="85742"/>
                </a:cubicBezTo>
                <a:cubicBezTo>
                  <a:pt x="69069" y="83974"/>
                  <a:pt x="65445" y="82844"/>
                  <a:pt x="61524" y="82347"/>
                </a:cubicBezTo>
                <a:cubicBezTo>
                  <a:pt x="57604" y="81854"/>
                  <a:pt x="52038" y="81605"/>
                  <a:pt x="44831" y="81605"/>
                </a:cubicBezTo>
                <a:lnTo>
                  <a:pt x="20988" y="81605"/>
                </a:lnTo>
                <a:lnTo>
                  <a:pt x="20988" y="139900"/>
                </a:lnTo>
                <a:lnTo>
                  <a:pt x="38048" y="139900"/>
                </a:lnTo>
                <a:cubicBezTo>
                  <a:pt x="47235" y="139900"/>
                  <a:pt x="54476" y="139475"/>
                  <a:pt x="59778" y="138626"/>
                </a:cubicBezTo>
                <a:cubicBezTo>
                  <a:pt x="65078" y="137780"/>
                  <a:pt x="69738" y="135980"/>
                  <a:pt x="73767" y="133222"/>
                </a:cubicBezTo>
                <a:cubicBezTo>
                  <a:pt x="77724" y="130465"/>
                  <a:pt x="80619" y="127339"/>
                  <a:pt x="82458" y="123844"/>
                </a:cubicBezTo>
                <a:cubicBezTo>
                  <a:pt x="84294" y="120345"/>
                  <a:pt x="85212" y="115805"/>
                  <a:pt x="85212" y="110222"/>
                </a:cubicBezTo>
                <a:close/>
                <a:moveTo>
                  <a:pt x="214196" y="121141"/>
                </a:moveTo>
                <a:cubicBezTo>
                  <a:pt x="214196" y="126864"/>
                  <a:pt x="213048" y="132060"/>
                  <a:pt x="210754" y="136718"/>
                </a:cubicBezTo>
                <a:cubicBezTo>
                  <a:pt x="208458" y="141383"/>
                  <a:pt x="205330" y="145168"/>
                  <a:pt x="201369" y="148062"/>
                </a:cubicBezTo>
                <a:cubicBezTo>
                  <a:pt x="196711" y="151592"/>
                  <a:pt x="191728" y="154098"/>
                  <a:pt x="186430" y="155582"/>
                </a:cubicBezTo>
                <a:cubicBezTo>
                  <a:pt x="181126" y="157065"/>
                  <a:pt x="174312" y="157810"/>
                  <a:pt x="165974" y="157810"/>
                </a:cubicBezTo>
                <a:lnTo>
                  <a:pt x="126335" y="157810"/>
                </a:lnTo>
                <a:lnTo>
                  <a:pt x="126335" y="39427"/>
                </a:lnTo>
                <a:lnTo>
                  <a:pt x="146257" y="39427"/>
                </a:lnTo>
                <a:lnTo>
                  <a:pt x="146257" y="85530"/>
                </a:lnTo>
                <a:lnTo>
                  <a:pt x="166504" y="85530"/>
                </a:lnTo>
                <a:cubicBezTo>
                  <a:pt x="175402" y="85530"/>
                  <a:pt x="182311" y="85991"/>
                  <a:pt x="187221" y="86908"/>
                </a:cubicBezTo>
                <a:cubicBezTo>
                  <a:pt x="192136" y="87826"/>
                  <a:pt x="197028" y="90084"/>
                  <a:pt x="201902" y="93687"/>
                </a:cubicBezTo>
                <a:cubicBezTo>
                  <a:pt x="206003" y="96729"/>
                  <a:pt x="209074" y="100617"/>
                  <a:pt x="211125" y="105348"/>
                </a:cubicBezTo>
                <a:cubicBezTo>
                  <a:pt x="213170" y="110081"/>
                  <a:pt x="214196" y="115344"/>
                  <a:pt x="214196" y="121141"/>
                </a:cubicBezTo>
                <a:close/>
                <a:moveTo>
                  <a:pt x="193633" y="121458"/>
                </a:moveTo>
                <a:cubicBezTo>
                  <a:pt x="193633" y="117854"/>
                  <a:pt x="193017" y="114689"/>
                  <a:pt x="191779" y="111967"/>
                </a:cubicBezTo>
                <a:cubicBezTo>
                  <a:pt x="190541" y="109250"/>
                  <a:pt x="188510" y="107043"/>
                  <a:pt x="185684" y="105351"/>
                </a:cubicBezTo>
                <a:cubicBezTo>
                  <a:pt x="182721" y="103580"/>
                  <a:pt x="179348" y="102521"/>
                  <a:pt x="175565" y="102165"/>
                </a:cubicBezTo>
                <a:cubicBezTo>
                  <a:pt x="171784" y="101816"/>
                  <a:pt x="166363" y="101636"/>
                  <a:pt x="159296" y="101636"/>
                </a:cubicBezTo>
                <a:lnTo>
                  <a:pt x="146257" y="101636"/>
                </a:lnTo>
                <a:lnTo>
                  <a:pt x="146257" y="141913"/>
                </a:lnTo>
                <a:lnTo>
                  <a:pt x="158871" y="141913"/>
                </a:lnTo>
                <a:cubicBezTo>
                  <a:pt x="165939" y="141913"/>
                  <a:pt x="171413" y="141610"/>
                  <a:pt x="175298" y="141010"/>
                </a:cubicBezTo>
                <a:cubicBezTo>
                  <a:pt x="179186" y="140411"/>
                  <a:pt x="182541" y="139263"/>
                  <a:pt x="185367" y="137568"/>
                </a:cubicBezTo>
                <a:cubicBezTo>
                  <a:pt x="188265" y="135728"/>
                  <a:pt x="190368" y="133557"/>
                  <a:pt x="191675" y="131048"/>
                </a:cubicBezTo>
                <a:cubicBezTo>
                  <a:pt x="192982" y="128538"/>
                  <a:pt x="193633" y="125342"/>
                  <a:pt x="193633" y="121458"/>
                </a:cubicBezTo>
                <a:close/>
                <a:moveTo>
                  <a:pt x="247899" y="157810"/>
                </a:moveTo>
                <a:lnTo>
                  <a:pt x="227974" y="157810"/>
                </a:lnTo>
                <a:lnTo>
                  <a:pt x="227974" y="39427"/>
                </a:lnTo>
                <a:lnTo>
                  <a:pt x="247899" y="39427"/>
                </a:lnTo>
                <a:close/>
                <a:moveTo>
                  <a:pt x="323780" y="160460"/>
                </a:moveTo>
                <a:cubicBezTo>
                  <a:pt x="315659" y="160460"/>
                  <a:pt x="308203" y="159207"/>
                  <a:pt x="301421" y="156698"/>
                </a:cubicBezTo>
                <a:cubicBezTo>
                  <a:pt x="294638" y="154185"/>
                  <a:pt x="288810" y="150391"/>
                  <a:pt x="283932" y="145303"/>
                </a:cubicBezTo>
                <a:cubicBezTo>
                  <a:pt x="279054" y="140221"/>
                  <a:pt x="275278" y="133805"/>
                  <a:pt x="272596" y="126069"/>
                </a:cubicBezTo>
                <a:cubicBezTo>
                  <a:pt x="269906" y="118329"/>
                  <a:pt x="268567" y="109236"/>
                  <a:pt x="268567" y="98777"/>
                </a:cubicBezTo>
                <a:cubicBezTo>
                  <a:pt x="268567" y="88391"/>
                  <a:pt x="269960" y="79417"/>
                  <a:pt x="272751" y="71857"/>
                </a:cubicBezTo>
                <a:cubicBezTo>
                  <a:pt x="275545" y="64296"/>
                  <a:pt x="279270" y="57935"/>
                  <a:pt x="283932" y="52780"/>
                </a:cubicBezTo>
                <a:cubicBezTo>
                  <a:pt x="288598" y="47625"/>
                  <a:pt x="294412" y="43650"/>
                  <a:pt x="301366" y="40857"/>
                </a:cubicBezTo>
                <a:cubicBezTo>
                  <a:pt x="308326" y="38067"/>
                  <a:pt x="315800" y="36670"/>
                  <a:pt x="323780" y="36670"/>
                </a:cubicBezTo>
                <a:cubicBezTo>
                  <a:pt x="330285" y="36670"/>
                  <a:pt x="336557" y="37588"/>
                  <a:pt x="342598" y="39425"/>
                </a:cubicBezTo>
                <a:cubicBezTo>
                  <a:pt x="348638" y="41264"/>
                  <a:pt x="354024" y="43385"/>
                  <a:pt x="358757" y="45785"/>
                </a:cubicBezTo>
                <a:lnTo>
                  <a:pt x="358757" y="68148"/>
                </a:lnTo>
                <a:lnTo>
                  <a:pt x="357592" y="68148"/>
                </a:lnTo>
                <a:cubicBezTo>
                  <a:pt x="356177" y="66950"/>
                  <a:pt x="354356" y="65572"/>
                  <a:pt x="352134" y="64016"/>
                </a:cubicBezTo>
                <a:cubicBezTo>
                  <a:pt x="349909" y="62460"/>
                  <a:pt x="347206" y="60870"/>
                  <a:pt x="344027" y="59246"/>
                </a:cubicBezTo>
                <a:cubicBezTo>
                  <a:pt x="341270" y="57831"/>
                  <a:pt x="338018" y="56597"/>
                  <a:pt x="334274" y="55535"/>
                </a:cubicBezTo>
                <a:cubicBezTo>
                  <a:pt x="330534" y="54476"/>
                  <a:pt x="326926" y="53946"/>
                  <a:pt x="323467" y="53946"/>
                </a:cubicBezTo>
                <a:cubicBezTo>
                  <a:pt x="313149" y="53946"/>
                  <a:pt x="304866" y="57853"/>
                  <a:pt x="298613" y="65658"/>
                </a:cubicBezTo>
                <a:cubicBezTo>
                  <a:pt x="292359" y="73466"/>
                  <a:pt x="289231" y="84507"/>
                  <a:pt x="289231" y="98777"/>
                </a:cubicBezTo>
                <a:cubicBezTo>
                  <a:pt x="289231" y="112767"/>
                  <a:pt x="292255" y="123664"/>
                  <a:pt x="298295" y="131473"/>
                </a:cubicBezTo>
                <a:cubicBezTo>
                  <a:pt x="304337" y="139277"/>
                  <a:pt x="312725" y="143184"/>
                  <a:pt x="323467" y="143184"/>
                </a:cubicBezTo>
                <a:cubicBezTo>
                  <a:pt x="329965" y="143184"/>
                  <a:pt x="336150" y="141840"/>
                  <a:pt x="342014" y="139155"/>
                </a:cubicBezTo>
                <a:cubicBezTo>
                  <a:pt x="347875" y="136473"/>
                  <a:pt x="353070" y="133010"/>
                  <a:pt x="357592" y="128769"/>
                </a:cubicBezTo>
                <a:lnTo>
                  <a:pt x="358757" y="128769"/>
                </a:lnTo>
                <a:lnTo>
                  <a:pt x="358757" y="151133"/>
                </a:lnTo>
                <a:cubicBezTo>
                  <a:pt x="356781" y="152050"/>
                  <a:pt x="354309" y="153166"/>
                  <a:pt x="351342" y="154473"/>
                </a:cubicBezTo>
                <a:cubicBezTo>
                  <a:pt x="348371" y="155780"/>
                  <a:pt x="345687" y="156749"/>
                  <a:pt x="343285" y="157385"/>
                </a:cubicBezTo>
                <a:cubicBezTo>
                  <a:pt x="339894" y="158376"/>
                  <a:pt x="336855" y="159135"/>
                  <a:pt x="334170" y="159665"/>
                </a:cubicBezTo>
                <a:cubicBezTo>
                  <a:pt x="331484" y="160193"/>
                  <a:pt x="328021" y="160460"/>
                  <a:pt x="323780" y="160460"/>
                </a:cubicBezTo>
                <a:close/>
                <a:moveTo>
                  <a:pt x="474282" y="98673"/>
                </a:moveTo>
                <a:cubicBezTo>
                  <a:pt x="474282" y="118596"/>
                  <a:pt x="469476" y="133981"/>
                  <a:pt x="459867" y="144825"/>
                </a:cubicBezTo>
                <a:cubicBezTo>
                  <a:pt x="450256" y="155672"/>
                  <a:pt x="437468" y="161093"/>
                  <a:pt x="421502" y="161093"/>
                </a:cubicBezTo>
                <a:cubicBezTo>
                  <a:pt x="405036" y="161093"/>
                  <a:pt x="392090" y="155491"/>
                  <a:pt x="382659" y="144296"/>
                </a:cubicBezTo>
                <a:cubicBezTo>
                  <a:pt x="373223" y="133096"/>
                  <a:pt x="368510" y="117889"/>
                  <a:pt x="368510" y="98673"/>
                </a:cubicBezTo>
                <a:cubicBezTo>
                  <a:pt x="368510" y="78888"/>
                  <a:pt x="373366" y="63519"/>
                  <a:pt x="383079" y="52568"/>
                </a:cubicBezTo>
                <a:cubicBezTo>
                  <a:pt x="392796" y="41613"/>
                  <a:pt x="405601" y="36141"/>
                  <a:pt x="421502" y="36141"/>
                </a:cubicBezTo>
                <a:cubicBezTo>
                  <a:pt x="437468" y="36141"/>
                  <a:pt x="450256" y="41599"/>
                  <a:pt x="459867" y="52513"/>
                </a:cubicBezTo>
                <a:cubicBezTo>
                  <a:pt x="469476" y="63429"/>
                  <a:pt x="474282" y="78815"/>
                  <a:pt x="474282" y="98673"/>
                </a:cubicBezTo>
                <a:close/>
                <a:moveTo>
                  <a:pt x="453719" y="98673"/>
                </a:moveTo>
                <a:cubicBezTo>
                  <a:pt x="453719" y="83340"/>
                  <a:pt x="450929" y="71947"/>
                  <a:pt x="445349" y="64491"/>
                </a:cubicBezTo>
                <a:cubicBezTo>
                  <a:pt x="439766" y="57039"/>
                  <a:pt x="431817" y="53310"/>
                  <a:pt x="421502" y="53310"/>
                </a:cubicBezTo>
                <a:cubicBezTo>
                  <a:pt x="411116" y="53310"/>
                  <a:pt x="403114" y="57039"/>
                  <a:pt x="397494" y="64491"/>
                </a:cubicBezTo>
                <a:cubicBezTo>
                  <a:pt x="391878" y="71947"/>
                  <a:pt x="389066" y="83340"/>
                  <a:pt x="389066" y="98673"/>
                </a:cubicBezTo>
                <a:cubicBezTo>
                  <a:pt x="389066" y="113513"/>
                  <a:pt x="391878" y="124759"/>
                  <a:pt x="397494" y="132427"/>
                </a:cubicBezTo>
                <a:cubicBezTo>
                  <a:pt x="403114" y="140095"/>
                  <a:pt x="411116" y="143928"/>
                  <a:pt x="421502" y="143928"/>
                </a:cubicBezTo>
                <a:cubicBezTo>
                  <a:pt x="431744" y="143928"/>
                  <a:pt x="439679" y="140166"/>
                  <a:pt x="445295" y="132639"/>
                </a:cubicBezTo>
                <a:cubicBezTo>
                  <a:pt x="450911" y="125116"/>
                  <a:pt x="453719" y="113793"/>
                  <a:pt x="453719" y="98673"/>
                </a:cubicBezTo>
                <a:close/>
                <a:moveTo>
                  <a:pt x="591101" y="157810"/>
                </a:moveTo>
                <a:lnTo>
                  <a:pt x="566302" y="157810"/>
                </a:lnTo>
                <a:lnTo>
                  <a:pt x="525712" y="103231"/>
                </a:lnTo>
                <a:lnTo>
                  <a:pt x="515747" y="103231"/>
                </a:lnTo>
                <a:lnTo>
                  <a:pt x="515747" y="157810"/>
                </a:lnTo>
                <a:lnTo>
                  <a:pt x="495825" y="157810"/>
                </a:lnTo>
                <a:lnTo>
                  <a:pt x="495825" y="39427"/>
                </a:lnTo>
                <a:lnTo>
                  <a:pt x="515747" y="39427"/>
                </a:lnTo>
                <a:lnTo>
                  <a:pt x="515747" y="90936"/>
                </a:lnTo>
                <a:cubicBezTo>
                  <a:pt x="520906" y="90861"/>
                  <a:pt x="525305" y="89788"/>
                  <a:pt x="528941" y="87700"/>
                </a:cubicBezTo>
                <a:cubicBezTo>
                  <a:pt x="532580" y="85616"/>
                  <a:pt x="535672" y="81574"/>
                  <a:pt x="538217" y="75565"/>
                </a:cubicBezTo>
                <a:cubicBezTo>
                  <a:pt x="538992" y="73801"/>
                  <a:pt x="539860" y="71753"/>
                  <a:pt x="540813" y="69420"/>
                </a:cubicBezTo>
                <a:cubicBezTo>
                  <a:pt x="541765" y="67087"/>
                  <a:pt x="542524" y="65042"/>
                  <a:pt x="543093" y="63270"/>
                </a:cubicBezTo>
                <a:cubicBezTo>
                  <a:pt x="546203" y="54584"/>
                  <a:pt x="550512" y="48438"/>
                  <a:pt x="556024" y="44831"/>
                </a:cubicBezTo>
                <a:cubicBezTo>
                  <a:pt x="561535" y="41228"/>
                  <a:pt x="568703" y="39427"/>
                  <a:pt x="577537" y="39427"/>
                </a:cubicBezTo>
                <a:lnTo>
                  <a:pt x="582941" y="39427"/>
                </a:lnTo>
                <a:lnTo>
                  <a:pt x="582941" y="56597"/>
                </a:lnTo>
                <a:lnTo>
                  <a:pt x="578384" y="56597"/>
                </a:lnTo>
                <a:cubicBezTo>
                  <a:pt x="572803" y="56597"/>
                  <a:pt x="568616" y="57745"/>
                  <a:pt x="565822" y="60038"/>
                </a:cubicBezTo>
                <a:cubicBezTo>
                  <a:pt x="563033" y="62334"/>
                  <a:pt x="560685" y="66522"/>
                  <a:pt x="558777" y="72602"/>
                </a:cubicBezTo>
                <a:cubicBezTo>
                  <a:pt x="556801" y="78747"/>
                  <a:pt x="554468" y="83532"/>
                  <a:pt x="551782" y="86958"/>
                </a:cubicBezTo>
                <a:cubicBezTo>
                  <a:pt x="549098" y="90386"/>
                  <a:pt x="546127" y="93018"/>
                  <a:pt x="542880" y="94857"/>
                </a:cubicBezTo>
                <a:close/>
                <a:moveTo>
                  <a:pt x="670061" y="128665"/>
                </a:moveTo>
                <a:lnTo>
                  <a:pt x="670061" y="95808"/>
                </a:lnTo>
                <a:cubicBezTo>
                  <a:pt x="665327" y="96232"/>
                  <a:pt x="659340" y="96815"/>
                  <a:pt x="652097" y="97560"/>
                </a:cubicBezTo>
                <a:cubicBezTo>
                  <a:pt x="644853" y="98302"/>
                  <a:pt x="639011" y="99342"/>
                  <a:pt x="634557" y="100686"/>
                </a:cubicBezTo>
                <a:cubicBezTo>
                  <a:pt x="629255" y="102309"/>
                  <a:pt x="624877" y="104801"/>
                  <a:pt x="621414" y="108156"/>
                </a:cubicBezTo>
                <a:cubicBezTo>
                  <a:pt x="617954" y="111514"/>
                  <a:pt x="616223" y="116194"/>
                  <a:pt x="616223" y="122200"/>
                </a:cubicBezTo>
                <a:cubicBezTo>
                  <a:pt x="616223" y="128981"/>
                  <a:pt x="618131" y="134105"/>
                  <a:pt x="621947" y="137568"/>
                </a:cubicBezTo>
                <a:cubicBezTo>
                  <a:pt x="625760" y="141031"/>
                  <a:pt x="631343" y="142758"/>
                  <a:pt x="638691" y="142758"/>
                </a:cubicBezTo>
                <a:cubicBezTo>
                  <a:pt x="644976" y="142758"/>
                  <a:pt x="650667" y="141398"/>
                  <a:pt x="655755" y="138677"/>
                </a:cubicBezTo>
                <a:cubicBezTo>
                  <a:pt x="660841" y="135959"/>
                  <a:pt x="665611" y="132621"/>
                  <a:pt x="670061" y="128665"/>
                </a:cubicBezTo>
                <a:close/>
                <a:moveTo>
                  <a:pt x="670061" y="145196"/>
                </a:moveTo>
                <a:cubicBezTo>
                  <a:pt x="668441" y="146398"/>
                  <a:pt x="666266" y="148076"/>
                  <a:pt x="663549" y="150232"/>
                </a:cubicBezTo>
                <a:cubicBezTo>
                  <a:pt x="660827" y="152385"/>
                  <a:pt x="658192" y="154102"/>
                  <a:pt x="655647" y="155373"/>
                </a:cubicBezTo>
                <a:cubicBezTo>
                  <a:pt x="652111" y="157208"/>
                  <a:pt x="648706" y="158621"/>
                  <a:pt x="645419" y="159610"/>
                </a:cubicBezTo>
                <a:cubicBezTo>
                  <a:pt x="642135" y="160601"/>
                  <a:pt x="637524" y="161093"/>
                  <a:pt x="631588" y="161093"/>
                </a:cubicBezTo>
                <a:cubicBezTo>
                  <a:pt x="626714" y="161093"/>
                  <a:pt x="622087" y="160175"/>
                  <a:pt x="617705" y="158343"/>
                </a:cubicBezTo>
                <a:cubicBezTo>
                  <a:pt x="613321" y="156504"/>
                  <a:pt x="609473" y="153925"/>
                  <a:pt x="606154" y="150607"/>
                </a:cubicBezTo>
                <a:cubicBezTo>
                  <a:pt x="602971" y="147356"/>
                  <a:pt x="600433" y="143341"/>
                  <a:pt x="598522" y="138571"/>
                </a:cubicBezTo>
                <a:cubicBezTo>
                  <a:pt x="596613" y="133805"/>
                  <a:pt x="595663" y="128773"/>
                  <a:pt x="595663" y="123473"/>
                </a:cubicBezTo>
                <a:cubicBezTo>
                  <a:pt x="595663" y="115277"/>
                  <a:pt x="597394" y="108300"/>
                  <a:pt x="600854" y="102540"/>
                </a:cubicBezTo>
                <a:cubicBezTo>
                  <a:pt x="604317" y="96779"/>
                  <a:pt x="609793" y="92204"/>
                  <a:pt x="617281" y="88817"/>
                </a:cubicBezTo>
                <a:cubicBezTo>
                  <a:pt x="623923" y="85777"/>
                  <a:pt x="631764" y="83676"/>
                  <a:pt x="640811" y="82510"/>
                </a:cubicBezTo>
                <a:cubicBezTo>
                  <a:pt x="649854" y="81339"/>
                  <a:pt x="659603" y="80479"/>
                  <a:pt x="670061" y="79910"/>
                </a:cubicBezTo>
                <a:lnTo>
                  <a:pt x="670061" y="76097"/>
                </a:lnTo>
                <a:cubicBezTo>
                  <a:pt x="670061" y="71432"/>
                  <a:pt x="669355" y="67670"/>
                  <a:pt x="667940" y="64805"/>
                </a:cubicBezTo>
                <a:cubicBezTo>
                  <a:pt x="666526" y="61946"/>
                  <a:pt x="664549" y="59739"/>
                  <a:pt x="662004" y="58188"/>
                </a:cubicBezTo>
                <a:cubicBezTo>
                  <a:pt x="659466" y="56560"/>
                  <a:pt x="656355" y="55480"/>
                  <a:pt x="652684" y="54951"/>
                </a:cubicBezTo>
                <a:cubicBezTo>
                  <a:pt x="649008" y="54425"/>
                  <a:pt x="645228" y="54160"/>
                  <a:pt x="641340" y="54160"/>
                </a:cubicBezTo>
                <a:cubicBezTo>
                  <a:pt x="636750" y="54160"/>
                  <a:pt x="631346" y="54846"/>
                  <a:pt x="625126" y="56226"/>
                </a:cubicBezTo>
                <a:cubicBezTo>
                  <a:pt x="618908" y="57601"/>
                  <a:pt x="612692" y="59599"/>
                  <a:pt x="606474" y="62213"/>
                </a:cubicBezTo>
                <a:lnTo>
                  <a:pt x="605304" y="62213"/>
                </a:lnTo>
                <a:lnTo>
                  <a:pt x="605304" y="41970"/>
                </a:lnTo>
                <a:cubicBezTo>
                  <a:pt x="608979" y="40907"/>
                  <a:pt x="614242" y="39745"/>
                  <a:pt x="621098" y="38470"/>
                </a:cubicBezTo>
                <a:cubicBezTo>
                  <a:pt x="627948" y="37200"/>
                  <a:pt x="634734" y="36562"/>
                  <a:pt x="641444" y="36562"/>
                </a:cubicBezTo>
                <a:cubicBezTo>
                  <a:pt x="649574" y="36562"/>
                  <a:pt x="656428" y="37200"/>
                  <a:pt x="662008" y="38470"/>
                </a:cubicBezTo>
                <a:cubicBezTo>
                  <a:pt x="667587" y="39745"/>
                  <a:pt x="672602" y="42041"/>
                  <a:pt x="677055" y="45361"/>
                </a:cubicBezTo>
                <a:cubicBezTo>
                  <a:pt x="681364" y="48612"/>
                  <a:pt x="684580" y="52816"/>
                  <a:pt x="686699" y="57975"/>
                </a:cubicBezTo>
                <a:cubicBezTo>
                  <a:pt x="688820" y="63133"/>
                  <a:pt x="689882" y="69420"/>
                  <a:pt x="689882" y="76839"/>
                </a:cubicBezTo>
                <a:lnTo>
                  <a:pt x="689882" y="157810"/>
                </a:lnTo>
                <a:lnTo>
                  <a:pt x="670061" y="157810"/>
                </a:lnTo>
                <a:close/>
                <a:moveTo>
                  <a:pt x="803603" y="157810"/>
                </a:moveTo>
                <a:lnTo>
                  <a:pt x="783677" y="157810"/>
                </a:lnTo>
                <a:lnTo>
                  <a:pt x="783677" y="110859"/>
                </a:lnTo>
                <a:lnTo>
                  <a:pt x="763964" y="110859"/>
                </a:lnTo>
                <a:lnTo>
                  <a:pt x="728885" y="157810"/>
                </a:lnTo>
                <a:lnTo>
                  <a:pt x="705672" y="157810"/>
                </a:lnTo>
                <a:lnTo>
                  <a:pt x="743720" y="109059"/>
                </a:lnTo>
                <a:cubicBezTo>
                  <a:pt x="733903" y="106165"/>
                  <a:pt x="726713" y="101852"/>
                  <a:pt x="722157" y="96128"/>
                </a:cubicBezTo>
                <a:cubicBezTo>
                  <a:pt x="717595" y="90404"/>
                  <a:pt x="715316" y="82740"/>
                  <a:pt x="715316" y="73127"/>
                </a:cubicBezTo>
                <a:cubicBezTo>
                  <a:pt x="715316" y="67267"/>
                  <a:pt x="716609" y="62122"/>
                  <a:pt x="719186" y="57709"/>
                </a:cubicBezTo>
                <a:cubicBezTo>
                  <a:pt x="721768" y="53295"/>
                  <a:pt x="725245" y="49566"/>
                  <a:pt x="729623" y="46531"/>
                </a:cubicBezTo>
                <a:cubicBezTo>
                  <a:pt x="733157" y="44126"/>
                  <a:pt x="737611" y="42343"/>
                  <a:pt x="742982" y="41174"/>
                </a:cubicBezTo>
                <a:cubicBezTo>
                  <a:pt x="748350" y="40012"/>
                  <a:pt x="754355" y="39427"/>
                  <a:pt x="760997" y="39427"/>
                </a:cubicBezTo>
                <a:lnTo>
                  <a:pt x="803603" y="39427"/>
                </a:lnTo>
                <a:close/>
                <a:moveTo>
                  <a:pt x="783677" y="95174"/>
                </a:moveTo>
                <a:lnTo>
                  <a:pt x="783677" y="55321"/>
                </a:lnTo>
                <a:lnTo>
                  <a:pt x="762055" y="55321"/>
                </a:lnTo>
                <a:cubicBezTo>
                  <a:pt x="757465" y="55321"/>
                  <a:pt x="753841" y="55570"/>
                  <a:pt x="751194" y="56063"/>
                </a:cubicBezTo>
                <a:cubicBezTo>
                  <a:pt x="748545" y="56560"/>
                  <a:pt x="745982" y="57511"/>
                  <a:pt x="743508" y="58926"/>
                </a:cubicBezTo>
                <a:cubicBezTo>
                  <a:pt x="740967" y="60480"/>
                  <a:pt x="739040" y="62587"/>
                  <a:pt x="737733" y="65232"/>
                </a:cubicBezTo>
                <a:cubicBezTo>
                  <a:pt x="736426" y="67882"/>
                  <a:pt x="735771" y="70727"/>
                  <a:pt x="735771" y="73764"/>
                </a:cubicBezTo>
                <a:cubicBezTo>
                  <a:pt x="735771" y="77653"/>
                  <a:pt x="736214" y="80813"/>
                  <a:pt x="737099" y="83247"/>
                </a:cubicBezTo>
                <a:cubicBezTo>
                  <a:pt x="737982" y="85688"/>
                  <a:pt x="739587" y="87934"/>
                  <a:pt x="741920" y="89978"/>
                </a:cubicBezTo>
                <a:cubicBezTo>
                  <a:pt x="744393" y="92099"/>
                  <a:pt x="747414" y="93496"/>
                  <a:pt x="750982" y="94166"/>
                </a:cubicBezTo>
                <a:cubicBezTo>
                  <a:pt x="754545" y="94835"/>
                  <a:pt x="758452" y="95174"/>
                  <a:pt x="762692" y="9517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775225" y="5353986"/>
            <a:ext cx="2037981" cy="165337"/>
          </a:xfrm>
          <a:custGeom>
            <a:avLst/>
            <a:gdLst/>
            <a:ahLst/>
            <a:cxnLst/>
            <a:rect l="l" t="t" r="r" b="b"/>
            <a:pathLst>
              <a:path w="2037981" h="165337">
                <a:moveTo>
                  <a:pt x="93480" y="121669"/>
                </a:moveTo>
                <a:lnTo>
                  <a:pt x="73550" y="121669"/>
                </a:lnTo>
                <a:lnTo>
                  <a:pt x="73550" y="20456"/>
                </a:lnTo>
                <a:lnTo>
                  <a:pt x="19926" y="20456"/>
                </a:lnTo>
                <a:lnTo>
                  <a:pt x="19926" y="121669"/>
                </a:lnTo>
                <a:lnTo>
                  <a:pt x="0" y="121669"/>
                </a:lnTo>
                <a:lnTo>
                  <a:pt x="0" y="3286"/>
                </a:lnTo>
                <a:lnTo>
                  <a:pt x="93480" y="3286"/>
                </a:lnTo>
                <a:close/>
                <a:moveTo>
                  <a:pt x="221616" y="59353"/>
                </a:moveTo>
                <a:cubicBezTo>
                  <a:pt x="221616" y="79063"/>
                  <a:pt x="216899" y="94770"/>
                  <a:pt x="207467" y="106459"/>
                </a:cubicBezTo>
                <a:cubicBezTo>
                  <a:pt x="198032" y="118151"/>
                  <a:pt x="186108" y="124002"/>
                  <a:pt x="171695" y="124002"/>
                </a:cubicBezTo>
                <a:cubicBezTo>
                  <a:pt x="165830" y="124002"/>
                  <a:pt x="160638" y="123332"/>
                  <a:pt x="156117" y="121989"/>
                </a:cubicBezTo>
                <a:cubicBezTo>
                  <a:pt x="151596" y="120643"/>
                  <a:pt x="146965" y="118559"/>
                  <a:pt x="142232" y="115733"/>
                </a:cubicBezTo>
                <a:lnTo>
                  <a:pt x="142232" y="165337"/>
                </a:lnTo>
                <a:lnTo>
                  <a:pt x="122306" y="165337"/>
                </a:lnTo>
                <a:lnTo>
                  <a:pt x="122306" y="3286"/>
                </a:lnTo>
                <a:lnTo>
                  <a:pt x="142232" y="3286"/>
                </a:lnTo>
                <a:lnTo>
                  <a:pt x="142232" y="15686"/>
                </a:lnTo>
                <a:cubicBezTo>
                  <a:pt x="147179" y="11232"/>
                  <a:pt x="152675" y="7507"/>
                  <a:pt x="158717" y="4501"/>
                </a:cubicBezTo>
                <a:cubicBezTo>
                  <a:pt x="164757" y="1498"/>
                  <a:pt x="171345" y="0"/>
                  <a:pt x="178480" y="0"/>
                </a:cubicBezTo>
                <a:cubicBezTo>
                  <a:pt x="192045" y="0"/>
                  <a:pt x="202626" y="5368"/>
                  <a:pt x="210221" y="16110"/>
                </a:cubicBezTo>
                <a:cubicBezTo>
                  <a:pt x="217817" y="26849"/>
                  <a:pt x="221616" y="41263"/>
                  <a:pt x="221616" y="59353"/>
                </a:cubicBezTo>
                <a:close/>
                <a:moveTo>
                  <a:pt x="201052" y="61574"/>
                </a:moveTo>
                <a:cubicBezTo>
                  <a:pt x="201052" y="48078"/>
                  <a:pt x="198896" y="37606"/>
                  <a:pt x="194586" y="30150"/>
                </a:cubicBezTo>
                <a:cubicBezTo>
                  <a:pt x="190277" y="22698"/>
                  <a:pt x="183282" y="18968"/>
                  <a:pt x="173602" y="18968"/>
                </a:cubicBezTo>
                <a:cubicBezTo>
                  <a:pt x="167951" y="18968"/>
                  <a:pt x="162492" y="20222"/>
                  <a:pt x="157229" y="22730"/>
                </a:cubicBezTo>
                <a:cubicBezTo>
                  <a:pt x="151967" y="25243"/>
                  <a:pt x="146965" y="28473"/>
                  <a:pt x="142232" y="32433"/>
                </a:cubicBezTo>
                <a:lnTo>
                  <a:pt x="142232" y="99518"/>
                </a:lnTo>
                <a:cubicBezTo>
                  <a:pt x="147463" y="102063"/>
                  <a:pt x="151930" y="103792"/>
                  <a:pt x="155638" y="104710"/>
                </a:cubicBezTo>
                <a:cubicBezTo>
                  <a:pt x="159347" y="105631"/>
                  <a:pt x="163605" y="106092"/>
                  <a:pt x="168411" y="106092"/>
                </a:cubicBezTo>
                <a:cubicBezTo>
                  <a:pt x="178728" y="106092"/>
                  <a:pt x="186746" y="102308"/>
                  <a:pt x="192469" y="94748"/>
                </a:cubicBezTo>
                <a:cubicBezTo>
                  <a:pt x="198191" y="87189"/>
                  <a:pt x="201052" y="76130"/>
                  <a:pt x="201052" y="61574"/>
                </a:cubicBezTo>
                <a:close/>
                <a:moveTo>
                  <a:pt x="339682" y="62532"/>
                </a:moveTo>
                <a:cubicBezTo>
                  <a:pt x="339682" y="82455"/>
                  <a:pt x="334878" y="97840"/>
                  <a:pt x="325267" y="108684"/>
                </a:cubicBezTo>
                <a:cubicBezTo>
                  <a:pt x="315654" y="119531"/>
                  <a:pt x="302868" y="124952"/>
                  <a:pt x="286901" y="124952"/>
                </a:cubicBezTo>
                <a:cubicBezTo>
                  <a:pt x="270435" y="124952"/>
                  <a:pt x="257490" y="119350"/>
                  <a:pt x="248057" y="108155"/>
                </a:cubicBezTo>
                <a:cubicBezTo>
                  <a:pt x="238621" y="96955"/>
                  <a:pt x="233909" y="81748"/>
                  <a:pt x="233909" y="62532"/>
                </a:cubicBezTo>
                <a:cubicBezTo>
                  <a:pt x="233909" y="42747"/>
                  <a:pt x="238766" y="27378"/>
                  <a:pt x="248483" y="16427"/>
                </a:cubicBezTo>
                <a:cubicBezTo>
                  <a:pt x="258194" y="5472"/>
                  <a:pt x="271004" y="0"/>
                  <a:pt x="286901" y="0"/>
                </a:cubicBezTo>
                <a:cubicBezTo>
                  <a:pt x="302868" y="0"/>
                  <a:pt x="315654" y="5458"/>
                  <a:pt x="325267" y="16372"/>
                </a:cubicBezTo>
                <a:cubicBezTo>
                  <a:pt x="334878" y="27288"/>
                  <a:pt x="339682" y="42674"/>
                  <a:pt x="339682" y="62532"/>
                </a:cubicBezTo>
                <a:close/>
                <a:moveTo>
                  <a:pt x="319118" y="62532"/>
                </a:moveTo>
                <a:cubicBezTo>
                  <a:pt x="319118" y="47199"/>
                  <a:pt x="316327" y="35806"/>
                  <a:pt x="310748" y="28350"/>
                </a:cubicBezTo>
                <a:cubicBezTo>
                  <a:pt x="305168" y="20898"/>
                  <a:pt x="297215" y="17169"/>
                  <a:pt x="286901" y="17169"/>
                </a:cubicBezTo>
                <a:cubicBezTo>
                  <a:pt x="276515" y="17169"/>
                  <a:pt x="268513" y="20898"/>
                  <a:pt x="262896" y="28350"/>
                </a:cubicBezTo>
                <a:cubicBezTo>
                  <a:pt x="257277" y="35806"/>
                  <a:pt x="254469" y="47199"/>
                  <a:pt x="254469" y="62532"/>
                </a:cubicBezTo>
                <a:cubicBezTo>
                  <a:pt x="254469" y="77372"/>
                  <a:pt x="257277" y="88618"/>
                  <a:pt x="262896" y="96286"/>
                </a:cubicBezTo>
                <a:cubicBezTo>
                  <a:pt x="268513" y="103954"/>
                  <a:pt x="276515" y="107787"/>
                  <a:pt x="286901" y="107787"/>
                </a:cubicBezTo>
                <a:cubicBezTo>
                  <a:pt x="297143" y="107787"/>
                  <a:pt x="305078" y="104025"/>
                  <a:pt x="310694" y="96498"/>
                </a:cubicBezTo>
                <a:cubicBezTo>
                  <a:pt x="316310" y="88975"/>
                  <a:pt x="319118" y="77652"/>
                  <a:pt x="319118" y="62532"/>
                </a:cubicBezTo>
                <a:close/>
                <a:moveTo>
                  <a:pt x="453613" y="121669"/>
                </a:moveTo>
                <a:lnTo>
                  <a:pt x="433900" y="121669"/>
                </a:lnTo>
                <a:lnTo>
                  <a:pt x="433900" y="33383"/>
                </a:lnTo>
                <a:lnTo>
                  <a:pt x="378154" y="121669"/>
                </a:lnTo>
                <a:lnTo>
                  <a:pt x="360136" y="121669"/>
                </a:lnTo>
                <a:lnTo>
                  <a:pt x="360136" y="3286"/>
                </a:lnTo>
                <a:lnTo>
                  <a:pt x="379847" y="3286"/>
                </a:lnTo>
                <a:lnTo>
                  <a:pt x="379847" y="90191"/>
                </a:lnTo>
                <a:lnTo>
                  <a:pt x="434958" y="3286"/>
                </a:lnTo>
                <a:lnTo>
                  <a:pt x="453613" y="3286"/>
                </a:lnTo>
                <a:close/>
                <a:moveTo>
                  <a:pt x="562175" y="88920"/>
                </a:moveTo>
                <a:cubicBezTo>
                  <a:pt x="562175" y="95562"/>
                  <a:pt x="560725" y="101178"/>
                  <a:pt x="557831" y="105772"/>
                </a:cubicBezTo>
                <a:cubicBezTo>
                  <a:pt x="554936" y="110361"/>
                  <a:pt x="551220" y="114001"/>
                  <a:pt x="546699" y="116687"/>
                </a:cubicBezTo>
                <a:cubicBezTo>
                  <a:pt x="542390" y="119301"/>
                  <a:pt x="537479" y="121244"/>
                  <a:pt x="531968" y="122519"/>
                </a:cubicBezTo>
                <a:cubicBezTo>
                  <a:pt x="526457" y="123789"/>
                  <a:pt x="520945" y="124426"/>
                  <a:pt x="515433" y="124426"/>
                </a:cubicBezTo>
                <a:cubicBezTo>
                  <a:pt x="507664" y="124426"/>
                  <a:pt x="500316" y="123667"/>
                  <a:pt x="493390" y="122148"/>
                </a:cubicBezTo>
                <a:cubicBezTo>
                  <a:pt x="486464" y="120629"/>
                  <a:pt x="479573" y="118206"/>
                  <a:pt x="472723" y="114886"/>
                </a:cubicBezTo>
                <a:lnTo>
                  <a:pt x="472723" y="92840"/>
                </a:lnTo>
                <a:lnTo>
                  <a:pt x="473997" y="92840"/>
                </a:lnTo>
                <a:cubicBezTo>
                  <a:pt x="478800" y="97293"/>
                  <a:pt x="484822" y="100803"/>
                  <a:pt x="492065" y="103385"/>
                </a:cubicBezTo>
                <a:cubicBezTo>
                  <a:pt x="499309" y="105962"/>
                  <a:pt x="506534" y="107255"/>
                  <a:pt x="513738" y="107255"/>
                </a:cubicBezTo>
                <a:cubicBezTo>
                  <a:pt x="516848" y="107255"/>
                  <a:pt x="520189" y="106920"/>
                  <a:pt x="523753" y="106250"/>
                </a:cubicBezTo>
                <a:cubicBezTo>
                  <a:pt x="527320" y="105577"/>
                  <a:pt x="530344" y="104537"/>
                  <a:pt x="532818" y="103122"/>
                </a:cubicBezTo>
                <a:cubicBezTo>
                  <a:pt x="536068" y="101146"/>
                  <a:pt x="538379" y="99025"/>
                  <a:pt x="539759" y="96761"/>
                </a:cubicBezTo>
                <a:cubicBezTo>
                  <a:pt x="541134" y="94504"/>
                  <a:pt x="541825" y="91396"/>
                  <a:pt x="541825" y="87437"/>
                </a:cubicBezTo>
                <a:cubicBezTo>
                  <a:pt x="541825" y="83200"/>
                  <a:pt x="541029" y="79787"/>
                  <a:pt x="539441" y="77209"/>
                </a:cubicBezTo>
                <a:cubicBezTo>
                  <a:pt x="537847" y="74629"/>
                  <a:pt x="535679" y="72706"/>
                  <a:pt x="532922" y="71435"/>
                </a:cubicBezTo>
                <a:cubicBezTo>
                  <a:pt x="530164" y="70161"/>
                  <a:pt x="527075" y="69368"/>
                  <a:pt x="523649" y="69048"/>
                </a:cubicBezTo>
                <a:cubicBezTo>
                  <a:pt x="520225" y="68731"/>
                  <a:pt x="516599" y="68573"/>
                  <a:pt x="512787" y="68573"/>
                </a:cubicBezTo>
                <a:lnTo>
                  <a:pt x="498797" y="68573"/>
                </a:lnTo>
                <a:lnTo>
                  <a:pt x="498797" y="51400"/>
                </a:lnTo>
                <a:lnTo>
                  <a:pt x="509497" y="51400"/>
                </a:lnTo>
                <a:cubicBezTo>
                  <a:pt x="512186" y="51400"/>
                  <a:pt x="515537" y="51314"/>
                  <a:pt x="519566" y="51137"/>
                </a:cubicBezTo>
                <a:cubicBezTo>
                  <a:pt x="523598" y="50958"/>
                  <a:pt x="526812" y="50411"/>
                  <a:pt x="529214" y="49493"/>
                </a:cubicBezTo>
                <a:cubicBezTo>
                  <a:pt x="532252" y="48366"/>
                  <a:pt x="534686" y="46757"/>
                  <a:pt x="536525" y="44672"/>
                </a:cubicBezTo>
                <a:cubicBezTo>
                  <a:pt x="538365" y="42584"/>
                  <a:pt x="539284" y="39075"/>
                  <a:pt x="539284" y="34128"/>
                </a:cubicBezTo>
                <a:cubicBezTo>
                  <a:pt x="539284" y="30665"/>
                  <a:pt x="538505" y="27875"/>
                  <a:pt x="536951" y="25754"/>
                </a:cubicBezTo>
                <a:cubicBezTo>
                  <a:pt x="535395" y="23634"/>
                  <a:pt x="533454" y="21971"/>
                  <a:pt x="531121" y="20772"/>
                </a:cubicBezTo>
                <a:cubicBezTo>
                  <a:pt x="528721" y="19502"/>
                  <a:pt x="526107" y="18633"/>
                  <a:pt x="523282" y="18176"/>
                </a:cubicBezTo>
                <a:cubicBezTo>
                  <a:pt x="520455" y="17716"/>
                  <a:pt x="517733" y="17485"/>
                  <a:pt x="515117" y="17485"/>
                </a:cubicBezTo>
                <a:cubicBezTo>
                  <a:pt x="508402" y="17485"/>
                  <a:pt x="501958" y="18421"/>
                  <a:pt x="495777" y="20297"/>
                </a:cubicBezTo>
                <a:cubicBezTo>
                  <a:pt x="489596" y="22169"/>
                  <a:pt x="484279" y="24941"/>
                  <a:pt x="479826" y="28617"/>
                </a:cubicBezTo>
                <a:lnTo>
                  <a:pt x="478555" y="28617"/>
                </a:lnTo>
                <a:lnTo>
                  <a:pt x="478555" y="7099"/>
                </a:lnTo>
                <a:cubicBezTo>
                  <a:pt x="483637" y="5335"/>
                  <a:pt x="489275" y="3780"/>
                  <a:pt x="495457" y="2434"/>
                </a:cubicBezTo>
                <a:cubicBezTo>
                  <a:pt x="501638" y="1094"/>
                  <a:pt x="507841" y="421"/>
                  <a:pt x="514058" y="421"/>
                </a:cubicBezTo>
                <a:cubicBezTo>
                  <a:pt x="519073" y="421"/>
                  <a:pt x="524177" y="936"/>
                  <a:pt x="529373" y="1962"/>
                </a:cubicBezTo>
                <a:cubicBezTo>
                  <a:pt x="534563" y="2984"/>
                  <a:pt x="539496" y="4738"/>
                  <a:pt x="544154" y="7207"/>
                </a:cubicBezTo>
                <a:cubicBezTo>
                  <a:pt x="548538" y="9609"/>
                  <a:pt x="552211" y="12913"/>
                  <a:pt x="555180" y="17114"/>
                </a:cubicBezTo>
                <a:cubicBezTo>
                  <a:pt x="558147" y="21319"/>
                  <a:pt x="559630" y="26460"/>
                  <a:pt x="559630" y="32537"/>
                </a:cubicBezTo>
                <a:cubicBezTo>
                  <a:pt x="559630" y="38967"/>
                  <a:pt x="557809" y="44601"/>
                  <a:pt x="554169" y="49439"/>
                </a:cubicBezTo>
                <a:cubicBezTo>
                  <a:pt x="550533" y="54277"/>
                  <a:pt x="545709" y="57477"/>
                  <a:pt x="539708" y="59033"/>
                </a:cubicBezTo>
                <a:lnTo>
                  <a:pt x="539708" y="59775"/>
                </a:lnTo>
                <a:cubicBezTo>
                  <a:pt x="546274" y="62035"/>
                  <a:pt x="551660" y="65495"/>
                  <a:pt x="555869" y="70157"/>
                </a:cubicBezTo>
                <a:cubicBezTo>
                  <a:pt x="560074" y="74823"/>
                  <a:pt x="562175" y="81075"/>
                  <a:pt x="562175" y="88920"/>
                </a:cubicBezTo>
                <a:close/>
                <a:moveTo>
                  <a:pt x="675896" y="85849"/>
                </a:moveTo>
                <a:cubicBezTo>
                  <a:pt x="675896" y="91573"/>
                  <a:pt x="674801" y="96642"/>
                  <a:pt x="672612" y="101056"/>
                </a:cubicBezTo>
                <a:cubicBezTo>
                  <a:pt x="670416" y="105469"/>
                  <a:pt x="667414" y="109162"/>
                  <a:pt x="663601" y="112133"/>
                </a:cubicBezTo>
                <a:cubicBezTo>
                  <a:pt x="658796" y="115873"/>
                  <a:pt x="653759" y="118401"/>
                  <a:pt x="648496" y="119707"/>
                </a:cubicBezTo>
                <a:cubicBezTo>
                  <a:pt x="643237" y="121014"/>
                  <a:pt x="636929" y="121669"/>
                  <a:pt x="629582" y="121669"/>
                </a:cubicBezTo>
                <a:lnTo>
                  <a:pt x="583052" y="121669"/>
                </a:lnTo>
                <a:lnTo>
                  <a:pt x="583052" y="3286"/>
                </a:lnTo>
                <a:lnTo>
                  <a:pt x="626507" y="3286"/>
                </a:lnTo>
                <a:cubicBezTo>
                  <a:pt x="635198" y="3286"/>
                  <a:pt x="641555" y="3553"/>
                  <a:pt x="645584" y="4083"/>
                </a:cubicBezTo>
                <a:cubicBezTo>
                  <a:pt x="649612" y="4608"/>
                  <a:pt x="653601" y="5969"/>
                  <a:pt x="657561" y="8161"/>
                </a:cubicBezTo>
                <a:cubicBezTo>
                  <a:pt x="661727" y="10422"/>
                  <a:pt x="664804" y="13425"/>
                  <a:pt x="666780" y="17169"/>
                </a:cubicBezTo>
                <a:cubicBezTo>
                  <a:pt x="668760" y="20913"/>
                  <a:pt x="669747" y="25365"/>
                  <a:pt x="669747" y="30524"/>
                </a:cubicBezTo>
                <a:cubicBezTo>
                  <a:pt x="669747" y="36177"/>
                  <a:pt x="668192" y="41245"/>
                  <a:pt x="665085" y="45731"/>
                </a:cubicBezTo>
                <a:cubicBezTo>
                  <a:pt x="661975" y="50221"/>
                  <a:pt x="657842" y="53702"/>
                  <a:pt x="652683" y="56170"/>
                </a:cubicBezTo>
                <a:lnTo>
                  <a:pt x="653215" y="56912"/>
                </a:lnTo>
                <a:cubicBezTo>
                  <a:pt x="659642" y="58539"/>
                  <a:pt x="665031" y="61823"/>
                  <a:pt x="669376" y="66769"/>
                </a:cubicBezTo>
                <a:cubicBezTo>
                  <a:pt x="673722" y="71715"/>
                  <a:pt x="675896" y="78077"/>
                  <a:pt x="675896" y="85849"/>
                </a:cubicBezTo>
                <a:close/>
                <a:moveTo>
                  <a:pt x="649292" y="33595"/>
                </a:moveTo>
                <a:cubicBezTo>
                  <a:pt x="649292" y="30913"/>
                  <a:pt x="648853" y="28581"/>
                  <a:pt x="647970" y="26604"/>
                </a:cubicBezTo>
                <a:cubicBezTo>
                  <a:pt x="647085" y="24624"/>
                  <a:pt x="645548" y="23069"/>
                  <a:pt x="643359" y="21939"/>
                </a:cubicBezTo>
                <a:cubicBezTo>
                  <a:pt x="640814" y="20595"/>
                  <a:pt x="637970" y="19804"/>
                  <a:pt x="634827" y="19551"/>
                </a:cubicBezTo>
                <a:cubicBezTo>
                  <a:pt x="631681" y="19304"/>
                  <a:pt x="627318" y="19180"/>
                  <a:pt x="621733" y="19180"/>
                </a:cubicBezTo>
                <a:lnTo>
                  <a:pt x="602766" y="19180"/>
                </a:lnTo>
                <a:lnTo>
                  <a:pt x="602766" y="51614"/>
                </a:lnTo>
                <a:lnTo>
                  <a:pt x="625661" y="51614"/>
                </a:lnTo>
                <a:cubicBezTo>
                  <a:pt x="630536" y="51614"/>
                  <a:pt x="633999" y="51383"/>
                  <a:pt x="636044" y="50925"/>
                </a:cubicBezTo>
                <a:cubicBezTo>
                  <a:pt x="638092" y="50464"/>
                  <a:pt x="640356" y="49493"/>
                  <a:pt x="642827" y="48010"/>
                </a:cubicBezTo>
                <a:cubicBezTo>
                  <a:pt x="645158" y="46595"/>
                  <a:pt x="646818" y="44687"/>
                  <a:pt x="647813" y="42286"/>
                </a:cubicBezTo>
                <a:cubicBezTo>
                  <a:pt x="648798" y="39884"/>
                  <a:pt x="649292" y="36986"/>
                  <a:pt x="649292" y="33595"/>
                </a:cubicBezTo>
                <a:close/>
                <a:moveTo>
                  <a:pt x="655332" y="85949"/>
                </a:moveTo>
                <a:cubicBezTo>
                  <a:pt x="655332" y="81922"/>
                  <a:pt x="654749" y="78693"/>
                  <a:pt x="653586" y="76252"/>
                </a:cubicBezTo>
                <a:cubicBezTo>
                  <a:pt x="652416" y="73815"/>
                  <a:pt x="649857" y="71647"/>
                  <a:pt x="645904" y="69735"/>
                </a:cubicBezTo>
                <a:cubicBezTo>
                  <a:pt x="643427" y="68537"/>
                  <a:pt x="640778" y="67795"/>
                  <a:pt x="637953" y="67514"/>
                </a:cubicBezTo>
                <a:cubicBezTo>
                  <a:pt x="635129" y="67230"/>
                  <a:pt x="631202" y="67090"/>
                  <a:pt x="626187" y="67090"/>
                </a:cubicBezTo>
                <a:lnTo>
                  <a:pt x="602766" y="67090"/>
                </a:lnTo>
                <a:lnTo>
                  <a:pt x="602766" y="105772"/>
                </a:lnTo>
                <a:lnTo>
                  <a:pt x="620042" y="105772"/>
                </a:lnTo>
                <a:cubicBezTo>
                  <a:pt x="627176" y="105772"/>
                  <a:pt x="632721" y="105491"/>
                  <a:pt x="636681" y="104922"/>
                </a:cubicBezTo>
                <a:cubicBezTo>
                  <a:pt x="640637" y="104357"/>
                  <a:pt x="644028" y="103226"/>
                  <a:pt x="646855" y="101535"/>
                </a:cubicBezTo>
                <a:cubicBezTo>
                  <a:pt x="649824" y="99695"/>
                  <a:pt x="651977" y="97575"/>
                  <a:pt x="653321" y="95173"/>
                </a:cubicBezTo>
                <a:cubicBezTo>
                  <a:pt x="654663" y="92772"/>
                  <a:pt x="655332" y="89695"/>
                  <a:pt x="655332" y="85949"/>
                </a:cubicBezTo>
                <a:close/>
                <a:moveTo>
                  <a:pt x="796233" y="62532"/>
                </a:moveTo>
                <a:cubicBezTo>
                  <a:pt x="796233" y="82455"/>
                  <a:pt x="791431" y="97840"/>
                  <a:pt x="781818" y="108684"/>
                </a:cubicBezTo>
                <a:cubicBezTo>
                  <a:pt x="772207" y="119531"/>
                  <a:pt x="759419" y="124952"/>
                  <a:pt x="743454" y="124952"/>
                </a:cubicBezTo>
                <a:cubicBezTo>
                  <a:pt x="726987" y="124952"/>
                  <a:pt x="714042" y="119350"/>
                  <a:pt x="704610" y="108155"/>
                </a:cubicBezTo>
                <a:cubicBezTo>
                  <a:pt x="695174" y="96955"/>
                  <a:pt x="690462" y="81748"/>
                  <a:pt x="690462" y="62532"/>
                </a:cubicBezTo>
                <a:cubicBezTo>
                  <a:pt x="690462" y="42747"/>
                  <a:pt x="695318" y="27378"/>
                  <a:pt x="705030" y="16427"/>
                </a:cubicBezTo>
                <a:cubicBezTo>
                  <a:pt x="714747" y="5472"/>
                  <a:pt x="727552" y="0"/>
                  <a:pt x="743454" y="0"/>
                </a:cubicBezTo>
                <a:cubicBezTo>
                  <a:pt x="759419" y="0"/>
                  <a:pt x="772207" y="5458"/>
                  <a:pt x="781818" y="16372"/>
                </a:cubicBezTo>
                <a:cubicBezTo>
                  <a:pt x="791431" y="27288"/>
                  <a:pt x="796233" y="42674"/>
                  <a:pt x="796233" y="62532"/>
                </a:cubicBezTo>
                <a:close/>
                <a:moveTo>
                  <a:pt x="775670" y="62532"/>
                </a:moveTo>
                <a:cubicBezTo>
                  <a:pt x="775670" y="47199"/>
                  <a:pt x="772880" y="35806"/>
                  <a:pt x="767299" y="28350"/>
                </a:cubicBezTo>
                <a:cubicBezTo>
                  <a:pt x="761716" y="20898"/>
                  <a:pt x="753768" y="17169"/>
                  <a:pt x="743454" y="17169"/>
                </a:cubicBezTo>
                <a:cubicBezTo>
                  <a:pt x="733068" y="17169"/>
                  <a:pt x="725064" y="20898"/>
                  <a:pt x="719444" y="28350"/>
                </a:cubicBezTo>
                <a:cubicBezTo>
                  <a:pt x="713829" y="35806"/>
                  <a:pt x="711021" y="47199"/>
                  <a:pt x="711021" y="62532"/>
                </a:cubicBezTo>
                <a:cubicBezTo>
                  <a:pt x="711021" y="77372"/>
                  <a:pt x="713829" y="88618"/>
                  <a:pt x="719444" y="96286"/>
                </a:cubicBezTo>
                <a:cubicBezTo>
                  <a:pt x="725064" y="103954"/>
                  <a:pt x="733068" y="107787"/>
                  <a:pt x="743454" y="107787"/>
                </a:cubicBezTo>
                <a:cubicBezTo>
                  <a:pt x="753695" y="107787"/>
                  <a:pt x="761630" y="104025"/>
                  <a:pt x="767246" y="96498"/>
                </a:cubicBezTo>
                <a:cubicBezTo>
                  <a:pt x="772862" y="88975"/>
                  <a:pt x="775670" y="77652"/>
                  <a:pt x="775670" y="62532"/>
                </a:cubicBezTo>
                <a:close/>
                <a:moveTo>
                  <a:pt x="918219" y="150073"/>
                </a:moveTo>
                <a:lnTo>
                  <a:pt x="899671" y="150073"/>
                </a:lnTo>
                <a:lnTo>
                  <a:pt x="899671" y="121352"/>
                </a:lnTo>
                <a:lnTo>
                  <a:pt x="821667" y="121352"/>
                </a:lnTo>
                <a:lnTo>
                  <a:pt x="821667" y="150073"/>
                </a:lnTo>
                <a:lnTo>
                  <a:pt x="803120" y="150073"/>
                </a:lnTo>
                <a:lnTo>
                  <a:pt x="803120" y="104710"/>
                </a:lnTo>
                <a:lnTo>
                  <a:pt x="810964" y="104710"/>
                </a:lnTo>
                <a:cubicBezTo>
                  <a:pt x="817675" y="93690"/>
                  <a:pt x="823172" y="79293"/>
                  <a:pt x="827449" y="61521"/>
                </a:cubicBezTo>
                <a:cubicBezTo>
                  <a:pt x="831721" y="43755"/>
                  <a:pt x="833856" y="24339"/>
                  <a:pt x="833856" y="3286"/>
                </a:cubicBezTo>
                <a:lnTo>
                  <a:pt x="906458" y="3286"/>
                </a:lnTo>
                <a:lnTo>
                  <a:pt x="906458" y="104710"/>
                </a:lnTo>
                <a:lnTo>
                  <a:pt x="918219" y="104710"/>
                </a:lnTo>
                <a:close/>
                <a:moveTo>
                  <a:pt x="886532" y="104710"/>
                </a:moveTo>
                <a:lnTo>
                  <a:pt x="886532" y="20030"/>
                </a:lnTo>
                <a:lnTo>
                  <a:pt x="852617" y="20030"/>
                </a:lnTo>
                <a:cubicBezTo>
                  <a:pt x="851695" y="37692"/>
                  <a:pt x="849279" y="53820"/>
                  <a:pt x="845359" y="68411"/>
                </a:cubicBezTo>
                <a:cubicBezTo>
                  <a:pt x="841438" y="83002"/>
                  <a:pt x="836507" y="95101"/>
                  <a:pt x="830569" y="104710"/>
                </a:cubicBezTo>
                <a:close/>
                <a:moveTo>
                  <a:pt x="1030654" y="121669"/>
                </a:moveTo>
                <a:lnTo>
                  <a:pt x="1010938" y="121669"/>
                </a:lnTo>
                <a:lnTo>
                  <a:pt x="1010938" y="33383"/>
                </a:lnTo>
                <a:lnTo>
                  <a:pt x="955195" y="121669"/>
                </a:lnTo>
                <a:lnTo>
                  <a:pt x="937173" y="121669"/>
                </a:lnTo>
                <a:lnTo>
                  <a:pt x="937173" y="3286"/>
                </a:lnTo>
                <a:lnTo>
                  <a:pt x="956886" y="3286"/>
                </a:lnTo>
                <a:lnTo>
                  <a:pt x="956886" y="90191"/>
                </a:lnTo>
                <a:lnTo>
                  <a:pt x="1011999" y="3286"/>
                </a:lnTo>
                <a:lnTo>
                  <a:pt x="1030654" y="3286"/>
                </a:lnTo>
                <a:close/>
                <a:moveTo>
                  <a:pt x="1145963" y="20772"/>
                </a:moveTo>
                <a:lnTo>
                  <a:pt x="1105690" y="20772"/>
                </a:lnTo>
                <a:lnTo>
                  <a:pt x="1105690" y="121669"/>
                </a:lnTo>
                <a:lnTo>
                  <a:pt x="1085767" y="121669"/>
                </a:lnTo>
                <a:lnTo>
                  <a:pt x="1085767" y="20772"/>
                </a:lnTo>
                <a:lnTo>
                  <a:pt x="1045490" y="20772"/>
                </a:lnTo>
                <a:lnTo>
                  <a:pt x="1045490" y="3286"/>
                </a:lnTo>
                <a:lnTo>
                  <a:pt x="1145963" y="3286"/>
                </a:lnTo>
                <a:close/>
                <a:moveTo>
                  <a:pt x="1212202" y="124426"/>
                </a:moveTo>
                <a:cubicBezTo>
                  <a:pt x="1193339" y="124426"/>
                  <a:pt x="1178693" y="119109"/>
                  <a:pt x="1168271" y="108472"/>
                </a:cubicBezTo>
                <a:cubicBezTo>
                  <a:pt x="1157854" y="97840"/>
                  <a:pt x="1152640" y="82735"/>
                  <a:pt x="1152640" y="63166"/>
                </a:cubicBezTo>
                <a:cubicBezTo>
                  <a:pt x="1152640" y="43877"/>
                  <a:pt x="1157695" y="28526"/>
                  <a:pt x="1167800" y="17114"/>
                </a:cubicBezTo>
                <a:cubicBezTo>
                  <a:pt x="1177902" y="5702"/>
                  <a:pt x="1191114" y="0"/>
                  <a:pt x="1207432" y="0"/>
                </a:cubicBezTo>
                <a:cubicBezTo>
                  <a:pt x="1214780" y="0"/>
                  <a:pt x="1221281" y="1059"/>
                  <a:pt x="1226934" y="3179"/>
                </a:cubicBezTo>
                <a:cubicBezTo>
                  <a:pt x="1232585" y="5299"/>
                  <a:pt x="1237532" y="8618"/>
                  <a:pt x="1241773" y="13140"/>
                </a:cubicBezTo>
                <a:cubicBezTo>
                  <a:pt x="1246009" y="17662"/>
                  <a:pt x="1249261" y="23195"/>
                  <a:pt x="1251521" y="29729"/>
                </a:cubicBezTo>
                <a:cubicBezTo>
                  <a:pt x="1253786" y="36263"/>
                  <a:pt x="1254916" y="44266"/>
                  <a:pt x="1254916" y="53733"/>
                </a:cubicBezTo>
                <a:lnTo>
                  <a:pt x="1254916" y="64545"/>
                </a:lnTo>
                <a:lnTo>
                  <a:pt x="1172883" y="64545"/>
                </a:lnTo>
                <a:cubicBezTo>
                  <a:pt x="1172883" y="78322"/>
                  <a:pt x="1176346" y="88851"/>
                  <a:pt x="1183269" y="96123"/>
                </a:cubicBezTo>
                <a:cubicBezTo>
                  <a:pt x="1190192" y="103403"/>
                  <a:pt x="1199764" y="107043"/>
                  <a:pt x="1211990" y="107043"/>
                </a:cubicBezTo>
                <a:cubicBezTo>
                  <a:pt x="1216371" y="107043"/>
                  <a:pt x="1220663" y="106549"/>
                  <a:pt x="1224870" y="105559"/>
                </a:cubicBezTo>
                <a:cubicBezTo>
                  <a:pt x="1229071" y="104569"/>
                  <a:pt x="1232870" y="103299"/>
                  <a:pt x="1236261" y="101747"/>
                </a:cubicBezTo>
                <a:cubicBezTo>
                  <a:pt x="1239865" y="100120"/>
                  <a:pt x="1242903" y="98547"/>
                  <a:pt x="1245376" y="97028"/>
                </a:cubicBezTo>
                <a:cubicBezTo>
                  <a:pt x="1247850" y="95507"/>
                  <a:pt x="1249902" y="94079"/>
                  <a:pt x="1251521" y="92736"/>
                </a:cubicBezTo>
                <a:lnTo>
                  <a:pt x="1252688" y="92736"/>
                </a:lnTo>
                <a:lnTo>
                  <a:pt x="1252688" y="114466"/>
                </a:lnTo>
                <a:cubicBezTo>
                  <a:pt x="1250355" y="115380"/>
                  <a:pt x="1247461" y="116532"/>
                  <a:pt x="1243998" y="117908"/>
                </a:cubicBezTo>
                <a:cubicBezTo>
                  <a:pt x="1240534" y="119282"/>
                  <a:pt x="1237428" y="120363"/>
                  <a:pt x="1234673" y="121140"/>
                </a:cubicBezTo>
                <a:cubicBezTo>
                  <a:pt x="1230786" y="122202"/>
                  <a:pt x="1227272" y="123012"/>
                  <a:pt x="1224129" y="123577"/>
                </a:cubicBezTo>
                <a:cubicBezTo>
                  <a:pt x="1220983" y="124142"/>
                  <a:pt x="1217008" y="124426"/>
                  <a:pt x="1212202" y="124426"/>
                </a:cubicBezTo>
                <a:close/>
                <a:moveTo>
                  <a:pt x="1235519" y="49281"/>
                </a:moveTo>
                <a:cubicBezTo>
                  <a:pt x="1235379" y="43912"/>
                  <a:pt x="1234742" y="39287"/>
                  <a:pt x="1233612" y="35398"/>
                </a:cubicBezTo>
                <a:cubicBezTo>
                  <a:pt x="1232481" y="31515"/>
                  <a:pt x="1230857" y="28228"/>
                  <a:pt x="1228737" y="25542"/>
                </a:cubicBezTo>
                <a:cubicBezTo>
                  <a:pt x="1226404" y="22575"/>
                  <a:pt x="1223420" y="20311"/>
                  <a:pt x="1219780" y="18756"/>
                </a:cubicBezTo>
                <a:cubicBezTo>
                  <a:pt x="1216140" y="17204"/>
                  <a:pt x="1211637" y="16431"/>
                  <a:pt x="1206270" y="16431"/>
                </a:cubicBezTo>
                <a:cubicBezTo>
                  <a:pt x="1200966" y="16431"/>
                  <a:pt x="1196463" y="17222"/>
                  <a:pt x="1192755" y="18810"/>
                </a:cubicBezTo>
                <a:cubicBezTo>
                  <a:pt x="1189043" y="20405"/>
                  <a:pt x="1185670" y="22716"/>
                  <a:pt x="1182631" y="25754"/>
                </a:cubicBezTo>
                <a:cubicBezTo>
                  <a:pt x="1179670" y="28866"/>
                  <a:pt x="1177405" y="32306"/>
                  <a:pt x="1175853" y="36087"/>
                </a:cubicBezTo>
                <a:cubicBezTo>
                  <a:pt x="1174297" y="39866"/>
                  <a:pt x="1173308" y="44266"/>
                  <a:pt x="1172883" y="49281"/>
                </a:cubicBezTo>
                <a:close/>
                <a:moveTo>
                  <a:pt x="1366725" y="121669"/>
                </a:moveTo>
                <a:lnTo>
                  <a:pt x="1346803" y="121669"/>
                </a:lnTo>
                <a:lnTo>
                  <a:pt x="1346803" y="20030"/>
                </a:lnTo>
                <a:lnTo>
                  <a:pt x="1306105" y="20030"/>
                </a:lnTo>
                <a:cubicBezTo>
                  <a:pt x="1305892" y="25895"/>
                  <a:pt x="1305683" y="31529"/>
                  <a:pt x="1305471" y="36932"/>
                </a:cubicBezTo>
                <a:cubicBezTo>
                  <a:pt x="1305259" y="42340"/>
                  <a:pt x="1305043" y="47232"/>
                  <a:pt x="1304831" y="51614"/>
                </a:cubicBezTo>
                <a:cubicBezTo>
                  <a:pt x="1304405" y="62705"/>
                  <a:pt x="1303681" y="71996"/>
                  <a:pt x="1302659" y="79488"/>
                </a:cubicBezTo>
                <a:cubicBezTo>
                  <a:pt x="1301637" y="86976"/>
                  <a:pt x="1300345" y="92984"/>
                  <a:pt x="1298789" y="97506"/>
                </a:cubicBezTo>
                <a:cubicBezTo>
                  <a:pt x="1297237" y="102169"/>
                  <a:pt x="1295520" y="105805"/>
                  <a:pt x="1293652" y="108418"/>
                </a:cubicBezTo>
                <a:cubicBezTo>
                  <a:pt x="1291776" y="111038"/>
                  <a:pt x="1289678" y="113403"/>
                  <a:pt x="1287345" y="115520"/>
                </a:cubicBezTo>
                <a:cubicBezTo>
                  <a:pt x="1284944" y="117641"/>
                  <a:pt x="1282363" y="119229"/>
                  <a:pt x="1279609" y="120290"/>
                </a:cubicBezTo>
                <a:cubicBezTo>
                  <a:pt x="1276851" y="121349"/>
                  <a:pt x="1273744" y="121881"/>
                  <a:pt x="1270282" y="121881"/>
                </a:cubicBezTo>
                <a:cubicBezTo>
                  <a:pt x="1269150" y="121881"/>
                  <a:pt x="1267703" y="121846"/>
                  <a:pt x="1265936" y="121777"/>
                </a:cubicBezTo>
                <a:cubicBezTo>
                  <a:pt x="1264168" y="121705"/>
                  <a:pt x="1262929" y="121669"/>
                  <a:pt x="1262225" y="121669"/>
                </a:cubicBezTo>
                <a:lnTo>
                  <a:pt x="1262225" y="104284"/>
                </a:lnTo>
                <a:lnTo>
                  <a:pt x="1263286" y="104284"/>
                </a:lnTo>
                <a:cubicBezTo>
                  <a:pt x="1263783" y="104284"/>
                  <a:pt x="1264295" y="104321"/>
                  <a:pt x="1264823" y="104390"/>
                </a:cubicBezTo>
                <a:cubicBezTo>
                  <a:pt x="1265353" y="104465"/>
                  <a:pt x="1265971" y="104498"/>
                  <a:pt x="1266677" y="104498"/>
                </a:cubicBezTo>
                <a:cubicBezTo>
                  <a:pt x="1268373" y="104498"/>
                  <a:pt x="1270036" y="104253"/>
                  <a:pt x="1271660" y="103756"/>
                </a:cubicBezTo>
                <a:cubicBezTo>
                  <a:pt x="1273280" y="103262"/>
                  <a:pt x="1274731" y="102344"/>
                  <a:pt x="1276002" y="101001"/>
                </a:cubicBezTo>
                <a:cubicBezTo>
                  <a:pt x="1279536" y="97538"/>
                  <a:pt x="1282118" y="91480"/>
                  <a:pt x="1283745" y="82825"/>
                </a:cubicBezTo>
                <a:cubicBezTo>
                  <a:pt x="1285369" y="74171"/>
                  <a:pt x="1286531" y="62067"/>
                  <a:pt x="1287237" y="46526"/>
                </a:cubicBezTo>
                <a:cubicBezTo>
                  <a:pt x="1287518" y="40731"/>
                  <a:pt x="1287785" y="33879"/>
                  <a:pt x="1288036" y="25967"/>
                </a:cubicBezTo>
                <a:cubicBezTo>
                  <a:pt x="1288281" y="18050"/>
                  <a:pt x="1288507" y="10490"/>
                  <a:pt x="1288721" y="3286"/>
                </a:cubicBezTo>
                <a:lnTo>
                  <a:pt x="1366725" y="3286"/>
                </a:lnTo>
                <a:close/>
                <a:moveTo>
                  <a:pt x="1485215" y="85000"/>
                </a:moveTo>
                <a:cubicBezTo>
                  <a:pt x="1485215" y="90723"/>
                  <a:pt x="1484067" y="95919"/>
                  <a:pt x="1481773" y="100577"/>
                </a:cubicBezTo>
                <a:cubicBezTo>
                  <a:pt x="1479474" y="105242"/>
                  <a:pt x="1476348" y="109027"/>
                  <a:pt x="1472388" y="111921"/>
                </a:cubicBezTo>
                <a:cubicBezTo>
                  <a:pt x="1467727" y="115451"/>
                  <a:pt x="1462748" y="117957"/>
                  <a:pt x="1457445" y="119441"/>
                </a:cubicBezTo>
                <a:cubicBezTo>
                  <a:pt x="1452146" y="120924"/>
                  <a:pt x="1445331" y="121669"/>
                  <a:pt x="1436993" y="121669"/>
                </a:cubicBezTo>
                <a:lnTo>
                  <a:pt x="1395554" y="121669"/>
                </a:lnTo>
                <a:lnTo>
                  <a:pt x="1395554" y="3286"/>
                </a:lnTo>
                <a:lnTo>
                  <a:pt x="1415476" y="3286"/>
                </a:lnTo>
                <a:lnTo>
                  <a:pt x="1415476" y="49389"/>
                </a:lnTo>
                <a:lnTo>
                  <a:pt x="1437523" y="49389"/>
                </a:lnTo>
                <a:cubicBezTo>
                  <a:pt x="1446425" y="49389"/>
                  <a:pt x="1453334" y="49850"/>
                  <a:pt x="1458244" y="50767"/>
                </a:cubicBezTo>
                <a:cubicBezTo>
                  <a:pt x="1463151" y="51685"/>
                  <a:pt x="1468044" y="53943"/>
                  <a:pt x="1472922" y="57546"/>
                </a:cubicBezTo>
                <a:cubicBezTo>
                  <a:pt x="1477019" y="60588"/>
                  <a:pt x="1480093" y="64476"/>
                  <a:pt x="1482141" y="69207"/>
                </a:cubicBezTo>
                <a:cubicBezTo>
                  <a:pt x="1484189" y="73940"/>
                  <a:pt x="1485215" y="79203"/>
                  <a:pt x="1485215" y="85000"/>
                </a:cubicBezTo>
                <a:close/>
                <a:moveTo>
                  <a:pt x="1464656" y="85317"/>
                </a:moveTo>
                <a:cubicBezTo>
                  <a:pt x="1464656" y="81713"/>
                  <a:pt x="1464040" y="78548"/>
                  <a:pt x="1462802" y="75826"/>
                </a:cubicBezTo>
                <a:cubicBezTo>
                  <a:pt x="1461564" y="73109"/>
                  <a:pt x="1459533" y="70902"/>
                  <a:pt x="1456707" y="69210"/>
                </a:cubicBezTo>
                <a:cubicBezTo>
                  <a:pt x="1453737" y="67439"/>
                  <a:pt x="1450364" y="66380"/>
                  <a:pt x="1446584" y="66024"/>
                </a:cubicBezTo>
                <a:cubicBezTo>
                  <a:pt x="1442800" y="65675"/>
                  <a:pt x="1437382" y="65495"/>
                  <a:pt x="1430316" y="65495"/>
                </a:cubicBezTo>
                <a:lnTo>
                  <a:pt x="1415476" y="65495"/>
                </a:lnTo>
                <a:lnTo>
                  <a:pt x="1415476" y="105772"/>
                </a:lnTo>
                <a:lnTo>
                  <a:pt x="1429890" y="105772"/>
                </a:lnTo>
                <a:cubicBezTo>
                  <a:pt x="1436958" y="105772"/>
                  <a:pt x="1442429" y="105469"/>
                  <a:pt x="1446321" y="104869"/>
                </a:cubicBezTo>
                <a:cubicBezTo>
                  <a:pt x="1450205" y="104270"/>
                  <a:pt x="1453560" y="103122"/>
                  <a:pt x="1456386" y="101427"/>
                </a:cubicBezTo>
                <a:cubicBezTo>
                  <a:pt x="1459280" y="99587"/>
                  <a:pt x="1461387" y="97416"/>
                  <a:pt x="1462694" y="94907"/>
                </a:cubicBezTo>
                <a:cubicBezTo>
                  <a:pt x="1464001" y="92397"/>
                  <a:pt x="1464656" y="89201"/>
                  <a:pt x="1464656" y="85317"/>
                </a:cubicBezTo>
                <a:close/>
                <a:moveTo>
                  <a:pt x="1598752" y="121669"/>
                </a:moveTo>
                <a:lnTo>
                  <a:pt x="1578827" y="121669"/>
                </a:lnTo>
                <a:lnTo>
                  <a:pt x="1578827" y="68360"/>
                </a:lnTo>
                <a:lnTo>
                  <a:pt x="1525197" y="68360"/>
                </a:lnTo>
                <a:lnTo>
                  <a:pt x="1525197" y="121669"/>
                </a:lnTo>
                <a:lnTo>
                  <a:pt x="1505275" y="121669"/>
                </a:lnTo>
                <a:lnTo>
                  <a:pt x="1505275" y="3286"/>
                </a:lnTo>
                <a:lnTo>
                  <a:pt x="1525197" y="3286"/>
                </a:lnTo>
                <a:lnTo>
                  <a:pt x="1525197" y="51192"/>
                </a:lnTo>
                <a:lnTo>
                  <a:pt x="1578827" y="51192"/>
                </a:lnTo>
                <a:lnTo>
                  <a:pt x="1578827" y="3286"/>
                </a:lnTo>
                <a:lnTo>
                  <a:pt x="1598752" y="3286"/>
                </a:lnTo>
                <a:close/>
                <a:moveTo>
                  <a:pt x="1726391" y="62532"/>
                </a:moveTo>
                <a:cubicBezTo>
                  <a:pt x="1726391" y="82455"/>
                  <a:pt x="1721588" y="97840"/>
                  <a:pt x="1711976" y="108684"/>
                </a:cubicBezTo>
                <a:cubicBezTo>
                  <a:pt x="1702364" y="119531"/>
                  <a:pt x="1689577" y="124952"/>
                  <a:pt x="1673611" y="124952"/>
                </a:cubicBezTo>
                <a:cubicBezTo>
                  <a:pt x="1657144" y="124952"/>
                  <a:pt x="1644199" y="119350"/>
                  <a:pt x="1634766" y="108155"/>
                </a:cubicBezTo>
                <a:cubicBezTo>
                  <a:pt x="1625331" y="96955"/>
                  <a:pt x="1620619" y="81748"/>
                  <a:pt x="1620619" y="62532"/>
                </a:cubicBezTo>
                <a:cubicBezTo>
                  <a:pt x="1620619" y="42747"/>
                  <a:pt x="1625475" y="27378"/>
                  <a:pt x="1635192" y="16427"/>
                </a:cubicBezTo>
                <a:cubicBezTo>
                  <a:pt x="1644904" y="5472"/>
                  <a:pt x="1657713" y="0"/>
                  <a:pt x="1673611" y="0"/>
                </a:cubicBezTo>
                <a:cubicBezTo>
                  <a:pt x="1689577" y="0"/>
                  <a:pt x="1702364" y="5458"/>
                  <a:pt x="1711976" y="16372"/>
                </a:cubicBezTo>
                <a:cubicBezTo>
                  <a:pt x="1721588" y="27288"/>
                  <a:pt x="1726391" y="42674"/>
                  <a:pt x="1726391" y="62532"/>
                </a:cubicBezTo>
                <a:close/>
                <a:moveTo>
                  <a:pt x="1705827" y="62532"/>
                </a:moveTo>
                <a:cubicBezTo>
                  <a:pt x="1705827" y="47199"/>
                  <a:pt x="1703037" y="35806"/>
                  <a:pt x="1697458" y="28350"/>
                </a:cubicBezTo>
                <a:cubicBezTo>
                  <a:pt x="1691873" y="20898"/>
                  <a:pt x="1683924" y="17169"/>
                  <a:pt x="1673611" y="17169"/>
                </a:cubicBezTo>
                <a:cubicBezTo>
                  <a:pt x="1663225" y="17169"/>
                  <a:pt x="1655223" y="20898"/>
                  <a:pt x="1649605" y="28350"/>
                </a:cubicBezTo>
                <a:cubicBezTo>
                  <a:pt x="1643987" y="35806"/>
                  <a:pt x="1641179" y="47199"/>
                  <a:pt x="1641179" y="62532"/>
                </a:cubicBezTo>
                <a:cubicBezTo>
                  <a:pt x="1641179" y="77372"/>
                  <a:pt x="1643987" y="88618"/>
                  <a:pt x="1649605" y="96286"/>
                </a:cubicBezTo>
                <a:cubicBezTo>
                  <a:pt x="1655223" y="103954"/>
                  <a:pt x="1663225" y="107787"/>
                  <a:pt x="1673611" y="107787"/>
                </a:cubicBezTo>
                <a:cubicBezTo>
                  <a:pt x="1683852" y="107787"/>
                  <a:pt x="1691787" y="104025"/>
                  <a:pt x="1697403" y="96498"/>
                </a:cubicBezTo>
                <a:cubicBezTo>
                  <a:pt x="1703019" y="88975"/>
                  <a:pt x="1705827" y="77652"/>
                  <a:pt x="1705827" y="62532"/>
                </a:cubicBezTo>
                <a:close/>
                <a:moveTo>
                  <a:pt x="1793901" y="124319"/>
                </a:moveTo>
                <a:cubicBezTo>
                  <a:pt x="1785780" y="124319"/>
                  <a:pt x="1778320" y="123066"/>
                  <a:pt x="1771542" y="120557"/>
                </a:cubicBezTo>
                <a:cubicBezTo>
                  <a:pt x="1764755" y="118044"/>
                  <a:pt x="1758927" y="114250"/>
                  <a:pt x="1754049" y="109162"/>
                </a:cubicBezTo>
                <a:cubicBezTo>
                  <a:pt x="1749175" y="104080"/>
                  <a:pt x="1745395" y="97664"/>
                  <a:pt x="1742713" y="89928"/>
                </a:cubicBezTo>
                <a:cubicBezTo>
                  <a:pt x="1740027" y="82188"/>
                  <a:pt x="1738684" y="73095"/>
                  <a:pt x="1738684" y="62636"/>
                </a:cubicBezTo>
                <a:cubicBezTo>
                  <a:pt x="1738684" y="52250"/>
                  <a:pt x="1740081" y="43276"/>
                  <a:pt x="1742872" y="35716"/>
                </a:cubicBezTo>
                <a:cubicBezTo>
                  <a:pt x="1745660" y="28155"/>
                  <a:pt x="1749390" y="21794"/>
                  <a:pt x="1754049" y="16639"/>
                </a:cubicBezTo>
                <a:cubicBezTo>
                  <a:pt x="1758715" y="11484"/>
                  <a:pt x="1764529" y="7509"/>
                  <a:pt x="1771487" y="4716"/>
                </a:cubicBezTo>
                <a:cubicBezTo>
                  <a:pt x="1778447" y="1926"/>
                  <a:pt x="1785917" y="529"/>
                  <a:pt x="1793901" y="529"/>
                </a:cubicBezTo>
                <a:cubicBezTo>
                  <a:pt x="1800402" y="529"/>
                  <a:pt x="1806678" y="1447"/>
                  <a:pt x="1812718" y="3284"/>
                </a:cubicBezTo>
                <a:cubicBezTo>
                  <a:pt x="1818759" y="5123"/>
                  <a:pt x="1824145" y="7244"/>
                  <a:pt x="1828878" y="9644"/>
                </a:cubicBezTo>
                <a:lnTo>
                  <a:pt x="1828878" y="32007"/>
                </a:lnTo>
                <a:lnTo>
                  <a:pt x="1827709" y="32007"/>
                </a:lnTo>
                <a:cubicBezTo>
                  <a:pt x="1826294" y="30809"/>
                  <a:pt x="1824475" y="29431"/>
                  <a:pt x="1822252" y="27875"/>
                </a:cubicBezTo>
                <a:cubicBezTo>
                  <a:pt x="1820026" y="26319"/>
                  <a:pt x="1817323" y="24729"/>
                  <a:pt x="1814144" y="23105"/>
                </a:cubicBezTo>
                <a:cubicBezTo>
                  <a:pt x="1811387" y="21690"/>
                  <a:pt x="1808135" y="20456"/>
                  <a:pt x="1804395" y="19394"/>
                </a:cubicBezTo>
                <a:cubicBezTo>
                  <a:pt x="1800651" y="18335"/>
                  <a:pt x="1797047" y="17805"/>
                  <a:pt x="1793584" y="17805"/>
                </a:cubicBezTo>
                <a:cubicBezTo>
                  <a:pt x="1783266" y="17805"/>
                  <a:pt x="1774984" y="21712"/>
                  <a:pt x="1768730" y="29517"/>
                </a:cubicBezTo>
                <a:cubicBezTo>
                  <a:pt x="1762477" y="37325"/>
                  <a:pt x="1759352" y="48366"/>
                  <a:pt x="1759352" y="62636"/>
                </a:cubicBezTo>
                <a:cubicBezTo>
                  <a:pt x="1759352" y="76626"/>
                  <a:pt x="1762372" y="87523"/>
                  <a:pt x="1768413" y="95332"/>
                </a:cubicBezTo>
                <a:cubicBezTo>
                  <a:pt x="1774454" y="103136"/>
                  <a:pt x="1782846" y="107043"/>
                  <a:pt x="1793584" y="107043"/>
                </a:cubicBezTo>
                <a:cubicBezTo>
                  <a:pt x="1800082" y="107043"/>
                  <a:pt x="1806267" y="105699"/>
                  <a:pt x="1812131" y="103014"/>
                </a:cubicBezTo>
                <a:cubicBezTo>
                  <a:pt x="1817996" y="100332"/>
                  <a:pt x="1823188" y="96869"/>
                  <a:pt x="1827709" y="92628"/>
                </a:cubicBezTo>
                <a:lnTo>
                  <a:pt x="1828878" y="92628"/>
                </a:lnTo>
                <a:lnTo>
                  <a:pt x="1828878" y="114992"/>
                </a:lnTo>
                <a:cubicBezTo>
                  <a:pt x="1826899" y="115909"/>
                  <a:pt x="1824426" y="117025"/>
                  <a:pt x="1821459" y="118332"/>
                </a:cubicBezTo>
                <a:cubicBezTo>
                  <a:pt x="1818492" y="119639"/>
                  <a:pt x="1815804" y="120608"/>
                  <a:pt x="1813402" y="121244"/>
                </a:cubicBezTo>
                <a:cubicBezTo>
                  <a:pt x="1810011" y="122235"/>
                  <a:pt x="1806972" y="122994"/>
                  <a:pt x="1804291" y="123524"/>
                </a:cubicBezTo>
                <a:cubicBezTo>
                  <a:pt x="1801601" y="124052"/>
                  <a:pt x="1798142" y="124319"/>
                  <a:pt x="1793901" y="124319"/>
                </a:cubicBezTo>
                <a:close/>
                <a:moveTo>
                  <a:pt x="1933481" y="20772"/>
                </a:moveTo>
                <a:lnTo>
                  <a:pt x="1893207" y="20772"/>
                </a:lnTo>
                <a:lnTo>
                  <a:pt x="1893207" y="121669"/>
                </a:lnTo>
                <a:lnTo>
                  <a:pt x="1873285" y="121669"/>
                </a:lnTo>
                <a:lnTo>
                  <a:pt x="1873285" y="20772"/>
                </a:lnTo>
                <a:lnTo>
                  <a:pt x="1833011" y="20772"/>
                </a:lnTo>
                <a:lnTo>
                  <a:pt x="1833011" y="3286"/>
                </a:lnTo>
                <a:lnTo>
                  <a:pt x="1933481" y="3286"/>
                </a:lnTo>
                <a:close/>
                <a:moveTo>
                  <a:pt x="2037981" y="85000"/>
                </a:moveTo>
                <a:cubicBezTo>
                  <a:pt x="2037981" y="90723"/>
                  <a:pt x="2036832" y="95919"/>
                  <a:pt x="2034540" y="100577"/>
                </a:cubicBezTo>
                <a:cubicBezTo>
                  <a:pt x="2032242" y="105242"/>
                  <a:pt x="2029114" y="109027"/>
                  <a:pt x="2025154" y="111921"/>
                </a:cubicBezTo>
                <a:cubicBezTo>
                  <a:pt x="2020496" y="115451"/>
                  <a:pt x="2015514" y="117957"/>
                  <a:pt x="2010214" y="119441"/>
                </a:cubicBezTo>
                <a:cubicBezTo>
                  <a:pt x="2004912" y="120924"/>
                  <a:pt x="1998097" y="121669"/>
                  <a:pt x="1989760" y="121669"/>
                </a:cubicBezTo>
                <a:lnTo>
                  <a:pt x="1948319" y="121669"/>
                </a:lnTo>
                <a:lnTo>
                  <a:pt x="1948319" y="3286"/>
                </a:lnTo>
                <a:lnTo>
                  <a:pt x="1968242" y="3286"/>
                </a:lnTo>
                <a:lnTo>
                  <a:pt x="1968242" y="49389"/>
                </a:lnTo>
                <a:lnTo>
                  <a:pt x="1990292" y="49389"/>
                </a:lnTo>
                <a:cubicBezTo>
                  <a:pt x="1999190" y="49389"/>
                  <a:pt x="2006099" y="49850"/>
                  <a:pt x="2011013" y="50767"/>
                </a:cubicBezTo>
                <a:cubicBezTo>
                  <a:pt x="2015920" y="51685"/>
                  <a:pt x="2020812" y="53943"/>
                  <a:pt x="2025686" y="57546"/>
                </a:cubicBezTo>
                <a:cubicBezTo>
                  <a:pt x="2029787" y="60588"/>
                  <a:pt x="2032858" y="64476"/>
                  <a:pt x="2034911" y="69207"/>
                </a:cubicBezTo>
                <a:cubicBezTo>
                  <a:pt x="2036955" y="73940"/>
                  <a:pt x="2037981" y="79203"/>
                  <a:pt x="2037981" y="85000"/>
                </a:cubicBezTo>
                <a:close/>
                <a:moveTo>
                  <a:pt x="2017421" y="85317"/>
                </a:moveTo>
                <a:cubicBezTo>
                  <a:pt x="2017421" y="81713"/>
                  <a:pt x="2016806" y="78548"/>
                  <a:pt x="2015567" y="75826"/>
                </a:cubicBezTo>
                <a:cubicBezTo>
                  <a:pt x="2014333" y="73109"/>
                  <a:pt x="2012298" y="70902"/>
                  <a:pt x="2009472" y="69210"/>
                </a:cubicBezTo>
                <a:cubicBezTo>
                  <a:pt x="2006506" y="67439"/>
                  <a:pt x="2003133" y="66380"/>
                  <a:pt x="1999349" y="66024"/>
                </a:cubicBezTo>
                <a:cubicBezTo>
                  <a:pt x="1995570" y="65675"/>
                  <a:pt x="1990148" y="65495"/>
                  <a:pt x="1983080" y="65495"/>
                </a:cubicBezTo>
                <a:lnTo>
                  <a:pt x="1968242" y="65495"/>
                </a:lnTo>
                <a:lnTo>
                  <a:pt x="1968242" y="105772"/>
                </a:lnTo>
                <a:lnTo>
                  <a:pt x="1982656" y="105772"/>
                </a:lnTo>
                <a:cubicBezTo>
                  <a:pt x="1989723" y="105772"/>
                  <a:pt x="1995199" y="105469"/>
                  <a:pt x="1999086" y="104869"/>
                </a:cubicBezTo>
                <a:cubicBezTo>
                  <a:pt x="2002975" y="104270"/>
                  <a:pt x="2006327" y="103122"/>
                  <a:pt x="2009153" y="101427"/>
                </a:cubicBezTo>
                <a:cubicBezTo>
                  <a:pt x="2012050" y="99587"/>
                  <a:pt x="2014152" y="97416"/>
                  <a:pt x="2015459" y="94907"/>
                </a:cubicBezTo>
                <a:cubicBezTo>
                  <a:pt x="2016766" y="92397"/>
                  <a:pt x="2017421" y="89201"/>
                  <a:pt x="2017421" y="853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34702" y="5353986"/>
            <a:ext cx="1482941" cy="165337"/>
          </a:xfrm>
          <a:custGeom>
            <a:avLst/>
            <a:gdLst/>
            <a:ahLst/>
            <a:cxnLst/>
            <a:rect l="l" t="t" r="r" b="b"/>
            <a:pathLst>
              <a:path w="1482941" h="165337">
                <a:moveTo>
                  <a:pt x="55217" y="124319"/>
                </a:moveTo>
                <a:cubicBezTo>
                  <a:pt x="47096" y="124319"/>
                  <a:pt x="39640" y="123066"/>
                  <a:pt x="32858" y="120557"/>
                </a:cubicBezTo>
                <a:cubicBezTo>
                  <a:pt x="26076" y="118044"/>
                  <a:pt x="20247" y="114250"/>
                  <a:pt x="15369" y="109162"/>
                </a:cubicBezTo>
                <a:cubicBezTo>
                  <a:pt x="10491" y="104080"/>
                  <a:pt x="6715" y="97664"/>
                  <a:pt x="4032" y="89928"/>
                </a:cubicBezTo>
                <a:cubicBezTo>
                  <a:pt x="1344" y="82188"/>
                  <a:pt x="0" y="73095"/>
                  <a:pt x="0" y="62636"/>
                </a:cubicBezTo>
                <a:cubicBezTo>
                  <a:pt x="0" y="52250"/>
                  <a:pt x="1397" y="43276"/>
                  <a:pt x="4187" y="35716"/>
                </a:cubicBezTo>
                <a:cubicBezTo>
                  <a:pt x="6981" y="28155"/>
                  <a:pt x="10706" y="21794"/>
                  <a:pt x="15369" y="16639"/>
                </a:cubicBezTo>
                <a:cubicBezTo>
                  <a:pt x="20035" y="11484"/>
                  <a:pt x="25849" y="7509"/>
                  <a:pt x="32803" y="4716"/>
                </a:cubicBezTo>
                <a:cubicBezTo>
                  <a:pt x="39763" y="1926"/>
                  <a:pt x="47237" y="529"/>
                  <a:pt x="55217" y="529"/>
                </a:cubicBezTo>
                <a:cubicBezTo>
                  <a:pt x="61722" y="529"/>
                  <a:pt x="67994" y="1447"/>
                  <a:pt x="74035" y="3284"/>
                </a:cubicBezTo>
                <a:cubicBezTo>
                  <a:pt x="80075" y="5123"/>
                  <a:pt x="85461" y="7244"/>
                  <a:pt x="90194" y="9644"/>
                </a:cubicBezTo>
                <a:lnTo>
                  <a:pt x="90194" y="32007"/>
                </a:lnTo>
                <a:lnTo>
                  <a:pt x="89028" y="32007"/>
                </a:lnTo>
                <a:cubicBezTo>
                  <a:pt x="87614" y="30809"/>
                  <a:pt x="85793" y="29431"/>
                  <a:pt x="83571" y="27875"/>
                </a:cubicBezTo>
                <a:cubicBezTo>
                  <a:pt x="81346" y="26319"/>
                  <a:pt x="78643" y="24729"/>
                  <a:pt x="75460" y="23105"/>
                </a:cubicBezTo>
                <a:cubicBezTo>
                  <a:pt x="72707" y="21690"/>
                  <a:pt x="69455" y="20456"/>
                  <a:pt x="65711" y="19394"/>
                </a:cubicBezTo>
                <a:cubicBezTo>
                  <a:pt x="61967" y="18335"/>
                  <a:pt x="58363" y="17805"/>
                  <a:pt x="54904" y="17805"/>
                </a:cubicBezTo>
                <a:cubicBezTo>
                  <a:pt x="44586" y="17805"/>
                  <a:pt x="36303" y="21712"/>
                  <a:pt x="30050" y="29517"/>
                </a:cubicBezTo>
                <a:cubicBezTo>
                  <a:pt x="23796" y="37325"/>
                  <a:pt x="20668" y="48366"/>
                  <a:pt x="20668" y="62636"/>
                </a:cubicBezTo>
                <a:cubicBezTo>
                  <a:pt x="20668" y="76626"/>
                  <a:pt x="23692" y="87523"/>
                  <a:pt x="29734" y="95332"/>
                </a:cubicBezTo>
                <a:cubicBezTo>
                  <a:pt x="35773" y="103136"/>
                  <a:pt x="44162" y="107043"/>
                  <a:pt x="54904" y="107043"/>
                </a:cubicBezTo>
                <a:cubicBezTo>
                  <a:pt x="61402" y="107043"/>
                  <a:pt x="67587" y="105699"/>
                  <a:pt x="73448" y="103014"/>
                </a:cubicBezTo>
                <a:cubicBezTo>
                  <a:pt x="79312" y="100332"/>
                  <a:pt x="84507" y="96869"/>
                  <a:pt x="89028" y="92628"/>
                </a:cubicBezTo>
                <a:lnTo>
                  <a:pt x="90194" y="92628"/>
                </a:lnTo>
                <a:lnTo>
                  <a:pt x="90194" y="114992"/>
                </a:lnTo>
                <a:cubicBezTo>
                  <a:pt x="88218" y="115909"/>
                  <a:pt x="85742" y="117025"/>
                  <a:pt x="82779" y="118332"/>
                </a:cubicBezTo>
                <a:cubicBezTo>
                  <a:pt x="79808" y="119639"/>
                  <a:pt x="77124" y="120608"/>
                  <a:pt x="74722" y="121244"/>
                </a:cubicBezTo>
                <a:cubicBezTo>
                  <a:pt x="71331" y="122235"/>
                  <a:pt x="68292" y="122994"/>
                  <a:pt x="65607" y="123524"/>
                </a:cubicBezTo>
                <a:cubicBezTo>
                  <a:pt x="62921" y="124052"/>
                  <a:pt x="59458" y="124319"/>
                  <a:pt x="55217" y="124319"/>
                </a:cubicBezTo>
                <a:close/>
                <a:moveTo>
                  <a:pt x="194801" y="20772"/>
                </a:moveTo>
                <a:lnTo>
                  <a:pt x="154527" y="20772"/>
                </a:lnTo>
                <a:lnTo>
                  <a:pt x="154527" y="121669"/>
                </a:lnTo>
                <a:lnTo>
                  <a:pt x="134605" y="121669"/>
                </a:lnTo>
                <a:lnTo>
                  <a:pt x="134605" y="20772"/>
                </a:lnTo>
                <a:lnTo>
                  <a:pt x="94328" y="20772"/>
                </a:lnTo>
                <a:lnTo>
                  <a:pt x="94328" y="3286"/>
                </a:lnTo>
                <a:lnTo>
                  <a:pt x="194801" y="3286"/>
                </a:lnTo>
                <a:close/>
                <a:moveTo>
                  <a:pt x="308946" y="59353"/>
                </a:moveTo>
                <a:cubicBezTo>
                  <a:pt x="308946" y="79063"/>
                  <a:pt x="304229" y="94770"/>
                  <a:pt x="294798" y="106459"/>
                </a:cubicBezTo>
                <a:cubicBezTo>
                  <a:pt x="285365" y="118151"/>
                  <a:pt x="273443" y="124002"/>
                  <a:pt x="259028" y="124002"/>
                </a:cubicBezTo>
                <a:cubicBezTo>
                  <a:pt x="253163" y="124002"/>
                  <a:pt x="247969" y="123332"/>
                  <a:pt x="243446" y="121989"/>
                </a:cubicBezTo>
                <a:cubicBezTo>
                  <a:pt x="238925" y="120643"/>
                  <a:pt x="234296" y="118559"/>
                  <a:pt x="229562" y="115733"/>
                </a:cubicBezTo>
                <a:lnTo>
                  <a:pt x="229562" y="165337"/>
                </a:lnTo>
                <a:lnTo>
                  <a:pt x="209639" y="165337"/>
                </a:lnTo>
                <a:lnTo>
                  <a:pt x="209639" y="3286"/>
                </a:lnTo>
                <a:lnTo>
                  <a:pt x="229562" y="3286"/>
                </a:lnTo>
                <a:lnTo>
                  <a:pt x="229562" y="15686"/>
                </a:lnTo>
                <a:cubicBezTo>
                  <a:pt x="234508" y="11232"/>
                  <a:pt x="240005" y="7507"/>
                  <a:pt x="246046" y="4501"/>
                </a:cubicBezTo>
                <a:cubicBezTo>
                  <a:pt x="252086" y="1498"/>
                  <a:pt x="258675" y="0"/>
                  <a:pt x="265810" y="0"/>
                </a:cubicBezTo>
                <a:cubicBezTo>
                  <a:pt x="279379" y="0"/>
                  <a:pt x="289955" y="5368"/>
                  <a:pt x="297555" y="16110"/>
                </a:cubicBezTo>
                <a:cubicBezTo>
                  <a:pt x="305147" y="26849"/>
                  <a:pt x="308946" y="41263"/>
                  <a:pt x="308946" y="59353"/>
                </a:cubicBezTo>
                <a:close/>
                <a:moveTo>
                  <a:pt x="288382" y="61574"/>
                </a:moveTo>
                <a:cubicBezTo>
                  <a:pt x="288382" y="48078"/>
                  <a:pt x="286229" y="37606"/>
                  <a:pt x="281916" y="30150"/>
                </a:cubicBezTo>
                <a:cubicBezTo>
                  <a:pt x="277607" y="22698"/>
                  <a:pt x="270616" y="18968"/>
                  <a:pt x="260936" y="18968"/>
                </a:cubicBezTo>
                <a:cubicBezTo>
                  <a:pt x="255284" y="18968"/>
                  <a:pt x="249822" y="20222"/>
                  <a:pt x="244563" y="22730"/>
                </a:cubicBezTo>
                <a:cubicBezTo>
                  <a:pt x="239296" y="25243"/>
                  <a:pt x="234296" y="28473"/>
                  <a:pt x="229562" y="32433"/>
                </a:cubicBezTo>
                <a:lnTo>
                  <a:pt x="229562" y="99518"/>
                </a:lnTo>
                <a:cubicBezTo>
                  <a:pt x="234793" y="102063"/>
                  <a:pt x="239261" y="103792"/>
                  <a:pt x="242968" y="104710"/>
                </a:cubicBezTo>
                <a:cubicBezTo>
                  <a:pt x="246680" y="105631"/>
                  <a:pt x="250934" y="106092"/>
                  <a:pt x="255741" y="106092"/>
                </a:cubicBezTo>
                <a:cubicBezTo>
                  <a:pt x="266059" y="106092"/>
                  <a:pt x="274075" y="102308"/>
                  <a:pt x="279800" y="94748"/>
                </a:cubicBezTo>
                <a:cubicBezTo>
                  <a:pt x="285524" y="87189"/>
                  <a:pt x="288382" y="76130"/>
                  <a:pt x="288382" y="61574"/>
                </a:cubicBezTo>
                <a:close/>
                <a:moveTo>
                  <a:pt x="427011" y="62532"/>
                </a:moveTo>
                <a:cubicBezTo>
                  <a:pt x="427011" y="82455"/>
                  <a:pt x="422208" y="97840"/>
                  <a:pt x="412597" y="108684"/>
                </a:cubicBezTo>
                <a:cubicBezTo>
                  <a:pt x="402988" y="119531"/>
                  <a:pt x="390202" y="124952"/>
                  <a:pt x="374231" y="124952"/>
                </a:cubicBezTo>
                <a:cubicBezTo>
                  <a:pt x="357764" y="124952"/>
                  <a:pt x="344823" y="119350"/>
                  <a:pt x="335387" y="108155"/>
                </a:cubicBezTo>
                <a:cubicBezTo>
                  <a:pt x="325956" y="96955"/>
                  <a:pt x="321239" y="81748"/>
                  <a:pt x="321239" y="62532"/>
                </a:cubicBezTo>
                <a:cubicBezTo>
                  <a:pt x="321239" y="42747"/>
                  <a:pt x="326096" y="27378"/>
                  <a:pt x="335812" y="16427"/>
                </a:cubicBezTo>
                <a:cubicBezTo>
                  <a:pt x="345528" y="5472"/>
                  <a:pt x="358333" y="0"/>
                  <a:pt x="374231" y="0"/>
                </a:cubicBezTo>
                <a:cubicBezTo>
                  <a:pt x="390202" y="0"/>
                  <a:pt x="402988" y="5458"/>
                  <a:pt x="412597" y="16372"/>
                </a:cubicBezTo>
                <a:cubicBezTo>
                  <a:pt x="422208" y="27288"/>
                  <a:pt x="427011" y="42674"/>
                  <a:pt x="427011" y="62532"/>
                </a:cubicBezTo>
                <a:close/>
                <a:moveTo>
                  <a:pt x="406447" y="62532"/>
                </a:moveTo>
                <a:cubicBezTo>
                  <a:pt x="406447" y="47199"/>
                  <a:pt x="403657" y="35806"/>
                  <a:pt x="398078" y="28350"/>
                </a:cubicBezTo>
                <a:cubicBezTo>
                  <a:pt x="392498" y="20898"/>
                  <a:pt x="384549" y="17169"/>
                  <a:pt x="374231" y="17169"/>
                </a:cubicBezTo>
                <a:cubicBezTo>
                  <a:pt x="363845" y="17169"/>
                  <a:pt x="355843" y="20898"/>
                  <a:pt x="350227" y="28350"/>
                </a:cubicBezTo>
                <a:cubicBezTo>
                  <a:pt x="344611" y="35806"/>
                  <a:pt x="341799" y="47199"/>
                  <a:pt x="341799" y="62532"/>
                </a:cubicBezTo>
                <a:cubicBezTo>
                  <a:pt x="341799" y="77372"/>
                  <a:pt x="344611" y="88618"/>
                  <a:pt x="350227" y="96286"/>
                </a:cubicBezTo>
                <a:cubicBezTo>
                  <a:pt x="355843" y="103954"/>
                  <a:pt x="363845" y="107787"/>
                  <a:pt x="374231" y="107787"/>
                </a:cubicBezTo>
                <a:cubicBezTo>
                  <a:pt x="384474" y="107787"/>
                  <a:pt x="392407" y="104025"/>
                  <a:pt x="398023" y="96498"/>
                </a:cubicBezTo>
                <a:cubicBezTo>
                  <a:pt x="403643" y="88975"/>
                  <a:pt x="406447" y="77652"/>
                  <a:pt x="406447" y="62532"/>
                </a:cubicBezTo>
                <a:close/>
                <a:moveTo>
                  <a:pt x="540944" y="121669"/>
                </a:moveTo>
                <a:lnTo>
                  <a:pt x="521230" y="121669"/>
                </a:lnTo>
                <a:lnTo>
                  <a:pt x="521230" y="33383"/>
                </a:lnTo>
                <a:lnTo>
                  <a:pt x="465485" y="121669"/>
                </a:lnTo>
                <a:lnTo>
                  <a:pt x="447466" y="121669"/>
                </a:lnTo>
                <a:lnTo>
                  <a:pt x="447466" y="3286"/>
                </a:lnTo>
                <a:lnTo>
                  <a:pt x="467180" y="3286"/>
                </a:lnTo>
                <a:lnTo>
                  <a:pt x="467180" y="90191"/>
                </a:lnTo>
                <a:lnTo>
                  <a:pt x="522292" y="3286"/>
                </a:lnTo>
                <a:lnTo>
                  <a:pt x="540944" y="3286"/>
                </a:lnTo>
                <a:close/>
                <a:moveTo>
                  <a:pt x="656255" y="20772"/>
                </a:moveTo>
                <a:lnTo>
                  <a:pt x="615982" y="20772"/>
                </a:lnTo>
                <a:lnTo>
                  <a:pt x="615982" y="121669"/>
                </a:lnTo>
                <a:lnTo>
                  <a:pt x="596056" y="121669"/>
                </a:lnTo>
                <a:lnTo>
                  <a:pt x="596056" y="20772"/>
                </a:lnTo>
                <a:lnTo>
                  <a:pt x="555783" y="20772"/>
                </a:lnTo>
                <a:lnTo>
                  <a:pt x="555783" y="3286"/>
                </a:lnTo>
                <a:lnTo>
                  <a:pt x="656255" y="3286"/>
                </a:lnTo>
                <a:close/>
                <a:moveTo>
                  <a:pt x="722492" y="124426"/>
                </a:moveTo>
                <a:cubicBezTo>
                  <a:pt x="703631" y="124426"/>
                  <a:pt x="688987" y="119109"/>
                  <a:pt x="678565" y="108472"/>
                </a:cubicBezTo>
                <a:cubicBezTo>
                  <a:pt x="668146" y="97840"/>
                  <a:pt x="662934" y="82735"/>
                  <a:pt x="662934" y="63166"/>
                </a:cubicBezTo>
                <a:cubicBezTo>
                  <a:pt x="662934" y="43877"/>
                  <a:pt x="667987" y="28526"/>
                  <a:pt x="678089" y="17114"/>
                </a:cubicBezTo>
                <a:cubicBezTo>
                  <a:pt x="688194" y="5702"/>
                  <a:pt x="701406" y="0"/>
                  <a:pt x="717725" y="0"/>
                </a:cubicBezTo>
                <a:cubicBezTo>
                  <a:pt x="725073" y="0"/>
                  <a:pt x="731571" y="1059"/>
                  <a:pt x="737227" y="3179"/>
                </a:cubicBezTo>
                <a:cubicBezTo>
                  <a:pt x="742878" y="5299"/>
                  <a:pt x="747825" y="8618"/>
                  <a:pt x="752066" y="13140"/>
                </a:cubicBezTo>
                <a:cubicBezTo>
                  <a:pt x="756303" y="17662"/>
                  <a:pt x="759554" y="23195"/>
                  <a:pt x="761815" y="29729"/>
                </a:cubicBezTo>
                <a:cubicBezTo>
                  <a:pt x="764079" y="36263"/>
                  <a:pt x="765210" y="44266"/>
                  <a:pt x="765210" y="53733"/>
                </a:cubicBezTo>
                <a:lnTo>
                  <a:pt x="765210" y="64545"/>
                </a:lnTo>
                <a:lnTo>
                  <a:pt x="683176" y="64545"/>
                </a:lnTo>
                <a:cubicBezTo>
                  <a:pt x="683176" y="78322"/>
                  <a:pt x="686636" y="88851"/>
                  <a:pt x="693563" y="96123"/>
                </a:cubicBezTo>
                <a:cubicBezTo>
                  <a:pt x="700485" y="103403"/>
                  <a:pt x="710057" y="107043"/>
                  <a:pt x="722282" y="107043"/>
                </a:cubicBezTo>
                <a:cubicBezTo>
                  <a:pt x="726664" y="107043"/>
                  <a:pt x="730955" y="106549"/>
                  <a:pt x="735160" y="105559"/>
                </a:cubicBezTo>
                <a:cubicBezTo>
                  <a:pt x="739365" y="104569"/>
                  <a:pt x="743160" y="103299"/>
                  <a:pt x="746555" y="101747"/>
                </a:cubicBezTo>
                <a:cubicBezTo>
                  <a:pt x="750158" y="100120"/>
                  <a:pt x="753196" y="98547"/>
                  <a:pt x="755669" y="97028"/>
                </a:cubicBezTo>
                <a:cubicBezTo>
                  <a:pt x="758142" y="95507"/>
                  <a:pt x="760191" y="94079"/>
                  <a:pt x="761815" y="92736"/>
                </a:cubicBezTo>
                <a:lnTo>
                  <a:pt x="762981" y="92736"/>
                </a:lnTo>
                <a:lnTo>
                  <a:pt x="762981" y="114466"/>
                </a:lnTo>
                <a:cubicBezTo>
                  <a:pt x="760648" y="115380"/>
                  <a:pt x="757754" y="116532"/>
                  <a:pt x="754290" y="117908"/>
                </a:cubicBezTo>
                <a:cubicBezTo>
                  <a:pt x="750827" y="119282"/>
                  <a:pt x="747720" y="120363"/>
                  <a:pt x="744967" y="121140"/>
                </a:cubicBezTo>
                <a:cubicBezTo>
                  <a:pt x="741078" y="122202"/>
                  <a:pt x="737562" y="123012"/>
                  <a:pt x="734422" y="123577"/>
                </a:cubicBezTo>
                <a:cubicBezTo>
                  <a:pt x="731275" y="124142"/>
                  <a:pt x="727302" y="124426"/>
                  <a:pt x="722492" y="124426"/>
                </a:cubicBezTo>
                <a:close/>
                <a:moveTo>
                  <a:pt x="745813" y="49281"/>
                </a:moveTo>
                <a:cubicBezTo>
                  <a:pt x="745672" y="43912"/>
                  <a:pt x="745034" y="39287"/>
                  <a:pt x="743904" y="35398"/>
                </a:cubicBezTo>
                <a:cubicBezTo>
                  <a:pt x="742774" y="31515"/>
                  <a:pt x="741147" y="28228"/>
                  <a:pt x="739026" y="25542"/>
                </a:cubicBezTo>
                <a:cubicBezTo>
                  <a:pt x="736697" y="22575"/>
                  <a:pt x="733712" y="20311"/>
                  <a:pt x="730074" y="18756"/>
                </a:cubicBezTo>
                <a:cubicBezTo>
                  <a:pt x="726434" y="17204"/>
                  <a:pt x="721931" y="16431"/>
                  <a:pt x="716558" y="16431"/>
                </a:cubicBezTo>
                <a:cubicBezTo>
                  <a:pt x="711260" y="16431"/>
                  <a:pt x="706757" y="17222"/>
                  <a:pt x="703048" y="18810"/>
                </a:cubicBezTo>
                <a:cubicBezTo>
                  <a:pt x="699336" y="20405"/>
                  <a:pt x="695963" y="22716"/>
                  <a:pt x="692925" y="25754"/>
                </a:cubicBezTo>
                <a:cubicBezTo>
                  <a:pt x="689962" y="28866"/>
                  <a:pt x="687698" y="32306"/>
                  <a:pt x="686142" y="36087"/>
                </a:cubicBezTo>
                <a:cubicBezTo>
                  <a:pt x="684591" y="39866"/>
                  <a:pt x="683601" y="44266"/>
                  <a:pt x="683176" y="49281"/>
                </a:cubicBezTo>
                <a:close/>
                <a:moveTo>
                  <a:pt x="877018" y="121669"/>
                </a:moveTo>
                <a:lnTo>
                  <a:pt x="857095" y="121669"/>
                </a:lnTo>
                <a:lnTo>
                  <a:pt x="857095" y="20030"/>
                </a:lnTo>
                <a:lnTo>
                  <a:pt x="816398" y="20030"/>
                </a:lnTo>
                <a:cubicBezTo>
                  <a:pt x="816185" y="25895"/>
                  <a:pt x="815977" y="31529"/>
                  <a:pt x="815764" y="36932"/>
                </a:cubicBezTo>
                <a:cubicBezTo>
                  <a:pt x="815551" y="42340"/>
                  <a:pt x="815335" y="47232"/>
                  <a:pt x="815123" y="51614"/>
                </a:cubicBezTo>
                <a:cubicBezTo>
                  <a:pt x="814699" y="62705"/>
                  <a:pt x="813975" y="71996"/>
                  <a:pt x="812953" y="79488"/>
                </a:cubicBezTo>
                <a:cubicBezTo>
                  <a:pt x="811927" y="86976"/>
                  <a:pt x="810638" y="92984"/>
                  <a:pt x="809083" y="97506"/>
                </a:cubicBezTo>
                <a:cubicBezTo>
                  <a:pt x="807531" y="102169"/>
                  <a:pt x="805814" y="105805"/>
                  <a:pt x="803946" y="108418"/>
                </a:cubicBezTo>
                <a:cubicBezTo>
                  <a:pt x="802070" y="111038"/>
                  <a:pt x="799971" y="113403"/>
                  <a:pt x="797638" y="115520"/>
                </a:cubicBezTo>
                <a:cubicBezTo>
                  <a:pt x="795237" y="117641"/>
                  <a:pt x="792656" y="119229"/>
                  <a:pt x="789899" y="120290"/>
                </a:cubicBezTo>
                <a:cubicBezTo>
                  <a:pt x="787144" y="121349"/>
                  <a:pt x="784037" y="121881"/>
                  <a:pt x="780574" y="121881"/>
                </a:cubicBezTo>
                <a:cubicBezTo>
                  <a:pt x="779444" y="121881"/>
                  <a:pt x="777996" y="121846"/>
                  <a:pt x="776230" y="121777"/>
                </a:cubicBezTo>
                <a:cubicBezTo>
                  <a:pt x="774461" y="121705"/>
                  <a:pt x="773223" y="121669"/>
                  <a:pt x="772517" y="121669"/>
                </a:cubicBezTo>
                <a:lnTo>
                  <a:pt x="772517" y="104284"/>
                </a:lnTo>
                <a:lnTo>
                  <a:pt x="773576" y="104284"/>
                </a:lnTo>
                <a:cubicBezTo>
                  <a:pt x="774077" y="104284"/>
                  <a:pt x="774587" y="104321"/>
                  <a:pt x="775117" y="104390"/>
                </a:cubicBezTo>
                <a:cubicBezTo>
                  <a:pt x="775643" y="104465"/>
                  <a:pt x="776265" y="104498"/>
                  <a:pt x="776971" y="104498"/>
                </a:cubicBezTo>
                <a:cubicBezTo>
                  <a:pt x="778667" y="104498"/>
                  <a:pt x="780329" y="104253"/>
                  <a:pt x="781949" y="103756"/>
                </a:cubicBezTo>
                <a:cubicBezTo>
                  <a:pt x="783573" y="103262"/>
                  <a:pt x="785024" y="102344"/>
                  <a:pt x="786294" y="101001"/>
                </a:cubicBezTo>
                <a:cubicBezTo>
                  <a:pt x="789830" y="97538"/>
                  <a:pt x="792410" y="91480"/>
                  <a:pt x="794039" y="82825"/>
                </a:cubicBezTo>
                <a:cubicBezTo>
                  <a:pt x="795658" y="74171"/>
                  <a:pt x="796825" y="62067"/>
                  <a:pt x="797530" y="46526"/>
                </a:cubicBezTo>
                <a:cubicBezTo>
                  <a:pt x="797810" y="40731"/>
                  <a:pt x="798077" y="33879"/>
                  <a:pt x="798326" y="25967"/>
                </a:cubicBezTo>
                <a:cubicBezTo>
                  <a:pt x="798574" y="18050"/>
                  <a:pt x="798801" y="10490"/>
                  <a:pt x="799013" y="3286"/>
                </a:cubicBezTo>
                <a:lnTo>
                  <a:pt x="877018" y="3286"/>
                </a:lnTo>
                <a:close/>
                <a:moveTo>
                  <a:pt x="995509" y="85000"/>
                </a:moveTo>
                <a:cubicBezTo>
                  <a:pt x="995509" y="90723"/>
                  <a:pt x="994360" y="95919"/>
                  <a:pt x="992063" y="100577"/>
                </a:cubicBezTo>
                <a:cubicBezTo>
                  <a:pt x="989766" y="105242"/>
                  <a:pt x="986642" y="109027"/>
                  <a:pt x="982682" y="111921"/>
                </a:cubicBezTo>
                <a:cubicBezTo>
                  <a:pt x="978020" y="115451"/>
                  <a:pt x="973041" y="117957"/>
                  <a:pt x="967738" y="119441"/>
                </a:cubicBezTo>
                <a:cubicBezTo>
                  <a:pt x="962440" y="120924"/>
                  <a:pt x="955624" y="121669"/>
                  <a:pt x="947283" y="121669"/>
                </a:cubicBezTo>
                <a:lnTo>
                  <a:pt x="905847" y="121669"/>
                </a:lnTo>
                <a:lnTo>
                  <a:pt x="905847" y="3286"/>
                </a:lnTo>
                <a:lnTo>
                  <a:pt x="925769" y="3286"/>
                </a:lnTo>
                <a:lnTo>
                  <a:pt x="925769" y="49389"/>
                </a:lnTo>
                <a:lnTo>
                  <a:pt x="947815" y="49389"/>
                </a:lnTo>
                <a:cubicBezTo>
                  <a:pt x="956718" y="49389"/>
                  <a:pt x="963627" y="49850"/>
                  <a:pt x="968538" y="50767"/>
                </a:cubicBezTo>
                <a:cubicBezTo>
                  <a:pt x="973444" y="51685"/>
                  <a:pt x="978336" y="53943"/>
                  <a:pt x="983214" y="57546"/>
                </a:cubicBezTo>
                <a:cubicBezTo>
                  <a:pt x="987311" y="60588"/>
                  <a:pt x="990386" y="64476"/>
                  <a:pt x="992434" y="69207"/>
                </a:cubicBezTo>
                <a:cubicBezTo>
                  <a:pt x="994483" y="73940"/>
                  <a:pt x="995509" y="79203"/>
                  <a:pt x="995509" y="85000"/>
                </a:cubicBezTo>
                <a:close/>
                <a:moveTo>
                  <a:pt x="974949" y="85317"/>
                </a:moveTo>
                <a:cubicBezTo>
                  <a:pt x="974949" y="81713"/>
                  <a:pt x="974330" y="78548"/>
                  <a:pt x="973095" y="75826"/>
                </a:cubicBezTo>
                <a:cubicBezTo>
                  <a:pt x="971856" y="73109"/>
                  <a:pt x="969826" y="70902"/>
                  <a:pt x="967000" y="69210"/>
                </a:cubicBezTo>
                <a:cubicBezTo>
                  <a:pt x="964031" y="67439"/>
                  <a:pt x="960657" y="66380"/>
                  <a:pt x="956877" y="66024"/>
                </a:cubicBezTo>
                <a:cubicBezTo>
                  <a:pt x="953094" y="65675"/>
                  <a:pt x="947672" y="65495"/>
                  <a:pt x="940608" y="65495"/>
                </a:cubicBezTo>
                <a:lnTo>
                  <a:pt x="925769" y="65495"/>
                </a:lnTo>
                <a:lnTo>
                  <a:pt x="925769" y="105772"/>
                </a:lnTo>
                <a:lnTo>
                  <a:pt x="940184" y="105772"/>
                </a:lnTo>
                <a:cubicBezTo>
                  <a:pt x="947250" y="105772"/>
                  <a:pt x="952723" y="105469"/>
                  <a:pt x="956614" y="104869"/>
                </a:cubicBezTo>
                <a:cubicBezTo>
                  <a:pt x="960499" y="104270"/>
                  <a:pt x="963854" y="103122"/>
                  <a:pt x="966680" y="101427"/>
                </a:cubicBezTo>
                <a:cubicBezTo>
                  <a:pt x="969574" y="99587"/>
                  <a:pt x="971680" y="97416"/>
                  <a:pt x="972987" y="94907"/>
                </a:cubicBezTo>
                <a:cubicBezTo>
                  <a:pt x="974293" y="92397"/>
                  <a:pt x="974949" y="89201"/>
                  <a:pt x="974949" y="85317"/>
                </a:cubicBezTo>
                <a:close/>
                <a:moveTo>
                  <a:pt x="1062184" y="124319"/>
                </a:moveTo>
                <a:cubicBezTo>
                  <a:pt x="1054062" y="124319"/>
                  <a:pt x="1046607" y="123066"/>
                  <a:pt x="1039824" y="120557"/>
                </a:cubicBezTo>
                <a:cubicBezTo>
                  <a:pt x="1033043" y="118044"/>
                  <a:pt x="1027211" y="114250"/>
                  <a:pt x="1022336" y="109162"/>
                </a:cubicBezTo>
                <a:cubicBezTo>
                  <a:pt x="1017458" y="104080"/>
                  <a:pt x="1013681" y="97664"/>
                  <a:pt x="1010995" y="89928"/>
                </a:cubicBezTo>
                <a:cubicBezTo>
                  <a:pt x="1008310" y="82188"/>
                  <a:pt x="1006967" y="73095"/>
                  <a:pt x="1006967" y="62636"/>
                </a:cubicBezTo>
                <a:cubicBezTo>
                  <a:pt x="1006967" y="52250"/>
                  <a:pt x="1008364" y="43276"/>
                  <a:pt x="1011154" y="35716"/>
                </a:cubicBezTo>
                <a:cubicBezTo>
                  <a:pt x="1013948" y="28155"/>
                  <a:pt x="1017674" y="21794"/>
                  <a:pt x="1022336" y="16639"/>
                </a:cubicBezTo>
                <a:cubicBezTo>
                  <a:pt x="1027001" y="11484"/>
                  <a:pt x="1032811" y="7509"/>
                  <a:pt x="1039771" y="4716"/>
                </a:cubicBezTo>
                <a:cubicBezTo>
                  <a:pt x="1046729" y="1926"/>
                  <a:pt x="1054203" y="529"/>
                  <a:pt x="1062184" y="529"/>
                </a:cubicBezTo>
                <a:cubicBezTo>
                  <a:pt x="1068689" y="529"/>
                  <a:pt x="1074960" y="1447"/>
                  <a:pt x="1081001" y="3284"/>
                </a:cubicBezTo>
                <a:cubicBezTo>
                  <a:pt x="1087042" y="5123"/>
                  <a:pt x="1092428" y="7244"/>
                  <a:pt x="1097162" y="9644"/>
                </a:cubicBezTo>
                <a:lnTo>
                  <a:pt x="1097162" y="32007"/>
                </a:lnTo>
                <a:lnTo>
                  <a:pt x="1095995" y="32007"/>
                </a:lnTo>
                <a:cubicBezTo>
                  <a:pt x="1094580" y="30809"/>
                  <a:pt x="1092759" y="29431"/>
                  <a:pt x="1090534" y="27875"/>
                </a:cubicBezTo>
                <a:cubicBezTo>
                  <a:pt x="1088313" y="26319"/>
                  <a:pt x="1085609" y="24729"/>
                  <a:pt x="1082426" y="23105"/>
                </a:cubicBezTo>
                <a:cubicBezTo>
                  <a:pt x="1079673" y="21690"/>
                  <a:pt x="1076422" y="20456"/>
                  <a:pt x="1072678" y="19394"/>
                </a:cubicBezTo>
                <a:cubicBezTo>
                  <a:pt x="1068934" y="18335"/>
                  <a:pt x="1065331" y="17805"/>
                  <a:pt x="1061871" y="17805"/>
                </a:cubicBezTo>
                <a:cubicBezTo>
                  <a:pt x="1051554" y="17805"/>
                  <a:pt x="1043270" y="21712"/>
                  <a:pt x="1037016" y="29517"/>
                </a:cubicBezTo>
                <a:cubicBezTo>
                  <a:pt x="1030763" y="37325"/>
                  <a:pt x="1027635" y="48366"/>
                  <a:pt x="1027635" y="62636"/>
                </a:cubicBezTo>
                <a:cubicBezTo>
                  <a:pt x="1027635" y="76626"/>
                  <a:pt x="1030659" y="87523"/>
                  <a:pt x="1036700" y="95332"/>
                </a:cubicBezTo>
                <a:cubicBezTo>
                  <a:pt x="1042740" y="103136"/>
                  <a:pt x="1051129" y="107043"/>
                  <a:pt x="1061871" y="107043"/>
                </a:cubicBezTo>
                <a:cubicBezTo>
                  <a:pt x="1068369" y="107043"/>
                  <a:pt x="1074554" y="105699"/>
                  <a:pt x="1080415" y="103014"/>
                </a:cubicBezTo>
                <a:cubicBezTo>
                  <a:pt x="1086280" y="100332"/>
                  <a:pt x="1091474" y="96869"/>
                  <a:pt x="1095995" y="92628"/>
                </a:cubicBezTo>
                <a:lnTo>
                  <a:pt x="1097162" y="92628"/>
                </a:lnTo>
                <a:lnTo>
                  <a:pt x="1097162" y="114992"/>
                </a:lnTo>
                <a:cubicBezTo>
                  <a:pt x="1095185" y="115909"/>
                  <a:pt x="1092708" y="117025"/>
                  <a:pt x="1089745" y="118332"/>
                </a:cubicBezTo>
                <a:cubicBezTo>
                  <a:pt x="1086776" y="119639"/>
                  <a:pt x="1084090" y="120608"/>
                  <a:pt x="1081688" y="121244"/>
                </a:cubicBezTo>
                <a:cubicBezTo>
                  <a:pt x="1078294" y="122235"/>
                  <a:pt x="1075260" y="122994"/>
                  <a:pt x="1072574" y="123524"/>
                </a:cubicBezTo>
                <a:cubicBezTo>
                  <a:pt x="1069888" y="124052"/>
                  <a:pt x="1066424" y="124319"/>
                  <a:pt x="1062184" y="124319"/>
                </a:cubicBezTo>
                <a:close/>
                <a:moveTo>
                  <a:pt x="1201767" y="20772"/>
                </a:moveTo>
                <a:lnTo>
                  <a:pt x="1161494" y="20772"/>
                </a:lnTo>
                <a:lnTo>
                  <a:pt x="1161494" y="121669"/>
                </a:lnTo>
                <a:lnTo>
                  <a:pt x="1141568" y="121669"/>
                </a:lnTo>
                <a:lnTo>
                  <a:pt x="1141568" y="20772"/>
                </a:lnTo>
                <a:lnTo>
                  <a:pt x="1101295" y="20772"/>
                </a:lnTo>
                <a:lnTo>
                  <a:pt x="1101295" y="3286"/>
                </a:lnTo>
                <a:lnTo>
                  <a:pt x="1201767" y="3286"/>
                </a:lnTo>
                <a:close/>
                <a:moveTo>
                  <a:pt x="1309447" y="85849"/>
                </a:moveTo>
                <a:cubicBezTo>
                  <a:pt x="1309447" y="91573"/>
                  <a:pt x="1308352" y="96642"/>
                  <a:pt x="1306164" y="101056"/>
                </a:cubicBezTo>
                <a:cubicBezTo>
                  <a:pt x="1303971" y="105469"/>
                  <a:pt x="1300965" y="109162"/>
                  <a:pt x="1297153" y="112133"/>
                </a:cubicBezTo>
                <a:cubicBezTo>
                  <a:pt x="1292346" y="115873"/>
                  <a:pt x="1287310" y="118401"/>
                  <a:pt x="1282050" y="119707"/>
                </a:cubicBezTo>
                <a:cubicBezTo>
                  <a:pt x="1276787" y="121014"/>
                  <a:pt x="1270480" y="121669"/>
                  <a:pt x="1263132" y="121669"/>
                </a:cubicBezTo>
                <a:lnTo>
                  <a:pt x="1216606" y="121669"/>
                </a:lnTo>
                <a:lnTo>
                  <a:pt x="1216606" y="3286"/>
                </a:lnTo>
                <a:lnTo>
                  <a:pt x="1260059" y="3286"/>
                </a:lnTo>
                <a:cubicBezTo>
                  <a:pt x="1268748" y="3286"/>
                  <a:pt x="1275106" y="3553"/>
                  <a:pt x="1279134" y="4083"/>
                </a:cubicBezTo>
                <a:cubicBezTo>
                  <a:pt x="1283163" y="4608"/>
                  <a:pt x="1287151" y="5969"/>
                  <a:pt x="1291112" y="8161"/>
                </a:cubicBezTo>
                <a:cubicBezTo>
                  <a:pt x="1295281" y="10422"/>
                  <a:pt x="1298354" y="13425"/>
                  <a:pt x="1300336" y="17169"/>
                </a:cubicBezTo>
                <a:cubicBezTo>
                  <a:pt x="1302312" y="20913"/>
                  <a:pt x="1303297" y="25365"/>
                  <a:pt x="1303297" y="30524"/>
                </a:cubicBezTo>
                <a:cubicBezTo>
                  <a:pt x="1303297" y="36177"/>
                  <a:pt x="1301746" y="41245"/>
                  <a:pt x="1298639" y="45731"/>
                </a:cubicBezTo>
                <a:cubicBezTo>
                  <a:pt x="1295525" y="50221"/>
                  <a:pt x="1291392" y="53702"/>
                  <a:pt x="1286237" y="56170"/>
                </a:cubicBezTo>
                <a:lnTo>
                  <a:pt x="1286767" y="56912"/>
                </a:lnTo>
                <a:cubicBezTo>
                  <a:pt x="1293193" y="58539"/>
                  <a:pt x="1298585" y="61823"/>
                  <a:pt x="1302927" y="66769"/>
                </a:cubicBezTo>
                <a:cubicBezTo>
                  <a:pt x="1307272" y="71715"/>
                  <a:pt x="1309447" y="78077"/>
                  <a:pt x="1309447" y="85849"/>
                </a:cubicBezTo>
                <a:close/>
                <a:moveTo>
                  <a:pt x="1282842" y="33595"/>
                </a:moveTo>
                <a:cubicBezTo>
                  <a:pt x="1282842" y="30913"/>
                  <a:pt x="1282403" y="28581"/>
                  <a:pt x="1281522" y="26604"/>
                </a:cubicBezTo>
                <a:cubicBezTo>
                  <a:pt x="1280639" y="24624"/>
                  <a:pt x="1279098" y="23069"/>
                  <a:pt x="1276909" y="21939"/>
                </a:cubicBezTo>
                <a:cubicBezTo>
                  <a:pt x="1274364" y="20595"/>
                  <a:pt x="1271521" y="19804"/>
                  <a:pt x="1268377" y="19551"/>
                </a:cubicBezTo>
                <a:cubicBezTo>
                  <a:pt x="1265235" y="19304"/>
                  <a:pt x="1260868" y="19180"/>
                  <a:pt x="1255289" y="19180"/>
                </a:cubicBezTo>
                <a:lnTo>
                  <a:pt x="1236316" y="19180"/>
                </a:lnTo>
                <a:lnTo>
                  <a:pt x="1236316" y="51614"/>
                </a:lnTo>
                <a:lnTo>
                  <a:pt x="1259212" y="51614"/>
                </a:lnTo>
                <a:cubicBezTo>
                  <a:pt x="1264086" y="51614"/>
                  <a:pt x="1267549" y="51383"/>
                  <a:pt x="1269598" y="50925"/>
                </a:cubicBezTo>
                <a:cubicBezTo>
                  <a:pt x="1271642" y="50464"/>
                  <a:pt x="1273907" y="49493"/>
                  <a:pt x="1276377" y="48010"/>
                </a:cubicBezTo>
                <a:cubicBezTo>
                  <a:pt x="1278710" y="46595"/>
                  <a:pt x="1280372" y="44687"/>
                  <a:pt x="1281363" y="42286"/>
                </a:cubicBezTo>
                <a:cubicBezTo>
                  <a:pt x="1282350" y="39884"/>
                  <a:pt x="1282842" y="36986"/>
                  <a:pt x="1282842" y="33595"/>
                </a:cubicBezTo>
                <a:close/>
                <a:moveTo>
                  <a:pt x="1288884" y="85949"/>
                </a:moveTo>
                <a:cubicBezTo>
                  <a:pt x="1288884" y="81922"/>
                  <a:pt x="1288304" y="78693"/>
                  <a:pt x="1287138" y="76252"/>
                </a:cubicBezTo>
                <a:cubicBezTo>
                  <a:pt x="1285971" y="73815"/>
                  <a:pt x="1283411" y="71647"/>
                  <a:pt x="1279455" y="69735"/>
                </a:cubicBezTo>
                <a:cubicBezTo>
                  <a:pt x="1276978" y="68537"/>
                  <a:pt x="1274332" y="67795"/>
                  <a:pt x="1271507" y="67514"/>
                </a:cubicBezTo>
                <a:cubicBezTo>
                  <a:pt x="1268679" y="67230"/>
                  <a:pt x="1264756" y="67090"/>
                  <a:pt x="1259741" y="67090"/>
                </a:cubicBezTo>
                <a:lnTo>
                  <a:pt x="1236316" y="67090"/>
                </a:lnTo>
                <a:lnTo>
                  <a:pt x="1236316" y="105772"/>
                </a:lnTo>
                <a:lnTo>
                  <a:pt x="1253596" y="105772"/>
                </a:lnTo>
                <a:cubicBezTo>
                  <a:pt x="1260732" y="105772"/>
                  <a:pt x="1266275" y="105491"/>
                  <a:pt x="1270232" y="104922"/>
                </a:cubicBezTo>
                <a:cubicBezTo>
                  <a:pt x="1274189" y="104357"/>
                  <a:pt x="1277580" y="103226"/>
                  <a:pt x="1280405" y="101535"/>
                </a:cubicBezTo>
                <a:cubicBezTo>
                  <a:pt x="1283376" y="99695"/>
                  <a:pt x="1285531" y="97575"/>
                  <a:pt x="1286871" y="95173"/>
                </a:cubicBezTo>
                <a:cubicBezTo>
                  <a:pt x="1288213" y="92772"/>
                  <a:pt x="1288884" y="89695"/>
                  <a:pt x="1288884" y="85949"/>
                </a:cubicBezTo>
                <a:close/>
                <a:moveTo>
                  <a:pt x="1396566" y="92524"/>
                </a:moveTo>
                <a:lnTo>
                  <a:pt x="1396566" y="59667"/>
                </a:lnTo>
                <a:cubicBezTo>
                  <a:pt x="1391829" y="60091"/>
                  <a:pt x="1385842" y="60674"/>
                  <a:pt x="1378599" y="61419"/>
                </a:cubicBezTo>
                <a:cubicBezTo>
                  <a:pt x="1371355" y="62161"/>
                  <a:pt x="1365513" y="63201"/>
                  <a:pt x="1361059" y="64545"/>
                </a:cubicBezTo>
                <a:cubicBezTo>
                  <a:pt x="1355757" y="66168"/>
                  <a:pt x="1351379" y="68660"/>
                  <a:pt x="1347916" y="72015"/>
                </a:cubicBezTo>
                <a:cubicBezTo>
                  <a:pt x="1344457" y="75373"/>
                  <a:pt x="1342724" y="80053"/>
                  <a:pt x="1342724" y="86059"/>
                </a:cubicBezTo>
                <a:cubicBezTo>
                  <a:pt x="1342724" y="92840"/>
                  <a:pt x="1344633" y="97964"/>
                  <a:pt x="1348449" y="101427"/>
                </a:cubicBezTo>
                <a:cubicBezTo>
                  <a:pt x="1352261" y="104890"/>
                  <a:pt x="1357845" y="106617"/>
                  <a:pt x="1365193" y="106617"/>
                </a:cubicBezTo>
                <a:cubicBezTo>
                  <a:pt x="1371479" y="106617"/>
                  <a:pt x="1377169" y="105257"/>
                  <a:pt x="1382261" y="102536"/>
                </a:cubicBezTo>
                <a:cubicBezTo>
                  <a:pt x="1387343" y="99818"/>
                  <a:pt x="1392113" y="96480"/>
                  <a:pt x="1396566" y="92524"/>
                </a:cubicBezTo>
                <a:close/>
                <a:moveTo>
                  <a:pt x="1396566" y="109055"/>
                </a:moveTo>
                <a:cubicBezTo>
                  <a:pt x="1394943" y="110257"/>
                  <a:pt x="1392769" y="111935"/>
                  <a:pt x="1390051" y="114091"/>
                </a:cubicBezTo>
                <a:cubicBezTo>
                  <a:pt x="1387329" y="116244"/>
                  <a:pt x="1384694" y="117961"/>
                  <a:pt x="1382153" y="119232"/>
                </a:cubicBezTo>
                <a:cubicBezTo>
                  <a:pt x="1378617" y="121067"/>
                  <a:pt x="1375207" y="122480"/>
                  <a:pt x="1371924" y="123469"/>
                </a:cubicBezTo>
                <a:cubicBezTo>
                  <a:pt x="1368637" y="124460"/>
                  <a:pt x="1364026" y="124952"/>
                  <a:pt x="1358090" y="124952"/>
                </a:cubicBezTo>
                <a:cubicBezTo>
                  <a:pt x="1353216" y="124952"/>
                  <a:pt x="1348589" y="124034"/>
                  <a:pt x="1344208" y="122202"/>
                </a:cubicBezTo>
                <a:cubicBezTo>
                  <a:pt x="1339827" y="120363"/>
                  <a:pt x="1335976" y="117784"/>
                  <a:pt x="1332656" y="114466"/>
                </a:cubicBezTo>
                <a:cubicBezTo>
                  <a:pt x="1329473" y="111215"/>
                  <a:pt x="1326936" y="107200"/>
                  <a:pt x="1325027" y="102430"/>
                </a:cubicBezTo>
                <a:cubicBezTo>
                  <a:pt x="1323116" y="97664"/>
                  <a:pt x="1322166" y="92632"/>
                  <a:pt x="1322166" y="87332"/>
                </a:cubicBezTo>
                <a:cubicBezTo>
                  <a:pt x="1322166" y="79136"/>
                  <a:pt x="1323897" y="72159"/>
                  <a:pt x="1327356" y="66399"/>
                </a:cubicBezTo>
                <a:cubicBezTo>
                  <a:pt x="1330819" y="60638"/>
                  <a:pt x="1336296" y="56063"/>
                  <a:pt x="1343784" y="52676"/>
                </a:cubicBezTo>
                <a:cubicBezTo>
                  <a:pt x="1350426" y="49636"/>
                  <a:pt x="1358269" y="47535"/>
                  <a:pt x="1367313" y="46369"/>
                </a:cubicBezTo>
                <a:cubicBezTo>
                  <a:pt x="1376357" y="45198"/>
                  <a:pt x="1386105" y="44338"/>
                  <a:pt x="1396566" y="43769"/>
                </a:cubicBezTo>
                <a:lnTo>
                  <a:pt x="1396566" y="39956"/>
                </a:lnTo>
                <a:cubicBezTo>
                  <a:pt x="1396566" y="35291"/>
                  <a:pt x="1395861" y="31529"/>
                  <a:pt x="1394446" y="28664"/>
                </a:cubicBezTo>
                <a:cubicBezTo>
                  <a:pt x="1393031" y="25805"/>
                  <a:pt x="1391052" y="23598"/>
                  <a:pt x="1388507" y="22047"/>
                </a:cubicBezTo>
                <a:cubicBezTo>
                  <a:pt x="1385968" y="20419"/>
                  <a:pt x="1382862" y="19339"/>
                  <a:pt x="1379186" y="18810"/>
                </a:cubicBezTo>
                <a:cubicBezTo>
                  <a:pt x="1375513" y="18284"/>
                  <a:pt x="1371730" y="18019"/>
                  <a:pt x="1367846" y="18019"/>
                </a:cubicBezTo>
                <a:cubicBezTo>
                  <a:pt x="1363253" y="18019"/>
                  <a:pt x="1357849" y="18705"/>
                  <a:pt x="1351631" y="20085"/>
                </a:cubicBezTo>
                <a:cubicBezTo>
                  <a:pt x="1345410" y="21460"/>
                  <a:pt x="1339194" y="23458"/>
                  <a:pt x="1332976" y="26072"/>
                </a:cubicBezTo>
                <a:lnTo>
                  <a:pt x="1331806" y="26072"/>
                </a:lnTo>
                <a:lnTo>
                  <a:pt x="1331806" y="5829"/>
                </a:lnTo>
                <a:cubicBezTo>
                  <a:pt x="1335481" y="4766"/>
                  <a:pt x="1340748" y="3604"/>
                  <a:pt x="1347602" y="2329"/>
                </a:cubicBezTo>
                <a:cubicBezTo>
                  <a:pt x="1354450" y="1059"/>
                  <a:pt x="1361236" y="421"/>
                  <a:pt x="1367950" y="421"/>
                </a:cubicBezTo>
                <a:cubicBezTo>
                  <a:pt x="1376076" y="421"/>
                  <a:pt x="1382930" y="1059"/>
                  <a:pt x="1388510" y="2329"/>
                </a:cubicBezTo>
                <a:cubicBezTo>
                  <a:pt x="1394090" y="3604"/>
                  <a:pt x="1399105" y="5900"/>
                  <a:pt x="1403557" y="9220"/>
                </a:cubicBezTo>
                <a:cubicBezTo>
                  <a:pt x="1407867" y="12471"/>
                  <a:pt x="1411082" y="16675"/>
                  <a:pt x="1413202" y="21834"/>
                </a:cubicBezTo>
                <a:cubicBezTo>
                  <a:pt x="1415323" y="26992"/>
                  <a:pt x="1416384" y="33279"/>
                  <a:pt x="1416384" y="40698"/>
                </a:cubicBezTo>
                <a:lnTo>
                  <a:pt x="1416384" y="121669"/>
                </a:lnTo>
                <a:lnTo>
                  <a:pt x="1396566" y="121669"/>
                </a:lnTo>
                <a:close/>
                <a:moveTo>
                  <a:pt x="1482941" y="91465"/>
                </a:moveTo>
                <a:lnTo>
                  <a:pt x="1453267" y="160885"/>
                </a:lnTo>
                <a:lnTo>
                  <a:pt x="1437790" y="160885"/>
                </a:lnTo>
                <a:lnTo>
                  <a:pt x="1456445" y="914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5548803" y="5353986"/>
            <a:ext cx="1069282" cy="165337"/>
          </a:xfrm>
          <a:custGeom>
            <a:avLst/>
            <a:gdLst/>
            <a:ahLst/>
            <a:cxnLst/>
            <a:rect l="l" t="t" r="r" b="b"/>
            <a:pathLst>
              <a:path w="1069282" h="165337">
                <a:moveTo>
                  <a:pt x="105770" y="62532"/>
                </a:moveTo>
                <a:cubicBezTo>
                  <a:pt x="105770" y="82455"/>
                  <a:pt x="100968" y="97840"/>
                  <a:pt x="91357" y="108684"/>
                </a:cubicBezTo>
                <a:cubicBezTo>
                  <a:pt x="81748" y="119531"/>
                  <a:pt x="68960" y="124952"/>
                  <a:pt x="52992" y="124952"/>
                </a:cubicBezTo>
                <a:cubicBezTo>
                  <a:pt x="36525" y="124952"/>
                  <a:pt x="23579" y="119350"/>
                  <a:pt x="14147" y="108155"/>
                </a:cubicBezTo>
                <a:cubicBezTo>
                  <a:pt x="4715" y="96955"/>
                  <a:pt x="0" y="81748"/>
                  <a:pt x="0" y="62532"/>
                </a:cubicBezTo>
                <a:cubicBezTo>
                  <a:pt x="0" y="42747"/>
                  <a:pt x="4856" y="27378"/>
                  <a:pt x="14572" y="16427"/>
                </a:cubicBezTo>
                <a:cubicBezTo>
                  <a:pt x="24284" y="5472"/>
                  <a:pt x="37094" y="0"/>
                  <a:pt x="52992" y="0"/>
                </a:cubicBezTo>
                <a:cubicBezTo>
                  <a:pt x="68960" y="0"/>
                  <a:pt x="81748" y="5458"/>
                  <a:pt x="91357" y="16372"/>
                </a:cubicBezTo>
                <a:cubicBezTo>
                  <a:pt x="100968" y="27288"/>
                  <a:pt x="105770" y="42674"/>
                  <a:pt x="105770" y="62532"/>
                </a:cubicBezTo>
                <a:close/>
                <a:moveTo>
                  <a:pt x="85208" y="62532"/>
                </a:moveTo>
                <a:cubicBezTo>
                  <a:pt x="85208" y="47199"/>
                  <a:pt x="82417" y="35806"/>
                  <a:pt x="76837" y="28350"/>
                </a:cubicBezTo>
                <a:cubicBezTo>
                  <a:pt x="71258" y="20898"/>
                  <a:pt x="63309" y="17169"/>
                  <a:pt x="52992" y="17169"/>
                </a:cubicBezTo>
                <a:cubicBezTo>
                  <a:pt x="42605" y="17169"/>
                  <a:pt x="34602" y="20898"/>
                  <a:pt x="28986" y="28350"/>
                </a:cubicBezTo>
                <a:cubicBezTo>
                  <a:pt x="23370" y="35806"/>
                  <a:pt x="20558" y="47199"/>
                  <a:pt x="20558" y="62532"/>
                </a:cubicBezTo>
                <a:cubicBezTo>
                  <a:pt x="20558" y="77372"/>
                  <a:pt x="23370" y="88618"/>
                  <a:pt x="28986" y="96286"/>
                </a:cubicBezTo>
                <a:cubicBezTo>
                  <a:pt x="34602" y="103954"/>
                  <a:pt x="42605" y="107787"/>
                  <a:pt x="52992" y="107787"/>
                </a:cubicBezTo>
                <a:cubicBezTo>
                  <a:pt x="63233" y="107787"/>
                  <a:pt x="71168" y="104025"/>
                  <a:pt x="76784" y="96498"/>
                </a:cubicBezTo>
                <a:cubicBezTo>
                  <a:pt x="82403" y="88975"/>
                  <a:pt x="85208" y="77652"/>
                  <a:pt x="85208" y="62532"/>
                </a:cubicBezTo>
                <a:close/>
                <a:moveTo>
                  <a:pt x="212709" y="20772"/>
                </a:moveTo>
                <a:lnTo>
                  <a:pt x="172435" y="20772"/>
                </a:lnTo>
                <a:lnTo>
                  <a:pt x="172435" y="121669"/>
                </a:lnTo>
                <a:lnTo>
                  <a:pt x="152510" y="121669"/>
                </a:lnTo>
                <a:lnTo>
                  <a:pt x="152510" y="20772"/>
                </a:lnTo>
                <a:lnTo>
                  <a:pt x="112236" y="20772"/>
                </a:lnTo>
                <a:lnTo>
                  <a:pt x="112236" y="3286"/>
                </a:lnTo>
                <a:lnTo>
                  <a:pt x="212709" y="3286"/>
                </a:lnTo>
                <a:close/>
                <a:moveTo>
                  <a:pt x="274600" y="124319"/>
                </a:moveTo>
                <a:cubicBezTo>
                  <a:pt x="266479" y="124319"/>
                  <a:pt x="259022" y="123066"/>
                  <a:pt x="252240" y="120557"/>
                </a:cubicBezTo>
                <a:cubicBezTo>
                  <a:pt x="245457" y="118044"/>
                  <a:pt x="239629" y="114250"/>
                  <a:pt x="234751" y="109162"/>
                </a:cubicBezTo>
                <a:cubicBezTo>
                  <a:pt x="229873" y="104080"/>
                  <a:pt x="226098" y="97664"/>
                  <a:pt x="223415" y="89928"/>
                </a:cubicBezTo>
                <a:cubicBezTo>
                  <a:pt x="220726" y="82188"/>
                  <a:pt x="219387" y="73095"/>
                  <a:pt x="219387" y="62636"/>
                </a:cubicBezTo>
                <a:cubicBezTo>
                  <a:pt x="219387" y="52250"/>
                  <a:pt x="220780" y="43276"/>
                  <a:pt x="223570" y="35716"/>
                </a:cubicBezTo>
                <a:cubicBezTo>
                  <a:pt x="226363" y="28155"/>
                  <a:pt x="230089" y="21794"/>
                  <a:pt x="234751" y="16639"/>
                </a:cubicBezTo>
                <a:cubicBezTo>
                  <a:pt x="239417" y="11484"/>
                  <a:pt x="245231" y="7509"/>
                  <a:pt x="252186" y="4716"/>
                </a:cubicBezTo>
                <a:cubicBezTo>
                  <a:pt x="259145" y="1926"/>
                  <a:pt x="266618" y="529"/>
                  <a:pt x="274600" y="529"/>
                </a:cubicBezTo>
                <a:cubicBezTo>
                  <a:pt x="281105" y="529"/>
                  <a:pt x="287376" y="1447"/>
                  <a:pt x="293418" y="3284"/>
                </a:cubicBezTo>
                <a:cubicBezTo>
                  <a:pt x="299458" y="5123"/>
                  <a:pt x="304844" y="7244"/>
                  <a:pt x="309577" y="9644"/>
                </a:cubicBezTo>
                <a:lnTo>
                  <a:pt x="309577" y="32007"/>
                </a:lnTo>
                <a:lnTo>
                  <a:pt x="308411" y="32007"/>
                </a:lnTo>
                <a:cubicBezTo>
                  <a:pt x="306997" y="30809"/>
                  <a:pt x="305174" y="29431"/>
                  <a:pt x="302954" y="27875"/>
                </a:cubicBezTo>
                <a:cubicBezTo>
                  <a:pt x="300729" y="26319"/>
                  <a:pt x="298025" y="24729"/>
                  <a:pt x="294847" y="23105"/>
                </a:cubicBezTo>
                <a:cubicBezTo>
                  <a:pt x="292089" y="21690"/>
                  <a:pt x="288838" y="20456"/>
                  <a:pt x="285094" y="19394"/>
                </a:cubicBezTo>
                <a:cubicBezTo>
                  <a:pt x="281354" y="18335"/>
                  <a:pt x="277746" y="17805"/>
                  <a:pt x="274286" y="17805"/>
                </a:cubicBezTo>
                <a:cubicBezTo>
                  <a:pt x="263969" y="17805"/>
                  <a:pt x="255686" y="21712"/>
                  <a:pt x="249432" y="29517"/>
                </a:cubicBezTo>
                <a:cubicBezTo>
                  <a:pt x="243179" y="37325"/>
                  <a:pt x="240051" y="48366"/>
                  <a:pt x="240051" y="62636"/>
                </a:cubicBezTo>
                <a:cubicBezTo>
                  <a:pt x="240051" y="76626"/>
                  <a:pt x="243075" y="87523"/>
                  <a:pt x="249115" y="95332"/>
                </a:cubicBezTo>
                <a:cubicBezTo>
                  <a:pt x="255156" y="103136"/>
                  <a:pt x="263545" y="107043"/>
                  <a:pt x="274286" y="107043"/>
                </a:cubicBezTo>
                <a:cubicBezTo>
                  <a:pt x="280785" y="107043"/>
                  <a:pt x="286970" y="105699"/>
                  <a:pt x="292834" y="103014"/>
                </a:cubicBezTo>
                <a:cubicBezTo>
                  <a:pt x="298694" y="100332"/>
                  <a:pt x="303890" y="96869"/>
                  <a:pt x="308411" y="92628"/>
                </a:cubicBezTo>
                <a:lnTo>
                  <a:pt x="309577" y="92628"/>
                </a:lnTo>
                <a:lnTo>
                  <a:pt x="309577" y="114992"/>
                </a:lnTo>
                <a:cubicBezTo>
                  <a:pt x="307601" y="115909"/>
                  <a:pt x="305129" y="117025"/>
                  <a:pt x="302162" y="118332"/>
                </a:cubicBezTo>
                <a:cubicBezTo>
                  <a:pt x="299191" y="119639"/>
                  <a:pt x="296506" y="120608"/>
                  <a:pt x="294105" y="121244"/>
                </a:cubicBezTo>
                <a:cubicBezTo>
                  <a:pt x="290714" y="122235"/>
                  <a:pt x="287675" y="122994"/>
                  <a:pt x="284990" y="123524"/>
                </a:cubicBezTo>
                <a:cubicBezTo>
                  <a:pt x="282304" y="124052"/>
                  <a:pt x="278841" y="124319"/>
                  <a:pt x="274600" y="124319"/>
                </a:cubicBezTo>
                <a:close/>
                <a:moveTo>
                  <a:pt x="420757" y="3286"/>
                </a:moveTo>
                <a:lnTo>
                  <a:pt x="357058" y="165337"/>
                </a:lnTo>
                <a:lnTo>
                  <a:pt x="335753" y="165337"/>
                </a:lnTo>
                <a:lnTo>
                  <a:pt x="356953" y="115946"/>
                </a:lnTo>
                <a:lnTo>
                  <a:pt x="313923" y="3286"/>
                </a:lnTo>
                <a:lnTo>
                  <a:pt x="335440" y="3286"/>
                </a:lnTo>
                <a:lnTo>
                  <a:pt x="367765" y="90933"/>
                </a:lnTo>
                <a:lnTo>
                  <a:pt x="399981" y="3286"/>
                </a:lnTo>
                <a:close/>
                <a:moveTo>
                  <a:pt x="522723" y="20772"/>
                </a:moveTo>
                <a:lnTo>
                  <a:pt x="482450" y="20772"/>
                </a:lnTo>
                <a:lnTo>
                  <a:pt x="482450" y="121669"/>
                </a:lnTo>
                <a:lnTo>
                  <a:pt x="462527" y="121669"/>
                </a:lnTo>
                <a:lnTo>
                  <a:pt x="462527" y="20772"/>
                </a:lnTo>
                <a:lnTo>
                  <a:pt x="422251" y="20772"/>
                </a:lnTo>
                <a:lnTo>
                  <a:pt x="422251" y="3286"/>
                </a:lnTo>
                <a:lnTo>
                  <a:pt x="522723" y="3286"/>
                </a:lnTo>
                <a:close/>
                <a:moveTo>
                  <a:pt x="584617" y="124319"/>
                </a:moveTo>
                <a:cubicBezTo>
                  <a:pt x="576492" y="124319"/>
                  <a:pt x="569037" y="123066"/>
                  <a:pt x="562258" y="120557"/>
                </a:cubicBezTo>
                <a:cubicBezTo>
                  <a:pt x="555472" y="118044"/>
                  <a:pt x="549644" y="114250"/>
                  <a:pt x="544766" y="109162"/>
                </a:cubicBezTo>
                <a:cubicBezTo>
                  <a:pt x="539892" y="104080"/>
                  <a:pt x="536111" y="97664"/>
                  <a:pt x="533429" y="89928"/>
                </a:cubicBezTo>
                <a:cubicBezTo>
                  <a:pt x="530744" y="82188"/>
                  <a:pt x="529400" y="73095"/>
                  <a:pt x="529400" y="62636"/>
                </a:cubicBezTo>
                <a:cubicBezTo>
                  <a:pt x="529400" y="52250"/>
                  <a:pt x="530797" y="43276"/>
                  <a:pt x="533588" y="35716"/>
                </a:cubicBezTo>
                <a:cubicBezTo>
                  <a:pt x="536378" y="28155"/>
                  <a:pt x="540108" y="21794"/>
                  <a:pt x="544766" y="16639"/>
                </a:cubicBezTo>
                <a:cubicBezTo>
                  <a:pt x="549431" y="11484"/>
                  <a:pt x="555245" y="7509"/>
                  <a:pt x="562204" y="4716"/>
                </a:cubicBezTo>
                <a:cubicBezTo>
                  <a:pt x="569163" y="1926"/>
                  <a:pt x="576633" y="529"/>
                  <a:pt x="584617" y="529"/>
                </a:cubicBezTo>
                <a:cubicBezTo>
                  <a:pt x="591120" y="529"/>
                  <a:pt x="597394" y="1447"/>
                  <a:pt x="603435" y="3284"/>
                </a:cubicBezTo>
                <a:cubicBezTo>
                  <a:pt x="609475" y="5123"/>
                  <a:pt x="614861" y="7244"/>
                  <a:pt x="619596" y="9644"/>
                </a:cubicBezTo>
                <a:lnTo>
                  <a:pt x="619596" y="32007"/>
                </a:lnTo>
                <a:lnTo>
                  <a:pt x="618425" y="32007"/>
                </a:lnTo>
                <a:cubicBezTo>
                  <a:pt x="617010" y="30809"/>
                  <a:pt x="615193" y="29431"/>
                  <a:pt x="612968" y="27875"/>
                </a:cubicBezTo>
                <a:cubicBezTo>
                  <a:pt x="610742" y="26319"/>
                  <a:pt x="608039" y="24729"/>
                  <a:pt x="604860" y="23105"/>
                </a:cubicBezTo>
                <a:cubicBezTo>
                  <a:pt x="602103" y="21690"/>
                  <a:pt x="598851" y="20456"/>
                  <a:pt x="595111" y="19394"/>
                </a:cubicBezTo>
                <a:cubicBezTo>
                  <a:pt x="591367" y="18335"/>
                  <a:pt x="587764" y="17805"/>
                  <a:pt x="584301" y="17805"/>
                </a:cubicBezTo>
                <a:cubicBezTo>
                  <a:pt x="573983" y="17805"/>
                  <a:pt x="565699" y="21712"/>
                  <a:pt x="559446" y="29517"/>
                </a:cubicBezTo>
                <a:cubicBezTo>
                  <a:pt x="553194" y="37325"/>
                  <a:pt x="550068" y="48366"/>
                  <a:pt x="550068" y="62636"/>
                </a:cubicBezTo>
                <a:cubicBezTo>
                  <a:pt x="550068" y="76626"/>
                  <a:pt x="553088" y="87523"/>
                  <a:pt x="559130" y="95332"/>
                </a:cubicBezTo>
                <a:cubicBezTo>
                  <a:pt x="565170" y="103136"/>
                  <a:pt x="573562" y="107043"/>
                  <a:pt x="584301" y="107043"/>
                </a:cubicBezTo>
                <a:cubicBezTo>
                  <a:pt x="590798" y="107043"/>
                  <a:pt x="596983" y="105699"/>
                  <a:pt x="602848" y="103014"/>
                </a:cubicBezTo>
                <a:cubicBezTo>
                  <a:pt x="608712" y="100332"/>
                  <a:pt x="613904" y="96869"/>
                  <a:pt x="618425" y="92628"/>
                </a:cubicBezTo>
                <a:lnTo>
                  <a:pt x="619596" y="92628"/>
                </a:lnTo>
                <a:lnTo>
                  <a:pt x="619596" y="114992"/>
                </a:lnTo>
                <a:cubicBezTo>
                  <a:pt x="617616" y="115909"/>
                  <a:pt x="615142" y="117025"/>
                  <a:pt x="612175" y="118332"/>
                </a:cubicBezTo>
                <a:cubicBezTo>
                  <a:pt x="609210" y="119639"/>
                  <a:pt x="606520" y="120608"/>
                  <a:pt x="604118" y="121244"/>
                </a:cubicBezTo>
                <a:cubicBezTo>
                  <a:pt x="600727" y="122235"/>
                  <a:pt x="597689" y="122994"/>
                  <a:pt x="595007" y="123524"/>
                </a:cubicBezTo>
                <a:cubicBezTo>
                  <a:pt x="592318" y="124052"/>
                  <a:pt x="588858" y="124319"/>
                  <a:pt x="584617" y="124319"/>
                </a:cubicBezTo>
                <a:close/>
                <a:moveTo>
                  <a:pt x="724197" y="20772"/>
                </a:moveTo>
                <a:lnTo>
                  <a:pt x="683924" y="20772"/>
                </a:lnTo>
                <a:lnTo>
                  <a:pt x="683924" y="121669"/>
                </a:lnTo>
                <a:lnTo>
                  <a:pt x="664001" y="121669"/>
                </a:lnTo>
                <a:lnTo>
                  <a:pt x="664001" y="20772"/>
                </a:lnTo>
                <a:lnTo>
                  <a:pt x="623728" y="20772"/>
                </a:lnTo>
                <a:lnTo>
                  <a:pt x="623728" y="3286"/>
                </a:lnTo>
                <a:lnTo>
                  <a:pt x="724197" y="3286"/>
                </a:lnTo>
                <a:close/>
                <a:moveTo>
                  <a:pt x="831880" y="85849"/>
                </a:moveTo>
                <a:cubicBezTo>
                  <a:pt x="831880" y="91573"/>
                  <a:pt x="830785" y="96642"/>
                  <a:pt x="828593" y="101056"/>
                </a:cubicBezTo>
                <a:cubicBezTo>
                  <a:pt x="826401" y="105469"/>
                  <a:pt x="823399" y="109162"/>
                  <a:pt x="819586" y="112133"/>
                </a:cubicBezTo>
                <a:cubicBezTo>
                  <a:pt x="814777" y="115873"/>
                  <a:pt x="809744" y="118401"/>
                  <a:pt x="804481" y="119707"/>
                </a:cubicBezTo>
                <a:cubicBezTo>
                  <a:pt x="799217" y="121014"/>
                  <a:pt x="792910" y="121669"/>
                  <a:pt x="785562" y="121669"/>
                </a:cubicBezTo>
                <a:lnTo>
                  <a:pt x="739035" y="121669"/>
                </a:lnTo>
                <a:lnTo>
                  <a:pt x="739035" y="3286"/>
                </a:lnTo>
                <a:lnTo>
                  <a:pt x="782491" y="3286"/>
                </a:lnTo>
                <a:cubicBezTo>
                  <a:pt x="791181" y="3286"/>
                  <a:pt x="797535" y="3553"/>
                  <a:pt x="801568" y="4083"/>
                </a:cubicBezTo>
                <a:cubicBezTo>
                  <a:pt x="805596" y="4608"/>
                  <a:pt x="809585" y="5969"/>
                  <a:pt x="813545" y="8161"/>
                </a:cubicBezTo>
                <a:cubicBezTo>
                  <a:pt x="817710" y="10422"/>
                  <a:pt x="820788" y="13425"/>
                  <a:pt x="822765" y="17169"/>
                </a:cubicBezTo>
                <a:cubicBezTo>
                  <a:pt x="824745" y="20913"/>
                  <a:pt x="825731" y="25365"/>
                  <a:pt x="825731" y="30524"/>
                </a:cubicBezTo>
                <a:cubicBezTo>
                  <a:pt x="825731" y="36177"/>
                  <a:pt x="824176" y="41245"/>
                  <a:pt x="821070" y="45731"/>
                </a:cubicBezTo>
                <a:cubicBezTo>
                  <a:pt x="817958" y="50221"/>
                  <a:pt x="813825" y="53702"/>
                  <a:pt x="808667" y="56170"/>
                </a:cubicBezTo>
                <a:lnTo>
                  <a:pt x="809200" y="56912"/>
                </a:lnTo>
                <a:cubicBezTo>
                  <a:pt x="815626" y="58539"/>
                  <a:pt x="821015" y="61823"/>
                  <a:pt x="825360" y="66769"/>
                </a:cubicBezTo>
                <a:cubicBezTo>
                  <a:pt x="829706" y="71715"/>
                  <a:pt x="831880" y="78077"/>
                  <a:pt x="831880" y="85849"/>
                </a:cubicBezTo>
                <a:close/>
                <a:moveTo>
                  <a:pt x="805276" y="33595"/>
                </a:moveTo>
                <a:cubicBezTo>
                  <a:pt x="805276" y="30913"/>
                  <a:pt x="804836" y="28581"/>
                  <a:pt x="803951" y="26604"/>
                </a:cubicBezTo>
                <a:cubicBezTo>
                  <a:pt x="803069" y="24624"/>
                  <a:pt x="801532" y="23069"/>
                  <a:pt x="799343" y="21939"/>
                </a:cubicBezTo>
                <a:cubicBezTo>
                  <a:pt x="796797" y="20595"/>
                  <a:pt x="793954" y="19804"/>
                  <a:pt x="790811" y="19551"/>
                </a:cubicBezTo>
                <a:cubicBezTo>
                  <a:pt x="787665" y="19304"/>
                  <a:pt x="783301" y="19180"/>
                  <a:pt x="777718" y="19180"/>
                </a:cubicBezTo>
                <a:lnTo>
                  <a:pt x="758746" y="19180"/>
                </a:lnTo>
                <a:lnTo>
                  <a:pt x="758746" y="51614"/>
                </a:lnTo>
                <a:lnTo>
                  <a:pt x="781643" y="51614"/>
                </a:lnTo>
                <a:cubicBezTo>
                  <a:pt x="786519" y="51614"/>
                  <a:pt x="789983" y="51383"/>
                  <a:pt x="792028" y="50925"/>
                </a:cubicBezTo>
                <a:cubicBezTo>
                  <a:pt x="794076" y="50464"/>
                  <a:pt x="796338" y="49493"/>
                  <a:pt x="798810" y="48010"/>
                </a:cubicBezTo>
                <a:cubicBezTo>
                  <a:pt x="801143" y="46595"/>
                  <a:pt x="802803" y="44687"/>
                  <a:pt x="803793" y="42286"/>
                </a:cubicBezTo>
                <a:cubicBezTo>
                  <a:pt x="804783" y="39884"/>
                  <a:pt x="805276" y="36986"/>
                  <a:pt x="805276" y="33595"/>
                </a:cubicBezTo>
                <a:close/>
                <a:moveTo>
                  <a:pt x="811317" y="85949"/>
                </a:moveTo>
                <a:cubicBezTo>
                  <a:pt x="811317" y="81922"/>
                  <a:pt x="810733" y="78693"/>
                  <a:pt x="809571" y="76252"/>
                </a:cubicBezTo>
                <a:cubicBezTo>
                  <a:pt x="808400" y="73815"/>
                  <a:pt x="805841" y="71647"/>
                  <a:pt x="801885" y="69735"/>
                </a:cubicBezTo>
                <a:cubicBezTo>
                  <a:pt x="799411" y="68537"/>
                  <a:pt x="796762" y="67795"/>
                  <a:pt x="793936" y="67514"/>
                </a:cubicBezTo>
                <a:cubicBezTo>
                  <a:pt x="791111" y="67230"/>
                  <a:pt x="787186" y="67090"/>
                  <a:pt x="782171" y="67090"/>
                </a:cubicBezTo>
                <a:lnTo>
                  <a:pt x="758746" y="67090"/>
                </a:lnTo>
                <a:lnTo>
                  <a:pt x="758746" y="105772"/>
                </a:lnTo>
                <a:lnTo>
                  <a:pt x="776025" y="105772"/>
                </a:lnTo>
                <a:cubicBezTo>
                  <a:pt x="783161" y="105772"/>
                  <a:pt x="788705" y="105491"/>
                  <a:pt x="792665" y="104922"/>
                </a:cubicBezTo>
                <a:cubicBezTo>
                  <a:pt x="796621" y="104357"/>
                  <a:pt x="800013" y="103226"/>
                  <a:pt x="802839" y="101535"/>
                </a:cubicBezTo>
                <a:cubicBezTo>
                  <a:pt x="805806" y="99695"/>
                  <a:pt x="807962" y="97575"/>
                  <a:pt x="809304" y="95173"/>
                </a:cubicBezTo>
                <a:cubicBezTo>
                  <a:pt x="810643" y="92772"/>
                  <a:pt x="811317" y="89695"/>
                  <a:pt x="811317" y="85949"/>
                </a:cubicBezTo>
                <a:close/>
                <a:moveTo>
                  <a:pt x="946343" y="121669"/>
                </a:moveTo>
                <a:lnTo>
                  <a:pt x="926624" y="121669"/>
                </a:lnTo>
                <a:lnTo>
                  <a:pt x="926624" y="33383"/>
                </a:lnTo>
                <a:lnTo>
                  <a:pt x="870883" y="121669"/>
                </a:lnTo>
                <a:lnTo>
                  <a:pt x="852860" y="121669"/>
                </a:lnTo>
                <a:lnTo>
                  <a:pt x="852860" y="3286"/>
                </a:lnTo>
                <a:lnTo>
                  <a:pt x="872575" y="3286"/>
                </a:lnTo>
                <a:lnTo>
                  <a:pt x="872575" y="90191"/>
                </a:lnTo>
                <a:lnTo>
                  <a:pt x="927686" y="3286"/>
                </a:lnTo>
                <a:lnTo>
                  <a:pt x="946343" y="3286"/>
                </a:lnTo>
                <a:close/>
                <a:moveTo>
                  <a:pt x="1026568" y="124426"/>
                </a:moveTo>
                <a:cubicBezTo>
                  <a:pt x="1007707" y="124426"/>
                  <a:pt x="993059" y="119109"/>
                  <a:pt x="982641" y="108472"/>
                </a:cubicBezTo>
                <a:cubicBezTo>
                  <a:pt x="972219" y="97840"/>
                  <a:pt x="967005" y="82735"/>
                  <a:pt x="967005" y="63166"/>
                </a:cubicBezTo>
                <a:cubicBezTo>
                  <a:pt x="967005" y="43877"/>
                  <a:pt x="972060" y="28526"/>
                  <a:pt x="982166" y="17114"/>
                </a:cubicBezTo>
                <a:cubicBezTo>
                  <a:pt x="992271" y="5702"/>
                  <a:pt x="1005483" y="0"/>
                  <a:pt x="1021802" y="0"/>
                </a:cubicBezTo>
                <a:cubicBezTo>
                  <a:pt x="1029149" y="0"/>
                  <a:pt x="1035648" y="1059"/>
                  <a:pt x="1041303" y="3179"/>
                </a:cubicBezTo>
                <a:cubicBezTo>
                  <a:pt x="1046955" y="5299"/>
                  <a:pt x="1051901" y="8618"/>
                  <a:pt x="1056142" y="13140"/>
                </a:cubicBezTo>
                <a:cubicBezTo>
                  <a:pt x="1060379" y="17662"/>
                  <a:pt x="1063626" y="23195"/>
                  <a:pt x="1065890" y="29729"/>
                </a:cubicBezTo>
                <a:cubicBezTo>
                  <a:pt x="1068155" y="36263"/>
                  <a:pt x="1069282" y="44266"/>
                  <a:pt x="1069282" y="53733"/>
                </a:cubicBezTo>
                <a:lnTo>
                  <a:pt x="1069282" y="64545"/>
                </a:lnTo>
                <a:lnTo>
                  <a:pt x="987252" y="64545"/>
                </a:lnTo>
                <a:cubicBezTo>
                  <a:pt x="987252" y="78322"/>
                  <a:pt x="990712" y="88851"/>
                  <a:pt x="997635" y="96123"/>
                </a:cubicBezTo>
                <a:cubicBezTo>
                  <a:pt x="1004560" y="103403"/>
                  <a:pt x="1014134" y="107043"/>
                  <a:pt x="1026355" y="107043"/>
                </a:cubicBezTo>
                <a:cubicBezTo>
                  <a:pt x="1030740" y="107043"/>
                  <a:pt x="1035031" y="106549"/>
                  <a:pt x="1039236" y="105559"/>
                </a:cubicBezTo>
                <a:cubicBezTo>
                  <a:pt x="1043438" y="104569"/>
                  <a:pt x="1047235" y="103299"/>
                  <a:pt x="1050627" y="101747"/>
                </a:cubicBezTo>
                <a:cubicBezTo>
                  <a:pt x="1054234" y="100120"/>
                  <a:pt x="1057272" y="98547"/>
                  <a:pt x="1059746" y="97028"/>
                </a:cubicBezTo>
                <a:cubicBezTo>
                  <a:pt x="1062215" y="95507"/>
                  <a:pt x="1064267" y="94079"/>
                  <a:pt x="1065890" y="92736"/>
                </a:cubicBezTo>
                <a:lnTo>
                  <a:pt x="1067053" y="92736"/>
                </a:lnTo>
                <a:lnTo>
                  <a:pt x="1067053" y="114466"/>
                </a:lnTo>
                <a:cubicBezTo>
                  <a:pt x="1064724" y="115380"/>
                  <a:pt x="1061826" y="116532"/>
                  <a:pt x="1058366" y="117908"/>
                </a:cubicBezTo>
                <a:cubicBezTo>
                  <a:pt x="1054904" y="119282"/>
                  <a:pt x="1051797" y="120363"/>
                  <a:pt x="1049038" y="121140"/>
                </a:cubicBezTo>
                <a:cubicBezTo>
                  <a:pt x="1045155" y="122202"/>
                  <a:pt x="1041637" y="123012"/>
                  <a:pt x="1038495" y="123577"/>
                </a:cubicBezTo>
                <a:cubicBezTo>
                  <a:pt x="1035351" y="124142"/>
                  <a:pt x="1031378" y="124426"/>
                  <a:pt x="1026568" y="124426"/>
                </a:cubicBezTo>
                <a:close/>
                <a:moveTo>
                  <a:pt x="1049888" y="49281"/>
                </a:moveTo>
                <a:cubicBezTo>
                  <a:pt x="1049744" y="43912"/>
                  <a:pt x="1049111" y="39287"/>
                  <a:pt x="1047981" y="35398"/>
                </a:cubicBezTo>
                <a:cubicBezTo>
                  <a:pt x="1046850" y="31515"/>
                  <a:pt x="1045224" y="28228"/>
                  <a:pt x="1043103" y="25542"/>
                </a:cubicBezTo>
                <a:cubicBezTo>
                  <a:pt x="1040770" y="22575"/>
                  <a:pt x="1037785" y="20311"/>
                  <a:pt x="1034149" y="18756"/>
                </a:cubicBezTo>
                <a:cubicBezTo>
                  <a:pt x="1030511" y="17204"/>
                  <a:pt x="1026006" y="16431"/>
                  <a:pt x="1020635" y="16431"/>
                </a:cubicBezTo>
                <a:cubicBezTo>
                  <a:pt x="1015336" y="16431"/>
                  <a:pt x="1010832" y="17222"/>
                  <a:pt x="1007124" y="18810"/>
                </a:cubicBezTo>
                <a:cubicBezTo>
                  <a:pt x="1003412" y="20405"/>
                  <a:pt x="1000040" y="22716"/>
                  <a:pt x="997002" y="25754"/>
                </a:cubicBezTo>
                <a:cubicBezTo>
                  <a:pt x="994035" y="28866"/>
                  <a:pt x="991774" y="32306"/>
                  <a:pt x="990219" y="36087"/>
                </a:cubicBezTo>
                <a:cubicBezTo>
                  <a:pt x="988667" y="39866"/>
                  <a:pt x="987674" y="44266"/>
                  <a:pt x="987252" y="492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6748527" y="5309788"/>
            <a:ext cx="1494930" cy="194270"/>
          </a:xfrm>
          <a:custGeom>
            <a:avLst/>
            <a:gdLst/>
            <a:ahLst/>
            <a:cxnLst/>
            <a:rect l="l" t="t" r="r" b="b"/>
            <a:pathLst>
              <a:path w="1494930" h="194270">
                <a:moveTo>
                  <a:pt x="93478" y="165867"/>
                </a:moveTo>
                <a:lnTo>
                  <a:pt x="73552" y="165867"/>
                </a:lnTo>
                <a:lnTo>
                  <a:pt x="73552" y="112558"/>
                </a:lnTo>
                <a:lnTo>
                  <a:pt x="19922" y="112558"/>
                </a:lnTo>
                <a:lnTo>
                  <a:pt x="19922" y="165867"/>
                </a:lnTo>
                <a:lnTo>
                  <a:pt x="0" y="165867"/>
                </a:lnTo>
                <a:lnTo>
                  <a:pt x="0" y="47484"/>
                </a:lnTo>
                <a:lnTo>
                  <a:pt x="19922" y="47484"/>
                </a:lnTo>
                <a:lnTo>
                  <a:pt x="19922" y="95390"/>
                </a:lnTo>
                <a:lnTo>
                  <a:pt x="73552" y="95390"/>
                </a:lnTo>
                <a:lnTo>
                  <a:pt x="73552" y="47484"/>
                </a:lnTo>
                <a:lnTo>
                  <a:pt x="93478" y="47484"/>
                </a:lnTo>
                <a:close/>
                <a:moveTo>
                  <a:pt x="173600" y="168624"/>
                </a:moveTo>
                <a:cubicBezTo>
                  <a:pt x="154736" y="168624"/>
                  <a:pt x="140091" y="163307"/>
                  <a:pt x="129668" y="152670"/>
                </a:cubicBezTo>
                <a:cubicBezTo>
                  <a:pt x="119250" y="142038"/>
                  <a:pt x="114037" y="126933"/>
                  <a:pt x="114037" y="107364"/>
                </a:cubicBezTo>
                <a:cubicBezTo>
                  <a:pt x="114037" y="88075"/>
                  <a:pt x="119092" y="72724"/>
                  <a:pt x="129197" y="61312"/>
                </a:cubicBezTo>
                <a:cubicBezTo>
                  <a:pt x="139299" y="49900"/>
                  <a:pt x="152510" y="44198"/>
                  <a:pt x="168830" y="44198"/>
                </a:cubicBezTo>
                <a:cubicBezTo>
                  <a:pt x="176177" y="44198"/>
                  <a:pt x="182679" y="45257"/>
                  <a:pt x="188335" y="47377"/>
                </a:cubicBezTo>
                <a:cubicBezTo>
                  <a:pt x="193986" y="49497"/>
                  <a:pt x="198933" y="52816"/>
                  <a:pt x="203169" y="57338"/>
                </a:cubicBezTo>
                <a:cubicBezTo>
                  <a:pt x="207408" y="61860"/>
                  <a:pt x="210657" y="67393"/>
                  <a:pt x="212922" y="73927"/>
                </a:cubicBezTo>
                <a:cubicBezTo>
                  <a:pt x="215184" y="80461"/>
                  <a:pt x="216314" y="88464"/>
                  <a:pt x="216314" y="97931"/>
                </a:cubicBezTo>
                <a:lnTo>
                  <a:pt x="216314" y="108743"/>
                </a:lnTo>
                <a:lnTo>
                  <a:pt x="134281" y="108743"/>
                </a:lnTo>
                <a:cubicBezTo>
                  <a:pt x="134281" y="122520"/>
                  <a:pt x="137743" y="133049"/>
                  <a:pt x="144666" y="140321"/>
                </a:cubicBezTo>
                <a:cubicBezTo>
                  <a:pt x="151590" y="147601"/>
                  <a:pt x="161162" y="151241"/>
                  <a:pt x="173387" y="151241"/>
                </a:cubicBezTo>
                <a:cubicBezTo>
                  <a:pt x="177772" y="151241"/>
                  <a:pt x="182060" y="150747"/>
                  <a:pt x="186268" y="149757"/>
                </a:cubicBezTo>
                <a:cubicBezTo>
                  <a:pt x="190469" y="148767"/>
                  <a:pt x="194267" y="147497"/>
                  <a:pt x="197658" y="145945"/>
                </a:cubicBezTo>
                <a:cubicBezTo>
                  <a:pt x="201262" y="144318"/>
                  <a:pt x="204300" y="142745"/>
                  <a:pt x="206778" y="141226"/>
                </a:cubicBezTo>
                <a:cubicBezTo>
                  <a:pt x="209247" y="139705"/>
                  <a:pt x="211299" y="138277"/>
                  <a:pt x="212922" y="136934"/>
                </a:cubicBezTo>
                <a:lnTo>
                  <a:pt x="214085" y="136934"/>
                </a:lnTo>
                <a:lnTo>
                  <a:pt x="214085" y="158664"/>
                </a:lnTo>
                <a:cubicBezTo>
                  <a:pt x="211753" y="159578"/>
                  <a:pt x="208858" y="160730"/>
                  <a:pt x="205395" y="162106"/>
                </a:cubicBezTo>
                <a:cubicBezTo>
                  <a:pt x="201935" y="163480"/>
                  <a:pt x="198829" y="164561"/>
                  <a:pt x="196071" y="165338"/>
                </a:cubicBezTo>
                <a:cubicBezTo>
                  <a:pt x="192186" y="166400"/>
                  <a:pt x="188669" y="167210"/>
                  <a:pt x="185527" y="167775"/>
                </a:cubicBezTo>
                <a:cubicBezTo>
                  <a:pt x="182380" y="168340"/>
                  <a:pt x="178406" y="168624"/>
                  <a:pt x="173600" y="168624"/>
                </a:cubicBezTo>
                <a:close/>
                <a:moveTo>
                  <a:pt x="196920" y="93479"/>
                </a:moveTo>
                <a:cubicBezTo>
                  <a:pt x="196777" y="88110"/>
                  <a:pt x="196139" y="83485"/>
                  <a:pt x="195009" y="79596"/>
                </a:cubicBezTo>
                <a:cubicBezTo>
                  <a:pt x="193882" y="75713"/>
                  <a:pt x="192255" y="72426"/>
                  <a:pt x="190134" y="69740"/>
                </a:cubicBezTo>
                <a:cubicBezTo>
                  <a:pt x="187801" y="66773"/>
                  <a:pt x="184817" y="64509"/>
                  <a:pt x="181177" y="62954"/>
                </a:cubicBezTo>
                <a:cubicBezTo>
                  <a:pt x="177538" y="61402"/>
                  <a:pt x="173038" y="60629"/>
                  <a:pt x="167667" y="60629"/>
                </a:cubicBezTo>
                <a:cubicBezTo>
                  <a:pt x="162364" y="60629"/>
                  <a:pt x="157864" y="61420"/>
                  <a:pt x="154153" y="63008"/>
                </a:cubicBezTo>
                <a:cubicBezTo>
                  <a:pt x="150441" y="64603"/>
                  <a:pt x="147067" y="66914"/>
                  <a:pt x="144030" y="69952"/>
                </a:cubicBezTo>
                <a:cubicBezTo>
                  <a:pt x="141066" y="73064"/>
                  <a:pt x="138802" y="76504"/>
                  <a:pt x="137250" y="80285"/>
                </a:cubicBezTo>
                <a:cubicBezTo>
                  <a:pt x="135696" y="84064"/>
                  <a:pt x="134705" y="88464"/>
                  <a:pt x="134281" y="93479"/>
                </a:cubicBezTo>
                <a:close/>
                <a:moveTo>
                  <a:pt x="333846" y="106730"/>
                </a:moveTo>
                <a:cubicBezTo>
                  <a:pt x="333846" y="126653"/>
                  <a:pt x="329045" y="142038"/>
                  <a:pt x="319432" y="152882"/>
                </a:cubicBezTo>
                <a:cubicBezTo>
                  <a:pt x="309824" y="163729"/>
                  <a:pt x="297036" y="169150"/>
                  <a:pt x="281066" y="169150"/>
                </a:cubicBezTo>
                <a:cubicBezTo>
                  <a:pt x="264604" y="169150"/>
                  <a:pt x="251658" y="163548"/>
                  <a:pt x="242224" y="152353"/>
                </a:cubicBezTo>
                <a:cubicBezTo>
                  <a:pt x="232791" y="141153"/>
                  <a:pt x="228074" y="125946"/>
                  <a:pt x="228074" y="106730"/>
                </a:cubicBezTo>
                <a:cubicBezTo>
                  <a:pt x="228074" y="86945"/>
                  <a:pt x="232934" y="71576"/>
                  <a:pt x="242648" y="60625"/>
                </a:cubicBezTo>
                <a:cubicBezTo>
                  <a:pt x="252364" y="49670"/>
                  <a:pt x="265169" y="44198"/>
                  <a:pt x="281066" y="44198"/>
                </a:cubicBezTo>
                <a:cubicBezTo>
                  <a:pt x="297036" y="44198"/>
                  <a:pt x="309824" y="49656"/>
                  <a:pt x="319432" y="60570"/>
                </a:cubicBezTo>
                <a:cubicBezTo>
                  <a:pt x="329045" y="71486"/>
                  <a:pt x="333846" y="86872"/>
                  <a:pt x="333846" y="106730"/>
                </a:cubicBezTo>
                <a:close/>
                <a:moveTo>
                  <a:pt x="313284" y="106730"/>
                </a:moveTo>
                <a:cubicBezTo>
                  <a:pt x="313284" y="91397"/>
                  <a:pt x="310494" y="80004"/>
                  <a:pt x="304917" y="72548"/>
                </a:cubicBezTo>
                <a:cubicBezTo>
                  <a:pt x="299332" y="65096"/>
                  <a:pt x="291384" y="61367"/>
                  <a:pt x="281066" y="61367"/>
                </a:cubicBezTo>
                <a:cubicBezTo>
                  <a:pt x="270680" y="61367"/>
                  <a:pt x="262678" y="65096"/>
                  <a:pt x="257062" y="72548"/>
                </a:cubicBezTo>
                <a:cubicBezTo>
                  <a:pt x="251446" y="80004"/>
                  <a:pt x="248634" y="91397"/>
                  <a:pt x="248634" y="106730"/>
                </a:cubicBezTo>
                <a:cubicBezTo>
                  <a:pt x="248634" y="121570"/>
                  <a:pt x="251446" y="132816"/>
                  <a:pt x="257062" y="140484"/>
                </a:cubicBezTo>
                <a:cubicBezTo>
                  <a:pt x="262678" y="148152"/>
                  <a:pt x="270680" y="151985"/>
                  <a:pt x="281066" y="151985"/>
                </a:cubicBezTo>
                <a:cubicBezTo>
                  <a:pt x="291313" y="151985"/>
                  <a:pt x="299244" y="148223"/>
                  <a:pt x="304862" y="140696"/>
                </a:cubicBezTo>
                <a:cubicBezTo>
                  <a:pt x="310478" y="133173"/>
                  <a:pt x="313284" y="121850"/>
                  <a:pt x="313284" y="106730"/>
                </a:cubicBezTo>
                <a:close/>
                <a:moveTo>
                  <a:pt x="438239" y="64970"/>
                </a:moveTo>
                <a:cubicBezTo>
                  <a:pt x="442832" y="69632"/>
                  <a:pt x="446400" y="75550"/>
                  <a:pt x="448945" y="82722"/>
                </a:cubicBezTo>
                <a:cubicBezTo>
                  <a:pt x="451491" y="89896"/>
                  <a:pt x="452761" y="98212"/>
                  <a:pt x="452761" y="107680"/>
                </a:cubicBezTo>
                <a:cubicBezTo>
                  <a:pt x="452761" y="116796"/>
                  <a:pt x="451315" y="125220"/>
                  <a:pt x="448416" y="132957"/>
                </a:cubicBezTo>
                <a:cubicBezTo>
                  <a:pt x="445522" y="140692"/>
                  <a:pt x="441598" y="147212"/>
                  <a:pt x="436651" y="152515"/>
                </a:cubicBezTo>
                <a:cubicBezTo>
                  <a:pt x="431569" y="158023"/>
                  <a:pt x="425932" y="162173"/>
                  <a:pt x="419749" y="164963"/>
                </a:cubicBezTo>
                <a:cubicBezTo>
                  <a:pt x="413568" y="167757"/>
                  <a:pt x="406837" y="169150"/>
                  <a:pt x="399557" y="169150"/>
                </a:cubicBezTo>
                <a:cubicBezTo>
                  <a:pt x="392138" y="169150"/>
                  <a:pt x="385337" y="167861"/>
                  <a:pt x="379156" y="165281"/>
                </a:cubicBezTo>
                <a:cubicBezTo>
                  <a:pt x="372975" y="162703"/>
                  <a:pt x="367690" y="158732"/>
                  <a:pt x="363313" y="153360"/>
                </a:cubicBezTo>
                <a:cubicBezTo>
                  <a:pt x="357873" y="146651"/>
                  <a:pt x="353790" y="138241"/>
                  <a:pt x="351073" y="128136"/>
                </a:cubicBezTo>
                <a:cubicBezTo>
                  <a:pt x="348351" y="118034"/>
                  <a:pt x="346989" y="105527"/>
                  <a:pt x="346989" y="90620"/>
                </a:cubicBezTo>
                <a:cubicBezTo>
                  <a:pt x="346989" y="85318"/>
                  <a:pt x="347220" y="79932"/>
                  <a:pt x="347681" y="74457"/>
                </a:cubicBezTo>
                <a:cubicBezTo>
                  <a:pt x="348139" y="68980"/>
                  <a:pt x="349146" y="62429"/>
                  <a:pt x="350698" y="54797"/>
                </a:cubicBezTo>
                <a:cubicBezTo>
                  <a:pt x="352113" y="48014"/>
                  <a:pt x="354020" y="41707"/>
                  <a:pt x="356422" y="35878"/>
                </a:cubicBezTo>
                <a:cubicBezTo>
                  <a:pt x="358827" y="30050"/>
                  <a:pt x="361967" y="25122"/>
                  <a:pt x="365858" y="21094"/>
                </a:cubicBezTo>
                <a:cubicBezTo>
                  <a:pt x="370872" y="15866"/>
                  <a:pt x="377422" y="11697"/>
                  <a:pt x="385513" y="8587"/>
                </a:cubicBezTo>
                <a:cubicBezTo>
                  <a:pt x="393606" y="5477"/>
                  <a:pt x="404328" y="3320"/>
                  <a:pt x="417680" y="2121"/>
                </a:cubicBezTo>
                <a:cubicBezTo>
                  <a:pt x="422413" y="1696"/>
                  <a:pt x="427486" y="1293"/>
                  <a:pt x="432889" y="905"/>
                </a:cubicBezTo>
                <a:cubicBezTo>
                  <a:pt x="438294" y="516"/>
                  <a:pt x="442412" y="214"/>
                  <a:pt x="445238" y="0"/>
                </a:cubicBezTo>
                <a:lnTo>
                  <a:pt x="445238" y="18335"/>
                </a:lnTo>
                <a:cubicBezTo>
                  <a:pt x="441563" y="18547"/>
                  <a:pt x="437638" y="18814"/>
                  <a:pt x="433472" y="19132"/>
                </a:cubicBezTo>
                <a:cubicBezTo>
                  <a:pt x="429304" y="19452"/>
                  <a:pt x="424534" y="19823"/>
                  <a:pt x="419166" y="20244"/>
                </a:cubicBezTo>
                <a:cubicBezTo>
                  <a:pt x="412027" y="20812"/>
                  <a:pt x="404573" y="22065"/>
                  <a:pt x="396802" y="24006"/>
                </a:cubicBezTo>
                <a:cubicBezTo>
                  <a:pt x="389030" y="25950"/>
                  <a:pt x="383167" y="28974"/>
                  <a:pt x="379207" y="33070"/>
                </a:cubicBezTo>
                <a:cubicBezTo>
                  <a:pt x="376244" y="36109"/>
                  <a:pt x="373875" y="40454"/>
                  <a:pt x="372111" y="46106"/>
                </a:cubicBezTo>
                <a:cubicBezTo>
                  <a:pt x="370340" y="51762"/>
                  <a:pt x="369101" y="58047"/>
                  <a:pt x="368395" y="64970"/>
                </a:cubicBezTo>
                <a:cubicBezTo>
                  <a:pt x="373630" y="61230"/>
                  <a:pt x="379228" y="58062"/>
                  <a:pt x="385197" y="55484"/>
                </a:cubicBezTo>
                <a:cubicBezTo>
                  <a:pt x="391169" y="52906"/>
                  <a:pt x="397616" y="51618"/>
                  <a:pt x="404539" y="51618"/>
                </a:cubicBezTo>
                <a:cubicBezTo>
                  <a:pt x="410970" y="51618"/>
                  <a:pt x="417078" y="52694"/>
                  <a:pt x="422875" y="54847"/>
                </a:cubicBezTo>
                <a:cubicBezTo>
                  <a:pt x="428667" y="57003"/>
                  <a:pt x="433786" y="60380"/>
                  <a:pt x="438239" y="64970"/>
                </a:cubicBezTo>
                <a:close/>
                <a:moveTo>
                  <a:pt x="432519" y="108847"/>
                </a:moveTo>
                <a:cubicBezTo>
                  <a:pt x="432519" y="96271"/>
                  <a:pt x="429693" y="86625"/>
                  <a:pt x="424040" y="79914"/>
                </a:cubicBezTo>
                <a:cubicBezTo>
                  <a:pt x="418385" y="73203"/>
                  <a:pt x="410332" y="69844"/>
                  <a:pt x="399874" y="69844"/>
                </a:cubicBezTo>
                <a:cubicBezTo>
                  <a:pt x="394153" y="69844"/>
                  <a:pt x="388610" y="70799"/>
                  <a:pt x="383237" y="72707"/>
                </a:cubicBezTo>
                <a:cubicBezTo>
                  <a:pt x="377871" y="74614"/>
                  <a:pt x="372816" y="77157"/>
                  <a:pt x="368083" y="80338"/>
                </a:cubicBezTo>
                <a:cubicBezTo>
                  <a:pt x="367938" y="82102"/>
                  <a:pt x="367798" y="84205"/>
                  <a:pt x="367658" y="86642"/>
                </a:cubicBezTo>
                <a:cubicBezTo>
                  <a:pt x="367514" y="89083"/>
                  <a:pt x="367445" y="91289"/>
                  <a:pt x="367445" y="93269"/>
                </a:cubicBezTo>
                <a:cubicBezTo>
                  <a:pt x="367445" y="105564"/>
                  <a:pt x="368434" y="115562"/>
                  <a:pt x="370414" y="123261"/>
                </a:cubicBezTo>
                <a:cubicBezTo>
                  <a:pt x="372392" y="130962"/>
                  <a:pt x="375142" y="137003"/>
                  <a:pt x="378677" y="141383"/>
                </a:cubicBezTo>
                <a:cubicBezTo>
                  <a:pt x="381860" y="145344"/>
                  <a:pt x="385215" y="148080"/>
                  <a:pt x="388750" y="149599"/>
                </a:cubicBezTo>
                <a:cubicBezTo>
                  <a:pt x="392278" y="151118"/>
                  <a:pt x="396130" y="151877"/>
                  <a:pt x="400299" y="151877"/>
                </a:cubicBezTo>
                <a:cubicBezTo>
                  <a:pt x="410473" y="151877"/>
                  <a:pt x="418385" y="148025"/>
                  <a:pt x="424040" y="140321"/>
                </a:cubicBezTo>
                <a:cubicBezTo>
                  <a:pt x="429693" y="132625"/>
                  <a:pt x="432519" y="122131"/>
                  <a:pt x="432519" y="108847"/>
                </a:cubicBezTo>
                <a:close/>
                <a:moveTo>
                  <a:pt x="565636" y="165867"/>
                </a:moveTo>
                <a:lnTo>
                  <a:pt x="541152" y="165867"/>
                </a:lnTo>
                <a:lnTo>
                  <a:pt x="512431" y="121141"/>
                </a:lnTo>
                <a:lnTo>
                  <a:pt x="482862" y="165867"/>
                </a:lnTo>
                <a:lnTo>
                  <a:pt x="460286" y="165867"/>
                </a:lnTo>
                <a:lnTo>
                  <a:pt x="501409" y="107155"/>
                </a:lnTo>
                <a:lnTo>
                  <a:pt x="460710" y="47484"/>
                </a:lnTo>
                <a:lnTo>
                  <a:pt x="485193" y="47484"/>
                </a:lnTo>
                <a:lnTo>
                  <a:pt x="513702" y="91783"/>
                </a:lnTo>
                <a:lnTo>
                  <a:pt x="542956" y="47484"/>
                </a:lnTo>
                <a:lnTo>
                  <a:pt x="565636" y="47484"/>
                </a:lnTo>
                <a:lnTo>
                  <a:pt x="524726" y="105772"/>
                </a:lnTo>
                <a:close/>
                <a:moveTo>
                  <a:pt x="678510" y="106730"/>
                </a:moveTo>
                <a:cubicBezTo>
                  <a:pt x="678510" y="126653"/>
                  <a:pt x="673704" y="142038"/>
                  <a:pt x="664095" y="152882"/>
                </a:cubicBezTo>
                <a:cubicBezTo>
                  <a:pt x="654484" y="163729"/>
                  <a:pt x="641697" y="169150"/>
                  <a:pt x="625728" y="169150"/>
                </a:cubicBezTo>
                <a:cubicBezTo>
                  <a:pt x="609265" y="169150"/>
                  <a:pt x="596318" y="163548"/>
                  <a:pt x="586883" y="152353"/>
                </a:cubicBezTo>
                <a:cubicBezTo>
                  <a:pt x="577451" y="141153"/>
                  <a:pt x="572736" y="125946"/>
                  <a:pt x="572736" y="106730"/>
                </a:cubicBezTo>
                <a:cubicBezTo>
                  <a:pt x="572736" y="86945"/>
                  <a:pt x="577595" y="71576"/>
                  <a:pt x="587308" y="60625"/>
                </a:cubicBezTo>
                <a:cubicBezTo>
                  <a:pt x="597024" y="49670"/>
                  <a:pt x="609830" y="44198"/>
                  <a:pt x="625728" y="44198"/>
                </a:cubicBezTo>
                <a:cubicBezTo>
                  <a:pt x="641697" y="44198"/>
                  <a:pt x="654484" y="49656"/>
                  <a:pt x="664095" y="60570"/>
                </a:cubicBezTo>
                <a:cubicBezTo>
                  <a:pt x="673704" y="71486"/>
                  <a:pt x="678510" y="86872"/>
                  <a:pt x="678510" y="106730"/>
                </a:cubicBezTo>
                <a:close/>
                <a:moveTo>
                  <a:pt x="657948" y="106730"/>
                </a:moveTo>
                <a:cubicBezTo>
                  <a:pt x="657948" y="91397"/>
                  <a:pt x="655153" y="80004"/>
                  <a:pt x="649577" y="72548"/>
                </a:cubicBezTo>
                <a:cubicBezTo>
                  <a:pt x="643994" y="65096"/>
                  <a:pt x="636045" y="61367"/>
                  <a:pt x="625728" y="61367"/>
                </a:cubicBezTo>
                <a:cubicBezTo>
                  <a:pt x="615344" y="61367"/>
                  <a:pt x="607338" y="65096"/>
                  <a:pt x="601723" y="72548"/>
                </a:cubicBezTo>
                <a:cubicBezTo>
                  <a:pt x="596107" y="80004"/>
                  <a:pt x="593294" y="91397"/>
                  <a:pt x="593294" y="106730"/>
                </a:cubicBezTo>
                <a:cubicBezTo>
                  <a:pt x="593294" y="121570"/>
                  <a:pt x="596107" y="132816"/>
                  <a:pt x="601723" y="140484"/>
                </a:cubicBezTo>
                <a:cubicBezTo>
                  <a:pt x="607338" y="148152"/>
                  <a:pt x="615344" y="151985"/>
                  <a:pt x="625728" y="151985"/>
                </a:cubicBezTo>
                <a:cubicBezTo>
                  <a:pt x="635973" y="151985"/>
                  <a:pt x="643907" y="148223"/>
                  <a:pt x="649524" y="140696"/>
                </a:cubicBezTo>
                <a:cubicBezTo>
                  <a:pt x="655139" y="133173"/>
                  <a:pt x="657948" y="121850"/>
                  <a:pt x="657948" y="106730"/>
                </a:cubicBezTo>
                <a:close/>
                <a:moveTo>
                  <a:pt x="800496" y="194271"/>
                </a:moveTo>
                <a:lnTo>
                  <a:pt x="781950" y="194271"/>
                </a:lnTo>
                <a:lnTo>
                  <a:pt x="781950" y="165550"/>
                </a:lnTo>
                <a:lnTo>
                  <a:pt x="703944" y="165550"/>
                </a:lnTo>
                <a:lnTo>
                  <a:pt x="703944" y="194271"/>
                </a:lnTo>
                <a:lnTo>
                  <a:pt x="685397" y="194271"/>
                </a:lnTo>
                <a:lnTo>
                  <a:pt x="685397" y="148908"/>
                </a:lnTo>
                <a:lnTo>
                  <a:pt x="693239" y="148908"/>
                </a:lnTo>
                <a:cubicBezTo>
                  <a:pt x="699951" y="137888"/>
                  <a:pt x="705450" y="123491"/>
                  <a:pt x="709721" y="105719"/>
                </a:cubicBezTo>
                <a:cubicBezTo>
                  <a:pt x="713999" y="87953"/>
                  <a:pt x="716134" y="68537"/>
                  <a:pt x="716134" y="47484"/>
                </a:cubicBezTo>
                <a:lnTo>
                  <a:pt x="788735" y="47484"/>
                </a:lnTo>
                <a:lnTo>
                  <a:pt x="788735" y="148908"/>
                </a:lnTo>
                <a:lnTo>
                  <a:pt x="800496" y="148908"/>
                </a:lnTo>
                <a:close/>
                <a:moveTo>
                  <a:pt x="768806" y="148908"/>
                </a:moveTo>
                <a:lnTo>
                  <a:pt x="768806" y="64228"/>
                </a:lnTo>
                <a:lnTo>
                  <a:pt x="734893" y="64228"/>
                </a:lnTo>
                <a:cubicBezTo>
                  <a:pt x="733973" y="81890"/>
                  <a:pt x="731556" y="98018"/>
                  <a:pt x="727637" y="112609"/>
                </a:cubicBezTo>
                <a:cubicBezTo>
                  <a:pt x="723712" y="127200"/>
                  <a:pt x="718783" y="139299"/>
                  <a:pt x="712848" y="148908"/>
                </a:cubicBezTo>
                <a:close/>
                <a:moveTo>
                  <a:pt x="913579" y="165867"/>
                </a:moveTo>
                <a:lnTo>
                  <a:pt x="893865" y="165867"/>
                </a:lnTo>
                <a:lnTo>
                  <a:pt x="893865" y="77581"/>
                </a:lnTo>
                <a:lnTo>
                  <a:pt x="838120" y="165867"/>
                </a:lnTo>
                <a:lnTo>
                  <a:pt x="820102" y="165867"/>
                </a:lnTo>
                <a:lnTo>
                  <a:pt x="820102" y="47484"/>
                </a:lnTo>
                <a:lnTo>
                  <a:pt x="839816" y="47484"/>
                </a:lnTo>
                <a:lnTo>
                  <a:pt x="839816" y="134389"/>
                </a:lnTo>
                <a:lnTo>
                  <a:pt x="894929" y="47484"/>
                </a:lnTo>
                <a:lnTo>
                  <a:pt x="913579" y="47484"/>
                </a:lnTo>
                <a:close/>
                <a:moveTo>
                  <a:pt x="1052205" y="165867"/>
                </a:moveTo>
                <a:lnTo>
                  <a:pt x="1032495" y="165867"/>
                </a:lnTo>
                <a:lnTo>
                  <a:pt x="1032495" y="72815"/>
                </a:lnTo>
                <a:lnTo>
                  <a:pt x="1004091" y="133226"/>
                </a:lnTo>
                <a:lnTo>
                  <a:pt x="989252" y="133226"/>
                </a:lnTo>
                <a:lnTo>
                  <a:pt x="961060" y="72815"/>
                </a:lnTo>
                <a:lnTo>
                  <a:pt x="961060" y="165867"/>
                </a:lnTo>
                <a:lnTo>
                  <a:pt x="942409" y="165867"/>
                </a:lnTo>
                <a:lnTo>
                  <a:pt x="942409" y="47484"/>
                </a:lnTo>
                <a:lnTo>
                  <a:pt x="966472" y="47484"/>
                </a:lnTo>
                <a:lnTo>
                  <a:pt x="997626" y="113196"/>
                </a:lnTo>
                <a:lnTo>
                  <a:pt x="1027728" y="47484"/>
                </a:lnTo>
                <a:lnTo>
                  <a:pt x="1052205" y="47484"/>
                </a:lnTo>
                <a:close/>
                <a:moveTo>
                  <a:pt x="1178435" y="106730"/>
                </a:moveTo>
                <a:cubicBezTo>
                  <a:pt x="1178435" y="126653"/>
                  <a:pt x="1173629" y="142038"/>
                  <a:pt x="1164021" y="152882"/>
                </a:cubicBezTo>
                <a:cubicBezTo>
                  <a:pt x="1154408" y="163729"/>
                  <a:pt x="1141622" y="169150"/>
                  <a:pt x="1125656" y="169150"/>
                </a:cubicBezTo>
                <a:cubicBezTo>
                  <a:pt x="1109188" y="169150"/>
                  <a:pt x="1096244" y="163548"/>
                  <a:pt x="1086812" y="152353"/>
                </a:cubicBezTo>
                <a:cubicBezTo>
                  <a:pt x="1077376" y="141153"/>
                  <a:pt x="1072660" y="125946"/>
                  <a:pt x="1072660" y="106730"/>
                </a:cubicBezTo>
                <a:cubicBezTo>
                  <a:pt x="1072660" y="86945"/>
                  <a:pt x="1077520" y="71576"/>
                  <a:pt x="1087233" y="60625"/>
                </a:cubicBezTo>
                <a:cubicBezTo>
                  <a:pt x="1096949" y="49670"/>
                  <a:pt x="1109754" y="44198"/>
                  <a:pt x="1125656" y="44198"/>
                </a:cubicBezTo>
                <a:cubicBezTo>
                  <a:pt x="1141622" y="44198"/>
                  <a:pt x="1154408" y="49656"/>
                  <a:pt x="1164021" y="60570"/>
                </a:cubicBezTo>
                <a:cubicBezTo>
                  <a:pt x="1173629" y="71486"/>
                  <a:pt x="1178435" y="86872"/>
                  <a:pt x="1178435" y="106730"/>
                </a:cubicBezTo>
                <a:close/>
                <a:moveTo>
                  <a:pt x="1157872" y="106730"/>
                </a:moveTo>
                <a:cubicBezTo>
                  <a:pt x="1157872" y="91397"/>
                  <a:pt x="1155078" y="80004"/>
                  <a:pt x="1149502" y="72548"/>
                </a:cubicBezTo>
                <a:cubicBezTo>
                  <a:pt x="1143918" y="65096"/>
                  <a:pt x="1135969" y="61367"/>
                  <a:pt x="1125656" y="61367"/>
                </a:cubicBezTo>
                <a:cubicBezTo>
                  <a:pt x="1115269" y="61367"/>
                  <a:pt x="1107268" y="65096"/>
                  <a:pt x="1101648" y="72548"/>
                </a:cubicBezTo>
                <a:cubicBezTo>
                  <a:pt x="1096032" y="80004"/>
                  <a:pt x="1093220" y="91397"/>
                  <a:pt x="1093220" y="106730"/>
                </a:cubicBezTo>
                <a:cubicBezTo>
                  <a:pt x="1093220" y="121570"/>
                  <a:pt x="1096032" y="132816"/>
                  <a:pt x="1101648" y="140484"/>
                </a:cubicBezTo>
                <a:cubicBezTo>
                  <a:pt x="1107268" y="148152"/>
                  <a:pt x="1115269" y="151985"/>
                  <a:pt x="1125656" y="151985"/>
                </a:cubicBezTo>
                <a:cubicBezTo>
                  <a:pt x="1135898" y="151985"/>
                  <a:pt x="1143832" y="148223"/>
                  <a:pt x="1149448" y="140696"/>
                </a:cubicBezTo>
                <a:cubicBezTo>
                  <a:pt x="1155064" y="133173"/>
                  <a:pt x="1157872" y="121850"/>
                  <a:pt x="1157872" y="106730"/>
                </a:cubicBezTo>
                <a:close/>
                <a:moveTo>
                  <a:pt x="1247034" y="168517"/>
                </a:moveTo>
                <a:cubicBezTo>
                  <a:pt x="1238908" y="168517"/>
                  <a:pt x="1231453" y="167264"/>
                  <a:pt x="1224674" y="164755"/>
                </a:cubicBezTo>
                <a:cubicBezTo>
                  <a:pt x="1217888" y="162242"/>
                  <a:pt x="1212059" y="158448"/>
                  <a:pt x="1207181" y="153360"/>
                </a:cubicBezTo>
                <a:cubicBezTo>
                  <a:pt x="1202303" y="148278"/>
                  <a:pt x="1198527" y="141862"/>
                  <a:pt x="1195844" y="134126"/>
                </a:cubicBezTo>
                <a:cubicBezTo>
                  <a:pt x="1193156" y="126386"/>
                  <a:pt x="1191816" y="117293"/>
                  <a:pt x="1191816" y="106834"/>
                </a:cubicBezTo>
                <a:cubicBezTo>
                  <a:pt x="1191816" y="96448"/>
                  <a:pt x="1193210" y="87474"/>
                  <a:pt x="1196003" y="79914"/>
                </a:cubicBezTo>
                <a:cubicBezTo>
                  <a:pt x="1198794" y="72353"/>
                  <a:pt x="1202518" y="65992"/>
                  <a:pt x="1207181" y="60837"/>
                </a:cubicBezTo>
                <a:cubicBezTo>
                  <a:pt x="1211847" y="55682"/>
                  <a:pt x="1217661" y="51707"/>
                  <a:pt x="1224619" y="48914"/>
                </a:cubicBezTo>
                <a:cubicBezTo>
                  <a:pt x="1231575" y="46124"/>
                  <a:pt x="1239049" y="44727"/>
                  <a:pt x="1247034" y="44727"/>
                </a:cubicBezTo>
                <a:cubicBezTo>
                  <a:pt x="1253535" y="44727"/>
                  <a:pt x="1259806" y="45645"/>
                  <a:pt x="1265847" y="47482"/>
                </a:cubicBezTo>
                <a:cubicBezTo>
                  <a:pt x="1271887" y="49321"/>
                  <a:pt x="1277274" y="51442"/>
                  <a:pt x="1282007" y="53842"/>
                </a:cubicBezTo>
                <a:lnTo>
                  <a:pt x="1282007" y="76205"/>
                </a:lnTo>
                <a:lnTo>
                  <a:pt x="1280841" y="76205"/>
                </a:lnTo>
                <a:cubicBezTo>
                  <a:pt x="1279426" y="75007"/>
                  <a:pt x="1277608" y="73629"/>
                  <a:pt x="1275384" y="72073"/>
                </a:cubicBezTo>
                <a:cubicBezTo>
                  <a:pt x="1273158" y="70517"/>
                  <a:pt x="1270455" y="68927"/>
                  <a:pt x="1267276" y="67303"/>
                </a:cubicBezTo>
                <a:cubicBezTo>
                  <a:pt x="1264519" y="65888"/>
                  <a:pt x="1261268" y="64654"/>
                  <a:pt x="1257524" y="63592"/>
                </a:cubicBezTo>
                <a:cubicBezTo>
                  <a:pt x="1253784" y="62533"/>
                  <a:pt x="1250175" y="62003"/>
                  <a:pt x="1246716" y="62003"/>
                </a:cubicBezTo>
                <a:cubicBezTo>
                  <a:pt x="1236399" y="62003"/>
                  <a:pt x="1228115" y="65910"/>
                  <a:pt x="1221862" y="73715"/>
                </a:cubicBezTo>
                <a:cubicBezTo>
                  <a:pt x="1215608" y="81523"/>
                  <a:pt x="1212481" y="92564"/>
                  <a:pt x="1212481" y="106834"/>
                </a:cubicBezTo>
                <a:cubicBezTo>
                  <a:pt x="1212481" y="120824"/>
                  <a:pt x="1215504" y="131721"/>
                  <a:pt x="1221546" y="139530"/>
                </a:cubicBezTo>
                <a:cubicBezTo>
                  <a:pt x="1227586" y="147334"/>
                  <a:pt x="1235975" y="151241"/>
                  <a:pt x="1246716" y="151241"/>
                </a:cubicBezTo>
                <a:cubicBezTo>
                  <a:pt x="1253215" y="151241"/>
                  <a:pt x="1259399" y="149897"/>
                  <a:pt x="1265263" y="147212"/>
                </a:cubicBezTo>
                <a:cubicBezTo>
                  <a:pt x="1271124" y="144530"/>
                  <a:pt x="1276319" y="141067"/>
                  <a:pt x="1280841" y="136826"/>
                </a:cubicBezTo>
                <a:lnTo>
                  <a:pt x="1282007" y="136826"/>
                </a:lnTo>
                <a:lnTo>
                  <a:pt x="1282007" y="159190"/>
                </a:lnTo>
                <a:cubicBezTo>
                  <a:pt x="1280031" y="160107"/>
                  <a:pt x="1277558" y="161223"/>
                  <a:pt x="1274591" y="162530"/>
                </a:cubicBezTo>
                <a:cubicBezTo>
                  <a:pt x="1271624" y="163837"/>
                  <a:pt x="1268936" y="164806"/>
                  <a:pt x="1266534" y="165442"/>
                </a:cubicBezTo>
                <a:cubicBezTo>
                  <a:pt x="1263143" y="166433"/>
                  <a:pt x="1260104" y="167192"/>
                  <a:pt x="1257423" y="167722"/>
                </a:cubicBezTo>
                <a:cubicBezTo>
                  <a:pt x="1254733" y="168250"/>
                  <a:pt x="1251270" y="168517"/>
                  <a:pt x="1247034" y="168517"/>
                </a:cubicBezTo>
                <a:close/>
                <a:moveTo>
                  <a:pt x="1386613" y="64970"/>
                </a:moveTo>
                <a:lnTo>
                  <a:pt x="1346340" y="64970"/>
                </a:lnTo>
                <a:lnTo>
                  <a:pt x="1346340" y="165867"/>
                </a:lnTo>
                <a:lnTo>
                  <a:pt x="1326417" y="165867"/>
                </a:lnTo>
                <a:lnTo>
                  <a:pt x="1326417" y="64970"/>
                </a:lnTo>
                <a:lnTo>
                  <a:pt x="1286140" y="64970"/>
                </a:lnTo>
                <a:lnTo>
                  <a:pt x="1286140" y="47484"/>
                </a:lnTo>
                <a:lnTo>
                  <a:pt x="1386613" y="47484"/>
                </a:lnTo>
                <a:close/>
                <a:moveTo>
                  <a:pt x="1494930" y="165867"/>
                </a:moveTo>
                <a:lnTo>
                  <a:pt x="1475216" y="165867"/>
                </a:lnTo>
                <a:lnTo>
                  <a:pt x="1475216" y="77581"/>
                </a:lnTo>
                <a:lnTo>
                  <a:pt x="1419470" y="165867"/>
                </a:lnTo>
                <a:lnTo>
                  <a:pt x="1401451" y="165867"/>
                </a:lnTo>
                <a:lnTo>
                  <a:pt x="1401451" y="47484"/>
                </a:lnTo>
                <a:lnTo>
                  <a:pt x="1421162" y="47484"/>
                </a:lnTo>
                <a:lnTo>
                  <a:pt x="1421162" y="134389"/>
                </a:lnTo>
                <a:lnTo>
                  <a:pt x="1476273" y="47484"/>
                </a:lnTo>
                <a:lnTo>
                  <a:pt x="1494930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8380925" y="5353986"/>
            <a:ext cx="1330480" cy="124952"/>
          </a:xfrm>
          <a:custGeom>
            <a:avLst/>
            <a:gdLst/>
            <a:ahLst/>
            <a:cxnLst/>
            <a:rect l="l" t="t" r="r" b="b"/>
            <a:pathLst>
              <a:path w="1330480" h="124952">
                <a:moveTo>
                  <a:pt x="93479" y="121669"/>
                </a:moveTo>
                <a:lnTo>
                  <a:pt x="73764" y="121669"/>
                </a:lnTo>
                <a:lnTo>
                  <a:pt x="73764" y="33383"/>
                </a:lnTo>
                <a:lnTo>
                  <a:pt x="18020" y="121669"/>
                </a:lnTo>
                <a:lnTo>
                  <a:pt x="0" y="121669"/>
                </a:lnTo>
                <a:lnTo>
                  <a:pt x="0" y="3286"/>
                </a:lnTo>
                <a:lnTo>
                  <a:pt x="19711" y="3286"/>
                </a:lnTo>
                <a:lnTo>
                  <a:pt x="19711" y="90191"/>
                </a:lnTo>
                <a:lnTo>
                  <a:pt x="74824" y="3286"/>
                </a:lnTo>
                <a:lnTo>
                  <a:pt x="93479" y="3286"/>
                </a:lnTo>
                <a:close/>
                <a:moveTo>
                  <a:pt x="170882" y="124319"/>
                </a:moveTo>
                <a:cubicBezTo>
                  <a:pt x="162760" y="124319"/>
                  <a:pt x="155305" y="123066"/>
                  <a:pt x="148522" y="120557"/>
                </a:cubicBezTo>
                <a:cubicBezTo>
                  <a:pt x="141736" y="118044"/>
                  <a:pt x="135909" y="114250"/>
                  <a:pt x="131031" y="109162"/>
                </a:cubicBezTo>
                <a:cubicBezTo>
                  <a:pt x="126156" y="104080"/>
                  <a:pt x="122375" y="97664"/>
                  <a:pt x="119694" y="89928"/>
                </a:cubicBezTo>
                <a:cubicBezTo>
                  <a:pt x="117008" y="82188"/>
                  <a:pt x="115666" y="73095"/>
                  <a:pt x="115666" y="62636"/>
                </a:cubicBezTo>
                <a:cubicBezTo>
                  <a:pt x="115666" y="52250"/>
                  <a:pt x="117062" y="43276"/>
                  <a:pt x="119851" y="35716"/>
                </a:cubicBezTo>
                <a:cubicBezTo>
                  <a:pt x="122642" y="28155"/>
                  <a:pt x="126372" y="21794"/>
                  <a:pt x="131031" y="16639"/>
                </a:cubicBezTo>
                <a:cubicBezTo>
                  <a:pt x="135696" y="11484"/>
                  <a:pt x="141511" y="7509"/>
                  <a:pt x="148468" y="4716"/>
                </a:cubicBezTo>
                <a:cubicBezTo>
                  <a:pt x="155427" y="1926"/>
                  <a:pt x="162897" y="529"/>
                  <a:pt x="170882" y="529"/>
                </a:cubicBezTo>
                <a:cubicBezTo>
                  <a:pt x="177384" y="529"/>
                  <a:pt x="183659" y="1447"/>
                  <a:pt x="189699" y="3284"/>
                </a:cubicBezTo>
                <a:cubicBezTo>
                  <a:pt x="195741" y="5123"/>
                  <a:pt x="201126" y="7244"/>
                  <a:pt x="205860" y="9644"/>
                </a:cubicBezTo>
                <a:lnTo>
                  <a:pt x="205860" y="32007"/>
                </a:lnTo>
                <a:lnTo>
                  <a:pt x="204690" y="32007"/>
                </a:lnTo>
                <a:cubicBezTo>
                  <a:pt x="203276" y="30809"/>
                  <a:pt x="201457" y="29431"/>
                  <a:pt x="199232" y="27875"/>
                </a:cubicBezTo>
                <a:cubicBezTo>
                  <a:pt x="197006" y="26319"/>
                  <a:pt x="194304" y="24729"/>
                  <a:pt x="191125" y="23105"/>
                </a:cubicBezTo>
                <a:cubicBezTo>
                  <a:pt x="188367" y="21690"/>
                  <a:pt x="185120" y="20456"/>
                  <a:pt x="181376" y="19394"/>
                </a:cubicBezTo>
                <a:cubicBezTo>
                  <a:pt x="177632" y="18335"/>
                  <a:pt x="174029" y="17805"/>
                  <a:pt x="170565" y="17805"/>
                </a:cubicBezTo>
                <a:cubicBezTo>
                  <a:pt x="160248" y="17805"/>
                  <a:pt x="151963" y="21712"/>
                  <a:pt x="145711" y="29517"/>
                </a:cubicBezTo>
                <a:cubicBezTo>
                  <a:pt x="139458" y="37325"/>
                  <a:pt x="136333" y="48366"/>
                  <a:pt x="136333" y="62636"/>
                </a:cubicBezTo>
                <a:cubicBezTo>
                  <a:pt x="136333" y="76626"/>
                  <a:pt x="139354" y="87523"/>
                  <a:pt x="145394" y="95332"/>
                </a:cubicBezTo>
                <a:cubicBezTo>
                  <a:pt x="151436" y="103136"/>
                  <a:pt x="159827" y="107043"/>
                  <a:pt x="170565" y="107043"/>
                </a:cubicBezTo>
                <a:cubicBezTo>
                  <a:pt x="177067" y="107043"/>
                  <a:pt x="183248" y="105699"/>
                  <a:pt x="189112" y="103014"/>
                </a:cubicBezTo>
                <a:cubicBezTo>
                  <a:pt x="194977" y="100332"/>
                  <a:pt x="200167" y="96869"/>
                  <a:pt x="204690" y="92628"/>
                </a:cubicBezTo>
                <a:lnTo>
                  <a:pt x="205860" y="92628"/>
                </a:lnTo>
                <a:lnTo>
                  <a:pt x="205860" y="114992"/>
                </a:lnTo>
                <a:cubicBezTo>
                  <a:pt x="203880" y="115909"/>
                  <a:pt x="201406" y="117025"/>
                  <a:pt x="198440" y="118332"/>
                </a:cubicBezTo>
                <a:cubicBezTo>
                  <a:pt x="195474" y="119639"/>
                  <a:pt x="192784" y="120608"/>
                  <a:pt x="190384" y="121244"/>
                </a:cubicBezTo>
                <a:cubicBezTo>
                  <a:pt x="186992" y="122235"/>
                  <a:pt x="183954" y="122994"/>
                  <a:pt x="181272" y="123524"/>
                </a:cubicBezTo>
                <a:cubicBezTo>
                  <a:pt x="178583" y="124052"/>
                  <a:pt x="175123" y="124319"/>
                  <a:pt x="170882" y="124319"/>
                </a:cubicBezTo>
                <a:close/>
                <a:moveTo>
                  <a:pt x="317460" y="121669"/>
                </a:moveTo>
                <a:lnTo>
                  <a:pt x="297534" y="121669"/>
                </a:lnTo>
                <a:lnTo>
                  <a:pt x="297534" y="20456"/>
                </a:lnTo>
                <a:lnTo>
                  <a:pt x="243904" y="20456"/>
                </a:lnTo>
                <a:lnTo>
                  <a:pt x="243904" y="121669"/>
                </a:lnTo>
                <a:lnTo>
                  <a:pt x="223982" y="121669"/>
                </a:lnTo>
                <a:lnTo>
                  <a:pt x="223982" y="3286"/>
                </a:lnTo>
                <a:lnTo>
                  <a:pt x="317460" y="3286"/>
                </a:lnTo>
                <a:close/>
                <a:moveTo>
                  <a:pt x="443687" y="62532"/>
                </a:moveTo>
                <a:cubicBezTo>
                  <a:pt x="443687" y="82455"/>
                  <a:pt x="438885" y="97840"/>
                  <a:pt x="429272" y="108684"/>
                </a:cubicBezTo>
                <a:cubicBezTo>
                  <a:pt x="419663" y="119531"/>
                  <a:pt x="406877" y="124952"/>
                  <a:pt x="390906" y="124952"/>
                </a:cubicBezTo>
                <a:cubicBezTo>
                  <a:pt x="374441" y="124952"/>
                  <a:pt x="361499" y="119350"/>
                  <a:pt x="352064" y="108155"/>
                </a:cubicBezTo>
                <a:cubicBezTo>
                  <a:pt x="342632" y="96955"/>
                  <a:pt x="337915" y="81748"/>
                  <a:pt x="337915" y="62532"/>
                </a:cubicBezTo>
                <a:cubicBezTo>
                  <a:pt x="337915" y="42747"/>
                  <a:pt x="342771" y="27378"/>
                  <a:pt x="352488" y="16427"/>
                </a:cubicBezTo>
                <a:cubicBezTo>
                  <a:pt x="362205" y="5472"/>
                  <a:pt x="375010" y="0"/>
                  <a:pt x="390906" y="0"/>
                </a:cubicBezTo>
                <a:cubicBezTo>
                  <a:pt x="406877" y="0"/>
                  <a:pt x="419663" y="5458"/>
                  <a:pt x="429272" y="16372"/>
                </a:cubicBezTo>
                <a:cubicBezTo>
                  <a:pt x="438885" y="27288"/>
                  <a:pt x="443687" y="42674"/>
                  <a:pt x="443687" y="62532"/>
                </a:cubicBezTo>
                <a:close/>
                <a:moveTo>
                  <a:pt x="423124" y="62532"/>
                </a:moveTo>
                <a:cubicBezTo>
                  <a:pt x="423124" y="47199"/>
                  <a:pt x="420334" y="35806"/>
                  <a:pt x="414754" y="28350"/>
                </a:cubicBezTo>
                <a:cubicBezTo>
                  <a:pt x="409173" y="20898"/>
                  <a:pt x="401224" y="17169"/>
                  <a:pt x="390906" y="17169"/>
                </a:cubicBezTo>
                <a:cubicBezTo>
                  <a:pt x="380521" y="17169"/>
                  <a:pt x="372518" y="20898"/>
                  <a:pt x="366902" y="28350"/>
                </a:cubicBezTo>
                <a:cubicBezTo>
                  <a:pt x="361286" y="35806"/>
                  <a:pt x="358475" y="47199"/>
                  <a:pt x="358475" y="62532"/>
                </a:cubicBezTo>
                <a:cubicBezTo>
                  <a:pt x="358475" y="77372"/>
                  <a:pt x="361286" y="88618"/>
                  <a:pt x="366902" y="96286"/>
                </a:cubicBezTo>
                <a:cubicBezTo>
                  <a:pt x="372518" y="103954"/>
                  <a:pt x="380521" y="107787"/>
                  <a:pt x="390906" y="107787"/>
                </a:cubicBezTo>
                <a:cubicBezTo>
                  <a:pt x="401149" y="107787"/>
                  <a:pt x="409083" y="104025"/>
                  <a:pt x="414700" y="96498"/>
                </a:cubicBezTo>
                <a:cubicBezTo>
                  <a:pt x="420318" y="88975"/>
                  <a:pt x="423124" y="77652"/>
                  <a:pt x="423124" y="62532"/>
                </a:cubicBezTo>
                <a:close/>
                <a:moveTo>
                  <a:pt x="555816" y="121669"/>
                </a:moveTo>
                <a:lnTo>
                  <a:pt x="535894" y="121669"/>
                </a:lnTo>
                <a:lnTo>
                  <a:pt x="535894" y="20030"/>
                </a:lnTo>
                <a:lnTo>
                  <a:pt x="495195" y="20030"/>
                </a:lnTo>
                <a:cubicBezTo>
                  <a:pt x="494983" y="25895"/>
                  <a:pt x="494775" y="31529"/>
                  <a:pt x="494561" y="36932"/>
                </a:cubicBezTo>
                <a:cubicBezTo>
                  <a:pt x="494353" y="42340"/>
                  <a:pt x="494137" y="47232"/>
                  <a:pt x="493926" y="51614"/>
                </a:cubicBezTo>
                <a:cubicBezTo>
                  <a:pt x="493500" y="62705"/>
                  <a:pt x="492776" y="71996"/>
                  <a:pt x="491754" y="79488"/>
                </a:cubicBezTo>
                <a:cubicBezTo>
                  <a:pt x="490727" y="86976"/>
                  <a:pt x="489436" y="92984"/>
                  <a:pt x="487884" y="97506"/>
                </a:cubicBezTo>
                <a:cubicBezTo>
                  <a:pt x="486328" y="102169"/>
                  <a:pt x="484614" y="105805"/>
                  <a:pt x="482742" y="108418"/>
                </a:cubicBezTo>
                <a:cubicBezTo>
                  <a:pt x="480871" y="111038"/>
                  <a:pt x="478769" y="113403"/>
                  <a:pt x="476436" y="115520"/>
                </a:cubicBezTo>
                <a:cubicBezTo>
                  <a:pt x="474035" y="117641"/>
                  <a:pt x="471458" y="119229"/>
                  <a:pt x="468699" y="120290"/>
                </a:cubicBezTo>
                <a:cubicBezTo>
                  <a:pt x="465942" y="121349"/>
                  <a:pt x="462835" y="121881"/>
                  <a:pt x="459375" y="121881"/>
                </a:cubicBezTo>
                <a:cubicBezTo>
                  <a:pt x="458245" y="121881"/>
                  <a:pt x="456794" y="121846"/>
                  <a:pt x="455030" y="121777"/>
                </a:cubicBezTo>
                <a:cubicBezTo>
                  <a:pt x="453258" y="121705"/>
                  <a:pt x="452020" y="121669"/>
                  <a:pt x="451319" y="121669"/>
                </a:cubicBezTo>
                <a:lnTo>
                  <a:pt x="451319" y="104284"/>
                </a:lnTo>
                <a:lnTo>
                  <a:pt x="452377" y="104284"/>
                </a:lnTo>
                <a:cubicBezTo>
                  <a:pt x="452874" y="104284"/>
                  <a:pt x="453388" y="104321"/>
                  <a:pt x="453914" y="104390"/>
                </a:cubicBezTo>
                <a:cubicBezTo>
                  <a:pt x="454443" y="104465"/>
                  <a:pt x="455063" y="104498"/>
                  <a:pt x="455768" y="104498"/>
                </a:cubicBezTo>
                <a:cubicBezTo>
                  <a:pt x="457467" y="104498"/>
                  <a:pt x="459127" y="104253"/>
                  <a:pt x="460750" y="103756"/>
                </a:cubicBezTo>
                <a:cubicBezTo>
                  <a:pt x="462375" y="103262"/>
                  <a:pt x="463821" y="102344"/>
                  <a:pt x="465096" y="101001"/>
                </a:cubicBezTo>
                <a:cubicBezTo>
                  <a:pt x="468631" y="97538"/>
                  <a:pt x="471208" y="91480"/>
                  <a:pt x="472835" y="82825"/>
                </a:cubicBezTo>
                <a:cubicBezTo>
                  <a:pt x="474460" y="74171"/>
                  <a:pt x="475622" y="62067"/>
                  <a:pt x="476328" y="46526"/>
                </a:cubicBezTo>
                <a:cubicBezTo>
                  <a:pt x="476609" y="40731"/>
                  <a:pt x="476875" y="33879"/>
                  <a:pt x="477127" y="25967"/>
                </a:cubicBezTo>
                <a:cubicBezTo>
                  <a:pt x="477372" y="18050"/>
                  <a:pt x="477602" y="10490"/>
                  <a:pt x="477815" y="3286"/>
                </a:cubicBezTo>
                <a:lnTo>
                  <a:pt x="555816" y="3286"/>
                </a:lnTo>
                <a:close/>
                <a:moveTo>
                  <a:pt x="675609" y="85000"/>
                </a:moveTo>
                <a:cubicBezTo>
                  <a:pt x="675609" y="90723"/>
                  <a:pt x="674461" y="95919"/>
                  <a:pt x="672168" y="100577"/>
                </a:cubicBezTo>
                <a:cubicBezTo>
                  <a:pt x="669871" y="105242"/>
                  <a:pt x="666743" y="109027"/>
                  <a:pt x="662783" y="111921"/>
                </a:cubicBezTo>
                <a:cubicBezTo>
                  <a:pt x="658125" y="115451"/>
                  <a:pt x="653141" y="117957"/>
                  <a:pt x="647842" y="119441"/>
                </a:cubicBezTo>
                <a:cubicBezTo>
                  <a:pt x="642539" y="120924"/>
                  <a:pt x="635725" y="121669"/>
                  <a:pt x="627387" y="121669"/>
                </a:cubicBezTo>
                <a:lnTo>
                  <a:pt x="585948" y="121669"/>
                </a:lnTo>
                <a:lnTo>
                  <a:pt x="585948" y="3286"/>
                </a:lnTo>
                <a:lnTo>
                  <a:pt x="605871" y="3286"/>
                </a:lnTo>
                <a:lnTo>
                  <a:pt x="605871" y="49389"/>
                </a:lnTo>
                <a:lnTo>
                  <a:pt x="627920" y="49389"/>
                </a:lnTo>
                <a:cubicBezTo>
                  <a:pt x="636819" y="49389"/>
                  <a:pt x="643728" y="49850"/>
                  <a:pt x="648638" y="50767"/>
                </a:cubicBezTo>
                <a:cubicBezTo>
                  <a:pt x="653549" y="51685"/>
                  <a:pt x="658441" y="53943"/>
                  <a:pt x="663315" y="57546"/>
                </a:cubicBezTo>
                <a:cubicBezTo>
                  <a:pt x="667416" y="60588"/>
                  <a:pt x="670487" y="64476"/>
                  <a:pt x="672538" y="69207"/>
                </a:cubicBezTo>
                <a:cubicBezTo>
                  <a:pt x="674584" y="73940"/>
                  <a:pt x="675609" y="79203"/>
                  <a:pt x="675609" y="85000"/>
                </a:cubicBezTo>
                <a:close/>
                <a:moveTo>
                  <a:pt x="655050" y="85317"/>
                </a:moveTo>
                <a:cubicBezTo>
                  <a:pt x="655050" y="81713"/>
                  <a:pt x="654434" y="78548"/>
                  <a:pt x="653196" y="75826"/>
                </a:cubicBezTo>
                <a:cubicBezTo>
                  <a:pt x="651958" y="73109"/>
                  <a:pt x="649927" y="70902"/>
                  <a:pt x="647101" y="69210"/>
                </a:cubicBezTo>
                <a:cubicBezTo>
                  <a:pt x="644134" y="67439"/>
                  <a:pt x="640762" y="66380"/>
                  <a:pt x="636978" y="66024"/>
                </a:cubicBezTo>
                <a:cubicBezTo>
                  <a:pt x="633197" y="65675"/>
                  <a:pt x="627777" y="65495"/>
                  <a:pt x="620709" y="65495"/>
                </a:cubicBezTo>
                <a:lnTo>
                  <a:pt x="605871" y="65495"/>
                </a:lnTo>
                <a:lnTo>
                  <a:pt x="605871" y="105772"/>
                </a:lnTo>
                <a:lnTo>
                  <a:pt x="620285" y="105772"/>
                </a:lnTo>
                <a:cubicBezTo>
                  <a:pt x="627352" y="105772"/>
                  <a:pt x="632828" y="105469"/>
                  <a:pt x="636715" y="104869"/>
                </a:cubicBezTo>
                <a:cubicBezTo>
                  <a:pt x="640603" y="104270"/>
                  <a:pt x="643954" y="103122"/>
                  <a:pt x="646781" y="101427"/>
                </a:cubicBezTo>
                <a:cubicBezTo>
                  <a:pt x="649678" y="99587"/>
                  <a:pt x="651781" y="97416"/>
                  <a:pt x="653088" y="94907"/>
                </a:cubicBezTo>
                <a:cubicBezTo>
                  <a:pt x="654395" y="92397"/>
                  <a:pt x="655050" y="89201"/>
                  <a:pt x="655050" y="85317"/>
                </a:cubicBezTo>
                <a:close/>
                <a:moveTo>
                  <a:pt x="773008" y="88920"/>
                </a:moveTo>
                <a:cubicBezTo>
                  <a:pt x="773008" y="95562"/>
                  <a:pt x="771560" y="101178"/>
                  <a:pt x="768665" y="105772"/>
                </a:cubicBezTo>
                <a:cubicBezTo>
                  <a:pt x="765767" y="110361"/>
                  <a:pt x="762056" y="114001"/>
                  <a:pt x="757534" y="116687"/>
                </a:cubicBezTo>
                <a:cubicBezTo>
                  <a:pt x="753225" y="119301"/>
                  <a:pt x="748315" y="121244"/>
                  <a:pt x="742803" y="122519"/>
                </a:cubicBezTo>
                <a:cubicBezTo>
                  <a:pt x="737291" y="123789"/>
                  <a:pt x="731780" y="124426"/>
                  <a:pt x="726269" y="124426"/>
                </a:cubicBezTo>
                <a:cubicBezTo>
                  <a:pt x="718499" y="124426"/>
                  <a:pt x="711149" y="123667"/>
                  <a:pt x="704226" y="122148"/>
                </a:cubicBezTo>
                <a:cubicBezTo>
                  <a:pt x="697299" y="120629"/>
                  <a:pt x="690410" y="118206"/>
                  <a:pt x="683557" y="114886"/>
                </a:cubicBezTo>
                <a:lnTo>
                  <a:pt x="683557" y="92840"/>
                </a:lnTo>
                <a:lnTo>
                  <a:pt x="684832" y="92840"/>
                </a:lnTo>
                <a:cubicBezTo>
                  <a:pt x="689635" y="97293"/>
                  <a:pt x="695658" y="100803"/>
                  <a:pt x="702901" y="103385"/>
                </a:cubicBezTo>
                <a:cubicBezTo>
                  <a:pt x="710144" y="105962"/>
                  <a:pt x="717369" y="107255"/>
                  <a:pt x="724573" y="107255"/>
                </a:cubicBezTo>
                <a:cubicBezTo>
                  <a:pt x="727684" y="107255"/>
                  <a:pt x="731024" y="106920"/>
                  <a:pt x="734588" y="106250"/>
                </a:cubicBezTo>
                <a:cubicBezTo>
                  <a:pt x="738156" y="105577"/>
                  <a:pt x="741176" y="104537"/>
                  <a:pt x="743653" y="103122"/>
                </a:cubicBezTo>
                <a:cubicBezTo>
                  <a:pt x="746904" y="101146"/>
                  <a:pt x="749215" y="99025"/>
                  <a:pt x="750590" y="96761"/>
                </a:cubicBezTo>
                <a:cubicBezTo>
                  <a:pt x="751969" y="94504"/>
                  <a:pt x="752657" y="91396"/>
                  <a:pt x="752657" y="87437"/>
                </a:cubicBezTo>
                <a:cubicBezTo>
                  <a:pt x="752657" y="83200"/>
                  <a:pt x="751865" y="79787"/>
                  <a:pt x="750277" y="77209"/>
                </a:cubicBezTo>
                <a:cubicBezTo>
                  <a:pt x="748682" y="74629"/>
                  <a:pt x="746512" y="72706"/>
                  <a:pt x="743757" y="71435"/>
                </a:cubicBezTo>
                <a:cubicBezTo>
                  <a:pt x="741000" y="70161"/>
                  <a:pt x="737911" y="69368"/>
                  <a:pt x="734484" y="69048"/>
                </a:cubicBezTo>
                <a:cubicBezTo>
                  <a:pt x="731057" y="68731"/>
                  <a:pt x="727435" y="68573"/>
                  <a:pt x="723622" y="68573"/>
                </a:cubicBezTo>
                <a:lnTo>
                  <a:pt x="709633" y="68573"/>
                </a:lnTo>
                <a:lnTo>
                  <a:pt x="709633" y="51400"/>
                </a:lnTo>
                <a:lnTo>
                  <a:pt x="720332" y="51400"/>
                </a:lnTo>
                <a:cubicBezTo>
                  <a:pt x="723022" y="51400"/>
                  <a:pt x="726373" y="51314"/>
                  <a:pt x="730402" y="51137"/>
                </a:cubicBezTo>
                <a:cubicBezTo>
                  <a:pt x="734430" y="50958"/>
                  <a:pt x="737645" y="50411"/>
                  <a:pt x="740050" y="49493"/>
                </a:cubicBezTo>
                <a:cubicBezTo>
                  <a:pt x="743084" y="48366"/>
                  <a:pt x="745521" y="46757"/>
                  <a:pt x="747361" y="44672"/>
                </a:cubicBezTo>
                <a:cubicBezTo>
                  <a:pt x="749200" y="42584"/>
                  <a:pt x="750118" y="39075"/>
                  <a:pt x="750118" y="34128"/>
                </a:cubicBezTo>
                <a:cubicBezTo>
                  <a:pt x="750118" y="30665"/>
                  <a:pt x="749337" y="27875"/>
                  <a:pt x="747785" y="25754"/>
                </a:cubicBezTo>
                <a:cubicBezTo>
                  <a:pt x="746231" y="23634"/>
                  <a:pt x="744290" y="21971"/>
                  <a:pt x="741958" y="20772"/>
                </a:cubicBezTo>
                <a:cubicBezTo>
                  <a:pt x="739556" y="19502"/>
                  <a:pt x="736942" y="18633"/>
                  <a:pt x="734116" y="18176"/>
                </a:cubicBezTo>
                <a:cubicBezTo>
                  <a:pt x="731291" y="17716"/>
                  <a:pt x="728569" y="17485"/>
                  <a:pt x="725952" y="17485"/>
                </a:cubicBezTo>
                <a:cubicBezTo>
                  <a:pt x="719238" y="17485"/>
                  <a:pt x="712794" y="18421"/>
                  <a:pt x="706612" y="20297"/>
                </a:cubicBezTo>
                <a:cubicBezTo>
                  <a:pt x="700427" y="22169"/>
                  <a:pt x="695115" y="24941"/>
                  <a:pt x="690661" y="28617"/>
                </a:cubicBezTo>
                <a:lnTo>
                  <a:pt x="689387" y="28617"/>
                </a:lnTo>
                <a:lnTo>
                  <a:pt x="689387" y="7099"/>
                </a:lnTo>
                <a:cubicBezTo>
                  <a:pt x="694474" y="5335"/>
                  <a:pt x="700111" y="3780"/>
                  <a:pt x="706292" y="2434"/>
                </a:cubicBezTo>
                <a:cubicBezTo>
                  <a:pt x="712473" y="1094"/>
                  <a:pt x="718676" y="421"/>
                  <a:pt x="724894" y="421"/>
                </a:cubicBezTo>
                <a:cubicBezTo>
                  <a:pt x="729908" y="421"/>
                  <a:pt x="735013" y="936"/>
                  <a:pt x="740207" y="1962"/>
                </a:cubicBezTo>
                <a:cubicBezTo>
                  <a:pt x="745399" y="2984"/>
                  <a:pt x="750331" y="4738"/>
                  <a:pt x="754989" y="7207"/>
                </a:cubicBezTo>
                <a:cubicBezTo>
                  <a:pt x="759374" y="9609"/>
                  <a:pt x="763046" y="12913"/>
                  <a:pt x="766017" y="17114"/>
                </a:cubicBezTo>
                <a:cubicBezTo>
                  <a:pt x="768979" y="21319"/>
                  <a:pt x="770466" y="26460"/>
                  <a:pt x="770466" y="32537"/>
                </a:cubicBezTo>
                <a:cubicBezTo>
                  <a:pt x="770466" y="38967"/>
                  <a:pt x="768644" y="44601"/>
                  <a:pt x="765004" y="49439"/>
                </a:cubicBezTo>
                <a:cubicBezTo>
                  <a:pt x="761366" y="54277"/>
                  <a:pt x="756544" y="57477"/>
                  <a:pt x="750544" y="59033"/>
                </a:cubicBezTo>
                <a:lnTo>
                  <a:pt x="750544" y="59775"/>
                </a:lnTo>
                <a:cubicBezTo>
                  <a:pt x="757109" y="62035"/>
                  <a:pt x="762496" y="65495"/>
                  <a:pt x="766703" y="70157"/>
                </a:cubicBezTo>
                <a:cubicBezTo>
                  <a:pt x="770909" y="74823"/>
                  <a:pt x="773008" y="81075"/>
                  <a:pt x="773008" y="88920"/>
                </a:cubicBezTo>
                <a:close/>
                <a:moveTo>
                  <a:pt x="891289" y="62532"/>
                </a:moveTo>
                <a:cubicBezTo>
                  <a:pt x="891289" y="82455"/>
                  <a:pt x="886484" y="97840"/>
                  <a:pt x="876874" y="108684"/>
                </a:cubicBezTo>
                <a:cubicBezTo>
                  <a:pt x="867262" y="119531"/>
                  <a:pt x="854476" y="124952"/>
                  <a:pt x="838505" y="124952"/>
                </a:cubicBezTo>
                <a:cubicBezTo>
                  <a:pt x="822043" y="124952"/>
                  <a:pt x="809097" y="119350"/>
                  <a:pt x="799663" y="108155"/>
                </a:cubicBezTo>
                <a:cubicBezTo>
                  <a:pt x="790230" y="96955"/>
                  <a:pt x="785513" y="81748"/>
                  <a:pt x="785513" y="62532"/>
                </a:cubicBezTo>
                <a:cubicBezTo>
                  <a:pt x="785513" y="42747"/>
                  <a:pt x="790373" y="27378"/>
                  <a:pt x="800087" y="16427"/>
                </a:cubicBezTo>
                <a:cubicBezTo>
                  <a:pt x="809803" y="5472"/>
                  <a:pt x="822609" y="0"/>
                  <a:pt x="838505" y="0"/>
                </a:cubicBezTo>
                <a:cubicBezTo>
                  <a:pt x="854476" y="0"/>
                  <a:pt x="867262" y="5458"/>
                  <a:pt x="876874" y="16372"/>
                </a:cubicBezTo>
                <a:cubicBezTo>
                  <a:pt x="886484" y="27288"/>
                  <a:pt x="891289" y="42674"/>
                  <a:pt x="891289" y="62532"/>
                </a:cubicBezTo>
                <a:close/>
                <a:moveTo>
                  <a:pt x="870725" y="62532"/>
                </a:moveTo>
                <a:cubicBezTo>
                  <a:pt x="870725" y="47199"/>
                  <a:pt x="867932" y="35806"/>
                  <a:pt x="862356" y="28350"/>
                </a:cubicBezTo>
                <a:cubicBezTo>
                  <a:pt x="856772" y="20898"/>
                  <a:pt x="848822" y="17169"/>
                  <a:pt x="838505" y="17169"/>
                </a:cubicBezTo>
                <a:cubicBezTo>
                  <a:pt x="828123" y="17169"/>
                  <a:pt x="820117" y="20898"/>
                  <a:pt x="814501" y="28350"/>
                </a:cubicBezTo>
                <a:cubicBezTo>
                  <a:pt x="808885" y="35806"/>
                  <a:pt x="806073" y="47199"/>
                  <a:pt x="806073" y="62532"/>
                </a:cubicBezTo>
                <a:cubicBezTo>
                  <a:pt x="806073" y="77372"/>
                  <a:pt x="808885" y="88618"/>
                  <a:pt x="814501" y="96286"/>
                </a:cubicBezTo>
                <a:cubicBezTo>
                  <a:pt x="820117" y="103954"/>
                  <a:pt x="828123" y="107787"/>
                  <a:pt x="838505" y="107787"/>
                </a:cubicBezTo>
                <a:cubicBezTo>
                  <a:pt x="848752" y="107787"/>
                  <a:pt x="856686" y="104025"/>
                  <a:pt x="862302" y="96498"/>
                </a:cubicBezTo>
                <a:cubicBezTo>
                  <a:pt x="867917" y="88975"/>
                  <a:pt x="870725" y="77652"/>
                  <a:pt x="870725" y="62532"/>
                </a:cubicBezTo>
                <a:close/>
                <a:moveTo>
                  <a:pt x="1004584" y="85849"/>
                </a:moveTo>
                <a:cubicBezTo>
                  <a:pt x="1004584" y="91573"/>
                  <a:pt x="1003490" y="96642"/>
                  <a:pt x="1001302" y="101056"/>
                </a:cubicBezTo>
                <a:cubicBezTo>
                  <a:pt x="999106" y="105469"/>
                  <a:pt x="996103" y="109162"/>
                  <a:pt x="992291" y="112133"/>
                </a:cubicBezTo>
                <a:cubicBezTo>
                  <a:pt x="987484" y="115873"/>
                  <a:pt x="982448" y="118401"/>
                  <a:pt x="977185" y="119707"/>
                </a:cubicBezTo>
                <a:cubicBezTo>
                  <a:pt x="971925" y="121014"/>
                  <a:pt x="965618" y="121669"/>
                  <a:pt x="958270" y="121669"/>
                </a:cubicBezTo>
                <a:lnTo>
                  <a:pt x="911743" y="121669"/>
                </a:lnTo>
                <a:lnTo>
                  <a:pt x="911743" y="3286"/>
                </a:lnTo>
                <a:lnTo>
                  <a:pt x="955197" y="3286"/>
                </a:lnTo>
                <a:cubicBezTo>
                  <a:pt x="963886" y="3286"/>
                  <a:pt x="970244" y="3553"/>
                  <a:pt x="974272" y="4083"/>
                </a:cubicBezTo>
                <a:cubicBezTo>
                  <a:pt x="978301" y="4608"/>
                  <a:pt x="982290" y="5969"/>
                  <a:pt x="986250" y="8161"/>
                </a:cubicBezTo>
                <a:cubicBezTo>
                  <a:pt x="990419" y="10422"/>
                  <a:pt x="993493" y="13425"/>
                  <a:pt x="995473" y="17169"/>
                </a:cubicBezTo>
                <a:cubicBezTo>
                  <a:pt x="997450" y="20913"/>
                  <a:pt x="998435" y="25365"/>
                  <a:pt x="998435" y="30524"/>
                </a:cubicBezTo>
                <a:cubicBezTo>
                  <a:pt x="998435" y="36177"/>
                  <a:pt x="996881" y="41245"/>
                  <a:pt x="993774" y="45731"/>
                </a:cubicBezTo>
                <a:cubicBezTo>
                  <a:pt x="990663" y="50221"/>
                  <a:pt x="986530" y="53702"/>
                  <a:pt x="981372" y="56170"/>
                </a:cubicBezTo>
                <a:lnTo>
                  <a:pt x="981905" y="56912"/>
                </a:lnTo>
                <a:cubicBezTo>
                  <a:pt x="988331" y="58539"/>
                  <a:pt x="993720" y="61823"/>
                  <a:pt x="998065" y="66769"/>
                </a:cubicBezTo>
                <a:cubicBezTo>
                  <a:pt x="1002410" y="71715"/>
                  <a:pt x="1004584" y="78077"/>
                  <a:pt x="1004584" y="85849"/>
                </a:cubicBezTo>
                <a:close/>
                <a:moveTo>
                  <a:pt x="977980" y="33595"/>
                </a:moveTo>
                <a:cubicBezTo>
                  <a:pt x="977980" y="30913"/>
                  <a:pt x="977541" y="28581"/>
                  <a:pt x="976660" y="26604"/>
                </a:cubicBezTo>
                <a:cubicBezTo>
                  <a:pt x="975778" y="24624"/>
                  <a:pt x="974237" y="23069"/>
                  <a:pt x="972048" y="21939"/>
                </a:cubicBezTo>
                <a:cubicBezTo>
                  <a:pt x="969502" y="20595"/>
                  <a:pt x="966659" y="19804"/>
                  <a:pt x="963515" y="19551"/>
                </a:cubicBezTo>
                <a:cubicBezTo>
                  <a:pt x="960369" y="19304"/>
                  <a:pt x="956006" y="19180"/>
                  <a:pt x="950426" y="19180"/>
                </a:cubicBezTo>
                <a:lnTo>
                  <a:pt x="931454" y="19180"/>
                </a:lnTo>
                <a:lnTo>
                  <a:pt x="931454" y="51614"/>
                </a:lnTo>
                <a:lnTo>
                  <a:pt x="954349" y="51614"/>
                </a:lnTo>
                <a:cubicBezTo>
                  <a:pt x="959225" y="51614"/>
                  <a:pt x="962688" y="51383"/>
                  <a:pt x="964736" y="50925"/>
                </a:cubicBezTo>
                <a:cubicBezTo>
                  <a:pt x="966780" y="50464"/>
                  <a:pt x="969045" y="49493"/>
                  <a:pt x="971515" y="48010"/>
                </a:cubicBezTo>
                <a:cubicBezTo>
                  <a:pt x="973848" y="46595"/>
                  <a:pt x="975510" y="44687"/>
                  <a:pt x="976501" y="42286"/>
                </a:cubicBezTo>
                <a:cubicBezTo>
                  <a:pt x="977487" y="39884"/>
                  <a:pt x="977980" y="36986"/>
                  <a:pt x="977980" y="33595"/>
                </a:cubicBezTo>
                <a:close/>
                <a:moveTo>
                  <a:pt x="984022" y="85949"/>
                </a:moveTo>
                <a:cubicBezTo>
                  <a:pt x="984022" y="81922"/>
                  <a:pt x="983438" y="78693"/>
                  <a:pt x="982276" y="76252"/>
                </a:cubicBezTo>
                <a:cubicBezTo>
                  <a:pt x="981109" y="73815"/>
                  <a:pt x="978546" y="71647"/>
                  <a:pt x="974594" y="69735"/>
                </a:cubicBezTo>
                <a:cubicBezTo>
                  <a:pt x="972116" y="68537"/>
                  <a:pt x="969470" y="67795"/>
                  <a:pt x="966645" y="67514"/>
                </a:cubicBezTo>
                <a:cubicBezTo>
                  <a:pt x="963819" y="67230"/>
                  <a:pt x="959895" y="67090"/>
                  <a:pt x="954876" y="67090"/>
                </a:cubicBezTo>
                <a:lnTo>
                  <a:pt x="931454" y="67090"/>
                </a:lnTo>
                <a:lnTo>
                  <a:pt x="931454" y="105772"/>
                </a:lnTo>
                <a:lnTo>
                  <a:pt x="948731" y="105772"/>
                </a:lnTo>
                <a:cubicBezTo>
                  <a:pt x="955870" y="105772"/>
                  <a:pt x="961409" y="105491"/>
                  <a:pt x="965370" y="104922"/>
                </a:cubicBezTo>
                <a:cubicBezTo>
                  <a:pt x="969327" y="104357"/>
                  <a:pt x="972718" y="103226"/>
                  <a:pt x="975543" y="101535"/>
                </a:cubicBezTo>
                <a:cubicBezTo>
                  <a:pt x="978514" y="99695"/>
                  <a:pt x="980666" y="97575"/>
                  <a:pt x="982009" y="95173"/>
                </a:cubicBezTo>
                <a:cubicBezTo>
                  <a:pt x="983351" y="92772"/>
                  <a:pt x="984022" y="89695"/>
                  <a:pt x="984022" y="85949"/>
                </a:cubicBezTo>
                <a:close/>
                <a:moveTo>
                  <a:pt x="1091701" y="92524"/>
                </a:moveTo>
                <a:lnTo>
                  <a:pt x="1091701" y="59667"/>
                </a:lnTo>
                <a:cubicBezTo>
                  <a:pt x="1086967" y="60091"/>
                  <a:pt x="1080980" y="60674"/>
                  <a:pt x="1073737" y="61419"/>
                </a:cubicBezTo>
                <a:cubicBezTo>
                  <a:pt x="1066493" y="62161"/>
                  <a:pt x="1060651" y="63201"/>
                  <a:pt x="1056197" y="64545"/>
                </a:cubicBezTo>
                <a:cubicBezTo>
                  <a:pt x="1050895" y="66168"/>
                  <a:pt x="1046517" y="68660"/>
                  <a:pt x="1043054" y="72015"/>
                </a:cubicBezTo>
                <a:cubicBezTo>
                  <a:pt x="1039595" y="75373"/>
                  <a:pt x="1037864" y="80053"/>
                  <a:pt x="1037864" y="86059"/>
                </a:cubicBezTo>
                <a:cubicBezTo>
                  <a:pt x="1037864" y="92840"/>
                  <a:pt x="1039771" y="97964"/>
                  <a:pt x="1043587" y="101427"/>
                </a:cubicBezTo>
                <a:cubicBezTo>
                  <a:pt x="1047399" y="104890"/>
                  <a:pt x="1052983" y="106617"/>
                  <a:pt x="1060331" y="106617"/>
                </a:cubicBezTo>
                <a:cubicBezTo>
                  <a:pt x="1066616" y="106617"/>
                  <a:pt x="1072307" y="105257"/>
                  <a:pt x="1077395" y="102536"/>
                </a:cubicBezTo>
                <a:cubicBezTo>
                  <a:pt x="1082481" y="99818"/>
                  <a:pt x="1087251" y="96480"/>
                  <a:pt x="1091701" y="92524"/>
                </a:cubicBezTo>
                <a:close/>
                <a:moveTo>
                  <a:pt x="1091701" y="109055"/>
                </a:moveTo>
                <a:cubicBezTo>
                  <a:pt x="1090081" y="110257"/>
                  <a:pt x="1087906" y="111935"/>
                  <a:pt x="1085189" y="114091"/>
                </a:cubicBezTo>
                <a:cubicBezTo>
                  <a:pt x="1082467" y="116244"/>
                  <a:pt x="1079832" y="117961"/>
                  <a:pt x="1077287" y="119232"/>
                </a:cubicBezTo>
                <a:cubicBezTo>
                  <a:pt x="1073751" y="121067"/>
                  <a:pt x="1070346" y="122480"/>
                  <a:pt x="1067059" y="123469"/>
                </a:cubicBezTo>
                <a:cubicBezTo>
                  <a:pt x="1063775" y="124460"/>
                  <a:pt x="1059164" y="124952"/>
                  <a:pt x="1053228" y="124952"/>
                </a:cubicBezTo>
                <a:cubicBezTo>
                  <a:pt x="1048354" y="124952"/>
                  <a:pt x="1043724" y="124034"/>
                  <a:pt x="1039346" y="122202"/>
                </a:cubicBezTo>
                <a:cubicBezTo>
                  <a:pt x="1034962" y="120363"/>
                  <a:pt x="1031114" y="117784"/>
                  <a:pt x="1027794" y="114466"/>
                </a:cubicBezTo>
                <a:cubicBezTo>
                  <a:pt x="1024611" y="111215"/>
                  <a:pt x="1022070" y="107200"/>
                  <a:pt x="1020162" y="102430"/>
                </a:cubicBezTo>
                <a:cubicBezTo>
                  <a:pt x="1018253" y="97664"/>
                  <a:pt x="1017304" y="92632"/>
                  <a:pt x="1017304" y="87332"/>
                </a:cubicBezTo>
                <a:cubicBezTo>
                  <a:pt x="1017304" y="79136"/>
                  <a:pt x="1019035" y="72159"/>
                  <a:pt x="1022494" y="66399"/>
                </a:cubicBezTo>
                <a:cubicBezTo>
                  <a:pt x="1025957" y="60638"/>
                  <a:pt x="1031434" y="56063"/>
                  <a:pt x="1038922" y="52676"/>
                </a:cubicBezTo>
                <a:cubicBezTo>
                  <a:pt x="1045564" y="49636"/>
                  <a:pt x="1053405" y="47535"/>
                  <a:pt x="1062451" y="46369"/>
                </a:cubicBezTo>
                <a:cubicBezTo>
                  <a:pt x="1071494" y="45198"/>
                  <a:pt x="1081243" y="44338"/>
                  <a:pt x="1091701" y="43769"/>
                </a:cubicBezTo>
                <a:lnTo>
                  <a:pt x="1091701" y="39956"/>
                </a:lnTo>
                <a:cubicBezTo>
                  <a:pt x="1091701" y="35291"/>
                  <a:pt x="1090995" y="31529"/>
                  <a:pt x="1089581" y="28664"/>
                </a:cubicBezTo>
                <a:cubicBezTo>
                  <a:pt x="1088166" y="25805"/>
                  <a:pt x="1086189" y="23598"/>
                  <a:pt x="1083645" y="22047"/>
                </a:cubicBezTo>
                <a:cubicBezTo>
                  <a:pt x="1081106" y="20419"/>
                  <a:pt x="1077995" y="19339"/>
                  <a:pt x="1074324" y="18810"/>
                </a:cubicBezTo>
                <a:cubicBezTo>
                  <a:pt x="1070648" y="18284"/>
                  <a:pt x="1066868" y="18019"/>
                  <a:pt x="1062981" y="18019"/>
                </a:cubicBezTo>
                <a:cubicBezTo>
                  <a:pt x="1058390" y="18019"/>
                  <a:pt x="1052987" y="18705"/>
                  <a:pt x="1046766" y="20085"/>
                </a:cubicBezTo>
                <a:cubicBezTo>
                  <a:pt x="1040549" y="21460"/>
                  <a:pt x="1034332" y="23458"/>
                  <a:pt x="1028114" y="26072"/>
                </a:cubicBezTo>
                <a:lnTo>
                  <a:pt x="1026944" y="26072"/>
                </a:lnTo>
                <a:lnTo>
                  <a:pt x="1026944" y="5829"/>
                </a:lnTo>
                <a:cubicBezTo>
                  <a:pt x="1030620" y="4766"/>
                  <a:pt x="1035882" y="3604"/>
                  <a:pt x="1042738" y="2329"/>
                </a:cubicBezTo>
                <a:cubicBezTo>
                  <a:pt x="1049589" y="1059"/>
                  <a:pt x="1056374" y="421"/>
                  <a:pt x="1063085" y="421"/>
                </a:cubicBezTo>
                <a:cubicBezTo>
                  <a:pt x="1071214" y="421"/>
                  <a:pt x="1078068" y="1059"/>
                  <a:pt x="1083648" y="2329"/>
                </a:cubicBezTo>
                <a:cubicBezTo>
                  <a:pt x="1089227" y="3604"/>
                  <a:pt x="1094242" y="5900"/>
                  <a:pt x="1098696" y="9220"/>
                </a:cubicBezTo>
                <a:cubicBezTo>
                  <a:pt x="1103005" y="12471"/>
                  <a:pt x="1106220" y="16675"/>
                  <a:pt x="1108340" y="21834"/>
                </a:cubicBezTo>
                <a:cubicBezTo>
                  <a:pt x="1110461" y="26992"/>
                  <a:pt x="1111523" y="33279"/>
                  <a:pt x="1111523" y="40698"/>
                </a:cubicBezTo>
                <a:lnTo>
                  <a:pt x="1111523" y="121669"/>
                </a:lnTo>
                <a:lnTo>
                  <a:pt x="1091701" y="121669"/>
                </a:lnTo>
                <a:close/>
                <a:moveTo>
                  <a:pt x="1225985" y="20772"/>
                </a:moveTo>
                <a:lnTo>
                  <a:pt x="1185708" y="20772"/>
                </a:lnTo>
                <a:lnTo>
                  <a:pt x="1185708" y="121669"/>
                </a:lnTo>
                <a:lnTo>
                  <a:pt x="1165785" y="121669"/>
                </a:lnTo>
                <a:lnTo>
                  <a:pt x="1165785" y="20772"/>
                </a:lnTo>
                <a:lnTo>
                  <a:pt x="1125513" y="20772"/>
                </a:lnTo>
                <a:lnTo>
                  <a:pt x="1125513" y="3286"/>
                </a:lnTo>
                <a:lnTo>
                  <a:pt x="1225985" y="3286"/>
                </a:lnTo>
                <a:close/>
                <a:moveTo>
                  <a:pt x="1330481" y="85000"/>
                </a:moveTo>
                <a:cubicBezTo>
                  <a:pt x="1330481" y="90723"/>
                  <a:pt x="1329333" y="95919"/>
                  <a:pt x="1327040" y="100577"/>
                </a:cubicBezTo>
                <a:cubicBezTo>
                  <a:pt x="1324744" y="105242"/>
                  <a:pt x="1321615" y="109027"/>
                  <a:pt x="1317659" y="111921"/>
                </a:cubicBezTo>
                <a:cubicBezTo>
                  <a:pt x="1312996" y="115451"/>
                  <a:pt x="1308015" y="117957"/>
                  <a:pt x="1302714" y="119441"/>
                </a:cubicBezTo>
                <a:cubicBezTo>
                  <a:pt x="1297416" y="120924"/>
                  <a:pt x="1290597" y="121669"/>
                  <a:pt x="1282260" y="121669"/>
                </a:cubicBezTo>
                <a:lnTo>
                  <a:pt x="1240819" y="121669"/>
                </a:lnTo>
                <a:lnTo>
                  <a:pt x="1240819" y="3286"/>
                </a:lnTo>
                <a:lnTo>
                  <a:pt x="1260742" y="3286"/>
                </a:lnTo>
                <a:lnTo>
                  <a:pt x="1260742" y="49389"/>
                </a:lnTo>
                <a:lnTo>
                  <a:pt x="1282792" y="49389"/>
                </a:lnTo>
                <a:cubicBezTo>
                  <a:pt x="1291692" y="49389"/>
                  <a:pt x="1298600" y="49850"/>
                  <a:pt x="1303515" y="50767"/>
                </a:cubicBezTo>
                <a:cubicBezTo>
                  <a:pt x="1308421" y="51685"/>
                  <a:pt x="1313314" y="53943"/>
                  <a:pt x="1318188" y="57546"/>
                </a:cubicBezTo>
                <a:cubicBezTo>
                  <a:pt x="1322287" y="60588"/>
                  <a:pt x="1325359" y="64476"/>
                  <a:pt x="1327411" y="69207"/>
                </a:cubicBezTo>
                <a:cubicBezTo>
                  <a:pt x="1329456" y="73940"/>
                  <a:pt x="1330481" y="79203"/>
                  <a:pt x="1330481" y="85000"/>
                </a:cubicBezTo>
                <a:close/>
                <a:moveTo>
                  <a:pt x="1309921" y="85317"/>
                </a:moveTo>
                <a:cubicBezTo>
                  <a:pt x="1309921" y="81713"/>
                  <a:pt x="1309307" y="78548"/>
                  <a:pt x="1308069" y="75826"/>
                </a:cubicBezTo>
                <a:cubicBezTo>
                  <a:pt x="1306833" y="73109"/>
                  <a:pt x="1304800" y="70902"/>
                  <a:pt x="1301973" y="69210"/>
                </a:cubicBezTo>
                <a:cubicBezTo>
                  <a:pt x="1299007" y="67439"/>
                  <a:pt x="1295634" y="66380"/>
                  <a:pt x="1291850" y="66024"/>
                </a:cubicBezTo>
                <a:cubicBezTo>
                  <a:pt x="1288070" y="65675"/>
                  <a:pt x="1282649" y="65495"/>
                  <a:pt x="1275582" y="65495"/>
                </a:cubicBezTo>
                <a:lnTo>
                  <a:pt x="1260742" y="65495"/>
                </a:lnTo>
                <a:lnTo>
                  <a:pt x="1260742" y="105772"/>
                </a:lnTo>
                <a:lnTo>
                  <a:pt x="1275157" y="105772"/>
                </a:lnTo>
                <a:cubicBezTo>
                  <a:pt x="1282225" y="105772"/>
                  <a:pt x="1287700" y="105469"/>
                  <a:pt x="1291587" y="104869"/>
                </a:cubicBezTo>
                <a:cubicBezTo>
                  <a:pt x="1295476" y="104270"/>
                  <a:pt x="1298831" y="103122"/>
                  <a:pt x="1301653" y="101427"/>
                </a:cubicBezTo>
                <a:cubicBezTo>
                  <a:pt x="1304551" y="99587"/>
                  <a:pt x="1306653" y="97416"/>
                  <a:pt x="1307960" y="94907"/>
                </a:cubicBezTo>
                <a:cubicBezTo>
                  <a:pt x="1309266" y="92397"/>
                  <a:pt x="1309921" y="89201"/>
                  <a:pt x="1309921" y="853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190973" y="5745662"/>
            <a:ext cx="873450" cy="124955"/>
          </a:xfrm>
          <a:custGeom>
            <a:avLst/>
            <a:gdLst/>
            <a:ahLst/>
            <a:cxnLst/>
            <a:rect l="l" t="t" r="r" b="b"/>
            <a:pathLst>
              <a:path w="873450" h="124955">
                <a:moveTo>
                  <a:pt x="55217" y="124320"/>
                </a:moveTo>
                <a:cubicBezTo>
                  <a:pt x="47095" y="124320"/>
                  <a:pt x="39640" y="123066"/>
                  <a:pt x="32857" y="120558"/>
                </a:cubicBezTo>
                <a:cubicBezTo>
                  <a:pt x="26075" y="118048"/>
                  <a:pt x="20243" y="114250"/>
                  <a:pt x="15369" y="109163"/>
                </a:cubicBezTo>
                <a:cubicBezTo>
                  <a:pt x="10491" y="104080"/>
                  <a:pt x="6714" y="97665"/>
                  <a:pt x="4028" y="89928"/>
                </a:cubicBezTo>
                <a:cubicBezTo>
                  <a:pt x="1343" y="82192"/>
                  <a:pt x="0" y="73098"/>
                  <a:pt x="0" y="62637"/>
                </a:cubicBezTo>
                <a:cubicBezTo>
                  <a:pt x="0" y="52251"/>
                  <a:pt x="1397" y="43276"/>
                  <a:pt x="4187" y="35716"/>
                </a:cubicBezTo>
                <a:cubicBezTo>
                  <a:pt x="6981" y="28160"/>
                  <a:pt x="10707" y="21799"/>
                  <a:pt x="15369" y="16644"/>
                </a:cubicBezTo>
                <a:cubicBezTo>
                  <a:pt x="20030" y="11484"/>
                  <a:pt x="25844" y="7510"/>
                  <a:pt x="32804" y="4720"/>
                </a:cubicBezTo>
                <a:cubicBezTo>
                  <a:pt x="39762" y="1926"/>
                  <a:pt x="47232" y="533"/>
                  <a:pt x="55217" y="533"/>
                </a:cubicBezTo>
                <a:cubicBezTo>
                  <a:pt x="61722" y="533"/>
                  <a:pt x="67993" y="1451"/>
                  <a:pt x="74034" y="3283"/>
                </a:cubicBezTo>
                <a:cubicBezTo>
                  <a:pt x="80076" y="5124"/>
                  <a:pt x="85460" y="7243"/>
                  <a:pt x="90195" y="9645"/>
                </a:cubicBezTo>
                <a:lnTo>
                  <a:pt x="90195" y="32008"/>
                </a:lnTo>
                <a:lnTo>
                  <a:pt x="89028" y="32008"/>
                </a:lnTo>
                <a:cubicBezTo>
                  <a:pt x="87613" y="30809"/>
                  <a:pt x="85792" y="29430"/>
                  <a:pt x="83567" y="27876"/>
                </a:cubicBezTo>
                <a:cubicBezTo>
                  <a:pt x="81342" y="26324"/>
                  <a:pt x="78642" y="24732"/>
                  <a:pt x="75459" y="23109"/>
                </a:cubicBezTo>
                <a:cubicBezTo>
                  <a:pt x="72706" y="21695"/>
                  <a:pt x="69455" y="20455"/>
                  <a:pt x="65711" y="19393"/>
                </a:cubicBezTo>
                <a:cubicBezTo>
                  <a:pt x="61967" y="18336"/>
                  <a:pt x="58364" y="17806"/>
                  <a:pt x="54900" y="17806"/>
                </a:cubicBezTo>
                <a:cubicBezTo>
                  <a:pt x="44587" y="17806"/>
                  <a:pt x="36303" y="21713"/>
                  <a:pt x="30049" y="29520"/>
                </a:cubicBezTo>
                <a:cubicBezTo>
                  <a:pt x="23796" y="37326"/>
                  <a:pt x="20668" y="48366"/>
                  <a:pt x="20668" y="62637"/>
                </a:cubicBezTo>
                <a:cubicBezTo>
                  <a:pt x="20668" y="76626"/>
                  <a:pt x="23691" y="87528"/>
                  <a:pt x="29733" y="95332"/>
                </a:cubicBezTo>
                <a:cubicBezTo>
                  <a:pt x="35773" y="103141"/>
                  <a:pt x="44161" y="107046"/>
                  <a:pt x="54900" y="107046"/>
                </a:cubicBezTo>
                <a:cubicBezTo>
                  <a:pt x="61401" y="107046"/>
                  <a:pt x="67586" y="105704"/>
                  <a:pt x="73447" y="103014"/>
                </a:cubicBezTo>
                <a:cubicBezTo>
                  <a:pt x="79312" y="100333"/>
                  <a:pt x="84507" y="96872"/>
                  <a:pt x="89028" y="92632"/>
                </a:cubicBezTo>
                <a:lnTo>
                  <a:pt x="90195" y="92632"/>
                </a:lnTo>
                <a:lnTo>
                  <a:pt x="90195" y="114995"/>
                </a:lnTo>
                <a:cubicBezTo>
                  <a:pt x="88218" y="115910"/>
                  <a:pt x="85741" y="117026"/>
                  <a:pt x="82778" y="118333"/>
                </a:cubicBezTo>
                <a:cubicBezTo>
                  <a:pt x="79809" y="119640"/>
                  <a:pt x="77123" y="120611"/>
                  <a:pt x="74721" y="121249"/>
                </a:cubicBezTo>
                <a:cubicBezTo>
                  <a:pt x="71327" y="122238"/>
                  <a:pt x="68293" y="122997"/>
                  <a:pt x="65606" y="123523"/>
                </a:cubicBezTo>
                <a:cubicBezTo>
                  <a:pt x="62920" y="124053"/>
                  <a:pt x="59457" y="124320"/>
                  <a:pt x="55217" y="124320"/>
                </a:cubicBezTo>
                <a:close/>
                <a:moveTo>
                  <a:pt x="199992" y="121669"/>
                </a:moveTo>
                <a:lnTo>
                  <a:pt x="180069" y="121669"/>
                </a:lnTo>
                <a:lnTo>
                  <a:pt x="180069" y="20031"/>
                </a:lnTo>
                <a:lnTo>
                  <a:pt x="139371" y="20031"/>
                </a:lnTo>
                <a:cubicBezTo>
                  <a:pt x="139159" y="25896"/>
                  <a:pt x="138949" y="31533"/>
                  <a:pt x="138737" y="36936"/>
                </a:cubicBezTo>
                <a:cubicBezTo>
                  <a:pt x="138529" y="42340"/>
                  <a:pt x="138313" y="47232"/>
                  <a:pt x="138099" y="51617"/>
                </a:cubicBezTo>
                <a:cubicBezTo>
                  <a:pt x="137675" y="62709"/>
                  <a:pt x="136951" y="71997"/>
                  <a:pt x="135929" y="79488"/>
                </a:cubicBezTo>
                <a:cubicBezTo>
                  <a:pt x="134903" y="86980"/>
                  <a:pt x="133611" y="92985"/>
                  <a:pt x="132059" y="97506"/>
                </a:cubicBezTo>
                <a:cubicBezTo>
                  <a:pt x="130503" y="102168"/>
                  <a:pt x="128790" y="105808"/>
                  <a:pt x="126918" y="108422"/>
                </a:cubicBezTo>
                <a:cubicBezTo>
                  <a:pt x="125046" y="111039"/>
                  <a:pt x="122943" y="113404"/>
                  <a:pt x="120611" y="115521"/>
                </a:cubicBezTo>
                <a:cubicBezTo>
                  <a:pt x="118210" y="117641"/>
                  <a:pt x="115632" y="119229"/>
                  <a:pt x="112875" y="120291"/>
                </a:cubicBezTo>
                <a:cubicBezTo>
                  <a:pt x="110117" y="121349"/>
                  <a:pt x="107010" y="121882"/>
                  <a:pt x="103550" y="121882"/>
                </a:cubicBezTo>
                <a:cubicBezTo>
                  <a:pt x="102420" y="121882"/>
                  <a:pt x="100970" y="121849"/>
                  <a:pt x="99206" y="121777"/>
                </a:cubicBezTo>
                <a:cubicBezTo>
                  <a:pt x="97434" y="121706"/>
                  <a:pt x="96196" y="121669"/>
                  <a:pt x="95493" y="121669"/>
                </a:cubicBezTo>
                <a:lnTo>
                  <a:pt x="95493" y="104289"/>
                </a:lnTo>
                <a:lnTo>
                  <a:pt x="96553" y="104289"/>
                </a:lnTo>
                <a:cubicBezTo>
                  <a:pt x="97049" y="104289"/>
                  <a:pt x="97564" y="104321"/>
                  <a:pt x="98089" y="104393"/>
                </a:cubicBezTo>
                <a:cubicBezTo>
                  <a:pt x="98619" y="104466"/>
                  <a:pt x="99237" y="104501"/>
                  <a:pt x="99944" y="104501"/>
                </a:cubicBezTo>
                <a:cubicBezTo>
                  <a:pt x="101643" y="104501"/>
                  <a:pt x="103303" y="104252"/>
                  <a:pt x="104926" y="103756"/>
                </a:cubicBezTo>
                <a:cubicBezTo>
                  <a:pt x="106549" y="103263"/>
                  <a:pt x="107996" y="102345"/>
                  <a:pt x="109270" y="101002"/>
                </a:cubicBezTo>
                <a:cubicBezTo>
                  <a:pt x="112806" y="97543"/>
                  <a:pt x="115384" y="91480"/>
                  <a:pt x="117011" y="82826"/>
                </a:cubicBezTo>
                <a:cubicBezTo>
                  <a:pt x="118634" y="74171"/>
                  <a:pt x="119797" y="62072"/>
                  <a:pt x="120503" y="46527"/>
                </a:cubicBezTo>
                <a:cubicBezTo>
                  <a:pt x="120784" y="40734"/>
                  <a:pt x="121050" y="33884"/>
                  <a:pt x="121302" y="25967"/>
                </a:cubicBezTo>
                <a:cubicBezTo>
                  <a:pt x="121547" y="18055"/>
                  <a:pt x="121777" y="10495"/>
                  <a:pt x="121989" y="3287"/>
                </a:cubicBezTo>
                <a:lnTo>
                  <a:pt x="199992" y="3287"/>
                </a:lnTo>
                <a:close/>
                <a:moveTo>
                  <a:pt x="326218" y="62533"/>
                </a:moveTo>
                <a:cubicBezTo>
                  <a:pt x="326218" y="82458"/>
                  <a:pt x="321415" y="97841"/>
                  <a:pt x="311807" y="108688"/>
                </a:cubicBezTo>
                <a:cubicBezTo>
                  <a:pt x="302195" y="119532"/>
                  <a:pt x="289407" y="124956"/>
                  <a:pt x="273438" y="124956"/>
                </a:cubicBezTo>
                <a:cubicBezTo>
                  <a:pt x="256975" y="124956"/>
                  <a:pt x="244030" y="119355"/>
                  <a:pt x="234594" y="108155"/>
                </a:cubicBezTo>
                <a:cubicBezTo>
                  <a:pt x="225162" y="96956"/>
                  <a:pt x="220446" y="81753"/>
                  <a:pt x="220446" y="62533"/>
                </a:cubicBezTo>
                <a:cubicBezTo>
                  <a:pt x="220446" y="42750"/>
                  <a:pt x="225306" y="27378"/>
                  <a:pt x="235019" y="16427"/>
                </a:cubicBezTo>
                <a:cubicBezTo>
                  <a:pt x="244735" y="5476"/>
                  <a:pt x="257540" y="0"/>
                  <a:pt x="273438" y="0"/>
                </a:cubicBezTo>
                <a:cubicBezTo>
                  <a:pt x="289407" y="0"/>
                  <a:pt x="302195" y="5458"/>
                  <a:pt x="311807" y="16373"/>
                </a:cubicBezTo>
                <a:cubicBezTo>
                  <a:pt x="321415" y="27291"/>
                  <a:pt x="326218" y="42675"/>
                  <a:pt x="326218" y="62533"/>
                </a:cubicBezTo>
                <a:close/>
                <a:moveTo>
                  <a:pt x="305658" y="62533"/>
                </a:moveTo>
                <a:cubicBezTo>
                  <a:pt x="305658" y="47204"/>
                  <a:pt x="302864" y="35806"/>
                  <a:pt x="297289" y="28351"/>
                </a:cubicBezTo>
                <a:cubicBezTo>
                  <a:pt x="291705" y="20898"/>
                  <a:pt x="283756" y="17172"/>
                  <a:pt x="273438" y="17172"/>
                </a:cubicBezTo>
                <a:cubicBezTo>
                  <a:pt x="263052" y="17172"/>
                  <a:pt x="255050" y="20898"/>
                  <a:pt x="249434" y="28351"/>
                </a:cubicBezTo>
                <a:cubicBezTo>
                  <a:pt x="243818" y="35806"/>
                  <a:pt x="241006" y="47204"/>
                  <a:pt x="241006" y="62533"/>
                </a:cubicBezTo>
                <a:cubicBezTo>
                  <a:pt x="241006" y="77372"/>
                  <a:pt x="243818" y="88621"/>
                  <a:pt x="249434" y="96289"/>
                </a:cubicBezTo>
                <a:cubicBezTo>
                  <a:pt x="255050" y="103958"/>
                  <a:pt x="263052" y="107788"/>
                  <a:pt x="273438" y="107788"/>
                </a:cubicBezTo>
                <a:cubicBezTo>
                  <a:pt x="283683" y="107788"/>
                  <a:pt x="291614" y="104026"/>
                  <a:pt x="297234" y="96501"/>
                </a:cubicBezTo>
                <a:cubicBezTo>
                  <a:pt x="302850" y="88974"/>
                  <a:pt x="305658" y="77652"/>
                  <a:pt x="305658" y="62533"/>
                </a:cubicBezTo>
                <a:close/>
                <a:moveTo>
                  <a:pt x="490388" y="121669"/>
                </a:moveTo>
                <a:lnTo>
                  <a:pt x="466330" y="121669"/>
                </a:lnTo>
                <a:lnTo>
                  <a:pt x="429131" y="67195"/>
                </a:lnTo>
                <a:lnTo>
                  <a:pt x="421394" y="67195"/>
                </a:lnTo>
                <a:lnTo>
                  <a:pt x="421394" y="121669"/>
                </a:lnTo>
                <a:lnTo>
                  <a:pt x="401681" y="121669"/>
                </a:lnTo>
                <a:lnTo>
                  <a:pt x="401681" y="67195"/>
                </a:lnTo>
                <a:lnTo>
                  <a:pt x="393941" y="67195"/>
                </a:lnTo>
                <a:lnTo>
                  <a:pt x="356109" y="121669"/>
                </a:lnTo>
                <a:lnTo>
                  <a:pt x="333108" y="121669"/>
                </a:lnTo>
                <a:lnTo>
                  <a:pt x="377727" y="59670"/>
                </a:lnTo>
                <a:cubicBezTo>
                  <a:pt x="374267" y="57831"/>
                  <a:pt x="371193" y="55163"/>
                  <a:pt x="368510" y="51668"/>
                </a:cubicBezTo>
                <a:cubicBezTo>
                  <a:pt x="365822" y="48168"/>
                  <a:pt x="363420" y="43103"/>
                  <a:pt x="361299" y="36461"/>
                </a:cubicBezTo>
                <a:cubicBezTo>
                  <a:pt x="359392" y="30456"/>
                  <a:pt x="357131" y="26284"/>
                  <a:pt x="354517" y="23952"/>
                </a:cubicBezTo>
                <a:cubicBezTo>
                  <a:pt x="351904" y="21619"/>
                  <a:pt x="347626" y="20455"/>
                  <a:pt x="341694" y="20455"/>
                </a:cubicBezTo>
                <a:lnTo>
                  <a:pt x="337136" y="20455"/>
                </a:lnTo>
                <a:lnTo>
                  <a:pt x="337136" y="3287"/>
                </a:lnTo>
                <a:lnTo>
                  <a:pt x="342544" y="3287"/>
                </a:lnTo>
                <a:cubicBezTo>
                  <a:pt x="351231" y="3287"/>
                  <a:pt x="358387" y="5055"/>
                  <a:pt x="364003" y="8587"/>
                </a:cubicBezTo>
                <a:cubicBezTo>
                  <a:pt x="369619" y="12121"/>
                  <a:pt x="374018" y="18299"/>
                  <a:pt x="377201" y="27134"/>
                </a:cubicBezTo>
                <a:cubicBezTo>
                  <a:pt x="377835" y="28969"/>
                  <a:pt x="378630" y="31072"/>
                  <a:pt x="379581" y="33441"/>
                </a:cubicBezTo>
                <a:cubicBezTo>
                  <a:pt x="380535" y="35806"/>
                  <a:pt x="381367" y="37805"/>
                  <a:pt x="382071" y="39428"/>
                </a:cubicBezTo>
                <a:cubicBezTo>
                  <a:pt x="384404" y="44795"/>
                  <a:pt x="387122" y="48683"/>
                  <a:pt x="390232" y="51085"/>
                </a:cubicBezTo>
                <a:cubicBezTo>
                  <a:pt x="393344" y="53485"/>
                  <a:pt x="397155" y="54831"/>
                  <a:pt x="401681" y="55113"/>
                </a:cubicBezTo>
                <a:lnTo>
                  <a:pt x="401681" y="3287"/>
                </a:lnTo>
                <a:lnTo>
                  <a:pt x="421394" y="3287"/>
                </a:lnTo>
                <a:lnTo>
                  <a:pt x="421394" y="55113"/>
                </a:lnTo>
                <a:cubicBezTo>
                  <a:pt x="425916" y="54764"/>
                  <a:pt x="429783" y="53381"/>
                  <a:pt x="432997" y="50980"/>
                </a:cubicBezTo>
                <a:cubicBezTo>
                  <a:pt x="436213" y="48579"/>
                  <a:pt x="438952" y="44727"/>
                  <a:pt x="441213" y="39428"/>
                </a:cubicBezTo>
                <a:cubicBezTo>
                  <a:pt x="441986" y="37660"/>
                  <a:pt x="442854" y="35615"/>
                  <a:pt x="443809" y="33282"/>
                </a:cubicBezTo>
                <a:cubicBezTo>
                  <a:pt x="444759" y="30949"/>
                  <a:pt x="445518" y="28901"/>
                  <a:pt x="446087" y="27134"/>
                </a:cubicBezTo>
                <a:cubicBezTo>
                  <a:pt x="449197" y="18444"/>
                  <a:pt x="453506" y="12298"/>
                  <a:pt x="459018" y="8695"/>
                </a:cubicBezTo>
                <a:cubicBezTo>
                  <a:pt x="464530" y="5087"/>
                  <a:pt x="471700" y="3287"/>
                  <a:pt x="480532" y="3287"/>
                </a:cubicBezTo>
                <a:lnTo>
                  <a:pt x="485936" y="3287"/>
                </a:lnTo>
                <a:lnTo>
                  <a:pt x="485936" y="20455"/>
                </a:lnTo>
                <a:lnTo>
                  <a:pt x="481378" y="20455"/>
                </a:lnTo>
                <a:cubicBezTo>
                  <a:pt x="475797" y="20455"/>
                  <a:pt x="471612" y="21604"/>
                  <a:pt x="468821" y="23897"/>
                </a:cubicBezTo>
                <a:cubicBezTo>
                  <a:pt x="466027" y="26194"/>
                  <a:pt x="463680" y="30381"/>
                  <a:pt x="461772" y="36461"/>
                </a:cubicBezTo>
                <a:cubicBezTo>
                  <a:pt x="459795" y="42606"/>
                  <a:pt x="457462" y="47445"/>
                  <a:pt x="454782" y="50980"/>
                </a:cubicBezTo>
                <a:cubicBezTo>
                  <a:pt x="452092" y="54515"/>
                  <a:pt x="449125" y="57198"/>
                  <a:pt x="445875" y="59033"/>
                </a:cubicBezTo>
                <a:close/>
                <a:moveTo>
                  <a:pt x="598706" y="121669"/>
                </a:moveTo>
                <a:lnTo>
                  <a:pt x="578779" y="121669"/>
                </a:lnTo>
                <a:lnTo>
                  <a:pt x="578779" y="68361"/>
                </a:lnTo>
                <a:lnTo>
                  <a:pt x="525150" y="68361"/>
                </a:lnTo>
                <a:lnTo>
                  <a:pt x="525150" y="121669"/>
                </a:lnTo>
                <a:lnTo>
                  <a:pt x="505227" y="121669"/>
                </a:lnTo>
                <a:lnTo>
                  <a:pt x="505227" y="3287"/>
                </a:lnTo>
                <a:lnTo>
                  <a:pt x="525150" y="3287"/>
                </a:lnTo>
                <a:lnTo>
                  <a:pt x="525150" y="51193"/>
                </a:lnTo>
                <a:lnTo>
                  <a:pt x="578779" y="51193"/>
                </a:lnTo>
                <a:lnTo>
                  <a:pt x="578779" y="3287"/>
                </a:lnTo>
                <a:lnTo>
                  <a:pt x="598706" y="3287"/>
                </a:lnTo>
                <a:close/>
                <a:moveTo>
                  <a:pt x="716807" y="85000"/>
                </a:moveTo>
                <a:cubicBezTo>
                  <a:pt x="716807" y="90728"/>
                  <a:pt x="715658" y="95918"/>
                  <a:pt x="713365" y="100581"/>
                </a:cubicBezTo>
                <a:cubicBezTo>
                  <a:pt x="711065" y="105243"/>
                  <a:pt x="707941" y="109026"/>
                  <a:pt x="703980" y="111921"/>
                </a:cubicBezTo>
                <a:cubicBezTo>
                  <a:pt x="699319" y="115452"/>
                  <a:pt x="694339" y="117958"/>
                  <a:pt x="689037" y="119441"/>
                </a:cubicBezTo>
                <a:cubicBezTo>
                  <a:pt x="683737" y="120929"/>
                  <a:pt x="676922" y="121669"/>
                  <a:pt x="668581" y="121669"/>
                </a:cubicBezTo>
                <a:lnTo>
                  <a:pt x="628946" y="121669"/>
                </a:lnTo>
                <a:lnTo>
                  <a:pt x="628946" y="3287"/>
                </a:lnTo>
                <a:lnTo>
                  <a:pt x="648868" y="3287"/>
                </a:lnTo>
                <a:lnTo>
                  <a:pt x="648868" y="49392"/>
                </a:lnTo>
                <a:lnTo>
                  <a:pt x="669111" y="49392"/>
                </a:lnTo>
                <a:cubicBezTo>
                  <a:pt x="678013" y="49392"/>
                  <a:pt x="684922" y="49849"/>
                  <a:pt x="689832" y="50768"/>
                </a:cubicBezTo>
                <a:cubicBezTo>
                  <a:pt x="694743" y="51686"/>
                  <a:pt x="699635" y="53943"/>
                  <a:pt x="704513" y="57551"/>
                </a:cubicBezTo>
                <a:cubicBezTo>
                  <a:pt x="708610" y="60592"/>
                  <a:pt x="711685" y="64476"/>
                  <a:pt x="713733" y="69207"/>
                </a:cubicBezTo>
                <a:cubicBezTo>
                  <a:pt x="715781" y="73941"/>
                  <a:pt x="716807" y="79208"/>
                  <a:pt x="716807" y="85000"/>
                </a:cubicBezTo>
                <a:close/>
                <a:moveTo>
                  <a:pt x="696244" y="85317"/>
                </a:moveTo>
                <a:cubicBezTo>
                  <a:pt x="696244" y="81713"/>
                  <a:pt x="695628" y="78552"/>
                  <a:pt x="694390" y="75831"/>
                </a:cubicBezTo>
                <a:cubicBezTo>
                  <a:pt x="693151" y="73113"/>
                  <a:pt x="691121" y="70902"/>
                  <a:pt x="688295" y="69210"/>
                </a:cubicBezTo>
                <a:cubicBezTo>
                  <a:pt x="685328" y="67443"/>
                  <a:pt x="681955" y="66381"/>
                  <a:pt x="678176" y="66028"/>
                </a:cubicBezTo>
                <a:cubicBezTo>
                  <a:pt x="674391" y="65675"/>
                  <a:pt x="668973" y="65498"/>
                  <a:pt x="661907" y="65498"/>
                </a:cubicBezTo>
                <a:lnTo>
                  <a:pt x="648868" y="65498"/>
                </a:lnTo>
                <a:lnTo>
                  <a:pt x="648868" y="105772"/>
                </a:lnTo>
                <a:lnTo>
                  <a:pt x="661482" y="105772"/>
                </a:lnTo>
                <a:cubicBezTo>
                  <a:pt x="668549" y="105772"/>
                  <a:pt x="674022" y="105473"/>
                  <a:pt x="677909" y="104872"/>
                </a:cubicBezTo>
                <a:cubicBezTo>
                  <a:pt x="681794" y="104274"/>
                  <a:pt x="685152" y="103122"/>
                  <a:pt x="687978" y="101426"/>
                </a:cubicBezTo>
                <a:cubicBezTo>
                  <a:pt x="690873" y="99588"/>
                  <a:pt x="692979" y="97420"/>
                  <a:pt x="694286" y="94908"/>
                </a:cubicBezTo>
                <a:cubicBezTo>
                  <a:pt x="695592" y="92398"/>
                  <a:pt x="696244" y="89205"/>
                  <a:pt x="696244" y="85317"/>
                </a:cubicBezTo>
                <a:close/>
                <a:moveTo>
                  <a:pt x="750506" y="121669"/>
                </a:moveTo>
                <a:lnTo>
                  <a:pt x="730583" y="121669"/>
                </a:lnTo>
                <a:lnTo>
                  <a:pt x="730583" y="3287"/>
                </a:lnTo>
                <a:lnTo>
                  <a:pt x="750506" y="3287"/>
                </a:lnTo>
                <a:close/>
                <a:moveTo>
                  <a:pt x="830736" y="124428"/>
                </a:moveTo>
                <a:cubicBezTo>
                  <a:pt x="811873" y="124428"/>
                  <a:pt x="797227" y="119110"/>
                  <a:pt x="786805" y="108475"/>
                </a:cubicBezTo>
                <a:cubicBezTo>
                  <a:pt x="776387" y="97841"/>
                  <a:pt x="771174" y="82740"/>
                  <a:pt x="771174" y="63167"/>
                </a:cubicBezTo>
                <a:cubicBezTo>
                  <a:pt x="771174" y="43878"/>
                  <a:pt x="776229" y="28527"/>
                  <a:pt x="786334" y="17119"/>
                </a:cubicBezTo>
                <a:cubicBezTo>
                  <a:pt x="796436" y="5707"/>
                  <a:pt x="809647" y="0"/>
                  <a:pt x="825966" y="0"/>
                </a:cubicBezTo>
                <a:cubicBezTo>
                  <a:pt x="833314" y="0"/>
                  <a:pt x="839815" y="1058"/>
                  <a:pt x="845472" y="3179"/>
                </a:cubicBezTo>
                <a:cubicBezTo>
                  <a:pt x="851123" y="5300"/>
                  <a:pt x="856070" y="8619"/>
                  <a:pt x="860310" y="13144"/>
                </a:cubicBezTo>
                <a:cubicBezTo>
                  <a:pt x="864543" y="17666"/>
                  <a:pt x="867794" y="23196"/>
                  <a:pt x="870059" y="29729"/>
                </a:cubicBezTo>
                <a:cubicBezTo>
                  <a:pt x="872319" y="36267"/>
                  <a:pt x="873450" y="44270"/>
                  <a:pt x="873450" y="53738"/>
                </a:cubicBezTo>
                <a:lnTo>
                  <a:pt x="873450" y="64544"/>
                </a:lnTo>
                <a:lnTo>
                  <a:pt x="791417" y="64544"/>
                </a:lnTo>
                <a:cubicBezTo>
                  <a:pt x="791417" y="78325"/>
                  <a:pt x="794880" y="88852"/>
                  <a:pt x="801803" y="96128"/>
                </a:cubicBezTo>
                <a:cubicBezTo>
                  <a:pt x="808725" y="103406"/>
                  <a:pt x="818299" y="107046"/>
                  <a:pt x="830524" y="107046"/>
                </a:cubicBezTo>
                <a:cubicBezTo>
                  <a:pt x="834909" y="107046"/>
                  <a:pt x="839196" y="106550"/>
                  <a:pt x="843404" y="105559"/>
                </a:cubicBezTo>
                <a:cubicBezTo>
                  <a:pt x="847605" y="104570"/>
                  <a:pt x="851404" y="103302"/>
                  <a:pt x="854795" y="101748"/>
                </a:cubicBezTo>
                <a:cubicBezTo>
                  <a:pt x="858399" y="100120"/>
                  <a:pt x="861437" y="98547"/>
                  <a:pt x="863913" y="97027"/>
                </a:cubicBezTo>
                <a:cubicBezTo>
                  <a:pt x="866383" y="95508"/>
                  <a:pt x="868436" y="94080"/>
                  <a:pt x="870059" y="92740"/>
                </a:cubicBezTo>
                <a:lnTo>
                  <a:pt x="871222" y="92740"/>
                </a:lnTo>
                <a:lnTo>
                  <a:pt x="871222" y="114466"/>
                </a:lnTo>
                <a:cubicBezTo>
                  <a:pt x="868889" y="115384"/>
                  <a:pt x="865995" y="116532"/>
                  <a:pt x="862531" y="117907"/>
                </a:cubicBezTo>
                <a:cubicBezTo>
                  <a:pt x="859072" y="119283"/>
                  <a:pt x="855966" y="120362"/>
                  <a:pt x="853207" y="121145"/>
                </a:cubicBezTo>
                <a:cubicBezTo>
                  <a:pt x="849324" y="122202"/>
                  <a:pt x="845806" y="123013"/>
                  <a:pt x="842664" y="123578"/>
                </a:cubicBezTo>
                <a:cubicBezTo>
                  <a:pt x="839517" y="124147"/>
                  <a:pt x="835543" y="124428"/>
                  <a:pt x="830736" y="124428"/>
                </a:cubicBezTo>
                <a:close/>
                <a:moveTo>
                  <a:pt x="854057" y="49284"/>
                </a:moveTo>
                <a:cubicBezTo>
                  <a:pt x="853913" y="43913"/>
                  <a:pt x="853276" y="39287"/>
                  <a:pt x="852145" y="35403"/>
                </a:cubicBezTo>
                <a:cubicBezTo>
                  <a:pt x="851019" y="31514"/>
                  <a:pt x="849391" y="28231"/>
                  <a:pt x="847271" y="25543"/>
                </a:cubicBezTo>
                <a:cubicBezTo>
                  <a:pt x="844938" y="22576"/>
                  <a:pt x="841954" y="20312"/>
                  <a:pt x="838314" y="18760"/>
                </a:cubicBezTo>
                <a:cubicBezTo>
                  <a:pt x="834674" y="17205"/>
                  <a:pt x="830174" y="16430"/>
                  <a:pt x="824804" y="16430"/>
                </a:cubicBezTo>
                <a:cubicBezTo>
                  <a:pt x="819500" y="16430"/>
                  <a:pt x="815000" y="17227"/>
                  <a:pt x="811292" y="18814"/>
                </a:cubicBezTo>
                <a:cubicBezTo>
                  <a:pt x="807577" y="20406"/>
                  <a:pt x="804204" y="22720"/>
                  <a:pt x="801166" y="25755"/>
                </a:cubicBezTo>
                <a:cubicBezTo>
                  <a:pt x="798203" y="28869"/>
                  <a:pt x="795939" y="32311"/>
                  <a:pt x="794387" y="36086"/>
                </a:cubicBezTo>
                <a:cubicBezTo>
                  <a:pt x="792831" y="39871"/>
                  <a:pt x="791842" y="44270"/>
                  <a:pt x="791417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299042" y="5745662"/>
            <a:ext cx="1644346" cy="165337"/>
          </a:xfrm>
          <a:custGeom>
            <a:avLst/>
            <a:gdLst/>
            <a:ahLst/>
            <a:cxnLst/>
            <a:rect l="l" t="t" r="r" b="b"/>
            <a:pathLst>
              <a:path w="1644346" h="165337">
                <a:moveTo>
                  <a:pt x="75248" y="20777"/>
                </a:moveTo>
                <a:lnTo>
                  <a:pt x="19923" y="20777"/>
                </a:lnTo>
                <a:lnTo>
                  <a:pt x="19923" y="121669"/>
                </a:lnTo>
                <a:lnTo>
                  <a:pt x="0" y="121669"/>
                </a:lnTo>
                <a:lnTo>
                  <a:pt x="0" y="3287"/>
                </a:lnTo>
                <a:lnTo>
                  <a:pt x="75248" y="3287"/>
                </a:lnTo>
                <a:close/>
                <a:moveTo>
                  <a:pt x="189393" y="59354"/>
                </a:moveTo>
                <a:cubicBezTo>
                  <a:pt x="189393" y="79063"/>
                  <a:pt x="184676" y="94770"/>
                  <a:pt x="175245" y="106463"/>
                </a:cubicBezTo>
                <a:cubicBezTo>
                  <a:pt x="165809" y="118156"/>
                  <a:pt x="153886" y="124002"/>
                  <a:pt x="139472" y="124002"/>
                </a:cubicBezTo>
                <a:cubicBezTo>
                  <a:pt x="133607" y="124002"/>
                  <a:pt x="128417" y="123333"/>
                  <a:pt x="123894" y="121990"/>
                </a:cubicBezTo>
                <a:cubicBezTo>
                  <a:pt x="119373" y="120647"/>
                  <a:pt x="114744" y="118559"/>
                  <a:pt x="110009" y="115733"/>
                </a:cubicBezTo>
                <a:lnTo>
                  <a:pt x="110009" y="165338"/>
                </a:lnTo>
                <a:lnTo>
                  <a:pt x="90083" y="165338"/>
                </a:lnTo>
                <a:lnTo>
                  <a:pt x="90083" y="3287"/>
                </a:lnTo>
                <a:lnTo>
                  <a:pt x="110009" y="3287"/>
                </a:lnTo>
                <a:lnTo>
                  <a:pt x="110009" y="15685"/>
                </a:lnTo>
                <a:cubicBezTo>
                  <a:pt x="114956" y="11232"/>
                  <a:pt x="120452" y="7506"/>
                  <a:pt x="126494" y="4504"/>
                </a:cubicBezTo>
                <a:cubicBezTo>
                  <a:pt x="132534" y="1502"/>
                  <a:pt x="139123" y="0"/>
                  <a:pt x="146258" y="0"/>
                </a:cubicBezTo>
                <a:cubicBezTo>
                  <a:pt x="159822" y="0"/>
                  <a:pt x="170403" y="5371"/>
                  <a:pt x="177999" y="16111"/>
                </a:cubicBezTo>
                <a:cubicBezTo>
                  <a:pt x="185595" y="26850"/>
                  <a:pt x="189393" y="41264"/>
                  <a:pt x="189393" y="59354"/>
                </a:cubicBezTo>
                <a:close/>
                <a:moveTo>
                  <a:pt x="168829" y="61579"/>
                </a:moveTo>
                <a:cubicBezTo>
                  <a:pt x="168829" y="48081"/>
                  <a:pt x="166673" y="37606"/>
                  <a:pt x="162364" y="30150"/>
                </a:cubicBezTo>
                <a:cubicBezTo>
                  <a:pt x="158055" y="22698"/>
                  <a:pt x="151059" y="18973"/>
                  <a:pt x="141379" y="18973"/>
                </a:cubicBezTo>
                <a:cubicBezTo>
                  <a:pt x="135728" y="18973"/>
                  <a:pt x="130269" y="20225"/>
                  <a:pt x="125007" y="22735"/>
                </a:cubicBezTo>
                <a:cubicBezTo>
                  <a:pt x="119744" y="25243"/>
                  <a:pt x="114744" y="28473"/>
                  <a:pt x="110009" y="32432"/>
                </a:cubicBezTo>
                <a:lnTo>
                  <a:pt x="110009" y="99519"/>
                </a:lnTo>
                <a:cubicBezTo>
                  <a:pt x="115240" y="102064"/>
                  <a:pt x="119708" y="103795"/>
                  <a:pt x="123415" y="104713"/>
                </a:cubicBezTo>
                <a:cubicBezTo>
                  <a:pt x="127124" y="105635"/>
                  <a:pt x="131378" y="106092"/>
                  <a:pt x="136189" y="106092"/>
                </a:cubicBezTo>
                <a:cubicBezTo>
                  <a:pt x="146503" y="106092"/>
                  <a:pt x="154523" y="102309"/>
                  <a:pt x="160248" y="94753"/>
                </a:cubicBezTo>
                <a:cubicBezTo>
                  <a:pt x="165968" y="87192"/>
                  <a:pt x="168829" y="76129"/>
                  <a:pt x="168829" y="61579"/>
                </a:cubicBezTo>
                <a:close/>
                <a:moveTo>
                  <a:pt x="304849" y="3287"/>
                </a:moveTo>
                <a:lnTo>
                  <a:pt x="241149" y="165338"/>
                </a:lnTo>
                <a:lnTo>
                  <a:pt x="219849" y="165338"/>
                </a:lnTo>
                <a:lnTo>
                  <a:pt x="241045" y="115945"/>
                </a:lnTo>
                <a:lnTo>
                  <a:pt x="198015" y="3287"/>
                </a:lnTo>
                <a:lnTo>
                  <a:pt x="219531" y="3287"/>
                </a:lnTo>
                <a:lnTo>
                  <a:pt x="251857" y="90933"/>
                </a:lnTo>
                <a:lnTo>
                  <a:pt x="284073" y="3287"/>
                </a:lnTo>
                <a:close/>
                <a:moveTo>
                  <a:pt x="398326" y="88921"/>
                </a:moveTo>
                <a:cubicBezTo>
                  <a:pt x="398326" y="95563"/>
                  <a:pt x="396879" y="101181"/>
                  <a:pt x="393981" y="105772"/>
                </a:cubicBezTo>
                <a:cubicBezTo>
                  <a:pt x="391087" y="110366"/>
                  <a:pt x="387375" y="114002"/>
                  <a:pt x="382853" y="116691"/>
                </a:cubicBezTo>
                <a:cubicBezTo>
                  <a:pt x="378544" y="119304"/>
                  <a:pt x="373629" y="121249"/>
                  <a:pt x="368121" y="122519"/>
                </a:cubicBezTo>
                <a:cubicBezTo>
                  <a:pt x="362611" y="123790"/>
                  <a:pt x="357095" y="124428"/>
                  <a:pt x="351587" y="124428"/>
                </a:cubicBezTo>
                <a:cubicBezTo>
                  <a:pt x="343815" y="124428"/>
                  <a:pt x="336467" y="123668"/>
                  <a:pt x="329544" y="122148"/>
                </a:cubicBezTo>
                <a:cubicBezTo>
                  <a:pt x="322619" y="120629"/>
                  <a:pt x="315728" y="118210"/>
                  <a:pt x="308877" y="114891"/>
                </a:cubicBezTo>
                <a:lnTo>
                  <a:pt x="308877" y="92841"/>
                </a:lnTo>
                <a:lnTo>
                  <a:pt x="310147" y="92841"/>
                </a:lnTo>
                <a:cubicBezTo>
                  <a:pt x="314954" y="97294"/>
                  <a:pt x="320973" y="100808"/>
                  <a:pt x="328215" y="103385"/>
                </a:cubicBezTo>
                <a:cubicBezTo>
                  <a:pt x="335463" y="105967"/>
                  <a:pt x="342685" y="107256"/>
                  <a:pt x="349892" y="107256"/>
                </a:cubicBezTo>
                <a:cubicBezTo>
                  <a:pt x="353002" y="107256"/>
                  <a:pt x="356340" y="106920"/>
                  <a:pt x="359907" y="106251"/>
                </a:cubicBezTo>
                <a:cubicBezTo>
                  <a:pt x="363475" y="105581"/>
                  <a:pt x="366495" y="104537"/>
                  <a:pt x="368971" y="103122"/>
                </a:cubicBezTo>
                <a:cubicBezTo>
                  <a:pt x="372218" y="101146"/>
                  <a:pt x="374534" y="99026"/>
                  <a:pt x="375909" y="96764"/>
                </a:cubicBezTo>
                <a:cubicBezTo>
                  <a:pt x="377285" y="94504"/>
                  <a:pt x="377975" y="91397"/>
                  <a:pt x="377975" y="87437"/>
                </a:cubicBezTo>
                <a:cubicBezTo>
                  <a:pt x="377975" y="83199"/>
                  <a:pt x="377179" y="79791"/>
                  <a:pt x="375592" y="77210"/>
                </a:cubicBezTo>
                <a:cubicBezTo>
                  <a:pt x="374000" y="74632"/>
                  <a:pt x="371830" y="72706"/>
                  <a:pt x="369073" y="71435"/>
                </a:cubicBezTo>
                <a:cubicBezTo>
                  <a:pt x="366318" y="70164"/>
                  <a:pt x="363229" y="69369"/>
                  <a:pt x="359803" y="69048"/>
                </a:cubicBezTo>
                <a:cubicBezTo>
                  <a:pt x="356375" y="68732"/>
                  <a:pt x="352751" y="68573"/>
                  <a:pt x="348938" y="68573"/>
                </a:cubicBezTo>
                <a:lnTo>
                  <a:pt x="334948" y="68573"/>
                </a:lnTo>
                <a:lnTo>
                  <a:pt x="334948" y="51405"/>
                </a:lnTo>
                <a:lnTo>
                  <a:pt x="345651" y="51405"/>
                </a:lnTo>
                <a:cubicBezTo>
                  <a:pt x="348336" y="51405"/>
                  <a:pt x="351691" y="51315"/>
                  <a:pt x="355720" y="51138"/>
                </a:cubicBezTo>
                <a:cubicBezTo>
                  <a:pt x="359748" y="50962"/>
                  <a:pt x="362963" y="50414"/>
                  <a:pt x="365364" y="49496"/>
                </a:cubicBezTo>
                <a:cubicBezTo>
                  <a:pt x="368403" y="48366"/>
                  <a:pt x="370841" y="46757"/>
                  <a:pt x="372679" y="44673"/>
                </a:cubicBezTo>
                <a:cubicBezTo>
                  <a:pt x="374520" y="42589"/>
                  <a:pt x="375434" y="39075"/>
                  <a:pt x="375434" y="34128"/>
                </a:cubicBezTo>
                <a:cubicBezTo>
                  <a:pt x="375434" y="30669"/>
                  <a:pt x="374656" y="27876"/>
                  <a:pt x="373105" y="25755"/>
                </a:cubicBezTo>
                <a:cubicBezTo>
                  <a:pt x="371549" y="23634"/>
                  <a:pt x="369605" y="21975"/>
                  <a:pt x="367272" y="20777"/>
                </a:cubicBezTo>
                <a:cubicBezTo>
                  <a:pt x="364872" y="19501"/>
                  <a:pt x="362258" y="18634"/>
                  <a:pt x="359432" y="18177"/>
                </a:cubicBezTo>
                <a:cubicBezTo>
                  <a:pt x="356605" y="17720"/>
                  <a:pt x="353883" y="17486"/>
                  <a:pt x="351267" y="17486"/>
                </a:cubicBezTo>
                <a:cubicBezTo>
                  <a:pt x="344557" y="17486"/>
                  <a:pt x="338109" y="18426"/>
                  <a:pt x="331932" y="20298"/>
                </a:cubicBezTo>
                <a:cubicBezTo>
                  <a:pt x="325747" y="22170"/>
                  <a:pt x="320429" y="24941"/>
                  <a:pt x="315979" y="28617"/>
                </a:cubicBezTo>
                <a:lnTo>
                  <a:pt x="314705" y="28617"/>
                </a:lnTo>
                <a:lnTo>
                  <a:pt x="314705" y="7100"/>
                </a:lnTo>
                <a:cubicBezTo>
                  <a:pt x="319792" y="5336"/>
                  <a:pt x="325427" y="3780"/>
                  <a:pt x="331610" y="2438"/>
                </a:cubicBezTo>
                <a:cubicBezTo>
                  <a:pt x="337789" y="1095"/>
                  <a:pt x="343991" y="425"/>
                  <a:pt x="350212" y="425"/>
                </a:cubicBezTo>
                <a:cubicBezTo>
                  <a:pt x="355227" y="425"/>
                  <a:pt x="360331" y="936"/>
                  <a:pt x="365523" y="1963"/>
                </a:cubicBezTo>
                <a:cubicBezTo>
                  <a:pt x="370717" y="2989"/>
                  <a:pt x="375646" y="4738"/>
                  <a:pt x="380308" y="7208"/>
                </a:cubicBezTo>
                <a:cubicBezTo>
                  <a:pt x="384692" y="9612"/>
                  <a:pt x="388365" y="12914"/>
                  <a:pt x="391334" y="17119"/>
                </a:cubicBezTo>
                <a:cubicBezTo>
                  <a:pt x="394297" y="21324"/>
                  <a:pt x="395781" y="26461"/>
                  <a:pt x="395781" y="32537"/>
                </a:cubicBezTo>
                <a:cubicBezTo>
                  <a:pt x="395781" y="38967"/>
                  <a:pt x="393963" y="44604"/>
                  <a:pt x="390324" y="49443"/>
                </a:cubicBezTo>
                <a:cubicBezTo>
                  <a:pt x="386684" y="54282"/>
                  <a:pt x="381863" y="57478"/>
                  <a:pt x="375858" y="59033"/>
                </a:cubicBezTo>
                <a:lnTo>
                  <a:pt x="375858" y="59778"/>
                </a:lnTo>
                <a:cubicBezTo>
                  <a:pt x="382428" y="62036"/>
                  <a:pt x="387814" y="65498"/>
                  <a:pt x="392019" y="70160"/>
                </a:cubicBezTo>
                <a:cubicBezTo>
                  <a:pt x="396228" y="74823"/>
                  <a:pt x="398326" y="81076"/>
                  <a:pt x="398326" y="88921"/>
                </a:cubicBezTo>
                <a:close/>
                <a:moveTo>
                  <a:pt x="516604" y="62533"/>
                </a:moveTo>
                <a:cubicBezTo>
                  <a:pt x="516604" y="82458"/>
                  <a:pt x="511802" y="97841"/>
                  <a:pt x="502189" y="108688"/>
                </a:cubicBezTo>
                <a:cubicBezTo>
                  <a:pt x="492581" y="119532"/>
                  <a:pt x="479794" y="124956"/>
                  <a:pt x="463825" y="124956"/>
                </a:cubicBezTo>
                <a:cubicBezTo>
                  <a:pt x="447358" y="124956"/>
                  <a:pt x="434413" y="119355"/>
                  <a:pt x="424981" y="108155"/>
                </a:cubicBezTo>
                <a:cubicBezTo>
                  <a:pt x="415548" y="96956"/>
                  <a:pt x="410833" y="81753"/>
                  <a:pt x="410833" y="62533"/>
                </a:cubicBezTo>
                <a:cubicBezTo>
                  <a:pt x="410833" y="42750"/>
                  <a:pt x="415689" y="27378"/>
                  <a:pt x="425405" y="16427"/>
                </a:cubicBezTo>
                <a:cubicBezTo>
                  <a:pt x="435118" y="5476"/>
                  <a:pt x="447927" y="0"/>
                  <a:pt x="463825" y="0"/>
                </a:cubicBezTo>
                <a:cubicBezTo>
                  <a:pt x="479794" y="0"/>
                  <a:pt x="492581" y="5458"/>
                  <a:pt x="502189" y="16373"/>
                </a:cubicBezTo>
                <a:cubicBezTo>
                  <a:pt x="511802" y="27291"/>
                  <a:pt x="516604" y="42675"/>
                  <a:pt x="516604" y="62533"/>
                </a:cubicBezTo>
                <a:close/>
                <a:moveTo>
                  <a:pt x="496041" y="62533"/>
                </a:moveTo>
                <a:cubicBezTo>
                  <a:pt x="496041" y="47204"/>
                  <a:pt x="493251" y="35806"/>
                  <a:pt x="487670" y="28351"/>
                </a:cubicBezTo>
                <a:cubicBezTo>
                  <a:pt x="482091" y="20898"/>
                  <a:pt x="474142" y="17172"/>
                  <a:pt x="463825" y="17172"/>
                </a:cubicBezTo>
                <a:cubicBezTo>
                  <a:pt x="453439" y="17172"/>
                  <a:pt x="445435" y="20898"/>
                  <a:pt x="439819" y="28351"/>
                </a:cubicBezTo>
                <a:cubicBezTo>
                  <a:pt x="434203" y="35806"/>
                  <a:pt x="431392" y="47204"/>
                  <a:pt x="431392" y="62533"/>
                </a:cubicBezTo>
                <a:cubicBezTo>
                  <a:pt x="431392" y="77372"/>
                  <a:pt x="434203" y="88621"/>
                  <a:pt x="439819" y="96289"/>
                </a:cubicBezTo>
                <a:cubicBezTo>
                  <a:pt x="445435" y="103958"/>
                  <a:pt x="453439" y="107788"/>
                  <a:pt x="463825" y="107788"/>
                </a:cubicBezTo>
                <a:cubicBezTo>
                  <a:pt x="474066" y="107788"/>
                  <a:pt x="482001" y="104026"/>
                  <a:pt x="487617" y="96501"/>
                </a:cubicBezTo>
                <a:cubicBezTo>
                  <a:pt x="493237" y="88974"/>
                  <a:pt x="496041" y="77652"/>
                  <a:pt x="496041" y="62533"/>
                </a:cubicBezTo>
                <a:close/>
                <a:moveTo>
                  <a:pt x="631624" y="121669"/>
                </a:moveTo>
                <a:lnTo>
                  <a:pt x="611699" y="121669"/>
                </a:lnTo>
                <a:lnTo>
                  <a:pt x="611699" y="20455"/>
                </a:lnTo>
                <a:lnTo>
                  <a:pt x="558069" y="20455"/>
                </a:lnTo>
                <a:lnTo>
                  <a:pt x="558069" y="121669"/>
                </a:lnTo>
                <a:lnTo>
                  <a:pt x="538146" y="121669"/>
                </a:lnTo>
                <a:lnTo>
                  <a:pt x="538146" y="3287"/>
                </a:lnTo>
                <a:lnTo>
                  <a:pt x="631624" y="3287"/>
                </a:lnTo>
                <a:close/>
                <a:moveTo>
                  <a:pt x="757854" y="62533"/>
                </a:moveTo>
                <a:cubicBezTo>
                  <a:pt x="757854" y="82458"/>
                  <a:pt x="753048" y="97841"/>
                  <a:pt x="743440" y="108688"/>
                </a:cubicBezTo>
                <a:cubicBezTo>
                  <a:pt x="733828" y="119532"/>
                  <a:pt x="721041" y="124956"/>
                  <a:pt x="705072" y="124956"/>
                </a:cubicBezTo>
                <a:cubicBezTo>
                  <a:pt x="688608" y="124956"/>
                  <a:pt x="675663" y="119355"/>
                  <a:pt x="666227" y="108155"/>
                </a:cubicBezTo>
                <a:cubicBezTo>
                  <a:pt x="656795" y="96956"/>
                  <a:pt x="652079" y="81753"/>
                  <a:pt x="652079" y="62533"/>
                </a:cubicBezTo>
                <a:cubicBezTo>
                  <a:pt x="652079" y="42750"/>
                  <a:pt x="656940" y="27378"/>
                  <a:pt x="666651" y="16427"/>
                </a:cubicBezTo>
                <a:cubicBezTo>
                  <a:pt x="676368" y="5476"/>
                  <a:pt x="689174" y="0"/>
                  <a:pt x="705072" y="0"/>
                </a:cubicBezTo>
                <a:cubicBezTo>
                  <a:pt x="721041" y="0"/>
                  <a:pt x="733828" y="5458"/>
                  <a:pt x="743440" y="16373"/>
                </a:cubicBezTo>
                <a:cubicBezTo>
                  <a:pt x="753048" y="27291"/>
                  <a:pt x="757854" y="42675"/>
                  <a:pt x="757854" y="62533"/>
                </a:cubicBezTo>
                <a:close/>
                <a:moveTo>
                  <a:pt x="737291" y="62533"/>
                </a:moveTo>
                <a:cubicBezTo>
                  <a:pt x="737291" y="47204"/>
                  <a:pt x="734497" y="35806"/>
                  <a:pt x="728921" y="28351"/>
                </a:cubicBezTo>
                <a:cubicBezTo>
                  <a:pt x="723338" y="20898"/>
                  <a:pt x="715389" y="17172"/>
                  <a:pt x="705072" y="17172"/>
                </a:cubicBezTo>
                <a:cubicBezTo>
                  <a:pt x="694689" y="17172"/>
                  <a:pt x="686682" y="20898"/>
                  <a:pt x="681066" y="28351"/>
                </a:cubicBezTo>
                <a:cubicBezTo>
                  <a:pt x="675450" y="35806"/>
                  <a:pt x="672638" y="47204"/>
                  <a:pt x="672638" y="62533"/>
                </a:cubicBezTo>
                <a:cubicBezTo>
                  <a:pt x="672638" y="77372"/>
                  <a:pt x="675450" y="88621"/>
                  <a:pt x="681066" y="96289"/>
                </a:cubicBezTo>
                <a:cubicBezTo>
                  <a:pt x="686682" y="103958"/>
                  <a:pt x="694689" y="107788"/>
                  <a:pt x="705072" y="107788"/>
                </a:cubicBezTo>
                <a:cubicBezTo>
                  <a:pt x="715317" y="107788"/>
                  <a:pt x="723252" y="104026"/>
                  <a:pt x="728868" y="96501"/>
                </a:cubicBezTo>
                <a:cubicBezTo>
                  <a:pt x="734484" y="88974"/>
                  <a:pt x="737291" y="77652"/>
                  <a:pt x="737291" y="62533"/>
                </a:cubicBezTo>
                <a:close/>
                <a:moveTo>
                  <a:pt x="879840" y="150074"/>
                </a:moveTo>
                <a:lnTo>
                  <a:pt x="861293" y="150074"/>
                </a:lnTo>
                <a:lnTo>
                  <a:pt x="861293" y="121357"/>
                </a:lnTo>
                <a:lnTo>
                  <a:pt x="783288" y="121357"/>
                </a:lnTo>
                <a:lnTo>
                  <a:pt x="783288" y="150074"/>
                </a:lnTo>
                <a:lnTo>
                  <a:pt x="764741" y="150074"/>
                </a:lnTo>
                <a:lnTo>
                  <a:pt x="764741" y="104713"/>
                </a:lnTo>
                <a:lnTo>
                  <a:pt x="772582" y="104713"/>
                </a:lnTo>
                <a:cubicBezTo>
                  <a:pt x="779297" y="93691"/>
                  <a:pt x="784793" y="79294"/>
                  <a:pt x="789067" y="61524"/>
                </a:cubicBezTo>
                <a:cubicBezTo>
                  <a:pt x="793343" y="43755"/>
                  <a:pt x="795478" y="24340"/>
                  <a:pt x="795478" y="3287"/>
                </a:cubicBezTo>
                <a:lnTo>
                  <a:pt x="868080" y="3287"/>
                </a:lnTo>
                <a:lnTo>
                  <a:pt x="868080" y="104713"/>
                </a:lnTo>
                <a:lnTo>
                  <a:pt x="879840" y="104713"/>
                </a:lnTo>
                <a:close/>
                <a:moveTo>
                  <a:pt x="848150" y="104713"/>
                </a:moveTo>
                <a:lnTo>
                  <a:pt x="848150" y="20031"/>
                </a:lnTo>
                <a:lnTo>
                  <a:pt x="814238" y="20031"/>
                </a:lnTo>
                <a:cubicBezTo>
                  <a:pt x="813316" y="37697"/>
                  <a:pt x="810901" y="53821"/>
                  <a:pt x="806980" y="68412"/>
                </a:cubicBezTo>
                <a:cubicBezTo>
                  <a:pt x="803056" y="83005"/>
                  <a:pt x="798128" y="95102"/>
                  <a:pt x="792191" y="104713"/>
                </a:cubicBezTo>
                <a:close/>
                <a:moveTo>
                  <a:pt x="1003947" y="85000"/>
                </a:moveTo>
                <a:cubicBezTo>
                  <a:pt x="1003947" y="90728"/>
                  <a:pt x="1002799" y="95918"/>
                  <a:pt x="1000505" y="100581"/>
                </a:cubicBezTo>
                <a:cubicBezTo>
                  <a:pt x="998205" y="105243"/>
                  <a:pt x="995080" y="109026"/>
                  <a:pt x="991120" y="111921"/>
                </a:cubicBezTo>
                <a:cubicBezTo>
                  <a:pt x="986462" y="115452"/>
                  <a:pt x="981479" y="117958"/>
                  <a:pt x="976180" y="119441"/>
                </a:cubicBezTo>
                <a:cubicBezTo>
                  <a:pt x="970877" y="120929"/>
                  <a:pt x="964063" y="121669"/>
                  <a:pt x="955725" y="121669"/>
                </a:cubicBezTo>
                <a:lnTo>
                  <a:pt x="915556" y="121669"/>
                </a:lnTo>
                <a:lnTo>
                  <a:pt x="915556" y="20777"/>
                </a:lnTo>
                <a:lnTo>
                  <a:pt x="885456" y="20777"/>
                </a:lnTo>
                <a:lnTo>
                  <a:pt x="885456" y="3287"/>
                </a:lnTo>
                <a:lnTo>
                  <a:pt x="935482" y="3287"/>
                </a:lnTo>
                <a:lnTo>
                  <a:pt x="935482" y="49392"/>
                </a:lnTo>
                <a:lnTo>
                  <a:pt x="956255" y="49392"/>
                </a:lnTo>
                <a:cubicBezTo>
                  <a:pt x="965157" y="49392"/>
                  <a:pt x="972065" y="49849"/>
                  <a:pt x="976976" y="50768"/>
                </a:cubicBezTo>
                <a:cubicBezTo>
                  <a:pt x="981882" y="51686"/>
                  <a:pt x="986775" y="53943"/>
                  <a:pt x="991653" y="57551"/>
                </a:cubicBezTo>
                <a:cubicBezTo>
                  <a:pt x="995749" y="60592"/>
                  <a:pt x="998824" y="64476"/>
                  <a:pt x="1000876" y="69207"/>
                </a:cubicBezTo>
                <a:cubicBezTo>
                  <a:pt x="1002921" y="73941"/>
                  <a:pt x="1003947" y="79208"/>
                  <a:pt x="1003947" y="85000"/>
                </a:cubicBezTo>
                <a:close/>
                <a:moveTo>
                  <a:pt x="983383" y="85317"/>
                </a:moveTo>
                <a:cubicBezTo>
                  <a:pt x="983383" y="81713"/>
                  <a:pt x="982769" y="78552"/>
                  <a:pt x="981530" y="75831"/>
                </a:cubicBezTo>
                <a:cubicBezTo>
                  <a:pt x="980291" y="73113"/>
                  <a:pt x="978265" y="70902"/>
                  <a:pt x="975438" y="69210"/>
                </a:cubicBezTo>
                <a:cubicBezTo>
                  <a:pt x="972469" y="67443"/>
                  <a:pt x="969096" y="66381"/>
                  <a:pt x="965315" y="66028"/>
                </a:cubicBezTo>
                <a:cubicBezTo>
                  <a:pt x="961531" y="65675"/>
                  <a:pt x="956114" y="65498"/>
                  <a:pt x="949047" y="65498"/>
                </a:cubicBezTo>
                <a:lnTo>
                  <a:pt x="935482" y="65498"/>
                </a:lnTo>
                <a:lnTo>
                  <a:pt x="935482" y="105772"/>
                </a:lnTo>
                <a:lnTo>
                  <a:pt x="948622" y="105772"/>
                </a:lnTo>
                <a:cubicBezTo>
                  <a:pt x="955688" y="105772"/>
                  <a:pt x="961164" y="105473"/>
                  <a:pt x="965049" y="104872"/>
                </a:cubicBezTo>
                <a:cubicBezTo>
                  <a:pt x="968933" y="104274"/>
                  <a:pt x="972292" y="103122"/>
                  <a:pt x="975118" y="101426"/>
                </a:cubicBezTo>
                <a:cubicBezTo>
                  <a:pt x="978012" y="99588"/>
                  <a:pt x="980118" y="97420"/>
                  <a:pt x="981425" y="94908"/>
                </a:cubicBezTo>
                <a:cubicBezTo>
                  <a:pt x="982732" y="92398"/>
                  <a:pt x="983383" y="89205"/>
                  <a:pt x="983383" y="85317"/>
                </a:cubicBezTo>
                <a:close/>
                <a:moveTo>
                  <a:pt x="1074215" y="124428"/>
                </a:moveTo>
                <a:cubicBezTo>
                  <a:pt x="1055351" y="124428"/>
                  <a:pt x="1040706" y="119110"/>
                  <a:pt x="1030284" y="108475"/>
                </a:cubicBezTo>
                <a:cubicBezTo>
                  <a:pt x="1019866" y="97841"/>
                  <a:pt x="1014653" y="82740"/>
                  <a:pt x="1014653" y="63167"/>
                </a:cubicBezTo>
                <a:cubicBezTo>
                  <a:pt x="1014653" y="43878"/>
                  <a:pt x="1019708" y="28527"/>
                  <a:pt x="1029809" y="17119"/>
                </a:cubicBezTo>
                <a:cubicBezTo>
                  <a:pt x="1039915" y="5707"/>
                  <a:pt x="1053126" y="0"/>
                  <a:pt x="1069445" y="0"/>
                </a:cubicBezTo>
                <a:cubicBezTo>
                  <a:pt x="1076793" y="0"/>
                  <a:pt x="1083290" y="1058"/>
                  <a:pt x="1088947" y="3179"/>
                </a:cubicBezTo>
                <a:cubicBezTo>
                  <a:pt x="1094598" y="5300"/>
                  <a:pt x="1099545" y="8619"/>
                  <a:pt x="1103786" y="13144"/>
                </a:cubicBezTo>
                <a:cubicBezTo>
                  <a:pt x="1108023" y="17666"/>
                  <a:pt x="1111273" y="23196"/>
                  <a:pt x="1113534" y="29729"/>
                </a:cubicBezTo>
                <a:cubicBezTo>
                  <a:pt x="1115798" y="36267"/>
                  <a:pt x="1116929" y="44270"/>
                  <a:pt x="1116929" y="53738"/>
                </a:cubicBezTo>
                <a:lnTo>
                  <a:pt x="1116929" y="64544"/>
                </a:lnTo>
                <a:lnTo>
                  <a:pt x="1034896" y="64544"/>
                </a:lnTo>
                <a:cubicBezTo>
                  <a:pt x="1034896" y="78325"/>
                  <a:pt x="1038355" y="88852"/>
                  <a:pt x="1045282" y="96128"/>
                </a:cubicBezTo>
                <a:cubicBezTo>
                  <a:pt x="1052204" y="103406"/>
                  <a:pt x="1061778" y="107046"/>
                  <a:pt x="1074003" y="107046"/>
                </a:cubicBezTo>
                <a:cubicBezTo>
                  <a:pt x="1078384" y="107046"/>
                  <a:pt x="1082676" y="106550"/>
                  <a:pt x="1086880" y="105559"/>
                </a:cubicBezTo>
                <a:cubicBezTo>
                  <a:pt x="1091084" y="104570"/>
                  <a:pt x="1094879" y="103302"/>
                  <a:pt x="1098274" y="101748"/>
                </a:cubicBezTo>
                <a:cubicBezTo>
                  <a:pt x="1101878" y="100120"/>
                  <a:pt x="1104916" y="98547"/>
                  <a:pt x="1107390" y="97027"/>
                </a:cubicBezTo>
                <a:cubicBezTo>
                  <a:pt x="1109862" y="95508"/>
                  <a:pt x="1111911" y="94080"/>
                  <a:pt x="1113534" y="92740"/>
                </a:cubicBezTo>
                <a:lnTo>
                  <a:pt x="1114701" y="92740"/>
                </a:lnTo>
                <a:lnTo>
                  <a:pt x="1114701" y="114466"/>
                </a:lnTo>
                <a:cubicBezTo>
                  <a:pt x="1112368" y="115384"/>
                  <a:pt x="1109474" y="116532"/>
                  <a:pt x="1106011" y="117907"/>
                </a:cubicBezTo>
                <a:cubicBezTo>
                  <a:pt x="1102547" y="119283"/>
                  <a:pt x="1099441" y="120362"/>
                  <a:pt x="1096686" y="121145"/>
                </a:cubicBezTo>
                <a:cubicBezTo>
                  <a:pt x="1092799" y="122202"/>
                  <a:pt x="1089285" y="123013"/>
                  <a:pt x="1086142" y="123578"/>
                </a:cubicBezTo>
                <a:cubicBezTo>
                  <a:pt x="1082995" y="124147"/>
                  <a:pt x="1079022" y="124428"/>
                  <a:pt x="1074215" y="124428"/>
                </a:cubicBezTo>
                <a:close/>
                <a:moveTo>
                  <a:pt x="1097532" y="49284"/>
                </a:moveTo>
                <a:cubicBezTo>
                  <a:pt x="1097392" y="43913"/>
                  <a:pt x="1096755" y="39287"/>
                  <a:pt x="1095624" y="35403"/>
                </a:cubicBezTo>
                <a:cubicBezTo>
                  <a:pt x="1094494" y="31514"/>
                  <a:pt x="1092867" y="28231"/>
                  <a:pt x="1090746" y="25543"/>
                </a:cubicBezTo>
                <a:cubicBezTo>
                  <a:pt x="1088417" y="22576"/>
                  <a:pt x="1085433" y="20312"/>
                  <a:pt x="1081793" y="18760"/>
                </a:cubicBezTo>
                <a:cubicBezTo>
                  <a:pt x="1078153" y="17205"/>
                  <a:pt x="1073650" y="16430"/>
                  <a:pt x="1068279" y="16430"/>
                </a:cubicBezTo>
                <a:cubicBezTo>
                  <a:pt x="1062979" y="16430"/>
                  <a:pt x="1058476" y="17227"/>
                  <a:pt x="1054768" y="18814"/>
                </a:cubicBezTo>
                <a:cubicBezTo>
                  <a:pt x="1051056" y="20406"/>
                  <a:pt x="1047683" y="22720"/>
                  <a:pt x="1044645" y="25755"/>
                </a:cubicBezTo>
                <a:cubicBezTo>
                  <a:pt x="1041682" y="28869"/>
                  <a:pt x="1039418" y="32311"/>
                  <a:pt x="1037862" y="36086"/>
                </a:cubicBezTo>
                <a:cubicBezTo>
                  <a:pt x="1036310" y="39871"/>
                  <a:pt x="1035321" y="44270"/>
                  <a:pt x="1034896" y="49284"/>
                </a:cubicBezTo>
                <a:close/>
                <a:moveTo>
                  <a:pt x="1246860" y="121669"/>
                </a:moveTo>
                <a:lnTo>
                  <a:pt x="1227151" y="121669"/>
                </a:lnTo>
                <a:lnTo>
                  <a:pt x="1227151" y="28617"/>
                </a:lnTo>
                <a:lnTo>
                  <a:pt x="1198746" y="89029"/>
                </a:lnTo>
                <a:lnTo>
                  <a:pt x="1183907" y="89029"/>
                </a:lnTo>
                <a:lnTo>
                  <a:pt x="1155716" y="28617"/>
                </a:lnTo>
                <a:lnTo>
                  <a:pt x="1155716" y="121669"/>
                </a:lnTo>
                <a:lnTo>
                  <a:pt x="1137065" y="121669"/>
                </a:lnTo>
                <a:lnTo>
                  <a:pt x="1137065" y="3287"/>
                </a:lnTo>
                <a:lnTo>
                  <a:pt x="1161124" y="3287"/>
                </a:lnTo>
                <a:lnTo>
                  <a:pt x="1192280" y="68998"/>
                </a:lnTo>
                <a:lnTo>
                  <a:pt x="1222381" y="3287"/>
                </a:lnTo>
                <a:lnTo>
                  <a:pt x="1246860" y="3287"/>
                </a:lnTo>
                <a:close/>
                <a:moveTo>
                  <a:pt x="1369167" y="121669"/>
                </a:moveTo>
                <a:lnTo>
                  <a:pt x="1349241" y="121669"/>
                </a:lnTo>
                <a:lnTo>
                  <a:pt x="1349241" y="68361"/>
                </a:lnTo>
                <a:lnTo>
                  <a:pt x="1295611" y="68361"/>
                </a:lnTo>
                <a:lnTo>
                  <a:pt x="1295611" y="121669"/>
                </a:lnTo>
                <a:lnTo>
                  <a:pt x="1275689" y="121669"/>
                </a:lnTo>
                <a:lnTo>
                  <a:pt x="1275689" y="3287"/>
                </a:lnTo>
                <a:lnTo>
                  <a:pt x="1295611" y="3287"/>
                </a:lnTo>
                <a:lnTo>
                  <a:pt x="1295611" y="51193"/>
                </a:lnTo>
                <a:lnTo>
                  <a:pt x="1349241" y="51193"/>
                </a:lnTo>
                <a:lnTo>
                  <a:pt x="1349241" y="3287"/>
                </a:lnTo>
                <a:lnTo>
                  <a:pt x="1369167" y="3287"/>
                </a:lnTo>
                <a:close/>
                <a:moveTo>
                  <a:pt x="1487704" y="85000"/>
                </a:moveTo>
                <a:cubicBezTo>
                  <a:pt x="1487704" y="90728"/>
                  <a:pt x="1486556" y="95918"/>
                  <a:pt x="1484262" y="100581"/>
                </a:cubicBezTo>
                <a:cubicBezTo>
                  <a:pt x="1481962" y="105243"/>
                  <a:pt x="1478837" y="109026"/>
                  <a:pt x="1474877" y="111921"/>
                </a:cubicBezTo>
                <a:cubicBezTo>
                  <a:pt x="1470215" y="115452"/>
                  <a:pt x="1465236" y="117958"/>
                  <a:pt x="1459934" y="119441"/>
                </a:cubicBezTo>
                <a:cubicBezTo>
                  <a:pt x="1454634" y="120929"/>
                  <a:pt x="1447820" y="121669"/>
                  <a:pt x="1439478" y="121669"/>
                </a:cubicBezTo>
                <a:lnTo>
                  <a:pt x="1399843" y="121669"/>
                </a:lnTo>
                <a:lnTo>
                  <a:pt x="1399843" y="3287"/>
                </a:lnTo>
                <a:lnTo>
                  <a:pt x="1419765" y="3287"/>
                </a:lnTo>
                <a:lnTo>
                  <a:pt x="1419765" y="49392"/>
                </a:lnTo>
                <a:lnTo>
                  <a:pt x="1440008" y="49392"/>
                </a:lnTo>
                <a:cubicBezTo>
                  <a:pt x="1448911" y="49392"/>
                  <a:pt x="1455819" y="49849"/>
                  <a:pt x="1460729" y="50768"/>
                </a:cubicBezTo>
                <a:cubicBezTo>
                  <a:pt x="1465640" y="51686"/>
                  <a:pt x="1470532" y="53943"/>
                  <a:pt x="1475410" y="57551"/>
                </a:cubicBezTo>
                <a:cubicBezTo>
                  <a:pt x="1479507" y="60592"/>
                  <a:pt x="1482581" y="64476"/>
                  <a:pt x="1484629" y="69207"/>
                </a:cubicBezTo>
                <a:cubicBezTo>
                  <a:pt x="1486678" y="73941"/>
                  <a:pt x="1487704" y="79208"/>
                  <a:pt x="1487704" y="85000"/>
                </a:cubicBezTo>
                <a:close/>
                <a:moveTo>
                  <a:pt x="1467141" y="85317"/>
                </a:moveTo>
                <a:cubicBezTo>
                  <a:pt x="1467141" y="81713"/>
                  <a:pt x="1466525" y="78552"/>
                  <a:pt x="1465287" y="75831"/>
                </a:cubicBezTo>
                <a:cubicBezTo>
                  <a:pt x="1464049" y="73113"/>
                  <a:pt x="1462018" y="70902"/>
                  <a:pt x="1459193" y="69210"/>
                </a:cubicBezTo>
                <a:cubicBezTo>
                  <a:pt x="1456226" y="67443"/>
                  <a:pt x="1452853" y="66381"/>
                  <a:pt x="1449072" y="66028"/>
                </a:cubicBezTo>
                <a:cubicBezTo>
                  <a:pt x="1445288" y="65675"/>
                  <a:pt x="1439870" y="65498"/>
                  <a:pt x="1432804" y="65498"/>
                </a:cubicBezTo>
                <a:lnTo>
                  <a:pt x="1419765" y="65498"/>
                </a:lnTo>
                <a:lnTo>
                  <a:pt x="1419765" y="105772"/>
                </a:lnTo>
                <a:lnTo>
                  <a:pt x="1432379" y="105772"/>
                </a:lnTo>
                <a:cubicBezTo>
                  <a:pt x="1439446" y="105772"/>
                  <a:pt x="1444917" y="105473"/>
                  <a:pt x="1448806" y="104872"/>
                </a:cubicBezTo>
                <a:cubicBezTo>
                  <a:pt x="1452690" y="104274"/>
                  <a:pt x="1456049" y="103122"/>
                  <a:pt x="1458875" y="101426"/>
                </a:cubicBezTo>
                <a:cubicBezTo>
                  <a:pt x="1461769" y="99588"/>
                  <a:pt x="1463876" y="97420"/>
                  <a:pt x="1465183" y="94908"/>
                </a:cubicBezTo>
                <a:cubicBezTo>
                  <a:pt x="1466490" y="92398"/>
                  <a:pt x="1467141" y="89205"/>
                  <a:pt x="1467141" y="85317"/>
                </a:cubicBezTo>
                <a:close/>
                <a:moveTo>
                  <a:pt x="1521403" y="121669"/>
                </a:moveTo>
                <a:lnTo>
                  <a:pt x="1501481" y="121669"/>
                </a:lnTo>
                <a:lnTo>
                  <a:pt x="1501481" y="3287"/>
                </a:lnTo>
                <a:lnTo>
                  <a:pt x="1521403" y="3287"/>
                </a:lnTo>
                <a:close/>
                <a:moveTo>
                  <a:pt x="1601633" y="124428"/>
                </a:moveTo>
                <a:cubicBezTo>
                  <a:pt x="1582770" y="124428"/>
                  <a:pt x="1568124" y="119110"/>
                  <a:pt x="1557706" y="108475"/>
                </a:cubicBezTo>
                <a:cubicBezTo>
                  <a:pt x="1547283" y="97841"/>
                  <a:pt x="1542071" y="82740"/>
                  <a:pt x="1542071" y="63167"/>
                </a:cubicBezTo>
                <a:cubicBezTo>
                  <a:pt x="1542071" y="43878"/>
                  <a:pt x="1547126" y="28527"/>
                  <a:pt x="1557231" y="17119"/>
                </a:cubicBezTo>
                <a:cubicBezTo>
                  <a:pt x="1567336" y="5707"/>
                  <a:pt x="1580545" y="0"/>
                  <a:pt x="1596863" y="0"/>
                </a:cubicBezTo>
                <a:cubicBezTo>
                  <a:pt x="1604211" y="0"/>
                  <a:pt x="1610712" y="1058"/>
                  <a:pt x="1616367" y="3179"/>
                </a:cubicBezTo>
                <a:cubicBezTo>
                  <a:pt x="1622020" y="5300"/>
                  <a:pt x="1626967" y="8619"/>
                  <a:pt x="1631208" y="13144"/>
                </a:cubicBezTo>
                <a:cubicBezTo>
                  <a:pt x="1635440" y="17666"/>
                  <a:pt x="1638692" y="23196"/>
                  <a:pt x="1640956" y="29729"/>
                </a:cubicBezTo>
                <a:cubicBezTo>
                  <a:pt x="1643217" y="36267"/>
                  <a:pt x="1644347" y="44270"/>
                  <a:pt x="1644347" y="53738"/>
                </a:cubicBezTo>
                <a:lnTo>
                  <a:pt x="1644347" y="64544"/>
                </a:lnTo>
                <a:lnTo>
                  <a:pt x="1562314" y="64544"/>
                </a:lnTo>
                <a:cubicBezTo>
                  <a:pt x="1562314" y="78325"/>
                  <a:pt x="1565777" y="88852"/>
                  <a:pt x="1572700" y="96128"/>
                </a:cubicBezTo>
                <a:cubicBezTo>
                  <a:pt x="1579623" y="103406"/>
                  <a:pt x="1589195" y="107046"/>
                  <a:pt x="1601421" y="107046"/>
                </a:cubicBezTo>
                <a:cubicBezTo>
                  <a:pt x="1605805" y="107046"/>
                  <a:pt x="1610097" y="106550"/>
                  <a:pt x="1614301" y="105559"/>
                </a:cubicBezTo>
                <a:cubicBezTo>
                  <a:pt x="1618503" y="104570"/>
                  <a:pt x="1622301" y="103302"/>
                  <a:pt x="1625692" y="101748"/>
                </a:cubicBezTo>
                <a:cubicBezTo>
                  <a:pt x="1629296" y="100120"/>
                  <a:pt x="1632334" y="98547"/>
                  <a:pt x="1634811" y="97027"/>
                </a:cubicBezTo>
                <a:cubicBezTo>
                  <a:pt x="1637281" y="95508"/>
                  <a:pt x="1639333" y="94080"/>
                  <a:pt x="1640956" y="92740"/>
                </a:cubicBezTo>
                <a:lnTo>
                  <a:pt x="1642119" y="92740"/>
                </a:lnTo>
                <a:lnTo>
                  <a:pt x="1642119" y="114466"/>
                </a:lnTo>
                <a:cubicBezTo>
                  <a:pt x="1639787" y="115384"/>
                  <a:pt x="1636892" y="116532"/>
                  <a:pt x="1633429" y="117907"/>
                </a:cubicBezTo>
                <a:cubicBezTo>
                  <a:pt x="1629969" y="119283"/>
                  <a:pt x="1626862" y="120362"/>
                  <a:pt x="1624105" y="121145"/>
                </a:cubicBezTo>
                <a:cubicBezTo>
                  <a:pt x="1620220" y="122202"/>
                  <a:pt x="1616703" y="123013"/>
                  <a:pt x="1613560" y="123578"/>
                </a:cubicBezTo>
                <a:cubicBezTo>
                  <a:pt x="1610414" y="124147"/>
                  <a:pt x="1606439" y="124428"/>
                  <a:pt x="1601633" y="124428"/>
                </a:cubicBezTo>
                <a:close/>
                <a:moveTo>
                  <a:pt x="1624954" y="49284"/>
                </a:moveTo>
                <a:cubicBezTo>
                  <a:pt x="1624811" y="43913"/>
                  <a:pt x="1624173" y="39287"/>
                  <a:pt x="1623047" y="35403"/>
                </a:cubicBezTo>
                <a:cubicBezTo>
                  <a:pt x="1621916" y="31514"/>
                  <a:pt x="1620288" y="28231"/>
                  <a:pt x="1618169" y="25543"/>
                </a:cubicBezTo>
                <a:cubicBezTo>
                  <a:pt x="1615835" y="22576"/>
                  <a:pt x="1612851" y="20312"/>
                  <a:pt x="1609211" y="18760"/>
                </a:cubicBezTo>
                <a:cubicBezTo>
                  <a:pt x="1605571" y="17205"/>
                  <a:pt x="1601072" y="16430"/>
                  <a:pt x="1595701" y="16430"/>
                </a:cubicBezTo>
                <a:cubicBezTo>
                  <a:pt x="1590401" y="16430"/>
                  <a:pt x="1585898" y="17227"/>
                  <a:pt x="1582189" y="18814"/>
                </a:cubicBezTo>
                <a:cubicBezTo>
                  <a:pt x="1578475" y="20406"/>
                  <a:pt x="1575101" y="22720"/>
                  <a:pt x="1572062" y="25755"/>
                </a:cubicBezTo>
                <a:cubicBezTo>
                  <a:pt x="1569099" y="28869"/>
                  <a:pt x="1566835" y="32311"/>
                  <a:pt x="1565285" y="36086"/>
                </a:cubicBezTo>
                <a:cubicBezTo>
                  <a:pt x="1563729" y="39871"/>
                  <a:pt x="1562739" y="44270"/>
                  <a:pt x="1562314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179502" y="5745662"/>
            <a:ext cx="1079798" cy="124955"/>
          </a:xfrm>
          <a:custGeom>
            <a:avLst/>
            <a:gdLst/>
            <a:ahLst/>
            <a:cxnLst/>
            <a:rect l="l" t="t" r="r" b="b"/>
            <a:pathLst>
              <a:path w="1079798" h="124955">
                <a:moveTo>
                  <a:pt x="109797" y="121669"/>
                </a:moveTo>
                <a:lnTo>
                  <a:pt x="90087" y="121669"/>
                </a:lnTo>
                <a:lnTo>
                  <a:pt x="90087" y="28617"/>
                </a:lnTo>
                <a:lnTo>
                  <a:pt x="61683" y="89029"/>
                </a:lnTo>
                <a:lnTo>
                  <a:pt x="46843" y="89029"/>
                </a:lnTo>
                <a:lnTo>
                  <a:pt x="18652" y="28617"/>
                </a:lnTo>
                <a:lnTo>
                  <a:pt x="18652" y="121669"/>
                </a:lnTo>
                <a:lnTo>
                  <a:pt x="0" y="121669"/>
                </a:lnTo>
                <a:lnTo>
                  <a:pt x="0" y="3287"/>
                </a:lnTo>
                <a:lnTo>
                  <a:pt x="24059" y="3287"/>
                </a:lnTo>
                <a:lnTo>
                  <a:pt x="55218" y="68998"/>
                </a:lnTo>
                <a:lnTo>
                  <a:pt x="85317" y="3287"/>
                </a:lnTo>
                <a:lnTo>
                  <a:pt x="109797" y="3287"/>
                </a:lnTo>
                <a:close/>
                <a:moveTo>
                  <a:pt x="190027" y="124428"/>
                </a:moveTo>
                <a:cubicBezTo>
                  <a:pt x="171162" y="124428"/>
                  <a:pt x="156518" y="119110"/>
                  <a:pt x="146096" y="108475"/>
                </a:cubicBezTo>
                <a:cubicBezTo>
                  <a:pt x="135677" y="97841"/>
                  <a:pt x="130465" y="82740"/>
                  <a:pt x="130465" y="63167"/>
                </a:cubicBezTo>
                <a:cubicBezTo>
                  <a:pt x="130465" y="43878"/>
                  <a:pt x="135518" y="28527"/>
                  <a:pt x="145624" y="17119"/>
                </a:cubicBezTo>
                <a:cubicBezTo>
                  <a:pt x="155725" y="5707"/>
                  <a:pt x="168939" y="0"/>
                  <a:pt x="185257" y="0"/>
                </a:cubicBezTo>
                <a:cubicBezTo>
                  <a:pt x="192604" y="0"/>
                  <a:pt x="199106" y="1058"/>
                  <a:pt x="204761" y="3179"/>
                </a:cubicBezTo>
                <a:cubicBezTo>
                  <a:pt x="210413" y="5300"/>
                  <a:pt x="215359" y="8619"/>
                  <a:pt x="219597" y="13144"/>
                </a:cubicBezTo>
                <a:cubicBezTo>
                  <a:pt x="223834" y="17666"/>
                  <a:pt x="227085" y="23196"/>
                  <a:pt x="229350" y="29729"/>
                </a:cubicBezTo>
                <a:cubicBezTo>
                  <a:pt x="231610" y="36267"/>
                  <a:pt x="232740" y="44270"/>
                  <a:pt x="232740" y="53738"/>
                </a:cubicBezTo>
                <a:lnTo>
                  <a:pt x="232740" y="64544"/>
                </a:lnTo>
                <a:lnTo>
                  <a:pt x="150707" y="64544"/>
                </a:lnTo>
                <a:cubicBezTo>
                  <a:pt x="150707" y="78325"/>
                  <a:pt x="154171" y="88852"/>
                  <a:pt x="161094" y="96128"/>
                </a:cubicBezTo>
                <a:cubicBezTo>
                  <a:pt x="168016" y="103406"/>
                  <a:pt x="177588" y="107046"/>
                  <a:pt x="189815" y="107046"/>
                </a:cubicBezTo>
                <a:cubicBezTo>
                  <a:pt x="194199" y="107046"/>
                  <a:pt x="198486" y="106550"/>
                  <a:pt x="202695" y="105559"/>
                </a:cubicBezTo>
                <a:cubicBezTo>
                  <a:pt x="206896" y="104570"/>
                  <a:pt x="210695" y="103302"/>
                  <a:pt x="214086" y="101748"/>
                </a:cubicBezTo>
                <a:cubicBezTo>
                  <a:pt x="217689" y="100120"/>
                  <a:pt x="220728" y="98547"/>
                  <a:pt x="223204" y="97027"/>
                </a:cubicBezTo>
                <a:cubicBezTo>
                  <a:pt x="225674" y="95508"/>
                  <a:pt x="227725" y="94080"/>
                  <a:pt x="229350" y="92740"/>
                </a:cubicBezTo>
                <a:lnTo>
                  <a:pt x="230512" y="92740"/>
                </a:lnTo>
                <a:lnTo>
                  <a:pt x="230512" y="114466"/>
                </a:lnTo>
                <a:cubicBezTo>
                  <a:pt x="228179" y="115384"/>
                  <a:pt x="225284" y="116532"/>
                  <a:pt x="221821" y="117907"/>
                </a:cubicBezTo>
                <a:cubicBezTo>
                  <a:pt x="218362" y="119283"/>
                  <a:pt x="215255" y="120362"/>
                  <a:pt x="212498" y="121145"/>
                </a:cubicBezTo>
                <a:cubicBezTo>
                  <a:pt x="208613" y="122202"/>
                  <a:pt x="205096" y="123013"/>
                  <a:pt x="201953" y="123578"/>
                </a:cubicBezTo>
                <a:cubicBezTo>
                  <a:pt x="198808" y="124147"/>
                  <a:pt x="194832" y="124428"/>
                  <a:pt x="190027" y="124428"/>
                </a:cubicBezTo>
                <a:close/>
                <a:moveTo>
                  <a:pt x="213348" y="49284"/>
                </a:moveTo>
                <a:cubicBezTo>
                  <a:pt x="213203" y="43913"/>
                  <a:pt x="212567" y="39287"/>
                  <a:pt x="211435" y="35403"/>
                </a:cubicBezTo>
                <a:cubicBezTo>
                  <a:pt x="210308" y="31514"/>
                  <a:pt x="208682" y="28231"/>
                  <a:pt x="206561" y="25543"/>
                </a:cubicBezTo>
                <a:cubicBezTo>
                  <a:pt x="204229" y="22576"/>
                  <a:pt x="201245" y="20312"/>
                  <a:pt x="197605" y="18760"/>
                </a:cubicBezTo>
                <a:cubicBezTo>
                  <a:pt x="193965" y="17205"/>
                  <a:pt x="189466" y="16430"/>
                  <a:pt x="184093" y="16430"/>
                </a:cubicBezTo>
                <a:cubicBezTo>
                  <a:pt x="178791" y="16430"/>
                  <a:pt x="174291" y="17227"/>
                  <a:pt x="170579" y="18814"/>
                </a:cubicBezTo>
                <a:cubicBezTo>
                  <a:pt x="166868" y="20406"/>
                  <a:pt x="163495" y="22720"/>
                  <a:pt x="160456" y="25755"/>
                </a:cubicBezTo>
                <a:cubicBezTo>
                  <a:pt x="157493" y="28869"/>
                  <a:pt x="155229" y="32311"/>
                  <a:pt x="153677" y="36086"/>
                </a:cubicBezTo>
                <a:cubicBezTo>
                  <a:pt x="152122" y="39871"/>
                  <a:pt x="151132" y="44270"/>
                  <a:pt x="150707" y="49284"/>
                </a:cubicBezTo>
                <a:close/>
                <a:moveTo>
                  <a:pt x="346389" y="121669"/>
                </a:moveTo>
                <a:lnTo>
                  <a:pt x="321905" y="121669"/>
                </a:lnTo>
                <a:lnTo>
                  <a:pt x="293185" y="76943"/>
                </a:lnTo>
                <a:lnTo>
                  <a:pt x="263618" y="121669"/>
                </a:lnTo>
                <a:lnTo>
                  <a:pt x="241043" y="121669"/>
                </a:lnTo>
                <a:lnTo>
                  <a:pt x="282161" y="62957"/>
                </a:lnTo>
                <a:lnTo>
                  <a:pt x="241463" y="3287"/>
                </a:lnTo>
                <a:lnTo>
                  <a:pt x="265947" y="3287"/>
                </a:lnTo>
                <a:lnTo>
                  <a:pt x="294455" y="47589"/>
                </a:lnTo>
                <a:lnTo>
                  <a:pt x="323709" y="3287"/>
                </a:lnTo>
                <a:lnTo>
                  <a:pt x="346389" y="3287"/>
                </a:lnTo>
                <a:lnTo>
                  <a:pt x="305479" y="61579"/>
                </a:lnTo>
                <a:close/>
                <a:moveTo>
                  <a:pt x="427997" y="92528"/>
                </a:moveTo>
                <a:lnTo>
                  <a:pt x="427997" y="59670"/>
                </a:lnTo>
                <a:cubicBezTo>
                  <a:pt x="423263" y="60096"/>
                  <a:pt x="417277" y="60675"/>
                  <a:pt x="410034" y="61420"/>
                </a:cubicBezTo>
                <a:cubicBezTo>
                  <a:pt x="402790" y="62166"/>
                  <a:pt x="396944" y="63206"/>
                  <a:pt x="392490" y="64544"/>
                </a:cubicBezTo>
                <a:cubicBezTo>
                  <a:pt x="387192" y="66169"/>
                  <a:pt x="382810" y="68659"/>
                  <a:pt x="379351" y="72018"/>
                </a:cubicBezTo>
                <a:cubicBezTo>
                  <a:pt x="375888" y="75374"/>
                  <a:pt x="374155" y="80054"/>
                  <a:pt x="374155" y="86062"/>
                </a:cubicBezTo>
                <a:cubicBezTo>
                  <a:pt x="374155" y="92841"/>
                  <a:pt x="376064" y="97967"/>
                  <a:pt x="379883" y="101426"/>
                </a:cubicBezTo>
                <a:cubicBezTo>
                  <a:pt x="383695" y="104890"/>
                  <a:pt x="389276" y="106622"/>
                  <a:pt x="396624" y="106622"/>
                </a:cubicBezTo>
                <a:cubicBezTo>
                  <a:pt x="402913" y="106622"/>
                  <a:pt x="408604" y="105261"/>
                  <a:pt x="413691" y="102539"/>
                </a:cubicBezTo>
                <a:cubicBezTo>
                  <a:pt x="418778" y="99821"/>
                  <a:pt x="423544" y="96480"/>
                  <a:pt x="427997" y="92528"/>
                </a:cubicBezTo>
                <a:close/>
                <a:moveTo>
                  <a:pt x="427997" y="109055"/>
                </a:moveTo>
                <a:cubicBezTo>
                  <a:pt x="426374" y="110261"/>
                  <a:pt x="424199" y="111936"/>
                  <a:pt x="421482" y="114092"/>
                </a:cubicBezTo>
                <a:cubicBezTo>
                  <a:pt x="418760" y="116247"/>
                  <a:pt x="416128" y="117962"/>
                  <a:pt x="413584" y="119236"/>
                </a:cubicBezTo>
                <a:cubicBezTo>
                  <a:pt x="410048" y="121068"/>
                  <a:pt x="406638" y="122479"/>
                  <a:pt x="403355" y="123470"/>
                </a:cubicBezTo>
                <a:cubicBezTo>
                  <a:pt x="400072" y="124463"/>
                  <a:pt x="395461" y="124956"/>
                  <a:pt x="389525" y="124956"/>
                </a:cubicBezTo>
                <a:cubicBezTo>
                  <a:pt x="384647" y="124956"/>
                  <a:pt x="380020" y="124039"/>
                  <a:pt x="375642" y="122202"/>
                </a:cubicBezTo>
                <a:cubicBezTo>
                  <a:pt x="371258" y="120362"/>
                  <a:pt x="367406" y="117785"/>
                  <a:pt x="364087" y="114466"/>
                </a:cubicBezTo>
                <a:cubicBezTo>
                  <a:pt x="360908" y="111216"/>
                  <a:pt x="358367" y="107201"/>
                  <a:pt x="356458" y="102435"/>
                </a:cubicBezTo>
                <a:cubicBezTo>
                  <a:pt x="354550" y="97665"/>
                  <a:pt x="353600" y="92636"/>
                  <a:pt x="353600" y="87333"/>
                </a:cubicBezTo>
                <a:cubicBezTo>
                  <a:pt x="353600" y="79139"/>
                  <a:pt x="355328" y="72159"/>
                  <a:pt x="358791" y="66399"/>
                </a:cubicBezTo>
                <a:cubicBezTo>
                  <a:pt x="362254" y="60643"/>
                  <a:pt x="367726" y="56063"/>
                  <a:pt x="375218" y="52675"/>
                </a:cubicBezTo>
                <a:cubicBezTo>
                  <a:pt x="381860" y="49637"/>
                  <a:pt x="389700" y="47538"/>
                  <a:pt x="398743" y="46368"/>
                </a:cubicBezTo>
                <a:cubicBezTo>
                  <a:pt x="407791" y="45202"/>
                  <a:pt x="417540" y="44337"/>
                  <a:pt x="427997" y="43770"/>
                </a:cubicBezTo>
                <a:lnTo>
                  <a:pt x="427997" y="39957"/>
                </a:lnTo>
                <a:cubicBezTo>
                  <a:pt x="427997" y="35295"/>
                  <a:pt x="427292" y="31533"/>
                  <a:pt x="425877" y="28667"/>
                </a:cubicBezTo>
                <a:cubicBezTo>
                  <a:pt x="424462" y="25806"/>
                  <a:pt x="422486" y="23602"/>
                  <a:pt x="419941" y="22046"/>
                </a:cubicBezTo>
                <a:cubicBezTo>
                  <a:pt x="417399" y="20420"/>
                  <a:pt x="414292" y="19340"/>
                  <a:pt x="410621" y="18814"/>
                </a:cubicBezTo>
                <a:cubicBezTo>
                  <a:pt x="406944" y="18285"/>
                  <a:pt x="403165" y="18018"/>
                  <a:pt x="399277" y="18018"/>
                </a:cubicBezTo>
                <a:cubicBezTo>
                  <a:pt x="394686" y="18018"/>
                  <a:pt x="389280" y="18710"/>
                  <a:pt x="383062" y="20084"/>
                </a:cubicBezTo>
                <a:cubicBezTo>
                  <a:pt x="376845" y="21460"/>
                  <a:pt x="370625" y="23457"/>
                  <a:pt x="364406" y="26071"/>
                </a:cubicBezTo>
                <a:lnTo>
                  <a:pt x="363241" y="26071"/>
                </a:lnTo>
                <a:lnTo>
                  <a:pt x="363241" y="5829"/>
                </a:lnTo>
                <a:cubicBezTo>
                  <a:pt x="366912" y="4771"/>
                  <a:pt x="372179" y="3604"/>
                  <a:pt x="379033" y="2333"/>
                </a:cubicBezTo>
                <a:cubicBezTo>
                  <a:pt x="385885" y="1058"/>
                  <a:pt x="392671" y="425"/>
                  <a:pt x="399381" y="425"/>
                </a:cubicBezTo>
                <a:cubicBezTo>
                  <a:pt x="407507" y="425"/>
                  <a:pt x="414361" y="1058"/>
                  <a:pt x="419944" y="2333"/>
                </a:cubicBezTo>
                <a:cubicBezTo>
                  <a:pt x="425524" y="3604"/>
                  <a:pt x="430539" y="5901"/>
                  <a:pt x="434992" y="9219"/>
                </a:cubicBezTo>
                <a:cubicBezTo>
                  <a:pt x="439301" y="12471"/>
                  <a:pt x="442517" y="16676"/>
                  <a:pt x="444636" y="21834"/>
                </a:cubicBezTo>
                <a:cubicBezTo>
                  <a:pt x="446757" y="26993"/>
                  <a:pt x="447815" y="33282"/>
                  <a:pt x="447815" y="40699"/>
                </a:cubicBezTo>
                <a:lnTo>
                  <a:pt x="447815" y="121669"/>
                </a:lnTo>
                <a:lnTo>
                  <a:pt x="427997" y="121669"/>
                </a:lnTo>
                <a:close/>
                <a:moveTo>
                  <a:pt x="569275" y="121669"/>
                </a:moveTo>
                <a:lnTo>
                  <a:pt x="549350" y="121669"/>
                </a:lnTo>
                <a:lnTo>
                  <a:pt x="549350" y="68361"/>
                </a:lnTo>
                <a:lnTo>
                  <a:pt x="495721" y="68361"/>
                </a:lnTo>
                <a:lnTo>
                  <a:pt x="495721" y="121669"/>
                </a:lnTo>
                <a:lnTo>
                  <a:pt x="475798" y="121669"/>
                </a:lnTo>
                <a:lnTo>
                  <a:pt x="475798" y="3287"/>
                </a:lnTo>
                <a:lnTo>
                  <a:pt x="495721" y="3287"/>
                </a:lnTo>
                <a:lnTo>
                  <a:pt x="495721" y="51193"/>
                </a:lnTo>
                <a:lnTo>
                  <a:pt x="549350" y="51193"/>
                </a:lnTo>
                <a:lnTo>
                  <a:pt x="549350" y="3287"/>
                </a:lnTo>
                <a:lnTo>
                  <a:pt x="569275" y="3287"/>
                </a:lnTo>
                <a:close/>
                <a:moveTo>
                  <a:pt x="691474" y="121669"/>
                </a:moveTo>
                <a:lnTo>
                  <a:pt x="671761" y="121669"/>
                </a:lnTo>
                <a:lnTo>
                  <a:pt x="671761" y="33386"/>
                </a:lnTo>
                <a:lnTo>
                  <a:pt x="616014" y="121669"/>
                </a:lnTo>
                <a:lnTo>
                  <a:pt x="597996" y="121669"/>
                </a:lnTo>
                <a:lnTo>
                  <a:pt x="597996" y="3287"/>
                </a:lnTo>
                <a:lnTo>
                  <a:pt x="617707" y="3287"/>
                </a:lnTo>
                <a:lnTo>
                  <a:pt x="617707" y="90195"/>
                </a:lnTo>
                <a:lnTo>
                  <a:pt x="672819" y="3287"/>
                </a:lnTo>
                <a:lnTo>
                  <a:pt x="691474" y="3287"/>
                </a:lnTo>
                <a:close/>
                <a:moveTo>
                  <a:pt x="798729" y="88921"/>
                </a:moveTo>
                <a:cubicBezTo>
                  <a:pt x="798729" y="95563"/>
                  <a:pt x="797282" y="101181"/>
                  <a:pt x="794388" y="105772"/>
                </a:cubicBezTo>
                <a:cubicBezTo>
                  <a:pt x="791490" y="110366"/>
                  <a:pt x="787777" y="114002"/>
                  <a:pt x="783256" y="116691"/>
                </a:cubicBezTo>
                <a:cubicBezTo>
                  <a:pt x="778947" y="119304"/>
                  <a:pt x="774036" y="121249"/>
                  <a:pt x="768524" y="122519"/>
                </a:cubicBezTo>
                <a:cubicBezTo>
                  <a:pt x="763014" y="123790"/>
                  <a:pt x="757502" y="124428"/>
                  <a:pt x="751990" y="124428"/>
                </a:cubicBezTo>
                <a:cubicBezTo>
                  <a:pt x="744218" y="124428"/>
                  <a:pt x="736870" y="123668"/>
                  <a:pt x="729947" y="122148"/>
                </a:cubicBezTo>
                <a:cubicBezTo>
                  <a:pt x="723020" y="120629"/>
                  <a:pt x="716131" y="118210"/>
                  <a:pt x="709280" y="114891"/>
                </a:cubicBezTo>
                <a:lnTo>
                  <a:pt x="709280" y="92841"/>
                </a:lnTo>
                <a:lnTo>
                  <a:pt x="710554" y="92841"/>
                </a:lnTo>
                <a:cubicBezTo>
                  <a:pt x="715357" y="97294"/>
                  <a:pt x="721380" y="100808"/>
                  <a:pt x="728622" y="103385"/>
                </a:cubicBezTo>
                <a:cubicBezTo>
                  <a:pt x="735866" y="105967"/>
                  <a:pt x="743091" y="107256"/>
                  <a:pt x="750295" y="107256"/>
                </a:cubicBezTo>
                <a:cubicBezTo>
                  <a:pt x="753405" y="107256"/>
                  <a:pt x="756745" y="106920"/>
                  <a:pt x="760310" y="106251"/>
                </a:cubicBezTo>
                <a:cubicBezTo>
                  <a:pt x="763877" y="105581"/>
                  <a:pt x="766897" y="104537"/>
                  <a:pt x="769374" y="103122"/>
                </a:cubicBezTo>
                <a:cubicBezTo>
                  <a:pt x="772625" y="101146"/>
                  <a:pt x="774937" y="99026"/>
                  <a:pt x="776312" y="96764"/>
                </a:cubicBezTo>
                <a:cubicBezTo>
                  <a:pt x="777690" y="94504"/>
                  <a:pt x="778378" y="91397"/>
                  <a:pt x="778378" y="87437"/>
                </a:cubicBezTo>
                <a:cubicBezTo>
                  <a:pt x="778378" y="83199"/>
                  <a:pt x="777586" y="79791"/>
                  <a:pt x="775998" y="77210"/>
                </a:cubicBezTo>
                <a:cubicBezTo>
                  <a:pt x="774403" y="74632"/>
                  <a:pt x="772233" y="72706"/>
                  <a:pt x="769479" y="71435"/>
                </a:cubicBezTo>
                <a:cubicBezTo>
                  <a:pt x="766721" y="70164"/>
                  <a:pt x="763632" y="69369"/>
                  <a:pt x="760206" y="69048"/>
                </a:cubicBezTo>
                <a:cubicBezTo>
                  <a:pt x="756778" y="68732"/>
                  <a:pt x="753156" y="68573"/>
                  <a:pt x="749344" y="68573"/>
                </a:cubicBezTo>
                <a:lnTo>
                  <a:pt x="735351" y="68573"/>
                </a:lnTo>
                <a:lnTo>
                  <a:pt x="735351" y="51405"/>
                </a:lnTo>
                <a:lnTo>
                  <a:pt x="746054" y="51405"/>
                </a:lnTo>
                <a:cubicBezTo>
                  <a:pt x="748743" y="51405"/>
                  <a:pt x="752094" y="51315"/>
                  <a:pt x="756123" y="51138"/>
                </a:cubicBezTo>
                <a:cubicBezTo>
                  <a:pt x="760151" y="50962"/>
                  <a:pt x="763366" y="50414"/>
                  <a:pt x="765771" y="49496"/>
                </a:cubicBezTo>
                <a:cubicBezTo>
                  <a:pt x="768807" y="48366"/>
                  <a:pt x="771244" y="46757"/>
                  <a:pt x="773082" y="44673"/>
                </a:cubicBezTo>
                <a:cubicBezTo>
                  <a:pt x="774923" y="42589"/>
                  <a:pt x="775839" y="39075"/>
                  <a:pt x="775839" y="34128"/>
                </a:cubicBezTo>
                <a:cubicBezTo>
                  <a:pt x="775839" y="30669"/>
                  <a:pt x="775059" y="27876"/>
                  <a:pt x="773508" y="25755"/>
                </a:cubicBezTo>
                <a:cubicBezTo>
                  <a:pt x="771952" y="23634"/>
                  <a:pt x="770012" y="21975"/>
                  <a:pt x="767679" y="20777"/>
                </a:cubicBezTo>
                <a:cubicBezTo>
                  <a:pt x="765278" y="19501"/>
                  <a:pt x="762661" y="18634"/>
                  <a:pt x="759838" y="18177"/>
                </a:cubicBezTo>
                <a:cubicBezTo>
                  <a:pt x="757012" y="17720"/>
                  <a:pt x="754290" y="17486"/>
                  <a:pt x="751670" y="17486"/>
                </a:cubicBezTo>
                <a:cubicBezTo>
                  <a:pt x="744960" y="17486"/>
                  <a:pt x="738516" y="18426"/>
                  <a:pt x="732334" y="20298"/>
                </a:cubicBezTo>
                <a:cubicBezTo>
                  <a:pt x="726149" y="22170"/>
                  <a:pt x="720836" y="24941"/>
                  <a:pt x="716382" y="28617"/>
                </a:cubicBezTo>
                <a:lnTo>
                  <a:pt x="715108" y="28617"/>
                </a:lnTo>
                <a:lnTo>
                  <a:pt x="715108" y="7100"/>
                </a:lnTo>
                <a:cubicBezTo>
                  <a:pt x="720194" y="5336"/>
                  <a:pt x="725830" y="3780"/>
                  <a:pt x="732013" y="2438"/>
                </a:cubicBezTo>
                <a:cubicBezTo>
                  <a:pt x="738196" y="1095"/>
                  <a:pt x="744398" y="425"/>
                  <a:pt x="750615" y="425"/>
                </a:cubicBezTo>
                <a:cubicBezTo>
                  <a:pt x="755630" y="425"/>
                  <a:pt x="760734" y="936"/>
                  <a:pt x="765926" y="1963"/>
                </a:cubicBezTo>
                <a:cubicBezTo>
                  <a:pt x="771120" y="2989"/>
                  <a:pt x="776053" y="4738"/>
                  <a:pt x="780711" y="7208"/>
                </a:cubicBezTo>
                <a:cubicBezTo>
                  <a:pt x="785095" y="9612"/>
                  <a:pt x="788768" y="12914"/>
                  <a:pt x="791737" y="17119"/>
                </a:cubicBezTo>
                <a:cubicBezTo>
                  <a:pt x="794700" y="21324"/>
                  <a:pt x="796187" y="26461"/>
                  <a:pt x="796187" y="32537"/>
                </a:cubicBezTo>
                <a:cubicBezTo>
                  <a:pt x="796187" y="38967"/>
                  <a:pt x="794365" y="44604"/>
                  <a:pt x="790727" y="49443"/>
                </a:cubicBezTo>
                <a:cubicBezTo>
                  <a:pt x="787087" y="54282"/>
                  <a:pt x="782266" y="57478"/>
                  <a:pt x="776261" y="59033"/>
                </a:cubicBezTo>
                <a:lnTo>
                  <a:pt x="776261" y="59778"/>
                </a:lnTo>
                <a:cubicBezTo>
                  <a:pt x="782831" y="62036"/>
                  <a:pt x="788217" y="65498"/>
                  <a:pt x="792426" y="70160"/>
                </a:cubicBezTo>
                <a:cubicBezTo>
                  <a:pt x="796630" y="74823"/>
                  <a:pt x="798729" y="81076"/>
                  <a:pt x="798729" y="88921"/>
                </a:cubicBezTo>
                <a:close/>
                <a:moveTo>
                  <a:pt x="929406" y="121669"/>
                </a:moveTo>
                <a:lnTo>
                  <a:pt x="909695" y="121669"/>
                </a:lnTo>
                <a:lnTo>
                  <a:pt x="909695" y="28617"/>
                </a:lnTo>
                <a:lnTo>
                  <a:pt x="881292" y="89029"/>
                </a:lnTo>
                <a:lnTo>
                  <a:pt x="866452" y="89029"/>
                </a:lnTo>
                <a:lnTo>
                  <a:pt x="838260" y="28617"/>
                </a:lnTo>
                <a:lnTo>
                  <a:pt x="838260" y="121669"/>
                </a:lnTo>
                <a:lnTo>
                  <a:pt x="819609" y="121669"/>
                </a:lnTo>
                <a:lnTo>
                  <a:pt x="819609" y="3287"/>
                </a:lnTo>
                <a:lnTo>
                  <a:pt x="843668" y="3287"/>
                </a:lnTo>
                <a:lnTo>
                  <a:pt x="874826" y="68998"/>
                </a:lnTo>
                <a:lnTo>
                  <a:pt x="904925" y="3287"/>
                </a:lnTo>
                <a:lnTo>
                  <a:pt x="929406" y="3287"/>
                </a:lnTo>
                <a:close/>
                <a:moveTo>
                  <a:pt x="1046095" y="85000"/>
                </a:moveTo>
                <a:cubicBezTo>
                  <a:pt x="1046095" y="90728"/>
                  <a:pt x="1044947" y="95918"/>
                  <a:pt x="1042654" y="100581"/>
                </a:cubicBezTo>
                <a:cubicBezTo>
                  <a:pt x="1040358" y="105243"/>
                  <a:pt x="1037229" y="109026"/>
                  <a:pt x="1033269" y="111921"/>
                </a:cubicBezTo>
                <a:cubicBezTo>
                  <a:pt x="1028610" y="115452"/>
                  <a:pt x="1023628" y="117958"/>
                  <a:pt x="1018329" y="119441"/>
                </a:cubicBezTo>
                <a:cubicBezTo>
                  <a:pt x="1013026" y="120929"/>
                  <a:pt x="1006211" y="121669"/>
                  <a:pt x="997874" y="121669"/>
                </a:cubicBezTo>
                <a:lnTo>
                  <a:pt x="958235" y="121669"/>
                </a:lnTo>
                <a:lnTo>
                  <a:pt x="958235" y="3287"/>
                </a:lnTo>
                <a:lnTo>
                  <a:pt x="978157" y="3287"/>
                </a:lnTo>
                <a:lnTo>
                  <a:pt x="978157" y="49392"/>
                </a:lnTo>
                <a:lnTo>
                  <a:pt x="998403" y="49392"/>
                </a:lnTo>
                <a:cubicBezTo>
                  <a:pt x="1007302" y="49392"/>
                  <a:pt x="1014211" y="49849"/>
                  <a:pt x="1019121" y="50768"/>
                </a:cubicBezTo>
                <a:cubicBezTo>
                  <a:pt x="1024034" y="51686"/>
                  <a:pt x="1028928" y="53943"/>
                  <a:pt x="1033802" y="57551"/>
                </a:cubicBezTo>
                <a:cubicBezTo>
                  <a:pt x="1037902" y="60592"/>
                  <a:pt x="1040973" y="64476"/>
                  <a:pt x="1043025" y="69207"/>
                </a:cubicBezTo>
                <a:cubicBezTo>
                  <a:pt x="1045070" y="73941"/>
                  <a:pt x="1046095" y="79208"/>
                  <a:pt x="1046095" y="85000"/>
                </a:cubicBezTo>
                <a:close/>
                <a:moveTo>
                  <a:pt x="1025533" y="85317"/>
                </a:moveTo>
                <a:cubicBezTo>
                  <a:pt x="1025533" y="81713"/>
                  <a:pt x="1024917" y="78552"/>
                  <a:pt x="1023679" y="75831"/>
                </a:cubicBezTo>
                <a:cubicBezTo>
                  <a:pt x="1022441" y="73113"/>
                  <a:pt x="1020410" y="70902"/>
                  <a:pt x="1017584" y="69210"/>
                </a:cubicBezTo>
                <a:cubicBezTo>
                  <a:pt x="1014621" y="67443"/>
                  <a:pt x="1011248" y="66381"/>
                  <a:pt x="1007465" y="66028"/>
                </a:cubicBezTo>
                <a:cubicBezTo>
                  <a:pt x="1003684" y="65675"/>
                  <a:pt x="998262" y="65498"/>
                  <a:pt x="991196" y="65498"/>
                </a:cubicBezTo>
                <a:lnTo>
                  <a:pt x="978157" y="65498"/>
                </a:lnTo>
                <a:lnTo>
                  <a:pt x="978157" y="105772"/>
                </a:lnTo>
                <a:lnTo>
                  <a:pt x="990771" y="105772"/>
                </a:lnTo>
                <a:cubicBezTo>
                  <a:pt x="997838" y="105772"/>
                  <a:pt x="1003313" y="105473"/>
                  <a:pt x="1007198" y="104872"/>
                </a:cubicBezTo>
                <a:cubicBezTo>
                  <a:pt x="1011086" y="104274"/>
                  <a:pt x="1014441" y="103122"/>
                  <a:pt x="1017267" y="101426"/>
                </a:cubicBezTo>
                <a:cubicBezTo>
                  <a:pt x="1020165" y="99588"/>
                  <a:pt x="1022268" y="97420"/>
                  <a:pt x="1023575" y="94908"/>
                </a:cubicBezTo>
                <a:cubicBezTo>
                  <a:pt x="1024882" y="92398"/>
                  <a:pt x="1025533" y="89205"/>
                  <a:pt x="1025533" y="85317"/>
                </a:cubicBezTo>
                <a:close/>
                <a:moveTo>
                  <a:pt x="1079799" y="121669"/>
                </a:moveTo>
                <a:lnTo>
                  <a:pt x="1059873" y="121669"/>
                </a:lnTo>
                <a:lnTo>
                  <a:pt x="1059873" y="3287"/>
                </a:lnTo>
                <a:lnTo>
                  <a:pt x="1079799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503320" y="5745662"/>
            <a:ext cx="921063" cy="165337"/>
          </a:xfrm>
          <a:custGeom>
            <a:avLst/>
            <a:gdLst/>
            <a:ahLst/>
            <a:cxnLst/>
            <a:rect l="l" t="t" r="r" b="b"/>
            <a:pathLst>
              <a:path w="921063" h="165337">
                <a:moveTo>
                  <a:pt x="93477" y="121669"/>
                </a:moveTo>
                <a:lnTo>
                  <a:pt x="73551" y="121669"/>
                </a:lnTo>
                <a:lnTo>
                  <a:pt x="73551" y="20455"/>
                </a:lnTo>
                <a:lnTo>
                  <a:pt x="19922" y="20455"/>
                </a:lnTo>
                <a:lnTo>
                  <a:pt x="19922" y="121669"/>
                </a:lnTo>
                <a:lnTo>
                  <a:pt x="0" y="121669"/>
                </a:lnTo>
                <a:lnTo>
                  <a:pt x="0" y="3287"/>
                </a:lnTo>
                <a:lnTo>
                  <a:pt x="93477" y="3287"/>
                </a:lnTo>
                <a:close/>
                <a:moveTo>
                  <a:pt x="221612" y="59354"/>
                </a:moveTo>
                <a:cubicBezTo>
                  <a:pt x="221612" y="79063"/>
                  <a:pt x="216900" y="94770"/>
                  <a:pt x="207465" y="106463"/>
                </a:cubicBezTo>
                <a:cubicBezTo>
                  <a:pt x="198033" y="118156"/>
                  <a:pt x="186110" y="124002"/>
                  <a:pt x="171695" y="124002"/>
                </a:cubicBezTo>
                <a:cubicBezTo>
                  <a:pt x="165830" y="124002"/>
                  <a:pt x="160638" y="123333"/>
                  <a:pt x="156117" y="121990"/>
                </a:cubicBezTo>
                <a:cubicBezTo>
                  <a:pt x="151592" y="120647"/>
                  <a:pt x="146963" y="118559"/>
                  <a:pt x="142229" y="115733"/>
                </a:cubicBezTo>
                <a:lnTo>
                  <a:pt x="142229" y="165338"/>
                </a:lnTo>
                <a:lnTo>
                  <a:pt x="122306" y="165338"/>
                </a:lnTo>
                <a:lnTo>
                  <a:pt x="122306" y="3287"/>
                </a:lnTo>
                <a:lnTo>
                  <a:pt x="142229" y="3287"/>
                </a:lnTo>
                <a:lnTo>
                  <a:pt x="142229" y="15685"/>
                </a:lnTo>
                <a:cubicBezTo>
                  <a:pt x="147175" y="11232"/>
                  <a:pt x="152672" y="7506"/>
                  <a:pt x="158713" y="4504"/>
                </a:cubicBezTo>
                <a:cubicBezTo>
                  <a:pt x="164753" y="1502"/>
                  <a:pt x="171342" y="0"/>
                  <a:pt x="178481" y="0"/>
                </a:cubicBezTo>
                <a:cubicBezTo>
                  <a:pt x="192046" y="0"/>
                  <a:pt x="202622" y="5371"/>
                  <a:pt x="210222" y="16111"/>
                </a:cubicBezTo>
                <a:cubicBezTo>
                  <a:pt x="217818" y="26850"/>
                  <a:pt x="221612" y="41264"/>
                  <a:pt x="221612" y="59354"/>
                </a:cubicBezTo>
                <a:close/>
                <a:moveTo>
                  <a:pt x="201049" y="61579"/>
                </a:moveTo>
                <a:cubicBezTo>
                  <a:pt x="201049" y="48081"/>
                  <a:pt x="198896" y="37606"/>
                  <a:pt x="194587" y="30150"/>
                </a:cubicBezTo>
                <a:cubicBezTo>
                  <a:pt x="190274" y="22698"/>
                  <a:pt x="183283" y="18973"/>
                  <a:pt x="173603" y="18973"/>
                </a:cubicBezTo>
                <a:cubicBezTo>
                  <a:pt x="167951" y="18973"/>
                  <a:pt x="162493" y="20225"/>
                  <a:pt x="157230" y="22735"/>
                </a:cubicBezTo>
                <a:cubicBezTo>
                  <a:pt x="151963" y="25243"/>
                  <a:pt x="146963" y="28473"/>
                  <a:pt x="142229" y="32432"/>
                </a:cubicBezTo>
                <a:lnTo>
                  <a:pt x="142229" y="99519"/>
                </a:lnTo>
                <a:cubicBezTo>
                  <a:pt x="147460" y="102064"/>
                  <a:pt x="151930" y="103795"/>
                  <a:pt x="155639" y="104713"/>
                </a:cubicBezTo>
                <a:cubicBezTo>
                  <a:pt x="159347" y="105635"/>
                  <a:pt x="163601" y="106092"/>
                  <a:pt x="168411" y="106092"/>
                </a:cubicBezTo>
                <a:cubicBezTo>
                  <a:pt x="178726" y="106092"/>
                  <a:pt x="186746" y="102309"/>
                  <a:pt x="192470" y="94753"/>
                </a:cubicBezTo>
                <a:cubicBezTo>
                  <a:pt x="198191" y="87192"/>
                  <a:pt x="201049" y="76129"/>
                  <a:pt x="201049" y="61579"/>
                </a:cubicBezTo>
                <a:close/>
                <a:moveTo>
                  <a:pt x="335761" y="121669"/>
                </a:moveTo>
                <a:lnTo>
                  <a:pt x="316043" y="121669"/>
                </a:lnTo>
                <a:lnTo>
                  <a:pt x="316043" y="33386"/>
                </a:lnTo>
                <a:lnTo>
                  <a:pt x="260302" y="121669"/>
                </a:lnTo>
                <a:lnTo>
                  <a:pt x="242279" y="121669"/>
                </a:lnTo>
                <a:lnTo>
                  <a:pt x="242279" y="3287"/>
                </a:lnTo>
                <a:lnTo>
                  <a:pt x="261993" y="3287"/>
                </a:lnTo>
                <a:lnTo>
                  <a:pt x="261993" y="90195"/>
                </a:lnTo>
                <a:lnTo>
                  <a:pt x="317106" y="3287"/>
                </a:lnTo>
                <a:lnTo>
                  <a:pt x="335761" y="3287"/>
                </a:lnTo>
                <a:close/>
                <a:moveTo>
                  <a:pt x="457430" y="85850"/>
                </a:moveTo>
                <a:cubicBezTo>
                  <a:pt x="457430" y="91574"/>
                  <a:pt x="456337" y="96642"/>
                  <a:pt x="454147" y="101056"/>
                </a:cubicBezTo>
                <a:cubicBezTo>
                  <a:pt x="451951" y="105473"/>
                  <a:pt x="448949" y="109163"/>
                  <a:pt x="445136" y="112133"/>
                </a:cubicBezTo>
                <a:cubicBezTo>
                  <a:pt x="440331" y="115878"/>
                  <a:pt x="435294" y="118401"/>
                  <a:pt x="430031" y="119708"/>
                </a:cubicBezTo>
                <a:cubicBezTo>
                  <a:pt x="424771" y="121015"/>
                  <a:pt x="418464" y="121669"/>
                  <a:pt x="411117" y="121669"/>
                </a:cubicBezTo>
                <a:lnTo>
                  <a:pt x="364586" y="121669"/>
                </a:lnTo>
                <a:lnTo>
                  <a:pt x="364586" y="3287"/>
                </a:lnTo>
                <a:lnTo>
                  <a:pt x="408042" y="3287"/>
                </a:lnTo>
                <a:cubicBezTo>
                  <a:pt x="416733" y="3287"/>
                  <a:pt x="423090" y="3554"/>
                  <a:pt x="427119" y="4082"/>
                </a:cubicBezTo>
                <a:cubicBezTo>
                  <a:pt x="431147" y="4612"/>
                  <a:pt x="435135" y="5973"/>
                  <a:pt x="439095" y="8162"/>
                </a:cubicBezTo>
                <a:cubicBezTo>
                  <a:pt x="443264" y="10426"/>
                  <a:pt x="446339" y="13428"/>
                  <a:pt x="448315" y="17172"/>
                </a:cubicBezTo>
                <a:cubicBezTo>
                  <a:pt x="450295" y="20912"/>
                  <a:pt x="451282" y="25366"/>
                  <a:pt x="451282" y="30525"/>
                </a:cubicBezTo>
                <a:cubicBezTo>
                  <a:pt x="451282" y="36176"/>
                  <a:pt x="449726" y="41245"/>
                  <a:pt x="446620" y="45734"/>
                </a:cubicBezTo>
                <a:cubicBezTo>
                  <a:pt x="443509" y="50220"/>
                  <a:pt x="439377" y="53701"/>
                  <a:pt x="434217" y="56171"/>
                </a:cubicBezTo>
                <a:lnTo>
                  <a:pt x="434750" y="56913"/>
                </a:lnTo>
                <a:cubicBezTo>
                  <a:pt x="441176" y="58540"/>
                  <a:pt x="446565" y="61823"/>
                  <a:pt x="450911" y="66769"/>
                </a:cubicBezTo>
                <a:cubicBezTo>
                  <a:pt x="455256" y="71716"/>
                  <a:pt x="457430" y="78077"/>
                  <a:pt x="457430" y="85850"/>
                </a:cubicBezTo>
                <a:close/>
                <a:moveTo>
                  <a:pt x="430826" y="33596"/>
                </a:moveTo>
                <a:cubicBezTo>
                  <a:pt x="430826" y="30913"/>
                  <a:pt x="430387" y="28580"/>
                  <a:pt x="429505" y="26604"/>
                </a:cubicBezTo>
                <a:cubicBezTo>
                  <a:pt x="428620" y="24628"/>
                  <a:pt x="427082" y="23069"/>
                  <a:pt x="424894" y="21938"/>
                </a:cubicBezTo>
                <a:cubicBezTo>
                  <a:pt x="422349" y="20600"/>
                  <a:pt x="419504" y="19804"/>
                  <a:pt x="416362" y="19552"/>
                </a:cubicBezTo>
                <a:cubicBezTo>
                  <a:pt x="413215" y="19307"/>
                  <a:pt x="408852" y="19185"/>
                  <a:pt x="403268" y="19185"/>
                </a:cubicBezTo>
                <a:lnTo>
                  <a:pt x="384299" y="19185"/>
                </a:lnTo>
                <a:lnTo>
                  <a:pt x="384299" y="51617"/>
                </a:lnTo>
                <a:lnTo>
                  <a:pt x="407196" y="51617"/>
                </a:lnTo>
                <a:cubicBezTo>
                  <a:pt x="412071" y="51617"/>
                  <a:pt x="415534" y="51383"/>
                  <a:pt x="417578" y="50926"/>
                </a:cubicBezTo>
                <a:cubicBezTo>
                  <a:pt x="419627" y="50469"/>
                  <a:pt x="421891" y="49496"/>
                  <a:pt x="424360" y="48010"/>
                </a:cubicBezTo>
                <a:cubicBezTo>
                  <a:pt x="426693" y="46595"/>
                  <a:pt x="428357" y="44687"/>
                  <a:pt x="429346" y="42286"/>
                </a:cubicBezTo>
                <a:cubicBezTo>
                  <a:pt x="430333" y="39885"/>
                  <a:pt x="430826" y="36990"/>
                  <a:pt x="430826" y="33596"/>
                </a:cubicBezTo>
                <a:close/>
                <a:moveTo>
                  <a:pt x="436867" y="85954"/>
                </a:moveTo>
                <a:cubicBezTo>
                  <a:pt x="436867" y="81926"/>
                  <a:pt x="436284" y="78692"/>
                  <a:pt x="435121" y="76255"/>
                </a:cubicBezTo>
                <a:cubicBezTo>
                  <a:pt x="433951" y="73818"/>
                  <a:pt x="431391" y="71648"/>
                  <a:pt x="427439" y="69740"/>
                </a:cubicBezTo>
                <a:cubicBezTo>
                  <a:pt x="424962" y="68541"/>
                  <a:pt x="422316" y="67796"/>
                  <a:pt x="419490" y="67515"/>
                </a:cubicBezTo>
                <a:cubicBezTo>
                  <a:pt x="416664" y="67234"/>
                  <a:pt x="412736" y="67090"/>
                  <a:pt x="407721" y="67090"/>
                </a:cubicBezTo>
                <a:lnTo>
                  <a:pt x="384299" y="67090"/>
                </a:lnTo>
                <a:lnTo>
                  <a:pt x="384299" y="105772"/>
                </a:lnTo>
                <a:lnTo>
                  <a:pt x="401577" y="105772"/>
                </a:lnTo>
                <a:cubicBezTo>
                  <a:pt x="408715" y="105772"/>
                  <a:pt x="414255" y="105492"/>
                  <a:pt x="418215" y="104927"/>
                </a:cubicBezTo>
                <a:cubicBezTo>
                  <a:pt x="422172" y="104358"/>
                  <a:pt x="425563" y="103227"/>
                  <a:pt x="428389" y="101534"/>
                </a:cubicBezTo>
                <a:cubicBezTo>
                  <a:pt x="431359" y="99696"/>
                  <a:pt x="433512" y="97575"/>
                  <a:pt x="434854" y="95173"/>
                </a:cubicBezTo>
                <a:cubicBezTo>
                  <a:pt x="436198" y="92773"/>
                  <a:pt x="436867" y="89698"/>
                  <a:pt x="436867" y="85954"/>
                </a:cubicBezTo>
                <a:close/>
                <a:moveTo>
                  <a:pt x="577983" y="62533"/>
                </a:moveTo>
                <a:cubicBezTo>
                  <a:pt x="577983" y="82458"/>
                  <a:pt x="573181" y="97841"/>
                  <a:pt x="563569" y="108688"/>
                </a:cubicBezTo>
                <a:cubicBezTo>
                  <a:pt x="553957" y="119532"/>
                  <a:pt x="541170" y="124956"/>
                  <a:pt x="525203" y="124956"/>
                </a:cubicBezTo>
                <a:cubicBezTo>
                  <a:pt x="508738" y="124956"/>
                  <a:pt x="495791" y="119355"/>
                  <a:pt x="486359" y="108155"/>
                </a:cubicBezTo>
                <a:cubicBezTo>
                  <a:pt x="476924" y="96956"/>
                  <a:pt x="472212" y="81753"/>
                  <a:pt x="472212" y="62533"/>
                </a:cubicBezTo>
                <a:cubicBezTo>
                  <a:pt x="472212" y="42750"/>
                  <a:pt x="477068" y="27378"/>
                  <a:pt x="486781" y="16427"/>
                </a:cubicBezTo>
                <a:cubicBezTo>
                  <a:pt x="496498" y="5476"/>
                  <a:pt x="509303" y="0"/>
                  <a:pt x="525203" y="0"/>
                </a:cubicBezTo>
                <a:cubicBezTo>
                  <a:pt x="541170" y="0"/>
                  <a:pt x="553957" y="5458"/>
                  <a:pt x="563569" y="16373"/>
                </a:cubicBezTo>
                <a:cubicBezTo>
                  <a:pt x="573181" y="27291"/>
                  <a:pt x="577983" y="42675"/>
                  <a:pt x="577983" y="62533"/>
                </a:cubicBezTo>
                <a:close/>
                <a:moveTo>
                  <a:pt x="557421" y="62533"/>
                </a:moveTo>
                <a:cubicBezTo>
                  <a:pt x="557421" y="47204"/>
                  <a:pt x="554631" y="35806"/>
                  <a:pt x="549050" y="28351"/>
                </a:cubicBezTo>
                <a:cubicBezTo>
                  <a:pt x="543466" y="20898"/>
                  <a:pt x="535519" y="17172"/>
                  <a:pt x="525203" y="17172"/>
                </a:cubicBezTo>
                <a:cubicBezTo>
                  <a:pt x="514817" y="17172"/>
                  <a:pt x="506815" y="20898"/>
                  <a:pt x="501195" y="28351"/>
                </a:cubicBezTo>
                <a:cubicBezTo>
                  <a:pt x="495579" y="35806"/>
                  <a:pt x="492772" y="47204"/>
                  <a:pt x="492772" y="62533"/>
                </a:cubicBezTo>
                <a:cubicBezTo>
                  <a:pt x="492772" y="77372"/>
                  <a:pt x="495579" y="88621"/>
                  <a:pt x="501195" y="96289"/>
                </a:cubicBezTo>
                <a:cubicBezTo>
                  <a:pt x="506815" y="103958"/>
                  <a:pt x="514817" y="107788"/>
                  <a:pt x="525203" y="107788"/>
                </a:cubicBezTo>
                <a:cubicBezTo>
                  <a:pt x="535446" y="107788"/>
                  <a:pt x="543380" y="104026"/>
                  <a:pt x="548996" y="96501"/>
                </a:cubicBezTo>
                <a:cubicBezTo>
                  <a:pt x="554613" y="88974"/>
                  <a:pt x="557421" y="77652"/>
                  <a:pt x="557421" y="62533"/>
                </a:cubicBezTo>
                <a:close/>
                <a:moveTo>
                  <a:pt x="701056" y="150074"/>
                </a:moveTo>
                <a:lnTo>
                  <a:pt x="682510" y="150074"/>
                </a:lnTo>
                <a:lnTo>
                  <a:pt x="682510" y="121357"/>
                </a:lnTo>
                <a:lnTo>
                  <a:pt x="604505" y="121357"/>
                </a:lnTo>
                <a:lnTo>
                  <a:pt x="604505" y="150074"/>
                </a:lnTo>
                <a:lnTo>
                  <a:pt x="585958" y="150074"/>
                </a:lnTo>
                <a:lnTo>
                  <a:pt x="585958" y="104713"/>
                </a:lnTo>
                <a:lnTo>
                  <a:pt x="593801" y="104713"/>
                </a:lnTo>
                <a:cubicBezTo>
                  <a:pt x="600512" y="93691"/>
                  <a:pt x="606010" y="79294"/>
                  <a:pt x="610286" y="61524"/>
                </a:cubicBezTo>
                <a:cubicBezTo>
                  <a:pt x="614559" y="43755"/>
                  <a:pt x="616694" y="24340"/>
                  <a:pt x="616694" y="3287"/>
                </a:cubicBezTo>
                <a:lnTo>
                  <a:pt x="689295" y="3287"/>
                </a:lnTo>
                <a:lnTo>
                  <a:pt x="689295" y="104713"/>
                </a:lnTo>
                <a:lnTo>
                  <a:pt x="701056" y="104713"/>
                </a:lnTo>
                <a:close/>
                <a:moveTo>
                  <a:pt x="669370" y="104713"/>
                </a:moveTo>
                <a:lnTo>
                  <a:pt x="669370" y="20031"/>
                </a:lnTo>
                <a:lnTo>
                  <a:pt x="635453" y="20031"/>
                </a:lnTo>
                <a:cubicBezTo>
                  <a:pt x="634533" y="37697"/>
                  <a:pt x="632117" y="53821"/>
                  <a:pt x="628197" y="68412"/>
                </a:cubicBezTo>
                <a:cubicBezTo>
                  <a:pt x="624276" y="83005"/>
                  <a:pt x="619343" y="95102"/>
                  <a:pt x="613408" y="104713"/>
                </a:cubicBezTo>
                <a:close/>
                <a:moveTo>
                  <a:pt x="806403" y="121669"/>
                </a:moveTo>
                <a:lnTo>
                  <a:pt x="786478" y="121669"/>
                </a:lnTo>
                <a:lnTo>
                  <a:pt x="786478" y="74718"/>
                </a:lnTo>
                <a:lnTo>
                  <a:pt x="766768" y="74718"/>
                </a:lnTo>
                <a:lnTo>
                  <a:pt x="731685" y="121669"/>
                </a:lnTo>
                <a:lnTo>
                  <a:pt x="708472" y="121669"/>
                </a:lnTo>
                <a:lnTo>
                  <a:pt x="746525" y="72919"/>
                </a:lnTo>
                <a:cubicBezTo>
                  <a:pt x="736704" y="70024"/>
                  <a:pt x="729515" y="65715"/>
                  <a:pt x="724957" y="59990"/>
                </a:cubicBezTo>
                <a:cubicBezTo>
                  <a:pt x="720400" y="54264"/>
                  <a:pt x="718120" y="46599"/>
                  <a:pt x="718120" y="36990"/>
                </a:cubicBezTo>
                <a:cubicBezTo>
                  <a:pt x="718120" y="31126"/>
                  <a:pt x="719409" y="25985"/>
                  <a:pt x="721991" y="21568"/>
                </a:cubicBezTo>
                <a:cubicBezTo>
                  <a:pt x="724568" y="17154"/>
                  <a:pt x="728045" y="13428"/>
                  <a:pt x="732427" y="10390"/>
                </a:cubicBezTo>
                <a:cubicBezTo>
                  <a:pt x="735962" y="7989"/>
                  <a:pt x="740411" y="6203"/>
                  <a:pt x="745783" y="5033"/>
                </a:cubicBezTo>
                <a:cubicBezTo>
                  <a:pt x="751154" y="3870"/>
                  <a:pt x="757155" y="3287"/>
                  <a:pt x="763797" y="3287"/>
                </a:cubicBezTo>
                <a:lnTo>
                  <a:pt x="806403" y="3287"/>
                </a:lnTo>
                <a:close/>
                <a:moveTo>
                  <a:pt x="786478" y="59033"/>
                </a:moveTo>
                <a:lnTo>
                  <a:pt x="786478" y="19185"/>
                </a:lnTo>
                <a:lnTo>
                  <a:pt x="764859" y="19185"/>
                </a:lnTo>
                <a:cubicBezTo>
                  <a:pt x="760265" y="19185"/>
                  <a:pt x="756645" y="19430"/>
                  <a:pt x="753995" y="19923"/>
                </a:cubicBezTo>
                <a:cubicBezTo>
                  <a:pt x="751344" y="20420"/>
                  <a:pt x="748782" y="21373"/>
                  <a:pt x="746311" y="22788"/>
                </a:cubicBezTo>
                <a:cubicBezTo>
                  <a:pt x="743767" y="24340"/>
                  <a:pt x="741845" y="26446"/>
                  <a:pt x="740538" y="29096"/>
                </a:cubicBezTo>
                <a:cubicBezTo>
                  <a:pt x="739231" y="31742"/>
                  <a:pt x="738576" y="34589"/>
                  <a:pt x="738576" y="37628"/>
                </a:cubicBezTo>
                <a:cubicBezTo>
                  <a:pt x="738576" y="41512"/>
                  <a:pt x="739018" y="44673"/>
                  <a:pt x="739901" y="47110"/>
                </a:cubicBezTo>
                <a:cubicBezTo>
                  <a:pt x="740782" y="49551"/>
                  <a:pt x="742391" y="51794"/>
                  <a:pt x="744724" y="53842"/>
                </a:cubicBezTo>
                <a:cubicBezTo>
                  <a:pt x="747194" y="55963"/>
                  <a:pt x="750218" y="57356"/>
                  <a:pt x="753782" y="58029"/>
                </a:cubicBezTo>
                <a:cubicBezTo>
                  <a:pt x="757349" y="58699"/>
                  <a:pt x="761256" y="59033"/>
                  <a:pt x="765492" y="59033"/>
                </a:cubicBezTo>
                <a:close/>
                <a:moveTo>
                  <a:pt x="921064" y="20777"/>
                </a:moveTo>
                <a:lnTo>
                  <a:pt x="880791" y="20777"/>
                </a:lnTo>
                <a:lnTo>
                  <a:pt x="880791" y="121669"/>
                </a:lnTo>
                <a:lnTo>
                  <a:pt x="860865" y="121669"/>
                </a:lnTo>
                <a:lnTo>
                  <a:pt x="860865" y="20777"/>
                </a:lnTo>
                <a:lnTo>
                  <a:pt x="820591" y="20777"/>
                </a:lnTo>
                <a:lnTo>
                  <a:pt x="820591" y="3287"/>
                </a:lnTo>
                <a:lnTo>
                  <a:pt x="921064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6655504" y="5748949"/>
            <a:ext cx="95277" cy="118381"/>
          </a:xfrm>
          <a:custGeom>
            <a:avLst/>
            <a:gdLst/>
            <a:ahLst/>
            <a:cxnLst/>
            <a:rect l="l" t="t" r="r" b="b"/>
            <a:pathLst>
              <a:path w="95277" h="118381">
                <a:moveTo>
                  <a:pt x="95277" y="118382"/>
                </a:moveTo>
                <a:lnTo>
                  <a:pt x="70481" y="118382"/>
                </a:lnTo>
                <a:lnTo>
                  <a:pt x="29890" y="63803"/>
                </a:lnTo>
                <a:lnTo>
                  <a:pt x="19922" y="63803"/>
                </a:lnTo>
                <a:lnTo>
                  <a:pt x="19922" y="118382"/>
                </a:lnTo>
                <a:lnTo>
                  <a:pt x="0" y="118382"/>
                </a:lnTo>
                <a:lnTo>
                  <a:pt x="0" y="0"/>
                </a:lnTo>
                <a:lnTo>
                  <a:pt x="19922" y="0"/>
                </a:lnTo>
                <a:lnTo>
                  <a:pt x="19922" y="51509"/>
                </a:lnTo>
                <a:cubicBezTo>
                  <a:pt x="25080" y="51436"/>
                  <a:pt x="29480" y="50361"/>
                  <a:pt x="33120" y="48277"/>
                </a:cubicBezTo>
                <a:cubicBezTo>
                  <a:pt x="36759" y="46188"/>
                  <a:pt x="39852" y="42145"/>
                  <a:pt x="42393" y="36141"/>
                </a:cubicBezTo>
                <a:cubicBezTo>
                  <a:pt x="43171" y="34373"/>
                  <a:pt x="44038" y="32328"/>
                  <a:pt x="44989" y="29995"/>
                </a:cubicBezTo>
                <a:cubicBezTo>
                  <a:pt x="45943" y="27662"/>
                  <a:pt x="46702" y="25614"/>
                  <a:pt x="47267" y="23847"/>
                </a:cubicBezTo>
                <a:cubicBezTo>
                  <a:pt x="50378" y="15157"/>
                  <a:pt x="54687" y="9011"/>
                  <a:pt x="60202" y="5408"/>
                </a:cubicBezTo>
                <a:cubicBezTo>
                  <a:pt x="65710" y="1800"/>
                  <a:pt x="72881" y="0"/>
                  <a:pt x="81712" y="0"/>
                </a:cubicBezTo>
                <a:lnTo>
                  <a:pt x="87116" y="0"/>
                </a:lnTo>
                <a:lnTo>
                  <a:pt x="87116" y="17168"/>
                </a:lnTo>
                <a:lnTo>
                  <a:pt x="82562" y="17168"/>
                </a:lnTo>
                <a:cubicBezTo>
                  <a:pt x="76978" y="17168"/>
                  <a:pt x="72792" y="18317"/>
                  <a:pt x="70002" y="20610"/>
                </a:cubicBezTo>
                <a:cubicBezTo>
                  <a:pt x="67212" y="22907"/>
                  <a:pt x="64861" y="27094"/>
                  <a:pt x="62952" y="33174"/>
                </a:cubicBezTo>
                <a:cubicBezTo>
                  <a:pt x="60976" y="39319"/>
                  <a:pt x="58643" y="44104"/>
                  <a:pt x="55962" y="47531"/>
                </a:cubicBezTo>
                <a:cubicBezTo>
                  <a:pt x="53272" y="50958"/>
                  <a:pt x="50305" y="53590"/>
                  <a:pt x="47056" y="5542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6967616" y="5745662"/>
            <a:ext cx="1505879" cy="165337"/>
          </a:xfrm>
          <a:custGeom>
            <a:avLst/>
            <a:gdLst/>
            <a:ahLst/>
            <a:cxnLst/>
            <a:rect l="l" t="t" r="r" b="b"/>
            <a:pathLst>
              <a:path w="1505879" h="165337">
                <a:moveTo>
                  <a:pt x="89450" y="88921"/>
                </a:moveTo>
                <a:cubicBezTo>
                  <a:pt x="89450" y="95563"/>
                  <a:pt x="88002" y="101181"/>
                  <a:pt x="85104" y="105772"/>
                </a:cubicBezTo>
                <a:cubicBezTo>
                  <a:pt x="82209" y="110366"/>
                  <a:pt x="78499" y="114002"/>
                  <a:pt x="73976" y="116691"/>
                </a:cubicBezTo>
                <a:cubicBezTo>
                  <a:pt x="69667" y="119304"/>
                  <a:pt x="64754" y="121249"/>
                  <a:pt x="59246" y="122519"/>
                </a:cubicBezTo>
                <a:cubicBezTo>
                  <a:pt x="53733" y="123790"/>
                  <a:pt x="48218" y="124428"/>
                  <a:pt x="42710" y="124428"/>
                </a:cubicBezTo>
                <a:cubicBezTo>
                  <a:pt x="34938" y="124428"/>
                  <a:pt x="27591" y="123668"/>
                  <a:pt x="20668" y="122148"/>
                </a:cubicBezTo>
                <a:cubicBezTo>
                  <a:pt x="13741" y="120629"/>
                  <a:pt x="6850" y="118210"/>
                  <a:pt x="0" y="114891"/>
                </a:cubicBezTo>
                <a:lnTo>
                  <a:pt x="0" y="92841"/>
                </a:lnTo>
                <a:lnTo>
                  <a:pt x="1272" y="92841"/>
                </a:lnTo>
                <a:cubicBezTo>
                  <a:pt x="6077" y="97294"/>
                  <a:pt x="12096" y="100808"/>
                  <a:pt x="19343" y="103385"/>
                </a:cubicBezTo>
                <a:cubicBezTo>
                  <a:pt x="26586" y="105967"/>
                  <a:pt x="33808" y="107256"/>
                  <a:pt x="41015" y="107256"/>
                </a:cubicBezTo>
                <a:cubicBezTo>
                  <a:pt x="44125" y="107256"/>
                  <a:pt x="47463" y="106920"/>
                  <a:pt x="51030" y="106251"/>
                </a:cubicBezTo>
                <a:cubicBezTo>
                  <a:pt x="54597" y="105581"/>
                  <a:pt x="57619" y="104537"/>
                  <a:pt x="60095" y="103122"/>
                </a:cubicBezTo>
                <a:cubicBezTo>
                  <a:pt x="63342" y="101146"/>
                  <a:pt x="65657" y="99026"/>
                  <a:pt x="67032" y="96764"/>
                </a:cubicBezTo>
                <a:cubicBezTo>
                  <a:pt x="68407" y="94504"/>
                  <a:pt x="69098" y="91397"/>
                  <a:pt x="69098" y="87437"/>
                </a:cubicBezTo>
                <a:cubicBezTo>
                  <a:pt x="69098" y="83199"/>
                  <a:pt x="68307" y="79791"/>
                  <a:pt x="66716" y="77210"/>
                </a:cubicBezTo>
                <a:cubicBezTo>
                  <a:pt x="65124" y="74632"/>
                  <a:pt x="62954" y="72706"/>
                  <a:pt x="60199" y="71435"/>
                </a:cubicBezTo>
                <a:cubicBezTo>
                  <a:pt x="57442" y="70164"/>
                  <a:pt x="54354" y="69369"/>
                  <a:pt x="50926" y="69048"/>
                </a:cubicBezTo>
                <a:cubicBezTo>
                  <a:pt x="47498" y="68732"/>
                  <a:pt x="43877" y="68573"/>
                  <a:pt x="40061" y="68573"/>
                </a:cubicBezTo>
                <a:lnTo>
                  <a:pt x="26072" y="68573"/>
                </a:lnTo>
                <a:lnTo>
                  <a:pt x="26072" y="51405"/>
                </a:lnTo>
                <a:lnTo>
                  <a:pt x="36774" y="51405"/>
                </a:lnTo>
                <a:cubicBezTo>
                  <a:pt x="39460" y="51405"/>
                  <a:pt x="42816" y="51315"/>
                  <a:pt x="46844" y="51138"/>
                </a:cubicBezTo>
                <a:cubicBezTo>
                  <a:pt x="50872" y="50962"/>
                  <a:pt x="54087" y="50414"/>
                  <a:pt x="56488" y="49496"/>
                </a:cubicBezTo>
                <a:cubicBezTo>
                  <a:pt x="59526" y="48366"/>
                  <a:pt x="61963" y="46757"/>
                  <a:pt x="63803" y="44673"/>
                </a:cubicBezTo>
                <a:cubicBezTo>
                  <a:pt x="65643" y="42589"/>
                  <a:pt x="66557" y="39075"/>
                  <a:pt x="66557" y="34128"/>
                </a:cubicBezTo>
                <a:cubicBezTo>
                  <a:pt x="66557" y="30669"/>
                  <a:pt x="65780" y="27876"/>
                  <a:pt x="64227" y="25755"/>
                </a:cubicBezTo>
                <a:cubicBezTo>
                  <a:pt x="62672" y="23634"/>
                  <a:pt x="60729" y="21975"/>
                  <a:pt x="58396" y="20777"/>
                </a:cubicBezTo>
                <a:cubicBezTo>
                  <a:pt x="55995" y="19501"/>
                  <a:pt x="53381" y="18634"/>
                  <a:pt x="50555" y="18177"/>
                </a:cubicBezTo>
                <a:cubicBezTo>
                  <a:pt x="47729" y="17720"/>
                  <a:pt x="45008" y="17486"/>
                  <a:pt x="42390" y="17486"/>
                </a:cubicBezTo>
                <a:cubicBezTo>
                  <a:pt x="35680" y="17486"/>
                  <a:pt x="29232" y="18426"/>
                  <a:pt x="23054" y="20298"/>
                </a:cubicBezTo>
                <a:cubicBezTo>
                  <a:pt x="16869" y="22170"/>
                  <a:pt x="11553" y="24941"/>
                  <a:pt x="7103" y="28617"/>
                </a:cubicBezTo>
                <a:lnTo>
                  <a:pt x="5828" y="28617"/>
                </a:lnTo>
                <a:lnTo>
                  <a:pt x="5828" y="7100"/>
                </a:lnTo>
                <a:cubicBezTo>
                  <a:pt x="10916" y="5336"/>
                  <a:pt x="16550" y="3780"/>
                  <a:pt x="22735" y="2438"/>
                </a:cubicBezTo>
                <a:cubicBezTo>
                  <a:pt x="28916" y="1095"/>
                  <a:pt x="35118" y="425"/>
                  <a:pt x="41336" y="425"/>
                </a:cubicBezTo>
                <a:cubicBezTo>
                  <a:pt x="46350" y="425"/>
                  <a:pt x="51455" y="936"/>
                  <a:pt x="56646" y="1963"/>
                </a:cubicBezTo>
                <a:cubicBezTo>
                  <a:pt x="61842" y="2989"/>
                  <a:pt x="66769" y="4738"/>
                  <a:pt x="71431" y="7208"/>
                </a:cubicBezTo>
                <a:cubicBezTo>
                  <a:pt x="75817" y="9612"/>
                  <a:pt x="79488" y="12914"/>
                  <a:pt x="82459" y="17119"/>
                </a:cubicBezTo>
                <a:cubicBezTo>
                  <a:pt x="85421" y="21324"/>
                  <a:pt x="86904" y="26461"/>
                  <a:pt x="86904" y="32537"/>
                </a:cubicBezTo>
                <a:cubicBezTo>
                  <a:pt x="86904" y="38967"/>
                  <a:pt x="85086" y="44604"/>
                  <a:pt x="81447" y="49443"/>
                </a:cubicBezTo>
                <a:cubicBezTo>
                  <a:pt x="77806" y="54282"/>
                  <a:pt x="72987" y="57478"/>
                  <a:pt x="66982" y="59033"/>
                </a:cubicBezTo>
                <a:lnTo>
                  <a:pt x="66982" y="59778"/>
                </a:lnTo>
                <a:cubicBezTo>
                  <a:pt x="73552" y="62036"/>
                  <a:pt x="78937" y="65498"/>
                  <a:pt x="83142" y="70160"/>
                </a:cubicBezTo>
                <a:cubicBezTo>
                  <a:pt x="87351" y="74823"/>
                  <a:pt x="89450" y="81076"/>
                  <a:pt x="89450" y="88921"/>
                </a:cubicBezTo>
                <a:close/>
                <a:moveTo>
                  <a:pt x="203807" y="121669"/>
                </a:moveTo>
                <a:lnTo>
                  <a:pt x="183881" y="121669"/>
                </a:lnTo>
                <a:lnTo>
                  <a:pt x="183881" y="68361"/>
                </a:lnTo>
                <a:lnTo>
                  <a:pt x="130251" y="68361"/>
                </a:lnTo>
                <a:lnTo>
                  <a:pt x="130251" y="121669"/>
                </a:lnTo>
                <a:lnTo>
                  <a:pt x="110330" y="121669"/>
                </a:lnTo>
                <a:lnTo>
                  <a:pt x="110330" y="3287"/>
                </a:lnTo>
                <a:lnTo>
                  <a:pt x="130251" y="3287"/>
                </a:lnTo>
                <a:lnTo>
                  <a:pt x="130251" y="51193"/>
                </a:lnTo>
                <a:lnTo>
                  <a:pt x="183881" y="51193"/>
                </a:lnTo>
                <a:lnTo>
                  <a:pt x="183881" y="3287"/>
                </a:lnTo>
                <a:lnTo>
                  <a:pt x="203807" y="3287"/>
                </a:lnTo>
                <a:close/>
                <a:moveTo>
                  <a:pt x="298663" y="92528"/>
                </a:moveTo>
                <a:lnTo>
                  <a:pt x="298663" y="59670"/>
                </a:lnTo>
                <a:cubicBezTo>
                  <a:pt x="293929" y="60096"/>
                  <a:pt x="287942" y="60675"/>
                  <a:pt x="280699" y="61420"/>
                </a:cubicBezTo>
                <a:cubicBezTo>
                  <a:pt x="273453" y="62166"/>
                  <a:pt x="267610" y="63206"/>
                  <a:pt x="263156" y="64544"/>
                </a:cubicBezTo>
                <a:cubicBezTo>
                  <a:pt x="257857" y="66169"/>
                  <a:pt x="253477" y="68659"/>
                  <a:pt x="250016" y="72018"/>
                </a:cubicBezTo>
                <a:cubicBezTo>
                  <a:pt x="246554" y="75374"/>
                  <a:pt x="244822" y="80054"/>
                  <a:pt x="244822" y="86062"/>
                </a:cubicBezTo>
                <a:cubicBezTo>
                  <a:pt x="244822" y="92841"/>
                  <a:pt x="246729" y="97967"/>
                  <a:pt x="250545" y="101426"/>
                </a:cubicBezTo>
                <a:cubicBezTo>
                  <a:pt x="254358" y="104890"/>
                  <a:pt x="259943" y="106622"/>
                  <a:pt x="267289" y="106622"/>
                </a:cubicBezTo>
                <a:cubicBezTo>
                  <a:pt x="273578" y="106622"/>
                  <a:pt x="279267" y="105261"/>
                  <a:pt x="284357" y="102539"/>
                </a:cubicBezTo>
                <a:cubicBezTo>
                  <a:pt x="289441" y="99821"/>
                  <a:pt x="294211" y="96480"/>
                  <a:pt x="298663" y="92528"/>
                </a:cubicBezTo>
                <a:close/>
                <a:moveTo>
                  <a:pt x="298663" y="109055"/>
                </a:moveTo>
                <a:cubicBezTo>
                  <a:pt x="297040" y="110261"/>
                  <a:pt x="294864" y="111936"/>
                  <a:pt x="292147" y="114092"/>
                </a:cubicBezTo>
                <a:cubicBezTo>
                  <a:pt x="289425" y="116247"/>
                  <a:pt x="286794" y="117962"/>
                  <a:pt x="284249" y="119236"/>
                </a:cubicBezTo>
                <a:cubicBezTo>
                  <a:pt x="280713" y="121068"/>
                  <a:pt x="277304" y="122479"/>
                  <a:pt x="274022" y="123470"/>
                </a:cubicBezTo>
                <a:cubicBezTo>
                  <a:pt x="270735" y="124463"/>
                  <a:pt x="266126" y="124956"/>
                  <a:pt x="260190" y="124956"/>
                </a:cubicBezTo>
                <a:cubicBezTo>
                  <a:pt x="255312" y="124956"/>
                  <a:pt x="250687" y="124039"/>
                  <a:pt x="246305" y="122202"/>
                </a:cubicBezTo>
                <a:cubicBezTo>
                  <a:pt x="241924" y="120362"/>
                  <a:pt x="238072" y="117785"/>
                  <a:pt x="234753" y="114466"/>
                </a:cubicBezTo>
                <a:cubicBezTo>
                  <a:pt x="231575" y="111216"/>
                  <a:pt x="229032" y="107201"/>
                  <a:pt x="227124" y="102435"/>
                </a:cubicBezTo>
                <a:cubicBezTo>
                  <a:pt x="225217" y="97665"/>
                  <a:pt x="224262" y="92636"/>
                  <a:pt x="224262" y="87333"/>
                </a:cubicBezTo>
                <a:cubicBezTo>
                  <a:pt x="224262" y="79139"/>
                  <a:pt x="225994" y="72159"/>
                  <a:pt x="229458" y="66399"/>
                </a:cubicBezTo>
                <a:cubicBezTo>
                  <a:pt x="232917" y="60643"/>
                  <a:pt x="238392" y="56063"/>
                  <a:pt x="245884" y="52675"/>
                </a:cubicBezTo>
                <a:cubicBezTo>
                  <a:pt x="252525" y="49637"/>
                  <a:pt x="260367" y="47538"/>
                  <a:pt x="269410" y="46368"/>
                </a:cubicBezTo>
                <a:cubicBezTo>
                  <a:pt x="278452" y="45202"/>
                  <a:pt x="288202" y="44337"/>
                  <a:pt x="298663" y="43770"/>
                </a:cubicBezTo>
                <a:lnTo>
                  <a:pt x="298663" y="39957"/>
                </a:lnTo>
                <a:cubicBezTo>
                  <a:pt x="298663" y="35295"/>
                  <a:pt x="297957" y="31533"/>
                  <a:pt x="296543" y="28667"/>
                </a:cubicBezTo>
                <a:cubicBezTo>
                  <a:pt x="295128" y="25806"/>
                  <a:pt x="293148" y="23602"/>
                  <a:pt x="290607" y="22046"/>
                </a:cubicBezTo>
                <a:cubicBezTo>
                  <a:pt x="288065" y="20420"/>
                  <a:pt x="284959" y="19340"/>
                  <a:pt x="281282" y="18814"/>
                </a:cubicBezTo>
                <a:cubicBezTo>
                  <a:pt x="277611" y="18285"/>
                  <a:pt x="273827" y="18018"/>
                  <a:pt x="269942" y="18018"/>
                </a:cubicBezTo>
                <a:cubicBezTo>
                  <a:pt x="265348" y="18018"/>
                  <a:pt x="259945" y="18710"/>
                  <a:pt x="253728" y="20084"/>
                </a:cubicBezTo>
                <a:cubicBezTo>
                  <a:pt x="247508" y="21460"/>
                  <a:pt x="241289" y="23457"/>
                  <a:pt x="235074" y="26071"/>
                </a:cubicBezTo>
                <a:lnTo>
                  <a:pt x="233904" y="26071"/>
                </a:lnTo>
                <a:lnTo>
                  <a:pt x="233904" y="5829"/>
                </a:lnTo>
                <a:cubicBezTo>
                  <a:pt x="237579" y="4771"/>
                  <a:pt x="242846" y="3604"/>
                  <a:pt x="249700" y="2333"/>
                </a:cubicBezTo>
                <a:cubicBezTo>
                  <a:pt x="256550" y="1058"/>
                  <a:pt x="263333" y="425"/>
                  <a:pt x="270047" y="425"/>
                </a:cubicBezTo>
                <a:cubicBezTo>
                  <a:pt x="278172" y="425"/>
                  <a:pt x="285026" y="1058"/>
                  <a:pt x="290610" y="2333"/>
                </a:cubicBezTo>
                <a:cubicBezTo>
                  <a:pt x="296187" y="3604"/>
                  <a:pt x="301201" y="5901"/>
                  <a:pt x="305655" y="9219"/>
                </a:cubicBezTo>
                <a:cubicBezTo>
                  <a:pt x="309964" y="12471"/>
                  <a:pt x="313182" y="16676"/>
                  <a:pt x="315303" y="21834"/>
                </a:cubicBezTo>
                <a:cubicBezTo>
                  <a:pt x="317423" y="26993"/>
                  <a:pt x="318482" y="33282"/>
                  <a:pt x="318482" y="40699"/>
                </a:cubicBezTo>
                <a:lnTo>
                  <a:pt x="318482" y="121669"/>
                </a:lnTo>
                <a:lnTo>
                  <a:pt x="298663" y="121669"/>
                </a:lnTo>
                <a:close/>
                <a:moveTo>
                  <a:pt x="435488" y="121669"/>
                </a:moveTo>
                <a:lnTo>
                  <a:pt x="415563" y="121669"/>
                </a:lnTo>
                <a:lnTo>
                  <a:pt x="415563" y="75464"/>
                </a:lnTo>
                <a:cubicBezTo>
                  <a:pt x="409345" y="77512"/>
                  <a:pt x="403305" y="79104"/>
                  <a:pt x="397440" y="80234"/>
                </a:cubicBezTo>
                <a:cubicBezTo>
                  <a:pt x="391579" y="81360"/>
                  <a:pt x="385783" y="81929"/>
                  <a:pt x="380059" y="81929"/>
                </a:cubicBezTo>
                <a:cubicBezTo>
                  <a:pt x="375045" y="81929"/>
                  <a:pt x="370149" y="81274"/>
                  <a:pt x="365379" y="79967"/>
                </a:cubicBezTo>
                <a:cubicBezTo>
                  <a:pt x="360609" y="78661"/>
                  <a:pt x="356494" y="76518"/>
                  <a:pt x="353031" y="73555"/>
                </a:cubicBezTo>
                <a:cubicBezTo>
                  <a:pt x="349567" y="70586"/>
                  <a:pt x="346899" y="66791"/>
                  <a:pt x="345031" y="62158"/>
                </a:cubicBezTo>
                <a:cubicBezTo>
                  <a:pt x="343159" y="57531"/>
                  <a:pt x="342219" y="52074"/>
                  <a:pt x="342219" y="45789"/>
                </a:cubicBezTo>
                <a:lnTo>
                  <a:pt x="342219" y="3287"/>
                </a:lnTo>
                <a:lnTo>
                  <a:pt x="362150" y="3287"/>
                </a:lnTo>
                <a:lnTo>
                  <a:pt x="362150" y="35403"/>
                </a:lnTo>
                <a:cubicBezTo>
                  <a:pt x="362150" y="40630"/>
                  <a:pt x="362361" y="44781"/>
                  <a:pt x="362783" y="47855"/>
                </a:cubicBezTo>
                <a:cubicBezTo>
                  <a:pt x="363208" y="50926"/>
                  <a:pt x="364374" y="53915"/>
                  <a:pt x="366282" y="56809"/>
                </a:cubicBezTo>
                <a:cubicBezTo>
                  <a:pt x="367903" y="59282"/>
                  <a:pt x="370361" y="61189"/>
                  <a:pt x="373648" y="62529"/>
                </a:cubicBezTo>
                <a:cubicBezTo>
                  <a:pt x="376931" y="63875"/>
                  <a:pt x="381258" y="64544"/>
                  <a:pt x="386630" y="64544"/>
                </a:cubicBezTo>
                <a:cubicBezTo>
                  <a:pt x="391291" y="64544"/>
                  <a:pt x="396292" y="64087"/>
                  <a:pt x="401627" y="63167"/>
                </a:cubicBezTo>
                <a:cubicBezTo>
                  <a:pt x="406958" y="62248"/>
                  <a:pt x="411605" y="61154"/>
                  <a:pt x="415563" y="59882"/>
                </a:cubicBezTo>
                <a:lnTo>
                  <a:pt x="415563" y="3287"/>
                </a:lnTo>
                <a:lnTo>
                  <a:pt x="435488" y="3287"/>
                </a:lnTo>
                <a:close/>
                <a:moveTo>
                  <a:pt x="557796" y="121669"/>
                </a:moveTo>
                <a:lnTo>
                  <a:pt x="538078" y="121669"/>
                </a:lnTo>
                <a:lnTo>
                  <a:pt x="538078" y="33386"/>
                </a:lnTo>
                <a:lnTo>
                  <a:pt x="482336" y="121669"/>
                </a:lnTo>
                <a:lnTo>
                  <a:pt x="464317" y="121669"/>
                </a:lnTo>
                <a:lnTo>
                  <a:pt x="464317" y="3287"/>
                </a:lnTo>
                <a:lnTo>
                  <a:pt x="484027" y="3287"/>
                </a:lnTo>
                <a:lnTo>
                  <a:pt x="484027" y="90195"/>
                </a:lnTo>
                <a:lnTo>
                  <a:pt x="539139" y="3287"/>
                </a:lnTo>
                <a:lnTo>
                  <a:pt x="557796" y="3287"/>
                </a:lnTo>
                <a:close/>
                <a:moveTo>
                  <a:pt x="675058" y="20777"/>
                </a:moveTo>
                <a:lnTo>
                  <a:pt x="634784" y="20777"/>
                </a:lnTo>
                <a:lnTo>
                  <a:pt x="634784" y="121669"/>
                </a:lnTo>
                <a:lnTo>
                  <a:pt x="614861" y="121669"/>
                </a:lnTo>
                <a:lnTo>
                  <a:pt x="614861" y="20777"/>
                </a:lnTo>
                <a:lnTo>
                  <a:pt x="574585" y="20777"/>
                </a:lnTo>
                <a:lnTo>
                  <a:pt x="574585" y="3287"/>
                </a:lnTo>
                <a:lnTo>
                  <a:pt x="675058" y="3287"/>
                </a:lnTo>
                <a:close/>
                <a:moveTo>
                  <a:pt x="741298" y="124428"/>
                </a:moveTo>
                <a:cubicBezTo>
                  <a:pt x="722433" y="124428"/>
                  <a:pt x="707789" y="119110"/>
                  <a:pt x="697367" y="108475"/>
                </a:cubicBezTo>
                <a:cubicBezTo>
                  <a:pt x="686948" y="97841"/>
                  <a:pt x="681736" y="82740"/>
                  <a:pt x="681736" y="63167"/>
                </a:cubicBezTo>
                <a:cubicBezTo>
                  <a:pt x="681736" y="43878"/>
                  <a:pt x="686791" y="28527"/>
                  <a:pt x="696896" y="17119"/>
                </a:cubicBezTo>
                <a:cubicBezTo>
                  <a:pt x="706997" y="5707"/>
                  <a:pt x="720209" y="0"/>
                  <a:pt x="736527" y="0"/>
                </a:cubicBezTo>
                <a:cubicBezTo>
                  <a:pt x="743876" y="0"/>
                  <a:pt x="750377" y="1058"/>
                  <a:pt x="756032" y="3179"/>
                </a:cubicBezTo>
                <a:cubicBezTo>
                  <a:pt x="761681" y="5300"/>
                  <a:pt x="766628" y="8619"/>
                  <a:pt x="770869" y="13144"/>
                </a:cubicBezTo>
                <a:cubicBezTo>
                  <a:pt x="775105" y="17666"/>
                  <a:pt x="778357" y="23196"/>
                  <a:pt x="780621" y="29729"/>
                </a:cubicBezTo>
                <a:cubicBezTo>
                  <a:pt x="782881" y="36267"/>
                  <a:pt x="784011" y="44270"/>
                  <a:pt x="784011" y="53738"/>
                </a:cubicBezTo>
                <a:lnTo>
                  <a:pt x="784011" y="64544"/>
                </a:lnTo>
                <a:lnTo>
                  <a:pt x="701978" y="64544"/>
                </a:lnTo>
                <a:cubicBezTo>
                  <a:pt x="701978" y="78325"/>
                  <a:pt x="705442" y="88852"/>
                  <a:pt x="712365" y="96128"/>
                </a:cubicBezTo>
                <a:cubicBezTo>
                  <a:pt x="719287" y="103406"/>
                  <a:pt x="728860" y="107046"/>
                  <a:pt x="741085" y="107046"/>
                </a:cubicBezTo>
                <a:cubicBezTo>
                  <a:pt x="745467" y="107046"/>
                  <a:pt x="749757" y="106550"/>
                  <a:pt x="753966" y="105559"/>
                </a:cubicBezTo>
                <a:cubicBezTo>
                  <a:pt x="758167" y="104570"/>
                  <a:pt x="761965" y="103302"/>
                  <a:pt x="765357" y="101748"/>
                </a:cubicBezTo>
                <a:cubicBezTo>
                  <a:pt x="768960" y="100120"/>
                  <a:pt x="771999" y="98547"/>
                  <a:pt x="774476" y="97027"/>
                </a:cubicBezTo>
                <a:cubicBezTo>
                  <a:pt x="776945" y="95508"/>
                  <a:pt x="778996" y="94080"/>
                  <a:pt x="780621" y="92740"/>
                </a:cubicBezTo>
                <a:lnTo>
                  <a:pt x="781783" y="92740"/>
                </a:lnTo>
                <a:lnTo>
                  <a:pt x="781783" y="114466"/>
                </a:lnTo>
                <a:cubicBezTo>
                  <a:pt x="779451" y="115384"/>
                  <a:pt x="776557" y="116532"/>
                  <a:pt x="773093" y="117907"/>
                </a:cubicBezTo>
                <a:cubicBezTo>
                  <a:pt x="769634" y="119283"/>
                  <a:pt x="766523" y="120362"/>
                  <a:pt x="763769" y="121145"/>
                </a:cubicBezTo>
                <a:cubicBezTo>
                  <a:pt x="759880" y="122202"/>
                  <a:pt x="756367" y="123013"/>
                  <a:pt x="753224" y="123578"/>
                </a:cubicBezTo>
                <a:cubicBezTo>
                  <a:pt x="750079" y="124147"/>
                  <a:pt x="746104" y="124428"/>
                  <a:pt x="741298" y="124428"/>
                </a:cubicBezTo>
                <a:close/>
                <a:moveTo>
                  <a:pt x="764615" y="49284"/>
                </a:moveTo>
                <a:cubicBezTo>
                  <a:pt x="764474" y="43913"/>
                  <a:pt x="763837" y="39287"/>
                  <a:pt x="762707" y="35403"/>
                </a:cubicBezTo>
                <a:cubicBezTo>
                  <a:pt x="761579" y="31514"/>
                  <a:pt x="759952" y="28231"/>
                  <a:pt x="757833" y="25543"/>
                </a:cubicBezTo>
                <a:cubicBezTo>
                  <a:pt x="755500" y="22576"/>
                  <a:pt x="752516" y="20312"/>
                  <a:pt x="748876" y="18760"/>
                </a:cubicBezTo>
                <a:cubicBezTo>
                  <a:pt x="745236" y="17205"/>
                  <a:pt x="740733" y="16430"/>
                  <a:pt x="735366" y="16430"/>
                </a:cubicBezTo>
                <a:cubicBezTo>
                  <a:pt x="730062" y="16430"/>
                  <a:pt x="725558" y="17227"/>
                  <a:pt x="721850" y="18814"/>
                </a:cubicBezTo>
                <a:cubicBezTo>
                  <a:pt x="718139" y="20406"/>
                  <a:pt x="714766" y="22720"/>
                  <a:pt x="711727" y="25755"/>
                </a:cubicBezTo>
                <a:cubicBezTo>
                  <a:pt x="708764" y="28869"/>
                  <a:pt x="706500" y="32311"/>
                  <a:pt x="704949" y="36086"/>
                </a:cubicBezTo>
                <a:cubicBezTo>
                  <a:pt x="703393" y="39871"/>
                  <a:pt x="702404" y="44270"/>
                  <a:pt x="701978" y="49284"/>
                </a:cubicBezTo>
                <a:close/>
                <a:moveTo>
                  <a:pt x="895821" y="121669"/>
                </a:moveTo>
                <a:lnTo>
                  <a:pt x="875899" y="121669"/>
                </a:lnTo>
                <a:lnTo>
                  <a:pt x="875899" y="20031"/>
                </a:lnTo>
                <a:lnTo>
                  <a:pt x="835200" y="20031"/>
                </a:lnTo>
                <a:cubicBezTo>
                  <a:pt x="834988" y="25896"/>
                  <a:pt x="834779" y="31533"/>
                  <a:pt x="834566" y="36936"/>
                </a:cubicBezTo>
                <a:cubicBezTo>
                  <a:pt x="834355" y="42340"/>
                  <a:pt x="834139" y="47232"/>
                  <a:pt x="833925" y="51617"/>
                </a:cubicBezTo>
                <a:cubicBezTo>
                  <a:pt x="833504" y="62709"/>
                  <a:pt x="832777" y="71997"/>
                  <a:pt x="831755" y="79488"/>
                </a:cubicBezTo>
                <a:cubicBezTo>
                  <a:pt x="830733" y="86980"/>
                  <a:pt x="829440" y="92985"/>
                  <a:pt x="827885" y="97506"/>
                </a:cubicBezTo>
                <a:cubicBezTo>
                  <a:pt x="826333" y="102168"/>
                  <a:pt x="824616" y="105808"/>
                  <a:pt x="822748" y="108422"/>
                </a:cubicBezTo>
                <a:cubicBezTo>
                  <a:pt x="820872" y="111039"/>
                  <a:pt x="818773" y="113404"/>
                  <a:pt x="816441" y="115521"/>
                </a:cubicBezTo>
                <a:cubicBezTo>
                  <a:pt x="814040" y="117641"/>
                  <a:pt x="811458" y="119229"/>
                  <a:pt x="808704" y="120291"/>
                </a:cubicBezTo>
                <a:cubicBezTo>
                  <a:pt x="805947" y="121349"/>
                  <a:pt x="802840" y="121882"/>
                  <a:pt x="799376" y="121882"/>
                </a:cubicBezTo>
                <a:cubicBezTo>
                  <a:pt x="798249" y="121882"/>
                  <a:pt x="796799" y="121849"/>
                  <a:pt x="795032" y="121777"/>
                </a:cubicBezTo>
                <a:cubicBezTo>
                  <a:pt x="793264" y="121706"/>
                  <a:pt x="792026" y="121669"/>
                  <a:pt x="791319" y="121669"/>
                </a:cubicBezTo>
                <a:lnTo>
                  <a:pt x="791319" y="104289"/>
                </a:lnTo>
                <a:lnTo>
                  <a:pt x="792382" y="104289"/>
                </a:lnTo>
                <a:cubicBezTo>
                  <a:pt x="792879" y="104289"/>
                  <a:pt x="793389" y="104321"/>
                  <a:pt x="793919" y="104393"/>
                </a:cubicBezTo>
                <a:cubicBezTo>
                  <a:pt x="794449" y="104466"/>
                  <a:pt x="795067" y="104501"/>
                  <a:pt x="795773" y="104501"/>
                </a:cubicBezTo>
                <a:cubicBezTo>
                  <a:pt x="797469" y="104501"/>
                  <a:pt x="799132" y="104252"/>
                  <a:pt x="800755" y="103756"/>
                </a:cubicBezTo>
                <a:cubicBezTo>
                  <a:pt x="802376" y="103263"/>
                  <a:pt x="803826" y="102345"/>
                  <a:pt x="805098" y="101002"/>
                </a:cubicBezTo>
                <a:cubicBezTo>
                  <a:pt x="808632" y="97543"/>
                  <a:pt x="811214" y="91480"/>
                  <a:pt x="812841" y="82826"/>
                </a:cubicBezTo>
                <a:cubicBezTo>
                  <a:pt x="814464" y="74171"/>
                  <a:pt x="815627" y="62072"/>
                  <a:pt x="816333" y="46527"/>
                </a:cubicBezTo>
                <a:cubicBezTo>
                  <a:pt x="816614" y="40734"/>
                  <a:pt x="816879" y="33884"/>
                  <a:pt x="817132" y="25967"/>
                </a:cubicBezTo>
                <a:cubicBezTo>
                  <a:pt x="817377" y="18055"/>
                  <a:pt x="817603" y="10495"/>
                  <a:pt x="817816" y="3287"/>
                </a:cubicBezTo>
                <a:lnTo>
                  <a:pt x="895821" y="3287"/>
                </a:lnTo>
                <a:close/>
                <a:moveTo>
                  <a:pt x="1014311" y="85000"/>
                </a:moveTo>
                <a:cubicBezTo>
                  <a:pt x="1014311" y="90728"/>
                  <a:pt x="1013163" y="95918"/>
                  <a:pt x="1010869" y="100581"/>
                </a:cubicBezTo>
                <a:cubicBezTo>
                  <a:pt x="1008569" y="105243"/>
                  <a:pt x="1005444" y="109026"/>
                  <a:pt x="1001484" y="111921"/>
                </a:cubicBezTo>
                <a:cubicBezTo>
                  <a:pt x="996826" y="115452"/>
                  <a:pt x="991844" y="117958"/>
                  <a:pt x="986544" y="119441"/>
                </a:cubicBezTo>
                <a:cubicBezTo>
                  <a:pt x="981241" y="120929"/>
                  <a:pt x="974427" y="121669"/>
                  <a:pt x="966089" y="121669"/>
                </a:cubicBezTo>
                <a:lnTo>
                  <a:pt x="924649" y="121669"/>
                </a:lnTo>
                <a:lnTo>
                  <a:pt x="924649" y="3287"/>
                </a:lnTo>
                <a:lnTo>
                  <a:pt x="944571" y="3287"/>
                </a:lnTo>
                <a:lnTo>
                  <a:pt x="944571" y="49392"/>
                </a:lnTo>
                <a:lnTo>
                  <a:pt x="966619" y="49392"/>
                </a:lnTo>
                <a:cubicBezTo>
                  <a:pt x="975521" y="49392"/>
                  <a:pt x="982429" y="49849"/>
                  <a:pt x="987340" y="50768"/>
                </a:cubicBezTo>
                <a:cubicBezTo>
                  <a:pt x="992248" y="51686"/>
                  <a:pt x="997139" y="53943"/>
                  <a:pt x="1002017" y="57551"/>
                </a:cubicBezTo>
                <a:cubicBezTo>
                  <a:pt x="1006114" y="60592"/>
                  <a:pt x="1009188" y="64476"/>
                  <a:pt x="1011236" y="69207"/>
                </a:cubicBezTo>
                <a:cubicBezTo>
                  <a:pt x="1013285" y="73941"/>
                  <a:pt x="1014311" y="79208"/>
                  <a:pt x="1014311" y="85000"/>
                </a:cubicBezTo>
                <a:close/>
                <a:moveTo>
                  <a:pt x="993751" y="85317"/>
                </a:moveTo>
                <a:cubicBezTo>
                  <a:pt x="993751" y="81713"/>
                  <a:pt x="993136" y="78552"/>
                  <a:pt x="991898" y="75831"/>
                </a:cubicBezTo>
                <a:cubicBezTo>
                  <a:pt x="990658" y="73113"/>
                  <a:pt x="988629" y="70902"/>
                  <a:pt x="985802" y="69210"/>
                </a:cubicBezTo>
                <a:cubicBezTo>
                  <a:pt x="982833" y="67443"/>
                  <a:pt x="979460" y="66381"/>
                  <a:pt x="975679" y="66028"/>
                </a:cubicBezTo>
                <a:cubicBezTo>
                  <a:pt x="971895" y="65675"/>
                  <a:pt x="966478" y="65498"/>
                  <a:pt x="959412" y="65498"/>
                </a:cubicBezTo>
                <a:lnTo>
                  <a:pt x="944571" y="65498"/>
                </a:lnTo>
                <a:lnTo>
                  <a:pt x="944571" y="105772"/>
                </a:lnTo>
                <a:lnTo>
                  <a:pt x="958986" y="105772"/>
                </a:lnTo>
                <a:cubicBezTo>
                  <a:pt x="966054" y="105772"/>
                  <a:pt x="971529" y="105473"/>
                  <a:pt x="975418" y="104872"/>
                </a:cubicBezTo>
                <a:cubicBezTo>
                  <a:pt x="979301" y="104274"/>
                  <a:pt x="982656" y="103122"/>
                  <a:pt x="985482" y="101426"/>
                </a:cubicBezTo>
                <a:cubicBezTo>
                  <a:pt x="988376" y="99588"/>
                  <a:pt x="990483" y="97420"/>
                  <a:pt x="991790" y="94908"/>
                </a:cubicBezTo>
                <a:cubicBezTo>
                  <a:pt x="993096" y="92398"/>
                  <a:pt x="993751" y="89205"/>
                  <a:pt x="993751" y="85317"/>
                </a:cubicBezTo>
                <a:close/>
                <a:moveTo>
                  <a:pt x="1127628" y="121669"/>
                </a:moveTo>
                <a:lnTo>
                  <a:pt x="1107702" y="121669"/>
                </a:lnTo>
                <a:lnTo>
                  <a:pt x="1107702" y="68361"/>
                </a:lnTo>
                <a:lnTo>
                  <a:pt x="1054073" y="68361"/>
                </a:lnTo>
                <a:lnTo>
                  <a:pt x="1054073" y="121669"/>
                </a:lnTo>
                <a:lnTo>
                  <a:pt x="1034151" y="121669"/>
                </a:lnTo>
                <a:lnTo>
                  <a:pt x="1034151" y="3287"/>
                </a:lnTo>
                <a:lnTo>
                  <a:pt x="1054073" y="3287"/>
                </a:lnTo>
                <a:lnTo>
                  <a:pt x="1054073" y="51193"/>
                </a:lnTo>
                <a:lnTo>
                  <a:pt x="1107702" y="51193"/>
                </a:lnTo>
                <a:lnTo>
                  <a:pt x="1107702" y="3287"/>
                </a:lnTo>
                <a:lnTo>
                  <a:pt x="1127628" y="3287"/>
                </a:lnTo>
                <a:close/>
                <a:moveTo>
                  <a:pt x="1253746" y="62533"/>
                </a:moveTo>
                <a:cubicBezTo>
                  <a:pt x="1253746" y="82458"/>
                  <a:pt x="1248945" y="97841"/>
                  <a:pt x="1239332" y="108688"/>
                </a:cubicBezTo>
                <a:cubicBezTo>
                  <a:pt x="1229721" y="119532"/>
                  <a:pt x="1216933" y="124956"/>
                  <a:pt x="1200968" y="124956"/>
                </a:cubicBezTo>
                <a:cubicBezTo>
                  <a:pt x="1184501" y="124956"/>
                  <a:pt x="1171556" y="119355"/>
                  <a:pt x="1162124" y="108155"/>
                </a:cubicBezTo>
                <a:cubicBezTo>
                  <a:pt x="1152687" y="96956"/>
                  <a:pt x="1147976" y="81753"/>
                  <a:pt x="1147976" y="62533"/>
                </a:cubicBezTo>
                <a:cubicBezTo>
                  <a:pt x="1147976" y="42750"/>
                  <a:pt x="1152832" y="27378"/>
                  <a:pt x="1162548" y="16427"/>
                </a:cubicBezTo>
                <a:cubicBezTo>
                  <a:pt x="1172261" y="5476"/>
                  <a:pt x="1185070" y="0"/>
                  <a:pt x="1200968" y="0"/>
                </a:cubicBezTo>
                <a:cubicBezTo>
                  <a:pt x="1216933" y="0"/>
                  <a:pt x="1229721" y="5458"/>
                  <a:pt x="1239332" y="16373"/>
                </a:cubicBezTo>
                <a:cubicBezTo>
                  <a:pt x="1248945" y="27291"/>
                  <a:pt x="1253746" y="42675"/>
                  <a:pt x="1253746" y="62533"/>
                </a:cubicBezTo>
                <a:close/>
                <a:moveTo>
                  <a:pt x="1233184" y="62533"/>
                </a:moveTo>
                <a:cubicBezTo>
                  <a:pt x="1233184" y="47204"/>
                  <a:pt x="1230393" y="35806"/>
                  <a:pt x="1224813" y="28351"/>
                </a:cubicBezTo>
                <a:cubicBezTo>
                  <a:pt x="1219234" y="20898"/>
                  <a:pt x="1211281" y="17172"/>
                  <a:pt x="1200968" y="17172"/>
                </a:cubicBezTo>
                <a:cubicBezTo>
                  <a:pt x="1190582" y="17172"/>
                  <a:pt x="1182579" y="20898"/>
                  <a:pt x="1176963" y="28351"/>
                </a:cubicBezTo>
                <a:cubicBezTo>
                  <a:pt x="1171343" y="35806"/>
                  <a:pt x="1168534" y="47204"/>
                  <a:pt x="1168534" y="62533"/>
                </a:cubicBezTo>
                <a:cubicBezTo>
                  <a:pt x="1168534" y="77372"/>
                  <a:pt x="1171343" y="88621"/>
                  <a:pt x="1176963" y="96289"/>
                </a:cubicBezTo>
                <a:cubicBezTo>
                  <a:pt x="1182579" y="103958"/>
                  <a:pt x="1190582" y="107788"/>
                  <a:pt x="1200968" y="107788"/>
                </a:cubicBezTo>
                <a:cubicBezTo>
                  <a:pt x="1211209" y="107788"/>
                  <a:pt x="1219144" y="104026"/>
                  <a:pt x="1224760" y="96501"/>
                </a:cubicBezTo>
                <a:cubicBezTo>
                  <a:pt x="1230376" y="88974"/>
                  <a:pt x="1233184" y="77652"/>
                  <a:pt x="1233184" y="62533"/>
                </a:cubicBezTo>
                <a:close/>
                <a:moveTo>
                  <a:pt x="1383999" y="121669"/>
                </a:moveTo>
                <a:lnTo>
                  <a:pt x="1364288" y="121669"/>
                </a:lnTo>
                <a:lnTo>
                  <a:pt x="1364288" y="28617"/>
                </a:lnTo>
                <a:lnTo>
                  <a:pt x="1335885" y="89029"/>
                </a:lnTo>
                <a:lnTo>
                  <a:pt x="1321045" y="89029"/>
                </a:lnTo>
                <a:lnTo>
                  <a:pt x="1292854" y="28617"/>
                </a:lnTo>
                <a:lnTo>
                  <a:pt x="1292854" y="121669"/>
                </a:lnTo>
                <a:lnTo>
                  <a:pt x="1274202" y="121669"/>
                </a:lnTo>
                <a:lnTo>
                  <a:pt x="1274202" y="3287"/>
                </a:lnTo>
                <a:lnTo>
                  <a:pt x="1298261" y="3287"/>
                </a:lnTo>
                <a:lnTo>
                  <a:pt x="1329419" y="68998"/>
                </a:lnTo>
                <a:lnTo>
                  <a:pt x="1359518" y="3287"/>
                </a:lnTo>
                <a:lnTo>
                  <a:pt x="1383999" y="3287"/>
                </a:lnTo>
                <a:close/>
                <a:moveTo>
                  <a:pt x="1505880" y="3287"/>
                </a:moveTo>
                <a:lnTo>
                  <a:pt x="1442185" y="165338"/>
                </a:lnTo>
                <a:lnTo>
                  <a:pt x="1420881" y="165338"/>
                </a:lnTo>
                <a:lnTo>
                  <a:pt x="1442082" y="115945"/>
                </a:lnTo>
                <a:lnTo>
                  <a:pt x="1399050" y="3287"/>
                </a:lnTo>
                <a:lnTo>
                  <a:pt x="1420563" y="3287"/>
                </a:lnTo>
                <a:lnTo>
                  <a:pt x="1452888" y="90933"/>
                </a:lnTo>
                <a:lnTo>
                  <a:pt x="1485109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697531" y="5745662"/>
            <a:ext cx="1016313" cy="124955"/>
          </a:xfrm>
          <a:custGeom>
            <a:avLst/>
            <a:gdLst/>
            <a:ahLst/>
            <a:cxnLst/>
            <a:rect l="l" t="t" r="r" b="b"/>
            <a:pathLst>
              <a:path w="1016313" h="124955">
                <a:moveTo>
                  <a:pt x="55218" y="124320"/>
                </a:moveTo>
                <a:cubicBezTo>
                  <a:pt x="47096" y="124320"/>
                  <a:pt x="39640" y="123066"/>
                  <a:pt x="32858" y="120558"/>
                </a:cubicBezTo>
                <a:cubicBezTo>
                  <a:pt x="26075" y="118048"/>
                  <a:pt x="20247" y="114250"/>
                  <a:pt x="15369" y="109163"/>
                </a:cubicBezTo>
                <a:cubicBezTo>
                  <a:pt x="10491" y="104080"/>
                  <a:pt x="6715" y="97665"/>
                  <a:pt x="4029" y="89928"/>
                </a:cubicBezTo>
                <a:cubicBezTo>
                  <a:pt x="1343" y="82192"/>
                  <a:pt x="0" y="73098"/>
                  <a:pt x="0" y="62637"/>
                </a:cubicBezTo>
                <a:cubicBezTo>
                  <a:pt x="0" y="52251"/>
                  <a:pt x="1398" y="43276"/>
                  <a:pt x="4187" y="35716"/>
                </a:cubicBezTo>
                <a:cubicBezTo>
                  <a:pt x="6980" y="28160"/>
                  <a:pt x="10706" y="21799"/>
                  <a:pt x="15369" y="16644"/>
                </a:cubicBezTo>
                <a:cubicBezTo>
                  <a:pt x="20035" y="11484"/>
                  <a:pt x="25845" y="7510"/>
                  <a:pt x="32804" y="4720"/>
                </a:cubicBezTo>
                <a:cubicBezTo>
                  <a:pt x="39763" y="1926"/>
                  <a:pt x="47235" y="533"/>
                  <a:pt x="55218" y="533"/>
                </a:cubicBezTo>
                <a:cubicBezTo>
                  <a:pt x="61723" y="533"/>
                  <a:pt x="67994" y="1451"/>
                  <a:pt x="74035" y="3283"/>
                </a:cubicBezTo>
                <a:cubicBezTo>
                  <a:pt x="80075" y="5124"/>
                  <a:pt x="85462" y="7243"/>
                  <a:pt x="90195" y="9645"/>
                </a:cubicBezTo>
                <a:lnTo>
                  <a:pt x="90195" y="32008"/>
                </a:lnTo>
                <a:lnTo>
                  <a:pt x="89029" y="32008"/>
                </a:lnTo>
                <a:cubicBezTo>
                  <a:pt x="87614" y="30809"/>
                  <a:pt x="85793" y="29430"/>
                  <a:pt x="83568" y="27876"/>
                </a:cubicBezTo>
                <a:cubicBezTo>
                  <a:pt x="81346" y="26324"/>
                  <a:pt x="78643" y="24732"/>
                  <a:pt x="75460" y="23109"/>
                </a:cubicBezTo>
                <a:cubicBezTo>
                  <a:pt x="72707" y="21695"/>
                  <a:pt x="69456" y="20455"/>
                  <a:pt x="65712" y="19393"/>
                </a:cubicBezTo>
                <a:cubicBezTo>
                  <a:pt x="61968" y="18336"/>
                  <a:pt x="58363" y="17806"/>
                  <a:pt x="54904" y="17806"/>
                </a:cubicBezTo>
                <a:cubicBezTo>
                  <a:pt x="44587" y="17806"/>
                  <a:pt x="36303" y="21713"/>
                  <a:pt x="30050" y="29520"/>
                </a:cubicBezTo>
                <a:cubicBezTo>
                  <a:pt x="23796" y="37326"/>
                  <a:pt x="20669" y="48366"/>
                  <a:pt x="20669" y="62637"/>
                </a:cubicBezTo>
                <a:cubicBezTo>
                  <a:pt x="20669" y="76626"/>
                  <a:pt x="23692" y="87528"/>
                  <a:pt x="29732" y="95332"/>
                </a:cubicBezTo>
                <a:cubicBezTo>
                  <a:pt x="35774" y="103141"/>
                  <a:pt x="44163" y="107046"/>
                  <a:pt x="54904" y="107046"/>
                </a:cubicBezTo>
                <a:cubicBezTo>
                  <a:pt x="61403" y="107046"/>
                  <a:pt x="67587" y="105704"/>
                  <a:pt x="73448" y="103014"/>
                </a:cubicBezTo>
                <a:cubicBezTo>
                  <a:pt x="79312" y="100333"/>
                  <a:pt x="84507" y="96872"/>
                  <a:pt x="89029" y="92632"/>
                </a:cubicBezTo>
                <a:lnTo>
                  <a:pt x="90195" y="92632"/>
                </a:lnTo>
                <a:lnTo>
                  <a:pt x="90195" y="114995"/>
                </a:lnTo>
                <a:cubicBezTo>
                  <a:pt x="88219" y="115910"/>
                  <a:pt x="85742" y="117026"/>
                  <a:pt x="82779" y="118333"/>
                </a:cubicBezTo>
                <a:cubicBezTo>
                  <a:pt x="79808" y="119640"/>
                  <a:pt x="77124" y="120611"/>
                  <a:pt x="74722" y="121249"/>
                </a:cubicBezTo>
                <a:cubicBezTo>
                  <a:pt x="71328" y="122238"/>
                  <a:pt x="68292" y="122997"/>
                  <a:pt x="65608" y="123523"/>
                </a:cubicBezTo>
                <a:cubicBezTo>
                  <a:pt x="62921" y="124053"/>
                  <a:pt x="59458" y="124320"/>
                  <a:pt x="55218" y="124320"/>
                </a:cubicBezTo>
                <a:close/>
                <a:moveTo>
                  <a:pt x="201799" y="121669"/>
                </a:moveTo>
                <a:lnTo>
                  <a:pt x="181870" y="121669"/>
                </a:lnTo>
                <a:lnTo>
                  <a:pt x="181870" y="68361"/>
                </a:lnTo>
                <a:lnTo>
                  <a:pt x="128243" y="68361"/>
                </a:lnTo>
                <a:lnTo>
                  <a:pt x="128243" y="121669"/>
                </a:lnTo>
                <a:lnTo>
                  <a:pt x="108318" y="121669"/>
                </a:lnTo>
                <a:lnTo>
                  <a:pt x="108318" y="3287"/>
                </a:lnTo>
                <a:lnTo>
                  <a:pt x="128243" y="3287"/>
                </a:lnTo>
                <a:lnTo>
                  <a:pt x="128243" y="51193"/>
                </a:lnTo>
                <a:lnTo>
                  <a:pt x="181870" y="51193"/>
                </a:lnTo>
                <a:lnTo>
                  <a:pt x="181870" y="3287"/>
                </a:lnTo>
                <a:lnTo>
                  <a:pt x="201799" y="3287"/>
                </a:lnTo>
                <a:close/>
                <a:moveTo>
                  <a:pt x="323997" y="121669"/>
                </a:moveTo>
                <a:lnTo>
                  <a:pt x="304280" y="121669"/>
                </a:lnTo>
                <a:lnTo>
                  <a:pt x="304280" y="33386"/>
                </a:lnTo>
                <a:lnTo>
                  <a:pt x="248537" y="121669"/>
                </a:lnTo>
                <a:lnTo>
                  <a:pt x="230519" y="121669"/>
                </a:lnTo>
                <a:lnTo>
                  <a:pt x="230519" y="3287"/>
                </a:lnTo>
                <a:lnTo>
                  <a:pt x="250230" y="3287"/>
                </a:lnTo>
                <a:lnTo>
                  <a:pt x="250230" y="90195"/>
                </a:lnTo>
                <a:lnTo>
                  <a:pt x="305341" y="3287"/>
                </a:lnTo>
                <a:lnTo>
                  <a:pt x="323997" y="3287"/>
                </a:lnTo>
                <a:close/>
                <a:moveTo>
                  <a:pt x="497840" y="121669"/>
                </a:moveTo>
                <a:lnTo>
                  <a:pt x="473781" y="121669"/>
                </a:lnTo>
                <a:lnTo>
                  <a:pt x="436584" y="67195"/>
                </a:lnTo>
                <a:lnTo>
                  <a:pt x="428847" y="67195"/>
                </a:lnTo>
                <a:lnTo>
                  <a:pt x="428847" y="121669"/>
                </a:lnTo>
                <a:lnTo>
                  <a:pt x="409133" y="121669"/>
                </a:lnTo>
                <a:lnTo>
                  <a:pt x="409133" y="67195"/>
                </a:lnTo>
                <a:lnTo>
                  <a:pt x="401393" y="67195"/>
                </a:lnTo>
                <a:lnTo>
                  <a:pt x="363561" y="121669"/>
                </a:lnTo>
                <a:lnTo>
                  <a:pt x="340562" y="121669"/>
                </a:lnTo>
                <a:lnTo>
                  <a:pt x="385179" y="59670"/>
                </a:lnTo>
                <a:cubicBezTo>
                  <a:pt x="381719" y="57831"/>
                  <a:pt x="378644" y="55163"/>
                  <a:pt x="375962" y="51668"/>
                </a:cubicBezTo>
                <a:cubicBezTo>
                  <a:pt x="373277" y="48168"/>
                  <a:pt x="370872" y="43103"/>
                  <a:pt x="368753" y="36461"/>
                </a:cubicBezTo>
                <a:cubicBezTo>
                  <a:pt x="366844" y="30456"/>
                  <a:pt x="364583" y="26284"/>
                  <a:pt x="361970" y="23952"/>
                </a:cubicBezTo>
                <a:cubicBezTo>
                  <a:pt x="359356" y="21619"/>
                  <a:pt x="355080" y="20455"/>
                  <a:pt x="349146" y="20455"/>
                </a:cubicBezTo>
                <a:lnTo>
                  <a:pt x="344590" y="20455"/>
                </a:lnTo>
                <a:lnTo>
                  <a:pt x="344590" y="3287"/>
                </a:lnTo>
                <a:lnTo>
                  <a:pt x="349996" y="3287"/>
                </a:lnTo>
                <a:cubicBezTo>
                  <a:pt x="358683" y="3287"/>
                  <a:pt x="365839" y="5055"/>
                  <a:pt x="371455" y="8587"/>
                </a:cubicBezTo>
                <a:cubicBezTo>
                  <a:pt x="377072" y="12121"/>
                  <a:pt x="381471" y="18299"/>
                  <a:pt x="384653" y="27134"/>
                </a:cubicBezTo>
                <a:cubicBezTo>
                  <a:pt x="385287" y="28969"/>
                  <a:pt x="386083" y="31072"/>
                  <a:pt x="387033" y="33441"/>
                </a:cubicBezTo>
                <a:cubicBezTo>
                  <a:pt x="387987" y="35806"/>
                  <a:pt x="388818" y="37805"/>
                  <a:pt x="389524" y="39428"/>
                </a:cubicBezTo>
                <a:cubicBezTo>
                  <a:pt x="391857" y="44795"/>
                  <a:pt x="394575" y="48683"/>
                  <a:pt x="397686" y="51085"/>
                </a:cubicBezTo>
                <a:cubicBezTo>
                  <a:pt x="400796" y="53485"/>
                  <a:pt x="404609" y="54831"/>
                  <a:pt x="409133" y="55113"/>
                </a:cubicBezTo>
                <a:lnTo>
                  <a:pt x="409133" y="3287"/>
                </a:lnTo>
                <a:lnTo>
                  <a:pt x="428847" y="3287"/>
                </a:lnTo>
                <a:lnTo>
                  <a:pt x="428847" y="55113"/>
                </a:lnTo>
                <a:cubicBezTo>
                  <a:pt x="433369" y="54764"/>
                  <a:pt x="437235" y="53381"/>
                  <a:pt x="440449" y="50980"/>
                </a:cubicBezTo>
                <a:cubicBezTo>
                  <a:pt x="443665" y="48579"/>
                  <a:pt x="446404" y="44727"/>
                  <a:pt x="448665" y="39428"/>
                </a:cubicBezTo>
                <a:cubicBezTo>
                  <a:pt x="449442" y="37660"/>
                  <a:pt x="450307" y="35615"/>
                  <a:pt x="451261" y="33282"/>
                </a:cubicBezTo>
                <a:cubicBezTo>
                  <a:pt x="452211" y="30949"/>
                  <a:pt x="452970" y="28901"/>
                  <a:pt x="453539" y="27134"/>
                </a:cubicBezTo>
                <a:cubicBezTo>
                  <a:pt x="456649" y="18444"/>
                  <a:pt x="460959" y="12298"/>
                  <a:pt x="466474" y="8695"/>
                </a:cubicBezTo>
                <a:cubicBezTo>
                  <a:pt x="471982" y="5087"/>
                  <a:pt x="479154" y="3287"/>
                  <a:pt x="487984" y="3287"/>
                </a:cubicBezTo>
                <a:lnTo>
                  <a:pt x="493388" y="3287"/>
                </a:lnTo>
                <a:lnTo>
                  <a:pt x="493388" y="20455"/>
                </a:lnTo>
                <a:lnTo>
                  <a:pt x="488834" y="20455"/>
                </a:lnTo>
                <a:cubicBezTo>
                  <a:pt x="483250" y="20455"/>
                  <a:pt x="479064" y="21604"/>
                  <a:pt x="476273" y="23897"/>
                </a:cubicBezTo>
                <a:cubicBezTo>
                  <a:pt x="473479" y="26194"/>
                  <a:pt x="471133" y="30381"/>
                  <a:pt x="469225" y="36461"/>
                </a:cubicBezTo>
                <a:cubicBezTo>
                  <a:pt x="467249" y="42606"/>
                  <a:pt x="464916" y="47445"/>
                  <a:pt x="462233" y="50980"/>
                </a:cubicBezTo>
                <a:cubicBezTo>
                  <a:pt x="459543" y="54515"/>
                  <a:pt x="456578" y="57198"/>
                  <a:pt x="453327" y="59033"/>
                </a:cubicBezTo>
                <a:close/>
                <a:moveTo>
                  <a:pt x="564081" y="124428"/>
                </a:moveTo>
                <a:cubicBezTo>
                  <a:pt x="545216" y="124428"/>
                  <a:pt x="530572" y="119110"/>
                  <a:pt x="520151" y="108475"/>
                </a:cubicBezTo>
                <a:cubicBezTo>
                  <a:pt x="509732" y="97841"/>
                  <a:pt x="504520" y="82740"/>
                  <a:pt x="504520" y="63167"/>
                </a:cubicBezTo>
                <a:cubicBezTo>
                  <a:pt x="504520" y="43878"/>
                  <a:pt x="509574" y="28527"/>
                  <a:pt x="519678" y="17119"/>
                </a:cubicBezTo>
                <a:cubicBezTo>
                  <a:pt x="529779" y="5707"/>
                  <a:pt x="542993" y="0"/>
                  <a:pt x="559311" y="0"/>
                </a:cubicBezTo>
                <a:cubicBezTo>
                  <a:pt x="566658" y="0"/>
                  <a:pt x="573160" y="1058"/>
                  <a:pt x="578816" y="3179"/>
                </a:cubicBezTo>
                <a:cubicBezTo>
                  <a:pt x="584464" y="5300"/>
                  <a:pt x="589410" y="8619"/>
                  <a:pt x="593651" y="13144"/>
                </a:cubicBezTo>
                <a:cubicBezTo>
                  <a:pt x="597888" y="17666"/>
                  <a:pt x="601139" y="23196"/>
                  <a:pt x="603401" y="29729"/>
                </a:cubicBezTo>
                <a:cubicBezTo>
                  <a:pt x="605665" y="36267"/>
                  <a:pt x="606795" y="44270"/>
                  <a:pt x="606795" y="53738"/>
                </a:cubicBezTo>
                <a:lnTo>
                  <a:pt x="606795" y="64544"/>
                </a:lnTo>
                <a:lnTo>
                  <a:pt x="524762" y="64544"/>
                </a:lnTo>
                <a:cubicBezTo>
                  <a:pt x="524762" y="78325"/>
                  <a:pt x="528225" y="88852"/>
                  <a:pt x="535148" y="96128"/>
                </a:cubicBezTo>
                <a:cubicBezTo>
                  <a:pt x="542071" y="103406"/>
                  <a:pt x="551642" y="107046"/>
                  <a:pt x="563869" y="107046"/>
                </a:cubicBezTo>
                <a:cubicBezTo>
                  <a:pt x="568249" y="107046"/>
                  <a:pt x="572540" y="106550"/>
                  <a:pt x="576749" y="105559"/>
                </a:cubicBezTo>
                <a:cubicBezTo>
                  <a:pt x="580951" y="104570"/>
                  <a:pt x="584749" y="103302"/>
                  <a:pt x="588140" y="101748"/>
                </a:cubicBezTo>
                <a:cubicBezTo>
                  <a:pt x="591743" y="100120"/>
                  <a:pt x="594782" y="98547"/>
                  <a:pt x="597259" y="97027"/>
                </a:cubicBezTo>
                <a:cubicBezTo>
                  <a:pt x="599729" y="95508"/>
                  <a:pt x="601780" y="94080"/>
                  <a:pt x="603401" y="92740"/>
                </a:cubicBezTo>
                <a:lnTo>
                  <a:pt x="604566" y="92740"/>
                </a:lnTo>
                <a:lnTo>
                  <a:pt x="604566" y="114466"/>
                </a:lnTo>
                <a:cubicBezTo>
                  <a:pt x="602233" y="115384"/>
                  <a:pt x="599339" y="116532"/>
                  <a:pt x="595875" y="117907"/>
                </a:cubicBezTo>
                <a:cubicBezTo>
                  <a:pt x="592416" y="119283"/>
                  <a:pt x="589306" y="120362"/>
                  <a:pt x="586553" y="121145"/>
                </a:cubicBezTo>
                <a:cubicBezTo>
                  <a:pt x="582664" y="122202"/>
                  <a:pt x="579151" y="123013"/>
                  <a:pt x="576008" y="123578"/>
                </a:cubicBezTo>
                <a:cubicBezTo>
                  <a:pt x="572862" y="124147"/>
                  <a:pt x="568887" y="124428"/>
                  <a:pt x="564081" y="124428"/>
                </a:cubicBezTo>
                <a:close/>
                <a:moveTo>
                  <a:pt x="587398" y="49284"/>
                </a:moveTo>
                <a:cubicBezTo>
                  <a:pt x="587257" y="43913"/>
                  <a:pt x="586621" y="39287"/>
                  <a:pt x="585491" y="35403"/>
                </a:cubicBezTo>
                <a:cubicBezTo>
                  <a:pt x="584359" y="31514"/>
                  <a:pt x="582736" y="28231"/>
                  <a:pt x="580615" y="25543"/>
                </a:cubicBezTo>
                <a:cubicBezTo>
                  <a:pt x="578283" y="22576"/>
                  <a:pt x="575299" y="20312"/>
                  <a:pt x="571659" y="18760"/>
                </a:cubicBezTo>
                <a:cubicBezTo>
                  <a:pt x="568020" y="17205"/>
                  <a:pt x="563516" y="16430"/>
                  <a:pt x="558147" y="16430"/>
                </a:cubicBezTo>
                <a:cubicBezTo>
                  <a:pt x="552845" y="16430"/>
                  <a:pt x="548342" y="17227"/>
                  <a:pt x="544634" y="18814"/>
                </a:cubicBezTo>
                <a:cubicBezTo>
                  <a:pt x="540923" y="20406"/>
                  <a:pt x="537549" y="22720"/>
                  <a:pt x="534510" y="25755"/>
                </a:cubicBezTo>
                <a:cubicBezTo>
                  <a:pt x="531548" y="28869"/>
                  <a:pt x="529283" y="32311"/>
                  <a:pt x="527731" y="36086"/>
                </a:cubicBezTo>
                <a:cubicBezTo>
                  <a:pt x="526177" y="39871"/>
                  <a:pt x="525186" y="44270"/>
                  <a:pt x="524762" y="49284"/>
                </a:cubicBezTo>
                <a:close/>
                <a:moveTo>
                  <a:pt x="720408" y="121669"/>
                </a:moveTo>
                <a:lnTo>
                  <a:pt x="700481" y="121669"/>
                </a:lnTo>
                <a:lnTo>
                  <a:pt x="700481" y="68361"/>
                </a:lnTo>
                <a:lnTo>
                  <a:pt x="646852" y="68361"/>
                </a:lnTo>
                <a:lnTo>
                  <a:pt x="646852" y="121669"/>
                </a:lnTo>
                <a:lnTo>
                  <a:pt x="626929" y="121669"/>
                </a:lnTo>
                <a:lnTo>
                  <a:pt x="626929" y="3287"/>
                </a:lnTo>
                <a:lnTo>
                  <a:pt x="646852" y="3287"/>
                </a:lnTo>
                <a:lnTo>
                  <a:pt x="646852" y="51193"/>
                </a:lnTo>
                <a:lnTo>
                  <a:pt x="700481" y="51193"/>
                </a:lnTo>
                <a:lnTo>
                  <a:pt x="700481" y="3287"/>
                </a:lnTo>
                <a:lnTo>
                  <a:pt x="720408" y="3287"/>
                </a:lnTo>
                <a:close/>
                <a:moveTo>
                  <a:pt x="842606" y="121669"/>
                </a:moveTo>
                <a:lnTo>
                  <a:pt x="822892" y="121669"/>
                </a:lnTo>
                <a:lnTo>
                  <a:pt x="822892" y="33386"/>
                </a:lnTo>
                <a:lnTo>
                  <a:pt x="767146" y="121669"/>
                </a:lnTo>
                <a:lnTo>
                  <a:pt x="749128" y="121669"/>
                </a:lnTo>
                <a:lnTo>
                  <a:pt x="749128" y="3287"/>
                </a:lnTo>
                <a:lnTo>
                  <a:pt x="768838" y="3287"/>
                </a:lnTo>
                <a:lnTo>
                  <a:pt x="768838" y="90195"/>
                </a:lnTo>
                <a:lnTo>
                  <a:pt x="823951" y="3287"/>
                </a:lnTo>
                <a:lnTo>
                  <a:pt x="842606" y="3287"/>
                </a:lnTo>
                <a:close/>
                <a:moveTo>
                  <a:pt x="1016313" y="62533"/>
                </a:moveTo>
                <a:cubicBezTo>
                  <a:pt x="1016313" y="82387"/>
                  <a:pt x="1011525" y="97755"/>
                  <a:pt x="1001953" y="108634"/>
                </a:cubicBezTo>
                <a:cubicBezTo>
                  <a:pt x="992380" y="119516"/>
                  <a:pt x="979712" y="124956"/>
                  <a:pt x="963958" y="124956"/>
                </a:cubicBezTo>
                <a:cubicBezTo>
                  <a:pt x="948486" y="124956"/>
                  <a:pt x="936209" y="119852"/>
                  <a:pt x="927130" y="109638"/>
                </a:cubicBezTo>
                <a:cubicBezTo>
                  <a:pt x="918050" y="99433"/>
                  <a:pt x="913086" y="85493"/>
                  <a:pt x="912237" y="67831"/>
                </a:cubicBezTo>
                <a:lnTo>
                  <a:pt x="891357" y="67831"/>
                </a:lnTo>
                <a:lnTo>
                  <a:pt x="891357" y="121669"/>
                </a:lnTo>
                <a:lnTo>
                  <a:pt x="871435" y="121669"/>
                </a:lnTo>
                <a:lnTo>
                  <a:pt x="871435" y="3287"/>
                </a:lnTo>
                <a:lnTo>
                  <a:pt x="891357" y="3287"/>
                </a:lnTo>
                <a:lnTo>
                  <a:pt x="891357" y="51509"/>
                </a:lnTo>
                <a:lnTo>
                  <a:pt x="912662" y="51509"/>
                </a:lnTo>
                <a:cubicBezTo>
                  <a:pt x="914289" y="35399"/>
                  <a:pt x="919659" y="22788"/>
                  <a:pt x="928772" y="13670"/>
                </a:cubicBezTo>
                <a:cubicBezTo>
                  <a:pt x="937886" y="4559"/>
                  <a:pt x="949613" y="0"/>
                  <a:pt x="963958" y="0"/>
                </a:cubicBezTo>
                <a:cubicBezTo>
                  <a:pt x="980561" y="0"/>
                  <a:pt x="993443" y="5652"/>
                  <a:pt x="1002589" y="16960"/>
                </a:cubicBezTo>
                <a:cubicBezTo>
                  <a:pt x="1011737" y="28264"/>
                  <a:pt x="1016313" y="43456"/>
                  <a:pt x="1016313" y="62533"/>
                </a:cubicBezTo>
                <a:close/>
                <a:moveTo>
                  <a:pt x="995753" y="62533"/>
                </a:moveTo>
                <a:cubicBezTo>
                  <a:pt x="995753" y="47408"/>
                  <a:pt x="992981" y="36068"/>
                  <a:pt x="987434" y="28508"/>
                </a:cubicBezTo>
                <a:cubicBezTo>
                  <a:pt x="981886" y="20949"/>
                  <a:pt x="974064" y="17172"/>
                  <a:pt x="963958" y="17172"/>
                </a:cubicBezTo>
                <a:cubicBezTo>
                  <a:pt x="953716" y="17172"/>
                  <a:pt x="945818" y="20989"/>
                  <a:pt x="940271" y="28617"/>
                </a:cubicBezTo>
                <a:cubicBezTo>
                  <a:pt x="934723" y="36245"/>
                  <a:pt x="931954" y="47553"/>
                  <a:pt x="931954" y="62533"/>
                </a:cubicBezTo>
                <a:cubicBezTo>
                  <a:pt x="931954" y="77372"/>
                  <a:pt x="934745" y="88621"/>
                  <a:pt x="940324" y="96289"/>
                </a:cubicBezTo>
                <a:cubicBezTo>
                  <a:pt x="945904" y="103958"/>
                  <a:pt x="953785" y="107788"/>
                  <a:pt x="963958" y="107788"/>
                </a:cubicBezTo>
                <a:cubicBezTo>
                  <a:pt x="974064" y="107788"/>
                  <a:pt x="981886" y="104062"/>
                  <a:pt x="987434" y="96607"/>
                </a:cubicBezTo>
                <a:cubicBezTo>
                  <a:pt x="992981" y="89155"/>
                  <a:pt x="995753" y="77797"/>
                  <a:pt x="995753" y="6253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190973" y="6093472"/>
            <a:ext cx="1450526" cy="169150"/>
          </a:xfrm>
          <a:custGeom>
            <a:avLst/>
            <a:gdLst/>
            <a:ahLst/>
            <a:cxnLst/>
            <a:rect l="l" t="t" r="r" b="b"/>
            <a:pathLst>
              <a:path w="1450526" h="169150">
                <a:moveTo>
                  <a:pt x="55217" y="168513"/>
                </a:moveTo>
                <a:cubicBezTo>
                  <a:pt x="47095" y="168513"/>
                  <a:pt x="39640" y="167261"/>
                  <a:pt x="32857" y="164751"/>
                </a:cubicBezTo>
                <a:cubicBezTo>
                  <a:pt x="26075" y="162241"/>
                  <a:pt x="20243" y="158444"/>
                  <a:pt x="15369" y="153360"/>
                </a:cubicBezTo>
                <a:cubicBezTo>
                  <a:pt x="10491" y="148274"/>
                  <a:pt x="6714" y="141859"/>
                  <a:pt x="4028" y="134122"/>
                </a:cubicBezTo>
                <a:cubicBezTo>
                  <a:pt x="1343" y="126386"/>
                  <a:pt x="0" y="117292"/>
                  <a:pt x="0" y="106834"/>
                </a:cubicBezTo>
                <a:cubicBezTo>
                  <a:pt x="0" y="96448"/>
                  <a:pt x="1397" y="87474"/>
                  <a:pt x="4187" y="79914"/>
                </a:cubicBezTo>
                <a:cubicBezTo>
                  <a:pt x="6981" y="72353"/>
                  <a:pt x="10707" y="65992"/>
                  <a:pt x="15369" y="60837"/>
                </a:cubicBezTo>
                <a:cubicBezTo>
                  <a:pt x="20030" y="55678"/>
                  <a:pt x="25844" y="51705"/>
                  <a:pt x="32804" y="48914"/>
                </a:cubicBezTo>
                <a:cubicBezTo>
                  <a:pt x="39762" y="46124"/>
                  <a:pt x="47232" y="44727"/>
                  <a:pt x="55217" y="44727"/>
                </a:cubicBezTo>
                <a:cubicBezTo>
                  <a:pt x="61722" y="44727"/>
                  <a:pt x="67993" y="45645"/>
                  <a:pt x="74034" y="47482"/>
                </a:cubicBezTo>
                <a:cubicBezTo>
                  <a:pt x="80076" y="49321"/>
                  <a:pt x="85460" y="51438"/>
                  <a:pt x="90195" y="53842"/>
                </a:cubicBezTo>
                <a:lnTo>
                  <a:pt x="90195" y="76205"/>
                </a:lnTo>
                <a:lnTo>
                  <a:pt x="89028" y="76205"/>
                </a:lnTo>
                <a:cubicBezTo>
                  <a:pt x="87613" y="75007"/>
                  <a:pt x="85792" y="73625"/>
                  <a:pt x="83567" y="72073"/>
                </a:cubicBezTo>
                <a:cubicBezTo>
                  <a:pt x="81342" y="70517"/>
                  <a:pt x="78642" y="68927"/>
                  <a:pt x="75459" y="67303"/>
                </a:cubicBezTo>
                <a:cubicBezTo>
                  <a:pt x="72706" y="65888"/>
                  <a:pt x="69455" y="64650"/>
                  <a:pt x="65711" y="63592"/>
                </a:cubicBezTo>
                <a:cubicBezTo>
                  <a:pt x="61967" y="62529"/>
                  <a:pt x="58364" y="62003"/>
                  <a:pt x="54900" y="62003"/>
                </a:cubicBezTo>
                <a:cubicBezTo>
                  <a:pt x="44587" y="62003"/>
                  <a:pt x="36303" y="65906"/>
                  <a:pt x="30049" y="73715"/>
                </a:cubicBezTo>
                <a:cubicBezTo>
                  <a:pt x="23796" y="81519"/>
                  <a:pt x="20668" y="92560"/>
                  <a:pt x="20668" y="106834"/>
                </a:cubicBezTo>
                <a:cubicBezTo>
                  <a:pt x="20668" y="120824"/>
                  <a:pt x="23691" y="131721"/>
                  <a:pt x="29733" y="139530"/>
                </a:cubicBezTo>
                <a:cubicBezTo>
                  <a:pt x="35773" y="147334"/>
                  <a:pt x="44161" y="151241"/>
                  <a:pt x="54900" y="151241"/>
                </a:cubicBezTo>
                <a:cubicBezTo>
                  <a:pt x="61401" y="151241"/>
                  <a:pt x="67586" y="149897"/>
                  <a:pt x="73447" y="147212"/>
                </a:cubicBezTo>
                <a:cubicBezTo>
                  <a:pt x="79312" y="144530"/>
                  <a:pt x="84507" y="141067"/>
                  <a:pt x="89028" y="136826"/>
                </a:cubicBezTo>
                <a:lnTo>
                  <a:pt x="90195" y="136826"/>
                </a:lnTo>
                <a:lnTo>
                  <a:pt x="90195" y="159190"/>
                </a:lnTo>
                <a:cubicBezTo>
                  <a:pt x="88218" y="160107"/>
                  <a:pt x="85741" y="161219"/>
                  <a:pt x="82778" y="162526"/>
                </a:cubicBezTo>
                <a:cubicBezTo>
                  <a:pt x="79809" y="163833"/>
                  <a:pt x="77123" y="164806"/>
                  <a:pt x="74721" y="165442"/>
                </a:cubicBezTo>
                <a:cubicBezTo>
                  <a:pt x="71327" y="166433"/>
                  <a:pt x="68293" y="167192"/>
                  <a:pt x="65606" y="167722"/>
                </a:cubicBezTo>
                <a:cubicBezTo>
                  <a:pt x="62920" y="168250"/>
                  <a:pt x="59457" y="168513"/>
                  <a:pt x="55217" y="168513"/>
                </a:cubicBezTo>
                <a:close/>
                <a:moveTo>
                  <a:pt x="159717" y="168621"/>
                </a:moveTo>
                <a:cubicBezTo>
                  <a:pt x="140854" y="168621"/>
                  <a:pt x="126208" y="163307"/>
                  <a:pt x="115791" y="152670"/>
                </a:cubicBezTo>
                <a:cubicBezTo>
                  <a:pt x="105369" y="142038"/>
                  <a:pt x="100156" y="126933"/>
                  <a:pt x="100156" y="107360"/>
                </a:cubicBezTo>
                <a:cubicBezTo>
                  <a:pt x="100156" y="88075"/>
                  <a:pt x="105210" y="72724"/>
                  <a:pt x="115316" y="61312"/>
                </a:cubicBezTo>
                <a:cubicBezTo>
                  <a:pt x="125421" y="49900"/>
                  <a:pt x="138629" y="44195"/>
                  <a:pt x="154947" y="44195"/>
                </a:cubicBezTo>
                <a:cubicBezTo>
                  <a:pt x="162295" y="44195"/>
                  <a:pt x="168796" y="45257"/>
                  <a:pt x="174453" y="47376"/>
                </a:cubicBezTo>
                <a:cubicBezTo>
                  <a:pt x="180105" y="49497"/>
                  <a:pt x="185051" y="52816"/>
                  <a:pt x="189292" y="57338"/>
                </a:cubicBezTo>
                <a:cubicBezTo>
                  <a:pt x="193526" y="61859"/>
                  <a:pt x="196776" y="67393"/>
                  <a:pt x="199040" y="73927"/>
                </a:cubicBezTo>
                <a:cubicBezTo>
                  <a:pt x="201301" y="80461"/>
                  <a:pt x="202431" y="88463"/>
                  <a:pt x="202431" y="97931"/>
                </a:cubicBezTo>
                <a:lnTo>
                  <a:pt x="202431" y="108743"/>
                </a:lnTo>
                <a:lnTo>
                  <a:pt x="120398" y="108743"/>
                </a:lnTo>
                <a:cubicBezTo>
                  <a:pt x="120398" y="122520"/>
                  <a:pt x="123861" y="133049"/>
                  <a:pt x="130784" y="140321"/>
                </a:cubicBezTo>
                <a:cubicBezTo>
                  <a:pt x="137711" y="147601"/>
                  <a:pt x="147280" y="151241"/>
                  <a:pt x="159505" y="151241"/>
                </a:cubicBezTo>
                <a:cubicBezTo>
                  <a:pt x="163890" y="151241"/>
                  <a:pt x="168182" y="150747"/>
                  <a:pt x="172385" y="149757"/>
                </a:cubicBezTo>
                <a:cubicBezTo>
                  <a:pt x="176588" y="148763"/>
                  <a:pt x="180385" y="147497"/>
                  <a:pt x="183776" y="145945"/>
                </a:cubicBezTo>
                <a:cubicBezTo>
                  <a:pt x="187384" y="144318"/>
                  <a:pt x="190418" y="142745"/>
                  <a:pt x="192895" y="141226"/>
                </a:cubicBezTo>
                <a:cubicBezTo>
                  <a:pt x="195365" y="139705"/>
                  <a:pt x="197417" y="138277"/>
                  <a:pt x="199040" y="136934"/>
                </a:cubicBezTo>
                <a:lnTo>
                  <a:pt x="200204" y="136934"/>
                </a:lnTo>
                <a:lnTo>
                  <a:pt x="200204" y="158660"/>
                </a:lnTo>
                <a:cubicBezTo>
                  <a:pt x="197871" y="159578"/>
                  <a:pt x="194976" y="160726"/>
                  <a:pt x="191513" y="162106"/>
                </a:cubicBezTo>
                <a:cubicBezTo>
                  <a:pt x="188054" y="163480"/>
                  <a:pt x="184947" y="164561"/>
                  <a:pt x="182189" y="165338"/>
                </a:cubicBezTo>
                <a:cubicBezTo>
                  <a:pt x="178305" y="166399"/>
                  <a:pt x="174787" y="167206"/>
                  <a:pt x="171645" y="167775"/>
                </a:cubicBezTo>
                <a:cubicBezTo>
                  <a:pt x="168498" y="168340"/>
                  <a:pt x="164524" y="168621"/>
                  <a:pt x="159717" y="168621"/>
                </a:cubicBezTo>
                <a:close/>
                <a:moveTo>
                  <a:pt x="183038" y="93479"/>
                </a:moveTo>
                <a:cubicBezTo>
                  <a:pt x="182895" y="88108"/>
                  <a:pt x="182257" y="83481"/>
                  <a:pt x="181131" y="79596"/>
                </a:cubicBezTo>
                <a:cubicBezTo>
                  <a:pt x="180000" y="75713"/>
                  <a:pt x="178374" y="72426"/>
                  <a:pt x="176253" y="69740"/>
                </a:cubicBezTo>
                <a:cubicBezTo>
                  <a:pt x="173920" y="66771"/>
                  <a:pt x="170935" y="64509"/>
                  <a:pt x="167295" y="62954"/>
                </a:cubicBezTo>
                <a:cubicBezTo>
                  <a:pt x="163656" y="61402"/>
                  <a:pt x="159156" y="60625"/>
                  <a:pt x="153785" y="60625"/>
                </a:cubicBezTo>
                <a:cubicBezTo>
                  <a:pt x="148485" y="60625"/>
                  <a:pt x="143982" y="61420"/>
                  <a:pt x="140274" y="63008"/>
                </a:cubicBezTo>
                <a:cubicBezTo>
                  <a:pt x="136559" y="64599"/>
                  <a:pt x="133186" y="66914"/>
                  <a:pt x="130150" y="69952"/>
                </a:cubicBezTo>
                <a:cubicBezTo>
                  <a:pt x="127185" y="73063"/>
                  <a:pt x="124921" y="76504"/>
                  <a:pt x="123369" y="80285"/>
                </a:cubicBezTo>
                <a:cubicBezTo>
                  <a:pt x="121813" y="84064"/>
                  <a:pt x="120824" y="88463"/>
                  <a:pt x="120398" y="93479"/>
                </a:cubicBezTo>
                <a:close/>
                <a:moveTo>
                  <a:pt x="306504" y="64970"/>
                </a:moveTo>
                <a:cubicBezTo>
                  <a:pt x="311097" y="69632"/>
                  <a:pt x="314665" y="75550"/>
                  <a:pt x="317210" y="82718"/>
                </a:cubicBezTo>
                <a:cubicBezTo>
                  <a:pt x="319756" y="89892"/>
                  <a:pt x="321026" y="98212"/>
                  <a:pt x="321026" y="107680"/>
                </a:cubicBezTo>
                <a:cubicBezTo>
                  <a:pt x="321026" y="116796"/>
                  <a:pt x="319576" y="125220"/>
                  <a:pt x="316682" y="132957"/>
                </a:cubicBezTo>
                <a:cubicBezTo>
                  <a:pt x="313787" y="140692"/>
                  <a:pt x="309863" y="147212"/>
                  <a:pt x="304916" y="152511"/>
                </a:cubicBezTo>
                <a:cubicBezTo>
                  <a:pt x="299830" y="158023"/>
                  <a:pt x="294196" y="162174"/>
                  <a:pt x="288014" y="164963"/>
                </a:cubicBezTo>
                <a:cubicBezTo>
                  <a:pt x="281833" y="167753"/>
                  <a:pt x="275102" y="169150"/>
                  <a:pt x="267822" y="169150"/>
                </a:cubicBezTo>
                <a:cubicBezTo>
                  <a:pt x="260403" y="169150"/>
                  <a:pt x="253602" y="167858"/>
                  <a:pt x="247421" y="165281"/>
                </a:cubicBezTo>
                <a:cubicBezTo>
                  <a:pt x="241236" y="162703"/>
                  <a:pt x="235955" y="158733"/>
                  <a:pt x="231578" y="153360"/>
                </a:cubicBezTo>
                <a:cubicBezTo>
                  <a:pt x="226138" y="146651"/>
                  <a:pt x="222055" y="138241"/>
                  <a:pt x="219337" y="128136"/>
                </a:cubicBezTo>
                <a:cubicBezTo>
                  <a:pt x="216616" y="118034"/>
                  <a:pt x="215254" y="105527"/>
                  <a:pt x="215254" y="90620"/>
                </a:cubicBezTo>
                <a:cubicBezTo>
                  <a:pt x="215254" y="85318"/>
                  <a:pt x="215485" y="79932"/>
                  <a:pt x="215946" y="74457"/>
                </a:cubicBezTo>
                <a:cubicBezTo>
                  <a:pt x="216404" y="68980"/>
                  <a:pt x="217408" y="62425"/>
                  <a:pt x="218963" y="54797"/>
                </a:cubicBezTo>
                <a:cubicBezTo>
                  <a:pt x="220378" y="48010"/>
                  <a:pt x="222286" y="41707"/>
                  <a:pt x="224687" y="35875"/>
                </a:cubicBezTo>
                <a:cubicBezTo>
                  <a:pt x="227088" y="30046"/>
                  <a:pt x="230231" y="25122"/>
                  <a:pt x="234123" y="21094"/>
                </a:cubicBezTo>
                <a:cubicBezTo>
                  <a:pt x="239137" y="15866"/>
                  <a:pt x="245686" y="11697"/>
                  <a:pt x="253779" y="8587"/>
                </a:cubicBezTo>
                <a:cubicBezTo>
                  <a:pt x="261871" y="5477"/>
                  <a:pt x="272592" y="3320"/>
                  <a:pt x="285945" y="2121"/>
                </a:cubicBezTo>
                <a:cubicBezTo>
                  <a:pt x="290678" y="1697"/>
                  <a:pt x="295747" y="1293"/>
                  <a:pt x="301155" y="905"/>
                </a:cubicBezTo>
                <a:cubicBezTo>
                  <a:pt x="306559" y="512"/>
                  <a:pt x="310677" y="214"/>
                  <a:pt x="313503" y="0"/>
                </a:cubicBezTo>
                <a:lnTo>
                  <a:pt x="313503" y="18335"/>
                </a:lnTo>
                <a:cubicBezTo>
                  <a:pt x="309827" y="18547"/>
                  <a:pt x="305903" y="18814"/>
                  <a:pt x="301734" y="19132"/>
                </a:cubicBezTo>
                <a:cubicBezTo>
                  <a:pt x="297569" y="19448"/>
                  <a:pt x="292799" y="19819"/>
                  <a:pt x="287427" y="20244"/>
                </a:cubicBezTo>
                <a:cubicBezTo>
                  <a:pt x="280292" y="20809"/>
                  <a:pt x="272837" y="22065"/>
                  <a:pt x="265065" y="24006"/>
                </a:cubicBezTo>
                <a:cubicBezTo>
                  <a:pt x="257295" y="25950"/>
                  <a:pt x="251432" y="28974"/>
                  <a:pt x="247472" y="33070"/>
                </a:cubicBezTo>
                <a:cubicBezTo>
                  <a:pt x="244509" y="36109"/>
                  <a:pt x="242140" y="40454"/>
                  <a:pt x="240376" y="46103"/>
                </a:cubicBezTo>
                <a:cubicBezTo>
                  <a:pt x="238605" y="51758"/>
                  <a:pt x="237366" y="58047"/>
                  <a:pt x="236660" y="64970"/>
                </a:cubicBezTo>
                <a:cubicBezTo>
                  <a:pt x="241891" y="61226"/>
                  <a:pt x="247490" y="58062"/>
                  <a:pt x="253462" y="55484"/>
                </a:cubicBezTo>
                <a:cubicBezTo>
                  <a:pt x="259434" y="52903"/>
                  <a:pt x="265878" y="51618"/>
                  <a:pt x="272804" y="51618"/>
                </a:cubicBezTo>
                <a:cubicBezTo>
                  <a:pt x="279234" y="51618"/>
                  <a:pt x="285343" y="52694"/>
                  <a:pt x="291139" y="54846"/>
                </a:cubicBezTo>
                <a:cubicBezTo>
                  <a:pt x="296932" y="57003"/>
                  <a:pt x="302051" y="60380"/>
                  <a:pt x="306504" y="64970"/>
                </a:cubicBezTo>
                <a:close/>
                <a:moveTo>
                  <a:pt x="300784" y="108847"/>
                </a:moveTo>
                <a:cubicBezTo>
                  <a:pt x="300784" y="96271"/>
                  <a:pt x="297958" y="86625"/>
                  <a:pt x="292305" y="79914"/>
                </a:cubicBezTo>
                <a:cubicBezTo>
                  <a:pt x="286650" y="73199"/>
                  <a:pt x="278597" y="69844"/>
                  <a:pt x="268138" y="69844"/>
                </a:cubicBezTo>
                <a:cubicBezTo>
                  <a:pt x="262418" y="69844"/>
                  <a:pt x="256875" y="70795"/>
                  <a:pt x="251504" y="72703"/>
                </a:cubicBezTo>
                <a:cubicBezTo>
                  <a:pt x="246132" y="74610"/>
                  <a:pt x="241081" y="77157"/>
                  <a:pt x="236348" y="80338"/>
                </a:cubicBezTo>
                <a:cubicBezTo>
                  <a:pt x="236203" y="82102"/>
                  <a:pt x="236063" y="84205"/>
                  <a:pt x="235922" y="86638"/>
                </a:cubicBezTo>
                <a:cubicBezTo>
                  <a:pt x="235779" y="89079"/>
                  <a:pt x="235710" y="91289"/>
                  <a:pt x="235710" y="93267"/>
                </a:cubicBezTo>
                <a:cubicBezTo>
                  <a:pt x="235710" y="105560"/>
                  <a:pt x="236700" y="115561"/>
                  <a:pt x="238677" y="123261"/>
                </a:cubicBezTo>
                <a:cubicBezTo>
                  <a:pt x="240657" y="130961"/>
                  <a:pt x="243406" y="137003"/>
                  <a:pt x="246942" y="141383"/>
                </a:cubicBezTo>
                <a:cubicBezTo>
                  <a:pt x="250125" y="145340"/>
                  <a:pt x="253476" y="148080"/>
                  <a:pt x="257012" y="149599"/>
                </a:cubicBezTo>
                <a:cubicBezTo>
                  <a:pt x="260543" y="151118"/>
                  <a:pt x="264395" y="151877"/>
                  <a:pt x="268564" y="151877"/>
                </a:cubicBezTo>
                <a:cubicBezTo>
                  <a:pt x="278738" y="151877"/>
                  <a:pt x="286650" y="148025"/>
                  <a:pt x="292305" y="140321"/>
                </a:cubicBezTo>
                <a:cubicBezTo>
                  <a:pt x="297958" y="132625"/>
                  <a:pt x="300784" y="122131"/>
                  <a:pt x="300784" y="108847"/>
                </a:cubicBezTo>
                <a:close/>
                <a:moveTo>
                  <a:pt x="393307" y="168621"/>
                </a:moveTo>
                <a:cubicBezTo>
                  <a:pt x="374444" y="168621"/>
                  <a:pt x="359798" y="163307"/>
                  <a:pt x="349377" y="152670"/>
                </a:cubicBezTo>
                <a:cubicBezTo>
                  <a:pt x="338959" y="142038"/>
                  <a:pt x="333745" y="126933"/>
                  <a:pt x="333745" y="107360"/>
                </a:cubicBezTo>
                <a:cubicBezTo>
                  <a:pt x="333745" y="88075"/>
                  <a:pt x="338800" y="72724"/>
                  <a:pt x="348902" y="61312"/>
                </a:cubicBezTo>
                <a:cubicBezTo>
                  <a:pt x="359007" y="49900"/>
                  <a:pt x="372219" y="44195"/>
                  <a:pt x="388537" y="44195"/>
                </a:cubicBezTo>
                <a:cubicBezTo>
                  <a:pt x="395885" y="44195"/>
                  <a:pt x="402383" y="45257"/>
                  <a:pt x="408039" y="47376"/>
                </a:cubicBezTo>
                <a:cubicBezTo>
                  <a:pt x="413691" y="49497"/>
                  <a:pt x="418637" y="52816"/>
                  <a:pt x="422878" y="57338"/>
                </a:cubicBezTo>
                <a:cubicBezTo>
                  <a:pt x="427115" y="61859"/>
                  <a:pt x="430366" y="67393"/>
                  <a:pt x="432626" y="73927"/>
                </a:cubicBezTo>
                <a:cubicBezTo>
                  <a:pt x="434891" y="80461"/>
                  <a:pt x="436021" y="88463"/>
                  <a:pt x="436021" y="97931"/>
                </a:cubicBezTo>
                <a:lnTo>
                  <a:pt x="436021" y="108743"/>
                </a:lnTo>
                <a:lnTo>
                  <a:pt x="353988" y="108743"/>
                </a:lnTo>
                <a:cubicBezTo>
                  <a:pt x="353988" y="122520"/>
                  <a:pt x="357451" y="133049"/>
                  <a:pt x="364374" y="140321"/>
                </a:cubicBezTo>
                <a:cubicBezTo>
                  <a:pt x="371297" y="147601"/>
                  <a:pt x="380869" y="151241"/>
                  <a:pt x="393095" y="151241"/>
                </a:cubicBezTo>
                <a:cubicBezTo>
                  <a:pt x="397477" y="151241"/>
                  <a:pt x="401768" y="150747"/>
                  <a:pt x="405972" y="149757"/>
                </a:cubicBezTo>
                <a:cubicBezTo>
                  <a:pt x="410177" y="148763"/>
                  <a:pt x="413971" y="147497"/>
                  <a:pt x="417366" y="145945"/>
                </a:cubicBezTo>
                <a:cubicBezTo>
                  <a:pt x="420970" y="144318"/>
                  <a:pt x="424008" y="142745"/>
                  <a:pt x="426481" y="141226"/>
                </a:cubicBezTo>
                <a:cubicBezTo>
                  <a:pt x="428955" y="139705"/>
                  <a:pt x="431007" y="138277"/>
                  <a:pt x="432626" y="136934"/>
                </a:cubicBezTo>
                <a:lnTo>
                  <a:pt x="433793" y="136934"/>
                </a:lnTo>
                <a:lnTo>
                  <a:pt x="433793" y="158660"/>
                </a:lnTo>
                <a:cubicBezTo>
                  <a:pt x="431460" y="159578"/>
                  <a:pt x="428566" y="160726"/>
                  <a:pt x="425103" y="162106"/>
                </a:cubicBezTo>
                <a:cubicBezTo>
                  <a:pt x="421640" y="163480"/>
                  <a:pt x="418533" y="164561"/>
                  <a:pt x="415778" y="165338"/>
                </a:cubicBezTo>
                <a:cubicBezTo>
                  <a:pt x="411891" y="166399"/>
                  <a:pt x="408377" y="167206"/>
                  <a:pt x="405234" y="167775"/>
                </a:cubicBezTo>
                <a:cubicBezTo>
                  <a:pt x="402088" y="168340"/>
                  <a:pt x="398113" y="168621"/>
                  <a:pt x="393307" y="168621"/>
                </a:cubicBezTo>
                <a:close/>
                <a:moveTo>
                  <a:pt x="416624" y="93479"/>
                </a:moveTo>
                <a:cubicBezTo>
                  <a:pt x="416485" y="88108"/>
                  <a:pt x="415847" y="83481"/>
                  <a:pt x="414717" y="79596"/>
                </a:cubicBezTo>
                <a:cubicBezTo>
                  <a:pt x="413586" y="75713"/>
                  <a:pt x="411958" y="72426"/>
                  <a:pt x="409843" y="69740"/>
                </a:cubicBezTo>
                <a:cubicBezTo>
                  <a:pt x="407510" y="66771"/>
                  <a:pt x="404525" y="64509"/>
                  <a:pt x="400885" y="62954"/>
                </a:cubicBezTo>
                <a:cubicBezTo>
                  <a:pt x="397245" y="61402"/>
                  <a:pt x="392742" y="60625"/>
                  <a:pt x="387375" y="60625"/>
                </a:cubicBezTo>
                <a:cubicBezTo>
                  <a:pt x="382071" y="60625"/>
                  <a:pt x="377568" y="61420"/>
                  <a:pt x="373860" y="63008"/>
                </a:cubicBezTo>
                <a:cubicBezTo>
                  <a:pt x="370149" y="64599"/>
                  <a:pt x="366776" y="66914"/>
                  <a:pt x="363736" y="69952"/>
                </a:cubicBezTo>
                <a:cubicBezTo>
                  <a:pt x="360775" y="73063"/>
                  <a:pt x="358510" y="76504"/>
                  <a:pt x="356955" y="80285"/>
                </a:cubicBezTo>
                <a:cubicBezTo>
                  <a:pt x="355403" y="84064"/>
                  <a:pt x="354413" y="88463"/>
                  <a:pt x="353988" y="93479"/>
                </a:cubicBezTo>
                <a:close/>
                <a:moveTo>
                  <a:pt x="503212" y="168513"/>
                </a:moveTo>
                <a:cubicBezTo>
                  <a:pt x="495086" y="168513"/>
                  <a:pt x="487631" y="167261"/>
                  <a:pt x="480852" y="164751"/>
                </a:cubicBezTo>
                <a:cubicBezTo>
                  <a:pt x="474066" y="162241"/>
                  <a:pt x="468238" y="158444"/>
                  <a:pt x="463360" y="153360"/>
                </a:cubicBezTo>
                <a:cubicBezTo>
                  <a:pt x="458485" y="148274"/>
                  <a:pt x="454705" y="141859"/>
                  <a:pt x="452023" y="134122"/>
                </a:cubicBezTo>
                <a:cubicBezTo>
                  <a:pt x="449334" y="126386"/>
                  <a:pt x="447995" y="117292"/>
                  <a:pt x="447995" y="106834"/>
                </a:cubicBezTo>
                <a:cubicBezTo>
                  <a:pt x="447995" y="96448"/>
                  <a:pt x="449388" y="87474"/>
                  <a:pt x="452182" y="79914"/>
                </a:cubicBezTo>
                <a:cubicBezTo>
                  <a:pt x="454972" y="72353"/>
                  <a:pt x="458702" y="65992"/>
                  <a:pt x="463360" y="60837"/>
                </a:cubicBezTo>
                <a:cubicBezTo>
                  <a:pt x="468025" y="55678"/>
                  <a:pt x="473839" y="51705"/>
                  <a:pt x="480799" y="48914"/>
                </a:cubicBezTo>
                <a:cubicBezTo>
                  <a:pt x="487757" y="46124"/>
                  <a:pt x="495227" y="44727"/>
                  <a:pt x="503212" y="44727"/>
                </a:cubicBezTo>
                <a:cubicBezTo>
                  <a:pt x="509713" y="44727"/>
                  <a:pt x="515988" y="45645"/>
                  <a:pt x="522029" y="47482"/>
                </a:cubicBezTo>
                <a:cubicBezTo>
                  <a:pt x="528069" y="49321"/>
                  <a:pt x="533455" y="51438"/>
                  <a:pt x="538190" y="53842"/>
                </a:cubicBezTo>
                <a:lnTo>
                  <a:pt x="538190" y="76205"/>
                </a:lnTo>
                <a:lnTo>
                  <a:pt x="537019" y="76205"/>
                </a:lnTo>
                <a:cubicBezTo>
                  <a:pt x="535604" y="75007"/>
                  <a:pt x="533787" y="73625"/>
                  <a:pt x="531562" y="72073"/>
                </a:cubicBezTo>
                <a:cubicBezTo>
                  <a:pt x="529337" y="70517"/>
                  <a:pt x="526633" y="68927"/>
                  <a:pt x="523454" y="67303"/>
                </a:cubicBezTo>
                <a:cubicBezTo>
                  <a:pt x="520697" y="65888"/>
                  <a:pt x="517446" y="64650"/>
                  <a:pt x="513706" y="63592"/>
                </a:cubicBezTo>
                <a:cubicBezTo>
                  <a:pt x="509962" y="62529"/>
                  <a:pt x="506359" y="62003"/>
                  <a:pt x="502895" y="62003"/>
                </a:cubicBezTo>
                <a:cubicBezTo>
                  <a:pt x="492578" y="62003"/>
                  <a:pt x="484294" y="65906"/>
                  <a:pt x="478040" y="73715"/>
                </a:cubicBezTo>
                <a:cubicBezTo>
                  <a:pt x="471787" y="81519"/>
                  <a:pt x="468662" y="92560"/>
                  <a:pt x="468662" y="106834"/>
                </a:cubicBezTo>
                <a:cubicBezTo>
                  <a:pt x="468662" y="120824"/>
                  <a:pt x="471683" y="131721"/>
                  <a:pt x="477724" y="139530"/>
                </a:cubicBezTo>
                <a:cubicBezTo>
                  <a:pt x="483764" y="147334"/>
                  <a:pt x="492156" y="151241"/>
                  <a:pt x="502895" y="151241"/>
                </a:cubicBezTo>
                <a:cubicBezTo>
                  <a:pt x="509393" y="151241"/>
                  <a:pt x="515578" y="149897"/>
                  <a:pt x="521443" y="147212"/>
                </a:cubicBezTo>
                <a:cubicBezTo>
                  <a:pt x="527306" y="144530"/>
                  <a:pt x="532498" y="141067"/>
                  <a:pt x="537019" y="136826"/>
                </a:cubicBezTo>
                <a:lnTo>
                  <a:pt x="538190" y="136826"/>
                </a:lnTo>
                <a:lnTo>
                  <a:pt x="538190" y="159190"/>
                </a:lnTo>
                <a:cubicBezTo>
                  <a:pt x="536209" y="160107"/>
                  <a:pt x="533736" y="161219"/>
                  <a:pt x="530769" y="162526"/>
                </a:cubicBezTo>
                <a:cubicBezTo>
                  <a:pt x="527804" y="163833"/>
                  <a:pt x="525114" y="164806"/>
                  <a:pt x="522712" y="165442"/>
                </a:cubicBezTo>
                <a:cubicBezTo>
                  <a:pt x="519322" y="166433"/>
                  <a:pt x="516284" y="167192"/>
                  <a:pt x="513602" y="167722"/>
                </a:cubicBezTo>
                <a:cubicBezTo>
                  <a:pt x="510912" y="168250"/>
                  <a:pt x="507452" y="168513"/>
                  <a:pt x="503212" y="168513"/>
                </a:cubicBezTo>
                <a:close/>
                <a:moveTo>
                  <a:pt x="642791" y="64970"/>
                </a:moveTo>
                <a:lnTo>
                  <a:pt x="602518" y="64970"/>
                </a:lnTo>
                <a:lnTo>
                  <a:pt x="602518" y="165867"/>
                </a:lnTo>
                <a:lnTo>
                  <a:pt x="582595" y="165867"/>
                </a:lnTo>
                <a:lnTo>
                  <a:pt x="582595" y="64970"/>
                </a:lnTo>
                <a:lnTo>
                  <a:pt x="542323" y="64970"/>
                </a:lnTo>
                <a:lnTo>
                  <a:pt x="542323" y="47484"/>
                </a:lnTo>
                <a:lnTo>
                  <a:pt x="642791" y="47484"/>
                </a:lnTo>
                <a:close/>
                <a:moveTo>
                  <a:pt x="755029" y="106730"/>
                </a:moveTo>
                <a:cubicBezTo>
                  <a:pt x="755029" y="126652"/>
                  <a:pt x="750225" y="142038"/>
                  <a:pt x="740614" y="152882"/>
                </a:cubicBezTo>
                <a:cubicBezTo>
                  <a:pt x="731005" y="163725"/>
                  <a:pt x="718218" y="169150"/>
                  <a:pt x="702249" y="169150"/>
                </a:cubicBezTo>
                <a:cubicBezTo>
                  <a:pt x="685786" y="169150"/>
                  <a:pt x="672841" y="163548"/>
                  <a:pt x="663404" y="152350"/>
                </a:cubicBezTo>
                <a:cubicBezTo>
                  <a:pt x="653972" y="141149"/>
                  <a:pt x="649256" y="125946"/>
                  <a:pt x="649256" y="106730"/>
                </a:cubicBezTo>
                <a:cubicBezTo>
                  <a:pt x="649256" y="86945"/>
                  <a:pt x="654113" y="71576"/>
                  <a:pt x="663830" y="60621"/>
                </a:cubicBezTo>
                <a:cubicBezTo>
                  <a:pt x="673545" y="49670"/>
                  <a:pt x="686351" y="44195"/>
                  <a:pt x="702249" y="44195"/>
                </a:cubicBezTo>
                <a:cubicBezTo>
                  <a:pt x="718218" y="44195"/>
                  <a:pt x="731005" y="49656"/>
                  <a:pt x="740614" y="60567"/>
                </a:cubicBezTo>
                <a:cubicBezTo>
                  <a:pt x="750225" y="71486"/>
                  <a:pt x="755029" y="86872"/>
                  <a:pt x="755029" y="106730"/>
                </a:cubicBezTo>
                <a:close/>
                <a:moveTo>
                  <a:pt x="734465" y="106730"/>
                </a:moveTo>
                <a:cubicBezTo>
                  <a:pt x="734465" y="91397"/>
                  <a:pt x="731675" y="80000"/>
                  <a:pt x="726099" y="72544"/>
                </a:cubicBezTo>
                <a:cubicBezTo>
                  <a:pt x="720515" y="65093"/>
                  <a:pt x="712566" y="61367"/>
                  <a:pt x="702249" y="61367"/>
                </a:cubicBezTo>
                <a:cubicBezTo>
                  <a:pt x="691863" y="61367"/>
                  <a:pt x="683860" y="65093"/>
                  <a:pt x="678244" y="72544"/>
                </a:cubicBezTo>
                <a:cubicBezTo>
                  <a:pt x="672628" y="80000"/>
                  <a:pt x="669817" y="91397"/>
                  <a:pt x="669817" y="106730"/>
                </a:cubicBezTo>
                <a:cubicBezTo>
                  <a:pt x="669817" y="121566"/>
                  <a:pt x="672628" y="132816"/>
                  <a:pt x="678244" y="140484"/>
                </a:cubicBezTo>
                <a:cubicBezTo>
                  <a:pt x="683860" y="148152"/>
                  <a:pt x="691863" y="151985"/>
                  <a:pt x="702249" y="151985"/>
                </a:cubicBezTo>
                <a:cubicBezTo>
                  <a:pt x="712494" y="151985"/>
                  <a:pt x="720425" y="148219"/>
                  <a:pt x="726045" y="140696"/>
                </a:cubicBezTo>
                <a:cubicBezTo>
                  <a:pt x="731661" y="133173"/>
                  <a:pt x="734465" y="121850"/>
                  <a:pt x="734465" y="106730"/>
                </a:cubicBezTo>
                <a:close/>
                <a:moveTo>
                  <a:pt x="868964" y="165867"/>
                </a:moveTo>
                <a:lnTo>
                  <a:pt x="849247" y="165867"/>
                </a:lnTo>
                <a:lnTo>
                  <a:pt x="849247" y="77581"/>
                </a:lnTo>
                <a:lnTo>
                  <a:pt x="793504" y="165867"/>
                </a:lnTo>
                <a:lnTo>
                  <a:pt x="775483" y="165867"/>
                </a:lnTo>
                <a:lnTo>
                  <a:pt x="775483" y="47484"/>
                </a:lnTo>
                <a:lnTo>
                  <a:pt x="795197" y="47484"/>
                </a:lnTo>
                <a:lnTo>
                  <a:pt x="795197" y="134389"/>
                </a:lnTo>
                <a:lnTo>
                  <a:pt x="850309" y="47484"/>
                </a:lnTo>
                <a:lnTo>
                  <a:pt x="868964" y="47484"/>
                </a:lnTo>
                <a:close/>
                <a:moveTo>
                  <a:pt x="1007590" y="165867"/>
                </a:moveTo>
                <a:lnTo>
                  <a:pt x="987877" y="165867"/>
                </a:lnTo>
                <a:lnTo>
                  <a:pt x="987877" y="72811"/>
                </a:lnTo>
                <a:lnTo>
                  <a:pt x="959472" y="133226"/>
                </a:lnTo>
                <a:lnTo>
                  <a:pt x="944637" y="133226"/>
                </a:lnTo>
                <a:lnTo>
                  <a:pt x="916442" y="72811"/>
                </a:lnTo>
                <a:lnTo>
                  <a:pt x="916442" y="165867"/>
                </a:lnTo>
                <a:lnTo>
                  <a:pt x="897789" y="165867"/>
                </a:lnTo>
                <a:lnTo>
                  <a:pt x="897789" y="47484"/>
                </a:lnTo>
                <a:lnTo>
                  <a:pt x="921852" y="47484"/>
                </a:lnTo>
                <a:lnTo>
                  <a:pt x="953006" y="113195"/>
                </a:lnTo>
                <a:lnTo>
                  <a:pt x="983110" y="47484"/>
                </a:lnTo>
                <a:lnTo>
                  <a:pt x="1007590" y="47484"/>
                </a:lnTo>
                <a:close/>
                <a:moveTo>
                  <a:pt x="1135119" y="106730"/>
                </a:moveTo>
                <a:cubicBezTo>
                  <a:pt x="1135119" y="126652"/>
                  <a:pt x="1130314" y="142038"/>
                  <a:pt x="1120706" y="152882"/>
                </a:cubicBezTo>
                <a:cubicBezTo>
                  <a:pt x="1111093" y="163725"/>
                  <a:pt x="1098306" y="169150"/>
                  <a:pt x="1082341" y="169150"/>
                </a:cubicBezTo>
                <a:cubicBezTo>
                  <a:pt x="1065874" y="169150"/>
                  <a:pt x="1052929" y="163548"/>
                  <a:pt x="1043496" y="152350"/>
                </a:cubicBezTo>
                <a:cubicBezTo>
                  <a:pt x="1034060" y="141149"/>
                  <a:pt x="1029349" y="125946"/>
                  <a:pt x="1029349" y="106730"/>
                </a:cubicBezTo>
                <a:cubicBezTo>
                  <a:pt x="1029349" y="86945"/>
                  <a:pt x="1034205" y="71576"/>
                  <a:pt x="1043918" y="60621"/>
                </a:cubicBezTo>
                <a:cubicBezTo>
                  <a:pt x="1053634" y="49670"/>
                  <a:pt x="1066439" y="44195"/>
                  <a:pt x="1082341" y="44195"/>
                </a:cubicBezTo>
                <a:cubicBezTo>
                  <a:pt x="1098306" y="44195"/>
                  <a:pt x="1111093" y="49656"/>
                  <a:pt x="1120706" y="60567"/>
                </a:cubicBezTo>
                <a:cubicBezTo>
                  <a:pt x="1130314" y="71486"/>
                  <a:pt x="1135119" y="86872"/>
                  <a:pt x="1135119" y="106730"/>
                </a:cubicBezTo>
                <a:close/>
                <a:moveTo>
                  <a:pt x="1114557" y="106730"/>
                </a:moveTo>
                <a:cubicBezTo>
                  <a:pt x="1114557" y="91397"/>
                  <a:pt x="1111763" y="80000"/>
                  <a:pt x="1106186" y="72544"/>
                </a:cubicBezTo>
                <a:cubicBezTo>
                  <a:pt x="1100603" y="65093"/>
                  <a:pt x="1092654" y="61367"/>
                  <a:pt x="1082341" y="61367"/>
                </a:cubicBezTo>
                <a:cubicBezTo>
                  <a:pt x="1071955" y="61367"/>
                  <a:pt x="1063951" y="65093"/>
                  <a:pt x="1058331" y="72544"/>
                </a:cubicBezTo>
                <a:cubicBezTo>
                  <a:pt x="1052715" y="80000"/>
                  <a:pt x="1049905" y="91397"/>
                  <a:pt x="1049905" y="106730"/>
                </a:cubicBezTo>
                <a:cubicBezTo>
                  <a:pt x="1049905" y="121566"/>
                  <a:pt x="1052715" y="132816"/>
                  <a:pt x="1058331" y="140484"/>
                </a:cubicBezTo>
                <a:cubicBezTo>
                  <a:pt x="1063951" y="148152"/>
                  <a:pt x="1071955" y="151985"/>
                  <a:pt x="1082341" y="151985"/>
                </a:cubicBezTo>
                <a:cubicBezTo>
                  <a:pt x="1092582" y="151985"/>
                  <a:pt x="1100517" y="148219"/>
                  <a:pt x="1106133" y="140696"/>
                </a:cubicBezTo>
                <a:cubicBezTo>
                  <a:pt x="1111749" y="133173"/>
                  <a:pt x="1114557" y="121850"/>
                  <a:pt x="1114557" y="106730"/>
                </a:cubicBezTo>
                <a:close/>
                <a:moveTo>
                  <a:pt x="1202631" y="168513"/>
                </a:moveTo>
                <a:cubicBezTo>
                  <a:pt x="1194506" y="168513"/>
                  <a:pt x="1187049" y="167261"/>
                  <a:pt x="1180272" y="164751"/>
                </a:cubicBezTo>
                <a:cubicBezTo>
                  <a:pt x="1173485" y="162241"/>
                  <a:pt x="1167657" y="158444"/>
                  <a:pt x="1162778" y="153360"/>
                </a:cubicBezTo>
                <a:cubicBezTo>
                  <a:pt x="1157904" y="148274"/>
                  <a:pt x="1154125" y="141859"/>
                  <a:pt x="1151443" y="134122"/>
                </a:cubicBezTo>
                <a:cubicBezTo>
                  <a:pt x="1148753" y="126386"/>
                  <a:pt x="1147414" y="117292"/>
                  <a:pt x="1147414" y="106834"/>
                </a:cubicBezTo>
                <a:cubicBezTo>
                  <a:pt x="1147414" y="96448"/>
                  <a:pt x="1148807" y="87474"/>
                  <a:pt x="1151600" y="79914"/>
                </a:cubicBezTo>
                <a:cubicBezTo>
                  <a:pt x="1154390" y="72353"/>
                  <a:pt x="1158120" y="65992"/>
                  <a:pt x="1162778" y="60837"/>
                </a:cubicBezTo>
                <a:cubicBezTo>
                  <a:pt x="1167444" y="55678"/>
                  <a:pt x="1173259" y="51705"/>
                  <a:pt x="1180217" y="48914"/>
                </a:cubicBezTo>
                <a:cubicBezTo>
                  <a:pt x="1187175" y="46124"/>
                  <a:pt x="1194645" y="44727"/>
                  <a:pt x="1202631" y="44727"/>
                </a:cubicBezTo>
                <a:cubicBezTo>
                  <a:pt x="1209132" y="44727"/>
                  <a:pt x="1215404" y="45645"/>
                  <a:pt x="1221448" y="47482"/>
                </a:cubicBezTo>
                <a:cubicBezTo>
                  <a:pt x="1227489" y="49321"/>
                  <a:pt x="1232874" y="51438"/>
                  <a:pt x="1237608" y="53842"/>
                </a:cubicBezTo>
                <a:lnTo>
                  <a:pt x="1237608" y="76205"/>
                </a:lnTo>
                <a:lnTo>
                  <a:pt x="1236439" y="76205"/>
                </a:lnTo>
                <a:cubicBezTo>
                  <a:pt x="1235024" y="75007"/>
                  <a:pt x="1233205" y="73625"/>
                  <a:pt x="1230980" y="72073"/>
                </a:cubicBezTo>
                <a:cubicBezTo>
                  <a:pt x="1228756" y="70517"/>
                  <a:pt x="1226053" y="68927"/>
                  <a:pt x="1222874" y="67303"/>
                </a:cubicBezTo>
                <a:cubicBezTo>
                  <a:pt x="1220115" y="65888"/>
                  <a:pt x="1216865" y="64650"/>
                  <a:pt x="1213125" y="63592"/>
                </a:cubicBezTo>
                <a:cubicBezTo>
                  <a:pt x="1209381" y="62529"/>
                  <a:pt x="1205773" y="62003"/>
                  <a:pt x="1202314" y="62003"/>
                </a:cubicBezTo>
                <a:cubicBezTo>
                  <a:pt x="1191996" y="62003"/>
                  <a:pt x="1183712" y="65906"/>
                  <a:pt x="1177460" y="73715"/>
                </a:cubicBezTo>
                <a:cubicBezTo>
                  <a:pt x="1171206" y="81519"/>
                  <a:pt x="1168081" y="92560"/>
                  <a:pt x="1168081" y="106834"/>
                </a:cubicBezTo>
                <a:cubicBezTo>
                  <a:pt x="1168081" y="120824"/>
                  <a:pt x="1171102" y="131721"/>
                  <a:pt x="1177142" y="139530"/>
                </a:cubicBezTo>
                <a:cubicBezTo>
                  <a:pt x="1183184" y="147334"/>
                  <a:pt x="1191572" y="151241"/>
                  <a:pt x="1202314" y="151241"/>
                </a:cubicBezTo>
                <a:cubicBezTo>
                  <a:pt x="1208812" y="151241"/>
                  <a:pt x="1214997" y="149897"/>
                  <a:pt x="1220861" y="147212"/>
                </a:cubicBezTo>
                <a:cubicBezTo>
                  <a:pt x="1226726" y="144530"/>
                  <a:pt x="1231916" y="141067"/>
                  <a:pt x="1236439" y="136826"/>
                </a:cubicBezTo>
                <a:lnTo>
                  <a:pt x="1237608" y="136826"/>
                </a:lnTo>
                <a:lnTo>
                  <a:pt x="1237608" y="159190"/>
                </a:lnTo>
                <a:cubicBezTo>
                  <a:pt x="1235628" y="160107"/>
                  <a:pt x="1233156" y="161219"/>
                  <a:pt x="1230189" y="162526"/>
                </a:cubicBezTo>
                <a:cubicBezTo>
                  <a:pt x="1227222" y="163833"/>
                  <a:pt x="1224534" y="164806"/>
                  <a:pt x="1222132" y="165442"/>
                </a:cubicBezTo>
                <a:cubicBezTo>
                  <a:pt x="1218741" y="166433"/>
                  <a:pt x="1215702" y="167192"/>
                  <a:pt x="1213020" y="167722"/>
                </a:cubicBezTo>
                <a:cubicBezTo>
                  <a:pt x="1210331" y="168250"/>
                  <a:pt x="1206872" y="168513"/>
                  <a:pt x="1202631" y="168513"/>
                </a:cubicBezTo>
                <a:close/>
                <a:moveTo>
                  <a:pt x="1342209" y="64970"/>
                </a:moveTo>
                <a:lnTo>
                  <a:pt x="1301936" y="64970"/>
                </a:lnTo>
                <a:lnTo>
                  <a:pt x="1301936" y="165867"/>
                </a:lnTo>
                <a:lnTo>
                  <a:pt x="1282014" y="165867"/>
                </a:lnTo>
                <a:lnTo>
                  <a:pt x="1282014" y="64970"/>
                </a:lnTo>
                <a:lnTo>
                  <a:pt x="1241741" y="64970"/>
                </a:lnTo>
                <a:lnTo>
                  <a:pt x="1241741" y="47484"/>
                </a:lnTo>
                <a:lnTo>
                  <a:pt x="1342209" y="47484"/>
                </a:lnTo>
                <a:close/>
                <a:moveTo>
                  <a:pt x="1450526" y="165867"/>
                </a:moveTo>
                <a:lnTo>
                  <a:pt x="1430813" y="165867"/>
                </a:lnTo>
                <a:lnTo>
                  <a:pt x="1430813" y="77581"/>
                </a:lnTo>
                <a:lnTo>
                  <a:pt x="1375067" y="165867"/>
                </a:lnTo>
                <a:lnTo>
                  <a:pt x="1357049" y="165867"/>
                </a:lnTo>
                <a:lnTo>
                  <a:pt x="1357049" y="47484"/>
                </a:lnTo>
                <a:lnTo>
                  <a:pt x="1376760" y="47484"/>
                </a:lnTo>
                <a:lnTo>
                  <a:pt x="1376760" y="134389"/>
                </a:lnTo>
                <a:lnTo>
                  <a:pt x="1431871" y="47484"/>
                </a:lnTo>
                <a:lnTo>
                  <a:pt x="1450526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881407" y="6100997"/>
            <a:ext cx="76943" cy="158342"/>
          </a:xfrm>
          <a:custGeom>
            <a:avLst/>
            <a:gdLst/>
            <a:ahLst/>
            <a:cxnLst/>
            <a:rect l="l" t="t" r="r" b="b"/>
            <a:pathLst>
              <a:path w="76943" h="158342">
                <a:moveTo>
                  <a:pt x="76943" y="158342"/>
                </a:moveTo>
                <a:lnTo>
                  <a:pt x="0" y="158342"/>
                </a:lnTo>
                <a:lnTo>
                  <a:pt x="0" y="142232"/>
                </a:lnTo>
                <a:lnTo>
                  <a:pt x="28616" y="142232"/>
                </a:lnTo>
                <a:lnTo>
                  <a:pt x="28616" y="36457"/>
                </a:lnTo>
                <a:lnTo>
                  <a:pt x="0" y="36457"/>
                </a:lnTo>
                <a:lnTo>
                  <a:pt x="0" y="22042"/>
                </a:lnTo>
                <a:cubicBezTo>
                  <a:pt x="10811" y="22042"/>
                  <a:pt x="18777" y="20506"/>
                  <a:pt x="23901" y="17435"/>
                </a:cubicBezTo>
                <a:cubicBezTo>
                  <a:pt x="29024" y="14360"/>
                  <a:pt x="31900" y="8550"/>
                  <a:pt x="32536" y="0"/>
                </a:cubicBezTo>
                <a:lnTo>
                  <a:pt x="48964" y="0"/>
                </a:lnTo>
                <a:lnTo>
                  <a:pt x="48964" y="142232"/>
                </a:lnTo>
                <a:lnTo>
                  <a:pt x="76943" y="14223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190518" y="6140956"/>
            <a:ext cx="109796" cy="118383"/>
          </a:xfrm>
          <a:custGeom>
            <a:avLst/>
            <a:gdLst/>
            <a:ahLst/>
            <a:cxnLst/>
            <a:rect l="l" t="t" r="r" b="b"/>
            <a:pathLst>
              <a:path w="109796" h="118383">
                <a:moveTo>
                  <a:pt x="109796" y="118383"/>
                </a:moveTo>
                <a:lnTo>
                  <a:pt x="90086" y="118383"/>
                </a:lnTo>
                <a:lnTo>
                  <a:pt x="90086" y="25327"/>
                </a:lnTo>
                <a:lnTo>
                  <a:pt x="61678" y="85742"/>
                </a:lnTo>
                <a:lnTo>
                  <a:pt x="46842" y="85742"/>
                </a:lnTo>
                <a:lnTo>
                  <a:pt x="18647" y="25327"/>
                </a:lnTo>
                <a:lnTo>
                  <a:pt x="18647" y="118383"/>
                </a:lnTo>
                <a:lnTo>
                  <a:pt x="0" y="118383"/>
                </a:lnTo>
                <a:lnTo>
                  <a:pt x="0" y="0"/>
                </a:lnTo>
                <a:lnTo>
                  <a:pt x="24059" y="0"/>
                </a:lnTo>
                <a:lnTo>
                  <a:pt x="55217" y="65711"/>
                </a:lnTo>
                <a:lnTo>
                  <a:pt x="85316" y="0"/>
                </a:lnTo>
                <a:lnTo>
                  <a:pt x="10979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322551" y="6086259"/>
            <a:ext cx="65179" cy="107801"/>
          </a:xfrm>
          <a:custGeom>
            <a:avLst/>
            <a:gdLst/>
            <a:ahLst/>
            <a:cxnLst/>
            <a:rect l="l" t="t" r="r" b="b"/>
            <a:pathLst>
              <a:path w="65179" h="107801">
                <a:moveTo>
                  <a:pt x="65179" y="107801"/>
                </a:moveTo>
                <a:lnTo>
                  <a:pt x="0" y="107801"/>
                </a:lnTo>
                <a:lnTo>
                  <a:pt x="0" y="92976"/>
                </a:lnTo>
                <a:cubicBezTo>
                  <a:pt x="4684" y="88534"/>
                  <a:pt x="9105" y="84282"/>
                  <a:pt x="13262" y="80214"/>
                </a:cubicBezTo>
                <a:cubicBezTo>
                  <a:pt x="17424" y="76146"/>
                  <a:pt x="21488" y="71916"/>
                  <a:pt x="25463" y="67518"/>
                </a:cubicBezTo>
                <a:cubicBezTo>
                  <a:pt x="33498" y="58676"/>
                  <a:pt x="38981" y="51595"/>
                  <a:pt x="41915" y="46273"/>
                </a:cubicBezTo>
                <a:cubicBezTo>
                  <a:pt x="44846" y="40957"/>
                  <a:pt x="46310" y="35459"/>
                  <a:pt x="46310" y="29789"/>
                </a:cubicBezTo>
                <a:cubicBezTo>
                  <a:pt x="46310" y="26855"/>
                  <a:pt x="45849" y="24281"/>
                  <a:pt x="44929" y="22057"/>
                </a:cubicBezTo>
                <a:cubicBezTo>
                  <a:pt x="44007" y="19836"/>
                  <a:pt x="42739" y="17992"/>
                  <a:pt x="41134" y="16524"/>
                </a:cubicBezTo>
                <a:cubicBezTo>
                  <a:pt x="39478" y="15105"/>
                  <a:pt x="37566" y="14040"/>
                  <a:pt x="35392" y="13330"/>
                </a:cubicBezTo>
                <a:cubicBezTo>
                  <a:pt x="33214" y="12621"/>
                  <a:pt x="30826" y="12268"/>
                  <a:pt x="28224" y="12268"/>
                </a:cubicBezTo>
                <a:cubicBezTo>
                  <a:pt x="25719" y="12268"/>
                  <a:pt x="23181" y="12589"/>
                  <a:pt x="20603" y="13222"/>
                </a:cubicBezTo>
                <a:cubicBezTo>
                  <a:pt x="18025" y="13863"/>
                  <a:pt x="15552" y="14658"/>
                  <a:pt x="13191" y="15602"/>
                </a:cubicBezTo>
                <a:cubicBezTo>
                  <a:pt x="11208" y="16408"/>
                  <a:pt x="9289" y="17377"/>
                  <a:pt x="7445" y="18511"/>
                </a:cubicBezTo>
                <a:cubicBezTo>
                  <a:pt x="5598" y="19648"/>
                  <a:pt x="4112" y="20613"/>
                  <a:pt x="2978" y="21420"/>
                </a:cubicBezTo>
                <a:lnTo>
                  <a:pt x="2200" y="21420"/>
                </a:lnTo>
                <a:lnTo>
                  <a:pt x="2200" y="6385"/>
                </a:lnTo>
                <a:cubicBezTo>
                  <a:pt x="5130" y="4917"/>
                  <a:pt x="9208" y="3485"/>
                  <a:pt x="14432" y="2091"/>
                </a:cubicBezTo>
                <a:cubicBezTo>
                  <a:pt x="19657" y="698"/>
                  <a:pt x="24610" y="0"/>
                  <a:pt x="29290" y="0"/>
                </a:cubicBezTo>
                <a:cubicBezTo>
                  <a:pt x="39125" y="0"/>
                  <a:pt x="46832" y="2613"/>
                  <a:pt x="52413" y="7837"/>
                </a:cubicBezTo>
                <a:cubicBezTo>
                  <a:pt x="57989" y="13060"/>
                  <a:pt x="60779" y="20144"/>
                  <a:pt x="60779" y="29080"/>
                </a:cubicBezTo>
                <a:cubicBezTo>
                  <a:pt x="60779" y="33195"/>
                  <a:pt x="60293" y="36996"/>
                  <a:pt x="59324" y="40496"/>
                </a:cubicBezTo>
                <a:cubicBezTo>
                  <a:pt x="58356" y="43995"/>
                  <a:pt x="57020" y="47235"/>
                  <a:pt x="55318" y="50212"/>
                </a:cubicBezTo>
                <a:cubicBezTo>
                  <a:pt x="53569" y="53286"/>
                  <a:pt x="51465" y="56336"/>
                  <a:pt x="49006" y="59363"/>
                </a:cubicBezTo>
                <a:cubicBezTo>
                  <a:pt x="46548" y="62387"/>
                  <a:pt x="43945" y="65364"/>
                  <a:pt x="41206" y="68299"/>
                </a:cubicBezTo>
                <a:cubicBezTo>
                  <a:pt x="36760" y="73119"/>
                  <a:pt x="31806" y="78134"/>
                  <a:pt x="26348" y="83332"/>
                </a:cubicBezTo>
                <a:cubicBezTo>
                  <a:pt x="20884" y="88534"/>
                  <a:pt x="16524" y="92645"/>
                  <a:pt x="13259" y="95673"/>
                </a:cubicBezTo>
                <a:lnTo>
                  <a:pt x="65179" y="9567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94740" y="6140956"/>
            <a:ext cx="609300" cy="118595"/>
          </a:xfrm>
          <a:custGeom>
            <a:avLst/>
            <a:gdLst/>
            <a:ahLst/>
            <a:cxnLst/>
            <a:rect l="l" t="t" r="r" b="b"/>
            <a:pathLst>
              <a:path w="609300" h="118595">
                <a:moveTo>
                  <a:pt x="157280" y="118383"/>
                </a:moveTo>
                <a:lnTo>
                  <a:pt x="133218" y="118383"/>
                </a:lnTo>
                <a:lnTo>
                  <a:pt x="96023" y="63904"/>
                </a:lnTo>
                <a:lnTo>
                  <a:pt x="88282" y="63904"/>
                </a:lnTo>
                <a:lnTo>
                  <a:pt x="88282" y="118383"/>
                </a:lnTo>
                <a:lnTo>
                  <a:pt x="68569" y="118383"/>
                </a:lnTo>
                <a:lnTo>
                  <a:pt x="68569" y="63904"/>
                </a:lnTo>
                <a:lnTo>
                  <a:pt x="60833" y="63904"/>
                </a:lnTo>
                <a:lnTo>
                  <a:pt x="22997" y="118383"/>
                </a:lnTo>
                <a:lnTo>
                  <a:pt x="0" y="118383"/>
                </a:lnTo>
                <a:lnTo>
                  <a:pt x="44618" y="56381"/>
                </a:lnTo>
                <a:cubicBezTo>
                  <a:pt x="41155" y="54541"/>
                  <a:pt x="38084" y="51873"/>
                  <a:pt x="35399" y="48377"/>
                </a:cubicBezTo>
                <a:cubicBezTo>
                  <a:pt x="32714" y="44882"/>
                  <a:pt x="30312" y="39817"/>
                  <a:pt x="28191" y="33175"/>
                </a:cubicBezTo>
                <a:cubicBezTo>
                  <a:pt x="26284" y="27167"/>
                  <a:pt x="24019" y="22994"/>
                  <a:pt x="21406" y="20664"/>
                </a:cubicBezTo>
                <a:cubicBezTo>
                  <a:pt x="18792" y="18332"/>
                  <a:pt x="14516" y="17166"/>
                  <a:pt x="8582" y="17166"/>
                </a:cubicBezTo>
                <a:lnTo>
                  <a:pt x="4028" y="17166"/>
                </a:lnTo>
                <a:lnTo>
                  <a:pt x="4028" y="0"/>
                </a:lnTo>
                <a:lnTo>
                  <a:pt x="9432" y="0"/>
                </a:lnTo>
                <a:cubicBezTo>
                  <a:pt x="18122" y="0"/>
                  <a:pt x="25275" y="1764"/>
                  <a:pt x="30891" y="5296"/>
                </a:cubicBezTo>
                <a:cubicBezTo>
                  <a:pt x="36511" y="8832"/>
                  <a:pt x="40910" y="15013"/>
                  <a:pt x="44089" y="23843"/>
                </a:cubicBezTo>
                <a:cubicBezTo>
                  <a:pt x="44727" y="25684"/>
                  <a:pt x="45519" y="27782"/>
                  <a:pt x="46473" y="30151"/>
                </a:cubicBezTo>
                <a:cubicBezTo>
                  <a:pt x="47423" y="32516"/>
                  <a:pt x="48259" y="34514"/>
                  <a:pt x="48963" y="36138"/>
                </a:cubicBezTo>
                <a:cubicBezTo>
                  <a:pt x="51293" y="41509"/>
                  <a:pt x="54010" y="45393"/>
                  <a:pt x="57124" y="47794"/>
                </a:cubicBezTo>
                <a:cubicBezTo>
                  <a:pt x="60236" y="50196"/>
                  <a:pt x="64047" y="51542"/>
                  <a:pt x="68569" y="51823"/>
                </a:cubicBezTo>
                <a:lnTo>
                  <a:pt x="68569" y="0"/>
                </a:lnTo>
                <a:lnTo>
                  <a:pt x="88282" y="0"/>
                </a:lnTo>
                <a:lnTo>
                  <a:pt x="88282" y="51823"/>
                </a:lnTo>
                <a:cubicBezTo>
                  <a:pt x="92805" y="51473"/>
                  <a:pt x="96675" y="50094"/>
                  <a:pt x="99889" y="47690"/>
                </a:cubicBezTo>
                <a:cubicBezTo>
                  <a:pt x="103105" y="45289"/>
                  <a:pt x="105840" y="41437"/>
                  <a:pt x="108105" y="36138"/>
                </a:cubicBezTo>
                <a:cubicBezTo>
                  <a:pt x="108878" y="34374"/>
                  <a:pt x="109746" y="32326"/>
                  <a:pt x="110697" y="29993"/>
                </a:cubicBezTo>
                <a:cubicBezTo>
                  <a:pt x="111650" y="27660"/>
                  <a:pt x="112410" y="25615"/>
                  <a:pt x="112975" y="23843"/>
                </a:cubicBezTo>
                <a:cubicBezTo>
                  <a:pt x="116085" y="15153"/>
                  <a:pt x="120398" y="9008"/>
                  <a:pt x="125910" y="5404"/>
                </a:cubicBezTo>
                <a:cubicBezTo>
                  <a:pt x="131418" y="1801"/>
                  <a:pt x="138590" y="0"/>
                  <a:pt x="147420" y="0"/>
                </a:cubicBezTo>
                <a:lnTo>
                  <a:pt x="152828" y="0"/>
                </a:lnTo>
                <a:lnTo>
                  <a:pt x="152828" y="17166"/>
                </a:lnTo>
                <a:lnTo>
                  <a:pt x="148270" y="17166"/>
                </a:lnTo>
                <a:cubicBezTo>
                  <a:pt x="142685" y="17166"/>
                  <a:pt x="138500" y="18314"/>
                  <a:pt x="135709" y="20611"/>
                </a:cubicBezTo>
                <a:cubicBezTo>
                  <a:pt x="132919" y="22907"/>
                  <a:pt x="130572" y="27095"/>
                  <a:pt x="128663" y="33175"/>
                </a:cubicBezTo>
                <a:cubicBezTo>
                  <a:pt x="126684" y="39317"/>
                  <a:pt x="124352" y="44154"/>
                  <a:pt x="121670" y="47690"/>
                </a:cubicBezTo>
                <a:cubicBezTo>
                  <a:pt x="118983" y="51226"/>
                  <a:pt x="116014" y="53911"/>
                  <a:pt x="112763" y="55743"/>
                </a:cubicBezTo>
                <a:close/>
                <a:moveTo>
                  <a:pt x="265597" y="118383"/>
                </a:moveTo>
                <a:lnTo>
                  <a:pt x="245881" y="118383"/>
                </a:lnTo>
                <a:lnTo>
                  <a:pt x="245881" y="30097"/>
                </a:lnTo>
                <a:lnTo>
                  <a:pt x="190134" y="118383"/>
                </a:lnTo>
                <a:lnTo>
                  <a:pt x="172117" y="118383"/>
                </a:lnTo>
                <a:lnTo>
                  <a:pt x="172117" y="0"/>
                </a:lnTo>
                <a:lnTo>
                  <a:pt x="191829" y="0"/>
                </a:lnTo>
                <a:lnTo>
                  <a:pt x="191829" y="86905"/>
                </a:lnTo>
                <a:lnTo>
                  <a:pt x="246942" y="0"/>
                </a:lnTo>
                <a:lnTo>
                  <a:pt x="265597" y="0"/>
                </a:lnTo>
                <a:close/>
                <a:moveTo>
                  <a:pt x="386096" y="118383"/>
                </a:moveTo>
                <a:lnTo>
                  <a:pt x="366174" y="118383"/>
                </a:lnTo>
                <a:lnTo>
                  <a:pt x="366174" y="16744"/>
                </a:lnTo>
                <a:lnTo>
                  <a:pt x="325477" y="16744"/>
                </a:lnTo>
                <a:cubicBezTo>
                  <a:pt x="325263" y="22605"/>
                  <a:pt x="325055" y="28243"/>
                  <a:pt x="324847" y="33646"/>
                </a:cubicBezTo>
                <a:cubicBezTo>
                  <a:pt x="324633" y="39054"/>
                  <a:pt x="324417" y="43946"/>
                  <a:pt x="324205" y="48328"/>
                </a:cubicBezTo>
                <a:cubicBezTo>
                  <a:pt x="323780" y="59419"/>
                  <a:pt x="323057" y="68710"/>
                  <a:pt x="322035" y="76198"/>
                </a:cubicBezTo>
                <a:cubicBezTo>
                  <a:pt x="321009" y="83690"/>
                  <a:pt x="319716" y="89695"/>
                  <a:pt x="318164" y="94220"/>
                </a:cubicBezTo>
                <a:cubicBezTo>
                  <a:pt x="316609" y="98879"/>
                  <a:pt x="314896" y="102519"/>
                  <a:pt x="313024" y="105132"/>
                </a:cubicBezTo>
                <a:cubicBezTo>
                  <a:pt x="311152" y="107748"/>
                  <a:pt x="309049" y="110118"/>
                  <a:pt x="306716" y="112234"/>
                </a:cubicBezTo>
                <a:cubicBezTo>
                  <a:pt x="304316" y="114355"/>
                  <a:pt x="301738" y="115942"/>
                  <a:pt x="298980" y="117000"/>
                </a:cubicBezTo>
                <a:cubicBezTo>
                  <a:pt x="296222" y="118063"/>
                  <a:pt x="293116" y="118595"/>
                  <a:pt x="289656" y="118595"/>
                </a:cubicBezTo>
                <a:cubicBezTo>
                  <a:pt x="288526" y="118595"/>
                  <a:pt x="287074" y="118560"/>
                  <a:pt x="285310" y="118491"/>
                </a:cubicBezTo>
                <a:cubicBezTo>
                  <a:pt x="283540" y="118415"/>
                  <a:pt x="282304" y="118383"/>
                  <a:pt x="281599" y="118383"/>
                </a:cubicBezTo>
                <a:lnTo>
                  <a:pt x="281599" y="100998"/>
                </a:lnTo>
                <a:lnTo>
                  <a:pt x="282657" y="100998"/>
                </a:lnTo>
                <a:cubicBezTo>
                  <a:pt x="283154" y="100998"/>
                  <a:pt x="283669" y="101035"/>
                  <a:pt x="284195" y="101104"/>
                </a:cubicBezTo>
                <a:cubicBezTo>
                  <a:pt x="284724" y="101175"/>
                  <a:pt x="285347" y="101212"/>
                  <a:pt x="286049" y="101212"/>
                </a:cubicBezTo>
                <a:cubicBezTo>
                  <a:pt x="287747" y="101212"/>
                  <a:pt x="289407" y="100967"/>
                  <a:pt x="291032" y="100466"/>
                </a:cubicBezTo>
                <a:cubicBezTo>
                  <a:pt x="292655" y="99972"/>
                  <a:pt x="294105" y="99058"/>
                  <a:pt x="295376" y="97715"/>
                </a:cubicBezTo>
                <a:cubicBezTo>
                  <a:pt x="298912" y="94252"/>
                  <a:pt x="301489" y="88194"/>
                  <a:pt x="303117" y="79539"/>
                </a:cubicBezTo>
                <a:cubicBezTo>
                  <a:pt x="304740" y="70885"/>
                  <a:pt x="305903" y="58781"/>
                  <a:pt x="306608" y="43240"/>
                </a:cubicBezTo>
                <a:cubicBezTo>
                  <a:pt x="306893" y="37445"/>
                  <a:pt x="307156" y="30593"/>
                  <a:pt x="307407" y="22681"/>
                </a:cubicBezTo>
                <a:cubicBezTo>
                  <a:pt x="307656" y="14764"/>
                  <a:pt x="307883" y="7204"/>
                  <a:pt x="308095" y="0"/>
                </a:cubicBezTo>
                <a:lnTo>
                  <a:pt x="386096" y="0"/>
                </a:lnTo>
                <a:close/>
                <a:moveTo>
                  <a:pt x="504587" y="81713"/>
                </a:moveTo>
                <a:cubicBezTo>
                  <a:pt x="504587" y="87437"/>
                  <a:pt x="503438" y="92629"/>
                  <a:pt x="501146" y="97291"/>
                </a:cubicBezTo>
                <a:cubicBezTo>
                  <a:pt x="498848" y="101956"/>
                  <a:pt x="495720" y="105737"/>
                  <a:pt x="491764" y="108635"/>
                </a:cubicBezTo>
                <a:cubicBezTo>
                  <a:pt x="487102" y="112163"/>
                  <a:pt x="482120" y="114671"/>
                  <a:pt x="476820" y="116155"/>
                </a:cubicBezTo>
                <a:cubicBezTo>
                  <a:pt x="471520" y="117638"/>
                  <a:pt x="464703" y="118383"/>
                  <a:pt x="456365" y="118383"/>
                </a:cubicBezTo>
                <a:lnTo>
                  <a:pt x="414925" y="118383"/>
                </a:lnTo>
                <a:lnTo>
                  <a:pt x="414925" y="0"/>
                </a:lnTo>
                <a:lnTo>
                  <a:pt x="434852" y="0"/>
                </a:lnTo>
                <a:lnTo>
                  <a:pt x="434852" y="46103"/>
                </a:lnTo>
                <a:lnTo>
                  <a:pt x="456898" y="46103"/>
                </a:lnTo>
                <a:cubicBezTo>
                  <a:pt x="465796" y="46103"/>
                  <a:pt x="472705" y="46564"/>
                  <a:pt x="477619" y="47478"/>
                </a:cubicBezTo>
                <a:cubicBezTo>
                  <a:pt x="482526" y="48396"/>
                  <a:pt x="487418" y="50657"/>
                  <a:pt x="492292" y="54260"/>
                </a:cubicBezTo>
                <a:cubicBezTo>
                  <a:pt x="496393" y="57302"/>
                  <a:pt x="499464" y="61186"/>
                  <a:pt x="501516" y="65917"/>
                </a:cubicBezTo>
                <a:cubicBezTo>
                  <a:pt x="503565" y="70650"/>
                  <a:pt x="504587" y="75917"/>
                  <a:pt x="504587" y="81713"/>
                </a:cubicBezTo>
                <a:close/>
                <a:moveTo>
                  <a:pt x="484031" y="82031"/>
                </a:moveTo>
                <a:cubicBezTo>
                  <a:pt x="484031" y="78423"/>
                  <a:pt x="483411" y="75262"/>
                  <a:pt x="482173" y="72540"/>
                </a:cubicBezTo>
                <a:cubicBezTo>
                  <a:pt x="480938" y="69822"/>
                  <a:pt x="478904" y="67616"/>
                  <a:pt x="476078" y="65921"/>
                </a:cubicBezTo>
                <a:cubicBezTo>
                  <a:pt x="473112" y="64153"/>
                  <a:pt x="469738" y="63091"/>
                  <a:pt x="465955" y="62738"/>
                </a:cubicBezTo>
                <a:cubicBezTo>
                  <a:pt x="462176" y="62389"/>
                  <a:pt x="456754" y="62209"/>
                  <a:pt x="449686" y="62209"/>
                </a:cubicBezTo>
                <a:lnTo>
                  <a:pt x="434852" y="62209"/>
                </a:lnTo>
                <a:lnTo>
                  <a:pt x="434852" y="102486"/>
                </a:lnTo>
                <a:lnTo>
                  <a:pt x="449262" y="102486"/>
                </a:lnTo>
                <a:cubicBezTo>
                  <a:pt x="456329" y="102486"/>
                  <a:pt x="461805" y="102183"/>
                  <a:pt x="465692" y="101583"/>
                </a:cubicBezTo>
                <a:cubicBezTo>
                  <a:pt x="469581" y="100984"/>
                  <a:pt x="472935" y="99836"/>
                  <a:pt x="475762" y="98141"/>
                </a:cubicBezTo>
                <a:cubicBezTo>
                  <a:pt x="478656" y="96301"/>
                  <a:pt x="480758" y="94130"/>
                  <a:pt x="482065" y="91621"/>
                </a:cubicBezTo>
                <a:cubicBezTo>
                  <a:pt x="483372" y="89111"/>
                  <a:pt x="484031" y="85915"/>
                  <a:pt x="484031" y="82031"/>
                </a:cubicBezTo>
                <a:close/>
                <a:moveTo>
                  <a:pt x="609300" y="118383"/>
                </a:moveTo>
                <a:lnTo>
                  <a:pt x="589374" y="118383"/>
                </a:lnTo>
                <a:lnTo>
                  <a:pt x="589374" y="71431"/>
                </a:lnTo>
                <a:lnTo>
                  <a:pt x="569665" y="71431"/>
                </a:lnTo>
                <a:lnTo>
                  <a:pt x="534582" y="118383"/>
                </a:lnTo>
                <a:lnTo>
                  <a:pt x="511369" y="118383"/>
                </a:lnTo>
                <a:lnTo>
                  <a:pt x="549418" y="69632"/>
                </a:lnTo>
                <a:cubicBezTo>
                  <a:pt x="539600" y="66734"/>
                  <a:pt x="532412" y="62425"/>
                  <a:pt x="527854" y="56701"/>
                </a:cubicBezTo>
                <a:cubicBezTo>
                  <a:pt x="523293" y="50977"/>
                  <a:pt x="521013" y="43312"/>
                  <a:pt x="521013" y="33700"/>
                </a:cubicBezTo>
                <a:cubicBezTo>
                  <a:pt x="521013" y="27836"/>
                  <a:pt x="522306" y="22695"/>
                  <a:pt x="524883" y="18282"/>
                </a:cubicBezTo>
                <a:cubicBezTo>
                  <a:pt x="527465" y="13867"/>
                  <a:pt x="530942" y="10139"/>
                  <a:pt x="535320" y="7100"/>
                </a:cubicBezTo>
                <a:cubicBezTo>
                  <a:pt x="538856" y="4699"/>
                  <a:pt x="543308" y="2914"/>
                  <a:pt x="548679" y="1747"/>
                </a:cubicBezTo>
                <a:cubicBezTo>
                  <a:pt x="554051" y="581"/>
                  <a:pt x="560052" y="0"/>
                  <a:pt x="566694" y="0"/>
                </a:cubicBezTo>
                <a:lnTo>
                  <a:pt x="609300" y="0"/>
                </a:lnTo>
                <a:close/>
                <a:moveTo>
                  <a:pt x="589374" y="55743"/>
                </a:moveTo>
                <a:lnTo>
                  <a:pt x="589374" y="15894"/>
                </a:lnTo>
                <a:lnTo>
                  <a:pt x="567752" y="15894"/>
                </a:lnTo>
                <a:cubicBezTo>
                  <a:pt x="563162" y="15894"/>
                  <a:pt x="559537" y="16139"/>
                  <a:pt x="556891" y="16636"/>
                </a:cubicBezTo>
                <a:cubicBezTo>
                  <a:pt x="554242" y="17133"/>
                  <a:pt x="551679" y="18084"/>
                  <a:pt x="549209" y="19499"/>
                </a:cubicBezTo>
                <a:cubicBezTo>
                  <a:pt x="546663" y="21053"/>
                  <a:pt x="544737" y="23156"/>
                  <a:pt x="543431" y="25805"/>
                </a:cubicBezTo>
                <a:cubicBezTo>
                  <a:pt x="542125" y="28455"/>
                  <a:pt x="541469" y="31300"/>
                  <a:pt x="541469" y="34337"/>
                </a:cubicBezTo>
                <a:cubicBezTo>
                  <a:pt x="541469" y="38222"/>
                  <a:pt x="541911" y="41383"/>
                  <a:pt x="542798" y="43820"/>
                </a:cubicBezTo>
                <a:cubicBezTo>
                  <a:pt x="543679" y="46261"/>
                  <a:pt x="545284" y="48504"/>
                  <a:pt x="547617" y="50551"/>
                </a:cubicBezTo>
                <a:cubicBezTo>
                  <a:pt x="550091" y="52672"/>
                  <a:pt x="553111" y="54069"/>
                  <a:pt x="556679" y="54739"/>
                </a:cubicBezTo>
                <a:cubicBezTo>
                  <a:pt x="560242" y="55408"/>
                  <a:pt x="564149" y="55743"/>
                  <a:pt x="568390" y="5574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239079" y="6229135"/>
            <a:ext cx="25332" cy="30204"/>
          </a:xfrm>
          <a:custGeom>
            <a:avLst/>
            <a:gdLst/>
            <a:ahLst/>
            <a:cxnLst/>
            <a:rect l="l" t="t" r="r" b="b"/>
            <a:pathLst>
              <a:path w="25332" h="30204">
                <a:moveTo>
                  <a:pt x="25333" y="30204"/>
                </a:moveTo>
                <a:lnTo>
                  <a:pt x="0" y="30204"/>
                </a:lnTo>
                <a:lnTo>
                  <a:pt x="0" y="0"/>
                </a:lnTo>
                <a:lnTo>
                  <a:pt x="2533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483897" y="6101529"/>
            <a:ext cx="132267" cy="157810"/>
          </a:xfrm>
          <a:custGeom>
            <a:avLst/>
            <a:gdLst/>
            <a:ahLst/>
            <a:cxnLst/>
            <a:rect l="l" t="t" r="r" b="b"/>
            <a:pathLst>
              <a:path w="132267" h="157810">
                <a:moveTo>
                  <a:pt x="0" y="157810"/>
                </a:moveTo>
                <a:lnTo>
                  <a:pt x="53204" y="0"/>
                </a:lnTo>
                <a:lnTo>
                  <a:pt x="79063" y="0"/>
                </a:lnTo>
                <a:lnTo>
                  <a:pt x="132267" y="157810"/>
                </a:lnTo>
                <a:lnTo>
                  <a:pt x="110117" y="157810"/>
                </a:lnTo>
                <a:lnTo>
                  <a:pt x="95810" y="113717"/>
                </a:lnTo>
                <a:lnTo>
                  <a:pt x="35507" y="113717"/>
                </a:lnTo>
                <a:lnTo>
                  <a:pt x="21197" y="157810"/>
                </a:lnTo>
                <a:close/>
                <a:moveTo>
                  <a:pt x="89982" y="95808"/>
                </a:moveTo>
                <a:lnTo>
                  <a:pt x="65606" y="21410"/>
                </a:lnTo>
                <a:lnTo>
                  <a:pt x="41335" y="958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829036" y="6137667"/>
            <a:ext cx="1477468" cy="124955"/>
          </a:xfrm>
          <a:custGeom>
            <a:avLst/>
            <a:gdLst/>
            <a:ahLst/>
            <a:cxnLst/>
            <a:rect l="l" t="t" r="r" b="b"/>
            <a:pathLst>
              <a:path w="1477468" h="124955">
                <a:moveTo>
                  <a:pt x="93477" y="121672"/>
                </a:moveTo>
                <a:lnTo>
                  <a:pt x="73764" y="121672"/>
                </a:lnTo>
                <a:lnTo>
                  <a:pt x="73764" y="33386"/>
                </a:lnTo>
                <a:lnTo>
                  <a:pt x="18018" y="121672"/>
                </a:lnTo>
                <a:lnTo>
                  <a:pt x="0" y="121672"/>
                </a:lnTo>
                <a:lnTo>
                  <a:pt x="0" y="3289"/>
                </a:lnTo>
                <a:lnTo>
                  <a:pt x="19711" y="3289"/>
                </a:lnTo>
                <a:lnTo>
                  <a:pt x="19711" y="90194"/>
                </a:lnTo>
                <a:lnTo>
                  <a:pt x="74823" y="3289"/>
                </a:lnTo>
                <a:lnTo>
                  <a:pt x="93477" y="3289"/>
                </a:lnTo>
                <a:close/>
                <a:moveTo>
                  <a:pt x="169363" y="124318"/>
                </a:moveTo>
                <a:cubicBezTo>
                  <a:pt x="161241" y="124318"/>
                  <a:pt x="153785" y="123066"/>
                  <a:pt x="147003" y="120556"/>
                </a:cubicBezTo>
                <a:cubicBezTo>
                  <a:pt x="140216" y="118046"/>
                  <a:pt x="134388" y="114249"/>
                  <a:pt x="129514" y="109165"/>
                </a:cubicBezTo>
                <a:cubicBezTo>
                  <a:pt x="124635" y="104079"/>
                  <a:pt x="120860" y="97664"/>
                  <a:pt x="118174" y="89927"/>
                </a:cubicBezTo>
                <a:cubicBezTo>
                  <a:pt x="115488" y="82191"/>
                  <a:pt x="114145" y="73097"/>
                  <a:pt x="114145" y="62639"/>
                </a:cubicBezTo>
                <a:cubicBezTo>
                  <a:pt x="114145" y="52253"/>
                  <a:pt x="115543" y="43279"/>
                  <a:pt x="118333" y="35719"/>
                </a:cubicBezTo>
                <a:cubicBezTo>
                  <a:pt x="121123" y="28158"/>
                  <a:pt x="124851" y="21797"/>
                  <a:pt x="129514" y="16642"/>
                </a:cubicBezTo>
                <a:cubicBezTo>
                  <a:pt x="134176" y="11483"/>
                  <a:pt x="139990" y="7510"/>
                  <a:pt x="146948" y="4719"/>
                </a:cubicBezTo>
                <a:cubicBezTo>
                  <a:pt x="153908" y="1929"/>
                  <a:pt x="161378" y="532"/>
                  <a:pt x="169363" y="532"/>
                </a:cubicBezTo>
                <a:cubicBezTo>
                  <a:pt x="175868" y="532"/>
                  <a:pt x="182138" y="1450"/>
                  <a:pt x="188179" y="3287"/>
                </a:cubicBezTo>
                <a:cubicBezTo>
                  <a:pt x="194220" y="5126"/>
                  <a:pt x="199606" y="7243"/>
                  <a:pt x="204339" y="9647"/>
                </a:cubicBezTo>
                <a:lnTo>
                  <a:pt x="204339" y="32010"/>
                </a:lnTo>
                <a:lnTo>
                  <a:pt x="203174" y="32010"/>
                </a:lnTo>
                <a:cubicBezTo>
                  <a:pt x="201759" y="30812"/>
                  <a:pt x="199936" y="29430"/>
                  <a:pt x="197713" y="27878"/>
                </a:cubicBezTo>
                <a:cubicBezTo>
                  <a:pt x="195488" y="26322"/>
                  <a:pt x="192787" y="24732"/>
                  <a:pt x="189605" y="23108"/>
                </a:cubicBezTo>
                <a:cubicBezTo>
                  <a:pt x="186850" y="21693"/>
                  <a:pt x="183600" y="20455"/>
                  <a:pt x="179856" y="19397"/>
                </a:cubicBezTo>
                <a:cubicBezTo>
                  <a:pt x="176113" y="18334"/>
                  <a:pt x="172508" y="17808"/>
                  <a:pt x="169045" y="17808"/>
                </a:cubicBezTo>
                <a:cubicBezTo>
                  <a:pt x="158731" y="17808"/>
                  <a:pt x="150445" y="21711"/>
                  <a:pt x="144191" y="29520"/>
                </a:cubicBezTo>
                <a:cubicBezTo>
                  <a:pt x="137941" y="37324"/>
                  <a:pt x="134813" y="48365"/>
                  <a:pt x="134813" y="62639"/>
                </a:cubicBezTo>
                <a:cubicBezTo>
                  <a:pt x="134813" y="76629"/>
                  <a:pt x="137837" y="87526"/>
                  <a:pt x="143877" y="95335"/>
                </a:cubicBezTo>
                <a:cubicBezTo>
                  <a:pt x="149919" y="103139"/>
                  <a:pt x="158307" y="107046"/>
                  <a:pt x="169045" y="107046"/>
                </a:cubicBezTo>
                <a:cubicBezTo>
                  <a:pt x="175547" y="107046"/>
                  <a:pt x="181728" y="105702"/>
                  <a:pt x="187592" y="103017"/>
                </a:cubicBezTo>
                <a:cubicBezTo>
                  <a:pt x="193457" y="100335"/>
                  <a:pt x="198649" y="96872"/>
                  <a:pt x="203174" y="92631"/>
                </a:cubicBezTo>
                <a:lnTo>
                  <a:pt x="204339" y="92631"/>
                </a:lnTo>
                <a:lnTo>
                  <a:pt x="204339" y="114995"/>
                </a:lnTo>
                <a:cubicBezTo>
                  <a:pt x="202363" y="115912"/>
                  <a:pt x="199887" y="117024"/>
                  <a:pt x="196924" y="118331"/>
                </a:cubicBezTo>
                <a:cubicBezTo>
                  <a:pt x="193953" y="119638"/>
                  <a:pt x="191269" y="120611"/>
                  <a:pt x="188867" y="121247"/>
                </a:cubicBezTo>
                <a:cubicBezTo>
                  <a:pt x="185472" y="122238"/>
                  <a:pt x="182433" y="122997"/>
                  <a:pt x="179752" y="123527"/>
                </a:cubicBezTo>
                <a:cubicBezTo>
                  <a:pt x="177066" y="124055"/>
                  <a:pt x="173603" y="124318"/>
                  <a:pt x="169363" y="124318"/>
                </a:cubicBezTo>
                <a:close/>
                <a:moveTo>
                  <a:pt x="315940" y="121672"/>
                </a:moveTo>
                <a:lnTo>
                  <a:pt x="296013" y="121672"/>
                </a:lnTo>
                <a:lnTo>
                  <a:pt x="296013" y="20455"/>
                </a:lnTo>
                <a:lnTo>
                  <a:pt x="242385" y="20455"/>
                </a:lnTo>
                <a:lnTo>
                  <a:pt x="242385" y="121672"/>
                </a:lnTo>
                <a:lnTo>
                  <a:pt x="222462" y="121672"/>
                </a:lnTo>
                <a:lnTo>
                  <a:pt x="222462" y="3289"/>
                </a:lnTo>
                <a:lnTo>
                  <a:pt x="315940" y="3289"/>
                </a:lnTo>
                <a:close/>
                <a:moveTo>
                  <a:pt x="442170" y="62535"/>
                </a:moveTo>
                <a:cubicBezTo>
                  <a:pt x="442170" y="82457"/>
                  <a:pt x="437364" y="97843"/>
                  <a:pt x="427755" y="108687"/>
                </a:cubicBezTo>
                <a:cubicBezTo>
                  <a:pt x="418144" y="119530"/>
                  <a:pt x="405356" y="124955"/>
                  <a:pt x="389387" y="124955"/>
                </a:cubicBezTo>
                <a:cubicBezTo>
                  <a:pt x="372925" y="124955"/>
                  <a:pt x="359978" y="119353"/>
                  <a:pt x="350543" y="108155"/>
                </a:cubicBezTo>
                <a:cubicBezTo>
                  <a:pt x="341111" y="96954"/>
                  <a:pt x="336395" y="81751"/>
                  <a:pt x="336395" y="62535"/>
                </a:cubicBezTo>
                <a:cubicBezTo>
                  <a:pt x="336395" y="42750"/>
                  <a:pt x="341254" y="27381"/>
                  <a:pt x="350967" y="16426"/>
                </a:cubicBezTo>
                <a:cubicBezTo>
                  <a:pt x="360684" y="5475"/>
                  <a:pt x="373490" y="0"/>
                  <a:pt x="389387" y="0"/>
                </a:cubicBezTo>
                <a:cubicBezTo>
                  <a:pt x="405356" y="0"/>
                  <a:pt x="418144" y="5461"/>
                  <a:pt x="427755" y="16372"/>
                </a:cubicBezTo>
                <a:cubicBezTo>
                  <a:pt x="437364" y="27291"/>
                  <a:pt x="442170" y="42677"/>
                  <a:pt x="442170" y="62535"/>
                </a:cubicBezTo>
                <a:close/>
                <a:moveTo>
                  <a:pt x="421607" y="62535"/>
                </a:moveTo>
                <a:cubicBezTo>
                  <a:pt x="421607" y="47202"/>
                  <a:pt x="418813" y="35805"/>
                  <a:pt x="413237" y="28349"/>
                </a:cubicBezTo>
                <a:cubicBezTo>
                  <a:pt x="407654" y="20898"/>
                  <a:pt x="399705" y="17172"/>
                  <a:pt x="389387" y="17172"/>
                </a:cubicBezTo>
                <a:cubicBezTo>
                  <a:pt x="379001" y="17172"/>
                  <a:pt x="370998" y="20898"/>
                  <a:pt x="365382" y="28349"/>
                </a:cubicBezTo>
                <a:cubicBezTo>
                  <a:pt x="359766" y="35805"/>
                  <a:pt x="356954" y="47202"/>
                  <a:pt x="356954" y="62535"/>
                </a:cubicBezTo>
                <a:cubicBezTo>
                  <a:pt x="356954" y="77371"/>
                  <a:pt x="359766" y="88621"/>
                  <a:pt x="365382" y="96289"/>
                </a:cubicBezTo>
                <a:cubicBezTo>
                  <a:pt x="370998" y="103957"/>
                  <a:pt x="379001" y="107790"/>
                  <a:pt x="389387" y="107790"/>
                </a:cubicBezTo>
                <a:cubicBezTo>
                  <a:pt x="399633" y="107790"/>
                  <a:pt x="407563" y="104024"/>
                  <a:pt x="413183" y="96501"/>
                </a:cubicBezTo>
                <a:cubicBezTo>
                  <a:pt x="418799" y="88978"/>
                  <a:pt x="421607" y="77655"/>
                  <a:pt x="421607" y="62535"/>
                </a:cubicBezTo>
                <a:close/>
                <a:moveTo>
                  <a:pt x="554299" y="121672"/>
                </a:moveTo>
                <a:lnTo>
                  <a:pt x="534373" y="121672"/>
                </a:lnTo>
                <a:lnTo>
                  <a:pt x="534373" y="20033"/>
                </a:lnTo>
                <a:lnTo>
                  <a:pt x="493675" y="20033"/>
                </a:lnTo>
                <a:cubicBezTo>
                  <a:pt x="493463" y="25894"/>
                  <a:pt x="493258" y="31532"/>
                  <a:pt x="493045" y="36935"/>
                </a:cubicBezTo>
                <a:cubicBezTo>
                  <a:pt x="492833" y="42343"/>
                  <a:pt x="492617" y="47235"/>
                  <a:pt x="492405" y="51617"/>
                </a:cubicBezTo>
                <a:cubicBezTo>
                  <a:pt x="491979" y="62708"/>
                  <a:pt x="491256" y="71999"/>
                  <a:pt x="490234" y="79487"/>
                </a:cubicBezTo>
                <a:cubicBezTo>
                  <a:pt x="489208" y="86979"/>
                  <a:pt x="487915" y="92984"/>
                  <a:pt x="486363" y="97509"/>
                </a:cubicBezTo>
                <a:cubicBezTo>
                  <a:pt x="484809" y="102168"/>
                  <a:pt x="483095" y="105808"/>
                  <a:pt x="481223" y="108421"/>
                </a:cubicBezTo>
                <a:cubicBezTo>
                  <a:pt x="479350" y="111037"/>
                  <a:pt x="477248" y="113407"/>
                  <a:pt x="474916" y="115523"/>
                </a:cubicBezTo>
                <a:cubicBezTo>
                  <a:pt x="472514" y="117644"/>
                  <a:pt x="469937" y="119231"/>
                  <a:pt x="467180" y="120289"/>
                </a:cubicBezTo>
                <a:cubicBezTo>
                  <a:pt x="464426" y="121352"/>
                  <a:pt x="461315" y="121884"/>
                  <a:pt x="457856" y="121884"/>
                </a:cubicBezTo>
                <a:cubicBezTo>
                  <a:pt x="456725" y="121884"/>
                  <a:pt x="455274" y="121849"/>
                  <a:pt x="453510" y="121780"/>
                </a:cubicBezTo>
                <a:cubicBezTo>
                  <a:pt x="451739" y="121704"/>
                  <a:pt x="450504" y="121672"/>
                  <a:pt x="449799" y="121672"/>
                </a:cubicBezTo>
                <a:lnTo>
                  <a:pt x="449799" y="104287"/>
                </a:lnTo>
                <a:lnTo>
                  <a:pt x="450857" y="104287"/>
                </a:lnTo>
                <a:cubicBezTo>
                  <a:pt x="451353" y="104287"/>
                  <a:pt x="451869" y="104324"/>
                  <a:pt x="452397" y="104393"/>
                </a:cubicBezTo>
                <a:cubicBezTo>
                  <a:pt x="452923" y="104464"/>
                  <a:pt x="453546" y="104501"/>
                  <a:pt x="454251" y="104501"/>
                </a:cubicBezTo>
                <a:cubicBezTo>
                  <a:pt x="455947" y="104501"/>
                  <a:pt x="457607" y="104256"/>
                  <a:pt x="459231" y="103755"/>
                </a:cubicBezTo>
                <a:cubicBezTo>
                  <a:pt x="460854" y="103261"/>
                  <a:pt x="462304" y="102347"/>
                  <a:pt x="463576" y="101004"/>
                </a:cubicBezTo>
                <a:cubicBezTo>
                  <a:pt x="467111" y="97541"/>
                  <a:pt x="469688" y="91483"/>
                  <a:pt x="471316" y="82828"/>
                </a:cubicBezTo>
                <a:cubicBezTo>
                  <a:pt x="472939" y="74174"/>
                  <a:pt x="474105" y="62070"/>
                  <a:pt x="474807" y="46529"/>
                </a:cubicBezTo>
                <a:cubicBezTo>
                  <a:pt x="475092" y="40734"/>
                  <a:pt x="475359" y="33882"/>
                  <a:pt x="475606" y="25970"/>
                </a:cubicBezTo>
                <a:cubicBezTo>
                  <a:pt x="475855" y="18053"/>
                  <a:pt x="476083" y="10493"/>
                  <a:pt x="476295" y="3289"/>
                </a:cubicBezTo>
                <a:lnTo>
                  <a:pt x="554299" y="3289"/>
                </a:lnTo>
                <a:close/>
                <a:moveTo>
                  <a:pt x="672789" y="85002"/>
                </a:moveTo>
                <a:cubicBezTo>
                  <a:pt x="672789" y="90726"/>
                  <a:pt x="671637" y="95918"/>
                  <a:pt x="669345" y="100580"/>
                </a:cubicBezTo>
                <a:cubicBezTo>
                  <a:pt x="667048" y="105245"/>
                  <a:pt x="663923" y="109026"/>
                  <a:pt x="659964" y="111924"/>
                </a:cubicBezTo>
                <a:cubicBezTo>
                  <a:pt x="655301" y="115452"/>
                  <a:pt x="650322" y="117960"/>
                  <a:pt x="645020" y="119444"/>
                </a:cubicBezTo>
                <a:cubicBezTo>
                  <a:pt x="639719" y="120927"/>
                  <a:pt x="632902" y="121672"/>
                  <a:pt x="624565" y="121672"/>
                </a:cubicBezTo>
                <a:lnTo>
                  <a:pt x="583124" y="121672"/>
                </a:lnTo>
                <a:lnTo>
                  <a:pt x="583124" y="3289"/>
                </a:lnTo>
                <a:lnTo>
                  <a:pt x="603051" y="3289"/>
                </a:lnTo>
                <a:lnTo>
                  <a:pt x="603051" y="49392"/>
                </a:lnTo>
                <a:lnTo>
                  <a:pt x="625097" y="49392"/>
                </a:lnTo>
                <a:cubicBezTo>
                  <a:pt x="634000" y="49392"/>
                  <a:pt x="640905" y="49853"/>
                  <a:pt x="645818" y="50767"/>
                </a:cubicBezTo>
                <a:cubicBezTo>
                  <a:pt x="650725" y="51685"/>
                  <a:pt x="655617" y="53946"/>
                  <a:pt x="660496" y="57549"/>
                </a:cubicBezTo>
                <a:cubicBezTo>
                  <a:pt x="664593" y="60591"/>
                  <a:pt x="667664" y="64475"/>
                  <a:pt x="669716" y="69206"/>
                </a:cubicBezTo>
                <a:cubicBezTo>
                  <a:pt x="671764" y="73939"/>
                  <a:pt x="672789" y="79206"/>
                  <a:pt x="672789" y="85002"/>
                </a:cubicBezTo>
                <a:close/>
                <a:moveTo>
                  <a:pt x="652230" y="85320"/>
                </a:moveTo>
                <a:cubicBezTo>
                  <a:pt x="652230" y="81712"/>
                  <a:pt x="651611" y="78551"/>
                  <a:pt x="650376" y="75829"/>
                </a:cubicBezTo>
                <a:cubicBezTo>
                  <a:pt x="649138" y="73111"/>
                  <a:pt x="647104" y="70905"/>
                  <a:pt x="644278" y="69210"/>
                </a:cubicBezTo>
                <a:cubicBezTo>
                  <a:pt x="641311" y="67442"/>
                  <a:pt x="637938" y="66380"/>
                  <a:pt x="634154" y="66027"/>
                </a:cubicBezTo>
                <a:cubicBezTo>
                  <a:pt x="630375" y="65678"/>
                  <a:pt x="624953" y="65498"/>
                  <a:pt x="617886" y="65498"/>
                </a:cubicBezTo>
                <a:lnTo>
                  <a:pt x="603051" y="65498"/>
                </a:lnTo>
                <a:lnTo>
                  <a:pt x="603051" y="105775"/>
                </a:lnTo>
                <a:lnTo>
                  <a:pt x="617465" y="105775"/>
                </a:lnTo>
                <a:cubicBezTo>
                  <a:pt x="624528" y="105775"/>
                  <a:pt x="630004" y="105472"/>
                  <a:pt x="633895" y="104872"/>
                </a:cubicBezTo>
                <a:cubicBezTo>
                  <a:pt x="637780" y="104273"/>
                  <a:pt x="641135" y="103125"/>
                  <a:pt x="643961" y="101430"/>
                </a:cubicBezTo>
                <a:cubicBezTo>
                  <a:pt x="646856" y="99590"/>
                  <a:pt x="648962" y="97419"/>
                  <a:pt x="650268" y="94910"/>
                </a:cubicBezTo>
                <a:cubicBezTo>
                  <a:pt x="651575" y="92400"/>
                  <a:pt x="652230" y="89204"/>
                  <a:pt x="652230" y="85320"/>
                </a:cubicBezTo>
                <a:close/>
                <a:moveTo>
                  <a:pt x="770188" y="88923"/>
                </a:moveTo>
                <a:cubicBezTo>
                  <a:pt x="770188" y="95565"/>
                  <a:pt x="768736" y="101181"/>
                  <a:pt x="765842" y="105775"/>
                </a:cubicBezTo>
                <a:cubicBezTo>
                  <a:pt x="762948" y="110364"/>
                  <a:pt x="759233" y="114004"/>
                  <a:pt x="754712" y="116690"/>
                </a:cubicBezTo>
                <a:cubicBezTo>
                  <a:pt x="750403" y="119304"/>
                  <a:pt x="745492" y="121247"/>
                  <a:pt x="739984" y="122518"/>
                </a:cubicBezTo>
                <a:cubicBezTo>
                  <a:pt x="734468" y="123792"/>
                  <a:pt x="728957" y="124426"/>
                  <a:pt x="723450" y="124426"/>
                </a:cubicBezTo>
                <a:cubicBezTo>
                  <a:pt x="715677" y="124426"/>
                  <a:pt x="708329" y="123666"/>
                  <a:pt x="701402" y="122151"/>
                </a:cubicBezTo>
                <a:cubicBezTo>
                  <a:pt x="694476" y="120632"/>
                  <a:pt x="687590" y="118209"/>
                  <a:pt x="680738" y="114889"/>
                </a:cubicBezTo>
                <a:lnTo>
                  <a:pt x="680738" y="92843"/>
                </a:lnTo>
                <a:lnTo>
                  <a:pt x="682010" y="92843"/>
                </a:lnTo>
                <a:cubicBezTo>
                  <a:pt x="686811" y="97296"/>
                  <a:pt x="692835" y="100806"/>
                  <a:pt x="700078" y="103388"/>
                </a:cubicBezTo>
                <a:cubicBezTo>
                  <a:pt x="707320" y="105965"/>
                  <a:pt x="714547" y="107258"/>
                  <a:pt x="721750" y="107258"/>
                </a:cubicBezTo>
                <a:cubicBezTo>
                  <a:pt x="724864" y="107258"/>
                  <a:pt x="728201" y="106923"/>
                  <a:pt x="731768" y="106250"/>
                </a:cubicBezTo>
                <a:cubicBezTo>
                  <a:pt x="735333" y="105580"/>
                  <a:pt x="738357" y="104540"/>
                  <a:pt x="740830" y="103125"/>
                </a:cubicBezTo>
                <a:cubicBezTo>
                  <a:pt x="744081" y="101145"/>
                  <a:pt x="746392" y="99028"/>
                  <a:pt x="747770" y="96764"/>
                </a:cubicBezTo>
                <a:cubicBezTo>
                  <a:pt x="749145" y="94503"/>
                  <a:pt x="749838" y="91396"/>
                  <a:pt x="749838" y="87440"/>
                </a:cubicBezTo>
                <a:cubicBezTo>
                  <a:pt x="749838" y="83203"/>
                  <a:pt x="749041" y="79790"/>
                  <a:pt x="747454" y="77212"/>
                </a:cubicBezTo>
                <a:cubicBezTo>
                  <a:pt x="745863" y="74632"/>
                  <a:pt x="743692" y="72709"/>
                  <a:pt x="740933" y="71434"/>
                </a:cubicBezTo>
                <a:cubicBezTo>
                  <a:pt x="738176" y="70164"/>
                  <a:pt x="735092" y="69367"/>
                  <a:pt x="731664" y="69051"/>
                </a:cubicBezTo>
                <a:cubicBezTo>
                  <a:pt x="728237" y="68734"/>
                  <a:pt x="724612" y="68576"/>
                  <a:pt x="720799" y="68576"/>
                </a:cubicBezTo>
                <a:lnTo>
                  <a:pt x="706810" y="68576"/>
                </a:lnTo>
                <a:lnTo>
                  <a:pt x="706810" y="51403"/>
                </a:lnTo>
                <a:lnTo>
                  <a:pt x="717512" y="51403"/>
                </a:lnTo>
                <a:cubicBezTo>
                  <a:pt x="720198" y="51403"/>
                  <a:pt x="723554" y="51317"/>
                  <a:pt x="727582" y="51138"/>
                </a:cubicBezTo>
                <a:cubicBezTo>
                  <a:pt x="731610" y="50961"/>
                  <a:pt x="734825" y="50414"/>
                  <a:pt x="737226" y="49496"/>
                </a:cubicBezTo>
                <a:cubicBezTo>
                  <a:pt x="740264" y="48365"/>
                  <a:pt x="742702" y="46760"/>
                  <a:pt x="744538" y="44672"/>
                </a:cubicBezTo>
                <a:cubicBezTo>
                  <a:pt x="746377" y="42587"/>
                  <a:pt x="747295" y="39078"/>
                  <a:pt x="747295" y="34131"/>
                </a:cubicBezTo>
                <a:cubicBezTo>
                  <a:pt x="747295" y="30668"/>
                  <a:pt x="746518" y="27878"/>
                  <a:pt x="744962" y="25757"/>
                </a:cubicBezTo>
                <a:cubicBezTo>
                  <a:pt x="743411" y="23637"/>
                  <a:pt x="741467" y="21974"/>
                  <a:pt x="739134" y="20775"/>
                </a:cubicBezTo>
                <a:cubicBezTo>
                  <a:pt x="736733" y="19505"/>
                  <a:pt x="734119" y="18636"/>
                  <a:pt x="731293" y="18176"/>
                </a:cubicBezTo>
                <a:cubicBezTo>
                  <a:pt x="728467" y="17719"/>
                  <a:pt x="725746" y="17488"/>
                  <a:pt x="723128" y="17488"/>
                </a:cubicBezTo>
                <a:cubicBezTo>
                  <a:pt x="716415" y="17488"/>
                  <a:pt x="709971" y="18424"/>
                  <a:pt x="703790" y="20296"/>
                </a:cubicBezTo>
                <a:cubicBezTo>
                  <a:pt x="697609" y="22172"/>
                  <a:pt x="692291" y="24944"/>
                  <a:pt x="687837" y="28616"/>
                </a:cubicBezTo>
                <a:lnTo>
                  <a:pt x="686567" y="28616"/>
                </a:lnTo>
                <a:lnTo>
                  <a:pt x="686567" y="7102"/>
                </a:lnTo>
                <a:cubicBezTo>
                  <a:pt x="691650" y="5334"/>
                  <a:pt x="697287" y="3783"/>
                  <a:pt x="703469" y="2437"/>
                </a:cubicBezTo>
                <a:cubicBezTo>
                  <a:pt x="709650" y="1094"/>
                  <a:pt x="715852" y="424"/>
                  <a:pt x="722070" y="424"/>
                </a:cubicBezTo>
                <a:cubicBezTo>
                  <a:pt x="727088" y="424"/>
                  <a:pt x="732190" y="939"/>
                  <a:pt x="737385" y="1961"/>
                </a:cubicBezTo>
                <a:cubicBezTo>
                  <a:pt x="742576" y="2987"/>
                  <a:pt x="747508" y="4737"/>
                  <a:pt x="752169" y="7210"/>
                </a:cubicBezTo>
                <a:cubicBezTo>
                  <a:pt x="756551" y="9611"/>
                  <a:pt x="760226" y="12916"/>
                  <a:pt x="763193" y="17117"/>
                </a:cubicBezTo>
                <a:cubicBezTo>
                  <a:pt x="766159" y="21322"/>
                  <a:pt x="767643" y="26463"/>
                  <a:pt x="767643" y="32536"/>
                </a:cubicBezTo>
                <a:cubicBezTo>
                  <a:pt x="767643" y="38970"/>
                  <a:pt x="765824" y="44604"/>
                  <a:pt x="762184" y="49442"/>
                </a:cubicBezTo>
                <a:cubicBezTo>
                  <a:pt x="758546" y="54280"/>
                  <a:pt x="753721" y="57480"/>
                  <a:pt x="747720" y="59032"/>
                </a:cubicBezTo>
                <a:lnTo>
                  <a:pt x="747720" y="59778"/>
                </a:lnTo>
                <a:cubicBezTo>
                  <a:pt x="754290" y="62038"/>
                  <a:pt x="759676" y="65498"/>
                  <a:pt x="763880" y="70160"/>
                </a:cubicBezTo>
                <a:cubicBezTo>
                  <a:pt x="768085" y="74826"/>
                  <a:pt x="770188" y="81078"/>
                  <a:pt x="770188" y="88923"/>
                </a:cubicBezTo>
                <a:close/>
                <a:moveTo>
                  <a:pt x="890636" y="62535"/>
                </a:moveTo>
                <a:cubicBezTo>
                  <a:pt x="890636" y="82457"/>
                  <a:pt x="885830" y="97843"/>
                  <a:pt x="876222" y="108687"/>
                </a:cubicBezTo>
                <a:cubicBezTo>
                  <a:pt x="866610" y="119530"/>
                  <a:pt x="853823" y="124955"/>
                  <a:pt x="837857" y="124955"/>
                </a:cubicBezTo>
                <a:cubicBezTo>
                  <a:pt x="821391" y="124955"/>
                  <a:pt x="808446" y="119353"/>
                  <a:pt x="799013" y="108155"/>
                </a:cubicBezTo>
                <a:cubicBezTo>
                  <a:pt x="789577" y="96954"/>
                  <a:pt x="784865" y="81751"/>
                  <a:pt x="784865" y="62535"/>
                </a:cubicBezTo>
                <a:cubicBezTo>
                  <a:pt x="784865" y="42750"/>
                  <a:pt x="789722" y="27381"/>
                  <a:pt x="799434" y="16426"/>
                </a:cubicBezTo>
                <a:cubicBezTo>
                  <a:pt x="809150" y="5475"/>
                  <a:pt x="821956" y="0"/>
                  <a:pt x="837857" y="0"/>
                </a:cubicBezTo>
                <a:cubicBezTo>
                  <a:pt x="853823" y="0"/>
                  <a:pt x="866610" y="5461"/>
                  <a:pt x="876222" y="16372"/>
                </a:cubicBezTo>
                <a:cubicBezTo>
                  <a:pt x="885830" y="27291"/>
                  <a:pt x="890636" y="42677"/>
                  <a:pt x="890636" y="62535"/>
                </a:cubicBezTo>
                <a:close/>
                <a:moveTo>
                  <a:pt x="870074" y="62535"/>
                </a:moveTo>
                <a:cubicBezTo>
                  <a:pt x="870074" y="47202"/>
                  <a:pt x="867280" y="35805"/>
                  <a:pt x="861703" y="28349"/>
                </a:cubicBezTo>
                <a:cubicBezTo>
                  <a:pt x="856120" y="20898"/>
                  <a:pt x="848171" y="17172"/>
                  <a:pt x="837857" y="17172"/>
                </a:cubicBezTo>
                <a:cubicBezTo>
                  <a:pt x="827471" y="17172"/>
                  <a:pt x="819468" y="20898"/>
                  <a:pt x="813848" y="28349"/>
                </a:cubicBezTo>
                <a:cubicBezTo>
                  <a:pt x="808232" y="35805"/>
                  <a:pt x="805420" y="47202"/>
                  <a:pt x="805420" y="62535"/>
                </a:cubicBezTo>
                <a:cubicBezTo>
                  <a:pt x="805420" y="77371"/>
                  <a:pt x="808232" y="88621"/>
                  <a:pt x="813848" y="96289"/>
                </a:cubicBezTo>
                <a:cubicBezTo>
                  <a:pt x="819468" y="103957"/>
                  <a:pt x="827471" y="107790"/>
                  <a:pt x="837857" y="107790"/>
                </a:cubicBezTo>
                <a:cubicBezTo>
                  <a:pt x="848099" y="107790"/>
                  <a:pt x="856034" y="104024"/>
                  <a:pt x="861650" y="96501"/>
                </a:cubicBezTo>
                <a:cubicBezTo>
                  <a:pt x="867266" y="88978"/>
                  <a:pt x="870074" y="77655"/>
                  <a:pt x="870074" y="62535"/>
                </a:cubicBezTo>
                <a:close/>
                <a:moveTo>
                  <a:pt x="1003933" y="85848"/>
                </a:moveTo>
                <a:cubicBezTo>
                  <a:pt x="1003933" y="91576"/>
                  <a:pt x="1002838" y="96645"/>
                  <a:pt x="1000649" y="101059"/>
                </a:cubicBezTo>
                <a:cubicBezTo>
                  <a:pt x="998456" y="105472"/>
                  <a:pt x="995450" y="109165"/>
                  <a:pt x="991638" y="112132"/>
                </a:cubicBezTo>
                <a:cubicBezTo>
                  <a:pt x="986832" y="115876"/>
                  <a:pt x="981795" y="118403"/>
                  <a:pt x="976537" y="119710"/>
                </a:cubicBezTo>
                <a:cubicBezTo>
                  <a:pt x="971273" y="121017"/>
                  <a:pt x="964966" y="121672"/>
                  <a:pt x="957618" y="121672"/>
                </a:cubicBezTo>
                <a:lnTo>
                  <a:pt x="911092" y="121672"/>
                </a:lnTo>
                <a:lnTo>
                  <a:pt x="911092" y="3289"/>
                </a:lnTo>
                <a:lnTo>
                  <a:pt x="954544" y="3289"/>
                </a:lnTo>
                <a:cubicBezTo>
                  <a:pt x="963234" y="3289"/>
                  <a:pt x="969592" y="3556"/>
                  <a:pt x="973620" y="4082"/>
                </a:cubicBezTo>
                <a:cubicBezTo>
                  <a:pt x="977649" y="4611"/>
                  <a:pt x="981638" y="5972"/>
                  <a:pt x="985598" y="8161"/>
                </a:cubicBezTo>
                <a:cubicBezTo>
                  <a:pt x="989766" y="10425"/>
                  <a:pt x="992841" y="13428"/>
                  <a:pt x="994821" y="17172"/>
                </a:cubicBezTo>
                <a:cubicBezTo>
                  <a:pt x="996797" y="20916"/>
                  <a:pt x="997783" y="25368"/>
                  <a:pt x="997783" y="30523"/>
                </a:cubicBezTo>
                <a:cubicBezTo>
                  <a:pt x="997783" y="36176"/>
                  <a:pt x="996231" y="41245"/>
                  <a:pt x="993125" y="45734"/>
                </a:cubicBezTo>
                <a:cubicBezTo>
                  <a:pt x="990011" y="50220"/>
                  <a:pt x="985879" y="53701"/>
                  <a:pt x="980723" y="56173"/>
                </a:cubicBezTo>
                <a:lnTo>
                  <a:pt x="981252" y="56911"/>
                </a:lnTo>
                <a:cubicBezTo>
                  <a:pt x="987678" y="58539"/>
                  <a:pt x="993070" y="61826"/>
                  <a:pt x="997413" y="66773"/>
                </a:cubicBezTo>
                <a:cubicBezTo>
                  <a:pt x="1001757" y="71718"/>
                  <a:pt x="1003933" y="78076"/>
                  <a:pt x="1003933" y="85848"/>
                </a:cubicBezTo>
                <a:close/>
                <a:moveTo>
                  <a:pt x="977328" y="33598"/>
                </a:moveTo>
                <a:cubicBezTo>
                  <a:pt x="977328" y="30916"/>
                  <a:pt x="976889" y="28584"/>
                  <a:pt x="976007" y="26604"/>
                </a:cubicBezTo>
                <a:cubicBezTo>
                  <a:pt x="975125" y="24627"/>
                  <a:pt x="973584" y="23068"/>
                  <a:pt x="971395" y="21942"/>
                </a:cubicBezTo>
                <a:cubicBezTo>
                  <a:pt x="968850" y="20598"/>
                  <a:pt x="966007" y="19803"/>
                  <a:pt x="962864" y="19554"/>
                </a:cubicBezTo>
                <a:cubicBezTo>
                  <a:pt x="959720" y="19307"/>
                  <a:pt x="955354" y="19183"/>
                  <a:pt x="949774" y="19183"/>
                </a:cubicBezTo>
                <a:lnTo>
                  <a:pt x="930802" y="19183"/>
                </a:lnTo>
                <a:lnTo>
                  <a:pt x="930802" y="51617"/>
                </a:lnTo>
                <a:lnTo>
                  <a:pt x="953698" y="51617"/>
                </a:lnTo>
                <a:cubicBezTo>
                  <a:pt x="958576" y="51617"/>
                  <a:pt x="962035" y="51386"/>
                  <a:pt x="964084" y="50925"/>
                </a:cubicBezTo>
                <a:cubicBezTo>
                  <a:pt x="966129" y="50467"/>
                  <a:pt x="968393" y="49496"/>
                  <a:pt x="970862" y="48012"/>
                </a:cubicBezTo>
                <a:cubicBezTo>
                  <a:pt x="973195" y="46598"/>
                  <a:pt x="974859" y="44690"/>
                  <a:pt x="975848" y="42289"/>
                </a:cubicBezTo>
                <a:cubicBezTo>
                  <a:pt x="976835" y="39884"/>
                  <a:pt x="977328" y="36989"/>
                  <a:pt x="977328" y="33598"/>
                </a:cubicBezTo>
                <a:close/>
                <a:moveTo>
                  <a:pt x="983369" y="85954"/>
                </a:moveTo>
                <a:cubicBezTo>
                  <a:pt x="983369" y="81925"/>
                  <a:pt x="982790" y="78696"/>
                  <a:pt x="981623" y="76255"/>
                </a:cubicBezTo>
                <a:cubicBezTo>
                  <a:pt x="980457" y="73818"/>
                  <a:pt x="977897" y="71647"/>
                  <a:pt x="973941" y="69738"/>
                </a:cubicBezTo>
                <a:cubicBezTo>
                  <a:pt x="971464" y="68539"/>
                  <a:pt x="968817" y="67795"/>
                  <a:pt x="965991" y="67513"/>
                </a:cubicBezTo>
                <a:cubicBezTo>
                  <a:pt x="963166" y="67233"/>
                  <a:pt x="959241" y="67093"/>
                  <a:pt x="954227" y="67093"/>
                </a:cubicBezTo>
                <a:lnTo>
                  <a:pt x="930802" y="67093"/>
                </a:lnTo>
                <a:lnTo>
                  <a:pt x="930802" y="105775"/>
                </a:lnTo>
                <a:lnTo>
                  <a:pt x="948082" y="105775"/>
                </a:lnTo>
                <a:cubicBezTo>
                  <a:pt x="955217" y="105775"/>
                  <a:pt x="960760" y="105490"/>
                  <a:pt x="964718" y="104925"/>
                </a:cubicBezTo>
                <a:cubicBezTo>
                  <a:pt x="968674" y="104360"/>
                  <a:pt x="972069" y="103229"/>
                  <a:pt x="974890" y="101538"/>
                </a:cubicBezTo>
                <a:cubicBezTo>
                  <a:pt x="977861" y="99698"/>
                  <a:pt x="980017" y="97578"/>
                  <a:pt x="981356" y="95176"/>
                </a:cubicBezTo>
                <a:cubicBezTo>
                  <a:pt x="982700" y="92775"/>
                  <a:pt x="983369" y="89698"/>
                  <a:pt x="983369" y="85954"/>
                </a:cubicBezTo>
                <a:close/>
                <a:moveTo>
                  <a:pt x="1091052" y="92527"/>
                </a:moveTo>
                <a:lnTo>
                  <a:pt x="1091052" y="59670"/>
                </a:lnTo>
                <a:cubicBezTo>
                  <a:pt x="1086318" y="60094"/>
                  <a:pt x="1080328" y="60677"/>
                  <a:pt x="1073084" y="61419"/>
                </a:cubicBezTo>
                <a:cubicBezTo>
                  <a:pt x="1065842" y="62164"/>
                  <a:pt x="1059998" y="63204"/>
                  <a:pt x="1055546" y="64548"/>
                </a:cubicBezTo>
                <a:cubicBezTo>
                  <a:pt x="1050242" y="66171"/>
                  <a:pt x="1045864" y="68659"/>
                  <a:pt x="1042402" y="72018"/>
                </a:cubicBezTo>
                <a:cubicBezTo>
                  <a:pt x="1038942" y="75376"/>
                  <a:pt x="1037211" y="80056"/>
                  <a:pt x="1037211" y="86062"/>
                </a:cubicBezTo>
                <a:cubicBezTo>
                  <a:pt x="1037211" y="92843"/>
                  <a:pt x="1039118" y="97967"/>
                  <a:pt x="1042934" y="101430"/>
                </a:cubicBezTo>
                <a:cubicBezTo>
                  <a:pt x="1046747" y="104889"/>
                  <a:pt x="1052330" y="106620"/>
                  <a:pt x="1059678" y="106620"/>
                </a:cubicBezTo>
                <a:cubicBezTo>
                  <a:pt x="1065963" y="106620"/>
                  <a:pt x="1071656" y="105260"/>
                  <a:pt x="1076746" y="102539"/>
                </a:cubicBezTo>
                <a:cubicBezTo>
                  <a:pt x="1081829" y="99821"/>
                  <a:pt x="1086598" y="96483"/>
                  <a:pt x="1091052" y="92527"/>
                </a:cubicBezTo>
                <a:close/>
                <a:moveTo>
                  <a:pt x="1091052" y="109058"/>
                </a:moveTo>
                <a:cubicBezTo>
                  <a:pt x="1089429" y="110260"/>
                  <a:pt x="1087254" y="111938"/>
                  <a:pt x="1084536" y="114091"/>
                </a:cubicBezTo>
                <a:cubicBezTo>
                  <a:pt x="1081814" y="116247"/>
                  <a:pt x="1079179" y="117964"/>
                  <a:pt x="1076638" y="119235"/>
                </a:cubicBezTo>
                <a:cubicBezTo>
                  <a:pt x="1073102" y="121070"/>
                  <a:pt x="1069693" y="122483"/>
                  <a:pt x="1066410" y="123472"/>
                </a:cubicBezTo>
                <a:cubicBezTo>
                  <a:pt x="1063123" y="124463"/>
                  <a:pt x="1058512" y="124955"/>
                  <a:pt x="1052575" y="124955"/>
                </a:cubicBezTo>
                <a:cubicBezTo>
                  <a:pt x="1047701" y="124955"/>
                  <a:pt x="1043075" y="124037"/>
                  <a:pt x="1038694" y="122204"/>
                </a:cubicBezTo>
                <a:cubicBezTo>
                  <a:pt x="1034312" y="120366"/>
                  <a:pt x="1030460" y="117784"/>
                  <a:pt x="1027141" y="114465"/>
                </a:cubicBezTo>
                <a:cubicBezTo>
                  <a:pt x="1023960" y="111218"/>
                  <a:pt x="1021421" y="107203"/>
                  <a:pt x="1019513" y="102434"/>
                </a:cubicBezTo>
                <a:cubicBezTo>
                  <a:pt x="1017604" y="97664"/>
                  <a:pt x="1016651" y="92635"/>
                  <a:pt x="1016651" y="87335"/>
                </a:cubicBezTo>
                <a:cubicBezTo>
                  <a:pt x="1016651" y="79139"/>
                  <a:pt x="1018383" y="72161"/>
                  <a:pt x="1021842" y="66402"/>
                </a:cubicBezTo>
                <a:cubicBezTo>
                  <a:pt x="1025306" y="60641"/>
                  <a:pt x="1030780" y="56065"/>
                  <a:pt x="1038268" y="52678"/>
                </a:cubicBezTo>
                <a:cubicBezTo>
                  <a:pt x="1044911" y="49639"/>
                  <a:pt x="1052756" y="47537"/>
                  <a:pt x="1061799" y="46372"/>
                </a:cubicBezTo>
                <a:cubicBezTo>
                  <a:pt x="1070842" y="45201"/>
                  <a:pt x="1080590" y="44337"/>
                  <a:pt x="1091052" y="43772"/>
                </a:cubicBezTo>
                <a:lnTo>
                  <a:pt x="1091052" y="39959"/>
                </a:lnTo>
                <a:cubicBezTo>
                  <a:pt x="1091052" y="35293"/>
                  <a:pt x="1090346" y="31532"/>
                  <a:pt x="1088931" y="28666"/>
                </a:cubicBezTo>
                <a:cubicBezTo>
                  <a:pt x="1087517" y="25808"/>
                  <a:pt x="1085536" y="23600"/>
                  <a:pt x="1082992" y="22050"/>
                </a:cubicBezTo>
                <a:cubicBezTo>
                  <a:pt x="1080454" y="20422"/>
                  <a:pt x="1077346" y="19342"/>
                  <a:pt x="1073671" y="18813"/>
                </a:cubicBezTo>
                <a:cubicBezTo>
                  <a:pt x="1069999" y="18284"/>
                  <a:pt x="1066216" y="18021"/>
                  <a:pt x="1062331" y="18021"/>
                </a:cubicBezTo>
                <a:cubicBezTo>
                  <a:pt x="1057738" y="18021"/>
                  <a:pt x="1052334" y="18708"/>
                  <a:pt x="1046117" y="20088"/>
                </a:cubicBezTo>
                <a:cubicBezTo>
                  <a:pt x="1039897" y="21463"/>
                  <a:pt x="1033679" y="23461"/>
                  <a:pt x="1027462" y="26074"/>
                </a:cubicBezTo>
                <a:lnTo>
                  <a:pt x="1026291" y="26074"/>
                </a:lnTo>
                <a:lnTo>
                  <a:pt x="1026291" y="5828"/>
                </a:lnTo>
                <a:cubicBezTo>
                  <a:pt x="1029968" y="4769"/>
                  <a:pt x="1035234" y="3607"/>
                  <a:pt x="1042089" y="2332"/>
                </a:cubicBezTo>
                <a:cubicBezTo>
                  <a:pt x="1048935" y="1062"/>
                  <a:pt x="1055722" y="424"/>
                  <a:pt x="1062435" y="424"/>
                </a:cubicBezTo>
                <a:cubicBezTo>
                  <a:pt x="1070561" y="424"/>
                  <a:pt x="1077415" y="1062"/>
                  <a:pt x="1082999" y="2332"/>
                </a:cubicBezTo>
                <a:cubicBezTo>
                  <a:pt x="1088576" y="3607"/>
                  <a:pt x="1093590" y="5903"/>
                  <a:pt x="1098043" y="9223"/>
                </a:cubicBezTo>
                <a:cubicBezTo>
                  <a:pt x="1102353" y="12474"/>
                  <a:pt x="1105567" y="16678"/>
                  <a:pt x="1107688" y="21836"/>
                </a:cubicBezTo>
                <a:cubicBezTo>
                  <a:pt x="1109807" y="26993"/>
                  <a:pt x="1110871" y="33282"/>
                  <a:pt x="1110871" y="40697"/>
                </a:cubicBezTo>
                <a:lnTo>
                  <a:pt x="1110871" y="121672"/>
                </a:lnTo>
                <a:lnTo>
                  <a:pt x="1091052" y="121672"/>
                </a:lnTo>
                <a:close/>
                <a:moveTo>
                  <a:pt x="1232327" y="121672"/>
                </a:moveTo>
                <a:lnTo>
                  <a:pt x="1212401" y="121672"/>
                </a:lnTo>
                <a:lnTo>
                  <a:pt x="1212401" y="68363"/>
                </a:lnTo>
                <a:lnTo>
                  <a:pt x="1158771" y="68363"/>
                </a:lnTo>
                <a:lnTo>
                  <a:pt x="1158771" y="121672"/>
                </a:lnTo>
                <a:lnTo>
                  <a:pt x="1138850" y="121672"/>
                </a:lnTo>
                <a:lnTo>
                  <a:pt x="1138850" y="3289"/>
                </a:lnTo>
                <a:lnTo>
                  <a:pt x="1158771" y="3289"/>
                </a:lnTo>
                <a:lnTo>
                  <a:pt x="1158771" y="51191"/>
                </a:lnTo>
                <a:lnTo>
                  <a:pt x="1212401" y="51191"/>
                </a:lnTo>
                <a:lnTo>
                  <a:pt x="1212401" y="3289"/>
                </a:lnTo>
                <a:lnTo>
                  <a:pt x="1232327" y="3289"/>
                </a:lnTo>
                <a:close/>
                <a:moveTo>
                  <a:pt x="1354525" y="121672"/>
                </a:moveTo>
                <a:lnTo>
                  <a:pt x="1334812" y="121672"/>
                </a:lnTo>
                <a:lnTo>
                  <a:pt x="1334812" y="33386"/>
                </a:lnTo>
                <a:lnTo>
                  <a:pt x="1279066" y="121672"/>
                </a:lnTo>
                <a:lnTo>
                  <a:pt x="1261048" y="121672"/>
                </a:lnTo>
                <a:lnTo>
                  <a:pt x="1261048" y="3289"/>
                </a:lnTo>
                <a:lnTo>
                  <a:pt x="1280761" y="3289"/>
                </a:lnTo>
                <a:lnTo>
                  <a:pt x="1280761" y="90194"/>
                </a:lnTo>
                <a:lnTo>
                  <a:pt x="1335874" y="3289"/>
                </a:lnTo>
                <a:lnTo>
                  <a:pt x="1354525" y="3289"/>
                </a:lnTo>
                <a:close/>
                <a:moveTo>
                  <a:pt x="1434755" y="124426"/>
                </a:moveTo>
                <a:cubicBezTo>
                  <a:pt x="1415891" y="124426"/>
                  <a:pt x="1401246" y="119112"/>
                  <a:pt x="1390828" y="108475"/>
                </a:cubicBezTo>
                <a:cubicBezTo>
                  <a:pt x="1380405" y="97843"/>
                  <a:pt x="1375193" y="82738"/>
                  <a:pt x="1375193" y="63165"/>
                </a:cubicBezTo>
                <a:cubicBezTo>
                  <a:pt x="1375193" y="43880"/>
                  <a:pt x="1380248" y="28529"/>
                  <a:pt x="1390353" y="17117"/>
                </a:cubicBezTo>
                <a:cubicBezTo>
                  <a:pt x="1400457" y="5705"/>
                  <a:pt x="1413670" y="0"/>
                  <a:pt x="1429985" y="0"/>
                </a:cubicBezTo>
                <a:cubicBezTo>
                  <a:pt x="1437336" y="0"/>
                  <a:pt x="1443834" y="1062"/>
                  <a:pt x="1449489" y="3181"/>
                </a:cubicBezTo>
                <a:cubicBezTo>
                  <a:pt x="1455142" y="5302"/>
                  <a:pt x="1460088" y="8621"/>
                  <a:pt x="1464329" y="13143"/>
                </a:cubicBezTo>
                <a:cubicBezTo>
                  <a:pt x="1468566" y="17664"/>
                  <a:pt x="1471814" y="23198"/>
                  <a:pt x="1474078" y="29732"/>
                </a:cubicBezTo>
                <a:cubicBezTo>
                  <a:pt x="1476342" y="36266"/>
                  <a:pt x="1477469" y="44268"/>
                  <a:pt x="1477469" y="53736"/>
                </a:cubicBezTo>
                <a:lnTo>
                  <a:pt x="1477469" y="64548"/>
                </a:lnTo>
                <a:lnTo>
                  <a:pt x="1395436" y="64548"/>
                </a:lnTo>
                <a:cubicBezTo>
                  <a:pt x="1395436" y="78325"/>
                  <a:pt x="1398899" y="88854"/>
                  <a:pt x="1405822" y="96126"/>
                </a:cubicBezTo>
                <a:cubicBezTo>
                  <a:pt x="1412748" y="103406"/>
                  <a:pt x="1422320" y="107046"/>
                  <a:pt x="1434543" y="107046"/>
                </a:cubicBezTo>
                <a:cubicBezTo>
                  <a:pt x="1438927" y="107046"/>
                  <a:pt x="1443218" y="106552"/>
                  <a:pt x="1447423" y="105562"/>
                </a:cubicBezTo>
                <a:cubicBezTo>
                  <a:pt x="1451624" y="104568"/>
                  <a:pt x="1455423" y="103302"/>
                  <a:pt x="1458814" y="101750"/>
                </a:cubicBezTo>
                <a:cubicBezTo>
                  <a:pt x="1462420" y="100123"/>
                  <a:pt x="1465456" y="98550"/>
                  <a:pt x="1467932" y="97031"/>
                </a:cubicBezTo>
                <a:cubicBezTo>
                  <a:pt x="1470402" y="95510"/>
                  <a:pt x="1472454" y="94082"/>
                  <a:pt x="1474078" y="92739"/>
                </a:cubicBezTo>
                <a:lnTo>
                  <a:pt x="1475240" y="92739"/>
                </a:lnTo>
                <a:lnTo>
                  <a:pt x="1475240" y="114465"/>
                </a:lnTo>
                <a:cubicBezTo>
                  <a:pt x="1472908" y="115383"/>
                  <a:pt x="1470014" y="116531"/>
                  <a:pt x="1466553" y="117911"/>
                </a:cubicBezTo>
                <a:cubicBezTo>
                  <a:pt x="1463091" y="119285"/>
                  <a:pt x="1459983" y="120366"/>
                  <a:pt x="1457226" y="121143"/>
                </a:cubicBezTo>
                <a:cubicBezTo>
                  <a:pt x="1453342" y="122204"/>
                  <a:pt x="1449825" y="123011"/>
                  <a:pt x="1446681" y="123580"/>
                </a:cubicBezTo>
                <a:cubicBezTo>
                  <a:pt x="1443539" y="124145"/>
                  <a:pt x="1439561" y="124426"/>
                  <a:pt x="1434755" y="124426"/>
                </a:cubicBezTo>
                <a:close/>
                <a:moveTo>
                  <a:pt x="1458076" y="49284"/>
                </a:moveTo>
                <a:cubicBezTo>
                  <a:pt x="1457932" y="43913"/>
                  <a:pt x="1457295" y="39286"/>
                  <a:pt x="1456168" y="35401"/>
                </a:cubicBezTo>
                <a:cubicBezTo>
                  <a:pt x="1455037" y="31518"/>
                  <a:pt x="1453410" y="28231"/>
                  <a:pt x="1451290" y="25545"/>
                </a:cubicBezTo>
                <a:cubicBezTo>
                  <a:pt x="1448957" y="22576"/>
                  <a:pt x="1445973" y="20314"/>
                  <a:pt x="1442333" y="18759"/>
                </a:cubicBezTo>
                <a:cubicBezTo>
                  <a:pt x="1438697" y="17207"/>
                  <a:pt x="1434193" y="16430"/>
                  <a:pt x="1428823" y="16430"/>
                </a:cubicBezTo>
                <a:cubicBezTo>
                  <a:pt x="1423523" y="16430"/>
                  <a:pt x="1419020" y="17225"/>
                  <a:pt x="1415311" y="18813"/>
                </a:cubicBezTo>
                <a:cubicBezTo>
                  <a:pt x="1411596" y="20404"/>
                  <a:pt x="1408223" y="22719"/>
                  <a:pt x="1405188" y="25757"/>
                </a:cubicBezTo>
                <a:cubicBezTo>
                  <a:pt x="1402221" y="28868"/>
                  <a:pt x="1399961" y="32309"/>
                  <a:pt x="1398406" y="36090"/>
                </a:cubicBezTo>
                <a:cubicBezTo>
                  <a:pt x="1396850" y="39869"/>
                  <a:pt x="1395861" y="44268"/>
                  <a:pt x="1395436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526577" y="6093472"/>
            <a:ext cx="1978474" cy="209531"/>
          </a:xfrm>
          <a:custGeom>
            <a:avLst/>
            <a:gdLst/>
            <a:ahLst/>
            <a:cxnLst/>
            <a:rect l="l" t="t" r="r" b="b"/>
            <a:pathLst>
              <a:path w="1978474" h="209531">
                <a:moveTo>
                  <a:pt x="95281" y="165867"/>
                </a:moveTo>
                <a:lnTo>
                  <a:pt x="70481" y="165867"/>
                </a:lnTo>
                <a:lnTo>
                  <a:pt x="29891" y="111288"/>
                </a:lnTo>
                <a:lnTo>
                  <a:pt x="19926" y="111288"/>
                </a:lnTo>
                <a:lnTo>
                  <a:pt x="19926" y="165867"/>
                </a:lnTo>
                <a:lnTo>
                  <a:pt x="0" y="165867"/>
                </a:lnTo>
                <a:lnTo>
                  <a:pt x="0" y="47484"/>
                </a:lnTo>
                <a:lnTo>
                  <a:pt x="19926" y="47484"/>
                </a:lnTo>
                <a:lnTo>
                  <a:pt x="19926" y="98993"/>
                </a:lnTo>
                <a:cubicBezTo>
                  <a:pt x="25081" y="98918"/>
                  <a:pt x="29480" y="97841"/>
                  <a:pt x="33120" y="95757"/>
                </a:cubicBezTo>
                <a:cubicBezTo>
                  <a:pt x="36759" y="93673"/>
                  <a:pt x="39851" y="89627"/>
                  <a:pt x="42396" y="83622"/>
                </a:cubicBezTo>
                <a:cubicBezTo>
                  <a:pt x="43171" y="81858"/>
                  <a:pt x="44038" y="79810"/>
                  <a:pt x="44988" y="77477"/>
                </a:cubicBezTo>
                <a:cubicBezTo>
                  <a:pt x="45943" y="75144"/>
                  <a:pt x="46703" y="73099"/>
                  <a:pt x="47268" y="71327"/>
                </a:cubicBezTo>
                <a:cubicBezTo>
                  <a:pt x="50378" y="62637"/>
                  <a:pt x="54691" y="56492"/>
                  <a:pt x="60203" y="52888"/>
                </a:cubicBezTo>
                <a:cubicBezTo>
                  <a:pt x="65711" y="49285"/>
                  <a:pt x="72881" y="47484"/>
                  <a:pt x="81713" y="47484"/>
                </a:cubicBezTo>
                <a:lnTo>
                  <a:pt x="87119" y="47484"/>
                </a:lnTo>
                <a:lnTo>
                  <a:pt x="87119" y="64650"/>
                </a:lnTo>
                <a:lnTo>
                  <a:pt x="82563" y="64650"/>
                </a:lnTo>
                <a:cubicBezTo>
                  <a:pt x="76979" y="64650"/>
                  <a:pt x="72791" y="65798"/>
                  <a:pt x="70002" y="68095"/>
                </a:cubicBezTo>
                <a:cubicBezTo>
                  <a:pt x="67212" y="70391"/>
                  <a:pt x="64864" y="74579"/>
                  <a:pt x="62956" y="80659"/>
                </a:cubicBezTo>
                <a:cubicBezTo>
                  <a:pt x="60976" y="86801"/>
                  <a:pt x="58643" y="91585"/>
                  <a:pt x="55961" y="95012"/>
                </a:cubicBezTo>
                <a:cubicBezTo>
                  <a:pt x="53276" y="98439"/>
                  <a:pt x="50306" y="101074"/>
                  <a:pt x="47056" y="102914"/>
                </a:cubicBezTo>
                <a:close/>
                <a:moveTo>
                  <a:pt x="159504" y="168621"/>
                </a:moveTo>
                <a:cubicBezTo>
                  <a:pt x="140641" y="168621"/>
                  <a:pt x="125997" y="163307"/>
                  <a:pt x="115577" y="152670"/>
                </a:cubicBezTo>
                <a:cubicBezTo>
                  <a:pt x="105156" y="142038"/>
                  <a:pt x="99942" y="126933"/>
                  <a:pt x="99942" y="107360"/>
                </a:cubicBezTo>
                <a:cubicBezTo>
                  <a:pt x="99942" y="88075"/>
                  <a:pt x="104997" y="72724"/>
                  <a:pt x="115103" y="61312"/>
                </a:cubicBezTo>
                <a:cubicBezTo>
                  <a:pt x="125207" y="49900"/>
                  <a:pt x="138420" y="44195"/>
                  <a:pt x="154738" y="44195"/>
                </a:cubicBezTo>
                <a:cubicBezTo>
                  <a:pt x="162086" y="44195"/>
                  <a:pt x="168583" y="45257"/>
                  <a:pt x="174240" y="47376"/>
                </a:cubicBezTo>
                <a:cubicBezTo>
                  <a:pt x="179892" y="49497"/>
                  <a:pt x="184838" y="52816"/>
                  <a:pt x="189079" y="57338"/>
                </a:cubicBezTo>
                <a:cubicBezTo>
                  <a:pt x="193316" y="61859"/>
                  <a:pt x="196563" y="67393"/>
                  <a:pt x="198827" y="73927"/>
                </a:cubicBezTo>
                <a:cubicBezTo>
                  <a:pt x="201091" y="80461"/>
                  <a:pt x="202219" y="88463"/>
                  <a:pt x="202219" y="97931"/>
                </a:cubicBezTo>
                <a:lnTo>
                  <a:pt x="202219" y="108743"/>
                </a:lnTo>
                <a:lnTo>
                  <a:pt x="120188" y="108743"/>
                </a:lnTo>
                <a:cubicBezTo>
                  <a:pt x="120188" y="122520"/>
                  <a:pt x="123648" y="133049"/>
                  <a:pt x="130571" y="140321"/>
                </a:cubicBezTo>
                <a:cubicBezTo>
                  <a:pt x="137497" y="147601"/>
                  <a:pt x="147070" y="151241"/>
                  <a:pt x="159292" y="151241"/>
                </a:cubicBezTo>
                <a:cubicBezTo>
                  <a:pt x="163677" y="151241"/>
                  <a:pt x="167968" y="150747"/>
                  <a:pt x="172174" y="149757"/>
                </a:cubicBezTo>
                <a:cubicBezTo>
                  <a:pt x="176375" y="148763"/>
                  <a:pt x="180172" y="147497"/>
                  <a:pt x="183563" y="145945"/>
                </a:cubicBezTo>
                <a:cubicBezTo>
                  <a:pt x="187171" y="144318"/>
                  <a:pt x="190209" y="142745"/>
                  <a:pt x="192683" y="141226"/>
                </a:cubicBezTo>
                <a:cubicBezTo>
                  <a:pt x="195152" y="139705"/>
                  <a:pt x="197204" y="138277"/>
                  <a:pt x="198827" y="136934"/>
                </a:cubicBezTo>
                <a:lnTo>
                  <a:pt x="199990" y="136934"/>
                </a:lnTo>
                <a:lnTo>
                  <a:pt x="199990" y="158660"/>
                </a:lnTo>
                <a:cubicBezTo>
                  <a:pt x="197661" y="159578"/>
                  <a:pt x="194763" y="160726"/>
                  <a:pt x="191303" y="162106"/>
                </a:cubicBezTo>
                <a:cubicBezTo>
                  <a:pt x="187840" y="163480"/>
                  <a:pt x="184734" y="164561"/>
                  <a:pt x="181975" y="165338"/>
                </a:cubicBezTo>
                <a:cubicBezTo>
                  <a:pt x="178092" y="166399"/>
                  <a:pt x="174574" y="167206"/>
                  <a:pt x="171432" y="167775"/>
                </a:cubicBezTo>
                <a:cubicBezTo>
                  <a:pt x="168289" y="168340"/>
                  <a:pt x="164315" y="168621"/>
                  <a:pt x="159504" y="168621"/>
                </a:cubicBezTo>
                <a:close/>
                <a:moveTo>
                  <a:pt x="182825" y="93479"/>
                </a:moveTo>
                <a:cubicBezTo>
                  <a:pt x="182681" y="88108"/>
                  <a:pt x="182048" y="83481"/>
                  <a:pt x="180917" y="79596"/>
                </a:cubicBezTo>
                <a:cubicBezTo>
                  <a:pt x="179787" y="75713"/>
                  <a:pt x="178161" y="72426"/>
                  <a:pt x="176039" y="69740"/>
                </a:cubicBezTo>
                <a:cubicBezTo>
                  <a:pt x="173707" y="66771"/>
                  <a:pt x="170722" y="64509"/>
                  <a:pt x="167086" y="62954"/>
                </a:cubicBezTo>
                <a:cubicBezTo>
                  <a:pt x="163446" y="61402"/>
                  <a:pt x="158943" y="60625"/>
                  <a:pt x="153572" y="60625"/>
                </a:cubicBezTo>
                <a:cubicBezTo>
                  <a:pt x="148272" y="60625"/>
                  <a:pt x="143769" y="61420"/>
                  <a:pt x="140062" y="63008"/>
                </a:cubicBezTo>
                <a:cubicBezTo>
                  <a:pt x="136349" y="64599"/>
                  <a:pt x="132977" y="66914"/>
                  <a:pt x="129938" y="69952"/>
                </a:cubicBezTo>
                <a:cubicBezTo>
                  <a:pt x="126972" y="73063"/>
                  <a:pt x="124711" y="76504"/>
                  <a:pt x="123156" y="80285"/>
                </a:cubicBezTo>
                <a:cubicBezTo>
                  <a:pt x="121604" y="84064"/>
                  <a:pt x="120610" y="88463"/>
                  <a:pt x="120188" y="93479"/>
                </a:cubicBezTo>
                <a:close/>
                <a:moveTo>
                  <a:pt x="321663" y="103547"/>
                </a:moveTo>
                <a:cubicBezTo>
                  <a:pt x="321663" y="123261"/>
                  <a:pt x="316948" y="138965"/>
                  <a:pt x="307515" y="150657"/>
                </a:cubicBezTo>
                <a:cubicBezTo>
                  <a:pt x="298080" y="162350"/>
                  <a:pt x="286157" y="168200"/>
                  <a:pt x="271742" y="168200"/>
                </a:cubicBezTo>
                <a:cubicBezTo>
                  <a:pt x="265878" y="168200"/>
                  <a:pt x="260686" y="167527"/>
                  <a:pt x="256165" y="166187"/>
                </a:cubicBezTo>
                <a:cubicBezTo>
                  <a:pt x="251642" y="164841"/>
                  <a:pt x="247013" y="162757"/>
                  <a:pt x="242280" y="159931"/>
                </a:cubicBezTo>
                <a:lnTo>
                  <a:pt x="242280" y="209531"/>
                </a:lnTo>
                <a:lnTo>
                  <a:pt x="222354" y="209531"/>
                </a:lnTo>
                <a:lnTo>
                  <a:pt x="222354" y="47484"/>
                </a:lnTo>
                <a:lnTo>
                  <a:pt x="242280" y="47484"/>
                </a:lnTo>
                <a:lnTo>
                  <a:pt x="242280" y="59883"/>
                </a:lnTo>
                <a:cubicBezTo>
                  <a:pt x="247226" y="55430"/>
                  <a:pt x="252724" y="51701"/>
                  <a:pt x="258764" y="48698"/>
                </a:cubicBezTo>
                <a:cubicBezTo>
                  <a:pt x="264805" y="45696"/>
                  <a:pt x="271392" y="44195"/>
                  <a:pt x="278528" y="44195"/>
                </a:cubicBezTo>
                <a:cubicBezTo>
                  <a:pt x="292092" y="44195"/>
                  <a:pt x="302674" y="49566"/>
                  <a:pt x="310270" y="60305"/>
                </a:cubicBezTo>
                <a:cubicBezTo>
                  <a:pt x="317865" y="71047"/>
                  <a:pt x="321663" y="85461"/>
                  <a:pt x="321663" y="103547"/>
                </a:cubicBezTo>
                <a:close/>
                <a:moveTo>
                  <a:pt x="301101" y="105772"/>
                </a:moveTo>
                <a:cubicBezTo>
                  <a:pt x="301101" y="92276"/>
                  <a:pt x="298944" y="81804"/>
                  <a:pt x="294634" y="74347"/>
                </a:cubicBezTo>
                <a:cubicBezTo>
                  <a:pt x="290325" y="66896"/>
                  <a:pt x="283330" y="63166"/>
                  <a:pt x="273650" y="63166"/>
                </a:cubicBezTo>
                <a:cubicBezTo>
                  <a:pt x="267998" y="63166"/>
                  <a:pt x="262540" y="64420"/>
                  <a:pt x="257278" y="66928"/>
                </a:cubicBezTo>
                <a:cubicBezTo>
                  <a:pt x="252014" y="69438"/>
                  <a:pt x="247013" y="72671"/>
                  <a:pt x="242280" y="76627"/>
                </a:cubicBezTo>
                <a:lnTo>
                  <a:pt x="242280" y="143716"/>
                </a:lnTo>
                <a:cubicBezTo>
                  <a:pt x="247510" y="146259"/>
                  <a:pt x="251978" y="147990"/>
                  <a:pt x="255686" y="148908"/>
                </a:cubicBezTo>
                <a:cubicBezTo>
                  <a:pt x="259394" y="149830"/>
                  <a:pt x="263653" y="150287"/>
                  <a:pt x="268458" y="150287"/>
                </a:cubicBezTo>
                <a:cubicBezTo>
                  <a:pt x="278772" y="150287"/>
                  <a:pt x="286794" y="146506"/>
                  <a:pt x="292517" y="138946"/>
                </a:cubicBezTo>
                <a:cubicBezTo>
                  <a:pt x="298238" y="131387"/>
                  <a:pt x="301101" y="120328"/>
                  <a:pt x="301101" y="105772"/>
                </a:cubicBezTo>
                <a:close/>
                <a:moveTo>
                  <a:pt x="408462" y="136722"/>
                </a:moveTo>
                <a:lnTo>
                  <a:pt x="408462" y="103865"/>
                </a:lnTo>
                <a:cubicBezTo>
                  <a:pt x="403729" y="104289"/>
                  <a:pt x="397742" y="104872"/>
                  <a:pt x="390499" y="105614"/>
                </a:cubicBezTo>
                <a:cubicBezTo>
                  <a:pt x="383255" y="106359"/>
                  <a:pt x="377413" y="107399"/>
                  <a:pt x="372960" y="108743"/>
                </a:cubicBezTo>
                <a:cubicBezTo>
                  <a:pt x="367657" y="110366"/>
                  <a:pt x="363280" y="112854"/>
                  <a:pt x="359816" y="116213"/>
                </a:cubicBezTo>
                <a:cubicBezTo>
                  <a:pt x="356353" y="119571"/>
                  <a:pt x="354624" y="124251"/>
                  <a:pt x="354624" y="130257"/>
                </a:cubicBezTo>
                <a:cubicBezTo>
                  <a:pt x="354624" y="137038"/>
                  <a:pt x="356533" y="142162"/>
                  <a:pt x="360348" y="145625"/>
                </a:cubicBezTo>
                <a:cubicBezTo>
                  <a:pt x="364161" y="149084"/>
                  <a:pt x="369745" y="150815"/>
                  <a:pt x="377092" y="150815"/>
                </a:cubicBezTo>
                <a:cubicBezTo>
                  <a:pt x="383378" y="150815"/>
                  <a:pt x="389070" y="149455"/>
                  <a:pt x="394157" y="146734"/>
                </a:cubicBezTo>
                <a:cubicBezTo>
                  <a:pt x="399243" y="144016"/>
                  <a:pt x="404010" y="140678"/>
                  <a:pt x="408462" y="136722"/>
                </a:cubicBezTo>
                <a:close/>
                <a:moveTo>
                  <a:pt x="408462" y="153253"/>
                </a:moveTo>
                <a:cubicBezTo>
                  <a:pt x="406839" y="154455"/>
                  <a:pt x="404665" y="156133"/>
                  <a:pt x="401951" y="158286"/>
                </a:cubicBezTo>
                <a:cubicBezTo>
                  <a:pt x="399229" y="160442"/>
                  <a:pt x="396594" y="162159"/>
                  <a:pt x="394048" y="163430"/>
                </a:cubicBezTo>
                <a:cubicBezTo>
                  <a:pt x="390513" y="165265"/>
                  <a:pt x="387107" y="166678"/>
                  <a:pt x="383820" y="167667"/>
                </a:cubicBezTo>
                <a:cubicBezTo>
                  <a:pt x="380538" y="168658"/>
                  <a:pt x="375926" y="169150"/>
                  <a:pt x="369990" y="169150"/>
                </a:cubicBezTo>
                <a:cubicBezTo>
                  <a:pt x="365112" y="169150"/>
                  <a:pt x="360485" y="168232"/>
                  <a:pt x="356108" y="166399"/>
                </a:cubicBezTo>
                <a:cubicBezTo>
                  <a:pt x="351724" y="164561"/>
                  <a:pt x="347874" y="161979"/>
                  <a:pt x="344556" y="158660"/>
                </a:cubicBezTo>
                <a:cubicBezTo>
                  <a:pt x="341373" y="155413"/>
                  <a:pt x="338832" y="151398"/>
                  <a:pt x="336923" y="146629"/>
                </a:cubicBezTo>
                <a:cubicBezTo>
                  <a:pt x="335016" y="141859"/>
                  <a:pt x="334066" y="136830"/>
                  <a:pt x="334066" y="131530"/>
                </a:cubicBezTo>
                <a:cubicBezTo>
                  <a:pt x="334066" y="123334"/>
                  <a:pt x="335797" y="116356"/>
                  <a:pt x="339256" y="110597"/>
                </a:cubicBezTo>
                <a:cubicBezTo>
                  <a:pt x="342720" y="104836"/>
                  <a:pt x="348191" y="100260"/>
                  <a:pt x="355683" y="96873"/>
                </a:cubicBezTo>
                <a:cubicBezTo>
                  <a:pt x="362326" y="93834"/>
                  <a:pt x="370165" y="91732"/>
                  <a:pt x="379213" y="90567"/>
                </a:cubicBezTo>
                <a:cubicBezTo>
                  <a:pt x="388256" y="89396"/>
                  <a:pt x="398005" y="88532"/>
                  <a:pt x="408462" y="87967"/>
                </a:cubicBezTo>
                <a:lnTo>
                  <a:pt x="408462" y="84154"/>
                </a:lnTo>
                <a:cubicBezTo>
                  <a:pt x="408462" y="79488"/>
                  <a:pt x="407758" y="75727"/>
                  <a:pt x="406342" y="72861"/>
                </a:cubicBezTo>
                <a:cubicBezTo>
                  <a:pt x="404928" y="70003"/>
                  <a:pt x="402952" y="67795"/>
                  <a:pt x="400405" y="66245"/>
                </a:cubicBezTo>
                <a:cubicBezTo>
                  <a:pt x="397864" y="64617"/>
                  <a:pt x="394758" y="63537"/>
                  <a:pt x="391086" y="63008"/>
                </a:cubicBezTo>
                <a:cubicBezTo>
                  <a:pt x="387409" y="62479"/>
                  <a:pt x="383630" y="62216"/>
                  <a:pt x="379742" y="62216"/>
                </a:cubicBezTo>
                <a:cubicBezTo>
                  <a:pt x="375151" y="62216"/>
                  <a:pt x="369749" y="62903"/>
                  <a:pt x="363527" y="64283"/>
                </a:cubicBezTo>
                <a:cubicBezTo>
                  <a:pt x="357310" y="65658"/>
                  <a:pt x="351094" y="67656"/>
                  <a:pt x="344872" y="70269"/>
                </a:cubicBezTo>
                <a:lnTo>
                  <a:pt x="343706" y="70269"/>
                </a:lnTo>
                <a:lnTo>
                  <a:pt x="343706" y="50023"/>
                </a:lnTo>
                <a:cubicBezTo>
                  <a:pt x="347381" y="48964"/>
                  <a:pt x="352645" y="47802"/>
                  <a:pt x="359499" y="46527"/>
                </a:cubicBezTo>
                <a:cubicBezTo>
                  <a:pt x="366350" y="45257"/>
                  <a:pt x="373136" y="44619"/>
                  <a:pt x="379847" y="44619"/>
                </a:cubicBezTo>
                <a:cubicBezTo>
                  <a:pt x="387974" y="44619"/>
                  <a:pt x="394830" y="45257"/>
                  <a:pt x="400409" y="46527"/>
                </a:cubicBezTo>
                <a:cubicBezTo>
                  <a:pt x="405990" y="47802"/>
                  <a:pt x="411005" y="50098"/>
                  <a:pt x="415457" y="53418"/>
                </a:cubicBezTo>
                <a:cubicBezTo>
                  <a:pt x="419766" y="56669"/>
                  <a:pt x="422982" y="60873"/>
                  <a:pt x="425102" y="66031"/>
                </a:cubicBezTo>
                <a:cubicBezTo>
                  <a:pt x="427222" y="71188"/>
                  <a:pt x="428284" y="77477"/>
                  <a:pt x="428284" y="84892"/>
                </a:cubicBezTo>
                <a:lnTo>
                  <a:pt x="428284" y="165867"/>
                </a:lnTo>
                <a:lnTo>
                  <a:pt x="408462" y="165867"/>
                </a:lnTo>
                <a:close/>
                <a:moveTo>
                  <a:pt x="566060" y="165867"/>
                </a:moveTo>
                <a:lnTo>
                  <a:pt x="546350" y="165867"/>
                </a:lnTo>
                <a:lnTo>
                  <a:pt x="546350" y="72811"/>
                </a:lnTo>
                <a:lnTo>
                  <a:pt x="517946" y="133226"/>
                </a:lnTo>
                <a:lnTo>
                  <a:pt x="503106" y="133226"/>
                </a:lnTo>
                <a:lnTo>
                  <a:pt x="474915" y="72811"/>
                </a:lnTo>
                <a:lnTo>
                  <a:pt x="474915" y="165867"/>
                </a:lnTo>
                <a:lnTo>
                  <a:pt x="456264" y="165867"/>
                </a:lnTo>
                <a:lnTo>
                  <a:pt x="456264" y="47484"/>
                </a:lnTo>
                <a:lnTo>
                  <a:pt x="480323" y="47484"/>
                </a:lnTo>
                <a:lnTo>
                  <a:pt x="511481" y="113195"/>
                </a:lnTo>
                <a:lnTo>
                  <a:pt x="541580" y="47484"/>
                </a:lnTo>
                <a:lnTo>
                  <a:pt x="566060" y="47484"/>
                </a:lnTo>
                <a:close/>
                <a:moveTo>
                  <a:pt x="673318" y="133118"/>
                </a:moveTo>
                <a:cubicBezTo>
                  <a:pt x="673318" y="139760"/>
                  <a:pt x="671868" y="145376"/>
                  <a:pt x="668973" y="149970"/>
                </a:cubicBezTo>
                <a:cubicBezTo>
                  <a:pt x="666075" y="154559"/>
                  <a:pt x="662363" y="158199"/>
                  <a:pt x="657842" y="160885"/>
                </a:cubicBezTo>
                <a:cubicBezTo>
                  <a:pt x="653533" y="163499"/>
                  <a:pt x="648622" y="165442"/>
                  <a:pt x="643111" y="166713"/>
                </a:cubicBezTo>
                <a:cubicBezTo>
                  <a:pt x="637599" y="167987"/>
                  <a:pt x="632087" y="168621"/>
                  <a:pt x="626576" y="168621"/>
                </a:cubicBezTo>
                <a:cubicBezTo>
                  <a:pt x="618808" y="168621"/>
                  <a:pt x="611457" y="167861"/>
                  <a:pt x="604534" y="166346"/>
                </a:cubicBezTo>
                <a:cubicBezTo>
                  <a:pt x="597607" y="164827"/>
                  <a:pt x="590716" y="162404"/>
                  <a:pt x="583865" y="159084"/>
                </a:cubicBezTo>
                <a:lnTo>
                  <a:pt x="583865" y="137038"/>
                </a:lnTo>
                <a:lnTo>
                  <a:pt x="585140" y="137038"/>
                </a:lnTo>
                <a:cubicBezTo>
                  <a:pt x="589943" y="141491"/>
                  <a:pt x="595965" y="145001"/>
                  <a:pt x="603208" y="147583"/>
                </a:cubicBezTo>
                <a:cubicBezTo>
                  <a:pt x="610452" y="150160"/>
                  <a:pt x="617677" y="151453"/>
                  <a:pt x="624880" y="151453"/>
                </a:cubicBezTo>
                <a:cubicBezTo>
                  <a:pt x="627991" y="151453"/>
                  <a:pt x="631332" y="151118"/>
                  <a:pt x="634896" y="150445"/>
                </a:cubicBezTo>
                <a:cubicBezTo>
                  <a:pt x="638463" y="149775"/>
                  <a:pt x="641483" y="148735"/>
                  <a:pt x="643961" y="147320"/>
                </a:cubicBezTo>
                <a:cubicBezTo>
                  <a:pt x="647210" y="145340"/>
                  <a:pt x="649522" y="143223"/>
                  <a:pt x="650898" y="140959"/>
                </a:cubicBezTo>
                <a:cubicBezTo>
                  <a:pt x="652277" y="138698"/>
                  <a:pt x="652964" y="135591"/>
                  <a:pt x="652964" y="131635"/>
                </a:cubicBezTo>
                <a:cubicBezTo>
                  <a:pt x="652964" y="127398"/>
                  <a:pt x="652171" y="123985"/>
                  <a:pt x="650584" y="121407"/>
                </a:cubicBezTo>
                <a:cubicBezTo>
                  <a:pt x="648990" y="118827"/>
                  <a:pt x="646818" y="116904"/>
                  <a:pt x="644065" y="115629"/>
                </a:cubicBezTo>
                <a:cubicBezTo>
                  <a:pt x="641307" y="114359"/>
                  <a:pt x="638218" y="113562"/>
                  <a:pt x="634792" y="113246"/>
                </a:cubicBezTo>
                <a:cubicBezTo>
                  <a:pt x="631363" y="112929"/>
                  <a:pt x="627743" y="112771"/>
                  <a:pt x="623930" y="112771"/>
                </a:cubicBezTo>
                <a:lnTo>
                  <a:pt x="609940" y="112771"/>
                </a:lnTo>
                <a:lnTo>
                  <a:pt x="609940" y="95598"/>
                </a:lnTo>
                <a:lnTo>
                  <a:pt x="620640" y="95598"/>
                </a:lnTo>
                <a:cubicBezTo>
                  <a:pt x="623328" y="95598"/>
                  <a:pt x="626680" y="95512"/>
                  <a:pt x="630708" y="95333"/>
                </a:cubicBezTo>
                <a:cubicBezTo>
                  <a:pt x="634737" y="95156"/>
                  <a:pt x="637955" y="94609"/>
                  <a:pt x="640357" y="93691"/>
                </a:cubicBezTo>
                <a:cubicBezTo>
                  <a:pt x="643392" y="92560"/>
                  <a:pt x="645829" y="90955"/>
                  <a:pt x="647668" y="88867"/>
                </a:cubicBezTo>
                <a:cubicBezTo>
                  <a:pt x="649508" y="86782"/>
                  <a:pt x="650427" y="83273"/>
                  <a:pt x="650427" y="78326"/>
                </a:cubicBezTo>
                <a:cubicBezTo>
                  <a:pt x="650427" y="74863"/>
                  <a:pt x="649645" y="72073"/>
                  <a:pt x="648093" y="69952"/>
                </a:cubicBezTo>
                <a:cubicBezTo>
                  <a:pt x="646538" y="67832"/>
                  <a:pt x="644597" y="66169"/>
                  <a:pt x="642264" y="64970"/>
                </a:cubicBezTo>
                <a:cubicBezTo>
                  <a:pt x="639864" y="63700"/>
                  <a:pt x="637250" y="62831"/>
                  <a:pt x="634424" y="62371"/>
                </a:cubicBezTo>
                <a:cubicBezTo>
                  <a:pt x="631597" y="61914"/>
                  <a:pt x="628876" y="61683"/>
                  <a:pt x="626260" y="61683"/>
                </a:cubicBezTo>
                <a:cubicBezTo>
                  <a:pt x="619545" y="61683"/>
                  <a:pt x="613101" y="62619"/>
                  <a:pt x="606920" y="64491"/>
                </a:cubicBezTo>
                <a:cubicBezTo>
                  <a:pt x="600735" y="66367"/>
                  <a:pt x="595421" y="69139"/>
                  <a:pt x="590969" y="72811"/>
                </a:cubicBezTo>
                <a:lnTo>
                  <a:pt x="589694" y="72811"/>
                </a:lnTo>
                <a:lnTo>
                  <a:pt x="589694" y="51297"/>
                </a:lnTo>
                <a:cubicBezTo>
                  <a:pt x="594781" y="49529"/>
                  <a:pt x="600419" y="47978"/>
                  <a:pt x="606600" y="46632"/>
                </a:cubicBezTo>
                <a:cubicBezTo>
                  <a:pt x="612781" y="45289"/>
                  <a:pt x="618983" y="44619"/>
                  <a:pt x="625200" y="44619"/>
                </a:cubicBezTo>
                <a:cubicBezTo>
                  <a:pt x="630215" y="44619"/>
                  <a:pt x="635320" y="45134"/>
                  <a:pt x="640516" y="46156"/>
                </a:cubicBezTo>
                <a:cubicBezTo>
                  <a:pt x="645706" y="47182"/>
                  <a:pt x="650638" y="48932"/>
                  <a:pt x="655297" y="51405"/>
                </a:cubicBezTo>
                <a:cubicBezTo>
                  <a:pt x="659681" y="53806"/>
                  <a:pt x="663354" y="57111"/>
                  <a:pt x="666323" y="61312"/>
                </a:cubicBezTo>
                <a:cubicBezTo>
                  <a:pt x="669286" y="65517"/>
                  <a:pt x="670773" y="70658"/>
                  <a:pt x="670773" y="76731"/>
                </a:cubicBezTo>
                <a:cubicBezTo>
                  <a:pt x="670773" y="83165"/>
                  <a:pt x="668952" y="88799"/>
                  <a:pt x="665312" y="93637"/>
                </a:cubicBezTo>
                <a:cubicBezTo>
                  <a:pt x="661676" y="98475"/>
                  <a:pt x="656852" y="101675"/>
                  <a:pt x="650851" y="103227"/>
                </a:cubicBezTo>
                <a:lnTo>
                  <a:pt x="650851" y="103973"/>
                </a:lnTo>
                <a:cubicBezTo>
                  <a:pt x="657418" y="106233"/>
                  <a:pt x="662803" y="109693"/>
                  <a:pt x="667012" y="114355"/>
                </a:cubicBezTo>
                <a:cubicBezTo>
                  <a:pt x="671216" y="119021"/>
                  <a:pt x="673318" y="125273"/>
                  <a:pt x="673318" y="133118"/>
                </a:cubicBezTo>
                <a:close/>
                <a:moveTo>
                  <a:pt x="787676" y="165867"/>
                </a:moveTo>
                <a:lnTo>
                  <a:pt x="767959" y="165867"/>
                </a:lnTo>
                <a:lnTo>
                  <a:pt x="767959" y="77581"/>
                </a:lnTo>
                <a:lnTo>
                  <a:pt x="712213" y="165867"/>
                </a:lnTo>
                <a:lnTo>
                  <a:pt x="694194" y="165867"/>
                </a:lnTo>
                <a:lnTo>
                  <a:pt x="694194" y="47484"/>
                </a:lnTo>
                <a:lnTo>
                  <a:pt x="713909" y="47484"/>
                </a:lnTo>
                <a:lnTo>
                  <a:pt x="713909" y="134389"/>
                </a:lnTo>
                <a:lnTo>
                  <a:pt x="769020" y="47484"/>
                </a:lnTo>
                <a:lnTo>
                  <a:pt x="787676" y="47484"/>
                </a:lnTo>
                <a:close/>
                <a:moveTo>
                  <a:pt x="902984" y="64970"/>
                </a:moveTo>
                <a:lnTo>
                  <a:pt x="862710" y="64970"/>
                </a:lnTo>
                <a:lnTo>
                  <a:pt x="862710" y="165867"/>
                </a:lnTo>
                <a:lnTo>
                  <a:pt x="842788" y="165867"/>
                </a:lnTo>
                <a:lnTo>
                  <a:pt x="842788" y="64970"/>
                </a:lnTo>
                <a:lnTo>
                  <a:pt x="802512" y="64970"/>
                </a:lnTo>
                <a:lnTo>
                  <a:pt x="802512" y="47484"/>
                </a:lnTo>
                <a:lnTo>
                  <a:pt x="902984" y="47484"/>
                </a:lnTo>
                <a:close/>
                <a:moveTo>
                  <a:pt x="1016740" y="106730"/>
                </a:moveTo>
                <a:cubicBezTo>
                  <a:pt x="1016740" y="126652"/>
                  <a:pt x="1011939" y="142038"/>
                  <a:pt x="1002326" y="152882"/>
                </a:cubicBezTo>
                <a:cubicBezTo>
                  <a:pt x="992714" y="163725"/>
                  <a:pt x="979927" y="169150"/>
                  <a:pt x="963960" y="169150"/>
                </a:cubicBezTo>
                <a:cubicBezTo>
                  <a:pt x="947494" y="169150"/>
                  <a:pt x="934548" y="163548"/>
                  <a:pt x="925118" y="152350"/>
                </a:cubicBezTo>
                <a:cubicBezTo>
                  <a:pt x="915681" y="141149"/>
                  <a:pt x="910968" y="125946"/>
                  <a:pt x="910968" y="106730"/>
                </a:cubicBezTo>
                <a:cubicBezTo>
                  <a:pt x="910968" y="86945"/>
                  <a:pt x="915825" y="71576"/>
                  <a:pt x="925542" y="60621"/>
                </a:cubicBezTo>
                <a:cubicBezTo>
                  <a:pt x="935254" y="49670"/>
                  <a:pt x="948063" y="44195"/>
                  <a:pt x="963960" y="44195"/>
                </a:cubicBezTo>
                <a:cubicBezTo>
                  <a:pt x="979927" y="44195"/>
                  <a:pt x="992714" y="49656"/>
                  <a:pt x="1002326" y="60567"/>
                </a:cubicBezTo>
                <a:cubicBezTo>
                  <a:pt x="1011939" y="71486"/>
                  <a:pt x="1016740" y="86872"/>
                  <a:pt x="1016740" y="106730"/>
                </a:cubicBezTo>
                <a:close/>
                <a:moveTo>
                  <a:pt x="996178" y="106730"/>
                </a:moveTo>
                <a:cubicBezTo>
                  <a:pt x="996178" y="91397"/>
                  <a:pt x="993388" y="80000"/>
                  <a:pt x="987807" y="72544"/>
                </a:cubicBezTo>
                <a:cubicBezTo>
                  <a:pt x="982226" y="65093"/>
                  <a:pt x="974275" y="61367"/>
                  <a:pt x="963960" y="61367"/>
                </a:cubicBezTo>
                <a:cubicBezTo>
                  <a:pt x="953574" y="61367"/>
                  <a:pt x="945572" y="65093"/>
                  <a:pt x="939956" y="72544"/>
                </a:cubicBezTo>
                <a:cubicBezTo>
                  <a:pt x="934336" y="80000"/>
                  <a:pt x="931528" y="91397"/>
                  <a:pt x="931528" y="106730"/>
                </a:cubicBezTo>
                <a:cubicBezTo>
                  <a:pt x="931528" y="121566"/>
                  <a:pt x="934336" y="132816"/>
                  <a:pt x="939956" y="140484"/>
                </a:cubicBezTo>
                <a:cubicBezTo>
                  <a:pt x="945572" y="148152"/>
                  <a:pt x="953574" y="151985"/>
                  <a:pt x="963960" y="151985"/>
                </a:cubicBezTo>
                <a:cubicBezTo>
                  <a:pt x="974203" y="151985"/>
                  <a:pt x="982138" y="148219"/>
                  <a:pt x="987754" y="140696"/>
                </a:cubicBezTo>
                <a:cubicBezTo>
                  <a:pt x="993370" y="133173"/>
                  <a:pt x="996178" y="121850"/>
                  <a:pt x="996178" y="106730"/>
                </a:cubicBezTo>
                <a:close/>
                <a:moveTo>
                  <a:pt x="1121133" y="64970"/>
                </a:moveTo>
                <a:cubicBezTo>
                  <a:pt x="1125722" y="69632"/>
                  <a:pt x="1129294" y="75550"/>
                  <a:pt x="1131839" y="82718"/>
                </a:cubicBezTo>
                <a:cubicBezTo>
                  <a:pt x="1134381" y="89892"/>
                  <a:pt x="1135655" y="98212"/>
                  <a:pt x="1135655" y="107680"/>
                </a:cubicBezTo>
                <a:cubicBezTo>
                  <a:pt x="1135655" y="116796"/>
                  <a:pt x="1134205" y="125220"/>
                  <a:pt x="1131310" y="132957"/>
                </a:cubicBezTo>
                <a:cubicBezTo>
                  <a:pt x="1128416" y="140692"/>
                  <a:pt x="1124488" y="147212"/>
                  <a:pt x="1119545" y="152511"/>
                </a:cubicBezTo>
                <a:cubicBezTo>
                  <a:pt x="1114459" y="158023"/>
                  <a:pt x="1108826" y="162174"/>
                  <a:pt x="1102643" y="164963"/>
                </a:cubicBezTo>
                <a:cubicBezTo>
                  <a:pt x="1096459" y="167753"/>
                  <a:pt x="1089731" y="169150"/>
                  <a:pt x="1082451" y="169150"/>
                </a:cubicBezTo>
                <a:cubicBezTo>
                  <a:pt x="1075028" y="169150"/>
                  <a:pt x="1068227" y="167858"/>
                  <a:pt x="1062050" y="165281"/>
                </a:cubicBezTo>
                <a:cubicBezTo>
                  <a:pt x="1055865" y="162703"/>
                  <a:pt x="1050584" y="158733"/>
                  <a:pt x="1046207" y="153360"/>
                </a:cubicBezTo>
                <a:cubicBezTo>
                  <a:pt x="1040767" y="146651"/>
                  <a:pt x="1036680" y="138241"/>
                  <a:pt x="1033967" y="128136"/>
                </a:cubicBezTo>
                <a:cubicBezTo>
                  <a:pt x="1031245" y="118034"/>
                  <a:pt x="1029883" y="105527"/>
                  <a:pt x="1029883" y="90620"/>
                </a:cubicBezTo>
                <a:cubicBezTo>
                  <a:pt x="1029883" y="85318"/>
                  <a:pt x="1030114" y="79932"/>
                  <a:pt x="1030572" y="74457"/>
                </a:cubicBezTo>
                <a:cubicBezTo>
                  <a:pt x="1031033" y="68980"/>
                  <a:pt x="1032037" y="62425"/>
                  <a:pt x="1033592" y="54797"/>
                </a:cubicBezTo>
                <a:cubicBezTo>
                  <a:pt x="1035007" y="48010"/>
                  <a:pt x="1036915" y="41707"/>
                  <a:pt x="1039316" y="35875"/>
                </a:cubicBezTo>
                <a:cubicBezTo>
                  <a:pt x="1041717" y="30046"/>
                  <a:pt x="1044861" y="25122"/>
                  <a:pt x="1048748" y="21094"/>
                </a:cubicBezTo>
                <a:cubicBezTo>
                  <a:pt x="1053763" y="15866"/>
                  <a:pt x="1060315" y="11697"/>
                  <a:pt x="1068407" y="8587"/>
                </a:cubicBezTo>
                <a:cubicBezTo>
                  <a:pt x="1076496" y="5477"/>
                  <a:pt x="1087218" y="3320"/>
                  <a:pt x="1100574" y="2121"/>
                </a:cubicBezTo>
                <a:cubicBezTo>
                  <a:pt x="1105307" y="1697"/>
                  <a:pt x="1110376" y="1293"/>
                  <a:pt x="1115780" y="905"/>
                </a:cubicBezTo>
                <a:cubicBezTo>
                  <a:pt x="1121188" y="512"/>
                  <a:pt x="1125302" y="214"/>
                  <a:pt x="1128128" y="0"/>
                </a:cubicBezTo>
                <a:lnTo>
                  <a:pt x="1128128" y="18335"/>
                </a:lnTo>
                <a:cubicBezTo>
                  <a:pt x="1124457" y="18547"/>
                  <a:pt x="1120532" y="18814"/>
                  <a:pt x="1116362" y="19132"/>
                </a:cubicBezTo>
                <a:cubicBezTo>
                  <a:pt x="1112198" y="19448"/>
                  <a:pt x="1107428" y="19819"/>
                  <a:pt x="1102056" y="20244"/>
                </a:cubicBezTo>
                <a:cubicBezTo>
                  <a:pt x="1094921" y="20809"/>
                  <a:pt x="1087467" y="22065"/>
                  <a:pt x="1079694" y="24006"/>
                </a:cubicBezTo>
                <a:cubicBezTo>
                  <a:pt x="1071922" y="25950"/>
                  <a:pt x="1066057" y="28974"/>
                  <a:pt x="1062101" y="33070"/>
                </a:cubicBezTo>
                <a:cubicBezTo>
                  <a:pt x="1059134" y="36109"/>
                  <a:pt x="1056769" y="40454"/>
                  <a:pt x="1055001" y="46103"/>
                </a:cubicBezTo>
                <a:cubicBezTo>
                  <a:pt x="1053234" y="51758"/>
                  <a:pt x="1051995" y="58047"/>
                  <a:pt x="1051289" y="64970"/>
                </a:cubicBezTo>
                <a:cubicBezTo>
                  <a:pt x="1056520" y="61226"/>
                  <a:pt x="1062118" y="58062"/>
                  <a:pt x="1068091" y="55484"/>
                </a:cubicBezTo>
                <a:cubicBezTo>
                  <a:pt x="1074063" y="52903"/>
                  <a:pt x="1080506" y="51618"/>
                  <a:pt x="1087429" y="51618"/>
                </a:cubicBezTo>
                <a:cubicBezTo>
                  <a:pt x="1093860" y="51618"/>
                  <a:pt x="1099972" y="52694"/>
                  <a:pt x="1105765" y="54846"/>
                </a:cubicBezTo>
                <a:cubicBezTo>
                  <a:pt x="1111561" y="57003"/>
                  <a:pt x="1116680" y="60380"/>
                  <a:pt x="1121133" y="64970"/>
                </a:cubicBezTo>
                <a:close/>
                <a:moveTo>
                  <a:pt x="1115413" y="108847"/>
                </a:moveTo>
                <a:cubicBezTo>
                  <a:pt x="1115413" y="96271"/>
                  <a:pt x="1112587" y="86625"/>
                  <a:pt x="1106934" y="79914"/>
                </a:cubicBezTo>
                <a:cubicBezTo>
                  <a:pt x="1101279" y="73199"/>
                  <a:pt x="1093226" y="69844"/>
                  <a:pt x="1082768" y="69844"/>
                </a:cubicBezTo>
                <a:cubicBezTo>
                  <a:pt x="1077044" y="69844"/>
                  <a:pt x="1071504" y="70795"/>
                  <a:pt x="1066131" y="72703"/>
                </a:cubicBezTo>
                <a:cubicBezTo>
                  <a:pt x="1060761" y="74610"/>
                  <a:pt x="1055706" y="77157"/>
                  <a:pt x="1050973" y="80338"/>
                </a:cubicBezTo>
                <a:cubicBezTo>
                  <a:pt x="1050832" y="82102"/>
                  <a:pt x="1050692" y="84205"/>
                  <a:pt x="1050548" y="86638"/>
                </a:cubicBezTo>
                <a:cubicBezTo>
                  <a:pt x="1050408" y="89079"/>
                  <a:pt x="1050335" y="91289"/>
                  <a:pt x="1050335" y="93267"/>
                </a:cubicBezTo>
                <a:cubicBezTo>
                  <a:pt x="1050335" y="105560"/>
                  <a:pt x="1051328" y="115561"/>
                  <a:pt x="1053306" y="123261"/>
                </a:cubicBezTo>
                <a:cubicBezTo>
                  <a:pt x="1055282" y="130961"/>
                  <a:pt x="1058036" y="137003"/>
                  <a:pt x="1061571" y="141383"/>
                </a:cubicBezTo>
                <a:cubicBezTo>
                  <a:pt x="1064750" y="145340"/>
                  <a:pt x="1068105" y="148080"/>
                  <a:pt x="1071641" y="149599"/>
                </a:cubicBezTo>
                <a:cubicBezTo>
                  <a:pt x="1075172" y="151118"/>
                  <a:pt x="1079024" y="151877"/>
                  <a:pt x="1083189" y="151877"/>
                </a:cubicBezTo>
                <a:cubicBezTo>
                  <a:pt x="1093363" y="151877"/>
                  <a:pt x="1101279" y="148025"/>
                  <a:pt x="1106934" y="140321"/>
                </a:cubicBezTo>
                <a:cubicBezTo>
                  <a:pt x="1112587" y="132625"/>
                  <a:pt x="1115413" y="122131"/>
                  <a:pt x="1115413" y="108847"/>
                </a:cubicBezTo>
                <a:close/>
                <a:moveTo>
                  <a:pt x="1207932" y="168621"/>
                </a:moveTo>
                <a:cubicBezTo>
                  <a:pt x="1189073" y="168621"/>
                  <a:pt x="1174423" y="163307"/>
                  <a:pt x="1164005" y="152670"/>
                </a:cubicBezTo>
                <a:cubicBezTo>
                  <a:pt x="1153584" y="142038"/>
                  <a:pt x="1148371" y="126933"/>
                  <a:pt x="1148371" y="107360"/>
                </a:cubicBezTo>
                <a:cubicBezTo>
                  <a:pt x="1148371" y="88075"/>
                  <a:pt x="1153425" y="72724"/>
                  <a:pt x="1163531" y="61312"/>
                </a:cubicBezTo>
                <a:cubicBezTo>
                  <a:pt x="1173636" y="49900"/>
                  <a:pt x="1186848" y="44195"/>
                  <a:pt x="1203166" y="44195"/>
                </a:cubicBezTo>
                <a:cubicBezTo>
                  <a:pt x="1210514" y="44195"/>
                  <a:pt x="1217011" y="45257"/>
                  <a:pt x="1222668" y="47376"/>
                </a:cubicBezTo>
                <a:cubicBezTo>
                  <a:pt x="1228320" y="49497"/>
                  <a:pt x="1233266" y="52816"/>
                  <a:pt x="1237507" y="57338"/>
                </a:cubicBezTo>
                <a:cubicBezTo>
                  <a:pt x="1241743" y="61859"/>
                  <a:pt x="1244991" y="67393"/>
                  <a:pt x="1247255" y="73927"/>
                </a:cubicBezTo>
                <a:cubicBezTo>
                  <a:pt x="1249519" y="80461"/>
                  <a:pt x="1250646" y="88463"/>
                  <a:pt x="1250646" y="97931"/>
                </a:cubicBezTo>
                <a:lnTo>
                  <a:pt x="1250646" y="108743"/>
                </a:lnTo>
                <a:lnTo>
                  <a:pt x="1168617" y="108743"/>
                </a:lnTo>
                <a:cubicBezTo>
                  <a:pt x="1168617" y="122520"/>
                  <a:pt x="1172076" y="133049"/>
                  <a:pt x="1178999" y="140321"/>
                </a:cubicBezTo>
                <a:cubicBezTo>
                  <a:pt x="1185926" y="147601"/>
                  <a:pt x="1195498" y="151241"/>
                  <a:pt x="1207720" y="151241"/>
                </a:cubicBezTo>
                <a:cubicBezTo>
                  <a:pt x="1212105" y="151241"/>
                  <a:pt x="1216397" y="150747"/>
                  <a:pt x="1220600" y="149757"/>
                </a:cubicBezTo>
                <a:cubicBezTo>
                  <a:pt x="1224803" y="148763"/>
                  <a:pt x="1228601" y="147497"/>
                  <a:pt x="1231991" y="145945"/>
                </a:cubicBezTo>
                <a:cubicBezTo>
                  <a:pt x="1235599" y="144318"/>
                  <a:pt x="1238637" y="142745"/>
                  <a:pt x="1241110" y="141226"/>
                </a:cubicBezTo>
                <a:cubicBezTo>
                  <a:pt x="1243580" y="139705"/>
                  <a:pt x="1245632" y="138277"/>
                  <a:pt x="1247255" y="136934"/>
                </a:cubicBezTo>
                <a:lnTo>
                  <a:pt x="1248419" y="136934"/>
                </a:lnTo>
                <a:lnTo>
                  <a:pt x="1248419" y="158660"/>
                </a:lnTo>
                <a:cubicBezTo>
                  <a:pt x="1246089" y="159578"/>
                  <a:pt x="1243191" y="160726"/>
                  <a:pt x="1239732" y="162106"/>
                </a:cubicBezTo>
                <a:cubicBezTo>
                  <a:pt x="1236268" y="163480"/>
                  <a:pt x="1233162" y="164561"/>
                  <a:pt x="1230404" y="165338"/>
                </a:cubicBezTo>
                <a:cubicBezTo>
                  <a:pt x="1226520" y="166399"/>
                  <a:pt x="1223002" y="167206"/>
                  <a:pt x="1219860" y="167775"/>
                </a:cubicBezTo>
                <a:cubicBezTo>
                  <a:pt x="1216717" y="168340"/>
                  <a:pt x="1212742" y="168621"/>
                  <a:pt x="1207932" y="168621"/>
                </a:cubicBezTo>
                <a:close/>
                <a:moveTo>
                  <a:pt x="1231253" y="93479"/>
                </a:moveTo>
                <a:cubicBezTo>
                  <a:pt x="1231110" y="88108"/>
                  <a:pt x="1230476" y="83481"/>
                  <a:pt x="1229345" y="79596"/>
                </a:cubicBezTo>
                <a:cubicBezTo>
                  <a:pt x="1228215" y="75713"/>
                  <a:pt x="1226587" y="72426"/>
                  <a:pt x="1224467" y="69740"/>
                </a:cubicBezTo>
                <a:cubicBezTo>
                  <a:pt x="1222135" y="66771"/>
                  <a:pt x="1219150" y="64509"/>
                  <a:pt x="1215515" y="62954"/>
                </a:cubicBezTo>
                <a:cubicBezTo>
                  <a:pt x="1211874" y="61402"/>
                  <a:pt x="1207371" y="60625"/>
                  <a:pt x="1202000" y="60625"/>
                </a:cubicBezTo>
                <a:cubicBezTo>
                  <a:pt x="1196700" y="60625"/>
                  <a:pt x="1192197" y="61420"/>
                  <a:pt x="1188488" y="63008"/>
                </a:cubicBezTo>
                <a:cubicBezTo>
                  <a:pt x="1184778" y="64599"/>
                  <a:pt x="1181404" y="66914"/>
                  <a:pt x="1178366" y="69952"/>
                </a:cubicBezTo>
                <a:cubicBezTo>
                  <a:pt x="1175400" y="73063"/>
                  <a:pt x="1173140" y="76504"/>
                  <a:pt x="1171584" y="80285"/>
                </a:cubicBezTo>
                <a:cubicBezTo>
                  <a:pt x="1170032" y="84064"/>
                  <a:pt x="1169038" y="88463"/>
                  <a:pt x="1168617" y="93479"/>
                </a:cubicBezTo>
                <a:close/>
                <a:moveTo>
                  <a:pt x="1357264" y="64970"/>
                </a:moveTo>
                <a:lnTo>
                  <a:pt x="1316991" y="64970"/>
                </a:lnTo>
                <a:lnTo>
                  <a:pt x="1316991" y="165867"/>
                </a:lnTo>
                <a:lnTo>
                  <a:pt x="1297068" y="165867"/>
                </a:lnTo>
                <a:lnTo>
                  <a:pt x="1297068" y="64970"/>
                </a:lnTo>
                <a:lnTo>
                  <a:pt x="1256792" y="64970"/>
                </a:lnTo>
                <a:lnTo>
                  <a:pt x="1256792" y="47484"/>
                </a:lnTo>
                <a:lnTo>
                  <a:pt x="1357264" y="47484"/>
                </a:lnTo>
                <a:close/>
                <a:moveTo>
                  <a:pt x="1469501" y="106730"/>
                </a:moveTo>
                <a:cubicBezTo>
                  <a:pt x="1469501" y="126652"/>
                  <a:pt x="1464699" y="142038"/>
                  <a:pt x="1455087" y="152882"/>
                </a:cubicBezTo>
                <a:cubicBezTo>
                  <a:pt x="1445476" y="163725"/>
                  <a:pt x="1432688" y="169150"/>
                  <a:pt x="1416722" y="169150"/>
                </a:cubicBezTo>
                <a:cubicBezTo>
                  <a:pt x="1400256" y="169150"/>
                  <a:pt x="1387309" y="163548"/>
                  <a:pt x="1377877" y="152350"/>
                </a:cubicBezTo>
                <a:cubicBezTo>
                  <a:pt x="1368446" y="141149"/>
                  <a:pt x="1363730" y="125946"/>
                  <a:pt x="1363730" y="106730"/>
                </a:cubicBezTo>
                <a:cubicBezTo>
                  <a:pt x="1363730" y="86945"/>
                  <a:pt x="1368586" y="71576"/>
                  <a:pt x="1378303" y="60621"/>
                </a:cubicBezTo>
                <a:cubicBezTo>
                  <a:pt x="1388016" y="49670"/>
                  <a:pt x="1400825" y="44195"/>
                  <a:pt x="1416722" y="44195"/>
                </a:cubicBezTo>
                <a:cubicBezTo>
                  <a:pt x="1432688" y="44195"/>
                  <a:pt x="1445476" y="49656"/>
                  <a:pt x="1455087" y="60567"/>
                </a:cubicBezTo>
                <a:cubicBezTo>
                  <a:pt x="1464699" y="71486"/>
                  <a:pt x="1469501" y="86872"/>
                  <a:pt x="1469501" y="106730"/>
                </a:cubicBezTo>
                <a:close/>
                <a:moveTo>
                  <a:pt x="1448939" y="106730"/>
                </a:moveTo>
                <a:cubicBezTo>
                  <a:pt x="1448939" y="91397"/>
                  <a:pt x="1446149" y="80000"/>
                  <a:pt x="1440568" y="72544"/>
                </a:cubicBezTo>
                <a:cubicBezTo>
                  <a:pt x="1434988" y="65093"/>
                  <a:pt x="1427039" y="61367"/>
                  <a:pt x="1416722" y="61367"/>
                </a:cubicBezTo>
                <a:cubicBezTo>
                  <a:pt x="1406335" y="61367"/>
                  <a:pt x="1398334" y="65093"/>
                  <a:pt x="1392718" y="72544"/>
                </a:cubicBezTo>
                <a:cubicBezTo>
                  <a:pt x="1387098" y="80000"/>
                  <a:pt x="1384289" y="91397"/>
                  <a:pt x="1384289" y="106730"/>
                </a:cubicBezTo>
                <a:cubicBezTo>
                  <a:pt x="1384289" y="121566"/>
                  <a:pt x="1387098" y="132816"/>
                  <a:pt x="1392718" y="140484"/>
                </a:cubicBezTo>
                <a:cubicBezTo>
                  <a:pt x="1398334" y="148152"/>
                  <a:pt x="1406335" y="151985"/>
                  <a:pt x="1416722" y="151985"/>
                </a:cubicBezTo>
                <a:cubicBezTo>
                  <a:pt x="1426964" y="151985"/>
                  <a:pt x="1434898" y="148219"/>
                  <a:pt x="1440514" y="140696"/>
                </a:cubicBezTo>
                <a:cubicBezTo>
                  <a:pt x="1446134" y="133173"/>
                  <a:pt x="1448939" y="121850"/>
                  <a:pt x="1448939" y="106730"/>
                </a:cubicBezTo>
                <a:close/>
                <a:moveTo>
                  <a:pt x="1583435" y="165867"/>
                </a:moveTo>
                <a:lnTo>
                  <a:pt x="1563508" y="165867"/>
                </a:lnTo>
                <a:lnTo>
                  <a:pt x="1563508" y="112558"/>
                </a:lnTo>
                <a:lnTo>
                  <a:pt x="1509879" y="112558"/>
                </a:lnTo>
                <a:lnTo>
                  <a:pt x="1509879" y="165867"/>
                </a:lnTo>
                <a:lnTo>
                  <a:pt x="1489956" y="165867"/>
                </a:lnTo>
                <a:lnTo>
                  <a:pt x="1489956" y="47484"/>
                </a:lnTo>
                <a:lnTo>
                  <a:pt x="1509879" y="47484"/>
                </a:lnTo>
                <a:lnTo>
                  <a:pt x="1509879" y="95386"/>
                </a:lnTo>
                <a:lnTo>
                  <a:pt x="1563508" y="95386"/>
                </a:lnTo>
                <a:lnTo>
                  <a:pt x="1563508" y="47484"/>
                </a:lnTo>
                <a:lnTo>
                  <a:pt x="1583435" y="47484"/>
                </a:lnTo>
                <a:close/>
                <a:moveTo>
                  <a:pt x="1705633" y="165867"/>
                </a:moveTo>
                <a:lnTo>
                  <a:pt x="1685706" y="165867"/>
                </a:lnTo>
                <a:lnTo>
                  <a:pt x="1685706" y="112558"/>
                </a:lnTo>
                <a:lnTo>
                  <a:pt x="1632078" y="112558"/>
                </a:lnTo>
                <a:lnTo>
                  <a:pt x="1632078" y="165867"/>
                </a:lnTo>
                <a:lnTo>
                  <a:pt x="1612155" y="165867"/>
                </a:lnTo>
                <a:lnTo>
                  <a:pt x="1612155" y="47484"/>
                </a:lnTo>
                <a:lnTo>
                  <a:pt x="1632078" y="47484"/>
                </a:lnTo>
                <a:lnTo>
                  <a:pt x="1632078" y="95386"/>
                </a:lnTo>
                <a:lnTo>
                  <a:pt x="1685706" y="95386"/>
                </a:lnTo>
                <a:lnTo>
                  <a:pt x="1685706" y="47484"/>
                </a:lnTo>
                <a:lnTo>
                  <a:pt x="1705633" y="47484"/>
                </a:lnTo>
                <a:close/>
                <a:moveTo>
                  <a:pt x="1823951" y="129197"/>
                </a:moveTo>
                <a:cubicBezTo>
                  <a:pt x="1823951" y="134921"/>
                  <a:pt x="1822801" y="140113"/>
                  <a:pt x="1820509" y="144775"/>
                </a:cubicBezTo>
                <a:cubicBezTo>
                  <a:pt x="1818212" y="149440"/>
                  <a:pt x="1815084" y="153221"/>
                  <a:pt x="1811124" y="156119"/>
                </a:cubicBezTo>
                <a:cubicBezTo>
                  <a:pt x="1806465" y="159647"/>
                  <a:pt x="1801483" y="162155"/>
                  <a:pt x="1796184" y="163639"/>
                </a:cubicBezTo>
                <a:cubicBezTo>
                  <a:pt x="1790882" y="165122"/>
                  <a:pt x="1784067" y="165867"/>
                  <a:pt x="1775729" y="165867"/>
                </a:cubicBezTo>
                <a:lnTo>
                  <a:pt x="1736088" y="165867"/>
                </a:lnTo>
                <a:lnTo>
                  <a:pt x="1736088" y="47484"/>
                </a:lnTo>
                <a:lnTo>
                  <a:pt x="1756011" y="47484"/>
                </a:lnTo>
                <a:lnTo>
                  <a:pt x="1756011" y="93587"/>
                </a:lnTo>
                <a:lnTo>
                  <a:pt x="1776257" y="93587"/>
                </a:lnTo>
                <a:cubicBezTo>
                  <a:pt x="1785156" y="93587"/>
                  <a:pt x="1792065" y="94048"/>
                  <a:pt x="1796976" y="94962"/>
                </a:cubicBezTo>
                <a:cubicBezTo>
                  <a:pt x="1801890" y="95880"/>
                  <a:pt x="1806782" y="98141"/>
                  <a:pt x="1811656" y="101744"/>
                </a:cubicBezTo>
                <a:cubicBezTo>
                  <a:pt x="1815757" y="104786"/>
                  <a:pt x="1818828" y="108670"/>
                  <a:pt x="1820880" y="113401"/>
                </a:cubicBezTo>
                <a:cubicBezTo>
                  <a:pt x="1822925" y="118134"/>
                  <a:pt x="1823951" y="123401"/>
                  <a:pt x="1823951" y="129197"/>
                </a:cubicBezTo>
                <a:close/>
                <a:moveTo>
                  <a:pt x="1803387" y="129515"/>
                </a:moveTo>
                <a:cubicBezTo>
                  <a:pt x="1803387" y="125907"/>
                  <a:pt x="1802771" y="122746"/>
                  <a:pt x="1801533" y="120024"/>
                </a:cubicBezTo>
                <a:cubicBezTo>
                  <a:pt x="1800294" y="117306"/>
                  <a:pt x="1798264" y="115100"/>
                  <a:pt x="1795438" y="113405"/>
                </a:cubicBezTo>
                <a:cubicBezTo>
                  <a:pt x="1792475" y="111637"/>
                  <a:pt x="1789102" y="110575"/>
                  <a:pt x="1785319" y="110222"/>
                </a:cubicBezTo>
                <a:cubicBezTo>
                  <a:pt x="1781539" y="109873"/>
                  <a:pt x="1776118" y="109693"/>
                  <a:pt x="1769050" y="109693"/>
                </a:cubicBezTo>
                <a:lnTo>
                  <a:pt x="1756011" y="109693"/>
                </a:lnTo>
                <a:lnTo>
                  <a:pt x="1756011" y="149970"/>
                </a:lnTo>
                <a:lnTo>
                  <a:pt x="1768626" y="149970"/>
                </a:lnTo>
                <a:cubicBezTo>
                  <a:pt x="1775692" y="149970"/>
                  <a:pt x="1781168" y="149667"/>
                  <a:pt x="1785052" y="149067"/>
                </a:cubicBezTo>
                <a:cubicBezTo>
                  <a:pt x="1788941" y="148468"/>
                  <a:pt x="1792296" y="147320"/>
                  <a:pt x="1795122" y="145625"/>
                </a:cubicBezTo>
                <a:cubicBezTo>
                  <a:pt x="1798020" y="143785"/>
                  <a:pt x="1800122" y="141614"/>
                  <a:pt x="1801428" y="139105"/>
                </a:cubicBezTo>
                <a:cubicBezTo>
                  <a:pt x="1802735" y="136595"/>
                  <a:pt x="1803387" y="133399"/>
                  <a:pt x="1803387" y="129515"/>
                </a:cubicBezTo>
                <a:close/>
                <a:moveTo>
                  <a:pt x="1857654" y="165867"/>
                </a:moveTo>
                <a:lnTo>
                  <a:pt x="1837728" y="165867"/>
                </a:lnTo>
                <a:lnTo>
                  <a:pt x="1837728" y="47484"/>
                </a:lnTo>
                <a:lnTo>
                  <a:pt x="1857654" y="47484"/>
                </a:lnTo>
                <a:close/>
                <a:moveTo>
                  <a:pt x="1978474" y="165867"/>
                </a:moveTo>
                <a:lnTo>
                  <a:pt x="1953991" y="165867"/>
                </a:lnTo>
                <a:lnTo>
                  <a:pt x="1925273" y="121141"/>
                </a:lnTo>
                <a:lnTo>
                  <a:pt x="1895702" y="165867"/>
                </a:lnTo>
                <a:lnTo>
                  <a:pt x="1873127" y="165867"/>
                </a:lnTo>
                <a:lnTo>
                  <a:pt x="1914250" y="107155"/>
                </a:lnTo>
                <a:lnTo>
                  <a:pt x="1873551" y="47484"/>
                </a:lnTo>
                <a:lnTo>
                  <a:pt x="1898035" y="47484"/>
                </a:lnTo>
                <a:lnTo>
                  <a:pt x="1926543" y="91783"/>
                </a:lnTo>
                <a:lnTo>
                  <a:pt x="1955797" y="47484"/>
                </a:lnTo>
                <a:lnTo>
                  <a:pt x="1978474" y="47484"/>
                </a:lnTo>
                <a:lnTo>
                  <a:pt x="1937567" y="10577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8714701" y="6093472"/>
            <a:ext cx="684895" cy="169150"/>
          </a:xfrm>
          <a:custGeom>
            <a:avLst/>
            <a:gdLst/>
            <a:ahLst/>
            <a:cxnLst/>
            <a:rect l="l" t="t" r="r" b="b"/>
            <a:pathLst>
              <a:path w="684895" h="169150">
                <a:moveTo>
                  <a:pt x="91248" y="64970"/>
                </a:moveTo>
                <a:cubicBezTo>
                  <a:pt x="95842" y="69632"/>
                  <a:pt x="99409" y="75550"/>
                  <a:pt x="101955" y="82718"/>
                </a:cubicBezTo>
                <a:cubicBezTo>
                  <a:pt x="104500" y="89892"/>
                  <a:pt x="105771" y="98212"/>
                  <a:pt x="105771" y="107680"/>
                </a:cubicBezTo>
                <a:cubicBezTo>
                  <a:pt x="105771" y="116796"/>
                  <a:pt x="104323" y="125220"/>
                  <a:pt x="101426" y="132957"/>
                </a:cubicBezTo>
                <a:cubicBezTo>
                  <a:pt x="98532" y="140692"/>
                  <a:pt x="94607" y="147212"/>
                  <a:pt x="89660" y="152511"/>
                </a:cubicBezTo>
                <a:cubicBezTo>
                  <a:pt x="84578" y="158023"/>
                  <a:pt x="78941" y="162174"/>
                  <a:pt x="72760" y="164963"/>
                </a:cubicBezTo>
                <a:cubicBezTo>
                  <a:pt x="66577" y="167753"/>
                  <a:pt x="59846" y="169150"/>
                  <a:pt x="52566" y="169150"/>
                </a:cubicBezTo>
                <a:cubicBezTo>
                  <a:pt x="45146" y="169150"/>
                  <a:pt x="38346" y="167858"/>
                  <a:pt x="32165" y="165281"/>
                </a:cubicBezTo>
                <a:cubicBezTo>
                  <a:pt x="25984" y="162703"/>
                  <a:pt x="20699" y="158733"/>
                  <a:pt x="16322" y="153360"/>
                </a:cubicBezTo>
                <a:cubicBezTo>
                  <a:pt x="10882" y="146651"/>
                  <a:pt x="6799" y="138241"/>
                  <a:pt x="4082" y="128136"/>
                </a:cubicBezTo>
                <a:cubicBezTo>
                  <a:pt x="1360" y="118034"/>
                  <a:pt x="0" y="105527"/>
                  <a:pt x="0" y="90620"/>
                </a:cubicBezTo>
                <a:cubicBezTo>
                  <a:pt x="0" y="85318"/>
                  <a:pt x="230" y="79932"/>
                  <a:pt x="690" y="74457"/>
                </a:cubicBezTo>
                <a:cubicBezTo>
                  <a:pt x="1148" y="68980"/>
                  <a:pt x="2155" y="62425"/>
                  <a:pt x="3706" y="54797"/>
                </a:cubicBezTo>
                <a:cubicBezTo>
                  <a:pt x="5122" y="48010"/>
                  <a:pt x="7030" y="41707"/>
                  <a:pt x="9431" y="35875"/>
                </a:cubicBezTo>
                <a:cubicBezTo>
                  <a:pt x="11836" y="30046"/>
                  <a:pt x="14975" y="25122"/>
                  <a:pt x="18867" y="21094"/>
                </a:cubicBezTo>
                <a:cubicBezTo>
                  <a:pt x="23882" y="15866"/>
                  <a:pt x="30430" y="11697"/>
                  <a:pt x="38523" y="8587"/>
                </a:cubicBezTo>
                <a:cubicBezTo>
                  <a:pt x="46615" y="5477"/>
                  <a:pt x="57336" y="3320"/>
                  <a:pt x="70689" y="2121"/>
                </a:cubicBezTo>
                <a:cubicBezTo>
                  <a:pt x="75422" y="1697"/>
                  <a:pt x="80495" y="1293"/>
                  <a:pt x="85898" y="905"/>
                </a:cubicBezTo>
                <a:cubicBezTo>
                  <a:pt x="91303" y="512"/>
                  <a:pt x="95421" y="214"/>
                  <a:pt x="98247" y="0"/>
                </a:cubicBezTo>
                <a:lnTo>
                  <a:pt x="98247" y="18335"/>
                </a:lnTo>
                <a:cubicBezTo>
                  <a:pt x="94571" y="18547"/>
                  <a:pt x="90647" y="18814"/>
                  <a:pt x="86481" y="19132"/>
                </a:cubicBezTo>
                <a:cubicBezTo>
                  <a:pt x="82313" y="19448"/>
                  <a:pt x="77543" y="19819"/>
                  <a:pt x="72175" y="20244"/>
                </a:cubicBezTo>
                <a:cubicBezTo>
                  <a:pt x="65036" y="20809"/>
                  <a:pt x="57581" y="22065"/>
                  <a:pt x="49811" y="24006"/>
                </a:cubicBezTo>
                <a:cubicBezTo>
                  <a:pt x="42039" y="25950"/>
                  <a:pt x="36176" y="28974"/>
                  <a:pt x="32215" y="33070"/>
                </a:cubicBezTo>
                <a:cubicBezTo>
                  <a:pt x="29253" y="36109"/>
                  <a:pt x="26884" y="40454"/>
                  <a:pt x="25121" y="46103"/>
                </a:cubicBezTo>
                <a:cubicBezTo>
                  <a:pt x="23349" y="51758"/>
                  <a:pt x="22111" y="58047"/>
                  <a:pt x="21405" y="64970"/>
                </a:cubicBezTo>
                <a:cubicBezTo>
                  <a:pt x="26639" y="61226"/>
                  <a:pt x="32237" y="58062"/>
                  <a:pt x="38207" y="55484"/>
                </a:cubicBezTo>
                <a:cubicBezTo>
                  <a:pt x="44178" y="52903"/>
                  <a:pt x="50626" y="51618"/>
                  <a:pt x="57548" y="51618"/>
                </a:cubicBezTo>
                <a:cubicBezTo>
                  <a:pt x="63979" y="51618"/>
                  <a:pt x="70087" y="52694"/>
                  <a:pt x="75883" y="54846"/>
                </a:cubicBezTo>
                <a:cubicBezTo>
                  <a:pt x="81676" y="57003"/>
                  <a:pt x="86795" y="60380"/>
                  <a:pt x="91248" y="64970"/>
                </a:cubicBezTo>
                <a:close/>
                <a:moveTo>
                  <a:pt x="85528" y="108847"/>
                </a:moveTo>
                <a:cubicBezTo>
                  <a:pt x="85528" y="96271"/>
                  <a:pt x="82702" y="86625"/>
                  <a:pt x="77049" y="79914"/>
                </a:cubicBezTo>
                <a:cubicBezTo>
                  <a:pt x="71394" y="73199"/>
                  <a:pt x="63341" y="69844"/>
                  <a:pt x="52882" y="69844"/>
                </a:cubicBezTo>
                <a:cubicBezTo>
                  <a:pt x="47163" y="69844"/>
                  <a:pt x="41619" y="70795"/>
                  <a:pt x="36248" y="72703"/>
                </a:cubicBezTo>
                <a:cubicBezTo>
                  <a:pt x="30880" y="74610"/>
                  <a:pt x="25825" y="77157"/>
                  <a:pt x="21092" y="80338"/>
                </a:cubicBezTo>
                <a:cubicBezTo>
                  <a:pt x="20947" y="82102"/>
                  <a:pt x="20808" y="84205"/>
                  <a:pt x="20667" y="86638"/>
                </a:cubicBezTo>
                <a:cubicBezTo>
                  <a:pt x="20523" y="89079"/>
                  <a:pt x="20454" y="91289"/>
                  <a:pt x="20454" y="93267"/>
                </a:cubicBezTo>
                <a:cubicBezTo>
                  <a:pt x="20454" y="105560"/>
                  <a:pt x="21443" y="115561"/>
                  <a:pt x="23425" y="123261"/>
                </a:cubicBezTo>
                <a:cubicBezTo>
                  <a:pt x="25401" y="130961"/>
                  <a:pt x="28151" y="137003"/>
                  <a:pt x="31686" y="141383"/>
                </a:cubicBezTo>
                <a:cubicBezTo>
                  <a:pt x="34869" y="145340"/>
                  <a:pt x="38224" y="148080"/>
                  <a:pt x="41758" y="149599"/>
                </a:cubicBezTo>
                <a:cubicBezTo>
                  <a:pt x="45287" y="151118"/>
                  <a:pt x="49138" y="151877"/>
                  <a:pt x="53308" y="151877"/>
                </a:cubicBezTo>
                <a:cubicBezTo>
                  <a:pt x="63482" y="151877"/>
                  <a:pt x="71394" y="148025"/>
                  <a:pt x="77049" y="140321"/>
                </a:cubicBezTo>
                <a:cubicBezTo>
                  <a:pt x="82702" y="132625"/>
                  <a:pt x="85528" y="122131"/>
                  <a:pt x="85528" y="108847"/>
                </a:cubicBezTo>
                <a:close/>
                <a:moveTo>
                  <a:pt x="218324" y="165867"/>
                </a:moveTo>
                <a:lnTo>
                  <a:pt x="198401" y="165867"/>
                </a:lnTo>
                <a:lnTo>
                  <a:pt x="198401" y="64228"/>
                </a:lnTo>
                <a:lnTo>
                  <a:pt x="157705" y="64228"/>
                </a:lnTo>
                <a:cubicBezTo>
                  <a:pt x="157492" y="70089"/>
                  <a:pt x="157283" y="75727"/>
                  <a:pt x="157071" y="81130"/>
                </a:cubicBezTo>
                <a:cubicBezTo>
                  <a:pt x="156858" y="86538"/>
                  <a:pt x="156643" y="91430"/>
                  <a:pt x="156430" y="95812"/>
                </a:cubicBezTo>
                <a:cubicBezTo>
                  <a:pt x="156009" y="106903"/>
                  <a:pt x="155282" y="116194"/>
                  <a:pt x="154259" y="123682"/>
                </a:cubicBezTo>
                <a:cubicBezTo>
                  <a:pt x="153237" y="131174"/>
                  <a:pt x="151944" y="137179"/>
                  <a:pt x="150389" y="141704"/>
                </a:cubicBezTo>
                <a:cubicBezTo>
                  <a:pt x="148837" y="146363"/>
                  <a:pt x="147120" y="150003"/>
                  <a:pt x="145252" y="152616"/>
                </a:cubicBezTo>
                <a:cubicBezTo>
                  <a:pt x="143376" y="155232"/>
                  <a:pt x="141277" y="157602"/>
                  <a:pt x="138944" y="159718"/>
                </a:cubicBezTo>
                <a:cubicBezTo>
                  <a:pt x="136544" y="161839"/>
                  <a:pt x="133962" y="163426"/>
                  <a:pt x="131209" y="164484"/>
                </a:cubicBezTo>
                <a:cubicBezTo>
                  <a:pt x="128450" y="165547"/>
                  <a:pt x="125344" y="166079"/>
                  <a:pt x="121881" y="166079"/>
                </a:cubicBezTo>
                <a:cubicBezTo>
                  <a:pt x="120753" y="166079"/>
                  <a:pt x="119303" y="166044"/>
                  <a:pt x="117536" y="165975"/>
                </a:cubicBezTo>
                <a:cubicBezTo>
                  <a:pt x="115768" y="165899"/>
                  <a:pt x="114530" y="165867"/>
                  <a:pt x="113824" y="165867"/>
                </a:cubicBezTo>
                <a:lnTo>
                  <a:pt x="113824" y="148482"/>
                </a:lnTo>
                <a:lnTo>
                  <a:pt x="114886" y="148482"/>
                </a:lnTo>
                <a:cubicBezTo>
                  <a:pt x="115383" y="148482"/>
                  <a:pt x="115893" y="148519"/>
                  <a:pt x="116423" y="148588"/>
                </a:cubicBezTo>
                <a:cubicBezTo>
                  <a:pt x="116953" y="148659"/>
                  <a:pt x="117572" y="148696"/>
                  <a:pt x="118277" y="148696"/>
                </a:cubicBezTo>
                <a:cubicBezTo>
                  <a:pt x="119973" y="148696"/>
                  <a:pt x="121636" y="148451"/>
                  <a:pt x="123260" y="147950"/>
                </a:cubicBezTo>
                <a:cubicBezTo>
                  <a:pt x="124880" y="147456"/>
                  <a:pt x="126331" y="146542"/>
                  <a:pt x="127602" y="145199"/>
                </a:cubicBezTo>
                <a:cubicBezTo>
                  <a:pt x="131136" y="141736"/>
                  <a:pt x="133718" y="135678"/>
                  <a:pt x="135345" y="127023"/>
                </a:cubicBezTo>
                <a:cubicBezTo>
                  <a:pt x="136968" y="118369"/>
                  <a:pt x="138132" y="106265"/>
                  <a:pt x="138836" y="90724"/>
                </a:cubicBezTo>
                <a:cubicBezTo>
                  <a:pt x="139118" y="84929"/>
                  <a:pt x="139383" y="78077"/>
                  <a:pt x="139636" y="70165"/>
                </a:cubicBezTo>
                <a:cubicBezTo>
                  <a:pt x="139880" y="62248"/>
                  <a:pt x="140107" y="54688"/>
                  <a:pt x="140320" y="47484"/>
                </a:cubicBezTo>
                <a:lnTo>
                  <a:pt x="218324" y="47484"/>
                </a:lnTo>
                <a:close/>
                <a:moveTo>
                  <a:pt x="344552" y="106730"/>
                </a:moveTo>
                <a:cubicBezTo>
                  <a:pt x="344552" y="126652"/>
                  <a:pt x="339749" y="142038"/>
                  <a:pt x="330138" y="152882"/>
                </a:cubicBezTo>
                <a:cubicBezTo>
                  <a:pt x="320529" y="163725"/>
                  <a:pt x="307741" y="169150"/>
                  <a:pt x="291772" y="169150"/>
                </a:cubicBezTo>
                <a:cubicBezTo>
                  <a:pt x="275305" y="169150"/>
                  <a:pt x="262360" y="163548"/>
                  <a:pt x="252928" y="152350"/>
                </a:cubicBezTo>
                <a:cubicBezTo>
                  <a:pt x="243496" y="141149"/>
                  <a:pt x="238780" y="125946"/>
                  <a:pt x="238780" y="106730"/>
                </a:cubicBezTo>
                <a:cubicBezTo>
                  <a:pt x="238780" y="86945"/>
                  <a:pt x="243637" y="71576"/>
                  <a:pt x="253353" y="60621"/>
                </a:cubicBezTo>
                <a:cubicBezTo>
                  <a:pt x="263065" y="49670"/>
                  <a:pt x="275874" y="44195"/>
                  <a:pt x="291772" y="44195"/>
                </a:cubicBezTo>
                <a:cubicBezTo>
                  <a:pt x="307741" y="44195"/>
                  <a:pt x="320529" y="49656"/>
                  <a:pt x="330138" y="60567"/>
                </a:cubicBezTo>
                <a:cubicBezTo>
                  <a:pt x="339749" y="71486"/>
                  <a:pt x="344552" y="86872"/>
                  <a:pt x="344552" y="106730"/>
                </a:cubicBezTo>
                <a:close/>
                <a:moveTo>
                  <a:pt x="323988" y="106730"/>
                </a:moveTo>
                <a:cubicBezTo>
                  <a:pt x="323988" y="91397"/>
                  <a:pt x="321198" y="80000"/>
                  <a:pt x="315619" y="72544"/>
                </a:cubicBezTo>
                <a:cubicBezTo>
                  <a:pt x="310038" y="65093"/>
                  <a:pt x="302090" y="61367"/>
                  <a:pt x="291772" y="61367"/>
                </a:cubicBezTo>
                <a:cubicBezTo>
                  <a:pt x="281386" y="61367"/>
                  <a:pt x="273382" y="65093"/>
                  <a:pt x="267766" y="72544"/>
                </a:cubicBezTo>
                <a:cubicBezTo>
                  <a:pt x="262150" y="80000"/>
                  <a:pt x="259340" y="91397"/>
                  <a:pt x="259340" y="106730"/>
                </a:cubicBezTo>
                <a:cubicBezTo>
                  <a:pt x="259340" y="121566"/>
                  <a:pt x="262150" y="132816"/>
                  <a:pt x="267766" y="140484"/>
                </a:cubicBezTo>
                <a:cubicBezTo>
                  <a:pt x="273382" y="148152"/>
                  <a:pt x="281386" y="151985"/>
                  <a:pt x="291772" y="151985"/>
                </a:cubicBezTo>
                <a:cubicBezTo>
                  <a:pt x="302013" y="151985"/>
                  <a:pt x="309948" y="148219"/>
                  <a:pt x="315564" y="140696"/>
                </a:cubicBezTo>
                <a:cubicBezTo>
                  <a:pt x="321184" y="133173"/>
                  <a:pt x="323988" y="121850"/>
                  <a:pt x="323988" y="106730"/>
                </a:cubicBezTo>
                <a:close/>
                <a:moveTo>
                  <a:pt x="461371" y="165867"/>
                </a:moveTo>
                <a:lnTo>
                  <a:pt x="436575" y="165867"/>
                </a:lnTo>
                <a:lnTo>
                  <a:pt x="395984" y="111288"/>
                </a:lnTo>
                <a:lnTo>
                  <a:pt x="386016" y="111288"/>
                </a:lnTo>
                <a:lnTo>
                  <a:pt x="386016" y="165867"/>
                </a:lnTo>
                <a:lnTo>
                  <a:pt x="366094" y="165867"/>
                </a:lnTo>
                <a:lnTo>
                  <a:pt x="366094" y="47484"/>
                </a:lnTo>
                <a:lnTo>
                  <a:pt x="386016" y="47484"/>
                </a:lnTo>
                <a:lnTo>
                  <a:pt x="386016" y="98993"/>
                </a:lnTo>
                <a:cubicBezTo>
                  <a:pt x="391175" y="98918"/>
                  <a:pt x="395574" y="97841"/>
                  <a:pt x="399214" y="95757"/>
                </a:cubicBezTo>
                <a:cubicBezTo>
                  <a:pt x="402854" y="93673"/>
                  <a:pt x="405946" y="89627"/>
                  <a:pt x="408488" y="83622"/>
                </a:cubicBezTo>
                <a:cubicBezTo>
                  <a:pt x="409265" y="81858"/>
                  <a:pt x="410132" y="79810"/>
                  <a:pt x="411083" y="77477"/>
                </a:cubicBezTo>
                <a:cubicBezTo>
                  <a:pt x="412037" y="75144"/>
                  <a:pt x="412797" y="73099"/>
                  <a:pt x="413362" y="71327"/>
                </a:cubicBezTo>
                <a:cubicBezTo>
                  <a:pt x="416472" y="62637"/>
                  <a:pt x="420781" y="56492"/>
                  <a:pt x="426297" y="52888"/>
                </a:cubicBezTo>
                <a:cubicBezTo>
                  <a:pt x="431805" y="49285"/>
                  <a:pt x="438977" y="47484"/>
                  <a:pt x="447806" y="47484"/>
                </a:cubicBezTo>
                <a:lnTo>
                  <a:pt x="453211" y="47484"/>
                </a:lnTo>
                <a:lnTo>
                  <a:pt x="453211" y="64650"/>
                </a:lnTo>
                <a:lnTo>
                  <a:pt x="448656" y="64650"/>
                </a:lnTo>
                <a:cubicBezTo>
                  <a:pt x="443072" y="64650"/>
                  <a:pt x="438886" y="65798"/>
                  <a:pt x="436096" y="68095"/>
                </a:cubicBezTo>
                <a:cubicBezTo>
                  <a:pt x="433306" y="70391"/>
                  <a:pt x="430955" y="74579"/>
                  <a:pt x="429048" y="80659"/>
                </a:cubicBezTo>
                <a:cubicBezTo>
                  <a:pt x="427070" y="86801"/>
                  <a:pt x="424739" y="91585"/>
                  <a:pt x="422056" y="95012"/>
                </a:cubicBezTo>
                <a:cubicBezTo>
                  <a:pt x="419366" y="98439"/>
                  <a:pt x="416400" y="101074"/>
                  <a:pt x="413150" y="102914"/>
                </a:cubicBezTo>
                <a:close/>
                <a:moveTo>
                  <a:pt x="571597" y="106730"/>
                </a:moveTo>
                <a:cubicBezTo>
                  <a:pt x="571597" y="126652"/>
                  <a:pt x="566794" y="142038"/>
                  <a:pt x="557186" y="152882"/>
                </a:cubicBezTo>
                <a:cubicBezTo>
                  <a:pt x="547573" y="163725"/>
                  <a:pt x="534786" y="169150"/>
                  <a:pt x="518816" y="169150"/>
                </a:cubicBezTo>
                <a:cubicBezTo>
                  <a:pt x="502353" y="169150"/>
                  <a:pt x="489408" y="163548"/>
                  <a:pt x="479972" y="152350"/>
                </a:cubicBezTo>
                <a:cubicBezTo>
                  <a:pt x="470541" y="141149"/>
                  <a:pt x="465824" y="125946"/>
                  <a:pt x="465824" y="106730"/>
                </a:cubicBezTo>
                <a:cubicBezTo>
                  <a:pt x="465824" y="86945"/>
                  <a:pt x="470685" y="71576"/>
                  <a:pt x="480397" y="60621"/>
                </a:cubicBezTo>
                <a:cubicBezTo>
                  <a:pt x="490114" y="49670"/>
                  <a:pt x="502919" y="44195"/>
                  <a:pt x="518816" y="44195"/>
                </a:cubicBezTo>
                <a:cubicBezTo>
                  <a:pt x="534786" y="44195"/>
                  <a:pt x="547573" y="49656"/>
                  <a:pt x="557186" y="60567"/>
                </a:cubicBezTo>
                <a:cubicBezTo>
                  <a:pt x="566794" y="71486"/>
                  <a:pt x="571597" y="86872"/>
                  <a:pt x="571597" y="106730"/>
                </a:cubicBezTo>
                <a:close/>
                <a:moveTo>
                  <a:pt x="551036" y="106730"/>
                </a:moveTo>
                <a:cubicBezTo>
                  <a:pt x="551036" y="91397"/>
                  <a:pt x="548244" y="80000"/>
                  <a:pt x="542666" y="72544"/>
                </a:cubicBezTo>
                <a:cubicBezTo>
                  <a:pt x="537082" y="65093"/>
                  <a:pt x="529134" y="61367"/>
                  <a:pt x="518816" y="61367"/>
                </a:cubicBezTo>
                <a:cubicBezTo>
                  <a:pt x="508430" y="61367"/>
                  <a:pt x="500428" y="65093"/>
                  <a:pt x="494812" y="72544"/>
                </a:cubicBezTo>
                <a:cubicBezTo>
                  <a:pt x="489196" y="80000"/>
                  <a:pt x="486384" y="91397"/>
                  <a:pt x="486384" y="106730"/>
                </a:cubicBezTo>
                <a:cubicBezTo>
                  <a:pt x="486384" y="121566"/>
                  <a:pt x="489196" y="132816"/>
                  <a:pt x="494812" y="140484"/>
                </a:cubicBezTo>
                <a:cubicBezTo>
                  <a:pt x="500428" y="148152"/>
                  <a:pt x="508430" y="151985"/>
                  <a:pt x="518816" y="151985"/>
                </a:cubicBezTo>
                <a:cubicBezTo>
                  <a:pt x="529063" y="151985"/>
                  <a:pt x="536992" y="148219"/>
                  <a:pt x="542612" y="140696"/>
                </a:cubicBezTo>
                <a:cubicBezTo>
                  <a:pt x="548228" y="133173"/>
                  <a:pt x="551036" y="121850"/>
                  <a:pt x="551036" y="106730"/>
                </a:cubicBezTo>
                <a:close/>
                <a:moveTo>
                  <a:pt x="684895" y="130043"/>
                </a:moveTo>
                <a:cubicBezTo>
                  <a:pt x="684895" y="135771"/>
                  <a:pt x="683801" y="140840"/>
                  <a:pt x="681612" y="145254"/>
                </a:cubicBezTo>
                <a:cubicBezTo>
                  <a:pt x="679416" y="149667"/>
                  <a:pt x="676414" y="153360"/>
                  <a:pt x="672602" y="156327"/>
                </a:cubicBezTo>
                <a:cubicBezTo>
                  <a:pt x="667795" y="160071"/>
                  <a:pt x="662759" y="162598"/>
                  <a:pt x="657497" y="163905"/>
                </a:cubicBezTo>
                <a:cubicBezTo>
                  <a:pt x="652236" y="165212"/>
                  <a:pt x="645929" y="165867"/>
                  <a:pt x="638581" y="165867"/>
                </a:cubicBezTo>
                <a:lnTo>
                  <a:pt x="592051" y="165867"/>
                </a:lnTo>
                <a:lnTo>
                  <a:pt x="592051" y="47484"/>
                </a:lnTo>
                <a:lnTo>
                  <a:pt x="635507" y="47484"/>
                </a:lnTo>
                <a:cubicBezTo>
                  <a:pt x="644197" y="47484"/>
                  <a:pt x="650554" y="47751"/>
                  <a:pt x="654583" y="48277"/>
                </a:cubicBezTo>
                <a:cubicBezTo>
                  <a:pt x="658611" y="48806"/>
                  <a:pt x="662600" y="50167"/>
                  <a:pt x="666560" y="52356"/>
                </a:cubicBezTo>
                <a:cubicBezTo>
                  <a:pt x="670730" y="54620"/>
                  <a:pt x="673803" y="57623"/>
                  <a:pt x="675781" y="61367"/>
                </a:cubicBezTo>
                <a:cubicBezTo>
                  <a:pt x="677761" y="65111"/>
                  <a:pt x="678746" y="69563"/>
                  <a:pt x="678746" y="74718"/>
                </a:cubicBezTo>
                <a:cubicBezTo>
                  <a:pt x="678746" y="80371"/>
                  <a:pt x="677192" y="85440"/>
                  <a:pt x="674085" y="89929"/>
                </a:cubicBezTo>
                <a:cubicBezTo>
                  <a:pt x="670973" y="94415"/>
                  <a:pt x="666841" y="97896"/>
                  <a:pt x="661682" y="100368"/>
                </a:cubicBezTo>
                <a:lnTo>
                  <a:pt x="662216" y="101106"/>
                </a:lnTo>
                <a:cubicBezTo>
                  <a:pt x="668642" y="102734"/>
                  <a:pt x="674031" y="106021"/>
                  <a:pt x="678375" y="110968"/>
                </a:cubicBezTo>
                <a:cubicBezTo>
                  <a:pt x="682722" y="115913"/>
                  <a:pt x="684895" y="122271"/>
                  <a:pt x="684895" y="130043"/>
                </a:cubicBezTo>
                <a:close/>
                <a:moveTo>
                  <a:pt x="658291" y="77793"/>
                </a:moveTo>
                <a:cubicBezTo>
                  <a:pt x="658291" y="75111"/>
                  <a:pt x="657852" y="72779"/>
                  <a:pt x="656970" y="70799"/>
                </a:cubicBezTo>
                <a:cubicBezTo>
                  <a:pt x="656084" y="68822"/>
                  <a:pt x="654547" y="67263"/>
                  <a:pt x="652358" y="66137"/>
                </a:cubicBezTo>
                <a:cubicBezTo>
                  <a:pt x="649813" y="64793"/>
                  <a:pt x="646969" y="63998"/>
                  <a:pt x="643826" y="63749"/>
                </a:cubicBezTo>
                <a:cubicBezTo>
                  <a:pt x="640681" y="63502"/>
                  <a:pt x="636317" y="63378"/>
                  <a:pt x="630734" y="63378"/>
                </a:cubicBezTo>
                <a:lnTo>
                  <a:pt x="611765" y="63378"/>
                </a:lnTo>
                <a:lnTo>
                  <a:pt x="611765" y="95812"/>
                </a:lnTo>
                <a:lnTo>
                  <a:pt x="634661" y="95812"/>
                </a:lnTo>
                <a:cubicBezTo>
                  <a:pt x="639535" y="95812"/>
                  <a:pt x="642998" y="95581"/>
                  <a:pt x="645042" y="95120"/>
                </a:cubicBezTo>
                <a:cubicBezTo>
                  <a:pt x="647091" y="94662"/>
                  <a:pt x="649355" y="93691"/>
                  <a:pt x="651826" y="92207"/>
                </a:cubicBezTo>
                <a:cubicBezTo>
                  <a:pt x="654159" y="90793"/>
                  <a:pt x="655822" y="88885"/>
                  <a:pt x="656812" y="86484"/>
                </a:cubicBezTo>
                <a:cubicBezTo>
                  <a:pt x="657799" y="84079"/>
                  <a:pt x="658291" y="81184"/>
                  <a:pt x="658291" y="77793"/>
                </a:cubicBezTo>
                <a:close/>
                <a:moveTo>
                  <a:pt x="664333" y="130149"/>
                </a:moveTo>
                <a:cubicBezTo>
                  <a:pt x="664333" y="126120"/>
                  <a:pt x="663748" y="122891"/>
                  <a:pt x="662586" y="120450"/>
                </a:cubicBezTo>
                <a:cubicBezTo>
                  <a:pt x="661416" y="118013"/>
                  <a:pt x="658856" y="115842"/>
                  <a:pt x="654905" y="113933"/>
                </a:cubicBezTo>
                <a:cubicBezTo>
                  <a:pt x="652426" y="112734"/>
                  <a:pt x="649781" y="111990"/>
                  <a:pt x="646955" y="111708"/>
                </a:cubicBezTo>
                <a:cubicBezTo>
                  <a:pt x="644129" y="111428"/>
                  <a:pt x="640202" y="111288"/>
                  <a:pt x="635186" y="111288"/>
                </a:cubicBezTo>
                <a:lnTo>
                  <a:pt x="611765" y="111288"/>
                </a:lnTo>
                <a:lnTo>
                  <a:pt x="611765" y="149970"/>
                </a:lnTo>
                <a:lnTo>
                  <a:pt x="629041" y="149970"/>
                </a:lnTo>
                <a:cubicBezTo>
                  <a:pt x="636181" y="149970"/>
                  <a:pt x="641720" y="149685"/>
                  <a:pt x="645680" y="149120"/>
                </a:cubicBezTo>
                <a:cubicBezTo>
                  <a:pt x="649637" y="148555"/>
                  <a:pt x="653029" y="147424"/>
                  <a:pt x="655854" y="145733"/>
                </a:cubicBezTo>
                <a:cubicBezTo>
                  <a:pt x="658825" y="143893"/>
                  <a:pt x="660977" y="141773"/>
                  <a:pt x="662320" y="139371"/>
                </a:cubicBezTo>
                <a:cubicBezTo>
                  <a:pt x="663662" y="136970"/>
                  <a:pt x="664333" y="133893"/>
                  <a:pt x="664333" y="13014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9621511" y="6140956"/>
            <a:ext cx="92841" cy="118383"/>
          </a:xfrm>
          <a:custGeom>
            <a:avLst/>
            <a:gdLst/>
            <a:ahLst/>
            <a:cxnLst/>
            <a:rect l="l" t="t" r="r" b="b"/>
            <a:pathLst>
              <a:path w="92841" h="118383">
                <a:moveTo>
                  <a:pt x="92841" y="82559"/>
                </a:moveTo>
                <a:cubicBezTo>
                  <a:pt x="92841" y="88287"/>
                  <a:pt x="91747" y="93356"/>
                  <a:pt x="89558" y="97770"/>
                </a:cubicBezTo>
                <a:cubicBezTo>
                  <a:pt x="87365" y="102183"/>
                  <a:pt x="84362" y="105876"/>
                  <a:pt x="80550" y="108843"/>
                </a:cubicBezTo>
                <a:cubicBezTo>
                  <a:pt x="75741" y="112587"/>
                  <a:pt x="70707" y="115114"/>
                  <a:pt x="65444" y="116421"/>
                </a:cubicBezTo>
                <a:cubicBezTo>
                  <a:pt x="60182" y="117728"/>
                  <a:pt x="53874" y="118383"/>
                  <a:pt x="46527" y="118383"/>
                </a:cubicBezTo>
                <a:lnTo>
                  <a:pt x="0" y="118383"/>
                </a:lnTo>
                <a:lnTo>
                  <a:pt x="0" y="0"/>
                </a:lnTo>
                <a:lnTo>
                  <a:pt x="43456" y="0"/>
                </a:lnTo>
                <a:cubicBezTo>
                  <a:pt x="52143" y="0"/>
                  <a:pt x="58500" y="267"/>
                  <a:pt x="62529" y="793"/>
                </a:cubicBezTo>
                <a:cubicBezTo>
                  <a:pt x="66557" y="1322"/>
                  <a:pt x="70550" y="2683"/>
                  <a:pt x="74506" y="4872"/>
                </a:cubicBezTo>
                <a:cubicBezTo>
                  <a:pt x="78674" y="7136"/>
                  <a:pt x="81753" y="10139"/>
                  <a:pt x="83728" y="13883"/>
                </a:cubicBezTo>
                <a:cubicBezTo>
                  <a:pt x="85705" y="17627"/>
                  <a:pt x="86692" y="22079"/>
                  <a:pt x="86692" y="27234"/>
                </a:cubicBezTo>
                <a:cubicBezTo>
                  <a:pt x="86692" y="32887"/>
                  <a:pt x="85140" y="37956"/>
                  <a:pt x="82033" y="42445"/>
                </a:cubicBezTo>
                <a:cubicBezTo>
                  <a:pt x="78923" y="46931"/>
                  <a:pt x="74790" y="50412"/>
                  <a:pt x="69632" y="52884"/>
                </a:cubicBezTo>
                <a:lnTo>
                  <a:pt x="70164" y="53622"/>
                </a:lnTo>
                <a:cubicBezTo>
                  <a:pt x="76590" y="55250"/>
                  <a:pt x="81980" y="58537"/>
                  <a:pt x="86324" y="63484"/>
                </a:cubicBezTo>
                <a:cubicBezTo>
                  <a:pt x="90669" y="68429"/>
                  <a:pt x="92841" y="74787"/>
                  <a:pt x="92841" y="82559"/>
                </a:cubicBezTo>
                <a:close/>
                <a:moveTo>
                  <a:pt x="66237" y="30309"/>
                </a:moveTo>
                <a:cubicBezTo>
                  <a:pt x="66237" y="27627"/>
                  <a:pt x="65798" y="25295"/>
                  <a:pt x="64915" y="23315"/>
                </a:cubicBezTo>
                <a:cubicBezTo>
                  <a:pt x="64033" y="21338"/>
                  <a:pt x="62497" y="19779"/>
                  <a:pt x="60303" y="18653"/>
                </a:cubicBezTo>
                <a:cubicBezTo>
                  <a:pt x="57763" y="17309"/>
                  <a:pt x="54915" y="16514"/>
                  <a:pt x="51775" y="16265"/>
                </a:cubicBezTo>
                <a:cubicBezTo>
                  <a:pt x="48628" y="16018"/>
                  <a:pt x="44266" y="15894"/>
                  <a:pt x="38682" y="15894"/>
                </a:cubicBezTo>
                <a:lnTo>
                  <a:pt x="19711" y="15894"/>
                </a:lnTo>
                <a:lnTo>
                  <a:pt x="19711" y="48328"/>
                </a:lnTo>
                <a:lnTo>
                  <a:pt x="42606" y="48328"/>
                </a:lnTo>
                <a:cubicBezTo>
                  <a:pt x="47484" y="48328"/>
                  <a:pt x="50944" y="48097"/>
                  <a:pt x="52992" y="47636"/>
                </a:cubicBezTo>
                <a:cubicBezTo>
                  <a:pt x="55041" y="47178"/>
                  <a:pt x="57301" y="46207"/>
                  <a:pt x="59776" y="44723"/>
                </a:cubicBezTo>
                <a:cubicBezTo>
                  <a:pt x="62107" y="43309"/>
                  <a:pt x="63767" y="41401"/>
                  <a:pt x="64757" y="39000"/>
                </a:cubicBezTo>
                <a:cubicBezTo>
                  <a:pt x="65743" y="36595"/>
                  <a:pt x="66237" y="33700"/>
                  <a:pt x="66237" y="30309"/>
                </a:cubicBezTo>
                <a:close/>
                <a:moveTo>
                  <a:pt x="72281" y="82665"/>
                </a:moveTo>
                <a:cubicBezTo>
                  <a:pt x="72281" y="78636"/>
                  <a:pt x="71698" y="75407"/>
                  <a:pt x="70531" y="72966"/>
                </a:cubicBezTo>
                <a:cubicBezTo>
                  <a:pt x="69365" y="70529"/>
                  <a:pt x="66806" y="68358"/>
                  <a:pt x="62848" y="66449"/>
                </a:cubicBezTo>
                <a:cubicBezTo>
                  <a:pt x="60376" y="65250"/>
                  <a:pt x="57727" y="64506"/>
                  <a:pt x="54900" y="64224"/>
                </a:cubicBezTo>
                <a:cubicBezTo>
                  <a:pt x="52074" y="63944"/>
                  <a:pt x="48150" y="63804"/>
                  <a:pt x="43136" y="63804"/>
                </a:cubicBezTo>
                <a:lnTo>
                  <a:pt x="19711" y="63804"/>
                </a:lnTo>
                <a:lnTo>
                  <a:pt x="19711" y="102486"/>
                </a:lnTo>
                <a:lnTo>
                  <a:pt x="36990" y="102486"/>
                </a:lnTo>
                <a:cubicBezTo>
                  <a:pt x="44125" y="102486"/>
                  <a:pt x="49670" y="102201"/>
                  <a:pt x="53629" y="101636"/>
                </a:cubicBezTo>
                <a:cubicBezTo>
                  <a:pt x="57582" y="101071"/>
                  <a:pt x="60976" y="99940"/>
                  <a:pt x="63802" y="98249"/>
                </a:cubicBezTo>
                <a:cubicBezTo>
                  <a:pt x="66769" y="96409"/>
                  <a:pt x="68925" y="94289"/>
                  <a:pt x="70270" y="91887"/>
                </a:cubicBezTo>
                <a:cubicBezTo>
                  <a:pt x="71607" y="89486"/>
                  <a:pt x="72281" y="86409"/>
                  <a:pt x="72281" y="826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199135" y="6529346"/>
            <a:ext cx="1316847" cy="124953"/>
          </a:xfrm>
          <a:custGeom>
            <a:avLst/>
            <a:gdLst/>
            <a:ahLst/>
            <a:cxnLst/>
            <a:rect l="l" t="t" r="r" b="b"/>
            <a:pathLst>
              <a:path w="1316847" h="124953">
                <a:moveTo>
                  <a:pt x="109795" y="121669"/>
                </a:moveTo>
                <a:lnTo>
                  <a:pt x="90086" y="121669"/>
                </a:lnTo>
                <a:lnTo>
                  <a:pt x="90086" y="28617"/>
                </a:lnTo>
                <a:lnTo>
                  <a:pt x="61681" y="89029"/>
                </a:lnTo>
                <a:lnTo>
                  <a:pt x="46842" y="89029"/>
                </a:lnTo>
                <a:lnTo>
                  <a:pt x="18651" y="28617"/>
                </a:lnTo>
                <a:lnTo>
                  <a:pt x="18651" y="121669"/>
                </a:lnTo>
                <a:lnTo>
                  <a:pt x="0" y="121669"/>
                </a:lnTo>
                <a:lnTo>
                  <a:pt x="0" y="3287"/>
                </a:lnTo>
                <a:lnTo>
                  <a:pt x="24061" y="3287"/>
                </a:lnTo>
                <a:lnTo>
                  <a:pt x="55216" y="68998"/>
                </a:lnTo>
                <a:lnTo>
                  <a:pt x="85320" y="3287"/>
                </a:lnTo>
                <a:lnTo>
                  <a:pt x="109795" y="3287"/>
                </a:lnTo>
                <a:close/>
                <a:moveTo>
                  <a:pt x="204761" y="92524"/>
                </a:moveTo>
                <a:lnTo>
                  <a:pt x="204761" y="59666"/>
                </a:lnTo>
                <a:cubicBezTo>
                  <a:pt x="200026" y="60092"/>
                  <a:pt x="194039" y="60675"/>
                  <a:pt x="186797" y="61420"/>
                </a:cubicBezTo>
                <a:cubicBezTo>
                  <a:pt x="179552" y="62162"/>
                  <a:pt x="173707" y="63202"/>
                  <a:pt x="169253" y="64544"/>
                </a:cubicBezTo>
                <a:cubicBezTo>
                  <a:pt x="163954" y="66169"/>
                  <a:pt x="159573" y="68659"/>
                  <a:pt x="156113" y="72014"/>
                </a:cubicBezTo>
                <a:cubicBezTo>
                  <a:pt x="152650" y="75374"/>
                  <a:pt x="150919" y="80054"/>
                  <a:pt x="150919" y="86062"/>
                </a:cubicBezTo>
                <a:cubicBezTo>
                  <a:pt x="150919" y="92841"/>
                  <a:pt x="152827" y="97963"/>
                  <a:pt x="156647" y="101426"/>
                </a:cubicBezTo>
                <a:cubicBezTo>
                  <a:pt x="160458" y="104890"/>
                  <a:pt x="166038" y="106618"/>
                  <a:pt x="173387" y="106618"/>
                </a:cubicBezTo>
                <a:cubicBezTo>
                  <a:pt x="179676" y="106618"/>
                  <a:pt x="185364" y="105257"/>
                  <a:pt x="190454" y="102535"/>
                </a:cubicBezTo>
                <a:cubicBezTo>
                  <a:pt x="195537" y="99817"/>
                  <a:pt x="200307" y="96480"/>
                  <a:pt x="204761" y="92524"/>
                </a:cubicBezTo>
                <a:close/>
                <a:moveTo>
                  <a:pt x="204761" y="109055"/>
                </a:moveTo>
                <a:cubicBezTo>
                  <a:pt x="203136" y="110258"/>
                  <a:pt x="200962" y="111936"/>
                  <a:pt x="198244" y="114092"/>
                </a:cubicBezTo>
                <a:cubicBezTo>
                  <a:pt x="195523" y="116245"/>
                  <a:pt x="192891" y="117962"/>
                  <a:pt x="190346" y="119232"/>
                </a:cubicBezTo>
                <a:cubicBezTo>
                  <a:pt x="186810" y="121068"/>
                  <a:pt x="183402" y="122479"/>
                  <a:pt x="180118" y="123470"/>
                </a:cubicBezTo>
                <a:cubicBezTo>
                  <a:pt x="176835" y="124459"/>
                  <a:pt x="172223" y="124953"/>
                  <a:pt x="166287" y="124953"/>
                </a:cubicBezTo>
                <a:cubicBezTo>
                  <a:pt x="161409" y="124953"/>
                  <a:pt x="156783" y="124039"/>
                  <a:pt x="152405" y="122202"/>
                </a:cubicBezTo>
                <a:cubicBezTo>
                  <a:pt x="148021" y="120362"/>
                  <a:pt x="144169" y="117785"/>
                  <a:pt x="140849" y="114466"/>
                </a:cubicBezTo>
                <a:cubicBezTo>
                  <a:pt x="137670" y="111216"/>
                  <a:pt x="135129" y="107201"/>
                  <a:pt x="133222" y="102435"/>
                </a:cubicBezTo>
                <a:cubicBezTo>
                  <a:pt x="131313" y="97665"/>
                  <a:pt x="130359" y="92632"/>
                  <a:pt x="130359" y="87333"/>
                </a:cubicBezTo>
                <a:cubicBezTo>
                  <a:pt x="130359" y="79135"/>
                  <a:pt x="132090" y="72159"/>
                  <a:pt x="135553" y="66399"/>
                </a:cubicBezTo>
                <a:cubicBezTo>
                  <a:pt x="139017" y="60639"/>
                  <a:pt x="144489" y="56063"/>
                  <a:pt x="151981" y="52675"/>
                </a:cubicBezTo>
                <a:cubicBezTo>
                  <a:pt x="158623" y="49637"/>
                  <a:pt x="166464" y="47535"/>
                  <a:pt x="175506" y="46368"/>
                </a:cubicBezTo>
                <a:cubicBezTo>
                  <a:pt x="184554" y="45202"/>
                  <a:pt x="194302" y="44337"/>
                  <a:pt x="204761" y="43770"/>
                </a:cubicBezTo>
                <a:lnTo>
                  <a:pt x="204761" y="39957"/>
                </a:lnTo>
                <a:cubicBezTo>
                  <a:pt x="204761" y="35291"/>
                  <a:pt x="204054" y="31529"/>
                  <a:pt x="202640" y="28667"/>
                </a:cubicBezTo>
                <a:cubicBezTo>
                  <a:pt x="201225" y="25806"/>
                  <a:pt x="199249" y="23602"/>
                  <a:pt x="196704" y="22046"/>
                </a:cubicBezTo>
                <a:cubicBezTo>
                  <a:pt x="194161" y="20419"/>
                  <a:pt x="191055" y="19340"/>
                  <a:pt x="187383" y="18810"/>
                </a:cubicBezTo>
                <a:cubicBezTo>
                  <a:pt x="183708" y="18285"/>
                  <a:pt x="179923" y="18018"/>
                  <a:pt x="176040" y="18018"/>
                </a:cubicBezTo>
                <a:cubicBezTo>
                  <a:pt x="171450" y="18018"/>
                  <a:pt x="166042" y="18710"/>
                  <a:pt x="159826" y="20084"/>
                </a:cubicBezTo>
                <a:cubicBezTo>
                  <a:pt x="153608" y="21460"/>
                  <a:pt x="147387" y="23459"/>
                  <a:pt x="141169" y="26071"/>
                </a:cubicBezTo>
                <a:lnTo>
                  <a:pt x="140003" y="26071"/>
                </a:lnTo>
                <a:lnTo>
                  <a:pt x="140003" y="5829"/>
                </a:lnTo>
                <a:cubicBezTo>
                  <a:pt x="143675" y="4767"/>
                  <a:pt x="148942" y="3603"/>
                  <a:pt x="155797" y="2333"/>
                </a:cubicBezTo>
                <a:cubicBezTo>
                  <a:pt x="162647" y="1058"/>
                  <a:pt x="169433" y="422"/>
                  <a:pt x="176144" y="422"/>
                </a:cubicBezTo>
                <a:cubicBezTo>
                  <a:pt x="184269" y="422"/>
                  <a:pt x="191123" y="1058"/>
                  <a:pt x="196708" y="2333"/>
                </a:cubicBezTo>
                <a:cubicBezTo>
                  <a:pt x="202283" y="3603"/>
                  <a:pt x="207302" y="5901"/>
                  <a:pt x="211755" y="9219"/>
                </a:cubicBezTo>
                <a:cubicBezTo>
                  <a:pt x="216064" y="12471"/>
                  <a:pt x="219279" y="16676"/>
                  <a:pt x="221399" y="21834"/>
                </a:cubicBezTo>
                <a:cubicBezTo>
                  <a:pt x="223520" y="26993"/>
                  <a:pt x="224578" y="33278"/>
                  <a:pt x="224578" y="40699"/>
                </a:cubicBezTo>
                <a:lnTo>
                  <a:pt x="224578" y="121669"/>
                </a:lnTo>
                <a:lnTo>
                  <a:pt x="204761" y="121669"/>
                </a:lnTo>
                <a:close/>
                <a:moveTo>
                  <a:pt x="344235" y="121669"/>
                </a:moveTo>
                <a:lnTo>
                  <a:pt x="324310" y="121669"/>
                </a:lnTo>
                <a:lnTo>
                  <a:pt x="324310" y="20031"/>
                </a:lnTo>
                <a:lnTo>
                  <a:pt x="283611" y="20031"/>
                </a:lnTo>
                <a:cubicBezTo>
                  <a:pt x="283399" y="25896"/>
                  <a:pt x="283193" y="31529"/>
                  <a:pt x="282981" y="36936"/>
                </a:cubicBezTo>
                <a:cubicBezTo>
                  <a:pt x="282769" y="42340"/>
                  <a:pt x="282552" y="47233"/>
                  <a:pt x="282340" y="51613"/>
                </a:cubicBezTo>
                <a:cubicBezTo>
                  <a:pt x="281916" y="62705"/>
                  <a:pt x="281192" y="71997"/>
                  <a:pt x="280169" y="79488"/>
                </a:cubicBezTo>
                <a:cubicBezTo>
                  <a:pt x="279143" y="86976"/>
                  <a:pt x="277850" y="92985"/>
                  <a:pt x="276300" y="97506"/>
                </a:cubicBezTo>
                <a:cubicBezTo>
                  <a:pt x="274744" y="102168"/>
                  <a:pt x="273031" y="105808"/>
                  <a:pt x="271159" y="108422"/>
                </a:cubicBezTo>
                <a:cubicBezTo>
                  <a:pt x="269287" y="111039"/>
                  <a:pt x="267184" y="113404"/>
                  <a:pt x="264855" y="115521"/>
                </a:cubicBezTo>
                <a:cubicBezTo>
                  <a:pt x="262450" y="117642"/>
                  <a:pt x="259872" y="119229"/>
                  <a:pt x="257115" y="120291"/>
                </a:cubicBezTo>
                <a:cubicBezTo>
                  <a:pt x="254361" y="121349"/>
                  <a:pt x="251254" y="121882"/>
                  <a:pt x="247791" y="121882"/>
                </a:cubicBezTo>
                <a:cubicBezTo>
                  <a:pt x="246661" y="121882"/>
                  <a:pt x="245214" y="121846"/>
                  <a:pt x="243446" y="121778"/>
                </a:cubicBezTo>
                <a:cubicBezTo>
                  <a:pt x="241678" y="121706"/>
                  <a:pt x="240440" y="121669"/>
                  <a:pt x="239734" y="121669"/>
                </a:cubicBezTo>
                <a:lnTo>
                  <a:pt x="239734" y="104289"/>
                </a:lnTo>
                <a:lnTo>
                  <a:pt x="240793" y="104289"/>
                </a:lnTo>
                <a:cubicBezTo>
                  <a:pt x="241290" y="104289"/>
                  <a:pt x="241804" y="104321"/>
                  <a:pt x="242334" y="104393"/>
                </a:cubicBezTo>
                <a:cubicBezTo>
                  <a:pt x="242859" y="104466"/>
                  <a:pt x="243482" y="104501"/>
                  <a:pt x="244188" y="104501"/>
                </a:cubicBezTo>
                <a:cubicBezTo>
                  <a:pt x="245883" y="104501"/>
                  <a:pt x="247543" y="104252"/>
                  <a:pt x="249166" y="103756"/>
                </a:cubicBezTo>
                <a:cubicBezTo>
                  <a:pt x="250789" y="103263"/>
                  <a:pt x="252241" y="102345"/>
                  <a:pt x="253511" y="101002"/>
                </a:cubicBezTo>
                <a:cubicBezTo>
                  <a:pt x="257047" y="97543"/>
                  <a:pt x="259625" y="91480"/>
                  <a:pt x="261251" y="82826"/>
                </a:cubicBezTo>
                <a:cubicBezTo>
                  <a:pt x="262875" y="74171"/>
                  <a:pt x="264042" y="62072"/>
                  <a:pt x="264747" y="46527"/>
                </a:cubicBezTo>
                <a:cubicBezTo>
                  <a:pt x="265027" y="40731"/>
                  <a:pt x="265294" y="33880"/>
                  <a:pt x="265543" y="25967"/>
                </a:cubicBezTo>
                <a:cubicBezTo>
                  <a:pt x="265791" y="18055"/>
                  <a:pt x="266018" y="10494"/>
                  <a:pt x="266230" y="3287"/>
                </a:cubicBezTo>
                <a:lnTo>
                  <a:pt x="344235" y="3287"/>
                </a:lnTo>
                <a:close/>
                <a:moveTo>
                  <a:pt x="470461" y="62533"/>
                </a:moveTo>
                <a:cubicBezTo>
                  <a:pt x="470461" y="82455"/>
                  <a:pt x="465659" y="97841"/>
                  <a:pt x="456048" y="108685"/>
                </a:cubicBezTo>
                <a:cubicBezTo>
                  <a:pt x="446435" y="119532"/>
                  <a:pt x="433648" y="124953"/>
                  <a:pt x="417683" y="124953"/>
                </a:cubicBezTo>
                <a:cubicBezTo>
                  <a:pt x="401216" y="124953"/>
                  <a:pt x="388271" y="119355"/>
                  <a:pt x="378838" y="108155"/>
                </a:cubicBezTo>
                <a:cubicBezTo>
                  <a:pt x="369402" y="96956"/>
                  <a:pt x="364691" y="81749"/>
                  <a:pt x="364691" y="62533"/>
                </a:cubicBezTo>
                <a:cubicBezTo>
                  <a:pt x="364691" y="42747"/>
                  <a:pt x="369547" y="27378"/>
                  <a:pt x="379260" y="16427"/>
                </a:cubicBezTo>
                <a:cubicBezTo>
                  <a:pt x="388975" y="5473"/>
                  <a:pt x="401781" y="0"/>
                  <a:pt x="417683" y="0"/>
                </a:cubicBezTo>
                <a:cubicBezTo>
                  <a:pt x="433648" y="0"/>
                  <a:pt x="446435" y="5458"/>
                  <a:pt x="456048" y="16373"/>
                </a:cubicBezTo>
                <a:cubicBezTo>
                  <a:pt x="465659" y="27289"/>
                  <a:pt x="470461" y="42675"/>
                  <a:pt x="470461" y="62533"/>
                </a:cubicBezTo>
                <a:close/>
                <a:moveTo>
                  <a:pt x="449899" y="62533"/>
                </a:moveTo>
                <a:cubicBezTo>
                  <a:pt x="449899" y="47200"/>
                  <a:pt x="447108" y="35806"/>
                  <a:pt x="441528" y="28351"/>
                </a:cubicBezTo>
                <a:cubicBezTo>
                  <a:pt x="435945" y="20898"/>
                  <a:pt x="427996" y="17168"/>
                  <a:pt x="417683" y="17168"/>
                </a:cubicBezTo>
                <a:cubicBezTo>
                  <a:pt x="407296" y="17168"/>
                  <a:pt x="399293" y="20898"/>
                  <a:pt x="393673" y="28351"/>
                </a:cubicBezTo>
                <a:cubicBezTo>
                  <a:pt x="388057" y="35806"/>
                  <a:pt x="385249" y="47200"/>
                  <a:pt x="385249" y="62533"/>
                </a:cubicBezTo>
                <a:cubicBezTo>
                  <a:pt x="385249" y="77371"/>
                  <a:pt x="388057" y="88621"/>
                  <a:pt x="393673" y="96289"/>
                </a:cubicBezTo>
                <a:cubicBezTo>
                  <a:pt x="399293" y="103958"/>
                  <a:pt x="407296" y="107788"/>
                  <a:pt x="417683" y="107788"/>
                </a:cubicBezTo>
                <a:cubicBezTo>
                  <a:pt x="427924" y="107788"/>
                  <a:pt x="435859" y="104026"/>
                  <a:pt x="441475" y="96499"/>
                </a:cubicBezTo>
                <a:cubicBezTo>
                  <a:pt x="447091" y="88974"/>
                  <a:pt x="449899" y="77652"/>
                  <a:pt x="449899" y="62533"/>
                </a:cubicBezTo>
                <a:close/>
                <a:moveTo>
                  <a:pt x="480955" y="94537"/>
                </a:moveTo>
                <a:lnTo>
                  <a:pt x="482226" y="94537"/>
                </a:lnTo>
                <a:cubicBezTo>
                  <a:pt x="483782" y="95879"/>
                  <a:pt x="485704" y="97276"/>
                  <a:pt x="488001" y="98723"/>
                </a:cubicBezTo>
                <a:cubicBezTo>
                  <a:pt x="490295" y="100174"/>
                  <a:pt x="492997" y="101534"/>
                  <a:pt x="496108" y="102802"/>
                </a:cubicBezTo>
                <a:cubicBezTo>
                  <a:pt x="499504" y="104217"/>
                  <a:pt x="502750" y="105311"/>
                  <a:pt x="505864" y="106089"/>
                </a:cubicBezTo>
                <a:cubicBezTo>
                  <a:pt x="508971" y="106866"/>
                  <a:pt x="512784" y="107256"/>
                  <a:pt x="517305" y="107256"/>
                </a:cubicBezTo>
                <a:cubicBezTo>
                  <a:pt x="527479" y="107256"/>
                  <a:pt x="535640" y="103828"/>
                  <a:pt x="541788" y="96974"/>
                </a:cubicBezTo>
                <a:cubicBezTo>
                  <a:pt x="547938" y="90122"/>
                  <a:pt x="551469" y="80197"/>
                  <a:pt x="552386" y="67195"/>
                </a:cubicBezTo>
                <a:lnTo>
                  <a:pt x="498546" y="67195"/>
                </a:lnTo>
                <a:lnTo>
                  <a:pt x="498546" y="51193"/>
                </a:lnTo>
                <a:lnTo>
                  <a:pt x="552282" y="51193"/>
                </a:lnTo>
                <a:cubicBezTo>
                  <a:pt x="551008" y="39957"/>
                  <a:pt x="547314" y="31551"/>
                  <a:pt x="541205" y="25967"/>
                </a:cubicBezTo>
                <a:cubicBezTo>
                  <a:pt x="535096" y="20384"/>
                  <a:pt x="527518" y="17594"/>
                  <a:pt x="518471" y="17594"/>
                </a:cubicBezTo>
                <a:cubicBezTo>
                  <a:pt x="514443" y="17594"/>
                  <a:pt x="510699" y="18033"/>
                  <a:pt x="507239" y="18915"/>
                </a:cubicBezTo>
                <a:cubicBezTo>
                  <a:pt x="503776" y="19801"/>
                  <a:pt x="500418" y="20985"/>
                  <a:pt x="497171" y="22472"/>
                </a:cubicBezTo>
                <a:cubicBezTo>
                  <a:pt x="494481" y="23739"/>
                  <a:pt x="492102" y="25113"/>
                  <a:pt x="490013" y="26601"/>
                </a:cubicBezTo>
                <a:cubicBezTo>
                  <a:pt x="487929" y="28084"/>
                  <a:pt x="485935" y="29607"/>
                  <a:pt x="484026" y="31159"/>
                </a:cubicBezTo>
                <a:lnTo>
                  <a:pt x="482756" y="31159"/>
                </a:lnTo>
                <a:lnTo>
                  <a:pt x="482756" y="9329"/>
                </a:lnTo>
                <a:cubicBezTo>
                  <a:pt x="486500" y="7700"/>
                  <a:pt x="491781" y="5829"/>
                  <a:pt x="498599" y="3709"/>
                </a:cubicBezTo>
                <a:cubicBezTo>
                  <a:pt x="505418" y="1592"/>
                  <a:pt x="511898" y="530"/>
                  <a:pt x="518047" y="530"/>
                </a:cubicBezTo>
                <a:cubicBezTo>
                  <a:pt x="526031" y="530"/>
                  <a:pt x="533346" y="1731"/>
                  <a:pt x="539989" y="4133"/>
                </a:cubicBezTo>
                <a:cubicBezTo>
                  <a:pt x="546631" y="6535"/>
                  <a:pt x="552351" y="10210"/>
                  <a:pt x="557154" y="15157"/>
                </a:cubicBezTo>
                <a:cubicBezTo>
                  <a:pt x="562032" y="20243"/>
                  <a:pt x="565757" y="26406"/>
                  <a:pt x="568339" y="33649"/>
                </a:cubicBezTo>
                <a:cubicBezTo>
                  <a:pt x="570916" y="40893"/>
                  <a:pt x="572205" y="49706"/>
                  <a:pt x="572205" y="60092"/>
                </a:cubicBezTo>
                <a:cubicBezTo>
                  <a:pt x="572205" y="79877"/>
                  <a:pt x="567136" y="95530"/>
                  <a:pt x="556995" y="107042"/>
                </a:cubicBezTo>
                <a:cubicBezTo>
                  <a:pt x="546857" y="118559"/>
                  <a:pt x="533166" y="124319"/>
                  <a:pt x="515930" y="124319"/>
                </a:cubicBezTo>
                <a:cubicBezTo>
                  <a:pt x="509497" y="124319"/>
                  <a:pt x="503226" y="123491"/>
                  <a:pt x="497116" y="121828"/>
                </a:cubicBezTo>
                <a:cubicBezTo>
                  <a:pt x="491003" y="120165"/>
                  <a:pt x="485613" y="118347"/>
                  <a:pt x="480955" y="116370"/>
                </a:cubicBezTo>
                <a:close/>
                <a:moveTo>
                  <a:pt x="679672" y="20776"/>
                </a:moveTo>
                <a:lnTo>
                  <a:pt x="639399" y="20776"/>
                </a:lnTo>
                <a:lnTo>
                  <a:pt x="639399" y="121669"/>
                </a:lnTo>
                <a:lnTo>
                  <a:pt x="619477" y="121669"/>
                </a:lnTo>
                <a:lnTo>
                  <a:pt x="619477" y="20776"/>
                </a:lnTo>
                <a:lnTo>
                  <a:pt x="579204" y="20776"/>
                </a:lnTo>
                <a:lnTo>
                  <a:pt x="579204" y="3287"/>
                </a:lnTo>
                <a:lnTo>
                  <a:pt x="679672" y="3287"/>
                </a:lnTo>
                <a:close/>
                <a:moveTo>
                  <a:pt x="760647" y="92524"/>
                </a:moveTo>
                <a:lnTo>
                  <a:pt x="760647" y="59666"/>
                </a:lnTo>
                <a:cubicBezTo>
                  <a:pt x="755913" y="60092"/>
                  <a:pt x="749926" y="60675"/>
                  <a:pt x="742679" y="61420"/>
                </a:cubicBezTo>
                <a:cubicBezTo>
                  <a:pt x="735437" y="62162"/>
                  <a:pt x="729593" y="63202"/>
                  <a:pt x="725141" y="64544"/>
                </a:cubicBezTo>
                <a:cubicBezTo>
                  <a:pt x="719841" y="66169"/>
                  <a:pt x="715459" y="68659"/>
                  <a:pt x="711996" y="72014"/>
                </a:cubicBezTo>
                <a:cubicBezTo>
                  <a:pt x="708537" y="75374"/>
                  <a:pt x="706806" y="80054"/>
                  <a:pt x="706806" y="86062"/>
                </a:cubicBezTo>
                <a:cubicBezTo>
                  <a:pt x="706806" y="92841"/>
                  <a:pt x="708713" y="97963"/>
                  <a:pt x="712529" y="101426"/>
                </a:cubicBezTo>
                <a:cubicBezTo>
                  <a:pt x="716342" y="104890"/>
                  <a:pt x="721925" y="106618"/>
                  <a:pt x="729273" y="106618"/>
                </a:cubicBezTo>
                <a:cubicBezTo>
                  <a:pt x="735562" y="106618"/>
                  <a:pt x="741251" y="105257"/>
                  <a:pt x="746341" y="102535"/>
                </a:cubicBezTo>
                <a:cubicBezTo>
                  <a:pt x="751423" y="99817"/>
                  <a:pt x="756193" y="96480"/>
                  <a:pt x="760647" y="92524"/>
                </a:cubicBezTo>
                <a:close/>
                <a:moveTo>
                  <a:pt x="760647" y="109055"/>
                </a:moveTo>
                <a:cubicBezTo>
                  <a:pt x="759023" y="110258"/>
                  <a:pt x="756849" y="111936"/>
                  <a:pt x="754131" y="114092"/>
                </a:cubicBezTo>
                <a:cubicBezTo>
                  <a:pt x="751409" y="116245"/>
                  <a:pt x="748774" y="117962"/>
                  <a:pt x="746233" y="119232"/>
                </a:cubicBezTo>
                <a:cubicBezTo>
                  <a:pt x="742697" y="121068"/>
                  <a:pt x="739288" y="122479"/>
                  <a:pt x="736006" y="123470"/>
                </a:cubicBezTo>
                <a:cubicBezTo>
                  <a:pt x="732719" y="124459"/>
                  <a:pt x="728110" y="124953"/>
                  <a:pt x="722170" y="124953"/>
                </a:cubicBezTo>
                <a:cubicBezTo>
                  <a:pt x="717296" y="124953"/>
                  <a:pt x="712669" y="124039"/>
                  <a:pt x="708289" y="122202"/>
                </a:cubicBezTo>
                <a:cubicBezTo>
                  <a:pt x="703908" y="120362"/>
                  <a:pt x="700056" y="117785"/>
                  <a:pt x="696736" y="114466"/>
                </a:cubicBezTo>
                <a:cubicBezTo>
                  <a:pt x="693553" y="111216"/>
                  <a:pt x="691016" y="107201"/>
                  <a:pt x="689108" y="102435"/>
                </a:cubicBezTo>
                <a:cubicBezTo>
                  <a:pt x="687199" y="97665"/>
                  <a:pt x="686246" y="92632"/>
                  <a:pt x="686246" y="87333"/>
                </a:cubicBezTo>
                <a:cubicBezTo>
                  <a:pt x="686246" y="79135"/>
                  <a:pt x="687978" y="72159"/>
                  <a:pt x="691441" y="66399"/>
                </a:cubicBezTo>
                <a:cubicBezTo>
                  <a:pt x="694901" y="60639"/>
                  <a:pt x="700376" y="56063"/>
                  <a:pt x="707867" y="52675"/>
                </a:cubicBezTo>
                <a:cubicBezTo>
                  <a:pt x="714509" y="49637"/>
                  <a:pt x="722350" y="47535"/>
                  <a:pt x="731393" y="46368"/>
                </a:cubicBezTo>
                <a:cubicBezTo>
                  <a:pt x="740436" y="45202"/>
                  <a:pt x="750185" y="44337"/>
                  <a:pt x="760647" y="43770"/>
                </a:cubicBezTo>
                <a:lnTo>
                  <a:pt x="760647" y="39957"/>
                </a:lnTo>
                <a:cubicBezTo>
                  <a:pt x="760647" y="35291"/>
                  <a:pt x="759941" y="31529"/>
                  <a:pt x="758526" y="28667"/>
                </a:cubicBezTo>
                <a:cubicBezTo>
                  <a:pt x="757112" y="25806"/>
                  <a:pt x="755132" y="23602"/>
                  <a:pt x="752590" y="22046"/>
                </a:cubicBezTo>
                <a:cubicBezTo>
                  <a:pt x="750049" y="20419"/>
                  <a:pt x="746942" y="19340"/>
                  <a:pt x="743266" y="18810"/>
                </a:cubicBezTo>
                <a:cubicBezTo>
                  <a:pt x="739594" y="18285"/>
                  <a:pt x="735811" y="18018"/>
                  <a:pt x="731926" y="18018"/>
                </a:cubicBezTo>
                <a:cubicBezTo>
                  <a:pt x="727333" y="18018"/>
                  <a:pt x="721929" y="18710"/>
                  <a:pt x="715712" y="20084"/>
                </a:cubicBezTo>
                <a:cubicBezTo>
                  <a:pt x="709491" y="21460"/>
                  <a:pt x="703274" y="23459"/>
                  <a:pt x="697057" y="26071"/>
                </a:cubicBezTo>
                <a:lnTo>
                  <a:pt x="695886" y="26071"/>
                </a:lnTo>
                <a:lnTo>
                  <a:pt x="695886" y="5829"/>
                </a:lnTo>
                <a:cubicBezTo>
                  <a:pt x="699561" y="4767"/>
                  <a:pt x="704830" y="3603"/>
                  <a:pt x="711684" y="2333"/>
                </a:cubicBezTo>
                <a:cubicBezTo>
                  <a:pt x="718534" y="1058"/>
                  <a:pt x="725317" y="422"/>
                  <a:pt x="732030" y="422"/>
                </a:cubicBezTo>
                <a:cubicBezTo>
                  <a:pt x="740156" y="422"/>
                  <a:pt x="747010" y="1058"/>
                  <a:pt x="752594" y="2333"/>
                </a:cubicBezTo>
                <a:cubicBezTo>
                  <a:pt x="758171" y="3603"/>
                  <a:pt x="763185" y="5901"/>
                  <a:pt x="767639" y="9219"/>
                </a:cubicBezTo>
                <a:cubicBezTo>
                  <a:pt x="771948" y="12471"/>
                  <a:pt x="775166" y="16676"/>
                  <a:pt x="777283" y="21834"/>
                </a:cubicBezTo>
                <a:cubicBezTo>
                  <a:pt x="779403" y="26993"/>
                  <a:pt x="780464" y="33278"/>
                  <a:pt x="780464" y="40699"/>
                </a:cubicBezTo>
                <a:lnTo>
                  <a:pt x="780464" y="121669"/>
                </a:lnTo>
                <a:lnTo>
                  <a:pt x="760647" y="121669"/>
                </a:lnTo>
                <a:close/>
                <a:moveTo>
                  <a:pt x="952159" y="121669"/>
                </a:moveTo>
                <a:lnTo>
                  <a:pt x="928101" y="121669"/>
                </a:lnTo>
                <a:lnTo>
                  <a:pt x="890902" y="67195"/>
                </a:lnTo>
                <a:lnTo>
                  <a:pt x="883165" y="67195"/>
                </a:lnTo>
                <a:lnTo>
                  <a:pt x="883165" y="121669"/>
                </a:lnTo>
                <a:lnTo>
                  <a:pt x="863449" y="121669"/>
                </a:lnTo>
                <a:lnTo>
                  <a:pt x="863449" y="67195"/>
                </a:lnTo>
                <a:lnTo>
                  <a:pt x="855712" y="67195"/>
                </a:lnTo>
                <a:lnTo>
                  <a:pt x="817880" y="121669"/>
                </a:lnTo>
                <a:lnTo>
                  <a:pt x="794879" y="121669"/>
                </a:lnTo>
                <a:lnTo>
                  <a:pt x="839498" y="59666"/>
                </a:lnTo>
                <a:cubicBezTo>
                  <a:pt x="836035" y="57831"/>
                  <a:pt x="832964" y="55163"/>
                  <a:pt x="830281" y="51664"/>
                </a:cubicBezTo>
                <a:cubicBezTo>
                  <a:pt x="827593" y="48169"/>
                  <a:pt x="825191" y="43103"/>
                  <a:pt x="823072" y="36461"/>
                </a:cubicBezTo>
                <a:cubicBezTo>
                  <a:pt x="821163" y="30452"/>
                  <a:pt x="818898" y="26284"/>
                  <a:pt x="816285" y="23951"/>
                </a:cubicBezTo>
                <a:cubicBezTo>
                  <a:pt x="813671" y="21618"/>
                  <a:pt x="809399" y="20455"/>
                  <a:pt x="803465" y="20455"/>
                </a:cubicBezTo>
                <a:lnTo>
                  <a:pt x="798907" y="20455"/>
                </a:lnTo>
                <a:lnTo>
                  <a:pt x="798907" y="3287"/>
                </a:lnTo>
                <a:lnTo>
                  <a:pt x="804311" y="3287"/>
                </a:lnTo>
                <a:cubicBezTo>
                  <a:pt x="813002" y="3287"/>
                  <a:pt x="820158" y="5055"/>
                  <a:pt x="825774" y="8587"/>
                </a:cubicBezTo>
                <a:cubicBezTo>
                  <a:pt x="831390" y="12117"/>
                  <a:pt x="835789" y="18299"/>
                  <a:pt x="838968" y="27130"/>
                </a:cubicBezTo>
                <a:cubicBezTo>
                  <a:pt x="839606" y="28969"/>
                  <a:pt x="840401" y="31072"/>
                  <a:pt x="841352" y="33437"/>
                </a:cubicBezTo>
                <a:cubicBezTo>
                  <a:pt x="842306" y="35806"/>
                  <a:pt x="843138" y="37805"/>
                  <a:pt x="843842" y="39424"/>
                </a:cubicBezTo>
                <a:cubicBezTo>
                  <a:pt x="846175" y="44795"/>
                  <a:pt x="848893" y="48683"/>
                  <a:pt x="852005" y="51085"/>
                </a:cubicBezTo>
                <a:cubicBezTo>
                  <a:pt x="855115" y="53485"/>
                  <a:pt x="858928" y="54831"/>
                  <a:pt x="863449" y="55113"/>
                </a:cubicBezTo>
                <a:lnTo>
                  <a:pt x="863449" y="3287"/>
                </a:lnTo>
                <a:lnTo>
                  <a:pt x="883165" y="3287"/>
                </a:lnTo>
                <a:lnTo>
                  <a:pt x="883165" y="55113"/>
                </a:lnTo>
                <a:cubicBezTo>
                  <a:pt x="887688" y="54760"/>
                  <a:pt x="891554" y="53381"/>
                  <a:pt x="894768" y="50980"/>
                </a:cubicBezTo>
                <a:cubicBezTo>
                  <a:pt x="897984" y="48579"/>
                  <a:pt x="900719" y="44727"/>
                  <a:pt x="902984" y="39424"/>
                </a:cubicBezTo>
                <a:cubicBezTo>
                  <a:pt x="903757" y="37660"/>
                  <a:pt x="904626" y="35611"/>
                  <a:pt x="905580" y="33278"/>
                </a:cubicBezTo>
                <a:cubicBezTo>
                  <a:pt x="906530" y="30949"/>
                  <a:pt x="907289" y="28901"/>
                  <a:pt x="907858" y="27130"/>
                </a:cubicBezTo>
                <a:cubicBezTo>
                  <a:pt x="910968" y="18443"/>
                  <a:pt x="915277" y="12298"/>
                  <a:pt x="920789" y="8691"/>
                </a:cubicBezTo>
                <a:cubicBezTo>
                  <a:pt x="926301" y="5087"/>
                  <a:pt x="933469" y="3287"/>
                  <a:pt x="942303" y="3287"/>
                </a:cubicBezTo>
                <a:lnTo>
                  <a:pt x="947707" y="3287"/>
                </a:lnTo>
                <a:lnTo>
                  <a:pt x="947707" y="20455"/>
                </a:lnTo>
                <a:lnTo>
                  <a:pt x="943149" y="20455"/>
                </a:lnTo>
                <a:cubicBezTo>
                  <a:pt x="937569" y="20455"/>
                  <a:pt x="933383" y="21604"/>
                  <a:pt x="930589" y="23897"/>
                </a:cubicBezTo>
                <a:cubicBezTo>
                  <a:pt x="927798" y="26194"/>
                  <a:pt x="925451" y="30381"/>
                  <a:pt x="923544" y="36461"/>
                </a:cubicBezTo>
                <a:cubicBezTo>
                  <a:pt x="921564" y="42606"/>
                  <a:pt x="919235" y="47445"/>
                  <a:pt x="916549" y="50980"/>
                </a:cubicBezTo>
                <a:cubicBezTo>
                  <a:pt x="913863" y="54515"/>
                  <a:pt x="910893" y="57197"/>
                  <a:pt x="907646" y="59033"/>
                </a:cubicBezTo>
                <a:close/>
                <a:moveTo>
                  <a:pt x="1060477" y="121669"/>
                </a:moveTo>
                <a:lnTo>
                  <a:pt x="1040550" y="121669"/>
                </a:lnTo>
                <a:lnTo>
                  <a:pt x="1040550" y="68361"/>
                </a:lnTo>
                <a:lnTo>
                  <a:pt x="986922" y="68361"/>
                </a:lnTo>
                <a:lnTo>
                  <a:pt x="986922" y="121669"/>
                </a:lnTo>
                <a:lnTo>
                  <a:pt x="966999" y="121669"/>
                </a:lnTo>
                <a:lnTo>
                  <a:pt x="966999" y="3287"/>
                </a:lnTo>
                <a:lnTo>
                  <a:pt x="986922" y="3287"/>
                </a:lnTo>
                <a:lnTo>
                  <a:pt x="986922" y="51193"/>
                </a:lnTo>
                <a:lnTo>
                  <a:pt x="1040550" y="51193"/>
                </a:lnTo>
                <a:lnTo>
                  <a:pt x="1040550" y="3287"/>
                </a:lnTo>
                <a:lnTo>
                  <a:pt x="1060477" y="3287"/>
                </a:lnTo>
                <a:close/>
                <a:moveTo>
                  <a:pt x="1186595" y="62533"/>
                </a:moveTo>
                <a:cubicBezTo>
                  <a:pt x="1186595" y="82455"/>
                  <a:pt x="1181793" y="97841"/>
                  <a:pt x="1172181" y="108685"/>
                </a:cubicBezTo>
                <a:cubicBezTo>
                  <a:pt x="1162569" y="119532"/>
                  <a:pt x="1149782" y="124953"/>
                  <a:pt x="1133815" y="124953"/>
                </a:cubicBezTo>
                <a:cubicBezTo>
                  <a:pt x="1117350" y="124953"/>
                  <a:pt x="1104403" y="119355"/>
                  <a:pt x="1094972" y="108155"/>
                </a:cubicBezTo>
                <a:cubicBezTo>
                  <a:pt x="1085536" y="96956"/>
                  <a:pt x="1080823" y="81749"/>
                  <a:pt x="1080823" y="62533"/>
                </a:cubicBezTo>
                <a:cubicBezTo>
                  <a:pt x="1080823" y="42747"/>
                  <a:pt x="1085680" y="27378"/>
                  <a:pt x="1095396" y="16427"/>
                </a:cubicBezTo>
                <a:cubicBezTo>
                  <a:pt x="1105109" y="5473"/>
                  <a:pt x="1117919" y="0"/>
                  <a:pt x="1133815" y="0"/>
                </a:cubicBezTo>
                <a:cubicBezTo>
                  <a:pt x="1149782" y="0"/>
                  <a:pt x="1162569" y="5458"/>
                  <a:pt x="1172181" y="16373"/>
                </a:cubicBezTo>
                <a:cubicBezTo>
                  <a:pt x="1181793" y="27289"/>
                  <a:pt x="1186595" y="42675"/>
                  <a:pt x="1186595" y="62533"/>
                </a:cubicBezTo>
                <a:close/>
                <a:moveTo>
                  <a:pt x="1166033" y="62533"/>
                </a:moveTo>
                <a:cubicBezTo>
                  <a:pt x="1166033" y="47200"/>
                  <a:pt x="1163243" y="35806"/>
                  <a:pt x="1157662" y="28351"/>
                </a:cubicBezTo>
                <a:cubicBezTo>
                  <a:pt x="1152082" y="20898"/>
                  <a:pt x="1144130" y="17168"/>
                  <a:pt x="1133815" y="17168"/>
                </a:cubicBezTo>
                <a:cubicBezTo>
                  <a:pt x="1123429" y="17168"/>
                  <a:pt x="1115427" y="20898"/>
                  <a:pt x="1109811" y="28351"/>
                </a:cubicBezTo>
                <a:cubicBezTo>
                  <a:pt x="1104191" y="35806"/>
                  <a:pt x="1101383" y="47200"/>
                  <a:pt x="1101383" y="62533"/>
                </a:cubicBezTo>
                <a:cubicBezTo>
                  <a:pt x="1101383" y="77371"/>
                  <a:pt x="1104191" y="88621"/>
                  <a:pt x="1109811" y="96289"/>
                </a:cubicBezTo>
                <a:cubicBezTo>
                  <a:pt x="1115427" y="103958"/>
                  <a:pt x="1123429" y="107788"/>
                  <a:pt x="1133815" y="107788"/>
                </a:cubicBezTo>
                <a:cubicBezTo>
                  <a:pt x="1144058" y="107788"/>
                  <a:pt x="1151993" y="104026"/>
                  <a:pt x="1157609" y="96499"/>
                </a:cubicBezTo>
                <a:cubicBezTo>
                  <a:pt x="1163225" y="88974"/>
                  <a:pt x="1166033" y="77652"/>
                  <a:pt x="1166033" y="62533"/>
                </a:cubicBezTo>
                <a:close/>
                <a:moveTo>
                  <a:pt x="1316848" y="121669"/>
                </a:moveTo>
                <a:lnTo>
                  <a:pt x="1297137" y="121669"/>
                </a:lnTo>
                <a:lnTo>
                  <a:pt x="1297137" y="28617"/>
                </a:lnTo>
                <a:lnTo>
                  <a:pt x="1268732" y="89029"/>
                </a:lnTo>
                <a:lnTo>
                  <a:pt x="1253894" y="89029"/>
                </a:lnTo>
                <a:lnTo>
                  <a:pt x="1225702" y="28617"/>
                </a:lnTo>
                <a:lnTo>
                  <a:pt x="1225702" y="121669"/>
                </a:lnTo>
                <a:lnTo>
                  <a:pt x="1207051" y="121669"/>
                </a:lnTo>
                <a:lnTo>
                  <a:pt x="1207051" y="3287"/>
                </a:lnTo>
                <a:lnTo>
                  <a:pt x="1231110" y="3287"/>
                </a:lnTo>
                <a:lnTo>
                  <a:pt x="1262267" y="68998"/>
                </a:lnTo>
                <a:lnTo>
                  <a:pt x="1292367" y="3287"/>
                </a:lnTo>
                <a:lnTo>
                  <a:pt x="1316848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10753" y="6529346"/>
            <a:ext cx="1423889" cy="165337"/>
          </a:xfrm>
          <a:custGeom>
            <a:avLst/>
            <a:gdLst/>
            <a:ahLst/>
            <a:cxnLst/>
            <a:rect l="l" t="t" r="r" b="b"/>
            <a:pathLst>
              <a:path w="1423889" h="165337">
                <a:moveTo>
                  <a:pt x="55215" y="124319"/>
                </a:moveTo>
                <a:cubicBezTo>
                  <a:pt x="47094" y="124319"/>
                  <a:pt x="39639" y="123066"/>
                  <a:pt x="32856" y="120558"/>
                </a:cubicBezTo>
                <a:cubicBezTo>
                  <a:pt x="26070" y="118048"/>
                  <a:pt x="20242" y="114250"/>
                  <a:pt x="15368" y="109163"/>
                </a:cubicBezTo>
                <a:cubicBezTo>
                  <a:pt x="10490" y="104079"/>
                  <a:pt x="6709" y="97665"/>
                  <a:pt x="4028" y="89928"/>
                </a:cubicBezTo>
                <a:cubicBezTo>
                  <a:pt x="1342" y="82188"/>
                  <a:pt x="0" y="73095"/>
                  <a:pt x="0" y="62637"/>
                </a:cubicBezTo>
                <a:cubicBezTo>
                  <a:pt x="0" y="52251"/>
                  <a:pt x="1395" y="43276"/>
                  <a:pt x="4185" y="35715"/>
                </a:cubicBezTo>
                <a:cubicBezTo>
                  <a:pt x="6976" y="28156"/>
                  <a:pt x="10706" y="21795"/>
                  <a:pt x="15368" y="16644"/>
                </a:cubicBezTo>
                <a:cubicBezTo>
                  <a:pt x="20030" y="11484"/>
                  <a:pt x="25843" y="7510"/>
                  <a:pt x="32803" y="4716"/>
                </a:cubicBezTo>
                <a:cubicBezTo>
                  <a:pt x="39761" y="1926"/>
                  <a:pt x="47231" y="530"/>
                  <a:pt x="55215" y="530"/>
                </a:cubicBezTo>
                <a:cubicBezTo>
                  <a:pt x="61722" y="530"/>
                  <a:pt x="67993" y="1447"/>
                  <a:pt x="74033" y="3283"/>
                </a:cubicBezTo>
                <a:cubicBezTo>
                  <a:pt x="80074" y="5124"/>
                  <a:pt x="85459" y="7243"/>
                  <a:pt x="90194" y="9645"/>
                </a:cubicBezTo>
                <a:lnTo>
                  <a:pt x="90194" y="32008"/>
                </a:lnTo>
                <a:lnTo>
                  <a:pt x="89024" y="32008"/>
                </a:lnTo>
                <a:cubicBezTo>
                  <a:pt x="87608" y="30809"/>
                  <a:pt x="85791" y="29430"/>
                  <a:pt x="83566" y="27876"/>
                </a:cubicBezTo>
                <a:cubicBezTo>
                  <a:pt x="81341" y="26324"/>
                  <a:pt x="78641" y="24729"/>
                  <a:pt x="75459" y="23106"/>
                </a:cubicBezTo>
                <a:cubicBezTo>
                  <a:pt x="72701" y="21691"/>
                  <a:pt x="69453" y="20455"/>
                  <a:pt x="65709" y="19393"/>
                </a:cubicBezTo>
                <a:cubicBezTo>
                  <a:pt x="61965" y="18335"/>
                  <a:pt x="58362" y="17806"/>
                  <a:pt x="54899" y="17806"/>
                </a:cubicBezTo>
                <a:cubicBezTo>
                  <a:pt x="44586" y="17806"/>
                  <a:pt x="36297" y="21712"/>
                  <a:pt x="30045" y="29516"/>
                </a:cubicBezTo>
                <a:cubicBezTo>
                  <a:pt x="23792" y="37326"/>
                  <a:pt x="20666" y="48366"/>
                  <a:pt x="20666" y="62637"/>
                </a:cubicBezTo>
                <a:cubicBezTo>
                  <a:pt x="20666" y="76626"/>
                  <a:pt x="23690" y="87528"/>
                  <a:pt x="29732" y="95332"/>
                </a:cubicBezTo>
                <a:cubicBezTo>
                  <a:pt x="35772" y="103137"/>
                  <a:pt x="44160" y="107042"/>
                  <a:pt x="54899" y="107042"/>
                </a:cubicBezTo>
                <a:cubicBezTo>
                  <a:pt x="61400" y="107042"/>
                  <a:pt x="67581" y="105704"/>
                  <a:pt x="73446" y="103014"/>
                </a:cubicBezTo>
                <a:cubicBezTo>
                  <a:pt x="79311" y="100333"/>
                  <a:pt x="84501" y="96870"/>
                  <a:pt x="89024" y="92628"/>
                </a:cubicBezTo>
                <a:lnTo>
                  <a:pt x="90194" y="92628"/>
                </a:lnTo>
                <a:lnTo>
                  <a:pt x="90194" y="114991"/>
                </a:lnTo>
                <a:cubicBezTo>
                  <a:pt x="88218" y="115910"/>
                  <a:pt x="85740" y="117026"/>
                  <a:pt x="82777" y="118333"/>
                </a:cubicBezTo>
                <a:cubicBezTo>
                  <a:pt x="79808" y="119639"/>
                  <a:pt x="77122" y="120611"/>
                  <a:pt x="74718" y="121245"/>
                </a:cubicBezTo>
                <a:cubicBezTo>
                  <a:pt x="71325" y="122238"/>
                  <a:pt x="68288" y="122995"/>
                  <a:pt x="65605" y="123523"/>
                </a:cubicBezTo>
                <a:cubicBezTo>
                  <a:pt x="62919" y="124053"/>
                  <a:pt x="59457" y="124319"/>
                  <a:pt x="55215" y="124319"/>
                </a:cubicBezTo>
                <a:close/>
                <a:moveTo>
                  <a:pt x="194799" y="20776"/>
                </a:moveTo>
                <a:lnTo>
                  <a:pt x="154522" y="20776"/>
                </a:lnTo>
                <a:lnTo>
                  <a:pt x="154522" y="121669"/>
                </a:lnTo>
                <a:lnTo>
                  <a:pt x="134599" y="121669"/>
                </a:lnTo>
                <a:lnTo>
                  <a:pt x="134599" y="20776"/>
                </a:lnTo>
                <a:lnTo>
                  <a:pt x="94326" y="20776"/>
                </a:lnTo>
                <a:lnTo>
                  <a:pt x="94326" y="3287"/>
                </a:lnTo>
                <a:lnTo>
                  <a:pt x="194799" y="3287"/>
                </a:lnTo>
                <a:close/>
                <a:moveTo>
                  <a:pt x="308944" y="59354"/>
                </a:moveTo>
                <a:cubicBezTo>
                  <a:pt x="308944" y="79063"/>
                  <a:pt x="304228" y="94770"/>
                  <a:pt x="294796" y="106463"/>
                </a:cubicBezTo>
                <a:cubicBezTo>
                  <a:pt x="285360" y="118152"/>
                  <a:pt x="273437" y="124002"/>
                  <a:pt x="259022" y="124002"/>
                </a:cubicBezTo>
                <a:cubicBezTo>
                  <a:pt x="253159" y="124002"/>
                  <a:pt x="247967" y="123333"/>
                  <a:pt x="243446" y="121990"/>
                </a:cubicBezTo>
                <a:cubicBezTo>
                  <a:pt x="238923" y="120644"/>
                  <a:pt x="234294" y="118559"/>
                  <a:pt x="229560" y="115733"/>
                </a:cubicBezTo>
                <a:lnTo>
                  <a:pt x="229560" y="165338"/>
                </a:lnTo>
                <a:lnTo>
                  <a:pt x="209635" y="165338"/>
                </a:lnTo>
                <a:lnTo>
                  <a:pt x="209635" y="3287"/>
                </a:lnTo>
                <a:lnTo>
                  <a:pt x="229560" y="3287"/>
                </a:lnTo>
                <a:lnTo>
                  <a:pt x="229560" y="15686"/>
                </a:lnTo>
                <a:cubicBezTo>
                  <a:pt x="234503" y="11232"/>
                  <a:pt x="240004" y="7506"/>
                  <a:pt x="246044" y="4500"/>
                </a:cubicBezTo>
                <a:cubicBezTo>
                  <a:pt x="252086" y="1498"/>
                  <a:pt x="258673" y="0"/>
                  <a:pt x="265808" y="0"/>
                </a:cubicBezTo>
                <a:cubicBezTo>
                  <a:pt x="279373" y="0"/>
                  <a:pt x="289953" y="5367"/>
                  <a:pt x="297551" y="16110"/>
                </a:cubicBezTo>
                <a:cubicBezTo>
                  <a:pt x="305146" y="26850"/>
                  <a:pt x="308944" y="41264"/>
                  <a:pt x="308944" y="59354"/>
                </a:cubicBezTo>
                <a:close/>
                <a:moveTo>
                  <a:pt x="288381" y="61579"/>
                </a:moveTo>
                <a:cubicBezTo>
                  <a:pt x="288381" y="48079"/>
                  <a:pt x="286225" y="37606"/>
                  <a:pt x="281915" y="30150"/>
                </a:cubicBezTo>
                <a:cubicBezTo>
                  <a:pt x="277606" y="22698"/>
                  <a:pt x="270611" y="18969"/>
                  <a:pt x="260931" y="18969"/>
                </a:cubicBezTo>
                <a:cubicBezTo>
                  <a:pt x="255278" y="18969"/>
                  <a:pt x="249821" y="20221"/>
                  <a:pt x="244558" y="22735"/>
                </a:cubicBezTo>
                <a:cubicBezTo>
                  <a:pt x="239290" y="25243"/>
                  <a:pt x="234294" y="28473"/>
                  <a:pt x="229560" y="32432"/>
                </a:cubicBezTo>
                <a:lnTo>
                  <a:pt x="229560" y="99519"/>
                </a:lnTo>
                <a:cubicBezTo>
                  <a:pt x="234791" y="102064"/>
                  <a:pt x="239259" y="103795"/>
                  <a:pt x="242967" y="104709"/>
                </a:cubicBezTo>
                <a:cubicBezTo>
                  <a:pt x="246674" y="105631"/>
                  <a:pt x="250930" y="106092"/>
                  <a:pt x="255739" y="106092"/>
                </a:cubicBezTo>
                <a:cubicBezTo>
                  <a:pt x="266053" y="106092"/>
                  <a:pt x="274074" y="102309"/>
                  <a:pt x="279798" y="94749"/>
                </a:cubicBezTo>
                <a:cubicBezTo>
                  <a:pt x="285518" y="87188"/>
                  <a:pt x="288381" y="76129"/>
                  <a:pt x="288381" y="61579"/>
                </a:cubicBezTo>
                <a:close/>
                <a:moveTo>
                  <a:pt x="427009" y="62533"/>
                </a:moveTo>
                <a:cubicBezTo>
                  <a:pt x="427009" y="82455"/>
                  <a:pt x="422207" y="97841"/>
                  <a:pt x="412595" y="108685"/>
                </a:cubicBezTo>
                <a:cubicBezTo>
                  <a:pt x="402983" y="119532"/>
                  <a:pt x="390196" y="124953"/>
                  <a:pt x="374229" y="124953"/>
                </a:cubicBezTo>
                <a:cubicBezTo>
                  <a:pt x="357764" y="124953"/>
                  <a:pt x="344817" y="119355"/>
                  <a:pt x="335386" y="108155"/>
                </a:cubicBezTo>
                <a:cubicBezTo>
                  <a:pt x="325950" y="96956"/>
                  <a:pt x="321237" y="81749"/>
                  <a:pt x="321237" y="62533"/>
                </a:cubicBezTo>
                <a:cubicBezTo>
                  <a:pt x="321237" y="42747"/>
                  <a:pt x="326094" y="27378"/>
                  <a:pt x="335810" y="16427"/>
                </a:cubicBezTo>
                <a:cubicBezTo>
                  <a:pt x="345523" y="5473"/>
                  <a:pt x="358333" y="0"/>
                  <a:pt x="374229" y="0"/>
                </a:cubicBezTo>
                <a:cubicBezTo>
                  <a:pt x="390196" y="0"/>
                  <a:pt x="402983" y="5458"/>
                  <a:pt x="412595" y="16373"/>
                </a:cubicBezTo>
                <a:cubicBezTo>
                  <a:pt x="422207" y="27289"/>
                  <a:pt x="427009" y="42675"/>
                  <a:pt x="427009" y="62533"/>
                </a:cubicBezTo>
                <a:close/>
                <a:moveTo>
                  <a:pt x="406447" y="62533"/>
                </a:moveTo>
                <a:cubicBezTo>
                  <a:pt x="406447" y="47200"/>
                  <a:pt x="403656" y="35806"/>
                  <a:pt x="398076" y="28351"/>
                </a:cubicBezTo>
                <a:cubicBezTo>
                  <a:pt x="392493" y="20898"/>
                  <a:pt x="384544" y="17168"/>
                  <a:pt x="374229" y="17168"/>
                </a:cubicBezTo>
                <a:cubicBezTo>
                  <a:pt x="363845" y="17168"/>
                  <a:pt x="355841" y="20898"/>
                  <a:pt x="350221" y="28351"/>
                </a:cubicBezTo>
                <a:cubicBezTo>
                  <a:pt x="344605" y="35806"/>
                  <a:pt x="341797" y="47200"/>
                  <a:pt x="341797" y="62533"/>
                </a:cubicBezTo>
                <a:cubicBezTo>
                  <a:pt x="341797" y="77371"/>
                  <a:pt x="344605" y="88621"/>
                  <a:pt x="350221" y="96289"/>
                </a:cubicBezTo>
                <a:cubicBezTo>
                  <a:pt x="355841" y="103958"/>
                  <a:pt x="363845" y="107788"/>
                  <a:pt x="374229" y="107788"/>
                </a:cubicBezTo>
                <a:cubicBezTo>
                  <a:pt x="384472" y="107788"/>
                  <a:pt x="392407" y="104026"/>
                  <a:pt x="398023" y="96499"/>
                </a:cubicBezTo>
                <a:cubicBezTo>
                  <a:pt x="403639" y="88974"/>
                  <a:pt x="406447" y="77652"/>
                  <a:pt x="406447" y="62533"/>
                </a:cubicBezTo>
                <a:close/>
                <a:moveTo>
                  <a:pt x="540942" y="121669"/>
                </a:moveTo>
                <a:lnTo>
                  <a:pt x="521229" y="121669"/>
                </a:lnTo>
                <a:lnTo>
                  <a:pt x="521229" y="33384"/>
                </a:lnTo>
                <a:lnTo>
                  <a:pt x="465482" y="121669"/>
                </a:lnTo>
                <a:lnTo>
                  <a:pt x="447465" y="121669"/>
                </a:lnTo>
                <a:lnTo>
                  <a:pt x="447465" y="3287"/>
                </a:lnTo>
                <a:lnTo>
                  <a:pt x="467174" y="3287"/>
                </a:lnTo>
                <a:lnTo>
                  <a:pt x="467174" y="90195"/>
                </a:lnTo>
                <a:lnTo>
                  <a:pt x="522287" y="3287"/>
                </a:lnTo>
                <a:lnTo>
                  <a:pt x="540942" y="3287"/>
                </a:lnTo>
                <a:close/>
                <a:moveTo>
                  <a:pt x="656254" y="20776"/>
                </a:moveTo>
                <a:lnTo>
                  <a:pt x="615978" y="20776"/>
                </a:lnTo>
                <a:lnTo>
                  <a:pt x="615978" y="121669"/>
                </a:lnTo>
                <a:lnTo>
                  <a:pt x="596055" y="121669"/>
                </a:lnTo>
                <a:lnTo>
                  <a:pt x="596055" y="20776"/>
                </a:lnTo>
                <a:lnTo>
                  <a:pt x="555781" y="20776"/>
                </a:lnTo>
                <a:lnTo>
                  <a:pt x="555781" y="3287"/>
                </a:lnTo>
                <a:lnTo>
                  <a:pt x="656254" y="3287"/>
                </a:lnTo>
                <a:close/>
                <a:moveTo>
                  <a:pt x="722490" y="124427"/>
                </a:moveTo>
                <a:cubicBezTo>
                  <a:pt x="703626" y="124427"/>
                  <a:pt x="688981" y="119110"/>
                  <a:pt x="678563" y="108475"/>
                </a:cubicBezTo>
                <a:cubicBezTo>
                  <a:pt x="668141" y="97841"/>
                  <a:pt x="662928" y="82736"/>
                  <a:pt x="662928" y="63166"/>
                </a:cubicBezTo>
                <a:cubicBezTo>
                  <a:pt x="662928" y="43878"/>
                  <a:pt x="667983" y="28527"/>
                  <a:pt x="678088" y="17115"/>
                </a:cubicBezTo>
                <a:cubicBezTo>
                  <a:pt x="688194" y="5707"/>
                  <a:pt x="701401" y="0"/>
                  <a:pt x="717720" y="0"/>
                </a:cubicBezTo>
                <a:cubicBezTo>
                  <a:pt x="725072" y="0"/>
                  <a:pt x="731569" y="1058"/>
                  <a:pt x="737224" y="3179"/>
                </a:cubicBezTo>
                <a:cubicBezTo>
                  <a:pt x="742877" y="5300"/>
                  <a:pt x="747824" y="8619"/>
                  <a:pt x="752064" y="13140"/>
                </a:cubicBezTo>
                <a:cubicBezTo>
                  <a:pt x="756301" y="17662"/>
                  <a:pt x="759549" y="23196"/>
                  <a:pt x="761813" y="29729"/>
                </a:cubicBezTo>
                <a:cubicBezTo>
                  <a:pt x="764074" y="36263"/>
                  <a:pt x="765204" y="44266"/>
                  <a:pt x="765204" y="53734"/>
                </a:cubicBezTo>
                <a:lnTo>
                  <a:pt x="765204" y="64544"/>
                </a:lnTo>
                <a:lnTo>
                  <a:pt x="683171" y="64544"/>
                </a:lnTo>
                <a:cubicBezTo>
                  <a:pt x="683171" y="78323"/>
                  <a:pt x="686634" y="88852"/>
                  <a:pt x="693557" y="96128"/>
                </a:cubicBezTo>
                <a:cubicBezTo>
                  <a:pt x="700483" y="103403"/>
                  <a:pt x="710055" y="107042"/>
                  <a:pt x="722278" y="107042"/>
                </a:cubicBezTo>
                <a:cubicBezTo>
                  <a:pt x="726663" y="107042"/>
                  <a:pt x="730954" y="106550"/>
                  <a:pt x="735158" y="105559"/>
                </a:cubicBezTo>
                <a:cubicBezTo>
                  <a:pt x="739359" y="104570"/>
                  <a:pt x="743158" y="103298"/>
                  <a:pt x="746549" y="101748"/>
                </a:cubicBezTo>
                <a:cubicBezTo>
                  <a:pt x="750157" y="100120"/>
                  <a:pt x="753191" y="98547"/>
                  <a:pt x="755667" y="97027"/>
                </a:cubicBezTo>
                <a:cubicBezTo>
                  <a:pt x="758138" y="95508"/>
                  <a:pt x="760190" y="94080"/>
                  <a:pt x="761813" y="92736"/>
                </a:cubicBezTo>
                <a:lnTo>
                  <a:pt x="762976" y="92736"/>
                </a:lnTo>
                <a:lnTo>
                  <a:pt x="762976" y="114466"/>
                </a:lnTo>
                <a:cubicBezTo>
                  <a:pt x="760643" y="115384"/>
                  <a:pt x="757749" y="116532"/>
                  <a:pt x="754289" y="117907"/>
                </a:cubicBezTo>
                <a:cubicBezTo>
                  <a:pt x="750826" y="119283"/>
                  <a:pt x="747718" y="120362"/>
                  <a:pt x="744961" y="121141"/>
                </a:cubicBezTo>
                <a:cubicBezTo>
                  <a:pt x="741078" y="122202"/>
                  <a:pt x="737560" y="123013"/>
                  <a:pt x="734416" y="123578"/>
                </a:cubicBezTo>
                <a:cubicBezTo>
                  <a:pt x="731274" y="124147"/>
                  <a:pt x="727297" y="124427"/>
                  <a:pt x="722490" y="124427"/>
                </a:cubicBezTo>
                <a:close/>
                <a:moveTo>
                  <a:pt x="745811" y="49284"/>
                </a:moveTo>
                <a:cubicBezTo>
                  <a:pt x="745667" y="43913"/>
                  <a:pt x="745030" y="39287"/>
                  <a:pt x="743903" y="35399"/>
                </a:cubicBezTo>
                <a:cubicBezTo>
                  <a:pt x="742773" y="31514"/>
                  <a:pt x="741145" y="28231"/>
                  <a:pt x="739025" y="25543"/>
                </a:cubicBezTo>
                <a:cubicBezTo>
                  <a:pt x="736692" y="22576"/>
                  <a:pt x="733708" y="20312"/>
                  <a:pt x="730068" y="18760"/>
                </a:cubicBezTo>
                <a:cubicBezTo>
                  <a:pt x="726432" y="17205"/>
                  <a:pt x="721928" y="16430"/>
                  <a:pt x="716558" y="16430"/>
                </a:cubicBezTo>
                <a:cubicBezTo>
                  <a:pt x="711258" y="16430"/>
                  <a:pt x="706755" y="17223"/>
                  <a:pt x="703046" y="18810"/>
                </a:cubicBezTo>
                <a:cubicBezTo>
                  <a:pt x="699331" y="20406"/>
                  <a:pt x="695958" y="22717"/>
                  <a:pt x="692923" y="25755"/>
                </a:cubicBezTo>
                <a:cubicBezTo>
                  <a:pt x="689958" y="28865"/>
                  <a:pt x="687696" y="32311"/>
                  <a:pt x="686141" y="36086"/>
                </a:cubicBezTo>
                <a:cubicBezTo>
                  <a:pt x="684585" y="39871"/>
                  <a:pt x="683596" y="44266"/>
                  <a:pt x="683171" y="49284"/>
                </a:cubicBezTo>
                <a:close/>
                <a:moveTo>
                  <a:pt x="877013" y="121669"/>
                </a:moveTo>
                <a:lnTo>
                  <a:pt x="857091" y="121669"/>
                </a:lnTo>
                <a:lnTo>
                  <a:pt x="857091" y="20031"/>
                </a:lnTo>
                <a:lnTo>
                  <a:pt x="816392" y="20031"/>
                </a:lnTo>
                <a:cubicBezTo>
                  <a:pt x="816180" y="25896"/>
                  <a:pt x="815972" y="31529"/>
                  <a:pt x="815759" y="36936"/>
                </a:cubicBezTo>
                <a:cubicBezTo>
                  <a:pt x="815550" y="42340"/>
                  <a:pt x="815334" y="47233"/>
                  <a:pt x="815122" y="51613"/>
                </a:cubicBezTo>
                <a:cubicBezTo>
                  <a:pt x="814697" y="62705"/>
                  <a:pt x="813973" y="71997"/>
                  <a:pt x="812951" y="79488"/>
                </a:cubicBezTo>
                <a:cubicBezTo>
                  <a:pt x="811925" y="86976"/>
                  <a:pt x="810633" y="92985"/>
                  <a:pt x="809081" y="97506"/>
                </a:cubicBezTo>
                <a:cubicBezTo>
                  <a:pt x="807525" y="102168"/>
                  <a:pt x="805812" y="105808"/>
                  <a:pt x="803940" y="108422"/>
                </a:cubicBezTo>
                <a:cubicBezTo>
                  <a:pt x="802068" y="111039"/>
                  <a:pt x="799966" y="113404"/>
                  <a:pt x="797633" y="115521"/>
                </a:cubicBezTo>
                <a:cubicBezTo>
                  <a:pt x="795232" y="117642"/>
                  <a:pt x="792655" y="119229"/>
                  <a:pt x="789896" y="120291"/>
                </a:cubicBezTo>
                <a:cubicBezTo>
                  <a:pt x="787139" y="121349"/>
                  <a:pt x="784033" y="121882"/>
                  <a:pt x="780572" y="121882"/>
                </a:cubicBezTo>
                <a:cubicBezTo>
                  <a:pt x="779442" y="121882"/>
                  <a:pt x="777991" y="121846"/>
                  <a:pt x="776227" y="121778"/>
                </a:cubicBezTo>
                <a:cubicBezTo>
                  <a:pt x="774456" y="121706"/>
                  <a:pt x="773221" y="121669"/>
                  <a:pt x="772515" y="121669"/>
                </a:cubicBezTo>
                <a:lnTo>
                  <a:pt x="772515" y="104289"/>
                </a:lnTo>
                <a:lnTo>
                  <a:pt x="773575" y="104289"/>
                </a:lnTo>
                <a:cubicBezTo>
                  <a:pt x="774071" y="104289"/>
                  <a:pt x="774585" y="104321"/>
                  <a:pt x="775111" y="104393"/>
                </a:cubicBezTo>
                <a:cubicBezTo>
                  <a:pt x="775641" y="104466"/>
                  <a:pt x="776260" y="104501"/>
                  <a:pt x="776965" y="104501"/>
                </a:cubicBezTo>
                <a:cubicBezTo>
                  <a:pt x="778665" y="104501"/>
                  <a:pt x="780325" y="104252"/>
                  <a:pt x="781948" y="103756"/>
                </a:cubicBezTo>
                <a:cubicBezTo>
                  <a:pt x="783572" y="103263"/>
                  <a:pt x="785018" y="102345"/>
                  <a:pt x="786294" y="101002"/>
                </a:cubicBezTo>
                <a:cubicBezTo>
                  <a:pt x="789828" y="97543"/>
                  <a:pt x="792406" y="91480"/>
                  <a:pt x="794033" y="82826"/>
                </a:cubicBezTo>
                <a:cubicBezTo>
                  <a:pt x="795657" y="74171"/>
                  <a:pt x="796819" y="62072"/>
                  <a:pt x="797525" y="46527"/>
                </a:cubicBezTo>
                <a:cubicBezTo>
                  <a:pt x="797806" y="40731"/>
                  <a:pt x="798073" y="33880"/>
                  <a:pt x="798324" y="25967"/>
                </a:cubicBezTo>
                <a:cubicBezTo>
                  <a:pt x="798573" y="18055"/>
                  <a:pt x="798799" y="10494"/>
                  <a:pt x="799011" y="3287"/>
                </a:cubicBezTo>
                <a:lnTo>
                  <a:pt x="877013" y="3287"/>
                </a:lnTo>
                <a:close/>
                <a:moveTo>
                  <a:pt x="995503" y="85000"/>
                </a:moveTo>
                <a:cubicBezTo>
                  <a:pt x="995503" y="90724"/>
                  <a:pt x="994355" y="95918"/>
                  <a:pt x="992061" y="100577"/>
                </a:cubicBezTo>
                <a:cubicBezTo>
                  <a:pt x="989765" y="105243"/>
                  <a:pt x="986637" y="109026"/>
                  <a:pt x="982680" y="111920"/>
                </a:cubicBezTo>
                <a:cubicBezTo>
                  <a:pt x="978018" y="115452"/>
                  <a:pt x="973036" y="117958"/>
                  <a:pt x="967737" y="119441"/>
                </a:cubicBezTo>
                <a:cubicBezTo>
                  <a:pt x="962434" y="120925"/>
                  <a:pt x="955619" y="121669"/>
                  <a:pt x="947281" y="121669"/>
                </a:cubicBezTo>
                <a:lnTo>
                  <a:pt x="905842" y="121669"/>
                </a:lnTo>
                <a:lnTo>
                  <a:pt x="905842" y="3287"/>
                </a:lnTo>
                <a:lnTo>
                  <a:pt x="925765" y="3287"/>
                </a:lnTo>
                <a:lnTo>
                  <a:pt x="925765" y="49392"/>
                </a:lnTo>
                <a:lnTo>
                  <a:pt x="947815" y="49392"/>
                </a:lnTo>
                <a:cubicBezTo>
                  <a:pt x="956713" y="49392"/>
                  <a:pt x="963622" y="49849"/>
                  <a:pt x="968536" y="50767"/>
                </a:cubicBezTo>
                <a:cubicBezTo>
                  <a:pt x="973443" y="51686"/>
                  <a:pt x="978335" y="53942"/>
                  <a:pt x="983209" y="57547"/>
                </a:cubicBezTo>
                <a:cubicBezTo>
                  <a:pt x="987310" y="60588"/>
                  <a:pt x="990381" y="64476"/>
                  <a:pt x="992432" y="69207"/>
                </a:cubicBezTo>
                <a:cubicBezTo>
                  <a:pt x="994477" y="73941"/>
                  <a:pt x="995503" y="79208"/>
                  <a:pt x="995503" y="85000"/>
                </a:cubicBezTo>
                <a:close/>
                <a:moveTo>
                  <a:pt x="974944" y="85316"/>
                </a:moveTo>
                <a:cubicBezTo>
                  <a:pt x="974944" y="81714"/>
                  <a:pt x="974328" y="78552"/>
                  <a:pt x="973090" y="75831"/>
                </a:cubicBezTo>
                <a:cubicBezTo>
                  <a:pt x="971854" y="73113"/>
                  <a:pt x="969821" y="70902"/>
                  <a:pt x="966995" y="69210"/>
                </a:cubicBezTo>
                <a:cubicBezTo>
                  <a:pt x="964029" y="67439"/>
                  <a:pt x="960655" y="66381"/>
                  <a:pt x="956872" y="66024"/>
                </a:cubicBezTo>
                <a:cubicBezTo>
                  <a:pt x="953091" y="65675"/>
                  <a:pt x="947670" y="65498"/>
                  <a:pt x="940603" y="65498"/>
                </a:cubicBezTo>
                <a:lnTo>
                  <a:pt x="925765" y="65498"/>
                </a:lnTo>
                <a:lnTo>
                  <a:pt x="925765" y="105772"/>
                </a:lnTo>
                <a:lnTo>
                  <a:pt x="940178" y="105772"/>
                </a:lnTo>
                <a:cubicBezTo>
                  <a:pt x="947246" y="105772"/>
                  <a:pt x="952721" y="105470"/>
                  <a:pt x="956609" y="104868"/>
                </a:cubicBezTo>
                <a:cubicBezTo>
                  <a:pt x="960497" y="104271"/>
                  <a:pt x="963852" y="103122"/>
                  <a:pt x="966674" y="101426"/>
                </a:cubicBezTo>
                <a:cubicBezTo>
                  <a:pt x="969572" y="99588"/>
                  <a:pt x="971675" y="97416"/>
                  <a:pt x="972982" y="94908"/>
                </a:cubicBezTo>
                <a:cubicBezTo>
                  <a:pt x="974289" y="92398"/>
                  <a:pt x="974944" y="89201"/>
                  <a:pt x="974944" y="85316"/>
                </a:cubicBezTo>
                <a:close/>
                <a:moveTo>
                  <a:pt x="1061532" y="124319"/>
                </a:moveTo>
                <a:cubicBezTo>
                  <a:pt x="1053410" y="124319"/>
                  <a:pt x="1045954" y="123066"/>
                  <a:pt x="1039172" y="120558"/>
                </a:cubicBezTo>
                <a:cubicBezTo>
                  <a:pt x="1032385" y="118048"/>
                  <a:pt x="1026557" y="114250"/>
                  <a:pt x="1021679" y="109163"/>
                </a:cubicBezTo>
                <a:cubicBezTo>
                  <a:pt x="1016805" y="104079"/>
                  <a:pt x="1013025" y="97665"/>
                  <a:pt x="1010343" y="89928"/>
                </a:cubicBezTo>
                <a:cubicBezTo>
                  <a:pt x="1007657" y="82188"/>
                  <a:pt x="1006315" y="73095"/>
                  <a:pt x="1006315" y="62637"/>
                </a:cubicBezTo>
                <a:cubicBezTo>
                  <a:pt x="1006315" y="52251"/>
                  <a:pt x="1007711" y="43276"/>
                  <a:pt x="1010500" y="35715"/>
                </a:cubicBezTo>
                <a:cubicBezTo>
                  <a:pt x="1013291" y="28156"/>
                  <a:pt x="1017021" y="21795"/>
                  <a:pt x="1021679" y="16644"/>
                </a:cubicBezTo>
                <a:cubicBezTo>
                  <a:pt x="1026345" y="11484"/>
                  <a:pt x="1032159" y="7510"/>
                  <a:pt x="1039117" y="4716"/>
                </a:cubicBezTo>
                <a:cubicBezTo>
                  <a:pt x="1046076" y="1926"/>
                  <a:pt x="1053546" y="530"/>
                  <a:pt x="1061532" y="530"/>
                </a:cubicBezTo>
                <a:cubicBezTo>
                  <a:pt x="1068033" y="530"/>
                  <a:pt x="1074308" y="1447"/>
                  <a:pt x="1080348" y="3283"/>
                </a:cubicBezTo>
                <a:cubicBezTo>
                  <a:pt x="1086389" y="5124"/>
                  <a:pt x="1091774" y="7243"/>
                  <a:pt x="1096509" y="9645"/>
                </a:cubicBezTo>
                <a:lnTo>
                  <a:pt x="1096509" y="32008"/>
                </a:lnTo>
                <a:lnTo>
                  <a:pt x="1095339" y="32008"/>
                </a:lnTo>
                <a:cubicBezTo>
                  <a:pt x="1093924" y="30809"/>
                  <a:pt x="1092105" y="29430"/>
                  <a:pt x="1089880" y="27876"/>
                </a:cubicBezTo>
                <a:cubicBezTo>
                  <a:pt x="1087657" y="26324"/>
                  <a:pt x="1084957" y="24729"/>
                  <a:pt x="1081774" y="23106"/>
                </a:cubicBezTo>
                <a:cubicBezTo>
                  <a:pt x="1079016" y="21691"/>
                  <a:pt x="1075770" y="20455"/>
                  <a:pt x="1072026" y="19393"/>
                </a:cubicBezTo>
                <a:cubicBezTo>
                  <a:pt x="1068281" y="18335"/>
                  <a:pt x="1064677" y="17806"/>
                  <a:pt x="1061214" y="17806"/>
                </a:cubicBezTo>
                <a:cubicBezTo>
                  <a:pt x="1050901" y="17806"/>
                  <a:pt x="1042612" y="21712"/>
                  <a:pt x="1036360" y="29516"/>
                </a:cubicBezTo>
                <a:cubicBezTo>
                  <a:pt x="1030107" y="37326"/>
                  <a:pt x="1026981" y="48366"/>
                  <a:pt x="1026981" y="62637"/>
                </a:cubicBezTo>
                <a:cubicBezTo>
                  <a:pt x="1026981" y="76626"/>
                  <a:pt x="1030003" y="87528"/>
                  <a:pt x="1036043" y="95332"/>
                </a:cubicBezTo>
                <a:cubicBezTo>
                  <a:pt x="1042088" y="103137"/>
                  <a:pt x="1050475" y="107042"/>
                  <a:pt x="1061214" y="107042"/>
                </a:cubicBezTo>
                <a:cubicBezTo>
                  <a:pt x="1067715" y="107042"/>
                  <a:pt x="1073898" y="105704"/>
                  <a:pt x="1079761" y="103014"/>
                </a:cubicBezTo>
                <a:cubicBezTo>
                  <a:pt x="1085626" y="100333"/>
                  <a:pt x="1090816" y="96870"/>
                  <a:pt x="1095339" y="92628"/>
                </a:cubicBezTo>
                <a:lnTo>
                  <a:pt x="1096509" y="92628"/>
                </a:lnTo>
                <a:lnTo>
                  <a:pt x="1096509" y="114991"/>
                </a:lnTo>
                <a:cubicBezTo>
                  <a:pt x="1094532" y="115910"/>
                  <a:pt x="1092055" y="117026"/>
                  <a:pt x="1089093" y="118333"/>
                </a:cubicBezTo>
                <a:cubicBezTo>
                  <a:pt x="1086123" y="119639"/>
                  <a:pt x="1083437" y="120611"/>
                  <a:pt x="1081033" y="121245"/>
                </a:cubicBezTo>
                <a:cubicBezTo>
                  <a:pt x="1077642" y="122238"/>
                  <a:pt x="1074602" y="122995"/>
                  <a:pt x="1071920" y="123523"/>
                </a:cubicBezTo>
                <a:cubicBezTo>
                  <a:pt x="1069236" y="124053"/>
                  <a:pt x="1065772" y="124319"/>
                  <a:pt x="1061532" y="124319"/>
                </a:cubicBezTo>
                <a:close/>
                <a:moveTo>
                  <a:pt x="1201114" y="20776"/>
                </a:moveTo>
                <a:lnTo>
                  <a:pt x="1160837" y="20776"/>
                </a:lnTo>
                <a:lnTo>
                  <a:pt x="1160837" y="121669"/>
                </a:lnTo>
                <a:lnTo>
                  <a:pt x="1140914" y="121669"/>
                </a:lnTo>
                <a:lnTo>
                  <a:pt x="1140914" y="20776"/>
                </a:lnTo>
                <a:lnTo>
                  <a:pt x="1100641" y="20776"/>
                </a:lnTo>
                <a:lnTo>
                  <a:pt x="1100641" y="3287"/>
                </a:lnTo>
                <a:lnTo>
                  <a:pt x="1201114" y="3287"/>
                </a:lnTo>
                <a:close/>
                <a:moveTo>
                  <a:pt x="1308793" y="85850"/>
                </a:moveTo>
                <a:cubicBezTo>
                  <a:pt x="1308793" y="91574"/>
                  <a:pt x="1307700" y="96642"/>
                  <a:pt x="1305506" y="101056"/>
                </a:cubicBezTo>
                <a:cubicBezTo>
                  <a:pt x="1303314" y="105470"/>
                  <a:pt x="1300312" y="109163"/>
                  <a:pt x="1296500" y="112133"/>
                </a:cubicBezTo>
                <a:cubicBezTo>
                  <a:pt x="1291694" y="115878"/>
                  <a:pt x="1286657" y="118401"/>
                  <a:pt x="1281394" y="119708"/>
                </a:cubicBezTo>
                <a:cubicBezTo>
                  <a:pt x="1276134" y="121015"/>
                  <a:pt x="1269827" y="121669"/>
                  <a:pt x="1262480" y="121669"/>
                </a:cubicBezTo>
                <a:lnTo>
                  <a:pt x="1215949" y="121669"/>
                </a:lnTo>
                <a:lnTo>
                  <a:pt x="1215949" y="3287"/>
                </a:lnTo>
                <a:lnTo>
                  <a:pt x="1259405" y="3287"/>
                </a:lnTo>
                <a:cubicBezTo>
                  <a:pt x="1268096" y="3287"/>
                  <a:pt x="1274454" y="3554"/>
                  <a:pt x="1278482" y="4082"/>
                </a:cubicBezTo>
                <a:cubicBezTo>
                  <a:pt x="1282511" y="4608"/>
                  <a:pt x="1286498" y="5969"/>
                  <a:pt x="1290458" y="8162"/>
                </a:cubicBezTo>
                <a:cubicBezTo>
                  <a:pt x="1294624" y="10422"/>
                  <a:pt x="1297702" y="13428"/>
                  <a:pt x="1299678" y="17168"/>
                </a:cubicBezTo>
                <a:cubicBezTo>
                  <a:pt x="1301658" y="20912"/>
                  <a:pt x="1302645" y="25366"/>
                  <a:pt x="1302645" y="30525"/>
                </a:cubicBezTo>
                <a:cubicBezTo>
                  <a:pt x="1302645" y="36176"/>
                  <a:pt x="1301089" y="41245"/>
                  <a:pt x="1297983" y="45731"/>
                </a:cubicBezTo>
                <a:cubicBezTo>
                  <a:pt x="1294873" y="50220"/>
                  <a:pt x="1290740" y="53701"/>
                  <a:pt x="1285581" y="56171"/>
                </a:cubicBezTo>
                <a:lnTo>
                  <a:pt x="1286113" y="56913"/>
                </a:lnTo>
                <a:cubicBezTo>
                  <a:pt x="1292539" y="58540"/>
                  <a:pt x="1297928" y="61823"/>
                  <a:pt x="1302274" y="66769"/>
                </a:cubicBezTo>
                <a:cubicBezTo>
                  <a:pt x="1306619" y="71716"/>
                  <a:pt x="1308793" y="78077"/>
                  <a:pt x="1308793" y="85850"/>
                </a:cubicBezTo>
                <a:close/>
                <a:moveTo>
                  <a:pt x="1282189" y="33596"/>
                </a:moveTo>
                <a:cubicBezTo>
                  <a:pt x="1282189" y="30914"/>
                  <a:pt x="1281750" y="28581"/>
                  <a:pt x="1280868" y="26604"/>
                </a:cubicBezTo>
                <a:cubicBezTo>
                  <a:pt x="1279983" y="24624"/>
                  <a:pt x="1278445" y="23069"/>
                  <a:pt x="1276257" y="21938"/>
                </a:cubicBezTo>
                <a:cubicBezTo>
                  <a:pt x="1273712" y="20596"/>
                  <a:pt x="1270867" y="19804"/>
                  <a:pt x="1267725" y="19552"/>
                </a:cubicBezTo>
                <a:cubicBezTo>
                  <a:pt x="1264578" y="19307"/>
                  <a:pt x="1260215" y="19181"/>
                  <a:pt x="1254631" y="19181"/>
                </a:cubicBezTo>
                <a:lnTo>
                  <a:pt x="1235663" y="19181"/>
                </a:lnTo>
                <a:lnTo>
                  <a:pt x="1235663" y="51613"/>
                </a:lnTo>
                <a:lnTo>
                  <a:pt x="1258556" y="51613"/>
                </a:lnTo>
                <a:cubicBezTo>
                  <a:pt x="1263434" y="51613"/>
                  <a:pt x="1266897" y="51383"/>
                  <a:pt x="1268942" y="50926"/>
                </a:cubicBezTo>
                <a:cubicBezTo>
                  <a:pt x="1270990" y="50465"/>
                  <a:pt x="1273255" y="49494"/>
                  <a:pt x="1275723" y="48010"/>
                </a:cubicBezTo>
                <a:cubicBezTo>
                  <a:pt x="1278057" y="46595"/>
                  <a:pt x="1279717" y="44687"/>
                  <a:pt x="1280709" y="42286"/>
                </a:cubicBezTo>
                <a:cubicBezTo>
                  <a:pt x="1281696" y="39885"/>
                  <a:pt x="1282189" y="36990"/>
                  <a:pt x="1282189" y="33596"/>
                </a:cubicBezTo>
                <a:close/>
                <a:moveTo>
                  <a:pt x="1288230" y="85954"/>
                </a:moveTo>
                <a:cubicBezTo>
                  <a:pt x="1288230" y="81926"/>
                  <a:pt x="1287647" y="78692"/>
                  <a:pt x="1286484" y="76253"/>
                </a:cubicBezTo>
                <a:cubicBezTo>
                  <a:pt x="1285315" y="73818"/>
                  <a:pt x="1282754" y="71647"/>
                  <a:pt x="1278802" y="69740"/>
                </a:cubicBezTo>
                <a:cubicBezTo>
                  <a:pt x="1276326" y="68541"/>
                  <a:pt x="1273675" y="67796"/>
                  <a:pt x="1270849" y="67515"/>
                </a:cubicBezTo>
                <a:cubicBezTo>
                  <a:pt x="1268027" y="67230"/>
                  <a:pt x="1264099" y="67089"/>
                  <a:pt x="1259085" y="67089"/>
                </a:cubicBezTo>
                <a:lnTo>
                  <a:pt x="1235663" y="67089"/>
                </a:lnTo>
                <a:lnTo>
                  <a:pt x="1235663" y="105772"/>
                </a:lnTo>
                <a:lnTo>
                  <a:pt x="1252940" y="105772"/>
                </a:lnTo>
                <a:cubicBezTo>
                  <a:pt x="1260075" y="105772"/>
                  <a:pt x="1265618" y="105492"/>
                  <a:pt x="1269579" y="104923"/>
                </a:cubicBezTo>
                <a:cubicBezTo>
                  <a:pt x="1273535" y="104358"/>
                  <a:pt x="1276926" y="103227"/>
                  <a:pt x="1279752" y="101534"/>
                </a:cubicBezTo>
                <a:cubicBezTo>
                  <a:pt x="1282723" y="99695"/>
                  <a:pt x="1284875" y="97575"/>
                  <a:pt x="1286218" y="95173"/>
                </a:cubicBezTo>
                <a:cubicBezTo>
                  <a:pt x="1287561" y="92773"/>
                  <a:pt x="1288230" y="89694"/>
                  <a:pt x="1288230" y="85954"/>
                </a:cubicBezTo>
                <a:close/>
                <a:moveTo>
                  <a:pt x="1381175" y="124427"/>
                </a:moveTo>
                <a:cubicBezTo>
                  <a:pt x="1362315" y="124427"/>
                  <a:pt x="1347667" y="119110"/>
                  <a:pt x="1337248" y="108475"/>
                </a:cubicBezTo>
                <a:cubicBezTo>
                  <a:pt x="1326826" y="97841"/>
                  <a:pt x="1321616" y="82736"/>
                  <a:pt x="1321616" y="63166"/>
                </a:cubicBezTo>
                <a:cubicBezTo>
                  <a:pt x="1321616" y="43878"/>
                  <a:pt x="1326667" y="28527"/>
                  <a:pt x="1336772" y="17115"/>
                </a:cubicBezTo>
                <a:cubicBezTo>
                  <a:pt x="1346878" y="5707"/>
                  <a:pt x="1360090" y="0"/>
                  <a:pt x="1376409" y="0"/>
                </a:cubicBezTo>
                <a:cubicBezTo>
                  <a:pt x="1383756" y="0"/>
                  <a:pt x="1390255" y="1058"/>
                  <a:pt x="1395910" y="3179"/>
                </a:cubicBezTo>
                <a:cubicBezTo>
                  <a:pt x="1401561" y="5300"/>
                  <a:pt x="1406508" y="8619"/>
                  <a:pt x="1410748" y="13140"/>
                </a:cubicBezTo>
                <a:cubicBezTo>
                  <a:pt x="1414987" y="17662"/>
                  <a:pt x="1418234" y="23196"/>
                  <a:pt x="1420498" y="29729"/>
                </a:cubicBezTo>
                <a:cubicBezTo>
                  <a:pt x="1422763" y="36263"/>
                  <a:pt x="1423889" y="44266"/>
                  <a:pt x="1423889" y="53734"/>
                </a:cubicBezTo>
                <a:lnTo>
                  <a:pt x="1423889" y="64544"/>
                </a:lnTo>
                <a:lnTo>
                  <a:pt x="1341860" y="64544"/>
                </a:lnTo>
                <a:cubicBezTo>
                  <a:pt x="1341860" y="78323"/>
                  <a:pt x="1345319" y="88852"/>
                  <a:pt x="1352245" y="96128"/>
                </a:cubicBezTo>
                <a:cubicBezTo>
                  <a:pt x="1359169" y="103403"/>
                  <a:pt x="1368741" y="107042"/>
                  <a:pt x="1380962" y="107042"/>
                </a:cubicBezTo>
                <a:cubicBezTo>
                  <a:pt x="1385347" y="107042"/>
                  <a:pt x="1389638" y="106550"/>
                  <a:pt x="1393844" y="105559"/>
                </a:cubicBezTo>
                <a:cubicBezTo>
                  <a:pt x="1398045" y="104570"/>
                  <a:pt x="1401842" y="103298"/>
                  <a:pt x="1405237" y="101748"/>
                </a:cubicBezTo>
                <a:cubicBezTo>
                  <a:pt x="1408841" y="100120"/>
                  <a:pt x="1411879" y="98547"/>
                  <a:pt x="1414353" y="97027"/>
                </a:cubicBezTo>
                <a:cubicBezTo>
                  <a:pt x="1416826" y="95508"/>
                  <a:pt x="1418874" y="94080"/>
                  <a:pt x="1420498" y="92736"/>
                </a:cubicBezTo>
                <a:lnTo>
                  <a:pt x="1421661" y="92736"/>
                </a:lnTo>
                <a:lnTo>
                  <a:pt x="1421661" y="114466"/>
                </a:lnTo>
                <a:cubicBezTo>
                  <a:pt x="1419331" y="115384"/>
                  <a:pt x="1416433" y="116532"/>
                  <a:pt x="1412974" y="117907"/>
                </a:cubicBezTo>
                <a:cubicBezTo>
                  <a:pt x="1409511" y="119283"/>
                  <a:pt x="1406404" y="120362"/>
                  <a:pt x="1403647" y="121141"/>
                </a:cubicBezTo>
                <a:cubicBezTo>
                  <a:pt x="1399762" y="122202"/>
                  <a:pt x="1396245" y="123013"/>
                  <a:pt x="1393106" y="123578"/>
                </a:cubicBezTo>
                <a:cubicBezTo>
                  <a:pt x="1389959" y="124147"/>
                  <a:pt x="1385985" y="124427"/>
                  <a:pt x="1381175" y="124427"/>
                </a:cubicBezTo>
                <a:close/>
                <a:moveTo>
                  <a:pt x="1404496" y="49284"/>
                </a:moveTo>
                <a:cubicBezTo>
                  <a:pt x="1404352" y="43913"/>
                  <a:pt x="1403718" y="39287"/>
                  <a:pt x="1402588" y="35399"/>
                </a:cubicBezTo>
                <a:cubicBezTo>
                  <a:pt x="1401457" y="31514"/>
                  <a:pt x="1399831" y="28231"/>
                  <a:pt x="1397710" y="25543"/>
                </a:cubicBezTo>
                <a:cubicBezTo>
                  <a:pt x="1395377" y="22576"/>
                  <a:pt x="1392396" y="20312"/>
                  <a:pt x="1388756" y="18760"/>
                </a:cubicBezTo>
                <a:cubicBezTo>
                  <a:pt x="1385117" y="17205"/>
                  <a:pt x="1380614" y="16430"/>
                  <a:pt x="1375242" y="16430"/>
                </a:cubicBezTo>
                <a:cubicBezTo>
                  <a:pt x="1369944" y="16430"/>
                  <a:pt x="1365439" y="17223"/>
                  <a:pt x="1361732" y="18810"/>
                </a:cubicBezTo>
                <a:cubicBezTo>
                  <a:pt x="1358019" y="20406"/>
                  <a:pt x="1354646" y="22717"/>
                  <a:pt x="1351609" y="25755"/>
                </a:cubicBezTo>
                <a:cubicBezTo>
                  <a:pt x="1348642" y="28865"/>
                  <a:pt x="1346381" y="32311"/>
                  <a:pt x="1344825" y="36086"/>
                </a:cubicBezTo>
                <a:cubicBezTo>
                  <a:pt x="1343275" y="39871"/>
                  <a:pt x="1342281" y="44266"/>
                  <a:pt x="1341860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119116" y="6529346"/>
            <a:ext cx="826037" cy="124953"/>
          </a:xfrm>
          <a:custGeom>
            <a:avLst/>
            <a:gdLst/>
            <a:ahLst/>
            <a:cxnLst/>
            <a:rect l="l" t="t" r="r" b="b"/>
            <a:pathLst>
              <a:path w="826037" h="124953">
                <a:moveTo>
                  <a:pt x="55218" y="124319"/>
                </a:moveTo>
                <a:cubicBezTo>
                  <a:pt x="47096" y="124319"/>
                  <a:pt x="39639" y="123066"/>
                  <a:pt x="32858" y="120558"/>
                </a:cubicBezTo>
                <a:cubicBezTo>
                  <a:pt x="26071" y="118048"/>
                  <a:pt x="20243" y="114250"/>
                  <a:pt x="15368" y="109163"/>
                </a:cubicBezTo>
                <a:cubicBezTo>
                  <a:pt x="10490" y="104079"/>
                  <a:pt x="6711" y="97665"/>
                  <a:pt x="4029" y="89928"/>
                </a:cubicBezTo>
                <a:cubicBezTo>
                  <a:pt x="1343" y="82188"/>
                  <a:pt x="0" y="73095"/>
                  <a:pt x="0" y="62637"/>
                </a:cubicBezTo>
                <a:cubicBezTo>
                  <a:pt x="0" y="52251"/>
                  <a:pt x="1397" y="43276"/>
                  <a:pt x="4186" y="35715"/>
                </a:cubicBezTo>
                <a:cubicBezTo>
                  <a:pt x="6976" y="28156"/>
                  <a:pt x="10706" y="21795"/>
                  <a:pt x="15368" y="16644"/>
                </a:cubicBezTo>
                <a:cubicBezTo>
                  <a:pt x="20031" y="11484"/>
                  <a:pt x="25845" y="7510"/>
                  <a:pt x="32803" y="4716"/>
                </a:cubicBezTo>
                <a:cubicBezTo>
                  <a:pt x="39762" y="1926"/>
                  <a:pt x="47232" y="530"/>
                  <a:pt x="55218" y="530"/>
                </a:cubicBezTo>
                <a:cubicBezTo>
                  <a:pt x="61722" y="530"/>
                  <a:pt x="67994" y="1447"/>
                  <a:pt x="74034" y="3283"/>
                </a:cubicBezTo>
                <a:cubicBezTo>
                  <a:pt x="80075" y="5124"/>
                  <a:pt x="85460" y="7243"/>
                  <a:pt x="90195" y="9645"/>
                </a:cubicBezTo>
                <a:lnTo>
                  <a:pt x="90195" y="32008"/>
                </a:lnTo>
                <a:lnTo>
                  <a:pt x="89029" y="32008"/>
                </a:lnTo>
                <a:cubicBezTo>
                  <a:pt x="87610" y="30809"/>
                  <a:pt x="85791" y="29430"/>
                  <a:pt x="83566" y="27876"/>
                </a:cubicBezTo>
                <a:cubicBezTo>
                  <a:pt x="81343" y="26324"/>
                  <a:pt x="78643" y="24729"/>
                  <a:pt x="75460" y="23106"/>
                </a:cubicBezTo>
                <a:cubicBezTo>
                  <a:pt x="72701" y="21691"/>
                  <a:pt x="69455" y="20455"/>
                  <a:pt x="65712" y="19393"/>
                </a:cubicBezTo>
                <a:cubicBezTo>
                  <a:pt x="61966" y="18335"/>
                  <a:pt x="58363" y="17806"/>
                  <a:pt x="54900" y="17806"/>
                </a:cubicBezTo>
                <a:cubicBezTo>
                  <a:pt x="44586" y="17806"/>
                  <a:pt x="36298" y="21712"/>
                  <a:pt x="30046" y="29516"/>
                </a:cubicBezTo>
                <a:cubicBezTo>
                  <a:pt x="23792" y="37326"/>
                  <a:pt x="20667" y="48366"/>
                  <a:pt x="20667" y="62637"/>
                </a:cubicBezTo>
                <a:cubicBezTo>
                  <a:pt x="20667" y="76626"/>
                  <a:pt x="23692" y="87528"/>
                  <a:pt x="29732" y="95332"/>
                </a:cubicBezTo>
                <a:cubicBezTo>
                  <a:pt x="35774" y="103137"/>
                  <a:pt x="44161" y="107042"/>
                  <a:pt x="54900" y="107042"/>
                </a:cubicBezTo>
                <a:cubicBezTo>
                  <a:pt x="61401" y="107042"/>
                  <a:pt x="67583" y="105704"/>
                  <a:pt x="73447" y="103014"/>
                </a:cubicBezTo>
                <a:cubicBezTo>
                  <a:pt x="79312" y="100333"/>
                  <a:pt x="84502" y="96870"/>
                  <a:pt x="89029" y="92628"/>
                </a:cubicBezTo>
                <a:lnTo>
                  <a:pt x="90195" y="92628"/>
                </a:lnTo>
                <a:lnTo>
                  <a:pt x="90195" y="114991"/>
                </a:lnTo>
                <a:cubicBezTo>
                  <a:pt x="88218" y="115910"/>
                  <a:pt x="85741" y="117026"/>
                  <a:pt x="82779" y="118333"/>
                </a:cubicBezTo>
                <a:cubicBezTo>
                  <a:pt x="79808" y="119639"/>
                  <a:pt x="77123" y="120611"/>
                  <a:pt x="74722" y="121245"/>
                </a:cubicBezTo>
                <a:cubicBezTo>
                  <a:pt x="71327" y="122238"/>
                  <a:pt x="68288" y="122995"/>
                  <a:pt x="65606" y="123523"/>
                </a:cubicBezTo>
                <a:cubicBezTo>
                  <a:pt x="62921" y="124053"/>
                  <a:pt x="59458" y="124319"/>
                  <a:pt x="55218" y="124319"/>
                </a:cubicBezTo>
                <a:close/>
                <a:moveTo>
                  <a:pt x="201794" y="121669"/>
                </a:moveTo>
                <a:lnTo>
                  <a:pt x="181868" y="121669"/>
                </a:lnTo>
                <a:lnTo>
                  <a:pt x="181868" y="68361"/>
                </a:lnTo>
                <a:lnTo>
                  <a:pt x="128239" y="68361"/>
                </a:lnTo>
                <a:lnTo>
                  <a:pt x="128239" y="121669"/>
                </a:lnTo>
                <a:lnTo>
                  <a:pt x="108318" y="121669"/>
                </a:lnTo>
                <a:lnTo>
                  <a:pt x="108318" y="3287"/>
                </a:lnTo>
                <a:lnTo>
                  <a:pt x="128239" y="3287"/>
                </a:lnTo>
                <a:lnTo>
                  <a:pt x="128239" y="51193"/>
                </a:lnTo>
                <a:lnTo>
                  <a:pt x="181868" y="51193"/>
                </a:lnTo>
                <a:lnTo>
                  <a:pt x="181868" y="3287"/>
                </a:lnTo>
                <a:lnTo>
                  <a:pt x="201794" y="3287"/>
                </a:lnTo>
                <a:close/>
                <a:moveTo>
                  <a:pt x="323993" y="121669"/>
                </a:moveTo>
                <a:lnTo>
                  <a:pt x="304280" y="121669"/>
                </a:lnTo>
                <a:lnTo>
                  <a:pt x="304280" y="33384"/>
                </a:lnTo>
                <a:lnTo>
                  <a:pt x="248533" y="121669"/>
                </a:lnTo>
                <a:lnTo>
                  <a:pt x="230516" y="121669"/>
                </a:lnTo>
                <a:lnTo>
                  <a:pt x="230516" y="3287"/>
                </a:lnTo>
                <a:lnTo>
                  <a:pt x="250229" y="3287"/>
                </a:lnTo>
                <a:lnTo>
                  <a:pt x="250229" y="90195"/>
                </a:lnTo>
                <a:lnTo>
                  <a:pt x="305342" y="3287"/>
                </a:lnTo>
                <a:lnTo>
                  <a:pt x="323993" y="3287"/>
                </a:lnTo>
                <a:close/>
                <a:moveTo>
                  <a:pt x="496537" y="121669"/>
                </a:moveTo>
                <a:lnTo>
                  <a:pt x="472479" y="121669"/>
                </a:lnTo>
                <a:lnTo>
                  <a:pt x="435280" y="67195"/>
                </a:lnTo>
                <a:lnTo>
                  <a:pt x="427543" y="67195"/>
                </a:lnTo>
                <a:lnTo>
                  <a:pt x="427543" y="121669"/>
                </a:lnTo>
                <a:lnTo>
                  <a:pt x="407827" y="121669"/>
                </a:lnTo>
                <a:lnTo>
                  <a:pt x="407827" y="67195"/>
                </a:lnTo>
                <a:lnTo>
                  <a:pt x="400090" y="67195"/>
                </a:lnTo>
                <a:lnTo>
                  <a:pt x="362258" y="121669"/>
                </a:lnTo>
                <a:lnTo>
                  <a:pt x="339257" y="121669"/>
                </a:lnTo>
                <a:lnTo>
                  <a:pt x="383876" y="59666"/>
                </a:lnTo>
                <a:cubicBezTo>
                  <a:pt x="380413" y="57831"/>
                  <a:pt x="377341" y="55163"/>
                  <a:pt x="374659" y="51664"/>
                </a:cubicBezTo>
                <a:cubicBezTo>
                  <a:pt x="371971" y="48169"/>
                  <a:pt x="369569" y="43103"/>
                  <a:pt x="367448" y="36461"/>
                </a:cubicBezTo>
                <a:cubicBezTo>
                  <a:pt x="365541" y="30452"/>
                  <a:pt x="363276" y="26284"/>
                  <a:pt x="360663" y="23951"/>
                </a:cubicBezTo>
                <a:cubicBezTo>
                  <a:pt x="358049" y="21618"/>
                  <a:pt x="353775" y="20455"/>
                  <a:pt x="347843" y="20455"/>
                </a:cubicBezTo>
                <a:lnTo>
                  <a:pt x="343285" y="20455"/>
                </a:lnTo>
                <a:lnTo>
                  <a:pt x="343285" y="3287"/>
                </a:lnTo>
                <a:lnTo>
                  <a:pt x="348689" y="3287"/>
                </a:lnTo>
                <a:cubicBezTo>
                  <a:pt x="357380" y="3287"/>
                  <a:pt x="364536" y="5055"/>
                  <a:pt x="370152" y="8587"/>
                </a:cubicBezTo>
                <a:cubicBezTo>
                  <a:pt x="375768" y="12117"/>
                  <a:pt x="380167" y="18299"/>
                  <a:pt x="383346" y="27130"/>
                </a:cubicBezTo>
                <a:cubicBezTo>
                  <a:pt x="383984" y="28969"/>
                  <a:pt x="384779" y="31072"/>
                  <a:pt x="385730" y="33437"/>
                </a:cubicBezTo>
                <a:cubicBezTo>
                  <a:pt x="386684" y="35806"/>
                  <a:pt x="387516" y="37805"/>
                  <a:pt x="388220" y="39424"/>
                </a:cubicBezTo>
                <a:cubicBezTo>
                  <a:pt x="390553" y="44795"/>
                  <a:pt x="393271" y="48683"/>
                  <a:pt x="396381" y="51085"/>
                </a:cubicBezTo>
                <a:cubicBezTo>
                  <a:pt x="399492" y="53485"/>
                  <a:pt x="403304" y="54831"/>
                  <a:pt x="407827" y="55113"/>
                </a:cubicBezTo>
                <a:lnTo>
                  <a:pt x="407827" y="3287"/>
                </a:lnTo>
                <a:lnTo>
                  <a:pt x="427543" y="3287"/>
                </a:lnTo>
                <a:lnTo>
                  <a:pt x="427543" y="55113"/>
                </a:lnTo>
                <a:cubicBezTo>
                  <a:pt x="432064" y="54760"/>
                  <a:pt x="435932" y="53381"/>
                  <a:pt x="439146" y="50980"/>
                </a:cubicBezTo>
                <a:cubicBezTo>
                  <a:pt x="442360" y="48579"/>
                  <a:pt x="445097" y="44727"/>
                  <a:pt x="447362" y="39424"/>
                </a:cubicBezTo>
                <a:cubicBezTo>
                  <a:pt x="448135" y="37660"/>
                  <a:pt x="449003" y="35611"/>
                  <a:pt x="449956" y="33278"/>
                </a:cubicBezTo>
                <a:cubicBezTo>
                  <a:pt x="450908" y="30949"/>
                  <a:pt x="451667" y="28901"/>
                  <a:pt x="452236" y="27130"/>
                </a:cubicBezTo>
                <a:cubicBezTo>
                  <a:pt x="455346" y="18443"/>
                  <a:pt x="459655" y="12298"/>
                  <a:pt x="465167" y="8691"/>
                </a:cubicBezTo>
                <a:cubicBezTo>
                  <a:pt x="470679" y="5087"/>
                  <a:pt x="477846" y="3287"/>
                  <a:pt x="486681" y="3287"/>
                </a:cubicBezTo>
                <a:lnTo>
                  <a:pt x="492084" y="3287"/>
                </a:lnTo>
                <a:lnTo>
                  <a:pt x="492084" y="20455"/>
                </a:lnTo>
                <a:lnTo>
                  <a:pt x="487527" y="20455"/>
                </a:lnTo>
                <a:cubicBezTo>
                  <a:pt x="481946" y="20455"/>
                  <a:pt x="477759" y="21604"/>
                  <a:pt x="474967" y="23897"/>
                </a:cubicBezTo>
                <a:cubicBezTo>
                  <a:pt x="472176" y="26194"/>
                  <a:pt x="469829" y="30381"/>
                  <a:pt x="467920" y="36461"/>
                </a:cubicBezTo>
                <a:cubicBezTo>
                  <a:pt x="465945" y="42606"/>
                  <a:pt x="463611" y="47445"/>
                  <a:pt x="460927" y="50980"/>
                </a:cubicBezTo>
                <a:cubicBezTo>
                  <a:pt x="458241" y="54515"/>
                  <a:pt x="455270" y="57197"/>
                  <a:pt x="452024" y="59033"/>
                </a:cubicBezTo>
                <a:close/>
                <a:moveTo>
                  <a:pt x="577509" y="92524"/>
                </a:moveTo>
                <a:lnTo>
                  <a:pt x="577509" y="59666"/>
                </a:lnTo>
                <a:cubicBezTo>
                  <a:pt x="572774" y="60092"/>
                  <a:pt x="566788" y="60675"/>
                  <a:pt x="559545" y="61420"/>
                </a:cubicBezTo>
                <a:cubicBezTo>
                  <a:pt x="552302" y="62162"/>
                  <a:pt x="546455" y="63202"/>
                  <a:pt x="542005" y="64544"/>
                </a:cubicBezTo>
                <a:cubicBezTo>
                  <a:pt x="536703" y="66169"/>
                  <a:pt x="532325" y="68659"/>
                  <a:pt x="528862" y="72014"/>
                </a:cubicBezTo>
                <a:cubicBezTo>
                  <a:pt x="525398" y="75374"/>
                  <a:pt x="523671" y="80054"/>
                  <a:pt x="523671" y="86062"/>
                </a:cubicBezTo>
                <a:cubicBezTo>
                  <a:pt x="523671" y="92841"/>
                  <a:pt x="525579" y="97963"/>
                  <a:pt x="529395" y="101426"/>
                </a:cubicBezTo>
                <a:cubicBezTo>
                  <a:pt x="533208" y="104890"/>
                  <a:pt x="538791" y="106618"/>
                  <a:pt x="546139" y="106618"/>
                </a:cubicBezTo>
                <a:cubicBezTo>
                  <a:pt x="552424" y="106618"/>
                  <a:pt x="558116" y="105257"/>
                  <a:pt x="563202" y="102535"/>
                </a:cubicBezTo>
                <a:cubicBezTo>
                  <a:pt x="568289" y="99817"/>
                  <a:pt x="573055" y="96480"/>
                  <a:pt x="577509" y="92524"/>
                </a:cubicBezTo>
                <a:close/>
                <a:moveTo>
                  <a:pt x="577509" y="109055"/>
                </a:moveTo>
                <a:cubicBezTo>
                  <a:pt x="575884" y="110258"/>
                  <a:pt x="573710" y="111936"/>
                  <a:pt x="570992" y="114092"/>
                </a:cubicBezTo>
                <a:cubicBezTo>
                  <a:pt x="568271" y="116245"/>
                  <a:pt x="565639" y="117962"/>
                  <a:pt x="563094" y="119232"/>
                </a:cubicBezTo>
                <a:cubicBezTo>
                  <a:pt x="559559" y="121068"/>
                  <a:pt x="556154" y="122479"/>
                  <a:pt x="552867" y="123470"/>
                </a:cubicBezTo>
                <a:cubicBezTo>
                  <a:pt x="549583" y="124459"/>
                  <a:pt x="544972" y="124953"/>
                  <a:pt x="539035" y="124953"/>
                </a:cubicBezTo>
                <a:cubicBezTo>
                  <a:pt x="534157" y="124953"/>
                  <a:pt x="529531" y="124039"/>
                  <a:pt x="525155" y="122202"/>
                </a:cubicBezTo>
                <a:cubicBezTo>
                  <a:pt x="520769" y="120362"/>
                  <a:pt x="516921" y="117785"/>
                  <a:pt x="513601" y="114466"/>
                </a:cubicBezTo>
                <a:cubicBezTo>
                  <a:pt x="510419" y="111216"/>
                  <a:pt x="507877" y="107201"/>
                  <a:pt x="505970" y="102435"/>
                </a:cubicBezTo>
                <a:cubicBezTo>
                  <a:pt x="504061" y="97665"/>
                  <a:pt x="503111" y="92632"/>
                  <a:pt x="503111" y="87333"/>
                </a:cubicBezTo>
                <a:cubicBezTo>
                  <a:pt x="503111" y="79135"/>
                  <a:pt x="504842" y="72159"/>
                  <a:pt x="508303" y="66399"/>
                </a:cubicBezTo>
                <a:cubicBezTo>
                  <a:pt x="511765" y="60639"/>
                  <a:pt x="517237" y="56063"/>
                  <a:pt x="524729" y="52675"/>
                </a:cubicBezTo>
                <a:cubicBezTo>
                  <a:pt x="531371" y="49637"/>
                  <a:pt x="539212" y="47535"/>
                  <a:pt x="548258" y="46368"/>
                </a:cubicBezTo>
                <a:cubicBezTo>
                  <a:pt x="557302" y="45202"/>
                  <a:pt x="567050" y="44337"/>
                  <a:pt x="577509" y="43770"/>
                </a:cubicBezTo>
                <a:lnTo>
                  <a:pt x="577509" y="39957"/>
                </a:lnTo>
                <a:cubicBezTo>
                  <a:pt x="577509" y="35291"/>
                  <a:pt x="576803" y="31529"/>
                  <a:pt x="575388" y="28667"/>
                </a:cubicBezTo>
                <a:cubicBezTo>
                  <a:pt x="573973" y="25806"/>
                  <a:pt x="571997" y="23602"/>
                  <a:pt x="569452" y="22046"/>
                </a:cubicBezTo>
                <a:cubicBezTo>
                  <a:pt x="566911" y="20419"/>
                  <a:pt x="563803" y="19340"/>
                  <a:pt x="560131" y="18810"/>
                </a:cubicBezTo>
                <a:cubicBezTo>
                  <a:pt x="556456" y="18285"/>
                  <a:pt x="552675" y="18018"/>
                  <a:pt x="548788" y="18018"/>
                </a:cubicBezTo>
                <a:cubicBezTo>
                  <a:pt x="544198" y="18018"/>
                  <a:pt x="538794" y="18710"/>
                  <a:pt x="532574" y="20084"/>
                </a:cubicBezTo>
                <a:cubicBezTo>
                  <a:pt x="526356" y="21460"/>
                  <a:pt x="520139" y="23459"/>
                  <a:pt x="513919" y="26071"/>
                </a:cubicBezTo>
                <a:lnTo>
                  <a:pt x="512751" y="26071"/>
                </a:lnTo>
                <a:lnTo>
                  <a:pt x="512751" y="5829"/>
                </a:lnTo>
                <a:cubicBezTo>
                  <a:pt x="516423" y="4767"/>
                  <a:pt x="521691" y="3603"/>
                  <a:pt x="528545" y="2333"/>
                </a:cubicBezTo>
                <a:cubicBezTo>
                  <a:pt x="535396" y="1058"/>
                  <a:pt x="542181" y="422"/>
                  <a:pt x="548892" y="422"/>
                </a:cubicBezTo>
                <a:cubicBezTo>
                  <a:pt x="557021" y="422"/>
                  <a:pt x="563875" y="1058"/>
                  <a:pt x="569456" y="2333"/>
                </a:cubicBezTo>
                <a:cubicBezTo>
                  <a:pt x="575035" y="3603"/>
                  <a:pt x="580050" y="5901"/>
                  <a:pt x="584503" y="9219"/>
                </a:cubicBezTo>
                <a:cubicBezTo>
                  <a:pt x="588813" y="12471"/>
                  <a:pt x="592028" y="16676"/>
                  <a:pt x="594147" y="21834"/>
                </a:cubicBezTo>
                <a:cubicBezTo>
                  <a:pt x="596268" y="26993"/>
                  <a:pt x="597330" y="33278"/>
                  <a:pt x="597330" y="40699"/>
                </a:cubicBezTo>
                <a:lnTo>
                  <a:pt x="597330" y="121669"/>
                </a:lnTo>
                <a:lnTo>
                  <a:pt x="577509" y="121669"/>
                </a:lnTo>
                <a:close/>
                <a:moveTo>
                  <a:pt x="676710" y="124427"/>
                </a:moveTo>
                <a:cubicBezTo>
                  <a:pt x="657846" y="124427"/>
                  <a:pt x="643201" y="119110"/>
                  <a:pt x="632779" y="108475"/>
                </a:cubicBezTo>
                <a:cubicBezTo>
                  <a:pt x="622361" y="97841"/>
                  <a:pt x="617148" y="82736"/>
                  <a:pt x="617148" y="63166"/>
                </a:cubicBezTo>
                <a:cubicBezTo>
                  <a:pt x="617148" y="43878"/>
                  <a:pt x="622203" y="28527"/>
                  <a:pt x="632304" y="17115"/>
                </a:cubicBezTo>
                <a:cubicBezTo>
                  <a:pt x="642410" y="5707"/>
                  <a:pt x="655621" y="0"/>
                  <a:pt x="671940" y="0"/>
                </a:cubicBezTo>
                <a:cubicBezTo>
                  <a:pt x="679288" y="0"/>
                  <a:pt x="685785" y="1058"/>
                  <a:pt x="691442" y="3179"/>
                </a:cubicBezTo>
                <a:cubicBezTo>
                  <a:pt x="697093" y="5300"/>
                  <a:pt x="702040" y="8619"/>
                  <a:pt x="706281" y="13140"/>
                </a:cubicBezTo>
                <a:cubicBezTo>
                  <a:pt x="710517" y="17662"/>
                  <a:pt x="713769" y="23196"/>
                  <a:pt x="716029" y="29729"/>
                </a:cubicBezTo>
                <a:cubicBezTo>
                  <a:pt x="718294" y="36263"/>
                  <a:pt x="719424" y="44266"/>
                  <a:pt x="719424" y="53734"/>
                </a:cubicBezTo>
                <a:lnTo>
                  <a:pt x="719424" y="64544"/>
                </a:lnTo>
                <a:lnTo>
                  <a:pt x="637391" y="64544"/>
                </a:lnTo>
                <a:cubicBezTo>
                  <a:pt x="637391" y="78323"/>
                  <a:pt x="640854" y="88852"/>
                  <a:pt x="647777" y="96128"/>
                </a:cubicBezTo>
                <a:cubicBezTo>
                  <a:pt x="654699" y="103403"/>
                  <a:pt x="664273" y="107042"/>
                  <a:pt x="676498" y="107042"/>
                </a:cubicBezTo>
                <a:cubicBezTo>
                  <a:pt x="680879" y="107042"/>
                  <a:pt x="685171" y="106550"/>
                  <a:pt x="689376" y="105559"/>
                </a:cubicBezTo>
                <a:cubicBezTo>
                  <a:pt x="693579" y="104570"/>
                  <a:pt x="697378" y="103298"/>
                  <a:pt x="700769" y="101748"/>
                </a:cubicBezTo>
                <a:cubicBezTo>
                  <a:pt x="704373" y="100120"/>
                  <a:pt x="707411" y="98547"/>
                  <a:pt x="709885" y="97027"/>
                </a:cubicBezTo>
                <a:cubicBezTo>
                  <a:pt x="712357" y="95508"/>
                  <a:pt x="714410" y="94080"/>
                  <a:pt x="716029" y="92736"/>
                </a:cubicBezTo>
                <a:lnTo>
                  <a:pt x="717196" y="92736"/>
                </a:lnTo>
                <a:lnTo>
                  <a:pt x="717196" y="114466"/>
                </a:lnTo>
                <a:cubicBezTo>
                  <a:pt x="714863" y="115384"/>
                  <a:pt x="711969" y="116532"/>
                  <a:pt x="708505" y="117907"/>
                </a:cubicBezTo>
                <a:cubicBezTo>
                  <a:pt x="705042" y="119283"/>
                  <a:pt x="701936" y="120362"/>
                  <a:pt x="699181" y="121141"/>
                </a:cubicBezTo>
                <a:cubicBezTo>
                  <a:pt x="695294" y="122202"/>
                  <a:pt x="691780" y="123013"/>
                  <a:pt x="688636" y="123578"/>
                </a:cubicBezTo>
                <a:cubicBezTo>
                  <a:pt x="685490" y="124147"/>
                  <a:pt x="681517" y="124427"/>
                  <a:pt x="676710" y="124427"/>
                </a:cubicBezTo>
                <a:close/>
                <a:moveTo>
                  <a:pt x="700027" y="49284"/>
                </a:moveTo>
                <a:cubicBezTo>
                  <a:pt x="699887" y="43913"/>
                  <a:pt x="699250" y="39287"/>
                  <a:pt x="698120" y="35399"/>
                </a:cubicBezTo>
                <a:cubicBezTo>
                  <a:pt x="696989" y="31514"/>
                  <a:pt x="695365" y="28231"/>
                  <a:pt x="693245" y="25543"/>
                </a:cubicBezTo>
                <a:cubicBezTo>
                  <a:pt x="690912" y="22576"/>
                  <a:pt x="687928" y="20312"/>
                  <a:pt x="684288" y="18760"/>
                </a:cubicBezTo>
                <a:cubicBezTo>
                  <a:pt x="680648" y="17205"/>
                  <a:pt x="676145" y="16430"/>
                  <a:pt x="670778" y="16430"/>
                </a:cubicBezTo>
                <a:cubicBezTo>
                  <a:pt x="665474" y="16430"/>
                  <a:pt x="660971" y="17223"/>
                  <a:pt x="657264" y="18810"/>
                </a:cubicBezTo>
                <a:cubicBezTo>
                  <a:pt x="653551" y="20406"/>
                  <a:pt x="650178" y="22717"/>
                  <a:pt x="647139" y="25755"/>
                </a:cubicBezTo>
                <a:cubicBezTo>
                  <a:pt x="644178" y="28865"/>
                  <a:pt x="641913" y="32311"/>
                  <a:pt x="640357" y="36086"/>
                </a:cubicBezTo>
                <a:cubicBezTo>
                  <a:pt x="638805" y="39871"/>
                  <a:pt x="637816" y="44266"/>
                  <a:pt x="637391" y="49284"/>
                </a:cubicBezTo>
                <a:close/>
                <a:moveTo>
                  <a:pt x="826038" y="20776"/>
                </a:moveTo>
                <a:lnTo>
                  <a:pt x="785765" y="20776"/>
                </a:lnTo>
                <a:lnTo>
                  <a:pt x="785765" y="121669"/>
                </a:lnTo>
                <a:lnTo>
                  <a:pt x="765842" y="121669"/>
                </a:lnTo>
                <a:lnTo>
                  <a:pt x="765842" y="20776"/>
                </a:lnTo>
                <a:lnTo>
                  <a:pt x="725569" y="20776"/>
                </a:lnTo>
                <a:lnTo>
                  <a:pt x="725569" y="3287"/>
                </a:lnTo>
                <a:lnTo>
                  <a:pt x="826038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5021611" y="6485149"/>
            <a:ext cx="1444319" cy="169150"/>
          </a:xfrm>
          <a:custGeom>
            <a:avLst/>
            <a:gdLst/>
            <a:ahLst/>
            <a:cxnLst/>
            <a:rect l="l" t="t" r="r" b="b"/>
            <a:pathLst>
              <a:path w="1444319" h="169150">
                <a:moveTo>
                  <a:pt x="55216" y="168516"/>
                </a:moveTo>
                <a:cubicBezTo>
                  <a:pt x="47092" y="168516"/>
                  <a:pt x="39636" y="167263"/>
                  <a:pt x="32857" y="164755"/>
                </a:cubicBezTo>
                <a:cubicBezTo>
                  <a:pt x="26071" y="162245"/>
                  <a:pt x="20243" y="158447"/>
                  <a:pt x="15365" y="153360"/>
                </a:cubicBezTo>
                <a:cubicBezTo>
                  <a:pt x="10491" y="148276"/>
                  <a:pt x="6710" y="141862"/>
                  <a:pt x="4029" y="134125"/>
                </a:cubicBezTo>
                <a:cubicBezTo>
                  <a:pt x="1339" y="126385"/>
                  <a:pt x="0" y="117292"/>
                  <a:pt x="0" y="106834"/>
                </a:cubicBezTo>
                <a:cubicBezTo>
                  <a:pt x="0" y="96448"/>
                  <a:pt x="1394" y="87473"/>
                  <a:pt x="4186" y="79912"/>
                </a:cubicBezTo>
                <a:cubicBezTo>
                  <a:pt x="6977" y="72353"/>
                  <a:pt x="10707" y="65992"/>
                  <a:pt x="15365" y="60841"/>
                </a:cubicBezTo>
                <a:cubicBezTo>
                  <a:pt x="20031" y="55681"/>
                  <a:pt x="25844" y="51707"/>
                  <a:pt x="32803" y="48913"/>
                </a:cubicBezTo>
                <a:cubicBezTo>
                  <a:pt x="39762" y="46123"/>
                  <a:pt x="47232" y="44727"/>
                  <a:pt x="55216" y="44727"/>
                </a:cubicBezTo>
                <a:cubicBezTo>
                  <a:pt x="61719" y="44727"/>
                  <a:pt x="67994" y="45644"/>
                  <a:pt x="74034" y="47480"/>
                </a:cubicBezTo>
                <a:cubicBezTo>
                  <a:pt x="80075" y="49321"/>
                  <a:pt x="85460" y="51440"/>
                  <a:pt x="90195" y="53842"/>
                </a:cubicBezTo>
                <a:lnTo>
                  <a:pt x="90195" y="76205"/>
                </a:lnTo>
                <a:lnTo>
                  <a:pt x="89025" y="76205"/>
                </a:lnTo>
                <a:cubicBezTo>
                  <a:pt x="87610" y="75006"/>
                  <a:pt x="85792" y="73627"/>
                  <a:pt x="83567" y="72073"/>
                </a:cubicBezTo>
                <a:cubicBezTo>
                  <a:pt x="81342" y="70521"/>
                  <a:pt x="78639" y="68926"/>
                  <a:pt x="75460" y="67303"/>
                </a:cubicBezTo>
                <a:cubicBezTo>
                  <a:pt x="72702" y="65888"/>
                  <a:pt x="69452" y="64652"/>
                  <a:pt x="65710" y="63590"/>
                </a:cubicBezTo>
                <a:cubicBezTo>
                  <a:pt x="61966" y="62532"/>
                  <a:pt x="58363" y="62003"/>
                  <a:pt x="54900" y="62003"/>
                </a:cubicBezTo>
                <a:cubicBezTo>
                  <a:pt x="44583" y="62003"/>
                  <a:pt x="36298" y="65909"/>
                  <a:pt x="30046" y="73713"/>
                </a:cubicBezTo>
                <a:cubicBezTo>
                  <a:pt x="23793" y="81523"/>
                  <a:pt x="20667" y="92563"/>
                  <a:pt x="20667" y="106834"/>
                </a:cubicBezTo>
                <a:cubicBezTo>
                  <a:pt x="20667" y="120823"/>
                  <a:pt x="23689" y="131725"/>
                  <a:pt x="29728" y="139529"/>
                </a:cubicBezTo>
                <a:cubicBezTo>
                  <a:pt x="35770" y="147334"/>
                  <a:pt x="44157" y="151239"/>
                  <a:pt x="54900" y="151239"/>
                </a:cubicBezTo>
                <a:cubicBezTo>
                  <a:pt x="61397" y="151239"/>
                  <a:pt x="67582" y="149901"/>
                  <a:pt x="73447" y="147211"/>
                </a:cubicBezTo>
                <a:cubicBezTo>
                  <a:pt x="79312" y="144530"/>
                  <a:pt x="84503" y="141067"/>
                  <a:pt x="89025" y="136825"/>
                </a:cubicBezTo>
                <a:lnTo>
                  <a:pt x="90195" y="136825"/>
                </a:lnTo>
                <a:lnTo>
                  <a:pt x="90195" y="159188"/>
                </a:lnTo>
                <a:cubicBezTo>
                  <a:pt x="88215" y="160107"/>
                  <a:pt x="85741" y="161223"/>
                  <a:pt x="82775" y="162530"/>
                </a:cubicBezTo>
                <a:cubicBezTo>
                  <a:pt x="79809" y="163836"/>
                  <a:pt x="77119" y="164808"/>
                  <a:pt x="74718" y="165442"/>
                </a:cubicBezTo>
                <a:cubicBezTo>
                  <a:pt x="71326" y="166435"/>
                  <a:pt x="68289" y="167192"/>
                  <a:pt x="65606" y="167720"/>
                </a:cubicBezTo>
                <a:cubicBezTo>
                  <a:pt x="62918" y="168250"/>
                  <a:pt x="59458" y="168516"/>
                  <a:pt x="55216" y="168516"/>
                </a:cubicBezTo>
                <a:close/>
                <a:moveTo>
                  <a:pt x="159714" y="168624"/>
                </a:moveTo>
                <a:cubicBezTo>
                  <a:pt x="140853" y="168624"/>
                  <a:pt x="126209" y="163307"/>
                  <a:pt x="115786" y="152672"/>
                </a:cubicBezTo>
                <a:cubicBezTo>
                  <a:pt x="105365" y="142038"/>
                  <a:pt x="100155" y="126933"/>
                  <a:pt x="100155" y="107363"/>
                </a:cubicBezTo>
                <a:cubicBezTo>
                  <a:pt x="100155" y="88075"/>
                  <a:pt x="105210" y="72724"/>
                  <a:pt x="115311" y="61312"/>
                </a:cubicBezTo>
                <a:cubicBezTo>
                  <a:pt x="125417" y="49904"/>
                  <a:pt x="138629" y="44197"/>
                  <a:pt x="154948" y="44197"/>
                </a:cubicBezTo>
                <a:cubicBezTo>
                  <a:pt x="162295" y="44197"/>
                  <a:pt x="168794" y="45255"/>
                  <a:pt x="174449" y="47376"/>
                </a:cubicBezTo>
                <a:cubicBezTo>
                  <a:pt x="180100" y="49497"/>
                  <a:pt x="185047" y="52816"/>
                  <a:pt x="189288" y="57337"/>
                </a:cubicBezTo>
                <a:cubicBezTo>
                  <a:pt x="193525" y="61859"/>
                  <a:pt x="196776" y="67393"/>
                  <a:pt x="199036" y="73926"/>
                </a:cubicBezTo>
                <a:cubicBezTo>
                  <a:pt x="201301" y="80460"/>
                  <a:pt x="202432" y="88463"/>
                  <a:pt x="202432" y="97931"/>
                </a:cubicBezTo>
                <a:lnTo>
                  <a:pt x="202432" y="108741"/>
                </a:lnTo>
                <a:lnTo>
                  <a:pt x="120398" y="108741"/>
                </a:lnTo>
                <a:cubicBezTo>
                  <a:pt x="120398" y="122520"/>
                  <a:pt x="123858" y="133049"/>
                  <a:pt x="130784" y="140325"/>
                </a:cubicBezTo>
                <a:cubicBezTo>
                  <a:pt x="137707" y="147600"/>
                  <a:pt x="147280" y="151239"/>
                  <a:pt x="159505" y="151239"/>
                </a:cubicBezTo>
                <a:cubicBezTo>
                  <a:pt x="163886" y="151239"/>
                  <a:pt x="168178" y="150747"/>
                  <a:pt x="172383" y="149756"/>
                </a:cubicBezTo>
                <a:cubicBezTo>
                  <a:pt x="176588" y="148767"/>
                  <a:pt x="180381" y="147495"/>
                  <a:pt x="183776" y="145945"/>
                </a:cubicBezTo>
                <a:cubicBezTo>
                  <a:pt x="187380" y="144317"/>
                  <a:pt x="190418" y="142744"/>
                  <a:pt x="192892" y="141224"/>
                </a:cubicBezTo>
                <a:cubicBezTo>
                  <a:pt x="195364" y="139705"/>
                  <a:pt x="197413" y="138277"/>
                  <a:pt x="199036" y="136933"/>
                </a:cubicBezTo>
                <a:lnTo>
                  <a:pt x="200203" y="136933"/>
                </a:lnTo>
                <a:lnTo>
                  <a:pt x="200203" y="158663"/>
                </a:lnTo>
                <a:cubicBezTo>
                  <a:pt x="197870" y="159581"/>
                  <a:pt x="194976" y="160729"/>
                  <a:pt x="191513" y="162104"/>
                </a:cubicBezTo>
                <a:cubicBezTo>
                  <a:pt x="188049" y="163480"/>
                  <a:pt x="184943" y="164559"/>
                  <a:pt x="182188" y="165338"/>
                </a:cubicBezTo>
                <a:cubicBezTo>
                  <a:pt x="178301" y="166399"/>
                  <a:pt x="174783" y="167210"/>
                  <a:pt x="171645" y="167775"/>
                </a:cubicBezTo>
                <a:cubicBezTo>
                  <a:pt x="168498" y="168344"/>
                  <a:pt x="164524" y="168624"/>
                  <a:pt x="159714" y="168624"/>
                </a:cubicBezTo>
                <a:close/>
                <a:moveTo>
                  <a:pt x="183034" y="93481"/>
                </a:moveTo>
                <a:cubicBezTo>
                  <a:pt x="182891" y="88110"/>
                  <a:pt x="182257" y="83484"/>
                  <a:pt x="181127" y="79596"/>
                </a:cubicBezTo>
                <a:cubicBezTo>
                  <a:pt x="179996" y="75711"/>
                  <a:pt x="178369" y="72428"/>
                  <a:pt x="176249" y="69740"/>
                </a:cubicBezTo>
                <a:cubicBezTo>
                  <a:pt x="173919" y="66773"/>
                  <a:pt x="170935" y="64509"/>
                  <a:pt x="167295" y="62957"/>
                </a:cubicBezTo>
                <a:cubicBezTo>
                  <a:pt x="163656" y="61402"/>
                  <a:pt x="159152" y="60627"/>
                  <a:pt x="153781" y="60627"/>
                </a:cubicBezTo>
                <a:cubicBezTo>
                  <a:pt x="148482" y="60627"/>
                  <a:pt x="143978" y="61420"/>
                  <a:pt x="140271" y="63007"/>
                </a:cubicBezTo>
                <a:cubicBezTo>
                  <a:pt x="136558" y="64603"/>
                  <a:pt x="133185" y="66914"/>
                  <a:pt x="130148" y="69952"/>
                </a:cubicBezTo>
                <a:cubicBezTo>
                  <a:pt x="127181" y="73062"/>
                  <a:pt x="124920" y="76508"/>
                  <a:pt x="123365" y="80283"/>
                </a:cubicBezTo>
                <a:cubicBezTo>
                  <a:pt x="121812" y="84068"/>
                  <a:pt x="120823" y="88463"/>
                  <a:pt x="120398" y="93481"/>
                </a:cubicBezTo>
                <a:close/>
                <a:moveTo>
                  <a:pt x="306503" y="64973"/>
                </a:moveTo>
                <a:cubicBezTo>
                  <a:pt x="311093" y="69632"/>
                  <a:pt x="314665" y="75550"/>
                  <a:pt x="317207" y="82720"/>
                </a:cubicBezTo>
                <a:cubicBezTo>
                  <a:pt x="319752" y="89896"/>
                  <a:pt x="321022" y="98216"/>
                  <a:pt x="321022" y="107684"/>
                </a:cubicBezTo>
                <a:cubicBezTo>
                  <a:pt x="321022" y="116794"/>
                  <a:pt x="319576" y="125218"/>
                  <a:pt x="316682" y="132955"/>
                </a:cubicBezTo>
                <a:cubicBezTo>
                  <a:pt x="313783" y="140692"/>
                  <a:pt x="309859" y="147211"/>
                  <a:pt x="304912" y="152515"/>
                </a:cubicBezTo>
                <a:cubicBezTo>
                  <a:pt x="299830" y="158022"/>
                  <a:pt x="294192" y="162173"/>
                  <a:pt x="288015" y="164967"/>
                </a:cubicBezTo>
                <a:cubicBezTo>
                  <a:pt x="281830" y="167757"/>
                  <a:pt x="275098" y="169150"/>
                  <a:pt x="267822" y="169150"/>
                </a:cubicBezTo>
                <a:cubicBezTo>
                  <a:pt x="260399" y="169150"/>
                  <a:pt x="253598" y="167861"/>
                  <a:pt x="247421" y="165279"/>
                </a:cubicBezTo>
                <a:cubicBezTo>
                  <a:pt x="241236" y="162702"/>
                  <a:pt x="235955" y="158731"/>
                  <a:pt x="231574" y="153360"/>
                </a:cubicBezTo>
                <a:cubicBezTo>
                  <a:pt x="226134" y="146650"/>
                  <a:pt x="222051" y="138240"/>
                  <a:pt x="219333" y="128138"/>
                </a:cubicBezTo>
                <a:cubicBezTo>
                  <a:pt x="216612" y="118034"/>
                  <a:pt x="215252" y="105527"/>
                  <a:pt x="215252" y="90620"/>
                </a:cubicBezTo>
                <a:cubicBezTo>
                  <a:pt x="215252" y="85320"/>
                  <a:pt x="215485" y="79934"/>
                  <a:pt x="215942" y="74455"/>
                </a:cubicBezTo>
                <a:cubicBezTo>
                  <a:pt x="216400" y="68980"/>
                  <a:pt x="217408" y="62428"/>
                  <a:pt x="218959" y="54799"/>
                </a:cubicBezTo>
                <a:cubicBezTo>
                  <a:pt x="220373" y="48014"/>
                  <a:pt x="222286" y="41706"/>
                  <a:pt x="224686" y="35878"/>
                </a:cubicBezTo>
                <a:cubicBezTo>
                  <a:pt x="227088" y="30050"/>
                  <a:pt x="230231" y="25121"/>
                  <a:pt x="234119" y="21092"/>
                </a:cubicBezTo>
                <a:cubicBezTo>
                  <a:pt x="239134" y="15865"/>
                  <a:pt x="245686" y="11697"/>
                  <a:pt x="253774" y="8587"/>
                </a:cubicBezTo>
                <a:cubicBezTo>
                  <a:pt x="261868" y="5476"/>
                  <a:pt x="272588" y="3320"/>
                  <a:pt x="285945" y="2121"/>
                </a:cubicBezTo>
                <a:cubicBezTo>
                  <a:pt x="290678" y="1699"/>
                  <a:pt x="295747" y="1293"/>
                  <a:pt x="301151" y="904"/>
                </a:cubicBezTo>
                <a:cubicBezTo>
                  <a:pt x="306558" y="515"/>
                  <a:pt x="310673" y="212"/>
                  <a:pt x="313499" y="0"/>
                </a:cubicBezTo>
                <a:lnTo>
                  <a:pt x="313499" y="18335"/>
                </a:lnTo>
                <a:cubicBezTo>
                  <a:pt x="309827" y="18547"/>
                  <a:pt x="305899" y="18814"/>
                  <a:pt x="301734" y="19130"/>
                </a:cubicBezTo>
                <a:cubicBezTo>
                  <a:pt x="297565" y="19452"/>
                  <a:pt x="292799" y="19822"/>
                  <a:pt x="287428" y="20243"/>
                </a:cubicBezTo>
                <a:cubicBezTo>
                  <a:pt x="280292" y="20812"/>
                  <a:pt x="272837" y="22065"/>
                  <a:pt x="265065" y="24008"/>
                </a:cubicBezTo>
                <a:cubicBezTo>
                  <a:pt x="257293" y="25949"/>
                  <a:pt x="251427" y="28973"/>
                  <a:pt x="247468" y="33070"/>
                </a:cubicBezTo>
                <a:cubicBezTo>
                  <a:pt x="244505" y="36109"/>
                  <a:pt x="242136" y="40454"/>
                  <a:pt x="240372" y="46105"/>
                </a:cubicBezTo>
                <a:cubicBezTo>
                  <a:pt x="238601" y="51762"/>
                  <a:pt x="237366" y="58047"/>
                  <a:pt x="236660" y="64973"/>
                </a:cubicBezTo>
                <a:cubicBezTo>
                  <a:pt x="241891" y="61229"/>
                  <a:pt x="247489" y="58065"/>
                  <a:pt x="253462" y="55484"/>
                </a:cubicBezTo>
                <a:cubicBezTo>
                  <a:pt x="259430" y="52906"/>
                  <a:pt x="265878" y="51617"/>
                  <a:pt x="272800" y="51617"/>
                </a:cubicBezTo>
                <a:cubicBezTo>
                  <a:pt x="279230" y="51617"/>
                  <a:pt x="285343" y="52694"/>
                  <a:pt x="291135" y="54846"/>
                </a:cubicBezTo>
                <a:cubicBezTo>
                  <a:pt x="296932" y="57003"/>
                  <a:pt x="302051" y="60380"/>
                  <a:pt x="306503" y="64973"/>
                </a:cubicBezTo>
                <a:close/>
                <a:moveTo>
                  <a:pt x="300780" y="108847"/>
                </a:moveTo>
                <a:cubicBezTo>
                  <a:pt x="300780" y="96271"/>
                  <a:pt x="297954" y="86627"/>
                  <a:pt x="292305" y="79912"/>
                </a:cubicBezTo>
                <a:cubicBezTo>
                  <a:pt x="286650" y="73203"/>
                  <a:pt x="278597" y="69844"/>
                  <a:pt x="268136" y="69844"/>
                </a:cubicBezTo>
                <a:cubicBezTo>
                  <a:pt x="262414" y="69844"/>
                  <a:pt x="256871" y="70798"/>
                  <a:pt x="251504" y="72706"/>
                </a:cubicBezTo>
                <a:cubicBezTo>
                  <a:pt x="246132" y="74614"/>
                  <a:pt x="241077" y="77159"/>
                  <a:pt x="236344" y="80338"/>
                </a:cubicBezTo>
                <a:cubicBezTo>
                  <a:pt x="236200" y="82102"/>
                  <a:pt x="236063" y="84204"/>
                  <a:pt x="235918" y="86641"/>
                </a:cubicBezTo>
                <a:cubicBezTo>
                  <a:pt x="235779" y="89082"/>
                  <a:pt x="235706" y="91289"/>
                  <a:pt x="235706" y="93269"/>
                </a:cubicBezTo>
                <a:cubicBezTo>
                  <a:pt x="235706" y="105563"/>
                  <a:pt x="236697" y="115560"/>
                  <a:pt x="238677" y="123260"/>
                </a:cubicBezTo>
                <a:cubicBezTo>
                  <a:pt x="240653" y="130965"/>
                  <a:pt x="243406" y="137005"/>
                  <a:pt x="246942" y="141383"/>
                </a:cubicBezTo>
                <a:cubicBezTo>
                  <a:pt x="250120" y="145343"/>
                  <a:pt x="253476" y="148078"/>
                  <a:pt x="257012" y="149599"/>
                </a:cubicBezTo>
                <a:cubicBezTo>
                  <a:pt x="260542" y="151117"/>
                  <a:pt x="264394" y="151877"/>
                  <a:pt x="268560" y="151877"/>
                </a:cubicBezTo>
                <a:cubicBezTo>
                  <a:pt x="278734" y="151877"/>
                  <a:pt x="286650" y="148025"/>
                  <a:pt x="292305" y="140325"/>
                </a:cubicBezTo>
                <a:cubicBezTo>
                  <a:pt x="297954" y="132624"/>
                  <a:pt x="300780" y="122130"/>
                  <a:pt x="300780" y="108847"/>
                </a:cubicBezTo>
                <a:close/>
                <a:moveTo>
                  <a:pt x="393303" y="168624"/>
                </a:moveTo>
                <a:cubicBezTo>
                  <a:pt x="374440" y="168624"/>
                  <a:pt x="359795" y="163307"/>
                  <a:pt x="349376" y="152672"/>
                </a:cubicBezTo>
                <a:cubicBezTo>
                  <a:pt x="338955" y="142038"/>
                  <a:pt x="333741" y="126933"/>
                  <a:pt x="333741" y="107363"/>
                </a:cubicBezTo>
                <a:cubicBezTo>
                  <a:pt x="333741" y="88075"/>
                  <a:pt x="338796" y="72724"/>
                  <a:pt x="348901" y="61312"/>
                </a:cubicBezTo>
                <a:cubicBezTo>
                  <a:pt x="359006" y="49904"/>
                  <a:pt x="372215" y="44197"/>
                  <a:pt x="388534" y="44197"/>
                </a:cubicBezTo>
                <a:cubicBezTo>
                  <a:pt x="395881" y="44197"/>
                  <a:pt x="402382" y="45255"/>
                  <a:pt x="408039" y="47376"/>
                </a:cubicBezTo>
                <a:cubicBezTo>
                  <a:pt x="413690" y="49497"/>
                  <a:pt x="418637" y="52816"/>
                  <a:pt x="422877" y="57337"/>
                </a:cubicBezTo>
                <a:cubicBezTo>
                  <a:pt x="427112" y="61859"/>
                  <a:pt x="430362" y="67393"/>
                  <a:pt x="432626" y="73926"/>
                </a:cubicBezTo>
                <a:cubicBezTo>
                  <a:pt x="434887" y="80460"/>
                  <a:pt x="436018" y="88463"/>
                  <a:pt x="436018" y="97931"/>
                </a:cubicBezTo>
                <a:lnTo>
                  <a:pt x="436018" y="108741"/>
                </a:lnTo>
                <a:lnTo>
                  <a:pt x="353984" y="108741"/>
                </a:lnTo>
                <a:cubicBezTo>
                  <a:pt x="353984" y="122520"/>
                  <a:pt x="357447" y="133049"/>
                  <a:pt x="364370" y="140325"/>
                </a:cubicBezTo>
                <a:cubicBezTo>
                  <a:pt x="371293" y="147600"/>
                  <a:pt x="380866" y="151239"/>
                  <a:pt x="393091" y="151239"/>
                </a:cubicBezTo>
                <a:cubicBezTo>
                  <a:pt x="397476" y="151239"/>
                  <a:pt x="401767" y="150747"/>
                  <a:pt x="405973" y="149756"/>
                </a:cubicBezTo>
                <a:cubicBezTo>
                  <a:pt x="410173" y="148767"/>
                  <a:pt x="413971" y="147495"/>
                  <a:pt x="417362" y="145945"/>
                </a:cubicBezTo>
                <a:cubicBezTo>
                  <a:pt x="420970" y="144317"/>
                  <a:pt x="424004" y="142744"/>
                  <a:pt x="426482" y="141224"/>
                </a:cubicBezTo>
                <a:cubicBezTo>
                  <a:pt x="428951" y="139705"/>
                  <a:pt x="431003" y="138277"/>
                  <a:pt x="432626" y="136933"/>
                </a:cubicBezTo>
                <a:lnTo>
                  <a:pt x="433789" y="136933"/>
                </a:lnTo>
                <a:lnTo>
                  <a:pt x="433789" y="158663"/>
                </a:lnTo>
                <a:cubicBezTo>
                  <a:pt x="431456" y="159581"/>
                  <a:pt x="428562" y="160729"/>
                  <a:pt x="425099" y="162104"/>
                </a:cubicBezTo>
                <a:cubicBezTo>
                  <a:pt x="421639" y="163480"/>
                  <a:pt x="418533" y="164559"/>
                  <a:pt x="415774" y="165338"/>
                </a:cubicBezTo>
                <a:cubicBezTo>
                  <a:pt x="411891" y="166399"/>
                  <a:pt x="408373" y="167210"/>
                  <a:pt x="405231" y="167775"/>
                </a:cubicBezTo>
                <a:cubicBezTo>
                  <a:pt x="402084" y="168344"/>
                  <a:pt x="398110" y="168624"/>
                  <a:pt x="393303" y="168624"/>
                </a:cubicBezTo>
                <a:close/>
                <a:moveTo>
                  <a:pt x="416624" y="93481"/>
                </a:moveTo>
                <a:cubicBezTo>
                  <a:pt x="416480" y="88110"/>
                  <a:pt x="415843" y="83484"/>
                  <a:pt x="414717" y="79596"/>
                </a:cubicBezTo>
                <a:cubicBezTo>
                  <a:pt x="413586" y="75711"/>
                  <a:pt x="411959" y="72428"/>
                  <a:pt x="409838" y="69740"/>
                </a:cubicBezTo>
                <a:cubicBezTo>
                  <a:pt x="407505" y="66773"/>
                  <a:pt x="404521" y="64509"/>
                  <a:pt x="400881" y="62957"/>
                </a:cubicBezTo>
                <a:cubicBezTo>
                  <a:pt x="397242" y="61402"/>
                  <a:pt x="392742" y="60627"/>
                  <a:pt x="387371" y="60627"/>
                </a:cubicBezTo>
                <a:cubicBezTo>
                  <a:pt x="382071" y="60627"/>
                  <a:pt x="377568" y="61420"/>
                  <a:pt x="373861" y="63007"/>
                </a:cubicBezTo>
                <a:cubicBezTo>
                  <a:pt x="370145" y="64603"/>
                  <a:pt x="366771" y="66914"/>
                  <a:pt x="363736" y="69952"/>
                </a:cubicBezTo>
                <a:cubicBezTo>
                  <a:pt x="360771" y="73062"/>
                  <a:pt x="358506" y="76508"/>
                  <a:pt x="356954" y="80283"/>
                </a:cubicBezTo>
                <a:cubicBezTo>
                  <a:pt x="355399" y="84068"/>
                  <a:pt x="354409" y="88463"/>
                  <a:pt x="353984" y="93481"/>
                </a:cubicBezTo>
                <a:close/>
                <a:moveTo>
                  <a:pt x="503207" y="168516"/>
                </a:moveTo>
                <a:cubicBezTo>
                  <a:pt x="495086" y="168516"/>
                  <a:pt x="487631" y="167263"/>
                  <a:pt x="480848" y="164755"/>
                </a:cubicBezTo>
                <a:cubicBezTo>
                  <a:pt x="474062" y="162245"/>
                  <a:pt x="468234" y="158447"/>
                  <a:pt x="463360" y="153360"/>
                </a:cubicBezTo>
                <a:cubicBezTo>
                  <a:pt x="458482" y="148276"/>
                  <a:pt x="454705" y="141862"/>
                  <a:pt x="452020" y="134125"/>
                </a:cubicBezTo>
                <a:cubicBezTo>
                  <a:pt x="449334" y="126385"/>
                  <a:pt x="447992" y="117292"/>
                  <a:pt x="447992" y="106834"/>
                </a:cubicBezTo>
                <a:cubicBezTo>
                  <a:pt x="447992" y="96448"/>
                  <a:pt x="449387" y="87473"/>
                  <a:pt x="452178" y="79912"/>
                </a:cubicBezTo>
                <a:cubicBezTo>
                  <a:pt x="454972" y="72353"/>
                  <a:pt x="458698" y="65992"/>
                  <a:pt x="463360" y="60841"/>
                </a:cubicBezTo>
                <a:cubicBezTo>
                  <a:pt x="468022" y="55681"/>
                  <a:pt x="473835" y="51707"/>
                  <a:pt x="480795" y="48913"/>
                </a:cubicBezTo>
                <a:cubicBezTo>
                  <a:pt x="487753" y="46123"/>
                  <a:pt x="495223" y="44727"/>
                  <a:pt x="503207" y="44727"/>
                </a:cubicBezTo>
                <a:cubicBezTo>
                  <a:pt x="509714" y="44727"/>
                  <a:pt x="515984" y="45644"/>
                  <a:pt x="522025" y="47480"/>
                </a:cubicBezTo>
                <a:cubicBezTo>
                  <a:pt x="528067" y="49321"/>
                  <a:pt x="533451" y="51440"/>
                  <a:pt x="538186" y="53842"/>
                </a:cubicBezTo>
                <a:lnTo>
                  <a:pt x="538186" y="76205"/>
                </a:lnTo>
                <a:lnTo>
                  <a:pt x="537019" y="76205"/>
                </a:lnTo>
                <a:cubicBezTo>
                  <a:pt x="535604" y="75006"/>
                  <a:pt x="533783" y="73627"/>
                  <a:pt x="531558" y="72073"/>
                </a:cubicBezTo>
                <a:cubicBezTo>
                  <a:pt x="529333" y="70521"/>
                  <a:pt x="526633" y="68926"/>
                  <a:pt x="523451" y="67303"/>
                </a:cubicBezTo>
                <a:cubicBezTo>
                  <a:pt x="520697" y="65888"/>
                  <a:pt x="517446" y="64652"/>
                  <a:pt x="513702" y="63590"/>
                </a:cubicBezTo>
                <a:cubicBezTo>
                  <a:pt x="509958" y="62532"/>
                  <a:pt x="506354" y="62003"/>
                  <a:pt x="502891" y="62003"/>
                </a:cubicBezTo>
                <a:cubicBezTo>
                  <a:pt x="492578" y="62003"/>
                  <a:pt x="484289" y="65909"/>
                  <a:pt x="478040" y="73713"/>
                </a:cubicBezTo>
                <a:cubicBezTo>
                  <a:pt x="471788" y="81523"/>
                  <a:pt x="468658" y="92563"/>
                  <a:pt x="468658" y="106834"/>
                </a:cubicBezTo>
                <a:cubicBezTo>
                  <a:pt x="468658" y="120823"/>
                  <a:pt x="471682" y="131725"/>
                  <a:pt x="477724" y="139529"/>
                </a:cubicBezTo>
                <a:cubicBezTo>
                  <a:pt x="483764" y="147334"/>
                  <a:pt x="492152" y="151239"/>
                  <a:pt x="502891" y="151239"/>
                </a:cubicBezTo>
                <a:cubicBezTo>
                  <a:pt x="509392" y="151239"/>
                  <a:pt x="515578" y="149901"/>
                  <a:pt x="521438" y="147211"/>
                </a:cubicBezTo>
                <a:cubicBezTo>
                  <a:pt x="527303" y="144530"/>
                  <a:pt x="532497" y="141067"/>
                  <a:pt x="537019" y="136825"/>
                </a:cubicBezTo>
                <a:lnTo>
                  <a:pt x="538186" y="136825"/>
                </a:lnTo>
                <a:lnTo>
                  <a:pt x="538186" y="159188"/>
                </a:lnTo>
                <a:cubicBezTo>
                  <a:pt x="536210" y="160107"/>
                  <a:pt x="533732" y="161223"/>
                  <a:pt x="530769" y="162530"/>
                </a:cubicBezTo>
                <a:cubicBezTo>
                  <a:pt x="527800" y="163836"/>
                  <a:pt x="525114" y="164808"/>
                  <a:pt x="522712" y="165442"/>
                </a:cubicBezTo>
                <a:cubicBezTo>
                  <a:pt x="519318" y="166435"/>
                  <a:pt x="516280" y="167192"/>
                  <a:pt x="513597" y="167720"/>
                </a:cubicBezTo>
                <a:cubicBezTo>
                  <a:pt x="510912" y="168250"/>
                  <a:pt x="507449" y="168516"/>
                  <a:pt x="503207" y="168516"/>
                </a:cubicBezTo>
                <a:close/>
                <a:moveTo>
                  <a:pt x="642791" y="64973"/>
                </a:moveTo>
                <a:lnTo>
                  <a:pt x="602518" y="64973"/>
                </a:lnTo>
                <a:lnTo>
                  <a:pt x="602518" y="165866"/>
                </a:lnTo>
                <a:lnTo>
                  <a:pt x="582591" y="165866"/>
                </a:lnTo>
                <a:lnTo>
                  <a:pt x="582591" y="64973"/>
                </a:lnTo>
                <a:lnTo>
                  <a:pt x="542319" y="64973"/>
                </a:lnTo>
                <a:lnTo>
                  <a:pt x="542319" y="47484"/>
                </a:lnTo>
                <a:lnTo>
                  <a:pt x="642791" y="47484"/>
                </a:lnTo>
                <a:close/>
                <a:moveTo>
                  <a:pt x="755028" y="106730"/>
                </a:moveTo>
                <a:cubicBezTo>
                  <a:pt x="755028" y="126652"/>
                  <a:pt x="750225" y="142038"/>
                  <a:pt x="740614" y="152882"/>
                </a:cubicBezTo>
                <a:cubicBezTo>
                  <a:pt x="731001" y="163729"/>
                  <a:pt x="718215" y="169150"/>
                  <a:pt x="702248" y="169150"/>
                </a:cubicBezTo>
                <a:cubicBezTo>
                  <a:pt x="685781" y="169150"/>
                  <a:pt x="672837" y="163552"/>
                  <a:pt x="663404" y="152352"/>
                </a:cubicBezTo>
                <a:cubicBezTo>
                  <a:pt x="653969" y="141153"/>
                  <a:pt x="649256" y="125946"/>
                  <a:pt x="649256" y="106730"/>
                </a:cubicBezTo>
                <a:cubicBezTo>
                  <a:pt x="649256" y="86944"/>
                  <a:pt x="654113" y="71575"/>
                  <a:pt x="663826" y="60624"/>
                </a:cubicBezTo>
                <a:cubicBezTo>
                  <a:pt x="673542" y="49670"/>
                  <a:pt x="686347" y="44197"/>
                  <a:pt x="702248" y="44197"/>
                </a:cubicBezTo>
                <a:cubicBezTo>
                  <a:pt x="718215" y="44197"/>
                  <a:pt x="731001" y="49655"/>
                  <a:pt x="740614" y="60570"/>
                </a:cubicBezTo>
                <a:cubicBezTo>
                  <a:pt x="750225" y="71486"/>
                  <a:pt x="755028" y="86872"/>
                  <a:pt x="755028" y="106730"/>
                </a:cubicBezTo>
                <a:close/>
                <a:moveTo>
                  <a:pt x="734465" y="106730"/>
                </a:moveTo>
                <a:cubicBezTo>
                  <a:pt x="734465" y="91397"/>
                  <a:pt x="731674" y="80003"/>
                  <a:pt x="726095" y="72548"/>
                </a:cubicBezTo>
                <a:cubicBezTo>
                  <a:pt x="720511" y="65095"/>
                  <a:pt x="712562" y="61365"/>
                  <a:pt x="702248" y="61365"/>
                </a:cubicBezTo>
                <a:cubicBezTo>
                  <a:pt x="691862" y="61365"/>
                  <a:pt x="683860" y="65095"/>
                  <a:pt x="678240" y="72548"/>
                </a:cubicBezTo>
                <a:cubicBezTo>
                  <a:pt x="672624" y="80003"/>
                  <a:pt x="669816" y="91397"/>
                  <a:pt x="669816" y="106730"/>
                </a:cubicBezTo>
                <a:cubicBezTo>
                  <a:pt x="669816" y="121568"/>
                  <a:pt x="672624" y="132818"/>
                  <a:pt x="678240" y="140486"/>
                </a:cubicBezTo>
                <a:cubicBezTo>
                  <a:pt x="683860" y="148155"/>
                  <a:pt x="691862" y="151985"/>
                  <a:pt x="702248" y="151985"/>
                </a:cubicBezTo>
                <a:cubicBezTo>
                  <a:pt x="712491" y="151985"/>
                  <a:pt x="720425" y="148223"/>
                  <a:pt x="726041" y="140696"/>
                </a:cubicBezTo>
                <a:cubicBezTo>
                  <a:pt x="731657" y="133171"/>
                  <a:pt x="734465" y="121849"/>
                  <a:pt x="734465" y="106730"/>
                </a:cubicBezTo>
                <a:close/>
                <a:moveTo>
                  <a:pt x="867874" y="165866"/>
                </a:moveTo>
                <a:lnTo>
                  <a:pt x="848160" y="165866"/>
                </a:lnTo>
                <a:lnTo>
                  <a:pt x="848160" y="77581"/>
                </a:lnTo>
                <a:lnTo>
                  <a:pt x="792414" y="165866"/>
                </a:lnTo>
                <a:lnTo>
                  <a:pt x="774396" y="165866"/>
                </a:lnTo>
                <a:lnTo>
                  <a:pt x="774396" y="47484"/>
                </a:lnTo>
                <a:lnTo>
                  <a:pt x="794106" y="47484"/>
                </a:lnTo>
                <a:lnTo>
                  <a:pt x="794106" y="134392"/>
                </a:lnTo>
                <a:lnTo>
                  <a:pt x="849218" y="47484"/>
                </a:lnTo>
                <a:lnTo>
                  <a:pt x="867874" y="47484"/>
                </a:lnTo>
                <a:close/>
                <a:moveTo>
                  <a:pt x="1006498" y="165866"/>
                </a:moveTo>
                <a:lnTo>
                  <a:pt x="986789" y="165866"/>
                </a:lnTo>
                <a:lnTo>
                  <a:pt x="986789" y="72814"/>
                </a:lnTo>
                <a:lnTo>
                  <a:pt x="958385" y="133226"/>
                </a:lnTo>
                <a:lnTo>
                  <a:pt x="943546" y="133226"/>
                </a:lnTo>
                <a:lnTo>
                  <a:pt x="915354" y="72814"/>
                </a:lnTo>
                <a:lnTo>
                  <a:pt x="915354" y="165866"/>
                </a:lnTo>
                <a:lnTo>
                  <a:pt x="896702" y="165866"/>
                </a:lnTo>
                <a:lnTo>
                  <a:pt x="896702" y="47484"/>
                </a:lnTo>
                <a:lnTo>
                  <a:pt x="920761" y="47484"/>
                </a:lnTo>
                <a:lnTo>
                  <a:pt x="951919" y="113195"/>
                </a:lnTo>
                <a:lnTo>
                  <a:pt x="982019" y="47484"/>
                </a:lnTo>
                <a:lnTo>
                  <a:pt x="1006498" y="47484"/>
                </a:lnTo>
                <a:close/>
                <a:moveTo>
                  <a:pt x="1132725" y="106730"/>
                </a:moveTo>
                <a:cubicBezTo>
                  <a:pt x="1132725" y="126652"/>
                  <a:pt x="1127923" y="142038"/>
                  <a:pt x="1118312" y="152882"/>
                </a:cubicBezTo>
                <a:cubicBezTo>
                  <a:pt x="1108703" y="163729"/>
                  <a:pt x="1095915" y="169150"/>
                  <a:pt x="1079946" y="169150"/>
                </a:cubicBezTo>
                <a:cubicBezTo>
                  <a:pt x="1063479" y="169150"/>
                  <a:pt x="1050538" y="163552"/>
                  <a:pt x="1041102" y="152352"/>
                </a:cubicBezTo>
                <a:cubicBezTo>
                  <a:pt x="1031670" y="141153"/>
                  <a:pt x="1026954" y="125946"/>
                  <a:pt x="1026954" y="106730"/>
                </a:cubicBezTo>
                <a:cubicBezTo>
                  <a:pt x="1026954" y="86944"/>
                  <a:pt x="1031811" y="71575"/>
                  <a:pt x="1041526" y="60624"/>
                </a:cubicBezTo>
                <a:cubicBezTo>
                  <a:pt x="1051243" y="49670"/>
                  <a:pt x="1064048" y="44197"/>
                  <a:pt x="1079946" y="44197"/>
                </a:cubicBezTo>
                <a:cubicBezTo>
                  <a:pt x="1095915" y="44197"/>
                  <a:pt x="1108703" y="49655"/>
                  <a:pt x="1118312" y="60570"/>
                </a:cubicBezTo>
                <a:cubicBezTo>
                  <a:pt x="1127923" y="71486"/>
                  <a:pt x="1132725" y="86872"/>
                  <a:pt x="1132725" y="106730"/>
                </a:cubicBezTo>
                <a:close/>
                <a:moveTo>
                  <a:pt x="1112162" y="106730"/>
                </a:moveTo>
                <a:cubicBezTo>
                  <a:pt x="1112162" y="91397"/>
                  <a:pt x="1109372" y="80003"/>
                  <a:pt x="1103792" y="72548"/>
                </a:cubicBezTo>
                <a:cubicBezTo>
                  <a:pt x="1098212" y="65095"/>
                  <a:pt x="1090264" y="61365"/>
                  <a:pt x="1079946" y="61365"/>
                </a:cubicBezTo>
                <a:cubicBezTo>
                  <a:pt x="1069560" y="61365"/>
                  <a:pt x="1061557" y="65095"/>
                  <a:pt x="1055941" y="72548"/>
                </a:cubicBezTo>
                <a:cubicBezTo>
                  <a:pt x="1050325" y="80003"/>
                  <a:pt x="1047513" y="91397"/>
                  <a:pt x="1047513" y="106730"/>
                </a:cubicBezTo>
                <a:cubicBezTo>
                  <a:pt x="1047513" y="121568"/>
                  <a:pt x="1050325" y="132818"/>
                  <a:pt x="1055941" y="140486"/>
                </a:cubicBezTo>
                <a:cubicBezTo>
                  <a:pt x="1061557" y="148155"/>
                  <a:pt x="1069560" y="151985"/>
                  <a:pt x="1079946" y="151985"/>
                </a:cubicBezTo>
                <a:cubicBezTo>
                  <a:pt x="1090187" y="151985"/>
                  <a:pt x="1098123" y="148223"/>
                  <a:pt x="1103739" y="140696"/>
                </a:cubicBezTo>
                <a:cubicBezTo>
                  <a:pt x="1109358" y="133171"/>
                  <a:pt x="1112162" y="121849"/>
                  <a:pt x="1112162" y="106730"/>
                </a:cubicBezTo>
                <a:close/>
                <a:moveTo>
                  <a:pt x="1200237" y="168516"/>
                </a:moveTo>
                <a:cubicBezTo>
                  <a:pt x="1192115" y="168516"/>
                  <a:pt x="1184659" y="167263"/>
                  <a:pt x="1177877" y="164755"/>
                </a:cubicBezTo>
                <a:cubicBezTo>
                  <a:pt x="1171090" y="162245"/>
                  <a:pt x="1165262" y="158447"/>
                  <a:pt x="1160388" y="153360"/>
                </a:cubicBezTo>
                <a:cubicBezTo>
                  <a:pt x="1155510" y="148276"/>
                  <a:pt x="1151733" y="141862"/>
                  <a:pt x="1149048" y="134125"/>
                </a:cubicBezTo>
                <a:cubicBezTo>
                  <a:pt x="1146362" y="126385"/>
                  <a:pt x="1145020" y="117292"/>
                  <a:pt x="1145020" y="106834"/>
                </a:cubicBezTo>
                <a:cubicBezTo>
                  <a:pt x="1145020" y="96448"/>
                  <a:pt x="1146417" y="87473"/>
                  <a:pt x="1149206" y="79912"/>
                </a:cubicBezTo>
                <a:cubicBezTo>
                  <a:pt x="1152000" y="72353"/>
                  <a:pt x="1155726" y="65992"/>
                  <a:pt x="1160388" y="60841"/>
                </a:cubicBezTo>
                <a:cubicBezTo>
                  <a:pt x="1165050" y="55681"/>
                  <a:pt x="1170864" y="51707"/>
                  <a:pt x="1177823" y="48913"/>
                </a:cubicBezTo>
                <a:cubicBezTo>
                  <a:pt x="1184781" y="46123"/>
                  <a:pt x="1192251" y="44727"/>
                  <a:pt x="1200237" y="44727"/>
                </a:cubicBezTo>
                <a:cubicBezTo>
                  <a:pt x="1206742" y="44727"/>
                  <a:pt x="1213013" y="45644"/>
                  <a:pt x="1219053" y="47480"/>
                </a:cubicBezTo>
                <a:cubicBezTo>
                  <a:pt x="1225095" y="49321"/>
                  <a:pt x="1230479" y="51440"/>
                  <a:pt x="1235214" y="53842"/>
                </a:cubicBezTo>
                <a:lnTo>
                  <a:pt x="1235214" y="76205"/>
                </a:lnTo>
                <a:lnTo>
                  <a:pt x="1234048" y="76205"/>
                </a:lnTo>
                <a:cubicBezTo>
                  <a:pt x="1232633" y="75006"/>
                  <a:pt x="1230811" y="73627"/>
                  <a:pt x="1228586" y="72073"/>
                </a:cubicBezTo>
                <a:cubicBezTo>
                  <a:pt x="1226362" y="70521"/>
                  <a:pt x="1223662" y="68926"/>
                  <a:pt x="1220479" y="67303"/>
                </a:cubicBezTo>
                <a:cubicBezTo>
                  <a:pt x="1217725" y="65888"/>
                  <a:pt x="1214475" y="64652"/>
                  <a:pt x="1210731" y="63590"/>
                </a:cubicBezTo>
                <a:cubicBezTo>
                  <a:pt x="1206987" y="62532"/>
                  <a:pt x="1203383" y="62003"/>
                  <a:pt x="1199919" y="62003"/>
                </a:cubicBezTo>
                <a:cubicBezTo>
                  <a:pt x="1189606" y="62003"/>
                  <a:pt x="1181319" y="65909"/>
                  <a:pt x="1175069" y="73713"/>
                </a:cubicBezTo>
                <a:cubicBezTo>
                  <a:pt x="1168816" y="81523"/>
                  <a:pt x="1165688" y="92563"/>
                  <a:pt x="1165688" y="106834"/>
                </a:cubicBezTo>
                <a:cubicBezTo>
                  <a:pt x="1165688" y="120823"/>
                  <a:pt x="1168712" y="131725"/>
                  <a:pt x="1174752" y="139529"/>
                </a:cubicBezTo>
                <a:cubicBezTo>
                  <a:pt x="1180793" y="147334"/>
                  <a:pt x="1189180" y="151239"/>
                  <a:pt x="1199919" y="151239"/>
                </a:cubicBezTo>
                <a:cubicBezTo>
                  <a:pt x="1206422" y="151239"/>
                  <a:pt x="1212603" y="149901"/>
                  <a:pt x="1218466" y="147211"/>
                </a:cubicBezTo>
                <a:cubicBezTo>
                  <a:pt x="1224331" y="144530"/>
                  <a:pt x="1229526" y="141067"/>
                  <a:pt x="1234048" y="136825"/>
                </a:cubicBezTo>
                <a:lnTo>
                  <a:pt x="1235214" y="136825"/>
                </a:lnTo>
                <a:lnTo>
                  <a:pt x="1235214" y="159188"/>
                </a:lnTo>
                <a:cubicBezTo>
                  <a:pt x="1233238" y="160107"/>
                  <a:pt x="1230761" y="161223"/>
                  <a:pt x="1227798" y="162530"/>
                </a:cubicBezTo>
                <a:cubicBezTo>
                  <a:pt x="1224828" y="163836"/>
                  <a:pt x="1222142" y="164808"/>
                  <a:pt x="1219742" y="165442"/>
                </a:cubicBezTo>
                <a:cubicBezTo>
                  <a:pt x="1216347" y="166435"/>
                  <a:pt x="1213308" y="167192"/>
                  <a:pt x="1210625" y="167720"/>
                </a:cubicBezTo>
                <a:cubicBezTo>
                  <a:pt x="1207941" y="168250"/>
                  <a:pt x="1204477" y="168516"/>
                  <a:pt x="1200237" y="168516"/>
                </a:cubicBezTo>
                <a:close/>
                <a:moveTo>
                  <a:pt x="1339819" y="64973"/>
                </a:moveTo>
                <a:lnTo>
                  <a:pt x="1299546" y="64973"/>
                </a:lnTo>
                <a:lnTo>
                  <a:pt x="1299546" y="165866"/>
                </a:lnTo>
                <a:lnTo>
                  <a:pt x="1279620" y="165866"/>
                </a:lnTo>
                <a:lnTo>
                  <a:pt x="1279620" y="64973"/>
                </a:lnTo>
                <a:lnTo>
                  <a:pt x="1239347" y="64973"/>
                </a:lnTo>
                <a:lnTo>
                  <a:pt x="1239347" y="47484"/>
                </a:lnTo>
                <a:lnTo>
                  <a:pt x="1339819" y="47484"/>
                </a:lnTo>
                <a:close/>
                <a:moveTo>
                  <a:pt x="1444319" y="129197"/>
                </a:moveTo>
                <a:cubicBezTo>
                  <a:pt x="1444319" y="134921"/>
                  <a:pt x="1443167" y="140115"/>
                  <a:pt x="1440875" y="144774"/>
                </a:cubicBezTo>
                <a:cubicBezTo>
                  <a:pt x="1438578" y="149440"/>
                  <a:pt x="1435454" y="153223"/>
                  <a:pt x="1431494" y="156117"/>
                </a:cubicBezTo>
                <a:cubicBezTo>
                  <a:pt x="1426832" y="159649"/>
                  <a:pt x="1421852" y="162155"/>
                  <a:pt x="1416550" y="163638"/>
                </a:cubicBezTo>
                <a:cubicBezTo>
                  <a:pt x="1411250" y="165122"/>
                  <a:pt x="1404433" y="165866"/>
                  <a:pt x="1396094" y="165866"/>
                </a:cubicBezTo>
                <a:lnTo>
                  <a:pt x="1354659" y="165866"/>
                </a:lnTo>
                <a:lnTo>
                  <a:pt x="1354659" y="47484"/>
                </a:lnTo>
                <a:lnTo>
                  <a:pt x="1374581" y="47484"/>
                </a:lnTo>
                <a:lnTo>
                  <a:pt x="1374581" y="93589"/>
                </a:lnTo>
                <a:lnTo>
                  <a:pt x="1396627" y="93589"/>
                </a:lnTo>
                <a:cubicBezTo>
                  <a:pt x="1405530" y="93589"/>
                  <a:pt x="1412439" y="94046"/>
                  <a:pt x="1417348" y="94964"/>
                </a:cubicBezTo>
                <a:cubicBezTo>
                  <a:pt x="1422256" y="95883"/>
                  <a:pt x="1427148" y="98139"/>
                  <a:pt x="1432026" y="101744"/>
                </a:cubicBezTo>
                <a:cubicBezTo>
                  <a:pt x="1436123" y="104785"/>
                  <a:pt x="1439194" y="108673"/>
                  <a:pt x="1441246" y="113404"/>
                </a:cubicBezTo>
                <a:cubicBezTo>
                  <a:pt x="1443295" y="118138"/>
                  <a:pt x="1444319" y="123405"/>
                  <a:pt x="1444319" y="129197"/>
                </a:cubicBezTo>
                <a:close/>
                <a:moveTo>
                  <a:pt x="1423761" y="129513"/>
                </a:moveTo>
                <a:cubicBezTo>
                  <a:pt x="1423761" y="125911"/>
                  <a:pt x="1423141" y="122749"/>
                  <a:pt x="1421906" y="120028"/>
                </a:cubicBezTo>
                <a:cubicBezTo>
                  <a:pt x="1420668" y="117310"/>
                  <a:pt x="1418638" y="115099"/>
                  <a:pt x="1415812" y="113407"/>
                </a:cubicBezTo>
                <a:cubicBezTo>
                  <a:pt x="1412841" y="111636"/>
                  <a:pt x="1409468" y="110578"/>
                  <a:pt x="1405689" y="110221"/>
                </a:cubicBezTo>
                <a:cubicBezTo>
                  <a:pt x="1401905" y="109872"/>
                  <a:pt x="1396483" y="109695"/>
                  <a:pt x="1389416" y="109695"/>
                </a:cubicBezTo>
                <a:lnTo>
                  <a:pt x="1374581" y="109695"/>
                </a:lnTo>
                <a:lnTo>
                  <a:pt x="1374581" y="149969"/>
                </a:lnTo>
                <a:lnTo>
                  <a:pt x="1388996" y="149969"/>
                </a:lnTo>
                <a:cubicBezTo>
                  <a:pt x="1396062" y="149969"/>
                  <a:pt x="1401534" y="149667"/>
                  <a:pt x="1405426" y="149065"/>
                </a:cubicBezTo>
                <a:cubicBezTo>
                  <a:pt x="1409309" y="148468"/>
                  <a:pt x="1412665" y="147319"/>
                  <a:pt x="1415492" y="145623"/>
                </a:cubicBezTo>
                <a:cubicBezTo>
                  <a:pt x="1418386" y="143785"/>
                  <a:pt x="1420492" y="141613"/>
                  <a:pt x="1421799" y="139105"/>
                </a:cubicBezTo>
                <a:cubicBezTo>
                  <a:pt x="1423105" y="136595"/>
                  <a:pt x="1423761" y="133398"/>
                  <a:pt x="1423761" y="1295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557584" y="6485149"/>
            <a:ext cx="557582" cy="209534"/>
          </a:xfrm>
          <a:custGeom>
            <a:avLst/>
            <a:gdLst/>
            <a:ahLst/>
            <a:cxnLst/>
            <a:rect l="l" t="t" r="r" b="b"/>
            <a:pathLst>
              <a:path w="557582" h="209534">
                <a:moveTo>
                  <a:pt x="99309" y="103551"/>
                </a:moveTo>
                <a:cubicBezTo>
                  <a:pt x="99309" y="123260"/>
                  <a:pt x="94593" y="138967"/>
                  <a:pt x="85161" y="150660"/>
                </a:cubicBezTo>
                <a:cubicBezTo>
                  <a:pt x="75725" y="162349"/>
                  <a:pt x="63802" y="168199"/>
                  <a:pt x="49388" y="168199"/>
                </a:cubicBezTo>
                <a:cubicBezTo>
                  <a:pt x="43524" y="168199"/>
                  <a:pt x="38333" y="167530"/>
                  <a:pt x="33811" y="166187"/>
                </a:cubicBezTo>
                <a:cubicBezTo>
                  <a:pt x="29289" y="164841"/>
                  <a:pt x="24660" y="162756"/>
                  <a:pt x="19925" y="159930"/>
                </a:cubicBezTo>
                <a:lnTo>
                  <a:pt x="19925" y="209535"/>
                </a:lnTo>
                <a:lnTo>
                  <a:pt x="0" y="209535"/>
                </a:lnTo>
                <a:lnTo>
                  <a:pt x="0" y="47484"/>
                </a:lnTo>
                <a:lnTo>
                  <a:pt x="19925" y="47484"/>
                </a:lnTo>
                <a:lnTo>
                  <a:pt x="19925" y="59883"/>
                </a:lnTo>
                <a:cubicBezTo>
                  <a:pt x="24867" y="55429"/>
                  <a:pt x="30366" y="51703"/>
                  <a:pt x="36409" y="48697"/>
                </a:cubicBezTo>
                <a:cubicBezTo>
                  <a:pt x="42451" y="45695"/>
                  <a:pt x="49038" y="44197"/>
                  <a:pt x="56173" y="44197"/>
                </a:cubicBezTo>
                <a:cubicBezTo>
                  <a:pt x="69738" y="44197"/>
                  <a:pt x="80318" y="49564"/>
                  <a:pt x="87916" y="60307"/>
                </a:cubicBezTo>
                <a:cubicBezTo>
                  <a:pt x="95511" y="71047"/>
                  <a:pt x="99309" y="85461"/>
                  <a:pt x="99309" y="103551"/>
                </a:cubicBezTo>
                <a:close/>
                <a:moveTo>
                  <a:pt x="78746" y="105776"/>
                </a:moveTo>
                <a:cubicBezTo>
                  <a:pt x="78746" y="92276"/>
                  <a:pt x="76590" y="81803"/>
                  <a:pt x="72281" y="74347"/>
                </a:cubicBezTo>
                <a:cubicBezTo>
                  <a:pt x="67972" y="66895"/>
                  <a:pt x="60976" y="63166"/>
                  <a:pt x="51296" y="63166"/>
                </a:cubicBezTo>
                <a:cubicBezTo>
                  <a:pt x="45644" y="63166"/>
                  <a:pt x="40187" y="64418"/>
                  <a:pt x="34923" y="66932"/>
                </a:cubicBezTo>
                <a:cubicBezTo>
                  <a:pt x="29656" y="69440"/>
                  <a:pt x="24660" y="72670"/>
                  <a:pt x="19925" y="76629"/>
                </a:cubicBezTo>
                <a:lnTo>
                  <a:pt x="19925" y="143716"/>
                </a:lnTo>
                <a:cubicBezTo>
                  <a:pt x="25156" y="146261"/>
                  <a:pt x="29624" y="147992"/>
                  <a:pt x="33332" y="148906"/>
                </a:cubicBezTo>
                <a:cubicBezTo>
                  <a:pt x="37040" y="149828"/>
                  <a:pt x="41295" y="150289"/>
                  <a:pt x="46105" y="150289"/>
                </a:cubicBezTo>
                <a:cubicBezTo>
                  <a:pt x="56418" y="150289"/>
                  <a:pt x="64439" y="146506"/>
                  <a:pt x="70163" y="138946"/>
                </a:cubicBezTo>
                <a:cubicBezTo>
                  <a:pt x="75884" y="131385"/>
                  <a:pt x="78746" y="120326"/>
                  <a:pt x="78746" y="105776"/>
                </a:cubicBezTo>
                <a:close/>
                <a:moveTo>
                  <a:pt x="186108" y="136721"/>
                </a:moveTo>
                <a:lnTo>
                  <a:pt x="186108" y="103863"/>
                </a:lnTo>
                <a:cubicBezTo>
                  <a:pt x="181375" y="104289"/>
                  <a:pt x="175388" y="104872"/>
                  <a:pt x="168144" y="105617"/>
                </a:cubicBezTo>
                <a:cubicBezTo>
                  <a:pt x="160901" y="106359"/>
                  <a:pt x="155056" y="107399"/>
                  <a:pt x="150606" y="108741"/>
                </a:cubicBezTo>
                <a:cubicBezTo>
                  <a:pt x="145303" y="110366"/>
                  <a:pt x="140925" y="112856"/>
                  <a:pt x="137462" y="116211"/>
                </a:cubicBezTo>
                <a:cubicBezTo>
                  <a:pt x="133999" y="119571"/>
                  <a:pt x="132270" y="124251"/>
                  <a:pt x="132270" y="130259"/>
                </a:cubicBezTo>
                <a:cubicBezTo>
                  <a:pt x="132270" y="137038"/>
                  <a:pt x="134179" y="142160"/>
                  <a:pt x="137994" y="145623"/>
                </a:cubicBezTo>
                <a:cubicBezTo>
                  <a:pt x="141807" y="149087"/>
                  <a:pt x="147387" y="150815"/>
                  <a:pt x="154734" y="150815"/>
                </a:cubicBezTo>
                <a:cubicBezTo>
                  <a:pt x="161024" y="150815"/>
                  <a:pt x="166715" y="149454"/>
                  <a:pt x="171802" y="146732"/>
                </a:cubicBezTo>
                <a:cubicBezTo>
                  <a:pt x="176889" y="144014"/>
                  <a:pt x="181656" y="140677"/>
                  <a:pt x="186108" y="136721"/>
                </a:cubicBezTo>
                <a:close/>
                <a:moveTo>
                  <a:pt x="186108" y="153252"/>
                </a:moveTo>
                <a:cubicBezTo>
                  <a:pt x="184485" y="154455"/>
                  <a:pt x="182311" y="156133"/>
                  <a:pt x="179593" y="158289"/>
                </a:cubicBezTo>
                <a:cubicBezTo>
                  <a:pt x="176871" y="160442"/>
                  <a:pt x="174240" y="162159"/>
                  <a:pt x="171693" y="163429"/>
                </a:cubicBezTo>
                <a:cubicBezTo>
                  <a:pt x="168159" y="165265"/>
                  <a:pt x="164753" y="166676"/>
                  <a:pt x="161466" y="167667"/>
                </a:cubicBezTo>
                <a:cubicBezTo>
                  <a:pt x="158183" y="168656"/>
                  <a:pt x="153572" y="169150"/>
                  <a:pt x="147634" y="169150"/>
                </a:cubicBezTo>
                <a:cubicBezTo>
                  <a:pt x="142758" y="169150"/>
                  <a:pt x="138131" y="168236"/>
                  <a:pt x="133754" y="166399"/>
                </a:cubicBezTo>
                <a:cubicBezTo>
                  <a:pt x="129368" y="164559"/>
                  <a:pt x="125516" y="161982"/>
                  <a:pt x="122198" y="158663"/>
                </a:cubicBezTo>
                <a:cubicBezTo>
                  <a:pt x="119019" y="155413"/>
                  <a:pt x="116478" y="151398"/>
                  <a:pt x="114569" y="146632"/>
                </a:cubicBezTo>
                <a:cubicBezTo>
                  <a:pt x="112661" y="141862"/>
                  <a:pt x="111712" y="136829"/>
                  <a:pt x="111712" y="131530"/>
                </a:cubicBezTo>
                <a:cubicBezTo>
                  <a:pt x="111712" y="123332"/>
                  <a:pt x="113439" y="116356"/>
                  <a:pt x="116902" y="110596"/>
                </a:cubicBezTo>
                <a:cubicBezTo>
                  <a:pt x="120365" y="104836"/>
                  <a:pt x="125838" y="100260"/>
                  <a:pt x="133330" y="96872"/>
                </a:cubicBezTo>
                <a:cubicBezTo>
                  <a:pt x="139971" y="93834"/>
                  <a:pt x="147811" y="91732"/>
                  <a:pt x="156855" y="90565"/>
                </a:cubicBezTo>
                <a:cubicBezTo>
                  <a:pt x="165901" y="89399"/>
                  <a:pt x="175651" y="88534"/>
                  <a:pt x="186108" y="87967"/>
                </a:cubicBezTo>
                <a:lnTo>
                  <a:pt x="186108" y="84154"/>
                </a:lnTo>
                <a:cubicBezTo>
                  <a:pt x="186108" y="79488"/>
                  <a:pt x="185403" y="75726"/>
                  <a:pt x="183989" y="72864"/>
                </a:cubicBezTo>
                <a:cubicBezTo>
                  <a:pt x="182574" y="70003"/>
                  <a:pt x="180597" y="67799"/>
                  <a:pt x="178051" y="66243"/>
                </a:cubicBezTo>
                <a:cubicBezTo>
                  <a:pt x="175510" y="64616"/>
                  <a:pt x="172403" y="63537"/>
                  <a:pt x="168731" y="63007"/>
                </a:cubicBezTo>
                <a:cubicBezTo>
                  <a:pt x="165055" y="62482"/>
                  <a:pt x="161276" y="62215"/>
                  <a:pt x="157388" y="62215"/>
                </a:cubicBezTo>
                <a:cubicBezTo>
                  <a:pt x="152798" y="62215"/>
                  <a:pt x="147395" y="62907"/>
                  <a:pt x="141173" y="64281"/>
                </a:cubicBezTo>
                <a:cubicBezTo>
                  <a:pt x="134956" y="65657"/>
                  <a:pt x="128739" y="67656"/>
                  <a:pt x="122518" y="70268"/>
                </a:cubicBezTo>
                <a:lnTo>
                  <a:pt x="121352" y="70268"/>
                </a:lnTo>
                <a:lnTo>
                  <a:pt x="121352" y="50026"/>
                </a:lnTo>
                <a:cubicBezTo>
                  <a:pt x="125023" y="48964"/>
                  <a:pt x="130290" y="47800"/>
                  <a:pt x="137144" y="46530"/>
                </a:cubicBezTo>
                <a:cubicBezTo>
                  <a:pt x="143996" y="45255"/>
                  <a:pt x="150781" y="44619"/>
                  <a:pt x="157493" y="44619"/>
                </a:cubicBezTo>
                <a:cubicBezTo>
                  <a:pt x="165621" y="44619"/>
                  <a:pt x="172476" y="45255"/>
                  <a:pt x="178055" y="46530"/>
                </a:cubicBezTo>
                <a:cubicBezTo>
                  <a:pt x="183635" y="47800"/>
                  <a:pt x="188650" y="50098"/>
                  <a:pt x="193103" y="53416"/>
                </a:cubicBezTo>
                <a:cubicBezTo>
                  <a:pt x="197413" y="56668"/>
                  <a:pt x="200626" y="60873"/>
                  <a:pt x="202747" y="66031"/>
                </a:cubicBezTo>
                <a:cubicBezTo>
                  <a:pt x="204869" y="71190"/>
                  <a:pt x="205926" y="77475"/>
                  <a:pt x="205926" y="84896"/>
                </a:cubicBezTo>
                <a:lnTo>
                  <a:pt x="205926" y="165866"/>
                </a:lnTo>
                <a:lnTo>
                  <a:pt x="186108" y="165866"/>
                </a:lnTo>
                <a:close/>
                <a:moveTo>
                  <a:pt x="317846" y="64973"/>
                </a:moveTo>
                <a:cubicBezTo>
                  <a:pt x="322438" y="69632"/>
                  <a:pt x="326007" y="75550"/>
                  <a:pt x="328550" y="82720"/>
                </a:cubicBezTo>
                <a:cubicBezTo>
                  <a:pt x="331095" y="89896"/>
                  <a:pt x="332369" y="98216"/>
                  <a:pt x="332369" y="107684"/>
                </a:cubicBezTo>
                <a:cubicBezTo>
                  <a:pt x="332369" y="116794"/>
                  <a:pt x="330919" y="125218"/>
                  <a:pt x="328024" y="132955"/>
                </a:cubicBezTo>
                <a:cubicBezTo>
                  <a:pt x="325126" y="140692"/>
                  <a:pt x="321202" y="147211"/>
                  <a:pt x="316255" y="152515"/>
                </a:cubicBezTo>
                <a:cubicBezTo>
                  <a:pt x="311172" y="158022"/>
                  <a:pt x="305535" y="162173"/>
                  <a:pt x="299358" y="164967"/>
                </a:cubicBezTo>
                <a:cubicBezTo>
                  <a:pt x="293173" y="167757"/>
                  <a:pt x="286441" y="169150"/>
                  <a:pt x="279165" y="169150"/>
                </a:cubicBezTo>
                <a:cubicBezTo>
                  <a:pt x="271742" y="169150"/>
                  <a:pt x="264941" y="167861"/>
                  <a:pt x="258763" y="165279"/>
                </a:cubicBezTo>
                <a:cubicBezTo>
                  <a:pt x="252578" y="162702"/>
                  <a:pt x="247298" y="158731"/>
                  <a:pt x="242916" y="153360"/>
                </a:cubicBezTo>
                <a:cubicBezTo>
                  <a:pt x="237477" y="146650"/>
                  <a:pt x="233394" y="138240"/>
                  <a:pt x="230677" y="128138"/>
                </a:cubicBezTo>
                <a:cubicBezTo>
                  <a:pt x="227954" y="118034"/>
                  <a:pt x="226595" y="105527"/>
                  <a:pt x="226595" y="90620"/>
                </a:cubicBezTo>
                <a:cubicBezTo>
                  <a:pt x="226595" y="85320"/>
                  <a:pt x="226828" y="79934"/>
                  <a:pt x="227285" y="74455"/>
                </a:cubicBezTo>
                <a:cubicBezTo>
                  <a:pt x="227743" y="68980"/>
                  <a:pt x="228751" y="62428"/>
                  <a:pt x="230301" y="54799"/>
                </a:cubicBezTo>
                <a:cubicBezTo>
                  <a:pt x="231716" y="48014"/>
                  <a:pt x="233629" y="41706"/>
                  <a:pt x="236029" y="35878"/>
                </a:cubicBezTo>
                <a:cubicBezTo>
                  <a:pt x="238431" y="30050"/>
                  <a:pt x="241574" y="25121"/>
                  <a:pt x="245462" y="21092"/>
                </a:cubicBezTo>
                <a:cubicBezTo>
                  <a:pt x="250477" y="15865"/>
                  <a:pt x="257028" y="11697"/>
                  <a:pt x="265117" y="8587"/>
                </a:cubicBezTo>
                <a:cubicBezTo>
                  <a:pt x="273211" y="5476"/>
                  <a:pt x="283931" y="3320"/>
                  <a:pt x="297288" y="2121"/>
                </a:cubicBezTo>
                <a:cubicBezTo>
                  <a:pt x="302021" y="1699"/>
                  <a:pt x="307090" y="1293"/>
                  <a:pt x="312493" y="904"/>
                </a:cubicBezTo>
                <a:cubicBezTo>
                  <a:pt x="317901" y="515"/>
                  <a:pt x="322016" y="212"/>
                  <a:pt x="324841" y="0"/>
                </a:cubicBezTo>
                <a:lnTo>
                  <a:pt x="324841" y="18335"/>
                </a:lnTo>
                <a:cubicBezTo>
                  <a:pt x="321170" y="18547"/>
                  <a:pt x="317246" y="18814"/>
                  <a:pt x="313076" y="19130"/>
                </a:cubicBezTo>
                <a:cubicBezTo>
                  <a:pt x="308908" y="19452"/>
                  <a:pt x="304142" y="19822"/>
                  <a:pt x="298771" y="20243"/>
                </a:cubicBezTo>
                <a:cubicBezTo>
                  <a:pt x="291635" y="20812"/>
                  <a:pt x="284180" y="22065"/>
                  <a:pt x="276408" y="24008"/>
                </a:cubicBezTo>
                <a:cubicBezTo>
                  <a:pt x="268636" y="25949"/>
                  <a:pt x="262771" y="28973"/>
                  <a:pt x="258811" y="33070"/>
                </a:cubicBezTo>
                <a:cubicBezTo>
                  <a:pt x="255848" y="36109"/>
                  <a:pt x="253479" y="40454"/>
                  <a:pt x="251715" y="46105"/>
                </a:cubicBezTo>
                <a:cubicBezTo>
                  <a:pt x="249948" y="51762"/>
                  <a:pt x="248709" y="58047"/>
                  <a:pt x="248003" y="64973"/>
                </a:cubicBezTo>
                <a:cubicBezTo>
                  <a:pt x="253234" y="61229"/>
                  <a:pt x="258832" y="58065"/>
                  <a:pt x="264805" y="55484"/>
                </a:cubicBezTo>
                <a:cubicBezTo>
                  <a:pt x="270774" y="52906"/>
                  <a:pt x="277220" y="51617"/>
                  <a:pt x="284143" y="51617"/>
                </a:cubicBezTo>
                <a:cubicBezTo>
                  <a:pt x="290573" y="51617"/>
                  <a:pt x="296686" y="52694"/>
                  <a:pt x="302478" y="54846"/>
                </a:cubicBezTo>
                <a:cubicBezTo>
                  <a:pt x="308274" y="57003"/>
                  <a:pt x="313394" y="60380"/>
                  <a:pt x="317846" y="64973"/>
                </a:cubicBezTo>
                <a:close/>
                <a:moveTo>
                  <a:pt x="312123" y="108847"/>
                </a:moveTo>
                <a:cubicBezTo>
                  <a:pt x="312123" y="96271"/>
                  <a:pt x="309297" y="86627"/>
                  <a:pt x="303649" y="79912"/>
                </a:cubicBezTo>
                <a:cubicBezTo>
                  <a:pt x="297993" y="73203"/>
                  <a:pt x="289940" y="69844"/>
                  <a:pt x="279478" y="69844"/>
                </a:cubicBezTo>
                <a:cubicBezTo>
                  <a:pt x="273757" y="69844"/>
                  <a:pt x="268214" y="70798"/>
                  <a:pt x="262847" y="72706"/>
                </a:cubicBezTo>
                <a:cubicBezTo>
                  <a:pt x="257474" y="74614"/>
                  <a:pt x="252421" y="77159"/>
                  <a:pt x="247686" y="80338"/>
                </a:cubicBezTo>
                <a:cubicBezTo>
                  <a:pt x="247543" y="82102"/>
                  <a:pt x="247406" y="84204"/>
                  <a:pt x="247261" y="86641"/>
                </a:cubicBezTo>
                <a:cubicBezTo>
                  <a:pt x="247121" y="89082"/>
                  <a:pt x="247049" y="91289"/>
                  <a:pt x="247049" y="93269"/>
                </a:cubicBezTo>
                <a:cubicBezTo>
                  <a:pt x="247049" y="105563"/>
                  <a:pt x="248044" y="115560"/>
                  <a:pt x="250020" y="123260"/>
                </a:cubicBezTo>
                <a:cubicBezTo>
                  <a:pt x="251995" y="130965"/>
                  <a:pt x="254750" y="137005"/>
                  <a:pt x="258285" y="141383"/>
                </a:cubicBezTo>
                <a:cubicBezTo>
                  <a:pt x="261464" y="145343"/>
                  <a:pt x="264819" y="148078"/>
                  <a:pt x="268355" y="149599"/>
                </a:cubicBezTo>
                <a:cubicBezTo>
                  <a:pt x="271885" y="151117"/>
                  <a:pt x="275738" y="151877"/>
                  <a:pt x="279903" y="151877"/>
                </a:cubicBezTo>
                <a:cubicBezTo>
                  <a:pt x="290077" y="151877"/>
                  <a:pt x="297993" y="148025"/>
                  <a:pt x="303649" y="140325"/>
                </a:cubicBezTo>
                <a:cubicBezTo>
                  <a:pt x="309297" y="132624"/>
                  <a:pt x="312123" y="122130"/>
                  <a:pt x="312123" y="108847"/>
                </a:cubicBezTo>
                <a:close/>
                <a:moveTo>
                  <a:pt x="450648" y="106730"/>
                </a:moveTo>
                <a:cubicBezTo>
                  <a:pt x="450648" y="126652"/>
                  <a:pt x="445841" y="142038"/>
                  <a:pt x="436233" y="152882"/>
                </a:cubicBezTo>
                <a:cubicBezTo>
                  <a:pt x="426620" y="163729"/>
                  <a:pt x="413834" y="169150"/>
                  <a:pt x="397864" y="169150"/>
                </a:cubicBezTo>
                <a:cubicBezTo>
                  <a:pt x="381401" y="169150"/>
                  <a:pt x="368456" y="163552"/>
                  <a:pt x="359020" y="152352"/>
                </a:cubicBezTo>
                <a:cubicBezTo>
                  <a:pt x="349588" y="141153"/>
                  <a:pt x="344872" y="125946"/>
                  <a:pt x="344872" y="106730"/>
                </a:cubicBezTo>
                <a:cubicBezTo>
                  <a:pt x="344872" y="86944"/>
                  <a:pt x="349732" y="71575"/>
                  <a:pt x="359445" y="60624"/>
                </a:cubicBezTo>
                <a:cubicBezTo>
                  <a:pt x="369161" y="49670"/>
                  <a:pt x="381967" y="44197"/>
                  <a:pt x="397864" y="44197"/>
                </a:cubicBezTo>
                <a:cubicBezTo>
                  <a:pt x="413834" y="44197"/>
                  <a:pt x="426620" y="49655"/>
                  <a:pt x="436233" y="60570"/>
                </a:cubicBezTo>
                <a:cubicBezTo>
                  <a:pt x="445841" y="71486"/>
                  <a:pt x="450648" y="86872"/>
                  <a:pt x="450648" y="106730"/>
                </a:cubicBezTo>
                <a:close/>
                <a:moveTo>
                  <a:pt x="430084" y="106730"/>
                </a:moveTo>
                <a:cubicBezTo>
                  <a:pt x="430084" y="91397"/>
                  <a:pt x="427290" y="80003"/>
                  <a:pt x="421715" y="72548"/>
                </a:cubicBezTo>
                <a:cubicBezTo>
                  <a:pt x="416130" y="65095"/>
                  <a:pt x="408181" y="61365"/>
                  <a:pt x="397864" y="61365"/>
                </a:cubicBezTo>
                <a:cubicBezTo>
                  <a:pt x="387482" y="61365"/>
                  <a:pt x="379476" y="65095"/>
                  <a:pt x="373860" y="72548"/>
                </a:cubicBezTo>
                <a:cubicBezTo>
                  <a:pt x="368244" y="80003"/>
                  <a:pt x="365432" y="91397"/>
                  <a:pt x="365432" y="106730"/>
                </a:cubicBezTo>
                <a:cubicBezTo>
                  <a:pt x="365432" y="121568"/>
                  <a:pt x="368244" y="132818"/>
                  <a:pt x="373860" y="140486"/>
                </a:cubicBezTo>
                <a:cubicBezTo>
                  <a:pt x="379476" y="148155"/>
                  <a:pt x="387482" y="151985"/>
                  <a:pt x="397864" y="151985"/>
                </a:cubicBezTo>
                <a:cubicBezTo>
                  <a:pt x="408109" y="151985"/>
                  <a:pt x="416044" y="148223"/>
                  <a:pt x="421660" y="140696"/>
                </a:cubicBezTo>
                <a:cubicBezTo>
                  <a:pt x="427276" y="133171"/>
                  <a:pt x="430084" y="121849"/>
                  <a:pt x="430084" y="106730"/>
                </a:cubicBezTo>
                <a:close/>
                <a:moveTo>
                  <a:pt x="557582" y="64973"/>
                </a:moveTo>
                <a:lnTo>
                  <a:pt x="517309" y="64973"/>
                </a:lnTo>
                <a:lnTo>
                  <a:pt x="517309" y="165866"/>
                </a:lnTo>
                <a:lnTo>
                  <a:pt x="497387" y="165866"/>
                </a:lnTo>
                <a:lnTo>
                  <a:pt x="497387" y="64973"/>
                </a:lnTo>
                <a:lnTo>
                  <a:pt x="457109" y="64973"/>
                </a:lnTo>
                <a:lnTo>
                  <a:pt x="457109" y="47484"/>
                </a:lnTo>
                <a:lnTo>
                  <a:pt x="557582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200997" y="6529768"/>
            <a:ext cx="208346" cy="124531"/>
          </a:xfrm>
          <a:custGeom>
            <a:avLst/>
            <a:gdLst/>
            <a:ahLst/>
            <a:cxnLst/>
            <a:rect l="l" t="t" r="r" b="b"/>
            <a:pathLst>
              <a:path w="208346" h="124531">
                <a:moveTo>
                  <a:pt x="93478" y="121247"/>
                </a:moveTo>
                <a:lnTo>
                  <a:pt x="73551" y="121247"/>
                </a:lnTo>
                <a:lnTo>
                  <a:pt x="73551" y="67939"/>
                </a:lnTo>
                <a:lnTo>
                  <a:pt x="19922" y="67939"/>
                </a:lnTo>
                <a:lnTo>
                  <a:pt x="19922" y="121247"/>
                </a:lnTo>
                <a:lnTo>
                  <a:pt x="0" y="121247"/>
                </a:lnTo>
                <a:lnTo>
                  <a:pt x="0" y="2865"/>
                </a:lnTo>
                <a:lnTo>
                  <a:pt x="19922" y="2865"/>
                </a:lnTo>
                <a:lnTo>
                  <a:pt x="19922" y="50771"/>
                </a:lnTo>
                <a:lnTo>
                  <a:pt x="73551" y="50771"/>
                </a:lnTo>
                <a:lnTo>
                  <a:pt x="73551" y="2865"/>
                </a:lnTo>
                <a:lnTo>
                  <a:pt x="93478" y="2865"/>
                </a:lnTo>
                <a:close/>
                <a:moveTo>
                  <a:pt x="188528" y="92102"/>
                </a:moveTo>
                <a:lnTo>
                  <a:pt x="188528" y="59244"/>
                </a:lnTo>
                <a:cubicBezTo>
                  <a:pt x="183795" y="59670"/>
                  <a:pt x="177808" y="60253"/>
                  <a:pt x="170564" y="60998"/>
                </a:cubicBezTo>
                <a:cubicBezTo>
                  <a:pt x="163321" y="61740"/>
                  <a:pt x="157475" y="62780"/>
                  <a:pt x="153021" y="64122"/>
                </a:cubicBezTo>
                <a:cubicBezTo>
                  <a:pt x="147722" y="65747"/>
                  <a:pt x="143344" y="68237"/>
                  <a:pt x="139882" y="71592"/>
                </a:cubicBezTo>
                <a:cubicBezTo>
                  <a:pt x="136419" y="74952"/>
                  <a:pt x="134687" y="79632"/>
                  <a:pt x="134687" y="85640"/>
                </a:cubicBezTo>
                <a:cubicBezTo>
                  <a:pt x="134687" y="92419"/>
                  <a:pt x="136598" y="97541"/>
                  <a:pt x="140414" y="101004"/>
                </a:cubicBezTo>
                <a:cubicBezTo>
                  <a:pt x="144226" y="104468"/>
                  <a:pt x="149808" y="106196"/>
                  <a:pt x="157154" y="106196"/>
                </a:cubicBezTo>
                <a:cubicBezTo>
                  <a:pt x="163443" y="106196"/>
                  <a:pt x="169135" y="104835"/>
                  <a:pt x="174222" y="102113"/>
                </a:cubicBezTo>
                <a:cubicBezTo>
                  <a:pt x="179310" y="99395"/>
                  <a:pt x="184075" y="96058"/>
                  <a:pt x="188528" y="92102"/>
                </a:cubicBezTo>
                <a:close/>
                <a:moveTo>
                  <a:pt x="188528" y="108633"/>
                </a:moveTo>
                <a:cubicBezTo>
                  <a:pt x="186905" y="109836"/>
                  <a:pt x="184731" y="111514"/>
                  <a:pt x="182012" y="113670"/>
                </a:cubicBezTo>
                <a:cubicBezTo>
                  <a:pt x="179290" y="115823"/>
                  <a:pt x="176659" y="117540"/>
                  <a:pt x="174114" y="118810"/>
                </a:cubicBezTo>
                <a:cubicBezTo>
                  <a:pt x="170579" y="120646"/>
                  <a:pt x="167173" y="122057"/>
                  <a:pt x="163887" y="123048"/>
                </a:cubicBezTo>
                <a:cubicBezTo>
                  <a:pt x="160604" y="124037"/>
                  <a:pt x="155992" y="124531"/>
                  <a:pt x="150055" y="124531"/>
                </a:cubicBezTo>
                <a:cubicBezTo>
                  <a:pt x="145177" y="124531"/>
                  <a:pt x="140552" y="123617"/>
                  <a:pt x="136174" y="121780"/>
                </a:cubicBezTo>
                <a:cubicBezTo>
                  <a:pt x="131788" y="119940"/>
                  <a:pt x="127937" y="117363"/>
                  <a:pt x="124618" y="114044"/>
                </a:cubicBezTo>
                <a:cubicBezTo>
                  <a:pt x="121440" y="110794"/>
                  <a:pt x="118897" y="106779"/>
                  <a:pt x="116989" y="102013"/>
                </a:cubicBezTo>
                <a:cubicBezTo>
                  <a:pt x="115082" y="97243"/>
                  <a:pt x="114131" y="92210"/>
                  <a:pt x="114131" y="86911"/>
                </a:cubicBezTo>
                <a:cubicBezTo>
                  <a:pt x="114131" y="78713"/>
                  <a:pt x="115858" y="71737"/>
                  <a:pt x="119322" y="65977"/>
                </a:cubicBezTo>
                <a:cubicBezTo>
                  <a:pt x="122785" y="60217"/>
                  <a:pt x="128257" y="55641"/>
                  <a:pt x="135748" y="52253"/>
                </a:cubicBezTo>
                <a:cubicBezTo>
                  <a:pt x="142390" y="49215"/>
                  <a:pt x="150232" y="47113"/>
                  <a:pt x="159275" y="45946"/>
                </a:cubicBezTo>
                <a:cubicBezTo>
                  <a:pt x="168321" y="44780"/>
                  <a:pt x="178069" y="43915"/>
                  <a:pt x="188528" y="43348"/>
                </a:cubicBezTo>
                <a:lnTo>
                  <a:pt x="188528" y="39535"/>
                </a:lnTo>
                <a:cubicBezTo>
                  <a:pt x="188528" y="34869"/>
                  <a:pt x="187823" y="31107"/>
                  <a:pt x="186408" y="28245"/>
                </a:cubicBezTo>
                <a:cubicBezTo>
                  <a:pt x="184992" y="25384"/>
                  <a:pt x="183016" y="23180"/>
                  <a:pt x="180472" y="21624"/>
                </a:cubicBezTo>
                <a:cubicBezTo>
                  <a:pt x="177930" y="19997"/>
                  <a:pt x="174824" y="18918"/>
                  <a:pt x="171150" y="18388"/>
                </a:cubicBezTo>
                <a:cubicBezTo>
                  <a:pt x="167475" y="17863"/>
                  <a:pt x="163696" y="17596"/>
                  <a:pt x="159807" y="17596"/>
                </a:cubicBezTo>
                <a:cubicBezTo>
                  <a:pt x="155217" y="17596"/>
                  <a:pt x="149810" y="18288"/>
                  <a:pt x="143593" y="19662"/>
                </a:cubicBezTo>
                <a:cubicBezTo>
                  <a:pt x="137377" y="21038"/>
                  <a:pt x="131158" y="23037"/>
                  <a:pt x="124938" y="25649"/>
                </a:cubicBezTo>
                <a:lnTo>
                  <a:pt x="123771" y="25649"/>
                </a:lnTo>
                <a:lnTo>
                  <a:pt x="123771" y="5407"/>
                </a:lnTo>
                <a:cubicBezTo>
                  <a:pt x="127444" y="4345"/>
                  <a:pt x="132710" y="3181"/>
                  <a:pt x="139565" y="1911"/>
                </a:cubicBezTo>
                <a:cubicBezTo>
                  <a:pt x="146415" y="636"/>
                  <a:pt x="153202" y="0"/>
                  <a:pt x="159912" y="0"/>
                </a:cubicBezTo>
                <a:cubicBezTo>
                  <a:pt x="168037" y="0"/>
                  <a:pt x="174891" y="636"/>
                  <a:pt x="180475" y="1911"/>
                </a:cubicBezTo>
                <a:cubicBezTo>
                  <a:pt x="186056" y="3181"/>
                  <a:pt x="191069" y="5479"/>
                  <a:pt x="195523" y="8797"/>
                </a:cubicBezTo>
                <a:cubicBezTo>
                  <a:pt x="199832" y="12049"/>
                  <a:pt x="203047" y="16254"/>
                  <a:pt x="205168" y="21412"/>
                </a:cubicBezTo>
                <a:cubicBezTo>
                  <a:pt x="207288" y="26571"/>
                  <a:pt x="208347" y="32856"/>
                  <a:pt x="208347" y="40277"/>
                </a:cubicBezTo>
                <a:lnTo>
                  <a:pt x="208347" y="121247"/>
                </a:lnTo>
                <a:lnTo>
                  <a:pt x="188528" y="1212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7502047" y="6489919"/>
            <a:ext cx="218526" cy="164380"/>
          </a:xfrm>
          <a:custGeom>
            <a:avLst/>
            <a:gdLst/>
            <a:ahLst/>
            <a:cxnLst/>
            <a:rect l="l" t="t" r="r" b="b"/>
            <a:pathLst>
              <a:path w="218526" h="164380">
                <a:moveTo>
                  <a:pt x="43876" y="18335"/>
                </a:moveTo>
                <a:cubicBezTo>
                  <a:pt x="40065" y="18335"/>
                  <a:pt x="36248" y="18793"/>
                  <a:pt x="32436" y="19711"/>
                </a:cubicBezTo>
                <a:cubicBezTo>
                  <a:pt x="28616" y="20631"/>
                  <a:pt x="24872" y="21834"/>
                  <a:pt x="21197" y="23321"/>
                </a:cubicBezTo>
                <a:cubicBezTo>
                  <a:pt x="17805" y="24732"/>
                  <a:pt x="14854" y="26216"/>
                  <a:pt x="12348" y="27768"/>
                </a:cubicBezTo>
                <a:cubicBezTo>
                  <a:pt x="9839" y="29322"/>
                  <a:pt x="7596" y="30772"/>
                  <a:pt x="5620" y="32112"/>
                </a:cubicBezTo>
                <a:lnTo>
                  <a:pt x="4345" y="32112"/>
                </a:lnTo>
                <a:lnTo>
                  <a:pt x="4345" y="9753"/>
                </a:lnTo>
                <a:cubicBezTo>
                  <a:pt x="8938" y="7280"/>
                  <a:pt x="15175" y="5037"/>
                  <a:pt x="23055" y="3017"/>
                </a:cubicBezTo>
                <a:cubicBezTo>
                  <a:pt x="30931" y="1009"/>
                  <a:pt x="38437" y="0"/>
                  <a:pt x="45573" y="0"/>
                </a:cubicBezTo>
                <a:cubicBezTo>
                  <a:pt x="52708" y="0"/>
                  <a:pt x="58946" y="724"/>
                  <a:pt x="64282" y="2175"/>
                </a:cubicBezTo>
                <a:cubicBezTo>
                  <a:pt x="69613" y="3625"/>
                  <a:pt x="74438" y="5868"/>
                  <a:pt x="78747" y="8907"/>
                </a:cubicBezTo>
                <a:cubicBezTo>
                  <a:pt x="83412" y="12294"/>
                  <a:pt x="86925" y="16391"/>
                  <a:pt x="89294" y="21197"/>
                </a:cubicBezTo>
                <a:cubicBezTo>
                  <a:pt x="91660" y="26004"/>
                  <a:pt x="92843" y="31620"/>
                  <a:pt x="92843" y="38048"/>
                </a:cubicBezTo>
                <a:cubicBezTo>
                  <a:pt x="92843" y="46739"/>
                  <a:pt x="89982" y="54368"/>
                  <a:pt x="84259" y="60941"/>
                </a:cubicBezTo>
                <a:cubicBezTo>
                  <a:pt x="78534" y="67515"/>
                  <a:pt x="71679" y="71683"/>
                  <a:pt x="63695" y="73447"/>
                </a:cubicBezTo>
                <a:lnTo>
                  <a:pt x="63695" y="74930"/>
                </a:lnTo>
                <a:cubicBezTo>
                  <a:pt x="67014" y="75568"/>
                  <a:pt x="70564" y="76663"/>
                  <a:pt x="74348" y="78217"/>
                </a:cubicBezTo>
                <a:cubicBezTo>
                  <a:pt x="78126" y="79769"/>
                  <a:pt x="81645" y="82065"/>
                  <a:pt x="84894" y="85104"/>
                </a:cubicBezTo>
                <a:cubicBezTo>
                  <a:pt x="88146" y="88142"/>
                  <a:pt x="90792" y="92049"/>
                  <a:pt x="92843" y="96819"/>
                </a:cubicBezTo>
                <a:cubicBezTo>
                  <a:pt x="94892" y="101585"/>
                  <a:pt x="95915" y="107399"/>
                  <a:pt x="95915" y="114253"/>
                </a:cubicBezTo>
                <a:cubicBezTo>
                  <a:pt x="95915" y="121388"/>
                  <a:pt x="94698" y="127940"/>
                  <a:pt x="92261" y="133909"/>
                </a:cubicBezTo>
                <a:cubicBezTo>
                  <a:pt x="89820" y="139882"/>
                  <a:pt x="86378" y="145163"/>
                  <a:pt x="81925" y="149756"/>
                </a:cubicBezTo>
                <a:cubicBezTo>
                  <a:pt x="77336" y="154563"/>
                  <a:pt x="71787" y="158202"/>
                  <a:pt x="65286" y="160672"/>
                </a:cubicBezTo>
                <a:cubicBezTo>
                  <a:pt x="58785" y="163145"/>
                  <a:pt x="51401" y="164380"/>
                  <a:pt x="43136" y="164380"/>
                </a:cubicBezTo>
                <a:cubicBezTo>
                  <a:pt x="35222" y="164380"/>
                  <a:pt x="27382" y="163429"/>
                  <a:pt x="19609" y="161521"/>
                </a:cubicBezTo>
                <a:cubicBezTo>
                  <a:pt x="11837" y="159614"/>
                  <a:pt x="5302" y="157320"/>
                  <a:pt x="0" y="154630"/>
                </a:cubicBezTo>
                <a:lnTo>
                  <a:pt x="0" y="132268"/>
                </a:lnTo>
                <a:lnTo>
                  <a:pt x="1486" y="132268"/>
                </a:lnTo>
                <a:cubicBezTo>
                  <a:pt x="5940" y="135518"/>
                  <a:pt x="11905" y="138628"/>
                  <a:pt x="19397" y="141595"/>
                </a:cubicBezTo>
                <a:cubicBezTo>
                  <a:pt x="26889" y="144562"/>
                  <a:pt x="34373" y="146045"/>
                  <a:pt x="41864" y="146045"/>
                </a:cubicBezTo>
                <a:cubicBezTo>
                  <a:pt x="46173" y="146045"/>
                  <a:pt x="50504" y="145357"/>
                  <a:pt x="54849" y="143979"/>
                </a:cubicBezTo>
                <a:cubicBezTo>
                  <a:pt x="59191" y="142604"/>
                  <a:pt x="62813" y="140361"/>
                  <a:pt x="65711" y="137250"/>
                </a:cubicBezTo>
                <a:cubicBezTo>
                  <a:pt x="68537" y="134143"/>
                  <a:pt x="70694" y="130716"/>
                  <a:pt x="72177" y="126972"/>
                </a:cubicBezTo>
                <a:cubicBezTo>
                  <a:pt x="73659" y="123228"/>
                  <a:pt x="74400" y="118494"/>
                  <a:pt x="74400" y="112770"/>
                </a:cubicBezTo>
                <a:cubicBezTo>
                  <a:pt x="74400" y="107046"/>
                  <a:pt x="73573" y="102344"/>
                  <a:pt x="71910" y="98673"/>
                </a:cubicBezTo>
                <a:cubicBezTo>
                  <a:pt x="70250" y="94998"/>
                  <a:pt x="67935" y="92102"/>
                  <a:pt x="64970" y="89982"/>
                </a:cubicBezTo>
                <a:cubicBezTo>
                  <a:pt x="62003" y="87861"/>
                  <a:pt x="58485" y="86397"/>
                  <a:pt x="54425" y="85583"/>
                </a:cubicBezTo>
                <a:cubicBezTo>
                  <a:pt x="50361" y="84769"/>
                  <a:pt x="45962" y="84366"/>
                  <a:pt x="41227" y="84366"/>
                </a:cubicBezTo>
                <a:lnTo>
                  <a:pt x="32220" y="84366"/>
                </a:lnTo>
                <a:lnTo>
                  <a:pt x="32220" y="66769"/>
                </a:lnTo>
                <a:lnTo>
                  <a:pt x="39215" y="66769"/>
                </a:lnTo>
                <a:cubicBezTo>
                  <a:pt x="48752" y="66769"/>
                  <a:pt x="56505" y="64509"/>
                  <a:pt x="62478" y="59987"/>
                </a:cubicBezTo>
                <a:cubicBezTo>
                  <a:pt x="68450" y="55461"/>
                  <a:pt x="71432" y="48895"/>
                  <a:pt x="71432" y="40273"/>
                </a:cubicBezTo>
                <a:cubicBezTo>
                  <a:pt x="71432" y="36321"/>
                  <a:pt x="70656" y="32911"/>
                  <a:pt x="69106" y="30046"/>
                </a:cubicBezTo>
                <a:cubicBezTo>
                  <a:pt x="67550" y="27187"/>
                  <a:pt x="65571" y="24909"/>
                  <a:pt x="63165" y="23213"/>
                </a:cubicBezTo>
                <a:cubicBezTo>
                  <a:pt x="60480" y="21373"/>
                  <a:pt x="57517" y="20099"/>
                  <a:pt x="54266" y="19397"/>
                </a:cubicBezTo>
                <a:cubicBezTo>
                  <a:pt x="51016" y="18691"/>
                  <a:pt x="47549" y="18335"/>
                  <a:pt x="43876" y="18335"/>
                </a:cubicBezTo>
                <a:close/>
                <a:moveTo>
                  <a:pt x="218526" y="82141"/>
                </a:moveTo>
                <a:cubicBezTo>
                  <a:pt x="218526" y="110474"/>
                  <a:pt x="214409" y="131264"/>
                  <a:pt x="206180" y="144507"/>
                </a:cubicBezTo>
                <a:cubicBezTo>
                  <a:pt x="197950" y="157760"/>
                  <a:pt x="185245" y="164380"/>
                  <a:pt x="168081" y="164380"/>
                </a:cubicBezTo>
                <a:cubicBezTo>
                  <a:pt x="150696" y="164380"/>
                  <a:pt x="137945" y="157634"/>
                  <a:pt x="129823" y="144136"/>
                </a:cubicBezTo>
                <a:cubicBezTo>
                  <a:pt x="121694" y="130640"/>
                  <a:pt x="117634" y="110048"/>
                  <a:pt x="117634" y="82353"/>
                </a:cubicBezTo>
                <a:cubicBezTo>
                  <a:pt x="117634" y="53874"/>
                  <a:pt x="121749" y="33048"/>
                  <a:pt x="129981" y="19872"/>
                </a:cubicBezTo>
                <a:cubicBezTo>
                  <a:pt x="138210" y="6696"/>
                  <a:pt x="150908" y="108"/>
                  <a:pt x="168081" y="108"/>
                </a:cubicBezTo>
                <a:cubicBezTo>
                  <a:pt x="185461" y="108"/>
                  <a:pt x="198215" y="6927"/>
                  <a:pt x="206341" y="20563"/>
                </a:cubicBezTo>
                <a:cubicBezTo>
                  <a:pt x="214462" y="34200"/>
                  <a:pt x="218526" y="54727"/>
                  <a:pt x="218526" y="82141"/>
                </a:cubicBezTo>
                <a:close/>
                <a:moveTo>
                  <a:pt x="191394" y="130255"/>
                </a:moveTo>
                <a:cubicBezTo>
                  <a:pt x="193443" y="125024"/>
                  <a:pt x="194893" y="118419"/>
                  <a:pt x="195739" y="110434"/>
                </a:cubicBezTo>
                <a:cubicBezTo>
                  <a:pt x="196588" y="102449"/>
                  <a:pt x="197014" y="93020"/>
                  <a:pt x="197014" y="82141"/>
                </a:cubicBezTo>
                <a:cubicBezTo>
                  <a:pt x="197014" y="71327"/>
                  <a:pt x="196588" y="61927"/>
                  <a:pt x="195739" y="53946"/>
                </a:cubicBezTo>
                <a:cubicBezTo>
                  <a:pt x="194893" y="45962"/>
                  <a:pt x="193406" y="39323"/>
                  <a:pt x="191290" y="34020"/>
                </a:cubicBezTo>
                <a:cubicBezTo>
                  <a:pt x="189169" y="28653"/>
                  <a:pt x="186257" y="24574"/>
                  <a:pt x="182549" y="21781"/>
                </a:cubicBezTo>
                <a:cubicBezTo>
                  <a:pt x="178837" y="18991"/>
                  <a:pt x="174013" y="17594"/>
                  <a:pt x="168081" y="17594"/>
                </a:cubicBezTo>
                <a:cubicBezTo>
                  <a:pt x="162216" y="17594"/>
                  <a:pt x="157391" y="18991"/>
                  <a:pt x="153612" y="21781"/>
                </a:cubicBezTo>
                <a:cubicBezTo>
                  <a:pt x="149828" y="24574"/>
                  <a:pt x="146848" y="28725"/>
                  <a:pt x="144656" y="34233"/>
                </a:cubicBezTo>
                <a:cubicBezTo>
                  <a:pt x="142535" y="39604"/>
                  <a:pt x="141087" y="46390"/>
                  <a:pt x="140310" y="54584"/>
                </a:cubicBezTo>
                <a:cubicBezTo>
                  <a:pt x="139537" y="62780"/>
                  <a:pt x="139148" y="72036"/>
                  <a:pt x="139148" y="82353"/>
                </a:cubicBezTo>
                <a:cubicBezTo>
                  <a:pt x="139148" y="93373"/>
                  <a:pt x="139482" y="102593"/>
                  <a:pt x="140155" y="110013"/>
                </a:cubicBezTo>
                <a:cubicBezTo>
                  <a:pt x="140824" y="117436"/>
                  <a:pt x="142290" y="124074"/>
                  <a:pt x="144550" y="129935"/>
                </a:cubicBezTo>
                <a:cubicBezTo>
                  <a:pt x="146599" y="135375"/>
                  <a:pt x="149515" y="139562"/>
                  <a:pt x="153296" y="142496"/>
                </a:cubicBezTo>
                <a:cubicBezTo>
                  <a:pt x="157079" y="145429"/>
                  <a:pt x="162004" y="146895"/>
                  <a:pt x="168081" y="146895"/>
                </a:cubicBezTo>
                <a:cubicBezTo>
                  <a:pt x="173945" y="146895"/>
                  <a:pt x="178765" y="145498"/>
                  <a:pt x="182549" y="142708"/>
                </a:cubicBezTo>
                <a:cubicBezTo>
                  <a:pt x="186326" y="139917"/>
                  <a:pt x="189273" y="135763"/>
                  <a:pt x="191394" y="1302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7739572" y="6572377"/>
            <a:ext cx="59777" cy="19180"/>
          </a:xfrm>
          <a:custGeom>
            <a:avLst/>
            <a:gdLst/>
            <a:ahLst/>
            <a:cxnLst/>
            <a:rect l="l" t="t" r="r" b="b"/>
            <a:pathLst>
              <a:path w="59777" h="19180">
                <a:moveTo>
                  <a:pt x="59777" y="19180"/>
                </a:moveTo>
                <a:lnTo>
                  <a:pt x="0" y="19180"/>
                </a:lnTo>
                <a:lnTo>
                  <a:pt x="0" y="0"/>
                </a:lnTo>
                <a:lnTo>
                  <a:pt x="5977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7812612" y="6490027"/>
            <a:ext cx="224567" cy="164272"/>
          </a:xfrm>
          <a:custGeom>
            <a:avLst/>
            <a:gdLst/>
            <a:ahLst/>
            <a:cxnLst/>
            <a:rect l="l" t="t" r="r" b="b"/>
            <a:pathLst>
              <a:path w="224567" h="164272">
                <a:moveTo>
                  <a:pt x="108842" y="106726"/>
                </a:moveTo>
                <a:lnTo>
                  <a:pt x="90086" y="106726"/>
                </a:lnTo>
                <a:lnTo>
                  <a:pt x="90086" y="160988"/>
                </a:lnTo>
                <a:lnTo>
                  <a:pt x="69735" y="160988"/>
                </a:lnTo>
                <a:lnTo>
                  <a:pt x="69735" y="106726"/>
                </a:lnTo>
                <a:lnTo>
                  <a:pt x="0" y="106726"/>
                </a:lnTo>
                <a:lnTo>
                  <a:pt x="0" y="84470"/>
                </a:lnTo>
                <a:lnTo>
                  <a:pt x="70581" y="3179"/>
                </a:lnTo>
                <a:lnTo>
                  <a:pt x="90086" y="3179"/>
                </a:lnTo>
                <a:lnTo>
                  <a:pt x="90086" y="89766"/>
                </a:lnTo>
                <a:lnTo>
                  <a:pt x="108842" y="89766"/>
                </a:lnTo>
                <a:close/>
                <a:moveTo>
                  <a:pt x="69735" y="89766"/>
                </a:moveTo>
                <a:lnTo>
                  <a:pt x="69735" y="28084"/>
                </a:lnTo>
                <a:lnTo>
                  <a:pt x="16532" y="89766"/>
                </a:lnTo>
                <a:close/>
                <a:moveTo>
                  <a:pt x="224568" y="82033"/>
                </a:moveTo>
                <a:cubicBezTo>
                  <a:pt x="224568" y="110366"/>
                  <a:pt x="220449" y="131156"/>
                  <a:pt x="212220" y="144399"/>
                </a:cubicBezTo>
                <a:cubicBezTo>
                  <a:pt x="203987" y="157652"/>
                  <a:pt x="191286" y="164272"/>
                  <a:pt x="174117" y="164272"/>
                </a:cubicBezTo>
                <a:cubicBezTo>
                  <a:pt x="156737" y="164272"/>
                  <a:pt x="143982" y="157526"/>
                  <a:pt x="135861" y="144028"/>
                </a:cubicBezTo>
                <a:cubicBezTo>
                  <a:pt x="127735" y="130532"/>
                  <a:pt x="123671" y="109940"/>
                  <a:pt x="123671" y="82245"/>
                </a:cubicBezTo>
                <a:cubicBezTo>
                  <a:pt x="123671" y="53766"/>
                  <a:pt x="127788" y="32940"/>
                  <a:pt x="136018" y="19764"/>
                </a:cubicBezTo>
                <a:cubicBezTo>
                  <a:pt x="144248" y="6588"/>
                  <a:pt x="156949" y="0"/>
                  <a:pt x="174117" y="0"/>
                </a:cubicBezTo>
                <a:cubicBezTo>
                  <a:pt x="191502" y="0"/>
                  <a:pt x="204253" y="6819"/>
                  <a:pt x="212382" y="20455"/>
                </a:cubicBezTo>
                <a:cubicBezTo>
                  <a:pt x="220504" y="34092"/>
                  <a:pt x="224568" y="54619"/>
                  <a:pt x="224568" y="82033"/>
                </a:cubicBezTo>
                <a:close/>
                <a:moveTo>
                  <a:pt x="197434" y="130147"/>
                </a:moveTo>
                <a:cubicBezTo>
                  <a:pt x="199480" y="124916"/>
                  <a:pt x="200930" y="118311"/>
                  <a:pt x="201780" y="110326"/>
                </a:cubicBezTo>
                <a:cubicBezTo>
                  <a:pt x="202626" y="102341"/>
                  <a:pt x="203051" y="92912"/>
                  <a:pt x="203051" y="82033"/>
                </a:cubicBezTo>
                <a:cubicBezTo>
                  <a:pt x="203051" y="71219"/>
                  <a:pt x="202626" y="61819"/>
                  <a:pt x="201780" y="53838"/>
                </a:cubicBezTo>
                <a:cubicBezTo>
                  <a:pt x="200930" y="45854"/>
                  <a:pt x="199447" y="39215"/>
                  <a:pt x="197330" y="33912"/>
                </a:cubicBezTo>
                <a:cubicBezTo>
                  <a:pt x="195210" y="28545"/>
                  <a:pt x="192294" y="24466"/>
                  <a:pt x="188586" y="21673"/>
                </a:cubicBezTo>
                <a:cubicBezTo>
                  <a:pt x="184874" y="18883"/>
                  <a:pt x="180050" y="17486"/>
                  <a:pt x="174117" y="17486"/>
                </a:cubicBezTo>
                <a:cubicBezTo>
                  <a:pt x="168253" y="17486"/>
                  <a:pt x="163432" y="18883"/>
                  <a:pt x="159649" y="21673"/>
                </a:cubicBezTo>
                <a:cubicBezTo>
                  <a:pt x="155870" y="24466"/>
                  <a:pt x="152885" y="28617"/>
                  <a:pt x="150695" y="34125"/>
                </a:cubicBezTo>
                <a:cubicBezTo>
                  <a:pt x="148575" y="39496"/>
                  <a:pt x="147124" y="46282"/>
                  <a:pt x="146351" y="54476"/>
                </a:cubicBezTo>
                <a:cubicBezTo>
                  <a:pt x="145576" y="62672"/>
                  <a:pt x="145183" y="71928"/>
                  <a:pt x="145183" y="82245"/>
                </a:cubicBezTo>
                <a:cubicBezTo>
                  <a:pt x="145183" y="93265"/>
                  <a:pt x="145523" y="102485"/>
                  <a:pt x="146192" y="109905"/>
                </a:cubicBezTo>
                <a:cubicBezTo>
                  <a:pt x="146862" y="117328"/>
                  <a:pt x="148327" y="123966"/>
                  <a:pt x="150592" y="129827"/>
                </a:cubicBezTo>
                <a:cubicBezTo>
                  <a:pt x="152636" y="135267"/>
                  <a:pt x="155552" y="139454"/>
                  <a:pt x="159335" y="142388"/>
                </a:cubicBezTo>
                <a:cubicBezTo>
                  <a:pt x="163116" y="145321"/>
                  <a:pt x="168043" y="146787"/>
                  <a:pt x="174117" y="146787"/>
                </a:cubicBezTo>
                <a:cubicBezTo>
                  <a:pt x="179981" y="146787"/>
                  <a:pt x="184807" y="145390"/>
                  <a:pt x="188586" y="142600"/>
                </a:cubicBezTo>
                <a:cubicBezTo>
                  <a:pt x="192365" y="139809"/>
                  <a:pt x="195314" y="135655"/>
                  <a:pt x="197434" y="13014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8057451" y="6490239"/>
            <a:ext cx="190242" cy="163850"/>
          </a:xfrm>
          <a:custGeom>
            <a:avLst/>
            <a:gdLst/>
            <a:ahLst/>
            <a:cxnLst/>
            <a:rect l="l" t="t" r="r" b="b"/>
            <a:pathLst>
              <a:path w="190242" h="163850">
                <a:moveTo>
                  <a:pt x="74722" y="46739"/>
                </a:moveTo>
                <a:cubicBezTo>
                  <a:pt x="74722" y="62633"/>
                  <a:pt x="71525" y="74416"/>
                  <a:pt x="65128" y="82084"/>
                </a:cubicBezTo>
                <a:cubicBezTo>
                  <a:pt x="58734" y="89753"/>
                  <a:pt x="49497" y="93583"/>
                  <a:pt x="37416" y="93583"/>
                </a:cubicBezTo>
                <a:cubicBezTo>
                  <a:pt x="25121" y="93583"/>
                  <a:pt x="15812" y="89698"/>
                  <a:pt x="9490" y="81925"/>
                </a:cubicBezTo>
                <a:cubicBezTo>
                  <a:pt x="3161" y="74153"/>
                  <a:pt x="0" y="62460"/>
                  <a:pt x="0" y="46844"/>
                </a:cubicBezTo>
                <a:cubicBezTo>
                  <a:pt x="0" y="31019"/>
                  <a:pt x="3215" y="19254"/>
                  <a:pt x="9645" y="11550"/>
                </a:cubicBezTo>
                <a:cubicBezTo>
                  <a:pt x="16078" y="3852"/>
                  <a:pt x="25333" y="0"/>
                  <a:pt x="37416" y="0"/>
                </a:cubicBezTo>
                <a:cubicBezTo>
                  <a:pt x="49709" y="0"/>
                  <a:pt x="59001" y="3885"/>
                  <a:pt x="65286" y="11658"/>
                </a:cubicBezTo>
                <a:cubicBezTo>
                  <a:pt x="71576" y="19430"/>
                  <a:pt x="74722" y="31123"/>
                  <a:pt x="74722" y="46739"/>
                </a:cubicBezTo>
                <a:close/>
                <a:moveTo>
                  <a:pt x="145307" y="2967"/>
                </a:moveTo>
                <a:lnTo>
                  <a:pt x="62641" y="160776"/>
                </a:lnTo>
                <a:lnTo>
                  <a:pt x="45151" y="160776"/>
                </a:lnTo>
                <a:lnTo>
                  <a:pt x="127818" y="2967"/>
                </a:lnTo>
                <a:close/>
                <a:moveTo>
                  <a:pt x="190242" y="117008"/>
                </a:moveTo>
                <a:cubicBezTo>
                  <a:pt x="190242" y="132906"/>
                  <a:pt x="187046" y="144685"/>
                  <a:pt x="180651" y="152349"/>
                </a:cubicBezTo>
                <a:cubicBezTo>
                  <a:pt x="174254" y="160017"/>
                  <a:pt x="165017" y="163851"/>
                  <a:pt x="152935" y="163851"/>
                </a:cubicBezTo>
                <a:cubicBezTo>
                  <a:pt x="140641" y="163851"/>
                  <a:pt x="131332" y="159963"/>
                  <a:pt x="125011" y="152191"/>
                </a:cubicBezTo>
                <a:cubicBezTo>
                  <a:pt x="118685" y="144418"/>
                  <a:pt x="115524" y="132729"/>
                  <a:pt x="115524" y="117108"/>
                </a:cubicBezTo>
                <a:cubicBezTo>
                  <a:pt x="115524" y="101287"/>
                  <a:pt x="118739" y="89518"/>
                  <a:pt x="125169" y="81818"/>
                </a:cubicBezTo>
                <a:cubicBezTo>
                  <a:pt x="131599" y="74118"/>
                  <a:pt x="140854" y="70266"/>
                  <a:pt x="152935" y="70266"/>
                </a:cubicBezTo>
                <a:cubicBezTo>
                  <a:pt x="165230" y="70266"/>
                  <a:pt x="174525" y="74153"/>
                  <a:pt x="180814" y="81925"/>
                </a:cubicBezTo>
                <a:cubicBezTo>
                  <a:pt x="187099" y="89698"/>
                  <a:pt x="190242" y="101391"/>
                  <a:pt x="190242" y="117008"/>
                </a:cubicBezTo>
                <a:close/>
                <a:moveTo>
                  <a:pt x="55855" y="46739"/>
                </a:moveTo>
                <a:cubicBezTo>
                  <a:pt x="55855" y="36001"/>
                  <a:pt x="54602" y="27872"/>
                  <a:pt x="52092" y="22360"/>
                </a:cubicBezTo>
                <a:cubicBezTo>
                  <a:pt x="49583" y="16852"/>
                  <a:pt x="44691" y="14095"/>
                  <a:pt x="37416" y="14095"/>
                </a:cubicBezTo>
                <a:cubicBezTo>
                  <a:pt x="30136" y="14095"/>
                  <a:pt x="25225" y="16885"/>
                  <a:pt x="22683" y="22468"/>
                </a:cubicBezTo>
                <a:cubicBezTo>
                  <a:pt x="20139" y="28048"/>
                  <a:pt x="18867" y="36178"/>
                  <a:pt x="18867" y="46844"/>
                </a:cubicBezTo>
                <a:cubicBezTo>
                  <a:pt x="18867" y="57442"/>
                  <a:pt x="20070" y="65531"/>
                  <a:pt x="22472" y="71115"/>
                </a:cubicBezTo>
                <a:cubicBezTo>
                  <a:pt x="24873" y="76698"/>
                  <a:pt x="29855" y="79488"/>
                  <a:pt x="37416" y="79488"/>
                </a:cubicBezTo>
                <a:cubicBezTo>
                  <a:pt x="44691" y="79488"/>
                  <a:pt x="49583" y="76698"/>
                  <a:pt x="52092" y="71115"/>
                </a:cubicBezTo>
                <a:cubicBezTo>
                  <a:pt x="54602" y="65531"/>
                  <a:pt x="55855" y="57406"/>
                  <a:pt x="55855" y="46739"/>
                </a:cubicBezTo>
                <a:close/>
                <a:moveTo>
                  <a:pt x="171377" y="117008"/>
                </a:moveTo>
                <a:cubicBezTo>
                  <a:pt x="171377" y="106265"/>
                  <a:pt x="170126" y="98140"/>
                  <a:pt x="167616" y="92625"/>
                </a:cubicBezTo>
                <a:cubicBezTo>
                  <a:pt x="165107" y="87117"/>
                  <a:pt x="160215" y="84363"/>
                  <a:pt x="152935" y="84363"/>
                </a:cubicBezTo>
                <a:cubicBezTo>
                  <a:pt x="145657" y="84363"/>
                  <a:pt x="140745" y="87153"/>
                  <a:pt x="138208" y="92733"/>
                </a:cubicBezTo>
                <a:cubicBezTo>
                  <a:pt x="135663" y="98316"/>
                  <a:pt x="134387" y="106442"/>
                  <a:pt x="134387" y="117108"/>
                </a:cubicBezTo>
                <a:cubicBezTo>
                  <a:pt x="134387" y="127706"/>
                  <a:pt x="135591" y="135800"/>
                  <a:pt x="137996" y="141383"/>
                </a:cubicBezTo>
                <a:cubicBezTo>
                  <a:pt x="140396" y="146963"/>
                  <a:pt x="145376" y="149757"/>
                  <a:pt x="152935" y="149757"/>
                </a:cubicBezTo>
                <a:cubicBezTo>
                  <a:pt x="160215" y="149757"/>
                  <a:pt x="165107" y="146963"/>
                  <a:pt x="167616" y="141383"/>
                </a:cubicBezTo>
                <a:cubicBezTo>
                  <a:pt x="170126" y="135800"/>
                  <a:pt x="171377" y="127675"/>
                  <a:pt x="171377" y="11700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8278934" y="6620812"/>
            <a:ext cx="25333" cy="30203"/>
          </a:xfrm>
          <a:custGeom>
            <a:avLst/>
            <a:gdLst/>
            <a:ahLst/>
            <a:cxnLst/>
            <a:rect l="l" t="t" r="r" b="b"/>
            <a:pathLst>
              <a:path w="25333" h="30203">
                <a:moveTo>
                  <a:pt x="25333" y="30203"/>
                </a:moveTo>
                <a:lnTo>
                  <a:pt x="0" y="30203"/>
                </a:lnTo>
                <a:lnTo>
                  <a:pt x="0" y="0"/>
                </a:lnTo>
                <a:lnTo>
                  <a:pt x="2533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646139" y="1695504"/>
            <a:ext cx="2159257" cy="832506"/>
          </a:xfrm>
          <a:custGeom>
            <a:avLst/>
            <a:gdLst/>
            <a:ahLst/>
            <a:cxnLst/>
            <a:rect l="l" t="t" r="r" b="b"/>
            <a:pathLst>
              <a:path w="2159257" h="832506">
                <a:moveTo>
                  <a:pt x="0" y="832507"/>
                </a:moveTo>
                <a:lnTo>
                  <a:pt x="2159258" y="832507"/>
                </a:lnTo>
                <a:lnTo>
                  <a:pt x="21592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805367" y="1695504"/>
            <a:ext cx="1350951" cy="832506"/>
          </a:xfrm>
          <a:custGeom>
            <a:avLst/>
            <a:gdLst/>
            <a:ahLst/>
            <a:cxnLst/>
            <a:rect l="l" t="t" r="r" b="b"/>
            <a:pathLst>
              <a:path w="1350951" h="832506">
                <a:moveTo>
                  <a:pt x="0" y="832507"/>
                </a:moveTo>
                <a:lnTo>
                  <a:pt x="1350951" y="832507"/>
                </a:lnTo>
                <a:lnTo>
                  <a:pt x="1350951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156250" y="1695504"/>
            <a:ext cx="1515712" cy="832506"/>
          </a:xfrm>
          <a:custGeom>
            <a:avLst/>
            <a:gdLst/>
            <a:ahLst/>
            <a:cxnLst/>
            <a:rect l="l" t="t" r="r" b="b"/>
            <a:pathLst>
              <a:path w="1515712" h="832506">
                <a:moveTo>
                  <a:pt x="0" y="832507"/>
                </a:moveTo>
                <a:lnTo>
                  <a:pt x="1515712" y="832507"/>
                </a:lnTo>
                <a:lnTo>
                  <a:pt x="1515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5671962" y="1695504"/>
            <a:ext cx="1515712" cy="832506"/>
          </a:xfrm>
          <a:custGeom>
            <a:avLst/>
            <a:gdLst/>
            <a:ahLst/>
            <a:cxnLst/>
            <a:rect l="l" t="t" r="r" b="b"/>
            <a:pathLst>
              <a:path w="1515712" h="832506">
                <a:moveTo>
                  <a:pt x="0" y="832507"/>
                </a:moveTo>
                <a:lnTo>
                  <a:pt x="1515712" y="832507"/>
                </a:lnTo>
                <a:lnTo>
                  <a:pt x="1515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7187674" y="1695504"/>
            <a:ext cx="1289921" cy="832506"/>
          </a:xfrm>
          <a:custGeom>
            <a:avLst/>
            <a:gdLst/>
            <a:ahLst/>
            <a:cxnLst/>
            <a:rect l="l" t="t" r="r" b="b"/>
            <a:pathLst>
              <a:path w="1289921" h="832506">
                <a:moveTo>
                  <a:pt x="0" y="832507"/>
                </a:moveTo>
                <a:lnTo>
                  <a:pt x="1289922" y="832507"/>
                </a:lnTo>
                <a:lnTo>
                  <a:pt x="1289922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8477622" y="1695504"/>
            <a:ext cx="1501977" cy="832506"/>
          </a:xfrm>
          <a:custGeom>
            <a:avLst/>
            <a:gdLst/>
            <a:ahLst/>
            <a:cxnLst/>
            <a:rect l="l" t="t" r="r" b="b"/>
            <a:pathLst>
              <a:path w="1501977" h="832506">
                <a:moveTo>
                  <a:pt x="0" y="832507"/>
                </a:moveTo>
                <a:lnTo>
                  <a:pt x="1501977" y="832507"/>
                </a:lnTo>
                <a:lnTo>
                  <a:pt x="1501977" y="0"/>
                </a:lnTo>
                <a:lnTo>
                  <a:pt x="0" y="0"/>
                </a:lnTo>
                <a:close/>
              </a:path>
            </a:pathLst>
          </a:custGeom>
          <a:solidFill>
            <a:srgbClr val="F0A8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646139" y="4609262"/>
            <a:ext cx="2159257" cy="511710"/>
          </a:xfrm>
          <a:custGeom>
            <a:avLst/>
            <a:gdLst/>
            <a:ahLst/>
            <a:cxnLst/>
            <a:rect l="l" t="t" r="r" b="b"/>
            <a:pathLst>
              <a:path w="2159257" h="511710">
                <a:moveTo>
                  <a:pt x="0" y="511710"/>
                </a:moveTo>
                <a:lnTo>
                  <a:pt x="2159258" y="511710"/>
                </a:lnTo>
                <a:lnTo>
                  <a:pt x="2159258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05367" y="4609262"/>
            <a:ext cx="1350951" cy="511710"/>
          </a:xfrm>
          <a:custGeom>
            <a:avLst/>
            <a:gdLst/>
            <a:ahLst/>
            <a:cxnLst/>
            <a:rect l="l" t="t" r="r" b="b"/>
            <a:pathLst>
              <a:path w="1350951" h="511710">
                <a:moveTo>
                  <a:pt x="0" y="511710"/>
                </a:moveTo>
                <a:lnTo>
                  <a:pt x="1350951" y="511710"/>
                </a:lnTo>
                <a:lnTo>
                  <a:pt x="1350951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156250" y="4609262"/>
            <a:ext cx="1515712" cy="511710"/>
          </a:xfrm>
          <a:custGeom>
            <a:avLst/>
            <a:gdLst/>
            <a:ahLst/>
            <a:cxnLst/>
            <a:rect l="l" t="t" r="r" b="b"/>
            <a:pathLst>
              <a:path w="1515712" h="511710">
                <a:moveTo>
                  <a:pt x="0" y="511710"/>
                </a:moveTo>
                <a:lnTo>
                  <a:pt x="1515712" y="511710"/>
                </a:lnTo>
                <a:lnTo>
                  <a:pt x="1515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5671962" y="4609262"/>
            <a:ext cx="1515712" cy="511710"/>
          </a:xfrm>
          <a:custGeom>
            <a:avLst/>
            <a:gdLst/>
            <a:ahLst/>
            <a:cxnLst/>
            <a:rect l="l" t="t" r="r" b="b"/>
            <a:pathLst>
              <a:path w="1515712" h="511710">
                <a:moveTo>
                  <a:pt x="0" y="511710"/>
                </a:moveTo>
                <a:lnTo>
                  <a:pt x="1515712" y="511710"/>
                </a:lnTo>
                <a:lnTo>
                  <a:pt x="1515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7187674" y="4609262"/>
            <a:ext cx="1289921" cy="511710"/>
          </a:xfrm>
          <a:custGeom>
            <a:avLst/>
            <a:gdLst/>
            <a:ahLst/>
            <a:cxnLst/>
            <a:rect l="l" t="t" r="r" b="b"/>
            <a:pathLst>
              <a:path w="1289921" h="511710">
                <a:moveTo>
                  <a:pt x="0" y="511710"/>
                </a:moveTo>
                <a:lnTo>
                  <a:pt x="1289922" y="511710"/>
                </a:lnTo>
                <a:lnTo>
                  <a:pt x="1289922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8477622" y="4609262"/>
            <a:ext cx="1501977" cy="511710"/>
          </a:xfrm>
          <a:custGeom>
            <a:avLst/>
            <a:gdLst/>
            <a:ahLst/>
            <a:cxnLst/>
            <a:rect l="l" t="t" r="r" b="b"/>
            <a:pathLst>
              <a:path w="1501977" h="511710">
                <a:moveTo>
                  <a:pt x="0" y="511710"/>
                </a:moveTo>
                <a:lnTo>
                  <a:pt x="1501977" y="511710"/>
                </a:lnTo>
                <a:lnTo>
                  <a:pt x="1501977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799017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0" y="6351"/>
                </a:moveTo>
                <a:lnTo>
                  <a:pt x="6350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149899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1" y="6351"/>
                </a:moveTo>
                <a:lnTo>
                  <a:pt x="6351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665611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1" y="6351"/>
                </a:moveTo>
                <a:lnTo>
                  <a:pt x="6351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7181323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1" y="6351"/>
                </a:moveTo>
                <a:lnTo>
                  <a:pt x="6351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8471271" y="1682411"/>
            <a:ext cx="12702" cy="3451713"/>
          </a:xfrm>
          <a:custGeom>
            <a:avLst/>
            <a:gdLst/>
            <a:ahLst/>
            <a:cxnLst/>
            <a:rect l="l" t="t" r="r" b="b"/>
            <a:pathLst>
              <a:path w="12702" h="3451713">
                <a:moveTo>
                  <a:pt x="6351" y="6351"/>
                </a:moveTo>
                <a:lnTo>
                  <a:pt x="6351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632987" y="2521660"/>
            <a:ext cx="9359763" cy="12702"/>
          </a:xfrm>
          <a:custGeom>
            <a:avLst/>
            <a:gdLst/>
            <a:ahLst/>
            <a:cxnLst/>
            <a:rect l="l" t="t" r="r" b="b"/>
            <a:pathLst>
              <a:path w="9359763" h="12702">
                <a:moveTo>
                  <a:pt x="6351" y="6351"/>
                </a:moveTo>
                <a:lnTo>
                  <a:pt x="9353413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632987" y="2937953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1"/>
                </a:moveTo>
                <a:lnTo>
                  <a:pt x="9353413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632987" y="3354243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1"/>
                </a:moveTo>
                <a:lnTo>
                  <a:pt x="9353413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632987" y="3770403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0"/>
                </a:moveTo>
                <a:lnTo>
                  <a:pt x="9353413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632987" y="4602990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0"/>
                </a:moveTo>
                <a:lnTo>
                  <a:pt x="9353413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639788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1" y="6351"/>
                </a:moveTo>
                <a:lnTo>
                  <a:pt x="6351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9973249" y="1682411"/>
            <a:ext cx="12701" cy="3451713"/>
          </a:xfrm>
          <a:custGeom>
            <a:avLst/>
            <a:gdLst/>
            <a:ahLst/>
            <a:cxnLst/>
            <a:rect l="l" t="t" r="r" b="b"/>
            <a:pathLst>
              <a:path w="12701" h="3451713">
                <a:moveTo>
                  <a:pt x="6350" y="6351"/>
                </a:moveTo>
                <a:lnTo>
                  <a:pt x="6350" y="3445362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632987" y="1689207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1"/>
                </a:moveTo>
                <a:lnTo>
                  <a:pt x="9353413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632987" y="5114622"/>
            <a:ext cx="9359763" cy="12701"/>
          </a:xfrm>
          <a:custGeom>
            <a:avLst/>
            <a:gdLst/>
            <a:ahLst/>
            <a:cxnLst/>
            <a:rect l="l" t="t" r="r" b="b"/>
            <a:pathLst>
              <a:path w="9359763" h="12701">
                <a:moveTo>
                  <a:pt x="6351" y="6350"/>
                </a:moveTo>
                <a:lnTo>
                  <a:pt x="9353413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049393" y="2047403"/>
            <a:ext cx="1355050" cy="215108"/>
          </a:xfrm>
          <a:custGeom>
            <a:avLst/>
            <a:gdLst/>
            <a:ahLst/>
            <a:cxnLst/>
            <a:rect l="l" t="t" r="r" b="b"/>
            <a:pathLst>
              <a:path w="1355050" h="215108">
                <a:moveTo>
                  <a:pt x="172108" y="168489"/>
                </a:moveTo>
                <a:lnTo>
                  <a:pt x="130017" y="168489"/>
                </a:lnTo>
                <a:lnTo>
                  <a:pt x="130017" y="56801"/>
                </a:lnTo>
                <a:lnTo>
                  <a:pt x="99348" y="128885"/>
                </a:lnTo>
                <a:lnTo>
                  <a:pt x="70498" y="128885"/>
                </a:lnTo>
                <a:lnTo>
                  <a:pt x="39830" y="56801"/>
                </a:lnTo>
                <a:lnTo>
                  <a:pt x="39830" y="168489"/>
                </a:lnTo>
                <a:lnTo>
                  <a:pt x="0" y="168489"/>
                </a:lnTo>
                <a:lnTo>
                  <a:pt x="0" y="0"/>
                </a:lnTo>
                <a:lnTo>
                  <a:pt x="48768" y="0"/>
                </a:lnTo>
                <a:lnTo>
                  <a:pt x="86111" y="83165"/>
                </a:lnTo>
                <a:lnTo>
                  <a:pt x="123339" y="0"/>
                </a:lnTo>
                <a:lnTo>
                  <a:pt x="172108" y="0"/>
                </a:lnTo>
                <a:close/>
                <a:moveTo>
                  <a:pt x="274740" y="135332"/>
                </a:moveTo>
                <a:lnTo>
                  <a:pt x="274740" y="108854"/>
                </a:lnTo>
                <a:cubicBezTo>
                  <a:pt x="268030" y="109534"/>
                  <a:pt x="262598" y="110118"/>
                  <a:pt x="258447" y="110607"/>
                </a:cubicBezTo>
                <a:cubicBezTo>
                  <a:pt x="254296" y="111097"/>
                  <a:pt x="250220" y="112061"/>
                  <a:pt x="246225" y="113494"/>
                </a:cubicBezTo>
                <a:cubicBezTo>
                  <a:pt x="242754" y="114701"/>
                  <a:pt x="240058" y="116529"/>
                  <a:pt x="238136" y="118980"/>
                </a:cubicBezTo>
                <a:cubicBezTo>
                  <a:pt x="236214" y="121433"/>
                  <a:pt x="235248" y="124694"/>
                  <a:pt x="235248" y="128770"/>
                </a:cubicBezTo>
                <a:cubicBezTo>
                  <a:pt x="235248" y="134727"/>
                  <a:pt x="236851" y="138820"/>
                  <a:pt x="240058" y="141045"/>
                </a:cubicBezTo>
                <a:cubicBezTo>
                  <a:pt x="243262" y="143270"/>
                  <a:pt x="247997" y="144387"/>
                  <a:pt x="254256" y="144387"/>
                </a:cubicBezTo>
                <a:cubicBezTo>
                  <a:pt x="257730" y="144387"/>
                  <a:pt x="261277" y="143590"/>
                  <a:pt x="264898" y="142007"/>
                </a:cubicBezTo>
                <a:cubicBezTo>
                  <a:pt x="268520" y="140423"/>
                  <a:pt x="271799" y="138198"/>
                  <a:pt x="274740" y="135332"/>
                </a:cubicBezTo>
                <a:close/>
                <a:moveTo>
                  <a:pt x="274740" y="155020"/>
                </a:moveTo>
                <a:cubicBezTo>
                  <a:pt x="272026" y="157285"/>
                  <a:pt x="269593" y="159323"/>
                  <a:pt x="267443" y="161133"/>
                </a:cubicBezTo>
                <a:cubicBezTo>
                  <a:pt x="265290" y="162944"/>
                  <a:pt x="262407" y="164755"/>
                  <a:pt x="258789" y="166562"/>
                </a:cubicBezTo>
                <a:cubicBezTo>
                  <a:pt x="255239" y="168297"/>
                  <a:pt x="251790" y="169622"/>
                  <a:pt x="248432" y="170526"/>
                </a:cubicBezTo>
                <a:cubicBezTo>
                  <a:pt x="245077" y="171432"/>
                  <a:pt x="240379" y="171884"/>
                  <a:pt x="234342" y="171884"/>
                </a:cubicBezTo>
                <a:cubicBezTo>
                  <a:pt x="223106" y="171884"/>
                  <a:pt x="213768" y="168110"/>
                  <a:pt x="206341" y="160564"/>
                </a:cubicBezTo>
                <a:cubicBezTo>
                  <a:pt x="198910" y="153019"/>
                  <a:pt x="195195" y="143518"/>
                  <a:pt x="195195" y="132052"/>
                </a:cubicBezTo>
                <a:cubicBezTo>
                  <a:pt x="195195" y="122624"/>
                  <a:pt x="197077" y="115003"/>
                  <a:pt x="200854" y="109192"/>
                </a:cubicBezTo>
                <a:cubicBezTo>
                  <a:pt x="204624" y="103382"/>
                  <a:pt x="210055" y="98785"/>
                  <a:pt x="217145" y="95386"/>
                </a:cubicBezTo>
                <a:cubicBezTo>
                  <a:pt x="224311" y="91917"/>
                  <a:pt x="232872" y="89504"/>
                  <a:pt x="242830" y="88147"/>
                </a:cubicBezTo>
                <a:cubicBezTo>
                  <a:pt x="252788" y="86790"/>
                  <a:pt x="263498" y="85736"/>
                  <a:pt x="274968" y="84979"/>
                </a:cubicBezTo>
                <a:lnTo>
                  <a:pt x="274968" y="84299"/>
                </a:lnTo>
                <a:cubicBezTo>
                  <a:pt x="274968" y="77282"/>
                  <a:pt x="272386" y="72436"/>
                  <a:pt x="267221" y="69758"/>
                </a:cubicBezTo>
                <a:cubicBezTo>
                  <a:pt x="262050" y="67079"/>
                  <a:pt x="254296" y="65741"/>
                  <a:pt x="243961" y="65741"/>
                </a:cubicBezTo>
                <a:cubicBezTo>
                  <a:pt x="239284" y="65741"/>
                  <a:pt x="233820" y="66590"/>
                  <a:pt x="227559" y="68286"/>
                </a:cubicBezTo>
                <a:cubicBezTo>
                  <a:pt x="221291" y="69985"/>
                  <a:pt x="215182" y="72152"/>
                  <a:pt x="209224" y="74795"/>
                </a:cubicBezTo>
                <a:lnTo>
                  <a:pt x="205829" y="74795"/>
                </a:lnTo>
                <a:lnTo>
                  <a:pt x="205829" y="44131"/>
                </a:lnTo>
                <a:cubicBezTo>
                  <a:pt x="209749" y="42999"/>
                  <a:pt x="216089" y="41660"/>
                  <a:pt x="224841" y="40112"/>
                </a:cubicBezTo>
                <a:cubicBezTo>
                  <a:pt x="233592" y="38568"/>
                  <a:pt x="242416" y="37791"/>
                  <a:pt x="251315" y="37791"/>
                </a:cubicBezTo>
                <a:cubicBezTo>
                  <a:pt x="273192" y="37791"/>
                  <a:pt x="289129" y="41430"/>
                  <a:pt x="299127" y="48709"/>
                </a:cubicBezTo>
                <a:cubicBezTo>
                  <a:pt x="309124" y="55992"/>
                  <a:pt x="314120" y="67098"/>
                  <a:pt x="314120" y="82037"/>
                </a:cubicBezTo>
                <a:lnTo>
                  <a:pt x="314120" y="168489"/>
                </a:lnTo>
                <a:lnTo>
                  <a:pt x="274740" y="168489"/>
                </a:lnTo>
                <a:close/>
                <a:moveTo>
                  <a:pt x="447756" y="69020"/>
                </a:moveTo>
                <a:lnTo>
                  <a:pt x="408376" y="69020"/>
                </a:lnTo>
                <a:lnTo>
                  <a:pt x="408376" y="168489"/>
                </a:lnTo>
                <a:lnTo>
                  <a:pt x="368772" y="168489"/>
                </a:lnTo>
                <a:lnTo>
                  <a:pt x="368772" y="69020"/>
                </a:lnTo>
                <a:lnTo>
                  <a:pt x="329400" y="69020"/>
                </a:lnTo>
                <a:lnTo>
                  <a:pt x="329400" y="41411"/>
                </a:lnTo>
                <a:lnTo>
                  <a:pt x="447756" y="41411"/>
                </a:lnTo>
                <a:close/>
                <a:moveTo>
                  <a:pt x="529116" y="171884"/>
                </a:moveTo>
                <a:cubicBezTo>
                  <a:pt x="505126" y="171884"/>
                  <a:pt x="486741" y="166152"/>
                  <a:pt x="473954" y="154683"/>
                </a:cubicBezTo>
                <a:cubicBezTo>
                  <a:pt x="461166" y="143212"/>
                  <a:pt x="454769" y="126884"/>
                  <a:pt x="454769" y="105686"/>
                </a:cubicBezTo>
                <a:cubicBezTo>
                  <a:pt x="454769" y="84943"/>
                  <a:pt x="460731" y="68384"/>
                  <a:pt x="472651" y="56010"/>
                </a:cubicBezTo>
                <a:cubicBezTo>
                  <a:pt x="484570" y="43640"/>
                  <a:pt x="501242" y="37451"/>
                  <a:pt x="522666" y="37451"/>
                </a:cubicBezTo>
                <a:cubicBezTo>
                  <a:pt x="542131" y="37451"/>
                  <a:pt x="556764" y="42696"/>
                  <a:pt x="566571" y="53180"/>
                </a:cubicBezTo>
                <a:cubicBezTo>
                  <a:pt x="576374" y="63667"/>
                  <a:pt x="581276" y="78680"/>
                  <a:pt x="581276" y="98216"/>
                </a:cubicBezTo>
                <a:lnTo>
                  <a:pt x="581276" y="112476"/>
                </a:lnTo>
                <a:lnTo>
                  <a:pt x="494488" y="112476"/>
                </a:lnTo>
                <a:cubicBezTo>
                  <a:pt x="494866" y="118358"/>
                  <a:pt x="496111" y="123283"/>
                  <a:pt x="498225" y="127243"/>
                </a:cubicBezTo>
                <a:cubicBezTo>
                  <a:pt x="500330" y="131199"/>
                  <a:pt x="503124" y="134350"/>
                  <a:pt x="506599" y="136689"/>
                </a:cubicBezTo>
                <a:cubicBezTo>
                  <a:pt x="509990" y="139030"/>
                  <a:pt x="513950" y="140708"/>
                  <a:pt x="518479" y="141726"/>
                </a:cubicBezTo>
                <a:cubicBezTo>
                  <a:pt x="523004" y="142745"/>
                  <a:pt x="527947" y="143253"/>
                  <a:pt x="533300" y="143253"/>
                </a:cubicBezTo>
                <a:cubicBezTo>
                  <a:pt x="537901" y="143253"/>
                  <a:pt x="542426" y="142745"/>
                  <a:pt x="546878" y="141726"/>
                </a:cubicBezTo>
                <a:cubicBezTo>
                  <a:pt x="551332" y="140708"/>
                  <a:pt x="555404" y="139372"/>
                  <a:pt x="559101" y="137708"/>
                </a:cubicBezTo>
                <a:cubicBezTo>
                  <a:pt x="562341" y="136279"/>
                  <a:pt x="565339" y="134731"/>
                  <a:pt x="568098" y="133071"/>
                </a:cubicBezTo>
                <a:cubicBezTo>
                  <a:pt x="570851" y="131409"/>
                  <a:pt x="573094" y="129939"/>
                  <a:pt x="574830" y="128658"/>
                </a:cubicBezTo>
                <a:lnTo>
                  <a:pt x="579016" y="128658"/>
                </a:lnTo>
                <a:lnTo>
                  <a:pt x="579016" y="161360"/>
                </a:lnTo>
                <a:cubicBezTo>
                  <a:pt x="575772" y="162641"/>
                  <a:pt x="572813" y="163831"/>
                  <a:pt x="570131" y="164920"/>
                </a:cubicBezTo>
                <a:cubicBezTo>
                  <a:pt x="567452" y="166015"/>
                  <a:pt x="563777" y="167131"/>
                  <a:pt x="559101" y="168261"/>
                </a:cubicBezTo>
                <a:cubicBezTo>
                  <a:pt x="554802" y="169392"/>
                  <a:pt x="550367" y="170281"/>
                  <a:pt x="545803" y="170926"/>
                </a:cubicBezTo>
                <a:cubicBezTo>
                  <a:pt x="541238" y="171562"/>
                  <a:pt x="535676" y="171884"/>
                  <a:pt x="529116" y="171884"/>
                </a:cubicBezTo>
                <a:close/>
                <a:moveTo>
                  <a:pt x="542242" y="88597"/>
                </a:moveTo>
                <a:cubicBezTo>
                  <a:pt x="542016" y="80224"/>
                  <a:pt x="540071" y="73848"/>
                  <a:pt x="536414" y="69473"/>
                </a:cubicBezTo>
                <a:cubicBezTo>
                  <a:pt x="532752" y="65097"/>
                  <a:pt x="527152" y="62911"/>
                  <a:pt x="519609" y="62911"/>
                </a:cubicBezTo>
                <a:cubicBezTo>
                  <a:pt x="511912" y="62911"/>
                  <a:pt x="505901" y="65211"/>
                  <a:pt x="501562" y="69812"/>
                </a:cubicBezTo>
                <a:cubicBezTo>
                  <a:pt x="497224" y="74416"/>
                  <a:pt x="494826" y="80677"/>
                  <a:pt x="494377" y="88597"/>
                </a:cubicBezTo>
                <a:close/>
                <a:moveTo>
                  <a:pt x="726230" y="103198"/>
                </a:moveTo>
                <a:cubicBezTo>
                  <a:pt x="726230" y="123492"/>
                  <a:pt x="721083" y="139860"/>
                  <a:pt x="710787" y="152306"/>
                </a:cubicBezTo>
                <a:cubicBezTo>
                  <a:pt x="700491" y="164755"/>
                  <a:pt x="687794" y="170979"/>
                  <a:pt x="672706" y="170979"/>
                </a:cubicBezTo>
                <a:cubicBezTo>
                  <a:pt x="666370" y="170979"/>
                  <a:pt x="660862" y="170259"/>
                  <a:pt x="656186" y="168826"/>
                </a:cubicBezTo>
                <a:cubicBezTo>
                  <a:pt x="651510" y="167394"/>
                  <a:pt x="646530" y="165169"/>
                  <a:pt x="641250" y="162149"/>
                </a:cubicBezTo>
                <a:lnTo>
                  <a:pt x="641250" y="215108"/>
                </a:lnTo>
                <a:lnTo>
                  <a:pt x="601646" y="215108"/>
                </a:lnTo>
                <a:lnTo>
                  <a:pt x="601646" y="41411"/>
                </a:lnTo>
                <a:lnTo>
                  <a:pt x="641250" y="41411"/>
                </a:lnTo>
                <a:lnTo>
                  <a:pt x="641250" y="54652"/>
                </a:lnTo>
                <a:cubicBezTo>
                  <a:pt x="647056" y="49674"/>
                  <a:pt x="652982" y="45638"/>
                  <a:pt x="659016" y="42545"/>
                </a:cubicBezTo>
                <a:cubicBezTo>
                  <a:pt x="665049" y="39453"/>
                  <a:pt x="672026" y="37909"/>
                  <a:pt x="679949" y="37909"/>
                </a:cubicBezTo>
                <a:cubicBezTo>
                  <a:pt x="694659" y="37909"/>
                  <a:pt x="706053" y="43752"/>
                  <a:pt x="714125" y="55445"/>
                </a:cubicBezTo>
                <a:cubicBezTo>
                  <a:pt x="722192" y="67138"/>
                  <a:pt x="726230" y="83053"/>
                  <a:pt x="726230" y="103198"/>
                </a:cubicBezTo>
                <a:close/>
                <a:moveTo>
                  <a:pt x="685720" y="103987"/>
                </a:moveTo>
                <a:cubicBezTo>
                  <a:pt x="685720" y="91617"/>
                  <a:pt x="683816" y="82639"/>
                  <a:pt x="680007" y="77055"/>
                </a:cubicBezTo>
                <a:cubicBezTo>
                  <a:pt x="676195" y="71476"/>
                  <a:pt x="670255" y="68682"/>
                  <a:pt x="662183" y="68682"/>
                </a:cubicBezTo>
                <a:cubicBezTo>
                  <a:pt x="658637" y="68682"/>
                  <a:pt x="655109" y="69251"/>
                  <a:pt x="651603" y="70377"/>
                </a:cubicBezTo>
                <a:cubicBezTo>
                  <a:pt x="648092" y="71511"/>
                  <a:pt x="644644" y="73207"/>
                  <a:pt x="641250" y="75471"/>
                </a:cubicBezTo>
                <a:lnTo>
                  <a:pt x="641250" y="139403"/>
                </a:lnTo>
                <a:cubicBezTo>
                  <a:pt x="643359" y="140311"/>
                  <a:pt x="645681" y="140955"/>
                  <a:pt x="648212" y="141330"/>
                </a:cubicBezTo>
                <a:cubicBezTo>
                  <a:pt x="650735" y="141704"/>
                  <a:pt x="653734" y="141895"/>
                  <a:pt x="657205" y="141895"/>
                </a:cubicBezTo>
                <a:cubicBezTo>
                  <a:pt x="666859" y="141895"/>
                  <a:pt x="674027" y="138745"/>
                  <a:pt x="678703" y="132445"/>
                </a:cubicBezTo>
                <a:cubicBezTo>
                  <a:pt x="683381" y="126144"/>
                  <a:pt x="685720" y="116659"/>
                  <a:pt x="685720" y="103987"/>
                </a:cubicBezTo>
                <a:close/>
                <a:moveTo>
                  <a:pt x="868240" y="168489"/>
                </a:moveTo>
                <a:lnTo>
                  <a:pt x="829314" y="168489"/>
                </a:lnTo>
                <a:lnTo>
                  <a:pt x="829314" y="91315"/>
                </a:lnTo>
                <a:lnTo>
                  <a:pt x="780656" y="168489"/>
                </a:lnTo>
                <a:lnTo>
                  <a:pt x="747503" y="168489"/>
                </a:lnTo>
                <a:lnTo>
                  <a:pt x="747503" y="41411"/>
                </a:lnTo>
                <a:lnTo>
                  <a:pt x="786427" y="41411"/>
                </a:lnTo>
                <a:lnTo>
                  <a:pt x="786427" y="110438"/>
                </a:lnTo>
                <a:lnTo>
                  <a:pt x="831013" y="41411"/>
                </a:lnTo>
                <a:lnTo>
                  <a:pt x="868240" y="41411"/>
                </a:lnTo>
                <a:close/>
                <a:moveTo>
                  <a:pt x="968609" y="135332"/>
                </a:moveTo>
                <a:lnTo>
                  <a:pt x="968609" y="108854"/>
                </a:lnTo>
                <a:cubicBezTo>
                  <a:pt x="961894" y="109534"/>
                  <a:pt x="956465" y="110118"/>
                  <a:pt x="952315" y="110607"/>
                </a:cubicBezTo>
                <a:cubicBezTo>
                  <a:pt x="948164" y="111097"/>
                  <a:pt x="944089" y="112061"/>
                  <a:pt x="940092" y="113494"/>
                </a:cubicBezTo>
                <a:cubicBezTo>
                  <a:pt x="936622" y="114701"/>
                  <a:pt x="933926" y="116529"/>
                  <a:pt x="932003" y="118980"/>
                </a:cubicBezTo>
                <a:cubicBezTo>
                  <a:pt x="930081" y="121433"/>
                  <a:pt x="929117" y="124694"/>
                  <a:pt x="929117" y="128770"/>
                </a:cubicBezTo>
                <a:cubicBezTo>
                  <a:pt x="929117" y="134727"/>
                  <a:pt x="930718" y="138820"/>
                  <a:pt x="933926" y="141045"/>
                </a:cubicBezTo>
                <a:cubicBezTo>
                  <a:pt x="937129" y="143270"/>
                  <a:pt x="941864" y="144387"/>
                  <a:pt x="948125" y="144387"/>
                </a:cubicBezTo>
                <a:cubicBezTo>
                  <a:pt x="951598" y="144387"/>
                  <a:pt x="955144" y="143590"/>
                  <a:pt x="958766" y="142007"/>
                </a:cubicBezTo>
                <a:cubicBezTo>
                  <a:pt x="962384" y="140423"/>
                  <a:pt x="965667" y="138198"/>
                  <a:pt x="968609" y="135332"/>
                </a:cubicBezTo>
                <a:close/>
                <a:moveTo>
                  <a:pt x="968609" y="155020"/>
                </a:moveTo>
                <a:cubicBezTo>
                  <a:pt x="965893" y="157285"/>
                  <a:pt x="963460" y="159323"/>
                  <a:pt x="961311" y="161133"/>
                </a:cubicBezTo>
                <a:cubicBezTo>
                  <a:pt x="959159" y="162944"/>
                  <a:pt x="956274" y="164755"/>
                  <a:pt x="952656" y="166562"/>
                </a:cubicBezTo>
                <a:cubicBezTo>
                  <a:pt x="949106" y="168297"/>
                  <a:pt x="945658" y="169622"/>
                  <a:pt x="942299" y="170526"/>
                </a:cubicBezTo>
                <a:cubicBezTo>
                  <a:pt x="938944" y="171432"/>
                  <a:pt x="934246" y="171884"/>
                  <a:pt x="928209" y="171884"/>
                </a:cubicBezTo>
                <a:cubicBezTo>
                  <a:pt x="916973" y="171884"/>
                  <a:pt x="907635" y="168110"/>
                  <a:pt x="900208" y="160564"/>
                </a:cubicBezTo>
                <a:cubicBezTo>
                  <a:pt x="892778" y="153019"/>
                  <a:pt x="889062" y="143518"/>
                  <a:pt x="889062" y="132052"/>
                </a:cubicBezTo>
                <a:cubicBezTo>
                  <a:pt x="889062" y="122624"/>
                  <a:pt x="890945" y="115003"/>
                  <a:pt x="894721" y="109192"/>
                </a:cubicBezTo>
                <a:cubicBezTo>
                  <a:pt x="898491" y="103382"/>
                  <a:pt x="903924" y="98785"/>
                  <a:pt x="911012" y="95386"/>
                </a:cubicBezTo>
                <a:cubicBezTo>
                  <a:pt x="918179" y="91917"/>
                  <a:pt x="926741" y="89504"/>
                  <a:pt x="936697" y="88147"/>
                </a:cubicBezTo>
                <a:cubicBezTo>
                  <a:pt x="946655" y="86790"/>
                  <a:pt x="957365" y="85736"/>
                  <a:pt x="968835" y="84979"/>
                </a:cubicBezTo>
                <a:lnTo>
                  <a:pt x="968835" y="84299"/>
                </a:lnTo>
                <a:cubicBezTo>
                  <a:pt x="968835" y="77282"/>
                  <a:pt x="966250" y="72436"/>
                  <a:pt x="961088" y="69758"/>
                </a:cubicBezTo>
                <a:cubicBezTo>
                  <a:pt x="955919" y="67079"/>
                  <a:pt x="948164" y="65741"/>
                  <a:pt x="937828" y="65741"/>
                </a:cubicBezTo>
                <a:cubicBezTo>
                  <a:pt x="933151" y="65741"/>
                  <a:pt x="927687" y="66590"/>
                  <a:pt x="921427" y="68286"/>
                </a:cubicBezTo>
                <a:cubicBezTo>
                  <a:pt x="915159" y="69985"/>
                  <a:pt x="909049" y="72152"/>
                  <a:pt x="903092" y="74795"/>
                </a:cubicBezTo>
                <a:lnTo>
                  <a:pt x="899697" y="74795"/>
                </a:lnTo>
                <a:lnTo>
                  <a:pt x="899697" y="44131"/>
                </a:lnTo>
                <a:cubicBezTo>
                  <a:pt x="903618" y="42999"/>
                  <a:pt x="909958" y="41660"/>
                  <a:pt x="918709" y="40112"/>
                </a:cubicBezTo>
                <a:cubicBezTo>
                  <a:pt x="927457" y="38568"/>
                  <a:pt x="936283" y="37791"/>
                  <a:pt x="945183" y="37791"/>
                </a:cubicBezTo>
                <a:cubicBezTo>
                  <a:pt x="967060" y="37791"/>
                  <a:pt x="982998" y="41430"/>
                  <a:pt x="992995" y="48709"/>
                </a:cubicBezTo>
                <a:cubicBezTo>
                  <a:pt x="1002991" y="55992"/>
                  <a:pt x="1007989" y="67098"/>
                  <a:pt x="1007989" y="82037"/>
                </a:cubicBezTo>
                <a:lnTo>
                  <a:pt x="1007989" y="168489"/>
                </a:lnTo>
                <a:lnTo>
                  <a:pt x="968609" y="168489"/>
                </a:lnTo>
                <a:close/>
                <a:moveTo>
                  <a:pt x="1159177" y="168489"/>
                </a:moveTo>
                <a:lnTo>
                  <a:pt x="1119575" y="168489"/>
                </a:lnTo>
                <a:lnTo>
                  <a:pt x="1119575" y="69363"/>
                </a:lnTo>
                <a:lnTo>
                  <a:pt x="1088456" y="69363"/>
                </a:lnTo>
                <a:cubicBezTo>
                  <a:pt x="1088225" y="74795"/>
                  <a:pt x="1088056" y="79168"/>
                  <a:pt x="1087944" y="82488"/>
                </a:cubicBezTo>
                <a:cubicBezTo>
                  <a:pt x="1087833" y="85807"/>
                  <a:pt x="1087700" y="89544"/>
                  <a:pt x="1087548" y="93691"/>
                </a:cubicBezTo>
                <a:cubicBezTo>
                  <a:pt x="1087020" y="105837"/>
                  <a:pt x="1086004" y="115737"/>
                  <a:pt x="1084496" y="123395"/>
                </a:cubicBezTo>
                <a:cubicBezTo>
                  <a:pt x="1082988" y="131052"/>
                  <a:pt x="1081065" y="137331"/>
                  <a:pt x="1078725" y="142233"/>
                </a:cubicBezTo>
                <a:cubicBezTo>
                  <a:pt x="1076461" y="147136"/>
                  <a:pt x="1074142" y="150967"/>
                  <a:pt x="1071766" y="153717"/>
                </a:cubicBezTo>
                <a:cubicBezTo>
                  <a:pt x="1069387" y="156474"/>
                  <a:pt x="1066805" y="159056"/>
                  <a:pt x="1064012" y="161472"/>
                </a:cubicBezTo>
                <a:cubicBezTo>
                  <a:pt x="1061373" y="163733"/>
                  <a:pt x="1057639" y="165604"/>
                  <a:pt x="1052816" y="167074"/>
                </a:cubicBezTo>
                <a:cubicBezTo>
                  <a:pt x="1047985" y="168542"/>
                  <a:pt x="1043570" y="169276"/>
                  <a:pt x="1039571" y="169276"/>
                </a:cubicBezTo>
                <a:cubicBezTo>
                  <a:pt x="1036176" y="169276"/>
                  <a:pt x="1032803" y="169147"/>
                  <a:pt x="1029444" y="168884"/>
                </a:cubicBezTo>
                <a:cubicBezTo>
                  <a:pt x="1026086" y="168618"/>
                  <a:pt x="1024070" y="168489"/>
                  <a:pt x="1023393" y="168489"/>
                </a:cubicBezTo>
                <a:lnTo>
                  <a:pt x="1023393" y="136351"/>
                </a:lnTo>
                <a:lnTo>
                  <a:pt x="1024523" y="136351"/>
                </a:lnTo>
                <a:cubicBezTo>
                  <a:pt x="1024825" y="136351"/>
                  <a:pt x="1025333" y="136391"/>
                  <a:pt x="1026053" y="136463"/>
                </a:cubicBezTo>
                <a:cubicBezTo>
                  <a:pt x="1026766" y="136542"/>
                  <a:pt x="1027464" y="136578"/>
                  <a:pt x="1028145" y="136578"/>
                </a:cubicBezTo>
                <a:cubicBezTo>
                  <a:pt x="1029952" y="136578"/>
                  <a:pt x="1031838" y="136369"/>
                  <a:pt x="1033800" y="135955"/>
                </a:cubicBezTo>
                <a:cubicBezTo>
                  <a:pt x="1035762" y="135541"/>
                  <a:pt x="1037383" y="134695"/>
                  <a:pt x="1038668" y="133410"/>
                </a:cubicBezTo>
                <a:cubicBezTo>
                  <a:pt x="1043874" y="128128"/>
                  <a:pt x="1047214" y="121072"/>
                  <a:pt x="1048683" y="112249"/>
                </a:cubicBezTo>
                <a:cubicBezTo>
                  <a:pt x="1050152" y="103425"/>
                  <a:pt x="1051152" y="93540"/>
                  <a:pt x="1051682" y="82603"/>
                </a:cubicBezTo>
                <a:cubicBezTo>
                  <a:pt x="1051980" y="76645"/>
                  <a:pt x="1052283" y="69985"/>
                  <a:pt x="1052585" y="62631"/>
                </a:cubicBezTo>
                <a:cubicBezTo>
                  <a:pt x="1052888" y="55276"/>
                  <a:pt x="1053115" y="48202"/>
                  <a:pt x="1053266" y="41411"/>
                </a:cubicBezTo>
                <a:lnTo>
                  <a:pt x="1159177" y="41411"/>
                </a:lnTo>
                <a:close/>
                <a:moveTo>
                  <a:pt x="1302548" y="125828"/>
                </a:moveTo>
                <a:cubicBezTo>
                  <a:pt x="1302548" y="132315"/>
                  <a:pt x="1301262" y="138295"/>
                  <a:pt x="1298700" y="143763"/>
                </a:cubicBezTo>
                <a:cubicBezTo>
                  <a:pt x="1296137" y="149236"/>
                  <a:pt x="1292777" y="153703"/>
                  <a:pt x="1288630" y="157173"/>
                </a:cubicBezTo>
                <a:cubicBezTo>
                  <a:pt x="1283500" y="161321"/>
                  <a:pt x="1278200" y="164243"/>
                  <a:pt x="1272733" y="165940"/>
                </a:cubicBezTo>
                <a:cubicBezTo>
                  <a:pt x="1267261" y="167639"/>
                  <a:pt x="1259888" y="168489"/>
                  <a:pt x="1250607" y="168489"/>
                </a:cubicBezTo>
                <a:lnTo>
                  <a:pt x="1189504" y="168489"/>
                </a:lnTo>
                <a:lnTo>
                  <a:pt x="1189504" y="41411"/>
                </a:lnTo>
                <a:lnTo>
                  <a:pt x="1228997" y="41411"/>
                </a:lnTo>
                <a:lnTo>
                  <a:pt x="1228997" y="84299"/>
                </a:lnTo>
                <a:lnTo>
                  <a:pt x="1250723" y="84299"/>
                </a:lnTo>
                <a:cubicBezTo>
                  <a:pt x="1259848" y="84299"/>
                  <a:pt x="1267225" y="84939"/>
                  <a:pt x="1272845" y="86224"/>
                </a:cubicBezTo>
                <a:cubicBezTo>
                  <a:pt x="1278463" y="87506"/>
                  <a:pt x="1283799" y="90033"/>
                  <a:pt x="1288853" y="93807"/>
                </a:cubicBezTo>
                <a:cubicBezTo>
                  <a:pt x="1293307" y="97125"/>
                  <a:pt x="1296698" y="101614"/>
                  <a:pt x="1299037" y="107267"/>
                </a:cubicBezTo>
                <a:cubicBezTo>
                  <a:pt x="1301378" y="112929"/>
                  <a:pt x="1302548" y="119114"/>
                  <a:pt x="1302548" y="125828"/>
                </a:cubicBezTo>
                <a:close/>
                <a:moveTo>
                  <a:pt x="1258980" y="136801"/>
                </a:moveTo>
                <a:cubicBezTo>
                  <a:pt x="1260265" y="135145"/>
                  <a:pt x="1261133" y="133428"/>
                  <a:pt x="1261587" y="131656"/>
                </a:cubicBezTo>
                <a:cubicBezTo>
                  <a:pt x="1262037" y="129882"/>
                  <a:pt x="1262264" y="128049"/>
                  <a:pt x="1262264" y="126166"/>
                </a:cubicBezTo>
                <a:cubicBezTo>
                  <a:pt x="1262264" y="120734"/>
                  <a:pt x="1260644" y="116698"/>
                  <a:pt x="1257400" y="114056"/>
                </a:cubicBezTo>
                <a:cubicBezTo>
                  <a:pt x="1254153" y="111417"/>
                  <a:pt x="1249477" y="110097"/>
                  <a:pt x="1243367" y="110097"/>
                </a:cubicBezTo>
                <a:lnTo>
                  <a:pt x="1228997" y="110097"/>
                </a:lnTo>
                <a:lnTo>
                  <a:pt x="1228997" y="142802"/>
                </a:lnTo>
                <a:lnTo>
                  <a:pt x="1243367" y="142802"/>
                </a:lnTo>
                <a:cubicBezTo>
                  <a:pt x="1247442" y="142802"/>
                  <a:pt x="1250762" y="142215"/>
                  <a:pt x="1253325" y="141045"/>
                </a:cubicBezTo>
                <a:cubicBezTo>
                  <a:pt x="1255888" y="139879"/>
                  <a:pt x="1257775" y="138465"/>
                  <a:pt x="1258980" y="136801"/>
                </a:cubicBezTo>
                <a:close/>
                <a:moveTo>
                  <a:pt x="1355051" y="168489"/>
                </a:moveTo>
                <a:lnTo>
                  <a:pt x="1315447" y="168489"/>
                </a:lnTo>
                <a:lnTo>
                  <a:pt x="1315447" y="41411"/>
                </a:lnTo>
                <a:lnTo>
                  <a:pt x="1355051" y="4141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929370" y="1824251"/>
            <a:ext cx="1096240" cy="187383"/>
          </a:xfrm>
          <a:custGeom>
            <a:avLst/>
            <a:gdLst/>
            <a:ahLst/>
            <a:cxnLst/>
            <a:rect l="l" t="t" r="r" b="b"/>
            <a:pathLst>
              <a:path w="1096240" h="187383">
                <a:moveTo>
                  <a:pt x="163282" y="99237"/>
                </a:moveTo>
                <a:cubicBezTo>
                  <a:pt x="163282" y="126471"/>
                  <a:pt x="156002" y="147891"/>
                  <a:pt x="141440" y="163512"/>
                </a:cubicBezTo>
                <a:cubicBezTo>
                  <a:pt x="126882" y="179129"/>
                  <a:pt x="106930" y="186933"/>
                  <a:pt x="81584" y="186933"/>
                </a:cubicBezTo>
                <a:cubicBezTo>
                  <a:pt x="56160" y="186933"/>
                  <a:pt x="36209" y="179031"/>
                  <a:pt x="21726" y="163224"/>
                </a:cubicBezTo>
                <a:cubicBezTo>
                  <a:pt x="7243" y="147424"/>
                  <a:pt x="0" y="126094"/>
                  <a:pt x="0" y="99237"/>
                </a:cubicBezTo>
                <a:cubicBezTo>
                  <a:pt x="0" y="72154"/>
                  <a:pt x="7243" y="50752"/>
                  <a:pt x="21726" y="35025"/>
                </a:cubicBezTo>
                <a:cubicBezTo>
                  <a:pt x="36209" y="19296"/>
                  <a:pt x="56160" y="11430"/>
                  <a:pt x="81584" y="11430"/>
                </a:cubicBezTo>
                <a:cubicBezTo>
                  <a:pt x="106930" y="11430"/>
                  <a:pt x="126882" y="19257"/>
                  <a:pt x="141440" y="34909"/>
                </a:cubicBezTo>
                <a:cubicBezTo>
                  <a:pt x="156002" y="50562"/>
                  <a:pt x="163282" y="72007"/>
                  <a:pt x="163282" y="99237"/>
                </a:cubicBezTo>
                <a:close/>
                <a:moveTo>
                  <a:pt x="119602" y="99125"/>
                </a:moveTo>
                <a:cubicBezTo>
                  <a:pt x="119602" y="89093"/>
                  <a:pt x="118566" y="80549"/>
                  <a:pt x="116492" y="73494"/>
                </a:cubicBezTo>
                <a:cubicBezTo>
                  <a:pt x="114418" y="66441"/>
                  <a:pt x="111647" y="60652"/>
                  <a:pt x="108173" y="56127"/>
                </a:cubicBezTo>
                <a:cubicBezTo>
                  <a:pt x="104552" y="51523"/>
                  <a:pt x="100458" y="48221"/>
                  <a:pt x="95897" y="46224"/>
                </a:cubicBezTo>
                <a:cubicBezTo>
                  <a:pt x="91332" y="44226"/>
                  <a:pt x="86598" y="43229"/>
                  <a:pt x="81694" y="43229"/>
                </a:cubicBezTo>
                <a:cubicBezTo>
                  <a:pt x="76492" y="43229"/>
                  <a:pt x="71777" y="44153"/>
                  <a:pt x="67550" y="46000"/>
                </a:cubicBezTo>
                <a:cubicBezTo>
                  <a:pt x="63327" y="47848"/>
                  <a:pt x="59252" y="51145"/>
                  <a:pt x="55332" y="55901"/>
                </a:cubicBezTo>
                <a:cubicBezTo>
                  <a:pt x="51862" y="60275"/>
                  <a:pt x="49050" y="66081"/>
                  <a:pt x="46904" y="73324"/>
                </a:cubicBezTo>
                <a:cubicBezTo>
                  <a:pt x="44751" y="80568"/>
                  <a:pt x="43675" y="89204"/>
                  <a:pt x="43675" y="99237"/>
                </a:cubicBezTo>
                <a:cubicBezTo>
                  <a:pt x="43675" y="109572"/>
                  <a:pt x="44694" y="118151"/>
                  <a:pt x="46735" y="124978"/>
                </a:cubicBezTo>
                <a:cubicBezTo>
                  <a:pt x="48770" y="131806"/>
                  <a:pt x="51560" y="137524"/>
                  <a:pt x="55102" y="142120"/>
                </a:cubicBezTo>
                <a:cubicBezTo>
                  <a:pt x="58724" y="146798"/>
                  <a:pt x="62838" y="150138"/>
                  <a:pt x="67438" y="152135"/>
                </a:cubicBezTo>
                <a:cubicBezTo>
                  <a:pt x="72040" y="154137"/>
                  <a:pt x="76792" y="155137"/>
                  <a:pt x="81694" y="155137"/>
                </a:cubicBezTo>
                <a:cubicBezTo>
                  <a:pt x="86674" y="155137"/>
                  <a:pt x="91501" y="154062"/>
                  <a:pt x="96177" y="151909"/>
                </a:cubicBezTo>
                <a:cubicBezTo>
                  <a:pt x="100853" y="149763"/>
                  <a:pt x="104893" y="146423"/>
                  <a:pt x="108288" y="141898"/>
                </a:cubicBezTo>
                <a:cubicBezTo>
                  <a:pt x="111910" y="136994"/>
                  <a:pt x="114700" y="131281"/>
                  <a:pt x="116661" y="124754"/>
                </a:cubicBezTo>
                <a:cubicBezTo>
                  <a:pt x="118623" y="118228"/>
                  <a:pt x="119602" y="109684"/>
                  <a:pt x="119602" y="99125"/>
                </a:cubicBezTo>
                <a:close/>
                <a:moveTo>
                  <a:pt x="285260" y="84189"/>
                </a:moveTo>
                <a:lnTo>
                  <a:pt x="225626" y="84189"/>
                </a:lnTo>
                <a:lnTo>
                  <a:pt x="225626" y="183427"/>
                </a:lnTo>
                <a:lnTo>
                  <a:pt x="186023" y="183427"/>
                </a:lnTo>
                <a:lnTo>
                  <a:pt x="186023" y="56350"/>
                </a:lnTo>
                <a:lnTo>
                  <a:pt x="285260" y="56350"/>
                </a:lnTo>
                <a:close/>
                <a:moveTo>
                  <a:pt x="421725" y="183427"/>
                </a:moveTo>
                <a:lnTo>
                  <a:pt x="382122" y="183427"/>
                </a:lnTo>
                <a:lnTo>
                  <a:pt x="382122" y="128998"/>
                </a:lnTo>
                <a:lnTo>
                  <a:pt x="341158" y="128998"/>
                </a:lnTo>
                <a:lnTo>
                  <a:pt x="341158" y="183427"/>
                </a:lnTo>
                <a:lnTo>
                  <a:pt x="301554" y="183427"/>
                </a:lnTo>
                <a:lnTo>
                  <a:pt x="301554" y="56350"/>
                </a:lnTo>
                <a:lnTo>
                  <a:pt x="341158" y="56350"/>
                </a:lnTo>
                <a:lnTo>
                  <a:pt x="341158" y="100367"/>
                </a:lnTo>
                <a:lnTo>
                  <a:pt x="382122" y="100367"/>
                </a:lnTo>
                <a:lnTo>
                  <a:pt x="382122" y="56350"/>
                </a:lnTo>
                <a:lnTo>
                  <a:pt x="421725" y="56350"/>
                </a:lnTo>
                <a:close/>
                <a:moveTo>
                  <a:pt x="517119" y="186822"/>
                </a:moveTo>
                <a:cubicBezTo>
                  <a:pt x="493128" y="186822"/>
                  <a:pt x="474743" y="181090"/>
                  <a:pt x="461955" y="169621"/>
                </a:cubicBezTo>
                <a:cubicBezTo>
                  <a:pt x="449169" y="158151"/>
                  <a:pt x="442772" y="141822"/>
                  <a:pt x="442772" y="120625"/>
                </a:cubicBezTo>
                <a:cubicBezTo>
                  <a:pt x="442772" y="99882"/>
                  <a:pt x="448733" y="83322"/>
                  <a:pt x="460652" y="70948"/>
                </a:cubicBezTo>
                <a:cubicBezTo>
                  <a:pt x="472572" y="58579"/>
                  <a:pt x="489243" y="52391"/>
                  <a:pt x="510667" y="52391"/>
                </a:cubicBezTo>
                <a:cubicBezTo>
                  <a:pt x="530132" y="52391"/>
                  <a:pt x="544767" y="57632"/>
                  <a:pt x="554572" y="68118"/>
                </a:cubicBezTo>
                <a:cubicBezTo>
                  <a:pt x="564376" y="78606"/>
                  <a:pt x="569279" y="93618"/>
                  <a:pt x="569279" y="113155"/>
                </a:cubicBezTo>
                <a:lnTo>
                  <a:pt x="569279" y="127415"/>
                </a:lnTo>
                <a:lnTo>
                  <a:pt x="482490" y="127415"/>
                </a:lnTo>
                <a:cubicBezTo>
                  <a:pt x="482868" y="133297"/>
                  <a:pt x="484114" y="138221"/>
                  <a:pt x="486227" y="142179"/>
                </a:cubicBezTo>
                <a:cubicBezTo>
                  <a:pt x="488337" y="146138"/>
                  <a:pt x="491127" y="149288"/>
                  <a:pt x="494600" y="151629"/>
                </a:cubicBezTo>
                <a:cubicBezTo>
                  <a:pt x="497991" y="153968"/>
                  <a:pt x="501951" y="155646"/>
                  <a:pt x="506480" y="156664"/>
                </a:cubicBezTo>
                <a:cubicBezTo>
                  <a:pt x="511005" y="157680"/>
                  <a:pt x="515948" y="158191"/>
                  <a:pt x="521305" y="158191"/>
                </a:cubicBezTo>
                <a:cubicBezTo>
                  <a:pt x="525902" y="158191"/>
                  <a:pt x="530427" y="157680"/>
                  <a:pt x="534881" y="156664"/>
                </a:cubicBezTo>
                <a:cubicBezTo>
                  <a:pt x="539334" y="155646"/>
                  <a:pt x="543405" y="154307"/>
                  <a:pt x="547102" y="152647"/>
                </a:cubicBezTo>
                <a:cubicBezTo>
                  <a:pt x="550343" y="151218"/>
                  <a:pt x="553342" y="149670"/>
                  <a:pt x="556099" y="148010"/>
                </a:cubicBezTo>
                <a:cubicBezTo>
                  <a:pt x="558854" y="146346"/>
                  <a:pt x="561096" y="144878"/>
                  <a:pt x="562831" y="143593"/>
                </a:cubicBezTo>
                <a:lnTo>
                  <a:pt x="567019" y="143593"/>
                </a:lnTo>
                <a:lnTo>
                  <a:pt x="567019" y="176300"/>
                </a:lnTo>
                <a:cubicBezTo>
                  <a:pt x="563775" y="177581"/>
                  <a:pt x="560816" y="178769"/>
                  <a:pt x="558137" y="179860"/>
                </a:cubicBezTo>
                <a:cubicBezTo>
                  <a:pt x="555455" y="180954"/>
                  <a:pt x="551780" y="182069"/>
                  <a:pt x="547102" y="183197"/>
                </a:cubicBezTo>
                <a:cubicBezTo>
                  <a:pt x="542805" y="184331"/>
                  <a:pt x="538370" y="185220"/>
                  <a:pt x="533804" y="185860"/>
                </a:cubicBezTo>
                <a:cubicBezTo>
                  <a:pt x="529240" y="186501"/>
                  <a:pt x="523677" y="186822"/>
                  <a:pt x="517119" y="186822"/>
                </a:cubicBezTo>
                <a:close/>
                <a:moveTo>
                  <a:pt x="530244" y="103536"/>
                </a:moveTo>
                <a:cubicBezTo>
                  <a:pt x="530017" y="95162"/>
                  <a:pt x="528074" y="88786"/>
                  <a:pt x="524416" y="84413"/>
                </a:cubicBezTo>
                <a:cubicBezTo>
                  <a:pt x="520759" y="80035"/>
                  <a:pt x="515157" y="77849"/>
                  <a:pt x="507610" y="77849"/>
                </a:cubicBezTo>
                <a:cubicBezTo>
                  <a:pt x="499914" y="77849"/>
                  <a:pt x="493902" y="80151"/>
                  <a:pt x="489564" y="84750"/>
                </a:cubicBezTo>
                <a:cubicBezTo>
                  <a:pt x="485227" y="89352"/>
                  <a:pt x="482829" y="95615"/>
                  <a:pt x="482378" y="103536"/>
                </a:cubicBezTo>
                <a:close/>
                <a:moveTo>
                  <a:pt x="651997" y="186822"/>
                </a:moveTo>
                <a:cubicBezTo>
                  <a:pt x="641509" y="186822"/>
                  <a:pt x="631911" y="185501"/>
                  <a:pt x="623196" y="182858"/>
                </a:cubicBezTo>
                <a:cubicBezTo>
                  <a:pt x="614485" y="180219"/>
                  <a:pt x="606920" y="176147"/>
                  <a:pt x="600508" y="170639"/>
                </a:cubicBezTo>
                <a:cubicBezTo>
                  <a:pt x="594172" y="165129"/>
                  <a:pt x="589230" y="158209"/>
                  <a:pt x="585688" y="149875"/>
                </a:cubicBezTo>
                <a:cubicBezTo>
                  <a:pt x="582142" y="141541"/>
                  <a:pt x="580367" y="131712"/>
                  <a:pt x="580367" y="120398"/>
                </a:cubicBezTo>
                <a:cubicBezTo>
                  <a:pt x="580367" y="108252"/>
                  <a:pt x="582293" y="97916"/>
                  <a:pt x="586138" y="89391"/>
                </a:cubicBezTo>
                <a:cubicBezTo>
                  <a:pt x="589986" y="80871"/>
                  <a:pt x="595192" y="73857"/>
                  <a:pt x="601754" y="68346"/>
                </a:cubicBezTo>
                <a:cubicBezTo>
                  <a:pt x="608090" y="63065"/>
                  <a:pt x="615543" y="59158"/>
                  <a:pt x="624103" y="56635"/>
                </a:cubicBezTo>
                <a:cubicBezTo>
                  <a:pt x="632663" y="54111"/>
                  <a:pt x="641585" y="52844"/>
                  <a:pt x="650865" y="52844"/>
                </a:cubicBezTo>
                <a:cubicBezTo>
                  <a:pt x="657882" y="52844"/>
                  <a:pt x="664899" y="53654"/>
                  <a:pt x="671915" y="55278"/>
                </a:cubicBezTo>
                <a:cubicBezTo>
                  <a:pt x="678928" y="56902"/>
                  <a:pt x="685981" y="59482"/>
                  <a:pt x="693072" y="63028"/>
                </a:cubicBezTo>
                <a:lnTo>
                  <a:pt x="693072" y="96977"/>
                </a:lnTo>
                <a:lnTo>
                  <a:pt x="687978" y="96977"/>
                </a:lnTo>
                <a:cubicBezTo>
                  <a:pt x="686395" y="95468"/>
                  <a:pt x="684454" y="93805"/>
                  <a:pt x="682153" y="91994"/>
                </a:cubicBezTo>
                <a:cubicBezTo>
                  <a:pt x="679853" y="90187"/>
                  <a:pt x="677343" y="88524"/>
                  <a:pt x="674629" y="87019"/>
                </a:cubicBezTo>
                <a:cubicBezTo>
                  <a:pt x="671760" y="85431"/>
                  <a:pt x="668517" y="84096"/>
                  <a:pt x="664899" y="83002"/>
                </a:cubicBezTo>
                <a:cubicBezTo>
                  <a:pt x="661276" y="81907"/>
                  <a:pt x="657242" y="81359"/>
                  <a:pt x="652788" y="81359"/>
                </a:cubicBezTo>
                <a:cubicBezTo>
                  <a:pt x="642683" y="81359"/>
                  <a:pt x="634857" y="84884"/>
                  <a:pt x="629312" y="91936"/>
                </a:cubicBezTo>
                <a:cubicBezTo>
                  <a:pt x="623765" y="98992"/>
                  <a:pt x="620994" y="108479"/>
                  <a:pt x="620994" y="120398"/>
                </a:cubicBezTo>
                <a:cubicBezTo>
                  <a:pt x="620994" y="133146"/>
                  <a:pt x="623953" y="142650"/>
                  <a:pt x="629874" y="148911"/>
                </a:cubicBezTo>
                <a:cubicBezTo>
                  <a:pt x="635797" y="155174"/>
                  <a:pt x="643662" y="158306"/>
                  <a:pt x="653469" y="158306"/>
                </a:cubicBezTo>
                <a:cubicBezTo>
                  <a:pt x="658443" y="158306"/>
                  <a:pt x="662821" y="157737"/>
                  <a:pt x="666594" y="156607"/>
                </a:cubicBezTo>
                <a:cubicBezTo>
                  <a:pt x="670363" y="155477"/>
                  <a:pt x="673607" y="154119"/>
                  <a:pt x="676325" y="152535"/>
                </a:cubicBezTo>
                <a:cubicBezTo>
                  <a:pt x="678968" y="150952"/>
                  <a:pt x="681228" y="149306"/>
                  <a:pt x="683114" y="147610"/>
                </a:cubicBezTo>
                <a:cubicBezTo>
                  <a:pt x="684997" y="145915"/>
                  <a:pt x="686621" y="144388"/>
                  <a:pt x="687978" y="143028"/>
                </a:cubicBezTo>
                <a:lnTo>
                  <a:pt x="693072" y="143028"/>
                </a:lnTo>
                <a:lnTo>
                  <a:pt x="693072" y="176975"/>
                </a:lnTo>
                <a:cubicBezTo>
                  <a:pt x="690808" y="177958"/>
                  <a:pt x="688190" y="179088"/>
                  <a:pt x="685210" y="180367"/>
                </a:cubicBezTo>
                <a:cubicBezTo>
                  <a:pt x="682233" y="181652"/>
                  <a:pt x="679193" y="182707"/>
                  <a:pt x="676098" y="183538"/>
                </a:cubicBezTo>
                <a:cubicBezTo>
                  <a:pt x="672249" y="184594"/>
                  <a:pt x="668650" y="185407"/>
                  <a:pt x="665291" y="185972"/>
                </a:cubicBezTo>
                <a:cubicBezTo>
                  <a:pt x="661932" y="186541"/>
                  <a:pt x="657504" y="186822"/>
                  <a:pt x="651997" y="186822"/>
                </a:cubicBezTo>
                <a:close/>
                <a:moveTo>
                  <a:pt x="816185" y="83959"/>
                </a:moveTo>
                <a:lnTo>
                  <a:pt x="776805" y="83959"/>
                </a:lnTo>
                <a:lnTo>
                  <a:pt x="776805" y="183427"/>
                </a:lnTo>
                <a:lnTo>
                  <a:pt x="737201" y="183427"/>
                </a:lnTo>
                <a:lnTo>
                  <a:pt x="737201" y="83959"/>
                </a:lnTo>
                <a:lnTo>
                  <a:pt x="697825" y="83959"/>
                </a:lnTo>
                <a:lnTo>
                  <a:pt x="697825" y="56350"/>
                </a:lnTo>
                <a:lnTo>
                  <a:pt x="816185" y="56350"/>
                </a:lnTo>
                <a:close/>
                <a:moveTo>
                  <a:pt x="954457" y="119945"/>
                </a:moveTo>
                <a:cubicBezTo>
                  <a:pt x="954457" y="140843"/>
                  <a:pt x="948744" y="157302"/>
                  <a:pt x="937313" y="169336"/>
                </a:cubicBezTo>
                <a:cubicBezTo>
                  <a:pt x="925883" y="181368"/>
                  <a:pt x="909724" y="187383"/>
                  <a:pt x="888829" y="187383"/>
                </a:cubicBezTo>
                <a:cubicBezTo>
                  <a:pt x="868086" y="187383"/>
                  <a:pt x="851958" y="181368"/>
                  <a:pt x="840456" y="169336"/>
                </a:cubicBezTo>
                <a:cubicBezTo>
                  <a:pt x="828947" y="157302"/>
                  <a:pt x="823198" y="140843"/>
                  <a:pt x="823198" y="119945"/>
                </a:cubicBezTo>
                <a:cubicBezTo>
                  <a:pt x="823198" y="98820"/>
                  <a:pt x="828947" y="82285"/>
                  <a:pt x="840456" y="70326"/>
                </a:cubicBezTo>
                <a:cubicBezTo>
                  <a:pt x="851958" y="58370"/>
                  <a:pt x="868086" y="52391"/>
                  <a:pt x="888829" y="52391"/>
                </a:cubicBezTo>
                <a:cubicBezTo>
                  <a:pt x="909651" y="52391"/>
                  <a:pt x="925791" y="58407"/>
                  <a:pt x="937260" y="70438"/>
                </a:cubicBezTo>
                <a:cubicBezTo>
                  <a:pt x="948726" y="82468"/>
                  <a:pt x="954457" y="98971"/>
                  <a:pt x="954457" y="119945"/>
                </a:cubicBezTo>
                <a:close/>
                <a:moveTo>
                  <a:pt x="913835" y="120172"/>
                </a:moveTo>
                <a:cubicBezTo>
                  <a:pt x="913835" y="112626"/>
                  <a:pt x="913211" y="106348"/>
                  <a:pt x="911967" y="101333"/>
                </a:cubicBezTo>
                <a:cubicBezTo>
                  <a:pt x="910721" y="96313"/>
                  <a:pt x="909008" y="92301"/>
                  <a:pt x="906822" y="89279"/>
                </a:cubicBezTo>
                <a:cubicBezTo>
                  <a:pt x="904482" y="86112"/>
                  <a:pt x="901840" y="83905"/>
                  <a:pt x="898899" y="82660"/>
                </a:cubicBezTo>
                <a:cubicBezTo>
                  <a:pt x="895957" y="81418"/>
                  <a:pt x="892598" y="80794"/>
                  <a:pt x="888829" y="80794"/>
                </a:cubicBezTo>
                <a:cubicBezTo>
                  <a:pt x="885283" y="80794"/>
                  <a:pt x="882076" y="81342"/>
                  <a:pt x="879210" y="82433"/>
                </a:cubicBezTo>
                <a:cubicBezTo>
                  <a:pt x="876341" y="83527"/>
                  <a:pt x="873702" y="85621"/>
                  <a:pt x="871290" y="88714"/>
                </a:cubicBezTo>
                <a:cubicBezTo>
                  <a:pt x="869026" y="91655"/>
                  <a:pt x="867215" y="95691"/>
                  <a:pt x="865858" y="100821"/>
                </a:cubicBezTo>
                <a:cubicBezTo>
                  <a:pt x="864501" y="105956"/>
                  <a:pt x="863820" y="112402"/>
                  <a:pt x="863820" y="120172"/>
                </a:cubicBezTo>
                <a:cubicBezTo>
                  <a:pt x="863820" y="127941"/>
                  <a:pt x="864461" y="134218"/>
                  <a:pt x="865746" y="139010"/>
                </a:cubicBezTo>
                <a:cubicBezTo>
                  <a:pt x="867028" y="143802"/>
                  <a:pt x="868688" y="147632"/>
                  <a:pt x="870721" y="150498"/>
                </a:cubicBezTo>
                <a:cubicBezTo>
                  <a:pt x="872834" y="153439"/>
                  <a:pt x="875477" y="155589"/>
                  <a:pt x="878644" y="156945"/>
                </a:cubicBezTo>
                <a:cubicBezTo>
                  <a:pt x="881813" y="158306"/>
                  <a:pt x="885322" y="158983"/>
                  <a:pt x="889168" y="158983"/>
                </a:cubicBezTo>
                <a:cubicBezTo>
                  <a:pt x="892331" y="158983"/>
                  <a:pt x="895561" y="158306"/>
                  <a:pt x="898841" y="156945"/>
                </a:cubicBezTo>
                <a:cubicBezTo>
                  <a:pt x="902121" y="155589"/>
                  <a:pt x="904744" y="153550"/>
                  <a:pt x="906707" y="150840"/>
                </a:cubicBezTo>
                <a:cubicBezTo>
                  <a:pt x="909047" y="147593"/>
                  <a:pt x="910818" y="143686"/>
                  <a:pt x="912024" y="139122"/>
                </a:cubicBezTo>
                <a:cubicBezTo>
                  <a:pt x="913233" y="134561"/>
                  <a:pt x="913835" y="128243"/>
                  <a:pt x="913835" y="120172"/>
                </a:cubicBezTo>
                <a:close/>
                <a:moveTo>
                  <a:pt x="1096240" y="183427"/>
                </a:moveTo>
                <a:lnTo>
                  <a:pt x="1057316" y="183427"/>
                </a:lnTo>
                <a:lnTo>
                  <a:pt x="1057316" y="106254"/>
                </a:lnTo>
                <a:lnTo>
                  <a:pt x="1008658" y="183427"/>
                </a:lnTo>
                <a:lnTo>
                  <a:pt x="975503" y="183427"/>
                </a:lnTo>
                <a:lnTo>
                  <a:pt x="975503" y="56350"/>
                </a:lnTo>
                <a:lnTo>
                  <a:pt x="1014429" y="56350"/>
                </a:lnTo>
                <a:lnTo>
                  <a:pt x="1014429" y="125376"/>
                </a:lnTo>
                <a:lnTo>
                  <a:pt x="1059013" y="56350"/>
                </a:lnTo>
                <a:lnTo>
                  <a:pt x="1096240" y="56350"/>
                </a:lnTo>
                <a:close/>
                <a:moveTo>
                  <a:pt x="1085717" y="0"/>
                </a:moveTo>
                <a:cubicBezTo>
                  <a:pt x="1085717" y="12294"/>
                  <a:pt x="1081606" y="22290"/>
                  <a:pt x="1073383" y="29984"/>
                </a:cubicBezTo>
                <a:cubicBezTo>
                  <a:pt x="1065161" y="37681"/>
                  <a:pt x="1052787" y="41526"/>
                  <a:pt x="1036267" y="41526"/>
                </a:cubicBezTo>
                <a:cubicBezTo>
                  <a:pt x="1019747" y="41526"/>
                  <a:pt x="1007377" y="37659"/>
                  <a:pt x="999155" y="29927"/>
                </a:cubicBezTo>
                <a:cubicBezTo>
                  <a:pt x="990933" y="22198"/>
                  <a:pt x="986818" y="12222"/>
                  <a:pt x="986818" y="0"/>
                </a:cubicBezTo>
                <a:lnTo>
                  <a:pt x="1017714" y="0"/>
                </a:lnTo>
                <a:cubicBezTo>
                  <a:pt x="1017865" y="7466"/>
                  <a:pt x="1019293" y="13068"/>
                  <a:pt x="1022011" y="16804"/>
                </a:cubicBezTo>
                <a:cubicBezTo>
                  <a:pt x="1024729" y="20542"/>
                  <a:pt x="1029478" y="22406"/>
                  <a:pt x="1036267" y="22406"/>
                </a:cubicBezTo>
                <a:cubicBezTo>
                  <a:pt x="1043056" y="22406"/>
                  <a:pt x="1047809" y="20556"/>
                  <a:pt x="1050526" y="16859"/>
                </a:cubicBezTo>
                <a:cubicBezTo>
                  <a:pt x="1053242" y="13162"/>
                  <a:pt x="1054674" y="7546"/>
                  <a:pt x="105482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113751" y="2333763"/>
            <a:ext cx="75020" cy="31459"/>
          </a:xfrm>
          <a:custGeom>
            <a:avLst/>
            <a:gdLst/>
            <a:ahLst/>
            <a:cxnLst/>
            <a:rect l="l" t="t" r="r" b="b"/>
            <a:pathLst>
              <a:path w="75020" h="31459">
                <a:moveTo>
                  <a:pt x="75020" y="31459"/>
                </a:moveTo>
                <a:lnTo>
                  <a:pt x="0" y="31459"/>
                </a:lnTo>
                <a:lnTo>
                  <a:pt x="0" y="0"/>
                </a:lnTo>
                <a:lnTo>
                  <a:pt x="7502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216017" y="2292798"/>
            <a:ext cx="640003" cy="134996"/>
          </a:xfrm>
          <a:custGeom>
            <a:avLst/>
            <a:gdLst/>
            <a:ahLst/>
            <a:cxnLst/>
            <a:rect l="l" t="t" r="r" b="b"/>
            <a:pathLst>
              <a:path w="640003" h="134996">
                <a:moveTo>
                  <a:pt x="125492" y="131036"/>
                </a:moveTo>
                <a:lnTo>
                  <a:pt x="79890" y="131036"/>
                </a:lnTo>
                <a:lnTo>
                  <a:pt x="49791" y="80679"/>
                </a:lnTo>
                <a:lnTo>
                  <a:pt x="39604" y="80679"/>
                </a:lnTo>
                <a:lnTo>
                  <a:pt x="39604" y="131036"/>
                </a:lnTo>
                <a:lnTo>
                  <a:pt x="0" y="131036"/>
                </a:lnTo>
                <a:lnTo>
                  <a:pt x="0" y="3960"/>
                </a:lnTo>
                <a:lnTo>
                  <a:pt x="39604" y="3960"/>
                </a:lnTo>
                <a:lnTo>
                  <a:pt x="39604" y="54994"/>
                </a:lnTo>
                <a:cubicBezTo>
                  <a:pt x="45190" y="54921"/>
                  <a:pt x="49360" y="54108"/>
                  <a:pt x="52109" y="52560"/>
                </a:cubicBezTo>
                <a:cubicBezTo>
                  <a:pt x="54864" y="51016"/>
                  <a:pt x="57862" y="46927"/>
                  <a:pt x="61106" y="40288"/>
                </a:cubicBezTo>
                <a:cubicBezTo>
                  <a:pt x="62161" y="38024"/>
                  <a:pt x="63294" y="35536"/>
                  <a:pt x="64501" y="32818"/>
                </a:cubicBezTo>
                <a:cubicBezTo>
                  <a:pt x="65707" y="30103"/>
                  <a:pt x="66800" y="27687"/>
                  <a:pt x="67780" y="25574"/>
                </a:cubicBezTo>
                <a:cubicBezTo>
                  <a:pt x="71780" y="17205"/>
                  <a:pt x="76701" y="11469"/>
                  <a:pt x="82551" y="8373"/>
                </a:cubicBezTo>
                <a:cubicBezTo>
                  <a:pt x="88394" y="5281"/>
                  <a:pt x="95504" y="3736"/>
                  <a:pt x="103881" y="3736"/>
                </a:cubicBezTo>
                <a:cubicBezTo>
                  <a:pt x="106822" y="3736"/>
                  <a:pt x="109612" y="3777"/>
                  <a:pt x="112255" y="3848"/>
                </a:cubicBezTo>
                <a:cubicBezTo>
                  <a:pt x="114893" y="3920"/>
                  <a:pt x="116780" y="3960"/>
                  <a:pt x="117911" y="3960"/>
                </a:cubicBezTo>
                <a:lnTo>
                  <a:pt x="117911" y="37908"/>
                </a:lnTo>
                <a:lnTo>
                  <a:pt x="110213" y="37908"/>
                </a:lnTo>
                <a:cubicBezTo>
                  <a:pt x="107801" y="37908"/>
                  <a:pt x="105635" y="38379"/>
                  <a:pt x="103712" y="39323"/>
                </a:cubicBezTo>
                <a:cubicBezTo>
                  <a:pt x="101785" y="40269"/>
                  <a:pt x="100105" y="41454"/>
                  <a:pt x="98671" y="42890"/>
                </a:cubicBezTo>
                <a:cubicBezTo>
                  <a:pt x="97242" y="44395"/>
                  <a:pt x="96167" y="45906"/>
                  <a:pt x="95449" y="47415"/>
                </a:cubicBezTo>
                <a:cubicBezTo>
                  <a:pt x="94733" y="48924"/>
                  <a:pt x="94034" y="50396"/>
                  <a:pt x="93355" y="51826"/>
                </a:cubicBezTo>
                <a:cubicBezTo>
                  <a:pt x="91619" y="55900"/>
                  <a:pt x="90337" y="58802"/>
                  <a:pt x="89510" y="60537"/>
                </a:cubicBezTo>
                <a:cubicBezTo>
                  <a:pt x="88679" y="62277"/>
                  <a:pt x="87206" y="63972"/>
                  <a:pt x="85092" y="65631"/>
                </a:cubicBezTo>
                <a:close/>
                <a:moveTo>
                  <a:pt x="261730" y="67554"/>
                </a:moveTo>
                <a:cubicBezTo>
                  <a:pt x="261730" y="88452"/>
                  <a:pt x="256016" y="104914"/>
                  <a:pt x="244587" y="116947"/>
                </a:cubicBezTo>
                <a:cubicBezTo>
                  <a:pt x="233157" y="128977"/>
                  <a:pt x="216997" y="134996"/>
                  <a:pt x="196102" y="134996"/>
                </a:cubicBezTo>
                <a:cubicBezTo>
                  <a:pt x="175359" y="134996"/>
                  <a:pt x="159231" y="128977"/>
                  <a:pt x="147729" y="116947"/>
                </a:cubicBezTo>
                <a:cubicBezTo>
                  <a:pt x="136220" y="104914"/>
                  <a:pt x="130471" y="88452"/>
                  <a:pt x="130471" y="67554"/>
                </a:cubicBezTo>
                <a:cubicBezTo>
                  <a:pt x="130471" y="46432"/>
                  <a:pt x="136220" y="29894"/>
                  <a:pt x="147729" y="17935"/>
                </a:cubicBezTo>
                <a:cubicBezTo>
                  <a:pt x="159231" y="5979"/>
                  <a:pt x="175359" y="0"/>
                  <a:pt x="196102" y="0"/>
                </a:cubicBezTo>
                <a:cubicBezTo>
                  <a:pt x="216925" y="0"/>
                  <a:pt x="233064" y="6016"/>
                  <a:pt x="244533" y="18047"/>
                </a:cubicBezTo>
                <a:cubicBezTo>
                  <a:pt x="255999" y="30078"/>
                  <a:pt x="261730" y="46584"/>
                  <a:pt x="261730" y="67554"/>
                </a:cubicBezTo>
                <a:close/>
                <a:moveTo>
                  <a:pt x="221104" y="67781"/>
                </a:moveTo>
                <a:cubicBezTo>
                  <a:pt x="221104" y="60239"/>
                  <a:pt x="220484" y="53957"/>
                  <a:pt x="219240" y="48942"/>
                </a:cubicBezTo>
                <a:cubicBezTo>
                  <a:pt x="217994" y="43927"/>
                  <a:pt x="216281" y="39910"/>
                  <a:pt x="214095" y="36890"/>
                </a:cubicBezTo>
                <a:cubicBezTo>
                  <a:pt x="211754" y="33721"/>
                  <a:pt x="209113" y="31517"/>
                  <a:pt x="206172" y="30273"/>
                </a:cubicBezTo>
                <a:cubicBezTo>
                  <a:pt x="203230" y="29027"/>
                  <a:pt x="199871" y="28403"/>
                  <a:pt x="196102" y="28403"/>
                </a:cubicBezTo>
                <a:cubicBezTo>
                  <a:pt x="192556" y="28403"/>
                  <a:pt x="189349" y="28955"/>
                  <a:pt x="186483" y="30045"/>
                </a:cubicBezTo>
                <a:cubicBezTo>
                  <a:pt x="183614" y="31140"/>
                  <a:pt x="180975" y="33232"/>
                  <a:pt x="178559" y="36324"/>
                </a:cubicBezTo>
                <a:cubicBezTo>
                  <a:pt x="176299" y="39266"/>
                  <a:pt x="174488" y="43300"/>
                  <a:pt x="173130" y="48434"/>
                </a:cubicBezTo>
                <a:cubicBezTo>
                  <a:pt x="171774" y="53565"/>
                  <a:pt x="171093" y="60013"/>
                  <a:pt x="171093" y="67781"/>
                </a:cubicBezTo>
                <a:cubicBezTo>
                  <a:pt x="171093" y="75550"/>
                  <a:pt x="171734" y="81829"/>
                  <a:pt x="173020" y="86623"/>
                </a:cubicBezTo>
                <a:cubicBezTo>
                  <a:pt x="174301" y="91415"/>
                  <a:pt x="175961" y="95241"/>
                  <a:pt x="177994" y="98111"/>
                </a:cubicBezTo>
                <a:cubicBezTo>
                  <a:pt x="180107" y="101052"/>
                  <a:pt x="182746" y="103198"/>
                  <a:pt x="185918" y="104555"/>
                </a:cubicBezTo>
                <a:cubicBezTo>
                  <a:pt x="189086" y="105915"/>
                  <a:pt x="192593" y="106596"/>
                  <a:pt x="196441" y="106596"/>
                </a:cubicBezTo>
                <a:cubicBezTo>
                  <a:pt x="199604" y="106596"/>
                  <a:pt x="202834" y="105915"/>
                  <a:pt x="206113" y="104555"/>
                </a:cubicBezTo>
                <a:cubicBezTo>
                  <a:pt x="209394" y="103198"/>
                  <a:pt x="212014" y="101163"/>
                  <a:pt x="213976" y="98449"/>
                </a:cubicBezTo>
                <a:cubicBezTo>
                  <a:pt x="216317" y="95202"/>
                  <a:pt x="218090" y="91296"/>
                  <a:pt x="219297" y="86735"/>
                </a:cubicBezTo>
                <a:cubicBezTo>
                  <a:pt x="220503" y="82174"/>
                  <a:pt x="221104" y="75856"/>
                  <a:pt x="221104" y="67781"/>
                </a:cubicBezTo>
                <a:close/>
                <a:moveTo>
                  <a:pt x="345125" y="134431"/>
                </a:moveTo>
                <a:cubicBezTo>
                  <a:pt x="334637" y="134431"/>
                  <a:pt x="325040" y="133110"/>
                  <a:pt x="316327" y="130471"/>
                </a:cubicBezTo>
                <a:cubicBezTo>
                  <a:pt x="307615" y="127829"/>
                  <a:pt x="300053" y="123758"/>
                  <a:pt x="293640" y="118250"/>
                </a:cubicBezTo>
                <a:cubicBezTo>
                  <a:pt x="287301" y="112742"/>
                  <a:pt x="282357" y="105819"/>
                  <a:pt x="278815" y="97484"/>
                </a:cubicBezTo>
                <a:cubicBezTo>
                  <a:pt x="275270" y="89150"/>
                  <a:pt x="273496" y="79323"/>
                  <a:pt x="273496" y="68007"/>
                </a:cubicBezTo>
                <a:cubicBezTo>
                  <a:pt x="273496" y="55861"/>
                  <a:pt x="275421" y="45525"/>
                  <a:pt x="279269" y="37004"/>
                </a:cubicBezTo>
                <a:cubicBezTo>
                  <a:pt x="283114" y="28480"/>
                  <a:pt x="288320" y="21466"/>
                  <a:pt x="294886" y="15959"/>
                </a:cubicBezTo>
                <a:cubicBezTo>
                  <a:pt x="301218" y="10678"/>
                  <a:pt x="308671" y="6772"/>
                  <a:pt x="317232" y="4244"/>
                </a:cubicBezTo>
                <a:cubicBezTo>
                  <a:pt x="325796" y="1721"/>
                  <a:pt x="334717" y="457"/>
                  <a:pt x="343993" y="457"/>
                </a:cubicBezTo>
                <a:cubicBezTo>
                  <a:pt x="351010" y="457"/>
                  <a:pt x="358027" y="1267"/>
                  <a:pt x="365043" y="2887"/>
                </a:cubicBezTo>
                <a:cubicBezTo>
                  <a:pt x="372055" y="4511"/>
                  <a:pt x="379111" y="7095"/>
                  <a:pt x="386200" y="10637"/>
                </a:cubicBezTo>
                <a:lnTo>
                  <a:pt x="386200" y="44586"/>
                </a:lnTo>
                <a:lnTo>
                  <a:pt x="381106" y="44586"/>
                </a:lnTo>
                <a:cubicBezTo>
                  <a:pt x="379523" y="43077"/>
                  <a:pt x="377586" y="41418"/>
                  <a:pt x="375281" y="39603"/>
                </a:cubicBezTo>
                <a:cubicBezTo>
                  <a:pt x="372981" y="37796"/>
                  <a:pt x="370471" y="36137"/>
                  <a:pt x="367758" y="34629"/>
                </a:cubicBezTo>
                <a:cubicBezTo>
                  <a:pt x="364888" y="33044"/>
                  <a:pt x="361649" y="31705"/>
                  <a:pt x="358027" y="30610"/>
                </a:cubicBezTo>
                <a:cubicBezTo>
                  <a:pt x="354408" y="29516"/>
                  <a:pt x="350370" y="28969"/>
                  <a:pt x="345920" y="28969"/>
                </a:cubicBezTo>
                <a:cubicBezTo>
                  <a:pt x="335811" y="28969"/>
                  <a:pt x="327985" y="32497"/>
                  <a:pt x="322440" y="39546"/>
                </a:cubicBezTo>
                <a:cubicBezTo>
                  <a:pt x="316893" y="46603"/>
                  <a:pt x="314122" y="56088"/>
                  <a:pt x="314122" y="68007"/>
                </a:cubicBezTo>
                <a:cubicBezTo>
                  <a:pt x="314122" y="80759"/>
                  <a:pt x="317083" y="90259"/>
                  <a:pt x="323003" y="96524"/>
                </a:cubicBezTo>
                <a:cubicBezTo>
                  <a:pt x="328925" y="102787"/>
                  <a:pt x="336790" y="105915"/>
                  <a:pt x="346597" y="105915"/>
                </a:cubicBezTo>
                <a:cubicBezTo>
                  <a:pt x="351575" y="105915"/>
                  <a:pt x="355949" y="105350"/>
                  <a:pt x="359722" y="104216"/>
                </a:cubicBezTo>
                <a:cubicBezTo>
                  <a:pt x="363496" y="103086"/>
                  <a:pt x="366735" y="101728"/>
                  <a:pt x="369453" y="100145"/>
                </a:cubicBezTo>
                <a:cubicBezTo>
                  <a:pt x="372096" y="98561"/>
                  <a:pt x="374356" y="96918"/>
                  <a:pt x="376242" y="95223"/>
                </a:cubicBezTo>
                <a:cubicBezTo>
                  <a:pt x="378130" y="93524"/>
                  <a:pt x="379753" y="91997"/>
                  <a:pt x="381106" y="90637"/>
                </a:cubicBezTo>
                <a:lnTo>
                  <a:pt x="386200" y="90637"/>
                </a:lnTo>
                <a:lnTo>
                  <a:pt x="386200" y="124586"/>
                </a:lnTo>
                <a:cubicBezTo>
                  <a:pt x="383936" y="125569"/>
                  <a:pt x="381318" y="126699"/>
                  <a:pt x="378342" y="127980"/>
                </a:cubicBezTo>
                <a:cubicBezTo>
                  <a:pt x="375361" y="129262"/>
                  <a:pt x="372322" y="130320"/>
                  <a:pt x="369226" y="131148"/>
                </a:cubicBezTo>
                <a:cubicBezTo>
                  <a:pt x="365378" y="132203"/>
                  <a:pt x="361778" y="133016"/>
                  <a:pt x="358419" y="133585"/>
                </a:cubicBezTo>
                <a:cubicBezTo>
                  <a:pt x="355064" y="134150"/>
                  <a:pt x="350633" y="134431"/>
                  <a:pt x="345125" y="134431"/>
                </a:cubicBezTo>
                <a:close/>
                <a:moveTo>
                  <a:pt x="509313" y="31572"/>
                </a:moveTo>
                <a:lnTo>
                  <a:pt x="469933" y="31572"/>
                </a:lnTo>
                <a:lnTo>
                  <a:pt x="469933" y="131036"/>
                </a:lnTo>
                <a:lnTo>
                  <a:pt x="430329" y="131036"/>
                </a:lnTo>
                <a:lnTo>
                  <a:pt x="430329" y="31572"/>
                </a:lnTo>
                <a:lnTo>
                  <a:pt x="390953" y="31572"/>
                </a:lnTo>
                <a:lnTo>
                  <a:pt x="390953" y="3960"/>
                </a:lnTo>
                <a:lnTo>
                  <a:pt x="509313" y="3960"/>
                </a:lnTo>
                <a:close/>
                <a:moveTo>
                  <a:pt x="640003" y="88377"/>
                </a:moveTo>
                <a:cubicBezTo>
                  <a:pt x="640003" y="94864"/>
                  <a:pt x="638722" y="100843"/>
                  <a:pt x="636156" y="106312"/>
                </a:cubicBezTo>
                <a:cubicBezTo>
                  <a:pt x="633593" y="111784"/>
                  <a:pt x="630237" y="116251"/>
                  <a:pt x="626086" y="119721"/>
                </a:cubicBezTo>
                <a:cubicBezTo>
                  <a:pt x="620956" y="123869"/>
                  <a:pt x="615660" y="126791"/>
                  <a:pt x="610189" y="128487"/>
                </a:cubicBezTo>
                <a:cubicBezTo>
                  <a:pt x="604720" y="130186"/>
                  <a:pt x="597347" y="131036"/>
                  <a:pt x="588071" y="131036"/>
                </a:cubicBezTo>
                <a:lnTo>
                  <a:pt x="525603" y="131036"/>
                </a:lnTo>
                <a:lnTo>
                  <a:pt x="525603" y="3960"/>
                </a:lnTo>
                <a:lnTo>
                  <a:pt x="565095" y="3960"/>
                </a:lnTo>
                <a:lnTo>
                  <a:pt x="565095" y="46846"/>
                </a:lnTo>
                <a:lnTo>
                  <a:pt x="588181" y="46846"/>
                </a:lnTo>
                <a:cubicBezTo>
                  <a:pt x="597308" y="46846"/>
                  <a:pt x="604684" y="47488"/>
                  <a:pt x="610303" y="48773"/>
                </a:cubicBezTo>
                <a:cubicBezTo>
                  <a:pt x="615923" y="50054"/>
                  <a:pt x="621262" y="52582"/>
                  <a:pt x="626317" y="56355"/>
                </a:cubicBezTo>
                <a:cubicBezTo>
                  <a:pt x="630763" y="59673"/>
                  <a:pt x="634158" y="64163"/>
                  <a:pt x="636497" y="69818"/>
                </a:cubicBezTo>
                <a:cubicBezTo>
                  <a:pt x="638838" y="75477"/>
                  <a:pt x="640003" y="81662"/>
                  <a:pt x="640003" y="88377"/>
                </a:cubicBezTo>
                <a:close/>
                <a:moveTo>
                  <a:pt x="596440" y="99353"/>
                </a:moveTo>
                <a:cubicBezTo>
                  <a:pt x="597725" y="97693"/>
                  <a:pt x="598593" y="95980"/>
                  <a:pt x="599044" y="94205"/>
                </a:cubicBezTo>
                <a:cubicBezTo>
                  <a:pt x="599497" y="92430"/>
                  <a:pt x="599723" y="90602"/>
                  <a:pt x="599723" y="88714"/>
                </a:cubicBezTo>
                <a:cubicBezTo>
                  <a:pt x="599723" y="83282"/>
                  <a:pt x="598100" y="79247"/>
                  <a:pt x="594856" y="76604"/>
                </a:cubicBezTo>
                <a:cubicBezTo>
                  <a:pt x="591616" y="73966"/>
                  <a:pt x="586937" y="72648"/>
                  <a:pt x="580823" y="72648"/>
                </a:cubicBezTo>
                <a:lnTo>
                  <a:pt x="565095" y="72648"/>
                </a:lnTo>
                <a:lnTo>
                  <a:pt x="565095" y="105350"/>
                </a:lnTo>
                <a:lnTo>
                  <a:pt x="580823" y="105350"/>
                </a:lnTo>
                <a:cubicBezTo>
                  <a:pt x="584898" y="105350"/>
                  <a:pt x="588218" y="104763"/>
                  <a:pt x="590781" y="103598"/>
                </a:cubicBezTo>
                <a:cubicBezTo>
                  <a:pt x="593348" y="102427"/>
                  <a:pt x="595235" y="101012"/>
                  <a:pt x="596440" y="993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282592" y="1839191"/>
            <a:ext cx="1156676" cy="215107"/>
          </a:xfrm>
          <a:custGeom>
            <a:avLst/>
            <a:gdLst/>
            <a:ahLst/>
            <a:cxnLst/>
            <a:rect l="l" t="t" r="r" b="b"/>
            <a:pathLst>
              <a:path w="1156676" h="215107">
                <a:moveTo>
                  <a:pt x="49788" y="168487"/>
                </a:moveTo>
                <a:lnTo>
                  <a:pt x="49788" y="32133"/>
                </a:lnTo>
                <a:lnTo>
                  <a:pt x="0" y="32133"/>
                </a:lnTo>
                <a:lnTo>
                  <a:pt x="0" y="0"/>
                </a:lnTo>
                <a:lnTo>
                  <a:pt x="141897" y="0"/>
                </a:lnTo>
                <a:lnTo>
                  <a:pt x="141897" y="32133"/>
                </a:lnTo>
                <a:lnTo>
                  <a:pt x="92109" y="32133"/>
                </a:lnTo>
                <a:lnTo>
                  <a:pt x="92109" y="168487"/>
                </a:lnTo>
                <a:close/>
                <a:moveTo>
                  <a:pt x="222127" y="171882"/>
                </a:moveTo>
                <a:cubicBezTo>
                  <a:pt x="198137" y="171882"/>
                  <a:pt x="179752" y="166150"/>
                  <a:pt x="166964" y="154681"/>
                </a:cubicBezTo>
                <a:cubicBezTo>
                  <a:pt x="154177" y="143211"/>
                  <a:pt x="147780" y="126882"/>
                  <a:pt x="147780" y="105685"/>
                </a:cubicBezTo>
                <a:cubicBezTo>
                  <a:pt x="147780" y="84942"/>
                  <a:pt x="153741" y="68382"/>
                  <a:pt x="165661" y="56008"/>
                </a:cubicBezTo>
                <a:cubicBezTo>
                  <a:pt x="177580" y="43639"/>
                  <a:pt x="194255" y="37451"/>
                  <a:pt x="215677" y="37451"/>
                </a:cubicBezTo>
                <a:cubicBezTo>
                  <a:pt x="235142" y="37451"/>
                  <a:pt x="249775" y="42692"/>
                  <a:pt x="259582" y="53178"/>
                </a:cubicBezTo>
                <a:cubicBezTo>
                  <a:pt x="269389" y="63666"/>
                  <a:pt x="274291" y="78678"/>
                  <a:pt x="274291" y="98215"/>
                </a:cubicBezTo>
                <a:lnTo>
                  <a:pt x="274291" y="112475"/>
                </a:lnTo>
                <a:lnTo>
                  <a:pt x="187499" y="112475"/>
                </a:lnTo>
                <a:cubicBezTo>
                  <a:pt x="187876" y="118357"/>
                  <a:pt x="189122" y="123281"/>
                  <a:pt x="191235" y="127239"/>
                </a:cubicBezTo>
                <a:cubicBezTo>
                  <a:pt x="193345" y="131198"/>
                  <a:pt x="196135" y="134348"/>
                  <a:pt x="199610" y="136689"/>
                </a:cubicBezTo>
                <a:cubicBezTo>
                  <a:pt x="203001" y="139028"/>
                  <a:pt x="206960" y="140706"/>
                  <a:pt x="211489" y="141724"/>
                </a:cubicBezTo>
                <a:cubicBezTo>
                  <a:pt x="216018" y="142740"/>
                  <a:pt x="220957" y="143251"/>
                  <a:pt x="226314" y="143251"/>
                </a:cubicBezTo>
                <a:cubicBezTo>
                  <a:pt x="230912" y="143251"/>
                  <a:pt x="235441" y="142740"/>
                  <a:pt x="239889" y="141724"/>
                </a:cubicBezTo>
                <a:cubicBezTo>
                  <a:pt x="244343" y="140706"/>
                  <a:pt x="248415" y="139367"/>
                  <a:pt x="252112" y="137707"/>
                </a:cubicBezTo>
                <a:cubicBezTo>
                  <a:pt x="255355" y="136278"/>
                  <a:pt x="258354" y="134730"/>
                  <a:pt x="261108" y="133070"/>
                </a:cubicBezTo>
                <a:cubicBezTo>
                  <a:pt x="263862" y="131406"/>
                  <a:pt x="266105" y="129938"/>
                  <a:pt x="267840" y="128653"/>
                </a:cubicBezTo>
                <a:lnTo>
                  <a:pt x="272027" y="128653"/>
                </a:lnTo>
                <a:lnTo>
                  <a:pt x="272027" y="161360"/>
                </a:lnTo>
                <a:cubicBezTo>
                  <a:pt x="268783" y="162641"/>
                  <a:pt x="265824" y="163829"/>
                  <a:pt x="263145" y="164920"/>
                </a:cubicBezTo>
                <a:cubicBezTo>
                  <a:pt x="260467" y="166014"/>
                  <a:pt x="256788" y="167129"/>
                  <a:pt x="252112" y="168257"/>
                </a:cubicBezTo>
                <a:cubicBezTo>
                  <a:pt x="247814" y="169391"/>
                  <a:pt x="243378" y="170280"/>
                  <a:pt x="238817" y="170920"/>
                </a:cubicBezTo>
                <a:cubicBezTo>
                  <a:pt x="234252" y="171561"/>
                  <a:pt x="228687" y="171882"/>
                  <a:pt x="222127" y="171882"/>
                </a:cubicBezTo>
                <a:close/>
                <a:moveTo>
                  <a:pt x="235253" y="88596"/>
                </a:moveTo>
                <a:cubicBezTo>
                  <a:pt x="235026" y="80222"/>
                  <a:pt x="233082" y="73846"/>
                  <a:pt x="229424" y="69473"/>
                </a:cubicBezTo>
                <a:cubicBezTo>
                  <a:pt x="225767" y="65095"/>
                  <a:pt x="220165" y="62909"/>
                  <a:pt x="212620" y="62909"/>
                </a:cubicBezTo>
                <a:cubicBezTo>
                  <a:pt x="204926" y="62909"/>
                  <a:pt x="198911" y="65211"/>
                  <a:pt x="194573" y="69810"/>
                </a:cubicBezTo>
                <a:cubicBezTo>
                  <a:pt x="190239" y="74412"/>
                  <a:pt x="187841" y="80675"/>
                  <a:pt x="187387" y="88596"/>
                </a:cubicBezTo>
                <a:close/>
                <a:moveTo>
                  <a:pt x="414147" y="168487"/>
                </a:moveTo>
                <a:lnTo>
                  <a:pt x="374545" y="168487"/>
                </a:lnTo>
                <a:lnTo>
                  <a:pt x="374545" y="69476"/>
                </a:lnTo>
                <a:lnTo>
                  <a:pt x="334260" y="69476"/>
                </a:lnTo>
                <a:lnTo>
                  <a:pt x="334260" y="168487"/>
                </a:lnTo>
                <a:lnTo>
                  <a:pt x="294657" y="168487"/>
                </a:lnTo>
                <a:lnTo>
                  <a:pt x="294657" y="41410"/>
                </a:lnTo>
                <a:lnTo>
                  <a:pt x="414147" y="41410"/>
                </a:lnTo>
                <a:close/>
                <a:moveTo>
                  <a:pt x="565661" y="168487"/>
                </a:moveTo>
                <a:lnTo>
                  <a:pt x="526057" y="168487"/>
                </a:lnTo>
                <a:lnTo>
                  <a:pt x="526057" y="69361"/>
                </a:lnTo>
                <a:lnTo>
                  <a:pt x="494939" y="69361"/>
                </a:lnTo>
                <a:cubicBezTo>
                  <a:pt x="494712" y="74790"/>
                  <a:pt x="494543" y="79168"/>
                  <a:pt x="494431" y="82486"/>
                </a:cubicBezTo>
                <a:cubicBezTo>
                  <a:pt x="494320" y="85806"/>
                  <a:pt x="494186" y="89542"/>
                  <a:pt x="494035" y="93690"/>
                </a:cubicBezTo>
                <a:cubicBezTo>
                  <a:pt x="493506" y="105836"/>
                  <a:pt x="492487" y="115736"/>
                  <a:pt x="490982" y="123393"/>
                </a:cubicBezTo>
                <a:cubicBezTo>
                  <a:pt x="489475" y="131047"/>
                  <a:pt x="487552" y="137329"/>
                  <a:pt x="485211" y="142232"/>
                </a:cubicBezTo>
                <a:cubicBezTo>
                  <a:pt x="482947" y="147135"/>
                  <a:pt x="480625" y="150966"/>
                  <a:pt x="478253" y="153717"/>
                </a:cubicBezTo>
                <a:cubicBezTo>
                  <a:pt x="475873" y="156474"/>
                  <a:pt x="473288" y="159054"/>
                  <a:pt x="470498" y="161470"/>
                </a:cubicBezTo>
                <a:cubicBezTo>
                  <a:pt x="467859" y="163732"/>
                  <a:pt x="464127" y="165604"/>
                  <a:pt x="459299" y="167072"/>
                </a:cubicBezTo>
                <a:cubicBezTo>
                  <a:pt x="454471" y="168541"/>
                  <a:pt x="450054" y="169275"/>
                  <a:pt x="446058" y="169275"/>
                </a:cubicBezTo>
                <a:cubicBezTo>
                  <a:pt x="442660" y="169275"/>
                  <a:pt x="439287" y="169146"/>
                  <a:pt x="435931" y="168883"/>
                </a:cubicBezTo>
                <a:cubicBezTo>
                  <a:pt x="432572" y="168616"/>
                  <a:pt x="430557" y="168487"/>
                  <a:pt x="429876" y="168487"/>
                </a:cubicBezTo>
                <a:lnTo>
                  <a:pt x="429876" y="136350"/>
                </a:lnTo>
                <a:lnTo>
                  <a:pt x="431006" y="136350"/>
                </a:lnTo>
                <a:cubicBezTo>
                  <a:pt x="431313" y="136350"/>
                  <a:pt x="431820" y="136389"/>
                  <a:pt x="432537" y="136461"/>
                </a:cubicBezTo>
                <a:cubicBezTo>
                  <a:pt x="433249" y="136538"/>
                  <a:pt x="433948" y="136577"/>
                  <a:pt x="434632" y="136577"/>
                </a:cubicBezTo>
                <a:cubicBezTo>
                  <a:pt x="436439" y="136577"/>
                  <a:pt x="438325" y="136367"/>
                  <a:pt x="440288" y="135953"/>
                </a:cubicBezTo>
                <a:cubicBezTo>
                  <a:pt x="442250" y="135539"/>
                  <a:pt x="443869" y="134690"/>
                  <a:pt x="445151" y="133408"/>
                </a:cubicBezTo>
                <a:cubicBezTo>
                  <a:pt x="450360" y="128128"/>
                  <a:pt x="453697" y="121071"/>
                  <a:pt x="455165" y="112248"/>
                </a:cubicBezTo>
                <a:cubicBezTo>
                  <a:pt x="456635" y="103425"/>
                  <a:pt x="457640" y="93539"/>
                  <a:pt x="458165" y="82602"/>
                </a:cubicBezTo>
                <a:cubicBezTo>
                  <a:pt x="458468" y="76640"/>
                  <a:pt x="458770" y="69984"/>
                  <a:pt x="459072" y="62628"/>
                </a:cubicBezTo>
                <a:cubicBezTo>
                  <a:pt x="459375" y="55274"/>
                  <a:pt x="459602" y="48200"/>
                  <a:pt x="459753" y="41410"/>
                </a:cubicBezTo>
                <a:lnTo>
                  <a:pt x="565661" y="41410"/>
                </a:lnTo>
                <a:close/>
                <a:moveTo>
                  <a:pt x="717973" y="105005"/>
                </a:moveTo>
                <a:cubicBezTo>
                  <a:pt x="717973" y="125903"/>
                  <a:pt x="712261" y="142362"/>
                  <a:pt x="700831" y="154396"/>
                </a:cubicBezTo>
                <a:cubicBezTo>
                  <a:pt x="689401" y="166428"/>
                  <a:pt x="673240" y="172443"/>
                  <a:pt x="652346" y="172443"/>
                </a:cubicBezTo>
                <a:cubicBezTo>
                  <a:pt x="631599" y="172443"/>
                  <a:pt x="615474" y="166428"/>
                  <a:pt x="603969" y="154396"/>
                </a:cubicBezTo>
                <a:cubicBezTo>
                  <a:pt x="592463" y="142362"/>
                  <a:pt x="586710" y="125903"/>
                  <a:pt x="586710" y="105005"/>
                </a:cubicBezTo>
                <a:cubicBezTo>
                  <a:pt x="586710" y="83880"/>
                  <a:pt x="592463" y="67345"/>
                  <a:pt x="603969" y="55386"/>
                </a:cubicBezTo>
                <a:cubicBezTo>
                  <a:pt x="615474" y="43430"/>
                  <a:pt x="631599" y="37451"/>
                  <a:pt x="652346" y="37451"/>
                </a:cubicBezTo>
                <a:cubicBezTo>
                  <a:pt x="673164" y="37451"/>
                  <a:pt x="689307" y="43467"/>
                  <a:pt x="700776" y="55498"/>
                </a:cubicBezTo>
                <a:cubicBezTo>
                  <a:pt x="712242" y="67528"/>
                  <a:pt x="717973" y="84031"/>
                  <a:pt x="717973" y="105005"/>
                </a:cubicBezTo>
                <a:close/>
                <a:moveTo>
                  <a:pt x="677347" y="105232"/>
                </a:moveTo>
                <a:cubicBezTo>
                  <a:pt x="677347" y="97686"/>
                  <a:pt x="676729" y="91408"/>
                  <a:pt x="675483" y="86393"/>
                </a:cubicBezTo>
                <a:cubicBezTo>
                  <a:pt x="674237" y="81373"/>
                  <a:pt x="672520" y="77361"/>
                  <a:pt x="670334" y="74339"/>
                </a:cubicBezTo>
                <a:cubicBezTo>
                  <a:pt x="667995" y="71172"/>
                  <a:pt x="665356" y="68965"/>
                  <a:pt x="662414" y="67720"/>
                </a:cubicBezTo>
                <a:cubicBezTo>
                  <a:pt x="659473" y="66478"/>
                  <a:pt x="656115" y="65854"/>
                  <a:pt x="652346" y="65854"/>
                </a:cubicBezTo>
                <a:cubicBezTo>
                  <a:pt x="648796" y="65854"/>
                  <a:pt x="645588" y="66402"/>
                  <a:pt x="642726" y="67493"/>
                </a:cubicBezTo>
                <a:cubicBezTo>
                  <a:pt x="639857" y="68587"/>
                  <a:pt x="637218" y="70681"/>
                  <a:pt x="634802" y="73774"/>
                </a:cubicBezTo>
                <a:cubicBezTo>
                  <a:pt x="632541" y="76715"/>
                  <a:pt x="630728" y="80751"/>
                  <a:pt x="629370" y="85881"/>
                </a:cubicBezTo>
                <a:cubicBezTo>
                  <a:pt x="628013" y="91016"/>
                  <a:pt x="627336" y="97462"/>
                  <a:pt x="627336" y="105232"/>
                </a:cubicBezTo>
                <a:cubicBezTo>
                  <a:pt x="627336" y="113001"/>
                  <a:pt x="627977" y="119278"/>
                  <a:pt x="629258" y="124070"/>
                </a:cubicBezTo>
                <a:cubicBezTo>
                  <a:pt x="630544" y="128862"/>
                  <a:pt x="632200" y="132692"/>
                  <a:pt x="634237" y="135558"/>
                </a:cubicBezTo>
                <a:cubicBezTo>
                  <a:pt x="636350" y="138499"/>
                  <a:pt x="638989" y="140649"/>
                  <a:pt x="642158" y="142005"/>
                </a:cubicBezTo>
                <a:cubicBezTo>
                  <a:pt x="645329" y="143366"/>
                  <a:pt x="648835" y="144043"/>
                  <a:pt x="652684" y="144043"/>
                </a:cubicBezTo>
                <a:cubicBezTo>
                  <a:pt x="655849" y="144043"/>
                  <a:pt x="659074" y="143366"/>
                  <a:pt x="662357" y="142005"/>
                </a:cubicBezTo>
                <a:cubicBezTo>
                  <a:pt x="665636" y="140649"/>
                  <a:pt x="668257" y="138610"/>
                  <a:pt x="670220" y="135900"/>
                </a:cubicBezTo>
                <a:cubicBezTo>
                  <a:pt x="672559" y="132653"/>
                  <a:pt x="674335" y="128746"/>
                  <a:pt x="675540" y="124182"/>
                </a:cubicBezTo>
                <a:cubicBezTo>
                  <a:pt x="676747" y="119621"/>
                  <a:pt x="677347" y="113303"/>
                  <a:pt x="677347" y="105232"/>
                </a:cubicBezTo>
                <a:close/>
                <a:moveTo>
                  <a:pt x="858510" y="168487"/>
                </a:moveTo>
                <a:lnTo>
                  <a:pt x="818906" y="168487"/>
                </a:lnTo>
                <a:lnTo>
                  <a:pt x="818906" y="69476"/>
                </a:lnTo>
                <a:lnTo>
                  <a:pt x="778623" y="69476"/>
                </a:lnTo>
                <a:lnTo>
                  <a:pt x="778623" y="168487"/>
                </a:lnTo>
                <a:lnTo>
                  <a:pt x="739019" y="168487"/>
                </a:lnTo>
                <a:lnTo>
                  <a:pt x="739019" y="41410"/>
                </a:lnTo>
                <a:lnTo>
                  <a:pt x="858510" y="41410"/>
                </a:lnTo>
                <a:close/>
                <a:moveTo>
                  <a:pt x="1013418" y="103197"/>
                </a:moveTo>
                <a:cubicBezTo>
                  <a:pt x="1013418" y="123491"/>
                  <a:pt x="1008274" y="139856"/>
                  <a:pt x="997978" y="152304"/>
                </a:cubicBezTo>
                <a:cubicBezTo>
                  <a:pt x="987678" y="164754"/>
                  <a:pt x="974984" y="170975"/>
                  <a:pt x="959897" y="170975"/>
                </a:cubicBezTo>
                <a:cubicBezTo>
                  <a:pt x="953561" y="170975"/>
                  <a:pt x="948052" y="170258"/>
                  <a:pt x="943376" y="168826"/>
                </a:cubicBezTo>
                <a:cubicBezTo>
                  <a:pt x="938700" y="167390"/>
                  <a:pt x="933722" y="165168"/>
                  <a:pt x="928436" y="162147"/>
                </a:cubicBezTo>
                <a:lnTo>
                  <a:pt x="928436" y="215107"/>
                </a:lnTo>
                <a:lnTo>
                  <a:pt x="888836" y="215107"/>
                </a:lnTo>
                <a:lnTo>
                  <a:pt x="888836" y="41410"/>
                </a:lnTo>
                <a:lnTo>
                  <a:pt x="928436" y="41410"/>
                </a:lnTo>
                <a:lnTo>
                  <a:pt x="928436" y="54651"/>
                </a:lnTo>
                <a:cubicBezTo>
                  <a:pt x="934246" y="49672"/>
                  <a:pt x="940172" y="45633"/>
                  <a:pt x="946206" y="42545"/>
                </a:cubicBezTo>
                <a:cubicBezTo>
                  <a:pt x="952240" y="39452"/>
                  <a:pt x="959217" y="37904"/>
                  <a:pt x="967141" y="37904"/>
                </a:cubicBezTo>
                <a:cubicBezTo>
                  <a:pt x="981850" y="37904"/>
                  <a:pt x="993244" y="43750"/>
                  <a:pt x="1001315" y="55443"/>
                </a:cubicBezTo>
                <a:cubicBezTo>
                  <a:pt x="1009382" y="67136"/>
                  <a:pt x="1013418" y="83051"/>
                  <a:pt x="1013418" y="103197"/>
                </a:cubicBezTo>
                <a:close/>
                <a:moveTo>
                  <a:pt x="972910" y="103986"/>
                </a:moveTo>
                <a:cubicBezTo>
                  <a:pt x="972910" y="91616"/>
                  <a:pt x="971006" y="82637"/>
                  <a:pt x="967198" y="77054"/>
                </a:cubicBezTo>
                <a:cubicBezTo>
                  <a:pt x="963385" y="71470"/>
                  <a:pt x="957446" y="68680"/>
                  <a:pt x="949375" y="68680"/>
                </a:cubicBezTo>
                <a:cubicBezTo>
                  <a:pt x="945828" y="68680"/>
                  <a:pt x="942301" y="69249"/>
                  <a:pt x="938794" y="70377"/>
                </a:cubicBezTo>
                <a:cubicBezTo>
                  <a:pt x="935284" y="71510"/>
                  <a:pt x="931835" y="73206"/>
                  <a:pt x="928436" y="75471"/>
                </a:cubicBezTo>
                <a:lnTo>
                  <a:pt x="928436" y="139402"/>
                </a:lnTo>
                <a:cubicBezTo>
                  <a:pt x="930550" y="140309"/>
                  <a:pt x="932872" y="140954"/>
                  <a:pt x="935398" y="141325"/>
                </a:cubicBezTo>
                <a:cubicBezTo>
                  <a:pt x="937926" y="141702"/>
                  <a:pt x="940925" y="141894"/>
                  <a:pt x="944395" y="141894"/>
                </a:cubicBezTo>
                <a:cubicBezTo>
                  <a:pt x="954051" y="141894"/>
                  <a:pt x="961219" y="138743"/>
                  <a:pt x="965895" y="132444"/>
                </a:cubicBezTo>
                <a:cubicBezTo>
                  <a:pt x="970571" y="126144"/>
                  <a:pt x="972910" y="116658"/>
                  <a:pt x="972910" y="103986"/>
                </a:cubicBezTo>
                <a:close/>
                <a:moveTo>
                  <a:pt x="1156677" y="105005"/>
                </a:moveTo>
                <a:cubicBezTo>
                  <a:pt x="1156677" y="125903"/>
                  <a:pt x="1150963" y="142362"/>
                  <a:pt x="1139533" y="154396"/>
                </a:cubicBezTo>
                <a:cubicBezTo>
                  <a:pt x="1128099" y="166428"/>
                  <a:pt x="1111940" y="172443"/>
                  <a:pt x="1091044" y="172443"/>
                </a:cubicBezTo>
                <a:cubicBezTo>
                  <a:pt x="1070302" y="172443"/>
                  <a:pt x="1054178" y="166428"/>
                  <a:pt x="1042671" y="154396"/>
                </a:cubicBezTo>
                <a:cubicBezTo>
                  <a:pt x="1031166" y="142362"/>
                  <a:pt x="1025413" y="125903"/>
                  <a:pt x="1025413" y="105005"/>
                </a:cubicBezTo>
                <a:cubicBezTo>
                  <a:pt x="1025413" y="83880"/>
                  <a:pt x="1031166" y="67345"/>
                  <a:pt x="1042671" y="55386"/>
                </a:cubicBezTo>
                <a:cubicBezTo>
                  <a:pt x="1054178" y="43430"/>
                  <a:pt x="1070302" y="37451"/>
                  <a:pt x="1091044" y="37451"/>
                </a:cubicBezTo>
                <a:cubicBezTo>
                  <a:pt x="1111867" y="37451"/>
                  <a:pt x="1128010" y="43467"/>
                  <a:pt x="1139480" y="55498"/>
                </a:cubicBezTo>
                <a:cubicBezTo>
                  <a:pt x="1150942" y="67528"/>
                  <a:pt x="1156677" y="84031"/>
                  <a:pt x="1156677" y="105005"/>
                </a:cubicBezTo>
                <a:close/>
                <a:moveTo>
                  <a:pt x="1116051" y="105232"/>
                </a:moveTo>
                <a:cubicBezTo>
                  <a:pt x="1116051" y="97686"/>
                  <a:pt x="1115431" y="91408"/>
                  <a:pt x="1114185" y="86393"/>
                </a:cubicBezTo>
                <a:cubicBezTo>
                  <a:pt x="1112940" y="81373"/>
                  <a:pt x="1111223" y="77361"/>
                  <a:pt x="1109038" y="74339"/>
                </a:cubicBezTo>
                <a:cubicBezTo>
                  <a:pt x="1106697" y="71172"/>
                  <a:pt x="1104056" y="68965"/>
                  <a:pt x="1101114" y="67720"/>
                </a:cubicBezTo>
                <a:cubicBezTo>
                  <a:pt x="1098173" y="66478"/>
                  <a:pt x="1094818" y="65854"/>
                  <a:pt x="1091044" y="65854"/>
                </a:cubicBezTo>
                <a:cubicBezTo>
                  <a:pt x="1087499" y="65854"/>
                  <a:pt x="1084292" y="66402"/>
                  <a:pt x="1081429" y="67493"/>
                </a:cubicBezTo>
                <a:cubicBezTo>
                  <a:pt x="1078560" y="68587"/>
                  <a:pt x="1075917" y="70681"/>
                  <a:pt x="1073506" y="73774"/>
                </a:cubicBezTo>
                <a:cubicBezTo>
                  <a:pt x="1071241" y="76715"/>
                  <a:pt x="1069430" y="80751"/>
                  <a:pt x="1068074" y="85881"/>
                </a:cubicBezTo>
                <a:cubicBezTo>
                  <a:pt x="1066717" y="91016"/>
                  <a:pt x="1066039" y="97462"/>
                  <a:pt x="1066039" y="105232"/>
                </a:cubicBezTo>
                <a:cubicBezTo>
                  <a:pt x="1066039" y="113001"/>
                  <a:pt x="1066677" y="119278"/>
                  <a:pt x="1067962" y="124070"/>
                </a:cubicBezTo>
                <a:cubicBezTo>
                  <a:pt x="1069247" y="128862"/>
                  <a:pt x="1070903" y="132692"/>
                  <a:pt x="1072941" y="135558"/>
                </a:cubicBezTo>
                <a:cubicBezTo>
                  <a:pt x="1075050" y="138499"/>
                  <a:pt x="1077693" y="140649"/>
                  <a:pt x="1080860" y="142005"/>
                </a:cubicBezTo>
                <a:cubicBezTo>
                  <a:pt x="1084029" y="143366"/>
                  <a:pt x="1087538" y="144043"/>
                  <a:pt x="1091387" y="144043"/>
                </a:cubicBezTo>
                <a:cubicBezTo>
                  <a:pt x="1094551" y="144043"/>
                  <a:pt x="1097777" y="143366"/>
                  <a:pt x="1101057" y="142005"/>
                </a:cubicBezTo>
                <a:cubicBezTo>
                  <a:pt x="1104340" y="140649"/>
                  <a:pt x="1106960" y="138610"/>
                  <a:pt x="1108922" y="135900"/>
                </a:cubicBezTo>
                <a:cubicBezTo>
                  <a:pt x="1111263" y="132653"/>
                  <a:pt x="1113037" y="128746"/>
                  <a:pt x="1114243" y="124182"/>
                </a:cubicBezTo>
                <a:cubicBezTo>
                  <a:pt x="1115449" y="119621"/>
                  <a:pt x="1116051" y="113303"/>
                  <a:pt x="1116051" y="1052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5458921" y="1917606"/>
            <a:ext cx="75020" cy="31456"/>
          </a:xfrm>
          <a:custGeom>
            <a:avLst/>
            <a:gdLst/>
            <a:ahLst/>
            <a:cxnLst/>
            <a:rect l="l" t="t" r="r" b="b"/>
            <a:pathLst>
              <a:path w="75020" h="31456">
                <a:moveTo>
                  <a:pt x="75020" y="31456"/>
                </a:moveTo>
                <a:lnTo>
                  <a:pt x="0" y="31456"/>
                </a:lnTo>
                <a:lnTo>
                  <a:pt x="0" y="0"/>
                </a:lnTo>
                <a:lnTo>
                  <a:pt x="7502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377719" y="2292798"/>
            <a:ext cx="1084593" cy="162492"/>
          </a:xfrm>
          <a:custGeom>
            <a:avLst/>
            <a:gdLst/>
            <a:ahLst/>
            <a:cxnLst/>
            <a:rect l="l" t="t" r="r" b="b"/>
            <a:pathLst>
              <a:path w="1084593" h="162492">
                <a:moveTo>
                  <a:pt x="119494" y="92678"/>
                </a:moveTo>
                <a:cubicBezTo>
                  <a:pt x="119494" y="98788"/>
                  <a:pt x="118288" y="104216"/>
                  <a:pt x="115872" y="108969"/>
                </a:cubicBezTo>
                <a:cubicBezTo>
                  <a:pt x="113460" y="113724"/>
                  <a:pt x="110217" y="117687"/>
                  <a:pt x="106142" y="120852"/>
                </a:cubicBezTo>
                <a:cubicBezTo>
                  <a:pt x="101012" y="124849"/>
                  <a:pt x="95602" y="127548"/>
                  <a:pt x="89906" y="128942"/>
                </a:cubicBezTo>
                <a:cubicBezTo>
                  <a:pt x="84207" y="130337"/>
                  <a:pt x="77439" y="131036"/>
                  <a:pt x="69595" y="131036"/>
                </a:cubicBezTo>
                <a:lnTo>
                  <a:pt x="0" y="131036"/>
                </a:lnTo>
                <a:lnTo>
                  <a:pt x="0" y="3960"/>
                </a:lnTo>
                <a:lnTo>
                  <a:pt x="66312" y="3960"/>
                </a:lnTo>
                <a:cubicBezTo>
                  <a:pt x="75593" y="3960"/>
                  <a:pt x="82418" y="4262"/>
                  <a:pt x="86795" y="4868"/>
                </a:cubicBezTo>
                <a:cubicBezTo>
                  <a:pt x="91170" y="5472"/>
                  <a:pt x="95469" y="6940"/>
                  <a:pt x="99691" y="9281"/>
                </a:cubicBezTo>
                <a:cubicBezTo>
                  <a:pt x="104144" y="11693"/>
                  <a:pt x="107464" y="14901"/>
                  <a:pt x="109652" y="18900"/>
                </a:cubicBezTo>
                <a:cubicBezTo>
                  <a:pt x="111837" y="22895"/>
                  <a:pt x="112932" y="27652"/>
                  <a:pt x="112932" y="33156"/>
                </a:cubicBezTo>
                <a:cubicBezTo>
                  <a:pt x="112932" y="39492"/>
                  <a:pt x="111235" y="45003"/>
                  <a:pt x="107841" y="49676"/>
                </a:cubicBezTo>
                <a:cubicBezTo>
                  <a:pt x="104442" y="54353"/>
                  <a:pt x="100184" y="57939"/>
                  <a:pt x="95054" y="60427"/>
                </a:cubicBezTo>
                <a:lnTo>
                  <a:pt x="95054" y="61671"/>
                </a:lnTo>
                <a:cubicBezTo>
                  <a:pt x="102070" y="63407"/>
                  <a:pt x="107899" y="66895"/>
                  <a:pt x="112536" y="72137"/>
                </a:cubicBezTo>
                <a:cubicBezTo>
                  <a:pt x="117173" y="77382"/>
                  <a:pt x="119494" y="84229"/>
                  <a:pt x="119494" y="92678"/>
                </a:cubicBezTo>
                <a:close/>
                <a:moveTo>
                  <a:pt x="73439" y="42321"/>
                </a:moveTo>
                <a:cubicBezTo>
                  <a:pt x="73439" y="37418"/>
                  <a:pt x="72024" y="34023"/>
                  <a:pt x="69195" y="32137"/>
                </a:cubicBezTo>
                <a:cubicBezTo>
                  <a:pt x="66365" y="30251"/>
                  <a:pt x="61862" y="29307"/>
                  <a:pt x="55673" y="29307"/>
                </a:cubicBezTo>
                <a:lnTo>
                  <a:pt x="39265" y="29307"/>
                </a:lnTo>
                <a:lnTo>
                  <a:pt x="39265" y="54656"/>
                </a:lnTo>
                <a:lnTo>
                  <a:pt x="56354" y="54656"/>
                </a:lnTo>
                <a:cubicBezTo>
                  <a:pt x="61862" y="54656"/>
                  <a:pt x="66084" y="53561"/>
                  <a:pt x="69026" y="51375"/>
                </a:cubicBezTo>
                <a:cubicBezTo>
                  <a:pt x="71967" y="49187"/>
                  <a:pt x="73439" y="46170"/>
                  <a:pt x="73439" y="42321"/>
                </a:cubicBezTo>
                <a:close/>
                <a:moveTo>
                  <a:pt x="79096" y="91432"/>
                </a:moveTo>
                <a:cubicBezTo>
                  <a:pt x="79096" y="85924"/>
                  <a:pt x="77551" y="82059"/>
                  <a:pt x="74459" y="79833"/>
                </a:cubicBezTo>
                <a:cubicBezTo>
                  <a:pt x="71366" y="77608"/>
                  <a:pt x="66765" y="76493"/>
                  <a:pt x="60652" y="76493"/>
                </a:cubicBezTo>
                <a:lnTo>
                  <a:pt x="39265" y="76493"/>
                </a:lnTo>
                <a:lnTo>
                  <a:pt x="39265" y="105578"/>
                </a:lnTo>
                <a:lnTo>
                  <a:pt x="61333" y="105578"/>
                </a:lnTo>
                <a:cubicBezTo>
                  <a:pt x="66913" y="105578"/>
                  <a:pt x="71268" y="104314"/>
                  <a:pt x="74400" y="101783"/>
                </a:cubicBezTo>
                <a:cubicBezTo>
                  <a:pt x="77532" y="99259"/>
                  <a:pt x="79096" y="95806"/>
                  <a:pt x="79096" y="91432"/>
                </a:cubicBezTo>
                <a:close/>
                <a:moveTo>
                  <a:pt x="262865" y="67554"/>
                </a:moveTo>
                <a:cubicBezTo>
                  <a:pt x="262865" y="88452"/>
                  <a:pt x="257151" y="104914"/>
                  <a:pt x="245721" y="116947"/>
                </a:cubicBezTo>
                <a:cubicBezTo>
                  <a:pt x="234291" y="128977"/>
                  <a:pt x="218131" y="134996"/>
                  <a:pt x="197236" y="134996"/>
                </a:cubicBezTo>
                <a:cubicBezTo>
                  <a:pt x="176493" y="134996"/>
                  <a:pt x="160365" y="128977"/>
                  <a:pt x="148863" y="116947"/>
                </a:cubicBezTo>
                <a:cubicBezTo>
                  <a:pt x="137354" y="104914"/>
                  <a:pt x="131601" y="88452"/>
                  <a:pt x="131601" y="67554"/>
                </a:cubicBezTo>
                <a:cubicBezTo>
                  <a:pt x="131601" y="46432"/>
                  <a:pt x="137354" y="29894"/>
                  <a:pt x="148863" y="17935"/>
                </a:cubicBezTo>
                <a:cubicBezTo>
                  <a:pt x="160365" y="5979"/>
                  <a:pt x="176493" y="0"/>
                  <a:pt x="197236" y="0"/>
                </a:cubicBezTo>
                <a:cubicBezTo>
                  <a:pt x="218059" y="0"/>
                  <a:pt x="234198" y="6016"/>
                  <a:pt x="245668" y="18047"/>
                </a:cubicBezTo>
                <a:cubicBezTo>
                  <a:pt x="257133" y="30078"/>
                  <a:pt x="262865" y="46584"/>
                  <a:pt x="262865" y="67554"/>
                </a:cubicBezTo>
                <a:close/>
                <a:moveTo>
                  <a:pt x="222238" y="67781"/>
                </a:moveTo>
                <a:cubicBezTo>
                  <a:pt x="222238" y="60239"/>
                  <a:pt x="221619" y="53957"/>
                  <a:pt x="220374" y="48942"/>
                </a:cubicBezTo>
                <a:cubicBezTo>
                  <a:pt x="219128" y="43927"/>
                  <a:pt x="217414" y="39910"/>
                  <a:pt x="215229" y="36890"/>
                </a:cubicBezTo>
                <a:cubicBezTo>
                  <a:pt x="212889" y="33721"/>
                  <a:pt x="210247" y="31517"/>
                  <a:pt x="207306" y="30273"/>
                </a:cubicBezTo>
                <a:cubicBezTo>
                  <a:pt x="204365" y="29027"/>
                  <a:pt x="201006" y="28403"/>
                  <a:pt x="197236" y="28403"/>
                </a:cubicBezTo>
                <a:cubicBezTo>
                  <a:pt x="193690" y="28403"/>
                  <a:pt x="190482" y="28955"/>
                  <a:pt x="187617" y="30045"/>
                </a:cubicBezTo>
                <a:cubicBezTo>
                  <a:pt x="184748" y="31140"/>
                  <a:pt x="182109" y="33232"/>
                  <a:pt x="179694" y="36324"/>
                </a:cubicBezTo>
                <a:cubicBezTo>
                  <a:pt x="177433" y="39266"/>
                  <a:pt x="175622" y="43300"/>
                  <a:pt x="174264" y="48434"/>
                </a:cubicBezTo>
                <a:cubicBezTo>
                  <a:pt x="172908" y="53565"/>
                  <a:pt x="172227" y="60013"/>
                  <a:pt x="172227" y="67781"/>
                </a:cubicBezTo>
                <a:cubicBezTo>
                  <a:pt x="172227" y="75550"/>
                  <a:pt x="172868" y="81829"/>
                  <a:pt x="174153" y="86623"/>
                </a:cubicBezTo>
                <a:cubicBezTo>
                  <a:pt x="175435" y="91415"/>
                  <a:pt x="177094" y="95241"/>
                  <a:pt x="179128" y="98111"/>
                </a:cubicBezTo>
                <a:cubicBezTo>
                  <a:pt x="181242" y="101052"/>
                  <a:pt x="183881" y="103198"/>
                  <a:pt x="187052" y="104555"/>
                </a:cubicBezTo>
                <a:cubicBezTo>
                  <a:pt x="190221" y="105915"/>
                  <a:pt x="193726" y="106596"/>
                  <a:pt x="197575" y="106596"/>
                </a:cubicBezTo>
                <a:cubicBezTo>
                  <a:pt x="200739" y="106596"/>
                  <a:pt x="203968" y="105915"/>
                  <a:pt x="207247" y="104555"/>
                </a:cubicBezTo>
                <a:cubicBezTo>
                  <a:pt x="210528" y="103198"/>
                  <a:pt x="213148" y="101163"/>
                  <a:pt x="215110" y="98449"/>
                </a:cubicBezTo>
                <a:cubicBezTo>
                  <a:pt x="217451" y="95202"/>
                  <a:pt x="219225" y="91296"/>
                  <a:pt x="220431" y="86735"/>
                </a:cubicBezTo>
                <a:cubicBezTo>
                  <a:pt x="221636" y="82174"/>
                  <a:pt x="222238" y="75856"/>
                  <a:pt x="222238" y="67781"/>
                </a:cubicBezTo>
                <a:close/>
                <a:moveTo>
                  <a:pt x="413701" y="162492"/>
                </a:moveTo>
                <a:lnTo>
                  <a:pt x="378511" y="162492"/>
                </a:lnTo>
                <a:lnTo>
                  <a:pt x="378511" y="130586"/>
                </a:lnTo>
                <a:lnTo>
                  <a:pt x="304959" y="130586"/>
                </a:lnTo>
                <a:lnTo>
                  <a:pt x="304959" y="162492"/>
                </a:lnTo>
                <a:lnTo>
                  <a:pt x="269766" y="162492"/>
                </a:lnTo>
                <a:lnTo>
                  <a:pt x="269766" y="102520"/>
                </a:lnTo>
                <a:lnTo>
                  <a:pt x="278935" y="102520"/>
                </a:lnTo>
                <a:cubicBezTo>
                  <a:pt x="284666" y="90604"/>
                  <a:pt x="289245" y="76042"/>
                  <a:pt x="292679" y="58841"/>
                </a:cubicBezTo>
                <a:cubicBezTo>
                  <a:pt x="296114" y="41644"/>
                  <a:pt x="297831" y="23350"/>
                  <a:pt x="297831" y="3960"/>
                </a:cubicBezTo>
                <a:lnTo>
                  <a:pt x="401141" y="3960"/>
                </a:lnTo>
                <a:lnTo>
                  <a:pt x="401141" y="102520"/>
                </a:lnTo>
                <a:lnTo>
                  <a:pt x="413701" y="102520"/>
                </a:lnTo>
                <a:close/>
                <a:moveTo>
                  <a:pt x="361763" y="102520"/>
                </a:moveTo>
                <a:lnTo>
                  <a:pt x="361763" y="31910"/>
                </a:lnTo>
                <a:lnTo>
                  <a:pt x="333813" y="31910"/>
                </a:lnTo>
                <a:cubicBezTo>
                  <a:pt x="332532" y="46016"/>
                  <a:pt x="330364" y="59087"/>
                  <a:pt x="327308" y="71121"/>
                </a:cubicBezTo>
                <a:cubicBezTo>
                  <a:pt x="324248" y="83153"/>
                  <a:pt x="320572" y="93618"/>
                  <a:pt x="316274" y="102520"/>
                </a:cubicBezTo>
                <a:close/>
                <a:moveTo>
                  <a:pt x="554015" y="131036"/>
                </a:moveTo>
                <a:lnTo>
                  <a:pt x="514411" y="131036"/>
                </a:lnTo>
                <a:lnTo>
                  <a:pt x="514411" y="76611"/>
                </a:lnTo>
                <a:lnTo>
                  <a:pt x="473446" y="76611"/>
                </a:lnTo>
                <a:lnTo>
                  <a:pt x="473446" y="131036"/>
                </a:lnTo>
                <a:lnTo>
                  <a:pt x="433842" y="131036"/>
                </a:lnTo>
                <a:lnTo>
                  <a:pt x="433842" y="3960"/>
                </a:lnTo>
                <a:lnTo>
                  <a:pt x="473446" y="3960"/>
                </a:lnTo>
                <a:lnTo>
                  <a:pt x="473446" y="47976"/>
                </a:lnTo>
                <a:lnTo>
                  <a:pt x="514411" y="47976"/>
                </a:lnTo>
                <a:lnTo>
                  <a:pt x="514411" y="3960"/>
                </a:lnTo>
                <a:lnTo>
                  <a:pt x="554015" y="3960"/>
                </a:lnTo>
                <a:close/>
                <a:moveTo>
                  <a:pt x="706319" y="67554"/>
                </a:moveTo>
                <a:cubicBezTo>
                  <a:pt x="706319" y="88452"/>
                  <a:pt x="700607" y="104914"/>
                  <a:pt x="689177" y="116947"/>
                </a:cubicBezTo>
                <a:cubicBezTo>
                  <a:pt x="677747" y="128977"/>
                  <a:pt x="661586" y="134996"/>
                  <a:pt x="640692" y="134996"/>
                </a:cubicBezTo>
                <a:cubicBezTo>
                  <a:pt x="619948" y="134996"/>
                  <a:pt x="603820" y="128977"/>
                  <a:pt x="592318" y="116947"/>
                </a:cubicBezTo>
                <a:cubicBezTo>
                  <a:pt x="580809" y="104914"/>
                  <a:pt x="575060" y="88452"/>
                  <a:pt x="575060" y="67554"/>
                </a:cubicBezTo>
                <a:cubicBezTo>
                  <a:pt x="575060" y="46432"/>
                  <a:pt x="580809" y="29894"/>
                  <a:pt x="592318" y="17935"/>
                </a:cubicBezTo>
                <a:cubicBezTo>
                  <a:pt x="603820" y="5979"/>
                  <a:pt x="619948" y="0"/>
                  <a:pt x="640692" y="0"/>
                </a:cubicBezTo>
                <a:cubicBezTo>
                  <a:pt x="661514" y="0"/>
                  <a:pt x="677653" y="6016"/>
                  <a:pt x="689122" y="18047"/>
                </a:cubicBezTo>
                <a:cubicBezTo>
                  <a:pt x="700588" y="30078"/>
                  <a:pt x="706319" y="46584"/>
                  <a:pt x="706319" y="67554"/>
                </a:cubicBezTo>
                <a:close/>
                <a:moveTo>
                  <a:pt x="665697" y="67781"/>
                </a:moveTo>
                <a:cubicBezTo>
                  <a:pt x="665697" y="60239"/>
                  <a:pt x="665075" y="53957"/>
                  <a:pt x="663829" y="48942"/>
                </a:cubicBezTo>
                <a:cubicBezTo>
                  <a:pt x="662583" y="43927"/>
                  <a:pt x="660870" y="39910"/>
                  <a:pt x="658684" y="36890"/>
                </a:cubicBezTo>
                <a:cubicBezTo>
                  <a:pt x="656345" y="33721"/>
                  <a:pt x="653702" y="31517"/>
                  <a:pt x="650761" y="30273"/>
                </a:cubicBezTo>
                <a:cubicBezTo>
                  <a:pt x="647819" y="29027"/>
                  <a:pt x="644460" y="28403"/>
                  <a:pt x="640692" y="28403"/>
                </a:cubicBezTo>
                <a:cubicBezTo>
                  <a:pt x="637145" y="28403"/>
                  <a:pt x="633938" y="28955"/>
                  <a:pt x="631072" y="30045"/>
                </a:cubicBezTo>
                <a:cubicBezTo>
                  <a:pt x="628203" y="31140"/>
                  <a:pt x="625564" y="33232"/>
                  <a:pt x="623152" y="36324"/>
                </a:cubicBezTo>
                <a:cubicBezTo>
                  <a:pt x="620888" y="39266"/>
                  <a:pt x="619077" y="43300"/>
                  <a:pt x="617720" y="48434"/>
                </a:cubicBezTo>
                <a:cubicBezTo>
                  <a:pt x="616363" y="53565"/>
                  <a:pt x="615682" y="60013"/>
                  <a:pt x="615682" y="67781"/>
                </a:cubicBezTo>
                <a:cubicBezTo>
                  <a:pt x="615682" y="75550"/>
                  <a:pt x="616323" y="81829"/>
                  <a:pt x="617608" y="86623"/>
                </a:cubicBezTo>
                <a:cubicBezTo>
                  <a:pt x="618890" y="91415"/>
                  <a:pt x="620550" y="95241"/>
                  <a:pt x="622583" y="98111"/>
                </a:cubicBezTo>
                <a:cubicBezTo>
                  <a:pt x="624696" y="101052"/>
                  <a:pt x="627335" y="103198"/>
                  <a:pt x="630507" y="104555"/>
                </a:cubicBezTo>
                <a:cubicBezTo>
                  <a:pt x="633675" y="105915"/>
                  <a:pt x="637182" y="106596"/>
                  <a:pt x="641030" y="106596"/>
                </a:cubicBezTo>
                <a:cubicBezTo>
                  <a:pt x="644195" y="106596"/>
                  <a:pt x="647423" y="105915"/>
                  <a:pt x="650704" y="104555"/>
                </a:cubicBezTo>
                <a:cubicBezTo>
                  <a:pt x="653983" y="103198"/>
                  <a:pt x="656604" y="101163"/>
                  <a:pt x="658569" y="98449"/>
                </a:cubicBezTo>
                <a:cubicBezTo>
                  <a:pt x="660909" y="95202"/>
                  <a:pt x="662681" y="91296"/>
                  <a:pt x="663886" y="86735"/>
                </a:cubicBezTo>
                <a:cubicBezTo>
                  <a:pt x="665093" y="82174"/>
                  <a:pt x="665697" y="75856"/>
                  <a:pt x="665697" y="67781"/>
                </a:cubicBezTo>
                <a:close/>
                <a:moveTo>
                  <a:pt x="789714" y="134431"/>
                </a:moveTo>
                <a:cubicBezTo>
                  <a:pt x="779226" y="134431"/>
                  <a:pt x="769629" y="133110"/>
                  <a:pt x="760917" y="130471"/>
                </a:cubicBezTo>
                <a:cubicBezTo>
                  <a:pt x="752206" y="127829"/>
                  <a:pt x="744642" y="123758"/>
                  <a:pt x="738229" y="118250"/>
                </a:cubicBezTo>
                <a:cubicBezTo>
                  <a:pt x="731891" y="112742"/>
                  <a:pt x="726948" y="105819"/>
                  <a:pt x="723405" y="97484"/>
                </a:cubicBezTo>
                <a:cubicBezTo>
                  <a:pt x="719859" y="89150"/>
                  <a:pt x="718088" y="79323"/>
                  <a:pt x="718088" y="68007"/>
                </a:cubicBezTo>
                <a:cubicBezTo>
                  <a:pt x="718088" y="55861"/>
                  <a:pt x="720010" y="45525"/>
                  <a:pt x="723859" y="37004"/>
                </a:cubicBezTo>
                <a:cubicBezTo>
                  <a:pt x="727704" y="28480"/>
                  <a:pt x="732910" y="21466"/>
                  <a:pt x="739475" y="15959"/>
                </a:cubicBezTo>
                <a:cubicBezTo>
                  <a:pt x="745808" y="10678"/>
                  <a:pt x="753260" y="6772"/>
                  <a:pt x="761821" y="4244"/>
                </a:cubicBezTo>
                <a:cubicBezTo>
                  <a:pt x="770386" y="1721"/>
                  <a:pt x="779306" y="457"/>
                  <a:pt x="788584" y="457"/>
                </a:cubicBezTo>
                <a:cubicBezTo>
                  <a:pt x="795599" y="457"/>
                  <a:pt x="802616" y="1267"/>
                  <a:pt x="809633" y="2887"/>
                </a:cubicBezTo>
                <a:cubicBezTo>
                  <a:pt x="816645" y="4511"/>
                  <a:pt x="823702" y="7095"/>
                  <a:pt x="830790" y="10637"/>
                </a:cubicBezTo>
                <a:lnTo>
                  <a:pt x="830790" y="44586"/>
                </a:lnTo>
                <a:lnTo>
                  <a:pt x="825699" y="44586"/>
                </a:lnTo>
                <a:cubicBezTo>
                  <a:pt x="824112" y="43077"/>
                  <a:pt x="822175" y="41418"/>
                  <a:pt x="819871" y="39603"/>
                </a:cubicBezTo>
                <a:cubicBezTo>
                  <a:pt x="817570" y="37796"/>
                  <a:pt x="815061" y="36137"/>
                  <a:pt x="812347" y="34629"/>
                </a:cubicBezTo>
                <a:cubicBezTo>
                  <a:pt x="809478" y="33044"/>
                  <a:pt x="806238" y="31705"/>
                  <a:pt x="802616" y="30610"/>
                </a:cubicBezTo>
                <a:cubicBezTo>
                  <a:pt x="798998" y="29516"/>
                  <a:pt x="794963" y="28969"/>
                  <a:pt x="790509" y="28969"/>
                </a:cubicBezTo>
                <a:cubicBezTo>
                  <a:pt x="780400" y="28969"/>
                  <a:pt x="772574" y="32497"/>
                  <a:pt x="767030" y="39546"/>
                </a:cubicBezTo>
                <a:cubicBezTo>
                  <a:pt x="761482" y="46603"/>
                  <a:pt x="758711" y="56088"/>
                  <a:pt x="758711" y="68007"/>
                </a:cubicBezTo>
                <a:cubicBezTo>
                  <a:pt x="758711" y="80759"/>
                  <a:pt x="761674" y="90259"/>
                  <a:pt x="767596" y="96524"/>
                </a:cubicBezTo>
                <a:cubicBezTo>
                  <a:pt x="773514" y="102787"/>
                  <a:pt x="781380" y="105915"/>
                  <a:pt x="791186" y="105915"/>
                </a:cubicBezTo>
                <a:cubicBezTo>
                  <a:pt x="796164" y="105915"/>
                  <a:pt x="800539" y="105350"/>
                  <a:pt x="804311" y="104216"/>
                </a:cubicBezTo>
                <a:cubicBezTo>
                  <a:pt x="808084" y="103086"/>
                  <a:pt x="811324" y="101728"/>
                  <a:pt x="814042" y="100145"/>
                </a:cubicBezTo>
                <a:cubicBezTo>
                  <a:pt x="816685" y="98561"/>
                  <a:pt x="818945" y="96918"/>
                  <a:pt x="820831" y="95223"/>
                </a:cubicBezTo>
                <a:cubicBezTo>
                  <a:pt x="822719" y="93524"/>
                  <a:pt x="824342" y="91997"/>
                  <a:pt x="825699" y="90637"/>
                </a:cubicBezTo>
                <a:lnTo>
                  <a:pt x="830790" y="90637"/>
                </a:lnTo>
                <a:lnTo>
                  <a:pt x="830790" y="124586"/>
                </a:lnTo>
                <a:cubicBezTo>
                  <a:pt x="828529" y="125569"/>
                  <a:pt x="825908" y="126699"/>
                  <a:pt x="822931" y="127980"/>
                </a:cubicBezTo>
                <a:cubicBezTo>
                  <a:pt x="819950" y="129262"/>
                  <a:pt x="816911" y="130320"/>
                  <a:pt x="813816" y="131148"/>
                </a:cubicBezTo>
                <a:cubicBezTo>
                  <a:pt x="809966" y="132203"/>
                  <a:pt x="806367" y="133016"/>
                  <a:pt x="803012" y="133585"/>
                </a:cubicBezTo>
                <a:cubicBezTo>
                  <a:pt x="799653" y="134150"/>
                  <a:pt x="795222" y="134431"/>
                  <a:pt x="789714" y="134431"/>
                </a:cubicBezTo>
                <a:close/>
                <a:moveTo>
                  <a:pt x="953902" y="31572"/>
                </a:moveTo>
                <a:lnTo>
                  <a:pt x="914522" y="31572"/>
                </a:lnTo>
                <a:lnTo>
                  <a:pt x="914522" y="131036"/>
                </a:lnTo>
                <a:lnTo>
                  <a:pt x="874918" y="131036"/>
                </a:lnTo>
                <a:lnTo>
                  <a:pt x="874918" y="31572"/>
                </a:lnTo>
                <a:lnTo>
                  <a:pt x="835542" y="31572"/>
                </a:lnTo>
                <a:lnTo>
                  <a:pt x="835542" y="3960"/>
                </a:lnTo>
                <a:lnTo>
                  <a:pt x="953902" y="3960"/>
                </a:lnTo>
                <a:close/>
                <a:moveTo>
                  <a:pt x="1084593" y="88377"/>
                </a:moveTo>
                <a:cubicBezTo>
                  <a:pt x="1084593" y="94864"/>
                  <a:pt x="1083311" y="100843"/>
                  <a:pt x="1080748" y="106312"/>
                </a:cubicBezTo>
                <a:cubicBezTo>
                  <a:pt x="1078182" y="111784"/>
                  <a:pt x="1074826" y="116251"/>
                  <a:pt x="1070676" y="119721"/>
                </a:cubicBezTo>
                <a:cubicBezTo>
                  <a:pt x="1065545" y="123869"/>
                  <a:pt x="1060251" y="126791"/>
                  <a:pt x="1054778" y="128487"/>
                </a:cubicBezTo>
                <a:cubicBezTo>
                  <a:pt x="1049310" y="130186"/>
                  <a:pt x="1041937" y="131036"/>
                  <a:pt x="1032660" y="131036"/>
                </a:cubicBezTo>
                <a:lnTo>
                  <a:pt x="970192" y="131036"/>
                </a:lnTo>
                <a:lnTo>
                  <a:pt x="970192" y="3960"/>
                </a:lnTo>
                <a:lnTo>
                  <a:pt x="1009684" y="3960"/>
                </a:lnTo>
                <a:lnTo>
                  <a:pt x="1009684" y="46846"/>
                </a:lnTo>
                <a:lnTo>
                  <a:pt x="1032771" y="46846"/>
                </a:lnTo>
                <a:cubicBezTo>
                  <a:pt x="1041896" y="46846"/>
                  <a:pt x="1049274" y="47488"/>
                  <a:pt x="1054894" y="48773"/>
                </a:cubicBezTo>
                <a:cubicBezTo>
                  <a:pt x="1060512" y="50054"/>
                  <a:pt x="1065851" y="52582"/>
                  <a:pt x="1070906" y="56355"/>
                </a:cubicBezTo>
                <a:cubicBezTo>
                  <a:pt x="1075352" y="59673"/>
                  <a:pt x="1078747" y="64163"/>
                  <a:pt x="1081086" y="69818"/>
                </a:cubicBezTo>
                <a:cubicBezTo>
                  <a:pt x="1083427" y="75477"/>
                  <a:pt x="1084593" y="81662"/>
                  <a:pt x="1084593" y="88377"/>
                </a:cubicBezTo>
                <a:close/>
                <a:moveTo>
                  <a:pt x="1041033" y="99353"/>
                </a:moveTo>
                <a:cubicBezTo>
                  <a:pt x="1042314" y="97693"/>
                  <a:pt x="1043182" y="95980"/>
                  <a:pt x="1043633" y="94205"/>
                </a:cubicBezTo>
                <a:cubicBezTo>
                  <a:pt x="1044086" y="92430"/>
                  <a:pt x="1044313" y="90602"/>
                  <a:pt x="1044313" y="88714"/>
                </a:cubicBezTo>
                <a:cubicBezTo>
                  <a:pt x="1044313" y="83282"/>
                  <a:pt x="1042689" y="79247"/>
                  <a:pt x="1039445" y="76604"/>
                </a:cubicBezTo>
                <a:cubicBezTo>
                  <a:pt x="1036206" y="73966"/>
                  <a:pt x="1031526" y="72648"/>
                  <a:pt x="1025413" y="72648"/>
                </a:cubicBezTo>
                <a:lnTo>
                  <a:pt x="1009684" y="72648"/>
                </a:lnTo>
                <a:lnTo>
                  <a:pt x="1009684" y="105350"/>
                </a:lnTo>
                <a:lnTo>
                  <a:pt x="1025413" y="105350"/>
                </a:lnTo>
                <a:cubicBezTo>
                  <a:pt x="1029488" y="105350"/>
                  <a:pt x="1032807" y="104763"/>
                  <a:pt x="1035374" y="103598"/>
                </a:cubicBezTo>
                <a:cubicBezTo>
                  <a:pt x="1037937" y="102427"/>
                  <a:pt x="1039824" y="101012"/>
                  <a:pt x="1041033" y="993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790024" y="1830590"/>
            <a:ext cx="1191866" cy="223708"/>
          </a:xfrm>
          <a:custGeom>
            <a:avLst/>
            <a:gdLst/>
            <a:ahLst/>
            <a:cxnLst/>
            <a:rect l="l" t="t" r="r" b="b"/>
            <a:pathLst>
              <a:path w="1191866" h="223708">
                <a:moveTo>
                  <a:pt x="113609" y="40734"/>
                </a:moveTo>
                <a:lnTo>
                  <a:pt x="42321" y="40734"/>
                </a:lnTo>
                <a:lnTo>
                  <a:pt x="42321" y="177088"/>
                </a:lnTo>
                <a:lnTo>
                  <a:pt x="0" y="177088"/>
                </a:lnTo>
                <a:lnTo>
                  <a:pt x="0" y="8601"/>
                </a:lnTo>
                <a:lnTo>
                  <a:pt x="113609" y="8601"/>
                </a:lnTo>
                <a:close/>
                <a:moveTo>
                  <a:pt x="249509" y="177088"/>
                </a:moveTo>
                <a:lnTo>
                  <a:pt x="210585" y="177088"/>
                </a:lnTo>
                <a:lnTo>
                  <a:pt x="210585" y="99915"/>
                </a:lnTo>
                <a:lnTo>
                  <a:pt x="161925" y="177088"/>
                </a:lnTo>
                <a:lnTo>
                  <a:pt x="128771" y="177088"/>
                </a:lnTo>
                <a:lnTo>
                  <a:pt x="128771" y="50011"/>
                </a:lnTo>
                <a:lnTo>
                  <a:pt x="167694" y="50011"/>
                </a:lnTo>
                <a:lnTo>
                  <a:pt x="167694" y="119037"/>
                </a:lnTo>
                <a:lnTo>
                  <a:pt x="212281" y="50011"/>
                </a:lnTo>
                <a:lnTo>
                  <a:pt x="249509" y="50011"/>
                </a:lnTo>
                <a:close/>
                <a:moveTo>
                  <a:pt x="409622" y="208544"/>
                </a:moveTo>
                <a:lnTo>
                  <a:pt x="374432" y="208544"/>
                </a:lnTo>
                <a:lnTo>
                  <a:pt x="374432" y="176634"/>
                </a:lnTo>
                <a:lnTo>
                  <a:pt x="300880" y="176634"/>
                </a:lnTo>
                <a:lnTo>
                  <a:pt x="300880" y="208544"/>
                </a:lnTo>
                <a:lnTo>
                  <a:pt x="265688" y="208544"/>
                </a:lnTo>
                <a:lnTo>
                  <a:pt x="265688" y="148569"/>
                </a:lnTo>
                <a:lnTo>
                  <a:pt x="274856" y="148569"/>
                </a:lnTo>
                <a:cubicBezTo>
                  <a:pt x="280587" y="136652"/>
                  <a:pt x="285170" y="122094"/>
                  <a:pt x="288605" y="104893"/>
                </a:cubicBezTo>
                <a:cubicBezTo>
                  <a:pt x="292039" y="87692"/>
                  <a:pt x="293752" y="69398"/>
                  <a:pt x="293752" y="50011"/>
                </a:cubicBezTo>
                <a:lnTo>
                  <a:pt x="397061" y="50011"/>
                </a:lnTo>
                <a:lnTo>
                  <a:pt x="397061" y="148569"/>
                </a:lnTo>
                <a:lnTo>
                  <a:pt x="409622" y="148569"/>
                </a:lnTo>
                <a:close/>
                <a:moveTo>
                  <a:pt x="357685" y="148569"/>
                </a:moveTo>
                <a:lnTo>
                  <a:pt x="357685" y="77962"/>
                </a:lnTo>
                <a:lnTo>
                  <a:pt x="329739" y="77962"/>
                </a:lnTo>
                <a:cubicBezTo>
                  <a:pt x="328453" y="92066"/>
                  <a:pt x="326286" y="105138"/>
                  <a:pt x="323230" y="117169"/>
                </a:cubicBezTo>
                <a:cubicBezTo>
                  <a:pt x="320173" y="129201"/>
                  <a:pt x="316494" y="139670"/>
                  <a:pt x="312195" y="148569"/>
                </a:cubicBezTo>
                <a:close/>
                <a:moveTo>
                  <a:pt x="554350" y="111798"/>
                </a:moveTo>
                <a:cubicBezTo>
                  <a:pt x="554350" y="132092"/>
                  <a:pt x="549205" y="148457"/>
                  <a:pt x="538905" y="160905"/>
                </a:cubicBezTo>
                <a:cubicBezTo>
                  <a:pt x="528609" y="173355"/>
                  <a:pt x="515916" y="179576"/>
                  <a:pt x="500828" y="179576"/>
                </a:cubicBezTo>
                <a:cubicBezTo>
                  <a:pt x="494492" y="179576"/>
                  <a:pt x="488984" y="178859"/>
                  <a:pt x="484308" y="177427"/>
                </a:cubicBezTo>
                <a:cubicBezTo>
                  <a:pt x="479632" y="175991"/>
                  <a:pt x="474650" y="173769"/>
                  <a:pt x="469368" y="170748"/>
                </a:cubicBezTo>
                <a:lnTo>
                  <a:pt x="469368" y="223708"/>
                </a:lnTo>
                <a:lnTo>
                  <a:pt x="429764" y="223708"/>
                </a:lnTo>
                <a:lnTo>
                  <a:pt x="429764" y="50011"/>
                </a:lnTo>
                <a:lnTo>
                  <a:pt x="469368" y="50011"/>
                </a:lnTo>
                <a:lnTo>
                  <a:pt x="469368" y="63252"/>
                </a:lnTo>
                <a:cubicBezTo>
                  <a:pt x="475178" y="58273"/>
                  <a:pt x="481104" y="54234"/>
                  <a:pt x="487138" y="51146"/>
                </a:cubicBezTo>
                <a:cubicBezTo>
                  <a:pt x="493171" y="48053"/>
                  <a:pt x="500147" y="46505"/>
                  <a:pt x="508071" y="46505"/>
                </a:cubicBezTo>
                <a:cubicBezTo>
                  <a:pt x="522781" y="46505"/>
                  <a:pt x="534172" y="52351"/>
                  <a:pt x="542247" y="64044"/>
                </a:cubicBezTo>
                <a:cubicBezTo>
                  <a:pt x="550314" y="75737"/>
                  <a:pt x="554350" y="91652"/>
                  <a:pt x="554350" y="111798"/>
                </a:cubicBezTo>
                <a:close/>
                <a:moveTo>
                  <a:pt x="513842" y="112587"/>
                </a:moveTo>
                <a:cubicBezTo>
                  <a:pt x="513842" y="100217"/>
                  <a:pt x="511938" y="91238"/>
                  <a:pt x="508129" y="85655"/>
                </a:cubicBezTo>
                <a:cubicBezTo>
                  <a:pt x="504317" y="80071"/>
                  <a:pt x="498373" y="77281"/>
                  <a:pt x="490305" y="77281"/>
                </a:cubicBezTo>
                <a:cubicBezTo>
                  <a:pt x="486759" y="77281"/>
                  <a:pt x="483231" y="77850"/>
                  <a:pt x="479724" y="78978"/>
                </a:cubicBezTo>
                <a:cubicBezTo>
                  <a:pt x="476215" y="80111"/>
                  <a:pt x="472766" y="81807"/>
                  <a:pt x="469368" y="84072"/>
                </a:cubicBezTo>
                <a:lnTo>
                  <a:pt x="469368" y="148003"/>
                </a:lnTo>
                <a:cubicBezTo>
                  <a:pt x="471481" y="148910"/>
                  <a:pt x="473802" y="149555"/>
                  <a:pt x="476330" y="149926"/>
                </a:cubicBezTo>
                <a:cubicBezTo>
                  <a:pt x="478857" y="150303"/>
                  <a:pt x="481857" y="150495"/>
                  <a:pt x="485326" y="150495"/>
                </a:cubicBezTo>
                <a:cubicBezTo>
                  <a:pt x="494982" y="150495"/>
                  <a:pt x="502149" y="147344"/>
                  <a:pt x="506826" y="141045"/>
                </a:cubicBezTo>
                <a:cubicBezTo>
                  <a:pt x="511502" y="134745"/>
                  <a:pt x="513842" y="125259"/>
                  <a:pt x="513842" y="112587"/>
                </a:cubicBezTo>
                <a:close/>
                <a:moveTo>
                  <a:pt x="697605" y="113606"/>
                </a:moveTo>
                <a:cubicBezTo>
                  <a:pt x="697605" y="134504"/>
                  <a:pt x="691891" y="150963"/>
                  <a:pt x="680461" y="162997"/>
                </a:cubicBezTo>
                <a:cubicBezTo>
                  <a:pt x="669031" y="175029"/>
                  <a:pt x="652871" y="181044"/>
                  <a:pt x="631976" y="181044"/>
                </a:cubicBezTo>
                <a:cubicBezTo>
                  <a:pt x="611233" y="181044"/>
                  <a:pt x="595105" y="175029"/>
                  <a:pt x="583603" y="162997"/>
                </a:cubicBezTo>
                <a:cubicBezTo>
                  <a:pt x="572094" y="150963"/>
                  <a:pt x="566345" y="134504"/>
                  <a:pt x="566345" y="113606"/>
                </a:cubicBezTo>
                <a:cubicBezTo>
                  <a:pt x="566345" y="92481"/>
                  <a:pt x="572094" y="75946"/>
                  <a:pt x="583603" y="63987"/>
                </a:cubicBezTo>
                <a:cubicBezTo>
                  <a:pt x="595105" y="52031"/>
                  <a:pt x="611233" y="46052"/>
                  <a:pt x="631976" y="46052"/>
                </a:cubicBezTo>
                <a:cubicBezTo>
                  <a:pt x="652799" y="46052"/>
                  <a:pt x="668940" y="52068"/>
                  <a:pt x="680407" y="64099"/>
                </a:cubicBezTo>
                <a:cubicBezTo>
                  <a:pt x="691873" y="76129"/>
                  <a:pt x="697605" y="92632"/>
                  <a:pt x="697605" y="113606"/>
                </a:cubicBezTo>
                <a:close/>
                <a:moveTo>
                  <a:pt x="656982" y="113833"/>
                </a:moveTo>
                <a:cubicBezTo>
                  <a:pt x="656982" y="106287"/>
                  <a:pt x="656359" y="100009"/>
                  <a:pt x="655113" y="94994"/>
                </a:cubicBezTo>
                <a:cubicBezTo>
                  <a:pt x="653872" y="89974"/>
                  <a:pt x="652153" y="85962"/>
                  <a:pt x="649969" y="82940"/>
                </a:cubicBezTo>
                <a:cubicBezTo>
                  <a:pt x="647629" y="79773"/>
                  <a:pt x="644987" y="77566"/>
                  <a:pt x="642046" y="76321"/>
                </a:cubicBezTo>
                <a:cubicBezTo>
                  <a:pt x="639104" y="75079"/>
                  <a:pt x="635745" y="74455"/>
                  <a:pt x="631976" y="74455"/>
                </a:cubicBezTo>
                <a:cubicBezTo>
                  <a:pt x="628430" y="74455"/>
                  <a:pt x="625222" y="75003"/>
                  <a:pt x="622357" y="76094"/>
                </a:cubicBezTo>
                <a:cubicBezTo>
                  <a:pt x="619492" y="77188"/>
                  <a:pt x="616849" y="79282"/>
                  <a:pt x="614437" y="82375"/>
                </a:cubicBezTo>
                <a:cubicBezTo>
                  <a:pt x="612173" y="85316"/>
                  <a:pt x="610362" y="89352"/>
                  <a:pt x="609004" y="94482"/>
                </a:cubicBezTo>
                <a:cubicBezTo>
                  <a:pt x="607648" y="99617"/>
                  <a:pt x="606967" y="106063"/>
                  <a:pt x="606967" y="113833"/>
                </a:cubicBezTo>
                <a:cubicBezTo>
                  <a:pt x="606967" y="121602"/>
                  <a:pt x="607609" y="127879"/>
                  <a:pt x="608893" y="132671"/>
                </a:cubicBezTo>
                <a:cubicBezTo>
                  <a:pt x="610175" y="137463"/>
                  <a:pt x="611834" y="141293"/>
                  <a:pt x="613868" y="144159"/>
                </a:cubicBezTo>
                <a:cubicBezTo>
                  <a:pt x="615982" y="147100"/>
                  <a:pt x="618624" y="149250"/>
                  <a:pt x="621792" y="150606"/>
                </a:cubicBezTo>
                <a:cubicBezTo>
                  <a:pt x="624961" y="151967"/>
                  <a:pt x="628469" y="152644"/>
                  <a:pt x="632315" y="152644"/>
                </a:cubicBezTo>
                <a:cubicBezTo>
                  <a:pt x="635482" y="152644"/>
                  <a:pt x="638708" y="151967"/>
                  <a:pt x="641987" y="150606"/>
                </a:cubicBezTo>
                <a:cubicBezTo>
                  <a:pt x="645268" y="149250"/>
                  <a:pt x="647891" y="147211"/>
                  <a:pt x="649854" y="144501"/>
                </a:cubicBezTo>
                <a:cubicBezTo>
                  <a:pt x="652194" y="141254"/>
                  <a:pt x="653965" y="137347"/>
                  <a:pt x="655175" y="132783"/>
                </a:cubicBezTo>
                <a:cubicBezTo>
                  <a:pt x="656380" y="128222"/>
                  <a:pt x="656982" y="121904"/>
                  <a:pt x="656982" y="113833"/>
                </a:cubicBezTo>
                <a:close/>
                <a:moveTo>
                  <a:pt x="903095" y="110664"/>
                </a:moveTo>
                <a:cubicBezTo>
                  <a:pt x="903095" y="131941"/>
                  <a:pt x="898247" y="148608"/>
                  <a:pt x="888555" y="160679"/>
                </a:cubicBezTo>
                <a:cubicBezTo>
                  <a:pt x="878860" y="172749"/>
                  <a:pt x="865944" y="178783"/>
                  <a:pt x="849798" y="178783"/>
                </a:cubicBezTo>
                <a:cubicBezTo>
                  <a:pt x="844067" y="178783"/>
                  <a:pt x="839297" y="178067"/>
                  <a:pt x="835488" y="176630"/>
                </a:cubicBezTo>
                <a:cubicBezTo>
                  <a:pt x="831675" y="175202"/>
                  <a:pt x="828486" y="173805"/>
                  <a:pt x="825922" y="172447"/>
                </a:cubicBezTo>
                <a:lnTo>
                  <a:pt x="825922" y="223708"/>
                </a:lnTo>
                <a:lnTo>
                  <a:pt x="786769" y="223708"/>
                </a:lnTo>
                <a:lnTo>
                  <a:pt x="786769" y="172333"/>
                </a:lnTo>
                <a:cubicBezTo>
                  <a:pt x="783374" y="174374"/>
                  <a:pt x="779717" y="175958"/>
                  <a:pt x="775796" y="177088"/>
                </a:cubicBezTo>
                <a:cubicBezTo>
                  <a:pt x="771875" y="178214"/>
                  <a:pt x="766893" y="178783"/>
                  <a:pt x="760860" y="178783"/>
                </a:cubicBezTo>
                <a:cubicBezTo>
                  <a:pt x="744792" y="178783"/>
                  <a:pt x="732232" y="173102"/>
                  <a:pt x="723182" y="161753"/>
                </a:cubicBezTo>
                <a:cubicBezTo>
                  <a:pt x="714124" y="150398"/>
                  <a:pt x="709600" y="134615"/>
                  <a:pt x="709600" y="114398"/>
                </a:cubicBezTo>
                <a:cubicBezTo>
                  <a:pt x="709600" y="94256"/>
                  <a:pt x="714521" y="78113"/>
                  <a:pt x="724367" y="65967"/>
                </a:cubicBezTo>
                <a:cubicBezTo>
                  <a:pt x="734209" y="53820"/>
                  <a:pt x="746867" y="47747"/>
                  <a:pt x="762329" y="47747"/>
                </a:cubicBezTo>
                <a:cubicBezTo>
                  <a:pt x="768139" y="47747"/>
                  <a:pt x="772984" y="48446"/>
                  <a:pt x="776869" y="49843"/>
                </a:cubicBezTo>
                <a:cubicBezTo>
                  <a:pt x="780756" y="51236"/>
                  <a:pt x="784058" y="52762"/>
                  <a:pt x="786769" y="54425"/>
                </a:cubicBezTo>
                <a:lnTo>
                  <a:pt x="786769" y="1015"/>
                </a:lnTo>
                <a:lnTo>
                  <a:pt x="825922" y="1015"/>
                </a:lnTo>
                <a:lnTo>
                  <a:pt x="825922" y="54313"/>
                </a:lnTo>
                <a:cubicBezTo>
                  <a:pt x="828943" y="52729"/>
                  <a:pt x="832827" y="51236"/>
                  <a:pt x="837580" y="49843"/>
                </a:cubicBezTo>
                <a:cubicBezTo>
                  <a:pt x="842334" y="48446"/>
                  <a:pt x="847501" y="47747"/>
                  <a:pt x="853080" y="47747"/>
                </a:cubicBezTo>
                <a:cubicBezTo>
                  <a:pt x="869224" y="47747"/>
                  <a:pt x="881593" y="53220"/>
                  <a:pt x="890194" y="64156"/>
                </a:cubicBezTo>
                <a:cubicBezTo>
                  <a:pt x="898798" y="75097"/>
                  <a:pt x="903095" y="90598"/>
                  <a:pt x="903095" y="110664"/>
                </a:cubicBezTo>
                <a:close/>
                <a:moveTo>
                  <a:pt x="863262" y="112813"/>
                </a:moveTo>
                <a:cubicBezTo>
                  <a:pt x="863262" y="100290"/>
                  <a:pt x="861019" y="91105"/>
                  <a:pt x="856534" y="85259"/>
                </a:cubicBezTo>
                <a:cubicBezTo>
                  <a:pt x="852040" y="79413"/>
                  <a:pt x="845010" y="76494"/>
                  <a:pt x="835429" y="76494"/>
                </a:cubicBezTo>
                <a:cubicBezTo>
                  <a:pt x="833616" y="76494"/>
                  <a:pt x="831974" y="76565"/>
                  <a:pt x="830505" y="76716"/>
                </a:cubicBezTo>
                <a:cubicBezTo>
                  <a:pt x="829033" y="76864"/>
                  <a:pt x="827507" y="77130"/>
                  <a:pt x="825922" y="77508"/>
                </a:cubicBezTo>
                <a:lnTo>
                  <a:pt x="825922" y="149250"/>
                </a:lnTo>
                <a:cubicBezTo>
                  <a:pt x="827507" y="149555"/>
                  <a:pt x="829033" y="149779"/>
                  <a:pt x="830505" y="149926"/>
                </a:cubicBezTo>
                <a:cubicBezTo>
                  <a:pt x="831974" y="150077"/>
                  <a:pt x="833540" y="150156"/>
                  <a:pt x="835204" y="150156"/>
                </a:cubicBezTo>
                <a:cubicBezTo>
                  <a:pt x="844703" y="150156"/>
                  <a:pt x="851759" y="147064"/>
                  <a:pt x="856365" y="140875"/>
                </a:cubicBezTo>
                <a:cubicBezTo>
                  <a:pt x="860962" y="134688"/>
                  <a:pt x="863262" y="125334"/>
                  <a:pt x="863262" y="112813"/>
                </a:cubicBezTo>
                <a:close/>
                <a:moveTo>
                  <a:pt x="786769" y="149250"/>
                </a:moveTo>
                <a:lnTo>
                  <a:pt x="786769" y="77397"/>
                </a:lnTo>
                <a:cubicBezTo>
                  <a:pt x="785412" y="77094"/>
                  <a:pt x="783827" y="76864"/>
                  <a:pt x="782020" y="76716"/>
                </a:cubicBezTo>
                <a:cubicBezTo>
                  <a:pt x="780210" y="76565"/>
                  <a:pt x="778625" y="76494"/>
                  <a:pt x="777269" y="76494"/>
                </a:cubicBezTo>
                <a:cubicBezTo>
                  <a:pt x="767761" y="76494"/>
                  <a:pt x="760745" y="79582"/>
                  <a:pt x="756220" y="85771"/>
                </a:cubicBezTo>
                <a:cubicBezTo>
                  <a:pt x="751694" y="91958"/>
                  <a:pt x="749429" y="101312"/>
                  <a:pt x="749429" y="113833"/>
                </a:cubicBezTo>
                <a:cubicBezTo>
                  <a:pt x="749429" y="126356"/>
                  <a:pt x="751713" y="135540"/>
                  <a:pt x="756277" y="141383"/>
                </a:cubicBezTo>
                <a:cubicBezTo>
                  <a:pt x="760842" y="147233"/>
                  <a:pt x="767912" y="150156"/>
                  <a:pt x="777491" y="150156"/>
                </a:cubicBezTo>
                <a:cubicBezTo>
                  <a:pt x="778852" y="150156"/>
                  <a:pt x="780454" y="150060"/>
                  <a:pt x="782302" y="149868"/>
                </a:cubicBezTo>
                <a:cubicBezTo>
                  <a:pt x="784149" y="149681"/>
                  <a:pt x="785642" y="149475"/>
                  <a:pt x="786769" y="149250"/>
                </a:cubicBezTo>
                <a:close/>
                <a:moveTo>
                  <a:pt x="1046350" y="113606"/>
                </a:moveTo>
                <a:cubicBezTo>
                  <a:pt x="1046350" y="134504"/>
                  <a:pt x="1040638" y="150963"/>
                  <a:pt x="1029208" y="162997"/>
                </a:cubicBezTo>
                <a:cubicBezTo>
                  <a:pt x="1017774" y="175029"/>
                  <a:pt x="1001613" y="181044"/>
                  <a:pt x="980719" y="181044"/>
                </a:cubicBezTo>
                <a:cubicBezTo>
                  <a:pt x="959976" y="181044"/>
                  <a:pt x="943851" y="175029"/>
                  <a:pt x="932346" y="162997"/>
                </a:cubicBezTo>
                <a:cubicBezTo>
                  <a:pt x="920840" y="150963"/>
                  <a:pt x="915087" y="134504"/>
                  <a:pt x="915087" y="113606"/>
                </a:cubicBezTo>
                <a:cubicBezTo>
                  <a:pt x="915087" y="92481"/>
                  <a:pt x="920840" y="75946"/>
                  <a:pt x="932346" y="63987"/>
                </a:cubicBezTo>
                <a:cubicBezTo>
                  <a:pt x="943851" y="52031"/>
                  <a:pt x="959976" y="46052"/>
                  <a:pt x="980719" y="46052"/>
                </a:cubicBezTo>
                <a:cubicBezTo>
                  <a:pt x="1001541" y="46052"/>
                  <a:pt x="1017683" y="52068"/>
                  <a:pt x="1029153" y="64099"/>
                </a:cubicBezTo>
                <a:cubicBezTo>
                  <a:pt x="1040616" y="76129"/>
                  <a:pt x="1046350" y="92632"/>
                  <a:pt x="1046350" y="113606"/>
                </a:cubicBezTo>
                <a:close/>
                <a:moveTo>
                  <a:pt x="1005725" y="113833"/>
                </a:moveTo>
                <a:cubicBezTo>
                  <a:pt x="1005725" y="106287"/>
                  <a:pt x="1005106" y="100009"/>
                  <a:pt x="1003860" y="94994"/>
                </a:cubicBezTo>
                <a:cubicBezTo>
                  <a:pt x="1002614" y="89974"/>
                  <a:pt x="1000897" y="85962"/>
                  <a:pt x="998711" y="82940"/>
                </a:cubicBezTo>
                <a:cubicBezTo>
                  <a:pt x="996372" y="79773"/>
                  <a:pt x="993733" y="77566"/>
                  <a:pt x="990787" y="76321"/>
                </a:cubicBezTo>
                <a:cubicBezTo>
                  <a:pt x="987847" y="75079"/>
                  <a:pt x="984492" y="74455"/>
                  <a:pt x="980719" y="74455"/>
                </a:cubicBezTo>
                <a:cubicBezTo>
                  <a:pt x="977174" y="74455"/>
                  <a:pt x="973965" y="75003"/>
                  <a:pt x="971104" y="76094"/>
                </a:cubicBezTo>
                <a:cubicBezTo>
                  <a:pt x="968234" y="77188"/>
                  <a:pt x="965592" y="79282"/>
                  <a:pt x="963179" y="82375"/>
                </a:cubicBezTo>
                <a:cubicBezTo>
                  <a:pt x="960915" y="85316"/>
                  <a:pt x="959105" y="89352"/>
                  <a:pt x="957748" y="94482"/>
                </a:cubicBezTo>
                <a:cubicBezTo>
                  <a:pt x="956390" y="99617"/>
                  <a:pt x="955713" y="106063"/>
                  <a:pt x="955713" y="113833"/>
                </a:cubicBezTo>
                <a:cubicBezTo>
                  <a:pt x="955713" y="121602"/>
                  <a:pt x="956350" y="127879"/>
                  <a:pt x="957636" y="132671"/>
                </a:cubicBezTo>
                <a:cubicBezTo>
                  <a:pt x="958921" y="137463"/>
                  <a:pt x="960577" y="141293"/>
                  <a:pt x="962614" y="144159"/>
                </a:cubicBezTo>
                <a:cubicBezTo>
                  <a:pt x="964725" y="147100"/>
                  <a:pt x="967366" y="149250"/>
                  <a:pt x="970535" y="150606"/>
                </a:cubicBezTo>
                <a:cubicBezTo>
                  <a:pt x="973702" y="151967"/>
                  <a:pt x="977212" y="152644"/>
                  <a:pt x="981061" y="152644"/>
                </a:cubicBezTo>
                <a:cubicBezTo>
                  <a:pt x="984226" y="152644"/>
                  <a:pt x="987451" y="151967"/>
                  <a:pt x="990731" y="150606"/>
                </a:cubicBezTo>
                <a:cubicBezTo>
                  <a:pt x="994014" y="149250"/>
                  <a:pt x="996635" y="147211"/>
                  <a:pt x="998597" y="144501"/>
                </a:cubicBezTo>
                <a:cubicBezTo>
                  <a:pt x="1000936" y="141254"/>
                  <a:pt x="1002712" y="137347"/>
                  <a:pt x="1003917" y="132783"/>
                </a:cubicBezTo>
                <a:cubicBezTo>
                  <a:pt x="1005124" y="128222"/>
                  <a:pt x="1005725" y="121904"/>
                  <a:pt x="1005725" y="113833"/>
                </a:cubicBezTo>
                <a:close/>
                <a:moveTo>
                  <a:pt x="1176250" y="70154"/>
                </a:moveTo>
                <a:cubicBezTo>
                  <a:pt x="1181080" y="75057"/>
                  <a:pt x="1184890" y="81109"/>
                  <a:pt x="1187679" y="88316"/>
                </a:cubicBezTo>
                <a:cubicBezTo>
                  <a:pt x="1190472" y="95519"/>
                  <a:pt x="1191866" y="104476"/>
                  <a:pt x="1191866" y="115189"/>
                </a:cubicBezTo>
                <a:cubicBezTo>
                  <a:pt x="1191866" y="135033"/>
                  <a:pt x="1185966" y="150963"/>
                  <a:pt x="1174158" y="162997"/>
                </a:cubicBezTo>
                <a:cubicBezTo>
                  <a:pt x="1162350" y="175029"/>
                  <a:pt x="1146416" y="181044"/>
                  <a:pt x="1126350" y="181044"/>
                </a:cubicBezTo>
                <a:cubicBezTo>
                  <a:pt x="1104322" y="181044"/>
                  <a:pt x="1087951" y="173917"/>
                  <a:pt x="1077239" y="159657"/>
                </a:cubicBezTo>
                <a:cubicBezTo>
                  <a:pt x="1066528" y="145401"/>
                  <a:pt x="1061172" y="124053"/>
                  <a:pt x="1061172" y="95612"/>
                </a:cubicBezTo>
                <a:cubicBezTo>
                  <a:pt x="1061172" y="90180"/>
                  <a:pt x="1061438" y="84659"/>
                  <a:pt x="1061968" y="79035"/>
                </a:cubicBezTo>
                <a:cubicBezTo>
                  <a:pt x="1062493" y="73419"/>
                  <a:pt x="1063702" y="66612"/>
                  <a:pt x="1065586" y="58612"/>
                </a:cubicBezTo>
                <a:cubicBezTo>
                  <a:pt x="1067170" y="51974"/>
                  <a:pt x="1069452" y="45353"/>
                  <a:pt x="1072432" y="38754"/>
                </a:cubicBezTo>
                <a:cubicBezTo>
                  <a:pt x="1075413" y="32156"/>
                  <a:pt x="1078974" y="26742"/>
                  <a:pt x="1083124" y="22515"/>
                </a:cubicBezTo>
                <a:cubicBezTo>
                  <a:pt x="1087800" y="17687"/>
                  <a:pt x="1094177" y="13518"/>
                  <a:pt x="1102248" y="10012"/>
                </a:cubicBezTo>
                <a:cubicBezTo>
                  <a:pt x="1110315" y="6505"/>
                  <a:pt x="1121631" y="4036"/>
                  <a:pt x="1136193" y="2600"/>
                </a:cubicBezTo>
                <a:cubicBezTo>
                  <a:pt x="1143057" y="1923"/>
                  <a:pt x="1151204" y="1358"/>
                  <a:pt x="1160632" y="901"/>
                </a:cubicBezTo>
                <a:cubicBezTo>
                  <a:pt x="1170065" y="450"/>
                  <a:pt x="1177571" y="147"/>
                  <a:pt x="1183155" y="0"/>
                </a:cubicBezTo>
                <a:lnTo>
                  <a:pt x="1183155" y="29758"/>
                </a:lnTo>
                <a:cubicBezTo>
                  <a:pt x="1178402" y="29985"/>
                  <a:pt x="1174042" y="30187"/>
                  <a:pt x="1170083" y="30377"/>
                </a:cubicBezTo>
                <a:cubicBezTo>
                  <a:pt x="1166122" y="30564"/>
                  <a:pt x="1161580" y="30853"/>
                  <a:pt x="1156446" y="31231"/>
                </a:cubicBezTo>
                <a:cubicBezTo>
                  <a:pt x="1153281" y="31457"/>
                  <a:pt x="1149134" y="31814"/>
                  <a:pt x="1144004" y="32303"/>
                </a:cubicBezTo>
                <a:cubicBezTo>
                  <a:pt x="1138871" y="32793"/>
                  <a:pt x="1134497" y="33379"/>
                  <a:pt x="1130875" y="34060"/>
                </a:cubicBezTo>
                <a:cubicBezTo>
                  <a:pt x="1126501" y="34963"/>
                  <a:pt x="1122444" y="36360"/>
                  <a:pt x="1118711" y="38246"/>
                </a:cubicBezTo>
                <a:cubicBezTo>
                  <a:pt x="1114974" y="40130"/>
                  <a:pt x="1111903" y="42620"/>
                  <a:pt x="1109487" y="45712"/>
                </a:cubicBezTo>
                <a:cubicBezTo>
                  <a:pt x="1107680" y="48053"/>
                  <a:pt x="1106190" y="51163"/>
                  <a:pt x="1105020" y="55044"/>
                </a:cubicBezTo>
                <a:cubicBezTo>
                  <a:pt x="1103853" y="58932"/>
                  <a:pt x="1103000" y="63706"/>
                  <a:pt x="1102471" y="69365"/>
                </a:cubicBezTo>
                <a:cubicBezTo>
                  <a:pt x="1108055" y="65366"/>
                  <a:pt x="1113937" y="62158"/>
                  <a:pt x="1120126" y="59742"/>
                </a:cubicBezTo>
                <a:cubicBezTo>
                  <a:pt x="1126311" y="57327"/>
                  <a:pt x="1132988" y="56120"/>
                  <a:pt x="1140156" y="56120"/>
                </a:cubicBezTo>
                <a:cubicBezTo>
                  <a:pt x="1147244" y="56120"/>
                  <a:pt x="1153882" y="57291"/>
                  <a:pt x="1160071" y="59631"/>
                </a:cubicBezTo>
                <a:cubicBezTo>
                  <a:pt x="1166260" y="61971"/>
                  <a:pt x="1171652" y="65478"/>
                  <a:pt x="1176250" y="70154"/>
                </a:cubicBezTo>
                <a:close/>
                <a:moveTo>
                  <a:pt x="1143098" y="145516"/>
                </a:moveTo>
                <a:cubicBezTo>
                  <a:pt x="1145509" y="142574"/>
                  <a:pt x="1147452" y="138971"/>
                  <a:pt x="1148926" y="134709"/>
                </a:cubicBezTo>
                <a:cubicBezTo>
                  <a:pt x="1150394" y="130446"/>
                  <a:pt x="1151132" y="124394"/>
                  <a:pt x="1151132" y="116551"/>
                </a:cubicBezTo>
                <a:cubicBezTo>
                  <a:pt x="1151132" y="107421"/>
                  <a:pt x="1148793" y="100084"/>
                  <a:pt x="1144116" y="94537"/>
                </a:cubicBezTo>
                <a:cubicBezTo>
                  <a:pt x="1139440" y="88993"/>
                  <a:pt x="1133251" y="86220"/>
                  <a:pt x="1125558" y="86220"/>
                </a:cubicBezTo>
                <a:cubicBezTo>
                  <a:pt x="1122012" y="86220"/>
                  <a:pt x="1118279" y="86674"/>
                  <a:pt x="1114359" y="87578"/>
                </a:cubicBezTo>
                <a:cubicBezTo>
                  <a:pt x="1110434" y="88485"/>
                  <a:pt x="1106320" y="90147"/>
                  <a:pt x="1102021" y="92560"/>
                </a:cubicBezTo>
                <a:cubicBezTo>
                  <a:pt x="1102021" y="93312"/>
                  <a:pt x="1102003" y="94389"/>
                  <a:pt x="1101967" y="95782"/>
                </a:cubicBezTo>
                <a:cubicBezTo>
                  <a:pt x="1101928" y="97179"/>
                  <a:pt x="1101909" y="98442"/>
                  <a:pt x="1101909" y="99576"/>
                </a:cubicBezTo>
                <a:cubicBezTo>
                  <a:pt x="1101909" y="110513"/>
                  <a:pt x="1102248" y="118811"/>
                  <a:pt x="1102929" y="124467"/>
                </a:cubicBezTo>
                <a:cubicBezTo>
                  <a:pt x="1103605" y="130126"/>
                  <a:pt x="1105113" y="135371"/>
                  <a:pt x="1107454" y="140199"/>
                </a:cubicBezTo>
                <a:cubicBezTo>
                  <a:pt x="1109416" y="144271"/>
                  <a:pt x="1112054" y="147362"/>
                  <a:pt x="1115374" y="149475"/>
                </a:cubicBezTo>
                <a:cubicBezTo>
                  <a:pt x="1118692" y="151589"/>
                  <a:pt x="1122538" y="152644"/>
                  <a:pt x="1126916" y="152644"/>
                </a:cubicBezTo>
                <a:cubicBezTo>
                  <a:pt x="1129403" y="152644"/>
                  <a:pt x="1132174" y="152079"/>
                  <a:pt x="1135231" y="150945"/>
                </a:cubicBezTo>
                <a:cubicBezTo>
                  <a:pt x="1138291" y="149815"/>
                  <a:pt x="1140912" y="148003"/>
                  <a:pt x="1143098" y="1455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7000883" y="1917606"/>
            <a:ext cx="75016" cy="31456"/>
          </a:xfrm>
          <a:custGeom>
            <a:avLst/>
            <a:gdLst/>
            <a:ahLst/>
            <a:cxnLst/>
            <a:rect l="l" t="t" r="r" b="b"/>
            <a:pathLst>
              <a:path w="75016" h="31456">
                <a:moveTo>
                  <a:pt x="75017" y="31456"/>
                </a:moveTo>
                <a:lnTo>
                  <a:pt x="0" y="31456"/>
                </a:lnTo>
                <a:lnTo>
                  <a:pt x="0" y="0"/>
                </a:lnTo>
                <a:lnTo>
                  <a:pt x="7501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6110896" y="2292798"/>
            <a:ext cx="650750" cy="134996"/>
          </a:xfrm>
          <a:custGeom>
            <a:avLst/>
            <a:gdLst/>
            <a:ahLst/>
            <a:cxnLst/>
            <a:rect l="l" t="t" r="r" b="b"/>
            <a:pathLst>
              <a:path w="650750" h="134996">
                <a:moveTo>
                  <a:pt x="120171" y="131036"/>
                </a:moveTo>
                <a:lnTo>
                  <a:pt x="80567" y="131036"/>
                </a:lnTo>
                <a:lnTo>
                  <a:pt x="80567" y="76611"/>
                </a:lnTo>
                <a:lnTo>
                  <a:pt x="39603" y="76611"/>
                </a:lnTo>
                <a:lnTo>
                  <a:pt x="39603" y="131036"/>
                </a:lnTo>
                <a:lnTo>
                  <a:pt x="0" y="131036"/>
                </a:lnTo>
                <a:lnTo>
                  <a:pt x="0" y="3960"/>
                </a:lnTo>
                <a:lnTo>
                  <a:pt x="39603" y="3960"/>
                </a:lnTo>
                <a:lnTo>
                  <a:pt x="39603" y="47976"/>
                </a:lnTo>
                <a:lnTo>
                  <a:pt x="80567" y="47976"/>
                </a:lnTo>
                <a:lnTo>
                  <a:pt x="80567" y="3960"/>
                </a:lnTo>
                <a:lnTo>
                  <a:pt x="120171" y="3960"/>
                </a:lnTo>
                <a:close/>
                <a:moveTo>
                  <a:pt x="272475" y="67554"/>
                </a:moveTo>
                <a:cubicBezTo>
                  <a:pt x="272475" y="88452"/>
                  <a:pt x="266763" y="104914"/>
                  <a:pt x="255333" y="116947"/>
                </a:cubicBezTo>
                <a:cubicBezTo>
                  <a:pt x="243903" y="128977"/>
                  <a:pt x="227742" y="134996"/>
                  <a:pt x="206848" y="134996"/>
                </a:cubicBezTo>
                <a:cubicBezTo>
                  <a:pt x="186105" y="134996"/>
                  <a:pt x="169976" y="128977"/>
                  <a:pt x="158475" y="116947"/>
                </a:cubicBezTo>
                <a:cubicBezTo>
                  <a:pt x="146965" y="104914"/>
                  <a:pt x="141214" y="88452"/>
                  <a:pt x="141214" y="67554"/>
                </a:cubicBezTo>
                <a:cubicBezTo>
                  <a:pt x="141214" y="46432"/>
                  <a:pt x="146965" y="29894"/>
                  <a:pt x="158475" y="17935"/>
                </a:cubicBezTo>
                <a:cubicBezTo>
                  <a:pt x="169976" y="5979"/>
                  <a:pt x="186105" y="0"/>
                  <a:pt x="206848" y="0"/>
                </a:cubicBezTo>
                <a:cubicBezTo>
                  <a:pt x="227670" y="0"/>
                  <a:pt x="243809" y="6016"/>
                  <a:pt x="255278" y="18047"/>
                </a:cubicBezTo>
                <a:cubicBezTo>
                  <a:pt x="266745" y="30078"/>
                  <a:pt x="272475" y="46584"/>
                  <a:pt x="272475" y="67554"/>
                </a:cubicBezTo>
                <a:close/>
                <a:moveTo>
                  <a:pt x="231851" y="67781"/>
                </a:moveTo>
                <a:cubicBezTo>
                  <a:pt x="231851" y="60239"/>
                  <a:pt x="231231" y="53957"/>
                  <a:pt x="229985" y="48942"/>
                </a:cubicBezTo>
                <a:cubicBezTo>
                  <a:pt x="228739" y="43927"/>
                  <a:pt x="227026" y="39910"/>
                  <a:pt x="224840" y="36890"/>
                </a:cubicBezTo>
                <a:cubicBezTo>
                  <a:pt x="222501" y="33721"/>
                  <a:pt x="219858" y="31517"/>
                  <a:pt x="216917" y="30273"/>
                </a:cubicBezTo>
                <a:cubicBezTo>
                  <a:pt x="213975" y="29027"/>
                  <a:pt x="210618" y="28403"/>
                  <a:pt x="206848" y="28403"/>
                </a:cubicBezTo>
                <a:cubicBezTo>
                  <a:pt x="203302" y="28403"/>
                  <a:pt x="200095" y="28955"/>
                  <a:pt x="197229" y="30045"/>
                </a:cubicBezTo>
                <a:cubicBezTo>
                  <a:pt x="194360" y="31140"/>
                  <a:pt x="191721" y="33232"/>
                  <a:pt x="189306" y="36324"/>
                </a:cubicBezTo>
                <a:cubicBezTo>
                  <a:pt x="187045" y="39266"/>
                  <a:pt x="185234" y="43300"/>
                  <a:pt x="183877" y="48434"/>
                </a:cubicBezTo>
                <a:cubicBezTo>
                  <a:pt x="182519" y="53565"/>
                  <a:pt x="181839" y="60013"/>
                  <a:pt x="181839" y="67781"/>
                </a:cubicBezTo>
                <a:cubicBezTo>
                  <a:pt x="181839" y="75550"/>
                  <a:pt x="182480" y="81829"/>
                  <a:pt x="183765" y="86623"/>
                </a:cubicBezTo>
                <a:cubicBezTo>
                  <a:pt x="185046" y="91415"/>
                  <a:pt x="186706" y="95241"/>
                  <a:pt x="188741" y="98111"/>
                </a:cubicBezTo>
                <a:cubicBezTo>
                  <a:pt x="190854" y="101052"/>
                  <a:pt x="193492" y="103198"/>
                  <a:pt x="196664" y="104555"/>
                </a:cubicBezTo>
                <a:cubicBezTo>
                  <a:pt x="199832" y="105915"/>
                  <a:pt x="203338" y="106596"/>
                  <a:pt x="207186" y="106596"/>
                </a:cubicBezTo>
                <a:cubicBezTo>
                  <a:pt x="210351" y="106596"/>
                  <a:pt x="213581" y="105915"/>
                  <a:pt x="216860" y="104555"/>
                </a:cubicBezTo>
                <a:cubicBezTo>
                  <a:pt x="220139" y="103198"/>
                  <a:pt x="222760" y="101163"/>
                  <a:pt x="224722" y="98449"/>
                </a:cubicBezTo>
                <a:cubicBezTo>
                  <a:pt x="227061" y="95202"/>
                  <a:pt x="228837" y="91296"/>
                  <a:pt x="230043" y="86735"/>
                </a:cubicBezTo>
                <a:cubicBezTo>
                  <a:pt x="231249" y="82174"/>
                  <a:pt x="231851" y="75856"/>
                  <a:pt x="231851" y="67781"/>
                </a:cubicBezTo>
                <a:close/>
                <a:moveTo>
                  <a:pt x="355870" y="134431"/>
                </a:moveTo>
                <a:cubicBezTo>
                  <a:pt x="345384" y="134431"/>
                  <a:pt x="335786" y="133110"/>
                  <a:pt x="327074" y="130471"/>
                </a:cubicBezTo>
                <a:cubicBezTo>
                  <a:pt x="318362" y="127829"/>
                  <a:pt x="310794" y="123758"/>
                  <a:pt x="304387" y="118250"/>
                </a:cubicBezTo>
                <a:cubicBezTo>
                  <a:pt x="298047" y="112742"/>
                  <a:pt x="293104" y="105819"/>
                  <a:pt x="289562" y="97484"/>
                </a:cubicBezTo>
                <a:cubicBezTo>
                  <a:pt x="286016" y="89150"/>
                  <a:pt x="284241" y="79323"/>
                  <a:pt x="284241" y="68007"/>
                </a:cubicBezTo>
                <a:cubicBezTo>
                  <a:pt x="284241" y="55861"/>
                  <a:pt x="286168" y="45525"/>
                  <a:pt x="290012" y="37004"/>
                </a:cubicBezTo>
                <a:cubicBezTo>
                  <a:pt x="293860" y="28480"/>
                  <a:pt x="299066" y="21466"/>
                  <a:pt x="305633" y="15959"/>
                </a:cubicBezTo>
                <a:cubicBezTo>
                  <a:pt x="311965" y="10678"/>
                  <a:pt x="319416" y="6772"/>
                  <a:pt x="327977" y="4244"/>
                </a:cubicBezTo>
                <a:cubicBezTo>
                  <a:pt x="336542" y="1721"/>
                  <a:pt x="345462" y="457"/>
                  <a:pt x="354740" y="457"/>
                </a:cubicBezTo>
                <a:cubicBezTo>
                  <a:pt x="361757" y="457"/>
                  <a:pt x="368772" y="1267"/>
                  <a:pt x="375789" y="2887"/>
                </a:cubicBezTo>
                <a:cubicBezTo>
                  <a:pt x="382802" y="4511"/>
                  <a:pt x="389858" y="7095"/>
                  <a:pt x="396946" y="10637"/>
                </a:cubicBezTo>
                <a:lnTo>
                  <a:pt x="396946" y="44586"/>
                </a:lnTo>
                <a:lnTo>
                  <a:pt x="391852" y="44586"/>
                </a:lnTo>
                <a:cubicBezTo>
                  <a:pt x="390268" y="43077"/>
                  <a:pt x="388331" y="41418"/>
                  <a:pt x="386027" y="39603"/>
                </a:cubicBezTo>
                <a:cubicBezTo>
                  <a:pt x="383727" y="37796"/>
                  <a:pt x="381218" y="36137"/>
                  <a:pt x="378503" y="34629"/>
                </a:cubicBezTo>
                <a:cubicBezTo>
                  <a:pt x="375634" y="33044"/>
                  <a:pt x="372394" y="31705"/>
                  <a:pt x="368772" y="30610"/>
                </a:cubicBezTo>
                <a:cubicBezTo>
                  <a:pt x="365155" y="29516"/>
                  <a:pt x="361115" y="28969"/>
                  <a:pt x="356666" y="28969"/>
                </a:cubicBezTo>
                <a:cubicBezTo>
                  <a:pt x="346557" y="28969"/>
                  <a:pt x="338730" y="32497"/>
                  <a:pt x="333187" y="39546"/>
                </a:cubicBezTo>
                <a:cubicBezTo>
                  <a:pt x="327639" y="46603"/>
                  <a:pt x="324867" y="56088"/>
                  <a:pt x="324867" y="68007"/>
                </a:cubicBezTo>
                <a:cubicBezTo>
                  <a:pt x="324867" y="80759"/>
                  <a:pt x="327830" y="90259"/>
                  <a:pt x="333748" y="96524"/>
                </a:cubicBezTo>
                <a:cubicBezTo>
                  <a:pt x="339670" y="102787"/>
                  <a:pt x="347536" y="105915"/>
                  <a:pt x="357342" y="105915"/>
                </a:cubicBezTo>
                <a:cubicBezTo>
                  <a:pt x="362322" y="105915"/>
                  <a:pt x="366696" y="105350"/>
                  <a:pt x="370469" y="104216"/>
                </a:cubicBezTo>
                <a:cubicBezTo>
                  <a:pt x="374240" y="103086"/>
                  <a:pt x="377481" y="101728"/>
                  <a:pt x="380199" y="100145"/>
                </a:cubicBezTo>
                <a:cubicBezTo>
                  <a:pt x="382841" y="98561"/>
                  <a:pt x="385102" y="96918"/>
                  <a:pt x="386989" y="95223"/>
                </a:cubicBezTo>
                <a:cubicBezTo>
                  <a:pt x="388875" y="93524"/>
                  <a:pt x="390495" y="91997"/>
                  <a:pt x="391852" y="90637"/>
                </a:cubicBezTo>
                <a:lnTo>
                  <a:pt x="396946" y="90637"/>
                </a:lnTo>
                <a:lnTo>
                  <a:pt x="396946" y="124586"/>
                </a:lnTo>
                <a:cubicBezTo>
                  <a:pt x="394681" y="125569"/>
                  <a:pt x="392065" y="126699"/>
                  <a:pt x="389087" y="127980"/>
                </a:cubicBezTo>
                <a:cubicBezTo>
                  <a:pt x="386106" y="129262"/>
                  <a:pt x="383068" y="130320"/>
                  <a:pt x="379972" y="131148"/>
                </a:cubicBezTo>
                <a:cubicBezTo>
                  <a:pt x="376124" y="132203"/>
                  <a:pt x="372524" y="133016"/>
                  <a:pt x="369164" y="133585"/>
                </a:cubicBezTo>
                <a:cubicBezTo>
                  <a:pt x="365810" y="134150"/>
                  <a:pt x="361378" y="134431"/>
                  <a:pt x="355870" y="134431"/>
                </a:cubicBezTo>
                <a:close/>
                <a:moveTo>
                  <a:pt x="520059" y="31572"/>
                </a:moveTo>
                <a:lnTo>
                  <a:pt x="480678" y="31572"/>
                </a:lnTo>
                <a:lnTo>
                  <a:pt x="480678" y="131036"/>
                </a:lnTo>
                <a:lnTo>
                  <a:pt x="441074" y="131036"/>
                </a:lnTo>
                <a:lnTo>
                  <a:pt x="441074" y="31572"/>
                </a:lnTo>
                <a:lnTo>
                  <a:pt x="401698" y="31572"/>
                </a:lnTo>
                <a:lnTo>
                  <a:pt x="401698" y="3960"/>
                </a:lnTo>
                <a:lnTo>
                  <a:pt x="520059" y="3960"/>
                </a:lnTo>
                <a:close/>
                <a:moveTo>
                  <a:pt x="650750" y="88377"/>
                </a:moveTo>
                <a:cubicBezTo>
                  <a:pt x="650750" y="94864"/>
                  <a:pt x="649469" y="100843"/>
                  <a:pt x="646901" y="106312"/>
                </a:cubicBezTo>
                <a:cubicBezTo>
                  <a:pt x="644338" y="111784"/>
                  <a:pt x="640982" y="116251"/>
                  <a:pt x="636832" y="119721"/>
                </a:cubicBezTo>
                <a:cubicBezTo>
                  <a:pt x="631703" y="123869"/>
                  <a:pt x="626406" y="126791"/>
                  <a:pt x="620935" y="128487"/>
                </a:cubicBezTo>
                <a:cubicBezTo>
                  <a:pt x="615466" y="130186"/>
                  <a:pt x="608094" y="131036"/>
                  <a:pt x="598816" y="131036"/>
                </a:cubicBezTo>
                <a:lnTo>
                  <a:pt x="536348" y="131036"/>
                </a:lnTo>
                <a:lnTo>
                  <a:pt x="536348" y="3960"/>
                </a:lnTo>
                <a:lnTo>
                  <a:pt x="575841" y="3960"/>
                </a:lnTo>
                <a:lnTo>
                  <a:pt x="575841" y="46846"/>
                </a:lnTo>
                <a:lnTo>
                  <a:pt x="598928" y="46846"/>
                </a:lnTo>
                <a:cubicBezTo>
                  <a:pt x="608054" y="46846"/>
                  <a:pt x="615430" y="47488"/>
                  <a:pt x="621050" y="48773"/>
                </a:cubicBezTo>
                <a:cubicBezTo>
                  <a:pt x="626666" y="50054"/>
                  <a:pt x="632008" y="52582"/>
                  <a:pt x="637062" y="56355"/>
                </a:cubicBezTo>
                <a:cubicBezTo>
                  <a:pt x="641509" y="59673"/>
                  <a:pt x="644903" y="64163"/>
                  <a:pt x="647244" y="69818"/>
                </a:cubicBezTo>
                <a:cubicBezTo>
                  <a:pt x="649583" y="75477"/>
                  <a:pt x="650750" y="81662"/>
                  <a:pt x="650750" y="88377"/>
                </a:cubicBezTo>
                <a:close/>
                <a:moveTo>
                  <a:pt x="607187" y="99353"/>
                </a:moveTo>
                <a:cubicBezTo>
                  <a:pt x="608472" y="97693"/>
                  <a:pt x="609339" y="95980"/>
                  <a:pt x="609789" y="94205"/>
                </a:cubicBezTo>
                <a:cubicBezTo>
                  <a:pt x="610242" y="92430"/>
                  <a:pt x="610469" y="90602"/>
                  <a:pt x="610469" y="88714"/>
                </a:cubicBezTo>
                <a:cubicBezTo>
                  <a:pt x="610469" y="83282"/>
                  <a:pt x="608846" y="79247"/>
                  <a:pt x="605602" y="76604"/>
                </a:cubicBezTo>
                <a:cubicBezTo>
                  <a:pt x="602362" y="73966"/>
                  <a:pt x="597682" y="72648"/>
                  <a:pt x="591569" y="72648"/>
                </a:cubicBezTo>
                <a:lnTo>
                  <a:pt x="575841" y="72648"/>
                </a:lnTo>
                <a:lnTo>
                  <a:pt x="575841" y="105350"/>
                </a:lnTo>
                <a:lnTo>
                  <a:pt x="591569" y="105350"/>
                </a:lnTo>
                <a:cubicBezTo>
                  <a:pt x="595645" y="105350"/>
                  <a:pt x="598963" y="104763"/>
                  <a:pt x="601527" y="103598"/>
                </a:cubicBezTo>
                <a:cubicBezTo>
                  <a:pt x="604094" y="102427"/>
                  <a:pt x="605980" y="101012"/>
                  <a:pt x="607187" y="993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7547677" y="2047403"/>
            <a:ext cx="575168" cy="207184"/>
          </a:xfrm>
          <a:custGeom>
            <a:avLst/>
            <a:gdLst/>
            <a:ahLst/>
            <a:cxnLst/>
            <a:rect l="l" t="t" r="r" b="b"/>
            <a:pathLst>
              <a:path w="575168" h="207184">
                <a:moveTo>
                  <a:pt x="157856" y="207185"/>
                </a:moveTo>
                <a:lnTo>
                  <a:pt x="119041" y="207185"/>
                </a:lnTo>
                <a:lnTo>
                  <a:pt x="119041" y="168489"/>
                </a:lnTo>
                <a:lnTo>
                  <a:pt x="0" y="168489"/>
                </a:lnTo>
                <a:lnTo>
                  <a:pt x="0" y="0"/>
                </a:lnTo>
                <a:lnTo>
                  <a:pt x="42321" y="0"/>
                </a:lnTo>
                <a:lnTo>
                  <a:pt x="42321" y="136463"/>
                </a:lnTo>
                <a:lnTo>
                  <a:pt x="99575" y="136463"/>
                </a:lnTo>
                <a:lnTo>
                  <a:pt x="99575" y="0"/>
                </a:lnTo>
                <a:lnTo>
                  <a:pt x="141897" y="0"/>
                </a:lnTo>
                <a:lnTo>
                  <a:pt x="141897" y="136463"/>
                </a:lnTo>
                <a:lnTo>
                  <a:pt x="157856" y="136463"/>
                </a:lnTo>
                <a:close/>
                <a:moveTo>
                  <a:pt x="242722" y="171884"/>
                </a:moveTo>
                <a:cubicBezTo>
                  <a:pt x="218732" y="171884"/>
                  <a:pt x="200347" y="166152"/>
                  <a:pt x="187560" y="154683"/>
                </a:cubicBezTo>
                <a:cubicBezTo>
                  <a:pt x="174772" y="143212"/>
                  <a:pt x="168375" y="126884"/>
                  <a:pt x="168375" y="105686"/>
                </a:cubicBezTo>
                <a:cubicBezTo>
                  <a:pt x="168375" y="84943"/>
                  <a:pt x="174337" y="68384"/>
                  <a:pt x="186257" y="56010"/>
                </a:cubicBezTo>
                <a:cubicBezTo>
                  <a:pt x="198176" y="43640"/>
                  <a:pt x="214848" y="37451"/>
                  <a:pt x="236272" y="37451"/>
                </a:cubicBezTo>
                <a:cubicBezTo>
                  <a:pt x="255736" y="37451"/>
                  <a:pt x="270370" y="42696"/>
                  <a:pt x="280178" y="53180"/>
                </a:cubicBezTo>
                <a:cubicBezTo>
                  <a:pt x="289981" y="63667"/>
                  <a:pt x="294883" y="78680"/>
                  <a:pt x="294883" y="98216"/>
                </a:cubicBezTo>
                <a:lnTo>
                  <a:pt x="294883" y="112476"/>
                </a:lnTo>
                <a:lnTo>
                  <a:pt x="208094" y="112476"/>
                </a:lnTo>
                <a:cubicBezTo>
                  <a:pt x="208472" y="118358"/>
                  <a:pt x="209717" y="123283"/>
                  <a:pt x="211831" y="127243"/>
                </a:cubicBezTo>
                <a:cubicBezTo>
                  <a:pt x="213937" y="131199"/>
                  <a:pt x="216731" y="134350"/>
                  <a:pt x="220205" y="136689"/>
                </a:cubicBezTo>
                <a:cubicBezTo>
                  <a:pt x="223596" y="139030"/>
                  <a:pt x="227556" y="140708"/>
                  <a:pt x="232085" y="141726"/>
                </a:cubicBezTo>
                <a:cubicBezTo>
                  <a:pt x="236610" y="142745"/>
                  <a:pt x="241553" y="143253"/>
                  <a:pt x="246906" y="143253"/>
                </a:cubicBezTo>
                <a:cubicBezTo>
                  <a:pt x="251507" y="143253"/>
                  <a:pt x="256032" y="142745"/>
                  <a:pt x="260485" y="141726"/>
                </a:cubicBezTo>
                <a:cubicBezTo>
                  <a:pt x="264939" y="140708"/>
                  <a:pt x="269010" y="139372"/>
                  <a:pt x="272707" y="137708"/>
                </a:cubicBezTo>
                <a:cubicBezTo>
                  <a:pt x="275947" y="136279"/>
                  <a:pt x="278945" y="134731"/>
                  <a:pt x="281704" y="133071"/>
                </a:cubicBezTo>
                <a:cubicBezTo>
                  <a:pt x="284457" y="131409"/>
                  <a:pt x="286700" y="129939"/>
                  <a:pt x="288436" y="128658"/>
                </a:cubicBezTo>
                <a:lnTo>
                  <a:pt x="292622" y="128658"/>
                </a:lnTo>
                <a:lnTo>
                  <a:pt x="292622" y="161360"/>
                </a:lnTo>
                <a:cubicBezTo>
                  <a:pt x="289378" y="162641"/>
                  <a:pt x="286419" y="163831"/>
                  <a:pt x="283737" y="164920"/>
                </a:cubicBezTo>
                <a:cubicBezTo>
                  <a:pt x="281059" y="166015"/>
                  <a:pt x="277383" y="167131"/>
                  <a:pt x="272707" y="168261"/>
                </a:cubicBezTo>
                <a:cubicBezTo>
                  <a:pt x="268408" y="169392"/>
                  <a:pt x="263973" y="170281"/>
                  <a:pt x="259409" y="170926"/>
                </a:cubicBezTo>
                <a:cubicBezTo>
                  <a:pt x="254843" y="171562"/>
                  <a:pt x="249282" y="171884"/>
                  <a:pt x="242722" y="171884"/>
                </a:cubicBezTo>
                <a:close/>
                <a:moveTo>
                  <a:pt x="255848" y="88597"/>
                </a:moveTo>
                <a:cubicBezTo>
                  <a:pt x="255622" y="80224"/>
                  <a:pt x="253678" y="73848"/>
                  <a:pt x="250020" y="69473"/>
                </a:cubicBezTo>
                <a:cubicBezTo>
                  <a:pt x="246359" y="65097"/>
                  <a:pt x="240757" y="62911"/>
                  <a:pt x="233215" y="62911"/>
                </a:cubicBezTo>
                <a:cubicBezTo>
                  <a:pt x="225518" y="62911"/>
                  <a:pt x="219507" y="65211"/>
                  <a:pt x="215168" y="69812"/>
                </a:cubicBezTo>
                <a:cubicBezTo>
                  <a:pt x="210831" y="74416"/>
                  <a:pt x="208432" y="80677"/>
                  <a:pt x="207983" y="88597"/>
                </a:cubicBezTo>
                <a:close/>
                <a:moveTo>
                  <a:pt x="435423" y="168489"/>
                </a:moveTo>
                <a:lnTo>
                  <a:pt x="395820" y="168489"/>
                </a:lnTo>
                <a:lnTo>
                  <a:pt x="395820" y="114060"/>
                </a:lnTo>
                <a:lnTo>
                  <a:pt x="354856" y="114060"/>
                </a:lnTo>
                <a:lnTo>
                  <a:pt x="354856" y="168489"/>
                </a:lnTo>
                <a:lnTo>
                  <a:pt x="315252" y="168489"/>
                </a:lnTo>
                <a:lnTo>
                  <a:pt x="315252" y="41411"/>
                </a:lnTo>
                <a:lnTo>
                  <a:pt x="354856" y="41411"/>
                </a:lnTo>
                <a:lnTo>
                  <a:pt x="354856" y="85430"/>
                </a:lnTo>
                <a:lnTo>
                  <a:pt x="395820" y="85430"/>
                </a:lnTo>
                <a:lnTo>
                  <a:pt x="395820" y="41411"/>
                </a:lnTo>
                <a:lnTo>
                  <a:pt x="435423" y="41411"/>
                </a:lnTo>
                <a:close/>
                <a:moveTo>
                  <a:pt x="535787" y="135332"/>
                </a:moveTo>
                <a:lnTo>
                  <a:pt x="535787" y="108854"/>
                </a:lnTo>
                <a:cubicBezTo>
                  <a:pt x="529077" y="109534"/>
                  <a:pt x="523645" y="110118"/>
                  <a:pt x="519497" y="110607"/>
                </a:cubicBezTo>
                <a:cubicBezTo>
                  <a:pt x="515347" y="111097"/>
                  <a:pt x="511272" y="112061"/>
                  <a:pt x="507272" y="113494"/>
                </a:cubicBezTo>
                <a:cubicBezTo>
                  <a:pt x="503801" y="114701"/>
                  <a:pt x="501109" y="116529"/>
                  <a:pt x="499187" y="118980"/>
                </a:cubicBezTo>
                <a:cubicBezTo>
                  <a:pt x="497261" y="121433"/>
                  <a:pt x="496296" y="124694"/>
                  <a:pt x="496296" y="128770"/>
                </a:cubicBezTo>
                <a:cubicBezTo>
                  <a:pt x="496296" y="134727"/>
                  <a:pt x="497901" y="138820"/>
                  <a:pt x="501109" y="141045"/>
                </a:cubicBezTo>
                <a:cubicBezTo>
                  <a:pt x="504313" y="143270"/>
                  <a:pt x="509046" y="144387"/>
                  <a:pt x="515307" y="144387"/>
                </a:cubicBezTo>
                <a:cubicBezTo>
                  <a:pt x="518781" y="144387"/>
                  <a:pt x="522327" y="143590"/>
                  <a:pt x="525945" y="142007"/>
                </a:cubicBezTo>
                <a:cubicBezTo>
                  <a:pt x="529567" y="140423"/>
                  <a:pt x="532847" y="138198"/>
                  <a:pt x="535787" y="135332"/>
                </a:cubicBezTo>
                <a:close/>
                <a:moveTo>
                  <a:pt x="535787" y="155020"/>
                </a:moveTo>
                <a:cubicBezTo>
                  <a:pt x="533074" y="157285"/>
                  <a:pt x="530644" y="159323"/>
                  <a:pt x="528490" y="161133"/>
                </a:cubicBezTo>
                <a:cubicBezTo>
                  <a:pt x="526342" y="162944"/>
                  <a:pt x="523459" y="164755"/>
                  <a:pt x="519837" y="166562"/>
                </a:cubicBezTo>
                <a:cubicBezTo>
                  <a:pt x="516291" y="168297"/>
                  <a:pt x="512842" y="169622"/>
                  <a:pt x="509482" y="170526"/>
                </a:cubicBezTo>
                <a:cubicBezTo>
                  <a:pt x="506124" y="171432"/>
                  <a:pt x="501429" y="171884"/>
                  <a:pt x="495393" y="171884"/>
                </a:cubicBezTo>
                <a:cubicBezTo>
                  <a:pt x="484153" y="171884"/>
                  <a:pt x="474819" y="168110"/>
                  <a:pt x="467388" y="160564"/>
                </a:cubicBezTo>
                <a:cubicBezTo>
                  <a:pt x="459961" y="153019"/>
                  <a:pt x="456243" y="143518"/>
                  <a:pt x="456243" y="132052"/>
                </a:cubicBezTo>
                <a:cubicBezTo>
                  <a:pt x="456243" y="122624"/>
                  <a:pt x="458129" y="115003"/>
                  <a:pt x="461901" y="109192"/>
                </a:cubicBezTo>
                <a:cubicBezTo>
                  <a:pt x="465675" y="103382"/>
                  <a:pt x="471103" y="98785"/>
                  <a:pt x="478196" y="95386"/>
                </a:cubicBezTo>
                <a:cubicBezTo>
                  <a:pt x="485360" y="91917"/>
                  <a:pt x="493923" y="89504"/>
                  <a:pt x="503882" y="88147"/>
                </a:cubicBezTo>
                <a:cubicBezTo>
                  <a:pt x="513838" y="86790"/>
                  <a:pt x="524548" y="85736"/>
                  <a:pt x="536018" y="84979"/>
                </a:cubicBezTo>
                <a:lnTo>
                  <a:pt x="536018" y="84299"/>
                </a:lnTo>
                <a:cubicBezTo>
                  <a:pt x="536018" y="77282"/>
                  <a:pt x="533433" y="72436"/>
                  <a:pt x="528268" y="69758"/>
                </a:cubicBezTo>
                <a:cubicBezTo>
                  <a:pt x="523098" y="67079"/>
                  <a:pt x="515347" y="65741"/>
                  <a:pt x="505012" y="65741"/>
                </a:cubicBezTo>
                <a:cubicBezTo>
                  <a:pt x="500335" y="65741"/>
                  <a:pt x="494867" y="66590"/>
                  <a:pt x="488606" y="68286"/>
                </a:cubicBezTo>
                <a:cubicBezTo>
                  <a:pt x="482342" y="69985"/>
                  <a:pt x="476234" y="72152"/>
                  <a:pt x="470272" y="74795"/>
                </a:cubicBezTo>
                <a:lnTo>
                  <a:pt x="466880" y="74795"/>
                </a:lnTo>
                <a:lnTo>
                  <a:pt x="466880" y="44131"/>
                </a:lnTo>
                <a:cubicBezTo>
                  <a:pt x="470801" y="42999"/>
                  <a:pt x="477137" y="41660"/>
                  <a:pt x="485888" y="40112"/>
                </a:cubicBezTo>
                <a:cubicBezTo>
                  <a:pt x="494640" y="38568"/>
                  <a:pt x="503464" y="37791"/>
                  <a:pt x="512366" y="37791"/>
                </a:cubicBezTo>
                <a:cubicBezTo>
                  <a:pt x="534243" y="37791"/>
                  <a:pt x="550180" y="41430"/>
                  <a:pt x="560178" y="48709"/>
                </a:cubicBezTo>
                <a:cubicBezTo>
                  <a:pt x="570171" y="55992"/>
                  <a:pt x="575168" y="67098"/>
                  <a:pt x="575168" y="82037"/>
                </a:cubicBezTo>
                <a:lnTo>
                  <a:pt x="575168" y="168489"/>
                </a:lnTo>
                <a:lnTo>
                  <a:pt x="535787" y="1684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8849006" y="2044117"/>
            <a:ext cx="755873" cy="218394"/>
          </a:xfrm>
          <a:custGeom>
            <a:avLst/>
            <a:gdLst/>
            <a:ahLst/>
            <a:cxnLst/>
            <a:rect l="l" t="t" r="r" b="b"/>
            <a:pathLst>
              <a:path w="755873" h="218394">
                <a:moveTo>
                  <a:pt x="82486" y="175054"/>
                </a:moveTo>
                <a:cubicBezTo>
                  <a:pt x="57215" y="175054"/>
                  <a:pt x="37147" y="167418"/>
                  <a:pt x="22287" y="152139"/>
                </a:cubicBezTo>
                <a:cubicBezTo>
                  <a:pt x="7426" y="136865"/>
                  <a:pt x="0" y="115384"/>
                  <a:pt x="0" y="87696"/>
                </a:cubicBezTo>
                <a:cubicBezTo>
                  <a:pt x="0" y="60995"/>
                  <a:pt x="7448" y="39701"/>
                  <a:pt x="22344" y="23821"/>
                </a:cubicBezTo>
                <a:cubicBezTo>
                  <a:pt x="37245" y="7942"/>
                  <a:pt x="57329" y="0"/>
                  <a:pt x="82602" y="0"/>
                </a:cubicBezTo>
                <a:cubicBezTo>
                  <a:pt x="89311" y="0"/>
                  <a:pt x="95349" y="378"/>
                  <a:pt x="100706" y="1130"/>
                </a:cubicBezTo>
                <a:cubicBezTo>
                  <a:pt x="106059" y="1887"/>
                  <a:pt x="111188" y="2941"/>
                  <a:pt x="116096" y="4306"/>
                </a:cubicBezTo>
                <a:cubicBezTo>
                  <a:pt x="119941" y="5433"/>
                  <a:pt x="124127" y="6981"/>
                  <a:pt x="128652" y="8943"/>
                </a:cubicBezTo>
                <a:cubicBezTo>
                  <a:pt x="133181" y="10905"/>
                  <a:pt x="136839" y="12600"/>
                  <a:pt x="139628" y="14033"/>
                </a:cubicBezTo>
                <a:lnTo>
                  <a:pt x="139628" y="54206"/>
                </a:lnTo>
                <a:lnTo>
                  <a:pt x="135331" y="54206"/>
                </a:lnTo>
                <a:cubicBezTo>
                  <a:pt x="133292" y="52395"/>
                  <a:pt x="130730" y="50227"/>
                  <a:pt x="127638" y="47697"/>
                </a:cubicBezTo>
                <a:cubicBezTo>
                  <a:pt x="124541" y="45174"/>
                  <a:pt x="121031" y="42700"/>
                  <a:pt x="117110" y="40288"/>
                </a:cubicBezTo>
                <a:cubicBezTo>
                  <a:pt x="113191" y="37869"/>
                  <a:pt x="108874" y="35816"/>
                  <a:pt x="104158" y="34121"/>
                </a:cubicBezTo>
                <a:cubicBezTo>
                  <a:pt x="99445" y="32421"/>
                  <a:pt x="94521" y="31576"/>
                  <a:pt x="89391" y="31576"/>
                </a:cubicBezTo>
                <a:cubicBezTo>
                  <a:pt x="83277" y="31576"/>
                  <a:pt x="77677" y="32533"/>
                  <a:pt x="72587" y="34460"/>
                </a:cubicBezTo>
                <a:cubicBezTo>
                  <a:pt x="67492" y="36381"/>
                  <a:pt x="62646" y="39723"/>
                  <a:pt x="58045" y="44475"/>
                </a:cubicBezTo>
                <a:cubicBezTo>
                  <a:pt x="53822" y="48773"/>
                  <a:pt x="50374" y="54583"/>
                  <a:pt x="47692" y="61898"/>
                </a:cubicBezTo>
                <a:cubicBezTo>
                  <a:pt x="45014" y="69217"/>
                  <a:pt x="43675" y="77853"/>
                  <a:pt x="43675" y="87811"/>
                </a:cubicBezTo>
                <a:cubicBezTo>
                  <a:pt x="43675" y="98298"/>
                  <a:pt x="45070" y="107104"/>
                  <a:pt x="47861" y="114232"/>
                </a:cubicBezTo>
                <a:cubicBezTo>
                  <a:pt x="50655" y="121360"/>
                  <a:pt x="54313" y="127116"/>
                  <a:pt x="58838" y="131490"/>
                </a:cubicBezTo>
                <a:cubicBezTo>
                  <a:pt x="63215" y="135713"/>
                  <a:pt x="68097" y="138770"/>
                  <a:pt x="73490" y="140656"/>
                </a:cubicBezTo>
                <a:cubicBezTo>
                  <a:pt x="78885" y="142538"/>
                  <a:pt x="84260" y="143485"/>
                  <a:pt x="89617" y="143485"/>
                </a:cubicBezTo>
                <a:cubicBezTo>
                  <a:pt x="95198" y="143485"/>
                  <a:pt x="100519" y="142560"/>
                  <a:pt x="105572" y="140713"/>
                </a:cubicBezTo>
                <a:cubicBezTo>
                  <a:pt x="110627" y="138866"/>
                  <a:pt x="114886" y="136808"/>
                  <a:pt x="118356" y="134543"/>
                </a:cubicBezTo>
                <a:cubicBezTo>
                  <a:pt x="122133" y="132203"/>
                  <a:pt x="125452" y="129830"/>
                  <a:pt x="128314" y="127415"/>
                </a:cubicBezTo>
                <a:cubicBezTo>
                  <a:pt x="131179" y="125003"/>
                  <a:pt x="133671" y="122855"/>
                  <a:pt x="135780" y="120967"/>
                </a:cubicBezTo>
                <a:lnTo>
                  <a:pt x="139628" y="120967"/>
                </a:lnTo>
                <a:lnTo>
                  <a:pt x="139628" y="160571"/>
                </a:lnTo>
                <a:cubicBezTo>
                  <a:pt x="136536" y="162003"/>
                  <a:pt x="132955" y="163645"/>
                  <a:pt x="128883" y="165492"/>
                </a:cubicBezTo>
                <a:cubicBezTo>
                  <a:pt x="124807" y="167339"/>
                  <a:pt x="120620" y="168904"/>
                  <a:pt x="116323" y="170190"/>
                </a:cubicBezTo>
                <a:cubicBezTo>
                  <a:pt x="111041" y="171775"/>
                  <a:pt x="106098" y="172980"/>
                  <a:pt x="101498" y="173808"/>
                </a:cubicBezTo>
                <a:cubicBezTo>
                  <a:pt x="96897" y="174636"/>
                  <a:pt x="90557" y="175054"/>
                  <a:pt x="82486" y="175054"/>
                </a:cubicBezTo>
                <a:close/>
                <a:moveTo>
                  <a:pt x="280846" y="44697"/>
                </a:moveTo>
                <a:lnTo>
                  <a:pt x="216691" y="218394"/>
                </a:lnTo>
                <a:lnTo>
                  <a:pt x="174139" y="218394"/>
                </a:lnTo>
                <a:lnTo>
                  <a:pt x="193376" y="168718"/>
                </a:lnTo>
                <a:lnTo>
                  <a:pt x="146757" y="44697"/>
                </a:lnTo>
                <a:lnTo>
                  <a:pt x="188401" y="44697"/>
                </a:lnTo>
                <a:lnTo>
                  <a:pt x="215104" y="124358"/>
                </a:lnTo>
                <a:lnTo>
                  <a:pt x="240112" y="44697"/>
                </a:lnTo>
                <a:close/>
                <a:moveTo>
                  <a:pt x="440737" y="171775"/>
                </a:moveTo>
                <a:lnTo>
                  <a:pt x="401810" y="171775"/>
                </a:lnTo>
                <a:lnTo>
                  <a:pt x="401810" y="91998"/>
                </a:lnTo>
                <a:lnTo>
                  <a:pt x="376008" y="144957"/>
                </a:lnTo>
                <a:lnTo>
                  <a:pt x="359261" y="144957"/>
                </a:lnTo>
                <a:lnTo>
                  <a:pt x="333464" y="91998"/>
                </a:lnTo>
                <a:lnTo>
                  <a:pt x="333464" y="171775"/>
                </a:lnTo>
                <a:lnTo>
                  <a:pt x="295667" y="171775"/>
                </a:lnTo>
                <a:lnTo>
                  <a:pt x="295667" y="44697"/>
                </a:lnTo>
                <a:lnTo>
                  <a:pt x="338781" y="44697"/>
                </a:lnTo>
                <a:lnTo>
                  <a:pt x="368203" y="103543"/>
                </a:lnTo>
                <a:lnTo>
                  <a:pt x="397623" y="44697"/>
                </a:lnTo>
                <a:lnTo>
                  <a:pt x="440737" y="44697"/>
                </a:lnTo>
                <a:close/>
                <a:moveTo>
                  <a:pt x="616129" y="171775"/>
                </a:moveTo>
                <a:lnTo>
                  <a:pt x="577202" y="171775"/>
                </a:lnTo>
                <a:lnTo>
                  <a:pt x="577202" y="91998"/>
                </a:lnTo>
                <a:lnTo>
                  <a:pt x="551401" y="144957"/>
                </a:lnTo>
                <a:lnTo>
                  <a:pt x="534653" y="144957"/>
                </a:lnTo>
                <a:lnTo>
                  <a:pt x="508855" y="91998"/>
                </a:lnTo>
                <a:lnTo>
                  <a:pt x="508855" y="171775"/>
                </a:lnTo>
                <a:lnTo>
                  <a:pt x="471059" y="171775"/>
                </a:lnTo>
                <a:lnTo>
                  <a:pt x="471059" y="44697"/>
                </a:lnTo>
                <a:lnTo>
                  <a:pt x="514173" y="44697"/>
                </a:lnTo>
                <a:lnTo>
                  <a:pt x="543591" y="103543"/>
                </a:lnTo>
                <a:lnTo>
                  <a:pt x="573015" y="44697"/>
                </a:lnTo>
                <a:lnTo>
                  <a:pt x="616129" y="44697"/>
                </a:lnTo>
                <a:close/>
                <a:moveTo>
                  <a:pt x="716493" y="138618"/>
                </a:moveTo>
                <a:lnTo>
                  <a:pt x="716493" y="112140"/>
                </a:lnTo>
                <a:cubicBezTo>
                  <a:pt x="709783" y="112820"/>
                  <a:pt x="704350" y="113404"/>
                  <a:pt x="700203" y="113893"/>
                </a:cubicBezTo>
                <a:cubicBezTo>
                  <a:pt x="696052" y="114383"/>
                  <a:pt x="691977" y="115347"/>
                  <a:pt x="687978" y="116780"/>
                </a:cubicBezTo>
                <a:cubicBezTo>
                  <a:pt x="684511" y="117987"/>
                  <a:pt x="681815" y="119815"/>
                  <a:pt x="679891" y="122266"/>
                </a:cubicBezTo>
                <a:cubicBezTo>
                  <a:pt x="677965" y="124719"/>
                  <a:pt x="677005" y="127980"/>
                  <a:pt x="677005" y="132056"/>
                </a:cubicBezTo>
                <a:cubicBezTo>
                  <a:pt x="677005" y="138013"/>
                  <a:pt x="678606" y="142106"/>
                  <a:pt x="681815" y="144331"/>
                </a:cubicBezTo>
                <a:cubicBezTo>
                  <a:pt x="685018" y="146556"/>
                  <a:pt x="689752" y="147673"/>
                  <a:pt x="696013" y="147673"/>
                </a:cubicBezTo>
                <a:cubicBezTo>
                  <a:pt x="699486" y="147673"/>
                  <a:pt x="703033" y="146876"/>
                  <a:pt x="706654" y="145293"/>
                </a:cubicBezTo>
                <a:cubicBezTo>
                  <a:pt x="710273" y="143709"/>
                  <a:pt x="713551" y="141484"/>
                  <a:pt x="716493" y="138618"/>
                </a:cubicBezTo>
                <a:close/>
                <a:moveTo>
                  <a:pt x="716493" y="158306"/>
                </a:moveTo>
                <a:cubicBezTo>
                  <a:pt x="713782" y="160571"/>
                  <a:pt x="711348" y="162609"/>
                  <a:pt x="709196" y="164419"/>
                </a:cubicBezTo>
                <a:cubicBezTo>
                  <a:pt x="707047" y="166230"/>
                  <a:pt x="704163" y="168041"/>
                  <a:pt x="700542" y="169848"/>
                </a:cubicBezTo>
                <a:cubicBezTo>
                  <a:pt x="696995" y="171583"/>
                  <a:pt x="693546" y="172908"/>
                  <a:pt x="690188" y="173812"/>
                </a:cubicBezTo>
                <a:cubicBezTo>
                  <a:pt x="686828" y="174718"/>
                  <a:pt x="682135" y="175170"/>
                  <a:pt x="676097" y="175170"/>
                </a:cubicBezTo>
                <a:cubicBezTo>
                  <a:pt x="664857" y="175170"/>
                  <a:pt x="655523" y="171396"/>
                  <a:pt x="648093" y="163850"/>
                </a:cubicBezTo>
                <a:cubicBezTo>
                  <a:pt x="640667" y="156305"/>
                  <a:pt x="636947" y="146804"/>
                  <a:pt x="636947" y="135338"/>
                </a:cubicBezTo>
                <a:cubicBezTo>
                  <a:pt x="636947" y="125910"/>
                  <a:pt x="638833" y="118289"/>
                  <a:pt x="642607" y="112478"/>
                </a:cubicBezTo>
                <a:cubicBezTo>
                  <a:pt x="646379" y="106668"/>
                  <a:pt x="651808" y="102071"/>
                  <a:pt x="658900" y="98672"/>
                </a:cubicBezTo>
                <a:cubicBezTo>
                  <a:pt x="666067" y="95203"/>
                  <a:pt x="674629" y="92790"/>
                  <a:pt x="684586" y="91433"/>
                </a:cubicBezTo>
                <a:cubicBezTo>
                  <a:pt x="694543" y="90076"/>
                  <a:pt x="705253" y="89022"/>
                  <a:pt x="716723" y="88265"/>
                </a:cubicBezTo>
                <a:lnTo>
                  <a:pt x="716723" y="87585"/>
                </a:lnTo>
                <a:cubicBezTo>
                  <a:pt x="716723" y="80568"/>
                  <a:pt x="714138" y="75722"/>
                  <a:pt x="708972" y="73044"/>
                </a:cubicBezTo>
                <a:cubicBezTo>
                  <a:pt x="703803" y="70365"/>
                  <a:pt x="696052" y="69027"/>
                  <a:pt x="685716" y="69027"/>
                </a:cubicBezTo>
                <a:cubicBezTo>
                  <a:pt x="681039" y="69027"/>
                  <a:pt x="675571" y="69876"/>
                  <a:pt x="669311" y="71572"/>
                </a:cubicBezTo>
                <a:cubicBezTo>
                  <a:pt x="663048" y="73271"/>
                  <a:pt x="656938" y="75438"/>
                  <a:pt x="650976" y="78081"/>
                </a:cubicBezTo>
                <a:lnTo>
                  <a:pt x="647586" y="78081"/>
                </a:lnTo>
                <a:lnTo>
                  <a:pt x="647586" y="47417"/>
                </a:lnTo>
                <a:cubicBezTo>
                  <a:pt x="651506" y="46285"/>
                  <a:pt x="657842" y="44946"/>
                  <a:pt x="666594" y="43398"/>
                </a:cubicBezTo>
                <a:cubicBezTo>
                  <a:pt x="675345" y="41854"/>
                  <a:pt x="684169" y="41077"/>
                  <a:pt x="693072" y="41077"/>
                </a:cubicBezTo>
                <a:cubicBezTo>
                  <a:pt x="714949" y="41077"/>
                  <a:pt x="730886" y="44716"/>
                  <a:pt x="740883" y="51995"/>
                </a:cubicBezTo>
                <a:cubicBezTo>
                  <a:pt x="750877" y="59278"/>
                  <a:pt x="755873" y="70384"/>
                  <a:pt x="755873" y="85323"/>
                </a:cubicBezTo>
                <a:lnTo>
                  <a:pt x="755873" y="171775"/>
                </a:lnTo>
                <a:lnTo>
                  <a:pt x="716493" y="17177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18019" y="2663177"/>
            <a:ext cx="1411851" cy="180598"/>
          </a:xfrm>
          <a:custGeom>
            <a:avLst/>
            <a:gdLst/>
            <a:ahLst/>
            <a:cxnLst/>
            <a:rect l="l" t="t" r="r" b="b"/>
            <a:pathLst>
              <a:path w="1411851" h="180598">
                <a:moveTo>
                  <a:pt x="210240" y="177088"/>
                </a:moveTo>
                <a:lnTo>
                  <a:pt x="182635" y="177088"/>
                </a:lnTo>
                <a:lnTo>
                  <a:pt x="126508" y="99579"/>
                </a:lnTo>
                <a:lnTo>
                  <a:pt x="115647" y="99579"/>
                </a:lnTo>
                <a:lnTo>
                  <a:pt x="115647" y="177088"/>
                </a:lnTo>
                <a:lnTo>
                  <a:pt x="93467" y="177088"/>
                </a:lnTo>
                <a:lnTo>
                  <a:pt x="93467" y="99579"/>
                </a:lnTo>
                <a:lnTo>
                  <a:pt x="82375" y="99579"/>
                </a:lnTo>
                <a:lnTo>
                  <a:pt x="26255" y="177088"/>
                </a:lnTo>
                <a:lnTo>
                  <a:pt x="0" y="177088"/>
                </a:lnTo>
                <a:lnTo>
                  <a:pt x="63594" y="90184"/>
                </a:lnTo>
                <a:cubicBezTo>
                  <a:pt x="58691" y="87019"/>
                  <a:pt x="54411" y="83020"/>
                  <a:pt x="50753" y="78189"/>
                </a:cubicBezTo>
                <a:cubicBezTo>
                  <a:pt x="47096" y="73364"/>
                  <a:pt x="43528" y="65405"/>
                  <a:pt x="40058" y="54316"/>
                </a:cubicBezTo>
                <a:cubicBezTo>
                  <a:pt x="37041" y="44582"/>
                  <a:pt x="33819" y="37869"/>
                  <a:pt x="30388" y="34170"/>
                </a:cubicBezTo>
                <a:cubicBezTo>
                  <a:pt x="26950" y="30474"/>
                  <a:pt x="20409" y="28627"/>
                  <a:pt x="10754" y="28627"/>
                </a:cubicBezTo>
                <a:lnTo>
                  <a:pt x="6221" y="28627"/>
                </a:lnTo>
                <a:lnTo>
                  <a:pt x="6221" y="8600"/>
                </a:lnTo>
                <a:lnTo>
                  <a:pt x="11992" y="8600"/>
                </a:lnTo>
                <a:cubicBezTo>
                  <a:pt x="24593" y="8600"/>
                  <a:pt x="34341" y="11016"/>
                  <a:pt x="41246" y="15839"/>
                </a:cubicBezTo>
                <a:cubicBezTo>
                  <a:pt x="48150" y="20670"/>
                  <a:pt x="53903" y="29574"/>
                  <a:pt x="58500" y="42545"/>
                </a:cubicBezTo>
                <a:cubicBezTo>
                  <a:pt x="59631" y="45863"/>
                  <a:pt x="60765" y="49111"/>
                  <a:pt x="61899" y="52276"/>
                </a:cubicBezTo>
                <a:cubicBezTo>
                  <a:pt x="63025" y="55443"/>
                  <a:pt x="64012" y="58007"/>
                  <a:pt x="64840" y="59972"/>
                </a:cubicBezTo>
                <a:cubicBezTo>
                  <a:pt x="68159" y="68044"/>
                  <a:pt x="72138" y="74023"/>
                  <a:pt x="76778" y="77904"/>
                </a:cubicBezTo>
                <a:cubicBezTo>
                  <a:pt x="81415" y="81792"/>
                  <a:pt x="86980" y="84034"/>
                  <a:pt x="93467" y="84639"/>
                </a:cubicBezTo>
                <a:lnTo>
                  <a:pt x="93467" y="8600"/>
                </a:lnTo>
                <a:lnTo>
                  <a:pt x="115647" y="8600"/>
                </a:lnTo>
                <a:lnTo>
                  <a:pt x="115647" y="84866"/>
                </a:lnTo>
                <a:cubicBezTo>
                  <a:pt x="122585" y="84189"/>
                  <a:pt x="128413" y="81982"/>
                  <a:pt x="133128" y="78250"/>
                </a:cubicBezTo>
                <a:cubicBezTo>
                  <a:pt x="137845" y="74512"/>
                  <a:pt x="141934" y="68421"/>
                  <a:pt x="145408" y="59972"/>
                </a:cubicBezTo>
                <a:cubicBezTo>
                  <a:pt x="146765" y="56577"/>
                  <a:pt x="147990" y="53355"/>
                  <a:pt x="149083" y="50300"/>
                </a:cubicBezTo>
                <a:cubicBezTo>
                  <a:pt x="150174" y="47243"/>
                  <a:pt x="151063" y="44658"/>
                  <a:pt x="151740" y="42545"/>
                </a:cubicBezTo>
                <a:cubicBezTo>
                  <a:pt x="156269" y="29645"/>
                  <a:pt x="162040" y="20765"/>
                  <a:pt x="169057" y="15898"/>
                </a:cubicBezTo>
                <a:cubicBezTo>
                  <a:pt x="176069" y="11034"/>
                  <a:pt x="185800" y="8600"/>
                  <a:pt x="198249" y="8600"/>
                </a:cubicBezTo>
                <a:lnTo>
                  <a:pt x="204020" y="8600"/>
                </a:lnTo>
                <a:lnTo>
                  <a:pt x="204020" y="28627"/>
                </a:lnTo>
                <a:lnTo>
                  <a:pt x="199495" y="28627"/>
                </a:lnTo>
                <a:cubicBezTo>
                  <a:pt x="189836" y="28627"/>
                  <a:pt x="183255" y="30495"/>
                  <a:pt x="179749" y="34229"/>
                </a:cubicBezTo>
                <a:cubicBezTo>
                  <a:pt x="176238" y="37965"/>
                  <a:pt x="172977" y="44658"/>
                  <a:pt x="169961" y="54316"/>
                </a:cubicBezTo>
                <a:cubicBezTo>
                  <a:pt x="166792" y="64349"/>
                  <a:pt x="163170" y="71855"/>
                  <a:pt x="159096" y="76831"/>
                </a:cubicBezTo>
                <a:cubicBezTo>
                  <a:pt x="155020" y="81809"/>
                  <a:pt x="150610" y="85806"/>
                  <a:pt x="145859" y="88826"/>
                </a:cubicBezTo>
                <a:close/>
                <a:moveTo>
                  <a:pt x="279044" y="180029"/>
                </a:moveTo>
                <a:cubicBezTo>
                  <a:pt x="258901" y="180029"/>
                  <a:pt x="243266" y="174352"/>
                  <a:pt x="232142" y="162997"/>
                </a:cubicBezTo>
                <a:cubicBezTo>
                  <a:pt x="221012" y="151647"/>
                  <a:pt x="215450" y="135521"/>
                  <a:pt x="215450" y="114627"/>
                </a:cubicBezTo>
                <a:cubicBezTo>
                  <a:pt x="215450" y="94032"/>
                  <a:pt x="220842" y="77641"/>
                  <a:pt x="231636" y="65458"/>
                </a:cubicBezTo>
                <a:cubicBezTo>
                  <a:pt x="242421" y="53280"/>
                  <a:pt x="256525" y="47188"/>
                  <a:pt x="273950" y="47188"/>
                </a:cubicBezTo>
                <a:cubicBezTo>
                  <a:pt x="281798" y="47188"/>
                  <a:pt x="288739" y="48316"/>
                  <a:pt x="294772" y="50580"/>
                </a:cubicBezTo>
                <a:cubicBezTo>
                  <a:pt x="300806" y="52845"/>
                  <a:pt x="306087" y="56390"/>
                  <a:pt x="310612" y="61214"/>
                </a:cubicBezTo>
                <a:cubicBezTo>
                  <a:pt x="315141" y="66045"/>
                  <a:pt x="318608" y="71949"/>
                  <a:pt x="321027" y="78926"/>
                </a:cubicBezTo>
                <a:cubicBezTo>
                  <a:pt x="323439" y="85903"/>
                  <a:pt x="324645" y="94446"/>
                  <a:pt x="324645" y="104555"/>
                </a:cubicBezTo>
                <a:lnTo>
                  <a:pt x="324645" y="116096"/>
                </a:lnTo>
                <a:lnTo>
                  <a:pt x="237060" y="116096"/>
                </a:lnTo>
                <a:cubicBezTo>
                  <a:pt x="237060" y="130810"/>
                  <a:pt x="240758" y="142048"/>
                  <a:pt x="248152" y="149818"/>
                </a:cubicBezTo>
                <a:cubicBezTo>
                  <a:pt x="255543" y="157586"/>
                  <a:pt x="265767" y="161470"/>
                  <a:pt x="278817" y="161470"/>
                </a:cubicBezTo>
                <a:cubicBezTo>
                  <a:pt x="283494" y="161470"/>
                  <a:pt x="288076" y="160944"/>
                  <a:pt x="292569" y="159887"/>
                </a:cubicBezTo>
                <a:cubicBezTo>
                  <a:pt x="297055" y="158835"/>
                  <a:pt x="301112" y="157479"/>
                  <a:pt x="304729" y="155815"/>
                </a:cubicBezTo>
                <a:cubicBezTo>
                  <a:pt x="308579" y="154080"/>
                  <a:pt x="311822" y="152406"/>
                  <a:pt x="314460" y="150782"/>
                </a:cubicBezTo>
                <a:cubicBezTo>
                  <a:pt x="317103" y="149159"/>
                  <a:pt x="319289" y="147632"/>
                  <a:pt x="321023" y="146196"/>
                </a:cubicBezTo>
                <a:lnTo>
                  <a:pt x="322269" y="146196"/>
                </a:lnTo>
                <a:lnTo>
                  <a:pt x="322269" y="169394"/>
                </a:lnTo>
                <a:cubicBezTo>
                  <a:pt x="319781" y="170377"/>
                  <a:pt x="316689" y="171601"/>
                  <a:pt x="312992" y="173070"/>
                </a:cubicBezTo>
                <a:cubicBezTo>
                  <a:pt x="309295" y="174538"/>
                  <a:pt x="305971" y="175694"/>
                  <a:pt x="303030" y="176522"/>
                </a:cubicBezTo>
                <a:cubicBezTo>
                  <a:pt x="298883" y="177657"/>
                  <a:pt x="295132" y="178524"/>
                  <a:pt x="291773" y="179128"/>
                </a:cubicBezTo>
                <a:cubicBezTo>
                  <a:pt x="288415" y="179730"/>
                  <a:pt x="284174" y="180029"/>
                  <a:pt x="279044" y="180029"/>
                </a:cubicBezTo>
                <a:close/>
                <a:moveTo>
                  <a:pt x="303938" y="99803"/>
                </a:moveTo>
                <a:cubicBezTo>
                  <a:pt x="303787" y="94067"/>
                  <a:pt x="303106" y="89132"/>
                  <a:pt x="301900" y="84978"/>
                </a:cubicBezTo>
                <a:cubicBezTo>
                  <a:pt x="300695" y="80830"/>
                  <a:pt x="298958" y="77320"/>
                  <a:pt x="296698" y="74459"/>
                </a:cubicBezTo>
                <a:cubicBezTo>
                  <a:pt x="294207" y="71290"/>
                  <a:pt x="291017" y="68874"/>
                  <a:pt x="287136" y="67216"/>
                </a:cubicBezTo>
                <a:cubicBezTo>
                  <a:pt x="283248" y="65552"/>
                  <a:pt x="278439" y="64724"/>
                  <a:pt x="272708" y="64724"/>
                </a:cubicBezTo>
                <a:cubicBezTo>
                  <a:pt x="267052" y="64724"/>
                  <a:pt x="262239" y="65574"/>
                  <a:pt x="258279" y="67269"/>
                </a:cubicBezTo>
                <a:cubicBezTo>
                  <a:pt x="254323" y="68969"/>
                  <a:pt x="250715" y="71439"/>
                  <a:pt x="247471" y="74682"/>
                </a:cubicBezTo>
                <a:cubicBezTo>
                  <a:pt x="244308" y="78001"/>
                  <a:pt x="241892" y="81680"/>
                  <a:pt x="240232" y="85716"/>
                </a:cubicBezTo>
                <a:cubicBezTo>
                  <a:pt x="238569" y="89751"/>
                  <a:pt x="237515" y="94446"/>
                  <a:pt x="237060" y="99803"/>
                </a:cubicBezTo>
                <a:close/>
                <a:moveTo>
                  <a:pt x="444028" y="177088"/>
                </a:moveTo>
                <a:lnTo>
                  <a:pt x="422749" y="177088"/>
                </a:lnTo>
                <a:lnTo>
                  <a:pt x="422749" y="68572"/>
                </a:lnTo>
                <a:lnTo>
                  <a:pt x="379300" y="68572"/>
                </a:lnTo>
                <a:cubicBezTo>
                  <a:pt x="379074" y="74833"/>
                  <a:pt x="378850" y="80845"/>
                  <a:pt x="378619" y="86615"/>
                </a:cubicBezTo>
                <a:cubicBezTo>
                  <a:pt x="378393" y="92386"/>
                  <a:pt x="378170" y="97617"/>
                  <a:pt x="377944" y="102291"/>
                </a:cubicBezTo>
                <a:cubicBezTo>
                  <a:pt x="377493" y="114135"/>
                  <a:pt x="376715" y="124052"/>
                  <a:pt x="375625" y="132048"/>
                </a:cubicBezTo>
                <a:cubicBezTo>
                  <a:pt x="374530" y="140046"/>
                  <a:pt x="373154" y="146459"/>
                  <a:pt x="371492" y="151290"/>
                </a:cubicBezTo>
                <a:cubicBezTo>
                  <a:pt x="369832" y="156268"/>
                  <a:pt x="368003" y="160153"/>
                  <a:pt x="366002" y="162943"/>
                </a:cubicBezTo>
                <a:cubicBezTo>
                  <a:pt x="364004" y="165736"/>
                  <a:pt x="361757" y="168263"/>
                  <a:pt x="359273" y="170528"/>
                </a:cubicBezTo>
                <a:cubicBezTo>
                  <a:pt x="356710" y="172789"/>
                  <a:pt x="353952" y="174485"/>
                  <a:pt x="351012" y="175616"/>
                </a:cubicBezTo>
                <a:cubicBezTo>
                  <a:pt x="348071" y="176750"/>
                  <a:pt x="344751" y="177315"/>
                  <a:pt x="341054" y="177315"/>
                </a:cubicBezTo>
                <a:cubicBezTo>
                  <a:pt x="339847" y="177315"/>
                  <a:pt x="338299" y="177278"/>
                  <a:pt x="336417" y="177203"/>
                </a:cubicBezTo>
                <a:cubicBezTo>
                  <a:pt x="334531" y="177127"/>
                  <a:pt x="333209" y="177088"/>
                  <a:pt x="332453" y="177088"/>
                </a:cubicBezTo>
                <a:lnTo>
                  <a:pt x="332453" y="158529"/>
                </a:lnTo>
                <a:lnTo>
                  <a:pt x="333588" y="158529"/>
                </a:lnTo>
                <a:cubicBezTo>
                  <a:pt x="334113" y="158529"/>
                  <a:pt x="334661" y="158570"/>
                  <a:pt x="335228" y="158641"/>
                </a:cubicBezTo>
                <a:cubicBezTo>
                  <a:pt x="335794" y="158720"/>
                  <a:pt x="336453" y="158756"/>
                  <a:pt x="337206" y="158756"/>
                </a:cubicBezTo>
                <a:cubicBezTo>
                  <a:pt x="339016" y="158756"/>
                  <a:pt x="340791" y="158489"/>
                  <a:pt x="342526" y="157964"/>
                </a:cubicBezTo>
                <a:cubicBezTo>
                  <a:pt x="344262" y="157435"/>
                  <a:pt x="345806" y="156456"/>
                  <a:pt x="347163" y="155022"/>
                </a:cubicBezTo>
                <a:cubicBezTo>
                  <a:pt x="350940" y="151326"/>
                  <a:pt x="353690" y="144856"/>
                  <a:pt x="355425" y="135616"/>
                </a:cubicBezTo>
                <a:cubicBezTo>
                  <a:pt x="357160" y="126374"/>
                  <a:pt x="358406" y="113458"/>
                  <a:pt x="359158" y="96861"/>
                </a:cubicBezTo>
                <a:cubicBezTo>
                  <a:pt x="359460" y="90673"/>
                  <a:pt x="359742" y="83354"/>
                  <a:pt x="360007" y="74908"/>
                </a:cubicBezTo>
                <a:cubicBezTo>
                  <a:pt x="360270" y="66463"/>
                  <a:pt x="360515" y="58392"/>
                  <a:pt x="360743" y="50694"/>
                </a:cubicBezTo>
                <a:lnTo>
                  <a:pt x="444028" y="50694"/>
                </a:lnTo>
                <a:close/>
                <a:moveTo>
                  <a:pt x="529683" y="180029"/>
                </a:moveTo>
                <a:cubicBezTo>
                  <a:pt x="509541" y="180029"/>
                  <a:pt x="493906" y="174352"/>
                  <a:pt x="482782" y="162997"/>
                </a:cubicBezTo>
                <a:cubicBezTo>
                  <a:pt x="471650" y="151647"/>
                  <a:pt x="466089" y="135521"/>
                  <a:pt x="466089" y="114627"/>
                </a:cubicBezTo>
                <a:cubicBezTo>
                  <a:pt x="466089" y="94032"/>
                  <a:pt x="471482" y="77641"/>
                  <a:pt x="482274" y="65458"/>
                </a:cubicBezTo>
                <a:cubicBezTo>
                  <a:pt x="493060" y="53280"/>
                  <a:pt x="507165" y="47188"/>
                  <a:pt x="524589" y="47188"/>
                </a:cubicBezTo>
                <a:cubicBezTo>
                  <a:pt x="532437" y="47188"/>
                  <a:pt x="539378" y="48316"/>
                  <a:pt x="545411" y="50580"/>
                </a:cubicBezTo>
                <a:cubicBezTo>
                  <a:pt x="551445" y="52845"/>
                  <a:pt x="556727" y="56390"/>
                  <a:pt x="561252" y="61214"/>
                </a:cubicBezTo>
                <a:cubicBezTo>
                  <a:pt x="565777" y="66045"/>
                  <a:pt x="569247" y="71949"/>
                  <a:pt x="571666" y="78926"/>
                </a:cubicBezTo>
                <a:cubicBezTo>
                  <a:pt x="574079" y="85903"/>
                  <a:pt x="575284" y="94446"/>
                  <a:pt x="575284" y="104555"/>
                </a:cubicBezTo>
                <a:lnTo>
                  <a:pt x="575284" y="116096"/>
                </a:lnTo>
                <a:lnTo>
                  <a:pt x="487700" y="116096"/>
                </a:lnTo>
                <a:cubicBezTo>
                  <a:pt x="487700" y="130810"/>
                  <a:pt x="491396" y="142048"/>
                  <a:pt x="498792" y="149818"/>
                </a:cubicBezTo>
                <a:cubicBezTo>
                  <a:pt x="506182" y="157586"/>
                  <a:pt x="516407" y="161470"/>
                  <a:pt x="529456" y="161470"/>
                </a:cubicBezTo>
                <a:cubicBezTo>
                  <a:pt x="534132" y="161470"/>
                  <a:pt x="538715" y="160944"/>
                  <a:pt x="543209" y="159887"/>
                </a:cubicBezTo>
                <a:cubicBezTo>
                  <a:pt x="547694" y="158835"/>
                  <a:pt x="551751" y="157479"/>
                  <a:pt x="555369" y="155815"/>
                </a:cubicBezTo>
                <a:cubicBezTo>
                  <a:pt x="559217" y="154080"/>
                  <a:pt x="562457" y="152406"/>
                  <a:pt x="565100" y="150782"/>
                </a:cubicBezTo>
                <a:cubicBezTo>
                  <a:pt x="567742" y="149159"/>
                  <a:pt x="569927" y="147632"/>
                  <a:pt x="571663" y="146196"/>
                </a:cubicBezTo>
                <a:lnTo>
                  <a:pt x="572905" y="146196"/>
                </a:lnTo>
                <a:lnTo>
                  <a:pt x="572905" y="169394"/>
                </a:lnTo>
                <a:cubicBezTo>
                  <a:pt x="570421" y="170377"/>
                  <a:pt x="567329" y="171601"/>
                  <a:pt x="563631" y="173070"/>
                </a:cubicBezTo>
                <a:cubicBezTo>
                  <a:pt x="559933" y="174538"/>
                  <a:pt x="556611" y="175694"/>
                  <a:pt x="553670" y="176522"/>
                </a:cubicBezTo>
                <a:cubicBezTo>
                  <a:pt x="549523" y="177657"/>
                  <a:pt x="545772" y="178524"/>
                  <a:pt x="542412" y="179128"/>
                </a:cubicBezTo>
                <a:cubicBezTo>
                  <a:pt x="539053" y="179730"/>
                  <a:pt x="534813" y="180029"/>
                  <a:pt x="529683" y="180029"/>
                </a:cubicBezTo>
                <a:close/>
                <a:moveTo>
                  <a:pt x="554576" y="99803"/>
                </a:moveTo>
                <a:cubicBezTo>
                  <a:pt x="554425" y="94067"/>
                  <a:pt x="553746" y="89132"/>
                  <a:pt x="552539" y="84978"/>
                </a:cubicBezTo>
                <a:cubicBezTo>
                  <a:pt x="551333" y="80830"/>
                  <a:pt x="549598" y="77320"/>
                  <a:pt x="547334" y="74459"/>
                </a:cubicBezTo>
                <a:cubicBezTo>
                  <a:pt x="544846" y="71290"/>
                  <a:pt x="541657" y="68874"/>
                  <a:pt x="537776" y="67216"/>
                </a:cubicBezTo>
                <a:cubicBezTo>
                  <a:pt x="533888" y="65552"/>
                  <a:pt x="529079" y="64724"/>
                  <a:pt x="523347" y="64724"/>
                </a:cubicBezTo>
                <a:cubicBezTo>
                  <a:pt x="517692" y="64724"/>
                  <a:pt x="512878" y="65574"/>
                  <a:pt x="508919" y="67269"/>
                </a:cubicBezTo>
                <a:cubicBezTo>
                  <a:pt x="504961" y="68969"/>
                  <a:pt x="501355" y="71439"/>
                  <a:pt x="498111" y="74682"/>
                </a:cubicBezTo>
                <a:cubicBezTo>
                  <a:pt x="494944" y="78001"/>
                  <a:pt x="492531" y="81680"/>
                  <a:pt x="490872" y="85716"/>
                </a:cubicBezTo>
                <a:cubicBezTo>
                  <a:pt x="489208" y="89751"/>
                  <a:pt x="488153" y="94446"/>
                  <a:pt x="487700" y="99803"/>
                </a:cubicBezTo>
                <a:close/>
                <a:moveTo>
                  <a:pt x="680522" y="142124"/>
                </a:moveTo>
                <a:cubicBezTo>
                  <a:pt x="680522" y="149212"/>
                  <a:pt x="678976" y="155210"/>
                  <a:pt x="675883" y="160114"/>
                </a:cubicBezTo>
                <a:cubicBezTo>
                  <a:pt x="672787" y="165016"/>
                  <a:pt x="668831" y="168905"/>
                  <a:pt x="663998" y="171766"/>
                </a:cubicBezTo>
                <a:cubicBezTo>
                  <a:pt x="659398" y="174560"/>
                  <a:pt x="654157" y="176634"/>
                  <a:pt x="648274" y="177994"/>
                </a:cubicBezTo>
                <a:cubicBezTo>
                  <a:pt x="642388" y="179352"/>
                  <a:pt x="636502" y="180029"/>
                  <a:pt x="630616" y="180029"/>
                </a:cubicBezTo>
                <a:cubicBezTo>
                  <a:pt x="622318" y="180029"/>
                  <a:pt x="614473" y="179218"/>
                  <a:pt x="607083" y="177598"/>
                </a:cubicBezTo>
                <a:cubicBezTo>
                  <a:pt x="599688" y="175975"/>
                  <a:pt x="592334" y="173390"/>
                  <a:pt x="585014" y="169845"/>
                </a:cubicBezTo>
                <a:lnTo>
                  <a:pt x="585014" y="146312"/>
                </a:lnTo>
                <a:lnTo>
                  <a:pt x="586372" y="146312"/>
                </a:lnTo>
                <a:cubicBezTo>
                  <a:pt x="591502" y="151062"/>
                  <a:pt x="597936" y="154814"/>
                  <a:pt x="605669" y="157565"/>
                </a:cubicBezTo>
                <a:cubicBezTo>
                  <a:pt x="613402" y="160322"/>
                  <a:pt x="621116" y="161697"/>
                  <a:pt x="628809" y="161697"/>
                </a:cubicBezTo>
                <a:cubicBezTo>
                  <a:pt x="632128" y="161697"/>
                  <a:pt x="635693" y="161341"/>
                  <a:pt x="639505" y="160624"/>
                </a:cubicBezTo>
                <a:cubicBezTo>
                  <a:pt x="643314" y="159904"/>
                  <a:pt x="646536" y="158792"/>
                  <a:pt x="649174" y="157284"/>
                </a:cubicBezTo>
                <a:cubicBezTo>
                  <a:pt x="652645" y="155177"/>
                  <a:pt x="655117" y="152913"/>
                  <a:pt x="656590" y="150493"/>
                </a:cubicBezTo>
                <a:cubicBezTo>
                  <a:pt x="658059" y="148082"/>
                  <a:pt x="658794" y="144763"/>
                  <a:pt x="658794" y="140537"/>
                </a:cubicBezTo>
                <a:cubicBezTo>
                  <a:pt x="658794" y="136012"/>
                  <a:pt x="657947" y="132372"/>
                  <a:pt x="656248" y="129617"/>
                </a:cubicBezTo>
                <a:cubicBezTo>
                  <a:pt x="654550" y="126864"/>
                  <a:pt x="652231" y="124808"/>
                  <a:pt x="649285" y="123451"/>
                </a:cubicBezTo>
                <a:cubicBezTo>
                  <a:pt x="646344" y="122094"/>
                  <a:pt x="643047" y="121248"/>
                  <a:pt x="639386" y="120909"/>
                </a:cubicBezTo>
                <a:cubicBezTo>
                  <a:pt x="635728" y="120567"/>
                  <a:pt x="631862" y="120398"/>
                  <a:pt x="627787" y="120398"/>
                </a:cubicBezTo>
                <a:lnTo>
                  <a:pt x="612854" y="120398"/>
                </a:lnTo>
                <a:lnTo>
                  <a:pt x="612854" y="102063"/>
                </a:lnTo>
                <a:lnTo>
                  <a:pt x="624280" y="102063"/>
                </a:lnTo>
                <a:cubicBezTo>
                  <a:pt x="627146" y="102063"/>
                  <a:pt x="630732" y="101973"/>
                  <a:pt x="635030" y="101783"/>
                </a:cubicBezTo>
                <a:cubicBezTo>
                  <a:pt x="639329" y="101595"/>
                  <a:pt x="642766" y="101012"/>
                  <a:pt x="645329" y="100029"/>
                </a:cubicBezTo>
                <a:cubicBezTo>
                  <a:pt x="648569" y="98824"/>
                  <a:pt x="651173" y="97107"/>
                  <a:pt x="653135" y="94882"/>
                </a:cubicBezTo>
                <a:cubicBezTo>
                  <a:pt x="655096" y="92657"/>
                  <a:pt x="656075" y="88901"/>
                  <a:pt x="656075" y="83620"/>
                </a:cubicBezTo>
                <a:cubicBezTo>
                  <a:pt x="656075" y="79923"/>
                  <a:pt x="655247" y="76947"/>
                  <a:pt x="653592" y="74682"/>
                </a:cubicBezTo>
                <a:cubicBezTo>
                  <a:pt x="651928" y="72418"/>
                  <a:pt x="649854" y="70650"/>
                  <a:pt x="647364" y="69365"/>
                </a:cubicBezTo>
                <a:cubicBezTo>
                  <a:pt x="644800" y="68003"/>
                  <a:pt x="642010" y="67079"/>
                  <a:pt x="638989" y="66588"/>
                </a:cubicBezTo>
                <a:cubicBezTo>
                  <a:pt x="635973" y="66099"/>
                  <a:pt x="633068" y="65858"/>
                  <a:pt x="630277" y="65858"/>
                </a:cubicBezTo>
                <a:cubicBezTo>
                  <a:pt x="623111" y="65858"/>
                  <a:pt x="616231" y="66855"/>
                  <a:pt x="609632" y="68853"/>
                </a:cubicBezTo>
                <a:cubicBezTo>
                  <a:pt x="603026" y="70854"/>
                  <a:pt x="597353" y="73814"/>
                  <a:pt x="592596" y="77738"/>
                </a:cubicBezTo>
                <a:lnTo>
                  <a:pt x="591243" y="77738"/>
                </a:lnTo>
                <a:lnTo>
                  <a:pt x="591243" y="54766"/>
                </a:lnTo>
                <a:cubicBezTo>
                  <a:pt x="596672" y="52880"/>
                  <a:pt x="602688" y="51220"/>
                  <a:pt x="609289" y="49784"/>
                </a:cubicBezTo>
                <a:cubicBezTo>
                  <a:pt x="615892" y="48355"/>
                  <a:pt x="622509" y="47639"/>
                  <a:pt x="629147" y="47639"/>
                </a:cubicBezTo>
                <a:cubicBezTo>
                  <a:pt x="634504" y="47639"/>
                  <a:pt x="639955" y="48186"/>
                  <a:pt x="645498" y="49277"/>
                </a:cubicBezTo>
                <a:cubicBezTo>
                  <a:pt x="651043" y="50370"/>
                  <a:pt x="656302" y="52239"/>
                  <a:pt x="661284" y="54881"/>
                </a:cubicBezTo>
                <a:cubicBezTo>
                  <a:pt x="665961" y="57444"/>
                  <a:pt x="669885" y="60973"/>
                  <a:pt x="673054" y="65458"/>
                </a:cubicBezTo>
                <a:cubicBezTo>
                  <a:pt x="676217" y="69948"/>
                  <a:pt x="677805" y="75438"/>
                  <a:pt x="677805" y="81925"/>
                </a:cubicBezTo>
                <a:cubicBezTo>
                  <a:pt x="677805" y="88791"/>
                  <a:pt x="675861" y="94805"/>
                  <a:pt x="671980" y="99972"/>
                </a:cubicBezTo>
                <a:cubicBezTo>
                  <a:pt x="668092" y="105142"/>
                  <a:pt x="662940" y="108555"/>
                  <a:pt x="656532" y="110214"/>
                </a:cubicBezTo>
                <a:lnTo>
                  <a:pt x="656532" y="111006"/>
                </a:lnTo>
                <a:cubicBezTo>
                  <a:pt x="663549" y="113421"/>
                  <a:pt x="669298" y="117118"/>
                  <a:pt x="673791" y="122094"/>
                </a:cubicBezTo>
                <a:cubicBezTo>
                  <a:pt x="678277" y="127072"/>
                  <a:pt x="680522" y="133751"/>
                  <a:pt x="680522" y="142124"/>
                </a:cubicBezTo>
                <a:close/>
                <a:moveTo>
                  <a:pt x="806803" y="113947"/>
                </a:moveTo>
                <a:cubicBezTo>
                  <a:pt x="806803" y="135223"/>
                  <a:pt x="801670" y="151649"/>
                  <a:pt x="791414" y="163224"/>
                </a:cubicBezTo>
                <a:cubicBezTo>
                  <a:pt x="781153" y="174805"/>
                  <a:pt x="767500" y="180598"/>
                  <a:pt x="750450" y="180598"/>
                </a:cubicBezTo>
                <a:cubicBezTo>
                  <a:pt x="732874" y="180598"/>
                  <a:pt x="719050" y="174617"/>
                  <a:pt x="708980" y="162659"/>
                </a:cubicBezTo>
                <a:cubicBezTo>
                  <a:pt x="698904" y="150703"/>
                  <a:pt x="693871" y="134467"/>
                  <a:pt x="693871" y="113947"/>
                </a:cubicBezTo>
                <a:cubicBezTo>
                  <a:pt x="693871" y="92822"/>
                  <a:pt x="699055" y="76417"/>
                  <a:pt x="709431" y="64724"/>
                </a:cubicBezTo>
                <a:cubicBezTo>
                  <a:pt x="719806" y="53031"/>
                  <a:pt x="733475" y="47188"/>
                  <a:pt x="750450" y="47188"/>
                </a:cubicBezTo>
                <a:cubicBezTo>
                  <a:pt x="767500" y="47188"/>
                  <a:pt x="781153" y="53013"/>
                  <a:pt x="791414" y="64667"/>
                </a:cubicBezTo>
                <a:cubicBezTo>
                  <a:pt x="801670" y="76319"/>
                  <a:pt x="806803" y="92747"/>
                  <a:pt x="806803" y="113947"/>
                </a:cubicBezTo>
                <a:close/>
                <a:moveTo>
                  <a:pt x="784848" y="113947"/>
                </a:moveTo>
                <a:cubicBezTo>
                  <a:pt x="784848" y="97578"/>
                  <a:pt x="781867" y="85414"/>
                  <a:pt x="775912" y="77453"/>
                </a:cubicBezTo>
                <a:cubicBezTo>
                  <a:pt x="769951" y="69498"/>
                  <a:pt x="761462" y="65519"/>
                  <a:pt x="750450" y="65519"/>
                </a:cubicBezTo>
                <a:cubicBezTo>
                  <a:pt x="739358" y="65519"/>
                  <a:pt x="730814" y="69498"/>
                  <a:pt x="724821" y="77453"/>
                </a:cubicBezTo>
                <a:cubicBezTo>
                  <a:pt x="718823" y="85414"/>
                  <a:pt x="715821" y="97578"/>
                  <a:pt x="715821" y="113947"/>
                </a:cubicBezTo>
                <a:cubicBezTo>
                  <a:pt x="715821" y="129787"/>
                  <a:pt x="718823" y="141804"/>
                  <a:pt x="724821" y="149987"/>
                </a:cubicBezTo>
                <a:cubicBezTo>
                  <a:pt x="730814" y="158173"/>
                  <a:pt x="739358" y="162266"/>
                  <a:pt x="750450" y="162266"/>
                </a:cubicBezTo>
                <a:cubicBezTo>
                  <a:pt x="761386" y="162266"/>
                  <a:pt x="769857" y="158248"/>
                  <a:pt x="775855" y="150213"/>
                </a:cubicBezTo>
                <a:cubicBezTo>
                  <a:pt x="781848" y="142182"/>
                  <a:pt x="784848" y="130090"/>
                  <a:pt x="784848" y="113947"/>
                </a:cubicBezTo>
                <a:close/>
                <a:moveTo>
                  <a:pt x="918260" y="69365"/>
                </a:moveTo>
                <a:cubicBezTo>
                  <a:pt x="923166" y="74343"/>
                  <a:pt x="926975" y="80661"/>
                  <a:pt x="929694" y="88318"/>
                </a:cubicBezTo>
                <a:cubicBezTo>
                  <a:pt x="932404" y="95972"/>
                  <a:pt x="933762" y="104857"/>
                  <a:pt x="933762" y="114965"/>
                </a:cubicBezTo>
                <a:cubicBezTo>
                  <a:pt x="933762" y="124696"/>
                  <a:pt x="932217" y="133693"/>
                  <a:pt x="929125" y="141952"/>
                </a:cubicBezTo>
                <a:cubicBezTo>
                  <a:pt x="926029" y="150213"/>
                  <a:pt x="921841" y="157172"/>
                  <a:pt x="916565" y="162831"/>
                </a:cubicBezTo>
                <a:cubicBezTo>
                  <a:pt x="911132" y="168714"/>
                  <a:pt x="905117" y="173145"/>
                  <a:pt x="898514" y="176126"/>
                </a:cubicBezTo>
                <a:cubicBezTo>
                  <a:pt x="891915" y="179103"/>
                  <a:pt x="884729" y="180598"/>
                  <a:pt x="876957" y="180598"/>
                </a:cubicBezTo>
                <a:cubicBezTo>
                  <a:pt x="869037" y="180598"/>
                  <a:pt x="861776" y="179218"/>
                  <a:pt x="855177" y="176465"/>
                </a:cubicBezTo>
                <a:cubicBezTo>
                  <a:pt x="848578" y="173711"/>
                  <a:pt x="842938" y="169466"/>
                  <a:pt x="838260" y="163734"/>
                </a:cubicBezTo>
                <a:cubicBezTo>
                  <a:pt x="832450" y="156567"/>
                  <a:pt x="828094" y="147593"/>
                  <a:pt x="825193" y="136803"/>
                </a:cubicBezTo>
                <a:cubicBezTo>
                  <a:pt x="822287" y="126018"/>
                  <a:pt x="820837" y="112666"/>
                  <a:pt x="820837" y="96750"/>
                </a:cubicBezTo>
                <a:cubicBezTo>
                  <a:pt x="820837" y="91094"/>
                  <a:pt x="821081" y="85341"/>
                  <a:pt x="821571" y="79492"/>
                </a:cubicBezTo>
                <a:cubicBezTo>
                  <a:pt x="822060" y="73645"/>
                  <a:pt x="823133" y="66647"/>
                  <a:pt x="824793" y="58504"/>
                </a:cubicBezTo>
                <a:cubicBezTo>
                  <a:pt x="826302" y="51257"/>
                  <a:pt x="828343" y="44529"/>
                  <a:pt x="830906" y="38301"/>
                </a:cubicBezTo>
                <a:cubicBezTo>
                  <a:pt x="833468" y="32079"/>
                  <a:pt x="836828" y="26816"/>
                  <a:pt x="840975" y="22518"/>
                </a:cubicBezTo>
                <a:cubicBezTo>
                  <a:pt x="846328" y="16938"/>
                  <a:pt x="853326" y="12484"/>
                  <a:pt x="861966" y="9166"/>
                </a:cubicBezTo>
                <a:cubicBezTo>
                  <a:pt x="870603" y="5846"/>
                  <a:pt x="882051" y="3546"/>
                  <a:pt x="896311" y="2264"/>
                </a:cubicBezTo>
                <a:cubicBezTo>
                  <a:pt x="901365" y="1815"/>
                  <a:pt x="906775" y="1379"/>
                  <a:pt x="912546" y="961"/>
                </a:cubicBezTo>
                <a:cubicBezTo>
                  <a:pt x="918317" y="547"/>
                  <a:pt x="922709" y="227"/>
                  <a:pt x="925730" y="0"/>
                </a:cubicBezTo>
                <a:lnTo>
                  <a:pt x="925730" y="19577"/>
                </a:lnTo>
                <a:cubicBezTo>
                  <a:pt x="921810" y="19803"/>
                  <a:pt x="917622" y="20084"/>
                  <a:pt x="913170" y="20427"/>
                </a:cubicBezTo>
                <a:cubicBezTo>
                  <a:pt x="908716" y="20765"/>
                  <a:pt x="903622" y="21161"/>
                  <a:pt x="897890" y="21614"/>
                </a:cubicBezTo>
                <a:cubicBezTo>
                  <a:pt x="890273" y="22218"/>
                  <a:pt x="882318" y="23555"/>
                  <a:pt x="874016" y="25629"/>
                </a:cubicBezTo>
                <a:cubicBezTo>
                  <a:pt x="865718" y="27702"/>
                  <a:pt x="859458" y="30931"/>
                  <a:pt x="855235" y="35305"/>
                </a:cubicBezTo>
                <a:cubicBezTo>
                  <a:pt x="852066" y="38548"/>
                  <a:pt x="849535" y="43189"/>
                  <a:pt x="847653" y="49222"/>
                </a:cubicBezTo>
                <a:cubicBezTo>
                  <a:pt x="845767" y="55256"/>
                  <a:pt x="844445" y="61971"/>
                  <a:pt x="843693" y="69365"/>
                </a:cubicBezTo>
                <a:cubicBezTo>
                  <a:pt x="849274" y="65368"/>
                  <a:pt x="855253" y="61992"/>
                  <a:pt x="861624" y="59234"/>
                </a:cubicBezTo>
                <a:cubicBezTo>
                  <a:pt x="868000" y="56481"/>
                  <a:pt x="874883" y="55105"/>
                  <a:pt x="882278" y="55105"/>
                </a:cubicBezTo>
                <a:cubicBezTo>
                  <a:pt x="889143" y="55105"/>
                  <a:pt x="895667" y="56253"/>
                  <a:pt x="901854" y="58557"/>
                </a:cubicBezTo>
                <a:cubicBezTo>
                  <a:pt x="908043" y="60858"/>
                  <a:pt x="913508" y="64461"/>
                  <a:pt x="918260" y="69365"/>
                </a:cubicBezTo>
                <a:close/>
                <a:moveTo>
                  <a:pt x="912150" y="116211"/>
                </a:moveTo>
                <a:cubicBezTo>
                  <a:pt x="912150" y="102787"/>
                  <a:pt x="909134" y="92484"/>
                  <a:pt x="903100" y="85316"/>
                </a:cubicBezTo>
                <a:cubicBezTo>
                  <a:pt x="897062" y="78152"/>
                  <a:pt x="888462" y="74571"/>
                  <a:pt x="877295" y="74571"/>
                </a:cubicBezTo>
                <a:cubicBezTo>
                  <a:pt x="871186" y="74571"/>
                  <a:pt x="865264" y="75589"/>
                  <a:pt x="859533" y="77623"/>
                </a:cubicBezTo>
                <a:cubicBezTo>
                  <a:pt x="853801" y="79664"/>
                  <a:pt x="848405" y="82375"/>
                  <a:pt x="843354" y="85773"/>
                </a:cubicBezTo>
                <a:cubicBezTo>
                  <a:pt x="843203" y="87657"/>
                  <a:pt x="843052" y="89903"/>
                  <a:pt x="842901" y="92505"/>
                </a:cubicBezTo>
                <a:cubicBezTo>
                  <a:pt x="842750" y="95105"/>
                  <a:pt x="842675" y="97466"/>
                  <a:pt x="842675" y="99579"/>
                </a:cubicBezTo>
                <a:cubicBezTo>
                  <a:pt x="842675" y="112705"/>
                  <a:pt x="843729" y="123375"/>
                  <a:pt x="845842" y="131597"/>
                </a:cubicBezTo>
                <a:cubicBezTo>
                  <a:pt x="847952" y="139820"/>
                  <a:pt x="850893" y="146275"/>
                  <a:pt x="854670" y="150951"/>
                </a:cubicBezTo>
                <a:cubicBezTo>
                  <a:pt x="858064" y="155171"/>
                  <a:pt x="861646" y="158093"/>
                  <a:pt x="865419" y="159718"/>
                </a:cubicBezTo>
                <a:cubicBezTo>
                  <a:pt x="869188" y="161341"/>
                  <a:pt x="873299" y="162155"/>
                  <a:pt x="877752" y="162155"/>
                </a:cubicBezTo>
                <a:cubicBezTo>
                  <a:pt x="888611" y="162155"/>
                  <a:pt x="897062" y="158040"/>
                  <a:pt x="903100" y="149818"/>
                </a:cubicBezTo>
                <a:cubicBezTo>
                  <a:pt x="909134" y="141595"/>
                  <a:pt x="912150" y="130396"/>
                  <a:pt x="912150" y="116211"/>
                </a:cubicBezTo>
                <a:close/>
                <a:moveTo>
                  <a:pt x="1010938" y="180029"/>
                </a:moveTo>
                <a:cubicBezTo>
                  <a:pt x="990796" y="180029"/>
                  <a:pt x="975161" y="174352"/>
                  <a:pt x="964037" y="162997"/>
                </a:cubicBezTo>
                <a:cubicBezTo>
                  <a:pt x="952906" y="151647"/>
                  <a:pt x="947344" y="135521"/>
                  <a:pt x="947344" y="114627"/>
                </a:cubicBezTo>
                <a:cubicBezTo>
                  <a:pt x="947344" y="94032"/>
                  <a:pt x="952737" y="77641"/>
                  <a:pt x="963527" y="65458"/>
                </a:cubicBezTo>
                <a:cubicBezTo>
                  <a:pt x="974315" y="53280"/>
                  <a:pt x="988420" y="47188"/>
                  <a:pt x="1005844" y="47188"/>
                </a:cubicBezTo>
                <a:cubicBezTo>
                  <a:pt x="1013689" y="47188"/>
                  <a:pt x="1020633" y="48316"/>
                  <a:pt x="1026667" y="50580"/>
                </a:cubicBezTo>
                <a:cubicBezTo>
                  <a:pt x="1032700" y="52845"/>
                  <a:pt x="1037982" y="56390"/>
                  <a:pt x="1042507" y="61214"/>
                </a:cubicBezTo>
                <a:cubicBezTo>
                  <a:pt x="1047032" y="66045"/>
                  <a:pt x="1050502" y="71949"/>
                  <a:pt x="1052922" y="78926"/>
                </a:cubicBezTo>
                <a:cubicBezTo>
                  <a:pt x="1055334" y="85903"/>
                  <a:pt x="1056539" y="94446"/>
                  <a:pt x="1056539" y="104555"/>
                </a:cubicBezTo>
                <a:lnTo>
                  <a:pt x="1056539" y="116096"/>
                </a:lnTo>
                <a:lnTo>
                  <a:pt x="968955" y="116096"/>
                </a:lnTo>
                <a:cubicBezTo>
                  <a:pt x="968955" y="130810"/>
                  <a:pt x="972652" y="142048"/>
                  <a:pt x="980047" y="149818"/>
                </a:cubicBezTo>
                <a:cubicBezTo>
                  <a:pt x="987437" y="157586"/>
                  <a:pt x="997662" y="161470"/>
                  <a:pt x="1010711" y="161470"/>
                </a:cubicBezTo>
                <a:cubicBezTo>
                  <a:pt x="1015388" y="161470"/>
                  <a:pt x="1019970" y="160944"/>
                  <a:pt x="1024460" y="159887"/>
                </a:cubicBezTo>
                <a:cubicBezTo>
                  <a:pt x="1028949" y="158835"/>
                  <a:pt x="1033006" y="157479"/>
                  <a:pt x="1036624" y="155815"/>
                </a:cubicBezTo>
                <a:cubicBezTo>
                  <a:pt x="1040472" y="154080"/>
                  <a:pt x="1043713" y="152406"/>
                  <a:pt x="1046355" y="150782"/>
                </a:cubicBezTo>
                <a:cubicBezTo>
                  <a:pt x="1048994" y="149159"/>
                  <a:pt x="1051182" y="147632"/>
                  <a:pt x="1052914" y="146196"/>
                </a:cubicBezTo>
                <a:lnTo>
                  <a:pt x="1054160" y="146196"/>
                </a:lnTo>
                <a:lnTo>
                  <a:pt x="1054160" y="169394"/>
                </a:lnTo>
                <a:cubicBezTo>
                  <a:pt x="1051676" y="170377"/>
                  <a:pt x="1048584" y="171601"/>
                  <a:pt x="1044887" y="173070"/>
                </a:cubicBezTo>
                <a:cubicBezTo>
                  <a:pt x="1041188" y="174538"/>
                  <a:pt x="1037866" y="175694"/>
                  <a:pt x="1034925" y="176522"/>
                </a:cubicBezTo>
                <a:cubicBezTo>
                  <a:pt x="1030778" y="177657"/>
                  <a:pt x="1027027" y="178524"/>
                  <a:pt x="1023667" y="179128"/>
                </a:cubicBezTo>
                <a:cubicBezTo>
                  <a:pt x="1020310" y="179730"/>
                  <a:pt x="1016068" y="180029"/>
                  <a:pt x="1010938" y="180029"/>
                </a:cubicBezTo>
                <a:close/>
                <a:moveTo>
                  <a:pt x="1035829" y="99803"/>
                </a:moveTo>
                <a:cubicBezTo>
                  <a:pt x="1035680" y="94067"/>
                  <a:pt x="1035001" y="89132"/>
                  <a:pt x="1033794" y="84978"/>
                </a:cubicBezTo>
                <a:cubicBezTo>
                  <a:pt x="1032588" y="80830"/>
                  <a:pt x="1030853" y="77320"/>
                  <a:pt x="1028589" y="74459"/>
                </a:cubicBezTo>
                <a:cubicBezTo>
                  <a:pt x="1026101" y="71290"/>
                  <a:pt x="1022912" y="68874"/>
                  <a:pt x="1019031" y="67216"/>
                </a:cubicBezTo>
                <a:cubicBezTo>
                  <a:pt x="1015143" y="65552"/>
                  <a:pt x="1010334" y="64724"/>
                  <a:pt x="1004598" y="64724"/>
                </a:cubicBezTo>
                <a:cubicBezTo>
                  <a:pt x="998943" y="64724"/>
                  <a:pt x="994134" y="65574"/>
                  <a:pt x="990174" y="67269"/>
                </a:cubicBezTo>
                <a:cubicBezTo>
                  <a:pt x="986214" y="68969"/>
                  <a:pt x="982610" y="71439"/>
                  <a:pt x="979366" y="74682"/>
                </a:cubicBezTo>
                <a:cubicBezTo>
                  <a:pt x="976199" y="78001"/>
                  <a:pt x="973786" y="81680"/>
                  <a:pt x="972123" y="85716"/>
                </a:cubicBezTo>
                <a:cubicBezTo>
                  <a:pt x="970463" y="89751"/>
                  <a:pt x="969408" y="94446"/>
                  <a:pt x="968955" y="99803"/>
                </a:cubicBezTo>
                <a:close/>
                <a:moveTo>
                  <a:pt x="1170371" y="69365"/>
                </a:moveTo>
                <a:lnTo>
                  <a:pt x="1127373" y="69365"/>
                </a:lnTo>
                <a:lnTo>
                  <a:pt x="1127373" y="177088"/>
                </a:lnTo>
                <a:lnTo>
                  <a:pt x="1106101" y="177088"/>
                </a:lnTo>
                <a:lnTo>
                  <a:pt x="1106101" y="69365"/>
                </a:lnTo>
                <a:lnTo>
                  <a:pt x="1063102" y="69365"/>
                </a:lnTo>
                <a:lnTo>
                  <a:pt x="1063102" y="50694"/>
                </a:lnTo>
                <a:lnTo>
                  <a:pt x="1170371" y="50694"/>
                </a:lnTo>
                <a:close/>
                <a:moveTo>
                  <a:pt x="1290209" y="113947"/>
                </a:moveTo>
                <a:cubicBezTo>
                  <a:pt x="1290209" y="135223"/>
                  <a:pt x="1285078" y="151649"/>
                  <a:pt x="1274818" y="163224"/>
                </a:cubicBezTo>
                <a:cubicBezTo>
                  <a:pt x="1264562" y="174805"/>
                  <a:pt x="1250907" y="180598"/>
                  <a:pt x="1233854" y="180598"/>
                </a:cubicBezTo>
                <a:cubicBezTo>
                  <a:pt x="1216278" y="180598"/>
                  <a:pt x="1202454" y="174617"/>
                  <a:pt x="1192386" y="162659"/>
                </a:cubicBezTo>
                <a:cubicBezTo>
                  <a:pt x="1182312" y="150703"/>
                  <a:pt x="1177277" y="134467"/>
                  <a:pt x="1177277" y="113947"/>
                </a:cubicBezTo>
                <a:cubicBezTo>
                  <a:pt x="1177277" y="92822"/>
                  <a:pt x="1182463" y="76417"/>
                  <a:pt x="1192835" y="64724"/>
                </a:cubicBezTo>
                <a:cubicBezTo>
                  <a:pt x="1203211" y="53031"/>
                  <a:pt x="1216880" y="47188"/>
                  <a:pt x="1233854" y="47188"/>
                </a:cubicBezTo>
                <a:cubicBezTo>
                  <a:pt x="1250907" y="47188"/>
                  <a:pt x="1264562" y="53013"/>
                  <a:pt x="1274818" y="64667"/>
                </a:cubicBezTo>
                <a:cubicBezTo>
                  <a:pt x="1285078" y="76319"/>
                  <a:pt x="1290209" y="92747"/>
                  <a:pt x="1290209" y="113947"/>
                </a:cubicBezTo>
                <a:close/>
                <a:moveTo>
                  <a:pt x="1268255" y="113947"/>
                </a:moveTo>
                <a:cubicBezTo>
                  <a:pt x="1268255" y="97578"/>
                  <a:pt x="1265275" y="85414"/>
                  <a:pt x="1259316" y="77453"/>
                </a:cubicBezTo>
                <a:cubicBezTo>
                  <a:pt x="1253358" y="69498"/>
                  <a:pt x="1244870" y="65519"/>
                  <a:pt x="1233854" y="65519"/>
                </a:cubicBezTo>
                <a:cubicBezTo>
                  <a:pt x="1222762" y="65519"/>
                  <a:pt x="1214220" y="69498"/>
                  <a:pt x="1208225" y="77453"/>
                </a:cubicBezTo>
                <a:cubicBezTo>
                  <a:pt x="1202228" y="85414"/>
                  <a:pt x="1199228" y="97578"/>
                  <a:pt x="1199228" y="113947"/>
                </a:cubicBezTo>
                <a:cubicBezTo>
                  <a:pt x="1199228" y="129787"/>
                  <a:pt x="1202228" y="141804"/>
                  <a:pt x="1208225" y="149987"/>
                </a:cubicBezTo>
                <a:cubicBezTo>
                  <a:pt x="1214220" y="158173"/>
                  <a:pt x="1222762" y="162266"/>
                  <a:pt x="1233854" y="162266"/>
                </a:cubicBezTo>
                <a:cubicBezTo>
                  <a:pt x="1244791" y="162266"/>
                  <a:pt x="1253262" y="158248"/>
                  <a:pt x="1259259" y="150213"/>
                </a:cubicBezTo>
                <a:cubicBezTo>
                  <a:pt x="1265253" y="142182"/>
                  <a:pt x="1268255" y="130090"/>
                  <a:pt x="1268255" y="113947"/>
                </a:cubicBezTo>
                <a:close/>
                <a:moveTo>
                  <a:pt x="1411852" y="177088"/>
                </a:moveTo>
                <a:lnTo>
                  <a:pt x="1390576" y="177088"/>
                </a:lnTo>
                <a:lnTo>
                  <a:pt x="1390576" y="120171"/>
                </a:lnTo>
                <a:lnTo>
                  <a:pt x="1333321" y="120171"/>
                </a:lnTo>
                <a:lnTo>
                  <a:pt x="1333321" y="177088"/>
                </a:lnTo>
                <a:lnTo>
                  <a:pt x="1312049" y="177088"/>
                </a:lnTo>
                <a:lnTo>
                  <a:pt x="1312049" y="50694"/>
                </a:lnTo>
                <a:lnTo>
                  <a:pt x="1333321" y="50694"/>
                </a:lnTo>
                <a:lnTo>
                  <a:pt x="1333321" y="101840"/>
                </a:lnTo>
                <a:lnTo>
                  <a:pt x="1390576" y="101840"/>
                </a:lnTo>
                <a:lnTo>
                  <a:pt x="1390576" y="50694"/>
                </a:lnTo>
                <a:lnTo>
                  <a:pt x="1411852" y="5069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960994" y="2671777"/>
            <a:ext cx="116211" cy="168487"/>
          </a:xfrm>
          <a:custGeom>
            <a:avLst/>
            <a:gdLst/>
            <a:ahLst/>
            <a:cxnLst/>
            <a:rect l="l" t="t" r="r" b="b"/>
            <a:pathLst>
              <a:path w="116211" h="168487">
                <a:moveTo>
                  <a:pt x="116211" y="110553"/>
                </a:moveTo>
                <a:lnTo>
                  <a:pt x="96180" y="110553"/>
                </a:lnTo>
                <a:lnTo>
                  <a:pt x="96180" y="168488"/>
                </a:lnTo>
                <a:lnTo>
                  <a:pt x="74455" y="168488"/>
                </a:lnTo>
                <a:lnTo>
                  <a:pt x="74455" y="110553"/>
                </a:lnTo>
                <a:lnTo>
                  <a:pt x="0" y="110553"/>
                </a:lnTo>
                <a:lnTo>
                  <a:pt x="0" y="86792"/>
                </a:lnTo>
                <a:lnTo>
                  <a:pt x="75362" y="0"/>
                </a:lnTo>
                <a:lnTo>
                  <a:pt x="96180" y="0"/>
                </a:lnTo>
                <a:lnTo>
                  <a:pt x="96180" y="92449"/>
                </a:lnTo>
                <a:lnTo>
                  <a:pt x="116211" y="92449"/>
                </a:lnTo>
                <a:close/>
                <a:moveTo>
                  <a:pt x="74455" y="92449"/>
                </a:moveTo>
                <a:lnTo>
                  <a:pt x="74455" y="26590"/>
                </a:lnTo>
                <a:lnTo>
                  <a:pt x="17650" y="9244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498161" y="2671212"/>
            <a:ext cx="82148" cy="169052"/>
          </a:xfrm>
          <a:custGeom>
            <a:avLst/>
            <a:gdLst/>
            <a:ahLst/>
            <a:cxnLst/>
            <a:rect l="l" t="t" r="r" b="b"/>
            <a:pathLst>
              <a:path w="82148" h="169052">
                <a:moveTo>
                  <a:pt x="82149" y="169053"/>
                </a:moveTo>
                <a:lnTo>
                  <a:pt x="0" y="169053"/>
                </a:lnTo>
                <a:lnTo>
                  <a:pt x="0" y="151852"/>
                </a:lnTo>
                <a:lnTo>
                  <a:pt x="30552" y="151852"/>
                </a:lnTo>
                <a:lnTo>
                  <a:pt x="30552" y="38923"/>
                </a:lnTo>
                <a:lnTo>
                  <a:pt x="0" y="38923"/>
                </a:lnTo>
                <a:lnTo>
                  <a:pt x="0" y="23537"/>
                </a:lnTo>
                <a:cubicBezTo>
                  <a:pt x="11538" y="23537"/>
                  <a:pt x="20048" y="21891"/>
                  <a:pt x="25517" y="18612"/>
                </a:cubicBezTo>
                <a:cubicBezTo>
                  <a:pt x="30988" y="15333"/>
                  <a:pt x="34059" y="9126"/>
                  <a:pt x="34740" y="0"/>
                </a:cubicBezTo>
                <a:lnTo>
                  <a:pt x="52276" y="0"/>
                </a:lnTo>
                <a:lnTo>
                  <a:pt x="52276" y="151852"/>
                </a:lnTo>
                <a:lnTo>
                  <a:pt x="82149" y="15185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000765" y="2668271"/>
            <a:ext cx="103993" cy="171994"/>
          </a:xfrm>
          <a:custGeom>
            <a:avLst/>
            <a:gdLst/>
            <a:ahLst/>
            <a:cxnLst/>
            <a:rect l="l" t="t" r="r" b="b"/>
            <a:pathLst>
              <a:path w="103993" h="171994">
                <a:moveTo>
                  <a:pt x="103993" y="171994"/>
                </a:moveTo>
                <a:lnTo>
                  <a:pt x="0" y="171994"/>
                </a:lnTo>
                <a:lnTo>
                  <a:pt x="0" y="148345"/>
                </a:lnTo>
                <a:cubicBezTo>
                  <a:pt x="7470" y="141253"/>
                  <a:pt x="14523" y="134464"/>
                  <a:pt x="21161" y="127976"/>
                </a:cubicBezTo>
                <a:cubicBezTo>
                  <a:pt x="27800" y="121489"/>
                  <a:pt x="34291" y="114739"/>
                  <a:pt x="40627" y="107723"/>
                </a:cubicBezTo>
                <a:cubicBezTo>
                  <a:pt x="53452" y="93618"/>
                  <a:pt x="62204" y="82317"/>
                  <a:pt x="66882" y="73832"/>
                </a:cubicBezTo>
                <a:cubicBezTo>
                  <a:pt x="71557" y="65347"/>
                  <a:pt x="73893" y="56577"/>
                  <a:pt x="73893" y="47523"/>
                </a:cubicBezTo>
                <a:cubicBezTo>
                  <a:pt x="73893" y="42847"/>
                  <a:pt x="73155" y="38736"/>
                  <a:pt x="71687" y="35190"/>
                </a:cubicBezTo>
                <a:cubicBezTo>
                  <a:pt x="70218" y="31647"/>
                  <a:pt x="68199" y="28703"/>
                  <a:pt x="65635" y="26363"/>
                </a:cubicBezTo>
                <a:cubicBezTo>
                  <a:pt x="62993" y="24102"/>
                  <a:pt x="59937" y="22403"/>
                  <a:pt x="56466" y="21273"/>
                </a:cubicBezTo>
                <a:cubicBezTo>
                  <a:pt x="52995" y="20142"/>
                  <a:pt x="49187" y="19577"/>
                  <a:pt x="45040" y="19577"/>
                </a:cubicBezTo>
                <a:cubicBezTo>
                  <a:pt x="41043" y="19577"/>
                  <a:pt x="36987" y="20083"/>
                  <a:pt x="32878" y="21104"/>
                </a:cubicBezTo>
                <a:cubicBezTo>
                  <a:pt x="28764" y="22118"/>
                  <a:pt x="24825" y="23386"/>
                  <a:pt x="21050" y="24891"/>
                </a:cubicBezTo>
                <a:cubicBezTo>
                  <a:pt x="17881" y="26176"/>
                  <a:pt x="14827" y="27720"/>
                  <a:pt x="11888" y="29531"/>
                </a:cubicBezTo>
                <a:cubicBezTo>
                  <a:pt x="8946" y="31341"/>
                  <a:pt x="6567" y="32885"/>
                  <a:pt x="4755" y="34171"/>
                </a:cubicBezTo>
                <a:lnTo>
                  <a:pt x="3510" y="34171"/>
                </a:lnTo>
                <a:lnTo>
                  <a:pt x="3510" y="10180"/>
                </a:lnTo>
                <a:cubicBezTo>
                  <a:pt x="8187" y="7841"/>
                  <a:pt x="14692" y="5559"/>
                  <a:pt x="23033" y="3334"/>
                </a:cubicBezTo>
                <a:cubicBezTo>
                  <a:pt x="31367" y="1109"/>
                  <a:pt x="39269" y="0"/>
                  <a:pt x="46736" y="0"/>
                </a:cubicBezTo>
                <a:cubicBezTo>
                  <a:pt x="62428" y="0"/>
                  <a:pt x="74725" y="4165"/>
                  <a:pt x="83625" y="12503"/>
                </a:cubicBezTo>
                <a:cubicBezTo>
                  <a:pt x="92527" y="20837"/>
                  <a:pt x="96977" y="32130"/>
                  <a:pt x="96977" y="46393"/>
                </a:cubicBezTo>
                <a:cubicBezTo>
                  <a:pt x="96977" y="52956"/>
                  <a:pt x="96207" y="59030"/>
                  <a:pt x="94659" y="64609"/>
                </a:cubicBezTo>
                <a:cubicBezTo>
                  <a:pt x="93114" y="70193"/>
                  <a:pt x="90983" y="75359"/>
                  <a:pt x="88264" y="80110"/>
                </a:cubicBezTo>
                <a:cubicBezTo>
                  <a:pt x="85471" y="85017"/>
                  <a:pt x="82116" y="89882"/>
                  <a:pt x="78196" y="94709"/>
                </a:cubicBezTo>
                <a:cubicBezTo>
                  <a:pt x="74267" y="99536"/>
                  <a:pt x="70121" y="104292"/>
                  <a:pt x="65747" y="108968"/>
                </a:cubicBezTo>
                <a:cubicBezTo>
                  <a:pt x="58658" y="116661"/>
                  <a:pt x="50752" y="124657"/>
                  <a:pt x="42041" y="132955"/>
                </a:cubicBezTo>
                <a:cubicBezTo>
                  <a:pt x="33329" y="141253"/>
                  <a:pt x="26369" y="147815"/>
                  <a:pt x="21161" y="152647"/>
                </a:cubicBezTo>
                <a:lnTo>
                  <a:pt x="103993" y="1526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8290036" y="2668271"/>
            <a:ext cx="103992" cy="171994"/>
          </a:xfrm>
          <a:custGeom>
            <a:avLst/>
            <a:gdLst/>
            <a:ahLst/>
            <a:cxnLst/>
            <a:rect l="l" t="t" r="r" b="b"/>
            <a:pathLst>
              <a:path w="103992" h="171994">
                <a:moveTo>
                  <a:pt x="103993" y="171994"/>
                </a:moveTo>
                <a:lnTo>
                  <a:pt x="0" y="171994"/>
                </a:lnTo>
                <a:lnTo>
                  <a:pt x="0" y="148345"/>
                </a:lnTo>
                <a:cubicBezTo>
                  <a:pt x="7470" y="141253"/>
                  <a:pt x="14523" y="134464"/>
                  <a:pt x="21161" y="127976"/>
                </a:cubicBezTo>
                <a:cubicBezTo>
                  <a:pt x="27799" y="121489"/>
                  <a:pt x="34291" y="114739"/>
                  <a:pt x="40627" y="107723"/>
                </a:cubicBezTo>
                <a:cubicBezTo>
                  <a:pt x="53454" y="93618"/>
                  <a:pt x="62205" y="82317"/>
                  <a:pt x="66882" y="73832"/>
                </a:cubicBezTo>
                <a:cubicBezTo>
                  <a:pt x="71557" y="65347"/>
                  <a:pt x="73890" y="56577"/>
                  <a:pt x="73890" y="47523"/>
                </a:cubicBezTo>
                <a:cubicBezTo>
                  <a:pt x="73890" y="42847"/>
                  <a:pt x="73156" y="38736"/>
                  <a:pt x="71687" y="35190"/>
                </a:cubicBezTo>
                <a:cubicBezTo>
                  <a:pt x="70219" y="31647"/>
                  <a:pt x="68199" y="28703"/>
                  <a:pt x="65635" y="26363"/>
                </a:cubicBezTo>
                <a:cubicBezTo>
                  <a:pt x="62993" y="24102"/>
                  <a:pt x="59937" y="22403"/>
                  <a:pt x="56466" y="21273"/>
                </a:cubicBezTo>
                <a:cubicBezTo>
                  <a:pt x="52996" y="20142"/>
                  <a:pt x="49187" y="19577"/>
                  <a:pt x="45039" y="19577"/>
                </a:cubicBezTo>
                <a:cubicBezTo>
                  <a:pt x="41044" y="19577"/>
                  <a:pt x="36986" y="20083"/>
                  <a:pt x="32880" y="21104"/>
                </a:cubicBezTo>
                <a:cubicBezTo>
                  <a:pt x="28765" y="22118"/>
                  <a:pt x="24827" y="23386"/>
                  <a:pt x="21049" y="24891"/>
                </a:cubicBezTo>
                <a:cubicBezTo>
                  <a:pt x="17882" y="26176"/>
                  <a:pt x="14829" y="27720"/>
                  <a:pt x="11888" y="29531"/>
                </a:cubicBezTo>
                <a:cubicBezTo>
                  <a:pt x="8946" y="31341"/>
                  <a:pt x="6567" y="32885"/>
                  <a:pt x="4757" y="34171"/>
                </a:cubicBezTo>
                <a:lnTo>
                  <a:pt x="3511" y="34171"/>
                </a:lnTo>
                <a:lnTo>
                  <a:pt x="3511" y="10180"/>
                </a:lnTo>
                <a:cubicBezTo>
                  <a:pt x="8187" y="7841"/>
                  <a:pt x="14692" y="5559"/>
                  <a:pt x="23033" y="3334"/>
                </a:cubicBezTo>
                <a:cubicBezTo>
                  <a:pt x="31367" y="1109"/>
                  <a:pt x="39269" y="0"/>
                  <a:pt x="46736" y="0"/>
                </a:cubicBezTo>
                <a:cubicBezTo>
                  <a:pt x="62428" y="0"/>
                  <a:pt x="74726" y="4165"/>
                  <a:pt x="83625" y="12503"/>
                </a:cubicBezTo>
                <a:cubicBezTo>
                  <a:pt x="92527" y="20837"/>
                  <a:pt x="96977" y="32130"/>
                  <a:pt x="96977" y="46393"/>
                </a:cubicBezTo>
                <a:cubicBezTo>
                  <a:pt x="96977" y="52956"/>
                  <a:pt x="96207" y="59030"/>
                  <a:pt x="94659" y="64609"/>
                </a:cubicBezTo>
                <a:cubicBezTo>
                  <a:pt x="93114" y="70193"/>
                  <a:pt x="90983" y="75359"/>
                  <a:pt x="88266" y="80110"/>
                </a:cubicBezTo>
                <a:cubicBezTo>
                  <a:pt x="85471" y="85017"/>
                  <a:pt x="82116" y="89882"/>
                  <a:pt x="78196" y="94709"/>
                </a:cubicBezTo>
                <a:cubicBezTo>
                  <a:pt x="74269" y="99536"/>
                  <a:pt x="70121" y="104292"/>
                  <a:pt x="65748" y="108968"/>
                </a:cubicBezTo>
                <a:cubicBezTo>
                  <a:pt x="58656" y="116661"/>
                  <a:pt x="50754" y="124657"/>
                  <a:pt x="42041" y="132955"/>
                </a:cubicBezTo>
                <a:cubicBezTo>
                  <a:pt x="33329" y="141253"/>
                  <a:pt x="26371" y="147815"/>
                  <a:pt x="21161" y="152647"/>
                </a:cubicBezTo>
                <a:lnTo>
                  <a:pt x="103993" y="1526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9787399" y="2668382"/>
            <a:ext cx="109307" cy="175165"/>
          </a:xfrm>
          <a:custGeom>
            <a:avLst/>
            <a:gdLst/>
            <a:ahLst/>
            <a:cxnLst/>
            <a:rect l="l" t="t" r="r" b="b"/>
            <a:pathLst>
              <a:path w="109307" h="175165">
                <a:moveTo>
                  <a:pt x="86563" y="72644"/>
                </a:moveTo>
                <a:cubicBezTo>
                  <a:pt x="86563" y="61179"/>
                  <a:pt x="85508" y="51845"/>
                  <a:pt x="83394" y="44637"/>
                </a:cubicBezTo>
                <a:cubicBezTo>
                  <a:pt x="81281" y="37433"/>
                  <a:pt x="78379" y="31871"/>
                  <a:pt x="74682" y="27951"/>
                </a:cubicBezTo>
                <a:cubicBezTo>
                  <a:pt x="71364" y="24329"/>
                  <a:pt x="68008" y="21838"/>
                  <a:pt x="64614" y="20477"/>
                </a:cubicBezTo>
                <a:cubicBezTo>
                  <a:pt x="61215" y="19121"/>
                  <a:pt x="57485" y="18443"/>
                  <a:pt x="53410" y="18443"/>
                </a:cubicBezTo>
                <a:cubicBezTo>
                  <a:pt x="44130" y="18443"/>
                  <a:pt x="36738" y="21762"/>
                  <a:pt x="31230" y="28400"/>
                </a:cubicBezTo>
                <a:cubicBezTo>
                  <a:pt x="25722" y="35039"/>
                  <a:pt x="22969" y="44659"/>
                  <a:pt x="22969" y="57255"/>
                </a:cubicBezTo>
                <a:cubicBezTo>
                  <a:pt x="22969" y="64346"/>
                  <a:pt x="23876" y="70193"/>
                  <a:pt x="25687" y="74794"/>
                </a:cubicBezTo>
                <a:cubicBezTo>
                  <a:pt x="27497" y="79395"/>
                  <a:pt x="30437" y="83358"/>
                  <a:pt x="34509" y="86678"/>
                </a:cubicBezTo>
                <a:cubicBezTo>
                  <a:pt x="37376" y="89017"/>
                  <a:pt x="40623" y="90583"/>
                  <a:pt x="44241" y="91372"/>
                </a:cubicBezTo>
                <a:cubicBezTo>
                  <a:pt x="47862" y="92165"/>
                  <a:pt x="51747" y="92559"/>
                  <a:pt x="55901" y="92559"/>
                </a:cubicBezTo>
                <a:cubicBezTo>
                  <a:pt x="60725" y="92559"/>
                  <a:pt x="65931" y="91714"/>
                  <a:pt x="71515" y="90010"/>
                </a:cubicBezTo>
                <a:cubicBezTo>
                  <a:pt x="77093" y="88315"/>
                  <a:pt x="81961" y="86072"/>
                  <a:pt x="86112" y="83283"/>
                </a:cubicBezTo>
                <a:cubicBezTo>
                  <a:pt x="86184" y="82152"/>
                  <a:pt x="86280" y="80662"/>
                  <a:pt x="86393" y="78815"/>
                </a:cubicBezTo>
                <a:cubicBezTo>
                  <a:pt x="86505" y="76969"/>
                  <a:pt x="86563" y="74909"/>
                  <a:pt x="86563" y="72644"/>
                </a:cubicBezTo>
                <a:close/>
                <a:moveTo>
                  <a:pt x="0" y="58162"/>
                </a:moveTo>
                <a:cubicBezTo>
                  <a:pt x="0" y="49490"/>
                  <a:pt x="1416" y="41566"/>
                  <a:pt x="4245" y="34399"/>
                </a:cubicBezTo>
                <a:cubicBezTo>
                  <a:pt x="7071" y="27231"/>
                  <a:pt x="10937" y="21050"/>
                  <a:pt x="15841" y="15840"/>
                </a:cubicBezTo>
                <a:cubicBezTo>
                  <a:pt x="20516" y="10865"/>
                  <a:pt x="26234" y="6977"/>
                  <a:pt x="32984" y="4188"/>
                </a:cubicBezTo>
                <a:cubicBezTo>
                  <a:pt x="39734" y="1398"/>
                  <a:pt x="46581" y="0"/>
                  <a:pt x="53521" y="0"/>
                </a:cubicBezTo>
                <a:cubicBezTo>
                  <a:pt x="61290" y="0"/>
                  <a:pt x="68324" y="1300"/>
                  <a:pt x="74625" y="3903"/>
                </a:cubicBezTo>
                <a:cubicBezTo>
                  <a:pt x="80925" y="6502"/>
                  <a:pt x="86375" y="10257"/>
                  <a:pt x="90976" y="15163"/>
                </a:cubicBezTo>
                <a:cubicBezTo>
                  <a:pt x="96786" y="21348"/>
                  <a:pt x="101294" y="29456"/>
                  <a:pt x="104501" y="39493"/>
                </a:cubicBezTo>
                <a:cubicBezTo>
                  <a:pt x="107705" y="49526"/>
                  <a:pt x="109307" y="62197"/>
                  <a:pt x="109307" y="77512"/>
                </a:cubicBezTo>
                <a:cubicBezTo>
                  <a:pt x="109307" y="91466"/>
                  <a:pt x="107745" y="104684"/>
                  <a:pt x="104613" y="117173"/>
                </a:cubicBezTo>
                <a:cubicBezTo>
                  <a:pt x="101480" y="129658"/>
                  <a:pt x="96863" y="140008"/>
                  <a:pt x="90748" y="148234"/>
                </a:cubicBezTo>
                <a:cubicBezTo>
                  <a:pt x="84261" y="156982"/>
                  <a:pt x="76475" y="163661"/>
                  <a:pt x="67385" y="168260"/>
                </a:cubicBezTo>
                <a:cubicBezTo>
                  <a:pt x="58295" y="172862"/>
                  <a:pt x="47070" y="175165"/>
                  <a:pt x="33722" y="175165"/>
                </a:cubicBezTo>
                <a:cubicBezTo>
                  <a:pt x="30700" y="175165"/>
                  <a:pt x="27497" y="174992"/>
                  <a:pt x="24101" y="174655"/>
                </a:cubicBezTo>
                <a:cubicBezTo>
                  <a:pt x="20707" y="174316"/>
                  <a:pt x="17536" y="173697"/>
                  <a:pt x="14594" y="172789"/>
                </a:cubicBezTo>
                <a:lnTo>
                  <a:pt x="14594" y="151179"/>
                </a:lnTo>
                <a:lnTo>
                  <a:pt x="15728" y="151179"/>
                </a:lnTo>
                <a:cubicBezTo>
                  <a:pt x="17614" y="152230"/>
                  <a:pt x="20556" y="153249"/>
                  <a:pt x="24552" y="154232"/>
                </a:cubicBezTo>
                <a:cubicBezTo>
                  <a:pt x="28551" y="155215"/>
                  <a:pt x="32627" y="155704"/>
                  <a:pt x="36773" y="155704"/>
                </a:cubicBezTo>
                <a:cubicBezTo>
                  <a:pt x="51559" y="155704"/>
                  <a:pt x="63177" y="150837"/>
                  <a:pt x="71629" y="141107"/>
                </a:cubicBezTo>
                <a:cubicBezTo>
                  <a:pt x="80075" y="131376"/>
                  <a:pt x="84866" y="117458"/>
                  <a:pt x="85998" y="99350"/>
                </a:cubicBezTo>
                <a:cubicBezTo>
                  <a:pt x="79964" y="103424"/>
                  <a:pt x="74211" y="106405"/>
                  <a:pt x="68742" y="108288"/>
                </a:cubicBezTo>
                <a:cubicBezTo>
                  <a:pt x="63269" y="110174"/>
                  <a:pt x="57330" y="111118"/>
                  <a:pt x="50919" y="111118"/>
                </a:cubicBezTo>
                <a:cubicBezTo>
                  <a:pt x="44657" y="111118"/>
                  <a:pt x="38963" y="110441"/>
                  <a:pt x="33833" y="109081"/>
                </a:cubicBezTo>
                <a:cubicBezTo>
                  <a:pt x="28703" y="107723"/>
                  <a:pt x="23536" y="105080"/>
                  <a:pt x="18332" y="101160"/>
                </a:cubicBezTo>
                <a:cubicBezTo>
                  <a:pt x="12294" y="96560"/>
                  <a:pt x="7730" y="90731"/>
                  <a:pt x="4637" y="83678"/>
                </a:cubicBezTo>
                <a:cubicBezTo>
                  <a:pt x="1548" y="76626"/>
                  <a:pt x="0" y="68119"/>
                  <a:pt x="0" y="581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21645" y="3088103"/>
            <a:ext cx="770427" cy="215409"/>
          </a:xfrm>
          <a:custGeom>
            <a:avLst/>
            <a:gdLst/>
            <a:ahLst/>
            <a:cxnLst/>
            <a:rect l="l" t="t" r="r" b="b"/>
            <a:pathLst>
              <a:path w="770427" h="215409">
                <a:moveTo>
                  <a:pt x="152068" y="206913"/>
                </a:moveTo>
                <a:lnTo>
                  <a:pt x="130762" y="206913"/>
                </a:lnTo>
                <a:lnTo>
                  <a:pt x="130762" y="168271"/>
                </a:lnTo>
                <a:lnTo>
                  <a:pt x="21301" y="168271"/>
                </a:lnTo>
                <a:lnTo>
                  <a:pt x="21301" y="206913"/>
                </a:lnTo>
                <a:lnTo>
                  <a:pt x="0" y="206913"/>
                </a:lnTo>
                <a:lnTo>
                  <a:pt x="0" y="148781"/>
                </a:lnTo>
                <a:lnTo>
                  <a:pt x="9176" y="148781"/>
                </a:lnTo>
                <a:cubicBezTo>
                  <a:pt x="18997" y="132693"/>
                  <a:pt x="26910" y="111597"/>
                  <a:pt x="32919" y="85492"/>
                </a:cubicBezTo>
                <a:cubicBezTo>
                  <a:pt x="38923" y="59392"/>
                  <a:pt x="41926" y="30898"/>
                  <a:pt x="41926" y="0"/>
                </a:cubicBezTo>
                <a:lnTo>
                  <a:pt x="136091" y="0"/>
                </a:lnTo>
                <a:lnTo>
                  <a:pt x="136091" y="148781"/>
                </a:lnTo>
                <a:lnTo>
                  <a:pt x="152068" y="148781"/>
                </a:lnTo>
                <a:close/>
                <a:moveTo>
                  <a:pt x="113655" y="148781"/>
                </a:moveTo>
                <a:lnTo>
                  <a:pt x="113655" y="19490"/>
                </a:lnTo>
                <a:lnTo>
                  <a:pt x="63004" y="19490"/>
                </a:lnTo>
                <a:cubicBezTo>
                  <a:pt x="61941" y="46761"/>
                  <a:pt x="58546" y="71499"/>
                  <a:pt x="52804" y="93708"/>
                </a:cubicBezTo>
                <a:cubicBezTo>
                  <a:pt x="47066" y="115916"/>
                  <a:pt x="39736" y="134277"/>
                  <a:pt x="30819" y="148781"/>
                </a:cubicBezTo>
                <a:close/>
                <a:moveTo>
                  <a:pt x="226966" y="171669"/>
                </a:moveTo>
                <a:cubicBezTo>
                  <a:pt x="206798" y="171669"/>
                  <a:pt x="191142" y="165984"/>
                  <a:pt x="180000" y="154617"/>
                </a:cubicBezTo>
                <a:cubicBezTo>
                  <a:pt x="168854" y="143248"/>
                  <a:pt x="163285" y="127101"/>
                  <a:pt x="163285" y="106175"/>
                </a:cubicBezTo>
                <a:cubicBezTo>
                  <a:pt x="163285" y="85550"/>
                  <a:pt x="168685" y="69142"/>
                  <a:pt x="179492" y="56937"/>
                </a:cubicBezTo>
                <a:cubicBezTo>
                  <a:pt x="190292" y="44736"/>
                  <a:pt x="204418" y="38639"/>
                  <a:pt x="221872" y="38639"/>
                </a:cubicBezTo>
                <a:cubicBezTo>
                  <a:pt x="229727" y="38639"/>
                  <a:pt x="236679" y="39772"/>
                  <a:pt x="242723" y="42036"/>
                </a:cubicBezTo>
                <a:cubicBezTo>
                  <a:pt x="248763" y="44305"/>
                  <a:pt x="254052" y="47854"/>
                  <a:pt x="258584" y="52689"/>
                </a:cubicBezTo>
                <a:cubicBezTo>
                  <a:pt x="263116" y="57524"/>
                  <a:pt x="266594" y="63436"/>
                  <a:pt x="269009" y="70424"/>
                </a:cubicBezTo>
                <a:cubicBezTo>
                  <a:pt x="271429" y="77415"/>
                  <a:pt x="272635" y="85968"/>
                  <a:pt x="272635" y="96091"/>
                </a:cubicBezTo>
                <a:lnTo>
                  <a:pt x="272635" y="107647"/>
                </a:lnTo>
                <a:lnTo>
                  <a:pt x="184927" y="107647"/>
                </a:lnTo>
                <a:cubicBezTo>
                  <a:pt x="184927" y="122378"/>
                  <a:pt x="188628" y="133635"/>
                  <a:pt x="196034" y="141415"/>
                </a:cubicBezTo>
                <a:cubicBezTo>
                  <a:pt x="203439" y="149198"/>
                  <a:pt x="213674" y="153090"/>
                  <a:pt x="226742" y="153090"/>
                </a:cubicBezTo>
                <a:cubicBezTo>
                  <a:pt x="231426" y="153090"/>
                  <a:pt x="236016" y="152561"/>
                  <a:pt x="240509" y="151499"/>
                </a:cubicBezTo>
                <a:cubicBezTo>
                  <a:pt x="245005" y="150443"/>
                  <a:pt x="249066" y="149083"/>
                  <a:pt x="252691" y="147420"/>
                </a:cubicBezTo>
                <a:cubicBezTo>
                  <a:pt x="256543" y="145685"/>
                  <a:pt x="259794" y="144004"/>
                  <a:pt x="262436" y="142380"/>
                </a:cubicBezTo>
                <a:cubicBezTo>
                  <a:pt x="265079" y="140756"/>
                  <a:pt x="267267" y="139226"/>
                  <a:pt x="269007" y="137789"/>
                </a:cubicBezTo>
                <a:lnTo>
                  <a:pt x="270255" y="137789"/>
                </a:lnTo>
                <a:lnTo>
                  <a:pt x="270255" y="161018"/>
                </a:lnTo>
                <a:cubicBezTo>
                  <a:pt x="267761" y="161999"/>
                  <a:pt x="264664" y="163228"/>
                  <a:pt x="260964" y="164699"/>
                </a:cubicBezTo>
                <a:cubicBezTo>
                  <a:pt x="257259" y="166176"/>
                  <a:pt x="253937" y="167328"/>
                  <a:pt x="250992" y="168159"/>
                </a:cubicBezTo>
                <a:cubicBezTo>
                  <a:pt x="246837" y="169290"/>
                  <a:pt x="243080" y="170158"/>
                  <a:pt x="239717" y="170766"/>
                </a:cubicBezTo>
                <a:cubicBezTo>
                  <a:pt x="236354" y="171370"/>
                  <a:pt x="232107" y="171669"/>
                  <a:pt x="226966" y="171669"/>
                </a:cubicBezTo>
                <a:close/>
                <a:moveTo>
                  <a:pt x="251898" y="91328"/>
                </a:moveTo>
                <a:cubicBezTo>
                  <a:pt x="251747" y="85590"/>
                  <a:pt x="251064" y="80639"/>
                  <a:pt x="249858" y="76485"/>
                </a:cubicBezTo>
                <a:cubicBezTo>
                  <a:pt x="248652" y="72331"/>
                  <a:pt x="246912" y="68821"/>
                  <a:pt x="244645" y="65948"/>
                </a:cubicBezTo>
                <a:cubicBezTo>
                  <a:pt x="242154" y="62777"/>
                  <a:pt x="238961" y="60357"/>
                  <a:pt x="235068" y="58697"/>
                </a:cubicBezTo>
                <a:cubicBezTo>
                  <a:pt x="231181" y="57035"/>
                  <a:pt x="226360" y="56203"/>
                  <a:pt x="220622" y="56203"/>
                </a:cubicBezTo>
                <a:cubicBezTo>
                  <a:pt x="214959" y="56203"/>
                  <a:pt x="210142" y="57049"/>
                  <a:pt x="206176" y="58752"/>
                </a:cubicBezTo>
                <a:cubicBezTo>
                  <a:pt x="202208" y="60451"/>
                  <a:pt x="198604" y="62924"/>
                  <a:pt x="195354" y="66175"/>
                </a:cubicBezTo>
                <a:cubicBezTo>
                  <a:pt x="192182" y="69498"/>
                  <a:pt x="189766" y="73181"/>
                  <a:pt x="188104" y="77219"/>
                </a:cubicBezTo>
                <a:cubicBezTo>
                  <a:pt x="186444" y="81263"/>
                  <a:pt x="185382" y="85968"/>
                  <a:pt x="184927" y="91328"/>
                </a:cubicBezTo>
                <a:close/>
                <a:moveTo>
                  <a:pt x="400337" y="102096"/>
                </a:moveTo>
                <a:cubicBezTo>
                  <a:pt x="400337" y="123174"/>
                  <a:pt x="395298" y="139961"/>
                  <a:pt x="385210" y="152463"/>
                </a:cubicBezTo>
                <a:cubicBezTo>
                  <a:pt x="375127" y="164966"/>
                  <a:pt x="362376" y="171219"/>
                  <a:pt x="346968" y="171219"/>
                </a:cubicBezTo>
                <a:cubicBezTo>
                  <a:pt x="340697" y="171219"/>
                  <a:pt x="335146" y="170503"/>
                  <a:pt x="330311" y="169067"/>
                </a:cubicBezTo>
                <a:cubicBezTo>
                  <a:pt x="325476" y="167630"/>
                  <a:pt x="320529" y="165401"/>
                  <a:pt x="315468" y="162378"/>
                </a:cubicBezTo>
                <a:lnTo>
                  <a:pt x="315468" y="215409"/>
                </a:lnTo>
                <a:lnTo>
                  <a:pt x="294167" y="215409"/>
                </a:lnTo>
                <a:lnTo>
                  <a:pt x="294167" y="42152"/>
                </a:lnTo>
                <a:lnTo>
                  <a:pt x="315468" y="42152"/>
                </a:lnTo>
                <a:lnTo>
                  <a:pt x="315468" y="55407"/>
                </a:lnTo>
                <a:cubicBezTo>
                  <a:pt x="320753" y="50652"/>
                  <a:pt x="326628" y="46663"/>
                  <a:pt x="333086" y="43451"/>
                </a:cubicBezTo>
                <a:cubicBezTo>
                  <a:pt x="339545" y="40240"/>
                  <a:pt x="346590" y="38639"/>
                  <a:pt x="354219" y="38639"/>
                </a:cubicBezTo>
                <a:cubicBezTo>
                  <a:pt x="368726" y="38639"/>
                  <a:pt x="380038" y="44377"/>
                  <a:pt x="388159" y="55864"/>
                </a:cubicBezTo>
                <a:cubicBezTo>
                  <a:pt x="396281" y="67349"/>
                  <a:pt x="400337" y="82756"/>
                  <a:pt x="400337" y="102096"/>
                </a:cubicBezTo>
                <a:close/>
                <a:moveTo>
                  <a:pt x="378356" y="104476"/>
                </a:moveTo>
                <a:cubicBezTo>
                  <a:pt x="378356" y="90046"/>
                  <a:pt x="376052" y="78847"/>
                  <a:pt x="371444" y="70880"/>
                </a:cubicBezTo>
                <a:cubicBezTo>
                  <a:pt x="366836" y="62910"/>
                  <a:pt x="359360" y="58925"/>
                  <a:pt x="349009" y="58925"/>
                </a:cubicBezTo>
                <a:cubicBezTo>
                  <a:pt x="342968" y="58925"/>
                  <a:pt x="337129" y="60263"/>
                  <a:pt x="331502" y="62946"/>
                </a:cubicBezTo>
                <a:cubicBezTo>
                  <a:pt x="325872" y="65628"/>
                  <a:pt x="320529" y="69087"/>
                  <a:pt x="315468" y="73314"/>
                </a:cubicBezTo>
                <a:lnTo>
                  <a:pt x="315468" y="145043"/>
                </a:lnTo>
                <a:cubicBezTo>
                  <a:pt x="321059" y="147761"/>
                  <a:pt x="325835" y="149612"/>
                  <a:pt x="329803" y="150595"/>
                </a:cubicBezTo>
                <a:cubicBezTo>
                  <a:pt x="333770" y="151577"/>
                  <a:pt x="338317" y="152068"/>
                  <a:pt x="343458" y="152068"/>
                </a:cubicBezTo>
                <a:cubicBezTo>
                  <a:pt x="354484" y="152068"/>
                  <a:pt x="363060" y="148028"/>
                  <a:pt x="369177" y="139943"/>
                </a:cubicBezTo>
                <a:cubicBezTo>
                  <a:pt x="375297" y="131857"/>
                  <a:pt x="378356" y="120038"/>
                  <a:pt x="378356" y="104476"/>
                </a:cubicBezTo>
                <a:close/>
                <a:moveTo>
                  <a:pt x="477396" y="171669"/>
                </a:moveTo>
                <a:cubicBezTo>
                  <a:pt x="457224" y="171669"/>
                  <a:pt x="441569" y="165984"/>
                  <a:pt x="430426" y="154617"/>
                </a:cubicBezTo>
                <a:cubicBezTo>
                  <a:pt x="419281" y="143248"/>
                  <a:pt x="413712" y="127101"/>
                  <a:pt x="413712" y="106175"/>
                </a:cubicBezTo>
                <a:cubicBezTo>
                  <a:pt x="413712" y="85550"/>
                  <a:pt x="419112" y="69142"/>
                  <a:pt x="429919" y="56937"/>
                </a:cubicBezTo>
                <a:cubicBezTo>
                  <a:pt x="440720" y="44736"/>
                  <a:pt x="454846" y="38639"/>
                  <a:pt x="472298" y="38639"/>
                </a:cubicBezTo>
                <a:cubicBezTo>
                  <a:pt x="480153" y="38639"/>
                  <a:pt x="487105" y="39772"/>
                  <a:pt x="493149" y="42036"/>
                </a:cubicBezTo>
                <a:cubicBezTo>
                  <a:pt x="499190" y="44305"/>
                  <a:pt x="504479" y="47854"/>
                  <a:pt x="509011" y="52689"/>
                </a:cubicBezTo>
                <a:cubicBezTo>
                  <a:pt x="513544" y="57524"/>
                  <a:pt x="517021" y="63436"/>
                  <a:pt x="519437" y="70424"/>
                </a:cubicBezTo>
                <a:cubicBezTo>
                  <a:pt x="521856" y="77415"/>
                  <a:pt x="523061" y="85968"/>
                  <a:pt x="523061" y="96091"/>
                </a:cubicBezTo>
                <a:lnTo>
                  <a:pt x="523061" y="107647"/>
                </a:lnTo>
                <a:lnTo>
                  <a:pt x="435355" y="107647"/>
                </a:lnTo>
                <a:cubicBezTo>
                  <a:pt x="435355" y="122378"/>
                  <a:pt x="439056" y="133635"/>
                  <a:pt x="446461" y="141415"/>
                </a:cubicBezTo>
                <a:cubicBezTo>
                  <a:pt x="453867" y="149198"/>
                  <a:pt x="464101" y="153090"/>
                  <a:pt x="477169" y="153090"/>
                </a:cubicBezTo>
                <a:cubicBezTo>
                  <a:pt x="481856" y="153090"/>
                  <a:pt x="486442" y="152561"/>
                  <a:pt x="490935" y="151499"/>
                </a:cubicBezTo>
                <a:cubicBezTo>
                  <a:pt x="495432" y="150443"/>
                  <a:pt x="499493" y="149083"/>
                  <a:pt x="503117" y="147420"/>
                </a:cubicBezTo>
                <a:cubicBezTo>
                  <a:pt x="506970" y="145685"/>
                  <a:pt x="510220" y="144004"/>
                  <a:pt x="512867" y="142380"/>
                </a:cubicBezTo>
                <a:cubicBezTo>
                  <a:pt x="515505" y="140756"/>
                  <a:pt x="517694" y="139226"/>
                  <a:pt x="519433" y="137789"/>
                </a:cubicBezTo>
                <a:lnTo>
                  <a:pt x="520683" y="137789"/>
                </a:lnTo>
                <a:lnTo>
                  <a:pt x="520683" y="161018"/>
                </a:lnTo>
                <a:cubicBezTo>
                  <a:pt x="518187" y="161999"/>
                  <a:pt x="515092" y="163228"/>
                  <a:pt x="511390" y="164699"/>
                </a:cubicBezTo>
                <a:cubicBezTo>
                  <a:pt x="507687" y="166176"/>
                  <a:pt x="504363" y="167328"/>
                  <a:pt x="501419" y="168159"/>
                </a:cubicBezTo>
                <a:cubicBezTo>
                  <a:pt x="497264" y="169290"/>
                  <a:pt x="493506" y="170158"/>
                  <a:pt x="490143" y="170766"/>
                </a:cubicBezTo>
                <a:cubicBezTo>
                  <a:pt x="486781" y="171370"/>
                  <a:pt x="482533" y="171669"/>
                  <a:pt x="477396" y="171669"/>
                </a:cubicBezTo>
                <a:close/>
                <a:moveTo>
                  <a:pt x="502326" y="91328"/>
                </a:moveTo>
                <a:cubicBezTo>
                  <a:pt x="502175" y="85590"/>
                  <a:pt x="501490" y="80639"/>
                  <a:pt x="500285" y="76485"/>
                </a:cubicBezTo>
                <a:cubicBezTo>
                  <a:pt x="499079" y="72331"/>
                  <a:pt x="497340" y="68821"/>
                  <a:pt x="495076" y="65948"/>
                </a:cubicBezTo>
                <a:cubicBezTo>
                  <a:pt x="492580" y="62777"/>
                  <a:pt x="489387" y="60357"/>
                  <a:pt x="485496" y="58697"/>
                </a:cubicBezTo>
                <a:cubicBezTo>
                  <a:pt x="481607" y="57035"/>
                  <a:pt x="476788" y="56203"/>
                  <a:pt x="471048" y="56203"/>
                </a:cubicBezTo>
                <a:cubicBezTo>
                  <a:pt x="465387" y="56203"/>
                  <a:pt x="460570" y="57049"/>
                  <a:pt x="456602" y="58752"/>
                </a:cubicBezTo>
                <a:cubicBezTo>
                  <a:pt x="452635" y="60451"/>
                  <a:pt x="449032" y="62924"/>
                  <a:pt x="445780" y="66175"/>
                </a:cubicBezTo>
                <a:cubicBezTo>
                  <a:pt x="442609" y="69498"/>
                  <a:pt x="440194" y="73181"/>
                  <a:pt x="438530" y="77219"/>
                </a:cubicBezTo>
                <a:cubicBezTo>
                  <a:pt x="436870" y="81263"/>
                  <a:pt x="435808" y="85968"/>
                  <a:pt x="435355" y="91328"/>
                </a:cubicBezTo>
                <a:close/>
                <a:moveTo>
                  <a:pt x="643852" y="130425"/>
                </a:moveTo>
                <a:cubicBezTo>
                  <a:pt x="643852" y="136545"/>
                  <a:pt x="642683" y="141963"/>
                  <a:pt x="640342" y="146686"/>
                </a:cubicBezTo>
                <a:cubicBezTo>
                  <a:pt x="638003" y="151409"/>
                  <a:pt x="634791" y="155355"/>
                  <a:pt x="630713" y="158530"/>
                </a:cubicBezTo>
                <a:cubicBezTo>
                  <a:pt x="625572" y="162529"/>
                  <a:pt x="620190" y="165229"/>
                  <a:pt x="614564" y="166630"/>
                </a:cubicBezTo>
                <a:cubicBezTo>
                  <a:pt x="608932" y="168027"/>
                  <a:pt x="602190" y="168724"/>
                  <a:pt x="594335" y="168724"/>
                </a:cubicBezTo>
                <a:lnTo>
                  <a:pt x="544593" y="168724"/>
                </a:lnTo>
                <a:lnTo>
                  <a:pt x="544593" y="42152"/>
                </a:lnTo>
                <a:lnTo>
                  <a:pt x="591052" y="42152"/>
                </a:lnTo>
                <a:cubicBezTo>
                  <a:pt x="600339" y="42152"/>
                  <a:pt x="607140" y="42433"/>
                  <a:pt x="611449" y="42998"/>
                </a:cubicBezTo>
                <a:cubicBezTo>
                  <a:pt x="615755" y="43567"/>
                  <a:pt x="620021" y="45021"/>
                  <a:pt x="624251" y="47365"/>
                </a:cubicBezTo>
                <a:cubicBezTo>
                  <a:pt x="628708" y="49784"/>
                  <a:pt x="631990" y="52991"/>
                  <a:pt x="634107" y="56994"/>
                </a:cubicBezTo>
                <a:cubicBezTo>
                  <a:pt x="636225" y="61001"/>
                  <a:pt x="637279" y="65758"/>
                  <a:pt x="637279" y="71275"/>
                </a:cubicBezTo>
                <a:cubicBezTo>
                  <a:pt x="637279" y="77317"/>
                  <a:pt x="635619" y="82739"/>
                  <a:pt x="632296" y="87534"/>
                </a:cubicBezTo>
                <a:cubicBezTo>
                  <a:pt x="628974" y="92332"/>
                  <a:pt x="624553" y="96052"/>
                  <a:pt x="619038" y="98697"/>
                </a:cubicBezTo>
                <a:lnTo>
                  <a:pt x="619607" y="99490"/>
                </a:lnTo>
                <a:cubicBezTo>
                  <a:pt x="626479" y="101229"/>
                  <a:pt x="632243" y="104741"/>
                  <a:pt x="636886" y="110027"/>
                </a:cubicBezTo>
                <a:cubicBezTo>
                  <a:pt x="641534" y="115315"/>
                  <a:pt x="643852" y="122115"/>
                  <a:pt x="643852" y="130425"/>
                </a:cubicBezTo>
                <a:close/>
                <a:moveTo>
                  <a:pt x="615409" y="74560"/>
                </a:moveTo>
                <a:cubicBezTo>
                  <a:pt x="615409" y="71687"/>
                  <a:pt x="614941" y="69199"/>
                  <a:pt x="613995" y="67082"/>
                </a:cubicBezTo>
                <a:cubicBezTo>
                  <a:pt x="613051" y="64965"/>
                  <a:pt x="611409" y="63303"/>
                  <a:pt x="609066" y="62096"/>
                </a:cubicBezTo>
                <a:cubicBezTo>
                  <a:pt x="606348" y="60660"/>
                  <a:pt x="603306" y="59810"/>
                  <a:pt x="599943" y="59543"/>
                </a:cubicBezTo>
                <a:cubicBezTo>
                  <a:pt x="596582" y="59278"/>
                  <a:pt x="591919" y="59148"/>
                  <a:pt x="585950" y="59148"/>
                </a:cubicBezTo>
                <a:lnTo>
                  <a:pt x="565667" y="59148"/>
                </a:lnTo>
                <a:lnTo>
                  <a:pt x="565667" y="93823"/>
                </a:lnTo>
                <a:lnTo>
                  <a:pt x="590144" y="93823"/>
                </a:lnTo>
                <a:cubicBezTo>
                  <a:pt x="595357" y="93823"/>
                  <a:pt x="599058" y="93578"/>
                  <a:pt x="601250" y="93089"/>
                </a:cubicBezTo>
                <a:cubicBezTo>
                  <a:pt x="603440" y="92599"/>
                  <a:pt x="605858" y="91559"/>
                  <a:pt x="608497" y="89967"/>
                </a:cubicBezTo>
                <a:cubicBezTo>
                  <a:pt x="610992" y="88462"/>
                  <a:pt x="612766" y="86422"/>
                  <a:pt x="613824" y="83851"/>
                </a:cubicBezTo>
                <a:cubicBezTo>
                  <a:pt x="614884" y="81284"/>
                  <a:pt x="615409" y="78188"/>
                  <a:pt x="615409" y="74560"/>
                </a:cubicBezTo>
                <a:close/>
                <a:moveTo>
                  <a:pt x="621871" y="130536"/>
                </a:moveTo>
                <a:cubicBezTo>
                  <a:pt x="621871" y="126230"/>
                  <a:pt x="621249" y="122774"/>
                  <a:pt x="620003" y="120172"/>
                </a:cubicBezTo>
                <a:cubicBezTo>
                  <a:pt x="618757" y="117564"/>
                  <a:pt x="616018" y="115239"/>
                  <a:pt x="611787" y="113198"/>
                </a:cubicBezTo>
                <a:cubicBezTo>
                  <a:pt x="609142" y="111917"/>
                  <a:pt x="606308" y="111121"/>
                  <a:pt x="603291" y="110818"/>
                </a:cubicBezTo>
                <a:cubicBezTo>
                  <a:pt x="600267" y="110516"/>
                  <a:pt x="596074" y="110365"/>
                  <a:pt x="590709" y="110365"/>
                </a:cubicBezTo>
                <a:lnTo>
                  <a:pt x="565667" y="110365"/>
                </a:lnTo>
                <a:lnTo>
                  <a:pt x="565667" y="151729"/>
                </a:lnTo>
                <a:lnTo>
                  <a:pt x="584139" y="151729"/>
                </a:lnTo>
                <a:cubicBezTo>
                  <a:pt x="591768" y="151729"/>
                  <a:pt x="597700" y="151427"/>
                  <a:pt x="601931" y="150822"/>
                </a:cubicBezTo>
                <a:cubicBezTo>
                  <a:pt x="606157" y="150217"/>
                  <a:pt x="609786" y="149011"/>
                  <a:pt x="612806" y="147192"/>
                </a:cubicBezTo>
                <a:cubicBezTo>
                  <a:pt x="615978" y="145231"/>
                  <a:pt x="618282" y="142967"/>
                  <a:pt x="619722" y="140393"/>
                </a:cubicBezTo>
                <a:cubicBezTo>
                  <a:pt x="621155" y="137826"/>
                  <a:pt x="621871" y="134543"/>
                  <a:pt x="621871" y="130536"/>
                </a:cubicBezTo>
                <a:close/>
                <a:moveTo>
                  <a:pt x="770428" y="105494"/>
                </a:moveTo>
                <a:cubicBezTo>
                  <a:pt x="770428" y="126795"/>
                  <a:pt x="765291" y="143248"/>
                  <a:pt x="755020" y="154843"/>
                </a:cubicBezTo>
                <a:cubicBezTo>
                  <a:pt x="744746" y="166438"/>
                  <a:pt x="731069" y="172238"/>
                  <a:pt x="713998" y="172238"/>
                </a:cubicBezTo>
                <a:cubicBezTo>
                  <a:pt x="696398" y="172238"/>
                  <a:pt x="682557" y="166251"/>
                  <a:pt x="672469" y="154274"/>
                </a:cubicBezTo>
                <a:cubicBezTo>
                  <a:pt x="662382" y="142300"/>
                  <a:pt x="657338" y="126039"/>
                  <a:pt x="657338" y="105494"/>
                </a:cubicBezTo>
                <a:cubicBezTo>
                  <a:pt x="657338" y="84340"/>
                  <a:pt x="662533" y="67910"/>
                  <a:pt x="672919" y="56203"/>
                </a:cubicBezTo>
                <a:cubicBezTo>
                  <a:pt x="683309" y="44496"/>
                  <a:pt x="696999" y="38639"/>
                  <a:pt x="713998" y="38639"/>
                </a:cubicBezTo>
                <a:cubicBezTo>
                  <a:pt x="731069" y="38639"/>
                  <a:pt x="744746" y="44475"/>
                  <a:pt x="755020" y="56145"/>
                </a:cubicBezTo>
                <a:cubicBezTo>
                  <a:pt x="765291" y="67816"/>
                  <a:pt x="770428" y="84269"/>
                  <a:pt x="770428" y="105494"/>
                </a:cubicBezTo>
                <a:close/>
                <a:moveTo>
                  <a:pt x="748447" y="105494"/>
                </a:moveTo>
                <a:cubicBezTo>
                  <a:pt x="748447" y="89104"/>
                  <a:pt x="745462" y="76921"/>
                  <a:pt x="739493" y="68950"/>
                </a:cubicBezTo>
                <a:cubicBezTo>
                  <a:pt x="733524" y="60983"/>
                  <a:pt x="725026" y="56994"/>
                  <a:pt x="713998" y="56994"/>
                </a:cubicBezTo>
                <a:cubicBezTo>
                  <a:pt x="702889" y="56994"/>
                  <a:pt x="694336" y="60983"/>
                  <a:pt x="688334" y="68950"/>
                </a:cubicBezTo>
                <a:cubicBezTo>
                  <a:pt x="682326" y="76921"/>
                  <a:pt x="679323" y="89104"/>
                  <a:pt x="679323" y="105494"/>
                </a:cubicBezTo>
                <a:cubicBezTo>
                  <a:pt x="679323" y="121355"/>
                  <a:pt x="682326" y="133390"/>
                  <a:pt x="688334" y="141584"/>
                </a:cubicBezTo>
                <a:cubicBezTo>
                  <a:pt x="694336" y="149782"/>
                  <a:pt x="702889" y="153878"/>
                  <a:pt x="713998" y="153878"/>
                </a:cubicBezTo>
                <a:cubicBezTo>
                  <a:pt x="724949" y="153878"/>
                  <a:pt x="733432" y="149857"/>
                  <a:pt x="739436" y="141811"/>
                </a:cubicBezTo>
                <a:cubicBezTo>
                  <a:pt x="745445" y="133765"/>
                  <a:pt x="748447" y="121661"/>
                  <a:pt x="748447" y="10549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982074" y="3087534"/>
            <a:ext cx="82268" cy="169293"/>
          </a:xfrm>
          <a:custGeom>
            <a:avLst/>
            <a:gdLst/>
            <a:ahLst/>
            <a:cxnLst/>
            <a:rect l="l" t="t" r="r" b="b"/>
            <a:pathLst>
              <a:path w="82268" h="169293">
                <a:moveTo>
                  <a:pt x="82269" y="169293"/>
                </a:moveTo>
                <a:lnTo>
                  <a:pt x="0" y="169293"/>
                </a:lnTo>
                <a:lnTo>
                  <a:pt x="0" y="152068"/>
                </a:lnTo>
                <a:lnTo>
                  <a:pt x="30597" y="152068"/>
                </a:lnTo>
                <a:lnTo>
                  <a:pt x="30597" y="38981"/>
                </a:lnTo>
                <a:lnTo>
                  <a:pt x="0" y="38981"/>
                </a:lnTo>
                <a:lnTo>
                  <a:pt x="0" y="23573"/>
                </a:lnTo>
                <a:cubicBezTo>
                  <a:pt x="11560" y="23573"/>
                  <a:pt x="20074" y="21927"/>
                  <a:pt x="25554" y="18640"/>
                </a:cubicBezTo>
                <a:cubicBezTo>
                  <a:pt x="31033" y="15358"/>
                  <a:pt x="34108" y="9141"/>
                  <a:pt x="34791" y="0"/>
                </a:cubicBezTo>
                <a:lnTo>
                  <a:pt x="52352" y="0"/>
                </a:lnTo>
                <a:lnTo>
                  <a:pt x="52352" y="152068"/>
                </a:lnTo>
                <a:lnTo>
                  <a:pt x="82269" y="1520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5486637" y="3088103"/>
            <a:ext cx="100512" cy="172238"/>
          </a:xfrm>
          <a:custGeom>
            <a:avLst/>
            <a:gdLst/>
            <a:ahLst/>
            <a:cxnLst/>
            <a:rect l="l" t="t" r="r" b="b"/>
            <a:pathLst>
              <a:path w="100512" h="172238">
                <a:moveTo>
                  <a:pt x="100512" y="115013"/>
                </a:moveTo>
                <a:cubicBezTo>
                  <a:pt x="100512" y="123174"/>
                  <a:pt x="99209" y="130727"/>
                  <a:pt x="96603" y="137675"/>
                </a:cubicBezTo>
                <a:cubicBezTo>
                  <a:pt x="93997" y="144626"/>
                  <a:pt x="90349" y="150634"/>
                  <a:pt x="85666" y="155696"/>
                </a:cubicBezTo>
                <a:cubicBezTo>
                  <a:pt x="80911" y="160833"/>
                  <a:pt x="74999" y="164872"/>
                  <a:pt x="67936" y="167817"/>
                </a:cubicBezTo>
                <a:cubicBezTo>
                  <a:pt x="60869" y="170766"/>
                  <a:pt x="52957" y="172238"/>
                  <a:pt x="44194" y="172238"/>
                </a:cubicBezTo>
                <a:cubicBezTo>
                  <a:pt x="36109" y="172238"/>
                  <a:pt x="28160" y="171349"/>
                  <a:pt x="20341" y="169578"/>
                </a:cubicBezTo>
                <a:cubicBezTo>
                  <a:pt x="12525" y="167799"/>
                  <a:pt x="5742" y="165478"/>
                  <a:pt x="0" y="162607"/>
                </a:cubicBezTo>
                <a:lnTo>
                  <a:pt x="0" y="138697"/>
                </a:lnTo>
                <a:lnTo>
                  <a:pt x="1588" y="138697"/>
                </a:lnTo>
                <a:cubicBezTo>
                  <a:pt x="3323" y="139982"/>
                  <a:pt x="5814" y="141433"/>
                  <a:pt x="9066" y="143056"/>
                </a:cubicBezTo>
                <a:cubicBezTo>
                  <a:pt x="12315" y="144680"/>
                  <a:pt x="15906" y="146211"/>
                  <a:pt x="19832" y="147649"/>
                </a:cubicBezTo>
                <a:cubicBezTo>
                  <a:pt x="24289" y="149235"/>
                  <a:pt x="28368" y="150461"/>
                  <a:pt x="32069" y="151329"/>
                </a:cubicBezTo>
                <a:cubicBezTo>
                  <a:pt x="35770" y="152198"/>
                  <a:pt x="39924" y="152633"/>
                  <a:pt x="44533" y="152633"/>
                </a:cubicBezTo>
                <a:cubicBezTo>
                  <a:pt x="49064" y="152633"/>
                  <a:pt x="53485" y="151819"/>
                  <a:pt x="57794" y="150196"/>
                </a:cubicBezTo>
                <a:cubicBezTo>
                  <a:pt x="62101" y="148575"/>
                  <a:pt x="65801" y="145948"/>
                  <a:pt x="68898" y="142322"/>
                </a:cubicBezTo>
                <a:cubicBezTo>
                  <a:pt x="71691" y="139000"/>
                  <a:pt x="73825" y="135108"/>
                  <a:pt x="75298" y="130650"/>
                </a:cubicBezTo>
                <a:cubicBezTo>
                  <a:pt x="76770" y="126194"/>
                  <a:pt x="77508" y="120945"/>
                  <a:pt x="77508" y="114901"/>
                </a:cubicBezTo>
                <a:cubicBezTo>
                  <a:pt x="77508" y="108932"/>
                  <a:pt x="76694" y="104021"/>
                  <a:pt x="75071" y="100169"/>
                </a:cubicBezTo>
                <a:cubicBezTo>
                  <a:pt x="73448" y="96317"/>
                  <a:pt x="71086" y="93146"/>
                  <a:pt x="67990" y="90652"/>
                </a:cubicBezTo>
                <a:cubicBezTo>
                  <a:pt x="64740" y="87778"/>
                  <a:pt x="60757" y="85759"/>
                  <a:pt x="56034" y="84589"/>
                </a:cubicBezTo>
                <a:cubicBezTo>
                  <a:pt x="51315" y="83419"/>
                  <a:pt x="46048" y="82832"/>
                  <a:pt x="40230" y="82832"/>
                </a:cubicBezTo>
                <a:cubicBezTo>
                  <a:pt x="34110" y="82832"/>
                  <a:pt x="27954" y="83304"/>
                  <a:pt x="21759" y="84247"/>
                </a:cubicBezTo>
                <a:cubicBezTo>
                  <a:pt x="15563" y="85194"/>
                  <a:pt x="10614" y="86083"/>
                  <a:pt x="6913" y="86910"/>
                </a:cubicBezTo>
                <a:lnTo>
                  <a:pt x="6913" y="0"/>
                </a:lnTo>
                <a:lnTo>
                  <a:pt x="99490" y="0"/>
                </a:lnTo>
                <a:lnTo>
                  <a:pt x="99490" y="19829"/>
                </a:lnTo>
                <a:lnTo>
                  <a:pt x="28782" y="19829"/>
                </a:lnTo>
                <a:lnTo>
                  <a:pt x="28782" y="64702"/>
                </a:lnTo>
                <a:cubicBezTo>
                  <a:pt x="31500" y="64396"/>
                  <a:pt x="34186" y="64170"/>
                  <a:pt x="36829" y="64019"/>
                </a:cubicBezTo>
                <a:cubicBezTo>
                  <a:pt x="39470" y="63872"/>
                  <a:pt x="41886" y="63795"/>
                  <a:pt x="44082" y="63795"/>
                </a:cubicBezTo>
                <a:cubicBezTo>
                  <a:pt x="52694" y="63795"/>
                  <a:pt x="59983" y="64515"/>
                  <a:pt x="65953" y="65948"/>
                </a:cubicBezTo>
                <a:cubicBezTo>
                  <a:pt x="71918" y="67384"/>
                  <a:pt x="77660" y="70182"/>
                  <a:pt x="83175" y="74333"/>
                </a:cubicBezTo>
                <a:cubicBezTo>
                  <a:pt x="88765" y="78563"/>
                  <a:pt x="93053" y="83851"/>
                  <a:pt x="96037" y="90197"/>
                </a:cubicBezTo>
                <a:cubicBezTo>
                  <a:pt x="99018" y="96541"/>
                  <a:pt x="100512" y="104814"/>
                  <a:pt x="100512" y="1150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7014042" y="3087534"/>
            <a:ext cx="82270" cy="169293"/>
          </a:xfrm>
          <a:custGeom>
            <a:avLst/>
            <a:gdLst/>
            <a:ahLst/>
            <a:cxnLst/>
            <a:rect l="l" t="t" r="r" b="b"/>
            <a:pathLst>
              <a:path w="82270" h="169293">
                <a:moveTo>
                  <a:pt x="82270" y="169293"/>
                </a:moveTo>
                <a:lnTo>
                  <a:pt x="0" y="169293"/>
                </a:lnTo>
                <a:lnTo>
                  <a:pt x="0" y="152068"/>
                </a:lnTo>
                <a:lnTo>
                  <a:pt x="30596" y="152068"/>
                </a:lnTo>
                <a:lnTo>
                  <a:pt x="30596" y="38981"/>
                </a:lnTo>
                <a:lnTo>
                  <a:pt x="0" y="38981"/>
                </a:lnTo>
                <a:lnTo>
                  <a:pt x="0" y="23573"/>
                </a:lnTo>
                <a:cubicBezTo>
                  <a:pt x="11560" y="23573"/>
                  <a:pt x="20073" y="21927"/>
                  <a:pt x="25553" y="18640"/>
                </a:cubicBezTo>
                <a:cubicBezTo>
                  <a:pt x="31032" y="15358"/>
                  <a:pt x="34106" y="9141"/>
                  <a:pt x="34790" y="0"/>
                </a:cubicBezTo>
                <a:lnTo>
                  <a:pt x="52354" y="0"/>
                </a:lnTo>
                <a:lnTo>
                  <a:pt x="52354" y="152068"/>
                </a:lnTo>
                <a:lnTo>
                  <a:pt x="82270" y="1520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290058" y="3084590"/>
            <a:ext cx="104137" cy="172237"/>
          </a:xfrm>
          <a:custGeom>
            <a:avLst/>
            <a:gdLst/>
            <a:ahLst/>
            <a:cxnLst/>
            <a:rect l="l" t="t" r="r" b="b"/>
            <a:pathLst>
              <a:path w="104137" h="172237">
                <a:moveTo>
                  <a:pt x="104138" y="172237"/>
                </a:moveTo>
                <a:lnTo>
                  <a:pt x="0" y="172237"/>
                </a:lnTo>
                <a:lnTo>
                  <a:pt x="0" y="148556"/>
                </a:lnTo>
                <a:cubicBezTo>
                  <a:pt x="7478" y="141453"/>
                  <a:pt x="14540" y="134654"/>
                  <a:pt x="21190" y="128159"/>
                </a:cubicBezTo>
                <a:cubicBezTo>
                  <a:pt x="27836" y="121662"/>
                  <a:pt x="34334" y="114900"/>
                  <a:pt x="40677" y="107873"/>
                </a:cubicBezTo>
                <a:cubicBezTo>
                  <a:pt x="53518" y="93747"/>
                  <a:pt x="62287" y="82435"/>
                  <a:pt x="66971" y="73937"/>
                </a:cubicBezTo>
                <a:cubicBezTo>
                  <a:pt x="71655" y="65436"/>
                  <a:pt x="73994" y="56655"/>
                  <a:pt x="73994" y="47592"/>
                </a:cubicBezTo>
                <a:cubicBezTo>
                  <a:pt x="73994" y="42908"/>
                  <a:pt x="73256" y="38789"/>
                  <a:pt x="71784" y="35240"/>
                </a:cubicBezTo>
                <a:cubicBezTo>
                  <a:pt x="70312" y="31690"/>
                  <a:pt x="68292" y="28745"/>
                  <a:pt x="65722" y="26398"/>
                </a:cubicBezTo>
                <a:cubicBezTo>
                  <a:pt x="63076" y="24137"/>
                  <a:pt x="60015" y="22438"/>
                  <a:pt x="56542" y="21304"/>
                </a:cubicBezTo>
                <a:cubicBezTo>
                  <a:pt x="53068" y="20170"/>
                  <a:pt x="49252" y="19601"/>
                  <a:pt x="45100" y="19601"/>
                </a:cubicBezTo>
                <a:cubicBezTo>
                  <a:pt x="41094" y="19601"/>
                  <a:pt x="37033" y="20113"/>
                  <a:pt x="32918" y="21135"/>
                </a:cubicBezTo>
                <a:cubicBezTo>
                  <a:pt x="28800" y="22153"/>
                  <a:pt x="24854" y="23421"/>
                  <a:pt x="21075" y="24926"/>
                </a:cubicBezTo>
                <a:cubicBezTo>
                  <a:pt x="17904" y="26211"/>
                  <a:pt x="14846" y="27759"/>
                  <a:pt x="11899" y="29573"/>
                </a:cubicBezTo>
                <a:cubicBezTo>
                  <a:pt x="8950" y="31388"/>
                  <a:pt x="6569" y="32939"/>
                  <a:pt x="4756" y="34221"/>
                </a:cubicBezTo>
                <a:lnTo>
                  <a:pt x="3511" y="34221"/>
                </a:lnTo>
                <a:lnTo>
                  <a:pt x="3511" y="10198"/>
                </a:lnTo>
                <a:cubicBezTo>
                  <a:pt x="8194" y="7858"/>
                  <a:pt x="14709" y="5572"/>
                  <a:pt x="23054" y="3344"/>
                </a:cubicBezTo>
                <a:cubicBezTo>
                  <a:pt x="31404" y="1115"/>
                  <a:pt x="39316" y="0"/>
                  <a:pt x="46797" y="0"/>
                </a:cubicBezTo>
                <a:cubicBezTo>
                  <a:pt x="62511" y="0"/>
                  <a:pt x="74822" y="4175"/>
                  <a:pt x="83740" y="12520"/>
                </a:cubicBezTo>
                <a:cubicBezTo>
                  <a:pt x="92653" y="20868"/>
                  <a:pt x="97110" y="32182"/>
                  <a:pt x="97110" y="46458"/>
                </a:cubicBezTo>
                <a:cubicBezTo>
                  <a:pt x="97110" y="53031"/>
                  <a:pt x="96332" y="59112"/>
                  <a:pt x="94788" y="64698"/>
                </a:cubicBezTo>
                <a:cubicBezTo>
                  <a:pt x="93237" y="70293"/>
                  <a:pt x="91102" y="75465"/>
                  <a:pt x="88383" y="80225"/>
                </a:cubicBezTo>
                <a:cubicBezTo>
                  <a:pt x="85590" y="85135"/>
                  <a:pt x="82228" y="90010"/>
                  <a:pt x="78301" y="94841"/>
                </a:cubicBezTo>
                <a:cubicBezTo>
                  <a:pt x="74372" y="99676"/>
                  <a:pt x="70214" y="104439"/>
                  <a:pt x="65837" y="109122"/>
                </a:cubicBezTo>
                <a:cubicBezTo>
                  <a:pt x="58734" y="116829"/>
                  <a:pt x="50822" y="124837"/>
                  <a:pt x="42095" y="133141"/>
                </a:cubicBezTo>
                <a:cubicBezTo>
                  <a:pt x="33372" y="141453"/>
                  <a:pt x="26402" y="148028"/>
                  <a:pt x="21186" y="152862"/>
                </a:cubicBezTo>
                <a:lnTo>
                  <a:pt x="104138" y="15286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9787406" y="3084701"/>
            <a:ext cx="109465" cy="175410"/>
          </a:xfrm>
          <a:custGeom>
            <a:avLst/>
            <a:gdLst/>
            <a:ahLst/>
            <a:cxnLst/>
            <a:rect l="l" t="t" r="r" b="b"/>
            <a:pathLst>
              <a:path w="109465" h="175410">
                <a:moveTo>
                  <a:pt x="86687" y="72748"/>
                </a:moveTo>
                <a:cubicBezTo>
                  <a:pt x="86687" y="61265"/>
                  <a:pt x="85630" y="51915"/>
                  <a:pt x="83512" y="44704"/>
                </a:cubicBezTo>
                <a:cubicBezTo>
                  <a:pt x="81397" y="37491"/>
                  <a:pt x="78491" y="31918"/>
                  <a:pt x="74790" y="27990"/>
                </a:cubicBezTo>
                <a:cubicBezTo>
                  <a:pt x="71468" y="24364"/>
                  <a:pt x="68105" y="21870"/>
                  <a:pt x="64707" y="20509"/>
                </a:cubicBezTo>
                <a:cubicBezTo>
                  <a:pt x="61304" y="19148"/>
                  <a:pt x="57564" y="18471"/>
                  <a:pt x="53486" y="18471"/>
                </a:cubicBezTo>
                <a:cubicBezTo>
                  <a:pt x="44198" y="18471"/>
                  <a:pt x="36796" y="21795"/>
                  <a:pt x="31278" y="28443"/>
                </a:cubicBezTo>
                <a:cubicBezTo>
                  <a:pt x="25762" y="35093"/>
                  <a:pt x="23005" y="44722"/>
                  <a:pt x="23005" y="57337"/>
                </a:cubicBezTo>
                <a:cubicBezTo>
                  <a:pt x="23005" y="64440"/>
                  <a:pt x="23911" y="70294"/>
                  <a:pt x="25727" y="74901"/>
                </a:cubicBezTo>
                <a:cubicBezTo>
                  <a:pt x="27536" y="79510"/>
                  <a:pt x="30485" y="83476"/>
                  <a:pt x="34564" y="86803"/>
                </a:cubicBezTo>
                <a:cubicBezTo>
                  <a:pt x="37433" y="89143"/>
                  <a:pt x="40681" y="90712"/>
                  <a:pt x="44309" y="91501"/>
                </a:cubicBezTo>
                <a:cubicBezTo>
                  <a:pt x="47935" y="92296"/>
                  <a:pt x="51826" y="92693"/>
                  <a:pt x="55981" y="92693"/>
                </a:cubicBezTo>
                <a:cubicBezTo>
                  <a:pt x="60815" y="92693"/>
                  <a:pt x="66027" y="91839"/>
                  <a:pt x="71619" y="90140"/>
                </a:cubicBezTo>
                <a:cubicBezTo>
                  <a:pt x="77206" y="88441"/>
                  <a:pt x="82080" y="86198"/>
                  <a:pt x="86235" y="83401"/>
                </a:cubicBezTo>
                <a:cubicBezTo>
                  <a:pt x="86311" y="82267"/>
                  <a:pt x="86404" y="80776"/>
                  <a:pt x="86519" y="78926"/>
                </a:cubicBezTo>
                <a:cubicBezTo>
                  <a:pt x="86631" y="77075"/>
                  <a:pt x="86687" y="75017"/>
                  <a:pt x="86687" y="72748"/>
                </a:cubicBezTo>
                <a:close/>
                <a:moveTo>
                  <a:pt x="0" y="58244"/>
                </a:moveTo>
                <a:cubicBezTo>
                  <a:pt x="0" y="49557"/>
                  <a:pt x="1419" y="41623"/>
                  <a:pt x="4252" y="34444"/>
                </a:cubicBezTo>
                <a:cubicBezTo>
                  <a:pt x="7089" y="27270"/>
                  <a:pt x="10959" y="21077"/>
                  <a:pt x="15865" y="15865"/>
                </a:cubicBezTo>
                <a:cubicBezTo>
                  <a:pt x="20549" y="10879"/>
                  <a:pt x="26273" y="6988"/>
                  <a:pt x="33034" y="4190"/>
                </a:cubicBezTo>
                <a:cubicBezTo>
                  <a:pt x="39794" y="1396"/>
                  <a:pt x="46653" y="0"/>
                  <a:pt x="53604" y="0"/>
                </a:cubicBezTo>
                <a:cubicBezTo>
                  <a:pt x="61384" y="0"/>
                  <a:pt x="68425" y="1303"/>
                  <a:pt x="74735" y="3909"/>
                </a:cubicBezTo>
                <a:cubicBezTo>
                  <a:pt x="81044" y="6515"/>
                  <a:pt x="86501" y="10275"/>
                  <a:pt x="91109" y="15185"/>
                </a:cubicBezTo>
                <a:cubicBezTo>
                  <a:pt x="96926" y="21381"/>
                  <a:pt x="101442" y="29499"/>
                  <a:pt x="104652" y="39545"/>
                </a:cubicBezTo>
                <a:cubicBezTo>
                  <a:pt x="107864" y="49596"/>
                  <a:pt x="109465" y="62287"/>
                  <a:pt x="109465" y="77623"/>
                </a:cubicBezTo>
                <a:cubicBezTo>
                  <a:pt x="109465" y="91598"/>
                  <a:pt x="107899" y="104835"/>
                  <a:pt x="104764" y="117338"/>
                </a:cubicBezTo>
                <a:cubicBezTo>
                  <a:pt x="101628" y="129841"/>
                  <a:pt x="96999" y="140209"/>
                  <a:pt x="90883" y="148445"/>
                </a:cubicBezTo>
                <a:cubicBezTo>
                  <a:pt x="84384" y="157208"/>
                  <a:pt x="76583" y="163894"/>
                  <a:pt x="67483" y="168498"/>
                </a:cubicBezTo>
                <a:cubicBezTo>
                  <a:pt x="58378" y="173106"/>
                  <a:pt x="47143" y="175410"/>
                  <a:pt x="33772" y="175410"/>
                </a:cubicBezTo>
                <a:cubicBezTo>
                  <a:pt x="30748" y="175410"/>
                  <a:pt x="27536" y="175240"/>
                  <a:pt x="24139" y="174902"/>
                </a:cubicBezTo>
                <a:cubicBezTo>
                  <a:pt x="20736" y="174564"/>
                  <a:pt x="17565" y="173937"/>
                  <a:pt x="14621" y="173034"/>
                </a:cubicBezTo>
                <a:lnTo>
                  <a:pt x="14621" y="151391"/>
                </a:lnTo>
                <a:lnTo>
                  <a:pt x="15755" y="151391"/>
                </a:lnTo>
                <a:cubicBezTo>
                  <a:pt x="17644" y="152445"/>
                  <a:pt x="20589" y="153464"/>
                  <a:pt x="24593" y="154447"/>
                </a:cubicBezTo>
                <a:cubicBezTo>
                  <a:pt x="28599" y="155429"/>
                  <a:pt x="32678" y="155923"/>
                  <a:pt x="36829" y="155923"/>
                </a:cubicBezTo>
                <a:cubicBezTo>
                  <a:pt x="51636" y="155923"/>
                  <a:pt x="63270" y="151051"/>
                  <a:pt x="71733" y="141307"/>
                </a:cubicBezTo>
                <a:cubicBezTo>
                  <a:pt x="80194" y="131558"/>
                  <a:pt x="84990" y="117622"/>
                  <a:pt x="86120" y="99493"/>
                </a:cubicBezTo>
                <a:cubicBezTo>
                  <a:pt x="80079" y="103571"/>
                  <a:pt x="74319" y="106556"/>
                  <a:pt x="68843" y="108445"/>
                </a:cubicBezTo>
                <a:cubicBezTo>
                  <a:pt x="63364" y="110333"/>
                  <a:pt x="57417" y="111279"/>
                  <a:pt x="50994" y="111279"/>
                </a:cubicBezTo>
                <a:cubicBezTo>
                  <a:pt x="44723" y="111279"/>
                  <a:pt x="39024" y="110596"/>
                  <a:pt x="33884" y="109234"/>
                </a:cubicBezTo>
                <a:cubicBezTo>
                  <a:pt x="28747" y="107874"/>
                  <a:pt x="23573" y="105231"/>
                  <a:pt x="18361" y="101304"/>
                </a:cubicBezTo>
                <a:cubicBezTo>
                  <a:pt x="12319" y="96699"/>
                  <a:pt x="7747" y="90860"/>
                  <a:pt x="4652" y="83794"/>
                </a:cubicBezTo>
                <a:cubicBezTo>
                  <a:pt x="1552" y="76734"/>
                  <a:pt x="0" y="68216"/>
                  <a:pt x="0" y="582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736690" y="3504497"/>
            <a:ext cx="752824" cy="215106"/>
          </a:xfrm>
          <a:custGeom>
            <a:avLst/>
            <a:gdLst/>
            <a:ahLst/>
            <a:cxnLst/>
            <a:rect l="l" t="t" r="r" b="b"/>
            <a:pathLst>
              <a:path w="752824" h="215106">
                <a:moveTo>
                  <a:pt x="124584" y="168487"/>
                </a:moveTo>
                <a:lnTo>
                  <a:pt x="96069" y="168487"/>
                </a:lnTo>
                <a:lnTo>
                  <a:pt x="36550" y="91317"/>
                </a:lnTo>
                <a:lnTo>
                  <a:pt x="22405" y="91317"/>
                </a:lnTo>
                <a:lnTo>
                  <a:pt x="22405" y="168487"/>
                </a:lnTo>
                <a:lnTo>
                  <a:pt x="0" y="168487"/>
                </a:lnTo>
                <a:lnTo>
                  <a:pt x="0" y="0"/>
                </a:lnTo>
                <a:lnTo>
                  <a:pt x="22405" y="0"/>
                </a:lnTo>
                <a:lnTo>
                  <a:pt x="22405" y="75927"/>
                </a:lnTo>
                <a:cubicBezTo>
                  <a:pt x="31229" y="75621"/>
                  <a:pt x="38228" y="73400"/>
                  <a:pt x="43397" y="69249"/>
                </a:cubicBezTo>
                <a:cubicBezTo>
                  <a:pt x="48563" y="65102"/>
                  <a:pt x="52768" y="59144"/>
                  <a:pt x="56016" y="51372"/>
                </a:cubicBezTo>
                <a:cubicBezTo>
                  <a:pt x="57372" y="47977"/>
                  <a:pt x="58596" y="44755"/>
                  <a:pt x="59691" y="41698"/>
                </a:cubicBezTo>
                <a:cubicBezTo>
                  <a:pt x="60782" y="38642"/>
                  <a:pt x="61671" y="36057"/>
                  <a:pt x="62348" y="33943"/>
                </a:cubicBezTo>
                <a:cubicBezTo>
                  <a:pt x="66873" y="21045"/>
                  <a:pt x="72644" y="12164"/>
                  <a:pt x="79660" y="7300"/>
                </a:cubicBezTo>
                <a:cubicBezTo>
                  <a:pt x="86676" y="2433"/>
                  <a:pt x="96407" y="0"/>
                  <a:pt x="108856" y="0"/>
                </a:cubicBezTo>
                <a:lnTo>
                  <a:pt x="115758" y="0"/>
                </a:lnTo>
                <a:lnTo>
                  <a:pt x="115758" y="20031"/>
                </a:lnTo>
                <a:lnTo>
                  <a:pt x="110101" y="20031"/>
                </a:lnTo>
                <a:cubicBezTo>
                  <a:pt x="100900" y="20031"/>
                  <a:pt x="94448" y="21822"/>
                  <a:pt x="90751" y="25401"/>
                </a:cubicBezTo>
                <a:cubicBezTo>
                  <a:pt x="87054" y="28983"/>
                  <a:pt x="83660" y="35758"/>
                  <a:pt x="80567" y="45716"/>
                </a:cubicBezTo>
                <a:cubicBezTo>
                  <a:pt x="77475" y="55673"/>
                  <a:pt x="74004" y="62971"/>
                  <a:pt x="70160" y="67607"/>
                </a:cubicBezTo>
                <a:cubicBezTo>
                  <a:pt x="66311" y="72248"/>
                  <a:pt x="61671" y="76345"/>
                  <a:pt x="56238" y="79887"/>
                </a:cubicBezTo>
                <a:close/>
                <a:moveTo>
                  <a:pt x="237744" y="168487"/>
                </a:moveTo>
                <a:lnTo>
                  <a:pt x="216693" y="168487"/>
                </a:lnTo>
                <a:lnTo>
                  <a:pt x="216693" y="74232"/>
                </a:lnTo>
                <a:lnTo>
                  <a:pt x="157175" y="168487"/>
                </a:lnTo>
                <a:lnTo>
                  <a:pt x="137941" y="168487"/>
                </a:lnTo>
                <a:lnTo>
                  <a:pt x="137941" y="42094"/>
                </a:lnTo>
                <a:lnTo>
                  <a:pt x="158982" y="42094"/>
                </a:lnTo>
                <a:lnTo>
                  <a:pt x="158982" y="134881"/>
                </a:lnTo>
                <a:lnTo>
                  <a:pt x="217828" y="42094"/>
                </a:lnTo>
                <a:lnTo>
                  <a:pt x="237744" y="42094"/>
                </a:lnTo>
                <a:close/>
                <a:moveTo>
                  <a:pt x="374547" y="101952"/>
                </a:moveTo>
                <a:cubicBezTo>
                  <a:pt x="374547" y="122997"/>
                  <a:pt x="369510" y="139763"/>
                  <a:pt x="359441" y="152250"/>
                </a:cubicBezTo>
                <a:cubicBezTo>
                  <a:pt x="349368" y="164736"/>
                  <a:pt x="336639" y="170978"/>
                  <a:pt x="321249" y="170978"/>
                </a:cubicBezTo>
                <a:cubicBezTo>
                  <a:pt x="314989" y="170978"/>
                  <a:pt x="309444" y="170261"/>
                  <a:pt x="304617" y="168829"/>
                </a:cubicBezTo>
                <a:cubicBezTo>
                  <a:pt x="299790" y="167393"/>
                  <a:pt x="294847" y="165168"/>
                  <a:pt x="289792" y="162151"/>
                </a:cubicBezTo>
                <a:lnTo>
                  <a:pt x="289792" y="215106"/>
                </a:lnTo>
                <a:lnTo>
                  <a:pt x="268520" y="215106"/>
                </a:lnTo>
                <a:lnTo>
                  <a:pt x="268520" y="42094"/>
                </a:lnTo>
                <a:lnTo>
                  <a:pt x="289792" y="42094"/>
                </a:lnTo>
                <a:lnTo>
                  <a:pt x="289792" y="55335"/>
                </a:lnTo>
                <a:cubicBezTo>
                  <a:pt x="295073" y="50579"/>
                  <a:pt x="300941" y="46602"/>
                  <a:pt x="307389" y="43394"/>
                </a:cubicBezTo>
                <a:cubicBezTo>
                  <a:pt x="313840" y="40191"/>
                  <a:pt x="320870" y="38588"/>
                  <a:pt x="328492" y="38588"/>
                </a:cubicBezTo>
                <a:cubicBezTo>
                  <a:pt x="342975" y="38588"/>
                  <a:pt x="354271" y="44319"/>
                  <a:pt x="362383" y="55785"/>
                </a:cubicBezTo>
                <a:cubicBezTo>
                  <a:pt x="370489" y="67254"/>
                  <a:pt x="374547" y="82642"/>
                  <a:pt x="374547" y="101952"/>
                </a:cubicBezTo>
                <a:close/>
                <a:moveTo>
                  <a:pt x="352594" y="104328"/>
                </a:moveTo>
                <a:cubicBezTo>
                  <a:pt x="352594" y="89920"/>
                  <a:pt x="350294" y="78739"/>
                  <a:pt x="345692" y="70776"/>
                </a:cubicBezTo>
                <a:cubicBezTo>
                  <a:pt x="341093" y="62820"/>
                  <a:pt x="333619" y="58842"/>
                  <a:pt x="323283" y="58842"/>
                </a:cubicBezTo>
                <a:cubicBezTo>
                  <a:pt x="317253" y="58842"/>
                  <a:pt x="311420" y="60180"/>
                  <a:pt x="305804" y="62859"/>
                </a:cubicBezTo>
                <a:cubicBezTo>
                  <a:pt x="300185" y="65537"/>
                  <a:pt x="294847" y="68987"/>
                  <a:pt x="289792" y="73209"/>
                </a:cubicBezTo>
                <a:lnTo>
                  <a:pt x="289792" y="144839"/>
                </a:lnTo>
                <a:cubicBezTo>
                  <a:pt x="295373" y="147556"/>
                  <a:pt x="300145" y="149403"/>
                  <a:pt x="304105" y="150382"/>
                </a:cubicBezTo>
                <a:cubicBezTo>
                  <a:pt x="308066" y="151365"/>
                  <a:pt x="312609" y="151855"/>
                  <a:pt x="317742" y="151855"/>
                </a:cubicBezTo>
                <a:cubicBezTo>
                  <a:pt x="328755" y="151855"/>
                  <a:pt x="337319" y="147816"/>
                  <a:pt x="343432" y="139745"/>
                </a:cubicBezTo>
                <a:cubicBezTo>
                  <a:pt x="349541" y="131676"/>
                  <a:pt x="352594" y="119869"/>
                  <a:pt x="352594" y="104328"/>
                </a:cubicBezTo>
                <a:close/>
                <a:moveTo>
                  <a:pt x="496417" y="168487"/>
                </a:moveTo>
                <a:lnTo>
                  <a:pt x="475141" y="168487"/>
                </a:lnTo>
                <a:lnTo>
                  <a:pt x="475141" y="60426"/>
                </a:lnTo>
                <a:lnTo>
                  <a:pt x="417883" y="60426"/>
                </a:lnTo>
                <a:lnTo>
                  <a:pt x="417883" y="168487"/>
                </a:lnTo>
                <a:lnTo>
                  <a:pt x="396611" y="168487"/>
                </a:lnTo>
                <a:lnTo>
                  <a:pt x="396611" y="42094"/>
                </a:lnTo>
                <a:lnTo>
                  <a:pt x="496417" y="42094"/>
                </a:lnTo>
                <a:close/>
                <a:moveTo>
                  <a:pt x="626996" y="168487"/>
                </a:moveTo>
                <a:lnTo>
                  <a:pt x="605947" y="168487"/>
                </a:lnTo>
                <a:lnTo>
                  <a:pt x="605947" y="74232"/>
                </a:lnTo>
                <a:lnTo>
                  <a:pt x="546429" y="168487"/>
                </a:lnTo>
                <a:lnTo>
                  <a:pt x="527191" y="168487"/>
                </a:lnTo>
                <a:lnTo>
                  <a:pt x="527191" y="42094"/>
                </a:lnTo>
                <a:lnTo>
                  <a:pt x="548236" y="42094"/>
                </a:lnTo>
                <a:lnTo>
                  <a:pt x="548236" y="134881"/>
                </a:lnTo>
                <a:lnTo>
                  <a:pt x="607081" y="42094"/>
                </a:lnTo>
                <a:lnTo>
                  <a:pt x="626996" y="42094"/>
                </a:lnTo>
                <a:close/>
                <a:moveTo>
                  <a:pt x="752824" y="168487"/>
                </a:moveTo>
                <a:lnTo>
                  <a:pt x="731551" y="168487"/>
                </a:lnTo>
                <a:lnTo>
                  <a:pt x="731551" y="119153"/>
                </a:lnTo>
                <a:cubicBezTo>
                  <a:pt x="724913" y="121341"/>
                  <a:pt x="718462" y="123036"/>
                  <a:pt x="712202" y="124243"/>
                </a:cubicBezTo>
                <a:cubicBezTo>
                  <a:pt x="705938" y="125449"/>
                  <a:pt x="699753" y="126054"/>
                  <a:pt x="693643" y="126054"/>
                </a:cubicBezTo>
                <a:cubicBezTo>
                  <a:pt x="688290" y="126054"/>
                  <a:pt x="683063" y="125359"/>
                  <a:pt x="677973" y="123962"/>
                </a:cubicBezTo>
                <a:cubicBezTo>
                  <a:pt x="672879" y="122565"/>
                  <a:pt x="668487" y="120283"/>
                  <a:pt x="664790" y="117114"/>
                </a:cubicBezTo>
                <a:cubicBezTo>
                  <a:pt x="661092" y="113947"/>
                  <a:pt x="658241" y="109890"/>
                  <a:pt x="656247" y="104946"/>
                </a:cubicBezTo>
                <a:cubicBezTo>
                  <a:pt x="654245" y="100011"/>
                  <a:pt x="653245" y="94183"/>
                  <a:pt x="653245" y="87469"/>
                </a:cubicBezTo>
                <a:lnTo>
                  <a:pt x="653245" y="42094"/>
                </a:lnTo>
                <a:lnTo>
                  <a:pt x="674517" y="42094"/>
                </a:lnTo>
                <a:lnTo>
                  <a:pt x="674517" y="76376"/>
                </a:lnTo>
                <a:cubicBezTo>
                  <a:pt x="674517" y="81961"/>
                  <a:pt x="674747" y="86392"/>
                  <a:pt x="675198" y="89676"/>
                </a:cubicBezTo>
                <a:cubicBezTo>
                  <a:pt x="675647" y="92955"/>
                  <a:pt x="676893" y="96144"/>
                  <a:pt x="678934" y="99234"/>
                </a:cubicBezTo>
                <a:cubicBezTo>
                  <a:pt x="680665" y="101876"/>
                  <a:pt x="683290" y="103914"/>
                  <a:pt x="686797" y="105347"/>
                </a:cubicBezTo>
                <a:cubicBezTo>
                  <a:pt x="690307" y="106779"/>
                  <a:pt x="694922" y="107496"/>
                  <a:pt x="700656" y="107496"/>
                </a:cubicBezTo>
                <a:cubicBezTo>
                  <a:pt x="705635" y="107496"/>
                  <a:pt x="710977" y="107006"/>
                  <a:pt x="716670" y="106024"/>
                </a:cubicBezTo>
                <a:cubicBezTo>
                  <a:pt x="722364" y="105044"/>
                  <a:pt x="727325" y="103877"/>
                  <a:pt x="731551" y="102521"/>
                </a:cubicBezTo>
                <a:lnTo>
                  <a:pt x="731551" y="42094"/>
                </a:lnTo>
                <a:lnTo>
                  <a:pt x="752824" y="4209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960994" y="3504497"/>
            <a:ext cx="116211" cy="168487"/>
          </a:xfrm>
          <a:custGeom>
            <a:avLst/>
            <a:gdLst/>
            <a:ahLst/>
            <a:cxnLst/>
            <a:rect l="l" t="t" r="r" b="b"/>
            <a:pathLst>
              <a:path w="116211" h="168487">
                <a:moveTo>
                  <a:pt x="116211" y="110552"/>
                </a:moveTo>
                <a:lnTo>
                  <a:pt x="96180" y="110552"/>
                </a:lnTo>
                <a:lnTo>
                  <a:pt x="96180" y="168487"/>
                </a:lnTo>
                <a:lnTo>
                  <a:pt x="74455" y="168487"/>
                </a:lnTo>
                <a:lnTo>
                  <a:pt x="74455" y="110552"/>
                </a:lnTo>
                <a:lnTo>
                  <a:pt x="0" y="110552"/>
                </a:lnTo>
                <a:lnTo>
                  <a:pt x="0" y="86792"/>
                </a:lnTo>
                <a:lnTo>
                  <a:pt x="75362" y="0"/>
                </a:lnTo>
                <a:lnTo>
                  <a:pt x="96180" y="0"/>
                </a:lnTo>
                <a:lnTo>
                  <a:pt x="96180" y="92447"/>
                </a:lnTo>
                <a:lnTo>
                  <a:pt x="116211" y="92447"/>
                </a:lnTo>
                <a:close/>
                <a:moveTo>
                  <a:pt x="74455" y="92447"/>
                </a:moveTo>
                <a:lnTo>
                  <a:pt x="74455" y="26589"/>
                </a:lnTo>
                <a:lnTo>
                  <a:pt x="17650" y="924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498161" y="3503932"/>
            <a:ext cx="82148" cy="169052"/>
          </a:xfrm>
          <a:custGeom>
            <a:avLst/>
            <a:gdLst/>
            <a:ahLst/>
            <a:cxnLst/>
            <a:rect l="l" t="t" r="r" b="b"/>
            <a:pathLst>
              <a:path w="82148" h="169052">
                <a:moveTo>
                  <a:pt x="82149" y="169052"/>
                </a:moveTo>
                <a:lnTo>
                  <a:pt x="0" y="169052"/>
                </a:lnTo>
                <a:lnTo>
                  <a:pt x="0" y="151851"/>
                </a:lnTo>
                <a:lnTo>
                  <a:pt x="30552" y="151851"/>
                </a:lnTo>
                <a:lnTo>
                  <a:pt x="30552" y="38927"/>
                </a:lnTo>
                <a:lnTo>
                  <a:pt x="0" y="38927"/>
                </a:lnTo>
                <a:lnTo>
                  <a:pt x="0" y="23535"/>
                </a:lnTo>
                <a:cubicBezTo>
                  <a:pt x="11538" y="23535"/>
                  <a:pt x="20048" y="21891"/>
                  <a:pt x="25517" y="18612"/>
                </a:cubicBezTo>
                <a:cubicBezTo>
                  <a:pt x="30988" y="15331"/>
                  <a:pt x="34059" y="9125"/>
                  <a:pt x="34740" y="0"/>
                </a:cubicBezTo>
                <a:lnTo>
                  <a:pt x="52276" y="0"/>
                </a:lnTo>
                <a:lnTo>
                  <a:pt x="52276" y="151851"/>
                </a:lnTo>
                <a:lnTo>
                  <a:pt x="82149" y="1518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6992960" y="3504497"/>
            <a:ext cx="116211" cy="168487"/>
          </a:xfrm>
          <a:custGeom>
            <a:avLst/>
            <a:gdLst/>
            <a:ahLst/>
            <a:cxnLst/>
            <a:rect l="l" t="t" r="r" b="b"/>
            <a:pathLst>
              <a:path w="116211" h="168487">
                <a:moveTo>
                  <a:pt x="116211" y="110552"/>
                </a:moveTo>
                <a:lnTo>
                  <a:pt x="96181" y="110552"/>
                </a:lnTo>
                <a:lnTo>
                  <a:pt x="96181" y="168487"/>
                </a:lnTo>
                <a:lnTo>
                  <a:pt x="74455" y="168487"/>
                </a:lnTo>
                <a:lnTo>
                  <a:pt x="74455" y="110552"/>
                </a:lnTo>
                <a:lnTo>
                  <a:pt x="0" y="110552"/>
                </a:lnTo>
                <a:lnTo>
                  <a:pt x="0" y="86792"/>
                </a:lnTo>
                <a:lnTo>
                  <a:pt x="75363" y="0"/>
                </a:lnTo>
                <a:lnTo>
                  <a:pt x="96181" y="0"/>
                </a:lnTo>
                <a:lnTo>
                  <a:pt x="96181" y="92447"/>
                </a:lnTo>
                <a:lnTo>
                  <a:pt x="116211" y="92447"/>
                </a:lnTo>
                <a:close/>
                <a:moveTo>
                  <a:pt x="74455" y="92447"/>
                </a:moveTo>
                <a:lnTo>
                  <a:pt x="74455" y="26589"/>
                </a:lnTo>
                <a:lnTo>
                  <a:pt x="17651" y="924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8303281" y="3503932"/>
            <a:ext cx="82147" cy="169052"/>
          </a:xfrm>
          <a:custGeom>
            <a:avLst/>
            <a:gdLst/>
            <a:ahLst/>
            <a:cxnLst/>
            <a:rect l="l" t="t" r="r" b="b"/>
            <a:pathLst>
              <a:path w="82147" h="169052">
                <a:moveTo>
                  <a:pt x="82148" y="169052"/>
                </a:moveTo>
                <a:lnTo>
                  <a:pt x="0" y="169052"/>
                </a:lnTo>
                <a:lnTo>
                  <a:pt x="0" y="151851"/>
                </a:lnTo>
                <a:lnTo>
                  <a:pt x="30549" y="151851"/>
                </a:lnTo>
                <a:lnTo>
                  <a:pt x="30549" y="38927"/>
                </a:lnTo>
                <a:lnTo>
                  <a:pt x="0" y="38927"/>
                </a:lnTo>
                <a:lnTo>
                  <a:pt x="0" y="23535"/>
                </a:lnTo>
                <a:cubicBezTo>
                  <a:pt x="11538" y="23535"/>
                  <a:pt x="20045" y="21891"/>
                  <a:pt x="25517" y="18612"/>
                </a:cubicBezTo>
                <a:cubicBezTo>
                  <a:pt x="30984" y="15331"/>
                  <a:pt x="34059" y="9125"/>
                  <a:pt x="34736" y="0"/>
                </a:cubicBezTo>
                <a:lnTo>
                  <a:pt x="52276" y="0"/>
                </a:lnTo>
                <a:lnTo>
                  <a:pt x="52276" y="151851"/>
                </a:lnTo>
                <a:lnTo>
                  <a:pt x="82148" y="1518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9678096" y="3501102"/>
            <a:ext cx="218815" cy="175390"/>
          </a:xfrm>
          <a:custGeom>
            <a:avLst/>
            <a:gdLst/>
            <a:ahLst/>
            <a:cxnLst/>
            <a:rect l="l" t="t" r="r" b="b"/>
            <a:pathLst>
              <a:path w="218815" h="175390">
                <a:moveTo>
                  <a:pt x="82149" y="171882"/>
                </a:moveTo>
                <a:lnTo>
                  <a:pt x="0" y="171882"/>
                </a:lnTo>
                <a:lnTo>
                  <a:pt x="0" y="154681"/>
                </a:lnTo>
                <a:lnTo>
                  <a:pt x="30553" y="154681"/>
                </a:lnTo>
                <a:lnTo>
                  <a:pt x="30553" y="41757"/>
                </a:lnTo>
                <a:lnTo>
                  <a:pt x="0" y="41757"/>
                </a:lnTo>
                <a:lnTo>
                  <a:pt x="0" y="26365"/>
                </a:lnTo>
                <a:cubicBezTo>
                  <a:pt x="11538" y="26365"/>
                  <a:pt x="20048" y="24721"/>
                  <a:pt x="25517" y="21442"/>
                </a:cubicBezTo>
                <a:cubicBezTo>
                  <a:pt x="30989" y="18161"/>
                  <a:pt x="34060" y="11955"/>
                  <a:pt x="34740" y="2830"/>
                </a:cubicBezTo>
                <a:lnTo>
                  <a:pt x="52276" y="2830"/>
                </a:lnTo>
                <a:lnTo>
                  <a:pt x="52276" y="154681"/>
                </a:lnTo>
                <a:lnTo>
                  <a:pt x="82149" y="154681"/>
                </a:lnTo>
                <a:close/>
                <a:moveTo>
                  <a:pt x="218815" y="87585"/>
                </a:moveTo>
                <a:cubicBezTo>
                  <a:pt x="218815" y="117835"/>
                  <a:pt x="214419" y="140029"/>
                  <a:pt x="205632" y="154173"/>
                </a:cubicBezTo>
                <a:cubicBezTo>
                  <a:pt x="196841" y="168317"/>
                  <a:pt x="183283" y="175391"/>
                  <a:pt x="164951" y="175391"/>
                </a:cubicBezTo>
                <a:cubicBezTo>
                  <a:pt x="146394" y="175391"/>
                  <a:pt x="132779" y="168185"/>
                  <a:pt x="124103" y="153777"/>
                </a:cubicBezTo>
                <a:cubicBezTo>
                  <a:pt x="115426" y="139370"/>
                  <a:pt x="111089" y="117382"/>
                  <a:pt x="111089" y="87807"/>
                </a:cubicBezTo>
                <a:cubicBezTo>
                  <a:pt x="111089" y="57406"/>
                  <a:pt x="115485" y="35168"/>
                  <a:pt x="124272" y="21103"/>
                </a:cubicBezTo>
                <a:cubicBezTo>
                  <a:pt x="133059" y="7034"/>
                  <a:pt x="146620" y="0"/>
                  <a:pt x="164951" y="0"/>
                </a:cubicBezTo>
                <a:cubicBezTo>
                  <a:pt x="183510" y="0"/>
                  <a:pt x="197125" y="7279"/>
                  <a:pt x="205805" y="21838"/>
                </a:cubicBezTo>
                <a:cubicBezTo>
                  <a:pt x="214478" y="36400"/>
                  <a:pt x="218815" y="58312"/>
                  <a:pt x="218815" y="87585"/>
                </a:cubicBezTo>
                <a:close/>
                <a:moveTo>
                  <a:pt x="189846" y="138956"/>
                </a:moveTo>
                <a:cubicBezTo>
                  <a:pt x="192036" y="133369"/>
                  <a:pt x="193580" y="126317"/>
                  <a:pt x="194487" y="117792"/>
                </a:cubicBezTo>
                <a:cubicBezTo>
                  <a:pt x="195394" y="109267"/>
                  <a:pt x="195844" y="99197"/>
                  <a:pt x="195844" y="87585"/>
                </a:cubicBezTo>
                <a:cubicBezTo>
                  <a:pt x="195844" y="76043"/>
                  <a:pt x="195394" y="66006"/>
                  <a:pt x="194487" y="57484"/>
                </a:cubicBezTo>
                <a:cubicBezTo>
                  <a:pt x="193580" y="48960"/>
                  <a:pt x="191995" y="41867"/>
                  <a:pt x="189730" y="36212"/>
                </a:cubicBezTo>
                <a:cubicBezTo>
                  <a:pt x="187470" y="30478"/>
                  <a:pt x="184355" y="26118"/>
                  <a:pt x="180396" y="23137"/>
                </a:cubicBezTo>
                <a:cubicBezTo>
                  <a:pt x="176436" y="20160"/>
                  <a:pt x="171285" y="18669"/>
                  <a:pt x="164951" y="18669"/>
                </a:cubicBezTo>
                <a:cubicBezTo>
                  <a:pt x="158691" y="18669"/>
                  <a:pt x="153544" y="20160"/>
                  <a:pt x="149508" y="23137"/>
                </a:cubicBezTo>
                <a:cubicBezTo>
                  <a:pt x="145472" y="26118"/>
                  <a:pt x="142283" y="30553"/>
                  <a:pt x="139943" y="36435"/>
                </a:cubicBezTo>
                <a:cubicBezTo>
                  <a:pt x="137682" y="42167"/>
                  <a:pt x="136134" y="49410"/>
                  <a:pt x="135306" y="58161"/>
                </a:cubicBezTo>
                <a:cubicBezTo>
                  <a:pt x="134478" y="66913"/>
                  <a:pt x="134060" y="76795"/>
                  <a:pt x="134060" y="87807"/>
                </a:cubicBezTo>
                <a:cubicBezTo>
                  <a:pt x="134060" y="99576"/>
                  <a:pt x="134421" y="109419"/>
                  <a:pt x="135137" y="117342"/>
                </a:cubicBezTo>
                <a:cubicBezTo>
                  <a:pt x="135849" y="125262"/>
                  <a:pt x="137415" y="132354"/>
                  <a:pt x="139831" y="138614"/>
                </a:cubicBezTo>
                <a:cubicBezTo>
                  <a:pt x="142016" y="144425"/>
                  <a:pt x="145135" y="148895"/>
                  <a:pt x="149169" y="152024"/>
                </a:cubicBezTo>
                <a:cubicBezTo>
                  <a:pt x="153205" y="155156"/>
                  <a:pt x="158464" y="156722"/>
                  <a:pt x="164951" y="156722"/>
                </a:cubicBezTo>
                <a:cubicBezTo>
                  <a:pt x="171212" y="156722"/>
                  <a:pt x="176364" y="155229"/>
                  <a:pt x="180400" y="152248"/>
                </a:cubicBezTo>
                <a:cubicBezTo>
                  <a:pt x="184435" y="149270"/>
                  <a:pt x="187582" y="144839"/>
                  <a:pt x="189846" y="13895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36714" y="4128905"/>
            <a:ext cx="511956" cy="172235"/>
          </a:xfrm>
          <a:custGeom>
            <a:avLst/>
            <a:gdLst/>
            <a:ahLst/>
            <a:cxnLst/>
            <a:rect l="l" t="t" r="r" b="b"/>
            <a:pathLst>
              <a:path w="511956" h="172235">
                <a:moveTo>
                  <a:pt x="122494" y="168727"/>
                </a:moveTo>
                <a:lnTo>
                  <a:pt x="100059" y="168727"/>
                </a:lnTo>
                <a:lnTo>
                  <a:pt x="100059" y="19942"/>
                </a:lnTo>
                <a:lnTo>
                  <a:pt x="22436" y="19942"/>
                </a:lnTo>
                <a:lnTo>
                  <a:pt x="22436" y="168727"/>
                </a:lnTo>
                <a:lnTo>
                  <a:pt x="0" y="168727"/>
                </a:lnTo>
                <a:lnTo>
                  <a:pt x="0" y="0"/>
                </a:lnTo>
                <a:lnTo>
                  <a:pt x="122494" y="0"/>
                </a:lnTo>
                <a:close/>
                <a:moveTo>
                  <a:pt x="209970" y="171670"/>
                </a:moveTo>
                <a:cubicBezTo>
                  <a:pt x="189800" y="171670"/>
                  <a:pt x="174147" y="165986"/>
                  <a:pt x="163004" y="154618"/>
                </a:cubicBezTo>
                <a:cubicBezTo>
                  <a:pt x="151859" y="143249"/>
                  <a:pt x="146290" y="127102"/>
                  <a:pt x="146290" y="106176"/>
                </a:cubicBezTo>
                <a:cubicBezTo>
                  <a:pt x="146290" y="85552"/>
                  <a:pt x="151690" y="69139"/>
                  <a:pt x="162494" y="56938"/>
                </a:cubicBezTo>
                <a:cubicBezTo>
                  <a:pt x="173298" y="44738"/>
                  <a:pt x="187424" y="38640"/>
                  <a:pt x="204872" y="38640"/>
                </a:cubicBezTo>
                <a:cubicBezTo>
                  <a:pt x="212731" y="38640"/>
                  <a:pt x="219683" y="39774"/>
                  <a:pt x="225727" y="42039"/>
                </a:cubicBezTo>
                <a:cubicBezTo>
                  <a:pt x="231768" y="44306"/>
                  <a:pt x="237057" y="47855"/>
                  <a:pt x="241586" y="52690"/>
                </a:cubicBezTo>
                <a:cubicBezTo>
                  <a:pt x="246122" y="57525"/>
                  <a:pt x="249595" y="63437"/>
                  <a:pt x="252015" y="70425"/>
                </a:cubicBezTo>
                <a:cubicBezTo>
                  <a:pt x="254430" y="77412"/>
                  <a:pt x="255637" y="85970"/>
                  <a:pt x="255637" y="96093"/>
                </a:cubicBezTo>
                <a:lnTo>
                  <a:pt x="255637" y="107648"/>
                </a:lnTo>
                <a:lnTo>
                  <a:pt x="167929" y="107648"/>
                </a:lnTo>
                <a:cubicBezTo>
                  <a:pt x="167929" y="122379"/>
                  <a:pt x="171630" y="133636"/>
                  <a:pt x="179036" y="141416"/>
                </a:cubicBezTo>
                <a:cubicBezTo>
                  <a:pt x="186445" y="149199"/>
                  <a:pt x="196680" y="153088"/>
                  <a:pt x="209747" y="153088"/>
                </a:cubicBezTo>
                <a:cubicBezTo>
                  <a:pt x="214430" y="153088"/>
                  <a:pt x="219018" y="152562"/>
                  <a:pt x="223513" y="151500"/>
                </a:cubicBezTo>
                <a:cubicBezTo>
                  <a:pt x="228011" y="150445"/>
                  <a:pt x="232067" y="149085"/>
                  <a:pt x="235695" y="147421"/>
                </a:cubicBezTo>
                <a:cubicBezTo>
                  <a:pt x="239549" y="145682"/>
                  <a:pt x="242795" y="144001"/>
                  <a:pt x="245441" y="142382"/>
                </a:cubicBezTo>
                <a:cubicBezTo>
                  <a:pt x="248083" y="140757"/>
                  <a:pt x="250272" y="139227"/>
                  <a:pt x="252011" y="137790"/>
                </a:cubicBezTo>
                <a:lnTo>
                  <a:pt x="253261" y="137790"/>
                </a:lnTo>
                <a:lnTo>
                  <a:pt x="253261" y="161019"/>
                </a:lnTo>
                <a:cubicBezTo>
                  <a:pt x="250765" y="162001"/>
                  <a:pt x="247670" y="163228"/>
                  <a:pt x="243968" y="164700"/>
                </a:cubicBezTo>
                <a:cubicBezTo>
                  <a:pt x="240265" y="166177"/>
                  <a:pt x="236941" y="167329"/>
                  <a:pt x="233997" y="168158"/>
                </a:cubicBezTo>
                <a:cubicBezTo>
                  <a:pt x="229839" y="169292"/>
                  <a:pt x="226080" y="170159"/>
                  <a:pt x="222718" y="170764"/>
                </a:cubicBezTo>
                <a:cubicBezTo>
                  <a:pt x="219359" y="171368"/>
                  <a:pt x="215111" y="171670"/>
                  <a:pt x="209970" y="171670"/>
                </a:cubicBezTo>
                <a:close/>
                <a:moveTo>
                  <a:pt x="234900" y="91330"/>
                </a:moveTo>
                <a:cubicBezTo>
                  <a:pt x="234753" y="85591"/>
                  <a:pt x="234068" y="80640"/>
                  <a:pt x="232863" y="76483"/>
                </a:cubicBezTo>
                <a:cubicBezTo>
                  <a:pt x="231657" y="72332"/>
                  <a:pt x="229918" y="68822"/>
                  <a:pt x="227650" y="65949"/>
                </a:cubicBezTo>
                <a:cubicBezTo>
                  <a:pt x="225156" y="62774"/>
                  <a:pt x="221962" y="60358"/>
                  <a:pt x="218074" y="58695"/>
                </a:cubicBezTo>
                <a:cubicBezTo>
                  <a:pt x="214183" y="57036"/>
                  <a:pt x="209366" y="56204"/>
                  <a:pt x="203624" y="56204"/>
                </a:cubicBezTo>
                <a:cubicBezTo>
                  <a:pt x="197961" y="56204"/>
                  <a:pt x="193148" y="57050"/>
                  <a:pt x="189180" y="58749"/>
                </a:cubicBezTo>
                <a:cubicBezTo>
                  <a:pt x="185213" y="60452"/>
                  <a:pt x="181610" y="62925"/>
                  <a:pt x="178359" y="66177"/>
                </a:cubicBezTo>
                <a:cubicBezTo>
                  <a:pt x="175187" y="69499"/>
                  <a:pt x="172768" y="73182"/>
                  <a:pt x="171108" y="77222"/>
                </a:cubicBezTo>
                <a:cubicBezTo>
                  <a:pt x="169444" y="81264"/>
                  <a:pt x="168387" y="85970"/>
                  <a:pt x="167929" y="91330"/>
                </a:cubicBezTo>
                <a:close/>
                <a:moveTo>
                  <a:pt x="377111" y="168727"/>
                </a:moveTo>
                <a:lnTo>
                  <a:pt x="355809" y="168727"/>
                </a:lnTo>
                <a:lnTo>
                  <a:pt x="355809" y="111728"/>
                </a:lnTo>
                <a:lnTo>
                  <a:pt x="298473" y="111728"/>
                </a:lnTo>
                <a:lnTo>
                  <a:pt x="298473" y="168727"/>
                </a:lnTo>
                <a:lnTo>
                  <a:pt x="277168" y="168727"/>
                </a:lnTo>
                <a:lnTo>
                  <a:pt x="277168" y="42149"/>
                </a:lnTo>
                <a:lnTo>
                  <a:pt x="298473" y="42149"/>
                </a:lnTo>
                <a:lnTo>
                  <a:pt x="298473" y="93371"/>
                </a:lnTo>
                <a:lnTo>
                  <a:pt x="355809" y="93371"/>
                </a:lnTo>
                <a:lnTo>
                  <a:pt x="355809" y="42149"/>
                </a:lnTo>
                <a:lnTo>
                  <a:pt x="377111" y="42149"/>
                </a:lnTo>
                <a:close/>
                <a:moveTo>
                  <a:pt x="511956" y="105496"/>
                </a:moveTo>
                <a:cubicBezTo>
                  <a:pt x="511956" y="126796"/>
                  <a:pt x="506819" y="143249"/>
                  <a:pt x="496548" y="154844"/>
                </a:cubicBezTo>
                <a:cubicBezTo>
                  <a:pt x="486274" y="166440"/>
                  <a:pt x="472597" y="172236"/>
                  <a:pt x="455526" y="172236"/>
                </a:cubicBezTo>
                <a:cubicBezTo>
                  <a:pt x="437926" y="172236"/>
                  <a:pt x="424083" y="166249"/>
                  <a:pt x="413997" y="154275"/>
                </a:cubicBezTo>
                <a:cubicBezTo>
                  <a:pt x="403909" y="142301"/>
                  <a:pt x="398866" y="126040"/>
                  <a:pt x="398866" y="105496"/>
                </a:cubicBezTo>
                <a:cubicBezTo>
                  <a:pt x="398866" y="84341"/>
                  <a:pt x="404061" y="67911"/>
                  <a:pt x="414450" y="56204"/>
                </a:cubicBezTo>
                <a:cubicBezTo>
                  <a:pt x="424840" y="44494"/>
                  <a:pt x="438527" y="38640"/>
                  <a:pt x="455526" y="38640"/>
                </a:cubicBezTo>
                <a:cubicBezTo>
                  <a:pt x="472597" y="38640"/>
                  <a:pt x="486274" y="44476"/>
                  <a:pt x="496548" y="56147"/>
                </a:cubicBezTo>
                <a:cubicBezTo>
                  <a:pt x="506819" y="67817"/>
                  <a:pt x="511956" y="84266"/>
                  <a:pt x="511956" y="105496"/>
                </a:cubicBezTo>
                <a:close/>
                <a:moveTo>
                  <a:pt x="489975" y="105496"/>
                </a:moveTo>
                <a:cubicBezTo>
                  <a:pt x="489975" y="89101"/>
                  <a:pt x="486990" y="76918"/>
                  <a:pt x="481021" y="68951"/>
                </a:cubicBezTo>
                <a:cubicBezTo>
                  <a:pt x="475056" y="60981"/>
                  <a:pt x="466553" y="56997"/>
                  <a:pt x="455526" y="56997"/>
                </a:cubicBezTo>
                <a:cubicBezTo>
                  <a:pt x="444417" y="56997"/>
                  <a:pt x="435863" y="60981"/>
                  <a:pt x="429862" y="68951"/>
                </a:cubicBezTo>
                <a:cubicBezTo>
                  <a:pt x="423853" y="76918"/>
                  <a:pt x="420851" y="89101"/>
                  <a:pt x="420851" y="105496"/>
                </a:cubicBezTo>
                <a:cubicBezTo>
                  <a:pt x="420851" y="121357"/>
                  <a:pt x="423853" y="133389"/>
                  <a:pt x="429862" y="141585"/>
                </a:cubicBezTo>
                <a:cubicBezTo>
                  <a:pt x="435863" y="149783"/>
                  <a:pt x="444417" y="153879"/>
                  <a:pt x="455526" y="153879"/>
                </a:cubicBezTo>
                <a:cubicBezTo>
                  <a:pt x="466477" y="153879"/>
                  <a:pt x="474960" y="149858"/>
                  <a:pt x="480964" y="141813"/>
                </a:cubicBezTo>
                <a:cubicBezTo>
                  <a:pt x="486972" y="133766"/>
                  <a:pt x="489975" y="121663"/>
                  <a:pt x="489975" y="10549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265094" y="4213550"/>
            <a:ext cx="63907" cy="20509"/>
          </a:xfrm>
          <a:custGeom>
            <a:avLst/>
            <a:gdLst/>
            <a:ahLst/>
            <a:cxnLst/>
            <a:rect l="l" t="t" r="r" b="b"/>
            <a:pathLst>
              <a:path w="63907" h="20509">
                <a:moveTo>
                  <a:pt x="63907" y="20509"/>
                </a:moveTo>
                <a:lnTo>
                  <a:pt x="0" y="20509"/>
                </a:lnTo>
                <a:lnTo>
                  <a:pt x="0" y="0"/>
                </a:lnTo>
                <a:lnTo>
                  <a:pt x="6390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348141" y="4120291"/>
            <a:ext cx="1183219" cy="219269"/>
          </a:xfrm>
          <a:custGeom>
            <a:avLst/>
            <a:gdLst/>
            <a:ahLst/>
            <a:cxnLst/>
            <a:rect l="l" t="t" r="r" b="b"/>
            <a:pathLst>
              <a:path w="1183219" h="219269">
                <a:moveTo>
                  <a:pt x="48277" y="145044"/>
                </a:moveTo>
                <a:lnTo>
                  <a:pt x="16546" y="219270"/>
                </a:lnTo>
                <a:lnTo>
                  <a:pt x="0" y="219270"/>
                </a:lnTo>
                <a:lnTo>
                  <a:pt x="19944" y="145044"/>
                </a:lnTo>
                <a:close/>
                <a:moveTo>
                  <a:pt x="230260" y="69462"/>
                </a:moveTo>
                <a:lnTo>
                  <a:pt x="171109" y="69462"/>
                </a:lnTo>
                <a:lnTo>
                  <a:pt x="171109" y="177341"/>
                </a:lnTo>
                <a:lnTo>
                  <a:pt x="149808" y="177341"/>
                </a:lnTo>
                <a:lnTo>
                  <a:pt x="149808" y="50763"/>
                </a:lnTo>
                <a:lnTo>
                  <a:pt x="230260" y="50763"/>
                </a:lnTo>
                <a:close/>
                <a:moveTo>
                  <a:pt x="316834" y="146178"/>
                </a:moveTo>
                <a:lnTo>
                  <a:pt x="316834" y="111049"/>
                </a:lnTo>
                <a:cubicBezTo>
                  <a:pt x="311771" y="111503"/>
                  <a:pt x="305371" y="112126"/>
                  <a:pt x="297627" y="112918"/>
                </a:cubicBezTo>
                <a:cubicBezTo>
                  <a:pt x="289880" y="113710"/>
                  <a:pt x="283635" y="114826"/>
                  <a:pt x="278871" y="116262"/>
                </a:cubicBezTo>
                <a:cubicBezTo>
                  <a:pt x="273209" y="118001"/>
                  <a:pt x="268525" y="120661"/>
                  <a:pt x="264825" y="124251"/>
                </a:cubicBezTo>
                <a:cubicBezTo>
                  <a:pt x="261120" y="127840"/>
                  <a:pt x="259270" y="132843"/>
                  <a:pt x="259270" y="139266"/>
                </a:cubicBezTo>
                <a:cubicBezTo>
                  <a:pt x="259270" y="146516"/>
                  <a:pt x="261307" y="151996"/>
                  <a:pt x="265390" y="155697"/>
                </a:cubicBezTo>
                <a:cubicBezTo>
                  <a:pt x="269468" y="159398"/>
                  <a:pt x="275437" y="161248"/>
                  <a:pt x="283292" y="161248"/>
                </a:cubicBezTo>
                <a:cubicBezTo>
                  <a:pt x="290018" y="161248"/>
                  <a:pt x="296097" y="159794"/>
                  <a:pt x="301537" y="156884"/>
                </a:cubicBezTo>
                <a:cubicBezTo>
                  <a:pt x="306977" y="153976"/>
                  <a:pt x="312071" y="150409"/>
                  <a:pt x="316834" y="146178"/>
                </a:cubicBezTo>
                <a:close/>
                <a:moveTo>
                  <a:pt x="316834" y="163854"/>
                </a:moveTo>
                <a:cubicBezTo>
                  <a:pt x="315095" y="165139"/>
                  <a:pt x="312772" y="166935"/>
                  <a:pt x="309868" y="169236"/>
                </a:cubicBezTo>
                <a:cubicBezTo>
                  <a:pt x="306956" y="171540"/>
                  <a:pt x="304144" y="173373"/>
                  <a:pt x="301425" y="174733"/>
                </a:cubicBezTo>
                <a:cubicBezTo>
                  <a:pt x="297645" y="176695"/>
                  <a:pt x="293999" y="178208"/>
                  <a:pt x="290489" y="179266"/>
                </a:cubicBezTo>
                <a:cubicBezTo>
                  <a:pt x="286975" y="180324"/>
                  <a:pt x="282043" y="180850"/>
                  <a:pt x="275700" y="180850"/>
                </a:cubicBezTo>
                <a:cubicBezTo>
                  <a:pt x="270488" y="180850"/>
                  <a:pt x="265541" y="179866"/>
                  <a:pt x="260857" y="177906"/>
                </a:cubicBezTo>
                <a:cubicBezTo>
                  <a:pt x="256173" y="175943"/>
                  <a:pt x="252055" y="173182"/>
                  <a:pt x="248505" y="169633"/>
                </a:cubicBezTo>
                <a:cubicBezTo>
                  <a:pt x="245103" y="166158"/>
                  <a:pt x="242385" y="161874"/>
                  <a:pt x="240348" y="156773"/>
                </a:cubicBezTo>
                <a:cubicBezTo>
                  <a:pt x="238307" y="151672"/>
                  <a:pt x="237287" y="146290"/>
                  <a:pt x="237287" y="140623"/>
                </a:cubicBezTo>
                <a:cubicBezTo>
                  <a:pt x="237287" y="131860"/>
                  <a:pt x="239138" y="124402"/>
                  <a:pt x="242838" y="118246"/>
                </a:cubicBezTo>
                <a:cubicBezTo>
                  <a:pt x="246539" y="112090"/>
                  <a:pt x="252394" y="107201"/>
                  <a:pt x="260404" y="103573"/>
                </a:cubicBezTo>
                <a:cubicBezTo>
                  <a:pt x="267503" y="100321"/>
                  <a:pt x="275888" y="98075"/>
                  <a:pt x="285560" y="96830"/>
                </a:cubicBezTo>
                <a:cubicBezTo>
                  <a:pt x="295230" y="95584"/>
                  <a:pt x="305651" y="94658"/>
                  <a:pt x="316834" y="94054"/>
                </a:cubicBezTo>
                <a:lnTo>
                  <a:pt x="316834" y="89975"/>
                </a:lnTo>
                <a:cubicBezTo>
                  <a:pt x="316834" y="84988"/>
                  <a:pt x="316078" y="80964"/>
                  <a:pt x="314565" y="77904"/>
                </a:cubicBezTo>
                <a:cubicBezTo>
                  <a:pt x="313053" y="74848"/>
                  <a:pt x="310937" y="72487"/>
                  <a:pt x="308222" y="70823"/>
                </a:cubicBezTo>
                <a:cubicBezTo>
                  <a:pt x="305504" y="69084"/>
                  <a:pt x="302178" y="67932"/>
                  <a:pt x="298250" y="67363"/>
                </a:cubicBezTo>
                <a:cubicBezTo>
                  <a:pt x="294323" y="66798"/>
                  <a:pt x="290279" y="66518"/>
                  <a:pt x="286121" y="66518"/>
                </a:cubicBezTo>
                <a:cubicBezTo>
                  <a:pt x="281215" y="66518"/>
                  <a:pt x="275437" y="67252"/>
                  <a:pt x="268791" y="68723"/>
                </a:cubicBezTo>
                <a:cubicBezTo>
                  <a:pt x="262142" y="70200"/>
                  <a:pt x="255493" y="72335"/>
                  <a:pt x="248844" y="75128"/>
                </a:cubicBezTo>
                <a:lnTo>
                  <a:pt x="247598" y="75128"/>
                </a:lnTo>
                <a:lnTo>
                  <a:pt x="247598" y="53485"/>
                </a:lnTo>
                <a:cubicBezTo>
                  <a:pt x="251525" y="52354"/>
                  <a:pt x="257153" y="51110"/>
                  <a:pt x="264482" y="49748"/>
                </a:cubicBezTo>
                <a:cubicBezTo>
                  <a:pt x="271808" y="48388"/>
                  <a:pt x="279063" y="47707"/>
                  <a:pt x="286237" y="47707"/>
                </a:cubicBezTo>
                <a:cubicBezTo>
                  <a:pt x="294924" y="47707"/>
                  <a:pt x="302253" y="48388"/>
                  <a:pt x="308222" y="49748"/>
                </a:cubicBezTo>
                <a:cubicBezTo>
                  <a:pt x="314187" y="51110"/>
                  <a:pt x="319552" y="53561"/>
                  <a:pt x="324310" y="57110"/>
                </a:cubicBezTo>
                <a:cubicBezTo>
                  <a:pt x="328919" y="60588"/>
                  <a:pt x="332357" y="65085"/>
                  <a:pt x="334625" y="70595"/>
                </a:cubicBezTo>
                <a:cubicBezTo>
                  <a:pt x="336892" y="76111"/>
                  <a:pt x="338024" y="82836"/>
                  <a:pt x="338024" y="90767"/>
                </a:cubicBezTo>
                <a:lnTo>
                  <a:pt x="338024" y="177341"/>
                </a:lnTo>
                <a:lnTo>
                  <a:pt x="316834" y="177341"/>
                </a:lnTo>
                <a:close/>
                <a:moveTo>
                  <a:pt x="451794" y="142323"/>
                </a:moveTo>
                <a:cubicBezTo>
                  <a:pt x="451794" y="149426"/>
                  <a:pt x="450242" y="155430"/>
                  <a:pt x="447146" y="160340"/>
                </a:cubicBezTo>
                <a:cubicBezTo>
                  <a:pt x="444047" y="165255"/>
                  <a:pt x="440079" y="169143"/>
                  <a:pt x="435245" y="172015"/>
                </a:cubicBezTo>
                <a:cubicBezTo>
                  <a:pt x="430640" y="174809"/>
                  <a:pt x="425388" y="176886"/>
                  <a:pt x="419498" y="178247"/>
                </a:cubicBezTo>
                <a:cubicBezTo>
                  <a:pt x="413605" y="179607"/>
                  <a:pt x="407712" y="180284"/>
                  <a:pt x="401818" y="180284"/>
                </a:cubicBezTo>
                <a:cubicBezTo>
                  <a:pt x="393510" y="180284"/>
                  <a:pt x="385655" y="179471"/>
                  <a:pt x="378253" y="177847"/>
                </a:cubicBezTo>
                <a:cubicBezTo>
                  <a:pt x="370848" y="176224"/>
                  <a:pt x="363482" y="173640"/>
                  <a:pt x="356157" y="170090"/>
                </a:cubicBezTo>
                <a:lnTo>
                  <a:pt x="356157" y="146516"/>
                </a:lnTo>
                <a:lnTo>
                  <a:pt x="357513" y="146516"/>
                </a:lnTo>
                <a:cubicBezTo>
                  <a:pt x="362650" y="151280"/>
                  <a:pt x="369088" y="155034"/>
                  <a:pt x="376835" y="157791"/>
                </a:cubicBezTo>
                <a:cubicBezTo>
                  <a:pt x="384578" y="160546"/>
                  <a:pt x="392300" y="161928"/>
                  <a:pt x="400007" y="161928"/>
                </a:cubicBezTo>
                <a:cubicBezTo>
                  <a:pt x="403331" y="161928"/>
                  <a:pt x="406898" y="161568"/>
                  <a:pt x="410715" y="160852"/>
                </a:cubicBezTo>
                <a:cubicBezTo>
                  <a:pt x="414530" y="160136"/>
                  <a:pt x="417759" y="159020"/>
                  <a:pt x="420406" y="157508"/>
                </a:cubicBezTo>
                <a:cubicBezTo>
                  <a:pt x="423876" y="155391"/>
                  <a:pt x="426352" y="153127"/>
                  <a:pt x="427825" y="150707"/>
                </a:cubicBezTo>
                <a:cubicBezTo>
                  <a:pt x="429297" y="148292"/>
                  <a:pt x="430035" y="144968"/>
                  <a:pt x="430035" y="140739"/>
                </a:cubicBezTo>
                <a:cubicBezTo>
                  <a:pt x="430035" y="136206"/>
                  <a:pt x="429186" y="132559"/>
                  <a:pt x="427486" y="129802"/>
                </a:cubicBezTo>
                <a:cubicBezTo>
                  <a:pt x="425783" y="127045"/>
                  <a:pt x="423462" y="124988"/>
                  <a:pt x="420516" y="123628"/>
                </a:cubicBezTo>
                <a:cubicBezTo>
                  <a:pt x="417569" y="122267"/>
                  <a:pt x="414267" y="121417"/>
                  <a:pt x="410603" y="121079"/>
                </a:cubicBezTo>
                <a:cubicBezTo>
                  <a:pt x="406938" y="120740"/>
                  <a:pt x="403068" y="120568"/>
                  <a:pt x="398985" y="120568"/>
                </a:cubicBezTo>
                <a:lnTo>
                  <a:pt x="384027" y="120568"/>
                </a:lnTo>
                <a:lnTo>
                  <a:pt x="384027" y="102211"/>
                </a:lnTo>
                <a:lnTo>
                  <a:pt x="395472" y="102211"/>
                </a:lnTo>
                <a:cubicBezTo>
                  <a:pt x="398345" y="102211"/>
                  <a:pt x="401934" y="102114"/>
                  <a:pt x="406239" y="101927"/>
                </a:cubicBezTo>
                <a:cubicBezTo>
                  <a:pt x="410544" y="101736"/>
                  <a:pt x="413984" y="101157"/>
                  <a:pt x="416550" y="100170"/>
                </a:cubicBezTo>
                <a:cubicBezTo>
                  <a:pt x="419796" y="98965"/>
                  <a:pt x="422404" y="97247"/>
                  <a:pt x="424368" y="95015"/>
                </a:cubicBezTo>
                <a:cubicBezTo>
                  <a:pt x="426334" y="92786"/>
                  <a:pt x="427317" y="89028"/>
                  <a:pt x="427317" y="83740"/>
                </a:cubicBezTo>
                <a:cubicBezTo>
                  <a:pt x="427317" y="80039"/>
                  <a:pt x="426482" y="77059"/>
                  <a:pt x="424823" y="74791"/>
                </a:cubicBezTo>
                <a:cubicBezTo>
                  <a:pt x="423159" y="72522"/>
                  <a:pt x="421082" y="70748"/>
                  <a:pt x="418587" y="69462"/>
                </a:cubicBezTo>
                <a:cubicBezTo>
                  <a:pt x="416021" y="68101"/>
                  <a:pt x="413227" y="67176"/>
                  <a:pt x="410207" y="66686"/>
                </a:cubicBezTo>
                <a:cubicBezTo>
                  <a:pt x="407186" y="66197"/>
                  <a:pt x="404273" y="65949"/>
                  <a:pt x="401480" y="65949"/>
                </a:cubicBezTo>
                <a:cubicBezTo>
                  <a:pt x="394305" y="65949"/>
                  <a:pt x="387411" y="66953"/>
                  <a:pt x="380802" y="68955"/>
                </a:cubicBezTo>
                <a:cubicBezTo>
                  <a:pt x="374188" y="70952"/>
                  <a:pt x="368507" y="73919"/>
                  <a:pt x="363745" y="77846"/>
                </a:cubicBezTo>
                <a:lnTo>
                  <a:pt x="362385" y="77846"/>
                </a:lnTo>
                <a:lnTo>
                  <a:pt x="362385" y="54846"/>
                </a:lnTo>
                <a:cubicBezTo>
                  <a:pt x="367824" y="52960"/>
                  <a:pt x="373850" y="51296"/>
                  <a:pt x="380459" y="49860"/>
                </a:cubicBezTo>
                <a:cubicBezTo>
                  <a:pt x="387070" y="48424"/>
                  <a:pt x="393697" y="47707"/>
                  <a:pt x="400346" y="47707"/>
                </a:cubicBezTo>
                <a:cubicBezTo>
                  <a:pt x="405707" y="47707"/>
                  <a:pt x="411168" y="48255"/>
                  <a:pt x="416723" y="49348"/>
                </a:cubicBezTo>
                <a:cubicBezTo>
                  <a:pt x="422274" y="50443"/>
                  <a:pt x="427545" y="52315"/>
                  <a:pt x="432527" y="54958"/>
                </a:cubicBezTo>
                <a:cubicBezTo>
                  <a:pt x="437213" y="57528"/>
                  <a:pt x="441141" y="61060"/>
                  <a:pt x="444313" y="65552"/>
                </a:cubicBezTo>
                <a:cubicBezTo>
                  <a:pt x="447485" y="70049"/>
                  <a:pt x="449069" y="75546"/>
                  <a:pt x="449069" y="82041"/>
                </a:cubicBezTo>
                <a:cubicBezTo>
                  <a:pt x="449069" y="88917"/>
                  <a:pt x="447128" y="94939"/>
                  <a:pt x="443237" y="100113"/>
                </a:cubicBezTo>
                <a:cubicBezTo>
                  <a:pt x="439348" y="105293"/>
                  <a:pt x="434189" y="108706"/>
                  <a:pt x="427767" y="110369"/>
                </a:cubicBezTo>
                <a:lnTo>
                  <a:pt x="427767" y="111164"/>
                </a:lnTo>
                <a:cubicBezTo>
                  <a:pt x="434795" y="113580"/>
                  <a:pt x="440554" y="117285"/>
                  <a:pt x="445052" y="122271"/>
                </a:cubicBezTo>
                <a:cubicBezTo>
                  <a:pt x="449544" y="127253"/>
                  <a:pt x="451794" y="133938"/>
                  <a:pt x="451794" y="142323"/>
                </a:cubicBezTo>
                <a:close/>
                <a:moveTo>
                  <a:pt x="578250" y="114110"/>
                </a:moveTo>
                <a:cubicBezTo>
                  <a:pt x="578250" y="135410"/>
                  <a:pt x="573117" y="151863"/>
                  <a:pt x="562843" y="163458"/>
                </a:cubicBezTo>
                <a:cubicBezTo>
                  <a:pt x="552569" y="175054"/>
                  <a:pt x="538896" y="180850"/>
                  <a:pt x="521821" y="180850"/>
                </a:cubicBezTo>
                <a:cubicBezTo>
                  <a:pt x="504221" y="180850"/>
                  <a:pt x="490379" y="174863"/>
                  <a:pt x="480292" y="162889"/>
                </a:cubicBezTo>
                <a:cubicBezTo>
                  <a:pt x="470204" y="150915"/>
                  <a:pt x="465161" y="134654"/>
                  <a:pt x="465161" y="114110"/>
                </a:cubicBezTo>
                <a:cubicBezTo>
                  <a:pt x="465161" y="92955"/>
                  <a:pt x="470355" y="76525"/>
                  <a:pt x="480745" y="64818"/>
                </a:cubicBezTo>
                <a:cubicBezTo>
                  <a:pt x="491135" y="53108"/>
                  <a:pt x="504822" y="47254"/>
                  <a:pt x="521821" y="47254"/>
                </a:cubicBezTo>
                <a:cubicBezTo>
                  <a:pt x="538896" y="47254"/>
                  <a:pt x="552569" y="53090"/>
                  <a:pt x="562843" y="64761"/>
                </a:cubicBezTo>
                <a:cubicBezTo>
                  <a:pt x="573117" y="76431"/>
                  <a:pt x="578250" y="92880"/>
                  <a:pt x="578250" y="114110"/>
                </a:cubicBezTo>
                <a:close/>
                <a:moveTo>
                  <a:pt x="556269" y="114110"/>
                </a:moveTo>
                <a:cubicBezTo>
                  <a:pt x="556269" y="97715"/>
                  <a:pt x="553285" y="85532"/>
                  <a:pt x="547316" y="77565"/>
                </a:cubicBezTo>
                <a:cubicBezTo>
                  <a:pt x="541351" y="69595"/>
                  <a:pt x="532848" y="65611"/>
                  <a:pt x="521821" y="65611"/>
                </a:cubicBezTo>
                <a:cubicBezTo>
                  <a:pt x="510714" y="65611"/>
                  <a:pt x="502158" y="69595"/>
                  <a:pt x="496156" y="77565"/>
                </a:cubicBezTo>
                <a:cubicBezTo>
                  <a:pt x="490152" y="85532"/>
                  <a:pt x="487146" y="97715"/>
                  <a:pt x="487146" y="114110"/>
                </a:cubicBezTo>
                <a:cubicBezTo>
                  <a:pt x="487146" y="129971"/>
                  <a:pt x="490152" y="142003"/>
                  <a:pt x="496156" y="150199"/>
                </a:cubicBezTo>
                <a:cubicBezTo>
                  <a:pt x="502158" y="158397"/>
                  <a:pt x="510714" y="162493"/>
                  <a:pt x="521821" y="162493"/>
                </a:cubicBezTo>
                <a:cubicBezTo>
                  <a:pt x="532772" y="162493"/>
                  <a:pt x="541254" y="158472"/>
                  <a:pt x="547259" y="150427"/>
                </a:cubicBezTo>
                <a:cubicBezTo>
                  <a:pt x="553267" y="142380"/>
                  <a:pt x="556269" y="130277"/>
                  <a:pt x="556269" y="114110"/>
                </a:cubicBezTo>
                <a:close/>
                <a:moveTo>
                  <a:pt x="689869" y="69462"/>
                </a:moveTo>
                <a:cubicBezTo>
                  <a:pt x="694779" y="74449"/>
                  <a:pt x="698596" y="80774"/>
                  <a:pt x="701314" y="88442"/>
                </a:cubicBezTo>
                <a:cubicBezTo>
                  <a:pt x="704031" y="96110"/>
                  <a:pt x="705393" y="105005"/>
                  <a:pt x="705393" y="115128"/>
                </a:cubicBezTo>
                <a:cubicBezTo>
                  <a:pt x="705393" y="124877"/>
                  <a:pt x="703841" y="133885"/>
                  <a:pt x="700748" y="142154"/>
                </a:cubicBezTo>
                <a:cubicBezTo>
                  <a:pt x="697652" y="150427"/>
                  <a:pt x="693459" y="157396"/>
                  <a:pt x="688166" y="163059"/>
                </a:cubicBezTo>
                <a:cubicBezTo>
                  <a:pt x="682727" y="168956"/>
                  <a:pt x="676707" y="173391"/>
                  <a:pt x="670094" y="176375"/>
                </a:cubicBezTo>
                <a:cubicBezTo>
                  <a:pt x="663484" y="179360"/>
                  <a:pt x="656288" y="180850"/>
                  <a:pt x="648508" y="180850"/>
                </a:cubicBezTo>
                <a:cubicBezTo>
                  <a:pt x="640578" y="180850"/>
                  <a:pt x="633306" y="179471"/>
                  <a:pt x="626692" y="176713"/>
                </a:cubicBezTo>
                <a:cubicBezTo>
                  <a:pt x="620083" y="173960"/>
                  <a:pt x="614438" y="169712"/>
                  <a:pt x="609754" y="163970"/>
                </a:cubicBezTo>
                <a:cubicBezTo>
                  <a:pt x="603937" y="156791"/>
                  <a:pt x="599577" y="147802"/>
                  <a:pt x="596665" y="136999"/>
                </a:cubicBezTo>
                <a:cubicBezTo>
                  <a:pt x="593756" y="126199"/>
                  <a:pt x="592302" y="112828"/>
                  <a:pt x="592302" y="96887"/>
                </a:cubicBezTo>
                <a:cubicBezTo>
                  <a:pt x="592302" y="91221"/>
                  <a:pt x="592551" y="85461"/>
                  <a:pt x="593040" y="79604"/>
                </a:cubicBezTo>
                <a:cubicBezTo>
                  <a:pt x="593530" y="73750"/>
                  <a:pt x="594609" y="66744"/>
                  <a:pt x="596269" y="58586"/>
                </a:cubicBezTo>
                <a:cubicBezTo>
                  <a:pt x="597780" y="51336"/>
                  <a:pt x="599819" y="44593"/>
                  <a:pt x="602393" y="38358"/>
                </a:cubicBezTo>
                <a:cubicBezTo>
                  <a:pt x="604960" y="32126"/>
                  <a:pt x="608322" y="26856"/>
                  <a:pt x="612473" y="22550"/>
                </a:cubicBezTo>
                <a:cubicBezTo>
                  <a:pt x="617836" y="16959"/>
                  <a:pt x="624842" y="12503"/>
                  <a:pt x="633493" y="9180"/>
                </a:cubicBezTo>
                <a:cubicBezTo>
                  <a:pt x="642140" y="5857"/>
                  <a:pt x="653606" y="3553"/>
                  <a:pt x="667883" y="2268"/>
                </a:cubicBezTo>
                <a:cubicBezTo>
                  <a:pt x="672949" y="1818"/>
                  <a:pt x="678367" y="1383"/>
                  <a:pt x="684146" y="965"/>
                </a:cubicBezTo>
                <a:cubicBezTo>
                  <a:pt x="689927" y="547"/>
                  <a:pt x="694322" y="227"/>
                  <a:pt x="697346" y="0"/>
                </a:cubicBezTo>
                <a:lnTo>
                  <a:pt x="697346" y="19606"/>
                </a:lnTo>
                <a:cubicBezTo>
                  <a:pt x="693419" y="19832"/>
                  <a:pt x="689228" y="20113"/>
                  <a:pt x="684772" y="20452"/>
                </a:cubicBezTo>
                <a:cubicBezTo>
                  <a:pt x="680311" y="20794"/>
                  <a:pt x="675210" y="21194"/>
                  <a:pt x="669471" y="21643"/>
                </a:cubicBezTo>
                <a:cubicBezTo>
                  <a:pt x="661839" y="22248"/>
                  <a:pt x="653873" y="23588"/>
                  <a:pt x="645564" y="25664"/>
                </a:cubicBezTo>
                <a:cubicBezTo>
                  <a:pt x="637251" y="27742"/>
                  <a:pt x="630980" y="30974"/>
                  <a:pt x="626750" y="35356"/>
                </a:cubicBezTo>
                <a:cubicBezTo>
                  <a:pt x="623578" y="38606"/>
                  <a:pt x="621048" y="43251"/>
                  <a:pt x="619161" y="49291"/>
                </a:cubicBezTo>
                <a:cubicBezTo>
                  <a:pt x="617271" y="55335"/>
                  <a:pt x="615950" y="62061"/>
                  <a:pt x="615195" y="69462"/>
                </a:cubicBezTo>
                <a:cubicBezTo>
                  <a:pt x="620785" y="65456"/>
                  <a:pt x="626772" y="62075"/>
                  <a:pt x="633155" y="59320"/>
                </a:cubicBezTo>
                <a:cubicBezTo>
                  <a:pt x="639537" y="56563"/>
                  <a:pt x="646432" y="55188"/>
                  <a:pt x="653833" y="55188"/>
                </a:cubicBezTo>
                <a:cubicBezTo>
                  <a:pt x="660709" y="55188"/>
                  <a:pt x="667243" y="56340"/>
                  <a:pt x="673438" y="58641"/>
                </a:cubicBezTo>
                <a:cubicBezTo>
                  <a:pt x="679631" y="60945"/>
                  <a:pt x="685106" y="64555"/>
                  <a:pt x="689869" y="69462"/>
                </a:cubicBezTo>
                <a:close/>
                <a:moveTo>
                  <a:pt x="683749" y="116374"/>
                </a:moveTo>
                <a:cubicBezTo>
                  <a:pt x="683749" y="102927"/>
                  <a:pt x="680728" y="92617"/>
                  <a:pt x="674684" y="85440"/>
                </a:cubicBezTo>
                <a:cubicBezTo>
                  <a:pt x="668640" y="78264"/>
                  <a:pt x="660028" y="74675"/>
                  <a:pt x="648851" y="74675"/>
                </a:cubicBezTo>
                <a:cubicBezTo>
                  <a:pt x="642731" y="74675"/>
                  <a:pt x="636797" y="75697"/>
                  <a:pt x="631060" y="77736"/>
                </a:cubicBezTo>
                <a:cubicBezTo>
                  <a:pt x="625318" y="79776"/>
                  <a:pt x="619918" y="82498"/>
                  <a:pt x="614856" y="85893"/>
                </a:cubicBezTo>
                <a:cubicBezTo>
                  <a:pt x="614704" y="87782"/>
                  <a:pt x="614550" y="90029"/>
                  <a:pt x="614398" y="92635"/>
                </a:cubicBezTo>
                <a:cubicBezTo>
                  <a:pt x="614251" y="95241"/>
                  <a:pt x="614172" y="97600"/>
                  <a:pt x="614172" y="99717"/>
                </a:cubicBezTo>
                <a:cubicBezTo>
                  <a:pt x="614172" y="112864"/>
                  <a:pt x="615230" y="123552"/>
                  <a:pt x="617347" y="131789"/>
                </a:cubicBezTo>
                <a:cubicBezTo>
                  <a:pt x="619461" y="140023"/>
                  <a:pt x="622408" y="146481"/>
                  <a:pt x="626185" y="151165"/>
                </a:cubicBezTo>
                <a:cubicBezTo>
                  <a:pt x="629584" y="155391"/>
                  <a:pt x="633173" y="158321"/>
                  <a:pt x="636952" y="159945"/>
                </a:cubicBezTo>
                <a:cubicBezTo>
                  <a:pt x="640726" y="161568"/>
                  <a:pt x="644844" y="162383"/>
                  <a:pt x="649301" y="162383"/>
                </a:cubicBezTo>
                <a:cubicBezTo>
                  <a:pt x="660179" y="162383"/>
                  <a:pt x="668640" y="158264"/>
                  <a:pt x="674684" y="150030"/>
                </a:cubicBezTo>
                <a:cubicBezTo>
                  <a:pt x="680728" y="141797"/>
                  <a:pt x="683749" y="130576"/>
                  <a:pt x="683749" y="116374"/>
                </a:cubicBezTo>
                <a:close/>
                <a:moveTo>
                  <a:pt x="782670" y="180284"/>
                </a:moveTo>
                <a:cubicBezTo>
                  <a:pt x="762502" y="180284"/>
                  <a:pt x="746847" y="174600"/>
                  <a:pt x="735704" y="163232"/>
                </a:cubicBezTo>
                <a:cubicBezTo>
                  <a:pt x="724558" y="151863"/>
                  <a:pt x="718989" y="135716"/>
                  <a:pt x="718989" y="114790"/>
                </a:cubicBezTo>
                <a:cubicBezTo>
                  <a:pt x="718989" y="94166"/>
                  <a:pt x="724389" y="77753"/>
                  <a:pt x="735197" y="65552"/>
                </a:cubicBezTo>
                <a:cubicBezTo>
                  <a:pt x="745997" y="53352"/>
                  <a:pt x="760123" y="47254"/>
                  <a:pt x="777576" y="47254"/>
                </a:cubicBezTo>
                <a:cubicBezTo>
                  <a:pt x="785431" y="47254"/>
                  <a:pt x="792383" y="48388"/>
                  <a:pt x="798427" y="50653"/>
                </a:cubicBezTo>
                <a:cubicBezTo>
                  <a:pt x="804468" y="52920"/>
                  <a:pt x="809756" y="56469"/>
                  <a:pt x="814285" y="61304"/>
                </a:cubicBezTo>
                <a:cubicBezTo>
                  <a:pt x="818822" y="66139"/>
                  <a:pt x="822299" y="72051"/>
                  <a:pt x="824714" y="79039"/>
                </a:cubicBezTo>
                <a:cubicBezTo>
                  <a:pt x="827134" y="86026"/>
                  <a:pt x="828339" y="94584"/>
                  <a:pt x="828339" y="104707"/>
                </a:cubicBezTo>
                <a:lnTo>
                  <a:pt x="828339" y="116262"/>
                </a:lnTo>
                <a:lnTo>
                  <a:pt x="740633" y="116262"/>
                </a:lnTo>
                <a:cubicBezTo>
                  <a:pt x="740633" y="130993"/>
                  <a:pt x="744333" y="142250"/>
                  <a:pt x="751739" y="150030"/>
                </a:cubicBezTo>
                <a:cubicBezTo>
                  <a:pt x="759144" y="157813"/>
                  <a:pt x="769379" y="161702"/>
                  <a:pt x="782446" y="161702"/>
                </a:cubicBezTo>
                <a:cubicBezTo>
                  <a:pt x="787130" y="161702"/>
                  <a:pt x="791720" y="161176"/>
                  <a:pt x="796213" y="160114"/>
                </a:cubicBezTo>
                <a:cubicBezTo>
                  <a:pt x="800710" y="159059"/>
                  <a:pt x="804770" y="157699"/>
                  <a:pt x="808395" y="156035"/>
                </a:cubicBezTo>
                <a:cubicBezTo>
                  <a:pt x="812248" y="154296"/>
                  <a:pt x="815498" y="152615"/>
                  <a:pt x="818141" y="150996"/>
                </a:cubicBezTo>
                <a:cubicBezTo>
                  <a:pt x="820782" y="149371"/>
                  <a:pt x="822972" y="147841"/>
                  <a:pt x="824710" y="146404"/>
                </a:cubicBezTo>
                <a:lnTo>
                  <a:pt x="825960" y="146404"/>
                </a:lnTo>
                <a:lnTo>
                  <a:pt x="825960" y="169633"/>
                </a:lnTo>
                <a:cubicBezTo>
                  <a:pt x="823465" y="170615"/>
                  <a:pt x="820370" y="171842"/>
                  <a:pt x="816668" y="173314"/>
                </a:cubicBezTo>
                <a:cubicBezTo>
                  <a:pt x="812964" y="174791"/>
                  <a:pt x="809641" y="175943"/>
                  <a:pt x="806697" y="176772"/>
                </a:cubicBezTo>
                <a:cubicBezTo>
                  <a:pt x="802541" y="177906"/>
                  <a:pt x="798780" y="178773"/>
                  <a:pt x="795420" y="179378"/>
                </a:cubicBezTo>
                <a:cubicBezTo>
                  <a:pt x="792059" y="179982"/>
                  <a:pt x="787811" y="180284"/>
                  <a:pt x="782670" y="180284"/>
                </a:cubicBezTo>
                <a:close/>
                <a:moveTo>
                  <a:pt x="807604" y="99944"/>
                </a:moveTo>
                <a:cubicBezTo>
                  <a:pt x="807452" y="94205"/>
                  <a:pt x="806768" y="89254"/>
                  <a:pt x="805563" y="85097"/>
                </a:cubicBezTo>
                <a:cubicBezTo>
                  <a:pt x="804356" y="80946"/>
                  <a:pt x="802618" y="77436"/>
                  <a:pt x="800349" y="74563"/>
                </a:cubicBezTo>
                <a:cubicBezTo>
                  <a:pt x="797855" y="71388"/>
                  <a:pt x="794665" y="68972"/>
                  <a:pt x="790774" y="67309"/>
                </a:cubicBezTo>
                <a:cubicBezTo>
                  <a:pt x="786885" y="65650"/>
                  <a:pt x="782065" y="64818"/>
                  <a:pt x="776326" y="64818"/>
                </a:cubicBezTo>
                <a:cubicBezTo>
                  <a:pt x="770664" y="64818"/>
                  <a:pt x="765847" y="65664"/>
                  <a:pt x="761880" y="67363"/>
                </a:cubicBezTo>
                <a:cubicBezTo>
                  <a:pt x="757912" y="69066"/>
                  <a:pt x="754309" y="71539"/>
                  <a:pt x="751058" y="74791"/>
                </a:cubicBezTo>
                <a:cubicBezTo>
                  <a:pt x="747887" y="78113"/>
                  <a:pt x="745471" y="81796"/>
                  <a:pt x="743808" y="85836"/>
                </a:cubicBezTo>
                <a:cubicBezTo>
                  <a:pt x="742144" y="89878"/>
                  <a:pt x="741086" y="94584"/>
                  <a:pt x="740633" y="99944"/>
                </a:cubicBezTo>
                <a:close/>
                <a:moveTo>
                  <a:pt x="942333" y="69462"/>
                </a:moveTo>
                <a:lnTo>
                  <a:pt x="899274" y="69462"/>
                </a:lnTo>
                <a:lnTo>
                  <a:pt x="899274" y="177341"/>
                </a:lnTo>
                <a:lnTo>
                  <a:pt x="877969" y="177341"/>
                </a:lnTo>
                <a:lnTo>
                  <a:pt x="877969" y="69462"/>
                </a:lnTo>
                <a:lnTo>
                  <a:pt x="834912" y="69462"/>
                </a:lnTo>
                <a:lnTo>
                  <a:pt x="834912" y="50763"/>
                </a:lnTo>
                <a:lnTo>
                  <a:pt x="942333" y="50763"/>
                </a:lnTo>
                <a:close/>
                <a:moveTo>
                  <a:pt x="1062333" y="114110"/>
                </a:moveTo>
                <a:cubicBezTo>
                  <a:pt x="1062333" y="135410"/>
                  <a:pt x="1057196" y="151863"/>
                  <a:pt x="1046924" y="163458"/>
                </a:cubicBezTo>
                <a:cubicBezTo>
                  <a:pt x="1036649" y="175054"/>
                  <a:pt x="1022974" y="180850"/>
                  <a:pt x="1005903" y="180850"/>
                </a:cubicBezTo>
                <a:cubicBezTo>
                  <a:pt x="988302" y="180850"/>
                  <a:pt x="974460" y="174863"/>
                  <a:pt x="964373" y="162889"/>
                </a:cubicBezTo>
                <a:cubicBezTo>
                  <a:pt x="954285" y="150915"/>
                  <a:pt x="949242" y="134654"/>
                  <a:pt x="949242" y="114110"/>
                </a:cubicBezTo>
                <a:cubicBezTo>
                  <a:pt x="949242" y="92955"/>
                  <a:pt x="954437" y="76525"/>
                  <a:pt x="964822" y="64818"/>
                </a:cubicBezTo>
                <a:cubicBezTo>
                  <a:pt x="975212" y="53108"/>
                  <a:pt x="988902" y="47254"/>
                  <a:pt x="1005903" y="47254"/>
                </a:cubicBezTo>
                <a:cubicBezTo>
                  <a:pt x="1022974" y="47254"/>
                  <a:pt x="1036649" y="53090"/>
                  <a:pt x="1046924" y="64761"/>
                </a:cubicBezTo>
                <a:cubicBezTo>
                  <a:pt x="1057196" y="76431"/>
                  <a:pt x="1062333" y="92880"/>
                  <a:pt x="1062333" y="114110"/>
                </a:cubicBezTo>
                <a:close/>
                <a:moveTo>
                  <a:pt x="1040350" y="114110"/>
                </a:moveTo>
                <a:cubicBezTo>
                  <a:pt x="1040350" y="97715"/>
                  <a:pt x="1037366" y="85532"/>
                  <a:pt x="1031398" y="77565"/>
                </a:cubicBezTo>
                <a:cubicBezTo>
                  <a:pt x="1025429" y="69595"/>
                  <a:pt x="1016929" y="65611"/>
                  <a:pt x="1005903" y="65611"/>
                </a:cubicBezTo>
                <a:cubicBezTo>
                  <a:pt x="994793" y="65611"/>
                  <a:pt x="986239" y="69595"/>
                  <a:pt x="980237" y="77565"/>
                </a:cubicBezTo>
                <a:cubicBezTo>
                  <a:pt x="974229" y="85532"/>
                  <a:pt x="971227" y="97715"/>
                  <a:pt x="971227" y="114110"/>
                </a:cubicBezTo>
                <a:cubicBezTo>
                  <a:pt x="971227" y="129971"/>
                  <a:pt x="974229" y="142003"/>
                  <a:pt x="980237" y="150199"/>
                </a:cubicBezTo>
                <a:cubicBezTo>
                  <a:pt x="986239" y="158397"/>
                  <a:pt x="994793" y="162493"/>
                  <a:pt x="1005903" y="162493"/>
                </a:cubicBezTo>
                <a:cubicBezTo>
                  <a:pt x="1016854" y="162493"/>
                  <a:pt x="1025335" y="158472"/>
                  <a:pt x="1031340" y="150427"/>
                </a:cubicBezTo>
                <a:cubicBezTo>
                  <a:pt x="1037348" y="142380"/>
                  <a:pt x="1040350" y="130277"/>
                  <a:pt x="1040350" y="114110"/>
                </a:cubicBezTo>
                <a:close/>
                <a:moveTo>
                  <a:pt x="1183220" y="177341"/>
                </a:moveTo>
                <a:lnTo>
                  <a:pt x="1161916" y="177341"/>
                </a:lnTo>
                <a:lnTo>
                  <a:pt x="1161916" y="120342"/>
                </a:lnTo>
                <a:lnTo>
                  <a:pt x="1104578" y="120342"/>
                </a:lnTo>
                <a:lnTo>
                  <a:pt x="1104578" y="177341"/>
                </a:lnTo>
                <a:lnTo>
                  <a:pt x="1083277" y="177341"/>
                </a:lnTo>
                <a:lnTo>
                  <a:pt x="1083277" y="50763"/>
                </a:lnTo>
                <a:lnTo>
                  <a:pt x="1104578" y="50763"/>
                </a:lnTo>
                <a:lnTo>
                  <a:pt x="1104578" y="101985"/>
                </a:lnTo>
                <a:lnTo>
                  <a:pt x="1161916" y="101985"/>
                </a:lnTo>
                <a:lnTo>
                  <a:pt x="1161916" y="50763"/>
                </a:lnTo>
                <a:lnTo>
                  <a:pt x="1183220" y="507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961000" y="4128905"/>
            <a:ext cx="116374" cy="168726"/>
          </a:xfrm>
          <a:custGeom>
            <a:avLst/>
            <a:gdLst/>
            <a:ahLst/>
            <a:cxnLst/>
            <a:rect l="l" t="t" r="r" b="b"/>
            <a:pathLst>
              <a:path w="116374" h="168726">
                <a:moveTo>
                  <a:pt x="116374" y="110705"/>
                </a:moveTo>
                <a:lnTo>
                  <a:pt x="96314" y="110705"/>
                </a:lnTo>
                <a:lnTo>
                  <a:pt x="96314" y="168727"/>
                </a:lnTo>
                <a:lnTo>
                  <a:pt x="74561" y="168727"/>
                </a:lnTo>
                <a:lnTo>
                  <a:pt x="74561" y="110705"/>
                </a:lnTo>
                <a:lnTo>
                  <a:pt x="0" y="110705"/>
                </a:lnTo>
                <a:lnTo>
                  <a:pt x="0" y="86912"/>
                </a:lnTo>
                <a:lnTo>
                  <a:pt x="75467" y="0"/>
                </a:lnTo>
                <a:lnTo>
                  <a:pt x="96314" y="0"/>
                </a:lnTo>
                <a:lnTo>
                  <a:pt x="96314" y="92578"/>
                </a:lnTo>
                <a:lnTo>
                  <a:pt x="116374" y="92578"/>
                </a:lnTo>
                <a:close/>
                <a:moveTo>
                  <a:pt x="74561" y="92578"/>
                </a:moveTo>
                <a:lnTo>
                  <a:pt x="74561" y="26626"/>
                </a:lnTo>
                <a:lnTo>
                  <a:pt x="17676" y="92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477119" y="4128905"/>
            <a:ext cx="116373" cy="168726"/>
          </a:xfrm>
          <a:custGeom>
            <a:avLst/>
            <a:gdLst/>
            <a:ahLst/>
            <a:cxnLst/>
            <a:rect l="l" t="t" r="r" b="b"/>
            <a:pathLst>
              <a:path w="116373" h="168726">
                <a:moveTo>
                  <a:pt x="116373" y="110705"/>
                </a:moveTo>
                <a:lnTo>
                  <a:pt x="96318" y="110705"/>
                </a:lnTo>
                <a:lnTo>
                  <a:pt x="96318" y="168727"/>
                </a:lnTo>
                <a:lnTo>
                  <a:pt x="74562" y="168727"/>
                </a:lnTo>
                <a:lnTo>
                  <a:pt x="74562" y="110705"/>
                </a:lnTo>
                <a:lnTo>
                  <a:pt x="0" y="110705"/>
                </a:lnTo>
                <a:lnTo>
                  <a:pt x="0" y="86912"/>
                </a:lnTo>
                <a:lnTo>
                  <a:pt x="75471" y="0"/>
                </a:lnTo>
                <a:lnTo>
                  <a:pt x="96318" y="0"/>
                </a:lnTo>
                <a:lnTo>
                  <a:pt x="96318" y="92578"/>
                </a:lnTo>
                <a:lnTo>
                  <a:pt x="116373" y="92578"/>
                </a:lnTo>
                <a:close/>
                <a:moveTo>
                  <a:pt x="74562" y="92578"/>
                </a:moveTo>
                <a:lnTo>
                  <a:pt x="74562" y="26626"/>
                </a:lnTo>
                <a:lnTo>
                  <a:pt x="17676" y="92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000787" y="4125393"/>
            <a:ext cx="104136" cy="172239"/>
          </a:xfrm>
          <a:custGeom>
            <a:avLst/>
            <a:gdLst/>
            <a:ahLst/>
            <a:cxnLst/>
            <a:rect l="l" t="t" r="r" b="b"/>
            <a:pathLst>
              <a:path w="104136" h="172239">
                <a:moveTo>
                  <a:pt x="104136" y="172239"/>
                </a:moveTo>
                <a:lnTo>
                  <a:pt x="0" y="172239"/>
                </a:lnTo>
                <a:lnTo>
                  <a:pt x="0" y="148557"/>
                </a:lnTo>
                <a:cubicBezTo>
                  <a:pt x="7476" y="141455"/>
                  <a:pt x="14540" y="134654"/>
                  <a:pt x="21189" y="128159"/>
                </a:cubicBezTo>
                <a:cubicBezTo>
                  <a:pt x="27835" y="121662"/>
                  <a:pt x="34333" y="114901"/>
                  <a:pt x="40676" y="107873"/>
                </a:cubicBezTo>
                <a:cubicBezTo>
                  <a:pt x="53516" y="93747"/>
                  <a:pt x="62287" y="82435"/>
                  <a:pt x="66970" y="73937"/>
                </a:cubicBezTo>
                <a:cubicBezTo>
                  <a:pt x="71653" y="65436"/>
                  <a:pt x="73994" y="56653"/>
                  <a:pt x="73994" y="47592"/>
                </a:cubicBezTo>
                <a:cubicBezTo>
                  <a:pt x="73994" y="42908"/>
                  <a:pt x="73256" y="38789"/>
                  <a:pt x="71783" y="35239"/>
                </a:cubicBezTo>
                <a:cubicBezTo>
                  <a:pt x="70311" y="31686"/>
                  <a:pt x="68292" y="28742"/>
                  <a:pt x="65722" y="26398"/>
                </a:cubicBezTo>
                <a:cubicBezTo>
                  <a:pt x="63075" y="24137"/>
                  <a:pt x="60015" y="22434"/>
                  <a:pt x="56541" y="21304"/>
                </a:cubicBezTo>
                <a:cubicBezTo>
                  <a:pt x="53067" y="20170"/>
                  <a:pt x="49251" y="19601"/>
                  <a:pt x="45101" y="19601"/>
                </a:cubicBezTo>
                <a:cubicBezTo>
                  <a:pt x="41094" y="19601"/>
                  <a:pt x="37034" y="20113"/>
                  <a:pt x="32918" y="21131"/>
                </a:cubicBezTo>
                <a:cubicBezTo>
                  <a:pt x="28800" y="22153"/>
                  <a:pt x="24854" y="23417"/>
                  <a:pt x="21075" y="24926"/>
                </a:cubicBezTo>
                <a:cubicBezTo>
                  <a:pt x="17902" y="26211"/>
                  <a:pt x="14847" y="27759"/>
                  <a:pt x="11897" y="29573"/>
                </a:cubicBezTo>
                <a:cubicBezTo>
                  <a:pt x="8948" y="31388"/>
                  <a:pt x="6573" y="32936"/>
                  <a:pt x="4755" y="34221"/>
                </a:cubicBezTo>
                <a:lnTo>
                  <a:pt x="3509" y="34221"/>
                </a:lnTo>
                <a:lnTo>
                  <a:pt x="3509" y="10195"/>
                </a:lnTo>
                <a:cubicBezTo>
                  <a:pt x="8193" y="7855"/>
                  <a:pt x="14709" y="5569"/>
                  <a:pt x="23057" y="3340"/>
                </a:cubicBezTo>
                <a:cubicBezTo>
                  <a:pt x="31402" y="1112"/>
                  <a:pt x="39316" y="0"/>
                  <a:pt x="46796" y="0"/>
                </a:cubicBezTo>
                <a:cubicBezTo>
                  <a:pt x="62510" y="0"/>
                  <a:pt x="74822" y="4175"/>
                  <a:pt x="83738" y="12521"/>
                </a:cubicBezTo>
                <a:cubicBezTo>
                  <a:pt x="92653" y="20868"/>
                  <a:pt x="97110" y="32184"/>
                  <a:pt x="97110" y="46457"/>
                </a:cubicBezTo>
                <a:cubicBezTo>
                  <a:pt x="97110" y="53031"/>
                  <a:pt x="96332" y="59111"/>
                  <a:pt x="94788" y="64698"/>
                </a:cubicBezTo>
                <a:cubicBezTo>
                  <a:pt x="93239" y="70293"/>
                  <a:pt x="91101" y="75466"/>
                  <a:pt x="88383" y="80226"/>
                </a:cubicBezTo>
                <a:cubicBezTo>
                  <a:pt x="85590" y="85135"/>
                  <a:pt x="82228" y="90007"/>
                  <a:pt x="78299" y="94842"/>
                </a:cubicBezTo>
                <a:cubicBezTo>
                  <a:pt x="74372" y="99676"/>
                  <a:pt x="70214" y="104440"/>
                  <a:pt x="65837" y="109123"/>
                </a:cubicBezTo>
                <a:cubicBezTo>
                  <a:pt x="58734" y="116827"/>
                  <a:pt x="50820" y="124837"/>
                  <a:pt x="42098" y="133141"/>
                </a:cubicBezTo>
                <a:cubicBezTo>
                  <a:pt x="33372" y="141455"/>
                  <a:pt x="26402" y="148028"/>
                  <a:pt x="21185" y="152863"/>
                </a:cubicBezTo>
                <a:lnTo>
                  <a:pt x="104136" y="1528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8282238" y="4128905"/>
            <a:ext cx="116374" cy="168726"/>
          </a:xfrm>
          <a:custGeom>
            <a:avLst/>
            <a:gdLst/>
            <a:ahLst/>
            <a:cxnLst/>
            <a:rect l="l" t="t" r="r" b="b"/>
            <a:pathLst>
              <a:path w="116374" h="168726">
                <a:moveTo>
                  <a:pt x="116375" y="110705"/>
                </a:moveTo>
                <a:lnTo>
                  <a:pt x="96315" y="110705"/>
                </a:lnTo>
                <a:lnTo>
                  <a:pt x="96315" y="168727"/>
                </a:lnTo>
                <a:lnTo>
                  <a:pt x="74561" y="168727"/>
                </a:lnTo>
                <a:lnTo>
                  <a:pt x="74561" y="110705"/>
                </a:lnTo>
                <a:lnTo>
                  <a:pt x="0" y="110705"/>
                </a:lnTo>
                <a:lnTo>
                  <a:pt x="0" y="86912"/>
                </a:lnTo>
                <a:lnTo>
                  <a:pt x="75468" y="0"/>
                </a:lnTo>
                <a:lnTo>
                  <a:pt x="96315" y="0"/>
                </a:lnTo>
                <a:lnTo>
                  <a:pt x="96315" y="92578"/>
                </a:lnTo>
                <a:lnTo>
                  <a:pt x="116375" y="92578"/>
                </a:lnTo>
                <a:close/>
                <a:moveTo>
                  <a:pt x="74561" y="92578"/>
                </a:moveTo>
                <a:lnTo>
                  <a:pt x="74561" y="26626"/>
                </a:lnTo>
                <a:lnTo>
                  <a:pt x="17677" y="92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9678132" y="4128338"/>
            <a:ext cx="222570" cy="169294"/>
          </a:xfrm>
          <a:custGeom>
            <a:avLst/>
            <a:gdLst/>
            <a:ahLst/>
            <a:cxnLst/>
            <a:rect l="l" t="t" r="r" b="b"/>
            <a:pathLst>
              <a:path w="222570" h="169294">
                <a:moveTo>
                  <a:pt x="82268" y="169294"/>
                </a:moveTo>
                <a:lnTo>
                  <a:pt x="0" y="169294"/>
                </a:lnTo>
                <a:lnTo>
                  <a:pt x="0" y="152067"/>
                </a:lnTo>
                <a:lnTo>
                  <a:pt x="30592" y="152067"/>
                </a:lnTo>
                <a:lnTo>
                  <a:pt x="30592" y="38980"/>
                </a:lnTo>
                <a:lnTo>
                  <a:pt x="0" y="38980"/>
                </a:lnTo>
                <a:lnTo>
                  <a:pt x="0" y="23568"/>
                </a:lnTo>
                <a:cubicBezTo>
                  <a:pt x="11556" y="23568"/>
                  <a:pt x="20073" y="21926"/>
                  <a:pt x="25549" y="18639"/>
                </a:cubicBezTo>
                <a:cubicBezTo>
                  <a:pt x="31028" y="15353"/>
                  <a:pt x="34107" y="9140"/>
                  <a:pt x="34788" y="0"/>
                </a:cubicBezTo>
                <a:lnTo>
                  <a:pt x="52352" y="0"/>
                </a:lnTo>
                <a:lnTo>
                  <a:pt x="52352" y="152067"/>
                </a:lnTo>
                <a:lnTo>
                  <a:pt x="82268" y="152067"/>
                </a:lnTo>
                <a:close/>
                <a:moveTo>
                  <a:pt x="222570" y="111272"/>
                </a:moveTo>
                <a:lnTo>
                  <a:pt x="202511" y="111272"/>
                </a:lnTo>
                <a:lnTo>
                  <a:pt x="202511" y="169294"/>
                </a:lnTo>
                <a:lnTo>
                  <a:pt x="180756" y="169294"/>
                </a:lnTo>
                <a:lnTo>
                  <a:pt x="180756" y="111272"/>
                </a:lnTo>
                <a:lnTo>
                  <a:pt x="106197" y="111272"/>
                </a:lnTo>
                <a:lnTo>
                  <a:pt x="106197" y="87479"/>
                </a:lnTo>
                <a:lnTo>
                  <a:pt x="181663" y="567"/>
                </a:lnTo>
                <a:lnTo>
                  <a:pt x="202511" y="567"/>
                </a:lnTo>
                <a:lnTo>
                  <a:pt x="202511" y="93145"/>
                </a:lnTo>
                <a:lnTo>
                  <a:pt x="222570" y="93145"/>
                </a:lnTo>
                <a:close/>
                <a:moveTo>
                  <a:pt x="180756" y="93145"/>
                </a:moveTo>
                <a:lnTo>
                  <a:pt x="180756" y="27193"/>
                </a:lnTo>
                <a:lnTo>
                  <a:pt x="123873" y="9314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35951" y="4798052"/>
            <a:ext cx="1839248" cy="209845"/>
          </a:xfrm>
          <a:custGeom>
            <a:avLst/>
            <a:gdLst/>
            <a:ahLst/>
            <a:cxnLst/>
            <a:rect l="l" t="t" r="r" b="b"/>
            <a:pathLst>
              <a:path w="1839248" h="209845">
                <a:moveTo>
                  <a:pt x="139363" y="166112"/>
                </a:moveTo>
                <a:lnTo>
                  <a:pt x="92024" y="166112"/>
                </a:lnTo>
                <a:lnTo>
                  <a:pt x="49677" y="102323"/>
                </a:lnTo>
                <a:lnTo>
                  <a:pt x="39697" y="102323"/>
                </a:lnTo>
                <a:lnTo>
                  <a:pt x="39697" y="166112"/>
                </a:lnTo>
                <a:lnTo>
                  <a:pt x="0" y="166112"/>
                </a:lnTo>
                <a:lnTo>
                  <a:pt x="0" y="8065"/>
                </a:lnTo>
                <a:lnTo>
                  <a:pt x="39697" y="8065"/>
                </a:lnTo>
                <a:lnTo>
                  <a:pt x="39697" y="72497"/>
                </a:lnTo>
                <a:cubicBezTo>
                  <a:pt x="45925" y="72212"/>
                  <a:pt x="50573" y="70834"/>
                  <a:pt x="53655" y="68354"/>
                </a:cubicBezTo>
                <a:cubicBezTo>
                  <a:pt x="56733" y="65878"/>
                  <a:pt x="60397" y="60430"/>
                  <a:pt x="64641" y="52009"/>
                </a:cubicBezTo>
                <a:cubicBezTo>
                  <a:pt x="65844" y="49529"/>
                  <a:pt x="67245" y="46591"/>
                  <a:pt x="68836" y="43197"/>
                </a:cubicBezTo>
                <a:cubicBezTo>
                  <a:pt x="70427" y="39802"/>
                  <a:pt x="71823" y="36833"/>
                  <a:pt x="73026" y="34284"/>
                </a:cubicBezTo>
                <a:cubicBezTo>
                  <a:pt x="77623" y="24732"/>
                  <a:pt x="83232" y="17917"/>
                  <a:pt x="89849" y="13849"/>
                </a:cubicBezTo>
                <a:cubicBezTo>
                  <a:pt x="96466" y="9782"/>
                  <a:pt x="105185" y="7744"/>
                  <a:pt x="116014" y="7744"/>
                </a:cubicBezTo>
                <a:cubicBezTo>
                  <a:pt x="119552" y="7744"/>
                  <a:pt x="122490" y="7798"/>
                  <a:pt x="124827" y="7902"/>
                </a:cubicBezTo>
                <a:cubicBezTo>
                  <a:pt x="127160" y="8010"/>
                  <a:pt x="128963" y="8065"/>
                  <a:pt x="130234" y="8065"/>
                </a:cubicBezTo>
                <a:lnTo>
                  <a:pt x="130234" y="41927"/>
                </a:lnTo>
                <a:lnTo>
                  <a:pt x="121108" y="41927"/>
                </a:lnTo>
                <a:cubicBezTo>
                  <a:pt x="116575" y="41927"/>
                  <a:pt x="112633" y="43320"/>
                  <a:pt x="109274" y="46116"/>
                </a:cubicBezTo>
                <a:cubicBezTo>
                  <a:pt x="105912" y="48910"/>
                  <a:pt x="102499" y="54487"/>
                  <a:pt x="99033" y="62834"/>
                </a:cubicBezTo>
                <a:cubicBezTo>
                  <a:pt x="96272" y="69484"/>
                  <a:pt x="93668" y="74527"/>
                  <a:pt x="91227" y="77959"/>
                </a:cubicBezTo>
                <a:cubicBezTo>
                  <a:pt x="88790" y="81393"/>
                  <a:pt x="86508" y="83711"/>
                  <a:pt x="84385" y="84914"/>
                </a:cubicBezTo>
                <a:close/>
                <a:moveTo>
                  <a:pt x="211118" y="169297"/>
                </a:moveTo>
                <a:cubicBezTo>
                  <a:pt x="188619" y="169297"/>
                  <a:pt x="171367" y="163919"/>
                  <a:pt x="159376" y="153162"/>
                </a:cubicBezTo>
                <a:cubicBezTo>
                  <a:pt x="147384" y="142409"/>
                  <a:pt x="141382" y="127088"/>
                  <a:pt x="141382" y="107205"/>
                </a:cubicBezTo>
                <a:cubicBezTo>
                  <a:pt x="141382" y="87743"/>
                  <a:pt x="146974" y="72210"/>
                  <a:pt x="158155" y="60607"/>
                </a:cubicBezTo>
                <a:cubicBezTo>
                  <a:pt x="169334" y="49004"/>
                  <a:pt x="184975" y="43200"/>
                  <a:pt x="205070" y="43200"/>
                </a:cubicBezTo>
                <a:cubicBezTo>
                  <a:pt x="223323" y="43200"/>
                  <a:pt x="237053" y="48122"/>
                  <a:pt x="246255" y="57953"/>
                </a:cubicBezTo>
                <a:cubicBezTo>
                  <a:pt x="255452" y="67789"/>
                  <a:pt x="260054" y="81872"/>
                  <a:pt x="260054" y="100199"/>
                </a:cubicBezTo>
                <a:lnTo>
                  <a:pt x="260054" y="113574"/>
                </a:lnTo>
                <a:lnTo>
                  <a:pt x="178639" y="113574"/>
                </a:lnTo>
                <a:cubicBezTo>
                  <a:pt x="178996" y="119092"/>
                  <a:pt x="180162" y="123711"/>
                  <a:pt x="182145" y="127423"/>
                </a:cubicBezTo>
                <a:cubicBezTo>
                  <a:pt x="184122" y="131142"/>
                  <a:pt x="186739" y="134093"/>
                  <a:pt x="189998" y="136286"/>
                </a:cubicBezTo>
                <a:cubicBezTo>
                  <a:pt x="193179" y="138478"/>
                  <a:pt x="196899" y="140054"/>
                  <a:pt x="201143" y="141009"/>
                </a:cubicBezTo>
                <a:cubicBezTo>
                  <a:pt x="205388" y="141963"/>
                  <a:pt x="210025" y="142442"/>
                  <a:pt x="215046" y="142442"/>
                </a:cubicBezTo>
                <a:cubicBezTo>
                  <a:pt x="219363" y="142442"/>
                  <a:pt x="223611" y="141963"/>
                  <a:pt x="227783" y="141009"/>
                </a:cubicBezTo>
                <a:cubicBezTo>
                  <a:pt x="231959" y="140054"/>
                  <a:pt x="235779" y="138798"/>
                  <a:pt x="239245" y="137244"/>
                </a:cubicBezTo>
                <a:cubicBezTo>
                  <a:pt x="242288" y="135896"/>
                  <a:pt x="245102" y="134446"/>
                  <a:pt x="247684" y="132890"/>
                </a:cubicBezTo>
                <a:cubicBezTo>
                  <a:pt x="250268" y="131332"/>
                  <a:pt x="252371" y="129953"/>
                  <a:pt x="253998" y="128751"/>
                </a:cubicBezTo>
                <a:lnTo>
                  <a:pt x="257929" y="128751"/>
                </a:lnTo>
                <a:lnTo>
                  <a:pt x="257929" y="159423"/>
                </a:lnTo>
                <a:cubicBezTo>
                  <a:pt x="254887" y="160628"/>
                  <a:pt x="252109" y="161741"/>
                  <a:pt x="249595" y="162767"/>
                </a:cubicBezTo>
                <a:cubicBezTo>
                  <a:pt x="247083" y="163797"/>
                  <a:pt x="243634" y="164841"/>
                  <a:pt x="239245" y="165899"/>
                </a:cubicBezTo>
                <a:cubicBezTo>
                  <a:pt x="235214" y="166962"/>
                  <a:pt x="231060" y="167792"/>
                  <a:pt x="226775" y="168395"/>
                </a:cubicBezTo>
                <a:cubicBezTo>
                  <a:pt x="222491" y="168995"/>
                  <a:pt x="217275" y="169297"/>
                  <a:pt x="211118" y="169297"/>
                </a:cubicBezTo>
                <a:close/>
                <a:moveTo>
                  <a:pt x="223431" y="91177"/>
                </a:moveTo>
                <a:cubicBezTo>
                  <a:pt x="223221" y="83322"/>
                  <a:pt x="221396" y="77343"/>
                  <a:pt x="217966" y="73236"/>
                </a:cubicBezTo>
                <a:cubicBezTo>
                  <a:pt x="214534" y="69135"/>
                  <a:pt x="209279" y="67083"/>
                  <a:pt x="202201" y="67083"/>
                </a:cubicBezTo>
                <a:cubicBezTo>
                  <a:pt x="194986" y="67083"/>
                  <a:pt x="189343" y="69243"/>
                  <a:pt x="185274" y="73556"/>
                </a:cubicBezTo>
                <a:cubicBezTo>
                  <a:pt x="181206" y="77873"/>
                  <a:pt x="178960" y="83748"/>
                  <a:pt x="178531" y="91177"/>
                </a:cubicBezTo>
                <a:close/>
                <a:moveTo>
                  <a:pt x="396021" y="104869"/>
                </a:moveTo>
                <a:cubicBezTo>
                  <a:pt x="396021" y="123905"/>
                  <a:pt x="391190" y="139259"/>
                  <a:pt x="381535" y="150935"/>
                </a:cubicBezTo>
                <a:cubicBezTo>
                  <a:pt x="371873" y="162612"/>
                  <a:pt x="359965" y="168448"/>
                  <a:pt x="345813" y="168448"/>
                </a:cubicBezTo>
                <a:cubicBezTo>
                  <a:pt x="339873" y="168448"/>
                  <a:pt x="334707" y="167778"/>
                  <a:pt x="330318" y="166432"/>
                </a:cubicBezTo>
                <a:cubicBezTo>
                  <a:pt x="325926" y="165090"/>
                  <a:pt x="321260" y="162998"/>
                  <a:pt x="316307" y="160169"/>
                </a:cubicBezTo>
                <a:lnTo>
                  <a:pt x="316307" y="209845"/>
                </a:lnTo>
                <a:lnTo>
                  <a:pt x="279154" y="209845"/>
                </a:lnTo>
                <a:lnTo>
                  <a:pt x="279154" y="46913"/>
                </a:lnTo>
                <a:lnTo>
                  <a:pt x="316307" y="46913"/>
                </a:lnTo>
                <a:lnTo>
                  <a:pt x="316307" y="59336"/>
                </a:lnTo>
                <a:cubicBezTo>
                  <a:pt x="321754" y="54663"/>
                  <a:pt x="327309" y="50876"/>
                  <a:pt x="332971" y="47974"/>
                </a:cubicBezTo>
                <a:cubicBezTo>
                  <a:pt x="338631" y="45076"/>
                  <a:pt x="345175" y="43626"/>
                  <a:pt x="352606" y="43626"/>
                </a:cubicBezTo>
                <a:cubicBezTo>
                  <a:pt x="366401" y="43626"/>
                  <a:pt x="377089" y="49108"/>
                  <a:pt x="384663" y="60074"/>
                </a:cubicBezTo>
                <a:cubicBezTo>
                  <a:pt x="392234" y="71043"/>
                  <a:pt x="396021" y="85973"/>
                  <a:pt x="396021" y="104869"/>
                </a:cubicBezTo>
                <a:close/>
                <a:moveTo>
                  <a:pt x="358020" y="105609"/>
                </a:moveTo>
                <a:cubicBezTo>
                  <a:pt x="358020" y="94007"/>
                  <a:pt x="356238" y="85587"/>
                  <a:pt x="352663" y="80349"/>
                </a:cubicBezTo>
                <a:cubicBezTo>
                  <a:pt x="349088" y="75114"/>
                  <a:pt x="343516" y="72497"/>
                  <a:pt x="335945" y="72497"/>
                </a:cubicBezTo>
                <a:cubicBezTo>
                  <a:pt x="332615" y="72497"/>
                  <a:pt x="329311" y="73026"/>
                  <a:pt x="326020" y="74088"/>
                </a:cubicBezTo>
                <a:cubicBezTo>
                  <a:pt x="322729" y="75147"/>
                  <a:pt x="319490" y="76741"/>
                  <a:pt x="316307" y="78866"/>
                </a:cubicBezTo>
                <a:lnTo>
                  <a:pt x="316307" y="138834"/>
                </a:lnTo>
                <a:cubicBezTo>
                  <a:pt x="318287" y="139683"/>
                  <a:pt x="320465" y="140286"/>
                  <a:pt x="322837" y="140639"/>
                </a:cubicBezTo>
                <a:cubicBezTo>
                  <a:pt x="325206" y="140994"/>
                  <a:pt x="328018" y="141171"/>
                  <a:pt x="331273" y="141171"/>
                </a:cubicBezTo>
                <a:cubicBezTo>
                  <a:pt x="340330" y="141171"/>
                  <a:pt x="347055" y="138219"/>
                  <a:pt x="351439" y="132307"/>
                </a:cubicBezTo>
                <a:cubicBezTo>
                  <a:pt x="355828" y="126397"/>
                  <a:pt x="358020" y="117501"/>
                  <a:pt x="358020" y="105609"/>
                </a:cubicBezTo>
                <a:close/>
                <a:moveTo>
                  <a:pt x="481676" y="135015"/>
                </a:moveTo>
                <a:lnTo>
                  <a:pt x="481676" y="110175"/>
                </a:lnTo>
                <a:cubicBezTo>
                  <a:pt x="475377" y="110813"/>
                  <a:pt x="470283" y="111363"/>
                  <a:pt x="466391" y="111820"/>
                </a:cubicBezTo>
                <a:cubicBezTo>
                  <a:pt x="462499" y="112281"/>
                  <a:pt x="458677" y="113181"/>
                  <a:pt x="454929" y="114527"/>
                </a:cubicBezTo>
                <a:cubicBezTo>
                  <a:pt x="451674" y="115658"/>
                  <a:pt x="449144" y="117371"/>
                  <a:pt x="447339" y="119675"/>
                </a:cubicBezTo>
                <a:cubicBezTo>
                  <a:pt x="445532" y="121976"/>
                  <a:pt x="444629" y="125035"/>
                  <a:pt x="444629" y="128859"/>
                </a:cubicBezTo>
                <a:cubicBezTo>
                  <a:pt x="444629" y="134446"/>
                  <a:pt x="446134" y="138288"/>
                  <a:pt x="449144" y="140372"/>
                </a:cubicBezTo>
                <a:cubicBezTo>
                  <a:pt x="452153" y="142460"/>
                  <a:pt x="456591" y="143504"/>
                  <a:pt x="462464" y="143504"/>
                </a:cubicBezTo>
                <a:cubicBezTo>
                  <a:pt x="465721" y="143504"/>
                  <a:pt x="469047" y="142758"/>
                  <a:pt x="472446" y="141275"/>
                </a:cubicBezTo>
                <a:cubicBezTo>
                  <a:pt x="475841" y="139791"/>
                  <a:pt x="478915" y="137701"/>
                  <a:pt x="481676" y="135015"/>
                </a:cubicBezTo>
                <a:close/>
                <a:moveTo>
                  <a:pt x="481676" y="153483"/>
                </a:moveTo>
                <a:cubicBezTo>
                  <a:pt x="479127" y="155607"/>
                  <a:pt x="476845" y="157514"/>
                  <a:pt x="474830" y="159214"/>
                </a:cubicBezTo>
                <a:cubicBezTo>
                  <a:pt x="472813" y="160913"/>
                  <a:pt x="470107" y="162608"/>
                  <a:pt x="466708" y="164308"/>
                </a:cubicBezTo>
                <a:cubicBezTo>
                  <a:pt x="463382" y="165936"/>
                  <a:pt x="460145" y="167174"/>
                  <a:pt x="456999" y="168027"/>
                </a:cubicBezTo>
                <a:cubicBezTo>
                  <a:pt x="453848" y="168873"/>
                  <a:pt x="449446" y="169297"/>
                  <a:pt x="443783" y="169297"/>
                </a:cubicBezTo>
                <a:cubicBezTo>
                  <a:pt x="433239" y="169297"/>
                  <a:pt x="424483" y="165759"/>
                  <a:pt x="417513" y="158682"/>
                </a:cubicBezTo>
                <a:cubicBezTo>
                  <a:pt x="410544" y="151608"/>
                  <a:pt x="407060" y="142690"/>
                  <a:pt x="407060" y="131933"/>
                </a:cubicBezTo>
                <a:cubicBezTo>
                  <a:pt x="407060" y="123092"/>
                  <a:pt x="408827" y="115942"/>
                  <a:pt x="412366" y="110495"/>
                </a:cubicBezTo>
                <a:cubicBezTo>
                  <a:pt x="415900" y="105048"/>
                  <a:pt x="420998" y="100733"/>
                  <a:pt x="427648" y="97546"/>
                </a:cubicBezTo>
                <a:cubicBezTo>
                  <a:pt x="434373" y="94289"/>
                  <a:pt x="442404" y="92027"/>
                  <a:pt x="451746" y="90749"/>
                </a:cubicBezTo>
                <a:cubicBezTo>
                  <a:pt x="461088" y="89478"/>
                  <a:pt x="471133" y="88489"/>
                  <a:pt x="481888" y="87776"/>
                </a:cubicBezTo>
                <a:lnTo>
                  <a:pt x="481888" y="87142"/>
                </a:lnTo>
                <a:cubicBezTo>
                  <a:pt x="481888" y="80561"/>
                  <a:pt x="479467" y="76015"/>
                  <a:pt x="474616" y="73501"/>
                </a:cubicBezTo>
                <a:cubicBezTo>
                  <a:pt x="469771" y="70993"/>
                  <a:pt x="462499" y="69736"/>
                  <a:pt x="452802" y="69736"/>
                </a:cubicBezTo>
                <a:cubicBezTo>
                  <a:pt x="448416" y="69736"/>
                  <a:pt x="443287" y="70528"/>
                  <a:pt x="437414" y="72123"/>
                </a:cubicBezTo>
                <a:cubicBezTo>
                  <a:pt x="431543" y="73715"/>
                  <a:pt x="425808" y="75748"/>
                  <a:pt x="420221" y="78228"/>
                </a:cubicBezTo>
                <a:lnTo>
                  <a:pt x="417035" y="78228"/>
                </a:lnTo>
                <a:lnTo>
                  <a:pt x="417035" y="49461"/>
                </a:lnTo>
                <a:cubicBezTo>
                  <a:pt x="420718" y="48402"/>
                  <a:pt x="426661" y="47146"/>
                  <a:pt x="434869" y="45692"/>
                </a:cubicBezTo>
                <a:cubicBezTo>
                  <a:pt x="443077" y="44240"/>
                  <a:pt x="451354" y="43518"/>
                  <a:pt x="459703" y="43518"/>
                </a:cubicBezTo>
                <a:cubicBezTo>
                  <a:pt x="480226" y="43518"/>
                  <a:pt x="495173" y="46934"/>
                  <a:pt x="504552" y="53759"/>
                </a:cubicBezTo>
                <a:cubicBezTo>
                  <a:pt x="513925" y="60588"/>
                  <a:pt x="518613" y="71007"/>
                  <a:pt x="518613" y="85022"/>
                </a:cubicBezTo>
                <a:lnTo>
                  <a:pt x="518613" y="166112"/>
                </a:lnTo>
                <a:lnTo>
                  <a:pt x="481676" y="166112"/>
                </a:lnTo>
                <a:close/>
                <a:moveTo>
                  <a:pt x="682183" y="166112"/>
                </a:moveTo>
                <a:lnTo>
                  <a:pt x="645671" y="166112"/>
                </a:lnTo>
                <a:lnTo>
                  <a:pt x="645671" y="91283"/>
                </a:lnTo>
                <a:lnTo>
                  <a:pt x="621468" y="140959"/>
                </a:lnTo>
                <a:lnTo>
                  <a:pt x="605758" y="140959"/>
                </a:lnTo>
                <a:lnTo>
                  <a:pt x="581558" y="91283"/>
                </a:lnTo>
                <a:lnTo>
                  <a:pt x="581558" y="166112"/>
                </a:lnTo>
                <a:lnTo>
                  <a:pt x="546102" y="166112"/>
                </a:lnTo>
                <a:lnTo>
                  <a:pt x="546102" y="46913"/>
                </a:lnTo>
                <a:lnTo>
                  <a:pt x="586548" y="46913"/>
                </a:lnTo>
                <a:lnTo>
                  <a:pt x="614142" y="102107"/>
                </a:lnTo>
                <a:lnTo>
                  <a:pt x="641739" y="46913"/>
                </a:lnTo>
                <a:lnTo>
                  <a:pt x="682183" y="46913"/>
                </a:lnTo>
                <a:close/>
                <a:moveTo>
                  <a:pt x="804456" y="132358"/>
                </a:moveTo>
                <a:cubicBezTo>
                  <a:pt x="804456" y="139224"/>
                  <a:pt x="802883" y="145060"/>
                  <a:pt x="799733" y="149871"/>
                </a:cubicBezTo>
                <a:cubicBezTo>
                  <a:pt x="796587" y="154685"/>
                  <a:pt x="792356" y="158540"/>
                  <a:pt x="787046" y="161446"/>
                </a:cubicBezTo>
                <a:cubicBezTo>
                  <a:pt x="781956" y="164200"/>
                  <a:pt x="776064" y="166216"/>
                  <a:pt x="769375" y="167494"/>
                </a:cubicBezTo>
                <a:cubicBezTo>
                  <a:pt x="762685" y="168769"/>
                  <a:pt x="755525" y="169405"/>
                  <a:pt x="747882" y="169405"/>
                </a:cubicBezTo>
                <a:cubicBezTo>
                  <a:pt x="738118" y="169405"/>
                  <a:pt x="729306" y="168485"/>
                  <a:pt x="721455" y="166644"/>
                </a:cubicBezTo>
                <a:cubicBezTo>
                  <a:pt x="713600" y="164805"/>
                  <a:pt x="706277" y="162649"/>
                  <a:pt x="699480" y="160169"/>
                </a:cubicBezTo>
                <a:lnTo>
                  <a:pt x="699480" y="131509"/>
                </a:lnTo>
                <a:lnTo>
                  <a:pt x="703408" y="131509"/>
                </a:lnTo>
                <a:cubicBezTo>
                  <a:pt x="708714" y="134626"/>
                  <a:pt x="714607" y="137276"/>
                  <a:pt x="721084" y="139471"/>
                </a:cubicBezTo>
                <a:cubicBezTo>
                  <a:pt x="727557" y="141663"/>
                  <a:pt x="734155" y="142762"/>
                  <a:pt x="740877" y="142762"/>
                </a:cubicBezTo>
                <a:cubicBezTo>
                  <a:pt x="743353" y="142762"/>
                  <a:pt x="746360" y="142585"/>
                  <a:pt x="749898" y="142230"/>
                </a:cubicBezTo>
                <a:cubicBezTo>
                  <a:pt x="753433" y="141877"/>
                  <a:pt x="756194" y="141275"/>
                  <a:pt x="758178" y="140425"/>
                </a:cubicBezTo>
                <a:cubicBezTo>
                  <a:pt x="761216" y="139224"/>
                  <a:pt x="763376" y="137754"/>
                  <a:pt x="764655" y="136020"/>
                </a:cubicBezTo>
                <a:cubicBezTo>
                  <a:pt x="765925" y="134287"/>
                  <a:pt x="766563" y="132078"/>
                  <a:pt x="766563" y="129388"/>
                </a:cubicBezTo>
                <a:cubicBezTo>
                  <a:pt x="766563" y="126418"/>
                  <a:pt x="765857" y="124060"/>
                  <a:pt x="764442" y="122329"/>
                </a:cubicBezTo>
                <a:cubicBezTo>
                  <a:pt x="763027" y="120597"/>
                  <a:pt x="761080" y="119304"/>
                  <a:pt x="758600" y="118456"/>
                </a:cubicBezTo>
                <a:cubicBezTo>
                  <a:pt x="756126" y="117606"/>
                  <a:pt x="753261" y="117090"/>
                  <a:pt x="750006" y="116914"/>
                </a:cubicBezTo>
                <a:cubicBezTo>
                  <a:pt x="746752" y="116741"/>
                  <a:pt x="743210" y="116651"/>
                  <a:pt x="739390" y="116651"/>
                </a:cubicBezTo>
                <a:lnTo>
                  <a:pt x="725487" y="116651"/>
                </a:lnTo>
                <a:lnTo>
                  <a:pt x="725487" y="92874"/>
                </a:lnTo>
                <a:lnTo>
                  <a:pt x="736099" y="92874"/>
                </a:lnTo>
                <a:cubicBezTo>
                  <a:pt x="738789" y="92874"/>
                  <a:pt x="742047" y="92819"/>
                  <a:pt x="745867" y="92711"/>
                </a:cubicBezTo>
                <a:cubicBezTo>
                  <a:pt x="749686" y="92607"/>
                  <a:pt x="752727" y="92236"/>
                  <a:pt x="754992" y="91603"/>
                </a:cubicBezTo>
                <a:cubicBezTo>
                  <a:pt x="757894" y="90822"/>
                  <a:pt x="760158" y="89709"/>
                  <a:pt x="761789" y="88255"/>
                </a:cubicBezTo>
                <a:cubicBezTo>
                  <a:pt x="763416" y="86807"/>
                  <a:pt x="764230" y="84489"/>
                  <a:pt x="764230" y="81307"/>
                </a:cubicBezTo>
                <a:cubicBezTo>
                  <a:pt x="764230" y="79042"/>
                  <a:pt x="763539" y="77184"/>
                  <a:pt x="762160" y="75730"/>
                </a:cubicBezTo>
                <a:cubicBezTo>
                  <a:pt x="760778" y="74280"/>
                  <a:pt x="758955" y="73130"/>
                  <a:pt x="756691" y="72285"/>
                </a:cubicBezTo>
                <a:cubicBezTo>
                  <a:pt x="754780" y="71576"/>
                  <a:pt x="752551" y="71043"/>
                  <a:pt x="750003" y="70687"/>
                </a:cubicBezTo>
                <a:cubicBezTo>
                  <a:pt x="747454" y="70338"/>
                  <a:pt x="744768" y="70161"/>
                  <a:pt x="741939" y="70161"/>
                </a:cubicBezTo>
                <a:cubicBezTo>
                  <a:pt x="736772" y="70161"/>
                  <a:pt x="731254" y="71007"/>
                  <a:pt x="725382" y="72706"/>
                </a:cubicBezTo>
                <a:cubicBezTo>
                  <a:pt x="719507" y="74409"/>
                  <a:pt x="714165" y="76529"/>
                  <a:pt x="709352" y="79078"/>
                </a:cubicBezTo>
                <a:lnTo>
                  <a:pt x="705424" y="79078"/>
                </a:lnTo>
                <a:lnTo>
                  <a:pt x="705424" y="50843"/>
                </a:lnTo>
                <a:cubicBezTo>
                  <a:pt x="709460" y="49566"/>
                  <a:pt x="715706" y="48028"/>
                  <a:pt x="724159" y="46224"/>
                </a:cubicBezTo>
                <a:cubicBezTo>
                  <a:pt x="732614" y="44421"/>
                  <a:pt x="740840" y="43518"/>
                  <a:pt x="748836" y="43518"/>
                </a:cubicBezTo>
                <a:cubicBezTo>
                  <a:pt x="755982" y="43518"/>
                  <a:pt x="762563" y="44050"/>
                  <a:pt x="768582" y="45108"/>
                </a:cubicBezTo>
                <a:cubicBezTo>
                  <a:pt x="774594" y="46171"/>
                  <a:pt x="780253" y="48047"/>
                  <a:pt x="785563" y="50735"/>
                </a:cubicBezTo>
                <a:cubicBezTo>
                  <a:pt x="790517" y="53280"/>
                  <a:pt x="794513" y="56683"/>
                  <a:pt x="797554" y="60927"/>
                </a:cubicBezTo>
                <a:cubicBezTo>
                  <a:pt x="800597" y="65171"/>
                  <a:pt x="802120" y="70373"/>
                  <a:pt x="802120" y="76529"/>
                </a:cubicBezTo>
                <a:cubicBezTo>
                  <a:pt x="802120" y="82822"/>
                  <a:pt x="800103" y="88489"/>
                  <a:pt x="796071" y="93510"/>
                </a:cubicBezTo>
                <a:cubicBezTo>
                  <a:pt x="792036" y="98533"/>
                  <a:pt x="787123" y="101930"/>
                  <a:pt x="781319" y="103698"/>
                </a:cubicBezTo>
                <a:lnTo>
                  <a:pt x="781319" y="104656"/>
                </a:lnTo>
                <a:cubicBezTo>
                  <a:pt x="788677" y="106708"/>
                  <a:pt x="794373" y="110121"/>
                  <a:pt x="798408" y="114898"/>
                </a:cubicBezTo>
                <a:cubicBezTo>
                  <a:pt x="802440" y="119675"/>
                  <a:pt x="804456" y="125496"/>
                  <a:pt x="804456" y="132358"/>
                </a:cubicBezTo>
                <a:close/>
                <a:moveTo>
                  <a:pt x="937879" y="166112"/>
                </a:moveTo>
                <a:lnTo>
                  <a:pt x="901364" y="166112"/>
                </a:lnTo>
                <a:lnTo>
                  <a:pt x="901364" y="93722"/>
                </a:lnTo>
                <a:lnTo>
                  <a:pt x="855727" y="166112"/>
                </a:lnTo>
                <a:lnTo>
                  <a:pt x="824623" y="166112"/>
                </a:lnTo>
                <a:lnTo>
                  <a:pt x="824623" y="46913"/>
                </a:lnTo>
                <a:lnTo>
                  <a:pt x="861138" y="46913"/>
                </a:lnTo>
                <a:lnTo>
                  <a:pt x="861138" y="111658"/>
                </a:lnTo>
                <a:lnTo>
                  <a:pt x="902959" y="46913"/>
                </a:lnTo>
                <a:lnTo>
                  <a:pt x="937879" y="46913"/>
                </a:lnTo>
                <a:close/>
                <a:moveTo>
                  <a:pt x="1064188" y="72810"/>
                </a:moveTo>
                <a:lnTo>
                  <a:pt x="1027253" y="72810"/>
                </a:lnTo>
                <a:lnTo>
                  <a:pt x="1027253" y="166112"/>
                </a:lnTo>
                <a:lnTo>
                  <a:pt x="990104" y="166112"/>
                </a:lnTo>
                <a:lnTo>
                  <a:pt x="990104" y="72810"/>
                </a:lnTo>
                <a:lnTo>
                  <a:pt x="953165" y="72810"/>
                </a:lnTo>
                <a:lnTo>
                  <a:pt x="953165" y="46913"/>
                </a:lnTo>
                <a:lnTo>
                  <a:pt x="1064188" y="46913"/>
                </a:lnTo>
                <a:close/>
                <a:moveTo>
                  <a:pt x="1193894" y="106568"/>
                </a:moveTo>
                <a:cubicBezTo>
                  <a:pt x="1193894" y="126169"/>
                  <a:pt x="1188537" y="141614"/>
                  <a:pt x="1177815" y="152897"/>
                </a:cubicBezTo>
                <a:cubicBezTo>
                  <a:pt x="1167095" y="164186"/>
                  <a:pt x="1151935" y="169831"/>
                  <a:pt x="1132333" y="169831"/>
                </a:cubicBezTo>
                <a:cubicBezTo>
                  <a:pt x="1112871" y="169831"/>
                  <a:pt x="1097748" y="164186"/>
                  <a:pt x="1086960" y="152897"/>
                </a:cubicBezTo>
                <a:cubicBezTo>
                  <a:pt x="1076166" y="141614"/>
                  <a:pt x="1070770" y="126169"/>
                  <a:pt x="1070770" y="106568"/>
                </a:cubicBezTo>
                <a:cubicBezTo>
                  <a:pt x="1070770" y="86756"/>
                  <a:pt x="1076166" y="71237"/>
                  <a:pt x="1086960" y="60023"/>
                </a:cubicBezTo>
                <a:cubicBezTo>
                  <a:pt x="1097748" y="48809"/>
                  <a:pt x="1112871" y="43200"/>
                  <a:pt x="1132333" y="43200"/>
                </a:cubicBezTo>
                <a:cubicBezTo>
                  <a:pt x="1151863" y="43200"/>
                  <a:pt x="1167005" y="48846"/>
                  <a:pt x="1177762" y="60128"/>
                </a:cubicBezTo>
                <a:cubicBezTo>
                  <a:pt x="1188519" y="71417"/>
                  <a:pt x="1193894" y="86893"/>
                  <a:pt x="1193894" y="106568"/>
                </a:cubicBezTo>
                <a:close/>
                <a:moveTo>
                  <a:pt x="1155791" y="106780"/>
                </a:moveTo>
                <a:cubicBezTo>
                  <a:pt x="1155791" y="99706"/>
                  <a:pt x="1155208" y="93812"/>
                  <a:pt x="1154041" y="89107"/>
                </a:cubicBezTo>
                <a:cubicBezTo>
                  <a:pt x="1152871" y="84399"/>
                  <a:pt x="1151262" y="80634"/>
                  <a:pt x="1149210" y="77800"/>
                </a:cubicBezTo>
                <a:cubicBezTo>
                  <a:pt x="1147018" y="74826"/>
                  <a:pt x="1144538" y="72757"/>
                  <a:pt x="1141783" y="71590"/>
                </a:cubicBezTo>
                <a:cubicBezTo>
                  <a:pt x="1139022" y="70420"/>
                  <a:pt x="1135872" y="69840"/>
                  <a:pt x="1132333" y="69840"/>
                </a:cubicBezTo>
                <a:cubicBezTo>
                  <a:pt x="1129007" y="69840"/>
                  <a:pt x="1125997" y="70352"/>
                  <a:pt x="1123312" y="71378"/>
                </a:cubicBezTo>
                <a:cubicBezTo>
                  <a:pt x="1120622" y="72408"/>
                  <a:pt x="1118142" y="74369"/>
                  <a:pt x="1115877" y="77271"/>
                </a:cubicBezTo>
                <a:cubicBezTo>
                  <a:pt x="1113754" y="80032"/>
                  <a:pt x="1112059" y="83819"/>
                  <a:pt x="1110787" y="88628"/>
                </a:cubicBezTo>
                <a:cubicBezTo>
                  <a:pt x="1109510" y="93442"/>
                  <a:pt x="1108876" y="99491"/>
                  <a:pt x="1108876" y="106780"/>
                </a:cubicBezTo>
                <a:cubicBezTo>
                  <a:pt x="1108876" y="114070"/>
                  <a:pt x="1109477" y="119959"/>
                  <a:pt x="1110679" y="124452"/>
                </a:cubicBezTo>
                <a:cubicBezTo>
                  <a:pt x="1111882" y="128946"/>
                  <a:pt x="1113440" y="132539"/>
                  <a:pt x="1115352" y="135227"/>
                </a:cubicBezTo>
                <a:cubicBezTo>
                  <a:pt x="1117332" y="137984"/>
                  <a:pt x="1119809" y="140001"/>
                  <a:pt x="1122779" y="141275"/>
                </a:cubicBezTo>
                <a:cubicBezTo>
                  <a:pt x="1125753" y="142550"/>
                  <a:pt x="1129040" y="143188"/>
                  <a:pt x="1132654" y="143188"/>
                </a:cubicBezTo>
                <a:cubicBezTo>
                  <a:pt x="1135623" y="143188"/>
                  <a:pt x="1138647" y="142550"/>
                  <a:pt x="1141730" y="141275"/>
                </a:cubicBezTo>
                <a:cubicBezTo>
                  <a:pt x="1144804" y="140001"/>
                  <a:pt x="1147263" y="138090"/>
                  <a:pt x="1149102" y="135541"/>
                </a:cubicBezTo>
                <a:cubicBezTo>
                  <a:pt x="1151294" y="132502"/>
                  <a:pt x="1152962" y="128840"/>
                  <a:pt x="1154096" y="124560"/>
                </a:cubicBezTo>
                <a:cubicBezTo>
                  <a:pt x="1155226" y="120277"/>
                  <a:pt x="1155791" y="114351"/>
                  <a:pt x="1155791" y="106780"/>
                </a:cubicBezTo>
                <a:close/>
                <a:moveTo>
                  <a:pt x="1315746" y="65809"/>
                </a:moveTo>
                <a:cubicBezTo>
                  <a:pt x="1320275" y="70405"/>
                  <a:pt x="1323854" y="76087"/>
                  <a:pt x="1326470" y="82843"/>
                </a:cubicBezTo>
                <a:cubicBezTo>
                  <a:pt x="1329088" y="89601"/>
                  <a:pt x="1330395" y="98003"/>
                  <a:pt x="1330395" y="108050"/>
                </a:cubicBezTo>
                <a:cubicBezTo>
                  <a:pt x="1330395" y="126664"/>
                  <a:pt x="1324861" y="141614"/>
                  <a:pt x="1313784" y="152897"/>
                </a:cubicBezTo>
                <a:cubicBezTo>
                  <a:pt x="1302711" y="164186"/>
                  <a:pt x="1287763" y="169831"/>
                  <a:pt x="1268939" y="169831"/>
                </a:cubicBezTo>
                <a:cubicBezTo>
                  <a:pt x="1248279" y="169831"/>
                  <a:pt x="1232925" y="163142"/>
                  <a:pt x="1222874" y="149767"/>
                </a:cubicBezTo>
                <a:cubicBezTo>
                  <a:pt x="1212822" y="136394"/>
                  <a:pt x="1207800" y="116366"/>
                  <a:pt x="1207800" y="89691"/>
                </a:cubicBezTo>
                <a:cubicBezTo>
                  <a:pt x="1207800" y="84597"/>
                  <a:pt x="1208049" y="79413"/>
                  <a:pt x="1208546" y="74139"/>
                </a:cubicBezTo>
                <a:cubicBezTo>
                  <a:pt x="1209042" y="68868"/>
                  <a:pt x="1210172" y="62479"/>
                  <a:pt x="1211940" y="54983"/>
                </a:cubicBezTo>
                <a:cubicBezTo>
                  <a:pt x="1213424" y="48755"/>
                  <a:pt x="1215569" y="42545"/>
                  <a:pt x="1218363" y="36354"/>
                </a:cubicBezTo>
                <a:cubicBezTo>
                  <a:pt x="1221159" y="30161"/>
                  <a:pt x="1224501" y="25085"/>
                  <a:pt x="1228396" y="21121"/>
                </a:cubicBezTo>
                <a:cubicBezTo>
                  <a:pt x="1232781" y="16593"/>
                  <a:pt x="1238760" y="12683"/>
                  <a:pt x="1246331" y="9393"/>
                </a:cubicBezTo>
                <a:cubicBezTo>
                  <a:pt x="1253902" y="6102"/>
                  <a:pt x="1264518" y="3787"/>
                  <a:pt x="1278177" y="2441"/>
                </a:cubicBezTo>
                <a:cubicBezTo>
                  <a:pt x="1284613" y="1804"/>
                  <a:pt x="1292252" y="1271"/>
                  <a:pt x="1301102" y="850"/>
                </a:cubicBezTo>
                <a:cubicBezTo>
                  <a:pt x="1309946" y="426"/>
                  <a:pt x="1316984" y="145"/>
                  <a:pt x="1322222" y="0"/>
                </a:cubicBezTo>
                <a:lnTo>
                  <a:pt x="1322222" y="27915"/>
                </a:lnTo>
                <a:cubicBezTo>
                  <a:pt x="1317762" y="28127"/>
                  <a:pt x="1313676" y="28321"/>
                  <a:pt x="1309964" y="28498"/>
                </a:cubicBezTo>
                <a:cubicBezTo>
                  <a:pt x="1306249" y="28674"/>
                  <a:pt x="1301983" y="28941"/>
                  <a:pt x="1297174" y="29298"/>
                </a:cubicBezTo>
                <a:cubicBezTo>
                  <a:pt x="1294201" y="29506"/>
                  <a:pt x="1290312" y="29845"/>
                  <a:pt x="1285499" y="30302"/>
                </a:cubicBezTo>
                <a:cubicBezTo>
                  <a:pt x="1280685" y="30760"/>
                  <a:pt x="1276582" y="31313"/>
                  <a:pt x="1273187" y="31947"/>
                </a:cubicBezTo>
                <a:cubicBezTo>
                  <a:pt x="1269079" y="32797"/>
                  <a:pt x="1265281" y="34103"/>
                  <a:pt x="1261775" y="35871"/>
                </a:cubicBezTo>
                <a:cubicBezTo>
                  <a:pt x="1258272" y="37642"/>
                  <a:pt x="1255388" y="39978"/>
                  <a:pt x="1253124" y="42880"/>
                </a:cubicBezTo>
                <a:cubicBezTo>
                  <a:pt x="1251425" y="45076"/>
                  <a:pt x="1250028" y="47992"/>
                  <a:pt x="1248930" y="51636"/>
                </a:cubicBezTo>
                <a:cubicBezTo>
                  <a:pt x="1247832" y="55278"/>
                  <a:pt x="1247037" y="59753"/>
                  <a:pt x="1246544" y="65063"/>
                </a:cubicBezTo>
                <a:cubicBezTo>
                  <a:pt x="1251778" y="61312"/>
                  <a:pt x="1257300" y="58306"/>
                  <a:pt x="1263100" y="56041"/>
                </a:cubicBezTo>
                <a:cubicBezTo>
                  <a:pt x="1268904" y="53781"/>
                  <a:pt x="1275167" y="52647"/>
                  <a:pt x="1281888" y="52647"/>
                </a:cubicBezTo>
                <a:cubicBezTo>
                  <a:pt x="1288538" y="52647"/>
                  <a:pt x="1294768" y="53741"/>
                  <a:pt x="1300568" y="55933"/>
                </a:cubicBezTo>
                <a:cubicBezTo>
                  <a:pt x="1306372" y="58127"/>
                  <a:pt x="1311433" y="61420"/>
                  <a:pt x="1315746" y="65809"/>
                </a:cubicBezTo>
                <a:close/>
                <a:moveTo>
                  <a:pt x="1284649" y="136498"/>
                </a:moveTo>
                <a:cubicBezTo>
                  <a:pt x="1286910" y="133737"/>
                  <a:pt x="1288736" y="130357"/>
                  <a:pt x="1290114" y="126360"/>
                </a:cubicBezTo>
                <a:cubicBezTo>
                  <a:pt x="1291493" y="122361"/>
                  <a:pt x="1292184" y="116688"/>
                  <a:pt x="1292184" y="109329"/>
                </a:cubicBezTo>
                <a:cubicBezTo>
                  <a:pt x="1292184" y="100764"/>
                  <a:pt x="1289992" y="93881"/>
                  <a:pt x="1285603" y="88679"/>
                </a:cubicBezTo>
                <a:cubicBezTo>
                  <a:pt x="1281215" y="83477"/>
                  <a:pt x="1275415" y="80881"/>
                  <a:pt x="1268198" y="80881"/>
                </a:cubicBezTo>
                <a:cubicBezTo>
                  <a:pt x="1264871" y="80881"/>
                  <a:pt x="1261369" y="81307"/>
                  <a:pt x="1257689" y="82152"/>
                </a:cubicBezTo>
                <a:cubicBezTo>
                  <a:pt x="1254007" y="83006"/>
                  <a:pt x="1250151" y="84560"/>
                  <a:pt x="1246118" y="86825"/>
                </a:cubicBezTo>
                <a:cubicBezTo>
                  <a:pt x="1246118" y="87531"/>
                  <a:pt x="1246101" y="88542"/>
                  <a:pt x="1246065" y="89849"/>
                </a:cubicBezTo>
                <a:cubicBezTo>
                  <a:pt x="1246032" y="91159"/>
                  <a:pt x="1246011" y="92344"/>
                  <a:pt x="1246011" y="93406"/>
                </a:cubicBezTo>
                <a:cubicBezTo>
                  <a:pt x="1246011" y="103663"/>
                  <a:pt x="1246331" y="111449"/>
                  <a:pt x="1246968" y="116756"/>
                </a:cubicBezTo>
                <a:cubicBezTo>
                  <a:pt x="1247606" y="122066"/>
                  <a:pt x="1249020" y="126980"/>
                  <a:pt x="1251213" y="131509"/>
                </a:cubicBezTo>
                <a:cubicBezTo>
                  <a:pt x="1253053" y="135331"/>
                  <a:pt x="1255529" y="138233"/>
                  <a:pt x="1258647" y="140213"/>
                </a:cubicBezTo>
                <a:cubicBezTo>
                  <a:pt x="1261757" y="142197"/>
                  <a:pt x="1265364" y="143188"/>
                  <a:pt x="1269471" y="143188"/>
                </a:cubicBezTo>
                <a:cubicBezTo>
                  <a:pt x="1271804" y="143188"/>
                  <a:pt x="1274408" y="142654"/>
                  <a:pt x="1277273" y="141596"/>
                </a:cubicBezTo>
                <a:cubicBezTo>
                  <a:pt x="1280138" y="140533"/>
                  <a:pt x="1282598" y="138834"/>
                  <a:pt x="1284649" y="136498"/>
                </a:cubicBezTo>
                <a:close/>
                <a:moveTo>
                  <a:pt x="1411172" y="169297"/>
                </a:moveTo>
                <a:cubicBezTo>
                  <a:pt x="1388671" y="169297"/>
                  <a:pt x="1371424" y="163919"/>
                  <a:pt x="1359429" y="153162"/>
                </a:cubicBezTo>
                <a:cubicBezTo>
                  <a:pt x="1347437" y="142409"/>
                  <a:pt x="1341436" y="127088"/>
                  <a:pt x="1341436" y="107205"/>
                </a:cubicBezTo>
                <a:cubicBezTo>
                  <a:pt x="1341436" y="87743"/>
                  <a:pt x="1347026" y="72210"/>
                  <a:pt x="1358209" y="60607"/>
                </a:cubicBezTo>
                <a:cubicBezTo>
                  <a:pt x="1369386" y="49004"/>
                  <a:pt x="1385029" y="43200"/>
                  <a:pt x="1405124" y="43200"/>
                </a:cubicBezTo>
                <a:cubicBezTo>
                  <a:pt x="1423379" y="43200"/>
                  <a:pt x="1437106" y="48122"/>
                  <a:pt x="1446307" y="57953"/>
                </a:cubicBezTo>
                <a:cubicBezTo>
                  <a:pt x="1455506" y="67789"/>
                  <a:pt x="1460106" y="81872"/>
                  <a:pt x="1460106" y="100199"/>
                </a:cubicBezTo>
                <a:lnTo>
                  <a:pt x="1460106" y="113574"/>
                </a:lnTo>
                <a:lnTo>
                  <a:pt x="1378693" y="113574"/>
                </a:lnTo>
                <a:cubicBezTo>
                  <a:pt x="1379048" y="119092"/>
                  <a:pt x="1380215" y="123711"/>
                  <a:pt x="1382199" y="127423"/>
                </a:cubicBezTo>
                <a:cubicBezTo>
                  <a:pt x="1384175" y="131142"/>
                  <a:pt x="1386793" y="134093"/>
                  <a:pt x="1390050" y="136286"/>
                </a:cubicBezTo>
                <a:cubicBezTo>
                  <a:pt x="1393233" y="138478"/>
                  <a:pt x="1396951" y="140054"/>
                  <a:pt x="1401196" y="141009"/>
                </a:cubicBezTo>
                <a:cubicBezTo>
                  <a:pt x="1405440" y="141963"/>
                  <a:pt x="1410077" y="142442"/>
                  <a:pt x="1415098" y="142442"/>
                </a:cubicBezTo>
                <a:cubicBezTo>
                  <a:pt x="1419415" y="142442"/>
                  <a:pt x="1423663" y="141963"/>
                  <a:pt x="1427835" y="141009"/>
                </a:cubicBezTo>
                <a:cubicBezTo>
                  <a:pt x="1432012" y="140054"/>
                  <a:pt x="1435831" y="138798"/>
                  <a:pt x="1439298" y="137244"/>
                </a:cubicBezTo>
                <a:cubicBezTo>
                  <a:pt x="1442340" y="135896"/>
                  <a:pt x="1445156" y="134446"/>
                  <a:pt x="1447736" y="132890"/>
                </a:cubicBezTo>
                <a:cubicBezTo>
                  <a:pt x="1450322" y="131332"/>
                  <a:pt x="1452424" y="129953"/>
                  <a:pt x="1454051" y="128751"/>
                </a:cubicBezTo>
                <a:lnTo>
                  <a:pt x="1457983" y="128751"/>
                </a:lnTo>
                <a:lnTo>
                  <a:pt x="1457983" y="159423"/>
                </a:lnTo>
                <a:cubicBezTo>
                  <a:pt x="1454940" y="160628"/>
                  <a:pt x="1452161" y="161741"/>
                  <a:pt x="1449649" y="162767"/>
                </a:cubicBezTo>
                <a:cubicBezTo>
                  <a:pt x="1447136" y="163797"/>
                  <a:pt x="1443686" y="164841"/>
                  <a:pt x="1439298" y="165899"/>
                </a:cubicBezTo>
                <a:cubicBezTo>
                  <a:pt x="1435266" y="166962"/>
                  <a:pt x="1431112" y="167792"/>
                  <a:pt x="1426828" y="168395"/>
                </a:cubicBezTo>
                <a:cubicBezTo>
                  <a:pt x="1422544" y="168995"/>
                  <a:pt x="1417327" y="169297"/>
                  <a:pt x="1411172" y="169297"/>
                </a:cubicBezTo>
                <a:close/>
                <a:moveTo>
                  <a:pt x="1423483" y="91177"/>
                </a:moveTo>
                <a:cubicBezTo>
                  <a:pt x="1423275" y="83322"/>
                  <a:pt x="1421450" y="77343"/>
                  <a:pt x="1418018" y="73236"/>
                </a:cubicBezTo>
                <a:cubicBezTo>
                  <a:pt x="1414588" y="69135"/>
                  <a:pt x="1409331" y="67083"/>
                  <a:pt x="1402254" y="67083"/>
                </a:cubicBezTo>
                <a:cubicBezTo>
                  <a:pt x="1395040" y="67083"/>
                  <a:pt x="1389395" y="69243"/>
                  <a:pt x="1385327" y="73556"/>
                </a:cubicBezTo>
                <a:cubicBezTo>
                  <a:pt x="1381259" y="77873"/>
                  <a:pt x="1379013" y="83748"/>
                  <a:pt x="1378585" y="91177"/>
                </a:cubicBezTo>
                <a:close/>
                <a:moveTo>
                  <a:pt x="1577074" y="72810"/>
                </a:moveTo>
                <a:lnTo>
                  <a:pt x="1540138" y="72810"/>
                </a:lnTo>
                <a:lnTo>
                  <a:pt x="1540138" y="166112"/>
                </a:lnTo>
                <a:lnTo>
                  <a:pt x="1502986" y="166112"/>
                </a:lnTo>
                <a:lnTo>
                  <a:pt x="1502986" y="72810"/>
                </a:lnTo>
                <a:lnTo>
                  <a:pt x="1466046" y="72810"/>
                </a:lnTo>
                <a:lnTo>
                  <a:pt x="1466046" y="46913"/>
                </a:lnTo>
                <a:lnTo>
                  <a:pt x="1577074" y="46913"/>
                </a:lnTo>
                <a:close/>
                <a:moveTo>
                  <a:pt x="1706778" y="106568"/>
                </a:moveTo>
                <a:cubicBezTo>
                  <a:pt x="1706778" y="126169"/>
                  <a:pt x="1701417" y="141614"/>
                  <a:pt x="1690697" y="152897"/>
                </a:cubicBezTo>
                <a:cubicBezTo>
                  <a:pt x="1679976" y="164186"/>
                  <a:pt x="1664817" y="169831"/>
                  <a:pt x="1645215" y="169831"/>
                </a:cubicBezTo>
                <a:cubicBezTo>
                  <a:pt x="1625753" y="169831"/>
                  <a:pt x="1610629" y="164186"/>
                  <a:pt x="1599840" y="152897"/>
                </a:cubicBezTo>
                <a:cubicBezTo>
                  <a:pt x="1589052" y="141614"/>
                  <a:pt x="1583654" y="126169"/>
                  <a:pt x="1583654" y="106568"/>
                </a:cubicBezTo>
                <a:cubicBezTo>
                  <a:pt x="1583654" y="86756"/>
                  <a:pt x="1589052" y="71237"/>
                  <a:pt x="1599840" y="60023"/>
                </a:cubicBezTo>
                <a:cubicBezTo>
                  <a:pt x="1610629" y="48809"/>
                  <a:pt x="1625753" y="43200"/>
                  <a:pt x="1645215" y="43200"/>
                </a:cubicBezTo>
                <a:cubicBezTo>
                  <a:pt x="1664745" y="43200"/>
                  <a:pt x="1679886" y="48846"/>
                  <a:pt x="1690643" y="60128"/>
                </a:cubicBezTo>
                <a:cubicBezTo>
                  <a:pt x="1701400" y="71417"/>
                  <a:pt x="1706778" y="86893"/>
                  <a:pt x="1706778" y="106568"/>
                </a:cubicBezTo>
                <a:close/>
                <a:moveTo>
                  <a:pt x="1668672" y="106780"/>
                </a:moveTo>
                <a:cubicBezTo>
                  <a:pt x="1668672" y="99706"/>
                  <a:pt x="1668093" y="93812"/>
                  <a:pt x="1666923" y="89107"/>
                </a:cubicBezTo>
                <a:cubicBezTo>
                  <a:pt x="1665756" y="84399"/>
                  <a:pt x="1664143" y="80634"/>
                  <a:pt x="1662092" y="77800"/>
                </a:cubicBezTo>
                <a:cubicBezTo>
                  <a:pt x="1659899" y="74826"/>
                  <a:pt x="1657418" y="72757"/>
                  <a:pt x="1654665" y="71590"/>
                </a:cubicBezTo>
                <a:cubicBezTo>
                  <a:pt x="1651904" y="70420"/>
                  <a:pt x="1648753" y="69840"/>
                  <a:pt x="1645215" y="69840"/>
                </a:cubicBezTo>
                <a:cubicBezTo>
                  <a:pt x="1641889" y="69840"/>
                  <a:pt x="1638883" y="70352"/>
                  <a:pt x="1636193" y="71378"/>
                </a:cubicBezTo>
                <a:cubicBezTo>
                  <a:pt x="1633504" y="72408"/>
                  <a:pt x="1631024" y="74369"/>
                  <a:pt x="1628763" y="77271"/>
                </a:cubicBezTo>
                <a:cubicBezTo>
                  <a:pt x="1626639" y="80032"/>
                  <a:pt x="1624939" y="83819"/>
                  <a:pt x="1623669" y="88628"/>
                </a:cubicBezTo>
                <a:cubicBezTo>
                  <a:pt x="1622394" y="93442"/>
                  <a:pt x="1621757" y="99491"/>
                  <a:pt x="1621757" y="106780"/>
                </a:cubicBezTo>
                <a:cubicBezTo>
                  <a:pt x="1621757" y="114070"/>
                  <a:pt x="1622359" y="119959"/>
                  <a:pt x="1623560" y="124452"/>
                </a:cubicBezTo>
                <a:cubicBezTo>
                  <a:pt x="1624763" y="128946"/>
                  <a:pt x="1626322" y="132539"/>
                  <a:pt x="1628234" y="135227"/>
                </a:cubicBezTo>
                <a:cubicBezTo>
                  <a:pt x="1630213" y="137984"/>
                  <a:pt x="1632690" y="140001"/>
                  <a:pt x="1635661" y="141275"/>
                </a:cubicBezTo>
                <a:cubicBezTo>
                  <a:pt x="1638634" y="142550"/>
                  <a:pt x="1641924" y="143188"/>
                  <a:pt x="1645535" y="143188"/>
                </a:cubicBezTo>
                <a:cubicBezTo>
                  <a:pt x="1648509" y="143188"/>
                  <a:pt x="1651529" y="142550"/>
                  <a:pt x="1654610" y="141275"/>
                </a:cubicBezTo>
                <a:cubicBezTo>
                  <a:pt x="1657685" y="140001"/>
                  <a:pt x="1660148" y="138090"/>
                  <a:pt x="1661984" y="135541"/>
                </a:cubicBezTo>
                <a:cubicBezTo>
                  <a:pt x="1664180" y="132502"/>
                  <a:pt x="1665842" y="128840"/>
                  <a:pt x="1666976" y="124560"/>
                </a:cubicBezTo>
                <a:cubicBezTo>
                  <a:pt x="1668107" y="120277"/>
                  <a:pt x="1668672" y="114351"/>
                  <a:pt x="1668672" y="106780"/>
                </a:cubicBezTo>
                <a:close/>
                <a:moveTo>
                  <a:pt x="1839248" y="166112"/>
                </a:moveTo>
                <a:lnTo>
                  <a:pt x="1802095" y="166112"/>
                </a:lnTo>
                <a:lnTo>
                  <a:pt x="1802095" y="115060"/>
                </a:lnTo>
                <a:lnTo>
                  <a:pt x="1763669" y="115060"/>
                </a:lnTo>
                <a:lnTo>
                  <a:pt x="1763669" y="166112"/>
                </a:lnTo>
                <a:lnTo>
                  <a:pt x="1726520" y="166112"/>
                </a:lnTo>
                <a:lnTo>
                  <a:pt x="1726520" y="46913"/>
                </a:lnTo>
                <a:lnTo>
                  <a:pt x="1763669" y="46913"/>
                </a:lnTo>
                <a:lnTo>
                  <a:pt x="1763669" y="88204"/>
                </a:lnTo>
                <a:lnTo>
                  <a:pt x="1802095" y="88204"/>
                </a:lnTo>
                <a:lnTo>
                  <a:pt x="1802095" y="46913"/>
                </a:lnTo>
                <a:lnTo>
                  <a:pt x="1839248" y="4691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949819" y="4806117"/>
            <a:ext cx="129178" cy="158471"/>
          </a:xfrm>
          <a:custGeom>
            <a:avLst/>
            <a:gdLst/>
            <a:ahLst/>
            <a:cxnLst/>
            <a:rect l="l" t="t" r="r" b="b"/>
            <a:pathLst>
              <a:path w="129178" h="158471">
                <a:moveTo>
                  <a:pt x="129178" y="121215"/>
                </a:moveTo>
                <a:lnTo>
                  <a:pt x="107845" y="121215"/>
                </a:lnTo>
                <a:lnTo>
                  <a:pt x="107845" y="158471"/>
                </a:lnTo>
                <a:lnTo>
                  <a:pt x="69524" y="158471"/>
                </a:lnTo>
                <a:lnTo>
                  <a:pt x="69524" y="121215"/>
                </a:lnTo>
                <a:lnTo>
                  <a:pt x="0" y="121215"/>
                </a:lnTo>
                <a:lnTo>
                  <a:pt x="0" y="91710"/>
                </a:lnTo>
                <a:lnTo>
                  <a:pt x="68252" y="0"/>
                </a:lnTo>
                <a:lnTo>
                  <a:pt x="107845" y="0"/>
                </a:lnTo>
                <a:lnTo>
                  <a:pt x="107845" y="92768"/>
                </a:lnTo>
                <a:lnTo>
                  <a:pt x="129178" y="92768"/>
                </a:lnTo>
                <a:close/>
                <a:moveTo>
                  <a:pt x="69524" y="92768"/>
                </a:moveTo>
                <a:lnTo>
                  <a:pt x="69524" y="38956"/>
                </a:lnTo>
                <a:lnTo>
                  <a:pt x="29508" y="927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465937" y="4806117"/>
            <a:ext cx="129175" cy="158471"/>
          </a:xfrm>
          <a:custGeom>
            <a:avLst/>
            <a:gdLst/>
            <a:ahLst/>
            <a:cxnLst/>
            <a:rect l="l" t="t" r="r" b="b"/>
            <a:pathLst>
              <a:path w="129175" h="158471">
                <a:moveTo>
                  <a:pt x="129176" y="121215"/>
                </a:moveTo>
                <a:lnTo>
                  <a:pt x="107843" y="121215"/>
                </a:lnTo>
                <a:lnTo>
                  <a:pt x="107843" y="158471"/>
                </a:lnTo>
                <a:lnTo>
                  <a:pt x="69524" y="158471"/>
                </a:lnTo>
                <a:lnTo>
                  <a:pt x="69524" y="121215"/>
                </a:lnTo>
                <a:lnTo>
                  <a:pt x="0" y="121215"/>
                </a:lnTo>
                <a:lnTo>
                  <a:pt x="0" y="91710"/>
                </a:lnTo>
                <a:lnTo>
                  <a:pt x="68249" y="0"/>
                </a:lnTo>
                <a:lnTo>
                  <a:pt x="107843" y="0"/>
                </a:lnTo>
                <a:lnTo>
                  <a:pt x="107843" y="92768"/>
                </a:lnTo>
                <a:lnTo>
                  <a:pt x="129176" y="92768"/>
                </a:lnTo>
                <a:close/>
                <a:moveTo>
                  <a:pt x="69524" y="92768"/>
                </a:moveTo>
                <a:lnTo>
                  <a:pt x="69524" y="38956"/>
                </a:lnTo>
                <a:lnTo>
                  <a:pt x="29506" y="927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6981781" y="4806117"/>
            <a:ext cx="129180" cy="158471"/>
          </a:xfrm>
          <a:custGeom>
            <a:avLst/>
            <a:gdLst/>
            <a:ahLst/>
            <a:cxnLst/>
            <a:rect l="l" t="t" r="r" b="b"/>
            <a:pathLst>
              <a:path w="129180" h="158471">
                <a:moveTo>
                  <a:pt x="129180" y="121215"/>
                </a:moveTo>
                <a:lnTo>
                  <a:pt x="107846" y="121215"/>
                </a:lnTo>
                <a:lnTo>
                  <a:pt x="107846" y="158471"/>
                </a:lnTo>
                <a:lnTo>
                  <a:pt x="69524" y="158471"/>
                </a:lnTo>
                <a:lnTo>
                  <a:pt x="69524" y="121215"/>
                </a:lnTo>
                <a:lnTo>
                  <a:pt x="0" y="121215"/>
                </a:lnTo>
                <a:lnTo>
                  <a:pt x="0" y="91710"/>
                </a:lnTo>
                <a:lnTo>
                  <a:pt x="68254" y="0"/>
                </a:lnTo>
                <a:lnTo>
                  <a:pt x="107846" y="0"/>
                </a:lnTo>
                <a:lnTo>
                  <a:pt x="107846" y="92768"/>
                </a:lnTo>
                <a:lnTo>
                  <a:pt x="129180" y="92768"/>
                </a:lnTo>
                <a:close/>
                <a:moveTo>
                  <a:pt x="69524" y="92768"/>
                </a:moveTo>
                <a:lnTo>
                  <a:pt x="69524" y="38956"/>
                </a:lnTo>
                <a:lnTo>
                  <a:pt x="29510" y="927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271058" y="4806117"/>
            <a:ext cx="129178" cy="158471"/>
          </a:xfrm>
          <a:custGeom>
            <a:avLst/>
            <a:gdLst/>
            <a:ahLst/>
            <a:cxnLst/>
            <a:rect l="l" t="t" r="r" b="b"/>
            <a:pathLst>
              <a:path w="129178" h="158471">
                <a:moveTo>
                  <a:pt x="129178" y="121215"/>
                </a:moveTo>
                <a:lnTo>
                  <a:pt x="107844" y="121215"/>
                </a:lnTo>
                <a:lnTo>
                  <a:pt x="107844" y="158471"/>
                </a:lnTo>
                <a:lnTo>
                  <a:pt x="69522" y="158471"/>
                </a:lnTo>
                <a:lnTo>
                  <a:pt x="69522" y="121215"/>
                </a:lnTo>
                <a:lnTo>
                  <a:pt x="0" y="121215"/>
                </a:lnTo>
                <a:lnTo>
                  <a:pt x="0" y="91710"/>
                </a:lnTo>
                <a:lnTo>
                  <a:pt x="68252" y="0"/>
                </a:lnTo>
                <a:lnTo>
                  <a:pt x="107844" y="0"/>
                </a:lnTo>
                <a:lnTo>
                  <a:pt x="107844" y="92768"/>
                </a:lnTo>
                <a:lnTo>
                  <a:pt x="129178" y="92768"/>
                </a:lnTo>
                <a:close/>
                <a:moveTo>
                  <a:pt x="69522" y="92768"/>
                </a:moveTo>
                <a:lnTo>
                  <a:pt x="69522" y="38956"/>
                </a:lnTo>
                <a:lnTo>
                  <a:pt x="29508" y="927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9650369" y="4803146"/>
            <a:ext cx="249153" cy="164311"/>
          </a:xfrm>
          <a:custGeom>
            <a:avLst/>
            <a:gdLst/>
            <a:ahLst/>
            <a:cxnLst/>
            <a:rect l="l" t="t" r="r" b="b"/>
            <a:pathLst>
              <a:path w="249153" h="164311">
                <a:moveTo>
                  <a:pt x="104446" y="161018"/>
                </a:moveTo>
                <a:lnTo>
                  <a:pt x="0" y="161018"/>
                </a:lnTo>
                <a:lnTo>
                  <a:pt x="0" y="133420"/>
                </a:lnTo>
                <a:lnTo>
                  <a:pt x="33329" y="133420"/>
                </a:lnTo>
                <a:lnTo>
                  <a:pt x="33329" y="49889"/>
                </a:lnTo>
                <a:lnTo>
                  <a:pt x="0" y="49889"/>
                </a:lnTo>
                <a:lnTo>
                  <a:pt x="0" y="24096"/>
                </a:lnTo>
                <a:cubicBezTo>
                  <a:pt x="4885" y="24096"/>
                  <a:pt x="9731" y="23774"/>
                  <a:pt x="14544" y="23138"/>
                </a:cubicBezTo>
                <a:cubicBezTo>
                  <a:pt x="19354" y="22501"/>
                  <a:pt x="23210" y="21474"/>
                  <a:pt x="26110" y="20060"/>
                </a:cubicBezTo>
                <a:cubicBezTo>
                  <a:pt x="29509" y="18360"/>
                  <a:pt x="32144" y="16078"/>
                  <a:pt x="34024" y="13216"/>
                </a:cubicBezTo>
                <a:cubicBezTo>
                  <a:pt x="35896" y="10351"/>
                  <a:pt x="36975" y="6793"/>
                  <a:pt x="37256" y="2549"/>
                </a:cubicBezTo>
                <a:lnTo>
                  <a:pt x="71859" y="2549"/>
                </a:lnTo>
                <a:lnTo>
                  <a:pt x="71859" y="133420"/>
                </a:lnTo>
                <a:lnTo>
                  <a:pt x="104446" y="133420"/>
                </a:lnTo>
                <a:close/>
                <a:moveTo>
                  <a:pt x="249153" y="107205"/>
                </a:moveTo>
                <a:cubicBezTo>
                  <a:pt x="249153" y="123833"/>
                  <a:pt x="243882" y="137505"/>
                  <a:pt x="233338" y="148227"/>
                </a:cubicBezTo>
                <a:cubicBezTo>
                  <a:pt x="222797" y="158948"/>
                  <a:pt x="208325" y="164311"/>
                  <a:pt x="189925" y="164311"/>
                </a:cubicBezTo>
                <a:cubicBezTo>
                  <a:pt x="180724" y="164311"/>
                  <a:pt x="172516" y="162983"/>
                  <a:pt x="165301" y="160330"/>
                </a:cubicBezTo>
                <a:cubicBezTo>
                  <a:pt x="158080" y="157677"/>
                  <a:pt x="151964" y="153768"/>
                  <a:pt x="146937" y="148601"/>
                </a:cubicBezTo>
                <a:cubicBezTo>
                  <a:pt x="140922" y="142513"/>
                  <a:pt x="136321" y="134662"/>
                  <a:pt x="133138" y="125035"/>
                </a:cubicBezTo>
                <a:cubicBezTo>
                  <a:pt x="129953" y="115413"/>
                  <a:pt x="128362" y="103914"/>
                  <a:pt x="128362" y="90541"/>
                </a:cubicBezTo>
                <a:cubicBezTo>
                  <a:pt x="128362" y="76670"/>
                  <a:pt x="129848" y="64357"/>
                  <a:pt x="132822" y="53600"/>
                </a:cubicBezTo>
                <a:cubicBezTo>
                  <a:pt x="135791" y="42844"/>
                  <a:pt x="140637" y="33326"/>
                  <a:pt x="147362" y="25049"/>
                </a:cubicBezTo>
                <a:cubicBezTo>
                  <a:pt x="153798" y="17197"/>
                  <a:pt x="162220" y="11057"/>
                  <a:pt x="172624" y="6636"/>
                </a:cubicBezTo>
                <a:cubicBezTo>
                  <a:pt x="183028" y="2211"/>
                  <a:pt x="195339" y="0"/>
                  <a:pt x="209559" y="0"/>
                </a:cubicBezTo>
                <a:cubicBezTo>
                  <a:pt x="214726" y="0"/>
                  <a:pt x="219914" y="335"/>
                  <a:pt x="225112" y="1005"/>
                </a:cubicBezTo>
                <a:cubicBezTo>
                  <a:pt x="230313" y="1682"/>
                  <a:pt x="233867" y="2229"/>
                  <a:pt x="235779" y="2650"/>
                </a:cubicBezTo>
                <a:lnTo>
                  <a:pt x="235779" y="33754"/>
                </a:lnTo>
                <a:lnTo>
                  <a:pt x="232912" y="33754"/>
                </a:lnTo>
                <a:cubicBezTo>
                  <a:pt x="231073" y="32832"/>
                  <a:pt x="228031" y="31788"/>
                  <a:pt x="223787" y="30622"/>
                </a:cubicBezTo>
                <a:cubicBezTo>
                  <a:pt x="219543" y="29453"/>
                  <a:pt x="214692" y="28868"/>
                  <a:pt x="209243" y="28868"/>
                </a:cubicBezTo>
                <a:cubicBezTo>
                  <a:pt x="196859" y="28868"/>
                  <a:pt x="187303" y="32123"/>
                  <a:pt x="180587" y="38636"/>
                </a:cubicBezTo>
                <a:cubicBezTo>
                  <a:pt x="173862" y="45149"/>
                  <a:pt x="169722" y="54487"/>
                  <a:pt x="168163" y="66659"/>
                </a:cubicBezTo>
                <a:cubicBezTo>
                  <a:pt x="173328" y="63331"/>
                  <a:pt x="178585" y="60678"/>
                  <a:pt x="183927" y="58698"/>
                </a:cubicBezTo>
                <a:cubicBezTo>
                  <a:pt x="189270" y="56714"/>
                  <a:pt x="195304" y="55725"/>
                  <a:pt x="202024" y="55725"/>
                </a:cubicBezTo>
                <a:cubicBezTo>
                  <a:pt x="207687" y="55725"/>
                  <a:pt x="213013" y="56485"/>
                  <a:pt x="217998" y="58007"/>
                </a:cubicBezTo>
                <a:cubicBezTo>
                  <a:pt x="222987" y="59530"/>
                  <a:pt x="227430" y="61741"/>
                  <a:pt x="231318" y="64642"/>
                </a:cubicBezTo>
                <a:cubicBezTo>
                  <a:pt x="236768" y="68818"/>
                  <a:pt x="241106" y="74298"/>
                  <a:pt x="244324" y="81091"/>
                </a:cubicBezTo>
                <a:cubicBezTo>
                  <a:pt x="247542" y="87888"/>
                  <a:pt x="249153" y="96592"/>
                  <a:pt x="249153" y="107205"/>
                </a:cubicBezTo>
                <a:close/>
                <a:moveTo>
                  <a:pt x="203086" y="131087"/>
                </a:moveTo>
                <a:cubicBezTo>
                  <a:pt x="205138" y="128538"/>
                  <a:pt x="206712" y="125759"/>
                  <a:pt x="207811" y="122753"/>
                </a:cubicBezTo>
                <a:cubicBezTo>
                  <a:pt x="208907" y="119747"/>
                  <a:pt x="209455" y="115201"/>
                  <a:pt x="209455" y="109113"/>
                </a:cubicBezTo>
                <a:cubicBezTo>
                  <a:pt x="209455" y="104022"/>
                  <a:pt x="208821" y="99811"/>
                  <a:pt x="207544" y="96484"/>
                </a:cubicBezTo>
                <a:cubicBezTo>
                  <a:pt x="206269" y="93157"/>
                  <a:pt x="204465" y="90504"/>
                  <a:pt x="202132" y="88524"/>
                </a:cubicBezTo>
                <a:cubicBezTo>
                  <a:pt x="199796" y="86540"/>
                  <a:pt x="197142" y="85180"/>
                  <a:pt x="194170" y="84438"/>
                </a:cubicBezTo>
                <a:cubicBezTo>
                  <a:pt x="191198" y="83693"/>
                  <a:pt x="188049" y="83322"/>
                  <a:pt x="184723" y="83322"/>
                </a:cubicBezTo>
                <a:cubicBezTo>
                  <a:pt x="181966" y="83322"/>
                  <a:pt x="179117" y="83679"/>
                  <a:pt x="176180" y="84384"/>
                </a:cubicBezTo>
                <a:cubicBezTo>
                  <a:pt x="173242" y="85090"/>
                  <a:pt x="170499" y="85975"/>
                  <a:pt x="167954" y="87034"/>
                </a:cubicBezTo>
                <a:cubicBezTo>
                  <a:pt x="167954" y="87747"/>
                  <a:pt x="167919" y="88913"/>
                  <a:pt x="167850" y="90541"/>
                </a:cubicBezTo>
                <a:cubicBezTo>
                  <a:pt x="167774" y="92168"/>
                  <a:pt x="167742" y="94216"/>
                  <a:pt x="167742" y="96697"/>
                </a:cubicBezTo>
                <a:cubicBezTo>
                  <a:pt x="167742" y="105754"/>
                  <a:pt x="168537" y="113044"/>
                  <a:pt x="170132" y="118560"/>
                </a:cubicBezTo>
                <a:cubicBezTo>
                  <a:pt x="171724" y="124078"/>
                  <a:pt x="173721" y="128253"/>
                  <a:pt x="176127" y="131087"/>
                </a:cubicBezTo>
                <a:cubicBezTo>
                  <a:pt x="177965" y="133351"/>
                  <a:pt x="180072" y="134979"/>
                  <a:pt x="182445" y="135969"/>
                </a:cubicBezTo>
                <a:cubicBezTo>
                  <a:pt x="184814" y="136959"/>
                  <a:pt x="187307" y="137456"/>
                  <a:pt x="189925" y="137456"/>
                </a:cubicBezTo>
                <a:cubicBezTo>
                  <a:pt x="192049" y="137456"/>
                  <a:pt x="194349" y="136922"/>
                  <a:pt x="196826" y="135865"/>
                </a:cubicBezTo>
                <a:cubicBezTo>
                  <a:pt x="199303" y="134805"/>
                  <a:pt x="201388" y="133212"/>
                  <a:pt x="203086" y="1310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449021" y="1024947"/>
            <a:ext cx="6233318" cy="204551"/>
          </a:xfrm>
          <a:custGeom>
            <a:avLst/>
            <a:gdLst/>
            <a:ahLst/>
            <a:cxnLst/>
            <a:rect l="l" t="t" r="r" b="b"/>
            <a:pathLst>
              <a:path w="6233318" h="204551">
                <a:moveTo>
                  <a:pt x="77267" y="163958"/>
                </a:moveTo>
                <a:cubicBezTo>
                  <a:pt x="53597" y="163958"/>
                  <a:pt x="34801" y="156801"/>
                  <a:pt x="20880" y="142495"/>
                </a:cubicBezTo>
                <a:cubicBezTo>
                  <a:pt x="6959" y="128188"/>
                  <a:pt x="0" y="108072"/>
                  <a:pt x="0" y="82141"/>
                </a:cubicBezTo>
                <a:cubicBezTo>
                  <a:pt x="0" y="57124"/>
                  <a:pt x="6980" y="37184"/>
                  <a:pt x="20934" y="22309"/>
                </a:cubicBezTo>
                <a:cubicBezTo>
                  <a:pt x="34887" y="7437"/>
                  <a:pt x="53697" y="0"/>
                  <a:pt x="77371" y="0"/>
                </a:cubicBezTo>
                <a:cubicBezTo>
                  <a:pt x="83656" y="0"/>
                  <a:pt x="89313" y="355"/>
                  <a:pt x="94327" y="1061"/>
                </a:cubicBezTo>
                <a:cubicBezTo>
                  <a:pt x="99342" y="1767"/>
                  <a:pt x="104152" y="2757"/>
                  <a:pt x="108742" y="4028"/>
                </a:cubicBezTo>
                <a:cubicBezTo>
                  <a:pt x="112346" y="5090"/>
                  <a:pt x="116269" y="6534"/>
                  <a:pt x="120507" y="8373"/>
                </a:cubicBezTo>
                <a:cubicBezTo>
                  <a:pt x="124744" y="10213"/>
                  <a:pt x="128171" y="11801"/>
                  <a:pt x="130785" y="13143"/>
                </a:cubicBezTo>
                <a:lnTo>
                  <a:pt x="130785" y="50767"/>
                </a:lnTo>
                <a:lnTo>
                  <a:pt x="126757" y="50767"/>
                </a:lnTo>
                <a:cubicBezTo>
                  <a:pt x="124848" y="49071"/>
                  <a:pt x="122447" y="47041"/>
                  <a:pt x="119553" y="44672"/>
                </a:cubicBezTo>
                <a:cubicBezTo>
                  <a:pt x="116659" y="42306"/>
                  <a:pt x="113368" y="39992"/>
                  <a:pt x="109695" y="37731"/>
                </a:cubicBezTo>
                <a:cubicBezTo>
                  <a:pt x="106020" y="35470"/>
                  <a:pt x="101974" y="33548"/>
                  <a:pt x="97560" y="31957"/>
                </a:cubicBezTo>
                <a:cubicBezTo>
                  <a:pt x="93147" y="30366"/>
                  <a:pt x="88535" y="29573"/>
                  <a:pt x="83729" y="29573"/>
                </a:cubicBezTo>
                <a:cubicBezTo>
                  <a:pt x="78005" y="29573"/>
                  <a:pt x="72760" y="30473"/>
                  <a:pt x="67990" y="32273"/>
                </a:cubicBezTo>
                <a:cubicBezTo>
                  <a:pt x="63223" y="34076"/>
                  <a:pt x="58681" y="37202"/>
                  <a:pt x="54372" y="41654"/>
                </a:cubicBezTo>
                <a:cubicBezTo>
                  <a:pt x="50414" y="45683"/>
                  <a:pt x="47186" y="51124"/>
                  <a:pt x="44676" y="57974"/>
                </a:cubicBezTo>
                <a:cubicBezTo>
                  <a:pt x="42163" y="64828"/>
                  <a:pt x="40911" y="72920"/>
                  <a:pt x="40911" y="82245"/>
                </a:cubicBezTo>
                <a:cubicBezTo>
                  <a:pt x="40911" y="92062"/>
                  <a:pt x="42218" y="100313"/>
                  <a:pt x="44831" y="106991"/>
                </a:cubicBezTo>
                <a:cubicBezTo>
                  <a:pt x="47449" y="113666"/>
                  <a:pt x="50875" y="119058"/>
                  <a:pt x="55112" y="123155"/>
                </a:cubicBezTo>
                <a:cubicBezTo>
                  <a:pt x="59213" y="127111"/>
                  <a:pt x="63785" y="129970"/>
                  <a:pt x="68839" y="131738"/>
                </a:cubicBezTo>
                <a:cubicBezTo>
                  <a:pt x="73894" y="133506"/>
                  <a:pt x="78927" y="134387"/>
                  <a:pt x="83941" y="134387"/>
                </a:cubicBezTo>
                <a:cubicBezTo>
                  <a:pt x="89168" y="134387"/>
                  <a:pt x="94150" y="133520"/>
                  <a:pt x="98885" y="131791"/>
                </a:cubicBezTo>
                <a:cubicBezTo>
                  <a:pt x="103618" y="130060"/>
                  <a:pt x="107607" y="128134"/>
                  <a:pt x="110859" y="126014"/>
                </a:cubicBezTo>
                <a:cubicBezTo>
                  <a:pt x="114394" y="123825"/>
                  <a:pt x="117501" y="121600"/>
                  <a:pt x="120189" y="119339"/>
                </a:cubicBezTo>
                <a:cubicBezTo>
                  <a:pt x="122872" y="117075"/>
                  <a:pt x="125205" y="115063"/>
                  <a:pt x="127181" y="113299"/>
                </a:cubicBezTo>
                <a:lnTo>
                  <a:pt x="130785" y="113299"/>
                </a:lnTo>
                <a:lnTo>
                  <a:pt x="130785" y="150393"/>
                </a:lnTo>
                <a:cubicBezTo>
                  <a:pt x="127891" y="151735"/>
                  <a:pt x="124531" y="153270"/>
                  <a:pt x="120719" y="155001"/>
                </a:cubicBezTo>
                <a:cubicBezTo>
                  <a:pt x="116903" y="156733"/>
                  <a:pt x="112982" y="158201"/>
                  <a:pt x="108954" y="159400"/>
                </a:cubicBezTo>
                <a:cubicBezTo>
                  <a:pt x="104008" y="160883"/>
                  <a:pt x="99378" y="162013"/>
                  <a:pt x="95069" y="162791"/>
                </a:cubicBezTo>
                <a:cubicBezTo>
                  <a:pt x="90760" y="163570"/>
                  <a:pt x="84827" y="163958"/>
                  <a:pt x="77267" y="163958"/>
                </a:cubicBezTo>
                <a:close/>
                <a:moveTo>
                  <a:pt x="268668" y="99730"/>
                </a:moveTo>
                <a:cubicBezTo>
                  <a:pt x="268668" y="118742"/>
                  <a:pt x="263844" y="134074"/>
                  <a:pt x="254203" y="145731"/>
                </a:cubicBezTo>
                <a:cubicBezTo>
                  <a:pt x="244559" y="157388"/>
                  <a:pt x="232668" y="163216"/>
                  <a:pt x="218538" y="163216"/>
                </a:cubicBezTo>
                <a:cubicBezTo>
                  <a:pt x="212602" y="163216"/>
                  <a:pt x="207443" y="162547"/>
                  <a:pt x="203066" y="161203"/>
                </a:cubicBezTo>
                <a:cubicBezTo>
                  <a:pt x="198680" y="159861"/>
                  <a:pt x="194022" y="157773"/>
                  <a:pt x="189075" y="154947"/>
                </a:cubicBezTo>
                <a:lnTo>
                  <a:pt x="189075" y="204551"/>
                </a:lnTo>
                <a:lnTo>
                  <a:pt x="151981" y="204551"/>
                </a:lnTo>
                <a:lnTo>
                  <a:pt x="151981" y="41868"/>
                </a:lnTo>
                <a:lnTo>
                  <a:pt x="189075" y="41868"/>
                </a:lnTo>
                <a:lnTo>
                  <a:pt x="189075" y="54265"/>
                </a:lnTo>
                <a:cubicBezTo>
                  <a:pt x="194515" y="49603"/>
                  <a:pt x="200063" y="45820"/>
                  <a:pt x="205719" y="42922"/>
                </a:cubicBezTo>
                <a:cubicBezTo>
                  <a:pt x="211370" y="40027"/>
                  <a:pt x="217904" y="38577"/>
                  <a:pt x="225321" y="38577"/>
                </a:cubicBezTo>
                <a:cubicBezTo>
                  <a:pt x="239098" y="38577"/>
                  <a:pt x="249769" y="44052"/>
                  <a:pt x="257328" y="55003"/>
                </a:cubicBezTo>
                <a:cubicBezTo>
                  <a:pt x="264888" y="65958"/>
                  <a:pt x="268668" y="80870"/>
                  <a:pt x="268668" y="99730"/>
                </a:cubicBezTo>
                <a:close/>
                <a:moveTo>
                  <a:pt x="230724" y="100476"/>
                </a:moveTo>
                <a:cubicBezTo>
                  <a:pt x="230724" y="88887"/>
                  <a:pt x="228942" y="80477"/>
                  <a:pt x="225374" y="75246"/>
                </a:cubicBezTo>
                <a:cubicBezTo>
                  <a:pt x="221807" y="70020"/>
                  <a:pt x="216242" y="67406"/>
                  <a:pt x="208682" y="67406"/>
                </a:cubicBezTo>
                <a:cubicBezTo>
                  <a:pt x="205362" y="67406"/>
                  <a:pt x="202057" y="67935"/>
                  <a:pt x="198774" y="68994"/>
                </a:cubicBezTo>
                <a:cubicBezTo>
                  <a:pt x="195488" y="70055"/>
                  <a:pt x="192254" y="71647"/>
                  <a:pt x="189075" y="73766"/>
                </a:cubicBezTo>
                <a:lnTo>
                  <a:pt x="189075" y="133649"/>
                </a:lnTo>
                <a:cubicBezTo>
                  <a:pt x="191053" y="134491"/>
                  <a:pt x="193227" y="135093"/>
                  <a:pt x="195596" y="135445"/>
                </a:cubicBezTo>
                <a:cubicBezTo>
                  <a:pt x="197960" y="135798"/>
                  <a:pt x="200768" y="135979"/>
                  <a:pt x="204016" y="135979"/>
                </a:cubicBezTo>
                <a:cubicBezTo>
                  <a:pt x="213063" y="135979"/>
                  <a:pt x="219772" y="133027"/>
                  <a:pt x="224158" y="127127"/>
                </a:cubicBezTo>
                <a:cubicBezTo>
                  <a:pt x="228535" y="121226"/>
                  <a:pt x="230724" y="112345"/>
                  <a:pt x="230724" y="100476"/>
                </a:cubicBezTo>
                <a:close/>
                <a:moveTo>
                  <a:pt x="354197" y="129833"/>
                </a:moveTo>
                <a:lnTo>
                  <a:pt x="354197" y="105032"/>
                </a:lnTo>
                <a:cubicBezTo>
                  <a:pt x="347908" y="105666"/>
                  <a:pt x="342824" y="106218"/>
                  <a:pt x="338937" y="106675"/>
                </a:cubicBezTo>
                <a:cubicBezTo>
                  <a:pt x="335049" y="107132"/>
                  <a:pt x="331233" y="108035"/>
                  <a:pt x="327489" y="109378"/>
                </a:cubicBezTo>
                <a:cubicBezTo>
                  <a:pt x="324238" y="110505"/>
                  <a:pt x="321714" y="112222"/>
                  <a:pt x="319915" y="114516"/>
                </a:cubicBezTo>
                <a:cubicBezTo>
                  <a:pt x="318114" y="116812"/>
                  <a:pt x="317211" y="119873"/>
                  <a:pt x="317211" y="123685"/>
                </a:cubicBezTo>
                <a:cubicBezTo>
                  <a:pt x="317211" y="129264"/>
                  <a:pt x="318716" y="133098"/>
                  <a:pt x="321718" y="135184"/>
                </a:cubicBezTo>
                <a:cubicBezTo>
                  <a:pt x="324720" y="137268"/>
                  <a:pt x="329149" y="138308"/>
                  <a:pt x="335012" y="138308"/>
                </a:cubicBezTo>
                <a:cubicBezTo>
                  <a:pt x="338263" y="138308"/>
                  <a:pt x="341586" y="137570"/>
                  <a:pt x="344977" y="136087"/>
                </a:cubicBezTo>
                <a:cubicBezTo>
                  <a:pt x="348369" y="134599"/>
                  <a:pt x="351440" y="132519"/>
                  <a:pt x="354197" y="129833"/>
                </a:cubicBezTo>
                <a:close/>
                <a:moveTo>
                  <a:pt x="354197" y="148272"/>
                </a:moveTo>
                <a:cubicBezTo>
                  <a:pt x="351656" y="150393"/>
                  <a:pt x="349376" y="152300"/>
                  <a:pt x="347364" y="153996"/>
                </a:cubicBezTo>
                <a:cubicBezTo>
                  <a:pt x="345348" y="155692"/>
                  <a:pt x="342647" y="157388"/>
                  <a:pt x="339253" y="159084"/>
                </a:cubicBezTo>
                <a:cubicBezTo>
                  <a:pt x="335934" y="160707"/>
                  <a:pt x="332701" y="161945"/>
                  <a:pt x="329559" y="162791"/>
                </a:cubicBezTo>
                <a:cubicBezTo>
                  <a:pt x="326412" y="163640"/>
                  <a:pt x="322013" y="164066"/>
                  <a:pt x="316361" y="164066"/>
                </a:cubicBezTo>
                <a:cubicBezTo>
                  <a:pt x="305834" y="164066"/>
                  <a:pt x="297090" y="160530"/>
                  <a:pt x="290132" y="153464"/>
                </a:cubicBezTo>
                <a:cubicBezTo>
                  <a:pt x="283172" y="146397"/>
                  <a:pt x="279691" y="137494"/>
                  <a:pt x="279691" y="126758"/>
                </a:cubicBezTo>
                <a:cubicBezTo>
                  <a:pt x="279691" y="117928"/>
                  <a:pt x="281459" y="110789"/>
                  <a:pt x="284995" y="105350"/>
                </a:cubicBezTo>
                <a:cubicBezTo>
                  <a:pt x="288525" y="99911"/>
                  <a:pt x="293609" y="95598"/>
                  <a:pt x="300251" y="92419"/>
                </a:cubicBezTo>
                <a:cubicBezTo>
                  <a:pt x="306964" y="89167"/>
                  <a:pt x="314986" y="86911"/>
                  <a:pt x="324314" y="85636"/>
                </a:cubicBezTo>
                <a:cubicBezTo>
                  <a:pt x="333637" y="84366"/>
                  <a:pt x="343671" y="83375"/>
                  <a:pt x="354409" y="82670"/>
                </a:cubicBezTo>
                <a:lnTo>
                  <a:pt x="354409" y="82033"/>
                </a:lnTo>
                <a:cubicBezTo>
                  <a:pt x="354409" y="75459"/>
                  <a:pt x="351987" y="70923"/>
                  <a:pt x="347148" y="68413"/>
                </a:cubicBezTo>
                <a:cubicBezTo>
                  <a:pt x="342310" y="65905"/>
                  <a:pt x="335052" y="64652"/>
                  <a:pt x="325372" y="64652"/>
                </a:cubicBezTo>
                <a:cubicBezTo>
                  <a:pt x="320986" y="64652"/>
                  <a:pt x="315865" y="65444"/>
                  <a:pt x="310004" y="67035"/>
                </a:cubicBezTo>
                <a:cubicBezTo>
                  <a:pt x="304139" y="68629"/>
                  <a:pt x="298415" y="70660"/>
                  <a:pt x="292834" y="73130"/>
                </a:cubicBezTo>
                <a:lnTo>
                  <a:pt x="289656" y="73130"/>
                </a:lnTo>
                <a:lnTo>
                  <a:pt x="289656" y="44405"/>
                </a:lnTo>
                <a:cubicBezTo>
                  <a:pt x="293328" y="43347"/>
                  <a:pt x="299261" y="42094"/>
                  <a:pt x="307462" y="40644"/>
                </a:cubicBezTo>
                <a:cubicBezTo>
                  <a:pt x="315655" y="39200"/>
                  <a:pt x="323922" y="38473"/>
                  <a:pt x="332263" y="38473"/>
                </a:cubicBezTo>
                <a:cubicBezTo>
                  <a:pt x="352749" y="38473"/>
                  <a:pt x="367675" y="41882"/>
                  <a:pt x="377039" y="48701"/>
                </a:cubicBezTo>
                <a:cubicBezTo>
                  <a:pt x="386403" y="55521"/>
                  <a:pt x="391083" y="65923"/>
                  <a:pt x="391083" y="79912"/>
                </a:cubicBezTo>
                <a:lnTo>
                  <a:pt x="391083" y="160883"/>
                </a:lnTo>
                <a:lnTo>
                  <a:pt x="354197" y="160883"/>
                </a:lnTo>
                <a:close/>
                <a:moveTo>
                  <a:pt x="530449" y="124955"/>
                </a:moveTo>
                <a:cubicBezTo>
                  <a:pt x="530449" y="130679"/>
                  <a:pt x="529318" y="135767"/>
                  <a:pt x="527058" y="140219"/>
                </a:cubicBezTo>
                <a:cubicBezTo>
                  <a:pt x="524797" y="144669"/>
                  <a:pt x="521759" y="148380"/>
                  <a:pt x="517943" y="151347"/>
                </a:cubicBezTo>
                <a:cubicBezTo>
                  <a:pt x="513137" y="155091"/>
                  <a:pt x="508068" y="157614"/>
                  <a:pt x="502736" y="158921"/>
                </a:cubicBezTo>
                <a:cubicBezTo>
                  <a:pt x="497401" y="160228"/>
                  <a:pt x="491062" y="160883"/>
                  <a:pt x="483707" y="160883"/>
                </a:cubicBezTo>
                <a:lnTo>
                  <a:pt x="418529" y="160883"/>
                </a:lnTo>
                <a:lnTo>
                  <a:pt x="418529" y="41868"/>
                </a:lnTo>
                <a:lnTo>
                  <a:pt x="480636" y="41868"/>
                </a:lnTo>
                <a:cubicBezTo>
                  <a:pt x="489330" y="41868"/>
                  <a:pt x="495723" y="42149"/>
                  <a:pt x="499824" y="42714"/>
                </a:cubicBezTo>
                <a:cubicBezTo>
                  <a:pt x="503921" y="43283"/>
                  <a:pt x="507946" y="44658"/>
                  <a:pt x="511902" y="46846"/>
                </a:cubicBezTo>
                <a:cubicBezTo>
                  <a:pt x="516067" y="49107"/>
                  <a:pt x="519178" y="52109"/>
                  <a:pt x="521230" y="55853"/>
                </a:cubicBezTo>
                <a:cubicBezTo>
                  <a:pt x="523278" y="59601"/>
                  <a:pt x="524305" y="64055"/>
                  <a:pt x="524305" y="69210"/>
                </a:cubicBezTo>
                <a:cubicBezTo>
                  <a:pt x="524305" y="75142"/>
                  <a:pt x="522713" y="80301"/>
                  <a:pt x="519534" y="84682"/>
                </a:cubicBezTo>
                <a:cubicBezTo>
                  <a:pt x="516352" y="89064"/>
                  <a:pt x="512363" y="92419"/>
                  <a:pt x="507557" y="94752"/>
                </a:cubicBezTo>
                <a:lnTo>
                  <a:pt x="507557" y="95914"/>
                </a:lnTo>
                <a:cubicBezTo>
                  <a:pt x="514131" y="97541"/>
                  <a:pt x="519588" y="100810"/>
                  <a:pt x="523934" y="105717"/>
                </a:cubicBezTo>
                <a:cubicBezTo>
                  <a:pt x="528278" y="110631"/>
                  <a:pt x="530449" y="117039"/>
                  <a:pt x="530449" y="124955"/>
                </a:cubicBezTo>
                <a:close/>
                <a:moveTo>
                  <a:pt x="487315" y="77792"/>
                </a:moveTo>
                <a:cubicBezTo>
                  <a:pt x="487315" y="73201"/>
                  <a:pt x="485986" y="70020"/>
                  <a:pt x="483339" y="68256"/>
                </a:cubicBezTo>
                <a:cubicBezTo>
                  <a:pt x="480690" y="66488"/>
                  <a:pt x="476467" y="65605"/>
                  <a:pt x="470675" y="65605"/>
                </a:cubicBezTo>
                <a:lnTo>
                  <a:pt x="455307" y="65605"/>
                </a:lnTo>
                <a:lnTo>
                  <a:pt x="455307" y="89344"/>
                </a:lnTo>
                <a:lnTo>
                  <a:pt x="471313" y="89344"/>
                </a:lnTo>
                <a:cubicBezTo>
                  <a:pt x="476467" y="89344"/>
                  <a:pt x="480424" y="88322"/>
                  <a:pt x="483182" y="86270"/>
                </a:cubicBezTo>
                <a:cubicBezTo>
                  <a:pt x="485935" y="84221"/>
                  <a:pt x="487315" y="81395"/>
                  <a:pt x="487315" y="77792"/>
                </a:cubicBezTo>
                <a:close/>
                <a:moveTo>
                  <a:pt x="492613" y="123793"/>
                </a:moveTo>
                <a:cubicBezTo>
                  <a:pt x="492613" y="118634"/>
                  <a:pt x="491163" y="115012"/>
                  <a:pt x="488268" y="112928"/>
                </a:cubicBezTo>
                <a:cubicBezTo>
                  <a:pt x="485370" y="110843"/>
                  <a:pt x="481061" y="109799"/>
                  <a:pt x="475341" y="109799"/>
                </a:cubicBezTo>
                <a:lnTo>
                  <a:pt x="455307" y="109799"/>
                </a:lnTo>
                <a:lnTo>
                  <a:pt x="455307" y="137037"/>
                </a:lnTo>
                <a:lnTo>
                  <a:pt x="475971" y="137037"/>
                </a:lnTo>
                <a:cubicBezTo>
                  <a:pt x="481201" y="137037"/>
                  <a:pt x="485280" y="135853"/>
                  <a:pt x="488214" y="133487"/>
                </a:cubicBezTo>
                <a:cubicBezTo>
                  <a:pt x="491149" y="131118"/>
                  <a:pt x="492613" y="127890"/>
                  <a:pt x="492613" y="123793"/>
                </a:cubicBezTo>
                <a:close/>
                <a:moveTo>
                  <a:pt x="663686" y="160883"/>
                </a:moveTo>
                <a:lnTo>
                  <a:pt x="626590" y="160883"/>
                </a:lnTo>
                <a:lnTo>
                  <a:pt x="626590" y="109904"/>
                </a:lnTo>
                <a:lnTo>
                  <a:pt x="588226" y="109904"/>
                </a:lnTo>
                <a:lnTo>
                  <a:pt x="588226" y="160883"/>
                </a:lnTo>
                <a:lnTo>
                  <a:pt x="551131" y="160883"/>
                </a:lnTo>
                <a:lnTo>
                  <a:pt x="551131" y="41868"/>
                </a:lnTo>
                <a:lnTo>
                  <a:pt x="588226" y="41868"/>
                </a:lnTo>
                <a:lnTo>
                  <a:pt x="588226" y="83095"/>
                </a:lnTo>
                <a:lnTo>
                  <a:pt x="626590" y="83095"/>
                </a:lnTo>
                <a:lnTo>
                  <a:pt x="626590" y="41868"/>
                </a:lnTo>
                <a:lnTo>
                  <a:pt x="663686" y="41868"/>
                </a:lnTo>
                <a:close/>
                <a:moveTo>
                  <a:pt x="805173" y="160883"/>
                </a:moveTo>
                <a:lnTo>
                  <a:pt x="768715" y="160883"/>
                </a:lnTo>
                <a:lnTo>
                  <a:pt x="768715" y="88606"/>
                </a:lnTo>
                <a:lnTo>
                  <a:pt x="723140" y="160883"/>
                </a:lnTo>
                <a:lnTo>
                  <a:pt x="692089" y="160883"/>
                </a:lnTo>
                <a:lnTo>
                  <a:pt x="692089" y="41868"/>
                </a:lnTo>
                <a:lnTo>
                  <a:pt x="728546" y="41868"/>
                </a:lnTo>
                <a:lnTo>
                  <a:pt x="728546" y="106516"/>
                </a:lnTo>
                <a:lnTo>
                  <a:pt x="770304" y="41868"/>
                </a:lnTo>
                <a:lnTo>
                  <a:pt x="805173" y="41868"/>
                </a:lnTo>
                <a:close/>
                <a:moveTo>
                  <a:pt x="931291" y="67726"/>
                </a:moveTo>
                <a:lnTo>
                  <a:pt x="894409" y="67726"/>
                </a:lnTo>
                <a:lnTo>
                  <a:pt x="894409" y="160883"/>
                </a:lnTo>
                <a:lnTo>
                  <a:pt x="857319" y="160883"/>
                </a:lnTo>
                <a:lnTo>
                  <a:pt x="857319" y="67726"/>
                </a:lnTo>
                <a:lnTo>
                  <a:pt x="820437" y="67726"/>
                </a:lnTo>
                <a:lnTo>
                  <a:pt x="820437" y="41868"/>
                </a:lnTo>
                <a:lnTo>
                  <a:pt x="931291" y="41868"/>
                </a:lnTo>
                <a:close/>
                <a:moveTo>
                  <a:pt x="1007497" y="164066"/>
                </a:moveTo>
                <a:cubicBezTo>
                  <a:pt x="985025" y="164066"/>
                  <a:pt x="967806" y="158695"/>
                  <a:pt x="955829" y="147956"/>
                </a:cubicBezTo>
                <a:cubicBezTo>
                  <a:pt x="943852" y="137213"/>
                  <a:pt x="937865" y="121917"/>
                  <a:pt x="937865" y="102063"/>
                </a:cubicBezTo>
                <a:cubicBezTo>
                  <a:pt x="937865" y="82633"/>
                  <a:pt x="943449" y="67125"/>
                  <a:pt x="954612" y="55537"/>
                </a:cubicBezTo>
                <a:cubicBezTo>
                  <a:pt x="965772" y="43948"/>
                  <a:pt x="981389" y="38152"/>
                  <a:pt x="1001455" y="38152"/>
                </a:cubicBezTo>
                <a:cubicBezTo>
                  <a:pt x="1019686" y="38152"/>
                  <a:pt x="1033390" y="43067"/>
                  <a:pt x="1042578" y="52884"/>
                </a:cubicBezTo>
                <a:cubicBezTo>
                  <a:pt x="1051762" y="62707"/>
                  <a:pt x="1056352" y="76770"/>
                  <a:pt x="1056352" y="95072"/>
                </a:cubicBezTo>
                <a:lnTo>
                  <a:pt x="1056352" y="108425"/>
                </a:lnTo>
                <a:lnTo>
                  <a:pt x="975064" y="108425"/>
                </a:lnTo>
                <a:cubicBezTo>
                  <a:pt x="975416" y="113933"/>
                  <a:pt x="976587" y="118544"/>
                  <a:pt x="978563" y="122251"/>
                </a:cubicBezTo>
                <a:cubicBezTo>
                  <a:pt x="980543" y="125967"/>
                  <a:pt x="983157" y="128915"/>
                  <a:pt x="986404" y="131104"/>
                </a:cubicBezTo>
                <a:cubicBezTo>
                  <a:pt x="989586" y="133293"/>
                  <a:pt x="993294" y="134866"/>
                  <a:pt x="997535" y="135820"/>
                </a:cubicBezTo>
                <a:cubicBezTo>
                  <a:pt x="1001773" y="136771"/>
                  <a:pt x="1006402" y="137250"/>
                  <a:pt x="1011417" y="137250"/>
                </a:cubicBezTo>
                <a:cubicBezTo>
                  <a:pt x="1015726" y="137250"/>
                  <a:pt x="1019966" y="136771"/>
                  <a:pt x="1024136" y="135820"/>
                </a:cubicBezTo>
                <a:cubicBezTo>
                  <a:pt x="1028304" y="134866"/>
                  <a:pt x="1032120" y="133610"/>
                  <a:pt x="1035580" y="132054"/>
                </a:cubicBezTo>
                <a:cubicBezTo>
                  <a:pt x="1038618" y="130716"/>
                  <a:pt x="1041430" y="129264"/>
                  <a:pt x="1044008" y="127714"/>
                </a:cubicBezTo>
                <a:cubicBezTo>
                  <a:pt x="1046588" y="126158"/>
                  <a:pt x="1048688" y="124778"/>
                  <a:pt x="1050311" y="123580"/>
                </a:cubicBezTo>
                <a:lnTo>
                  <a:pt x="1054235" y="123580"/>
                </a:lnTo>
                <a:lnTo>
                  <a:pt x="1054235" y="154210"/>
                </a:lnTo>
                <a:cubicBezTo>
                  <a:pt x="1051193" y="155408"/>
                  <a:pt x="1048421" y="156520"/>
                  <a:pt x="1045915" y="157546"/>
                </a:cubicBezTo>
                <a:cubicBezTo>
                  <a:pt x="1043406" y="158572"/>
                  <a:pt x="1039964" y="159612"/>
                  <a:pt x="1035580" y="160671"/>
                </a:cubicBezTo>
                <a:cubicBezTo>
                  <a:pt x="1031551" y="161733"/>
                  <a:pt x="1027404" y="162561"/>
                  <a:pt x="1023128" y="163162"/>
                </a:cubicBezTo>
                <a:cubicBezTo>
                  <a:pt x="1018854" y="163764"/>
                  <a:pt x="1013645" y="164066"/>
                  <a:pt x="1007497" y="164066"/>
                </a:cubicBezTo>
                <a:close/>
                <a:moveTo>
                  <a:pt x="1019790" y="86061"/>
                </a:moveTo>
                <a:cubicBezTo>
                  <a:pt x="1019578" y="78217"/>
                  <a:pt x="1017759" y="72244"/>
                  <a:pt x="1014333" y="68148"/>
                </a:cubicBezTo>
                <a:cubicBezTo>
                  <a:pt x="1010905" y="64047"/>
                  <a:pt x="1005656" y="62002"/>
                  <a:pt x="998590" y="62002"/>
                </a:cubicBezTo>
                <a:cubicBezTo>
                  <a:pt x="991386" y="62002"/>
                  <a:pt x="985749" y="64155"/>
                  <a:pt x="981691" y="68468"/>
                </a:cubicBezTo>
                <a:cubicBezTo>
                  <a:pt x="977627" y="72777"/>
                  <a:pt x="975385" y="78642"/>
                  <a:pt x="974959" y="86061"/>
                </a:cubicBezTo>
                <a:close/>
                <a:moveTo>
                  <a:pt x="1188940" y="160883"/>
                </a:moveTo>
                <a:lnTo>
                  <a:pt x="1151846" y="160883"/>
                </a:lnTo>
                <a:lnTo>
                  <a:pt x="1151846" y="68042"/>
                </a:lnTo>
                <a:lnTo>
                  <a:pt x="1122699" y="68042"/>
                </a:lnTo>
                <a:cubicBezTo>
                  <a:pt x="1122487" y="73130"/>
                  <a:pt x="1122329" y="77230"/>
                  <a:pt x="1122224" y="80337"/>
                </a:cubicBezTo>
                <a:cubicBezTo>
                  <a:pt x="1122116" y="83448"/>
                  <a:pt x="1121995" y="86943"/>
                  <a:pt x="1121850" y="90831"/>
                </a:cubicBezTo>
                <a:cubicBezTo>
                  <a:pt x="1121357" y="102207"/>
                  <a:pt x="1120403" y="111477"/>
                  <a:pt x="1118989" y="118648"/>
                </a:cubicBezTo>
                <a:cubicBezTo>
                  <a:pt x="1117574" y="125822"/>
                  <a:pt x="1115773" y="131705"/>
                  <a:pt x="1113585" y="136295"/>
                </a:cubicBezTo>
                <a:cubicBezTo>
                  <a:pt x="1111464" y="140888"/>
                  <a:pt x="1109290" y="144475"/>
                  <a:pt x="1107064" y="147052"/>
                </a:cubicBezTo>
                <a:cubicBezTo>
                  <a:pt x="1104841" y="149634"/>
                  <a:pt x="1102421" y="152053"/>
                  <a:pt x="1099808" y="154317"/>
                </a:cubicBezTo>
                <a:cubicBezTo>
                  <a:pt x="1097334" y="156433"/>
                  <a:pt x="1093839" y="158183"/>
                  <a:pt x="1089317" y="159559"/>
                </a:cubicBezTo>
                <a:cubicBezTo>
                  <a:pt x="1084795" y="160934"/>
                  <a:pt x="1080659" y="161625"/>
                  <a:pt x="1076915" y="161625"/>
                </a:cubicBezTo>
                <a:cubicBezTo>
                  <a:pt x="1073736" y="161625"/>
                  <a:pt x="1070575" y="161503"/>
                  <a:pt x="1067433" y="161254"/>
                </a:cubicBezTo>
                <a:cubicBezTo>
                  <a:pt x="1064286" y="161009"/>
                  <a:pt x="1062392" y="160883"/>
                  <a:pt x="1061756" y="160883"/>
                </a:cubicBezTo>
                <a:lnTo>
                  <a:pt x="1061756" y="130784"/>
                </a:lnTo>
                <a:lnTo>
                  <a:pt x="1062818" y="130784"/>
                </a:lnTo>
                <a:cubicBezTo>
                  <a:pt x="1063098" y="130784"/>
                  <a:pt x="1063577" y="130820"/>
                  <a:pt x="1064250" y="130889"/>
                </a:cubicBezTo>
                <a:cubicBezTo>
                  <a:pt x="1064923" y="130960"/>
                  <a:pt x="1065575" y="130996"/>
                  <a:pt x="1066209" y="130996"/>
                </a:cubicBezTo>
                <a:cubicBezTo>
                  <a:pt x="1067904" y="130996"/>
                  <a:pt x="1069672" y="130802"/>
                  <a:pt x="1071511" y="130413"/>
                </a:cubicBezTo>
                <a:cubicBezTo>
                  <a:pt x="1073343" y="130024"/>
                  <a:pt x="1074864" y="129232"/>
                  <a:pt x="1076065" y="128033"/>
                </a:cubicBezTo>
                <a:cubicBezTo>
                  <a:pt x="1080943" y="123087"/>
                  <a:pt x="1084072" y="116478"/>
                  <a:pt x="1085447" y="108209"/>
                </a:cubicBezTo>
                <a:cubicBezTo>
                  <a:pt x="1086822" y="99942"/>
                  <a:pt x="1087758" y="90687"/>
                  <a:pt x="1088252" y="80445"/>
                </a:cubicBezTo>
                <a:cubicBezTo>
                  <a:pt x="1088536" y="74861"/>
                  <a:pt x="1088820" y="68627"/>
                  <a:pt x="1089102" y="61736"/>
                </a:cubicBezTo>
                <a:cubicBezTo>
                  <a:pt x="1089382" y="54846"/>
                  <a:pt x="1089594" y="48225"/>
                  <a:pt x="1089738" y="41868"/>
                </a:cubicBezTo>
                <a:lnTo>
                  <a:pt x="1188940" y="41868"/>
                </a:lnTo>
                <a:close/>
                <a:moveTo>
                  <a:pt x="1324495" y="120930"/>
                </a:moveTo>
                <a:cubicBezTo>
                  <a:pt x="1324495" y="127007"/>
                  <a:pt x="1323296" y="132606"/>
                  <a:pt x="1320894" y="137728"/>
                </a:cubicBezTo>
                <a:cubicBezTo>
                  <a:pt x="1318489" y="142851"/>
                  <a:pt x="1315347" y="147038"/>
                  <a:pt x="1311458" y="150289"/>
                </a:cubicBezTo>
                <a:cubicBezTo>
                  <a:pt x="1306652" y="154173"/>
                  <a:pt x="1301692" y="156909"/>
                  <a:pt x="1296565" y="158501"/>
                </a:cubicBezTo>
                <a:cubicBezTo>
                  <a:pt x="1291443" y="160091"/>
                  <a:pt x="1284538" y="160883"/>
                  <a:pt x="1275847" y="160883"/>
                </a:cubicBezTo>
                <a:lnTo>
                  <a:pt x="1217344" y="160883"/>
                </a:lnTo>
                <a:lnTo>
                  <a:pt x="1217344" y="41868"/>
                </a:lnTo>
                <a:lnTo>
                  <a:pt x="1254334" y="41868"/>
                </a:lnTo>
                <a:lnTo>
                  <a:pt x="1254334" y="82033"/>
                </a:lnTo>
                <a:lnTo>
                  <a:pt x="1275955" y="82033"/>
                </a:lnTo>
                <a:cubicBezTo>
                  <a:pt x="1284501" y="82033"/>
                  <a:pt x="1291410" y="82633"/>
                  <a:pt x="1296673" y="83833"/>
                </a:cubicBezTo>
                <a:cubicBezTo>
                  <a:pt x="1301937" y="85035"/>
                  <a:pt x="1306937" y="87404"/>
                  <a:pt x="1311672" y="90936"/>
                </a:cubicBezTo>
                <a:cubicBezTo>
                  <a:pt x="1315840" y="94046"/>
                  <a:pt x="1319019" y="98247"/>
                  <a:pt x="1321208" y="103546"/>
                </a:cubicBezTo>
                <a:cubicBezTo>
                  <a:pt x="1323400" y="108849"/>
                  <a:pt x="1324495" y="114642"/>
                  <a:pt x="1324495" y="120930"/>
                </a:cubicBezTo>
                <a:close/>
                <a:moveTo>
                  <a:pt x="1283692" y="131208"/>
                </a:moveTo>
                <a:cubicBezTo>
                  <a:pt x="1284891" y="129653"/>
                  <a:pt x="1285704" y="128047"/>
                  <a:pt x="1286129" y="126385"/>
                </a:cubicBezTo>
                <a:cubicBezTo>
                  <a:pt x="1286550" y="124725"/>
                  <a:pt x="1286763" y="123012"/>
                  <a:pt x="1286763" y="121248"/>
                </a:cubicBezTo>
                <a:cubicBezTo>
                  <a:pt x="1286763" y="116160"/>
                  <a:pt x="1285243" y="112381"/>
                  <a:pt x="1282209" y="109904"/>
                </a:cubicBezTo>
                <a:cubicBezTo>
                  <a:pt x="1279170" y="107434"/>
                  <a:pt x="1274789" y="106196"/>
                  <a:pt x="1269066" y="106196"/>
                </a:cubicBezTo>
                <a:lnTo>
                  <a:pt x="1254334" y="106196"/>
                </a:lnTo>
                <a:lnTo>
                  <a:pt x="1254334" y="136824"/>
                </a:lnTo>
                <a:lnTo>
                  <a:pt x="1269066" y="136824"/>
                </a:lnTo>
                <a:cubicBezTo>
                  <a:pt x="1272877" y="136824"/>
                  <a:pt x="1275988" y="136277"/>
                  <a:pt x="1278389" y="135184"/>
                </a:cubicBezTo>
                <a:cubicBezTo>
                  <a:pt x="1280794" y="134089"/>
                  <a:pt x="1282562" y="132761"/>
                  <a:pt x="1283692" y="131208"/>
                </a:cubicBezTo>
                <a:close/>
                <a:moveTo>
                  <a:pt x="1453339" y="160883"/>
                </a:moveTo>
                <a:lnTo>
                  <a:pt x="1416243" y="160883"/>
                </a:lnTo>
                <a:lnTo>
                  <a:pt x="1416243" y="109904"/>
                </a:lnTo>
                <a:lnTo>
                  <a:pt x="1377879" y="109904"/>
                </a:lnTo>
                <a:lnTo>
                  <a:pt x="1377879" y="160883"/>
                </a:lnTo>
                <a:lnTo>
                  <a:pt x="1340784" y="160883"/>
                </a:lnTo>
                <a:lnTo>
                  <a:pt x="1340784" y="41868"/>
                </a:lnTo>
                <a:lnTo>
                  <a:pt x="1377879" y="41868"/>
                </a:lnTo>
                <a:lnTo>
                  <a:pt x="1377879" y="83095"/>
                </a:lnTo>
                <a:lnTo>
                  <a:pt x="1416243" y="83095"/>
                </a:lnTo>
                <a:lnTo>
                  <a:pt x="1416243" y="41868"/>
                </a:lnTo>
                <a:lnTo>
                  <a:pt x="1453339" y="41868"/>
                </a:lnTo>
                <a:close/>
                <a:moveTo>
                  <a:pt x="1587618" y="120930"/>
                </a:moveTo>
                <a:cubicBezTo>
                  <a:pt x="1587618" y="127007"/>
                  <a:pt x="1586420" y="132606"/>
                  <a:pt x="1584018" y="137728"/>
                </a:cubicBezTo>
                <a:cubicBezTo>
                  <a:pt x="1581617" y="142851"/>
                  <a:pt x="1578471" y="147038"/>
                  <a:pt x="1574586" y="150289"/>
                </a:cubicBezTo>
                <a:cubicBezTo>
                  <a:pt x="1569776" y="154173"/>
                  <a:pt x="1564816" y="156909"/>
                  <a:pt x="1559692" y="158501"/>
                </a:cubicBezTo>
                <a:cubicBezTo>
                  <a:pt x="1554570" y="160091"/>
                  <a:pt x="1547665" y="160883"/>
                  <a:pt x="1538975" y="160883"/>
                </a:cubicBezTo>
                <a:lnTo>
                  <a:pt x="1481742" y="160883"/>
                </a:lnTo>
                <a:lnTo>
                  <a:pt x="1481742" y="41868"/>
                </a:lnTo>
                <a:lnTo>
                  <a:pt x="1518732" y="41868"/>
                </a:lnTo>
                <a:lnTo>
                  <a:pt x="1518732" y="82033"/>
                </a:lnTo>
                <a:lnTo>
                  <a:pt x="1539079" y="82033"/>
                </a:lnTo>
                <a:cubicBezTo>
                  <a:pt x="1547630" y="82033"/>
                  <a:pt x="1554538" y="82633"/>
                  <a:pt x="1559800" y="83833"/>
                </a:cubicBezTo>
                <a:cubicBezTo>
                  <a:pt x="1565065" y="85035"/>
                  <a:pt x="1570064" y="87404"/>
                  <a:pt x="1574799" y="90936"/>
                </a:cubicBezTo>
                <a:cubicBezTo>
                  <a:pt x="1578963" y="94046"/>
                  <a:pt x="1582146" y="98247"/>
                  <a:pt x="1584336" y="103546"/>
                </a:cubicBezTo>
                <a:cubicBezTo>
                  <a:pt x="1586524" y="108849"/>
                  <a:pt x="1587618" y="114642"/>
                  <a:pt x="1587618" y="120930"/>
                </a:cubicBezTo>
                <a:close/>
                <a:moveTo>
                  <a:pt x="1546816" y="131208"/>
                </a:moveTo>
                <a:cubicBezTo>
                  <a:pt x="1548015" y="129653"/>
                  <a:pt x="1548828" y="128047"/>
                  <a:pt x="1549253" y="126385"/>
                </a:cubicBezTo>
                <a:cubicBezTo>
                  <a:pt x="1549677" y="124725"/>
                  <a:pt x="1549891" y="123012"/>
                  <a:pt x="1549891" y="121248"/>
                </a:cubicBezTo>
                <a:cubicBezTo>
                  <a:pt x="1549891" y="116160"/>
                  <a:pt x="1548370" y="112381"/>
                  <a:pt x="1545332" y="109904"/>
                </a:cubicBezTo>
                <a:cubicBezTo>
                  <a:pt x="1542295" y="107434"/>
                  <a:pt x="1537917" y="106196"/>
                  <a:pt x="1532189" y="106196"/>
                </a:cubicBezTo>
                <a:lnTo>
                  <a:pt x="1518732" y="106196"/>
                </a:lnTo>
                <a:lnTo>
                  <a:pt x="1518732" y="136824"/>
                </a:lnTo>
                <a:lnTo>
                  <a:pt x="1532189" y="136824"/>
                </a:lnTo>
                <a:cubicBezTo>
                  <a:pt x="1536008" y="136824"/>
                  <a:pt x="1539119" y="136277"/>
                  <a:pt x="1541520" y="135184"/>
                </a:cubicBezTo>
                <a:cubicBezTo>
                  <a:pt x="1543922" y="134089"/>
                  <a:pt x="1545689" y="132761"/>
                  <a:pt x="1546816" y="131208"/>
                </a:cubicBezTo>
                <a:close/>
                <a:moveTo>
                  <a:pt x="1636798" y="160883"/>
                </a:moveTo>
                <a:lnTo>
                  <a:pt x="1599700" y="160883"/>
                </a:lnTo>
                <a:lnTo>
                  <a:pt x="1599700" y="41868"/>
                </a:lnTo>
                <a:lnTo>
                  <a:pt x="1636798" y="41868"/>
                </a:lnTo>
                <a:close/>
                <a:moveTo>
                  <a:pt x="1726139" y="164066"/>
                </a:moveTo>
                <a:cubicBezTo>
                  <a:pt x="1703667" y="164066"/>
                  <a:pt x="1686449" y="158695"/>
                  <a:pt x="1674475" y="147956"/>
                </a:cubicBezTo>
                <a:cubicBezTo>
                  <a:pt x="1662498" y="137213"/>
                  <a:pt x="1656511" y="121917"/>
                  <a:pt x="1656511" y="102063"/>
                </a:cubicBezTo>
                <a:cubicBezTo>
                  <a:pt x="1656511" y="82633"/>
                  <a:pt x="1662091" y="67125"/>
                  <a:pt x="1673255" y="55537"/>
                </a:cubicBezTo>
                <a:cubicBezTo>
                  <a:pt x="1684415" y="43948"/>
                  <a:pt x="1700035" y="38152"/>
                  <a:pt x="1720099" y="38152"/>
                </a:cubicBezTo>
                <a:cubicBezTo>
                  <a:pt x="1738328" y="38152"/>
                  <a:pt x="1752034" y="43067"/>
                  <a:pt x="1761221" y="52884"/>
                </a:cubicBezTo>
                <a:cubicBezTo>
                  <a:pt x="1770404" y="62707"/>
                  <a:pt x="1774994" y="76770"/>
                  <a:pt x="1774994" y="95072"/>
                </a:cubicBezTo>
                <a:lnTo>
                  <a:pt x="1774994" y="108425"/>
                </a:lnTo>
                <a:lnTo>
                  <a:pt x="1693707" y="108425"/>
                </a:lnTo>
                <a:cubicBezTo>
                  <a:pt x="1694064" y="113933"/>
                  <a:pt x="1695229" y="118544"/>
                  <a:pt x="1697209" y="122251"/>
                </a:cubicBezTo>
                <a:cubicBezTo>
                  <a:pt x="1699185" y="125967"/>
                  <a:pt x="1701799" y="128915"/>
                  <a:pt x="1705050" y="131104"/>
                </a:cubicBezTo>
                <a:cubicBezTo>
                  <a:pt x="1708229" y="133293"/>
                  <a:pt x="1711937" y="134866"/>
                  <a:pt x="1716178" y="135820"/>
                </a:cubicBezTo>
                <a:cubicBezTo>
                  <a:pt x="1720415" y="136771"/>
                  <a:pt x="1725045" y="137250"/>
                  <a:pt x="1730059" y="137250"/>
                </a:cubicBezTo>
                <a:cubicBezTo>
                  <a:pt x="1734372" y="137250"/>
                  <a:pt x="1738613" y="136771"/>
                  <a:pt x="1742778" y="135820"/>
                </a:cubicBezTo>
                <a:cubicBezTo>
                  <a:pt x="1746948" y="134866"/>
                  <a:pt x="1750763" y="133610"/>
                  <a:pt x="1754226" y="132054"/>
                </a:cubicBezTo>
                <a:cubicBezTo>
                  <a:pt x="1757261" y="130716"/>
                  <a:pt x="1760073" y="129264"/>
                  <a:pt x="1762654" y="127714"/>
                </a:cubicBezTo>
                <a:cubicBezTo>
                  <a:pt x="1765232" y="126158"/>
                  <a:pt x="1767334" y="124778"/>
                  <a:pt x="1768954" y="123580"/>
                </a:cubicBezTo>
                <a:lnTo>
                  <a:pt x="1772881" y="123580"/>
                </a:lnTo>
                <a:lnTo>
                  <a:pt x="1772881" y="154210"/>
                </a:lnTo>
                <a:cubicBezTo>
                  <a:pt x="1769839" y="155408"/>
                  <a:pt x="1767067" y="156520"/>
                  <a:pt x="1764561" y="157546"/>
                </a:cubicBezTo>
                <a:cubicBezTo>
                  <a:pt x="1762049" y="158572"/>
                  <a:pt x="1758607" y="159612"/>
                  <a:pt x="1754226" y="160671"/>
                </a:cubicBezTo>
                <a:cubicBezTo>
                  <a:pt x="1750197" y="161733"/>
                  <a:pt x="1746047" y="162561"/>
                  <a:pt x="1741774" y="163162"/>
                </a:cubicBezTo>
                <a:cubicBezTo>
                  <a:pt x="1737497" y="163764"/>
                  <a:pt x="1732288" y="164066"/>
                  <a:pt x="1726139" y="164066"/>
                </a:cubicBezTo>
                <a:close/>
                <a:moveTo>
                  <a:pt x="1738433" y="86061"/>
                </a:moveTo>
                <a:cubicBezTo>
                  <a:pt x="1738220" y="78217"/>
                  <a:pt x="1736403" y="72244"/>
                  <a:pt x="1732975" y="68148"/>
                </a:cubicBezTo>
                <a:cubicBezTo>
                  <a:pt x="1729549" y="64047"/>
                  <a:pt x="1724304" y="62002"/>
                  <a:pt x="1717236" y="62002"/>
                </a:cubicBezTo>
                <a:cubicBezTo>
                  <a:pt x="1710029" y="62002"/>
                  <a:pt x="1704395" y="64155"/>
                  <a:pt x="1700335" y="68468"/>
                </a:cubicBezTo>
                <a:cubicBezTo>
                  <a:pt x="1696270" y="72777"/>
                  <a:pt x="1694027" y="78642"/>
                  <a:pt x="1693603" y="86061"/>
                </a:cubicBezTo>
                <a:close/>
                <a:moveTo>
                  <a:pt x="1981390" y="160883"/>
                </a:moveTo>
                <a:lnTo>
                  <a:pt x="1937934" y="160883"/>
                </a:lnTo>
                <a:lnTo>
                  <a:pt x="1915258" y="126650"/>
                </a:lnTo>
                <a:lnTo>
                  <a:pt x="1891941" y="160883"/>
                </a:lnTo>
                <a:lnTo>
                  <a:pt x="1849335" y="160883"/>
                </a:lnTo>
                <a:lnTo>
                  <a:pt x="1893103" y="101430"/>
                </a:lnTo>
                <a:lnTo>
                  <a:pt x="1850073" y="41868"/>
                </a:lnTo>
                <a:lnTo>
                  <a:pt x="1893528" y="41868"/>
                </a:lnTo>
                <a:lnTo>
                  <a:pt x="1915784" y="75463"/>
                </a:lnTo>
                <a:lnTo>
                  <a:pt x="1938146" y="41868"/>
                </a:lnTo>
                <a:lnTo>
                  <a:pt x="1980858" y="41868"/>
                </a:lnTo>
                <a:lnTo>
                  <a:pt x="1937722" y="100476"/>
                </a:lnTo>
                <a:close/>
                <a:moveTo>
                  <a:pt x="2060770" y="129833"/>
                </a:moveTo>
                <a:lnTo>
                  <a:pt x="2060770" y="105032"/>
                </a:lnTo>
                <a:cubicBezTo>
                  <a:pt x="2054485" y="105666"/>
                  <a:pt x="2049397" y="106218"/>
                  <a:pt x="2045513" y="106675"/>
                </a:cubicBezTo>
                <a:cubicBezTo>
                  <a:pt x="2041622" y="107132"/>
                  <a:pt x="2037806" y="108035"/>
                  <a:pt x="2034062" y="109378"/>
                </a:cubicBezTo>
                <a:cubicBezTo>
                  <a:pt x="2030814" y="110505"/>
                  <a:pt x="2028287" y="112222"/>
                  <a:pt x="2026487" y="114516"/>
                </a:cubicBezTo>
                <a:cubicBezTo>
                  <a:pt x="2024686" y="116812"/>
                  <a:pt x="2023783" y="119873"/>
                  <a:pt x="2023783" y="123685"/>
                </a:cubicBezTo>
                <a:cubicBezTo>
                  <a:pt x="2023783" y="129264"/>
                  <a:pt x="2025288" y="133098"/>
                  <a:pt x="2028291" y="135184"/>
                </a:cubicBezTo>
                <a:cubicBezTo>
                  <a:pt x="2031293" y="137268"/>
                  <a:pt x="2035724" y="138308"/>
                  <a:pt x="2041589" y="138308"/>
                </a:cubicBezTo>
                <a:cubicBezTo>
                  <a:pt x="2044836" y="138308"/>
                  <a:pt x="2048159" y="137570"/>
                  <a:pt x="2051553" y="136087"/>
                </a:cubicBezTo>
                <a:cubicBezTo>
                  <a:pt x="2054941" y="134599"/>
                  <a:pt x="2058016" y="132519"/>
                  <a:pt x="2060770" y="129833"/>
                </a:cubicBezTo>
                <a:close/>
                <a:moveTo>
                  <a:pt x="2060770" y="148272"/>
                </a:moveTo>
                <a:cubicBezTo>
                  <a:pt x="2058232" y="150393"/>
                  <a:pt x="2055953" y="152300"/>
                  <a:pt x="2053941" y="153996"/>
                </a:cubicBezTo>
                <a:cubicBezTo>
                  <a:pt x="2051924" y="155692"/>
                  <a:pt x="2049222" y="157388"/>
                  <a:pt x="2045829" y="159084"/>
                </a:cubicBezTo>
                <a:cubicBezTo>
                  <a:pt x="2042511" y="160707"/>
                  <a:pt x="2039274" y="161945"/>
                  <a:pt x="2036132" y="162791"/>
                </a:cubicBezTo>
                <a:cubicBezTo>
                  <a:pt x="2032989" y="163640"/>
                  <a:pt x="2028589" y="164066"/>
                  <a:pt x="2022938" y="164066"/>
                </a:cubicBezTo>
                <a:cubicBezTo>
                  <a:pt x="2012407" y="164066"/>
                  <a:pt x="2003667" y="160530"/>
                  <a:pt x="1996708" y="153464"/>
                </a:cubicBezTo>
                <a:cubicBezTo>
                  <a:pt x="1989749" y="146397"/>
                  <a:pt x="1986268" y="137494"/>
                  <a:pt x="1986268" y="126758"/>
                </a:cubicBezTo>
                <a:cubicBezTo>
                  <a:pt x="1986268" y="117928"/>
                  <a:pt x="1988032" y="110789"/>
                  <a:pt x="1991567" y="105350"/>
                </a:cubicBezTo>
                <a:cubicBezTo>
                  <a:pt x="1995099" y="99911"/>
                  <a:pt x="2000186" y="95598"/>
                  <a:pt x="2006828" y="92419"/>
                </a:cubicBezTo>
                <a:cubicBezTo>
                  <a:pt x="2013538" y="89167"/>
                  <a:pt x="2021558" y="86911"/>
                  <a:pt x="2030887" y="85636"/>
                </a:cubicBezTo>
                <a:cubicBezTo>
                  <a:pt x="2040210" y="84366"/>
                  <a:pt x="2050246" y="83375"/>
                  <a:pt x="2060982" y="82670"/>
                </a:cubicBezTo>
                <a:lnTo>
                  <a:pt x="2060982" y="82033"/>
                </a:lnTo>
                <a:cubicBezTo>
                  <a:pt x="2060982" y="75459"/>
                  <a:pt x="2058563" y="70923"/>
                  <a:pt x="2053725" y="68413"/>
                </a:cubicBezTo>
                <a:cubicBezTo>
                  <a:pt x="2048886" y="65905"/>
                  <a:pt x="2041624" y="64652"/>
                  <a:pt x="2031944" y="64652"/>
                </a:cubicBezTo>
                <a:cubicBezTo>
                  <a:pt x="2027563" y="64652"/>
                  <a:pt x="2022441" y="65444"/>
                  <a:pt x="2016576" y="67035"/>
                </a:cubicBezTo>
                <a:cubicBezTo>
                  <a:pt x="2010711" y="68629"/>
                  <a:pt x="2004988" y="70660"/>
                  <a:pt x="1999408" y="73130"/>
                </a:cubicBezTo>
                <a:lnTo>
                  <a:pt x="1996230" y="73130"/>
                </a:lnTo>
                <a:lnTo>
                  <a:pt x="1996230" y="44405"/>
                </a:lnTo>
                <a:cubicBezTo>
                  <a:pt x="1999901" y="43347"/>
                  <a:pt x="2005833" y="42094"/>
                  <a:pt x="2014035" y="40644"/>
                </a:cubicBezTo>
                <a:cubicBezTo>
                  <a:pt x="2022231" y="39200"/>
                  <a:pt x="2030498" y="38473"/>
                  <a:pt x="2038835" y="38473"/>
                </a:cubicBezTo>
                <a:cubicBezTo>
                  <a:pt x="2059326" y="38473"/>
                  <a:pt x="2074248" y="41882"/>
                  <a:pt x="2083612" y="48701"/>
                </a:cubicBezTo>
                <a:cubicBezTo>
                  <a:pt x="2092976" y="55521"/>
                  <a:pt x="2097656" y="65923"/>
                  <a:pt x="2097656" y="79912"/>
                </a:cubicBezTo>
                <a:lnTo>
                  <a:pt x="2097656" y="160883"/>
                </a:lnTo>
                <a:lnTo>
                  <a:pt x="2060770" y="160883"/>
                </a:lnTo>
                <a:close/>
                <a:moveTo>
                  <a:pt x="2241792" y="99730"/>
                </a:moveTo>
                <a:cubicBezTo>
                  <a:pt x="2241792" y="118742"/>
                  <a:pt x="2236968" y="134074"/>
                  <a:pt x="2227327" y="145731"/>
                </a:cubicBezTo>
                <a:cubicBezTo>
                  <a:pt x="2217680" y="157388"/>
                  <a:pt x="2205792" y="163216"/>
                  <a:pt x="2191662" y="163216"/>
                </a:cubicBezTo>
                <a:cubicBezTo>
                  <a:pt x="2185726" y="163216"/>
                  <a:pt x="2180568" y="162547"/>
                  <a:pt x="2176190" y="161203"/>
                </a:cubicBezTo>
                <a:cubicBezTo>
                  <a:pt x="2171805" y="159861"/>
                  <a:pt x="2167142" y="157773"/>
                  <a:pt x="2162200" y="154947"/>
                </a:cubicBezTo>
                <a:lnTo>
                  <a:pt x="2162200" y="204551"/>
                </a:lnTo>
                <a:lnTo>
                  <a:pt x="2125105" y="204551"/>
                </a:lnTo>
                <a:lnTo>
                  <a:pt x="2125105" y="41868"/>
                </a:lnTo>
                <a:lnTo>
                  <a:pt x="2162200" y="41868"/>
                </a:lnTo>
                <a:lnTo>
                  <a:pt x="2162200" y="54265"/>
                </a:lnTo>
                <a:cubicBezTo>
                  <a:pt x="2167639" y="49603"/>
                  <a:pt x="2173184" y="45820"/>
                  <a:pt x="2178839" y="42922"/>
                </a:cubicBezTo>
                <a:cubicBezTo>
                  <a:pt x="2184491" y="40027"/>
                  <a:pt x="2191025" y="38577"/>
                  <a:pt x="2198444" y="38577"/>
                </a:cubicBezTo>
                <a:cubicBezTo>
                  <a:pt x="2212222" y="38577"/>
                  <a:pt x="2222893" y="44052"/>
                  <a:pt x="2230452" y="55003"/>
                </a:cubicBezTo>
                <a:cubicBezTo>
                  <a:pt x="2238012" y="65958"/>
                  <a:pt x="2241792" y="80870"/>
                  <a:pt x="2241792" y="99730"/>
                </a:cubicBezTo>
                <a:close/>
                <a:moveTo>
                  <a:pt x="2203848" y="100476"/>
                </a:moveTo>
                <a:cubicBezTo>
                  <a:pt x="2203848" y="88887"/>
                  <a:pt x="2202062" y="80477"/>
                  <a:pt x="2198499" y="75246"/>
                </a:cubicBezTo>
                <a:cubicBezTo>
                  <a:pt x="2194931" y="70020"/>
                  <a:pt x="2189365" y="67406"/>
                  <a:pt x="2181806" y="67406"/>
                </a:cubicBezTo>
                <a:cubicBezTo>
                  <a:pt x="2178486" y="67406"/>
                  <a:pt x="2175181" y="67935"/>
                  <a:pt x="2171898" y="68994"/>
                </a:cubicBezTo>
                <a:cubicBezTo>
                  <a:pt x="2168608" y="70055"/>
                  <a:pt x="2165378" y="71647"/>
                  <a:pt x="2162200" y="73766"/>
                </a:cubicBezTo>
                <a:lnTo>
                  <a:pt x="2162200" y="133649"/>
                </a:lnTo>
                <a:cubicBezTo>
                  <a:pt x="2164176" y="134491"/>
                  <a:pt x="2166351" y="135093"/>
                  <a:pt x="2168716" y="135445"/>
                </a:cubicBezTo>
                <a:cubicBezTo>
                  <a:pt x="2171084" y="135798"/>
                  <a:pt x="2173888" y="135979"/>
                  <a:pt x="2177140" y="135979"/>
                </a:cubicBezTo>
                <a:cubicBezTo>
                  <a:pt x="2186183" y="135979"/>
                  <a:pt x="2192897" y="133027"/>
                  <a:pt x="2197278" y="127127"/>
                </a:cubicBezTo>
                <a:cubicBezTo>
                  <a:pt x="2201660" y="121226"/>
                  <a:pt x="2203848" y="112345"/>
                  <a:pt x="2203848" y="100476"/>
                </a:cubicBezTo>
                <a:close/>
                <a:moveTo>
                  <a:pt x="2327321" y="129833"/>
                </a:moveTo>
                <a:lnTo>
                  <a:pt x="2327321" y="105032"/>
                </a:lnTo>
                <a:cubicBezTo>
                  <a:pt x="2321032" y="105666"/>
                  <a:pt x="2315948" y="106218"/>
                  <a:pt x="2312061" y="106675"/>
                </a:cubicBezTo>
                <a:cubicBezTo>
                  <a:pt x="2308172" y="107132"/>
                  <a:pt x="2304353" y="108035"/>
                  <a:pt x="2300613" y="109378"/>
                </a:cubicBezTo>
                <a:cubicBezTo>
                  <a:pt x="2297362" y="110505"/>
                  <a:pt x="2294838" y="112222"/>
                  <a:pt x="2293035" y="114516"/>
                </a:cubicBezTo>
                <a:cubicBezTo>
                  <a:pt x="2291234" y="116812"/>
                  <a:pt x="2290335" y="119873"/>
                  <a:pt x="2290335" y="123685"/>
                </a:cubicBezTo>
                <a:cubicBezTo>
                  <a:pt x="2290335" y="129264"/>
                  <a:pt x="2291836" y="133098"/>
                  <a:pt x="2294842" y="135184"/>
                </a:cubicBezTo>
                <a:cubicBezTo>
                  <a:pt x="2297844" y="137268"/>
                  <a:pt x="2302272" y="138308"/>
                  <a:pt x="2308137" y="138308"/>
                </a:cubicBezTo>
                <a:cubicBezTo>
                  <a:pt x="2311388" y="138308"/>
                  <a:pt x="2314710" y="137570"/>
                  <a:pt x="2318101" y="136087"/>
                </a:cubicBezTo>
                <a:cubicBezTo>
                  <a:pt x="2321489" y="134599"/>
                  <a:pt x="2324564" y="132519"/>
                  <a:pt x="2327321" y="129833"/>
                </a:cubicBezTo>
                <a:close/>
                <a:moveTo>
                  <a:pt x="2327321" y="148272"/>
                </a:moveTo>
                <a:cubicBezTo>
                  <a:pt x="2324780" y="150393"/>
                  <a:pt x="2322500" y="152300"/>
                  <a:pt x="2320488" y="153996"/>
                </a:cubicBezTo>
                <a:cubicBezTo>
                  <a:pt x="2318472" y="155692"/>
                  <a:pt x="2315769" y="157388"/>
                  <a:pt x="2312377" y="159084"/>
                </a:cubicBezTo>
                <a:cubicBezTo>
                  <a:pt x="2309059" y="160707"/>
                  <a:pt x="2305821" y="161945"/>
                  <a:pt x="2302683" y="162791"/>
                </a:cubicBezTo>
                <a:cubicBezTo>
                  <a:pt x="2299536" y="163640"/>
                  <a:pt x="2295137" y="164066"/>
                  <a:pt x="2289485" y="164066"/>
                </a:cubicBezTo>
                <a:cubicBezTo>
                  <a:pt x="2278958" y="164066"/>
                  <a:pt x="2270214" y="160530"/>
                  <a:pt x="2263256" y="153464"/>
                </a:cubicBezTo>
                <a:cubicBezTo>
                  <a:pt x="2256296" y="146397"/>
                  <a:pt x="2252815" y="137494"/>
                  <a:pt x="2252815" y="126758"/>
                </a:cubicBezTo>
                <a:cubicBezTo>
                  <a:pt x="2252815" y="117928"/>
                  <a:pt x="2254583" y="110789"/>
                  <a:pt x="2258119" y="105350"/>
                </a:cubicBezTo>
                <a:cubicBezTo>
                  <a:pt x="2261649" y="99911"/>
                  <a:pt x="2266733" y="95598"/>
                  <a:pt x="2273375" y="92419"/>
                </a:cubicBezTo>
                <a:cubicBezTo>
                  <a:pt x="2280086" y="89167"/>
                  <a:pt x="2288110" y="86911"/>
                  <a:pt x="2297434" y="85636"/>
                </a:cubicBezTo>
                <a:cubicBezTo>
                  <a:pt x="2306761" y="84366"/>
                  <a:pt x="2316794" y="83375"/>
                  <a:pt x="2327533" y="82670"/>
                </a:cubicBezTo>
                <a:lnTo>
                  <a:pt x="2327533" y="82033"/>
                </a:lnTo>
                <a:cubicBezTo>
                  <a:pt x="2327533" y="75459"/>
                  <a:pt x="2325110" y="70923"/>
                  <a:pt x="2320273" y="68413"/>
                </a:cubicBezTo>
                <a:cubicBezTo>
                  <a:pt x="2315434" y="65905"/>
                  <a:pt x="2308176" y="64652"/>
                  <a:pt x="2298496" y="64652"/>
                </a:cubicBezTo>
                <a:cubicBezTo>
                  <a:pt x="2294111" y="64652"/>
                  <a:pt x="2288989" y="65444"/>
                  <a:pt x="2283124" y="67035"/>
                </a:cubicBezTo>
                <a:cubicBezTo>
                  <a:pt x="2277259" y="68629"/>
                  <a:pt x="2271535" y="70660"/>
                  <a:pt x="2265958" y="73130"/>
                </a:cubicBezTo>
                <a:lnTo>
                  <a:pt x="2262777" y="73130"/>
                </a:lnTo>
                <a:lnTo>
                  <a:pt x="2262777" y="44405"/>
                </a:lnTo>
                <a:cubicBezTo>
                  <a:pt x="2266453" y="43347"/>
                  <a:pt x="2272385" y="42094"/>
                  <a:pt x="2280586" y="40644"/>
                </a:cubicBezTo>
                <a:cubicBezTo>
                  <a:pt x="2288779" y="39200"/>
                  <a:pt x="2297046" y="38473"/>
                  <a:pt x="2305383" y="38473"/>
                </a:cubicBezTo>
                <a:cubicBezTo>
                  <a:pt x="2325873" y="38473"/>
                  <a:pt x="2340796" y="41882"/>
                  <a:pt x="2350160" y="48701"/>
                </a:cubicBezTo>
                <a:cubicBezTo>
                  <a:pt x="2359527" y="55521"/>
                  <a:pt x="2364207" y="65923"/>
                  <a:pt x="2364207" y="79912"/>
                </a:cubicBezTo>
                <a:lnTo>
                  <a:pt x="2364207" y="160883"/>
                </a:lnTo>
                <a:lnTo>
                  <a:pt x="2327321" y="160883"/>
                </a:lnTo>
                <a:close/>
                <a:moveTo>
                  <a:pt x="2509189" y="160883"/>
                </a:moveTo>
                <a:lnTo>
                  <a:pt x="2466475" y="160883"/>
                </a:lnTo>
                <a:lnTo>
                  <a:pt x="2438284" y="113719"/>
                </a:lnTo>
                <a:lnTo>
                  <a:pt x="2428747" y="113719"/>
                </a:lnTo>
                <a:lnTo>
                  <a:pt x="2428747" y="160883"/>
                </a:lnTo>
                <a:lnTo>
                  <a:pt x="2391653" y="160883"/>
                </a:lnTo>
                <a:lnTo>
                  <a:pt x="2391653" y="41868"/>
                </a:lnTo>
                <a:lnTo>
                  <a:pt x="2428747" y="41868"/>
                </a:lnTo>
                <a:lnTo>
                  <a:pt x="2428747" y="89660"/>
                </a:lnTo>
                <a:cubicBezTo>
                  <a:pt x="2433975" y="89593"/>
                  <a:pt x="2437881" y="88832"/>
                  <a:pt x="2440458" y="87382"/>
                </a:cubicBezTo>
                <a:cubicBezTo>
                  <a:pt x="2443040" y="85938"/>
                  <a:pt x="2445844" y="82104"/>
                  <a:pt x="2448886" y="75887"/>
                </a:cubicBezTo>
                <a:cubicBezTo>
                  <a:pt x="2449872" y="73766"/>
                  <a:pt x="2450934" y="71435"/>
                  <a:pt x="2452061" y="68890"/>
                </a:cubicBezTo>
                <a:cubicBezTo>
                  <a:pt x="2453192" y="66347"/>
                  <a:pt x="2454217" y="64086"/>
                  <a:pt x="2455139" y="62110"/>
                </a:cubicBezTo>
                <a:cubicBezTo>
                  <a:pt x="2458883" y="54265"/>
                  <a:pt x="2463494" y="48895"/>
                  <a:pt x="2468970" y="46000"/>
                </a:cubicBezTo>
                <a:cubicBezTo>
                  <a:pt x="2474445" y="43102"/>
                  <a:pt x="2481103" y="41654"/>
                  <a:pt x="2488943" y="41654"/>
                </a:cubicBezTo>
                <a:cubicBezTo>
                  <a:pt x="2491701" y="41654"/>
                  <a:pt x="2494317" y="41687"/>
                  <a:pt x="2496791" y="41760"/>
                </a:cubicBezTo>
                <a:cubicBezTo>
                  <a:pt x="2499260" y="41831"/>
                  <a:pt x="2501024" y="41868"/>
                  <a:pt x="2502087" y="41868"/>
                </a:cubicBezTo>
                <a:lnTo>
                  <a:pt x="2502087" y="73658"/>
                </a:lnTo>
                <a:lnTo>
                  <a:pt x="2494884" y="73658"/>
                </a:lnTo>
                <a:cubicBezTo>
                  <a:pt x="2492619" y="73658"/>
                  <a:pt x="2490589" y="74098"/>
                  <a:pt x="2488787" y="74980"/>
                </a:cubicBezTo>
                <a:cubicBezTo>
                  <a:pt x="2486984" y="75866"/>
                  <a:pt x="2485414" y="76978"/>
                  <a:pt x="2484072" y="78324"/>
                </a:cubicBezTo>
                <a:cubicBezTo>
                  <a:pt x="2482726" y="79739"/>
                  <a:pt x="2481721" y="81150"/>
                  <a:pt x="2481048" y="82561"/>
                </a:cubicBezTo>
                <a:cubicBezTo>
                  <a:pt x="2480379" y="83977"/>
                  <a:pt x="2479728" y="85351"/>
                  <a:pt x="2479090" y="86697"/>
                </a:cubicBezTo>
                <a:cubicBezTo>
                  <a:pt x="2477463" y="90510"/>
                  <a:pt x="2476260" y="93232"/>
                  <a:pt x="2475486" y="94856"/>
                </a:cubicBezTo>
                <a:cubicBezTo>
                  <a:pt x="2474712" y="96483"/>
                  <a:pt x="2473330" y="98074"/>
                  <a:pt x="2471353" y="99626"/>
                </a:cubicBezTo>
                <a:close/>
                <a:moveTo>
                  <a:pt x="2620257" y="67726"/>
                </a:moveTo>
                <a:lnTo>
                  <a:pt x="2583375" y="67726"/>
                </a:lnTo>
                <a:lnTo>
                  <a:pt x="2583375" y="160883"/>
                </a:lnTo>
                <a:lnTo>
                  <a:pt x="2546280" y="160883"/>
                </a:lnTo>
                <a:lnTo>
                  <a:pt x="2546280" y="67726"/>
                </a:lnTo>
                <a:lnTo>
                  <a:pt x="2509399" y="67726"/>
                </a:lnTo>
                <a:lnTo>
                  <a:pt x="2509399" y="41868"/>
                </a:lnTo>
                <a:lnTo>
                  <a:pt x="2620257" y="41868"/>
                </a:lnTo>
                <a:close/>
                <a:moveTo>
                  <a:pt x="2696462" y="164066"/>
                </a:moveTo>
                <a:cubicBezTo>
                  <a:pt x="2673991" y="164066"/>
                  <a:pt x="2656768" y="158695"/>
                  <a:pt x="2644794" y="147956"/>
                </a:cubicBezTo>
                <a:cubicBezTo>
                  <a:pt x="2632817" y="137213"/>
                  <a:pt x="2626830" y="121917"/>
                  <a:pt x="2626830" y="102063"/>
                </a:cubicBezTo>
                <a:cubicBezTo>
                  <a:pt x="2626830" y="82633"/>
                  <a:pt x="2632411" y="67125"/>
                  <a:pt x="2643578" y="55537"/>
                </a:cubicBezTo>
                <a:cubicBezTo>
                  <a:pt x="2654737" y="43948"/>
                  <a:pt x="2670354" y="38152"/>
                  <a:pt x="2690421" y="38152"/>
                </a:cubicBezTo>
                <a:cubicBezTo>
                  <a:pt x="2708651" y="38152"/>
                  <a:pt x="2722356" y="43067"/>
                  <a:pt x="2731543" y="52884"/>
                </a:cubicBezTo>
                <a:cubicBezTo>
                  <a:pt x="2740724" y="62707"/>
                  <a:pt x="2745318" y="76770"/>
                  <a:pt x="2745318" y="95072"/>
                </a:cubicBezTo>
                <a:lnTo>
                  <a:pt x="2745318" y="108425"/>
                </a:lnTo>
                <a:lnTo>
                  <a:pt x="2664029" y="108425"/>
                </a:lnTo>
                <a:cubicBezTo>
                  <a:pt x="2664382" y="113933"/>
                  <a:pt x="2665551" y="118544"/>
                  <a:pt x="2667529" y="122251"/>
                </a:cubicBezTo>
                <a:cubicBezTo>
                  <a:pt x="2669505" y="125967"/>
                  <a:pt x="2672119" y="128915"/>
                  <a:pt x="2675368" y="131104"/>
                </a:cubicBezTo>
                <a:cubicBezTo>
                  <a:pt x="2678551" y="133293"/>
                  <a:pt x="2682259" y="134866"/>
                  <a:pt x="2686500" y="135820"/>
                </a:cubicBezTo>
                <a:cubicBezTo>
                  <a:pt x="2690738" y="136771"/>
                  <a:pt x="2695367" y="137250"/>
                  <a:pt x="2700382" y="137250"/>
                </a:cubicBezTo>
                <a:cubicBezTo>
                  <a:pt x="2704691" y="137250"/>
                  <a:pt x="2708932" y="136771"/>
                  <a:pt x="2713100" y="135820"/>
                </a:cubicBezTo>
                <a:cubicBezTo>
                  <a:pt x="2717266" y="134866"/>
                  <a:pt x="2721082" y="133610"/>
                  <a:pt x="2724545" y="132054"/>
                </a:cubicBezTo>
                <a:cubicBezTo>
                  <a:pt x="2727583" y="130716"/>
                  <a:pt x="2730391" y="129264"/>
                  <a:pt x="2732973" y="127714"/>
                </a:cubicBezTo>
                <a:cubicBezTo>
                  <a:pt x="2735550" y="126158"/>
                  <a:pt x="2737653" y="124778"/>
                  <a:pt x="2739276" y="123580"/>
                </a:cubicBezTo>
                <a:lnTo>
                  <a:pt x="2743200" y="123580"/>
                </a:lnTo>
                <a:lnTo>
                  <a:pt x="2743200" y="154210"/>
                </a:lnTo>
                <a:cubicBezTo>
                  <a:pt x="2740159" y="155408"/>
                  <a:pt x="2737386" y="156520"/>
                  <a:pt x="2734881" y="157546"/>
                </a:cubicBezTo>
                <a:cubicBezTo>
                  <a:pt x="2732371" y="158572"/>
                  <a:pt x="2728929" y="159612"/>
                  <a:pt x="2724545" y="160671"/>
                </a:cubicBezTo>
                <a:cubicBezTo>
                  <a:pt x="2720517" y="161733"/>
                  <a:pt x="2716369" y="162561"/>
                  <a:pt x="2712093" y="163162"/>
                </a:cubicBezTo>
                <a:cubicBezTo>
                  <a:pt x="2707816" y="163764"/>
                  <a:pt x="2702610" y="164066"/>
                  <a:pt x="2696462" y="164066"/>
                </a:cubicBezTo>
                <a:close/>
                <a:moveTo>
                  <a:pt x="2708755" y="86061"/>
                </a:moveTo>
                <a:cubicBezTo>
                  <a:pt x="2708543" y="78217"/>
                  <a:pt x="2706721" y="72244"/>
                  <a:pt x="2703295" y="68148"/>
                </a:cubicBezTo>
                <a:cubicBezTo>
                  <a:pt x="2699867" y="64047"/>
                  <a:pt x="2694621" y="62002"/>
                  <a:pt x="2687555" y="62002"/>
                </a:cubicBezTo>
                <a:cubicBezTo>
                  <a:pt x="2680352" y="62002"/>
                  <a:pt x="2674715" y="64155"/>
                  <a:pt x="2670653" y="68468"/>
                </a:cubicBezTo>
                <a:cubicBezTo>
                  <a:pt x="2666593" y="72777"/>
                  <a:pt x="2664346" y="78642"/>
                  <a:pt x="2663924" y="86061"/>
                </a:cubicBezTo>
                <a:close/>
                <a:moveTo>
                  <a:pt x="2881081" y="99730"/>
                </a:moveTo>
                <a:cubicBezTo>
                  <a:pt x="2881081" y="118742"/>
                  <a:pt x="2876260" y="134074"/>
                  <a:pt x="2866615" y="145731"/>
                </a:cubicBezTo>
                <a:cubicBezTo>
                  <a:pt x="2856971" y="157388"/>
                  <a:pt x="2845084" y="163216"/>
                  <a:pt x="2830954" y="163216"/>
                </a:cubicBezTo>
                <a:cubicBezTo>
                  <a:pt x="2825018" y="163216"/>
                  <a:pt x="2819859" y="162547"/>
                  <a:pt x="2815477" y="161203"/>
                </a:cubicBezTo>
                <a:cubicBezTo>
                  <a:pt x="2811096" y="159861"/>
                  <a:pt x="2806434" y="157773"/>
                  <a:pt x="2801488" y="154947"/>
                </a:cubicBezTo>
                <a:lnTo>
                  <a:pt x="2801488" y="204551"/>
                </a:lnTo>
                <a:lnTo>
                  <a:pt x="2764393" y="204551"/>
                </a:lnTo>
                <a:lnTo>
                  <a:pt x="2764393" y="41868"/>
                </a:lnTo>
                <a:lnTo>
                  <a:pt x="2801488" y="41868"/>
                </a:lnTo>
                <a:lnTo>
                  <a:pt x="2801488" y="54265"/>
                </a:lnTo>
                <a:cubicBezTo>
                  <a:pt x="2806928" y="49603"/>
                  <a:pt x="2812475" y="45820"/>
                  <a:pt x="2818130" y="42922"/>
                </a:cubicBezTo>
                <a:cubicBezTo>
                  <a:pt x="2823783" y="40027"/>
                  <a:pt x="2830316" y="38577"/>
                  <a:pt x="2837733" y="38577"/>
                </a:cubicBezTo>
                <a:cubicBezTo>
                  <a:pt x="2851514" y="38577"/>
                  <a:pt x="2862184" y="44052"/>
                  <a:pt x="2869745" y="55003"/>
                </a:cubicBezTo>
                <a:cubicBezTo>
                  <a:pt x="2877303" y="65958"/>
                  <a:pt x="2881081" y="80870"/>
                  <a:pt x="2881081" y="99730"/>
                </a:cubicBezTo>
                <a:close/>
                <a:moveTo>
                  <a:pt x="2843139" y="100476"/>
                </a:moveTo>
                <a:cubicBezTo>
                  <a:pt x="2843139" y="88887"/>
                  <a:pt x="2841355" y="80477"/>
                  <a:pt x="2837786" y="75246"/>
                </a:cubicBezTo>
                <a:cubicBezTo>
                  <a:pt x="2834223" y="70020"/>
                  <a:pt x="2828658" y="67406"/>
                  <a:pt x="2821097" y="67406"/>
                </a:cubicBezTo>
                <a:cubicBezTo>
                  <a:pt x="2817778" y="67406"/>
                  <a:pt x="2814473" y="67935"/>
                  <a:pt x="2811190" y="68994"/>
                </a:cubicBezTo>
                <a:cubicBezTo>
                  <a:pt x="2807900" y="70055"/>
                  <a:pt x="2804670" y="71647"/>
                  <a:pt x="2801488" y="73766"/>
                </a:cubicBezTo>
                <a:lnTo>
                  <a:pt x="2801488" y="133649"/>
                </a:lnTo>
                <a:cubicBezTo>
                  <a:pt x="2803468" y="134491"/>
                  <a:pt x="2805643" y="135093"/>
                  <a:pt x="2808007" y="135445"/>
                </a:cubicBezTo>
                <a:cubicBezTo>
                  <a:pt x="2810376" y="135798"/>
                  <a:pt x="2813181" y="135979"/>
                  <a:pt x="2816431" y="135979"/>
                </a:cubicBezTo>
                <a:cubicBezTo>
                  <a:pt x="2825475" y="135979"/>
                  <a:pt x="2832188" y="133027"/>
                  <a:pt x="2836569" y="127127"/>
                </a:cubicBezTo>
                <a:cubicBezTo>
                  <a:pt x="2840951" y="121226"/>
                  <a:pt x="2843139" y="112345"/>
                  <a:pt x="2843139" y="100476"/>
                </a:cubicBezTo>
                <a:close/>
                <a:moveTo>
                  <a:pt x="3014093" y="160883"/>
                </a:moveTo>
                <a:lnTo>
                  <a:pt x="2977636" y="160883"/>
                </a:lnTo>
                <a:lnTo>
                  <a:pt x="2977636" y="88606"/>
                </a:lnTo>
                <a:lnTo>
                  <a:pt x="2932060" y="160883"/>
                </a:lnTo>
                <a:lnTo>
                  <a:pt x="2901009" y="160883"/>
                </a:lnTo>
                <a:lnTo>
                  <a:pt x="2901009" y="41868"/>
                </a:lnTo>
                <a:lnTo>
                  <a:pt x="2937467" y="41868"/>
                </a:lnTo>
                <a:lnTo>
                  <a:pt x="2937467" y="106516"/>
                </a:lnTo>
                <a:lnTo>
                  <a:pt x="2979224" y="41868"/>
                </a:lnTo>
                <a:lnTo>
                  <a:pt x="3014093" y="41868"/>
                </a:lnTo>
                <a:close/>
                <a:moveTo>
                  <a:pt x="3100896" y="164066"/>
                </a:moveTo>
                <a:cubicBezTo>
                  <a:pt x="3091075" y="164066"/>
                  <a:pt x="3082086" y="162828"/>
                  <a:pt x="3073925" y="160354"/>
                </a:cubicBezTo>
                <a:cubicBezTo>
                  <a:pt x="3065764" y="157881"/>
                  <a:pt x="3058679" y="154065"/>
                  <a:pt x="3052670" y="148906"/>
                </a:cubicBezTo>
                <a:cubicBezTo>
                  <a:pt x="3046738" y="143751"/>
                  <a:pt x="3042109" y="137268"/>
                  <a:pt x="3038789" y="129462"/>
                </a:cubicBezTo>
                <a:cubicBezTo>
                  <a:pt x="3035469" y="121654"/>
                  <a:pt x="3033807" y="112449"/>
                  <a:pt x="3033807" y="101851"/>
                </a:cubicBezTo>
                <a:cubicBezTo>
                  <a:pt x="3033807" y="90474"/>
                  <a:pt x="3035610" y="80795"/>
                  <a:pt x="3039213" y="72813"/>
                </a:cubicBezTo>
                <a:cubicBezTo>
                  <a:pt x="3042818" y="64828"/>
                  <a:pt x="3047692" y="58259"/>
                  <a:pt x="3053841" y="53100"/>
                </a:cubicBezTo>
                <a:cubicBezTo>
                  <a:pt x="3059773" y="48153"/>
                  <a:pt x="3066751" y="44495"/>
                  <a:pt x="3074771" y="42131"/>
                </a:cubicBezTo>
                <a:cubicBezTo>
                  <a:pt x="3082792" y="39761"/>
                  <a:pt x="3091143" y="38577"/>
                  <a:pt x="3099834" y="38577"/>
                </a:cubicBezTo>
                <a:cubicBezTo>
                  <a:pt x="3106408" y="38577"/>
                  <a:pt x="3112977" y="39337"/>
                  <a:pt x="3119548" y="40856"/>
                </a:cubicBezTo>
                <a:cubicBezTo>
                  <a:pt x="3126118" y="42378"/>
                  <a:pt x="3132724" y="44802"/>
                  <a:pt x="3139366" y="48120"/>
                </a:cubicBezTo>
                <a:lnTo>
                  <a:pt x="3139366" y="79912"/>
                </a:lnTo>
                <a:lnTo>
                  <a:pt x="3134595" y="79912"/>
                </a:lnTo>
                <a:cubicBezTo>
                  <a:pt x="3133113" y="78497"/>
                  <a:pt x="3131295" y="76943"/>
                  <a:pt x="3129142" y="75246"/>
                </a:cubicBezTo>
                <a:cubicBezTo>
                  <a:pt x="3126985" y="73554"/>
                  <a:pt x="3124635" y="72002"/>
                  <a:pt x="3122090" y="70588"/>
                </a:cubicBezTo>
                <a:cubicBezTo>
                  <a:pt x="3119408" y="69102"/>
                  <a:pt x="3116370" y="67848"/>
                  <a:pt x="3112977" y="66822"/>
                </a:cubicBezTo>
                <a:cubicBezTo>
                  <a:pt x="3109583" y="65800"/>
                  <a:pt x="3105803" y="65285"/>
                  <a:pt x="3101634" y="65285"/>
                </a:cubicBezTo>
                <a:cubicBezTo>
                  <a:pt x="3092166" y="65285"/>
                  <a:pt x="3084837" y="68590"/>
                  <a:pt x="3079645" y="75193"/>
                </a:cubicBezTo>
                <a:cubicBezTo>
                  <a:pt x="3074455" y="81802"/>
                  <a:pt x="3071855" y="90687"/>
                  <a:pt x="3071855" y="101851"/>
                </a:cubicBezTo>
                <a:cubicBezTo>
                  <a:pt x="3071855" y="113792"/>
                  <a:pt x="3074627" y="122695"/>
                  <a:pt x="3080175" y="128559"/>
                </a:cubicBezTo>
                <a:cubicBezTo>
                  <a:pt x="3085722" y="134423"/>
                  <a:pt x="3093084" y="137358"/>
                  <a:pt x="3102271" y="137358"/>
                </a:cubicBezTo>
                <a:cubicBezTo>
                  <a:pt x="3106937" y="137358"/>
                  <a:pt x="3111035" y="136824"/>
                  <a:pt x="3114569" y="135767"/>
                </a:cubicBezTo>
                <a:cubicBezTo>
                  <a:pt x="3118101" y="134703"/>
                  <a:pt x="3121139" y="133437"/>
                  <a:pt x="3123681" y="131954"/>
                </a:cubicBezTo>
                <a:cubicBezTo>
                  <a:pt x="3126154" y="130467"/>
                  <a:pt x="3128275" y="128930"/>
                  <a:pt x="3130039" y="127339"/>
                </a:cubicBezTo>
                <a:cubicBezTo>
                  <a:pt x="3131807" y="125751"/>
                  <a:pt x="3133325" y="124319"/>
                  <a:pt x="3134595" y="123048"/>
                </a:cubicBezTo>
                <a:lnTo>
                  <a:pt x="3139366" y="123048"/>
                </a:lnTo>
                <a:lnTo>
                  <a:pt x="3139366" y="154843"/>
                </a:lnTo>
                <a:cubicBezTo>
                  <a:pt x="3137250" y="155760"/>
                  <a:pt x="3134794" y="156823"/>
                  <a:pt x="3132001" y="158021"/>
                </a:cubicBezTo>
                <a:cubicBezTo>
                  <a:pt x="3129211" y="159223"/>
                  <a:pt x="3126366" y="160214"/>
                  <a:pt x="3123471" y="160988"/>
                </a:cubicBezTo>
                <a:cubicBezTo>
                  <a:pt x="3119865" y="161982"/>
                  <a:pt x="3116492" y="162737"/>
                  <a:pt x="3113352" y="163270"/>
                </a:cubicBezTo>
                <a:cubicBezTo>
                  <a:pt x="3110206" y="163799"/>
                  <a:pt x="3106051" y="164066"/>
                  <a:pt x="3100896" y="164066"/>
                </a:cubicBezTo>
                <a:close/>
                <a:moveTo>
                  <a:pt x="3254674" y="67726"/>
                </a:moveTo>
                <a:lnTo>
                  <a:pt x="3217792" y="67726"/>
                </a:lnTo>
                <a:lnTo>
                  <a:pt x="3217792" y="160883"/>
                </a:lnTo>
                <a:lnTo>
                  <a:pt x="3180698" y="160883"/>
                </a:lnTo>
                <a:lnTo>
                  <a:pt x="3180698" y="67726"/>
                </a:lnTo>
                <a:lnTo>
                  <a:pt x="3143819" y="67726"/>
                </a:lnTo>
                <a:lnTo>
                  <a:pt x="3143819" y="41868"/>
                </a:lnTo>
                <a:lnTo>
                  <a:pt x="3254674" y="41868"/>
                </a:lnTo>
                <a:close/>
                <a:moveTo>
                  <a:pt x="3383021" y="160883"/>
                </a:moveTo>
                <a:lnTo>
                  <a:pt x="3346564" y="160883"/>
                </a:lnTo>
                <a:lnTo>
                  <a:pt x="3346564" y="88606"/>
                </a:lnTo>
                <a:lnTo>
                  <a:pt x="3300992" y="160883"/>
                </a:lnTo>
                <a:lnTo>
                  <a:pt x="3269938" y="160883"/>
                </a:lnTo>
                <a:lnTo>
                  <a:pt x="3269938" y="41868"/>
                </a:lnTo>
                <a:lnTo>
                  <a:pt x="3306395" y="41868"/>
                </a:lnTo>
                <a:lnTo>
                  <a:pt x="3306395" y="106516"/>
                </a:lnTo>
                <a:lnTo>
                  <a:pt x="3348151" y="41868"/>
                </a:lnTo>
                <a:lnTo>
                  <a:pt x="3383021" y="41868"/>
                </a:lnTo>
                <a:close/>
                <a:moveTo>
                  <a:pt x="3528961" y="160883"/>
                </a:moveTo>
                <a:lnTo>
                  <a:pt x="3486251" y="160883"/>
                </a:lnTo>
                <a:lnTo>
                  <a:pt x="3458059" y="113719"/>
                </a:lnTo>
                <a:lnTo>
                  <a:pt x="3448519" y="113719"/>
                </a:lnTo>
                <a:lnTo>
                  <a:pt x="3448519" y="160883"/>
                </a:lnTo>
                <a:lnTo>
                  <a:pt x="3411425" y="160883"/>
                </a:lnTo>
                <a:lnTo>
                  <a:pt x="3411425" y="41868"/>
                </a:lnTo>
                <a:lnTo>
                  <a:pt x="3448519" y="41868"/>
                </a:lnTo>
                <a:lnTo>
                  <a:pt x="3448519" y="89660"/>
                </a:lnTo>
                <a:cubicBezTo>
                  <a:pt x="3453747" y="89593"/>
                  <a:pt x="3457653" y="88832"/>
                  <a:pt x="3460234" y="87382"/>
                </a:cubicBezTo>
                <a:cubicBezTo>
                  <a:pt x="3462812" y="85938"/>
                  <a:pt x="3465620" y="82104"/>
                  <a:pt x="3468658" y="75887"/>
                </a:cubicBezTo>
                <a:cubicBezTo>
                  <a:pt x="3469648" y="73766"/>
                  <a:pt x="3470706" y="71435"/>
                  <a:pt x="3471836" y="68890"/>
                </a:cubicBezTo>
                <a:cubicBezTo>
                  <a:pt x="3472967" y="66347"/>
                  <a:pt x="3473989" y="64086"/>
                  <a:pt x="3474911" y="62110"/>
                </a:cubicBezTo>
                <a:cubicBezTo>
                  <a:pt x="3478655" y="54265"/>
                  <a:pt x="3483266" y="48895"/>
                  <a:pt x="3488746" y="46000"/>
                </a:cubicBezTo>
                <a:cubicBezTo>
                  <a:pt x="3494218" y="43102"/>
                  <a:pt x="3500877" y="41654"/>
                  <a:pt x="3508718" y="41654"/>
                </a:cubicBezTo>
                <a:cubicBezTo>
                  <a:pt x="3511473" y="41654"/>
                  <a:pt x="3514093" y="41687"/>
                  <a:pt x="3516563" y="41760"/>
                </a:cubicBezTo>
                <a:cubicBezTo>
                  <a:pt x="3519033" y="41831"/>
                  <a:pt x="3520800" y="41868"/>
                  <a:pt x="3521859" y="41868"/>
                </a:cubicBezTo>
                <a:lnTo>
                  <a:pt x="3521859" y="73658"/>
                </a:lnTo>
                <a:lnTo>
                  <a:pt x="3514656" y="73658"/>
                </a:lnTo>
                <a:cubicBezTo>
                  <a:pt x="3512391" y="73658"/>
                  <a:pt x="3510361" y="74098"/>
                  <a:pt x="3508561" y="74980"/>
                </a:cubicBezTo>
                <a:cubicBezTo>
                  <a:pt x="3506760" y="75866"/>
                  <a:pt x="3505186" y="76978"/>
                  <a:pt x="3503844" y="78324"/>
                </a:cubicBezTo>
                <a:cubicBezTo>
                  <a:pt x="3502498" y="79739"/>
                  <a:pt x="3501493" y="81150"/>
                  <a:pt x="3500824" y="82561"/>
                </a:cubicBezTo>
                <a:cubicBezTo>
                  <a:pt x="3500151" y="83977"/>
                  <a:pt x="3499500" y="85351"/>
                  <a:pt x="3498866" y="86697"/>
                </a:cubicBezTo>
                <a:cubicBezTo>
                  <a:pt x="3497239" y="90510"/>
                  <a:pt x="3496036" y="93232"/>
                  <a:pt x="3495259" y="94856"/>
                </a:cubicBezTo>
                <a:cubicBezTo>
                  <a:pt x="3494484" y="96483"/>
                  <a:pt x="3493105" y="98074"/>
                  <a:pt x="3491125" y="99626"/>
                </a:cubicBezTo>
                <a:close/>
                <a:moveTo>
                  <a:pt x="3655401" y="160883"/>
                </a:moveTo>
                <a:lnTo>
                  <a:pt x="3618943" y="160883"/>
                </a:lnTo>
                <a:lnTo>
                  <a:pt x="3618943" y="88606"/>
                </a:lnTo>
                <a:lnTo>
                  <a:pt x="3573368" y="160883"/>
                </a:lnTo>
                <a:lnTo>
                  <a:pt x="3542314" y="160883"/>
                </a:lnTo>
                <a:lnTo>
                  <a:pt x="3542314" y="41868"/>
                </a:lnTo>
                <a:lnTo>
                  <a:pt x="3578771" y="41868"/>
                </a:lnTo>
                <a:lnTo>
                  <a:pt x="3578771" y="106516"/>
                </a:lnTo>
                <a:lnTo>
                  <a:pt x="3620532" y="41868"/>
                </a:lnTo>
                <a:lnTo>
                  <a:pt x="3655401" y="41868"/>
                </a:lnTo>
                <a:close/>
                <a:moveTo>
                  <a:pt x="3810568" y="164066"/>
                </a:moveTo>
                <a:cubicBezTo>
                  <a:pt x="3800751" y="164066"/>
                  <a:pt x="3791758" y="162828"/>
                  <a:pt x="3783597" y="160354"/>
                </a:cubicBezTo>
                <a:cubicBezTo>
                  <a:pt x="3775436" y="157881"/>
                  <a:pt x="3768351" y="154065"/>
                  <a:pt x="3762346" y="148906"/>
                </a:cubicBezTo>
                <a:cubicBezTo>
                  <a:pt x="3756413" y="143751"/>
                  <a:pt x="3751780" y="137268"/>
                  <a:pt x="3748462" y="129462"/>
                </a:cubicBezTo>
                <a:cubicBezTo>
                  <a:pt x="3745142" y="121654"/>
                  <a:pt x="3743482" y="112449"/>
                  <a:pt x="3743482" y="101851"/>
                </a:cubicBezTo>
                <a:cubicBezTo>
                  <a:pt x="3743482" y="90474"/>
                  <a:pt x="3745283" y="80795"/>
                  <a:pt x="3748886" y="72813"/>
                </a:cubicBezTo>
                <a:cubicBezTo>
                  <a:pt x="3752492" y="64828"/>
                  <a:pt x="3757364" y="58259"/>
                  <a:pt x="3763512" y="53100"/>
                </a:cubicBezTo>
                <a:cubicBezTo>
                  <a:pt x="3769445" y="48153"/>
                  <a:pt x="3776422" y="44495"/>
                  <a:pt x="3784447" y="42131"/>
                </a:cubicBezTo>
                <a:cubicBezTo>
                  <a:pt x="3792463" y="39761"/>
                  <a:pt x="3800820" y="38577"/>
                  <a:pt x="3809509" y="38577"/>
                </a:cubicBezTo>
                <a:cubicBezTo>
                  <a:pt x="3816080" y="38577"/>
                  <a:pt x="3822650" y="39337"/>
                  <a:pt x="3829223" y="40856"/>
                </a:cubicBezTo>
                <a:cubicBezTo>
                  <a:pt x="3835793" y="42378"/>
                  <a:pt x="3842396" y="44802"/>
                  <a:pt x="3849038" y="48120"/>
                </a:cubicBezTo>
                <a:lnTo>
                  <a:pt x="3849038" y="79912"/>
                </a:lnTo>
                <a:lnTo>
                  <a:pt x="3844268" y="79912"/>
                </a:lnTo>
                <a:cubicBezTo>
                  <a:pt x="3842784" y="78497"/>
                  <a:pt x="3840969" y="76943"/>
                  <a:pt x="3838813" y="75246"/>
                </a:cubicBezTo>
                <a:cubicBezTo>
                  <a:pt x="3836660" y="73554"/>
                  <a:pt x="3834306" y="72002"/>
                  <a:pt x="3831765" y="70588"/>
                </a:cubicBezTo>
                <a:cubicBezTo>
                  <a:pt x="3829080" y="69102"/>
                  <a:pt x="3826040" y="67848"/>
                  <a:pt x="3822650" y="66822"/>
                </a:cubicBezTo>
                <a:cubicBezTo>
                  <a:pt x="3819259" y="65800"/>
                  <a:pt x="3815474" y="65285"/>
                  <a:pt x="3811310" y="65285"/>
                </a:cubicBezTo>
                <a:cubicBezTo>
                  <a:pt x="3801842" y="65285"/>
                  <a:pt x="3794511" y="68590"/>
                  <a:pt x="3789317" y="75193"/>
                </a:cubicBezTo>
                <a:cubicBezTo>
                  <a:pt x="3784126" y="81802"/>
                  <a:pt x="3781527" y="90687"/>
                  <a:pt x="3781527" y="101851"/>
                </a:cubicBezTo>
                <a:cubicBezTo>
                  <a:pt x="3781527" y="113792"/>
                  <a:pt x="3784298" y="122695"/>
                  <a:pt x="3789847" y="128559"/>
                </a:cubicBezTo>
                <a:cubicBezTo>
                  <a:pt x="3795394" y="134423"/>
                  <a:pt x="3802756" y="137358"/>
                  <a:pt x="3811944" y="137358"/>
                </a:cubicBezTo>
                <a:cubicBezTo>
                  <a:pt x="3816608" y="137358"/>
                  <a:pt x="3820705" y="136824"/>
                  <a:pt x="3824241" y="135767"/>
                </a:cubicBezTo>
                <a:cubicBezTo>
                  <a:pt x="3827773" y="134703"/>
                  <a:pt x="3830811" y="133437"/>
                  <a:pt x="3833356" y="131954"/>
                </a:cubicBezTo>
                <a:cubicBezTo>
                  <a:pt x="3835826" y="130467"/>
                  <a:pt x="3837946" y="128930"/>
                  <a:pt x="3839713" y="127339"/>
                </a:cubicBezTo>
                <a:cubicBezTo>
                  <a:pt x="3841478" y="125751"/>
                  <a:pt x="3842996" y="124319"/>
                  <a:pt x="3844268" y="123048"/>
                </a:cubicBezTo>
                <a:lnTo>
                  <a:pt x="3849038" y="123048"/>
                </a:lnTo>
                <a:lnTo>
                  <a:pt x="3849038" y="154843"/>
                </a:lnTo>
                <a:cubicBezTo>
                  <a:pt x="3846921" y="155760"/>
                  <a:pt x="3844466" y="156823"/>
                  <a:pt x="3841676" y="158021"/>
                </a:cubicBezTo>
                <a:cubicBezTo>
                  <a:pt x="3838882" y="159223"/>
                  <a:pt x="3836038" y="160214"/>
                  <a:pt x="3833144" y="160988"/>
                </a:cubicBezTo>
                <a:cubicBezTo>
                  <a:pt x="3829539" y="161982"/>
                  <a:pt x="3826166" y="162737"/>
                  <a:pt x="3823024" y="163270"/>
                </a:cubicBezTo>
                <a:cubicBezTo>
                  <a:pt x="3819877" y="163799"/>
                  <a:pt x="3815727" y="164066"/>
                  <a:pt x="3810568" y="164066"/>
                </a:cubicBezTo>
                <a:close/>
                <a:moveTo>
                  <a:pt x="3964349" y="67726"/>
                </a:moveTo>
                <a:lnTo>
                  <a:pt x="3927466" y="67726"/>
                </a:lnTo>
                <a:lnTo>
                  <a:pt x="3927466" y="160883"/>
                </a:lnTo>
                <a:lnTo>
                  <a:pt x="3890373" y="160883"/>
                </a:lnTo>
                <a:lnTo>
                  <a:pt x="3890373" y="67726"/>
                </a:lnTo>
                <a:lnTo>
                  <a:pt x="3853490" y="67726"/>
                </a:lnTo>
                <a:lnTo>
                  <a:pt x="3853490" y="41868"/>
                </a:lnTo>
                <a:lnTo>
                  <a:pt x="3964349" y="41868"/>
                </a:lnTo>
                <a:close/>
                <a:moveTo>
                  <a:pt x="4040550" y="164066"/>
                </a:moveTo>
                <a:cubicBezTo>
                  <a:pt x="4018078" y="164066"/>
                  <a:pt x="4000860" y="158695"/>
                  <a:pt x="3988886" y="147956"/>
                </a:cubicBezTo>
                <a:cubicBezTo>
                  <a:pt x="3976906" y="137213"/>
                  <a:pt x="3970920" y="121917"/>
                  <a:pt x="3970920" y="102063"/>
                </a:cubicBezTo>
                <a:cubicBezTo>
                  <a:pt x="3970920" y="82633"/>
                  <a:pt x="3976503" y="67125"/>
                  <a:pt x="3987666" y="55537"/>
                </a:cubicBezTo>
                <a:cubicBezTo>
                  <a:pt x="3998826" y="43948"/>
                  <a:pt x="4014443" y="38152"/>
                  <a:pt x="4034510" y="38152"/>
                </a:cubicBezTo>
                <a:cubicBezTo>
                  <a:pt x="4052739" y="38152"/>
                  <a:pt x="4066445" y="43067"/>
                  <a:pt x="4075632" y="52884"/>
                </a:cubicBezTo>
                <a:cubicBezTo>
                  <a:pt x="4084816" y="62707"/>
                  <a:pt x="4089405" y="76770"/>
                  <a:pt x="4089405" y="95072"/>
                </a:cubicBezTo>
                <a:lnTo>
                  <a:pt x="4089405" y="108425"/>
                </a:lnTo>
                <a:lnTo>
                  <a:pt x="4008118" y="108425"/>
                </a:lnTo>
                <a:cubicBezTo>
                  <a:pt x="4008475" y="113933"/>
                  <a:pt x="4009641" y="118544"/>
                  <a:pt x="4011621" y="122251"/>
                </a:cubicBezTo>
                <a:cubicBezTo>
                  <a:pt x="4013597" y="125967"/>
                  <a:pt x="4016210" y="128915"/>
                  <a:pt x="4019462" y="131104"/>
                </a:cubicBezTo>
                <a:cubicBezTo>
                  <a:pt x="4022641" y="133293"/>
                  <a:pt x="4026349" y="134866"/>
                  <a:pt x="4030589" y="135820"/>
                </a:cubicBezTo>
                <a:cubicBezTo>
                  <a:pt x="4034826" y="136771"/>
                  <a:pt x="4039457" y="137250"/>
                  <a:pt x="4044471" y="137250"/>
                </a:cubicBezTo>
                <a:cubicBezTo>
                  <a:pt x="4048783" y="137250"/>
                  <a:pt x="4053024" y="136771"/>
                  <a:pt x="4057190" y="135820"/>
                </a:cubicBezTo>
                <a:cubicBezTo>
                  <a:pt x="4061359" y="134866"/>
                  <a:pt x="4065174" y="133610"/>
                  <a:pt x="4068637" y="132054"/>
                </a:cubicBezTo>
                <a:cubicBezTo>
                  <a:pt x="4071672" y="130716"/>
                  <a:pt x="4074484" y="129264"/>
                  <a:pt x="4077061" y="127714"/>
                </a:cubicBezTo>
                <a:cubicBezTo>
                  <a:pt x="4079643" y="126158"/>
                  <a:pt x="4081741" y="124778"/>
                  <a:pt x="4083365" y="123580"/>
                </a:cubicBezTo>
                <a:lnTo>
                  <a:pt x="4087290" y="123580"/>
                </a:lnTo>
                <a:lnTo>
                  <a:pt x="4087290" y="154210"/>
                </a:lnTo>
                <a:cubicBezTo>
                  <a:pt x="4084251" y="155408"/>
                  <a:pt x="4081478" y="156520"/>
                  <a:pt x="4078972" y="157546"/>
                </a:cubicBezTo>
                <a:cubicBezTo>
                  <a:pt x="4076460" y="158572"/>
                  <a:pt x="4073019" y="159612"/>
                  <a:pt x="4068637" y="160671"/>
                </a:cubicBezTo>
                <a:cubicBezTo>
                  <a:pt x="4064605" y="161733"/>
                  <a:pt x="4060458" y="162561"/>
                  <a:pt x="4056185" y="163162"/>
                </a:cubicBezTo>
                <a:cubicBezTo>
                  <a:pt x="4051909" y="163764"/>
                  <a:pt x="4046699" y="164066"/>
                  <a:pt x="4040550" y="164066"/>
                </a:cubicBezTo>
                <a:close/>
                <a:moveTo>
                  <a:pt x="4052845" y="86061"/>
                </a:moveTo>
                <a:cubicBezTo>
                  <a:pt x="4052631" y="78217"/>
                  <a:pt x="4050814" y="72244"/>
                  <a:pt x="4047386" y="68148"/>
                </a:cubicBezTo>
                <a:cubicBezTo>
                  <a:pt x="4043960" y="64047"/>
                  <a:pt x="4038715" y="62002"/>
                  <a:pt x="4031647" y="62002"/>
                </a:cubicBezTo>
                <a:cubicBezTo>
                  <a:pt x="4024440" y="62002"/>
                  <a:pt x="4018806" y="64155"/>
                  <a:pt x="4014746" y="68468"/>
                </a:cubicBezTo>
                <a:cubicBezTo>
                  <a:pt x="4010681" y="72777"/>
                  <a:pt x="4008438" y="78642"/>
                  <a:pt x="4008014" y="86061"/>
                </a:cubicBezTo>
                <a:close/>
                <a:moveTo>
                  <a:pt x="4221040" y="160883"/>
                </a:moveTo>
                <a:lnTo>
                  <a:pt x="4183946" y="160883"/>
                </a:lnTo>
                <a:lnTo>
                  <a:pt x="4183946" y="109904"/>
                </a:lnTo>
                <a:lnTo>
                  <a:pt x="4145580" y="109904"/>
                </a:lnTo>
                <a:lnTo>
                  <a:pt x="4145580" y="160883"/>
                </a:lnTo>
                <a:lnTo>
                  <a:pt x="4108486" y="160883"/>
                </a:lnTo>
                <a:lnTo>
                  <a:pt x="4108486" y="41868"/>
                </a:lnTo>
                <a:lnTo>
                  <a:pt x="4145580" y="41868"/>
                </a:lnTo>
                <a:lnTo>
                  <a:pt x="4145580" y="83095"/>
                </a:lnTo>
                <a:lnTo>
                  <a:pt x="4183946" y="83095"/>
                </a:lnTo>
                <a:lnTo>
                  <a:pt x="4183946" y="41868"/>
                </a:lnTo>
                <a:lnTo>
                  <a:pt x="4221040" y="41868"/>
                </a:lnTo>
                <a:close/>
                <a:moveTo>
                  <a:pt x="4363694" y="101430"/>
                </a:moveTo>
                <a:cubicBezTo>
                  <a:pt x="4363694" y="120999"/>
                  <a:pt x="4358344" y="136422"/>
                  <a:pt x="4347637" y="147689"/>
                </a:cubicBezTo>
                <a:cubicBezTo>
                  <a:pt x="4336931" y="158958"/>
                  <a:pt x="4321797" y="164595"/>
                  <a:pt x="4302223" y="164595"/>
                </a:cubicBezTo>
                <a:cubicBezTo>
                  <a:pt x="4282795" y="164595"/>
                  <a:pt x="4267692" y="158958"/>
                  <a:pt x="4256917" y="147689"/>
                </a:cubicBezTo>
                <a:cubicBezTo>
                  <a:pt x="4246143" y="136422"/>
                  <a:pt x="4240754" y="120999"/>
                  <a:pt x="4240754" y="101430"/>
                </a:cubicBezTo>
                <a:cubicBezTo>
                  <a:pt x="4240754" y="81644"/>
                  <a:pt x="4246143" y="66149"/>
                  <a:pt x="4256917" y="54950"/>
                </a:cubicBezTo>
                <a:cubicBezTo>
                  <a:pt x="4267692" y="43750"/>
                  <a:pt x="4282795" y="38152"/>
                  <a:pt x="4302223" y="38152"/>
                </a:cubicBezTo>
                <a:cubicBezTo>
                  <a:pt x="4321728" y="38152"/>
                  <a:pt x="4336845" y="43789"/>
                  <a:pt x="4347588" y="55058"/>
                </a:cubicBezTo>
                <a:cubicBezTo>
                  <a:pt x="4358322" y="66325"/>
                  <a:pt x="4363694" y="81784"/>
                  <a:pt x="4363694" y="101430"/>
                </a:cubicBezTo>
                <a:close/>
                <a:moveTo>
                  <a:pt x="4325648" y="101638"/>
                </a:moveTo>
                <a:cubicBezTo>
                  <a:pt x="4325648" y="94575"/>
                  <a:pt x="4325065" y="88689"/>
                  <a:pt x="4323896" y="83991"/>
                </a:cubicBezTo>
                <a:cubicBezTo>
                  <a:pt x="4322729" y="79293"/>
                  <a:pt x="4321120" y="75534"/>
                  <a:pt x="4319075" y="72708"/>
                </a:cubicBezTo>
                <a:cubicBezTo>
                  <a:pt x="4316887" y="69738"/>
                  <a:pt x="4314413" y="67672"/>
                  <a:pt x="4311655" y="66506"/>
                </a:cubicBezTo>
                <a:cubicBezTo>
                  <a:pt x="4308901" y="65340"/>
                  <a:pt x="4305755" y="64756"/>
                  <a:pt x="4302223" y="64756"/>
                </a:cubicBezTo>
                <a:cubicBezTo>
                  <a:pt x="4298905" y="64756"/>
                  <a:pt x="4295903" y="65271"/>
                  <a:pt x="4293213" y="66294"/>
                </a:cubicBezTo>
                <a:cubicBezTo>
                  <a:pt x="4290526" y="67320"/>
                  <a:pt x="4288058" y="69281"/>
                  <a:pt x="4285797" y="72176"/>
                </a:cubicBezTo>
                <a:cubicBezTo>
                  <a:pt x="4283676" y="74930"/>
                  <a:pt x="4281981" y="78709"/>
                  <a:pt x="4280710" y="83512"/>
                </a:cubicBezTo>
                <a:cubicBezTo>
                  <a:pt x="4279436" y="88322"/>
                  <a:pt x="4278802" y="94362"/>
                  <a:pt x="4278802" y="101638"/>
                </a:cubicBezTo>
                <a:cubicBezTo>
                  <a:pt x="4278802" y="108917"/>
                  <a:pt x="4279403" y="114800"/>
                  <a:pt x="4280605" y="119286"/>
                </a:cubicBezTo>
                <a:cubicBezTo>
                  <a:pt x="4281804" y="123771"/>
                  <a:pt x="4283356" y="127357"/>
                  <a:pt x="4285264" y="130045"/>
                </a:cubicBezTo>
                <a:cubicBezTo>
                  <a:pt x="4287244" y="132800"/>
                  <a:pt x="4289718" y="134813"/>
                  <a:pt x="4292687" y="136087"/>
                </a:cubicBezTo>
                <a:cubicBezTo>
                  <a:pt x="4295650" y="137358"/>
                  <a:pt x="4298936" y="137994"/>
                  <a:pt x="4302541" y="137994"/>
                </a:cubicBezTo>
                <a:cubicBezTo>
                  <a:pt x="4305506" y="137994"/>
                  <a:pt x="4308531" y="137358"/>
                  <a:pt x="4311601" y="136087"/>
                </a:cubicBezTo>
                <a:cubicBezTo>
                  <a:pt x="4314676" y="134813"/>
                  <a:pt x="4317131" y="132904"/>
                  <a:pt x="4318971" y="130359"/>
                </a:cubicBezTo>
                <a:cubicBezTo>
                  <a:pt x="4321159" y="127321"/>
                  <a:pt x="4322823" y="123666"/>
                  <a:pt x="4323949" y="119394"/>
                </a:cubicBezTo>
                <a:cubicBezTo>
                  <a:pt x="4325079" y="115116"/>
                  <a:pt x="4325648" y="109198"/>
                  <a:pt x="4325648" y="101638"/>
                </a:cubicBezTo>
                <a:close/>
                <a:moveTo>
                  <a:pt x="4495324" y="124955"/>
                </a:moveTo>
                <a:cubicBezTo>
                  <a:pt x="4495324" y="130679"/>
                  <a:pt x="4494198" y="135767"/>
                  <a:pt x="4491936" y="140219"/>
                </a:cubicBezTo>
                <a:cubicBezTo>
                  <a:pt x="4489675" y="144669"/>
                  <a:pt x="4486637" y="148380"/>
                  <a:pt x="4482821" y="151347"/>
                </a:cubicBezTo>
                <a:cubicBezTo>
                  <a:pt x="4478015" y="155091"/>
                  <a:pt x="4472947" y="157614"/>
                  <a:pt x="4467615" y="158921"/>
                </a:cubicBezTo>
                <a:cubicBezTo>
                  <a:pt x="4462280" y="160228"/>
                  <a:pt x="4455937" y="160883"/>
                  <a:pt x="4448586" y="160883"/>
                </a:cubicBezTo>
                <a:lnTo>
                  <a:pt x="4383407" y="160883"/>
                </a:lnTo>
                <a:lnTo>
                  <a:pt x="4383407" y="41868"/>
                </a:lnTo>
                <a:lnTo>
                  <a:pt x="4445515" y="41868"/>
                </a:lnTo>
                <a:cubicBezTo>
                  <a:pt x="4454208" y="41868"/>
                  <a:pt x="4460603" y="42149"/>
                  <a:pt x="4464702" y="42714"/>
                </a:cubicBezTo>
                <a:cubicBezTo>
                  <a:pt x="4468799" y="43283"/>
                  <a:pt x="4472823" y="44658"/>
                  <a:pt x="4476781" y="46846"/>
                </a:cubicBezTo>
                <a:cubicBezTo>
                  <a:pt x="4480945" y="49107"/>
                  <a:pt x="4484055" y="52109"/>
                  <a:pt x="4486108" y="55853"/>
                </a:cubicBezTo>
                <a:cubicBezTo>
                  <a:pt x="4488156" y="59601"/>
                  <a:pt x="4489183" y="64055"/>
                  <a:pt x="4489183" y="69210"/>
                </a:cubicBezTo>
                <a:cubicBezTo>
                  <a:pt x="4489183" y="75142"/>
                  <a:pt x="4487591" y="80301"/>
                  <a:pt x="4484412" y="84682"/>
                </a:cubicBezTo>
                <a:cubicBezTo>
                  <a:pt x="4481230" y="89064"/>
                  <a:pt x="4477241" y="92419"/>
                  <a:pt x="4472435" y="94752"/>
                </a:cubicBezTo>
                <a:lnTo>
                  <a:pt x="4472435" y="95914"/>
                </a:lnTo>
                <a:cubicBezTo>
                  <a:pt x="4479008" y="97541"/>
                  <a:pt x="4484466" y="100810"/>
                  <a:pt x="4488812" y="105717"/>
                </a:cubicBezTo>
                <a:cubicBezTo>
                  <a:pt x="4493156" y="110631"/>
                  <a:pt x="4495324" y="117039"/>
                  <a:pt x="4495324" y="124955"/>
                </a:cubicBezTo>
                <a:close/>
                <a:moveTo>
                  <a:pt x="4452193" y="77792"/>
                </a:moveTo>
                <a:cubicBezTo>
                  <a:pt x="4452193" y="73201"/>
                  <a:pt x="4450864" y="70020"/>
                  <a:pt x="4448217" y="68256"/>
                </a:cubicBezTo>
                <a:cubicBezTo>
                  <a:pt x="4445568" y="66488"/>
                  <a:pt x="4441346" y="65605"/>
                  <a:pt x="4435553" y="65605"/>
                </a:cubicBezTo>
                <a:lnTo>
                  <a:pt x="4420185" y="65605"/>
                </a:lnTo>
                <a:lnTo>
                  <a:pt x="4420185" y="89344"/>
                </a:lnTo>
                <a:lnTo>
                  <a:pt x="4436187" y="89344"/>
                </a:lnTo>
                <a:cubicBezTo>
                  <a:pt x="4441346" y="89344"/>
                  <a:pt x="4445302" y="88322"/>
                  <a:pt x="4448060" y="86270"/>
                </a:cubicBezTo>
                <a:cubicBezTo>
                  <a:pt x="4450813" y="84221"/>
                  <a:pt x="4452193" y="81395"/>
                  <a:pt x="4452193" y="77792"/>
                </a:cubicBezTo>
                <a:close/>
                <a:moveTo>
                  <a:pt x="4457491" y="123793"/>
                </a:moveTo>
                <a:cubicBezTo>
                  <a:pt x="4457491" y="118634"/>
                  <a:pt x="4456041" y="115012"/>
                  <a:pt x="4453146" y="112928"/>
                </a:cubicBezTo>
                <a:cubicBezTo>
                  <a:pt x="4450248" y="110843"/>
                  <a:pt x="4445939" y="109799"/>
                  <a:pt x="4440219" y="109799"/>
                </a:cubicBezTo>
                <a:lnTo>
                  <a:pt x="4420185" y="109799"/>
                </a:lnTo>
                <a:lnTo>
                  <a:pt x="4420185" y="137037"/>
                </a:lnTo>
                <a:lnTo>
                  <a:pt x="4440849" y="137037"/>
                </a:lnTo>
                <a:cubicBezTo>
                  <a:pt x="4446080" y="137037"/>
                  <a:pt x="4450158" y="135853"/>
                  <a:pt x="4453093" y="133487"/>
                </a:cubicBezTo>
                <a:cubicBezTo>
                  <a:pt x="4456026" y="131118"/>
                  <a:pt x="4457491" y="127890"/>
                  <a:pt x="4457491" y="123793"/>
                </a:cubicBezTo>
                <a:close/>
                <a:moveTo>
                  <a:pt x="4621235" y="120930"/>
                </a:moveTo>
                <a:cubicBezTo>
                  <a:pt x="4621235" y="127007"/>
                  <a:pt x="4620036" y="132606"/>
                  <a:pt x="4617634" y="137728"/>
                </a:cubicBezTo>
                <a:cubicBezTo>
                  <a:pt x="4615229" y="142851"/>
                  <a:pt x="4612087" y="147038"/>
                  <a:pt x="4608198" y="150289"/>
                </a:cubicBezTo>
                <a:cubicBezTo>
                  <a:pt x="4603392" y="154173"/>
                  <a:pt x="4598432" y="156909"/>
                  <a:pt x="4593305" y="158501"/>
                </a:cubicBezTo>
                <a:cubicBezTo>
                  <a:pt x="4588183" y="160091"/>
                  <a:pt x="4581278" y="160883"/>
                  <a:pt x="4572591" y="160883"/>
                </a:cubicBezTo>
                <a:lnTo>
                  <a:pt x="4515358" y="160883"/>
                </a:lnTo>
                <a:lnTo>
                  <a:pt x="4515358" y="41868"/>
                </a:lnTo>
                <a:lnTo>
                  <a:pt x="4552348" y="41868"/>
                </a:lnTo>
                <a:lnTo>
                  <a:pt x="4552348" y="82033"/>
                </a:lnTo>
                <a:lnTo>
                  <a:pt x="4572695" y="82033"/>
                </a:lnTo>
                <a:cubicBezTo>
                  <a:pt x="4581245" y="82033"/>
                  <a:pt x="4588154" y="82633"/>
                  <a:pt x="4593413" y="83833"/>
                </a:cubicBezTo>
                <a:cubicBezTo>
                  <a:pt x="4598677" y="85035"/>
                  <a:pt x="4603677" y="87404"/>
                  <a:pt x="4608410" y="90936"/>
                </a:cubicBezTo>
                <a:cubicBezTo>
                  <a:pt x="4612580" y="94046"/>
                  <a:pt x="4615758" y="98247"/>
                  <a:pt x="4617946" y="103546"/>
                </a:cubicBezTo>
                <a:cubicBezTo>
                  <a:pt x="4620140" y="108849"/>
                  <a:pt x="4621235" y="114642"/>
                  <a:pt x="4621235" y="120930"/>
                </a:cubicBezTo>
                <a:close/>
                <a:moveTo>
                  <a:pt x="4580432" y="131208"/>
                </a:moveTo>
                <a:cubicBezTo>
                  <a:pt x="4581631" y="129653"/>
                  <a:pt x="4582444" y="128047"/>
                  <a:pt x="4582869" y="126385"/>
                </a:cubicBezTo>
                <a:cubicBezTo>
                  <a:pt x="4583290" y="124725"/>
                  <a:pt x="4583503" y="123012"/>
                  <a:pt x="4583503" y="121248"/>
                </a:cubicBezTo>
                <a:cubicBezTo>
                  <a:pt x="4583503" y="116160"/>
                  <a:pt x="4581983" y="112381"/>
                  <a:pt x="4578945" y="109904"/>
                </a:cubicBezTo>
                <a:cubicBezTo>
                  <a:pt x="4575909" y="107434"/>
                  <a:pt x="4571529" y="106196"/>
                  <a:pt x="4565804" y="106196"/>
                </a:cubicBezTo>
                <a:lnTo>
                  <a:pt x="4552348" y="106196"/>
                </a:lnTo>
                <a:lnTo>
                  <a:pt x="4552348" y="136824"/>
                </a:lnTo>
                <a:lnTo>
                  <a:pt x="4565804" y="136824"/>
                </a:lnTo>
                <a:cubicBezTo>
                  <a:pt x="4569621" y="136824"/>
                  <a:pt x="4572731" y="136277"/>
                  <a:pt x="4575132" y="135184"/>
                </a:cubicBezTo>
                <a:cubicBezTo>
                  <a:pt x="4577538" y="134089"/>
                  <a:pt x="4579302" y="132761"/>
                  <a:pt x="4580432" y="131208"/>
                </a:cubicBezTo>
                <a:close/>
                <a:moveTo>
                  <a:pt x="4670414" y="160883"/>
                </a:moveTo>
                <a:lnTo>
                  <a:pt x="4633316" y="160883"/>
                </a:lnTo>
                <a:lnTo>
                  <a:pt x="4633316" y="41868"/>
                </a:lnTo>
                <a:lnTo>
                  <a:pt x="4670414" y="41868"/>
                </a:lnTo>
                <a:close/>
                <a:moveTo>
                  <a:pt x="4816242" y="160883"/>
                </a:moveTo>
                <a:lnTo>
                  <a:pt x="4772786" y="160883"/>
                </a:lnTo>
                <a:lnTo>
                  <a:pt x="4750110" y="126650"/>
                </a:lnTo>
                <a:lnTo>
                  <a:pt x="4726793" y="160883"/>
                </a:lnTo>
                <a:lnTo>
                  <a:pt x="4684187" y="160883"/>
                </a:lnTo>
                <a:lnTo>
                  <a:pt x="4727956" y="101430"/>
                </a:lnTo>
                <a:lnTo>
                  <a:pt x="4684925" y="41868"/>
                </a:lnTo>
                <a:lnTo>
                  <a:pt x="4728381" y="41868"/>
                </a:lnTo>
                <a:lnTo>
                  <a:pt x="4750636" y="75463"/>
                </a:lnTo>
                <a:lnTo>
                  <a:pt x="4773000" y="41868"/>
                </a:lnTo>
                <a:lnTo>
                  <a:pt x="4815710" y="41868"/>
                </a:lnTo>
                <a:lnTo>
                  <a:pt x="4772578" y="100476"/>
                </a:lnTo>
                <a:close/>
                <a:moveTo>
                  <a:pt x="5036422" y="160883"/>
                </a:moveTo>
                <a:lnTo>
                  <a:pt x="4999965" y="160883"/>
                </a:lnTo>
                <a:lnTo>
                  <a:pt x="4999965" y="86165"/>
                </a:lnTo>
                <a:lnTo>
                  <a:pt x="4975802" y="135767"/>
                </a:lnTo>
                <a:lnTo>
                  <a:pt x="4960116" y="135767"/>
                </a:lnTo>
                <a:lnTo>
                  <a:pt x="4935953" y="86165"/>
                </a:lnTo>
                <a:lnTo>
                  <a:pt x="4935953" y="160883"/>
                </a:lnTo>
                <a:lnTo>
                  <a:pt x="4900555" y="160883"/>
                </a:lnTo>
                <a:lnTo>
                  <a:pt x="4900555" y="41868"/>
                </a:lnTo>
                <a:lnTo>
                  <a:pt x="4940932" y="41868"/>
                </a:lnTo>
                <a:lnTo>
                  <a:pt x="4968489" y="96976"/>
                </a:lnTo>
                <a:lnTo>
                  <a:pt x="4996045" y="41868"/>
                </a:lnTo>
                <a:lnTo>
                  <a:pt x="5036422" y="41868"/>
                </a:lnTo>
                <a:close/>
                <a:moveTo>
                  <a:pt x="5130428" y="129833"/>
                </a:moveTo>
                <a:lnTo>
                  <a:pt x="5130428" y="105032"/>
                </a:lnTo>
                <a:cubicBezTo>
                  <a:pt x="5124143" y="105666"/>
                  <a:pt x="5119057" y="106218"/>
                  <a:pt x="5115172" y="106675"/>
                </a:cubicBezTo>
                <a:cubicBezTo>
                  <a:pt x="5111281" y="107132"/>
                  <a:pt x="5107465" y="108035"/>
                  <a:pt x="5103721" y="109378"/>
                </a:cubicBezTo>
                <a:cubicBezTo>
                  <a:pt x="5100473" y="110505"/>
                  <a:pt x="5097946" y="112222"/>
                  <a:pt x="5096146" y="114516"/>
                </a:cubicBezTo>
                <a:cubicBezTo>
                  <a:pt x="5094347" y="116812"/>
                  <a:pt x="5093442" y="119873"/>
                  <a:pt x="5093442" y="123685"/>
                </a:cubicBezTo>
                <a:cubicBezTo>
                  <a:pt x="5093442" y="129264"/>
                  <a:pt x="5094947" y="133098"/>
                  <a:pt x="5097950" y="135184"/>
                </a:cubicBezTo>
                <a:cubicBezTo>
                  <a:pt x="5100952" y="137268"/>
                  <a:pt x="5105384" y="138308"/>
                  <a:pt x="5111247" y="138308"/>
                </a:cubicBezTo>
                <a:cubicBezTo>
                  <a:pt x="5114495" y="138308"/>
                  <a:pt x="5117818" y="137570"/>
                  <a:pt x="5121213" y="136087"/>
                </a:cubicBezTo>
                <a:cubicBezTo>
                  <a:pt x="5124600" y="134599"/>
                  <a:pt x="5127675" y="132519"/>
                  <a:pt x="5130428" y="129833"/>
                </a:cubicBezTo>
                <a:close/>
                <a:moveTo>
                  <a:pt x="5130428" y="148272"/>
                </a:moveTo>
                <a:cubicBezTo>
                  <a:pt x="5127891" y="150393"/>
                  <a:pt x="5125612" y="152300"/>
                  <a:pt x="5123599" y="153996"/>
                </a:cubicBezTo>
                <a:cubicBezTo>
                  <a:pt x="5121584" y="155692"/>
                  <a:pt x="5118880" y="157388"/>
                  <a:pt x="5115490" y="159084"/>
                </a:cubicBezTo>
                <a:cubicBezTo>
                  <a:pt x="5112170" y="160707"/>
                  <a:pt x="5108933" y="161945"/>
                  <a:pt x="5105790" y="162791"/>
                </a:cubicBezTo>
                <a:cubicBezTo>
                  <a:pt x="5102647" y="163640"/>
                  <a:pt x="5098248" y="164066"/>
                  <a:pt x="5092597" y="164066"/>
                </a:cubicBezTo>
                <a:cubicBezTo>
                  <a:pt x="5082067" y="164066"/>
                  <a:pt x="5073326" y="160530"/>
                  <a:pt x="5066367" y="153464"/>
                </a:cubicBezTo>
                <a:cubicBezTo>
                  <a:pt x="5059407" y="146397"/>
                  <a:pt x="5055927" y="137494"/>
                  <a:pt x="5055927" y="126758"/>
                </a:cubicBezTo>
                <a:cubicBezTo>
                  <a:pt x="5055927" y="117928"/>
                  <a:pt x="5057690" y="110789"/>
                  <a:pt x="5061226" y="105350"/>
                </a:cubicBezTo>
                <a:cubicBezTo>
                  <a:pt x="5064758" y="99911"/>
                  <a:pt x="5069844" y="95598"/>
                  <a:pt x="5076487" y="92419"/>
                </a:cubicBezTo>
                <a:cubicBezTo>
                  <a:pt x="5083197" y="89167"/>
                  <a:pt x="5091221" y="86911"/>
                  <a:pt x="5100546" y="85636"/>
                </a:cubicBezTo>
                <a:cubicBezTo>
                  <a:pt x="5109870" y="84366"/>
                  <a:pt x="5119906" y="83375"/>
                  <a:pt x="5130641" y="82670"/>
                </a:cubicBezTo>
                <a:lnTo>
                  <a:pt x="5130641" y="82033"/>
                </a:lnTo>
                <a:cubicBezTo>
                  <a:pt x="5130641" y="75459"/>
                  <a:pt x="5128222" y="70923"/>
                  <a:pt x="5123384" y="68413"/>
                </a:cubicBezTo>
                <a:cubicBezTo>
                  <a:pt x="5118545" y="65905"/>
                  <a:pt x="5111285" y="64652"/>
                  <a:pt x="5101603" y="64652"/>
                </a:cubicBezTo>
                <a:cubicBezTo>
                  <a:pt x="5097223" y="64652"/>
                  <a:pt x="5092100" y="65444"/>
                  <a:pt x="5086235" y="67035"/>
                </a:cubicBezTo>
                <a:cubicBezTo>
                  <a:pt x="5080372" y="68629"/>
                  <a:pt x="5074646" y="70660"/>
                  <a:pt x="5069067" y="73130"/>
                </a:cubicBezTo>
                <a:lnTo>
                  <a:pt x="5065888" y="73130"/>
                </a:lnTo>
                <a:lnTo>
                  <a:pt x="5065888" y="44405"/>
                </a:lnTo>
                <a:cubicBezTo>
                  <a:pt x="5069560" y="43347"/>
                  <a:pt x="5075493" y="42094"/>
                  <a:pt x="5083694" y="40644"/>
                </a:cubicBezTo>
                <a:cubicBezTo>
                  <a:pt x="5091890" y="39200"/>
                  <a:pt x="5100157" y="38473"/>
                  <a:pt x="5108494" y="38473"/>
                </a:cubicBezTo>
                <a:cubicBezTo>
                  <a:pt x="5128986" y="38473"/>
                  <a:pt x="5143907" y="41882"/>
                  <a:pt x="5153270" y="48701"/>
                </a:cubicBezTo>
                <a:cubicBezTo>
                  <a:pt x="5162634" y="55521"/>
                  <a:pt x="5167314" y="65923"/>
                  <a:pt x="5167314" y="79912"/>
                </a:cubicBezTo>
                <a:lnTo>
                  <a:pt x="5167314" y="160883"/>
                </a:lnTo>
                <a:lnTo>
                  <a:pt x="5130428" y="160883"/>
                </a:lnTo>
                <a:close/>
                <a:moveTo>
                  <a:pt x="5292479" y="67726"/>
                </a:moveTo>
                <a:lnTo>
                  <a:pt x="5255597" y="67726"/>
                </a:lnTo>
                <a:lnTo>
                  <a:pt x="5255597" y="160883"/>
                </a:lnTo>
                <a:lnTo>
                  <a:pt x="5218503" y="160883"/>
                </a:lnTo>
                <a:lnTo>
                  <a:pt x="5218503" y="67726"/>
                </a:lnTo>
                <a:lnTo>
                  <a:pt x="5181621" y="67726"/>
                </a:lnTo>
                <a:lnTo>
                  <a:pt x="5181621" y="41868"/>
                </a:lnTo>
                <a:lnTo>
                  <a:pt x="5292479" y="41868"/>
                </a:lnTo>
                <a:close/>
                <a:moveTo>
                  <a:pt x="5368684" y="164066"/>
                </a:moveTo>
                <a:cubicBezTo>
                  <a:pt x="5346209" y="164066"/>
                  <a:pt x="5328991" y="158695"/>
                  <a:pt x="5317017" y="147956"/>
                </a:cubicBezTo>
                <a:cubicBezTo>
                  <a:pt x="5305039" y="137213"/>
                  <a:pt x="5299053" y="121917"/>
                  <a:pt x="5299053" y="102063"/>
                </a:cubicBezTo>
                <a:cubicBezTo>
                  <a:pt x="5299053" y="82633"/>
                  <a:pt x="5304633" y="67125"/>
                  <a:pt x="5315796" y="55537"/>
                </a:cubicBezTo>
                <a:cubicBezTo>
                  <a:pt x="5326960" y="43948"/>
                  <a:pt x="5342577" y="38152"/>
                  <a:pt x="5362639" y="38152"/>
                </a:cubicBezTo>
                <a:cubicBezTo>
                  <a:pt x="5380873" y="38152"/>
                  <a:pt x="5394576" y="43067"/>
                  <a:pt x="5403763" y="52884"/>
                </a:cubicBezTo>
                <a:cubicBezTo>
                  <a:pt x="5412946" y="62707"/>
                  <a:pt x="5417539" y="76770"/>
                  <a:pt x="5417539" y="95072"/>
                </a:cubicBezTo>
                <a:lnTo>
                  <a:pt x="5417539" y="108425"/>
                </a:lnTo>
                <a:lnTo>
                  <a:pt x="5336248" y="108425"/>
                </a:lnTo>
                <a:cubicBezTo>
                  <a:pt x="5336604" y="113933"/>
                  <a:pt x="5337771" y="118544"/>
                  <a:pt x="5339751" y="122251"/>
                </a:cubicBezTo>
                <a:cubicBezTo>
                  <a:pt x="5341727" y="125967"/>
                  <a:pt x="5344341" y="128915"/>
                  <a:pt x="5347592" y="131104"/>
                </a:cubicBezTo>
                <a:cubicBezTo>
                  <a:pt x="5350771" y="133293"/>
                  <a:pt x="5354478" y="134866"/>
                  <a:pt x="5358720" y="135820"/>
                </a:cubicBezTo>
                <a:cubicBezTo>
                  <a:pt x="5362957" y="136771"/>
                  <a:pt x="5367586" y="137250"/>
                  <a:pt x="5372605" y="137250"/>
                </a:cubicBezTo>
                <a:cubicBezTo>
                  <a:pt x="5376914" y="137250"/>
                  <a:pt x="5381154" y="136771"/>
                  <a:pt x="5385320" y="135820"/>
                </a:cubicBezTo>
                <a:cubicBezTo>
                  <a:pt x="5389488" y="134866"/>
                  <a:pt x="5393305" y="133610"/>
                  <a:pt x="5396768" y="132054"/>
                </a:cubicBezTo>
                <a:cubicBezTo>
                  <a:pt x="5399806" y="130716"/>
                  <a:pt x="5402613" y="129264"/>
                  <a:pt x="5405195" y="127714"/>
                </a:cubicBezTo>
                <a:cubicBezTo>
                  <a:pt x="5407773" y="126158"/>
                  <a:pt x="5409876" y="124778"/>
                  <a:pt x="5411495" y="123580"/>
                </a:cubicBezTo>
                <a:lnTo>
                  <a:pt x="5415423" y="123580"/>
                </a:lnTo>
                <a:lnTo>
                  <a:pt x="5415423" y="154210"/>
                </a:lnTo>
                <a:cubicBezTo>
                  <a:pt x="5412381" y="155408"/>
                  <a:pt x="5409609" y="156520"/>
                  <a:pt x="5407103" y="157546"/>
                </a:cubicBezTo>
                <a:cubicBezTo>
                  <a:pt x="5404594" y="158572"/>
                  <a:pt x="5401149" y="159612"/>
                  <a:pt x="5396768" y="160671"/>
                </a:cubicBezTo>
                <a:cubicBezTo>
                  <a:pt x="5392739" y="161733"/>
                  <a:pt x="5388589" y="162561"/>
                  <a:pt x="5384315" y="163162"/>
                </a:cubicBezTo>
                <a:cubicBezTo>
                  <a:pt x="5380038" y="163764"/>
                  <a:pt x="5374832" y="164066"/>
                  <a:pt x="5368684" y="164066"/>
                </a:cubicBezTo>
                <a:close/>
                <a:moveTo>
                  <a:pt x="5380974" y="86061"/>
                </a:moveTo>
                <a:cubicBezTo>
                  <a:pt x="5380766" y="78217"/>
                  <a:pt x="5378944" y="72244"/>
                  <a:pt x="5375516" y="68148"/>
                </a:cubicBezTo>
                <a:cubicBezTo>
                  <a:pt x="5372089" y="64047"/>
                  <a:pt x="5366844" y="62002"/>
                  <a:pt x="5359778" y="62002"/>
                </a:cubicBezTo>
                <a:cubicBezTo>
                  <a:pt x="5352571" y="62002"/>
                  <a:pt x="5346937" y="64155"/>
                  <a:pt x="5342875" y="68468"/>
                </a:cubicBezTo>
                <a:cubicBezTo>
                  <a:pt x="5338811" y="72777"/>
                  <a:pt x="5336568" y="78642"/>
                  <a:pt x="5336143" y="86061"/>
                </a:cubicBezTo>
                <a:close/>
                <a:moveTo>
                  <a:pt x="5553302" y="99730"/>
                </a:moveTo>
                <a:cubicBezTo>
                  <a:pt x="5553302" y="118742"/>
                  <a:pt x="5548480" y="134074"/>
                  <a:pt x="5538837" y="145731"/>
                </a:cubicBezTo>
                <a:cubicBezTo>
                  <a:pt x="5529193" y="157388"/>
                  <a:pt x="5517302" y="163216"/>
                  <a:pt x="5503176" y="163216"/>
                </a:cubicBezTo>
                <a:cubicBezTo>
                  <a:pt x="5497236" y="163216"/>
                  <a:pt x="5492081" y="162547"/>
                  <a:pt x="5487700" y="161203"/>
                </a:cubicBezTo>
                <a:cubicBezTo>
                  <a:pt x="5483318" y="159861"/>
                  <a:pt x="5478657" y="157773"/>
                  <a:pt x="5473710" y="154947"/>
                </a:cubicBezTo>
                <a:lnTo>
                  <a:pt x="5473710" y="204551"/>
                </a:lnTo>
                <a:lnTo>
                  <a:pt x="5436617" y="204551"/>
                </a:lnTo>
                <a:lnTo>
                  <a:pt x="5436617" y="41868"/>
                </a:lnTo>
                <a:lnTo>
                  <a:pt x="5473710" y="41868"/>
                </a:lnTo>
                <a:lnTo>
                  <a:pt x="5473710" y="54265"/>
                </a:lnTo>
                <a:cubicBezTo>
                  <a:pt x="5479150" y="49603"/>
                  <a:pt x="5484697" y="45820"/>
                  <a:pt x="5490353" y="42922"/>
                </a:cubicBezTo>
                <a:cubicBezTo>
                  <a:pt x="5496005" y="40027"/>
                  <a:pt x="5502540" y="38577"/>
                  <a:pt x="5509956" y="38577"/>
                </a:cubicBezTo>
                <a:cubicBezTo>
                  <a:pt x="5523736" y="38577"/>
                  <a:pt x="5534407" y="44052"/>
                  <a:pt x="5541967" y="55003"/>
                </a:cubicBezTo>
                <a:cubicBezTo>
                  <a:pt x="5549526" y="65958"/>
                  <a:pt x="5553302" y="80870"/>
                  <a:pt x="5553302" y="99730"/>
                </a:cubicBezTo>
                <a:close/>
                <a:moveTo>
                  <a:pt x="5515363" y="100476"/>
                </a:moveTo>
                <a:cubicBezTo>
                  <a:pt x="5515363" y="88887"/>
                  <a:pt x="5513577" y="80477"/>
                  <a:pt x="5510008" y="75246"/>
                </a:cubicBezTo>
                <a:cubicBezTo>
                  <a:pt x="5506445" y="70020"/>
                  <a:pt x="5500876" y="67406"/>
                  <a:pt x="5493315" y="67406"/>
                </a:cubicBezTo>
                <a:cubicBezTo>
                  <a:pt x="5489997" y="67406"/>
                  <a:pt x="5486695" y="67935"/>
                  <a:pt x="5483408" y="68994"/>
                </a:cubicBezTo>
                <a:cubicBezTo>
                  <a:pt x="5480122" y="70055"/>
                  <a:pt x="5476889" y="71647"/>
                  <a:pt x="5473710" y="73766"/>
                </a:cubicBezTo>
                <a:lnTo>
                  <a:pt x="5473710" y="133649"/>
                </a:lnTo>
                <a:cubicBezTo>
                  <a:pt x="5475687" y="134491"/>
                  <a:pt x="5477861" y="135093"/>
                  <a:pt x="5480229" y="135445"/>
                </a:cubicBezTo>
                <a:cubicBezTo>
                  <a:pt x="5482595" y="135798"/>
                  <a:pt x="5485404" y="135979"/>
                  <a:pt x="5488654" y="135979"/>
                </a:cubicBezTo>
                <a:cubicBezTo>
                  <a:pt x="5497697" y="135979"/>
                  <a:pt x="5504408" y="133027"/>
                  <a:pt x="5508792" y="127127"/>
                </a:cubicBezTo>
                <a:cubicBezTo>
                  <a:pt x="5513169" y="121226"/>
                  <a:pt x="5515363" y="112345"/>
                  <a:pt x="5515363" y="100476"/>
                </a:cubicBezTo>
                <a:close/>
                <a:moveTo>
                  <a:pt x="5686315" y="160883"/>
                </a:moveTo>
                <a:lnTo>
                  <a:pt x="5649859" y="160883"/>
                </a:lnTo>
                <a:lnTo>
                  <a:pt x="5649859" y="88606"/>
                </a:lnTo>
                <a:lnTo>
                  <a:pt x="5604282" y="160883"/>
                </a:lnTo>
                <a:lnTo>
                  <a:pt x="5573229" y="160883"/>
                </a:lnTo>
                <a:lnTo>
                  <a:pt x="5573229" y="41868"/>
                </a:lnTo>
                <a:lnTo>
                  <a:pt x="5609686" y="41868"/>
                </a:lnTo>
                <a:lnTo>
                  <a:pt x="5609686" y="106516"/>
                </a:lnTo>
                <a:lnTo>
                  <a:pt x="5651446" y="41868"/>
                </a:lnTo>
                <a:lnTo>
                  <a:pt x="5686315" y="41868"/>
                </a:lnTo>
                <a:close/>
                <a:moveTo>
                  <a:pt x="5780323" y="129833"/>
                </a:moveTo>
                <a:lnTo>
                  <a:pt x="5780323" y="105032"/>
                </a:lnTo>
                <a:cubicBezTo>
                  <a:pt x="5774032" y="105666"/>
                  <a:pt x="5768950" y="106218"/>
                  <a:pt x="5765062" y="106675"/>
                </a:cubicBezTo>
                <a:cubicBezTo>
                  <a:pt x="5761174" y="107132"/>
                  <a:pt x="5757357" y="108035"/>
                  <a:pt x="5753614" y="109378"/>
                </a:cubicBezTo>
                <a:cubicBezTo>
                  <a:pt x="5750363" y="110505"/>
                  <a:pt x="5747840" y="112222"/>
                  <a:pt x="5746040" y="114516"/>
                </a:cubicBezTo>
                <a:cubicBezTo>
                  <a:pt x="5744240" y="116812"/>
                  <a:pt x="5743335" y="119873"/>
                  <a:pt x="5743335" y="123685"/>
                </a:cubicBezTo>
                <a:cubicBezTo>
                  <a:pt x="5743335" y="129264"/>
                  <a:pt x="5744840" y="133098"/>
                  <a:pt x="5747843" y="135184"/>
                </a:cubicBezTo>
                <a:cubicBezTo>
                  <a:pt x="5750845" y="137268"/>
                  <a:pt x="5755273" y="138308"/>
                  <a:pt x="5761139" y="138308"/>
                </a:cubicBezTo>
                <a:cubicBezTo>
                  <a:pt x="5764388" y="138308"/>
                  <a:pt x="5767712" y="137570"/>
                  <a:pt x="5771102" y="136087"/>
                </a:cubicBezTo>
                <a:cubicBezTo>
                  <a:pt x="5774494" y="134599"/>
                  <a:pt x="5777565" y="132519"/>
                  <a:pt x="5780323" y="129833"/>
                </a:cubicBezTo>
                <a:close/>
                <a:moveTo>
                  <a:pt x="5780323" y="148272"/>
                </a:moveTo>
                <a:cubicBezTo>
                  <a:pt x="5777780" y="150393"/>
                  <a:pt x="5775502" y="152300"/>
                  <a:pt x="5773489" y="153996"/>
                </a:cubicBezTo>
                <a:cubicBezTo>
                  <a:pt x="5771474" y="155692"/>
                  <a:pt x="5768774" y="157388"/>
                  <a:pt x="5765379" y="159084"/>
                </a:cubicBezTo>
                <a:cubicBezTo>
                  <a:pt x="5762059" y="160707"/>
                  <a:pt x="5758827" y="161945"/>
                  <a:pt x="5755684" y="162791"/>
                </a:cubicBezTo>
                <a:cubicBezTo>
                  <a:pt x="5752538" y="163640"/>
                  <a:pt x="5748139" y="164066"/>
                  <a:pt x="5742486" y="164066"/>
                </a:cubicBezTo>
                <a:cubicBezTo>
                  <a:pt x="5731960" y="164066"/>
                  <a:pt x="5723216" y="160530"/>
                  <a:pt x="5716257" y="153464"/>
                </a:cubicBezTo>
                <a:cubicBezTo>
                  <a:pt x="5709298" y="146397"/>
                  <a:pt x="5705817" y="137494"/>
                  <a:pt x="5705817" y="126758"/>
                </a:cubicBezTo>
                <a:cubicBezTo>
                  <a:pt x="5705817" y="117928"/>
                  <a:pt x="5707585" y="110789"/>
                  <a:pt x="5711119" y="105350"/>
                </a:cubicBezTo>
                <a:cubicBezTo>
                  <a:pt x="5714652" y="99911"/>
                  <a:pt x="5719733" y="95598"/>
                  <a:pt x="5726376" y="92419"/>
                </a:cubicBezTo>
                <a:cubicBezTo>
                  <a:pt x="5733091" y="89167"/>
                  <a:pt x="5741112" y="86911"/>
                  <a:pt x="5750439" y="85636"/>
                </a:cubicBezTo>
                <a:cubicBezTo>
                  <a:pt x="5759763" y="84366"/>
                  <a:pt x="5769796" y="83375"/>
                  <a:pt x="5780535" y="82670"/>
                </a:cubicBezTo>
                <a:lnTo>
                  <a:pt x="5780535" y="82033"/>
                </a:lnTo>
                <a:cubicBezTo>
                  <a:pt x="5780535" y="75459"/>
                  <a:pt x="5778112" y="70923"/>
                  <a:pt x="5773273" y="68413"/>
                </a:cubicBezTo>
                <a:cubicBezTo>
                  <a:pt x="5768436" y="65905"/>
                  <a:pt x="5761177" y="64652"/>
                  <a:pt x="5751497" y="64652"/>
                </a:cubicBezTo>
                <a:cubicBezTo>
                  <a:pt x="5747112" y="64652"/>
                  <a:pt x="5741989" y="65444"/>
                  <a:pt x="5736125" y="67035"/>
                </a:cubicBezTo>
                <a:cubicBezTo>
                  <a:pt x="5730265" y="68629"/>
                  <a:pt x="5724537" y="70660"/>
                  <a:pt x="5718961" y="73130"/>
                </a:cubicBezTo>
                <a:lnTo>
                  <a:pt x="5715778" y="73130"/>
                </a:lnTo>
                <a:lnTo>
                  <a:pt x="5715778" y="44405"/>
                </a:lnTo>
                <a:cubicBezTo>
                  <a:pt x="5719453" y="43347"/>
                  <a:pt x="5725387" y="42094"/>
                  <a:pt x="5733587" y="40644"/>
                </a:cubicBezTo>
                <a:cubicBezTo>
                  <a:pt x="5741781" y="39200"/>
                  <a:pt x="5750046" y="38473"/>
                  <a:pt x="5758388" y="38473"/>
                </a:cubicBezTo>
                <a:cubicBezTo>
                  <a:pt x="5778875" y="38473"/>
                  <a:pt x="5793800" y="41882"/>
                  <a:pt x="5803164" y="48701"/>
                </a:cubicBezTo>
                <a:cubicBezTo>
                  <a:pt x="5812528" y="55521"/>
                  <a:pt x="5817207" y="65923"/>
                  <a:pt x="5817207" y="79912"/>
                </a:cubicBezTo>
                <a:lnTo>
                  <a:pt x="5817207" y="160883"/>
                </a:lnTo>
                <a:lnTo>
                  <a:pt x="5780323" y="160883"/>
                </a:lnTo>
                <a:close/>
                <a:moveTo>
                  <a:pt x="5959034" y="160883"/>
                </a:moveTo>
                <a:lnTo>
                  <a:pt x="5921940" y="160883"/>
                </a:lnTo>
                <a:lnTo>
                  <a:pt x="5921940" y="68042"/>
                </a:lnTo>
                <a:lnTo>
                  <a:pt x="5892790" y="68042"/>
                </a:lnTo>
                <a:cubicBezTo>
                  <a:pt x="5892577" y="73130"/>
                  <a:pt x="5892420" y="77230"/>
                  <a:pt x="5892315" y="80337"/>
                </a:cubicBezTo>
                <a:cubicBezTo>
                  <a:pt x="5892206" y="83448"/>
                  <a:pt x="5892084" y="86943"/>
                  <a:pt x="5891941" y="90831"/>
                </a:cubicBezTo>
                <a:cubicBezTo>
                  <a:pt x="5891447" y="102207"/>
                  <a:pt x="5890497" y="111477"/>
                  <a:pt x="5889082" y="118648"/>
                </a:cubicBezTo>
                <a:cubicBezTo>
                  <a:pt x="5887667" y="125822"/>
                  <a:pt x="5885867" y="131705"/>
                  <a:pt x="5883678" y="136295"/>
                </a:cubicBezTo>
                <a:cubicBezTo>
                  <a:pt x="5881558" y="140888"/>
                  <a:pt x="5879383" y="144475"/>
                  <a:pt x="5877159" y="147052"/>
                </a:cubicBezTo>
                <a:cubicBezTo>
                  <a:pt x="5874934" y="149634"/>
                  <a:pt x="5872511" y="152053"/>
                  <a:pt x="5869897" y="154317"/>
                </a:cubicBezTo>
                <a:cubicBezTo>
                  <a:pt x="5867428" y="156433"/>
                  <a:pt x="5863932" y="158183"/>
                  <a:pt x="5859411" y="159559"/>
                </a:cubicBezTo>
                <a:cubicBezTo>
                  <a:pt x="5854886" y="160934"/>
                  <a:pt x="5850749" y="161625"/>
                  <a:pt x="5847009" y="161625"/>
                </a:cubicBezTo>
                <a:cubicBezTo>
                  <a:pt x="5843827" y="161625"/>
                  <a:pt x="5840666" y="161503"/>
                  <a:pt x="5837522" y="161254"/>
                </a:cubicBezTo>
                <a:cubicBezTo>
                  <a:pt x="5834377" y="161009"/>
                  <a:pt x="5832487" y="160883"/>
                  <a:pt x="5831849" y="160883"/>
                </a:cubicBezTo>
                <a:lnTo>
                  <a:pt x="5831849" y="130784"/>
                </a:lnTo>
                <a:lnTo>
                  <a:pt x="5832907" y="130784"/>
                </a:lnTo>
                <a:cubicBezTo>
                  <a:pt x="5833192" y="130784"/>
                  <a:pt x="5833667" y="130820"/>
                  <a:pt x="5834343" y="130889"/>
                </a:cubicBezTo>
                <a:cubicBezTo>
                  <a:pt x="5835013" y="130960"/>
                  <a:pt x="5835666" y="130996"/>
                  <a:pt x="5836302" y="130996"/>
                </a:cubicBezTo>
                <a:cubicBezTo>
                  <a:pt x="5837998" y="130996"/>
                  <a:pt x="5839762" y="130802"/>
                  <a:pt x="5841602" y="130413"/>
                </a:cubicBezTo>
                <a:cubicBezTo>
                  <a:pt x="5843438" y="130024"/>
                  <a:pt x="5844957" y="129232"/>
                  <a:pt x="5846160" y="128033"/>
                </a:cubicBezTo>
                <a:cubicBezTo>
                  <a:pt x="5851036" y="123087"/>
                  <a:pt x="5854162" y="116478"/>
                  <a:pt x="5855538" y="108209"/>
                </a:cubicBezTo>
                <a:cubicBezTo>
                  <a:pt x="5856916" y="99942"/>
                  <a:pt x="5857851" y="90687"/>
                  <a:pt x="5858345" y="80445"/>
                </a:cubicBezTo>
                <a:cubicBezTo>
                  <a:pt x="5858626" y="74861"/>
                  <a:pt x="5858910" y="68627"/>
                  <a:pt x="5859195" y="61736"/>
                </a:cubicBezTo>
                <a:cubicBezTo>
                  <a:pt x="5859476" y="54846"/>
                  <a:pt x="5859688" y="48225"/>
                  <a:pt x="5859829" y="41868"/>
                </a:cubicBezTo>
                <a:lnTo>
                  <a:pt x="5959034" y="41868"/>
                </a:lnTo>
                <a:close/>
                <a:moveTo>
                  <a:pt x="6101688" y="101430"/>
                </a:moveTo>
                <a:cubicBezTo>
                  <a:pt x="6101688" y="120999"/>
                  <a:pt x="6096334" y="136422"/>
                  <a:pt x="6085631" y="147689"/>
                </a:cubicBezTo>
                <a:cubicBezTo>
                  <a:pt x="6074925" y="158958"/>
                  <a:pt x="6059790" y="164595"/>
                  <a:pt x="6040217" y="164595"/>
                </a:cubicBezTo>
                <a:cubicBezTo>
                  <a:pt x="6020789" y="164595"/>
                  <a:pt x="6005686" y="158958"/>
                  <a:pt x="5994911" y="147689"/>
                </a:cubicBezTo>
                <a:cubicBezTo>
                  <a:pt x="5984137" y="136422"/>
                  <a:pt x="5978748" y="120999"/>
                  <a:pt x="5978748" y="101430"/>
                </a:cubicBezTo>
                <a:cubicBezTo>
                  <a:pt x="5978748" y="81644"/>
                  <a:pt x="5984137" y="66149"/>
                  <a:pt x="5994911" y="54950"/>
                </a:cubicBezTo>
                <a:cubicBezTo>
                  <a:pt x="6005686" y="43750"/>
                  <a:pt x="6020789" y="38152"/>
                  <a:pt x="6040217" y="38152"/>
                </a:cubicBezTo>
                <a:cubicBezTo>
                  <a:pt x="6059718" y="38152"/>
                  <a:pt x="6074838" y="43789"/>
                  <a:pt x="6085580" y="55058"/>
                </a:cubicBezTo>
                <a:cubicBezTo>
                  <a:pt x="6096315" y="66325"/>
                  <a:pt x="6101688" y="81784"/>
                  <a:pt x="6101688" y="101430"/>
                </a:cubicBezTo>
                <a:close/>
                <a:moveTo>
                  <a:pt x="6063638" y="101638"/>
                </a:moveTo>
                <a:cubicBezTo>
                  <a:pt x="6063638" y="94575"/>
                  <a:pt x="6063059" y="88689"/>
                  <a:pt x="6061889" y="83991"/>
                </a:cubicBezTo>
                <a:cubicBezTo>
                  <a:pt x="6060723" y="79293"/>
                  <a:pt x="6059113" y="75534"/>
                  <a:pt x="6057069" y="72708"/>
                </a:cubicBezTo>
                <a:cubicBezTo>
                  <a:pt x="6054877" y="69738"/>
                  <a:pt x="6052406" y="67672"/>
                  <a:pt x="6049649" y="66506"/>
                </a:cubicBezTo>
                <a:cubicBezTo>
                  <a:pt x="6046895" y="65340"/>
                  <a:pt x="6043749" y="64756"/>
                  <a:pt x="6040217" y="64756"/>
                </a:cubicBezTo>
                <a:cubicBezTo>
                  <a:pt x="6036899" y="64756"/>
                  <a:pt x="6033895" y="65271"/>
                  <a:pt x="6031207" y="66294"/>
                </a:cubicBezTo>
                <a:cubicBezTo>
                  <a:pt x="6028520" y="67320"/>
                  <a:pt x="6026051" y="69281"/>
                  <a:pt x="6023791" y="72176"/>
                </a:cubicBezTo>
                <a:cubicBezTo>
                  <a:pt x="6021670" y="74930"/>
                  <a:pt x="6019975" y="78709"/>
                  <a:pt x="6018700" y="83512"/>
                </a:cubicBezTo>
                <a:cubicBezTo>
                  <a:pt x="6017429" y="88322"/>
                  <a:pt x="6016792" y="94362"/>
                  <a:pt x="6016792" y="101638"/>
                </a:cubicBezTo>
                <a:cubicBezTo>
                  <a:pt x="6016792" y="108917"/>
                  <a:pt x="6017393" y="114800"/>
                  <a:pt x="6018599" y="119286"/>
                </a:cubicBezTo>
                <a:cubicBezTo>
                  <a:pt x="6019798" y="123771"/>
                  <a:pt x="6021350" y="127357"/>
                  <a:pt x="6023258" y="130045"/>
                </a:cubicBezTo>
                <a:cubicBezTo>
                  <a:pt x="6025237" y="132800"/>
                  <a:pt x="6027712" y="134813"/>
                  <a:pt x="6030680" y="136087"/>
                </a:cubicBezTo>
                <a:cubicBezTo>
                  <a:pt x="6033644" y="137358"/>
                  <a:pt x="6036926" y="137994"/>
                  <a:pt x="6040535" y="137994"/>
                </a:cubicBezTo>
                <a:cubicBezTo>
                  <a:pt x="6043500" y="137994"/>
                  <a:pt x="6046524" y="137358"/>
                  <a:pt x="6049595" y="136087"/>
                </a:cubicBezTo>
                <a:cubicBezTo>
                  <a:pt x="6052670" y="134813"/>
                  <a:pt x="6055125" y="132904"/>
                  <a:pt x="6056965" y="130359"/>
                </a:cubicBezTo>
                <a:cubicBezTo>
                  <a:pt x="6059153" y="127321"/>
                  <a:pt x="6060816" y="123666"/>
                  <a:pt x="6061943" y="119394"/>
                </a:cubicBezTo>
                <a:cubicBezTo>
                  <a:pt x="6063073" y="115116"/>
                  <a:pt x="6063638" y="109198"/>
                  <a:pt x="6063638" y="101638"/>
                </a:cubicBezTo>
                <a:close/>
                <a:moveTo>
                  <a:pt x="6233318" y="124955"/>
                </a:moveTo>
                <a:cubicBezTo>
                  <a:pt x="6233318" y="130679"/>
                  <a:pt x="6232191" y="135767"/>
                  <a:pt x="6229929" y="140219"/>
                </a:cubicBezTo>
                <a:cubicBezTo>
                  <a:pt x="6227665" y="144669"/>
                  <a:pt x="6224631" y="148380"/>
                  <a:pt x="6220811" y="151347"/>
                </a:cubicBezTo>
                <a:cubicBezTo>
                  <a:pt x="6216009" y="155091"/>
                  <a:pt x="6210941" y="157614"/>
                  <a:pt x="6205608" y="158921"/>
                </a:cubicBezTo>
                <a:cubicBezTo>
                  <a:pt x="6200272" y="160228"/>
                  <a:pt x="6193930" y="160883"/>
                  <a:pt x="6186578" y="160883"/>
                </a:cubicBezTo>
                <a:lnTo>
                  <a:pt x="6121400" y="160883"/>
                </a:lnTo>
                <a:lnTo>
                  <a:pt x="6121400" y="41868"/>
                </a:lnTo>
                <a:lnTo>
                  <a:pt x="6183508" y="41868"/>
                </a:lnTo>
                <a:cubicBezTo>
                  <a:pt x="6192201" y="41868"/>
                  <a:pt x="6198596" y="42149"/>
                  <a:pt x="6202692" y="42714"/>
                </a:cubicBezTo>
                <a:cubicBezTo>
                  <a:pt x="6206793" y="43283"/>
                  <a:pt x="6210817" y="44658"/>
                  <a:pt x="6214771" y="46846"/>
                </a:cubicBezTo>
                <a:cubicBezTo>
                  <a:pt x="6218939" y="49107"/>
                  <a:pt x="6222049" y="52109"/>
                  <a:pt x="6224102" y="55853"/>
                </a:cubicBezTo>
                <a:cubicBezTo>
                  <a:pt x="6226146" y="59601"/>
                  <a:pt x="6227172" y="64055"/>
                  <a:pt x="6227172" y="69210"/>
                </a:cubicBezTo>
                <a:cubicBezTo>
                  <a:pt x="6227172" y="75142"/>
                  <a:pt x="6225585" y="80301"/>
                  <a:pt x="6222406" y="84682"/>
                </a:cubicBezTo>
                <a:cubicBezTo>
                  <a:pt x="6219224" y="89064"/>
                  <a:pt x="6215234" y="92419"/>
                  <a:pt x="6210429" y="94752"/>
                </a:cubicBezTo>
                <a:lnTo>
                  <a:pt x="6210429" y="95914"/>
                </a:lnTo>
                <a:cubicBezTo>
                  <a:pt x="6216998" y="97541"/>
                  <a:pt x="6222459" y="100810"/>
                  <a:pt x="6226806" y="105717"/>
                </a:cubicBezTo>
                <a:cubicBezTo>
                  <a:pt x="6231146" y="110631"/>
                  <a:pt x="6233318" y="117039"/>
                  <a:pt x="6233318" y="124955"/>
                </a:cubicBezTo>
                <a:close/>
                <a:moveTo>
                  <a:pt x="6190182" y="77792"/>
                </a:moveTo>
                <a:cubicBezTo>
                  <a:pt x="6190182" y="73201"/>
                  <a:pt x="6188858" y="70020"/>
                  <a:pt x="6186207" y="68256"/>
                </a:cubicBezTo>
                <a:cubicBezTo>
                  <a:pt x="6183562" y="66488"/>
                  <a:pt x="6179339" y="65605"/>
                  <a:pt x="6173547" y="65605"/>
                </a:cubicBezTo>
                <a:lnTo>
                  <a:pt x="6158179" y="65605"/>
                </a:lnTo>
                <a:lnTo>
                  <a:pt x="6158179" y="89344"/>
                </a:lnTo>
                <a:lnTo>
                  <a:pt x="6174180" y="89344"/>
                </a:lnTo>
                <a:cubicBezTo>
                  <a:pt x="6179339" y="89344"/>
                  <a:pt x="6183295" y="88322"/>
                  <a:pt x="6186050" y="86270"/>
                </a:cubicBezTo>
                <a:cubicBezTo>
                  <a:pt x="6188807" y="84221"/>
                  <a:pt x="6190182" y="81395"/>
                  <a:pt x="6190182" y="77792"/>
                </a:cubicBezTo>
                <a:close/>
                <a:moveTo>
                  <a:pt x="6195485" y="123793"/>
                </a:moveTo>
                <a:cubicBezTo>
                  <a:pt x="6195485" y="118634"/>
                  <a:pt x="6194035" y="115012"/>
                  <a:pt x="6191140" y="112928"/>
                </a:cubicBezTo>
                <a:cubicBezTo>
                  <a:pt x="6188242" y="110843"/>
                  <a:pt x="6183933" y="109799"/>
                  <a:pt x="6178209" y="109799"/>
                </a:cubicBezTo>
                <a:lnTo>
                  <a:pt x="6158179" y="109799"/>
                </a:lnTo>
                <a:lnTo>
                  <a:pt x="6158179" y="137037"/>
                </a:lnTo>
                <a:lnTo>
                  <a:pt x="6178843" y="137037"/>
                </a:lnTo>
                <a:cubicBezTo>
                  <a:pt x="6184074" y="137037"/>
                  <a:pt x="6188151" y="135853"/>
                  <a:pt x="6191085" y="133487"/>
                </a:cubicBezTo>
                <a:cubicBezTo>
                  <a:pt x="6194020" y="131118"/>
                  <a:pt x="6195485" y="127890"/>
                  <a:pt x="6195485" y="123793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698378" y="1277148"/>
            <a:ext cx="78426" cy="208576"/>
          </a:xfrm>
          <a:custGeom>
            <a:avLst/>
            <a:gdLst/>
            <a:ahLst/>
            <a:cxnLst/>
            <a:rect l="l" t="t" r="r" b="b"/>
            <a:pathLst>
              <a:path w="78426" h="208576">
                <a:moveTo>
                  <a:pt x="78426" y="208576"/>
                </a:moveTo>
                <a:lnTo>
                  <a:pt x="39537" y="208576"/>
                </a:lnTo>
                <a:cubicBezTo>
                  <a:pt x="33528" y="201438"/>
                  <a:pt x="28087" y="194091"/>
                  <a:pt x="23210" y="186530"/>
                </a:cubicBezTo>
                <a:cubicBezTo>
                  <a:pt x="18335" y="178974"/>
                  <a:pt x="14134" y="170845"/>
                  <a:pt x="10600" y="162151"/>
                </a:cubicBezTo>
                <a:cubicBezTo>
                  <a:pt x="7280" y="154030"/>
                  <a:pt x="4680" y="145019"/>
                  <a:pt x="2808" y="135130"/>
                </a:cubicBezTo>
                <a:cubicBezTo>
                  <a:pt x="936" y="125236"/>
                  <a:pt x="0" y="114956"/>
                  <a:pt x="0" y="104289"/>
                </a:cubicBezTo>
                <a:cubicBezTo>
                  <a:pt x="0" y="92624"/>
                  <a:pt x="973" y="82062"/>
                  <a:pt x="2914" y="72594"/>
                </a:cubicBezTo>
                <a:cubicBezTo>
                  <a:pt x="4857" y="63129"/>
                  <a:pt x="7384" y="54476"/>
                  <a:pt x="10494" y="46631"/>
                </a:cubicBezTo>
                <a:cubicBezTo>
                  <a:pt x="13883" y="38084"/>
                  <a:pt x="18033" y="30009"/>
                  <a:pt x="22947" y="22413"/>
                </a:cubicBezTo>
                <a:cubicBezTo>
                  <a:pt x="27858" y="14818"/>
                  <a:pt x="33383" y="7347"/>
                  <a:pt x="39537" y="0"/>
                </a:cubicBezTo>
                <a:lnTo>
                  <a:pt x="78426" y="0"/>
                </a:lnTo>
                <a:lnTo>
                  <a:pt x="78426" y="3071"/>
                </a:lnTo>
                <a:cubicBezTo>
                  <a:pt x="72703" y="8230"/>
                  <a:pt x="67249" y="14080"/>
                  <a:pt x="62054" y="20614"/>
                </a:cubicBezTo>
                <a:cubicBezTo>
                  <a:pt x="56863" y="27148"/>
                  <a:pt x="52038" y="34795"/>
                  <a:pt x="47590" y="43556"/>
                </a:cubicBezTo>
                <a:cubicBezTo>
                  <a:pt x="43348" y="51966"/>
                  <a:pt x="39904" y="61291"/>
                  <a:pt x="37257" y="71535"/>
                </a:cubicBezTo>
                <a:cubicBezTo>
                  <a:pt x="34608" y="81781"/>
                  <a:pt x="33283" y="92700"/>
                  <a:pt x="33283" y="104289"/>
                </a:cubicBezTo>
                <a:cubicBezTo>
                  <a:pt x="33283" y="116370"/>
                  <a:pt x="34568" y="127322"/>
                  <a:pt x="37149" y="137141"/>
                </a:cubicBezTo>
                <a:cubicBezTo>
                  <a:pt x="39727" y="146962"/>
                  <a:pt x="43204" y="156255"/>
                  <a:pt x="47590" y="165013"/>
                </a:cubicBezTo>
                <a:cubicBezTo>
                  <a:pt x="51822" y="173350"/>
                  <a:pt x="56610" y="180932"/>
                  <a:pt x="61946" y="187751"/>
                </a:cubicBezTo>
                <a:cubicBezTo>
                  <a:pt x="67285" y="194566"/>
                  <a:pt x="72779" y="200484"/>
                  <a:pt x="78426" y="205499"/>
                </a:cubicBez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788252" y="1276191"/>
            <a:ext cx="4081716" cy="209533"/>
          </a:xfrm>
          <a:custGeom>
            <a:avLst/>
            <a:gdLst/>
            <a:ahLst/>
            <a:cxnLst/>
            <a:rect l="l" t="t" r="r" b="b"/>
            <a:pathLst>
              <a:path w="4081716" h="209533">
                <a:moveTo>
                  <a:pt x="87225" y="57548"/>
                </a:moveTo>
                <a:cubicBezTo>
                  <a:pt x="93090" y="62356"/>
                  <a:pt x="97774" y="68659"/>
                  <a:pt x="101269" y="76467"/>
                </a:cubicBezTo>
                <a:cubicBezTo>
                  <a:pt x="104764" y="84272"/>
                  <a:pt x="106518" y="93657"/>
                  <a:pt x="106518" y="104608"/>
                </a:cubicBezTo>
                <a:cubicBezTo>
                  <a:pt x="106518" y="115275"/>
                  <a:pt x="104872" y="124675"/>
                  <a:pt x="101589" y="132796"/>
                </a:cubicBezTo>
                <a:cubicBezTo>
                  <a:pt x="98302" y="140926"/>
                  <a:pt x="93550" y="147707"/>
                  <a:pt x="87333" y="153146"/>
                </a:cubicBezTo>
                <a:cubicBezTo>
                  <a:pt x="81397" y="158374"/>
                  <a:pt x="74316" y="162330"/>
                  <a:pt x="66082" y="165016"/>
                </a:cubicBezTo>
                <a:cubicBezTo>
                  <a:pt x="57853" y="167706"/>
                  <a:pt x="48612" y="169044"/>
                  <a:pt x="38366" y="169044"/>
                </a:cubicBezTo>
                <a:cubicBezTo>
                  <a:pt x="30525" y="169044"/>
                  <a:pt x="23264" y="168130"/>
                  <a:pt x="16589" y="166291"/>
                </a:cubicBezTo>
                <a:cubicBezTo>
                  <a:pt x="9911" y="164451"/>
                  <a:pt x="4382" y="162475"/>
                  <a:pt x="0" y="160354"/>
                </a:cubicBezTo>
                <a:lnTo>
                  <a:pt x="0" y="130151"/>
                </a:lnTo>
                <a:lnTo>
                  <a:pt x="4875" y="130151"/>
                </a:lnTo>
                <a:cubicBezTo>
                  <a:pt x="5937" y="131140"/>
                  <a:pt x="7470" y="132461"/>
                  <a:pt x="9487" y="134124"/>
                </a:cubicBezTo>
                <a:cubicBezTo>
                  <a:pt x="11499" y="135784"/>
                  <a:pt x="13742" y="137285"/>
                  <a:pt x="16218" y="138628"/>
                </a:cubicBezTo>
                <a:cubicBezTo>
                  <a:pt x="18900" y="140039"/>
                  <a:pt x="22169" y="141275"/>
                  <a:pt x="26021" y="142332"/>
                </a:cubicBezTo>
                <a:cubicBezTo>
                  <a:pt x="29873" y="143394"/>
                  <a:pt x="34306" y="143928"/>
                  <a:pt x="39323" y="143928"/>
                </a:cubicBezTo>
                <a:cubicBezTo>
                  <a:pt x="43489" y="143928"/>
                  <a:pt x="47376" y="143412"/>
                  <a:pt x="50981" y="142387"/>
                </a:cubicBezTo>
                <a:cubicBezTo>
                  <a:pt x="54584" y="141367"/>
                  <a:pt x="57691" y="139827"/>
                  <a:pt x="60305" y="137782"/>
                </a:cubicBezTo>
                <a:cubicBezTo>
                  <a:pt x="63131" y="135518"/>
                  <a:pt x="65482" y="132728"/>
                  <a:pt x="67357" y="129409"/>
                </a:cubicBezTo>
                <a:cubicBezTo>
                  <a:pt x="69225" y="126089"/>
                  <a:pt x="70478" y="121849"/>
                  <a:pt x="71115" y="116690"/>
                </a:cubicBezTo>
                <a:lnTo>
                  <a:pt x="21726" y="116690"/>
                </a:lnTo>
                <a:lnTo>
                  <a:pt x="21726" y="92419"/>
                </a:lnTo>
                <a:lnTo>
                  <a:pt x="70690" y="92419"/>
                </a:lnTo>
                <a:cubicBezTo>
                  <a:pt x="69420" y="84506"/>
                  <a:pt x="66010" y="78587"/>
                  <a:pt x="60462" y="74667"/>
                </a:cubicBezTo>
                <a:cubicBezTo>
                  <a:pt x="54915" y="70746"/>
                  <a:pt x="48504" y="68784"/>
                  <a:pt x="41232" y="68784"/>
                </a:cubicBezTo>
                <a:cubicBezTo>
                  <a:pt x="36638" y="68784"/>
                  <a:pt x="32610" y="69278"/>
                  <a:pt x="29151" y="70267"/>
                </a:cubicBezTo>
                <a:cubicBezTo>
                  <a:pt x="25684" y="71258"/>
                  <a:pt x="22501" y="72457"/>
                  <a:pt x="19607" y="73872"/>
                </a:cubicBezTo>
                <a:cubicBezTo>
                  <a:pt x="17136" y="75071"/>
                  <a:pt x="14699" y="76607"/>
                  <a:pt x="12299" y="78479"/>
                </a:cubicBezTo>
                <a:cubicBezTo>
                  <a:pt x="9897" y="80351"/>
                  <a:pt x="8057" y="81780"/>
                  <a:pt x="6787" y="82774"/>
                </a:cubicBezTo>
                <a:lnTo>
                  <a:pt x="1909" y="82774"/>
                </a:lnTo>
                <a:lnTo>
                  <a:pt x="1909" y="52570"/>
                </a:lnTo>
                <a:cubicBezTo>
                  <a:pt x="4947" y="51155"/>
                  <a:pt x="10247" y="49297"/>
                  <a:pt x="17807" y="47001"/>
                </a:cubicBezTo>
                <a:cubicBezTo>
                  <a:pt x="25366" y="44708"/>
                  <a:pt x="33564" y="43559"/>
                  <a:pt x="42394" y="43559"/>
                </a:cubicBezTo>
                <a:cubicBezTo>
                  <a:pt x="51226" y="43559"/>
                  <a:pt x="59387" y="44635"/>
                  <a:pt x="66879" y="46789"/>
                </a:cubicBezTo>
                <a:cubicBezTo>
                  <a:pt x="74369" y="48944"/>
                  <a:pt x="81148" y="52535"/>
                  <a:pt x="87225" y="57548"/>
                </a:cubicBezTo>
                <a:close/>
                <a:moveTo>
                  <a:pt x="243760" y="165865"/>
                </a:moveTo>
                <a:lnTo>
                  <a:pt x="201050" y="165865"/>
                </a:lnTo>
                <a:lnTo>
                  <a:pt x="172859" y="118702"/>
                </a:lnTo>
                <a:lnTo>
                  <a:pt x="163322" y="118702"/>
                </a:lnTo>
                <a:lnTo>
                  <a:pt x="163322" y="165865"/>
                </a:lnTo>
                <a:lnTo>
                  <a:pt x="126228" y="165865"/>
                </a:lnTo>
                <a:lnTo>
                  <a:pt x="126228" y="46846"/>
                </a:lnTo>
                <a:lnTo>
                  <a:pt x="163322" y="46846"/>
                </a:lnTo>
                <a:lnTo>
                  <a:pt x="163322" y="94643"/>
                </a:lnTo>
                <a:cubicBezTo>
                  <a:pt x="168550" y="94575"/>
                  <a:pt x="172455" y="93816"/>
                  <a:pt x="175033" y="92365"/>
                </a:cubicBezTo>
                <a:cubicBezTo>
                  <a:pt x="177610" y="90918"/>
                  <a:pt x="180418" y="87087"/>
                  <a:pt x="183461" y="80870"/>
                </a:cubicBezTo>
                <a:cubicBezTo>
                  <a:pt x="184446" y="78750"/>
                  <a:pt x="185509" y="76417"/>
                  <a:pt x="186636" y="73872"/>
                </a:cubicBezTo>
                <a:cubicBezTo>
                  <a:pt x="187766" y="71326"/>
                  <a:pt x="188792" y="69069"/>
                  <a:pt x="189714" y="67089"/>
                </a:cubicBezTo>
                <a:cubicBezTo>
                  <a:pt x="193458" y="59244"/>
                  <a:pt x="198066" y="53877"/>
                  <a:pt x="203544" y="50979"/>
                </a:cubicBezTo>
                <a:cubicBezTo>
                  <a:pt x="209021" y="48085"/>
                  <a:pt x="215677" y="46634"/>
                  <a:pt x="223518" y="46634"/>
                </a:cubicBezTo>
                <a:cubicBezTo>
                  <a:pt x="226275" y="46634"/>
                  <a:pt x="228892" y="46670"/>
                  <a:pt x="231362" y="46738"/>
                </a:cubicBezTo>
                <a:cubicBezTo>
                  <a:pt x="233835" y="46813"/>
                  <a:pt x="235599" y="46846"/>
                  <a:pt x="236661" y="46846"/>
                </a:cubicBezTo>
                <a:lnTo>
                  <a:pt x="236661" y="78641"/>
                </a:lnTo>
                <a:lnTo>
                  <a:pt x="229454" y="78641"/>
                </a:lnTo>
                <a:cubicBezTo>
                  <a:pt x="227193" y="78641"/>
                  <a:pt x="225159" y="79080"/>
                  <a:pt x="223359" y="79963"/>
                </a:cubicBezTo>
                <a:cubicBezTo>
                  <a:pt x="221559" y="80844"/>
                  <a:pt x="219986" y="81961"/>
                  <a:pt x="218647" y="83303"/>
                </a:cubicBezTo>
                <a:cubicBezTo>
                  <a:pt x="217300" y="84718"/>
                  <a:pt x="216293" y="86130"/>
                  <a:pt x="215622" y="87541"/>
                </a:cubicBezTo>
                <a:cubicBezTo>
                  <a:pt x="214953" y="88956"/>
                  <a:pt x="214301" y="90334"/>
                  <a:pt x="213664" y="91677"/>
                </a:cubicBezTo>
                <a:cubicBezTo>
                  <a:pt x="212037" y="95490"/>
                  <a:pt x="210834" y="98214"/>
                  <a:pt x="210061" y="99835"/>
                </a:cubicBezTo>
                <a:cubicBezTo>
                  <a:pt x="209287" y="101461"/>
                  <a:pt x="207904" y="103057"/>
                  <a:pt x="205928" y="104608"/>
                </a:cubicBezTo>
                <a:close/>
                <a:moveTo>
                  <a:pt x="315511" y="169044"/>
                </a:moveTo>
                <a:cubicBezTo>
                  <a:pt x="305694" y="169044"/>
                  <a:pt x="296702" y="167810"/>
                  <a:pt x="288540" y="165333"/>
                </a:cubicBezTo>
                <a:cubicBezTo>
                  <a:pt x="280379" y="162863"/>
                  <a:pt x="273295" y="159047"/>
                  <a:pt x="267290" y="153888"/>
                </a:cubicBezTo>
                <a:cubicBezTo>
                  <a:pt x="261357" y="148733"/>
                  <a:pt x="256727" y="142250"/>
                  <a:pt x="253408" y="134441"/>
                </a:cubicBezTo>
                <a:cubicBezTo>
                  <a:pt x="250089" y="126636"/>
                  <a:pt x="248426" y="117432"/>
                  <a:pt x="248426" y="106833"/>
                </a:cubicBezTo>
                <a:cubicBezTo>
                  <a:pt x="248426" y="95457"/>
                  <a:pt x="250226" y="85777"/>
                  <a:pt x="253830" y="77793"/>
                </a:cubicBezTo>
                <a:cubicBezTo>
                  <a:pt x="257437" y="69807"/>
                  <a:pt x="262307" y="63241"/>
                  <a:pt x="268457" y="58082"/>
                </a:cubicBezTo>
                <a:cubicBezTo>
                  <a:pt x="274389" y="53135"/>
                  <a:pt x="281370" y="49478"/>
                  <a:pt x="289390" y="47109"/>
                </a:cubicBezTo>
                <a:cubicBezTo>
                  <a:pt x="297408" y="44743"/>
                  <a:pt x="305763" y="43559"/>
                  <a:pt x="314454" y="43559"/>
                </a:cubicBezTo>
                <a:cubicBezTo>
                  <a:pt x="321027" y="43559"/>
                  <a:pt x="327593" y="44319"/>
                  <a:pt x="334168" y="45838"/>
                </a:cubicBezTo>
                <a:cubicBezTo>
                  <a:pt x="340737" y="47361"/>
                  <a:pt x="347340" y="49780"/>
                  <a:pt x="353981" y="53100"/>
                </a:cubicBezTo>
                <a:lnTo>
                  <a:pt x="353981" y="84894"/>
                </a:lnTo>
                <a:lnTo>
                  <a:pt x="349215" y="84894"/>
                </a:lnTo>
                <a:cubicBezTo>
                  <a:pt x="347729" y="83479"/>
                  <a:pt x="345914" y="81925"/>
                  <a:pt x="343758" y="80230"/>
                </a:cubicBezTo>
                <a:cubicBezTo>
                  <a:pt x="341605" y="78537"/>
                  <a:pt x="339254" y="76982"/>
                  <a:pt x="336709" y="75568"/>
                </a:cubicBezTo>
                <a:cubicBezTo>
                  <a:pt x="334023" y="74084"/>
                  <a:pt x="330989" y="72830"/>
                  <a:pt x="327593" y="71804"/>
                </a:cubicBezTo>
                <a:cubicBezTo>
                  <a:pt x="324202" y="70779"/>
                  <a:pt x="320419" y="70267"/>
                  <a:pt x="316253" y="70267"/>
                </a:cubicBezTo>
                <a:cubicBezTo>
                  <a:pt x="306785" y="70267"/>
                  <a:pt x="299456" y="73572"/>
                  <a:pt x="294264" y="80175"/>
                </a:cubicBezTo>
                <a:cubicBezTo>
                  <a:pt x="289070" y="86782"/>
                  <a:pt x="286470" y="95669"/>
                  <a:pt x="286470" y="106833"/>
                </a:cubicBezTo>
                <a:cubicBezTo>
                  <a:pt x="286470" y="118770"/>
                  <a:pt x="289243" y="127677"/>
                  <a:pt x="294790" y="133541"/>
                </a:cubicBezTo>
                <a:cubicBezTo>
                  <a:pt x="300338" y="139405"/>
                  <a:pt x="307704" y="142340"/>
                  <a:pt x="316887" y="142340"/>
                </a:cubicBezTo>
                <a:cubicBezTo>
                  <a:pt x="321553" y="142340"/>
                  <a:pt x="325654" y="141807"/>
                  <a:pt x="329188" y="140745"/>
                </a:cubicBezTo>
                <a:cubicBezTo>
                  <a:pt x="332716" y="139687"/>
                  <a:pt x="335755" y="138419"/>
                  <a:pt x="338300" y="136932"/>
                </a:cubicBezTo>
                <a:cubicBezTo>
                  <a:pt x="340769" y="135449"/>
                  <a:pt x="342890" y="133912"/>
                  <a:pt x="344658" y="132317"/>
                </a:cubicBezTo>
                <a:cubicBezTo>
                  <a:pt x="346422" y="130730"/>
                  <a:pt x="347941" y="129301"/>
                  <a:pt x="349215" y="128030"/>
                </a:cubicBezTo>
                <a:lnTo>
                  <a:pt x="353981" y="128030"/>
                </a:lnTo>
                <a:lnTo>
                  <a:pt x="353981" y="159826"/>
                </a:lnTo>
                <a:cubicBezTo>
                  <a:pt x="351865" y="160743"/>
                  <a:pt x="349409" y="161802"/>
                  <a:pt x="346620" y="163001"/>
                </a:cubicBezTo>
                <a:cubicBezTo>
                  <a:pt x="343830" y="164203"/>
                  <a:pt x="340983" y="165196"/>
                  <a:pt x="338087" y="165970"/>
                </a:cubicBezTo>
                <a:cubicBezTo>
                  <a:pt x="334484" y="166960"/>
                  <a:pt x="331111" y="167720"/>
                  <a:pt x="327968" y="168252"/>
                </a:cubicBezTo>
                <a:cubicBezTo>
                  <a:pt x="324822" y="168782"/>
                  <a:pt x="320670" y="169044"/>
                  <a:pt x="315511" y="169044"/>
                </a:cubicBezTo>
                <a:close/>
                <a:moveTo>
                  <a:pt x="483496" y="165865"/>
                </a:moveTo>
                <a:lnTo>
                  <a:pt x="446400" y="165865"/>
                </a:lnTo>
                <a:lnTo>
                  <a:pt x="446400" y="73130"/>
                </a:lnTo>
                <a:lnTo>
                  <a:pt x="408672" y="73130"/>
                </a:lnTo>
                <a:lnTo>
                  <a:pt x="408672" y="165865"/>
                </a:lnTo>
                <a:lnTo>
                  <a:pt x="371578" y="165865"/>
                </a:lnTo>
                <a:lnTo>
                  <a:pt x="371578" y="46846"/>
                </a:lnTo>
                <a:lnTo>
                  <a:pt x="483496" y="46846"/>
                </a:lnTo>
                <a:close/>
                <a:moveTo>
                  <a:pt x="572840" y="169044"/>
                </a:moveTo>
                <a:cubicBezTo>
                  <a:pt x="550369" y="169044"/>
                  <a:pt x="533150" y="163677"/>
                  <a:pt x="521173" y="152934"/>
                </a:cubicBezTo>
                <a:cubicBezTo>
                  <a:pt x="509195" y="142195"/>
                  <a:pt x="503209" y="126900"/>
                  <a:pt x="503209" y="107045"/>
                </a:cubicBezTo>
                <a:cubicBezTo>
                  <a:pt x="503209" y="87616"/>
                  <a:pt x="508793" y="72108"/>
                  <a:pt x="519956" y="60519"/>
                </a:cubicBezTo>
                <a:cubicBezTo>
                  <a:pt x="531116" y="48930"/>
                  <a:pt x="546733" y="43134"/>
                  <a:pt x="566799" y="43134"/>
                </a:cubicBezTo>
                <a:cubicBezTo>
                  <a:pt x="585030" y="43134"/>
                  <a:pt x="598734" y="48045"/>
                  <a:pt x="607921" y="57866"/>
                </a:cubicBezTo>
                <a:cubicBezTo>
                  <a:pt x="617106" y="67687"/>
                  <a:pt x="621696" y="81752"/>
                  <a:pt x="621696" y="100051"/>
                </a:cubicBezTo>
                <a:lnTo>
                  <a:pt x="621696" y="113407"/>
                </a:lnTo>
                <a:lnTo>
                  <a:pt x="540408" y="113407"/>
                </a:lnTo>
                <a:cubicBezTo>
                  <a:pt x="540760" y="118915"/>
                  <a:pt x="541931" y="123526"/>
                  <a:pt x="543907" y="127235"/>
                </a:cubicBezTo>
                <a:cubicBezTo>
                  <a:pt x="545887" y="130946"/>
                  <a:pt x="548501" y="133895"/>
                  <a:pt x="551748" y="136087"/>
                </a:cubicBezTo>
                <a:cubicBezTo>
                  <a:pt x="554931" y="138275"/>
                  <a:pt x="558638" y="139848"/>
                  <a:pt x="562878" y="140798"/>
                </a:cubicBezTo>
                <a:cubicBezTo>
                  <a:pt x="567116" y="141753"/>
                  <a:pt x="571745" y="142232"/>
                  <a:pt x="576761" y="142232"/>
                </a:cubicBezTo>
                <a:cubicBezTo>
                  <a:pt x="581070" y="142232"/>
                  <a:pt x="585310" y="141753"/>
                  <a:pt x="589480" y="140798"/>
                </a:cubicBezTo>
                <a:cubicBezTo>
                  <a:pt x="593648" y="139848"/>
                  <a:pt x="597464" y="138592"/>
                  <a:pt x="600924" y="137037"/>
                </a:cubicBezTo>
                <a:cubicBezTo>
                  <a:pt x="603961" y="135694"/>
                  <a:pt x="606773" y="134246"/>
                  <a:pt x="609351" y="132692"/>
                </a:cubicBezTo>
                <a:cubicBezTo>
                  <a:pt x="611932" y="131140"/>
                  <a:pt x="614031" y="129758"/>
                  <a:pt x="615654" y="128559"/>
                </a:cubicBezTo>
                <a:lnTo>
                  <a:pt x="619579" y="128559"/>
                </a:lnTo>
                <a:lnTo>
                  <a:pt x="619579" y="159188"/>
                </a:lnTo>
                <a:cubicBezTo>
                  <a:pt x="616537" y="160387"/>
                  <a:pt x="613765" y="161503"/>
                  <a:pt x="611259" y="162528"/>
                </a:cubicBezTo>
                <a:cubicBezTo>
                  <a:pt x="608749" y="163554"/>
                  <a:pt x="605309" y="164594"/>
                  <a:pt x="600924" y="165653"/>
                </a:cubicBezTo>
                <a:cubicBezTo>
                  <a:pt x="596895" y="166715"/>
                  <a:pt x="592747" y="167543"/>
                  <a:pt x="588471" y="168144"/>
                </a:cubicBezTo>
                <a:cubicBezTo>
                  <a:pt x="584198" y="168746"/>
                  <a:pt x="578988" y="169044"/>
                  <a:pt x="572840" y="169044"/>
                </a:cubicBezTo>
                <a:close/>
                <a:moveTo>
                  <a:pt x="585134" y="91044"/>
                </a:moveTo>
                <a:cubicBezTo>
                  <a:pt x="584922" y="83199"/>
                  <a:pt x="583103" y="77226"/>
                  <a:pt x="579677" y="73127"/>
                </a:cubicBezTo>
                <a:cubicBezTo>
                  <a:pt x="576249" y="69030"/>
                  <a:pt x="571000" y="66981"/>
                  <a:pt x="563934" y="66981"/>
                </a:cubicBezTo>
                <a:cubicBezTo>
                  <a:pt x="556730" y="66981"/>
                  <a:pt x="551093" y="69137"/>
                  <a:pt x="547035" y="73446"/>
                </a:cubicBezTo>
                <a:cubicBezTo>
                  <a:pt x="542971" y="77759"/>
                  <a:pt x="540728" y="83620"/>
                  <a:pt x="540303" y="91044"/>
                </a:cubicBezTo>
                <a:close/>
                <a:moveTo>
                  <a:pt x="757463" y="104713"/>
                </a:moveTo>
                <a:cubicBezTo>
                  <a:pt x="757463" y="123721"/>
                  <a:pt x="752638" y="139054"/>
                  <a:pt x="742997" y="150709"/>
                </a:cubicBezTo>
                <a:cubicBezTo>
                  <a:pt x="733349" y="162371"/>
                  <a:pt x="721462" y="168199"/>
                  <a:pt x="707332" y="168199"/>
                </a:cubicBezTo>
                <a:cubicBezTo>
                  <a:pt x="701396" y="168199"/>
                  <a:pt x="696237" y="167529"/>
                  <a:pt x="691859" y="166186"/>
                </a:cubicBezTo>
                <a:cubicBezTo>
                  <a:pt x="687474" y="164840"/>
                  <a:pt x="682816" y="162755"/>
                  <a:pt x="677871" y="159930"/>
                </a:cubicBezTo>
                <a:lnTo>
                  <a:pt x="677871" y="209533"/>
                </a:lnTo>
                <a:lnTo>
                  <a:pt x="640775" y="209533"/>
                </a:lnTo>
                <a:lnTo>
                  <a:pt x="640775" y="46846"/>
                </a:lnTo>
                <a:lnTo>
                  <a:pt x="677871" y="46846"/>
                </a:lnTo>
                <a:lnTo>
                  <a:pt x="677871" y="59244"/>
                </a:lnTo>
                <a:cubicBezTo>
                  <a:pt x="683310" y="54586"/>
                  <a:pt x="688857" y="50802"/>
                  <a:pt x="694513" y="47904"/>
                </a:cubicBezTo>
                <a:cubicBezTo>
                  <a:pt x="700161" y="45010"/>
                  <a:pt x="706699" y="43559"/>
                  <a:pt x="714115" y="43559"/>
                </a:cubicBezTo>
                <a:cubicBezTo>
                  <a:pt x="727892" y="43559"/>
                  <a:pt x="738563" y="49035"/>
                  <a:pt x="746123" y="59986"/>
                </a:cubicBezTo>
                <a:cubicBezTo>
                  <a:pt x="753682" y="70937"/>
                  <a:pt x="757463" y="85848"/>
                  <a:pt x="757463" y="104713"/>
                </a:cubicBezTo>
                <a:close/>
                <a:moveTo>
                  <a:pt x="719519" y="105458"/>
                </a:moveTo>
                <a:cubicBezTo>
                  <a:pt x="719519" y="93869"/>
                  <a:pt x="717733" y="85460"/>
                  <a:pt x="714168" y="80230"/>
                </a:cubicBezTo>
                <a:cubicBezTo>
                  <a:pt x="710601" y="75002"/>
                  <a:pt x="705036" y="72389"/>
                  <a:pt x="697475" y="72389"/>
                </a:cubicBezTo>
                <a:cubicBezTo>
                  <a:pt x="694157" y="72389"/>
                  <a:pt x="690851" y="72917"/>
                  <a:pt x="687568" y="73976"/>
                </a:cubicBezTo>
                <a:cubicBezTo>
                  <a:pt x="684278" y="75034"/>
                  <a:pt x="681049" y="76629"/>
                  <a:pt x="677871" y="78750"/>
                </a:cubicBezTo>
                <a:lnTo>
                  <a:pt x="677871" y="138628"/>
                </a:lnTo>
                <a:cubicBezTo>
                  <a:pt x="679847" y="139474"/>
                  <a:pt x="682021" y="140076"/>
                  <a:pt x="684386" y="140425"/>
                </a:cubicBezTo>
                <a:cubicBezTo>
                  <a:pt x="686755" y="140781"/>
                  <a:pt x="689563" y="140957"/>
                  <a:pt x="692810" y="140957"/>
                </a:cubicBezTo>
                <a:cubicBezTo>
                  <a:pt x="701857" y="140957"/>
                  <a:pt x="708568" y="138009"/>
                  <a:pt x="712948" y="132109"/>
                </a:cubicBezTo>
                <a:cubicBezTo>
                  <a:pt x="717329" y="126209"/>
                  <a:pt x="719519" y="117327"/>
                  <a:pt x="719519" y="105458"/>
                </a:cubicBezTo>
                <a:close/>
                <a:moveTo>
                  <a:pt x="875103" y="72709"/>
                </a:moveTo>
                <a:lnTo>
                  <a:pt x="838221" y="72709"/>
                </a:lnTo>
                <a:lnTo>
                  <a:pt x="838221" y="165865"/>
                </a:lnTo>
                <a:lnTo>
                  <a:pt x="801127" y="165865"/>
                </a:lnTo>
                <a:lnTo>
                  <a:pt x="801127" y="72709"/>
                </a:lnTo>
                <a:lnTo>
                  <a:pt x="764244" y="72709"/>
                </a:lnTo>
                <a:lnTo>
                  <a:pt x="764244" y="46846"/>
                </a:lnTo>
                <a:lnTo>
                  <a:pt x="875103" y="46846"/>
                </a:lnTo>
                <a:close/>
                <a:moveTo>
                  <a:pt x="1002918" y="165865"/>
                </a:moveTo>
                <a:lnTo>
                  <a:pt x="965826" y="165865"/>
                </a:lnTo>
                <a:lnTo>
                  <a:pt x="965826" y="114886"/>
                </a:lnTo>
                <a:lnTo>
                  <a:pt x="927458" y="114886"/>
                </a:lnTo>
                <a:lnTo>
                  <a:pt x="927458" y="165865"/>
                </a:lnTo>
                <a:lnTo>
                  <a:pt x="890363" y="165865"/>
                </a:lnTo>
                <a:lnTo>
                  <a:pt x="890363" y="46846"/>
                </a:lnTo>
                <a:lnTo>
                  <a:pt x="927458" y="46846"/>
                </a:lnTo>
                <a:lnTo>
                  <a:pt x="927458" y="88073"/>
                </a:lnTo>
                <a:lnTo>
                  <a:pt x="965826" y="88073"/>
                </a:lnTo>
                <a:lnTo>
                  <a:pt x="965826" y="46846"/>
                </a:lnTo>
                <a:lnTo>
                  <a:pt x="1002918" y="46846"/>
                </a:lnTo>
                <a:close/>
                <a:moveTo>
                  <a:pt x="1096925" y="134812"/>
                </a:moveTo>
                <a:lnTo>
                  <a:pt x="1096925" y="110012"/>
                </a:lnTo>
                <a:cubicBezTo>
                  <a:pt x="1090638" y="110649"/>
                  <a:pt x="1085552" y="111196"/>
                  <a:pt x="1081668" y="111657"/>
                </a:cubicBezTo>
                <a:cubicBezTo>
                  <a:pt x="1077776" y="112114"/>
                  <a:pt x="1073961" y="113018"/>
                  <a:pt x="1070217" y="114357"/>
                </a:cubicBezTo>
                <a:cubicBezTo>
                  <a:pt x="1066969" y="115487"/>
                  <a:pt x="1064442" y="117204"/>
                  <a:pt x="1062641" y="119498"/>
                </a:cubicBezTo>
                <a:cubicBezTo>
                  <a:pt x="1060842" y="121794"/>
                  <a:pt x="1059939" y="124851"/>
                  <a:pt x="1059939" y="128663"/>
                </a:cubicBezTo>
                <a:cubicBezTo>
                  <a:pt x="1059939" y="134246"/>
                  <a:pt x="1061442" y="138077"/>
                  <a:pt x="1064446" y="140166"/>
                </a:cubicBezTo>
                <a:cubicBezTo>
                  <a:pt x="1067448" y="142250"/>
                  <a:pt x="1071879" y="143290"/>
                  <a:pt x="1077744" y="143290"/>
                </a:cubicBezTo>
                <a:cubicBezTo>
                  <a:pt x="1080991" y="143290"/>
                  <a:pt x="1084314" y="142548"/>
                  <a:pt x="1087708" y="141065"/>
                </a:cubicBezTo>
                <a:cubicBezTo>
                  <a:pt x="1091096" y="139582"/>
                  <a:pt x="1094170" y="137501"/>
                  <a:pt x="1096925" y="134812"/>
                </a:cubicBezTo>
                <a:close/>
                <a:moveTo>
                  <a:pt x="1096925" y="153252"/>
                </a:moveTo>
                <a:cubicBezTo>
                  <a:pt x="1094386" y="155372"/>
                  <a:pt x="1092108" y="157279"/>
                  <a:pt x="1090095" y="158976"/>
                </a:cubicBezTo>
                <a:cubicBezTo>
                  <a:pt x="1088079" y="160675"/>
                  <a:pt x="1085375" y="162371"/>
                  <a:pt x="1081984" y="164066"/>
                </a:cubicBezTo>
                <a:cubicBezTo>
                  <a:pt x="1078665" y="165689"/>
                  <a:pt x="1075429" y="166927"/>
                  <a:pt x="1072285" y="167773"/>
                </a:cubicBezTo>
                <a:cubicBezTo>
                  <a:pt x="1069144" y="168623"/>
                  <a:pt x="1064744" y="169044"/>
                  <a:pt x="1059091" y="169044"/>
                </a:cubicBezTo>
                <a:cubicBezTo>
                  <a:pt x="1048562" y="169044"/>
                  <a:pt x="1039822" y="165512"/>
                  <a:pt x="1032862" y="158446"/>
                </a:cubicBezTo>
                <a:cubicBezTo>
                  <a:pt x="1025904" y="151379"/>
                  <a:pt x="1022423" y="142476"/>
                  <a:pt x="1022423" y="131742"/>
                </a:cubicBezTo>
                <a:cubicBezTo>
                  <a:pt x="1022423" y="122906"/>
                  <a:pt x="1024187" y="115768"/>
                  <a:pt x="1027721" y="110329"/>
                </a:cubicBezTo>
                <a:cubicBezTo>
                  <a:pt x="1031253" y="104889"/>
                  <a:pt x="1036341" y="100580"/>
                  <a:pt x="1042981" y="97401"/>
                </a:cubicBezTo>
                <a:cubicBezTo>
                  <a:pt x="1049692" y="94150"/>
                  <a:pt x="1057717" y="91889"/>
                  <a:pt x="1067040" y="90618"/>
                </a:cubicBezTo>
                <a:cubicBezTo>
                  <a:pt x="1076365" y="89348"/>
                  <a:pt x="1086401" y="88354"/>
                  <a:pt x="1097137" y="87649"/>
                </a:cubicBezTo>
                <a:lnTo>
                  <a:pt x="1097137" y="87015"/>
                </a:lnTo>
                <a:cubicBezTo>
                  <a:pt x="1097137" y="80442"/>
                  <a:pt x="1094717" y="75901"/>
                  <a:pt x="1089879" y="73393"/>
                </a:cubicBezTo>
                <a:cubicBezTo>
                  <a:pt x="1085041" y="70884"/>
                  <a:pt x="1077779" y="69630"/>
                  <a:pt x="1068100" y="69630"/>
                </a:cubicBezTo>
                <a:cubicBezTo>
                  <a:pt x="1063718" y="69630"/>
                  <a:pt x="1058595" y="70426"/>
                  <a:pt x="1052731" y="72018"/>
                </a:cubicBezTo>
                <a:cubicBezTo>
                  <a:pt x="1046866" y="73609"/>
                  <a:pt x="1041143" y="75642"/>
                  <a:pt x="1035562" y="78112"/>
                </a:cubicBezTo>
                <a:lnTo>
                  <a:pt x="1032383" y="78112"/>
                </a:lnTo>
                <a:lnTo>
                  <a:pt x="1032383" y="49388"/>
                </a:lnTo>
                <a:cubicBezTo>
                  <a:pt x="1036056" y="48330"/>
                  <a:pt x="1041988" y="47076"/>
                  <a:pt x="1050189" y="45626"/>
                </a:cubicBezTo>
                <a:cubicBezTo>
                  <a:pt x="1058387" y="44178"/>
                  <a:pt x="1066652" y="43456"/>
                  <a:pt x="1074989" y="43456"/>
                </a:cubicBezTo>
                <a:cubicBezTo>
                  <a:pt x="1095481" y="43456"/>
                  <a:pt x="1110403" y="46864"/>
                  <a:pt x="1119767" y="53683"/>
                </a:cubicBezTo>
                <a:cubicBezTo>
                  <a:pt x="1129129" y="60501"/>
                  <a:pt x="1133811" y="70905"/>
                  <a:pt x="1133811" y="84894"/>
                </a:cubicBezTo>
                <a:lnTo>
                  <a:pt x="1133811" y="165865"/>
                </a:lnTo>
                <a:lnTo>
                  <a:pt x="1096925" y="165865"/>
                </a:lnTo>
                <a:close/>
                <a:moveTo>
                  <a:pt x="1265016" y="165865"/>
                </a:moveTo>
                <a:lnTo>
                  <a:pt x="1228029" y="165865"/>
                </a:lnTo>
                <a:lnTo>
                  <a:pt x="1228029" y="124531"/>
                </a:lnTo>
                <a:lnTo>
                  <a:pt x="1216798" y="124531"/>
                </a:lnTo>
                <a:lnTo>
                  <a:pt x="1188282" y="165865"/>
                </a:lnTo>
                <a:lnTo>
                  <a:pt x="1146742" y="165865"/>
                </a:lnTo>
                <a:lnTo>
                  <a:pt x="1180865" y="119235"/>
                </a:lnTo>
                <a:cubicBezTo>
                  <a:pt x="1172388" y="115348"/>
                  <a:pt x="1166207" y="110631"/>
                  <a:pt x="1162318" y="105084"/>
                </a:cubicBezTo>
                <a:cubicBezTo>
                  <a:pt x="1158435" y="99536"/>
                  <a:pt x="1156490" y="92138"/>
                  <a:pt x="1156490" y="82883"/>
                </a:cubicBezTo>
                <a:cubicBezTo>
                  <a:pt x="1156490" y="76309"/>
                  <a:pt x="1157782" y="70779"/>
                  <a:pt x="1160360" y="66294"/>
                </a:cubicBezTo>
                <a:cubicBezTo>
                  <a:pt x="1162941" y="61808"/>
                  <a:pt x="1166419" y="58014"/>
                  <a:pt x="1170797" y="54899"/>
                </a:cubicBezTo>
                <a:cubicBezTo>
                  <a:pt x="1174681" y="52213"/>
                  <a:pt x="1179260" y="50202"/>
                  <a:pt x="1184523" y="48858"/>
                </a:cubicBezTo>
                <a:cubicBezTo>
                  <a:pt x="1189786" y="47519"/>
                  <a:pt x="1195669" y="46846"/>
                  <a:pt x="1202171" y="46846"/>
                </a:cubicBezTo>
                <a:lnTo>
                  <a:pt x="1265016" y="46846"/>
                </a:lnTo>
                <a:close/>
                <a:moveTo>
                  <a:pt x="1228029" y="101217"/>
                </a:moveTo>
                <a:lnTo>
                  <a:pt x="1228029" y="71539"/>
                </a:lnTo>
                <a:lnTo>
                  <a:pt x="1210966" y="71539"/>
                </a:lnTo>
                <a:cubicBezTo>
                  <a:pt x="1205734" y="71539"/>
                  <a:pt x="1201655" y="72723"/>
                  <a:pt x="1198722" y="75088"/>
                </a:cubicBezTo>
                <a:cubicBezTo>
                  <a:pt x="1195788" y="77457"/>
                  <a:pt x="1194326" y="80902"/>
                  <a:pt x="1194326" y="85424"/>
                </a:cubicBezTo>
                <a:cubicBezTo>
                  <a:pt x="1194326" y="91007"/>
                  <a:pt x="1195773" y="95035"/>
                  <a:pt x="1198671" y="97509"/>
                </a:cubicBezTo>
                <a:cubicBezTo>
                  <a:pt x="1201569" y="99978"/>
                  <a:pt x="1205878" y="101217"/>
                  <a:pt x="1211602" y="101217"/>
                </a:cubicBezTo>
                <a:close/>
                <a:moveTo>
                  <a:pt x="1479831" y="106408"/>
                </a:moveTo>
                <a:cubicBezTo>
                  <a:pt x="1479831" y="125981"/>
                  <a:pt x="1474482" y="141400"/>
                  <a:pt x="1463775" y="152668"/>
                </a:cubicBezTo>
                <a:cubicBezTo>
                  <a:pt x="1453072" y="163940"/>
                  <a:pt x="1437935" y="169574"/>
                  <a:pt x="1418364" y="169574"/>
                </a:cubicBezTo>
                <a:cubicBezTo>
                  <a:pt x="1398932" y="169574"/>
                  <a:pt x="1383834" y="163940"/>
                  <a:pt x="1373058" y="152668"/>
                </a:cubicBezTo>
                <a:cubicBezTo>
                  <a:pt x="1362284" y="141400"/>
                  <a:pt x="1356895" y="125981"/>
                  <a:pt x="1356895" y="106408"/>
                </a:cubicBezTo>
                <a:cubicBezTo>
                  <a:pt x="1356895" y="86623"/>
                  <a:pt x="1362284" y="71131"/>
                  <a:pt x="1373058" y="59932"/>
                </a:cubicBezTo>
                <a:cubicBezTo>
                  <a:pt x="1383834" y="48732"/>
                  <a:pt x="1398932" y="43134"/>
                  <a:pt x="1418364" y="43134"/>
                </a:cubicBezTo>
                <a:cubicBezTo>
                  <a:pt x="1437866" y="43134"/>
                  <a:pt x="1452986" y="48771"/>
                  <a:pt x="1463725" y="60040"/>
                </a:cubicBezTo>
                <a:cubicBezTo>
                  <a:pt x="1474464" y="71308"/>
                  <a:pt x="1479831" y="86766"/>
                  <a:pt x="1479831" y="106408"/>
                </a:cubicBezTo>
                <a:close/>
                <a:moveTo>
                  <a:pt x="1441787" y="106620"/>
                </a:moveTo>
                <a:cubicBezTo>
                  <a:pt x="1441787" y="99554"/>
                  <a:pt x="1441203" y="93671"/>
                  <a:pt x="1440037" y="88973"/>
                </a:cubicBezTo>
                <a:cubicBezTo>
                  <a:pt x="1438867" y="84272"/>
                  <a:pt x="1437261" y="80513"/>
                  <a:pt x="1435213" y="77687"/>
                </a:cubicBezTo>
                <a:cubicBezTo>
                  <a:pt x="1433024" y="74721"/>
                  <a:pt x="1430555" y="72654"/>
                  <a:pt x="1427796" y="71484"/>
                </a:cubicBezTo>
                <a:cubicBezTo>
                  <a:pt x="1425039" y="70322"/>
                  <a:pt x="1421892" y="69738"/>
                  <a:pt x="1418364" y="69738"/>
                </a:cubicBezTo>
                <a:cubicBezTo>
                  <a:pt x="1415046" y="69738"/>
                  <a:pt x="1412040" y="70253"/>
                  <a:pt x="1409354" y="71272"/>
                </a:cubicBezTo>
                <a:cubicBezTo>
                  <a:pt x="1406669" y="72298"/>
                  <a:pt x="1404195" y="74261"/>
                  <a:pt x="1401938" y="77155"/>
                </a:cubicBezTo>
                <a:cubicBezTo>
                  <a:pt x="1399817" y="79912"/>
                  <a:pt x="1398118" y="83691"/>
                  <a:pt x="1396848" y="88495"/>
                </a:cubicBezTo>
                <a:cubicBezTo>
                  <a:pt x="1395577" y="93301"/>
                  <a:pt x="1394939" y="99342"/>
                  <a:pt x="1394939" y="106620"/>
                </a:cubicBezTo>
                <a:cubicBezTo>
                  <a:pt x="1394939" y="113900"/>
                  <a:pt x="1395541" y="119782"/>
                  <a:pt x="1396744" y="124264"/>
                </a:cubicBezTo>
                <a:cubicBezTo>
                  <a:pt x="1397941" y="128754"/>
                  <a:pt x="1399497" y="132339"/>
                  <a:pt x="1401405" y="135025"/>
                </a:cubicBezTo>
                <a:cubicBezTo>
                  <a:pt x="1403382" y="137782"/>
                  <a:pt x="1405859" y="139795"/>
                  <a:pt x="1408825" y="141065"/>
                </a:cubicBezTo>
                <a:cubicBezTo>
                  <a:pt x="1411791" y="142340"/>
                  <a:pt x="1415075" y="142974"/>
                  <a:pt x="1418678" y="142974"/>
                </a:cubicBezTo>
                <a:cubicBezTo>
                  <a:pt x="1421648" y="142974"/>
                  <a:pt x="1424669" y="142340"/>
                  <a:pt x="1427743" y="141065"/>
                </a:cubicBezTo>
                <a:cubicBezTo>
                  <a:pt x="1430814" y="139795"/>
                  <a:pt x="1433273" y="137886"/>
                  <a:pt x="1435108" y="135341"/>
                </a:cubicBezTo>
                <a:cubicBezTo>
                  <a:pt x="1437301" y="132303"/>
                  <a:pt x="1438960" y="128650"/>
                  <a:pt x="1440091" y="124372"/>
                </a:cubicBezTo>
                <a:cubicBezTo>
                  <a:pt x="1441222" y="120099"/>
                  <a:pt x="1441787" y="114180"/>
                  <a:pt x="1441787" y="106620"/>
                </a:cubicBezTo>
                <a:close/>
                <a:moveTo>
                  <a:pt x="1623017" y="195332"/>
                </a:moveTo>
                <a:lnTo>
                  <a:pt x="1590056" y="195332"/>
                </a:lnTo>
                <a:lnTo>
                  <a:pt x="1590056" y="165865"/>
                </a:lnTo>
                <a:lnTo>
                  <a:pt x="1499549" y="165865"/>
                </a:lnTo>
                <a:lnTo>
                  <a:pt x="1499549" y="46846"/>
                </a:lnTo>
                <a:lnTo>
                  <a:pt x="1536643" y="46846"/>
                </a:lnTo>
                <a:lnTo>
                  <a:pt x="1536643" y="139690"/>
                </a:lnTo>
                <a:lnTo>
                  <a:pt x="1574159" y="139690"/>
                </a:lnTo>
                <a:lnTo>
                  <a:pt x="1574159" y="46846"/>
                </a:lnTo>
                <a:lnTo>
                  <a:pt x="1611253" y="46846"/>
                </a:lnTo>
                <a:lnTo>
                  <a:pt x="1611253" y="139690"/>
                </a:lnTo>
                <a:lnTo>
                  <a:pt x="1623017" y="139690"/>
                </a:lnTo>
                <a:close/>
                <a:moveTo>
                  <a:pt x="1702826" y="169044"/>
                </a:moveTo>
                <a:cubicBezTo>
                  <a:pt x="1680355" y="169044"/>
                  <a:pt x="1663137" y="163677"/>
                  <a:pt x="1651163" y="152934"/>
                </a:cubicBezTo>
                <a:cubicBezTo>
                  <a:pt x="1639182" y="142195"/>
                  <a:pt x="1633195" y="126900"/>
                  <a:pt x="1633195" y="107045"/>
                </a:cubicBezTo>
                <a:cubicBezTo>
                  <a:pt x="1633195" y="87616"/>
                  <a:pt x="1638778" y="72108"/>
                  <a:pt x="1649942" y="60519"/>
                </a:cubicBezTo>
                <a:cubicBezTo>
                  <a:pt x="1661102" y="48930"/>
                  <a:pt x="1676719" y="43134"/>
                  <a:pt x="1696785" y="43134"/>
                </a:cubicBezTo>
                <a:cubicBezTo>
                  <a:pt x="1715016" y="43134"/>
                  <a:pt x="1728721" y="48045"/>
                  <a:pt x="1737908" y="57866"/>
                </a:cubicBezTo>
                <a:cubicBezTo>
                  <a:pt x="1747091" y="67687"/>
                  <a:pt x="1751682" y="81752"/>
                  <a:pt x="1751682" y="100051"/>
                </a:cubicBezTo>
                <a:lnTo>
                  <a:pt x="1751682" y="113407"/>
                </a:lnTo>
                <a:lnTo>
                  <a:pt x="1670393" y="113407"/>
                </a:lnTo>
                <a:cubicBezTo>
                  <a:pt x="1670750" y="118915"/>
                  <a:pt x="1671916" y="123526"/>
                  <a:pt x="1673893" y="127235"/>
                </a:cubicBezTo>
                <a:cubicBezTo>
                  <a:pt x="1675873" y="130946"/>
                  <a:pt x="1678487" y="133895"/>
                  <a:pt x="1681737" y="136087"/>
                </a:cubicBezTo>
                <a:cubicBezTo>
                  <a:pt x="1684916" y="138275"/>
                  <a:pt x="1688624" y="139848"/>
                  <a:pt x="1692865" y="140798"/>
                </a:cubicBezTo>
                <a:cubicBezTo>
                  <a:pt x="1697103" y="141753"/>
                  <a:pt x="1701732" y="142232"/>
                  <a:pt x="1706747" y="142232"/>
                </a:cubicBezTo>
                <a:cubicBezTo>
                  <a:pt x="1711058" y="142232"/>
                  <a:pt x="1715297" y="141753"/>
                  <a:pt x="1719465" y="140798"/>
                </a:cubicBezTo>
                <a:cubicBezTo>
                  <a:pt x="1723634" y="139848"/>
                  <a:pt x="1727450" y="138592"/>
                  <a:pt x="1730910" y="137037"/>
                </a:cubicBezTo>
                <a:cubicBezTo>
                  <a:pt x="1733948" y="135694"/>
                  <a:pt x="1736760" y="134246"/>
                  <a:pt x="1739338" y="132692"/>
                </a:cubicBezTo>
                <a:cubicBezTo>
                  <a:pt x="1741918" y="131140"/>
                  <a:pt x="1744018" y="129758"/>
                  <a:pt x="1745641" y="128559"/>
                </a:cubicBezTo>
                <a:lnTo>
                  <a:pt x="1749565" y="128559"/>
                </a:lnTo>
                <a:lnTo>
                  <a:pt x="1749565" y="159188"/>
                </a:lnTo>
                <a:cubicBezTo>
                  <a:pt x="1746523" y="160387"/>
                  <a:pt x="1743751" y="161503"/>
                  <a:pt x="1741245" y="162528"/>
                </a:cubicBezTo>
                <a:cubicBezTo>
                  <a:pt x="1738736" y="163554"/>
                  <a:pt x="1735294" y="164594"/>
                  <a:pt x="1730910" y="165653"/>
                </a:cubicBezTo>
                <a:cubicBezTo>
                  <a:pt x="1726882" y="166715"/>
                  <a:pt x="1722734" y="167543"/>
                  <a:pt x="1718460" y="168144"/>
                </a:cubicBezTo>
                <a:cubicBezTo>
                  <a:pt x="1714184" y="168746"/>
                  <a:pt x="1708974" y="169044"/>
                  <a:pt x="1702826" y="169044"/>
                </a:cubicBezTo>
                <a:close/>
                <a:moveTo>
                  <a:pt x="1715120" y="91044"/>
                </a:moveTo>
                <a:cubicBezTo>
                  <a:pt x="1714908" y="83199"/>
                  <a:pt x="1713089" y="77226"/>
                  <a:pt x="1709663" y="73127"/>
                </a:cubicBezTo>
                <a:cubicBezTo>
                  <a:pt x="1706235" y="69030"/>
                  <a:pt x="1700986" y="66981"/>
                  <a:pt x="1693924" y="66981"/>
                </a:cubicBezTo>
                <a:cubicBezTo>
                  <a:pt x="1686717" y="66981"/>
                  <a:pt x="1681082" y="69137"/>
                  <a:pt x="1677021" y="73446"/>
                </a:cubicBezTo>
                <a:cubicBezTo>
                  <a:pt x="1672957" y="77759"/>
                  <a:pt x="1670714" y="83620"/>
                  <a:pt x="1670289" y="91044"/>
                </a:cubicBezTo>
                <a:close/>
                <a:moveTo>
                  <a:pt x="1883315" y="165865"/>
                </a:moveTo>
                <a:lnTo>
                  <a:pt x="1846221" y="165865"/>
                </a:lnTo>
                <a:lnTo>
                  <a:pt x="1846221" y="114886"/>
                </a:lnTo>
                <a:lnTo>
                  <a:pt x="1807856" y="114886"/>
                </a:lnTo>
                <a:lnTo>
                  <a:pt x="1807856" y="165865"/>
                </a:lnTo>
                <a:lnTo>
                  <a:pt x="1770761" y="165865"/>
                </a:lnTo>
                <a:lnTo>
                  <a:pt x="1770761" y="46846"/>
                </a:lnTo>
                <a:lnTo>
                  <a:pt x="1807856" y="46846"/>
                </a:lnTo>
                <a:lnTo>
                  <a:pt x="1807856" y="88073"/>
                </a:lnTo>
                <a:lnTo>
                  <a:pt x="1846221" y="88073"/>
                </a:lnTo>
                <a:lnTo>
                  <a:pt x="1846221" y="46846"/>
                </a:lnTo>
                <a:lnTo>
                  <a:pt x="1883315" y="46846"/>
                </a:lnTo>
                <a:close/>
                <a:moveTo>
                  <a:pt x="2028165" y="165865"/>
                </a:moveTo>
                <a:lnTo>
                  <a:pt x="1985455" y="165865"/>
                </a:lnTo>
                <a:lnTo>
                  <a:pt x="1957263" y="118702"/>
                </a:lnTo>
                <a:lnTo>
                  <a:pt x="1947727" y="118702"/>
                </a:lnTo>
                <a:lnTo>
                  <a:pt x="1947727" y="165865"/>
                </a:lnTo>
                <a:lnTo>
                  <a:pt x="1910633" y="165865"/>
                </a:lnTo>
                <a:lnTo>
                  <a:pt x="1910633" y="46846"/>
                </a:lnTo>
                <a:lnTo>
                  <a:pt x="1947727" y="46846"/>
                </a:lnTo>
                <a:lnTo>
                  <a:pt x="1947727" y="94643"/>
                </a:lnTo>
                <a:cubicBezTo>
                  <a:pt x="1952954" y="94575"/>
                  <a:pt x="1956859" y="93816"/>
                  <a:pt x="1959437" y="92365"/>
                </a:cubicBezTo>
                <a:cubicBezTo>
                  <a:pt x="1962016" y="90918"/>
                  <a:pt x="1964824" y="87087"/>
                  <a:pt x="1967865" y="80870"/>
                </a:cubicBezTo>
                <a:cubicBezTo>
                  <a:pt x="1968852" y="78750"/>
                  <a:pt x="1969914" y="76417"/>
                  <a:pt x="1971040" y="73872"/>
                </a:cubicBezTo>
                <a:cubicBezTo>
                  <a:pt x="1972171" y="71326"/>
                  <a:pt x="1973197" y="69069"/>
                  <a:pt x="1974119" y="67089"/>
                </a:cubicBezTo>
                <a:cubicBezTo>
                  <a:pt x="1977863" y="59244"/>
                  <a:pt x="1982470" y="53877"/>
                  <a:pt x="1987949" y="50979"/>
                </a:cubicBezTo>
                <a:cubicBezTo>
                  <a:pt x="1993425" y="48085"/>
                  <a:pt x="2000082" y="46634"/>
                  <a:pt x="2007922" y="46634"/>
                </a:cubicBezTo>
                <a:cubicBezTo>
                  <a:pt x="2010680" y="46634"/>
                  <a:pt x="2013297" y="46670"/>
                  <a:pt x="2015767" y="46738"/>
                </a:cubicBezTo>
                <a:cubicBezTo>
                  <a:pt x="2018240" y="46813"/>
                  <a:pt x="2020004" y="46846"/>
                  <a:pt x="2021065" y="46846"/>
                </a:cubicBezTo>
                <a:lnTo>
                  <a:pt x="2021065" y="78641"/>
                </a:lnTo>
                <a:lnTo>
                  <a:pt x="2013859" y="78641"/>
                </a:lnTo>
                <a:cubicBezTo>
                  <a:pt x="2011598" y="78641"/>
                  <a:pt x="2009565" y="79080"/>
                  <a:pt x="2007764" y="79963"/>
                </a:cubicBezTo>
                <a:cubicBezTo>
                  <a:pt x="2005964" y="80844"/>
                  <a:pt x="2004391" y="81961"/>
                  <a:pt x="2003052" y="83303"/>
                </a:cubicBezTo>
                <a:cubicBezTo>
                  <a:pt x="2001706" y="84718"/>
                  <a:pt x="2000697" y="86130"/>
                  <a:pt x="2000028" y="87541"/>
                </a:cubicBezTo>
                <a:cubicBezTo>
                  <a:pt x="1999358" y="88956"/>
                  <a:pt x="1998706" y="90334"/>
                  <a:pt x="1998070" y="91677"/>
                </a:cubicBezTo>
                <a:cubicBezTo>
                  <a:pt x="1996441" y="95490"/>
                  <a:pt x="1995240" y="98214"/>
                  <a:pt x="1994466" y="99835"/>
                </a:cubicBezTo>
                <a:cubicBezTo>
                  <a:pt x="1993692" y="101461"/>
                  <a:pt x="1992309" y="103057"/>
                  <a:pt x="1990333" y="104608"/>
                </a:cubicBezTo>
                <a:close/>
                <a:moveTo>
                  <a:pt x="2107125" y="134812"/>
                </a:moveTo>
                <a:lnTo>
                  <a:pt x="2107125" y="110012"/>
                </a:lnTo>
                <a:cubicBezTo>
                  <a:pt x="2100834" y="110649"/>
                  <a:pt x="2095752" y="111196"/>
                  <a:pt x="2091863" y="111657"/>
                </a:cubicBezTo>
                <a:cubicBezTo>
                  <a:pt x="2087976" y="112114"/>
                  <a:pt x="2084155" y="113018"/>
                  <a:pt x="2080415" y="114357"/>
                </a:cubicBezTo>
                <a:cubicBezTo>
                  <a:pt x="2077165" y="115487"/>
                  <a:pt x="2074638" y="117204"/>
                  <a:pt x="2072837" y="119498"/>
                </a:cubicBezTo>
                <a:cubicBezTo>
                  <a:pt x="2071038" y="121794"/>
                  <a:pt x="2070137" y="124851"/>
                  <a:pt x="2070137" y="128663"/>
                </a:cubicBezTo>
                <a:cubicBezTo>
                  <a:pt x="2070137" y="134246"/>
                  <a:pt x="2071638" y="138077"/>
                  <a:pt x="2074644" y="140166"/>
                </a:cubicBezTo>
                <a:cubicBezTo>
                  <a:pt x="2077647" y="142250"/>
                  <a:pt x="2082075" y="143290"/>
                  <a:pt x="2087940" y="143290"/>
                </a:cubicBezTo>
                <a:cubicBezTo>
                  <a:pt x="2091190" y="143290"/>
                  <a:pt x="2094514" y="142548"/>
                  <a:pt x="2097905" y="141065"/>
                </a:cubicBezTo>
                <a:cubicBezTo>
                  <a:pt x="2101292" y="139582"/>
                  <a:pt x="2104366" y="137501"/>
                  <a:pt x="2107125" y="134812"/>
                </a:cubicBezTo>
                <a:close/>
                <a:moveTo>
                  <a:pt x="2107125" y="153252"/>
                </a:moveTo>
                <a:cubicBezTo>
                  <a:pt x="2104582" y="155372"/>
                  <a:pt x="2102304" y="157279"/>
                  <a:pt x="2100291" y="158976"/>
                </a:cubicBezTo>
                <a:cubicBezTo>
                  <a:pt x="2098275" y="160675"/>
                  <a:pt x="2095571" y="162371"/>
                  <a:pt x="2092181" y="164066"/>
                </a:cubicBezTo>
                <a:cubicBezTo>
                  <a:pt x="2088861" y="165689"/>
                  <a:pt x="2085625" y="166927"/>
                  <a:pt x="2082485" y="167773"/>
                </a:cubicBezTo>
                <a:cubicBezTo>
                  <a:pt x="2079339" y="168623"/>
                  <a:pt x="2074940" y="169044"/>
                  <a:pt x="2069287" y="169044"/>
                </a:cubicBezTo>
                <a:cubicBezTo>
                  <a:pt x="2058762" y="169044"/>
                  <a:pt x="2050018" y="165512"/>
                  <a:pt x="2043058" y="158446"/>
                </a:cubicBezTo>
                <a:cubicBezTo>
                  <a:pt x="2036100" y="151379"/>
                  <a:pt x="2032619" y="142476"/>
                  <a:pt x="2032619" y="131742"/>
                </a:cubicBezTo>
                <a:cubicBezTo>
                  <a:pt x="2032619" y="122906"/>
                  <a:pt x="2034385" y="115768"/>
                  <a:pt x="2037921" y="110329"/>
                </a:cubicBezTo>
                <a:cubicBezTo>
                  <a:pt x="2041449" y="104889"/>
                  <a:pt x="2046536" y="100580"/>
                  <a:pt x="2053177" y="97401"/>
                </a:cubicBezTo>
                <a:cubicBezTo>
                  <a:pt x="2059888" y="94150"/>
                  <a:pt x="2067913" y="91889"/>
                  <a:pt x="2077236" y="90618"/>
                </a:cubicBezTo>
                <a:cubicBezTo>
                  <a:pt x="2086565" y="89348"/>
                  <a:pt x="2096598" y="88354"/>
                  <a:pt x="2107333" y="87649"/>
                </a:cubicBezTo>
                <a:lnTo>
                  <a:pt x="2107333" y="87015"/>
                </a:lnTo>
                <a:cubicBezTo>
                  <a:pt x="2107333" y="80442"/>
                  <a:pt x="2104913" y="75901"/>
                  <a:pt x="2100075" y="73393"/>
                </a:cubicBezTo>
                <a:cubicBezTo>
                  <a:pt x="2095237" y="70884"/>
                  <a:pt x="2087979" y="69630"/>
                  <a:pt x="2078300" y="69630"/>
                </a:cubicBezTo>
                <a:cubicBezTo>
                  <a:pt x="2073914" y="69630"/>
                  <a:pt x="2068791" y="70426"/>
                  <a:pt x="2062927" y="72018"/>
                </a:cubicBezTo>
                <a:cubicBezTo>
                  <a:pt x="2057063" y="73609"/>
                  <a:pt x="2051338" y="75642"/>
                  <a:pt x="2045762" y="78112"/>
                </a:cubicBezTo>
                <a:lnTo>
                  <a:pt x="2042579" y="78112"/>
                </a:lnTo>
                <a:lnTo>
                  <a:pt x="2042579" y="49388"/>
                </a:lnTo>
                <a:cubicBezTo>
                  <a:pt x="2046255" y="48330"/>
                  <a:pt x="2052188" y="47076"/>
                  <a:pt x="2060389" y="45626"/>
                </a:cubicBezTo>
                <a:cubicBezTo>
                  <a:pt x="2068583" y="44178"/>
                  <a:pt x="2076848" y="43456"/>
                  <a:pt x="2085185" y="43456"/>
                </a:cubicBezTo>
                <a:cubicBezTo>
                  <a:pt x="2105677" y="43456"/>
                  <a:pt x="2120599" y="46864"/>
                  <a:pt x="2129963" y="53683"/>
                </a:cubicBezTo>
                <a:cubicBezTo>
                  <a:pt x="2139329" y="60501"/>
                  <a:pt x="2144009" y="70905"/>
                  <a:pt x="2144009" y="84894"/>
                </a:cubicBezTo>
                <a:lnTo>
                  <a:pt x="2144009" y="165865"/>
                </a:lnTo>
                <a:lnTo>
                  <a:pt x="2107125" y="165865"/>
                </a:lnTo>
                <a:close/>
                <a:moveTo>
                  <a:pt x="2350222" y="129937"/>
                </a:moveTo>
                <a:cubicBezTo>
                  <a:pt x="2350222" y="135661"/>
                  <a:pt x="2349091" y="140745"/>
                  <a:pt x="2346833" y="145198"/>
                </a:cubicBezTo>
                <a:cubicBezTo>
                  <a:pt x="2344569" y="149651"/>
                  <a:pt x="2341531" y="153360"/>
                  <a:pt x="2337715" y="156329"/>
                </a:cubicBezTo>
                <a:cubicBezTo>
                  <a:pt x="2332913" y="160073"/>
                  <a:pt x="2327843" y="162597"/>
                  <a:pt x="2322511" y="163904"/>
                </a:cubicBezTo>
                <a:cubicBezTo>
                  <a:pt x="2317176" y="165210"/>
                  <a:pt x="2310834" y="165865"/>
                  <a:pt x="2303482" y="165865"/>
                </a:cubicBezTo>
                <a:lnTo>
                  <a:pt x="2238304" y="165865"/>
                </a:lnTo>
                <a:lnTo>
                  <a:pt x="2238304" y="46846"/>
                </a:lnTo>
                <a:lnTo>
                  <a:pt x="2300409" y="46846"/>
                </a:lnTo>
                <a:cubicBezTo>
                  <a:pt x="2309102" y="46846"/>
                  <a:pt x="2315499" y="47131"/>
                  <a:pt x="2319596" y="47696"/>
                </a:cubicBezTo>
                <a:cubicBezTo>
                  <a:pt x="2323693" y="48261"/>
                  <a:pt x="2327717" y="49640"/>
                  <a:pt x="2331674" y="51829"/>
                </a:cubicBezTo>
                <a:cubicBezTo>
                  <a:pt x="2335843" y="54085"/>
                  <a:pt x="2338953" y="57091"/>
                  <a:pt x="2341001" y="60832"/>
                </a:cubicBezTo>
                <a:cubicBezTo>
                  <a:pt x="2343050" y="64579"/>
                  <a:pt x="2344076" y="69033"/>
                  <a:pt x="2344076" y="74192"/>
                </a:cubicBezTo>
                <a:cubicBezTo>
                  <a:pt x="2344076" y="80124"/>
                  <a:pt x="2342489" y="85283"/>
                  <a:pt x="2339306" y="89660"/>
                </a:cubicBezTo>
                <a:cubicBezTo>
                  <a:pt x="2336127" y="94046"/>
                  <a:pt x="2332138" y="97401"/>
                  <a:pt x="2327329" y="99730"/>
                </a:cubicBezTo>
                <a:lnTo>
                  <a:pt x="2327329" y="100896"/>
                </a:lnTo>
                <a:cubicBezTo>
                  <a:pt x="2333902" y="102524"/>
                  <a:pt x="2339361" y="105792"/>
                  <a:pt x="2343705" y="110699"/>
                </a:cubicBezTo>
                <a:cubicBezTo>
                  <a:pt x="2348050" y="115609"/>
                  <a:pt x="2350222" y="122021"/>
                  <a:pt x="2350222" y="129937"/>
                </a:cubicBezTo>
                <a:close/>
                <a:moveTo>
                  <a:pt x="2307086" y="82774"/>
                </a:moveTo>
                <a:cubicBezTo>
                  <a:pt x="2307086" y="78181"/>
                  <a:pt x="2305762" y="75002"/>
                  <a:pt x="2303111" y="73234"/>
                </a:cubicBezTo>
                <a:cubicBezTo>
                  <a:pt x="2300462" y="71470"/>
                  <a:pt x="2296243" y="70588"/>
                  <a:pt x="2290447" y="70588"/>
                </a:cubicBezTo>
                <a:lnTo>
                  <a:pt x="2275082" y="70588"/>
                </a:lnTo>
                <a:lnTo>
                  <a:pt x="2275082" y="94326"/>
                </a:lnTo>
                <a:lnTo>
                  <a:pt x="2291084" y="94326"/>
                </a:lnTo>
                <a:cubicBezTo>
                  <a:pt x="2296243" y="94326"/>
                  <a:pt x="2300195" y="93301"/>
                  <a:pt x="2302954" y="91252"/>
                </a:cubicBezTo>
                <a:cubicBezTo>
                  <a:pt x="2305711" y="89203"/>
                  <a:pt x="2307086" y="86378"/>
                  <a:pt x="2307086" y="82774"/>
                </a:cubicBezTo>
                <a:close/>
                <a:moveTo>
                  <a:pt x="2312386" y="128772"/>
                </a:moveTo>
                <a:cubicBezTo>
                  <a:pt x="2312386" y="123613"/>
                  <a:pt x="2310938" y="119995"/>
                  <a:pt x="2308044" y="117910"/>
                </a:cubicBezTo>
                <a:cubicBezTo>
                  <a:pt x="2305142" y="115822"/>
                  <a:pt x="2300833" y="114781"/>
                  <a:pt x="2295113" y="114781"/>
                </a:cubicBezTo>
                <a:lnTo>
                  <a:pt x="2275082" y="114781"/>
                </a:lnTo>
                <a:lnTo>
                  <a:pt x="2275082" y="142019"/>
                </a:lnTo>
                <a:lnTo>
                  <a:pt x="2295746" y="142019"/>
                </a:lnTo>
                <a:cubicBezTo>
                  <a:pt x="2300977" y="142019"/>
                  <a:pt x="2305056" y="140835"/>
                  <a:pt x="2307989" y="138467"/>
                </a:cubicBezTo>
                <a:cubicBezTo>
                  <a:pt x="2310924" y="136101"/>
                  <a:pt x="2312386" y="132872"/>
                  <a:pt x="2312386" y="128772"/>
                </a:cubicBezTo>
                <a:close/>
                <a:moveTo>
                  <a:pt x="2535798" y="65710"/>
                </a:moveTo>
                <a:cubicBezTo>
                  <a:pt x="2540319" y="70301"/>
                  <a:pt x="2543890" y="75974"/>
                  <a:pt x="2546504" y="82720"/>
                </a:cubicBezTo>
                <a:cubicBezTo>
                  <a:pt x="2549118" y="89470"/>
                  <a:pt x="2550425" y="97858"/>
                  <a:pt x="2550425" y="107891"/>
                </a:cubicBezTo>
                <a:cubicBezTo>
                  <a:pt x="2550425" y="126474"/>
                  <a:pt x="2544895" y="141400"/>
                  <a:pt x="2533840" y="152668"/>
                </a:cubicBezTo>
                <a:cubicBezTo>
                  <a:pt x="2522780" y="163940"/>
                  <a:pt x="2507850" y="169574"/>
                  <a:pt x="2489060" y="169574"/>
                </a:cubicBezTo>
                <a:cubicBezTo>
                  <a:pt x="2468431" y="169574"/>
                  <a:pt x="2453098" y="162896"/>
                  <a:pt x="2443061" y="149544"/>
                </a:cubicBezTo>
                <a:cubicBezTo>
                  <a:pt x="2433028" y="136191"/>
                  <a:pt x="2428013" y="116193"/>
                  <a:pt x="2428013" y="89557"/>
                </a:cubicBezTo>
                <a:cubicBezTo>
                  <a:pt x="2428013" y="84470"/>
                  <a:pt x="2428258" y="79294"/>
                  <a:pt x="2428755" y="74029"/>
                </a:cubicBezTo>
                <a:cubicBezTo>
                  <a:pt x="2429253" y="68766"/>
                  <a:pt x="2430379" y="62391"/>
                  <a:pt x="2432147" y="54899"/>
                </a:cubicBezTo>
                <a:cubicBezTo>
                  <a:pt x="2433630" y="48683"/>
                  <a:pt x="2435764" y="42483"/>
                  <a:pt x="2438558" y="36298"/>
                </a:cubicBezTo>
                <a:cubicBezTo>
                  <a:pt x="2441348" y="30120"/>
                  <a:pt x="2444686" y="25052"/>
                  <a:pt x="2448573" y="21092"/>
                </a:cubicBezTo>
                <a:cubicBezTo>
                  <a:pt x="2452955" y="16571"/>
                  <a:pt x="2458928" y="12668"/>
                  <a:pt x="2466486" y="9381"/>
                </a:cubicBezTo>
                <a:cubicBezTo>
                  <a:pt x="2474047" y="6095"/>
                  <a:pt x="2484645" y="3783"/>
                  <a:pt x="2498278" y="2441"/>
                </a:cubicBezTo>
                <a:cubicBezTo>
                  <a:pt x="2504712" y="1803"/>
                  <a:pt x="2512344" y="1274"/>
                  <a:pt x="2521174" y="850"/>
                </a:cubicBezTo>
                <a:cubicBezTo>
                  <a:pt x="2530009" y="424"/>
                  <a:pt x="2537036" y="143"/>
                  <a:pt x="2542264" y="0"/>
                </a:cubicBezTo>
                <a:lnTo>
                  <a:pt x="2542264" y="27877"/>
                </a:lnTo>
                <a:cubicBezTo>
                  <a:pt x="2537810" y="28090"/>
                  <a:pt x="2533732" y="28281"/>
                  <a:pt x="2530023" y="28458"/>
                </a:cubicBezTo>
                <a:cubicBezTo>
                  <a:pt x="2526311" y="28637"/>
                  <a:pt x="2522053" y="28904"/>
                  <a:pt x="2517251" y="29253"/>
                </a:cubicBezTo>
                <a:cubicBezTo>
                  <a:pt x="2514284" y="29465"/>
                  <a:pt x="2510397" y="29801"/>
                  <a:pt x="2505594" y="30257"/>
                </a:cubicBezTo>
                <a:cubicBezTo>
                  <a:pt x="2500784" y="30719"/>
                  <a:pt x="2496687" y="31266"/>
                  <a:pt x="2493300" y="31902"/>
                </a:cubicBezTo>
                <a:cubicBezTo>
                  <a:pt x="2489199" y="32748"/>
                  <a:pt x="2485404" y="34055"/>
                  <a:pt x="2481906" y="35823"/>
                </a:cubicBezTo>
                <a:cubicBezTo>
                  <a:pt x="2478411" y="37590"/>
                  <a:pt x="2475530" y="39924"/>
                  <a:pt x="2473269" y="42818"/>
                </a:cubicBezTo>
                <a:cubicBezTo>
                  <a:pt x="2471570" y="45010"/>
                  <a:pt x="2470177" y="47922"/>
                  <a:pt x="2469082" y="51562"/>
                </a:cubicBezTo>
                <a:cubicBezTo>
                  <a:pt x="2467988" y="55202"/>
                  <a:pt x="2467193" y="59670"/>
                  <a:pt x="2466696" y="64968"/>
                </a:cubicBezTo>
                <a:cubicBezTo>
                  <a:pt x="2471926" y="61228"/>
                  <a:pt x="2477435" y="58222"/>
                  <a:pt x="2483230" y="55961"/>
                </a:cubicBezTo>
                <a:cubicBezTo>
                  <a:pt x="2489023" y="53697"/>
                  <a:pt x="2495276" y="52570"/>
                  <a:pt x="2501991" y="52570"/>
                </a:cubicBezTo>
                <a:cubicBezTo>
                  <a:pt x="2508633" y="52570"/>
                  <a:pt x="2514849" y="53665"/>
                  <a:pt x="2520642" y="55853"/>
                </a:cubicBezTo>
                <a:cubicBezTo>
                  <a:pt x="2526438" y="58045"/>
                  <a:pt x="2531489" y="61333"/>
                  <a:pt x="2535798" y="65710"/>
                </a:cubicBezTo>
                <a:close/>
                <a:moveTo>
                  <a:pt x="2504744" y="136299"/>
                </a:moveTo>
                <a:cubicBezTo>
                  <a:pt x="2507008" y="133541"/>
                  <a:pt x="2508827" y="130168"/>
                  <a:pt x="2510205" y="126172"/>
                </a:cubicBezTo>
                <a:cubicBezTo>
                  <a:pt x="2511580" y="122184"/>
                  <a:pt x="2512271" y="116513"/>
                  <a:pt x="2512271" y="109165"/>
                </a:cubicBezTo>
                <a:cubicBezTo>
                  <a:pt x="2512271" y="100616"/>
                  <a:pt x="2510079" y="93740"/>
                  <a:pt x="2505702" y="88548"/>
                </a:cubicBezTo>
                <a:cubicBezTo>
                  <a:pt x="2501318" y="83354"/>
                  <a:pt x="2495525" y="80762"/>
                  <a:pt x="2488318" y="80762"/>
                </a:cubicBezTo>
                <a:cubicBezTo>
                  <a:pt x="2484998" y="80762"/>
                  <a:pt x="2481499" y="81187"/>
                  <a:pt x="2477824" y="82033"/>
                </a:cubicBezTo>
                <a:cubicBezTo>
                  <a:pt x="2474151" y="82883"/>
                  <a:pt x="2470299" y="84433"/>
                  <a:pt x="2466271" y="86697"/>
                </a:cubicBezTo>
                <a:cubicBezTo>
                  <a:pt x="2466271" y="87404"/>
                  <a:pt x="2466257" y="88408"/>
                  <a:pt x="2466221" y="89715"/>
                </a:cubicBezTo>
                <a:cubicBezTo>
                  <a:pt x="2466184" y="91022"/>
                  <a:pt x="2466166" y="92206"/>
                  <a:pt x="2466166" y="93269"/>
                </a:cubicBezTo>
                <a:cubicBezTo>
                  <a:pt x="2466166" y="103510"/>
                  <a:pt x="2466486" y="111282"/>
                  <a:pt x="2467124" y="116582"/>
                </a:cubicBezTo>
                <a:cubicBezTo>
                  <a:pt x="2467758" y="121884"/>
                  <a:pt x="2469169" y="126795"/>
                  <a:pt x="2471361" y="131316"/>
                </a:cubicBezTo>
                <a:cubicBezTo>
                  <a:pt x="2473197" y="135129"/>
                  <a:pt x="2475671" y="138027"/>
                  <a:pt x="2478781" y="140007"/>
                </a:cubicBezTo>
                <a:cubicBezTo>
                  <a:pt x="2481888" y="141983"/>
                  <a:pt x="2485491" y="142974"/>
                  <a:pt x="2489592" y="142974"/>
                </a:cubicBezTo>
                <a:cubicBezTo>
                  <a:pt x="2491924" y="142974"/>
                  <a:pt x="2494517" y="142441"/>
                  <a:pt x="2497382" y="141382"/>
                </a:cubicBezTo>
                <a:cubicBezTo>
                  <a:pt x="2500241" y="140323"/>
                  <a:pt x="2502699" y="138628"/>
                  <a:pt x="2504744" y="136299"/>
                </a:cubicBezTo>
                <a:close/>
                <a:moveTo>
                  <a:pt x="2636392" y="134812"/>
                </a:moveTo>
                <a:lnTo>
                  <a:pt x="2636392" y="110012"/>
                </a:lnTo>
                <a:cubicBezTo>
                  <a:pt x="2630103" y="110649"/>
                  <a:pt x="2625021" y="111196"/>
                  <a:pt x="2621136" y="111657"/>
                </a:cubicBezTo>
                <a:cubicBezTo>
                  <a:pt x="2617244" y="112114"/>
                  <a:pt x="2613428" y="113018"/>
                  <a:pt x="2609684" y="114357"/>
                </a:cubicBezTo>
                <a:cubicBezTo>
                  <a:pt x="2606433" y="115487"/>
                  <a:pt x="2603910" y="117204"/>
                  <a:pt x="2602110" y="119498"/>
                </a:cubicBezTo>
                <a:cubicBezTo>
                  <a:pt x="2600310" y="121794"/>
                  <a:pt x="2599406" y="124851"/>
                  <a:pt x="2599406" y="128663"/>
                </a:cubicBezTo>
                <a:cubicBezTo>
                  <a:pt x="2599406" y="134246"/>
                  <a:pt x="2600911" y="138077"/>
                  <a:pt x="2603913" y="140166"/>
                </a:cubicBezTo>
                <a:cubicBezTo>
                  <a:pt x="2606916" y="142250"/>
                  <a:pt x="2611348" y="143290"/>
                  <a:pt x="2617208" y="143290"/>
                </a:cubicBezTo>
                <a:cubicBezTo>
                  <a:pt x="2620459" y="143290"/>
                  <a:pt x="2623782" y="142548"/>
                  <a:pt x="2627177" y="141065"/>
                </a:cubicBezTo>
                <a:cubicBezTo>
                  <a:pt x="2630564" y="139582"/>
                  <a:pt x="2633635" y="137501"/>
                  <a:pt x="2636392" y="134812"/>
                </a:cubicBezTo>
                <a:close/>
                <a:moveTo>
                  <a:pt x="2636392" y="153252"/>
                </a:moveTo>
                <a:cubicBezTo>
                  <a:pt x="2633851" y="155372"/>
                  <a:pt x="2631573" y="157279"/>
                  <a:pt x="2629559" y="158976"/>
                </a:cubicBezTo>
                <a:cubicBezTo>
                  <a:pt x="2627544" y="160675"/>
                  <a:pt x="2624844" y="162371"/>
                  <a:pt x="2621450" y="164066"/>
                </a:cubicBezTo>
                <a:cubicBezTo>
                  <a:pt x="2618130" y="165689"/>
                  <a:pt x="2614898" y="166927"/>
                  <a:pt x="2611754" y="167773"/>
                </a:cubicBezTo>
                <a:cubicBezTo>
                  <a:pt x="2608607" y="168623"/>
                  <a:pt x="2604209" y="169044"/>
                  <a:pt x="2598560" y="169044"/>
                </a:cubicBezTo>
                <a:cubicBezTo>
                  <a:pt x="2588031" y="169044"/>
                  <a:pt x="2579285" y="165512"/>
                  <a:pt x="2572327" y="158446"/>
                </a:cubicBezTo>
                <a:cubicBezTo>
                  <a:pt x="2565371" y="151379"/>
                  <a:pt x="2561890" y="142476"/>
                  <a:pt x="2561890" y="131742"/>
                </a:cubicBezTo>
                <a:cubicBezTo>
                  <a:pt x="2561890" y="122906"/>
                  <a:pt x="2563654" y="115768"/>
                  <a:pt x="2567190" y="110329"/>
                </a:cubicBezTo>
                <a:cubicBezTo>
                  <a:pt x="2570722" y="104889"/>
                  <a:pt x="2575804" y="100580"/>
                  <a:pt x="2582446" y="97401"/>
                </a:cubicBezTo>
                <a:cubicBezTo>
                  <a:pt x="2589161" y="94150"/>
                  <a:pt x="2597181" y="91889"/>
                  <a:pt x="2606509" y="90618"/>
                </a:cubicBezTo>
                <a:cubicBezTo>
                  <a:pt x="2615834" y="89348"/>
                  <a:pt x="2625870" y="88354"/>
                  <a:pt x="2636606" y="87649"/>
                </a:cubicBezTo>
                <a:lnTo>
                  <a:pt x="2636606" y="87015"/>
                </a:lnTo>
                <a:cubicBezTo>
                  <a:pt x="2636606" y="80442"/>
                  <a:pt x="2634182" y="75901"/>
                  <a:pt x="2629344" y="73393"/>
                </a:cubicBezTo>
                <a:cubicBezTo>
                  <a:pt x="2624509" y="70884"/>
                  <a:pt x="2617248" y="69630"/>
                  <a:pt x="2607567" y="69630"/>
                </a:cubicBezTo>
                <a:cubicBezTo>
                  <a:pt x="2603187" y="69630"/>
                  <a:pt x="2598060" y="70426"/>
                  <a:pt x="2592199" y="72018"/>
                </a:cubicBezTo>
                <a:cubicBezTo>
                  <a:pt x="2586335" y="73609"/>
                  <a:pt x="2580610" y="75642"/>
                  <a:pt x="2575031" y="78112"/>
                </a:cubicBezTo>
                <a:lnTo>
                  <a:pt x="2571852" y="78112"/>
                </a:lnTo>
                <a:lnTo>
                  <a:pt x="2571852" y="49388"/>
                </a:lnTo>
                <a:cubicBezTo>
                  <a:pt x="2575524" y="48330"/>
                  <a:pt x="2581457" y="47076"/>
                  <a:pt x="2589657" y="45626"/>
                </a:cubicBezTo>
                <a:cubicBezTo>
                  <a:pt x="2597854" y="44178"/>
                  <a:pt x="2606121" y="43456"/>
                  <a:pt x="2614458" y="43456"/>
                </a:cubicBezTo>
                <a:cubicBezTo>
                  <a:pt x="2634946" y="43456"/>
                  <a:pt x="2649871" y="46864"/>
                  <a:pt x="2659234" y="53683"/>
                </a:cubicBezTo>
                <a:cubicBezTo>
                  <a:pt x="2668598" y="60501"/>
                  <a:pt x="2673278" y="70905"/>
                  <a:pt x="2673278" y="84894"/>
                </a:cubicBezTo>
                <a:lnTo>
                  <a:pt x="2673278" y="165865"/>
                </a:lnTo>
                <a:lnTo>
                  <a:pt x="2636392" y="165865"/>
                </a:lnTo>
                <a:close/>
                <a:moveTo>
                  <a:pt x="2814237" y="165865"/>
                </a:moveTo>
                <a:lnTo>
                  <a:pt x="2777141" y="165865"/>
                </a:lnTo>
                <a:lnTo>
                  <a:pt x="2777141" y="73025"/>
                </a:lnTo>
                <a:lnTo>
                  <a:pt x="2747992" y="73025"/>
                </a:lnTo>
                <a:cubicBezTo>
                  <a:pt x="2747780" y="78112"/>
                  <a:pt x="2747625" y="82209"/>
                  <a:pt x="2747521" y="85316"/>
                </a:cubicBezTo>
                <a:cubicBezTo>
                  <a:pt x="2747413" y="88430"/>
                  <a:pt x="2747287" y="91925"/>
                  <a:pt x="2747146" y="95810"/>
                </a:cubicBezTo>
                <a:cubicBezTo>
                  <a:pt x="2746654" y="107185"/>
                  <a:pt x="2745700" y="116459"/>
                  <a:pt x="2744285" y="123630"/>
                </a:cubicBezTo>
                <a:cubicBezTo>
                  <a:pt x="2742870" y="130805"/>
                  <a:pt x="2741069" y="136687"/>
                  <a:pt x="2738881" y="141277"/>
                </a:cubicBezTo>
                <a:cubicBezTo>
                  <a:pt x="2736760" y="145868"/>
                  <a:pt x="2734586" y="149453"/>
                  <a:pt x="2732361" y="152034"/>
                </a:cubicBezTo>
                <a:cubicBezTo>
                  <a:pt x="2730136" y="154612"/>
                  <a:pt x="2727718" y="157035"/>
                  <a:pt x="2725104" y="159296"/>
                </a:cubicBezTo>
                <a:cubicBezTo>
                  <a:pt x="2722630" y="161413"/>
                  <a:pt x="2719135" y="163162"/>
                  <a:pt x="2714613" y="164541"/>
                </a:cubicBezTo>
                <a:cubicBezTo>
                  <a:pt x="2710091" y="165916"/>
                  <a:pt x="2705955" y="166607"/>
                  <a:pt x="2702211" y="166607"/>
                </a:cubicBezTo>
                <a:cubicBezTo>
                  <a:pt x="2699029" y="166607"/>
                  <a:pt x="2695867" y="166482"/>
                  <a:pt x="2692725" y="166236"/>
                </a:cubicBezTo>
                <a:cubicBezTo>
                  <a:pt x="2689582" y="165988"/>
                  <a:pt x="2687689" y="165865"/>
                  <a:pt x="2687051" y="165865"/>
                </a:cubicBezTo>
                <a:lnTo>
                  <a:pt x="2687051" y="135767"/>
                </a:lnTo>
                <a:lnTo>
                  <a:pt x="2688114" y="135767"/>
                </a:lnTo>
                <a:cubicBezTo>
                  <a:pt x="2688395" y="135767"/>
                  <a:pt x="2688874" y="135798"/>
                  <a:pt x="2689547" y="135871"/>
                </a:cubicBezTo>
                <a:cubicBezTo>
                  <a:pt x="2690216" y="135943"/>
                  <a:pt x="2690868" y="135979"/>
                  <a:pt x="2691505" y="135979"/>
                </a:cubicBezTo>
                <a:cubicBezTo>
                  <a:pt x="2693201" y="135979"/>
                  <a:pt x="2694968" y="135784"/>
                  <a:pt x="2696803" y="135396"/>
                </a:cubicBezTo>
                <a:cubicBezTo>
                  <a:pt x="2698640" y="135007"/>
                  <a:pt x="2700159" y="134211"/>
                  <a:pt x="2701362" y="133012"/>
                </a:cubicBezTo>
                <a:cubicBezTo>
                  <a:pt x="2706240" y="128065"/>
                  <a:pt x="2709365" y="121460"/>
                  <a:pt x="2710743" y="113191"/>
                </a:cubicBezTo>
                <a:cubicBezTo>
                  <a:pt x="2712118" y="104925"/>
                  <a:pt x="2713054" y="95669"/>
                  <a:pt x="2713547" y="85424"/>
                </a:cubicBezTo>
                <a:cubicBezTo>
                  <a:pt x="2713829" y="79844"/>
                  <a:pt x="2714116" y="73605"/>
                  <a:pt x="2714397" y="66718"/>
                </a:cubicBezTo>
                <a:cubicBezTo>
                  <a:pt x="2714678" y="59828"/>
                  <a:pt x="2714891" y="53204"/>
                  <a:pt x="2715031" y="46846"/>
                </a:cubicBezTo>
                <a:lnTo>
                  <a:pt x="2814237" y="46846"/>
                </a:lnTo>
                <a:close/>
                <a:moveTo>
                  <a:pt x="2956148" y="165865"/>
                </a:moveTo>
                <a:lnTo>
                  <a:pt x="2919057" y="165865"/>
                </a:lnTo>
                <a:lnTo>
                  <a:pt x="2919057" y="73025"/>
                </a:lnTo>
                <a:lnTo>
                  <a:pt x="2889908" y="73025"/>
                </a:lnTo>
                <a:cubicBezTo>
                  <a:pt x="2889696" y="78112"/>
                  <a:pt x="2889537" y="82209"/>
                  <a:pt x="2889433" y="85316"/>
                </a:cubicBezTo>
                <a:cubicBezTo>
                  <a:pt x="2889325" y="88430"/>
                  <a:pt x="2889202" y="91925"/>
                  <a:pt x="2889059" y="95810"/>
                </a:cubicBezTo>
                <a:cubicBezTo>
                  <a:pt x="2888566" y="107185"/>
                  <a:pt x="2887615" y="116459"/>
                  <a:pt x="2886200" y="123630"/>
                </a:cubicBezTo>
                <a:cubicBezTo>
                  <a:pt x="2884785" y="130805"/>
                  <a:pt x="2882985" y="136687"/>
                  <a:pt x="2880793" y="141277"/>
                </a:cubicBezTo>
                <a:cubicBezTo>
                  <a:pt x="2878673" y="145868"/>
                  <a:pt x="2876498" y="149453"/>
                  <a:pt x="2874273" y="152034"/>
                </a:cubicBezTo>
                <a:cubicBezTo>
                  <a:pt x="2872052" y="154612"/>
                  <a:pt x="2869629" y="157035"/>
                  <a:pt x="2867015" y="159296"/>
                </a:cubicBezTo>
                <a:cubicBezTo>
                  <a:pt x="2864546" y="161413"/>
                  <a:pt x="2861048" y="163162"/>
                  <a:pt x="2856525" y="164541"/>
                </a:cubicBezTo>
                <a:cubicBezTo>
                  <a:pt x="2852004" y="165916"/>
                  <a:pt x="2847867" y="166607"/>
                  <a:pt x="2844124" y="166607"/>
                </a:cubicBezTo>
                <a:cubicBezTo>
                  <a:pt x="2840945" y="166607"/>
                  <a:pt x="2837784" y="166482"/>
                  <a:pt x="2834640" y="166236"/>
                </a:cubicBezTo>
                <a:cubicBezTo>
                  <a:pt x="2831495" y="165988"/>
                  <a:pt x="2829601" y="165865"/>
                  <a:pt x="2828967" y="165865"/>
                </a:cubicBezTo>
                <a:lnTo>
                  <a:pt x="2828967" y="135767"/>
                </a:lnTo>
                <a:lnTo>
                  <a:pt x="2830025" y="135767"/>
                </a:lnTo>
                <a:cubicBezTo>
                  <a:pt x="2830306" y="135767"/>
                  <a:pt x="2830785" y="135798"/>
                  <a:pt x="2831462" y="135871"/>
                </a:cubicBezTo>
                <a:cubicBezTo>
                  <a:pt x="2832132" y="135943"/>
                  <a:pt x="2832784" y="135979"/>
                  <a:pt x="2833420" y="135979"/>
                </a:cubicBezTo>
                <a:cubicBezTo>
                  <a:pt x="2835117" y="135979"/>
                  <a:pt x="2836881" y="135784"/>
                  <a:pt x="2838720" y="135396"/>
                </a:cubicBezTo>
                <a:cubicBezTo>
                  <a:pt x="2840556" y="135007"/>
                  <a:pt x="2842075" y="134211"/>
                  <a:pt x="2843278" y="133012"/>
                </a:cubicBezTo>
                <a:cubicBezTo>
                  <a:pt x="2848152" y="128065"/>
                  <a:pt x="2851280" y="121460"/>
                  <a:pt x="2852656" y="113191"/>
                </a:cubicBezTo>
                <a:cubicBezTo>
                  <a:pt x="2854031" y="104925"/>
                  <a:pt x="2854971" y="95669"/>
                  <a:pt x="2855464" y="85424"/>
                </a:cubicBezTo>
                <a:cubicBezTo>
                  <a:pt x="2855744" y="79844"/>
                  <a:pt x="2856029" y="73605"/>
                  <a:pt x="2856309" y="66718"/>
                </a:cubicBezTo>
                <a:cubicBezTo>
                  <a:pt x="2856590" y="59828"/>
                  <a:pt x="2856802" y="53204"/>
                  <a:pt x="2856947" y="46846"/>
                </a:cubicBezTo>
                <a:lnTo>
                  <a:pt x="2956148" y="46846"/>
                </a:lnTo>
                <a:close/>
                <a:moveTo>
                  <a:pt x="3050154" y="134812"/>
                </a:moveTo>
                <a:lnTo>
                  <a:pt x="3050154" y="110012"/>
                </a:lnTo>
                <a:cubicBezTo>
                  <a:pt x="3043869" y="110649"/>
                  <a:pt x="3038783" y="111196"/>
                  <a:pt x="3034898" y="111657"/>
                </a:cubicBezTo>
                <a:cubicBezTo>
                  <a:pt x="3031007" y="112114"/>
                  <a:pt x="3027190" y="113018"/>
                  <a:pt x="3023446" y="114357"/>
                </a:cubicBezTo>
                <a:cubicBezTo>
                  <a:pt x="3020199" y="115487"/>
                  <a:pt x="3017671" y="117204"/>
                  <a:pt x="3015872" y="119498"/>
                </a:cubicBezTo>
                <a:cubicBezTo>
                  <a:pt x="3014072" y="121794"/>
                  <a:pt x="3013172" y="124851"/>
                  <a:pt x="3013172" y="128663"/>
                </a:cubicBezTo>
                <a:cubicBezTo>
                  <a:pt x="3013172" y="134246"/>
                  <a:pt x="3014673" y="138077"/>
                  <a:pt x="3017675" y="140166"/>
                </a:cubicBezTo>
                <a:cubicBezTo>
                  <a:pt x="3020681" y="142250"/>
                  <a:pt x="3025110" y="143290"/>
                  <a:pt x="3030974" y="143290"/>
                </a:cubicBezTo>
                <a:cubicBezTo>
                  <a:pt x="3034221" y="143290"/>
                  <a:pt x="3037549" y="142548"/>
                  <a:pt x="3040939" y="141065"/>
                </a:cubicBezTo>
                <a:cubicBezTo>
                  <a:pt x="3044326" y="139582"/>
                  <a:pt x="3047401" y="137501"/>
                  <a:pt x="3050154" y="134812"/>
                </a:cubicBezTo>
                <a:close/>
                <a:moveTo>
                  <a:pt x="3050154" y="153252"/>
                </a:moveTo>
                <a:cubicBezTo>
                  <a:pt x="3047617" y="155372"/>
                  <a:pt x="3045338" y="157279"/>
                  <a:pt x="3043326" y="158976"/>
                </a:cubicBezTo>
                <a:cubicBezTo>
                  <a:pt x="3041310" y="160675"/>
                  <a:pt x="3038606" y="162371"/>
                  <a:pt x="3035215" y="164066"/>
                </a:cubicBezTo>
                <a:cubicBezTo>
                  <a:pt x="3031896" y="165689"/>
                  <a:pt x="3028660" y="166927"/>
                  <a:pt x="3025516" y="167773"/>
                </a:cubicBezTo>
                <a:cubicBezTo>
                  <a:pt x="3022373" y="168623"/>
                  <a:pt x="3017975" y="169044"/>
                  <a:pt x="3012322" y="169044"/>
                </a:cubicBezTo>
                <a:cubicBezTo>
                  <a:pt x="3001793" y="169044"/>
                  <a:pt x="2993051" y="165512"/>
                  <a:pt x="2986093" y="158446"/>
                </a:cubicBezTo>
                <a:cubicBezTo>
                  <a:pt x="2979135" y="151379"/>
                  <a:pt x="2975652" y="142476"/>
                  <a:pt x="2975652" y="131742"/>
                </a:cubicBezTo>
                <a:cubicBezTo>
                  <a:pt x="2975652" y="122906"/>
                  <a:pt x="2977417" y="115768"/>
                  <a:pt x="2980952" y="110329"/>
                </a:cubicBezTo>
                <a:cubicBezTo>
                  <a:pt x="2984484" y="104889"/>
                  <a:pt x="2989570" y="100580"/>
                  <a:pt x="2996212" y="97401"/>
                </a:cubicBezTo>
                <a:cubicBezTo>
                  <a:pt x="3002923" y="94150"/>
                  <a:pt x="3010947" y="91889"/>
                  <a:pt x="3020271" y="90618"/>
                </a:cubicBezTo>
                <a:cubicBezTo>
                  <a:pt x="3029596" y="89348"/>
                  <a:pt x="3039633" y="88354"/>
                  <a:pt x="3050368" y="87649"/>
                </a:cubicBezTo>
                <a:lnTo>
                  <a:pt x="3050368" y="87015"/>
                </a:lnTo>
                <a:cubicBezTo>
                  <a:pt x="3050368" y="80442"/>
                  <a:pt x="3047948" y="75901"/>
                  <a:pt x="3043110" y="73393"/>
                </a:cubicBezTo>
                <a:cubicBezTo>
                  <a:pt x="3038271" y="70884"/>
                  <a:pt x="3031011" y="69630"/>
                  <a:pt x="3021333" y="69630"/>
                </a:cubicBezTo>
                <a:cubicBezTo>
                  <a:pt x="3016949" y="69630"/>
                  <a:pt x="3011826" y="70426"/>
                  <a:pt x="3005961" y="72018"/>
                </a:cubicBezTo>
                <a:cubicBezTo>
                  <a:pt x="3000097" y="73609"/>
                  <a:pt x="2994373" y="75642"/>
                  <a:pt x="2988793" y="78112"/>
                </a:cubicBezTo>
                <a:lnTo>
                  <a:pt x="2985614" y="78112"/>
                </a:lnTo>
                <a:lnTo>
                  <a:pt x="2985614" y="49388"/>
                </a:lnTo>
                <a:cubicBezTo>
                  <a:pt x="2989289" y="48330"/>
                  <a:pt x="2995223" y="47076"/>
                  <a:pt x="3003420" y="45626"/>
                </a:cubicBezTo>
                <a:cubicBezTo>
                  <a:pt x="3011618" y="44178"/>
                  <a:pt x="3019883" y="43456"/>
                  <a:pt x="3028220" y="43456"/>
                </a:cubicBezTo>
                <a:cubicBezTo>
                  <a:pt x="3048712" y="43456"/>
                  <a:pt x="3063633" y="46864"/>
                  <a:pt x="3072997" y="53683"/>
                </a:cubicBezTo>
                <a:cubicBezTo>
                  <a:pt x="3082360" y="60501"/>
                  <a:pt x="3087040" y="70905"/>
                  <a:pt x="3087040" y="84894"/>
                </a:cubicBezTo>
                <a:lnTo>
                  <a:pt x="3087040" y="165865"/>
                </a:lnTo>
                <a:lnTo>
                  <a:pt x="3050154" y="165865"/>
                </a:lnTo>
                <a:close/>
                <a:moveTo>
                  <a:pt x="3231919" y="165865"/>
                </a:moveTo>
                <a:lnTo>
                  <a:pt x="3188468" y="165865"/>
                </a:lnTo>
                <a:lnTo>
                  <a:pt x="3165786" y="131633"/>
                </a:lnTo>
                <a:lnTo>
                  <a:pt x="3142469" y="165865"/>
                </a:lnTo>
                <a:lnTo>
                  <a:pt x="3099863" y="165865"/>
                </a:lnTo>
                <a:lnTo>
                  <a:pt x="3143637" y="106408"/>
                </a:lnTo>
                <a:lnTo>
                  <a:pt x="3100605" y="46846"/>
                </a:lnTo>
                <a:lnTo>
                  <a:pt x="3144057" y="46846"/>
                </a:lnTo>
                <a:lnTo>
                  <a:pt x="3166312" y="80445"/>
                </a:lnTo>
                <a:lnTo>
                  <a:pt x="3188676" y="46846"/>
                </a:lnTo>
                <a:lnTo>
                  <a:pt x="3231390" y="46846"/>
                </a:lnTo>
                <a:lnTo>
                  <a:pt x="3188254" y="105458"/>
                </a:lnTo>
                <a:close/>
                <a:moveTo>
                  <a:pt x="3424404" y="106408"/>
                </a:moveTo>
                <a:cubicBezTo>
                  <a:pt x="3424404" y="125981"/>
                  <a:pt x="3419054" y="141400"/>
                  <a:pt x="3408348" y="152668"/>
                </a:cubicBezTo>
                <a:cubicBezTo>
                  <a:pt x="3397642" y="163940"/>
                  <a:pt x="3382507" y="169574"/>
                  <a:pt x="3362934" y="169574"/>
                </a:cubicBezTo>
                <a:cubicBezTo>
                  <a:pt x="3343504" y="169574"/>
                  <a:pt x="3328406" y="163940"/>
                  <a:pt x="3317631" y="152668"/>
                </a:cubicBezTo>
                <a:cubicBezTo>
                  <a:pt x="3306857" y="141400"/>
                  <a:pt x="3301467" y="125981"/>
                  <a:pt x="3301467" y="106408"/>
                </a:cubicBezTo>
                <a:cubicBezTo>
                  <a:pt x="3301467" y="86623"/>
                  <a:pt x="3306857" y="71131"/>
                  <a:pt x="3317631" y="59932"/>
                </a:cubicBezTo>
                <a:cubicBezTo>
                  <a:pt x="3328406" y="48732"/>
                  <a:pt x="3343504" y="43134"/>
                  <a:pt x="3362934" y="43134"/>
                </a:cubicBezTo>
                <a:cubicBezTo>
                  <a:pt x="3382438" y="43134"/>
                  <a:pt x="3397559" y="48771"/>
                  <a:pt x="3408297" y="60040"/>
                </a:cubicBezTo>
                <a:cubicBezTo>
                  <a:pt x="3419036" y="71308"/>
                  <a:pt x="3424404" y="86766"/>
                  <a:pt x="3424404" y="106408"/>
                </a:cubicBezTo>
                <a:close/>
                <a:moveTo>
                  <a:pt x="3386359" y="106620"/>
                </a:moveTo>
                <a:cubicBezTo>
                  <a:pt x="3386359" y="99554"/>
                  <a:pt x="3385776" y="93671"/>
                  <a:pt x="3384609" y="88973"/>
                </a:cubicBezTo>
                <a:cubicBezTo>
                  <a:pt x="3383439" y="84272"/>
                  <a:pt x="3381834" y="80513"/>
                  <a:pt x="3379785" y="77687"/>
                </a:cubicBezTo>
                <a:cubicBezTo>
                  <a:pt x="3377596" y="74721"/>
                  <a:pt x="3375127" y="72654"/>
                  <a:pt x="3372370" y="71484"/>
                </a:cubicBezTo>
                <a:cubicBezTo>
                  <a:pt x="3369612" y="70322"/>
                  <a:pt x="3366466" y="69738"/>
                  <a:pt x="3362934" y="69738"/>
                </a:cubicBezTo>
                <a:cubicBezTo>
                  <a:pt x="3359614" y="69738"/>
                  <a:pt x="3356612" y="70253"/>
                  <a:pt x="3353927" y="71272"/>
                </a:cubicBezTo>
                <a:cubicBezTo>
                  <a:pt x="3351241" y="72298"/>
                  <a:pt x="3348768" y="74261"/>
                  <a:pt x="3346510" y="77155"/>
                </a:cubicBezTo>
                <a:cubicBezTo>
                  <a:pt x="3344391" y="79912"/>
                  <a:pt x="3342691" y="83691"/>
                  <a:pt x="3341420" y="88495"/>
                </a:cubicBezTo>
                <a:cubicBezTo>
                  <a:pt x="3340149" y="93301"/>
                  <a:pt x="3339512" y="99342"/>
                  <a:pt x="3339512" y="106620"/>
                </a:cubicBezTo>
                <a:cubicBezTo>
                  <a:pt x="3339512" y="113900"/>
                  <a:pt x="3340113" y="119782"/>
                  <a:pt x="3341316" y="124264"/>
                </a:cubicBezTo>
                <a:cubicBezTo>
                  <a:pt x="3342515" y="128754"/>
                  <a:pt x="3344069" y="132339"/>
                  <a:pt x="3345978" y="135025"/>
                </a:cubicBezTo>
                <a:cubicBezTo>
                  <a:pt x="3347954" y="137782"/>
                  <a:pt x="3350431" y="139795"/>
                  <a:pt x="3353397" y="141065"/>
                </a:cubicBezTo>
                <a:cubicBezTo>
                  <a:pt x="3356364" y="142340"/>
                  <a:pt x="3359647" y="142974"/>
                  <a:pt x="3363250" y="142974"/>
                </a:cubicBezTo>
                <a:cubicBezTo>
                  <a:pt x="3366221" y="142974"/>
                  <a:pt x="3369241" y="142340"/>
                  <a:pt x="3372315" y="141065"/>
                </a:cubicBezTo>
                <a:cubicBezTo>
                  <a:pt x="3375386" y="139795"/>
                  <a:pt x="3377845" y="137886"/>
                  <a:pt x="3379681" y="135341"/>
                </a:cubicBezTo>
                <a:cubicBezTo>
                  <a:pt x="3381873" y="132303"/>
                  <a:pt x="3383533" y="128650"/>
                  <a:pt x="3384663" y="124372"/>
                </a:cubicBezTo>
                <a:cubicBezTo>
                  <a:pt x="3385794" y="120099"/>
                  <a:pt x="3386359" y="114180"/>
                  <a:pt x="3386359" y="106620"/>
                </a:cubicBezTo>
                <a:close/>
                <a:moveTo>
                  <a:pt x="3541836" y="72709"/>
                </a:moveTo>
                <a:lnTo>
                  <a:pt x="3504954" y="72709"/>
                </a:lnTo>
                <a:lnTo>
                  <a:pt x="3504954" y="165865"/>
                </a:lnTo>
                <a:lnTo>
                  <a:pt x="3467860" y="165865"/>
                </a:lnTo>
                <a:lnTo>
                  <a:pt x="3467860" y="72709"/>
                </a:lnTo>
                <a:lnTo>
                  <a:pt x="3430978" y="72709"/>
                </a:lnTo>
                <a:lnTo>
                  <a:pt x="3430978" y="46846"/>
                </a:lnTo>
                <a:lnTo>
                  <a:pt x="3541836" y="46846"/>
                </a:lnTo>
                <a:close/>
                <a:moveTo>
                  <a:pt x="3734047" y="165865"/>
                </a:moveTo>
                <a:lnTo>
                  <a:pt x="3629758" y="165865"/>
                </a:lnTo>
                <a:lnTo>
                  <a:pt x="3629758" y="138312"/>
                </a:lnTo>
                <a:lnTo>
                  <a:pt x="3663037" y="138312"/>
                </a:lnTo>
                <a:lnTo>
                  <a:pt x="3663037" y="54899"/>
                </a:lnTo>
                <a:lnTo>
                  <a:pt x="3629758" y="54899"/>
                </a:lnTo>
                <a:lnTo>
                  <a:pt x="3629758" y="29145"/>
                </a:lnTo>
                <a:cubicBezTo>
                  <a:pt x="3634637" y="29145"/>
                  <a:pt x="3639475" y="28828"/>
                  <a:pt x="3644281" y="28191"/>
                </a:cubicBezTo>
                <a:cubicBezTo>
                  <a:pt x="3649084" y="27558"/>
                  <a:pt x="3652936" y="26535"/>
                  <a:pt x="3655830" y="25121"/>
                </a:cubicBezTo>
                <a:cubicBezTo>
                  <a:pt x="3659225" y="23425"/>
                  <a:pt x="3661856" y="21145"/>
                  <a:pt x="3663728" y="18280"/>
                </a:cubicBezTo>
                <a:cubicBezTo>
                  <a:pt x="3665600" y="15422"/>
                  <a:pt x="3666680" y="11868"/>
                  <a:pt x="3666961" y="7635"/>
                </a:cubicBezTo>
                <a:lnTo>
                  <a:pt x="3701511" y="7635"/>
                </a:lnTo>
                <a:lnTo>
                  <a:pt x="3701511" y="138312"/>
                </a:lnTo>
                <a:lnTo>
                  <a:pt x="3734047" y="138312"/>
                </a:lnTo>
                <a:close/>
                <a:moveTo>
                  <a:pt x="3948603" y="195332"/>
                </a:moveTo>
                <a:lnTo>
                  <a:pt x="3915641" y="195332"/>
                </a:lnTo>
                <a:lnTo>
                  <a:pt x="3915641" y="165441"/>
                </a:lnTo>
                <a:lnTo>
                  <a:pt x="3846749" y="165441"/>
                </a:lnTo>
                <a:lnTo>
                  <a:pt x="3846749" y="195332"/>
                </a:lnTo>
                <a:lnTo>
                  <a:pt x="3813790" y="195332"/>
                </a:lnTo>
                <a:lnTo>
                  <a:pt x="3813790" y="139157"/>
                </a:lnTo>
                <a:lnTo>
                  <a:pt x="3822373" y="139157"/>
                </a:lnTo>
                <a:cubicBezTo>
                  <a:pt x="3827744" y="127994"/>
                  <a:pt x="3832039" y="114357"/>
                  <a:pt x="3835253" y="98247"/>
                </a:cubicBezTo>
                <a:cubicBezTo>
                  <a:pt x="3838465" y="82137"/>
                  <a:pt x="3840074" y="65005"/>
                  <a:pt x="3840074" y="46846"/>
                </a:cubicBezTo>
                <a:lnTo>
                  <a:pt x="3936836" y="46846"/>
                </a:lnTo>
                <a:lnTo>
                  <a:pt x="3936836" y="139157"/>
                </a:lnTo>
                <a:lnTo>
                  <a:pt x="3948603" y="139157"/>
                </a:lnTo>
                <a:close/>
                <a:moveTo>
                  <a:pt x="3899953" y="139157"/>
                </a:moveTo>
                <a:lnTo>
                  <a:pt x="3899953" y="73025"/>
                </a:lnTo>
                <a:lnTo>
                  <a:pt x="3873777" y="73025"/>
                </a:lnTo>
                <a:cubicBezTo>
                  <a:pt x="3872575" y="86234"/>
                  <a:pt x="3870545" y="98477"/>
                  <a:pt x="3867683" y="109750"/>
                </a:cubicBezTo>
                <a:cubicBezTo>
                  <a:pt x="3864824" y="121017"/>
                  <a:pt x="3861380" y="130820"/>
                  <a:pt x="3857351" y="139157"/>
                </a:cubicBezTo>
                <a:close/>
                <a:moveTo>
                  <a:pt x="4081717" y="106408"/>
                </a:moveTo>
                <a:cubicBezTo>
                  <a:pt x="4081717" y="125981"/>
                  <a:pt x="4076368" y="141400"/>
                  <a:pt x="4065660" y="152668"/>
                </a:cubicBezTo>
                <a:cubicBezTo>
                  <a:pt x="4054954" y="163940"/>
                  <a:pt x="4039820" y="169574"/>
                  <a:pt x="4020246" y="169574"/>
                </a:cubicBezTo>
                <a:cubicBezTo>
                  <a:pt x="4000818" y="169574"/>
                  <a:pt x="3985719" y="163940"/>
                  <a:pt x="3974944" y="152668"/>
                </a:cubicBezTo>
                <a:cubicBezTo>
                  <a:pt x="3964169" y="141400"/>
                  <a:pt x="3958781" y="125981"/>
                  <a:pt x="3958781" y="106408"/>
                </a:cubicBezTo>
                <a:cubicBezTo>
                  <a:pt x="3958781" y="86623"/>
                  <a:pt x="3964169" y="71131"/>
                  <a:pt x="3974944" y="59932"/>
                </a:cubicBezTo>
                <a:cubicBezTo>
                  <a:pt x="3985719" y="48732"/>
                  <a:pt x="4000818" y="43134"/>
                  <a:pt x="4020246" y="43134"/>
                </a:cubicBezTo>
                <a:cubicBezTo>
                  <a:pt x="4039752" y="43134"/>
                  <a:pt x="4054872" y="48771"/>
                  <a:pt x="4065611" y="60040"/>
                </a:cubicBezTo>
                <a:cubicBezTo>
                  <a:pt x="4076350" y="71308"/>
                  <a:pt x="4081717" y="86766"/>
                  <a:pt x="4081717" y="106408"/>
                </a:cubicBezTo>
                <a:close/>
                <a:moveTo>
                  <a:pt x="4043672" y="106620"/>
                </a:moveTo>
                <a:cubicBezTo>
                  <a:pt x="4043672" y="99554"/>
                  <a:pt x="4043089" y="93671"/>
                  <a:pt x="4041923" y="88973"/>
                </a:cubicBezTo>
                <a:cubicBezTo>
                  <a:pt x="4040753" y="84272"/>
                  <a:pt x="4039147" y="80513"/>
                  <a:pt x="4037098" y="77687"/>
                </a:cubicBezTo>
                <a:cubicBezTo>
                  <a:pt x="4034910" y="74721"/>
                  <a:pt x="4032440" y="72654"/>
                  <a:pt x="4029683" y="71484"/>
                </a:cubicBezTo>
                <a:cubicBezTo>
                  <a:pt x="4026925" y="70322"/>
                  <a:pt x="4023778" y="69738"/>
                  <a:pt x="4020246" y="69738"/>
                </a:cubicBezTo>
                <a:cubicBezTo>
                  <a:pt x="4016928" y="69738"/>
                  <a:pt x="4013926" y="70253"/>
                  <a:pt x="4011239" y="71272"/>
                </a:cubicBezTo>
                <a:cubicBezTo>
                  <a:pt x="4008554" y="72298"/>
                  <a:pt x="4006081" y="74261"/>
                  <a:pt x="4003824" y="77155"/>
                </a:cubicBezTo>
                <a:cubicBezTo>
                  <a:pt x="4001703" y="79912"/>
                  <a:pt x="4000004" y="83691"/>
                  <a:pt x="3998734" y="88495"/>
                </a:cubicBezTo>
                <a:cubicBezTo>
                  <a:pt x="3997463" y="93301"/>
                  <a:pt x="3996825" y="99342"/>
                  <a:pt x="3996825" y="106620"/>
                </a:cubicBezTo>
                <a:cubicBezTo>
                  <a:pt x="3996825" y="113900"/>
                  <a:pt x="3997427" y="119782"/>
                  <a:pt x="3998629" y="124264"/>
                </a:cubicBezTo>
                <a:cubicBezTo>
                  <a:pt x="3999827" y="128754"/>
                  <a:pt x="4001383" y="132339"/>
                  <a:pt x="4003291" y="135025"/>
                </a:cubicBezTo>
                <a:cubicBezTo>
                  <a:pt x="4005267" y="137782"/>
                  <a:pt x="4007744" y="139795"/>
                  <a:pt x="4010710" y="141065"/>
                </a:cubicBezTo>
                <a:cubicBezTo>
                  <a:pt x="4013677" y="142340"/>
                  <a:pt x="4016960" y="142974"/>
                  <a:pt x="4020564" y="142974"/>
                </a:cubicBezTo>
                <a:cubicBezTo>
                  <a:pt x="4023533" y="142974"/>
                  <a:pt x="4026554" y="142340"/>
                  <a:pt x="4029629" y="141065"/>
                </a:cubicBezTo>
                <a:cubicBezTo>
                  <a:pt x="4032699" y="139795"/>
                  <a:pt x="4035159" y="137886"/>
                  <a:pt x="4036994" y="135341"/>
                </a:cubicBezTo>
                <a:cubicBezTo>
                  <a:pt x="4039186" y="132303"/>
                  <a:pt x="4040846" y="128650"/>
                  <a:pt x="4041976" y="124372"/>
                </a:cubicBezTo>
                <a:cubicBezTo>
                  <a:pt x="4043107" y="120099"/>
                  <a:pt x="4043672" y="114180"/>
                  <a:pt x="4043672" y="106620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5958309" y="1277148"/>
            <a:ext cx="281113" cy="208576"/>
          </a:xfrm>
          <a:custGeom>
            <a:avLst/>
            <a:gdLst/>
            <a:ahLst/>
            <a:cxnLst/>
            <a:rect l="l" t="t" r="r" b="b"/>
            <a:pathLst>
              <a:path w="281113" h="208576">
                <a:moveTo>
                  <a:pt x="115628" y="111492"/>
                </a:moveTo>
                <a:cubicBezTo>
                  <a:pt x="115628" y="119689"/>
                  <a:pt x="114235" y="127281"/>
                  <a:pt x="111445" y="134280"/>
                </a:cubicBezTo>
                <a:cubicBezTo>
                  <a:pt x="108652" y="141278"/>
                  <a:pt x="104465" y="147319"/>
                  <a:pt x="98885" y="152403"/>
                </a:cubicBezTo>
                <a:cubicBezTo>
                  <a:pt x="93374" y="157417"/>
                  <a:pt x="86822" y="161306"/>
                  <a:pt x="79225" y="164059"/>
                </a:cubicBezTo>
                <a:cubicBezTo>
                  <a:pt x="71629" y="166816"/>
                  <a:pt x="62285" y="168192"/>
                  <a:pt x="51192" y="168192"/>
                </a:cubicBezTo>
                <a:cubicBezTo>
                  <a:pt x="39460" y="168123"/>
                  <a:pt x="29376" y="167120"/>
                  <a:pt x="20935" y="165175"/>
                </a:cubicBezTo>
                <a:cubicBezTo>
                  <a:pt x="12489" y="163231"/>
                  <a:pt x="5508" y="161057"/>
                  <a:pt x="0" y="158655"/>
                </a:cubicBezTo>
                <a:lnTo>
                  <a:pt x="0" y="124210"/>
                </a:lnTo>
                <a:lnTo>
                  <a:pt x="3604" y="124210"/>
                </a:lnTo>
                <a:cubicBezTo>
                  <a:pt x="5584" y="125342"/>
                  <a:pt x="7813" y="126612"/>
                  <a:pt x="10282" y="128027"/>
                </a:cubicBezTo>
                <a:cubicBezTo>
                  <a:pt x="12756" y="129441"/>
                  <a:pt x="16002" y="130921"/>
                  <a:pt x="20030" y="132477"/>
                </a:cubicBezTo>
                <a:cubicBezTo>
                  <a:pt x="23774" y="133960"/>
                  <a:pt x="27577" y="135183"/>
                  <a:pt x="31429" y="136134"/>
                </a:cubicBezTo>
                <a:cubicBezTo>
                  <a:pt x="35280" y="137088"/>
                  <a:pt x="39568" y="137563"/>
                  <a:pt x="44303" y="137563"/>
                </a:cubicBezTo>
                <a:cubicBezTo>
                  <a:pt x="48402" y="137563"/>
                  <a:pt x="52815" y="137052"/>
                  <a:pt x="57550" y="136026"/>
                </a:cubicBezTo>
                <a:cubicBezTo>
                  <a:pt x="62285" y="135004"/>
                  <a:pt x="66100" y="133150"/>
                  <a:pt x="68994" y="130464"/>
                </a:cubicBezTo>
                <a:cubicBezTo>
                  <a:pt x="71115" y="128344"/>
                  <a:pt x="72778" y="125974"/>
                  <a:pt x="73980" y="123361"/>
                </a:cubicBezTo>
                <a:cubicBezTo>
                  <a:pt x="75179" y="120748"/>
                  <a:pt x="75781" y="117252"/>
                  <a:pt x="75781" y="112867"/>
                </a:cubicBezTo>
                <a:cubicBezTo>
                  <a:pt x="75781" y="109195"/>
                  <a:pt x="75021" y="106034"/>
                  <a:pt x="73501" y="103385"/>
                </a:cubicBezTo>
                <a:cubicBezTo>
                  <a:pt x="71982" y="100736"/>
                  <a:pt x="69988" y="98597"/>
                  <a:pt x="67511" y="96974"/>
                </a:cubicBezTo>
                <a:cubicBezTo>
                  <a:pt x="63908" y="94572"/>
                  <a:pt x="59563" y="93034"/>
                  <a:pt x="54475" y="92365"/>
                </a:cubicBezTo>
                <a:cubicBezTo>
                  <a:pt x="49389" y="91692"/>
                  <a:pt x="45007" y="91356"/>
                  <a:pt x="41336" y="91356"/>
                </a:cubicBezTo>
                <a:cubicBezTo>
                  <a:pt x="35540" y="91356"/>
                  <a:pt x="29910" y="91818"/>
                  <a:pt x="24429" y="92732"/>
                </a:cubicBezTo>
                <a:cubicBezTo>
                  <a:pt x="18951" y="93650"/>
                  <a:pt x="14202" y="94641"/>
                  <a:pt x="10174" y="95703"/>
                </a:cubicBezTo>
                <a:lnTo>
                  <a:pt x="6787" y="95703"/>
                </a:lnTo>
                <a:lnTo>
                  <a:pt x="6787" y="7100"/>
                </a:lnTo>
                <a:lnTo>
                  <a:pt x="111283" y="7100"/>
                </a:lnTo>
                <a:lnTo>
                  <a:pt x="111283" y="36883"/>
                </a:lnTo>
                <a:lnTo>
                  <a:pt x="44193" y="36883"/>
                </a:lnTo>
                <a:lnTo>
                  <a:pt x="44193" y="63165"/>
                </a:lnTo>
                <a:cubicBezTo>
                  <a:pt x="46314" y="63022"/>
                  <a:pt x="48842" y="62900"/>
                  <a:pt x="51775" y="62792"/>
                </a:cubicBezTo>
                <a:cubicBezTo>
                  <a:pt x="54709" y="62686"/>
                  <a:pt x="56989" y="62633"/>
                  <a:pt x="58608" y="62633"/>
                </a:cubicBezTo>
                <a:cubicBezTo>
                  <a:pt x="66168" y="62633"/>
                  <a:pt x="73167" y="63393"/>
                  <a:pt x="79596" y="64911"/>
                </a:cubicBezTo>
                <a:cubicBezTo>
                  <a:pt x="86022" y="66434"/>
                  <a:pt x="91714" y="68781"/>
                  <a:pt x="96661" y="71964"/>
                </a:cubicBezTo>
                <a:cubicBezTo>
                  <a:pt x="102661" y="75848"/>
                  <a:pt x="107327" y="81060"/>
                  <a:pt x="110650" y="87595"/>
                </a:cubicBezTo>
                <a:cubicBezTo>
                  <a:pt x="113970" y="94129"/>
                  <a:pt x="115628" y="102100"/>
                  <a:pt x="115628" y="111492"/>
                </a:cubicBezTo>
                <a:close/>
                <a:moveTo>
                  <a:pt x="281113" y="208576"/>
                </a:moveTo>
                <a:lnTo>
                  <a:pt x="242219" y="208576"/>
                </a:lnTo>
                <a:cubicBezTo>
                  <a:pt x="236215" y="201438"/>
                  <a:pt x="230774" y="194091"/>
                  <a:pt x="225897" y="186530"/>
                </a:cubicBezTo>
                <a:cubicBezTo>
                  <a:pt x="221022" y="178974"/>
                  <a:pt x="216818" y="170845"/>
                  <a:pt x="213282" y="162151"/>
                </a:cubicBezTo>
                <a:cubicBezTo>
                  <a:pt x="209963" y="154030"/>
                  <a:pt x="207368" y="145019"/>
                  <a:pt x="205496" y="135130"/>
                </a:cubicBezTo>
                <a:cubicBezTo>
                  <a:pt x="203624" y="125236"/>
                  <a:pt x="202688" y="114956"/>
                  <a:pt x="202688" y="104289"/>
                </a:cubicBezTo>
                <a:cubicBezTo>
                  <a:pt x="202688" y="92624"/>
                  <a:pt x="203660" y="82062"/>
                  <a:pt x="205600" y="72594"/>
                </a:cubicBezTo>
                <a:cubicBezTo>
                  <a:pt x="207545" y="63129"/>
                  <a:pt x="210068" y="54476"/>
                  <a:pt x="213182" y="46631"/>
                </a:cubicBezTo>
                <a:cubicBezTo>
                  <a:pt x="216569" y="38084"/>
                  <a:pt x="220719" y="30009"/>
                  <a:pt x="225631" y="22413"/>
                </a:cubicBezTo>
                <a:cubicBezTo>
                  <a:pt x="230544" y="14818"/>
                  <a:pt x="236070" y="7347"/>
                  <a:pt x="242219" y="0"/>
                </a:cubicBezTo>
                <a:lnTo>
                  <a:pt x="281113" y="0"/>
                </a:lnTo>
                <a:lnTo>
                  <a:pt x="281113" y="3071"/>
                </a:lnTo>
                <a:cubicBezTo>
                  <a:pt x="275389" y="8230"/>
                  <a:pt x="269936" y="14080"/>
                  <a:pt x="264740" y="20614"/>
                </a:cubicBezTo>
                <a:cubicBezTo>
                  <a:pt x="259550" y="27148"/>
                  <a:pt x="254725" y="34795"/>
                  <a:pt x="250272" y="43556"/>
                </a:cubicBezTo>
                <a:cubicBezTo>
                  <a:pt x="246032" y="51966"/>
                  <a:pt x="242590" y="61291"/>
                  <a:pt x="239940" y="71535"/>
                </a:cubicBezTo>
                <a:cubicBezTo>
                  <a:pt x="237294" y="81781"/>
                  <a:pt x="235966" y="92700"/>
                  <a:pt x="235966" y="104289"/>
                </a:cubicBezTo>
                <a:cubicBezTo>
                  <a:pt x="235966" y="116370"/>
                  <a:pt x="237255" y="127322"/>
                  <a:pt x="239832" y="137141"/>
                </a:cubicBezTo>
                <a:cubicBezTo>
                  <a:pt x="242414" y="146962"/>
                  <a:pt x="245891" y="156255"/>
                  <a:pt x="250272" y="165013"/>
                </a:cubicBezTo>
                <a:cubicBezTo>
                  <a:pt x="254509" y="173350"/>
                  <a:pt x="259297" y="180932"/>
                  <a:pt x="264632" y="187751"/>
                </a:cubicBezTo>
                <a:cubicBezTo>
                  <a:pt x="269968" y="194566"/>
                  <a:pt x="275462" y="200484"/>
                  <a:pt x="281113" y="205499"/>
                </a:cubicBez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6253020" y="1277148"/>
            <a:ext cx="1117461" cy="208576"/>
          </a:xfrm>
          <a:custGeom>
            <a:avLst/>
            <a:gdLst/>
            <a:ahLst/>
            <a:cxnLst/>
            <a:rect l="l" t="t" r="r" b="b"/>
            <a:pathLst>
              <a:path w="1117461" h="208576">
                <a:moveTo>
                  <a:pt x="122940" y="105451"/>
                </a:moveTo>
                <a:cubicBezTo>
                  <a:pt x="122940" y="125024"/>
                  <a:pt x="117591" y="140443"/>
                  <a:pt x="106883" y="151711"/>
                </a:cubicBezTo>
                <a:cubicBezTo>
                  <a:pt x="96177" y="162983"/>
                  <a:pt x="81042" y="168617"/>
                  <a:pt x="61469" y="168617"/>
                </a:cubicBezTo>
                <a:cubicBezTo>
                  <a:pt x="42041" y="168617"/>
                  <a:pt x="26938" y="162983"/>
                  <a:pt x="16163" y="151711"/>
                </a:cubicBezTo>
                <a:cubicBezTo>
                  <a:pt x="5388" y="140443"/>
                  <a:pt x="0" y="125024"/>
                  <a:pt x="0" y="105451"/>
                </a:cubicBezTo>
                <a:cubicBezTo>
                  <a:pt x="0" y="85666"/>
                  <a:pt x="5388" y="70174"/>
                  <a:pt x="16163" y="58975"/>
                </a:cubicBezTo>
                <a:cubicBezTo>
                  <a:pt x="26938" y="47775"/>
                  <a:pt x="42041" y="42177"/>
                  <a:pt x="61469" y="42177"/>
                </a:cubicBezTo>
                <a:cubicBezTo>
                  <a:pt x="80971" y="42177"/>
                  <a:pt x="96091" y="47814"/>
                  <a:pt x="106834" y="59083"/>
                </a:cubicBezTo>
                <a:cubicBezTo>
                  <a:pt x="117569" y="70351"/>
                  <a:pt x="122940" y="85809"/>
                  <a:pt x="122940" y="105451"/>
                </a:cubicBezTo>
                <a:close/>
                <a:moveTo>
                  <a:pt x="84894" y="105663"/>
                </a:moveTo>
                <a:cubicBezTo>
                  <a:pt x="84894" y="98597"/>
                  <a:pt x="84312" y="92714"/>
                  <a:pt x="83142" y="88016"/>
                </a:cubicBezTo>
                <a:cubicBezTo>
                  <a:pt x="81976" y="83315"/>
                  <a:pt x="80366" y="79556"/>
                  <a:pt x="78321" y="76730"/>
                </a:cubicBezTo>
                <a:cubicBezTo>
                  <a:pt x="76129" y="73764"/>
                  <a:pt x="73659" y="71697"/>
                  <a:pt x="70901" y="70527"/>
                </a:cubicBezTo>
                <a:cubicBezTo>
                  <a:pt x="68148" y="69365"/>
                  <a:pt x="65001" y="68781"/>
                  <a:pt x="61469" y="68781"/>
                </a:cubicBezTo>
                <a:cubicBezTo>
                  <a:pt x="58151" y="68781"/>
                  <a:pt x="55149" y="69296"/>
                  <a:pt x="52458" y="70315"/>
                </a:cubicBezTo>
                <a:cubicBezTo>
                  <a:pt x="49774" y="71341"/>
                  <a:pt x="47304" y="73304"/>
                  <a:pt x="45043" y="76198"/>
                </a:cubicBezTo>
                <a:cubicBezTo>
                  <a:pt x="42922" y="78955"/>
                  <a:pt x="41227" y="82734"/>
                  <a:pt x="39957" y="87538"/>
                </a:cubicBezTo>
                <a:cubicBezTo>
                  <a:pt x="38682" y="92344"/>
                  <a:pt x="38044" y="98385"/>
                  <a:pt x="38044" y="105663"/>
                </a:cubicBezTo>
                <a:cubicBezTo>
                  <a:pt x="38044" y="112943"/>
                  <a:pt x="38650" y="118825"/>
                  <a:pt x="39851" y="123307"/>
                </a:cubicBezTo>
                <a:cubicBezTo>
                  <a:pt x="41050" y="127797"/>
                  <a:pt x="42602" y="131382"/>
                  <a:pt x="44510" y="134068"/>
                </a:cubicBezTo>
                <a:cubicBezTo>
                  <a:pt x="46490" y="136825"/>
                  <a:pt x="48964" y="138838"/>
                  <a:pt x="51933" y="140108"/>
                </a:cubicBezTo>
                <a:cubicBezTo>
                  <a:pt x="54896" y="141383"/>
                  <a:pt x="58183" y="142017"/>
                  <a:pt x="61787" y="142017"/>
                </a:cubicBezTo>
                <a:cubicBezTo>
                  <a:pt x="64753" y="142017"/>
                  <a:pt x="67777" y="141383"/>
                  <a:pt x="70848" y="140108"/>
                </a:cubicBezTo>
                <a:cubicBezTo>
                  <a:pt x="73921" y="138838"/>
                  <a:pt x="76378" y="136929"/>
                  <a:pt x="78217" y="134384"/>
                </a:cubicBezTo>
                <a:cubicBezTo>
                  <a:pt x="80406" y="131346"/>
                  <a:pt x="82069" y="127693"/>
                  <a:pt x="83195" y="123415"/>
                </a:cubicBezTo>
                <a:cubicBezTo>
                  <a:pt x="84327" y="119142"/>
                  <a:pt x="84894" y="113223"/>
                  <a:pt x="84894" y="105663"/>
                </a:cubicBezTo>
                <a:close/>
                <a:moveTo>
                  <a:pt x="240368" y="71752"/>
                </a:moveTo>
                <a:lnTo>
                  <a:pt x="203486" y="71752"/>
                </a:lnTo>
                <a:lnTo>
                  <a:pt x="203486" y="164908"/>
                </a:lnTo>
                <a:lnTo>
                  <a:pt x="166395" y="164908"/>
                </a:lnTo>
                <a:lnTo>
                  <a:pt x="166395" y="71752"/>
                </a:lnTo>
                <a:lnTo>
                  <a:pt x="129513" y="71752"/>
                </a:lnTo>
                <a:lnTo>
                  <a:pt x="129513" y="45889"/>
                </a:lnTo>
                <a:lnTo>
                  <a:pt x="240368" y="45889"/>
                </a:lnTo>
                <a:close/>
                <a:moveTo>
                  <a:pt x="369141" y="164908"/>
                </a:moveTo>
                <a:lnTo>
                  <a:pt x="332045" y="164908"/>
                </a:lnTo>
                <a:lnTo>
                  <a:pt x="332045" y="72068"/>
                </a:lnTo>
                <a:lnTo>
                  <a:pt x="302900" y="72068"/>
                </a:lnTo>
                <a:cubicBezTo>
                  <a:pt x="302688" y="77155"/>
                  <a:pt x="302529" y="81252"/>
                  <a:pt x="302425" y="84359"/>
                </a:cubicBezTo>
                <a:cubicBezTo>
                  <a:pt x="302317" y="87473"/>
                  <a:pt x="302194" y="90968"/>
                  <a:pt x="302050" y="94853"/>
                </a:cubicBezTo>
                <a:cubicBezTo>
                  <a:pt x="301558" y="106228"/>
                  <a:pt x="300607" y="115502"/>
                  <a:pt x="299191" y="122673"/>
                </a:cubicBezTo>
                <a:cubicBezTo>
                  <a:pt x="297777" y="129848"/>
                  <a:pt x="295974" y="135730"/>
                  <a:pt x="293786" y="140320"/>
                </a:cubicBezTo>
                <a:cubicBezTo>
                  <a:pt x="291665" y="144911"/>
                  <a:pt x="289490" y="148496"/>
                  <a:pt x="287265" y="151077"/>
                </a:cubicBezTo>
                <a:cubicBezTo>
                  <a:pt x="285040" y="153655"/>
                  <a:pt x="282620" y="156078"/>
                  <a:pt x="280008" y="158339"/>
                </a:cubicBezTo>
                <a:cubicBezTo>
                  <a:pt x="277538" y="160456"/>
                  <a:pt x="274039" y="162205"/>
                  <a:pt x="269517" y="163584"/>
                </a:cubicBezTo>
                <a:cubicBezTo>
                  <a:pt x="264996" y="164959"/>
                  <a:pt x="260859" y="165650"/>
                  <a:pt x="257115" y="165650"/>
                </a:cubicBezTo>
                <a:cubicBezTo>
                  <a:pt x="253937" y="165650"/>
                  <a:pt x="250776" y="165525"/>
                  <a:pt x="247633" y="165279"/>
                </a:cubicBezTo>
                <a:cubicBezTo>
                  <a:pt x="244486" y="165031"/>
                  <a:pt x="242593" y="164908"/>
                  <a:pt x="241959" y="164908"/>
                </a:cubicBezTo>
                <a:lnTo>
                  <a:pt x="241959" y="134810"/>
                </a:lnTo>
                <a:lnTo>
                  <a:pt x="243019" y="134810"/>
                </a:lnTo>
                <a:cubicBezTo>
                  <a:pt x="243299" y="134810"/>
                  <a:pt x="243778" y="134841"/>
                  <a:pt x="244451" y="134914"/>
                </a:cubicBezTo>
                <a:cubicBezTo>
                  <a:pt x="245124" y="134986"/>
                  <a:pt x="245775" y="135022"/>
                  <a:pt x="246409" y="135022"/>
                </a:cubicBezTo>
                <a:cubicBezTo>
                  <a:pt x="248109" y="135022"/>
                  <a:pt x="249873" y="134827"/>
                  <a:pt x="251711" y="134439"/>
                </a:cubicBezTo>
                <a:cubicBezTo>
                  <a:pt x="253548" y="134050"/>
                  <a:pt x="255063" y="133254"/>
                  <a:pt x="256269" y="132055"/>
                </a:cubicBezTo>
                <a:cubicBezTo>
                  <a:pt x="261143" y="127108"/>
                  <a:pt x="264272" y="120503"/>
                  <a:pt x="265647" y="112234"/>
                </a:cubicBezTo>
                <a:cubicBezTo>
                  <a:pt x="267023" y="103968"/>
                  <a:pt x="267958" y="94712"/>
                  <a:pt x="268455" y="84467"/>
                </a:cubicBezTo>
                <a:cubicBezTo>
                  <a:pt x="268736" y="78887"/>
                  <a:pt x="269020" y="72648"/>
                  <a:pt x="269301" y="65761"/>
                </a:cubicBezTo>
                <a:cubicBezTo>
                  <a:pt x="269582" y="58871"/>
                  <a:pt x="269795" y="52247"/>
                  <a:pt x="269938" y="45889"/>
                </a:cubicBezTo>
                <a:lnTo>
                  <a:pt x="369141" y="45889"/>
                </a:lnTo>
                <a:close/>
                <a:moveTo>
                  <a:pt x="510631" y="164908"/>
                </a:moveTo>
                <a:lnTo>
                  <a:pt x="474174" y="164908"/>
                </a:lnTo>
                <a:lnTo>
                  <a:pt x="474174" y="92628"/>
                </a:lnTo>
                <a:lnTo>
                  <a:pt x="428598" y="164908"/>
                </a:lnTo>
                <a:lnTo>
                  <a:pt x="397544" y="164908"/>
                </a:lnTo>
                <a:lnTo>
                  <a:pt x="397544" y="45889"/>
                </a:lnTo>
                <a:lnTo>
                  <a:pt x="434005" y="45889"/>
                </a:lnTo>
                <a:lnTo>
                  <a:pt x="434005" y="110541"/>
                </a:lnTo>
                <a:lnTo>
                  <a:pt x="475761" y="45889"/>
                </a:lnTo>
                <a:lnTo>
                  <a:pt x="510631" y="45889"/>
                </a:lnTo>
                <a:close/>
                <a:moveTo>
                  <a:pt x="644273" y="164908"/>
                </a:moveTo>
                <a:lnTo>
                  <a:pt x="607183" y="164908"/>
                </a:lnTo>
                <a:lnTo>
                  <a:pt x="607183" y="123998"/>
                </a:lnTo>
                <a:cubicBezTo>
                  <a:pt x="602024" y="125201"/>
                  <a:pt x="596462" y="126280"/>
                  <a:pt x="590490" y="127235"/>
                </a:cubicBezTo>
                <a:cubicBezTo>
                  <a:pt x="584517" y="128185"/>
                  <a:pt x="578531" y="128664"/>
                  <a:pt x="572526" y="128664"/>
                </a:cubicBezTo>
                <a:cubicBezTo>
                  <a:pt x="567154" y="128664"/>
                  <a:pt x="562158" y="127991"/>
                  <a:pt x="557531" y="126647"/>
                </a:cubicBezTo>
                <a:cubicBezTo>
                  <a:pt x="552902" y="125305"/>
                  <a:pt x="548860" y="123117"/>
                  <a:pt x="545393" y="120077"/>
                </a:cubicBezTo>
                <a:cubicBezTo>
                  <a:pt x="541929" y="117183"/>
                  <a:pt x="539229" y="113400"/>
                  <a:pt x="537285" y="108738"/>
                </a:cubicBezTo>
                <a:cubicBezTo>
                  <a:pt x="535342" y="104076"/>
                  <a:pt x="534369" y="98528"/>
                  <a:pt x="534369" y="92098"/>
                </a:cubicBezTo>
                <a:lnTo>
                  <a:pt x="534369" y="45889"/>
                </a:lnTo>
                <a:lnTo>
                  <a:pt x="571676" y="45889"/>
                </a:lnTo>
                <a:lnTo>
                  <a:pt x="571676" y="73023"/>
                </a:lnTo>
                <a:cubicBezTo>
                  <a:pt x="571676" y="77897"/>
                  <a:pt x="571889" y="81994"/>
                  <a:pt x="572313" y="85313"/>
                </a:cubicBezTo>
                <a:cubicBezTo>
                  <a:pt x="572738" y="88635"/>
                  <a:pt x="573761" y="91570"/>
                  <a:pt x="575388" y="94111"/>
                </a:cubicBezTo>
                <a:cubicBezTo>
                  <a:pt x="576943" y="96513"/>
                  <a:pt x="579255" y="98352"/>
                  <a:pt x="582328" y="99623"/>
                </a:cubicBezTo>
                <a:cubicBezTo>
                  <a:pt x="585399" y="100893"/>
                  <a:pt x="589694" y="101531"/>
                  <a:pt x="595210" y="101531"/>
                </a:cubicBezTo>
                <a:cubicBezTo>
                  <a:pt x="596693" y="101531"/>
                  <a:pt x="598669" y="101440"/>
                  <a:pt x="601142" y="101264"/>
                </a:cubicBezTo>
                <a:cubicBezTo>
                  <a:pt x="603612" y="101089"/>
                  <a:pt x="605628" y="100857"/>
                  <a:pt x="607183" y="100577"/>
                </a:cubicBezTo>
                <a:lnTo>
                  <a:pt x="607183" y="45889"/>
                </a:lnTo>
                <a:lnTo>
                  <a:pt x="644273" y="45889"/>
                </a:lnTo>
                <a:close/>
                <a:moveTo>
                  <a:pt x="785232" y="164908"/>
                </a:moveTo>
                <a:lnTo>
                  <a:pt x="748141" y="164908"/>
                </a:lnTo>
                <a:lnTo>
                  <a:pt x="748141" y="113929"/>
                </a:lnTo>
                <a:lnTo>
                  <a:pt x="709773" y="113929"/>
                </a:lnTo>
                <a:lnTo>
                  <a:pt x="709773" y="164908"/>
                </a:lnTo>
                <a:lnTo>
                  <a:pt x="672681" y="164908"/>
                </a:lnTo>
                <a:lnTo>
                  <a:pt x="672681" y="45889"/>
                </a:lnTo>
                <a:lnTo>
                  <a:pt x="709773" y="45889"/>
                </a:lnTo>
                <a:lnTo>
                  <a:pt x="709773" y="87116"/>
                </a:lnTo>
                <a:lnTo>
                  <a:pt x="748141" y="87116"/>
                </a:lnTo>
                <a:lnTo>
                  <a:pt x="748141" y="45889"/>
                </a:lnTo>
                <a:lnTo>
                  <a:pt x="785232" y="45889"/>
                </a:lnTo>
                <a:close/>
                <a:moveTo>
                  <a:pt x="927889" y="105451"/>
                </a:moveTo>
                <a:cubicBezTo>
                  <a:pt x="927889" y="125024"/>
                  <a:pt x="922536" y="140443"/>
                  <a:pt x="911829" y="151711"/>
                </a:cubicBezTo>
                <a:cubicBezTo>
                  <a:pt x="901126" y="162983"/>
                  <a:pt x="885989" y="168617"/>
                  <a:pt x="866420" y="168617"/>
                </a:cubicBezTo>
                <a:cubicBezTo>
                  <a:pt x="846990" y="168617"/>
                  <a:pt x="831888" y="162983"/>
                  <a:pt x="821113" y="151711"/>
                </a:cubicBezTo>
                <a:cubicBezTo>
                  <a:pt x="810339" y="140443"/>
                  <a:pt x="804949" y="125024"/>
                  <a:pt x="804949" y="105451"/>
                </a:cubicBezTo>
                <a:cubicBezTo>
                  <a:pt x="804949" y="85666"/>
                  <a:pt x="810339" y="70174"/>
                  <a:pt x="821113" y="58975"/>
                </a:cubicBezTo>
                <a:cubicBezTo>
                  <a:pt x="831888" y="47775"/>
                  <a:pt x="846990" y="42177"/>
                  <a:pt x="866420" y="42177"/>
                </a:cubicBezTo>
                <a:cubicBezTo>
                  <a:pt x="885920" y="42177"/>
                  <a:pt x="901040" y="47814"/>
                  <a:pt x="911779" y="59083"/>
                </a:cubicBezTo>
                <a:cubicBezTo>
                  <a:pt x="922518" y="70351"/>
                  <a:pt x="927889" y="85809"/>
                  <a:pt x="927889" y="105451"/>
                </a:cubicBezTo>
                <a:close/>
                <a:moveTo>
                  <a:pt x="889841" y="105663"/>
                </a:moveTo>
                <a:cubicBezTo>
                  <a:pt x="889841" y="98597"/>
                  <a:pt x="889260" y="92714"/>
                  <a:pt x="888090" y="88016"/>
                </a:cubicBezTo>
                <a:cubicBezTo>
                  <a:pt x="886925" y="83315"/>
                  <a:pt x="885316" y="79556"/>
                  <a:pt x="883267" y="76730"/>
                </a:cubicBezTo>
                <a:cubicBezTo>
                  <a:pt x="881078" y="73764"/>
                  <a:pt x="878609" y="71697"/>
                  <a:pt x="875851" y="70527"/>
                </a:cubicBezTo>
                <a:cubicBezTo>
                  <a:pt x="873094" y="69365"/>
                  <a:pt x="869950" y="68781"/>
                  <a:pt x="866420" y="68781"/>
                </a:cubicBezTo>
                <a:cubicBezTo>
                  <a:pt x="863100" y="68781"/>
                  <a:pt x="860094" y="69296"/>
                  <a:pt x="857409" y="70315"/>
                </a:cubicBezTo>
                <a:cubicBezTo>
                  <a:pt x="854723" y="71341"/>
                  <a:pt x="852248" y="73304"/>
                  <a:pt x="849992" y="76198"/>
                </a:cubicBezTo>
                <a:cubicBezTo>
                  <a:pt x="847873" y="78955"/>
                  <a:pt x="846176" y="82734"/>
                  <a:pt x="844902" y="87538"/>
                </a:cubicBezTo>
                <a:cubicBezTo>
                  <a:pt x="843630" y="92344"/>
                  <a:pt x="842994" y="98385"/>
                  <a:pt x="842994" y="105663"/>
                </a:cubicBezTo>
                <a:cubicBezTo>
                  <a:pt x="842994" y="112943"/>
                  <a:pt x="843595" y="118825"/>
                  <a:pt x="844798" y="123307"/>
                </a:cubicBezTo>
                <a:cubicBezTo>
                  <a:pt x="845997" y="127797"/>
                  <a:pt x="847551" y="131382"/>
                  <a:pt x="849460" y="134068"/>
                </a:cubicBezTo>
                <a:cubicBezTo>
                  <a:pt x="851436" y="136825"/>
                  <a:pt x="853913" y="138838"/>
                  <a:pt x="856879" y="140108"/>
                </a:cubicBezTo>
                <a:cubicBezTo>
                  <a:pt x="859846" y="141383"/>
                  <a:pt x="863129" y="142017"/>
                  <a:pt x="866732" y="142017"/>
                </a:cubicBezTo>
                <a:cubicBezTo>
                  <a:pt x="869702" y="142017"/>
                  <a:pt x="872726" y="141383"/>
                  <a:pt x="875797" y="140108"/>
                </a:cubicBezTo>
                <a:cubicBezTo>
                  <a:pt x="878872" y="138838"/>
                  <a:pt x="881326" y="136929"/>
                  <a:pt x="883163" y="134384"/>
                </a:cubicBezTo>
                <a:cubicBezTo>
                  <a:pt x="885355" y="131346"/>
                  <a:pt x="887015" y="127693"/>
                  <a:pt x="888145" y="123415"/>
                </a:cubicBezTo>
                <a:cubicBezTo>
                  <a:pt x="889276" y="119142"/>
                  <a:pt x="889841" y="113223"/>
                  <a:pt x="889841" y="105663"/>
                </a:cubicBezTo>
                <a:close/>
                <a:moveTo>
                  <a:pt x="1020200" y="104289"/>
                </a:moveTo>
                <a:cubicBezTo>
                  <a:pt x="1020200" y="114956"/>
                  <a:pt x="1019264" y="125215"/>
                  <a:pt x="1017396" y="135075"/>
                </a:cubicBezTo>
                <a:cubicBezTo>
                  <a:pt x="1015520" y="144933"/>
                  <a:pt x="1012924" y="153957"/>
                  <a:pt x="1009605" y="162151"/>
                </a:cubicBezTo>
                <a:cubicBezTo>
                  <a:pt x="1006070" y="170845"/>
                  <a:pt x="1001865" y="178974"/>
                  <a:pt x="996991" y="186530"/>
                </a:cubicBezTo>
                <a:cubicBezTo>
                  <a:pt x="992113" y="194091"/>
                  <a:pt x="986674" y="201438"/>
                  <a:pt x="980668" y="208576"/>
                </a:cubicBezTo>
                <a:lnTo>
                  <a:pt x="941774" y="208576"/>
                </a:lnTo>
                <a:lnTo>
                  <a:pt x="941774" y="205499"/>
                </a:lnTo>
                <a:cubicBezTo>
                  <a:pt x="947426" y="200484"/>
                  <a:pt x="952938" y="194580"/>
                  <a:pt x="958309" y="187802"/>
                </a:cubicBezTo>
                <a:cubicBezTo>
                  <a:pt x="963676" y="181019"/>
                  <a:pt x="968446" y="173419"/>
                  <a:pt x="972615" y="165013"/>
                </a:cubicBezTo>
                <a:cubicBezTo>
                  <a:pt x="976993" y="156255"/>
                  <a:pt x="980475" y="146962"/>
                  <a:pt x="983055" y="137141"/>
                </a:cubicBezTo>
                <a:cubicBezTo>
                  <a:pt x="985633" y="127322"/>
                  <a:pt x="986922" y="116370"/>
                  <a:pt x="986922" y="104289"/>
                </a:cubicBezTo>
                <a:cubicBezTo>
                  <a:pt x="986922" y="92700"/>
                  <a:pt x="985598" y="81781"/>
                  <a:pt x="982950" y="71535"/>
                </a:cubicBezTo>
                <a:cubicBezTo>
                  <a:pt x="980302" y="61291"/>
                  <a:pt x="976856" y="51966"/>
                  <a:pt x="972615" y="43556"/>
                </a:cubicBezTo>
                <a:cubicBezTo>
                  <a:pt x="968161" y="34795"/>
                  <a:pt x="963342" y="27148"/>
                  <a:pt x="958150" y="20614"/>
                </a:cubicBezTo>
                <a:cubicBezTo>
                  <a:pt x="952956" y="14080"/>
                  <a:pt x="947498" y="8230"/>
                  <a:pt x="941774" y="3071"/>
                </a:cubicBezTo>
                <a:lnTo>
                  <a:pt x="941774" y="0"/>
                </a:lnTo>
                <a:lnTo>
                  <a:pt x="980668" y="0"/>
                </a:lnTo>
                <a:cubicBezTo>
                  <a:pt x="986818" y="7347"/>
                  <a:pt x="992344" y="14818"/>
                  <a:pt x="997257" y="22413"/>
                </a:cubicBezTo>
                <a:cubicBezTo>
                  <a:pt x="1002167" y="30009"/>
                  <a:pt x="1006319" y="38084"/>
                  <a:pt x="1009706" y="46631"/>
                </a:cubicBezTo>
                <a:cubicBezTo>
                  <a:pt x="1012820" y="54476"/>
                  <a:pt x="1015343" y="63129"/>
                  <a:pt x="1017288" y="72594"/>
                </a:cubicBezTo>
                <a:cubicBezTo>
                  <a:pt x="1019228" y="82062"/>
                  <a:pt x="1020200" y="92624"/>
                  <a:pt x="1020200" y="104289"/>
                </a:cubicBezTo>
                <a:close/>
                <a:moveTo>
                  <a:pt x="1117462" y="104289"/>
                </a:moveTo>
                <a:cubicBezTo>
                  <a:pt x="1117462" y="114956"/>
                  <a:pt x="1116525" y="125215"/>
                  <a:pt x="1114653" y="135075"/>
                </a:cubicBezTo>
                <a:cubicBezTo>
                  <a:pt x="1112781" y="144933"/>
                  <a:pt x="1110182" y="153957"/>
                  <a:pt x="1106863" y="162151"/>
                </a:cubicBezTo>
                <a:cubicBezTo>
                  <a:pt x="1103328" y="170845"/>
                  <a:pt x="1099126" y="178974"/>
                  <a:pt x="1094248" y="186530"/>
                </a:cubicBezTo>
                <a:cubicBezTo>
                  <a:pt x="1089374" y="194091"/>
                  <a:pt x="1083935" y="201438"/>
                  <a:pt x="1077927" y="208576"/>
                </a:cubicBezTo>
                <a:lnTo>
                  <a:pt x="1039032" y="208576"/>
                </a:lnTo>
                <a:lnTo>
                  <a:pt x="1039032" y="205499"/>
                </a:lnTo>
                <a:cubicBezTo>
                  <a:pt x="1044684" y="200484"/>
                  <a:pt x="1050198" y="194580"/>
                  <a:pt x="1055567" y="187802"/>
                </a:cubicBezTo>
                <a:cubicBezTo>
                  <a:pt x="1060938" y="181019"/>
                  <a:pt x="1065707" y="173419"/>
                  <a:pt x="1069873" y="165013"/>
                </a:cubicBezTo>
                <a:cubicBezTo>
                  <a:pt x="1074253" y="156255"/>
                  <a:pt x="1077736" y="146962"/>
                  <a:pt x="1080313" y="137141"/>
                </a:cubicBezTo>
                <a:cubicBezTo>
                  <a:pt x="1082895" y="127322"/>
                  <a:pt x="1084180" y="116370"/>
                  <a:pt x="1084180" y="104289"/>
                </a:cubicBezTo>
                <a:cubicBezTo>
                  <a:pt x="1084180" y="92700"/>
                  <a:pt x="1082858" y="81781"/>
                  <a:pt x="1080209" y="71535"/>
                </a:cubicBezTo>
                <a:cubicBezTo>
                  <a:pt x="1077562" y="61291"/>
                  <a:pt x="1074114" y="51966"/>
                  <a:pt x="1069873" y="43556"/>
                </a:cubicBezTo>
                <a:cubicBezTo>
                  <a:pt x="1065423" y="34795"/>
                  <a:pt x="1060602" y="27148"/>
                  <a:pt x="1055412" y="20614"/>
                </a:cubicBezTo>
                <a:cubicBezTo>
                  <a:pt x="1050216" y="14080"/>
                  <a:pt x="1044759" y="8230"/>
                  <a:pt x="1039032" y="3071"/>
                </a:cubicBezTo>
                <a:lnTo>
                  <a:pt x="1039032" y="0"/>
                </a:lnTo>
                <a:lnTo>
                  <a:pt x="1077927" y="0"/>
                </a:lnTo>
                <a:cubicBezTo>
                  <a:pt x="1084075" y="7347"/>
                  <a:pt x="1089604" y="14818"/>
                  <a:pt x="1094515" y="22413"/>
                </a:cubicBezTo>
                <a:cubicBezTo>
                  <a:pt x="1099429" y="30009"/>
                  <a:pt x="1103580" y="38084"/>
                  <a:pt x="1106968" y="46631"/>
                </a:cubicBezTo>
                <a:cubicBezTo>
                  <a:pt x="1110078" y="54476"/>
                  <a:pt x="1112605" y="63129"/>
                  <a:pt x="1114549" y="72594"/>
                </a:cubicBezTo>
                <a:cubicBezTo>
                  <a:pt x="1116489" y="82062"/>
                  <a:pt x="1117462" y="92624"/>
                  <a:pt x="1117462" y="104289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360" name="object 1360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object 1363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3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366" name="object 1366"/>
          <p:cNvSpPr/>
          <p:nvPr/>
        </p:nvSpPr>
        <p:spPr>
          <a:xfrm>
            <a:off x="735177" y="596287"/>
            <a:ext cx="3565810" cy="246553"/>
          </a:xfrm>
          <a:custGeom>
            <a:avLst/>
            <a:gdLst/>
            <a:ahLst/>
            <a:cxnLst/>
            <a:rect l="l" t="t" r="r" b="b"/>
            <a:pathLst>
              <a:path w="3565810" h="246553">
                <a:moveTo>
                  <a:pt x="116186" y="246553"/>
                </a:moveTo>
                <a:cubicBezTo>
                  <a:pt x="80593" y="246553"/>
                  <a:pt x="52327" y="235793"/>
                  <a:pt x="31396" y="214280"/>
                </a:cubicBezTo>
                <a:cubicBezTo>
                  <a:pt x="10469" y="192762"/>
                  <a:pt x="0" y="162511"/>
                  <a:pt x="0" y="123516"/>
                </a:cubicBezTo>
                <a:cubicBezTo>
                  <a:pt x="0" y="85903"/>
                  <a:pt x="10494" y="55916"/>
                  <a:pt x="31478" y="33549"/>
                </a:cubicBezTo>
                <a:cubicBezTo>
                  <a:pt x="52463" y="11186"/>
                  <a:pt x="80752" y="0"/>
                  <a:pt x="116345" y="0"/>
                </a:cubicBezTo>
                <a:cubicBezTo>
                  <a:pt x="125803" y="0"/>
                  <a:pt x="134301" y="533"/>
                  <a:pt x="141848" y="1592"/>
                </a:cubicBezTo>
                <a:cubicBezTo>
                  <a:pt x="149389" y="2657"/>
                  <a:pt x="156614" y="4143"/>
                  <a:pt x="163519" y="6056"/>
                </a:cubicBezTo>
                <a:cubicBezTo>
                  <a:pt x="168937" y="7649"/>
                  <a:pt x="174835" y="9827"/>
                  <a:pt x="181210" y="12590"/>
                </a:cubicBezTo>
                <a:cubicBezTo>
                  <a:pt x="187582" y="15355"/>
                  <a:pt x="192737" y="17745"/>
                  <a:pt x="196669" y="19760"/>
                </a:cubicBezTo>
                <a:lnTo>
                  <a:pt x="196669" y="76341"/>
                </a:lnTo>
                <a:lnTo>
                  <a:pt x="190613" y="76341"/>
                </a:lnTo>
                <a:cubicBezTo>
                  <a:pt x="187744" y="73790"/>
                  <a:pt x="184132" y="70733"/>
                  <a:pt x="179778" y="67176"/>
                </a:cubicBezTo>
                <a:cubicBezTo>
                  <a:pt x="175421" y="63616"/>
                  <a:pt x="170479" y="60138"/>
                  <a:pt x="164952" y="56740"/>
                </a:cubicBezTo>
                <a:cubicBezTo>
                  <a:pt x="159430" y="53338"/>
                  <a:pt x="153346" y="50444"/>
                  <a:pt x="146707" y="48050"/>
                </a:cubicBezTo>
                <a:cubicBezTo>
                  <a:pt x="140066" y="45659"/>
                  <a:pt x="133132" y="44464"/>
                  <a:pt x="125907" y="44464"/>
                </a:cubicBezTo>
                <a:cubicBezTo>
                  <a:pt x="117299" y="44464"/>
                  <a:pt x="109412" y="45817"/>
                  <a:pt x="102244" y="48528"/>
                </a:cubicBezTo>
                <a:cubicBezTo>
                  <a:pt x="95069" y="51239"/>
                  <a:pt x="88240" y="55940"/>
                  <a:pt x="81760" y="62633"/>
                </a:cubicBezTo>
                <a:cubicBezTo>
                  <a:pt x="75813" y="68692"/>
                  <a:pt x="70949" y="76875"/>
                  <a:pt x="67179" y="87179"/>
                </a:cubicBezTo>
                <a:cubicBezTo>
                  <a:pt x="63407" y="97484"/>
                  <a:pt x="61520" y="109652"/>
                  <a:pt x="61520" y="123674"/>
                </a:cubicBezTo>
                <a:cubicBezTo>
                  <a:pt x="61520" y="138446"/>
                  <a:pt x="63486" y="150848"/>
                  <a:pt x="67421" y="160888"/>
                </a:cubicBezTo>
                <a:cubicBezTo>
                  <a:pt x="71349" y="170932"/>
                  <a:pt x="76504" y="179033"/>
                  <a:pt x="82875" y="185194"/>
                </a:cubicBezTo>
                <a:cubicBezTo>
                  <a:pt x="89039" y="191142"/>
                  <a:pt x="95914" y="195449"/>
                  <a:pt x="103514" y="198101"/>
                </a:cubicBezTo>
                <a:cubicBezTo>
                  <a:pt x="111114" y="200758"/>
                  <a:pt x="118682" y="202089"/>
                  <a:pt x="126223" y="202089"/>
                </a:cubicBezTo>
                <a:cubicBezTo>
                  <a:pt x="134085" y="202089"/>
                  <a:pt x="141577" y="200786"/>
                  <a:pt x="148698" y="198184"/>
                </a:cubicBezTo>
                <a:cubicBezTo>
                  <a:pt x="155815" y="195580"/>
                  <a:pt x="161820" y="192686"/>
                  <a:pt x="166709" y="189497"/>
                </a:cubicBezTo>
                <a:cubicBezTo>
                  <a:pt x="172019" y="186203"/>
                  <a:pt x="176695" y="182855"/>
                  <a:pt x="180731" y="179457"/>
                </a:cubicBezTo>
                <a:cubicBezTo>
                  <a:pt x="184770" y="176055"/>
                  <a:pt x="188276" y="173027"/>
                  <a:pt x="191251" y="170373"/>
                </a:cubicBezTo>
                <a:lnTo>
                  <a:pt x="196669" y="170373"/>
                </a:lnTo>
                <a:lnTo>
                  <a:pt x="196669" y="226151"/>
                </a:lnTo>
                <a:cubicBezTo>
                  <a:pt x="192312" y="228172"/>
                  <a:pt x="187265" y="230479"/>
                  <a:pt x="181530" y="233082"/>
                </a:cubicBezTo>
                <a:cubicBezTo>
                  <a:pt x="175792" y="235684"/>
                  <a:pt x="169894" y="237892"/>
                  <a:pt x="163840" y="239699"/>
                </a:cubicBezTo>
                <a:cubicBezTo>
                  <a:pt x="156402" y="241930"/>
                  <a:pt x="149440" y="243629"/>
                  <a:pt x="142960" y="244801"/>
                </a:cubicBezTo>
                <a:cubicBezTo>
                  <a:pt x="136479" y="245967"/>
                  <a:pt x="127555" y="246553"/>
                  <a:pt x="116186" y="246553"/>
                </a:cubicBezTo>
                <a:close/>
                <a:moveTo>
                  <a:pt x="475524" y="121443"/>
                </a:moveTo>
                <a:cubicBezTo>
                  <a:pt x="475524" y="150027"/>
                  <a:pt x="465854" y="172631"/>
                  <a:pt x="446519" y="189260"/>
                </a:cubicBezTo>
                <a:cubicBezTo>
                  <a:pt x="427180" y="205884"/>
                  <a:pt x="402052" y="215528"/>
                  <a:pt x="371135" y="218181"/>
                </a:cubicBezTo>
                <a:lnTo>
                  <a:pt x="371135" y="243843"/>
                </a:lnTo>
                <a:lnTo>
                  <a:pt x="311846" y="243843"/>
                </a:lnTo>
                <a:lnTo>
                  <a:pt x="311846" y="218181"/>
                </a:lnTo>
                <a:cubicBezTo>
                  <a:pt x="280929" y="215528"/>
                  <a:pt x="255802" y="205992"/>
                  <a:pt x="236467" y="189576"/>
                </a:cubicBezTo>
                <a:cubicBezTo>
                  <a:pt x="217123" y="173160"/>
                  <a:pt x="207457" y="150447"/>
                  <a:pt x="207457" y="121443"/>
                </a:cubicBezTo>
                <a:cubicBezTo>
                  <a:pt x="207457" y="92542"/>
                  <a:pt x="216856" y="70125"/>
                  <a:pt x="235666" y="54188"/>
                </a:cubicBezTo>
                <a:cubicBezTo>
                  <a:pt x="254474" y="38251"/>
                  <a:pt x="279867" y="28901"/>
                  <a:pt x="311846" y="26136"/>
                </a:cubicBezTo>
                <a:lnTo>
                  <a:pt x="311846" y="2232"/>
                </a:lnTo>
                <a:lnTo>
                  <a:pt x="371135" y="2232"/>
                </a:lnTo>
                <a:lnTo>
                  <a:pt x="371135" y="26136"/>
                </a:lnTo>
                <a:cubicBezTo>
                  <a:pt x="402156" y="28372"/>
                  <a:pt x="427313" y="37534"/>
                  <a:pt x="446598" y="53630"/>
                </a:cubicBezTo>
                <a:cubicBezTo>
                  <a:pt x="465883" y="69728"/>
                  <a:pt x="475524" y="92333"/>
                  <a:pt x="475524" y="121443"/>
                </a:cubicBezTo>
                <a:close/>
                <a:moveTo>
                  <a:pt x="414324" y="120489"/>
                </a:moveTo>
                <a:cubicBezTo>
                  <a:pt x="414324" y="105505"/>
                  <a:pt x="410501" y="93262"/>
                  <a:pt x="402850" y="83751"/>
                </a:cubicBezTo>
                <a:cubicBezTo>
                  <a:pt x="395197" y="74244"/>
                  <a:pt x="384627" y="68267"/>
                  <a:pt x="371135" y="65822"/>
                </a:cubicBezTo>
                <a:lnTo>
                  <a:pt x="371135" y="178661"/>
                </a:lnTo>
                <a:cubicBezTo>
                  <a:pt x="386752" y="175259"/>
                  <a:pt x="397854" y="168808"/>
                  <a:pt x="404442" y="159297"/>
                </a:cubicBezTo>
                <a:cubicBezTo>
                  <a:pt x="411031" y="149786"/>
                  <a:pt x="414324" y="136855"/>
                  <a:pt x="414324" y="120489"/>
                </a:cubicBezTo>
                <a:close/>
                <a:moveTo>
                  <a:pt x="311846" y="178661"/>
                </a:moveTo>
                <a:lnTo>
                  <a:pt x="311846" y="65822"/>
                </a:lnTo>
                <a:cubicBezTo>
                  <a:pt x="297824" y="68371"/>
                  <a:pt x="287118" y="74401"/>
                  <a:pt x="279734" y="83909"/>
                </a:cubicBezTo>
                <a:cubicBezTo>
                  <a:pt x="272348" y="93420"/>
                  <a:pt x="268653" y="105610"/>
                  <a:pt x="268653" y="120489"/>
                </a:cubicBezTo>
                <a:cubicBezTo>
                  <a:pt x="268653" y="136638"/>
                  <a:pt x="272110" y="149573"/>
                  <a:pt x="279018" y="159293"/>
                </a:cubicBezTo>
                <a:cubicBezTo>
                  <a:pt x="285923" y="169017"/>
                  <a:pt x="296866" y="175471"/>
                  <a:pt x="311846" y="178661"/>
                </a:cubicBezTo>
                <a:close/>
                <a:moveTo>
                  <a:pt x="500670" y="241930"/>
                </a:moveTo>
                <a:lnTo>
                  <a:pt x="500670" y="4622"/>
                </a:lnTo>
                <a:lnTo>
                  <a:pt x="661158" y="4622"/>
                </a:lnTo>
                <a:lnTo>
                  <a:pt x="661158" y="49885"/>
                </a:lnTo>
                <a:lnTo>
                  <a:pt x="559955" y="49885"/>
                </a:lnTo>
                <a:lnTo>
                  <a:pt x="559955" y="91484"/>
                </a:lnTo>
                <a:lnTo>
                  <a:pt x="653192" y="91484"/>
                </a:lnTo>
                <a:lnTo>
                  <a:pt x="653192" y="136746"/>
                </a:lnTo>
                <a:lnTo>
                  <a:pt x="559955" y="136746"/>
                </a:lnTo>
                <a:lnTo>
                  <a:pt x="559955" y="196667"/>
                </a:lnTo>
                <a:lnTo>
                  <a:pt x="661158" y="196667"/>
                </a:lnTo>
                <a:lnTo>
                  <a:pt x="661158" y="241930"/>
                </a:lnTo>
                <a:close/>
                <a:moveTo>
                  <a:pt x="875960" y="79528"/>
                </a:moveTo>
                <a:cubicBezTo>
                  <a:pt x="875960" y="90579"/>
                  <a:pt x="874206" y="101095"/>
                  <a:pt x="870703" y="111085"/>
                </a:cubicBezTo>
                <a:cubicBezTo>
                  <a:pt x="867197" y="121072"/>
                  <a:pt x="862150" y="129413"/>
                  <a:pt x="855562" y="136105"/>
                </a:cubicBezTo>
                <a:cubicBezTo>
                  <a:pt x="851526" y="140249"/>
                  <a:pt x="847091" y="144076"/>
                  <a:pt x="842257" y="147582"/>
                </a:cubicBezTo>
                <a:cubicBezTo>
                  <a:pt x="837422" y="151085"/>
                  <a:pt x="832083" y="154061"/>
                  <a:pt x="826237" y="156506"/>
                </a:cubicBezTo>
                <a:cubicBezTo>
                  <a:pt x="820394" y="158951"/>
                  <a:pt x="814044" y="160862"/>
                  <a:pt x="807192" y="162241"/>
                </a:cubicBezTo>
                <a:cubicBezTo>
                  <a:pt x="800338" y="163627"/>
                  <a:pt x="792663" y="164316"/>
                  <a:pt x="784163" y="164316"/>
                </a:cubicBezTo>
                <a:lnTo>
                  <a:pt x="752926" y="164316"/>
                </a:lnTo>
                <a:lnTo>
                  <a:pt x="752926" y="241930"/>
                </a:lnTo>
                <a:lnTo>
                  <a:pt x="693321" y="241930"/>
                </a:lnTo>
                <a:lnTo>
                  <a:pt x="693321" y="4622"/>
                </a:lnTo>
                <a:lnTo>
                  <a:pt x="785437" y="4622"/>
                </a:lnTo>
                <a:cubicBezTo>
                  <a:pt x="799143" y="4622"/>
                  <a:pt x="810969" y="5872"/>
                  <a:pt x="820902" y="8367"/>
                </a:cubicBezTo>
                <a:cubicBezTo>
                  <a:pt x="830837" y="10865"/>
                  <a:pt x="839837" y="14825"/>
                  <a:pt x="847912" y="20239"/>
                </a:cubicBezTo>
                <a:cubicBezTo>
                  <a:pt x="856836" y="26190"/>
                  <a:pt x="863745" y="34131"/>
                  <a:pt x="868633" y="44068"/>
                </a:cubicBezTo>
                <a:cubicBezTo>
                  <a:pt x="873515" y="54003"/>
                  <a:pt x="875960" y="65822"/>
                  <a:pt x="875960" y="79528"/>
                </a:cubicBezTo>
                <a:close/>
                <a:moveTo>
                  <a:pt x="814760" y="80960"/>
                </a:moveTo>
                <a:cubicBezTo>
                  <a:pt x="814760" y="74269"/>
                  <a:pt x="813168" y="68505"/>
                  <a:pt x="809982" y="63669"/>
                </a:cubicBezTo>
                <a:cubicBezTo>
                  <a:pt x="806793" y="58838"/>
                  <a:pt x="802969" y="55520"/>
                  <a:pt x="798509" y="53709"/>
                </a:cubicBezTo>
                <a:cubicBezTo>
                  <a:pt x="792875" y="51264"/>
                  <a:pt x="787485" y="49857"/>
                  <a:pt x="782330" y="49486"/>
                </a:cubicBezTo>
                <a:cubicBezTo>
                  <a:pt x="777179" y="49115"/>
                  <a:pt x="770192" y="48927"/>
                  <a:pt x="761372" y="48927"/>
                </a:cubicBezTo>
                <a:lnTo>
                  <a:pt x="752926" y="48927"/>
                </a:lnTo>
                <a:lnTo>
                  <a:pt x="752926" y="120011"/>
                </a:lnTo>
                <a:lnTo>
                  <a:pt x="757069" y="120011"/>
                </a:lnTo>
                <a:cubicBezTo>
                  <a:pt x="762700" y="120011"/>
                  <a:pt x="768014" y="119956"/>
                  <a:pt x="773006" y="119848"/>
                </a:cubicBezTo>
                <a:cubicBezTo>
                  <a:pt x="778000" y="119743"/>
                  <a:pt x="782356" y="119369"/>
                  <a:pt x="786074" y="118732"/>
                </a:cubicBezTo>
                <a:cubicBezTo>
                  <a:pt x="789264" y="118205"/>
                  <a:pt x="792638" y="117169"/>
                  <a:pt x="796194" y="115625"/>
                </a:cubicBezTo>
                <a:cubicBezTo>
                  <a:pt x="799755" y="114089"/>
                  <a:pt x="802490" y="112360"/>
                  <a:pt x="804402" y="110448"/>
                </a:cubicBezTo>
                <a:cubicBezTo>
                  <a:pt x="808438" y="106517"/>
                  <a:pt x="811173" y="102427"/>
                  <a:pt x="812610" y="98176"/>
                </a:cubicBezTo>
                <a:cubicBezTo>
                  <a:pt x="814044" y="93925"/>
                  <a:pt x="814760" y="88189"/>
                  <a:pt x="814760" y="80960"/>
                </a:cubicBezTo>
                <a:close/>
                <a:moveTo>
                  <a:pt x="1086127" y="166072"/>
                </a:moveTo>
                <a:cubicBezTo>
                  <a:pt x="1086127" y="177649"/>
                  <a:pt x="1083924" y="188302"/>
                  <a:pt x="1079518" y="198021"/>
                </a:cubicBezTo>
                <a:cubicBezTo>
                  <a:pt x="1075107" y="207746"/>
                  <a:pt x="1069077" y="215687"/>
                  <a:pt x="1061424" y="221850"/>
                </a:cubicBezTo>
                <a:cubicBezTo>
                  <a:pt x="1052288" y="229183"/>
                  <a:pt x="1042434" y="234363"/>
                  <a:pt x="1031865" y="237387"/>
                </a:cubicBezTo>
                <a:cubicBezTo>
                  <a:pt x="1021291" y="240415"/>
                  <a:pt x="1008407" y="241930"/>
                  <a:pt x="993211" y="241930"/>
                </a:cubicBezTo>
                <a:lnTo>
                  <a:pt x="899024" y="241930"/>
                </a:lnTo>
                <a:lnTo>
                  <a:pt x="899024" y="4622"/>
                </a:lnTo>
                <a:lnTo>
                  <a:pt x="958472" y="4622"/>
                </a:lnTo>
                <a:lnTo>
                  <a:pt x="958472" y="93715"/>
                </a:lnTo>
                <a:lnTo>
                  <a:pt x="994169" y="93715"/>
                </a:lnTo>
                <a:cubicBezTo>
                  <a:pt x="1008091" y="93715"/>
                  <a:pt x="1020679" y="94698"/>
                  <a:pt x="1031940" y="96660"/>
                </a:cubicBezTo>
                <a:cubicBezTo>
                  <a:pt x="1043201" y="98626"/>
                  <a:pt x="1053458" y="103219"/>
                  <a:pt x="1062702" y="110448"/>
                </a:cubicBezTo>
                <a:cubicBezTo>
                  <a:pt x="1070882" y="116820"/>
                  <a:pt x="1076828" y="124816"/>
                  <a:pt x="1080550" y="134432"/>
                </a:cubicBezTo>
                <a:cubicBezTo>
                  <a:pt x="1084270" y="144050"/>
                  <a:pt x="1086127" y="154595"/>
                  <a:pt x="1086127" y="166072"/>
                </a:cubicBezTo>
                <a:close/>
                <a:moveTo>
                  <a:pt x="1024611" y="167821"/>
                </a:moveTo>
                <a:cubicBezTo>
                  <a:pt x="1024611" y="163894"/>
                  <a:pt x="1024185" y="160172"/>
                  <a:pt x="1023336" y="156665"/>
                </a:cubicBezTo>
                <a:cubicBezTo>
                  <a:pt x="1022486" y="153158"/>
                  <a:pt x="1020625" y="149919"/>
                  <a:pt x="1017760" y="146945"/>
                </a:cubicBezTo>
                <a:cubicBezTo>
                  <a:pt x="1014886" y="143967"/>
                  <a:pt x="1010956" y="141656"/>
                  <a:pt x="1005962" y="140012"/>
                </a:cubicBezTo>
                <a:cubicBezTo>
                  <a:pt x="1000970" y="138363"/>
                  <a:pt x="994061" y="137541"/>
                  <a:pt x="985244" y="137541"/>
                </a:cubicBezTo>
                <a:lnTo>
                  <a:pt x="958472" y="137541"/>
                </a:lnTo>
                <a:lnTo>
                  <a:pt x="958472" y="197942"/>
                </a:lnTo>
                <a:lnTo>
                  <a:pt x="985244" y="197942"/>
                </a:lnTo>
                <a:cubicBezTo>
                  <a:pt x="997359" y="197942"/>
                  <a:pt x="1006945" y="195368"/>
                  <a:pt x="1014013" y="190213"/>
                </a:cubicBezTo>
                <a:cubicBezTo>
                  <a:pt x="1021079" y="185063"/>
                  <a:pt x="1024611" y="177596"/>
                  <a:pt x="1024611" y="167821"/>
                </a:cubicBezTo>
                <a:close/>
                <a:moveTo>
                  <a:pt x="1163423" y="241930"/>
                </a:moveTo>
                <a:lnTo>
                  <a:pt x="1103822" y="241930"/>
                </a:lnTo>
                <a:lnTo>
                  <a:pt x="1103822" y="4622"/>
                </a:lnTo>
                <a:lnTo>
                  <a:pt x="1163423" y="4622"/>
                </a:lnTo>
                <a:close/>
                <a:moveTo>
                  <a:pt x="1491495" y="241930"/>
                </a:moveTo>
                <a:lnTo>
                  <a:pt x="1431893" y="241930"/>
                </a:lnTo>
                <a:lnTo>
                  <a:pt x="1431893" y="49885"/>
                </a:lnTo>
                <a:lnTo>
                  <a:pt x="1350771" y="49885"/>
                </a:lnTo>
                <a:lnTo>
                  <a:pt x="1350771" y="241930"/>
                </a:lnTo>
                <a:lnTo>
                  <a:pt x="1291166" y="241930"/>
                </a:lnTo>
                <a:lnTo>
                  <a:pt x="1291166" y="4622"/>
                </a:lnTo>
                <a:lnTo>
                  <a:pt x="1491495" y="4622"/>
                </a:lnTo>
                <a:close/>
                <a:moveTo>
                  <a:pt x="1715393" y="79528"/>
                </a:moveTo>
                <a:cubicBezTo>
                  <a:pt x="1715393" y="90579"/>
                  <a:pt x="1713640" y="101095"/>
                  <a:pt x="1710134" y="111085"/>
                </a:cubicBezTo>
                <a:cubicBezTo>
                  <a:pt x="1706630" y="121072"/>
                  <a:pt x="1701583" y="129413"/>
                  <a:pt x="1694996" y="136105"/>
                </a:cubicBezTo>
                <a:cubicBezTo>
                  <a:pt x="1690959" y="140249"/>
                  <a:pt x="1686521" y="144076"/>
                  <a:pt x="1681686" y="147582"/>
                </a:cubicBezTo>
                <a:cubicBezTo>
                  <a:pt x="1676851" y="151085"/>
                  <a:pt x="1671512" y="154061"/>
                  <a:pt x="1665670" y="156506"/>
                </a:cubicBezTo>
                <a:cubicBezTo>
                  <a:pt x="1659823" y="158951"/>
                  <a:pt x="1653477" y="160862"/>
                  <a:pt x="1646626" y="162241"/>
                </a:cubicBezTo>
                <a:cubicBezTo>
                  <a:pt x="1639771" y="163627"/>
                  <a:pt x="1632096" y="164316"/>
                  <a:pt x="1623594" y="164316"/>
                </a:cubicBezTo>
                <a:lnTo>
                  <a:pt x="1592355" y="164316"/>
                </a:lnTo>
                <a:lnTo>
                  <a:pt x="1592355" y="241930"/>
                </a:lnTo>
                <a:lnTo>
                  <a:pt x="1532754" y="241930"/>
                </a:lnTo>
                <a:lnTo>
                  <a:pt x="1532754" y="4622"/>
                </a:lnTo>
                <a:lnTo>
                  <a:pt x="1624871" y="4622"/>
                </a:lnTo>
                <a:cubicBezTo>
                  <a:pt x="1638576" y="4622"/>
                  <a:pt x="1650398" y="5872"/>
                  <a:pt x="1660335" y="8367"/>
                </a:cubicBezTo>
                <a:cubicBezTo>
                  <a:pt x="1670267" y="10865"/>
                  <a:pt x="1679270" y="14825"/>
                  <a:pt x="1687341" y="20239"/>
                </a:cubicBezTo>
                <a:cubicBezTo>
                  <a:pt x="1696267" y="26190"/>
                  <a:pt x="1703174" y="34131"/>
                  <a:pt x="1708064" y="44068"/>
                </a:cubicBezTo>
                <a:cubicBezTo>
                  <a:pt x="1712948" y="54003"/>
                  <a:pt x="1715393" y="65822"/>
                  <a:pt x="1715393" y="79528"/>
                </a:cubicBezTo>
                <a:close/>
                <a:moveTo>
                  <a:pt x="1654193" y="80960"/>
                </a:moveTo>
                <a:cubicBezTo>
                  <a:pt x="1654193" y="74269"/>
                  <a:pt x="1652602" y="68505"/>
                  <a:pt x="1649413" y="63669"/>
                </a:cubicBezTo>
                <a:cubicBezTo>
                  <a:pt x="1646222" y="58838"/>
                  <a:pt x="1642400" y="55520"/>
                  <a:pt x="1637940" y="53709"/>
                </a:cubicBezTo>
                <a:cubicBezTo>
                  <a:pt x="1632308" y="51264"/>
                  <a:pt x="1626920" y="49857"/>
                  <a:pt x="1621765" y="49486"/>
                </a:cubicBezTo>
                <a:cubicBezTo>
                  <a:pt x="1616609" y="49115"/>
                  <a:pt x="1609625" y="48927"/>
                  <a:pt x="1600805" y="48927"/>
                </a:cubicBezTo>
                <a:lnTo>
                  <a:pt x="1592355" y="48927"/>
                </a:lnTo>
                <a:lnTo>
                  <a:pt x="1592355" y="120011"/>
                </a:lnTo>
                <a:lnTo>
                  <a:pt x="1596499" y="120011"/>
                </a:lnTo>
                <a:cubicBezTo>
                  <a:pt x="1602133" y="120011"/>
                  <a:pt x="1607447" y="119956"/>
                  <a:pt x="1612437" y="119848"/>
                </a:cubicBezTo>
                <a:cubicBezTo>
                  <a:pt x="1617430" y="119743"/>
                  <a:pt x="1621787" y="119369"/>
                  <a:pt x="1625509" y="118732"/>
                </a:cubicBezTo>
                <a:cubicBezTo>
                  <a:pt x="1628694" y="118205"/>
                  <a:pt x="1632067" y="117169"/>
                  <a:pt x="1635628" y="115625"/>
                </a:cubicBezTo>
                <a:cubicBezTo>
                  <a:pt x="1639184" y="114089"/>
                  <a:pt x="1641921" y="112360"/>
                  <a:pt x="1643832" y="110448"/>
                </a:cubicBezTo>
                <a:cubicBezTo>
                  <a:pt x="1647871" y="106517"/>
                  <a:pt x="1650608" y="102427"/>
                  <a:pt x="1652040" y="98176"/>
                </a:cubicBezTo>
                <a:cubicBezTo>
                  <a:pt x="1653477" y="93925"/>
                  <a:pt x="1654193" y="88189"/>
                  <a:pt x="1654193" y="80960"/>
                </a:cubicBezTo>
                <a:close/>
                <a:moveTo>
                  <a:pt x="1943410" y="241930"/>
                </a:moveTo>
                <a:lnTo>
                  <a:pt x="1884763" y="241930"/>
                </a:lnTo>
                <a:lnTo>
                  <a:pt x="1884763" y="85583"/>
                </a:lnTo>
                <a:lnTo>
                  <a:pt x="1793600" y="241930"/>
                </a:lnTo>
                <a:lnTo>
                  <a:pt x="1738459" y="241930"/>
                </a:lnTo>
                <a:lnTo>
                  <a:pt x="1738459" y="4622"/>
                </a:lnTo>
                <a:lnTo>
                  <a:pt x="1797106" y="4622"/>
                </a:lnTo>
                <a:lnTo>
                  <a:pt x="1797106" y="145987"/>
                </a:lnTo>
                <a:lnTo>
                  <a:pt x="1881414" y="4622"/>
                </a:lnTo>
                <a:lnTo>
                  <a:pt x="1943410" y="4622"/>
                </a:lnTo>
                <a:close/>
                <a:moveTo>
                  <a:pt x="2225787" y="241930"/>
                </a:moveTo>
                <a:lnTo>
                  <a:pt x="2166506" y="241930"/>
                </a:lnTo>
                <a:lnTo>
                  <a:pt x="2166506" y="84629"/>
                </a:lnTo>
                <a:lnTo>
                  <a:pt x="2123313" y="186152"/>
                </a:lnTo>
                <a:lnTo>
                  <a:pt x="2082672" y="186152"/>
                </a:lnTo>
                <a:lnTo>
                  <a:pt x="2039483" y="84629"/>
                </a:lnTo>
                <a:lnTo>
                  <a:pt x="2039483" y="241930"/>
                </a:lnTo>
                <a:lnTo>
                  <a:pt x="1983385" y="241930"/>
                </a:lnTo>
                <a:lnTo>
                  <a:pt x="1983385" y="4622"/>
                </a:lnTo>
                <a:lnTo>
                  <a:pt x="2052073" y="4622"/>
                </a:lnTo>
                <a:lnTo>
                  <a:pt x="2104665" y="121763"/>
                </a:lnTo>
                <a:lnTo>
                  <a:pt x="2157099" y="4622"/>
                </a:lnTo>
                <a:lnTo>
                  <a:pt x="2225787" y="4622"/>
                </a:lnTo>
                <a:close/>
                <a:moveTo>
                  <a:pt x="2267698" y="241930"/>
                </a:moveTo>
                <a:lnTo>
                  <a:pt x="2267698" y="4622"/>
                </a:lnTo>
                <a:lnTo>
                  <a:pt x="2428186" y="4622"/>
                </a:lnTo>
                <a:lnTo>
                  <a:pt x="2428186" y="49885"/>
                </a:lnTo>
                <a:lnTo>
                  <a:pt x="2326979" y="49885"/>
                </a:lnTo>
                <a:lnTo>
                  <a:pt x="2326979" y="91484"/>
                </a:lnTo>
                <a:lnTo>
                  <a:pt x="2420215" y="91484"/>
                </a:lnTo>
                <a:lnTo>
                  <a:pt x="2420215" y="136746"/>
                </a:lnTo>
                <a:lnTo>
                  <a:pt x="2326979" y="136746"/>
                </a:lnTo>
                <a:lnTo>
                  <a:pt x="2326979" y="196667"/>
                </a:lnTo>
                <a:lnTo>
                  <a:pt x="2428186" y="196667"/>
                </a:lnTo>
                <a:lnTo>
                  <a:pt x="2428186" y="241930"/>
                </a:lnTo>
                <a:close/>
                <a:moveTo>
                  <a:pt x="2660677" y="241930"/>
                </a:moveTo>
                <a:lnTo>
                  <a:pt x="2601072" y="241930"/>
                </a:lnTo>
                <a:lnTo>
                  <a:pt x="2601072" y="136746"/>
                </a:lnTo>
                <a:lnTo>
                  <a:pt x="2519950" y="136746"/>
                </a:lnTo>
                <a:lnTo>
                  <a:pt x="2519950" y="241930"/>
                </a:lnTo>
                <a:lnTo>
                  <a:pt x="2460348" y="241930"/>
                </a:lnTo>
                <a:lnTo>
                  <a:pt x="2460348" y="4622"/>
                </a:lnTo>
                <a:lnTo>
                  <a:pt x="2519950" y="4622"/>
                </a:lnTo>
                <a:lnTo>
                  <a:pt x="2519950" y="91484"/>
                </a:lnTo>
                <a:lnTo>
                  <a:pt x="2601072" y="91484"/>
                </a:lnTo>
                <a:lnTo>
                  <a:pt x="2601072" y="4622"/>
                </a:lnTo>
                <a:lnTo>
                  <a:pt x="2660677" y="4622"/>
                </a:lnTo>
                <a:close/>
                <a:moveTo>
                  <a:pt x="2701933" y="241930"/>
                </a:moveTo>
                <a:lnTo>
                  <a:pt x="2701933" y="4622"/>
                </a:lnTo>
                <a:lnTo>
                  <a:pt x="2862422" y="4622"/>
                </a:lnTo>
                <a:lnTo>
                  <a:pt x="2862422" y="49885"/>
                </a:lnTo>
                <a:lnTo>
                  <a:pt x="2761218" y="49885"/>
                </a:lnTo>
                <a:lnTo>
                  <a:pt x="2761218" y="91484"/>
                </a:lnTo>
                <a:lnTo>
                  <a:pt x="2854455" y="91484"/>
                </a:lnTo>
                <a:lnTo>
                  <a:pt x="2854455" y="136746"/>
                </a:lnTo>
                <a:lnTo>
                  <a:pt x="2761218" y="136746"/>
                </a:lnTo>
                <a:lnTo>
                  <a:pt x="2761218" y="196667"/>
                </a:lnTo>
                <a:lnTo>
                  <a:pt x="2862422" y="196667"/>
                </a:lnTo>
                <a:lnTo>
                  <a:pt x="2862422" y="241930"/>
                </a:lnTo>
                <a:close/>
                <a:moveTo>
                  <a:pt x="3094917" y="241930"/>
                </a:moveTo>
                <a:lnTo>
                  <a:pt x="3035311" y="241930"/>
                </a:lnTo>
                <a:lnTo>
                  <a:pt x="3035311" y="136746"/>
                </a:lnTo>
                <a:lnTo>
                  <a:pt x="2954189" y="136746"/>
                </a:lnTo>
                <a:lnTo>
                  <a:pt x="2954189" y="241930"/>
                </a:lnTo>
                <a:lnTo>
                  <a:pt x="2894584" y="241930"/>
                </a:lnTo>
                <a:lnTo>
                  <a:pt x="2894584" y="4622"/>
                </a:lnTo>
                <a:lnTo>
                  <a:pt x="2954189" y="4622"/>
                </a:lnTo>
                <a:lnTo>
                  <a:pt x="2954189" y="91484"/>
                </a:lnTo>
                <a:lnTo>
                  <a:pt x="3035311" y="91484"/>
                </a:lnTo>
                <a:lnTo>
                  <a:pt x="3035311" y="4622"/>
                </a:lnTo>
                <a:lnTo>
                  <a:pt x="3094917" y="4622"/>
                </a:lnTo>
                <a:close/>
                <a:moveTo>
                  <a:pt x="3341124" y="241930"/>
                </a:moveTo>
                <a:lnTo>
                  <a:pt x="3282477" y="241930"/>
                </a:lnTo>
                <a:lnTo>
                  <a:pt x="3282477" y="85583"/>
                </a:lnTo>
                <a:lnTo>
                  <a:pt x="3191317" y="241930"/>
                </a:lnTo>
                <a:lnTo>
                  <a:pt x="3136172" y="241930"/>
                </a:lnTo>
                <a:lnTo>
                  <a:pt x="3136172" y="4622"/>
                </a:lnTo>
                <a:lnTo>
                  <a:pt x="3194820" y="4622"/>
                </a:lnTo>
                <a:lnTo>
                  <a:pt x="3194820" y="145987"/>
                </a:lnTo>
                <a:lnTo>
                  <a:pt x="3279133" y="4622"/>
                </a:lnTo>
                <a:lnTo>
                  <a:pt x="3341124" y="4622"/>
                </a:lnTo>
                <a:close/>
                <a:moveTo>
                  <a:pt x="3565811" y="241930"/>
                </a:moveTo>
                <a:lnTo>
                  <a:pt x="3506522" y="241930"/>
                </a:lnTo>
                <a:lnTo>
                  <a:pt x="3506522" y="154911"/>
                </a:lnTo>
                <a:lnTo>
                  <a:pt x="3484051" y="154911"/>
                </a:lnTo>
                <a:lnTo>
                  <a:pt x="3424287" y="241930"/>
                </a:lnTo>
                <a:lnTo>
                  <a:pt x="3353527" y="241930"/>
                </a:lnTo>
                <a:lnTo>
                  <a:pt x="3424287" y="143601"/>
                </a:lnTo>
                <a:cubicBezTo>
                  <a:pt x="3409729" y="137325"/>
                  <a:pt x="3398494" y="128506"/>
                  <a:pt x="3390578" y="117136"/>
                </a:cubicBezTo>
                <a:cubicBezTo>
                  <a:pt x="3382664" y="105769"/>
                  <a:pt x="3378704" y="91109"/>
                  <a:pt x="3378704" y="73156"/>
                </a:cubicBezTo>
                <a:cubicBezTo>
                  <a:pt x="3378704" y="61041"/>
                  <a:pt x="3381386" y="50473"/>
                  <a:pt x="3386754" y="41440"/>
                </a:cubicBezTo>
                <a:cubicBezTo>
                  <a:pt x="3392118" y="32407"/>
                  <a:pt x="3398947" y="25023"/>
                  <a:pt x="3407231" y="19285"/>
                </a:cubicBezTo>
                <a:cubicBezTo>
                  <a:pt x="3414460" y="14292"/>
                  <a:pt x="3423255" y="10599"/>
                  <a:pt x="3433612" y="8208"/>
                </a:cubicBezTo>
                <a:cubicBezTo>
                  <a:pt x="3443972" y="5818"/>
                  <a:pt x="3455842" y="4622"/>
                  <a:pt x="3469230" y="4622"/>
                </a:cubicBezTo>
                <a:lnTo>
                  <a:pt x="3565811" y="4622"/>
                </a:lnTo>
                <a:close/>
                <a:moveTo>
                  <a:pt x="3506522" y="112197"/>
                </a:moveTo>
                <a:lnTo>
                  <a:pt x="3506522" y="48295"/>
                </a:lnTo>
                <a:lnTo>
                  <a:pt x="3487400" y="48295"/>
                </a:lnTo>
                <a:cubicBezTo>
                  <a:pt x="3478154" y="48295"/>
                  <a:pt x="3471033" y="48586"/>
                  <a:pt x="3466041" y="49168"/>
                </a:cubicBezTo>
                <a:cubicBezTo>
                  <a:pt x="3461048" y="49753"/>
                  <a:pt x="3456216" y="51797"/>
                  <a:pt x="3451540" y="55306"/>
                </a:cubicBezTo>
                <a:cubicBezTo>
                  <a:pt x="3447926" y="57961"/>
                  <a:pt x="3445167" y="61438"/>
                  <a:pt x="3443252" y="65740"/>
                </a:cubicBezTo>
                <a:cubicBezTo>
                  <a:pt x="3441337" y="70049"/>
                  <a:pt x="3440383" y="74801"/>
                  <a:pt x="3440383" y="80007"/>
                </a:cubicBezTo>
                <a:cubicBezTo>
                  <a:pt x="3440383" y="85424"/>
                  <a:pt x="3441392" y="90288"/>
                  <a:pt x="3443411" y="94590"/>
                </a:cubicBezTo>
                <a:cubicBezTo>
                  <a:pt x="3445426" y="98893"/>
                  <a:pt x="3448246" y="102423"/>
                  <a:pt x="3451860" y="105184"/>
                </a:cubicBezTo>
                <a:cubicBezTo>
                  <a:pt x="3455896" y="108375"/>
                  <a:pt x="3460651" y="110341"/>
                  <a:pt x="3466124" y="111085"/>
                </a:cubicBezTo>
                <a:cubicBezTo>
                  <a:pt x="3471592" y="111831"/>
                  <a:pt x="3478796" y="112197"/>
                  <a:pt x="3487720" y="112197"/>
                </a:cubicBez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4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77747" y="1465633"/>
            <a:ext cx="4863078" cy="3664313"/>
          </a:xfrm>
          <a:prstGeom prst="rect">
            <a:avLst/>
          </a:prstGeom>
        </p:spPr>
      </p:pic>
      <p:pic>
        <p:nvPicPr>
          <p:cNvPr id="85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31831" y="5145532"/>
            <a:ext cx="4473194" cy="1198928"/>
          </a:xfrm>
          <a:prstGeom prst="rect">
            <a:avLst/>
          </a:prstGeom>
        </p:spPr>
      </p:pic>
      <p:sp>
        <p:nvSpPr>
          <p:cNvPr id="1367" name="object 1367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6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369" name="object 1369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7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pic>
        <p:nvPicPr>
          <p:cNvPr id="88" name="Image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267906" y="4487356"/>
            <a:ext cx="4751255" cy="2139194"/>
          </a:xfrm>
          <a:prstGeom prst="rect">
            <a:avLst/>
          </a:prstGeom>
        </p:spPr>
      </p:pic>
      <p:pic>
        <p:nvPicPr>
          <p:cNvPr id="89" name="Image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003660" y="1465815"/>
            <a:ext cx="4450747" cy="3022078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" name="object 1372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375" name="object 1375"/>
          <p:cNvSpPr/>
          <p:nvPr/>
        </p:nvSpPr>
        <p:spPr>
          <a:xfrm>
            <a:off x="859536" y="684369"/>
            <a:ext cx="5796410" cy="296757"/>
          </a:xfrm>
          <a:custGeom>
            <a:avLst/>
            <a:gdLst/>
            <a:ahLst/>
            <a:cxnLst/>
            <a:rect l="l" t="t" r="r" b="b"/>
            <a:pathLst>
              <a:path w="5796410" h="296757">
                <a:moveTo>
                  <a:pt x="229975" y="123673"/>
                </a:moveTo>
                <a:cubicBezTo>
                  <a:pt x="229975" y="162028"/>
                  <a:pt x="219722" y="192207"/>
                  <a:pt x="199217" y="214199"/>
                </a:cubicBezTo>
                <a:cubicBezTo>
                  <a:pt x="178710" y="236195"/>
                  <a:pt x="150605" y="247193"/>
                  <a:pt x="114908" y="247193"/>
                </a:cubicBezTo>
                <a:cubicBezTo>
                  <a:pt x="79103" y="247193"/>
                  <a:pt x="51000" y="236062"/>
                  <a:pt x="30603" y="213804"/>
                </a:cubicBezTo>
                <a:cubicBezTo>
                  <a:pt x="10201" y="191545"/>
                  <a:pt x="0" y="161503"/>
                  <a:pt x="0" y="123673"/>
                </a:cubicBezTo>
                <a:cubicBezTo>
                  <a:pt x="0" y="85532"/>
                  <a:pt x="10201" y="55385"/>
                  <a:pt x="30603" y="33232"/>
                </a:cubicBezTo>
                <a:cubicBezTo>
                  <a:pt x="51000" y="11076"/>
                  <a:pt x="79103" y="0"/>
                  <a:pt x="114908" y="0"/>
                </a:cubicBezTo>
                <a:cubicBezTo>
                  <a:pt x="150605" y="0"/>
                  <a:pt x="178710" y="11023"/>
                  <a:pt x="199217" y="33069"/>
                </a:cubicBezTo>
                <a:cubicBezTo>
                  <a:pt x="219722" y="55115"/>
                  <a:pt x="229975" y="85319"/>
                  <a:pt x="229975" y="123673"/>
                </a:cubicBezTo>
                <a:close/>
                <a:moveTo>
                  <a:pt x="168457" y="123515"/>
                </a:moveTo>
                <a:cubicBezTo>
                  <a:pt x="168457" y="109386"/>
                  <a:pt x="166997" y="97351"/>
                  <a:pt x="164077" y="87418"/>
                </a:cubicBezTo>
                <a:cubicBezTo>
                  <a:pt x="161154" y="77482"/>
                  <a:pt x="157251" y="69329"/>
                  <a:pt x="152363" y="62953"/>
                </a:cubicBezTo>
                <a:cubicBezTo>
                  <a:pt x="147261" y="56472"/>
                  <a:pt x="141498" y="51825"/>
                  <a:pt x="135072" y="49006"/>
                </a:cubicBezTo>
                <a:cubicBezTo>
                  <a:pt x="128642" y="46191"/>
                  <a:pt x="121972" y="44783"/>
                  <a:pt x="115067" y="44783"/>
                </a:cubicBezTo>
                <a:cubicBezTo>
                  <a:pt x="107740" y="44783"/>
                  <a:pt x="101095" y="46086"/>
                  <a:pt x="95148" y="48690"/>
                </a:cubicBezTo>
                <a:cubicBezTo>
                  <a:pt x="89197" y="51292"/>
                  <a:pt x="83459" y="55940"/>
                  <a:pt x="77936" y="62635"/>
                </a:cubicBezTo>
                <a:cubicBezTo>
                  <a:pt x="73047" y="68799"/>
                  <a:pt x="69088" y="76978"/>
                  <a:pt x="66060" y="87177"/>
                </a:cubicBezTo>
                <a:cubicBezTo>
                  <a:pt x="63036" y="97379"/>
                  <a:pt x="61520" y="109547"/>
                  <a:pt x="61520" y="123673"/>
                </a:cubicBezTo>
                <a:cubicBezTo>
                  <a:pt x="61520" y="138232"/>
                  <a:pt x="62952" y="150318"/>
                  <a:pt x="65822" y="159933"/>
                </a:cubicBezTo>
                <a:cubicBezTo>
                  <a:pt x="68691" y="169552"/>
                  <a:pt x="72622" y="177595"/>
                  <a:pt x="77616" y="184078"/>
                </a:cubicBezTo>
                <a:cubicBezTo>
                  <a:pt x="82717" y="190665"/>
                  <a:pt x="88506" y="195368"/>
                  <a:pt x="94985" y="198183"/>
                </a:cubicBezTo>
                <a:cubicBezTo>
                  <a:pt x="101465" y="201002"/>
                  <a:pt x="108162" y="202409"/>
                  <a:pt x="115067" y="202409"/>
                </a:cubicBezTo>
                <a:cubicBezTo>
                  <a:pt x="122080" y="202409"/>
                  <a:pt x="128879" y="200894"/>
                  <a:pt x="135468" y="197863"/>
                </a:cubicBezTo>
                <a:cubicBezTo>
                  <a:pt x="142055" y="194835"/>
                  <a:pt x="147740" y="190134"/>
                  <a:pt x="152520" y="183762"/>
                </a:cubicBezTo>
                <a:cubicBezTo>
                  <a:pt x="157618" y="176857"/>
                  <a:pt x="161554" y="168806"/>
                  <a:pt x="164315" y="159617"/>
                </a:cubicBezTo>
                <a:cubicBezTo>
                  <a:pt x="167076" y="150425"/>
                  <a:pt x="168457" y="138393"/>
                  <a:pt x="168457" y="123515"/>
                </a:cubicBezTo>
                <a:close/>
                <a:moveTo>
                  <a:pt x="359355" y="246873"/>
                </a:moveTo>
                <a:cubicBezTo>
                  <a:pt x="323762" y="246873"/>
                  <a:pt x="295498" y="236112"/>
                  <a:pt x="274568" y="214599"/>
                </a:cubicBezTo>
                <a:cubicBezTo>
                  <a:pt x="253638" y="193081"/>
                  <a:pt x="243173" y="162831"/>
                  <a:pt x="243173" y="123835"/>
                </a:cubicBezTo>
                <a:cubicBezTo>
                  <a:pt x="243173" y="86223"/>
                  <a:pt x="253667" y="56235"/>
                  <a:pt x="274647" y="33867"/>
                </a:cubicBezTo>
                <a:cubicBezTo>
                  <a:pt x="295631" y="11505"/>
                  <a:pt x="323921" y="319"/>
                  <a:pt x="359514" y="319"/>
                </a:cubicBezTo>
                <a:cubicBezTo>
                  <a:pt x="368971" y="319"/>
                  <a:pt x="377470" y="853"/>
                  <a:pt x="385017" y="1910"/>
                </a:cubicBezTo>
                <a:cubicBezTo>
                  <a:pt x="392562" y="2976"/>
                  <a:pt x="399787" y="4464"/>
                  <a:pt x="406688" y="6374"/>
                </a:cubicBezTo>
                <a:cubicBezTo>
                  <a:pt x="412106" y="7970"/>
                  <a:pt x="418002" y="10148"/>
                  <a:pt x="424382" y="12909"/>
                </a:cubicBezTo>
                <a:cubicBezTo>
                  <a:pt x="430754" y="15674"/>
                  <a:pt x="435909" y="18064"/>
                  <a:pt x="439840" y="20081"/>
                </a:cubicBezTo>
                <a:lnTo>
                  <a:pt x="439840" y="76662"/>
                </a:lnTo>
                <a:lnTo>
                  <a:pt x="433785" y="76662"/>
                </a:lnTo>
                <a:cubicBezTo>
                  <a:pt x="430916" y="74109"/>
                  <a:pt x="427301" y="71052"/>
                  <a:pt x="422945" y="67496"/>
                </a:cubicBezTo>
                <a:cubicBezTo>
                  <a:pt x="418589" y="63935"/>
                  <a:pt x="413646" y="60458"/>
                  <a:pt x="408124" y="57059"/>
                </a:cubicBezTo>
                <a:cubicBezTo>
                  <a:pt x="402598" y="53657"/>
                  <a:pt x="396514" y="50762"/>
                  <a:pt x="389876" y="48369"/>
                </a:cubicBezTo>
                <a:cubicBezTo>
                  <a:pt x="383234" y="45978"/>
                  <a:pt x="376304" y="44783"/>
                  <a:pt x="369075" y="44783"/>
                </a:cubicBezTo>
                <a:cubicBezTo>
                  <a:pt x="360471" y="44783"/>
                  <a:pt x="352583" y="46137"/>
                  <a:pt x="345413" y="48847"/>
                </a:cubicBezTo>
                <a:cubicBezTo>
                  <a:pt x="338237" y="51558"/>
                  <a:pt x="331412" y="56261"/>
                  <a:pt x="324932" y="62953"/>
                </a:cubicBezTo>
                <a:cubicBezTo>
                  <a:pt x="318982" y="69011"/>
                  <a:pt x="314121" y="77193"/>
                  <a:pt x="310352" y="87497"/>
                </a:cubicBezTo>
                <a:cubicBezTo>
                  <a:pt x="306575" y="97805"/>
                  <a:pt x="304693" y="109969"/>
                  <a:pt x="304693" y="123994"/>
                </a:cubicBezTo>
                <a:cubicBezTo>
                  <a:pt x="304693" y="138765"/>
                  <a:pt x="306659" y="151167"/>
                  <a:pt x="310590" y="161208"/>
                </a:cubicBezTo>
                <a:cubicBezTo>
                  <a:pt x="314518" y="171251"/>
                  <a:pt x="319672" y="179351"/>
                  <a:pt x="326044" y="185515"/>
                </a:cubicBezTo>
                <a:cubicBezTo>
                  <a:pt x="332207" y="191462"/>
                  <a:pt x="339087" y="195764"/>
                  <a:pt x="346687" y="198420"/>
                </a:cubicBezTo>
                <a:cubicBezTo>
                  <a:pt x="354283" y="201077"/>
                  <a:pt x="361851" y="202409"/>
                  <a:pt x="369396" y="202409"/>
                </a:cubicBezTo>
                <a:cubicBezTo>
                  <a:pt x="377254" y="202409"/>
                  <a:pt x="384746" y="201106"/>
                  <a:pt x="391867" y="198503"/>
                </a:cubicBezTo>
                <a:cubicBezTo>
                  <a:pt x="398988" y="195901"/>
                  <a:pt x="404989" y="193006"/>
                  <a:pt x="409878" y="189816"/>
                </a:cubicBezTo>
                <a:cubicBezTo>
                  <a:pt x="415192" y="186519"/>
                  <a:pt x="419868" y="183175"/>
                  <a:pt x="423903" y="179773"/>
                </a:cubicBezTo>
                <a:cubicBezTo>
                  <a:pt x="427939" y="176374"/>
                  <a:pt x="431449" y="173346"/>
                  <a:pt x="434418" y="170694"/>
                </a:cubicBezTo>
                <a:lnTo>
                  <a:pt x="439840" y="170694"/>
                </a:lnTo>
                <a:lnTo>
                  <a:pt x="439840" y="226472"/>
                </a:lnTo>
                <a:cubicBezTo>
                  <a:pt x="435484" y="228491"/>
                  <a:pt x="430437" y="230799"/>
                  <a:pt x="424703" y="233401"/>
                </a:cubicBezTo>
                <a:cubicBezTo>
                  <a:pt x="418960" y="236005"/>
                  <a:pt x="413067" y="238212"/>
                  <a:pt x="407008" y="240019"/>
                </a:cubicBezTo>
                <a:cubicBezTo>
                  <a:pt x="399575" y="242251"/>
                  <a:pt x="392612" y="243950"/>
                  <a:pt x="386132" y="245120"/>
                </a:cubicBezTo>
                <a:cubicBezTo>
                  <a:pt x="379648" y="246287"/>
                  <a:pt x="370724" y="246873"/>
                  <a:pt x="359355" y="246873"/>
                </a:cubicBezTo>
                <a:close/>
                <a:moveTo>
                  <a:pt x="666421" y="242251"/>
                </a:moveTo>
                <a:lnTo>
                  <a:pt x="606816" y="242251"/>
                </a:lnTo>
                <a:lnTo>
                  <a:pt x="606816" y="137063"/>
                </a:lnTo>
                <a:lnTo>
                  <a:pt x="525693" y="137063"/>
                </a:lnTo>
                <a:lnTo>
                  <a:pt x="525693" y="242251"/>
                </a:lnTo>
                <a:lnTo>
                  <a:pt x="466088" y="242251"/>
                </a:lnTo>
                <a:lnTo>
                  <a:pt x="466088" y="4942"/>
                </a:lnTo>
                <a:lnTo>
                  <a:pt x="525693" y="4942"/>
                </a:lnTo>
                <a:lnTo>
                  <a:pt x="525693" y="91800"/>
                </a:lnTo>
                <a:lnTo>
                  <a:pt x="606816" y="91800"/>
                </a:lnTo>
                <a:lnTo>
                  <a:pt x="606816" y="4942"/>
                </a:lnTo>
                <a:lnTo>
                  <a:pt x="666421" y="4942"/>
                </a:lnTo>
                <a:close/>
                <a:moveTo>
                  <a:pt x="923785" y="123673"/>
                </a:moveTo>
                <a:cubicBezTo>
                  <a:pt x="923785" y="162028"/>
                  <a:pt x="913532" y="192207"/>
                  <a:pt x="893027" y="214199"/>
                </a:cubicBezTo>
                <a:cubicBezTo>
                  <a:pt x="872521" y="236195"/>
                  <a:pt x="844415" y="247193"/>
                  <a:pt x="808718" y="247193"/>
                </a:cubicBezTo>
                <a:cubicBezTo>
                  <a:pt x="772913" y="247193"/>
                  <a:pt x="744808" y="236062"/>
                  <a:pt x="724410" y="213804"/>
                </a:cubicBezTo>
                <a:cubicBezTo>
                  <a:pt x="704011" y="191545"/>
                  <a:pt x="693809" y="161503"/>
                  <a:pt x="693809" y="123673"/>
                </a:cubicBezTo>
                <a:cubicBezTo>
                  <a:pt x="693809" y="85532"/>
                  <a:pt x="704011" y="55385"/>
                  <a:pt x="724410" y="33232"/>
                </a:cubicBezTo>
                <a:cubicBezTo>
                  <a:pt x="744808" y="11076"/>
                  <a:pt x="772913" y="0"/>
                  <a:pt x="808718" y="0"/>
                </a:cubicBezTo>
                <a:cubicBezTo>
                  <a:pt x="844415" y="0"/>
                  <a:pt x="872521" y="11023"/>
                  <a:pt x="893027" y="33069"/>
                </a:cubicBezTo>
                <a:cubicBezTo>
                  <a:pt x="913532" y="55115"/>
                  <a:pt x="923785" y="85319"/>
                  <a:pt x="923785" y="123673"/>
                </a:cubicBezTo>
                <a:close/>
                <a:moveTo>
                  <a:pt x="862265" y="123515"/>
                </a:moveTo>
                <a:cubicBezTo>
                  <a:pt x="862265" y="109386"/>
                  <a:pt x="860807" y="97351"/>
                  <a:pt x="857887" y="87418"/>
                </a:cubicBezTo>
                <a:cubicBezTo>
                  <a:pt x="854964" y="77482"/>
                  <a:pt x="851057" y="69329"/>
                  <a:pt x="846173" y="62953"/>
                </a:cubicBezTo>
                <a:cubicBezTo>
                  <a:pt x="841071" y="56472"/>
                  <a:pt x="835308" y="51825"/>
                  <a:pt x="828882" y="49006"/>
                </a:cubicBezTo>
                <a:cubicBezTo>
                  <a:pt x="822452" y="46191"/>
                  <a:pt x="815781" y="44783"/>
                  <a:pt x="808876" y="44783"/>
                </a:cubicBezTo>
                <a:cubicBezTo>
                  <a:pt x="801547" y="44783"/>
                  <a:pt x="794905" y="46086"/>
                  <a:pt x="788958" y="48690"/>
                </a:cubicBezTo>
                <a:cubicBezTo>
                  <a:pt x="783007" y="51292"/>
                  <a:pt x="777269" y="55940"/>
                  <a:pt x="771746" y="62635"/>
                </a:cubicBezTo>
                <a:cubicBezTo>
                  <a:pt x="766857" y="68799"/>
                  <a:pt x="762897" y="76978"/>
                  <a:pt x="759870" y="87177"/>
                </a:cubicBezTo>
                <a:cubicBezTo>
                  <a:pt x="756846" y="97379"/>
                  <a:pt x="755330" y="109547"/>
                  <a:pt x="755330" y="123673"/>
                </a:cubicBezTo>
                <a:cubicBezTo>
                  <a:pt x="755330" y="138232"/>
                  <a:pt x="756763" y="150318"/>
                  <a:pt x="759632" y="159933"/>
                </a:cubicBezTo>
                <a:cubicBezTo>
                  <a:pt x="762501" y="169552"/>
                  <a:pt x="766432" y="177595"/>
                  <a:pt x="771425" y="184078"/>
                </a:cubicBezTo>
                <a:cubicBezTo>
                  <a:pt x="776523" y="190665"/>
                  <a:pt x="782316" y="195368"/>
                  <a:pt x="788795" y="198183"/>
                </a:cubicBezTo>
                <a:cubicBezTo>
                  <a:pt x="795276" y="201002"/>
                  <a:pt x="801971" y="202409"/>
                  <a:pt x="808876" y="202409"/>
                </a:cubicBezTo>
                <a:cubicBezTo>
                  <a:pt x="815889" y="202409"/>
                  <a:pt x="822689" y="200894"/>
                  <a:pt x="829278" y="197863"/>
                </a:cubicBezTo>
                <a:cubicBezTo>
                  <a:pt x="835865" y="194835"/>
                  <a:pt x="841550" y="190134"/>
                  <a:pt x="846328" y="183762"/>
                </a:cubicBezTo>
                <a:cubicBezTo>
                  <a:pt x="851428" y="176857"/>
                  <a:pt x="855360" y="168806"/>
                  <a:pt x="858125" y="159617"/>
                </a:cubicBezTo>
                <a:cubicBezTo>
                  <a:pt x="860885" y="150425"/>
                  <a:pt x="862265" y="138393"/>
                  <a:pt x="862265" y="123515"/>
                </a:cubicBezTo>
                <a:close/>
                <a:moveTo>
                  <a:pt x="1140663" y="169574"/>
                </a:moveTo>
                <a:cubicBezTo>
                  <a:pt x="1140663" y="181368"/>
                  <a:pt x="1138431" y="191729"/>
                  <a:pt x="1133971" y="200653"/>
                </a:cubicBezTo>
                <a:cubicBezTo>
                  <a:pt x="1129503" y="209578"/>
                  <a:pt x="1123503" y="216964"/>
                  <a:pt x="1115956" y="222803"/>
                </a:cubicBezTo>
                <a:cubicBezTo>
                  <a:pt x="1107032" y="229816"/>
                  <a:pt x="1097229" y="234813"/>
                  <a:pt x="1086556" y="237787"/>
                </a:cubicBezTo>
                <a:cubicBezTo>
                  <a:pt x="1075878" y="240761"/>
                  <a:pt x="1062302" y="242251"/>
                  <a:pt x="1045836" y="242251"/>
                </a:cubicBezTo>
                <a:lnTo>
                  <a:pt x="950850" y="242251"/>
                </a:lnTo>
                <a:lnTo>
                  <a:pt x="950850" y="4942"/>
                </a:lnTo>
                <a:lnTo>
                  <a:pt x="1034676" y="4942"/>
                </a:lnTo>
                <a:cubicBezTo>
                  <a:pt x="1052103" y="4942"/>
                  <a:pt x="1065305" y="5605"/>
                  <a:pt x="1074282" y="6936"/>
                </a:cubicBezTo>
                <a:cubicBezTo>
                  <a:pt x="1083265" y="8264"/>
                  <a:pt x="1091681" y="11051"/>
                  <a:pt x="1099544" y="15299"/>
                </a:cubicBezTo>
                <a:cubicBezTo>
                  <a:pt x="1108044" y="19867"/>
                  <a:pt x="1114390" y="25981"/>
                  <a:pt x="1118588" y="33626"/>
                </a:cubicBezTo>
                <a:cubicBezTo>
                  <a:pt x="1122785" y="41281"/>
                  <a:pt x="1124884" y="50097"/>
                  <a:pt x="1124884" y="60083"/>
                </a:cubicBezTo>
                <a:cubicBezTo>
                  <a:pt x="1124884" y="71664"/>
                  <a:pt x="1121986" y="81971"/>
                  <a:pt x="1116197" y="91003"/>
                </a:cubicBezTo>
                <a:cubicBezTo>
                  <a:pt x="1110405" y="100036"/>
                  <a:pt x="1102409" y="106675"/>
                  <a:pt x="1092211" y="110926"/>
                </a:cubicBezTo>
                <a:lnTo>
                  <a:pt x="1092211" y="112200"/>
                </a:lnTo>
                <a:cubicBezTo>
                  <a:pt x="1106869" y="115283"/>
                  <a:pt x="1118613" y="121579"/>
                  <a:pt x="1127433" y="131090"/>
                </a:cubicBezTo>
                <a:cubicBezTo>
                  <a:pt x="1136249" y="140597"/>
                  <a:pt x="1140663" y="153424"/>
                  <a:pt x="1140663" y="169574"/>
                </a:cubicBezTo>
                <a:close/>
                <a:moveTo>
                  <a:pt x="1064318" y="72039"/>
                </a:moveTo>
                <a:cubicBezTo>
                  <a:pt x="1064318" y="68213"/>
                  <a:pt x="1063335" y="64282"/>
                  <a:pt x="1061373" y="60242"/>
                </a:cubicBezTo>
                <a:cubicBezTo>
                  <a:pt x="1059408" y="56205"/>
                  <a:pt x="1056355" y="53283"/>
                  <a:pt x="1052211" y="51480"/>
                </a:cubicBezTo>
                <a:cubicBezTo>
                  <a:pt x="1048277" y="49781"/>
                  <a:pt x="1043628" y="48847"/>
                  <a:pt x="1038261" y="48690"/>
                </a:cubicBezTo>
                <a:cubicBezTo>
                  <a:pt x="1032897" y="48531"/>
                  <a:pt x="1024901" y="48452"/>
                  <a:pt x="1014275" y="48452"/>
                </a:cubicBezTo>
                <a:lnTo>
                  <a:pt x="1010131" y="48452"/>
                </a:lnTo>
                <a:lnTo>
                  <a:pt x="1010131" y="98654"/>
                </a:lnTo>
                <a:lnTo>
                  <a:pt x="1017623" y="98654"/>
                </a:lnTo>
                <a:cubicBezTo>
                  <a:pt x="1027821" y="98654"/>
                  <a:pt x="1034971" y="98546"/>
                  <a:pt x="1039060" y="98336"/>
                </a:cubicBezTo>
                <a:cubicBezTo>
                  <a:pt x="1043150" y="98125"/>
                  <a:pt x="1047372" y="97005"/>
                  <a:pt x="1051728" y="94989"/>
                </a:cubicBezTo>
                <a:cubicBezTo>
                  <a:pt x="1056513" y="92758"/>
                  <a:pt x="1059803" y="89676"/>
                  <a:pt x="1061614" y="85745"/>
                </a:cubicBezTo>
                <a:cubicBezTo>
                  <a:pt x="1063418" y="81812"/>
                  <a:pt x="1064318" y="77245"/>
                  <a:pt x="1064318" y="72039"/>
                </a:cubicBezTo>
                <a:close/>
                <a:moveTo>
                  <a:pt x="1079305" y="168461"/>
                </a:moveTo>
                <a:cubicBezTo>
                  <a:pt x="1079305" y="161132"/>
                  <a:pt x="1077814" y="155390"/>
                  <a:pt x="1074841" y="151246"/>
                </a:cubicBezTo>
                <a:cubicBezTo>
                  <a:pt x="1071863" y="147102"/>
                  <a:pt x="1067399" y="143967"/>
                  <a:pt x="1061453" y="141843"/>
                </a:cubicBezTo>
                <a:cubicBezTo>
                  <a:pt x="1057838" y="140464"/>
                  <a:pt x="1052874" y="139694"/>
                  <a:pt x="1046552" y="139535"/>
                </a:cubicBezTo>
                <a:cubicBezTo>
                  <a:pt x="1040227" y="139376"/>
                  <a:pt x="1031756" y="139294"/>
                  <a:pt x="1021129" y="139294"/>
                </a:cubicBezTo>
                <a:lnTo>
                  <a:pt x="1010131" y="139294"/>
                </a:lnTo>
                <a:lnTo>
                  <a:pt x="1010131" y="198742"/>
                </a:lnTo>
                <a:lnTo>
                  <a:pt x="1013320" y="198742"/>
                </a:lnTo>
                <a:cubicBezTo>
                  <a:pt x="1028833" y="198742"/>
                  <a:pt x="1039565" y="198632"/>
                  <a:pt x="1045516" y="198420"/>
                </a:cubicBezTo>
                <a:cubicBezTo>
                  <a:pt x="1051462" y="198208"/>
                  <a:pt x="1057517" y="196776"/>
                  <a:pt x="1063684" y="194119"/>
                </a:cubicBezTo>
                <a:cubicBezTo>
                  <a:pt x="1069098" y="191778"/>
                  <a:pt x="1073059" y="188352"/>
                  <a:pt x="1075557" y="183836"/>
                </a:cubicBezTo>
                <a:cubicBezTo>
                  <a:pt x="1078056" y="179322"/>
                  <a:pt x="1079305" y="174196"/>
                  <a:pt x="1079305" y="168461"/>
                </a:cubicBezTo>
                <a:close/>
                <a:moveTo>
                  <a:pt x="1366614" y="242251"/>
                </a:moveTo>
                <a:lnTo>
                  <a:pt x="1307009" y="242251"/>
                </a:lnTo>
                <a:lnTo>
                  <a:pt x="1307009" y="137063"/>
                </a:lnTo>
                <a:lnTo>
                  <a:pt x="1225886" y="137063"/>
                </a:lnTo>
                <a:lnTo>
                  <a:pt x="1225886" y="242251"/>
                </a:lnTo>
                <a:lnTo>
                  <a:pt x="1166281" y="242251"/>
                </a:lnTo>
                <a:lnTo>
                  <a:pt x="1166281" y="4942"/>
                </a:lnTo>
                <a:lnTo>
                  <a:pt x="1225886" y="4942"/>
                </a:lnTo>
                <a:lnTo>
                  <a:pt x="1225886" y="91800"/>
                </a:lnTo>
                <a:lnTo>
                  <a:pt x="1307009" y="91800"/>
                </a:lnTo>
                <a:lnTo>
                  <a:pt x="1307009" y="4942"/>
                </a:lnTo>
                <a:lnTo>
                  <a:pt x="1366614" y="4942"/>
                </a:lnTo>
                <a:close/>
                <a:moveTo>
                  <a:pt x="1594972" y="166389"/>
                </a:moveTo>
                <a:cubicBezTo>
                  <a:pt x="1594972" y="177969"/>
                  <a:pt x="1592769" y="188621"/>
                  <a:pt x="1588363" y="198342"/>
                </a:cubicBezTo>
                <a:cubicBezTo>
                  <a:pt x="1583952" y="208061"/>
                  <a:pt x="1577923" y="216003"/>
                  <a:pt x="1570270" y="222169"/>
                </a:cubicBezTo>
                <a:cubicBezTo>
                  <a:pt x="1561132" y="229503"/>
                  <a:pt x="1551279" y="234684"/>
                  <a:pt x="1540709" y="237708"/>
                </a:cubicBezTo>
                <a:cubicBezTo>
                  <a:pt x="1530132" y="240735"/>
                  <a:pt x="1517252" y="242251"/>
                  <a:pt x="1502056" y="242251"/>
                </a:cubicBezTo>
                <a:lnTo>
                  <a:pt x="1407870" y="242251"/>
                </a:lnTo>
                <a:lnTo>
                  <a:pt x="1407870" y="4942"/>
                </a:lnTo>
                <a:lnTo>
                  <a:pt x="1467317" y="4942"/>
                </a:lnTo>
                <a:lnTo>
                  <a:pt x="1467317" y="94031"/>
                </a:lnTo>
                <a:lnTo>
                  <a:pt x="1503014" y="94031"/>
                </a:lnTo>
                <a:cubicBezTo>
                  <a:pt x="1516935" y="94031"/>
                  <a:pt x="1529524" y="95018"/>
                  <a:pt x="1540785" y="96981"/>
                </a:cubicBezTo>
                <a:cubicBezTo>
                  <a:pt x="1552046" y="98945"/>
                  <a:pt x="1562303" y="103538"/>
                  <a:pt x="1571547" y="110767"/>
                </a:cubicBezTo>
                <a:cubicBezTo>
                  <a:pt x="1579726" y="117141"/>
                  <a:pt x="1585673" y="125135"/>
                  <a:pt x="1589396" y="134751"/>
                </a:cubicBezTo>
                <a:cubicBezTo>
                  <a:pt x="1593114" y="144371"/>
                  <a:pt x="1594972" y="154915"/>
                  <a:pt x="1594972" y="166389"/>
                </a:cubicBezTo>
                <a:close/>
                <a:moveTo>
                  <a:pt x="1533452" y="168141"/>
                </a:moveTo>
                <a:cubicBezTo>
                  <a:pt x="1533452" y="164211"/>
                  <a:pt x="1533031" y="160491"/>
                  <a:pt x="1532181" y="156984"/>
                </a:cubicBezTo>
                <a:cubicBezTo>
                  <a:pt x="1531328" y="153479"/>
                  <a:pt x="1529471" y="150238"/>
                  <a:pt x="1526602" y="147264"/>
                </a:cubicBezTo>
                <a:cubicBezTo>
                  <a:pt x="1523732" y="144288"/>
                  <a:pt x="1519797" y="141976"/>
                  <a:pt x="1514807" y="140328"/>
                </a:cubicBezTo>
                <a:cubicBezTo>
                  <a:pt x="1509815" y="138682"/>
                  <a:pt x="1502906" y="137862"/>
                  <a:pt x="1494090" y="137862"/>
                </a:cubicBezTo>
                <a:lnTo>
                  <a:pt x="1467317" y="137862"/>
                </a:lnTo>
                <a:lnTo>
                  <a:pt x="1467317" y="198263"/>
                </a:lnTo>
                <a:lnTo>
                  <a:pt x="1494090" y="198263"/>
                </a:lnTo>
                <a:cubicBezTo>
                  <a:pt x="1506201" y="198263"/>
                  <a:pt x="1515790" y="195688"/>
                  <a:pt x="1522857" y="190534"/>
                </a:cubicBezTo>
                <a:cubicBezTo>
                  <a:pt x="1529920" y="185381"/>
                  <a:pt x="1533452" y="177915"/>
                  <a:pt x="1533452" y="168141"/>
                </a:cubicBezTo>
                <a:close/>
                <a:moveTo>
                  <a:pt x="1672268" y="242251"/>
                </a:moveTo>
                <a:lnTo>
                  <a:pt x="1612663" y="242251"/>
                </a:lnTo>
                <a:lnTo>
                  <a:pt x="1612663" y="4942"/>
                </a:lnTo>
                <a:lnTo>
                  <a:pt x="1672268" y="4942"/>
                </a:lnTo>
                <a:close/>
                <a:moveTo>
                  <a:pt x="1713197" y="242251"/>
                </a:moveTo>
                <a:lnTo>
                  <a:pt x="1713197" y="4942"/>
                </a:lnTo>
                <a:lnTo>
                  <a:pt x="1873684" y="4942"/>
                </a:lnTo>
                <a:lnTo>
                  <a:pt x="1873684" y="50205"/>
                </a:lnTo>
                <a:lnTo>
                  <a:pt x="1772481" y="50205"/>
                </a:lnTo>
                <a:lnTo>
                  <a:pt x="1772481" y="91800"/>
                </a:lnTo>
                <a:lnTo>
                  <a:pt x="1865717" y="91800"/>
                </a:lnTo>
                <a:lnTo>
                  <a:pt x="1865717" y="137063"/>
                </a:lnTo>
                <a:lnTo>
                  <a:pt x="1772481" y="137063"/>
                </a:lnTo>
                <a:lnTo>
                  <a:pt x="1772481" y="196988"/>
                </a:lnTo>
                <a:lnTo>
                  <a:pt x="1873684" y="196988"/>
                </a:lnTo>
                <a:lnTo>
                  <a:pt x="1873684" y="242251"/>
                </a:lnTo>
                <a:close/>
                <a:moveTo>
                  <a:pt x="2039547" y="242251"/>
                </a:moveTo>
                <a:lnTo>
                  <a:pt x="2039547" y="50205"/>
                </a:lnTo>
                <a:lnTo>
                  <a:pt x="1969423" y="50205"/>
                </a:lnTo>
                <a:lnTo>
                  <a:pt x="1969423" y="4942"/>
                </a:lnTo>
                <a:lnTo>
                  <a:pt x="2169276" y="4942"/>
                </a:lnTo>
                <a:lnTo>
                  <a:pt x="2169276" y="50205"/>
                </a:lnTo>
                <a:lnTo>
                  <a:pt x="2099152" y="50205"/>
                </a:lnTo>
                <a:lnTo>
                  <a:pt x="2099152" y="242251"/>
                </a:lnTo>
                <a:close/>
                <a:moveTo>
                  <a:pt x="2185013" y="242251"/>
                </a:moveTo>
                <a:lnTo>
                  <a:pt x="2185013" y="4942"/>
                </a:lnTo>
                <a:lnTo>
                  <a:pt x="2345500" y="4942"/>
                </a:lnTo>
                <a:lnTo>
                  <a:pt x="2345500" y="50205"/>
                </a:lnTo>
                <a:lnTo>
                  <a:pt x="2244294" y="50205"/>
                </a:lnTo>
                <a:lnTo>
                  <a:pt x="2244294" y="91800"/>
                </a:lnTo>
                <a:lnTo>
                  <a:pt x="2337530" y="91800"/>
                </a:lnTo>
                <a:lnTo>
                  <a:pt x="2337530" y="137063"/>
                </a:lnTo>
                <a:lnTo>
                  <a:pt x="2244294" y="137063"/>
                </a:lnTo>
                <a:lnTo>
                  <a:pt x="2244294" y="196988"/>
                </a:lnTo>
                <a:lnTo>
                  <a:pt x="2345500" y="196988"/>
                </a:lnTo>
                <a:lnTo>
                  <a:pt x="2345500" y="242251"/>
                </a:lnTo>
                <a:close/>
                <a:moveTo>
                  <a:pt x="2577992" y="242251"/>
                </a:moveTo>
                <a:lnTo>
                  <a:pt x="2518387" y="242251"/>
                </a:lnTo>
                <a:lnTo>
                  <a:pt x="2518387" y="137063"/>
                </a:lnTo>
                <a:lnTo>
                  <a:pt x="2437264" y="137063"/>
                </a:lnTo>
                <a:lnTo>
                  <a:pt x="2437264" y="242251"/>
                </a:lnTo>
                <a:lnTo>
                  <a:pt x="2377663" y="242251"/>
                </a:lnTo>
                <a:lnTo>
                  <a:pt x="2377663" y="4942"/>
                </a:lnTo>
                <a:lnTo>
                  <a:pt x="2437264" y="4942"/>
                </a:lnTo>
                <a:lnTo>
                  <a:pt x="2437264" y="91800"/>
                </a:lnTo>
                <a:lnTo>
                  <a:pt x="2518387" y="91800"/>
                </a:lnTo>
                <a:lnTo>
                  <a:pt x="2518387" y="4942"/>
                </a:lnTo>
                <a:lnTo>
                  <a:pt x="2577992" y="4942"/>
                </a:lnTo>
                <a:close/>
                <a:moveTo>
                  <a:pt x="2838546" y="296757"/>
                </a:moveTo>
                <a:lnTo>
                  <a:pt x="2783879" y="296757"/>
                </a:lnTo>
                <a:lnTo>
                  <a:pt x="2783879" y="241452"/>
                </a:lnTo>
                <a:lnTo>
                  <a:pt x="2651281" y="241452"/>
                </a:lnTo>
                <a:lnTo>
                  <a:pt x="2651281" y="296757"/>
                </a:lnTo>
                <a:lnTo>
                  <a:pt x="2596615" y="296757"/>
                </a:lnTo>
                <a:lnTo>
                  <a:pt x="2596615" y="196829"/>
                </a:lnTo>
                <a:lnTo>
                  <a:pt x="2612552" y="196829"/>
                </a:lnTo>
                <a:cubicBezTo>
                  <a:pt x="2623708" y="173663"/>
                  <a:pt x="2632528" y="145483"/>
                  <a:pt x="2639012" y="112280"/>
                </a:cubicBezTo>
                <a:cubicBezTo>
                  <a:pt x="2645492" y="79077"/>
                  <a:pt x="2648732" y="43296"/>
                  <a:pt x="2648732" y="4942"/>
                </a:cubicBezTo>
                <a:lnTo>
                  <a:pt x="2816075" y="4942"/>
                </a:lnTo>
                <a:lnTo>
                  <a:pt x="2816075" y="196829"/>
                </a:lnTo>
                <a:lnTo>
                  <a:pt x="2838546" y="196829"/>
                </a:lnTo>
                <a:close/>
                <a:moveTo>
                  <a:pt x="2756466" y="196829"/>
                </a:moveTo>
                <a:lnTo>
                  <a:pt x="2756466" y="50205"/>
                </a:lnTo>
                <a:lnTo>
                  <a:pt x="2704510" y="50205"/>
                </a:lnTo>
                <a:cubicBezTo>
                  <a:pt x="2702495" y="78889"/>
                  <a:pt x="2698510" y="105799"/>
                  <a:pt x="2692562" y="130927"/>
                </a:cubicBezTo>
                <a:cubicBezTo>
                  <a:pt x="2686607" y="156052"/>
                  <a:pt x="2679119" y="178019"/>
                  <a:pt x="2670087" y="196829"/>
                </a:cubicBezTo>
                <a:close/>
                <a:moveTo>
                  <a:pt x="2860812" y="242251"/>
                </a:moveTo>
                <a:lnTo>
                  <a:pt x="2860812" y="4942"/>
                </a:lnTo>
                <a:lnTo>
                  <a:pt x="3021299" y="4942"/>
                </a:lnTo>
                <a:lnTo>
                  <a:pt x="3021299" y="50205"/>
                </a:lnTo>
                <a:lnTo>
                  <a:pt x="2920096" y="50205"/>
                </a:lnTo>
                <a:lnTo>
                  <a:pt x="2920096" y="91800"/>
                </a:lnTo>
                <a:lnTo>
                  <a:pt x="3013332" y="91800"/>
                </a:lnTo>
                <a:lnTo>
                  <a:pt x="3013332" y="137063"/>
                </a:lnTo>
                <a:lnTo>
                  <a:pt x="2920096" y="137063"/>
                </a:lnTo>
                <a:lnTo>
                  <a:pt x="2920096" y="196988"/>
                </a:lnTo>
                <a:lnTo>
                  <a:pt x="3021299" y="196988"/>
                </a:lnTo>
                <a:lnTo>
                  <a:pt x="3021299" y="242251"/>
                </a:lnTo>
                <a:close/>
                <a:moveTo>
                  <a:pt x="3253794" y="242251"/>
                </a:moveTo>
                <a:lnTo>
                  <a:pt x="3194189" y="242251"/>
                </a:lnTo>
                <a:lnTo>
                  <a:pt x="3194189" y="137063"/>
                </a:lnTo>
                <a:lnTo>
                  <a:pt x="3113067" y="137063"/>
                </a:lnTo>
                <a:lnTo>
                  <a:pt x="3113067" y="242251"/>
                </a:lnTo>
                <a:lnTo>
                  <a:pt x="3053466" y="242251"/>
                </a:lnTo>
                <a:lnTo>
                  <a:pt x="3053466" y="4942"/>
                </a:lnTo>
                <a:lnTo>
                  <a:pt x="3113067" y="4942"/>
                </a:lnTo>
                <a:lnTo>
                  <a:pt x="3113067" y="91800"/>
                </a:lnTo>
                <a:lnTo>
                  <a:pt x="3194189" y="91800"/>
                </a:lnTo>
                <a:lnTo>
                  <a:pt x="3194189" y="4942"/>
                </a:lnTo>
                <a:lnTo>
                  <a:pt x="3253794" y="4942"/>
                </a:lnTo>
                <a:close/>
                <a:moveTo>
                  <a:pt x="3517376" y="296757"/>
                </a:moveTo>
                <a:lnTo>
                  <a:pt x="3462711" y="296757"/>
                </a:lnTo>
                <a:lnTo>
                  <a:pt x="3462711" y="242251"/>
                </a:lnTo>
                <a:lnTo>
                  <a:pt x="3295052" y="242251"/>
                </a:lnTo>
                <a:lnTo>
                  <a:pt x="3295052" y="4942"/>
                </a:lnTo>
                <a:lnTo>
                  <a:pt x="3354657" y="4942"/>
                </a:lnTo>
                <a:lnTo>
                  <a:pt x="3354657" y="197146"/>
                </a:lnTo>
                <a:lnTo>
                  <a:pt x="3435300" y="197146"/>
                </a:lnTo>
                <a:lnTo>
                  <a:pt x="3435300" y="4942"/>
                </a:lnTo>
                <a:lnTo>
                  <a:pt x="3494905" y="4942"/>
                </a:lnTo>
                <a:lnTo>
                  <a:pt x="3494905" y="197146"/>
                </a:lnTo>
                <a:lnTo>
                  <a:pt x="3517376" y="197146"/>
                </a:lnTo>
                <a:close/>
                <a:moveTo>
                  <a:pt x="3744921" y="242251"/>
                </a:moveTo>
                <a:lnTo>
                  <a:pt x="3686274" y="242251"/>
                </a:lnTo>
                <a:lnTo>
                  <a:pt x="3686274" y="85902"/>
                </a:lnTo>
                <a:lnTo>
                  <a:pt x="3595114" y="242251"/>
                </a:lnTo>
                <a:lnTo>
                  <a:pt x="3539970" y="242251"/>
                </a:lnTo>
                <a:lnTo>
                  <a:pt x="3539970" y="4942"/>
                </a:lnTo>
                <a:lnTo>
                  <a:pt x="3598617" y="4942"/>
                </a:lnTo>
                <a:lnTo>
                  <a:pt x="3598617" y="146307"/>
                </a:lnTo>
                <a:lnTo>
                  <a:pt x="3682930" y="4942"/>
                </a:lnTo>
                <a:lnTo>
                  <a:pt x="3744921" y="4942"/>
                </a:lnTo>
                <a:close/>
                <a:moveTo>
                  <a:pt x="3989847" y="242251"/>
                </a:moveTo>
                <a:lnTo>
                  <a:pt x="3931200" y="242251"/>
                </a:lnTo>
                <a:lnTo>
                  <a:pt x="3931200" y="85902"/>
                </a:lnTo>
                <a:lnTo>
                  <a:pt x="3840037" y="242251"/>
                </a:lnTo>
                <a:lnTo>
                  <a:pt x="3784896" y="242251"/>
                </a:lnTo>
                <a:lnTo>
                  <a:pt x="3784896" y="4942"/>
                </a:lnTo>
                <a:lnTo>
                  <a:pt x="3843543" y="4942"/>
                </a:lnTo>
                <a:lnTo>
                  <a:pt x="3843543" y="146307"/>
                </a:lnTo>
                <a:lnTo>
                  <a:pt x="3927856" y="4942"/>
                </a:lnTo>
                <a:lnTo>
                  <a:pt x="3989847" y="4942"/>
                </a:lnTo>
                <a:close/>
                <a:moveTo>
                  <a:pt x="4319902" y="242251"/>
                </a:moveTo>
                <a:lnTo>
                  <a:pt x="4260297" y="242251"/>
                </a:lnTo>
                <a:lnTo>
                  <a:pt x="4260297" y="137063"/>
                </a:lnTo>
                <a:lnTo>
                  <a:pt x="4179175" y="137063"/>
                </a:lnTo>
                <a:lnTo>
                  <a:pt x="4179175" y="242251"/>
                </a:lnTo>
                <a:lnTo>
                  <a:pt x="4119574" y="242251"/>
                </a:lnTo>
                <a:lnTo>
                  <a:pt x="4119574" y="4942"/>
                </a:lnTo>
                <a:lnTo>
                  <a:pt x="4179175" y="4942"/>
                </a:lnTo>
                <a:lnTo>
                  <a:pt x="4179175" y="91800"/>
                </a:lnTo>
                <a:lnTo>
                  <a:pt x="4260297" y="91800"/>
                </a:lnTo>
                <a:lnTo>
                  <a:pt x="4260297" y="4942"/>
                </a:lnTo>
                <a:lnTo>
                  <a:pt x="4319902" y="4942"/>
                </a:lnTo>
                <a:close/>
                <a:moveTo>
                  <a:pt x="4335657" y="242251"/>
                </a:moveTo>
                <a:lnTo>
                  <a:pt x="4415824" y="4942"/>
                </a:lnTo>
                <a:lnTo>
                  <a:pt x="4480848" y="4942"/>
                </a:lnTo>
                <a:lnTo>
                  <a:pt x="4561013" y="242251"/>
                </a:lnTo>
                <a:lnTo>
                  <a:pt x="4499654" y="242251"/>
                </a:lnTo>
                <a:lnTo>
                  <a:pt x="4484829" y="193799"/>
                </a:lnTo>
                <a:lnTo>
                  <a:pt x="4410245" y="193799"/>
                </a:lnTo>
                <a:lnTo>
                  <a:pt x="4395423" y="242251"/>
                </a:lnTo>
                <a:close/>
                <a:moveTo>
                  <a:pt x="4471761" y="150767"/>
                </a:moveTo>
                <a:lnTo>
                  <a:pt x="4447537" y="72518"/>
                </a:lnTo>
                <a:lnTo>
                  <a:pt x="4423316" y="150767"/>
                </a:lnTo>
                <a:close/>
                <a:moveTo>
                  <a:pt x="4845564" y="79848"/>
                </a:moveTo>
                <a:cubicBezTo>
                  <a:pt x="4845564" y="90899"/>
                  <a:pt x="4843810" y="101415"/>
                  <a:pt x="4840304" y="111405"/>
                </a:cubicBezTo>
                <a:cubicBezTo>
                  <a:pt x="4836801" y="121391"/>
                  <a:pt x="4831754" y="129732"/>
                  <a:pt x="4825167" y="136425"/>
                </a:cubicBezTo>
                <a:cubicBezTo>
                  <a:pt x="4821131" y="140568"/>
                  <a:pt x="4816692" y="144395"/>
                  <a:pt x="4811857" y="147902"/>
                </a:cubicBezTo>
                <a:cubicBezTo>
                  <a:pt x="4807022" y="151405"/>
                  <a:pt x="4801683" y="154382"/>
                  <a:pt x="4795841" y="156826"/>
                </a:cubicBezTo>
                <a:cubicBezTo>
                  <a:pt x="4789998" y="159270"/>
                  <a:pt x="4783648" y="161183"/>
                  <a:pt x="4776796" y="162560"/>
                </a:cubicBezTo>
                <a:cubicBezTo>
                  <a:pt x="4769942" y="163948"/>
                  <a:pt x="4762268" y="164635"/>
                  <a:pt x="4753767" y="164635"/>
                </a:cubicBezTo>
                <a:lnTo>
                  <a:pt x="4722527" y="164635"/>
                </a:lnTo>
                <a:lnTo>
                  <a:pt x="4722527" y="242251"/>
                </a:lnTo>
                <a:lnTo>
                  <a:pt x="4662926" y="242251"/>
                </a:lnTo>
                <a:lnTo>
                  <a:pt x="4662926" y="4942"/>
                </a:lnTo>
                <a:lnTo>
                  <a:pt x="4755042" y="4942"/>
                </a:lnTo>
                <a:cubicBezTo>
                  <a:pt x="4768747" y="4942"/>
                  <a:pt x="4780569" y="6191"/>
                  <a:pt x="4790506" y="8686"/>
                </a:cubicBezTo>
                <a:cubicBezTo>
                  <a:pt x="4800437" y="11184"/>
                  <a:pt x="4809441" y="15141"/>
                  <a:pt x="4817512" y="20560"/>
                </a:cubicBezTo>
                <a:cubicBezTo>
                  <a:pt x="4826436" y="26510"/>
                  <a:pt x="4833345" y="34452"/>
                  <a:pt x="4838234" y="44387"/>
                </a:cubicBezTo>
                <a:cubicBezTo>
                  <a:pt x="4843120" y="54323"/>
                  <a:pt x="4845564" y="66142"/>
                  <a:pt x="4845564" y="79848"/>
                </a:cubicBezTo>
                <a:close/>
                <a:moveTo>
                  <a:pt x="4784364" y="81281"/>
                </a:moveTo>
                <a:cubicBezTo>
                  <a:pt x="4784364" y="74587"/>
                  <a:pt x="4782773" y="68824"/>
                  <a:pt x="4779582" y="63990"/>
                </a:cubicBezTo>
                <a:cubicBezTo>
                  <a:pt x="4776397" y="59155"/>
                  <a:pt x="4772570" y="55835"/>
                  <a:pt x="4768109" y="54027"/>
                </a:cubicBezTo>
                <a:cubicBezTo>
                  <a:pt x="4762480" y="51584"/>
                  <a:pt x="4757090" y="50176"/>
                  <a:pt x="4751935" y="49805"/>
                </a:cubicBezTo>
                <a:cubicBezTo>
                  <a:pt x="4746780" y="49434"/>
                  <a:pt x="4739796" y="49247"/>
                  <a:pt x="4730976" y="49247"/>
                </a:cubicBezTo>
                <a:lnTo>
                  <a:pt x="4722527" y="49247"/>
                </a:lnTo>
                <a:lnTo>
                  <a:pt x="4722527" y="120329"/>
                </a:lnTo>
                <a:lnTo>
                  <a:pt x="4726674" y="120329"/>
                </a:lnTo>
                <a:cubicBezTo>
                  <a:pt x="4732304" y="120329"/>
                  <a:pt x="4737618" y="120276"/>
                  <a:pt x="4742608" y="120168"/>
                </a:cubicBezTo>
                <a:cubicBezTo>
                  <a:pt x="4747600" y="120063"/>
                  <a:pt x="4751956" y="119689"/>
                  <a:pt x="4755679" y="119051"/>
                </a:cubicBezTo>
                <a:cubicBezTo>
                  <a:pt x="4758865" y="118526"/>
                  <a:pt x="4762238" y="117489"/>
                  <a:pt x="4765798" y="115945"/>
                </a:cubicBezTo>
                <a:cubicBezTo>
                  <a:pt x="4769355" y="114407"/>
                  <a:pt x="4772091" y="112679"/>
                  <a:pt x="4774006" y="110767"/>
                </a:cubicBezTo>
                <a:cubicBezTo>
                  <a:pt x="4778042" y="106837"/>
                  <a:pt x="4780778" y="102748"/>
                  <a:pt x="4782211" y="98491"/>
                </a:cubicBezTo>
                <a:cubicBezTo>
                  <a:pt x="4783648" y="94243"/>
                  <a:pt x="4784364" y="88510"/>
                  <a:pt x="4784364" y="81281"/>
                </a:cubicBezTo>
                <a:close/>
                <a:moveTo>
                  <a:pt x="5055731" y="166389"/>
                </a:moveTo>
                <a:cubicBezTo>
                  <a:pt x="5055731" y="177969"/>
                  <a:pt x="5053525" y="188621"/>
                  <a:pt x="5049119" y="198342"/>
                </a:cubicBezTo>
                <a:cubicBezTo>
                  <a:pt x="5044709" y="208061"/>
                  <a:pt x="5038682" y="216003"/>
                  <a:pt x="5031029" y="222169"/>
                </a:cubicBezTo>
                <a:cubicBezTo>
                  <a:pt x="5021892" y="229503"/>
                  <a:pt x="5012038" y="234684"/>
                  <a:pt x="5001469" y="237708"/>
                </a:cubicBezTo>
                <a:cubicBezTo>
                  <a:pt x="4990893" y="240735"/>
                  <a:pt x="4978007" y="242251"/>
                  <a:pt x="4962816" y="242251"/>
                </a:cubicBezTo>
                <a:lnTo>
                  <a:pt x="4868628" y="242251"/>
                </a:lnTo>
                <a:lnTo>
                  <a:pt x="4868628" y="4942"/>
                </a:lnTo>
                <a:lnTo>
                  <a:pt x="4928076" y="4942"/>
                </a:lnTo>
                <a:lnTo>
                  <a:pt x="4928076" y="94031"/>
                </a:lnTo>
                <a:lnTo>
                  <a:pt x="4963773" y="94031"/>
                </a:lnTo>
                <a:cubicBezTo>
                  <a:pt x="4977695" y="94031"/>
                  <a:pt x="4990283" y="95018"/>
                  <a:pt x="5001544" y="96981"/>
                </a:cubicBezTo>
                <a:cubicBezTo>
                  <a:pt x="5012805" y="98945"/>
                  <a:pt x="5023058" y="103538"/>
                  <a:pt x="5032302" y="110767"/>
                </a:cubicBezTo>
                <a:cubicBezTo>
                  <a:pt x="5040486" y="117141"/>
                  <a:pt x="5046432" y="125135"/>
                  <a:pt x="5050152" y="134751"/>
                </a:cubicBezTo>
                <a:cubicBezTo>
                  <a:pt x="5053875" y="144371"/>
                  <a:pt x="5055731" y="154915"/>
                  <a:pt x="5055731" y="166389"/>
                </a:cubicBezTo>
                <a:close/>
                <a:moveTo>
                  <a:pt x="4994211" y="168141"/>
                </a:moveTo>
                <a:cubicBezTo>
                  <a:pt x="4994211" y="164211"/>
                  <a:pt x="4993787" y="160491"/>
                  <a:pt x="4992940" y="156984"/>
                </a:cubicBezTo>
                <a:cubicBezTo>
                  <a:pt x="4992088" y="153479"/>
                  <a:pt x="4990230" y="150238"/>
                  <a:pt x="4987361" y="147264"/>
                </a:cubicBezTo>
                <a:cubicBezTo>
                  <a:pt x="4984488" y="144288"/>
                  <a:pt x="4980556" y="141976"/>
                  <a:pt x="4975564" y="140328"/>
                </a:cubicBezTo>
                <a:cubicBezTo>
                  <a:pt x="4970574" y="138682"/>
                  <a:pt x="4963665" y="137862"/>
                  <a:pt x="4954849" y="137862"/>
                </a:cubicBezTo>
                <a:lnTo>
                  <a:pt x="4928076" y="137862"/>
                </a:lnTo>
                <a:lnTo>
                  <a:pt x="4928076" y="198263"/>
                </a:lnTo>
                <a:lnTo>
                  <a:pt x="4954849" y="198263"/>
                </a:lnTo>
                <a:cubicBezTo>
                  <a:pt x="4966960" y="198263"/>
                  <a:pt x="4976546" y="195688"/>
                  <a:pt x="4983613" y="190534"/>
                </a:cubicBezTo>
                <a:cubicBezTo>
                  <a:pt x="4990680" y="185381"/>
                  <a:pt x="4994211" y="177915"/>
                  <a:pt x="4994211" y="168141"/>
                </a:cubicBezTo>
                <a:close/>
                <a:moveTo>
                  <a:pt x="5133027" y="242251"/>
                </a:moveTo>
                <a:lnTo>
                  <a:pt x="5073423" y="242251"/>
                </a:lnTo>
                <a:lnTo>
                  <a:pt x="5073423" y="4942"/>
                </a:lnTo>
                <a:lnTo>
                  <a:pt x="5133027" y="4942"/>
                </a:lnTo>
                <a:close/>
                <a:moveTo>
                  <a:pt x="5374286" y="242251"/>
                </a:moveTo>
                <a:lnTo>
                  <a:pt x="5314683" y="242251"/>
                </a:lnTo>
                <a:lnTo>
                  <a:pt x="5314683" y="137063"/>
                </a:lnTo>
                <a:lnTo>
                  <a:pt x="5233560" y="137063"/>
                </a:lnTo>
                <a:lnTo>
                  <a:pt x="5233560" y="242251"/>
                </a:lnTo>
                <a:lnTo>
                  <a:pt x="5173956" y="242251"/>
                </a:lnTo>
                <a:lnTo>
                  <a:pt x="5173956" y="4942"/>
                </a:lnTo>
                <a:lnTo>
                  <a:pt x="5233560" y="4942"/>
                </a:lnTo>
                <a:lnTo>
                  <a:pt x="5233560" y="91800"/>
                </a:lnTo>
                <a:lnTo>
                  <a:pt x="5314683" y="91800"/>
                </a:lnTo>
                <a:lnTo>
                  <a:pt x="5314683" y="4942"/>
                </a:lnTo>
                <a:lnTo>
                  <a:pt x="5374286" y="4942"/>
                </a:lnTo>
                <a:close/>
                <a:moveTo>
                  <a:pt x="5624798" y="242251"/>
                </a:moveTo>
                <a:lnTo>
                  <a:pt x="5553716" y="242251"/>
                </a:lnTo>
                <a:lnTo>
                  <a:pt x="5490130" y="146466"/>
                </a:lnTo>
                <a:lnTo>
                  <a:pt x="5475146" y="146466"/>
                </a:lnTo>
                <a:lnTo>
                  <a:pt x="5475146" y="242251"/>
                </a:lnTo>
                <a:lnTo>
                  <a:pt x="5415545" y="242251"/>
                </a:lnTo>
                <a:lnTo>
                  <a:pt x="5415545" y="4942"/>
                </a:lnTo>
                <a:lnTo>
                  <a:pt x="5475146" y="4942"/>
                </a:lnTo>
                <a:lnTo>
                  <a:pt x="5475146" y="101682"/>
                </a:lnTo>
                <a:cubicBezTo>
                  <a:pt x="5484495" y="101256"/>
                  <a:pt x="5491483" y="99187"/>
                  <a:pt x="5496105" y="95467"/>
                </a:cubicBezTo>
                <a:cubicBezTo>
                  <a:pt x="5500728" y="91745"/>
                  <a:pt x="5506224" y="83567"/>
                  <a:pt x="5512601" y="70922"/>
                </a:cubicBezTo>
                <a:cubicBezTo>
                  <a:pt x="5514408" y="67200"/>
                  <a:pt x="5516502" y="62794"/>
                  <a:pt x="5518894" y="57697"/>
                </a:cubicBezTo>
                <a:cubicBezTo>
                  <a:pt x="5521284" y="52595"/>
                  <a:pt x="5523382" y="48135"/>
                  <a:pt x="5525190" y="44305"/>
                </a:cubicBezTo>
                <a:cubicBezTo>
                  <a:pt x="5532095" y="29962"/>
                  <a:pt x="5540518" y="19738"/>
                  <a:pt x="5550451" y="13629"/>
                </a:cubicBezTo>
                <a:cubicBezTo>
                  <a:pt x="5560387" y="7516"/>
                  <a:pt x="5573480" y="4464"/>
                  <a:pt x="5589734" y="4464"/>
                </a:cubicBezTo>
                <a:cubicBezTo>
                  <a:pt x="5595048" y="4464"/>
                  <a:pt x="5599458" y="4546"/>
                  <a:pt x="5602968" y="4705"/>
                </a:cubicBezTo>
                <a:cubicBezTo>
                  <a:pt x="5606471" y="4860"/>
                  <a:pt x="5609181" y="4942"/>
                  <a:pt x="5611094" y="4942"/>
                </a:cubicBezTo>
                <a:lnTo>
                  <a:pt x="5611094" y="55781"/>
                </a:lnTo>
                <a:lnTo>
                  <a:pt x="5597387" y="55781"/>
                </a:lnTo>
                <a:cubicBezTo>
                  <a:pt x="5590587" y="55781"/>
                  <a:pt x="5584665" y="57881"/>
                  <a:pt x="5579618" y="62078"/>
                </a:cubicBezTo>
                <a:cubicBezTo>
                  <a:pt x="5574575" y="66275"/>
                  <a:pt x="5569445" y="74642"/>
                  <a:pt x="5564239" y="87177"/>
                </a:cubicBezTo>
                <a:cubicBezTo>
                  <a:pt x="5560095" y="97167"/>
                  <a:pt x="5556193" y="104734"/>
                  <a:pt x="5552525" y="109890"/>
                </a:cubicBezTo>
                <a:cubicBezTo>
                  <a:pt x="5548860" y="115045"/>
                  <a:pt x="5545433" y="118522"/>
                  <a:pt x="5542243" y="120329"/>
                </a:cubicBezTo>
                <a:close/>
                <a:moveTo>
                  <a:pt x="5635922" y="242251"/>
                </a:moveTo>
                <a:lnTo>
                  <a:pt x="5635922" y="4942"/>
                </a:lnTo>
                <a:lnTo>
                  <a:pt x="5796410" y="4942"/>
                </a:lnTo>
                <a:lnTo>
                  <a:pt x="5796410" y="50205"/>
                </a:lnTo>
                <a:lnTo>
                  <a:pt x="5695207" y="50205"/>
                </a:lnTo>
                <a:lnTo>
                  <a:pt x="5695207" y="91800"/>
                </a:lnTo>
                <a:lnTo>
                  <a:pt x="5788444" y="91800"/>
                </a:lnTo>
                <a:lnTo>
                  <a:pt x="5788444" y="137063"/>
                </a:lnTo>
                <a:lnTo>
                  <a:pt x="5695207" y="137063"/>
                </a:lnTo>
                <a:lnTo>
                  <a:pt x="5695207" y="196988"/>
                </a:lnTo>
                <a:lnTo>
                  <a:pt x="5796410" y="196988"/>
                </a:lnTo>
                <a:lnTo>
                  <a:pt x="5796410" y="242251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859536" y="1076045"/>
            <a:ext cx="5028807" cy="247194"/>
          </a:xfrm>
          <a:custGeom>
            <a:avLst/>
            <a:gdLst/>
            <a:ahLst/>
            <a:cxnLst/>
            <a:rect l="l" t="t" r="r" b="b"/>
            <a:pathLst>
              <a:path w="5028807" h="247194">
                <a:moveTo>
                  <a:pt x="116185" y="246873"/>
                </a:moveTo>
                <a:cubicBezTo>
                  <a:pt x="80592" y="246873"/>
                  <a:pt x="52326" y="236114"/>
                  <a:pt x="31395" y="214600"/>
                </a:cubicBezTo>
                <a:cubicBezTo>
                  <a:pt x="10468" y="193082"/>
                  <a:pt x="0" y="162832"/>
                  <a:pt x="0" y="123839"/>
                </a:cubicBezTo>
                <a:cubicBezTo>
                  <a:pt x="0" y="86223"/>
                  <a:pt x="10494" y="56236"/>
                  <a:pt x="31478" y="33869"/>
                </a:cubicBezTo>
                <a:cubicBezTo>
                  <a:pt x="52458" y="11505"/>
                  <a:pt x="80747" y="320"/>
                  <a:pt x="116344" y="320"/>
                </a:cubicBezTo>
                <a:cubicBezTo>
                  <a:pt x="125798" y="320"/>
                  <a:pt x="134301" y="852"/>
                  <a:pt x="141843" y="1915"/>
                </a:cubicBezTo>
                <a:cubicBezTo>
                  <a:pt x="149388" y="2977"/>
                  <a:pt x="156613" y="4464"/>
                  <a:pt x="163518" y="6380"/>
                </a:cubicBezTo>
                <a:cubicBezTo>
                  <a:pt x="168934" y="7971"/>
                  <a:pt x="174834" y="10149"/>
                  <a:pt x="181210" y="12914"/>
                </a:cubicBezTo>
                <a:cubicBezTo>
                  <a:pt x="187581" y="15678"/>
                  <a:pt x="192736" y="18064"/>
                  <a:pt x="196668" y="20084"/>
                </a:cubicBezTo>
                <a:lnTo>
                  <a:pt x="196668" y="76665"/>
                </a:lnTo>
                <a:lnTo>
                  <a:pt x="190613" y="76665"/>
                </a:lnTo>
                <a:cubicBezTo>
                  <a:pt x="187744" y="74113"/>
                  <a:pt x="184132" y="71053"/>
                  <a:pt x="179777" y="67496"/>
                </a:cubicBezTo>
                <a:cubicBezTo>
                  <a:pt x="175421" y="63940"/>
                  <a:pt x="170478" y="60462"/>
                  <a:pt x="164951" y="57060"/>
                </a:cubicBezTo>
                <a:cubicBezTo>
                  <a:pt x="159429" y="53662"/>
                  <a:pt x="153346" y="50767"/>
                  <a:pt x="146706" y="48373"/>
                </a:cubicBezTo>
                <a:cubicBezTo>
                  <a:pt x="140065" y="45983"/>
                  <a:pt x="133131" y="44788"/>
                  <a:pt x="125902" y="44788"/>
                </a:cubicBezTo>
                <a:cubicBezTo>
                  <a:pt x="117298" y="44788"/>
                  <a:pt x="109411" y="46138"/>
                  <a:pt x="102240" y="48848"/>
                </a:cubicBezTo>
                <a:cubicBezTo>
                  <a:pt x="95068" y="51558"/>
                  <a:pt x="88239" y="56264"/>
                  <a:pt x="81760" y="62957"/>
                </a:cubicBezTo>
                <a:cubicBezTo>
                  <a:pt x="75812" y="69012"/>
                  <a:pt x="70948" y="77195"/>
                  <a:pt x="67179" y="87502"/>
                </a:cubicBezTo>
                <a:cubicBezTo>
                  <a:pt x="63407" y="97804"/>
                  <a:pt x="61520" y="109972"/>
                  <a:pt x="61520" y="123998"/>
                </a:cubicBezTo>
                <a:cubicBezTo>
                  <a:pt x="61520" y="138765"/>
                  <a:pt x="63486" y="151167"/>
                  <a:pt x="67416" y="161212"/>
                </a:cubicBezTo>
                <a:cubicBezTo>
                  <a:pt x="71348" y="171252"/>
                  <a:pt x="76499" y="179352"/>
                  <a:pt x="82872" y="185516"/>
                </a:cubicBezTo>
                <a:cubicBezTo>
                  <a:pt x="89038" y="191466"/>
                  <a:pt x="95914" y="195768"/>
                  <a:pt x="103513" y="198425"/>
                </a:cubicBezTo>
                <a:cubicBezTo>
                  <a:pt x="111113" y="201078"/>
                  <a:pt x="118681" y="202410"/>
                  <a:pt x="126222" y="202410"/>
                </a:cubicBezTo>
                <a:cubicBezTo>
                  <a:pt x="134085" y="202410"/>
                  <a:pt x="141573" y="201106"/>
                  <a:pt x="148694" y="198504"/>
                </a:cubicBezTo>
                <a:cubicBezTo>
                  <a:pt x="155815" y="195901"/>
                  <a:pt x="161819" y="193007"/>
                  <a:pt x="166705" y="189817"/>
                </a:cubicBezTo>
                <a:cubicBezTo>
                  <a:pt x="172018" y="186522"/>
                  <a:pt x="176695" y="183175"/>
                  <a:pt x="180731" y="179776"/>
                </a:cubicBezTo>
                <a:cubicBezTo>
                  <a:pt x="184765" y="176374"/>
                  <a:pt x="188276" y="173350"/>
                  <a:pt x="191246" y="170693"/>
                </a:cubicBezTo>
                <a:lnTo>
                  <a:pt x="196668" y="170693"/>
                </a:lnTo>
                <a:lnTo>
                  <a:pt x="196668" y="226472"/>
                </a:lnTo>
                <a:cubicBezTo>
                  <a:pt x="192312" y="228492"/>
                  <a:pt x="187265" y="230802"/>
                  <a:pt x="181530" y="233406"/>
                </a:cubicBezTo>
                <a:cubicBezTo>
                  <a:pt x="175788" y="236005"/>
                  <a:pt x="169894" y="238212"/>
                  <a:pt x="163840" y="240019"/>
                </a:cubicBezTo>
                <a:cubicBezTo>
                  <a:pt x="156401" y="242251"/>
                  <a:pt x="149439" y="243951"/>
                  <a:pt x="142960" y="245120"/>
                </a:cubicBezTo>
                <a:cubicBezTo>
                  <a:pt x="136479" y="246286"/>
                  <a:pt x="127555" y="246873"/>
                  <a:pt x="116185" y="246873"/>
                </a:cubicBezTo>
                <a:close/>
                <a:moveTo>
                  <a:pt x="268495" y="242251"/>
                </a:moveTo>
                <a:lnTo>
                  <a:pt x="268495" y="50206"/>
                </a:lnTo>
                <a:lnTo>
                  <a:pt x="198370" y="50206"/>
                </a:lnTo>
                <a:lnTo>
                  <a:pt x="198370" y="4943"/>
                </a:lnTo>
                <a:lnTo>
                  <a:pt x="398228" y="4943"/>
                </a:lnTo>
                <a:lnTo>
                  <a:pt x="398228" y="50206"/>
                </a:lnTo>
                <a:lnTo>
                  <a:pt x="328104" y="50206"/>
                </a:lnTo>
                <a:lnTo>
                  <a:pt x="328104" y="242251"/>
                </a:lnTo>
                <a:close/>
                <a:moveTo>
                  <a:pt x="596599" y="79848"/>
                </a:moveTo>
                <a:cubicBezTo>
                  <a:pt x="596599" y="90899"/>
                  <a:pt x="594846" y="101419"/>
                  <a:pt x="591343" y="111406"/>
                </a:cubicBezTo>
                <a:cubicBezTo>
                  <a:pt x="587837" y="121396"/>
                  <a:pt x="582789" y="129733"/>
                  <a:pt x="576201" y="136425"/>
                </a:cubicBezTo>
                <a:cubicBezTo>
                  <a:pt x="572165" y="140569"/>
                  <a:pt x="567730" y="144399"/>
                  <a:pt x="562895" y="147902"/>
                </a:cubicBezTo>
                <a:cubicBezTo>
                  <a:pt x="558060" y="151404"/>
                  <a:pt x="552721" y="154383"/>
                  <a:pt x="546875" y="156826"/>
                </a:cubicBezTo>
                <a:cubicBezTo>
                  <a:pt x="541032" y="159271"/>
                  <a:pt x="534682" y="161182"/>
                  <a:pt x="527832" y="162561"/>
                </a:cubicBezTo>
                <a:cubicBezTo>
                  <a:pt x="520978" y="163947"/>
                  <a:pt x="513302" y="164639"/>
                  <a:pt x="504803" y="164639"/>
                </a:cubicBezTo>
                <a:lnTo>
                  <a:pt x="473565" y="164639"/>
                </a:lnTo>
                <a:lnTo>
                  <a:pt x="473565" y="242251"/>
                </a:lnTo>
                <a:lnTo>
                  <a:pt x="413960" y="242251"/>
                </a:lnTo>
                <a:lnTo>
                  <a:pt x="413960" y="4943"/>
                </a:lnTo>
                <a:lnTo>
                  <a:pt x="506077" y="4943"/>
                </a:lnTo>
                <a:cubicBezTo>
                  <a:pt x="519781" y="4943"/>
                  <a:pt x="531608" y="6192"/>
                  <a:pt x="541540" y="8687"/>
                </a:cubicBezTo>
                <a:cubicBezTo>
                  <a:pt x="551477" y="11185"/>
                  <a:pt x="560476" y="15145"/>
                  <a:pt x="568551" y="20559"/>
                </a:cubicBezTo>
                <a:cubicBezTo>
                  <a:pt x="577476" y="26514"/>
                  <a:pt x="584384" y="34455"/>
                  <a:pt x="589269" y="44388"/>
                </a:cubicBezTo>
                <a:cubicBezTo>
                  <a:pt x="594154" y="54323"/>
                  <a:pt x="596599" y="66143"/>
                  <a:pt x="596599" y="79848"/>
                </a:cubicBezTo>
                <a:close/>
                <a:moveTo>
                  <a:pt x="535399" y="81280"/>
                </a:moveTo>
                <a:cubicBezTo>
                  <a:pt x="535399" y="74589"/>
                  <a:pt x="533807" y="68828"/>
                  <a:pt x="530618" y="63993"/>
                </a:cubicBezTo>
                <a:cubicBezTo>
                  <a:pt x="527432" y="59158"/>
                  <a:pt x="523609" y="55839"/>
                  <a:pt x="519149" y="54032"/>
                </a:cubicBezTo>
                <a:cubicBezTo>
                  <a:pt x="513514" y="51588"/>
                  <a:pt x="508125" y="50180"/>
                  <a:pt x="502970" y="49806"/>
                </a:cubicBezTo>
                <a:cubicBezTo>
                  <a:pt x="497814" y="49435"/>
                  <a:pt x="490830" y="49251"/>
                  <a:pt x="482010" y="49251"/>
                </a:cubicBezTo>
                <a:lnTo>
                  <a:pt x="473565" y="49251"/>
                </a:lnTo>
                <a:lnTo>
                  <a:pt x="473565" y="120330"/>
                </a:lnTo>
                <a:lnTo>
                  <a:pt x="477709" y="120330"/>
                </a:lnTo>
                <a:cubicBezTo>
                  <a:pt x="483339" y="120330"/>
                  <a:pt x="488652" y="120275"/>
                  <a:pt x="493646" y="120168"/>
                </a:cubicBezTo>
                <a:cubicBezTo>
                  <a:pt x="498640" y="120063"/>
                  <a:pt x="502996" y="119689"/>
                  <a:pt x="506714" y="119055"/>
                </a:cubicBezTo>
                <a:cubicBezTo>
                  <a:pt x="509903" y="118527"/>
                  <a:pt x="513276" y="117489"/>
                  <a:pt x="516834" y="115948"/>
                </a:cubicBezTo>
                <a:cubicBezTo>
                  <a:pt x="520391" y="114408"/>
                  <a:pt x="523130" y="112684"/>
                  <a:pt x="525042" y="110768"/>
                </a:cubicBezTo>
                <a:cubicBezTo>
                  <a:pt x="529078" y="106836"/>
                  <a:pt x="531813" y="102747"/>
                  <a:pt x="533250" y="98496"/>
                </a:cubicBezTo>
                <a:cubicBezTo>
                  <a:pt x="534682" y="94248"/>
                  <a:pt x="535399" y="88509"/>
                  <a:pt x="535399" y="81280"/>
                </a:cubicBezTo>
                <a:close/>
                <a:moveTo>
                  <a:pt x="835773" y="123678"/>
                </a:moveTo>
                <a:cubicBezTo>
                  <a:pt x="835773" y="162032"/>
                  <a:pt x="825519" y="192207"/>
                  <a:pt x="805013" y="214203"/>
                </a:cubicBezTo>
                <a:cubicBezTo>
                  <a:pt x="784508" y="236196"/>
                  <a:pt x="756406" y="247194"/>
                  <a:pt x="720705" y="247194"/>
                </a:cubicBezTo>
                <a:cubicBezTo>
                  <a:pt x="684899" y="247194"/>
                  <a:pt x="656798" y="236063"/>
                  <a:pt x="636400" y="213803"/>
                </a:cubicBezTo>
                <a:cubicBezTo>
                  <a:pt x="615999" y="191545"/>
                  <a:pt x="605797" y="161503"/>
                  <a:pt x="605797" y="123678"/>
                </a:cubicBezTo>
                <a:cubicBezTo>
                  <a:pt x="605797" y="85536"/>
                  <a:pt x="615999" y="55386"/>
                  <a:pt x="636400" y="33231"/>
                </a:cubicBezTo>
                <a:cubicBezTo>
                  <a:pt x="656798" y="11077"/>
                  <a:pt x="684899" y="0"/>
                  <a:pt x="720705" y="0"/>
                </a:cubicBezTo>
                <a:cubicBezTo>
                  <a:pt x="756406" y="0"/>
                  <a:pt x="784508" y="11022"/>
                  <a:pt x="805013" y="33070"/>
                </a:cubicBezTo>
                <a:cubicBezTo>
                  <a:pt x="825519" y="55120"/>
                  <a:pt x="835773" y="85324"/>
                  <a:pt x="835773" y="123678"/>
                </a:cubicBezTo>
                <a:close/>
                <a:moveTo>
                  <a:pt x="774255" y="123519"/>
                </a:moveTo>
                <a:cubicBezTo>
                  <a:pt x="774255" y="109385"/>
                  <a:pt x="772793" y="97355"/>
                  <a:pt x="769874" y="87418"/>
                </a:cubicBezTo>
                <a:cubicBezTo>
                  <a:pt x="766951" y="77487"/>
                  <a:pt x="763049" y="69332"/>
                  <a:pt x="758159" y="62957"/>
                </a:cubicBezTo>
                <a:cubicBezTo>
                  <a:pt x="753059" y="56473"/>
                  <a:pt x="747294" y="51825"/>
                  <a:pt x="740869" y="49007"/>
                </a:cubicBezTo>
                <a:cubicBezTo>
                  <a:pt x="734439" y="46191"/>
                  <a:pt x="727768" y="44788"/>
                  <a:pt x="720863" y="44788"/>
                </a:cubicBezTo>
                <a:cubicBezTo>
                  <a:pt x="713538" y="44788"/>
                  <a:pt x="706896" y="46091"/>
                  <a:pt x="700944" y="48689"/>
                </a:cubicBezTo>
                <a:cubicBezTo>
                  <a:pt x="694994" y="51293"/>
                  <a:pt x="689255" y="55944"/>
                  <a:pt x="683733" y="62640"/>
                </a:cubicBezTo>
                <a:cubicBezTo>
                  <a:pt x="678844" y="68800"/>
                  <a:pt x="674884" y="76979"/>
                  <a:pt x="671860" y="87180"/>
                </a:cubicBezTo>
                <a:cubicBezTo>
                  <a:pt x="668832" y="97380"/>
                  <a:pt x="667317" y="109548"/>
                  <a:pt x="667317" y="123678"/>
                </a:cubicBezTo>
                <a:cubicBezTo>
                  <a:pt x="667317" y="138232"/>
                  <a:pt x="668750" y="150317"/>
                  <a:pt x="671619" y="159934"/>
                </a:cubicBezTo>
                <a:cubicBezTo>
                  <a:pt x="674489" y="169553"/>
                  <a:pt x="678420" y="177598"/>
                  <a:pt x="683413" y="184079"/>
                </a:cubicBezTo>
                <a:cubicBezTo>
                  <a:pt x="688514" y="190666"/>
                  <a:pt x="694302" y="195368"/>
                  <a:pt x="700783" y="198184"/>
                </a:cubicBezTo>
                <a:cubicBezTo>
                  <a:pt x="707263" y="201002"/>
                  <a:pt x="713959" y="202410"/>
                  <a:pt x="720863" y="202410"/>
                </a:cubicBezTo>
                <a:cubicBezTo>
                  <a:pt x="727876" y="202410"/>
                  <a:pt x="734677" y="200894"/>
                  <a:pt x="741264" y="197862"/>
                </a:cubicBezTo>
                <a:cubicBezTo>
                  <a:pt x="747853" y="194839"/>
                  <a:pt x="753538" y="190133"/>
                  <a:pt x="758318" y="183761"/>
                </a:cubicBezTo>
                <a:cubicBezTo>
                  <a:pt x="763416" y="176856"/>
                  <a:pt x="767350" y="168807"/>
                  <a:pt x="770115" y="159616"/>
                </a:cubicBezTo>
                <a:cubicBezTo>
                  <a:pt x="772873" y="150425"/>
                  <a:pt x="774255" y="138395"/>
                  <a:pt x="774255" y="123519"/>
                </a:cubicBezTo>
                <a:close/>
                <a:moveTo>
                  <a:pt x="1067789" y="242251"/>
                </a:moveTo>
                <a:lnTo>
                  <a:pt x="1009140" y="242251"/>
                </a:lnTo>
                <a:lnTo>
                  <a:pt x="1009140" y="85903"/>
                </a:lnTo>
                <a:lnTo>
                  <a:pt x="917979" y="242251"/>
                </a:lnTo>
                <a:lnTo>
                  <a:pt x="862836" y="242251"/>
                </a:lnTo>
                <a:lnTo>
                  <a:pt x="862836" y="4943"/>
                </a:lnTo>
                <a:lnTo>
                  <a:pt x="921485" y="4943"/>
                </a:lnTo>
                <a:lnTo>
                  <a:pt x="921485" y="146311"/>
                </a:lnTo>
                <a:lnTo>
                  <a:pt x="1005796" y="4943"/>
                </a:lnTo>
                <a:lnTo>
                  <a:pt x="1067789" y="4943"/>
                </a:lnTo>
                <a:close/>
                <a:moveTo>
                  <a:pt x="1153342" y="242251"/>
                </a:moveTo>
                <a:lnTo>
                  <a:pt x="1153342" y="50206"/>
                </a:lnTo>
                <a:lnTo>
                  <a:pt x="1083218" y="50206"/>
                </a:lnTo>
                <a:lnTo>
                  <a:pt x="1083218" y="4943"/>
                </a:lnTo>
                <a:lnTo>
                  <a:pt x="1283072" y="4943"/>
                </a:lnTo>
                <a:lnTo>
                  <a:pt x="1283072" y="50206"/>
                </a:lnTo>
                <a:lnTo>
                  <a:pt x="1212947" y="50206"/>
                </a:lnTo>
                <a:lnTo>
                  <a:pt x="1212947" y="242251"/>
                </a:lnTo>
                <a:close/>
                <a:moveTo>
                  <a:pt x="1298805" y="242251"/>
                </a:moveTo>
                <a:lnTo>
                  <a:pt x="1298805" y="4943"/>
                </a:lnTo>
                <a:lnTo>
                  <a:pt x="1459292" y="4943"/>
                </a:lnTo>
                <a:lnTo>
                  <a:pt x="1459292" y="50206"/>
                </a:lnTo>
                <a:lnTo>
                  <a:pt x="1358089" y="50206"/>
                </a:lnTo>
                <a:lnTo>
                  <a:pt x="1358089" y="91803"/>
                </a:lnTo>
                <a:lnTo>
                  <a:pt x="1451325" y="91803"/>
                </a:lnTo>
                <a:lnTo>
                  <a:pt x="1451325" y="137066"/>
                </a:lnTo>
                <a:lnTo>
                  <a:pt x="1358089" y="137066"/>
                </a:lnTo>
                <a:lnTo>
                  <a:pt x="1358089" y="196988"/>
                </a:lnTo>
                <a:lnTo>
                  <a:pt x="1459292" y="196988"/>
                </a:lnTo>
                <a:lnTo>
                  <a:pt x="1459292" y="242251"/>
                </a:lnTo>
                <a:close/>
                <a:moveTo>
                  <a:pt x="1695772" y="242251"/>
                </a:moveTo>
                <a:lnTo>
                  <a:pt x="1636163" y="242251"/>
                </a:lnTo>
                <a:lnTo>
                  <a:pt x="1636163" y="50206"/>
                </a:lnTo>
                <a:lnTo>
                  <a:pt x="1576241" y="50206"/>
                </a:lnTo>
                <a:cubicBezTo>
                  <a:pt x="1575817" y="59450"/>
                  <a:pt x="1575421" y="68084"/>
                  <a:pt x="1575046" y="76104"/>
                </a:cubicBezTo>
                <a:cubicBezTo>
                  <a:pt x="1574673" y="84129"/>
                  <a:pt x="1574276" y="91749"/>
                  <a:pt x="1573851" y="98975"/>
                </a:cubicBezTo>
                <a:cubicBezTo>
                  <a:pt x="1572681" y="119692"/>
                  <a:pt x="1570770" y="137570"/>
                  <a:pt x="1568117" y="152600"/>
                </a:cubicBezTo>
                <a:cubicBezTo>
                  <a:pt x="1565460" y="167638"/>
                  <a:pt x="1562429" y="179935"/>
                  <a:pt x="1559026" y="189501"/>
                </a:cubicBezTo>
                <a:cubicBezTo>
                  <a:pt x="1555308" y="199699"/>
                  <a:pt x="1551538" y="207724"/>
                  <a:pt x="1547716" y="213562"/>
                </a:cubicBezTo>
                <a:cubicBezTo>
                  <a:pt x="1543888" y="219405"/>
                  <a:pt x="1540277" y="224028"/>
                  <a:pt x="1536876" y="227429"/>
                </a:cubicBezTo>
                <a:cubicBezTo>
                  <a:pt x="1531778" y="232527"/>
                  <a:pt x="1525399" y="236541"/>
                  <a:pt x="1517752" y="239461"/>
                </a:cubicBezTo>
                <a:cubicBezTo>
                  <a:pt x="1510098" y="242385"/>
                  <a:pt x="1502553" y="243843"/>
                  <a:pt x="1495120" y="243843"/>
                </a:cubicBezTo>
                <a:cubicBezTo>
                  <a:pt x="1490126" y="243843"/>
                  <a:pt x="1484650" y="243633"/>
                  <a:pt x="1478704" y="243209"/>
                </a:cubicBezTo>
                <a:cubicBezTo>
                  <a:pt x="1472756" y="242783"/>
                  <a:pt x="1468979" y="242464"/>
                  <a:pt x="1467388" y="242251"/>
                </a:cubicBezTo>
                <a:lnTo>
                  <a:pt x="1467388" y="189817"/>
                </a:lnTo>
                <a:lnTo>
                  <a:pt x="1469621" y="189817"/>
                </a:lnTo>
                <a:cubicBezTo>
                  <a:pt x="1470682" y="189921"/>
                  <a:pt x="1471719" y="190029"/>
                  <a:pt x="1472727" y="190133"/>
                </a:cubicBezTo>
                <a:cubicBezTo>
                  <a:pt x="1473739" y="190242"/>
                  <a:pt x="1475042" y="190296"/>
                  <a:pt x="1476634" y="190296"/>
                </a:cubicBezTo>
                <a:cubicBezTo>
                  <a:pt x="1479291" y="190296"/>
                  <a:pt x="1482688" y="189871"/>
                  <a:pt x="1486832" y="189022"/>
                </a:cubicBezTo>
                <a:cubicBezTo>
                  <a:pt x="1490980" y="188168"/>
                  <a:pt x="1494111" y="186736"/>
                  <a:pt x="1496235" y="184719"/>
                </a:cubicBezTo>
                <a:cubicBezTo>
                  <a:pt x="1503885" y="177494"/>
                  <a:pt x="1509117" y="166309"/>
                  <a:pt x="1511935" y="151167"/>
                </a:cubicBezTo>
                <a:cubicBezTo>
                  <a:pt x="1514750" y="136030"/>
                  <a:pt x="1516899" y="114167"/>
                  <a:pt x="1518386" y="85589"/>
                </a:cubicBezTo>
                <a:cubicBezTo>
                  <a:pt x="1519024" y="72519"/>
                  <a:pt x="1519426" y="60779"/>
                  <a:pt x="1519581" y="50363"/>
                </a:cubicBezTo>
                <a:cubicBezTo>
                  <a:pt x="1519740" y="39953"/>
                  <a:pt x="1520143" y="24811"/>
                  <a:pt x="1520776" y="4943"/>
                </a:cubicBezTo>
                <a:lnTo>
                  <a:pt x="1695772" y="4943"/>
                </a:lnTo>
                <a:close/>
                <a:moveTo>
                  <a:pt x="1925708" y="166392"/>
                </a:moveTo>
                <a:cubicBezTo>
                  <a:pt x="1925708" y="177973"/>
                  <a:pt x="1923505" y="188622"/>
                  <a:pt x="1919098" y="198341"/>
                </a:cubicBezTo>
                <a:cubicBezTo>
                  <a:pt x="1914688" y="208066"/>
                  <a:pt x="1908658" y="216007"/>
                  <a:pt x="1901004" y="222170"/>
                </a:cubicBezTo>
                <a:cubicBezTo>
                  <a:pt x="1891868" y="229503"/>
                  <a:pt x="1882015" y="234683"/>
                  <a:pt x="1871445" y="237711"/>
                </a:cubicBezTo>
                <a:cubicBezTo>
                  <a:pt x="1860872" y="240735"/>
                  <a:pt x="1847988" y="242251"/>
                  <a:pt x="1832795" y="242251"/>
                </a:cubicBezTo>
                <a:lnTo>
                  <a:pt x="1736373" y="242251"/>
                </a:lnTo>
                <a:lnTo>
                  <a:pt x="1736373" y="4943"/>
                </a:lnTo>
                <a:lnTo>
                  <a:pt x="1795820" y="4943"/>
                </a:lnTo>
                <a:lnTo>
                  <a:pt x="1795820" y="94035"/>
                </a:lnTo>
                <a:lnTo>
                  <a:pt x="1833750" y="94035"/>
                </a:lnTo>
                <a:cubicBezTo>
                  <a:pt x="1847670" y="94035"/>
                  <a:pt x="1860260" y="95018"/>
                  <a:pt x="1871521" y="96980"/>
                </a:cubicBezTo>
                <a:cubicBezTo>
                  <a:pt x="1882782" y="98946"/>
                  <a:pt x="1893037" y="103543"/>
                  <a:pt x="1902283" y="110768"/>
                </a:cubicBezTo>
                <a:cubicBezTo>
                  <a:pt x="1910462" y="117144"/>
                  <a:pt x="1916409" y="125140"/>
                  <a:pt x="1920132" y="134751"/>
                </a:cubicBezTo>
                <a:cubicBezTo>
                  <a:pt x="1923850" y="144370"/>
                  <a:pt x="1925708" y="154915"/>
                  <a:pt x="1925708" y="166392"/>
                </a:cubicBezTo>
                <a:close/>
                <a:moveTo>
                  <a:pt x="1864191" y="168142"/>
                </a:moveTo>
                <a:cubicBezTo>
                  <a:pt x="1864191" y="164214"/>
                  <a:pt x="1863767" y="160491"/>
                  <a:pt x="1862917" y="156985"/>
                </a:cubicBezTo>
                <a:cubicBezTo>
                  <a:pt x="1862067" y="153482"/>
                  <a:pt x="1860205" y="150239"/>
                  <a:pt x="1857337" y="147266"/>
                </a:cubicBezTo>
                <a:cubicBezTo>
                  <a:pt x="1854468" y="144392"/>
                  <a:pt x="1850537" y="142113"/>
                  <a:pt x="1845543" y="140410"/>
                </a:cubicBezTo>
                <a:cubicBezTo>
                  <a:pt x="1840550" y="138711"/>
                  <a:pt x="1833642" y="137861"/>
                  <a:pt x="1824826" y="137861"/>
                </a:cubicBezTo>
                <a:lnTo>
                  <a:pt x="1795820" y="137861"/>
                </a:lnTo>
                <a:lnTo>
                  <a:pt x="1795820" y="198266"/>
                </a:lnTo>
                <a:lnTo>
                  <a:pt x="1824826" y="198266"/>
                </a:lnTo>
                <a:cubicBezTo>
                  <a:pt x="1836939" y="198266"/>
                  <a:pt x="1846526" y="195688"/>
                  <a:pt x="1853593" y="190537"/>
                </a:cubicBezTo>
                <a:cubicBezTo>
                  <a:pt x="1860660" y="185382"/>
                  <a:pt x="1864191" y="177919"/>
                  <a:pt x="1864191" y="168142"/>
                </a:cubicBezTo>
                <a:close/>
                <a:moveTo>
                  <a:pt x="2148785" y="242251"/>
                </a:moveTo>
                <a:lnTo>
                  <a:pt x="2089180" y="242251"/>
                </a:lnTo>
                <a:lnTo>
                  <a:pt x="2089180" y="137066"/>
                </a:lnTo>
                <a:lnTo>
                  <a:pt x="2008058" y="137066"/>
                </a:lnTo>
                <a:lnTo>
                  <a:pt x="2008058" y="242251"/>
                </a:lnTo>
                <a:lnTo>
                  <a:pt x="1948453" y="242251"/>
                </a:lnTo>
                <a:lnTo>
                  <a:pt x="1948453" y="4943"/>
                </a:lnTo>
                <a:lnTo>
                  <a:pt x="2008058" y="4943"/>
                </a:lnTo>
                <a:lnTo>
                  <a:pt x="2008058" y="91803"/>
                </a:lnTo>
                <a:lnTo>
                  <a:pt x="2089180" y="91803"/>
                </a:lnTo>
                <a:lnTo>
                  <a:pt x="2089180" y="4943"/>
                </a:lnTo>
                <a:lnTo>
                  <a:pt x="2148785" y="4943"/>
                </a:lnTo>
                <a:close/>
                <a:moveTo>
                  <a:pt x="2377145" y="166392"/>
                </a:moveTo>
                <a:cubicBezTo>
                  <a:pt x="2377145" y="177973"/>
                  <a:pt x="2374942" y="188622"/>
                  <a:pt x="2370535" y="198341"/>
                </a:cubicBezTo>
                <a:cubicBezTo>
                  <a:pt x="2366125" y="208066"/>
                  <a:pt x="2360095" y="216007"/>
                  <a:pt x="2352441" y="222170"/>
                </a:cubicBezTo>
                <a:cubicBezTo>
                  <a:pt x="2343305" y="229503"/>
                  <a:pt x="2333451" y="234683"/>
                  <a:pt x="2322882" y="237711"/>
                </a:cubicBezTo>
                <a:cubicBezTo>
                  <a:pt x="2312305" y="240735"/>
                  <a:pt x="2299424" y="242251"/>
                  <a:pt x="2284228" y="242251"/>
                </a:cubicBezTo>
                <a:lnTo>
                  <a:pt x="2190042" y="242251"/>
                </a:lnTo>
                <a:lnTo>
                  <a:pt x="2190042" y="4943"/>
                </a:lnTo>
                <a:lnTo>
                  <a:pt x="2249488" y="4943"/>
                </a:lnTo>
                <a:lnTo>
                  <a:pt x="2249488" y="94035"/>
                </a:lnTo>
                <a:lnTo>
                  <a:pt x="2285186" y="94035"/>
                </a:lnTo>
                <a:cubicBezTo>
                  <a:pt x="2299107" y="94035"/>
                  <a:pt x="2311697" y="95018"/>
                  <a:pt x="2322957" y="96980"/>
                </a:cubicBezTo>
                <a:cubicBezTo>
                  <a:pt x="2334218" y="98946"/>
                  <a:pt x="2344474" y="103543"/>
                  <a:pt x="2353720" y="110768"/>
                </a:cubicBezTo>
                <a:cubicBezTo>
                  <a:pt x="2361899" y="117144"/>
                  <a:pt x="2367846" y="125140"/>
                  <a:pt x="2371568" y="134751"/>
                </a:cubicBezTo>
                <a:cubicBezTo>
                  <a:pt x="2375287" y="144370"/>
                  <a:pt x="2377145" y="154915"/>
                  <a:pt x="2377145" y="166392"/>
                </a:cubicBezTo>
                <a:close/>
                <a:moveTo>
                  <a:pt x="2315624" y="168142"/>
                </a:moveTo>
                <a:cubicBezTo>
                  <a:pt x="2315624" y="164214"/>
                  <a:pt x="2315203" y="160491"/>
                  <a:pt x="2314354" y="156985"/>
                </a:cubicBezTo>
                <a:cubicBezTo>
                  <a:pt x="2313500" y="153482"/>
                  <a:pt x="2311642" y="150239"/>
                  <a:pt x="2308773" y="147266"/>
                </a:cubicBezTo>
                <a:cubicBezTo>
                  <a:pt x="2305904" y="144291"/>
                  <a:pt x="2301969" y="141976"/>
                  <a:pt x="2296980" y="140331"/>
                </a:cubicBezTo>
                <a:cubicBezTo>
                  <a:pt x="2291986" y="138687"/>
                  <a:pt x="2285078" y="137861"/>
                  <a:pt x="2276261" y="137861"/>
                </a:cubicBezTo>
                <a:lnTo>
                  <a:pt x="2249488" y="137861"/>
                </a:lnTo>
                <a:lnTo>
                  <a:pt x="2249488" y="198266"/>
                </a:lnTo>
                <a:lnTo>
                  <a:pt x="2276261" y="198266"/>
                </a:lnTo>
                <a:cubicBezTo>
                  <a:pt x="2288372" y="198266"/>
                  <a:pt x="2297963" y="195688"/>
                  <a:pt x="2305029" y="190537"/>
                </a:cubicBezTo>
                <a:cubicBezTo>
                  <a:pt x="2312096" y="185382"/>
                  <a:pt x="2315624" y="177919"/>
                  <a:pt x="2315624" y="168142"/>
                </a:cubicBezTo>
                <a:close/>
                <a:moveTo>
                  <a:pt x="2454440" y="242251"/>
                </a:moveTo>
                <a:lnTo>
                  <a:pt x="2394835" y="242251"/>
                </a:lnTo>
                <a:lnTo>
                  <a:pt x="2394835" y="4943"/>
                </a:lnTo>
                <a:lnTo>
                  <a:pt x="2454440" y="4943"/>
                </a:lnTo>
                <a:close/>
                <a:moveTo>
                  <a:pt x="2696176" y="242251"/>
                </a:moveTo>
                <a:lnTo>
                  <a:pt x="2627010" y="242251"/>
                </a:lnTo>
                <a:lnTo>
                  <a:pt x="2581430" y="166550"/>
                </a:lnTo>
                <a:lnTo>
                  <a:pt x="2534893" y="242251"/>
                </a:lnTo>
                <a:lnTo>
                  <a:pt x="2468913" y="242251"/>
                </a:lnTo>
                <a:lnTo>
                  <a:pt x="2545891" y="122720"/>
                </a:lnTo>
                <a:lnTo>
                  <a:pt x="2471939" y="4943"/>
                </a:lnTo>
                <a:lnTo>
                  <a:pt x="2540948" y="4943"/>
                </a:lnTo>
                <a:lnTo>
                  <a:pt x="2583662" y="76504"/>
                </a:lnTo>
                <a:lnTo>
                  <a:pt x="2627489" y="4943"/>
                </a:lnTo>
                <a:lnTo>
                  <a:pt x="2693628" y="4943"/>
                </a:lnTo>
                <a:lnTo>
                  <a:pt x="2619201" y="120330"/>
                </a:lnTo>
                <a:close/>
                <a:moveTo>
                  <a:pt x="3044437" y="242251"/>
                </a:moveTo>
                <a:lnTo>
                  <a:pt x="2985153" y="242251"/>
                </a:lnTo>
                <a:lnTo>
                  <a:pt x="2985153" y="84949"/>
                </a:lnTo>
                <a:lnTo>
                  <a:pt x="2941960" y="186473"/>
                </a:lnTo>
                <a:lnTo>
                  <a:pt x="2901319" y="186473"/>
                </a:lnTo>
                <a:lnTo>
                  <a:pt x="2858130" y="84949"/>
                </a:lnTo>
                <a:lnTo>
                  <a:pt x="2858130" y="242251"/>
                </a:lnTo>
                <a:lnTo>
                  <a:pt x="2802031" y="242251"/>
                </a:lnTo>
                <a:lnTo>
                  <a:pt x="2802031" y="4943"/>
                </a:lnTo>
                <a:lnTo>
                  <a:pt x="2870723" y="4943"/>
                </a:lnTo>
                <a:lnTo>
                  <a:pt x="2923311" y="122083"/>
                </a:lnTo>
                <a:lnTo>
                  <a:pt x="2975745" y="4943"/>
                </a:lnTo>
                <a:lnTo>
                  <a:pt x="3044437" y="4943"/>
                </a:lnTo>
                <a:close/>
                <a:moveTo>
                  <a:pt x="3060518" y="242251"/>
                </a:moveTo>
                <a:lnTo>
                  <a:pt x="3140687" y="4943"/>
                </a:lnTo>
                <a:lnTo>
                  <a:pt x="3205710" y="4943"/>
                </a:lnTo>
                <a:lnTo>
                  <a:pt x="3285871" y="242251"/>
                </a:lnTo>
                <a:lnTo>
                  <a:pt x="3224516" y="242251"/>
                </a:lnTo>
                <a:lnTo>
                  <a:pt x="3209691" y="193802"/>
                </a:lnTo>
                <a:lnTo>
                  <a:pt x="3135106" y="193802"/>
                </a:lnTo>
                <a:lnTo>
                  <a:pt x="3120285" y="242251"/>
                </a:lnTo>
                <a:close/>
                <a:moveTo>
                  <a:pt x="3196623" y="150771"/>
                </a:moveTo>
                <a:lnTo>
                  <a:pt x="3172399" y="72519"/>
                </a:lnTo>
                <a:lnTo>
                  <a:pt x="3148175" y="150771"/>
                </a:lnTo>
                <a:close/>
                <a:moveTo>
                  <a:pt x="3346880" y="242251"/>
                </a:moveTo>
                <a:lnTo>
                  <a:pt x="3346880" y="50206"/>
                </a:lnTo>
                <a:lnTo>
                  <a:pt x="3276756" y="50206"/>
                </a:lnTo>
                <a:lnTo>
                  <a:pt x="3276756" y="4943"/>
                </a:lnTo>
                <a:lnTo>
                  <a:pt x="3476610" y="4943"/>
                </a:lnTo>
                <a:lnTo>
                  <a:pt x="3476610" y="50206"/>
                </a:lnTo>
                <a:lnTo>
                  <a:pt x="3406485" y="50206"/>
                </a:lnTo>
                <a:lnTo>
                  <a:pt x="3406485" y="242251"/>
                </a:lnTo>
                <a:close/>
                <a:moveTo>
                  <a:pt x="3492345" y="242251"/>
                </a:moveTo>
                <a:lnTo>
                  <a:pt x="3492345" y="4943"/>
                </a:lnTo>
                <a:lnTo>
                  <a:pt x="3652830" y="4943"/>
                </a:lnTo>
                <a:lnTo>
                  <a:pt x="3652830" y="50206"/>
                </a:lnTo>
                <a:lnTo>
                  <a:pt x="3551627" y="50206"/>
                </a:lnTo>
                <a:lnTo>
                  <a:pt x="3551627" y="91803"/>
                </a:lnTo>
                <a:lnTo>
                  <a:pt x="3644863" y="91803"/>
                </a:lnTo>
                <a:lnTo>
                  <a:pt x="3644863" y="137066"/>
                </a:lnTo>
                <a:lnTo>
                  <a:pt x="3551627" y="137066"/>
                </a:lnTo>
                <a:lnTo>
                  <a:pt x="3551627" y="196988"/>
                </a:lnTo>
                <a:lnTo>
                  <a:pt x="3652830" y="196988"/>
                </a:lnTo>
                <a:lnTo>
                  <a:pt x="3652830" y="242251"/>
                </a:lnTo>
                <a:close/>
                <a:moveTo>
                  <a:pt x="3867635" y="79848"/>
                </a:moveTo>
                <a:cubicBezTo>
                  <a:pt x="3867635" y="90899"/>
                  <a:pt x="3865877" y="101419"/>
                  <a:pt x="3862374" y="111406"/>
                </a:cubicBezTo>
                <a:cubicBezTo>
                  <a:pt x="3858872" y="121396"/>
                  <a:pt x="3853825" y="129733"/>
                  <a:pt x="3847237" y="136425"/>
                </a:cubicBezTo>
                <a:cubicBezTo>
                  <a:pt x="3843202" y="140569"/>
                  <a:pt x="3838763" y="144399"/>
                  <a:pt x="3833928" y="147902"/>
                </a:cubicBezTo>
                <a:cubicBezTo>
                  <a:pt x="3829093" y="151404"/>
                  <a:pt x="3823754" y="154383"/>
                  <a:pt x="3817912" y="156826"/>
                </a:cubicBezTo>
                <a:cubicBezTo>
                  <a:pt x="3812065" y="159271"/>
                  <a:pt x="3805719" y="161182"/>
                  <a:pt x="3798867" y="162561"/>
                </a:cubicBezTo>
                <a:cubicBezTo>
                  <a:pt x="3792013" y="163947"/>
                  <a:pt x="3784338" y="164639"/>
                  <a:pt x="3775834" y="164639"/>
                </a:cubicBezTo>
                <a:lnTo>
                  <a:pt x="3744597" y="164639"/>
                </a:lnTo>
                <a:lnTo>
                  <a:pt x="3744597" y="242251"/>
                </a:lnTo>
                <a:lnTo>
                  <a:pt x="3684996" y="242251"/>
                </a:lnTo>
                <a:lnTo>
                  <a:pt x="3684996" y="4943"/>
                </a:lnTo>
                <a:lnTo>
                  <a:pt x="3777113" y="4943"/>
                </a:lnTo>
                <a:cubicBezTo>
                  <a:pt x="3790817" y="4943"/>
                  <a:pt x="3802640" y="6192"/>
                  <a:pt x="3812577" y="8687"/>
                </a:cubicBezTo>
                <a:cubicBezTo>
                  <a:pt x="3822508" y="11185"/>
                  <a:pt x="3831512" y="15145"/>
                  <a:pt x="3839583" y="20559"/>
                </a:cubicBezTo>
                <a:cubicBezTo>
                  <a:pt x="3848507" y="26514"/>
                  <a:pt x="3855416" y="34455"/>
                  <a:pt x="3860304" y="44388"/>
                </a:cubicBezTo>
                <a:cubicBezTo>
                  <a:pt x="3865190" y="54323"/>
                  <a:pt x="3867635" y="66143"/>
                  <a:pt x="3867635" y="79848"/>
                </a:cubicBezTo>
                <a:close/>
                <a:moveTo>
                  <a:pt x="3806435" y="81280"/>
                </a:moveTo>
                <a:cubicBezTo>
                  <a:pt x="3806435" y="74589"/>
                  <a:pt x="3804843" y="68828"/>
                  <a:pt x="3801653" y="63993"/>
                </a:cubicBezTo>
                <a:cubicBezTo>
                  <a:pt x="3798464" y="59158"/>
                  <a:pt x="3794641" y="55839"/>
                  <a:pt x="3790180" y="54032"/>
                </a:cubicBezTo>
                <a:cubicBezTo>
                  <a:pt x="3784547" y="51588"/>
                  <a:pt x="3779158" y="50180"/>
                  <a:pt x="3774005" y="49806"/>
                </a:cubicBezTo>
                <a:cubicBezTo>
                  <a:pt x="3768851" y="49435"/>
                  <a:pt x="3761867" y="49251"/>
                  <a:pt x="3753043" y="49251"/>
                </a:cubicBezTo>
                <a:lnTo>
                  <a:pt x="3744597" y="49251"/>
                </a:lnTo>
                <a:lnTo>
                  <a:pt x="3744597" y="120330"/>
                </a:lnTo>
                <a:lnTo>
                  <a:pt x="3748741" y="120330"/>
                </a:lnTo>
                <a:cubicBezTo>
                  <a:pt x="3754375" y="120330"/>
                  <a:pt x="3759689" y="120275"/>
                  <a:pt x="3764678" y="120168"/>
                </a:cubicBezTo>
                <a:cubicBezTo>
                  <a:pt x="3769671" y="120063"/>
                  <a:pt x="3774027" y="119689"/>
                  <a:pt x="3777749" y="119055"/>
                </a:cubicBezTo>
                <a:cubicBezTo>
                  <a:pt x="3780936" y="118527"/>
                  <a:pt x="3784309" y="117489"/>
                  <a:pt x="3787869" y="115948"/>
                </a:cubicBezTo>
                <a:cubicBezTo>
                  <a:pt x="3791426" y="114408"/>
                  <a:pt x="3794161" y="112684"/>
                  <a:pt x="3796074" y="110768"/>
                </a:cubicBezTo>
                <a:cubicBezTo>
                  <a:pt x="3800113" y="106836"/>
                  <a:pt x="3802849" y="102747"/>
                  <a:pt x="3804282" y="98496"/>
                </a:cubicBezTo>
                <a:cubicBezTo>
                  <a:pt x="3805719" y="94248"/>
                  <a:pt x="3806435" y="88509"/>
                  <a:pt x="3806435" y="81280"/>
                </a:cubicBezTo>
                <a:close/>
                <a:moveTo>
                  <a:pt x="4095652" y="242251"/>
                </a:moveTo>
                <a:lnTo>
                  <a:pt x="4037003" y="242251"/>
                </a:lnTo>
                <a:lnTo>
                  <a:pt x="4037003" y="85903"/>
                </a:lnTo>
                <a:lnTo>
                  <a:pt x="3945841" y="242251"/>
                </a:lnTo>
                <a:lnTo>
                  <a:pt x="3890699" y="242251"/>
                </a:lnTo>
                <a:lnTo>
                  <a:pt x="3890699" y="4943"/>
                </a:lnTo>
                <a:lnTo>
                  <a:pt x="3949348" y="4943"/>
                </a:lnTo>
                <a:lnTo>
                  <a:pt x="3949348" y="146311"/>
                </a:lnTo>
                <a:lnTo>
                  <a:pt x="4033656" y="4943"/>
                </a:lnTo>
                <a:lnTo>
                  <a:pt x="4095652" y="4943"/>
                </a:lnTo>
                <a:close/>
                <a:moveTo>
                  <a:pt x="4110124" y="242251"/>
                </a:moveTo>
                <a:lnTo>
                  <a:pt x="4190288" y="4943"/>
                </a:lnTo>
                <a:lnTo>
                  <a:pt x="4255315" y="4943"/>
                </a:lnTo>
                <a:lnTo>
                  <a:pt x="4335476" y="242251"/>
                </a:lnTo>
                <a:lnTo>
                  <a:pt x="4274117" y="242251"/>
                </a:lnTo>
                <a:lnTo>
                  <a:pt x="4259297" y="193802"/>
                </a:lnTo>
                <a:lnTo>
                  <a:pt x="4184712" y="193802"/>
                </a:lnTo>
                <a:lnTo>
                  <a:pt x="4169887" y="242251"/>
                </a:lnTo>
                <a:close/>
                <a:moveTo>
                  <a:pt x="4246228" y="150771"/>
                </a:moveTo>
                <a:lnTo>
                  <a:pt x="4222000" y="72519"/>
                </a:lnTo>
                <a:lnTo>
                  <a:pt x="4197780" y="150771"/>
                </a:lnTo>
                <a:close/>
                <a:moveTo>
                  <a:pt x="4555220" y="242251"/>
                </a:moveTo>
                <a:lnTo>
                  <a:pt x="4495612" y="242251"/>
                </a:lnTo>
                <a:lnTo>
                  <a:pt x="4495612" y="50206"/>
                </a:lnTo>
                <a:lnTo>
                  <a:pt x="4435689" y="50206"/>
                </a:lnTo>
                <a:cubicBezTo>
                  <a:pt x="4435264" y="59450"/>
                  <a:pt x="4434869" y="68084"/>
                  <a:pt x="4434494" y="76104"/>
                </a:cubicBezTo>
                <a:cubicBezTo>
                  <a:pt x="4434120" y="84129"/>
                  <a:pt x="4433724" y="91749"/>
                  <a:pt x="4433299" y="98975"/>
                </a:cubicBezTo>
                <a:cubicBezTo>
                  <a:pt x="4432132" y="119692"/>
                  <a:pt x="4430217" y="137570"/>
                  <a:pt x="4427564" y="152600"/>
                </a:cubicBezTo>
                <a:cubicBezTo>
                  <a:pt x="4424907" y="167638"/>
                  <a:pt x="4421875" y="179935"/>
                  <a:pt x="4418478" y="189501"/>
                </a:cubicBezTo>
                <a:cubicBezTo>
                  <a:pt x="4414756" y="199699"/>
                  <a:pt x="4410987" y="207724"/>
                  <a:pt x="4407163" y="213562"/>
                </a:cubicBezTo>
                <a:cubicBezTo>
                  <a:pt x="4403336" y="219405"/>
                  <a:pt x="4399726" y="224028"/>
                  <a:pt x="4396323" y="227429"/>
                </a:cubicBezTo>
                <a:cubicBezTo>
                  <a:pt x="4391225" y="232527"/>
                  <a:pt x="4384850" y="236541"/>
                  <a:pt x="4377200" y="239461"/>
                </a:cubicBezTo>
                <a:cubicBezTo>
                  <a:pt x="4369547" y="242385"/>
                  <a:pt x="4362004" y="243843"/>
                  <a:pt x="4354567" y="243843"/>
                </a:cubicBezTo>
                <a:cubicBezTo>
                  <a:pt x="4349573" y="243843"/>
                  <a:pt x="4344102" y="243633"/>
                  <a:pt x="4338151" y="243209"/>
                </a:cubicBezTo>
                <a:cubicBezTo>
                  <a:pt x="4332203" y="242783"/>
                  <a:pt x="4328432" y="242464"/>
                  <a:pt x="4326836" y="242251"/>
                </a:cubicBezTo>
                <a:lnTo>
                  <a:pt x="4326836" y="189817"/>
                </a:lnTo>
                <a:lnTo>
                  <a:pt x="4329068" y="189817"/>
                </a:lnTo>
                <a:cubicBezTo>
                  <a:pt x="4330130" y="189921"/>
                  <a:pt x="4331167" y="190029"/>
                  <a:pt x="4332176" y="190133"/>
                </a:cubicBezTo>
                <a:cubicBezTo>
                  <a:pt x="4333186" y="190242"/>
                  <a:pt x="4334489" y="190296"/>
                  <a:pt x="4336081" y="190296"/>
                </a:cubicBezTo>
                <a:cubicBezTo>
                  <a:pt x="4338738" y="190296"/>
                  <a:pt x="4342136" y="189871"/>
                  <a:pt x="4346284" y="189022"/>
                </a:cubicBezTo>
                <a:cubicBezTo>
                  <a:pt x="4350427" y="188168"/>
                  <a:pt x="4353558" y="186736"/>
                  <a:pt x="4355683" y="184719"/>
                </a:cubicBezTo>
                <a:cubicBezTo>
                  <a:pt x="4363333" y="177494"/>
                  <a:pt x="4368564" y="166309"/>
                  <a:pt x="4371383" y="151167"/>
                </a:cubicBezTo>
                <a:cubicBezTo>
                  <a:pt x="4374197" y="136030"/>
                  <a:pt x="4376347" y="114167"/>
                  <a:pt x="4377837" y="85589"/>
                </a:cubicBezTo>
                <a:cubicBezTo>
                  <a:pt x="4378471" y="72519"/>
                  <a:pt x="4378875" y="60779"/>
                  <a:pt x="4379032" y="50363"/>
                </a:cubicBezTo>
                <a:cubicBezTo>
                  <a:pt x="4379191" y="39953"/>
                  <a:pt x="4379591" y="24811"/>
                  <a:pt x="4380227" y="4943"/>
                </a:cubicBezTo>
                <a:lnTo>
                  <a:pt x="4555220" y="4943"/>
                </a:lnTo>
                <a:close/>
                <a:moveTo>
                  <a:pt x="4811932" y="123678"/>
                </a:moveTo>
                <a:cubicBezTo>
                  <a:pt x="4811932" y="162032"/>
                  <a:pt x="4801677" y="192207"/>
                  <a:pt x="4781170" y="214203"/>
                </a:cubicBezTo>
                <a:cubicBezTo>
                  <a:pt x="4760664" y="236196"/>
                  <a:pt x="4732563" y="247194"/>
                  <a:pt x="4696866" y="247194"/>
                </a:cubicBezTo>
                <a:cubicBezTo>
                  <a:pt x="4661060" y="247194"/>
                  <a:pt x="4632955" y="236063"/>
                  <a:pt x="4612557" y="213803"/>
                </a:cubicBezTo>
                <a:cubicBezTo>
                  <a:pt x="4592156" y="191545"/>
                  <a:pt x="4581958" y="161503"/>
                  <a:pt x="4581958" y="123678"/>
                </a:cubicBezTo>
                <a:cubicBezTo>
                  <a:pt x="4581958" y="85536"/>
                  <a:pt x="4592156" y="55386"/>
                  <a:pt x="4612557" y="33231"/>
                </a:cubicBezTo>
                <a:cubicBezTo>
                  <a:pt x="4632955" y="11077"/>
                  <a:pt x="4661060" y="0"/>
                  <a:pt x="4696866" y="0"/>
                </a:cubicBezTo>
                <a:cubicBezTo>
                  <a:pt x="4732563" y="0"/>
                  <a:pt x="4760664" y="11022"/>
                  <a:pt x="4781170" y="33070"/>
                </a:cubicBezTo>
                <a:cubicBezTo>
                  <a:pt x="4801677" y="55120"/>
                  <a:pt x="4811932" y="85324"/>
                  <a:pt x="4811932" y="123678"/>
                </a:cubicBezTo>
                <a:close/>
                <a:moveTo>
                  <a:pt x="4750412" y="123519"/>
                </a:moveTo>
                <a:cubicBezTo>
                  <a:pt x="4750412" y="109385"/>
                  <a:pt x="4748950" y="97355"/>
                  <a:pt x="4746031" y="87418"/>
                </a:cubicBezTo>
                <a:cubicBezTo>
                  <a:pt x="4743112" y="77487"/>
                  <a:pt x="4739205" y="69332"/>
                  <a:pt x="4734317" y="62957"/>
                </a:cubicBezTo>
                <a:cubicBezTo>
                  <a:pt x="4729216" y="56473"/>
                  <a:pt x="4723452" y="51825"/>
                  <a:pt x="4717026" y="49007"/>
                </a:cubicBezTo>
                <a:cubicBezTo>
                  <a:pt x="4710596" y="46191"/>
                  <a:pt x="4703925" y="44788"/>
                  <a:pt x="4697024" y="44788"/>
                </a:cubicBezTo>
                <a:cubicBezTo>
                  <a:pt x="4689694" y="44788"/>
                  <a:pt x="4683052" y="46091"/>
                  <a:pt x="4677101" y="48689"/>
                </a:cubicBezTo>
                <a:cubicBezTo>
                  <a:pt x="4671151" y="51293"/>
                  <a:pt x="4665416" y="55944"/>
                  <a:pt x="4659890" y="62640"/>
                </a:cubicBezTo>
                <a:cubicBezTo>
                  <a:pt x="4655002" y="68800"/>
                  <a:pt x="4651041" y="76979"/>
                  <a:pt x="4648017" y="87180"/>
                </a:cubicBezTo>
                <a:cubicBezTo>
                  <a:pt x="4644989" y="97380"/>
                  <a:pt x="4643474" y="109548"/>
                  <a:pt x="4643474" y="123678"/>
                </a:cubicBezTo>
                <a:cubicBezTo>
                  <a:pt x="4643474" y="138232"/>
                  <a:pt x="4644910" y="150317"/>
                  <a:pt x="4647776" y="159934"/>
                </a:cubicBezTo>
                <a:cubicBezTo>
                  <a:pt x="4650646" y="169553"/>
                  <a:pt x="4654576" y="177598"/>
                  <a:pt x="4659570" y="184079"/>
                </a:cubicBezTo>
                <a:cubicBezTo>
                  <a:pt x="4664670" y="190666"/>
                  <a:pt x="4670460" y="195368"/>
                  <a:pt x="4676940" y="198184"/>
                </a:cubicBezTo>
                <a:cubicBezTo>
                  <a:pt x="4683423" y="201002"/>
                  <a:pt x="4690120" y="202410"/>
                  <a:pt x="4697024" y="202410"/>
                </a:cubicBezTo>
                <a:cubicBezTo>
                  <a:pt x="4704033" y="202410"/>
                  <a:pt x="4710833" y="200894"/>
                  <a:pt x="4717425" y="197862"/>
                </a:cubicBezTo>
                <a:cubicBezTo>
                  <a:pt x="4724014" y="194839"/>
                  <a:pt x="4729694" y="190133"/>
                  <a:pt x="4734475" y="183761"/>
                </a:cubicBezTo>
                <a:cubicBezTo>
                  <a:pt x="4739576" y="176856"/>
                  <a:pt x="4743507" y="168807"/>
                  <a:pt x="4746272" y="159616"/>
                </a:cubicBezTo>
                <a:cubicBezTo>
                  <a:pt x="4749034" y="150425"/>
                  <a:pt x="4750412" y="138395"/>
                  <a:pt x="4750412" y="123519"/>
                </a:cubicBezTo>
                <a:close/>
                <a:moveTo>
                  <a:pt x="5028807" y="169574"/>
                </a:moveTo>
                <a:cubicBezTo>
                  <a:pt x="5028807" y="181368"/>
                  <a:pt x="5026576" y="191732"/>
                  <a:pt x="5022114" y="200656"/>
                </a:cubicBezTo>
                <a:cubicBezTo>
                  <a:pt x="5017650" y="209581"/>
                  <a:pt x="5011650" y="216964"/>
                  <a:pt x="5004105" y="222808"/>
                </a:cubicBezTo>
                <a:cubicBezTo>
                  <a:pt x="4995180" y="229821"/>
                  <a:pt x="4985377" y="234817"/>
                  <a:pt x="4974703" y="237788"/>
                </a:cubicBezTo>
                <a:cubicBezTo>
                  <a:pt x="4964022" y="240764"/>
                  <a:pt x="4950449" y="242251"/>
                  <a:pt x="4933980" y="242251"/>
                </a:cubicBezTo>
                <a:lnTo>
                  <a:pt x="4838993" y="242251"/>
                </a:lnTo>
                <a:lnTo>
                  <a:pt x="4838993" y="4943"/>
                </a:lnTo>
                <a:lnTo>
                  <a:pt x="4922823" y="4943"/>
                </a:lnTo>
                <a:cubicBezTo>
                  <a:pt x="4940248" y="4943"/>
                  <a:pt x="4953452" y="5605"/>
                  <a:pt x="4962431" y="6937"/>
                </a:cubicBezTo>
                <a:cubicBezTo>
                  <a:pt x="4971408" y="8265"/>
                  <a:pt x="4979830" y="11056"/>
                  <a:pt x="4987689" y="15304"/>
                </a:cubicBezTo>
                <a:cubicBezTo>
                  <a:pt x="4996191" y="19872"/>
                  <a:pt x="5002535" y="25981"/>
                  <a:pt x="5006732" y="33631"/>
                </a:cubicBezTo>
                <a:cubicBezTo>
                  <a:pt x="5010929" y="41282"/>
                  <a:pt x="5013029" y="50098"/>
                  <a:pt x="5013029" y="60088"/>
                </a:cubicBezTo>
                <a:cubicBezTo>
                  <a:pt x="5013029" y="71669"/>
                  <a:pt x="5010135" y="81972"/>
                  <a:pt x="5004342" y="91005"/>
                </a:cubicBezTo>
                <a:cubicBezTo>
                  <a:pt x="4998553" y="100037"/>
                  <a:pt x="4990557" y="106675"/>
                  <a:pt x="4980358" y="110927"/>
                </a:cubicBezTo>
                <a:lnTo>
                  <a:pt x="4980358" y="112204"/>
                </a:lnTo>
                <a:cubicBezTo>
                  <a:pt x="4995018" y="115283"/>
                  <a:pt x="5006761" y="121578"/>
                  <a:pt x="5015581" y="131089"/>
                </a:cubicBezTo>
                <a:cubicBezTo>
                  <a:pt x="5024398" y="140602"/>
                  <a:pt x="5028807" y="153428"/>
                  <a:pt x="5028807" y="169574"/>
                </a:cubicBezTo>
                <a:close/>
                <a:moveTo>
                  <a:pt x="4952466" y="72043"/>
                </a:moveTo>
                <a:cubicBezTo>
                  <a:pt x="4952466" y="68213"/>
                  <a:pt x="4951483" y="64281"/>
                  <a:pt x="4949521" y="60245"/>
                </a:cubicBezTo>
                <a:cubicBezTo>
                  <a:pt x="4947555" y="56210"/>
                  <a:pt x="4944498" y="53287"/>
                  <a:pt x="4940355" y="51483"/>
                </a:cubicBezTo>
                <a:cubicBezTo>
                  <a:pt x="4936424" y="49780"/>
                  <a:pt x="4931777" y="48848"/>
                  <a:pt x="4926409" y="48689"/>
                </a:cubicBezTo>
                <a:cubicBezTo>
                  <a:pt x="4921042" y="48532"/>
                  <a:pt x="4913046" y="48452"/>
                  <a:pt x="4902422" y="48452"/>
                </a:cubicBezTo>
                <a:lnTo>
                  <a:pt x="4898278" y="48452"/>
                </a:lnTo>
                <a:lnTo>
                  <a:pt x="4898278" y="98658"/>
                </a:lnTo>
                <a:lnTo>
                  <a:pt x="4905770" y="98658"/>
                </a:lnTo>
                <a:cubicBezTo>
                  <a:pt x="4915969" y="98658"/>
                  <a:pt x="4923115" y="98550"/>
                  <a:pt x="4927209" y="98338"/>
                </a:cubicBezTo>
                <a:cubicBezTo>
                  <a:pt x="4931298" y="98126"/>
                  <a:pt x="4935517" y="97005"/>
                  <a:pt x="4939873" y="94990"/>
                </a:cubicBezTo>
                <a:cubicBezTo>
                  <a:pt x="4944657" y="92757"/>
                  <a:pt x="4947952" y="89680"/>
                  <a:pt x="4949759" y="85748"/>
                </a:cubicBezTo>
                <a:cubicBezTo>
                  <a:pt x="4951562" y="81814"/>
                  <a:pt x="4952466" y="77245"/>
                  <a:pt x="4952466" y="72043"/>
                </a:cubicBezTo>
                <a:close/>
                <a:moveTo>
                  <a:pt x="4967448" y="168462"/>
                </a:moveTo>
                <a:cubicBezTo>
                  <a:pt x="4967448" y="161133"/>
                  <a:pt x="4965963" y="155394"/>
                  <a:pt x="4962984" y="151247"/>
                </a:cubicBezTo>
                <a:cubicBezTo>
                  <a:pt x="4960011" y="147103"/>
                  <a:pt x="4955544" y="143971"/>
                  <a:pt x="4949596" y="141846"/>
                </a:cubicBezTo>
                <a:cubicBezTo>
                  <a:pt x="4945985" y="140465"/>
                  <a:pt x="4941017" y="139694"/>
                  <a:pt x="4934697" y="139536"/>
                </a:cubicBezTo>
                <a:cubicBezTo>
                  <a:pt x="4928374" y="139378"/>
                  <a:pt x="4919900" y="139297"/>
                  <a:pt x="4909276" y="139297"/>
                </a:cubicBezTo>
                <a:lnTo>
                  <a:pt x="4898278" y="139297"/>
                </a:lnTo>
                <a:lnTo>
                  <a:pt x="4898278" y="198741"/>
                </a:lnTo>
                <a:lnTo>
                  <a:pt x="4901464" y="198741"/>
                </a:lnTo>
                <a:cubicBezTo>
                  <a:pt x="4916980" y="198741"/>
                  <a:pt x="4927713" y="198633"/>
                  <a:pt x="4933659" y="198425"/>
                </a:cubicBezTo>
                <a:cubicBezTo>
                  <a:pt x="4939610" y="198212"/>
                  <a:pt x="4945666" y="196775"/>
                  <a:pt x="4951829" y="194122"/>
                </a:cubicBezTo>
                <a:cubicBezTo>
                  <a:pt x="4957247" y="191783"/>
                  <a:pt x="4961203" y="188355"/>
                  <a:pt x="4963701" y="183842"/>
                </a:cubicBezTo>
                <a:cubicBezTo>
                  <a:pt x="4966200" y="179327"/>
                  <a:pt x="4967448" y="174197"/>
                  <a:pt x="4967448" y="168462"/>
                </a:cubicBezTo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948582" y="1861042"/>
            <a:ext cx="170604" cy="196957"/>
          </a:xfrm>
          <a:custGeom>
            <a:avLst/>
            <a:gdLst/>
            <a:ahLst/>
            <a:cxnLst/>
            <a:rect l="l" t="t" r="r" b="b"/>
            <a:pathLst>
              <a:path w="170604" h="196957">
                <a:moveTo>
                  <a:pt x="0" y="196957"/>
                </a:moveTo>
                <a:lnTo>
                  <a:pt x="170604" y="98475"/>
                </a:lnTo>
                <a:lnTo>
                  <a:pt x="0" y="0"/>
                </a:lnTo>
                <a:lnTo>
                  <a:pt x="56955" y="98475"/>
                </a:lnTo>
                <a:close/>
                <a:moveTo>
                  <a:pt x="157561" y="98475"/>
                </a:moveTo>
                <a:lnTo>
                  <a:pt x="64540" y="98475"/>
                </a:lnTo>
                <a:lnTo>
                  <a:pt x="17964" y="17831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300208" y="1855985"/>
            <a:ext cx="2117923" cy="206668"/>
          </a:xfrm>
          <a:custGeom>
            <a:avLst/>
            <a:gdLst/>
            <a:ahLst/>
            <a:cxnLst/>
            <a:rect l="l" t="t" r="r" b="b"/>
            <a:pathLst>
              <a:path w="2117923" h="206668">
                <a:moveTo>
                  <a:pt x="165549" y="100076"/>
                </a:moveTo>
                <a:cubicBezTo>
                  <a:pt x="165549" y="133434"/>
                  <a:pt x="156658" y="159404"/>
                  <a:pt x="138870" y="177991"/>
                </a:cubicBezTo>
                <a:cubicBezTo>
                  <a:pt x="121079" y="196577"/>
                  <a:pt x="97013" y="205870"/>
                  <a:pt x="66676" y="205870"/>
                </a:cubicBezTo>
                <a:cubicBezTo>
                  <a:pt x="52477" y="205870"/>
                  <a:pt x="39323" y="204051"/>
                  <a:pt x="27212" y="200411"/>
                </a:cubicBezTo>
                <a:cubicBezTo>
                  <a:pt x="15105" y="196775"/>
                  <a:pt x="6034" y="193492"/>
                  <a:pt x="0" y="190566"/>
                </a:cubicBezTo>
                <a:lnTo>
                  <a:pt x="0" y="145720"/>
                </a:lnTo>
                <a:lnTo>
                  <a:pt x="4658" y="145720"/>
                </a:lnTo>
                <a:cubicBezTo>
                  <a:pt x="6343" y="147229"/>
                  <a:pt x="9205" y="149554"/>
                  <a:pt x="13245" y="152705"/>
                </a:cubicBezTo>
                <a:cubicBezTo>
                  <a:pt x="17279" y="155855"/>
                  <a:pt x="21247" y="158454"/>
                  <a:pt x="25150" y="160491"/>
                </a:cubicBezTo>
                <a:cubicBezTo>
                  <a:pt x="30298" y="163152"/>
                  <a:pt x="35824" y="165326"/>
                  <a:pt x="41724" y="167012"/>
                </a:cubicBezTo>
                <a:cubicBezTo>
                  <a:pt x="47621" y="168696"/>
                  <a:pt x="54118" y="169541"/>
                  <a:pt x="61214" y="169541"/>
                </a:cubicBezTo>
                <a:cubicBezTo>
                  <a:pt x="66806" y="169541"/>
                  <a:pt x="72663" y="168743"/>
                  <a:pt x="78783" y="167144"/>
                </a:cubicBezTo>
                <a:cubicBezTo>
                  <a:pt x="84906" y="165546"/>
                  <a:pt x="90537" y="162752"/>
                  <a:pt x="95684" y="158763"/>
                </a:cubicBezTo>
                <a:cubicBezTo>
                  <a:pt x="101009" y="154595"/>
                  <a:pt x="105509" y="149270"/>
                  <a:pt x="109192" y="142794"/>
                </a:cubicBezTo>
                <a:cubicBezTo>
                  <a:pt x="112875" y="136317"/>
                  <a:pt x="115204" y="127843"/>
                  <a:pt x="116179" y="117374"/>
                </a:cubicBezTo>
                <a:lnTo>
                  <a:pt x="37264" y="117374"/>
                </a:lnTo>
                <a:lnTo>
                  <a:pt x="37264" y="79581"/>
                </a:lnTo>
                <a:lnTo>
                  <a:pt x="115114" y="79581"/>
                </a:lnTo>
                <a:cubicBezTo>
                  <a:pt x="113785" y="71777"/>
                  <a:pt x="111474" y="65142"/>
                  <a:pt x="108195" y="59684"/>
                </a:cubicBezTo>
                <a:cubicBezTo>
                  <a:pt x="104915" y="54230"/>
                  <a:pt x="100829" y="49727"/>
                  <a:pt x="95951" y="46178"/>
                </a:cubicBezTo>
                <a:cubicBezTo>
                  <a:pt x="91159" y="42720"/>
                  <a:pt x="86036" y="40215"/>
                  <a:pt x="80579" y="38660"/>
                </a:cubicBezTo>
                <a:cubicBezTo>
                  <a:pt x="75125" y="37104"/>
                  <a:pt x="69559" y="36331"/>
                  <a:pt x="63878" y="36331"/>
                </a:cubicBezTo>
                <a:cubicBezTo>
                  <a:pt x="57049" y="36331"/>
                  <a:pt x="50771" y="37195"/>
                  <a:pt x="45051" y="38927"/>
                </a:cubicBezTo>
                <a:cubicBezTo>
                  <a:pt x="39327" y="40658"/>
                  <a:pt x="33937" y="42850"/>
                  <a:pt x="28880" y="45514"/>
                </a:cubicBezTo>
                <a:cubicBezTo>
                  <a:pt x="23998" y="48175"/>
                  <a:pt x="19785" y="50947"/>
                  <a:pt x="16239" y="53831"/>
                </a:cubicBezTo>
                <a:cubicBezTo>
                  <a:pt x="12686" y="56714"/>
                  <a:pt x="9893" y="59001"/>
                  <a:pt x="7852" y="60685"/>
                </a:cubicBezTo>
                <a:lnTo>
                  <a:pt x="2664" y="60685"/>
                </a:lnTo>
                <a:lnTo>
                  <a:pt x="2664" y="15437"/>
                </a:lnTo>
                <a:cubicBezTo>
                  <a:pt x="11182" y="11271"/>
                  <a:pt x="21114" y="7653"/>
                  <a:pt x="32472" y="4594"/>
                </a:cubicBezTo>
                <a:cubicBezTo>
                  <a:pt x="43826" y="1533"/>
                  <a:pt x="56380" y="0"/>
                  <a:pt x="70132" y="0"/>
                </a:cubicBezTo>
                <a:cubicBezTo>
                  <a:pt x="99234" y="0"/>
                  <a:pt x="122411" y="8982"/>
                  <a:pt x="139665" y="26950"/>
                </a:cubicBezTo>
                <a:cubicBezTo>
                  <a:pt x="156921" y="44914"/>
                  <a:pt x="165549" y="69289"/>
                  <a:pt x="165549" y="100076"/>
                </a:cubicBezTo>
                <a:close/>
                <a:moveTo>
                  <a:pt x="339880" y="202014"/>
                </a:moveTo>
                <a:lnTo>
                  <a:pt x="286254" y="202014"/>
                </a:lnTo>
                <a:lnTo>
                  <a:pt x="250851" y="142794"/>
                </a:lnTo>
                <a:lnTo>
                  <a:pt x="238878" y="142794"/>
                </a:lnTo>
                <a:lnTo>
                  <a:pt x="238878" y="202014"/>
                </a:lnTo>
                <a:lnTo>
                  <a:pt x="192301" y="202014"/>
                </a:lnTo>
                <a:lnTo>
                  <a:pt x="192301" y="52567"/>
                </a:lnTo>
                <a:lnTo>
                  <a:pt x="238878" y="52567"/>
                </a:lnTo>
                <a:lnTo>
                  <a:pt x="238878" y="112586"/>
                </a:lnTo>
                <a:cubicBezTo>
                  <a:pt x="245444" y="112497"/>
                  <a:pt x="250343" y="111542"/>
                  <a:pt x="253581" y="109721"/>
                </a:cubicBezTo>
                <a:cubicBezTo>
                  <a:pt x="256820" y="107906"/>
                  <a:pt x="260349" y="103090"/>
                  <a:pt x="264161" y="95285"/>
                </a:cubicBezTo>
                <a:cubicBezTo>
                  <a:pt x="265403" y="92620"/>
                  <a:pt x="266735" y="89694"/>
                  <a:pt x="268153" y="86498"/>
                </a:cubicBezTo>
                <a:cubicBezTo>
                  <a:pt x="269571" y="83307"/>
                  <a:pt x="270860" y="80467"/>
                  <a:pt x="272012" y="77983"/>
                </a:cubicBezTo>
                <a:cubicBezTo>
                  <a:pt x="276714" y="68137"/>
                  <a:pt x="282506" y="61394"/>
                  <a:pt x="289378" y="57755"/>
                </a:cubicBezTo>
                <a:cubicBezTo>
                  <a:pt x="296255" y="54118"/>
                  <a:pt x="304614" y="52300"/>
                  <a:pt x="314463" y="52300"/>
                </a:cubicBezTo>
                <a:cubicBezTo>
                  <a:pt x="317923" y="52300"/>
                  <a:pt x="321207" y="52341"/>
                  <a:pt x="324313" y="52429"/>
                </a:cubicBezTo>
                <a:cubicBezTo>
                  <a:pt x="327416" y="52520"/>
                  <a:pt x="329633" y="52567"/>
                  <a:pt x="330966" y="52567"/>
                </a:cubicBezTo>
                <a:lnTo>
                  <a:pt x="330966" y="92488"/>
                </a:lnTo>
                <a:lnTo>
                  <a:pt x="321916" y="92488"/>
                </a:lnTo>
                <a:cubicBezTo>
                  <a:pt x="319075" y="92488"/>
                  <a:pt x="316527" y="93046"/>
                  <a:pt x="314265" y="94151"/>
                </a:cubicBezTo>
                <a:cubicBezTo>
                  <a:pt x="312001" y="95259"/>
                  <a:pt x="310028" y="96660"/>
                  <a:pt x="308343" y="98345"/>
                </a:cubicBezTo>
                <a:cubicBezTo>
                  <a:pt x="306659" y="100119"/>
                  <a:pt x="305395" y="101891"/>
                  <a:pt x="304550" y="103665"/>
                </a:cubicBezTo>
                <a:cubicBezTo>
                  <a:pt x="303704" y="105441"/>
                  <a:pt x="302886" y="107172"/>
                  <a:pt x="302091" y="108857"/>
                </a:cubicBezTo>
                <a:cubicBezTo>
                  <a:pt x="300049" y="113649"/>
                  <a:pt x="298541" y="117065"/>
                  <a:pt x="297565" y="119106"/>
                </a:cubicBezTo>
                <a:cubicBezTo>
                  <a:pt x="296589" y="121143"/>
                  <a:pt x="294858" y="123142"/>
                  <a:pt x="292374" y="125096"/>
                </a:cubicBezTo>
                <a:close/>
                <a:moveTo>
                  <a:pt x="500108" y="127353"/>
                </a:moveTo>
                <a:cubicBezTo>
                  <a:pt x="500108" y="151930"/>
                  <a:pt x="493387" y="171292"/>
                  <a:pt x="479948" y="185443"/>
                </a:cubicBezTo>
                <a:cubicBezTo>
                  <a:pt x="466506" y="199594"/>
                  <a:pt x="447502" y="206668"/>
                  <a:pt x="422924" y="206668"/>
                </a:cubicBezTo>
                <a:cubicBezTo>
                  <a:pt x="398523" y="206668"/>
                  <a:pt x="379562" y="199594"/>
                  <a:pt x="366034" y="185443"/>
                </a:cubicBezTo>
                <a:cubicBezTo>
                  <a:pt x="352501" y="171292"/>
                  <a:pt x="345737" y="151930"/>
                  <a:pt x="345737" y="127353"/>
                </a:cubicBezTo>
                <a:cubicBezTo>
                  <a:pt x="345737" y="102517"/>
                  <a:pt x="352501" y="83062"/>
                  <a:pt x="366034" y="69001"/>
                </a:cubicBezTo>
                <a:cubicBezTo>
                  <a:pt x="379562" y="54939"/>
                  <a:pt x="398523" y="47908"/>
                  <a:pt x="422924" y="47908"/>
                </a:cubicBezTo>
                <a:cubicBezTo>
                  <a:pt x="447408" y="47908"/>
                  <a:pt x="466395" y="54982"/>
                  <a:pt x="479879" y="69134"/>
                </a:cubicBezTo>
                <a:cubicBezTo>
                  <a:pt x="493366" y="83285"/>
                  <a:pt x="500108" y="102694"/>
                  <a:pt x="500108" y="127353"/>
                </a:cubicBezTo>
                <a:close/>
                <a:moveTo>
                  <a:pt x="452329" y="127620"/>
                </a:moveTo>
                <a:cubicBezTo>
                  <a:pt x="452329" y="118749"/>
                  <a:pt x="451598" y="111363"/>
                  <a:pt x="450137" y="105462"/>
                </a:cubicBezTo>
                <a:cubicBezTo>
                  <a:pt x="448672" y="99562"/>
                  <a:pt x="446652" y="94841"/>
                  <a:pt x="444082" y="91289"/>
                </a:cubicBezTo>
                <a:cubicBezTo>
                  <a:pt x="441331" y="87567"/>
                  <a:pt x="438225" y="84971"/>
                  <a:pt x="434768" y="83505"/>
                </a:cubicBezTo>
                <a:cubicBezTo>
                  <a:pt x="431308" y="82040"/>
                  <a:pt x="427360" y="81309"/>
                  <a:pt x="422924" y="81309"/>
                </a:cubicBezTo>
                <a:cubicBezTo>
                  <a:pt x="418752" y="81309"/>
                  <a:pt x="414982" y="81953"/>
                  <a:pt x="411613" y="83238"/>
                </a:cubicBezTo>
                <a:cubicBezTo>
                  <a:pt x="408240" y="84527"/>
                  <a:pt x="405136" y="86990"/>
                  <a:pt x="402296" y="90626"/>
                </a:cubicBezTo>
                <a:cubicBezTo>
                  <a:pt x="399632" y="94085"/>
                  <a:pt x="397505" y="98830"/>
                  <a:pt x="395906" y="104864"/>
                </a:cubicBezTo>
                <a:cubicBezTo>
                  <a:pt x="394312" y="110898"/>
                  <a:pt x="393512" y="118484"/>
                  <a:pt x="393512" y="127620"/>
                </a:cubicBezTo>
                <a:cubicBezTo>
                  <a:pt x="393512" y="136760"/>
                  <a:pt x="394269" y="144148"/>
                  <a:pt x="395776" y="149778"/>
                </a:cubicBezTo>
                <a:cubicBezTo>
                  <a:pt x="397285" y="155412"/>
                  <a:pt x="399233" y="159915"/>
                  <a:pt x="401627" y="163289"/>
                </a:cubicBezTo>
                <a:cubicBezTo>
                  <a:pt x="404114" y="166745"/>
                  <a:pt x="407218" y="169276"/>
                  <a:pt x="410948" y="170870"/>
                </a:cubicBezTo>
                <a:cubicBezTo>
                  <a:pt x="414673" y="172473"/>
                  <a:pt x="418799" y="173267"/>
                  <a:pt x="423320" y="173267"/>
                </a:cubicBezTo>
                <a:cubicBezTo>
                  <a:pt x="427050" y="173267"/>
                  <a:pt x="430841" y="172473"/>
                  <a:pt x="434700" y="170870"/>
                </a:cubicBezTo>
                <a:cubicBezTo>
                  <a:pt x="438559" y="169276"/>
                  <a:pt x="441641" y="166882"/>
                  <a:pt x="443949" y="163684"/>
                </a:cubicBezTo>
                <a:cubicBezTo>
                  <a:pt x="446698" y="159872"/>
                  <a:pt x="448783" y="155282"/>
                  <a:pt x="450202" y="149911"/>
                </a:cubicBezTo>
                <a:cubicBezTo>
                  <a:pt x="451619" y="144544"/>
                  <a:pt x="452329" y="137117"/>
                  <a:pt x="452329" y="127620"/>
                </a:cubicBezTo>
                <a:close/>
                <a:moveTo>
                  <a:pt x="667382" y="202014"/>
                </a:moveTo>
                <a:lnTo>
                  <a:pt x="620805" y="202014"/>
                </a:lnTo>
                <a:lnTo>
                  <a:pt x="620805" y="85438"/>
                </a:lnTo>
                <a:lnTo>
                  <a:pt x="584211" y="85438"/>
                </a:lnTo>
                <a:cubicBezTo>
                  <a:pt x="583948" y="91825"/>
                  <a:pt x="583748" y="96970"/>
                  <a:pt x="583610" y="100875"/>
                </a:cubicBezTo>
                <a:cubicBezTo>
                  <a:pt x="583477" y="104778"/>
                  <a:pt x="583322" y="109169"/>
                  <a:pt x="583146" y="114047"/>
                </a:cubicBezTo>
                <a:cubicBezTo>
                  <a:pt x="582523" y="128329"/>
                  <a:pt x="581328" y="139974"/>
                  <a:pt x="579557" y="148982"/>
                </a:cubicBezTo>
                <a:cubicBezTo>
                  <a:pt x="577779" y="157986"/>
                  <a:pt x="575518" y="165373"/>
                  <a:pt x="572767" y="171137"/>
                </a:cubicBezTo>
                <a:cubicBezTo>
                  <a:pt x="570103" y="176904"/>
                  <a:pt x="567377" y="181407"/>
                  <a:pt x="564585" y="184644"/>
                </a:cubicBezTo>
                <a:cubicBezTo>
                  <a:pt x="561787" y="187884"/>
                  <a:pt x="558745" y="190922"/>
                  <a:pt x="555466" y="193763"/>
                </a:cubicBezTo>
                <a:cubicBezTo>
                  <a:pt x="552362" y="196423"/>
                  <a:pt x="547970" y="198615"/>
                  <a:pt x="542294" y="200346"/>
                </a:cubicBezTo>
                <a:cubicBezTo>
                  <a:pt x="536615" y="202079"/>
                  <a:pt x="531421" y="202946"/>
                  <a:pt x="526723" y="202946"/>
                </a:cubicBezTo>
                <a:cubicBezTo>
                  <a:pt x="522730" y="202946"/>
                  <a:pt x="518761" y="202791"/>
                  <a:pt x="514815" y="202478"/>
                </a:cubicBezTo>
                <a:cubicBezTo>
                  <a:pt x="510861" y="202165"/>
                  <a:pt x="508493" y="202014"/>
                  <a:pt x="507694" y="202014"/>
                </a:cubicBezTo>
                <a:lnTo>
                  <a:pt x="507694" y="164218"/>
                </a:lnTo>
                <a:lnTo>
                  <a:pt x="509022" y="164218"/>
                </a:lnTo>
                <a:cubicBezTo>
                  <a:pt x="509378" y="164218"/>
                  <a:pt x="509976" y="164261"/>
                  <a:pt x="510818" y="164347"/>
                </a:cubicBezTo>
                <a:cubicBezTo>
                  <a:pt x="511664" y="164437"/>
                  <a:pt x="512482" y="164484"/>
                  <a:pt x="513280" y="164484"/>
                </a:cubicBezTo>
                <a:cubicBezTo>
                  <a:pt x="515412" y="164484"/>
                  <a:pt x="517630" y="164239"/>
                  <a:pt x="519938" y="163749"/>
                </a:cubicBezTo>
                <a:cubicBezTo>
                  <a:pt x="522242" y="163264"/>
                  <a:pt x="524149" y="162265"/>
                  <a:pt x="525658" y="160758"/>
                </a:cubicBezTo>
                <a:cubicBezTo>
                  <a:pt x="531781" y="154548"/>
                  <a:pt x="535705" y="146254"/>
                  <a:pt x="537437" y="135871"/>
                </a:cubicBezTo>
                <a:cubicBezTo>
                  <a:pt x="539164" y="125493"/>
                  <a:pt x="540342" y="113868"/>
                  <a:pt x="540961" y="101004"/>
                </a:cubicBezTo>
                <a:cubicBezTo>
                  <a:pt x="541317" y="93996"/>
                  <a:pt x="541674" y="86166"/>
                  <a:pt x="542027" y="77515"/>
                </a:cubicBezTo>
                <a:cubicBezTo>
                  <a:pt x="542384" y="68867"/>
                  <a:pt x="542645" y="60549"/>
                  <a:pt x="542826" y="52567"/>
                </a:cubicBezTo>
                <a:lnTo>
                  <a:pt x="667382" y="52567"/>
                </a:lnTo>
                <a:close/>
                <a:moveTo>
                  <a:pt x="846508" y="127353"/>
                </a:moveTo>
                <a:cubicBezTo>
                  <a:pt x="846508" y="151930"/>
                  <a:pt x="839786" y="171292"/>
                  <a:pt x="826348" y="185443"/>
                </a:cubicBezTo>
                <a:cubicBezTo>
                  <a:pt x="812905" y="199594"/>
                  <a:pt x="793901" y="206668"/>
                  <a:pt x="769324" y="206668"/>
                </a:cubicBezTo>
                <a:cubicBezTo>
                  <a:pt x="744923" y="206668"/>
                  <a:pt x="725961" y="199594"/>
                  <a:pt x="712433" y="185443"/>
                </a:cubicBezTo>
                <a:cubicBezTo>
                  <a:pt x="698904" y="171292"/>
                  <a:pt x="692136" y="151930"/>
                  <a:pt x="692136" y="127353"/>
                </a:cubicBezTo>
                <a:cubicBezTo>
                  <a:pt x="692136" y="102517"/>
                  <a:pt x="698904" y="83062"/>
                  <a:pt x="712433" y="69001"/>
                </a:cubicBezTo>
                <a:cubicBezTo>
                  <a:pt x="725961" y="54939"/>
                  <a:pt x="744923" y="47908"/>
                  <a:pt x="769324" y="47908"/>
                </a:cubicBezTo>
                <a:cubicBezTo>
                  <a:pt x="793807" y="47908"/>
                  <a:pt x="812793" y="54982"/>
                  <a:pt x="826280" y="69134"/>
                </a:cubicBezTo>
                <a:cubicBezTo>
                  <a:pt x="839764" y="83285"/>
                  <a:pt x="846508" y="102694"/>
                  <a:pt x="846508" y="127353"/>
                </a:cubicBezTo>
                <a:close/>
                <a:moveTo>
                  <a:pt x="798728" y="127620"/>
                </a:moveTo>
                <a:cubicBezTo>
                  <a:pt x="798728" y="118749"/>
                  <a:pt x="797998" y="111363"/>
                  <a:pt x="796536" y="105462"/>
                </a:cubicBezTo>
                <a:cubicBezTo>
                  <a:pt x="795071" y="99562"/>
                  <a:pt x="793051" y="94841"/>
                  <a:pt x="790481" y="91289"/>
                </a:cubicBezTo>
                <a:cubicBezTo>
                  <a:pt x="787730" y="87567"/>
                  <a:pt x="784624" y="84971"/>
                  <a:pt x="781168" y="83505"/>
                </a:cubicBezTo>
                <a:cubicBezTo>
                  <a:pt x="777708" y="82040"/>
                  <a:pt x="773762" y="81309"/>
                  <a:pt x="769324" y="81309"/>
                </a:cubicBezTo>
                <a:cubicBezTo>
                  <a:pt x="765151" y="81309"/>
                  <a:pt x="761383" y="81953"/>
                  <a:pt x="758012" y="83238"/>
                </a:cubicBezTo>
                <a:cubicBezTo>
                  <a:pt x="754639" y="84527"/>
                  <a:pt x="751536" y="86990"/>
                  <a:pt x="748695" y="90626"/>
                </a:cubicBezTo>
                <a:cubicBezTo>
                  <a:pt x="746032" y="94085"/>
                  <a:pt x="743904" y="98830"/>
                  <a:pt x="742306" y="104864"/>
                </a:cubicBezTo>
                <a:cubicBezTo>
                  <a:pt x="740711" y="110898"/>
                  <a:pt x="739912" y="118484"/>
                  <a:pt x="739912" y="127620"/>
                </a:cubicBezTo>
                <a:cubicBezTo>
                  <a:pt x="739912" y="136760"/>
                  <a:pt x="740668" y="144148"/>
                  <a:pt x="742176" y="149778"/>
                </a:cubicBezTo>
                <a:cubicBezTo>
                  <a:pt x="743684" y="155412"/>
                  <a:pt x="745636" y="159915"/>
                  <a:pt x="748030" y="163289"/>
                </a:cubicBezTo>
                <a:cubicBezTo>
                  <a:pt x="750514" y="166745"/>
                  <a:pt x="753617" y="169276"/>
                  <a:pt x="757347" y="170870"/>
                </a:cubicBezTo>
                <a:cubicBezTo>
                  <a:pt x="761073" y="172473"/>
                  <a:pt x="765198" y="173267"/>
                  <a:pt x="769720" y="173267"/>
                </a:cubicBezTo>
                <a:cubicBezTo>
                  <a:pt x="773449" y="173267"/>
                  <a:pt x="777244" y="172473"/>
                  <a:pt x="781099" y="170870"/>
                </a:cubicBezTo>
                <a:cubicBezTo>
                  <a:pt x="784959" y="169276"/>
                  <a:pt x="788040" y="166882"/>
                  <a:pt x="790347" y="163684"/>
                </a:cubicBezTo>
                <a:cubicBezTo>
                  <a:pt x="793098" y="159872"/>
                  <a:pt x="795182" y="155282"/>
                  <a:pt x="796601" y="149911"/>
                </a:cubicBezTo>
                <a:cubicBezTo>
                  <a:pt x="798020" y="144544"/>
                  <a:pt x="798728" y="137117"/>
                  <a:pt x="798728" y="127620"/>
                </a:cubicBezTo>
                <a:close/>
                <a:moveTo>
                  <a:pt x="987970" y="85302"/>
                </a:moveTo>
                <a:lnTo>
                  <a:pt x="917838" y="85302"/>
                </a:lnTo>
                <a:lnTo>
                  <a:pt x="917838" y="202014"/>
                </a:lnTo>
                <a:lnTo>
                  <a:pt x="871262" y="202014"/>
                </a:lnTo>
                <a:lnTo>
                  <a:pt x="871262" y="52567"/>
                </a:lnTo>
                <a:lnTo>
                  <a:pt x="987970" y="52567"/>
                </a:lnTo>
                <a:close/>
                <a:moveTo>
                  <a:pt x="1149124" y="202014"/>
                </a:moveTo>
                <a:lnTo>
                  <a:pt x="1103349" y="202014"/>
                </a:lnTo>
                <a:lnTo>
                  <a:pt x="1103349" y="111251"/>
                </a:lnTo>
                <a:lnTo>
                  <a:pt x="1046124" y="202014"/>
                </a:lnTo>
                <a:lnTo>
                  <a:pt x="1007133" y="202014"/>
                </a:lnTo>
                <a:lnTo>
                  <a:pt x="1007133" y="52567"/>
                </a:lnTo>
                <a:lnTo>
                  <a:pt x="1052906" y="52567"/>
                </a:lnTo>
                <a:lnTo>
                  <a:pt x="1052906" y="133744"/>
                </a:lnTo>
                <a:lnTo>
                  <a:pt x="1105341" y="52567"/>
                </a:lnTo>
                <a:lnTo>
                  <a:pt x="1149124" y="52567"/>
                </a:lnTo>
                <a:close/>
                <a:moveTo>
                  <a:pt x="1316938" y="202014"/>
                </a:moveTo>
                <a:lnTo>
                  <a:pt x="1270357" y="202014"/>
                </a:lnTo>
                <a:lnTo>
                  <a:pt x="1270357" y="150641"/>
                </a:lnTo>
                <a:cubicBezTo>
                  <a:pt x="1263881" y="152150"/>
                  <a:pt x="1256897" y="153504"/>
                  <a:pt x="1249398" y="154703"/>
                </a:cubicBezTo>
                <a:cubicBezTo>
                  <a:pt x="1241900" y="155901"/>
                  <a:pt x="1234383" y="156498"/>
                  <a:pt x="1226844" y="156498"/>
                </a:cubicBezTo>
                <a:cubicBezTo>
                  <a:pt x="1220102" y="156498"/>
                  <a:pt x="1213819" y="155653"/>
                  <a:pt x="1208009" y="153969"/>
                </a:cubicBezTo>
                <a:cubicBezTo>
                  <a:pt x="1202202" y="152287"/>
                  <a:pt x="1197118" y="149532"/>
                  <a:pt x="1192774" y="145720"/>
                </a:cubicBezTo>
                <a:cubicBezTo>
                  <a:pt x="1188425" y="142084"/>
                  <a:pt x="1185033" y="137337"/>
                  <a:pt x="1182593" y="131479"/>
                </a:cubicBezTo>
                <a:cubicBezTo>
                  <a:pt x="1180152" y="125622"/>
                  <a:pt x="1178936" y="118659"/>
                  <a:pt x="1178936" y="110588"/>
                </a:cubicBezTo>
                <a:lnTo>
                  <a:pt x="1178936" y="52567"/>
                </a:lnTo>
                <a:lnTo>
                  <a:pt x="1225779" y="52567"/>
                </a:lnTo>
                <a:lnTo>
                  <a:pt x="1225779" y="86633"/>
                </a:lnTo>
                <a:cubicBezTo>
                  <a:pt x="1225779" y="92753"/>
                  <a:pt x="1226045" y="97902"/>
                  <a:pt x="1226577" y="102068"/>
                </a:cubicBezTo>
                <a:cubicBezTo>
                  <a:pt x="1227107" y="106239"/>
                  <a:pt x="1228396" y="109922"/>
                  <a:pt x="1230437" y="113119"/>
                </a:cubicBezTo>
                <a:cubicBezTo>
                  <a:pt x="1232385" y="116133"/>
                  <a:pt x="1235293" y="118437"/>
                  <a:pt x="1239153" y="120034"/>
                </a:cubicBezTo>
                <a:cubicBezTo>
                  <a:pt x="1243011" y="121633"/>
                  <a:pt x="1248401" y="122432"/>
                  <a:pt x="1255320" y="122432"/>
                </a:cubicBezTo>
                <a:cubicBezTo>
                  <a:pt x="1257182" y="122432"/>
                  <a:pt x="1259668" y="122320"/>
                  <a:pt x="1262772" y="122100"/>
                </a:cubicBezTo>
                <a:cubicBezTo>
                  <a:pt x="1265875" y="121881"/>
                  <a:pt x="1268406" y="121590"/>
                  <a:pt x="1270357" y="121233"/>
                </a:cubicBezTo>
                <a:lnTo>
                  <a:pt x="1270357" y="52567"/>
                </a:lnTo>
                <a:lnTo>
                  <a:pt x="1316938" y="52567"/>
                </a:lnTo>
                <a:close/>
                <a:moveTo>
                  <a:pt x="1493931" y="202014"/>
                </a:moveTo>
                <a:lnTo>
                  <a:pt x="1447355" y="202014"/>
                </a:lnTo>
                <a:lnTo>
                  <a:pt x="1447355" y="138002"/>
                </a:lnTo>
                <a:lnTo>
                  <a:pt x="1399179" y="138002"/>
                </a:lnTo>
                <a:lnTo>
                  <a:pt x="1399179" y="202014"/>
                </a:lnTo>
                <a:lnTo>
                  <a:pt x="1352603" y="202014"/>
                </a:lnTo>
                <a:lnTo>
                  <a:pt x="1352603" y="52567"/>
                </a:lnTo>
                <a:lnTo>
                  <a:pt x="1399179" y="52567"/>
                </a:lnTo>
                <a:lnTo>
                  <a:pt x="1399179" y="104332"/>
                </a:lnTo>
                <a:lnTo>
                  <a:pt x="1447355" y="104332"/>
                </a:lnTo>
                <a:lnTo>
                  <a:pt x="1447355" y="52567"/>
                </a:lnTo>
                <a:lnTo>
                  <a:pt x="1493931" y="52567"/>
                </a:lnTo>
                <a:close/>
                <a:moveTo>
                  <a:pt x="1673050" y="127353"/>
                </a:moveTo>
                <a:cubicBezTo>
                  <a:pt x="1673050" y="151930"/>
                  <a:pt x="1666333" y="171292"/>
                  <a:pt x="1652893" y="185443"/>
                </a:cubicBezTo>
                <a:cubicBezTo>
                  <a:pt x="1639450" y="199594"/>
                  <a:pt x="1620442" y="206668"/>
                  <a:pt x="1595869" y="206668"/>
                </a:cubicBezTo>
                <a:cubicBezTo>
                  <a:pt x="1571469" y="206668"/>
                  <a:pt x="1552508" y="199594"/>
                  <a:pt x="1538978" y="185443"/>
                </a:cubicBezTo>
                <a:cubicBezTo>
                  <a:pt x="1525446" y="171292"/>
                  <a:pt x="1518681" y="151930"/>
                  <a:pt x="1518681" y="127353"/>
                </a:cubicBezTo>
                <a:cubicBezTo>
                  <a:pt x="1518681" y="102517"/>
                  <a:pt x="1525446" y="83062"/>
                  <a:pt x="1538978" y="69001"/>
                </a:cubicBezTo>
                <a:cubicBezTo>
                  <a:pt x="1552508" y="54939"/>
                  <a:pt x="1571469" y="47908"/>
                  <a:pt x="1595869" y="47908"/>
                </a:cubicBezTo>
                <a:cubicBezTo>
                  <a:pt x="1620352" y="47908"/>
                  <a:pt x="1639339" y="54982"/>
                  <a:pt x="1652821" y="69134"/>
                </a:cubicBezTo>
                <a:cubicBezTo>
                  <a:pt x="1666307" y="83285"/>
                  <a:pt x="1673050" y="102694"/>
                  <a:pt x="1673050" y="127353"/>
                </a:cubicBezTo>
                <a:close/>
                <a:moveTo>
                  <a:pt x="1625274" y="127620"/>
                </a:moveTo>
                <a:cubicBezTo>
                  <a:pt x="1625274" y="118749"/>
                  <a:pt x="1624543" y="111363"/>
                  <a:pt x="1623081" y="105462"/>
                </a:cubicBezTo>
                <a:cubicBezTo>
                  <a:pt x="1621616" y="99562"/>
                  <a:pt x="1619597" y="94841"/>
                  <a:pt x="1617022" y="91289"/>
                </a:cubicBezTo>
                <a:cubicBezTo>
                  <a:pt x="1614277" y="87567"/>
                  <a:pt x="1611169" y="84971"/>
                  <a:pt x="1607709" y="83505"/>
                </a:cubicBezTo>
                <a:cubicBezTo>
                  <a:pt x="1604254" y="82040"/>
                  <a:pt x="1600304" y="81309"/>
                  <a:pt x="1595869" y="81309"/>
                </a:cubicBezTo>
                <a:cubicBezTo>
                  <a:pt x="1591697" y="81309"/>
                  <a:pt x="1587928" y="81953"/>
                  <a:pt x="1584559" y="83238"/>
                </a:cubicBezTo>
                <a:cubicBezTo>
                  <a:pt x="1581185" y="84527"/>
                  <a:pt x="1578081" y="86990"/>
                  <a:pt x="1575238" y="90626"/>
                </a:cubicBezTo>
                <a:cubicBezTo>
                  <a:pt x="1572573" y="94085"/>
                  <a:pt x="1570446" y="98830"/>
                  <a:pt x="1568851" y="104864"/>
                </a:cubicBezTo>
                <a:cubicBezTo>
                  <a:pt x="1567256" y="110898"/>
                  <a:pt x="1566457" y="118484"/>
                  <a:pt x="1566457" y="127620"/>
                </a:cubicBezTo>
                <a:cubicBezTo>
                  <a:pt x="1566457" y="136760"/>
                  <a:pt x="1567213" y="144148"/>
                  <a:pt x="1568722" y="149778"/>
                </a:cubicBezTo>
                <a:cubicBezTo>
                  <a:pt x="1570226" y="155412"/>
                  <a:pt x="1572177" y="159915"/>
                  <a:pt x="1574571" y="163289"/>
                </a:cubicBezTo>
                <a:cubicBezTo>
                  <a:pt x="1577059" y="166745"/>
                  <a:pt x="1580163" y="169276"/>
                  <a:pt x="1583888" y="170870"/>
                </a:cubicBezTo>
                <a:cubicBezTo>
                  <a:pt x="1587618" y="172473"/>
                  <a:pt x="1591744" y="173267"/>
                  <a:pt x="1596265" y="173267"/>
                </a:cubicBezTo>
                <a:cubicBezTo>
                  <a:pt x="1599992" y="173267"/>
                  <a:pt x="1603785" y="172473"/>
                  <a:pt x="1607645" y="170870"/>
                </a:cubicBezTo>
                <a:cubicBezTo>
                  <a:pt x="1611504" y="169276"/>
                  <a:pt x="1614585" y="166882"/>
                  <a:pt x="1616893" y="163684"/>
                </a:cubicBezTo>
                <a:cubicBezTo>
                  <a:pt x="1619644" y="159872"/>
                  <a:pt x="1621728" y="155282"/>
                  <a:pt x="1623146" y="149911"/>
                </a:cubicBezTo>
                <a:cubicBezTo>
                  <a:pt x="1624565" y="144544"/>
                  <a:pt x="1625274" y="137117"/>
                  <a:pt x="1625274" y="127620"/>
                </a:cubicBezTo>
                <a:close/>
                <a:moveTo>
                  <a:pt x="1771128" y="206006"/>
                </a:moveTo>
                <a:cubicBezTo>
                  <a:pt x="1758795" y="206006"/>
                  <a:pt x="1747509" y="204451"/>
                  <a:pt x="1737263" y="201345"/>
                </a:cubicBezTo>
                <a:cubicBezTo>
                  <a:pt x="1727013" y="198241"/>
                  <a:pt x="1718122" y="193449"/>
                  <a:pt x="1710579" y="186974"/>
                </a:cubicBezTo>
                <a:cubicBezTo>
                  <a:pt x="1703127" y="180496"/>
                  <a:pt x="1697314" y="172353"/>
                  <a:pt x="1693149" y="162550"/>
                </a:cubicBezTo>
                <a:cubicBezTo>
                  <a:pt x="1688977" y="152748"/>
                  <a:pt x="1686891" y="141195"/>
                  <a:pt x="1686891" y="127886"/>
                </a:cubicBezTo>
                <a:cubicBezTo>
                  <a:pt x="1686891" y="113602"/>
                  <a:pt x="1689152" y="101452"/>
                  <a:pt x="1693678" y="91425"/>
                </a:cubicBezTo>
                <a:cubicBezTo>
                  <a:pt x="1698203" y="81399"/>
                  <a:pt x="1704323" y="73148"/>
                  <a:pt x="1712041" y="66671"/>
                </a:cubicBezTo>
                <a:cubicBezTo>
                  <a:pt x="1719494" y="60462"/>
                  <a:pt x="1728255" y="55869"/>
                  <a:pt x="1738325" y="52898"/>
                </a:cubicBezTo>
                <a:cubicBezTo>
                  <a:pt x="1748394" y="49925"/>
                  <a:pt x="1758884" y="48442"/>
                  <a:pt x="1769799" y="48442"/>
                </a:cubicBezTo>
                <a:cubicBezTo>
                  <a:pt x="1778047" y="48442"/>
                  <a:pt x="1786298" y="49392"/>
                  <a:pt x="1794553" y="51299"/>
                </a:cubicBezTo>
                <a:cubicBezTo>
                  <a:pt x="1802800" y="53208"/>
                  <a:pt x="1811099" y="56246"/>
                  <a:pt x="1819436" y="60419"/>
                </a:cubicBezTo>
                <a:lnTo>
                  <a:pt x="1819436" y="100343"/>
                </a:lnTo>
                <a:lnTo>
                  <a:pt x="1813446" y="100343"/>
                </a:lnTo>
                <a:cubicBezTo>
                  <a:pt x="1811585" y="98563"/>
                  <a:pt x="1809299" y="96613"/>
                  <a:pt x="1806595" y="94482"/>
                </a:cubicBezTo>
                <a:cubicBezTo>
                  <a:pt x="1803888" y="92355"/>
                  <a:pt x="1800940" y="90403"/>
                  <a:pt x="1797743" y="88628"/>
                </a:cubicBezTo>
                <a:cubicBezTo>
                  <a:pt x="1794370" y="86766"/>
                  <a:pt x="1790558" y="85191"/>
                  <a:pt x="1786298" y="83905"/>
                </a:cubicBezTo>
                <a:cubicBezTo>
                  <a:pt x="1782040" y="82620"/>
                  <a:pt x="1777291" y="81975"/>
                  <a:pt x="1772060" y="81975"/>
                </a:cubicBezTo>
                <a:cubicBezTo>
                  <a:pt x="1760173" y="81975"/>
                  <a:pt x="1750964" y="86123"/>
                  <a:pt x="1744449" y="94417"/>
                </a:cubicBezTo>
                <a:cubicBezTo>
                  <a:pt x="1737929" y="102711"/>
                  <a:pt x="1734667" y="113868"/>
                  <a:pt x="1734667" y="127886"/>
                </a:cubicBezTo>
                <a:cubicBezTo>
                  <a:pt x="1734667" y="142880"/>
                  <a:pt x="1738149" y="154057"/>
                  <a:pt x="1745114" y="161420"/>
                </a:cubicBezTo>
                <a:cubicBezTo>
                  <a:pt x="1752077" y="168789"/>
                  <a:pt x="1761325" y="172473"/>
                  <a:pt x="1772860" y="172473"/>
                </a:cubicBezTo>
                <a:cubicBezTo>
                  <a:pt x="1778714" y="172473"/>
                  <a:pt x="1783857" y="171802"/>
                  <a:pt x="1788297" y="170473"/>
                </a:cubicBezTo>
                <a:cubicBezTo>
                  <a:pt x="1792732" y="169142"/>
                  <a:pt x="1796544" y="167544"/>
                  <a:pt x="1799741" y="165683"/>
                </a:cubicBezTo>
                <a:cubicBezTo>
                  <a:pt x="1802843" y="163821"/>
                  <a:pt x="1805508" y="161888"/>
                  <a:pt x="1807725" y="159891"/>
                </a:cubicBezTo>
                <a:cubicBezTo>
                  <a:pt x="1809939" y="157899"/>
                  <a:pt x="1811852" y="156103"/>
                  <a:pt x="1813446" y="154501"/>
                </a:cubicBezTo>
                <a:lnTo>
                  <a:pt x="1819436" y="154501"/>
                </a:lnTo>
                <a:lnTo>
                  <a:pt x="1819436" y="194425"/>
                </a:lnTo>
                <a:cubicBezTo>
                  <a:pt x="1816773" y="195577"/>
                  <a:pt x="1813691" y="196912"/>
                  <a:pt x="1810188" y="198417"/>
                </a:cubicBezTo>
                <a:cubicBezTo>
                  <a:pt x="1806685" y="199926"/>
                  <a:pt x="1803110" y="201172"/>
                  <a:pt x="1799474" y="202147"/>
                </a:cubicBezTo>
                <a:cubicBezTo>
                  <a:pt x="1794949" y="203389"/>
                  <a:pt x="1790712" y="204340"/>
                  <a:pt x="1786763" y="205009"/>
                </a:cubicBezTo>
                <a:cubicBezTo>
                  <a:pt x="1782817" y="205676"/>
                  <a:pt x="1777605" y="206006"/>
                  <a:pt x="1771128" y="206006"/>
                </a:cubicBezTo>
                <a:close/>
                <a:moveTo>
                  <a:pt x="1964221" y="85036"/>
                </a:moveTo>
                <a:lnTo>
                  <a:pt x="1917911" y="85036"/>
                </a:lnTo>
                <a:lnTo>
                  <a:pt x="1917911" y="202014"/>
                </a:lnTo>
                <a:lnTo>
                  <a:pt x="1871334" y="202014"/>
                </a:lnTo>
                <a:lnTo>
                  <a:pt x="1871334" y="85036"/>
                </a:lnTo>
                <a:lnTo>
                  <a:pt x="1825024" y="85036"/>
                </a:lnTo>
                <a:lnTo>
                  <a:pt x="1825024" y="52567"/>
                </a:lnTo>
                <a:lnTo>
                  <a:pt x="1964221" y="52567"/>
                </a:lnTo>
                <a:close/>
                <a:moveTo>
                  <a:pt x="2117923" y="151840"/>
                </a:moveTo>
                <a:cubicBezTo>
                  <a:pt x="2117923" y="159473"/>
                  <a:pt x="2116418" y="166503"/>
                  <a:pt x="2113402" y="172934"/>
                </a:cubicBezTo>
                <a:cubicBezTo>
                  <a:pt x="2110384" y="179366"/>
                  <a:pt x="2106436" y="184623"/>
                  <a:pt x="2101558" y="188704"/>
                </a:cubicBezTo>
                <a:cubicBezTo>
                  <a:pt x="2095524" y="193586"/>
                  <a:pt x="2089292" y="197024"/>
                  <a:pt x="2082863" y="199015"/>
                </a:cubicBezTo>
                <a:cubicBezTo>
                  <a:pt x="2076430" y="201013"/>
                  <a:pt x="2067757" y="202014"/>
                  <a:pt x="2056846" y="202014"/>
                </a:cubicBezTo>
                <a:lnTo>
                  <a:pt x="1983384" y="202014"/>
                </a:lnTo>
                <a:lnTo>
                  <a:pt x="1983384" y="52567"/>
                </a:lnTo>
                <a:lnTo>
                  <a:pt x="2029828" y="52567"/>
                </a:lnTo>
                <a:lnTo>
                  <a:pt x="2029828" y="103003"/>
                </a:lnTo>
                <a:lnTo>
                  <a:pt x="2056976" y="103003"/>
                </a:lnTo>
                <a:cubicBezTo>
                  <a:pt x="2067711" y="103003"/>
                  <a:pt x="2076382" y="103759"/>
                  <a:pt x="2082993" y="105264"/>
                </a:cubicBezTo>
                <a:cubicBezTo>
                  <a:pt x="2089606" y="106771"/>
                  <a:pt x="2095881" y="109746"/>
                  <a:pt x="2101821" y="114181"/>
                </a:cubicBezTo>
                <a:cubicBezTo>
                  <a:pt x="2107058" y="118087"/>
                  <a:pt x="2111051" y="123364"/>
                  <a:pt x="2113802" y="130018"/>
                </a:cubicBezTo>
                <a:cubicBezTo>
                  <a:pt x="2116547" y="136674"/>
                  <a:pt x="2117923" y="143946"/>
                  <a:pt x="2117923" y="151840"/>
                </a:cubicBezTo>
                <a:close/>
                <a:moveTo>
                  <a:pt x="2066691" y="164750"/>
                </a:moveTo>
                <a:cubicBezTo>
                  <a:pt x="2068196" y="162799"/>
                  <a:pt x="2069219" y="160783"/>
                  <a:pt x="2069752" y="158695"/>
                </a:cubicBezTo>
                <a:cubicBezTo>
                  <a:pt x="2070284" y="156610"/>
                  <a:pt x="2070551" y="154458"/>
                  <a:pt x="2070551" y="152244"/>
                </a:cubicBezTo>
                <a:cubicBezTo>
                  <a:pt x="2070551" y="145853"/>
                  <a:pt x="2068643" y="141105"/>
                  <a:pt x="2064827" y="138002"/>
                </a:cubicBezTo>
                <a:cubicBezTo>
                  <a:pt x="2061010" y="134900"/>
                  <a:pt x="2055510" y="133344"/>
                  <a:pt x="2048324" y="133344"/>
                </a:cubicBezTo>
                <a:lnTo>
                  <a:pt x="2029828" y="133344"/>
                </a:lnTo>
                <a:lnTo>
                  <a:pt x="2029828" y="171802"/>
                </a:lnTo>
                <a:lnTo>
                  <a:pt x="2048324" y="171802"/>
                </a:lnTo>
                <a:cubicBezTo>
                  <a:pt x="2053116" y="171802"/>
                  <a:pt x="2057019" y="171119"/>
                  <a:pt x="2060035" y="169739"/>
                </a:cubicBezTo>
                <a:cubicBezTo>
                  <a:pt x="2063055" y="168364"/>
                  <a:pt x="2065274" y="166705"/>
                  <a:pt x="2066691" y="164750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440202" y="2005698"/>
            <a:ext cx="47110" cy="52301"/>
          </a:xfrm>
          <a:custGeom>
            <a:avLst/>
            <a:gdLst/>
            <a:ahLst/>
            <a:cxnLst/>
            <a:rect l="l" t="t" r="r" b="b"/>
            <a:pathLst>
              <a:path w="47110" h="52301">
                <a:moveTo>
                  <a:pt x="47111" y="52301"/>
                </a:moveTo>
                <a:lnTo>
                  <a:pt x="0" y="52301"/>
                </a:lnTo>
                <a:lnTo>
                  <a:pt x="0" y="0"/>
                </a:lnTo>
                <a:lnTo>
                  <a:pt x="47111" y="0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854160" y="1859843"/>
            <a:ext cx="1157302" cy="252980"/>
          </a:xfrm>
          <a:custGeom>
            <a:avLst/>
            <a:gdLst/>
            <a:ahLst/>
            <a:cxnLst/>
            <a:rect l="l" t="t" r="r" b="b"/>
            <a:pathLst>
              <a:path w="1157302" h="252980">
                <a:moveTo>
                  <a:pt x="146520" y="198156"/>
                </a:moveTo>
                <a:lnTo>
                  <a:pt x="112985" y="198156"/>
                </a:lnTo>
                <a:lnTo>
                  <a:pt x="42983" y="107393"/>
                </a:lnTo>
                <a:lnTo>
                  <a:pt x="26347" y="107393"/>
                </a:lnTo>
                <a:lnTo>
                  <a:pt x="26347" y="198156"/>
                </a:lnTo>
                <a:lnTo>
                  <a:pt x="0" y="198156"/>
                </a:lnTo>
                <a:lnTo>
                  <a:pt x="0" y="0"/>
                </a:lnTo>
                <a:lnTo>
                  <a:pt x="26347" y="0"/>
                </a:lnTo>
                <a:lnTo>
                  <a:pt x="26347" y="89299"/>
                </a:lnTo>
                <a:cubicBezTo>
                  <a:pt x="36731" y="88942"/>
                  <a:pt x="44957" y="86325"/>
                  <a:pt x="51036" y="81444"/>
                </a:cubicBezTo>
                <a:cubicBezTo>
                  <a:pt x="57113" y="76566"/>
                  <a:pt x="62060" y="69557"/>
                  <a:pt x="65876" y="60420"/>
                </a:cubicBezTo>
                <a:cubicBezTo>
                  <a:pt x="67471" y="56430"/>
                  <a:pt x="68914" y="52637"/>
                  <a:pt x="70199" y="49040"/>
                </a:cubicBezTo>
                <a:cubicBezTo>
                  <a:pt x="71485" y="45447"/>
                  <a:pt x="72529" y="42409"/>
                  <a:pt x="73329" y="39925"/>
                </a:cubicBezTo>
                <a:cubicBezTo>
                  <a:pt x="78652" y="24754"/>
                  <a:pt x="85434" y="14307"/>
                  <a:pt x="93689" y="8583"/>
                </a:cubicBezTo>
                <a:cubicBezTo>
                  <a:pt x="101940" y="2863"/>
                  <a:pt x="113386" y="0"/>
                  <a:pt x="128023" y="0"/>
                </a:cubicBezTo>
                <a:lnTo>
                  <a:pt x="136138" y="0"/>
                </a:lnTo>
                <a:lnTo>
                  <a:pt x="136138" y="23555"/>
                </a:lnTo>
                <a:lnTo>
                  <a:pt x="129484" y="23555"/>
                </a:lnTo>
                <a:cubicBezTo>
                  <a:pt x="118663" y="23555"/>
                  <a:pt x="111078" y="25662"/>
                  <a:pt x="106732" y="29873"/>
                </a:cubicBezTo>
                <a:cubicBezTo>
                  <a:pt x="102384" y="34090"/>
                  <a:pt x="98388" y="42053"/>
                  <a:pt x="94755" y="53767"/>
                </a:cubicBezTo>
                <a:cubicBezTo>
                  <a:pt x="91116" y="65478"/>
                  <a:pt x="87033" y="74064"/>
                  <a:pt x="82512" y="79518"/>
                </a:cubicBezTo>
                <a:cubicBezTo>
                  <a:pt x="77983" y="84972"/>
                  <a:pt x="72529" y="89788"/>
                  <a:pt x="66143" y="93954"/>
                </a:cubicBezTo>
                <a:close/>
                <a:moveTo>
                  <a:pt x="226767" y="201616"/>
                </a:moveTo>
                <a:cubicBezTo>
                  <a:pt x="203080" y="201616"/>
                  <a:pt x="184693" y="194938"/>
                  <a:pt x="171607" y="181585"/>
                </a:cubicBezTo>
                <a:cubicBezTo>
                  <a:pt x="158521" y="168236"/>
                  <a:pt x="151981" y="149271"/>
                  <a:pt x="151981" y="124694"/>
                </a:cubicBezTo>
                <a:cubicBezTo>
                  <a:pt x="151981" y="100474"/>
                  <a:pt x="158321" y="81203"/>
                  <a:pt x="171007" y="66871"/>
                </a:cubicBezTo>
                <a:cubicBezTo>
                  <a:pt x="183693" y="52543"/>
                  <a:pt x="200282" y="45379"/>
                  <a:pt x="220777" y="45379"/>
                </a:cubicBezTo>
                <a:cubicBezTo>
                  <a:pt x="230007" y="45379"/>
                  <a:pt x="238172" y="46711"/>
                  <a:pt x="245268" y="49372"/>
                </a:cubicBezTo>
                <a:cubicBezTo>
                  <a:pt x="252367" y="52035"/>
                  <a:pt x="258573" y="56204"/>
                  <a:pt x="263897" y="61885"/>
                </a:cubicBezTo>
                <a:cubicBezTo>
                  <a:pt x="269222" y="67562"/>
                  <a:pt x="273298" y="74502"/>
                  <a:pt x="276141" y="82710"/>
                </a:cubicBezTo>
                <a:cubicBezTo>
                  <a:pt x="278978" y="90916"/>
                  <a:pt x="280397" y="100963"/>
                  <a:pt x="280397" y="112854"/>
                </a:cubicBezTo>
                <a:lnTo>
                  <a:pt x="280397" y="126425"/>
                </a:lnTo>
                <a:lnTo>
                  <a:pt x="177396" y="126425"/>
                </a:lnTo>
                <a:cubicBezTo>
                  <a:pt x="177396" y="143724"/>
                  <a:pt x="181746" y="156943"/>
                  <a:pt x="190437" y="166080"/>
                </a:cubicBezTo>
                <a:cubicBezTo>
                  <a:pt x="199130" y="175220"/>
                  <a:pt x="211154" y="179788"/>
                  <a:pt x="226501" y="179788"/>
                </a:cubicBezTo>
                <a:cubicBezTo>
                  <a:pt x="232001" y="179788"/>
                  <a:pt x="237391" y="179170"/>
                  <a:pt x="242668" y="177928"/>
                </a:cubicBezTo>
                <a:cubicBezTo>
                  <a:pt x="247946" y="176685"/>
                  <a:pt x="252716" y="175090"/>
                  <a:pt x="256974" y="173136"/>
                </a:cubicBezTo>
                <a:cubicBezTo>
                  <a:pt x="261499" y="171095"/>
                  <a:pt x="265316" y="169121"/>
                  <a:pt x="268424" y="167214"/>
                </a:cubicBezTo>
                <a:cubicBezTo>
                  <a:pt x="271526" y="165306"/>
                  <a:pt x="274100" y="163509"/>
                  <a:pt x="276141" y="161825"/>
                </a:cubicBezTo>
                <a:lnTo>
                  <a:pt x="277603" y="161825"/>
                </a:lnTo>
                <a:lnTo>
                  <a:pt x="277603" y="189106"/>
                </a:lnTo>
                <a:cubicBezTo>
                  <a:pt x="274676" y="190258"/>
                  <a:pt x="271036" y="191697"/>
                  <a:pt x="266691" y="193429"/>
                </a:cubicBezTo>
                <a:cubicBezTo>
                  <a:pt x="262343" y="195157"/>
                  <a:pt x="258436" y="196510"/>
                  <a:pt x="254981" y="197487"/>
                </a:cubicBezTo>
                <a:cubicBezTo>
                  <a:pt x="250099" y="198818"/>
                  <a:pt x="245685" y="199837"/>
                  <a:pt x="241736" y="200554"/>
                </a:cubicBezTo>
                <a:cubicBezTo>
                  <a:pt x="237791" y="201263"/>
                  <a:pt x="232801" y="201616"/>
                  <a:pt x="226767" y="201616"/>
                </a:cubicBezTo>
                <a:close/>
                <a:moveTo>
                  <a:pt x="256042" y="107263"/>
                </a:moveTo>
                <a:cubicBezTo>
                  <a:pt x="255866" y="100520"/>
                  <a:pt x="255067" y="94705"/>
                  <a:pt x="253648" y="89825"/>
                </a:cubicBezTo>
                <a:cubicBezTo>
                  <a:pt x="252230" y="84951"/>
                  <a:pt x="250193" y="80825"/>
                  <a:pt x="247528" y="77451"/>
                </a:cubicBezTo>
                <a:cubicBezTo>
                  <a:pt x="244602" y="73725"/>
                  <a:pt x="240851" y="70888"/>
                  <a:pt x="236282" y="68933"/>
                </a:cubicBezTo>
                <a:cubicBezTo>
                  <a:pt x="231714" y="66987"/>
                  <a:pt x="226058" y="66010"/>
                  <a:pt x="219315" y="66010"/>
                </a:cubicBezTo>
                <a:cubicBezTo>
                  <a:pt x="212663" y="66010"/>
                  <a:pt x="207006" y="67008"/>
                  <a:pt x="202348" y="69002"/>
                </a:cubicBezTo>
                <a:cubicBezTo>
                  <a:pt x="197690" y="70996"/>
                  <a:pt x="193453" y="73906"/>
                  <a:pt x="189640" y="77722"/>
                </a:cubicBezTo>
                <a:cubicBezTo>
                  <a:pt x="185910" y="81623"/>
                  <a:pt x="183074" y="85948"/>
                  <a:pt x="181122" y="90693"/>
                </a:cubicBezTo>
                <a:cubicBezTo>
                  <a:pt x="179168" y="95441"/>
                  <a:pt x="177926" y="100963"/>
                  <a:pt x="177396" y="107263"/>
                </a:cubicBezTo>
                <a:close/>
                <a:moveTo>
                  <a:pt x="430377" y="119902"/>
                </a:moveTo>
                <a:cubicBezTo>
                  <a:pt x="430377" y="144656"/>
                  <a:pt x="424455" y="164373"/>
                  <a:pt x="412610" y="179054"/>
                </a:cubicBezTo>
                <a:cubicBezTo>
                  <a:pt x="400763" y="193739"/>
                  <a:pt x="385793" y="201080"/>
                  <a:pt x="367697" y="201080"/>
                </a:cubicBezTo>
                <a:cubicBezTo>
                  <a:pt x="360331" y="201080"/>
                  <a:pt x="353811" y="200240"/>
                  <a:pt x="348134" y="198555"/>
                </a:cubicBezTo>
                <a:cubicBezTo>
                  <a:pt x="342457" y="196871"/>
                  <a:pt x="336643" y="194253"/>
                  <a:pt x="330699" y="190703"/>
                </a:cubicBezTo>
                <a:lnTo>
                  <a:pt x="330699" y="252981"/>
                </a:lnTo>
                <a:lnTo>
                  <a:pt x="305683" y="252981"/>
                </a:lnTo>
                <a:lnTo>
                  <a:pt x="305683" y="49505"/>
                </a:lnTo>
                <a:lnTo>
                  <a:pt x="330699" y="49505"/>
                </a:lnTo>
                <a:lnTo>
                  <a:pt x="330699" y="65074"/>
                </a:lnTo>
                <a:cubicBezTo>
                  <a:pt x="336909" y="59487"/>
                  <a:pt x="343811" y="54807"/>
                  <a:pt x="351395" y="51034"/>
                </a:cubicBezTo>
                <a:cubicBezTo>
                  <a:pt x="358977" y="47265"/>
                  <a:pt x="367250" y="45379"/>
                  <a:pt x="376211" y="45379"/>
                </a:cubicBezTo>
                <a:cubicBezTo>
                  <a:pt x="393246" y="45379"/>
                  <a:pt x="406530" y="52121"/>
                  <a:pt x="416070" y="65607"/>
                </a:cubicBezTo>
                <a:cubicBezTo>
                  <a:pt x="425606" y="79094"/>
                  <a:pt x="430377" y="97194"/>
                  <a:pt x="430377" y="119902"/>
                </a:cubicBezTo>
                <a:close/>
                <a:moveTo>
                  <a:pt x="404557" y="122700"/>
                </a:moveTo>
                <a:cubicBezTo>
                  <a:pt x="404557" y="105755"/>
                  <a:pt x="401850" y="92600"/>
                  <a:pt x="396442" y="83240"/>
                </a:cubicBezTo>
                <a:cubicBezTo>
                  <a:pt x="391028" y="73880"/>
                  <a:pt x="382244" y="69200"/>
                  <a:pt x="370091" y="69200"/>
                </a:cubicBezTo>
                <a:cubicBezTo>
                  <a:pt x="362992" y="69200"/>
                  <a:pt x="356140" y="70774"/>
                  <a:pt x="349531" y="73923"/>
                </a:cubicBezTo>
                <a:cubicBezTo>
                  <a:pt x="342918" y="77073"/>
                  <a:pt x="336643" y="81134"/>
                  <a:pt x="330699" y="86102"/>
                </a:cubicBezTo>
                <a:lnTo>
                  <a:pt x="330699" y="170339"/>
                </a:lnTo>
                <a:cubicBezTo>
                  <a:pt x="337262" y="173536"/>
                  <a:pt x="342875" y="175710"/>
                  <a:pt x="347533" y="176862"/>
                </a:cubicBezTo>
                <a:cubicBezTo>
                  <a:pt x="352192" y="178014"/>
                  <a:pt x="357537" y="178593"/>
                  <a:pt x="363571" y="178593"/>
                </a:cubicBezTo>
                <a:cubicBezTo>
                  <a:pt x="376523" y="178593"/>
                  <a:pt x="386593" y="173848"/>
                  <a:pt x="393779" y="164351"/>
                </a:cubicBezTo>
                <a:cubicBezTo>
                  <a:pt x="400965" y="154859"/>
                  <a:pt x="404557" y="140977"/>
                  <a:pt x="404557" y="122700"/>
                </a:cubicBezTo>
                <a:close/>
                <a:moveTo>
                  <a:pt x="537454" y="161558"/>
                </a:moveTo>
                <a:lnTo>
                  <a:pt x="537454" y="120306"/>
                </a:lnTo>
                <a:cubicBezTo>
                  <a:pt x="531510" y="120834"/>
                  <a:pt x="523991" y="121570"/>
                  <a:pt x="514897" y="122498"/>
                </a:cubicBezTo>
                <a:cubicBezTo>
                  <a:pt x="505803" y="123430"/>
                  <a:pt x="498462" y="124741"/>
                  <a:pt x="492872" y="126425"/>
                </a:cubicBezTo>
                <a:cubicBezTo>
                  <a:pt x="486220" y="128467"/>
                  <a:pt x="480718" y="131592"/>
                  <a:pt x="476373" y="135808"/>
                </a:cubicBezTo>
                <a:cubicBezTo>
                  <a:pt x="472025" y="140019"/>
                  <a:pt x="469851" y="145898"/>
                  <a:pt x="469851" y="153441"/>
                </a:cubicBezTo>
                <a:cubicBezTo>
                  <a:pt x="469851" y="161954"/>
                  <a:pt x="472245" y="168387"/>
                  <a:pt x="477036" y="172733"/>
                </a:cubicBezTo>
                <a:cubicBezTo>
                  <a:pt x="481827" y="177081"/>
                  <a:pt x="488837" y="179256"/>
                  <a:pt x="498064" y="179256"/>
                </a:cubicBezTo>
                <a:cubicBezTo>
                  <a:pt x="505958" y="179256"/>
                  <a:pt x="513101" y="177549"/>
                  <a:pt x="519491" y="174133"/>
                </a:cubicBezTo>
                <a:cubicBezTo>
                  <a:pt x="525877" y="170716"/>
                  <a:pt x="531864" y="166527"/>
                  <a:pt x="537454" y="161558"/>
                </a:cubicBezTo>
                <a:close/>
                <a:moveTo>
                  <a:pt x="537454" y="182315"/>
                </a:moveTo>
                <a:cubicBezTo>
                  <a:pt x="535413" y="183824"/>
                  <a:pt x="532685" y="185934"/>
                  <a:pt x="529268" y="188641"/>
                </a:cubicBezTo>
                <a:cubicBezTo>
                  <a:pt x="525855" y="191345"/>
                  <a:pt x="522551" y="193497"/>
                  <a:pt x="519354" y="195093"/>
                </a:cubicBezTo>
                <a:cubicBezTo>
                  <a:pt x="514919" y="197403"/>
                  <a:pt x="510638" y="199175"/>
                  <a:pt x="506513" y="200416"/>
                </a:cubicBezTo>
                <a:cubicBezTo>
                  <a:pt x="502387" y="201659"/>
                  <a:pt x="496598" y="202277"/>
                  <a:pt x="489146" y="202277"/>
                </a:cubicBezTo>
                <a:cubicBezTo>
                  <a:pt x="483026" y="202277"/>
                  <a:pt x="477219" y="201125"/>
                  <a:pt x="471719" y="198822"/>
                </a:cubicBezTo>
                <a:cubicBezTo>
                  <a:pt x="466215" y="196510"/>
                  <a:pt x="461380" y="193274"/>
                  <a:pt x="457210" y="189106"/>
                </a:cubicBezTo>
                <a:cubicBezTo>
                  <a:pt x="453219" y="185023"/>
                  <a:pt x="450021" y="179990"/>
                  <a:pt x="447627" y="174003"/>
                </a:cubicBezTo>
                <a:cubicBezTo>
                  <a:pt x="445233" y="168016"/>
                  <a:pt x="444034" y="161692"/>
                  <a:pt x="444034" y="155038"/>
                </a:cubicBezTo>
                <a:cubicBezTo>
                  <a:pt x="444034" y="144746"/>
                  <a:pt x="446208" y="135983"/>
                  <a:pt x="450558" y="128756"/>
                </a:cubicBezTo>
                <a:cubicBezTo>
                  <a:pt x="454899" y="121527"/>
                  <a:pt x="461779" y="115780"/>
                  <a:pt x="471182" y="111521"/>
                </a:cubicBezTo>
                <a:cubicBezTo>
                  <a:pt x="479519" y="107705"/>
                  <a:pt x="489369" y="105064"/>
                  <a:pt x="500727" y="103602"/>
                </a:cubicBezTo>
                <a:cubicBezTo>
                  <a:pt x="512078" y="102140"/>
                  <a:pt x="524325" y="101053"/>
                  <a:pt x="537454" y="100343"/>
                </a:cubicBezTo>
                <a:lnTo>
                  <a:pt x="537454" y="95553"/>
                </a:lnTo>
                <a:cubicBezTo>
                  <a:pt x="537454" y="89695"/>
                  <a:pt x="536569" y="84972"/>
                  <a:pt x="534795" y="81380"/>
                </a:cubicBezTo>
                <a:cubicBezTo>
                  <a:pt x="533015" y="77787"/>
                  <a:pt x="530535" y="75014"/>
                  <a:pt x="527342" y="73060"/>
                </a:cubicBezTo>
                <a:cubicBezTo>
                  <a:pt x="524146" y="71021"/>
                  <a:pt x="520247" y="69667"/>
                  <a:pt x="515632" y="69002"/>
                </a:cubicBezTo>
                <a:cubicBezTo>
                  <a:pt x="511016" y="68337"/>
                  <a:pt x="506272" y="68005"/>
                  <a:pt x="501390" y="68005"/>
                </a:cubicBezTo>
                <a:cubicBezTo>
                  <a:pt x="495623" y="68005"/>
                  <a:pt x="488837" y="68869"/>
                  <a:pt x="481032" y="70601"/>
                </a:cubicBezTo>
                <a:cubicBezTo>
                  <a:pt x="473224" y="72332"/>
                  <a:pt x="465414" y="74838"/>
                  <a:pt x="457606" y="78117"/>
                </a:cubicBezTo>
                <a:lnTo>
                  <a:pt x="456141" y="78117"/>
                </a:lnTo>
                <a:lnTo>
                  <a:pt x="456141" y="52702"/>
                </a:lnTo>
                <a:cubicBezTo>
                  <a:pt x="460756" y="51373"/>
                  <a:pt x="467367" y="49908"/>
                  <a:pt x="475974" y="48306"/>
                </a:cubicBezTo>
                <a:cubicBezTo>
                  <a:pt x="484578" y="46711"/>
                  <a:pt x="493092" y="45912"/>
                  <a:pt x="501523" y="45912"/>
                </a:cubicBezTo>
                <a:cubicBezTo>
                  <a:pt x="511729" y="45912"/>
                  <a:pt x="520333" y="46711"/>
                  <a:pt x="527342" y="48306"/>
                </a:cubicBezTo>
                <a:cubicBezTo>
                  <a:pt x="534351" y="49908"/>
                  <a:pt x="540652" y="52792"/>
                  <a:pt x="546235" y="56956"/>
                </a:cubicBezTo>
                <a:cubicBezTo>
                  <a:pt x="551649" y="61039"/>
                  <a:pt x="555685" y="66316"/>
                  <a:pt x="558349" y="72793"/>
                </a:cubicBezTo>
                <a:cubicBezTo>
                  <a:pt x="561009" y="79269"/>
                  <a:pt x="562337" y="87164"/>
                  <a:pt x="562337" y="96485"/>
                </a:cubicBezTo>
                <a:lnTo>
                  <a:pt x="562337" y="198156"/>
                </a:lnTo>
                <a:lnTo>
                  <a:pt x="537454" y="198156"/>
                </a:lnTo>
                <a:close/>
                <a:moveTo>
                  <a:pt x="734248" y="198156"/>
                </a:moveTo>
                <a:lnTo>
                  <a:pt x="709498" y="198156"/>
                </a:lnTo>
                <a:lnTo>
                  <a:pt x="709498" y="81315"/>
                </a:lnTo>
                <a:lnTo>
                  <a:pt x="673833" y="157167"/>
                </a:lnTo>
                <a:lnTo>
                  <a:pt x="655199" y="157167"/>
                </a:lnTo>
                <a:lnTo>
                  <a:pt x="619805" y="81315"/>
                </a:lnTo>
                <a:lnTo>
                  <a:pt x="619805" y="198156"/>
                </a:lnTo>
                <a:lnTo>
                  <a:pt x="596383" y="198156"/>
                </a:lnTo>
                <a:lnTo>
                  <a:pt x="596383" y="49505"/>
                </a:lnTo>
                <a:lnTo>
                  <a:pt x="626590" y="49505"/>
                </a:lnTo>
                <a:lnTo>
                  <a:pt x="665715" y="132017"/>
                </a:lnTo>
                <a:lnTo>
                  <a:pt x="703508" y="49505"/>
                </a:lnTo>
                <a:lnTo>
                  <a:pt x="734248" y="49505"/>
                </a:lnTo>
                <a:close/>
                <a:moveTo>
                  <a:pt x="868924" y="157033"/>
                </a:moveTo>
                <a:cubicBezTo>
                  <a:pt x="868924" y="165371"/>
                  <a:pt x="867103" y="172427"/>
                  <a:pt x="863467" y="178194"/>
                </a:cubicBezTo>
                <a:cubicBezTo>
                  <a:pt x="859831" y="183961"/>
                  <a:pt x="855172" y="188530"/>
                  <a:pt x="849492" y="191903"/>
                </a:cubicBezTo>
                <a:cubicBezTo>
                  <a:pt x="844084" y="195181"/>
                  <a:pt x="837921" y="197622"/>
                  <a:pt x="831002" y="199222"/>
                </a:cubicBezTo>
                <a:cubicBezTo>
                  <a:pt x="824079" y="200817"/>
                  <a:pt x="817156" y="201616"/>
                  <a:pt x="810237" y="201616"/>
                </a:cubicBezTo>
                <a:cubicBezTo>
                  <a:pt x="800481" y="201616"/>
                  <a:pt x="791251" y="200666"/>
                  <a:pt x="782556" y="198757"/>
                </a:cubicBezTo>
                <a:cubicBezTo>
                  <a:pt x="773863" y="196849"/>
                  <a:pt x="765212" y="193808"/>
                  <a:pt x="756608" y="189638"/>
                </a:cubicBezTo>
                <a:lnTo>
                  <a:pt x="756608" y="161957"/>
                </a:lnTo>
                <a:lnTo>
                  <a:pt x="758203" y="161957"/>
                </a:lnTo>
                <a:cubicBezTo>
                  <a:pt x="764237" y="167545"/>
                  <a:pt x="771801" y="171958"/>
                  <a:pt x="780898" y="175198"/>
                </a:cubicBezTo>
                <a:cubicBezTo>
                  <a:pt x="789991" y="178436"/>
                  <a:pt x="799059" y="180055"/>
                  <a:pt x="808110" y="180055"/>
                </a:cubicBezTo>
                <a:cubicBezTo>
                  <a:pt x="812015" y="180055"/>
                  <a:pt x="816206" y="179634"/>
                  <a:pt x="820684" y="178791"/>
                </a:cubicBezTo>
                <a:cubicBezTo>
                  <a:pt x="825162" y="177945"/>
                  <a:pt x="828957" y="176638"/>
                  <a:pt x="832061" y="174864"/>
                </a:cubicBezTo>
                <a:cubicBezTo>
                  <a:pt x="836143" y="172380"/>
                  <a:pt x="839049" y="169719"/>
                  <a:pt x="840780" y="166879"/>
                </a:cubicBezTo>
                <a:cubicBezTo>
                  <a:pt x="842512" y="164039"/>
                  <a:pt x="843375" y="160140"/>
                  <a:pt x="843375" y="155168"/>
                </a:cubicBezTo>
                <a:cubicBezTo>
                  <a:pt x="843375" y="149848"/>
                  <a:pt x="842379" y="145567"/>
                  <a:pt x="840381" y="142327"/>
                </a:cubicBezTo>
                <a:cubicBezTo>
                  <a:pt x="838382" y="139091"/>
                  <a:pt x="835654" y="136671"/>
                  <a:pt x="832194" y="135076"/>
                </a:cubicBezTo>
                <a:cubicBezTo>
                  <a:pt x="828737" y="133479"/>
                  <a:pt x="824858" y="132478"/>
                  <a:pt x="820551" y="132082"/>
                </a:cubicBezTo>
                <a:cubicBezTo>
                  <a:pt x="816246" y="131685"/>
                  <a:pt x="811703" y="131483"/>
                  <a:pt x="806911" y="131483"/>
                </a:cubicBezTo>
                <a:lnTo>
                  <a:pt x="789347" y="131483"/>
                </a:lnTo>
                <a:lnTo>
                  <a:pt x="789347" y="109923"/>
                </a:lnTo>
                <a:lnTo>
                  <a:pt x="802785" y="109923"/>
                </a:lnTo>
                <a:cubicBezTo>
                  <a:pt x="806158" y="109923"/>
                  <a:pt x="810371" y="109812"/>
                  <a:pt x="815429" y="109593"/>
                </a:cubicBezTo>
                <a:cubicBezTo>
                  <a:pt x="820482" y="109373"/>
                  <a:pt x="824519" y="108682"/>
                  <a:pt x="827538" y="107529"/>
                </a:cubicBezTo>
                <a:cubicBezTo>
                  <a:pt x="831351" y="106111"/>
                  <a:pt x="834412" y="104091"/>
                  <a:pt x="836723" y="101471"/>
                </a:cubicBezTo>
                <a:cubicBezTo>
                  <a:pt x="839027" y="98853"/>
                  <a:pt x="840179" y="94444"/>
                  <a:pt x="840179" y="88234"/>
                </a:cubicBezTo>
                <a:cubicBezTo>
                  <a:pt x="840179" y="83884"/>
                  <a:pt x="839204" y="80381"/>
                  <a:pt x="837251" y="77718"/>
                </a:cubicBezTo>
                <a:cubicBezTo>
                  <a:pt x="835301" y="75057"/>
                  <a:pt x="832860" y="72973"/>
                  <a:pt x="829933" y="71465"/>
                </a:cubicBezTo>
                <a:cubicBezTo>
                  <a:pt x="826913" y="69869"/>
                  <a:pt x="823633" y="68782"/>
                  <a:pt x="820087" y="68203"/>
                </a:cubicBezTo>
                <a:cubicBezTo>
                  <a:pt x="816538" y="67626"/>
                  <a:pt x="813122" y="67339"/>
                  <a:pt x="809841" y="67339"/>
                </a:cubicBezTo>
                <a:cubicBezTo>
                  <a:pt x="801409" y="67339"/>
                  <a:pt x="793313" y="68516"/>
                  <a:pt x="785552" y="70867"/>
                </a:cubicBezTo>
                <a:cubicBezTo>
                  <a:pt x="777788" y="73217"/>
                  <a:pt x="771112" y="76700"/>
                  <a:pt x="765522" y="81315"/>
                </a:cubicBezTo>
                <a:lnTo>
                  <a:pt x="763927" y="81315"/>
                </a:lnTo>
                <a:lnTo>
                  <a:pt x="763927" y="54297"/>
                </a:lnTo>
                <a:cubicBezTo>
                  <a:pt x="770314" y="52082"/>
                  <a:pt x="777391" y="50127"/>
                  <a:pt x="785156" y="48442"/>
                </a:cubicBezTo>
                <a:cubicBezTo>
                  <a:pt x="792915" y="46758"/>
                  <a:pt x="800701" y="45912"/>
                  <a:pt x="808506" y="45912"/>
                </a:cubicBezTo>
                <a:cubicBezTo>
                  <a:pt x="814806" y="45912"/>
                  <a:pt x="821218" y="46556"/>
                  <a:pt x="827740" y="47841"/>
                </a:cubicBezTo>
                <a:cubicBezTo>
                  <a:pt x="834257" y="49126"/>
                  <a:pt x="840445" y="51326"/>
                  <a:pt x="846302" y="54433"/>
                </a:cubicBezTo>
                <a:cubicBezTo>
                  <a:pt x="851803" y="57446"/>
                  <a:pt x="856415" y="61593"/>
                  <a:pt x="860141" y="66871"/>
                </a:cubicBezTo>
                <a:cubicBezTo>
                  <a:pt x="863871" y="72149"/>
                  <a:pt x="865731" y="78607"/>
                  <a:pt x="865731" y="86236"/>
                </a:cubicBezTo>
                <a:cubicBezTo>
                  <a:pt x="865731" y="94311"/>
                  <a:pt x="863445" y="101385"/>
                  <a:pt x="858877" y="107458"/>
                </a:cubicBezTo>
                <a:cubicBezTo>
                  <a:pt x="854309" y="113537"/>
                  <a:pt x="848253" y="117552"/>
                  <a:pt x="840711" y="119506"/>
                </a:cubicBezTo>
                <a:lnTo>
                  <a:pt x="840711" y="120436"/>
                </a:lnTo>
                <a:cubicBezTo>
                  <a:pt x="848966" y="123275"/>
                  <a:pt x="855730" y="127621"/>
                  <a:pt x="861008" y="133479"/>
                </a:cubicBezTo>
                <a:cubicBezTo>
                  <a:pt x="866286" y="139332"/>
                  <a:pt x="868924" y="147187"/>
                  <a:pt x="868924" y="157033"/>
                </a:cubicBezTo>
                <a:close/>
                <a:moveTo>
                  <a:pt x="1012514" y="198156"/>
                </a:moveTo>
                <a:lnTo>
                  <a:pt x="987764" y="198156"/>
                </a:lnTo>
                <a:lnTo>
                  <a:pt x="987764" y="87302"/>
                </a:lnTo>
                <a:lnTo>
                  <a:pt x="917762" y="198156"/>
                </a:lnTo>
                <a:lnTo>
                  <a:pt x="895139" y="198156"/>
                </a:lnTo>
                <a:lnTo>
                  <a:pt x="895139" y="49505"/>
                </a:lnTo>
                <a:lnTo>
                  <a:pt x="919889" y="49505"/>
                </a:lnTo>
                <a:lnTo>
                  <a:pt x="919889" y="158631"/>
                </a:lnTo>
                <a:lnTo>
                  <a:pt x="989093" y="49505"/>
                </a:lnTo>
                <a:lnTo>
                  <a:pt x="1012514" y="49505"/>
                </a:lnTo>
                <a:close/>
                <a:moveTo>
                  <a:pt x="1157303" y="71465"/>
                </a:moveTo>
                <a:lnTo>
                  <a:pt x="1106733" y="71465"/>
                </a:lnTo>
                <a:lnTo>
                  <a:pt x="1106733" y="198156"/>
                </a:lnTo>
                <a:lnTo>
                  <a:pt x="1081716" y="198156"/>
                </a:lnTo>
                <a:lnTo>
                  <a:pt x="1081716" y="71465"/>
                </a:lnTo>
                <a:lnTo>
                  <a:pt x="1031143" y="71465"/>
                </a:lnTo>
                <a:lnTo>
                  <a:pt x="1031143" y="49505"/>
                </a:lnTo>
                <a:lnTo>
                  <a:pt x="1157303" y="495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5341964" y="1905222"/>
            <a:ext cx="1099984" cy="156237"/>
          </a:xfrm>
          <a:custGeom>
            <a:avLst/>
            <a:gdLst/>
            <a:ahLst/>
            <a:cxnLst/>
            <a:rect l="l" t="t" r="r" b="b"/>
            <a:pathLst>
              <a:path w="1099984" h="156237">
                <a:moveTo>
                  <a:pt x="122961" y="152777"/>
                </a:moveTo>
                <a:lnTo>
                  <a:pt x="97945" y="152777"/>
                </a:lnTo>
                <a:lnTo>
                  <a:pt x="97945" y="93824"/>
                </a:lnTo>
                <a:lnTo>
                  <a:pt x="73191" y="93824"/>
                </a:lnTo>
                <a:lnTo>
                  <a:pt x="29145" y="152777"/>
                </a:lnTo>
                <a:lnTo>
                  <a:pt x="0" y="152777"/>
                </a:lnTo>
                <a:lnTo>
                  <a:pt x="47776" y="91559"/>
                </a:lnTo>
                <a:cubicBezTo>
                  <a:pt x="35446" y="87927"/>
                  <a:pt x="26417" y="82512"/>
                  <a:pt x="20697" y="75322"/>
                </a:cubicBezTo>
                <a:cubicBezTo>
                  <a:pt x="14969" y="68137"/>
                  <a:pt x="12110" y="58511"/>
                  <a:pt x="12110" y="46448"/>
                </a:cubicBezTo>
                <a:cubicBezTo>
                  <a:pt x="12110" y="39081"/>
                  <a:pt x="13727" y="32627"/>
                  <a:pt x="16967" y="27082"/>
                </a:cubicBezTo>
                <a:cubicBezTo>
                  <a:pt x="20207" y="21539"/>
                  <a:pt x="24573" y="16859"/>
                  <a:pt x="30075" y="13043"/>
                </a:cubicBezTo>
                <a:cubicBezTo>
                  <a:pt x="34510" y="10027"/>
                  <a:pt x="40100" y="7784"/>
                  <a:pt x="46844" y="6322"/>
                </a:cubicBezTo>
                <a:cubicBezTo>
                  <a:pt x="53586" y="4860"/>
                  <a:pt x="61128" y="4126"/>
                  <a:pt x="69466" y="4126"/>
                </a:cubicBezTo>
                <a:lnTo>
                  <a:pt x="122961" y="4126"/>
                </a:lnTo>
                <a:close/>
                <a:moveTo>
                  <a:pt x="97945" y="74127"/>
                </a:moveTo>
                <a:lnTo>
                  <a:pt x="97945" y="24088"/>
                </a:lnTo>
                <a:lnTo>
                  <a:pt x="70793" y="24088"/>
                </a:lnTo>
                <a:cubicBezTo>
                  <a:pt x="65030" y="24088"/>
                  <a:pt x="60487" y="24400"/>
                  <a:pt x="57161" y="25020"/>
                </a:cubicBezTo>
                <a:cubicBezTo>
                  <a:pt x="53834" y="25642"/>
                  <a:pt x="50612" y="26841"/>
                  <a:pt x="47509" y="28613"/>
                </a:cubicBezTo>
                <a:cubicBezTo>
                  <a:pt x="44317" y="30564"/>
                  <a:pt x="41897" y="33203"/>
                  <a:pt x="40259" y="36529"/>
                </a:cubicBezTo>
                <a:cubicBezTo>
                  <a:pt x="38617" y="39855"/>
                  <a:pt x="37797" y="43430"/>
                  <a:pt x="37797" y="47246"/>
                </a:cubicBezTo>
                <a:cubicBezTo>
                  <a:pt x="37797" y="52120"/>
                  <a:pt x="38352" y="56092"/>
                  <a:pt x="39460" y="59155"/>
                </a:cubicBezTo>
                <a:cubicBezTo>
                  <a:pt x="40569" y="62214"/>
                  <a:pt x="42588" y="65034"/>
                  <a:pt x="45515" y="67604"/>
                </a:cubicBezTo>
                <a:cubicBezTo>
                  <a:pt x="48618" y="70269"/>
                  <a:pt x="52409" y="72018"/>
                  <a:pt x="56891" y="72863"/>
                </a:cubicBezTo>
                <a:cubicBezTo>
                  <a:pt x="61369" y="73707"/>
                  <a:pt x="66272" y="74127"/>
                  <a:pt x="71598" y="74127"/>
                </a:cubicBezTo>
                <a:close/>
                <a:moveTo>
                  <a:pt x="275735" y="107795"/>
                </a:moveTo>
                <a:cubicBezTo>
                  <a:pt x="275735" y="114981"/>
                  <a:pt x="274359" y="121346"/>
                  <a:pt x="271614" y="126889"/>
                </a:cubicBezTo>
                <a:cubicBezTo>
                  <a:pt x="268863" y="132436"/>
                  <a:pt x="265094" y="137070"/>
                  <a:pt x="260302" y="140796"/>
                </a:cubicBezTo>
                <a:cubicBezTo>
                  <a:pt x="254268" y="145501"/>
                  <a:pt x="247947" y="148672"/>
                  <a:pt x="241337" y="150311"/>
                </a:cubicBezTo>
                <a:cubicBezTo>
                  <a:pt x="234728" y="151953"/>
                  <a:pt x="226808" y="152777"/>
                  <a:pt x="217580" y="152777"/>
                </a:cubicBezTo>
                <a:lnTo>
                  <a:pt x="159164" y="152777"/>
                </a:lnTo>
                <a:lnTo>
                  <a:pt x="159164" y="4126"/>
                </a:lnTo>
                <a:lnTo>
                  <a:pt x="213725" y="4126"/>
                </a:lnTo>
                <a:cubicBezTo>
                  <a:pt x="224636" y="4126"/>
                  <a:pt x="232621" y="4456"/>
                  <a:pt x="237679" y="5127"/>
                </a:cubicBezTo>
                <a:cubicBezTo>
                  <a:pt x="242734" y="5792"/>
                  <a:pt x="247745" y="7499"/>
                  <a:pt x="252713" y="10249"/>
                </a:cubicBezTo>
                <a:cubicBezTo>
                  <a:pt x="257947" y="13090"/>
                  <a:pt x="261806" y="16859"/>
                  <a:pt x="264295" y="21561"/>
                </a:cubicBezTo>
                <a:cubicBezTo>
                  <a:pt x="266779" y="26262"/>
                  <a:pt x="268021" y="31853"/>
                  <a:pt x="268021" y="38330"/>
                </a:cubicBezTo>
                <a:cubicBezTo>
                  <a:pt x="268021" y="45425"/>
                  <a:pt x="266069" y="51793"/>
                  <a:pt x="262163" y="57427"/>
                </a:cubicBezTo>
                <a:cubicBezTo>
                  <a:pt x="258257" y="63058"/>
                  <a:pt x="253069" y="67432"/>
                  <a:pt x="246593" y="70534"/>
                </a:cubicBezTo>
                <a:lnTo>
                  <a:pt x="247259" y="71464"/>
                </a:lnTo>
                <a:cubicBezTo>
                  <a:pt x="255330" y="73501"/>
                  <a:pt x="262099" y="77627"/>
                  <a:pt x="267552" y="83836"/>
                </a:cubicBezTo>
                <a:cubicBezTo>
                  <a:pt x="273007" y="90050"/>
                  <a:pt x="275735" y="98035"/>
                  <a:pt x="275735" y="107795"/>
                </a:cubicBezTo>
                <a:close/>
                <a:moveTo>
                  <a:pt x="242334" y="42188"/>
                </a:moveTo>
                <a:cubicBezTo>
                  <a:pt x="242334" y="38815"/>
                  <a:pt x="241780" y="35889"/>
                  <a:pt x="240675" y="33401"/>
                </a:cubicBezTo>
                <a:cubicBezTo>
                  <a:pt x="239566" y="30921"/>
                  <a:pt x="237632" y="28970"/>
                  <a:pt x="234879" y="27551"/>
                </a:cubicBezTo>
                <a:cubicBezTo>
                  <a:pt x="231689" y="25866"/>
                  <a:pt x="228117" y="24865"/>
                  <a:pt x="224173" y="24555"/>
                </a:cubicBezTo>
                <a:cubicBezTo>
                  <a:pt x="220223" y="24243"/>
                  <a:pt x="214744" y="24088"/>
                  <a:pt x="207731" y="24088"/>
                </a:cubicBezTo>
                <a:lnTo>
                  <a:pt x="183914" y="24088"/>
                </a:lnTo>
                <a:lnTo>
                  <a:pt x="183914" y="64810"/>
                </a:lnTo>
                <a:lnTo>
                  <a:pt x="212659" y="64810"/>
                </a:lnTo>
                <a:cubicBezTo>
                  <a:pt x="218783" y="64810"/>
                  <a:pt x="223129" y="64520"/>
                  <a:pt x="225702" y="63947"/>
                </a:cubicBezTo>
                <a:cubicBezTo>
                  <a:pt x="228272" y="63370"/>
                  <a:pt x="231113" y="62150"/>
                  <a:pt x="234216" y="60289"/>
                </a:cubicBezTo>
                <a:cubicBezTo>
                  <a:pt x="237143" y="58511"/>
                  <a:pt x="239227" y="56117"/>
                  <a:pt x="240473" y="53096"/>
                </a:cubicBezTo>
                <a:cubicBezTo>
                  <a:pt x="241715" y="50083"/>
                  <a:pt x="242334" y="46448"/>
                  <a:pt x="242334" y="42188"/>
                </a:cubicBezTo>
                <a:close/>
                <a:moveTo>
                  <a:pt x="249919" y="107928"/>
                </a:moveTo>
                <a:cubicBezTo>
                  <a:pt x="249919" y="102870"/>
                  <a:pt x="249185" y="98812"/>
                  <a:pt x="247728" y="95749"/>
                </a:cubicBezTo>
                <a:cubicBezTo>
                  <a:pt x="246262" y="92689"/>
                  <a:pt x="243048" y="89960"/>
                  <a:pt x="238075" y="87566"/>
                </a:cubicBezTo>
                <a:cubicBezTo>
                  <a:pt x="234973" y="86058"/>
                  <a:pt x="231646" y="85125"/>
                  <a:pt x="228096" y="84772"/>
                </a:cubicBezTo>
                <a:cubicBezTo>
                  <a:pt x="224544" y="84417"/>
                  <a:pt x="219622" y="84240"/>
                  <a:pt x="213322" y="84240"/>
                </a:cubicBezTo>
                <a:lnTo>
                  <a:pt x="183914" y="84240"/>
                </a:lnTo>
                <a:lnTo>
                  <a:pt x="183914" y="132815"/>
                </a:lnTo>
                <a:lnTo>
                  <a:pt x="205603" y="132815"/>
                </a:lnTo>
                <a:cubicBezTo>
                  <a:pt x="214568" y="132815"/>
                  <a:pt x="221530" y="132458"/>
                  <a:pt x="226498" y="131750"/>
                </a:cubicBezTo>
                <a:cubicBezTo>
                  <a:pt x="231469" y="131040"/>
                  <a:pt x="235725" y="129621"/>
                  <a:pt x="239274" y="127490"/>
                </a:cubicBezTo>
                <a:cubicBezTo>
                  <a:pt x="243000" y="125182"/>
                  <a:pt x="245704" y="122522"/>
                  <a:pt x="247388" y="119506"/>
                </a:cubicBezTo>
                <a:cubicBezTo>
                  <a:pt x="249074" y="116489"/>
                  <a:pt x="249919" y="112630"/>
                  <a:pt x="249919" y="107928"/>
                </a:cubicBezTo>
                <a:close/>
                <a:moveTo>
                  <a:pt x="417197" y="152777"/>
                </a:moveTo>
                <a:lnTo>
                  <a:pt x="392181" y="152777"/>
                </a:lnTo>
                <a:lnTo>
                  <a:pt x="392181" y="25154"/>
                </a:lnTo>
                <a:lnTo>
                  <a:pt x="341075" y="25154"/>
                </a:lnTo>
                <a:cubicBezTo>
                  <a:pt x="340812" y="32518"/>
                  <a:pt x="340545" y="39593"/>
                  <a:pt x="340280" y="46379"/>
                </a:cubicBezTo>
                <a:cubicBezTo>
                  <a:pt x="340013" y="53168"/>
                  <a:pt x="339747" y="59310"/>
                  <a:pt x="339480" y="64810"/>
                </a:cubicBezTo>
                <a:cubicBezTo>
                  <a:pt x="338948" y="78739"/>
                  <a:pt x="338039" y="90407"/>
                  <a:pt x="336754" y="99810"/>
                </a:cubicBezTo>
                <a:cubicBezTo>
                  <a:pt x="335467" y="109213"/>
                  <a:pt x="333850" y="116752"/>
                  <a:pt x="331895" y="122433"/>
                </a:cubicBezTo>
                <a:cubicBezTo>
                  <a:pt x="329943" y="128286"/>
                  <a:pt x="327791" y="132858"/>
                  <a:pt x="325440" y="136141"/>
                </a:cubicBezTo>
                <a:cubicBezTo>
                  <a:pt x="323089" y="139421"/>
                  <a:pt x="320446" y="142395"/>
                  <a:pt x="317520" y="145058"/>
                </a:cubicBezTo>
                <a:cubicBezTo>
                  <a:pt x="314503" y="147719"/>
                  <a:pt x="311263" y="149714"/>
                  <a:pt x="307807" y="151045"/>
                </a:cubicBezTo>
                <a:cubicBezTo>
                  <a:pt x="304348" y="152373"/>
                  <a:pt x="300445" y="153040"/>
                  <a:pt x="296097" y="153040"/>
                </a:cubicBezTo>
                <a:cubicBezTo>
                  <a:pt x="294678" y="153040"/>
                  <a:pt x="292857" y="153000"/>
                  <a:pt x="290639" y="152910"/>
                </a:cubicBezTo>
                <a:cubicBezTo>
                  <a:pt x="288425" y="152820"/>
                  <a:pt x="286870" y="152777"/>
                  <a:pt x="285984" y="152777"/>
                </a:cubicBezTo>
                <a:lnTo>
                  <a:pt x="285984" y="130949"/>
                </a:lnTo>
                <a:lnTo>
                  <a:pt x="287312" y="130949"/>
                </a:lnTo>
                <a:cubicBezTo>
                  <a:pt x="287936" y="130949"/>
                  <a:pt x="288576" y="130993"/>
                  <a:pt x="289246" y="131083"/>
                </a:cubicBezTo>
                <a:cubicBezTo>
                  <a:pt x="289908" y="131169"/>
                  <a:pt x="290683" y="131216"/>
                  <a:pt x="291575" y="131216"/>
                </a:cubicBezTo>
                <a:cubicBezTo>
                  <a:pt x="293703" y="131216"/>
                  <a:pt x="295787" y="130906"/>
                  <a:pt x="297825" y="130284"/>
                </a:cubicBezTo>
                <a:cubicBezTo>
                  <a:pt x="299866" y="129664"/>
                  <a:pt x="301684" y="128512"/>
                  <a:pt x="303282" y="126828"/>
                </a:cubicBezTo>
                <a:cubicBezTo>
                  <a:pt x="307717" y="122479"/>
                  <a:pt x="310957" y="114869"/>
                  <a:pt x="312995" y="104000"/>
                </a:cubicBezTo>
                <a:cubicBezTo>
                  <a:pt x="315036" y="93132"/>
                  <a:pt x="316502" y="77940"/>
                  <a:pt x="317387" y="58421"/>
                </a:cubicBezTo>
                <a:cubicBezTo>
                  <a:pt x="317748" y="51149"/>
                  <a:pt x="318078" y="42541"/>
                  <a:pt x="318388" y="32606"/>
                </a:cubicBezTo>
                <a:cubicBezTo>
                  <a:pt x="318698" y="22669"/>
                  <a:pt x="318986" y="13176"/>
                  <a:pt x="319251" y="4126"/>
                </a:cubicBezTo>
                <a:lnTo>
                  <a:pt x="417197" y="4126"/>
                </a:lnTo>
                <a:close/>
                <a:moveTo>
                  <a:pt x="561053" y="152777"/>
                </a:moveTo>
                <a:lnTo>
                  <a:pt x="536036" y="152777"/>
                </a:lnTo>
                <a:lnTo>
                  <a:pt x="536036" y="93824"/>
                </a:lnTo>
                <a:lnTo>
                  <a:pt x="511283" y="93824"/>
                </a:lnTo>
                <a:lnTo>
                  <a:pt x="467233" y="152777"/>
                </a:lnTo>
                <a:lnTo>
                  <a:pt x="438091" y="152777"/>
                </a:lnTo>
                <a:lnTo>
                  <a:pt x="485866" y="91559"/>
                </a:lnTo>
                <a:cubicBezTo>
                  <a:pt x="473533" y="87927"/>
                  <a:pt x="464505" y="82512"/>
                  <a:pt x="458784" y="75322"/>
                </a:cubicBezTo>
                <a:cubicBezTo>
                  <a:pt x="453060" y="68137"/>
                  <a:pt x="450198" y="58511"/>
                  <a:pt x="450198" y="46448"/>
                </a:cubicBezTo>
                <a:cubicBezTo>
                  <a:pt x="450198" y="39081"/>
                  <a:pt x="451818" y="32627"/>
                  <a:pt x="455055" y="27082"/>
                </a:cubicBezTo>
                <a:cubicBezTo>
                  <a:pt x="458294" y="21539"/>
                  <a:pt x="462661" y="16859"/>
                  <a:pt x="468163" y="13043"/>
                </a:cubicBezTo>
                <a:cubicBezTo>
                  <a:pt x="472601" y="10027"/>
                  <a:pt x="478192" y="7784"/>
                  <a:pt x="484934" y="6322"/>
                </a:cubicBezTo>
                <a:cubicBezTo>
                  <a:pt x="491678" y="4860"/>
                  <a:pt x="499215" y="4126"/>
                  <a:pt x="507553" y="4126"/>
                </a:cubicBezTo>
                <a:lnTo>
                  <a:pt x="561053" y="4126"/>
                </a:lnTo>
                <a:close/>
                <a:moveTo>
                  <a:pt x="536036" y="74127"/>
                </a:moveTo>
                <a:lnTo>
                  <a:pt x="536036" y="24088"/>
                </a:lnTo>
                <a:lnTo>
                  <a:pt x="508885" y="24088"/>
                </a:lnTo>
                <a:cubicBezTo>
                  <a:pt x="503122" y="24088"/>
                  <a:pt x="498575" y="24400"/>
                  <a:pt x="495249" y="25020"/>
                </a:cubicBezTo>
                <a:cubicBezTo>
                  <a:pt x="491922" y="25642"/>
                  <a:pt x="488703" y="26841"/>
                  <a:pt x="485601" y="28613"/>
                </a:cubicBezTo>
                <a:cubicBezTo>
                  <a:pt x="482404" y="30564"/>
                  <a:pt x="479987" y="33203"/>
                  <a:pt x="478351" y="36529"/>
                </a:cubicBezTo>
                <a:cubicBezTo>
                  <a:pt x="476705" y="39855"/>
                  <a:pt x="475884" y="43430"/>
                  <a:pt x="475884" y="47246"/>
                </a:cubicBezTo>
                <a:cubicBezTo>
                  <a:pt x="475884" y="52120"/>
                  <a:pt x="476442" y="56092"/>
                  <a:pt x="477550" y="59155"/>
                </a:cubicBezTo>
                <a:cubicBezTo>
                  <a:pt x="478656" y="62214"/>
                  <a:pt x="480676" y="65034"/>
                  <a:pt x="483602" y="67604"/>
                </a:cubicBezTo>
                <a:cubicBezTo>
                  <a:pt x="486706" y="70269"/>
                  <a:pt x="490501" y="72018"/>
                  <a:pt x="494979" y="72863"/>
                </a:cubicBezTo>
                <a:cubicBezTo>
                  <a:pt x="499461" y="73707"/>
                  <a:pt x="504364" y="74127"/>
                  <a:pt x="509688" y="74127"/>
                </a:cubicBezTo>
                <a:close/>
                <a:moveTo>
                  <a:pt x="661792" y="156237"/>
                </a:moveTo>
                <a:cubicBezTo>
                  <a:pt x="638104" y="156237"/>
                  <a:pt x="619718" y="149559"/>
                  <a:pt x="606636" y="136206"/>
                </a:cubicBezTo>
                <a:cubicBezTo>
                  <a:pt x="593547" y="122857"/>
                  <a:pt x="587005" y="103892"/>
                  <a:pt x="587005" y="79315"/>
                </a:cubicBezTo>
                <a:cubicBezTo>
                  <a:pt x="587005" y="55095"/>
                  <a:pt x="593345" y="35824"/>
                  <a:pt x="606035" y="21492"/>
                </a:cubicBezTo>
                <a:cubicBezTo>
                  <a:pt x="618721" y="7164"/>
                  <a:pt x="635310" y="0"/>
                  <a:pt x="655801" y="0"/>
                </a:cubicBezTo>
                <a:cubicBezTo>
                  <a:pt x="665031" y="0"/>
                  <a:pt x="673196" y="1332"/>
                  <a:pt x="680296" y="3993"/>
                </a:cubicBezTo>
                <a:cubicBezTo>
                  <a:pt x="687391" y="6656"/>
                  <a:pt x="693598" y="10825"/>
                  <a:pt x="698922" y="16506"/>
                </a:cubicBezTo>
                <a:cubicBezTo>
                  <a:pt x="704247" y="22183"/>
                  <a:pt x="708326" y="29123"/>
                  <a:pt x="711165" y="37331"/>
                </a:cubicBezTo>
                <a:cubicBezTo>
                  <a:pt x="714003" y="45537"/>
                  <a:pt x="715421" y="55584"/>
                  <a:pt x="715421" y="67475"/>
                </a:cubicBezTo>
                <a:lnTo>
                  <a:pt x="715421" y="81046"/>
                </a:lnTo>
                <a:lnTo>
                  <a:pt x="612422" y="81046"/>
                </a:lnTo>
                <a:cubicBezTo>
                  <a:pt x="612422" y="98345"/>
                  <a:pt x="616770" y="111564"/>
                  <a:pt x="625465" y="120701"/>
                </a:cubicBezTo>
                <a:cubicBezTo>
                  <a:pt x="634154" y="129841"/>
                  <a:pt x="646178" y="134409"/>
                  <a:pt x="661529" y="134409"/>
                </a:cubicBezTo>
                <a:cubicBezTo>
                  <a:pt x="667029" y="134409"/>
                  <a:pt x="672419" y="133791"/>
                  <a:pt x="677696" y="132549"/>
                </a:cubicBezTo>
                <a:cubicBezTo>
                  <a:pt x="682974" y="131306"/>
                  <a:pt x="687741" y="129711"/>
                  <a:pt x="692003" y="127757"/>
                </a:cubicBezTo>
                <a:cubicBezTo>
                  <a:pt x="696525" y="125716"/>
                  <a:pt x="700340" y="123742"/>
                  <a:pt x="703448" y="121835"/>
                </a:cubicBezTo>
                <a:cubicBezTo>
                  <a:pt x="706550" y="119927"/>
                  <a:pt x="709128" y="118130"/>
                  <a:pt x="711165" y="116446"/>
                </a:cubicBezTo>
                <a:lnTo>
                  <a:pt x="712627" y="116446"/>
                </a:lnTo>
                <a:lnTo>
                  <a:pt x="712627" y="143727"/>
                </a:lnTo>
                <a:cubicBezTo>
                  <a:pt x="709700" y="144879"/>
                  <a:pt x="706062" y="146318"/>
                  <a:pt x="701716" y="148050"/>
                </a:cubicBezTo>
                <a:cubicBezTo>
                  <a:pt x="697367" y="149778"/>
                  <a:pt x="693464" y="151131"/>
                  <a:pt x="690005" y="152108"/>
                </a:cubicBezTo>
                <a:cubicBezTo>
                  <a:pt x="685123" y="153439"/>
                  <a:pt x="680710" y="154458"/>
                  <a:pt x="676764" y="155175"/>
                </a:cubicBezTo>
                <a:cubicBezTo>
                  <a:pt x="672816" y="155884"/>
                  <a:pt x="667826" y="156237"/>
                  <a:pt x="661792" y="156237"/>
                </a:cubicBezTo>
                <a:close/>
                <a:moveTo>
                  <a:pt x="691071" y="61884"/>
                </a:moveTo>
                <a:cubicBezTo>
                  <a:pt x="690890" y="55141"/>
                  <a:pt x="690095" y="49326"/>
                  <a:pt x="688677" y="44446"/>
                </a:cubicBezTo>
                <a:cubicBezTo>
                  <a:pt x="687258" y="39572"/>
                  <a:pt x="685217" y="35446"/>
                  <a:pt x="682553" y="32072"/>
                </a:cubicBezTo>
                <a:cubicBezTo>
                  <a:pt x="679626" y="28346"/>
                  <a:pt x="675875" y="25509"/>
                  <a:pt x="671307" y="23554"/>
                </a:cubicBezTo>
                <a:cubicBezTo>
                  <a:pt x="666738" y="21608"/>
                  <a:pt x="661083" y="20631"/>
                  <a:pt x="654343" y="20631"/>
                </a:cubicBezTo>
                <a:cubicBezTo>
                  <a:pt x="647687" y="20631"/>
                  <a:pt x="642032" y="21629"/>
                  <a:pt x="637376" y="23623"/>
                </a:cubicBezTo>
                <a:cubicBezTo>
                  <a:pt x="632714" y="25617"/>
                  <a:pt x="628477" y="28527"/>
                  <a:pt x="624665" y="32343"/>
                </a:cubicBezTo>
                <a:cubicBezTo>
                  <a:pt x="620938" y="36244"/>
                  <a:pt x="618099" y="40569"/>
                  <a:pt x="616151" y="45314"/>
                </a:cubicBezTo>
                <a:cubicBezTo>
                  <a:pt x="614196" y="50062"/>
                  <a:pt x="612954" y="55584"/>
                  <a:pt x="612422" y="61884"/>
                </a:cubicBezTo>
                <a:close/>
                <a:moveTo>
                  <a:pt x="847937" y="26086"/>
                </a:moveTo>
                <a:lnTo>
                  <a:pt x="797365" y="26086"/>
                </a:lnTo>
                <a:lnTo>
                  <a:pt x="797365" y="152777"/>
                </a:lnTo>
                <a:lnTo>
                  <a:pt x="772352" y="152777"/>
                </a:lnTo>
                <a:lnTo>
                  <a:pt x="772352" y="26086"/>
                </a:lnTo>
                <a:lnTo>
                  <a:pt x="721779" y="26086"/>
                </a:lnTo>
                <a:lnTo>
                  <a:pt x="721779" y="4126"/>
                </a:lnTo>
                <a:lnTo>
                  <a:pt x="847937" y="4126"/>
                </a:lnTo>
                <a:close/>
                <a:moveTo>
                  <a:pt x="925654" y="156103"/>
                </a:moveTo>
                <a:cubicBezTo>
                  <a:pt x="915451" y="156103"/>
                  <a:pt x="906092" y="154526"/>
                  <a:pt x="897574" y="151376"/>
                </a:cubicBezTo>
                <a:cubicBezTo>
                  <a:pt x="889060" y="148227"/>
                  <a:pt x="881737" y="143460"/>
                  <a:pt x="875618" y="137073"/>
                </a:cubicBezTo>
                <a:cubicBezTo>
                  <a:pt x="869494" y="130684"/>
                  <a:pt x="864749" y="122630"/>
                  <a:pt x="861380" y="112918"/>
                </a:cubicBezTo>
                <a:cubicBezTo>
                  <a:pt x="858006" y="103201"/>
                  <a:pt x="856321" y="91779"/>
                  <a:pt x="856321" y="78649"/>
                </a:cubicBezTo>
                <a:cubicBezTo>
                  <a:pt x="856321" y="65607"/>
                  <a:pt x="858074" y="54342"/>
                  <a:pt x="861581" y="44848"/>
                </a:cubicBezTo>
                <a:cubicBezTo>
                  <a:pt x="865083" y="35355"/>
                  <a:pt x="869761" y="27375"/>
                  <a:pt x="875618" y="20894"/>
                </a:cubicBezTo>
                <a:cubicBezTo>
                  <a:pt x="881471" y="14418"/>
                  <a:pt x="888771" y="9428"/>
                  <a:pt x="897509" y="5922"/>
                </a:cubicBezTo>
                <a:cubicBezTo>
                  <a:pt x="906250" y="2419"/>
                  <a:pt x="915628" y="669"/>
                  <a:pt x="925654" y="669"/>
                </a:cubicBezTo>
                <a:cubicBezTo>
                  <a:pt x="933818" y="669"/>
                  <a:pt x="941688" y="1821"/>
                  <a:pt x="949277" y="4126"/>
                </a:cubicBezTo>
                <a:cubicBezTo>
                  <a:pt x="956859" y="6436"/>
                  <a:pt x="963623" y="9097"/>
                  <a:pt x="969570" y="12114"/>
                </a:cubicBezTo>
                <a:lnTo>
                  <a:pt x="969570" y="40190"/>
                </a:lnTo>
                <a:lnTo>
                  <a:pt x="968104" y="40190"/>
                </a:lnTo>
                <a:cubicBezTo>
                  <a:pt x="966330" y="38681"/>
                  <a:pt x="964048" y="36954"/>
                  <a:pt x="961254" y="35000"/>
                </a:cubicBezTo>
                <a:cubicBezTo>
                  <a:pt x="958457" y="33048"/>
                  <a:pt x="955063" y="31054"/>
                  <a:pt x="951074" y="29016"/>
                </a:cubicBezTo>
                <a:cubicBezTo>
                  <a:pt x="947614" y="27237"/>
                  <a:pt x="943531" y="25682"/>
                  <a:pt x="938830" y="24353"/>
                </a:cubicBezTo>
                <a:cubicBezTo>
                  <a:pt x="934124" y="23026"/>
                  <a:pt x="929599" y="22359"/>
                  <a:pt x="925255" y="22359"/>
                </a:cubicBezTo>
                <a:cubicBezTo>
                  <a:pt x="912302" y="22359"/>
                  <a:pt x="901901" y="27259"/>
                  <a:pt x="894049" y="37066"/>
                </a:cubicBezTo>
                <a:cubicBezTo>
                  <a:pt x="886194" y="46868"/>
                  <a:pt x="882270" y="60728"/>
                  <a:pt x="882270" y="78649"/>
                </a:cubicBezTo>
                <a:cubicBezTo>
                  <a:pt x="882270" y="96217"/>
                  <a:pt x="886065" y="109897"/>
                  <a:pt x="893649" y="119704"/>
                </a:cubicBezTo>
                <a:cubicBezTo>
                  <a:pt x="901235" y="129507"/>
                  <a:pt x="911768" y="134409"/>
                  <a:pt x="925255" y="134409"/>
                </a:cubicBezTo>
                <a:cubicBezTo>
                  <a:pt x="933415" y="134409"/>
                  <a:pt x="941181" y="132725"/>
                  <a:pt x="948542" y="129352"/>
                </a:cubicBezTo>
                <a:cubicBezTo>
                  <a:pt x="955909" y="125983"/>
                  <a:pt x="962424" y="121637"/>
                  <a:pt x="968104" y="116313"/>
                </a:cubicBezTo>
                <a:lnTo>
                  <a:pt x="969570" y="116313"/>
                </a:lnTo>
                <a:lnTo>
                  <a:pt x="969570" y="144388"/>
                </a:lnTo>
                <a:cubicBezTo>
                  <a:pt x="967086" y="145544"/>
                  <a:pt x="963983" y="146941"/>
                  <a:pt x="960253" y="148580"/>
                </a:cubicBezTo>
                <a:cubicBezTo>
                  <a:pt x="956527" y="150224"/>
                  <a:pt x="953158" y="151445"/>
                  <a:pt x="950142" y="152243"/>
                </a:cubicBezTo>
                <a:cubicBezTo>
                  <a:pt x="945878" y="153486"/>
                  <a:pt x="942066" y="154437"/>
                  <a:pt x="938696" y="155103"/>
                </a:cubicBezTo>
                <a:cubicBezTo>
                  <a:pt x="935323" y="155772"/>
                  <a:pt x="930978" y="156103"/>
                  <a:pt x="925654" y="156103"/>
                </a:cubicBezTo>
                <a:close/>
                <a:moveTo>
                  <a:pt x="1099984" y="152777"/>
                </a:moveTo>
                <a:lnTo>
                  <a:pt x="1074967" y="152777"/>
                </a:lnTo>
                <a:lnTo>
                  <a:pt x="1074967" y="93824"/>
                </a:lnTo>
                <a:lnTo>
                  <a:pt x="1050214" y="93824"/>
                </a:lnTo>
                <a:lnTo>
                  <a:pt x="1006164" y="152777"/>
                </a:lnTo>
                <a:lnTo>
                  <a:pt x="977023" y="152777"/>
                </a:lnTo>
                <a:lnTo>
                  <a:pt x="1024797" y="91559"/>
                </a:lnTo>
                <a:cubicBezTo>
                  <a:pt x="1012464" y="87927"/>
                  <a:pt x="1003436" y="82512"/>
                  <a:pt x="997714" y="75322"/>
                </a:cubicBezTo>
                <a:cubicBezTo>
                  <a:pt x="991991" y="68137"/>
                  <a:pt x="989129" y="58511"/>
                  <a:pt x="989129" y="46448"/>
                </a:cubicBezTo>
                <a:cubicBezTo>
                  <a:pt x="989129" y="39081"/>
                  <a:pt x="990748" y="32627"/>
                  <a:pt x="993986" y="27082"/>
                </a:cubicBezTo>
                <a:cubicBezTo>
                  <a:pt x="997226" y="21539"/>
                  <a:pt x="1001592" y="16859"/>
                  <a:pt x="1007094" y="13043"/>
                </a:cubicBezTo>
                <a:cubicBezTo>
                  <a:pt x="1011532" y="10027"/>
                  <a:pt x="1017123" y="7784"/>
                  <a:pt x="1023865" y="6322"/>
                </a:cubicBezTo>
                <a:cubicBezTo>
                  <a:pt x="1030609" y="4860"/>
                  <a:pt x="1038146" y="4126"/>
                  <a:pt x="1046484" y="4126"/>
                </a:cubicBezTo>
                <a:lnTo>
                  <a:pt x="1099984" y="4126"/>
                </a:lnTo>
                <a:close/>
                <a:moveTo>
                  <a:pt x="1074967" y="74127"/>
                </a:moveTo>
                <a:lnTo>
                  <a:pt x="1074967" y="24088"/>
                </a:lnTo>
                <a:lnTo>
                  <a:pt x="1047816" y="24088"/>
                </a:lnTo>
                <a:cubicBezTo>
                  <a:pt x="1042053" y="24088"/>
                  <a:pt x="1037506" y="24400"/>
                  <a:pt x="1034180" y="25020"/>
                </a:cubicBezTo>
                <a:cubicBezTo>
                  <a:pt x="1030853" y="25642"/>
                  <a:pt x="1027635" y="26841"/>
                  <a:pt x="1024532" y="28613"/>
                </a:cubicBezTo>
                <a:cubicBezTo>
                  <a:pt x="1021334" y="30564"/>
                  <a:pt x="1018918" y="33203"/>
                  <a:pt x="1017281" y="36529"/>
                </a:cubicBezTo>
                <a:cubicBezTo>
                  <a:pt x="1015635" y="39855"/>
                  <a:pt x="1014815" y="43430"/>
                  <a:pt x="1014815" y="47246"/>
                </a:cubicBezTo>
                <a:cubicBezTo>
                  <a:pt x="1014815" y="52120"/>
                  <a:pt x="1015373" y="56092"/>
                  <a:pt x="1016481" y="59155"/>
                </a:cubicBezTo>
                <a:cubicBezTo>
                  <a:pt x="1017587" y="62214"/>
                  <a:pt x="1019607" y="65034"/>
                  <a:pt x="1022533" y="67604"/>
                </a:cubicBezTo>
                <a:cubicBezTo>
                  <a:pt x="1025637" y="70269"/>
                  <a:pt x="1029431" y="72018"/>
                  <a:pt x="1033909" y="72863"/>
                </a:cubicBezTo>
                <a:cubicBezTo>
                  <a:pt x="1038391" y="73707"/>
                  <a:pt x="1043295" y="74127"/>
                  <a:pt x="1048619" y="7412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795964" y="1905222"/>
            <a:ext cx="754114" cy="188439"/>
          </a:xfrm>
          <a:custGeom>
            <a:avLst/>
            <a:gdLst/>
            <a:ahLst/>
            <a:cxnLst/>
            <a:rect l="l" t="t" r="r" b="b"/>
            <a:pathLst>
              <a:path w="754114" h="188439">
                <a:moveTo>
                  <a:pt x="132807" y="78520"/>
                </a:moveTo>
                <a:cubicBezTo>
                  <a:pt x="132807" y="103539"/>
                  <a:pt x="126774" y="122857"/>
                  <a:pt x="114712" y="136473"/>
                </a:cubicBezTo>
                <a:cubicBezTo>
                  <a:pt x="102648" y="150091"/>
                  <a:pt x="86591" y="156898"/>
                  <a:pt x="66539" y="156898"/>
                </a:cubicBezTo>
                <a:cubicBezTo>
                  <a:pt x="45865" y="156898"/>
                  <a:pt x="29607" y="149868"/>
                  <a:pt x="17763" y="135806"/>
                </a:cubicBezTo>
                <a:cubicBezTo>
                  <a:pt x="5922" y="121745"/>
                  <a:pt x="0" y="102646"/>
                  <a:pt x="0" y="78520"/>
                </a:cubicBezTo>
                <a:cubicBezTo>
                  <a:pt x="0" y="53676"/>
                  <a:pt x="6099" y="34376"/>
                  <a:pt x="18300" y="20629"/>
                </a:cubicBezTo>
                <a:cubicBezTo>
                  <a:pt x="30500" y="6876"/>
                  <a:pt x="46577" y="0"/>
                  <a:pt x="66539" y="0"/>
                </a:cubicBezTo>
                <a:cubicBezTo>
                  <a:pt x="86591" y="0"/>
                  <a:pt x="102648" y="6854"/>
                  <a:pt x="114712" y="20560"/>
                </a:cubicBezTo>
                <a:cubicBezTo>
                  <a:pt x="126774" y="34268"/>
                  <a:pt x="132807" y="53586"/>
                  <a:pt x="132807" y="78520"/>
                </a:cubicBezTo>
                <a:close/>
                <a:moveTo>
                  <a:pt x="106997" y="78520"/>
                </a:moveTo>
                <a:cubicBezTo>
                  <a:pt x="106997" y="59267"/>
                  <a:pt x="103490" y="44960"/>
                  <a:pt x="96481" y="35601"/>
                </a:cubicBezTo>
                <a:cubicBezTo>
                  <a:pt x="89467" y="26241"/>
                  <a:pt x="79488" y="21561"/>
                  <a:pt x="66539" y="21561"/>
                </a:cubicBezTo>
                <a:cubicBezTo>
                  <a:pt x="53496" y="21561"/>
                  <a:pt x="43449" y="26241"/>
                  <a:pt x="36397" y="35601"/>
                </a:cubicBezTo>
                <a:cubicBezTo>
                  <a:pt x="29341" y="44960"/>
                  <a:pt x="25813" y="59267"/>
                  <a:pt x="25813" y="78520"/>
                </a:cubicBezTo>
                <a:cubicBezTo>
                  <a:pt x="25813" y="97150"/>
                  <a:pt x="29341" y="111276"/>
                  <a:pt x="36397" y="120903"/>
                </a:cubicBezTo>
                <a:cubicBezTo>
                  <a:pt x="43449" y="130529"/>
                  <a:pt x="53496" y="135343"/>
                  <a:pt x="66539" y="135343"/>
                </a:cubicBezTo>
                <a:cubicBezTo>
                  <a:pt x="79401" y="135343"/>
                  <a:pt x="89360" y="130616"/>
                  <a:pt x="96416" y="121169"/>
                </a:cubicBezTo>
                <a:cubicBezTo>
                  <a:pt x="103468" y="111719"/>
                  <a:pt x="106997" y="97505"/>
                  <a:pt x="106997" y="78520"/>
                </a:cubicBezTo>
                <a:close/>
                <a:moveTo>
                  <a:pt x="285985" y="188439"/>
                </a:moveTo>
                <a:lnTo>
                  <a:pt x="262692" y="188439"/>
                </a:lnTo>
                <a:lnTo>
                  <a:pt x="262692" y="152373"/>
                </a:lnTo>
                <a:lnTo>
                  <a:pt x="164747" y="152373"/>
                </a:lnTo>
                <a:lnTo>
                  <a:pt x="164747" y="188439"/>
                </a:lnTo>
                <a:lnTo>
                  <a:pt x="141459" y="188439"/>
                </a:lnTo>
                <a:lnTo>
                  <a:pt x="141459" y="131483"/>
                </a:lnTo>
                <a:lnTo>
                  <a:pt x="151309" y="131483"/>
                </a:lnTo>
                <a:cubicBezTo>
                  <a:pt x="159735" y="117645"/>
                  <a:pt x="166634" y="99569"/>
                  <a:pt x="172005" y="77253"/>
                </a:cubicBezTo>
                <a:cubicBezTo>
                  <a:pt x="177370" y="54940"/>
                  <a:pt x="180050" y="30564"/>
                  <a:pt x="180050" y="4126"/>
                </a:cubicBezTo>
                <a:lnTo>
                  <a:pt x="271210" y="4126"/>
                </a:lnTo>
                <a:lnTo>
                  <a:pt x="271210" y="131483"/>
                </a:lnTo>
                <a:lnTo>
                  <a:pt x="285985" y="131483"/>
                </a:lnTo>
                <a:close/>
                <a:moveTo>
                  <a:pt x="246190" y="131483"/>
                </a:moveTo>
                <a:lnTo>
                  <a:pt x="246190" y="25154"/>
                </a:lnTo>
                <a:lnTo>
                  <a:pt x="203605" y="25154"/>
                </a:lnTo>
                <a:cubicBezTo>
                  <a:pt x="202454" y="47329"/>
                  <a:pt x="199412" y="67583"/>
                  <a:pt x="194490" y="85900"/>
                </a:cubicBezTo>
                <a:cubicBezTo>
                  <a:pt x="189565" y="104223"/>
                  <a:pt x="183380" y="119415"/>
                  <a:pt x="175930" y="131483"/>
                </a:cubicBezTo>
                <a:close/>
                <a:moveTo>
                  <a:pt x="426611" y="152777"/>
                </a:moveTo>
                <a:lnTo>
                  <a:pt x="401594" y="152777"/>
                </a:lnTo>
                <a:lnTo>
                  <a:pt x="401594" y="85838"/>
                </a:lnTo>
                <a:lnTo>
                  <a:pt x="334256" y="85838"/>
                </a:lnTo>
                <a:lnTo>
                  <a:pt x="334256" y="152777"/>
                </a:lnTo>
                <a:lnTo>
                  <a:pt x="309240" y="152777"/>
                </a:lnTo>
                <a:lnTo>
                  <a:pt x="309240" y="4126"/>
                </a:lnTo>
                <a:lnTo>
                  <a:pt x="334256" y="4126"/>
                </a:lnTo>
                <a:lnTo>
                  <a:pt x="334256" y="64278"/>
                </a:lnTo>
                <a:lnTo>
                  <a:pt x="401594" y="64278"/>
                </a:lnTo>
                <a:lnTo>
                  <a:pt x="401594" y="4126"/>
                </a:lnTo>
                <a:lnTo>
                  <a:pt x="426611" y="4126"/>
                </a:lnTo>
                <a:close/>
                <a:moveTo>
                  <a:pt x="580051" y="152777"/>
                </a:moveTo>
                <a:lnTo>
                  <a:pt x="555300" y="152777"/>
                </a:lnTo>
                <a:lnTo>
                  <a:pt x="555300" y="41923"/>
                </a:lnTo>
                <a:lnTo>
                  <a:pt x="485299" y="152777"/>
                </a:lnTo>
                <a:lnTo>
                  <a:pt x="462676" y="152777"/>
                </a:lnTo>
                <a:lnTo>
                  <a:pt x="462676" y="4126"/>
                </a:lnTo>
                <a:lnTo>
                  <a:pt x="487426" y="4126"/>
                </a:lnTo>
                <a:lnTo>
                  <a:pt x="487426" y="113252"/>
                </a:lnTo>
                <a:lnTo>
                  <a:pt x="556628" y="4126"/>
                </a:lnTo>
                <a:lnTo>
                  <a:pt x="580051" y="4126"/>
                </a:lnTo>
                <a:close/>
                <a:moveTo>
                  <a:pt x="754114" y="152777"/>
                </a:moveTo>
                <a:lnTo>
                  <a:pt x="729363" y="152777"/>
                </a:lnTo>
                <a:lnTo>
                  <a:pt x="729363" y="35936"/>
                </a:lnTo>
                <a:lnTo>
                  <a:pt x="693700" y="111788"/>
                </a:lnTo>
                <a:lnTo>
                  <a:pt x="675065" y="111788"/>
                </a:lnTo>
                <a:lnTo>
                  <a:pt x="639669" y="35936"/>
                </a:lnTo>
                <a:lnTo>
                  <a:pt x="639669" y="152777"/>
                </a:lnTo>
                <a:lnTo>
                  <a:pt x="616248" y="152777"/>
                </a:lnTo>
                <a:lnTo>
                  <a:pt x="616248" y="4126"/>
                </a:lnTo>
                <a:lnTo>
                  <a:pt x="646457" y="4126"/>
                </a:lnTo>
                <a:lnTo>
                  <a:pt x="685585" y="86638"/>
                </a:lnTo>
                <a:lnTo>
                  <a:pt x="723374" y="4126"/>
                </a:lnTo>
                <a:lnTo>
                  <a:pt x="754114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7913239" y="1905755"/>
            <a:ext cx="252015" cy="155703"/>
          </a:xfrm>
          <a:custGeom>
            <a:avLst/>
            <a:gdLst/>
            <a:ahLst/>
            <a:cxnLst/>
            <a:rect l="l" t="t" r="r" b="b"/>
            <a:pathLst>
              <a:path w="252015" h="155703">
                <a:moveTo>
                  <a:pt x="117374" y="152244"/>
                </a:moveTo>
                <a:lnTo>
                  <a:pt x="92625" y="152244"/>
                </a:lnTo>
                <a:lnTo>
                  <a:pt x="92625" y="41390"/>
                </a:lnTo>
                <a:lnTo>
                  <a:pt x="22622" y="152244"/>
                </a:lnTo>
                <a:lnTo>
                  <a:pt x="0" y="152244"/>
                </a:lnTo>
                <a:lnTo>
                  <a:pt x="0" y="3593"/>
                </a:lnTo>
                <a:lnTo>
                  <a:pt x="24750" y="3593"/>
                </a:lnTo>
                <a:lnTo>
                  <a:pt x="24750" y="112719"/>
                </a:lnTo>
                <a:lnTo>
                  <a:pt x="93953" y="3593"/>
                </a:lnTo>
                <a:lnTo>
                  <a:pt x="117374" y="3593"/>
                </a:lnTo>
                <a:close/>
                <a:moveTo>
                  <a:pt x="252015" y="111121"/>
                </a:moveTo>
                <a:cubicBezTo>
                  <a:pt x="252015" y="119459"/>
                  <a:pt x="250193" y="126515"/>
                  <a:pt x="246556" y="132282"/>
                </a:cubicBezTo>
                <a:cubicBezTo>
                  <a:pt x="242924" y="138049"/>
                  <a:pt x="238262" y="142618"/>
                  <a:pt x="232585" y="145991"/>
                </a:cubicBezTo>
                <a:cubicBezTo>
                  <a:pt x="227174" y="149269"/>
                  <a:pt x="221012" y="151710"/>
                  <a:pt x="214092" y="153310"/>
                </a:cubicBezTo>
                <a:cubicBezTo>
                  <a:pt x="207169" y="154905"/>
                  <a:pt x="200246" y="155704"/>
                  <a:pt x="193327" y="155704"/>
                </a:cubicBezTo>
                <a:cubicBezTo>
                  <a:pt x="183571" y="155704"/>
                  <a:pt x="174341" y="154754"/>
                  <a:pt x="165647" y="152845"/>
                </a:cubicBezTo>
                <a:cubicBezTo>
                  <a:pt x="156953" y="150937"/>
                  <a:pt x="148302" y="147896"/>
                  <a:pt x="139697" y="143726"/>
                </a:cubicBezTo>
                <a:lnTo>
                  <a:pt x="139697" y="116045"/>
                </a:lnTo>
                <a:lnTo>
                  <a:pt x="141296" y="116045"/>
                </a:lnTo>
                <a:cubicBezTo>
                  <a:pt x="147326" y="121633"/>
                  <a:pt x="154891" y="126046"/>
                  <a:pt x="163987" y="129286"/>
                </a:cubicBezTo>
                <a:cubicBezTo>
                  <a:pt x="173080" y="132524"/>
                  <a:pt x="182152" y="134143"/>
                  <a:pt x="191199" y="134143"/>
                </a:cubicBezTo>
                <a:cubicBezTo>
                  <a:pt x="195105" y="134143"/>
                  <a:pt x="199296" y="133722"/>
                  <a:pt x="203774" y="132879"/>
                </a:cubicBezTo>
                <a:cubicBezTo>
                  <a:pt x="208253" y="132033"/>
                  <a:pt x="212047" y="130726"/>
                  <a:pt x="215151" y="128952"/>
                </a:cubicBezTo>
                <a:cubicBezTo>
                  <a:pt x="219233" y="126468"/>
                  <a:pt x="222142" y="123807"/>
                  <a:pt x="223869" y="120967"/>
                </a:cubicBezTo>
                <a:cubicBezTo>
                  <a:pt x="225601" y="118127"/>
                  <a:pt x="226465" y="114228"/>
                  <a:pt x="226465" y="109256"/>
                </a:cubicBezTo>
                <a:cubicBezTo>
                  <a:pt x="226465" y="103936"/>
                  <a:pt x="225468" y="99655"/>
                  <a:pt x="223470" y="96415"/>
                </a:cubicBezTo>
                <a:cubicBezTo>
                  <a:pt x="221471" y="93179"/>
                  <a:pt x="218743" y="90759"/>
                  <a:pt x="215286" y="89164"/>
                </a:cubicBezTo>
                <a:cubicBezTo>
                  <a:pt x="211827" y="87567"/>
                  <a:pt x="207947" y="86566"/>
                  <a:pt x="203644" y="86170"/>
                </a:cubicBezTo>
                <a:cubicBezTo>
                  <a:pt x="199335" y="85773"/>
                  <a:pt x="194792" y="85571"/>
                  <a:pt x="190001" y="85571"/>
                </a:cubicBezTo>
                <a:lnTo>
                  <a:pt x="172437" y="85571"/>
                </a:lnTo>
                <a:lnTo>
                  <a:pt x="172437" y="64011"/>
                </a:lnTo>
                <a:lnTo>
                  <a:pt x="185875" y="64011"/>
                </a:lnTo>
                <a:cubicBezTo>
                  <a:pt x="189248" y="64011"/>
                  <a:pt x="193460" y="63900"/>
                  <a:pt x="198519" y="63681"/>
                </a:cubicBezTo>
                <a:cubicBezTo>
                  <a:pt x="203573" y="63461"/>
                  <a:pt x="207608" y="62770"/>
                  <a:pt x="210628" y="61617"/>
                </a:cubicBezTo>
                <a:cubicBezTo>
                  <a:pt x="214441" y="60199"/>
                  <a:pt x="217502" y="58179"/>
                  <a:pt x="219813" y="55559"/>
                </a:cubicBezTo>
                <a:cubicBezTo>
                  <a:pt x="222117" y="52941"/>
                  <a:pt x="223269" y="48532"/>
                  <a:pt x="223269" y="42322"/>
                </a:cubicBezTo>
                <a:cubicBezTo>
                  <a:pt x="223269" y="37972"/>
                  <a:pt x="222293" y="34469"/>
                  <a:pt x="220345" y="31806"/>
                </a:cubicBezTo>
                <a:cubicBezTo>
                  <a:pt x="218391" y="29145"/>
                  <a:pt x="215950" y="27061"/>
                  <a:pt x="213022" y="25553"/>
                </a:cubicBezTo>
                <a:cubicBezTo>
                  <a:pt x="210002" y="23957"/>
                  <a:pt x="206723" y="22870"/>
                  <a:pt x="203177" y="22291"/>
                </a:cubicBezTo>
                <a:cubicBezTo>
                  <a:pt x="199628" y="21714"/>
                  <a:pt x="196211" y="21427"/>
                  <a:pt x="192931" y="21427"/>
                </a:cubicBezTo>
                <a:cubicBezTo>
                  <a:pt x="184501" y="21427"/>
                  <a:pt x="176403" y="22604"/>
                  <a:pt x="168642" y="24955"/>
                </a:cubicBezTo>
                <a:cubicBezTo>
                  <a:pt x="160880" y="27305"/>
                  <a:pt x="154202" y="30788"/>
                  <a:pt x="148611" y="35403"/>
                </a:cubicBezTo>
                <a:lnTo>
                  <a:pt x="147016" y="35403"/>
                </a:lnTo>
                <a:lnTo>
                  <a:pt x="147016" y="8385"/>
                </a:lnTo>
                <a:cubicBezTo>
                  <a:pt x="153403" y="6170"/>
                  <a:pt x="160481" y="4215"/>
                  <a:pt x="168246" y="2530"/>
                </a:cubicBezTo>
                <a:cubicBezTo>
                  <a:pt x="176008" y="846"/>
                  <a:pt x="183791" y="0"/>
                  <a:pt x="191596" y="0"/>
                </a:cubicBezTo>
                <a:cubicBezTo>
                  <a:pt x="197895" y="0"/>
                  <a:pt x="204307" y="644"/>
                  <a:pt x="210830" y="1929"/>
                </a:cubicBezTo>
                <a:cubicBezTo>
                  <a:pt x="217347" y="3214"/>
                  <a:pt x="223535" y="5414"/>
                  <a:pt x="229392" y="8521"/>
                </a:cubicBezTo>
                <a:cubicBezTo>
                  <a:pt x="234893" y="11534"/>
                  <a:pt x="239504" y="15681"/>
                  <a:pt x="243230" y="20959"/>
                </a:cubicBezTo>
                <a:cubicBezTo>
                  <a:pt x="246960" y="26237"/>
                  <a:pt x="248821" y="32695"/>
                  <a:pt x="248821" y="40324"/>
                </a:cubicBezTo>
                <a:cubicBezTo>
                  <a:pt x="248821" y="48399"/>
                  <a:pt x="246535" y="55473"/>
                  <a:pt x="241967" y="61546"/>
                </a:cubicBezTo>
                <a:cubicBezTo>
                  <a:pt x="237398" y="67625"/>
                  <a:pt x="231343" y="71640"/>
                  <a:pt x="223801" y="73594"/>
                </a:cubicBezTo>
                <a:lnTo>
                  <a:pt x="223801" y="74524"/>
                </a:lnTo>
                <a:cubicBezTo>
                  <a:pt x="232056" y="77363"/>
                  <a:pt x="238821" y="81709"/>
                  <a:pt x="244098" y="87567"/>
                </a:cubicBezTo>
                <a:cubicBezTo>
                  <a:pt x="249376" y="93420"/>
                  <a:pt x="252015" y="101275"/>
                  <a:pt x="252015" y="11112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520340" y="1849728"/>
            <a:ext cx="1159192" cy="212392"/>
          </a:xfrm>
          <a:custGeom>
            <a:avLst/>
            <a:gdLst/>
            <a:ahLst/>
            <a:cxnLst/>
            <a:rect l="l" t="t" r="r" b="b"/>
            <a:pathLst>
              <a:path w="1159192" h="212392">
                <a:moveTo>
                  <a:pt x="117375" y="208271"/>
                </a:moveTo>
                <a:lnTo>
                  <a:pt x="92354" y="208271"/>
                </a:lnTo>
                <a:lnTo>
                  <a:pt x="92354" y="141332"/>
                </a:lnTo>
                <a:lnTo>
                  <a:pt x="25016" y="141332"/>
                </a:lnTo>
                <a:lnTo>
                  <a:pt x="25016" y="208271"/>
                </a:lnTo>
                <a:lnTo>
                  <a:pt x="0" y="208271"/>
                </a:lnTo>
                <a:lnTo>
                  <a:pt x="0" y="59620"/>
                </a:lnTo>
                <a:lnTo>
                  <a:pt x="25016" y="59620"/>
                </a:lnTo>
                <a:lnTo>
                  <a:pt x="25016" y="119772"/>
                </a:lnTo>
                <a:lnTo>
                  <a:pt x="92354" y="119772"/>
                </a:lnTo>
                <a:lnTo>
                  <a:pt x="92354" y="59620"/>
                </a:lnTo>
                <a:lnTo>
                  <a:pt x="117375" y="59620"/>
                </a:lnTo>
                <a:close/>
                <a:moveTo>
                  <a:pt x="234842" y="171673"/>
                </a:moveTo>
                <a:lnTo>
                  <a:pt x="234842" y="130421"/>
                </a:lnTo>
                <a:cubicBezTo>
                  <a:pt x="228898" y="130949"/>
                  <a:pt x="221381" y="131685"/>
                  <a:pt x="212284" y="132613"/>
                </a:cubicBezTo>
                <a:cubicBezTo>
                  <a:pt x="203191" y="133545"/>
                  <a:pt x="195850" y="134856"/>
                  <a:pt x="190264" y="136540"/>
                </a:cubicBezTo>
                <a:cubicBezTo>
                  <a:pt x="183606" y="138582"/>
                  <a:pt x="178106" y="141707"/>
                  <a:pt x="173761" y="145923"/>
                </a:cubicBezTo>
                <a:cubicBezTo>
                  <a:pt x="169412" y="150134"/>
                  <a:pt x="167237" y="156013"/>
                  <a:pt x="167237" y="163556"/>
                </a:cubicBezTo>
                <a:cubicBezTo>
                  <a:pt x="167237" y="172069"/>
                  <a:pt x="169631" y="178502"/>
                  <a:pt x="174427" y="182848"/>
                </a:cubicBezTo>
                <a:cubicBezTo>
                  <a:pt x="179218" y="187196"/>
                  <a:pt x="186224" y="189371"/>
                  <a:pt x="195450" y="189371"/>
                </a:cubicBezTo>
                <a:cubicBezTo>
                  <a:pt x="203346" y="189371"/>
                  <a:pt x="210488" y="187664"/>
                  <a:pt x="216878" y="184248"/>
                </a:cubicBezTo>
                <a:cubicBezTo>
                  <a:pt x="223264" y="180831"/>
                  <a:pt x="229252" y="176642"/>
                  <a:pt x="234842" y="171673"/>
                </a:cubicBezTo>
                <a:close/>
                <a:moveTo>
                  <a:pt x="234842" y="192430"/>
                </a:moveTo>
                <a:cubicBezTo>
                  <a:pt x="232805" y="193939"/>
                  <a:pt x="230072" y="196049"/>
                  <a:pt x="226659" y="198756"/>
                </a:cubicBezTo>
                <a:cubicBezTo>
                  <a:pt x="223243" y="201460"/>
                  <a:pt x="219938" y="203612"/>
                  <a:pt x="216741" y="205208"/>
                </a:cubicBezTo>
                <a:cubicBezTo>
                  <a:pt x="212306" y="207518"/>
                  <a:pt x="208026" y="209290"/>
                  <a:pt x="203900" y="210531"/>
                </a:cubicBezTo>
                <a:cubicBezTo>
                  <a:pt x="199778" y="211774"/>
                  <a:pt x="193986" y="212392"/>
                  <a:pt x="186534" y="212392"/>
                </a:cubicBezTo>
                <a:cubicBezTo>
                  <a:pt x="180417" y="212392"/>
                  <a:pt x="174607" y="211240"/>
                  <a:pt x="169106" y="208937"/>
                </a:cubicBezTo>
                <a:cubicBezTo>
                  <a:pt x="163605" y="206625"/>
                  <a:pt x="158767" y="203389"/>
                  <a:pt x="154598" y="199221"/>
                </a:cubicBezTo>
                <a:cubicBezTo>
                  <a:pt x="150605" y="195138"/>
                  <a:pt x="147408" y="190105"/>
                  <a:pt x="145015" y="184118"/>
                </a:cubicBezTo>
                <a:cubicBezTo>
                  <a:pt x="142621" y="178131"/>
                  <a:pt x="141422" y="171807"/>
                  <a:pt x="141422" y="165153"/>
                </a:cubicBezTo>
                <a:cubicBezTo>
                  <a:pt x="141422" y="154861"/>
                  <a:pt x="143596" y="146098"/>
                  <a:pt x="147945" y="138871"/>
                </a:cubicBezTo>
                <a:cubicBezTo>
                  <a:pt x="152290" y="131642"/>
                  <a:pt x="159167" y="125895"/>
                  <a:pt x="168569" y="121636"/>
                </a:cubicBezTo>
                <a:cubicBezTo>
                  <a:pt x="176907" y="117820"/>
                  <a:pt x="186757" y="115179"/>
                  <a:pt x="198115" y="113717"/>
                </a:cubicBezTo>
                <a:cubicBezTo>
                  <a:pt x="209470" y="112255"/>
                  <a:pt x="221712" y="111168"/>
                  <a:pt x="234842" y="110458"/>
                </a:cubicBezTo>
                <a:lnTo>
                  <a:pt x="234842" y="105668"/>
                </a:lnTo>
                <a:cubicBezTo>
                  <a:pt x="234842" y="99810"/>
                  <a:pt x="233957" y="95087"/>
                  <a:pt x="232182" y="91495"/>
                </a:cubicBezTo>
                <a:cubicBezTo>
                  <a:pt x="230407" y="87902"/>
                  <a:pt x="227923" y="85129"/>
                  <a:pt x="224730" y="83175"/>
                </a:cubicBezTo>
                <a:cubicBezTo>
                  <a:pt x="221533" y="81136"/>
                  <a:pt x="217634" y="79782"/>
                  <a:pt x="213018" y="79117"/>
                </a:cubicBezTo>
                <a:cubicBezTo>
                  <a:pt x="208403" y="78452"/>
                  <a:pt x="203659" y="78120"/>
                  <a:pt x="198777" y="78120"/>
                </a:cubicBezTo>
                <a:cubicBezTo>
                  <a:pt x="193010" y="78120"/>
                  <a:pt x="186224" y="78984"/>
                  <a:pt x="178420" y="80716"/>
                </a:cubicBezTo>
                <a:cubicBezTo>
                  <a:pt x="170610" y="82447"/>
                  <a:pt x="162802" y="84953"/>
                  <a:pt x="154995" y="88232"/>
                </a:cubicBezTo>
                <a:lnTo>
                  <a:pt x="153529" y="88232"/>
                </a:lnTo>
                <a:lnTo>
                  <a:pt x="153529" y="62817"/>
                </a:lnTo>
                <a:cubicBezTo>
                  <a:pt x="158144" y="61488"/>
                  <a:pt x="164753" y="60023"/>
                  <a:pt x="173361" y="58421"/>
                </a:cubicBezTo>
                <a:cubicBezTo>
                  <a:pt x="181965" y="56826"/>
                  <a:pt x="190483" y="56027"/>
                  <a:pt x="198914" y="56027"/>
                </a:cubicBezTo>
                <a:cubicBezTo>
                  <a:pt x="209117" y="56027"/>
                  <a:pt x="217721" y="56826"/>
                  <a:pt x="224730" y="58421"/>
                </a:cubicBezTo>
                <a:cubicBezTo>
                  <a:pt x="231739" y="60023"/>
                  <a:pt x="238039" y="62907"/>
                  <a:pt x="243623" y="67071"/>
                </a:cubicBezTo>
                <a:cubicBezTo>
                  <a:pt x="249036" y="71154"/>
                  <a:pt x="253073" y="76431"/>
                  <a:pt x="255736" y="82908"/>
                </a:cubicBezTo>
                <a:cubicBezTo>
                  <a:pt x="258396" y="89384"/>
                  <a:pt x="259725" y="97279"/>
                  <a:pt x="259725" y="106600"/>
                </a:cubicBezTo>
                <a:lnTo>
                  <a:pt x="259725" y="208271"/>
                </a:lnTo>
                <a:lnTo>
                  <a:pt x="234842" y="208271"/>
                </a:lnTo>
                <a:close/>
                <a:moveTo>
                  <a:pt x="412236" y="208271"/>
                </a:moveTo>
                <a:lnTo>
                  <a:pt x="387486" y="208271"/>
                </a:lnTo>
                <a:lnTo>
                  <a:pt x="387486" y="97417"/>
                </a:lnTo>
                <a:lnTo>
                  <a:pt x="317483" y="208271"/>
                </a:lnTo>
                <a:lnTo>
                  <a:pt x="294861" y="208271"/>
                </a:lnTo>
                <a:lnTo>
                  <a:pt x="294861" y="59620"/>
                </a:lnTo>
                <a:lnTo>
                  <a:pt x="319610" y="59620"/>
                </a:lnTo>
                <a:lnTo>
                  <a:pt x="319610" y="168746"/>
                </a:lnTo>
                <a:lnTo>
                  <a:pt x="388814" y="59620"/>
                </a:lnTo>
                <a:lnTo>
                  <a:pt x="412236" y="59620"/>
                </a:lnTo>
                <a:close/>
                <a:moveTo>
                  <a:pt x="553828" y="81580"/>
                </a:moveTo>
                <a:cubicBezTo>
                  <a:pt x="559595" y="87433"/>
                  <a:pt x="564077" y="94864"/>
                  <a:pt x="567270" y="103871"/>
                </a:cubicBezTo>
                <a:cubicBezTo>
                  <a:pt x="570466" y="112875"/>
                  <a:pt x="572061" y="123322"/>
                  <a:pt x="572061" y="135213"/>
                </a:cubicBezTo>
                <a:cubicBezTo>
                  <a:pt x="572061" y="146657"/>
                  <a:pt x="570244" y="157234"/>
                  <a:pt x="566608" y="166950"/>
                </a:cubicBezTo>
                <a:cubicBezTo>
                  <a:pt x="562968" y="176666"/>
                  <a:pt x="558047" y="184850"/>
                  <a:pt x="551836" y="191498"/>
                </a:cubicBezTo>
                <a:cubicBezTo>
                  <a:pt x="545445" y="198417"/>
                  <a:pt x="538369" y="203630"/>
                  <a:pt x="530611" y="207137"/>
                </a:cubicBezTo>
                <a:cubicBezTo>
                  <a:pt x="522846" y="210640"/>
                  <a:pt x="514393" y="212392"/>
                  <a:pt x="505259" y="212392"/>
                </a:cubicBezTo>
                <a:cubicBezTo>
                  <a:pt x="495938" y="212392"/>
                  <a:pt x="487400" y="210777"/>
                  <a:pt x="479642" y="207537"/>
                </a:cubicBezTo>
                <a:cubicBezTo>
                  <a:pt x="471877" y="204300"/>
                  <a:pt x="465246" y="199310"/>
                  <a:pt x="459745" y="192567"/>
                </a:cubicBezTo>
                <a:cubicBezTo>
                  <a:pt x="452912" y="184136"/>
                  <a:pt x="447789" y="173581"/>
                  <a:pt x="444372" y="160895"/>
                </a:cubicBezTo>
                <a:cubicBezTo>
                  <a:pt x="440960" y="148209"/>
                  <a:pt x="439250" y="132505"/>
                  <a:pt x="439250" y="113785"/>
                </a:cubicBezTo>
                <a:cubicBezTo>
                  <a:pt x="439250" y="107132"/>
                  <a:pt x="439542" y="100364"/>
                  <a:pt x="440117" y="93488"/>
                </a:cubicBezTo>
                <a:cubicBezTo>
                  <a:pt x="440694" y="86613"/>
                  <a:pt x="441957" y="78383"/>
                  <a:pt x="443908" y="68803"/>
                </a:cubicBezTo>
                <a:cubicBezTo>
                  <a:pt x="445679" y="60286"/>
                  <a:pt x="448074" y="52370"/>
                  <a:pt x="451094" y="45047"/>
                </a:cubicBezTo>
                <a:cubicBezTo>
                  <a:pt x="454111" y="37732"/>
                  <a:pt x="458059" y="31543"/>
                  <a:pt x="462938" y="26486"/>
                </a:cubicBezTo>
                <a:cubicBezTo>
                  <a:pt x="469235" y="19923"/>
                  <a:pt x="477467" y="14685"/>
                  <a:pt x="487623" y="10782"/>
                </a:cubicBezTo>
                <a:cubicBezTo>
                  <a:pt x="497782" y="6880"/>
                  <a:pt x="511246" y="4172"/>
                  <a:pt x="528015" y="2664"/>
                </a:cubicBezTo>
                <a:cubicBezTo>
                  <a:pt x="533955" y="2135"/>
                  <a:pt x="540320" y="1623"/>
                  <a:pt x="547110" y="1134"/>
                </a:cubicBezTo>
                <a:cubicBezTo>
                  <a:pt x="553899" y="644"/>
                  <a:pt x="559065" y="267"/>
                  <a:pt x="562615" y="0"/>
                </a:cubicBezTo>
                <a:lnTo>
                  <a:pt x="562615" y="23025"/>
                </a:lnTo>
                <a:cubicBezTo>
                  <a:pt x="558000" y="23288"/>
                  <a:pt x="553078" y="23627"/>
                  <a:pt x="547841" y="24023"/>
                </a:cubicBezTo>
                <a:cubicBezTo>
                  <a:pt x="542606" y="24422"/>
                  <a:pt x="536620" y="24890"/>
                  <a:pt x="529877" y="25423"/>
                </a:cubicBezTo>
                <a:cubicBezTo>
                  <a:pt x="520912" y="26133"/>
                  <a:pt x="511552" y="27705"/>
                  <a:pt x="501796" y="30143"/>
                </a:cubicBezTo>
                <a:cubicBezTo>
                  <a:pt x="492041" y="32583"/>
                  <a:pt x="484675" y="36378"/>
                  <a:pt x="479707" y="41526"/>
                </a:cubicBezTo>
                <a:cubicBezTo>
                  <a:pt x="475977" y="45339"/>
                  <a:pt x="473007" y="50792"/>
                  <a:pt x="470790" y="57888"/>
                </a:cubicBezTo>
                <a:cubicBezTo>
                  <a:pt x="468572" y="64987"/>
                  <a:pt x="467021" y="72885"/>
                  <a:pt x="466132" y="81580"/>
                </a:cubicBezTo>
                <a:cubicBezTo>
                  <a:pt x="472698" y="76878"/>
                  <a:pt x="479725" y="72907"/>
                  <a:pt x="487224" y="69671"/>
                </a:cubicBezTo>
                <a:cubicBezTo>
                  <a:pt x="494722" y="66431"/>
                  <a:pt x="502819" y="64814"/>
                  <a:pt x="511509" y="64814"/>
                </a:cubicBezTo>
                <a:cubicBezTo>
                  <a:pt x="519583" y="64814"/>
                  <a:pt x="527260" y="66168"/>
                  <a:pt x="534535" y="68868"/>
                </a:cubicBezTo>
                <a:cubicBezTo>
                  <a:pt x="541807" y="71574"/>
                  <a:pt x="548244" y="75813"/>
                  <a:pt x="553828" y="81580"/>
                </a:cubicBezTo>
                <a:close/>
                <a:moveTo>
                  <a:pt x="546642" y="136674"/>
                </a:moveTo>
                <a:cubicBezTo>
                  <a:pt x="546642" y="120881"/>
                  <a:pt x="543095" y="108774"/>
                  <a:pt x="535999" y="100342"/>
                </a:cubicBezTo>
                <a:cubicBezTo>
                  <a:pt x="528900" y="91915"/>
                  <a:pt x="518785" y="87700"/>
                  <a:pt x="505656" y="87700"/>
                </a:cubicBezTo>
                <a:cubicBezTo>
                  <a:pt x="498470" y="87700"/>
                  <a:pt x="491508" y="88899"/>
                  <a:pt x="484765" y="91293"/>
                </a:cubicBezTo>
                <a:cubicBezTo>
                  <a:pt x="478022" y="93687"/>
                  <a:pt x="471675" y="96883"/>
                  <a:pt x="465732" y="100876"/>
                </a:cubicBezTo>
                <a:cubicBezTo>
                  <a:pt x="465555" y="103090"/>
                  <a:pt x="465379" y="105732"/>
                  <a:pt x="465198" y="108792"/>
                </a:cubicBezTo>
                <a:cubicBezTo>
                  <a:pt x="465023" y="111851"/>
                  <a:pt x="464932" y="114624"/>
                  <a:pt x="464932" y="117112"/>
                </a:cubicBezTo>
                <a:cubicBezTo>
                  <a:pt x="464932" y="132549"/>
                  <a:pt x="466175" y="145097"/>
                  <a:pt x="468662" y="154771"/>
                </a:cubicBezTo>
                <a:cubicBezTo>
                  <a:pt x="471146" y="164445"/>
                  <a:pt x="474602" y="172026"/>
                  <a:pt x="479041" y="177527"/>
                </a:cubicBezTo>
                <a:cubicBezTo>
                  <a:pt x="483033" y="182499"/>
                  <a:pt x="487249" y="185933"/>
                  <a:pt x="491684" y="187841"/>
                </a:cubicBezTo>
                <a:cubicBezTo>
                  <a:pt x="496123" y="189749"/>
                  <a:pt x="500954" y="190703"/>
                  <a:pt x="506189" y="190703"/>
                </a:cubicBezTo>
                <a:cubicBezTo>
                  <a:pt x="518961" y="190703"/>
                  <a:pt x="528900" y="185868"/>
                  <a:pt x="535999" y="176195"/>
                </a:cubicBezTo>
                <a:cubicBezTo>
                  <a:pt x="543095" y="166525"/>
                  <a:pt x="546642" y="153352"/>
                  <a:pt x="546642" y="136674"/>
                </a:cubicBezTo>
                <a:close/>
                <a:moveTo>
                  <a:pt x="720573" y="134014"/>
                </a:moveTo>
                <a:cubicBezTo>
                  <a:pt x="720573" y="159033"/>
                  <a:pt x="714539" y="178351"/>
                  <a:pt x="702478" y="191967"/>
                </a:cubicBezTo>
                <a:cubicBezTo>
                  <a:pt x="690411" y="205585"/>
                  <a:pt x="674355" y="212392"/>
                  <a:pt x="654304" y="212392"/>
                </a:cubicBezTo>
                <a:cubicBezTo>
                  <a:pt x="633628" y="212392"/>
                  <a:pt x="617371" y="205362"/>
                  <a:pt x="605531" y="191300"/>
                </a:cubicBezTo>
                <a:cubicBezTo>
                  <a:pt x="593687" y="177239"/>
                  <a:pt x="587765" y="158140"/>
                  <a:pt x="587765" y="134014"/>
                </a:cubicBezTo>
                <a:cubicBezTo>
                  <a:pt x="587765" y="109170"/>
                  <a:pt x="593863" y="89870"/>
                  <a:pt x="606063" y="76123"/>
                </a:cubicBezTo>
                <a:cubicBezTo>
                  <a:pt x="618263" y="62370"/>
                  <a:pt x="634341" y="55494"/>
                  <a:pt x="654304" y="55494"/>
                </a:cubicBezTo>
                <a:cubicBezTo>
                  <a:pt x="674355" y="55494"/>
                  <a:pt x="690411" y="62348"/>
                  <a:pt x="702478" y="76054"/>
                </a:cubicBezTo>
                <a:cubicBezTo>
                  <a:pt x="714539" y="89762"/>
                  <a:pt x="720573" y="109080"/>
                  <a:pt x="720573" y="134014"/>
                </a:cubicBezTo>
                <a:close/>
                <a:moveTo>
                  <a:pt x="694760" y="134014"/>
                </a:moveTo>
                <a:cubicBezTo>
                  <a:pt x="694760" y="114761"/>
                  <a:pt x="691254" y="100454"/>
                  <a:pt x="684248" y="91095"/>
                </a:cubicBezTo>
                <a:cubicBezTo>
                  <a:pt x="677235" y="81735"/>
                  <a:pt x="667253" y="77055"/>
                  <a:pt x="654304" y="77055"/>
                </a:cubicBezTo>
                <a:cubicBezTo>
                  <a:pt x="641261" y="77055"/>
                  <a:pt x="631213" y="81735"/>
                  <a:pt x="624161" y="91095"/>
                </a:cubicBezTo>
                <a:cubicBezTo>
                  <a:pt x="617105" y="100454"/>
                  <a:pt x="613580" y="114761"/>
                  <a:pt x="613580" y="134014"/>
                </a:cubicBezTo>
                <a:cubicBezTo>
                  <a:pt x="613580" y="152644"/>
                  <a:pt x="617105" y="166770"/>
                  <a:pt x="624161" y="176397"/>
                </a:cubicBezTo>
                <a:cubicBezTo>
                  <a:pt x="631213" y="186023"/>
                  <a:pt x="641261" y="190837"/>
                  <a:pt x="654304" y="190837"/>
                </a:cubicBezTo>
                <a:cubicBezTo>
                  <a:pt x="667171" y="190837"/>
                  <a:pt x="677127" y="186110"/>
                  <a:pt x="684180" y="176663"/>
                </a:cubicBezTo>
                <a:cubicBezTo>
                  <a:pt x="691232" y="167213"/>
                  <a:pt x="694760" y="152999"/>
                  <a:pt x="694760" y="134014"/>
                </a:cubicBezTo>
                <a:close/>
                <a:moveTo>
                  <a:pt x="861369" y="208271"/>
                </a:moveTo>
                <a:lnTo>
                  <a:pt x="836352" y="208271"/>
                </a:lnTo>
                <a:lnTo>
                  <a:pt x="836352" y="80648"/>
                </a:lnTo>
                <a:lnTo>
                  <a:pt x="785249" y="80648"/>
                </a:lnTo>
                <a:cubicBezTo>
                  <a:pt x="784983" y="88012"/>
                  <a:pt x="784716" y="95087"/>
                  <a:pt x="784451" y="101873"/>
                </a:cubicBezTo>
                <a:cubicBezTo>
                  <a:pt x="784184" y="108662"/>
                  <a:pt x="783922" y="114804"/>
                  <a:pt x="783655" y="120304"/>
                </a:cubicBezTo>
                <a:cubicBezTo>
                  <a:pt x="783122" y="134233"/>
                  <a:pt x="782211" y="145901"/>
                  <a:pt x="780929" y="155304"/>
                </a:cubicBezTo>
                <a:cubicBezTo>
                  <a:pt x="779641" y="164707"/>
                  <a:pt x="778021" y="172246"/>
                  <a:pt x="776066" y="177927"/>
                </a:cubicBezTo>
                <a:cubicBezTo>
                  <a:pt x="774114" y="183780"/>
                  <a:pt x="771966" y="188352"/>
                  <a:pt x="769615" y="191635"/>
                </a:cubicBezTo>
                <a:cubicBezTo>
                  <a:pt x="767261" y="194915"/>
                  <a:pt x="764621" y="197889"/>
                  <a:pt x="761695" y="200552"/>
                </a:cubicBezTo>
                <a:cubicBezTo>
                  <a:pt x="758677" y="203213"/>
                  <a:pt x="755438" y="205208"/>
                  <a:pt x="751982" y="206539"/>
                </a:cubicBezTo>
                <a:cubicBezTo>
                  <a:pt x="748523" y="207867"/>
                  <a:pt x="744616" y="208534"/>
                  <a:pt x="740268" y="208534"/>
                </a:cubicBezTo>
                <a:cubicBezTo>
                  <a:pt x="738849" y="208534"/>
                  <a:pt x="737031" y="208494"/>
                  <a:pt x="734814" y="208404"/>
                </a:cubicBezTo>
                <a:cubicBezTo>
                  <a:pt x="732595" y="208314"/>
                  <a:pt x="731045" y="208271"/>
                  <a:pt x="730154" y="208271"/>
                </a:cubicBezTo>
                <a:lnTo>
                  <a:pt x="730154" y="186443"/>
                </a:lnTo>
                <a:lnTo>
                  <a:pt x="731487" y="186443"/>
                </a:lnTo>
                <a:cubicBezTo>
                  <a:pt x="732107" y="186443"/>
                  <a:pt x="732750" y="186487"/>
                  <a:pt x="733417" y="186577"/>
                </a:cubicBezTo>
                <a:cubicBezTo>
                  <a:pt x="734083" y="186663"/>
                  <a:pt x="734857" y="186710"/>
                  <a:pt x="735746" y="186710"/>
                </a:cubicBezTo>
                <a:cubicBezTo>
                  <a:pt x="737874" y="186710"/>
                  <a:pt x="739961" y="186400"/>
                  <a:pt x="741999" y="185778"/>
                </a:cubicBezTo>
                <a:cubicBezTo>
                  <a:pt x="744041" y="185158"/>
                  <a:pt x="745858" y="184006"/>
                  <a:pt x="747453" y="182322"/>
                </a:cubicBezTo>
                <a:cubicBezTo>
                  <a:pt x="751892" y="177973"/>
                  <a:pt x="755128" y="170363"/>
                  <a:pt x="757170" y="159494"/>
                </a:cubicBezTo>
                <a:cubicBezTo>
                  <a:pt x="759207" y="148626"/>
                  <a:pt x="760673" y="133434"/>
                  <a:pt x="761562" y="113915"/>
                </a:cubicBezTo>
                <a:cubicBezTo>
                  <a:pt x="761918" y="106643"/>
                  <a:pt x="762248" y="98035"/>
                  <a:pt x="762562" y="88100"/>
                </a:cubicBezTo>
                <a:cubicBezTo>
                  <a:pt x="762872" y="78163"/>
                  <a:pt x="763161" y="68670"/>
                  <a:pt x="763426" y="59620"/>
                </a:cubicBezTo>
                <a:lnTo>
                  <a:pt x="861369" y="59620"/>
                </a:lnTo>
                <a:close/>
                <a:moveTo>
                  <a:pt x="962110" y="211731"/>
                </a:moveTo>
                <a:cubicBezTo>
                  <a:pt x="938419" y="211731"/>
                  <a:pt x="920037" y="205053"/>
                  <a:pt x="906951" y="191700"/>
                </a:cubicBezTo>
                <a:cubicBezTo>
                  <a:pt x="893861" y="178351"/>
                  <a:pt x="887321" y="159386"/>
                  <a:pt x="887321" y="134809"/>
                </a:cubicBezTo>
                <a:cubicBezTo>
                  <a:pt x="887321" y="110589"/>
                  <a:pt x="893663" y="91318"/>
                  <a:pt x="906350" y="76986"/>
                </a:cubicBezTo>
                <a:cubicBezTo>
                  <a:pt x="919037" y="62658"/>
                  <a:pt x="935625" y="55494"/>
                  <a:pt x="956120" y="55494"/>
                </a:cubicBezTo>
                <a:cubicBezTo>
                  <a:pt x="965347" y="55494"/>
                  <a:pt x="973516" y="56826"/>
                  <a:pt x="980611" y="59487"/>
                </a:cubicBezTo>
                <a:cubicBezTo>
                  <a:pt x="987707" y="62150"/>
                  <a:pt x="993913" y="66319"/>
                  <a:pt x="999237" y="72000"/>
                </a:cubicBezTo>
                <a:cubicBezTo>
                  <a:pt x="1004562" y="77677"/>
                  <a:pt x="1008640" y="84617"/>
                  <a:pt x="1011481" y="92825"/>
                </a:cubicBezTo>
                <a:cubicBezTo>
                  <a:pt x="1014321" y="101031"/>
                  <a:pt x="1015739" y="111078"/>
                  <a:pt x="1015739" y="122969"/>
                </a:cubicBezTo>
                <a:lnTo>
                  <a:pt x="1015739" y="136540"/>
                </a:lnTo>
                <a:lnTo>
                  <a:pt x="912736" y="136540"/>
                </a:lnTo>
                <a:cubicBezTo>
                  <a:pt x="912736" y="153839"/>
                  <a:pt x="917085" y="167058"/>
                  <a:pt x="925779" y="176195"/>
                </a:cubicBezTo>
                <a:cubicBezTo>
                  <a:pt x="934474" y="185335"/>
                  <a:pt x="946498" y="189903"/>
                  <a:pt x="961845" y="189903"/>
                </a:cubicBezTo>
                <a:cubicBezTo>
                  <a:pt x="967345" y="189903"/>
                  <a:pt x="972733" y="189285"/>
                  <a:pt x="978011" y="188043"/>
                </a:cubicBezTo>
                <a:cubicBezTo>
                  <a:pt x="983290" y="186800"/>
                  <a:pt x="988059" y="185205"/>
                  <a:pt x="992318" y="183251"/>
                </a:cubicBezTo>
                <a:cubicBezTo>
                  <a:pt x="996840" y="181210"/>
                  <a:pt x="1000656" y="179236"/>
                  <a:pt x="1003766" y="177329"/>
                </a:cubicBezTo>
                <a:cubicBezTo>
                  <a:pt x="1006870" y="175421"/>
                  <a:pt x="1009443" y="173624"/>
                  <a:pt x="1011481" y="171940"/>
                </a:cubicBezTo>
                <a:lnTo>
                  <a:pt x="1012943" y="171940"/>
                </a:lnTo>
                <a:lnTo>
                  <a:pt x="1012943" y="199221"/>
                </a:lnTo>
                <a:cubicBezTo>
                  <a:pt x="1010015" y="200373"/>
                  <a:pt x="1006379" y="201812"/>
                  <a:pt x="1002035" y="203544"/>
                </a:cubicBezTo>
                <a:cubicBezTo>
                  <a:pt x="997685" y="205272"/>
                  <a:pt x="993780" y="206625"/>
                  <a:pt x="990321" y="207602"/>
                </a:cubicBezTo>
                <a:cubicBezTo>
                  <a:pt x="985443" y="208933"/>
                  <a:pt x="981028" y="209952"/>
                  <a:pt x="977080" y="210669"/>
                </a:cubicBezTo>
                <a:cubicBezTo>
                  <a:pt x="973129" y="211378"/>
                  <a:pt x="968144" y="211731"/>
                  <a:pt x="962110" y="211731"/>
                </a:cubicBezTo>
                <a:close/>
                <a:moveTo>
                  <a:pt x="991386" y="117378"/>
                </a:moveTo>
                <a:cubicBezTo>
                  <a:pt x="991210" y="110635"/>
                  <a:pt x="990410" y="104820"/>
                  <a:pt x="988992" y="99940"/>
                </a:cubicBezTo>
                <a:cubicBezTo>
                  <a:pt x="987573" y="95066"/>
                  <a:pt x="985532" y="90940"/>
                  <a:pt x="982868" y="87566"/>
                </a:cubicBezTo>
                <a:cubicBezTo>
                  <a:pt x="979944" y="83840"/>
                  <a:pt x="976194" y="81003"/>
                  <a:pt x="971625" y="79048"/>
                </a:cubicBezTo>
                <a:cubicBezTo>
                  <a:pt x="967057" y="77102"/>
                  <a:pt x="961401" y="76125"/>
                  <a:pt x="954659" y="76125"/>
                </a:cubicBezTo>
                <a:cubicBezTo>
                  <a:pt x="948005" y="76125"/>
                  <a:pt x="942350" y="77123"/>
                  <a:pt x="937692" y="79117"/>
                </a:cubicBezTo>
                <a:cubicBezTo>
                  <a:pt x="933029" y="81111"/>
                  <a:pt x="928796" y="84021"/>
                  <a:pt x="924980" y="87837"/>
                </a:cubicBezTo>
                <a:cubicBezTo>
                  <a:pt x="921254" y="91738"/>
                  <a:pt x="918417" y="96063"/>
                  <a:pt x="916466" y="100808"/>
                </a:cubicBezTo>
                <a:cubicBezTo>
                  <a:pt x="914511" y="105556"/>
                  <a:pt x="913269" y="111078"/>
                  <a:pt x="912736" y="117378"/>
                </a:cubicBezTo>
                <a:close/>
                <a:moveTo>
                  <a:pt x="1105566" y="211731"/>
                </a:moveTo>
                <a:cubicBezTo>
                  <a:pt x="1081875" y="211731"/>
                  <a:pt x="1063491" y="205053"/>
                  <a:pt x="1050408" y="191700"/>
                </a:cubicBezTo>
                <a:cubicBezTo>
                  <a:pt x="1037318" y="178351"/>
                  <a:pt x="1030776" y="159386"/>
                  <a:pt x="1030776" y="134809"/>
                </a:cubicBezTo>
                <a:cubicBezTo>
                  <a:pt x="1030776" y="110589"/>
                  <a:pt x="1037120" y="91318"/>
                  <a:pt x="1049806" y="76986"/>
                </a:cubicBezTo>
                <a:cubicBezTo>
                  <a:pt x="1062493" y="62658"/>
                  <a:pt x="1079082" y="55494"/>
                  <a:pt x="1099576" y="55494"/>
                </a:cubicBezTo>
                <a:cubicBezTo>
                  <a:pt x="1108804" y="55494"/>
                  <a:pt x="1116967" y="56826"/>
                  <a:pt x="1124067" y="59487"/>
                </a:cubicBezTo>
                <a:cubicBezTo>
                  <a:pt x="1131163" y="62150"/>
                  <a:pt x="1137369" y="66319"/>
                  <a:pt x="1142693" y="72000"/>
                </a:cubicBezTo>
                <a:cubicBezTo>
                  <a:pt x="1148018" y="77677"/>
                  <a:pt x="1152097" y="84617"/>
                  <a:pt x="1154938" y="92825"/>
                </a:cubicBezTo>
                <a:cubicBezTo>
                  <a:pt x="1157774" y="101031"/>
                  <a:pt x="1159192" y="111078"/>
                  <a:pt x="1159192" y="122969"/>
                </a:cubicBezTo>
                <a:lnTo>
                  <a:pt x="1159192" y="136540"/>
                </a:lnTo>
                <a:lnTo>
                  <a:pt x="1056193" y="136540"/>
                </a:lnTo>
                <a:cubicBezTo>
                  <a:pt x="1056193" y="153839"/>
                  <a:pt x="1060541" y="167058"/>
                  <a:pt x="1069236" y="176195"/>
                </a:cubicBezTo>
                <a:cubicBezTo>
                  <a:pt x="1077930" y="185335"/>
                  <a:pt x="1089953" y="189903"/>
                  <a:pt x="1105300" y="189903"/>
                </a:cubicBezTo>
                <a:cubicBezTo>
                  <a:pt x="1110802" y="189903"/>
                  <a:pt x="1116190" y="189285"/>
                  <a:pt x="1121468" y="188043"/>
                </a:cubicBezTo>
                <a:cubicBezTo>
                  <a:pt x="1126745" y="186800"/>
                  <a:pt x="1131515" y="185205"/>
                  <a:pt x="1135774" y="183251"/>
                </a:cubicBezTo>
                <a:cubicBezTo>
                  <a:pt x="1140296" y="181210"/>
                  <a:pt x="1144113" y="179236"/>
                  <a:pt x="1147219" y="177329"/>
                </a:cubicBezTo>
                <a:cubicBezTo>
                  <a:pt x="1150322" y="175421"/>
                  <a:pt x="1152900" y="173624"/>
                  <a:pt x="1154938" y="171940"/>
                </a:cubicBezTo>
                <a:lnTo>
                  <a:pt x="1156398" y="171940"/>
                </a:lnTo>
                <a:lnTo>
                  <a:pt x="1156398" y="199221"/>
                </a:lnTo>
                <a:cubicBezTo>
                  <a:pt x="1153473" y="200373"/>
                  <a:pt x="1149833" y="201812"/>
                  <a:pt x="1145490" y="203544"/>
                </a:cubicBezTo>
                <a:cubicBezTo>
                  <a:pt x="1141142" y="205272"/>
                  <a:pt x="1137236" y="206625"/>
                  <a:pt x="1133776" y="207602"/>
                </a:cubicBezTo>
                <a:cubicBezTo>
                  <a:pt x="1128899" y="208933"/>
                  <a:pt x="1124481" y="209952"/>
                  <a:pt x="1120536" y="210669"/>
                </a:cubicBezTo>
                <a:cubicBezTo>
                  <a:pt x="1116587" y="211378"/>
                  <a:pt x="1111600" y="211731"/>
                  <a:pt x="1105566" y="211731"/>
                </a:cubicBezTo>
                <a:close/>
                <a:moveTo>
                  <a:pt x="1134843" y="117378"/>
                </a:moveTo>
                <a:cubicBezTo>
                  <a:pt x="1134666" y="110635"/>
                  <a:pt x="1133866" y="104820"/>
                  <a:pt x="1132448" y="99940"/>
                </a:cubicBezTo>
                <a:cubicBezTo>
                  <a:pt x="1131030" y="95066"/>
                  <a:pt x="1128988" y="90940"/>
                  <a:pt x="1126325" y="87566"/>
                </a:cubicBezTo>
                <a:cubicBezTo>
                  <a:pt x="1123401" y="83840"/>
                  <a:pt x="1119650" y="81003"/>
                  <a:pt x="1115081" y="79048"/>
                </a:cubicBezTo>
                <a:cubicBezTo>
                  <a:pt x="1110513" y="77102"/>
                  <a:pt x="1104858" y="76125"/>
                  <a:pt x="1098114" y="76125"/>
                </a:cubicBezTo>
                <a:cubicBezTo>
                  <a:pt x="1091458" y="76125"/>
                  <a:pt x="1085807" y="77123"/>
                  <a:pt x="1081148" y="79117"/>
                </a:cubicBezTo>
                <a:cubicBezTo>
                  <a:pt x="1076486" y="81111"/>
                  <a:pt x="1072250" y="84021"/>
                  <a:pt x="1068437" y="87837"/>
                </a:cubicBezTo>
                <a:cubicBezTo>
                  <a:pt x="1064711" y="91738"/>
                  <a:pt x="1061874" y="96063"/>
                  <a:pt x="1059923" y="100808"/>
                </a:cubicBezTo>
                <a:cubicBezTo>
                  <a:pt x="1057967" y="105556"/>
                  <a:pt x="1056726" y="111078"/>
                  <a:pt x="1056193" y="11737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292515" y="2077172"/>
            <a:ext cx="2128111" cy="26111"/>
          </a:xfrm>
          <a:custGeom>
            <a:avLst/>
            <a:gdLst/>
            <a:ahLst/>
            <a:cxnLst/>
            <a:rect l="l" t="t" r="r" b="b"/>
            <a:pathLst>
              <a:path w="2128111" h="26111">
                <a:moveTo>
                  <a:pt x="0" y="26112"/>
                </a:moveTo>
                <a:lnTo>
                  <a:pt x="2128111" y="26112"/>
                </a:lnTo>
                <a:lnTo>
                  <a:pt x="21281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310857" y="2339328"/>
            <a:ext cx="2033009" cy="263094"/>
          </a:xfrm>
          <a:custGeom>
            <a:avLst/>
            <a:gdLst/>
            <a:ahLst/>
            <a:cxnLst/>
            <a:rect l="l" t="t" r="r" b="b"/>
            <a:pathLst>
              <a:path w="2033009" h="263094">
                <a:moveTo>
                  <a:pt x="116576" y="163285"/>
                </a:moveTo>
                <a:cubicBezTo>
                  <a:pt x="116576" y="170471"/>
                  <a:pt x="115196" y="176835"/>
                  <a:pt x="112449" y="182380"/>
                </a:cubicBezTo>
                <a:cubicBezTo>
                  <a:pt x="109698" y="187927"/>
                  <a:pt x="105929" y="192560"/>
                  <a:pt x="101139" y="196290"/>
                </a:cubicBezTo>
                <a:cubicBezTo>
                  <a:pt x="95105" y="200992"/>
                  <a:pt x="88783" y="204163"/>
                  <a:pt x="82174" y="205801"/>
                </a:cubicBezTo>
                <a:cubicBezTo>
                  <a:pt x="75563" y="207446"/>
                  <a:pt x="67644" y="208268"/>
                  <a:pt x="58421" y="208268"/>
                </a:cubicBezTo>
                <a:lnTo>
                  <a:pt x="0" y="208268"/>
                </a:lnTo>
                <a:lnTo>
                  <a:pt x="0" y="59617"/>
                </a:lnTo>
                <a:lnTo>
                  <a:pt x="54561" y="59617"/>
                </a:lnTo>
                <a:cubicBezTo>
                  <a:pt x="65473" y="59617"/>
                  <a:pt x="73458" y="59950"/>
                  <a:pt x="78516" y="60617"/>
                </a:cubicBezTo>
                <a:cubicBezTo>
                  <a:pt x="83570" y="61283"/>
                  <a:pt x="88581" y="62990"/>
                  <a:pt x="93549" y="65739"/>
                </a:cubicBezTo>
                <a:cubicBezTo>
                  <a:pt x="98788" y="68580"/>
                  <a:pt x="102646" y="72350"/>
                  <a:pt x="105130" y="77051"/>
                </a:cubicBezTo>
                <a:cubicBezTo>
                  <a:pt x="107614" y="81752"/>
                  <a:pt x="108856" y="87343"/>
                  <a:pt x="108856" y="93820"/>
                </a:cubicBezTo>
                <a:cubicBezTo>
                  <a:pt x="108856" y="100918"/>
                  <a:pt x="106906" y="107287"/>
                  <a:pt x="102999" y="112917"/>
                </a:cubicBezTo>
                <a:cubicBezTo>
                  <a:pt x="99093" y="118552"/>
                  <a:pt x="93906" y="122922"/>
                  <a:pt x="87429" y="126025"/>
                </a:cubicBezTo>
                <a:lnTo>
                  <a:pt x="88096" y="126954"/>
                </a:lnTo>
                <a:cubicBezTo>
                  <a:pt x="96170" y="128995"/>
                  <a:pt x="102934" y="133118"/>
                  <a:pt x="108389" y="139331"/>
                </a:cubicBezTo>
                <a:cubicBezTo>
                  <a:pt x="113843" y="145541"/>
                  <a:pt x="116576" y="153529"/>
                  <a:pt x="116576" y="163285"/>
                </a:cubicBezTo>
                <a:close/>
                <a:moveTo>
                  <a:pt x="83175" y="97678"/>
                </a:moveTo>
                <a:cubicBezTo>
                  <a:pt x="83175" y="94305"/>
                  <a:pt x="82616" y="91379"/>
                  <a:pt x="81511" y="88895"/>
                </a:cubicBezTo>
                <a:cubicBezTo>
                  <a:pt x="80402" y="86411"/>
                  <a:pt x="78469" y="84459"/>
                  <a:pt x="75718" y="83042"/>
                </a:cubicBezTo>
                <a:cubicBezTo>
                  <a:pt x="72526" y="81356"/>
                  <a:pt x="68954" y="80360"/>
                  <a:pt x="65008" y="80046"/>
                </a:cubicBezTo>
                <a:cubicBezTo>
                  <a:pt x="61059" y="79733"/>
                  <a:pt x="55584" y="79578"/>
                  <a:pt x="48571" y="79578"/>
                </a:cubicBezTo>
                <a:lnTo>
                  <a:pt x="24750" y="79578"/>
                </a:lnTo>
                <a:lnTo>
                  <a:pt x="24750" y="120301"/>
                </a:lnTo>
                <a:lnTo>
                  <a:pt x="53496" y="120301"/>
                </a:lnTo>
                <a:cubicBezTo>
                  <a:pt x="59620" y="120301"/>
                  <a:pt x="63968" y="120013"/>
                  <a:pt x="66539" y="119437"/>
                </a:cubicBezTo>
                <a:cubicBezTo>
                  <a:pt x="69109" y="118861"/>
                  <a:pt x="71949" y="117640"/>
                  <a:pt x="75053" y="115780"/>
                </a:cubicBezTo>
                <a:cubicBezTo>
                  <a:pt x="77979" y="114002"/>
                  <a:pt x="80067" y="111608"/>
                  <a:pt x="81309" y="108590"/>
                </a:cubicBezTo>
                <a:cubicBezTo>
                  <a:pt x="82551" y="105574"/>
                  <a:pt x="83175" y="101938"/>
                  <a:pt x="83175" y="97678"/>
                </a:cubicBezTo>
                <a:close/>
                <a:moveTo>
                  <a:pt x="90755" y="163419"/>
                </a:moveTo>
                <a:cubicBezTo>
                  <a:pt x="90755" y="158360"/>
                  <a:pt x="90025" y="154303"/>
                  <a:pt x="88563" y="151243"/>
                </a:cubicBezTo>
                <a:cubicBezTo>
                  <a:pt x="87098" y="148180"/>
                  <a:pt x="83883" y="145450"/>
                  <a:pt x="78911" y="143057"/>
                </a:cubicBezTo>
                <a:cubicBezTo>
                  <a:pt x="75809" y="141548"/>
                  <a:pt x="72482" y="140616"/>
                  <a:pt x="68933" y="140263"/>
                </a:cubicBezTo>
                <a:cubicBezTo>
                  <a:pt x="65383" y="139907"/>
                  <a:pt x="60458" y="139731"/>
                  <a:pt x="54158" y="139731"/>
                </a:cubicBezTo>
                <a:lnTo>
                  <a:pt x="24750" y="139731"/>
                </a:lnTo>
                <a:lnTo>
                  <a:pt x="24750" y="188306"/>
                </a:lnTo>
                <a:lnTo>
                  <a:pt x="46440" y="188306"/>
                </a:lnTo>
                <a:cubicBezTo>
                  <a:pt x="55403" y="188306"/>
                  <a:pt x="62366" y="187949"/>
                  <a:pt x="67338" y="187240"/>
                </a:cubicBezTo>
                <a:cubicBezTo>
                  <a:pt x="72306" y="186530"/>
                  <a:pt x="76560" y="185112"/>
                  <a:pt x="80110" y="182980"/>
                </a:cubicBezTo>
                <a:cubicBezTo>
                  <a:pt x="83836" y="180677"/>
                  <a:pt x="86544" y="178016"/>
                  <a:pt x="88229" y="174996"/>
                </a:cubicBezTo>
                <a:cubicBezTo>
                  <a:pt x="89913" y="171980"/>
                  <a:pt x="90755" y="168120"/>
                  <a:pt x="90755" y="163419"/>
                </a:cubicBezTo>
                <a:close/>
                <a:moveTo>
                  <a:pt x="265219" y="134010"/>
                </a:moveTo>
                <a:cubicBezTo>
                  <a:pt x="265219" y="159030"/>
                  <a:pt x="259185" y="178347"/>
                  <a:pt x="247121" y="191963"/>
                </a:cubicBezTo>
                <a:cubicBezTo>
                  <a:pt x="235055" y="205581"/>
                  <a:pt x="218999" y="212393"/>
                  <a:pt x="198950" y="212393"/>
                </a:cubicBezTo>
                <a:cubicBezTo>
                  <a:pt x="178276" y="212393"/>
                  <a:pt x="162017" y="205358"/>
                  <a:pt x="150173" y="191297"/>
                </a:cubicBezTo>
                <a:cubicBezTo>
                  <a:pt x="138333" y="177235"/>
                  <a:pt x="132411" y="158137"/>
                  <a:pt x="132411" y="134010"/>
                </a:cubicBezTo>
                <a:cubicBezTo>
                  <a:pt x="132411" y="109167"/>
                  <a:pt x="138510" y="89867"/>
                  <a:pt x="150711" y="76119"/>
                </a:cubicBezTo>
                <a:cubicBezTo>
                  <a:pt x="162906" y="62366"/>
                  <a:pt x="178988" y="55494"/>
                  <a:pt x="198950" y="55494"/>
                </a:cubicBezTo>
                <a:cubicBezTo>
                  <a:pt x="218999" y="55494"/>
                  <a:pt x="235055" y="62348"/>
                  <a:pt x="247121" y="76054"/>
                </a:cubicBezTo>
                <a:cubicBezTo>
                  <a:pt x="259185" y="89762"/>
                  <a:pt x="265219" y="109080"/>
                  <a:pt x="265219" y="134010"/>
                </a:cubicBezTo>
                <a:close/>
                <a:moveTo>
                  <a:pt x="239404" y="134010"/>
                </a:moveTo>
                <a:cubicBezTo>
                  <a:pt x="239404" y="114757"/>
                  <a:pt x="235901" y="100451"/>
                  <a:pt x="228892" y="91091"/>
                </a:cubicBezTo>
                <a:cubicBezTo>
                  <a:pt x="221879" y="81731"/>
                  <a:pt x="211899" y="77051"/>
                  <a:pt x="198950" y="77051"/>
                </a:cubicBezTo>
                <a:cubicBezTo>
                  <a:pt x="185907" y="77051"/>
                  <a:pt x="175857" y="81731"/>
                  <a:pt x="168807" y="91091"/>
                </a:cubicBezTo>
                <a:cubicBezTo>
                  <a:pt x="161751" y="100451"/>
                  <a:pt x="158224" y="114757"/>
                  <a:pt x="158224" y="134010"/>
                </a:cubicBezTo>
                <a:cubicBezTo>
                  <a:pt x="158224" y="152640"/>
                  <a:pt x="161751" y="166766"/>
                  <a:pt x="168807" y="176393"/>
                </a:cubicBezTo>
                <a:cubicBezTo>
                  <a:pt x="175857" y="186020"/>
                  <a:pt x="185907" y="190833"/>
                  <a:pt x="198950" y="190833"/>
                </a:cubicBezTo>
                <a:cubicBezTo>
                  <a:pt x="211813" y="190833"/>
                  <a:pt x="221771" y="186106"/>
                  <a:pt x="228827" y="176660"/>
                </a:cubicBezTo>
                <a:cubicBezTo>
                  <a:pt x="235876" y="167210"/>
                  <a:pt x="239404" y="152996"/>
                  <a:pt x="239404" y="134010"/>
                </a:cubicBezTo>
                <a:close/>
                <a:moveTo>
                  <a:pt x="349991" y="211594"/>
                </a:moveTo>
                <a:cubicBezTo>
                  <a:pt x="339786" y="211594"/>
                  <a:pt x="330426" y="210016"/>
                  <a:pt x="321912" y="206867"/>
                </a:cubicBezTo>
                <a:cubicBezTo>
                  <a:pt x="313394" y="203717"/>
                  <a:pt x="306075" y="198955"/>
                  <a:pt x="299952" y="192564"/>
                </a:cubicBezTo>
                <a:cubicBezTo>
                  <a:pt x="293832" y="186177"/>
                  <a:pt x="289083" y="178124"/>
                  <a:pt x="285718" y="168408"/>
                </a:cubicBezTo>
                <a:cubicBezTo>
                  <a:pt x="282344" y="158695"/>
                  <a:pt x="280660" y="147272"/>
                  <a:pt x="280660" y="134140"/>
                </a:cubicBezTo>
                <a:cubicBezTo>
                  <a:pt x="280660" y="121101"/>
                  <a:pt x="282412" y="109832"/>
                  <a:pt x="285915" y="100339"/>
                </a:cubicBezTo>
                <a:cubicBezTo>
                  <a:pt x="289421" y="90846"/>
                  <a:pt x="294099" y="82865"/>
                  <a:pt x="299952" y="76388"/>
                </a:cubicBezTo>
                <a:cubicBezTo>
                  <a:pt x="305809" y="69912"/>
                  <a:pt x="313106" y="64919"/>
                  <a:pt x="321847" y="61412"/>
                </a:cubicBezTo>
                <a:cubicBezTo>
                  <a:pt x="330585" y="57910"/>
                  <a:pt x="339966" y="56159"/>
                  <a:pt x="349991" y="56159"/>
                </a:cubicBezTo>
                <a:cubicBezTo>
                  <a:pt x="358153" y="56159"/>
                  <a:pt x="366026" y="57311"/>
                  <a:pt x="373611" y="59617"/>
                </a:cubicBezTo>
                <a:cubicBezTo>
                  <a:pt x="381197" y="61927"/>
                  <a:pt x="387961" y="64587"/>
                  <a:pt x="393904" y="67605"/>
                </a:cubicBezTo>
                <a:lnTo>
                  <a:pt x="393904" y="95681"/>
                </a:lnTo>
                <a:lnTo>
                  <a:pt x="392440" y="95681"/>
                </a:lnTo>
                <a:cubicBezTo>
                  <a:pt x="390668" y="94176"/>
                  <a:pt x="388386" y="92445"/>
                  <a:pt x="385588" y="90490"/>
                </a:cubicBezTo>
                <a:cubicBezTo>
                  <a:pt x="382796" y="88538"/>
                  <a:pt x="379399" y="86544"/>
                  <a:pt x="375408" y="84506"/>
                </a:cubicBezTo>
                <a:cubicBezTo>
                  <a:pt x="371952" y="82728"/>
                  <a:pt x="367869" y="81176"/>
                  <a:pt x="363164" y="79844"/>
                </a:cubicBezTo>
                <a:cubicBezTo>
                  <a:pt x="358462" y="78515"/>
                  <a:pt x="353937" y="77854"/>
                  <a:pt x="349593" y="77854"/>
                </a:cubicBezTo>
                <a:cubicBezTo>
                  <a:pt x="336640" y="77854"/>
                  <a:pt x="326235" y="82753"/>
                  <a:pt x="318384" y="92556"/>
                </a:cubicBezTo>
                <a:cubicBezTo>
                  <a:pt x="310533" y="102358"/>
                  <a:pt x="306608" y="116219"/>
                  <a:pt x="306608" y="134140"/>
                </a:cubicBezTo>
                <a:cubicBezTo>
                  <a:pt x="306608" y="151708"/>
                  <a:pt x="310399" y="165391"/>
                  <a:pt x="317987" y="175194"/>
                </a:cubicBezTo>
                <a:cubicBezTo>
                  <a:pt x="325569" y="184997"/>
                  <a:pt x="336107" y="189899"/>
                  <a:pt x="349593" y="189899"/>
                </a:cubicBezTo>
                <a:cubicBezTo>
                  <a:pt x="357754" y="189899"/>
                  <a:pt x="365515" y="188215"/>
                  <a:pt x="372881" y="184842"/>
                </a:cubicBezTo>
                <a:cubicBezTo>
                  <a:pt x="380243" y="181473"/>
                  <a:pt x="386762" y="177127"/>
                  <a:pt x="392440" y="171806"/>
                </a:cubicBezTo>
                <a:lnTo>
                  <a:pt x="393904" y="171806"/>
                </a:lnTo>
                <a:lnTo>
                  <a:pt x="393904" y="199883"/>
                </a:lnTo>
                <a:cubicBezTo>
                  <a:pt x="391424" y="201035"/>
                  <a:pt x="388321" y="202436"/>
                  <a:pt x="384591" y="204072"/>
                </a:cubicBezTo>
                <a:cubicBezTo>
                  <a:pt x="380861" y="205715"/>
                  <a:pt x="377496" y="206935"/>
                  <a:pt x="374476" y="207734"/>
                </a:cubicBezTo>
                <a:cubicBezTo>
                  <a:pt x="370216" y="208976"/>
                  <a:pt x="366404" y="209927"/>
                  <a:pt x="363034" y="210597"/>
                </a:cubicBezTo>
                <a:cubicBezTo>
                  <a:pt x="359661" y="211262"/>
                  <a:pt x="355316" y="211594"/>
                  <a:pt x="349991" y="211594"/>
                </a:cubicBezTo>
                <a:close/>
                <a:moveTo>
                  <a:pt x="525250" y="81576"/>
                </a:moveTo>
                <a:lnTo>
                  <a:pt x="474681" y="81576"/>
                </a:lnTo>
                <a:lnTo>
                  <a:pt x="474681" y="208268"/>
                </a:lnTo>
                <a:lnTo>
                  <a:pt x="449665" y="208268"/>
                </a:lnTo>
                <a:lnTo>
                  <a:pt x="449665" y="81576"/>
                </a:lnTo>
                <a:lnTo>
                  <a:pt x="399096" y="81576"/>
                </a:lnTo>
                <a:lnTo>
                  <a:pt x="399096" y="59617"/>
                </a:lnTo>
                <a:lnTo>
                  <a:pt x="525250" y="59617"/>
                </a:lnTo>
                <a:close/>
                <a:moveTo>
                  <a:pt x="668577" y="130014"/>
                </a:moveTo>
                <a:cubicBezTo>
                  <a:pt x="668577" y="154767"/>
                  <a:pt x="662655" y="174484"/>
                  <a:pt x="650811" y="189169"/>
                </a:cubicBezTo>
                <a:cubicBezTo>
                  <a:pt x="638967" y="203854"/>
                  <a:pt x="623995" y="211193"/>
                  <a:pt x="605898" y="211193"/>
                </a:cubicBezTo>
                <a:cubicBezTo>
                  <a:pt x="598532" y="211193"/>
                  <a:pt x="592017" y="210352"/>
                  <a:pt x="586336" y="208666"/>
                </a:cubicBezTo>
                <a:cubicBezTo>
                  <a:pt x="580658" y="206982"/>
                  <a:pt x="574844" y="204365"/>
                  <a:pt x="568900" y="200815"/>
                </a:cubicBezTo>
                <a:lnTo>
                  <a:pt x="568900" y="263094"/>
                </a:lnTo>
                <a:lnTo>
                  <a:pt x="543884" y="263094"/>
                </a:lnTo>
                <a:lnTo>
                  <a:pt x="543884" y="59617"/>
                </a:lnTo>
                <a:lnTo>
                  <a:pt x="568900" y="59617"/>
                </a:lnTo>
                <a:lnTo>
                  <a:pt x="568900" y="75189"/>
                </a:lnTo>
                <a:cubicBezTo>
                  <a:pt x="575110" y="69599"/>
                  <a:pt x="582012" y="64919"/>
                  <a:pt x="589597" y="61149"/>
                </a:cubicBezTo>
                <a:cubicBezTo>
                  <a:pt x="597182" y="57376"/>
                  <a:pt x="605454" y="55494"/>
                  <a:pt x="614412" y="55494"/>
                </a:cubicBezTo>
                <a:cubicBezTo>
                  <a:pt x="631447" y="55494"/>
                  <a:pt x="644734" y="62237"/>
                  <a:pt x="654271" y="75719"/>
                </a:cubicBezTo>
                <a:cubicBezTo>
                  <a:pt x="663807" y="89205"/>
                  <a:pt x="668577" y="107305"/>
                  <a:pt x="668577" y="130014"/>
                </a:cubicBezTo>
                <a:close/>
                <a:moveTo>
                  <a:pt x="642758" y="132812"/>
                </a:moveTo>
                <a:cubicBezTo>
                  <a:pt x="642758" y="115866"/>
                  <a:pt x="640054" y="102715"/>
                  <a:pt x="634644" y="93355"/>
                </a:cubicBezTo>
                <a:cubicBezTo>
                  <a:pt x="629233" y="83991"/>
                  <a:pt x="620446" y="79312"/>
                  <a:pt x="608292" y="79312"/>
                </a:cubicBezTo>
                <a:cubicBezTo>
                  <a:pt x="601192" y="79312"/>
                  <a:pt x="594342" y="80885"/>
                  <a:pt x="587732" y="84035"/>
                </a:cubicBezTo>
                <a:cubicBezTo>
                  <a:pt x="581119" y="87184"/>
                  <a:pt x="574844" y="91246"/>
                  <a:pt x="568900" y="96214"/>
                </a:cubicBezTo>
                <a:lnTo>
                  <a:pt x="568900" y="180450"/>
                </a:lnTo>
                <a:cubicBezTo>
                  <a:pt x="575463" y="183647"/>
                  <a:pt x="581079" y="185821"/>
                  <a:pt x="585734" y="186973"/>
                </a:cubicBezTo>
                <a:cubicBezTo>
                  <a:pt x="590392" y="188129"/>
                  <a:pt x="595739" y="188704"/>
                  <a:pt x="601773" y="188704"/>
                </a:cubicBezTo>
                <a:cubicBezTo>
                  <a:pt x="614725" y="188704"/>
                  <a:pt x="624794" y="183960"/>
                  <a:pt x="631980" y="174463"/>
                </a:cubicBezTo>
                <a:cubicBezTo>
                  <a:pt x="639165" y="164971"/>
                  <a:pt x="642758" y="151088"/>
                  <a:pt x="642758" y="132812"/>
                </a:cubicBezTo>
                <a:close/>
                <a:moveTo>
                  <a:pt x="759067" y="211727"/>
                </a:moveTo>
                <a:cubicBezTo>
                  <a:pt x="735379" y="211727"/>
                  <a:pt x="716993" y="205052"/>
                  <a:pt x="703907" y="191697"/>
                </a:cubicBezTo>
                <a:cubicBezTo>
                  <a:pt x="690821" y="178347"/>
                  <a:pt x="684281" y="159383"/>
                  <a:pt x="684281" y="134809"/>
                </a:cubicBezTo>
                <a:cubicBezTo>
                  <a:pt x="684281" y="110586"/>
                  <a:pt x="690621" y="91314"/>
                  <a:pt x="703307" y="76986"/>
                </a:cubicBezTo>
                <a:cubicBezTo>
                  <a:pt x="715993" y="62654"/>
                  <a:pt x="732581" y="55494"/>
                  <a:pt x="753077" y="55494"/>
                </a:cubicBezTo>
                <a:cubicBezTo>
                  <a:pt x="762307" y="55494"/>
                  <a:pt x="770472" y="56823"/>
                  <a:pt x="777567" y="59483"/>
                </a:cubicBezTo>
                <a:cubicBezTo>
                  <a:pt x="784667" y="62146"/>
                  <a:pt x="790873" y="66320"/>
                  <a:pt x="796197" y="71996"/>
                </a:cubicBezTo>
                <a:cubicBezTo>
                  <a:pt x="801518" y="77673"/>
                  <a:pt x="805598" y="84614"/>
                  <a:pt x="808441" y="92822"/>
                </a:cubicBezTo>
                <a:cubicBezTo>
                  <a:pt x="811278" y="101030"/>
                  <a:pt x="812696" y="111074"/>
                  <a:pt x="812696" y="122965"/>
                </a:cubicBezTo>
                <a:lnTo>
                  <a:pt x="812696" y="136537"/>
                </a:lnTo>
                <a:lnTo>
                  <a:pt x="709696" y="136537"/>
                </a:lnTo>
                <a:cubicBezTo>
                  <a:pt x="709696" y="153835"/>
                  <a:pt x="714046" y="167055"/>
                  <a:pt x="722735" y="176191"/>
                </a:cubicBezTo>
                <a:cubicBezTo>
                  <a:pt x="731430" y="185331"/>
                  <a:pt x="743454" y="189899"/>
                  <a:pt x="758801" y="189899"/>
                </a:cubicBezTo>
                <a:cubicBezTo>
                  <a:pt x="764301" y="189899"/>
                  <a:pt x="769691" y="189281"/>
                  <a:pt x="774968" y="188039"/>
                </a:cubicBezTo>
                <a:cubicBezTo>
                  <a:pt x="780246" y="186797"/>
                  <a:pt x="785016" y="185202"/>
                  <a:pt x="789274" y="183247"/>
                </a:cubicBezTo>
                <a:cubicBezTo>
                  <a:pt x="793799" y="181206"/>
                  <a:pt x="797616" y="179233"/>
                  <a:pt x="800722" y="177325"/>
                </a:cubicBezTo>
                <a:cubicBezTo>
                  <a:pt x="803826" y="175418"/>
                  <a:pt x="806400" y="173620"/>
                  <a:pt x="808441" y="171936"/>
                </a:cubicBezTo>
                <a:lnTo>
                  <a:pt x="809903" y="171936"/>
                </a:lnTo>
                <a:lnTo>
                  <a:pt x="809903" y="199216"/>
                </a:lnTo>
                <a:cubicBezTo>
                  <a:pt x="806976" y="200372"/>
                  <a:pt x="803336" y="201808"/>
                  <a:pt x="798991" y="203540"/>
                </a:cubicBezTo>
                <a:cubicBezTo>
                  <a:pt x="794643" y="205272"/>
                  <a:pt x="790736" y="206625"/>
                  <a:pt x="787280" y="207598"/>
                </a:cubicBezTo>
                <a:cubicBezTo>
                  <a:pt x="782399" y="208929"/>
                  <a:pt x="777985" y="209952"/>
                  <a:pt x="774035" y="210665"/>
                </a:cubicBezTo>
                <a:cubicBezTo>
                  <a:pt x="770090" y="211374"/>
                  <a:pt x="765101" y="211727"/>
                  <a:pt x="759067" y="211727"/>
                </a:cubicBezTo>
                <a:close/>
                <a:moveTo>
                  <a:pt x="788342" y="117375"/>
                </a:moveTo>
                <a:cubicBezTo>
                  <a:pt x="788166" y="110631"/>
                  <a:pt x="787367" y="104817"/>
                  <a:pt x="785948" y="99939"/>
                </a:cubicBezTo>
                <a:cubicBezTo>
                  <a:pt x="784530" y="95062"/>
                  <a:pt x="782492" y="90936"/>
                  <a:pt x="779828" y="87563"/>
                </a:cubicBezTo>
                <a:cubicBezTo>
                  <a:pt x="776902" y="83840"/>
                  <a:pt x="773150" y="81003"/>
                  <a:pt x="768582" y="79049"/>
                </a:cubicBezTo>
                <a:cubicBezTo>
                  <a:pt x="764014" y="77098"/>
                  <a:pt x="758357" y="76121"/>
                  <a:pt x="751615" y="76121"/>
                </a:cubicBezTo>
                <a:cubicBezTo>
                  <a:pt x="744963" y="76121"/>
                  <a:pt x="739306" y="77120"/>
                  <a:pt x="734648" y="79113"/>
                </a:cubicBezTo>
                <a:cubicBezTo>
                  <a:pt x="729989" y="81108"/>
                  <a:pt x="725753" y="84017"/>
                  <a:pt x="721940" y="87833"/>
                </a:cubicBezTo>
                <a:cubicBezTo>
                  <a:pt x="718210" y="91735"/>
                  <a:pt x="715374" y="96059"/>
                  <a:pt x="713422" y="100807"/>
                </a:cubicBezTo>
                <a:cubicBezTo>
                  <a:pt x="711468" y="105553"/>
                  <a:pt x="710226" y="111074"/>
                  <a:pt x="709696" y="117375"/>
                </a:cubicBezTo>
                <a:close/>
                <a:moveTo>
                  <a:pt x="943376" y="81576"/>
                </a:moveTo>
                <a:cubicBezTo>
                  <a:pt x="949143" y="87433"/>
                  <a:pt x="953621" y="94860"/>
                  <a:pt x="956819" y="103867"/>
                </a:cubicBezTo>
                <a:cubicBezTo>
                  <a:pt x="960016" y="112871"/>
                  <a:pt x="961611" y="123319"/>
                  <a:pt x="961611" y="135208"/>
                </a:cubicBezTo>
                <a:cubicBezTo>
                  <a:pt x="961611" y="146654"/>
                  <a:pt x="959792" y="157234"/>
                  <a:pt x="956156" y="166947"/>
                </a:cubicBezTo>
                <a:cubicBezTo>
                  <a:pt x="952516" y="176662"/>
                  <a:pt x="947591" y="184846"/>
                  <a:pt x="941382" y="191495"/>
                </a:cubicBezTo>
                <a:cubicBezTo>
                  <a:pt x="934995" y="198417"/>
                  <a:pt x="927918" y="203627"/>
                  <a:pt x="920157" y="207133"/>
                </a:cubicBezTo>
                <a:cubicBezTo>
                  <a:pt x="912391" y="210636"/>
                  <a:pt x="903941" y="212393"/>
                  <a:pt x="894805" y="212393"/>
                </a:cubicBezTo>
                <a:cubicBezTo>
                  <a:pt x="885488" y="212393"/>
                  <a:pt x="876949" y="210773"/>
                  <a:pt x="869188" y="207534"/>
                </a:cubicBezTo>
                <a:cubicBezTo>
                  <a:pt x="861426" y="204296"/>
                  <a:pt x="854795" y="199306"/>
                  <a:pt x="849293" y="192564"/>
                </a:cubicBezTo>
                <a:cubicBezTo>
                  <a:pt x="842461" y="184132"/>
                  <a:pt x="837339" y="173577"/>
                  <a:pt x="833922" y="160891"/>
                </a:cubicBezTo>
                <a:cubicBezTo>
                  <a:pt x="830505" y="148205"/>
                  <a:pt x="828799" y="132502"/>
                  <a:pt x="828799" y="113782"/>
                </a:cubicBezTo>
                <a:cubicBezTo>
                  <a:pt x="828799" y="107128"/>
                  <a:pt x="829088" y="100361"/>
                  <a:pt x="829667" y="93485"/>
                </a:cubicBezTo>
                <a:cubicBezTo>
                  <a:pt x="830239" y="86613"/>
                  <a:pt x="831506" y="78379"/>
                  <a:pt x="833458" y="68800"/>
                </a:cubicBezTo>
                <a:cubicBezTo>
                  <a:pt x="835228" y="60286"/>
                  <a:pt x="837623" y="52366"/>
                  <a:pt x="840643" y="45047"/>
                </a:cubicBezTo>
                <a:cubicBezTo>
                  <a:pt x="843660" y="37728"/>
                  <a:pt x="847609" y="31539"/>
                  <a:pt x="852483" y="26482"/>
                </a:cubicBezTo>
                <a:cubicBezTo>
                  <a:pt x="858784" y="19919"/>
                  <a:pt x="867014" y="14684"/>
                  <a:pt x="877172" y="10778"/>
                </a:cubicBezTo>
                <a:cubicBezTo>
                  <a:pt x="887331" y="6876"/>
                  <a:pt x="900792" y="4168"/>
                  <a:pt x="917561" y="2665"/>
                </a:cubicBezTo>
                <a:cubicBezTo>
                  <a:pt x="923504" y="2131"/>
                  <a:pt x="929868" y="1619"/>
                  <a:pt x="936655" y="1130"/>
                </a:cubicBezTo>
                <a:cubicBezTo>
                  <a:pt x="943445" y="640"/>
                  <a:pt x="948611" y="263"/>
                  <a:pt x="952161" y="0"/>
                </a:cubicBezTo>
                <a:lnTo>
                  <a:pt x="952161" y="23022"/>
                </a:lnTo>
                <a:cubicBezTo>
                  <a:pt x="947548" y="23288"/>
                  <a:pt x="942624" y="23623"/>
                  <a:pt x="937389" y="24020"/>
                </a:cubicBezTo>
                <a:cubicBezTo>
                  <a:pt x="932154" y="24418"/>
                  <a:pt x="926168" y="24887"/>
                  <a:pt x="919425" y="25419"/>
                </a:cubicBezTo>
                <a:cubicBezTo>
                  <a:pt x="910461" y="26129"/>
                  <a:pt x="901102" y="27701"/>
                  <a:pt x="891345" y="30142"/>
                </a:cubicBezTo>
                <a:cubicBezTo>
                  <a:pt x="881586" y="32583"/>
                  <a:pt x="874223" y="36374"/>
                  <a:pt x="869256" y="41523"/>
                </a:cubicBezTo>
                <a:cubicBezTo>
                  <a:pt x="865526" y="45335"/>
                  <a:pt x="862552" y="50789"/>
                  <a:pt x="860338" y="57888"/>
                </a:cubicBezTo>
                <a:cubicBezTo>
                  <a:pt x="858121" y="64983"/>
                  <a:pt x="856565" y="72882"/>
                  <a:pt x="855680" y="81576"/>
                </a:cubicBezTo>
                <a:cubicBezTo>
                  <a:pt x="862247" y="76878"/>
                  <a:pt x="869274" y="72907"/>
                  <a:pt x="876772" y="69667"/>
                </a:cubicBezTo>
                <a:cubicBezTo>
                  <a:pt x="884272" y="66431"/>
                  <a:pt x="892364" y="64811"/>
                  <a:pt x="901058" y="64811"/>
                </a:cubicBezTo>
                <a:cubicBezTo>
                  <a:pt x="909129" y="64811"/>
                  <a:pt x="916808" y="66165"/>
                  <a:pt x="924080" y="68864"/>
                </a:cubicBezTo>
                <a:cubicBezTo>
                  <a:pt x="931356" y="71571"/>
                  <a:pt x="937789" y="75809"/>
                  <a:pt x="943376" y="81576"/>
                </a:cubicBezTo>
                <a:close/>
                <a:moveTo>
                  <a:pt x="936191" y="136670"/>
                </a:moveTo>
                <a:cubicBezTo>
                  <a:pt x="936191" y="120878"/>
                  <a:pt x="932645" y="108771"/>
                  <a:pt x="925545" y="100339"/>
                </a:cubicBezTo>
                <a:cubicBezTo>
                  <a:pt x="918450" y="91911"/>
                  <a:pt x="908334" y="87700"/>
                  <a:pt x="895201" y="87700"/>
                </a:cubicBezTo>
                <a:cubicBezTo>
                  <a:pt x="888016" y="87700"/>
                  <a:pt x="881053" y="88899"/>
                  <a:pt x="874310" y="91293"/>
                </a:cubicBezTo>
                <a:cubicBezTo>
                  <a:pt x="867571" y="93687"/>
                  <a:pt x="861224" y="96879"/>
                  <a:pt x="855280" y="100873"/>
                </a:cubicBezTo>
                <a:cubicBezTo>
                  <a:pt x="855101" y="103086"/>
                  <a:pt x="854924" y="105729"/>
                  <a:pt x="854748" y="108788"/>
                </a:cubicBezTo>
                <a:cubicBezTo>
                  <a:pt x="854571" y="111851"/>
                  <a:pt x="854481" y="114620"/>
                  <a:pt x="854481" y="117108"/>
                </a:cubicBezTo>
                <a:cubicBezTo>
                  <a:pt x="854481" y="132545"/>
                  <a:pt x="855723" y="145098"/>
                  <a:pt x="858207" y="154767"/>
                </a:cubicBezTo>
                <a:cubicBezTo>
                  <a:pt x="860691" y="164441"/>
                  <a:pt x="864151" y="172026"/>
                  <a:pt x="868586" y="177527"/>
                </a:cubicBezTo>
                <a:cubicBezTo>
                  <a:pt x="872582" y="182495"/>
                  <a:pt x="876794" y="185929"/>
                  <a:pt x="881232" y="187837"/>
                </a:cubicBezTo>
                <a:cubicBezTo>
                  <a:pt x="885669" y="189746"/>
                  <a:pt x="890503" y="190700"/>
                  <a:pt x="895733" y="190700"/>
                </a:cubicBezTo>
                <a:cubicBezTo>
                  <a:pt x="908511" y="190700"/>
                  <a:pt x="918450" y="185865"/>
                  <a:pt x="925545" y="176191"/>
                </a:cubicBezTo>
                <a:cubicBezTo>
                  <a:pt x="932645" y="166521"/>
                  <a:pt x="936191" y="153349"/>
                  <a:pt x="936191" y="136670"/>
                </a:cubicBezTo>
                <a:close/>
                <a:moveTo>
                  <a:pt x="1110121" y="134010"/>
                </a:moveTo>
                <a:cubicBezTo>
                  <a:pt x="1110121" y="159030"/>
                  <a:pt x="1104087" y="178347"/>
                  <a:pt x="1092023" y="191963"/>
                </a:cubicBezTo>
                <a:cubicBezTo>
                  <a:pt x="1079957" y="205581"/>
                  <a:pt x="1063900" y="212393"/>
                  <a:pt x="1043852" y="212393"/>
                </a:cubicBezTo>
                <a:cubicBezTo>
                  <a:pt x="1023178" y="212393"/>
                  <a:pt x="1006919" y="205358"/>
                  <a:pt x="995075" y="191297"/>
                </a:cubicBezTo>
                <a:cubicBezTo>
                  <a:pt x="983235" y="177235"/>
                  <a:pt x="977313" y="158137"/>
                  <a:pt x="977313" y="134010"/>
                </a:cubicBezTo>
                <a:cubicBezTo>
                  <a:pt x="977313" y="109167"/>
                  <a:pt x="983412" y="89867"/>
                  <a:pt x="995612" y="76119"/>
                </a:cubicBezTo>
                <a:cubicBezTo>
                  <a:pt x="1007810" y="62366"/>
                  <a:pt x="1023890" y="55494"/>
                  <a:pt x="1043852" y="55494"/>
                </a:cubicBezTo>
                <a:cubicBezTo>
                  <a:pt x="1063900" y="55494"/>
                  <a:pt x="1079957" y="62348"/>
                  <a:pt x="1092023" y="76054"/>
                </a:cubicBezTo>
                <a:cubicBezTo>
                  <a:pt x="1104087" y="89762"/>
                  <a:pt x="1110121" y="109080"/>
                  <a:pt x="1110121" y="134010"/>
                </a:cubicBezTo>
                <a:close/>
                <a:moveTo>
                  <a:pt x="1084306" y="134010"/>
                </a:moveTo>
                <a:cubicBezTo>
                  <a:pt x="1084306" y="114757"/>
                  <a:pt x="1080803" y="100451"/>
                  <a:pt x="1073794" y="91091"/>
                </a:cubicBezTo>
                <a:cubicBezTo>
                  <a:pt x="1066781" y="81731"/>
                  <a:pt x="1056801" y="77051"/>
                  <a:pt x="1043852" y="77051"/>
                </a:cubicBezTo>
                <a:cubicBezTo>
                  <a:pt x="1030809" y="77051"/>
                  <a:pt x="1020758" y="81731"/>
                  <a:pt x="1013710" y="91091"/>
                </a:cubicBezTo>
                <a:cubicBezTo>
                  <a:pt x="1006654" y="100451"/>
                  <a:pt x="1003126" y="114757"/>
                  <a:pt x="1003126" y="134010"/>
                </a:cubicBezTo>
                <a:cubicBezTo>
                  <a:pt x="1003126" y="152640"/>
                  <a:pt x="1006654" y="166766"/>
                  <a:pt x="1013710" y="176393"/>
                </a:cubicBezTo>
                <a:cubicBezTo>
                  <a:pt x="1020758" y="186020"/>
                  <a:pt x="1030809" y="190833"/>
                  <a:pt x="1043852" y="190833"/>
                </a:cubicBezTo>
                <a:cubicBezTo>
                  <a:pt x="1056715" y="190833"/>
                  <a:pt x="1066673" y="186106"/>
                  <a:pt x="1073729" y="176660"/>
                </a:cubicBezTo>
                <a:cubicBezTo>
                  <a:pt x="1080781" y="167210"/>
                  <a:pt x="1084306" y="152996"/>
                  <a:pt x="1084306" y="134010"/>
                </a:cubicBezTo>
                <a:close/>
                <a:moveTo>
                  <a:pt x="1252382" y="163285"/>
                </a:moveTo>
                <a:cubicBezTo>
                  <a:pt x="1252382" y="170471"/>
                  <a:pt x="1251003" y="176835"/>
                  <a:pt x="1248256" y="182380"/>
                </a:cubicBezTo>
                <a:cubicBezTo>
                  <a:pt x="1245507" y="187927"/>
                  <a:pt x="1241737" y="192560"/>
                  <a:pt x="1236945" y="196290"/>
                </a:cubicBezTo>
                <a:cubicBezTo>
                  <a:pt x="1230912" y="200992"/>
                  <a:pt x="1224590" y="204163"/>
                  <a:pt x="1217981" y="205801"/>
                </a:cubicBezTo>
                <a:cubicBezTo>
                  <a:pt x="1211371" y="207446"/>
                  <a:pt x="1203451" y="208268"/>
                  <a:pt x="1194228" y="208268"/>
                </a:cubicBezTo>
                <a:lnTo>
                  <a:pt x="1135806" y="208268"/>
                </a:lnTo>
                <a:lnTo>
                  <a:pt x="1135806" y="59617"/>
                </a:lnTo>
                <a:lnTo>
                  <a:pt x="1190368" y="59617"/>
                </a:lnTo>
                <a:cubicBezTo>
                  <a:pt x="1201280" y="59617"/>
                  <a:pt x="1209265" y="59950"/>
                  <a:pt x="1214323" y="60617"/>
                </a:cubicBezTo>
                <a:cubicBezTo>
                  <a:pt x="1219378" y="61283"/>
                  <a:pt x="1224389" y="62990"/>
                  <a:pt x="1229360" y="65739"/>
                </a:cubicBezTo>
                <a:cubicBezTo>
                  <a:pt x="1234595" y="68580"/>
                  <a:pt x="1238454" y="72350"/>
                  <a:pt x="1240938" y="77051"/>
                </a:cubicBezTo>
                <a:cubicBezTo>
                  <a:pt x="1243421" y="81752"/>
                  <a:pt x="1244663" y="87343"/>
                  <a:pt x="1244663" y="93820"/>
                </a:cubicBezTo>
                <a:cubicBezTo>
                  <a:pt x="1244663" y="100918"/>
                  <a:pt x="1242713" y="107287"/>
                  <a:pt x="1238806" y="112917"/>
                </a:cubicBezTo>
                <a:cubicBezTo>
                  <a:pt x="1234901" y="118552"/>
                  <a:pt x="1229713" y="122922"/>
                  <a:pt x="1223237" y="126025"/>
                </a:cubicBezTo>
                <a:lnTo>
                  <a:pt x="1223903" y="126954"/>
                </a:lnTo>
                <a:cubicBezTo>
                  <a:pt x="1231977" y="128995"/>
                  <a:pt x="1238741" y="133118"/>
                  <a:pt x="1244196" y="139331"/>
                </a:cubicBezTo>
                <a:cubicBezTo>
                  <a:pt x="1249653" y="145541"/>
                  <a:pt x="1252382" y="153529"/>
                  <a:pt x="1252382" y="163285"/>
                </a:cubicBezTo>
                <a:close/>
                <a:moveTo>
                  <a:pt x="1218981" y="97678"/>
                </a:moveTo>
                <a:cubicBezTo>
                  <a:pt x="1218981" y="94305"/>
                  <a:pt x="1218428" y="91379"/>
                  <a:pt x="1217318" y="88895"/>
                </a:cubicBezTo>
                <a:cubicBezTo>
                  <a:pt x="1216209" y="86411"/>
                  <a:pt x="1214276" y="84459"/>
                  <a:pt x="1211526" y="83042"/>
                </a:cubicBezTo>
                <a:cubicBezTo>
                  <a:pt x="1208332" y="81356"/>
                  <a:pt x="1204761" y="80360"/>
                  <a:pt x="1200815" y="80046"/>
                </a:cubicBezTo>
                <a:cubicBezTo>
                  <a:pt x="1196867" y="79733"/>
                  <a:pt x="1191391" y="79578"/>
                  <a:pt x="1184378" y="79578"/>
                </a:cubicBezTo>
                <a:lnTo>
                  <a:pt x="1160557" y="79578"/>
                </a:lnTo>
                <a:lnTo>
                  <a:pt x="1160557" y="120301"/>
                </a:lnTo>
                <a:lnTo>
                  <a:pt x="1189303" y="120301"/>
                </a:lnTo>
                <a:cubicBezTo>
                  <a:pt x="1195427" y="120301"/>
                  <a:pt x="1199775" y="120013"/>
                  <a:pt x="1202346" y="119437"/>
                </a:cubicBezTo>
                <a:cubicBezTo>
                  <a:pt x="1204916" y="118861"/>
                  <a:pt x="1207760" y="117640"/>
                  <a:pt x="1210864" y="115780"/>
                </a:cubicBezTo>
                <a:cubicBezTo>
                  <a:pt x="1213787" y="114002"/>
                  <a:pt x="1215875" y="111608"/>
                  <a:pt x="1217121" y="108590"/>
                </a:cubicBezTo>
                <a:cubicBezTo>
                  <a:pt x="1218359" y="105574"/>
                  <a:pt x="1218981" y="101938"/>
                  <a:pt x="1218981" y="97678"/>
                </a:cubicBezTo>
                <a:close/>
                <a:moveTo>
                  <a:pt x="1226563" y="163419"/>
                </a:moveTo>
                <a:cubicBezTo>
                  <a:pt x="1226563" y="158360"/>
                  <a:pt x="1225832" y="154303"/>
                  <a:pt x="1224371" y="151243"/>
                </a:cubicBezTo>
                <a:cubicBezTo>
                  <a:pt x="1222906" y="148180"/>
                  <a:pt x="1219690" y="145450"/>
                  <a:pt x="1214719" y="143057"/>
                </a:cubicBezTo>
                <a:cubicBezTo>
                  <a:pt x="1211615" y="141548"/>
                  <a:pt x="1208289" y="140616"/>
                  <a:pt x="1204740" y="140263"/>
                </a:cubicBezTo>
                <a:cubicBezTo>
                  <a:pt x="1201190" y="139907"/>
                  <a:pt x="1196265" y="139731"/>
                  <a:pt x="1189966" y="139731"/>
                </a:cubicBezTo>
                <a:lnTo>
                  <a:pt x="1160557" y="139731"/>
                </a:lnTo>
                <a:lnTo>
                  <a:pt x="1160557" y="188306"/>
                </a:lnTo>
                <a:lnTo>
                  <a:pt x="1182250" y="188306"/>
                </a:lnTo>
                <a:cubicBezTo>
                  <a:pt x="1191212" y="188306"/>
                  <a:pt x="1198174" y="187949"/>
                  <a:pt x="1203144" y="187240"/>
                </a:cubicBezTo>
                <a:cubicBezTo>
                  <a:pt x="1208113" y="186530"/>
                  <a:pt x="1212368" y="185112"/>
                  <a:pt x="1215922" y="182980"/>
                </a:cubicBezTo>
                <a:cubicBezTo>
                  <a:pt x="1219644" y="180677"/>
                  <a:pt x="1222351" y="178016"/>
                  <a:pt x="1224036" y="174996"/>
                </a:cubicBezTo>
                <a:cubicBezTo>
                  <a:pt x="1225721" y="171980"/>
                  <a:pt x="1226563" y="168120"/>
                  <a:pt x="1226563" y="163419"/>
                </a:cubicBezTo>
                <a:close/>
                <a:moveTo>
                  <a:pt x="1362860" y="171670"/>
                </a:moveTo>
                <a:lnTo>
                  <a:pt x="1362860" y="130418"/>
                </a:lnTo>
                <a:cubicBezTo>
                  <a:pt x="1356916" y="130950"/>
                  <a:pt x="1349399" y="131681"/>
                  <a:pt x="1340304" y="132610"/>
                </a:cubicBezTo>
                <a:cubicBezTo>
                  <a:pt x="1331211" y="133542"/>
                  <a:pt x="1323871" y="134853"/>
                  <a:pt x="1318280" y="136537"/>
                </a:cubicBezTo>
                <a:cubicBezTo>
                  <a:pt x="1311628" y="138579"/>
                  <a:pt x="1306126" y="141703"/>
                  <a:pt x="1301782" y="145919"/>
                </a:cubicBezTo>
                <a:cubicBezTo>
                  <a:pt x="1297433" y="150130"/>
                  <a:pt x="1295259" y="156010"/>
                  <a:pt x="1295259" y="163552"/>
                </a:cubicBezTo>
                <a:cubicBezTo>
                  <a:pt x="1295259" y="172066"/>
                  <a:pt x="1297653" y="178502"/>
                  <a:pt x="1302443" y="182845"/>
                </a:cubicBezTo>
                <a:cubicBezTo>
                  <a:pt x="1307235" y="187193"/>
                  <a:pt x="1314244" y="189367"/>
                  <a:pt x="1323468" y="189367"/>
                </a:cubicBezTo>
                <a:cubicBezTo>
                  <a:pt x="1331366" y="189367"/>
                  <a:pt x="1338509" y="187660"/>
                  <a:pt x="1344895" y="184244"/>
                </a:cubicBezTo>
                <a:cubicBezTo>
                  <a:pt x="1351285" y="180828"/>
                  <a:pt x="1357272" y="176638"/>
                  <a:pt x="1362860" y="171670"/>
                </a:cubicBezTo>
                <a:close/>
                <a:moveTo>
                  <a:pt x="1362860" y="192431"/>
                </a:moveTo>
                <a:cubicBezTo>
                  <a:pt x="1360821" y="193936"/>
                  <a:pt x="1358092" y="196045"/>
                  <a:pt x="1354676" y="198753"/>
                </a:cubicBezTo>
                <a:cubicBezTo>
                  <a:pt x="1351259" y="201459"/>
                  <a:pt x="1347955" y="203609"/>
                  <a:pt x="1344762" y="205204"/>
                </a:cubicBezTo>
                <a:cubicBezTo>
                  <a:pt x="1340323" y="207514"/>
                  <a:pt x="1336046" y="209290"/>
                  <a:pt x="1331921" y="210528"/>
                </a:cubicBezTo>
                <a:cubicBezTo>
                  <a:pt x="1327795" y="211770"/>
                  <a:pt x="1322002" y="212393"/>
                  <a:pt x="1314550" y="212393"/>
                </a:cubicBezTo>
                <a:cubicBezTo>
                  <a:pt x="1308434" y="212393"/>
                  <a:pt x="1302624" y="211237"/>
                  <a:pt x="1297123" y="208933"/>
                </a:cubicBezTo>
                <a:cubicBezTo>
                  <a:pt x="1291623" y="206625"/>
                  <a:pt x="1286784" y="203386"/>
                  <a:pt x="1282615" y="199216"/>
                </a:cubicBezTo>
                <a:cubicBezTo>
                  <a:pt x="1278623" y="195134"/>
                  <a:pt x="1275425" y="190101"/>
                  <a:pt x="1273031" y="184114"/>
                </a:cubicBezTo>
                <a:cubicBezTo>
                  <a:pt x="1270637" y="178128"/>
                  <a:pt x="1269438" y="171806"/>
                  <a:pt x="1269438" y="165150"/>
                </a:cubicBezTo>
                <a:cubicBezTo>
                  <a:pt x="1269438" y="154858"/>
                  <a:pt x="1271614" y="146095"/>
                  <a:pt x="1275962" y="138866"/>
                </a:cubicBezTo>
                <a:cubicBezTo>
                  <a:pt x="1280307" y="131638"/>
                  <a:pt x="1287183" y="125895"/>
                  <a:pt x="1296587" y="121633"/>
                </a:cubicBezTo>
                <a:cubicBezTo>
                  <a:pt x="1304927" y="117817"/>
                  <a:pt x="1314778" y="115179"/>
                  <a:pt x="1326131" y="113713"/>
                </a:cubicBezTo>
                <a:cubicBezTo>
                  <a:pt x="1337486" y="112252"/>
                  <a:pt x="1349730" y="111165"/>
                  <a:pt x="1362860" y="110455"/>
                </a:cubicBezTo>
                <a:lnTo>
                  <a:pt x="1362860" y="105664"/>
                </a:lnTo>
                <a:cubicBezTo>
                  <a:pt x="1362860" y="99807"/>
                  <a:pt x="1361973" y="95084"/>
                  <a:pt x="1360203" y="91491"/>
                </a:cubicBezTo>
                <a:cubicBezTo>
                  <a:pt x="1358423" y="87898"/>
                  <a:pt x="1355939" y="85125"/>
                  <a:pt x="1352750" y="83171"/>
                </a:cubicBezTo>
                <a:cubicBezTo>
                  <a:pt x="1349554" y="81133"/>
                  <a:pt x="1345651" y="79779"/>
                  <a:pt x="1341036" y="79113"/>
                </a:cubicBezTo>
                <a:cubicBezTo>
                  <a:pt x="1336421" y="78451"/>
                  <a:pt x="1331676" y="78120"/>
                  <a:pt x="1326798" y="78120"/>
                </a:cubicBezTo>
                <a:cubicBezTo>
                  <a:pt x="1321031" y="78120"/>
                  <a:pt x="1314244" y="78980"/>
                  <a:pt x="1306436" y="80713"/>
                </a:cubicBezTo>
                <a:cubicBezTo>
                  <a:pt x="1298632" y="82443"/>
                  <a:pt x="1290819" y="84949"/>
                  <a:pt x="1283015" y="88228"/>
                </a:cubicBezTo>
                <a:lnTo>
                  <a:pt x="1281549" y="88228"/>
                </a:lnTo>
                <a:lnTo>
                  <a:pt x="1281549" y="62813"/>
                </a:lnTo>
                <a:cubicBezTo>
                  <a:pt x="1286164" y="61485"/>
                  <a:pt x="1292771" y="60019"/>
                  <a:pt x="1301378" y="58417"/>
                </a:cubicBezTo>
                <a:cubicBezTo>
                  <a:pt x="1309986" y="56823"/>
                  <a:pt x="1318500" y="56024"/>
                  <a:pt x="1326931" y="56024"/>
                </a:cubicBezTo>
                <a:cubicBezTo>
                  <a:pt x="1337137" y="56024"/>
                  <a:pt x="1345741" y="56823"/>
                  <a:pt x="1352750" y="58417"/>
                </a:cubicBezTo>
                <a:cubicBezTo>
                  <a:pt x="1359756" y="60019"/>
                  <a:pt x="1366056" y="62903"/>
                  <a:pt x="1371643" y="67068"/>
                </a:cubicBezTo>
                <a:cubicBezTo>
                  <a:pt x="1377055" y="71151"/>
                  <a:pt x="1381093" y="76428"/>
                  <a:pt x="1383754" y="82908"/>
                </a:cubicBezTo>
                <a:cubicBezTo>
                  <a:pt x="1386414" y="89384"/>
                  <a:pt x="1387745" y="97279"/>
                  <a:pt x="1387745" y="106596"/>
                </a:cubicBezTo>
                <a:lnTo>
                  <a:pt x="1387745" y="208268"/>
                </a:lnTo>
                <a:lnTo>
                  <a:pt x="1362860" y="208268"/>
                </a:lnTo>
                <a:close/>
                <a:moveTo>
                  <a:pt x="1540253" y="208268"/>
                </a:moveTo>
                <a:lnTo>
                  <a:pt x="1515233" y="208268"/>
                </a:lnTo>
                <a:lnTo>
                  <a:pt x="1515233" y="141328"/>
                </a:lnTo>
                <a:lnTo>
                  <a:pt x="1447895" y="141328"/>
                </a:lnTo>
                <a:lnTo>
                  <a:pt x="1447895" y="208268"/>
                </a:lnTo>
                <a:lnTo>
                  <a:pt x="1422882" y="208268"/>
                </a:lnTo>
                <a:lnTo>
                  <a:pt x="1422882" y="59617"/>
                </a:lnTo>
                <a:lnTo>
                  <a:pt x="1447895" y="59617"/>
                </a:lnTo>
                <a:lnTo>
                  <a:pt x="1447895" y="119769"/>
                </a:lnTo>
                <a:lnTo>
                  <a:pt x="1515233" y="119769"/>
                </a:lnTo>
                <a:lnTo>
                  <a:pt x="1515233" y="59617"/>
                </a:lnTo>
                <a:lnTo>
                  <a:pt x="1540253" y="59617"/>
                </a:lnTo>
                <a:close/>
                <a:moveTo>
                  <a:pt x="1693688" y="208268"/>
                </a:moveTo>
                <a:lnTo>
                  <a:pt x="1668668" y="208268"/>
                </a:lnTo>
                <a:lnTo>
                  <a:pt x="1668668" y="141328"/>
                </a:lnTo>
                <a:lnTo>
                  <a:pt x="1601334" y="141328"/>
                </a:lnTo>
                <a:lnTo>
                  <a:pt x="1601334" y="208268"/>
                </a:lnTo>
                <a:lnTo>
                  <a:pt x="1576317" y="208268"/>
                </a:lnTo>
                <a:lnTo>
                  <a:pt x="1576317" y="59617"/>
                </a:lnTo>
                <a:lnTo>
                  <a:pt x="1601334" y="59617"/>
                </a:lnTo>
                <a:lnTo>
                  <a:pt x="1601334" y="119769"/>
                </a:lnTo>
                <a:lnTo>
                  <a:pt x="1668668" y="119769"/>
                </a:lnTo>
                <a:lnTo>
                  <a:pt x="1668668" y="59617"/>
                </a:lnTo>
                <a:lnTo>
                  <a:pt x="1693688" y="59617"/>
                </a:lnTo>
                <a:close/>
                <a:moveTo>
                  <a:pt x="1838984" y="162220"/>
                </a:moveTo>
                <a:cubicBezTo>
                  <a:pt x="1838984" y="169405"/>
                  <a:pt x="1837541" y="175924"/>
                  <a:pt x="1834657" y="181782"/>
                </a:cubicBezTo>
                <a:cubicBezTo>
                  <a:pt x="1831773" y="187639"/>
                  <a:pt x="1827850" y="192387"/>
                  <a:pt x="1822882" y="196023"/>
                </a:cubicBezTo>
                <a:cubicBezTo>
                  <a:pt x="1817024" y="200458"/>
                  <a:pt x="1810767" y="203609"/>
                  <a:pt x="1804115" y="205470"/>
                </a:cubicBezTo>
                <a:cubicBezTo>
                  <a:pt x="1797461" y="207335"/>
                  <a:pt x="1788898" y="208268"/>
                  <a:pt x="1778432" y="208268"/>
                </a:cubicBezTo>
                <a:lnTo>
                  <a:pt x="1728663" y="208268"/>
                </a:lnTo>
                <a:lnTo>
                  <a:pt x="1728663" y="59617"/>
                </a:lnTo>
                <a:lnTo>
                  <a:pt x="1753678" y="59617"/>
                </a:lnTo>
                <a:lnTo>
                  <a:pt x="1753678" y="117505"/>
                </a:lnTo>
                <a:lnTo>
                  <a:pt x="1779098" y="117505"/>
                </a:lnTo>
                <a:cubicBezTo>
                  <a:pt x="1790276" y="117505"/>
                  <a:pt x="1798948" y="118084"/>
                  <a:pt x="1805112" y="119235"/>
                </a:cubicBezTo>
                <a:cubicBezTo>
                  <a:pt x="1811279" y="120387"/>
                  <a:pt x="1817424" y="123232"/>
                  <a:pt x="1823543" y="127753"/>
                </a:cubicBezTo>
                <a:cubicBezTo>
                  <a:pt x="1828692" y="131570"/>
                  <a:pt x="1832555" y="136450"/>
                  <a:pt x="1835124" y="142394"/>
                </a:cubicBezTo>
                <a:cubicBezTo>
                  <a:pt x="1837695" y="148338"/>
                  <a:pt x="1838984" y="154948"/>
                  <a:pt x="1838984" y="162220"/>
                </a:cubicBezTo>
                <a:close/>
                <a:moveTo>
                  <a:pt x="1813165" y="162622"/>
                </a:moveTo>
                <a:cubicBezTo>
                  <a:pt x="1813165" y="158097"/>
                  <a:pt x="1812391" y="154127"/>
                  <a:pt x="1810839" y="150710"/>
                </a:cubicBezTo>
                <a:cubicBezTo>
                  <a:pt x="1809284" y="147293"/>
                  <a:pt x="1806735" y="144522"/>
                  <a:pt x="1803186" y="142394"/>
                </a:cubicBezTo>
                <a:cubicBezTo>
                  <a:pt x="1799456" y="140176"/>
                  <a:pt x="1795222" y="138844"/>
                  <a:pt x="1790474" y="138402"/>
                </a:cubicBezTo>
                <a:cubicBezTo>
                  <a:pt x="1785729" y="137955"/>
                  <a:pt x="1778918" y="137733"/>
                  <a:pt x="1770048" y="137733"/>
                </a:cubicBezTo>
                <a:lnTo>
                  <a:pt x="1753678" y="137733"/>
                </a:lnTo>
                <a:lnTo>
                  <a:pt x="1753678" y="188306"/>
                </a:lnTo>
                <a:lnTo>
                  <a:pt x="1769515" y="188306"/>
                </a:lnTo>
                <a:cubicBezTo>
                  <a:pt x="1778386" y="188306"/>
                  <a:pt x="1785265" y="187927"/>
                  <a:pt x="1790143" y="187172"/>
                </a:cubicBezTo>
                <a:cubicBezTo>
                  <a:pt x="1795022" y="186419"/>
                  <a:pt x="1799233" y="184978"/>
                  <a:pt x="1802786" y="182851"/>
                </a:cubicBezTo>
                <a:cubicBezTo>
                  <a:pt x="1806426" y="180539"/>
                  <a:pt x="1809064" y="177812"/>
                  <a:pt x="1810706" y="174661"/>
                </a:cubicBezTo>
                <a:cubicBezTo>
                  <a:pt x="1812344" y="171511"/>
                  <a:pt x="1813165" y="167496"/>
                  <a:pt x="1813165" y="162622"/>
                </a:cubicBezTo>
                <a:close/>
                <a:moveTo>
                  <a:pt x="1881302" y="208268"/>
                </a:moveTo>
                <a:lnTo>
                  <a:pt x="1856283" y="208268"/>
                </a:lnTo>
                <a:lnTo>
                  <a:pt x="1856283" y="59617"/>
                </a:lnTo>
                <a:lnTo>
                  <a:pt x="1881302" y="59617"/>
                </a:lnTo>
                <a:close/>
                <a:moveTo>
                  <a:pt x="2033009" y="208268"/>
                </a:moveTo>
                <a:lnTo>
                  <a:pt x="2002269" y="208268"/>
                </a:lnTo>
                <a:lnTo>
                  <a:pt x="1966205" y="152111"/>
                </a:lnTo>
                <a:lnTo>
                  <a:pt x="1929078" y="208268"/>
                </a:lnTo>
                <a:lnTo>
                  <a:pt x="1900731" y="208268"/>
                </a:lnTo>
                <a:lnTo>
                  <a:pt x="1952366" y="134543"/>
                </a:lnTo>
                <a:lnTo>
                  <a:pt x="1901265" y="59617"/>
                </a:lnTo>
                <a:lnTo>
                  <a:pt x="1932005" y="59617"/>
                </a:lnTo>
                <a:lnTo>
                  <a:pt x="1967803" y="115246"/>
                </a:lnTo>
                <a:lnTo>
                  <a:pt x="2004534" y="59617"/>
                </a:lnTo>
                <a:lnTo>
                  <a:pt x="2033009" y="59617"/>
                </a:lnTo>
                <a:lnTo>
                  <a:pt x="1981642" y="13281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433925" y="2394822"/>
            <a:ext cx="1732957" cy="207600"/>
          </a:xfrm>
          <a:custGeom>
            <a:avLst/>
            <a:gdLst/>
            <a:ahLst/>
            <a:cxnLst/>
            <a:rect l="l" t="t" r="r" b="b"/>
            <a:pathLst>
              <a:path w="1732957" h="207600">
                <a:moveTo>
                  <a:pt x="69331" y="156100"/>
                </a:moveTo>
                <a:cubicBezTo>
                  <a:pt x="59130" y="156100"/>
                  <a:pt x="49766" y="154522"/>
                  <a:pt x="41252" y="151373"/>
                </a:cubicBezTo>
                <a:cubicBezTo>
                  <a:pt x="32734" y="148223"/>
                  <a:pt x="25415" y="143461"/>
                  <a:pt x="19292" y="137070"/>
                </a:cubicBezTo>
                <a:cubicBezTo>
                  <a:pt x="13172" y="130683"/>
                  <a:pt x="8427" y="122630"/>
                  <a:pt x="5057" y="112914"/>
                </a:cubicBezTo>
                <a:cubicBezTo>
                  <a:pt x="1684" y="103201"/>
                  <a:pt x="0" y="91778"/>
                  <a:pt x="0" y="78646"/>
                </a:cubicBezTo>
                <a:cubicBezTo>
                  <a:pt x="0" y="65607"/>
                  <a:pt x="1752" y="54338"/>
                  <a:pt x="5255" y="44845"/>
                </a:cubicBezTo>
                <a:cubicBezTo>
                  <a:pt x="8761" y="35352"/>
                  <a:pt x="13439" y="27371"/>
                  <a:pt x="19292" y="20894"/>
                </a:cubicBezTo>
                <a:cubicBezTo>
                  <a:pt x="25150" y="14418"/>
                  <a:pt x="32446" y="9425"/>
                  <a:pt x="41187" y="5918"/>
                </a:cubicBezTo>
                <a:cubicBezTo>
                  <a:pt x="49925" y="2416"/>
                  <a:pt x="59306" y="665"/>
                  <a:pt x="69331" y="665"/>
                </a:cubicBezTo>
                <a:cubicBezTo>
                  <a:pt x="77492" y="665"/>
                  <a:pt x="85366" y="1817"/>
                  <a:pt x="92951" y="4123"/>
                </a:cubicBezTo>
                <a:cubicBezTo>
                  <a:pt x="100537" y="6433"/>
                  <a:pt x="107301" y="9093"/>
                  <a:pt x="113244" y="12111"/>
                </a:cubicBezTo>
                <a:lnTo>
                  <a:pt x="113244" y="40187"/>
                </a:lnTo>
                <a:lnTo>
                  <a:pt x="111780" y="40187"/>
                </a:lnTo>
                <a:cubicBezTo>
                  <a:pt x="110008" y="38682"/>
                  <a:pt x="107726" y="36951"/>
                  <a:pt x="104928" y="34996"/>
                </a:cubicBezTo>
                <a:cubicBezTo>
                  <a:pt x="102136" y="33044"/>
                  <a:pt x="98740" y="31050"/>
                  <a:pt x="94748" y="29012"/>
                </a:cubicBezTo>
                <a:cubicBezTo>
                  <a:pt x="91292" y="27234"/>
                  <a:pt x="87209" y="25682"/>
                  <a:pt x="82504" y="24350"/>
                </a:cubicBezTo>
                <a:cubicBezTo>
                  <a:pt x="77803" y="23021"/>
                  <a:pt x="73278" y="22360"/>
                  <a:pt x="68933" y="22360"/>
                </a:cubicBezTo>
                <a:cubicBezTo>
                  <a:pt x="55980" y="22360"/>
                  <a:pt x="45575" y="27259"/>
                  <a:pt x="37724" y="37062"/>
                </a:cubicBezTo>
                <a:cubicBezTo>
                  <a:pt x="29873" y="46864"/>
                  <a:pt x="25948" y="60725"/>
                  <a:pt x="25948" y="78646"/>
                </a:cubicBezTo>
                <a:cubicBezTo>
                  <a:pt x="25948" y="96214"/>
                  <a:pt x="29739" y="109897"/>
                  <a:pt x="37327" y="119700"/>
                </a:cubicBezTo>
                <a:cubicBezTo>
                  <a:pt x="44910" y="129503"/>
                  <a:pt x="55447" y="134405"/>
                  <a:pt x="68933" y="134405"/>
                </a:cubicBezTo>
                <a:cubicBezTo>
                  <a:pt x="77094" y="134405"/>
                  <a:pt x="84855" y="132721"/>
                  <a:pt x="92221" y="129348"/>
                </a:cubicBezTo>
                <a:cubicBezTo>
                  <a:pt x="99583" y="125979"/>
                  <a:pt x="106102" y="121633"/>
                  <a:pt x="111780" y="116312"/>
                </a:cubicBezTo>
                <a:lnTo>
                  <a:pt x="113244" y="116312"/>
                </a:lnTo>
                <a:lnTo>
                  <a:pt x="113244" y="144389"/>
                </a:lnTo>
                <a:cubicBezTo>
                  <a:pt x="110764" y="145541"/>
                  <a:pt x="107662" y="146942"/>
                  <a:pt x="103932" y="148578"/>
                </a:cubicBezTo>
                <a:cubicBezTo>
                  <a:pt x="100205" y="150221"/>
                  <a:pt x="96836" y="151441"/>
                  <a:pt x="93816" y="152240"/>
                </a:cubicBezTo>
                <a:cubicBezTo>
                  <a:pt x="89556" y="153482"/>
                  <a:pt x="85744" y="154433"/>
                  <a:pt x="82374" y="155103"/>
                </a:cubicBezTo>
                <a:cubicBezTo>
                  <a:pt x="79001" y="155768"/>
                  <a:pt x="74657" y="156100"/>
                  <a:pt x="69331" y="156100"/>
                </a:cubicBezTo>
                <a:close/>
                <a:moveTo>
                  <a:pt x="244594" y="26082"/>
                </a:moveTo>
                <a:lnTo>
                  <a:pt x="194021" y="26082"/>
                </a:lnTo>
                <a:lnTo>
                  <a:pt x="194021" y="152774"/>
                </a:lnTo>
                <a:lnTo>
                  <a:pt x="169005" y="152774"/>
                </a:lnTo>
                <a:lnTo>
                  <a:pt x="169005" y="26082"/>
                </a:lnTo>
                <a:lnTo>
                  <a:pt x="118436" y="26082"/>
                </a:lnTo>
                <a:lnTo>
                  <a:pt x="118436" y="4123"/>
                </a:lnTo>
                <a:lnTo>
                  <a:pt x="244594" y="4123"/>
                </a:lnTo>
                <a:close/>
                <a:moveTo>
                  <a:pt x="387917" y="74520"/>
                </a:moveTo>
                <a:cubicBezTo>
                  <a:pt x="387917" y="99273"/>
                  <a:pt x="381995" y="118990"/>
                  <a:pt x="370151" y="133675"/>
                </a:cubicBezTo>
                <a:cubicBezTo>
                  <a:pt x="358307" y="148360"/>
                  <a:pt x="343339" y="155699"/>
                  <a:pt x="325238" y="155699"/>
                </a:cubicBezTo>
                <a:cubicBezTo>
                  <a:pt x="317875" y="155699"/>
                  <a:pt x="311357" y="154858"/>
                  <a:pt x="305676" y="153172"/>
                </a:cubicBezTo>
                <a:cubicBezTo>
                  <a:pt x="299998" y="151488"/>
                  <a:pt x="294184" y="148871"/>
                  <a:pt x="288240" y="145321"/>
                </a:cubicBezTo>
                <a:lnTo>
                  <a:pt x="288240" y="207600"/>
                </a:lnTo>
                <a:lnTo>
                  <a:pt x="263224" y="207600"/>
                </a:lnTo>
                <a:lnTo>
                  <a:pt x="263224" y="4123"/>
                </a:lnTo>
                <a:lnTo>
                  <a:pt x="288240" y="4123"/>
                </a:lnTo>
                <a:lnTo>
                  <a:pt x="288240" y="19695"/>
                </a:lnTo>
                <a:cubicBezTo>
                  <a:pt x="294451" y="14105"/>
                  <a:pt x="301352" y="9425"/>
                  <a:pt x="308937" y="5655"/>
                </a:cubicBezTo>
                <a:cubicBezTo>
                  <a:pt x="316522" y="1882"/>
                  <a:pt x="324794" y="0"/>
                  <a:pt x="333752" y="0"/>
                </a:cubicBezTo>
                <a:cubicBezTo>
                  <a:pt x="350790" y="0"/>
                  <a:pt x="364075" y="6743"/>
                  <a:pt x="373611" y="20225"/>
                </a:cubicBezTo>
                <a:cubicBezTo>
                  <a:pt x="383147" y="33711"/>
                  <a:pt x="387917" y="51811"/>
                  <a:pt x="387917" y="74520"/>
                </a:cubicBezTo>
                <a:close/>
                <a:moveTo>
                  <a:pt x="362098" y="77318"/>
                </a:moveTo>
                <a:cubicBezTo>
                  <a:pt x="362098" y="60372"/>
                  <a:pt x="359395" y="47221"/>
                  <a:pt x="353984" y="37861"/>
                </a:cubicBezTo>
                <a:cubicBezTo>
                  <a:pt x="348573" y="28497"/>
                  <a:pt x="339786" y="23818"/>
                  <a:pt x="327632" y="23818"/>
                </a:cubicBezTo>
                <a:cubicBezTo>
                  <a:pt x="320532" y="23818"/>
                  <a:pt x="313682" y="25391"/>
                  <a:pt x="307072" y="28541"/>
                </a:cubicBezTo>
                <a:cubicBezTo>
                  <a:pt x="300459" y="31690"/>
                  <a:pt x="294184" y="35752"/>
                  <a:pt x="288240" y="40720"/>
                </a:cubicBezTo>
                <a:lnTo>
                  <a:pt x="288240" y="124956"/>
                </a:lnTo>
                <a:cubicBezTo>
                  <a:pt x="294804" y="128153"/>
                  <a:pt x="300420" y="130327"/>
                  <a:pt x="305074" y="131479"/>
                </a:cubicBezTo>
                <a:cubicBezTo>
                  <a:pt x="309733" y="132635"/>
                  <a:pt x="315079" y="133210"/>
                  <a:pt x="321113" y="133210"/>
                </a:cubicBezTo>
                <a:cubicBezTo>
                  <a:pt x="334066" y="133210"/>
                  <a:pt x="344134" y="128466"/>
                  <a:pt x="351320" y="118969"/>
                </a:cubicBezTo>
                <a:cubicBezTo>
                  <a:pt x="358506" y="109477"/>
                  <a:pt x="362098" y="95594"/>
                  <a:pt x="362098" y="77318"/>
                </a:cubicBezTo>
                <a:close/>
                <a:moveTo>
                  <a:pt x="536162" y="78516"/>
                </a:moveTo>
                <a:cubicBezTo>
                  <a:pt x="536162" y="103536"/>
                  <a:pt x="530128" y="122853"/>
                  <a:pt x="518064" y="136469"/>
                </a:cubicBezTo>
                <a:cubicBezTo>
                  <a:pt x="505997" y="150087"/>
                  <a:pt x="489942" y="156899"/>
                  <a:pt x="469893" y="156899"/>
                </a:cubicBezTo>
                <a:cubicBezTo>
                  <a:pt x="449218" y="156899"/>
                  <a:pt x="432960" y="149864"/>
                  <a:pt x="421116" y="135803"/>
                </a:cubicBezTo>
                <a:cubicBezTo>
                  <a:pt x="409276" y="121741"/>
                  <a:pt x="403354" y="102643"/>
                  <a:pt x="403354" y="78516"/>
                </a:cubicBezTo>
                <a:cubicBezTo>
                  <a:pt x="403354" y="53673"/>
                  <a:pt x="409453" y="34373"/>
                  <a:pt x="421654" y="20625"/>
                </a:cubicBezTo>
                <a:cubicBezTo>
                  <a:pt x="433849" y="6872"/>
                  <a:pt x="449931" y="0"/>
                  <a:pt x="469893" y="0"/>
                </a:cubicBezTo>
                <a:cubicBezTo>
                  <a:pt x="489942" y="0"/>
                  <a:pt x="505997" y="6854"/>
                  <a:pt x="518064" y="20560"/>
                </a:cubicBezTo>
                <a:cubicBezTo>
                  <a:pt x="530128" y="34268"/>
                  <a:pt x="536162" y="53586"/>
                  <a:pt x="536162" y="78516"/>
                </a:cubicBezTo>
                <a:close/>
                <a:moveTo>
                  <a:pt x="510347" y="78516"/>
                </a:moveTo>
                <a:cubicBezTo>
                  <a:pt x="510347" y="59263"/>
                  <a:pt x="506844" y="44957"/>
                  <a:pt x="499835" y="35597"/>
                </a:cubicBezTo>
                <a:cubicBezTo>
                  <a:pt x="492822" y="26237"/>
                  <a:pt x="482842" y="21557"/>
                  <a:pt x="469893" y="21557"/>
                </a:cubicBezTo>
                <a:cubicBezTo>
                  <a:pt x="456850" y="21557"/>
                  <a:pt x="446800" y="26237"/>
                  <a:pt x="439750" y="35597"/>
                </a:cubicBezTo>
                <a:cubicBezTo>
                  <a:pt x="432694" y="44957"/>
                  <a:pt x="429166" y="59263"/>
                  <a:pt x="429166" y="78516"/>
                </a:cubicBezTo>
                <a:cubicBezTo>
                  <a:pt x="429166" y="97146"/>
                  <a:pt x="432694" y="111272"/>
                  <a:pt x="439750" y="120899"/>
                </a:cubicBezTo>
                <a:cubicBezTo>
                  <a:pt x="446800" y="130526"/>
                  <a:pt x="456850" y="135339"/>
                  <a:pt x="469893" y="135339"/>
                </a:cubicBezTo>
                <a:cubicBezTo>
                  <a:pt x="482756" y="135339"/>
                  <a:pt x="492714" y="130612"/>
                  <a:pt x="499769" y="121166"/>
                </a:cubicBezTo>
                <a:cubicBezTo>
                  <a:pt x="506822" y="111716"/>
                  <a:pt x="510347" y="97502"/>
                  <a:pt x="510347" y="78516"/>
                </a:cubicBezTo>
                <a:close/>
                <a:moveTo>
                  <a:pt x="679219" y="152774"/>
                </a:moveTo>
                <a:lnTo>
                  <a:pt x="654469" y="152774"/>
                </a:lnTo>
                <a:lnTo>
                  <a:pt x="654469" y="41919"/>
                </a:lnTo>
                <a:lnTo>
                  <a:pt x="584470" y="152774"/>
                </a:lnTo>
                <a:lnTo>
                  <a:pt x="561848" y="152774"/>
                </a:lnTo>
                <a:lnTo>
                  <a:pt x="561848" y="4123"/>
                </a:lnTo>
                <a:lnTo>
                  <a:pt x="586597" y="4123"/>
                </a:lnTo>
                <a:lnTo>
                  <a:pt x="586597" y="113248"/>
                </a:lnTo>
                <a:lnTo>
                  <a:pt x="655801" y="4123"/>
                </a:lnTo>
                <a:lnTo>
                  <a:pt x="679219" y="4123"/>
                </a:lnTo>
                <a:close/>
                <a:moveTo>
                  <a:pt x="824011" y="26082"/>
                </a:moveTo>
                <a:lnTo>
                  <a:pt x="773437" y="26082"/>
                </a:lnTo>
                <a:lnTo>
                  <a:pt x="773437" y="152774"/>
                </a:lnTo>
                <a:lnTo>
                  <a:pt x="748421" y="152774"/>
                </a:lnTo>
                <a:lnTo>
                  <a:pt x="748421" y="26082"/>
                </a:lnTo>
                <a:lnTo>
                  <a:pt x="697852" y="26082"/>
                </a:lnTo>
                <a:lnTo>
                  <a:pt x="697852" y="4123"/>
                </a:lnTo>
                <a:lnTo>
                  <a:pt x="824011" y="4123"/>
                </a:lnTo>
                <a:close/>
                <a:moveTo>
                  <a:pt x="907185" y="156233"/>
                </a:moveTo>
                <a:cubicBezTo>
                  <a:pt x="883493" y="156233"/>
                  <a:pt x="865108" y="149558"/>
                  <a:pt x="852026" y="136203"/>
                </a:cubicBezTo>
                <a:cubicBezTo>
                  <a:pt x="838936" y="122853"/>
                  <a:pt x="832395" y="103889"/>
                  <a:pt x="832395" y="79315"/>
                </a:cubicBezTo>
                <a:cubicBezTo>
                  <a:pt x="832395" y="55092"/>
                  <a:pt x="838734" y="35820"/>
                  <a:pt x="851424" y="21492"/>
                </a:cubicBezTo>
                <a:cubicBezTo>
                  <a:pt x="864112" y="7160"/>
                  <a:pt x="880701" y="0"/>
                  <a:pt x="901190" y="0"/>
                </a:cubicBezTo>
                <a:cubicBezTo>
                  <a:pt x="910422" y="0"/>
                  <a:pt x="918586" y="1329"/>
                  <a:pt x="925685" y="3989"/>
                </a:cubicBezTo>
                <a:cubicBezTo>
                  <a:pt x="932781" y="6652"/>
                  <a:pt x="938987" y="10826"/>
                  <a:pt x="944312" y="16502"/>
                </a:cubicBezTo>
                <a:cubicBezTo>
                  <a:pt x="949636" y="22179"/>
                  <a:pt x="953715" y="29120"/>
                  <a:pt x="956555" y="37328"/>
                </a:cubicBezTo>
                <a:cubicBezTo>
                  <a:pt x="959392" y="45536"/>
                  <a:pt x="960811" y="55580"/>
                  <a:pt x="960811" y="67471"/>
                </a:cubicBezTo>
                <a:lnTo>
                  <a:pt x="960811" y="81043"/>
                </a:lnTo>
                <a:lnTo>
                  <a:pt x="857811" y="81043"/>
                </a:lnTo>
                <a:cubicBezTo>
                  <a:pt x="857811" y="98341"/>
                  <a:pt x="862160" y="111561"/>
                  <a:pt x="870854" y="120697"/>
                </a:cubicBezTo>
                <a:cubicBezTo>
                  <a:pt x="879548" y="129837"/>
                  <a:pt x="891572" y="134405"/>
                  <a:pt x="906918" y="134405"/>
                </a:cubicBezTo>
                <a:cubicBezTo>
                  <a:pt x="912420" y="134405"/>
                  <a:pt x="917808" y="133787"/>
                  <a:pt x="923087" y="132545"/>
                </a:cubicBezTo>
                <a:cubicBezTo>
                  <a:pt x="928364" y="131303"/>
                  <a:pt x="933130" y="129708"/>
                  <a:pt x="937393" y="127753"/>
                </a:cubicBezTo>
                <a:cubicBezTo>
                  <a:pt x="941914" y="125712"/>
                  <a:pt x="945731" y="123739"/>
                  <a:pt x="948837" y="121831"/>
                </a:cubicBezTo>
                <a:cubicBezTo>
                  <a:pt x="951940" y="119924"/>
                  <a:pt x="954518" y="118126"/>
                  <a:pt x="956555" y="116442"/>
                </a:cubicBezTo>
                <a:lnTo>
                  <a:pt x="958017" y="116442"/>
                </a:lnTo>
                <a:lnTo>
                  <a:pt x="958017" y="143722"/>
                </a:lnTo>
                <a:cubicBezTo>
                  <a:pt x="955091" y="144878"/>
                  <a:pt x="951451" y="146314"/>
                  <a:pt x="947106" y="148046"/>
                </a:cubicBezTo>
                <a:cubicBezTo>
                  <a:pt x="942756" y="149778"/>
                  <a:pt x="938855" y="151131"/>
                  <a:pt x="935394" y="152104"/>
                </a:cubicBezTo>
                <a:cubicBezTo>
                  <a:pt x="930513" y="153435"/>
                  <a:pt x="926099" y="154458"/>
                  <a:pt x="922155" y="155171"/>
                </a:cubicBezTo>
                <a:cubicBezTo>
                  <a:pt x="918205" y="155880"/>
                  <a:pt x="913215" y="156233"/>
                  <a:pt x="907185" y="156233"/>
                </a:cubicBezTo>
                <a:close/>
                <a:moveTo>
                  <a:pt x="936461" y="61881"/>
                </a:moveTo>
                <a:cubicBezTo>
                  <a:pt x="936280" y="55137"/>
                  <a:pt x="935484" y="49323"/>
                  <a:pt x="934066" y="44445"/>
                </a:cubicBezTo>
                <a:cubicBezTo>
                  <a:pt x="932649" y="39568"/>
                  <a:pt x="930606" y="35442"/>
                  <a:pt x="927943" y="32069"/>
                </a:cubicBezTo>
                <a:cubicBezTo>
                  <a:pt x="925016" y="28346"/>
                  <a:pt x="921264" y="25509"/>
                  <a:pt x="916696" y="23555"/>
                </a:cubicBezTo>
                <a:cubicBezTo>
                  <a:pt x="912128" y="21604"/>
                  <a:pt x="906473" y="20627"/>
                  <a:pt x="899733" y="20627"/>
                </a:cubicBezTo>
                <a:cubicBezTo>
                  <a:pt x="893077" y="20627"/>
                  <a:pt x="887421" y="21626"/>
                  <a:pt x="882767" y="23619"/>
                </a:cubicBezTo>
                <a:cubicBezTo>
                  <a:pt x="878105" y="25614"/>
                  <a:pt x="873868" y="28523"/>
                  <a:pt x="870055" y="32339"/>
                </a:cubicBezTo>
                <a:cubicBezTo>
                  <a:pt x="866329" y="36241"/>
                  <a:pt x="863488" y="40565"/>
                  <a:pt x="861541" y="45313"/>
                </a:cubicBezTo>
                <a:cubicBezTo>
                  <a:pt x="859585" y="50059"/>
                  <a:pt x="858345" y="55580"/>
                  <a:pt x="857811" y="61881"/>
                </a:cubicBezTo>
                <a:close/>
                <a:moveTo>
                  <a:pt x="1101206" y="152774"/>
                </a:moveTo>
                <a:lnTo>
                  <a:pt x="1076190" y="152774"/>
                </a:lnTo>
                <a:lnTo>
                  <a:pt x="1076190" y="25150"/>
                </a:lnTo>
                <a:lnTo>
                  <a:pt x="1025089" y="25150"/>
                </a:lnTo>
                <a:cubicBezTo>
                  <a:pt x="1024822" y="32515"/>
                  <a:pt x="1024556" y="39590"/>
                  <a:pt x="1024289" y="46375"/>
                </a:cubicBezTo>
                <a:cubicBezTo>
                  <a:pt x="1024024" y="53165"/>
                  <a:pt x="1023757" y="59306"/>
                  <a:pt x="1023490" y="64807"/>
                </a:cubicBezTo>
                <a:cubicBezTo>
                  <a:pt x="1022961" y="78735"/>
                  <a:pt x="1022050" y="90404"/>
                  <a:pt x="1020765" y="99807"/>
                </a:cubicBezTo>
                <a:cubicBezTo>
                  <a:pt x="1019480" y="109210"/>
                  <a:pt x="1017860" y="116751"/>
                  <a:pt x="1015905" y="122429"/>
                </a:cubicBezTo>
                <a:cubicBezTo>
                  <a:pt x="1013954" y="128287"/>
                  <a:pt x="1011805" y="132859"/>
                  <a:pt x="1009450" y="136138"/>
                </a:cubicBezTo>
                <a:cubicBezTo>
                  <a:pt x="1007100" y="139417"/>
                  <a:pt x="1004460" y="142391"/>
                  <a:pt x="1001535" y="145054"/>
                </a:cubicBezTo>
                <a:cubicBezTo>
                  <a:pt x="998513" y="147715"/>
                  <a:pt x="995277" y="149710"/>
                  <a:pt x="991818" y="151041"/>
                </a:cubicBezTo>
                <a:cubicBezTo>
                  <a:pt x="988362" y="152370"/>
                  <a:pt x="984455" y="153040"/>
                  <a:pt x="980107" y="153040"/>
                </a:cubicBezTo>
                <a:cubicBezTo>
                  <a:pt x="978688" y="153040"/>
                  <a:pt x="976867" y="152997"/>
                  <a:pt x="974653" y="152907"/>
                </a:cubicBezTo>
                <a:cubicBezTo>
                  <a:pt x="972435" y="152820"/>
                  <a:pt x="970881" y="152774"/>
                  <a:pt x="969994" y="152774"/>
                </a:cubicBezTo>
                <a:lnTo>
                  <a:pt x="969994" y="130950"/>
                </a:lnTo>
                <a:lnTo>
                  <a:pt x="971326" y="130950"/>
                </a:lnTo>
                <a:cubicBezTo>
                  <a:pt x="971946" y="130950"/>
                  <a:pt x="972590" y="130989"/>
                  <a:pt x="973255" y="131079"/>
                </a:cubicBezTo>
                <a:cubicBezTo>
                  <a:pt x="973918" y="131169"/>
                  <a:pt x="974692" y="131212"/>
                  <a:pt x="975585" y="131212"/>
                </a:cubicBezTo>
                <a:cubicBezTo>
                  <a:pt x="977713" y="131212"/>
                  <a:pt x="979797" y="130903"/>
                  <a:pt x="981838" y="130280"/>
                </a:cubicBezTo>
                <a:cubicBezTo>
                  <a:pt x="983876" y="129661"/>
                  <a:pt x="985698" y="128509"/>
                  <a:pt x="987293" y="126825"/>
                </a:cubicBezTo>
                <a:cubicBezTo>
                  <a:pt x="991731" y="122475"/>
                  <a:pt x="994967" y="114865"/>
                  <a:pt x="997008" y="103997"/>
                </a:cubicBezTo>
                <a:cubicBezTo>
                  <a:pt x="999046" y="93128"/>
                  <a:pt x="1000512" y="77936"/>
                  <a:pt x="1001397" y="58417"/>
                </a:cubicBezTo>
                <a:cubicBezTo>
                  <a:pt x="1001757" y="51145"/>
                  <a:pt x="1002088" y="42541"/>
                  <a:pt x="1002402" y="32601"/>
                </a:cubicBezTo>
                <a:cubicBezTo>
                  <a:pt x="1002708" y="22666"/>
                  <a:pt x="1002999" y="13172"/>
                  <a:pt x="1003266" y="4123"/>
                </a:cubicBezTo>
                <a:lnTo>
                  <a:pt x="1101206" y="4123"/>
                </a:lnTo>
                <a:close/>
                <a:moveTo>
                  <a:pt x="1249988" y="106726"/>
                </a:moveTo>
                <a:cubicBezTo>
                  <a:pt x="1249988" y="113911"/>
                  <a:pt x="1248544" y="120430"/>
                  <a:pt x="1245664" y="126288"/>
                </a:cubicBezTo>
                <a:cubicBezTo>
                  <a:pt x="1242781" y="132145"/>
                  <a:pt x="1238857" y="136893"/>
                  <a:pt x="1233889" y="140529"/>
                </a:cubicBezTo>
                <a:cubicBezTo>
                  <a:pt x="1228031" y="144964"/>
                  <a:pt x="1221775" y="148115"/>
                  <a:pt x="1215122" y="149976"/>
                </a:cubicBezTo>
                <a:cubicBezTo>
                  <a:pt x="1208466" y="151841"/>
                  <a:pt x="1199905" y="152774"/>
                  <a:pt x="1189440" y="152774"/>
                </a:cubicBezTo>
                <a:lnTo>
                  <a:pt x="1137405" y="152774"/>
                </a:lnTo>
                <a:lnTo>
                  <a:pt x="1137405" y="4123"/>
                </a:lnTo>
                <a:lnTo>
                  <a:pt x="1162422" y="4123"/>
                </a:lnTo>
                <a:lnTo>
                  <a:pt x="1162422" y="62011"/>
                </a:lnTo>
                <a:lnTo>
                  <a:pt x="1190105" y="62011"/>
                </a:lnTo>
                <a:cubicBezTo>
                  <a:pt x="1201280" y="62011"/>
                  <a:pt x="1209956" y="62590"/>
                  <a:pt x="1216119" y="63741"/>
                </a:cubicBezTo>
                <a:cubicBezTo>
                  <a:pt x="1222282" y="64893"/>
                  <a:pt x="1228428" y="67738"/>
                  <a:pt x="1234551" y="72259"/>
                </a:cubicBezTo>
                <a:cubicBezTo>
                  <a:pt x="1239695" y="76076"/>
                  <a:pt x="1243555" y="80956"/>
                  <a:pt x="1246129" y="86900"/>
                </a:cubicBezTo>
                <a:cubicBezTo>
                  <a:pt x="1248699" y="92844"/>
                  <a:pt x="1249988" y="99454"/>
                  <a:pt x="1249988" y="106726"/>
                </a:cubicBezTo>
                <a:close/>
                <a:moveTo>
                  <a:pt x="1224172" y="107128"/>
                </a:moveTo>
                <a:cubicBezTo>
                  <a:pt x="1224172" y="102603"/>
                  <a:pt x="1223399" y="98633"/>
                  <a:pt x="1221843" y="95216"/>
                </a:cubicBezTo>
                <a:cubicBezTo>
                  <a:pt x="1220292" y="91799"/>
                  <a:pt x="1217739" y="89028"/>
                  <a:pt x="1214193" y="86900"/>
                </a:cubicBezTo>
                <a:cubicBezTo>
                  <a:pt x="1210463" y="84682"/>
                  <a:pt x="1206227" y="83350"/>
                  <a:pt x="1201482" y="82908"/>
                </a:cubicBezTo>
                <a:cubicBezTo>
                  <a:pt x="1196737" y="82461"/>
                  <a:pt x="1189925" y="82239"/>
                  <a:pt x="1181055" y="82239"/>
                </a:cubicBezTo>
                <a:lnTo>
                  <a:pt x="1162422" y="82239"/>
                </a:lnTo>
                <a:lnTo>
                  <a:pt x="1162422" y="132812"/>
                </a:lnTo>
                <a:lnTo>
                  <a:pt x="1180522" y="132812"/>
                </a:lnTo>
                <a:cubicBezTo>
                  <a:pt x="1189393" y="132812"/>
                  <a:pt x="1196269" y="132433"/>
                  <a:pt x="1201151" y="131678"/>
                </a:cubicBezTo>
                <a:cubicBezTo>
                  <a:pt x="1206029" y="130925"/>
                  <a:pt x="1210240" y="129484"/>
                  <a:pt x="1213790" y="127357"/>
                </a:cubicBezTo>
                <a:cubicBezTo>
                  <a:pt x="1217426" y="125045"/>
                  <a:pt x="1220069" y="122318"/>
                  <a:pt x="1221709" y="119167"/>
                </a:cubicBezTo>
                <a:cubicBezTo>
                  <a:pt x="1223351" y="116017"/>
                  <a:pt x="1224172" y="112002"/>
                  <a:pt x="1224172" y="107128"/>
                </a:cubicBezTo>
                <a:close/>
                <a:moveTo>
                  <a:pt x="1392544" y="152774"/>
                </a:moveTo>
                <a:lnTo>
                  <a:pt x="1367524" y="152774"/>
                </a:lnTo>
                <a:lnTo>
                  <a:pt x="1367524" y="85834"/>
                </a:lnTo>
                <a:lnTo>
                  <a:pt x="1300187" y="85834"/>
                </a:lnTo>
                <a:lnTo>
                  <a:pt x="1300187" y="152774"/>
                </a:lnTo>
                <a:lnTo>
                  <a:pt x="1275170" y="152774"/>
                </a:lnTo>
                <a:lnTo>
                  <a:pt x="1275170" y="4123"/>
                </a:lnTo>
                <a:lnTo>
                  <a:pt x="1300187" y="4123"/>
                </a:lnTo>
                <a:lnTo>
                  <a:pt x="1300187" y="64275"/>
                </a:lnTo>
                <a:lnTo>
                  <a:pt x="1367524" y="64275"/>
                </a:lnTo>
                <a:lnTo>
                  <a:pt x="1367524" y="4123"/>
                </a:lnTo>
                <a:lnTo>
                  <a:pt x="1392544" y="4123"/>
                </a:lnTo>
                <a:close/>
                <a:moveTo>
                  <a:pt x="1538931" y="106726"/>
                </a:moveTo>
                <a:cubicBezTo>
                  <a:pt x="1538931" y="113911"/>
                  <a:pt x="1537487" y="120430"/>
                  <a:pt x="1534604" y="126288"/>
                </a:cubicBezTo>
                <a:cubicBezTo>
                  <a:pt x="1531720" y="132145"/>
                  <a:pt x="1527796" y="136893"/>
                  <a:pt x="1522829" y="140529"/>
                </a:cubicBezTo>
                <a:cubicBezTo>
                  <a:pt x="1516972" y="144964"/>
                  <a:pt x="1510714" y="148115"/>
                  <a:pt x="1504062" y="149976"/>
                </a:cubicBezTo>
                <a:cubicBezTo>
                  <a:pt x="1497405" y="151841"/>
                  <a:pt x="1488845" y="152774"/>
                  <a:pt x="1478379" y="152774"/>
                </a:cubicBezTo>
                <a:lnTo>
                  <a:pt x="1428609" y="152774"/>
                </a:lnTo>
                <a:lnTo>
                  <a:pt x="1428609" y="4123"/>
                </a:lnTo>
                <a:lnTo>
                  <a:pt x="1453625" y="4123"/>
                </a:lnTo>
                <a:lnTo>
                  <a:pt x="1453625" y="62011"/>
                </a:lnTo>
                <a:lnTo>
                  <a:pt x="1479046" y="62011"/>
                </a:lnTo>
                <a:cubicBezTo>
                  <a:pt x="1490219" y="62011"/>
                  <a:pt x="1498896" y="62590"/>
                  <a:pt x="1505059" y="63741"/>
                </a:cubicBezTo>
                <a:cubicBezTo>
                  <a:pt x="1511223" y="64893"/>
                  <a:pt x="1517367" y="67738"/>
                  <a:pt x="1523490" y="72259"/>
                </a:cubicBezTo>
                <a:cubicBezTo>
                  <a:pt x="1528635" y="76076"/>
                  <a:pt x="1532497" y="80956"/>
                  <a:pt x="1535072" y="86900"/>
                </a:cubicBezTo>
                <a:cubicBezTo>
                  <a:pt x="1537642" y="92844"/>
                  <a:pt x="1538931" y="99454"/>
                  <a:pt x="1538931" y="106726"/>
                </a:cubicBezTo>
                <a:close/>
                <a:moveTo>
                  <a:pt x="1513112" y="107128"/>
                </a:moveTo>
                <a:cubicBezTo>
                  <a:pt x="1513112" y="102603"/>
                  <a:pt x="1512338" y="98633"/>
                  <a:pt x="1510783" y="95216"/>
                </a:cubicBezTo>
                <a:cubicBezTo>
                  <a:pt x="1509231" y="91799"/>
                  <a:pt x="1506682" y="89028"/>
                  <a:pt x="1503132" y="86900"/>
                </a:cubicBezTo>
                <a:cubicBezTo>
                  <a:pt x="1499404" y="84682"/>
                  <a:pt x="1495166" y="83350"/>
                  <a:pt x="1490421" y="82908"/>
                </a:cubicBezTo>
                <a:cubicBezTo>
                  <a:pt x="1485676" y="82461"/>
                  <a:pt x="1478865" y="82239"/>
                  <a:pt x="1469991" y="82239"/>
                </a:cubicBezTo>
                <a:lnTo>
                  <a:pt x="1453625" y="82239"/>
                </a:lnTo>
                <a:lnTo>
                  <a:pt x="1453625" y="132812"/>
                </a:lnTo>
                <a:lnTo>
                  <a:pt x="1469462" y="132812"/>
                </a:lnTo>
                <a:cubicBezTo>
                  <a:pt x="1478332" y="132812"/>
                  <a:pt x="1485209" y="132433"/>
                  <a:pt x="1490090" y="131678"/>
                </a:cubicBezTo>
                <a:cubicBezTo>
                  <a:pt x="1494964" y="130925"/>
                  <a:pt x="1499180" y="129484"/>
                  <a:pt x="1502730" y="127357"/>
                </a:cubicBezTo>
                <a:cubicBezTo>
                  <a:pt x="1506370" y="125045"/>
                  <a:pt x="1509011" y="122318"/>
                  <a:pt x="1510654" y="119167"/>
                </a:cubicBezTo>
                <a:cubicBezTo>
                  <a:pt x="1512292" y="116017"/>
                  <a:pt x="1513112" y="112002"/>
                  <a:pt x="1513112" y="107128"/>
                </a:cubicBezTo>
                <a:close/>
                <a:moveTo>
                  <a:pt x="1581245" y="152774"/>
                </a:moveTo>
                <a:lnTo>
                  <a:pt x="1556229" y="152774"/>
                </a:lnTo>
                <a:lnTo>
                  <a:pt x="1556229" y="4123"/>
                </a:lnTo>
                <a:lnTo>
                  <a:pt x="1581245" y="4123"/>
                </a:lnTo>
                <a:close/>
                <a:moveTo>
                  <a:pt x="1732957" y="152774"/>
                </a:moveTo>
                <a:lnTo>
                  <a:pt x="1702216" y="152774"/>
                </a:lnTo>
                <a:lnTo>
                  <a:pt x="1666152" y="96617"/>
                </a:lnTo>
                <a:lnTo>
                  <a:pt x="1629025" y="152774"/>
                </a:lnTo>
                <a:lnTo>
                  <a:pt x="1600679" y="152774"/>
                </a:lnTo>
                <a:lnTo>
                  <a:pt x="1652313" y="79049"/>
                </a:lnTo>
                <a:lnTo>
                  <a:pt x="1601207" y="4123"/>
                </a:lnTo>
                <a:lnTo>
                  <a:pt x="1631948" y="4123"/>
                </a:lnTo>
                <a:lnTo>
                  <a:pt x="1667746" y="59752"/>
                </a:lnTo>
                <a:lnTo>
                  <a:pt x="1704481" y="4123"/>
                </a:lnTo>
                <a:lnTo>
                  <a:pt x="1732957" y="4123"/>
                </a:lnTo>
                <a:lnTo>
                  <a:pt x="1681588" y="773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5255002" y="2394822"/>
            <a:ext cx="398963" cy="156899"/>
          </a:xfrm>
          <a:custGeom>
            <a:avLst/>
            <a:gdLst/>
            <a:ahLst/>
            <a:cxnLst/>
            <a:rect l="l" t="t" r="r" b="b"/>
            <a:pathLst>
              <a:path w="398963" h="156899">
                <a:moveTo>
                  <a:pt x="0" y="118707"/>
                </a:moveTo>
                <a:lnTo>
                  <a:pt x="1595" y="118707"/>
                </a:lnTo>
                <a:cubicBezTo>
                  <a:pt x="3550" y="120391"/>
                  <a:pt x="5965" y="122145"/>
                  <a:pt x="8849" y="123958"/>
                </a:cubicBezTo>
                <a:cubicBezTo>
                  <a:pt x="11730" y="125781"/>
                  <a:pt x="15125" y="127486"/>
                  <a:pt x="19027" y="129082"/>
                </a:cubicBezTo>
                <a:cubicBezTo>
                  <a:pt x="23289" y="130859"/>
                  <a:pt x="27367" y="132231"/>
                  <a:pt x="31274" y="133207"/>
                </a:cubicBezTo>
                <a:cubicBezTo>
                  <a:pt x="35176" y="134183"/>
                  <a:pt x="39964" y="134672"/>
                  <a:pt x="45645" y="134672"/>
                </a:cubicBezTo>
                <a:cubicBezTo>
                  <a:pt x="58421" y="134672"/>
                  <a:pt x="68668" y="130371"/>
                  <a:pt x="76386" y="121763"/>
                </a:cubicBezTo>
                <a:cubicBezTo>
                  <a:pt x="84103" y="113158"/>
                  <a:pt x="88539" y="100692"/>
                  <a:pt x="89691" y="84370"/>
                </a:cubicBezTo>
                <a:lnTo>
                  <a:pt x="22090" y="84370"/>
                </a:lnTo>
                <a:lnTo>
                  <a:pt x="22090" y="64275"/>
                </a:lnTo>
                <a:lnTo>
                  <a:pt x="89561" y="64275"/>
                </a:lnTo>
                <a:cubicBezTo>
                  <a:pt x="87963" y="50170"/>
                  <a:pt x="83326" y="39614"/>
                  <a:pt x="75651" y="32605"/>
                </a:cubicBezTo>
                <a:cubicBezTo>
                  <a:pt x="67976" y="25596"/>
                  <a:pt x="58461" y="22093"/>
                  <a:pt x="47111" y="22093"/>
                </a:cubicBezTo>
                <a:cubicBezTo>
                  <a:pt x="42052" y="22093"/>
                  <a:pt x="37347" y="22648"/>
                  <a:pt x="33002" y="23753"/>
                </a:cubicBezTo>
                <a:cubicBezTo>
                  <a:pt x="28652" y="24862"/>
                  <a:pt x="24441" y="26349"/>
                  <a:pt x="20358" y="28209"/>
                </a:cubicBezTo>
                <a:cubicBezTo>
                  <a:pt x="16989" y="29812"/>
                  <a:pt x="13998" y="31539"/>
                  <a:pt x="11381" y="33405"/>
                </a:cubicBezTo>
                <a:cubicBezTo>
                  <a:pt x="8763" y="35265"/>
                  <a:pt x="6253" y="37173"/>
                  <a:pt x="3859" y="39125"/>
                </a:cubicBezTo>
                <a:lnTo>
                  <a:pt x="2262" y="39125"/>
                </a:lnTo>
                <a:lnTo>
                  <a:pt x="2262" y="11711"/>
                </a:lnTo>
                <a:cubicBezTo>
                  <a:pt x="6963" y="9670"/>
                  <a:pt x="13598" y="7319"/>
                  <a:pt x="22159" y="4655"/>
                </a:cubicBezTo>
                <a:cubicBezTo>
                  <a:pt x="30720" y="1994"/>
                  <a:pt x="38860" y="665"/>
                  <a:pt x="46577" y="665"/>
                </a:cubicBezTo>
                <a:cubicBezTo>
                  <a:pt x="56604" y="665"/>
                  <a:pt x="65787" y="2174"/>
                  <a:pt x="74125" y="5188"/>
                </a:cubicBezTo>
                <a:cubicBezTo>
                  <a:pt x="82462" y="8204"/>
                  <a:pt x="89652" y="12819"/>
                  <a:pt x="95682" y="19030"/>
                </a:cubicBezTo>
                <a:cubicBezTo>
                  <a:pt x="101802" y="25419"/>
                  <a:pt x="106482" y="33156"/>
                  <a:pt x="109718" y="42249"/>
                </a:cubicBezTo>
                <a:cubicBezTo>
                  <a:pt x="112958" y="51344"/>
                  <a:pt x="114578" y="62413"/>
                  <a:pt x="114578" y="75456"/>
                </a:cubicBezTo>
                <a:cubicBezTo>
                  <a:pt x="114578" y="100296"/>
                  <a:pt x="108213" y="119945"/>
                  <a:pt x="95484" y="134405"/>
                </a:cubicBezTo>
                <a:cubicBezTo>
                  <a:pt x="82751" y="148867"/>
                  <a:pt x="65560" y="156100"/>
                  <a:pt x="43913" y="156100"/>
                </a:cubicBezTo>
                <a:cubicBezTo>
                  <a:pt x="35838" y="156100"/>
                  <a:pt x="27969" y="155059"/>
                  <a:pt x="20293" y="152972"/>
                </a:cubicBezTo>
                <a:cubicBezTo>
                  <a:pt x="12618" y="150886"/>
                  <a:pt x="5855" y="148604"/>
                  <a:pt x="0" y="146117"/>
                </a:cubicBezTo>
                <a:close/>
                <a:moveTo>
                  <a:pt x="260565" y="152774"/>
                </a:moveTo>
                <a:lnTo>
                  <a:pt x="229425" y="152774"/>
                </a:lnTo>
                <a:lnTo>
                  <a:pt x="178456" y="84237"/>
                </a:lnTo>
                <a:lnTo>
                  <a:pt x="165946" y="84237"/>
                </a:lnTo>
                <a:lnTo>
                  <a:pt x="165946" y="152774"/>
                </a:lnTo>
                <a:lnTo>
                  <a:pt x="140929" y="152774"/>
                </a:lnTo>
                <a:lnTo>
                  <a:pt x="140929" y="4123"/>
                </a:lnTo>
                <a:lnTo>
                  <a:pt x="165946" y="4123"/>
                </a:lnTo>
                <a:lnTo>
                  <a:pt x="165946" y="68800"/>
                </a:lnTo>
                <a:cubicBezTo>
                  <a:pt x="172423" y="68713"/>
                  <a:pt x="177949" y="67359"/>
                  <a:pt x="182513" y="64742"/>
                </a:cubicBezTo>
                <a:cubicBezTo>
                  <a:pt x="187082" y="62124"/>
                  <a:pt x="190966" y="57046"/>
                  <a:pt x="194163" y="49507"/>
                </a:cubicBezTo>
                <a:cubicBezTo>
                  <a:pt x="195136" y="47290"/>
                  <a:pt x="196219" y="44715"/>
                  <a:pt x="197418" y="41785"/>
                </a:cubicBezTo>
                <a:cubicBezTo>
                  <a:pt x="198616" y="38858"/>
                  <a:pt x="199570" y="36284"/>
                  <a:pt x="200283" y="34066"/>
                </a:cubicBezTo>
                <a:cubicBezTo>
                  <a:pt x="204185" y="23152"/>
                  <a:pt x="209596" y="15433"/>
                  <a:pt x="216516" y="10908"/>
                </a:cubicBezTo>
                <a:cubicBezTo>
                  <a:pt x="223439" y="6387"/>
                  <a:pt x="232442" y="4123"/>
                  <a:pt x="243534" y="4123"/>
                </a:cubicBezTo>
                <a:lnTo>
                  <a:pt x="250319" y="4123"/>
                </a:lnTo>
                <a:lnTo>
                  <a:pt x="250319" y="25686"/>
                </a:lnTo>
                <a:lnTo>
                  <a:pt x="244599" y="25686"/>
                </a:lnTo>
                <a:cubicBezTo>
                  <a:pt x="237590" y="25686"/>
                  <a:pt x="232334" y="27126"/>
                  <a:pt x="228831" y="30006"/>
                </a:cubicBezTo>
                <a:cubicBezTo>
                  <a:pt x="225324" y="32889"/>
                  <a:pt x="222373" y="38150"/>
                  <a:pt x="219975" y="45777"/>
                </a:cubicBezTo>
                <a:cubicBezTo>
                  <a:pt x="217491" y="53496"/>
                  <a:pt x="214568" y="59504"/>
                  <a:pt x="211195" y="63810"/>
                </a:cubicBezTo>
                <a:cubicBezTo>
                  <a:pt x="207821" y="68115"/>
                  <a:pt x="204095" y="71417"/>
                  <a:pt x="200016" y="73725"/>
                </a:cubicBezTo>
                <a:close/>
                <a:moveTo>
                  <a:pt x="398963" y="78516"/>
                </a:moveTo>
                <a:cubicBezTo>
                  <a:pt x="398963" y="103536"/>
                  <a:pt x="392930" y="122853"/>
                  <a:pt x="380867" y="136469"/>
                </a:cubicBezTo>
                <a:cubicBezTo>
                  <a:pt x="368803" y="150087"/>
                  <a:pt x="352742" y="156899"/>
                  <a:pt x="332694" y="156899"/>
                </a:cubicBezTo>
                <a:cubicBezTo>
                  <a:pt x="312020" y="156899"/>
                  <a:pt x="295763" y="149864"/>
                  <a:pt x="283919" y="135803"/>
                </a:cubicBezTo>
                <a:cubicBezTo>
                  <a:pt x="272077" y="121741"/>
                  <a:pt x="266156" y="102643"/>
                  <a:pt x="266156" y="78516"/>
                </a:cubicBezTo>
                <a:cubicBezTo>
                  <a:pt x="266156" y="53673"/>
                  <a:pt x="272254" y="34373"/>
                  <a:pt x="284455" y="20625"/>
                </a:cubicBezTo>
                <a:cubicBezTo>
                  <a:pt x="296652" y="6872"/>
                  <a:pt x="312732" y="0"/>
                  <a:pt x="332694" y="0"/>
                </a:cubicBezTo>
                <a:cubicBezTo>
                  <a:pt x="352742" y="0"/>
                  <a:pt x="368803" y="6854"/>
                  <a:pt x="380867" y="20560"/>
                </a:cubicBezTo>
                <a:cubicBezTo>
                  <a:pt x="392930" y="34268"/>
                  <a:pt x="398963" y="53586"/>
                  <a:pt x="398963" y="78516"/>
                </a:cubicBezTo>
                <a:close/>
                <a:moveTo>
                  <a:pt x="373152" y="78516"/>
                </a:moveTo>
                <a:cubicBezTo>
                  <a:pt x="373152" y="59263"/>
                  <a:pt x="369645" y="44957"/>
                  <a:pt x="362636" y="35597"/>
                </a:cubicBezTo>
                <a:cubicBezTo>
                  <a:pt x="355623" y="26237"/>
                  <a:pt x="345643" y="21557"/>
                  <a:pt x="332694" y="21557"/>
                </a:cubicBezTo>
                <a:cubicBezTo>
                  <a:pt x="319651" y="21557"/>
                  <a:pt x="309601" y="26237"/>
                  <a:pt x="302552" y="35597"/>
                </a:cubicBezTo>
                <a:cubicBezTo>
                  <a:pt x="295496" y="44957"/>
                  <a:pt x="291968" y="59263"/>
                  <a:pt x="291968" y="78516"/>
                </a:cubicBezTo>
                <a:cubicBezTo>
                  <a:pt x="291968" y="97146"/>
                  <a:pt x="295496" y="111272"/>
                  <a:pt x="302552" y="120899"/>
                </a:cubicBezTo>
                <a:cubicBezTo>
                  <a:pt x="309601" y="130526"/>
                  <a:pt x="319651" y="135339"/>
                  <a:pt x="332694" y="135339"/>
                </a:cubicBezTo>
                <a:cubicBezTo>
                  <a:pt x="345557" y="135339"/>
                  <a:pt x="355515" y="130612"/>
                  <a:pt x="362571" y="121166"/>
                </a:cubicBezTo>
                <a:cubicBezTo>
                  <a:pt x="369623" y="111716"/>
                  <a:pt x="373152" y="97502"/>
                  <a:pt x="373152" y="785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674280" y="2448850"/>
            <a:ext cx="75057" cy="24084"/>
          </a:xfrm>
          <a:custGeom>
            <a:avLst/>
            <a:gdLst/>
            <a:ahLst/>
            <a:cxnLst/>
            <a:rect l="l" t="t" r="r" b="b"/>
            <a:pathLst>
              <a:path w="75057" h="24084">
                <a:moveTo>
                  <a:pt x="75057" y="24085"/>
                </a:moveTo>
                <a:lnTo>
                  <a:pt x="0" y="24085"/>
                </a:lnTo>
                <a:lnTo>
                  <a:pt x="0" y="0"/>
                </a:lnTo>
                <a:lnTo>
                  <a:pt x="7505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779955" y="2394822"/>
            <a:ext cx="1450935" cy="207600"/>
          </a:xfrm>
          <a:custGeom>
            <a:avLst/>
            <a:gdLst/>
            <a:ahLst/>
            <a:cxnLst/>
            <a:rect l="l" t="t" r="r" b="b"/>
            <a:pathLst>
              <a:path w="1450935" h="207600">
                <a:moveTo>
                  <a:pt x="137865" y="152774"/>
                </a:moveTo>
                <a:lnTo>
                  <a:pt x="113115" y="152774"/>
                </a:lnTo>
                <a:lnTo>
                  <a:pt x="113115" y="35932"/>
                </a:lnTo>
                <a:lnTo>
                  <a:pt x="77446" y="111784"/>
                </a:lnTo>
                <a:lnTo>
                  <a:pt x="58816" y="111784"/>
                </a:lnTo>
                <a:lnTo>
                  <a:pt x="23418" y="35932"/>
                </a:lnTo>
                <a:lnTo>
                  <a:pt x="23418" y="152774"/>
                </a:lnTo>
                <a:lnTo>
                  <a:pt x="0" y="152774"/>
                </a:lnTo>
                <a:lnTo>
                  <a:pt x="0" y="4123"/>
                </a:lnTo>
                <a:lnTo>
                  <a:pt x="30207" y="4123"/>
                </a:lnTo>
                <a:lnTo>
                  <a:pt x="69332" y="86634"/>
                </a:lnTo>
                <a:lnTo>
                  <a:pt x="107125" y="4123"/>
                </a:lnTo>
                <a:lnTo>
                  <a:pt x="137865" y="4123"/>
                </a:lnTo>
                <a:close/>
                <a:moveTo>
                  <a:pt x="257104" y="116176"/>
                </a:moveTo>
                <a:lnTo>
                  <a:pt x="257104" y="74924"/>
                </a:lnTo>
                <a:cubicBezTo>
                  <a:pt x="251156" y="75456"/>
                  <a:pt x="243641" y="76187"/>
                  <a:pt x="234546" y="77116"/>
                </a:cubicBezTo>
                <a:cubicBezTo>
                  <a:pt x="225453" y="78048"/>
                  <a:pt x="218112" y="79359"/>
                  <a:pt x="212522" y="81043"/>
                </a:cubicBezTo>
                <a:cubicBezTo>
                  <a:pt x="205870" y="83085"/>
                  <a:pt x="200368" y="86209"/>
                  <a:pt x="196023" y="90425"/>
                </a:cubicBezTo>
                <a:cubicBezTo>
                  <a:pt x="191675" y="94636"/>
                  <a:pt x="189499" y="100516"/>
                  <a:pt x="189499" y="108058"/>
                </a:cubicBezTo>
                <a:cubicBezTo>
                  <a:pt x="189499" y="116572"/>
                  <a:pt x="191893" y="123008"/>
                  <a:pt x="196685" y="127351"/>
                </a:cubicBezTo>
                <a:cubicBezTo>
                  <a:pt x="201477" y="131699"/>
                  <a:pt x="208486" y="133873"/>
                  <a:pt x="217714" y="133873"/>
                </a:cubicBezTo>
                <a:cubicBezTo>
                  <a:pt x="225608" y="133873"/>
                  <a:pt x="232751" y="132166"/>
                  <a:pt x="239137" y="128750"/>
                </a:cubicBezTo>
                <a:cubicBezTo>
                  <a:pt x="245527" y="125334"/>
                  <a:pt x="251513" y="121144"/>
                  <a:pt x="257104" y="116176"/>
                </a:cubicBezTo>
                <a:close/>
                <a:moveTo>
                  <a:pt x="257104" y="136937"/>
                </a:moveTo>
                <a:cubicBezTo>
                  <a:pt x="255063" y="138442"/>
                  <a:pt x="252334" y="140551"/>
                  <a:pt x="248917" y="143259"/>
                </a:cubicBezTo>
                <a:cubicBezTo>
                  <a:pt x="245501" y="145965"/>
                  <a:pt x="242200" y="148115"/>
                  <a:pt x="239004" y="149710"/>
                </a:cubicBezTo>
                <a:cubicBezTo>
                  <a:pt x="234565" y="152020"/>
                  <a:pt x="230288" y="153796"/>
                  <a:pt x="226162" y="155034"/>
                </a:cubicBezTo>
                <a:cubicBezTo>
                  <a:pt x="222037" y="156276"/>
                  <a:pt x="216248" y="156899"/>
                  <a:pt x="208796" y="156899"/>
                </a:cubicBezTo>
                <a:cubicBezTo>
                  <a:pt x="202676" y="156899"/>
                  <a:pt x="196866" y="155743"/>
                  <a:pt x="191365" y="153439"/>
                </a:cubicBezTo>
                <a:cubicBezTo>
                  <a:pt x="185864" y="151131"/>
                  <a:pt x="181026" y="147892"/>
                  <a:pt x="176860" y="143722"/>
                </a:cubicBezTo>
                <a:cubicBezTo>
                  <a:pt x="172865" y="139640"/>
                  <a:pt x="169667" y="134607"/>
                  <a:pt x="167273" y="128620"/>
                </a:cubicBezTo>
                <a:cubicBezTo>
                  <a:pt x="164879" y="122634"/>
                  <a:pt x="163680" y="116312"/>
                  <a:pt x="163680" y="109656"/>
                </a:cubicBezTo>
                <a:cubicBezTo>
                  <a:pt x="163680" y="99364"/>
                  <a:pt x="165855" y="90601"/>
                  <a:pt x="170204" y="83372"/>
                </a:cubicBezTo>
                <a:cubicBezTo>
                  <a:pt x="174549" y="76144"/>
                  <a:pt x="181429" y="70401"/>
                  <a:pt x="190828" y="66139"/>
                </a:cubicBezTo>
                <a:cubicBezTo>
                  <a:pt x="199169" y="62323"/>
                  <a:pt x="209019" y="59685"/>
                  <a:pt x="220373" y="58219"/>
                </a:cubicBezTo>
                <a:cubicBezTo>
                  <a:pt x="231728" y="56758"/>
                  <a:pt x="243971" y="55671"/>
                  <a:pt x="257104" y="54961"/>
                </a:cubicBezTo>
                <a:lnTo>
                  <a:pt x="257104" y="50170"/>
                </a:lnTo>
                <a:cubicBezTo>
                  <a:pt x="257104" y="44313"/>
                  <a:pt x="256215" y="39590"/>
                  <a:pt x="254443" y="35997"/>
                </a:cubicBezTo>
                <a:cubicBezTo>
                  <a:pt x="252665" y="32404"/>
                  <a:pt x="250181" y="29631"/>
                  <a:pt x="246992" y="27677"/>
                </a:cubicBezTo>
                <a:cubicBezTo>
                  <a:pt x="243796" y="25639"/>
                  <a:pt x="239893" y="24285"/>
                  <a:pt x="235278" y="23619"/>
                </a:cubicBezTo>
                <a:cubicBezTo>
                  <a:pt x="230667" y="22957"/>
                  <a:pt x="225918" y="22626"/>
                  <a:pt x="221040" y="22626"/>
                </a:cubicBezTo>
                <a:cubicBezTo>
                  <a:pt x="215273" y="22626"/>
                  <a:pt x="208486" y="23486"/>
                  <a:pt x="200678" y="25219"/>
                </a:cubicBezTo>
                <a:cubicBezTo>
                  <a:pt x="192872" y="26949"/>
                  <a:pt x="185061" y="29455"/>
                  <a:pt x="177257" y="32734"/>
                </a:cubicBezTo>
                <a:lnTo>
                  <a:pt x="175791" y="32734"/>
                </a:lnTo>
                <a:lnTo>
                  <a:pt x="175791" y="7319"/>
                </a:lnTo>
                <a:cubicBezTo>
                  <a:pt x="180406" y="5991"/>
                  <a:pt x="187013" y="4525"/>
                  <a:pt x="195620" y="2923"/>
                </a:cubicBezTo>
                <a:cubicBezTo>
                  <a:pt x="204228" y="1329"/>
                  <a:pt x="212742" y="530"/>
                  <a:pt x="221173" y="530"/>
                </a:cubicBezTo>
                <a:cubicBezTo>
                  <a:pt x="231379" y="530"/>
                  <a:pt x="239983" y="1329"/>
                  <a:pt x="246992" y="2923"/>
                </a:cubicBezTo>
                <a:cubicBezTo>
                  <a:pt x="254001" y="4525"/>
                  <a:pt x="260298" y="7409"/>
                  <a:pt x="265885" y="11574"/>
                </a:cubicBezTo>
                <a:cubicBezTo>
                  <a:pt x="271295" y="15657"/>
                  <a:pt x="275335" y="20934"/>
                  <a:pt x="277999" y="27414"/>
                </a:cubicBezTo>
                <a:cubicBezTo>
                  <a:pt x="280659" y="33890"/>
                  <a:pt x="281987" y="41785"/>
                  <a:pt x="281987" y="51102"/>
                </a:cubicBezTo>
                <a:lnTo>
                  <a:pt x="281987" y="152774"/>
                </a:lnTo>
                <a:lnTo>
                  <a:pt x="257104" y="152774"/>
                </a:lnTo>
                <a:close/>
                <a:moveTo>
                  <a:pt x="425714" y="26082"/>
                </a:moveTo>
                <a:lnTo>
                  <a:pt x="375142" y="26082"/>
                </a:lnTo>
                <a:lnTo>
                  <a:pt x="375142" y="152774"/>
                </a:lnTo>
                <a:lnTo>
                  <a:pt x="350125" y="152774"/>
                </a:lnTo>
                <a:lnTo>
                  <a:pt x="350125" y="26082"/>
                </a:lnTo>
                <a:lnTo>
                  <a:pt x="299555" y="26082"/>
                </a:lnTo>
                <a:lnTo>
                  <a:pt x="299555" y="4123"/>
                </a:lnTo>
                <a:lnTo>
                  <a:pt x="425714" y="4123"/>
                </a:lnTo>
                <a:close/>
                <a:moveTo>
                  <a:pt x="508888" y="156233"/>
                </a:moveTo>
                <a:cubicBezTo>
                  <a:pt x="485197" y="156233"/>
                  <a:pt x="466812" y="149558"/>
                  <a:pt x="453729" y="136203"/>
                </a:cubicBezTo>
                <a:cubicBezTo>
                  <a:pt x="440639" y="122853"/>
                  <a:pt x="434099" y="103889"/>
                  <a:pt x="434099" y="79315"/>
                </a:cubicBezTo>
                <a:cubicBezTo>
                  <a:pt x="434099" y="55092"/>
                  <a:pt x="440438" y="35820"/>
                  <a:pt x="453129" y="21492"/>
                </a:cubicBezTo>
                <a:cubicBezTo>
                  <a:pt x="465815" y="7160"/>
                  <a:pt x="482403" y="0"/>
                  <a:pt x="502895" y="0"/>
                </a:cubicBezTo>
                <a:cubicBezTo>
                  <a:pt x="512125" y="0"/>
                  <a:pt x="520290" y="1329"/>
                  <a:pt x="527389" y="3989"/>
                </a:cubicBezTo>
                <a:cubicBezTo>
                  <a:pt x="534485" y="6652"/>
                  <a:pt x="540691" y="10826"/>
                  <a:pt x="546015" y="16502"/>
                </a:cubicBezTo>
                <a:cubicBezTo>
                  <a:pt x="551339" y="22179"/>
                  <a:pt x="555418" y="29120"/>
                  <a:pt x="558259" y="37328"/>
                </a:cubicBezTo>
                <a:cubicBezTo>
                  <a:pt x="561095" y="45536"/>
                  <a:pt x="562514" y="55580"/>
                  <a:pt x="562514" y="67471"/>
                </a:cubicBezTo>
                <a:lnTo>
                  <a:pt x="562514" y="81043"/>
                </a:lnTo>
                <a:lnTo>
                  <a:pt x="459514" y="81043"/>
                </a:lnTo>
                <a:cubicBezTo>
                  <a:pt x="459514" y="98341"/>
                  <a:pt x="463862" y="111561"/>
                  <a:pt x="472557" y="120697"/>
                </a:cubicBezTo>
                <a:cubicBezTo>
                  <a:pt x="481251" y="129837"/>
                  <a:pt x="493275" y="134405"/>
                  <a:pt x="508623" y="134405"/>
                </a:cubicBezTo>
                <a:cubicBezTo>
                  <a:pt x="514123" y="134405"/>
                  <a:pt x="519511" y="133787"/>
                  <a:pt x="524790" y="132545"/>
                </a:cubicBezTo>
                <a:cubicBezTo>
                  <a:pt x="530068" y="131303"/>
                  <a:pt x="534836" y="129708"/>
                  <a:pt x="539096" y="127753"/>
                </a:cubicBezTo>
                <a:cubicBezTo>
                  <a:pt x="543617" y="125712"/>
                  <a:pt x="547434" y="123739"/>
                  <a:pt x="550540" y="121831"/>
                </a:cubicBezTo>
                <a:cubicBezTo>
                  <a:pt x="553644" y="119924"/>
                  <a:pt x="556221" y="118126"/>
                  <a:pt x="558259" y="116442"/>
                </a:cubicBezTo>
                <a:lnTo>
                  <a:pt x="559721" y="116442"/>
                </a:lnTo>
                <a:lnTo>
                  <a:pt x="559721" y="143722"/>
                </a:lnTo>
                <a:cubicBezTo>
                  <a:pt x="556794" y="144878"/>
                  <a:pt x="553154" y="146314"/>
                  <a:pt x="548809" y="148046"/>
                </a:cubicBezTo>
                <a:cubicBezTo>
                  <a:pt x="544459" y="149778"/>
                  <a:pt x="540558" y="151131"/>
                  <a:pt x="537098" y="152104"/>
                </a:cubicBezTo>
                <a:cubicBezTo>
                  <a:pt x="532216" y="153435"/>
                  <a:pt x="527803" y="154458"/>
                  <a:pt x="523857" y="155171"/>
                </a:cubicBezTo>
                <a:cubicBezTo>
                  <a:pt x="519908" y="155880"/>
                  <a:pt x="514918" y="156233"/>
                  <a:pt x="508888" y="156233"/>
                </a:cubicBezTo>
                <a:close/>
                <a:moveTo>
                  <a:pt x="538164" y="61881"/>
                </a:moveTo>
                <a:cubicBezTo>
                  <a:pt x="537984" y="55137"/>
                  <a:pt x="537189" y="49323"/>
                  <a:pt x="535770" y="44445"/>
                </a:cubicBezTo>
                <a:cubicBezTo>
                  <a:pt x="534352" y="39568"/>
                  <a:pt x="532311" y="35442"/>
                  <a:pt x="529646" y="32069"/>
                </a:cubicBezTo>
                <a:cubicBezTo>
                  <a:pt x="526719" y="28346"/>
                  <a:pt x="522969" y="25509"/>
                  <a:pt x="518399" y="23555"/>
                </a:cubicBezTo>
                <a:cubicBezTo>
                  <a:pt x="513831" y="21604"/>
                  <a:pt x="508179" y="20627"/>
                  <a:pt x="501437" y="20627"/>
                </a:cubicBezTo>
                <a:cubicBezTo>
                  <a:pt x="494780" y="20627"/>
                  <a:pt x="489124" y="21626"/>
                  <a:pt x="484470" y="23619"/>
                </a:cubicBezTo>
                <a:cubicBezTo>
                  <a:pt x="479808" y="25614"/>
                  <a:pt x="475571" y="28523"/>
                  <a:pt x="471758" y="32339"/>
                </a:cubicBezTo>
                <a:cubicBezTo>
                  <a:pt x="468032" y="36241"/>
                  <a:pt x="465191" y="40565"/>
                  <a:pt x="463244" y="45313"/>
                </a:cubicBezTo>
                <a:cubicBezTo>
                  <a:pt x="461290" y="50059"/>
                  <a:pt x="460048" y="55580"/>
                  <a:pt x="459514" y="61881"/>
                </a:cubicBezTo>
                <a:close/>
                <a:moveTo>
                  <a:pt x="712493" y="74520"/>
                </a:moveTo>
                <a:cubicBezTo>
                  <a:pt x="712493" y="99273"/>
                  <a:pt x="706571" y="118990"/>
                  <a:pt x="694731" y="133675"/>
                </a:cubicBezTo>
                <a:cubicBezTo>
                  <a:pt x="682883" y="148360"/>
                  <a:pt x="667915" y="155699"/>
                  <a:pt x="649814" y="155699"/>
                </a:cubicBezTo>
                <a:cubicBezTo>
                  <a:pt x="642452" y="155699"/>
                  <a:pt x="635932" y="154858"/>
                  <a:pt x="630252" y="153172"/>
                </a:cubicBezTo>
                <a:cubicBezTo>
                  <a:pt x="624575" y="151488"/>
                  <a:pt x="618761" y="148871"/>
                  <a:pt x="612817" y="145321"/>
                </a:cubicBezTo>
                <a:lnTo>
                  <a:pt x="612817" y="207600"/>
                </a:lnTo>
                <a:lnTo>
                  <a:pt x="587801" y="207600"/>
                </a:lnTo>
                <a:lnTo>
                  <a:pt x="587801" y="4123"/>
                </a:lnTo>
                <a:lnTo>
                  <a:pt x="612817" y="4123"/>
                </a:lnTo>
                <a:lnTo>
                  <a:pt x="612817" y="19695"/>
                </a:lnTo>
                <a:cubicBezTo>
                  <a:pt x="619027" y="14105"/>
                  <a:pt x="625929" y="9425"/>
                  <a:pt x="633513" y="5655"/>
                </a:cubicBezTo>
                <a:cubicBezTo>
                  <a:pt x="641099" y="1882"/>
                  <a:pt x="649371" y="0"/>
                  <a:pt x="658327" y="0"/>
                </a:cubicBezTo>
                <a:cubicBezTo>
                  <a:pt x="675367" y="0"/>
                  <a:pt x="688651" y="6743"/>
                  <a:pt x="698188" y="20225"/>
                </a:cubicBezTo>
                <a:cubicBezTo>
                  <a:pt x="707724" y="33711"/>
                  <a:pt x="712493" y="51811"/>
                  <a:pt x="712493" y="74520"/>
                </a:cubicBezTo>
                <a:close/>
                <a:moveTo>
                  <a:pt x="686678" y="77318"/>
                </a:moveTo>
                <a:cubicBezTo>
                  <a:pt x="686678" y="60372"/>
                  <a:pt x="683972" y="47221"/>
                  <a:pt x="678560" y="37861"/>
                </a:cubicBezTo>
                <a:cubicBezTo>
                  <a:pt x="673150" y="28497"/>
                  <a:pt x="664361" y="23818"/>
                  <a:pt x="652208" y="23818"/>
                </a:cubicBezTo>
                <a:cubicBezTo>
                  <a:pt x="645110" y="23818"/>
                  <a:pt x="638262" y="25391"/>
                  <a:pt x="631649" y="28541"/>
                </a:cubicBezTo>
                <a:cubicBezTo>
                  <a:pt x="625038" y="31690"/>
                  <a:pt x="618761" y="35752"/>
                  <a:pt x="612817" y="40720"/>
                </a:cubicBezTo>
                <a:lnTo>
                  <a:pt x="612817" y="124956"/>
                </a:lnTo>
                <a:cubicBezTo>
                  <a:pt x="619383" y="128153"/>
                  <a:pt x="624995" y="130327"/>
                  <a:pt x="629651" y="131479"/>
                </a:cubicBezTo>
                <a:cubicBezTo>
                  <a:pt x="634309" y="132635"/>
                  <a:pt x="639655" y="133210"/>
                  <a:pt x="645689" y="133210"/>
                </a:cubicBezTo>
                <a:cubicBezTo>
                  <a:pt x="658641" y="133210"/>
                  <a:pt x="668710" y="128466"/>
                  <a:pt x="675895" y="118969"/>
                </a:cubicBezTo>
                <a:cubicBezTo>
                  <a:pt x="683081" y="109477"/>
                  <a:pt x="686678" y="95594"/>
                  <a:pt x="686678" y="77318"/>
                </a:cubicBezTo>
                <a:close/>
                <a:moveTo>
                  <a:pt x="855813" y="152774"/>
                </a:moveTo>
                <a:lnTo>
                  <a:pt x="831063" y="152774"/>
                </a:lnTo>
                <a:lnTo>
                  <a:pt x="831063" y="41919"/>
                </a:lnTo>
                <a:lnTo>
                  <a:pt x="761064" y="152774"/>
                </a:lnTo>
                <a:lnTo>
                  <a:pt x="738443" y="152774"/>
                </a:lnTo>
                <a:lnTo>
                  <a:pt x="738443" y="4123"/>
                </a:lnTo>
                <a:lnTo>
                  <a:pt x="763193" y="4123"/>
                </a:lnTo>
                <a:lnTo>
                  <a:pt x="763193" y="113248"/>
                </a:lnTo>
                <a:lnTo>
                  <a:pt x="832395" y="4123"/>
                </a:lnTo>
                <a:lnTo>
                  <a:pt x="855813" y="4123"/>
                </a:lnTo>
                <a:close/>
                <a:moveTo>
                  <a:pt x="975053" y="116176"/>
                </a:moveTo>
                <a:lnTo>
                  <a:pt x="975053" y="74924"/>
                </a:lnTo>
                <a:cubicBezTo>
                  <a:pt x="969110" y="75456"/>
                  <a:pt x="961592" y="76187"/>
                  <a:pt x="952499" y="77116"/>
                </a:cubicBezTo>
                <a:cubicBezTo>
                  <a:pt x="943400" y="78048"/>
                  <a:pt x="936061" y="79359"/>
                  <a:pt x="930473" y="81043"/>
                </a:cubicBezTo>
                <a:cubicBezTo>
                  <a:pt x="923817" y="83085"/>
                  <a:pt x="918317" y="86209"/>
                  <a:pt x="913971" y="90425"/>
                </a:cubicBezTo>
                <a:cubicBezTo>
                  <a:pt x="909622" y="94636"/>
                  <a:pt x="907452" y="100516"/>
                  <a:pt x="907452" y="108058"/>
                </a:cubicBezTo>
                <a:cubicBezTo>
                  <a:pt x="907452" y="116572"/>
                  <a:pt x="909846" y="123008"/>
                  <a:pt x="914638" y="127351"/>
                </a:cubicBezTo>
                <a:cubicBezTo>
                  <a:pt x="919430" y="131699"/>
                  <a:pt x="926439" y="133873"/>
                  <a:pt x="935661" y="133873"/>
                </a:cubicBezTo>
                <a:cubicBezTo>
                  <a:pt x="943555" y="133873"/>
                  <a:pt x="950698" y="132166"/>
                  <a:pt x="957089" y="128750"/>
                </a:cubicBezTo>
                <a:cubicBezTo>
                  <a:pt x="963474" y="125334"/>
                  <a:pt x="969461" y="121144"/>
                  <a:pt x="975053" y="116176"/>
                </a:cubicBezTo>
                <a:close/>
                <a:moveTo>
                  <a:pt x="975053" y="136937"/>
                </a:moveTo>
                <a:cubicBezTo>
                  <a:pt x="973015" y="138442"/>
                  <a:pt x="970282" y="140551"/>
                  <a:pt x="966869" y="143259"/>
                </a:cubicBezTo>
                <a:cubicBezTo>
                  <a:pt x="963453" y="145965"/>
                  <a:pt x="960148" y="148115"/>
                  <a:pt x="956951" y="149710"/>
                </a:cubicBezTo>
                <a:cubicBezTo>
                  <a:pt x="952517" y="152020"/>
                  <a:pt x="948236" y="153796"/>
                  <a:pt x="944110" y="155034"/>
                </a:cubicBezTo>
                <a:cubicBezTo>
                  <a:pt x="939988" y="156276"/>
                  <a:pt x="934195" y="156899"/>
                  <a:pt x="926745" y="156899"/>
                </a:cubicBezTo>
                <a:cubicBezTo>
                  <a:pt x="920627" y="156899"/>
                  <a:pt x="914817" y="155743"/>
                  <a:pt x="909316" y="153439"/>
                </a:cubicBezTo>
                <a:cubicBezTo>
                  <a:pt x="903816" y="151131"/>
                  <a:pt x="898977" y="147892"/>
                  <a:pt x="894808" y="143722"/>
                </a:cubicBezTo>
                <a:cubicBezTo>
                  <a:pt x="890817" y="139640"/>
                  <a:pt x="887620" y="134607"/>
                  <a:pt x="885226" y="128620"/>
                </a:cubicBezTo>
                <a:cubicBezTo>
                  <a:pt x="882832" y="122634"/>
                  <a:pt x="881633" y="116312"/>
                  <a:pt x="881633" y="109656"/>
                </a:cubicBezTo>
                <a:cubicBezTo>
                  <a:pt x="881633" y="99364"/>
                  <a:pt x="883807" y="90601"/>
                  <a:pt x="888156" y="83372"/>
                </a:cubicBezTo>
                <a:cubicBezTo>
                  <a:pt x="892500" y="76144"/>
                  <a:pt x="899377" y="70401"/>
                  <a:pt x="908781" y="66139"/>
                </a:cubicBezTo>
                <a:cubicBezTo>
                  <a:pt x="917118" y="62323"/>
                  <a:pt x="926967" y="59685"/>
                  <a:pt x="938325" y="58219"/>
                </a:cubicBezTo>
                <a:cubicBezTo>
                  <a:pt x="949680" y="56758"/>
                  <a:pt x="961924" y="55671"/>
                  <a:pt x="975053" y="54961"/>
                </a:cubicBezTo>
                <a:lnTo>
                  <a:pt x="975053" y="50170"/>
                </a:lnTo>
                <a:cubicBezTo>
                  <a:pt x="975053" y="44313"/>
                  <a:pt x="974167" y="39590"/>
                  <a:pt x="972392" y="35997"/>
                </a:cubicBezTo>
                <a:cubicBezTo>
                  <a:pt x="970616" y="32404"/>
                  <a:pt x="968133" y="29631"/>
                  <a:pt x="964940" y="27677"/>
                </a:cubicBezTo>
                <a:cubicBezTo>
                  <a:pt x="961747" y="25639"/>
                  <a:pt x="957844" y="24285"/>
                  <a:pt x="953229" y="23619"/>
                </a:cubicBezTo>
                <a:cubicBezTo>
                  <a:pt x="948614" y="22957"/>
                  <a:pt x="943869" y="22626"/>
                  <a:pt x="938987" y="22626"/>
                </a:cubicBezTo>
                <a:cubicBezTo>
                  <a:pt x="933220" y="22626"/>
                  <a:pt x="926439" y="23486"/>
                  <a:pt x="918629" y="25219"/>
                </a:cubicBezTo>
                <a:cubicBezTo>
                  <a:pt x="910825" y="26949"/>
                  <a:pt x="903014" y="29455"/>
                  <a:pt x="895204" y="32734"/>
                </a:cubicBezTo>
                <a:lnTo>
                  <a:pt x="893742" y="32734"/>
                </a:lnTo>
                <a:lnTo>
                  <a:pt x="893742" y="7319"/>
                </a:lnTo>
                <a:cubicBezTo>
                  <a:pt x="898353" y="5991"/>
                  <a:pt x="904964" y="4525"/>
                  <a:pt x="913572" y="2923"/>
                </a:cubicBezTo>
                <a:cubicBezTo>
                  <a:pt x="922175" y="1329"/>
                  <a:pt x="930693" y="530"/>
                  <a:pt x="939125" y="530"/>
                </a:cubicBezTo>
                <a:cubicBezTo>
                  <a:pt x="949326" y="530"/>
                  <a:pt x="957930" y="1329"/>
                  <a:pt x="964940" y="2923"/>
                </a:cubicBezTo>
                <a:cubicBezTo>
                  <a:pt x="971949" y="4525"/>
                  <a:pt x="978249" y="7409"/>
                  <a:pt x="983836" y="11574"/>
                </a:cubicBezTo>
                <a:cubicBezTo>
                  <a:pt x="989248" y="15657"/>
                  <a:pt x="993282" y="20934"/>
                  <a:pt x="995947" y="27414"/>
                </a:cubicBezTo>
                <a:cubicBezTo>
                  <a:pt x="998608" y="33890"/>
                  <a:pt x="999939" y="41785"/>
                  <a:pt x="999939" y="51102"/>
                </a:cubicBezTo>
                <a:lnTo>
                  <a:pt x="999939" y="152774"/>
                </a:lnTo>
                <a:lnTo>
                  <a:pt x="975053" y="152774"/>
                </a:lnTo>
                <a:close/>
                <a:moveTo>
                  <a:pt x="1150182" y="152774"/>
                </a:moveTo>
                <a:lnTo>
                  <a:pt x="1125166" y="152774"/>
                </a:lnTo>
                <a:lnTo>
                  <a:pt x="1125166" y="25150"/>
                </a:lnTo>
                <a:lnTo>
                  <a:pt x="1074064" y="25150"/>
                </a:lnTo>
                <a:cubicBezTo>
                  <a:pt x="1073797" y="32515"/>
                  <a:pt x="1073530" y="39590"/>
                  <a:pt x="1073264" y="46375"/>
                </a:cubicBezTo>
                <a:cubicBezTo>
                  <a:pt x="1072998" y="53165"/>
                  <a:pt x="1072735" y="59306"/>
                  <a:pt x="1072468" y="64807"/>
                </a:cubicBezTo>
                <a:cubicBezTo>
                  <a:pt x="1071936" y="78735"/>
                  <a:pt x="1071024" y="90404"/>
                  <a:pt x="1069743" y="99807"/>
                </a:cubicBezTo>
                <a:cubicBezTo>
                  <a:pt x="1068455" y="109210"/>
                  <a:pt x="1066835" y="116751"/>
                  <a:pt x="1064880" y="122429"/>
                </a:cubicBezTo>
                <a:cubicBezTo>
                  <a:pt x="1062928" y="128287"/>
                  <a:pt x="1060779" y="132859"/>
                  <a:pt x="1058428" y="136138"/>
                </a:cubicBezTo>
                <a:cubicBezTo>
                  <a:pt x="1056074" y="139417"/>
                  <a:pt x="1053435" y="142391"/>
                  <a:pt x="1050508" y="145054"/>
                </a:cubicBezTo>
                <a:cubicBezTo>
                  <a:pt x="1047491" y="147715"/>
                  <a:pt x="1044251" y="149710"/>
                  <a:pt x="1040792" y="151041"/>
                </a:cubicBezTo>
                <a:cubicBezTo>
                  <a:pt x="1037336" y="152370"/>
                  <a:pt x="1033430" y="153040"/>
                  <a:pt x="1029081" y="153040"/>
                </a:cubicBezTo>
                <a:cubicBezTo>
                  <a:pt x="1027663" y="153040"/>
                  <a:pt x="1025845" y="152997"/>
                  <a:pt x="1023626" y="152907"/>
                </a:cubicBezTo>
                <a:cubicBezTo>
                  <a:pt x="1021409" y="152820"/>
                  <a:pt x="1019858" y="152774"/>
                  <a:pt x="1018969" y="152774"/>
                </a:cubicBezTo>
                <a:lnTo>
                  <a:pt x="1018969" y="130950"/>
                </a:lnTo>
                <a:lnTo>
                  <a:pt x="1020300" y="130950"/>
                </a:lnTo>
                <a:cubicBezTo>
                  <a:pt x="1020920" y="130950"/>
                  <a:pt x="1021564" y="130989"/>
                  <a:pt x="1022231" y="131079"/>
                </a:cubicBezTo>
                <a:cubicBezTo>
                  <a:pt x="1022892" y="131169"/>
                  <a:pt x="1023671" y="131212"/>
                  <a:pt x="1024560" y="131212"/>
                </a:cubicBezTo>
                <a:cubicBezTo>
                  <a:pt x="1026687" y="131212"/>
                  <a:pt x="1028775" y="130903"/>
                  <a:pt x="1030812" y="130280"/>
                </a:cubicBezTo>
                <a:cubicBezTo>
                  <a:pt x="1032854" y="129661"/>
                  <a:pt x="1034671" y="128509"/>
                  <a:pt x="1036267" y="126825"/>
                </a:cubicBezTo>
                <a:cubicBezTo>
                  <a:pt x="1040705" y="122475"/>
                  <a:pt x="1043941" y="114865"/>
                  <a:pt x="1045984" y="103997"/>
                </a:cubicBezTo>
                <a:cubicBezTo>
                  <a:pt x="1048021" y="93128"/>
                  <a:pt x="1049486" y="77936"/>
                  <a:pt x="1050375" y="58417"/>
                </a:cubicBezTo>
                <a:cubicBezTo>
                  <a:pt x="1050732" y="51145"/>
                  <a:pt x="1051063" y="42541"/>
                  <a:pt x="1051376" y="32601"/>
                </a:cubicBezTo>
                <a:cubicBezTo>
                  <a:pt x="1051686" y="22666"/>
                  <a:pt x="1051973" y="13172"/>
                  <a:pt x="1052239" y="4123"/>
                </a:cubicBezTo>
                <a:lnTo>
                  <a:pt x="1150182" y="4123"/>
                </a:lnTo>
                <a:close/>
                <a:moveTo>
                  <a:pt x="1308676" y="78516"/>
                </a:moveTo>
                <a:cubicBezTo>
                  <a:pt x="1308676" y="103536"/>
                  <a:pt x="1302646" y="122853"/>
                  <a:pt x="1290582" y="136469"/>
                </a:cubicBezTo>
                <a:cubicBezTo>
                  <a:pt x="1278514" y="150087"/>
                  <a:pt x="1262459" y="156899"/>
                  <a:pt x="1242407" y="156899"/>
                </a:cubicBezTo>
                <a:cubicBezTo>
                  <a:pt x="1221731" y="156899"/>
                  <a:pt x="1205474" y="149864"/>
                  <a:pt x="1193634" y="135803"/>
                </a:cubicBezTo>
                <a:cubicBezTo>
                  <a:pt x="1181790" y="121741"/>
                  <a:pt x="1175867" y="102643"/>
                  <a:pt x="1175867" y="78516"/>
                </a:cubicBezTo>
                <a:cubicBezTo>
                  <a:pt x="1175867" y="53673"/>
                  <a:pt x="1181966" y="34373"/>
                  <a:pt x="1194169" y="20625"/>
                </a:cubicBezTo>
                <a:cubicBezTo>
                  <a:pt x="1206367" y="6872"/>
                  <a:pt x="1222444" y="0"/>
                  <a:pt x="1242407" y="0"/>
                </a:cubicBezTo>
                <a:cubicBezTo>
                  <a:pt x="1262459" y="0"/>
                  <a:pt x="1278514" y="6854"/>
                  <a:pt x="1290582" y="20560"/>
                </a:cubicBezTo>
                <a:cubicBezTo>
                  <a:pt x="1302646" y="34268"/>
                  <a:pt x="1308676" y="53586"/>
                  <a:pt x="1308676" y="78516"/>
                </a:cubicBezTo>
                <a:close/>
                <a:moveTo>
                  <a:pt x="1282862" y="78516"/>
                </a:moveTo>
                <a:cubicBezTo>
                  <a:pt x="1282862" y="59263"/>
                  <a:pt x="1279360" y="44957"/>
                  <a:pt x="1272351" y="35597"/>
                </a:cubicBezTo>
                <a:cubicBezTo>
                  <a:pt x="1265338" y="26237"/>
                  <a:pt x="1255356" y="21557"/>
                  <a:pt x="1242407" y="21557"/>
                </a:cubicBezTo>
                <a:cubicBezTo>
                  <a:pt x="1229367" y="21557"/>
                  <a:pt x="1219316" y="26237"/>
                  <a:pt x="1212264" y="35597"/>
                </a:cubicBezTo>
                <a:cubicBezTo>
                  <a:pt x="1205211" y="44957"/>
                  <a:pt x="1201683" y="59263"/>
                  <a:pt x="1201683" y="78516"/>
                </a:cubicBezTo>
                <a:cubicBezTo>
                  <a:pt x="1201683" y="97146"/>
                  <a:pt x="1205211" y="111272"/>
                  <a:pt x="1212264" y="120899"/>
                </a:cubicBezTo>
                <a:cubicBezTo>
                  <a:pt x="1219316" y="130526"/>
                  <a:pt x="1229367" y="135339"/>
                  <a:pt x="1242407" y="135339"/>
                </a:cubicBezTo>
                <a:cubicBezTo>
                  <a:pt x="1255273" y="135339"/>
                  <a:pt x="1265230" y="130612"/>
                  <a:pt x="1272286" y="121166"/>
                </a:cubicBezTo>
                <a:cubicBezTo>
                  <a:pt x="1279335" y="111716"/>
                  <a:pt x="1282862" y="97502"/>
                  <a:pt x="1282862" y="78516"/>
                </a:cubicBezTo>
                <a:close/>
                <a:moveTo>
                  <a:pt x="1450936" y="107791"/>
                </a:moveTo>
                <a:cubicBezTo>
                  <a:pt x="1450936" y="114977"/>
                  <a:pt x="1449562" y="121341"/>
                  <a:pt x="1446811" y="126886"/>
                </a:cubicBezTo>
                <a:cubicBezTo>
                  <a:pt x="1444063" y="132433"/>
                  <a:pt x="1440295" y="137066"/>
                  <a:pt x="1435503" y="140796"/>
                </a:cubicBezTo>
                <a:cubicBezTo>
                  <a:pt x="1429469" y="145498"/>
                  <a:pt x="1423145" y="148669"/>
                  <a:pt x="1416538" y="150307"/>
                </a:cubicBezTo>
                <a:cubicBezTo>
                  <a:pt x="1409925" y="151952"/>
                  <a:pt x="1402009" y="152774"/>
                  <a:pt x="1392782" y="152774"/>
                </a:cubicBezTo>
                <a:lnTo>
                  <a:pt x="1334365" y="152774"/>
                </a:lnTo>
                <a:lnTo>
                  <a:pt x="1334365" y="4123"/>
                </a:lnTo>
                <a:lnTo>
                  <a:pt x="1388923" y="4123"/>
                </a:lnTo>
                <a:cubicBezTo>
                  <a:pt x="1399838" y="4123"/>
                  <a:pt x="1407823" y="4456"/>
                  <a:pt x="1412880" y="5123"/>
                </a:cubicBezTo>
                <a:cubicBezTo>
                  <a:pt x="1417935" y="5789"/>
                  <a:pt x="1422946" y="7496"/>
                  <a:pt x="1427915" y="10245"/>
                </a:cubicBezTo>
                <a:cubicBezTo>
                  <a:pt x="1433148" y="13086"/>
                  <a:pt x="1437007" y="16856"/>
                  <a:pt x="1439496" y="21557"/>
                </a:cubicBezTo>
                <a:cubicBezTo>
                  <a:pt x="1441980" y="26258"/>
                  <a:pt x="1443218" y="31849"/>
                  <a:pt x="1443218" y="38326"/>
                </a:cubicBezTo>
                <a:cubicBezTo>
                  <a:pt x="1443218" y="45424"/>
                  <a:pt x="1441270" y="51793"/>
                  <a:pt x="1437365" y="57423"/>
                </a:cubicBezTo>
                <a:cubicBezTo>
                  <a:pt x="1433458" y="63058"/>
                  <a:pt x="1428271" y="67428"/>
                  <a:pt x="1421794" y="70531"/>
                </a:cubicBezTo>
                <a:lnTo>
                  <a:pt x="1422460" y="71460"/>
                </a:lnTo>
                <a:cubicBezTo>
                  <a:pt x="1430532" y="73501"/>
                  <a:pt x="1437300" y="77624"/>
                  <a:pt x="1442753" y="83837"/>
                </a:cubicBezTo>
                <a:cubicBezTo>
                  <a:pt x="1448208" y="90047"/>
                  <a:pt x="1450936" y="98035"/>
                  <a:pt x="1450936" y="107791"/>
                </a:cubicBezTo>
                <a:close/>
                <a:moveTo>
                  <a:pt x="1417536" y="42184"/>
                </a:moveTo>
                <a:cubicBezTo>
                  <a:pt x="1417536" y="38811"/>
                  <a:pt x="1416981" y="35885"/>
                  <a:pt x="1415876" y="33401"/>
                </a:cubicBezTo>
                <a:cubicBezTo>
                  <a:pt x="1414764" y="30917"/>
                  <a:pt x="1412834" y="28965"/>
                  <a:pt x="1410080" y="27548"/>
                </a:cubicBezTo>
                <a:cubicBezTo>
                  <a:pt x="1406891" y="25862"/>
                  <a:pt x="1403319" y="24866"/>
                  <a:pt x="1399370" y="24552"/>
                </a:cubicBezTo>
                <a:cubicBezTo>
                  <a:pt x="1395424" y="24239"/>
                  <a:pt x="1389945" y="24084"/>
                  <a:pt x="1382932" y="24084"/>
                </a:cubicBezTo>
                <a:lnTo>
                  <a:pt x="1359111" y="24084"/>
                </a:lnTo>
                <a:lnTo>
                  <a:pt x="1359111" y="64807"/>
                </a:lnTo>
                <a:lnTo>
                  <a:pt x="1387861" y="64807"/>
                </a:lnTo>
                <a:cubicBezTo>
                  <a:pt x="1393981" y="64807"/>
                  <a:pt x="1398330" y="64519"/>
                  <a:pt x="1400904" y="63943"/>
                </a:cubicBezTo>
                <a:cubicBezTo>
                  <a:pt x="1403474" y="63367"/>
                  <a:pt x="1406315" y="62146"/>
                  <a:pt x="1409417" y="60286"/>
                </a:cubicBezTo>
                <a:cubicBezTo>
                  <a:pt x="1412344" y="58508"/>
                  <a:pt x="1414428" y="56114"/>
                  <a:pt x="1415675" y="53096"/>
                </a:cubicBezTo>
                <a:cubicBezTo>
                  <a:pt x="1416916" y="50080"/>
                  <a:pt x="1417536" y="46444"/>
                  <a:pt x="1417536" y="42184"/>
                </a:cubicBezTo>
                <a:close/>
                <a:moveTo>
                  <a:pt x="1425120" y="107925"/>
                </a:moveTo>
                <a:cubicBezTo>
                  <a:pt x="1425120" y="102866"/>
                  <a:pt x="1424386" y="98809"/>
                  <a:pt x="1422924" y="95749"/>
                </a:cubicBezTo>
                <a:cubicBezTo>
                  <a:pt x="1421463" y="92686"/>
                  <a:pt x="1418245" y="89956"/>
                  <a:pt x="1413276" y="87563"/>
                </a:cubicBezTo>
                <a:cubicBezTo>
                  <a:pt x="1410174" y="86054"/>
                  <a:pt x="1406848" y="85122"/>
                  <a:pt x="1403298" y="84769"/>
                </a:cubicBezTo>
                <a:cubicBezTo>
                  <a:pt x="1399744" y="84413"/>
                  <a:pt x="1394823" y="84237"/>
                  <a:pt x="1388523" y="84237"/>
                </a:cubicBezTo>
                <a:lnTo>
                  <a:pt x="1359111" y="84237"/>
                </a:lnTo>
                <a:lnTo>
                  <a:pt x="1359111" y="132812"/>
                </a:lnTo>
                <a:lnTo>
                  <a:pt x="1380805" y="132812"/>
                </a:lnTo>
                <a:cubicBezTo>
                  <a:pt x="1389769" y="132812"/>
                  <a:pt x="1396731" y="132455"/>
                  <a:pt x="1401699" y="131746"/>
                </a:cubicBezTo>
                <a:cubicBezTo>
                  <a:pt x="1406671" y="131036"/>
                  <a:pt x="1410926" y="129618"/>
                  <a:pt x="1414475" y="127486"/>
                </a:cubicBezTo>
                <a:cubicBezTo>
                  <a:pt x="1418202" y="125183"/>
                  <a:pt x="1420905" y="122522"/>
                  <a:pt x="1422590" y="119502"/>
                </a:cubicBezTo>
                <a:cubicBezTo>
                  <a:pt x="1424275" y="116486"/>
                  <a:pt x="1425120" y="112626"/>
                  <a:pt x="1425120" y="10792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7264368" y="2509669"/>
            <a:ext cx="31802" cy="37926"/>
          </a:xfrm>
          <a:custGeom>
            <a:avLst/>
            <a:gdLst/>
            <a:ahLst/>
            <a:cxnLst/>
            <a:rect l="l" t="t" r="r" b="b"/>
            <a:pathLst>
              <a:path w="31802" h="37926">
                <a:moveTo>
                  <a:pt x="31802" y="37927"/>
                </a:moveTo>
                <a:lnTo>
                  <a:pt x="0" y="37927"/>
                </a:lnTo>
                <a:lnTo>
                  <a:pt x="0" y="0"/>
                </a:lnTo>
                <a:lnTo>
                  <a:pt x="31802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948582" y="2840509"/>
            <a:ext cx="170604" cy="196952"/>
          </a:xfrm>
          <a:custGeom>
            <a:avLst/>
            <a:gdLst/>
            <a:ahLst/>
            <a:cxnLst/>
            <a:rect l="l" t="t" r="r" b="b"/>
            <a:pathLst>
              <a:path w="170604" h="196952">
                <a:moveTo>
                  <a:pt x="0" y="196952"/>
                </a:moveTo>
                <a:lnTo>
                  <a:pt x="170604" y="98475"/>
                </a:lnTo>
                <a:lnTo>
                  <a:pt x="0" y="0"/>
                </a:lnTo>
                <a:lnTo>
                  <a:pt x="56955" y="98475"/>
                </a:lnTo>
                <a:close/>
                <a:moveTo>
                  <a:pt x="157561" y="98475"/>
                </a:moveTo>
                <a:lnTo>
                  <a:pt x="64540" y="98475"/>
                </a:lnTo>
                <a:lnTo>
                  <a:pt x="17964" y="17827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300208" y="2835451"/>
            <a:ext cx="2186032" cy="206668"/>
          </a:xfrm>
          <a:custGeom>
            <a:avLst/>
            <a:gdLst/>
            <a:ahLst/>
            <a:cxnLst/>
            <a:rect l="l" t="t" r="r" b="b"/>
            <a:pathLst>
              <a:path w="2186032" h="206668">
                <a:moveTo>
                  <a:pt x="165549" y="100074"/>
                </a:moveTo>
                <a:cubicBezTo>
                  <a:pt x="165549" y="133430"/>
                  <a:pt x="156658" y="159404"/>
                  <a:pt x="138870" y="177988"/>
                </a:cubicBezTo>
                <a:cubicBezTo>
                  <a:pt x="121079" y="196574"/>
                  <a:pt x="97013" y="205869"/>
                  <a:pt x="66676" y="205869"/>
                </a:cubicBezTo>
                <a:cubicBezTo>
                  <a:pt x="52477" y="205869"/>
                  <a:pt x="39323" y="204048"/>
                  <a:pt x="27212" y="200412"/>
                </a:cubicBezTo>
                <a:cubicBezTo>
                  <a:pt x="15105" y="196776"/>
                  <a:pt x="6034" y="193490"/>
                  <a:pt x="0" y="190566"/>
                </a:cubicBezTo>
                <a:lnTo>
                  <a:pt x="0" y="145717"/>
                </a:lnTo>
                <a:lnTo>
                  <a:pt x="4658" y="145717"/>
                </a:lnTo>
                <a:cubicBezTo>
                  <a:pt x="6343" y="147226"/>
                  <a:pt x="9205" y="149555"/>
                  <a:pt x="13245" y="152705"/>
                </a:cubicBezTo>
                <a:cubicBezTo>
                  <a:pt x="17279" y="155854"/>
                  <a:pt x="21247" y="158450"/>
                  <a:pt x="25150" y="160491"/>
                </a:cubicBezTo>
                <a:cubicBezTo>
                  <a:pt x="30298" y="163152"/>
                  <a:pt x="35824" y="165326"/>
                  <a:pt x="41724" y="167011"/>
                </a:cubicBezTo>
                <a:cubicBezTo>
                  <a:pt x="47621" y="168697"/>
                  <a:pt x="54118" y="169539"/>
                  <a:pt x="61214" y="169539"/>
                </a:cubicBezTo>
                <a:cubicBezTo>
                  <a:pt x="66806" y="169539"/>
                  <a:pt x="72663" y="168740"/>
                  <a:pt x="78783" y="167141"/>
                </a:cubicBezTo>
                <a:cubicBezTo>
                  <a:pt x="84906" y="165546"/>
                  <a:pt x="90537" y="162749"/>
                  <a:pt x="95684" y="158760"/>
                </a:cubicBezTo>
                <a:cubicBezTo>
                  <a:pt x="101009" y="154591"/>
                  <a:pt x="105509" y="149267"/>
                  <a:pt x="109192" y="142790"/>
                </a:cubicBezTo>
                <a:cubicBezTo>
                  <a:pt x="112875" y="136314"/>
                  <a:pt x="115204" y="127843"/>
                  <a:pt x="116179" y="117371"/>
                </a:cubicBezTo>
                <a:lnTo>
                  <a:pt x="37264" y="117371"/>
                </a:lnTo>
                <a:lnTo>
                  <a:pt x="37264" y="79582"/>
                </a:lnTo>
                <a:lnTo>
                  <a:pt x="115114" y="79582"/>
                </a:lnTo>
                <a:cubicBezTo>
                  <a:pt x="113785" y="71773"/>
                  <a:pt x="111474" y="65139"/>
                  <a:pt x="108195" y="59685"/>
                </a:cubicBezTo>
                <a:cubicBezTo>
                  <a:pt x="104915" y="54230"/>
                  <a:pt x="100829" y="49727"/>
                  <a:pt x="95951" y="46177"/>
                </a:cubicBezTo>
                <a:cubicBezTo>
                  <a:pt x="91159" y="42718"/>
                  <a:pt x="86036" y="40212"/>
                  <a:pt x="80579" y="38656"/>
                </a:cubicBezTo>
                <a:cubicBezTo>
                  <a:pt x="75125" y="37106"/>
                  <a:pt x="69559" y="36331"/>
                  <a:pt x="63878" y="36331"/>
                </a:cubicBezTo>
                <a:cubicBezTo>
                  <a:pt x="57049" y="36331"/>
                  <a:pt x="50771" y="37192"/>
                  <a:pt x="45051" y="38923"/>
                </a:cubicBezTo>
                <a:cubicBezTo>
                  <a:pt x="39327" y="40655"/>
                  <a:pt x="33937" y="42847"/>
                  <a:pt x="28880" y="45512"/>
                </a:cubicBezTo>
                <a:cubicBezTo>
                  <a:pt x="23998" y="48171"/>
                  <a:pt x="19785" y="50944"/>
                  <a:pt x="16239" y="53828"/>
                </a:cubicBezTo>
                <a:cubicBezTo>
                  <a:pt x="12686" y="56711"/>
                  <a:pt x="9893" y="58997"/>
                  <a:pt x="7852" y="60682"/>
                </a:cubicBezTo>
                <a:lnTo>
                  <a:pt x="2664" y="60682"/>
                </a:lnTo>
                <a:lnTo>
                  <a:pt x="2664" y="15437"/>
                </a:lnTo>
                <a:cubicBezTo>
                  <a:pt x="11182" y="11267"/>
                  <a:pt x="21114" y="7651"/>
                  <a:pt x="32472" y="4590"/>
                </a:cubicBezTo>
                <a:cubicBezTo>
                  <a:pt x="43826" y="1530"/>
                  <a:pt x="56380" y="0"/>
                  <a:pt x="70132" y="0"/>
                </a:cubicBezTo>
                <a:cubicBezTo>
                  <a:pt x="99234" y="0"/>
                  <a:pt x="122411" y="8982"/>
                  <a:pt x="139665" y="26946"/>
                </a:cubicBezTo>
                <a:cubicBezTo>
                  <a:pt x="156921" y="44910"/>
                  <a:pt x="165549" y="69286"/>
                  <a:pt x="165549" y="100074"/>
                </a:cubicBezTo>
                <a:close/>
                <a:moveTo>
                  <a:pt x="339880" y="202010"/>
                </a:moveTo>
                <a:lnTo>
                  <a:pt x="286254" y="202010"/>
                </a:lnTo>
                <a:lnTo>
                  <a:pt x="250851" y="142790"/>
                </a:lnTo>
                <a:lnTo>
                  <a:pt x="238878" y="142790"/>
                </a:lnTo>
                <a:lnTo>
                  <a:pt x="238878" y="202010"/>
                </a:lnTo>
                <a:lnTo>
                  <a:pt x="192301" y="202010"/>
                </a:lnTo>
                <a:lnTo>
                  <a:pt x="192301" y="52564"/>
                </a:lnTo>
                <a:lnTo>
                  <a:pt x="238878" y="52564"/>
                </a:lnTo>
                <a:lnTo>
                  <a:pt x="238878" y="112583"/>
                </a:lnTo>
                <a:cubicBezTo>
                  <a:pt x="245444" y="112497"/>
                  <a:pt x="250343" y="111539"/>
                  <a:pt x="253581" y="109720"/>
                </a:cubicBezTo>
                <a:cubicBezTo>
                  <a:pt x="256820" y="107903"/>
                  <a:pt x="260349" y="103090"/>
                  <a:pt x="264161" y="95282"/>
                </a:cubicBezTo>
                <a:cubicBezTo>
                  <a:pt x="265403" y="92617"/>
                  <a:pt x="266735" y="89690"/>
                  <a:pt x="268153" y="86497"/>
                </a:cubicBezTo>
                <a:cubicBezTo>
                  <a:pt x="269571" y="83304"/>
                  <a:pt x="270860" y="80467"/>
                  <a:pt x="272012" y="77979"/>
                </a:cubicBezTo>
                <a:cubicBezTo>
                  <a:pt x="276714" y="68134"/>
                  <a:pt x="282506" y="61391"/>
                  <a:pt x="289378" y="57751"/>
                </a:cubicBezTo>
                <a:cubicBezTo>
                  <a:pt x="296255" y="54119"/>
                  <a:pt x="304614" y="52297"/>
                  <a:pt x="314463" y="52297"/>
                </a:cubicBezTo>
                <a:cubicBezTo>
                  <a:pt x="317923" y="52297"/>
                  <a:pt x="321207" y="52340"/>
                  <a:pt x="324313" y="52427"/>
                </a:cubicBezTo>
                <a:cubicBezTo>
                  <a:pt x="327416" y="52517"/>
                  <a:pt x="329633" y="52564"/>
                  <a:pt x="330966" y="52564"/>
                </a:cubicBezTo>
                <a:lnTo>
                  <a:pt x="330966" y="92488"/>
                </a:lnTo>
                <a:lnTo>
                  <a:pt x="321916" y="92488"/>
                </a:lnTo>
                <a:cubicBezTo>
                  <a:pt x="319075" y="92488"/>
                  <a:pt x="316527" y="93041"/>
                  <a:pt x="314265" y="94148"/>
                </a:cubicBezTo>
                <a:cubicBezTo>
                  <a:pt x="312001" y="95260"/>
                  <a:pt x="310028" y="96656"/>
                  <a:pt x="308343" y="98341"/>
                </a:cubicBezTo>
                <a:cubicBezTo>
                  <a:pt x="306659" y="100117"/>
                  <a:pt x="305395" y="101891"/>
                  <a:pt x="304550" y="103663"/>
                </a:cubicBezTo>
                <a:cubicBezTo>
                  <a:pt x="303704" y="105441"/>
                  <a:pt x="302886" y="107172"/>
                  <a:pt x="302091" y="108857"/>
                </a:cubicBezTo>
                <a:cubicBezTo>
                  <a:pt x="300049" y="113649"/>
                  <a:pt x="298541" y="117065"/>
                  <a:pt x="297565" y="119102"/>
                </a:cubicBezTo>
                <a:cubicBezTo>
                  <a:pt x="296589" y="121140"/>
                  <a:pt x="294858" y="123138"/>
                  <a:pt x="292374" y="125093"/>
                </a:cubicBezTo>
                <a:close/>
                <a:moveTo>
                  <a:pt x="500108" y="127353"/>
                </a:moveTo>
                <a:cubicBezTo>
                  <a:pt x="500108" y="151928"/>
                  <a:pt x="493387" y="171287"/>
                  <a:pt x="479948" y="185439"/>
                </a:cubicBezTo>
                <a:cubicBezTo>
                  <a:pt x="466506" y="199591"/>
                  <a:pt x="447502" y="206668"/>
                  <a:pt x="422924" y="206668"/>
                </a:cubicBezTo>
                <a:cubicBezTo>
                  <a:pt x="398523" y="206668"/>
                  <a:pt x="379562" y="199591"/>
                  <a:pt x="366034" y="185439"/>
                </a:cubicBezTo>
                <a:cubicBezTo>
                  <a:pt x="352501" y="171287"/>
                  <a:pt x="345737" y="151928"/>
                  <a:pt x="345737" y="127353"/>
                </a:cubicBezTo>
                <a:cubicBezTo>
                  <a:pt x="345737" y="102513"/>
                  <a:pt x="352501" y="83063"/>
                  <a:pt x="366034" y="68998"/>
                </a:cubicBezTo>
                <a:cubicBezTo>
                  <a:pt x="379562" y="54940"/>
                  <a:pt x="398523" y="47906"/>
                  <a:pt x="422924" y="47906"/>
                </a:cubicBezTo>
                <a:cubicBezTo>
                  <a:pt x="447408" y="47906"/>
                  <a:pt x="466395" y="54979"/>
                  <a:pt x="479879" y="69135"/>
                </a:cubicBezTo>
                <a:cubicBezTo>
                  <a:pt x="493366" y="83287"/>
                  <a:pt x="500108" y="102690"/>
                  <a:pt x="500108" y="127353"/>
                </a:cubicBezTo>
                <a:close/>
                <a:moveTo>
                  <a:pt x="452329" y="127620"/>
                </a:moveTo>
                <a:cubicBezTo>
                  <a:pt x="452329" y="118747"/>
                  <a:pt x="451598" y="111362"/>
                  <a:pt x="450137" y="105458"/>
                </a:cubicBezTo>
                <a:cubicBezTo>
                  <a:pt x="448672" y="99562"/>
                  <a:pt x="446652" y="94839"/>
                  <a:pt x="444082" y="91289"/>
                </a:cubicBezTo>
                <a:cubicBezTo>
                  <a:pt x="441331" y="87563"/>
                  <a:pt x="438225" y="84971"/>
                  <a:pt x="434768" y="83505"/>
                </a:cubicBezTo>
                <a:cubicBezTo>
                  <a:pt x="431308" y="82041"/>
                  <a:pt x="427360" y="81307"/>
                  <a:pt x="422924" y="81307"/>
                </a:cubicBezTo>
                <a:cubicBezTo>
                  <a:pt x="418752" y="81307"/>
                  <a:pt x="414982" y="81951"/>
                  <a:pt x="411613" y="83240"/>
                </a:cubicBezTo>
                <a:cubicBezTo>
                  <a:pt x="408240" y="84525"/>
                  <a:pt x="405136" y="86990"/>
                  <a:pt x="402296" y="90626"/>
                </a:cubicBezTo>
                <a:cubicBezTo>
                  <a:pt x="399632" y="94083"/>
                  <a:pt x="397505" y="98828"/>
                  <a:pt x="395906" y="104861"/>
                </a:cubicBezTo>
                <a:cubicBezTo>
                  <a:pt x="394312" y="110894"/>
                  <a:pt x="393512" y="118483"/>
                  <a:pt x="393512" y="127620"/>
                </a:cubicBezTo>
                <a:cubicBezTo>
                  <a:pt x="393512" y="136760"/>
                  <a:pt x="394269" y="144144"/>
                  <a:pt x="395776" y="149778"/>
                </a:cubicBezTo>
                <a:cubicBezTo>
                  <a:pt x="397285" y="155409"/>
                  <a:pt x="399233" y="159912"/>
                  <a:pt x="401627" y="163285"/>
                </a:cubicBezTo>
                <a:cubicBezTo>
                  <a:pt x="404114" y="166745"/>
                  <a:pt x="407218" y="169272"/>
                  <a:pt x="410948" y="170871"/>
                </a:cubicBezTo>
                <a:cubicBezTo>
                  <a:pt x="414673" y="172469"/>
                  <a:pt x="418799" y="173269"/>
                  <a:pt x="423320" y="173269"/>
                </a:cubicBezTo>
                <a:cubicBezTo>
                  <a:pt x="427050" y="173269"/>
                  <a:pt x="430841" y="172469"/>
                  <a:pt x="434700" y="170871"/>
                </a:cubicBezTo>
                <a:cubicBezTo>
                  <a:pt x="438559" y="169272"/>
                  <a:pt x="441641" y="166878"/>
                  <a:pt x="443949" y="163681"/>
                </a:cubicBezTo>
                <a:cubicBezTo>
                  <a:pt x="446698" y="159869"/>
                  <a:pt x="448783" y="155279"/>
                  <a:pt x="450202" y="149908"/>
                </a:cubicBezTo>
                <a:cubicBezTo>
                  <a:pt x="451619" y="144544"/>
                  <a:pt x="452329" y="137113"/>
                  <a:pt x="452329" y="127620"/>
                </a:cubicBezTo>
                <a:close/>
                <a:moveTo>
                  <a:pt x="666187" y="202010"/>
                </a:moveTo>
                <a:lnTo>
                  <a:pt x="619610" y="202010"/>
                </a:lnTo>
                <a:lnTo>
                  <a:pt x="619610" y="138000"/>
                </a:lnTo>
                <a:lnTo>
                  <a:pt x="571439" y="138000"/>
                </a:lnTo>
                <a:lnTo>
                  <a:pt x="571439" y="202010"/>
                </a:lnTo>
                <a:lnTo>
                  <a:pt x="524862" y="202010"/>
                </a:lnTo>
                <a:lnTo>
                  <a:pt x="524862" y="52564"/>
                </a:lnTo>
                <a:lnTo>
                  <a:pt x="571439" y="52564"/>
                </a:lnTo>
                <a:lnTo>
                  <a:pt x="571439" y="104328"/>
                </a:lnTo>
                <a:lnTo>
                  <a:pt x="619610" y="104328"/>
                </a:lnTo>
                <a:lnTo>
                  <a:pt x="619610" y="52564"/>
                </a:lnTo>
                <a:lnTo>
                  <a:pt x="666187" y="52564"/>
                </a:lnTo>
                <a:close/>
                <a:moveTo>
                  <a:pt x="845309" y="127353"/>
                </a:moveTo>
                <a:cubicBezTo>
                  <a:pt x="845309" y="151928"/>
                  <a:pt x="838587" y="171287"/>
                  <a:pt x="825149" y="185439"/>
                </a:cubicBezTo>
                <a:cubicBezTo>
                  <a:pt x="811706" y="199591"/>
                  <a:pt x="792702" y="206668"/>
                  <a:pt x="768125" y="206668"/>
                </a:cubicBezTo>
                <a:cubicBezTo>
                  <a:pt x="743725" y="206668"/>
                  <a:pt x="724763" y="199591"/>
                  <a:pt x="711234" y="185439"/>
                </a:cubicBezTo>
                <a:cubicBezTo>
                  <a:pt x="697705" y="171287"/>
                  <a:pt x="690937" y="151928"/>
                  <a:pt x="690937" y="127353"/>
                </a:cubicBezTo>
                <a:cubicBezTo>
                  <a:pt x="690937" y="102513"/>
                  <a:pt x="697705" y="83063"/>
                  <a:pt x="711234" y="68998"/>
                </a:cubicBezTo>
                <a:cubicBezTo>
                  <a:pt x="724763" y="54940"/>
                  <a:pt x="743725" y="47906"/>
                  <a:pt x="768125" y="47906"/>
                </a:cubicBezTo>
                <a:cubicBezTo>
                  <a:pt x="792608" y="47906"/>
                  <a:pt x="811595" y="54979"/>
                  <a:pt x="825081" y="69135"/>
                </a:cubicBezTo>
                <a:cubicBezTo>
                  <a:pt x="838566" y="83287"/>
                  <a:pt x="845309" y="102690"/>
                  <a:pt x="845309" y="127353"/>
                </a:cubicBezTo>
                <a:close/>
                <a:moveTo>
                  <a:pt x="797529" y="127620"/>
                </a:moveTo>
                <a:cubicBezTo>
                  <a:pt x="797529" y="118747"/>
                  <a:pt x="796799" y="111362"/>
                  <a:pt x="795337" y="105458"/>
                </a:cubicBezTo>
                <a:cubicBezTo>
                  <a:pt x="793872" y="99562"/>
                  <a:pt x="791852" y="94839"/>
                  <a:pt x="789282" y="91289"/>
                </a:cubicBezTo>
                <a:cubicBezTo>
                  <a:pt x="786531" y="87563"/>
                  <a:pt x="783425" y="84971"/>
                  <a:pt x="779969" y="83505"/>
                </a:cubicBezTo>
                <a:cubicBezTo>
                  <a:pt x="776510" y="82041"/>
                  <a:pt x="772560" y="81307"/>
                  <a:pt x="768125" y="81307"/>
                </a:cubicBezTo>
                <a:cubicBezTo>
                  <a:pt x="763952" y="81307"/>
                  <a:pt x="760184" y="81951"/>
                  <a:pt x="756813" y="83240"/>
                </a:cubicBezTo>
                <a:cubicBezTo>
                  <a:pt x="753440" y="84525"/>
                  <a:pt x="750337" y="86990"/>
                  <a:pt x="747496" y="90626"/>
                </a:cubicBezTo>
                <a:cubicBezTo>
                  <a:pt x="744833" y="94083"/>
                  <a:pt x="742705" y="98828"/>
                  <a:pt x="741107" y="104861"/>
                </a:cubicBezTo>
                <a:cubicBezTo>
                  <a:pt x="739512" y="110894"/>
                  <a:pt x="738713" y="118483"/>
                  <a:pt x="738713" y="127620"/>
                </a:cubicBezTo>
                <a:cubicBezTo>
                  <a:pt x="738713" y="136760"/>
                  <a:pt x="739469" y="144144"/>
                  <a:pt x="740977" y="149778"/>
                </a:cubicBezTo>
                <a:cubicBezTo>
                  <a:pt x="742485" y="155409"/>
                  <a:pt x="744433" y="159912"/>
                  <a:pt x="746827" y="163285"/>
                </a:cubicBezTo>
                <a:cubicBezTo>
                  <a:pt x="749315" y="166745"/>
                  <a:pt x="752418" y="169272"/>
                  <a:pt x="756148" y="170871"/>
                </a:cubicBezTo>
                <a:cubicBezTo>
                  <a:pt x="759874" y="172469"/>
                  <a:pt x="763999" y="173269"/>
                  <a:pt x="768521" y="173269"/>
                </a:cubicBezTo>
                <a:cubicBezTo>
                  <a:pt x="772250" y="173269"/>
                  <a:pt x="776041" y="172469"/>
                  <a:pt x="779900" y="170871"/>
                </a:cubicBezTo>
                <a:cubicBezTo>
                  <a:pt x="783760" y="169272"/>
                  <a:pt x="786841" y="166878"/>
                  <a:pt x="789149" y="163681"/>
                </a:cubicBezTo>
                <a:cubicBezTo>
                  <a:pt x="791899" y="159869"/>
                  <a:pt x="793984" y="155279"/>
                  <a:pt x="795402" y="149908"/>
                </a:cubicBezTo>
                <a:cubicBezTo>
                  <a:pt x="796821" y="144544"/>
                  <a:pt x="797529" y="137113"/>
                  <a:pt x="797529" y="127620"/>
                </a:cubicBezTo>
                <a:close/>
                <a:moveTo>
                  <a:pt x="1040663" y="202010"/>
                </a:moveTo>
                <a:lnTo>
                  <a:pt x="994885" y="202010"/>
                </a:lnTo>
                <a:lnTo>
                  <a:pt x="994885" y="108191"/>
                </a:lnTo>
                <a:lnTo>
                  <a:pt x="964544" y="170471"/>
                </a:lnTo>
                <a:lnTo>
                  <a:pt x="944849" y="170471"/>
                </a:lnTo>
                <a:lnTo>
                  <a:pt x="914508" y="108191"/>
                </a:lnTo>
                <a:lnTo>
                  <a:pt x="914508" y="202010"/>
                </a:lnTo>
                <a:lnTo>
                  <a:pt x="870063" y="202010"/>
                </a:lnTo>
                <a:lnTo>
                  <a:pt x="870063" y="52564"/>
                </a:lnTo>
                <a:lnTo>
                  <a:pt x="920765" y="52564"/>
                </a:lnTo>
                <a:lnTo>
                  <a:pt x="955365" y="121766"/>
                </a:lnTo>
                <a:lnTo>
                  <a:pt x="989961" y="52564"/>
                </a:lnTo>
                <a:lnTo>
                  <a:pt x="1040663" y="52564"/>
                </a:lnTo>
                <a:close/>
                <a:moveTo>
                  <a:pt x="1218322" y="202010"/>
                </a:moveTo>
                <a:lnTo>
                  <a:pt x="1172549" y="202010"/>
                </a:lnTo>
                <a:lnTo>
                  <a:pt x="1172549" y="111251"/>
                </a:lnTo>
                <a:lnTo>
                  <a:pt x="1115323" y="202010"/>
                </a:lnTo>
                <a:lnTo>
                  <a:pt x="1076331" y="202010"/>
                </a:lnTo>
                <a:lnTo>
                  <a:pt x="1076331" y="52564"/>
                </a:lnTo>
                <a:lnTo>
                  <a:pt x="1122106" y="52564"/>
                </a:lnTo>
                <a:lnTo>
                  <a:pt x="1122106" y="133740"/>
                </a:lnTo>
                <a:lnTo>
                  <a:pt x="1174539" y="52564"/>
                </a:lnTo>
                <a:lnTo>
                  <a:pt x="1218322" y="52564"/>
                </a:lnTo>
                <a:close/>
                <a:moveTo>
                  <a:pt x="1386134" y="202010"/>
                </a:moveTo>
                <a:lnTo>
                  <a:pt x="1339556" y="202010"/>
                </a:lnTo>
                <a:lnTo>
                  <a:pt x="1339556" y="150642"/>
                </a:lnTo>
                <a:cubicBezTo>
                  <a:pt x="1333080" y="152147"/>
                  <a:pt x="1326096" y="153501"/>
                  <a:pt x="1318598" y="154699"/>
                </a:cubicBezTo>
                <a:cubicBezTo>
                  <a:pt x="1311098" y="155898"/>
                  <a:pt x="1303581" y="156496"/>
                  <a:pt x="1296040" y="156496"/>
                </a:cubicBezTo>
                <a:cubicBezTo>
                  <a:pt x="1289300" y="156496"/>
                  <a:pt x="1283019" y="155654"/>
                  <a:pt x="1277208" y="153968"/>
                </a:cubicBezTo>
                <a:cubicBezTo>
                  <a:pt x="1271401" y="152283"/>
                  <a:pt x="1266318" y="149530"/>
                  <a:pt x="1261973" y="145717"/>
                </a:cubicBezTo>
                <a:cubicBezTo>
                  <a:pt x="1257624" y="142082"/>
                  <a:pt x="1254233" y="137333"/>
                  <a:pt x="1251792" y="131476"/>
                </a:cubicBezTo>
                <a:cubicBezTo>
                  <a:pt x="1249351" y="125622"/>
                  <a:pt x="1248134" y="118660"/>
                  <a:pt x="1248134" y="110585"/>
                </a:cubicBezTo>
                <a:lnTo>
                  <a:pt x="1248134" y="52564"/>
                </a:lnTo>
                <a:lnTo>
                  <a:pt x="1294978" y="52564"/>
                </a:lnTo>
                <a:lnTo>
                  <a:pt x="1294978" y="86631"/>
                </a:lnTo>
                <a:cubicBezTo>
                  <a:pt x="1294978" y="92755"/>
                  <a:pt x="1295244" y="97898"/>
                  <a:pt x="1295777" y="102067"/>
                </a:cubicBezTo>
                <a:cubicBezTo>
                  <a:pt x="1296307" y="106240"/>
                  <a:pt x="1297594" y="109919"/>
                  <a:pt x="1299637" y="113115"/>
                </a:cubicBezTo>
                <a:cubicBezTo>
                  <a:pt x="1301583" y="116129"/>
                  <a:pt x="1304493" y="118436"/>
                  <a:pt x="1308351" y="120032"/>
                </a:cubicBezTo>
                <a:cubicBezTo>
                  <a:pt x="1312211" y="121629"/>
                  <a:pt x="1317599" y="122429"/>
                  <a:pt x="1324520" y="122429"/>
                </a:cubicBezTo>
                <a:cubicBezTo>
                  <a:pt x="1326380" y="122429"/>
                  <a:pt x="1328868" y="122318"/>
                  <a:pt x="1331971" y="122098"/>
                </a:cubicBezTo>
                <a:cubicBezTo>
                  <a:pt x="1335075" y="121878"/>
                  <a:pt x="1337602" y="121590"/>
                  <a:pt x="1339556" y="121230"/>
                </a:cubicBezTo>
                <a:lnTo>
                  <a:pt x="1339556" y="52564"/>
                </a:lnTo>
                <a:lnTo>
                  <a:pt x="1386134" y="52564"/>
                </a:lnTo>
                <a:close/>
                <a:moveTo>
                  <a:pt x="1563131" y="202010"/>
                </a:moveTo>
                <a:lnTo>
                  <a:pt x="1516554" y="202010"/>
                </a:lnTo>
                <a:lnTo>
                  <a:pt x="1516554" y="138000"/>
                </a:lnTo>
                <a:lnTo>
                  <a:pt x="1468379" y="138000"/>
                </a:lnTo>
                <a:lnTo>
                  <a:pt x="1468379" y="202010"/>
                </a:lnTo>
                <a:lnTo>
                  <a:pt x="1421802" y="202010"/>
                </a:lnTo>
                <a:lnTo>
                  <a:pt x="1421802" y="52564"/>
                </a:lnTo>
                <a:lnTo>
                  <a:pt x="1468379" y="52564"/>
                </a:lnTo>
                <a:lnTo>
                  <a:pt x="1468379" y="104328"/>
                </a:lnTo>
                <a:lnTo>
                  <a:pt x="1516554" y="104328"/>
                </a:lnTo>
                <a:lnTo>
                  <a:pt x="1516554" y="52564"/>
                </a:lnTo>
                <a:lnTo>
                  <a:pt x="1563131" y="52564"/>
                </a:lnTo>
                <a:close/>
                <a:moveTo>
                  <a:pt x="1741159" y="127353"/>
                </a:moveTo>
                <a:cubicBezTo>
                  <a:pt x="1741159" y="151928"/>
                  <a:pt x="1734440" y="171287"/>
                  <a:pt x="1721002" y="185439"/>
                </a:cubicBezTo>
                <a:cubicBezTo>
                  <a:pt x="1707559" y="199591"/>
                  <a:pt x="1688551" y="206668"/>
                  <a:pt x="1663974" y="206668"/>
                </a:cubicBezTo>
                <a:cubicBezTo>
                  <a:pt x="1639576" y="206668"/>
                  <a:pt x="1620613" y="199591"/>
                  <a:pt x="1607087" y="185439"/>
                </a:cubicBezTo>
                <a:cubicBezTo>
                  <a:pt x="1593554" y="171287"/>
                  <a:pt x="1586790" y="151928"/>
                  <a:pt x="1586790" y="127353"/>
                </a:cubicBezTo>
                <a:cubicBezTo>
                  <a:pt x="1586790" y="102513"/>
                  <a:pt x="1593554" y="83063"/>
                  <a:pt x="1607087" y="68998"/>
                </a:cubicBezTo>
                <a:cubicBezTo>
                  <a:pt x="1620613" y="54940"/>
                  <a:pt x="1639576" y="47906"/>
                  <a:pt x="1663974" y="47906"/>
                </a:cubicBezTo>
                <a:cubicBezTo>
                  <a:pt x="1688457" y="47906"/>
                  <a:pt x="1707444" y="54979"/>
                  <a:pt x="1720930" y="69135"/>
                </a:cubicBezTo>
                <a:cubicBezTo>
                  <a:pt x="1734415" y="83287"/>
                  <a:pt x="1741159" y="102690"/>
                  <a:pt x="1741159" y="127353"/>
                </a:cubicBezTo>
                <a:close/>
                <a:moveTo>
                  <a:pt x="1693382" y="127620"/>
                </a:moveTo>
                <a:cubicBezTo>
                  <a:pt x="1693382" y="118747"/>
                  <a:pt x="1692652" y="111362"/>
                  <a:pt x="1691190" y="105458"/>
                </a:cubicBezTo>
                <a:cubicBezTo>
                  <a:pt x="1689725" y="99562"/>
                  <a:pt x="1687705" y="94839"/>
                  <a:pt x="1685131" y="91289"/>
                </a:cubicBezTo>
                <a:cubicBezTo>
                  <a:pt x="1682384" y="87563"/>
                  <a:pt x="1679278" y="84971"/>
                  <a:pt x="1675818" y="83505"/>
                </a:cubicBezTo>
                <a:cubicBezTo>
                  <a:pt x="1672363" y="82041"/>
                  <a:pt x="1668413" y="81307"/>
                  <a:pt x="1663974" y="81307"/>
                </a:cubicBezTo>
                <a:cubicBezTo>
                  <a:pt x="1659805" y="81307"/>
                  <a:pt x="1656033" y="81951"/>
                  <a:pt x="1652666" y="83240"/>
                </a:cubicBezTo>
                <a:cubicBezTo>
                  <a:pt x="1649293" y="84525"/>
                  <a:pt x="1646190" y="86990"/>
                  <a:pt x="1643345" y="90626"/>
                </a:cubicBezTo>
                <a:cubicBezTo>
                  <a:pt x="1640682" y="94083"/>
                  <a:pt x="1638554" y="98828"/>
                  <a:pt x="1636960" y="104861"/>
                </a:cubicBezTo>
                <a:cubicBezTo>
                  <a:pt x="1635365" y="110894"/>
                  <a:pt x="1634566" y="118483"/>
                  <a:pt x="1634566" y="127620"/>
                </a:cubicBezTo>
                <a:cubicBezTo>
                  <a:pt x="1634566" y="136760"/>
                  <a:pt x="1635322" y="144144"/>
                  <a:pt x="1636827" y="149778"/>
                </a:cubicBezTo>
                <a:cubicBezTo>
                  <a:pt x="1638335" y="155409"/>
                  <a:pt x="1640286" y="159912"/>
                  <a:pt x="1642680" y="163285"/>
                </a:cubicBezTo>
                <a:cubicBezTo>
                  <a:pt x="1645168" y="166745"/>
                  <a:pt x="1648271" y="169272"/>
                  <a:pt x="1651997" y="170871"/>
                </a:cubicBezTo>
                <a:cubicBezTo>
                  <a:pt x="1655727" y="172469"/>
                  <a:pt x="1659852" y="173269"/>
                  <a:pt x="1664374" y="173269"/>
                </a:cubicBezTo>
                <a:cubicBezTo>
                  <a:pt x="1668099" y="173269"/>
                  <a:pt x="1671894" y="172469"/>
                  <a:pt x="1675753" y="170871"/>
                </a:cubicBezTo>
                <a:cubicBezTo>
                  <a:pt x="1679613" y="169272"/>
                  <a:pt x="1682690" y="166878"/>
                  <a:pt x="1685001" y="163681"/>
                </a:cubicBezTo>
                <a:cubicBezTo>
                  <a:pt x="1687749" y="159869"/>
                  <a:pt x="1689836" y="155279"/>
                  <a:pt x="1691255" y="149908"/>
                </a:cubicBezTo>
                <a:cubicBezTo>
                  <a:pt x="1692674" y="144544"/>
                  <a:pt x="1693382" y="137113"/>
                  <a:pt x="1693382" y="127620"/>
                </a:cubicBezTo>
                <a:close/>
                <a:moveTo>
                  <a:pt x="1839237" y="206003"/>
                </a:moveTo>
                <a:cubicBezTo>
                  <a:pt x="1826902" y="206003"/>
                  <a:pt x="1815617" y="204451"/>
                  <a:pt x="1805367" y="201345"/>
                </a:cubicBezTo>
                <a:cubicBezTo>
                  <a:pt x="1795122" y="198241"/>
                  <a:pt x="1786229" y="193450"/>
                  <a:pt x="1778688" y="186969"/>
                </a:cubicBezTo>
                <a:cubicBezTo>
                  <a:pt x="1771236" y="180494"/>
                  <a:pt x="1765422" y="172354"/>
                  <a:pt x="1761257" y="162551"/>
                </a:cubicBezTo>
                <a:cubicBezTo>
                  <a:pt x="1757084" y="152744"/>
                  <a:pt x="1755000" y="141192"/>
                  <a:pt x="1755000" y="127883"/>
                </a:cubicBezTo>
                <a:cubicBezTo>
                  <a:pt x="1755000" y="113601"/>
                  <a:pt x="1757261" y="101451"/>
                  <a:pt x="1761786" y="91422"/>
                </a:cubicBezTo>
                <a:cubicBezTo>
                  <a:pt x="1766308" y="81396"/>
                  <a:pt x="1772431" y="73145"/>
                  <a:pt x="1780150" y="66669"/>
                </a:cubicBezTo>
                <a:cubicBezTo>
                  <a:pt x="1787601" y="60459"/>
                  <a:pt x="1796364" y="55869"/>
                  <a:pt x="1806433" y="52895"/>
                </a:cubicBezTo>
                <a:cubicBezTo>
                  <a:pt x="1816502" y="49921"/>
                  <a:pt x="1826993" y="48438"/>
                  <a:pt x="1837905" y="48438"/>
                </a:cubicBezTo>
                <a:cubicBezTo>
                  <a:pt x="1846156" y="48438"/>
                  <a:pt x="1854407" y="49392"/>
                  <a:pt x="1862658" y="51301"/>
                </a:cubicBezTo>
                <a:cubicBezTo>
                  <a:pt x="1870909" y="53208"/>
                  <a:pt x="1879207" y="56247"/>
                  <a:pt x="1887545" y="60415"/>
                </a:cubicBezTo>
                <a:lnTo>
                  <a:pt x="1887545" y="100339"/>
                </a:lnTo>
                <a:lnTo>
                  <a:pt x="1881554" y="100339"/>
                </a:lnTo>
                <a:cubicBezTo>
                  <a:pt x="1879690" y="98561"/>
                  <a:pt x="1877404" y="96613"/>
                  <a:pt x="1874704" y="94478"/>
                </a:cubicBezTo>
                <a:cubicBezTo>
                  <a:pt x="1871996" y="92351"/>
                  <a:pt x="1869047" y="90400"/>
                  <a:pt x="1865851" y="88628"/>
                </a:cubicBezTo>
                <a:cubicBezTo>
                  <a:pt x="1862478" y="86768"/>
                  <a:pt x="1858665" y="85190"/>
                  <a:pt x="1854407" y="83901"/>
                </a:cubicBezTo>
                <a:cubicBezTo>
                  <a:pt x="1850145" y="82616"/>
                  <a:pt x="1845400" y="81976"/>
                  <a:pt x="1840169" y="81976"/>
                </a:cubicBezTo>
                <a:cubicBezTo>
                  <a:pt x="1828282" y="81976"/>
                  <a:pt x="1819073" y="86123"/>
                  <a:pt x="1812553" y="94413"/>
                </a:cubicBezTo>
                <a:cubicBezTo>
                  <a:pt x="1806038" y="102711"/>
                  <a:pt x="1802775" y="113868"/>
                  <a:pt x="1802775" y="127883"/>
                </a:cubicBezTo>
                <a:cubicBezTo>
                  <a:pt x="1802775" y="142876"/>
                  <a:pt x="1806257" y="154055"/>
                  <a:pt x="1813223" y="161421"/>
                </a:cubicBezTo>
                <a:cubicBezTo>
                  <a:pt x="1820185" y="168786"/>
                  <a:pt x="1829434" y="172469"/>
                  <a:pt x="1840968" y="172469"/>
                </a:cubicBezTo>
                <a:cubicBezTo>
                  <a:pt x="1846821" y="172469"/>
                  <a:pt x="1851966" y="171803"/>
                  <a:pt x="1856401" y="170471"/>
                </a:cubicBezTo>
                <a:cubicBezTo>
                  <a:pt x="1860839" y="169143"/>
                  <a:pt x="1864652" y="167541"/>
                  <a:pt x="1867850" y="165679"/>
                </a:cubicBezTo>
                <a:cubicBezTo>
                  <a:pt x="1870952" y="163819"/>
                  <a:pt x="1873617" y="161885"/>
                  <a:pt x="1875834" y="159891"/>
                </a:cubicBezTo>
                <a:cubicBezTo>
                  <a:pt x="1878048" y="157896"/>
                  <a:pt x="1879955" y="156100"/>
                  <a:pt x="1881554" y="154502"/>
                </a:cubicBezTo>
                <a:lnTo>
                  <a:pt x="1887545" y="154502"/>
                </a:lnTo>
                <a:lnTo>
                  <a:pt x="1887545" y="194422"/>
                </a:lnTo>
                <a:cubicBezTo>
                  <a:pt x="1884881" y="195577"/>
                  <a:pt x="1881800" y="196910"/>
                  <a:pt x="1878297" y="198417"/>
                </a:cubicBezTo>
                <a:cubicBezTo>
                  <a:pt x="1874790" y="199926"/>
                  <a:pt x="1871219" y="201168"/>
                  <a:pt x="1867583" y="202143"/>
                </a:cubicBezTo>
                <a:cubicBezTo>
                  <a:pt x="1863058" y="203386"/>
                  <a:pt x="1858820" y="204339"/>
                  <a:pt x="1854872" y="205006"/>
                </a:cubicBezTo>
                <a:cubicBezTo>
                  <a:pt x="1850926" y="205671"/>
                  <a:pt x="1845712" y="206003"/>
                  <a:pt x="1839237" y="206003"/>
                </a:cubicBezTo>
                <a:close/>
                <a:moveTo>
                  <a:pt x="2032330" y="85035"/>
                </a:moveTo>
                <a:lnTo>
                  <a:pt x="1986019" y="85035"/>
                </a:lnTo>
                <a:lnTo>
                  <a:pt x="1986019" y="202010"/>
                </a:lnTo>
                <a:lnTo>
                  <a:pt x="1939442" y="202010"/>
                </a:lnTo>
                <a:lnTo>
                  <a:pt x="1939442" y="85035"/>
                </a:lnTo>
                <a:lnTo>
                  <a:pt x="1893132" y="85035"/>
                </a:lnTo>
                <a:lnTo>
                  <a:pt x="1893132" y="52564"/>
                </a:lnTo>
                <a:lnTo>
                  <a:pt x="2032330" y="52564"/>
                </a:lnTo>
                <a:close/>
                <a:moveTo>
                  <a:pt x="2186032" y="151841"/>
                </a:moveTo>
                <a:cubicBezTo>
                  <a:pt x="2186032" y="159469"/>
                  <a:pt x="2184527" y="166500"/>
                  <a:pt x="2181511" y="172930"/>
                </a:cubicBezTo>
                <a:cubicBezTo>
                  <a:pt x="2178493" y="179366"/>
                  <a:pt x="2174545" y="184619"/>
                  <a:pt x="2169663" y="188702"/>
                </a:cubicBezTo>
                <a:cubicBezTo>
                  <a:pt x="2163633" y="193582"/>
                  <a:pt x="2157401" y="197022"/>
                  <a:pt x="2150971" y="199015"/>
                </a:cubicBezTo>
                <a:cubicBezTo>
                  <a:pt x="2144538" y="201013"/>
                  <a:pt x="2135866" y="202010"/>
                  <a:pt x="2124954" y="202010"/>
                </a:cubicBezTo>
                <a:lnTo>
                  <a:pt x="2051492" y="202010"/>
                </a:lnTo>
                <a:lnTo>
                  <a:pt x="2051492" y="52564"/>
                </a:lnTo>
                <a:lnTo>
                  <a:pt x="2097936" y="52564"/>
                </a:lnTo>
                <a:lnTo>
                  <a:pt x="2097936" y="103000"/>
                </a:lnTo>
                <a:lnTo>
                  <a:pt x="2125083" y="103000"/>
                </a:lnTo>
                <a:cubicBezTo>
                  <a:pt x="2135819" y="103000"/>
                  <a:pt x="2144491" y="103755"/>
                  <a:pt x="2151100" y="105264"/>
                </a:cubicBezTo>
                <a:cubicBezTo>
                  <a:pt x="2157715" y="106769"/>
                  <a:pt x="2163988" y="109742"/>
                  <a:pt x="2169928" y="114182"/>
                </a:cubicBezTo>
                <a:cubicBezTo>
                  <a:pt x="2175167" y="118083"/>
                  <a:pt x="2179160" y="123361"/>
                  <a:pt x="2181905" y="130018"/>
                </a:cubicBezTo>
                <a:cubicBezTo>
                  <a:pt x="2184656" y="136671"/>
                  <a:pt x="2186032" y="143946"/>
                  <a:pt x="2186032" y="151841"/>
                </a:cubicBezTo>
                <a:close/>
                <a:moveTo>
                  <a:pt x="2134800" y="164747"/>
                </a:moveTo>
                <a:cubicBezTo>
                  <a:pt x="2136305" y="162796"/>
                  <a:pt x="2137327" y="160780"/>
                  <a:pt x="2137859" y="158696"/>
                </a:cubicBezTo>
                <a:cubicBezTo>
                  <a:pt x="2138393" y="156608"/>
                  <a:pt x="2138660" y="154459"/>
                  <a:pt x="2138660" y="152240"/>
                </a:cubicBezTo>
                <a:cubicBezTo>
                  <a:pt x="2138660" y="145855"/>
                  <a:pt x="2136748" y="141102"/>
                  <a:pt x="2132936" y="138000"/>
                </a:cubicBezTo>
                <a:cubicBezTo>
                  <a:pt x="2129119" y="134896"/>
                  <a:pt x="2123619" y="133344"/>
                  <a:pt x="2116433" y="133344"/>
                </a:cubicBezTo>
                <a:lnTo>
                  <a:pt x="2097936" y="133344"/>
                </a:lnTo>
                <a:lnTo>
                  <a:pt x="2097936" y="171803"/>
                </a:lnTo>
                <a:lnTo>
                  <a:pt x="2116433" y="171803"/>
                </a:lnTo>
                <a:cubicBezTo>
                  <a:pt x="2121225" y="171803"/>
                  <a:pt x="2125126" y="171115"/>
                  <a:pt x="2128144" y="169741"/>
                </a:cubicBezTo>
                <a:cubicBezTo>
                  <a:pt x="2131164" y="168361"/>
                  <a:pt x="2133381" y="166702"/>
                  <a:pt x="2134800" y="164747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08747" y="2985164"/>
            <a:ext cx="47109" cy="52297"/>
          </a:xfrm>
          <a:custGeom>
            <a:avLst/>
            <a:gdLst/>
            <a:ahLst/>
            <a:cxnLst/>
            <a:rect l="l" t="t" r="r" b="b"/>
            <a:pathLst>
              <a:path w="47109" h="52297">
                <a:moveTo>
                  <a:pt x="47109" y="52297"/>
                </a:moveTo>
                <a:lnTo>
                  <a:pt x="0" y="52297"/>
                </a:lnTo>
                <a:lnTo>
                  <a:pt x="0" y="0"/>
                </a:lnTo>
                <a:lnTo>
                  <a:pt x="47109" y="0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997774" y="2839311"/>
            <a:ext cx="1728375" cy="252978"/>
          </a:xfrm>
          <a:custGeom>
            <a:avLst/>
            <a:gdLst/>
            <a:ahLst/>
            <a:cxnLst/>
            <a:rect l="l" t="t" r="r" b="b"/>
            <a:pathLst>
              <a:path w="1728375" h="252978">
                <a:moveTo>
                  <a:pt x="146520" y="198150"/>
                </a:moveTo>
                <a:lnTo>
                  <a:pt x="112987" y="198150"/>
                </a:lnTo>
                <a:lnTo>
                  <a:pt x="42985" y="107391"/>
                </a:lnTo>
                <a:lnTo>
                  <a:pt x="26349" y="107391"/>
                </a:lnTo>
                <a:lnTo>
                  <a:pt x="26349" y="198150"/>
                </a:lnTo>
                <a:lnTo>
                  <a:pt x="0" y="198150"/>
                </a:lnTo>
                <a:lnTo>
                  <a:pt x="0" y="0"/>
                </a:lnTo>
                <a:lnTo>
                  <a:pt x="26349" y="0"/>
                </a:lnTo>
                <a:lnTo>
                  <a:pt x="26349" y="89293"/>
                </a:lnTo>
                <a:cubicBezTo>
                  <a:pt x="36731" y="88942"/>
                  <a:pt x="44957" y="86320"/>
                  <a:pt x="51038" y="81442"/>
                </a:cubicBezTo>
                <a:cubicBezTo>
                  <a:pt x="57115" y="76560"/>
                  <a:pt x="62058" y="69551"/>
                  <a:pt x="65876" y="60415"/>
                </a:cubicBezTo>
                <a:cubicBezTo>
                  <a:pt x="67472" y="56426"/>
                  <a:pt x="68912" y="52631"/>
                  <a:pt x="70201" y="49035"/>
                </a:cubicBezTo>
                <a:cubicBezTo>
                  <a:pt x="71486" y="45443"/>
                  <a:pt x="72530" y="42404"/>
                  <a:pt x="73329" y="39923"/>
                </a:cubicBezTo>
                <a:cubicBezTo>
                  <a:pt x="78650" y="24753"/>
                  <a:pt x="85436" y="14306"/>
                  <a:pt x="93691" y="8578"/>
                </a:cubicBezTo>
                <a:cubicBezTo>
                  <a:pt x="101938" y="2858"/>
                  <a:pt x="113386" y="0"/>
                  <a:pt x="128024" y="0"/>
                </a:cubicBezTo>
                <a:lnTo>
                  <a:pt x="136138" y="0"/>
                </a:lnTo>
                <a:lnTo>
                  <a:pt x="136138" y="23554"/>
                </a:lnTo>
                <a:lnTo>
                  <a:pt x="129486" y="23554"/>
                </a:lnTo>
                <a:cubicBezTo>
                  <a:pt x="118664" y="23554"/>
                  <a:pt x="111074" y="25656"/>
                  <a:pt x="106734" y="29873"/>
                </a:cubicBezTo>
                <a:cubicBezTo>
                  <a:pt x="102384" y="34084"/>
                  <a:pt x="98388" y="42051"/>
                  <a:pt x="94752" y="53761"/>
                </a:cubicBezTo>
                <a:cubicBezTo>
                  <a:pt x="91116" y="65472"/>
                  <a:pt x="87031" y="74058"/>
                  <a:pt x="82508" y="79513"/>
                </a:cubicBezTo>
                <a:cubicBezTo>
                  <a:pt x="77983" y="84970"/>
                  <a:pt x="72530" y="89783"/>
                  <a:pt x="66139" y="93952"/>
                </a:cubicBezTo>
                <a:close/>
                <a:moveTo>
                  <a:pt x="284520" y="123893"/>
                </a:moveTo>
                <a:cubicBezTo>
                  <a:pt x="284520" y="148914"/>
                  <a:pt x="278490" y="168231"/>
                  <a:pt x="266426" y="181846"/>
                </a:cubicBezTo>
                <a:cubicBezTo>
                  <a:pt x="254358" y="195469"/>
                  <a:pt x="238303" y="202276"/>
                  <a:pt x="218251" y="202276"/>
                </a:cubicBezTo>
                <a:cubicBezTo>
                  <a:pt x="197575" y="202276"/>
                  <a:pt x="181322" y="195242"/>
                  <a:pt x="169478" y="181181"/>
                </a:cubicBezTo>
                <a:cubicBezTo>
                  <a:pt x="157634" y="167123"/>
                  <a:pt x="151712" y="148024"/>
                  <a:pt x="151712" y="123893"/>
                </a:cubicBezTo>
                <a:cubicBezTo>
                  <a:pt x="151712" y="99049"/>
                  <a:pt x="157810" y="79754"/>
                  <a:pt x="170014" y="66002"/>
                </a:cubicBezTo>
                <a:cubicBezTo>
                  <a:pt x="182211" y="52250"/>
                  <a:pt x="198288" y="45378"/>
                  <a:pt x="218251" y="45378"/>
                </a:cubicBezTo>
                <a:cubicBezTo>
                  <a:pt x="238303" y="45378"/>
                  <a:pt x="254358" y="52232"/>
                  <a:pt x="266426" y="65937"/>
                </a:cubicBezTo>
                <a:cubicBezTo>
                  <a:pt x="278490" y="79645"/>
                  <a:pt x="284520" y="98963"/>
                  <a:pt x="284520" y="123893"/>
                </a:cubicBezTo>
                <a:close/>
                <a:moveTo>
                  <a:pt x="258707" y="123893"/>
                </a:moveTo>
                <a:cubicBezTo>
                  <a:pt x="258707" y="104640"/>
                  <a:pt x="255204" y="90335"/>
                  <a:pt x="248195" y="80973"/>
                </a:cubicBezTo>
                <a:cubicBezTo>
                  <a:pt x="241182" y="71614"/>
                  <a:pt x="231200" y="66934"/>
                  <a:pt x="218251" y="66934"/>
                </a:cubicBezTo>
                <a:cubicBezTo>
                  <a:pt x="205211" y="66934"/>
                  <a:pt x="195160" y="71614"/>
                  <a:pt x="188107" y="80973"/>
                </a:cubicBezTo>
                <a:cubicBezTo>
                  <a:pt x="181055" y="90335"/>
                  <a:pt x="177527" y="104640"/>
                  <a:pt x="177527" y="123893"/>
                </a:cubicBezTo>
                <a:cubicBezTo>
                  <a:pt x="177527" y="142523"/>
                  <a:pt x="181055" y="156650"/>
                  <a:pt x="188107" y="166276"/>
                </a:cubicBezTo>
                <a:cubicBezTo>
                  <a:pt x="195160" y="175902"/>
                  <a:pt x="205211" y="180715"/>
                  <a:pt x="218251" y="180715"/>
                </a:cubicBezTo>
                <a:cubicBezTo>
                  <a:pt x="231118" y="180715"/>
                  <a:pt x="241074" y="175992"/>
                  <a:pt x="248131" y="166542"/>
                </a:cubicBezTo>
                <a:cubicBezTo>
                  <a:pt x="255179" y="157092"/>
                  <a:pt x="258707" y="142880"/>
                  <a:pt x="258707" y="123893"/>
                </a:cubicBezTo>
                <a:close/>
                <a:moveTo>
                  <a:pt x="427580" y="198150"/>
                </a:moveTo>
                <a:lnTo>
                  <a:pt x="402560" y="198150"/>
                </a:lnTo>
                <a:lnTo>
                  <a:pt x="402560" y="131216"/>
                </a:lnTo>
                <a:lnTo>
                  <a:pt x="335222" y="131216"/>
                </a:lnTo>
                <a:lnTo>
                  <a:pt x="335222" y="198150"/>
                </a:lnTo>
                <a:lnTo>
                  <a:pt x="310209" y="198150"/>
                </a:lnTo>
                <a:lnTo>
                  <a:pt x="310209" y="49503"/>
                </a:lnTo>
                <a:lnTo>
                  <a:pt x="335222" y="49503"/>
                </a:lnTo>
                <a:lnTo>
                  <a:pt x="335222" y="109652"/>
                </a:lnTo>
                <a:lnTo>
                  <a:pt x="402560" y="109652"/>
                </a:lnTo>
                <a:lnTo>
                  <a:pt x="402560" y="49503"/>
                </a:lnTo>
                <a:lnTo>
                  <a:pt x="427580" y="49503"/>
                </a:lnTo>
                <a:close/>
                <a:moveTo>
                  <a:pt x="583279" y="198150"/>
                </a:moveTo>
                <a:lnTo>
                  <a:pt x="552139" y="198150"/>
                </a:lnTo>
                <a:lnTo>
                  <a:pt x="501172" y="129613"/>
                </a:lnTo>
                <a:lnTo>
                  <a:pt x="488661" y="129613"/>
                </a:lnTo>
                <a:lnTo>
                  <a:pt x="488661" y="198150"/>
                </a:lnTo>
                <a:lnTo>
                  <a:pt x="463644" y="198150"/>
                </a:lnTo>
                <a:lnTo>
                  <a:pt x="463644" y="49503"/>
                </a:lnTo>
                <a:lnTo>
                  <a:pt x="488661" y="49503"/>
                </a:lnTo>
                <a:lnTo>
                  <a:pt x="488661" y="114176"/>
                </a:lnTo>
                <a:cubicBezTo>
                  <a:pt x="495138" y="114090"/>
                  <a:pt x="500660" y="112737"/>
                  <a:pt x="505228" y="110120"/>
                </a:cubicBezTo>
                <a:cubicBezTo>
                  <a:pt x="509796" y="107502"/>
                  <a:pt x="513681" y="102423"/>
                  <a:pt x="516874" y="94885"/>
                </a:cubicBezTo>
                <a:cubicBezTo>
                  <a:pt x="517849" y="92667"/>
                  <a:pt x="518934" y="90093"/>
                  <a:pt x="520133" y="87162"/>
                </a:cubicBezTo>
                <a:cubicBezTo>
                  <a:pt x="521332" y="84236"/>
                  <a:pt x="522285" y="81662"/>
                  <a:pt x="522998" y="79444"/>
                </a:cubicBezTo>
                <a:cubicBezTo>
                  <a:pt x="526900" y="68529"/>
                  <a:pt x="532310" y="60813"/>
                  <a:pt x="539229" y="56285"/>
                </a:cubicBezTo>
                <a:cubicBezTo>
                  <a:pt x="546150" y="51764"/>
                  <a:pt x="555157" y="49503"/>
                  <a:pt x="566248" y="49503"/>
                </a:cubicBezTo>
                <a:lnTo>
                  <a:pt x="573034" y="49503"/>
                </a:lnTo>
                <a:lnTo>
                  <a:pt x="573034" y="71064"/>
                </a:lnTo>
                <a:lnTo>
                  <a:pt x="567311" y="71064"/>
                </a:lnTo>
                <a:cubicBezTo>
                  <a:pt x="560304" y="71064"/>
                  <a:pt x="555049" y="72504"/>
                  <a:pt x="551546" y="75383"/>
                </a:cubicBezTo>
                <a:cubicBezTo>
                  <a:pt x="548040" y="78267"/>
                  <a:pt x="545087" y="83526"/>
                  <a:pt x="542690" y="91155"/>
                </a:cubicBezTo>
                <a:cubicBezTo>
                  <a:pt x="540206" y="98873"/>
                  <a:pt x="537279" y="104885"/>
                  <a:pt x="533906" y="109188"/>
                </a:cubicBezTo>
                <a:cubicBezTo>
                  <a:pt x="530533" y="113493"/>
                  <a:pt x="526810" y="116798"/>
                  <a:pt x="522731" y="119101"/>
                </a:cubicBezTo>
                <a:close/>
                <a:moveTo>
                  <a:pt x="716224" y="49503"/>
                </a:moveTo>
                <a:lnTo>
                  <a:pt x="636243" y="252978"/>
                </a:lnTo>
                <a:lnTo>
                  <a:pt x="609495" y="252978"/>
                </a:lnTo>
                <a:lnTo>
                  <a:pt x="636110" y="190964"/>
                </a:lnTo>
                <a:lnTo>
                  <a:pt x="582081" y="49503"/>
                </a:lnTo>
                <a:lnTo>
                  <a:pt x="609095" y="49503"/>
                </a:lnTo>
                <a:lnTo>
                  <a:pt x="649685" y="159559"/>
                </a:lnTo>
                <a:lnTo>
                  <a:pt x="690139" y="49503"/>
                </a:lnTo>
                <a:close/>
                <a:moveTo>
                  <a:pt x="859813" y="119902"/>
                </a:moveTo>
                <a:cubicBezTo>
                  <a:pt x="859813" y="144655"/>
                  <a:pt x="853891" y="164368"/>
                  <a:pt x="842047" y="179053"/>
                </a:cubicBezTo>
                <a:cubicBezTo>
                  <a:pt x="830203" y="193737"/>
                  <a:pt x="815231" y="201077"/>
                  <a:pt x="797133" y="201077"/>
                </a:cubicBezTo>
                <a:cubicBezTo>
                  <a:pt x="789769" y="201077"/>
                  <a:pt x="783253" y="200236"/>
                  <a:pt x="777572" y="198550"/>
                </a:cubicBezTo>
                <a:cubicBezTo>
                  <a:pt x="771895" y="196865"/>
                  <a:pt x="766081" y="194249"/>
                  <a:pt x="760137" y="190699"/>
                </a:cubicBezTo>
                <a:lnTo>
                  <a:pt x="760137" y="252978"/>
                </a:lnTo>
                <a:lnTo>
                  <a:pt x="735121" y="252978"/>
                </a:lnTo>
                <a:lnTo>
                  <a:pt x="735121" y="49503"/>
                </a:lnTo>
                <a:lnTo>
                  <a:pt x="760137" y="49503"/>
                </a:lnTo>
                <a:lnTo>
                  <a:pt x="760137" y="65073"/>
                </a:lnTo>
                <a:cubicBezTo>
                  <a:pt x="766347" y="59483"/>
                  <a:pt x="773249" y="54803"/>
                  <a:pt x="780833" y="51033"/>
                </a:cubicBezTo>
                <a:cubicBezTo>
                  <a:pt x="788419" y="47260"/>
                  <a:pt x="796692" y="45378"/>
                  <a:pt x="805648" y="45378"/>
                </a:cubicBezTo>
                <a:cubicBezTo>
                  <a:pt x="822683" y="45378"/>
                  <a:pt x="835971" y="52121"/>
                  <a:pt x="845508" y="65605"/>
                </a:cubicBezTo>
                <a:cubicBezTo>
                  <a:pt x="855044" y="79088"/>
                  <a:pt x="859813" y="97189"/>
                  <a:pt x="859813" y="119902"/>
                </a:cubicBezTo>
                <a:close/>
                <a:moveTo>
                  <a:pt x="833994" y="122694"/>
                </a:moveTo>
                <a:cubicBezTo>
                  <a:pt x="833994" y="105753"/>
                  <a:pt x="831291" y="92599"/>
                  <a:pt x="825880" y="83238"/>
                </a:cubicBezTo>
                <a:cubicBezTo>
                  <a:pt x="820470" y="73878"/>
                  <a:pt x="811681" y="69198"/>
                  <a:pt x="799528" y="69198"/>
                </a:cubicBezTo>
                <a:cubicBezTo>
                  <a:pt x="792429" y="69198"/>
                  <a:pt x="785578" y="70772"/>
                  <a:pt x="778969" y="73919"/>
                </a:cubicBezTo>
                <a:cubicBezTo>
                  <a:pt x="772356" y="77068"/>
                  <a:pt x="766081" y="81128"/>
                  <a:pt x="760137" y="86097"/>
                </a:cubicBezTo>
                <a:lnTo>
                  <a:pt x="760137" y="170337"/>
                </a:lnTo>
                <a:cubicBezTo>
                  <a:pt x="766699" y="173530"/>
                  <a:pt x="772315" y="175704"/>
                  <a:pt x="776971" y="176860"/>
                </a:cubicBezTo>
                <a:cubicBezTo>
                  <a:pt x="781629" y="178012"/>
                  <a:pt x="786975" y="178588"/>
                  <a:pt x="793009" y="178588"/>
                </a:cubicBezTo>
                <a:cubicBezTo>
                  <a:pt x="805961" y="178588"/>
                  <a:pt x="816030" y="173843"/>
                  <a:pt x="823216" y="164350"/>
                </a:cubicBezTo>
                <a:cubicBezTo>
                  <a:pt x="830401" y="154853"/>
                  <a:pt x="833994" y="140972"/>
                  <a:pt x="833994" y="122694"/>
                </a:cubicBezTo>
                <a:close/>
                <a:moveTo>
                  <a:pt x="949212" y="201613"/>
                </a:moveTo>
                <a:cubicBezTo>
                  <a:pt x="925524" y="201613"/>
                  <a:pt x="907140" y="194936"/>
                  <a:pt x="894054" y="181579"/>
                </a:cubicBezTo>
                <a:cubicBezTo>
                  <a:pt x="880967" y="168231"/>
                  <a:pt x="874422" y="149267"/>
                  <a:pt x="874422" y="124692"/>
                </a:cubicBezTo>
                <a:cubicBezTo>
                  <a:pt x="874422" y="100468"/>
                  <a:pt x="880766" y="81197"/>
                  <a:pt x="893452" y="66869"/>
                </a:cubicBezTo>
                <a:cubicBezTo>
                  <a:pt x="906139" y="52538"/>
                  <a:pt x="922728" y="45378"/>
                  <a:pt x="943222" y="45378"/>
                </a:cubicBezTo>
                <a:cubicBezTo>
                  <a:pt x="952452" y="45378"/>
                  <a:pt x="960617" y="46705"/>
                  <a:pt x="967712" y="49366"/>
                </a:cubicBezTo>
                <a:cubicBezTo>
                  <a:pt x="974812" y="52030"/>
                  <a:pt x="981018" y="56202"/>
                  <a:pt x="986343" y="61880"/>
                </a:cubicBezTo>
                <a:cubicBezTo>
                  <a:pt x="991663" y="67561"/>
                  <a:pt x="995743" y="74498"/>
                  <a:pt x="998586" y="82706"/>
                </a:cubicBezTo>
                <a:cubicBezTo>
                  <a:pt x="1001423" y="90914"/>
                  <a:pt x="1002842" y="100958"/>
                  <a:pt x="1002842" y="112848"/>
                </a:cubicBezTo>
                <a:lnTo>
                  <a:pt x="1002842" y="126420"/>
                </a:lnTo>
                <a:lnTo>
                  <a:pt x="899842" y="126420"/>
                </a:lnTo>
                <a:cubicBezTo>
                  <a:pt x="899842" y="143719"/>
                  <a:pt x="904191" y="156937"/>
                  <a:pt x="912881" y="166075"/>
                </a:cubicBezTo>
                <a:cubicBezTo>
                  <a:pt x="921576" y="175215"/>
                  <a:pt x="933599" y="179783"/>
                  <a:pt x="948946" y="179783"/>
                </a:cubicBezTo>
                <a:cubicBezTo>
                  <a:pt x="954447" y="179783"/>
                  <a:pt x="959836" y="179164"/>
                  <a:pt x="965114" y="177921"/>
                </a:cubicBezTo>
                <a:cubicBezTo>
                  <a:pt x="970391" y="176681"/>
                  <a:pt x="975161" y="175086"/>
                  <a:pt x="979420" y="173131"/>
                </a:cubicBezTo>
                <a:cubicBezTo>
                  <a:pt x="983942" y="171093"/>
                  <a:pt x="987762" y="169117"/>
                  <a:pt x="990868" y="167209"/>
                </a:cubicBezTo>
                <a:cubicBezTo>
                  <a:pt x="993971" y="165300"/>
                  <a:pt x="996545" y="163504"/>
                  <a:pt x="998586" y="161819"/>
                </a:cubicBezTo>
                <a:lnTo>
                  <a:pt x="1000044" y="161819"/>
                </a:lnTo>
                <a:lnTo>
                  <a:pt x="1000044" y="189104"/>
                </a:lnTo>
                <a:cubicBezTo>
                  <a:pt x="997122" y="190256"/>
                  <a:pt x="993482" y="191692"/>
                  <a:pt x="989136" y="193423"/>
                </a:cubicBezTo>
                <a:cubicBezTo>
                  <a:pt x="984788" y="195155"/>
                  <a:pt x="980882" y="196509"/>
                  <a:pt x="977425" y="197485"/>
                </a:cubicBezTo>
                <a:cubicBezTo>
                  <a:pt x="972545" y="198813"/>
                  <a:pt x="968130" y="199835"/>
                  <a:pt x="964182" y="200548"/>
                </a:cubicBezTo>
                <a:cubicBezTo>
                  <a:pt x="960236" y="201258"/>
                  <a:pt x="955246" y="201613"/>
                  <a:pt x="949212" y="201613"/>
                </a:cubicBezTo>
                <a:close/>
                <a:moveTo>
                  <a:pt x="978488" y="107258"/>
                </a:moveTo>
                <a:cubicBezTo>
                  <a:pt x="978312" y="100515"/>
                  <a:pt x="977512" y="94701"/>
                  <a:pt x="976093" y="89823"/>
                </a:cubicBezTo>
                <a:cubicBezTo>
                  <a:pt x="974676" y="84945"/>
                  <a:pt x="972637" y="80820"/>
                  <a:pt x="969974" y="77447"/>
                </a:cubicBezTo>
                <a:cubicBezTo>
                  <a:pt x="967047" y="73724"/>
                  <a:pt x="963295" y="70887"/>
                  <a:pt x="958727" y="68933"/>
                </a:cubicBezTo>
                <a:cubicBezTo>
                  <a:pt x="954159" y="66981"/>
                  <a:pt x="948504" y="66005"/>
                  <a:pt x="941760" y="66005"/>
                </a:cubicBezTo>
                <a:cubicBezTo>
                  <a:pt x="935108" y="66005"/>
                  <a:pt x="929453" y="67002"/>
                  <a:pt x="924794" y="68997"/>
                </a:cubicBezTo>
                <a:cubicBezTo>
                  <a:pt x="920136" y="70995"/>
                  <a:pt x="915898" y="73899"/>
                  <a:pt x="912085" y="77716"/>
                </a:cubicBezTo>
                <a:cubicBezTo>
                  <a:pt x="908357" y="81619"/>
                  <a:pt x="905519" y="85942"/>
                  <a:pt x="903568" y="90690"/>
                </a:cubicBezTo>
                <a:cubicBezTo>
                  <a:pt x="901614" y="95435"/>
                  <a:pt x="900372" y="100958"/>
                  <a:pt x="899842" y="107258"/>
                </a:cubicBezTo>
                <a:close/>
                <a:moveTo>
                  <a:pt x="1145498" y="198150"/>
                </a:moveTo>
                <a:lnTo>
                  <a:pt x="1120479" y="198150"/>
                </a:lnTo>
                <a:lnTo>
                  <a:pt x="1120479" y="131216"/>
                </a:lnTo>
                <a:lnTo>
                  <a:pt x="1053141" y="131216"/>
                </a:lnTo>
                <a:lnTo>
                  <a:pt x="1053141" y="198150"/>
                </a:lnTo>
                <a:lnTo>
                  <a:pt x="1028128" y="198150"/>
                </a:lnTo>
                <a:lnTo>
                  <a:pt x="1028128" y="49503"/>
                </a:lnTo>
                <a:lnTo>
                  <a:pt x="1053141" y="49503"/>
                </a:lnTo>
                <a:lnTo>
                  <a:pt x="1053141" y="109652"/>
                </a:lnTo>
                <a:lnTo>
                  <a:pt x="1120479" y="109652"/>
                </a:lnTo>
                <a:lnTo>
                  <a:pt x="1120479" y="49503"/>
                </a:lnTo>
                <a:lnTo>
                  <a:pt x="1145498" y="49503"/>
                </a:lnTo>
                <a:close/>
                <a:moveTo>
                  <a:pt x="1290154" y="71460"/>
                </a:moveTo>
                <a:lnTo>
                  <a:pt x="1239581" y="71460"/>
                </a:lnTo>
                <a:lnTo>
                  <a:pt x="1239581" y="198150"/>
                </a:lnTo>
                <a:lnTo>
                  <a:pt x="1214568" y="198150"/>
                </a:lnTo>
                <a:lnTo>
                  <a:pt x="1214568" y="71460"/>
                </a:lnTo>
                <a:lnTo>
                  <a:pt x="1163996" y="71460"/>
                </a:lnTo>
                <a:lnTo>
                  <a:pt x="1163996" y="49503"/>
                </a:lnTo>
                <a:lnTo>
                  <a:pt x="1290154" y="49503"/>
                </a:lnTo>
                <a:close/>
                <a:moveTo>
                  <a:pt x="1426158" y="198150"/>
                </a:moveTo>
                <a:lnTo>
                  <a:pt x="1401138" y="198150"/>
                </a:lnTo>
                <a:lnTo>
                  <a:pt x="1401138" y="131216"/>
                </a:lnTo>
                <a:lnTo>
                  <a:pt x="1333800" y="131216"/>
                </a:lnTo>
                <a:lnTo>
                  <a:pt x="1333800" y="198150"/>
                </a:lnTo>
                <a:lnTo>
                  <a:pt x="1308784" y="198150"/>
                </a:lnTo>
                <a:lnTo>
                  <a:pt x="1308784" y="49503"/>
                </a:lnTo>
                <a:lnTo>
                  <a:pt x="1333800" y="49503"/>
                </a:lnTo>
                <a:lnTo>
                  <a:pt x="1333800" y="109652"/>
                </a:lnTo>
                <a:lnTo>
                  <a:pt x="1401138" y="109652"/>
                </a:lnTo>
                <a:lnTo>
                  <a:pt x="1401138" y="49503"/>
                </a:lnTo>
                <a:lnTo>
                  <a:pt x="1426158" y="49503"/>
                </a:lnTo>
                <a:close/>
                <a:moveTo>
                  <a:pt x="1584518" y="123893"/>
                </a:moveTo>
                <a:cubicBezTo>
                  <a:pt x="1584518" y="148914"/>
                  <a:pt x="1578486" y="168231"/>
                  <a:pt x="1566422" y="181846"/>
                </a:cubicBezTo>
                <a:cubicBezTo>
                  <a:pt x="1554355" y="195469"/>
                  <a:pt x="1538298" y="202276"/>
                  <a:pt x="1518246" y="202276"/>
                </a:cubicBezTo>
                <a:cubicBezTo>
                  <a:pt x="1497572" y="202276"/>
                  <a:pt x="1481318" y="195242"/>
                  <a:pt x="1469474" y="181181"/>
                </a:cubicBezTo>
                <a:cubicBezTo>
                  <a:pt x="1457630" y="167123"/>
                  <a:pt x="1451708" y="148024"/>
                  <a:pt x="1451708" y="123893"/>
                </a:cubicBezTo>
                <a:cubicBezTo>
                  <a:pt x="1451708" y="99049"/>
                  <a:pt x="1457809" y="79754"/>
                  <a:pt x="1470010" y="66002"/>
                </a:cubicBezTo>
                <a:cubicBezTo>
                  <a:pt x="1482207" y="52250"/>
                  <a:pt x="1498288" y="45378"/>
                  <a:pt x="1518246" y="45378"/>
                </a:cubicBezTo>
                <a:cubicBezTo>
                  <a:pt x="1538298" y="45378"/>
                  <a:pt x="1554355" y="52232"/>
                  <a:pt x="1566422" y="65937"/>
                </a:cubicBezTo>
                <a:cubicBezTo>
                  <a:pt x="1578486" y="79645"/>
                  <a:pt x="1584518" y="98963"/>
                  <a:pt x="1584518" y="123893"/>
                </a:cubicBezTo>
                <a:close/>
                <a:moveTo>
                  <a:pt x="1558703" y="123893"/>
                </a:moveTo>
                <a:cubicBezTo>
                  <a:pt x="1558703" y="104640"/>
                  <a:pt x="1555200" y="90335"/>
                  <a:pt x="1548191" y="80973"/>
                </a:cubicBezTo>
                <a:cubicBezTo>
                  <a:pt x="1541178" y="71614"/>
                  <a:pt x="1531200" y="66934"/>
                  <a:pt x="1518246" y="66934"/>
                </a:cubicBezTo>
                <a:cubicBezTo>
                  <a:pt x="1505207" y="66934"/>
                  <a:pt x="1495156" y="71614"/>
                  <a:pt x="1488104" y="80973"/>
                </a:cubicBezTo>
                <a:cubicBezTo>
                  <a:pt x="1481051" y="90335"/>
                  <a:pt x="1477523" y="104640"/>
                  <a:pt x="1477523" y="123893"/>
                </a:cubicBezTo>
                <a:cubicBezTo>
                  <a:pt x="1477523" y="142523"/>
                  <a:pt x="1481051" y="156650"/>
                  <a:pt x="1488104" y="166276"/>
                </a:cubicBezTo>
                <a:cubicBezTo>
                  <a:pt x="1495156" y="175902"/>
                  <a:pt x="1505207" y="180715"/>
                  <a:pt x="1518246" y="180715"/>
                </a:cubicBezTo>
                <a:cubicBezTo>
                  <a:pt x="1531112" y="180715"/>
                  <a:pt x="1541070" y="175992"/>
                  <a:pt x="1548126" y="166542"/>
                </a:cubicBezTo>
                <a:cubicBezTo>
                  <a:pt x="1555175" y="157092"/>
                  <a:pt x="1558703" y="142880"/>
                  <a:pt x="1558703" y="123893"/>
                </a:cubicBezTo>
                <a:close/>
                <a:moveTo>
                  <a:pt x="1674745" y="201613"/>
                </a:moveTo>
                <a:cubicBezTo>
                  <a:pt x="1651057" y="201613"/>
                  <a:pt x="1632673" y="194936"/>
                  <a:pt x="1619587" y="181579"/>
                </a:cubicBezTo>
                <a:cubicBezTo>
                  <a:pt x="1606501" y="168231"/>
                  <a:pt x="1599955" y="149267"/>
                  <a:pt x="1599955" y="124692"/>
                </a:cubicBezTo>
                <a:cubicBezTo>
                  <a:pt x="1599955" y="100468"/>
                  <a:pt x="1606299" y="81197"/>
                  <a:pt x="1618985" y="66869"/>
                </a:cubicBezTo>
                <a:cubicBezTo>
                  <a:pt x="1631672" y="52538"/>
                  <a:pt x="1648261" y="45378"/>
                  <a:pt x="1668755" y="45378"/>
                </a:cubicBezTo>
                <a:cubicBezTo>
                  <a:pt x="1677985" y="45378"/>
                  <a:pt x="1686150" y="46705"/>
                  <a:pt x="1693245" y="49366"/>
                </a:cubicBezTo>
                <a:cubicBezTo>
                  <a:pt x="1700345" y="52030"/>
                  <a:pt x="1706551" y="56202"/>
                  <a:pt x="1711873" y="61880"/>
                </a:cubicBezTo>
                <a:cubicBezTo>
                  <a:pt x="1717197" y="67561"/>
                  <a:pt x="1721276" y="74498"/>
                  <a:pt x="1724119" y="82706"/>
                </a:cubicBezTo>
                <a:cubicBezTo>
                  <a:pt x="1726957" y="90914"/>
                  <a:pt x="1728375" y="100958"/>
                  <a:pt x="1728375" y="112848"/>
                </a:cubicBezTo>
                <a:lnTo>
                  <a:pt x="1728375" y="126420"/>
                </a:lnTo>
                <a:lnTo>
                  <a:pt x="1625376" y="126420"/>
                </a:lnTo>
                <a:cubicBezTo>
                  <a:pt x="1625376" y="143719"/>
                  <a:pt x="1629720" y="156937"/>
                  <a:pt x="1638415" y="166075"/>
                </a:cubicBezTo>
                <a:cubicBezTo>
                  <a:pt x="1647109" y="175215"/>
                  <a:pt x="1659132" y="179783"/>
                  <a:pt x="1674479" y="179783"/>
                </a:cubicBezTo>
                <a:cubicBezTo>
                  <a:pt x="1679980" y="179783"/>
                  <a:pt x="1685369" y="179164"/>
                  <a:pt x="1690647" y="177921"/>
                </a:cubicBezTo>
                <a:cubicBezTo>
                  <a:pt x="1695924" y="176681"/>
                  <a:pt x="1700694" y="175086"/>
                  <a:pt x="1704954" y="173131"/>
                </a:cubicBezTo>
                <a:cubicBezTo>
                  <a:pt x="1709475" y="171093"/>
                  <a:pt x="1713295" y="169117"/>
                  <a:pt x="1716401" y="167209"/>
                </a:cubicBezTo>
                <a:cubicBezTo>
                  <a:pt x="1719504" y="165300"/>
                  <a:pt x="1722079" y="163504"/>
                  <a:pt x="1724119" y="161819"/>
                </a:cubicBezTo>
                <a:lnTo>
                  <a:pt x="1725577" y="161819"/>
                </a:lnTo>
                <a:lnTo>
                  <a:pt x="1725577" y="189104"/>
                </a:lnTo>
                <a:cubicBezTo>
                  <a:pt x="1722655" y="190256"/>
                  <a:pt x="1719015" y="191692"/>
                  <a:pt x="1714669" y="193423"/>
                </a:cubicBezTo>
                <a:cubicBezTo>
                  <a:pt x="1710321" y="195155"/>
                  <a:pt x="1706416" y="196509"/>
                  <a:pt x="1702958" y="197485"/>
                </a:cubicBezTo>
                <a:cubicBezTo>
                  <a:pt x="1698078" y="198813"/>
                  <a:pt x="1693664" y="199835"/>
                  <a:pt x="1689715" y="200548"/>
                </a:cubicBezTo>
                <a:cubicBezTo>
                  <a:pt x="1685769" y="201258"/>
                  <a:pt x="1680779" y="201613"/>
                  <a:pt x="1674745" y="201613"/>
                </a:cubicBezTo>
                <a:close/>
                <a:moveTo>
                  <a:pt x="1704022" y="107258"/>
                </a:moveTo>
                <a:cubicBezTo>
                  <a:pt x="1703845" y="100515"/>
                  <a:pt x="1703045" y="94701"/>
                  <a:pt x="1701626" y="89823"/>
                </a:cubicBezTo>
                <a:cubicBezTo>
                  <a:pt x="1700209" y="84945"/>
                  <a:pt x="1698171" y="80820"/>
                  <a:pt x="1695507" y="77447"/>
                </a:cubicBezTo>
                <a:cubicBezTo>
                  <a:pt x="1692580" y="73724"/>
                  <a:pt x="1688829" y="70887"/>
                  <a:pt x="1684260" y="68933"/>
                </a:cubicBezTo>
                <a:cubicBezTo>
                  <a:pt x="1679692" y="66981"/>
                  <a:pt x="1674037" y="66005"/>
                  <a:pt x="1667293" y="66005"/>
                </a:cubicBezTo>
                <a:cubicBezTo>
                  <a:pt x="1660641" y="66005"/>
                  <a:pt x="1654986" y="67002"/>
                  <a:pt x="1650327" y="68997"/>
                </a:cubicBezTo>
                <a:cubicBezTo>
                  <a:pt x="1645669" y="70995"/>
                  <a:pt x="1641431" y="73899"/>
                  <a:pt x="1637618" y="77716"/>
                </a:cubicBezTo>
                <a:cubicBezTo>
                  <a:pt x="1633890" y="81619"/>
                  <a:pt x="1631052" y="85942"/>
                  <a:pt x="1629102" y="90690"/>
                </a:cubicBezTo>
                <a:cubicBezTo>
                  <a:pt x="1627146" y="95435"/>
                  <a:pt x="1625905" y="100958"/>
                  <a:pt x="1625376" y="10725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6155312" y="2884689"/>
            <a:ext cx="1785290" cy="207600"/>
          </a:xfrm>
          <a:custGeom>
            <a:avLst/>
            <a:gdLst/>
            <a:ahLst/>
            <a:cxnLst/>
            <a:rect l="l" t="t" r="r" b="b"/>
            <a:pathLst>
              <a:path w="1785290" h="207600">
                <a:moveTo>
                  <a:pt x="117374" y="152772"/>
                </a:moveTo>
                <a:lnTo>
                  <a:pt x="92355" y="152772"/>
                </a:lnTo>
                <a:lnTo>
                  <a:pt x="92355" y="25686"/>
                </a:lnTo>
                <a:lnTo>
                  <a:pt x="25017" y="25686"/>
                </a:lnTo>
                <a:lnTo>
                  <a:pt x="25017" y="152772"/>
                </a:lnTo>
                <a:lnTo>
                  <a:pt x="0" y="152772"/>
                </a:lnTo>
                <a:lnTo>
                  <a:pt x="0" y="4125"/>
                </a:lnTo>
                <a:lnTo>
                  <a:pt x="117374" y="4125"/>
                </a:lnTo>
                <a:close/>
                <a:moveTo>
                  <a:pt x="278265" y="74524"/>
                </a:moveTo>
                <a:cubicBezTo>
                  <a:pt x="278265" y="99277"/>
                  <a:pt x="272343" y="118990"/>
                  <a:pt x="260499" y="133675"/>
                </a:cubicBezTo>
                <a:cubicBezTo>
                  <a:pt x="248655" y="148359"/>
                  <a:pt x="233687" y="155699"/>
                  <a:pt x="215586" y="155699"/>
                </a:cubicBezTo>
                <a:cubicBezTo>
                  <a:pt x="208221" y="155699"/>
                  <a:pt x="201704" y="154858"/>
                  <a:pt x="196024" y="153172"/>
                </a:cubicBezTo>
                <a:cubicBezTo>
                  <a:pt x="190347" y="151487"/>
                  <a:pt x="184533" y="148871"/>
                  <a:pt x="178589" y="145321"/>
                </a:cubicBezTo>
                <a:lnTo>
                  <a:pt x="178589" y="207600"/>
                </a:lnTo>
                <a:lnTo>
                  <a:pt x="153573" y="207600"/>
                </a:lnTo>
                <a:lnTo>
                  <a:pt x="153573" y="4125"/>
                </a:lnTo>
                <a:lnTo>
                  <a:pt x="178589" y="4125"/>
                </a:lnTo>
                <a:lnTo>
                  <a:pt x="178589" y="19695"/>
                </a:lnTo>
                <a:cubicBezTo>
                  <a:pt x="184800" y="14105"/>
                  <a:pt x="191701" y="9425"/>
                  <a:pt x="199285" y="5655"/>
                </a:cubicBezTo>
                <a:cubicBezTo>
                  <a:pt x="206871" y="1882"/>
                  <a:pt x="215143" y="0"/>
                  <a:pt x="224100" y="0"/>
                </a:cubicBezTo>
                <a:cubicBezTo>
                  <a:pt x="241139" y="0"/>
                  <a:pt x="254424" y="6743"/>
                  <a:pt x="263960" y="20227"/>
                </a:cubicBezTo>
                <a:cubicBezTo>
                  <a:pt x="273497" y="33710"/>
                  <a:pt x="278265" y="51811"/>
                  <a:pt x="278265" y="74524"/>
                </a:cubicBezTo>
                <a:close/>
                <a:moveTo>
                  <a:pt x="252446" y="77316"/>
                </a:moveTo>
                <a:cubicBezTo>
                  <a:pt x="252446" y="60375"/>
                  <a:pt x="249744" y="47221"/>
                  <a:pt x="244332" y="37860"/>
                </a:cubicBezTo>
                <a:cubicBezTo>
                  <a:pt x="238922" y="28500"/>
                  <a:pt x="230133" y="23820"/>
                  <a:pt x="217980" y="23820"/>
                </a:cubicBezTo>
                <a:cubicBezTo>
                  <a:pt x="210881" y="23820"/>
                  <a:pt x="204030" y="25394"/>
                  <a:pt x="197421" y="28541"/>
                </a:cubicBezTo>
                <a:cubicBezTo>
                  <a:pt x="190808" y="31690"/>
                  <a:pt x="184533" y="35750"/>
                  <a:pt x="178589" y="40719"/>
                </a:cubicBezTo>
                <a:lnTo>
                  <a:pt x="178589" y="124959"/>
                </a:lnTo>
                <a:cubicBezTo>
                  <a:pt x="185152" y="128152"/>
                  <a:pt x="190767" y="130326"/>
                  <a:pt x="195423" y="131482"/>
                </a:cubicBezTo>
                <a:cubicBezTo>
                  <a:pt x="200082" y="132634"/>
                  <a:pt x="205427" y="133210"/>
                  <a:pt x="211461" y="133210"/>
                </a:cubicBezTo>
                <a:cubicBezTo>
                  <a:pt x="224413" y="133210"/>
                  <a:pt x="234482" y="128465"/>
                  <a:pt x="241667" y="118972"/>
                </a:cubicBezTo>
                <a:cubicBezTo>
                  <a:pt x="248853" y="109475"/>
                  <a:pt x="252446" y="95594"/>
                  <a:pt x="252446" y="77316"/>
                </a:cubicBezTo>
                <a:close/>
                <a:moveTo>
                  <a:pt x="368755" y="156235"/>
                </a:moveTo>
                <a:cubicBezTo>
                  <a:pt x="345067" y="156235"/>
                  <a:pt x="326683" y="149558"/>
                  <a:pt x="313597" y="136201"/>
                </a:cubicBezTo>
                <a:cubicBezTo>
                  <a:pt x="300510" y="122853"/>
                  <a:pt x="293969" y="103889"/>
                  <a:pt x="293969" y="79314"/>
                </a:cubicBezTo>
                <a:cubicBezTo>
                  <a:pt x="293969" y="55090"/>
                  <a:pt x="300308" y="35819"/>
                  <a:pt x="312994" y="21491"/>
                </a:cubicBezTo>
                <a:cubicBezTo>
                  <a:pt x="325684" y="7160"/>
                  <a:pt x="342271" y="0"/>
                  <a:pt x="362764" y="0"/>
                </a:cubicBezTo>
                <a:cubicBezTo>
                  <a:pt x="371995" y="0"/>
                  <a:pt x="380160" y="1327"/>
                  <a:pt x="387255" y="3988"/>
                </a:cubicBezTo>
                <a:cubicBezTo>
                  <a:pt x="394355" y="6652"/>
                  <a:pt x="400561" y="10824"/>
                  <a:pt x="405886" y="16502"/>
                </a:cubicBezTo>
                <a:cubicBezTo>
                  <a:pt x="411210" y="22183"/>
                  <a:pt x="415289" y="29120"/>
                  <a:pt x="418129" y="37328"/>
                </a:cubicBezTo>
                <a:cubicBezTo>
                  <a:pt x="420966" y="45536"/>
                  <a:pt x="422385" y="55580"/>
                  <a:pt x="422385" y="67470"/>
                </a:cubicBezTo>
                <a:lnTo>
                  <a:pt x="422385" y="81042"/>
                </a:lnTo>
                <a:lnTo>
                  <a:pt x="319385" y="81042"/>
                </a:lnTo>
                <a:cubicBezTo>
                  <a:pt x="319385" y="98341"/>
                  <a:pt x="323734" y="111559"/>
                  <a:pt x="332424" y="120697"/>
                </a:cubicBezTo>
                <a:cubicBezTo>
                  <a:pt x="341119" y="129837"/>
                  <a:pt x="353142" y="134405"/>
                  <a:pt x="368489" y="134405"/>
                </a:cubicBezTo>
                <a:cubicBezTo>
                  <a:pt x="373990" y="134405"/>
                  <a:pt x="379383" y="133786"/>
                  <a:pt x="384661" y="132543"/>
                </a:cubicBezTo>
                <a:cubicBezTo>
                  <a:pt x="389938" y="131303"/>
                  <a:pt x="394704" y="129708"/>
                  <a:pt x="398966" y="127753"/>
                </a:cubicBezTo>
                <a:cubicBezTo>
                  <a:pt x="403488" y="125715"/>
                  <a:pt x="407303" y="123739"/>
                  <a:pt x="410411" y="121831"/>
                </a:cubicBezTo>
                <a:cubicBezTo>
                  <a:pt x="413514" y="119922"/>
                  <a:pt x="416088" y="118126"/>
                  <a:pt x="418129" y="116441"/>
                </a:cubicBezTo>
                <a:lnTo>
                  <a:pt x="419591" y="116441"/>
                </a:lnTo>
                <a:lnTo>
                  <a:pt x="419591" y="143726"/>
                </a:lnTo>
                <a:cubicBezTo>
                  <a:pt x="416665" y="144878"/>
                  <a:pt x="413025" y="146314"/>
                  <a:pt x="408679" y="148045"/>
                </a:cubicBezTo>
                <a:cubicBezTo>
                  <a:pt x="404331" y="149777"/>
                  <a:pt x="400424" y="151131"/>
                  <a:pt x="396968" y="152107"/>
                </a:cubicBezTo>
                <a:cubicBezTo>
                  <a:pt x="392087" y="153435"/>
                  <a:pt x="387673" y="154457"/>
                  <a:pt x="383725" y="155170"/>
                </a:cubicBezTo>
                <a:cubicBezTo>
                  <a:pt x="379779" y="155880"/>
                  <a:pt x="374789" y="156235"/>
                  <a:pt x="368755" y="156235"/>
                </a:cubicBezTo>
                <a:close/>
                <a:moveTo>
                  <a:pt x="398030" y="61880"/>
                </a:moveTo>
                <a:cubicBezTo>
                  <a:pt x="397854" y="55137"/>
                  <a:pt x="397054" y="49323"/>
                  <a:pt x="395636" y="44445"/>
                </a:cubicBezTo>
                <a:cubicBezTo>
                  <a:pt x="394219" y="39567"/>
                  <a:pt x="392180" y="35442"/>
                  <a:pt x="389517" y="32069"/>
                </a:cubicBezTo>
                <a:cubicBezTo>
                  <a:pt x="386590" y="28346"/>
                  <a:pt x="382838" y="25509"/>
                  <a:pt x="378270" y="23555"/>
                </a:cubicBezTo>
                <a:cubicBezTo>
                  <a:pt x="373702" y="21603"/>
                  <a:pt x="368047" y="20627"/>
                  <a:pt x="361303" y="20627"/>
                </a:cubicBezTo>
                <a:cubicBezTo>
                  <a:pt x="354651" y="20627"/>
                  <a:pt x="348995" y="21624"/>
                  <a:pt x="344337" y="23619"/>
                </a:cubicBezTo>
                <a:cubicBezTo>
                  <a:pt x="339679" y="25617"/>
                  <a:pt x="335440" y="28521"/>
                  <a:pt x="331628" y="32338"/>
                </a:cubicBezTo>
                <a:cubicBezTo>
                  <a:pt x="327899" y="36241"/>
                  <a:pt x="325062" y="40564"/>
                  <a:pt x="323111" y="45312"/>
                </a:cubicBezTo>
                <a:cubicBezTo>
                  <a:pt x="321156" y="50057"/>
                  <a:pt x="319917" y="55580"/>
                  <a:pt x="319385" y="61880"/>
                </a:cubicBezTo>
                <a:close/>
                <a:moveTo>
                  <a:pt x="565041" y="152772"/>
                </a:moveTo>
                <a:lnTo>
                  <a:pt x="540291" y="152772"/>
                </a:lnTo>
                <a:lnTo>
                  <a:pt x="540291" y="41918"/>
                </a:lnTo>
                <a:lnTo>
                  <a:pt x="470293" y="152772"/>
                </a:lnTo>
                <a:lnTo>
                  <a:pt x="447671" y="152772"/>
                </a:lnTo>
                <a:lnTo>
                  <a:pt x="447671" y="4125"/>
                </a:lnTo>
                <a:lnTo>
                  <a:pt x="472421" y="4125"/>
                </a:lnTo>
                <a:lnTo>
                  <a:pt x="472421" y="113248"/>
                </a:lnTo>
                <a:lnTo>
                  <a:pt x="541624" y="4125"/>
                </a:lnTo>
                <a:lnTo>
                  <a:pt x="565041" y="4125"/>
                </a:lnTo>
                <a:close/>
                <a:moveTo>
                  <a:pt x="737201" y="152772"/>
                </a:moveTo>
                <a:lnTo>
                  <a:pt x="712451" y="152772"/>
                </a:lnTo>
                <a:lnTo>
                  <a:pt x="712451" y="35931"/>
                </a:lnTo>
                <a:lnTo>
                  <a:pt x="676782" y="111787"/>
                </a:lnTo>
                <a:lnTo>
                  <a:pt x="658152" y="111787"/>
                </a:lnTo>
                <a:lnTo>
                  <a:pt x="622754" y="35931"/>
                </a:lnTo>
                <a:lnTo>
                  <a:pt x="622754" y="152772"/>
                </a:lnTo>
                <a:lnTo>
                  <a:pt x="599331" y="152772"/>
                </a:lnTo>
                <a:lnTo>
                  <a:pt x="599331" y="4125"/>
                </a:lnTo>
                <a:lnTo>
                  <a:pt x="629543" y="4125"/>
                </a:lnTo>
                <a:lnTo>
                  <a:pt x="668668" y="86633"/>
                </a:lnTo>
                <a:lnTo>
                  <a:pt x="706461" y="4125"/>
                </a:lnTo>
                <a:lnTo>
                  <a:pt x="737201" y="4125"/>
                </a:lnTo>
                <a:close/>
                <a:moveTo>
                  <a:pt x="890240" y="4125"/>
                </a:moveTo>
                <a:lnTo>
                  <a:pt x="810259" y="207600"/>
                </a:lnTo>
                <a:lnTo>
                  <a:pt x="783511" y="207600"/>
                </a:lnTo>
                <a:lnTo>
                  <a:pt x="810126" y="145586"/>
                </a:lnTo>
                <a:lnTo>
                  <a:pt x="756098" y="4125"/>
                </a:lnTo>
                <a:lnTo>
                  <a:pt x="783115" y="4125"/>
                </a:lnTo>
                <a:lnTo>
                  <a:pt x="823702" y="114181"/>
                </a:lnTo>
                <a:lnTo>
                  <a:pt x="864155" y="4125"/>
                </a:lnTo>
                <a:close/>
                <a:moveTo>
                  <a:pt x="1099836" y="188434"/>
                </a:moveTo>
                <a:lnTo>
                  <a:pt x="1076548" y="188434"/>
                </a:lnTo>
                <a:lnTo>
                  <a:pt x="1076548" y="152772"/>
                </a:lnTo>
                <a:lnTo>
                  <a:pt x="909136" y="152772"/>
                </a:lnTo>
                <a:lnTo>
                  <a:pt x="909136" y="4125"/>
                </a:lnTo>
                <a:lnTo>
                  <a:pt x="934153" y="4125"/>
                </a:lnTo>
                <a:lnTo>
                  <a:pt x="934153" y="131611"/>
                </a:lnTo>
                <a:lnTo>
                  <a:pt x="984590" y="131611"/>
                </a:lnTo>
                <a:lnTo>
                  <a:pt x="984590" y="4125"/>
                </a:lnTo>
                <a:lnTo>
                  <a:pt x="1009610" y="4125"/>
                </a:lnTo>
                <a:lnTo>
                  <a:pt x="1009610" y="131611"/>
                </a:lnTo>
                <a:lnTo>
                  <a:pt x="1060046" y="131611"/>
                </a:lnTo>
                <a:lnTo>
                  <a:pt x="1060046" y="4125"/>
                </a:lnTo>
                <a:lnTo>
                  <a:pt x="1085066" y="4125"/>
                </a:lnTo>
                <a:lnTo>
                  <a:pt x="1085066" y="131611"/>
                </a:lnTo>
                <a:lnTo>
                  <a:pt x="1099836" y="131611"/>
                </a:lnTo>
                <a:close/>
                <a:moveTo>
                  <a:pt x="1188998" y="156235"/>
                </a:moveTo>
                <a:cubicBezTo>
                  <a:pt x="1165309" y="156235"/>
                  <a:pt x="1146923" y="149558"/>
                  <a:pt x="1133839" y="136201"/>
                </a:cubicBezTo>
                <a:cubicBezTo>
                  <a:pt x="1120753" y="122853"/>
                  <a:pt x="1114207" y="103889"/>
                  <a:pt x="1114207" y="79314"/>
                </a:cubicBezTo>
                <a:cubicBezTo>
                  <a:pt x="1114207" y="55090"/>
                  <a:pt x="1120551" y="35819"/>
                  <a:pt x="1133237" y="21491"/>
                </a:cubicBezTo>
                <a:cubicBezTo>
                  <a:pt x="1145923" y="7160"/>
                  <a:pt x="1162512" y="0"/>
                  <a:pt x="1183006" y="0"/>
                </a:cubicBezTo>
                <a:cubicBezTo>
                  <a:pt x="1192237" y="0"/>
                  <a:pt x="1200402" y="1327"/>
                  <a:pt x="1207497" y="3988"/>
                </a:cubicBezTo>
                <a:cubicBezTo>
                  <a:pt x="1214597" y="6652"/>
                  <a:pt x="1220803" y="10824"/>
                  <a:pt x="1226125" y="16502"/>
                </a:cubicBezTo>
                <a:cubicBezTo>
                  <a:pt x="1231448" y="22183"/>
                  <a:pt x="1235527" y="29120"/>
                  <a:pt x="1238371" y="37328"/>
                </a:cubicBezTo>
                <a:cubicBezTo>
                  <a:pt x="1241208" y="45536"/>
                  <a:pt x="1242627" y="55580"/>
                  <a:pt x="1242627" y="67470"/>
                </a:cubicBezTo>
                <a:lnTo>
                  <a:pt x="1242627" y="81042"/>
                </a:lnTo>
                <a:lnTo>
                  <a:pt x="1139624" y="81042"/>
                </a:lnTo>
                <a:cubicBezTo>
                  <a:pt x="1139624" y="98341"/>
                  <a:pt x="1143972" y="111559"/>
                  <a:pt x="1152666" y="120697"/>
                </a:cubicBezTo>
                <a:cubicBezTo>
                  <a:pt x="1161360" y="129837"/>
                  <a:pt x="1173384" y="134405"/>
                  <a:pt x="1188731" y="134405"/>
                </a:cubicBezTo>
                <a:cubicBezTo>
                  <a:pt x="1194232" y="134405"/>
                  <a:pt x="1199621" y="133786"/>
                  <a:pt x="1204899" y="132543"/>
                </a:cubicBezTo>
                <a:cubicBezTo>
                  <a:pt x="1210176" y="131303"/>
                  <a:pt x="1214946" y="129708"/>
                  <a:pt x="1219204" y="127753"/>
                </a:cubicBezTo>
                <a:cubicBezTo>
                  <a:pt x="1223726" y="125715"/>
                  <a:pt x="1227546" y="123739"/>
                  <a:pt x="1230653" y="121831"/>
                </a:cubicBezTo>
                <a:cubicBezTo>
                  <a:pt x="1233756" y="119922"/>
                  <a:pt x="1236330" y="118126"/>
                  <a:pt x="1238371" y="116441"/>
                </a:cubicBezTo>
                <a:lnTo>
                  <a:pt x="1239829" y="116441"/>
                </a:lnTo>
                <a:lnTo>
                  <a:pt x="1239829" y="143726"/>
                </a:lnTo>
                <a:cubicBezTo>
                  <a:pt x="1236906" y="144878"/>
                  <a:pt x="1233267" y="146314"/>
                  <a:pt x="1228922" y="148045"/>
                </a:cubicBezTo>
                <a:cubicBezTo>
                  <a:pt x="1224573" y="149777"/>
                  <a:pt x="1220666" y="151131"/>
                  <a:pt x="1217211" y="152107"/>
                </a:cubicBezTo>
                <a:cubicBezTo>
                  <a:pt x="1212329" y="153435"/>
                  <a:pt x="1207915" y="154457"/>
                  <a:pt x="1203966" y="155170"/>
                </a:cubicBezTo>
                <a:cubicBezTo>
                  <a:pt x="1200021" y="155880"/>
                  <a:pt x="1195031" y="156235"/>
                  <a:pt x="1188998" y="156235"/>
                </a:cubicBezTo>
                <a:close/>
                <a:moveTo>
                  <a:pt x="1218273" y="61880"/>
                </a:moveTo>
                <a:cubicBezTo>
                  <a:pt x="1218096" y="55137"/>
                  <a:pt x="1217297" y="49323"/>
                  <a:pt x="1215878" y="44445"/>
                </a:cubicBezTo>
                <a:cubicBezTo>
                  <a:pt x="1214460" y="39567"/>
                  <a:pt x="1212423" y="35442"/>
                  <a:pt x="1209758" y="32069"/>
                </a:cubicBezTo>
                <a:cubicBezTo>
                  <a:pt x="1206832" y="28346"/>
                  <a:pt x="1203080" y="25509"/>
                  <a:pt x="1198513" y="23555"/>
                </a:cubicBezTo>
                <a:cubicBezTo>
                  <a:pt x="1193944" y="21603"/>
                  <a:pt x="1188289" y="20627"/>
                  <a:pt x="1181545" y="20627"/>
                </a:cubicBezTo>
                <a:cubicBezTo>
                  <a:pt x="1174893" y="20627"/>
                  <a:pt x="1169238" y="21624"/>
                  <a:pt x="1164579" y="23619"/>
                </a:cubicBezTo>
                <a:cubicBezTo>
                  <a:pt x="1159921" y="25617"/>
                  <a:pt x="1155683" y="28521"/>
                  <a:pt x="1151870" y="32338"/>
                </a:cubicBezTo>
                <a:cubicBezTo>
                  <a:pt x="1148141" y="36241"/>
                  <a:pt x="1145304" y="40564"/>
                  <a:pt x="1143352" y="45312"/>
                </a:cubicBezTo>
                <a:cubicBezTo>
                  <a:pt x="1141398" y="50057"/>
                  <a:pt x="1140156" y="55580"/>
                  <a:pt x="1139624" y="61880"/>
                </a:cubicBezTo>
                <a:close/>
                <a:moveTo>
                  <a:pt x="1325639" y="156099"/>
                </a:moveTo>
                <a:cubicBezTo>
                  <a:pt x="1315433" y="156099"/>
                  <a:pt x="1306073" y="154522"/>
                  <a:pt x="1297556" y="151373"/>
                </a:cubicBezTo>
                <a:cubicBezTo>
                  <a:pt x="1289042" y="148222"/>
                  <a:pt x="1281719" y="143459"/>
                  <a:pt x="1275599" y="137070"/>
                </a:cubicBezTo>
                <a:cubicBezTo>
                  <a:pt x="1269475" y="130683"/>
                  <a:pt x="1264730" y="122630"/>
                  <a:pt x="1261361" y="112913"/>
                </a:cubicBezTo>
                <a:cubicBezTo>
                  <a:pt x="1257988" y="103200"/>
                  <a:pt x="1256302" y="91778"/>
                  <a:pt x="1256302" y="78645"/>
                </a:cubicBezTo>
                <a:cubicBezTo>
                  <a:pt x="1256302" y="65606"/>
                  <a:pt x="1258056" y="54341"/>
                  <a:pt x="1261563" y="44845"/>
                </a:cubicBezTo>
                <a:cubicBezTo>
                  <a:pt x="1265065" y="35356"/>
                  <a:pt x="1269742" y="27370"/>
                  <a:pt x="1275599" y="20894"/>
                </a:cubicBezTo>
                <a:cubicBezTo>
                  <a:pt x="1281452" y="14417"/>
                  <a:pt x="1288754" y="9425"/>
                  <a:pt x="1297491" y="5921"/>
                </a:cubicBezTo>
                <a:cubicBezTo>
                  <a:pt x="1306231" y="2416"/>
                  <a:pt x="1315608" y="665"/>
                  <a:pt x="1325639" y="665"/>
                </a:cubicBezTo>
                <a:cubicBezTo>
                  <a:pt x="1333800" y="665"/>
                  <a:pt x="1341669" y="1817"/>
                  <a:pt x="1349258" y="4125"/>
                </a:cubicBezTo>
                <a:cubicBezTo>
                  <a:pt x="1356841" y="6433"/>
                  <a:pt x="1363605" y="9093"/>
                  <a:pt x="1369552" y="12109"/>
                </a:cubicBezTo>
                <a:lnTo>
                  <a:pt x="1369552" y="40189"/>
                </a:lnTo>
                <a:lnTo>
                  <a:pt x="1368087" y="40189"/>
                </a:lnTo>
                <a:cubicBezTo>
                  <a:pt x="1366312" y="38682"/>
                  <a:pt x="1364029" y="36949"/>
                  <a:pt x="1361236" y="34995"/>
                </a:cubicBezTo>
                <a:cubicBezTo>
                  <a:pt x="1358442" y="33044"/>
                  <a:pt x="1355043" y="31053"/>
                  <a:pt x="1351054" y="29012"/>
                </a:cubicBezTo>
                <a:cubicBezTo>
                  <a:pt x="1347595" y="27234"/>
                  <a:pt x="1343513" y="25682"/>
                  <a:pt x="1338812" y="24350"/>
                </a:cubicBezTo>
                <a:cubicBezTo>
                  <a:pt x="1334107" y="23021"/>
                  <a:pt x="1329581" y="22358"/>
                  <a:pt x="1325235" y="22358"/>
                </a:cubicBezTo>
                <a:cubicBezTo>
                  <a:pt x="1312282" y="22358"/>
                  <a:pt x="1301883" y="27258"/>
                  <a:pt x="1294032" y="37061"/>
                </a:cubicBezTo>
                <a:cubicBezTo>
                  <a:pt x="1286175" y="46864"/>
                  <a:pt x="1282252" y="60724"/>
                  <a:pt x="1282252" y="78645"/>
                </a:cubicBezTo>
                <a:cubicBezTo>
                  <a:pt x="1282252" y="96213"/>
                  <a:pt x="1286046" y="109897"/>
                  <a:pt x="1293632" y="119699"/>
                </a:cubicBezTo>
                <a:cubicBezTo>
                  <a:pt x="1301217" y="129502"/>
                  <a:pt x="1311751" y="134405"/>
                  <a:pt x="1325235" y="134405"/>
                </a:cubicBezTo>
                <a:cubicBezTo>
                  <a:pt x="1333397" y="134405"/>
                  <a:pt x="1341163" y="132720"/>
                  <a:pt x="1348524" y="129347"/>
                </a:cubicBezTo>
                <a:cubicBezTo>
                  <a:pt x="1355890" y="125978"/>
                  <a:pt x="1362406" y="121637"/>
                  <a:pt x="1368087" y="116311"/>
                </a:cubicBezTo>
                <a:lnTo>
                  <a:pt x="1369552" y="116311"/>
                </a:lnTo>
                <a:lnTo>
                  <a:pt x="1369552" y="144388"/>
                </a:lnTo>
                <a:cubicBezTo>
                  <a:pt x="1367068" y="145541"/>
                  <a:pt x="1363964" y="146940"/>
                  <a:pt x="1360239" y="148578"/>
                </a:cubicBezTo>
                <a:cubicBezTo>
                  <a:pt x="1356509" y="150221"/>
                  <a:pt x="1353140" y="151441"/>
                  <a:pt x="1350123" y="152240"/>
                </a:cubicBezTo>
                <a:cubicBezTo>
                  <a:pt x="1345860" y="153482"/>
                  <a:pt x="1342048" y="154432"/>
                  <a:pt x="1338678" y="155101"/>
                </a:cubicBezTo>
                <a:cubicBezTo>
                  <a:pt x="1335305" y="155768"/>
                  <a:pt x="1330959" y="156099"/>
                  <a:pt x="1325639" y="156099"/>
                </a:cubicBezTo>
                <a:close/>
                <a:moveTo>
                  <a:pt x="1500898" y="26082"/>
                </a:moveTo>
                <a:lnTo>
                  <a:pt x="1450325" y="26082"/>
                </a:lnTo>
                <a:lnTo>
                  <a:pt x="1450325" y="152772"/>
                </a:lnTo>
                <a:lnTo>
                  <a:pt x="1425313" y="152772"/>
                </a:lnTo>
                <a:lnTo>
                  <a:pt x="1425313" y="26082"/>
                </a:lnTo>
                <a:lnTo>
                  <a:pt x="1374739" y="26082"/>
                </a:lnTo>
                <a:lnTo>
                  <a:pt x="1374739" y="4125"/>
                </a:lnTo>
                <a:lnTo>
                  <a:pt x="1500898" y="4125"/>
                </a:lnTo>
                <a:close/>
                <a:moveTo>
                  <a:pt x="1636104" y="107790"/>
                </a:moveTo>
                <a:cubicBezTo>
                  <a:pt x="1636104" y="114976"/>
                  <a:pt x="1634728" y="121341"/>
                  <a:pt x="1631978" y="126884"/>
                </a:cubicBezTo>
                <a:cubicBezTo>
                  <a:pt x="1629230" y="132433"/>
                  <a:pt x="1625461" y="137066"/>
                  <a:pt x="1620667" y="140795"/>
                </a:cubicBezTo>
                <a:cubicBezTo>
                  <a:pt x="1614637" y="145498"/>
                  <a:pt x="1608311" y="148673"/>
                  <a:pt x="1601706" y="150309"/>
                </a:cubicBezTo>
                <a:cubicBezTo>
                  <a:pt x="1595091" y="151952"/>
                  <a:pt x="1587176" y="152772"/>
                  <a:pt x="1577949" y="152772"/>
                </a:cubicBezTo>
                <a:lnTo>
                  <a:pt x="1519528" y="152772"/>
                </a:lnTo>
                <a:lnTo>
                  <a:pt x="1519528" y="4125"/>
                </a:lnTo>
                <a:lnTo>
                  <a:pt x="1574090" y="4125"/>
                </a:lnTo>
                <a:cubicBezTo>
                  <a:pt x="1585005" y="4125"/>
                  <a:pt x="1592989" y="4456"/>
                  <a:pt x="1598048" y="5122"/>
                </a:cubicBezTo>
                <a:cubicBezTo>
                  <a:pt x="1603101" y="5789"/>
                  <a:pt x="1608112" y="7498"/>
                  <a:pt x="1613081" y="10245"/>
                </a:cubicBezTo>
                <a:cubicBezTo>
                  <a:pt x="1618316" y="13085"/>
                  <a:pt x="1622174" y="16858"/>
                  <a:pt x="1624662" y="21556"/>
                </a:cubicBezTo>
                <a:cubicBezTo>
                  <a:pt x="1627146" y="26257"/>
                  <a:pt x="1628385" y="31849"/>
                  <a:pt x="1628385" y="38325"/>
                </a:cubicBezTo>
                <a:cubicBezTo>
                  <a:pt x="1628385" y="45424"/>
                  <a:pt x="1626434" y="51793"/>
                  <a:pt x="1622531" y="57423"/>
                </a:cubicBezTo>
                <a:cubicBezTo>
                  <a:pt x="1618624" y="63057"/>
                  <a:pt x="1613438" y="67427"/>
                  <a:pt x="1606960" y="70531"/>
                </a:cubicBezTo>
                <a:lnTo>
                  <a:pt x="1607628" y="71459"/>
                </a:lnTo>
                <a:cubicBezTo>
                  <a:pt x="1615699" y="73500"/>
                  <a:pt x="1622466" y="77626"/>
                  <a:pt x="1627920" y="83836"/>
                </a:cubicBezTo>
                <a:cubicBezTo>
                  <a:pt x="1633374" y="90046"/>
                  <a:pt x="1636104" y="98035"/>
                  <a:pt x="1636104" y="107790"/>
                </a:cubicBezTo>
                <a:close/>
                <a:moveTo>
                  <a:pt x="1602703" y="42184"/>
                </a:moveTo>
                <a:cubicBezTo>
                  <a:pt x="1602703" y="38811"/>
                  <a:pt x="1602148" y="35884"/>
                  <a:pt x="1601042" y="33400"/>
                </a:cubicBezTo>
                <a:cubicBezTo>
                  <a:pt x="1599930" y="30916"/>
                  <a:pt x="1598001" y="28965"/>
                  <a:pt x="1595246" y="27546"/>
                </a:cubicBezTo>
                <a:cubicBezTo>
                  <a:pt x="1592057" y="25862"/>
                  <a:pt x="1588486" y="24864"/>
                  <a:pt x="1584536" y="24552"/>
                </a:cubicBezTo>
                <a:cubicBezTo>
                  <a:pt x="1580591" y="24238"/>
                  <a:pt x="1575112" y="24087"/>
                  <a:pt x="1568098" y="24087"/>
                </a:cubicBezTo>
                <a:lnTo>
                  <a:pt x="1544277" y="24087"/>
                </a:lnTo>
                <a:lnTo>
                  <a:pt x="1544277" y="64807"/>
                </a:lnTo>
                <a:lnTo>
                  <a:pt x="1573028" y="64807"/>
                </a:lnTo>
                <a:cubicBezTo>
                  <a:pt x="1579147" y="64807"/>
                  <a:pt x="1583496" y="64519"/>
                  <a:pt x="1586070" y="63942"/>
                </a:cubicBezTo>
                <a:cubicBezTo>
                  <a:pt x="1588641" y="63371"/>
                  <a:pt x="1591481" y="62146"/>
                  <a:pt x="1594584" y="60284"/>
                </a:cubicBezTo>
                <a:cubicBezTo>
                  <a:pt x="1597511" y="58506"/>
                  <a:pt x="1599595" y="56112"/>
                  <a:pt x="1600841" y="53096"/>
                </a:cubicBezTo>
                <a:cubicBezTo>
                  <a:pt x="1602082" y="50079"/>
                  <a:pt x="1602703" y="46446"/>
                  <a:pt x="1602703" y="42184"/>
                </a:cubicBezTo>
                <a:close/>
                <a:moveTo>
                  <a:pt x="1610287" y="107927"/>
                </a:moveTo>
                <a:cubicBezTo>
                  <a:pt x="1610287" y="102870"/>
                  <a:pt x="1609553" y="98809"/>
                  <a:pt x="1608091" y="95749"/>
                </a:cubicBezTo>
                <a:cubicBezTo>
                  <a:pt x="1606626" y="92685"/>
                  <a:pt x="1603411" y="89956"/>
                  <a:pt x="1598443" y="87563"/>
                </a:cubicBezTo>
                <a:cubicBezTo>
                  <a:pt x="1595340" y="86058"/>
                  <a:pt x="1592014" y="85122"/>
                  <a:pt x="1588465" y="84769"/>
                </a:cubicBezTo>
                <a:cubicBezTo>
                  <a:pt x="1584911" y="84412"/>
                  <a:pt x="1579990" y="84235"/>
                  <a:pt x="1573690" y="84235"/>
                </a:cubicBezTo>
                <a:lnTo>
                  <a:pt x="1544277" y="84235"/>
                </a:lnTo>
                <a:lnTo>
                  <a:pt x="1544277" y="132810"/>
                </a:lnTo>
                <a:lnTo>
                  <a:pt x="1565971" y="132810"/>
                </a:lnTo>
                <a:cubicBezTo>
                  <a:pt x="1574935" y="132810"/>
                  <a:pt x="1581898" y="132455"/>
                  <a:pt x="1586866" y="131745"/>
                </a:cubicBezTo>
                <a:cubicBezTo>
                  <a:pt x="1591837" y="131036"/>
                  <a:pt x="1596092" y="129618"/>
                  <a:pt x="1599642" y="127486"/>
                </a:cubicBezTo>
                <a:cubicBezTo>
                  <a:pt x="1603364" y="125183"/>
                  <a:pt x="1606072" y="122522"/>
                  <a:pt x="1607757" y="119502"/>
                </a:cubicBezTo>
                <a:cubicBezTo>
                  <a:pt x="1609441" y="116484"/>
                  <a:pt x="1610287" y="112625"/>
                  <a:pt x="1610287" y="107927"/>
                </a:cubicBezTo>
                <a:close/>
                <a:moveTo>
                  <a:pt x="1785291" y="78515"/>
                </a:moveTo>
                <a:cubicBezTo>
                  <a:pt x="1785291" y="103536"/>
                  <a:pt x="1779260" y="122853"/>
                  <a:pt x="1767196" y="136468"/>
                </a:cubicBezTo>
                <a:cubicBezTo>
                  <a:pt x="1755129" y="150091"/>
                  <a:pt x="1739074" y="156898"/>
                  <a:pt x="1719022" y="156898"/>
                </a:cubicBezTo>
                <a:cubicBezTo>
                  <a:pt x="1698347" y="156898"/>
                  <a:pt x="1682089" y="149864"/>
                  <a:pt x="1670249" y="135803"/>
                </a:cubicBezTo>
                <a:cubicBezTo>
                  <a:pt x="1658405" y="121745"/>
                  <a:pt x="1652482" y="102646"/>
                  <a:pt x="1652482" y="78515"/>
                </a:cubicBezTo>
                <a:cubicBezTo>
                  <a:pt x="1652482" y="53671"/>
                  <a:pt x="1658581" y="34376"/>
                  <a:pt x="1670786" y="20624"/>
                </a:cubicBezTo>
                <a:cubicBezTo>
                  <a:pt x="1682981" y="6872"/>
                  <a:pt x="1699060" y="0"/>
                  <a:pt x="1719022" y="0"/>
                </a:cubicBezTo>
                <a:cubicBezTo>
                  <a:pt x="1739074" y="0"/>
                  <a:pt x="1755129" y="6854"/>
                  <a:pt x="1767196" y="20559"/>
                </a:cubicBezTo>
                <a:cubicBezTo>
                  <a:pt x="1779260" y="34267"/>
                  <a:pt x="1785291" y="53585"/>
                  <a:pt x="1785291" y="78515"/>
                </a:cubicBezTo>
                <a:close/>
                <a:moveTo>
                  <a:pt x="1759479" y="78515"/>
                </a:moveTo>
                <a:cubicBezTo>
                  <a:pt x="1759479" y="59262"/>
                  <a:pt x="1755976" y="44957"/>
                  <a:pt x="1748967" y="35595"/>
                </a:cubicBezTo>
                <a:cubicBezTo>
                  <a:pt x="1741954" y="26236"/>
                  <a:pt x="1731971" y="21556"/>
                  <a:pt x="1719022" y="21556"/>
                </a:cubicBezTo>
                <a:cubicBezTo>
                  <a:pt x="1705982" y="21556"/>
                  <a:pt x="1695932" y="26236"/>
                  <a:pt x="1688879" y="35595"/>
                </a:cubicBezTo>
                <a:cubicBezTo>
                  <a:pt x="1681826" y="44957"/>
                  <a:pt x="1678298" y="59262"/>
                  <a:pt x="1678298" y="78515"/>
                </a:cubicBezTo>
                <a:cubicBezTo>
                  <a:pt x="1678298" y="97145"/>
                  <a:pt x="1681826" y="111272"/>
                  <a:pt x="1688879" y="120898"/>
                </a:cubicBezTo>
                <a:cubicBezTo>
                  <a:pt x="1695932" y="130524"/>
                  <a:pt x="1705982" y="135337"/>
                  <a:pt x="1719022" y="135337"/>
                </a:cubicBezTo>
                <a:cubicBezTo>
                  <a:pt x="1731888" y="135337"/>
                  <a:pt x="1741846" y="130614"/>
                  <a:pt x="1748902" y="121164"/>
                </a:cubicBezTo>
                <a:cubicBezTo>
                  <a:pt x="1755951" y="111714"/>
                  <a:pt x="1759479" y="97502"/>
                  <a:pt x="1759479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370197" y="2884689"/>
            <a:ext cx="1299561" cy="207600"/>
          </a:xfrm>
          <a:custGeom>
            <a:avLst/>
            <a:gdLst/>
            <a:ahLst/>
            <a:cxnLst/>
            <a:rect l="l" t="t" r="r" b="b"/>
            <a:pathLst>
              <a:path w="1299561" h="207600">
                <a:moveTo>
                  <a:pt x="117372" y="152772"/>
                </a:moveTo>
                <a:lnTo>
                  <a:pt x="92352" y="152772"/>
                </a:lnTo>
                <a:lnTo>
                  <a:pt x="92352" y="25686"/>
                </a:lnTo>
                <a:lnTo>
                  <a:pt x="25018" y="25686"/>
                </a:lnTo>
                <a:lnTo>
                  <a:pt x="25018" y="152772"/>
                </a:lnTo>
                <a:lnTo>
                  <a:pt x="0" y="152772"/>
                </a:lnTo>
                <a:lnTo>
                  <a:pt x="0" y="4125"/>
                </a:lnTo>
                <a:lnTo>
                  <a:pt x="117372" y="4125"/>
                </a:lnTo>
                <a:close/>
                <a:moveTo>
                  <a:pt x="278263" y="74524"/>
                </a:moveTo>
                <a:cubicBezTo>
                  <a:pt x="278263" y="99277"/>
                  <a:pt x="272344" y="118990"/>
                  <a:pt x="260501" y="133675"/>
                </a:cubicBezTo>
                <a:cubicBezTo>
                  <a:pt x="248653" y="148359"/>
                  <a:pt x="233685" y="155699"/>
                  <a:pt x="215584" y="155699"/>
                </a:cubicBezTo>
                <a:cubicBezTo>
                  <a:pt x="208221" y="155699"/>
                  <a:pt x="201702" y="154858"/>
                  <a:pt x="196024" y="153172"/>
                </a:cubicBezTo>
                <a:cubicBezTo>
                  <a:pt x="190343" y="151487"/>
                  <a:pt x="184534" y="148871"/>
                  <a:pt x="178586" y="145321"/>
                </a:cubicBezTo>
                <a:lnTo>
                  <a:pt x="178586" y="207600"/>
                </a:lnTo>
                <a:lnTo>
                  <a:pt x="153570" y="207600"/>
                </a:lnTo>
                <a:lnTo>
                  <a:pt x="153570" y="4125"/>
                </a:lnTo>
                <a:lnTo>
                  <a:pt x="178586" y="4125"/>
                </a:lnTo>
                <a:lnTo>
                  <a:pt x="178586" y="19695"/>
                </a:lnTo>
                <a:cubicBezTo>
                  <a:pt x="184796" y="14105"/>
                  <a:pt x="191697" y="9425"/>
                  <a:pt x="199287" y="5655"/>
                </a:cubicBezTo>
                <a:cubicBezTo>
                  <a:pt x="206867" y="1882"/>
                  <a:pt x="215140" y="0"/>
                  <a:pt x="224101" y="0"/>
                </a:cubicBezTo>
                <a:cubicBezTo>
                  <a:pt x="241136" y="0"/>
                  <a:pt x="254420" y="6743"/>
                  <a:pt x="263957" y="20227"/>
                </a:cubicBezTo>
                <a:cubicBezTo>
                  <a:pt x="273496" y="33710"/>
                  <a:pt x="278263" y="51811"/>
                  <a:pt x="278263" y="74524"/>
                </a:cubicBezTo>
                <a:close/>
                <a:moveTo>
                  <a:pt x="252448" y="77316"/>
                </a:moveTo>
                <a:cubicBezTo>
                  <a:pt x="252448" y="60375"/>
                  <a:pt x="249740" y="47221"/>
                  <a:pt x="244332" y="37860"/>
                </a:cubicBezTo>
                <a:cubicBezTo>
                  <a:pt x="238919" y="28500"/>
                  <a:pt x="230135" y="23820"/>
                  <a:pt x="217977" y="23820"/>
                </a:cubicBezTo>
                <a:cubicBezTo>
                  <a:pt x="210882" y="23820"/>
                  <a:pt x="204032" y="25394"/>
                  <a:pt x="197417" y="28541"/>
                </a:cubicBezTo>
                <a:cubicBezTo>
                  <a:pt x="190808" y="31690"/>
                  <a:pt x="184534" y="35750"/>
                  <a:pt x="178586" y="40719"/>
                </a:cubicBezTo>
                <a:lnTo>
                  <a:pt x="178586" y="124959"/>
                </a:lnTo>
                <a:cubicBezTo>
                  <a:pt x="185153" y="128152"/>
                  <a:pt x="190765" y="130326"/>
                  <a:pt x="195424" y="131482"/>
                </a:cubicBezTo>
                <a:cubicBezTo>
                  <a:pt x="200078" y="132634"/>
                  <a:pt x="205427" y="133210"/>
                  <a:pt x="211461" y="133210"/>
                </a:cubicBezTo>
                <a:cubicBezTo>
                  <a:pt x="224414" y="133210"/>
                  <a:pt x="234483" y="128465"/>
                  <a:pt x="241669" y="118972"/>
                </a:cubicBezTo>
                <a:cubicBezTo>
                  <a:pt x="248855" y="109475"/>
                  <a:pt x="252448" y="95594"/>
                  <a:pt x="252448" y="77316"/>
                </a:cubicBezTo>
                <a:close/>
                <a:moveTo>
                  <a:pt x="426507" y="78515"/>
                </a:moveTo>
                <a:cubicBezTo>
                  <a:pt x="426507" y="103536"/>
                  <a:pt x="420473" y="122853"/>
                  <a:pt x="408414" y="136468"/>
                </a:cubicBezTo>
                <a:cubicBezTo>
                  <a:pt x="396346" y="150091"/>
                  <a:pt x="380291" y="156898"/>
                  <a:pt x="360239" y="156898"/>
                </a:cubicBezTo>
                <a:cubicBezTo>
                  <a:pt x="339564" y="156898"/>
                  <a:pt x="323306" y="149864"/>
                  <a:pt x="311466" y="135803"/>
                </a:cubicBezTo>
                <a:cubicBezTo>
                  <a:pt x="299622" y="121745"/>
                  <a:pt x="293700" y="102646"/>
                  <a:pt x="293700" y="78515"/>
                </a:cubicBezTo>
                <a:cubicBezTo>
                  <a:pt x="293700" y="53671"/>
                  <a:pt x="299799" y="34376"/>
                  <a:pt x="312002" y="20624"/>
                </a:cubicBezTo>
                <a:cubicBezTo>
                  <a:pt x="324199" y="6872"/>
                  <a:pt x="340277" y="0"/>
                  <a:pt x="360239" y="0"/>
                </a:cubicBezTo>
                <a:cubicBezTo>
                  <a:pt x="380291" y="0"/>
                  <a:pt x="396346" y="6854"/>
                  <a:pt x="408414" y="20559"/>
                </a:cubicBezTo>
                <a:cubicBezTo>
                  <a:pt x="420473" y="34267"/>
                  <a:pt x="426507" y="53585"/>
                  <a:pt x="426507" y="78515"/>
                </a:cubicBezTo>
                <a:close/>
                <a:moveTo>
                  <a:pt x="400695" y="78515"/>
                </a:moveTo>
                <a:cubicBezTo>
                  <a:pt x="400695" y="59262"/>
                  <a:pt x="397190" y="44957"/>
                  <a:pt x="390183" y="35595"/>
                </a:cubicBezTo>
                <a:cubicBezTo>
                  <a:pt x="383170" y="26236"/>
                  <a:pt x="373188" y="21556"/>
                  <a:pt x="360239" y="21556"/>
                </a:cubicBezTo>
                <a:cubicBezTo>
                  <a:pt x="347200" y="21556"/>
                  <a:pt x="337147" y="26236"/>
                  <a:pt x="330095" y="35595"/>
                </a:cubicBezTo>
                <a:cubicBezTo>
                  <a:pt x="323043" y="44957"/>
                  <a:pt x="319515" y="59262"/>
                  <a:pt x="319515" y="78515"/>
                </a:cubicBezTo>
                <a:cubicBezTo>
                  <a:pt x="319515" y="97145"/>
                  <a:pt x="323043" y="111272"/>
                  <a:pt x="330095" y="120898"/>
                </a:cubicBezTo>
                <a:cubicBezTo>
                  <a:pt x="337147" y="130524"/>
                  <a:pt x="347200" y="135337"/>
                  <a:pt x="360239" y="135337"/>
                </a:cubicBezTo>
                <a:cubicBezTo>
                  <a:pt x="373105" y="135337"/>
                  <a:pt x="383062" y="130614"/>
                  <a:pt x="390115" y="121164"/>
                </a:cubicBezTo>
                <a:cubicBezTo>
                  <a:pt x="397168" y="111714"/>
                  <a:pt x="400695" y="97502"/>
                  <a:pt x="400695" y="78515"/>
                </a:cubicBezTo>
                <a:close/>
                <a:moveTo>
                  <a:pt x="578049" y="188434"/>
                </a:moveTo>
                <a:lnTo>
                  <a:pt x="554761" y="188434"/>
                </a:lnTo>
                <a:lnTo>
                  <a:pt x="554761" y="152373"/>
                </a:lnTo>
                <a:lnTo>
                  <a:pt x="456812" y="152373"/>
                </a:lnTo>
                <a:lnTo>
                  <a:pt x="456812" y="188434"/>
                </a:lnTo>
                <a:lnTo>
                  <a:pt x="433525" y="188434"/>
                </a:lnTo>
                <a:lnTo>
                  <a:pt x="433525" y="131482"/>
                </a:lnTo>
                <a:lnTo>
                  <a:pt x="443373" y="131482"/>
                </a:lnTo>
                <a:cubicBezTo>
                  <a:pt x="451801" y="117640"/>
                  <a:pt x="458698" y="99564"/>
                  <a:pt x="464070" y="77251"/>
                </a:cubicBezTo>
                <a:cubicBezTo>
                  <a:pt x="469433" y="54939"/>
                  <a:pt x="472120" y="30564"/>
                  <a:pt x="472120" y="4125"/>
                </a:cubicBezTo>
                <a:lnTo>
                  <a:pt x="563275" y="4125"/>
                </a:lnTo>
                <a:lnTo>
                  <a:pt x="563275" y="131482"/>
                </a:lnTo>
                <a:lnTo>
                  <a:pt x="578049" y="131482"/>
                </a:lnTo>
                <a:close/>
                <a:moveTo>
                  <a:pt x="538255" y="131482"/>
                </a:moveTo>
                <a:lnTo>
                  <a:pt x="538255" y="25148"/>
                </a:lnTo>
                <a:lnTo>
                  <a:pt x="495674" y="25148"/>
                </a:lnTo>
                <a:cubicBezTo>
                  <a:pt x="494518" y="47329"/>
                  <a:pt x="491481" y="67578"/>
                  <a:pt x="486555" y="85899"/>
                </a:cubicBezTo>
                <a:cubicBezTo>
                  <a:pt x="481635" y="104219"/>
                  <a:pt x="475446" y="119416"/>
                  <a:pt x="467993" y="131482"/>
                </a:cubicBezTo>
                <a:close/>
                <a:moveTo>
                  <a:pt x="719508" y="4125"/>
                </a:moveTo>
                <a:lnTo>
                  <a:pt x="639530" y="207600"/>
                </a:lnTo>
                <a:lnTo>
                  <a:pt x="612779" y="207600"/>
                </a:lnTo>
                <a:lnTo>
                  <a:pt x="639394" y="145586"/>
                </a:lnTo>
                <a:lnTo>
                  <a:pt x="585364" y="4125"/>
                </a:lnTo>
                <a:lnTo>
                  <a:pt x="612382" y="4125"/>
                </a:lnTo>
                <a:lnTo>
                  <a:pt x="652969" y="114181"/>
                </a:lnTo>
                <a:lnTo>
                  <a:pt x="693422" y="4125"/>
                </a:lnTo>
                <a:close/>
                <a:moveTo>
                  <a:pt x="858040" y="152772"/>
                </a:moveTo>
                <a:lnTo>
                  <a:pt x="826899" y="152772"/>
                </a:lnTo>
                <a:lnTo>
                  <a:pt x="775930" y="84235"/>
                </a:lnTo>
                <a:lnTo>
                  <a:pt x="763421" y="84235"/>
                </a:lnTo>
                <a:lnTo>
                  <a:pt x="763421" y="152772"/>
                </a:lnTo>
                <a:lnTo>
                  <a:pt x="738404" y="152772"/>
                </a:lnTo>
                <a:lnTo>
                  <a:pt x="738404" y="4125"/>
                </a:lnTo>
                <a:lnTo>
                  <a:pt x="763421" y="4125"/>
                </a:lnTo>
                <a:lnTo>
                  <a:pt x="763421" y="68798"/>
                </a:lnTo>
                <a:cubicBezTo>
                  <a:pt x="769896" y="68712"/>
                  <a:pt x="775424" y="67359"/>
                  <a:pt x="779992" y="64742"/>
                </a:cubicBezTo>
                <a:cubicBezTo>
                  <a:pt x="784560" y="62124"/>
                  <a:pt x="788441" y="57045"/>
                  <a:pt x="791638" y="49507"/>
                </a:cubicBezTo>
                <a:cubicBezTo>
                  <a:pt x="792613" y="47289"/>
                  <a:pt x="793696" y="44715"/>
                  <a:pt x="794896" y="41784"/>
                </a:cubicBezTo>
                <a:cubicBezTo>
                  <a:pt x="796094" y="38858"/>
                  <a:pt x="797044" y="36284"/>
                  <a:pt x="797758" y="34066"/>
                </a:cubicBezTo>
                <a:cubicBezTo>
                  <a:pt x="801659" y="23151"/>
                  <a:pt x="807071" y="15435"/>
                  <a:pt x="813994" y="10907"/>
                </a:cubicBezTo>
                <a:cubicBezTo>
                  <a:pt x="820913" y="6386"/>
                  <a:pt x="829917" y="4125"/>
                  <a:pt x="841007" y="4125"/>
                </a:cubicBezTo>
                <a:lnTo>
                  <a:pt x="847793" y="4125"/>
                </a:lnTo>
                <a:lnTo>
                  <a:pt x="847793" y="25686"/>
                </a:lnTo>
                <a:lnTo>
                  <a:pt x="842073" y="25686"/>
                </a:lnTo>
                <a:cubicBezTo>
                  <a:pt x="835064" y="25686"/>
                  <a:pt x="829809" y="27126"/>
                  <a:pt x="826304" y="30005"/>
                </a:cubicBezTo>
                <a:cubicBezTo>
                  <a:pt x="822802" y="32889"/>
                  <a:pt x="819847" y="38148"/>
                  <a:pt x="817449" y="45777"/>
                </a:cubicBezTo>
                <a:cubicBezTo>
                  <a:pt x="814969" y="53495"/>
                  <a:pt x="812043" y="59507"/>
                  <a:pt x="808670" y="63810"/>
                </a:cubicBezTo>
                <a:cubicBezTo>
                  <a:pt x="805295" y="68115"/>
                  <a:pt x="801570" y="71420"/>
                  <a:pt x="797491" y="73723"/>
                </a:cubicBezTo>
                <a:close/>
                <a:moveTo>
                  <a:pt x="1005355" y="188434"/>
                </a:moveTo>
                <a:lnTo>
                  <a:pt x="982066" y="188434"/>
                </a:lnTo>
                <a:lnTo>
                  <a:pt x="982066" y="152772"/>
                </a:lnTo>
                <a:lnTo>
                  <a:pt x="874142" y="152772"/>
                </a:lnTo>
                <a:lnTo>
                  <a:pt x="874142" y="4125"/>
                </a:lnTo>
                <a:lnTo>
                  <a:pt x="899158" y="4125"/>
                </a:lnTo>
                <a:lnTo>
                  <a:pt x="899158" y="131216"/>
                </a:lnTo>
                <a:lnTo>
                  <a:pt x="965568" y="131216"/>
                </a:lnTo>
                <a:lnTo>
                  <a:pt x="965568" y="4125"/>
                </a:lnTo>
                <a:lnTo>
                  <a:pt x="990588" y="4125"/>
                </a:lnTo>
                <a:lnTo>
                  <a:pt x="990588" y="131216"/>
                </a:lnTo>
                <a:lnTo>
                  <a:pt x="1005355" y="131216"/>
                </a:lnTo>
                <a:close/>
                <a:moveTo>
                  <a:pt x="1145990" y="152772"/>
                </a:moveTo>
                <a:lnTo>
                  <a:pt x="1121239" y="152772"/>
                </a:lnTo>
                <a:lnTo>
                  <a:pt x="1121239" y="41918"/>
                </a:lnTo>
                <a:lnTo>
                  <a:pt x="1051237" y="152772"/>
                </a:lnTo>
                <a:lnTo>
                  <a:pt x="1028618" y="152772"/>
                </a:lnTo>
                <a:lnTo>
                  <a:pt x="1028618" y="4125"/>
                </a:lnTo>
                <a:lnTo>
                  <a:pt x="1053368" y="4125"/>
                </a:lnTo>
                <a:lnTo>
                  <a:pt x="1053368" y="113248"/>
                </a:lnTo>
                <a:lnTo>
                  <a:pt x="1122570" y="4125"/>
                </a:lnTo>
                <a:lnTo>
                  <a:pt x="1145990" y="4125"/>
                </a:lnTo>
                <a:close/>
                <a:moveTo>
                  <a:pt x="1299562" y="152772"/>
                </a:moveTo>
                <a:lnTo>
                  <a:pt x="1274812" y="152772"/>
                </a:lnTo>
                <a:lnTo>
                  <a:pt x="1274812" y="41918"/>
                </a:lnTo>
                <a:lnTo>
                  <a:pt x="1204809" y="152772"/>
                </a:lnTo>
                <a:lnTo>
                  <a:pt x="1182187" y="152772"/>
                </a:lnTo>
                <a:lnTo>
                  <a:pt x="1182187" y="4125"/>
                </a:lnTo>
                <a:lnTo>
                  <a:pt x="1206936" y="4125"/>
                </a:lnTo>
                <a:lnTo>
                  <a:pt x="1206936" y="113248"/>
                </a:lnTo>
                <a:lnTo>
                  <a:pt x="1276140" y="4125"/>
                </a:lnTo>
                <a:lnTo>
                  <a:pt x="1299562" y="4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292515" y="3056365"/>
            <a:ext cx="2196654" cy="26111"/>
          </a:xfrm>
          <a:custGeom>
            <a:avLst/>
            <a:gdLst/>
            <a:ahLst/>
            <a:cxnLst/>
            <a:rect l="l" t="t" r="r" b="b"/>
            <a:pathLst>
              <a:path w="2196654" h="26111">
                <a:moveTo>
                  <a:pt x="0" y="0"/>
                </a:moveTo>
                <a:lnTo>
                  <a:pt x="1098327" y="0"/>
                </a:lnTo>
                <a:lnTo>
                  <a:pt x="2196655" y="0"/>
                </a:lnTo>
                <a:lnTo>
                  <a:pt x="2196655" y="26111"/>
                </a:lnTo>
                <a:lnTo>
                  <a:pt x="1098327" y="26111"/>
                </a:lnTo>
                <a:lnTo>
                  <a:pt x="0" y="26111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300345" y="3374284"/>
            <a:ext cx="1553230" cy="188438"/>
          </a:xfrm>
          <a:custGeom>
            <a:avLst/>
            <a:gdLst/>
            <a:ahLst/>
            <a:cxnLst/>
            <a:rect l="l" t="t" r="r" b="b"/>
            <a:pathLst>
              <a:path w="1553230" h="188438">
                <a:moveTo>
                  <a:pt x="132808" y="78517"/>
                </a:moveTo>
                <a:cubicBezTo>
                  <a:pt x="132808" y="103537"/>
                  <a:pt x="126774" y="122855"/>
                  <a:pt x="114710" y="136469"/>
                </a:cubicBezTo>
                <a:cubicBezTo>
                  <a:pt x="102643" y="150093"/>
                  <a:pt x="86587" y="156899"/>
                  <a:pt x="66539" y="156899"/>
                </a:cubicBezTo>
                <a:cubicBezTo>
                  <a:pt x="45863" y="156899"/>
                  <a:pt x="29606" y="149869"/>
                  <a:pt x="17762" y="135803"/>
                </a:cubicBezTo>
                <a:cubicBezTo>
                  <a:pt x="5918" y="121746"/>
                  <a:pt x="0" y="102648"/>
                  <a:pt x="0" y="78517"/>
                </a:cubicBezTo>
                <a:cubicBezTo>
                  <a:pt x="0" y="53677"/>
                  <a:pt x="6098" y="34378"/>
                  <a:pt x="18298" y="20625"/>
                </a:cubicBezTo>
                <a:cubicBezTo>
                  <a:pt x="30495" y="6873"/>
                  <a:pt x="46577" y="0"/>
                  <a:pt x="66539" y="0"/>
                </a:cubicBezTo>
                <a:cubicBezTo>
                  <a:pt x="86587" y="0"/>
                  <a:pt x="102643" y="6856"/>
                  <a:pt x="114710" y="20560"/>
                </a:cubicBezTo>
                <a:cubicBezTo>
                  <a:pt x="126774" y="34269"/>
                  <a:pt x="132808" y="53586"/>
                  <a:pt x="132808" y="78517"/>
                </a:cubicBezTo>
                <a:close/>
                <a:moveTo>
                  <a:pt x="106992" y="78517"/>
                </a:moveTo>
                <a:cubicBezTo>
                  <a:pt x="106992" y="59263"/>
                  <a:pt x="103488" y="44958"/>
                  <a:pt x="96479" y="35597"/>
                </a:cubicBezTo>
                <a:cubicBezTo>
                  <a:pt x="89466" y="26237"/>
                  <a:pt x="79488" y="21557"/>
                  <a:pt x="66539" y="21557"/>
                </a:cubicBezTo>
                <a:cubicBezTo>
                  <a:pt x="53496" y="21557"/>
                  <a:pt x="43444" y="26237"/>
                  <a:pt x="36396" y="35597"/>
                </a:cubicBezTo>
                <a:cubicBezTo>
                  <a:pt x="29339" y="44958"/>
                  <a:pt x="25811" y="59263"/>
                  <a:pt x="25811" y="78517"/>
                </a:cubicBezTo>
                <a:cubicBezTo>
                  <a:pt x="25811" y="97150"/>
                  <a:pt x="29339" y="111274"/>
                  <a:pt x="36396" y="120899"/>
                </a:cubicBezTo>
                <a:cubicBezTo>
                  <a:pt x="43444" y="130526"/>
                  <a:pt x="53496" y="135343"/>
                  <a:pt x="66539" y="135343"/>
                </a:cubicBezTo>
                <a:cubicBezTo>
                  <a:pt x="79402" y="135343"/>
                  <a:pt x="89358" y="130616"/>
                  <a:pt x="96415" y="121166"/>
                </a:cubicBezTo>
                <a:cubicBezTo>
                  <a:pt x="103464" y="111715"/>
                  <a:pt x="106992" y="97503"/>
                  <a:pt x="106992" y="78517"/>
                </a:cubicBezTo>
                <a:close/>
                <a:moveTo>
                  <a:pt x="289706" y="188439"/>
                </a:moveTo>
                <a:lnTo>
                  <a:pt x="266418" y="188439"/>
                </a:lnTo>
                <a:lnTo>
                  <a:pt x="266418" y="152773"/>
                </a:lnTo>
                <a:lnTo>
                  <a:pt x="158493" y="152773"/>
                </a:lnTo>
                <a:lnTo>
                  <a:pt x="158493" y="4126"/>
                </a:lnTo>
                <a:lnTo>
                  <a:pt x="183510" y="4126"/>
                </a:lnTo>
                <a:lnTo>
                  <a:pt x="183510" y="131217"/>
                </a:lnTo>
                <a:lnTo>
                  <a:pt x="249916" y="131217"/>
                </a:lnTo>
                <a:lnTo>
                  <a:pt x="249916" y="4126"/>
                </a:lnTo>
                <a:lnTo>
                  <a:pt x="274936" y="4126"/>
                </a:lnTo>
                <a:lnTo>
                  <a:pt x="274936" y="131217"/>
                </a:lnTo>
                <a:lnTo>
                  <a:pt x="289706" y="131217"/>
                </a:lnTo>
                <a:close/>
                <a:moveTo>
                  <a:pt x="378871" y="156237"/>
                </a:moveTo>
                <a:cubicBezTo>
                  <a:pt x="355179" y="156237"/>
                  <a:pt x="336794" y="149559"/>
                  <a:pt x="323712" y="136206"/>
                </a:cubicBezTo>
                <a:cubicBezTo>
                  <a:pt x="310622" y="122855"/>
                  <a:pt x="304081" y="103894"/>
                  <a:pt x="304081" y="79315"/>
                </a:cubicBezTo>
                <a:cubicBezTo>
                  <a:pt x="304081" y="55095"/>
                  <a:pt x="310421" y="35820"/>
                  <a:pt x="323111" y="21492"/>
                </a:cubicBezTo>
                <a:cubicBezTo>
                  <a:pt x="335797" y="7164"/>
                  <a:pt x="352386" y="0"/>
                  <a:pt x="372877" y="0"/>
                </a:cubicBezTo>
                <a:cubicBezTo>
                  <a:pt x="382107" y="0"/>
                  <a:pt x="390272" y="1328"/>
                  <a:pt x="397371" y="3989"/>
                </a:cubicBezTo>
                <a:cubicBezTo>
                  <a:pt x="404467" y="6654"/>
                  <a:pt x="410674" y="10825"/>
                  <a:pt x="415997" y="16502"/>
                </a:cubicBezTo>
                <a:cubicBezTo>
                  <a:pt x="421323" y="22184"/>
                  <a:pt x="425400" y="29121"/>
                  <a:pt x="428241" y="37329"/>
                </a:cubicBezTo>
                <a:cubicBezTo>
                  <a:pt x="431079" y="45537"/>
                  <a:pt x="432497" y="55584"/>
                  <a:pt x="432497" y="67471"/>
                </a:cubicBezTo>
                <a:lnTo>
                  <a:pt x="432497" y="81048"/>
                </a:lnTo>
                <a:lnTo>
                  <a:pt x="329496" y="81048"/>
                </a:lnTo>
                <a:cubicBezTo>
                  <a:pt x="329496" y="98345"/>
                  <a:pt x="333846" y="111564"/>
                  <a:pt x="342539" y="120701"/>
                </a:cubicBezTo>
                <a:cubicBezTo>
                  <a:pt x="351234" y="129842"/>
                  <a:pt x="363258" y="134411"/>
                  <a:pt x="378605" y="134411"/>
                </a:cubicBezTo>
                <a:cubicBezTo>
                  <a:pt x="384105" y="134411"/>
                  <a:pt x="389495" y="133787"/>
                  <a:pt x="394772" y="132545"/>
                </a:cubicBezTo>
                <a:cubicBezTo>
                  <a:pt x="400050" y="131306"/>
                  <a:pt x="404820" y="129709"/>
                  <a:pt x="409078" y="127754"/>
                </a:cubicBezTo>
                <a:cubicBezTo>
                  <a:pt x="413600" y="125716"/>
                  <a:pt x="417416" y="123740"/>
                  <a:pt x="420522" y="121832"/>
                </a:cubicBezTo>
                <a:cubicBezTo>
                  <a:pt x="423626" y="119923"/>
                  <a:pt x="426204" y="118128"/>
                  <a:pt x="428241" y="116443"/>
                </a:cubicBezTo>
                <a:lnTo>
                  <a:pt x="429703" y="116443"/>
                </a:lnTo>
                <a:lnTo>
                  <a:pt x="429703" y="143727"/>
                </a:lnTo>
                <a:cubicBezTo>
                  <a:pt x="426776" y="144879"/>
                  <a:pt x="423136" y="146316"/>
                  <a:pt x="418791" y="148047"/>
                </a:cubicBezTo>
                <a:cubicBezTo>
                  <a:pt x="414443" y="149779"/>
                  <a:pt x="410540" y="151132"/>
                  <a:pt x="407081" y="152108"/>
                </a:cubicBezTo>
                <a:cubicBezTo>
                  <a:pt x="402199" y="153437"/>
                  <a:pt x="397786" y="154459"/>
                  <a:pt x="393840" y="155171"/>
                </a:cubicBezTo>
                <a:cubicBezTo>
                  <a:pt x="389890" y="155881"/>
                  <a:pt x="384901" y="156237"/>
                  <a:pt x="378871" y="156237"/>
                </a:cubicBezTo>
                <a:close/>
                <a:moveTo>
                  <a:pt x="408146" y="61881"/>
                </a:moveTo>
                <a:cubicBezTo>
                  <a:pt x="407966" y="55142"/>
                  <a:pt x="407171" y="49328"/>
                  <a:pt x="405752" y="44446"/>
                </a:cubicBezTo>
                <a:cubicBezTo>
                  <a:pt x="404334" y="39568"/>
                  <a:pt x="402293" y="35443"/>
                  <a:pt x="399628" y="32070"/>
                </a:cubicBezTo>
                <a:cubicBezTo>
                  <a:pt x="396702" y="28346"/>
                  <a:pt x="392951" y="25511"/>
                  <a:pt x="388382" y="23556"/>
                </a:cubicBezTo>
                <a:cubicBezTo>
                  <a:pt x="383817" y="21604"/>
                  <a:pt x="378161" y="20629"/>
                  <a:pt x="371419" y="20629"/>
                </a:cubicBezTo>
                <a:cubicBezTo>
                  <a:pt x="364763" y="20629"/>
                  <a:pt x="359106" y="21629"/>
                  <a:pt x="354452" y="23621"/>
                </a:cubicBezTo>
                <a:cubicBezTo>
                  <a:pt x="349790" y="25618"/>
                  <a:pt x="345553" y="28523"/>
                  <a:pt x="341740" y="32339"/>
                </a:cubicBezTo>
                <a:cubicBezTo>
                  <a:pt x="338014" y="36242"/>
                  <a:pt x="335174" y="40569"/>
                  <a:pt x="333226" y="45314"/>
                </a:cubicBezTo>
                <a:cubicBezTo>
                  <a:pt x="331272" y="50058"/>
                  <a:pt x="330030" y="55584"/>
                  <a:pt x="329496" y="61881"/>
                </a:cubicBezTo>
                <a:close/>
                <a:moveTo>
                  <a:pt x="575158" y="152773"/>
                </a:moveTo>
                <a:lnTo>
                  <a:pt x="550137" y="152773"/>
                </a:lnTo>
                <a:lnTo>
                  <a:pt x="550137" y="85839"/>
                </a:lnTo>
                <a:lnTo>
                  <a:pt x="482799" y="85839"/>
                </a:lnTo>
                <a:lnTo>
                  <a:pt x="482799" y="152773"/>
                </a:lnTo>
                <a:lnTo>
                  <a:pt x="457783" y="152773"/>
                </a:lnTo>
                <a:lnTo>
                  <a:pt x="457783" y="4126"/>
                </a:lnTo>
                <a:lnTo>
                  <a:pt x="482799" y="4126"/>
                </a:lnTo>
                <a:lnTo>
                  <a:pt x="482799" y="64275"/>
                </a:lnTo>
                <a:lnTo>
                  <a:pt x="550137" y="64275"/>
                </a:lnTo>
                <a:lnTo>
                  <a:pt x="550137" y="4126"/>
                </a:lnTo>
                <a:lnTo>
                  <a:pt x="575158" y="4126"/>
                </a:lnTo>
                <a:close/>
                <a:moveTo>
                  <a:pt x="726958" y="152773"/>
                </a:moveTo>
                <a:lnTo>
                  <a:pt x="702208" y="152773"/>
                </a:lnTo>
                <a:lnTo>
                  <a:pt x="702208" y="41923"/>
                </a:lnTo>
                <a:lnTo>
                  <a:pt x="632206" y="152773"/>
                </a:lnTo>
                <a:lnTo>
                  <a:pt x="609585" y="152773"/>
                </a:lnTo>
                <a:lnTo>
                  <a:pt x="609585" y="4126"/>
                </a:lnTo>
                <a:lnTo>
                  <a:pt x="634335" y="4126"/>
                </a:lnTo>
                <a:lnTo>
                  <a:pt x="634335" y="113254"/>
                </a:lnTo>
                <a:lnTo>
                  <a:pt x="703537" y="4126"/>
                </a:lnTo>
                <a:lnTo>
                  <a:pt x="726958" y="4126"/>
                </a:lnTo>
                <a:close/>
                <a:moveTo>
                  <a:pt x="879732" y="107791"/>
                </a:moveTo>
                <a:cubicBezTo>
                  <a:pt x="879732" y="114977"/>
                  <a:pt x="878356" y="121342"/>
                  <a:pt x="875606" y="126886"/>
                </a:cubicBezTo>
                <a:cubicBezTo>
                  <a:pt x="872860" y="132434"/>
                  <a:pt x="869086" y="137067"/>
                  <a:pt x="864295" y="140796"/>
                </a:cubicBezTo>
                <a:cubicBezTo>
                  <a:pt x="858261" y="145499"/>
                  <a:pt x="851940" y="148674"/>
                  <a:pt x="845334" y="150311"/>
                </a:cubicBezTo>
                <a:cubicBezTo>
                  <a:pt x="838721" y="151953"/>
                  <a:pt x="830805" y="152773"/>
                  <a:pt x="821577" y="152773"/>
                </a:cubicBezTo>
                <a:lnTo>
                  <a:pt x="763157" y="152773"/>
                </a:lnTo>
                <a:lnTo>
                  <a:pt x="763157" y="4126"/>
                </a:lnTo>
                <a:lnTo>
                  <a:pt x="817719" y="4126"/>
                </a:lnTo>
                <a:cubicBezTo>
                  <a:pt x="828633" y="4126"/>
                  <a:pt x="836615" y="4458"/>
                  <a:pt x="841672" y="5123"/>
                </a:cubicBezTo>
                <a:cubicBezTo>
                  <a:pt x="846727" y="5790"/>
                  <a:pt x="851738" y="7499"/>
                  <a:pt x="856710" y="10246"/>
                </a:cubicBezTo>
                <a:cubicBezTo>
                  <a:pt x="861944" y="13090"/>
                  <a:pt x="865803" y="16859"/>
                  <a:pt x="868291" y="21557"/>
                </a:cubicBezTo>
                <a:cubicBezTo>
                  <a:pt x="870772" y="26262"/>
                  <a:pt x="872014" y="31851"/>
                  <a:pt x="872014" y="38330"/>
                </a:cubicBezTo>
                <a:cubicBezTo>
                  <a:pt x="872014" y="45425"/>
                  <a:pt x="870062" y="51794"/>
                  <a:pt x="866156" y="57428"/>
                </a:cubicBezTo>
                <a:cubicBezTo>
                  <a:pt x="862254" y="63058"/>
                  <a:pt x="857062" y="67428"/>
                  <a:pt x="850586" y="70532"/>
                </a:cubicBezTo>
                <a:lnTo>
                  <a:pt x="851252" y="71464"/>
                </a:lnTo>
                <a:cubicBezTo>
                  <a:pt x="859326" y="73501"/>
                  <a:pt x="866092" y="77628"/>
                  <a:pt x="871545" y="83838"/>
                </a:cubicBezTo>
                <a:cubicBezTo>
                  <a:pt x="877004" y="90047"/>
                  <a:pt x="879732" y="98036"/>
                  <a:pt x="879732" y="107791"/>
                </a:cubicBezTo>
                <a:close/>
                <a:moveTo>
                  <a:pt x="846331" y="42186"/>
                </a:moveTo>
                <a:cubicBezTo>
                  <a:pt x="846331" y="38813"/>
                  <a:pt x="845777" y="35889"/>
                  <a:pt x="844668" y="33401"/>
                </a:cubicBezTo>
                <a:cubicBezTo>
                  <a:pt x="843559" y="30917"/>
                  <a:pt x="841625" y="28966"/>
                  <a:pt x="838876" y="27548"/>
                </a:cubicBezTo>
                <a:cubicBezTo>
                  <a:pt x="835682" y="25864"/>
                  <a:pt x="832114" y="24865"/>
                  <a:pt x="828166" y="24553"/>
                </a:cubicBezTo>
                <a:cubicBezTo>
                  <a:pt x="824216" y="24243"/>
                  <a:pt x="818741" y="24088"/>
                  <a:pt x="811728" y="24088"/>
                </a:cubicBezTo>
                <a:lnTo>
                  <a:pt x="787907" y="24088"/>
                </a:lnTo>
                <a:lnTo>
                  <a:pt x="787907" y="64808"/>
                </a:lnTo>
                <a:lnTo>
                  <a:pt x="816653" y="64808"/>
                </a:lnTo>
                <a:cubicBezTo>
                  <a:pt x="822776" y="64808"/>
                  <a:pt x="827126" y="64520"/>
                  <a:pt x="829695" y="63943"/>
                </a:cubicBezTo>
                <a:cubicBezTo>
                  <a:pt x="832265" y="63372"/>
                  <a:pt x="835110" y="62148"/>
                  <a:pt x="838213" y="60286"/>
                </a:cubicBezTo>
                <a:cubicBezTo>
                  <a:pt x="841136" y="58508"/>
                  <a:pt x="843224" y="56114"/>
                  <a:pt x="844470" y="53097"/>
                </a:cubicBezTo>
                <a:cubicBezTo>
                  <a:pt x="845712" y="50084"/>
                  <a:pt x="846331" y="46448"/>
                  <a:pt x="846331" y="42186"/>
                </a:cubicBezTo>
                <a:close/>
                <a:moveTo>
                  <a:pt x="853912" y="107928"/>
                </a:moveTo>
                <a:cubicBezTo>
                  <a:pt x="853912" y="102870"/>
                  <a:pt x="853182" y="98810"/>
                  <a:pt x="851720" y="95751"/>
                </a:cubicBezTo>
                <a:cubicBezTo>
                  <a:pt x="850255" y="92690"/>
                  <a:pt x="847040" y="89961"/>
                  <a:pt x="842072" y="87567"/>
                </a:cubicBezTo>
                <a:cubicBezTo>
                  <a:pt x="838970" y="86059"/>
                  <a:pt x="835638" y="85127"/>
                  <a:pt x="832090" y="84770"/>
                </a:cubicBezTo>
                <a:cubicBezTo>
                  <a:pt x="828540" y="84417"/>
                  <a:pt x="823615" y="84236"/>
                  <a:pt x="817319" y="84236"/>
                </a:cubicBezTo>
                <a:lnTo>
                  <a:pt x="787907" y="84236"/>
                </a:lnTo>
                <a:lnTo>
                  <a:pt x="787907" y="132811"/>
                </a:lnTo>
                <a:lnTo>
                  <a:pt x="809600" y="132811"/>
                </a:lnTo>
                <a:cubicBezTo>
                  <a:pt x="818565" y="132811"/>
                  <a:pt x="825527" y="132458"/>
                  <a:pt x="830495" y="131750"/>
                </a:cubicBezTo>
                <a:cubicBezTo>
                  <a:pt x="835463" y="131041"/>
                  <a:pt x="839718" y="129622"/>
                  <a:pt x="843271" y="127488"/>
                </a:cubicBezTo>
                <a:cubicBezTo>
                  <a:pt x="846994" y="125184"/>
                  <a:pt x="849701" y="122523"/>
                  <a:pt x="851385" y="119506"/>
                </a:cubicBezTo>
                <a:cubicBezTo>
                  <a:pt x="853070" y="116486"/>
                  <a:pt x="853912" y="112626"/>
                  <a:pt x="853912" y="107928"/>
                </a:cubicBezTo>
                <a:close/>
                <a:moveTo>
                  <a:pt x="989122" y="116176"/>
                </a:moveTo>
                <a:lnTo>
                  <a:pt x="989122" y="74923"/>
                </a:lnTo>
                <a:cubicBezTo>
                  <a:pt x="983174" y="75457"/>
                  <a:pt x="975657" y="76187"/>
                  <a:pt x="966564" y="77116"/>
                </a:cubicBezTo>
                <a:cubicBezTo>
                  <a:pt x="957471" y="78052"/>
                  <a:pt x="950130" y="79362"/>
                  <a:pt x="944540" y="81048"/>
                </a:cubicBezTo>
                <a:cubicBezTo>
                  <a:pt x="937886" y="83085"/>
                  <a:pt x="932386" y="86214"/>
                  <a:pt x="928040" y="90425"/>
                </a:cubicBezTo>
                <a:cubicBezTo>
                  <a:pt x="923691" y="94640"/>
                  <a:pt x="921517" y="100519"/>
                  <a:pt x="921517" y="108058"/>
                </a:cubicBezTo>
                <a:cubicBezTo>
                  <a:pt x="921517" y="116576"/>
                  <a:pt x="923911" y="123009"/>
                  <a:pt x="928703" y="127354"/>
                </a:cubicBezTo>
                <a:cubicBezTo>
                  <a:pt x="933494" y="131703"/>
                  <a:pt x="940504" y="133877"/>
                  <a:pt x="949726" y="133877"/>
                </a:cubicBezTo>
                <a:cubicBezTo>
                  <a:pt x="957624" y="133877"/>
                  <a:pt x="964767" y="132168"/>
                  <a:pt x="971154" y="128755"/>
                </a:cubicBezTo>
                <a:cubicBezTo>
                  <a:pt x="977544" y="125339"/>
                  <a:pt x="983531" y="121148"/>
                  <a:pt x="989122" y="116176"/>
                </a:cubicBezTo>
                <a:close/>
                <a:moveTo>
                  <a:pt x="989122" y="136938"/>
                </a:moveTo>
                <a:cubicBezTo>
                  <a:pt x="987081" y="138445"/>
                  <a:pt x="984352" y="140552"/>
                  <a:pt x="980935" y="143258"/>
                </a:cubicBezTo>
                <a:cubicBezTo>
                  <a:pt x="977519" y="145966"/>
                  <a:pt x="974217" y="148119"/>
                  <a:pt x="971020" y="149714"/>
                </a:cubicBezTo>
                <a:cubicBezTo>
                  <a:pt x="966582" y="152021"/>
                  <a:pt x="962304" y="153796"/>
                  <a:pt x="958179" y="155038"/>
                </a:cubicBezTo>
                <a:cubicBezTo>
                  <a:pt x="954053" y="156280"/>
                  <a:pt x="948264" y="156899"/>
                  <a:pt x="940813" y="156899"/>
                </a:cubicBezTo>
                <a:cubicBezTo>
                  <a:pt x="934693" y="156899"/>
                  <a:pt x="928883" y="155748"/>
                  <a:pt x="923381" y="153440"/>
                </a:cubicBezTo>
                <a:cubicBezTo>
                  <a:pt x="917881" y="151132"/>
                  <a:pt x="913042" y="147893"/>
                  <a:pt x="908878" y="143727"/>
                </a:cubicBezTo>
                <a:cubicBezTo>
                  <a:pt x="904881" y="139644"/>
                  <a:pt x="901685" y="134609"/>
                  <a:pt x="899291" y="128622"/>
                </a:cubicBezTo>
                <a:cubicBezTo>
                  <a:pt x="896897" y="122635"/>
                  <a:pt x="895698" y="116313"/>
                  <a:pt x="895698" y="109661"/>
                </a:cubicBezTo>
                <a:cubicBezTo>
                  <a:pt x="895698" y="99365"/>
                  <a:pt x="897872" y="90602"/>
                  <a:pt x="902221" y="83373"/>
                </a:cubicBezTo>
                <a:cubicBezTo>
                  <a:pt x="906567" y="76148"/>
                  <a:pt x="913446" y="70402"/>
                  <a:pt x="922845" y="66143"/>
                </a:cubicBezTo>
                <a:cubicBezTo>
                  <a:pt x="931187" y="62328"/>
                  <a:pt x="941036" y="59685"/>
                  <a:pt x="952391" y="58219"/>
                </a:cubicBezTo>
                <a:cubicBezTo>
                  <a:pt x="963745" y="56759"/>
                  <a:pt x="975989" y="55670"/>
                  <a:pt x="989122" y="54962"/>
                </a:cubicBezTo>
                <a:lnTo>
                  <a:pt x="989122" y="50170"/>
                </a:lnTo>
                <a:cubicBezTo>
                  <a:pt x="989122" y="44317"/>
                  <a:pt x="988233" y="39593"/>
                  <a:pt x="986461" y="36001"/>
                </a:cubicBezTo>
                <a:cubicBezTo>
                  <a:pt x="984683" y="32408"/>
                  <a:pt x="982199" y="29636"/>
                  <a:pt x="979009" y="27681"/>
                </a:cubicBezTo>
                <a:cubicBezTo>
                  <a:pt x="975812" y="25640"/>
                  <a:pt x="971909" y="24286"/>
                  <a:pt x="967294" y="23621"/>
                </a:cubicBezTo>
                <a:cubicBezTo>
                  <a:pt x="962683" y="22958"/>
                  <a:pt x="957934" y="22626"/>
                  <a:pt x="953056" y="22626"/>
                </a:cubicBezTo>
                <a:cubicBezTo>
                  <a:pt x="947289" y="22626"/>
                  <a:pt x="940504" y="23491"/>
                  <a:pt x="932696" y="25222"/>
                </a:cubicBezTo>
                <a:cubicBezTo>
                  <a:pt x="924890" y="26951"/>
                  <a:pt x="917078" y="29456"/>
                  <a:pt x="909273" y="32739"/>
                </a:cubicBezTo>
                <a:lnTo>
                  <a:pt x="907809" y="32739"/>
                </a:lnTo>
                <a:lnTo>
                  <a:pt x="907809" y="7323"/>
                </a:lnTo>
                <a:cubicBezTo>
                  <a:pt x="912424" y="5990"/>
                  <a:pt x="919029" y="4526"/>
                  <a:pt x="927637" y="2927"/>
                </a:cubicBezTo>
                <a:cubicBezTo>
                  <a:pt x="936244" y="1328"/>
                  <a:pt x="944758" y="533"/>
                  <a:pt x="953190" y="533"/>
                </a:cubicBezTo>
                <a:cubicBezTo>
                  <a:pt x="963395" y="533"/>
                  <a:pt x="972000" y="1328"/>
                  <a:pt x="979009" y="2927"/>
                </a:cubicBezTo>
                <a:cubicBezTo>
                  <a:pt x="986014" y="4526"/>
                  <a:pt x="992314" y="7409"/>
                  <a:pt x="997901" y="11579"/>
                </a:cubicBezTo>
                <a:cubicBezTo>
                  <a:pt x="1003313" y="15660"/>
                  <a:pt x="1007351" y="20938"/>
                  <a:pt x="1010016" y="27414"/>
                </a:cubicBezTo>
                <a:cubicBezTo>
                  <a:pt x="1012673" y="33891"/>
                  <a:pt x="1014005" y="41786"/>
                  <a:pt x="1014005" y="51102"/>
                </a:cubicBezTo>
                <a:lnTo>
                  <a:pt x="1014005" y="152773"/>
                </a:lnTo>
                <a:lnTo>
                  <a:pt x="989122" y="152773"/>
                </a:lnTo>
                <a:close/>
                <a:moveTo>
                  <a:pt x="1113682" y="156237"/>
                </a:moveTo>
                <a:cubicBezTo>
                  <a:pt x="1089994" y="156237"/>
                  <a:pt x="1071608" y="149559"/>
                  <a:pt x="1058522" y="136206"/>
                </a:cubicBezTo>
                <a:cubicBezTo>
                  <a:pt x="1045436" y="122855"/>
                  <a:pt x="1038892" y="103894"/>
                  <a:pt x="1038892" y="79315"/>
                </a:cubicBezTo>
                <a:cubicBezTo>
                  <a:pt x="1038892" y="55095"/>
                  <a:pt x="1045234" y="35820"/>
                  <a:pt x="1057922" y="21492"/>
                </a:cubicBezTo>
                <a:cubicBezTo>
                  <a:pt x="1070607" y="7164"/>
                  <a:pt x="1087196" y="0"/>
                  <a:pt x="1107692" y="0"/>
                </a:cubicBezTo>
                <a:cubicBezTo>
                  <a:pt x="1116922" y="0"/>
                  <a:pt x="1125087" y="1328"/>
                  <a:pt x="1132182" y="3989"/>
                </a:cubicBezTo>
                <a:cubicBezTo>
                  <a:pt x="1139281" y="6654"/>
                  <a:pt x="1145488" y="10825"/>
                  <a:pt x="1150812" y="16502"/>
                </a:cubicBezTo>
                <a:cubicBezTo>
                  <a:pt x="1156133" y="22184"/>
                  <a:pt x="1160211" y="29121"/>
                  <a:pt x="1163056" y="37329"/>
                </a:cubicBezTo>
                <a:cubicBezTo>
                  <a:pt x="1165892" y="45537"/>
                  <a:pt x="1167310" y="55584"/>
                  <a:pt x="1167310" y="67471"/>
                </a:cubicBezTo>
                <a:lnTo>
                  <a:pt x="1167310" y="81048"/>
                </a:lnTo>
                <a:lnTo>
                  <a:pt x="1064311" y="81048"/>
                </a:lnTo>
                <a:cubicBezTo>
                  <a:pt x="1064311" y="98345"/>
                  <a:pt x="1068659" y="111564"/>
                  <a:pt x="1077350" y="120701"/>
                </a:cubicBezTo>
                <a:cubicBezTo>
                  <a:pt x="1086044" y="129842"/>
                  <a:pt x="1098069" y="134411"/>
                  <a:pt x="1113415" y="134411"/>
                </a:cubicBezTo>
                <a:cubicBezTo>
                  <a:pt x="1118916" y="134411"/>
                  <a:pt x="1124306" y="133787"/>
                  <a:pt x="1129582" y="132545"/>
                </a:cubicBezTo>
                <a:cubicBezTo>
                  <a:pt x="1134861" y="131306"/>
                  <a:pt x="1139631" y="129709"/>
                  <a:pt x="1143889" y="127754"/>
                </a:cubicBezTo>
                <a:cubicBezTo>
                  <a:pt x="1148410" y="125716"/>
                  <a:pt x="1152230" y="123740"/>
                  <a:pt x="1155337" y="121832"/>
                </a:cubicBezTo>
                <a:cubicBezTo>
                  <a:pt x="1158441" y="119923"/>
                  <a:pt x="1161014" y="118128"/>
                  <a:pt x="1163056" y="116443"/>
                </a:cubicBezTo>
                <a:lnTo>
                  <a:pt x="1164514" y="116443"/>
                </a:lnTo>
                <a:lnTo>
                  <a:pt x="1164514" y="143727"/>
                </a:lnTo>
                <a:cubicBezTo>
                  <a:pt x="1161590" y="144879"/>
                  <a:pt x="1157951" y="146316"/>
                  <a:pt x="1153606" y="148047"/>
                </a:cubicBezTo>
                <a:cubicBezTo>
                  <a:pt x="1149256" y="149779"/>
                  <a:pt x="1145351" y="151132"/>
                  <a:pt x="1141895" y="152108"/>
                </a:cubicBezTo>
                <a:cubicBezTo>
                  <a:pt x="1137013" y="153437"/>
                  <a:pt x="1132600" y="154459"/>
                  <a:pt x="1128650" y="155171"/>
                </a:cubicBezTo>
                <a:cubicBezTo>
                  <a:pt x="1124704" y="155881"/>
                  <a:pt x="1119714" y="156237"/>
                  <a:pt x="1113682" y="156237"/>
                </a:cubicBezTo>
                <a:close/>
                <a:moveTo>
                  <a:pt x="1142957" y="61881"/>
                </a:moveTo>
                <a:cubicBezTo>
                  <a:pt x="1142780" y="55142"/>
                  <a:pt x="1141982" y="49328"/>
                  <a:pt x="1140563" y="44446"/>
                </a:cubicBezTo>
                <a:cubicBezTo>
                  <a:pt x="1139144" y="39568"/>
                  <a:pt x="1137107" y="35443"/>
                  <a:pt x="1134443" y="32070"/>
                </a:cubicBezTo>
                <a:cubicBezTo>
                  <a:pt x="1131515" y="28346"/>
                  <a:pt x="1127765" y="25511"/>
                  <a:pt x="1123196" y="23556"/>
                </a:cubicBezTo>
                <a:cubicBezTo>
                  <a:pt x="1118628" y="21604"/>
                  <a:pt x="1112972" y="20629"/>
                  <a:pt x="1106230" y="20629"/>
                </a:cubicBezTo>
                <a:cubicBezTo>
                  <a:pt x="1099576" y="20629"/>
                  <a:pt x="1093921" y="21629"/>
                  <a:pt x="1089262" y="23621"/>
                </a:cubicBezTo>
                <a:cubicBezTo>
                  <a:pt x="1084604" y="25618"/>
                  <a:pt x="1080367" y="28523"/>
                  <a:pt x="1076555" y="32339"/>
                </a:cubicBezTo>
                <a:cubicBezTo>
                  <a:pt x="1072825" y="36242"/>
                  <a:pt x="1069988" y="40569"/>
                  <a:pt x="1068037" y="45314"/>
                </a:cubicBezTo>
                <a:cubicBezTo>
                  <a:pt x="1066082" y="50058"/>
                  <a:pt x="1064840" y="55584"/>
                  <a:pt x="1064311" y="61881"/>
                </a:cubicBezTo>
                <a:close/>
                <a:moveTo>
                  <a:pt x="1301187" y="26082"/>
                </a:moveTo>
                <a:lnTo>
                  <a:pt x="1250615" y="26082"/>
                </a:lnTo>
                <a:lnTo>
                  <a:pt x="1250615" y="152773"/>
                </a:lnTo>
                <a:lnTo>
                  <a:pt x="1225598" y="152773"/>
                </a:lnTo>
                <a:lnTo>
                  <a:pt x="1225598" y="26082"/>
                </a:lnTo>
                <a:lnTo>
                  <a:pt x="1175029" y="26082"/>
                </a:lnTo>
                <a:lnTo>
                  <a:pt x="1175029" y="4126"/>
                </a:lnTo>
                <a:lnTo>
                  <a:pt x="1301187" y="4126"/>
                </a:lnTo>
                <a:close/>
                <a:moveTo>
                  <a:pt x="1378904" y="156101"/>
                </a:moveTo>
                <a:cubicBezTo>
                  <a:pt x="1368702" y="156101"/>
                  <a:pt x="1359338" y="154523"/>
                  <a:pt x="1350824" y="151374"/>
                </a:cubicBezTo>
                <a:cubicBezTo>
                  <a:pt x="1342306" y="148227"/>
                  <a:pt x="1334989" y="143460"/>
                  <a:pt x="1328864" y="137074"/>
                </a:cubicBezTo>
                <a:cubicBezTo>
                  <a:pt x="1322744" y="130684"/>
                  <a:pt x="1318000" y="122631"/>
                  <a:pt x="1314630" y="112915"/>
                </a:cubicBezTo>
                <a:cubicBezTo>
                  <a:pt x="1311257" y="103202"/>
                  <a:pt x="1309572" y="91779"/>
                  <a:pt x="1309572" y="78650"/>
                </a:cubicBezTo>
                <a:cubicBezTo>
                  <a:pt x="1309572" y="65607"/>
                  <a:pt x="1311324" y="54342"/>
                  <a:pt x="1314827" y="44846"/>
                </a:cubicBezTo>
                <a:cubicBezTo>
                  <a:pt x="1318334" y="35357"/>
                  <a:pt x="1323011" y="27371"/>
                  <a:pt x="1328864" y="20895"/>
                </a:cubicBezTo>
                <a:cubicBezTo>
                  <a:pt x="1334722" y="14418"/>
                  <a:pt x="1342019" y="9426"/>
                  <a:pt x="1350759" y="5922"/>
                </a:cubicBezTo>
                <a:cubicBezTo>
                  <a:pt x="1359497" y="2417"/>
                  <a:pt x="1368878" y="667"/>
                  <a:pt x="1378904" y="667"/>
                </a:cubicBezTo>
                <a:cubicBezTo>
                  <a:pt x="1387065" y="667"/>
                  <a:pt x="1394939" y="1819"/>
                  <a:pt x="1402523" y="4126"/>
                </a:cubicBezTo>
                <a:cubicBezTo>
                  <a:pt x="1410109" y="6434"/>
                  <a:pt x="1416873" y="9095"/>
                  <a:pt x="1422817" y="12115"/>
                </a:cubicBezTo>
                <a:lnTo>
                  <a:pt x="1422817" y="40190"/>
                </a:lnTo>
                <a:lnTo>
                  <a:pt x="1421352" y="40190"/>
                </a:lnTo>
                <a:cubicBezTo>
                  <a:pt x="1419581" y="38683"/>
                  <a:pt x="1417298" y="36951"/>
                  <a:pt x="1414501" y="34996"/>
                </a:cubicBezTo>
                <a:cubicBezTo>
                  <a:pt x="1411708" y="33045"/>
                  <a:pt x="1408313" y="31054"/>
                  <a:pt x="1404320" y="29013"/>
                </a:cubicBezTo>
                <a:cubicBezTo>
                  <a:pt x="1400865" y="27238"/>
                  <a:pt x="1396781" y="25683"/>
                  <a:pt x="1392076" y="24355"/>
                </a:cubicBezTo>
                <a:cubicBezTo>
                  <a:pt x="1387375" y="23022"/>
                  <a:pt x="1382850" y="22360"/>
                  <a:pt x="1378505" y="22360"/>
                </a:cubicBezTo>
                <a:cubicBezTo>
                  <a:pt x="1365552" y="22360"/>
                  <a:pt x="1355148" y="27259"/>
                  <a:pt x="1347296" y="37063"/>
                </a:cubicBezTo>
                <a:cubicBezTo>
                  <a:pt x="1339445" y="46866"/>
                  <a:pt x="1335520" y="60725"/>
                  <a:pt x="1335520" y="78650"/>
                </a:cubicBezTo>
                <a:cubicBezTo>
                  <a:pt x="1335520" y="96218"/>
                  <a:pt x="1339312" y="109898"/>
                  <a:pt x="1346900" y="119700"/>
                </a:cubicBezTo>
                <a:cubicBezTo>
                  <a:pt x="1354482" y="129503"/>
                  <a:pt x="1365019" y="134411"/>
                  <a:pt x="1378505" y="134411"/>
                </a:cubicBezTo>
                <a:cubicBezTo>
                  <a:pt x="1386666" y="134411"/>
                  <a:pt x="1394427" y="132725"/>
                  <a:pt x="1401793" y="129352"/>
                </a:cubicBezTo>
                <a:cubicBezTo>
                  <a:pt x="1409155" y="125983"/>
                  <a:pt x="1415674" y="121637"/>
                  <a:pt x="1421352" y="116313"/>
                </a:cubicBezTo>
                <a:lnTo>
                  <a:pt x="1422817" y="116313"/>
                </a:lnTo>
                <a:lnTo>
                  <a:pt x="1422817" y="144389"/>
                </a:lnTo>
                <a:cubicBezTo>
                  <a:pt x="1420336" y="145542"/>
                  <a:pt x="1417234" y="146942"/>
                  <a:pt x="1413504" y="148580"/>
                </a:cubicBezTo>
                <a:cubicBezTo>
                  <a:pt x="1409777" y="150222"/>
                  <a:pt x="1406408" y="151445"/>
                  <a:pt x="1403388" y="152241"/>
                </a:cubicBezTo>
                <a:cubicBezTo>
                  <a:pt x="1399129" y="153483"/>
                  <a:pt x="1395317" y="154437"/>
                  <a:pt x="1391947" y="155103"/>
                </a:cubicBezTo>
                <a:cubicBezTo>
                  <a:pt x="1388574" y="155769"/>
                  <a:pt x="1384229" y="156101"/>
                  <a:pt x="1378904" y="156101"/>
                </a:cubicBezTo>
                <a:close/>
                <a:moveTo>
                  <a:pt x="1553230" y="152773"/>
                </a:moveTo>
                <a:lnTo>
                  <a:pt x="1528218" y="152773"/>
                </a:lnTo>
                <a:lnTo>
                  <a:pt x="1528218" y="93824"/>
                </a:lnTo>
                <a:lnTo>
                  <a:pt x="1503464" y="93824"/>
                </a:lnTo>
                <a:lnTo>
                  <a:pt x="1459414" y="152773"/>
                </a:lnTo>
                <a:lnTo>
                  <a:pt x="1430269" y="152773"/>
                </a:lnTo>
                <a:lnTo>
                  <a:pt x="1478045" y="91559"/>
                </a:lnTo>
                <a:cubicBezTo>
                  <a:pt x="1465715" y="87923"/>
                  <a:pt x="1456686" y="82513"/>
                  <a:pt x="1450965" y="75320"/>
                </a:cubicBezTo>
                <a:cubicBezTo>
                  <a:pt x="1445238" y="68134"/>
                  <a:pt x="1442380" y="58508"/>
                  <a:pt x="1442380" y="46448"/>
                </a:cubicBezTo>
                <a:cubicBezTo>
                  <a:pt x="1442380" y="39079"/>
                  <a:pt x="1443999" y="32628"/>
                  <a:pt x="1447236" y="27084"/>
                </a:cubicBezTo>
                <a:cubicBezTo>
                  <a:pt x="1450476" y="21539"/>
                  <a:pt x="1454842" y="16859"/>
                  <a:pt x="1460344" y="13043"/>
                </a:cubicBezTo>
                <a:cubicBezTo>
                  <a:pt x="1464782" y="10023"/>
                  <a:pt x="1470369" y="7784"/>
                  <a:pt x="1477112" y="6318"/>
                </a:cubicBezTo>
                <a:cubicBezTo>
                  <a:pt x="1483855" y="4856"/>
                  <a:pt x="1491397" y="4126"/>
                  <a:pt x="1499734" y="4126"/>
                </a:cubicBezTo>
                <a:lnTo>
                  <a:pt x="1553230" y="4126"/>
                </a:lnTo>
                <a:close/>
                <a:moveTo>
                  <a:pt x="1528218" y="74129"/>
                </a:moveTo>
                <a:lnTo>
                  <a:pt x="1528218" y="24088"/>
                </a:lnTo>
                <a:lnTo>
                  <a:pt x="1501066" y="24088"/>
                </a:lnTo>
                <a:cubicBezTo>
                  <a:pt x="1495303" y="24088"/>
                  <a:pt x="1490757" y="24398"/>
                  <a:pt x="1487430" y="25020"/>
                </a:cubicBezTo>
                <a:cubicBezTo>
                  <a:pt x="1484103" y="25640"/>
                  <a:pt x="1480885" y="26839"/>
                  <a:pt x="1477782" y="28613"/>
                </a:cubicBezTo>
                <a:cubicBezTo>
                  <a:pt x="1474586" y="30565"/>
                  <a:pt x="1472166" y="33200"/>
                  <a:pt x="1470528" y="36527"/>
                </a:cubicBezTo>
                <a:cubicBezTo>
                  <a:pt x="1468886" y="39856"/>
                  <a:pt x="1468065" y="43428"/>
                  <a:pt x="1468065" y="47244"/>
                </a:cubicBezTo>
                <a:cubicBezTo>
                  <a:pt x="1468065" y="52121"/>
                  <a:pt x="1468620" y="56092"/>
                  <a:pt x="1469732" y="59153"/>
                </a:cubicBezTo>
                <a:cubicBezTo>
                  <a:pt x="1470838" y="62216"/>
                  <a:pt x="1472857" y="65031"/>
                  <a:pt x="1475784" y="67605"/>
                </a:cubicBezTo>
                <a:cubicBezTo>
                  <a:pt x="1478887" y="70269"/>
                  <a:pt x="1482682" y="72019"/>
                  <a:pt x="1487160" y="72861"/>
                </a:cubicBezTo>
                <a:cubicBezTo>
                  <a:pt x="1491638" y="73707"/>
                  <a:pt x="1496541" y="74129"/>
                  <a:pt x="1501867" y="7412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63916" y="3374284"/>
            <a:ext cx="275831" cy="156899"/>
          </a:xfrm>
          <a:custGeom>
            <a:avLst/>
            <a:gdLst/>
            <a:ahLst/>
            <a:cxnLst/>
            <a:rect l="l" t="t" r="r" b="b"/>
            <a:pathLst>
              <a:path w="275831" h="156899">
                <a:moveTo>
                  <a:pt x="117371" y="152773"/>
                </a:moveTo>
                <a:lnTo>
                  <a:pt x="92351" y="152773"/>
                </a:lnTo>
                <a:lnTo>
                  <a:pt x="92351" y="25687"/>
                </a:lnTo>
                <a:lnTo>
                  <a:pt x="25013" y="25687"/>
                </a:lnTo>
                <a:lnTo>
                  <a:pt x="25013" y="152773"/>
                </a:lnTo>
                <a:lnTo>
                  <a:pt x="0" y="152773"/>
                </a:lnTo>
                <a:lnTo>
                  <a:pt x="0" y="4126"/>
                </a:lnTo>
                <a:lnTo>
                  <a:pt x="117371" y="4126"/>
                </a:lnTo>
                <a:close/>
                <a:moveTo>
                  <a:pt x="275832" y="78517"/>
                </a:moveTo>
                <a:cubicBezTo>
                  <a:pt x="275832" y="103537"/>
                  <a:pt x="269800" y="122855"/>
                  <a:pt x="257736" y="136469"/>
                </a:cubicBezTo>
                <a:cubicBezTo>
                  <a:pt x="245668" y="150093"/>
                  <a:pt x="229611" y="156899"/>
                  <a:pt x="209563" y="156899"/>
                </a:cubicBezTo>
                <a:cubicBezTo>
                  <a:pt x="188889" y="156899"/>
                  <a:pt x="172632" y="149869"/>
                  <a:pt x="160788" y="135803"/>
                </a:cubicBezTo>
                <a:cubicBezTo>
                  <a:pt x="148944" y="121746"/>
                  <a:pt x="143025" y="102648"/>
                  <a:pt x="143025" y="78517"/>
                </a:cubicBezTo>
                <a:cubicBezTo>
                  <a:pt x="143025" y="53677"/>
                  <a:pt x="149123" y="34378"/>
                  <a:pt x="161324" y="20625"/>
                </a:cubicBezTo>
                <a:cubicBezTo>
                  <a:pt x="173521" y="6873"/>
                  <a:pt x="189601" y="0"/>
                  <a:pt x="209563" y="0"/>
                </a:cubicBezTo>
                <a:cubicBezTo>
                  <a:pt x="229611" y="0"/>
                  <a:pt x="245668" y="6856"/>
                  <a:pt x="257736" y="20560"/>
                </a:cubicBezTo>
                <a:cubicBezTo>
                  <a:pt x="269800" y="34269"/>
                  <a:pt x="275832" y="53586"/>
                  <a:pt x="275832" y="78517"/>
                </a:cubicBezTo>
                <a:close/>
                <a:moveTo>
                  <a:pt x="250017" y="78517"/>
                </a:moveTo>
                <a:cubicBezTo>
                  <a:pt x="250017" y="59263"/>
                  <a:pt x="246514" y="44958"/>
                  <a:pt x="239505" y="35597"/>
                </a:cubicBezTo>
                <a:cubicBezTo>
                  <a:pt x="232492" y="26237"/>
                  <a:pt x="222513" y="21557"/>
                  <a:pt x="209563" y="21557"/>
                </a:cubicBezTo>
                <a:cubicBezTo>
                  <a:pt x="196520" y="21557"/>
                  <a:pt x="186470" y="26237"/>
                  <a:pt x="179417" y="35597"/>
                </a:cubicBezTo>
                <a:cubicBezTo>
                  <a:pt x="172365" y="44958"/>
                  <a:pt x="168837" y="59263"/>
                  <a:pt x="168837" y="78517"/>
                </a:cubicBezTo>
                <a:cubicBezTo>
                  <a:pt x="168837" y="97150"/>
                  <a:pt x="172365" y="111274"/>
                  <a:pt x="179417" y="120899"/>
                </a:cubicBezTo>
                <a:cubicBezTo>
                  <a:pt x="186470" y="130526"/>
                  <a:pt x="196520" y="135343"/>
                  <a:pt x="209563" y="135343"/>
                </a:cubicBezTo>
                <a:cubicBezTo>
                  <a:pt x="222426" y="135343"/>
                  <a:pt x="232384" y="130616"/>
                  <a:pt x="239440" y="121166"/>
                </a:cubicBezTo>
                <a:cubicBezTo>
                  <a:pt x="246489" y="111715"/>
                  <a:pt x="250017" y="97503"/>
                  <a:pt x="250017" y="785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531844" y="3374284"/>
            <a:ext cx="974517" cy="156236"/>
          </a:xfrm>
          <a:custGeom>
            <a:avLst/>
            <a:gdLst/>
            <a:ahLst/>
            <a:cxnLst/>
            <a:rect l="l" t="t" r="r" b="b"/>
            <a:pathLst>
              <a:path w="974517" h="156236">
                <a:moveTo>
                  <a:pt x="69333" y="156101"/>
                </a:moveTo>
                <a:cubicBezTo>
                  <a:pt x="59126" y="156101"/>
                  <a:pt x="49766" y="154523"/>
                  <a:pt x="41252" y="151374"/>
                </a:cubicBezTo>
                <a:cubicBezTo>
                  <a:pt x="32736" y="148227"/>
                  <a:pt x="25417" y="143460"/>
                  <a:pt x="19293" y="137074"/>
                </a:cubicBezTo>
                <a:cubicBezTo>
                  <a:pt x="13173" y="130684"/>
                  <a:pt x="8424" y="122631"/>
                  <a:pt x="5055" y="112915"/>
                </a:cubicBezTo>
                <a:cubicBezTo>
                  <a:pt x="1682" y="103202"/>
                  <a:pt x="0" y="91779"/>
                  <a:pt x="0" y="78650"/>
                </a:cubicBezTo>
                <a:cubicBezTo>
                  <a:pt x="0" y="65607"/>
                  <a:pt x="1754" y="54342"/>
                  <a:pt x="5257" y="44846"/>
                </a:cubicBezTo>
                <a:cubicBezTo>
                  <a:pt x="8763" y="35357"/>
                  <a:pt x="13439" y="27371"/>
                  <a:pt x="19293" y="20895"/>
                </a:cubicBezTo>
                <a:cubicBezTo>
                  <a:pt x="25150" y="14418"/>
                  <a:pt x="32447" y="9426"/>
                  <a:pt x="41188" y="5922"/>
                </a:cubicBezTo>
                <a:cubicBezTo>
                  <a:pt x="49925" y="2417"/>
                  <a:pt x="59307" y="667"/>
                  <a:pt x="69333" y="667"/>
                </a:cubicBezTo>
                <a:cubicBezTo>
                  <a:pt x="77494" y="667"/>
                  <a:pt x="85367" y="1819"/>
                  <a:pt x="92953" y="4126"/>
                </a:cubicBezTo>
                <a:cubicBezTo>
                  <a:pt x="100534" y="6434"/>
                  <a:pt x="107302" y="9095"/>
                  <a:pt x="113246" y="12115"/>
                </a:cubicBezTo>
                <a:lnTo>
                  <a:pt x="113246" y="40190"/>
                </a:lnTo>
                <a:lnTo>
                  <a:pt x="111781" y="40190"/>
                </a:lnTo>
                <a:cubicBezTo>
                  <a:pt x="110009" y="38683"/>
                  <a:pt x="107727" y="36951"/>
                  <a:pt x="104930" y="34996"/>
                </a:cubicBezTo>
                <a:cubicBezTo>
                  <a:pt x="102136" y="33045"/>
                  <a:pt x="98738" y="31054"/>
                  <a:pt x="94749" y="29013"/>
                </a:cubicBezTo>
                <a:cubicBezTo>
                  <a:pt x="91293" y="27238"/>
                  <a:pt x="87210" y="25683"/>
                  <a:pt x="82506" y="24355"/>
                </a:cubicBezTo>
                <a:cubicBezTo>
                  <a:pt x="77804" y="23022"/>
                  <a:pt x="73275" y="22360"/>
                  <a:pt x="68933" y="22360"/>
                </a:cubicBezTo>
                <a:cubicBezTo>
                  <a:pt x="55977" y="22360"/>
                  <a:pt x="45577" y="27259"/>
                  <a:pt x="37724" y="37063"/>
                </a:cubicBezTo>
                <a:cubicBezTo>
                  <a:pt x="29873" y="46866"/>
                  <a:pt x="25945" y="60725"/>
                  <a:pt x="25945" y="78650"/>
                </a:cubicBezTo>
                <a:cubicBezTo>
                  <a:pt x="25945" y="96218"/>
                  <a:pt x="29740" y="109898"/>
                  <a:pt x="37329" y="119700"/>
                </a:cubicBezTo>
                <a:cubicBezTo>
                  <a:pt x="44910" y="129503"/>
                  <a:pt x="55447" y="134411"/>
                  <a:pt x="68933" y="134411"/>
                </a:cubicBezTo>
                <a:cubicBezTo>
                  <a:pt x="77094" y="134411"/>
                  <a:pt x="84857" y="132725"/>
                  <a:pt x="92221" y="129352"/>
                </a:cubicBezTo>
                <a:cubicBezTo>
                  <a:pt x="99584" y="125983"/>
                  <a:pt x="106104" y="121637"/>
                  <a:pt x="111781" y="116313"/>
                </a:cubicBezTo>
                <a:lnTo>
                  <a:pt x="113246" y="116313"/>
                </a:lnTo>
                <a:lnTo>
                  <a:pt x="113246" y="144389"/>
                </a:lnTo>
                <a:cubicBezTo>
                  <a:pt x="110762" y="145542"/>
                  <a:pt x="107658" y="146942"/>
                  <a:pt x="103932" y="148580"/>
                </a:cubicBezTo>
                <a:cubicBezTo>
                  <a:pt x="100203" y="150222"/>
                  <a:pt x="96833" y="151445"/>
                  <a:pt x="93816" y="152241"/>
                </a:cubicBezTo>
                <a:cubicBezTo>
                  <a:pt x="89558" y="153483"/>
                  <a:pt x="85746" y="154437"/>
                  <a:pt x="82376" y="155103"/>
                </a:cubicBezTo>
                <a:cubicBezTo>
                  <a:pt x="79002" y="155769"/>
                  <a:pt x="74657" y="156101"/>
                  <a:pt x="69333" y="156101"/>
                </a:cubicBezTo>
                <a:close/>
                <a:moveTo>
                  <a:pt x="244592" y="26082"/>
                </a:moveTo>
                <a:lnTo>
                  <a:pt x="194022" y="26082"/>
                </a:lnTo>
                <a:lnTo>
                  <a:pt x="194022" y="152773"/>
                </a:lnTo>
                <a:lnTo>
                  <a:pt x="169005" y="152773"/>
                </a:lnTo>
                <a:lnTo>
                  <a:pt x="169005" y="26082"/>
                </a:lnTo>
                <a:lnTo>
                  <a:pt x="118433" y="26082"/>
                </a:lnTo>
                <a:lnTo>
                  <a:pt x="118433" y="4126"/>
                </a:lnTo>
                <a:lnTo>
                  <a:pt x="244592" y="4126"/>
                </a:lnTo>
                <a:close/>
                <a:moveTo>
                  <a:pt x="327766" y="156237"/>
                </a:moveTo>
                <a:cubicBezTo>
                  <a:pt x="304078" y="156237"/>
                  <a:pt x="285693" y="149559"/>
                  <a:pt x="272607" y="136206"/>
                </a:cubicBezTo>
                <a:cubicBezTo>
                  <a:pt x="259521" y="122855"/>
                  <a:pt x="252979" y="103894"/>
                  <a:pt x="252979" y="79315"/>
                </a:cubicBezTo>
                <a:cubicBezTo>
                  <a:pt x="252979" y="55095"/>
                  <a:pt x="259319" y="35820"/>
                  <a:pt x="272005" y="21492"/>
                </a:cubicBezTo>
                <a:cubicBezTo>
                  <a:pt x="284692" y="7164"/>
                  <a:pt x="301281" y="0"/>
                  <a:pt x="321775" y="0"/>
                </a:cubicBezTo>
                <a:cubicBezTo>
                  <a:pt x="331005" y="0"/>
                  <a:pt x="339170" y="1328"/>
                  <a:pt x="346267" y="3989"/>
                </a:cubicBezTo>
                <a:cubicBezTo>
                  <a:pt x="353365" y="6654"/>
                  <a:pt x="359572" y="10825"/>
                  <a:pt x="364896" y="16502"/>
                </a:cubicBezTo>
                <a:cubicBezTo>
                  <a:pt x="370217" y="22184"/>
                  <a:pt x="374296" y="29121"/>
                  <a:pt x="377140" y="37329"/>
                </a:cubicBezTo>
                <a:cubicBezTo>
                  <a:pt x="379977" y="45537"/>
                  <a:pt x="381395" y="55584"/>
                  <a:pt x="381395" y="67471"/>
                </a:cubicBezTo>
                <a:lnTo>
                  <a:pt x="381395" y="81048"/>
                </a:lnTo>
                <a:lnTo>
                  <a:pt x="278396" y="81048"/>
                </a:lnTo>
                <a:cubicBezTo>
                  <a:pt x="278396" y="98345"/>
                  <a:pt x="282744" y="111564"/>
                  <a:pt x="291435" y="120701"/>
                </a:cubicBezTo>
                <a:cubicBezTo>
                  <a:pt x="300129" y="129842"/>
                  <a:pt x="312152" y="134411"/>
                  <a:pt x="327500" y="134411"/>
                </a:cubicBezTo>
                <a:cubicBezTo>
                  <a:pt x="333001" y="134411"/>
                  <a:pt x="338389" y="133787"/>
                  <a:pt x="343667" y="132545"/>
                </a:cubicBezTo>
                <a:cubicBezTo>
                  <a:pt x="348945" y="131306"/>
                  <a:pt x="353714" y="129709"/>
                  <a:pt x="357974" y="127754"/>
                </a:cubicBezTo>
                <a:cubicBezTo>
                  <a:pt x="362499" y="125716"/>
                  <a:pt x="366315" y="123740"/>
                  <a:pt x="369422" y="121832"/>
                </a:cubicBezTo>
                <a:cubicBezTo>
                  <a:pt x="372524" y="119923"/>
                  <a:pt x="375099" y="118128"/>
                  <a:pt x="377140" y="116443"/>
                </a:cubicBezTo>
                <a:lnTo>
                  <a:pt x="378601" y="116443"/>
                </a:lnTo>
                <a:lnTo>
                  <a:pt x="378601" y="143727"/>
                </a:lnTo>
                <a:cubicBezTo>
                  <a:pt x="375675" y="144879"/>
                  <a:pt x="372035" y="146316"/>
                  <a:pt x="367690" y="148047"/>
                </a:cubicBezTo>
                <a:cubicBezTo>
                  <a:pt x="363341" y="149779"/>
                  <a:pt x="359436" y="151132"/>
                  <a:pt x="355979" y="152108"/>
                </a:cubicBezTo>
                <a:cubicBezTo>
                  <a:pt x="351098" y="153437"/>
                  <a:pt x="346684" y="154459"/>
                  <a:pt x="342735" y="155171"/>
                </a:cubicBezTo>
                <a:cubicBezTo>
                  <a:pt x="338789" y="155881"/>
                  <a:pt x="333800" y="156237"/>
                  <a:pt x="327766" y="156237"/>
                </a:cubicBezTo>
                <a:close/>
                <a:moveTo>
                  <a:pt x="357042" y="61881"/>
                </a:moveTo>
                <a:cubicBezTo>
                  <a:pt x="356865" y="55142"/>
                  <a:pt x="356065" y="49328"/>
                  <a:pt x="354648" y="44446"/>
                </a:cubicBezTo>
                <a:cubicBezTo>
                  <a:pt x="353229" y="39568"/>
                  <a:pt x="351191" y="35443"/>
                  <a:pt x="348528" y="32070"/>
                </a:cubicBezTo>
                <a:cubicBezTo>
                  <a:pt x="345600" y="28346"/>
                  <a:pt x="341849" y="25511"/>
                  <a:pt x="337280" y="23556"/>
                </a:cubicBezTo>
                <a:cubicBezTo>
                  <a:pt x="332712" y="21604"/>
                  <a:pt x="327057" y="20629"/>
                  <a:pt x="320315" y="20629"/>
                </a:cubicBezTo>
                <a:cubicBezTo>
                  <a:pt x="313661" y="20629"/>
                  <a:pt x="308006" y="21629"/>
                  <a:pt x="303347" y="23621"/>
                </a:cubicBezTo>
                <a:cubicBezTo>
                  <a:pt x="298689" y="25618"/>
                  <a:pt x="294451" y="28523"/>
                  <a:pt x="290640" y="32339"/>
                </a:cubicBezTo>
                <a:cubicBezTo>
                  <a:pt x="286910" y="36242"/>
                  <a:pt x="284073" y="40569"/>
                  <a:pt x="282122" y="45314"/>
                </a:cubicBezTo>
                <a:cubicBezTo>
                  <a:pt x="280167" y="50058"/>
                  <a:pt x="278925" y="55584"/>
                  <a:pt x="278396" y="61881"/>
                </a:cubicBezTo>
                <a:close/>
                <a:moveTo>
                  <a:pt x="524053" y="152773"/>
                </a:moveTo>
                <a:lnTo>
                  <a:pt x="499033" y="152773"/>
                </a:lnTo>
                <a:lnTo>
                  <a:pt x="499033" y="25687"/>
                </a:lnTo>
                <a:lnTo>
                  <a:pt x="431699" y="25687"/>
                </a:lnTo>
                <a:lnTo>
                  <a:pt x="431699" y="152773"/>
                </a:lnTo>
                <a:lnTo>
                  <a:pt x="406682" y="152773"/>
                </a:lnTo>
                <a:lnTo>
                  <a:pt x="406682" y="4126"/>
                </a:lnTo>
                <a:lnTo>
                  <a:pt x="524053" y="4126"/>
                </a:lnTo>
                <a:close/>
                <a:moveTo>
                  <a:pt x="624795" y="156237"/>
                </a:moveTo>
                <a:cubicBezTo>
                  <a:pt x="601103" y="156237"/>
                  <a:pt x="582718" y="149559"/>
                  <a:pt x="569636" y="136206"/>
                </a:cubicBezTo>
                <a:cubicBezTo>
                  <a:pt x="556546" y="122855"/>
                  <a:pt x="550004" y="103894"/>
                  <a:pt x="550004" y="79315"/>
                </a:cubicBezTo>
                <a:cubicBezTo>
                  <a:pt x="550004" y="55095"/>
                  <a:pt x="556348" y="35820"/>
                  <a:pt x="569034" y="21492"/>
                </a:cubicBezTo>
                <a:cubicBezTo>
                  <a:pt x="581721" y="7164"/>
                  <a:pt x="598310" y="0"/>
                  <a:pt x="618804" y="0"/>
                </a:cubicBezTo>
                <a:cubicBezTo>
                  <a:pt x="628032" y="0"/>
                  <a:pt x="636197" y="1328"/>
                  <a:pt x="643295" y="3989"/>
                </a:cubicBezTo>
                <a:cubicBezTo>
                  <a:pt x="650391" y="6654"/>
                  <a:pt x="656598" y="10825"/>
                  <a:pt x="661922" y="16502"/>
                </a:cubicBezTo>
                <a:cubicBezTo>
                  <a:pt x="667246" y="22184"/>
                  <a:pt x="671325" y="29121"/>
                  <a:pt x="674166" y="37329"/>
                </a:cubicBezTo>
                <a:cubicBezTo>
                  <a:pt x="677002" y="45537"/>
                  <a:pt x="678424" y="55584"/>
                  <a:pt x="678424" y="67471"/>
                </a:cubicBezTo>
                <a:lnTo>
                  <a:pt x="678424" y="81048"/>
                </a:lnTo>
                <a:lnTo>
                  <a:pt x="575421" y="81048"/>
                </a:lnTo>
                <a:cubicBezTo>
                  <a:pt x="575421" y="98345"/>
                  <a:pt x="579769" y="111564"/>
                  <a:pt x="588463" y="120701"/>
                </a:cubicBezTo>
                <a:cubicBezTo>
                  <a:pt x="597158" y="129842"/>
                  <a:pt x="609181" y="134411"/>
                  <a:pt x="624528" y="134411"/>
                </a:cubicBezTo>
                <a:cubicBezTo>
                  <a:pt x="630029" y="134411"/>
                  <a:pt x="635418" y="133787"/>
                  <a:pt x="640696" y="132545"/>
                </a:cubicBezTo>
                <a:cubicBezTo>
                  <a:pt x="645973" y="131306"/>
                  <a:pt x="650743" y="129709"/>
                  <a:pt x="655003" y="127754"/>
                </a:cubicBezTo>
                <a:cubicBezTo>
                  <a:pt x="659524" y="125716"/>
                  <a:pt x="663340" y="123740"/>
                  <a:pt x="666447" y="121832"/>
                </a:cubicBezTo>
                <a:cubicBezTo>
                  <a:pt x="669551" y="119923"/>
                  <a:pt x="672127" y="118128"/>
                  <a:pt x="674166" y="116443"/>
                </a:cubicBezTo>
                <a:lnTo>
                  <a:pt x="675626" y="116443"/>
                </a:lnTo>
                <a:lnTo>
                  <a:pt x="675626" y="143727"/>
                </a:lnTo>
                <a:cubicBezTo>
                  <a:pt x="672700" y="144879"/>
                  <a:pt x="669061" y="146316"/>
                  <a:pt x="664718" y="148047"/>
                </a:cubicBezTo>
                <a:cubicBezTo>
                  <a:pt x="660370" y="149779"/>
                  <a:pt x="656464" y="151132"/>
                  <a:pt x="653005" y="152108"/>
                </a:cubicBezTo>
                <a:cubicBezTo>
                  <a:pt x="648127" y="153437"/>
                  <a:pt x="643712" y="154459"/>
                  <a:pt x="639764" y="155171"/>
                </a:cubicBezTo>
                <a:cubicBezTo>
                  <a:pt x="635814" y="155881"/>
                  <a:pt x="630828" y="156237"/>
                  <a:pt x="624795" y="156237"/>
                </a:cubicBezTo>
                <a:close/>
                <a:moveTo>
                  <a:pt x="654071" y="61881"/>
                </a:moveTo>
                <a:cubicBezTo>
                  <a:pt x="653894" y="55142"/>
                  <a:pt x="653094" y="49328"/>
                  <a:pt x="651677" y="44446"/>
                </a:cubicBezTo>
                <a:cubicBezTo>
                  <a:pt x="650258" y="39568"/>
                  <a:pt x="648216" y="35443"/>
                  <a:pt x="645553" y="32070"/>
                </a:cubicBezTo>
                <a:cubicBezTo>
                  <a:pt x="642629" y="28346"/>
                  <a:pt x="638877" y="25511"/>
                  <a:pt x="634309" y="23556"/>
                </a:cubicBezTo>
                <a:cubicBezTo>
                  <a:pt x="629741" y="21604"/>
                  <a:pt x="624086" y="20629"/>
                  <a:pt x="617343" y="20629"/>
                </a:cubicBezTo>
                <a:cubicBezTo>
                  <a:pt x="610690" y="20629"/>
                  <a:pt x="605035" y="21629"/>
                  <a:pt x="600376" y="23621"/>
                </a:cubicBezTo>
                <a:cubicBezTo>
                  <a:pt x="595714" y="25618"/>
                  <a:pt x="591477" y="28523"/>
                  <a:pt x="587665" y="32339"/>
                </a:cubicBezTo>
                <a:cubicBezTo>
                  <a:pt x="583939" y="36242"/>
                  <a:pt x="581101" y="40569"/>
                  <a:pt x="579151" y="45314"/>
                </a:cubicBezTo>
                <a:cubicBezTo>
                  <a:pt x="577196" y="50058"/>
                  <a:pt x="575954" y="55584"/>
                  <a:pt x="575421" y="61881"/>
                </a:cubicBezTo>
                <a:close/>
                <a:moveTo>
                  <a:pt x="821081" y="152773"/>
                </a:moveTo>
                <a:lnTo>
                  <a:pt x="796062" y="152773"/>
                </a:lnTo>
                <a:lnTo>
                  <a:pt x="796062" y="85839"/>
                </a:lnTo>
                <a:lnTo>
                  <a:pt x="728724" y="85839"/>
                </a:lnTo>
                <a:lnTo>
                  <a:pt x="728724" y="152773"/>
                </a:lnTo>
                <a:lnTo>
                  <a:pt x="703707" y="152773"/>
                </a:lnTo>
                <a:lnTo>
                  <a:pt x="703707" y="4126"/>
                </a:lnTo>
                <a:lnTo>
                  <a:pt x="728724" y="4126"/>
                </a:lnTo>
                <a:lnTo>
                  <a:pt x="728724" y="64275"/>
                </a:lnTo>
                <a:lnTo>
                  <a:pt x="796062" y="64275"/>
                </a:lnTo>
                <a:lnTo>
                  <a:pt x="796062" y="4126"/>
                </a:lnTo>
                <a:lnTo>
                  <a:pt x="821081" y="4126"/>
                </a:lnTo>
                <a:close/>
                <a:moveTo>
                  <a:pt x="974517" y="152773"/>
                </a:moveTo>
                <a:lnTo>
                  <a:pt x="949767" y="152773"/>
                </a:lnTo>
                <a:lnTo>
                  <a:pt x="949767" y="41923"/>
                </a:lnTo>
                <a:lnTo>
                  <a:pt x="879765" y="152773"/>
                </a:lnTo>
                <a:lnTo>
                  <a:pt x="857146" y="152773"/>
                </a:lnTo>
                <a:lnTo>
                  <a:pt x="857146" y="4126"/>
                </a:lnTo>
                <a:lnTo>
                  <a:pt x="881896" y="4126"/>
                </a:lnTo>
                <a:lnTo>
                  <a:pt x="881896" y="113254"/>
                </a:lnTo>
                <a:lnTo>
                  <a:pt x="951100" y="4126"/>
                </a:lnTo>
                <a:lnTo>
                  <a:pt x="974517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702979" y="3374284"/>
            <a:ext cx="1644101" cy="207601"/>
          </a:xfrm>
          <a:custGeom>
            <a:avLst/>
            <a:gdLst/>
            <a:ahLst/>
            <a:cxnLst/>
            <a:rect l="l" t="t" r="r" b="b"/>
            <a:pathLst>
              <a:path w="1644101" h="207601">
                <a:moveTo>
                  <a:pt x="0" y="118707"/>
                </a:moveTo>
                <a:lnTo>
                  <a:pt x="1595" y="118707"/>
                </a:lnTo>
                <a:cubicBezTo>
                  <a:pt x="3549" y="120392"/>
                  <a:pt x="5969" y="122145"/>
                  <a:pt x="8852" y="123964"/>
                </a:cubicBezTo>
                <a:cubicBezTo>
                  <a:pt x="11732" y="125781"/>
                  <a:pt x="15123" y="127488"/>
                  <a:pt x="19029" y="129085"/>
                </a:cubicBezTo>
                <a:cubicBezTo>
                  <a:pt x="23288" y="130861"/>
                  <a:pt x="27367" y="132236"/>
                  <a:pt x="31272" y="133211"/>
                </a:cubicBezTo>
                <a:cubicBezTo>
                  <a:pt x="35179" y="134183"/>
                  <a:pt x="39967" y="134673"/>
                  <a:pt x="45643" y="134673"/>
                </a:cubicBezTo>
                <a:cubicBezTo>
                  <a:pt x="58421" y="134673"/>
                  <a:pt x="68666" y="130370"/>
                  <a:pt x="76384" y="121764"/>
                </a:cubicBezTo>
                <a:cubicBezTo>
                  <a:pt x="84103" y="113160"/>
                  <a:pt x="88538" y="100696"/>
                  <a:pt x="89693" y="84374"/>
                </a:cubicBezTo>
                <a:lnTo>
                  <a:pt x="22089" y="84374"/>
                </a:lnTo>
                <a:lnTo>
                  <a:pt x="22089" y="64275"/>
                </a:lnTo>
                <a:lnTo>
                  <a:pt x="89560" y="64275"/>
                </a:lnTo>
                <a:cubicBezTo>
                  <a:pt x="87962" y="50170"/>
                  <a:pt x="83328" y="39615"/>
                  <a:pt x="75653" y="32606"/>
                </a:cubicBezTo>
                <a:cubicBezTo>
                  <a:pt x="67979" y="25601"/>
                  <a:pt x="58464" y="22094"/>
                  <a:pt x="47109" y="22094"/>
                </a:cubicBezTo>
                <a:cubicBezTo>
                  <a:pt x="42050" y="22094"/>
                  <a:pt x="37349" y="22648"/>
                  <a:pt x="33005" y="23756"/>
                </a:cubicBezTo>
                <a:cubicBezTo>
                  <a:pt x="28656" y="24863"/>
                  <a:pt x="24440" y="26349"/>
                  <a:pt x="20358" y="28214"/>
                </a:cubicBezTo>
                <a:cubicBezTo>
                  <a:pt x="16988" y="29812"/>
                  <a:pt x="13996" y="31544"/>
                  <a:pt x="11379" y="33405"/>
                </a:cubicBezTo>
                <a:cubicBezTo>
                  <a:pt x="8761" y="35267"/>
                  <a:pt x="6253" y="37174"/>
                  <a:pt x="3859" y="39125"/>
                </a:cubicBezTo>
                <a:lnTo>
                  <a:pt x="2264" y="39125"/>
                </a:lnTo>
                <a:lnTo>
                  <a:pt x="2264" y="11712"/>
                </a:lnTo>
                <a:cubicBezTo>
                  <a:pt x="6962" y="9674"/>
                  <a:pt x="13596" y="7323"/>
                  <a:pt x="22158" y="4660"/>
                </a:cubicBezTo>
                <a:cubicBezTo>
                  <a:pt x="30722" y="1999"/>
                  <a:pt x="38858" y="667"/>
                  <a:pt x="46577" y="667"/>
                </a:cubicBezTo>
                <a:cubicBezTo>
                  <a:pt x="56602" y="667"/>
                  <a:pt x="65785" y="2176"/>
                  <a:pt x="74127" y="5188"/>
                </a:cubicBezTo>
                <a:cubicBezTo>
                  <a:pt x="82465" y="8208"/>
                  <a:pt x="89650" y="12823"/>
                  <a:pt x="95684" y="19033"/>
                </a:cubicBezTo>
                <a:cubicBezTo>
                  <a:pt x="101800" y="25420"/>
                  <a:pt x="106480" y="33157"/>
                  <a:pt x="109720" y="42254"/>
                </a:cubicBezTo>
                <a:cubicBezTo>
                  <a:pt x="112957" y="51347"/>
                  <a:pt x="114577" y="62414"/>
                  <a:pt x="114577" y="75457"/>
                </a:cubicBezTo>
                <a:cubicBezTo>
                  <a:pt x="114577" y="100301"/>
                  <a:pt x="108213" y="119949"/>
                  <a:pt x="95482" y="134411"/>
                </a:cubicBezTo>
                <a:cubicBezTo>
                  <a:pt x="82749" y="148868"/>
                  <a:pt x="65560" y="156101"/>
                  <a:pt x="43912" y="156101"/>
                </a:cubicBezTo>
                <a:cubicBezTo>
                  <a:pt x="35842" y="156101"/>
                  <a:pt x="27968" y="155059"/>
                  <a:pt x="20293" y="152975"/>
                </a:cubicBezTo>
                <a:cubicBezTo>
                  <a:pt x="12617" y="150887"/>
                  <a:pt x="5857" y="148609"/>
                  <a:pt x="0" y="146121"/>
                </a:cubicBezTo>
                <a:close/>
                <a:moveTo>
                  <a:pt x="258304" y="152773"/>
                </a:moveTo>
                <a:lnTo>
                  <a:pt x="233283" y="152773"/>
                </a:lnTo>
                <a:lnTo>
                  <a:pt x="233283" y="85839"/>
                </a:lnTo>
                <a:lnTo>
                  <a:pt x="165946" y="85839"/>
                </a:lnTo>
                <a:lnTo>
                  <a:pt x="165946" y="152773"/>
                </a:lnTo>
                <a:lnTo>
                  <a:pt x="140929" y="152773"/>
                </a:lnTo>
                <a:lnTo>
                  <a:pt x="140929" y="4126"/>
                </a:lnTo>
                <a:lnTo>
                  <a:pt x="165946" y="4126"/>
                </a:lnTo>
                <a:lnTo>
                  <a:pt x="165946" y="64275"/>
                </a:lnTo>
                <a:lnTo>
                  <a:pt x="233283" y="64275"/>
                </a:lnTo>
                <a:lnTo>
                  <a:pt x="233283" y="4126"/>
                </a:lnTo>
                <a:lnTo>
                  <a:pt x="258304" y="4126"/>
                </a:lnTo>
                <a:close/>
                <a:moveTo>
                  <a:pt x="358909" y="156237"/>
                </a:moveTo>
                <a:cubicBezTo>
                  <a:pt x="335221" y="156237"/>
                  <a:pt x="316835" y="149559"/>
                  <a:pt x="303749" y="136206"/>
                </a:cubicBezTo>
                <a:cubicBezTo>
                  <a:pt x="290663" y="122855"/>
                  <a:pt x="284119" y="103894"/>
                  <a:pt x="284119" y="79315"/>
                </a:cubicBezTo>
                <a:cubicBezTo>
                  <a:pt x="284119" y="55095"/>
                  <a:pt x="290461" y="35820"/>
                  <a:pt x="303149" y="21492"/>
                </a:cubicBezTo>
                <a:cubicBezTo>
                  <a:pt x="315835" y="7164"/>
                  <a:pt x="332423" y="0"/>
                  <a:pt x="352919" y="0"/>
                </a:cubicBezTo>
                <a:cubicBezTo>
                  <a:pt x="362149" y="0"/>
                  <a:pt x="370314" y="1328"/>
                  <a:pt x="377409" y="3989"/>
                </a:cubicBezTo>
                <a:cubicBezTo>
                  <a:pt x="384509" y="6654"/>
                  <a:pt x="390715" y="10825"/>
                  <a:pt x="396039" y="16502"/>
                </a:cubicBezTo>
                <a:cubicBezTo>
                  <a:pt x="401360" y="22184"/>
                  <a:pt x="405438" y="29121"/>
                  <a:pt x="408283" y="37329"/>
                </a:cubicBezTo>
                <a:cubicBezTo>
                  <a:pt x="411119" y="45537"/>
                  <a:pt x="412538" y="55584"/>
                  <a:pt x="412538" y="67471"/>
                </a:cubicBezTo>
                <a:lnTo>
                  <a:pt x="412538" y="81048"/>
                </a:lnTo>
                <a:lnTo>
                  <a:pt x="309538" y="81048"/>
                </a:lnTo>
                <a:cubicBezTo>
                  <a:pt x="309538" y="98345"/>
                  <a:pt x="313888" y="111564"/>
                  <a:pt x="322577" y="120701"/>
                </a:cubicBezTo>
                <a:cubicBezTo>
                  <a:pt x="331272" y="129842"/>
                  <a:pt x="343296" y="134411"/>
                  <a:pt x="358642" y="134411"/>
                </a:cubicBezTo>
                <a:cubicBezTo>
                  <a:pt x="364143" y="134411"/>
                  <a:pt x="369533" y="133787"/>
                  <a:pt x="374810" y="132545"/>
                </a:cubicBezTo>
                <a:cubicBezTo>
                  <a:pt x="380088" y="131306"/>
                  <a:pt x="384858" y="129709"/>
                  <a:pt x="389116" y="127754"/>
                </a:cubicBezTo>
                <a:cubicBezTo>
                  <a:pt x="393638" y="125716"/>
                  <a:pt x="397457" y="123740"/>
                  <a:pt x="400564" y="121832"/>
                </a:cubicBezTo>
                <a:cubicBezTo>
                  <a:pt x="403668" y="119923"/>
                  <a:pt x="406242" y="118128"/>
                  <a:pt x="408283" y="116443"/>
                </a:cubicBezTo>
                <a:lnTo>
                  <a:pt x="409741" y="116443"/>
                </a:lnTo>
                <a:lnTo>
                  <a:pt x="409741" y="143727"/>
                </a:lnTo>
                <a:cubicBezTo>
                  <a:pt x="406817" y="144879"/>
                  <a:pt x="403178" y="146316"/>
                  <a:pt x="398833" y="148047"/>
                </a:cubicBezTo>
                <a:cubicBezTo>
                  <a:pt x="394484" y="149779"/>
                  <a:pt x="390578" y="151132"/>
                  <a:pt x="387122" y="152108"/>
                </a:cubicBezTo>
                <a:cubicBezTo>
                  <a:pt x="382241" y="153437"/>
                  <a:pt x="377827" y="154459"/>
                  <a:pt x="373878" y="155171"/>
                </a:cubicBezTo>
                <a:cubicBezTo>
                  <a:pt x="369932" y="155881"/>
                  <a:pt x="364942" y="156237"/>
                  <a:pt x="358909" y="156237"/>
                </a:cubicBezTo>
                <a:close/>
                <a:moveTo>
                  <a:pt x="388184" y="61881"/>
                </a:moveTo>
                <a:cubicBezTo>
                  <a:pt x="388008" y="55142"/>
                  <a:pt x="387209" y="49328"/>
                  <a:pt x="385790" y="44446"/>
                </a:cubicBezTo>
                <a:cubicBezTo>
                  <a:pt x="384371" y="39568"/>
                  <a:pt x="382334" y="35443"/>
                  <a:pt x="379670" y="32070"/>
                </a:cubicBezTo>
                <a:cubicBezTo>
                  <a:pt x="376742" y="28346"/>
                  <a:pt x="372992" y="25511"/>
                  <a:pt x="368424" y="23556"/>
                </a:cubicBezTo>
                <a:cubicBezTo>
                  <a:pt x="363854" y="21604"/>
                  <a:pt x="358199" y="20629"/>
                  <a:pt x="351457" y="20629"/>
                </a:cubicBezTo>
                <a:cubicBezTo>
                  <a:pt x="344803" y="20629"/>
                  <a:pt x="339148" y="21629"/>
                  <a:pt x="334490" y="23621"/>
                </a:cubicBezTo>
                <a:cubicBezTo>
                  <a:pt x="329831" y="25618"/>
                  <a:pt x="325595" y="28523"/>
                  <a:pt x="321782" y="32339"/>
                </a:cubicBezTo>
                <a:cubicBezTo>
                  <a:pt x="318052" y="36242"/>
                  <a:pt x="315215" y="40569"/>
                  <a:pt x="313264" y="45314"/>
                </a:cubicBezTo>
                <a:cubicBezTo>
                  <a:pt x="311310" y="50058"/>
                  <a:pt x="310067" y="55584"/>
                  <a:pt x="309538" y="61881"/>
                </a:cubicBezTo>
                <a:close/>
                <a:moveTo>
                  <a:pt x="562517" y="74524"/>
                </a:moveTo>
                <a:cubicBezTo>
                  <a:pt x="562517" y="99279"/>
                  <a:pt x="556595" y="118991"/>
                  <a:pt x="544751" y="133676"/>
                </a:cubicBezTo>
                <a:cubicBezTo>
                  <a:pt x="532904" y="148360"/>
                  <a:pt x="517935" y="155701"/>
                  <a:pt x="499835" y="155701"/>
                </a:cubicBezTo>
                <a:cubicBezTo>
                  <a:pt x="492473" y="155701"/>
                  <a:pt x="485952" y="154859"/>
                  <a:pt x="480276" y="153173"/>
                </a:cubicBezTo>
                <a:cubicBezTo>
                  <a:pt x="474599" y="151492"/>
                  <a:pt x="468785" y="148872"/>
                  <a:pt x="462837" y="145322"/>
                </a:cubicBezTo>
                <a:lnTo>
                  <a:pt x="462837" y="207602"/>
                </a:lnTo>
                <a:lnTo>
                  <a:pt x="437824" y="207602"/>
                </a:lnTo>
                <a:lnTo>
                  <a:pt x="437824" y="4126"/>
                </a:lnTo>
                <a:lnTo>
                  <a:pt x="462837" y="4126"/>
                </a:lnTo>
                <a:lnTo>
                  <a:pt x="462837" y="19697"/>
                </a:lnTo>
                <a:cubicBezTo>
                  <a:pt x="469051" y="14106"/>
                  <a:pt x="475949" y="9426"/>
                  <a:pt x="483537" y="5657"/>
                </a:cubicBezTo>
                <a:cubicBezTo>
                  <a:pt x="491119" y="1887"/>
                  <a:pt x="499392" y="0"/>
                  <a:pt x="508351" y="0"/>
                </a:cubicBezTo>
                <a:cubicBezTo>
                  <a:pt x="525387" y="0"/>
                  <a:pt x="538671" y="6744"/>
                  <a:pt x="548212" y="20229"/>
                </a:cubicBezTo>
                <a:cubicBezTo>
                  <a:pt x="557748" y="33715"/>
                  <a:pt x="562517" y="51812"/>
                  <a:pt x="562517" y="74524"/>
                </a:cubicBezTo>
                <a:close/>
                <a:moveTo>
                  <a:pt x="536698" y="77318"/>
                </a:moveTo>
                <a:cubicBezTo>
                  <a:pt x="536698" y="60376"/>
                  <a:pt x="533991" y="47222"/>
                  <a:pt x="528584" y="37861"/>
                </a:cubicBezTo>
                <a:cubicBezTo>
                  <a:pt x="523170" y="28502"/>
                  <a:pt x="514385" y="23822"/>
                  <a:pt x="502229" y="23822"/>
                </a:cubicBezTo>
                <a:cubicBezTo>
                  <a:pt x="495133" y="23822"/>
                  <a:pt x="488282" y="25395"/>
                  <a:pt x="481673" y="28545"/>
                </a:cubicBezTo>
                <a:cubicBezTo>
                  <a:pt x="475060" y="31695"/>
                  <a:pt x="468785" y="35752"/>
                  <a:pt x="462837" y="40724"/>
                </a:cubicBezTo>
                <a:lnTo>
                  <a:pt x="462837" y="124960"/>
                </a:lnTo>
                <a:cubicBezTo>
                  <a:pt x="469403" y="128157"/>
                  <a:pt x="475016" y="130331"/>
                  <a:pt x="479675" y="131483"/>
                </a:cubicBezTo>
                <a:cubicBezTo>
                  <a:pt x="484329" y="132635"/>
                  <a:pt x="489679" y="133215"/>
                  <a:pt x="495712" y="133215"/>
                </a:cubicBezTo>
                <a:cubicBezTo>
                  <a:pt x="508665" y="133215"/>
                  <a:pt x="518735" y="128467"/>
                  <a:pt x="525919" y="118974"/>
                </a:cubicBezTo>
                <a:cubicBezTo>
                  <a:pt x="533105" y="109476"/>
                  <a:pt x="536698" y="95595"/>
                  <a:pt x="536698" y="77318"/>
                </a:cubicBezTo>
                <a:close/>
                <a:moveTo>
                  <a:pt x="682949" y="26082"/>
                </a:moveTo>
                <a:lnTo>
                  <a:pt x="613480" y="26082"/>
                </a:lnTo>
                <a:lnTo>
                  <a:pt x="613480" y="152773"/>
                </a:lnTo>
                <a:lnTo>
                  <a:pt x="588467" y="152773"/>
                </a:lnTo>
                <a:lnTo>
                  <a:pt x="588467" y="4126"/>
                </a:lnTo>
                <a:lnTo>
                  <a:pt x="682949" y="4126"/>
                </a:lnTo>
                <a:close/>
                <a:moveTo>
                  <a:pt x="822787" y="78517"/>
                </a:moveTo>
                <a:cubicBezTo>
                  <a:pt x="822787" y="103537"/>
                  <a:pt x="816753" y="122855"/>
                  <a:pt x="804690" y="136469"/>
                </a:cubicBezTo>
                <a:cubicBezTo>
                  <a:pt x="792622" y="150093"/>
                  <a:pt x="776567" y="156899"/>
                  <a:pt x="756515" y="156899"/>
                </a:cubicBezTo>
                <a:cubicBezTo>
                  <a:pt x="735839" y="156899"/>
                  <a:pt x="719585" y="149869"/>
                  <a:pt x="707741" y="135803"/>
                </a:cubicBezTo>
                <a:cubicBezTo>
                  <a:pt x="695897" y="121746"/>
                  <a:pt x="689975" y="102648"/>
                  <a:pt x="689975" y="78517"/>
                </a:cubicBezTo>
                <a:cubicBezTo>
                  <a:pt x="689975" y="53677"/>
                  <a:pt x="696078" y="34378"/>
                  <a:pt x="708277" y="20625"/>
                </a:cubicBezTo>
                <a:cubicBezTo>
                  <a:pt x="720475" y="6873"/>
                  <a:pt x="736557" y="0"/>
                  <a:pt x="756515" y="0"/>
                </a:cubicBezTo>
                <a:cubicBezTo>
                  <a:pt x="776567" y="0"/>
                  <a:pt x="792622" y="6856"/>
                  <a:pt x="804690" y="20560"/>
                </a:cubicBezTo>
                <a:cubicBezTo>
                  <a:pt x="816753" y="34269"/>
                  <a:pt x="822787" y="53586"/>
                  <a:pt x="822787" y="78517"/>
                </a:cubicBezTo>
                <a:close/>
                <a:moveTo>
                  <a:pt x="796971" y="78517"/>
                </a:moveTo>
                <a:cubicBezTo>
                  <a:pt x="796971" y="59263"/>
                  <a:pt x="793468" y="44958"/>
                  <a:pt x="786459" y="35597"/>
                </a:cubicBezTo>
                <a:cubicBezTo>
                  <a:pt x="779447" y="26237"/>
                  <a:pt x="769463" y="21557"/>
                  <a:pt x="756515" y="21557"/>
                </a:cubicBezTo>
                <a:cubicBezTo>
                  <a:pt x="743476" y="21557"/>
                  <a:pt x="733423" y="26237"/>
                  <a:pt x="726371" y="35597"/>
                </a:cubicBezTo>
                <a:cubicBezTo>
                  <a:pt x="719319" y="44958"/>
                  <a:pt x="715791" y="59263"/>
                  <a:pt x="715791" y="78517"/>
                </a:cubicBezTo>
                <a:cubicBezTo>
                  <a:pt x="715791" y="97150"/>
                  <a:pt x="719319" y="111274"/>
                  <a:pt x="726371" y="120899"/>
                </a:cubicBezTo>
                <a:cubicBezTo>
                  <a:pt x="733423" y="130526"/>
                  <a:pt x="743476" y="135343"/>
                  <a:pt x="756515" y="135343"/>
                </a:cubicBezTo>
                <a:cubicBezTo>
                  <a:pt x="769381" y="135343"/>
                  <a:pt x="779339" y="130616"/>
                  <a:pt x="786394" y="121166"/>
                </a:cubicBezTo>
                <a:cubicBezTo>
                  <a:pt x="793444" y="111715"/>
                  <a:pt x="796971" y="97503"/>
                  <a:pt x="796971" y="78517"/>
                </a:cubicBezTo>
                <a:close/>
                <a:moveTo>
                  <a:pt x="946947" y="111651"/>
                </a:moveTo>
                <a:cubicBezTo>
                  <a:pt x="946947" y="119992"/>
                  <a:pt x="945126" y="127044"/>
                  <a:pt x="941490" y="132811"/>
                </a:cubicBezTo>
                <a:cubicBezTo>
                  <a:pt x="937857" y="138579"/>
                  <a:pt x="933196" y="143147"/>
                  <a:pt x="927517" y="146521"/>
                </a:cubicBezTo>
                <a:cubicBezTo>
                  <a:pt x="922107" y="149800"/>
                  <a:pt x="915944" y="152241"/>
                  <a:pt x="909025" y="153843"/>
                </a:cubicBezTo>
                <a:cubicBezTo>
                  <a:pt x="902102" y="155438"/>
                  <a:pt x="895179" y="156237"/>
                  <a:pt x="888260" y="156237"/>
                </a:cubicBezTo>
                <a:cubicBezTo>
                  <a:pt x="878504" y="156237"/>
                  <a:pt x="869274" y="155283"/>
                  <a:pt x="860580" y="153375"/>
                </a:cubicBezTo>
                <a:cubicBezTo>
                  <a:pt x="851885" y="151466"/>
                  <a:pt x="843235" y="148425"/>
                  <a:pt x="834631" y="144259"/>
                </a:cubicBezTo>
                <a:lnTo>
                  <a:pt x="834631" y="116580"/>
                </a:lnTo>
                <a:lnTo>
                  <a:pt x="836229" y="116580"/>
                </a:lnTo>
                <a:cubicBezTo>
                  <a:pt x="842263" y="122162"/>
                  <a:pt x="849826" y="126580"/>
                  <a:pt x="858920" y="129817"/>
                </a:cubicBezTo>
                <a:cubicBezTo>
                  <a:pt x="868014" y="133057"/>
                  <a:pt x="877086" y="134673"/>
                  <a:pt x="886132" y="134673"/>
                </a:cubicBezTo>
                <a:cubicBezTo>
                  <a:pt x="890039" y="134673"/>
                  <a:pt x="894228" y="134256"/>
                  <a:pt x="898708" y="133410"/>
                </a:cubicBezTo>
                <a:cubicBezTo>
                  <a:pt x="903186" y="132566"/>
                  <a:pt x="906980" y="131260"/>
                  <a:pt x="910083" y="129485"/>
                </a:cubicBezTo>
                <a:cubicBezTo>
                  <a:pt x="914166" y="126997"/>
                  <a:pt x="917074" y="124337"/>
                  <a:pt x="918803" y="121497"/>
                </a:cubicBezTo>
                <a:cubicBezTo>
                  <a:pt x="920534" y="118660"/>
                  <a:pt x="921397" y="114757"/>
                  <a:pt x="921397" y="109790"/>
                </a:cubicBezTo>
                <a:cubicBezTo>
                  <a:pt x="921397" y="104465"/>
                  <a:pt x="920400" y="100189"/>
                  <a:pt x="918403" y="96948"/>
                </a:cubicBezTo>
                <a:cubicBezTo>
                  <a:pt x="916405" y="93708"/>
                  <a:pt x="913676" y="91293"/>
                  <a:pt x="910220" y="89699"/>
                </a:cubicBezTo>
                <a:cubicBezTo>
                  <a:pt x="906761" y="88096"/>
                  <a:pt x="902879" y="87099"/>
                  <a:pt x="898578" y="86703"/>
                </a:cubicBezTo>
                <a:cubicBezTo>
                  <a:pt x="894271" y="86303"/>
                  <a:pt x="889725" y="86106"/>
                  <a:pt x="884933" y="86106"/>
                </a:cubicBezTo>
                <a:lnTo>
                  <a:pt x="867369" y="86106"/>
                </a:lnTo>
                <a:lnTo>
                  <a:pt x="867369" y="64542"/>
                </a:lnTo>
                <a:lnTo>
                  <a:pt x="880808" y="64542"/>
                </a:lnTo>
                <a:cubicBezTo>
                  <a:pt x="884181" y="64542"/>
                  <a:pt x="888397" y="64430"/>
                  <a:pt x="893451" y="64210"/>
                </a:cubicBezTo>
                <a:cubicBezTo>
                  <a:pt x="898506" y="63990"/>
                  <a:pt x="902544" y="63303"/>
                  <a:pt x="905562" y="62148"/>
                </a:cubicBezTo>
                <a:cubicBezTo>
                  <a:pt x="909374" y="60729"/>
                  <a:pt x="912434" y="58710"/>
                  <a:pt x="914745" y="56092"/>
                </a:cubicBezTo>
                <a:cubicBezTo>
                  <a:pt x="917049" y="53475"/>
                  <a:pt x="918201" y="49065"/>
                  <a:pt x="918201" y="42855"/>
                </a:cubicBezTo>
                <a:cubicBezTo>
                  <a:pt x="918201" y="38506"/>
                  <a:pt x="917225" y="35000"/>
                  <a:pt x="915279" y="32335"/>
                </a:cubicBezTo>
                <a:cubicBezTo>
                  <a:pt x="913323" y="29675"/>
                  <a:pt x="910882" y="27591"/>
                  <a:pt x="907956" y="26082"/>
                </a:cubicBezTo>
                <a:cubicBezTo>
                  <a:pt x="904938" y="24488"/>
                  <a:pt x="901655" y="23401"/>
                  <a:pt x="898109" y="22824"/>
                </a:cubicBezTo>
                <a:cubicBezTo>
                  <a:pt x="894560" y="22249"/>
                  <a:pt x="891143" y="21961"/>
                  <a:pt x="887864" y="21961"/>
                </a:cubicBezTo>
                <a:cubicBezTo>
                  <a:pt x="879433" y="21961"/>
                  <a:pt x="871336" y="23134"/>
                  <a:pt x="863574" y="25485"/>
                </a:cubicBezTo>
                <a:cubicBezTo>
                  <a:pt x="855813" y="27840"/>
                  <a:pt x="849136" y="31321"/>
                  <a:pt x="843544" y="35932"/>
                </a:cubicBezTo>
                <a:lnTo>
                  <a:pt x="841950" y="35932"/>
                </a:lnTo>
                <a:lnTo>
                  <a:pt x="841950" y="8918"/>
                </a:lnTo>
                <a:cubicBezTo>
                  <a:pt x="848335" y="6701"/>
                  <a:pt x="855413" y="4746"/>
                  <a:pt x="863179" y="3061"/>
                </a:cubicBezTo>
                <a:cubicBezTo>
                  <a:pt x="870940" y="1375"/>
                  <a:pt x="878724" y="533"/>
                  <a:pt x="886528" y="533"/>
                </a:cubicBezTo>
                <a:cubicBezTo>
                  <a:pt x="892829" y="533"/>
                  <a:pt x="899240" y="1177"/>
                  <a:pt x="905764" y="2460"/>
                </a:cubicBezTo>
                <a:cubicBezTo>
                  <a:pt x="912283" y="3748"/>
                  <a:pt x="918468" y="5944"/>
                  <a:pt x="924325" y="9051"/>
                </a:cubicBezTo>
                <a:cubicBezTo>
                  <a:pt x="929825" y="12068"/>
                  <a:pt x="934438" y="16215"/>
                  <a:pt x="938162" y="21492"/>
                </a:cubicBezTo>
                <a:cubicBezTo>
                  <a:pt x="941892" y="26770"/>
                  <a:pt x="943754" y="33228"/>
                  <a:pt x="943754" y="40857"/>
                </a:cubicBezTo>
                <a:cubicBezTo>
                  <a:pt x="943754" y="48928"/>
                  <a:pt x="941468" y="56002"/>
                  <a:pt x="936899" y="62079"/>
                </a:cubicBezTo>
                <a:cubicBezTo>
                  <a:pt x="932331" y="68160"/>
                  <a:pt x="926276" y="72173"/>
                  <a:pt x="918734" y="74129"/>
                </a:cubicBezTo>
                <a:lnTo>
                  <a:pt x="918734" y="75057"/>
                </a:lnTo>
                <a:cubicBezTo>
                  <a:pt x="926989" y="77898"/>
                  <a:pt x="933753" y="82243"/>
                  <a:pt x="939031" y="88096"/>
                </a:cubicBezTo>
                <a:cubicBezTo>
                  <a:pt x="944308" y="93953"/>
                  <a:pt x="946947" y="101804"/>
                  <a:pt x="946947" y="111651"/>
                </a:cubicBezTo>
                <a:close/>
                <a:moveTo>
                  <a:pt x="1056204" y="116176"/>
                </a:moveTo>
                <a:lnTo>
                  <a:pt x="1056204" y="74923"/>
                </a:lnTo>
                <a:cubicBezTo>
                  <a:pt x="1050260" y="75457"/>
                  <a:pt x="1042743" y="76187"/>
                  <a:pt x="1033646" y="77116"/>
                </a:cubicBezTo>
                <a:cubicBezTo>
                  <a:pt x="1024552" y="78052"/>
                  <a:pt x="1017213" y="79362"/>
                  <a:pt x="1011625" y="81048"/>
                </a:cubicBezTo>
                <a:cubicBezTo>
                  <a:pt x="1004968" y="83085"/>
                  <a:pt x="999468" y="86214"/>
                  <a:pt x="995122" y="90425"/>
                </a:cubicBezTo>
                <a:cubicBezTo>
                  <a:pt x="990774" y="94640"/>
                  <a:pt x="988599" y="100519"/>
                  <a:pt x="988599" y="108058"/>
                </a:cubicBezTo>
                <a:cubicBezTo>
                  <a:pt x="988599" y="116576"/>
                  <a:pt x="990993" y="123009"/>
                  <a:pt x="995785" y="127354"/>
                </a:cubicBezTo>
                <a:cubicBezTo>
                  <a:pt x="1000579" y="131703"/>
                  <a:pt x="1007586" y="133877"/>
                  <a:pt x="1016812" y="133877"/>
                </a:cubicBezTo>
                <a:cubicBezTo>
                  <a:pt x="1024707" y="133877"/>
                  <a:pt x="1031849" y="132168"/>
                  <a:pt x="1038240" y="128755"/>
                </a:cubicBezTo>
                <a:cubicBezTo>
                  <a:pt x="1044625" y="125339"/>
                  <a:pt x="1050612" y="121148"/>
                  <a:pt x="1056204" y="116176"/>
                </a:cubicBezTo>
                <a:close/>
                <a:moveTo>
                  <a:pt x="1056204" y="136938"/>
                </a:moveTo>
                <a:cubicBezTo>
                  <a:pt x="1054162" y="138445"/>
                  <a:pt x="1051434" y="140552"/>
                  <a:pt x="1048020" y="143258"/>
                </a:cubicBezTo>
                <a:cubicBezTo>
                  <a:pt x="1044604" y="145966"/>
                  <a:pt x="1041299" y="148119"/>
                  <a:pt x="1038103" y="149714"/>
                </a:cubicBezTo>
                <a:cubicBezTo>
                  <a:pt x="1033668" y="152021"/>
                  <a:pt x="1029387" y="153796"/>
                  <a:pt x="1025262" y="155038"/>
                </a:cubicBezTo>
                <a:cubicBezTo>
                  <a:pt x="1021136" y="156280"/>
                  <a:pt x="1015347" y="156899"/>
                  <a:pt x="1007895" y="156899"/>
                </a:cubicBezTo>
                <a:cubicBezTo>
                  <a:pt x="1001778" y="156899"/>
                  <a:pt x="995968" y="155748"/>
                  <a:pt x="990467" y="153440"/>
                </a:cubicBezTo>
                <a:cubicBezTo>
                  <a:pt x="984967" y="151132"/>
                  <a:pt x="980129" y="147893"/>
                  <a:pt x="975959" y="143727"/>
                </a:cubicBezTo>
                <a:cubicBezTo>
                  <a:pt x="971967" y="139644"/>
                  <a:pt x="968771" y="134609"/>
                  <a:pt x="966377" y="128622"/>
                </a:cubicBezTo>
                <a:cubicBezTo>
                  <a:pt x="963982" y="122635"/>
                  <a:pt x="962784" y="116313"/>
                  <a:pt x="962784" y="109661"/>
                </a:cubicBezTo>
                <a:cubicBezTo>
                  <a:pt x="962784" y="99365"/>
                  <a:pt x="964959" y="90602"/>
                  <a:pt x="969307" y="83373"/>
                </a:cubicBezTo>
                <a:cubicBezTo>
                  <a:pt x="973651" y="76148"/>
                  <a:pt x="980528" y="70402"/>
                  <a:pt x="989932" y="66143"/>
                </a:cubicBezTo>
                <a:cubicBezTo>
                  <a:pt x="998269" y="62328"/>
                  <a:pt x="1008118" y="59685"/>
                  <a:pt x="1019477" y="58219"/>
                </a:cubicBezTo>
                <a:cubicBezTo>
                  <a:pt x="1030831" y="56759"/>
                  <a:pt x="1043075" y="55670"/>
                  <a:pt x="1056204" y="54962"/>
                </a:cubicBezTo>
                <a:lnTo>
                  <a:pt x="1056204" y="50170"/>
                </a:lnTo>
                <a:cubicBezTo>
                  <a:pt x="1056204" y="44317"/>
                  <a:pt x="1055318" y="39593"/>
                  <a:pt x="1053543" y="36001"/>
                </a:cubicBezTo>
                <a:cubicBezTo>
                  <a:pt x="1051764" y="32408"/>
                  <a:pt x="1049284" y="29636"/>
                  <a:pt x="1046091" y="27681"/>
                </a:cubicBezTo>
                <a:cubicBezTo>
                  <a:pt x="1042894" y="25640"/>
                  <a:pt x="1038995" y="24286"/>
                  <a:pt x="1034380" y="23621"/>
                </a:cubicBezTo>
                <a:cubicBezTo>
                  <a:pt x="1029765" y="22958"/>
                  <a:pt x="1025020" y="22626"/>
                  <a:pt x="1020138" y="22626"/>
                </a:cubicBezTo>
                <a:cubicBezTo>
                  <a:pt x="1014371" y="22626"/>
                  <a:pt x="1007586" y="23491"/>
                  <a:pt x="999780" y="25222"/>
                </a:cubicBezTo>
                <a:cubicBezTo>
                  <a:pt x="991972" y="26951"/>
                  <a:pt x="984165" y="29456"/>
                  <a:pt x="976355" y="32739"/>
                </a:cubicBezTo>
                <a:lnTo>
                  <a:pt x="974890" y="32739"/>
                </a:lnTo>
                <a:lnTo>
                  <a:pt x="974890" y="7323"/>
                </a:lnTo>
                <a:cubicBezTo>
                  <a:pt x="979505" y="5990"/>
                  <a:pt x="986115" y="4526"/>
                  <a:pt x="994723" y="2927"/>
                </a:cubicBezTo>
                <a:cubicBezTo>
                  <a:pt x="1003326" y="1328"/>
                  <a:pt x="1011844" y="533"/>
                  <a:pt x="1020276" y="533"/>
                </a:cubicBezTo>
                <a:cubicBezTo>
                  <a:pt x="1030478" y="533"/>
                  <a:pt x="1039082" y="1328"/>
                  <a:pt x="1046091" y="2927"/>
                </a:cubicBezTo>
                <a:cubicBezTo>
                  <a:pt x="1053100" y="4526"/>
                  <a:pt x="1059401" y="7409"/>
                  <a:pt x="1064983" y="11579"/>
                </a:cubicBezTo>
                <a:cubicBezTo>
                  <a:pt x="1070399" y="15660"/>
                  <a:pt x="1074434" y="20938"/>
                  <a:pt x="1077098" y="27414"/>
                </a:cubicBezTo>
                <a:cubicBezTo>
                  <a:pt x="1079759" y="33891"/>
                  <a:pt x="1081087" y="41786"/>
                  <a:pt x="1081087" y="51102"/>
                </a:cubicBezTo>
                <a:lnTo>
                  <a:pt x="1081087" y="152773"/>
                </a:lnTo>
                <a:lnTo>
                  <a:pt x="1056204" y="152773"/>
                </a:lnTo>
                <a:close/>
                <a:moveTo>
                  <a:pt x="1224813" y="26082"/>
                </a:moveTo>
                <a:lnTo>
                  <a:pt x="1174244" y="26082"/>
                </a:lnTo>
                <a:lnTo>
                  <a:pt x="1174244" y="152773"/>
                </a:lnTo>
                <a:lnTo>
                  <a:pt x="1149228" y="152773"/>
                </a:lnTo>
                <a:lnTo>
                  <a:pt x="1149228" y="26082"/>
                </a:lnTo>
                <a:lnTo>
                  <a:pt x="1098655" y="26082"/>
                </a:lnTo>
                <a:lnTo>
                  <a:pt x="1098655" y="4126"/>
                </a:lnTo>
                <a:lnTo>
                  <a:pt x="1224813" y="4126"/>
                </a:lnTo>
                <a:close/>
                <a:moveTo>
                  <a:pt x="1368140" y="74524"/>
                </a:moveTo>
                <a:cubicBezTo>
                  <a:pt x="1368140" y="99279"/>
                  <a:pt x="1362218" y="118991"/>
                  <a:pt x="1350374" y="133676"/>
                </a:cubicBezTo>
                <a:cubicBezTo>
                  <a:pt x="1338526" y="148360"/>
                  <a:pt x="1323558" y="155701"/>
                  <a:pt x="1305461" y="155701"/>
                </a:cubicBezTo>
                <a:cubicBezTo>
                  <a:pt x="1298095" y="155701"/>
                  <a:pt x="1291576" y="154859"/>
                  <a:pt x="1285897" y="153173"/>
                </a:cubicBezTo>
                <a:cubicBezTo>
                  <a:pt x="1280221" y="151492"/>
                  <a:pt x="1274407" y="148872"/>
                  <a:pt x="1268459" y="145322"/>
                </a:cubicBezTo>
                <a:lnTo>
                  <a:pt x="1268459" y="207602"/>
                </a:lnTo>
                <a:lnTo>
                  <a:pt x="1243447" y="207602"/>
                </a:lnTo>
                <a:lnTo>
                  <a:pt x="1243447" y="4126"/>
                </a:lnTo>
                <a:lnTo>
                  <a:pt x="1268459" y="4126"/>
                </a:lnTo>
                <a:lnTo>
                  <a:pt x="1268459" y="19697"/>
                </a:lnTo>
                <a:cubicBezTo>
                  <a:pt x="1274673" y="14106"/>
                  <a:pt x="1281571" y="9426"/>
                  <a:pt x="1289160" y="5657"/>
                </a:cubicBezTo>
                <a:cubicBezTo>
                  <a:pt x="1296741" y="1887"/>
                  <a:pt x="1305014" y="0"/>
                  <a:pt x="1313975" y="0"/>
                </a:cubicBezTo>
                <a:cubicBezTo>
                  <a:pt x="1331009" y="0"/>
                  <a:pt x="1344293" y="6744"/>
                  <a:pt x="1353834" y="20229"/>
                </a:cubicBezTo>
                <a:cubicBezTo>
                  <a:pt x="1363370" y="33715"/>
                  <a:pt x="1368140" y="51812"/>
                  <a:pt x="1368140" y="74524"/>
                </a:cubicBezTo>
                <a:close/>
                <a:moveTo>
                  <a:pt x="1342321" y="77318"/>
                </a:moveTo>
                <a:cubicBezTo>
                  <a:pt x="1342321" y="60376"/>
                  <a:pt x="1339614" y="47222"/>
                  <a:pt x="1334206" y="37861"/>
                </a:cubicBezTo>
                <a:cubicBezTo>
                  <a:pt x="1328792" y="28502"/>
                  <a:pt x="1320009" y="23822"/>
                  <a:pt x="1307855" y="23822"/>
                </a:cubicBezTo>
                <a:cubicBezTo>
                  <a:pt x="1300755" y="23822"/>
                  <a:pt x="1293905" y="25395"/>
                  <a:pt x="1287295" y="28545"/>
                </a:cubicBezTo>
                <a:cubicBezTo>
                  <a:pt x="1280681" y="31695"/>
                  <a:pt x="1274407" y="35752"/>
                  <a:pt x="1268459" y="40724"/>
                </a:cubicBezTo>
                <a:lnTo>
                  <a:pt x="1268459" y="124960"/>
                </a:lnTo>
                <a:cubicBezTo>
                  <a:pt x="1275026" y="128157"/>
                  <a:pt x="1280638" y="130331"/>
                  <a:pt x="1285297" y="131483"/>
                </a:cubicBezTo>
                <a:cubicBezTo>
                  <a:pt x="1289955" y="132635"/>
                  <a:pt x="1295301" y="133215"/>
                  <a:pt x="1301334" y="133215"/>
                </a:cubicBezTo>
                <a:cubicBezTo>
                  <a:pt x="1314287" y="133215"/>
                  <a:pt x="1324357" y="128467"/>
                  <a:pt x="1331543" y="118974"/>
                </a:cubicBezTo>
                <a:cubicBezTo>
                  <a:pt x="1338728" y="109476"/>
                  <a:pt x="1342321" y="95595"/>
                  <a:pt x="1342321" y="77318"/>
                </a:cubicBezTo>
                <a:close/>
                <a:moveTo>
                  <a:pt x="1475492" y="116176"/>
                </a:moveTo>
                <a:lnTo>
                  <a:pt x="1475492" y="74923"/>
                </a:lnTo>
                <a:cubicBezTo>
                  <a:pt x="1469548" y="75457"/>
                  <a:pt x="1462027" y="76187"/>
                  <a:pt x="1452934" y="77116"/>
                </a:cubicBezTo>
                <a:cubicBezTo>
                  <a:pt x="1443841" y="78052"/>
                  <a:pt x="1436501" y="79362"/>
                  <a:pt x="1430910" y="81048"/>
                </a:cubicBezTo>
                <a:cubicBezTo>
                  <a:pt x="1424256" y="83085"/>
                  <a:pt x="1418756" y="86214"/>
                  <a:pt x="1414411" y="90425"/>
                </a:cubicBezTo>
                <a:cubicBezTo>
                  <a:pt x="1410062" y="94640"/>
                  <a:pt x="1407887" y="100519"/>
                  <a:pt x="1407887" y="108058"/>
                </a:cubicBezTo>
                <a:cubicBezTo>
                  <a:pt x="1407887" y="116576"/>
                  <a:pt x="1410281" y="123009"/>
                  <a:pt x="1415073" y="127354"/>
                </a:cubicBezTo>
                <a:cubicBezTo>
                  <a:pt x="1419865" y="131703"/>
                  <a:pt x="1426874" y="133877"/>
                  <a:pt x="1436100" y="133877"/>
                </a:cubicBezTo>
                <a:cubicBezTo>
                  <a:pt x="1443996" y="133877"/>
                  <a:pt x="1451139" y="132168"/>
                  <a:pt x="1457528" y="128755"/>
                </a:cubicBezTo>
                <a:cubicBezTo>
                  <a:pt x="1463915" y="125339"/>
                  <a:pt x="1469901" y="121148"/>
                  <a:pt x="1475492" y="116176"/>
                </a:cubicBezTo>
                <a:close/>
                <a:moveTo>
                  <a:pt x="1475492" y="136938"/>
                </a:moveTo>
                <a:cubicBezTo>
                  <a:pt x="1473451" y="138445"/>
                  <a:pt x="1470722" y="140552"/>
                  <a:pt x="1467306" y="143258"/>
                </a:cubicBezTo>
                <a:cubicBezTo>
                  <a:pt x="1463893" y="145966"/>
                  <a:pt x="1460589" y="148119"/>
                  <a:pt x="1457391" y="149714"/>
                </a:cubicBezTo>
                <a:cubicBezTo>
                  <a:pt x="1452956" y="152021"/>
                  <a:pt x="1448676" y="153796"/>
                  <a:pt x="1444550" y="155038"/>
                </a:cubicBezTo>
                <a:cubicBezTo>
                  <a:pt x="1440425" y="156280"/>
                  <a:pt x="1434636" y="156899"/>
                  <a:pt x="1427184" y="156899"/>
                </a:cubicBezTo>
                <a:cubicBezTo>
                  <a:pt x="1421064" y="156899"/>
                  <a:pt x="1415257" y="155748"/>
                  <a:pt x="1409755" y="153440"/>
                </a:cubicBezTo>
                <a:cubicBezTo>
                  <a:pt x="1404251" y="151132"/>
                  <a:pt x="1399416" y="147893"/>
                  <a:pt x="1395249" y="143727"/>
                </a:cubicBezTo>
                <a:cubicBezTo>
                  <a:pt x="1391251" y="139644"/>
                  <a:pt x="1388059" y="134609"/>
                  <a:pt x="1385665" y="128622"/>
                </a:cubicBezTo>
                <a:cubicBezTo>
                  <a:pt x="1383271" y="122635"/>
                  <a:pt x="1382072" y="116313"/>
                  <a:pt x="1382072" y="109661"/>
                </a:cubicBezTo>
                <a:cubicBezTo>
                  <a:pt x="1382072" y="99365"/>
                  <a:pt x="1384246" y="90602"/>
                  <a:pt x="1388595" y="83373"/>
                </a:cubicBezTo>
                <a:cubicBezTo>
                  <a:pt x="1392937" y="76148"/>
                  <a:pt x="1399816" y="70402"/>
                  <a:pt x="1409220" y="66143"/>
                </a:cubicBezTo>
                <a:cubicBezTo>
                  <a:pt x="1417557" y="62328"/>
                  <a:pt x="1427407" y="59685"/>
                  <a:pt x="1438765" y="58219"/>
                </a:cubicBezTo>
                <a:cubicBezTo>
                  <a:pt x="1450116" y="56759"/>
                  <a:pt x="1462363" y="55670"/>
                  <a:pt x="1475492" y="54962"/>
                </a:cubicBezTo>
                <a:lnTo>
                  <a:pt x="1475492" y="50170"/>
                </a:lnTo>
                <a:cubicBezTo>
                  <a:pt x="1475492" y="44317"/>
                  <a:pt x="1474607" y="39593"/>
                  <a:pt x="1472831" y="36001"/>
                </a:cubicBezTo>
                <a:cubicBezTo>
                  <a:pt x="1471053" y="32408"/>
                  <a:pt x="1468573" y="29636"/>
                  <a:pt x="1465379" y="27681"/>
                </a:cubicBezTo>
                <a:cubicBezTo>
                  <a:pt x="1462182" y="25640"/>
                  <a:pt x="1458283" y="24286"/>
                  <a:pt x="1453668" y="23621"/>
                </a:cubicBezTo>
                <a:cubicBezTo>
                  <a:pt x="1449053" y="22958"/>
                  <a:pt x="1444308" y="22626"/>
                  <a:pt x="1439426" y="22626"/>
                </a:cubicBezTo>
                <a:cubicBezTo>
                  <a:pt x="1433659" y="22626"/>
                  <a:pt x="1426874" y="23491"/>
                  <a:pt x="1419070" y="25222"/>
                </a:cubicBezTo>
                <a:cubicBezTo>
                  <a:pt x="1411260" y="26951"/>
                  <a:pt x="1403453" y="29456"/>
                  <a:pt x="1395645" y="32739"/>
                </a:cubicBezTo>
                <a:lnTo>
                  <a:pt x="1394179" y="32739"/>
                </a:lnTo>
                <a:lnTo>
                  <a:pt x="1394179" y="7323"/>
                </a:lnTo>
                <a:cubicBezTo>
                  <a:pt x="1398794" y="5990"/>
                  <a:pt x="1405403" y="4526"/>
                  <a:pt x="1414011" y="2927"/>
                </a:cubicBezTo>
                <a:cubicBezTo>
                  <a:pt x="1422615" y="1328"/>
                  <a:pt x="1431130" y="533"/>
                  <a:pt x="1439560" y="533"/>
                </a:cubicBezTo>
                <a:cubicBezTo>
                  <a:pt x="1449767" y="533"/>
                  <a:pt x="1458370" y="1328"/>
                  <a:pt x="1465379" y="2927"/>
                </a:cubicBezTo>
                <a:cubicBezTo>
                  <a:pt x="1472388" y="4526"/>
                  <a:pt x="1478689" y="7409"/>
                  <a:pt x="1484273" y="11579"/>
                </a:cubicBezTo>
                <a:cubicBezTo>
                  <a:pt x="1489687" y="15660"/>
                  <a:pt x="1493723" y="20938"/>
                  <a:pt x="1496386" y="27414"/>
                </a:cubicBezTo>
                <a:cubicBezTo>
                  <a:pt x="1499047" y="33891"/>
                  <a:pt x="1500375" y="41786"/>
                  <a:pt x="1500375" y="51102"/>
                </a:cubicBezTo>
                <a:lnTo>
                  <a:pt x="1500375" y="152773"/>
                </a:lnTo>
                <a:lnTo>
                  <a:pt x="1475492" y="152773"/>
                </a:lnTo>
                <a:close/>
                <a:moveTo>
                  <a:pt x="1644101" y="26082"/>
                </a:moveTo>
                <a:lnTo>
                  <a:pt x="1593532" y="26082"/>
                </a:lnTo>
                <a:lnTo>
                  <a:pt x="1593532" y="152773"/>
                </a:lnTo>
                <a:lnTo>
                  <a:pt x="1568516" y="152773"/>
                </a:lnTo>
                <a:lnTo>
                  <a:pt x="1568516" y="26082"/>
                </a:lnTo>
                <a:lnTo>
                  <a:pt x="1517943" y="26082"/>
                </a:lnTo>
                <a:lnTo>
                  <a:pt x="1517943" y="4126"/>
                </a:lnTo>
                <a:lnTo>
                  <a:pt x="1644101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6355955" y="3489131"/>
            <a:ext cx="56692" cy="87164"/>
          </a:xfrm>
          <a:custGeom>
            <a:avLst/>
            <a:gdLst/>
            <a:ahLst/>
            <a:cxnLst/>
            <a:rect l="l" t="t" r="r" b="b"/>
            <a:pathLst>
              <a:path w="56692" h="87164">
                <a:moveTo>
                  <a:pt x="56692" y="0"/>
                </a:moveTo>
                <a:lnTo>
                  <a:pt x="19428" y="87164"/>
                </a:lnTo>
                <a:lnTo>
                  <a:pt x="0" y="87164"/>
                </a:lnTo>
                <a:lnTo>
                  <a:pt x="2342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6616739" y="3374284"/>
            <a:ext cx="402821" cy="156899"/>
          </a:xfrm>
          <a:custGeom>
            <a:avLst/>
            <a:gdLst/>
            <a:ahLst/>
            <a:cxnLst/>
            <a:rect l="l" t="t" r="r" b="b"/>
            <a:pathLst>
              <a:path w="402821" h="156899">
                <a:moveTo>
                  <a:pt x="117104" y="152773"/>
                </a:moveTo>
                <a:lnTo>
                  <a:pt x="92088" y="152773"/>
                </a:lnTo>
                <a:lnTo>
                  <a:pt x="92088" y="94752"/>
                </a:lnTo>
                <a:cubicBezTo>
                  <a:pt x="84283" y="97323"/>
                  <a:pt x="76694" y="99322"/>
                  <a:pt x="69332" y="100739"/>
                </a:cubicBezTo>
                <a:cubicBezTo>
                  <a:pt x="61970" y="102161"/>
                  <a:pt x="54694" y="102870"/>
                  <a:pt x="47506" y="102870"/>
                </a:cubicBezTo>
                <a:cubicBezTo>
                  <a:pt x="41209" y="102870"/>
                  <a:pt x="35063" y="102050"/>
                  <a:pt x="29077" y="100409"/>
                </a:cubicBezTo>
                <a:cubicBezTo>
                  <a:pt x="23086" y="98767"/>
                  <a:pt x="17917" y="96085"/>
                  <a:pt x="13572" y="92358"/>
                </a:cubicBezTo>
                <a:cubicBezTo>
                  <a:pt x="9223" y="88630"/>
                  <a:pt x="5875" y="83859"/>
                  <a:pt x="3524" y="78052"/>
                </a:cubicBezTo>
                <a:cubicBezTo>
                  <a:pt x="1174" y="72241"/>
                  <a:pt x="0" y="65387"/>
                  <a:pt x="0" y="57493"/>
                </a:cubicBezTo>
                <a:lnTo>
                  <a:pt x="0" y="4126"/>
                </a:lnTo>
                <a:lnTo>
                  <a:pt x="25017" y="4126"/>
                </a:lnTo>
                <a:lnTo>
                  <a:pt x="25017" y="44450"/>
                </a:lnTo>
                <a:cubicBezTo>
                  <a:pt x="25017" y="51016"/>
                  <a:pt x="25282" y="56229"/>
                  <a:pt x="25816" y="60085"/>
                </a:cubicBezTo>
                <a:cubicBezTo>
                  <a:pt x="26348" y="63943"/>
                  <a:pt x="27813" y="67695"/>
                  <a:pt x="30207" y="71331"/>
                </a:cubicBezTo>
                <a:cubicBezTo>
                  <a:pt x="32244" y="74435"/>
                  <a:pt x="35330" y="76831"/>
                  <a:pt x="39455" y="78517"/>
                </a:cubicBezTo>
                <a:cubicBezTo>
                  <a:pt x="43581" y="80202"/>
                  <a:pt x="49017" y="81048"/>
                  <a:pt x="55760" y="81048"/>
                </a:cubicBezTo>
                <a:cubicBezTo>
                  <a:pt x="61614" y="81048"/>
                  <a:pt x="67891" y="80467"/>
                  <a:pt x="74591" y="79315"/>
                </a:cubicBezTo>
                <a:cubicBezTo>
                  <a:pt x="81288" y="78164"/>
                  <a:pt x="87120" y="76785"/>
                  <a:pt x="92088" y="75191"/>
                </a:cubicBezTo>
                <a:lnTo>
                  <a:pt x="92088" y="4126"/>
                </a:lnTo>
                <a:lnTo>
                  <a:pt x="117104" y="4126"/>
                </a:lnTo>
                <a:close/>
                <a:moveTo>
                  <a:pt x="261892" y="26082"/>
                </a:moveTo>
                <a:lnTo>
                  <a:pt x="211323" y="26082"/>
                </a:lnTo>
                <a:lnTo>
                  <a:pt x="211323" y="152773"/>
                </a:lnTo>
                <a:lnTo>
                  <a:pt x="186307" y="152773"/>
                </a:lnTo>
                <a:lnTo>
                  <a:pt x="186307" y="26082"/>
                </a:lnTo>
                <a:lnTo>
                  <a:pt x="135738" y="26082"/>
                </a:lnTo>
                <a:lnTo>
                  <a:pt x="135738" y="4126"/>
                </a:lnTo>
                <a:lnTo>
                  <a:pt x="261892" y="4126"/>
                </a:lnTo>
                <a:close/>
                <a:moveTo>
                  <a:pt x="402821" y="78517"/>
                </a:moveTo>
                <a:cubicBezTo>
                  <a:pt x="402821" y="103537"/>
                  <a:pt x="396788" y="122855"/>
                  <a:pt x="384724" y="136469"/>
                </a:cubicBezTo>
                <a:cubicBezTo>
                  <a:pt x="372657" y="150093"/>
                  <a:pt x="356601" y="156899"/>
                  <a:pt x="336553" y="156899"/>
                </a:cubicBezTo>
                <a:cubicBezTo>
                  <a:pt x="315879" y="156899"/>
                  <a:pt x="299620" y="149869"/>
                  <a:pt x="287776" y="135803"/>
                </a:cubicBezTo>
                <a:cubicBezTo>
                  <a:pt x="275935" y="121746"/>
                  <a:pt x="270013" y="102648"/>
                  <a:pt x="270013" y="78517"/>
                </a:cubicBezTo>
                <a:cubicBezTo>
                  <a:pt x="270013" y="53677"/>
                  <a:pt x="276112" y="34378"/>
                  <a:pt x="288313" y="20625"/>
                </a:cubicBezTo>
                <a:cubicBezTo>
                  <a:pt x="300510" y="6873"/>
                  <a:pt x="316591" y="0"/>
                  <a:pt x="336553" y="0"/>
                </a:cubicBezTo>
                <a:cubicBezTo>
                  <a:pt x="356601" y="0"/>
                  <a:pt x="372657" y="6856"/>
                  <a:pt x="384724" y="20560"/>
                </a:cubicBezTo>
                <a:cubicBezTo>
                  <a:pt x="396788" y="34269"/>
                  <a:pt x="402821" y="53586"/>
                  <a:pt x="402821" y="78517"/>
                </a:cubicBezTo>
                <a:close/>
                <a:moveTo>
                  <a:pt x="377006" y="78517"/>
                </a:moveTo>
                <a:cubicBezTo>
                  <a:pt x="377006" y="59263"/>
                  <a:pt x="373503" y="44958"/>
                  <a:pt x="366494" y="35597"/>
                </a:cubicBezTo>
                <a:cubicBezTo>
                  <a:pt x="359481" y="26237"/>
                  <a:pt x="349501" y="21557"/>
                  <a:pt x="336553" y="21557"/>
                </a:cubicBezTo>
                <a:cubicBezTo>
                  <a:pt x="323510" y="21557"/>
                  <a:pt x="313459" y="26237"/>
                  <a:pt x="306410" y="35597"/>
                </a:cubicBezTo>
                <a:cubicBezTo>
                  <a:pt x="299354" y="44958"/>
                  <a:pt x="295826" y="59263"/>
                  <a:pt x="295826" y="78517"/>
                </a:cubicBezTo>
                <a:cubicBezTo>
                  <a:pt x="295826" y="97150"/>
                  <a:pt x="299354" y="111274"/>
                  <a:pt x="306410" y="120899"/>
                </a:cubicBezTo>
                <a:cubicBezTo>
                  <a:pt x="313459" y="130526"/>
                  <a:pt x="323510" y="135343"/>
                  <a:pt x="336553" y="135343"/>
                </a:cubicBezTo>
                <a:cubicBezTo>
                  <a:pt x="349415" y="135343"/>
                  <a:pt x="359373" y="130616"/>
                  <a:pt x="366429" y="121166"/>
                </a:cubicBezTo>
                <a:cubicBezTo>
                  <a:pt x="373481" y="111715"/>
                  <a:pt x="377006" y="97503"/>
                  <a:pt x="377006" y="785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7222910" y="3374284"/>
            <a:ext cx="1118487" cy="207601"/>
          </a:xfrm>
          <a:custGeom>
            <a:avLst/>
            <a:gdLst/>
            <a:ahLst/>
            <a:cxnLst/>
            <a:rect l="l" t="t" r="r" b="b"/>
            <a:pathLst>
              <a:path w="1118487" h="207601">
                <a:moveTo>
                  <a:pt x="117371" y="152773"/>
                </a:moveTo>
                <a:lnTo>
                  <a:pt x="92351" y="152773"/>
                </a:lnTo>
                <a:lnTo>
                  <a:pt x="92351" y="25687"/>
                </a:lnTo>
                <a:lnTo>
                  <a:pt x="25012" y="25687"/>
                </a:lnTo>
                <a:lnTo>
                  <a:pt x="25012" y="152773"/>
                </a:lnTo>
                <a:lnTo>
                  <a:pt x="0" y="152773"/>
                </a:lnTo>
                <a:lnTo>
                  <a:pt x="0" y="4126"/>
                </a:lnTo>
                <a:lnTo>
                  <a:pt x="117371" y="4126"/>
                </a:lnTo>
                <a:close/>
                <a:moveTo>
                  <a:pt x="275865" y="78517"/>
                </a:moveTo>
                <a:cubicBezTo>
                  <a:pt x="275865" y="103537"/>
                  <a:pt x="269831" y="122855"/>
                  <a:pt x="257771" y="136469"/>
                </a:cubicBezTo>
                <a:cubicBezTo>
                  <a:pt x="245703" y="150093"/>
                  <a:pt x="229648" y="156899"/>
                  <a:pt x="209596" y="156899"/>
                </a:cubicBezTo>
                <a:cubicBezTo>
                  <a:pt x="188922" y="156899"/>
                  <a:pt x="172663" y="149869"/>
                  <a:pt x="160823" y="135803"/>
                </a:cubicBezTo>
                <a:cubicBezTo>
                  <a:pt x="148979" y="121746"/>
                  <a:pt x="143056" y="102648"/>
                  <a:pt x="143056" y="78517"/>
                </a:cubicBezTo>
                <a:cubicBezTo>
                  <a:pt x="143056" y="53677"/>
                  <a:pt x="149155" y="34378"/>
                  <a:pt x="161356" y="20625"/>
                </a:cubicBezTo>
                <a:cubicBezTo>
                  <a:pt x="173556" y="6873"/>
                  <a:pt x="189634" y="0"/>
                  <a:pt x="209596" y="0"/>
                </a:cubicBezTo>
                <a:cubicBezTo>
                  <a:pt x="229648" y="0"/>
                  <a:pt x="245703" y="6856"/>
                  <a:pt x="257771" y="20560"/>
                </a:cubicBezTo>
                <a:cubicBezTo>
                  <a:pt x="269831" y="34269"/>
                  <a:pt x="275865" y="53586"/>
                  <a:pt x="275865" y="78517"/>
                </a:cubicBezTo>
                <a:close/>
                <a:moveTo>
                  <a:pt x="250053" y="78517"/>
                </a:moveTo>
                <a:cubicBezTo>
                  <a:pt x="250053" y="59263"/>
                  <a:pt x="246546" y="44958"/>
                  <a:pt x="239541" y="35597"/>
                </a:cubicBezTo>
                <a:cubicBezTo>
                  <a:pt x="232528" y="26237"/>
                  <a:pt x="222545" y="21557"/>
                  <a:pt x="209596" y="21557"/>
                </a:cubicBezTo>
                <a:cubicBezTo>
                  <a:pt x="196553" y="21557"/>
                  <a:pt x="186506" y="26237"/>
                  <a:pt x="179453" y="35597"/>
                </a:cubicBezTo>
                <a:cubicBezTo>
                  <a:pt x="172397" y="44958"/>
                  <a:pt x="168872" y="59263"/>
                  <a:pt x="168872" y="78517"/>
                </a:cubicBezTo>
                <a:cubicBezTo>
                  <a:pt x="168872" y="97150"/>
                  <a:pt x="172397" y="111274"/>
                  <a:pt x="179453" y="120899"/>
                </a:cubicBezTo>
                <a:cubicBezTo>
                  <a:pt x="186506" y="130526"/>
                  <a:pt x="196553" y="135343"/>
                  <a:pt x="209596" y="135343"/>
                </a:cubicBezTo>
                <a:cubicBezTo>
                  <a:pt x="222462" y="135343"/>
                  <a:pt x="232420" y="130616"/>
                  <a:pt x="239472" y="121166"/>
                </a:cubicBezTo>
                <a:cubicBezTo>
                  <a:pt x="246525" y="111715"/>
                  <a:pt x="250053" y="97503"/>
                  <a:pt x="250053" y="78517"/>
                </a:cubicBezTo>
                <a:close/>
                <a:moveTo>
                  <a:pt x="418126" y="107791"/>
                </a:moveTo>
                <a:cubicBezTo>
                  <a:pt x="418126" y="114977"/>
                  <a:pt x="416751" y="121342"/>
                  <a:pt x="414000" y="126886"/>
                </a:cubicBezTo>
                <a:cubicBezTo>
                  <a:pt x="411252" y="132434"/>
                  <a:pt x="407481" y="137067"/>
                  <a:pt x="402689" y="140796"/>
                </a:cubicBezTo>
                <a:cubicBezTo>
                  <a:pt x="396656" y="145499"/>
                  <a:pt x="390334" y="148674"/>
                  <a:pt x="383728" y="150311"/>
                </a:cubicBezTo>
                <a:cubicBezTo>
                  <a:pt x="377114" y="151953"/>
                  <a:pt x="369198" y="152773"/>
                  <a:pt x="359971" y="152773"/>
                </a:cubicBezTo>
                <a:lnTo>
                  <a:pt x="301550" y="152773"/>
                </a:lnTo>
                <a:lnTo>
                  <a:pt x="301550" y="4126"/>
                </a:lnTo>
                <a:lnTo>
                  <a:pt x="356112" y="4126"/>
                </a:lnTo>
                <a:cubicBezTo>
                  <a:pt x="367027" y="4126"/>
                  <a:pt x="375012" y="4458"/>
                  <a:pt x="380071" y="5123"/>
                </a:cubicBezTo>
                <a:cubicBezTo>
                  <a:pt x="385121" y="5790"/>
                  <a:pt x="390135" y="7499"/>
                  <a:pt x="395104" y="10246"/>
                </a:cubicBezTo>
                <a:cubicBezTo>
                  <a:pt x="400338" y="13090"/>
                  <a:pt x="404198" y="16859"/>
                  <a:pt x="406685" y="21557"/>
                </a:cubicBezTo>
                <a:cubicBezTo>
                  <a:pt x="409165" y="26262"/>
                  <a:pt x="410407" y="31851"/>
                  <a:pt x="410407" y="38330"/>
                </a:cubicBezTo>
                <a:cubicBezTo>
                  <a:pt x="410407" y="45425"/>
                  <a:pt x="408456" y="51794"/>
                  <a:pt x="404554" y="57428"/>
                </a:cubicBezTo>
                <a:cubicBezTo>
                  <a:pt x="400648" y="63058"/>
                  <a:pt x="395457" y="67428"/>
                  <a:pt x="388979" y="70532"/>
                </a:cubicBezTo>
                <a:lnTo>
                  <a:pt x="389650" y="71464"/>
                </a:lnTo>
                <a:cubicBezTo>
                  <a:pt x="397721" y="73501"/>
                  <a:pt x="404485" y="77628"/>
                  <a:pt x="409943" y="83838"/>
                </a:cubicBezTo>
                <a:cubicBezTo>
                  <a:pt x="415397" y="90047"/>
                  <a:pt x="418126" y="98036"/>
                  <a:pt x="418126" y="107791"/>
                </a:cubicBezTo>
                <a:close/>
                <a:moveTo>
                  <a:pt x="384725" y="42186"/>
                </a:moveTo>
                <a:cubicBezTo>
                  <a:pt x="384725" y="38813"/>
                  <a:pt x="384170" y="35889"/>
                  <a:pt x="383065" y="33401"/>
                </a:cubicBezTo>
                <a:cubicBezTo>
                  <a:pt x="381953" y="30917"/>
                  <a:pt x="380023" y="28966"/>
                  <a:pt x="377268" y="27548"/>
                </a:cubicBezTo>
                <a:cubicBezTo>
                  <a:pt x="374076" y="25864"/>
                  <a:pt x="370508" y="24865"/>
                  <a:pt x="366559" y="24553"/>
                </a:cubicBezTo>
                <a:cubicBezTo>
                  <a:pt x="362614" y="24243"/>
                  <a:pt x="357134" y="24088"/>
                  <a:pt x="350121" y="24088"/>
                </a:cubicBezTo>
                <a:lnTo>
                  <a:pt x="326300" y="24088"/>
                </a:lnTo>
                <a:lnTo>
                  <a:pt x="326300" y="64808"/>
                </a:lnTo>
                <a:lnTo>
                  <a:pt x="355050" y="64808"/>
                </a:lnTo>
                <a:cubicBezTo>
                  <a:pt x="361170" y="64808"/>
                  <a:pt x="365519" y="64520"/>
                  <a:pt x="368089" y="63943"/>
                </a:cubicBezTo>
                <a:cubicBezTo>
                  <a:pt x="370663" y="63372"/>
                  <a:pt x="373504" y="62148"/>
                  <a:pt x="376607" y="60286"/>
                </a:cubicBezTo>
                <a:cubicBezTo>
                  <a:pt x="379533" y="58508"/>
                  <a:pt x="381619" y="56114"/>
                  <a:pt x="382863" y="53097"/>
                </a:cubicBezTo>
                <a:cubicBezTo>
                  <a:pt x="384105" y="50084"/>
                  <a:pt x="384725" y="46448"/>
                  <a:pt x="384725" y="42186"/>
                </a:cubicBezTo>
                <a:close/>
                <a:moveTo>
                  <a:pt x="392311" y="107928"/>
                </a:moveTo>
                <a:cubicBezTo>
                  <a:pt x="392311" y="102870"/>
                  <a:pt x="391575" y="98810"/>
                  <a:pt x="390113" y="95751"/>
                </a:cubicBezTo>
                <a:cubicBezTo>
                  <a:pt x="388649" y="92690"/>
                  <a:pt x="385434" y="89961"/>
                  <a:pt x="380467" y="87567"/>
                </a:cubicBezTo>
                <a:cubicBezTo>
                  <a:pt x="377363" y="86059"/>
                  <a:pt x="374037" y="85127"/>
                  <a:pt x="370484" y="84770"/>
                </a:cubicBezTo>
                <a:cubicBezTo>
                  <a:pt x="366933" y="84417"/>
                  <a:pt x="362012" y="84236"/>
                  <a:pt x="355713" y="84236"/>
                </a:cubicBezTo>
                <a:lnTo>
                  <a:pt x="326300" y="84236"/>
                </a:lnTo>
                <a:lnTo>
                  <a:pt x="326300" y="132811"/>
                </a:lnTo>
                <a:lnTo>
                  <a:pt x="347994" y="132811"/>
                </a:lnTo>
                <a:cubicBezTo>
                  <a:pt x="356958" y="132811"/>
                  <a:pt x="363921" y="132458"/>
                  <a:pt x="368888" y="131750"/>
                </a:cubicBezTo>
                <a:cubicBezTo>
                  <a:pt x="373856" y="131041"/>
                  <a:pt x="378116" y="129622"/>
                  <a:pt x="381664" y="127488"/>
                </a:cubicBezTo>
                <a:cubicBezTo>
                  <a:pt x="385388" y="125184"/>
                  <a:pt x="388094" y="122523"/>
                  <a:pt x="389779" y="119506"/>
                </a:cubicBezTo>
                <a:cubicBezTo>
                  <a:pt x="391464" y="116486"/>
                  <a:pt x="392311" y="112626"/>
                  <a:pt x="392311" y="107928"/>
                </a:cubicBezTo>
                <a:close/>
                <a:moveTo>
                  <a:pt x="558767" y="152773"/>
                </a:moveTo>
                <a:lnTo>
                  <a:pt x="533750" y="152773"/>
                </a:lnTo>
                <a:lnTo>
                  <a:pt x="533750" y="25150"/>
                </a:lnTo>
                <a:lnTo>
                  <a:pt x="482648" y="25150"/>
                </a:lnTo>
                <a:cubicBezTo>
                  <a:pt x="482381" y="32519"/>
                  <a:pt x="482116" y="39593"/>
                  <a:pt x="481850" y="46375"/>
                </a:cubicBezTo>
                <a:cubicBezTo>
                  <a:pt x="481587" y="53166"/>
                  <a:pt x="481320" y="59307"/>
                  <a:pt x="481054" y="64808"/>
                </a:cubicBezTo>
                <a:cubicBezTo>
                  <a:pt x="480521" y="78736"/>
                  <a:pt x="479610" y="90407"/>
                  <a:pt x="478329" y="99811"/>
                </a:cubicBezTo>
                <a:cubicBezTo>
                  <a:pt x="477040" y="109210"/>
                  <a:pt x="475420" y="116752"/>
                  <a:pt x="473465" y="122429"/>
                </a:cubicBezTo>
                <a:cubicBezTo>
                  <a:pt x="471515" y="128287"/>
                  <a:pt x="469364" y="132859"/>
                  <a:pt x="467013" y="136138"/>
                </a:cubicBezTo>
                <a:cubicBezTo>
                  <a:pt x="464658" y="139422"/>
                  <a:pt x="462021" y="142391"/>
                  <a:pt x="459094" y="145056"/>
                </a:cubicBezTo>
                <a:cubicBezTo>
                  <a:pt x="456078" y="147716"/>
                  <a:pt x="452837" y="149714"/>
                  <a:pt x="449380" y="151042"/>
                </a:cubicBezTo>
                <a:cubicBezTo>
                  <a:pt x="445921" y="152375"/>
                  <a:pt x="442015" y="153040"/>
                  <a:pt x="437666" y="153040"/>
                </a:cubicBezTo>
                <a:cubicBezTo>
                  <a:pt x="436248" y="153040"/>
                  <a:pt x="434430" y="152997"/>
                  <a:pt x="432213" y="152911"/>
                </a:cubicBezTo>
                <a:cubicBezTo>
                  <a:pt x="429995" y="152820"/>
                  <a:pt x="428444" y="152773"/>
                  <a:pt x="427555" y="152773"/>
                </a:cubicBezTo>
                <a:lnTo>
                  <a:pt x="427555" y="130951"/>
                </a:lnTo>
                <a:lnTo>
                  <a:pt x="428887" y="130951"/>
                </a:lnTo>
                <a:cubicBezTo>
                  <a:pt x="429506" y="130951"/>
                  <a:pt x="430149" y="130994"/>
                  <a:pt x="430816" y="131081"/>
                </a:cubicBezTo>
                <a:cubicBezTo>
                  <a:pt x="431481" y="131171"/>
                  <a:pt x="432256" y="131217"/>
                  <a:pt x="433145" y="131217"/>
                </a:cubicBezTo>
                <a:cubicBezTo>
                  <a:pt x="435272" y="131217"/>
                  <a:pt x="437360" y="130904"/>
                  <a:pt x="439399" y="130284"/>
                </a:cubicBezTo>
                <a:cubicBezTo>
                  <a:pt x="441440" y="129662"/>
                  <a:pt x="443257" y="128510"/>
                  <a:pt x="444852" y="126825"/>
                </a:cubicBezTo>
                <a:cubicBezTo>
                  <a:pt x="449290" y="122476"/>
                  <a:pt x="452527" y="114866"/>
                  <a:pt x="454568" y="104002"/>
                </a:cubicBezTo>
                <a:cubicBezTo>
                  <a:pt x="456605" y="93133"/>
                  <a:pt x="458071" y="77941"/>
                  <a:pt x="458960" y="58421"/>
                </a:cubicBezTo>
                <a:cubicBezTo>
                  <a:pt x="459317" y="51145"/>
                  <a:pt x="459649" y="42541"/>
                  <a:pt x="459961" y="32602"/>
                </a:cubicBezTo>
                <a:cubicBezTo>
                  <a:pt x="460271" y="22670"/>
                  <a:pt x="460560" y="13173"/>
                  <a:pt x="460826" y="4126"/>
                </a:cubicBezTo>
                <a:lnTo>
                  <a:pt x="558767" y="4126"/>
                </a:lnTo>
                <a:close/>
                <a:moveTo>
                  <a:pt x="659510" y="156237"/>
                </a:moveTo>
                <a:cubicBezTo>
                  <a:pt x="635818" y="156237"/>
                  <a:pt x="617436" y="149559"/>
                  <a:pt x="604350" y="136206"/>
                </a:cubicBezTo>
                <a:cubicBezTo>
                  <a:pt x="591260" y="122855"/>
                  <a:pt x="584719" y="103894"/>
                  <a:pt x="584719" y="79315"/>
                </a:cubicBezTo>
                <a:cubicBezTo>
                  <a:pt x="584719" y="55095"/>
                  <a:pt x="591062" y="35820"/>
                  <a:pt x="603749" y="21492"/>
                </a:cubicBezTo>
                <a:cubicBezTo>
                  <a:pt x="616435" y="7164"/>
                  <a:pt x="633024" y="0"/>
                  <a:pt x="653519" y="0"/>
                </a:cubicBezTo>
                <a:cubicBezTo>
                  <a:pt x="662746" y="0"/>
                  <a:pt x="670914" y="1328"/>
                  <a:pt x="678010" y="3989"/>
                </a:cubicBezTo>
                <a:cubicBezTo>
                  <a:pt x="685106" y="6654"/>
                  <a:pt x="691316" y="10825"/>
                  <a:pt x="696636" y="16502"/>
                </a:cubicBezTo>
                <a:cubicBezTo>
                  <a:pt x="701961" y="22184"/>
                  <a:pt x="706039" y="29121"/>
                  <a:pt x="708880" y="37329"/>
                </a:cubicBezTo>
                <a:cubicBezTo>
                  <a:pt x="711719" y="45537"/>
                  <a:pt x="713138" y="55584"/>
                  <a:pt x="713138" y="67471"/>
                </a:cubicBezTo>
                <a:lnTo>
                  <a:pt x="713138" y="81048"/>
                </a:lnTo>
                <a:lnTo>
                  <a:pt x="610135" y="81048"/>
                </a:lnTo>
                <a:cubicBezTo>
                  <a:pt x="610135" y="98345"/>
                  <a:pt x="614484" y="111564"/>
                  <a:pt x="623178" y="120701"/>
                </a:cubicBezTo>
                <a:cubicBezTo>
                  <a:pt x="631872" y="129842"/>
                  <a:pt x="643896" y="134411"/>
                  <a:pt x="659244" y="134411"/>
                </a:cubicBezTo>
                <a:cubicBezTo>
                  <a:pt x="664743" y="134411"/>
                  <a:pt x="670134" y="133787"/>
                  <a:pt x="675410" y="132545"/>
                </a:cubicBezTo>
                <a:cubicBezTo>
                  <a:pt x="680689" y="131306"/>
                  <a:pt x="685458" y="129709"/>
                  <a:pt x="689717" y="127754"/>
                </a:cubicBezTo>
                <a:cubicBezTo>
                  <a:pt x="694238" y="125716"/>
                  <a:pt x="698054" y="123740"/>
                  <a:pt x="701164" y="121832"/>
                </a:cubicBezTo>
                <a:cubicBezTo>
                  <a:pt x="704269" y="119923"/>
                  <a:pt x="706843" y="118128"/>
                  <a:pt x="708880" y="116443"/>
                </a:cubicBezTo>
                <a:lnTo>
                  <a:pt x="710342" y="116443"/>
                </a:lnTo>
                <a:lnTo>
                  <a:pt x="710342" y="143727"/>
                </a:lnTo>
                <a:cubicBezTo>
                  <a:pt x="707418" y="144879"/>
                  <a:pt x="703778" y="146316"/>
                  <a:pt x="699433" y="148047"/>
                </a:cubicBezTo>
                <a:cubicBezTo>
                  <a:pt x="695085" y="149779"/>
                  <a:pt x="691179" y="151132"/>
                  <a:pt x="687719" y="152108"/>
                </a:cubicBezTo>
                <a:cubicBezTo>
                  <a:pt x="682841" y="153437"/>
                  <a:pt x="678428" y="154459"/>
                  <a:pt x="674478" y="155171"/>
                </a:cubicBezTo>
                <a:cubicBezTo>
                  <a:pt x="670532" y="155881"/>
                  <a:pt x="665542" y="156237"/>
                  <a:pt x="659510" y="156237"/>
                </a:cubicBezTo>
                <a:close/>
                <a:moveTo>
                  <a:pt x="688784" y="61881"/>
                </a:moveTo>
                <a:cubicBezTo>
                  <a:pt x="688608" y="55142"/>
                  <a:pt x="687809" y="49328"/>
                  <a:pt x="686391" y="44446"/>
                </a:cubicBezTo>
                <a:cubicBezTo>
                  <a:pt x="684972" y="39568"/>
                  <a:pt x="682931" y="35443"/>
                  <a:pt x="680271" y="32070"/>
                </a:cubicBezTo>
                <a:cubicBezTo>
                  <a:pt x="677343" y="28346"/>
                  <a:pt x="673593" y="25511"/>
                  <a:pt x="669024" y="23556"/>
                </a:cubicBezTo>
                <a:cubicBezTo>
                  <a:pt x="664456" y="21604"/>
                  <a:pt x="658800" y="20629"/>
                  <a:pt x="652057" y="20629"/>
                </a:cubicBezTo>
                <a:cubicBezTo>
                  <a:pt x="645404" y="20629"/>
                  <a:pt x="639749" y="21629"/>
                  <a:pt x="635090" y="23621"/>
                </a:cubicBezTo>
                <a:cubicBezTo>
                  <a:pt x="630428" y="25618"/>
                  <a:pt x="626195" y="28523"/>
                  <a:pt x="622379" y="32339"/>
                </a:cubicBezTo>
                <a:cubicBezTo>
                  <a:pt x="618653" y="36242"/>
                  <a:pt x="615817" y="40569"/>
                  <a:pt x="613865" y="45314"/>
                </a:cubicBezTo>
                <a:cubicBezTo>
                  <a:pt x="611910" y="50058"/>
                  <a:pt x="610668" y="55584"/>
                  <a:pt x="610135" y="61881"/>
                </a:cubicBezTo>
                <a:close/>
                <a:moveTo>
                  <a:pt x="858056" y="152773"/>
                </a:moveTo>
                <a:lnTo>
                  <a:pt x="826916" y="152773"/>
                </a:lnTo>
                <a:lnTo>
                  <a:pt x="775947" y="84236"/>
                </a:lnTo>
                <a:lnTo>
                  <a:pt x="763438" y="84236"/>
                </a:lnTo>
                <a:lnTo>
                  <a:pt x="763438" y="152773"/>
                </a:lnTo>
                <a:lnTo>
                  <a:pt x="738422" y="152773"/>
                </a:lnTo>
                <a:lnTo>
                  <a:pt x="738422" y="4126"/>
                </a:lnTo>
                <a:lnTo>
                  <a:pt x="763438" y="4126"/>
                </a:lnTo>
                <a:lnTo>
                  <a:pt x="763438" y="68804"/>
                </a:lnTo>
                <a:cubicBezTo>
                  <a:pt x="769915" y="68713"/>
                  <a:pt x="775440" y="67361"/>
                  <a:pt x="780009" y="64743"/>
                </a:cubicBezTo>
                <a:cubicBezTo>
                  <a:pt x="784577" y="62126"/>
                  <a:pt x="788458" y="57050"/>
                  <a:pt x="791655" y="49508"/>
                </a:cubicBezTo>
                <a:cubicBezTo>
                  <a:pt x="792630" y="47290"/>
                  <a:pt x="793714" y="44717"/>
                  <a:pt x="794912" y="41786"/>
                </a:cubicBezTo>
                <a:cubicBezTo>
                  <a:pt x="796111" y="38859"/>
                  <a:pt x="797062" y="36285"/>
                  <a:pt x="797775" y="34068"/>
                </a:cubicBezTo>
                <a:cubicBezTo>
                  <a:pt x="801677" y="23156"/>
                  <a:pt x="807092" y="15437"/>
                  <a:pt x="814011" y="10912"/>
                </a:cubicBezTo>
                <a:cubicBezTo>
                  <a:pt x="820930" y="6387"/>
                  <a:pt x="829938" y="4126"/>
                  <a:pt x="841025" y="4126"/>
                </a:cubicBezTo>
                <a:lnTo>
                  <a:pt x="847812" y="4126"/>
                </a:lnTo>
                <a:lnTo>
                  <a:pt x="847812" y="25687"/>
                </a:lnTo>
                <a:lnTo>
                  <a:pt x="842090" y="25687"/>
                </a:lnTo>
                <a:cubicBezTo>
                  <a:pt x="835081" y="25687"/>
                  <a:pt x="829829" y="27130"/>
                  <a:pt x="826323" y="30010"/>
                </a:cubicBezTo>
                <a:cubicBezTo>
                  <a:pt x="822819" y="32894"/>
                  <a:pt x="819864" y="38149"/>
                  <a:pt x="817466" y="45778"/>
                </a:cubicBezTo>
                <a:cubicBezTo>
                  <a:pt x="814986" y="53496"/>
                  <a:pt x="812060" y="59509"/>
                  <a:pt x="808686" y="63811"/>
                </a:cubicBezTo>
                <a:cubicBezTo>
                  <a:pt x="805314" y="68117"/>
                  <a:pt x="801588" y="71421"/>
                  <a:pt x="797512" y="73725"/>
                </a:cubicBezTo>
                <a:close/>
                <a:moveTo>
                  <a:pt x="991002" y="4126"/>
                </a:moveTo>
                <a:lnTo>
                  <a:pt x="911023" y="207602"/>
                </a:lnTo>
                <a:lnTo>
                  <a:pt x="884272" y="207602"/>
                </a:lnTo>
                <a:lnTo>
                  <a:pt x="910890" y="145588"/>
                </a:lnTo>
                <a:lnTo>
                  <a:pt x="856858" y="4126"/>
                </a:lnTo>
                <a:lnTo>
                  <a:pt x="883876" y="4126"/>
                </a:lnTo>
                <a:lnTo>
                  <a:pt x="924462" y="114182"/>
                </a:lnTo>
                <a:lnTo>
                  <a:pt x="964919" y="4126"/>
                </a:lnTo>
                <a:close/>
                <a:moveTo>
                  <a:pt x="1118488" y="26082"/>
                </a:moveTo>
                <a:lnTo>
                  <a:pt x="1067919" y="26082"/>
                </a:lnTo>
                <a:lnTo>
                  <a:pt x="1067919" y="152773"/>
                </a:lnTo>
                <a:lnTo>
                  <a:pt x="1042902" y="152773"/>
                </a:lnTo>
                <a:lnTo>
                  <a:pt x="1042902" y="26082"/>
                </a:lnTo>
                <a:lnTo>
                  <a:pt x="992330" y="26082"/>
                </a:lnTo>
                <a:lnTo>
                  <a:pt x="992330" y="4126"/>
                </a:lnTo>
                <a:lnTo>
                  <a:pt x="1118488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8521189" y="3374817"/>
            <a:ext cx="245664" cy="156366"/>
          </a:xfrm>
          <a:custGeom>
            <a:avLst/>
            <a:gdLst/>
            <a:ahLst/>
            <a:cxnLst/>
            <a:rect l="l" t="t" r="r" b="b"/>
            <a:pathLst>
              <a:path w="245664" h="156366">
                <a:moveTo>
                  <a:pt x="112317" y="111118"/>
                </a:moveTo>
                <a:cubicBezTo>
                  <a:pt x="112317" y="119459"/>
                  <a:pt x="110496" y="126511"/>
                  <a:pt x="106860" y="132278"/>
                </a:cubicBezTo>
                <a:cubicBezTo>
                  <a:pt x="103223" y="138046"/>
                  <a:pt x="98565" y="142614"/>
                  <a:pt x="92883" y="145988"/>
                </a:cubicBezTo>
                <a:cubicBezTo>
                  <a:pt x="87477" y="149267"/>
                  <a:pt x="81314" y="151708"/>
                  <a:pt x="74391" y="153310"/>
                </a:cubicBezTo>
                <a:cubicBezTo>
                  <a:pt x="67472" y="154905"/>
                  <a:pt x="60549" y="155704"/>
                  <a:pt x="53630" y="155704"/>
                </a:cubicBezTo>
                <a:cubicBezTo>
                  <a:pt x="43870" y="155704"/>
                  <a:pt x="34644" y="154750"/>
                  <a:pt x="25949" y="152842"/>
                </a:cubicBezTo>
                <a:cubicBezTo>
                  <a:pt x="17255" y="150933"/>
                  <a:pt x="8605" y="147892"/>
                  <a:pt x="0" y="143726"/>
                </a:cubicBezTo>
                <a:lnTo>
                  <a:pt x="0" y="116047"/>
                </a:lnTo>
                <a:lnTo>
                  <a:pt x="1595" y="116047"/>
                </a:lnTo>
                <a:cubicBezTo>
                  <a:pt x="7628" y="121629"/>
                  <a:pt x="15192" y="126047"/>
                  <a:pt x="24289" y="129284"/>
                </a:cubicBezTo>
                <a:cubicBezTo>
                  <a:pt x="33383" y="132524"/>
                  <a:pt x="42452" y="134140"/>
                  <a:pt x="51502" y="134140"/>
                </a:cubicBezTo>
                <a:cubicBezTo>
                  <a:pt x="55405" y="134140"/>
                  <a:pt x="59598" y="133723"/>
                  <a:pt x="64077" y="132877"/>
                </a:cubicBezTo>
                <a:cubicBezTo>
                  <a:pt x="68555" y="132033"/>
                  <a:pt x="72350" y="130727"/>
                  <a:pt x="75452" y="128952"/>
                </a:cubicBezTo>
                <a:cubicBezTo>
                  <a:pt x="79536" y="126464"/>
                  <a:pt x="82440" y="123804"/>
                  <a:pt x="84173" y="120964"/>
                </a:cubicBezTo>
                <a:cubicBezTo>
                  <a:pt x="85903" y="118127"/>
                  <a:pt x="86767" y="114224"/>
                  <a:pt x="86767" y="109257"/>
                </a:cubicBezTo>
                <a:cubicBezTo>
                  <a:pt x="86767" y="103932"/>
                  <a:pt x="85770" y="99656"/>
                  <a:pt x="83773" y="96415"/>
                </a:cubicBezTo>
                <a:cubicBezTo>
                  <a:pt x="81774" y="93175"/>
                  <a:pt x="79045" y="90760"/>
                  <a:pt x="75585" y="89166"/>
                </a:cubicBezTo>
                <a:cubicBezTo>
                  <a:pt x="72130" y="87563"/>
                  <a:pt x="68249" y="86566"/>
                  <a:pt x="63944" y="86170"/>
                </a:cubicBezTo>
                <a:cubicBezTo>
                  <a:pt x="59638" y="85770"/>
                  <a:pt x="55094" y="85573"/>
                  <a:pt x="50303" y="85573"/>
                </a:cubicBezTo>
                <a:lnTo>
                  <a:pt x="32738" y="85573"/>
                </a:lnTo>
                <a:lnTo>
                  <a:pt x="32738" y="64009"/>
                </a:lnTo>
                <a:lnTo>
                  <a:pt x="46178" y="64009"/>
                </a:lnTo>
                <a:cubicBezTo>
                  <a:pt x="49551" y="64009"/>
                  <a:pt x="53762" y="63897"/>
                  <a:pt x="58821" y="63677"/>
                </a:cubicBezTo>
                <a:cubicBezTo>
                  <a:pt x="63875" y="63457"/>
                  <a:pt x="67912" y="62770"/>
                  <a:pt x="70932" y="61615"/>
                </a:cubicBezTo>
                <a:cubicBezTo>
                  <a:pt x="74744" y="60196"/>
                  <a:pt x="77803" y="58177"/>
                  <a:pt x="80115" y="55559"/>
                </a:cubicBezTo>
                <a:cubicBezTo>
                  <a:pt x="82418" y="52942"/>
                  <a:pt x="83570" y="48532"/>
                  <a:pt x="83570" y="42322"/>
                </a:cubicBezTo>
                <a:cubicBezTo>
                  <a:pt x="83570" y="37973"/>
                  <a:pt x="82595" y="34467"/>
                  <a:pt x="80644" y="31802"/>
                </a:cubicBezTo>
                <a:cubicBezTo>
                  <a:pt x="78688" y="29142"/>
                  <a:pt x="76251" y="27058"/>
                  <a:pt x="73325" y="25549"/>
                </a:cubicBezTo>
                <a:cubicBezTo>
                  <a:pt x="70305" y="23955"/>
                  <a:pt x="67025" y="22868"/>
                  <a:pt x="63479" y="22291"/>
                </a:cubicBezTo>
                <a:cubicBezTo>
                  <a:pt x="59929" y="21716"/>
                  <a:pt x="56513" y="21428"/>
                  <a:pt x="53234" y="21428"/>
                </a:cubicBezTo>
                <a:cubicBezTo>
                  <a:pt x="44802" y="21428"/>
                  <a:pt x="36706" y="22601"/>
                  <a:pt x="28943" y="24952"/>
                </a:cubicBezTo>
                <a:cubicBezTo>
                  <a:pt x="21179" y="27307"/>
                  <a:pt x="14505" y="30788"/>
                  <a:pt x="8914" y="35399"/>
                </a:cubicBezTo>
                <a:lnTo>
                  <a:pt x="7319" y="35399"/>
                </a:lnTo>
                <a:lnTo>
                  <a:pt x="7319" y="8385"/>
                </a:lnTo>
                <a:cubicBezTo>
                  <a:pt x="13705" y="6168"/>
                  <a:pt x="20783" y="4213"/>
                  <a:pt x="28549" y="2528"/>
                </a:cubicBezTo>
                <a:cubicBezTo>
                  <a:pt x="36306" y="842"/>
                  <a:pt x="44094" y="0"/>
                  <a:pt x="51898" y="0"/>
                </a:cubicBezTo>
                <a:cubicBezTo>
                  <a:pt x="58198" y="0"/>
                  <a:pt x="64609" y="644"/>
                  <a:pt x="71133" y="1927"/>
                </a:cubicBezTo>
                <a:cubicBezTo>
                  <a:pt x="77648" y="3215"/>
                  <a:pt x="83837" y="5411"/>
                  <a:pt x="89694" y="8518"/>
                </a:cubicBezTo>
                <a:cubicBezTo>
                  <a:pt x="95194" y="11535"/>
                  <a:pt x="99807" y="15682"/>
                  <a:pt x="103532" y="20959"/>
                </a:cubicBezTo>
                <a:cubicBezTo>
                  <a:pt x="107262" y="26237"/>
                  <a:pt x="109124" y="32695"/>
                  <a:pt x="109124" y="40324"/>
                </a:cubicBezTo>
                <a:cubicBezTo>
                  <a:pt x="109124" y="48395"/>
                  <a:pt x="106838" y="55469"/>
                  <a:pt x="102268" y="61546"/>
                </a:cubicBezTo>
                <a:cubicBezTo>
                  <a:pt x="97700" y="67627"/>
                  <a:pt x="91645" y="71640"/>
                  <a:pt x="84104" y="73596"/>
                </a:cubicBezTo>
                <a:lnTo>
                  <a:pt x="84104" y="74524"/>
                </a:lnTo>
                <a:cubicBezTo>
                  <a:pt x="92359" y="77365"/>
                  <a:pt x="99123" y="81710"/>
                  <a:pt x="104401" y="87563"/>
                </a:cubicBezTo>
                <a:cubicBezTo>
                  <a:pt x="109678" y="93420"/>
                  <a:pt x="112317" y="101271"/>
                  <a:pt x="112317" y="111118"/>
                </a:cubicBezTo>
                <a:close/>
                <a:moveTo>
                  <a:pt x="220777" y="115643"/>
                </a:moveTo>
                <a:lnTo>
                  <a:pt x="220777" y="74390"/>
                </a:lnTo>
                <a:cubicBezTo>
                  <a:pt x="214834" y="74924"/>
                  <a:pt x="207316" y="75654"/>
                  <a:pt x="198223" y="76583"/>
                </a:cubicBezTo>
                <a:cubicBezTo>
                  <a:pt x="189127" y="77519"/>
                  <a:pt x="181786" y="78829"/>
                  <a:pt x="176199" y="80515"/>
                </a:cubicBezTo>
                <a:cubicBezTo>
                  <a:pt x="169542" y="82552"/>
                  <a:pt x="164041" y="85681"/>
                  <a:pt x="159697" y="89892"/>
                </a:cubicBezTo>
                <a:cubicBezTo>
                  <a:pt x="155350" y="94107"/>
                  <a:pt x="153176" y="99986"/>
                  <a:pt x="153176" y="107525"/>
                </a:cubicBezTo>
                <a:cubicBezTo>
                  <a:pt x="153176" y="116043"/>
                  <a:pt x="155571" y="122476"/>
                  <a:pt x="160362" y="126821"/>
                </a:cubicBezTo>
                <a:cubicBezTo>
                  <a:pt x="165154" y="131170"/>
                  <a:pt x="172163" y="133344"/>
                  <a:pt x="181386" y="133344"/>
                </a:cubicBezTo>
                <a:cubicBezTo>
                  <a:pt x="189281" y="133344"/>
                  <a:pt x="196428" y="131635"/>
                  <a:pt x="202813" y="128222"/>
                </a:cubicBezTo>
                <a:cubicBezTo>
                  <a:pt x="209200" y="124806"/>
                  <a:pt x="215187" y="120615"/>
                  <a:pt x="220777" y="115643"/>
                </a:cubicBezTo>
                <a:close/>
                <a:moveTo>
                  <a:pt x="220777" y="136405"/>
                </a:moveTo>
                <a:cubicBezTo>
                  <a:pt x="218740" y="137912"/>
                  <a:pt x="216011" y="140019"/>
                  <a:pt x="212595" y="142725"/>
                </a:cubicBezTo>
                <a:cubicBezTo>
                  <a:pt x="209178" y="145433"/>
                  <a:pt x="205874" y="147586"/>
                  <a:pt x="202677" y="149181"/>
                </a:cubicBezTo>
                <a:cubicBezTo>
                  <a:pt x="198241" y="151488"/>
                  <a:pt x="193961" y="153263"/>
                  <a:pt x="189835" y="154505"/>
                </a:cubicBezTo>
                <a:cubicBezTo>
                  <a:pt x="185714" y="155747"/>
                  <a:pt x="179921" y="156366"/>
                  <a:pt x="172469" y="156366"/>
                </a:cubicBezTo>
                <a:cubicBezTo>
                  <a:pt x="166353" y="156366"/>
                  <a:pt x="160542" y="155215"/>
                  <a:pt x="155041" y="152907"/>
                </a:cubicBezTo>
                <a:cubicBezTo>
                  <a:pt x="149541" y="150599"/>
                  <a:pt x="144701" y="147360"/>
                  <a:pt x="140533" y="143194"/>
                </a:cubicBezTo>
                <a:cubicBezTo>
                  <a:pt x="136541" y="139111"/>
                  <a:pt x="133344" y="134076"/>
                  <a:pt x="130950" y="128089"/>
                </a:cubicBezTo>
                <a:cubicBezTo>
                  <a:pt x="128556" y="122102"/>
                  <a:pt x="127358" y="115780"/>
                  <a:pt x="127358" y="109128"/>
                </a:cubicBezTo>
                <a:cubicBezTo>
                  <a:pt x="127358" y="98832"/>
                  <a:pt x="129532" y="90069"/>
                  <a:pt x="133880" y="82840"/>
                </a:cubicBezTo>
                <a:cubicBezTo>
                  <a:pt x="138226" y="75615"/>
                  <a:pt x="145101" y="69869"/>
                  <a:pt x="154505" y="65610"/>
                </a:cubicBezTo>
                <a:cubicBezTo>
                  <a:pt x="162842" y="61795"/>
                  <a:pt x="172693" y="59152"/>
                  <a:pt x="184050" y="57686"/>
                </a:cubicBezTo>
                <a:cubicBezTo>
                  <a:pt x="195405" y="56226"/>
                  <a:pt x="207648" y="55137"/>
                  <a:pt x="220777" y="54429"/>
                </a:cubicBezTo>
                <a:lnTo>
                  <a:pt x="220777" y="49637"/>
                </a:lnTo>
                <a:cubicBezTo>
                  <a:pt x="220777" y="43784"/>
                  <a:pt x="219892" y="39060"/>
                  <a:pt x="218116" y="35468"/>
                </a:cubicBezTo>
                <a:cubicBezTo>
                  <a:pt x="216343" y="31875"/>
                  <a:pt x="213858" y="29103"/>
                  <a:pt x="210666" y="27148"/>
                </a:cubicBezTo>
                <a:cubicBezTo>
                  <a:pt x="207471" y="25107"/>
                  <a:pt x="203570" y="23753"/>
                  <a:pt x="198954" y="23088"/>
                </a:cubicBezTo>
                <a:cubicBezTo>
                  <a:pt x="194339" y="22425"/>
                  <a:pt x="189594" y="22093"/>
                  <a:pt x="184713" y="22093"/>
                </a:cubicBezTo>
                <a:cubicBezTo>
                  <a:pt x="178946" y="22093"/>
                  <a:pt x="172163" y="22958"/>
                  <a:pt x="164355" y="24689"/>
                </a:cubicBezTo>
                <a:cubicBezTo>
                  <a:pt x="156550" y="26418"/>
                  <a:pt x="148738" y="28923"/>
                  <a:pt x="140933" y="32206"/>
                </a:cubicBezTo>
                <a:lnTo>
                  <a:pt x="139468" y="32206"/>
                </a:lnTo>
                <a:lnTo>
                  <a:pt x="139468" y="6790"/>
                </a:lnTo>
                <a:cubicBezTo>
                  <a:pt x="144080" y="5457"/>
                  <a:pt x="150689" y="3993"/>
                  <a:pt x="159297" y="2394"/>
                </a:cubicBezTo>
                <a:cubicBezTo>
                  <a:pt x="167901" y="795"/>
                  <a:pt x="176419" y="0"/>
                  <a:pt x="184849" y="0"/>
                </a:cubicBezTo>
                <a:cubicBezTo>
                  <a:pt x="195052" y="0"/>
                  <a:pt x="203657" y="795"/>
                  <a:pt x="210666" y="2394"/>
                </a:cubicBezTo>
                <a:cubicBezTo>
                  <a:pt x="217674" y="3993"/>
                  <a:pt x="223974" y="6876"/>
                  <a:pt x="229562" y="11046"/>
                </a:cubicBezTo>
                <a:cubicBezTo>
                  <a:pt x="234972" y="15127"/>
                  <a:pt x="239008" y="20405"/>
                  <a:pt x="241671" y="26881"/>
                </a:cubicBezTo>
                <a:cubicBezTo>
                  <a:pt x="244332" y="33358"/>
                  <a:pt x="245664" y="41253"/>
                  <a:pt x="245664" y="50569"/>
                </a:cubicBezTo>
                <a:lnTo>
                  <a:pt x="245664" y="152240"/>
                </a:lnTo>
                <a:lnTo>
                  <a:pt x="220777" y="15224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8968953" y="3309344"/>
            <a:ext cx="699185" cy="221839"/>
          </a:xfrm>
          <a:custGeom>
            <a:avLst/>
            <a:gdLst/>
            <a:ahLst/>
            <a:cxnLst/>
            <a:rect l="l" t="t" r="r" b="b"/>
            <a:pathLst>
              <a:path w="699185" h="221839">
                <a:moveTo>
                  <a:pt x="69336" y="221041"/>
                </a:moveTo>
                <a:cubicBezTo>
                  <a:pt x="59130" y="221041"/>
                  <a:pt x="49770" y="219463"/>
                  <a:pt x="41256" y="216314"/>
                </a:cubicBezTo>
                <a:cubicBezTo>
                  <a:pt x="32739" y="213167"/>
                  <a:pt x="25420" y="208400"/>
                  <a:pt x="19297" y="202014"/>
                </a:cubicBezTo>
                <a:cubicBezTo>
                  <a:pt x="13176" y="195624"/>
                  <a:pt x="8428" y="187571"/>
                  <a:pt x="5059" y="177855"/>
                </a:cubicBezTo>
                <a:cubicBezTo>
                  <a:pt x="1685" y="168142"/>
                  <a:pt x="0" y="156719"/>
                  <a:pt x="0" y="143590"/>
                </a:cubicBezTo>
                <a:cubicBezTo>
                  <a:pt x="0" y="130547"/>
                  <a:pt x="1757" y="119282"/>
                  <a:pt x="5260" y="109786"/>
                </a:cubicBezTo>
                <a:cubicBezTo>
                  <a:pt x="8763" y="100297"/>
                  <a:pt x="13440" y="92311"/>
                  <a:pt x="19297" y="85835"/>
                </a:cubicBezTo>
                <a:cubicBezTo>
                  <a:pt x="25154" y="79358"/>
                  <a:pt x="32451" y="74366"/>
                  <a:pt x="41188" y="70862"/>
                </a:cubicBezTo>
                <a:cubicBezTo>
                  <a:pt x="49929" y="67357"/>
                  <a:pt x="59311" y="65607"/>
                  <a:pt x="69336" y="65607"/>
                </a:cubicBezTo>
                <a:cubicBezTo>
                  <a:pt x="77498" y="65607"/>
                  <a:pt x="85371" y="66759"/>
                  <a:pt x="92957" y="69066"/>
                </a:cubicBezTo>
                <a:cubicBezTo>
                  <a:pt x="100538" y="71374"/>
                  <a:pt x="107305" y="74035"/>
                  <a:pt x="113248" y="77055"/>
                </a:cubicBezTo>
                <a:lnTo>
                  <a:pt x="113248" y="105130"/>
                </a:lnTo>
                <a:lnTo>
                  <a:pt x="111784" y="105130"/>
                </a:lnTo>
                <a:cubicBezTo>
                  <a:pt x="110009" y="103623"/>
                  <a:pt x="107731" y="101891"/>
                  <a:pt x="104933" y="99936"/>
                </a:cubicBezTo>
                <a:cubicBezTo>
                  <a:pt x="102140" y="97985"/>
                  <a:pt x="98742" y="95994"/>
                  <a:pt x="94753" y="93953"/>
                </a:cubicBezTo>
                <a:cubicBezTo>
                  <a:pt x="91293" y="92178"/>
                  <a:pt x="87210" y="90623"/>
                  <a:pt x="82508" y="89295"/>
                </a:cubicBezTo>
                <a:cubicBezTo>
                  <a:pt x="77807" y="87962"/>
                  <a:pt x="73278" y="87300"/>
                  <a:pt x="68933" y="87300"/>
                </a:cubicBezTo>
                <a:cubicBezTo>
                  <a:pt x="55981" y="87300"/>
                  <a:pt x="45580" y="92199"/>
                  <a:pt x="37728" y="102003"/>
                </a:cubicBezTo>
                <a:cubicBezTo>
                  <a:pt x="29877" y="111806"/>
                  <a:pt x="25949" y="125665"/>
                  <a:pt x="25949" y="143590"/>
                </a:cubicBezTo>
                <a:cubicBezTo>
                  <a:pt x="25949" y="161158"/>
                  <a:pt x="29743" y="174838"/>
                  <a:pt x="37332" y="184640"/>
                </a:cubicBezTo>
                <a:cubicBezTo>
                  <a:pt x="44914" y="194443"/>
                  <a:pt x="55451" y="199351"/>
                  <a:pt x="68933" y="199351"/>
                </a:cubicBezTo>
                <a:cubicBezTo>
                  <a:pt x="77094" y="199351"/>
                  <a:pt x="84859" y="197665"/>
                  <a:pt x="92225" y="194292"/>
                </a:cubicBezTo>
                <a:cubicBezTo>
                  <a:pt x="99587" y="190923"/>
                  <a:pt x="106108" y="186577"/>
                  <a:pt x="111784" y="181253"/>
                </a:cubicBezTo>
                <a:lnTo>
                  <a:pt x="113248" y="181253"/>
                </a:lnTo>
                <a:lnTo>
                  <a:pt x="113248" y="209329"/>
                </a:lnTo>
                <a:cubicBezTo>
                  <a:pt x="110766" y="210482"/>
                  <a:pt x="107662" y="211882"/>
                  <a:pt x="103936" y="213520"/>
                </a:cubicBezTo>
                <a:cubicBezTo>
                  <a:pt x="100207" y="215162"/>
                  <a:pt x="96836" y="216385"/>
                  <a:pt x="93820" y="217181"/>
                </a:cubicBezTo>
                <a:cubicBezTo>
                  <a:pt x="89562" y="218423"/>
                  <a:pt x="85745" y="219377"/>
                  <a:pt x="82379" y="220043"/>
                </a:cubicBezTo>
                <a:cubicBezTo>
                  <a:pt x="79006" y="220709"/>
                  <a:pt x="74661" y="221041"/>
                  <a:pt x="69336" y="221041"/>
                </a:cubicBezTo>
                <a:close/>
                <a:moveTo>
                  <a:pt x="258301" y="143457"/>
                </a:moveTo>
                <a:cubicBezTo>
                  <a:pt x="258301" y="168477"/>
                  <a:pt x="252267" y="187795"/>
                  <a:pt x="240207" y="201409"/>
                </a:cubicBezTo>
                <a:cubicBezTo>
                  <a:pt x="228139" y="215033"/>
                  <a:pt x="212084" y="221839"/>
                  <a:pt x="192032" y="221839"/>
                </a:cubicBezTo>
                <a:cubicBezTo>
                  <a:pt x="171357" y="221839"/>
                  <a:pt x="155099" y="214809"/>
                  <a:pt x="143259" y="200743"/>
                </a:cubicBezTo>
                <a:cubicBezTo>
                  <a:pt x="131415" y="186686"/>
                  <a:pt x="125493" y="167588"/>
                  <a:pt x="125493" y="143457"/>
                </a:cubicBezTo>
                <a:cubicBezTo>
                  <a:pt x="125493" y="118617"/>
                  <a:pt x="131592" y="99318"/>
                  <a:pt x="143792" y="85565"/>
                </a:cubicBezTo>
                <a:cubicBezTo>
                  <a:pt x="155992" y="71813"/>
                  <a:pt x="172070" y="64940"/>
                  <a:pt x="192032" y="64940"/>
                </a:cubicBezTo>
                <a:cubicBezTo>
                  <a:pt x="212084" y="64940"/>
                  <a:pt x="228139" y="71796"/>
                  <a:pt x="240207" y="85500"/>
                </a:cubicBezTo>
                <a:cubicBezTo>
                  <a:pt x="252267" y="99209"/>
                  <a:pt x="258301" y="118526"/>
                  <a:pt x="258301" y="143457"/>
                </a:cubicBezTo>
                <a:close/>
                <a:moveTo>
                  <a:pt x="232489" y="143457"/>
                </a:moveTo>
                <a:cubicBezTo>
                  <a:pt x="232489" y="124203"/>
                  <a:pt x="228982" y="109898"/>
                  <a:pt x="221974" y="100537"/>
                </a:cubicBezTo>
                <a:cubicBezTo>
                  <a:pt x="214965" y="91177"/>
                  <a:pt x="204981" y="86497"/>
                  <a:pt x="192032" y="86497"/>
                </a:cubicBezTo>
                <a:cubicBezTo>
                  <a:pt x="178989" y="86497"/>
                  <a:pt x="168941" y="91177"/>
                  <a:pt x="161889" y="100537"/>
                </a:cubicBezTo>
                <a:cubicBezTo>
                  <a:pt x="154833" y="109898"/>
                  <a:pt x="151308" y="124203"/>
                  <a:pt x="151308" y="143457"/>
                </a:cubicBezTo>
                <a:cubicBezTo>
                  <a:pt x="151308" y="162090"/>
                  <a:pt x="154833" y="176214"/>
                  <a:pt x="161889" y="185839"/>
                </a:cubicBezTo>
                <a:cubicBezTo>
                  <a:pt x="168941" y="195466"/>
                  <a:pt x="178989" y="200283"/>
                  <a:pt x="192032" y="200283"/>
                </a:cubicBezTo>
                <a:cubicBezTo>
                  <a:pt x="204899" y="200283"/>
                  <a:pt x="214856" y="195556"/>
                  <a:pt x="221908" y="186106"/>
                </a:cubicBezTo>
                <a:cubicBezTo>
                  <a:pt x="228961" y="176655"/>
                  <a:pt x="232489" y="162443"/>
                  <a:pt x="232489" y="143457"/>
                </a:cubicBezTo>
                <a:close/>
                <a:moveTo>
                  <a:pt x="389384" y="91022"/>
                </a:moveTo>
                <a:cubicBezTo>
                  <a:pt x="395151" y="96879"/>
                  <a:pt x="399630" y="104310"/>
                  <a:pt x="402827" y="113314"/>
                </a:cubicBezTo>
                <a:cubicBezTo>
                  <a:pt x="406020" y="122321"/>
                  <a:pt x="407618" y="132768"/>
                  <a:pt x="407618" y="144655"/>
                </a:cubicBezTo>
                <a:cubicBezTo>
                  <a:pt x="407618" y="156103"/>
                  <a:pt x="405796" y="166680"/>
                  <a:pt x="402159" y="176397"/>
                </a:cubicBezTo>
                <a:cubicBezTo>
                  <a:pt x="398524" y="186109"/>
                  <a:pt x="393600" y="194296"/>
                  <a:pt x="387390" y="200945"/>
                </a:cubicBezTo>
                <a:cubicBezTo>
                  <a:pt x="381003" y="207864"/>
                  <a:pt x="373922" y="213076"/>
                  <a:pt x="366164" y="216579"/>
                </a:cubicBezTo>
                <a:cubicBezTo>
                  <a:pt x="358398" y="220086"/>
                  <a:pt x="349949" y="221839"/>
                  <a:pt x="340813" y="221839"/>
                </a:cubicBezTo>
                <a:cubicBezTo>
                  <a:pt x="331496" y="221839"/>
                  <a:pt x="322957" y="220219"/>
                  <a:pt x="315195" y="216983"/>
                </a:cubicBezTo>
                <a:cubicBezTo>
                  <a:pt x="307430" y="213743"/>
                  <a:pt x="300798" y="208753"/>
                  <a:pt x="295299" y="202014"/>
                </a:cubicBezTo>
                <a:cubicBezTo>
                  <a:pt x="288468" y="193583"/>
                  <a:pt x="283343" y="183028"/>
                  <a:pt x="279930" y="170337"/>
                </a:cubicBezTo>
                <a:cubicBezTo>
                  <a:pt x="276512" y="157651"/>
                  <a:pt x="274807" y="141952"/>
                  <a:pt x="274807" y="123228"/>
                </a:cubicBezTo>
                <a:cubicBezTo>
                  <a:pt x="274807" y="116576"/>
                  <a:pt x="275095" y="109812"/>
                  <a:pt x="275670" y="102931"/>
                </a:cubicBezTo>
                <a:cubicBezTo>
                  <a:pt x="276247" y="96059"/>
                  <a:pt x="277511" y="87829"/>
                  <a:pt x="279462" y="78250"/>
                </a:cubicBezTo>
                <a:cubicBezTo>
                  <a:pt x="281237" y="69732"/>
                  <a:pt x="283631" y="61816"/>
                  <a:pt x="286647" y="54493"/>
                </a:cubicBezTo>
                <a:cubicBezTo>
                  <a:pt x="289667" y="47175"/>
                  <a:pt x="293613" y="40991"/>
                  <a:pt x="298491" y="35932"/>
                </a:cubicBezTo>
                <a:cubicBezTo>
                  <a:pt x="304792" y="29366"/>
                  <a:pt x="313021" y="24131"/>
                  <a:pt x="323180" y="20225"/>
                </a:cubicBezTo>
                <a:cubicBezTo>
                  <a:pt x="333336" y="16323"/>
                  <a:pt x="346799" y="13619"/>
                  <a:pt x="363568" y="12111"/>
                </a:cubicBezTo>
                <a:cubicBezTo>
                  <a:pt x="369508" y="11578"/>
                  <a:pt x="375874" y="11071"/>
                  <a:pt x="382663" y="10580"/>
                </a:cubicBezTo>
                <a:cubicBezTo>
                  <a:pt x="389453" y="10091"/>
                  <a:pt x="394619" y="9713"/>
                  <a:pt x="398168" y="9446"/>
                </a:cubicBezTo>
                <a:lnTo>
                  <a:pt x="398168" y="32469"/>
                </a:lnTo>
                <a:cubicBezTo>
                  <a:pt x="393553" y="32736"/>
                  <a:pt x="388632" y="33069"/>
                  <a:pt x="383397" y="33470"/>
                </a:cubicBezTo>
                <a:cubicBezTo>
                  <a:pt x="378159" y="33870"/>
                  <a:pt x="372173" y="34333"/>
                  <a:pt x="365429" y="34867"/>
                </a:cubicBezTo>
                <a:cubicBezTo>
                  <a:pt x="356469" y="35575"/>
                  <a:pt x="347109" y="37149"/>
                  <a:pt x="337349" y="39589"/>
                </a:cubicBezTo>
                <a:cubicBezTo>
                  <a:pt x="327593" y="42030"/>
                  <a:pt x="320228" y="45826"/>
                  <a:pt x="315260" y="50969"/>
                </a:cubicBezTo>
                <a:cubicBezTo>
                  <a:pt x="311534" y="54782"/>
                  <a:pt x="308561" y="60238"/>
                  <a:pt x="306342" y="67335"/>
                </a:cubicBezTo>
                <a:cubicBezTo>
                  <a:pt x="304124" y="74431"/>
                  <a:pt x="302573" y="82332"/>
                  <a:pt x="301687" y="91022"/>
                </a:cubicBezTo>
                <a:cubicBezTo>
                  <a:pt x="308251" y="86324"/>
                  <a:pt x="315278" y="82354"/>
                  <a:pt x="322778" y="79117"/>
                </a:cubicBezTo>
                <a:cubicBezTo>
                  <a:pt x="330276" y="75877"/>
                  <a:pt x="338372" y="74258"/>
                  <a:pt x="347066" y="74258"/>
                </a:cubicBezTo>
                <a:cubicBezTo>
                  <a:pt x="355137" y="74258"/>
                  <a:pt x="362813" y="75610"/>
                  <a:pt x="370087" y="78315"/>
                </a:cubicBezTo>
                <a:cubicBezTo>
                  <a:pt x="377363" y="81022"/>
                  <a:pt x="383797" y="85255"/>
                  <a:pt x="389384" y="91022"/>
                </a:cubicBezTo>
                <a:close/>
                <a:moveTo>
                  <a:pt x="382194" y="146117"/>
                </a:moveTo>
                <a:cubicBezTo>
                  <a:pt x="382194" y="130327"/>
                  <a:pt x="378649" y="118216"/>
                  <a:pt x="371553" y="109786"/>
                </a:cubicBezTo>
                <a:cubicBezTo>
                  <a:pt x="364453" y="101358"/>
                  <a:pt x="354338" y="97146"/>
                  <a:pt x="341209" y="97146"/>
                </a:cubicBezTo>
                <a:cubicBezTo>
                  <a:pt x="334023" y="97146"/>
                  <a:pt x="327061" y="98345"/>
                  <a:pt x="320317" y="100739"/>
                </a:cubicBezTo>
                <a:cubicBezTo>
                  <a:pt x="313575" y="103133"/>
                  <a:pt x="307233" y="106329"/>
                  <a:pt x="301285" y="110318"/>
                </a:cubicBezTo>
                <a:cubicBezTo>
                  <a:pt x="301108" y="112536"/>
                  <a:pt x="300932" y="115175"/>
                  <a:pt x="300752" y="118238"/>
                </a:cubicBezTo>
                <a:cubicBezTo>
                  <a:pt x="300575" y="121299"/>
                  <a:pt x="300489" y="124071"/>
                  <a:pt x="300489" y="126558"/>
                </a:cubicBezTo>
                <a:cubicBezTo>
                  <a:pt x="300489" y="141991"/>
                  <a:pt x="301727" y="154545"/>
                  <a:pt x="304215" y="164219"/>
                </a:cubicBezTo>
                <a:cubicBezTo>
                  <a:pt x="306699" y="173891"/>
                  <a:pt x="310155" y="181473"/>
                  <a:pt x="314594" y="186973"/>
                </a:cubicBezTo>
                <a:cubicBezTo>
                  <a:pt x="318586" y="191941"/>
                  <a:pt x="322802" y="195379"/>
                  <a:pt x="327238" y="197288"/>
                </a:cubicBezTo>
                <a:cubicBezTo>
                  <a:pt x="331676" y="199196"/>
                  <a:pt x="336511" y="200145"/>
                  <a:pt x="341741" y="200145"/>
                </a:cubicBezTo>
                <a:cubicBezTo>
                  <a:pt x="354518" y="200145"/>
                  <a:pt x="364453" y="195310"/>
                  <a:pt x="371553" y="185641"/>
                </a:cubicBezTo>
                <a:cubicBezTo>
                  <a:pt x="378649" y="175972"/>
                  <a:pt x="382194" y="162800"/>
                  <a:pt x="382194" y="146117"/>
                </a:cubicBezTo>
                <a:close/>
                <a:moveTo>
                  <a:pt x="556125" y="143457"/>
                </a:moveTo>
                <a:cubicBezTo>
                  <a:pt x="556125" y="168477"/>
                  <a:pt x="550095" y="187795"/>
                  <a:pt x="538031" y="201409"/>
                </a:cubicBezTo>
                <a:cubicBezTo>
                  <a:pt x="525964" y="215033"/>
                  <a:pt x="509908" y="221839"/>
                  <a:pt x="489856" y="221839"/>
                </a:cubicBezTo>
                <a:cubicBezTo>
                  <a:pt x="469182" y="221839"/>
                  <a:pt x="452927" y="214809"/>
                  <a:pt x="441083" y="200743"/>
                </a:cubicBezTo>
                <a:cubicBezTo>
                  <a:pt x="429238" y="186686"/>
                  <a:pt x="423318" y="167588"/>
                  <a:pt x="423318" y="143457"/>
                </a:cubicBezTo>
                <a:cubicBezTo>
                  <a:pt x="423318" y="118617"/>
                  <a:pt x="429415" y="99318"/>
                  <a:pt x="441620" y="85565"/>
                </a:cubicBezTo>
                <a:cubicBezTo>
                  <a:pt x="453817" y="71813"/>
                  <a:pt x="469894" y="64940"/>
                  <a:pt x="489856" y="64940"/>
                </a:cubicBezTo>
                <a:cubicBezTo>
                  <a:pt x="509908" y="64940"/>
                  <a:pt x="525964" y="71796"/>
                  <a:pt x="538031" y="85500"/>
                </a:cubicBezTo>
                <a:cubicBezTo>
                  <a:pt x="550095" y="99209"/>
                  <a:pt x="556125" y="118526"/>
                  <a:pt x="556125" y="143457"/>
                </a:cubicBezTo>
                <a:close/>
                <a:moveTo>
                  <a:pt x="530313" y="143457"/>
                </a:moveTo>
                <a:cubicBezTo>
                  <a:pt x="530313" y="124203"/>
                  <a:pt x="526810" y="109898"/>
                  <a:pt x="519801" y="100537"/>
                </a:cubicBezTo>
                <a:cubicBezTo>
                  <a:pt x="512788" y="91177"/>
                  <a:pt x="502805" y="86497"/>
                  <a:pt x="489856" y="86497"/>
                </a:cubicBezTo>
                <a:cubicBezTo>
                  <a:pt x="476817" y="86497"/>
                  <a:pt x="466766" y="91177"/>
                  <a:pt x="459713" y="100537"/>
                </a:cubicBezTo>
                <a:cubicBezTo>
                  <a:pt x="452661" y="109898"/>
                  <a:pt x="449133" y="124203"/>
                  <a:pt x="449133" y="143457"/>
                </a:cubicBezTo>
                <a:cubicBezTo>
                  <a:pt x="449133" y="162090"/>
                  <a:pt x="452661" y="176214"/>
                  <a:pt x="459713" y="185839"/>
                </a:cubicBezTo>
                <a:cubicBezTo>
                  <a:pt x="466766" y="195466"/>
                  <a:pt x="476817" y="200283"/>
                  <a:pt x="489856" y="200283"/>
                </a:cubicBezTo>
                <a:cubicBezTo>
                  <a:pt x="502722" y="200283"/>
                  <a:pt x="512681" y="195556"/>
                  <a:pt x="519737" y="186106"/>
                </a:cubicBezTo>
                <a:cubicBezTo>
                  <a:pt x="526785" y="176655"/>
                  <a:pt x="530313" y="162443"/>
                  <a:pt x="530313" y="143457"/>
                </a:cubicBezTo>
                <a:close/>
                <a:moveTo>
                  <a:pt x="699185" y="217713"/>
                </a:moveTo>
                <a:lnTo>
                  <a:pt x="674435" y="217713"/>
                </a:lnTo>
                <a:lnTo>
                  <a:pt x="674435" y="106863"/>
                </a:lnTo>
                <a:lnTo>
                  <a:pt x="604434" y="217713"/>
                </a:lnTo>
                <a:lnTo>
                  <a:pt x="581814" y="217713"/>
                </a:lnTo>
                <a:lnTo>
                  <a:pt x="581814" y="69066"/>
                </a:lnTo>
                <a:lnTo>
                  <a:pt x="606565" y="69066"/>
                </a:lnTo>
                <a:lnTo>
                  <a:pt x="606565" y="178194"/>
                </a:lnTo>
                <a:lnTo>
                  <a:pt x="675768" y="69066"/>
                </a:lnTo>
                <a:lnTo>
                  <a:pt x="699185" y="69066"/>
                </a:lnTo>
                <a:close/>
                <a:moveTo>
                  <a:pt x="688012" y="0"/>
                </a:moveTo>
                <a:cubicBezTo>
                  <a:pt x="688012" y="7633"/>
                  <a:pt x="687075" y="14569"/>
                  <a:pt x="685214" y="20827"/>
                </a:cubicBezTo>
                <a:cubicBezTo>
                  <a:pt x="683353" y="27083"/>
                  <a:pt x="680688" y="32339"/>
                  <a:pt x="677226" y="36594"/>
                </a:cubicBezTo>
                <a:cubicBezTo>
                  <a:pt x="673236" y="41296"/>
                  <a:pt x="668711" y="44823"/>
                  <a:pt x="663657" y="47175"/>
                </a:cubicBezTo>
                <a:cubicBezTo>
                  <a:pt x="658600" y="49529"/>
                  <a:pt x="652123" y="50702"/>
                  <a:pt x="644228" y="50702"/>
                </a:cubicBezTo>
                <a:cubicBezTo>
                  <a:pt x="636952" y="50702"/>
                  <a:pt x="630584" y="49483"/>
                  <a:pt x="625130" y="47042"/>
                </a:cubicBezTo>
                <a:cubicBezTo>
                  <a:pt x="619675" y="44601"/>
                  <a:pt x="615081" y="41120"/>
                  <a:pt x="611357" y="36594"/>
                </a:cubicBezTo>
                <a:cubicBezTo>
                  <a:pt x="607721" y="32155"/>
                  <a:pt x="604966" y="26839"/>
                  <a:pt x="603105" y="20625"/>
                </a:cubicBezTo>
                <a:cubicBezTo>
                  <a:pt x="601243" y="14414"/>
                  <a:pt x="600312" y="7543"/>
                  <a:pt x="600312" y="0"/>
                </a:cubicBezTo>
                <a:lnTo>
                  <a:pt x="621869" y="0"/>
                </a:lnTo>
                <a:cubicBezTo>
                  <a:pt x="621869" y="11981"/>
                  <a:pt x="623729" y="20607"/>
                  <a:pt x="627459" y="25884"/>
                </a:cubicBezTo>
                <a:cubicBezTo>
                  <a:pt x="631185" y="31162"/>
                  <a:pt x="636776" y="33805"/>
                  <a:pt x="644228" y="33805"/>
                </a:cubicBezTo>
                <a:cubicBezTo>
                  <a:pt x="651237" y="33805"/>
                  <a:pt x="656690" y="31209"/>
                  <a:pt x="660597" y="26017"/>
                </a:cubicBezTo>
                <a:cubicBezTo>
                  <a:pt x="664496" y="20827"/>
                  <a:pt x="666446" y="12158"/>
                  <a:pt x="66644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310857" y="3863881"/>
            <a:ext cx="1609131" cy="207601"/>
          </a:xfrm>
          <a:custGeom>
            <a:avLst/>
            <a:gdLst/>
            <a:ahLst/>
            <a:cxnLst/>
            <a:rect l="l" t="t" r="r" b="b"/>
            <a:pathLst>
              <a:path w="1609131" h="207601">
                <a:moveTo>
                  <a:pt x="117371" y="152773"/>
                </a:moveTo>
                <a:lnTo>
                  <a:pt x="92350" y="152773"/>
                </a:lnTo>
                <a:lnTo>
                  <a:pt x="92350" y="25686"/>
                </a:lnTo>
                <a:lnTo>
                  <a:pt x="25016" y="25686"/>
                </a:lnTo>
                <a:lnTo>
                  <a:pt x="25016" y="152773"/>
                </a:lnTo>
                <a:lnTo>
                  <a:pt x="0" y="152773"/>
                </a:lnTo>
                <a:lnTo>
                  <a:pt x="0" y="4126"/>
                </a:lnTo>
                <a:lnTo>
                  <a:pt x="117371" y="4126"/>
                </a:lnTo>
                <a:close/>
                <a:moveTo>
                  <a:pt x="275868" y="78516"/>
                </a:moveTo>
                <a:cubicBezTo>
                  <a:pt x="275868" y="103536"/>
                  <a:pt x="269834" y="122854"/>
                  <a:pt x="257770" y="136472"/>
                </a:cubicBezTo>
                <a:cubicBezTo>
                  <a:pt x="245703" y="150092"/>
                  <a:pt x="229647" y="156899"/>
                  <a:pt x="209595" y="156899"/>
                </a:cubicBezTo>
                <a:cubicBezTo>
                  <a:pt x="188921" y="156899"/>
                  <a:pt x="172666" y="149868"/>
                  <a:pt x="160822" y="135803"/>
                </a:cubicBezTo>
                <a:cubicBezTo>
                  <a:pt x="148978" y="121745"/>
                  <a:pt x="143056" y="102647"/>
                  <a:pt x="143056" y="78516"/>
                </a:cubicBezTo>
                <a:cubicBezTo>
                  <a:pt x="143056" y="53676"/>
                  <a:pt x="149155" y="34376"/>
                  <a:pt x="161360" y="20624"/>
                </a:cubicBezTo>
                <a:cubicBezTo>
                  <a:pt x="173555" y="6876"/>
                  <a:pt x="189637" y="0"/>
                  <a:pt x="209595" y="0"/>
                </a:cubicBezTo>
                <a:cubicBezTo>
                  <a:pt x="229647" y="0"/>
                  <a:pt x="245703" y="6855"/>
                  <a:pt x="257770" y="20560"/>
                </a:cubicBezTo>
                <a:cubicBezTo>
                  <a:pt x="269834" y="34268"/>
                  <a:pt x="275868" y="53586"/>
                  <a:pt x="275868" y="78516"/>
                </a:cubicBezTo>
                <a:close/>
                <a:moveTo>
                  <a:pt x="250053" y="78516"/>
                </a:moveTo>
                <a:cubicBezTo>
                  <a:pt x="250053" y="59267"/>
                  <a:pt x="246550" y="44960"/>
                  <a:pt x="239541" y="35600"/>
                </a:cubicBezTo>
                <a:cubicBezTo>
                  <a:pt x="232528" y="26236"/>
                  <a:pt x="222544" y="21556"/>
                  <a:pt x="209595" y="21556"/>
                </a:cubicBezTo>
                <a:cubicBezTo>
                  <a:pt x="196556" y="21556"/>
                  <a:pt x="186506" y="26236"/>
                  <a:pt x="179452" y="35600"/>
                </a:cubicBezTo>
                <a:cubicBezTo>
                  <a:pt x="172400" y="44960"/>
                  <a:pt x="168872" y="59267"/>
                  <a:pt x="168872" y="78516"/>
                </a:cubicBezTo>
                <a:cubicBezTo>
                  <a:pt x="168872" y="97150"/>
                  <a:pt x="172400" y="111275"/>
                  <a:pt x="179452" y="120898"/>
                </a:cubicBezTo>
                <a:cubicBezTo>
                  <a:pt x="186506" y="130525"/>
                  <a:pt x="196556" y="135342"/>
                  <a:pt x="209595" y="135342"/>
                </a:cubicBezTo>
                <a:cubicBezTo>
                  <a:pt x="222462" y="135342"/>
                  <a:pt x="232420" y="130615"/>
                  <a:pt x="239475" y="121165"/>
                </a:cubicBezTo>
                <a:cubicBezTo>
                  <a:pt x="246525" y="111719"/>
                  <a:pt x="250053" y="97503"/>
                  <a:pt x="250053" y="78516"/>
                </a:cubicBezTo>
                <a:close/>
                <a:moveTo>
                  <a:pt x="360640" y="156100"/>
                </a:moveTo>
                <a:cubicBezTo>
                  <a:pt x="350435" y="156100"/>
                  <a:pt x="341075" y="154527"/>
                  <a:pt x="332561" y="151376"/>
                </a:cubicBezTo>
                <a:cubicBezTo>
                  <a:pt x="324043" y="148226"/>
                  <a:pt x="316720" y="143460"/>
                  <a:pt x="310601" y="137073"/>
                </a:cubicBezTo>
                <a:cubicBezTo>
                  <a:pt x="304477" y="130684"/>
                  <a:pt x="299732" y="122631"/>
                  <a:pt x="296363" y="112918"/>
                </a:cubicBezTo>
                <a:cubicBezTo>
                  <a:pt x="292989" y="103201"/>
                  <a:pt x="291305" y="91779"/>
                  <a:pt x="291305" y="78649"/>
                </a:cubicBezTo>
                <a:cubicBezTo>
                  <a:pt x="291305" y="65606"/>
                  <a:pt x="293061" y="54342"/>
                  <a:pt x="296564" y="44848"/>
                </a:cubicBezTo>
                <a:cubicBezTo>
                  <a:pt x="300066" y="35356"/>
                  <a:pt x="304744" y="27370"/>
                  <a:pt x="310601" y="20895"/>
                </a:cubicBezTo>
                <a:cubicBezTo>
                  <a:pt x="316458" y="14418"/>
                  <a:pt x="323754" y="9425"/>
                  <a:pt x="332492" y="5921"/>
                </a:cubicBezTo>
                <a:cubicBezTo>
                  <a:pt x="341234" y="2419"/>
                  <a:pt x="350611" y="666"/>
                  <a:pt x="360640" y="666"/>
                </a:cubicBezTo>
                <a:cubicBezTo>
                  <a:pt x="368801" y="666"/>
                  <a:pt x="376672" y="1822"/>
                  <a:pt x="384260" y="4126"/>
                </a:cubicBezTo>
                <a:cubicBezTo>
                  <a:pt x="391842" y="6433"/>
                  <a:pt x="398610" y="9094"/>
                  <a:pt x="404553" y="12114"/>
                </a:cubicBezTo>
                <a:lnTo>
                  <a:pt x="404553" y="40190"/>
                </a:lnTo>
                <a:lnTo>
                  <a:pt x="403088" y="40190"/>
                </a:lnTo>
                <a:cubicBezTo>
                  <a:pt x="401313" y="38683"/>
                  <a:pt x="399031" y="36950"/>
                  <a:pt x="396237" y="34996"/>
                </a:cubicBezTo>
                <a:cubicBezTo>
                  <a:pt x="393443" y="33049"/>
                  <a:pt x="390046" y="31054"/>
                  <a:pt x="386057" y="29016"/>
                </a:cubicBezTo>
                <a:cubicBezTo>
                  <a:pt x="382597" y="27237"/>
                  <a:pt x="378514" y="25683"/>
                  <a:pt x="373813" y="24354"/>
                </a:cubicBezTo>
                <a:cubicBezTo>
                  <a:pt x="369107" y="23022"/>
                  <a:pt x="364582" y="22359"/>
                  <a:pt x="360238" y="22359"/>
                </a:cubicBezTo>
                <a:cubicBezTo>
                  <a:pt x="347285" y="22359"/>
                  <a:pt x="336884" y="27259"/>
                  <a:pt x="329033" y="37062"/>
                </a:cubicBezTo>
                <a:cubicBezTo>
                  <a:pt x="321178" y="46869"/>
                  <a:pt x="317253" y="60725"/>
                  <a:pt x="317253" y="78649"/>
                </a:cubicBezTo>
                <a:cubicBezTo>
                  <a:pt x="317253" y="96217"/>
                  <a:pt x="321048" y="109898"/>
                  <a:pt x="328633" y="119700"/>
                </a:cubicBezTo>
                <a:cubicBezTo>
                  <a:pt x="336218" y="129506"/>
                  <a:pt x="346752" y="134410"/>
                  <a:pt x="360238" y="134410"/>
                </a:cubicBezTo>
                <a:cubicBezTo>
                  <a:pt x="368399" y="134410"/>
                  <a:pt x="376164" y="132724"/>
                  <a:pt x="383526" y="129351"/>
                </a:cubicBezTo>
                <a:cubicBezTo>
                  <a:pt x="390892" y="125982"/>
                  <a:pt x="397411" y="121636"/>
                  <a:pt x="403088" y="116312"/>
                </a:cubicBezTo>
                <a:lnTo>
                  <a:pt x="404553" y="116312"/>
                </a:lnTo>
                <a:lnTo>
                  <a:pt x="404553" y="144388"/>
                </a:lnTo>
                <a:cubicBezTo>
                  <a:pt x="402069" y="145542"/>
                  <a:pt x="398966" y="146941"/>
                  <a:pt x="395240" y="148579"/>
                </a:cubicBezTo>
                <a:cubicBezTo>
                  <a:pt x="391510" y="150221"/>
                  <a:pt x="388141" y="151444"/>
                  <a:pt x="385125" y="152245"/>
                </a:cubicBezTo>
                <a:cubicBezTo>
                  <a:pt x="380861" y="153483"/>
                  <a:pt x="377049" y="154437"/>
                  <a:pt x="373679" y="155102"/>
                </a:cubicBezTo>
                <a:cubicBezTo>
                  <a:pt x="370306" y="155769"/>
                  <a:pt x="365965" y="156100"/>
                  <a:pt x="360640" y="156100"/>
                </a:cubicBezTo>
                <a:close/>
                <a:moveTo>
                  <a:pt x="535899" y="26085"/>
                </a:moveTo>
                <a:lnTo>
                  <a:pt x="485330" y="26085"/>
                </a:lnTo>
                <a:lnTo>
                  <a:pt x="485330" y="152773"/>
                </a:lnTo>
                <a:lnTo>
                  <a:pt x="460314" y="152773"/>
                </a:lnTo>
                <a:lnTo>
                  <a:pt x="460314" y="26085"/>
                </a:lnTo>
                <a:lnTo>
                  <a:pt x="409741" y="26085"/>
                </a:lnTo>
                <a:lnTo>
                  <a:pt x="409741" y="4126"/>
                </a:lnTo>
                <a:lnTo>
                  <a:pt x="535899" y="4126"/>
                </a:lnTo>
                <a:close/>
                <a:moveTo>
                  <a:pt x="679226" y="74523"/>
                </a:moveTo>
                <a:cubicBezTo>
                  <a:pt x="679226" y="99277"/>
                  <a:pt x="673304" y="118991"/>
                  <a:pt x="661460" y="133676"/>
                </a:cubicBezTo>
                <a:cubicBezTo>
                  <a:pt x="649612" y="148360"/>
                  <a:pt x="634644" y="155700"/>
                  <a:pt x="616543" y="155700"/>
                </a:cubicBezTo>
                <a:cubicBezTo>
                  <a:pt x="609181" y="155700"/>
                  <a:pt x="602662" y="154861"/>
                  <a:pt x="596983" y="153177"/>
                </a:cubicBezTo>
                <a:cubicBezTo>
                  <a:pt x="591307" y="151492"/>
                  <a:pt x="585493" y="148874"/>
                  <a:pt x="579545" y="145322"/>
                </a:cubicBezTo>
                <a:lnTo>
                  <a:pt x="579545" y="207601"/>
                </a:lnTo>
                <a:lnTo>
                  <a:pt x="554533" y="207601"/>
                </a:lnTo>
                <a:lnTo>
                  <a:pt x="554533" y="4126"/>
                </a:lnTo>
                <a:lnTo>
                  <a:pt x="579545" y="4126"/>
                </a:lnTo>
                <a:lnTo>
                  <a:pt x="579545" y="19696"/>
                </a:lnTo>
                <a:cubicBezTo>
                  <a:pt x="585759" y="14105"/>
                  <a:pt x="592657" y="9425"/>
                  <a:pt x="600246" y="5656"/>
                </a:cubicBezTo>
                <a:cubicBezTo>
                  <a:pt x="607827" y="1887"/>
                  <a:pt x="616100" y="0"/>
                  <a:pt x="625061" y="0"/>
                </a:cubicBezTo>
                <a:cubicBezTo>
                  <a:pt x="642095" y="0"/>
                  <a:pt x="655379" y="6743"/>
                  <a:pt x="664920" y="20228"/>
                </a:cubicBezTo>
                <a:cubicBezTo>
                  <a:pt x="674456" y="33714"/>
                  <a:pt x="679226" y="51815"/>
                  <a:pt x="679226" y="74523"/>
                </a:cubicBezTo>
                <a:close/>
                <a:moveTo>
                  <a:pt x="653407" y="77317"/>
                </a:moveTo>
                <a:cubicBezTo>
                  <a:pt x="653407" y="60375"/>
                  <a:pt x="650699" y="47222"/>
                  <a:pt x="645293" y="37861"/>
                </a:cubicBezTo>
                <a:cubicBezTo>
                  <a:pt x="639878" y="28501"/>
                  <a:pt x="631095" y="23821"/>
                  <a:pt x="618937" y="23821"/>
                </a:cubicBezTo>
                <a:cubicBezTo>
                  <a:pt x="611841" y="23821"/>
                  <a:pt x="604991" y="25394"/>
                  <a:pt x="598380" y="28544"/>
                </a:cubicBezTo>
                <a:cubicBezTo>
                  <a:pt x="591768" y="31695"/>
                  <a:pt x="585493" y="35751"/>
                  <a:pt x="579545" y="40723"/>
                </a:cubicBezTo>
                <a:lnTo>
                  <a:pt x="579545" y="124960"/>
                </a:lnTo>
                <a:cubicBezTo>
                  <a:pt x="586112" y="128157"/>
                  <a:pt x="591724" y="130331"/>
                  <a:pt x="596383" y="131483"/>
                </a:cubicBezTo>
                <a:cubicBezTo>
                  <a:pt x="601037" y="132635"/>
                  <a:pt x="606388" y="133215"/>
                  <a:pt x="612420" y="133215"/>
                </a:cubicBezTo>
                <a:cubicBezTo>
                  <a:pt x="625373" y="133215"/>
                  <a:pt x="635443" y="128470"/>
                  <a:pt x="642629" y="118973"/>
                </a:cubicBezTo>
                <a:cubicBezTo>
                  <a:pt x="649814" y="109480"/>
                  <a:pt x="653407" y="95595"/>
                  <a:pt x="653407" y="77317"/>
                </a:cubicBezTo>
                <a:close/>
                <a:moveTo>
                  <a:pt x="827467" y="78516"/>
                </a:moveTo>
                <a:cubicBezTo>
                  <a:pt x="827467" y="103536"/>
                  <a:pt x="821437" y="122854"/>
                  <a:pt x="809373" y="136472"/>
                </a:cubicBezTo>
                <a:cubicBezTo>
                  <a:pt x="797306" y="150092"/>
                  <a:pt x="781250" y="156899"/>
                  <a:pt x="761198" y="156899"/>
                </a:cubicBezTo>
                <a:cubicBezTo>
                  <a:pt x="740523" y="156899"/>
                  <a:pt x="724269" y="149868"/>
                  <a:pt x="712425" y="135803"/>
                </a:cubicBezTo>
                <a:cubicBezTo>
                  <a:pt x="700581" y="121745"/>
                  <a:pt x="694659" y="102647"/>
                  <a:pt x="694659" y="78516"/>
                </a:cubicBezTo>
                <a:cubicBezTo>
                  <a:pt x="694659" y="53676"/>
                  <a:pt x="700758" y="34376"/>
                  <a:pt x="712961" y="20624"/>
                </a:cubicBezTo>
                <a:cubicBezTo>
                  <a:pt x="725158" y="6876"/>
                  <a:pt x="741236" y="0"/>
                  <a:pt x="761198" y="0"/>
                </a:cubicBezTo>
                <a:cubicBezTo>
                  <a:pt x="781250" y="0"/>
                  <a:pt x="797306" y="6855"/>
                  <a:pt x="809373" y="20560"/>
                </a:cubicBezTo>
                <a:cubicBezTo>
                  <a:pt x="821437" y="34268"/>
                  <a:pt x="827467" y="53586"/>
                  <a:pt x="827467" y="78516"/>
                </a:cubicBezTo>
                <a:close/>
                <a:moveTo>
                  <a:pt x="801656" y="78516"/>
                </a:moveTo>
                <a:cubicBezTo>
                  <a:pt x="801656" y="59267"/>
                  <a:pt x="798152" y="44960"/>
                  <a:pt x="791142" y="35600"/>
                </a:cubicBezTo>
                <a:cubicBezTo>
                  <a:pt x="784131" y="26236"/>
                  <a:pt x="774147" y="21556"/>
                  <a:pt x="761198" y="21556"/>
                </a:cubicBezTo>
                <a:cubicBezTo>
                  <a:pt x="748159" y="21556"/>
                  <a:pt x="738107" y="26236"/>
                  <a:pt x="731055" y="35600"/>
                </a:cubicBezTo>
                <a:cubicBezTo>
                  <a:pt x="724003" y="44960"/>
                  <a:pt x="720475" y="59267"/>
                  <a:pt x="720475" y="78516"/>
                </a:cubicBezTo>
                <a:cubicBezTo>
                  <a:pt x="720475" y="97150"/>
                  <a:pt x="724003" y="111275"/>
                  <a:pt x="731055" y="120898"/>
                </a:cubicBezTo>
                <a:cubicBezTo>
                  <a:pt x="738107" y="130525"/>
                  <a:pt x="748159" y="135342"/>
                  <a:pt x="761198" y="135342"/>
                </a:cubicBezTo>
                <a:cubicBezTo>
                  <a:pt x="774065" y="135342"/>
                  <a:pt x="784021" y="130615"/>
                  <a:pt x="791078" y="121165"/>
                </a:cubicBezTo>
                <a:cubicBezTo>
                  <a:pt x="798127" y="111719"/>
                  <a:pt x="801656" y="97503"/>
                  <a:pt x="801656" y="78516"/>
                </a:cubicBezTo>
                <a:close/>
                <a:moveTo>
                  <a:pt x="917698" y="156236"/>
                </a:moveTo>
                <a:cubicBezTo>
                  <a:pt x="894010" y="156236"/>
                  <a:pt x="875624" y="149558"/>
                  <a:pt x="862538" y="136206"/>
                </a:cubicBezTo>
                <a:cubicBezTo>
                  <a:pt x="849452" y="122854"/>
                  <a:pt x="842908" y="103892"/>
                  <a:pt x="842908" y="79315"/>
                </a:cubicBezTo>
                <a:cubicBezTo>
                  <a:pt x="842908" y="55095"/>
                  <a:pt x="849250" y="35824"/>
                  <a:pt x="861937" y="21492"/>
                </a:cubicBezTo>
                <a:cubicBezTo>
                  <a:pt x="874623" y="7164"/>
                  <a:pt x="891212" y="0"/>
                  <a:pt x="911707" y="0"/>
                </a:cubicBezTo>
                <a:cubicBezTo>
                  <a:pt x="920934" y="0"/>
                  <a:pt x="929103" y="1332"/>
                  <a:pt x="936198" y="3992"/>
                </a:cubicBezTo>
                <a:cubicBezTo>
                  <a:pt x="943294" y="6657"/>
                  <a:pt x="949504" y="10825"/>
                  <a:pt x="954824" y="16506"/>
                </a:cubicBezTo>
                <a:cubicBezTo>
                  <a:pt x="960149" y="22184"/>
                  <a:pt x="964227" y="29121"/>
                  <a:pt x="967068" y="37329"/>
                </a:cubicBezTo>
                <a:cubicBezTo>
                  <a:pt x="969908" y="45536"/>
                  <a:pt x="971326" y="55583"/>
                  <a:pt x="971326" y="67471"/>
                </a:cubicBezTo>
                <a:lnTo>
                  <a:pt x="971326" y="81047"/>
                </a:lnTo>
                <a:lnTo>
                  <a:pt x="868323" y="81047"/>
                </a:lnTo>
                <a:cubicBezTo>
                  <a:pt x="868323" y="98344"/>
                  <a:pt x="872673" y="111564"/>
                  <a:pt x="881366" y="120700"/>
                </a:cubicBezTo>
                <a:cubicBezTo>
                  <a:pt x="890060" y="129842"/>
                  <a:pt x="902085" y="134410"/>
                  <a:pt x="917431" y="134410"/>
                </a:cubicBezTo>
                <a:cubicBezTo>
                  <a:pt x="922932" y="134410"/>
                  <a:pt x="928321" y="133786"/>
                  <a:pt x="933598" y="132548"/>
                </a:cubicBezTo>
                <a:cubicBezTo>
                  <a:pt x="938876" y="131306"/>
                  <a:pt x="943647" y="129708"/>
                  <a:pt x="947905" y="127754"/>
                </a:cubicBezTo>
                <a:cubicBezTo>
                  <a:pt x="952426" y="125716"/>
                  <a:pt x="956242" y="123743"/>
                  <a:pt x="959353" y="121834"/>
                </a:cubicBezTo>
                <a:cubicBezTo>
                  <a:pt x="962457" y="119927"/>
                  <a:pt x="965030" y="118131"/>
                  <a:pt x="967068" y="116446"/>
                </a:cubicBezTo>
                <a:lnTo>
                  <a:pt x="968530" y="116446"/>
                </a:lnTo>
                <a:lnTo>
                  <a:pt x="968530" y="143727"/>
                </a:lnTo>
                <a:cubicBezTo>
                  <a:pt x="965606" y="144878"/>
                  <a:pt x="961966" y="146319"/>
                  <a:pt x="957622" y="148046"/>
                </a:cubicBezTo>
                <a:cubicBezTo>
                  <a:pt x="953273" y="149778"/>
                  <a:pt x="949367" y="151132"/>
                  <a:pt x="945907" y="152107"/>
                </a:cubicBezTo>
                <a:cubicBezTo>
                  <a:pt x="941029" y="153439"/>
                  <a:pt x="936616" y="154458"/>
                  <a:pt x="932666" y="155171"/>
                </a:cubicBezTo>
                <a:cubicBezTo>
                  <a:pt x="928720" y="155880"/>
                  <a:pt x="923730" y="156236"/>
                  <a:pt x="917698" y="156236"/>
                </a:cubicBezTo>
                <a:close/>
                <a:moveTo>
                  <a:pt x="946973" y="61884"/>
                </a:moveTo>
                <a:cubicBezTo>
                  <a:pt x="946796" y="55142"/>
                  <a:pt x="945997" y="49328"/>
                  <a:pt x="944579" y="44446"/>
                </a:cubicBezTo>
                <a:cubicBezTo>
                  <a:pt x="943160" y="39571"/>
                  <a:pt x="941119" y="35445"/>
                  <a:pt x="938459" y="32072"/>
                </a:cubicBezTo>
                <a:cubicBezTo>
                  <a:pt x="935531" y="28346"/>
                  <a:pt x="931781" y="25510"/>
                  <a:pt x="927213" y="23556"/>
                </a:cubicBezTo>
                <a:cubicBezTo>
                  <a:pt x="922643" y="21603"/>
                  <a:pt x="916988" y="20628"/>
                  <a:pt x="910246" y="20628"/>
                </a:cubicBezTo>
                <a:cubicBezTo>
                  <a:pt x="903592" y="20628"/>
                  <a:pt x="897937" y="21629"/>
                  <a:pt x="893278" y="23620"/>
                </a:cubicBezTo>
                <a:cubicBezTo>
                  <a:pt x="888616" y="25618"/>
                  <a:pt x="884383" y="28526"/>
                  <a:pt x="880567" y="32343"/>
                </a:cubicBezTo>
                <a:cubicBezTo>
                  <a:pt x="876841" y="36242"/>
                  <a:pt x="874004" y="40568"/>
                  <a:pt x="872053" y="45313"/>
                </a:cubicBezTo>
                <a:cubicBezTo>
                  <a:pt x="870098" y="50058"/>
                  <a:pt x="868856" y="55583"/>
                  <a:pt x="868323" y="61884"/>
                </a:cubicBezTo>
                <a:close/>
                <a:moveTo>
                  <a:pt x="1113984" y="152773"/>
                </a:moveTo>
                <a:lnTo>
                  <a:pt x="1088964" y="152773"/>
                </a:lnTo>
                <a:lnTo>
                  <a:pt x="1088964" y="85839"/>
                </a:lnTo>
                <a:lnTo>
                  <a:pt x="1021626" y="85839"/>
                </a:lnTo>
                <a:lnTo>
                  <a:pt x="1021626" y="152773"/>
                </a:lnTo>
                <a:lnTo>
                  <a:pt x="996610" y="152773"/>
                </a:lnTo>
                <a:lnTo>
                  <a:pt x="996610" y="4126"/>
                </a:lnTo>
                <a:lnTo>
                  <a:pt x="1021626" y="4126"/>
                </a:lnTo>
                <a:lnTo>
                  <a:pt x="1021626" y="64278"/>
                </a:lnTo>
                <a:lnTo>
                  <a:pt x="1088964" y="64278"/>
                </a:lnTo>
                <a:lnTo>
                  <a:pt x="1088964" y="4126"/>
                </a:lnTo>
                <a:lnTo>
                  <a:pt x="1113984" y="4126"/>
                </a:lnTo>
                <a:close/>
                <a:moveTo>
                  <a:pt x="1267419" y="152773"/>
                </a:moveTo>
                <a:lnTo>
                  <a:pt x="1242399" y="152773"/>
                </a:lnTo>
                <a:lnTo>
                  <a:pt x="1242399" y="85839"/>
                </a:lnTo>
                <a:lnTo>
                  <a:pt x="1175065" y="85839"/>
                </a:lnTo>
                <a:lnTo>
                  <a:pt x="1175065" y="152773"/>
                </a:lnTo>
                <a:lnTo>
                  <a:pt x="1150048" y="152773"/>
                </a:lnTo>
                <a:lnTo>
                  <a:pt x="1150048" y="4126"/>
                </a:lnTo>
                <a:lnTo>
                  <a:pt x="1175065" y="4126"/>
                </a:lnTo>
                <a:lnTo>
                  <a:pt x="1175065" y="64278"/>
                </a:lnTo>
                <a:lnTo>
                  <a:pt x="1242399" y="64278"/>
                </a:lnTo>
                <a:lnTo>
                  <a:pt x="1242399" y="4126"/>
                </a:lnTo>
                <a:lnTo>
                  <a:pt x="1267419" y="4126"/>
                </a:lnTo>
                <a:close/>
                <a:moveTo>
                  <a:pt x="1412446" y="106729"/>
                </a:moveTo>
                <a:cubicBezTo>
                  <a:pt x="1412446" y="113915"/>
                  <a:pt x="1411001" y="120435"/>
                  <a:pt x="1408119" y="126292"/>
                </a:cubicBezTo>
                <a:cubicBezTo>
                  <a:pt x="1405234" y="132145"/>
                  <a:pt x="1401310" y="136894"/>
                  <a:pt x="1396343" y="140530"/>
                </a:cubicBezTo>
                <a:cubicBezTo>
                  <a:pt x="1390486" y="144969"/>
                  <a:pt x="1384229" y="148118"/>
                  <a:pt x="1377576" y="149980"/>
                </a:cubicBezTo>
                <a:cubicBezTo>
                  <a:pt x="1370923" y="151841"/>
                  <a:pt x="1362358" y="152773"/>
                  <a:pt x="1351893" y="152773"/>
                </a:cubicBezTo>
                <a:lnTo>
                  <a:pt x="1302123" y="152773"/>
                </a:lnTo>
                <a:lnTo>
                  <a:pt x="1302123" y="4126"/>
                </a:lnTo>
                <a:lnTo>
                  <a:pt x="1327140" y="4126"/>
                </a:lnTo>
                <a:lnTo>
                  <a:pt x="1327140" y="62014"/>
                </a:lnTo>
                <a:lnTo>
                  <a:pt x="1352560" y="62014"/>
                </a:lnTo>
                <a:cubicBezTo>
                  <a:pt x="1363737" y="62014"/>
                  <a:pt x="1372410" y="62593"/>
                  <a:pt x="1378573" y="63746"/>
                </a:cubicBezTo>
                <a:cubicBezTo>
                  <a:pt x="1384739" y="64898"/>
                  <a:pt x="1390885" y="67737"/>
                  <a:pt x="1397005" y="72259"/>
                </a:cubicBezTo>
                <a:cubicBezTo>
                  <a:pt x="1402153" y="76079"/>
                  <a:pt x="1406016" y="80957"/>
                  <a:pt x="1408586" y="86904"/>
                </a:cubicBezTo>
                <a:cubicBezTo>
                  <a:pt x="1411157" y="92848"/>
                  <a:pt x="1412446" y="99453"/>
                  <a:pt x="1412446" y="106729"/>
                </a:cubicBezTo>
                <a:close/>
                <a:moveTo>
                  <a:pt x="1386626" y="107129"/>
                </a:moveTo>
                <a:cubicBezTo>
                  <a:pt x="1386626" y="102604"/>
                  <a:pt x="1385852" y="98633"/>
                  <a:pt x="1384297" y="95216"/>
                </a:cubicBezTo>
                <a:cubicBezTo>
                  <a:pt x="1382745" y="91804"/>
                  <a:pt x="1380196" y="89031"/>
                  <a:pt x="1376647" y="86904"/>
                </a:cubicBezTo>
                <a:cubicBezTo>
                  <a:pt x="1372918" y="84687"/>
                  <a:pt x="1368680" y="83351"/>
                  <a:pt x="1363935" y="82908"/>
                </a:cubicBezTo>
                <a:cubicBezTo>
                  <a:pt x="1359191" y="82466"/>
                  <a:pt x="1352380" y="82242"/>
                  <a:pt x="1343509" y="82242"/>
                </a:cubicBezTo>
                <a:lnTo>
                  <a:pt x="1327140" y="82242"/>
                </a:lnTo>
                <a:lnTo>
                  <a:pt x="1327140" y="132811"/>
                </a:lnTo>
                <a:lnTo>
                  <a:pt x="1342977" y="132811"/>
                </a:lnTo>
                <a:cubicBezTo>
                  <a:pt x="1351846" y="132811"/>
                  <a:pt x="1358722" y="132434"/>
                  <a:pt x="1363604" y="131681"/>
                </a:cubicBezTo>
                <a:cubicBezTo>
                  <a:pt x="1368482" y="130929"/>
                  <a:pt x="1372695" y="129485"/>
                  <a:pt x="1376244" y="127358"/>
                </a:cubicBezTo>
                <a:cubicBezTo>
                  <a:pt x="1379884" y="125050"/>
                  <a:pt x="1382526" y="122321"/>
                  <a:pt x="1384168" y="119171"/>
                </a:cubicBezTo>
                <a:cubicBezTo>
                  <a:pt x="1385806" y="116020"/>
                  <a:pt x="1386626" y="112007"/>
                  <a:pt x="1386626" y="107129"/>
                </a:cubicBezTo>
                <a:close/>
                <a:moveTo>
                  <a:pt x="1454763" y="152773"/>
                </a:moveTo>
                <a:lnTo>
                  <a:pt x="1429743" y="152773"/>
                </a:lnTo>
                <a:lnTo>
                  <a:pt x="1429743" y="4126"/>
                </a:lnTo>
                <a:lnTo>
                  <a:pt x="1454763" y="4126"/>
                </a:lnTo>
                <a:close/>
                <a:moveTo>
                  <a:pt x="1555502" y="156236"/>
                </a:moveTo>
                <a:cubicBezTo>
                  <a:pt x="1531814" y="156236"/>
                  <a:pt x="1513430" y="149558"/>
                  <a:pt x="1500346" y="136206"/>
                </a:cubicBezTo>
                <a:cubicBezTo>
                  <a:pt x="1487257" y="122854"/>
                  <a:pt x="1480716" y="103892"/>
                  <a:pt x="1480716" y="79315"/>
                </a:cubicBezTo>
                <a:cubicBezTo>
                  <a:pt x="1480716" y="55095"/>
                  <a:pt x="1487056" y="35824"/>
                  <a:pt x="1499742" y="21492"/>
                </a:cubicBezTo>
                <a:cubicBezTo>
                  <a:pt x="1512431" y="7164"/>
                  <a:pt x="1529020" y="0"/>
                  <a:pt x="1549512" y="0"/>
                </a:cubicBezTo>
                <a:cubicBezTo>
                  <a:pt x="1558742" y="0"/>
                  <a:pt x="1566907" y="1332"/>
                  <a:pt x="1574002" y="3992"/>
                </a:cubicBezTo>
                <a:cubicBezTo>
                  <a:pt x="1581102" y="6657"/>
                  <a:pt x="1587308" y="10825"/>
                  <a:pt x="1592633" y="16506"/>
                </a:cubicBezTo>
                <a:cubicBezTo>
                  <a:pt x="1597957" y="22184"/>
                  <a:pt x="1602036" y="29121"/>
                  <a:pt x="1604876" y="37329"/>
                </a:cubicBezTo>
                <a:cubicBezTo>
                  <a:pt x="1607713" y="45536"/>
                  <a:pt x="1609132" y="55583"/>
                  <a:pt x="1609132" y="67471"/>
                </a:cubicBezTo>
                <a:lnTo>
                  <a:pt x="1609132" y="81047"/>
                </a:lnTo>
                <a:lnTo>
                  <a:pt x="1506132" y="81047"/>
                </a:lnTo>
                <a:cubicBezTo>
                  <a:pt x="1506132" y="98344"/>
                  <a:pt x="1510481" y="111564"/>
                  <a:pt x="1519175" y="120700"/>
                </a:cubicBezTo>
                <a:cubicBezTo>
                  <a:pt x="1527864" y="129842"/>
                  <a:pt x="1539889" y="134410"/>
                  <a:pt x="1555236" y="134410"/>
                </a:cubicBezTo>
                <a:cubicBezTo>
                  <a:pt x="1560740" y="134410"/>
                  <a:pt x="1566129" y="133786"/>
                  <a:pt x="1571408" y="132548"/>
                </a:cubicBezTo>
                <a:cubicBezTo>
                  <a:pt x="1576684" y="131306"/>
                  <a:pt x="1581451" y="129708"/>
                  <a:pt x="1585713" y="127754"/>
                </a:cubicBezTo>
                <a:cubicBezTo>
                  <a:pt x="1590235" y="125716"/>
                  <a:pt x="1594050" y="123743"/>
                  <a:pt x="1597158" y="121834"/>
                </a:cubicBezTo>
                <a:cubicBezTo>
                  <a:pt x="1600261" y="119927"/>
                  <a:pt x="1602835" y="118131"/>
                  <a:pt x="1604876" y="116446"/>
                </a:cubicBezTo>
                <a:lnTo>
                  <a:pt x="1606338" y="116446"/>
                </a:lnTo>
                <a:lnTo>
                  <a:pt x="1606338" y="143727"/>
                </a:lnTo>
                <a:cubicBezTo>
                  <a:pt x="1603412" y="144878"/>
                  <a:pt x="1599772" y="146319"/>
                  <a:pt x="1595426" y="148046"/>
                </a:cubicBezTo>
                <a:cubicBezTo>
                  <a:pt x="1591077" y="149778"/>
                  <a:pt x="1587171" y="151132"/>
                  <a:pt x="1583715" y="152107"/>
                </a:cubicBezTo>
                <a:cubicBezTo>
                  <a:pt x="1578833" y="153439"/>
                  <a:pt x="1574420" y="154458"/>
                  <a:pt x="1570474" y="155171"/>
                </a:cubicBezTo>
                <a:cubicBezTo>
                  <a:pt x="1566526" y="155880"/>
                  <a:pt x="1561536" y="156236"/>
                  <a:pt x="1555502" y="156236"/>
                </a:cubicBezTo>
                <a:close/>
                <a:moveTo>
                  <a:pt x="1584777" y="61884"/>
                </a:moveTo>
                <a:cubicBezTo>
                  <a:pt x="1584602" y="55142"/>
                  <a:pt x="1583805" y="49328"/>
                  <a:pt x="1582383" y="44446"/>
                </a:cubicBezTo>
                <a:cubicBezTo>
                  <a:pt x="1580966" y="39571"/>
                  <a:pt x="1578927" y="35445"/>
                  <a:pt x="1576263" y="32072"/>
                </a:cubicBezTo>
                <a:cubicBezTo>
                  <a:pt x="1573337" y="28346"/>
                  <a:pt x="1569585" y="25510"/>
                  <a:pt x="1565017" y="23556"/>
                </a:cubicBezTo>
                <a:cubicBezTo>
                  <a:pt x="1560449" y="21603"/>
                  <a:pt x="1554793" y="20628"/>
                  <a:pt x="1548050" y="20628"/>
                </a:cubicBezTo>
                <a:cubicBezTo>
                  <a:pt x="1541398" y="20628"/>
                  <a:pt x="1535742" y="21629"/>
                  <a:pt x="1531086" y="23620"/>
                </a:cubicBezTo>
                <a:cubicBezTo>
                  <a:pt x="1526425" y="25618"/>
                  <a:pt x="1522188" y="28526"/>
                  <a:pt x="1518375" y="32343"/>
                </a:cubicBezTo>
                <a:cubicBezTo>
                  <a:pt x="1514646" y="36242"/>
                  <a:pt x="1511809" y="40568"/>
                  <a:pt x="1509858" y="45313"/>
                </a:cubicBezTo>
                <a:cubicBezTo>
                  <a:pt x="1507903" y="50058"/>
                  <a:pt x="1506664" y="55583"/>
                  <a:pt x="1506132" y="618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99096" y="3808386"/>
            <a:ext cx="1022295" cy="212393"/>
          </a:xfrm>
          <a:custGeom>
            <a:avLst/>
            <a:gdLst/>
            <a:ahLst/>
            <a:cxnLst/>
            <a:rect l="l" t="t" r="r" b="b"/>
            <a:pathLst>
              <a:path w="1022295" h="212393">
                <a:moveTo>
                  <a:pt x="132807" y="134011"/>
                </a:moveTo>
                <a:cubicBezTo>
                  <a:pt x="132807" y="159031"/>
                  <a:pt x="126777" y="178349"/>
                  <a:pt x="114713" y="191967"/>
                </a:cubicBezTo>
                <a:cubicBezTo>
                  <a:pt x="102646" y="205587"/>
                  <a:pt x="86591" y="212394"/>
                  <a:pt x="66539" y="212394"/>
                </a:cubicBezTo>
                <a:cubicBezTo>
                  <a:pt x="45863" y="212394"/>
                  <a:pt x="29606" y="205363"/>
                  <a:pt x="17766" y="191298"/>
                </a:cubicBezTo>
                <a:cubicBezTo>
                  <a:pt x="5921" y="177240"/>
                  <a:pt x="0" y="158142"/>
                  <a:pt x="0" y="134011"/>
                </a:cubicBezTo>
                <a:cubicBezTo>
                  <a:pt x="0" y="109171"/>
                  <a:pt x="6098" y="89871"/>
                  <a:pt x="18302" y="76119"/>
                </a:cubicBezTo>
                <a:cubicBezTo>
                  <a:pt x="30499" y="62371"/>
                  <a:pt x="46577" y="55495"/>
                  <a:pt x="66539" y="55495"/>
                </a:cubicBezTo>
                <a:cubicBezTo>
                  <a:pt x="86591" y="55495"/>
                  <a:pt x="102646" y="62350"/>
                  <a:pt x="114713" y="76055"/>
                </a:cubicBezTo>
                <a:cubicBezTo>
                  <a:pt x="126777" y="89763"/>
                  <a:pt x="132807" y="109081"/>
                  <a:pt x="132807" y="134011"/>
                </a:cubicBezTo>
                <a:close/>
                <a:moveTo>
                  <a:pt x="106996" y="134011"/>
                </a:moveTo>
                <a:cubicBezTo>
                  <a:pt x="106996" y="114762"/>
                  <a:pt x="103492" y="100455"/>
                  <a:pt x="96483" y="91095"/>
                </a:cubicBezTo>
                <a:cubicBezTo>
                  <a:pt x="89471" y="81731"/>
                  <a:pt x="79488" y="77051"/>
                  <a:pt x="66539" y="77051"/>
                </a:cubicBezTo>
                <a:cubicBezTo>
                  <a:pt x="53500" y="77051"/>
                  <a:pt x="43447" y="81731"/>
                  <a:pt x="36395" y="91095"/>
                </a:cubicBezTo>
                <a:cubicBezTo>
                  <a:pt x="29343" y="100455"/>
                  <a:pt x="25815" y="114762"/>
                  <a:pt x="25815" y="134011"/>
                </a:cubicBezTo>
                <a:cubicBezTo>
                  <a:pt x="25815" y="152645"/>
                  <a:pt x="29343" y="166770"/>
                  <a:pt x="36395" y="176393"/>
                </a:cubicBezTo>
                <a:cubicBezTo>
                  <a:pt x="43447" y="186020"/>
                  <a:pt x="53500" y="190837"/>
                  <a:pt x="66539" y="190837"/>
                </a:cubicBezTo>
                <a:cubicBezTo>
                  <a:pt x="79405" y="190837"/>
                  <a:pt x="89362" y="186110"/>
                  <a:pt x="96415" y="176660"/>
                </a:cubicBezTo>
                <a:cubicBezTo>
                  <a:pt x="103468" y="167214"/>
                  <a:pt x="106996" y="152998"/>
                  <a:pt x="106996" y="134011"/>
                </a:cubicBezTo>
                <a:close/>
                <a:moveTo>
                  <a:pt x="263890" y="81580"/>
                </a:moveTo>
                <a:cubicBezTo>
                  <a:pt x="269657" y="87434"/>
                  <a:pt x="274136" y="94864"/>
                  <a:pt x="277333" y="103869"/>
                </a:cubicBezTo>
                <a:cubicBezTo>
                  <a:pt x="280530" y="112876"/>
                  <a:pt x="282125" y="123323"/>
                  <a:pt x="282125" y="135210"/>
                </a:cubicBezTo>
                <a:cubicBezTo>
                  <a:pt x="282125" y="146658"/>
                  <a:pt x="280306" y="157234"/>
                  <a:pt x="276670" y="166951"/>
                </a:cubicBezTo>
                <a:cubicBezTo>
                  <a:pt x="273030" y="176664"/>
                  <a:pt x="268105" y="184850"/>
                  <a:pt x="261897" y="191500"/>
                </a:cubicBezTo>
                <a:cubicBezTo>
                  <a:pt x="255510" y="198419"/>
                  <a:pt x="248432" y="203631"/>
                  <a:pt x="240671" y="207134"/>
                </a:cubicBezTo>
                <a:cubicBezTo>
                  <a:pt x="232905" y="210640"/>
                  <a:pt x="224455" y="212394"/>
                  <a:pt x="215319" y="212394"/>
                </a:cubicBezTo>
                <a:cubicBezTo>
                  <a:pt x="206002" y="212394"/>
                  <a:pt x="197463" y="210774"/>
                  <a:pt x="189702" y="207538"/>
                </a:cubicBezTo>
                <a:cubicBezTo>
                  <a:pt x="181936" y="204298"/>
                  <a:pt x="175309" y="199312"/>
                  <a:pt x="169805" y="192568"/>
                </a:cubicBezTo>
                <a:cubicBezTo>
                  <a:pt x="162975" y="184138"/>
                  <a:pt x="157853" y="173583"/>
                  <a:pt x="154436" y="160896"/>
                </a:cubicBezTo>
                <a:cubicBezTo>
                  <a:pt x="151019" y="148206"/>
                  <a:pt x="149313" y="132506"/>
                  <a:pt x="149313" y="113786"/>
                </a:cubicBezTo>
                <a:cubicBezTo>
                  <a:pt x="149313" y="107130"/>
                  <a:pt x="149602" y="100365"/>
                  <a:pt x="150181" y="93489"/>
                </a:cubicBezTo>
                <a:cubicBezTo>
                  <a:pt x="150754" y="86613"/>
                  <a:pt x="152017" y="78384"/>
                  <a:pt x="153968" y="68804"/>
                </a:cubicBezTo>
                <a:cubicBezTo>
                  <a:pt x="155743" y="60286"/>
                  <a:pt x="158137" y="52370"/>
                  <a:pt x="161153" y="45048"/>
                </a:cubicBezTo>
                <a:cubicBezTo>
                  <a:pt x="164174" y="37732"/>
                  <a:pt x="168120" y="31545"/>
                  <a:pt x="172998" y="26486"/>
                </a:cubicBezTo>
                <a:cubicBezTo>
                  <a:pt x="179298" y="19919"/>
                  <a:pt x="187528" y="14685"/>
                  <a:pt x="197687" y="10779"/>
                </a:cubicBezTo>
                <a:cubicBezTo>
                  <a:pt x="207845" y="6880"/>
                  <a:pt x="221306" y="4174"/>
                  <a:pt x="238075" y="2665"/>
                </a:cubicBezTo>
                <a:cubicBezTo>
                  <a:pt x="244015" y="2133"/>
                  <a:pt x="250380" y="1625"/>
                  <a:pt x="257169" y="1135"/>
                </a:cubicBezTo>
                <a:cubicBezTo>
                  <a:pt x="263959" y="646"/>
                  <a:pt x="269125" y="267"/>
                  <a:pt x="272675" y="0"/>
                </a:cubicBezTo>
                <a:lnTo>
                  <a:pt x="272675" y="23023"/>
                </a:lnTo>
                <a:cubicBezTo>
                  <a:pt x="268060" y="23290"/>
                  <a:pt x="263138" y="23624"/>
                  <a:pt x="257903" y="24024"/>
                </a:cubicBezTo>
                <a:cubicBezTo>
                  <a:pt x="252670" y="24424"/>
                  <a:pt x="246679" y="24891"/>
                  <a:pt x="239939" y="25421"/>
                </a:cubicBezTo>
                <a:cubicBezTo>
                  <a:pt x="230976" y="26129"/>
                  <a:pt x="221616" y="27703"/>
                  <a:pt x="211856" y="30144"/>
                </a:cubicBezTo>
                <a:cubicBezTo>
                  <a:pt x="202100" y="32585"/>
                  <a:pt x="194737" y="36378"/>
                  <a:pt x="189767" y="41523"/>
                </a:cubicBezTo>
                <a:cubicBezTo>
                  <a:pt x="186041" y="45339"/>
                  <a:pt x="183066" y="50793"/>
                  <a:pt x="180849" y="57888"/>
                </a:cubicBezTo>
                <a:cubicBezTo>
                  <a:pt x="178635" y="64988"/>
                  <a:pt x="177080" y="72887"/>
                  <a:pt x="176194" y="81580"/>
                </a:cubicBezTo>
                <a:cubicBezTo>
                  <a:pt x="182761" y="76879"/>
                  <a:pt x="189788" y="72909"/>
                  <a:pt x="197287" y="69671"/>
                </a:cubicBezTo>
                <a:cubicBezTo>
                  <a:pt x="204782" y="66432"/>
                  <a:pt x="212878" y="64812"/>
                  <a:pt x="221573" y="64812"/>
                </a:cubicBezTo>
                <a:cubicBezTo>
                  <a:pt x="229643" y="64812"/>
                  <a:pt x="237319" y="66165"/>
                  <a:pt x="244594" y="68869"/>
                </a:cubicBezTo>
                <a:cubicBezTo>
                  <a:pt x="251870" y="71577"/>
                  <a:pt x="258304" y="75813"/>
                  <a:pt x="263890" y="81580"/>
                </a:cubicBezTo>
                <a:close/>
                <a:moveTo>
                  <a:pt x="256705" y="136671"/>
                </a:moveTo>
                <a:cubicBezTo>
                  <a:pt x="256705" y="120882"/>
                  <a:pt x="253159" y="108775"/>
                  <a:pt x="246060" y="100343"/>
                </a:cubicBezTo>
                <a:cubicBezTo>
                  <a:pt x="238964" y="91917"/>
                  <a:pt x="228849" y="87700"/>
                  <a:pt x="215715" y="87700"/>
                </a:cubicBezTo>
                <a:cubicBezTo>
                  <a:pt x="208530" y="87700"/>
                  <a:pt x="201568" y="88899"/>
                  <a:pt x="194824" y="91293"/>
                </a:cubicBezTo>
                <a:cubicBezTo>
                  <a:pt x="188081" y="93687"/>
                  <a:pt x="181738" y="96884"/>
                  <a:pt x="175792" y="100873"/>
                </a:cubicBezTo>
                <a:cubicBezTo>
                  <a:pt x="175615" y="103090"/>
                  <a:pt x="175439" y="105733"/>
                  <a:pt x="175262" y="108793"/>
                </a:cubicBezTo>
                <a:cubicBezTo>
                  <a:pt x="175082" y="111853"/>
                  <a:pt x="174995" y="114626"/>
                  <a:pt x="174995" y="117112"/>
                </a:cubicBezTo>
                <a:cubicBezTo>
                  <a:pt x="174995" y="132549"/>
                  <a:pt x="176237" y="145099"/>
                  <a:pt x="178721" y="154772"/>
                </a:cubicBezTo>
                <a:cubicBezTo>
                  <a:pt x="181206" y="164445"/>
                  <a:pt x="184665" y="172027"/>
                  <a:pt x="189100" y="177527"/>
                </a:cubicBezTo>
                <a:cubicBezTo>
                  <a:pt x="193097" y="182500"/>
                  <a:pt x="197308" y="185934"/>
                  <a:pt x="201747" y="187842"/>
                </a:cubicBezTo>
                <a:cubicBezTo>
                  <a:pt x="206183" y="189750"/>
                  <a:pt x="211017" y="190700"/>
                  <a:pt x="216247" y="190700"/>
                </a:cubicBezTo>
                <a:cubicBezTo>
                  <a:pt x="229025" y="190700"/>
                  <a:pt x="238964" y="185869"/>
                  <a:pt x="246060" y="176195"/>
                </a:cubicBezTo>
                <a:cubicBezTo>
                  <a:pt x="253159" y="166527"/>
                  <a:pt x="256705" y="153354"/>
                  <a:pt x="256705" y="136671"/>
                </a:cubicBezTo>
                <a:close/>
                <a:moveTo>
                  <a:pt x="439553" y="162224"/>
                </a:moveTo>
                <a:cubicBezTo>
                  <a:pt x="439553" y="169410"/>
                  <a:pt x="438109" y="175930"/>
                  <a:pt x="435225" y="181787"/>
                </a:cubicBezTo>
                <a:cubicBezTo>
                  <a:pt x="432342" y="187640"/>
                  <a:pt x="428417" y="192389"/>
                  <a:pt x="423449" y="196025"/>
                </a:cubicBezTo>
                <a:cubicBezTo>
                  <a:pt x="417592" y="200464"/>
                  <a:pt x="411340" y="203613"/>
                  <a:pt x="404686" y="205475"/>
                </a:cubicBezTo>
                <a:cubicBezTo>
                  <a:pt x="398030" y="207336"/>
                  <a:pt x="389469" y="208268"/>
                  <a:pt x="379005" y="208268"/>
                </a:cubicBezTo>
                <a:lnTo>
                  <a:pt x="328568" y="208268"/>
                </a:lnTo>
                <a:lnTo>
                  <a:pt x="328568" y="81580"/>
                </a:lnTo>
                <a:lnTo>
                  <a:pt x="290771" y="81580"/>
                </a:lnTo>
                <a:lnTo>
                  <a:pt x="290771" y="59621"/>
                </a:lnTo>
                <a:lnTo>
                  <a:pt x="353580" y="59621"/>
                </a:lnTo>
                <a:lnTo>
                  <a:pt x="353580" y="117509"/>
                </a:lnTo>
                <a:lnTo>
                  <a:pt x="379666" y="117509"/>
                </a:lnTo>
                <a:cubicBezTo>
                  <a:pt x="390844" y="117509"/>
                  <a:pt x="399520" y="118088"/>
                  <a:pt x="405683" y="119241"/>
                </a:cubicBezTo>
                <a:cubicBezTo>
                  <a:pt x="411847" y="120393"/>
                  <a:pt x="417992" y="123232"/>
                  <a:pt x="424116" y="127754"/>
                </a:cubicBezTo>
                <a:cubicBezTo>
                  <a:pt x="429260" y="131574"/>
                  <a:pt x="433119" y="136452"/>
                  <a:pt x="435693" y="142399"/>
                </a:cubicBezTo>
                <a:cubicBezTo>
                  <a:pt x="438264" y="148343"/>
                  <a:pt x="439553" y="154948"/>
                  <a:pt x="439553" y="162224"/>
                </a:cubicBezTo>
                <a:close/>
                <a:moveTo>
                  <a:pt x="413734" y="162624"/>
                </a:moveTo>
                <a:cubicBezTo>
                  <a:pt x="413734" y="158099"/>
                  <a:pt x="412959" y="154128"/>
                  <a:pt x="411404" y="150711"/>
                </a:cubicBezTo>
                <a:cubicBezTo>
                  <a:pt x="409853" y="147299"/>
                  <a:pt x="407304" y="144526"/>
                  <a:pt x="403754" y="142399"/>
                </a:cubicBezTo>
                <a:cubicBezTo>
                  <a:pt x="400028" y="140182"/>
                  <a:pt x="395791" y="138846"/>
                  <a:pt x="391046" y="138403"/>
                </a:cubicBezTo>
                <a:cubicBezTo>
                  <a:pt x="386302" y="137961"/>
                  <a:pt x="379489" y="137737"/>
                  <a:pt x="370620" y="137737"/>
                </a:cubicBezTo>
                <a:lnTo>
                  <a:pt x="353580" y="137737"/>
                </a:lnTo>
                <a:lnTo>
                  <a:pt x="353580" y="188306"/>
                </a:lnTo>
                <a:lnTo>
                  <a:pt x="370086" y="188306"/>
                </a:lnTo>
                <a:cubicBezTo>
                  <a:pt x="378957" y="188306"/>
                  <a:pt x="385833" y="187929"/>
                  <a:pt x="390715" y="187176"/>
                </a:cubicBezTo>
                <a:cubicBezTo>
                  <a:pt x="395593" y="186424"/>
                  <a:pt x="399804" y="184980"/>
                  <a:pt x="403354" y="182853"/>
                </a:cubicBezTo>
                <a:cubicBezTo>
                  <a:pt x="406990" y="180545"/>
                  <a:pt x="409633" y="177816"/>
                  <a:pt x="411274" y="174666"/>
                </a:cubicBezTo>
                <a:cubicBezTo>
                  <a:pt x="412912" y="171515"/>
                  <a:pt x="413734" y="167502"/>
                  <a:pt x="413734" y="162624"/>
                </a:cubicBezTo>
                <a:close/>
                <a:moveTo>
                  <a:pt x="527781" y="211731"/>
                </a:moveTo>
                <a:cubicBezTo>
                  <a:pt x="504093" y="211731"/>
                  <a:pt x="485708" y="205053"/>
                  <a:pt x="472622" y="191701"/>
                </a:cubicBezTo>
                <a:cubicBezTo>
                  <a:pt x="459536" y="178349"/>
                  <a:pt x="452995" y="159387"/>
                  <a:pt x="452995" y="134810"/>
                </a:cubicBezTo>
                <a:cubicBezTo>
                  <a:pt x="452995" y="110590"/>
                  <a:pt x="459334" y="91319"/>
                  <a:pt x="472021" y="76987"/>
                </a:cubicBezTo>
                <a:cubicBezTo>
                  <a:pt x="484710" y="62659"/>
                  <a:pt x="501299" y="55495"/>
                  <a:pt x="521790" y="55495"/>
                </a:cubicBezTo>
                <a:cubicBezTo>
                  <a:pt x="531021" y="55495"/>
                  <a:pt x="539186" y="56827"/>
                  <a:pt x="546281" y="59487"/>
                </a:cubicBezTo>
                <a:cubicBezTo>
                  <a:pt x="553380" y="62152"/>
                  <a:pt x="559587" y="66320"/>
                  <a:pt x="564912" y="72001"/>
                </a:cubicBezTo>
                <a:cubicBezTo>
                  <a:pt x="570236" y="77679"/>
                  <a:pt x="574315" y="84616"/>
                  <a:pt x="577155" y="92824"/>
                </a:cubicBezTo>
                <a:cubicBezTo>
                  <a:pt x="579992" y="101031"/>
                  <a:pt x="581411" y="111078"/>
                  <a:pt x="581411" y="122966"/>
                </a:cubicBezTo>
                <a:lnTo>
                  <a:pt x="581411" y="136542"/>
                </a:lnTo>
                <a:lnTo>
                  <a:pt x="478411" y="136542"/>
                </a:lnTo>
                <a:cubicBezTo>
                  <a:pt x="478411" y="153839"/>
                  <a:pt x="482759" y="167059"/>
                  <a:pt x="491454" y="176195"/>
                </a:cubicBezTo>
                <a:cubicBezTo>
                  <a:pt x="500144" y="185337"/>
                  <a:pt x="512168" y="189905"/>
                  <a:pt x="527514" y="189905"/>
                </a:cubicBezTo>
                <a:cubicBezTo>
                  <a:pt x="533020" y="189905"/>
                  <a:pt x="538408" y="189281"/>
                  <a:pt x="543687" y="188043"/>
                </a:cubicBezTo>
                <a:cubicBezTo>
                  <a:pt x="548964" y="186801"/>
                  <a:pt x="553730" y="185203"/>
                  <a:pt x="557992" y="183249"/>
                </a:cubicBezTo>
                <a:cubicBezTo>
                  <a:pt x="562514" y="181211"/>
                  <a:pt x="566331" y="179238"/>
                  <a:pt x="569437" y="177329"/>
                </a:cubicBezTo>
                <a:cubicBezTo>
                  <a:pt x="572540" y="175422"/>
                  <a:pt x="575114" y="173626"/>
                  <a:pt x="577155" y="171941"/>
                </a:cubicBezTo>
                <a:lnTo>
                  <a:pt x="578617" y="171941"/>
                </a:lnTo>
                <a:lnTo>
                  <a:pt x="578617" y="199222"/>
                </a:lnTo>
                <a:cubicBezTo>
                  <a:pt x="575691" y="200373"/>
                  <a:pt x="572051" y="201814"/>
                  <a:pt x="567705" y="203541"/>
                </a:cubicBezTo>
                <a:cubicBezTo>
                  <a:pt x="563356" y="205273"/>
                  <a:pt x="559451" y="206627"/>
                  <a:pt x="555994" y="207602"/>
                </a:cubicBezTo>
                <a:cubicBezTo>
                  <a:pt x="551112" y="208934"/>
                  <a:pt x="546699" y="209953"/>
                  <a:pt x="542753" y="210666"/>
                </a:cubicBezTo>
                <a:cubicBezTo>
                  <a:pt x="538805" y="211375"/>
                  <a:pt x="533815" y="211731"/>
                  <a:pt x="527781" y="211731"/>
                </a:cubicBezTo>
                <a:close/>
                <a:moveTo>
                  <a:pt x="557056" y="117379"/>
                </a:moveTo>
                <a:cubicBezTo>
                  <a:pt x="556880" y="110637"/>
                  <a:pt x="556084" y="104823"/>
                  <a:pt x="554662" y="99941"/>
                </a:cubicBezTo>
                <a:cubicBezTo>
                  <a:pt x="553245" y="95066"/>
                  <a:pt x="551206" y="90940"/>
                  <a:pt x="548543" y="87567"/>
                </a:cubicBezTo>
                <a:cubicBezTo>
                  <a:pt x="545616" y="83841"/>
                  <a:pt x="541864" y="81005"/>
                  <a:pt x="537296" y="79051"/>
                </a:cubicBezTo>
                <a:cubicBezTo>
                  <a:pt x="532728" y="77098"/>
                  <a:pt x="527072" y="76123"/>
                  <a:pt x="520329" y="76123"/>
                </a:cubicBezTo>
                <a:cubicBezTo>
                  <a:pt x="513677" y="76123"/>
                  <a:pt x="508021" y="77124"/>
                  <a:pt x="503367" y="79115"/>
                </a:cubicBezTo>
                <a:cubicBezTo>
                  <a:pt x="498705" y="81113"/>
                  <a:pt x="494466" y="84021"/>
                  <a:pt x="490654" y="87838"/>
                </a:cubicBezTo>
                <a:cubicBezTo>
                  <a:pt x="486925" y="91737"/>
                  <a:pt x="484088" y="96063"/>
                  <a:pt x="482137" y="100808"/>
                </a:cubicBezTo>
                <a:cubicBezTo>
                  <a:pt x="480181" y="105553"/>
                  <a:pt x="478943" y="111078"/>
                  <a:pt x="478411" y="117379"/>
                </a:cubicBezTo>
                <a:close/>
                <a:moveTo>
                  <a:pt x="726332" y="208268"/>
                </a:moveTo>
                <a:lnTo>
                  <a:pt x="695189" y="208268"/>
                </a:lnTo>
                <a:lnTo>
                  <a:pt x="644224" y="139735"/>
                </a:lnTo>
                <a:lnTo>
                  <a:pt x="631713" y="139735"/>
                </a:lnTo>
                <a:lnTo>
                  <a:pt x="631713" y="208268"/>
                </a:lnTo>
                <a:lnTo>
                  <a:pt x="606696" y="208268"/>
                </a:lnTo>
                <a:lnTo>
                  <a:pt x="606696" y="59621"/>
                </a:lnTo>
                <a:lnTo>
                  <a:pt x="631713" y="59621"/>
                </a:lnTo>
                <a:lnTo>
                  <a:pt x="631713" y="124298"/>
                </a:lnTo>
                <a:cubicBezTo>
                  <a:pt x="638190" y="124208"/>
                  <a:pt x="643712" y="122855"/>
                  <a:pt x="648280" y="120238"/>
                </a:cubicBezTo>
                <a:cubicBezTo>
                  <a:pt x="652849" y="117620"/>
                  <a:pt x="656733" y="112544"/>
                  <a:pt x="659926" y="105003"/>
                </a:cubicBezTo>
                <a:cubicBezTo>
                  <a:pt x="660902" y="102784"/>
                  <a:pt x="661986" y="100211"/>
                  <a:pt x="663185" y="97280"/>
                </a:cubicBezTo>
                <a:cubicBezTo>
                  <a:pt x="664384" y="94354"/>
                  <a:pt x="665337" y="91780"/>
                  <a:pt x="666050" y="89562"/>
                </a:cubicBezTo>
                <a:cubicBezTo>
                  <a:pt x="669953" y="78650"/>
                  <a:pt x="675363" y="70931"/>
                  <a:pt x="682283" y="66406"/>
                </a:cubicBezTo>
                <a:cubicBezTo>
                  <a:pt x="689202" y="61885"/>
                  <a:pt x="698209" y="59621"/>
                  <a:pt x="709301" y="59621"/>
                </a:cubicBezTo>
                <a:lnTo>
                  <a:pt x="716087" y="59621"/>
                </a:lnTo>
                <a:lnTo>
                  <a:pt x="716087" y="81181"/>
                </a:lnTo>
                <a:lnTo>
                  <a:pt x="710363" y="81181"/>
                </a:lnTo>
                <a:cubicBezTo>
                  <a:pt x="703357" y="81181"/>
                  <a:pt x="698101" y="82624"/>
                  <a:pt x="694598" y="85504"/>
                </a:cubicBezTo>
                <a:cubicBezTo>
                  <a:pt x="691092" y="88389"/>
                  <a:pt x="688140" y="93644"/>
                  <a:pt x="685742" y="101277"/>
                </a:cubicBezTo>
                <a:cubicBezTo>
                  <a:pt x="683258" y="108994"/>
                  <a:pt x="680331" y="115003"/>
                  <a:pt x="676958" y="119305"/>
                </a:cubicBezTo>
                <a:cubicBezTo>
                  <a:pt x="673585" y="123611"/>
                  <a:pt x="669862" y="126915"/>
                  <a:pt x="665783" y="129219"/>
                </a:cubicBezTo>
                <a:close/>
                <a:moveTo>
                  <a:pt x="851025" y="81580"/>
                </a:moveTo>
                <a:lnTo>
                  <a:pt x="800452" y="81580"/>
                </a:lnTo>
                <a:lnTo>
                  <a:pt x="800452" y="208268"/>
                </a:lnTo>
                <a:lnTo>
                  <a:pt x="775436" y="208268"/>
                </a:lnTo>
                <a:lnTo>
                  <a:pt x="775436" y="81580"/>
                </a:lnTo>
                <a:lnTo>
                  <a:pt x="724867" y="81580"/>
                </a:lnTo>
                <a:lnTo>
                  <a:pt x="724867" y="59621"/>
                </a:lnTo>
                <a:lnTo>
                  <a:pt x="851025" y="59621"/>
                </a:lnTo>
                <a:close/>
                <a:moveTo>
                  <a:pt x="979977" y="162224"/>
                </a:moveTo>
                <a:cubicBezTo>
                  <a:pt x="979977" y="169410"/>
                  <a:pt x="978537" y="175930"/>
                  <a:pt x="975654" y="181787"/>
                </a:cubicBezTo>
                <a:cubicBezTo>
                  <a:pt x="972770" y="187640"/>
                  <a:pt x="968842" y="192389"/>
                  <a:pt x="963875" y="196025"/>
                </a:cubicBezTo>
                <a:cubicBezTo>
                  <a:pt x="958018" y="200464"/>
                  <a:pt x="951760" y="203613"/>
                  <a:pt x="945108" y="205475"/>
                </a:cubicBezTo>
                <a:cubicBezTo>
                  <a:pt x="938454" y="207336"/>
                  <a:pt x="929891" y="208268"/>
                  <a:pt x="919425" y="208268"/>
                </a:cubicBezTo>
                <a:lnTo>
                  <a:pt x="869655" y="208268"/>
                </a:lnTo>
                <a:lnTo>
                  <a:pt x="869655" y="59621"/>
                </a:lnTo>
                <a:lnTo>
                  <a:pt x="894671" y="59621"/>
                </a:lnTo>
                <a:lnTo>
                  <a:pt x="894671" y="117509"/>
                </a:lnTo>
                <a:lnTo>
                  <a:pt x="920092" y="117509"/>
                </a:lnTo>
                <a:cubicBezTo>
                  <a:pt x="931269" y="117509"/>
                  <a:pt x="939942" y="118088"/>
                  <a:pt x="946109" y="119241"/>
                </a:cubicBezTo>
                <a:cubicBezTo>
                  <a:pt x="952272" y="120393"/>
                  <a:pt x="958416" y="123232"/>
                  <a:pt x="964537" y="127754"/>
                </a:cubicBezTo>
                <a:cubicBezTo>
                  <a:pt x="969685" y="131574"/>
                  <a:pt x="973547" y="136452"/>
                  <a:pt x="976118" y="142399"/>
                </a:cubicBezTo>
                <a:cubicBezTo>
                  <a:pt x="978688" y="148343"/>
                  <a:pt x="979977" y="154948"/>
                  <a:pt x="979977" y="162224"/>
                </a:cubicBezTo>
                <a:close/>
                <a:moveTo>
                  <a:pt x="954162" y="162624"/>
                </a:moveTo>
                <a:cubicBezTo>
                  <a:pt x="954162" y="158099"/>
                  <a:pt x="953383" y="154128"/>
                  <a:pt x="951833" y="150711"/>
                </a:cubicBezTo>
                <a:cubicBezTo>
                  <a:pt x="950277" y="147299"/>
                  <a:pt x="947728" y="144526"/>
                  <a:pt x="944179" y="142399"/>
                </a:cubicBezTo>
                <a:cubicBezTo>
                  <a:pt x="940452" y="140182"/>
                  <a:pt x="936215" y="138846"/>
                  <a:pt x="931467" y="138403"/>
                </a:cubicBezTo>
                <a:cubicBezTo>
                  <a:pt x="926722" y="137961"/>
                  <a:pt x="919911" y="137737"/>
                  <a:pt x="911040" y="137737"/>
                </a:cubicBezTo>
                <a:lnTo>
                  <a:pt x="894671" y="137737"/>
                </a:lnTo>
                <a:lnTo>
                  <a:pt x="894671" y="188306"/>
                </a:lnTo>
                <a:lnTo>
                  <a:pt x="910508" y="188306"/>
                </a:lnTo>
                <a:cubicBezTo>
                  <a:pt x="919378" y="188306"/>
                  <a:pt x="926258" y="187929"/>
                  <a:pt x="931136" y="187176"/>
                </a:cubicBezTo>
                <a:cubicBezTo>
                  <a:pt x="936014" y="186424"/>
                  <a:pt x="940226" y="184980"/>
                  <a:pt x="943780" y="182853"/>
                </a:cubicBezTo>
                <a:cubicBezTo>
                  <a:pt x="947418" y="180545"/>
                  <a:pt x="950057" y="177816"/>
                  <a:pt x="951699" y="174666"/>
                </a:cubicBezTo>
                <a:cubicBezTo>
                  <a:pt x="953338" y="171515"/>
                  <a:pt x="954162" y="167502"/>
                  <a:pt x="954162" y="162624"/>
                </a:cubicBezTo>
                <a:close/>
                <a:moveTo>
                  <a:pt x="1022295" y="208268"/>
                </a:moveTo>
                <a:lnTo>
                  <a:pt x="997275" y="208268"/>
                </a:lnTo>
                <a:lnTo>
                  <a:pt x="997275" y="59621"/>
                </a:lnTo>
                <a:lnTo>
                  <a:pt x="1022295" y="596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4162903" y="3978728"/>
            <a:ext cx="31806" cy="37926"/>
          </a:xfrm>
          <a:custGeom>
            <a:avLst/>
            <a:gdLst/>
            <a:ahLst/>
            <a:cxnLst/>
            <a:rect l="l" t="t" r="r" b="b"/>
            <a:pathLst>
              <a:path w="31806" h="37926">
                <a:moveTo>
                  <a:pt x="31807" y="37926"/>
                </a:moveTo>
                <a:lnTo>
                  <a:pt x="0" y="37926"/>
                </a:lnTo>
                <a:lnTo>
                  <a:pt x="0" y="0"/>
                </a:lnTo>
                <a:lnTo>
                  <a:pt x="3180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4405773" y="3818503"/>
            <a:ext cx="1158945" cy="252979"/>
          </a:xfrm>
          <a:custGeom>
            <a:avLst/>
            <a:gdLst/>
            <a:ahLst/>
            <a:cxnLst/>
            <a:rect l="l" t="t" r="r" b="b"/>
            <a:pathLst>
              <a:path w="1158945" h="252979">
                <a:moveTo>
                  <a:pt x="146520" y="198151"/>
                </a:moveTo>
                <a:lnTo>
                  <a:pt x="112986" y="198151"/>
                </a:lnTo>
                <a:lnTo>
                  <a:pt x="42985" y="107392"/>
                </a:lnTo>
                <a:lnTo>
                  <a:pt x="26349" y="107392"/>
                </a:lnTo>
                <a:lnTo>
                  <a:pt x="26349" y="198151"/>
                </a:lnTo>
                <a:lnTo>
                  <a:pt x="0" y="198151"/>
                </a:lnTo>
                <a:lnTo>
                  <a:pt x="0" y="0"/>
                </a:lnTo>
                <a:lnTo>
                  <a:pt x="26349" y="0"/>
                </a:lnTo>
                <a:lnTo>
                  <a:pt x="26349" y="89294"/>
                </a:lnTo>
                <a:cubicBezTo>
                  <a:pt x="36731" y="88942"/>
                  <a:pt x="44961" y="86325"/>
                  <a:pt x="51038" y="81443"/>
                </a:cubicBezTo>
                <a:cubicBezTo>
                  <a:pt x="57115" y="76561"/>
                  <a:pt x="62061" y="69556"/>
                  <a:pt x="65876" y="60419"/>
                </a:cubicBezTo>
                <a:cubicBezTo>
                  <a:pt x="67472" y="56427"/>
                  <a:pt x="68916" y="52635"/>
                  <a:pt x="70203" y="49035"/>
                </a:cubicBezTo>
                <a:cubicBezTo>
                  <a:pt x="71486" y="45442"/>
                  <a:pt x="72530" y="42408"/>
                  <a:pt x="73329" y="39924"/>
                </a:cubicBezTo>
                <a:cubicBezTo>
                  <a:pt x="78653" y="24754"/>
                  <a:pt x="85439" y="14307"/>
                  <a:pt x="93691" y="8583"/>
                </a:cubicBezTo>
                <a:cubicBezTo>
                  <a:pt x="101942" y="2862"/>
                  <a:pt x="113386" y="0"/>
                  <a:pt x="128024" y="0"/>
                </a:cubicBezTo>
                <a:lnTo>
                  <a:pt x="136138" y="0"/>
                </a:lnTo>
                <a:lnTo>
                  <a:pt x="136138" y="23555"/>
                </a:lnTo>
                <a:lnTo>
                  <a:pt x="129486" y="23555"/>
                </a:lnTo>
                <a:cubicBezTo>
                  <a:pt x="118664" y="23555"/>
                  <a:pt x="111078" y="25661"/>
                  <a:pt x="106733" y="29873"/>
                </a:cubicBezTo>
                <a:cubicBezTo>
                  <a:pt x="102384" y="34088"/>
                  <a:pt x="98392" y="42051"/>
                  <a:pt x="94756" y="53762"/>
                </a:cubicBezTo>
                <a:cubicBezTo>
                  <a:pt x="91116" y="65476"/>
                  <a:pt x="87034" y="74059"/>
                  <a:pt x="82512" y="79516"/>
                </a:cubicBezTo>
                <a:cubicBezTo>
                  <a:pt x="77987" y="84971"/>
                  <a:pt x="72530" y="89784"/>
                  <a:pt x="66143" y="93953"/>
                </a:cubicBezTo>
                <a:close/>
                <a:moveTo>
                  <a:pt x="226768" y="201614"/>
                </a:moveTo>
                <a:cubicBezTo>
                  <a:pt x="203080" y="201614"/>
                  <a:pt x="184695" y="194936"/>
                  <a:pt x="171609" y="181584"/>
                </a:cubicBezTo>
                <a:cubicBezTo>
                  <a:pt x="158523" y="168232"/>
                  <a:pt x="151981" y="149270"/>
                  <a:pt x="151981" y="124693"/>
                </a:cubicBezTo>
                <a:cubicBezTo>
                  <a:pt x="151981" y="100473"/>
                  <a:pt x="158321" y="81202"/>
                  <a:pt x="171007" y="66870"/>
                </a:cubicBezTo>
                <a:cubicBezTo>
                  <a:pt x="183698" y="52542"/>
                  <a:pt x="200287" y="45378"/>
                  <a:pt x="220777" y="45378"/>
                </a:cubicBezTo>
                <a:cubicBezTo>
                  <a:pt x="230007" y="45378"/>
                  <a:pt x="238172" y="46710"/>
                  <a:pt x="245268" y="49370"/>
                </a:cubicBezTo>
                <a:cubicBezTo>
                  <a:pt x="252367" y="52035"/>
                  <a:pt x="258573" y="56203"/>
                  <a:pt x="263899" y="61884"/>
                </a:cubicBezTo>
                <a:cubicBezTo>
                  <a:pt x="269222" y="67562"/>
                  <a:pt x="273302" y="74499"/>
                  <a:pt x="276141" y="82707"/>
                </a:cubicBezTo>
                <a:cubicBezTo>
                  <a:pt x="278979" y="90914"/>
                  <a:pt x="280397" y="100961"/>
                  <a:pt x="280397" y="112849"/>
                </a:cubicBezTo>
                <a:lnTo>
                  <a:pt x="280397" y="126425"/>
                </a:lnTo>
                <a:lnTo>
                  <a:pt x="177398" y="126425"/>
                </a:lnTo>
                <a:cubicBezTo>
                  <a:pt x="177398" y="143722"/>
                  <a:pt x="181746" y="156942"/>
                  <a:pt x="190440" y="166078"/>
                </a:cubicBezTo>
                <a:cubicBezTo>
                  <a:pt x="199131" y="175220"/>
                  <a:pt x="211154" y="179788"/>
                  <a:pt x="226501" y="179788"/>
                </a:cubicBezTo>
                <a:cubicBezTo>
                  <a:pt x="232006" y="179788"/>
                  <a:pt x="237395" y="179164"/>
                  <a:pt x="242673" y="177926"/>
                </a:cubicBezTo>
                <a:cubicBezTo>
                  <a:pt x="247950" y="176684"/>
                  <a:pt x="252716" y="175086"/>
                  <a:pt x="256980" y="173132"/>
                </a:cubicBezTo>
                <a:cubicBezTo>
                  <a:pt x="261501" y="171094"/>
                  <a:pt x="265317" y="169121"/>
                  <a:pt x="268424" y="167212"/>
                </a:cubicBezTo>
                <a:cubicBezTo>
                  <a:pt x="271526" y="165305"/>
                  <a:pt x="274100" y="163509"/>
                  <a:pt x="276141" y="161824"/>
                </a:cubicBezTo>
                <a:lnTo>
                  <a:pt x="277603" y="161824"/>
                </a:lnTo>
                <a:lnTo>
                  <a:pt x="277603" y="189105"/>
                </a:lnTo>
                <a:cubicBezTo>
                  <a:pt x="274677" y="190256"/>
                  <a:pt x="271037" y="191697"/>
                  <a:pt x="266692" y="193424"/>
                </a:cubicBezTo>
                <a:cubicBezTo>
                  <a:pt x="262343" y="195156"/>
                  <a:pt x="258438" y="196510"/>
                  <a:pt x="254981" y="197485"/>
                </a:cubicBezTo>
                <a:cubicBezTo>
                  <a:pt x="250100" y="198817"/>
                  <a:pt x="245685" y="199836"/>
                  <a:pt x="241737" y="200549"/>
                </a:cubicBezTo>
                <a:cubicBezTo>
                  <a:pt x="237791" y="201258"/>
                  <a:pt x="232801" y="201614"/>
                  <a:pt x="226768" y="201614"/>
                </a:cubicBezTo>
                <a:close/>
                <a:moveTo>
                  <a:pt x="256044" y="107262"/>
                </a:moveTo>
                <a:cubicBezTo>
                  <a:pt x="255867" y="100520"/>
                  <a:pt x="255071" y="94706"/>
                  <a:pt x="253650" y="89824"/>
                </a:cubicBezTo>
                <a:cubicBezTo>
                  <a:pt x="252231" y="84949"/>
                  <a:pt x="250193" y="80823"/>
                  <a:pt x="247530" y="77450"/>
                </a:cubicBezTo>
                <a:cubicBezTo>
                  <a:pt x="244602" y="73724"/>
                  <a:pt x="240850" y="70888"/>
                  <a:pt x="236283" y="68934"/>
                </a:cubicBezTo>
                <a:cubicBezTo>
                  <a:pt x="231714" y="66981"/>
                  <a:pt x="226059" y="66006"/>
                  <a:pt x="219317" y="66006"/>
                </a:cubicBezTo>
                <a:cubicBezTo>
                  <a:pt x="212663" y="66006"/>
                  <a:pt x="207008" y="67007"/>
                  <a:pt x="202353" y="68998"/>
                </a:cubicBezTo>
                <a:cubicBezTo>
                  <a:pt x="197691" y="70996"/>
                  <a:pt x="193453" y="73904"/>
                  <a:pt x="189642" y="77721"/>
                </a:cubicBezTo>
                <a:cubicBezTo>
                  <a:pt x="185912" y="81620"/>
                  <a:pt x="183075" y="85946"/>
                  <a:pt x="181124" y="90691"/>
                </a:cubicBezTo>
                <a:cubicBezTo>
                  <a:pt x="179169" y="95436"/>
                  <a:pt x="177930" y="100961"/>
                  <a:pt x="177398" y="107262"/>
                </a:cubicBezTo>
                <a:close/>
                <a:moveTo>
                  <a:pt x="430377" y="119901"/>
                </a:moveTo>
                <a:cubicBezTo>
                  <a:pt x="430377" y="144655"/>
                  <a:pt x="424454" y="164369"/>
                  <a:pt x="412611" y="179054"/>
                </a:cubicBezTo>
                <a:cubicBezTo>
                  <a:pt x="400767" y="193738"/>
                  <a:pt x="385794" y="201078"/>
                  <a:pt x="367697" y="201078"/>
                </a:cubicBezTo>
                <a:cubicBezTo>
                  <a:pt x="360331" y="201078"/>
                  <a:pt x="353816" y="200239"/>
                  <a:pt x="348135" y="198555"/>
                </a:cubicBezTo>
                <a:cubicBezTo>
                  <a:pt x="342457" y="196870"/>
                  <a:pt x="336643" y="194252"/>
                  <a:pt x="330699" y="190700"/>
                </a:cubicBezTo>
                <a:lnTo>
                  <a:pt x="330699" y="252979"/>
                </a:lnTo>
                <a:lnTo>
                  <a:pt x="305684" y="252979"/>
                </a:lnTo>
                <a:lnTo>
                  <a:pt x="305684" y="49504"/>
                </a:lnTo>
                <a:lnTo>
                  <a:pt x="330699" y="49504"/>
                </a:lnTo>
                <a:lnTo>
                  <a:pt x="330699" y="65074"/>
                </a:lnTo>
                <a:cubicBezTo>
                  <a:pt x="336910" y="59483"/>
                  <a:pt x="343811" y="54803"/>
                  <a:pt x="351396" y="51034"/>
                </a:cubicBezTo>
                <a:cubicBezTo>
                  <a:pt x="358979" y="47265"/>
                  <a:pt x="367254" y="45378"/>
                  <a:pt x="376211" y="45378"/>
                </a:cubicBezTo>
                <a:cubicBezTo>
                  <a:pt x="393247" y="45378"/>
                  <a:pt x="406534" y="52121"/>
                  <a:pt x="416070" y="65606"/>
                </a:cubicBezTo>
                <a:cubicBezTo>
                  <a:pt x="425607" y="79092"/>
                  <a:pt x="430377" y="97193"/>
                  <a:pt x="430377" y="119901"/>
                </a:cubicBezTo>
                <a:close/>
                <a:moveTo>
                  <a:pt x="404558" y="122695"/>
                </a:moveTo>
                <a:cubicBezTo>
                  <a:pt x="404558" y="105753"/>
                  <a:pt x="401854" y="92600"/>
                  <a:pt x="396443" y="83239"/>
                </a:cubicBezTo>
                <a:cubicBezTo>
                  <a:pt x="391032" y="73879"/>
                  <a:pt x="382245" y="69199"/>
                  <a:pt x="370091" y="69199"/>
                </a:cubicBezTo>
                <a:cubicBezTo>
                  <a:pt x="362991" y="69199"/>
                  <a:pt x="356141" y="70772"/>
                  <a:pt x="349531" y="73922"/>
                </a:cubicBezTo>
                <a:cubicBezTo>
                  <a:pt x="342918" y="77073"/>
                  <a:pt x="336643" y="81129"/>
                  <a:pt x="330699" y="86101"/>
                </a:cubicBezTo>
                <a:lnTo>
                  <a:pt x="330699" y="170338"/>
                </a:lnTo>
                <a:cubicBezTo>
                  <a:pt x="337263" y="173535"/>
                  <a:pt x="342879" y="175709"/>
                  <a:pt x="347533" y="176861"/>
                </a:cubicBezTo>
                <a:cubicBezTo>
                  <a:pt x="352192" y="178013"/>
                  <a:pt x="357538" y="178593"/>
                  <a:pt x="363572" y="178593"/>
                </a:cubicBezTo>
                <a:cubicBezTo>
                  <a:pt x="376525" y="178593"/>
                  <a:pt x="386594" y="173848"/>
                  <a:pt x="393779" y="164351"/>
                </a:cubicBezTo>
                <a:cubicBezTo>
                  <a:pt x="400965" y="154858"/>
                  <a:pt x="404558" y="140973"/>
                  <a:pt x="404558" y="122695"/>
                </a:cubicBezTo>
                <a:close/>
                <a:moveTo>
                  <a:pt x="539363" y="161557"/>
                </a:moveTo>
                <a:lnTo>
                  <a:pt x="539363" y="120301"/>
                </a:lnTo>
                <a:cubicBezTo>
                  <a:pt x="533419" y="120835"/>
                  <a:pt x="525902" y="121569"/>
                  <a:pt x="516805" y="122497"/>
                </a:cubicBezTo>
                <a:cubicBezTo>
                  <a:pt x="507712" y="123429"/>
                  <a:pt x="500371" y="124740"/>
                  <a:pt x="494785" y="126425"/>
                </a:cubicBezTo>
                <a:cubicBezTo>
                  <a:pt x="488128" y="128462"/>
                  <a:pt x="482627" y="131591"/>
                  <a:pt x="478282" y="135803"/>
                </a:cubicBezTo>
                <a:cubicBezTo>
                  <a:pt x="473934" y="140018"/>
                  <a:pt x="471758" y="145897"/>
                  <a:pt x="471758" y="153435"/>
                </a:cubicBezTo>
                <a:cubicBezTo>
                  <a:pt x="471758" y="161953"/>
                  <a:pt x="474156" y="168386"/>
                  <a:pt x="478948" y="172732"/>
                </a:cubicBezTo>
                <a:cubicBezTo>
                  <a:pt x="483740" y="177080"/>
                  <a:pt x="490745" y="179254"/>
                  <a:pt x="499971" y="179254"/>
                </a:cubicBezTo>
                <a:cubicBezTo>
                  <a:pt x="507867" y="179254"/>
                  <a:pt x="515009" y="177549"/>
                  <a:pt x="521399" y="174133"/>
                </a:cubicBezTo>
                <a:cubicBezTo>
                  <a:pt x="527786" y="170715"/>
                  <a:pt x="533773" y="166525"/>
                  <a:pt x="539363" y="161557"/>
                </a:cubicBezTo>
                <a:close/>
                <a:moveTo>
                  <a:pt x="539363" y="182315"/>
                </a:moveTo>
                <a:cubicBezTo>
                  <a:pt x="537326" y="183823"/>
                  <a:pt x="534593" y="185933"/>
                  <a:pt x="531180" y="188636"/>
                </a:cubicBezTo>
                <a:cubicBezTo>
                  <a:pt x="527764" y="191344"/>
                  <a:pt x="524460" y="193496"/>
                  <a:pt x="521263" y="195091"/>
                </a:cubicBezTo>
                <a:cubicBezTo>
                  <a:pt x="516827" y="197403"/>
                  <a:pt x="512547" y="199173"/>
                  <a:pt x="508421" y="200415"/>
                </a:cubicBezTo>
                <a:cubicBezTo>
                  <a:pt x="504300" y="201657"/>
                  <a:pt x="498507" y="202277"/>
                  <a:pt x="491055" y="202277"/>
                </a:cubicBezTo>
                <a:cubicBezTo>
                  <a:pt x="484938" y="202277"/>
                  <a:pt x="479128" y="201125"/>
                  <a:pt x="473628" y="198821"/>
                </a:cubicBezTo>
                <a:cubicBezTo>
                  <a:pt x="468126" y="196510"/>
                  <a:pt x="463287" y="193273"/>
                  <a:pt x="459119" y="189105"/>
                </a:cubicBezTo>
                <a:cubicBezTo>
                  <a:pt x="455126" y="185021"/>
                  <a:pt x="451930" y="179986"/>
                  <a:pt x="449536" y="173999"/>
                </a:cubicBezTo>
                <a:cubicBezTo>
                  <a:pt x="447142" y="168012"/>
                  <a:pt x="445943" y="161690"/>
                  <a:pt x="445943" y="155038"/>
                </a:cubicBezTo>
                <a:cubicBezTo>
                  <a:pt x="445943" y="144745"/>
                  <a:pt x="448117" y="135983"/>
                  <a:pt x="452467" y="128754"/>
                </a:cubicBezTo>
                <a:cubicBezTo>
                  <a:pt x="456812" y="121525"/>
                  <a:pt x="463687" y="115780"/>
                  <a:pt x="473091" y="111520"/>
                </a:cubicBezTo>
                <a:cubicBezTo>
                  <a:pt x="481428" y="107705"/>
                  <a:pt x="491278" y="105062"/>
                  <a:pt x="502636" y="103597"/>
                </a:cubicBezTo>
                <a:cubicBezTo>
                  <a:pt x="513991" y="102135"/>
                  <a:pt x="526233" y="101052"/>
                  <a:pt x="539363" y="100339"/>
                </a:cubicBezTo>
                <a:lnTo>
                  <a:pt x="539363" y="95547"/>
                </a:lnTo>
                <a:cubicBezTo>
                  <a:pt x="539363" y="89694"/>
                  <a:pt x="538478" y="84971"/>
                  <a:pt x="536702" y="81378"/>
                </a:cubicBezTo>
                <a:cubicBezTo>
                  <a:pt x="534928" y="77785"/>
                  <a:pt x="532444" y="75013"/>
                  <a:pt x="529251" y="73058"/>
                </a:cubicBezTo>
                <a:cubicBezTo>
                  <a:pt x="526054" y="71021"/>
                  <a:pt x="522156" y="69668"/>
                  <a:pt x="517541" y="68998"/>
                </a:cubicBezTo>
                <a:cubicBezTo>
                  <a:pt x="512925" y="68335"/>
                  <a:pt x="508180" y="68004"/>
                  <a:pt x="503299" y="68004"/>
                </a:cubicBezTo>
                <a:cubicBezTo>
                  <a:pt x="497532" y="68004"/>
                  <a:pt x="490745" y="68869"/>
                  <a:pt x="482941" y="70600"/>
                </a:cubicBezTo>
                <a:cubicBezTo>
                  <a:pt x="475135" y="72331"/>
                  <a:pt x="467323" y="74836"/>
                  <a:pt x="459515" y="78117"/>
                </a:cubicBezTo>
                <a:lnTo>
                  <a:pt x="458054" y="78117"/>
                </a:lnTo>
                <a:lnTo>
                  <a:pt x="458054" y="52700"/>
                </a:lnTo>
                <a:cubicBezTo>
                  <a:pt x="462665" y="51368"/>
                  <a:pt x="469274" y="49904"/>
                  <a:pt x="477882" y="48305"/>
                </a:cubicBezTo>
                <a:cubicBezTo>
                  <a:pt x="486486" y="46710"/>
                  <a:pt x="495004" y="45911"/>
                  <a:pt x="503434" y="45911"/>
                </a:cubicBezTo>
                <a:cubicBezTo>
                  <a:pt x="513638" y="45911"/>
                  <a:pt x="522242" y="46710"/>
                  <a:pt x="529251" y="48305"/>
                </a:cubicBezTo>
                <a:cubicBezTo>
                  <a:pt x="536260" y="49904"/>
                  <a:pt x="542560" y="52786"/>
                  <a:pt x="548148" y="56956"/>
                </a:cubicBezTo>
                <a:cubicBezTo>
                  <a:pt x="553558" y="61038"/>
                  <a:pt x="557594" y="66316"/>
                  <a:pt x="560257" y="72792"/>
                </a:cubicBezTo>
                <a:cubicBezTo>
                  <a:pt x="562918" y="79269"/>
                  <a:pt x="564250" y="87163"/>
                  <a:pt x="564250" y="96483"/>
                </a:cubicBezTo>
                <a:lnTo>
                  <a:pt x="564250" y="198151"/>
                </a:lnTo>
                <a:lnTo>
                  <a:pt x="539363" y="198151"/>
                </a:lnTo>
                <a:close/>
                <a:moveTo>
                  <a:pt x="735887" y="198151"/>
                </a:moveTo>
                <a:lnTo>
                  <a:pt x="711137" y="198151"/>
                </a:lnTo>
                <a:lnTo>
                  <a:pt x="711137" y="81313"/>
                </a:lnTo>
                <a:lnTo>
                  <a:pt x="675471" y="157165"/>
                </a:lnTo>
                <a:lnTo>
                  <a:pt x="656838" y="157165"/>
                </a:lnTo>
                <a:lnTo>
                  <a:pt x="621443" y="81313"/>
                </a:lnTo>
                <a:lnTo>
                  <a:pt x="621443" y="198151"/>
                </a:lnTo>
                <a:lnTo>
                  <a:pt x="598022" y="198151"/>
                </a:lnTo>
                <a:lnTo>
                  <a:pt x="598022" y="49504"/>
                </a:lnTo>
                <a:lnTo>
                  <a:pt x="628232" y="49504"/>
                </a:lnTo>
                <a:lnTo>
                  <a:pt x="667357" y="132016"/>
                </a:lnTo>
                <a:lnTo>
                  <a:pt x="705146" y="49504"/>
                </a:lnTo>
                <a:lnTo>
                  <a:pt x="735887" y="49504"/>
                </a:lnTo>
                <a:close/>
                <a:moveTo>
                  <a:pt x="870564" y="157028"/>
                </a:moveTo>
                <a:cubicBezTo>
                  <a:pt x="870564" y="165370"/>
                  <a:pt x="868741" y="172422"/>
                  <a:pt x="865109" y="178189"/>
                </a:cubicBezTo>
                <a:cubicBezTo>
                  <a:pt x="861473" y="183956"/>
                  <a:pt x="856811" y="188524"/>
                  <a:pt x="851134" y="191899"/>
                </a:cubicBezTo>
                <a:cubicBezTo>
                  <a:pt x="845724" y="195182"/>
                  <a:pt x="839560" y="197623"/>
                  <a:pt x="832640" y="199220"/>
                </a:cubicBezTo>
                <a:cubicBezTo>
                  <a:pt x="825721" y="200815"/>
                  <a:pt x="818795" y="201614"/>
                  <a:pt x="811876" y="201614"/>
                </a:cubicBezTo>
                <a:cubicBezTo>
                  <a:pt x="802120" y="201614"/>
                  <a:pt x="792889" y="200660"/>
                  <a:pt x="784196" y="198753"/>
                </a:cubicBezTo>
                <a:cubicBezTo>
                  <a:pt x="775505" y="196844"/>
                  <a:pt x="766854" y="193802"/>
                  <a:pt x="758246" y="189637"/>
                </a:cubicBezTo>
                <a:lnTo>
                  <a:pt x="758246" y="161957"/>
                </a:lnTo>
                <a:lnTo>
                  <a:pt x="759845" y="161957"/>
                </a:lnTo>
                <a:cubicBezTo>
                  <a:pt x="765879" y="167544"/>
                  <a:pt x="773443" y="171957"/>
                  <a:pt x="782536" y="175194"/>
                </a:cubicBezTo>
                <a:cubicBezTo>
                  <a:pt x="791629" y="178434"/>
                  <a:pt x="800701" y="180055"/>
                  <a:pt x="809748" y="180055"/>
                </a:cubicBezTo>
                <a:cubicBezTo>
                  <a:pt x="813655" y="180055"/>
                  <a:pt x="817845" y="179633"/>
                  <a:pt x="822323" y="178787"/>
                </a:cubicBezTo>
                <a:cubicBezTo>
                  <a:pt x="826802" y="177944"/>
                  <a:pt x="830596" y="176637"/>
                  <a:pt x="833699" y="174863"/>
                </a:cubicBezTo>
                <a:cubicBezTo>
                  <a:pt x="837781" y="172379"/>
                  <a:pt x="840691" y="169718"/>
                  <a:pt x="842422" y="166874"/>
                </a:cubicBezTo>
                <a:cubicBezTo>
                  <a:pt x="844150" y="164037"/>
                  <a:pt x="845014" y="160138"/>
                  <a:pt x="845014" y="155168"/>
                </a:cubicBezTo>
                <a:cubicBezTo>
                  <a:pt x="845014" y="149843"/>
                  <a:pt x="844017" y="145566"/>
                  <a:pt x="842019" y="142326"/>
                </a:cubicBezTo>
                <a:cubicBezTo>
                  <a:pt x="840020" y="139089"/>
                  <a:pt x="837292" y="136670"/>
                  <a:pt x="833836" y="135075"/>
                </a:cubicBezTo>
                <a:cubicBezTo>
                  <a:pt x="830376" y="133477"/>
                  <a:pt x="826496" y="132477"/>
                  <a:pt x="822193" y="132080"/>
                </a:cubicBezTo>
                <a:cubicBezTo>
                  <a:pt x="817888" y="131684"/>
                  <a:pt x="813341" y="131484"/>
                  <a:pt x="808550" y="131484"/>
                </a:cubicBezTo>
                <a:lnTo>
                  <a:pt x="790986" y="131484"/>
                </a:lnTo>
                <a:lnTo>
                  <a:pt x="790986" y="109923"/>
                </a:lnTo>
                <a:lnTo>
                  <a:pt x="804423" y="109923"/>
                </a:lnTo>
                <a:cubicBezTo>
                  <a:pt x="807798" y="109923"/>
                  <a:pt x="812013" y="109811"/>
                  <a:pt x="817071" y="109587"/>
                </a:cubicBezTo>
                <a:cubicBezTo>
                  <a:pt x="822122" y="109368"/>
                  <a:pt x="826160" y="108681"/>
                  <a:pt x="829178" y="107529"/>
                </a:cubicBezTo>
                <a:cubicBezTo>
                  <a:pt x="832990" y="106106"/>
                  <a:pt x="836050" y="104087"/>
                  <a:pt x="838362" y="101470"/>
                </a:cubicBezTo>
                <a:cubicBezTo>
                  <a:pt x="840665" y="98852"/>
                  <a:pt x="841817" y="94442"/>
                  <a:pt x="841817" y="88232"/>
                </a:cubicBezTo>
                <a:cubicBezTo>
                  <a:pt x="841817" y="83884"/>
                  <a:pt x="840846" y="80381"/>
                  <a:pt x="838894" y="77717"/>
                </a:cubicBezTo>
                <a:cubicBezTo>
                  <a:pt x="836939" y="75056"/>
                  <a:pt x="834498" y="72968"/>
                  <a:pt x="831572" y="71463"/>
                </a:cubicBezTo>
                <a:cubicBezTo>
                  <a:pt x="828555" y="69866"/>
                  <a:pt x="825272" y="68779"/>
                  <a:pt x="821726" y="68202"/>
                </a:cubicBezTo>
                <a:cubicBezTo>
                  <a:pt x="818176" y="67627"/>
                  <a:pt x="814760" y="67338"/>
                  <a:pt x="811480" y="67338"/>
                </a:cubicBezTo>
                <a:cubicBezTo>
                  <a:pt x="803049" y="67338"/>
                  <a:pt x="794953" y="68512"/>
                  <a:pt x="787191" y="70866"/>
                </a:cubicBezTo>
                <a:cubicBezTo>
                  <a:pt x="779430" y="73217"/>
                  <a:pt x="772751" y="76698"/>
                  <a:pt x="767160" y="81313"/>
                </a:cubicBezTo>
                <a:lnTo>
                  <a:pt x="765565" y="81313"/>
                </a:lnTo>
                <a:lnTo>
                  <a:pt x="765565" y="54295"/>
                </a:lnTo>
                <a:cubicBezTo>
                  <a:pt x="771952" y="52078"/>
                  <a:pt x="779030" y="50123"/>
                  <a:pt x="786794" y="48438"/>
                </a:cubicBezTo>
                <a:cubicBezTo>
                  <a:pt x="794557" y="46757"/>
                  <a:pt x="802339" y="45911"/>
                  <a:pt x="810145" y="45911"/>
                </a:cubicBezTo>
                <a:cubicBezTo>
                  <a:pt x="816444" y="45911"/>
                  <a:pt x="822856" y="46555"/>
                  <a:pt x="829379" y="47838"/>
                </a:cubicBezTo>
                <a:cubicBezTo>
                  <a:pt x="835899" y="49125"/>
                  <a:pt x="842084" y="51321"/>
                  <a:pt x="847941" y="54432"/>
                </a:cubicBezTo>
                <a:cubicBezTo>
                  <a:pt x="853441" y="57445"/>
                  <a:pt x="858053" y="61593"/>
                  <a:pt x="861779" y="66870"/>
                </a:cubicBezTo>
                <a:cubicBezTo>
                  <a:pt x="865509" y="72148"/>
                  <a:pt x="867370" y="78606"/>
                  <a:pt x="867370" y="86234"/>
                </a:cubicBezTo>
                <a:cubicBezTo>
                  <a:pt x="867370" y="94309"/>
                  <a:pt x="865084" y="101383"/>
                  <a:pt x="860515" y="107456"/>
                </a:cubicBezTo>
                <a:cubicBezTo>
                  <a:pt x="855947" y="113537"/>
                  <a:pt x="849892" y="117550"/>
                  <a:pt x="842349" y="119506"/>
                </a:cubicBezTo>
                <a:lnTo>
                  <a:pt x="842349" y="120434"/>
                </a:lnTo>
                <a:cubicBezTo>
                  <a:pt x="850604" y="123276"/>
                  <a:pt x="857369" y="127620"/>
                  <a:pt x="862647" y="133477"/>
                </a:cubicBezTo>
                <a:cubicBezTo>
                  <a:pt x="867925" y="139331"/>
                  <a:pt x="870564" y="147182"/>
                  <a:pt x="870564" y="157028"/>
                </a:cubicBezTo>
                <a:close/>
                <a:moveTo>
                  <a:pt x="1014153" y="198151"/>
                </a:moveTo>
                <a:lnTo>
                  <a:pt x="989402" y="198151"/>
                </a:lnTo>
                <a:lnTo>
                  <a:pt x="989402" y="87300"/>
                </a:lnTo>
                <a:lnTo>
                  <a:pt x="919404" y="198151"/>
                </a:lnTo>
                <a:lnTo>
                  <a:pt x="896781" y="198151"/>
                </a:lnTo>
                <a:lnTo>
                  <a:pt x="896781" y="49504"/>
                </a:lnTo>
                <a:lnTo>
                  <a:pt x="921533" y="49504"/>
                </a:lnTo>
                <a:lnTo>
                  <a:pt x="921533" y="158631"/>
                </a:lnTo>
                <a:lnTo>
                  <a:pt x="990735" y="49504"/>
                </a:lnTo>
                <a:lnTo>
                  <a:pt x="1014153" y="49504"/>
                </a:lnTo>
                <a:close/>
                <a:moveTo>
                  <a:pt x="1158945" y="71463"/>
                </a:moveTo>
                <a:lnTo>
                  <a:pt x="1108372" y="71463"/>
                </a:lnTo>
                <a:lnTo>
                  <a:pt x="1108372" y="198151"/>
                </a:lnTo>
                <a:lnTo>
                  <a:pt x="1083356" y="198151"/>
                </a:lnTo>
                <a:lnTo>
                  <a:pt x="1083356" y="71463"/>
                </a:lnTo>
                <a:lnTo>
                  <a:pt x="1032786" y="71463"/>
                </a:lnTo>
                <a:lnTo>
                  <a:pt x="1032786" y="49504"/>
                </a:lnTo>
                <a:lnTo>
                  <a:pt x="1158945" y="495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5732014" y="3863881"/>
            <a:ext cx="1099432" cy="156236"/>
          </a:xfrm>
          <a:custGeom>
            <a:avLst/>
            <a:gdLst/>
            <a:ahLst/>
            <a:cxnLst/>
            <a:rect l="l" t="t" r="r" b="b"/>
            <a:pathLst>
              <a:path w="1099432" h="156236">
                <a:moveTo>
                  <a:pt x="122961" y="152773"/>
                </a:moveTo>
                <a:lnTo>
                  <a:pt x="97945" y="152773"/>
                </a:lnTo>
                <a:lnTo>
                  <a:pt x="97945" y="93823"/>
                </a:lnTo>
                <a:lnTo>
                  <a:pt x="73191" y="93823"/>
                </a:lnTo>
                <a:lnTo>
                  <a:pt x="29141" y="152773"/>
                </a:lnTo>
                <a:lnTo>
                  <a:pt x="0" y="152773"/>
                </a:lnTo>
                <a:lnTo>
                  <a:pt x="47775" y="91559"/>
                </a:lnTo>
                <a:cubicBezTo>
                  <a:pt x="35442" y="87923"/>
                  <a:pt x="26412" y="82513"/>
                  <a:pt x="20692" y="75323"/>
                </a:cubicBezTo>
                <a:cubicBezTo>
                  <a:pt x="14968" y="68137"/>
                  <a:pt x="12106" y="58511"/>
                  <a:pt x="12106" y="46447"/>
                </a:cubicBezTo>
                <a:cubicBezTo>
                  <a:pt x="12106" y="39081"/>
                  <a:pt x="13726" y="32627"/>
                  <a:pt x="16962" y="27082"/>
                </a:cubicBezTo>
                <a:cubicBezTo>
                  <a:pt x="20203" y="21539"/>
                  <a:pt x="24569" y="16859"/>
                  <a:pt x="30070" y="13042"/>
                </a:cubicBezTo>
                <a:cubicBezTo>
                  <a:pt x="34508" y="10022"/>
                  <a:pt x="40100" y="7783"/>
                  <a:pt x="46843" y="6318"/>
                </a:cubicBezTo>
                <a:cubicBezTo>
                  <a:pt x="53585" y="4860"/>
                  <a:pt x="61124" y="4126"/>
                  <a:pt x="69461" y="4126"/>
                </a:cubicBezTo>
                <a:lnTo>
                  <a:pt x="122961" y="4126"/>
                </a:lnTo>
                <a:close/>
                <a:moveTo>
                  <a:pt x="97945" y="74128"/>
                </a:moveTo>
                <a:lnTo>
                  <a:pt x="97945" y="24088"/>
                </a:lnTo>
                <a:lnTo>
                  <a:pt x="70794" y="24088"/>
                </a:lnTo>
                <a:cubicBezTo>
                  <a:pt x="65030" y="24088"/>
                  <a:pt x="60483" y="24401"/>
                  <a:pt x="57156" y="25020"/>
                </a:cubicBezTo>
                <a:cubicBezTo>
                  <a:pt x="53830" y="25643"/>
                  <a:pt x="50612" y="26842"/>
                  <a:pt x="47508" y="28613"/>
                </a:cubicBezTo>
                <a:cubicBezTo>
                  <a:pt x="44311" y="30564"/>
                  <a:pt x="41896" y="33200"/>
                  <a:pt x="40258" y="36530"/>
                </a:cubicBezTo>
                <a:cubicBezTo>
                  <a:pt x="38613" y="39856"/>
                  <a:pt x="37792" y="43427"/>
                  <a:pt x="37792" y="47246"/>
                </a:cubicBezTo>
                <a:cubicBezTo>
                  <a:pt x="37792" y="52120"/>
                  <a:pt x="38346" y="56092"/>
                  <a:pt x="39459" y="59152"/>
                </a:cubicBezTo>
                <a:cubicBezTo>
                  <a:pt x="40564" y="62216"/>
                  <a:pt x="42584" y="65034"/>
                  <a:pt x="45510" y="67604"/>
                </a:cubicBezTo>
                <a:cubicBezTo>
                  <a:pt x="48614" y="70269"/>
                  <a:pt x="52408" y="72018"/>
                  <a:pt x="56887" y="72861"/>
                </a:cubicBezTo>
                <a:cubicBezTo>
                  <a:pt x="61369" y="73706"/>
                  <a:pt x="66273" y="74128"/>
                  <a:pt x="71596" y="74128"/>
                </a:cubicBezTo>
                <a:close/>
                <a:moveTo>
                  <a:pt x="273826" y="107795"/>
                </a:moveTo>
                <a:cubicBezTo>
                  <a:pt x="273826" y="114980"/>
                  <a:pt x="272448" y="121345"/>
                  <a:pt x="269701" y="126889"/>
                </a:cubicBezTo>
                <a:cubicBezTo>
                  <a:pt x="266950" y="132434"/>
                  <a:pt x="263181" y="137071"/>
                  <a:pt x="258389" y="140795"/>
                </a:cubicBezTo>
                <a:cubicBezTo>
                  <a:pt x="252355" y="145501"/>
                  <a:pt x="246034" y="148673"/>
                  <a:pt x="239424" y="150310"/>
                </a:cubicBezTo>
                <a:cubicBezTo>
                  <a:pt x="232815" y="151952"/>
                  <a:pt x="224895" y="152773"/>
                  <a:pt x="215671" y="152773"/>
                </a:cubicBezTo>
                <a:lnTo>
                  <a:pt x="157251" y="152773"/>
                </a:lnTo>
                <a:lnTo>
                  <a:pt x="157251" y="4126"/>
                </a:lnTo>
                <a:lnTo>
                  <a:pt x="211813" y="4126"/>
                </a:lnTo>
                <a:cubicBezTo>
                  <a:pt x="222724" y="4126"/>
                  <a:pt x="230709" y="4457"/>
                  <a:pt x="235766" y="5123"/>
                </a:cubicBezTo>
                <a:cubicBezTo>
                  <a:pt x="240821" y="5792"/>
                  <a:pt x="245832" y="7499"/>
                  <a:pt x="250805" y="10250"/>
                </a:cubicBezTo>
                <a:cubicBezTo>
                  <a:pt x="256038" y="13090"/>
                  <a:pt x="259898" y="16859"/>
                  <a:pt x="262382" y="21556"/>
                </a:cubicBezTo>
                <a:cubicBezTo>
                  <a:pt x="264866" y="26262"/>
                  <a:pt x="266108" y="31852"/>
                  <a:pt x="266108" y="38329"/>
                </a:cubicBezTo>
                <a:cubicBezTo>
                  <a:pt x="266108" y="45425"/>
                  <a:pt x="264156" y="51794"/>
                  <a:pt x="260251" y="57428"/>
                </a:cubicBezTo>
                <a:cubicBezTo>
                  <a:pt x="256344" y="63057"/>
                  <a:pt x="251157" y="67432"/>
                  <a:pt x="244681" y="70535"/>
                </a:cubicBezTo>
                <a:lnTo>
                  <a:pt x="245346" y="71463"/>
                </a:lnTo>
                <a:cubicBezTo>
                  <a:pt x="253421" y="73501"/>
                  <a:pt x="260186" y="77627"/>
                  <a:pt x="265639" y="83837"/>
                </a:cubicBezTo>
                <a:cubicBezTo>
                  <a:pt x="271098" y="90046"/>
                  <a:pt x="273826" y="98036"/>
                  <a:pt x="273826" y="107795"/>
                </a:cubicBezTo>
                <a:close/>
                <a:moveTo>
                  <a:pt x="240425" y="42189"/>
                </a:moveTo>
                <a:cubicBezTo>
                  <a:pt x="240425" y="38816"/>
                  <a:pt x="239871" y="35889"/>
                  <a:pt x="238762" y="33400"/>
                </a:cubicBezTo>
                <a:cubicBezTo>
                  <a:pt x="237654" y="30920"/>
                  <a:pt x="235720" y="28970"/>
                  <a:pt x="232970" y="27551"/>
                </a:cubicBezTo>
                <a:cubicBezTo>
                  <a:pt x="229776" y="25865"/>
                  <a:pt x="226205" y="24865"/>
                  <a:pt x="222260" y="24556"/>
                </a:cubicBezTo>
                <a:cubicBezTo>
                  <a:pt x="218311" y="24242"/>
                  <a:pt x="212835" y="24088"/>
                  <a:pt x="205823" y="24088"/>
                </a:cubicBezTo>
                <a:lnTo>
                  <a:pt x="182001" y="24088"/>
                </a:lnTo>
                <a:lnTo>
                  <a:pt x="182001" y="64808"/>
                </a:lnTo>
                <a:lnTo>
                  <a:pt x="210747" y="64808"/>
                </a:lnTo>
                <a:cubicBezTo>
                  <a:pt x="216870" y="64808"/>
                  <a:pt x="221220" y="64519"/>
                  <a:pt x="223789" y="63946"/>
                </a:cubicBezTo>
                <a:cubicBezTo>
                  <a:pt x="226360" y="63371"/>
                  <a:pt x="229204" y="62151"/>
                  <a:pt x="232307" y="60285"/>
                </a:cubicBezTo>
                <a:cubicBezTo>
                  <a:pt x="235230" y="58511"/>
                  <a:pt x="237319" y="56117"/>
                  <a:pt x="238564" y="53097"/>
                </a:cubicBezTo>
                <a:cubicBezTo>
                  <a:pt x="239803" y="50083"/>
                  <a:pt x="240425" y="46447"/>
                  <a:pt x="240425" y="42189"/>
                </a:cubicBezTo>
                <a:close/>
                <a:moveTo>
                  <a:pt x="248007" y="107928"/>
                </a:moveTo>
                <a:cubicBezTo>
                  <a:pt x="248007" y="102869"/>
                  <a:pt x="247277" y="98809"/>
                  <a:pt x="245815" y="95750"/>
                </a:cubicBezTo>
                <a:cubicBezTo>
                  <a:pt x="244349" y="92689"/>
                  <a:pt x="241135" y="89960"/>
                  <a:pt x="236166" y="87566"/>
                </a:cubicBezTo>
                <a:cubicBezTo>
                  <a:pt x="233060" y="86058"/>
                  <a:pt x="229733" y="85125"/>
                  <a:pt x="226183" y="84769"/>
                </a:cubicBezTo>
                <a:cubicBezTo>
                  <a:pt x="222635" y="84416"/>
                  <a:pt x="217710" y="84240"/>
                  <a:pt x="211413" y="84240"/>
                </a:cubicBezTo>
                <a:lnTo>
                  <a:pt x="182001" y="84240"/>
                </a:lnTo>
                <a:lnTo>
                  <a:pt x="182001" y="132811"/>
                </a:lnTo>
                <a:lnTo>
                  <a:pt x="203694" y="132811"/>
                </a:lnTo>
                <a:cubicBezTo>
                  <a:pt x="212655" y="132811"/>
                  <a:pt x="219617" y="132458"/>
                  <a:pt x="224589" y="131749"/>
                </a:cubicBezTo>
                <a:cubicBezTo>
                  <a:pt x="229558" y="131040"/>
                  <a:pt x="233812" y="129622"/>
                  <a:pt x="237366" y="127491"/>
                </a:cubicBezTo>
                <a:cubicBezTo>
                  <a:pt x="241088" y="125183"/>
                  <a:pt x="243795" y="122523"/>
                  <a:pt x="245479" y="119505"/>
                </a:cubicBezTo>
                <a:cubicBezTo>
                  <a:pt x="247165" y="116485"/>
                  <a:pt x="248007" y="112626"/>
                  <a:pt x="248007" y="107928"/>
                </a:cubicBezTo>
                <a:close/>
                <a:moveTo>
                  <a:pt x="415285" y="152773"/>
                </a:moveTo>
                <a:lnTo>
                  <a:pt x="390268" y="152773"/>
                </a:lnTo>
                <a:lnTo>
                  <a:pt x="390268" y="25153"/>
                </a:lnTo>
                <a:lnTo>
                  <a:pt x="339166" y="25153"/>
                </a:lnTo>
                <a:cubicBezTo>
                  <a:pt x="338899" y="32519"/>
                  <a:pt x="338633" y="39593"/>
                  <a:pt x="338367" y="46379"/>
                </a:cubicBezTo>
                <a:cubicBezTo>
                  <a:pt x="338101" y="53165"/>
                  <a:pt x="337834" y="59306"/>
                  <a:pt x="337567" y="64808"/>
                </a:cubicBezTo>
                <a:cubicBezTo>
                  <a:pt x="337039" y="78736"/>
                  <a:pt x="336128" y="90407"/>
                  <a:pt x="334843" y="99810"/>
                </a:cubicBezTo>
                <a:cubicBezTo>
                  <a:pt x="333558" y="109213"/>
                  <a:pt x="331937" y="116752"/>
                  <a:pt x="329983" y="122432"/>
                </a:cubicBezTo>
                <a:cubicBezTo>
                  <a:pt x="328031" y="128286"/>
                  <a:pt x="325882" y="132858"/>
                  <a:pt x="323527" y="136141"/>
                </a:cubicBezTo>
                <a:cubicBezTo>
                  <a:pt x="321177" y="139421"/>
                  <a:pt x="318537" y="142394"/>
                  <a:pt x="315612" y="145055"/>
                </a:cubicBezTo>
                <a:cubicBezTo>
                  <a:pt x="312591" y="147716"/>
                  <a:pt x="309354" y="149713"/>
                  <a:pt x="305895" y="151045"/>
                </a:cubicBezTo>
                <a:cubicBezTo>
                  <a:pt x="302439" y="152374"/>
                  <a:pt x="298532" y="153040"/>
                  <a:pt x="294184" y="153040"/>
                </a:cubicBezTo>
                <a:cubicBezTo>
                  <a:pt x="292765" y="153040"/>
                  <a:pt x="290944" y="152996"/>
                  <a:pt x="288731" y="152910"/>
                </a:cubicBezTo>
                <a:cubicBezTo>
                  <a:pt x="286512" y="152820"/>
                  <a:pt x="284958" y="152773"/>
                  <a:pt x="284072" y="152773"/>
                </a:cubicBezTo>
                <a:lnTo>
                  <a:pt x="284072" y="130951"/>
                </a:lnTo>
                <a:lnTo>
                  <a:pt x="285403" y="130951"/>
                </a:lnTo>
                <a:cubicBezTo>
                  <a:pt x="286023" y="130951"/>
                  <a:pt x="286667" y="130994"/>
                  <a:pt x="287333" y="131084"/>
                </a:cubicBezTo>
                <a:cubicBezTo>
                  <a:pt x="287995" y="131170"/>
                  <a:pt x="288770" y="131216"/>
                  <a:pt x="289663" y="131216"/>
                </a:cubicBezTo>
                <a:cubicBezTo>
                  <a:pt x="291790" y="131216"/>
                  <a:pt x="293874" y="130903"/>
                  <a:pt x="295916" y="130284"/>
                </a:cubicBezTo>
                <a:cubicBezTo>
                  <a:pt x="297953" y="129665"/>
                  <a:pt x="299775" y="128510"/>
                  <a:pt x="301370" y="126824"/>
                </a:cubicBezTo>
                <a:cubicBezTo>
                  <a:pt x="305808" y="122476"/>
                  <a:pt x="309046" y="114869"/>
                  <a:pt x="311086" y="104001"/>
                </a:cubicBezTo>
                <a:cubicBezTo>
                  <a:pt x="313123" y="93132"/>
                  <a:pt x="314589" y="77941"/>
                  <a:pt x="315474" y="58421"/>
                </a:cubicBezTo>
                <a:cubicBezTo>
                  <a:pt x="315835" y="51145"/>
                  <a:pt x="316165" y="42541"/>
                  <a:pt x="316479" y="32602"/>
                </a:cubicBezTo>
                <a:cubicBezTo>
                  <a:pt x="316785" y="22669"/>
                  <a:pt x="317077" y="13172"/>
                  <a:pt x="317342" y="4126"/>
                </a:cubicBezTo>
                <a:lnTo>
                  <a:pt x="415285" y="4126"/>
                </a:lnTo>
                <a:close/>
                <a:moveTo>
                  <a:pt x="559140" y="152773"/>
                </a:moveTo>
                <a:lnTo>
                  <a:pt x="534124" y="152773"/>
                </a:lnTo>
                <a:lnTo>
                  <a:pt x="534124" y="93823"/>
                </a:lnTo>
                <a:lnTo>
                  <a:pt x="509370" y="93823"/>
                </a:lnTo>
                <a:lnTo>
                  <a:pt x="465324" y="152773"/>
                </a:lnTo>
                <a:lnTo>
                  <a:pt x="436179" y="152773"/>
                </a:lnTo>
                <a:lnTo>
                  <a:pt x="483955" y="91559"/>
                </a:lnTo>
                <a:cubicBezTo>
                  <a:pt x="471621" y="87923"/>
                  <a:pt x="462593" y="82513"/>
                  <a:pt x="456872" y="75323"/>
                </a:cubicBezTo>
                <a:cubicBezTo>
                  <a:pt x="451147" y="68137"/>
                  <a:pt x="448290" y="58511"/>
                  <a:pt x="448290" y="46447"/>
                </a:cubicBezTo>
                <a:cubicBezTo>
                  <a:pt x="448290" y="39081"/>
                  <a:pt x="449906" y="32627"/>
                  <a:pt x="453146" y="27082"/>
                </a:cubicBezTo>
                <a:cubicBezTo>
                  <a:pt x="456382" y="21539"/>
                  <a:pt x="460752" y="16859"/>
                  <a:pt x="466254" y="13042"/>
                </a:cubicBezTo>
                <a:cubicBezTo>
                  <a:pt x="470689" y="10022"/>
                  <a:pt x="476279" y="7783"/>
                  <a:pt x="483022" y="6318"/>
                </a:cubicBezTo>
                <a:cubicBezTo>
                  <a:pt x="489765" y="4860"/>
                  <a:pt x="497307" y="4126"/>
                  <a:pt x="505644" y="4126"/>
                </a:cubicBezTo>
                <a:lnTo>
                  <a:pt x="559140" y="4126"/>
                </a:lnTo>
                <a:close/>
                <a:moveTo>
                  <a:pt x="534124" y="74128"/>
                </a:moveTo>
                <a:lnTo>
                  <a:pt x="534124" y="24088"/>
                </a:lnTo>
                <a:lnTo>
                  <a:pt x="506972" y="24088"/>
                </a:lnTo>
                <a:cubicBezTo>
                  <a:pt x="501209" y="24088"/>
                  <a:pt x="496666" y="24401"/>
                  <a:pt x="493340" y="25020"/>
                </a:cubicBezTo>
                <a:cubicBezTo>
                  <a:pt x="490009" y="25643"/>
                  <a:pt x="486791" y="26842"/>
                  <a:pt x="483689" y="28613"/>
                </a:cubicBezTo>
                <a:cubicBezTo>
                  <a:pt x="480492" y="30564"/>
                  <a:pt x="478076" y="33200"/>
                  <a:pt x="476438" y="36530"/>
                </a:cubicBezTo>
                <a:cubicBezTo>
                  <a:pt x="474796" y="39856"/>
                  <a:pt x="473976" y="43427"/>
                  <a:pt x="473976" y="47246"/>
                </a:cubicBezTo>
                <a:cubicBezTo>
                  <a:pt x="473976" y="52120"/>
                  <a:pt x="474531" y="56092"/>
                  <a:pt x="475639" y="59152"/>
                </a:cubicBezTo>
                <a:cubicBezTo>
                  <a:pt x="476748" y="62216"/>
                  <a:pt x="478767" y="65034"/>
                  <a:pt x="481693" y="67604"/>
                </a:cubicBezTo>
                <a:cubicBezTo>
                  <a:pt x="484797" y="70269"/>
                  <a:pt x="488588" y="72018"/>
                  <a:pt x="493070" y="72861"/>
                </a:cubicBezTo>
                <a:cubicBezTo>
                  <a:pt x="497548" y="73706"/>
                  <a:pt x="502451" y="74128"/>
                  <a:pt x="507775" y="74128"/>
                </a:cubicBezTo>
                <a:close/>
                <a:moveTo>
                  <a:pt x="659883" y="156236"/>
                </a:moveTo>
                <a:cubicBezTo>
                  <a:pt x="636191" y="156236"/>
                  <a:pt x="617807" y="149558"/>
                  <a:pt x="604723" y="136206"/>
                </a:cubicBezTo>
                <a:cubicBezTo>
                  <a:pt x="591635" y="122854"/>
                  <a:pt x="585093" y="103892"/>
                  <a:pt x="585093" y="79315"/>
                </a:cubicBezTo>
                <a:cubicBezTo>
                  <a:pt x="585093" y="55095"/>
                  <a:pt x="591436" y="35824"/>
                  <a:pt x="604122" y="21492"/>
                </a:cubicBezTo>
                <a:cubicBezTo>
                  <a:pt x="616808" y="7164"/>
                  <a:pt x="633397" y="0"/>
                  <a:pt x="653892" y="0"/>
                </a:cubicBezTo>
                <a:cubicBezTo>
                  <a:pt x="663119" y="0"/>
                  <a:pt x="671284" y="1332"/>
                  <a:pt x="678383" y="3992"/>
                </a:cubicBezTo>
                <a:cubicBezTo>
                  <a:pt x="685479" y="6657"/>
                  <a:pt x="691685" y="10825"/>
                  <a:pt x="697010" y="16506"/>
                </a:cubicBezTo>
                <a:cubicBezTo>
                  <a:pt x="702334" y="22184"/>
                  <a:pt x="706413" y="29121"/>
                  <a:pt x="709253" y="37329"/>
                </a:cubicBezTo>
                <a:cubicBezTo>
                  <a:pt x="712090" y="45536"/>
                  <a:pt x="713512" y="55583"/>
                  <a:pt x="713512" y="67471"/>
                </a:cubicBezTo>
                <a:lnTo>
                  <a:pt x="713512" y="81047"/>
                </a:lnTo>
                <a:lnTo>
                  <a:pt x="610509" y="81047"/>
                </a:lnTo>
                <a:cubicBezTo>
                  <a:pt x="610509" y="98344"/>
                  <a:pt x="614858" y="111564"/>
                  <a:pt x="623552" y="120700"/>
                </a:cubicBezTo>
                <a:cubicBezTo>
                  <a:pt x="632245" y="129842"/>
                  <a:pt x="644270" y="134410"/>
                  <a:pt x="659617" y="134410"/>
                </a:cubicBezTo>
                <a:cubicBezTo>
                  <a:pt x="665117" y="134410"/>
                  <a:pt x="670507" y="133786"/>
                  <a:pt x="675785" y="132548"/>
                </a:cubicBezTo>
                <a:cubicBezTo>
                  <a:pt x="681062" y="131306"/>
                  <a:pt x="685832" y="129708"/>
                  <a:pt x="690090" y="127754"/>
                </a:cubicBezTo>
                <a:cubicBezTo>
                  <a:pt x="694612" y="125716"/>
                  <a:pt x="698428" y="123743"/>
                  <a:pt x="701535" y="121834"/>
                </a:cubicBezTo>
                <a:cubicBezTo>
                  <a:pt x="704638" y="119927"/>
                  <a:pt x="707216" y="118131"/>
                  <a:pt x="709253" y="116446"/>
                </a:cubicBezTo>
                <a:lnTo>
                  <a:pt x="710715" y="116446"/>
                </a:lnTo>
                <a:lnTo>
                  <a:pt x="710715" y="143727"/>
                </a:lnTo>
                <a:cubicBezTo>
                  <a:pt x="707789" y="144878"/>
                  <a:pt x="704153" y="146319"/>
                  <a:pt x="699807" y="148046"/>
                </a:cubicBezTo>
                <a:cubicBezTo>
                  <a:pt x="695458" y="149778"/>
                  <a:pt x="691552" y="151132"/>
                  <a:pt x="688092" y="152107"/>
                </a:cubicBezTo>
                <a:cubicBezTo>
                  <a:pt x="683214" y="153439"/>
                  <a:pt x="678801" y="154458"/>
                  <a:pt x="674851" y="155171"/>
                </a:cubicBezTo>
                <a:cubicBezTo>
                  <a:pt x="670903" y="155880"/>
                  <a:pt x="665917" y="156236"/>
                  <a:pt x="659883" y="156236"/>
                </a:cubicBezTo>
                <a:close/>
                <a:moveTo>
                  <a:pt x="689158" y="61884"/>
                </a:moveTo>
                <a:cubicBezTo>
                  <a:pt x="688981" y="55142"/>
                  <a:pt x="688183" y="49328"/>
                  <a:pt x="686764" y="44446"/>
                </a:cubicBezTo>
                <a:cubicBezTo>
                  <a:pt x="685345" y="39571"/>
                  <a:pt x="683304" y="35445"/>
                  <a:pt x="680640" y="32072"/>
                </a:cubicBezTo>
                <a:cubicBezTo>
                  <a:pt x="677718" y="28346"/>
                  <a:pt x="673966" y="25510"/>
                  <a:pt x="669398" y="23556"/>
                </a:cubicBezTo>
                <a:cubicBezTo>
                  <a:pt x="664830" y="21603"/>
                  <a:pt x="659173" y="20628"/>
                  <a:pt x="652431" y="20628"/>
                </a:cubicBezTo>
                <a:cubicBezTo>
                  <a:pt x="645778" y="20628"/>
                  <a:pt x="640123" y="21629"/>
                  <a:pt x="635465" y="23620"/>
                </a:cubicBezTo>
                <a:cubicBezTo>
                  <a:pt x="630802" y="25618"/>
                  <a:pt x="626565" y="28526"/>
                  <a:pt x="622752" y="32343"/>
                </a:cubicBezTo>
                <a:cubicBezTo>
                  <a:pt x="619027" y="36242"/>
                  <a:pt x="616190" y="40568"/>
                  <a:pt x="614238" y="45313"/>
                </a:cubicBezTo>
                <a:cubicBezTo>
                  <a:pt x="612283" y="50058"/>
                  <a:pt x="611041" y="55583"/>
                  <a:pt x="610509" y="61884"/>
                </a:cubicBezTo>
                <a:close/>
                <a:moveTo>
                  <a:pt x="847386" y="26085"/>
                </a:moveTo>
                <a:lnTo>
                  <a:pt x="796816" y="26085"/>
                </a:lnTo>
                <a:lnTo>
                  <a:pt x="796816" y="152773"/>
                </a:lnTo>
                <a:lnTo>
                  <a:pt x="771800" y="152773"/>
                </a:lnTo>
                <a:lnTo>
                  <a:pt x="771800" y="26085"/>
                </a:lnTo>
                <a:lnTo>
                  <a:pt x="721227" y="26085"/>
                </a:lnTo>
                <a:lnTo>
                  <a:pt x="721227" y="4126"/>
                </a:lnTo>
                <a:lnTo>
                  <a:pt x="847386" y="4126"/>
                </a:lnTo>
                <a:close/>
                <a:moveTo>
                  <a:pt x="925106" y="156100"/>
                </a:moveTo>
                <a:cubicBezTo>
                  <a:pt x="914900" y="156100"/>
                  <a:pt x="905540" y="154527"/>
                  <a:pt x="897026" y="151376"/>
                </a:cubicBezTo>
                <a:cubicBezTo>
                  <a:pt x="888509" y="148226"/>
                  <a:pt x="881189" y="143460"/>
                  <a:pt x="875065" y="137073"/>
                </a:cubicBezTo>
                <a:cubicBezTo>
                  <a:pt x="868946" y="130684"/>
                  <a:pt x="864197" y="122631"/>
                  <a:pt x="860828" y="112918"/>
                </a:cubicBezTo>
                <a:cubicBezTo>
                  <a:pt x="857454" y="103201"/>
                  <a:pt x="855769" y="91779"/>
                  <a:pt x="855769" y="78649"/>
                </a:cubicBezTo>
                <a:cubicBezTo>
                  <a:pt x="855769" y="65606"/>
                  <a:pt x="857527" y="54342"/>
                  <a:pt x="861030" y="44848"/>
                </a:cubicBezTo>
                <a:cubicBezTo>
                  <a:pt x="864532" y="35356"/>
                  <a:pt x="869208" y="27370"/>
                  <a:pt x="875065" y="20895"/>
                </a:cubicBezTo>
                <a:cubicBezTo>
                  <a:pt x="880922" y="14418"/>
                  <a:pt x="888220" y="9425"/>
                  <a:pt x="896958" y="5921"/>
                </a:cubicBezTo>
                <a:cubicBezTo>
                  <a:pt x="905698" y="2419"/>
                  <a:pt x="915079" y="666"/>
                  <a:pt x="925106" y="666"/>
                </a:cubicBezTo>
                <a:cubicBezTo>
                  <a:pt x="933267" y="666"/>
                  <a:pt x="941140" y="1822"/>
                  <a:pt x="948725" y="4126"/>
                </a:cubicBezTo>
                <a:cubicBezTo>
                  <a:pt x="956308" y="6433"/>
                  <a:pt x="963076" y="9094"/>
                  <a:pt x="969019" y="12114"/>
                </a:cubicBezTo>
                <a:lnTo>
                  <a:pt x="969019" y="40190"/>
                </a:lnTo>
                <a:lnTo>
                  <a:pt x="967554" y="40190"/>
                </a:lnTo>
                <a:cubicBezTo>
                  <a:pt x="965779" y="38683"/>
                  <a:pt x="963500" y="36950"/>
                  <a:pt x="960703" y="34996"/>
                </a:cubicBezTo>
                <a:cubicBezTo>
                  <a:pt x="957909" y="33049"/>
                  <a:pt x="954510" y="31054"/>
                  <a:pt x="950521" y="29016"/>
                </a:cubicBezTo>
                <a:cubicBezTo>
                  <a:pt x="947062" y="27237"/>
                  <a:pt x="942980" y="25683"/>
                  <a:pt x="938279" y="24354"/>
                </a:cubicBezTo>
                <a:cubicBezTo>
                  <a:pt x="933577" y="23022"/>
                  <a:pt x="929048" y="22359"/>
                  <a:pt x="924702" y="22359"/>
                </a:cubicBezTo>
                <a:cubicBezTo>
                  <a:pt x="911749" y="22359"/>
                  <a:pt x="901349" y="27259"/>
                  <a:pt x="893498" y="37062"/>
                </a:cubicBezTo>
                <a:cubicBezTo>
                  <a:pt x="885646" y="46869"/>
                  <a:pt x="881719" y="60725"/>
                  <a:pt x="881719" y="78649"/>
                </a:cubicBezTo>
                <a:cubicBezTo>
                  <a:pt x="881719" y="96217"/>
                  <a:pt x="885513" y="109898"/>
                  <a:pt x="893102" y="119700"/>
                </a:cubicBezTo>
                <a:cubicBezTo>
                  <a:pt x="900684" y="129506"/>
                  <a:pt x="911221" y="134410"/>
                  <a:pt x="924702" y="134410"/>
                </a:cubicBezTo>
                <a:cubicBezTo>
                  <a:pt x="932863" y="134410"/>
                  <a:pt x="940630" y="132724"/>
                  <a:pt x="947994" y="129351"/>
                </a:cubicBezTo>
                <a:cubicBezTo>
                  <a:pt x="955356" y="125982"/>
                  <a:pt x="961876" y="121636"/>
                  <a:pt x="967554" y="116312"/>
                </a:cubicBezTo>
                <a:lnTo>
                  <a:pt x="969019" y="116312"/>
                </a:lnTo>
                <a:lnTo>
                  <a:pt x="969019" y="144388"/>
                </a:lnTo>
                <a:cubicBezTo>
                  <a:pt x="966535" y="145542"/>
                  <a:pt x="963431" y="146941"/>
                  <a:pt x="959706" y="148579"/>
                </a:cubicBezTo>
                <a:cubicBezTo>
                  <a:pt x="955976" y="150221"/>
                  <a:pt x="952606" y="151444"/>
                  <a:pt x="949589" y="152245"/>
                </a:cubicBezTo>
                <a:cubicBezTo>
                  <a:pt x="945331" y="153483"/>
                  <a:pt x="941514" y="154437"/>
                  <a:pt x="938149" y="155102"/>
                </a:cubicBezTo>
                <a:cubicBezTo>
                  <a:pt x="934776" y="155769"/>
                  <a:pt x="930430" y="156100"/>
                  <a:pt x="925106" y="156100"/>
                </a:cubicBezTo>
                <a:close/>
                <a:moveTo>
                  <a:pt x="1099432" y="152773"/>
                </a:moveTo>
                <a:lnTo>
                  <a:pt x="1074416" y="152773"/>
                </a:lnTo>
                <a:lnTo>
                  <a:pt x="1074416" y="93823"/>
                </a:lnTo>
                <a:lnTo>
                  <a:pt x="1049663" y="93823"/>
                </a:lnTo>
                <a:lnTo>
                  <a:pt x="1005616" y="152773"/>
                </a:lnTo>
                <a:lnTo>
                  <a:pt x="976470" y="152773"/>
                </a:lnTo>
                <a:lnTo>
                  <a:pt x="1024246" y="91559"/>
                </a:lnTo>
                <a:cubicBezTo>
                  <a:pt x="1011913" y="87923"/>
                  <a:pt x="1002887" y="82513"/>
                  <a:pt x="997163" y="75323"/>
                </a:cubicBezTo>
                <a:cubicBezTo>
                  <a:pt x="991440" y="68137"/>
                  <a:pt x="988581" y="58511"/>
                  <a:pt x="988581" y="46447"/>
                </a:cubicBezTo>
                <a:cubicBezTo>
                  <a:pt x="988581" y="39081"/>
                  <a:pt x="990197" y="32627"/>
                  <a:pt x="993437" y="27082"/>
                </a:cubicBezTo>
                <a:cubicBezTo>
                  <a:pt x="996674" y="21539"/>
                  <a:pt x="1001045" y="16859"/>
                  <a:pt x="1006545" y="13042"/>
                </a:cubicBezTo>
                <a:cubicBezTo>
                  <a:pt x="1010980" y="10022"/>
                  <a:pt x="1016571" y="7783"/>
                  <a:pt x="1023314" y="6318"/>
                </a:cubicBezTo>
                <a:cubicBezTo>
                  <a:pt x="1030056" y="4860"/>
                  <a:pt x="1037599" y="4126"/>
                  <a:pt x="1045936" y="4126"/>
                </a:cubicBezTo>
                <a:lnTo>
                  <a:pt x="1099432" y="4126"/>
                </a:lnTo>
                <a:close/>
                <a:moveTo>
                  <a:pt x="1074416" y="74128"/>
                </a:moveTo>
                <a:lnTo>
                  <a:pt x="1074416" y="24088"/>
                </a:lnTo>
                <a:lnTo>
                  <a:pt x="1047265" y="24088"/>
                </a:lnTo>
                <a:cubicBezTo>
                  <a:pt x="1041502" y="24088"/>
                  <a:pt x="1036958" y="24401"/>
                  <a:pt x="1033632" y="25020"/>
                </a:cubicBezTo>
                <a:cubicBezTo>
                  <a:pt x="1030302" y="25643"/>
                  <a:pt x="1027083" y="26842"/>
                  <a:pt x="1023980" y="28613"/>
                </a:cubicBezTo>
                <a:cubicBezTo>
                  <a:pt x="1020787" y="30564"/>
                  <a:pt x="1018368" y="33200"/>
                  <a:pt x="1016729" y="36530"/>
                </a:cubicBezTo>
                <a:cubicBezTo>
                  <a:pt x="1015088" y="39856"/>
                  <a:pt x="1014266" y="43427"/>
                  <a:pt x="1014266" y="47246"/>
                </a:cubicBezTo>
                <a:cubicBezTo>
                  <a:pt x="1014266" y="52120"/>
                  <a:pt x="1014821" y="56092"/>
                  <a:pt x="1015930" y="59152"/>
                </a:cubicBezTo>
                <a:cubicBezTo>
                  <a:pt x="1017039" y="62216"/>
                  <a:pt x="1019058" y="65034"/>
                  <a:pt x="1021985" y="67604"/>
                </a:cubicBezTo>
                <a:cubicBezTo>
                  <a:pt x="1025088" y="70269"/>
                  <a:pt x="1028879" y="72018"/>
                  <a:pt x="1033361" y="72861"/>
                </a:cubicBezTo>
                <a:cubicBezTo>
                  <a:pt x="1037840" y="73706"/>
                  <a:pt x="1042742" y="74128"/>
                  <a:pt x="1048067" y="7412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021721" y="3864414"/>
            <a:ext cx="779831" cy="156366"/>
          </a:xfrm>
          <a:custGeom>
            <a:avLst/>
            <a:gdLst/>
            <a:ahLst/>
            <a:cxnLst/>
            <a:rect l="l" t="t" r="r" b="b"/>
            <a:pathLst>
              <a:path w="779831" h="156366">
                <a:moveTo>
                  <a:pt x="69331" y="155567"/>
                </a:moveTo>
                <a:cubicBezTo>
                  <a:pt x="59126" y="155567"/>
                  <a:pt x="49766" y="153994"/>
                  <a:pt x="41252" y="150843"/>
                </a:cubicBezTo>
                <a:cubicBezTo>
                  <a:pt x="32733" y="147693"/>
                  <a:pt x="25416" y="142927"/>
                  <a:pt x="19292" y="136540"/>
                </a:cubicBezTo>
                <a:cubicBezTo>
                  <a:pt x="13172" y="130151"/>
                  <a:pt x="8423" y="122098"/>
                  <a:pt x="5054" y="112385"/>
                </a:cubicBezTo>
                <a:cubicBezTo>
                  <a:pt x="1681" y="102668"/>
                  <a:pt x="0" y="91246"/>
                  <a:pt x="0" y="78116"/>
                </a:cubicBezTo>
                <a:cubicBezTo>
                  <a:pt x="0" y="65073"/>
                  <a:pt x="1752" y="53809"/>
                  <a:pt x="5256" y="44315"/>
                </a:cubicBezTo>
                <a:cubicBezTo>
                  <a:pt x="8763" y="34823"/>
                  <a:pt x="13438" y="26837"/>
                  <a:pt x="19292" y="20362"/>
                </a:cubicBezTo>
                <a:cubicBezTo>
                  <a:pt x="25149" y="13885"/>
                  <a:pt x="32447" y="8892"/>
                  <a:pt x="41187" y="5388"/>
                </a:cubicBezTo>
                <a:cubicBezTo>
                  <a:pt x="49925" y="1886"/>
                  <a:pt x="59306" y="133"/>
                  <a:pt x="69331" y="133"/>
                </a:cubicBezTo>
                <a:cubicBezTo>
                  <a:pt x="77493" y="133"/>
                  <a:pt x="85367" y="1289"/>
                  <a:pt x="92952" y="3593"/>
                </a:cubicBezTo>
                <a:cubicBezTo>
                  <a:pt x="100532" y="5900"/>
                  <a:pt x="107300" y="8561"/>
                  <a:pt x="113244" y="11581"/>
                </a:cubicBezTo>
                <a:lnTo>
                  <a:pt x="113244" y="39657"/>
                </a:lnTo>
                <a:lnTo>
                  <a:pt x="111780" y="39657"/>
                </a:lnTo>
                <a:cubicBezTo>
                  <a:pt x="110009" y="38150"/>
                  <a:pt x="107726" y="36417"/>
                  <a:pt x="104928" y="34463"/>
                </a:cubicBezTo>
                <a:cubicBezTo>
                  <a:pt x="102135" y="32516"/>
                  <a:pt x="98737" y="30521"/>
                  <a:pt x="94748" y="28483"/>
                </a:cubicBezTo>
                <a:cubicBezTo>
                  <a:pt x="91292" y="26704"/>
                  <a:pt x="87209" y="25150"/>
                  <a:pt x="82504" y="23821"/>
                </a:cubicBezTo>
                <a:cubicBezTo>
                  <a:pt x="77802" y="22489"/>
                  <a:pt x="73274" y="21826"/>
                  <a:pt x="68933" y="21826"/>
                </a:cubicBezTo>
                <a:cubicBezTo>
                  <a:pt x="55976" y="21826"/>
                  <a:pt x="45576" y="26726"/>
                  <a:pt x="37724" y="36529"/>
                </a:cubicBezTo>
                <a:cubicBezTo>
                  <a:pt x="29872" y="46336"/>
                  <a:pt x="25945" y="60192"/>
                  <a:pt x="25945" y="78116"/>
                </a:cubicBezTo>
                <a:cubicBezTo>
                  <a:pt x="25945" y="95684"/>
                  <a:pt x="29739" y="109365"/>
                  <a:pt x="37328" y="119167"/>
                </a:cubicBezTo>
                <a:cubicBezTo>
                  <a:pt x="44909" y="128973"/>
                  <a:pt x="55447" y="133877"/>
                  <a:pt x="68933" y="133877"/>
                </a:cubicBezTo>
                <a:cubicBezTo>
                  <a:pt x="77094" y="133877"/>
                  <a:pt x="84854" y="132191"/>
                  <a:pt x="92220" y="128818"/>
                </a:cubicBezTo>
                <a:cubicBezTo>
                  <a:pt x="99583" y="125449"/>
                  <a:pt x="106103" y="121103"/>
                  <a:pt x="111780" y="115779"/>
                </a:cubicBezTo>
                <a:lnTo>
                  <a:pt x="113244" y="115779"/>
                </a:lnTo>
                <a:lnTo>
                  <a:pt x="113244" y="143855"/>
                </a:lnTo>
                <a:cubicBezTo>
                  <a:pt x="110761" y="145009"/>
                  <a:pt x="107658" y="146408"/>
                  <a:pt x="103931" y="148046"/>
                </a:cubicBezTo>
                <a:cubicBezTo>
                  <a:pt x="100202" y="149688"/>
                  <a:pt x="96832" y="150911"/>
                  <a:pt x="93816" y="151712"/>
                </a:cubicBezTo>
                <a:cubicBezTo>
                  <a:pt x="89556" y="152950"/>
                  <a:pt x="85745" y="153904"/>
                  <a:pt x="82375" y="154569"/>
                </a:cubicBezTo>
                <a:cubicBezTo>
                  <a:pt x="79001" y="155236"/>
                  <a:pt x="74656" y="155567"/>
                  <a:pt x="69331" y="155567"/>
                </a:cubicBezTo>
                <a:close/>
                <a:moveTo>
                  <a:pt x="219041" y="115646"/>
                </a:moveTo>
                <a:lnTo>
                  <a:pt x="219041" y="74390"/>
                </a:lnTo>
                <a:cubicBezTo>
                  <a:pt x="213094" y="74924"/>
                  <a:pt x="205577" y="75658"/>
                  <a:pt x="196484" y="76586"/>
                </a:cubicBezTo>
                <a:cubicBezTo>
                  <a:pt x="187391" y="77518"/>
                  <a:pt x="180050" y="78829"/>
                  <a:pt x="174460" y="80514"/>
                </a:cubicBezTo>
                <a:cubicBezTo>
                  <a:pt x="167806" y="82551"/>
                  <a:pt x="162305" y="85680"/>
                  <a:pt x="157961" y="89892"/>
                </a:cubicBezTo>
                <a:cubicBezTo>
                  <a:pt x="153611" y="94107"/>
                  <a:pt x="151437" y="99986"/>
                  <a:pt x="151437" y="107524"/>
                </a:cubicBezTo>
                <a:cubicBezTo>
                  <a:pt x="151437" y="116042"/>
                  <a:pt x="153831" y="122475"/>
                  <a:pt x="158623" y="126821"/>
                </a:cubicBezTo>
                <a:cubicBezTo>
                  <a:pt x="163415" y="131169"/>
                  <a:pt x="170423" y="133343"/>
                  <a:pt x="179650" y="133343"/>
                </a:cubicBezTo>
                <a:cubicBezTo>
                  <a:pt x="187546" y="133343"/>
                  <a:pt x="194688" y="131638"/>
                  <a:pt x="201074" y="128222"/>
                </a:cubicBezTo>
                <a:cubicBezTo>
                  <a:pt x="207464" y="124804"/>
                  <a:pt x="213451" y="120614"/>
                  <a:pt x="219041" y="115646"/>
                </a:cubicBezTo>
                <a:close/>
                <a:moveTo>
                  <a:pt x="219041" y="136404"/>
                </a:moveTo>
                <a:cubicBezTo>
                  <a:pt x="217000" y="137912"/>
                  <a:pt x="214271" y="140022"/>
                  <a:pt x="210855" y="142725"/>
                </a:cubicBezTo>
                <a:cubicBezTo>
                  <a:pt x="207439" y="145433"/>
                  <a:pt x="204138" y="147585"/>
                  <a:pt x="200940" y="149180"/>
                </a:cubicBezTo>
                <a:cubicBezTo>
                  <a:pt x="196502" y="151492"/>
                  <a:pt x="192225" y="153262"/>
                  <a:pt x="188099" y="154504"/>
                </a:cubicBezTo>
                <a:cubicBezTo>
                  <a:pt x="183975" y="155746"/>
                  <a:pt x="178186" y="156366"/>
                  <a:pt x="170734" y="156366"/>
                </a:cubicBezTo>
                <a:cubicBezTo>
                  <a:pt x="164613" y="156366"/>
                  <a:pt x="158806" y="155214"/>
                  <a:pt x="153303" y="152910"/>
                </a:cubicBezTo>
                <a:cubicBezTo>
                  <a:pt x="147801" y="150599"/>
                  <a:pt x="142962" y="147362"/>
                  <a:pt x="138797" y="143194"/>
                </a:cubicBezTo>
                <a:cubicBezTo>
                  <a:pt x="134801" y="139110"/>
                  <a:pt x="131608" y="134075"/>
                  <a:pt x="129214" y="128088"/>
                </a:cubicBezTo>
                <a:cubicBezTo>
                  <a:pt x="126821" y="122101"/>
                  <a:pt x="125622" y="115779"/>
                  <a:pt x="125622" y="109127"/>
                </a:cubicBezTo>
                <a:cubicBezTo>
                  <a:pt x="125622" y="98834"/>
                  <a:pt x="127796" y="90072"/>
                  <a:pt x="132142" y="82843"/>
                </a:cubicBezTo>
                <a:cubicBezTo>
                  <a:pt x="136487" y="75614"/>
                  <a:pt x="143366" y="69869"/>
                  <a:pt x="152769" y="65609"/>
                </a:cubicBezTo>
                <a:cubicBezTo>
                  <a:pt x="161107" y="61794"/>
                  <a:pt x="170957" y="59151"/>
                  <a:pt x="182314" y="57686"/>
                </a:cubicBezTo>
                <a:cubicBezTo>
                  <a:pt x="193665" y="56224"/>
                  <a:pt x="205908" y="55141"/>
                  <a:pt x="219041" y="54428"/>
                </a:cubicBezTo>
                <a:lnTo>
                  <a:pt x="219041" y="49636"/>
                </a:lnTo>
                <a:cubicBezTo>
                  <a:pt x="219041" y="43783"/>
                  <a:pt x="218152" y="39060"/>
                  <a:pt x="216381" y="35467"/>
                </a:cubicBezTo>
                <a:cubicBezTo>
                  <a:pt x="214603" y="31874"/>
                  <a:pt x="212122" y="29102"/>
                  <a:pt x="208930" y="27147"/>
                </a:cubicBezTo>
                <a:cubicBezTo>
                  <a:pt x="205732" y="25110"/>
                  <a:pt x="201831" y="23757"/>
                  <a:pt x="197218" y="23087"/>
                </a:cubicBezTo>
                <a:cubicBezTo>
                  <a:pt x="192603" y="22424"/>
                  <a:pt x="187858" y="22093"/>
                  <a:pt x="182977" y="22093"/>
                </a:cubicBezTo>
                <a:cubicBezTo>
                  <a:pt x="177209" y="22093"/>
                  <a:pt x="170423" y="22958"/>
                  <a:pt x="162619" y="24689"/>
                </a:cubicBezTo>
                <a:cubicBezTo>
                  <a:pt x="154810" y="26420"/>
                  <a:pt x="147002" y="28925"/>
                  <a:pt x="139194" y="32206"/>
                </a:cubicBezTo>
                <a:lnTo>
                  <a:pt x="137729" y="32206"/>
                </a:lnTo>
                <a:lnTo>
                  <a:pt x="137729" y="6789"/>
                </a:lnTo>
                <a:cubicBezTo>
                  <a:pt x="142344" y="5457"/>
                  <a:pt x="148949" y="3993"/>
                  <a:pt x="157561" y="2394"/>
                </a:cubicBezTo>
                <a:cubicBezTo>
                  <a:pt x="166165" y="799"/>
                  <a:pt x="174679" y="0"/>
                  <a:pt x="183110" y="0"/>
                </a:cubicBezTo>
                <a:cubicBezTo>
                  <a:pt x="193317" y="0"/>
                  <a:pt x="201919" y="799"/>
                  <a:pt x="208930" y="2394"/>
                </a:cubicBezTo>
                <a:cubicBezTo>
                  <a:pt x="215939" y="3993"/>
                  <a:pt x="222234" y="6875"/>
                  <a:pt x="227822" y="11045"/>
                </a:cubicBezTo>
                <a:cubicBezTo>
                  <a:pt x="233236" y="15127"/>
                  <a:pt x="237272" y="20405"/>
                  <a:pt x="239936" y="26881"/>
                </a:cubicBezTo>
                <a:cubicBezTo>
                  <a:pt x="242597" y="33358"/>
                  <a:pt x="243924" y="41252"/>
                  <a:pt x="243924" y="50572"/>
                </a:cubicBezTo>
                <a:lnTo>
                  <a:pt x="243924" y="152240"/>
                </a:lnTo>
                <a:lnTo>
                  <a:pt x="219041" y="152240"/>
                </a:lnTo>
                <a:close/>
                <a:moveTo>
                  <a:pt x="416926" y="152240"/>
                </a:moveTo>
                <a:lnTo>
                  <a:pt x="392177" y="152240"/>
                </a:lnTo>
                <a:lnTo>
                  <a:pt x="392177" y="35402"/>
                </a:lnTo>
                <a:lnTo>
                  <a:pt x="356511" y="111254"/>
                </a:lnTo>
                <a:lnTo>
                  <a:pt x="337878" y="111254"/>
                </a:lnTo>
                <a:lnTo>
                  <a:pt x="302479" y="35402"/>
                </a:lnTo>
                <a:lnTo>
                  <a:pt x="302479" y="152240"/>
                </a:lnTo>
                <a:lnTo>
                  <a:pt x="279060" y="152240"/>
                </a:lnTo>
                <a:lnTo>
                  <a:pt x="279060" y="3593"/>
                </a:lnTo>
                <a:lnTo>
                  <a:pt x="309268" y="3593"/>
                </a:lnTo>
                <a:lnTo>
                  <a:pt x="348393" y="86105"/>
                </a:lnTo>
                <a:lnTo>
                  <a:pt x="386186" y="3593"/>
                </a:lnTo>
                <a:lnTo>
                  <a:pt x="416926" y="3593"/>
                </a:lnTo>
                <a:close/>
                <a:moveTo>
                  <a:pt x="563447" y="106196"/>
                </a:moveTo>
                <a:cubicBezTo>
                  <a:pt x="563447" y="113382"/>
                  <a:pt x="562007" y="119902"/>
                  <a:pt x="559123" y="125759"/>
                </a:cubicBezTo>
                <a:cubicBezTo>
                  <a:pt x="556239" y="131612"/>
                  <a:pt x="552315" y="136361"/>
                  <a:pt x="547344" y="139997"/>
                </a:cubicBezTo>
                <a:cubicBezTo>
                  <a:pt x="541489" y="144436"/>
                  <a:pt x="535234" y="147585"/>
                  <a:pt x="528578" y="149447"/>
                </a:cubicBezTo>
                <a:cubicBezTo>
                  <a:pt x="521924" y="151308"/>
                  <a:pt x="513363" y="152240"/>
                  <a:pt x="502894" y="152240"/>
                </a:cubicBezTo>
                <a:lnTo>
                  <a:pt x="453124" y="152240"/>
                </a:lnTo>
                <a:lnTo>
                  <a:pt x="453124" y="3593"/>
                </a:lnTo>
                <a:lnTo>
                  <a:pt x="478140" y="3593"/>
                </a:lnTo>
                <a:lnTo>
                  <a:pt x="478140" y="61481"/>
                </a:lnTo>
                <a:lnTo>
                  <a:pt x="503561" y="61481"/>
                </a:lnTo>
                <a:cubicBezTo>
                  <a:pt x="514738" y="61481"/>
                  <a:pt x="523411" y="62060"/>
                  <a:pt x="529578" y="63213"/>
                </a:cubicBezTo>
                <a:cubicBezTo>
                  <a:pt x="535740" y="64365"/>
                  <a:pt x="541885" y="67204"/>
                  <a:pt x="548006" y="71726"/>
                </a:cubicBezTo>
                <a:cubicBezTo>
                  <a:pt x="553154" y="75546"/>
                  <a:pt x="557016" y="80424"/>
                  <a:pt x="559587" y="86371"/>
                </a:cubicBezTo>
                <a:cubicBezTo>
                  <a:pt x="562162" y="92315"/>
                  <a:pt x="563447" y="98920"/>
                  <a:pt x="563447" y="106196"/>
                </a:cubicBezTo>
                <a:close/>
                <a:moveTo>
                  <a:pt x="537631" y="106596"/>
                </a:moveTo>
                <a:cubicBezTo>
                  <a:pt x="537631" y="102071"/>
                  <a:pt x="536853" y="98100"/>
                  <a:pt x="535302" y="94683"/>
                </a:cubicBezTo>
                <a:cubicBezTo>
                  <a:pt x="533746" y="91271"/>
                  <a:pt x="531198" y="88498"/>
                  <a:pt x="527647" y="86371"/>
                </a:cubicBezTo>
                <a:cubicBezTo>
                  <a:pt x="523921" y="84154"/>
                  <a:pt x="519685" y="82818"/>
                  <a:pt x="514940" y="82375"/>
                </a:cubicBezTo>
                <a:cubicBezTo>
                  <a:pt x="510192" y="81933"/>
                  <a:pt x="503381" y="81709"/>
                  <a:pt x="494510" y="81709"/>
                </a:cubicBezTo>
                <a:lnTo>
                  <a:pt x="478140" y="81709"/>
                </a:lnTo>
                <a:lnTo>
                  <a:pt x="478140" y="132278"/>
                </a:lnTo>
                <a:lnTo>
                  <a:pt x="493977" y="132278"/>
                </a:lnTo>
                <a:cubicBezTo>
                  <a:pt x="502847" y="132278"/>
                  <a:pt x="509727" y="131901"/>
                  <a:pt x="514605" y="131148"/>
                </a:cubicBezTo>
                <a:cubicBezTo>
                  <a:pt x="519483" y="130396"/>
                  <a:pt x="523700" y="128952"/>
                  <a:pt x="527249" y="126825"/>
                </a:cubicBezTo>
                <a:cubicBezTo>
                  <a:pt x="530888" y="124517"/>
                  <a:pt x="533527" y="121788"/>
                  <a:pt x="535169" y="118638"/>
                </a:cubicBezTo>
                <a:cubicBezTo>
                  <a:pt x="536810" y="115487"/>
                  <a:pt x="537631" y="111474"/>
                  <a:pt x="537631" y="106596"/>
                </a:cubicBezTo>
                <a:close/>
                <a:moveTo>
                  <a:pt x="605764" y="152240"/>
                </a:moveTo>
                <a:lnTo>
                  <a:pt x="580744" y="152240"/>
                </a:lnTo>
                <a:lnTo>
                  <a:pt x="580744" y="3593"/>
                </a:lnTo>
                <a:lnTo>
                  <a:pt x="605764" y="3593"/>
                </a:lnTo>
                <a:close/>
                <a:moveTo>
                  <a:pt x="779831" y="152240"/>
                </a:moveTo>
                <a:lnTo>
                  <a:pt x="755082" y="152240"/>
                </a:lnTo>
                <a:lnTo>
                  <a:pt x="755082" y="35402"/>
                </a:lnTo>
                <a:lnTo>
                  <a:pt x="719412" y="111254"/>
                </a:lnTo>
                <a:lnTo>
                  <a:pt x="700783" y="111254"/>
                </a:lnTo>
                <a:lnTo>
                  <a:pt x="665384" y="35402"/>
                </a:lnTo>
                <a:lnTo>
                  <a:pt x="665384" y="152240"/>
                </a:lnTo>
                <a:lnTo>
                  <a:pt x="641963" y="152240"/>
                </a:lnTo>
                <a:lnTo>
                  <a:pt x="641963" y="3593"/>
                </a:lnTo>
                <a:lnTo>
                  <a:pt x="672173" y="3593"/>
                </a:lnTo>
                <a:lnTo>
                  <a:pt x="711298" y="86105"/>
                </a:lnTo>
                <a:lnTo>
                  <a:pt x="749087" y="3593"/>
                </a:lnTo>
                <a:lnTo>
                  <a:pt x="779831" y="35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988857" y="3863881"/>
            <a:ext cx="1678287" cy="156899"/>
          </a:xfrm>
          <a:custGeom>
            <a:avLst/>
            <a:gdLst/>
            <a:ahLst/>
            <a:cxnLst/>
            <a:rect l="l" t="t" r="r" b="b"/>
            <a:pathLst>
              <a:path w="1678287" h="156899">
                <a:moveTo>
                  <a:pt x="0" y="118706"/>
                </a:moveTo>
                <a:lnTo>
                  <a:pt x="1598" y="118706"/>
                </a:lnTo>
                <a:cubicBezTo>
                  <a:pt x="3554" y="120391"/>
                  <a:pt x="5969" y="122144"/>
                  <a:pt x="8852" y="123963"/>
                </a:cubicBezTo>
                <a:cubicBezTo>
                  <a:pt x="11733" y="125780"/>
                  <a:pt x="15123" y="127491"/>
                  <a:pt x="19030" y="129085"/>
                </a:cubicBezTo>
                <a:cubicBezTo>
                  <a:pt x="23289" y="130864"/>
                  <a:pt x="27367" y="132236"/>
                  <a:pt x="31273" y="133211"/>
                </a:cubicBezTo>
                <a:cubicBezTo>
                  <a:pt x="35179" y="134186"/>
                  <a:pt x="39967" y="134677"/>
                  <a:pt x="45644" y="134677"/>
                </a:cubicBezTo>
                <a:cubicBezTo>
                  <a:pt x="58421" y="134677"/>
                  <a:pt x="68670" y="130374"/>
                  <a:pt x="76385" y="121763"/>
                </a:cubicBezTo>
                <a:cubicBezTo>
                  <a:pt x="84103" y="113159"/>
                  <a:pt x="88542" y="100695"/>
                  <a:pt x="89694" y="84373"/>
                </a:cubicBezTo>
                <a:lnTo>
                  <a:pt x="22089" y="84373"/>
                </a:lnTo>
                <a:lnTo>
                  <a:pt x="22089" y="64278"/>
                </a:lnTo>
                <a:lnTo>
                  <a:pt x="89564" y="64278"/>
                </a:lnTo>
                <a:cubicBezTo>
                  <a:pt x="87961" y="50169"/>
                  <a:pt x="83329" y="39615"/>
                  <a:pt x="75654" y="32609"/>
                </a:cubicBezTo>
                <a:cubicBezTo>
                  <a:pt x="67978" y="25600"/>
                  <a:pt x="58463" y="22094"/>
                  <a:pt x="47110" y="22094"/>
                </a:cubicBezTo>
                <a:cubicBezTo>
                  <a:pt x="42051" y="22094"/>
                  <a:pt x="37350" y="22651"/>
                  <a:pt x="33005" y="23756"/>
                </a:cubicBezTo>
                <a:cubicBezTo>
                  <a:pt x="28656" y="24862"/>
                  <a:pt x="24444" y="26352"/>
                  <a:pt x="20361" y="28214"/>
                </a:cubicBezTo>
                <a:cubicBezTo>
                  <a:pt x="16991" y="29811"/>
                  <a:pt x="14001" y="31544"/>
                  <a:pt x="11383" y="33404"/>
                </a:cubicBezTo>
                <a:cubicBezTo>
                  <a:pt x="8762" y="35266"/>
                  <a:pt x="6254" y="37178"/>
                  <a:pt x="3859" y="39124"/>
                </a:cubicBezTo>
                <a:lnTo>
                  <a:pt x="2265" y="39124"/>
                </a:lnTo>
                <a:lnTo>
                  <a:pt x="2265" y="11711"/>
                </a:lnTo>
                <a:cubicBezTo>
                  <a:pt x="6962" y="9673"/>
                  <a:pt x="13597" y="7322"/>
                  <a:pt x="22162" y="4658"/>
                </a:cubicBezTo>
                <a:cubicBezTo>
                  <a:pt x="30723" y="1998"/>
                  <a:pt x="38862" y="666"/>
                  <a:pt x="46580" y="666"/>
                </a:cubicBezTo>
                <a:cubicBezTo>
                  <a:pt x="56607" y="666"/>
                  <a:pt x="65790" y="2175"/>
                  <a:pt x="74127" y="5191"/>
                </a:cubicBezTo>
                <a:cubicBezTo>
                  <a:pt x="82465" y="8208"/>
                  <a:pt x="89651" y="12822"/>
                  <a:pt x="95685" y="19033"/>
                </a:cubicBezTo>
                <a:cubicBezTo>
                  <a:pt x="101805" y="25420"/>
                  <a:pt x="106485" y="33159"/>
                  <a:pt x="109721" y="42254"/>
                </a:cubicBezTo>
                <a:cubicBezTo>
                  <a:pt x="112961" y="51347"/>
                  <a:pt x="114577" y="62414"/>
                  <a:pt x="114577" y="75457"/>
                </a:cubicBezTo>
                <a:cubicBezTo>
                  <a:pt x="114577" y="100300"/>
                  <a:pt x="108212" y="119948"/>
                  <a:pt x="95483" y="134410"/>
                </a:cubicBezTo>
                <a:cubicBezTo>
                  <a:pt x="82749" y="148872"/>
                  <a:pt x="65559" y="156100"/>
                  <a:pt x="43917" y="156100"/>
                </a:cubicBezTo>
                <a:cubicBezTo>
                  <a:pt x="35841" y="156100"/>
                  <a:pt x="27968" y="155059"/>
                  <a:pt x="20293" y="152975"/>
                </a:cubicBezTo>
                <a:cubicBezTo>
                  <a:pt x="12618" y="150891"/>
                  <a:pt x="5858" y="148608"/>
                  <a:pt x="0" y="146121"/>
                </a:cubicBezTo>
                <a:close/>
                <a:moveTo>
                  <a:pt x="260567" y="152773"/>
                </a:moveTo>
                <a:lnTo>
                  <a:pt x="229425" y="152773"/>
                </a:lnTo>
                <a:lnTo>
                  <a:pt x="178460" y="84240"/>
                </a:lnTo>
                <a:lnTo>
                  <a:pt x="165949" y="84240"/>
                </a:lnTo>
                <a:lnTo>
                  <a:pt x="165949" y="152773"/>
                </a:lnTo>
                <a:lnTo>
                  <a:pt x="140933" y="152773"/>
                </a:lnTo>
                <a:lnTo>
                  <a:pt x="140933" y="4126"/>
                </a:lnTo>
                <a:lnTo>
                  <a:pt x="165949" y="4126"/>
                </a:lnTo>
                <a:lnTo>
                  <a:pt x="165949" y="68803"/>
                </a:lnTo>
                <a:cubicBezTo>
                  <a:pt x="172426" y="68713"/>
                  <a:pt x="177947" y="67360"/>
                  <a:pt x="182516" y="64743"/>
                </a:cubicBezTo>
                <a:cubicBezTo>
                  <a:pt x="187086" y="62125"/>
                  <a:pt x="190969" y="57049"/>
                  <a:pt x="194163" y="49508"/>
                </a:cubicBezTo>
                <a:cubicBezTo>
                  <a:pt x="195139" y="47289"/>
                  <a:pt x="196221" y="44716"/>
                  <a:pt x="197421" y="41785"/>
                </a:cubicBezTo>
                <a:cubicBezTo>
                  <a:pt x="198620" y="38859"/>
                  <a:pt x="199573" y="36285"/>
                  <a:pt x="200286" y="34067"/>
                </a:cubicBezTo>
                <a:cubicBezTo>
                  <a:pt x="204185" y="23155"/>
                  <a:pt x="209599" y="15436"/>
                  <a:pt x="216519" y="10911"/>
                </a:cubicBezTo>
                <a:cubicBezTo>
                  <a:pt x="223438" y="6390"/>
                  <a:pt x="232445" y="4126"/>
                  <a:pt x="243536" y="4126"/>
                </a:cubicBezTo>
                <a:lnTo>
                  <a:pt x="250319" y="4126"/>
                </a:lnTo>
                <a:lnTo>
                  <a:pt x="250319" y="25686"/>
                </a:lnTo>
                <a:lnTo>
                  <a:pt x="244598" y="25686"/>
                </a:lnTo>
                <a:cubicBezTo>
                  <a:pt x="237589" y="25686"/>
                  <a:pt x="232336" y="27129"/>
                  <a:pt x="228830" y="30009"/>
                </a:cubicBezTo>
                <a:cubicBezTo>
                  <a:pt x="225327" y="32894"/>
                  <a:pt x="222376" y="38149"/>
                  <a:pt x="219978" y="45782"/>
                </a:cubicBezTo>
                <a:cubicBezTo>
                  <a:pt x="217494" y="53499"/>
                  <a:pt x="214567" y="59508"/>
                  <a:pt x="211193" y="63810"/>
                </a:cubicBezTo>
                <a:cubicBezTo>
                  <a:pt x="207821" y="68116"/>
                  <a:pt x="204098" y="71420"/>
                  <a:pt x="200019" y="73724"/>
                </a:cubicBezTo>
                <a:close/>
                <a:moveTo>
                  <a:pt x="398967" y="78516"/>
                </a:moveTo>
                <a:cubicBezTo>
                  <a:pt x="398967" y="103536"/>
                  <a:pt x="392933" y="122854"/>
                  <a:pt x="380870" y="136472"/>
                </a:cubicBezTo>
                <a:cubicBezTo>
                  <a:pt x="368802" y="150092"/>
                  <a:pt x="352745" y="156899"/>
                  <a:pt x="332697" y="156899"/>
                </a:cubicBezTo>
                <a:cubicBezTo>
                  <a:pt x="312023" y="156899"/>
                  <a:pt x="295766" y="149868"/>
                  <a:pt x="283922" y="135803"/>
                </a:cubicBezTo>
                <a:cubicBezTo>
                  <a:pt x="272077" y="121745"/>
                  <a:pt x="266159" y="102647"/>
                  <a:pt x="266159" y="78516"/>
                </a:cubicBezTo>
                <a:cubicBezTo>
                  <a:pt x="266159" y="53676"/>
                  <a:pt x="272256" y="34376"/>
                  <a:pt x="284457" y="20624"/>
                </a:cubicBezTo>
                <a:cubicBezTo>
                  <a:pt x="296655" y="6876"/>
                  <a:pt x="312735" y="0"/>
                  <a:pt x="332697" y="0"/>
                </a:cubicBezTo>
                <a:cubicBezTo>
                  <a:pt x="352745" y="0"/>
                  <a:pt x="368802" y="6855"/>
                  <a:pt x="380870" y="20560"/>
                </a:cubicBezTo>
                <a:cubicBezTo>
                  <a:pt x="392933" y="34268"/>
                  <a:pt x="398967" y="53586"/>
                  <a:pt x="398967" y="78516"/>
                </a:cubicBezTo>
                <a:close/>
                <a:moveTo>
                  <a:pt x="373150" y="78516"/>
                </a:moveTo>
                <a:cubicBezTo>
                  <a:pt x="373150" y="59267"/>
                  <a:pt x="369648" y="44960"/>
                  <a:pt x="362638" y="35600"/>
                </a:cubicBezTo>
                <a:cubicBezTo>
                  <a:pt x="355626" y="26236"/>
                  <a:pt x="345647" y="21556"/>
                  <a:pt x="332697" y="21556"/>
                </a:cubicBezTo>
                <a:cubicBezTo>
                  <a:pt x="319654" y="21556"/>
                  <a:pt x="309604" y="26236"/>
                  <a:pt x="302555" y="35600"/>
                </a:cubicBezTo>
                <a:cubicBezTo>
                  <a:pt x="295499" y="44960"/>
                  <a:pt x="291971" y="59267"/>
                  <a:pt x="291971" y="78516"/>
                </a:cubicBezTo>
                <a:cubicBezTo>
                  <a:pt x="291971" y="97150"/>
                  <a:pt x="295499" y="111275"/>
                  <a:pt x="302555" y="120898"/>
                </a:cubicBezTo>
                <a:cubicBezTo>
                  <a:pt x="309604" y="130525"/>
                  <a:pt x="319654" y="135342"/>
                  <a:pt x="332697" y="135342"/>
                </a:cubicBezTo>
                <a:cubicBezTo>
                  <a:pt x="345561" y="135342"/>
                  <a:pt x="355518" y="130615"/>
                  <a:pt x="362574" y="121165"/>
                </a:cubicBezTo>
                <a:cubicBezTo>
                  <a:pt x="369622" y="111719"/>
                  <a:pt x="373150" y="97503"/>
                  <a:pt x="373150" y="78516"/>
                </a:cubicBezTo>
                <a:close/>
                <a:moveTo>
                  <a:pt x="542024" y="152773"/>
                </a:moveTo>
                <a:lnTo>
                  <a:pt x="517004" y="152773"/>
                </a:lnTo>
                <a:lnTo>
                  <a:pt x="517004" y="85839"/>
                </a:lnTo>
                <a:lnTo>
                  <a:pt x="449670" y="85839"/>
                </a:lnTo>
                <a:lnTo>
                  <a:pt x="449670" y="152773"/>
                </a:lnTo>
                <a:lnTo>
                  <a:pt x="424653" y="152773"/>
                </a:lnTo>
                <a:lnTo>
                  <a:pt x="424653" y="4126"/>
                </a:lnTo>
                <a:lnTo>
                  <a:pt x="449670" y="4126"/>
                </a:lnTo>
                <a:lnTo>
                  <a:pt x="449670" y="64278"/>
                </a:lnTo>
                <a:lnTo>
                  <a:pt x="517004" y="64278"/>
                </a:lnTo>
                <a:lnTo>
                  <a:pt x="517004" y="4126"/>
                </a:lnTo>
                <a:lnTo>
                  <a:pt x="542024" y="4126"/>
                </a:lnTo>
                <a:close/>
                <a:moveTo>
                  <a:pt x="700384" y="78516"/>
                </a:moveTo>
                <a:cubicBezTo>
                  <a:pt x="700384" y="103536"/>
                  <a:pt x="694350" y="122854"/>
                  <a:pt x="682287" y="136472"/>
                </a:cubicBezTo>
                <a:cubicBezTo>
                  <a:pt x="670223" y="150092"/>
                  <a:pt x="654164" y="156899"/>
                  <a:pt x="634115" y="156899"/>
                </a:cubicBezTo>
                <a:cubicBezTo>
                  <a:pt x="613440" y="156899"/>
                  <a:pt x="597182" y="149868"/>
                  <a:pt x="585338" y="135803"/>
                </a:cubicBezTo>
                <a:cubicBezTo>
                  <a:pt x="573498" y="121745"/>
                  <a:pt x="567577" y="102647"/>
                  <a:pt x="567577" y="78516"/>
                </a:cubicBezTo>
                <a:cubicBezTo>
                  <a:pt x="567577" y="53676"/>
                  <a:pt x="573675" y="34376"/>
                  <a:pt x="585875" y="20624"/>
                </a:cubicBezTo>
                <a:cubicBezTo>
                  <a:pt x="598072" y="6876"/>
                  <a:pt x="614154" y="0"/>
                  <a:pt x="634115" y="0"/>
                </a:cubicBezTo>
                <a:cubicBezTo>
                  <a:pt x="654164" y="0"/>
                  <a:pt x="670223" y="6855"/>
                  <a:pt x="682287" y="20560"/>
                </a:cubicBezTo>
                <a:cubicBezTo>
                  <a:pt x="694350" y="34268"/>
                  <a:pt x="700384" y="53586"/>
                  <a:pt x="700384" y="78516"/>
                </a:cubicBezTo>
                <a:close/>
                <a:moveTo>
                  <a:pt x="674572" y="78516"/>
                </a:moveTo>
                <a:cubicBezTo>
                  <a:pt x="674572" y="59267"/>
                  <a:pt x="671066" y="44960"/>
                  <a:pt x="664056" y="35600"/>
                </a:cubicBezTo>
                <a:cubicBezTo>
                  <a:pt x="657044" y="26236"/>
                  <a:pt x="647064" y="21556"/>
                  <a:pt x="634115" y="21556"/>
                </a:cubicBezTo>
                <a:cubicBezTo>
                  <a:pt x="621072" y="21556"/>
                  <a:pt x="611020" y="26236"/>
                  <a:pt x="603972" y="35600"/>
                </a:cubicBezTo>
                <a:cubicBezTo>
                  <a:pt x="596916" y="44960"/>
                  <a:pt x="593387" y="59267"/>
                  <a:pt x="593387" y="78516"/>
                </a:cubicBezTo>
                <a:cubicBezTo>
                  <a:pt x="593387" y="97150"/>
                  <a:pt x="596916" y="111275"/>
                  <a:pt x="603972" y="120898"/>
                </a:cubicBezTo>
                <a:cubicBezTo>
                  <a:pt x="611020" y="130525"/>
                  <a:pt x="621072" y="135342"/>
                  <a:pt x="634115" y="135342"/>
                </a:cubicBezTo>
                <a:cubicBezTo>
                  <a:pt x="646978" y="135342"/>
                  <a:pt x="656936" y="130615"/>
                  <a:pt x="663991" y="121165"/>
                </a:cubicBezTo>
                <a:cubicBezTo>
                  <a:pt x="671045" y="111719"/>
                  <a:pt x="674572" y="97503"/>
                  <a:pt x="674572" y="78516"/>
                </a:cubicBezTo>
                <a:close/>
                <a:moveTo>
                  <a:pt x="862845" y="152773"/>
                </a:moveTo>
                <a:lnTo>
                  <a:pt x="838095" y="152773"/>
                </a:lnTo>
                <a:lnTo>
                  <a:pt x="838095" y="35935"/>
                </a:lnTo>
                <a:lnTo>
                  <a:pt x="802430" y="111787"/>
                </a:lnTo>
                <a:lnTo>
                  <a:pt x="783796" y="111787"/>
                </a:lnTo>
                <a:lnTo>
                  <a:pt x="748400" y="35935"/>
                </a:lnTo>
                <a:lnTo>
                  <a:pt x="748400" y="152773"/>
                </a:lnTo>
                <a:lnTo>
                  <a:pt x="724979" y="152773"/>
                </a:lnTo>
                <a:lnTo>
                  <a:pt x="724979" y="4126"/>
                </a:lnTo>
                <a:lnTo>
                  <a:pt x="755187" y="4126"/>
                </a:lnTo>
                <a:lnTo>
                  <a:pt x="794315" y="86638"/>
                </a:lnTo>
                <a:lnTo>
                  <a:pt x="832105" y="4126"/>
                </a:lnTo>
                <a:lnTo>
                  <a:pt x="862845" y="4126"/>
                </a:lnTo>
                <a:close/>
                <a:moveTo>
                  <a:pt x="1016417" y="152773"/>
                </a:moveTo>
                <a:lnTo>
                  <a:pt x="991668" y="152773"/>
                </a:lnTo>
                <a:lnTo>
                  <a:pt x="991668" y="41922"/>
                </a:lnTo>
                <a:lnTo>
                  <a:pt x="921665" y="152773"/>
                </a:lnTo>
                <a:lnTo>
                  <a:pt x="899046" y="152773"/>
                </a:lnTo>
                <a:lnTo>
                  <a:pt x="899046" y="4126"/>
                </a:lnTo>
                <a:lnTo>
                  <a:pt x="923796" y="4126"/>
                </a:lnTo>
                <a:lnTo>
                  <a:pt x="923796" y="113253"/>
                </a:lnTo>
                <a:lnTo>
                  <a:pt x="992999" y="4126"/>
                </a:lnTo>
                <a:lnTo>
                  <a:pt x="1016417" y="4126"/>
                </a:lnTo>
                <a:close/>
                <a:moveTo>
                  <a:pt x="1164399" y="152773"/>
                </a:moveTo>
                <a:lnTo>
                  <a:pt x="1139382" y="152773"/>
                </a:lnTo>
                <a:lnTo>
                  <a:pt x="1139382" y="94752"/>
                </a:lnTo>
                <a:cubicBezTo>
                  <a:pt x="1131577" y="97322"/>
                  <a:pt x="1123988" y="99320"/>
                  <a:pt x="1116627" y="100738"/>
                </a:cubicBezTo>
                <a:cubicBezTo>
                  <a:pt x="1109264" y="102161"/>
                  <a:pt x="1101988" y="102869"/>
                  <a:pt x="1094800" y="102869"/>
                </a:cubicBezTo>
                <a:cubicBezTo>
                  <a:pt x="1088504" y="102869"/>
                  <a:pt x="1082358" y="102049"/>
                  <a:pt x="1076371" y="100408"/>
                </a:cubicBezTo>
                <a:cubicBezTo>
                  <a:pt x="1070381" y="98770"/>
                  <a:pt x="1065212" y="96084"/>
                  <a:pt x="1060866" y="92358"/>
                </a:cubicBezTo>
                <a:cubicBezTo>
                  <a:pt x="1056517" y="88629"/>
                  <a:pt x="1053166" y="83863"/>
                  <a:pt x="1050819" y="78051"/>
                </a:cubicBezTo>
                <a:cubicBezTo>
                  <a:pt x="1048468" y="72241"/>
                  <a:pt x="1047295" y="65387"/>
                  <a:pt x="1047295" y="57492"/>
                </a:cubicBezTo>
                <a:lnTo>
                  <a:pt x="1047295" y="4126"/>
                </a:lnTo>
                <a:lnTo>
                  <a:pt x="1072311" y="4126"/>
                </a:lnTo>
                <a:lnTo>
                  <a:pt x="1072311" y="44450"/>
                </a:lnTo>
                <a:cubicBezTo>
                  <a:pt x="1072311" y="51015"/>
                  <a:pt x="1072577" y="56229"/>
                  <a:pt x="1073110" y="60088"/>
                </a:cubicBezTo>
                <a:cubicBezTo>
                  <a:pt x="1073642" y="63946"/>
                  <a:pt x="1075108" y="67698"/>
                  <a:pt x="1077501" y="71330"/>
                </a:cubicBezTo>
                <a:cubicBezTo>
                  <a:pt x="1079540" y="74434"/>
                  <a:pt x="1082625" y="76831"/>
                  <a:pt x="1086750" y="78516"/>
                </a:cubicBezTo>
                <a:cubicBezTo>
                  <a:pt x="1090876" y="80201"/>
                  <a:pt x="1096308" y="81047"/>
                  <a:pt x="1103052" y="81047"/>
                </a:cubicBezTo>
                <a:cubicBezTo>
                  <a:pt x="1108909" y="81047"/>
                  <a:pt x="1115183" y="80467"/>
                  <a:pt x="1121887" y="79315"/>
                </a:cubicBezTo>
                <a:cubicBezTo>
                  <a:pt x="1128583" y="78163"/>
                  <a:pt x="1134414" y="76788"/>
                  <a:pt x="1139382" y="75190"/>
                </a:cubicBezTo>
                <a:lnTo>
                  <a:pt x="1139382" y="4126"/>
                </a:lnTo>
                <a:lnTo>
                  <a:pt x="1164399" y="4126"/>
                </a:lnTo>
                <a:close/>
                <a:moveTo>
                  <a:pt x="1317971" y="152773"/>
                </a:moveTo>
                <a:lnTo>
                  <a:pt x="1292951" y="152773"/>
                </a:lnTo>
                <a:lnTo>
                  <a:pt x="1292951" y="85839"/>
                </a:lnTo>
                <a:lnTo>
                  <a:pt x="1225613" y="85839"/>
                </a:lnTo>
                <a:lnTo>
                  <a:pt x="1225613" y="152773"/>
                </a:lnTo>
                <a:lnTo>
                  <a:pt x="1200596" y="152773"/>
                </a:lnTo>
                <a:lnTo>
                  <a:pt x="1200596" y="4126"/>
                </a:lnTo>
                <a:lnTo>
                  <a:pt x="1225613" y="4126"/>
                </a:lnTo>
                <a:lnTo>
                  <a:pt x="1225613" y="64278"/>
                </a:lnTo>
                <a:lnTo>
                  <a:pt x="1292951" y="64278"/>
                </a:lnTo>
                <a:lnTo>
                  <a:pt x="1292951" y="4126"/>
                </a:lnTo>
                <a:lnTo>
                  <a:pt x="1317971" y="4126"/>
                </a:lnTo>
                <a:close/>
                <a:moveTo>
                  <a:pt x="1461903" y="106729"/>
                </a:moveTo>
                <a:cubicBezTo>
                  <a:pt x="1461903" y="113915"/>
                  <a:pt x="1460462" y="120435"/>
                  <a:pt x="1457580" y="126292"/>
                </a:cubicBezTo>
                <a:cubicBezTo>
                  <a:pt x="1454695" y="132145"/>
                  <a:pt x="1450771" y="136894"/>
                  <a:pt x="1445800" y="140530"/>
                </a:cubicBezTo>
                <a:cubicBezTo>
                  <a:pt x="1439946" y="144969"/>
                  <a:pt x="1433690" y="148118"/>
                  <a:pt x="1427036" y="149980"/>
                </a:cubicBezTo>
                <a:cubicBezTo>
                  <a:pt x="1420380" y="151841"/>
                  <a:pt x="1411819" y="152773"/>
                  <a:pt x="1401350" y="152773"/>
                </a:cubicBezTo>
                <a:lnTo>
                  <a:pt x="1351584" y="152773"/>
                </a:lnTo>
                <a:lnTo>
                  <a:pt x="1351584" y="4126"/>
                </a:lnTo>
                <a:lnTo>
                  <a:pt x="1376597" y="4126"/>
                </a:lnTo>
                <a:lnTo>
                  <a:pt x="1376597" y="62014"/>
                </a:lnTo>
                <a:lnTo>
                  <a:pt x="1402019" y="62014"/>
                </a:lnTo>
                <a:cubicBezTo>
                  <a:pt x="1413194" y="62014"/>
                  <a:pt x="1421871" y="62593"/>
                  <a:pt x="1428034" y="63746"/>
                </a:cubicBezTo>
                <a:cubicBezTo>
                  <a:pt x="1434197" y="64898"/>
                  <a:pt x="1440342" y="67737"/>
                  <a:pt x="1446466" y="72259"/>
                </a:cubicBezTo>
                <a:cubicBezTo>
                  <a:pt x="1451610" y="76079"/>
                  <a:pt x="1455473" y="80957"/>
                  <a:pt x="1458043" y="86904"/>
                </a:cubicBezTo>
                <a:cubicBezTo>
                  <a:pt x="1460617" y="92848"/>
                  <a:pt x="1461903" y="99453"/>
                  <a:pt x="1461903" y="106729"/>
                </a:cubicBezTo>
                <a:close/>
                <a:moveTo>
                  <a:pt x="1436087" y="107129"/>
                </a:moveTo>
                <a:cubicBezTo>
                  <a:pt x="1436087" y="102604"/>
                  <a:pt x="1435313" y="98633"/>
                  <a:pt x="1433758" y="95216"/>
                </a:cubicBezTo>
                <a:cubicBezTo>
                  <a:pt x="1432206" y="91804"/>
                  <a:pt x="1429657" y="89031"/>
                  <a:pt x="1426104" y="86904"/>
                </a:cubicBezTo>
                <a:cubicBezTo>
                  <a:pt x="1422378" y="84687"/>
                  <a:pt x="1418141" y="83351"/>
                  <a:pt x="1413396" y="82908"/>
                </a:cubicBezTo>
                <a:cubicBezTo>
                  <a:pt x="1408652" y="82466"/>
                  <a:pt x="1401836" y="82242"/>
                  <a:pt x="1392966" y="82242"/>
                </a:cubicBezTo>
                <a:lnTo>
                  <a:pt x="1376597" y="82242"/>
                </a:lnTo>
                <a:lnTo>
                  <a:pt x="1376597" y="132811"/>
                </a:lnTo>
                <a:lnTo>
                  <a:pt x="1392437" y="132811"/>
                </a:lnTo>
                <a:cubicBezTo>
                  <a:pt x="1401307" y="132811"/>
                  <a:pt x="1408183" y="132434"/>
                  <a:pt x="1413064" y="131681"/>
                </a:cubicBezTo>
                <a:cubicBezTo>
                  <a:pt x="1417939" y="130929"/>
                  <a:pt x="1422155" y="129485"/>
                  <a:pt x="1425705" y="127358"/>
                </a:cubicBezTo>
                <a:cubicBezTo>
                  <a:pt x="1429343" y="125050"/>
                  <a:pt x="1431983" y="122321"/>
                  <a:pt x="1433628" y="119171"/>
                </a:cubicBezTo>
                <a:cubicBezTo>
                  <a:pt x="1435265" y="116020"/>
                  <a:pt x="1436087" y="112007"/>
                  <a:pt x="1436087" y="107129"/>
                </a:cubicBezTo>
                <a:close/>
                <a:moveTo>
                  <a:pt x="1504220" y="152773"/>
                </a:moveTo>
                <a:lnTo>
                  <a:pt x="1479200" y="152773"/>
                </a:lnTo>
                <a:lnTo>
                  <a:pt x="1479200" y="4126"/>
                </a:lnTo>
                <a:lnTo>
                  <a:pt x="1504220" y="4126"/>
                </a:lnTo>
                <a:close/>
                <a:moveTo>
                  <a:pt x="1678288" y="152773"/>
                </a:moveTo>
                <a:lnTo>
                  <a:pt x="1653538" y="152773"/>
                </a:lnTo>
                <a:lnTo>
                  <a:pt x="1653538" y="35935"/>
                </a:lnTo>
                <a:lnTo>
                  <a:pt x="1617869" y="111787"/>
                </a:lnTo>
                <a:lnTo>
                  <a:pt x="1599239" y="111787"/>
                </a:lnTo>
                <a:lnTo>
                  <a:pt x="1563841" y="35935"/>
                </a:lnTo>
                <a:lnTo>
                  <a:pt x="1563841" y="152773"/>
                </a:lnTo>
                <a:lnTo>
                  <a:pt x="1540422" y="152773"/>
                </a:lnTo>
                <a:lnTo>
                  <a:pt x="1540422" y="4126"/>
                </a:lnTo>
                <a:lnTo>
                  <a:pt x="1570630" y="4126"/>
                </a:lnTo>
                <a:lnTo>
                  <a:pt x="1609755" y="86638"/>
                </a:lnTo>
                <a:lnTo>
                  <a:pt x="1647547" y="4126"/>
                </a:lnTo>
                <a:lnTo>
                  <a:pt x="1678288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300618" y="4353571"/>
            <a:ext cx="1756062" cy="207850"/>
          </a:xfrm>
          <a:custGeom>
            <a:avLst/>
            <a:gdLst/>
            <a:ahLst/>
            <a:cxnLst/>
            <a:rect l="l" t="t" r="r" b="b"/>
            <a:pathLst>
              <a:path w="1756062" h="207850">
                <a:moveTo>
                  <a:pt x="69416" y="156287"/>
                </a:moveTo>
                <a:cubicBezTo>
                  <a:pt x="59202" y="156287"/>
                  <a:pt x="49831" y="154710"/>
                  <a:pt x="41303" y="151557"/>
                </a:cubicBezTo>
                <a:cubicBezTo>
                  <a:pt x="32775" y="148403"/>
                  <a:pt x="25446" y="143630"/>
                  <a:pt x="19318" y="137236"/>
                </a:cubicBezTo>
                <a:cubicBezTo>
                  <a:pt x="13190" y="130838"/>
                  <a:pt x="8439" y="122775"/>
                  <a:pt x="5066" y="113048"/>
                </a:cubicBezTo>
                <a:cubicBezTo>
                  <a:pt x="1689" y="103320"/>
                  <a:pt x="0" y="91887"/>
                  <a:pt x="0" y="78740"/>
                </a:cubicBezTo>
                <a:cubicBezTo>
                  <a:pt x="0" y="65682"/>
                  <a:pt x="1754" y="54403"/>
                  <a:pt x="5260" y="44900"/>
                </a:cubicBezTo>
                <a:cubicBezTo>
                  <a:pt x="8769" y="35399"/>
                  <a:pt x="13453" y="27403"/>
                  <a:pt x="19318" y="20920"/>
                </a:cubicBezTo>
                <a:cubicBezTo>
                  <a:pt x="25179" y="14432"/>
                  <a:pt x="32490" y="9440"/>
                  <a:pt x="41238" y="5930"/>
                </a:cubicBezTo>
                <a:cubicBezTo>
                  <a:pt x="49983" y="2423"/>
                  <a:pt x="59379" y="667"/>
                  <a:pt x="69416" y="667"/>
                </a:cubicBezTo>
                <a:cubicBezTo>
                  <a:pt x="77588" y="667"/>
                  <a:pt x="85471" y="1821"/>
                  <a:pt x="93064" y="4129"/>
                </a:cubicBezTo>
                <a:cubicBezTo>
                  <a:pt x="100660" y="6436"/>
                  <a:pt x="107432" y="9108"/>
                  <a:pt x="113386" y="12125"/>
                </a:cubicBezTo>
                <a:lnTo>
                  <a:pt x="113386" y="40238"/>
                </a:lnTo>
                <a:lnTo>
                  <a:pt x="111921" y="40238"/>
                </a:lnTo>
                <a:cubicBezTo>
                  <a:pt x="110142" y="38729"/>
                  <a:pt x="107852" y="36994"/>
                  <a:pt x="105059" y="35039"/>
                </a:cubicBezTo>
                <a:cubicBezTo>
                  <a:pt x="102258" y="33085"/>
                  <a:pt x="98863" y="31090"/>
                  <a:pt x="94864" y="29045"/>
                </a:cubicBezTo>
                <a:cubicBezTo>
                  <a:pt x="91401" y="27267"/>
                  <a:pt x="87315" y="25715"/>
                  <a:pt x="82606" y="24379"/>
                </a:cubicBezTo>
                <a:cubicBezTo>
                  <a:pt x="77901" y="23051"/>
                  <a:pt x="73368" y="22385"/>
                  <a:pt x="69016" y="22385"/>
                </a:cubicBezTo>
                <a:cubicBezTo>
                  <a:pt x="56049" y="22385"/>
                  <a:pt x="45634" y="27292"/>
                  <a:pt x="37775" y="37106"/>
                </a:cubicBezTo>
                <a:cubicBezTo>
                  <a:pt x="29916" y="46923"/>
                  <a:pt x="25982" y="60800"/>
                  <a:pt x="25982" y="78740"/>
                </a:cubicBezTo>
                <a:cubicBezTo>
                  <a:pt x="25982" y="96332"/>
                  <a:pt x="29779" y="110034"/>
                  <a:pt x="37376" y="119847"/>
                </a:cubicBezTo>
                <a:cubicBezTo>
                  <a:pt x="44968" y="129662"/>
                  <a:pt x="55516" y="134572"/>
                  <a:pt x="69016" y="134572"/>
                </a:cubicBezTo>
                <a:cubicBezTo>
                  <a:pt x="77184" y="134572"/>
                  <a:pt x="84957" y="132884"/>
                  <a:pt x="92333" y="129507"/>
                </a:cubicBezTo>
                <a:cubicBezTo>
                  <a:pt x="99706" y="126134"/>
                  <a:pt x="106233" y="121782"/>
                  <a:pt x="111921" y="116449"/>
                </a:cubicBezTo>
                <a:lnTo>
                  <a:pt x="113386" y="116449"/>
                </a:lnTo>
                <a:lnTo>
                  <a:pt x="113386" y="144562"/>
                </a:lnTo>
                <a:cubicBezTo>
                  <a:pt x="110899" y="145714"/>
                  <a:pt x="107787" y="147114"/>
                  <a:pt x="104059" y="148757"/>
                </a:cubicBezTo>
                <a:cubicBezTo>
                  <a:pt x="100329" y="150405"/>
                  <a:pt x="96952" y="151625"/>
                  <a:pt x="93932" y="152424"/>
                </a:cubicBezTo>
                <a:cubicBezTo>
                  <a:pt x="89670" y="153670"/>
                  <a:pt x="85849" y="154620"/>
                  <a:pt x="82476" y="155287"/>
                </a:cubicBezTo>
                <a:cubicBezTo>
                  <a:pt x="79099" y="155956"/>
                  <a:pt x="74747" y="156287"/>
                  <a:pt x="69416" y="156287"/>
                </a:cubicBezTo>
                <a:close/>
                <a:moveTo>
                  <a:pt x="244886" y="26115"/>
                </a:moveTo>
                <a:lnTo>
                  <a:pt x="194257" y="26115"/>
                </a:lnTo>
                <a:lnTo>
                  <a:pt x="194257" y="152958"/>
                </a:lnTo>
                <a:lnTo>
                  <a:pt x="169211" y="152958"/>
                </a:lnTo>
                <a:lnTo>
                  <a:pt x="169211" y="26115"/>
                </a:lnTo>
                <a:lnTo>
                  <a:pt x="118577" y="26115"/>
                </a:lnTo>
                <a:lnTo>
                  <a:pt x="118577" y="4129"/>
                </a:lnTo>
                <a:lnTo>
                  <a:pt x="244886" y="4129"/>
                </a:lnTo>
                <a:close/>
                <a:moveTo>
                  <a:pt x="388386" y="74614"/>
                </a:moveTo>
                <a:cubicBezTo>
                  <a:pt x="388386" y="99397"/>
                  <a:pt x="382457" y="119135"/>
                  <a:pt x="370599" y="133834"/>
                </a:cubicBezTo>
                <a:cubicBezTo>
                  <a:pt x="358741" y="148533"/>
                  <a:pt x="343750" y="155884"/>
                  <a:pt x="325631" y="155884"/>
                </a:cubicBezTo>
                <a:cubicBezTo>
                  <a:pt x="318254" y="155884"/>
                  <a:pt x="311732" y="155042"/>
                  <a:pt x="306043" y="153356"/>
                </a:cubicBezTo>
                <a:cubicBezTo>
                  <a:pt x="300355" y="151669"/>
                  <a:pt x="294541" y="149047"/>
                  <a:pt x="288591" y="145494"/>
                </a:cubicBezTo>
                <a:lnTo>
                  <a:pt x="288591" y="207850"/>
                </a:lnTo>
                <a:lnTo>
                  <a:pt x="263542" y="207850"/>
                </a:lnTo>
                <a:lnTo>
                  <a:pt x="263542" y="4129"/>
                </a:lnTo>
                <a:lnTo>
                  <a:pt x="288591" y="4129"/>
                </a:lnTo>
                <a:lnTo>
                  <a:pt x="288591" y="19721"/>
                </a:lnTo>
                <a:cubicBezTo>
                  <a:pt x="294811" y="14123"/>
                  <a:pt x="301713" y="9436"/>
                  <a:pt x="309308" y="5659"/>
                </a:cubicBezTo>
                <a:cubicBezTo>
                  <a:pt x="316904" y="1886"/>
                  <a:pt x="325189" y="0"/>
                  <a:pt x="334160" y="0"/>
                </a:cubicBezTo>
                <a:cubicBezTo>
                  <a:pt x="351212" y="0"/>
                  <a:pt x="364515" y="6750"/>
                  <a:pt x="374062" y="20250"/>
                </a:cubicBezTo>
                <a:cubicBezTo>
                  <a:pt x="383612" y="33754"/>
                  <a:pt x="388386" y="51873"/>
                  <a:pt x="388386" y="74614"/>
                </a:cubicBezTo>
                <a:close/>
                <a:moveTo>
                  <a:pt x="362534" y="77412"/>
                </a:moveTo>
                <a:cubicBezTo>
                  <a:pt x="362534" y="60445"/>
                  <a:pt x="359828" y="47276"/>
                  <a:pt x="354410" y="37905"/>
                </a:cubicBezTo>
                <a:cubicBezTo>
                  <a:pt x="348992" y="28534"/>
                  <a:pt x="340200" y="23847"/>
                  <a:pt x="328028" y="23847"/>
                </a:cubicBezTo>
                <a:cubicBezTo>
                  <a:pt x="320926" y="23847"/>
                  <a:pt x="314061" y="25423"/>
                  <a:pt x="307444" y="28578"/>
                </a:cubicBezTo>
                <a:cubicBezTo>
                  <a:pt x="300824" y="31731"/>
                  <a:pt x="294541" y="35795"/>
                  <a:pt x="288591" y="40767"/>
                </a:cubicBezTo>
                <a:lnTo>
                  <a:pt x="288591" y="125112"/>
                </a:lnTo>
                <a:cubicBezTo>
                  <a:pt x="295164" y="128304"/>
                  <a:pt x="300780" y="130486"/>
                  <a:pt x="305446" y="131638"/>
                </a:cubicBezTo>
                <a:cubicBezTo>
                  <a:pt x="310109" y="132794"/>
                  <a:pt x="315458" y="133373"/>
                  <a:pt x="321498" y="133373"/>
                </a:cubicBezTo>
                <a:cubicBezTo>
                  <a:pt x="334466" y="133373"/>
                  <a:pt x="344550" y="128618"/>
                  <a:pt x="351746" y="119110"/>
                </a:cubicBezTo>
                <a:cubicBezTo>
                  <a:pt x="358939" y="109610"/>
                  <a:pt x="362534" y="95706"/>
                  <a:pt x="362534" y="77412"/>
                </a:cubicBezTo>
                <a:close/>
                <a:moveTo>
                  <a:pt x="536811" y="78609"/>
                </a:moveTo>
                <a:cubicBezTo>
                  <a:pt x="536811" y="103655"/>
                  <a:pt x="530770" y="122998"/>
                  <a:pt x="518692" y="136634"/>
                </a:cubicBezTo>
                <a:cubicBezTo>
                  <a:pt x="506611" y="150268"/>
                  <a:pt x="490533" y="157083"/>
                  <a:pt x="470459" y="157083"/>
                </a:cubicBezTo>
                <a:cubicBezTo>
                  <a:pt x="449763" y="157083"/>
                  <a:pt x="433484" y="150044"/>
                  <a:pt x="421629" y="135965"/>
                </a:cubicBezTo>
                <a:cubicBezTo>
                  <a:pt x="409771" y="121890"/>
                  <a:pt x="403841" y="102770"/>
                  <a:pt x="403841" y="78609"/>
                </a:cubicBezTo>
                <a:cubicBezTo>
                  <a:pt x="403841" y="53741"/>
                  <a:pt x="409947" y="34420"/>
                  <a:pt x="422158" y="20653"/>
                </a:cubicBezTo>
                <a:cubicBezTo>
                  <a:pt x="434373" y="6887"/>
                  <a:pt x="450472" y="0"/>
                  <a:pt x="470459" y="0"/>
                </a:cubicBezTo>
                <a:cubicBezTo>
                  <a:pt x="490533" y="0"/>
                  <a:pt x="506611" y="6862"/>
                  <a:pt x="518692" y="20582"/>
                </a:cubicBezTo>
                <a:cubicBezTo>
                  <a:pt x="530770" y="34308"/>
                  <a:pt x="536811" y="53647"/>
                  <a:pt x="536811" y="78609"/>
                </a:cubicBezTo>
                <a:close/>
                <a:moveTo>
                  <a:pt x="510963" y="78609"/>
                </a:moveTo>
                <a:cubicBezTo>
                  <a:pt x="510963" y="59336"/>
                  <a:pt x="507453" y="45012"/>
                  <a:pt x="500436" y="35640"/>
                </a:cubicBezTo>
                <a:cubicBezTo>
                  <a:pt x="493420" y="26270"/>
                  <a:pt x="483427" y="21586"/>
                  <a:pt x="470459" y="21586"/>
                </a:cubicBezTo>
                <a:cubicBezTo>
                  <a:pt x="457402" y="21586"/>
                  <a:pt x="447340" y="26270"/>
                  <a:pt x="440280" y="35640"/>
                </a:cubicBezTo>
                <a:cubicBezTo>
                  <a:pt x="433221" y="45012"/>
                  <a:pt x="429689" y="59336"/>
                  <a:pt x="429689" y="78609"/>
                </a:cubicBezTo>
                <a:cubicBezTo>
                  <a:pt x="429689" y="97266"/>
                  <a:pt x="433221" y="111410"/>
                  <a:pt x="440280" y="121043"/>
                </a:cubicBezTo>
                <a:cubicBezTo>
                  <a:pt x="447340" y="130681"/>
                  <a:pt x="457402" y="135500"/>
                  <a:pt x="470459" y="135500"/>
                </a:cubicBezTo>
                <a:cubicBezTo>
                  <a:pt x="483340" y="135500"/>
                  <a:pt x="493309" y="130771"/>
                  <a:pt x="500371" y="121309"/>
                </a:cubicBezTo>
                <a:cubicBezTo>
                  <a:pt x="507431" y="111853"/>
                  <a:pt x="510963" y="97617"/>
                  <a:pt x="510963" y="78609"/>
                </a:cubicBezTo>
                <a:close/>
                <a:moveTo>
                  <a:pt x="680037" y="152958"/>
                </a:moveTo>
                <a:lnTo>
                  <a:pt x="655258" y="152958"/>
                </a:lnTo>
                <a:lnTo>
                  <a:pt x="655258" y="41972"/>
                </a:lnTo>
                <a:lnTo>
                  <a:pt x="585177" y="152958"/>
                </a:lnTo>
                <a:lnTo>
                  <a:pt x="562522" y="152958"/>
                </a:lnTo>
                <a:lnTo>
                  <a:pt x="562522" y="4129"/>
                </a:lnTo>
                <a:lnTo>
                  <a:pt x="587308" y="4129"/>
                </a:lnTo>
                <a:lnTo>
                  <a:pt x="587308" y="113382"/>
                </a:lnTo>
                <a:lnTo>
                  <a:pt x="656590" y="4129"/>
                </a:lnTo>
                <a:lnTo>
                  <a:pt x="680037" y="4129"/>
                </a:lnTo>
                <a:close/>
                <a:moveTo>
                  <a:pt x="825002" y="26115"/>
                </a:moveTo>
                <a:lnTo>
                  <a:pt x="774371" y="26115"/>
                </a:lnTo>
                <a:lnTo>
                  <a:pt x="774371" y="152958"/>
                </a:lnTo>
                <a:lnTo>
                  <a:pt x="749325" y="152958"/>
                </a:lnTo>
                <a:lnTo>
                  <a:pt x="749325" y="26115"/>
                </a:lnTo>
                <a:lnTo>
                  <a:pt x="698692" y="26115"/>
                </a:lnTo>
                <a:lnTo>
                  <a:pt x="698692" y="4129"/>
                </a:lnTo>
                <a:lnTo>
                  <a:pt x="825002" y="4129"/>
                </a:lnTo>
                <a:close/>
                <a:moveTo>
                  <a:pt x="908280" y="156420"/>
                </a:moveTo>
                <a:cubicBezTo>
                  <a:pt x="884564" y="156420"/>
                  <a:pt x="866153" y="149736"/>
                  <a:pt x="853049" y="136369"/>
                </a:cubicBezTo>
                <a:cubicBezTo>
                  <a:pt x="839949" y="123001"/>
                  <a:pt x="833397" y="104016"/>
                  <a:pt x="833397" y="79409"/>
                </a:cubicBezTo>
                <a:cubicBezTo>
                  <a:pt x="833397" y="55160"/>
                  <a:pt x="839751" y="35860"/>
                  <a:pt x="852452" y="21518"/>
                </a:cubicBezTo>
                <a:cubicBezTo>
                  <a:pt x="865156" y="7172"/>
                  <a:pt x="881762" y="0"/>
                  <a:pt x="902279" y="0"/>
                </a:cubicBezTo>
                <a:cubicBezTo>
                  <a:pt x="911521" y="0"/>
                  <a:pt x="919692" y="1332"/>
                  <a:pt x="926799" y="3997"/>
                </a:cubicBezTo>
                <a:cubicBezTo>
                  <a:pt x="933905" y="6660"/>
                  <a:pt x="940119" y="10833"/>
                  <a:pt x="945450" y="16520"/>
                </a:cubicBezTo>
                <a:cubicBezTo>
                  <a:pt x="950782" y="22205"/>
                  <a:pt x="954869" y="29157"/>
                  <a:pt x="957708" y="37372"/>
                </a:cubicBezTo>
                <a:cubicBezTo>
                  <a:pt x="960549" y="45587"/>
                  <a:pt x="961974" y="55649"/>
                  <a:pt x="961974" y="67550"/>
                </a:cubicBezTo>
                <a:lnTo>
                  <a:pt x="961974" y="81144"/>
                </a:lnTo>
                <a:lnTo>
                  <a:pt x="858845" y="81144"/>
                </a:lnTo>
                <a:cubicBezTo>
                  <a:pt x="858845" y="98464"/>
                  <a:pt x="863197" y="111698"/>
                  <a:pt x="871902" y="120846"/>
                </a:cubicBezTo>
                <a:cubicBezTo>
                  <a:pt x="880607" y="129996"/>
                  <a:pt x="892642" y="134572"/>
                  <a:pt x="908011" y="134572"/>
                </a:cubicBezTo>
                <a:cubicBezTo>
                  <a:pt x="913519" y="134572"/>
                  <a:pt x="918915" y="133950"/>
                  <a:pt x="924199" y="132704"/>
                </a:cubicBezTo>
                <a:cubicBezTo>
                  <a:pt x="929484" y="131458"/>
                  <a:pt x="934258" y="129859"/>
                  <a:pt x="938524" y="127904"/>
                </a:cubicBezTo>
                <a:cubicBezTo>
                  <a:pt x="943053" y="125867"/>
                  <a:pt x="946873" y="123887"/>
                  <a:pt x="949983" y="121976"/>
                </a:cubicBezTo>
                <a:cubicBezTo>
                  <a:pt x="953089" y="120067"/>
                  <a:pt x="955667" y="118268"/>
                  <a:pt x="957708" y="116582"/>
                </a:cubicBezTo>
                <a:lnTo>
                  <a:pt x="959174" y="116582"/>
                </a:lnTo>
                <a:lnTo>
                  <a:pt x="959174" y="143896"/>
                </a:lnTo>
                <a:cubicBezTo>
                  <a:pt x="956240" y="145048"/>
                  <a:pt x="952600" y="146495"/>
                  <a:pt x="948248" y="148227"/>
                </a:cubicBezTo>
                <a:cubicBezTo>
                  <a:pt x="943896" y="149954"/>
                  <a:pt x="939986" y="151312"/>
                  <a:pt x="936522" y="152287"/>
                </a:cubicBezTo>
                <a:cubicBezTo>
                  <a:pt x="931638" y="153623"/>
                  <a:pt x="927219" y="154646"/>
                  <a:pt x="923267" y="155358"/>
                </a:cubicBezTo>
                <a:cubicBezTo>
                  <a:pt x="919315" y="156068"/>
                  <a:pt x="914321" y="156420"/>
                  <a:pt x="908280" y="156420"/>
                </a:cubicBezTo>
                <a:close/>
                <a:moveTo>
                  <a:pt x="937588" y="61956"/>
                </a:moveTo>
                <a:cubicBezTo>
                  <a:pt x="937411" y="55206"/>
                  <a:pt x="936612" y="49385"/>
                  <a:pt x="935190" y="44500"/>
                </a:cubicBezTo>
                <a:cubicBezTo>
                  <a:pt x="933769" y="39615"/>
                  <a:pt x="931727" y="35481"/>
                  <a:pt x="929064" y="32108"/>
                </a:cubicBezTo>
                <a:cubicBezTo>
                  <a:pt x="926132" y="28380"/>
                  <a:pt x="922382" y="25538"/>
                  <a:pt x="917806" y="23584"/>
                </a:cubicBezTo>
                <a:cubicBezTo>
                  <a:pt x="913230" y="21629"/>
                  <a:pt x="907567" y="20653"/>
                  <a:pt x="900814" y="20653"/>
                </a:cubicBezTo>
                <a:cubicBezTo>
                  <a:pt x="894154" y="20653"/>
                  <a:pt x="888491" y="21651"/>
                  <a:pt x="883829" y="23649"/>
                </a:cubicBezTo>
                <a:cubicBezTo>
                  <a:pt x="879164" y="25650"/>
                  <a:pt x="874926" y="28556"/>
                  <a:pt x="871103" y="32375"/>
                </a:cubicBezTo>
                <a:cubicBezTo>
                  <a:pt x="867373" y="36285"/>
                  <a:pt x="864534" y="40616"/>
                  <a:pt x="862579" y="45367"/>
                </a:cubicBezTo>
                <a:cubicBezTo>
                  <a:pt x="860623" y="50119"/>
                  <a:pt x="859381" y="55649"/>
                  <a:pt x="858845" y="61956"/>
                </a:cubicBezTo>
                <a:close/>
                <a:moveTo>
                  <a:pt x="1102536" y="152958"/>
                </a:moveTo>
                <a:lnTo>
                  <a:pt x="1077487" y="152958"/>
                </a:lnTo>
                <a:lnTo>
                  <a:pt x="1077487" y="25182"/>
                </a:lnTo>
                <a:lnTo>
                  <a:pt x="1026324" y="25182"/>
                </a:lnTo>
                <a:cubicBezTo>
                  <a:pt x="1026061" y="32551"/>
                  <a:pt x="1025796" y="39637"/>
                  <a:pt x="1025529" y="46433"/>
                </a:cubicBezTo>
                <a:cubicBezTo>
                  <a:pt x="1025262" y="53226"/>
                  <a:pt x="1024993" y="59379"/>
                  <a:pt x="1024726" y="64887"/>
                </a:cubicBezTo>
                <a:cubicBezTo>
                  <a:pt x="1024193" y="78829"/>
                  <a:pt x="1023286" y="90512"/>
                  <a:pt x="1021997" y="99925"/>
                </a:cubicBezTo>
                <a:cubicBezTo>
                  <a:pt x="1020705" y="109343"/>
                  <a:pt x="1019085" y="116892"/>
                  <a:pt x="1017130" y="122577"/>
                </a:cubicBezTo>
                <a:cubicBezTo>
                  <a:pt x="1015176" y="128442"/>
                  <a:pt x="1013026" y="133014"/>
                  <a:pt x="1010671" y="136300"/>
                </a:cubicBezTo>
                <a:cubicBezTo>
                  <a:pt x="1008314" y="139591"/>
                  <a:pt x="1005675" y="142564"/>
                  <a:pt x="1002741" y="145225"/>
                </a:cubicBezTo>
                <a:cubicBezTo>
                  <a:pt x="999720" y="147888"/>
                  <a:pt x="996480" y="149889"/>
                  <a:pt x="993017" y="151222"/>
                </a:cubicBezTo>
                <a:cubicBezTo>
                  <a:pt x="989551" y="152554"/>
                  <a:pt x="985645" y="153219"/>
                  <a:pt x="981292" y="153219"/>
                </a:cubicBezTo>
                <a:cubicBezTo>
                  <a:pt x="979866" y="153219"/>
                  <a:pt x="978049" y="153180"/>
                  <a:pt x="975827" y="153090"/>
                </a:cubicBezTo>
                <a:cubicBezTo>
                  <a:pt x="973606" y="153001"/>
                  <a:pt x="972054" y="152958"/>
                  <a:pt x="971161" y="152958"/>
                </a:cubicBezTo>
                <a:lnTo>
                  <a:pt x="971161" y="131105"/>
                </a:lnTo>
                <a:lnTo>
                  <a:pt x="972498" y="131105"/>
                </a:lnTo>
                <a:cubicBezTo>
                  <a:pt x="973116" y="131105"/>
                  <a:pt x="973761" y="131148"/>
                  <a:pt x="974430" y="131234"/>
                </a:cubicBezTo>
                <a:cubicBezTo>
                  <a:pt x="975096" y="131324"/>
                  <a:pt x="975871" y="131371"/>
                  <a:pt x="976760" y="131371"/>
                </a:cubicBezTo>
                <a:cubicBezTo>
                  <a:pt x="978894" y="131371"/>
                  <a:pt x="980979" y="131058"/>
                  <a:pt x="983019" y="130439"/>
                </a:cubicBezTo>
                <a:cubicBezTo>
                  <a:pt x="985065" y="129816"/>
                  <a:pt x="986883" y="128661"/>
                  <a:pt x="988484" y="126976"/>
                </a:cubicBezTo>
                <a:cubicBezTo>
                  <a:pt x="992924" y="122624"/>
                  <a:pt x="996168" y="115006"/>
                  <a:pt x="998212" y="104124"/>
                </a:cubicBezTo>
                <a:cubicBezTo>
                  <a:pt x="1000253" y="93243"/>
                  <a:pt x="1001719" y="78030"/>
                  <a:pt x="1002608" y="58490"/>
                </a:cubicBezTo>
                <a:cubicBezTo>
                  <a:pt x="1002963" y="51207"/>
                  <a:pt x="1003295" y="42592"/>
                  <a:pt x="1003609" y="32642"/>
                </a:cubicBezTo>
                <a:cubicBezTo>
                  <a:pt x="1003921" y="22691"/>
                  <a:pt x="1004209" y="13190"/>
                  <a:pt x="1004476" y="4129"/>
                </a:cubicBezTo>
                <a:lnTo>
                  <a:pt x="1102536" y="4129"/>
                </a:lnTo>
                <a:close/>
                <a:moveTo>
                  <a:pt x="1251494" y="106855"/>
                </a:moveTo>
                <a:cubicBezTo>
                  <a:pt x="1251494" y="114049"/>
                  <a:pt x="1250053" y="120575"/>
                  <a:pt x="1247167" y="126440"/>
                </a:cubicBezTo>
                <a:cubicBezTo>
                  <a:pt x="1244279" y="132304"/>
                  <a:pt x="1240348" y="137052"/>
                  <a:pt x="1235372" y="140696"/>
                </a:cubicBezTo>
                <a:cubicBezTo>
                  <a:pt x="1229509" y="145138"/>
                  <a:pt x="1223248" y="148292"/>
                  <a:pt x="1216588" y="150156"/>
                </a:cubicBezTo>
                <a:cubicBezTo>
                  <a:pt x="1209924" y="152022"/>
                  <a:pt x="1201357" y="152958"/>
                  <a:pt x="1190873" y="152958"/>
                </a:cubicBezTo>
                <a:lnTo>
                  <a:pt x="1138773" y="152958"/>
                </a:lnTo>
                <a:lnTo>
                  <a:pt x="1138773" y="4129"/>
                </a:lnTo>
                <a:lnTo>
                  <a:pt x="1163827" y="4129"/>
                </a:lnTo>
                <a:lnTo>
                  <a:pt x="1163827" y="62085"/>
                </a:lnTo>
                <a:lnTo>
                  <a:pt x="1191539" y="62085"/>
                </a:lnTo>
                <a:cubicBezTo>
                  <a:pt x="1202732" y="62085"/>
                  <a:pt x="1211411" y="62666"/>
                  <a:pt x="1217585" y="63818"/>
                </a:cubicBezTo>
                <a:cubicBezTo>
                  <a:pt x="1223756" y="64973"/>
                  <a:pt x="1229907" y="67817"/>
                  <a:pt x="1236039" y="72346"/>
                </a:cubicBezTo>
                <a:cubicBezTo>
                  <a:pt x="1241194" y="76166"/>
                  <a:pt x="1245057" y="81054"/>
                  <a:pt x="1247630" y="87001"/>
                </a:cubicBezTo>
                <a:cubicBezTo>
                  <a:pt x="1250208" y="92956"/>
                  <a:pt x="1251494" y="99573"/>
                  <a:pt x="1251494" y="106855"/>
                </a:cubicBezTo>
                <a:close/>
                <a:moveTo>
                  <a:pt x="1225645" y="107259"/>
                </a:moveTo>
                <a:cubicBezTo>
                  <a:pt x="1225645" y="102727"/>
                  <a:pt x="1224872" y="98748"/>
                  <a:pt x="1223316" y="95329"/>
                </a:cubicBezTo>
                <a:cubicBezTo>
                  <a:pt x="1221765" y="91911"/>
                  <a:pt x="1219209" y="89132"/>
                  <a:pt x="1215652" y="87001"/>
                </a:cubicBezTo>
                <a:cubicBezTo>
                  <a:pt x="1211926" y="84780"/>
                  <a:pt x="1207685" y="83448"/>
                  <a:pt x="1202933" y="83006"/>
                </a:cubicBezTo>
                <a:cubicBezTo>
                  <a:pt x="1198178" y="82563"/>
                  <a:pt x="1191363" y="82343"/>
                  <a:pt x="1182478" y="82343"/>
                </a:cubicBezTo>
                <a:lnTo>
                  <a:pt x="1163827" y="82343"/>
                </a:lnTo>
                <a:lnTo>
                  <a:pt x="1163827" y="132970"/>
                </a:lnTo>
                <a:lnTo>
                  <a:pt x="1181945" y="132970"/>
                </a:lnTo>
                <a:cubicBezTo>
                  <a:pt x="1190827" y="132970"/>
                  <a:pt x="1197713" y="132592"/>
                  <a:pt x="1202595" y="131836"/>
                </a:cubicBezTo>
                <a:cubicBezTo>
                  <a:pt x="1207480" y="131083"/>
                  <a:pt x="1211703" y="129640"/>
                  <a:pt x="1215253" y="127508"/>
                </a:cubicBezTo>
                <a:cubicBezTo>
                  <a:pt x="1218895" y="125198"/>
                  <a:pt x="1221538" y="122465"/>
                  <a:pt x="1223183" y="119311"/>
                </a:cubicBezTo>
                <a:cubicBezTo>
                  <a:pt x="1224825" y="116158"/>
                  <a:pt x="1225645" y="112140"/>
                  <a:pt x="1225645" y="107259"/>
                </a:cubicBezTo>
                <a:close/>
                <a:moveTo>
                  <a:pt x="1392858" y="152958"/>
                </a:moveTo>
                <a:lnTo>
                  <a:pt x="1367809" y="152958"/>
                </a:lnTo>
                <a:lnTo>
                  <a:pt x="1367809" y="85940"/>
                </a:lnTo>
                <a:lnTo>
                  <a:pt x="1300392" y="85940"/>
                </a:lnTo>
                <a:lnTo>
                  <a:pt x="1300392" y="152958"/>
                </a:lnTo>
                <a:lnTo>
                  <a:pt x="1275344" y="152958"/>
                </a:lnTo>
                <a:lnTo>
                  <a:pt x="1275344" y="4129"/>
                </a:lnTo>
                <a:lnTo>
                  <a:pt x="1300392" y="4129"/>
                </a:lnTo>
                <a:lnTo>
                  <a:pt x="1300392" y="64354"/>
                </a:lnTo>
                <a:lnTo>
                  <a:pt x="1367809" y="64354"/>
                </a:lnTo>
                <a:lnTo>
                  <a:pt x="1367809" y="4129"/>
                </a:lnTo>
                <a:lnTo>
                  <a:pt x="1392858" y="4129"/>
                </a:lnTo>
                <a:close/>
                <a:moveTo>
                  <a:pt x="1539422" y="106855"/>
                </a:moveTo>
                <a:cubicBezTo>
                  <a:pt x="1539422" y="114049"/>
                  <a:pt x="1537978" y="120575"/>
                  <a:pt x="1535091" y="126440"/>
                </a:cubicBezTo>
                <a:cubicBezTo>
                  <a:pt x="1532204" y="132304"/>
                  <a:pt x="1528272" y="137052"/>
                  <a:pt x="1523298" y="140696"/>
                </a:cubicBezTo>
                <a:cubicBezTo>
                  <a:pt x="1517433" y="145138"/>
                  <a:pt x="1511173" y="148292"/>
                  <a:pt x="1504512" y="150156"/>
                </a:cubicBezTo>
                <a:cubicBezTo>
                  <a:pt x="1497846" y="152022"/>
                  <a:pt x="1489277" y="152958"/>
                  <a:pt x="1478794" y="152958"/>
                </a:cubicBezTo>
                <a:lnTo>
                  <a:pt x="1428963" y="152958"/>
                </a:lnTo>
                <a:lnTo>
                  <a:pt x="1428963" y="4129"/>
                </a:lnTo>
                <a:lnTo>
                  <a:pt x="1454015" y="4129"/>
                </a:lnTo>
                <a:lnTo>
                  <a:pt x="1454015" y="62085"/>
                </a:lnTo>
                <a:lnTo>
                  <a:pt x="1479460" y="62085"/>
                </a:lnTo>
                <a:cubicBezTo>
                  <a:pt x="1490652" y="62085"/>
                  <a:pt x="1499339" y="62666"/>
                  <a:pt x="1505510" y="63818"/>
                </a:cubicBezTo>
                <a:cubicBezTo>
                  <a:pt x="1511684" y="64973"/>
                  <a:pt x="1517836" y="67817"/>
                  <a:pt x="1523959" y="72346"/>
                </a:cubicBezTo>
                <a:cubicBezTo>
                  <a:pt x="1529114" y="76166"/>
                  <a:pt x="1532978" y="81054"/>
                  <a:pt x="1535558" y="87001"/>
                </a:cubicBezTo>
                <a:cubicBezTo>
                  <a:pt x="1538133" y="92956"/>
                  <a:pt x="1539422" y="99573"/>
                  <a:pt x="1539422" y="106855"/>
                </a:cubicBezTo>
                <a:close/>
                <a:moveTo>
                  <a:pt x="1513570" y="107259"/>
                </a:moveTo>
                <a:cubicBezTo>
                  <a:pt x="1513570" y="102727"/>
                  <a:pt x="1512792" y="98748"/>
                  <a:pt x="1511240" y="95329"/>
                </a:cubicBezTo>
                <a:cubicBezTo>
                  <a:pt x="1509686" y="91911"/>
                  <a:pt x="1507129" y="89132"/>
                  <a:pt x="1503580" y="87001"/>
                </a:cubicBezTo>
                <a:cubicBezTo>
                  <a:pt x="1499847" y="84780"/>
                  <a:pt x="1495605" y="83448"/>
                  <a:pt x="1490854" y="83006"/>
                </a:cubicBezTo>
                <a:cubicBezTo>
                  <a:pt x="1486098" y="82563"/>
                  <a:pt x="1479283" y="82343"/>
                  <a:pt x="1470402" y="82343"/>
                </a:cubicBezTo>
                <a:lnTo>
                  <a:pt x="1454015" y="82343"/>
                </a:lnTo>
                <a:lnTo>
                  <a:pt x="1454015" y="132970"/>
                </a:lnTo>
                <a:lnTo>
                  <a:pt x="1469870" y="132970"/>
                </a:lnTo>
                <a:cubicBezTo>
                  <a:pt x="1478751" y="132970"/>
                  <a:pt x="1485637" y="132592"/>
                  <a:pt x="1490523" y="131836"/>
                </a:cubicBezTo>
                <a:cubicBezTo>
                  <a:pt x="1495409" y="131083"/>
                  <a:pt x="1499624" y="129640"/>
                  <a:pt x="1503177" y="127508"/>
                </a:cubicBezTo>
                <a:cubicBezTo>
                  <a:pt x="1506820" y="125198"/>
                  <a:pt x="1509462" y="122465"/>
                  <a:pt x="1511107" y="119311"/>
                </a:cubicBezTo>
                <a:cubicBezTo>
                  <a:pt x="1512749" y="116158"/>
                  <a:pt x="1513570" y="112140"/>
                  <a:pt x="1513570" y="107259"/>
                </a:cubicBezTo>
                <a:close/>
                <a:moveTo>
                  <a:pt x="1581786" y="152958"/>
                </a:moveTo>
                <a:lnTo>
                  <a:pt x="1556741" y="152958"/>
                </a:lnTo>
                <a:lnTo>
                  <a:pt x="1556741" y="4129"/>
                </a:lnTo>
                <a:lnTo>
                  <a:pt x="1581786" y="4129"/>
                </a:lnTo>
                <a:close/>
                <a:moveTo>
                  <a:pt x="1756062" y="152958"/>
                </a:moveTo>
                <a:lnTo>
                  <a:pt x="1731277" y="152958"/>
                </a:lnTo>
                <a:lnTo>
                  <a:pt x="1731277" y="35972"/>
                </a:lnTo>
                <a:lnTo>
                  <a:pt x="1695572" y="111918"/>
                </a:lnTo>
                <a:lnTo>
                  <a:pt x="1676917" y="111918"/>
                </a:lnTo>
                <a:lnTo>
                  <a:pt x="1641475" y="35972"/>
                </a:lnTo>
                <a:lnTo>
                  <a:pt x="1641475" y="152958"/>
                </a:lnTo>
                <a:lnTo>
                  <a:pt x="1618025" y="152958"/>
                </a:lnTo>
                <a:lnTo>
                  <a:pt x="1618025" y="4129"/>
                </a:lnTo>
                <a:lnTo>
                  <a:pt x="1648271" y="4129"/>
                </a:lnTo>
                <a:lnTo>
                  <a:pt x="1687443" y="86735"/>
                </a:lnTo>
                <a:lnTo>
                  <a:pt x="1725282" y="4129"/>
                </a:lnTo>
                <a:lnTo>
                  <a:pt x="1756062" y="412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173277" y="4353571"/>
            <a:ext cx="1473997" cy="207850"/>
          </a:xfrm>
          <a:custGeom>
            <a:avLst/>
            <a:gdLst/>
            <a:ahLst/>
            <a:cxnLst/>
            <a:rect l="l" t="t" r="r" b="b"/>
            <a:pathLst>
              <a:path w="1473997" h="207850">
                <a:moveTo>
                  <a:pt x="138036" y="152958"/>
                </a:moveTo>
                <a:lnTo>
                  <a:pt x="113249" y="152958"/>
                </a:lnTo>
                <a:lnTo>
                  <a:pt x="113249" y="35972"/>
                </a:lnTo>
                <a:lnTo>
                  <a:pt x="77544" y="111918"/>
                </a:lnTo>
                <a:lnTo>
                  <a:pt x="58889" y="111918"/>
                </a:lnTo>
                <a:lnTo>
                  <a:pt x="23451" y="35972"/>
                </a:lnTo>
                <a:lnTo>
                  <a:pt x="23451" y="152958"/>
                </a:lnTo>
                <a:lnTo>
                  <a:pt x="0" y="152958"/>
                </a:lnTo>
                <a:lnTo>
                  <a:pt x="0" y="4129"/>
                </a:lnTo>
                <a:lnTo>
                  <a:pt x="30247" y="4129"/>
                </a:lnTo>
                <a:lnTo>
                  <a:pt x="69419" y="86735"/>
                </a:lnTo>
                <a:lnTo>
                  <a:pt x="107255" y="4129"/>
                </a:lnTo>
                <a:lnTo>
                  <a:pt x="138036" y="4129"/>
                </a:lnTo>
                <a:close/>
                <a:moveTo>
                  <a:pt x="257414" y="116317"/>
                </a:moveTo>
                <a:lnTo>
                  <a:pt x="257414" y="75014"/>
                </a:lnTo>
                <a:cubicBezTo>
                  <a:pt x="251464" y="75546"/>
                  <a:pt x="243933" y="76278"/>
                  <a:pt x="234832" y="77210"/>
                </a:cubicBezTo>
                <a:cubicBezTo>
                  <a:pt x="225728" y="78142"/>
                  <a:pt x="218376" y="79456"/>
                  <a:pt x="212781" y="81144"/>
                </a:cubicBezTo>
                <a:cubicBezTo>
                  <a:pt x="206115" y="83181"/>
                  <a:pt x="200610" y="86314"/>
                  <a:pt x="196257" y="90533"/>
                </a:cubicBezTo>
                <a:cubicBezTo>
                  <a:pt x="191905" y="94756"/>
                  <a:pt x="189727" y="100639"/>
                  <a:pt x="189727" y="108188"/>
                </a:cubicBezTo>
                <a:cubicBezTo>
                  <a:pt x="189727" y="116712"/>
                  <a:pt x="192125" y="123153"/>
                  <a:pt x="196924" y="127506"/>
                </a:cubicBezTo>
                <a:cubicBezTo>
                  <a:pt x="201722" y="131858"/>
                  <a:pt x="208739" y="134036"/>
                  <a:pt x="217973" y="134036"/>
                </a:cubicBezTo>
                <a:cubicBezTo>
                  <a:pt x="225883" y="134036"/>
                  <a:pt x="233031" y="132321"/>
                  <a:pt x="239429" y="128901"/>
                </a:cubicBezTo>
                <a:cubicBezTo>
                  <a:pt x="245823" y="125485"/>
                  <a:pt x="251816" y="121291"/>
                  <a:pt x="257414" y="116317"/>
                </a:cubicBezTo>
                <a:close/>
                <a:moveTo>
                  <a:pt x="257414" y="137099"/>
                </a:moveTo>
                <a:cubicBezTo>
                  <a:pt x="255373" y="138610"/>
                  <a:pt x="252641" y="140721"/>
                  <a:pt x="249221" y="143428"/>
                </a:cubicBezTo>
                <a:cubicBezTo>
                  <a:pt x="245802" y="146139"/>
                  <a:pt x="242489" y="148292"/>
                  <a:pt x="239293" y="149889"/>
                </a:cubicBezTo>
                <a:cubicBezTo>
                  <a:pt x="234854" y="152201"/>
                  <a:pt x="230565" y="153976"/>
                  <a:pt x="226436" y="155222"/>
                </a:cubicBezTo>
                <a:cubicBezTo>
                  <a:pt x="222308" y="156464"/>
                  <a:pt x="216508" y="157083"/>
                  <a:pt x="209049" y="157083"/>
                </a:cubicBezTo>
                <a:cubicBezTo>
                  <a:pt x="202921" y="157083"/>
                  <a:pt x="197103" y="155931"/>
                  <a:pt x="191593" y="153623"/>
                </a:cubicBezTo>
                <a:cubicBezTo>
                  <a:pt x="186085" y="151312"/>
                  <a:pt x="181246" y="148072"/>
                  <a:pt x="177073" y="143896"/>
                </a:cubicBezTo>
                <a:cubicBezTo>
                  <a:pt x="173073" y="139809"/>
                  <a:pt x="169877" y="134766"/>
                  <a:pt x="167479" y="128772"/>
                </a:cubicBezTo>
                <a:cubicBezTo>
                  <a:pt x="165082" y="122779"/>
                  <a:pt x="163882" y="116449"/>
                  <a:pt x="163882" y="109785"/>
                </a:cubicBezTo>
                <a:cubicBezTo>
                  <a:pt x="163882" y="99483"/>
                  <a:pt x="166061" y="90710"/>
                  <a:pt x="170413" y="83470"/>
                </a:cubicBezTo>
                <a:cubicBezTo>
                  <a:pt x="174765" y="76234"/>
                  <a:pt x="181648" y="70485"/>
                  <a:pt x="191063" y="66219"/>
                </a:cubicBezTo>
                <a:cubicBezTo>
                  <a:pt x="199411" y="62399"/>
                  <a:pt x="209272" y="59760"/>
                  <a:pt x="220640" y="58292"/>
                </a:cubicBezTo>
                <a:cubicBezTo>
                  <a:pt x="232009" y="56826"/>
                  <a:pt x="244267" y="55739"/>
                  <a:pt x="257414" y="55030"/>
                </a:cubicBezTo>
                <a:lnTo>
                  <a:pt x="257414" y="50227"/>
                </a:lnTo>
                <a:cubicBezTo>
                  <a:pt x="257414" y="44366"/>
                  <a:pt x="256529" y="39637"/>
                  <a:pt x="254751" y="36040"/>
                </a:cubicBezTo>
                <a:cubicBezTo>
                  <a:pt x="252976" y="32440"/>
                  <a:pt x="250485" y="29665"/>
                  <a:pt x="247287" y="27709"/>
                </a:cubicBezTo>
                <a:cubicBezTo>
                  <a:pt x="244091" y="25672"/>
                  <a:pt x="240186" y="24314"/>
                  <a:pt x="235566" y="23649"/>
                </a:cubicBezTo>
                <a:cubicBezTo>
                  <a:pt x="230944" y="22983"/>
                  <a:pt x="226189" y="22648"/>
                  <a:pt x="221307" y="22648"/>
                </a:cubicBezTo>
                <a:cubicBezTo>
                  <a:pt x="215532" y="22648"/>
                  <a:pt x="208739" y="23515"/>
                  <a:pt x="200923" y="25248"/>
                </a:cubicBezTo>
                <a:cubicBezTo>
                  <a:pt x="193104" y="26979"/>
                  <a:pt x="185289" y="29488"/>
                  <a:pt x="177473" y="32779"/>
                </a:cubicBezTo>
                <a:lnTo>
                  <a:pt x="176007" y="32779"/>
                </a:lnTo>
                <a:lnTo>
                  <a:pt x="176007" y="7329"/>
                </a:lnTo>
                <a:cubicBezTo>
                  <a:pt x="180626" y="5995"/>
                  <a:pt x="187247" y="4529"/>
                  <a:pt x="195862" y="2931"/>
                </a:cubicBezTo>
                <a:cubicBezTo>
                  <a:pt x="204477" y="1332"/>
                  <a:pt x="213001" y="533"/>
                  <a:pt x="221440" y="533"/>
                </a:cubicBezTo>
                <a:cubicBezTo>
                  <a:pt x="231656" y="533"/>
                  <a:pt x="240272" y="1332"/>
                  <a:pt x="247287" y="2931"/>
                </a:cubicBezTo>
                <a:cubicBezTo>
                  <a:pt x="254304" y="4529"/>
                  <a:pt x="260611" y="7417"/>
                  <a:pt x="266209" y="11593"/>
                </a:cubicBezTo>
                <a:cubicBezTo>
                  <a:pt x="271624" y="15674"/>
                  <a:pt x="275671" y="20959"/>
                  <a:pt x="278334" y="27446"/>
                </a:cubicBezTo>
                <a:cubicBezTo>
                  <a:pt x="280998" y="33931"/>
                  <a:pt x="282326" y="41837"/>
                  <a:pt x="282326" y="51163"/>
                </a:cubicBezTo>
                <a:lnTo>
                  <a:pt x="282326" y="152958"/>
                </a:lnTo>
                <a:lnTo>
                  <a:pt x="257414" y="152958"/>
                </a:lnTo>
                <a:close/>
                <a:moveTo>
                  <a:pt x="426223" y="26115"/>
                </a:moveTo>
                <a:lnTo>
                  <a:pt x="375596" y="26115"/>
                </a:lnTo>
                <a:lnTo>
                  <a:pt x="375596" y="152958"/>
                </a:lnTo>
                <a:lnTo>
                  <a:pt x="350547" y="152958"/>
                </a:lnTo>
                <a:lnTo>
                  <a:pt x="350547" y="26115"/>
                </a:lnTo>
                <a:lnTo>
                  <a:pt x="299912" y="26115"/>
                </a:lnTo>
                <a:lnTo>
                  <a:pt x="299912" y="4129"/>
                </a:lnTo>
                <a:lnTo>
                  <a:pt x="426223" y="4129"/>
                </a:lnTo>
                <a:close/>
                <a:moveTo>
                  <a:pt x="509502" y="156420"/>
                </a:moveTo>
                <a:cubicBezTo>
                  <a:pt x="485785" y="156420"/>
                  <a:pt x="467377" y="149736"/>
                  <a:pt x="454273" y="136369"/>
                </a:cubicBezTo>
                <a:cubicBezTo>
                  <a:pt x="441169" y="123001"/>
                  <a:pt x="434618" y="104016"/>
                  <a:pt x="434618" y="79409"/>
                </a:cubicBezTo>
                <a:cubicBezTo>
                  <a:pt x="434618" y="55160"/>
                  <a:pt x="440971" y="35860"/>
                  <a:pt x="453676" y="21518"/>
                </a:cubicBezTo>
                <a:cubicBezTo>
                  <a:pt x="466376" y="7172"/>
                  <a:pt x="482984" y="0"/>
                  <a:pt x="503504" y="0"/>
                </a:cubicBezTo>
                <a:cubicBezTo>
                  <a:pt x="512741" y="0"/>
                  <a:pt x="520917" y="1332"/>
                  <a:pt x="528020" y="3997"/>
                </a:cubicBezTo>
                <a:cubicBezTo>
                  <a:pt x="535127" y="6660"/>
                  <a:pt x="541339" y="10833"/>
                  <a:pt x="546671" y="16520"/>
                </a:cubicBezTo>
                <a:cubicBezTo>
                  <a:pt x="552002" y="22205"/>
                  <a:pt x="556089" y="29157"/>
                  <a:pt x="558929" y="37372"/>
                </a:cubicBezTo>
                <a:cubicBezTo>
                  <a:pt x="561774" y="45587"/>
                  <a:pt x="563195" y="55649"/>
                  <a:pt x="563195" y="67550"/>
                </a:cubicBezTo>
                <a:lnTo>
                  <a:pt x="563195" y="81144"/>
                </a:lnTo>
                <a:lnTo>
                  <a:pt x="460066" y="81144"/>
                </a:lnTo>
                <a:cubicBezTo>
                  <a:pt x="460066" y="98464"/>
                  <a:pt x="464418" y="111698"/>
                  <a:pt x="473123" y="120846"/>
                </a:cubicBezTo>
                <a:cubicBezTo>
                  <a:pt x="481828" y="129996"/>
                  <a:pt x="493863" y="134572"/>
                  <a:pt x="509231" y="134572"/>
                </a:cubicBezTo>
                <a:cubicBezTo>
                  <a:pt x="514739" y="134572"/>
                  <a:pt x="520135" y="133950"/>
                  <a:pt x="525420" y="132704"/>
                </a:cubicBezTo>
                <a:cubicBezTo>
                  <a:pt x="530708" y="131458"/>
                  <a:pt x="535478" y="129859"/>
                  <a:pt x="539744" y="127904"/>
                </a:cubicBezTo>
                <a:cubicBezTo>
                  <a:pt x="544273" y="125867"/>
                  <a:pt x="548093" y="123887"/>
                  <a:pt x="551203" y="121976"/>
                </a:cubicBezTo>
                <a:cubicBezTo>
                  <a:pt x="554314" y="120067"/>
                  <a:pt x="556888" y="118268"/>
                  <a:pt x="558929" y="116582"/>
                </a:cubicBezTo>
                <a:lnTo>
                  <a:pt x="560394" y="116582"/>
                </a:lnTo>
                <a:lnTo>
                  <a:pt x="560394" y="143896"/>
                </a:lnTo>
                <a:cubicBezTo>
                  <a:pt x="557461" y="145048"/>
                  <a:pt x="553825" y="146495"/>
                  <a:pt x="549473" y="148227"/>
                </a:cubicBezTo>
                <a:cubicBezTo>
                  <a:pt x="545119" y="149954"/>
                  <a:pt x="541210" y="151312"/>
                  <a:pt x="537743" y="152287"/>
                </a:cubicBezTo>
                <a:cubicBezTo>
                  <a:pt x="532858" y="153623"/>
                  <a:pt x="528441" y="154646"/>
                  <a:pt x="524488" y="155358"/>
                </a:cubicBezTo>
                <a:cubicBezTo>
                  <a:pt x="520539" y="156068"/>
                  <a:pt x="515542" y="156420"/>
                  <a:pt x="509502" y="156420"/>
                </a:cubicBezTo>
                <a:close/>
                <a:moveTo>
                  <a:pt x="538812" y="61956"/>
                </a:moveTo>
                <a:cubicBezTo>
                  <a:pt x="538632" y="55206"/>
                  <a:pt x="537837" y="49385"/>
                  <a:pt x="536414" y="44500"/>
                </a:cubicBezTo>
                <a:cubicBezTo>
                  <a:pt x="534989" y="39615"/>
                  <a:pt x="532948" y="35481"/>
                  <a:pt x="530284" y="32108"/>
                </a:cubicBezTo>
                <a:cubicBezTo>
                  <a:pt x="527354" y="28380"/>
                  <a:pt x="523602" y="25538"/>
                  <a:pt x="519027" y="23584"/>
                </a:cubicBezTo>
                <a:cubicBezTo>
                  <a:pt x="514451" y="21629"/>
                  <a:pt x="508788" y="20653"/>
                  <a:pt x="502038" y="20653"/>
                </a:cubicBezTo>
                <a:cubicBezTo>
                  <a:pt x="495374" y="20653"/>
                  <a:pt x="489711" y="21651"/>
                  <a:pt x="485050" y="23649"/>
                </a:cubicBezTo>
                <a:cubicBezTo>
                  <a:pt x="480388" y="25650"/>
                  <a:pt x="476148" y="28556"/>
                  <a:pt x="472328" y="32375"/>
                </a:cubicBezTo>
                <a:cubicBezTo>
                  <a:pt x="468594" y="36285"/>
                  <a:pt x="465754" y="40616"/>
                  <a:pt x="463799" y="45367"/>
                </a:cubicBezTo>
                <a:cubicBezTo>
                  <a:pt x="461844" y="50119"/>
                  <a:pt x="460603" y="55649"/>
                  <a:pt x="460066" y="61956"/>
                </a:cubicBezTo>
                <a:close/>
                <a:moveTo>
                  <a:pt x="713351" y="74614"/>
                </a:moveTo>
                <a:cubicBezTo>
                  <a:pt x="713351" y="99397"/>
                  <a:pt x="707422" y="119135"/>
                  <a:pt x="695563" y="133834"/>
                </a:cubicBezTo>
                <a:cubicBezTo>
                  <a:pt x="683705" y="148533"/>
                  <a:pt x="668715" y="155884"/>
                  <a:pt x="650596" y="155884"/>
                </a:cubicBezTo>
                <a:cubicBezTo>
                  <a:pt x="643223" y="155884"/>
                  <a:pt x="636696" y="155042"/>
                  <a:pt x="631007" y="153356"/>
                </a:cubicBezTo>
                <a:cubicBezTo>
                  <a:pt x="625324" y="151669"/>
                  <a:pt x="619507" y="149047"/>
                  <a:pt x="613555" y="145494"/>
                </a:cubicBezTo>
                <a:lnTo>
                  <a:pt x="613555" y="207850"/>
                </a:lnTo>
                <a:lnTo>
                  <a:pt x="588507" y="207850"/>
                </a:lnTo>
                <a:lnTo>
                  <a:pt x="588507" y="4129"/>
                </a:lnTo>
                <a:lnTo>
                  <a:pt x="613555" y="4129"/>
                </a:lnTo>
                <a:lnTo>
                  <a:pt x="613555" y="19721"/>
                </a:lnTo>
                <a:cubicBezTo>
                  <a:pt x="619776" y="14123"/>
                  <a:pt x="626681" y="9436"/>
                  <a:pt x="634273" y="5659"/>
                </a:cubicBezTo>
                <a:cubicBezTo>
                  <a:pt x="641870" y="1886"/>
                  <a:pt x="650153" y="0"/>
                  <a:pt x="659124" y="0"/>
                </a:cubicBezTo>
                <a:cubicBezTo>
                  <a:pt x="676181" y="0"/>
                  <a:pt x="689480" y="6750"/>
                  <a:pt x="699030" y="20250"/>
                </a:cubicBezTo>
                <a:cubicBezTo>
                  <a:pt x="708578" y="33754"/>
                  <a:pt x="713351" y="51873"/>
                  <a:pt x="713351" y="74614"/>
                </a:cubicBezTo>
                <a:close/>
                <a:moveTo>
                  <a:pt x="687504" y="77412"/>
                </a:moveTo>
                <a:cubicBezTo>
                  <a:pt x="687504" y="60445"/>
                  <a:pt x="684792" y="47276"/>
                  <a:pt x="679374" y="37905"/>
                </a:cubicBezTo>
                <a:cubicBezTo>
                  <a:pt x="673960" y="28534"/>
                  <a:pt x="665165" y="23847"/>
                  <a:pt x="652994" y="23847"/>
                </a:cubicBezTo>
                <a:cubicBezTo>
                  <a:pt x="645891" y="23847"/>
                  <a:pt x="639029" y="25423"/>
                  <a:pt x="632409" y="28578"/>
                </a:cubicBezTo>
                <a:cubicBezTo>
                  <a:pt x="625788" y="31731"/>
                  <a:pt x="619507" y="35795"/>
                  <a:pt x="613555" y="40767"/>
                </a:cubicBezTo>
                <a:lnTo>
                  <a:pt x="613555" y="125112"/>
                </a:lnTo>
                <a:cubicBezTo>
                  <a:pt x="620129" y="128304"/>
                  <a:pt x="625748" y="130486"/>
                  <a:pt x="630411" y="131638"/>
                </a:cubicBezTo>
                <a:cubicBezTo>
                  <a:pt x="635073" y="132794"/>
                  <a:pt x="640422" y="133373"/>
                  <a:pt x="646464" y="133373"/>
                </a:cubicBezTo>
                <a:cubicBezTo>
                  <a:pt x="659434" y="133373"/>
                  <a:pt x="669514" y="128618"/>
                  <a:pt x="676710" y="119110"/>
                </a:cubicBezTo>
                <a:cubicBezTo>
                  <a:pt x="683907" y="109610"/>
                  <a:pt x="687504" y="95706"/>
                  <a:pt x="687504" y="77412"/>
                </a:cubicBezTo>
                <a:close/>
                <a:moveTo>
                  <a:pt x="856843" y="152958"/>
                </a:moveTo>
                <a:lnTo>
                  <a:pt x="832065" y="152958"/>
                </a:lnTo>
                <a:lnTo>
                  <a:pt x="832065" y="41972"/>
                </a:lnTo>
                <a:lnTo>
                  <a:pt x="761984" y="152958"/>
                </a:lnTo>
                <a:lnTo>
                  <a:pt x="739328" y="152958"/>
                </a:lnTo>
                <a:lnTo>
                  <a:pt x="739328" y="4129"/>
                </a:lnTo>
                <a:lnTo>
                  <a:pt x="764115" y="4129"/>
                </a:lnTo>
                <a:lnTo>
                  <a:pt x="764115" y="113382"/>
                </a:lnTo>
                <a:lnTo>
                  <a:pt x="833396" y="4129"/>
                </a:lnTo>
                <a:lnTo>
                  <a:pt x="856843" y="4129"/>
                </a:lnTo>
                <a:close/>
                <a:moveTo>
                  <a:pt x="976231" y="116317"/>
                </a:moveTo>
                <a:lnTo>
                  <a:pt x="976231" y="75014"/>
                </a:lnTo>
                <a:cubicBezTo>
                  <a:pt x="970276" y="75546"/>
                  <a:pt x="962748" y="76278"/>
                  <a:pt x="953647" y="77210"/>
                </a:cubicBezTo>
                <a:cubicBezTo>
                  <a:pt x="944539" y="78142"/>
                  <a:pt x="937188" y="79456"/>
                  <a:pt x="931594" y="81144"/>
                </a:cubicBezTo>
                <a:cubicBezTo>
                  <a:pt x="924930" y="83181"/>
                  <a:pt x="919426" y="86314"/>
                  <a:pt x="915073" y="90533"/>
                </a:cubicBezTo>
                <a:cubicBezTo>
                  <a:pt x="910721" y="94756"/>
                  <a:pt x="908543" y="100639"/>
                  <a:pt x="908543" y="108188"/>
                </a:cubicBezTo>
                <a:cubicBezTo>
                  <a:pt x="908543" y="116712"/>
                  <a:pt x="910941" y="123153"/>
                  <a:pt x="915739" y="127506"/>
                </a:cubicBezTo>
                <a:cubicBezTo>
                  <a:pt x="920535" y="131858"/>
                  <a:pt x="927551" y="134036"/>
                  <a:pt x="936788" y="134036"/>
                </a:cubicBezTo>
                <a:cubicBezTo>
                  <a:pt x="944694" y="134036"/>
                  <a:pt x="951848" y="132321"/>
                  <a:pt x="958241" y="128901"/>
                </a:cubicBezTo>
                <a:cubicBezTo>
                  <a:pt x="964638" y="125485"/>
                  <a:pt x="970632" y="121291"/>
                  <a:pt x="976231" y="116317"/>
                </a:cubicBezTo>
                <a:close/>
                <a:moveTo>
                  <a:pt x="976231" y="137099"/>
                </a:moveTo>
                <a:cubicBezTo>
                  <a:pt x="974186" y="138610"/>
                  <a:pt x="971453" y="140721"/>
                  <a:pt x="968033" y="143428"/>
                </a:cubicBezTo>
                <a:cubicBezTo>
                  <a:pt x="964613" y="146139"/>
                  <a:pt x="961302" y="148292"/>
                  <a:pt x="958108" y="149889"/>
                </a:cubicBezTo>
                <a:cubicBezTo>
                  <a:pt x="953665" y="152201"/>
                  <a:pt x="949378" y="153976"/>
                  <a:pt x="945249" y="155222"/>
                </a:cubicBezTo>
                <a:cubicBezTo>
                  <a:pt x="941120" y="156464"/>
                  <a:pt x="935324" y="157083"/>
                  <a:pt x="927864" y="157083"/>
                </a:cubicBezTo>
                <a:cubicBezTo>
                  <a:pt x="921734" y="157083"/>
                  <a:pt x="915916" y="155931"/>
                  <a:pt x="910407" y="153623"/>
                </a:cubicBezTo>
                <a:cubicBezTo>
                  <a:pt x="904900" y="151312"/>
                  <a:pt x="900061" y="148072"/>
                  <a:pt x="895885" y="143896"/>
                </a:cubicBezTo>
                <a:cubicBezTo>
                  <a:pt x="891886" y="139809"/>
                  <a:pt x="888693" y="134766"/>
                  <a:pt x="886295" y="128772"/>
                </a:cubicBezTo>
                <a:cubicBezTo>
                  <a:pt x="883897" y="122779"/>
                  <a:pt x="882699" y="116449"/>
                  <a:pt x="882699" y="109785"/>
                </a:cubicBezTo>
                <a:cubicBezTo>
                  <a:pt x="882699" y="99483"/>
                  <a:pt x="884877" y="90710"/>
                  <a:pt x="889229" y="83470"/>
                </a:cubicBezTo>
                <a:cubicBezTo>
                  <a:pt x="893581" y="76234"/>
                  <a:pt x="900461" y="70485"/>
                  <a:pt x="909875" y="66219"/>
                </a:cubicBezTo>
                <a:cubicBezTo>
                  <a:pt x="918227" y="62399"/>
                  <a:pt x="928087" y="59760"/>
                  <a:pt x="939456" y="58292"/>
                </a:cubicBezTo>
                <a:cubicBezTo>
                  <a:pt x="950826" y="56826"/>
                  <a:pt x="963079" y="55739"/>
                  <a:pt x="976231" y="55030"/>
                </a:cubicBezTo>
                <a:lnTo>
                  <a:pt x="976231" y="50227"/>
                </a:lnTo>
                <a:cubicBezTo>
                  <a:pt x="976231" y="44366"/>
                  <a:pt x="975341" y="39637"/>
                  <a:pt x="973566" y="36040"/>
                </a:cubicBezTo>
                <a:cubicBezTo>
                  <a:pt x="971788" y="32440"/>
                  <a:pt x="969296" y="29665"/>
                  <a:pt x="966103" y="27709"/>
                </a:cubicBezTo>
                <a:cubicBezTo>
                  <a:pt x="962907" y="25672"/>
                  <a:pt x="958996" y="24314"/>
                  <a:pt x="954379" y="23649"/>
                </a:cubicBezTo>
                <a:cubicBezTo>
                  <a:pt x="949756" y="22983"/>
                  <a:pt x="945004" y="22648"/>
                  <a:pt x="940118" y="22648"/>
                </a:cubicBezTo>
                <a:cubicBezTo>
                  <a:pt x="934348" y="22648"/>
                  <a:pt x="927551" y="23515"/>
                  <a:pt x="919736" y="25248"/>
                </a:cubicBezTo>
                <a:cubicBezTo>
                  <a:pt x="911920" y="26979"/>
                  <a:pt x="904101" y="29488"/>
                  <a:pt x="896285" y="32779"/>
                </a:cubicBezTo>
                <a:lnTo>
                  <a:pt x="894820" y="32779"/>
                </a:lnTo>
                <a:lnTo>
                  <a:pt x="894820" y="7329"/>
                </a:lnTo>
                <a:cubicBezTo>
                  <a:pt x="899439" y="5995"/>
                  <a:pt x="906059" y="4529"/>
                  <a:pt x="914673" y="2931"/>
                </a:cubicBezTo>
                <a:cubicBezTo>
                  <a:pt x="923292" y="1332"/>
                  <a:pt x="931814" y="533"/>
                  <a:pt x="940251" y="533"/>
                </a:cubicBezTo>
                <a:cubicBezTo>
                  <a:pt x="950469" y="533"/>
                  <a:pt x="959087" y="1332"/>
                  <a:pt x="966103" y="2931"/>
                </a:cubicBezTo>
                <a:cubicBezTo>
                  <a:pt x="973120" y="4529"/>
                  <a:pt x="979423" y="7417"/>
                  <a:pt x="985022" y="11593"/>
                </a:cubicBezTo>
                <a:cubicBezTo>
                  <a:pt x="990439" y="15674"/>
                  <a:pt x="994482" y="20959"/>
                  <a:pt x="997146" y="27446"/>
                </a:cubicBezTo>
                <a:cubicBezTo>
                  <a:pt x="999811" y="33931"/>
                  <a:pt x="1001143" y="41837"/>
                  <a:pt x="1001143" y="51163"/>
                </a:cubicBezTo>
                <a:lnTo>
                  <a:pt x="1001143" y="152958"/>
                </a:lnTo>
                <a:lnTo>
                  <a:pt x="976231" y="152958"/>
                </a:lnTo>
                <a:close/>
                <a:moveTo>
                  <a:pt x="1151568" y="152958"/>
                </a:moveTo>
                <a:lnTo>
                  <a:pt x="1126516" y="152958"/>
                </a:lnTo>
                <a:lnTo>
                  <a:pt x="1126516" y="25182"/>
                </a:lnTo>
                <a:lnTo>
                  <a:pt x="1075356" y="25182"/>
                </a:lnTo>
                <a:cubicBezTo>
                  <a:pt x="1075090" y="32551"/>
                  <a:pt x="1074823" y="39637"/>
                  <a:pt x="1074556" y="46433"/>
                </a:cubicBezTo>
                <a:cubicBezTo>
                  <a:pt x="1074291" y="53226"/>
                  <a:pt x="1074020" y="59379"/>
                  <a:pt x="1073754" y="64887"/>
                </a:cubicBezTo>
                <a:cubicBezTo>
                  <a:pt x="1073226" y="78829"/>
                  <a:pt x="1072315" y="90512"/>
                  <a:pt x="1071026" y="99925"/>
                </a:cubicBezTo>
                <a:cubicBezTo>
                  <a:pt x="1069733" y="109343"/>
                  <a:pt x="1068116" y="116892"/>
                  <a:pt x="1066162" y="122577"/>
                </a:cubicBezTo>
                <a:cubicBezTo>
                  <a:pt x="1064207" y="128442"/>
                  <a:pt x="1062055" y="133014"/>
                  <a:pt x="1059700" y="136300"/>
                </a:cubicBezTo>
                <a:cubicBezTo>
                  <a:pt x="1057346" y="139591"/>
                  <a:pt x="1054703" y="142564"/>
                  <a:pt x="1051769" y="145225"/>
                </a:cubicBezTo>
                <a:cubicBezTo>
                  <a:pt x="1048753" y="147888"/>
                  <a:pt x="1045509" y="149889"/>
                  <a:pt x="1042050" y="151222"/>
                </a:cubicBezTo>
                <a:cubicBezTo>
                  <a:pt x="1038582" y="152554"/>
                  <a:pt x="1034672" y="153219"/>
                  <a:pt x="1030320" y="153219"/>
                </a:cubicBezTo>
                <a:cubicBezTo>
                  <a:pt x="1028899" y="153219"/>
                  <a:pt x="1027076" y="153180"/>
                  <a:pt x="1024859" y="153090"/>
                </a:cubicBezTo>
                <a:cubicBezTo>
                  <a:pt x="1022638" y="153001"/>
                  <a:pt x="1021083" y="152958"/>
                  <a:pt x="1020194" y="152958"/>
                </a:cubicBezTo>
                <a:lnTo>
                  <a:pt x="1020194" y="131105"/>
                </a:lnTo>
                <a:lnTo>
                  <a:pt x="1021525" y="131105"/>
                </a:lnTo>
                <a:cubicBezTo>
                  <a:pt x="1022149" y="131105"/>
                  <a:pt x="1022793" y="131148"/>
                  <a:pt x="1023459" y="131234"/>
                </a:cubicBezTo>
                <a:cubicBezTo>
                  <a:pt x="1024125" y="131324"/>
                  <a:pt x="1024898" y="131371"/>
                  <a:pt x="1025791" y="131371"/>
                </a:cubicBezTo>
                <a:cubicBezTo>
                  <a:pt x="1027922" y="131371"/>
                  <a:pt x="1030007" y="131058"/>
                  <a:pt x="1032052" y="130439"/>
                </a:cubicBezTo>
                <a:cubicBezTo>
                  <a:pt x="1034093" y="129816"/>
                  <a:pt x="1035914" y="128661"/>
                  <a:pt x="1037513" y="126976"/>
                </a:cubicBezTo>
                <a:cubicBezTo>
                  <a:pt x="1041956" y="122624"/>
                  <a:pt x="1045195" y="115006"/>
                  <a:pt x="1047240" y="104124"/>
                </a:cubicBezTo>
                <a:cubicBezTo>
                  <a:pt x="1049285" y="93243"/>
                  <a:pt x="1050747" y="78030"/>
                  <a:pt x="1051639" y="58490"/>
                </a:cubicBezTo>
                <a:cubicBezTo>
                  <a:pt x="1051992" y="51207"/>
                  <a:pt x="1052324" y="42592"/>
                  <a:pt x="1052637" y="32642"/>
                </a:cubicBezTo>
                <a:cubicBezTo>
                  <a:pt x="1052950" y="22691"/>
                  <a:pt x="1053238" y="13190"/>
                  <a:pt x="1053504" y="4129"/>
                </a:cubicBezTo>
                <a:lnTo>
                  <a:pt x="1151568" y="4129"/>
                </a:lnTo>
                <a:close/>
                <a:moveTo>
                  <a:pt x="1310249" y="78609"/>
                </a:moveTo>
                <a:cubicBezTo>
                  <a:pt x="1310249" y="103655"/>
                  <a:pt x="1304208" y="122998"/>
                  <a:pt x="1292130" y="136634"/>
                </a:cubicBezTo>
                <a:cubicBezTo>
                  <a:pt x="1280049" y="150268"/>
                  <a:pt x="1263974" y="157083"/>
                  <a:pt x="1243901" y="157083"/>
                </a:cubicBezTo>
                <a:cubicBezTo>
                  <a:pt x="1223201" y="157083"/>
                  <a:pt x="1206926" y="150044"/>
                  <a:pt x="1195067" y="135965"/>
                </a:cubicBezTo>
                <a:cubicBezTo>
                  <a:pt x="1183209" y="121890"/>
                  <a:pt x="1177279" y="102770"/>
                  <a:pt x="1177279" y="78609"/>
                </a:cubicBezTo>
                <a:cubicBezTo>
                  <a:pt x="1177279" y="53741"/>
                  <a:pt x="1183386" y="34420"/>
                  <a:pt x="1195600" y="20653"/>
                </a:cubicBezTo>
                <a:cubicBezTo>
                  <a:pt x="1207811" y="6887"/>
                  <a:pt x="1223910" y="0"/>
                  <a:pt x="1243901" y="0"/>
                </a:cubicBezTo>
                <a:cubicBezTo>
                  <a:pt x="1263974" y="0"/>
                  <a:pt x="1280049" y="6862"/>
                  <a:pt x="1292130" y="20582"/>
                </a:cubicBezTo>
                <a:cubicBezTo>
                  <a:pt x="1304208" y="34308"/>
                  <a:pt x="1310249" y="53647"/>
                  <a:pt x="1310249" y="78609"/>
                </a:cubicBezTo>
                <a:close/>
                <a:moveTo>
                  <a:pt x="1284401" y="78609"/>
                </a:moveTo>
                <a:cubicBezTo>
                  <a:pt x="1284401" y="59336"/>
                  <a:pt x="1280895" y="45012"/>
                  <a:pt x="1273878" y="35640"/>
                </a:cubicBezTo>
                <a:cubicBezTo>
                  <a:pt x="1266863" y="26270"/>
                  <a:pt x="1256869" y="21586"/>
                  <a:pt x="1243901" y="21586"/>
                </a:cubicBezTo>
                <a:cubicBezTo>
                  <a:pt x="1230844" y="21586"/>
                  <a:pt x="1220782" y="26270"/>
                  <a:pt x="1213722" y="35640"/>
                </a:cubicBezTo>
                <a:cubicBezTo>
                  <a:pt x="1206659" y="45012"/>
                  <a:pt x="1203127" y="59336"/>
                  <a:pt x="1203127" y="78609"/>
                </a:cubicBezTo>
                <a:cubicBezTo>
                  <a:pt x="1203127" y="97266"/>
                  <a:pt x="1206659" y="111410"/>
                  <a:pt x="1213722" y="121043"/>
                </a:cubicBezTo>
                <a:cubicBezTo>
                  <a:pt x="1220782" y="130681"/>
                  <a:pt x="1230844" y="135500"/>
                  <a:pt x="1243901" y="135500"/>
                </a:cubicBezTo>
                <a:cubicBezTo>
                  <a:pt x="1256779" y="135500"/>
                  <a:pt x="1266751" y="130771"/>
                  <a:pt x="1273813" y="121309"/>
                </a:cubicBezTo>
                <a:cubicBezTo>
                  <a:pt x="1280869" y="111853"/>
                  <a:pt x="1284401" y="97617"/>
                  <a:pt x="1284401" y="78609"/>
                </a:cubicBezTo>
                <a:close/>
                <a:moveTo>
                  <a:pt x="1473998" y="152958"/>
                </a:moveTo>
                <a:lnTo>
                  <a:pt x="1449217" y="152958"/>
                </a:lnTo>
                <a:lnTo>
                  <a:pt x="1449217" y="35972"/>
                </a:lnTo>
                <a:lnTo>
                  <a:pt x="1413508" y="111918"/>
                </a:lnTo>
                <a:lnTo>
                  <a:pt x="1394853" y="111918"/>
                </a:lnTo>
                <a:lnTo>
                  <a:pt x="1359415" y="35972"/>
                </a:lnTo>
                <a:lnTo>
                  <a:pt x="1359415" y="152958"/>
                </a:lnTo>
                <a:lnTo>
                  <a:pt x="1335965" y="152958"/>
                </a:lnTo>
                <a:lnTo>
                  <a:pt x="1335965" y="4129"/>
                </a:lnTo>
                <a:lnTo>
                  <a:pt x="1366211" y="4129"/>
                </a:lnTo>
                <a:lnTo>
                  <a:pt x="1405383" y="86735"/>
                </a:lnTo>
                <a:lnTo>
                  <a:pt x="1443218" y="4129"/>
                </a:lnTo>
                <a:lnTo>
                  <a:pt x="1473998" y="412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4690069" y="4468556"/>
            <a:ext cx="31841" cy="37973"/>
          </a:xfrm>
          <a:custGeom>
            <a:avLst/>
            <a:gdLst/>
            <a:ahLst/>
            <a:cxnLst/>
            <a:rect l="l" t="t" r="r" b="b"/>
            <a:pathLst>
              <a:path w="31841" h="37973">
                <a:moveTo>
                  <a:pt x="31841" y="37973"/>
                </a:moveTo>
                <a:lnTo>
                  <a:pt x="0" y="37973"/>
                </a:lnTo>
                <a:lnTo>
                  <a:pt x="0" y="0"/>
                </a:lnTo>
                <a:lnTo>
                  <a:pt x="3184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948582" y="4799172"/>
            <a:ext cx="170604" cy="196953"/>
          </a:xfrm>
          <a:custGeom>
            <a:avLst/>
            <a:gdLst/>
            <a:ahLst/>
            <a:cxnLst/>
            <a:rect l="l" t="t" r="r" b="b"/>
            <a:pathLst>
              <a:path w="170604" h="196953">
                <a:moveTo>
                  <a:pt x="0" y="196953"/>
                </a:moveTo>
                <a:lnTo>
                  <a:pt x="170604" y="98475"/>
                </a:lnTo>
                <a:lnTo>
                  <a:pt x="0" y="0"/>
                </a:lnTo>
                <a:lnTo>
                  <a:pt x="56955" y="98475"/>
                </a:lnTo>
                <a:close/>
                <a:moveTo>
                  <a:pt x="157561" y="98475"/>
                </a:moveTo>
                <a:lnTo>
                  <a:pt x="64540" y="98475"/>
                </a:lnTo>
                <a:lnTo>
                  <a:pt x="17964" y="17827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313251" y="4797569"/>
            <a:ext cx="2147615" cy="203210"/>
          </a:xfrm>
          <a:custGeom>
            <a:avLst/>
            <a:gdLst/>
            <a:ahLst/>
            <a:cxnLst/>
            <a:rect l="l" t="t" r="r" b="b"/>
            <a:pathLst>
              <a:path w="2147615" h="203210">
                <a:moveTo>
                  <a:pt x="174733" y="198556"/>
                </a:moveTo>
                <a:lnTo>
                  <a:pt x="115379" y="198556"/>
                </a:lnTo>
                <a:lnTo>
                  <a:pt x="62279" y="118578"/>
                </a:lnTo>
                <a:lnTo>
                  <a:pt x="49770" y="118578"/>
                </a:lnTo>
                <a:lnTo>
                  <a:pt x="49770" y="198556"/>
                </a:lnTo>
                <a:lnTo>
                  <a:pt x="0" y="198556"/>
                </a:lnTo>
                <a:lnTo>
                  <a:pt x="0" y="404"/>
                </a:lnTo>
                <a:lnTo>
                  <a:pt x="49770" y="404"/>
                </a:lnTo>
                <a:lnTo>
                  <a:pt x="49770" y="81178"/>
                </a:lnTo>
                <a:cubicBezTo>
                  <a:pt x="57575" y="80825"/>
                  <a:pt x="63411" y="79093"/>
                  <a:pt x="67269" y="75990"/>
                </a:cubicBezTo>
                <a:cubicBezTo>
                  <a:pt x="71129" y="72887"/>
                  <a:pt x="75722" y="66054"/>
                  <a:pt x="81046" y="55496"/>
                </a:cubicBezTo>
                <a:cubicBezTo>
                  <a:pt x="82551" y="52392"/>
                  <a:pt x="84301" y="48713"/>
                  <a:pt x="86299" y="44450"/>
                </a:cubicBezTo>
                <a:cubicBezTo>
                  <a:pt x="88296" y="40191"/>
                  <a:pt x="90050" y="36466"/>
                  <a:pt x="91559" y="33272"/>
                </a:cubicBezTo>
                <a:cubicBezTo>
                  <a:pt x="97326" y="21294"/>
                  <a:pt x="104357" y="12756"/>
                  <a:pt x="112655" y="7655"/>
                </a:cubicBezTo>
                <a:cubicBezTo>
                  <a:pt x="120946" y="2553"/>
                  <a:pt x="131879" y="0"/>
                  <a:pt x="145450" y="0"/>
                </a:cubicBezTo>
                <a:cubicBezTo>
                  <a:pt x="149889" y="0"/>
                  <a:pt x="153572" y="67"/>
                  <a:pt x="156499" y="202"/>
                </a:cubicBezTo>
                <a:cubicBezTo>
                  <a:pt x="159425" y="336"/>
                  <a:pt x="161690" y="404"/>
                  <a:pt x="163285" y="404"/>
                </a:cubicBezTo>
                <a:lnTo>
                  <a:pt x="163285" y="42855"/>
                </a:lnTo>
                <a:lnTo>
                  <a:pt x="151841" y="42855"/>
                </a:lnTo>
                <a:cubicBezTo>
                  <a:pt x="146160" y="42855"/>
                  <a:pt x="141221" y="44605"/>
                  <a:pt x="137005" y="48108"/>
                </a:cubicBezTo>
                <a:cubicBezTo>
                  <a:pt x="132793" y="51615"/>
                  <a:pt x="128508" y="58602"/>
                  <a:pt x="124160" y="69071"/>
                </a:cubicBezTo>
                <a:cubicBezTo>
                  <a:pt x="120700" y="77408"/>
                  <a:pt x="117443" y="83730"/>
                  <a:pt x="114378" y="88032"/>
                </a:cubicBezTo>
                <a:cubicBezTo>
                  <a:pt x="111319" y="92333"/>
                  <a:pt x="108456" y="95243"/>
                  <a:pt x="105793" y="96752"/>
                </a:cubicBezTo>
                <a:close/>
                <a:moveTo>
                  <a:pt x="331625" y="123899"/>
                </a:moveTo>
                <a:cubicBezTo>
                  <a:pt x="331625" y="148472"/>
                  <a:pt x="324908" y="167834"/>
                  <a:pt x="311468" y="181985"/>
                </a:cubicBezTo>
                <a:cubicBezTo>
                  <a:pt x="298026" y="196137"/>
                  <a:pt x="279017" y="203211"/>
                  <a:pt x="254444" y="203211"/>
                </a:cubicBezTo>
                <a:cubicBezTo>
                  <a:pt x="230044" y="203211"/>
                  <a:pt x="211083" y="196137"/>
                  <a:pt x="197553" y="181985"/>
                </a:cubicBezTo>
                <a:cubicBezTo>
                  <a:pt x="184021" y="167834"/>
                  <a:pt x="177256" y="148472"/>
                  <a:pt x="177256" y="123899"/>
                </a:cubicBezTo>
                <a:cubicBezTo>
                  <a:pt x="177256" y="99059"/>
                  <a:pt x="184021" y="79604"/>
                  <a:pt x="197553" y="65543"/>
                </a:cubicBezTo>
                <a:cubicBezTo>
                  <a:pt x="211083" y="51481"/>
                  <a:pt x="230044" y="44450"/>
                  <a:pt x="254444" y="44450"/>
                </a:cubicBezTo>
                <a:cubicBezTo>
                  <a:pt x="278927" y="44450"/>
                  <a:pt x="297914" y="51524"/>
                  <a:pt x="311400" y="65676"/>
                </a:cubicBezTo>
                <a:cubicBezTo>
                  <a:pt x="324885" y="79831"/>
                  <a:pt x="331625" y="99234"/>
                  <a:pt x="331625" y="123899"/>
                </a:cubicBezTo>
                <a:close/>
                <a:moveTo>
                  <a:pt x="283848" y="124162"/>
                </a:moveTo>
                <a:cubicBezTo>
                  <a:pt x="283848" y="115291"/>
                  <a:pt x="283118" y="107907"/>
                  <a:pt x="281656" y="102003"/>
                </a:cubicBezTo>
                <a:cubicBezTo>
                  <a:pt x="280191" y="96106"/>
                  <a:pt x="278172" y="91383"/>
                  <a:pt x="275601" y="87834"/>
                </a:cubicBezTo>
                <a:cubicBezTo>
                  <a:pt x="272852" y="84107"/>
                  <a:pt x="269744" y="81513"/>
                  <a:pt x="266284" y="80051"/>
                </a:cubicBezTo>
                <a:cubicBezTo>
                  <a:pt x="262829" y="78586"/>
                  <a:pt x="258879" y="77851"/>
                  <a:pt x="254444" y="77851"/>
                </a:cubicBezTo>
                <a:cubicBezTo>
                  <a:pt x="250272" y="77851"/>
                  <a:pt x="246503" y="78495"/>
                  <a:pt x="243134" y="79784"/>
                </a:cubicBezTo>
                <a:cubicBezTo>
                  <a:pt x="239759" y="81070"/>
                  <a:pt x="236657" y="83536"/>
                  <a:pt x="233816" y="87168"/>
                </a:cubicBezTo>
                <a:cubicBezTo>
                  <a:pt x="231152" y="90628"/>
                  <a:pt x="229025" y="95372"/>
                  <a:pt x="227426" y="101406"/>
                </a:cubicBezTo>
                <a:cubicBezTo>
                  <a:pt x="225831" y="107440"/>
                  <a:pt x="225032" y="115024"/>
                  <a:pt x="225032" y="124162"/>
                </a:cubicBezTo>
                <a:cubicBezTo>
                  <a:pt x="225032" y="133302"/>
                  <a:pt x="225788" y="140689"/>
                  <a:pt x="227297" y="146323"/>
                </a:cubicBezTo>
                <a:cubicBezTo>
                  <a:pt x="228802" y="151953"/>
                  <a:pt x="230752" y="156457"/>
                  <a:pt x="233146" y="159830"/>
                </a:cubicBezTo>
                <a:cubicBezTo>
                  <a:pt x="235634" y="163289"/>
                  <a:pt x="238737" y="165817"/>
                  <a:pt x="242467" y="167412"/>
                </a:cubicBezTo>
                <a:cubicBezTo>
                  <a:pt x="246193" y="169013"/>
                  <a:pt x="250318" y="169810"/>
                  <a:pt x="254840" y="169810"/>
                </a:cubicBezTo>
                <a:cubicBezTo>
                  <a:pt x="258569" y="169810"/>
                  <a:pt x="262360" y="169013"/>
                  <a:pt x="266220" y="167412"/>
                </a:cubicBezTo>
                <a:cubicBezTo>
                  <a:pt x="270079" y="165817"/>
                  <a:pt x="273160" y="163423"/>
                  <a:pt x="275468" y="160226"/>
                </a:cubicBezTo>
                <a:cubicBezTo>
                  <a:pt x="278219" y="156414"/>
                  <a:pt x="280303" y="151824"/>
                  <a:pt x="281721" y="146453"/>
                </a:cubicBezTo>
                <a:cubicBezTo>
                  <a:pt x="283140" y="141085"/>
                  <a:pt x="283848" y="133658"/>
                  <a:pt x="283848" y="124162"/>
                </a:cubicBezTo>
                <a:close/>
                <a:moveTo>
                  <a:pt x="526982" y="198556"/>
                </a:moveTo>
                <a:lnTo>
                  <a:pt x="481204" y="198556"/>
                </a:lnTo>
                <a:lnTo>
                  <a:pt x="481204" y="104736"/>
                </a:lnTo>
                <a:lnTo>
                  <a:pt x="450864" y="167016"/>
                </a:lnTo>
                <a:lnTo>
                  <a:pt x="431168" y="167016"/>
                </a:lnTo>
                <a:lnTo>
                  <a:pt x="400824" y="104736"/>
                </a:lnTo>
                <a:lnTo>
                  <a:pt x="400824" y="198556"/>
                </a:lnTo>
                <a:lnTo>
                  <a:pt x="356378" y="198556"/>
                </a:lnTo>
                <a:lnTo>
                  <a:pt x="356378" y="49109"/>
                </a:lnTo>
                <a:lnTo>
                  <a:pt x="407080" y="49109"/>
                </a:lnTo>
                <a:lnTo>
                  <a:pt x="441680" y="118311"/>
                </a:lnTo>
                <a:lnTo>
                  <a:pt x="476280" y="49109"/>
                </a:lnTo>
                <a:lnTo>
                  <a:pt x="526982" y="49109"/>
                </a:lnTo>
                <a:close/>
                <a:moveTo>
                  <a:pt x="703181" y="198556"/>
                </a:moveTo>
                <a:lnTo>
                  <a:pt x="656604" y="198556"/>
                </a:lnTo>
                <a:lnTo>
                  <a:pt x="656604" y="82110"/>
                </a:lnTo>
                <a:lnTo>
                  <a:pt x="609228" y="82110"/>
                </a:lnTo>
                <a:lnTo>
                  <a:pt x="609228" y="198556"/>
                </a:lnTo>
                <a:lnTo>
                  <a:pt x="562652" y="198556"/>
                </a:lnTo>
                <a:lnTo>
                  <a:pt x="562652" y="49109"/>
                </a:lnTo>
                <a:lnTo>
                  <a:pt x="703181" y="49109"/>
                </a:lnTo>
                <a:close/>
                <a:moveTo>
                  <a:pt x="881366" y="198556"/>
                </a:moveTo>
                <a:lnTo>
                  <a:pt x="834790" y="198556"/>
                </a:lnTo>
                <a:lnTo>
                  <a:pt x="834790" y="81980"/>
                </a:lnTo>
                <a:lnTo>
                  <a:pt x="798196" y="81980"/>
                </a:lnTo>
                <a:cubicBezTo>
                  <a:pt x="797933" y="88367"/>
                  <a:pt x="797731" y="93511"/>
                  <a:pt x="797594" y="97417"/>
                </a:cubicBezTo>
                <a:cubicBezTo>
                  <a:pt x="797461" y="101324"/>
                  <a:pt x="797306" y="105711"/>
                  <a:pt x="797129" y="110590"/>
                </a:cubicBezTo>
                <a:cubicBezTo>
                  <a:pt x="796507" y="124871"/>
                  <a:pt x="795312" y="136520"/>
                  <a:pt x="793540" y="145523"/>
                </a:cubicBezTo>
                <a:cubicBezTo>
                  <a:pt x="791762" y="154531"/>
                  <a:pt x="789502" y="161915"/>
                  <a:pt x="786751" y="167679"/>
                </a:cubicBezTo>
                <a:cubicBezTo>
                  <a:pt x="784088" y="173446"/>
                  <a:pt x="781362" y="177949"/>
                  <a:pt x="778568" y="181189"/>
                </a:cubicBezTo>
                <a:cubicBezTo>
                  <a:pt x="775772" y="184426"/>
                  <a:pt x="772729" y="187464"/>
                  <a:pt x="769450" y="190305"/>
                </a:cubicBezTo>
                <a:cubicBezTo>
                  <a:pt x="766346" y="192964"/>
                  <a:pt x="761954" y="195158"/>
                  <a:pt x="756277" y="196889"/>
                </a:cubicBezTo>
                <a:cubicBezTo>
                  <a:pt x="750600" y="198621"/>
                  <a:pt x="745405" y="199488"/>
                  <a:pt x="740707" y="199488"/>
                </a:cubicBezTo>
                <a:cubicBezTo>
                  <a:pt x="736714" y="199488"/>
                  <a:pt x="732744" y="199333"/>
                  <a:pt x="728798" y="199020"/>
                </a:cubicBezTo>
                <a:cubicBezTo>
                  <a:pt x="724846" y="198710"/>
                  <a:pt x="722476" y="198556"/>
                  <a:pt x="721677" y="198556"/>
                </a:cubicBezTo>
                <a:lnTo>
                  <a:pt x="721677" y="160760"/>
                </a:lnTo>
                <a:lnTo>
                  <a:pt x="723006" y="160760"/>
                </a:lnTo>
                <a:cubicBezTo>
                  <a:pt x="723362" y="160760"/>
                  <a:pt x="723959" y="160803"/>
                  <a:pt x="724803" y="160889"/>
                </a:cubicBezTo>
                <a:cubicBezTo>
                  <a:pt x="725649" y="160979"/>
                  <a:pt x="726465" y="161025"/>
                  <a:pt x="727265" y="161025"/>
                </a:cubicBezTo>
                <a:cubicBezTo>
                  <a:pt x="729396" y="161025"/>
                  <a:pt x="731614" y="160781"/>
                  <a:pt x="733921" y="160295"/>
                </a:cubicBezTo>
                <a:cubicBezTo>
                  <a:pt x="736225" y="159808"/>
                  <a:pt x="738133" y="158808"/>
                  <a:pt x="739641" y="157303"/>
                </a:cubicBezTo>
                <a:cubicBezTo>
                  <a:pt x="745765" y="151090"/>
                  <a:pt x="749690" y="142795"/>
                  <a:pt x="751421" y="132413"/>
                </a:cubicBezTo>
                <a:cubicBezTo>
                  <a:pt x="753149" y="122033"/>
                  <a:pt x="754326" y="110413"/>
                  <a:pt x="754945" y="97547"/>
                </a:cubicBezTo>
                <a:cubicBezTo>
                  <a:pt x="755302" y="90538"/>
                  <a:pt x="755655" y="82708"/>
                  <a:pt x="756010" y="74057"/>
                </a:cubicBezTo>
                <a:cubicBezTo>
                  <a:pt x="756367" y="65409"/>
                  <a:pt x="756630" y="57093"/>
                  <a:pt x="756809" y="49109"/>
                </a:cubicBezTo>
                <a:lnTo>
                  <a:pt x="881366" y="49109"/>
                </a:lnTo>
                <a:close/>
                <a:moveTo>
                  <a:pt x="993553" y="202548"/>
                </a:moveTo>
                <a:cubicBezTo>
                  <a:pt x="965339" y="202548"/>
                  <a:pt x="943715" y="195805"/>
                  <a:pt x="928677" y="182319"/>
                </a:cubicBezTo>
                <a:cubicBezTo>
                  <a:pt x="913637" y="168838"/>
                  <a:pt x="906119" y="149624"/>
                  <a:pt x="906119" y="124694"/>
                </a:cubicBezTo>
                <a:cubicBezTo>
                  <a:pt x="906119" y="100301"/>
                  <a:pt x="913128" y="80828"/>
                  <a:pt x="927148" y="66273"/>
                </a:cubicBezTo>
                <a:cubicBezTo>
                  <a:pt x="941162" y="51726"/>
                  <a:pt x="960771" y="44450"/>
                  <a:pt x="985968" y="44450"/>
                </a:cubicBezTo>
                <a:cubicBezTo>
                  <a:pt x="1008853" y="44450"/>
                  <a:pt x="1026068" y="50617"/>
                  <a:pt x="1037602" y="62947"/>
                </a:cubicBezTo>
                <a:cubicBezTo>
                  <a:pt x="1049134" y="75281"/>
                  <a:pt x="1054901" y="92935"/>
                  <a:pt x="1054901" y="115913"/>
                </a:cubicBezTo>
                <a:lnTo>
                  <a:pt x="1054901" y="132682"/>
                </a:lnTo>
                <a:lnTo>
                  <a:pt x="952834" y="132682"/>
                </a:lnTo>
                <a:cubicBezTo>
                  <a:pt x="953276" y="139601"/>
                  <a:pt x="954738" y="145390"/>
                  <a:pt x="957222" y="150046"/>
                </a:cubicBezTo>
                <a:cubicBezTo>
                  <a:pt x="959706" y="154708"/>
                  <a:pt x="962985" y="158411"/>
                  <a:pt x="967068" y="161158"/>
                </a:cubicBezTo>
                <a:cubicBezTo>
                  <a:pt x="971063" y="163909"/>
                  <a:pt x="975719" y="165882"/>
                  <a:pt x="981043" y="167080"/>
                </a:cubicBezTo>
                <a:cubicBezTo>
                  <a:pt x="986367" y="168279"/>
                  <a:pt x="992178" y="168878"/>
                  <a:pt x="998477" y="168878"/>
                </a:cubicBezTo>
                <a:cubicBezTo>
                  <a:pt x="1003889" y="168878"/>
                  <a:pt x="1009213" y="168279"/>
                  <a:pt x="1014448" y="167080"/>
                </a:cubicBezTo>
                <a:cubicBezTo>
                  <a:pt x="1019678" y="165882"/>
                  <a:pt x="1024473" y="164309"/>
                  <a:pt x="1028815" y="162357"/>
                </a:cubicBezTo>
                <a:cubicBezTo>
                  <a:pt x="1032634" y="160676"/>
                  <a:pt x="1036159" y="158855"/>
                  <a:pt x="1039399" y="156900"/>
                </a:cubicBezTo>
                <a:cubicBezTo>
                  <a:pt x="1042635" y="154948"/>
                  <a:pt x="1045278" y="153217"/>
                  <a:pt x="1047315" y="151712"/>
                </a:cubicBezTo>
                <a:lnTo>
                  <a:pt x="1052240" y="151712"/>
                </a:lnTo>
                <a:lnTo>
                  <a:pt x="1052240" y="190172"/>
                </a:lnTo>
                <a:cubicBezTo>
                  <a:pt x="1048424" y="191677"/>
                  <a:pt x="1044943" y="193076"/>
                  <a:pt x="1041793" y="194361"/>
                </a:cubicBezTo>
                <a:cubicBezTo>
                  <a:pt x="1038643" y="195646"/>
                  <a:pt x="1034319" y="196957"/>
                  <a:pt x="1028815" y="198289"/>
                </a:cubicBezTo>
                <a:cubicBezTo>
                  <a:pt x="1023765" y="199618"/>
                  <a:pt x="1018551" y="200665"/>
                  <a:pt x="1013184" y="201417"/>
                </a:cubicBezTo>
                <a:cubicBezTo>
                  <a:pt x="1007812" y="202170"/>
                  <a:pt x="1001271" y="202548"/>
                  <a:pt x="993553" y="202548"/>
                </a:cubicBezTo>
                <a:close/>
                <a:moveTo>
                  <a:pt x="1008989" y="104603"/>
                </a:moveTo>
                <a:cubicBezTo>
                  <a:pt x="1008724" y="94753"/>
                  <a:pt x="1006438" y="87258"/>
                  <a:pt x="1002135" y="82110"/>
                </a:cubicBezTo>
                <a:cubicBezTo>
                  <a:pt x="997834" y="76965"/>
                  <a:pt x="991245" y="74395"/>
                  <a:pt x="982375" y="74395"/>
                </a:cubicBezTo>
                <a:cubicBezTo>
                  <a:pt x="973325" y="74395"/>
                  <a:pt x="966247" y="77098"/>
                  <a:pt x="961150" y="82510"/>
                </a:cubicBezTo>
                <a:cubicBezTo>
                  <a:pt x="956048" y="87920"/>
                  <a:pt x="953230" y="95286"/>
                  <a:pt x="952697" y="104603"/>
                </a:cubicBezTo>
                <a:close/>
                <a:moveTo>
                  <a:pt x="1223712" y="198556"/>
                </a:moveTo>
                <a:lnTo>
                  <a:pt x="1170083" y="198556"/>
                </a:lnTo>
                <a:lnTo>
                  <a:pt x="1134680" y="139336"/>
                </a:lnTo>
                <a:lnTo>
                  <a:pt x="1122706" y="139336"/>
                </a:lnTo>
                <a:lnTo>
                  <a:pt x="1122706" y="198556"/>
                </a:lnTo>
                <a:lnTo>
                  <a:pt x="1076130" y="198556"/>
                </a:lnTo>
                <a:lnTo>
                  <a:pt x="1076130" y="49109"/>
                </a:lnTo>
                <a:lnTo>
                  <a:pt x="1122706" y="49109"/>
                </a:lnTo>
                <a:lnTo>
                  <a:pt x="1122706" y="109128"/>
                </a:lnTo>
                <a:cubicBezTo>
                  <a:pt x="1129274" y="109038"/>
                  <a:pt x="1134173" y="108084"/>
                  <a:pt x="1137409" y="106263"/>
                </a:cubicBezTo>
                <a:cubicBezTo>
                  <a:pt x="1140649" y="104448"/>
                  <a:pt x="1144177" y="99634"/>
                  <a:pt x="1147989" y="91827"/>
                </a:cubicBezTo>
                <a:cubicBezTo>
                  <a:pt x="1149236" y="89162"/>
                  <a:pt x="1150564" y="86236"/>
                  <a:pt x="1151982" y="83042"/>
                </a:cubicBezTo>
                <a:cubicBezTo>
                  <a:pt x="1153400" y="79849"/>
                  <a:pt x="1154689" y="77012"/>
                  <a:pt x="1155841" y="74524"/>
                </a:cubicBezTo>
                <a:cubicBezTo>
                  <a:pt x="1160546" y="64679"/>
                  <a:pt x="1166335" y="57935"/>
                  <a:pt x="1173208" y="54297"/>
                </a:cubicBezTo>
                <a:cubicBezTo>
                  <a:pt x="1180084" y="50661"/>
                  <a:pt x="1188447" y="48842"/>
                  <a:pt x="1198296" y="48842"/>
                </a:cubicBezTo>
                <a:cubicBezTo>
                  <a:pt x="1201751" y="48842"/>
                  <a:pt x="1205035" y="48885"/>
                  <a:pt x="1208146" y="48972"/>
                </a:cubicBezTo>
                <a:cubicBezTo>
                  <a:pt x="1211248" y="49062"/>
                  <a:pt x="1213463" y="49109"/>
                  <a:pt x="1214794" y="49109"/>
                </a:cubicBezTo>
                <a:lnTo>
                  <a:pt x="1214794" y="89033"/>
                </a:lnTo>
                <a:lnTo>
                  <a:pt x="1205748" y="89033"/>
                </a:lnTo>
                <a:cubicBezTo>
                  <a:pt x="1202904" y="89033"/>
                  <a:pt x="1200355" y="89588"/>
                  <a:pt x="1198094" y="90692"/>
                </a:cubicBezTo>
                <a:cubicBezTo>
                  <a:pt x="1195829" y="91805"/>
                  <a:pt x="1193857" y="93202"/>
                  <a:pt x="1192172" y="94886"/>
                </a:cubicBezTo>
                <a:cubicBezTo>
                  <a:pt x="1190488" y="96661"/>
                  <a:pt x="1189224" y="98432"/>
                  <a:pt x="1188378" y="100207"/>
                </a:cubicBezTo>
                <a:cubicBezTo>
                  <a:pt x="1187535" y="101985"/>
                  <a:pt x="1186718" y="103718"/>
                  <a:pt x="1185919" y="105402"/>
                </a:cubicBezTo>
                <a:cubicBezTo>
                  <a:pt x="1183881" y="110193"/>
                  <a:pt x="1182370" y="113606"/>
                  <a:pt x="1181394" y="115648"/>
                </a:cubicBezTo>
                <a:cubicBezTo>
                  <a:pt x="1180418" y="117685"/>
                  <a:pt x="1178687" y="119683"/>
                  <a:pt x="1176206" y="121637"/>
                </a:cubicBezTo>
                <a:close/>
                <a:moveTo>
                  <a:pt x="1313806" y="202548"/>
                </a:moveTo>
                <a:cubicBezTo>
                  <a:pt x="1301472" y="202548"/>
                  <a:pt x="1290186" y="200996"/>
                  <a:pt x="1279936" y="197889"/>
                </a:cubicBezTo>
                <a:cubicBezTo>
                  <a:pt x="1269691" y="194783"/>
                  <a:pt x="1260796" y="189991"/>
                  <a:pt x="1253257" y="183514"/>
                </a:cubicBezTo>
                <a:cubicBezTo>
                  <a:pt x="1245805" y="177038"/>
                  <a:pt x="1239991" y="168899"/>
                  <a:pt x="1235823" y="159092"/>
                </a:cubicBezTo>
                <a:cubicBezTo>
                  <a:pt x="1231653" y="149289"/>
                  <a:pt x="1229566" y="137737"/>
                  <a:pt x="1229566" y="124428"/>
                </a:cubicBezTo>
                <a:cubicBezTo>
                  <a:pt x="1229566" y="110146"/>
                  <a:pt x="1231830" y="97994"/>
                  <a:pt x="1236355" y="87967"/>
                </a:cubicBezTo>
                <a:cubicBezTo>
                  <a:pt x="1240876" y="77942"/>
                  <a:pt x="1247000" y="69690"/>
                  <a:pt x="1254719" y="63213"/>
                </a:cubicBezTo>
                <a:cubicBezTo>
                  <a:pt x="1262170" y="57003"/>
                  <a:pt x="1270933" y="52413"/>
                  <a:pt x="1281002" y="49440"/>
                </a:cubicBezTo>
                <a:cubicBezTo>
                  <a:pt x="1291072" y="46466"/>
                  <a:pt x="1301562" y="44983"/>
                  <a:pt x="1312474" y="44983"/>
                </a:cubicBezTo>
                <a:cubicBezTo>
                  <a:pt x="1320725" y="44983"/>
                  <a:pt x="1328976" y="45938"/>
                  <a:pt x="1337227" y="47845"/>
                </a:cubicBezTo>
                <a:cubicBezTo>
                  <a:pt x="1345478" y="49753"/>
                  <a:pt x="1353773" y="52788"/>
                  <a:pt x="1362114" y="56960"/>
                </a:cubicBezTo>
                <a:lnTo>
                  <a:pt x="1362114" y="96884"/>
                </a:lnTo>
                <a:lnTo>
                  <a:pt x="1356123" y="96884"/>
                </a:lnTo>
                <a:cubicBezTo>
                  <a:pt x="1354259" y="95106"/>
                  <a:pt x="1351973" y="93155"/>
                  <a:pt x="1349273" y="91024"/>
                </a:cubicBezTo>
                <a:cubicBezTo>
                  <a:pt x="1346566" y="88895"/>
                  <a:pt x="1343616" y="86945"/>
                  <a:pt x="1340420" y="85173"/>
                </a:cubicBezTo>
                <a:cubicBezTo>
                  <a:pt x="1337047" y="83309"/>
                  <a:pt x="1333234" y="81735"/>
                  <a:pt x="1328976" y="80446"/>
                </a:cubicBezTo>
                <a:cubicBezTo>
                  <a:pt x="1324714" y="79162"/>
                  <a:pt x="1319969" y="78517"/>
                  <a:pt x="1314738" y="78517"/>
                </a:cubicBezTo>
                <a:cubicBezTo>
                  <a:pt x="1302847" y="78517"/>
                  <a:pt x="1293642" y="82667"/>
                  <a:pt x="1287122" y="90959"/>
                </a:cubicBezTo>
                <a:cubicBezTo>
                  <a:pt x="1280603" y="99257"/>
                  <a:pt x="1277344" y="110413"/>
                  <a:pt x="1277344" y="124428"/>
                </a:cubicBezTo>
                <a:cubicBezTo>
                  <a:pt x="1277344" y="139422"/>
                  <a:pt x="1280825" y="150600"/>
                  <a:pt x="1287792" y="157966"/>
                </a:cubicBezTo>
                <a:cubicBezTo>
                  <a:pt x="1294755" y="165332"/>
                  <a:pt x="1304003" y="169013"/>
                  <a:pt x="1315537" y="169013"/>
                </a:cubicBezTo>
                <a:cubicBezTo>
                  <a:pt x="1321390" y="169013"/>
                  <a:pt x="1326535" y="168348"/>
                  <a:pt x="1330970" y="167016"/>
                </a:cubicBezTo>
                <a:cubicBezTo>
                  <a:pt x="1335408" y="165687"/>
                  <a:pt x="1339221" y="164086"/>
                  <a:pt x="1342418" y="162224"/>
                </a:cubicBezTo>
                <a:cubicBezTo>
                  <a:pt x="1345522" y="160363"/>
                  <a:pt x="1348186" y="158430"/>
                  <a:pt x="1350400" y="156435"/>
                </a:cubicBezTo>
                <a:cubicBezTo>
                  <a:pt x="1352617" y="154441"/>
                  <a:pt x="1354525" y="152644"/>
                  <a:pt x="1356123" y="151047"/>
                </a:cubicBezTo>
                <a:lnTo>
                  <a:pt x="1362114" y="151047"/>
                </a:lnTo>
                <a:lnTo>
                  <a:pt x="1362114" y="190966"/>
                </a:lnTo>
                <a:cubicBezTo>
                  <a:pt x="1359450" y="192122"/>
                  <a:pt x="1356369" y="193455"/>
                  <a:pt x="1352866" y="194963"/>
                </a:cubicBezTo>
                <a:cubicBezTo>
                  <a:pt x="1349360" y="196467"/>
                  <a:pt x="1345788" y="197713"/>
                  <a:pt x="1342152" y="198688"/>
                </a:cubicBezTo>
                <a:cubicBezTo>
                  <a:pt x="1337627" y="199930"/>
                  <a:pt x="1333389" y="200885"/>
                  <a:pt x="1329441" y="201551"/>
                </a:cubicBezTo>
                <a:cubicBezTo>
                  <a:pt x="1325495" y="202216"/>
                  <a:pt x="1320282" y="202548"/>
                  <a:pt x="1313806" y="202548"/>
                </a:cubicBezTo>
                <a:close/>
                <a:moveTo>
                  <a:pt x="1525529" y="198556"/>
                </a:moveTo>
                <a:lnTo>
                  <a:pt x="1478952" y="198556"/>
                </a:lnTo>
                <a:lnTo>
                  <a:pt x="1478952" y="134544"/>
                </a:lnTo>
                <a:lnTo>
                  <a:pt x="1430781" y="134544"/>
                </a:lnTo>
                <a:lnTo>
                  <a:pt x="1430781" y="198556"/>
                </a:lnTo>
                <a:lnTo>
                  <a:pt x="1384203" y="198556"/>
                </a:lnTo>
                <a:lnTo>
                  <a:pt x="1384203" y="49109"/>
                </a:lnTo>
                <a:lnTo>
                  <a:pt x="1430781" y="49109"/>
                </a:lnTo>
                <a:lnTo>
                  <a:pt x="1430781" y="100873"/>
                </a:lnTo>
                <a:lnTo>
                  <a:pt x="1478952" y="100873"/>
                </a:lnTo>
                <a:lnTo>
                  <a:pt x="1478952" y="49109"/>
                </a:lnTo>
                <a:lnTo>
                  <a:pt x="1525529" y="49109"/>
                </a:lnTo>
                <a:close/>
                <a:moveTo>
                  <a:pt x="1702742" y="123899"/>
                </a:moveTo>
                <a:cubicBezTo>
                  <a:pt x="1702742" y="148472"/>
                  <a:pt x="1696021" y="167834"/>
                  <a:pt x="1682582" y="181985"/>
                </a:cubicBezTo>
                <a:cubicBezTo>
                  <a:pt x="1669140" y="196137"/>
                  <a:pt x="1650135" y="203211"/>
                  <a:pt x="1625558" y="203211"/>
                </a:cubicBezTo>
                <a:cubicBezTo>
                  <a:pt x="1601161" y="203211"/>
                  <a:pt x="1582196" y="196137"/>
                  <a:pt x="1568667" y="181985"/>
                </a:cubicBezTo>
                <a:cubicBezTo>
                  <a:pt x="1555139" y="167834"/>
                  <a:pt x="1548371" y="148472"/>
                  <a:pt x="1548371" y="123899"/>
                </a:cubicBezTo>
                <a:cubicBezTo>
                  <a:pt x="1548371" y="99059"/>
                  <a:pt x="1555139" y="79604"/>
                  <a:pt x="1568667" y="65543"/>
                </a:cubicBezTo>
                <a:cubicBezTo>
                  <a:pt x="1582196" y="51481"/>
                  <a:pt x="1601161" y="44450"/>
                  <a:pt x="1625558" y="44450"/>
                </a:cubicBezTo>
                <a:cubicBezTo>
                  <a:pt x="1650042" y="44450"/>
                  <a:pt x="1669029" y="51524"/>
                  <a:pt x="1682513" y="65676"/>
                </a:cubicBezTo>
                <a:cubicBezTo>
                  <a:pt x="1696000" y="79831"/>
                  <a:pt x="1702742" y="99234"/>
                  <a:pt x="1702742" y="123899"/>
                </a:cubicBezTo>
                <a:close/>
                <a:moveTo>
                  <a:pt x="1654967" y="124162"/>
                </a:moveTo>
                <a:cubicBezTo>
                  <a:pt x="1654967" y="115291"/>
                  <a:pt x="1654232" y="107907"/>
                  <a:pt x="1652770" y="102003"/>
                </a:cubicBezTo>
                <a:cubicBezTo>
                  <a:pt x="1651306" y="96106"/>
                  <a:pt x="1649285" y="91383"/>
                  <a:pt x="1646716" y="87834"/>
                </a:cubicBezTo>
                <a:cubicBezTo>
                  <a:pt x="1643965" y="84107"/>
                  <a:pt x="1640859" y="81513"/>
                  <a:pt x="1637402" y="80051"/>
                </a:cubicBezTo>
                <a:cubicBezTo>
                  <a:pt x="1633942" y="78586"/>
                  <a:pt x="1629996" y="77851"/>
                  <a:pt x="1625558" y="77851"/>
                </a:cubicBezTo>
                <a:cubicBezTo>
                  <a:pt x="1621386" y="77851"/>
                  <a:pt x="1617616" y="78495"/>
                  <a:pt x="1614247" y="79784"/>
                </a:cubicBezTo>
                <a:cubicBezTo>
                  <a:pt x="1610874" y="81070"/>
                  <a:pt x="1607770" y="83536"/>
                  <a:pt x="1604931" y="87168"/>
                </a:cubicBezTo>
                <a:cubicBezTo>
                  <a:pt x="1602266" y="90628"/>
                  <a:pt x="1600139" y="95372"/>
                  <a:pt x="1598540" y="101406"/>
                </a:cubicBezTo>
                <a:cubicBezTo>
                  <a:pt x="1596946" y="107440"/>
                  <a:pt x="1596146" y="115024"/>
                  <a:pt x="1596146" y="124162"/>
                </a:cubicBezTo>
                <a:cubicBezTo>
                  <a:pt x="1596146" y="133302"/>
                  <a:pt x="1596903" y="140689"/>
                  <a:pt x="1598410" y="146323"/>
                </a:cubicBezTo>
                <a:cubicBezTo>
                  <a:pt x="1599919" y="151953"/>
                  <a:pt x="1601870" y="156457"/>
                  <a:pt x="1604264" y="159830"/>
                </a:cubicBezTo>
                <a:cubicBezTo>
                  <a:pt x="1606748" y="163289"/>
                  <a:pt x="1609852" y="165817"/>
                  <a:pt x="1613580" y="167412"/>
                </a:cubicBezTo>
                <a:cubicBezTo>
                  <a:pt x="1617307" y="169013"/>
                  <a:pt x="1621433" y="169810"/>
                  <a:pt x="1625954" y="169810"/>
                </a:cubicBezTo>
                <a:cubicBezTo>
                  <a:pt x="1629684" y="169810"/>
                  <a:pt x="1633479" y="169013"/>
                  <a:pt x="1637337" y="167412"/>
                </a:cubicBezTo>
                <a:cubicBezTo>
                  <a:pt x="1641193" y="165817"/>
                  <a:pt x="1644275" y="163423"/>
                  <a:pt x="1646585" y="160226"/>
                </a:cubicBezTo>
                <a:cubicBezTo>
                  <a:pt x="1649332" y="156414"/>
                  <a:pt x="1651418" y="151824"/>
                  <a:pt x="1652835" y="146453"/>
                </a:cubicBezTo>
                <a:cubicBezTo>
                  <a:pt x="1654257" y="141085"/>
                  <a:pt x="1654967" y="133658"/>
                  <a:pt x="1654967" y="124162"/>
                </a:cubicBezTo>
                <a:close/>
                <a:moveTo>
                  <a:pt x="1800816" y="202548"/>
                </a:moveTo>
                <a:cubicBezTo>
                  <a:pt x="1788487" y="202548"/>
                  <a:pt x="1777197" y="200996"/>
                  <a:pt x="1766952" y="197889"/>
                </a:cubicBezTo>
                <a:cubicBezTo>
                  <a:pt x="1756706" y="194783"/>
                  <a:pt x="1747811" y="189991"/>
                  <a:pt x="1740272" y="183514"/>
                </a:cubicBezTo>
                <a:cubicBezTo>
                  <a:pt x="1732821" y="177038"/>
                  <a:pt x="1727007" y="168899"/>
                  <a:pt x="1722837" y="159092"/>
                </a:cubicBezTo>
                <a:cubicBezTo>
                  <a:pt x="1718665" y="149289"/>
                  <a:pt x="1716580" y="137737"/>
                  <a:pt x="1716580" y="124428"/>
                </a:cubicBezTo>
                <a:cubicBezTo>
                  <a:pt x="1716580" y="110146"/>
                  <a:pt x="1718844" y="97994"/>
                  <a:pt x="1723371" y="87967"/>
                </a:cubicBezTo>
                <a:cubicBezTo>
                  <a:pt x="1727892" y="77942"/>
                  <a:pt x="1734016" y="69690"/>
                  <a:pt x="1741730" y="63213"/>
                </a:cubicBezTo>
                <a:cubicBezTo>
                  <a:pt x="1749182" y="57003"/>
                  <a:pt x="1757945" y="52413"/>
                  <a:pt x="1768018" y="49440"/>
                </a:cubicBezTo>
                <a:cubicBezTo>
                  <a:pt x="1778086" y="46466"/>
                  <a:pt x="1788574" y="44983"/>
                  <a:pt x="1799488" y="44983"/>
                </a:cubicBezTo>
                <a:cubicBezTo>
                  <a:pt x="1807739" y="44983"/>
                  <a:pt x="1815988" y="45938"/>
                  <a:pt x="1824242" y="47845"/>
                </a:cubicBezTo>
                <a:cubicBezTo>
                  <a:pt x="1832493" y="49753"/>
                  <a:pt x="1840787" y="52788"/>
                  <a:pt x="1849125" y="56960"/>
                </a:cubicBezTo>
                <a:lnTo>
                  <a:pt x="1849125" y="96884"/>
                </a:lnTo>
                <a:lnTo>
                  <a:pt x="1843135" y="96884"/>
                </a:lnTo>
                <a:cubicBezTo>
                  <a:pt x="1841274" y="95106"/>
                  <a:pt x="1838988" y="93155"/>
                  <a:pt x="1836284" y="91024"/>
                </a:cubicBezTo>
                <a:cubicBezTo>
                  <a:pt x="1833580" y="88895"/>
                  <a:pt x="1830629" y="86945"/>
                  <a:pt x="1827436" y="85173"/>
                </a:cubicBezTo>
                <a:cubicBezTo>
                  <a:pt x="1824063" y="83309"/>
                  <a:pt x="1820250" y="81735"/>
                  <a:pt x="1815988" y="80446"/>
                </a:cubicBezTo>
                <a:cubicBezTo>
                  <a:pt x="1811728" y="79162"/>
                  <a:pt x="1806984" y="78517"/>
                  <a:pt x="1801752" y="78517"/>
                </a:cubicBezTo>
                <a:cubicBezTo>
                  <a:pt x="1789863" y="78517"/>
                  <a:pt x="1780657" y="82667"/>
                  <a:pt x="1774138" y="90959"/>
                </a:cubicBezTo>
                <a:cubicBezTo>
                  <a:pt x="1767618" y="99257"/>
                  <a:pt x="1764356" y="110413"/>
                  <a:pt x="1764356" y="124428"/>
                </a:cubicBezTo>
                <a:cubicBezTo>
                  <a:pt x="1764356" y="139422"/>
                  <a:pt x="1767837" y="150600"/>
                  <a:pt x="1774803" y="157966"/>
                </a:cubicBezTo>
                <a:cubicBezTo>
                  <a:pt x="1781765" y="165332"/>
                  <a:pt x="1791015" y="169013"/>
                  <a:pt x="1802549" y="169013"/>
                </a:cubicBezTo>
                <a:cubicBezTo>
                  <a:pt x="1808406" y="169013"/>
                  <a:pt x="1813547" y="168348"/>
                  <a:pt x="1817986" y="167016"/>
                </a:cubicBezTo>
                <a:cubicBezTo>
                  <a:pt x="1822424" y="165687"/>
                  <a:pt x="1826237" y="164086"/>
                  <a:pt x="1829430" y="162224"/>
                </a:cubicBezTo>
                <a:cubicBezTo>
                  <a:pt x="1832534" y="160363"/>
                  <a:pt x="1835197" y="158430"/>
                  <a:pt x="1837414" y="156435"/>
                </a:cubicBezTo>
                <a:cubicBezTo>
                  <a:pt x="1839633" y="154441"/>
                  <a:pt x="1841540" y="152644"/>
                  <a:pt x="1843135" y="151047"/>
                </a:cubicBezTo>
                <a:lnTo>
                  <a:pt x="1849125" y="151047"/>
                </a:lnTo>
                <a:lnTo>
                  <a:pt x="1849125" y="190966"/>
                </a:lnTo>
                <a:cubicBezTo>
                  <a:pt x="1846462" y="192122"/>
                  <a:pt x="1843383" y="193455"/>
                  <a:pt x="1839877" y="194963"/>
                </a:cubicBezTo>
                <a:cubicBezTo>
                  <a:pt x="1836374" y="196467"/>
                  <a:pt x="1832799" y="197713"/>
                  <a:pt x="1829167" y="198688"/>
                </a:cubicBezTo>
                <a:cubicBezTo>
                  <a:pt x="1824638" y="199930"/>
                  <a:pt x="1820401" y="200885"/>
                  <a:pt x="1816455" y="201551"/>
                </a:cubicBezTo>
                <a:cubicBezTo>
                  <a:pt x="1812506" y="202216"/>
                  <a:pt x="1807297" y="202548"/>
                  <a:pt x="1800816" y="202548"/>
                </a:cubicBezTo>
                <a:close/>
                <a:moveTo>
                  <a:pt x="1993914" y="81580"/>
                </a:moveTo>
                <a:lnTo>
                  <a:pt x="1947599" y="81580"/>
                </a:lnTo>
                <a:lnTo>
                  <a:pt x="1947599" y="198556"/>
                </a:lnTo>
                <a:lnTo>
                  <a:pt x="1901023" y="198556"/>
                </a:lnTo>
                <a:lnTo>
                  <a:pt x="1901023" y="81580"/>
                </a:lnTo>
                <a:lnTo>
                  <a:pt x="1854713" y="81580"/>
                </a:lnTo>
                <a:lnTo>
                  <a:pt x="1854713" y="49109"/>
                </a:lnTo>
                <a:lnTo>
                  <a:pt x="1993914" y="49109"/>
                </a:lnTo>
                <a:close/>
                <a:moveTo>
                  <a:pt x="2147615" y="148386"/>
                </a:moveTo>
                <a:cubicBezTo>
                  <a:pt x="2147615" y="156015"/>
                  <a:pt x="2146108" y="163046"/>
                  <a:pt x="2143094" y="169474"/>
                </a:cubicBezTo>
                <a:cubicBezTo>
                  <a:pt x="2140074" y="175912"/>
                  <a:pt x="2136128" y="181163"/>
                  <a:pt x="2131247" y="185246"/>
                </a:cubicBezTo>
                <a:cubicBezTo>
                  <a:pt x="2125213" y="190128"/>
                  <a:pt x="2118984" y="193566"/>
                  <a:pt x="2112552" y="195560"/>
                </a:cubicBezTo>
                <a:cubicBezTo>
                  <a:pt x="2106118" y="197555"/>
                  <a:pt x="2097449" y="198556"/>
                  <a:pt x="2086535" y="198556"/>
                </a:cubicBezTo>
                <a:lnTo>
                  <a:pt x="2013077" y="198556"/>
                </a:lnTo>
                <a:lnTo>
                  <a:pt x="2013077" y="49109"/>
                </a:lnTo>
                <a:lnTo>
                  <a:pt x="2059521" y="49109"/>
                </a:lnTo>
                <a:lnTo>
                  <a:pt x="2059521" y="99544"/>
                </a:lnTo>
                <a:lnTo>
                  <a:pt x="2086668" y="99544"/>
                </a:lnTo>
                <a:cubicBezTo>
                  <a:pt x="2097404" y="99544"/>
                  <a:pt x="2106071" y="100301"/>
                  <a:pt x="2112685" y="101805"/>
                </a:cubicBezTo>
                <a:cubicBezTo>
                  <a:pt x="2119295" y="103314"/>
                  <a:pt x="2125573" y="106288"/>
                  <a:pt x="2131513" y="110723"/>
                </a:cubicBezTo>
                <a:cubicBezTo>
                  <a:pt x="2136747" y="114628"/>
                  <a:pt x="2140744" y="119906"/>
                  <a:pt x="2143490" y="126559"/>
                </a:cubicBezTo>
                <a:cubicBezTo>
                  <a:pt x="2146240" y="133216"/>
                  <a:pt x="2147615" y="140488"/>
                  <a:pt x="2147615" y="148386"/>
                </a:cubicBezTo>
                <a:close/>
                <a:moveTo>
                  <a:pt x="2096381" y="161292"/>
                </a:moveTo>
                <a:cubicBezTo>
                  <a:pt x="2097888" y="159341"/>
                  <a:pt x="2098911" y="157324"/>
                  <a:pt x="2099441" y="155240"/>
                </a:cubicBezTo>
                <a:cubicBezTo>
                  <a:pt x="2099974" y="153152"/>
                  <a:pt x="2100239" y="151003"/>
                  <a:pt x="2100239" y="148786"/>
                </a:cubicBezTo>
                <a:cubicBezTo>
                  <a:pt x="2100239" y="142399"/>
                  <a:pt x="2098332" y="137647"/>
                  <a:pt x="2094519" y="134544"/>
                </a:cubicBezTo>
                <a:cubicBezTo>
                  <a:pt x="2090703" y="131440"/>
                  <a:pt x="2085202" y="129890"/>
                  <a:pt x="2078017" y="129890"/>
                </a:cubicBezTo>
                <a:lnTo>
                  <a:pt x="2059521" y="129890"/>
                </a:lnTo>
                <a:lnTo>
                  <a:pt x="2059521" y="168348"/>
                </a:lnTo>
                <a:lnTo>
                  <a:pt x="2078017" y="168348"/>
                </a:lnTo>
                <a:cubicBezTo>
                  <a:pt x="2082809" y="168348"/>
                  <a:pt x="2086707" y="167661"/>
                  <a:pt x="2089728" y="166285"/>
                </a:cubicBezTo>
                <a:cubicBezTo>
                  <a:pt x="2092745" y="164906"/>
                  <a:pt x="2094963" y="163246"/>
                  <a:pt x="2096381" y="161292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484266" y="4943824"/>
            <a:ext cx="47110" cy="52301"/>
          </a:xfrm>
          <a:custGeom>
            <a:avLst/>
            <a:gdLst/>
            <a:ahLst/>
            <a:cxnLst/>
            <a:rect l="l" t="t" r="r" b="b"/>
            <a:pathLst>
              <a:path w="47110" h="52301">
                <a:moveTo>
                  <a:pt x="47111" y="52301"/>
                </a:moveTo>
                <a:lnTo>
                  <a:pt x="0" y="52301"/>
                </a:lnTo>
                <a:lnTo>
                  <a:pt x="0" y="0"/>
                </a:lnTo>
                <a:lnTo>
                  <a:pt x="47111" y="0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4275212" y="4797973"/>
            <a:ext cx="1158945" cy="252978"/>
          </a:xfrm>
          <a:custGeom>
            <a:avLst/>
            <a:gdLst/>
            <a:ahLst/>
            <a:cxnLst/>
            <a:rect l="l" t="t" r="r" b="b"/>
            <a:pathLst>
              <a:path w="1158945" h="252978">
                <a:moveTo>
                  <a:pt x="146524" y="198152"/>
                </a:moveTo>
                <a:lnTo>
                  <a:pt x="112986" y="198152"/>
                </a:lnTo>
                <a:lnTo>
                  <a:pt x="42985" y="107392"/>
                </a:lnTo>
                <a:lnTo>
                  <a:pt x="26353" y="107392"/>
                </a:lnTo>
                <a:lnTo>
                  <a:pt x="26353" y="198152"/>
                </a:lnTo>
                <a:lnTo>
                  <a:pt x="0" y="198152"/>
                </a:lnTo>
                <a:lnTo>
                  <a:pt x="0" y="0"/>
                </a:lnTo>
                <a:lnTo>
                  <a:pt x="26353" y="0"/>
                </a:lnTo>
                <a:lnTo>
                  <a:pt x="26353" y="89295"/>
                </a:lnTo>
                <a:cubicBezTo>
                  <a:pt x="36731" y="88938"/>
                  <a:pt x="44961" y="86321"/>
                  <a:pt x="51038" y="81443"/>
                </a:cubicBezTo>
                <a:cubicBezTo>
                  <a:pt x="57115" y="76561"/>
                  <a:pt x="62060" y="69552"/>
                  <a:pt x="65876" y="60416"/>
                </a:cubicBezTo>
                <a:cubicBezTo>
                  <a:pt x="67475" y="56426"/>
                  <a:pt x="68916" y="52632"/>
                  <a:pt x="70203" y="49036"/>
                </a:cubicBezTo>
                <a:cubicBezTo>
                  <a:pt x="71486" y="45443"/>
                  <a:pt x="72530" y="42404"/>
                  <a:pt x="73329" y="39920"/>
                </a:cubicBezTo>
                <a:cubicBezTo>
                  <a:pt x="78653" y="24754"/>
                  <a:pt x="85439" y="14307"/>
                  <a:pt x="93690" y="8579"/>
                </a:cubicBezTo>
                <a:cubicBezTo>
                  <a:pt x="101942" y="2859"/>
                  <a:pt x="113386" y="0"/>
                  <a:pt x="128026" y="0"/>
                </a:cubicBezTo>
                <a:lnTo>
                  <a:pt x="136142" y="0"/>
                </a:lnTo>
                <a:lnTo>
                  <a:pt x="136142" y="23555"/>
                </a:lnTo>
                <a:lnTo>
                  <a:pt x="129486" y="23555"/>
                </a:lnTo>
                <a:cubicBezTo>
                  <a:pt x="118664" y="23555"/>
                  <a:pt x="111078" y="25657"/>
                  <a:pt x="106733" y="29873"/>
                </a:cubicBezTo>
                <a:cubicBezTo>
                  <a:pt x="102384" y="34085"/>
                  <a:pt x="98392" y="42051"/>
                  <a:pt x="94756" y="53763"/>
                </a:cubicBezTo>
                <a:cubicBezTo>
                  <a:pt x="91116" y="65474"/>
                  <a:pt x="87033" y="74059"/>
                  <a:pt x="82512" y="79514"/>
                </a:cubicBezTo>
                <a:cubicBezTo>
                  <a:pt x="77987" y="84967"/>
                  <a:pt x="72530" y="89784"/>
                  <a:pt x="66143" y="93954"/>
                </a:cubicBezTo>
                <a:close/>
                <a:moveTo>
                  <a:pt x="226771" y="201612"/>
                </a:moveTo>
                <a:cubicBezTo>
                  <a:pt x="203080" y="201612"/>
                  <a:pt x="184695" y="194936"/>
                  <a:pt x="171613" y="181581"/>
                </a:cubicBezTo>
                <a:cubicBezTo>
                  <a:pt x="158523" y="168232"/>
                  <a:pt x="151981" y="149267"/>
                  <a:pt x="151981" y="124694"/>
                </a:cubicBezTo>
                <a:cubicBezTo>
                  <a:pt x="151981" y="100469"/>
                  <a:pt x="158321" y="81198"/>
                  <a:pt x="171011" y="66871"/>
                </a:cubicBezTo>
                <a:cubicBezTo>
                  <a:pt x="183697" y="52539"/>
                  <a:pt x="200286" y="45379"/>
                  <a:pt x="220777" y="45379"/>
                </a:cubicBezTo>
                <a:cubicBezTo>
                  <a:pt x="230007" y="45379"/>
                  <a:pt x="238172" y="46707"/>
                  <a:pt x="245272" y="49366"/>
                </a:cubicBezTo>
                <a:cubicBezTo>
                  <a:pt x="252367" y="52031"/>
                  <a:pt x="258573" y="56203"/>
                  <a:pt x="263899" y="61881"/>
                </a:cubicBezTo>
                <a:cubicBezTo>
                  <a:pt x="269222" y="67558"/>
                  <a:pt x="273302" y="74498"/>
                  <a:pt x="276141" y="82706"/>
                </a:cubicBezTo>
                <a:cubicBezTo>
                  <a:pt x="278978" y="90914"/>
                  <a:pt x="280397" y="100959"/>
                  <a:pt x="280397" y="112850"/>
                </a:cubicBezTo>
                <a:lnTo>
                  <a:pt x="280397" y="126421"/>
                </a:lnTo>
                <a:lnTo>
                  <a:pt x="177398" y="126421"/>
                </a:lnTo>
                <a:cubicBezTo>
                  <a:pt x="177398" y="143720"/>
                  <a:pt x="181746" y="156939"/>
                  <a:pt x="190440" y="166076"/>
                </a:cubicBezTo>
                <a:cubicBezTo>
                  <a:pt x="199134" y="175216"/>
                  <a:pt x="211158" y="179784"/>
                  <a:pt x="226505" y="179784"/>
                </a:cubicBezTo>
                <a:cubicBezTo>
                  <a:pt x="232006" y="179784"/>
                  <a:pt x="237395" y="179165"/>
                  <a:pt x="242673" y="177924"/>
                </a:cubicBezTo>
                <a:cubicBezTo>
                  <a:pt x="247950" y="176681"/>
                  <a:pt x="252716" y="175086"/>
                  <a:pt x="256978" y="173132"/>
                </a:cubicBezTo>
                <a:cubicBezTo>
                  <a:pt x="261501" y="171091"/>
                  <a:pt x="265317" y="169117"/>
                  <a:pt x="268424" y="167210"/>
                </a:cubicBezTo>
                <a:cubicBezTo>
                  <a:pt x="271526" y="165301"/>
                  <a:pt x="274104" y="163505"/>
                  <a:pt x="276141" y="161820"/>
                </a:cubicBezTo>
                <a:lnTo>
                  <a:pt x="277603" y="161820"/>
                </a:lnTo>
                <a:lnTo>
                  <a:pt x="277603" y="189101"/>
                </a:lnTo>
                <a:cubicBezTo>
                  <a:pt x="274677" y="190256"/>
                  <a:pt x="271037" y="191693"/>
                  <a:pt x="266691" y="193425"/>
                </a:cubicBezTo>
                <a:cubicBezTo>
                  <a:pt x="262343" y="195156"/>
                  <a:pt x="258440" y="196510"/>
                  <a:pt x="254981" y="197485"/>
                </a:cubicBezTo>
                <a:cubicBezTo>
                  <a:pt x="250099" y="198814"/>
                  <a:pt x="245685" y="199836"/>
                  <a:pt x="241740" y="200548"/>
                </a:cubicBezTo>
                <a:cubicBezTo>
                  <a:pt x="237791" y="201259"/>
                  <a:pt x="232801" y="201612"/>
                  <a:pt x="226771" y="201612"/>
                </a:cubicBezTo>
                <a:close/>
                <a:moveTo>
                  <a:pt x="256046" y="107258"/>
                </a:moveTo>
                <a:cubicBezTo>
                  <a:pt x="255867" y="100516"/>
                  <a:pt x="255071" y="94702"/>
                  <a:pt x="253652" y="89824"/>
                </a:cubicBezTo>
                <a:cubicBezTo>
                  <a:pt x="252233" y="84945"/>
                  <a:pt x="250193" y="80821"/>
                  <a:pt x="247530" y="77447"/>
                </a:cubicBezTo>
                <a:cubicBezTo>
                  <a:pt x="244602" y="73725"/>
                  <a:pt x="240850" y="70888"/>
                  <a:pt x="236283" y="68933"/>
                </a:cubicBezTo>
                <a:cubicBezTo>
                  <a:pt x="231714" y="66981"/>
                  <a:pt x="226059" y="66006"/>
                  <a:pt x="219319" y="66006"/>
                </a:cubicBezTo>
                <a:cubicBezTo>
                  <a:pt x="212663" y="66006"/>
                  <a:pt x="207008" y="67003"/>
                  <a:pt x="202353" y="68998"/>
                </a:cubicBezTo>
                <a:cubicBezTo>
                  <a:pt x="197691" y="70996"/>
                  <a:pt x="193453" y="73902"/>
                  <a:pt x="189640" y="77717"/>
                </a:cubicBezTo>
                <a:cubicBezTo>
                  <a:pt x="185915" y="81619"/>
                  <a:pt x="183075" y="85943"/>
                  <a:pt x="181128" y="90691"/>
                </a:cubicBezTo>
                <a:cubicBezTo>
                  <a:pt x="179172" y="95436"/>
                  <a:pt x="177930" y="100959"/>
                  <a:pt x="177398" y="107258"/>
                </a:cubicBezTo>
                <a:close/>
                <a:moveTo>
                  <a:pt x="430376" y="119898"/>
                </a:moveTo>
                <a:cubicBezTo>
                  <a:pt x="430376" y="144652"/>
                  <a:pt x="424454" y="164369"/>
                  <a:pt x="412611" y="179054"/>
                </a:cubicBezTo>
                <a:cubicBezTo>
                  <a:pt x="400766" y="193737"/>
                  <a:pt x="385798" y="201078"/>
                  <a:pt x="367697" y="201078"/>
                </a:cubicBezTo>
                <a:cubicBezTo>
                  <a:pt x="360335" y="201078"/>
                  <a:pt x="353816" y="200236"/>
                  <a:pt x="348135" y="198551"/>
                </a:cubicBezTo>
                <a:cubicBezTo>
                  <a:pt x="342457" y="196867"/>
                  <a:pt x="336643" y="194249"/>
                  <a:pt x="330699" y="190700"/>
                </a:cubicBezTo>
                <a:lnTo>
                  <a:pt x="330699" y="252979"/>
                </a:lnTo>
                <a:lnTo>
                  <a:pt x="305683" y="252979"/>
                </a:lnTo>
                <a:lnTo>
                  <a:pt x="305683" y="49500"/>
                </a:lnTo>
                <a:lnTo>
                  <a:pt x="330699" y="49500"/>
                </a:lnTo>
                <a:lnTo>
                  <a:pt x="330699" y="65074"/>
                </a:lnTo>
                <a:cubicBezTo>
                  <a:pt x="336910" y="59483"/>
                  <a:pt x="343811" y="54803"/>
                  <a:pt x="351396" y="51034"/>
                </a:cubicBezTo>
                <a:cubicBezTo>
                  <a:pt x="358981" y="47261"/>
                  <a:pt x="367254" y="45379"/>
                  <a:pt x="376211" y="45379"/>
                </a:cubicBezTo>
                <a:cubicBezTo>
                  <a:pt x="393249" y="45379"/>
                  <a:pt x="406533" y="52121"/>
                  <a:pt x="416070" y="65603"/>
                </a:cubicBezTo>
                <a:cubicBezTo>
                  <a:pt x="425606" y="79088"/>
                  <a:pt x="430376" y="97190"/>
                  <a:pt x="430376" y="119898"/>
                </a:cubicBezTo>
                <a:close/>
                <a:moveTo>
                  <a:pt x="404558" y="122695"/>
                </a:moveTo>
                <a:cubicBezTo>
                  <a:pt x="404558" y="105751"/>
                  <a:pt x="401853" y="92600"/>
                  <a:pt x="396443" y="83240"/>
                </a:cubicBezTo>
                <a:cubicBezTo>
                  <a:pt x="391032" y="73880"/>
                  <a:pt x="382245" y="69200"/>
                  <a:pt x="370091" y="69200"/>
                </a:cubicBezTo>
                <a:cubicBezTo>
                  <a:pt x="362991" y="69200"/>
                  <a:pt x="356145" y="70768"/>
                  <a:pt x="349531" y="73919"/>
                </a:cubicBezTo>
                <a:cubicBezTo>
                  <a:pt x="342918" y="77069"/>
                  <a:pt x="336643" y="81130"/>
                  <a:pt x="330699" y="86097"/>
                </a:cubicBezTo>
                <a:lnTo>
                  <a:pt x="330699" y="170338"/>
                </a:lnTo>
                <a:cubicBezTo>
                  <a:pt x="337266" y="173531"/>
                  <a:pt x="342879" y="175706"/>
                  <a:pt x="347533" y="176858"/>
                </a:cubicBezTo>
                <a:cubicBezTo>
                  <a:pt x="352191" y="178014"/>
                  <a:pt x="357538" y="178589"/>
                  <a:pt x="363572" y="178589"/>
                </a:cubicBezTo>
                <a:cubicBezTo>
                  <a:pt x="376525" y="178589"/>
                  <a:pt x="386593" y="173844"/>
                  <a:pt x="393779" y="164347"/>
                </a:cubicBezTo>
                <a:cubicBezTo>
                  <a:pt x="400965" y="154854"/>
                  <a:pt x="404558" y="140973"/>
                  <a:pt x="404558" y="122695"/>
                </a:cubicBezTo>
                <a:close/>
                <a:moveTo>
                  <a:pt x="539363" y="161555"/>
                </a:moveTo>
                <a:lnTo>
                  <a:pt x="539363" y="120301"/>
                </a:lnTo>
                <a:cubicBezTo>
                  <a:pt x="533419" y="120834"/>
                  <a:pt x="525902" y="121565"/>
                  <a:pt x="516809" y="122494"/>
                </a:cubicBezTo>
                <a:cubicBezTo>
                  <a:pt x="507716" y="123426"/>
                  <a:pt x="500375" y="124737"/>
                  <a:pt x="494785" y="126421"/>
                </a:cubicBezTo>
                <a:cubicBezTo>
                  <a:pt x="488131" y="128462"/>
                  <a:pt x="482627" y="131588"/>
                  <a:pt x="478285" y="135803"/>
                </a:cubicBezTo>
                <a:cubicBezTo>
                  <a:pt x="473936" y="140015"/>
                  <a:pt x="471762" y="145894"/>
                  <a:pt x="471762" y="153435"/>
                </a:cubicBezTo>
                <a:cubicBezTo>
                  <a:pt x="471762" y="161949"/>
                  <a:pt x="474156" y="168387"/>
                  <a:pt x="478948" y="172732"/>
                </a:cubicBezTo>
                <a:cubicBezTo>
                  <a:pt x="483740" y="177078"/>
                  <a:pt x="490748" y="179252"/>
                  <a:pt x="499971" y="179252"/>
                </a:cubicBezTo>
                <a:cubicBezTo>
                  <a:pt x="507867" y="179252"/>
                  <a:pt x="515013" y="177545"/>
                  <a:pt x="521399" y="174129"/>
                </a:cubicBezTo>
                <a:cubicBezTo>
                  <a:pt x="527786" y="170713"/>
                  <a:pt x="533776" y="166522"/>
                  <a:pt x="539363" y="161555"/>
                </a:cubicBezTo>
                <a:close/>
                <a:moveTo>
                  <a:pt x="539363" y="182315"/>
                </a:moveTo>
                <a:cubicBezTo>
                  <a:pt x="537326" y="183820"/>
                  <a:pt x="534596" y="185930"/>
                  <a:pt x="531180" y="188637"/>
                </a:cubicBezTo>
                <a:cubicBezTo>
                  <a:pt x="527764" y="191344"/>
                  <a:pt x="524460" y="193494"/>
                  <a:pt x="521266" y="195091"/>
                </a:cubicBezTo>
                <a:cubicBezTo>
                  <a:pt x="516827" y="197399"/>
                  <a:pt x="512547" y="199174"/>
                  <a:pt x="508424" y="200413"/>
                </a:cubicBezTo>
                <a:cubicBezTo>
                  <a:pt x="504300" y="201655"/>
                  <a:pt x="498507" y="202277"/>
                  <a:pt x="491055" y="202277"/>
                </a:cubicBezTo>
                <a:cubicBezTo>
                  <a:pt x="484938" y="202277"/>
                  <a:pt x="479128" y="201121"/>
                  <a:pt x="473626" y="198818"/>
                </a:cubicBezTo>
                <a:cubicBezTo>
                  <a:pt x="468126" y="196510"/>
                  <a:pt x="463287" y="193270"/>
                  <a:pt x="459119" y="189101"/>
                </a:cubicBezTo>
                <a:cubicBezTo>
                  <a:pt x="455126" y="185019"/>
                  <a:pt x="451930" y="179986"/>
                  <a:pt x="449536" y="173999"/>
                </a:cubicBezTo>
                <a:cubicBezTo>
                  <a:pt x="447142" y="168012"/>
                  <a:pt x="445943" y="161690"/>
                  <a:pt x="445943" y="155034"/>
                </a:cubicBezTo>
                <a:cubicBezTo>
                  <a:pt x="445943" y="144742"/>
                  <a:pt x="448117" y="135979"/>
                  <a:pt x="452465" y="128750"/>
                </a:cubicBezTo>
                <a:cubicBezTo>
                  <a:pt x="456812" y="121522"/>
                  <a:pt x="463687" y="115780"/>
                  <a:pt x="473091" y="111518"/>
                </a:cubicBezTo>
                <a:cubicBezTo>
                  <a:pt x="481428" y="107701"/>
                  <a:pt x="491278" y="105062"/>
                  <a:pt x="502636" y="103598"/>
                </a:cubicBezTo>
                <a:cubicBezTo>
                  <a:pt x="513991" y="102136"/>
                  <a:pt x="526233" y="101049"/>
                  <a:pt x="539363" y="100339"/>
                </a:cubicBezTo>
                <a:lnTo>
                  <a:pt x="539363" y="95548"/>
                </a:lnTo>
                <a:cubicBezTo>
                  <a:pt x="539363" y="89690"/>
                  <a:pt x="538478" y="84967"/>
                  <a:pt x="536702" y="81374"/>
                </a:cubicBezTo>
                <a:cubicBezTo>
                  <a:pt x="534928" y="77781"/>
                  <a:pt x="532444" y="75010"/>
                  <a:pt x="529251" y="73055"/>
                </a:cubicBezTo>
                <a:cubicBezTo>
                  <a:pt x="526057" y="71017"/>
                  <a:pt x="522154" y="69664"/>
                  <a:pt x="517539" y="68998"/>
                </a:cubicBezTo>
                <a:cubicBezTo>
                  <a:pt x="512924" y="68335"/>
                  <a:pt x="508179" y="68004"/>
                  <a:pt x="503299" y="68004"/>
                </a:cubicBezTo>
                <a:cubicBezTo>
                  <a:pt x="497532" y="68004"/>
                  <a:pt x="490748" y="68865"/>
                  <a:pt x="482941" y="70596"/>
                </a:cubicBezTo>
                <a:cubicBezTo>
                  <a:pt x="475135" y="72328"/>
                  <a:pt x="467323" y="74834"/>
                  <a:pt x="459518" y="78113"/>
                </a:cubicBezTo>
                <a:lnTo>
                  <a:pt x="458053" y="78113"/>
                </a:lnTo>
                <a:lnTo>
                  <a:pt x="458053" y="52698"/>
                </a:lnTo>
                <a:cubicBezTo>
                  <a:pt x="462669" y="51369"/>
                  <a:pt x="469274" y="49904"/>
                  <a:pt x="477882" y="48301"/>
                </a:cubicBezTo>
                <a:cubicBezTo>
                  <a:pt x="486486" y="46707"/>
                  <a:pt x="495004" y="45907"/>
                  <a:pt x="503434" y="45907"/>
                </a:cubicBezTo>
                <a:cubicBezTo>
                  <a:pt x="513638" y="45907"/>
                  <a:pt x="522245" y="46707"/>
                  <a:pt x="529251" y="48301"/>
                </a:cubicBezTo>
                <a:cubicBezTo>
                  <a:pt x="536260" y="49904"/>
                  <a:pt x="542560" y="52787"/>
                  <a:pt x="548148" y="56952"/>
                </a:cubicBezTo>
                <a:cubicBezTo>
                  <a:pt x="553558" y="61038"/>
                  <a:pt x="557594" y="66316"/>
                  <a:pt x="560257" y="72793"/>
                </a:cubicBezTo>
                <a:cubicBezTo>
                  <a:pt x="562918" y="79269"/>
                  <a:pt x="564250" y="87163"/>
                  <a:pt x="564250" y="96480"/>
                </a:cubicBezTo>
                <a:lnTo>
                  <a:pt x="564250" y="198152"/>
                </a:lnTo>
                <a:lnTo>
                  <a:pt x="539363" y="198152"/>
                </a:lnTo>
                <a:close/>
                <a:moveTo>
                  <a:pt x="735890" y="198152"/>
                </a:moveTo>
                <a:lnTo>
                  <a:pt x="711140" y="198152"/>
                </a:lnTo>
                <a:lnTo>
                  <a:pt x="711140" y="81309"/>
                </a:lnTo>
                <a:lnTo>
                  <a:pt x="675471" y="157162"/>
                </a:lnTo>
                <a:lnTo>
                  <a:pt x="656842" y="157162"/>
                </a:lnTo>
                <a:lnTo>
                  <a:pt x="621443" y="81309"/>
                </a:lnTo>
                <a:lnTo>
                  <a:pt x="621443" y="198152"/>
                </a:lnTo>
                <a:lnTo>
                  <a:pt x="598022" y="198152"/>
                </a:lnTo>
                <a:lnTo>
                  <a:pt x="598022" y="49500"/>
                </a:lnTo>
                <a:lnTo>
                  <a:pt x="628232" y="49500"/>
                </a:lnTo>
                <a:lnTo>
                  <a:pt x="667357" y="132012"/>
                </a:lnTo>
                <a:lnTo>
                  <a:pt x="705150" y="49500"/>
                </a:lnTo>
                <a:lnTo>
                  <a:pt x="735890" y="49500"/>
                </a:lnTo>
                <a:close/>
                <a:moveTo>
                  <a:pt x="870562" y="157028"/>
                </a:moveTo>
                <a:cubicBezTo>
                  <a:pt x="870562" y="165366"/>
                  <a:pt x="868745" y="172422"/>
                  <a:pt x="865109" y="178189"/>
                </a:cubicBezTo>
                <a:cubicBezTo>
                  <a:pt x="861473" y="183957"/>
                  <a:pt x="856811" y="188525"/>
                  <a:pt x="851134" y="191899"/>
                </a:cubicBezTo>
                <a:cubicBezTo>
                  <a:pt x="845722" y="195178"/>
                  <a:pt x="839560" y="197619"/>
                  <a:pt x="832640" y="199218"/>
                </a:cubicBezTo>
                <a:cubicBezTo>
                  <a:pt x="825721" y="200815"/>
                  <a:pt x="818799" y="201612"/>
                  <a:pt x="811876" y="201612"/>
                </a:cubicBezTo>
                <a:cubicBezTo>
                  <a:pt x="802119" y="201612"/>
                  <a:pt x="792889" y="200660"/>
                  <a:pt x="784199" y="198753"/>
                </a:cubicBezTo>
                <a:cubicBezTo>
                  <a:pt x="775505" y="196845"/>
                  <a:pt x="766854" y="193802"/>
                  <a:pt x="758250" y="189634"/>
                </a:cubicBezTo>
                <a:lnTo>
                  <a:pt x="758250" y="161953"/>
                </a:lnTo>
                <a:lnTo>
                  <a:pt x="759845" y="161953"/>
                </a:lnTo>
                <a:cubicBezTo>
                  <a:pt x="765879" y="167541"/>
                  <a:pt x="773442" y="171955"/>
                  <a:pt x="782536" y="175194"/>
                </a:cubicBezTo>
                <a:cubicBezTo>
                  <a:pt x="791629" y="178430"/>
                  <a:pt x="800701" y="180051"/>
                  <a:pt x="809748" y="180051"/>
                </a:cubicBezTo>
                <a:cubicBezTo>
                  <a:pt x="813653" y="180051"/>
                  <a:pt x="817845" y="179629"/>
                  <a:pt x="822323" y="178787"/>
                </a:cubicBezTo>
                <a:cubicBezTo>
                  <a:pt x="826805" y="177941"/>
                  <a:pt x="830595" y="176634"/>
                  <a:pt x="833699" y="174863"/>
                </a:cubicBezTo>
                <a:cubicBezTo>
                  <a:pt x="837781" y="172375"/>
                  <a:pt x="840691" y="169715"/>
                  <a:pt x="842421" y="166875"/>
                </a:cubicBezTo>
                <a:cubicBezTo>
                  <a:pt x="844154" y="164037"/>
                  <a:pt x="845014" y="160136"/>
                  <a:pt x="845014" y="155168"/>
                </a:cubicBezTo>
                <a:cubicBezTo>
                  <a:pt x="845014" y="149842"/>
                  <a:pt x="844017" y="145563"/>
                  <a:pt x="842019" y="142327"/>
                </a:cubicBezTo>
                <a:cubicBezTo>
                  <a:pt x="840024" y="139087"/>
                  <a:pt x="837292" y="136670"/>
                  <a:pt x="833835" y="135072"/>
                </a:cubicBezTo>
                <a:cubicBezTo>
                  <a:pt x="830376" y="133474"/>
                  <a:pt x="826496" y="132476"/>
                  <a:pt x="822193" y="132077"/>
                </a:cubicBezTo>
                <a:cubicBezTo>
                  <a:pt x="817888" y="131682"/>
                  <a:pt x="813341" y="131480"/>
                  <a:pt x="808550" y="131480"/>
                </a:cubicBezTo>
                <a:lnTo>
                  <a:pt x="790985" y="131480"/>
                </a:lnTo>
                <a:lnTo>
                  <a:pt x="790985" y="109919"/>
                </a:lnTo>
                <a:lnTo>
                  <a:pt x="804423" y="109919"/>
                </a:lnTo>
                <a:cubicBezTo>
                  <a:pt x="807796" y="109919"/>
                  <a:pt x="812013" y="109807"/>
                  <a:pt x="817070" y="109587"/>
                </a:cubicBezTo>
                <a:cubicBezTo>
                  <a:pt x="822125" y="109369"/>
                  <a:pt x="826160" y="108677"/>
                  <a:pt x="829177" y="107525"/>
                </a:cubicBezTo>
                <a:cubicBezTo>
                  <a:pt x="832990" y="106106"/>
                  <a:pt x="836054" y="104087"/>
                  <a:pt x="838361" y="101469"/>
                </a:cubicBezTo>
                <a:cubicBezTo>
                  <a:pt x="840665" y="98853"/>
                  <a:pt x="841821" y="94443"/>
                  <a:pt x="841821" y="88228"/>
                </a:cubicBezTo>
                <a:cubicBezTo>
                  <a:pt x="841821" y="83880"/>
                  <a:pt x="840844" y="80377"/>
                  <a:pt x="838893" y="77713"/>
                </a:cubicBezTo>
                <a:cubicBezTo>
                  <a:pt x="836939" y="75053"/>
                  <a:pt x="834498" y="72968"/>
                  <a:pt x="831571" y="71461"/>
                </a:cubicBezTo>
                <a:cubicBezTo>
                  <a:pt x="828555" y="69866"/>
                  <a:pt x="825275" y="68778"/>
                  <a:pt x="821726" y="68198"/>
                </a:cubicBezTo>
                <a:cubicBezTo>
                  <a:pt x="818176" y="67627"/>
                  <a:pt x="814760" y="67335"/>
                  <a:pt x="811479" y="67335"/>
                </a:cubicBezTo>
                <a:cubicBezTo>
                  <a:pt x="803049" y="67335"/>
                  <a:pt x="794952" y="68512"/>
                  <a:pt x="787194" y="70862"/>
                </a:cubicBezTo>
                <a:cubicBezTo>
                  <a:pt x="779428" y="73213"/>
                  <a:pt x="772751" y="76694"/>
                  <a:pt x="767160" y="81309"/>
                </a:cubicBezTo>
                <a:lnTo>
                  <a:pt x="765565" y="81309"/>
                </a:lnTo>
                <a:lnTo>
                  <a:pt x="765565" y="54295"/>
                </a:lnTo>
                <a:cubicBezTo>
                  <a:pt x="771952" y="52078"/>
                  <a:pt x="779034" y="50123"/>
                  <a:pt x="786794" y="48438"/>
                </a:cubicBezTo>
                <a:cubicBezTo>
                  <a:pt x="794557" y="46754"/>
                  <a:pt x="802339" y="45907"/>
                  <a:pt x="810145" y="45907"/>
                </a:cubicBezTo>
                <a:cubicBezTo>
                  <a:pt x="816444" y="45907"/>
                  <a:pt x="822856" y="46552"/>
                  <a:pt x="829379" y="47837"/>
                </a:cubicBezTo>
                <a:cubicBezTo>
                  <a:pt x="835899" y="49127"/>
                  <a:pt x="842086" y="51322"/>
                  <a:pt x="847941" y="54429"/>
                </a:cubicBezTo>
                <a:cubicBezTo>
                  <a:pt x="853441" y="57443"/>
                  <a:pt x="858053" y="61593"/>
                  <a:pt x="861783" y="66871"/>
                </a:cubicBezTo>
                <a:cubicBezTo>
                  <a:pt x="865509" y="72148"/>
                  <a:pt x="867370" y="78603"/>
                  <a:pt x="867370" y="86235"/>
                </a:cubicBezTo>
                <a:cubicBezTo>
                  <a:pt x="867370" y="94305"/>
                  <a:pt x="865084" y="101379"/>
                  <a:pt x="860515" y="107456"/>
                </a:cubicBezTo>
                <a:cubicBezTo>
                  <a:pt x="855947" y="113533"/>
                  <a:pt x="849892" y="117548"/>
                  <a:pt x="842349" y="119502"/>
                </a:cubicBezTo>
                <a:lnTo>
                  <a:pt x="842349" y="120431"/>
                </a:lnTo>
                <a:cubicBezTo>
                  <a:pt x="850604" y="123272"/>
                  <a:pt x="857372" y="127616"/>
                  <a:pt x="862650" y="133474"/>
                </a:cubicBezTo>
                <a:cubicBezTo>
                  <a:pt x="867928" y="139331"/>
                  <a:pt x="870562" y="147183"/>
                  <a:pt x="870562" y="157028"/>
                </a:cubicBezTo>
                <a:close/>
                <a:moveTo>
                  <a:pt x="1014152" y="198152"/>
                </a:moveTo>
                <a:lnTo>
                  <a:pt x="989402" y="198152"/>
                </a:lnTo>
                <a:lnTo>
                  <a:pt x="989402" y="87296"/>
                </a:lnTo>
                <a:lnTo>
                  <a:pt x="919404" y="198152"/>
                </a:lnTo>
                <a:lnTo>
                  <a:pt x="896781" y="198152"/>
                </a:lnTo>
                <a:lnTo>
                  <a:pt x="896781" y="49500"/>
                </a:lnTo>
                <a:lnTo>
                  <a:pt x="921531" y="49500"/>
                </a:lnTo>
                <a:lnTo>
                  <a:pt x="921531" y="158627"/>
                </a:lnTo>
                <a:lnTo>
                  <a:pt x="990735" y="49500"/>
                </a:lnTo>
                <a:lnTo>
                  <a:pt x="1014152" y="49500"/>
                </a:lnTo>
                <a:close/>
                <a:moveTo>
                  <a:pt x="1158945" y="71461"/>
                </a:moveTo>
                <a:lnTo>
                  <a:pt x="1108372" y="71461"/>
                </a:lnTo>
                <a:lnTo>
                  <a:pt x="1108372" y="198152"/>
                </a:lnTo>
                <a:lnTo>
                  <a:pt x="1083356" y="198152"/>
                </a:lnTo>
                <a:lnTo>
                  <a:pt x="1083356" y="71461"/>
                </a:lnTo>
                <a:lnTo>
                  <a:pt x="1032786" y="71461"/>
                </a:lnTo>
                <a:lnTo>
                  <a:pt x="1032786" y="49500"/>
                </a:lnTo>
                <a:lnTo>
                  <a:pt x="1158945" y="4950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6146432" y="4787858"/>
            <a:ext cx="1148824" cy="243929"/>
          </a:xfrm>
          <a:custGeom>
            <a:avLst/>
            <a:gdLst/>
            <a:ahLst/>
            <a:cxnLst/>
            <a:rect l="l" t="t" r="r" b="b"/>
            <a:pathLst>
              <a:path w="1148824" h="243929">
                <a:moveTo>
                  <a:pt x="132807" y="134009"/>
                </a:moveTo>
                <a:cubicBezTo>
                  <a:pt x="132807" y="159029"/>
                  <a:pt x="126773" y="178347"/>
                  <a:pt x="114710" y="191962"/>
                </a:cubicBezTo>
                <a:cubicBezTo>
                  <a:pt x="102646" y="205581"/>
                  <a:pt x="86589" y="212392"/>
                  <a:pt x="66537" y="212392"/>
                </a:cubicBezTo>
                <a:cubicBezTo>
                  <a:pt x="45863" y="212392"/>
                  <a:pt x="29606" y="205357"/>
                  <a:pt x="17762" y="191296"/>
                </a:cubicBezTo>
                <a:cubicBezTo>
                  <a:pt x="5921" y="177235"/>
                  <a:pt x="0" y="158136"/>
                  <a:pt x="0" y="134009"/>
                </a:cubicBezTo>
                <a:cubicBezTo>
                  <a:pt x="0" y="109165"/>
                  <a:pt x="6097" y="89870"/>
                  <a:pt x="18298" y="76117"/>
                </a:cubicBezTo>
                <a:cubicBezTo>
                  <a:pt x="30498" y="62366"/>
                  <a:pt x="46575" y="55494"/>
                  <a:pt x="66537" y="55494"/>
                </a:cubicBezTo>
                <a:cubicBezTo>
                  <a:pt x="86589" y="55494"/>
                  <a:pt x="102646" y="62348"/>
                  <a:pt x="114710" y="76053"/>
                </a:cubicBezTo>
                <a:cubicBezTo>
                  <a:pt x="126773" y="89762"/>
                  <a:pt x="132807" y="109079"/>
                  <a:pt x="132807" y="134009"/>
                </a:cubicBezTo>
                <a:close/>
                <a:moveTo>
                  <a:pt x="106995" y="134009"/>
                </a:moveTo>
                <a:cubicBezTo>
                  <a:pt x="106995" y="114757"/>
                  <a:pt x="103488" y="100450"/>
                  <a:pt x="96479" y="91091"/>
                </a:cubicBezTo>
                <a:cubicBezTo>
                  <a:pt x="89466" y="81731"/>
                  <a:pt x="79487" y="77051"/>
                  <a:pt x="66537" y="77051"/>
                </a:cubicBezTo>
                <a:cubicBezTo>
                  <a:pt x="53494" y="77051"/>
                  <a:pt x="43447" y="81731"/>
                  <a:pt x="36395" y="91091"/>
                </a:cubicBezTo>
                <a:cubicBezTo>
                  <a:pt x="29339" y="100450"/>
                  <a:pt x="25811" y="114757"/>
                  <a:pt x="25811" y="134009"/>
                </a:cubicBezTo>
                <a:cubicBezTo>
                  <a:pt x="25811" y="152640"/>
                  <a:pt x="29339" y="166766"/>
                  <a:pt x="36395" y="176393"/>
                </a:cubicBezTo>
                <a:cubicBezTo>
                  <a:pt x="43447" y="186018"/>
                  <a:pt x="53494" y="190831"/>
                  <a:pt x="66537" y="190831"/>
                </a:cubicBezTo>
                <a:cubicBezTo>
                  <a:pt x="79401" y="190831"/>
                  <a:pt x="89358" y="186104"/>
                  <a:pt x="96414" y="176658"/>
                </a:cubicBezTo>
                <a:cubicBezTo>
                  <a:pt x="103466" y="167208"/>
                  <a:pt x="106995" y="152995"/>
                  <a:pt x="106995" y="134009"/>
                </a:cubicBezTo>
                <a:close/>
                <a:moveTo>
                  <a:pt x="263887" y="81576"/>
                </a:moveTo>
                <a:cubicBezTo>
                  <a:pt x="269654" y="87433"/>
                  <a:pt x="274135" y="94860"/>
                  <a:pt x="277332" y="103867"/>
                </a:cubicBezTo>
                <a:cubicBezTo>
                  <a:pt x="280526" y="112870"/>
                  <a:pt x="282123" y="123317"/>
                  <a:pt x="282123" y="135208"/>
                </a:cubicBezTo>
                <a:cubicBezTo>
                  <a:pt x="282123" y="146653"/>
                  <a:pt x="280303" y="157233"/>
                  <a:pt x="276666" y="166945"/>
                </a:cubicBezTo>
                <a:cubicBezTo>
                  <a:pt x="273027" y="176662"/>
                  <a:pt x="268105" y="184845"/>
                  <a:pt x="261895" y="191498"/>
                </a:cubicBezTo>
                <a:cubicBezTo>
                  <a:pt x="255506" y="198417"/>
                  <a:pt x="248428" y="203630"/>
                  <a:pt x="240669" y="207133"/>
                </a:cubicBezTo>
                <a:cubicBezTo>
                  <a:pt x="232905" y="210636"/>
                  <a:pt x="224456" y="212392"/>
                  <a:pt x="215319" y="212392"/>
                </a:cubicBezTo>
                <a:cubicBezTo>
                  <a:pt x="205999" y="212392"/>
                  <a:pt x="197459" y="210771"/>
                  <a:pt x="189701" y="207532"/>
                </a:cubicBezTo>
                <a:cubicBezTo>
                  <a:pt x="181936" y="204296"/>
                  <a:pt x="175305" y="199306"/>
                  <a:pt x="169804" y="192563"/>
                </a:cubicBezTo>
                <a:cubicBezTo>
                  <a:pt x="162975" y="184132"/>
                  <a:pt x="157848" y="173577"/>
                  <a:pt x="154435" y="160891"/>
                </a:cubicBezTo>
                <a:cubicBezTo>
                  <a:pt x="151019" y="148204"/>
                  <a:pt x="149309" y="132501"/>
                  <a:pt x="149309" y="113780"/>
                </a:cubicBezTo>
                <a:cubicBezTo>
                  <a:pt x="149309" y="107128"/>
                  <a:pt x="149601" y="100360"/>
                  <a:pt x="150177" y="93484"/>
                </a:cubicBezTo>
                <a:cubicBezTo>
                  <a:pt x="150752" y="86611"/>
                  <a:pt x="152016" y="78379"/>
                  <a:pt x="153968" y="68799"/>
                </a:cubicBezTo>
                <a:cubicBezTo>
                  <a:pt x="155742" y="60285"/>
                  <a:pt x="158136" y="52364"/>
                  <a:pt x="161154" y="45047"/>
                </a:cubicBezTo>
                <a:cubicBezTo>
                  <a:pt x="164174" y="37728"/>
                  <a:pt x="168120" y="31539"/>
                  <a:pt x="172998" y="26481"/>
                </a:cubicBezTo>
                <a:cubicBezTo>
                  <a:pt x="179297" y="19918"/>
                  <a:pt x="187526" y="14684"/>
                  <a:pt x="197686" y="10778"/>
                </a:cubicBezTo>
                <a:cubicBezTo>
                  <a:pt x="207841" y="6876"/>
                  <a:pt x="221306" y="4168"/>
                  <a:pt x="238074" y="2663"/>
                </a:cubicBezTo>
                <a:cubicBezTo>
                  <a:pt x="244015" y="2131"/>
                  <a:pt x="250379" y="1619"/>
                  <a:pt x="257168" y="1130"/>
                </a:cubicBezTo>
                <a:cubicBezTo>
                  <a:pt x="263957" y="640"/>
                  <a:pt x="269124" y="265"/>
                  <a:pt x="272674" y="0"/>
                </a:cubicBezTo>
                <a:lnTo>
                  <a:pt x="272674" y="23021"/>
                </a:lnTo>
                <a:cubicBezTo>
                  <a:pt x="268058" y="23288"/>
                  <a:pt x="263137" y="23623"/>
                  <a:pt x="257900" y="24018"/>
                </a:cubicBezTo>
                <a:cubicBezTo>
                  <a:pt x="252665" y="24422"/>
                  <a:pt x="246678" y="24887"/>
                  <a:pt x="239935" y="25419"/>
                </a:cubicBezTo>
                <a:cubicBezTo>
                  <a:pt x="230972" y="26127"/>
                  <a:pt x="221612" y="27701"/>
                  <a:pt x="211856" y="30142"/>
                </a:cubicBezTo>
                <a:cubicBezTo>
                  <a:pt x="202100" y="32583"/>
                  <a:pt x="194734" y="36374"/>
                  <a:pt x="189765" y="41521"/>
                </a:cubicBezTo>
                <a:cubicBezTo>
                  <a:pt x="186039" y="45334"/>
                  <a:pt x="183066" y="50788"/>
                  <a:pt x="180849" y="57888"/>
                </a:cubicBezTo>
                <a:cubicBezTo>
                  <a:pt x="178631" y="64983"/>
                  <a:pt x="177079" y="72881"/>
                  <a:pt x="176194" y="81576"/>
                </a:cubicBezTo>
                <a:cubicBezTo>
                  <a:pt x="182756" y="76877"/>
                  <a:pt x="189783" y="72907"/>
                  <a:pt x="197282" y="69667"/>
                </a:cubicBezTo>
                <a:cubicBezTo>
                  <a:pt x="204782" y="66430"/>
                  <a:pt x="212878" y="64810"/>
                  <a:pt x="221571" y="64810"/>
                </a:cubicBezTo>
                <a:cubicBezTo>
                  <a:pt x="229643" y="64810"/>
                  <a:pt x="237318" y="66164"/>
                  <a:pt x="244594" y="68864"/>
                </a:cubicBezTo>
                <a:cubicBezTo>
                  <a:pt x="251870" y="71571"/>
                  <a:pt x="258302" y="75809"/>
                  <a:pt x="263887" y="81576"/>
                </a:cubicBezTo>
                <a:close/>
                <a:moveTo>
                  <a:pt x="256701" y="136670"/>
                </a:moveTo>
                <a:cubicBezTo>
                  <a:pt x="256701" y="120880"/>
                  <a:pt x="253155" y="108770"/>
                  <a:pt x="246059" y="100339"/>
                </a:cubicBezTo>
                <a:cubicBezTo>
                  <a:pt x="238960" y="91911"/>
                  <a:pt x="228843" y="87698"/>
                  <a:pt x="215714" y="87698"/>
                </a:cubicBezTo>
                <a:cubicBezTo>
                  <a:pt x="208528" y="87698"/>
                  <a:pt x="201566" y="88897"/>
                  <a:pt x="194824" y="91291"/>
                </a:cubicBezTo>
                <a:cubicBezTo>
                  <a:pt x="188081" y="93685"/>
                  <a:pt x="181734" y="96879"/>
                  <a:pt x="175790" y="100871"/>
                </a:cubicBezTo>
                <a:cubicBezTo>
                  <a:pt x="175614" y="103089"/>
                  <a:pt x="175437" y="105727"/>
                  <a:pt x="175258" y="108788"/>
                </a:cubicBezTo>
                <a:cubicBezTo>
                  <a:pt x="175082" y="111851"/>
                  <a:pt x="174992" y="114624"/>
                  <a:pt x="174992" y="117108"/>
                </a:cubicBezTo>
                <a:cubicBezTo>
                  <a:pt x="174992" y="132545"/>
                  <a:pt x="176233" y="145097"/>
                  <a:pt x="178722" y="154767"/>
                </a:cubicBezTo>
                <a:cubicBezTo>
                  <a:pt x="181204" y="164441"/>
                  <a:pt x="184661" y="172025"/>
                  <a:pt x="189100" y="177525"/>
                </a:cubicBezTo>
                <a:cubicBezTo>
                  <a:pt x="193092" y="182494"/>
                  <a:pt x="197308" y="185929"/>
                  <a:pt x="201743" y="187837"/>
                </a:cubicBezTo>
                <a:cubicBezTo>
                  <a:pt x="206182" y="189744"/>
                  <a:pt x="211016" y="190698"/>
                  <a:pt x="216248" y="190698"/>
                </a:cubicBezTo>
                <a:cubicBezTo>
                  <a:pt x="229024" y="190698"/>
                  <a:pt x="238960" y="185864"/>
                  <a:pt x="246059" y="176191"/>
                </a:cubicBezTo>
                <a:cubicBezTo>
                  <a:pt x="253155" y="166525"/>
                  <a:pt x="256701" y="153348"/>
                  <a:pt x="256701" y="136670"/>
                </a:cubicBezTo>
                <a:close/>
                <a:moveTo>
                  <a:pt x="423445" y="208267"/>
                </a:moveTo>
                <a:lnTo>
                  <a:pt x="398429" y="208267"/>
                </a:lnTo>
                <a:lnTo>
                  <a:pt x="398429" y="80644"/>
                </a:lnTo>
                <a:lnTo>
                  <a:pt x="347327" y="80644"/>
                </a:lnTo>
                <a:cubicBezTo>
                  <a:pt x="347060" y="88008"/>
                  <a:pt x="346795" y="95082"/>
                  <a:pt x="346528" y="101869"/>
                </a:cubicBezTo>
                <a:cubicBezTo>
                  <a:pt x="346265" y="108658"/>
                  <a:pt x="345998" y="114800"/>
                  <a:pt x="345732" y="120301"/>
                </a:cubicBezTo>
                <a:cubicBezTo>
                  <a:pt x="345199" y="134229"/>
                  <a:pt x="344289" y="145896"/>
                  <a:pt x="343007" y="155299"/>
                </a:cubicBezTo>
                <a:cubicBezTo>
                  <a:pt x="341718" y="164702"/>
                  <a:pt x="340098" y="172245"/>
                  <a:pt x="338143" y="177922"/>
                </a:cubicBezTo>
                <a:cubicBezTo>
                  <a:pt x="336195" y="183779"/>
                  <a:pt x="334042" y="188351"/>
                  <a:pt x="331692" y="191631"/>
                </a:cubicBezTo>
                <a:cubicBezTo>
                  <a:pt x="329341" y="194910"/>
                  <a:pt x="326699" y="197883"/>
                  <a:pt x="323772" y="200548"/>
                </a:cubicBezTo>
                <a:cubicBezTo>
                  <a:pt x="320756" y="203209"/>
                  <a:pt x="317516" y="205206"/>
                  <a:pt x="314059" y="206535"/>
                </a:cubicBezTo>
                <a:cubicBezTo>
                  <a:pt x="310600" y="207863"/>
                  <a:pt x="306694" y="208532"/>
                  <a:pt x="302345" y="208532"/>
                </a:cubicBezTo>
                <a:cubicBezTo>
                  <a:pt x="300926" y="208532"/>
                  <a:pt x="299108" y="208489"/>
                  <a:pt x="296891" y="208399"/>
                </a:cubicBezTo>
                <a:cubicBezTo>
                  <a:pt x="294674" y="208313"/>
                  <a:pt x="293122" y="208267"/>
                  <a:pt x="292233" y="208267"/>
                </a:cubicBezTo>
                <a:lnTo>
                  <a:pt x="292233" y="186443"/>
                </a:lnTo>
                <a:lnTo>
                  <a:pt x="293565" y="186443"/>
                </a:lnTo>
                <a:cubicBezTo>
                  <a:pt x="294184" y="186443"/>
                  <a:pt x="294829" y="186483"/>
                  <a:pt x="295494" y="186573"/>
                </a:cubicBezTo>
                <a:cubicBezTo>
                  <a:pt x="296160" y="186663"/>
                  <a:pt x="296935" y="186710"/>
                  <a:pt x="297823" y="186710"/>
                </a:cubicBezTo>
                <a:cubicBezTo>
                  <a:pt x="299951" y="186710"/>
                  <a:pt x="302038" y="186396"/>
                  <a:pt x="304077" y="185774"/>
                </a:cubicBezTo>
                <a:cubicBezTo>
                  <a:pt x="306118" y="185154"/>
                  <a:pt x="307936" y="184003"/>
                  <a:pt x="309530" y="182317"/>
                </a:cubicBezTo>
                <a:cubicBezTo>
                  <a:pt x="313969" y="177969"/>
                  <a:pt x="317210" y="170359"/>
                  <a:pt x="319247" y="159490"/>
                </a:cubicBezTo>
                <a:cubicBezTo>
                  <a:pt x="321284" y="148625"/>
                  <a:pt x="322750" y="133430"/>
                  <a:pt x="323639" y="113910"/>
                </a:cubicBezTo>
                <a:cubicBezTo>
                  <a:pt x="323996" y="106638"/>
                  <a:pt x="324327" y="98035"/>
                  <a:pt x="324639" y="88095"/>
                </a:cubicBezTo>
                <a:cubicBezTo>
                  <a:pt x="324949" y="78159"/>
                  <a:pt x="325237" y="68666"/>
                  <a:pt x="325504" y="59615"/>
                </a:cubicBezTo>
                <a:lnTo>
                  <a:pt x="423445" y="59615"/>
                </a:lnTo>
                <a:close/>
                <a:moveTo>
                  <a:pt x="542684" y="171670"/>
                </a:moveTo>
                <a:lnTo>
                  <a:pt x="542684" y="130416"/>
                </a:lnTo>
                <a:cubicBezTo>
                  <a:pt x="536740" y="130949"/>
                  <a:pt x="529224" y="131680"/>
                  <a:pt x="520127" y="132609"/>
                </a:cubicBezTo>
                <a:cubicBezTo>
                  <a:pt x="511033" y="133541"/>
                  <a:pt x="503693" y="134852"/>
                  <a:pt x="498106" y="136536"/>
                </a:cubicBezTo>
                <a:cubicBezTo>
                  <a:pt x="491449" y="138577"/>
                  <a:pt x="485948" y="141703"/>
                  <a:pt x="481603" y="145918"/>
                </a:cubicBezTo>
                <a:cubicBezTo>
                  <a:pt x="477254" y="150130"/>
                  <a:pt x="475080" y="156009"/>
                  <a:pt x="475080" y="163550"/>
                </a:cubicBezTo>
                <a:cubicBezTo>
                  <a:pt x="475080" y="172064"/>
                  <a:pt x="477474" y="178502"/>
                  <a:pt x="482265" y="182847"/>
                </a:cubicBezTo>
                <a:cubicBezTo>
                  <a:pt x="487061" y="187193"/>
                  <a:pt x="494066" y="189367"/>
                  <a:pt x="503293" y="189367"/>
                </a:cubicBezTo>
                <a:cubicBezTo>
                  <a:pt x="511189" y="189367"/>
                  <a:pt x="518331" y="187660"/>
                  <a:pt x="524720" y="184244"/>
                </a:cubicBezTo>
                <a:cubicBezTo>
                  <a:pt x="531107" y="180828"/>
                  <a:pt x="537094" y="176637"/>
                  <a:pt x="542684" y="171670"/>
                </a:cubicBezTo>
                <a:close/>
                <a:moveTo>
                  <a:pt x="542684" y="192430"/>
                </a:moveTo>
                <a:cubicBezTo>
                  <a:pt x="540643" y="193935"/>
                  <a:pt x="537914" y="196045"/>
                  <a:pt x="534502" y="198752"/>
                </a:cubicBezTo>
                <a:cubicBezTo>
                  <a:pt x="531086" y="201459"/>
                  <a:pt x="527781" y="203609"/>
                  <a:pt x="524585" y="205206"/>
                </a:cubicBezTo>
                <a:cubicBezTo>
                  <a:pt x="520148" y="207514"/>
                  <a:pt x="515868" y="209289"/>
                  <a:pt x="511742" y="210528"/>
                </a:cubicBezTo>
                <a:cubicBezTo>
                  <a:pt x="507617" y="211770"/>
                  <a:pt x="501829" y="212392"/>
                  <a:pt x="494376" y="212392"/>
                </a:cubicBezTo>
                <a:cubicBezTo>
                  <a:pt x="488260" y="212392"/>
                  <a:pt x="482450" y="211236"/>
                  <a:pt x="476948" y="208933"/>
                </a:cubicBezTo>
                <a:cubicBezTo>
                  <a:pt x="471448" y="206625"/>
                  <a:pt x="466609" y="203385"/>
                  <a:pt x="462441" y="199216"/>
                </a:cubicBezTo>
                <a:cubicBezTo>
                  <a:pt x="458448" y="195134"/>
                  <a:pt x="455252" y="190101"/>
                  <a:pt x="452857" y="184114"/>
                </a:cubicBezTo>
                <a:cubicBezTo>
                  <a:pt x="450464" y="178127"/>
                  <a:pt x="449264" y="171805"/>
                  <a:pt x="449264" y="165149"/>
                </a:cubicBezTo>
                <a:cubicBezTo>
                  <a:pt x="449264" y="154857"/>
                  <a:pt x="451439" y="146094"/>
                  <a:pt x="455787" y="138865"/>
                </a:cubicBezTo>
                <a:cubicBezTo>
                  <a:pt x="460133" y="131637"/>
                  <a:pt x="467009" y="125895"/>
                  <a:pt x="476412" y="121633"/>
                </a:cubicBezTo>
                <a:cubicBezTo>
                  <a:pt x="484750" y="117816"/>
                  <a:pt x="494600" y="115177"/>
                  <a:pt x="505957" y="113713"/>
                </a:cubicBezTo>
                <a:cubicBezTo>
                  <a:pt x="517312" y="112251"/>
                  <a:pt x="529555" y="111164"/>
                  <a:pt x="542684" y="110454"/>
                </a:cubicBezTo>
                <a:lnTo>
                  <a:pt x="542684" y="105663"/>
                </a:lnTo>
                <a:cubicBezTo>
                  <a:pt x="542684" y="99805"/>
                  <a:pt x="541799" y="95082"/>
                  <a:pt x="540024" y="91489"/>
                </a:cubicBezTo>
                <a:cubicBezTo>
                  <a:pt x="538246" y="87896"/>
                  <a:pt x="535765" y="85125"/>
                  <a:pt x="532572" y="83170"/>
                </a:cubicBezTo>
                <a:cubicBezTo>
                  <a:pt x="529375" y="81132"/>
                  <a:pt x="525476" y="79779"/>
                  <a:pt x="520861" y="79113"/>
                </a:cubicBezTo>
                <a:cubicBezTo>
                  <a:pt x="516246" y="78450"/>
                  <a:pt x="511501" y="78119"/>
                  <a:pt x="506621" y="78119"/>
                </a:cubicBezTo>
                <a:cubicBezTo>
                  <a:pt x="500853" y="78119"/>
                  <a:pt x="494066" y="78980"/>
                  <a:pt x="486262" y="80711"/>
                </a:cubicBezTo>
                <a:cubicBezTo>
                  <a:pt x="478453" y="82443"/>
                  <a:pt x="470645" y="84949"/>
                  <a:pt x="462837" y="88228"/>
                </a:cubicBezTo>
                <a:lnTo>
                  <a:pt x="461371" y="88228"/>
                </a:lnTo>
                <a:lnTo>
                  <a:pt x="461371" y="62813"/>
                </a:lnTo>
                <a:cubicBezTo>
                  <a:pt x="465987" y="61484"/>
                  <a:pt x="472596" y="60019"/>
                  <a:pt x="481204" y="58416"/>
                </a:cubicBezTo>
                <a:cubicBezTo>
                  <a:pt x="489808" y="56822"/>
                  <a:pt x="498326" y="56022"/>
                  <a:pt x="506756" y="56022"/>
                </a:cubicBezTo>
                <a:cubicBezTo>
                  <a:pt x="516959" y="56022"/>
                  <a:pt x="525564" y="56822"/>
                  <a:pt x="532572" y="58416"/>
                </a:cubicBezTo>
                <a:cubicBezTo>
                  <a:pt x="539582" y="60019"/>
                  <a:pt x="545881" y="62902"/>
                  <a:pt x="551465" y="67067"/>
                </a:cubicBezTo>
                <a:cubicBezTo>
                  <a:pt x="556880" y="71153"/>
                  <a:pt x="560915" y="76431"/>
                  <a:pt x="563578" y="82908"/>
                </a:cubicBezTo>
                <a:cubicBezTo>
                  <a:pt x="566239" y="89384"/>
                  <a:pt x="567567" y="97278"/>
                  <a:pt x="567567" y="106595"/>
                </a:cubicBezTo>
                <a:lnTo>
                  <a:pt x="567567" y="208267"/>
                </a:lnTo>
                <a:lnTo>
                  <a:pt x="542684" y="208267"/>
                </a:lnTo>
                <a:close/>
                <a:moveTo>
                  <a:pt x="730194" y="243929"/>
                </a:moveTo>
                <a:lnTo>
                  <a:pt x="706902" y="243929"/>
                </a:lnTo>
                <a:lnTo>
                  <a:pt x="706902" y="207863"/>
                </a:lnTo>
                <a:lnTo>
                  <a:pt x="608957" y="207863"/>
                </a:lnTo>
                <a:lnTo>
                  <a:pt x="608957" y="243929"/>
                </a:lnTo>
                <a:lnTo>
                  <a:pt x="585668" y="243929"/>
                </a:lnTo>
                <a:lnTo>
                  <a:pt x="585668" y="186973"/>
                </a:lnTo>
                <a:lnTo>
                  <a:pt x="595517" y="186973"/>
                </a:lnTo>
                <a:cubicBezTo>
                  <a:pt x="603946" y="173134"/>
                  <a:pt x="610843" y="155058"/>
                  <a:pt x="616211" y="132745"/>
                </a:cubicBezTo>
                <a:cubicBezTo>
                  <a:pt x="621578" y="110433"/>
                  <a:pt x="624261" y="86054"/>
                  <a:pt x="624261" y="59615"/>
                </a:cubicBezTo>
                <a:lnTo>
                  <a:pt x="715419" y="59615"/>
                </a:lnTo>
                <a:lnTo>
                  <a:pt x="715419" y="186973"/>
                </a:lnTo>
                <a:lnTo>
                  <a:pt x="730194" y="186973"/>
                </a:lnTo>
                <a:close/>
                <a:moveTo>
                  <a:pt x="690399" y="186973"/>
                </a:moveTo>
                <a:lnTo>
                  <a:pt x="690399" y="80644"/>
                </a:lnTo>
                <a:lnTo>
                  <a:pt x="647815" y="80644"/>
                </a:lnTo>
                <a:cubicBezTo>
                  <a:pt x="646663" y="102823"/>
                  <a:pt x="643622" y="123073"/>
                  <a:pt x="638700" y="141393"/>
                </a:cubicBezTo>
                <a:cubicBezTo>
                  <a:pt x="633775" y="159714"/>
                  <a:pt x="627590" y="174909"/>
                  <a:pt x="620139" y="186973"/>
                </a:cubicBezTo>
                <a:close/>
                <a:moveTo>
                  <a:pt x="837849" y="171670"/>
                </a:moveTo>
                <a:lnTo>
                  <a:pt x="837849" y="130416"/>
                </a:lnTo>
                <a:cubicBezTo>
                  <a:pt x="831905" y="130949"/>
                  <a:pt x="824388" y="131680"/>
                  <a:pt x="815295" y="132609"/>
                </a:cubicBezTo>
                <a:cubicBezTo>
                  <a:pt x="806201" y="133541"/>
                  <a:pt x="798860" y="134852"/>
                  <a:pt x="793270" y="136536"/>
                </a:cubicBezTo>
                <a:cubicBezTo>
                  <a:pt x="786617" y="138577"/>
                  <a:pt x="781117" y="141703"/>
                  <a:pt x="776771" y="145918"/>
                </a:cubicBezTo>
                <a:cubicBezTo>
                  <a:pt x="772422" y="150130"/>
                  <a:pt x="770248" y="156009"/>
                  <a:pt x="770248" y="163550"/>
                </a:cubicBezTo>
                <a:cubicBezTo>
                  <a:pt x="770248" y="172064"/>
                  <a:pt x="772642" y="178502"/>
                  <a:pt x="777433" y="182847"/>
                </a:cubicBezTo>
                <a:cubicBezTo>
                  <a:pt x="782225" y="187193"/>
                  <a:pt x="789234" y="189367"/>
                  <a:pt x="798457" y="189367"/>
                </a:cubicBezTo>
                <a:cubicBezTo>
                  <a:pt x="806352" y="189367"/>
                  <a:pt x="813498" y="187660"/>
                  <a:pt x="819884" y="184244"/>
                </a:cubicBezTo>
                <a:cubicBezTo>
                  <a:pt x="826274" y="180828"/>
                  <a:pt x="832261" y="176637"/>
                  <a:pt x="837849" y="171670"/>
                </a:cubicBezTo>
                <a:close/>
                <a:moveTo>
                  <a:pt x="837849" y="192430"/>
                </a:moveTo>
                <a:cubicBezTo>
                  <a:pt x="835811" y="193935"/>
                  <a:pt x="833083" y="196045"/>
                  <a:pt x="829666" y="198752"/>
                </a:cubicBezTo>
                <a:cubicBezTo>
                  <a:pt x="826249" y="201459"/>
                  <a:pt x="822944" y="203609"/>
                  <a:pt x="819751" y="205206"/>
                </a:cubicBezTo>
                <a:cubicBezTo>
                  <a:pt x="815313" y="207514"/>
                  <a:pt x="811031" y="209289"/>
                  <a:pt x="806911" y="210528"/>
                </a:cubicBezTo>
                <a:cubicBezTo>
                  <a:pt x="802784" y="211770"/>
                  <a:pt x="796992" y="212392"/>
                  <a:pt x="789541" y="212392"/>
                </a:cubicBezTo>
                <a:cubicBezTo>
                  <a:pt x="783425" y="212392"/>
                  <a:pt x="777613" y="211236"/>
                  <a:pt x="772112" y="208933"/>
                </a:cubicBezTo>
                <a:cubicBezTo>
                  <a:pt x="766612" y="206625"/>
                  <a:pt x="761773" y="203385"/>
                  <a:pt x="757604" y="199216"/>
                </a:cubicBezTo>
                <a:cubicBezTo>
                  <a:pt x="753612" y="195134"/>
                  <a:pt x="750416" y="190101"/>
                  <a:pt x="748022" y="184114"/>
                </a:cubicBezTo>
                <a:cubicBezTo>
                  <a:pt x="745628" y="178127"/>
                  <a:pt x="744429" y="171805"/>
                  <a:pt x="744429" y="165149"/>
                </a:cubicBezTo>
                <a:cubicBezTo>
                  <a:pt x="744429" y="154857"/>
                  <a:pt x="746604" y="146094"/>
                  <a:pt x="750951" y="138865"/>
                </a:cubicBezTo>
                <a:cubicBezTo>
                  <a:pt x="755296" y="131637"/>
                  <a:pt x="762173" y="125895"/>
                  <a:pt x="771576" y="121633"/>
                </a:cubicBezTo>
                <a:cubicBezTo>
                  <a:pt x="779914" y="117816"/>
                  <a:pt x="789767" y="115177"/>
                  <a:pt x="801122" y="113713"/>
                </a:cubicBezTo>
                <a:cubicBezTo>
                  <a:pt x="812476" y="112251"/>
                  <a:pt x="824720" y="111164"/>
                  <a:pt x="837849" y="110454"/>
                </a:cubicBezTo>
                <a:lnTo>
                  <a:pt x="837849" y="105663"/>
                </a:lnTo>
                <a:cubicBezTo>
                  <a:pt x="837849" y="99805"/>
                  <a:pt x="836962" y="95082"/>
                  <a:pt x="835188" y="91489"/>
                </a:cubicBezTo>
                <a:cubicBezTo>
                  <a:pt x="833413" y="87896"/>
                  <a:pt x="830930" y="85125"/>
                  <a:pt x="827740" y="83170"/>
                </a:cubicBezTo>
                <a:cubicBezTo>
                  <a:pt x="824543" y="81132"/>
                  <a:pt x="820640" y="79779"/>
                  <a:pt x="816025" y="79113"/>
                </a:cubicBezTo>
                <a:cubicBezTo>
                  <a:pt x="811410" y="78450"/>
                  <a:pt x="806665" y="78119"/>
                  <a:pt x="801783" y="78119"/>
                </a:cubicBezTo>
                <a:cubicBezTo>
                  <a:pt x="796016" y="78119"/>
                  <a:pt x="789234" y="78980"/>
                  <a:pt x="781426" y="80711"/>
                </a:cubicBezTo>
                <a:cubicBezTo>
                  <a:pt x="773621" y="82443"/>
                  <a:pt x="765809" y="84949"/>
                  <a:pt x="758004" y="88228"/>
                </a:cubicBezTo>
                <a:lnTo>
                  <a:pt x="756539" y="88228"/>
                </a:lnTo>
                <a:lnTo>
                  <a:pt x="756539" y="62813"/>
                </a:lnTo>
                <a:cubicBezTo>
                  <a:pt x="761154" y="61484"/>
                  <a:pt x="767760" y="60019"/>
                  <a:pt x="776368" y="58416"/>
                </a:cubicBezTo>
                <a:cubicBezTo>
                  <a:pt x="784971" y="56822"/>
                  <a:pt x="793489" y="56022"/>
                  <a:pt x="801920" y="56022"/>
                </a:cubicBezTo>
                <a:cubicBezTo>
                  <a:pt x="812127" y="56022"/>
                  <a:pt x="820731" y="56822"/>
                  <a:pt x="827740" y="58416"/>
                </a:cubicBezTo>
                <a:cubicBezTo>
                  <a:pt x="834745" y="60019"/>
                  <a:pt x="841046" y="62902"/>
                  <a:pt x="846632" y="67067"/>
                </a:cubicBezTo>
                <a:cubicBezTo>
                  <a:pt x="852044" y="71153"/>
                  <a:pt x="856078" y="76431"/>
                  <a:pt x="858743" y="82908"/>
                </a:cubicBezTo>
                <a:cubicBezTo>
                  <a:pt x="861404" y="89384"/>
                  <a:pt x="862736" y="97278"/>
                  <a:pt x="862736" y="106595"/>
                </a:cubicBezTo>
                <a:lnTo>
                  <a:pt x="862736" y="208267"/>
                </a:lnTo>
                <a:lnTo>
                  <a:pt x="837849" y="208267"/>
                </a:lnTo>
                <a:close/>
                <a:moveTo>
                  <a:pt x="961321" y="211727"/>
                </a:moveTo>
                <a:cubicBezTo>
                  <a:pt x="937630" y="211727"/>
                  <a:pt x="919248" y="205051"/>
                  <a:pt x="906162" y="191696"/>
                </a:cubicBezTo>
                <a:cubicBezTo>
                  <a:pt x="893072" y="178347"/>
                  <a:pt x="886531" y="159382"/>
                  <a:pt x="886531" y="134809"/>
                </a:cubicBezTo>
                <a:cubicBezTo>
                  <a:pt x="886531" y="110584"/>
                  <a:pt x="892875" y="91313"/>
                  <a:pt x="905561" y="76986"/>
                </a:cubicBezTo>
                <a:cubicBezTo>
                  <a:pt x="918247" y="62654"/>
                  <a:pt x="934836" y="55494"/>
                  <a:pt x="955331" y="55494"/>
                </a:cubicBezTo>
                <a:cubicBezTo>
                  <a:pt x="964558" y="55494"/>
                  <a:pt x="972723" y="56822"/>
                  <a:pt x="979822" y="59481"/>
                </a:cubicBezTo>
                <a:cubicBezTo>
                  <a:pt x="986918" y="62146"/>
                  <a:pt x="993124" y="66318"/>
                  <a:pt x="998448" y="71996"/>
                </a:cubicBezTo>
                <a:cubicBezTo>
                  <a:pt x="1003773" y="77673"/>
                  <a:pt x="1007851" y="84613"/>
                  <a:pt x="1010692" y="92821"/>
                </a:cubicBezTo>
                <a:cubicBezTo>
                  <a:pt x="1013531" y="101029"/>
                  <a:pt x="1014951" y="111074"/>
                  <a:pt x="1014951" y="122965"/>
                </a:cubicBezTo>
                <a:lnTo>
                  <a:pt x="1014951" y="136536"/>
                </a:lnTo>
                <a:lnTo>
                  <a:pt x="911947" y="136536"/>
                </a:lnTo>
                <a:cubicBezTo>
                  <a:pt x="911947" y="153835"/>
                  <a:pt x="916296" y="167054"/>
                  <a:pt x="924990" y="176191"/>
                </a:cubicBezTo>
                <a:cubicBezTo>
                  <a:pt x="933684" y="185331"/>
                  <a:pt x="945708" y="189899"/>
                  <a:pt x="961056" y="189899"/>
                </a:cubicBezTo>
                <a:cubicBezTo>
                  <a:pt x="966556" y="189899"/>
                  <a:pt x="971944" y="189280"/>
                  <a:pt x="977223" y="188039"/>
                </a:cubicBezTo>
                <a:cubicBezTo>
                  <a:pt x="982501" y="186796"/>
                  <a:pt x="987271" y="185201"/>
                  <a:pt x="991529" y="183247"/>
                </a:cubicBezTo>
                <a:cubicBezTo>
                  <a:pt x="996050" y="181206"/>
                  <a:pt x="999866" y="179232"/>
                  <a:pt x="1002977" y="177325"/>
                </a:cubicBezTo>
                <a:cubicBezTo>
                  <a:pt x="1006081" y="175416"/>
                  <a:pt x="1008653" y="173620"/>
                  <a:pt x="1010692" y="171935"/>
                </a:cubicBezTo>
                <a:lnTo>
                  <a:pt x="1012154" y="171935"/>
                </a:lnTo>
                <a:lnTo>
                  <a:pt x="1012154" y="199216"/>
                </a:lnTo>
                <a:cubicBezTo>
                  <a:pt x="1009226" y="200371"/>
                  <a:pt x="1005591" y="201808"/>
                  <a:pt x="1001246" y="203540"/>
                </a:cubicBezTo>
                <a:cubicBezTo>
                  <a:pt x="996896" y="205271"/>
                  <a:pt x="992991" y="206625"/>
                  <a:pt x="989531" y="207600"/>
                </a:cubicBezTo>
                <a:cubicBezTo>
                  <a:pt x="984653" y="208929"/>
                  <a:pt x="980239" y="209951"/>
                  <a:pt x="976290" y="210663"/>
                </a:cubicBezTo>
                <a:cubicBezTo>
                  <a:pt x="972341" y="211374"/>
                  <a:pt x="967354" y="211727"/>
                  <a:pt x="961321" y="211727"/>
                </a:cubicBezTo>
                <a:close/>
                <a:moveTo>
                  <a:pt x="990597" y="117373"/>
                </a:moveTo>
                <a:cubicBezTo>
                  <a:pt x="990420" y="110631"/>
                  <a:pt x="989621" y="104817"/>
                  <a:pt x="988203" y="99939"/>
                </a:cubicBezTo>
                <a:cubicBezTo>
                  <a:pt x="986784" y="95060"/>
                  <a:pt x="984743" y="90936"/>
                  <a:pt x="982079" y="87562"/>
                </a:cubicBezTo>
                <a:cubicBezTo>
                  <a:pt x="979155" y="83840"/>
                  <a:pt x="975405" y="81003"/>
                  <a:pt x="970836" y="79048"/>
                </a:cubicBezTo>
                <a:cubicBezTo>
                  <a:pt x="966268" y="77096"/>
                  <a:pt x="960612" y="76121"/>
                  <a:pt x="953870" y="76121"/>
                </a:cubicBezTo>
                <a:cubicBezTo>
                  <a:pt x="947216" y="76121"/>
                  <a:pt x="941561" y="77118"/>
                  <a:pt x="936903" y="79113"/>
                </a:cubicBezTo>
                <a:cubicBezTo>
                  <a:pt x="932240" y="81111"/>
                  <a:pt x="928007" y="84017"/>
                  <a:pt x="924191" y="87832"/>
                </a:cubicBezTo>
                <a:cubicBezTo>
                  <a:pt x="920465" y="91734"/>
                  <a:pt x="917628" y="96058"/>
                  <a:pt x="915677" y="100806"/>
                </a:cubicBezTo>
                <a:cubicBezTo>
                  <a:pt x="913723" y="105551"/>
                  <a:pt x="912480" y="111074"/>
                  <a:pt x="911947" y="117373"/>
                </a:cubicBezTo>
                <a:close/>
                <a:moveTo>
                  <a:pt x="1148824" y="81576"/>
                </a:moveTo>
                <a:lnTo>
                  <a:pt x="1098255" y="81576"/>
                </a:lnTo>
                <a:lnTo>
                  <a:pt x="1098255" y="208267"/>
                </a:lnTo>
                <a:lnTo>
                  <a:pt x="1073239" y="208267"/>
                </a:lnTo>
                <a:lnTo>
                  <a:pt x="1073239" y="81576"/>
                </a:lnTo>
                <a:lnTo>
                  <a:pt x="1022666" y="81576"/>
                </a:lnTo>
                <a:lnTo>
                  <a:pt x="1022666" y="59615"/>
                </a:lnTo>
                <a:lnTo>
                  <a:pt x="1148824" y="596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8003383" y="4843352"/>
            <a:ext cx="715420" cy="156898"/>
          </a:xfrm>
          <a:custGeom>
            <a:avLst/>
            <a:gdLst/>
            <a:ahLst/>
            <a:cxnLst/>
            <a:rect l="l" t="t" r="r" b="b"/>
            <a:pathLst>
              <a:path w="715420" h="156898">
                <a:moveTo>
                  <a:pt x="126159" y="26082"/>
                </a:moveTo>
                <a:lnTo>
                  <a:pt x="75590" y="26082"/>
                </a:lnTo>
                <a:lnTo>
                  <a:pt x="75590" y="152773"/>
                </a:lnTo>
                <a:lnTo>
                  <a:pt x="50573" y="152773"/>
                </a:lnTo>
                <a:lnTo>
                  <a:pt x="50573" y="26082"/>
                </a:lnTo>
                <a:lnTo>
                  <a:pt x="0" y="26082"/>
                </a:lnTo>
                <a:lnTo>
                  <a:pt x="0" y="4121"/>
                </a:lnTo>
                <a:lnTo>
                  <a:pt x="126159" y="4121"/>
                </a:lnTo>
                <a:close/>
                <a:moveTo>
                  <a:pt x="209333" y="156233"/>
                </a:moveTo>
                <a:cubicBezTo>
                  <a:pt x="185646" y="156233"/>
                  <a:pt x="167260" y="149557"/>
                  <a:pt x="154173" y="136202"/>
                </a:cubicBezTo>
                <a:cubicBezTo>
                  <a:pt x="141087" y="122853"/>
                  <a:pt x="134543" y="103888"/>
                  <a:pt x="134543" y="79315"/>
                </a:cubicBezTo>
                <a:cubicBezTo>
                  <a:pt x="134543" y="55090"/>
                  <a:pt x="140886" y="35819"/>
                  <a:pt x="153573" y="21492"/>
                </a:cubicBezTo>
                <a:cubicBezTo>
                  <a:pt x="166258" y="7160"/>
                  <a:pt x="182847" y="0"/>
                  <a:pt x="203343" y="0"/>
                </a:cubicBezTo>
                <a:cubicBezTo>
                  <a:pt x="212573" y="0"/>
                  <a:pt x="220738" y="1328"/>
                  <a:pt x="227834" y="3987"/>
                </a:cubicBezTo>
                <a:cubicBezTo>
                  <a:pt x="234932" y="6652"/>
                  <a:pt x="241139" y="10824"/>
                  <a:pt x="246463" y="16502"/>
                </a:cubicBezTo>
                <a:cubicBezTo>
                  <a:pt x="251784" y="22179"/>
                  <a:pt x="255862" y="29119"/>
                  <a:pt x="258707" y="37327"/>
                </a:cubicBezTo>
                <a:cubicBezTo>
                  <a:pt x="261543" y="45535"/>
                  <a:pt x="262962" y="55580"/>
                  <a:pt x="262962" y="67471"/>
                </a:cubicBezTo>
                <a:lnTo>
                  <a:pt x="262962" y="81042"/>
                </a:lnTo>
                <a:lnTo>
                  <a:pt x="159962" y="81042"/>
                </a:lnTo>
                <a:cubicBezTo>
                  <a:pt x="159962" y="98341"/>
                  <a:pt x="164310" y="111560"/>
                  <a:pt x="173001" y="120697"/>
                </a:cubicBezTo>
                <a:cubicBezTo>
                  <a:pt x="181695" y="129837"/>
                  <a:pt x="193720" y="134405"/>
                  <a:pt x="209067" y="134405"/>
                </a:cubicBezTo>
                <a:cubicBezTo>
                  <a:pt x="214567" y="134405"/>
                  <a:pt x="219957" y="133786"/>
                  <a:pt x="225234" y="132545"/>
                </a:cubicBezTo>
                <a:cubicBezTo>
                  <a:pt x="230512" y="131302"/>
                  <a:pt x="235282" y="129707"/>
                  <a:pt x="239540" y="127753"/>
                </a:cubicBezTo>
                <a:cubicBezTo>
                  <a:pt x="244061" y="125712"/>
                  <a:pt x="247881" y="123738"/>
                  <a:pt x="250988" y="121831"/>
                </a:cubicBezTo>
                <a:cubicBezTo>
                  <a:pt x="254092" y="119922"/>
                  <a:pt x="256665" y="118126"/>
                  <a:pt x="258707" y="116441"/>
                </a:cubicBezTo>
                <a:lnTo>
                  <a:pt x="260165" y="116441"/>
                </a:lnTo>
                <a:lnTo>
                  <a:pt x="260165" y="143722"/>
                </a:lnTo>
                <a:cubicBezTo>
                  <a:pt x="257241" y="144877"/>
                  <a:pt x="253602" y="146314"/>
                  <a:pt x="249257" y="148046"/>
                </a:cubicBezTo>
                <a:cubicBezTo>
                  <a:pt x="244907" y="149777"/>
                  <a:pt x="241002" y="151131"/>
                  <a:pt x="237546" y="152106"/>
                </a:cubicBezTo>
                <a:cubicBezTo>
                  <a:pt x="232664" y="153435"/>
                  <a:pt x="228252" y="154457"/>
                  <a:pt x="224301" y="155169"/>
                </a:cubicBezTo>
                <a:cubicBezTo>
                  <a:pt x="220356" y="155880"/>
                  <a:pt x="215366" y="156233"/>
                  <a:pt x="209333" y="156233"/>
                </a:cubicBezTo>
                <a:close/>
                <a:moveTo>
                  <a:pt x="238608" y="61879"/>
                </a:moveTo>
                <a:cubicBezTo>
                  <a:pt x="238432" y="55137"/>
                  <a:pt x="237633" y="49323"/>
                  <a:pt x="236214" y="44445"/>
                </a:cubicBezTo>
                <a:cubicBezTo>
                  <a:pt x="234795" y="39566"/>
                  <a:pt x="232758" y="35442"/>
                  <a:pt x="230094" y="32068"/>
                </a:cubicBezTo>
                <a:cubicBezTo>
                  <a:pt x="227167" y="28346"/>
                  <a:pt x="223416" y="25509"/>
                  <a:pt x="218847" y="23554"/>
                </a:cubicBezTo>
                <a:cubicBezTo>
                  <a:pt x="214279" y="21602"/>
                  <a:pt x="208623" y="20627"/>
                  <a:pt x="201881" y="20627"/>
                </a:cubicBezTo>
                <a:cubicBezTo>
                  <a:pt x="195227" y="20627"/>
                  <a:pt x="189572" y="21624"/>
                  <a:pt x="184914" y="23619"/>
                </a:cubicBezTo>
                <a:cubicBezTo>
                  <a:pt x="180255" y="25617"/>
                  <a:pt x="176019" y="28523"/>
                  <a:pt x="172206" y="32338"/>
                </a:cubicBezTo>
                <a:cubicBezTo>
                  <a:pt x="168476" y="36240"/>
                  <a:pt x="165639" y="40564"/>
                  <a:pt x="163688" y="45312"/>
                </a:cubicBezTo>
                <a:cubicBezTo>
                  <a:pt x="161734" y="50057"/>
                  <a:pt x="160492" y="55580"/>
                  <a:pt x="159962" y="61879"/>
                </a:cubicBezTo>
                <a:close/>
                <a:moveTo>
                  <a:pt x="405620" y="152773"/>
                </a:moveTo>
                <a:lnTo>
                  <a:pt x="380600" y="152773"/>
                </a:lnTo>
                <a:lnTo>
                  <a:pt x="380600" y="25685"/>
                </a:lnTo>
                <a:lnTo>
                  <a:pt x="313261" y="25685"/>
                </a:lnTo>
                <a:lnTo>
                  <a:pt x="313261" y="152773"/>
                </a:lnTo>
                <a:lnTo>
                  <a:pt x="288249" y="152773"/>
                </a:lnTo>
                <a:lnTo>
                  <a:pt x="288249" y="4121"/>
                </a:lnTo>
                <a:lnTo>
                  <a:pt x="405620" y="4121"/>
                </a:lnTo>
                <a:close/>
                <a:moveTo>
                  <a:pt x="556928" y="152773"/>
                </a:moveTo>
                <a:lnTo>
                  <a:pt x="531911" y="152773"/>
                </a:lnTo>
                <a:lnTo>
                  <a:pt x="531911" y="25150"/>
                </a:lnTo>
                <a:lnTo>
                  <a:pt x="480808" y="25150"/>
                </a:lnTo>
                <a:cubicBezTo>
                  <a:pt x="480542" y="32514"/>
                  <a:pt x="480277" y="39588"/>
                  <a:pt x="480010" y="46375"/>
                </a:cubicBezTo>
                <a:cubicBezTo>
                  <a:pt x="479743" y="53164"/>
                  <a:pt x="479481" y="59306"/>
                  <a:pt x="479214" y="64807"/>
                </a:cubicBezTo>
                <a:cubicBezTo>
                  <a:pt x="478681" y="78735"/>
                  <a:pt x="477771" y="90402"/>
                  <a:pt x="476489" y="99805"/>
                </a:cubicBezTo>
                <a:cubicBezTo>
                  <a:pt x="475200" y="109208"/>
                  <a:pt x="473580" y="116751"/>
                  <a:pt x="471625" y="122428"/>
                </a:cubicBezTo>
                <a:cubicBezTo>
                  <a:pt x="469675" y="128285"/>
                  <a:pt x="467525" y="132857"/>
                  <a:pt x="465174" y="136137"/>
                </a:cubicBezTo>
                <a:cubicBezTo>
                  <a:pt x="462820" y="139416"/>
                  <a:pt x="460182" y="142389"/>
                  <a:pt x="457254" y="145054"/>
                </a:cubicBezTo>
                <a:cubicBezTo>
                  <a:pt x="454238" y="147715"/>
                  <a:pt x="450997" y="149712"/>
                  <a:pt x="447541" y="151041"/>
                </a:cubicBezTo>
                <a:cubicBezTo>
                  <a:pt x="444082" y="152369"/>
                  <a:pt x="440175" y="153038"/>
                  <a:pt x="435827" y="153038"/>
                </a:cubicBezTo>
                <a:cubicBezTo>
                  <a:pt x="434408" y="153038"/>
                  <a:pt x="432590" y="152995"/>
                  <a:pt x="430374" y="152905"/>
                </a:cubicBezTo>
                <a:cubicBezTo>
                  <a:pt x="428156" y="152819"/>
                  <a:pt x="426604" y="152773"/>
                  <a:pt x="425715" y="152773"/>
                </a:cubicBezTo>
                <a:lnTo>
                  <a:pt x="425715" y="130949"/>
                </a:lnTo>
                <a:lnTo>
                  <a:pt x="427047" y="130949"/>
                </a:lnTo>
                <a:cubicBezTo>
                  <a:pt x="427666" y="130949"/>
                  <a:pt x="428311" y="130989"/>
                  <a:pt x="428976" y="131079"/>
                </a:cubicBezTo>
                <a:cubicBezTo>
                  <a:pt x="429642" y="131169"/>
                  <a:pt x="430416" y="131216"/>
                  <a:pt x="431305" y="131216"/>
                </a:cubicBezTo>
                <a:cubicBezTo>
                  <a:pt x="433433" y="131216"/>
                  <a:pt x="435521" y="130902"/>
                  <a:pt x="437559" y="130280"/>
                </a:cubicBezTo>
                <a:cubicBezTo>
                  <a:pt x="439600" y="129660"/>
                  <a:pt x="441417" y="128509"/>
                  <a:pt x="443012" y="126823"/>
                </a:cubicBezTo>
                <a:cubicBezTo>
                  <a:pt x="447451" y="122475"/>
                  <a:pt x="450689" y="114865"/>
                  <a:pt x="452729" y="103996"/>
                </a:cubicBezTo>
                <a:cubicBezTo>
                  <a:pt x="454766" y="93131"/>
                  <a:pt x="456232" y="77936"/>
                  <a:pt x="457121" y="58416"/>
                </a:cubicBezTo>
                <a:cubicBezTo>
                  <a:pt x="457477" y="51144"/>
                  <a:pt x="457809" y="42541"/>
                  <a:pt x="458121" y="32601"/>
                </a:cubicBezTo>
                <a:cubicBezTo>
                  <a:pt x="458432" y="22665"/>
                  <a:pt x="458720" y="13172"/>
                  <a:pt x="458987" y="4121"/>
                </a:cubicBezTo>
                <a:lnTo>
                  <a:pt x="556928" y="4121"/>
                </a:lnTo>
                <a:close/>
                <a:moveTo>
                  <a:pt x="715421" y="78515"/>
                </a:moveTo>
                <a:cubicBezTo>
                  <a:pt x="715421" y="103535"/>
                  <a:pt x="709391" y="122853"/>
                  <a:pt x="697327" y="136468"/>
                </a:cubicBezTo>
                <a:cubicBezTo>
                  <a:pt x="685260" y="150087"/>
                  <a:pt x="669205" y="156898"/>
                  <a:pt x="649152" y="156898"/>
                </a:cubicBezTo>
                <a:cubicBezTo>
                  <a:pt x="628477" y="156898"/>
                  <a:pt x="612224" y="149863"/>
                  <a:pt x="600379" y="135802"/>
                </a:cubicBezTo>
                <a:cubicBezTo>
                  <a:pt x="588535" y="121741"/>
                  <a:pt x="582613" y="102642"/>
                  <a:pt x="582613" y="78515"/>
                </a:cubicBezTo>
                <a:cubicBezTo>
                  <a:pt x="582613" y="53671"/>
                  <a:pt x="588712" y="34376"/>
                  <a:pt x="600915" y="20623"/>
                </a:cubicBezTo>
                <a:cubicBezTo>
                  <a:pt x="613112" y="6872"/>
                  <a:pt x="629191" y="0"/>
                  <a:pt x="649152" y="0"/>
                </a:cubicBezTo>
                <a:cubicBezTo>
                  <a:pt x="669205" y="0"/>
                  <a:pt x="685260" y="6854"/>
                  <a:pt x="697327" y="20559"/>
                </a:cubicBezTo>
                <a:cubicBezTo>
                  <a:pt x="709391" y="34268"/>
                  <a:pt x="715421" y="53585"/>
                  <a:pt x="715421" y="78515"/>
                </a:cubicBezTo>
                <a:close/>
                <a:moveTo>
                  <a:pt x="689610" y="78515"/>
                </a:moveTo>
                <a:cubicBezTo>
                  <a:pt x="689610" y="59263"/>
                  <a:pt x="686105" y="44956"/>
                  <a:pt x="679096" y="35597"/>
                </a:cubicBezTo>
                <a:cubicBezTo>
                  <a:pt x="672085" y="26237"/>
                  <a:pt x="662101" y="21557"/>
                  <a:pt x="649152" y="21557"/>
                </a:cubicBezTo>
                <a:cubicBezTo>
                  <a:pt x="636114" y="21557"/>
                  <a:pt x="626062" y="26237"/>
                  <a:pt x="619009" y="35597"/>
                </a:cubicBezTo>
                <a:cubicBezTo>
                  <a:pt x="611957" y="44956"/>
                  <a:pt x="608429" y="59263"/>
                  <a:pt x="608429" y="78515"/>
                </a:cubicBezTo>
                <a:cubicBezTo>
                  <a:pt x="608429" y="97146"/>
                  <a:pt x="611957" y="111272"/>
                  <a:pt x="619009" y="120899"/>
                </a:cubicBezTo>
                <a:cubicBezTo>
                  <a:pt x="626062" y="130524"/>
                  <a:pt x="636114" y="135337"/>
                  <a:pt x="649152" y="135337"/>
                </a:cubicBezTo>
                <a:cubicBezTo>
                  <a:pt x="662019" y="135337"/>
                  <a:pt x="671976" y="130610"/>
                  <a:pt x="679032" y="121164"/>
                </a:cubicBezTo>
                <a:cubicBezTo>
                  <a:pt x="686081" y="111714"/>
                  <a:pt x="689610" y="97501"/>
                  <a:pt x="689610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8737801" y="4897380"/>
            <a:ext cx="75053" cy="24088"/>
          </a:xfrm>
          <a:custGeom>
            <a:avLst/>
            <a:gdLst/>
            <a:ahLst/>
            <a:cxnLst/>
            <a:rect l="l" t="t" r="r" b="b"/>
            <a:pathLst>
              <a:path w="75053" h="24088">
                <a:moveTo>
                  <a:pt x="75053" y="24088"/>
                </a:moveTo>
                <a:lnTo>
                  <a:pt x="0" y="24088"/>
                </a:lnTo>
                <a:lnTo>
                  <a:pt x="0" y="0"/>
                </a:lnTo>
                <a:lnTo>
                  <a:pt x="7505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9550400" y="4847473"/>
            <a:ext cx="117371" cy="148652"/>
          </a:xfrm>
          <a:custGeom>
            <a:avLst/>
            <a:gdLst/>
            <a:ahLst/>
            <a:cxnLst/>
            <a:rect l="l" t="t" r="r" b="b"/>
            <a:pathLst>
              <a:path w="117371" h="148652">
                <a:moveTo>
                  <a:pt x="117371" y="148652"/>
                </a:moveTo>
                <a:lnTo>
                  <a:pt x="92621" y="148652"/>
                </a:lnTo>
                <a:lnTo>
                  <a:pt x="92621" y="37796"/>
                </a:lnTo>
                <a:lnTo>
                  <a:pt x="22623" y="148652"/>
                </a:lnTo>
                <a:lnTo>
                  <a:pt x="0" y="148652"/>
                </a:lnTo>
                <a:lnTo>
                  <a:pt x="0" y="0"/>
                </a:lnTo>
                <a:lnTo>
                  <a:pt x="24751" y="0"/>
                </a:lnTo>
                <a:lnTo>
                  <a:pt x="24751" y="109127"/>
                </a:lnTo>
                <a:lnTo>
                  <a:pt x="93953" y="0"/>
                </a:lnTo>
                <a:lnTo>
                  <a:pt x="11737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2515" y="5014755"/>
            <a:ext cx="2257041" cy="26111"/>
          </a:xfrm>
          <a:custGeom>
            <a:avLst/>
            <a:gdLst/>
            <a:ahLst/>
            <a:cxnLst/>
            <a:rect l="l" t="t" r="r" b="b"/>
            <a:pathLst>
              <a:path w="2257041" h="26111">
                <a:moveTo>
                  <a:pt x="0" y="0"/>
                </a:moveTo>
                <a:lnTo>
                  <a:pt x="1128521" y="0"/>
                </a:lnTo>
                <a:lnTo>
                  <a:pt x="2257042" y="0"/>
                </a:lnTo>
                <a:lnTo>
                  <a:pt x="2257042" y="26111"/>
                </a:lnTo>
                <a:lnTo>
                  <a:pt x="1128521" y="26111"/>
                </a:lnTo>
                <a:lnTo>
                  <a:pt x="0" y="26111"/>
                </a:lnTo>
                <a:close/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297015" y="5332948"/>
            <a:ext cx="2664958" cy="207601"/>
          </a:xfrm>
          <a:custGeom>
            <a:avLst/>
            <a:gdLst/>
            <a:ahLst/>
            <a:cxnLst/>
            <a:rect l="l" t="t" r="r" b="b"/>
            <a:pathLst>
              <a:path w="2664958" h="207601">
                <a:moveTo>
                  <a:pt x="112316" y="111650"/>
                </a:moveTo>
                <a:cubicBezTo>
                  <a:pt x="112316" y="119987"/>
                  <a:pt x="110495" y="127043"/>
                  <a:pt x="106862" y="132810"/>
                </a:cubicBezTo>
                <a:cubicBezTo>
                  <a:pt x="103226" y="138579"/>
                  <a:pt x="98565" y="143147"/>
                  <a:pt x="92887" y="146520"/>
                </a:cubicBezTo>
                <a:cubicBezTo>
                  <a:pt x="87476" y="149799"/>
                  <a:pt x="81313" y="152240"/>
                  <a:pt x="74394" y="153841"/>
                </a:cubicBezTo>
                <a:cubicBezTo>
                  <a:pt x="67475" y="155437"/>
                  <a:pt x="60549" y="156236"/>
                  <a:pt x="53630" y="156236"/>
                </a:cubicBezTo>
                <a:cubicBezTo>
                  <a:pt x="43873" y="156236"/>
                  <a:pt x="34643" y="155282"/>
                  <a:pt x="25949" y="153374"/>
                </a:cubicBezTo>
                <a:cubicBezTo>
                  <a:pt x="17258" y="151467"/>
                  <a:pt x="8607" y="148424"/>
                  <a:pt x="0" y="144255"/>
                </a:cubicBezTo>
                <a:lnTo>
                  <a:pt x="0" y="116579"/>
                </a:lnTo>
                <a:lnTo>
                  <a:pt x="1598" y="116579"/>
                </a:lnTo>
                <a:cubicBezTo>
                  <a:pt x="7631" y="122163"/>
                  <a:pt x="15196" y="126580"/>
                  <a:pt x="24289" y="129816"/>
                </a:cubicBezTo>
                <a:cubicBezTo>
                  <a:pt x="33382" y="133055"/>
                  <a:pt x="42455" y="134672"/>
                  <a:pt x="51501" y="134672"/>
                </a:cubicBezTo>
                <a:cubicBezTo>
                  <a:pt x="55408" y="134672"/>
                  <a:pt x="59597" y="134254"/>
                  <a:pt x="64077" y="133408"/>
                </a:cubicBezTo>
                <a:cubicBezTo>
                  <a:pt x="68558" y="132566"/>
                  <a:pt x="72349" y="131260"/>
                  <a:pt x="75452" y="129484"/>
                </a:cubicBezTo>
                <a:cubicBezTo>
                  <a:pt x="79535" y="126996"/>
                  <a:pt x="82443" y="124337"/>
                  <a:pt x="84174" y="121496"/>
                </a:cubicBezTo>
                <a:cubicBezTo>
                  <a:pt x="85903" y="118659"/>
                  <a:pt x="86766" y="114757"/>
                  <a:pt x="86766" y="109789"/>
                </a:cubicBezTo>
                <a:cubicBezTo>
                  <a:pt x="86766" y="104464"/>
                  <a:pt x="85769" y="100184"/>
                  <a:pt x="83772" y="96948"/>
                </a:cubicBezTo>
                <a:cubicBezTo>
                  <a:pt x="81778" y="93707"/>
                  <a:pt x="79045" y="91292"/>
                  <a:pt x="75589" y="89698"/>
                </a:cubicBezTo>
                <a:cubicBezTo>
                  <a:pt x="72130" y="88095"/>
                  <a:pt x="68249" y="87098"/>
                  <a:pt x="63947" y="86702"/>
                </a:cubicBezTo>
                <a:cubicBezTo>
                  <a:pt x="59641" y="86303"/>
                  <a:pt x="55094" y="86105"/>
                  <a:pt x="50302" y="86105"/>
                </a:cubicBezTo>
                <a:lnTo>
                  <a:pt x="32738" y="86105"/>
                </a:lnTo>
                <a:lnTo>
                  <a:pt x="32738" y="64540"/>
                </a:lnTo>
                <a:lnTo>
                  <a:pt x="46177" y="64540"/>
                </a:lnTo>
                <a:cubicBezTo>
                  <a:pt x="49550" y="64540"/>
                  <a:pt x="53765" y="64428"/>
                  <a:pt x="58824" y="64209"/>
                </a:cubicBezTo>
                <a:cubicBezTo>
                  <a:pt x="63878" y="63989"/>
                  <a:pt x="67913" y="63298"/>
                  <a:pt x="70931" y="62146"/>
                </a:cubicBezTo>
                <a:cubicBezTo>
                  <a:pt x="74743" y="60728"/>
                  <a:pt x="77807" y="58708"/>
                  <a:pt x="80114" y="56091"/>
                </a:cubicBezTo>
                <a:cubicBezTo>
                  <a:pt x="82418" y="53473"/>
                  <a:pt x="83574" y="49064"/>
                  <a:pt x="83574" y="42854"/>
                </a:cubicBezTo>
                <a:cubicBezTo>
                  <a:pt x="83574" y="38505"/>
                  <a:pt x="82598" y="34999"/>
                  <a:pt x="80648" y="32334"/>
                </a:cubicBezTo>
                <a:cubicBezTo>
                  <a:pt x="78692" y="29675"/>
                  <a:pt x="76251" y="27590"/>
                  <a:pt x="73325" y="26082"/>
                </a:cubicBezTo>
                <a:cubicBezTo>
                  <a:pt x="70307" y="24487"/>
                  <a:pt x="67024" y="23400"/>
                  <a:pt x="63478" y="22820"/>
                </a:cubicBezTo>
                <a:cubicBezTo>
                  <a:pt x="59929" y="22248"/>
                  <a:pt x="56513" y="21960"/>
                  <a:pt x="53233" y="21960"/>
                </a:cubicBezTo>
                <a:cubicBezTo>
                  <a:pt x="44802" y="21960"/>
                  <a:pt x="36706" y="23133"/>
                  <a:pt x="28943" y="25484"/>
                </a:cubicBezTo>
                <a:cubicBezTo>
                  <a:pt x="21182" y="27839"/>
                  <a:pt x="14505" y="31320"/>
                  <a:pt x="8913" y="35931"/>
                </a:cubicBezTo>
                <a:lnTo>
                  <a:pt x="7319" y="35931"/>
                </a:lnTo>
                <a:lnTo>
                  <a:pt x="7319" y="8917"/>
                </a:lnTo>
                <a:cubicBezTo>
                  <a:pt x="13705" y="6699"/>
                  <a:pt x="20782" y="4745"/>
                  <a:pt x="28548" y="3059"/>
                </a:cubicBezTo>
                <a:cubicBezTo>
                  <a:pt x="36309" y="1374"/>
                  <a:pt x="44093" y="532"/>
                  <a:pt x="51897" y="532"/>
                </a:cubicBezTo>
                <a:cubicBezTo>
                  <a:pt x="58198" y="532"/>
                  <a:pt x="64609" y="1177"/>
                  <a:pt x="71133" y="2459"/>
                </a:cubicBezTo>
                <a:cubicBezTo>
                  <a:pt x="77652" y="3748"/>
                  <a:pt x="83837" y="5944"/>
                  <a:pt x="89694" y="9050"/>
                </a:cubicBezTo>
                <a:cubicBezTo>
                  <a:pt x="95194" y="12066"/>
                  <a:pt x="99807" y="16214"/>
                  <a:pt x="103532" y="21491"/>
                </a:cubicBezTo>
                <a:cubicBezTo>
                  <a:pt x="107262" y="26769"/>
                  <a:pt x="109123" y="33227"/>
                  <a:pt x="109123" y="40856"/>
                </a:cubicBezTo>
                <a:cubicBezTo>
                  <a:pt x="109123" y="48927"/>
                  <a:pt x="106837" y="56001"/>
                  <a:pt x="102268" y="62078"/>
                </a:cubicBezTo>
                <a:cubicBezTo>
                  <a:pt x="97700" y="68158"/>
                  <a:pt x="91644" y="72169"/>
                  <a:pt x="84103" y="74124"/>
                </a:cubicBezTo>
                <a:lnTo>
                  <a:pt x="84103" y="75052"/>
                </a:lnTo>
                <a:cubicBezTo>
                  <a:pt x="92358" y="77897"/>
                  <a:pt x="99122" y="82241"/>
                  <a:pt x="104400" y="88095"/>
                </a:cubicBezTo>
                <a:cubicBezTo>
                  <a:pt x="109677" y="93952"/>
                  <a:pt x="112316" y="101805"/>
                  <a:pt x="112316" y="111650"/>
                </a:cubicBezTo>
                <a:close/>
                <a:moveTo>
                  <a:pt x="255110" y="107791"/>
                </a:moveTo>
                <a:cubicBezTo>
                  <a:pt x="255110" y="114977"/>
                  <a:pt x="253731" y="121341"/>
                  <a:pt x="250985" y="126886"/>
                </a:cubicBezTo>
                <a:cubicBezTo>
                  <a:pt x="248234" y="132433"/>
                  <a:pt x="244465" y="137066"/>
                  <a:pt x="239673" y="140796"/>
                </a:cubicBezTo>
                <a:cubicBezTo>
                  <a:pt x="233639" y="145498"/>
                  <a:pt x="227319" y="148673"/>
                  <a:pt x="220708" y="150311"/>
                </a:cubicBezTo>
                <a:cubicBezTo>
                  <a:pt x="214099" y="151952"/>
                  <a:pt x="206179" y="152773"/>
                  <a:pt x="196955" y="152773"/>
                </a:cubicBezTo>
                <a:lnTo>
                  <a:pt x="138535" y="152773"/>
                </a:lnTo>
                <a:lnTo>
                  <a:pt x="138535" y="4125"/>
                </a:lnTo>
                <a:lnTo>
                  <a:pt x="193097" y="4125"/>
                </a:lnTo>
                <a:cubicBezTo>
                  <a:pt x="204008" y="4125"/>
                  <a:pt x="211994" y="4456"/>
                  <a:pt x="217051" y="5122"/>
                </a:cubicBezTo>
                <a:cubicBezTo>
                  <a:pt x="222105" y="5789"/>
                  <a:pt x="227117" y="7498"/>
                  <a:pt x="232085" y="10245"/>
                </a:cubicBezTo>
                <a:cubicBezTo>
                  <a:pt x="237322" y="13086"/>
                  <a:pt x="241182" y="16858"/>
                  <a:pt x="243666" y="21557"/>
                </a:cubicBezTo>
                <a:cubicBezTo>
                  <a:pt x="246150" y="26261"/>
                  <a:pt x="247392" y="31849"/>
                  <a:pt x="247392" y="38325"/>
                </a:cubicBezTo>
                <a:cubicBezTo>
                  <a:pt x="247392" y="45424"/>
                  <a:pt x="245440" y="51793"/>
                  <a:pt x="241535" y="57423"/>
                </a:cubicBezTo>
                <a:cubicBezTo>
                  <a:pt x="237628" y="63057"/>
                  <a:pt x="232441" y="67428"/>
                  <a:pt x="225965" y="70531"/>
                </a:cubicBezTo>
                <a:lnTo>
                  <a:pt x="226630" y="71459"/>
                </a:lnTo>
                <a:cubicBezTo>
                  <a:pt x="234702" y="73501"/>
                  <a:pt x="241470" y="77626"/>
                  <a:pt x="246924" y="83837"/>
                </a:cubicBezTo>
                <a:cubicBezTo>
                  <a:pt x="252378" y="90047"/>
                  <a:pt x="255110" y="98035"/>
                  <a:pt x="255110" y="107791"/>
                </a:cubicBezTo>
                <a:close/>
                <a:moveTo>
                  <a:pt x="221709" y="42184"/>
                </a:moveTo>
                <a:cubicBezTo>
                  <a:pt x="221709" y="38811"/>
                  <a:pt x="221151" y="35888"/>
                  <a:pt x="220047" y="33400"/>
                </a:cubicBezTo>
                <a:cubicBezTo>
                  <a:pt x="218938" y="30917"/>
                  <a:pt x="217004" y="28965"/>
                  <a:pt x="214254" y="27546"/>
                </a:cubicBezTo>
                <a:cubicBezTo>
                  <a:pt x="211060" y="25862"/>
                  <a:pt x="207489" y="24866"/>
                  <a:pt x="203544" y="24552"/>
                </a:cubicBezTo>
                <a:cubicBezTo>
                  <a:pt x="199594" y="24238"/>
                  <a:pt x="194116" y="24087"/>
                  <a:pt x="187107" y="24087"/>
                </a:cubicBezTo>
                <a:lnTo>
                  <a:pt x="163285" y="24087"/>
                </a:lnTo>
                <a:lnTo>
                  <a:pt x="163285" y="64807"/>
                </a:lnTo>
                <a:lnTo>
                  <a:pt x="192030" y="64807"/>
                </a:lnTo>
                <a:cubicBezTo>
                  <a:pt x="198154" y="64807"/>
                  <a:pt x="202503" y="64519"/>
                  <a:pt x="205073" y="63943"/>
                </a:cubicBezTo>
                <a:cubicBezTo>
                  <a:pt x="207644" y="63371"/>
                  <a:pt x="210485" y="62146"/>
                  <a:pt x="213587" y="60286"/>
                </a:cubicBezTo>
                <a:cubicBezTo>
                  <a:pt x="216515" y="58506"/>
                  <a:pt x="218603" y="56112"/>
                  <a:pt x="219845" y="53096"/>
                </a:cubicBezTo>
                <a:cubicBezTo>
                  <a:pt x="221087" y="50079"/>
                  <a:pt x="221709" y="46447"/>
                  <a:pt x="221709" y="42184"/>
                </a:cubicBezTo>
                <a:close/>
                <a:moveTo>
                  <a:pt x="229291" y="107927"/>
                </a:moveTo>
                <a:cubicBezTo>
                  <a:pt x="229291" y="102870"/>
                  <a:pt x="228561" y="98809"/>
                  <a:pt x="227099" y="95749"/>
                </a:cubicBezTo>
                <a:cubicBezTo>
                  <a:pt x="225633" y="92689"/>
                  <a:pt x="222419" y="89957"/>
                  <a:pt x="217447" y="87563"/>
                </a:cubicBezTo>
                <a:cubicBezTo>
                  <a:pt x="214344" y="86058"/>
                  <a:pt x="211017" y="85126"/>
                  <a:pt x="207467" y="84769"/>
                </a:cubicBezTo>
                <a:cubicBezTo>
                  <a:pt x="203918" y="84416"/>
                  <a:pt x="198994" y="84237"/>
                  <a:pt x="192693" y="84237"/>
                </a:cubicBezTo>
                <a:lnTo>
                  <a:pt x="163285" y="84237"/>
                </a:lnTo>
                <a:lnTo>
                  <a:pt x="163285" y="132810"/>
                </a:lnTo>
                <a:lnTo>
                  <a:pt x="184975" y="132810"/>
                </a:lnTo>
                <a:cubicBezTo>
                  <a:pt x="193939" y="132810"/>
                  <a:pt x="200901" y="132459"/>
                  <a:pt x="205873" y="131749"/>
                </a:cubicBezTo>
                <a:cubicBezTo>
                  <a:pt x="210842" y="131036"/>
                  <a:pt x="215096" y="129618"/>
                  <a:pt x="218646" y="127487"/>
                </a:cubicBezTo>
                <a:cubicBezTo>
                  <a:pt x="222372" y="125183"/>
                  <a:pt x="225080" y="122522"/>
                  <a:pt x="226764" y="119502"/>
                </a:cubicBezTo>
                <a:cubicBezTo>
                  <a:pt x="228445" y="116485"/>
                  <a:pt x="229291" y="112626"/>
                  <a:pt x="229291" y="107927"/>
                </a:cubicBezTo>
                <a:close/>
                <a:moveTo>
                  <a:pt x="398300" y="4125"/>
                </a:moveTo>
                <a:lnTo>
                  <a:pt x="318319" y="207601"/>
                </a:lnTo>
                <a:lnTo>
                  <a:pt x="291570" y="207601"/>
                </a:lnTo>
                <a:lnTo>
                  <a:pt x="318186" y="145588"/>
                </a:lnTo>
                <a:lnTo>
                  <a:pt x="264157" y="4125"/>
                </a:lnTo>
                <a:lnTo>
                  <a:pt x="291172" y="4125"/>
                </a:lnTo>
                <a:lnTo>
                  <a:pt x="331758" y="114181"/>
                </a:lnTo>
                <a:lnTo>
                  <a:pt x="372214" y="4125"/>
                </a:lnTo>
                <a:close/>
                <a:moveTo>
                  <a:pt x="536832" y="152773"/>
                </a:moveTo>
                <a:lnTo>
                  <a:pt x="505689" y="152773"/>
                </a:lnTo>
                <a:lnTo>
                  <a:pt x="454724" y="84237"/>
                </a:lnTo>
                <a:lnTo>
                  <a:pt x="442213" y="84237"/>
                </a:lnTo>
                <a:lnTo>
                  <a:pt x="442213" y="152773"/>
                </a:lnTo>
                <a:lnTo>
                  <a:pt x="417196" y="152773"/>
                </a:lnTo>
                <a:lnTo>
                  <a:pt x="417196" y="4125"/>
                </a:lnTo>
                <a:lnTo>
                  <a:pt x="442213" y="4125"/>
                </a:lnTo>
                <a:lnTo>
                  <a:pt x="442213" y="68802"/>
                </a:lnTo>
                <a:cubicBezTo>
                  <a:pt x="448690" y="68713"/>
                  <a:pt x="454212" y="67360"/>
                  <a:pt x="458780" y="64742"/>
                </a:cubicBezTo>
                <a:cubicBezTo>
                  <a:pt x="463348" y="62125"/>
                  <a:pt x="467233" y="57045"/>
                  <a:pt x="470426" y="49507"/>
                </a:cubicBezTo>
                <a:cubicBezTo>
                  <a:pt x="471401" y="47290"/>
                  <a:pt x="472486" y="44715"/>
                  <a:pt x="473685" y="41784"/>
                </a:cubicBezTo>
                <a:cubicBezTo>
                  <a:pt x="474884" y="38858"/>
                  <a:pt x="475837" y="36284"/>
                  <a:pt x="476550" y="34067"/>
                </a:cubicBezTo>
                <a:cubicBezTo>
                  <a:pt x="480452" y="23151"/>
                  <a:pt x="485863" y="15437"/>
                  <a:pt x="492782" y="10908"/>
                </a:cubicBezTo>
                <a:cubicBezTo>
                  <a:pt x="499702" y="6386"/>
                  <a:pt x="508709" y="4125"/>
                  <a:pt x="519800" y="4125"/>
                </a:cubicBezTo>
                <a:lnTo>
                  <a:pt x="526586" y="4125"/>
                </a:lnTo>
                <a:lnTo>
                  <a:pt x="526586" y="25686"/>
                </a:lnTo>
                <a:lnTo>
                  <a:pt x="520863" y="25686"/>
                </a:lnTo>
                <a:cubicBezTo>
                  <a:pt x="513856" y="25686"/>
                  <a:pt x="508601" y="27130"/>
                  <a:pt x="505098" y="30005"/>
                </a:cubicBezTo>
                <a:cubicBezTo>
                  <a:pt x="501592" y="32889"/>
                  <a:pt x="498639" y="38148"/>
                  <a:pt x="496242" y="45777"/>
                </a:cubicBezTo>
                <a:cubicBezTo>
                  <a:pt x="493758" y="53495"/>
                  <a:pt x="490831" y="59507"/>
                  <a:pt x="487458" y="63810"/>
                </a:cubicBezTo>
                <a:cubicBezTo>
                  <a:pt x="484085" y="68115"/>
                  <a:pt x="480362" y="71420"/>
                  <a:pt x="476283" y="73724"/>
                </a:cubicBezTo>
                <a:close/>
                <a:moveTo>
                  <a:pt x="675230" y="78515"/>
                </a:moveTo>
                <a:cubicBezTo>
                  <a:pt x="675230" y="103536"/>
                  <a:pt x="669196" y="122854"/>
                  <a:pt x="657134" y="136468"/>
                </a:cubicBezTo>
                <a:cubicBezTo>
                  <a:pt x="645066" y="150091"/>
                  <a:pt x="629009" y="156898"/>
                  <a:pt x="608961" y="156898"/>
                </a:cubicBezTo>
                <a:cubicBezTo>
                  <a:pt x="588287" y="156898"/>
                  <a:pt x="572030" y="149868"/>
                  <a:pt x="560186" y="135802"/>
                </a:cubicBezTo>
                <a:cubicBezTo>
                  <a:pt x="548341" y="121745"/>
                  <a:pt x="542422" y="102647"/>
                  <a:pt x="542422" y="78515"/>
                </a:cubicBezTo>
                <a:cubicBezTo>
                  <a:pt x="542422" y="53672"/>
                  <a:pt x="548521" y="34377"/>
                  <a:pt x="560722" y="20624"/>
                </a:cubicBezTo>
                <a:cubicBezTo>
                  <a:pt x="572919" y="6872"/>
                  <a:pt x="588999" y="0"/>
                  <a:pt x="608961" y="0"/>
                </a:cubicBezTo>
                <a:cubicBezTo>
                  <a:pt x="629009" y="0"/>
                  <a:pt x="645066" y="6854"/>
                  <a:pt x="657134" y="20559"/>
                </a:cubicBezTo>
                <a:cubicBezTo>
                  <a:pt x="669196" y="34268"/>
                  <a:pt x="675230" y="53585"/>
                  <a:pt x="675230" y="78515"/>
                </a:cubicBezTo>
                <a:close/>
                <a:moveTo>
                  <a:pt x="649415" y="78515"/>
                </a:moveTo>
                <a:cubicBezTo>
                  <a:pt x="649415" y="59263"/>
                  <a:pt x="645912" y="44957"/>
                  <a:pt x="638903" y="35597"/>
                </a:cubicBezTo>
                <a:cubicBezTo>
                  <a:pt x="631890" y="26237"/>
                  <a:pt x="621910" y="21557"/>
                  <a:pt x="608961" y="21557"/>
                </a:cubicBezTo>
                <a:cubicBezTo>
                  <a:pt x="595918" y="21557"/>
                  <a:pt x="585868" y="26237"/>
                  <a:pt x="578819" y="35597"/>
                </a:cubicBezTo>
                <a:cubicBezTo>
                  <a:pt x="571763" y="44957"/>
                  <a:pt x="568235" y="59263"/>
                  <a:pt x="568235" y="78515"/>
                </a:cubicBezTo>
                <a:cubicBezTo>
                  <a:pt x="568235" y="97149"/>
                  <a:pt x="571763" y="111272"/>
                  <a:pt x="578819" y="120899"/>
                </a:cubicBezTo>
                <a:cubicBezTo>
                  <a:pt x="585868" y="130524"/>
                  <a:pt x="595918" y="135341"/>
                  <a:pt x="608961" y="135341"/>
                </a:cubicBezTo>
                <a:cubicBezTo>
                  <a:pt x="621824" y="135341"/>
                  <a:pt x="631782" y="130614"/>
                  <a:pt x="638838" y="121164"/>
                </a:cubicBezTo>
                <a:cubicBezTo>
                  <a:pt x="645887" y="111714"/>
                  <a:pt x="649415" y="97502"/>
                  <a:pt x="649415" y="78515"/>
                </a:cubicBezTo>
                <a:close/>
                <a:moveTo>
                  <a:pt x="818287" y="152773"/>
                </a:moveTo>
                <a:lnTo>
                  <a:pt x="793537" y="152773"/>
                </a:lnTo>
                <a:lnTo>
                  <a:pt x="793537" y="41918"/>
                </a:lnTo>
                <a:lnTo>
                  <a:pt x="723538" y="152773"/>
                </a:lnTo>
                <a:lnTo>
                  <a:pt x="700916" y="152773"/>
                </a:lnTo>
                <a:lnTo>
                  <a:pt x="700916" y="4125"/>
                </a:lnTo>
                <a:lnTo>
                  <a:pt x="725667" y="4125"/>
                </a:lnTo>
                <a:lnTo>
                  <a:pt x="725667" y="113252"/>
                </a:lnTo>
                <a:lnTo>
                  <a:pt x="794869" y="4125"/>
                </a:lnTo>
                <a:lnTo>
                  <a:pt x="818287" y="4125"/>
                </a:lnTo>
                <a:close/>
                <a:moveTo>
                  <a:pt x="952964" y="111650"/>
                </a:moveTo>
                <a:cubicBezTo>
                  <a:pt x="952964" y="119987"/>
                  <a:pt x="951141" y="127043"/>
                  <a:pt x="947505" y="132810"/>
                </a:cubicBezTo>
                <a:cubicBezTo>
                  <a:pt x="943873" y="138579"/>
                  <a:pt x="939211" y="143147"/>
                  <a:pt x="933534" y="146520"/>
                </a:cubicBezTo>
                <a:cubicBezTo>
                  <a:pt x="928122" y="149799"/>
                  <a:pt x="921960" y="152240"/>
                  <a:pt x="915040" y="153841"/>
                </a:cubicBezTo>
                <a:cubicBezTo>
                  <a:pt x="908117" y="155437"/>
                  <a:pt x="901195" y="156236"/>
                  <a:pt x="894276" y="156236"/>
                </a:cubicBezTo>
                <a:cubicBezTo>
                  <a:pt x="884519" y="156236"/>
                  <a:pt x="875289" y="155282"/>
                  <a:pt x="866596" y="153374"/>
                </a:cubicBezTo>
                <a:cubicBezTo>
                  <a:pt x="857902" y="151467"/>
                  <a:pt x="849250" y="148424"/>
                  <a:pt x="840646" y="144255"/>
                </a:cubicBezTo>
                <a:lnTo>
                  <a:pt x="840646" y="116579"/>
                </a:lnTo>
                <a:lnTo>
                  <a:pt x="842245" y="116579"/>
                </a:lnTo>
                <a:cubicBezTo>
                  <a:pt x="848279" y="122163"/>
                  <a:pt x="855842" y="126580"/>
                  <a:pt x="864936" y="129816"/>
                </a:cubicBezTo>
                <a:cubicBezTo>
                  <a:pt x="874029" y="133055"/>
                  <a:pt x="883101" y="134672"/>
                  <a:pt x="892148" y="134672"/>
                </a:cubicBezTo>
                <a:cubicBezTo>
                  <a:pt x="896054" y="134672"/>
                  <a:pt x="900245" y="134254"/>
                  <a:pt x="904723" y="133408"/>
                </a:cubicBezTo>
                <a:cubicBezTo>
                  <a:pt x="909202" y="132566"/>
                  <a:pt x="912995" y="131260"/>
                  <a:pt x="916099" y="129484"/>
                </a:cubicBezTo>
                <a:cubicBezTo>
                  <a:pt x="920181" y="126996"/>
                  <a:pt x="923091" y="124337"/>
                  <a:pt x="924818" y="121496"/>
                </a:cubicBezTo>
                <a:cubicBezTo>
                  <a:pt x="926550" y="118659"/>
                  <a:pt x="927414" y="114757"/>
                  <a:pt x="927414" y="109789"/>
                </a:cubicBezTo>
                <a:cubicBezTo>
                  <a:pt x="927414" y="104464"/>
                  <a:pt x="926417" y="100184"/>
                  <a:pt x="924419" y="96948"/>
                </a:cubicBezTo>
                <a:cubicBezTo>
                  <a:pt x="922420" y="93707"/>
                  <a:pt x="919692" y="91292"/>
                  <a:pt x="916235" y="89698"/>
                </a:cubicBezTo>
                <a:cubicBezTo>
                  <a:pt x="912776" y="88095"/>
                  <a:pt x="908896" y="87098"/>
                  <a:pt x="904593" y="86702"/>
                </a:cubicBezTo>
                <a:cubicBezTo>
                  <a:pt x="900284" y="86303"/>
                  <a:pt x="895741" y="86105"/>
                  <a:pt x="890950" y="86105"/>
                </a:cubicBezTo>
                <a:lnTo>
                  <a:pt x="873385" y="86105"/>
                </a:lnTo>
                <a:lnTo>
                  <a:pt x="873385" y="64540"/>
                </a:lnTo>
                <a:lnTo>
                  <a:pt x="886823" y="64540"/>
                </a:lnTo>
                <a:cubicBezTo>
                  <a:pt x="890196" y="64540"/>
                  <a:pt x="894409" y="64428"/>
                  <a:pt x="899467" y="64209"/>
                </a:cubicBezTo>
                <a:cubicBezTo>
                  <a:pt x="904522" y="63989"/>
                  <a:pt x="908561" y="63298"/>
                  <a:pt x="911577" y="62146"/>
                </a:cubicBezTo>
                <a:cubicBezTo>
                  <a:pt x="915389" y="60728"/>
                  <a:pt x="918450" y="58708"/>
                  <a:pt x="920761" y="56091"/>
                </a:cubicBezTo>
                <a:cubicBezTo>
                  <a:pt x="923065" y="53473"/>
                  <a:pt x="924217" y="49064"/>
                  <a:pt x="924217" y="42854"/>
                </a:cubicBezTo>
                <a:cubicBezTo>
                  <a:pt x="924217" y="38505"/>
                  <a:pt x="923242" y="34999"/>
                  <a:pt x="921294" y="32334"/>
                </a:cubicBezTo>
                <a:cubicBezTo>
                  <a:pt x="919339" y="29675"/>
                  <a:pt x="916898" y="27590"/>
                  <a:pt x="913971" y="26082"/>
                </a:cubicBezTo>
                <a:cubicBezTo>
                  <a:pt x="910955" y="24487"/>
                  <a:pt x="907672" y="23400"/>
                  <a:pt x="904126" y="22820"/>
                </a:cubicBezTo>
                <a:cubicBezTo>
                  <a:pt x="900576" y="22248"/>
                  <a:pt x="897160" y="21960"/>
                  <a:pt x="893879" y="21960"/>
                </a:cubicBezTo>
                <a:cubicBezTo>
                  <a:pt x="885449" y="21960"/>
                  <a:pt x="877352" y="23133"/>
                  <a:pt x="869591" y="25484"/>
                </a:cubicBezTo>
                <a:cubicBezTo>
                  <a:pt x="861828" y="27839"/>
                  <a:pt x="855151" y="31320"/>
                  <a:pt x="849560" y="35931"/>
                </a:cubicBezTo>
                <a:lnTo>
                  <a:pt x="847965" y="35931"/>
                </a:lnTo>
                <a:lnTo>
                  <a:pt x="847965" y="8917"/>
                </a:lnTo>
                <a:cubicBezTo>
                  <a:pt x="854352" y="6699"/>
                  <a:pt x="861430" y="4745"/>
                  <a:pt x="869194" y="3059"/>
                </a:cubicBezTo>
                <a:cubicBezTo>
                  <a:pt x="876957" y="1374"/>
                  <a:pt x="884739" y="532"/>
                  <a:pt x="892545" y="532"/>
                </a:cubicBezTo>
                <a:cubicBezTo>
                  <a:pt x="898844" y="532"/>
                  <a:pt x="905256" y="1177"/>
                  <a:pt x="911779" y="2459"/>
                </a:cubicBezTo>
                <a:cubicBezTo>
                  <a:pt x="918299" y="3748"/>
                  <a:pt x="924484" y="5944"/>
                  <a:pt x="930341" y="9050"/>
                </a:cubicBezTo>
                <a:cubicBezTo>
                  <a:pt x="935842" y="12066"/>
                  <a:pt x="940453" y="16214"/>
                  <a:pt x="944179" y="21491"/>
                </a:cubicBezTo>
                <a:cubicBezTo>
                  <a:pt x="947909" y="26769"/>
                  <a:pt x="949770" y="33227"/>
                  <a:pt x="949770" y="40856"/>
                </a:cubicBezTo>
                <a:cubicBezTo>
                  <a:pt x="949770" y="48927"/>
                  <a:pt x="947483" y="56001"/>
                  <a:pt x="942915" y="62078"/>
                </a:cubicBezTo>
                <a:cubicBezTo>
                  <a:pt x="938347" y="68158"/>
                  <a:pt x="932292" y="72169"/>
                  <a:pt x="924749" y="74124"/>
                </a:cubicBezTo>
                <a:lnTo>
                  <a:pt x="924749" y="75052"/>
                </a:lnTo>
                <a:cubicBezTo>
                  <a:pt x="933004" y="77897"/>
                  <a:pt x="939770" y="82241"/>
                  <a:pt x="945046" y="88095"/>
                </a:cubicBezTo>
                <a:cubicBezTo>
                  <a:pt x="950325" y="93952"/>
                  <a:pt x="952964" y="101805"/>
                  <a:pt x="952964" y="111650"/>
                </a:cubicBezTo>
                <a:close/>
                <a:moveTo>
                  <a:pt x="1101477" y="78515"/>
                </a:moveTo>
                <a:cubicBezTo>
                  <a:pt x="1101477" y="103536"/>
                  <a:pt x="1095444" y="122854"/>
                  <a:pt x="1083380" y="136468"/>
                </a:cubicBezTo>
                <a:cubicBezTo>
                  <a:pt x="1071314" y="150091"/>
                  <a:pt x="1055257" y="156898"/>
                  <a:pt x="1035205" y="156898"/>
                </a:cubicBezTo>
                <a:cubicBezTo>
                  <a:pt x="1014531" y="156898"/>
                  <a:pt x="998276" y="149868"/>
                  <a:pt x="986432" y="135802"/>
                </a:cubicBezTo>
                <a:cubicBezTo>
                  <a:pt x="974588" y="121745"/>
                  <a:pt x="968666" y="102647"/>
                  <a:pt x="968666" y="78515"/>
                </a:cubicBezTo>
                <a:cubicBezTo>
                  <a:pt x="968666" y="53672"/>
                  <a:pt x="974764" y="34377"/>
                  <a:pt x="986969" y="20624"/>
                </a:cubicBezTo>
                <a:cubicBezTo>
                  <a:pt x="999165" y="6872"/>
                  <a:pt x="1015247" y="0"/>
                  <a:pt x="1035205" y="0"/>
                </a:cubicBezTo>
                <a:cubicBezTo>
                  <a:pt x="1055257" y="0"/>
                  <a:pt x="1071314" y="6854"/>
                  <a:pt x="1083380" y="20559"/>
                </a:cubicBezTo>
                <a:cubicBezTo>
                  <a:pt x="1095444" y="34268"/>
                  <a:pt x="1101477" y="53585"/>
                  <a:pt x="1101477" y="78515"/>
                </a:cubicBezTo>
                <a:close/>
                <a:moveTo>
                  <a:pt x="1075662" y="78515"/>
                </a:moveTo>
                <a:cubicBezTo>
                  <a:pt x="1075662" y="59263"/>
                  <a:pt x="1072159" y="44957"/>
                  <a:pt x="1065150" y="35597"/>
                </a:cubicBezTo>
                <a:cubicBezTo>
                  <a:pt x="1058137" y="26237"/>
                  <a:pt x="1048154" y="21557"/>
                  <a:pt x="1035205" y="21557"/>
                </a:cubicBezTo>
                <a:cubicBezTo>
                  <a:pt x="1022166" y="21557"/>
                  <a:pt x="1012115" y="26237"/>
                  <a:pt x="1005063" y="35597"/>
                </a:cubicBezTo>
                <a:cubicBezTo>
                  <a:pt x="998009" y="44957"/>
                  <a:pt x="994483" y="59263"/>
                  <a:pt x="994483" y="78515"/>
                </a:cubicBezTo>
                <a:cubicBezTo>
                  <a:pt x="994483" y="97149"/>
                  <a:pt x="998009" y="111272"/>
                  <a:pt x="1005063" y="120899"/>
                </a:cubicBezTo>
                <a:cubicBezTo>
                  <a:pt x="1012115" y="130524"/>
                  <a:pt x="1022166" y="135341"/>
                  <a:pt x="1035205" y="135341"/>
                </a:cubicBezTo>
                <a:cubicBezTo>
                  <a:pt x="1048071" y="135341"/>
                  <a:pt x="1058029" y="130614"/>
                  <a:pt x="1065086" y="121164"/>
                </a:cubicBezTo>
                <a:cubicBezTo>
                  <a:pt x="1072134" y="111714"/>
                  <a:pt x="1075662" y="97502"/>
                  <a:pt x="1075662" y="78515"/>
                </a:cubicBezTo>
                <a:close/>
                <a:moveTo>
                  <a:pt x="1242270" y="152773"/>
                </a:moveTo>
                <a:lnTo>
                  <a:pt x="1217257" y="152773"/>
                </a:lnTo>
                <a:lnTo>
                  <a:pt x="1217257" y="25149"/>
                </a:lnTo>
                <a:lnTo>
                  <a:pt x="1166151" y="25149"/>
                </a:lnTo>
                <a:cubicBezTo>
                  <a:pt x="1165885" y="32519"/>
                  <a:pt x="1165622" y="39592"/>
                  <a:pt x="1165356" y="46375"/>
                </a:cubicBezTo>
                <a:cubicBezTo>
                  <a:pt x="1165089" y="53165"/>
                  <a:pt x="1164823" y="59307"/>
                  <a:pt x="1164557" y="64807"/>
                </a:cubicBezTo>
                <a:cubicBezTo>
                  <a:pt x="1164024" y="78735"/>
                  <a:pt x="1163117" y="90406"/>
                  <a:pt x="1161832" y="99806"/>
                </a:cubicBezTo>
                <a:cubicBezTo>
                  <a:pt x="1160543" y="109209"/>
                  <a:pt x="1158922" y="116751"/>
                  <a:pt x="1156971" y="122428"/>
                </a:cubicBezTo>
                <a:cubicBezTo>
                  <a:pt x="1155021" y="128285"/>
                  <a:pt x="1152868" y="132857"/>
                  <a:pt x="1150517" y="136138"/>
                </a:cubicBezTo>
                <a:cubicBezTo>
                  <a:pt x="1148166" y="139421"/>
                  <a:pt x="1145524" y="142390"/>
                  <a:pt x="1142596" y="145054"/>
                </a:cubicBezTo>
                <a:cubicBezTo>
                  <a:pt x="1139580" y="147715"/>
                  <a:pt x="1136340" y="149713"/>
                  <a:pt x="1132883" y="151041"/>
                </a:cubicBezTo>
                <a:cubicBezTo>
                  <a:pt x="1129424" y="152373"/>
                  <a:pt x="1125519" y="153039"/>
                  <a:pt x="1121172" y="153039"/>
                </a:cubicBezTo>
                <a:cubicBezTo>
                  <a:pt x="1119751" y="153039"/>
                  <a:pt x="1117933" y="152996"/>
                  <a:pt x="1115715" y="152906"/>
                </a:cubicBezTo>
                <a:cubicBezTo>
                  <a:pt x="1113502" y="152819"/>
                  <a:pt x="1111946" y="152773"/>
                  <a:pt x="1111061" y="152773"/>
                </a:cubicBezTo>
                <a:lnTo>
                  <a:pt x="1111061" y="130950"/>
                </a:lnTo>
                <a:lnTo>
                  <a:pt x="1112389" y="130950"/>
                </a:lnTo>
                <a:cubicBezTo>
                  <a:pt x="1113012" y="130950"/>
                  <a:pt x="1113653" y="130993"/>
                  <a:pt x="1114322" y="131079"/>
                </a:cubicBezTo>
                <a:cubicBezTo>
                  <a:pt x="1114985" y="131169"/>
                  <a:pt x="1115758" y="131217"/>
                  <a:pt x="1116648" y="131217"/>
                </a:cubicBezTo>
                <a:cubicBezTo>
                  <a:pt x="1118779" y="131217"/>
                  <a:pt x="1120864" y="130903"/>
                  <a:pt x="1122901" y="130283"/>
                </a:cubicBezTo>
                <a:cubicBezTo>
                  <a:pt x="1124942" y="129661"/>
                  <a:pt x="1126761" y="128509"/>
                  <a:pt x="1128358" y="126824"/>
                </a:cubicBezTo>
                <a:cubicBezTo>
                  <a:pt x="1132794" y="122475"/>
                  <a:pt x="1136034" y="114865"/>
                  <a:pt x="1138071" y="103997"/>
                </a:cubicBezTo>
                <a:cubicBezTo>
                  <a:pt x="1140112" y="93132"/>
                  <a:pt x="1141578" y="77936"/>
                  <a:pt x="1142463" y="58420"/>
                </a:cubicBezTo>
                <a:cubicBezTo>
                  <a:pt x="1142820" y="51144"/>
                  <a:pt x="1143155" y="42541"/>
                  <a:pt x="1143464" y="32601"/>
                </a:cubicBezTo>
                <a:cubicBezTo>
                  <a:pt x="1143773" y="22668"/>
                  <a:pt x="1144062" y="13173"/>
                  <a:pt x="1144328" y="4125"/>
                </a:cubicBezTo>
                <a:lnTo>
                  <a:pt x="1242270" y="4125"/>
                </a:lnTo>
                <a:close/>
                <a:moveTo>
                  <a:pt x="1386129" y="152773"/>
                </a:moveTo>
                <a:lnTo>
                  <a:pt x="1361112" y="152773"/>
                </a:lnTo>
                <a:lnTo>
                  <a:pt x="1361112" y="93819"/>
                </a:lnTo>
                <a:lnTo>
                  <a:pt x="1336359" y="93819"/>
                </a:lnTo>
                <a:lnTo>
                  <a:pt x="1292310" y="152773"/>
                </a:lnTo>
                <a:lnTo>
                  <a:pt x="1263168" y="152773"/>
                </a:lnTo>
                <a:lnTo>
                  <a:pt x="1310944" y="91558"/>
                </a:lnTo>
                <a:cubicBezTo>
                  <a:pt x="1298609" y="87922"/>
                  <a:pt x="1289581" y="82512"/>
                  <a:pt x="1283861" y="75319"/>
                </a:cubicBezTo>
                <a:cubicBezTo>
                  <a:pt x="1278137" y="68133"/>
                  <a:pt x="1275274" y="58506"/>
                  <a:pt x="1275274" y="46447"/>
                </a:cubicBezTo>
                <a:cubicBezTo>
                  <a:pt x="1275274" y="39078"/>
                  <a:pt x="1276895" y="32626"/>
                  <a:pt x="1280131" y="27083"/>
                </a:cubicBezTo>
                <a:cubicBezTo>
                  <a:pt x="1283371" y="21538"/>
                  <a:pt x="1287738" y="16858"/>
                  <a:pt x="1293239" y="13043"/>
                </a:cubicBezTo>
                <a:cubicBezTo>
                  <a:pt x="1297677" y="10022"/>
                  <a:pt x="1303268" y="7783"/>
                  <a:pt x="1310011" y="6317"/>
                </a:cubicBezTo>
                <a:cubicBezTo>
                  <a:pt x="1316750" y="4857"/>
                  <a:pt x="1324293" y="4125"/>
                  <a:pt x="1332630" y="4125"/>
                </a:cubicBezTo>
                <a:lnTo>
                  <a:pt x="1386129" y="4125"/>
                </a:lnTo>
                <a:close/>
                <a:moveTo>
                  <a:pt x="1361112" y="74124"/>
                </a:moveTo>
                <a:lnTo>
                  <a:pt x="1361112" y="24087"/>
                </a:lnTo>
                <a:lnTo>
                  <a:pt x="1333962" y="24087"/>
                </a:lnTo>
                <a:cubicBezTo>
                  <a:pt x="1328198" y="24087"/>
                  <a:pt x="1323651" y="24397"/>
                  <a:pt x="1320325" y="25019"/>
                </a:cubicBezTo>
                <a:cubicBezTo>
                  <a:pt x="1316999" y="25639"/>
                  <a:pt x="1313781" y="26838"/>
                  <a:pt x="1310677" y="28612"/>
                </a:cubicBezTo>
                <a:cubicBezTo>
                  <a:pt x="1307480" y="30564"/>
                  <a:pt x="1305065" y="33199"/>
                  <a:pt x="1303426" y="36525"/>
                </a:cubicBezTo>
                <a:cubicBezTo>
                  <a:pt x="1301782" y="39851"/>
                  <a:pt x="1300960" y="43426"/>
                  <a:pt x="1300960" y="47243"/>
                </a:cubicBezTo>
                <a:cubicBezTo>
                  <a:pt x="1300960" y="52121"/>
                  <a:pt x="1301515" y="56091"/>
                  <a:pt x="1302628" y="59152"/>
                </a:cubicBezTo>
                <a:cubicBezTo>
                  <a:pt x="1303732" y="62211"/>
                  <a:pt x="1305752" y="65031"/>
                  <a:pt x="1308679" y="67601"/>
                </a:cubicBezTo>
                <a:cubicBezTo>
                  <a:pt x="1311782" y="70264"/>
                  <a:pt x="1315577" y="72018"/>
                  <a:pt x="1320055" y="72860"/>
                </a:cubicBezTo>
                <a:cubicBezTo>
                  <a:pt x="1324536" y="73706"/>
                  <a:pt x="1329440" y="74124"/>
                  <a:pt x="1334765" y="74124"/>
                </a:cubicBezTo>
                <a:close/>
                <a:moveTo>
                  <a:pt x="1552724" y="188438"/>
                </a:moveTo>
                <a:lnTo>
                  <a:pt x="1529434" y="188438"/>
                </a:lnTo>
                <a:lnTo>
                  <a:pt x="1529434" y="152773"/>
                </a:lnTo>
                <a:lnTo>
                  <a:pt x="1421510" y="152773"/>
                </a:lnTo>
                <a:lnTo>
                  <a:pt x="1421510" y="4125"/>
                </a:lnTo>
                <a:lnTo>
                  <a:pt x="1446526" y="4125"/>
                </a:lnTo>
                <a:lnTo>
                  <a:pt x="1446526" y="131217"/>
                </a:lnTo>
                <a:lnTo>
                  <a:pt x="1512932" y="131217"/>
                </a:lnTo>
                <a:lnTo>
                  <a:pt x="1512932" y="4125"/>
                </a:lnTo>
                <a:lnTo>
                  <a:pt x="1537952" y="4125"/>
                </a:lnTo>
                <a:lnTo>
                  <a:pt x="1537952" y="131217"/>
                </a:lnTo>
                <a:lnTo>
                  <a:pt x="1552724" y="131217"/>
                </a:lnTo>
                <a:close/>
                <a:moveTo>
                  <a:pt x="1694717" y="152773"/>
                </a:moveTo>
                <a:lnTo>
                  <a:pt x="1669967" y="152773"/>
                </a:lnTo>
                <a:lnTo>
                  <a:pt x="1669967" y="41918"/>
                </a:lnTo>
                <a:lnTo>
                  <a:pt x="1599966" y="152773"/>
                </a:lnTo>
                <a:lnTo>
                  <a:pt x="1577344" y="152773"/>
                </a:lnTo>
                <a:lnTo>
                  <a:pt x="1577344" y="4125"/>
                </a:lnTo>
                <a:lnTo>
                  <a:pt x="1602094" y="4125"/>
                </a:lnTo>
                <a:lnTo>
                  <a:pt x="1602094" y="113252"/>
                </a:lnTo>
                <a:lnTo>
                  <a:pt x="1671296" y="4125"/>
                </a:lnTo>
                <a:lnTo>
                  <a:pt x="1694717" y="4125"/>
                </a:lnTo>
                <a:close/>
                <a:moveTo>
                  <a:pt x="1853212" y="78515"/>
                </a:moveTo>
                <a:cubicBezTo>
                  <a:pt x="1853212" y="103536"/>
                  <a:pt x="1847178" y="122854"/>
                  <a:pt x="1835115" y="136468"/>
                </a:cubicBezTo>
                <a:cubicBezTo>
                  <a:pt x="1823051" y="150091"/>
                  <a:pt x="1806994" y="156898"/>
                  <a:pt x="1786942" y="156898"/>
                </a:cubicBezTo>
                <a:cubicBezTo>
                  <a:pt x="1766268" y="156898"/>
                  <a:pt x="1750010" y="149868"/>
                  <a:pt x="1738167" y="135802"/>
                </a:cubicBezTo>
                <a:cubicBezTo>
                  <a:pt x="1726326" y="121745"/>
                  <a:pt x="1720404" y="102647"/>
                  <a:pt x="1720404" y="78515"/>
                </a:cubicBezTo>
                <a:cubicBezTo>
                  <a:pt x="1720404" y="53672"/>
                  <a:pt x="1726503" y="34377"/>
                  <a:pt x="1738702" y="20624"/>
                </a:cubicBezTo>
                <a:cubicBezTo>
                  <a:pt x="1750903" y="6872"/>
                  <a:pt x="1766980" y="0"/>
                  <a:pt x="1786942" y="0"/>
                </a:cubicBezTo>
                <a:cubicBezTo>
                  <a:pt x="1806994" y="0"/>
                  <a:pt x="1823051" y="6854"/>
                  <a:pt x="1835115" y="20559"/>
                </a:cubicBezTo>
                <a:cubicBezTo>
                  <a:pt x="1847178" y="34268"/>
                  <a:pt x="1853212" y="53585"/>
                  <a:pt x="1853212" y="78515"/>
                </a:cubicBezTo>
                <a:close/>
                <a:moveTo>
                  <a:pt x="1827399" y="78515"/>
                </a:moveTo>
                <a:cubicBezTo>
                  <a:pt x="1827399" y="59263"/>
                  <a:pt x="1823893" y="44957"/>
                  <a:pt x="1816884" y="35597"/>
                </a:cubicBezTo>
                <a:cubicBezTo>
                  <a:pt x="1809871" y="26237"/>
                  <a:pt x="1799892" y="21557"/>
                  <a:pt x="1786942" y="21557"/>
                </a:cubicBezTo>
                <a:cubicBezTo>
                  <a:pt x="1773899" y="21557"/>
                  <a:pt x="1763852" y="26237"/>
                  <a:pt x="1756800" y="35597"/>
                </a:cubicBezTo>
                <a:cubicBezTo>
                  <a:pt x="1749744" y="44957"/>
                  <a:pt x="1746216" y="59263"/>
                  <a:pt x="1746216" y="78515"/>
                </a:cubicBezTo>
                <a:cubicBezTo>
                  <a:pt x="1746216" y="97149"/>
                  <a:pt x="1749744" y="111272"/>
                  <a:pt x="1756800" y="120899"/>
                </a:cubicBezTo>
                <a:cubicBezTo>
                  <a:pt x="1763852" y="130524"/>
                  <a:pt x="1773899" y="135341"/>
                  <a:pt x="1786942" y="135341"/>
                </a:cubicBezTo>
                <a:cubicBezTo>
                  <a:pt x="1799806" y="135341"/>
                  <a:pt x="1809763" y="130614"/>
                  <a:pt x="1816819" y="121164"/>
                </a:cubicBezTo>
                <a:cubicBezTo>
                  <a:pt x="1823871" y="111714"/>
                  <a:pt x="1827399" y="97502"/>
                  <a:pt x="1827399" y="78515"/>
                </a:cubicBezTo>
                <a:close/>
                <a:moveTo>
                  <a:pt x="1996272" y="152773"/>
                </a:moveTo>
                <a:lnTo>
                  <a:pt x="1971252" y="152773"/>
                </a:lnTo>
                <a:lnTo>
                  <a:pt x="1971252" y="85838"/>
                </a:lnTo>
                <a:lnTo>
                  <a:pt x="1903914" y="85838"/>
                </a:lnTo>
                <a:lnTo>
                  <a:pt x="1903914" y="152773"/>
                </a:lnTo>
                <a:lnTo>
                  <a:pt x="1878898" y="152773"/>
                </a:lnTo>
                <a:lnTo>
                  <a:pt x="1878898" y="4125"/>
                </a:lnTo>
                <a:lnTo>
                  <a:pt x="1903914" y="4125"/>
                </a:lnTo>
                <a:lnTo>
                  <a:pt x="1903914" y="64274"/>
                </a:lnTo>
                <a:lnTo>
                  <a:pt x="1971252" y="64274"/>
                </a:lnTo>
                <a:lnTo>
                  <a:pt x="1971252" y="4125"/>
                </a:lnTo>
                <a:lnTo>
                  <a:pt x="1996272" y="4125"/>
                </a:lnTo>
                <a:close/>
                <a:moveTo>
                  <a:pt x="2149708" y="152773"/>
                </a:moveTo>
                <a:lnTo>
                  <a:pt x="2124687" y="152773"/>
                </a:lnTo>
                <a:lnTo>
                  <a:pt x="2124687" y="85838"/>
                </a:lnTo>
                <a:lnTo>
                  <a:pt x="2057349" y="85838"/>
                </a:lnTo>
                <a:lnTo>
                  <a:pt x="2057349" y="152773"/>
                </a:lnTo>
                <a:lnTo>
                  <a:pt x="2032336" y="152773"/>
                </a:lnTo>
                <a:lnTo>
                  <a:pt x="2032336" y="4125"/>
                </a:lnTo>
                <a:lnTo>
                  <a:pt x="2057349" y="4125"/>
                </a:lnTo>
                <a:lnTo>
                  <a:pt x="2057349" y="64274"/>
                </a:lnTo>
                <a:lnTo>
                  <a:pt x="2124687" y="64274"/>
                </a:lnTo>
                <a:lnTo>
                  <a:pt x="2124687" y="4125"/>
                </a:lnTo>
                <a:lnTo>
                  <a:pt x="2149708" y="4125"/>
                </a:lnTo>
                <a:close/>
                <a:moveTo>
                  <a:pt x="2295003" y="106728"/>
                </a:moveTo>
                <a:cubicBezTo>
                  <a:pt x="2295003" y="113914"/>
                  <a:pt x="2293560" y="120434"/>
                  <a:pt x="2290676" y="126288"/>
                </a:cubicBezTo>
                <a:cubicBezTo>
                  <a:pt x="2287792" y="132145"/>
                  <a:pt x="2283869" y="136893"/>
                  <a:pt x="2278901" y="140529"/>
                </a:cubicBezTo>
                <a:cubicBezTo>
                  <a:pt x="2273043" y="144968"/>
                  <a:pt x="2266786" y="148114"/>
                  <a:pt x="2260134" y="149980"/>
                </a:cubicBezTo>
                <a:cubicBezTo>
                  <a:pt x="2253478" y="151840"/>
                  <a:pt x="2244917" y="152773"/>
                  <a:pt x="2234452" y="152773"/>
                </a:cubicBezTo>
                <a:lnTo>
                  <a:pt x="2184682" y="152773"/>
                </a:lnTo>
                <a:lnTo>
                  <a:pt x="2184682" y="4125"/>
                </a:lnTo>
                <a:lnTo>
                  <a:pt x="2209697" y="4125"/>
                </a:lnTo>
                <a:lnTo>
                  <a:pt x="2209697" y="62013"/>
                </a:lnTo>
                <a:lnTo>
                  <a:pt x="2235117" y="62013"/>
                </a:lnTo>
                <a:cubicBezTo>
                  <a:pt x="2246292" y="62013"/>
                  <a:pt x="2254967" y="62590"/>
                  <a:pt x="2261131" y="63745"/>
                </a:cubicBezTo>
                <a:cubicBezTo>
                  <a:pt x="2267294" y="64897"/>
                  <a:pt x="2273440" y="67737"/>
                  <a:pt x="2279562" y="72259"/>
                </a:cubicBezTo>
                <a:cubicBezTo>
                  <a:pt x="2284707" y="76074"/>
                  <a:pt x="2288570" y="80956"/>
                  <a:pt x="2291145" y="86900"/>
                </a:cubicBezTo>
                <a:cubicBezTo>
                  <a:pt x="2293714" y="92844"/>
                  <a:pt x="2295003" y="99454"/>
                  <a:pt x="2295003" y="106728"/>
                </a:cubicBezTo>
                <a:close/>
                <a:moveTo>
                  <a:pt x="2269184" y="107129"/>
                </a:moveTo>
                <a:cubicBezTo>
                  <a:pt x="2269184" y="102603"/>
                  <a:pt x="2268410" y="98632"/>
                  <a:pt x="2266855" y="95216"/>
                </a:cubicBezTo>
                <a:cubicBezTo>
                  <a:pt x="2265303" y="91800"/>
                  <a:pt x="2262755" y="89027"/>
                  <a:pt x="2259206" y="86900"/>
                </a:cubicBezTo>
                <a:cubicBezTo>
                  <a:pt x="2255476" y="84682"/>
                  <a:pt x="2251238" y="83350"/>
                  <a:pt x="2246493" y="82908"/>
                </a:cubicBezTo>
                <a:cubicBezTo>
                  <a:pt x="2241748" y="82465"/>
                  <a:pt x="2234937" y="82241"/>
                  <a:pt x="2226064" y="82241"/>
                </a:cubicBezTo>
                <a:lnTo>
                  <a:pt x="2209697" y="82241"/>
                </a:lnTo>
                <a:lnTo>
                  <a:pt x="2209697" y="132810"/>
                </a:lnTo>
                <a:lnTo>
                  <a:pt x="2225534" y="132810"/>
                </a:lnTo>
                <a:cubicBezTo>
                  <a:pt x="2234405" y="132810"/>
                  <a:pt x="2241281" y="132433"/>
                  <a:pt x="2246163" y="131676"/>
                </a:cubicBezTo>
                <a:cubicBezTo>
                  <a:pt x="2251037" y="130924"/>
                  <a:pt x="2255252" y="129484"/>
                  <a:pt x="2258802" y="127357"/>
                </a:cubicBezTo>
                <a:cubicBezTo>
                  <a:pt x="2262441" y="125046"/>
                  <a:pt x="2265084" y="122316"/>
                  <a:pt x="2266725" y="119167"/>
                </a:cubicBezTo>
                <a:cubicBezTo>
                  <a:pt x="2268364" y="116017"/>
                  <a:pt x="2269184" y="112007"/>
                  <a:pt x="2269184" y="107129"/>
                </a:cubicBezTo>
                <a:close/>
                <a:moveTo>
                  <a:pt x="2337318" y="152773"/>
                </a:moveTo>
                <a:lnTo>
                  <a:pt x="2312302" y="152773"/>
                </a:lnTo>
                <a:lnTo>
                  <a:pt x="2312302" y="4125"/>
                </a:lnTo>
                <a:lnTo>
                  <a:pt x="2337318" y="4125"/>
                </a:lnTo>
                <a:close/>
                <a:moveTo>
                  <a:pt x="2511384" y="152773"/>
                </a:moveTo>
                <a:lnTo>
                  <a:pt x="2486635" y="152773"/>
                </a:lnTo>
                <a:lnTo>
                  <a:pt x="2486635" y="35931"/>
                </a:lnTo>
                <a:lnTo>
                  <a:pt x="2450967" y="111787"/>
                </a:lnTo>
                <a:lnTo>
                  <a:pt x="2432336" y="111787"/>
                </a:lnTo>
                <a:lnTo>
                  <a:pt x="2396937" y="35931"/>
                </a:lnTo>
                <a:lnTo>
                  <a:pt x="2396937" y="152773"/>
                </a:lnTo>
                <a:lnTo>
                  <a:pt x="2373519" y="152773"/>
                </a:lnTo>
                <a:lnTo>
                  <a:pt x="2373519" y="4125"/>
                </a:lnTo>
                <a:lnTo>
                  <a:pt x="2403727" y="4125"/>
                </a:lnTo>
                <a:lnTo>
                  <a:pt x="2442851" y="86633"/>
                </a:lnTo>
                <a:lnTo>
                  <a:pt x="2480644" y="4125"/>
                </a:lnTo>
                <a:lnTo>
                  <a:pt x="2511384" y="4125"/>
                </a:lnTo>
                <a:close/>
                <a:moveTo>
                  <a:pt x="2664958" y="152773"/>
                </a:moveTo>
                <a:lnTo>
                  <a:pt x="2640207" y="152773"/>
                </a:lnTo>
                <a:lnTo>
                  <a:pt x="2640207" y="41918"/>
                </a:lnTo>
                <a:lnTo>
                  <a:pt x="2570206" y="152773"/>
                </a:lnTo>
                <a:lnTo>
                  <a:pt x="2547583" y="152773"/>
                </a:lnTo>
                <a:lnTo>
                  <a:pt x="2547583" y="4125"/>
                </a:lnTo>
                <a:lnTo>
                  <a:pt x="2572333" y="4125"/>
                </a:lnTo>
                <a:lnTo>
                  <a:pt x="2572333" y="113252"/>
                </a:lnTo>
                <a:lnTo>
                  <a:pt x="2641535" y="4125"/>
                </a:lnTo>
                <a:lnTo>
                  <a:pt x="2664958" y="4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4894553" y="5268007"/>
            <a:ext cx="1494428" cy="266951"/>
          </a:xfrm>
          <a:custGeom>
            <a:avLst/>
            <a:gdLst/>
            <a:ahLst/>
            <a:cxnLst/>
            <a:rect l="l" t="t" r="r" b="b"/>
            <a:pathLst>
              <a:path w="1494428" h="266951">
                <a:moveTo>
                  <a:pt x="69336" y="221041"/>
                </a:moveTo>
                <a:cubicBezTo>
                  <a:pt x="59130" y="221041"/>
                  <a:pt x="49770" y="219463"/>
                  <a:pt x="41256" y="216314"/>
                </a:cubicBezTo>
                <a:cubicBezTo>
                  <a:pt x="32738" y="213164"/>
                  <a:pt x="25419" y="208400"/>
                  <a:pt x="19295" y="202011"/>
                </a:cubicBezTo>
                <a:cubicBezTo>
                  <a:pt x="13172" y="195624"/>
                  <a:pt x="8427" y="187571"/>
                  <a:pt x="5057" y="177854"/>
                </a:cubicBezTo>
                <a:cubicBezTo>
                  <a:pt x="1684" y="168141"/>
                  <a:pt x="0" y="156719"/>
                  <a:pt x="0" y="143590"/>
                </a:cubicBezTo>
                <a:cubicBezTo>
                  <a:pt x="0" y="130547"/>
                  <a:pt x="1756" y="119283"/>
                  <a:pt x="5259" y="109786"/>
                </a:cubicBezTo>
                <a:cubicBezTo>
                  <a:pt x="8762" y="100297"/>
                  <a:pt x="13438" y="92311"/>
                  <a:pt x="19295" y="85835"/>
                </a:cubicBezTo>
                <a:cubicBezTo>
                  <a:pt x="25152" y="79358"/>
                  <a:pt x="32450" y="74366"/>
                  <a:pt x="41187" y="70863"/>
                </a:cubicBezTo>
                <a:cubicBezTo>
                  <a:pt x="49928" y="67357"/>
                  <a:pt x="59306" y="65607"/>
                  <a:pt x="69336" y="65607"/>
                </a:cubicBezTo>
                <a:cubicBezTo>
                  <a:pt x="77497" y="65607"/>
                  <a:pt x="85367" y="66759"/>
                  <a:pt x="92955" y="69066"/>
                </a:cubicBezTo>
                <a:cubicBezTo>
                  <a:pt x="100537" y="71374"/>
                  <a:pt x="107305" y="74034"/>
                  <a:pt x="113248" y="77054"/>
                </a:cubicBezTo>
                <a:lnTo>
                  <a:pt x="113248" y="105132"/>
                </a:lnTo>
                <a:lnTo>
                  <a:pt x="111783" y="105132"/>
                </a:lnTo>
                <a:cubicBezTo>
                  <a:pt x="110009" y="103623"/>
                  <a:pt x="107727" y="101890"/>
                  <a:pt x="104933" y="99936"/>
                </a:cubicBezTo>
                <a:cubicBezTo>
                  <a:pt x="102139" y="97985"/>
                  <a:pt x="98740" y="95994"/>
                  <a:pt x="94751" y="93953"/>
                </a:cubicBezTo>
                <a:cubicBezTo>
                  <a:pt x="91292" y="92179"/>
                  <a:pt x="87210" y="90623"/>
                  <a:pt x="82508" y="89295"/>
                </a:cubicBezTo>
                <a:cubicBezTo>
                  <a:pt x="77803" y="87962"/>
                  <a:pt x="73278" y="87301"/>
                  <a:pt x="68932" y="87301"/>
                </a:cubicBezTo>
                <a:cubicBezTo>
                  <a:pt x="55979" y="87301"/>
                  <a:pt x="45579" y="92200"/>
                  <a:pt x="37728" y="102002"/>
                </a:cubicBezTo>
                <a:cubicBezTo>
                  <a:pt x="29872" y="111805"/>
                  <a:pt x="25949" y="125665"/>
                  <a:pt x="25949" y="143590"/>
                </a:cubicBezTo>
                <a:cubicBezTo>
                  <a:pt x="25949" y="161154"/>
                  <a:pt x="29742" y="174838"/>
                  <a:pt x="37328" y="184641"/>
                </a:cubicBezTo>
                <a:cubicBezTo>
                  <a:pt x="44913" y="194443"/>
                  <a:pt x="55451" y="199346"/>
                  <a:pt x="68932" y="199346"/>
                </a:cubicBezTo>
                <a:cubicBezTo>
                  <a:pt x="77094" y="199346"/>
                  <a:pt x="84859" y="197662"/>
                  <a:pt x="92221" y="194288"/>
                </a:cubicBezTo>
                <a:cubicBezTo>
                  <a:pt x="99586" y="190923"/>
                  <a:pt x="106106" y="186578"/>
                  <a:pt x="111783" y="181253"/>
                </a:cubicBezTo>
                <a:lnTo>
                  <a:pt x="113248" y="181253"/>
                </a:lnTo>
                <a:lnTo>
                  <a:pt x="113248" y="209330"/>
                </a:lnTo>
                <a:cubicBezTo>
                  <a:pt x="110764" y="210482"/>
                  <a:pt x="107660" y="211881"/>
                  <a:pt x="103935" y="213520"/>
                </a:cubicBezTo>
                <a:cubicBezTo>
                  <a:pt x="100205" y="215162"/>
                  <a:pt x="96836" y="216386"/>
                  <a:pt x="93819" y="217181"/>
                </a:cubicBezTo>
                <a:cubicBezTo>
                  <a:pt x="89556" y="218423"/>
                  <a:pt x="85744" y="219377"/>
                  <a:pt x="82375" y="220044"/>
                </a:cubicBezTo>
                <a:cubicBezTo>
                  <a:pt x="79002" y="220709"/>
                  <a:pt x="74660" y="221041"/>
                  <a:pt x="69336" y="221041"/>
                </a:cubicBezTo>
                <a:close/>
                <a:moveTo>
                  <a:pt x="252579" y="172732"/>
                </a:moveTo>
                <a:cubicBezTo>
                  <a:pt x="252579" y="179918"/>
                  <a:pt x="251204" y="186282"/>
                  <a:pt x="248454" y="191827"/>
                </a:cubicBezTo>
                <a:cubicBezTo>
                  <a:pt x="245707" y="197374"/>
                  <a:pt x="241934" y="202007"/>
                  <a:pt x="237142" y="205737"/>
                </a:cubicBezTo>
                <a:cubicBezTo>
                  <a:pt x="231108" y="210439"/>
                  <a:pt x="224787" y="213614"/>
                  <a:pt x="218181" y="215252"/>
                </a:cubicBezTo>
                <a:cubicBezTo>
                  <a:pt x="211568" y="216893"/>
                  <a:pt x="203651" y="217714"/>
                  <a:pt x="194424" y="217714"/>
                </a:cubicBezTo>
                <a:lnTo>
                  <a:pt x="136004" y="217714"/>
                </a:lnTo>
                <a:lnTo>
                  <a:pt x="136004" y="69066"/>
                </a:lnTo>
                <a:lnTo>
                  <a:pt x="190566" y="69066"/>
                </a:lnTo>
                <a:cubicBezTo>
                  <a:pt x="201481" y="69066"/>
                  <a:pt x="209462" y="69397"/>
                  <a:pt x="214520" y="70063"/>
                </a:cubicBezTo>
                <a:cubicBezTo>
                  <a:pt x="219574" y="70730"/>
                  <a:pt x="224585" y="72439"/>
                  <a:pt x="229558" y="75186"/>
                </a:cubicBezTo>
                <a:cubicBezTo>
                  <a:pt x="234791" y="78027"/>
                  <a:pt x="238651" y="81799"/>
                  <a:pt x="241139" y="86498"/>
                </a:cubicBezTo>
                <a:cubicBezTo>
                  <a:pt x="243619" y="91202"/>
                  <a:pt x="244861" y="96790"/>
                  <a:pt x="244861" y="103266"/>
                </a:cubicBezTo>
                <a:cubicBezTo>
                  <a:pt x="244861" y="110365"/>
                  <a:pt x="242909" y="116734"/>
                  <a:pt x="239004" y="122364"/>
                </a:cubicBezTo>
                <a:cubicBezTo>
                  <a:pt x="235101" y="127998"/>
                  <a:pt x="229910" y="132369"/>
                  <a:pt x="223434" y="135472"/>
                </a:cubicBezTo>
                <a:lnTo>
                  <a:pt x="224103" y="136400"/>
                </a:lnTo>
                <a:cubicBezTo>
                  <a:pt x="232174" y="138442"/>
                  <a:pt x="238939" y="142567"/>
                  <a:pt x="244396" y="148778"/>
                </a:cubicBezTo>
                <a:cubicBezTo>
                  <a:pt x="249850" y="154988"/>
                  <a:pt x="252579" y="162976"/>
                  <a:pt x="252579" y="172732"/>
                </a:cubicBezTo>
                <a:close/>
                <a:moveTo>
                  <a:pt x="219178" y="107125"/>
                </a:moveTo>
                <a:cubicBezTo>
                  <a:pt x="219178" y="103752"/>
                  <a:pt x="218624" y="100829"/>
                  <a:pt x="217515" y="98341"/>
                </a:cubicBezTo>
                <a:cubicBezTo>
                  <a:pt x="216407" y="95858"/>
                  <a:pt x="214476" y="93906"/>
                  <a:pt x="211723" y="92487"/>
                </a:cubicBezTo>
                <a:cubicBezTo>
                  <a:pt x="208529" y="90803"/>
                  <a:pt x="204961" y="89807"/>
                  <a:pt x="201013" y="89493"/>
                </a:cubicBezTo>
                <a:cubicBezTo>
                  <a:pt x="197067" y="89179"/>
                  <a:pt x="191589" y="89028"/>
                  <a:pt x="184575" y="89028"/>
                </a:cubicBezTo>
                <a:lnTo>
                  <a:pt x="160754" y="89028"/>
                </a:lnTo>
                <a:lnTo>
                  <a:pt x="160754" y="129748"/>
                </a:lnTo>
                <a:lnTo>
                  <a:pt x="189503" y="129748"/>
                </a:lnTo>
                <a:cubicBezTo>
                  <a:pt x="195623" y="129748"/>
                  <a:pt x="199972" y="129460"/>
                  <a:pt x="202542" y="128884"/>
                </a:cubicBezTo>
                <a:cubicBezTo>
                  <a:pt x="205116" y="128312"/>
                  <a:pt x="207957" y="127087"/>
                  <a:pt x="211060" y="125227"/>
                </a:cubicBezTo>
                <a:cubicBezTo>
                  <a:pt x="213988" y="123447"/>
                  <a:pt x="216072" y="121053"/>
                  <a:pt x="217317" y="118037"/>
                </a:cubicBezTo>
                <a:cubicBezTo>
                  <a:pt x="218559" y="115020"/>
                  <a:pt x="219178" y="111388"/>
                  <a:pt x="219178" y="107125"/>
                </a:cubicBezTo>
                <a:close/>
                <a:moveTo>
                  <a:pt x="226760" y="172868"/>
                </a:moveTo>
                <a:cubicBezTo>
                  <a:pt x="226760" y="167811"/>
                  <a:pt x="226030" y="163750"/>
                  <a:pt x="224568" y="160690"/>
                </a:cubicBezTo>
                <a:cubicBezTo>
                  <a:pt x="223102" y="157630"/>
                  <a:pt x="219888" y="154898"/>
                  <a:pt x="214920" y="152504"/>
                </a:cubicBezTo>
                <a:cubicBezTo>
                  <a:pt x="211816" y="150999"/>
                  <a:pt x="208490" y="150067"/>
                  <a:pt x="204936" y="149710"/>
                </a:cubicBezTo>
                <a:cubicBezTo>
                  <a:pt x="201386" y="149357"/>
                  <a:pt x="196467" y="149178"/>
                  <a:pt x="190166" y="149178"/>
                </a:cubicBezTo>
                <a:lnTo>
                  <a:pt x="160754" y="149178"/>
                </a:lnTo>
                <a:lnTo>
                  <a:pt x="160754" y="197751"/>
                </a:lnTo>
                <a:lnTo>
                  <a:pt x="182447" y="197751"/>
                </a:lnTo>
                <a:cubicBezTo>
                  <a:pt x="191412" y="197751"/>
                  <a:pt x="198374" y="197400"/>
                  <a:pt x="203342" y="196690"/>
                </a:cubicBezTo>
                <a:cubicBezTo>
                  <a:pt x="208310" y="195977"/>
                  <a:pt x="212565" y="194559"/>
                  <a:pt x="216119" y="192428"/>
                </a:cubicBezTo>
                <a:cubicBezTo>
                  <a:pt x="219841" y="190124"/>
                  <a:pt x="222548" y="187463"/>
                  <a:pt x="224232" y="184443"/>
                </a:cubicBezTo>
                <a:cubicBezTo>
                  <a:pt x="225918" y="181426"/>
                  <a:pt x="226760" y="177567"/>
                  <a:pt x="226760" y="172868"/>
                </a:cubicBezTo>
                <a:close/>
                <a:moveTo>
                  <a:pt x="401224" y="143456"/>
                </a:moveTo>
                <a:cubicBezTo>
                  <a:pt x="401224" y="168477"/>
                  <a:pt x="395190" y="187795"/>
                  <a:pt x="383130" y="201409"/>
                </a:cubicBezTo>
                <a:cubicBezTo>
                  <a:pt x="371062" y="215032"/>
                  <a:pt x="355006" y="221839"/>
                  <a:pt x="334955" y="221839"/>
                </a:cubicBezTo>
                <a:cubicBezTo>
                  <a:pt x="314279" y="221839"/>
                  <a:pt x="298022" y="214809"/>
                  <a:pt x="286182" y="200743"/>
                </a:cubicBezTo>
                <a:cubicBezTo>
                  <a:pt x="274338" y="186686"/>
                  <a:pt x="268416" y="167588"/>
                  <a:pt x="268416" y="143456"/>
                </a:cubicBezTo>
                <a:cubicBezTo>
                  <a:pt x="268416" y="118613"/>
                  <a:pt x="274515" y="99318"/>
                  <a:pt x="286714" y="85565"/>
                </a:cubicBezTo>
                <a:cubicBezTo>
                  <a:pt x="298915" y="71813"/>
                  <a:pt x="314992" y="64941"/>
                  <a:pt x="334955" y="64941"/>
                </a:cubicBezTo>
                <a:cubicBezTo>
                  <a:pt x="355006" y="64941"/>
                  <a:pt x="371062" y="71795"/>
                  <a:pt x="383130" y="85500"/>
                </a:cubicBezTo>
                <a:cubicBezTo>
                  <a:pt x="395190" y="99209"/>
                  <a:pt x="401224" y="118526"/>
                  <a:pt x="401224" y="143456"/>
                </a:cubicBezTo>
                <a:close/>
                <a:moveTo>
                  <a:pt x="375411" y="143456"/>
                </a:moveTo>
                <a:cubicBezTo>
                  <a:pt x="375411" y="124204"/>
                  <a:pt x="371904" y="109898"/>
                  <a:pt x="364895" y="100538"/>
                </a:cubicBezTo>
                <a:cubicBezTo>
                  <a:pt x="357886" y="91178"/>
                  <a:pt x="347904" y="86498"/>
                  <a:pt x="334955" y="86498"/>
                </a:cubicBezTo>
                <a:cubicBezTo>
                  <a:pt x="321912" y="86498"/>
                  <a:pt x="311864" y="91178"/>
                  <a:pt x="304812" y="100538"/>
                </a:cubicBezTo>
                <a:cubicBezTo>
                  <a:pt x="297755" y="109898"/>
                  <a:pt x="294231" y="124204"/>
                  <a:pt x="294231" y="143456"/>
                </a:cubicBezTo>
                <a:cubicBezTo>
                  <a:pt x="294231" y="162090"/>
                  <a:pt x="297755" y="176213"/>
                  <a:pt x="304812" y="185840"/>
                </a:cubicBezTo>
                <a:cubicBezTo>
                  <a:pt x="311864" y="195465"/>
                  <a:pt x="321912" y="200282"/>
                  <a:pt x="334955" y="200282"/>
                </a:cubicBezTo>
                <a:cubicBezTo>
                  <a:pt x="347821" y="200282"/>
                  <a:pt x="357778" y="195555"/>
                  <a:pt x="364830" y="186105"/>
                </a:cubicBezTo>
                <a:cubicBezTo>
                  <a:pt x="371883" y="176655"/>
                  <a:pt x="375411" y="162443"/>
                  <a:pt x="375411" y="143456"/>
                </a:cubicBezTo>
                <a:close/>
                <a:moveTo>
                  <a:pt x="544284" y="217714"/>
                </a:moveTo>
                <a:lnTo>
                  <a:pt x="519533" y="217714"/>
                </a:lnTo>
                <a:lnTo>
                  <a:pt x="519533" y="106859"/>
                </a:lnTo>
                <a:lnTo>
                  <a:pt x="449532" y="217714"/>
                </a:lnTo>
                <a:lnTo>
                  <a:pt x="426909" y="217714"/>
                </a:lnTo>
                <a:lnTo>
                  <a:pt x="426909" y="69066"/>
                </a:lnTo>
                <a:lnTo>
                  <a:pt x="451659" y="69066"/>
                </a:lnTo>
                <a:lnTo>
                  <a:pt x="451659" y="178193"/>
                </a:lnTo>
                <a:lnTo>
                  <a:pt x="520862" y="69066"/>
                </a:lnTo>
                <a:lnTo>
                  <a:pt x="544284" y="69066"/>
                </a:lnTo>
                <a:close/>
                <a:moveTo>
                  <a:pt x="533105" y="0"/>
                </a:moveTo>
                <a:cubicBezTo>
                  <a:pt x="533105" y="7629"/>
                  <a:pt x="532173" y="14569"/>
                  <a:pt x="530311" y="20826"/>
                </a:cubicBezTo>
                <a:cubicBezTo>
                  <a:pt x="528451" y="27084"/>
                  <a:pt x="525786" y="32339"/>
                  <a:pt x="522323" y="36595"/>
                </a:cubicBezTo>
                <a:cubicBezTo>
                  <a:pt x="518335" y="41296"/>
                  <a:pt x="513809" y="44824"/>
                  <a:pt x="508756" y="47175"/>
                </a:cubicBezTo>
                <a:cubicBezTo>
                  <a:pt x="503697" y="49530"/>
                  <a:pt x="497220" y="50703"/>
                  <a:pt x="489326" y="50703"/>
                </a:cubicBezTo>
                <a:cubicBezTo>
                  <a:pt x="482050" y="50703"/>
                  <a:pt x="475683" y="49483"/>
                  <a:pt x="470228" y="47042"/>
                </a:cubicBezTo>
                <a:cubicBezTo>
                  <a:pt x="464770" y="44601"/>
                  <a:pt x="460181" y="41120"/>
                  <a:pt x="456451" y="36595"/>
                </a:cubicBezTo>
                <a:cubicBezTo>
                  <a:pt x="452815" y="32156"/>
                  <a:pt x="450064" y="26839"/>
                  <a:pt x="448204" y="20625"/>
                </a:cubicBezTo>
                <a:cubicBezTo>
                  <a:pt x="446338" y="14414"/>
                  <a:pt x="445406" y="7542"/>
                  <a:pt x="445406" y="0"/>
                </a:cubicBezTo>
                <a:lnTo>
                  <a:pt x="466966" y="0"/>
                </a:lnTo>
                <a:cubicBezTo>
                  <a:pt x="466966" y="11977"/>
                  <a:pt x="468827" y="20607"/>
                  <a:pt x="472553" y="25885"/>
                </a:cubicBezTo>
                <a:cubicBezTo>
                  <a:pt x="476283" y="31162"/>
                  <a:pt x="481874" y="33805"/>
                  <a:pt x="489326" y="33805"/>
                </a:cubicBezTo>
                <a:cubicBezTo>
                  <a:pt x="496331" y="33805"/>
                  <a:pt x="501790" y="31209"/>
                  <a:pt x="505691" y="26014"/>
                </a:cubicBezTo>
                <a:cubicBezTo>
                  <a:pt x="509594" y="20826"/>
                  <a:pt x="511545" y="12157"/>
                  <a:pt x="511545" y="0"/>
                </a:cubicBezTo>
                <a:close/>
                <a:moveTo>
                  <a:pt x="639568" y="221041"/>
                </a:moveTo>
                <a:cubicBezTo>
                  <a:pt x="629367" y="221041"/>
                  <a:pt x="620006" y="219463"/>
                  <a:pt x="611489" y="216314"/>
                </a:cubicBezTo>
                <a:cubicBezTo>
                  <a:pt x="602970" y="213164"/>
                  <a:pt x="595652" y="208400"/>
                  <a:pt x="589528" y="202011"/>
                </a:cubicBezTo>
                <a:cubicBezTo>
                  <a:pt x="583409" y="195624"/>
                  <a:pt x="578664" y="187571"/>
                  <a:pt x="575293" y="177854"/>
                </a:cubicBezTo>
                <a:cubicBezTo>
                  <a:pt x="571920" y="168141"/>
                  <a:pt x="570236" y="156719"/>
                  <a:pt x="570236" y="143590"/>
                </a:cubicBezTo>
                <a:cubicBezTo>
                  <a:pt x="570236" y="130547"/>
                  <a:pt x="571989" y="119283"/>
                  <a:pt x="575492" y="109786"/>
                </a:cubicBezTo>
                <a:cubicBezTo>
                  <a:pt x="578998" y="100297"/>
                  <a:pt x="583674" y="92311"/>
                  <a:pt x="589528" y="85835"/>
                </a:cubicBezTo>
                <a:cubicBezTo>
                  <a:pt x="595385" y="79358"/>
                  <a:pt x="602683" y="74366"/>
                  <a:pt x="611424" y="70863"/>
                </a:cubicBezTo>
                <a:cubicBezTo>
                  <a:pt x="620160" y="67357"/>
                  <a:pt x="629543" y="65607"/>
                  <a:pt x="639568" y="65607"/>
                </a:cubicBezTo>
                <a:cubicBezTo>
                  <a:pt x="647729" y="65607"/>
                  <a:pt x="655603" y="66759"/>
                  <a:pt x="663188" y="69066"/>
                </a:cubicBezTo>
                <a:cubicBezTo>
                  <a:pt x="670773" y="71374"/>
                  <a:pt x="677538" y="74034"/>
                  <a:pt x="683481" y="77054"/>
                </a:cubicBezTo>
                <a:lnTo>
                  <a:pt x="683481" y="105132"/>
                </a:lnTo>
                <a:lnTo>
                  <a:pt x="682016" y="105132"/>
                </a:lnTo>
                <a:cubicBezTo>
                  <a:pt x="680245" y="103623"/>
                  <a:pt x="677963" y="101890"/>
                  <a:pt x="675165" y="99936"/>
                </a:cubicBezTo>
                <a:cubicBezTo>
                  <a:pt x="672371" y="97985"/>
                  <a:pt x="668977" y="95994"/>
                  <a:pt x="664985" y="93953"/>
                </a:cubicBezTo>
                <a:cubicBezTo>
                  <a:pt x="661528" y="92179"/>
                  <a:pt x="657446" y="90623"/>
                  <a:pt x="652741" y="89295"/>
                </a:cubicBezTo>
                <a:cubicBezTo>
                  <a:pt x="648039" y="87962"/>
                  <a:pt x="643514" y="87301"/>
                  <a:pt x="639168" y="87301"/>
                </a:cubicBezTo>
                <a:cubicBezTo>
                  <a:pt x="626216" y="87301"/>
                  <a:pt x="615815" y="92200"/>
                  <a:pt x="607960" y="102002"/>
                </a:cubicBezTo>
                <a:cubicBezTo>
                  <a:pt x="600109" y="111805"/>
                  <a:pt x="596185" y="125665"/>
                  <a:pt x="596185" y="143590"/>
                </a:cubicBezTo>
                <a:cubicBezTo>
                  <a:pt x="596185" y="161154"/>
                  <a:pt x="599976" y="174838"/>
                  <a:pt x="607564" y="184641"/>
                </a:cubicBezTo>
                <a:cubicBezTo>
                  <a:pt x="615146" y="194443"/>
                  <a:pt x="625683" y="199346"/>
                  <a:pt x="639168" y="199346"/>
                </a:cubicBezTo>
                <a:cubicBezTo>
                  <a:pt x="647331" y="199346"/>
                  <a:pt x="655095" y="197662"/>
                  <a:pt x="662458" y="194288"/>
                </a:cubicBezTo>
                <a:cubicBezTo>
                  <a:pt x="669820" y="190923"/>
                  <a:pt x="676338" y="186578"/>
                  <a:pt x="682016" y="181253"/>
                </a:cubicBezTo>
                <a:lnTo>
                  <a:pt x="683481" y="181253"/>
                </a:lnTo>
                <a:lnTo>
                  <a:pt x="683481" y="209330"/>
                </a:lnTo>
                <a:cubicBezTo>
                  <a:pt x="681001" y="210482"/>
                  <a:pt x="677898" y="211881"/>
                  <a:pt x="674168" y="213520"/>
                </a:cubicBezTo>
                <a:cubicBezTo>
                  <a:pt x="670442" y="215162"/>
                  <a:pt x="667073" y="216386"/>
                  <a:pt x="664051" y="217181"/>
                </a:cubicBezTo>
                <a:cubicBezTo>
                  <a:pt x="659793" y="218423"/>
                  <a:pt x="655980" y="219377"/>
                  <a:pt x="652611" y="220044"/>
                </a:cubicBezTo>
                <a:cubicBezTo>
                  <a:pt x="649238" y="220709"/>
                  <a:pt x="644894" y="221041"/>
                  <a:pt x="639568" y="221041"/>
                </a:cubicBezTo>
                <a:close/>
                <a:moveTo>
                  <a:pt x="814831" y="91023"/>
                </a:moveTo>
                <a:lnTo>
                  <a:pt x="764258" y="91023"/>
                </a:lnTo>
                <a:lnTo>
                  <a:pt x="764258" y="217714"/>
                </a:lnTo>
                <a:lnTo>
                  <a:pt x="739242" y="217714"/>
                </a:lnTo>
                <a:lnTo>
                  <a:pt x="739242" y="91023"/>
                </a:lnTo>
                <a:lnTo>
                  <a:pt x="688673" y="91023"/>
                </a:lnTo>
                <a:lnTo>
                  <a:pt x="688673" y="69066"/>
                </a:lnTo>
                <a:lnTo>
                  <a:pt x="814831" y="69066"/>
                </a:lnTo>
                <a:close/>
                <a:moveTo>
                  <a:pt x="950036" y="172732"/>
                </a:moveTo>
                <a:cubicBezTo>
                  <a:pt x="950036" y="179918"/>
                  <a:pt x="948661" y="186282"/>
                  <a:pt x="945910" y="191827"/>
                </a:cubicBezTo>
                <a:cubicBezTo>
                  <a:pt x="943161" y="197374"/>
                  <a:pt x="939391" y="202007"/>
                  <a:pt x="934599" y="205737"/>
                </a:cubicBezTo>
                <a:cubicBezTo>
                  <a:pt x="928566" y="210439"/>
                  <a:pt x="922244" y="213614"/>
                  <a:pt x="915638" y="215252"/>
                </a:cubicBezTo>
                <a:cubicBezTo>
                  <a:pt x="909024" y="216893"/>
                  <a:pt x="901105" y="217714"/>
                  <a:pt x="891882" y="217714"/>
                </a:cubicBezTo>
                <a:lnTo>
                  <a:pt x="833460" y="217714"/>
                </a:lnTo>
                <a:lnTo>
                  <a:pt x="833460" y="69066"/>
                </a:lnTo>
                <a:lnTo>
                  <a:pt x="888022" y="69066"/>
                </a:lnTo>
                <a:cubicBezTo>
                  <a:pt x="898938" y="69066"/>
                  <a:pt x="906919" y="69397"/>
                  <a:pt x="911977" y="70063"/>
                </a:cubicBezTo>
                <a:cubicBezTo>
                  <a:pt x="917032" y="70730"/>
                  <a:pt x="922043" y="72439"/>
                  <a:pt x="927014" y="75186"/>
                </a:cubicBezTo>
                <a:cubicBezTo>
                  <a:pt x="932249" y="78027"/>
                  <a:pt x="936107" y="81799"/>
                  <a:pt x="938595" y="86498"/>
                </a:cubicBezTo>
                <a:cubicBezTo>
                  <a:pt x="941075" y="91202"/>
                  <a:pt x="942317" y="96790"/>
                  <a:pt x="942317" y="103266"/>
                </a:cubicBezTo>
                <a:cubicBezTo>
                  <a:pt x="942317" y="110365"/>
                  <a:pt x="940367" y="116734"/>
                  <a:pt x="936460" y="122364"/>
                </a:cubicBezTo>
                <a:cubicBezTo>
                  <a:pt x="932559" y="127998"/>
                  <a:pt x="927367" y="132369"/>
                  <a:pt x="920890" y="135472"/>
                </a:cubicBezTo>
                <a:lnTo>
                  <a:pt x="921556" y="136400"/>
                </a:lnTo>
                <a:cubicBezTo>
                  <a:pt x="929631" y="138442"/>
                  <a:pt x="936395" y="142567"/>
                  <a:pt x="941850" y="148778"/>
                </a:cubicBezTo>
                <a:cubicBezTo>
                  <a:pt x="947307" y="154988"/>
                  <a:pt x="950036" y="162976"/>
                  <a:pt x="950036" y="172732"/>
                </a:cubicBezTo>
                <a:close/>
                <a:moveTo>
                  <a:pt x="916635" y="107125"/>
                </a:moveTo>
                <a:cubicBezTo>
                  <a:pt x="916635" y="103752"/>
                  <a:pt x="916080" y="100829"/>
                  <a:pt x="914972" y="98341"/>
                </a:cubicBezTo>
                <a:cubicBezTo>
                  <a:pt x="913863" y="95858"/>
                  <a:pt x="911930" y="93906"/>
                  <a:pt x="909179" y="92487"/>
                </a:cubicBezTo>
                <a:cubicBezTo>
                  <a:pt x="905986" y="90803"/>
                  <a:pt x="902419" y="89807"/>
                  <a:pt x="898469" y="89493"/>
                </a:cubicBezTo>
                <a:cubicBezTo>
                  <a:pt x="894521" y="89179"/>
                  <a:pt x="889045" y="89028"/>
                  <a:pt x="882032" y="89028"/>
                </a:cubicBezTo>
                <a:lnTo>
                  <a:pt x="858210" y="89028"/>
                </a:lnTo>
                <a:lnTo>
                  <a:pt x="858210" y="129748"/>
                </a:lnTo>
                <a:lnTo>
                  <a:pt x="886957" y="129748"/>
                </a:lnTo>
                <a:cubicBezTo>
                  <a:pt x="893081" y="129748"/>
                  <a:pt x="897429" y="129460"/>
                  <a:pt x="900000" y="128884"/>
                </a:cubicBezTo>
                <a:cubicBezTo>
                  <a:pt x="902570" y="128312"/>
                  <a:pt x="905414" y="127087"/>
                  <a:pt x="908517" y="125227"/>
                </a:cubicBezTo>
                <a:cubicBezTo>
                  <a:pt x="911441" y="123447"/>
                  <a:pt x="913529" y="121053"/>
                  <a:pt x="914774" y="118037"/>
                </a:cubicBezTo>
                <a:cubicBezTo>
                  <a:pt x="916013" y="115020"/>
                  <a:pt x="916635" y="111388"/>
                  <a:pt x="916635" y="107125"/>
                </a:cubicBezTo>
                <a:close/>
                <a:moveTo>
                  <a:pt x="924217" y="172868"/>
                </a:moveTo>
                <a:cubicBezTo>
                  <a:pt x="924217" y="167811"/>
                  <a:pt x="923486" y="163750"/>
                  <a:pt x="922024" y="160690"/>
                </a:cubicBezTo>
                <a:cubicBezTo>
                  <a:pt x="920560" y="157630"/>
                  <a:pt x="917344" y="154898"/>
                  <a:pt x="912377" y="152504"/>
                </a:cubicBezTo>
                <a:cubicBezTo>
                  <a:pt x="909273" y="150999"/>
                  <a:pt x="905943" y="150067"/>
                  <a:pt x="902394" y="149710"/>
                </a:cubicBezTo>
                <a:cubicBezTo>
                  <a:pt x="898844" y="149357"/>
                  <a:pt x="893919" y="149178"/>
                  <a:pt x="887622" y="149178"/>
                </a:cubicBezTo>
                <a:lnTo>
                  <a:pt x="858210" y="149178"/>
                </a:lnTo>
                <a:lnTo>
                  <a:pt x="858210" y="197751"/>
                </a:lnTo>
                <a:lnTo>
                  <a:pt x="879904" y="197751"/>
                </a:lnTo>
                <a:cubicBezTo>
                  <a:pt x="888864" y="197751"/>
                  <a:pt x="895827" y="197400"/>
                  <a:pt x="900798" y="196690"/>
                </a:cubicBezTo>
                <a:cubicBezTo>
                  <a:pt x="905767" y="195977"/>
                  <a:pt x="910022" y="194559"/>
                  <a:pt x="913574" y="192428"/>
                </a:cubicBezTo>
                <a:cubicBezTo>
                  <a:pt x="917297" y="190124"/>
                  <a:pt x="920005" y="187463"/>
                  <a:pt x="921690" y="184443"/>
                </a:cubicBezTo>
                <a:cubicBezTo>
                  <a:pt x="923374" y="181426"/>
                  <a:pt x="924217" y="177567"/>
                  <a:pt x="924217" y="172868"/>
                </a:cubicBezTo>
                <a:close/>
                <a:moveTo>
                  <a:pt x="1059421" y="181117"/>
                </a:moveTo>
                <a:lnTo>
                  <a:pt x="1059421" y="139864"/>
                </a:lnTo>
                <a:cubicBezTo>
                  <a:pt x="1053478" y="140397"/>
                  <a:pt x="1045962" y="141127"/>
                  <a:pt x="1036867" y="142057"/>
                </a:cubicBezTo>
                <a:cubicBezTo>
                  <a:pt x="1027774" y="142993"/>
                  <a:pt x="1020434" y="144302"/>
                  <a:pt x="1014843" y="145987"/>
                </a:cubicBezTo>
                <a:cubicBezTo>
                  <a:pt x="1008191" y="148024"/>
                  <a:pt x="1002689" y="151154"/>
                  <a:pt x="998344" y="155365"/>
                </a:cubicBezTo>
                <a:cubicBezTo>
                  <a:pt x="993996" y="159578"/>
                  <a:pt x="991820" y="165457"/>
                  <a:pt x="991820" y="172998"/>
                </a:cubicBezTo>
                <a:cubicBezTo>
                  <a:pt x="991820" y="181516"/>
                  <a:pt x="994216" y="187950"/>
                  <a:pt x="999006" y="192294"/>
                </a:cubicBezTo>
                <a:cubicBezTo>
                  <a:pt x="1003798" y="196643"/>
                  <a:pt x="1010807" y="198817"/>
                  <a:pt x="1020031" y="198817"/>
                </a:cubicBezTo>
                <a:cubicBezTo>
                  <a:pt x="1027929" y="198817"/>
                  <a:pt x="1035072" y="197107"/>
                  <a:pt x="1041458" y="193691"/>
                </a:cubicBezTo>
                <a:cubicBezTo>
                  <a:pt x="1047848" y="190279"/>
                  <a:pt x="1053835" y="186088"/>
                  <a:pt x="1059421" y="181117"/>
                </a:cubicBezTo>
                <a:close/>
                <a:moveTo>
                  <a:pt x="1059421" y="201878"/>
                </a:moveTo>
                <a:cubicBezTo>
                  <a:pt x="1057384" y="203386"/>
                  <a:pt x="1054655" y="205492"/>
                  <a:pt x="1051239" y="208200"/>
                </a:cubicBezTo>
                <a:cubicBezTo>
                  <a:pt x="1047822" y="210906"/>
                  <a:pt x="1044522" y="213055"/>
                  <a:pt x="1041325" y="214654"/>
                </a:cubicBezTo>
                <a:cubicBezTo>
                  <a:pt x="1036887" y="216961"/>
                  <a:pt x="1032609" y="218737"/>
                  <a:pt x="1028484" y="219979"/>
                </a:cubicBezTo>
                <a:cubicBezTo>
                  <a:pt x="1024358" y="221217"/>
                  <a:pt x="1018566" y="221839"/>
                  <a:pt x="1011117" y="221839"/>
                </a:cubicBezTo>
                <a:cubicBezTo>
                  <a:pt x="1004997" y="221839"/>
                  <a:pt x="999187" y="220687"/>
                  <a:pt x="993686" y="218380"/>
                </a:cubicBezTo>
                <a:cubicBezTo>
                  <a:pt x="988185" y="216072"/>
                  <a:pt x="983347" y="212832"/>
                  <a:pt x="979182" y="208667"/>
                </a:cubicBezTo>
                <a:cubicBezTo>
                  <a:pt x="975186" y="204585"/>
                  <a:pt x="971988" y="199548"/>
                  <a:pt x="969594" y="193562"/>
                </a:cubicBezTo>
                <a:cubicBezTo>
                  <a:pt x="967200" y="187575"/>
                  <a:pt x="966001" y="181253"/>
                  <a:pt x="966001" y="174597"/>
                </a:cubicBezTo>
                <a:cubicBezTo>
                  <a:pt x="966001" y="164305"/>
                  <a:pt x="968177" y="155542"/>
                  <a:pt x="972525" y="148313"/>
                </a:cubicBezTo>
                <a:cubicBezTo>
                  <a:pt x="976870" y="141088"/>
                  <a:pt x="983746" y="135342"/>
                  <a:pt x="993149" y="131084"/>
                </a:cubicBezTo>
                <a:cubicBezTo>
                  <a:pt x="1001490" y="127264"/>
                  <a:pt x="1011341" y="124625"/>
                  <a:pt x="1022694" y="123160"/>
                </a:cubicBezTo>
                <a:cubicBezTo>
                  <a:pt x="1034049" y="121699"/>
                  <a:pt x="1046292" y="120612"/>
                  <a:pt x="1059421" y="119902"/>
                </a:cubicBezTo>
                <a:lnTo>
                  <a:pt x="1059421" y="115110"/>
                </a:lnTo>
                <a:cubicBezTo>
                  <a:pt x="1059421" y="109253"/>
                  <a:pt x="1058536" y="104533"/>
                  <a:pt x="1056764" y="100941"/>
                </a:cubicBezTo>
                <a:cubicBezTo>
                  <a:pt x="1054987" y="97348"/>
                  <a:pt x="1052502" y="94575"/>
                  <a:pt x="1049313" y="92621"/>
                </a:cubicBezTo>
                <a:cubicBezTo>
                  <a:pt x="1046117" y="90580"/>
                  <a:pt x="1042214" y="89226"/>
                  <a:pt x="1037599" y="88561"/>
                </a:cubicBezTo>
                <a:cubicBezTo>
                  <a:pt x="1032988" y="87898"/>
                  <a:pt x="1028239" y="87566"/>
                  <a:pt x="1023361" y="87566"/>
                </a:cubicBezTo>
                <a:cubicBezTo>
                  <a:pt x="1017594" y="87566"/>
                  <a:pt x="1010807" y="88431"/>
                  <a:pt x="1002999" y="90158"/>
                </a:cubicBezTo>
                <a:cubicBezTo>
                  <a:pt x="995195" y="91891"/>
                  <a:pt x="987382" y="94396"/>
                  <a:pt x="979578" y="97679"/>
                </a:cubicBezTo>
                <a:lnTo>
                  <a:pt x="978112" y="97679"/>
                </a:lnTo>
                <a:lnTo>
                  <a:pt x="978112" y="72259"/>
                </a:lnTo>
                <a:cubicBezTo>
                  <a:pt x="982728" y="70932"/>
                  <a:pt x="989334" y="69466"/>
                  <a:pt x="997941" y="67867"/>
                </a:cubicBezTo>
                <a:cubicBezTo>
                  <a:pt x="1006549" y="66270"/>
                  <a:pt x="1015063" y="65473"/>
                  <a:pt x="1023494" y="65473"/>
                </a:cubicBezTo>
                <a:cubicBezTo>
                  <a:pt x="1033700" y="65473"/>
                  <a:pt x="1042304" y="66270"/>
                  <a:pt x="1049313" y="67867"/>
                </a:cubicBezTo>
                <a:cubicBezTo>
                  <a:pt x="1056319" y="69466"/>
                  <a:pt x="1062619" y="72349"/>
                  <a:pt x="1068206" y="76518"/>
                </a:cubicBezTo>
                <a:cubicBezTo>
                  <a:pt x="1073616" y="80600"/>
                  <a:pt x="1077656" y="85878"/>
                  <a:pt x="1080320" y="92354"/>
                </a:cubicBezTo>
                <a:cubicBezTo>
                  <a:pt x="1082977" y="98831"/>
                  <a:pt x="1084308" y="106725"/>
                  <a:pt x="1084308" y="116042"/>
                </a:cubicBezTo>
                <a:lnTo>
                  <a:pt x="1084308" y="217714"/>
                </a:lnTo>
                <a:lnTo>
                  <a:pt x="1059421" y="217714"/>
                </a:lnTo>
                <a:close/>
                <a:moveTo>
                  <a:pt x="1257310" y="217714"/>
                </a:moveTo>
                <a:lnTo>
                  <a:pt x="1232560" y="217714"/>
                </a:lnTo>
                <a:lnTo>
                  <a:pt x="1232560" y="100872"/>
                </a:lnTo>
                <a:lnTo>
                  <a:pt x="1196891" y="176728"/>
                </a:lnTo>
                <a:lnTo>
                  <a:pt x="1178262" y="176728"/>
                </a:lnTo>
                <a:lnTo>
                  <a:pt x="1142863" y="100872"/>
                </a:lnTo>
                <a:lnTo>
                  <a:pt x="1142863" y="217714"/>
                </a:lnTo>
                <a:lnTo>
                  <a:pt x="1119444" y="217714"/>
                </a:lnTo>
                <a:lnTo>
                  <a:pt x="1119444" y="69066"/>
                </a:lnTo>
                <a:lnTo>
                  <a:pt x="1149652" y="69066"/>
                </a:lnTo>
                <a:lnTo>
                  <a:pt x="1188777" y="151574"/>
                </a:lnTo>
                <a:lnTo>
                  <a:pt x="1226570" y="69066"/>
                </a:lnTo>
                <a:lnTo>
                  <a:pt x="1257310" y="69066"/>
                </a:lnTo>
                <a:close/>
                <a:moveTo>
                  <a:pt x="1410882" y="217714"/>
                </a:moveTo>
                <a:lnTo>
                  <a:pt x="1386133" y="217714"/>
                </a:lnTo>
                <a:lnTo>
                  <a:pt x="1386133" y="106859"/>
                </a:lnTo>
                <a:lnTo>
                  <a:pt x="1316130" y="217714"/>
                </a:lnTo>
                <a:lnTo>
                  <a:pt x="1293508" y="217714"/>
                </a:lnTo>
                <a:lnTo>
                  <a:pt x="1293508" y="69066"/>
                </a:lnTo>
                <a:lnTo>
                  <a:pt x="1318259" y="69066"/>
                </a:lnTo>
                <a:lnTo>
                  <a:pt x="1318259" y="178193"/>
                </a:lnTo>
                <a:lnTo>
                  <a:pt x="1387461" y="69066"/>
                </a:lnTo>
                <a:lnTo>
                  <a:pt x="1410882" y="69066"/>
                </a:lnTo>
                <a:close/>
                <a:moveTo>
                  <a:pt x="1494428" y="179788"/>
                </a:moveTo>
                <a:lnTo>
                  <a:pt x="1457164" y="266951"/>
                </a:lnTo>
                <a:lnTo>
                  <a:pt x="1437735" y="266951"/>
                </a:lnTo>
                <a:lnTo>
                  <a:pt x="1461160" y="1797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333880" y="5268007"/>
            <a:ext cx="2334643" cy="266951"/>
          </a:xfrm>
          <a:custGeom>
            <a:avLst/>
            <a:gdLst/>
            <a:ahLst/>
            <a:cxnLst/>
            <a:rect l="l" t="t" r="r" b="b"/>
            <a:pathLst>
              <a:path w="2334643" h="266951">
                <a:moveTo>
                  <a:pt x="117375" y="217714"/>
                </a:moveTo>
                <a:lnTo>
                  <a:pt x="92625" y="217714"/>
                </a:lnTo>
                <a:lnTo>
                  <a:pt x="92625" y="106859"/>
                </a:lnTo>
                <a:lnTo>
                  <a:pt x="22623" y="217714"/>
                </a:lnTo>
                <a:lnTo>
                  <a:pt x="0" y="217714"/>
                </a:lnTo>
                <a:lnTo>
                  <a:pt x="0" y="69066"/>
                </a:lnTo>
                <a:lnTo>
                  <a:pt x="24750" y="69066"/>
                </a:lnTo>
                <a:lnTo>
                  <a:pt x="24750" y="178193"/>
                </a:lnTo>
                <a:lnTo>
                  <a:pt x="93953" y="69066"/>
                </a:lnTo>
                <a:lnTo>
                  <a:pt x="117375" y="69066"/>
                </a:lnTo>
                <a:close/>
                <a:moveTo>
                  <a:pt x="252047" y="176591"/>
                </a:moveTo>
                <a:cubicBezTo>
                  <a:pt x="252047" y="184928"/>
                  <a:pt x="250230" y="191984"/>
                  <a:pt x="246593" y="197751"/>
                </a:cubicBezTo>
                <a:cubicBezTo>
                  <a:pt x="242957" y="203520"/>
                  <a:pt x="238296" y="208088"/>
                  <a:pt x="232617" y="211461"/>
                </a:cubicBezTo>
                <a:cubicBezTo>
                  <a:pt x="227211" y="214740"/>
                  <a:pt x="221044" y="217181"/>
                  <a:pt x="214125" y="218782"/>
                </a:cubicBezTo>
                <a:cubicBezTo>
                  <a:pt x="207206" y="220378"/>
                  <a:pt x="200283" y="221177"/>
                  <a:pt x="193360" y="221177"/>
                </a:cubicBezTo>
                <a:cubicBezTo>
                  <a:pt x="183604" y="221177"/>
                  <a:pt x="174374" y="220223"/>
                  <a:pt x="165683" y="218315"/>
                </a:cubicBezTo>
                <a:cubicBezTo>
                  <a:pt x="156989" y="216408"/>
                  <a:pt x="148339" y="213365"/>
                  <a:pt x="139734" y="209196"/>
                </a:cubicBezTo>
                <a:lnTo>
                  <a:pt x="139734" y="181520"/>
                </a:lnTo>
                <a:lnTo>
                  <a:pt x="141329" y="181520"/>
                </a:lnTo>
                <a:cubicBezTo>
                  <a:pt x="147362" y="187104"/>
                  <a:pt x="154926" y="191521"/>
                  <a:pt x="164019" y="194757"/>
                </a:cubicBezTo>
                <a:cubicBezTo>
                  <a:pt x="173114" y="197996"/>
                  <a:pt x="182186" y="199613"/>
                  <a:pt x="191232" y="199613"/>
                </a:cubicBezTo>
                <a:cubicBezTo>
                  <a:pt x="195138" y="199613"/>
                  <a:pt x="199328" y="199195"/>
                  <a:pt x="203807" y="198349"/>
                </a:cubicBezTo>
                <a:cubicBezTo>
                  <a:pt x="208289" y="197507"/>
                  <a:pt x="212084" y="196201"/>
                  <a:pt x="215186" y="194425"/>
                </a:cubicBezTo>
                <a:cubicBezTo>
                  <a:pt x="219270" y="191937"/>
                  <a:pt x="222174" y="189278"/>
                  <a:pt x="223906" y="186437"/>
                </a:cubicBezTo>
                <a:cubicBezTo>
                  <a:pt x="225637" y="183600"/>
                  <a:pt x="226501" y="179698"/>
                  <a:pt x="226501" y="174730"/>
                </a:cubicBezTo>
                <a:cubicBezTo>
                  <a:pt x="226501" y="169405"/>
                  <a:pt x="225500" y="165125"/>
                  <a:pt x="223507" y="161889"/>
                </a:cubicBezTo>
                <a:cubicBezTo>
                  <a:pt x="221508" y="158648"/>
                  <a:pt x="218779" y="156233"/>
                  <a:pt x="215319" y="154639"/>
                </a:cubicBezTo>
                <a:cubicBezTo>
                  <a:pt x="211864" y="153036"/>
                  <a:pt x="207980" y="152039"/>
                  <a:pt x="203677" y="151643"/>
                </a:cubicBezTo>
                <a:cubicBezTo>
                  <a:pt x="199371" y="151244"/>
                  <a:pt x="194825" y="151046"/>
                  <a:pt x="190033" y="151046"/>
                </a:cubicBezTo>
                <a:lnTo>
                  <a:pt x="172469" y="151046"/>
                </a:lnTo>
                <a:lnTo>
                  <a:pt x="172469" y="129481"/>
                </a:lnTo>
                <a:lnTo>
                  <a:pt x="185908" y="129481"/>
                </a:lnTo>
                <a:cubicBezTo>
                  <a:pt x="189281" y="129481"/>
                  <a:pt x="193496" y="129369"/>
                  <a:pt x="198555" y="129150"/>
                </a:cubicBezTo>
                <a:cubicBezTo>
                  <a:pt x="203609" y="128930"/>
                  <a:pt x="207645" y="128239"/>
                  <a:pt x="210662" y="127087"/>
                </a:cubicBezTo>
                <a:cubicBezTo>
                  <a:pt x="214478" y="125669"/>
                  <a:pt x="217537" y="123649"/>
                  <a:pt x="219845" y="121032"/>
                </a:cubicBezTo>
                <a:cubicBezTo>
                  <a:pt x="222152" y="118414"/>
                  <a:pt x="223304" y="114005"/>
                  <a:pt x="223304" y="107795"/>
                </a:cubicBezTo>
                <a:cubicBezTo>
                  <a:pt x="223304" y="103446"/>
                  <a:pt x="222329" y="99940"/>
                  <a:pt x="220378" y="97275"/>
                </a:cubicBezTo>
                <a:cubicBezTo>
                  <a:pt x="218422" y="94616"/>
                  <a:pt x="215983" y="92531"/>
                  <a:pt x="213055" y="91023"/>
                </a:cubicBezTo>
                <a:cubicBezTo>
                  <a:pt x="210039" y="89428"/>
                  <a:pt x="206759" y="88341"/>
                  <a:pt x="203213" y="87761"/>
                </a:cubicBezTo>
                <a:cubicBezTo>
                  <a:pt x="199659" y="87189"/>
                  <a:pt x="196243" y="86901"/>
                  <a:pt x="192964" y="86901"/>
                </a:cubicBezTo>
                <a:cubicBezTo>
                  <a:pt x="184532" y="86901"/>
                  <a:pt x="176437" y="88074"/>
                  <a:pt x="168678" y="90425"/>
                </a:cubicBezTo>
                <a:cubicBezTo>
                  <a:pt x="160913" y="92780"/>
                  <a:pt x="154236" y="96261"/>
                  <a:pt x="148648" y="100872"/>
                </a:cubicBezTo>
                <a:lnTo>
                  <a:pt x="147050" y="100872"/>
                </a:lnTo>
                <a:lnTo>
                  <a:pt x="147050" y="73858"/>
                </a:lnTo>
                <a:cubicBezTo>
                  <a:pt x="153439" y="71640"/>
                  <a:pt x="160517" y="69686"/>
                  <a:pt x="168279" y="68000"/>
                </a:cubicBezTo>
                <a:cubicBezTo>
                  <a:pt x="176040" y="66315"/>
                  <a:pt x="183824" y="65473"/>
                  <a:pt x="191632" y="65473"/>
                </a:cubicBezTo>
                <a:cubicBezTo>
                  <a:pt x="197928" y="65473"/>
                  <a:pt x="204339" y="66118"/>
                  <a:pt x="210863" y="67400"/>
                </a:cubicBezTo>
                <a:cubicBezTo>
                  <a:pt x="217382" y="68689"/>
                  <a:pt x="223571" y="70885"/>
                  <a:pt x="229425" y="73991"/>
                </a:cubicBezTo>
                <a:cubicBezTo>
                  <a:pt x="234924" y="77007"/>
                  <a:pt x="239537" y="81155"/>
                  <a:pt x="243266" y="86432"/>
                </a:cubicBezTo>
                <a:cubicBezTo>
                  <a:pt x="246993" y="91710"/>
                  <a:pt x="248854" y="98168"/>
                  <a:pt x="248854" y="105797"/>
                </a:cubicBezTo>
                <a:cubicBezTo>
                  <a:pt x="248854" y="113868"/>
                  <a:pt x="246568" y="120942"/>
                  <a:pt x="242000" y="127019"/>
                </a:cubicBezTo>
                <a:cubicBezTo>
                  <a:pt x="237434" y="133099"/>
                  <a:pt x="231375" y="137110"/>
                  <a:pt x="223838" y="139065"/>
                </a:cubicBezTo>
                <a:lnTo>
                  <a:pt x="223838" y="139993"/>
                </a:lnTo>
                <a:cubicBezTo>
                  <a:pt x="232089" y="142838"/>
                  <a:pt x="238857" y="147182"/>
                  <a:pt x="244133" y="153036"/>
                </a:cubicBezTo>
                <a:cubicBezTo>
                  <a:pt x="249412" y="158893"/>
                  <a:pt x="252047" y="166746"/>
                  <a:pt x="252047" y="176591"/>
                </a:cubicBezTo>
                <a:close/>
                <a:moveTo>
                  <a:pt x="395637" y="217714"/>
                </a:moveTo>
                <a:lnTo>
                  <a:pt x="370621" y="217714"/>
                </a:lnTo>
                <a:lnTo>
                  <a:pt x="370621" y="150779"/>
                </a:lnTo>
                <a:lnTo>
                  <a:pt x="303282" y="150779"/>
                </a:lnTo>
                <a:lnTo>
                  <a:pt x="303282" y="217714"/>
                </a:lnTo>
                <a:lnTo>
                  <a:pt x="278266" y="217714"/>
                </a:lnTo>
                <a:lnTo>
                  <a:pt x="278266" y="69066"/>
                </a:lnTo>
                <a:lnTo>
                  <a:pt x="303282" y="69066"/>
                </a:lnTo>
                <a:lnTo>
                  <a:pt x="303282" y="129215"/>
                </a:lnTo>
                <a:lnTo>
                  <a:pt x="370621" y="129215"/>
                </a:lnTo>
                <a:lnTo>
                  <a:pt x="370621" y="69066"/>
                </a:lnTo>
                <a:lnTo>
                  <a:pt x="395637" y="69066"/>
                </a:lnTo>
                <a:close/>
                <a:moveTo>
                  <a:pt x="553997" y="143456"/>
                </a:moveTo>
                <a:cubicBezTo>
                  <a:pt x="553997" y="168477"/>
                  <a:pt x="547963" y="187795"/>
                  <a:pt x="535904" y="201409"/>
                </a:cubicBezTo>
                <a:cubicBezTo>
                  <a:pt x="523835" y="215032"/>
                  <a:pt x="507781" y="221839"/>
                  <a:pt x="487728" y="221839"/>
                </a:cubicBezTo>
                <a:cubicBezTo>
                  <a:pt x="467053" y="221839"/>
                  <a:pt x="450796" y="214809"/>
                  <a:pt x="438955" y="200743"/>
                </a:cubicBezTo>
                <a:cubicBezTo>
                  <a:pt x="427111" y="186686"/>
                  <a:pt x="421189" y="167588"/>
                  <a:pt x="421189" y="143456"/>
                </a:cubicBezTo>
                <a:cubicBezTo>
                  <a:pt x="421189" y="118613"/>
                  <a:pt x="427288" y="99318"/>
                  <a:pt x="439491" y="85565"/>
                </a:cubicBezTo>
                <a:cubicBezTo>
                  <a:pt x="451689" y="71813"/>
                  <a:pt x="467767" y="64941"/>
                  <a:pt x="487728" y="64941"/>
                </a:cubicBezTo>
                <a:cubicBezTo>
                  <a:pt x="507781" y="64941"/>
                  <a:pt x="523835" y="71795"/>
                  <a:pt x="535904" y="85500"/>
                </a:cubicBezTo>
                <a:cubicBezTo>
                  <a:pt x="547963" y="99209"/>
                  <a:pt x="553997" y="118526"/>
                  <a:pt x="553997" y="143456"/>
                </a:cubicBezTo>
                <a:close/>
                <a:moveTo>
                  <a:pt x="528186" y="143456"/>
                </a:moveTo>
                <a:cubicBezTo>
                  <a:pt x="528186" y="124204"/>
                  <a:pt x="524679" y="109898"/>
                  <a:pt x="517672" y="100538"/>
                </a:cubicBezTo>
                <a:cubicBezTo>
                  <a:pt x="510660" y="91178"/>
                  <a:pt x="500677" y="86498"/>
                  <a:pt x="487728" y="86498"/>
                </a:cubicBezTo>
                <a:cubicBezTo>
                  <a:pt x="474686" y="86498"/>
                  <a:pt x="464638" y="91178"/>
                  <a:pt x="457585" y="100538"/>
                </a:cubicBezTo>
                <a:cubicBezTo>
                  <a:pt x="450529" y="109898"/>
                  <a:pt x="447005" y="124204"/>
                  <a:pt x="447005" y="143456"/>
                </a:cubicBezTo>
                <a:cubicBezTo>
                  <a:pt x="447005" y="162090"/>
                  <a:pt x="450529" y="176213"/>
                  <a:pt x="457585" y="185840"/>
                </a:cubicBezTo>
                <a:cubicBezTo>
                  <a:pt x="464638" y="195465"/>
                  <a:pt x="474686" y="200282"/>
                  <a:pt x="487728" y="200282"/>
                </a:cubicBezTo>
                <a:cubicBezTo>
                  <a:pt x="500595" y="200282"/>
                  <a:pt x="510552" y="195555"/>
                  <a:pt x="517604" y="186105"/>
                </a:cubicBezTo>
                <a:cubicBezTo>
                  <a:pt x="524657" y="176655"/>
                  <a:pt x="528186" y="162443"/>
                  <a:pt x="528186" y="143456"/>
                </a:cubicBezTo>
                <a:close/>
                <a:moveTo>
                  <a:pt x="638770" y="221041"/>
                </a:moveTo>
                <a:cubicBezTo>
                  <a:pt x="628568" y="221041"/>
                  <a:pt x="619208" y="219463"/>
                  <a:pt x="610690" y="216314"/>
                </a:cubicBezTo>
                <a:cubicBezTo>
                  <a:pt x="602176" y="213164"/>
                  <a:pt x="594853" y="208400"/>
                  <a:pt x="588733" y="202011"/>
                </a:cubicBezTo>
                <a:cubicBezTo>
                  <a:pt x="582610" y="195624"/>
                  <a:pt x="577866" y="187571"/>
                  <a:pt x="574495" y="177854"/>
                </a:cubicBezTo>
                <a:cubicBezTo>
                  <a:pt x="571122" y="168141"/>
                  <a:pt x="569437" y="156719"/>
                  <a:pt x="569437" y="143590"/>
                </a:cubicBezTo>
                <a:cubicBezTo>
                  <a:pt x="569437" y="130547"/>
                  <a:pt x="571190" y="119283"/>
                  <a:pt x="574697" y="109786"/>
                </a:cubicBezTo>
                <a:cubicBezTo>
                  <a:pt x="578200" y="100297"/>
                  <a:pt x="582875" y="92311"/>
                  <a:pt x="588733" y="85835"/>
                </a:cubicBezTo>
                <a:cubicBezTo>
                  <a:pt x="594588" y="79358"/>
                  <a:pt x="601883" y="74366"/>
                  <a:pt x="610625" y="70863"/>
                </a:cubicBezTo>
                <a:cubicBezTo>
                  <a:pt x="619365" y="67357"/>
                  <a:pt x="628744" y="65607"/>
                  <a:pt x="638770" y="65607"/>
                </a:cubicBezTo>
                <a:cubicBezTo>
                  <a:pt x="646930" y="65607"/>
                  <a:pt x="654804" y="66759"/>
                  <a:pt x="662393" y="69066"/>
                </a:cubicBezTo>
                <a:cubicBezTo>
                  <a:pt x="669975" y="71374"/>
                  <a:pt x="676739" y="74034"/>
                  <a:pt x="682686" y="77054"/>
                </a:cubicBezTo>
                <a:lnTo>
                  <a:pt x="682686" y="105132"/>
                </a:lnTo>
                <a:lnTo>
                  <a:pt x="681220" y="105132"/>
                </a:lnTo>
                <a:cubicBezTo>
                  <a:pt x="679446" y="103623"/>
                  <a:pt x="677164" y="101890"/>
                  <a:pt x="674370" y="99936"/>
                </a:cubicBezTo>
                <a:cubicBezTo>
                  <a:pt x="671572" y="97985"/>
                  <a:pt x="668178" y="95994"/>
                  <a:pt x="664190" y="93953"/>
                </a:cubicBezTo>
                <a:cubicBezTo>
                  <a:pt x="660730" y="92179"/>
                  <a:pt x="656648" y="90623"/>
                  <a:pt x="651945" y="89295"/>
                </a:cubicBezTo>
                <a:cubicBezTo>
                  <a:pt x="647240" y="87962"/>
                  <a:pt x="642716" y="87301"/>
                  <a:pt x="638371" y="87301"/>
                </a:cubicBezTo>
                <a:cubicBezTo>
                  <a:pt x="625417" y="87301"/>
                  <a:pt x="615017" y="92200"/>
                  <a:pt x="607165" y="102002"/>
                </a:cubicBezTo>
                <a:cubicBezTo>
                  <a:pt x="599311" y="111805"/>
                  <a:pt x="595386" y="125665"/>
                  <a:pt x="595386" y="143590"/>
                </a:cubicBezTo>
                <a:cubicBezTo>
                  <a:pt x="595386" y="161154"/>
                  <a:pt x="599181" y="174838"/>
                  <a:pt x="606765" y="184641"/>
                </a:cubicBezTo>
                <a:cubicBezTo>
                  <a:pt x="614351" y="194443"/>
                  <a:pt x="624884" y="199346"/>
                  <a:pt x="638371" y="199346"/>
                </a:cubicBezTo>
                <a:cubicBezTo>
                  <a:pt x="646532" y="199346"/>
                  <a:pt x="654297" y="197662"/>
                  <a:pt x="661659" y="194288"/>
                </a:cubicBezTo>
                <a:cubicBezTo>
                  <a:pt x="669025" y="190923"/>
                  <a:pt x="675540" y="186578"/>
                  <a:pt x="681220" y="181253"/>
                </a:cubicBezTo>
                <a:lnTo>
                  <a:pt x="682686" y="181253"/>
                </a:lnTo>
                <a:lnTo>
                  <a:pt x="682686" y="209330"/>
                </a:lnTo>
                <a:cubicBezTo>
                  <a:pt x="680202" y="210482"/>
                  <a:pt x="677100" y="211881"/>
                  <a:pt x="673370" y="213520"/>
                </a:cubicBezTo>
                <a:cubicBezTo>
                  <a:pt x="669644" y="215162"/>
                  <a:pt x="666274" y="216386"/>
                  <a:pt x="663256" y="217181"/>
                </a:cubicBezTo>
                <a:cubicBezTo>
                  <a:pt x="658995" y="218423"/>
                  <a:pt x="655182" y="219377"/>
                  <a:pt x="651812" y="220044"/>
                </a:cubicBezTo>
                <a:cubicBezTo>
                  <a:pt x="648439" y="220709"/>
                  <a:pt x="644095" y="221041"/>
                  <a:pt x="638770" y="221041"/>
                </a:cubicBezTo>
                <a:close/>
                <a:moveTo>
                  <a:pt x="826647" y="143456"/>
                </a:moveTo>
                <a:cubicBezTo>
                  <a:pt x="826647" y="168477"/>
                  <a:pt x="820613" y="187795"/>
                  <a:pt x="808550" y="201409"/>
                </a:cubicBezTo>
                <a:cubicBezTo>
                  <a:pt x="796482" y="215032"/>
                  <a:pt x="780427" y="221839"/>
                  <a:pt x="760377" y="221839"/>
                </a:cubicBezTo>
                <a:cubicBezTo>
                  <a:pt x="739703" y="221839"/>
                  <a:pt x="723446" y="214809"/>
                  <a:pt x="711602" y="200743"/>
                </a:cubicBezTo>
                <a:cubicBezTo>
                  <a:pt x="699757" y="186686"/>
                  <a:pt x="693839" y="167588"/>
                  <a:pt x="693839" y="143456"/>
                </a:cubicBezTo>
                <a:cubicBezTo>
                  <a:pt x="693839" y="118613"/>
                  <a:pt x="699938" y="99318"/>
                  <a:pt x="712137" y="85565"/>
                </a:cubicBezTo>
                <a:cubicBezTo>
                  <a:pt x="724335" y="71813"/>
                  <a:pt x="740415" y="64941"/>
                  <a:pt x="760377" y="64941"/>
                </a:cubicBezTo>
                <a:cubicBezTo>
                  <a:pt x="780427" y="64941"/>
                  <a:pt x="796482" y="71795"/>
                  <a:pt x="808550" y="85500"/>
                </a:cubicBezTo>
                <a:cubicBezTo>
                  <a:pt x="820613" y="99209"/>
                  <a:pt x="826647" y="118526"/>
                  <a:pt x="826647" y="143456"/>
                </a:cubicBezTo>
                <a:close/>
                <a:moveTo>
                  <a:pt x="800830" y="143456"/>
                </a:moveTo>
                <a:cubicBezTo>
                  <a:pt x="800830" y="124204"/>
                  <a:pt x="797328" y="109898"/>
                  <a:pt x="790318" y="100538"/>
                </a:cubicBezTo>
                <a:cubicBezTo>
                  <a:pt x="783306" y="91178"/>
                  <a:pt x="773327" y="86498"/>
                  <a:pt x="760377" y="86498"/>
                </a:cubicBezTo>
                <a:cubicBezTo>
                  <a:pt x="747336" y="86498"/>
                  <a:pt x="737284" y="91178"/>
                  <a:pt x="730235" y="100538"/>
                </a:cubicBezTo>
                <a:cubicBezTo>
                  <a:pt x="723179" y="109898"/>
                  <a:pt x="719651" y="124204"/>
                  <a:pt x="719651" y="143456"/>
                </a:cubicBezTo>
                <a:cubicBezTo>
                  <a:pt x="719651" y="162090"/>
                  <a:pt x="723179" y="176213"/>
                  <a:pt x="730235" y="185840"/>
                </a:cubicBezTo>
                <a:cubicBezTo>
                  <a:pt x="737284" y="195465"/>
                  <a:pt x="747336" y="200282"/>
                  <a:pt x="760377" y="200282"/>
                </a:cubicBezTo>
                <a:cubicBezTo>
                  <a:pt x="773241" y="200282"/>
                  <a:pt x="783198" y="195555"/>
                  <a:pt x="790254" y="186105"/>
                </a:cubicBezTo>
                <a:cubicBezTo>
                  <a:pt x="797303" y="176655"/>
                  <a:pt x="800830" y="162443"/>
                  <a:pt x="800830" y="143456"/>
                </a:cubicBezTo>
                <a:close/>
                <a:moveTo>
                  <a:pt x="911420" y="221041"/>
                </a:moveTo>
                <a:cubicBezTo>
                  <a:pt x="901214" y="221041"/>
                  <a:pt x="891854" y="219463"/>
                  <a:pt x="883340" y="216314"/>
                </a:cubicBezTo>
                <a:cubicBezTo>
                  <a:pt x="874822" y="213164"/>
                  <a:pt x="867503" y="208400"/>
                  <a:pt x="861379" y="202011"/>
                </a:cubicBezTo>
                <a:cubicBezTo>
                  <a:pt x="855259" y="195624"/>
                  <a:pt x="850512" y="187571"/>
                  <a:pt x="847144" y="177854"/>
                </a:cubicBezTo>
                <a:cubicBezTo>
                  <a:pt x="843772" y="168141"/>
                  <a:pt x="842087" y="156719"/>
                  <a:pt x="842087" y="143590"/>
                </a:cubicBezTo>
                <a:cubicBezTo>
                  <a:pt x="842087" y="130547"/>
                  <a:pt x="843840" y="119283"/>
                  <a:pt x="847343" y="109786"/>
                </a:cubicBezTo>
                <a:cubicBezTo>
                  <a:pt x="850850" y="100297"/>
                  <a:pt x="855525" y="92311"/>
                  <a:pt x="861379" y="85835"/>
                </a:cubicBezTo>
                <a:cubicBezTo>
                  <a:pt x="867236" y="79358"/>
                  <a:pt x="874533" y="74366"/>
                  <a:pt x="883275" y="70863"/>
                </a:cubicBezTo>
                <a:cubicBezTo>
                  <a:pt x="892011" y="67357"/>
                  <a:pt x="901393" y="65607"/>
                  <a:pt x="911420" y="65607"/>
                </a:cubicBezTo>
                <a:cubicBezTo>
                  <a:pt x="919580" y="65607"/>
                  <a:pt x="927453" y="66759"/>
                  <a:pt x="935039" y="69066"/>
                </a:cubicBezTo>
                <a:cubicBezTo>
                  <a:pt x="942625" y="71374"/>
                  <a:pt x="949389" y="74034"/>
                  <a:pt x="955332" y="77054"/>
                </a:cubicBezTo>
                <a:lnTo>
                  <a:pt x="955332" y="105132"/>
                </a:lnTo>
                <a:lnTo>
                  <a:pt x="953867" y="105132"/>
                </a:lnTo>
                <a:cubicBezTo>
                  <a:pt x="952096" y="103623"/>
                  <a:pt x="949813" y="101890"/>
                  <a:pt x="947017" y="99936"/>
                </a:cubicBezTo>
                <a:cubicBezTo>
                  <a:pt x="944222" y="97985"/>
                  <a:pt x="940828" y="95994"/>
                  <a:pt x="936835" y="93953"/>
                </a:cubicBezTo>
                <a:cubicBezTo>
                  <a:pt x="933379" y="92179"/>
                  <a:pt x="929298" y="90623"/>
                  <a:pt x="924592" y="89295"/>
                </a:cubicBezTo>
                <a:cubicBezTo>
                  <a:pt x="919890" y="87962"/>
                  <a:pt x="915361" y="87301"/>
                  <a:pt x="911020" y="87301"/>
                </a:cubicBezTo>
                <a:cubicBezTo>
                  <a:pt x="898067" y="87301"/>
                  <a:pt x="887663" y="92200"/>
                  <a:pt x="879811" y="102002"/>
                </a:cubicBezTo>
                <a:cubicBezTo>
                  <a:pt x="871959" y="111805"/>
                  <a:pt x="868036" y="125665"/>
                  <a:pt x="868036" y="143590"/>
                </a:cubicBezTo>
                <a:cubicBezTo>
                  <a:pt x="868036" y="161154"/>
                  <a:pt x="871826" y="174838"/>
                  <a:pt x="879415" y="184641"/>
                </a:cubicBezTo>
                <a:cubicBezTo>
                  <a:pt x="886997" y="194443"/>
                  <a:pt x="897534" y="199346"/>
                  <a:pt x="911020" y="199346"/>
                </a:cubicBezTo>
                <a:cubicBezTo>
                  <a:pt x="919180" y="199346"/>
                  <a:pt x="926943" y="197662"/>
                  <a:pt x="934309" y="194288"/>
                </a:cubicBezTo>
                <a:cubicBezTo>
                  <a:pt x="941670" y="190923"/>
                  <a:pt x="948189" y="186578"/>
                  <a:pt x="953867" y="181253"/>
                </a:cubicBezTo>
                <a:lnTo>
                  <a:pt x="955332" y="181253"/>
                </a:lnTo>
                <a:lnTo>
                  <a:pt x="955332" y="209330"/>
                </a:lnTo>
                <a:cubicBezTo>
                  <a:pt x="952852" y="210482"/>
                  <a:pt x="949746" y="211881"/>
                  <a:pt x="946019" y="213520"/>
                </a:cubicBezTo>
                <a:cubicBezTo>
                  <a:pt x="942289" y="215162"/>
                  <a:pt x="938924" y="216386"/>
                  <a:pt x="935903" y="217181"/>
                </a:cubicBezTo>
                <a:cubicBezTo>
                  <a:pt x="931644" y="218423"/>
                  <a:pt x="927832" y="219377"/>
                  <a:pt x="924462" y="220044"/>
                </a:cubicBezTo>
                <a:cubicBezTo>
                  <a:pt x="921090" y="220709"/>
                  <a:pt x="916743" y="221041"/>
                  <a:pt x="911420" y="221041"/>
                </a:cubicBezTo>
                <a:close/>
                <a:moveTo>
                  <a:pt x="1086678" y="91023"/>
                </a:moveTo>
                <a:lnTo>
                  <a:pt x="1036110" y="91023"/>
                </a:lnTo>
                <a:lnTo>
                  <a:pt x="1036110" y="217714"/>
                </a:lnTo>
                <a:lnTo>
                  <a:pt x="1011093" y="217714"/>
                </a:lnTo>
                <a:lnTo>
                  <a:pt x="1011093" y="91023"/>
                </a:lnTo>
                <a:lnTo>
                  <a:pt x="960523" y="91023"/>
                </a:lnTo>
                <a:lnTo>
                  <a:pt x="960523" y="69066"/>
                </a:lnTo>
                <a:lnTo>
                  <a:pt x="1086678" y="69066"/>
                </a:lnTo>
                <a:close/>
                <a:moveTo>
                  <a:pt x="1227607" y="143456"/>
                </a:moveTo>
                <a:cubicBezTo>
                  <a:pt x="1227607" y="168477"/>
                  <a:pt x="1221574" y="187795"/>
                  <a:pt x="1209510" y="201409"/>
                </a:cubicBezTo>
                <a:cubicBezTo>
                  <a:pt x="1197443" y="215032"/>
                  <a:pt x="1181388" y="221839"/>
                  <a:pt x="1161339" y="221839"/>
                </a:cubicBezTo>
                <a:cubicBezTo>
                  <a:pt x="1140664" y="221839"/>
                  <a:pt x="1124406" y="214809"/>
                  <a:pt x="1112563" y="200743"/>
                </a:cubicBezTo>
                <a:cubicBezTo>
                  <a:pt x="1100722" y="186686"/>
                  <a:pt x="1094800" y="167588"/>
                  <a:pt x="1094800" y="143456"/>
                </a:cubicBezTo>
                <a:cubicBezTo>
                  <a:pt x="1094800" y="118613"/>
                  <a:pt x="1100899" y="99318"/>
                  <a:pt x="1113098" y="85565"/>
                </a:cubicBezTo>
                <a:cubicBezTo>
                  <a:pt x="1125295" y="71813"/>
                  <a:pt x="1141377" y="64941"/>
                  <a:pt x="1161339" y="64941"/>
                </a:cubicBezTo>
                <a:cubicBezTo>
                  <a:pt x="1181388" y="64941"/>
                  <a:pt x="1197443" y="71795"/>
                  <a:pt x="1209510" y="85500"/>
                </a:cubicBezTo>
                <a:cubicBezTo>
                  <a:pt x="1221574" y="99209"/>
                  <a:pt x="1227607" y="118526"/>
                  <a:pt x="1227607" y="143456"/>
                </a:cubicBezTo>
                <a:close/>
                <a:moveTo>
                  <a:pt x="1201793" y="143456"/>
                </a:moveTo>
                <a:cubicBezTo>
                  <a:pt x="1201793" y="124204"/>
                  <a:pt x="1198288" y="109898"/>
                  <a:pt x="1191279" y="100538"/>
                </a:cubicBezTo>
                <a:cubicBezTo>
                  <a:pt x="1184268" y="91178"/>
                  <a:pt x="1174288" y="86498"/>
                  <a:pt x="1161339" y="86498"/>
                </a:cubicBezTo>
                <a:cubicBezTo>
                  <a:pt x="1148296" y="86498"/>
                  <a:pt x="1138244" y="91178"/>
                  <a:pt x="1131196" y="100538"/>
                </a:cubicBezTo>
                <a:cubicBezTo>
                  <a:pt x="1124139" y="109898"/>
                  <a:pt x="1120612" y="124204"/>
                  <a:pt x="1120612" y="143456"/>
                </a:cubicBezTo>
                <a:cubicBezTo>
                  <a:pt x="1120612" y="162090"/>
                  <a:pt x="1124139" y="176213"/>
                  <a:pt x="1131196" y="185840"/>
                </a:cubicBezTo>
                <a:cubicBezTo>
                  <a:pt x="1138244" y="195465"/>
                  <a:pt x="1148296" y="200282"/>
                  <a:pt x="1161339" y="200282"/>
                </a:cubicBezTo>
                <a:cubicBezTo>
                  <a:pt x="1174201" y="200282"/>
                  <a:pt x="1184158" y="195555"/>
                  <a:pt x="1191214" y="186105"/>
                </a:cubicBezTo>
                <a:cubicBezTo>
                  <a:pt x="1198264" y="176655"/>
                  <a:pt x="1201793" y="162443"/>
                  <a:pt x="1201793" y="143456"/>
                </a:cubicBezTo>
                <a:close/>
                <a:moveTo>
                  <a:pt x="1371481" y="217714"/>
                </a:moveTo>
                <a:lnTo>
                  <a:pt x="1346731" y="217714"/>
                </a:lnTo>
                <a:lnTo>
                  <a:pt x="1346731" y="106859"/>
                </a:lnTo>
                <a:lnTo>
                  <a:pt x="1276732" y="217714"/>
                </a:lnTo>
                <a:lnTo>
                  <a:pt x="1254111" y="217714"/>
                </a:lnTo>
                <a:lnTo>
                  <a:pt x="1254111" y="69066"/>
                </a:lnTo>
                <a:lnTo>
                  <a:pt x="1278861" y="69066"/>
                </a:lnTo>
                <a:lnTo>
                  <a:pt x="1278861" y="178193"/>
                </a:lnTo>
                <a:lnTo>
                  <a:pt x="1348064" y="69066"/>
                </a:lnTo>
                <a:lnTo>
                  <a:pt x="1371481" y="69066"/>
                </a:lnTo>
                <a:close/>
                <a:moveTo>
                  <a:pt x="1360308" y="0"/>
                </a:moveTo>
                <a:cubicBezTo>
                  <a:pt x="1360308" y="7629"/>
                  <a:pt x="1359375" y="14569"/>
                  <a:pt x="1357514" y="20826"/>
                </a:cubicBezTo>
                <a:cubicBezTo>
                  <a:pt x="1355649" y="27084"/>
                  <a:pt x="1352985" y="32339"/>
                  <a:pt x="1349526" y="36595"/>
                </a:cubicBezTo>
                <a:cubicBezTo>
                  <a:pt x="1345532" y="41296"/>
                  <a:pt x="1341008" y="44824"/>
                  <a:pt x="1335953" y="47175"/>
                </a:cubicBezTo>
                <a:cubicBezTo>
                  <a:pt x="1330896" y="49530"/>
                  <a:pt x="1324419" y="50703"/>
                  <a:pt x="1316525" y="50703"/>
                </a:cubicBezTo>
                <a:cubicBezTo>
                  <a:pt x="1309248" y="50703"/>
                  <a:pt x="1302880" y="49483"/>
                  <a:pt x="1297426" y="47042"/>
                </a:cubicBezTo>
                <a:cubicBezTo>
                  <a:pt x="1291972" y="44601"/>
                  <a:pt x="1287377" y="41120"/>
                  <a:pt x="1283653" y="36595"/>
                </a:cubicBezTo>
                <a:cubicBezTo>
                  <a:pt x="1280017" y="32156"/>
                  <a:pt x="1277266" y="26839"/>
                  <a:pt x="1275401" y="20625"/>
                </a:cubicBezTo>
                <a:cubicBezTo>
                  <a:pt x="1273540" y="14414"/>
                  <a:pt x="1272608" y="7542"/>
                  <a:pt x="1272608" y="0"/>
                </a:cubicBezTo>
                <a:lnTo>
                  <a:pt x="1294165" y="0"/>
                </a:lnTo>
                <a:cubicBezTo>
                  <a:pt x="1294165" y="11977"/>
                  <a:pt x="1296025" y="20607"/>
                  <a:pt x="1299755" y="25885"/>
                </a:cubicBezTo>
                <a:cubicBezTo>
                  <a:pt x="1303481" y="31162"/>
                  <a:pt x="1309072" y="33805"/>
                  <a:pt x="1316525" y="33805"/>
                </a:cubicBezTo>
                <a:cubicBezTo>
                  <a:pt x="1323533" y="33805"/>
                  <a:pt x="1328987" y="31209"/>
                  <a:pt x="1332893" y="26014"/>
                </a:cubicBezTo>
                <a:cubicBezTo>
                  <a:pt x="1336796" y="20826"/>
                  <a:pt x="1338746" y="12157"/>
                  <a:pt x="1338746" y="0"/>
                </a:cubicBezTo>
                <a:close/>
                <a:moveTo>
                  <a:pt x="1527319" y="217714"/>
                </a:moveTo>
                <a:lnTo>
                  <a:pt x="1496175" y="217714"/>
                </a:lnTo>
                <a:lnTo>
                  <a:pt x="1445206" y="149178"/>
                </a:lnTo>
                <a:lnTo>
                  <a:pt x="1432700" y="149178"/>
                </a:lnTo>
                <a:lnTo>
                  <a:pt x="1432700" y="217714"/>
                </a:lnTo>
                <a:lnTo>
                  <a:pt x="1407683" y="217714"/>
                </a:lnTo>
                <a:lnTo>
                  <a:pt x="1407683" y="69066"/>
                </a:lnTo>
                <a:lnTo>
                  <a:pt x="1432700" y="69066"/>
                </a:lnTo>
                <a:lnTo>
                  <a:pt x="1432700" y="133743"/>
                </a:lnTo>
                <a:cubicBezTo>
                  <a:pt x="1439176" y="133654"/>
                  <a:pt x="1444698" y="132301"/>
                  <a:pt x="1449268" y="129683"/>
                </a:cubicBezTo>
                <a:cubicBezTo>
                  <a:pt x="1453836" y="127066"/>
                  <a:pt x="1457717" y="121986"/>
                  <a:pt x="1460913" y="114448"/>
                </a:cubicBezTo>
                <a:cubicBezTo>
                  <a:pt x="1461889" y="112231"/>
                  <a:pt x="1462972" y="109656"/>
                  <a:pt x="1464171" y="106725"/>
                </a:cubicBezTo>
                <a:cubicBezTo>
                  <a:pt x="1465370" y="103799"/>
                  <a:pt x="1466323" y="101225"/>
                  <a:pt x="1467036" y="99008"/>
                </a:cubicBezTo>
                <a:cubicBezTo>
                  <a:pt x="1470935" y="88092"/>
                  <a:pt x="1476350" y="80378"/>
                  <a:pt x="1483269" y="75849"/>
                </a:cubicBezTo>
                <a:cubicBezTo>
                  <a:pt x="1490188" y="71327"/>
                  <a:pt x="1499195" y="69066"/>
                  <a:pt x="1510287" y="69066"/>
                </a:cubicBezTo>
                <a:lnTo>
                  <a:pt x="1517069" y="69066"/>
                </a:lnTo>
                <a:lnTo>
                  <a:pt x="1517069" y="90627"/>
                </a:lnTo>
                <a:lnTo>
                  <a:pt x="1511348" y="90627"/>
                </a:lnTo>
                <a:cubicBezTo>
                  <a:pt x="1504339" y="90627"/>
                  <a:pt x="1499087" y="92071"/>
                  <a:pt x="1495580" y="94946"/>
                </a:cubicBezTo>
                <a:cubicBezTo>
                  <a:pt x="1492077" y="97830"/>
                  <a:pt x="1489126" y="103089"/>
                  <a:pt x="1486728" y="110718"/>
                </a:cubicBezTo>
                <a:cubicBezTo>
                  <a:pt x="1484245" y="118436"/>
                  <a:pt x="1481317" y="124448"/>
                  <a:pt x="1477944" y="128751"/>
                </a:cubicBezTo>
                <a:cubicBezTo>
                  <a:pt x="1474571" y="133056"/>
                  <a:pt x="1470848" y="136361"/>
                  <a:pt x="1466770" y="138665"/>
                </a:cubicBezTo>
                <a:close/>
                <a:moveTo>
                  <a:pt x="1665717" y="143456"/>
                </a:moveTo>
                <a:cubicBezTo>
                  <a:pt x="1665717" y="168477"/>
                  <a:pt x="1659683" y="187795"/>
                  <a:pt x="1647620" y="201409"/>
                </a:cubicBezTo>
                <a:cubicBezTo>
                  <a:pt x="1635552" y="215032"/>
                  <a:pt x="1619497" y="221839"/>
                  <a:pt x="1599448" y="221839"/>
                </a:cubicBezTo>
                <a:cubicBezTo>
                  <a:pt x="1578773" y="221839"/>
                  <a:pt x="1562516" y="214809"/>
                  <a:pt x="1550671" y="200743"/>
                </a:cubicBezTo>
                <a:cubicBezTo>
                  <a:pt x="1538828" y="186686"/>
                  <a:pt x="1532906" y="167588"/>
                  <a:pt x="1532906" y="143456"/>
                </a:cubicBezTo>
                <a:cubicBezTo>
                  <a:pt x="1532906" y="118613"/>
                  <a:pt x="1539008" y="99318"/>
                  <a:pt x="1551208" y="85565"/>
                </a:cubicBezTo>
                <a:cubicBezTo>
                  <a:pt x="1563405" y="71813"/>
                  <a:pt x="1579485" y="64941"/>
                  <a:pt x="1599448" y="64941"/>
                </a:cubicBezTo>
                <a:cubicBezTo>
                  <a:pt x="1619497" y="64941"/>
                  <a:pt x="1635552" y="71795"/>
                  <a:pt x="1647620" y="85500"/>
                </a:cubicBezTo>
                <a:cubicBezTo>
                  <a:pt x="1659683" y="99209"/>
                  <a:pt x="1665717" y="118526"/>
                  <a:pt x="1665717" y="143456"/>
                </a:cubicBezTo>
                <a:close/>
                <a:moveTo>
                  <a:pt x="1639901" y="143456"/>
                </a:moveTo>
                <a:cubicBezTo>
                  <a:pt x="1639901" y="124204"/>
                  <a:pt x="1636398" y="109898"/>
                  <a:pt x="1629389" y="100538"/>
                </a:cubicBezTo>
                <a:cubicBezTo>
                  <a:pt x="1622376" y="91178"/>
                  <a:pt x="1612397" y="86498"/>
                  <a:pt x="1599448" y="86498"/>
                </a:cubicBezTo>
                <a:cubicBezTo>
                  <a:pt x="1586406" y="86498"/>
                  <a:pt x="1576354" y="91178"/>
                  <a:pt x="1569301" y="100538"/>
                </a:cubicBezTo>
                <a:cubicBezTo>
                  <a:pt x="1562249" y="109898"/>
                  <a:pt x="1558721" y="124204"/>
                  <a:pt x="1558721" y="143456"/>
                </a:cubicBezTo>
                <a:cubicBezTo>
                  <a:pt x="1558721" y="162090"/>
                  <a:pt x="1562249" y="176213"/>
                  <a:pt x="1569301" y="185840"/>
                </a:cubicBezTo>
                <a:cubicBezTo>
                  <a:pt x="1576354" y="195465"/>
                  <a:pt x="1586406" y="200282"/>
                  <a:pt x="1599448" y="200282"/>
                </a:cubicBezTo>
                <a:cubicBezTo>
                  <a:pt x="1612311" y="200282"/>
                  <a:pt x="1622268" y="195555"/>
                  <a:pt x="1629324" y="186105"/>
                </a:cubicBezTo>
                <a:cubicBezTo>
                  <a:pt x="1636372" y="176655"/>
                  <a:pt x="1639901" y="162443"/>
                  <a:pt x="1639901" y="143456"/>
                </a:cubicBezTo>
                <a:close/>
                <a:moveTo>
                  <a:pt x="1750490" y="221041"/>
                </a:moveTo>
                <a:cubicBezTo>
                  <a:pt x="1740284" y="221041"/>
                  <a:pt x="1730924" y="219463"/>
                  <a:pt x="1722410" y="216314"/>
                </a:cubicBezTo>
                <a:cubicBezTo>
                  <a:pt x="1713892" y="213164"/>
                  <a:pt x="1706573" y="208400"/>
                  <a:pt x="1700449" y="202011"/>
                </a:cubicBezTo>
                <a:cubicBezTo>
                  <a:pt x="1694329" y="195624"/>
                  <a:pt x="1689582" y="187571"/>
                  <a:pt x="1686211" y="177854"/>
                </a:cubicBezTo>
                <a:cubicBezTo>
                  <a:pt x="1682838" y="168141"/>
                  <a:pt x="1681154" y="156719"/>
                  <a:pt x="1681154" y="143590"/>
                </a:cubicBezTo>
                <a:cubicBezTo>
                  <a:pt x="1681154" y="130547"/>
                  <a:pt x="1682911" y="119283"/>
                  <a:pt x="1686413" y="109786"/>
                </a:cubicBezTo>
                <a:cubicBezTo>
                  <a:pt x="1689916" y="100297"/>
                  <a:pt x="1694592" y="92311"/>
                  <a:pt x="1700449" y="85835"/>
                </a:cubicBezTo>
                <a:cubicBezTo>
                  <a:pt x="1706306" y="79358"/>
                  <a:pt x="1713604" y="74366"/>
                  <a:pt x="1722342" y="70863"/>
                </a:cubicBezTo>
                <a:cubicBezTo>
                  <a:pt x="1731081" y="67357"/>
                  <a:pt x="1740463" y="65607"/>
                  <a:pt x="1750490" y="65607"/>
                </a:cubicBezTo>
                <a:cubicBezTo>
                  <a:pt x="1758651" y="65607"/>
                  <a:pt x="1766523" y="66759"/>
                  <a:pt x="1774109" y="69066"/>
                </a:cubicBezTo>
                <a:cubicBezTo>
                  <a:pt x="1781691" y="71374"/>
                  <a:pt x="1788459" y="74034"/>
                  <a:pt x="1794402" y="77054"/>
                </a:cubicBezTo>
                <a:lnTo>
                  <a:pt x="1794402" y="105132"/>
                </a:lnTo>
                <a:lnTo>
                  <a:pt x="1792937" y="105132"/>
                </a:lnTo>
                <a:cubicBezTo>
                  <a:pt x="1791163" y="103623"/>
                  <a:pt x="1788883" y="101890"/>
                  <a:pt x="1786087" y="99936"/>
                </a:cubicBezTo>
                <a:cubicBezTo>
                  <a:pt x="1783292" y="97985"/>
                  <a:pt x="1779894" y="95994"/>
                  <a:pt x="1775907" y="93953"/>
                </a:cubicBezTo>
                <a:cubicBezTo>
                  <a:pt x="1772446" y="92179"/>
                  <a:pt x="1768364" y="90623"/>
                  <a:pt x="1763662" y="89295"/>
                </a:cubicBezTo>
                <a:cubicBezTo>
                  <a:pt x="1758956" y="87962"/>
                  <a:pt x="1754432" y="87301"/>
                  <a:pt x="1750086" y="87301"/>
                </a:cubicBezTo>
                <a:cubicBezTo>
                  <a:pt x="1737133" y="87301"/>
                  <a:pt x="1726733" y="92200"/>
                  <a:pt x="1718882" y="102002"/>
                </a:cubicBezTo>
                <a:cubicBezTo>
                  <a:pt x="1711027" y="111805"/>
                  <a:pt x="1707103" y="125665"/>
                  <a:pt x="1707103" y="143590"/>
                </a:cubicBezTo>
                <a:cubicBezTo>
                  <a:pt x="1707103" y="161154"/>
                  <a:pt x="1710896" y="174838"/>
                  <a:pt x="1718486" y="184641"/>
                </a:cubicBezTo>
                <a:cubicBezTo>
                  <a:pt x="1726068" y="194443"/>
                  <a:pt x="1736605" y="199346"/>
                  <a:pt x="1750086" y="199346"/>
                </a:cubicBezTo>
                <a:cubicBezTo>
                  <a:pt x="1758248" y="199346"/>
                  <a:pt x="1766013" y="197662"/>
                  <a:pt x="1773379" y="194288"/>
                </a:cubicBezTo>
                <a:cubicBezTo>
                  <a:pt x="1780740" y="190923"/>
                  <a:pt x="1787260" y="186578"/>
                  <a:pt x="1792937" y="181253"/>
                </a:cubicBezTo>
                <a:lnTo>
                  <a:pt x="1794402" y="181253"/>
                </a:lnTo>
                <a:lnTo>
                  <a:pt x="1794402" y="209330"/>
                </a:lnTo>
                <a:cubicBezTo>
                  <a:pt x="1791918" y="210482"/>
                  <a:pt x="1788816" y="211881"/>
                  <a:pt x="1785090" y="213520"/>
                </a:cubicBezTo>
                <a:cubicBezTo>
                  <a:pt x="1781360" y="215162"/>
                  <a:pt x="1777990" y="216386"/>
                  <a:pt x="1774973" y="217181"/>
                </a:cubicBezTo>
                <a:cubicBezTo>
                  <a:pt x="1770715" y="218423"/>
                  <a:pt x="1766898" y="219377"/>
                  <a:pt x="1763533" y="220044"/>
                </a:cubicBezTo>
                <a:cubicBezTo>
                  <a:pt x="1760159" y="220709"/>
                  <a:pt x="1755813" y="221041"/>
                  <a:pt x="1750490" y="221041"/>
                </a:cubicBezTo>
                <a:close/>
                <a:moveTo>
                  <a:pt x="1925749" y="91023"/>
                </a:moveTo>
                <a:lnTo>
                  <a:pt x="1875180" y="91023"/>
                </a:lnTo>
                <a:lnTo>
                  <a:pt x="1875180" y="217714"/>
                </a:lnTo>
                <a:lnTo>
                  <a:pt x="1850163" y="217714"/>
                </a:lnTo>
                <a:lnTo>
                  <a:pt x="1850163" y="91023"/>
                </a:lnTo>
                <a:lnTo>
                  <a:pt x="1799590" y="91023"/>
                </a:lnTo>
                <a:lnTo>
                  <a:pt x="1799590" y="69066"/>
                </a:lnTo>
                <a:lnTo>
                  <a:pt x="1925749" y="69066"/>
                </a:lnTo>
                <a:close/>
                <a:moveTo>
                  <a:pt x="2056961" y="171669"/>
                </a:moveTo>
                <a:cubicBezTo>
                  <a:pt x="2056961" y="178855"/>
                  <a:pt x="2055521" y="185375"/>
                  <a:pt x="2052642" y="191229"/>
                </a:cubicBezTo>
                <a:cubicBezTo>
                  <a:pt x="2049757" y="197086"/>
                  <a:pt x="2045830" y="201834"/>
                  <a:pt x="2040863" y="205470"/>
                </a:cubicBezTo>
                <a:cubicBezTo>
                  <a:pt x="2035008" y="209909"/>
                  <a:pt x="2028748" y="213055"/>
                  <a:pt x="2022095" y="214921"/>
                </a:cubicBezTo>
                <a:cubicBezTo>
                  <a:pt x="2015442" y="216781"/>
                  <a:pt x="2006881" y="217714"/>
                  <a:pt x="1996413" y="217714"/>
                </a:cubicBezTo>
                <a:lnTo>
                  <a:pt x="1944382" y="217714"/>
                </a:lnTo>
                <a:lnTo>
                  <a:pt x="1944382" y="69066"/>
                </a:lnTo>
                <a:lnTo>
                  <a:pt x="1969399" y="69066"/>
                </a:lnTo>
                <a:lnTo>
                  <a:pt x="1969399" y="126954"/>
                </a:lnTo>
                <a:lnTo>
                  <a:pt x="1997079" y="126954"/>
                </a:lnTo>
                <a:cubicBezTo>
                  <a:pt x="2008257" y="126954"/>
                  <a:pt x="2016929" y="127531"/>
                  <a:pt x="2023096" y="128686"/>
                </a:cubicBezTo>
                <a:cubicBezTo>
                  <a:pt x="2029260" y="129838"/>
                  <a:pt x="2035404" y="132678"/>
                  <a:pt x="2041524" y="137200"/>
                </a:cubicBezTo>
                <a:cubicBezTo>
                  <a:pt x="2046673" y="141015"/>
                  <a:pt x="2050531" y="145897"/>
                  <a:pt x="2053101" y="151841"/>
                </a:cubicBezTo>
                <a:cubicBezTo>
                  <a:pt x="2055672" y="157785"/>
                  <a:pt x="2056961" y="164395"/>
                  <a:pt x="2056961" y="171669"/>
                </a:cubicBezTo>
                <a:close/>
                <a:moveTo>
                  <a:pt x="2031149" y="172070"/>
                </a:moveTo>
                <a:cubicBezTo>
                  <a:pt x="2031149" y="167544"/>
                  <a:pt x="2030371" y="163573"/>
                  <a:pt x="2028821" y="160157"/>
                </a:cubicBezTo>
                <a:cubicBezTo>
                  <a:pt x="2027265" y="156741"/>
                  <a:pt x="2024712" y="153968"/>
                  <a:pt x="2021166" y="151841"/>
                </a:cubicBezTo>
                <a:cubicBezTo>
                  <a:pt x="2017440" y="149623"/>
                  <a:pt x="2013203" y="148291"/>
                  <a:pt x="2008454" y="147849"/>
                </a:cubicBezTo>
                <a:cubicBezTo>
                  <a:pt x="2003710" y="147406"/>
                  <a:pt x="1996899" y="147182"/>
                  <a:pt x="1988028" y="147182"/>
                </a:cubicBezTo>
                <a:lnTo>
                  <a:pt x="1969399" y="147182"/>
                </a:lnTo>
                <a:lnTo>
                  <a:pt x="1969399" y="197751"/>
                </a:lnTo>
                <a:lnTo>
                  <a:pt x="1987496" y="197751"/>
                </a:lnTo>
                <a:cubicBezTo>
                  <a:pt x="1996365" y="197751"/>
                  <a:pt x="2003245" y="197374"/>
                  <a:pt x="2008123" y="196617"/>
                </a:cubicBezTo>
                <a:cubicBezTo>
                  <a:pt x="2013001" y="195865"/>
                  <a:pt x="2017214" y="194425"/>
                  <a:pt x="2020768" y="192298"/>
                </a:cubicBezTo>
                <a:cubicBezTo>
                  <a:pt x="2024403" y="189987"/>
                  <a:pt x="2027041" y="187257"/>
                  <a:pt x="2028683" y="184108"/>
                </a:cubicBezTo>
                <a:cubicBezTo>
                  <a:pt x="2030325" y="180958"/>
                  <a:pt x="2031149" y="176948"/>
                  <a:pt x="2031149" y="172070"/>
                </a:cubicBezTo>
                <a:close/>
                <a:moveTo>
                  <a:pt x="2262701" y="143456"/>
                </a:moveTo>
                <a:cubicBezTo>
                  <a:pt x="2262701" y="168386"/>
                  <a:pt x="2256689" y="187683"/>
                  <a:pt x="2244668" y="201344"/>
                </a:cubicBezTo>
                <a:cubicBezTo>
                  <a:pt x="2232645" y="215007"/>
                  <a:pt x="2216743" y="221839"/>
                  <a:pt x="2196962" y="221839"/>
                </a:cubicBezTo>
                <a:cubicBezTo>
                  <a:pt x="2177532" y="221839"/>
                  <a:pt x="2162117" y="215428"/>
                  <a:pt x="2150716" y="202608"/>
                </a:cubicBezTo>
                <a:cubicBezTo>
                  <a:pt x="2139318" y="189792"/>
                  <a:pt x="2133083" y="172289"/>
                  <a:pt x="2132022" y="150110"/>
                </a:cubicBezTo>
                <a:lnTo>
                  <a:pt x="2105803" y="150110"/>
                </a:lnTo>
                <a:lnTo>
                  <a:pt x="2105803" y="217714"/>
                </a:lnTo>
                <a:lnTo>
                  <a:pt x="2080786" y="217714"/>
                </a:lnTo>
                <a:lnTo>
                  <a:pt x="2080786" y="69066"/>
                </a:lnTo>
                <a:lnTo>
                  <a:pt x="2105803" y="69066"/>
                </a:lnTo>
                <a:lnTo>
                  <a:pt x="2105803" y="129618"/>
                </a:lnTo>
                <a:lnTo>
                  <a:pt x="2132550" y="129618"/>
                </a:lnTo>
                <a:cubicBezTo>
                  <a:pt x="2134591" y="109390"/>
                  <a:pt x="2141335" y="93553"/>
                  <a:pt x="2152779" y="82105"/>
                </a:cubicBezTo>
                <a:cubicBezTo>
                  <a:pt x="2164226" y="70661"/>
                  <a:pt x="2178951" y="64941"/>
                  <a:pt x="2196962" y="64941"/>
                </a:cubicBezTo>
                <a:cubicBezTo>
                  <a:pt x="2217813" y="64941"/>
                  <a:pt x="2233980" y="72037"/>
                  <a:pt x="2245469" y="86231"/>
                </a:cubicBezTo>
                <a:cubicBezTo>
                  <a:pt x="2256956" y="100430"/>
                  <a:pt x="2262701" y="119505"/>
                  <a:pt x="2262701" y="143456"/>
                </a:cubicBezTo>
                <a:close/>
                <a:moveTo>
                  <a:pt x="2236882" y="143456"/>
                </a:moveTo>
                <a:cubicBezTo>
                  <a:pt x="2236882" y="124470"/>
                  <a:pt x="2233401" y="110232"/>
                  <a:pt x="2226439" y="100739"/>
                </a:cubicBezTo>
                <a:cubicBezTo>
                  <a:pt x="2219473" y="91243"/>
                  <a:pt x="2209652" y="86498"/>
                  <a:pt x="2196962" y="86498"/>
                </a:cubicBezTo>
                <a:cubicBezTo>
                  <a:pt x="2184098" y="86498"/>
                  <a:pt x="2174185" y="91289"/>
                  <a:pt x="2167222" y="100868"/>
                </a:cubicBezTo>
                <a:cubicBezTo>
                  <a:pt x="2160257" y="110452"/>
                  <a:pt x="2156776" y="124646"/>
                  <a:pt x="2156776" y="143456"/>
                </a:cubicBezTo>
                <a:cubicBezTo>
                  <a:pt x="2156776" y="162090"/>
                  <a:pt x="2160278" y="176213"/>
                  <a:pt x="2167287" y="185840"/>
                </a:cubicBezTo>
                <a:cubicBezTo>
                  <a:pt x="2174296" y="195465"/>
                  <a:pt x="2184189" y="200282"/>
                  <a:pt x="2196962" y="200282"/>
                </a:cubicBezTo>
                <a:cubicBezTo>
                  <a:pt x="2209652" y="200282"/>
                  <a:pt x="2219473" y="195603"/>
                  <a:pt x="2226439" y="186239"/>
                </a:cubicBezTo>
                <a:cubicBezTo>
                  <a:pt x="2233401" y="176879"/>
                  <a:pt x="2236882" y="162619"/>
                  <a:pt x="2236882" y="143456"/>
                </a:cubicBezTo>
                <a:close/>
                <a:moveTo>
                  <a:pt x="2334644" y="179788"/>
                </a:moveTo>
                <a:lnTo>
                  <a:pt x="2297379" y="266951"/>
                </a:lnTo>
                <a:lnTo>
                  <a:pt x="2277951" y="266951"/>
                </a:lnTo>
                <a:lnTo>
                  <a:pt x="2301376" y="1797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310874" y="5822771"/>
            <a:ext cx="1548061" cy="207849"/>
          </a:xfrm>
          <a:custGeom>
            <a:avLst/>
            <a:gdLst/>
            <a:ahLst/>
            <a:cxnLst/>
            <a:rect l="l" t="t" r="r" b="b"/>
            <a:pathLst>
              <a:path w="1548061" h="207849">
                <a:moveTo>
                  <a:pt x="117516" y="152957"/>
                </a:moveTo>
                <a:lnTo>
                  <a:pt x="92471" y="152957"/>
                </a:lnTo>
                <a:lnTo>
                  <a:pt x="92471" y="25714"/>
                </a:lnTo>
                <a:lnTo>
                  <a:pt x="25053" y="25714"/>
                </a:lnTo>
                <a:lnTo>
                  <a:pt x="25053" y="152957"/>
                </a:lnTo>
                <a:lnTo>
                  <a:pt x="0" y="152957"/>
                </a:lnTo>
                <a:lnTo>
                  <a:pt x="0" y="4130"/>
                </a:lnTo>
                <a:lnTo>
                  <a:pt x="117516" y="4130"/>
                </a:lnTo>
                <a:close/>
                <a:moveTo>
                  <a:pt x="278602" y="74613"/>
                </a:moveTo>
                <a:cubicBezTo>
                  <a:pt x="278602" y="99396"/>
                  <a:pt x="272672" y="119134"/>
                  <a:pt x="260814" y="133833"/>
                </a:cubicBezTo>
                <a:cubicBezTo>
                  <a:pt x="248955" y="148532"/>
                  <a:pt x="233969" y="155887"/>
                  <a:pt x="215850" y="155887"/>
                </a:cubicBezTo>
                <a:cubicBezTo>
                  <a:pt x="208474" y="155887"/>
                  <a:pt x="201946" y="155041"/>
                  <a:pt x="196263" y="153356"/>
                </a:cubicBezTo>
                <a:cubicBezTo>
                  <a:pt x="190574" y="151668"/>
                  <a:pt x="184756" y="149047"/>
                  <a:pt x="178809" y="145497"/>
                </a:cubicBezTo>
                <a:lnTo>
                  <a:pt x="178809" y="207849"/>
                </a:lnTo>
                <a:lnTo>
                  <a:pt x="153757" y="207849"/>
                </a:lnTo>
                <a:lnTo>
                  <a:pt x="153757" y="4130"/>
                </a:lnTo>
                <a:lnTo>
                  <a:pt x="178809" y="4130"/>
                </a:lnTo>
                <a:lnTo>
                  <a:pt x="178809" y="19720"/>
                </a:lnTo>
                <a:cubicBezTo>
                  <a:pt x="185027" y="14123"/>
                  <a:pt x="191931" y="9436"/>
                  <a:pt x="199528" y="5659"/>
                </a:cubicBezTo>
                <a:cubicBezTo>
                  <a:pt x="207120" y="1887"/>
                  <a:pt x="215407" y="0"/>
                  <a:pt x="224374" y="0"/>
                </a:cubicBezTo>
                <a:cubicBezTo>
                  <a:pt x="241431" y="0"/>
                  <a:pt x="254730" y="6750"/>
                  <a:pt x="264280" y="20254"/>
                </a:cubicBezTo>
                <a:cubicBezTo>
                  <a:pt x="273828" y="33754"/>
                  <a:pt x="278602" y="51873"/>
                  <a:pt x="278602" y="74613"/>
                </a:cubicBezTo>
                <a:close/>
                <a:moveTo>
                  <a:pt x="252753" y="77411"/>
                </a:moveTo>
                <a:cubicBezTo>
                  <a:pt x="252753" y="60444"/>
                  <a:pt x="250042" y="47275"/>
                  <a:pt x="244628" y="37904"/>
                </a:cubicBezTo>
                <a:cubicBezTo>
                  <a:pt x="239210" y="28534"/>
                  <a:pt x="230415" y="23850"/>
                  <a:pt x="218247" y="23850"/>
                </a:cubicBezTo>
                <a:cubicBezTo>
                  <a:pt x="211141" y="23850"/>
                  <a:pt x="204279" y="25426"/>
                  <a:pt x="197658" y="28580"/>
                </a:cubicBezTo>
                <a:cubicBezTo>
                  <a:pt x="191042" y="31734"/>
                  <a:pt x="184756" y="35794"/>
                  <a:pt x="178809" y="40770"/>
                </a:cubicBezTo>
                <a:lnTo>
                  <a:pt x="178809" y="125111"/>
                </a:lnTo>
                <a:cubicBezTo>
                  <a:pt x="185382" y="128308"/>
                  <a:pt x="190998" y="130486"/>
                  <a:pt x="195664" y="131638"/>
                </a:cubicBezTo>
                <a:cubicBezTo>
                  <a:pt x="200323" y="132793"/>
                  <a:pt x="205676" y="133372"/>
                  <a:pt x="211717" y="133372"/>
                </a:cubicBezTo>
                <a:cubicBezTo>
                  <a:pt x="224684" y="133372"/>
                  <a:pt x="234764" y="128618"/>
                  <a:pt x="241963" y="119113"/>
                </a:cubicBezTo>
                <a:cubicBezTo>
                  <a:pt x="249157" y="109610"/>
                  <a:pt x="252753" y="95706"/>
                  <a:pt x="252753" y="77411"/>
                </a:cubicBezTo>
                <a:close/>
                <a:moveTo>
                  <a:pt x="427025" y="78610"/>
                </a:moveTo>
                <a:cubicBezTo>
                  <a:pt x="427025" y="103658"/>
                  <a:pt x="420985" y="122998"/>
                  <a:pt x="408906" y="136634"/>
                </a:cubicBezTo>
                <a:cubicBezTo>
                  <a:pt x="396825" y="150267"/>
                  <a:pt x="380752" y="157086"/>
                  <a:pt x="360678" y="157086"/>
                </a:cubicBezTo>
                <a:cubicBezTo>
                  <a:pt x="339977" y="157086"/>
                  <a:pt x="323702" y="150044"/>
                  <a:pt x="311844" y="135964"/>
                </a:cubicBezTo>
                <a:cubicBezTo>
                  <a:pt x="299985" y="121889"/>
                  <a:pt x="294056" y="102769"/>
                  <a:pt x="294056" y="78610"/>
                </a:cubicBezTo>
                <a:cubicBezTo>
                  <a:pt x="294056" y="53741"/>
                  <a:pt x="300161" y="34419"/>
                  <a:pt x="312376" y="20654"/>
                </a:cubicBezTo>
                <a:cubicBezTo>
                  <a:pt x="324587" y="6887"/>
                  <a:pt x="340687" y="0"/>
                  <a:pt x="360678" y="0"/>
                </a:cubicBezTo>
                <a:cubicBezTo>
                  <a:pt x="380752" y="0"/>
                  <a:pt x="396825" y="6861"/>
                  <a:pt x="408906" y="20585"/>
                </a:cubicBezTo>
                <a:cubicBezTo>
                  <a:pt x="420985" y="34307"/>
                  <a:pt x="427025" y="53647"/>
                  <a:pt x="427025" y="78610"/>
                </a:cubicBezTo>
                <a:close/>
                <a:moveTo>
                  <a:pt x="401177" y="78610"/>
                </a:moveTo>
                <a:cubicBezTo>
                  <a:pt x="401177" y="59335"/>
                  <a:pt x="397670" y="45015"/>
                  <a:pt x="390655" y="35640"/>
                </a:cubicBezTo>
                <a:cubicBezTo>
                  <a:pt x="383638" y="26269"/>
                  <a:pt x="373645" y="21586"/>
                  <a:pt x="360678" y="21586"/>
                </a:cubicBezTo>
                <a:cubicBezTo>
                  <a:pt x="347620" y="21586"/>
                  <a:pt x="337559" y="26269"/>
                  <a:pt x="330499" y="35640"/>
                </a:cubicBezTo>
                <a:cubicBezTo>
                  <a:pt x="323435" y="45015"/>
                  <a:pt x="319903" y="59335"/>
                  <a:pt x="319903" y="78610"/>
                </a:cubicBezTo>
                <a:cubicBezTo>
                  <a:pt x="319903" y="97265"/>
                  <a:pt x="323435" y="111409"/>
                  <a:pt x="330499" y="121043"/>
                </a:cubicBezTo>
                <a:cubicBezTo>
                  <a:pt x="337559" y="130680"/>
                  <a:pt x="347620" y="135500"/>
                  <a:pt x="360678" y="135500"/>
                </a:cubicBezTo>
                <a:cubicBezTo>
                  <a:pt x="373555" y="135500"/>
                  <a:pt x="383527" y="130770"/>
                  <a:pt x="390590" y="121309"/>
                </a:cubicBezTo>
                <a:cubicBezTo>
                  <a:pt x="397646" y="111852"/>
                  <a:pt x="401177" y="97621"/>
                  <a:pt x="401177" y="78610"/>
                </a:cubicBezTo>
                <a:close/>
                <a:moveTo>
                  <a:pt x="564660" y="152957"/>
                </a:moveTo>
                <a:lnTo>
                  <a:pt x="539612" y="152957"/>
                </a:lnTo>
                <a:lnTo>
                  <a:pt x="539612" y="94864"/>
                </a:lnTo>
                <a:cubicBezTo>
                  <a:pt x="531796" y="97442"/>
                  <a:pt x="524201" y="99439"/>
                  <a:pt x="516831" y="100860"/>
                </a:cubicBezTo>
                <a:cubicBezTo>
                  <a:pt x="509455" y="102283"/>
                  <a:pt x="502175" y="102993"/>
                  <a:pt x="494975" y="102993"/>
                </a:cubicBezTo>
                <a:cubicBezTo>
                  <a:pt x="488669" y="102993"/>
                  <a:pt x="482519" y="102171"/>
                  <a:pt x="476526" y="100526"/>
                </a:cubicBezTo>
                <a:cubicBezTo>
                  <a:pt x="470532" y="98884"/>
                  <a:pt x="465355" y="96196"/>
                  <a:pt x="461003" y="92466"/>
                </a:cubicBezTo>
                <a:cubicBezTo>
                  <a:pt x="456649" y="88736"/>
                  <a:pt x="453298" y="83963"/>
                  <a:pt x="450945" y="78145"/>
                </a:cubicBezTo>
                <a:cubicBezTo>
                  <a:pt x="448590" y="72327"/>
                  <a:pt x="447413" y="65466"/>
                  <a:pt x="447413" y="57557"/>
                </a:cubicBezTo>
                <a:lnTo>
                  <a:pt x="447413" y="4130"/>
                </a:lnTo>
                <a:lnTo>
                  <a:pt x="472457" y="4130"/>
                </a:lnTo>
                <a:lnTo>
                  <a:pt x="472457" y="44499"/>
                </a:lnTo>
                <a:cubicBezTo>
                  <a:pt x="472457" y="51073"/>
                  <a:pt x="472724" y="56294"/>
                  <a:pt x="473261" y="60156"/>
                </a:cubicBezTo>
                <a:cubicBezTo>
                  <a:pt x="473793" y="64023"/>
                  <a:pt x="475259" y="67773"/>
                  <a:pt x="477656" y="71417"/>
                </a:cubicBezTo>
                <a:cubicBezTo>
                  <a:pt x="479697" y="74523"/>
                  <a:pt x="482786" y="76921"/>
                  <a:pt x="486915" y="78610"/>
                </a:cubicBezTo>
                <a:cubicBezTo>
                  <a:pt x="491045" y="80298"/>
                  <a:pt x="496488" y="81144"/>
                  <a:pt x="503238" y="81144"/>
                </a:cubicBezTo>
                <a:cubicBezTo>
                  <a:pt x="509102" y="81144"/>
                  <a:pt x="515384" y="80565"/>
                  <a:pt x="522095" y="79409"/>
                </a:cubicBezTo>
                <a:cubicBezTo>
                  <a:pt x="528798" y="78257"/>
                  <a:pt x="534636" y="76878"/>
                  <a:pt x="539612" y="75279"/>
                </a:cubicBezTo>
                <a:lnTo>
                  <a:pt x="539612" y="4130"/>
                </a:lnTo>
                <a:lnTo>
                  <a:pt x="564660" y="4130"/>
                </a:lnTo>
                <a:close/>
                <a:moveTo>
                  <a:pt x="717596" y="152957"/>
                </a:moveTo>
                <a:lnTo>
                  <a:pt x="692551" y="152957"/>
                </a:lnTo>
                <a:lnTo>
                  <a:pt x="692551" y="85939"/>
                </a:lnTo>
                <a:lnTo>
                  <a:pt x="625134" y="85939"/>
                </a:lnTo>
                <a:lnTo>
                  <a:pt x="625134" y="152957"/>
                </a:lnTo>
                <a:lnTo>
                  <a:pt x="600081" y="152957"/>
                </a:lnTo>
                <a:lnTo>
                  <a:pt x="600081" y="4130"/>
                </a:lnTo>
                <a:lnTo>
                  <a:pt x="625134" y="4130"/>
                </a:lnTo>
                <a:lnTo>
                  <a:pt x="625134" y="64353"/>
                </a:lnTo>
                <a:lnTo>
                  <a:pt x="692551" y="64353"/>
                </a:lnTo>
                <a:lnTo>
                  <a:pt x="692551" y="4130"/>
                </a:lnTo>
                <a:lnTo>
                  <a:pt x="717596" y="4130"/>
                </a:lnTo>
                <a:close/>
                <a:moveTo>
                  <a:pt x="876151" y="78610"/>
                </a:moveTo>
                <a:cubicBezTo>
                  <a:pt x="876151" y="103658"/>
                  <a:pt x="870111" y="122998"/>
                  <a:pt x="858032" y="136634"/>
                </a:cubicBezTo>
                <a:cubicBezTo>
                  <a:pt x="845946" y="150267"/>
                  <a:pt x="829873" y="157086"/>
                  <a:pt x="809799" y="157086"/>
                </a:cubicBezTo>
                <a:cubicBezTo>
                  <a:pt x="789102" y="157086"/>
                  <a:pt x="772823" y="150044"/>
                  <a:pt x="760965" y="135964"/>
                </a:cubicBezTo>
                <a:cubicBezTo>
                  <a:pt x="749106" y="121889"/>
                  <a:pt x="743178" y="102769"/>
                  <a:pt x="743178" y="78610"/>
                </a:cubicBezTo>
                <a:cubicBezTo>
                  <a:pt x="743178" y="53741"/>
                  <a:pt x="749287" y="34419"/>
                  <a:pt x="761498" y="20654"/>
                </a:cubicBezTo>
                <a:cubicBezTo>
                  <a:pt x="773712" y="6887"/>
                  <a:pt x="789812" y="0"/>
                  <a:pt x="809799" y="0"/>
                </a:cubicBezTo>
                <a:cubicBezTo>
                  <a:pt x="829873" y="0"/>
                  <a:pt x="845946" y="6861"/>
                  <a:pt x="858032" y="20585"/>
                </a:cubicBezTo>
                <a:cubicBezTo>
                  <a:pt x="870111" y="34307"/>
                  <a:pt x="876151" y="53647"/>
                  <a:pt x="876151" y="78610"/>
                </a:cubicBezTo>
                <a:close/>
                <a:moveTo>
                  <a:pt x="850299" y="78610"/>
                </a:moveTo>
                <a:cubicBezTo>
                  <a:pt x="850299" y="59335"/>
                  <a:pt x="846793" y="45015"/>
                  <a:pt x="839777" y="35640"/>
                </a:cubicBezTo>
                <a:cubicBezTo>
                  <a:pt x="832760" y="26269"/>
                  <a:pt x="822766" y="21586"/>
                  <a:pt x="809799" y="21586"/>
                </a:cubicBezTo>
                <a:cubicBezTo>
                  <a:pt x="796741" y="21586"/>
                  <a:pt x="786681" y="26269"/>
                  <a:pt x="779620" y="35640"/>
                </a:cubicBezTo>
                <a:cubicBezTo>
                  <a:pt x="772557" y="45015"/>
                  <a:pt x="769029" y="59335"/>
                  <a:pt x="769029" y="78610"/>
                </a:cubicBezTo>
                <a:cubicBezTo>
                  <a:pt x="769029" y="97265"/>
                  <a:pt x="772557" y="111409"/>
                  <a:pt x="779620" y="121043"/>
                </a:cubicBezTo>
                <a:cubicBezTo>
                  <a:pt x="786681" y="130680"/>
                  <a:pt x="796741" y="135500"/>
                  <a:pt x="809799" y="135500"/>
                </a:cubicBezTo>
                <a:cubicBezTo>
                  <a:pt x="822680" y="135500"/>
                  <a:pt x="832648" y="130770"/>
                  <a:pt x="839712" y="121309"/>
                </a:cubicBezTo>
                <a:cubicBezTo>
                  <a:pt x="846772" y="111852"/>
                  <a:pt x="850299" y="97621"/>
                  <a:pt x="850299" y="78610"/>
                </a:cubicBezTo>
                <a:close/>
                <a:moveTo>
                  <a:pt x="961021" y="156287"/>
                </a:moveTo>
                <a:cubicBezTo>
                  <a:pt x="950808" y="156287"/>
                  <a:pt x="941436" y="154710"/>
                  <a:pt x="932908" y="151556"/>
                </a:cubicBezTo>
                <a:cubicBezTo>
                  <a:pt x="924380" y="148403"/>
                  <a:pt x="917050" y="143629"/>
                  <a:pt x="910923" y="137236"/>
                </a:cubicBezTo>
                <a:cubicBezTo>
                  <a:pt x="904796" y="130839"/>
                  <a:pt x="900045" y="122774"/>
                  <a:pt x="896671" y="113047"/>
                </a:cubicBezTo>
                <a:cubicBezTo>
                  <a:pt x="893294" y="103320"/>
                  <a:pt x="891605" y="91887"/>
                  <a:pt x="891605" y="78742"/>
                </a:cubicBezTo>
                <a:cubicBezTo>
                  <a:pt x="891605" y="65685"/>
                  <a:pt x="893359" y="54403"/>
                  <a:pt x="896866" y="44903"/>
                </a:cubicBezTo>
                <a:cubicBezTo>
                  <a:pt x="900375" y="35398"/>
                  <a:pt x="905058" y="27404"/>
                  <a:pt x="910923" y="20919"/>
                </a:cubicBezTo>
                <a:cubicBezTo>
                  <a:pt x="916784" y="14436"/>
                  <a:pt x="924096" y="9439"/>
                  <a:pt x="932844" y="5929"/>
                </a:cubicBezTo>
                <a:cubicBezTo>
                  <a:pt x="941588" y="2423"/>
                  <a:pt x="950984" y="669"/>
                  <a:pt x="961021" y="669"/>
                </a:cubicBezTo>
                <a:cubicBezTo>
                  <a:pt x="969193" y="669"/>
                  <a:pt x="977076" y="1822"/>
                  <a:pt x="984670" y="4130"/>
                </a:cubicBezTo>
                <a:cubicBezTo>
                  <a:pt x="992265" y="6440"/>
                  <a:pt x="999037" y="9108"/>
                  <a:pt x="1004991" y="12124"/>
                </a:cubicBezTo>
                <a:lnTo>
                  <a:pt x="1004991" y="40237"/>
                </a:lnTo>
                <a:lnTo>
                  <a:pt x="1003527" y="40237"/>
                </a:lnTo>
                <a:cubicBezTo>
                  <a:pt x="1001747" y="38728"/>
                  <a:pt x="999457" y="36993"/>
                  <a:pt x="996665" y="35039"/>
                </a:cubicBezTo>
                <a:cubicBezTo>
                  <a:pt x="993863" y="33084"/>
                  <a:pt x="990468" y="31089"/>
                  <a:pt x="986469" y="29044"/>
                </a:cubicBezTo>
                <a:cubicBezTo>
                  <a:pt x="983006" y="27266"/>
                  <a:pt x="978920" y="25714"/>
                  <a:pt x="974211" y="24378"/>
                </a:cubicBezTo>
                <a:cubicBezTo>
                  <a:pt x="969506" y="23050"/>
                  <a:pt x="964973" y="22385"/>
                  <a:pt x="960621" y="22385"/>
                </a:cubicBezTo>
                <a:cubicBezTo>
                  <a:pt x="947654" y="22385"/>
                  <a:pt x="937239" y="27292"/>
                  <a:pt x="929380" y="37105"/>
                </a:cubicBezTo>
                <a:cubicBezTo>
                  <a:pt x="921522" y="46922"/>
                  <a:pt x="917587" y="60801"/>
                  <a:pt x="917587" y="78742"/>
                </a:cubicBezTo>
                <a:cubicBezTo>
                  <a:pt x="917587" y="96332"/>
                  <a:pt x="921384" y="110034"/>
                  <a:pt x="928981" y="119847"/>
                </a:cubicBezTo>
                <a:cubicBezTo>
                  <a:pt x="936574" y="129664"/>
                  <a:pt x="947121" y="134571"/>
                  <a:pt x="960621" y="134571"/>
                </a:cubicBezTo>
                <a:cubicBezTo>
                  <a:pt x="968790" y="134571"/>
                  <a:pt x="976562" y="132883"/>
                  <a:pt x="983938" y="129507"/>
                </a:cubicBezTo>
                <a:cubicBezTo>
                  <a:pt x="991312" y="126133"/>
                  <a:pt x="997838" y="121781"/>
                  <a:pt x="1003527" y="116448"/>
                </a:cubicBezTo>
                <a:lnTo>
                  <a:pt x="1004991" y="116448"/>
                </a:lnTo>
                <a:lnTo>
                  <a:pt x="1004991" y="144561"/>
                </a:lnTo>
                <a:cubicBezTo>
                  <a:pt x="1002503" y="145717"/>
                  <a:pt x="999393" y="147114"/>
                  <a:pt x="995664" y="148758"/>
                </a:cubicBezTo>
                <a:cubicBezTo>
                  <a:pt x="991934" y="150404"/>
                  <a:pt x="988557" y="151625"/>
                  <a:pt x="985537" y="152424"/>
                </a:cubicBezTo>
                <a:cubicBezTo>
                  <a:pt x="981275" y="153670"/>
                  <a:pt x="977455" y="154619"/>
                  <a:pt x="974082" y="155289"/>
                </a:cubicBezTo>
                <a:cubicBezTo>
                  <a:pt x="970705" y="155956"/>
                  <a:pt x="966353" y="156287"/>
                  <a:pt x="961021" y="156287"/>
                </a:cubicBezTo>
                <a:close/>
                <a:moveTo>
                  <a:pt x="1136492" y="26115"/>
                </a:moveTo>
                <a:lnTo>
                  <a:pt x="1085862" y="26115"/>
                </a:lnTo>
                <a:lnTo>
                  <a:pt x="1085862" y="152957"/>
                </a:lnTo>
                <a:lnTo>
                  <a:pt x="1060816" y="152957"/>
                </a:lnTo>
                <a:lnTo>
                  <a:pt x="1060816" y="26115"/>
                </a:lnTo>
                <a:lnTo>
                  <a:pt x="1010183" y="26115"/>
                </a:lnTo>
                <a:lnTo>
                  <a:pt x="1010183" y="4130"/>
                </a:lnTo>
                <a:lnTo>
                  <a:pt x="1136492" y="4130"/>
                </a:lnTo>
                <a:close/>
                <a:moveTo>
                  <a:pt x="1267867" y="106855"/>
                </a:moveTo>
                <a:cubicBezTo>
                  <a:pt x="1267867" y="114052"/>
                  <a:pt x="1266423" y="120578"/>
                  <a:pt x="1263536" y="126439"/>
                </a:cubicBezTo>
                <a:cubicBezTo>
                  <a:pt x="1260648" y="132303"/>
                  <a:pt x="1256721" y="137052"/>
                  <a:pt x="1251743" y="140695"/>
                </a:cubicBezTo>
                <a:cubicBezTo>
                  <a:pt x="1245882" y="145138"/>
                  <a:pt x="1239617" y="148291"/>
                  <a:pt x="1232957" y="150155"/>
                </a:cubicBezTo>
                <a:cubicBezTo>
                  <a:pt x="1226297" y="152024"/>
                  <a:pt x="1217726" y="152957"/>
                  <a:pt x="1207242" y="152957"/>
                </a:cubicBezTo>
                <a:lnTo>
                  <a:pt x="1155147" y="152957"/>
                </a:lnTo>
                <a:lnTo>
                  <a:pt x="1155147" y="4130"/>
                </a:lnTo>
                <a:lnTo>
                  <a:pt x="1180196" y="4130"/>
                </a:lnTo>
                <a:lnTo>
                  <a:pt x="1180196" y="62086"/>
                </a:lnTo>
                <a:lnTo>
                  <a:pt x="1207913" y="62086"/>
                </a:lnTo>
                <a:cubicBezTo>
                  <a:pt x="1219101" y="62086"/>
                  <a:pt x="1227784" y="62665"/>
                  <a:pt x="1233955" y="63817"/>
                </a:cubicBezTo>
                <a:cubicBezTo>
                  <a:pt x="1240129" y="64977"/>
                  <a:pt x="1246281" y="67816"/>
                  <a:pt x="1252412" y="72345"/>
                </a:cubicBezTo>
                <a:cubicBezTo>
                  <a:pt x="1257563" y="76165"/>
                  <a:pt x="1261427" y="81054"/>
                  <a:pt x="1264004" y="87001"/>
                </a:cubicBezTo>
                <a:cubicBezTo>
                  <a:pt x="1266578" y="92956"/>
                  <a:pt x="1267867" y="99576"/>
                  <a:pt x="1267867" y="106855"/>
                </a:cubicBezTo>
                <a:close/>
                <a:moveTo>
                  <a:pt x="1242019" y="107259"/>
                </a:moveTo>
                <a:cubicBezTo>
                  <a:pt x="1242019" y="102726"/>
                  <a:pt x="1241241" y="98748"/>
                  <a:pt x="1239690" y="95331"/>
                </a:cubicBezTo>
                <a:cubicBezTo>
                  <a:pt x="1238135" y="91912"/>
                  <a:pt x="1235579" y="89136"/>
                  <a:pt x="1232025" y="87001"/>
                </a:cubicBezTo>
                <a:cubicBezTo>
                  <a:pt x="1228295" y="84784"/>
                  <a:pt x="1224054" y="83447"/>
                  <a:pt x="1219303" y="83006"/>
                </a:cubicBezTo>
                <a:cubicBezTo>
                  <a:pt x="1214551" y="82562"/>
                  <a:pt x="1207733" y="82343"/>
                  <a:pt x="1198848" y="82343"/>
                </a:cubicBezTo>
                <a:lnTo>
                  <a:pt x="1180196" y="82343"/>
                </a:lnTo>
                <a:lnTo>
                  <a:pt x="1180196" y="132970"/>
                </a:lnTo>
                <a:lnTo>
                  <a:pt x="1198315" y="132970"/>
                </a:lnTo>
                <a:cubicBezTo>
                  <a:pt x="1207199" y="132970"/>
                  <a:pt x="1214083" y="132591"/>
                  <a:pt x="1218968" y="131840"/>
                </a:cubicBezTo>
                <a:cubicBezTo>
                  <a:pt x="1223854" y="131083"/>
                  <a:pt x="1228073" y="129640"/>
                  <a:pt x="1231622" y="127509"/>
                </a:cubicBezTo>
                <a:cubicBezTo>
                  <a:pt x="1235265" y="125201"/>
                  <a:pt x="1237908" y="122464"/>
                  <a:pt x="1239552" y="119311"/>
                </a:cubicBezTo>
                <a:cubicBezTo>
                  <a:pt x="1241194" y="116158"/>
                  <a:pt x="1242019" y="112143"/>
                  <a:pt x="1242019" y="107259"/>
                </a:cubicBezTo>
                <a:close/>
                <a:moveTo>
                  <a:pt x="1473848" y="78610"/>
                </a:moveTo>
                <a:cubicBezTo>
                  <a:pt x="1473848" y="103572"/>
                  <a:pt x="1467828" y="122890"/>
                  <a:pt x="1455794" y="136565"/>
                </a:cubicBezTo>
                <a:cubicBezTo>
                  <a:pt x="1443759" y="150246"/>
                  <a:pt x="1427836" y="157086"/>
                  <a:pt x="1408029" y="157086"/>
                </a:cubicBezTo>
                <a:cubicBezTo>
                  <a:pt x="1388575" y="157086"/>
                  <a:pt x="1373145" y="150667"/>
                  <a:pt x="1361730" y="137833"/>
                </a:cubicBezTo>
                <a:cubicBezTo>
                  <a:pt x="1350314" y="124999"/>
                  <a:pt x="1344075" y="107478"/>
                  <a:pt x="1343009" y="85272"/>
                </a:cubicBezTo>
                <a:lnTo>
                  <a:pt x="1316762" y="85272"/>
                </a:lnTo>
                <a:lnTo>
                  <a:pt x="1316762" y="152957"/>
                </a:lnTo>
                <a:lnTo>
                  <a:pt x="1291714" y="152957"/>
                </a:lnTo>
                <a:lnTo>
                  <a:pt x="1291714" y="4130"/>
                </a:lnTo>
                <a:lnTo>
                  <a:pt x="1316762" y="4130"/>
                </a:lnTo>
                <a:lnTo>
                  <a:pt x="1316762" y="64749"/>
                </a:lnTo>
                <a:lnTo>
                  <a:pt x="1343546" y="64749"/>
                </a:lnTo>
                <a:cubicBezTo>
                  <a:pt x="1345587" y="44499"/>
                  <a:pt x="1352337" y="28648"/>
                  <a:pt x="1363796" y="17186"/>
                </a:cubicBezTo>
                <a:cubicBezTo>
                  <a:pt x="1375254" y="5731"/>
                  <a:pt x="1390000" y="0"/>
                  <a:pt x="1408029" y="0"/>
                </a:cubicBezTo>
                <a:cubicBezTo>
                  <a:pt x="1428905" y="0"/>
                  <a:pt x="1445092" y="7106"/>
                  <a:pt x="1456597" y="21315"/>
                </a:cubicBezTo>
                <a:cubicBezTo>
                  <a:pt x="1468095" y="35528"/>
                  <a:pt x="1473848" y="54626"/>
                  <a:pt x="1473848" y="78610"/>
                </a:cubicBezTo>
                <a:close/>
                <a:moveTo>
                  <a:pt x="1448004" y="78610"/>
                </a:moveTo>
                <a:cubicBezTo>
                  <a:pt x="1448004" y="59602"/>
                  <a:pt x="1444519" y="45345"/>
                  <a:pt x="1437542" y="35842"/>
                </a:cubicBezTo>
                <a:cubicBezTo>
                  <a:pt x="1430569" y="26337"/>
                  <a:pt x="1420731" y="21586"/>
                  <a:pt x="1408029" y="21586"/>
                </a:cubicBezTo>
                <a:cubicBezTo>
                  <a:pt x="1395149" y="21586"/>
                  <a:pt x="1385226" y="26380"/>
                  <a:pt x="1378254" y="35971"/>
                </a:cubicBezTo>
                <a:cubicBezTo>
                  <a:pt x="1371277" y="45568"/>
                  <a:pt x="1367792" y="59778"/>
                  <a:pt x="1367792" y="78610"/>
                </a:cubicBezTo>
                <a:cubicBezTo>
                  <a:pt x="1367792" y="97265"/>
                  <a:pt x="1371302" y="111409"/>
                  <a:pt x="1378319" y="121043"/>
                </a:cubicBezTo>
                <a:cubicBezTo>
                  <a:pt x="1385334" y="130680"/>
                  <a:pt x="1395238" y="135500"/>
                  <a:pt x="1408029" y="135500"/>
                </a:cubicBezTo>
                <a:cubicBezTo>
                  <a:pt x="1420731" y="135500"/>
                  <a:pt x="1430569" y="130817"/>
                  <a:pt x="1437542" y="121446"/>
                </a:cubicBezTo>
                <a:cubicBezTo>
                  <a:pt x="1444519" y="112072"/>
                  <a:pt x="1448004" y="97797"/>
                  <a:pt x="1448004" y="78610"/>
                </a:cubicBezTo>
                <a:close/>
                <a:moveTo>
                  <a:pt x="1548062" y="114984"/>
                </a:moveTo>
                <a:lnTo>
                  <a:pt x="1510752" y="202255"/>
                </a:lnTo>
                <a:lnTo>
                  <a:pt x="1491304" y="202255"/>
                </a:lnTo>
                <a:lnTo>
                  <a:pt x="1514751" y="1149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174912" y="5757752"/>
            <a:ext cx="1212677" cy="272868"/>
          </a:xfrm>
          <a:custGeom>
            <a:avLst/>
            <a:gdLst/>
            <a:ahLst/>
            <a:cxnLst/>
            <a:rect l="l" t="t" r="r" b="b"/>
            <a:pathLst>
              <a:path w="1212677" h="272868">
                <a:moveTo>
                  <a:pt x="117514" y="217976"/>
                </a:moveTo>
                <a:lnTo>
                  <a:pt x="92466" y="217976"/>
                </a:lnTo>
                <a:lnTo>
                  <a:pt x="92466" y="90733"/>
                </a:lnTo>
                <a:lnTo>
                  <a:pt x="25048" y="90733"/>
                </a:lnTo>
                <a:lnTo>
                  <a:pt x="25048" y="217976"/>
                </a:lnTo>
                <a:lnTo>
                  <a:pt x="0" y="217976"/>
                </a:lnTo>
                <a:lnTo>
                  <a:pt x="0" y="69149"/>
                </a:lnTo>
                <a:lnTo>
                  <a:pt x="117514" y="69149"/>
                </a:lnTo>
                <a:close/>
                <a:moveTo>
                  <a:pt x="276202" y="143629"/>
                </a:moveTo>
                <a:cubicBezTo>
                  <a:pt x="276202" y="168677"/>
                  <a:pt x="270162" y="188017"/>
                  <a:pt x="258083" y="201653"/>
                </a:cubicBezTo>
                <a:cubicBezTo>
                  <a:pt x="246002" y="215286"/>
                  <a:pt x="229925" y="222105"/>
                  <a:pt x="209851" y="222105"/>
                </a:cubicBezTo>
                <a:cubicBezTo>
                  <a:pt x="189154" y="222105"/>
                  <a:pt x="172875" y="215063"/>
                  <a:pt x="161017" y="200983"/>
                </a:cubicBezTo>
                <a:cubicBezTo>
                  <a:pt x="149161" y="186908"/>
                  <a:pt x="143233" y="167788"/>
                  <a:pt x="143233" y="143629"/>
                </a:cubicBezTo>
                <a:cubicBezTo>
                  <a:pt x="143233" y="118760"/>
                  <a:pt x="149338" y="99438"/>
                  <a:pt x="161549" y="85673"/>
                </a:cubicBezTo>
                <a:cubicBezTo>
                  <a:pt x="173764" y="71906"/>
                  <a:pt x="189864" y="65019"/>
                  <a:pt x="209851" y="65019"/>
                </a:cubicBezTo>
                <a:cubicBezTo>
                  <a:pt x="229925" y="65019"/>
                  <a:pt x="246002" y="71880"/>
                  <a:pt x="258083" y="85604"/>
                </a:cubicBezTo>
                <a:cubicBezTo>
                  <a:pt x="270162" y="99326"/>
                  <a:pt x="276202" y="118666"/>
                  <a:pt x="276202" y="143629"/>
                </a:cubicBezTo>
                <a:close/>
                <a:moveTo>
                  <a:pt x="250354" y="143629"/>
                </a:moveTo>
                <a:cubicBezTo>
                  <a:pt x="250354" y="124354"/>
                  <a:pt x="246845" y="110034"/>
                  <a:pt x="239828" y="100659"/>
                </a:cubicBezTo>
                <a:cubicBezTo>
                  <a:pt x="232811" y="91288"/>
                  <a:pt x="222818" y="86605"/>
                  <a:pt x="209851" y="86605"/>
                </a:cubicBezTo>
                <a:cubicBezTo>
                  <a:pt x="196794" y="86605"/>
                  <a:pt x="186732" y="91288"/>
                  <a:pt x="179672" y="100659"/>
                </a:cubicBezTo>
                <a:cubicBezTo>
                  <a:pt x="172612" y="110034"/>
                  <a:pt x="169082" y="124354"/>
                  <a:pt x="169082" y="143629"/>
                </a:cubicBezTo>
                <a:cubicBezTo>
                  <a:pt x="169082" y="162284"/>
                  <a:pt x="172612" y="176428"/>
                  <a:pt x="179672" y="186062"/>
                </a:cubicBezTo>
                <a:cubicBezTo>
                  <a:pt x="186732" y="195699"/>
                  <a:pt x="196794" y="200519"/>
                  <a:pt x="209851" y="200519"/>
                </a:cubicBezTo>
                <a:cubicBezTo>
                  <a:pt x="222731" y="200519"/>
                  <a:pt x="232699" y="195789"/>
                  <a:pt x="239763" y="186328"/>
                </a:cubicBezTo>
                <a:cubicBezTo>
                  <a:pt x="246823" y="176871"/>
                  <a:pt x="250354" y="162640"/>
                  <a:pt x="250354" y="143629"/>
                </a:cubicBezTo>
                <a:close/>
                <a:moveTo>
                  <a:pt x="482583" y="217976"/>
                </a:moveTo>
                <a:lnTo>
                  <a:pt x="452340" y="217976"/>
                </a:lnTo>
                <a:lnTo>
                  <a:pt x="405576" y="149493"/>
                </a:lnTo>
                <a:lnTo>
                  <a:pt x="395849" y="149493"/>
                </a:lnTo>
                <a:lnTo>
                  <a:pt x="395849" y="217976"/>
                </a:lnTo>
                <a:lnTo>
                  <a:pt x="371066" y="217976"/>
                </a:lnTo>
                <a:lnTo>
                  <a:pt x="371066" y="149493"/>
                </a:lnTo>
                <a:lnTo>
                  <a:pt x="361343" y="149493"/>
                </a:lnTo>
                <a:lnTo>
                  <a:pt x="313772" y="217976"/>
                </a:lnTo>
                <a:lnTo>
                  <a:pt x="284861" y="217976"/>
                </a:lnTo>
                <a:lnTo>
                  <a:pt x="340956" y="140032"/>
                </a:lnTo>
                <a:cubicBezTo>
                  <a:pt x="336604" y="137725"/>
                  <a:pt x="332737" y="134369"/>
                  <a:pt x="329363" y="129970"/>
                </a:cubicBezTo>
                <a:cubicBezTo>
                  <a:pt x="325990" y="125575"/>
                  <a:pt x="322966" y="119202"/>
                  <a:pt x="320303" y="110854"/>
                </a:cubicBezTo>
                <a:cubicBezTo>
                  <a:pt x="317905" y="103301"/>
                  <a:pt x="315064" y="98063"/>
                  <a:pt x="311778" y="95129"/>
                </a:cubicBezTo>
                <a:cubicBezTo>
                  <a:pt x="308487" y="92199"/>
                  <a:pt x="303112" y="90733"/>
                  <a:pt x="295653" y="90733"/>
                </a:cubicBezTo>
                <a:lnTo>
                  <a:pt x="289926" y="90733"/>
                </a:lnTo>
                <a:lnTo>
                  <a:pt x="289926" y="69149"/>
                </a:lnTo>
                <a:lnTo>
                  <a:pt x="296719" y="69149"/>
                </a:lnTo>
                <a:cubicBezTo>
                  <a:pt x="307645" y="69149"/>
                  <a:pt x="316638" y="71370"/>
                  <a:pt x="323702" y="75811"/>
                </a:cubicBezTo>
                <a:cubicBezTo>
                  <a:pt x="330764" y="80251"/>
                  <a:pt x="336290" y="88023"/>
                  <a:pt x="340290" y="99126"/>
                </a:cubicBezTo>
                <a:cubicBezTo>
                  <a:pt x="341085" y="101436"/>
                  <a:pt x="342090" y="104079"/>
                  <a:pt x="343289" y="107056"/>
                </a:cubicBezTo>
                <a:cubicBezTo>
                  <a:pt x="344488" y="110034"/>
                  <a:pt x="345528" y="112542"/>
                  <a:pt x="346416" y="114584"/>
                </a:cubicBezTo>
                <a:cubicBezTo>
                  <a:pt x="349348" y="121334"/>
                  <a:pt x="352766" y="126218"/>
                  <a:pt x="356677" y="129239"/>
                </a:cubicBezTo>
                <a:cubicBezTo>
                  <a:pt x="360586" y="132256"/>
                  <a:pt x="365382" y="133944"/>
                  <a:pt x="371066" y="134305"/>
                </a:cubicBezTo>
                <a:lnTo>
                  <a:pt x="371066" y="69149"/>
                </a:lnTo>
                <a:lnTo>
                  <a:pt x="395849" y="69149"/>
                </a:lnTo>
                <a:lnTo>
                  <a:pt x="395849" y="134305"/>
                </a:lnTo>
                <a:cubicBezTo>
                  <a:pt x="401533" y="133861"/>
                  <a:pt x="406396" y="132127"/>
                  <a:pt x="410439" y="129106"/>
                </a:cubicBezTo>
                <a:cubicBezTo>
                  <a:pt x="414479" y="126089"/>
                  <a:pt x="417924" y="121248"/>
                  <a:pt x="420764" y="114584"/>
                </a:cubicBezTo>
                <a:cubicBezTo>
                  <a:pt x="421739" y="112359"/>
                  <a:pt x="422830" y="109785"/>
                  <a:pt x="424029" y="106851"/>
                </a:cubicBezTo>
                <a:cubicBezTo>
                  <a:pt x="425228" y="103920"/>
                  <a:pt x="426179" y="101347"/>
                  <a:pt x="426891" y="99126"/>
                </a:cubicBezTo>
                <a:cubicBezTo>
                  <a:pt x="430797" y="88199"/>
                  <a:pt x="436218" y="80471"/>
                  <a:pt x="443145" y="75942"/>
                </a:cubicBezTo>
                <a:cubicBezTo>
                  <a:pt x="450075" y="71413"/>
                  <a:pt x="459090" y="69149"/>
                  <a:pt x="470192" y="69149"/>
                </a:cubicBezTo>
                <a:lnTo>
                  <a:pt x="476989" y="69149"/>
                </a:lnTo>
                <a:lnTo>
                  <a:pt x="476989" y="90733"/>
                </a:lnTo>
                <a:lnTo>
                  <a:pt x="471262" y="90733"/>
                </a:lnTo>
                <a:cubicBezTo>
                  <a:pt x="464241" y="90733"/>
                  <a:pt x="458978" y="92174"/>
                  <a:pt x="455471" y="95060"/>
                </a:cubicBezTo>
                <a:cubicBezTo>
                  <a:pt x="451961" y="97952"/>
                  <a:pt x="449010" y="103215"/>
                  <a:pt x="446612" y="110854"/>
                </a:cubicBezTo>
                <a:cubicBezTo>
                  <a:pt x="444124" y="118583"/>
                  <a:pt x="441191" y="124667"/>
                  <a:pt x="437817" y="129106"/>
                </a:cubicBezTo>
                <a:cubicBezTo>
                  <a:pt x="434440" y="133549"/>
                  <a:pt x="430710" y="136922"/>
                  <a:pt x="426629" y="139230"/>
                </a:cubicBezTo>
                <a:close/>
                <a:moveTo>
                  <a:pt x="584380" y="181335"/>
                </a:moveTo>
                <a:lnTo>
                  <a:pt x="584380" y="140032"/>
                </a:lnTo>
                <a:cubicBezTo>
                  <a:pt x="578429" y="140565"/>
                  <a:pt x="570898" y="141296"/>
                  <a:pt x="561797" y="142228"/>
                </a:cubicBezTo>
                <a:cubicBezTo>
                  <a:pt x="552694" y="143164"/>
                  <a:pt x="545342" y="144475"/>
                  <a:pt x="539747" y="146163"/>
                </a:cubicBezTo>
                <a:cubicBezTo>
                  <a:pt x="533080" y="148201"/>
                  <a:pt x="527576" y="151333"/>
                  <a:pt x="523224" y="155552"/>
                </a:cubicBezTo>
                <a:cubicBezTo>
                  <a:pt x="518871" y="159775"/>
                  <a:pt x="516693" y="165657"/>
                  <a:pt x="516693" y="173206"/>
                </a:cubicBezTo>
                <a:cubicBezTo>
                  <a:pt x="516693" y="181734"/>
                  <a:pt x="519091" y="188172"/>
                  <a:pt x="523890" y="192524"/>
                </a:cubicBezTo>
                <a:cubicBezTo>
                  <a:pt x="528688" y="196876"/>
                  <a:pt x="535705" y="199054"/>
                  <a:pt x="544939" y="199054"/>
                </a:cubicBezTo>
                <a:cubicBezTo>
                  <a:pt x="552848" y="199054"/>
                  <a:pt x="559998" y="197340"/>
                  <a:pt x="566395" y="193924"/>
                </a:cubicBezTo>
                <a:cubicBezTo>
                  <a:pt x="572789" y="190503"/>
                  <a:pt x="578782" y="186310"/>
                  <a:pt x="584380" y="181335"/>
                </a:cubicBezTo>
                <a:close/>
                <a:moveTo>
                  <a:pt x="584380" y="202118"/>
                </a:moveTo>
                <a:cubicBezTo>
                  <a:pt x="582339" y="203630"/>
                  <a:pt x="579603" y="205740"/>
                  <a:pt x="576186" y="208450"/>
                </a:cubicBezTo>
                <a:cubicBezTo>
                  <a:pt x="572767" y="211157"/>
                  <a:pt x="569455" y="213310"/>
                  <a:pt x="566257" y="214909"/>
                </a:cubicBezTo>
                <a:cubicBezTo>
                  <a:pt x="561819" y="217219"/>
                  <a:pt x="557531" y="218995"/>
                  <a:pt x="553403" y="220240"/>
                </a:cubicBezTo>
                <a:cubicBezTo>
                  <a:pt x="549274" y="221483"/>
                  <a:pt x="543473" y="222105"/>
                  <a:pt x="536015" y="222105"/>
                </a:cubicBezTo>
                <a:cubicBezTo>
                  <a:pt x="529887" y="222105"/>
                  <a:pt x="524069" y="220949"/>
                  <a:pt x="518558" y="218642"/>
                </a:cubicBezTo>
                <a:cubicBezTo>
                  <a:pt x="513049" y="216334"/>
                  <a:pt x="508212" y="213090"/>
                  <a:pt x="504035" y="208915"/>
                </a:cubicBezTo>
                <a:cubicBezTo>
                  <a:pt x="500040" y="204829"/>
                  <a:pt x="496843" y="199785"/>
                  <a:pt x="494445" y="193790"/>
                </a:cubicBezTo>
                <a:cubicBezTo>
                  <a:pt x="492048" y="187797"/>
                  <a:pt x="490849" y="181467"/>
                  <a:pt x="490849" y="174805"/>
                </a:cubicBezTo>
                <a:cubicBezTo>
                  <a:pt x="490849" y="164501"/>
                  <a:pt x="493027" y="155732"/>
                  <a:pt x="497379" y="148492"/>
                </a:cubicBezTo>
                <a:cubicBezTo>
                  <a:pt x="501731" y="141257"/>
                  <a:pt x="508615" y="135504"/>
                  <a:pt x="518029" y="131238"/>
                </a:cubicBezTo>
                <a:cubicBezTo>
                  <a:pt x="526377" y="127417"/>
                  <a:pt x="536237" y="124778"/>
                  <a:pt x="547606" y="123310"/>
                </a:cubicBezTo>
                <a:cubicBezTo>
                  <a:pt x="558975" y="121845"/>
                  <a:pt x="571233" y="120758"/>
                  <a:pt x="584380" y="120049"/>
                </a:cubicBezTo>
                <a:lnTo>
                  <a:pt x="584380" y="115250"/>
                </a:lnTo>
                <a:cubicBezTo>
                  <a:pt x="584380" y="109385"/>
                  <a:pt x="583495" y="104655"/>
                  <a:pt x="581716" y="101059"/>
                </a:cubicBezTo>
                <a:cubicBezTo>
                  <a:pt x="579942" y="97462"/>
                  <a:pt x="577450" y="94687"/>
                  <a:pt x="574253" y="92731"/>
                </a:cubicBezTo>
                <a:cubicBezTo>
                  <a:pt x="571057" y="90690"/>
                  <a:pt x="567150" y="89333"/>
                  <a:pt x="562532" y="88667"/>
                </a:cubicBezTo>
                <a:cubicBezTo>
                  <a:pt x="557910" y="88002"/>
                  <a:pt x="553153" y="87670"/>
                  <a:pt x="548273" y="87670"/>
                </a:cubicBezTo>
                <a:cubicBezTo>
                  <a:pt x="542498" y="87670"/>
                  <a:pt x="535705" y="88538"/>
                  <a:pt x="527890" y="90266"/>
                </a:cubicBezTo>
                <a:cubicBezTo>
                  <a:pt x="520070" y="91997"/>
                  <a:pt x="512251" y="94507"/>
                  <a:pt x="504439" y="97797"/>
                </a:cubicBezTo>
                <a:lnTo>
                  <a:pt x="502973" y="97797"/>
                </a:lnTo>
                <a:lnTo>
                  <a:pt x="502973" y="72349"/>
                </a:lnTo>
                <a:cubicBezTo>
                  <a:pt x="507592" y="71013"/>
                  <a:pt x="514209" y="69551"/>
                  <a:pt x="522827" y="67950"/>
                </a:cubicBezTo>
                <a:cubicBezTo>
                  <a:pt x="531443" y="66351"/>
                  <a:pt x="539967" y="65552"/>
                  <a:pt x="548405" y="65552"/>
                </a:cubicBezTo>
                <a:cubicBezTo>
                  <a:pt x="558622" y="65552"/>
                  <a:pt x="567237" y="66351"/>
                  <a:pt x="574253" y="67950"/>
                </a:cubicBezTo>
                <a:cubicBezTo>
                  <a:pt x="581270" y="69551"/>
                  <a:pt x="587577" y="72438"/>
                  <a:pt x="593175" y="76611"/>
                </a:cubicBezTo>
                <a:cubicBezTo>
                  <a:pt x="598589" y="80693"/>
                  <a:pt x="602637" y="85981"/>
                  <a:pt x="605300" y="92466"/>
                </a:cubicBezTo>
                <a:cubicBezTo>
                  <a:pt x="607964" y="98949"/>
                  <a:pt x="609293" y="106855"/>
                  <a:pt x="609293" y="116182"/>
                </a:cubicBezTo>
                <a:lnTo>
                  <a:pt x="609293" y="217976"/>
                </a:lnTo>
                <a:lnTo>
                  <a:pt x="584380" y="217976"/>
                </a:lnTo>
                <a:close/>
                <a:moveTo>
                  <a:pt x="769309" y="139632"/>
                </a:moveTo>
                <a:cubicBezTo>
                  <a:pt x="769309" y="164415"/>
                  <a:pt x="763379" y="184153"/>
                  <a:pt x="751521" y="198852"/>
                </a:cubicBezTo>
                <a:cubicBezTo>
                  <a:pt x="739667" y="213551"/>
                  <a:pt x="724676" y="220906"/>
                  <a:pt x="706557" y="220906"/>
                </a:cubicBezTo>
                <a:cubicBezTo>
                  <a:pt x="699181" y="220906"/>
                  <a:pt x="692654" y="220060"/>
                  <a:pt x="686970" y="218375"/>
                </a:cubicBezTo>
                <a:cubicBezTo>
                  <a:pt x="681281" y="216687"/>
                  <a:pt x="675463" y="214066"/>
                  <a:pt x="669517" y="210516"/>
                </a:cubicBezTo>
                <a:lnTo>
                  <a:pt x="669517" y="272868"/>
                </a:lnTo>
                <a:lnTo>
                  <a:pt x="644468" y="272868"/>
                </a:lnTo>
                <a:lnTo>
                  <a:pt x="644468" y="69149"/>
                </a:lnTo>
                <a:lnTo>
                  <a:pt x="669517" y="69149"/>
                </a:lnTo>
                <a:lnTo>
                  <a:pt x="669517" y="84739"/>
                </a:lnTo>
                <a:cubicBezTo>
                  <a:pt x="675734" y="79142"/>
                  <a:pt x="682639" y="74455"/>
                  <a:pt x="690235" y="70678"/>
                </a:cubicBezTo>
                <a:cubicBezTo>
                  <a:pt x="697831" y="66906"/>
                  <a:pt x="706115" y="65019"/>
                  <a:pt x="715086" y="65019"/>
                </a:cubicBezTo>
                <a:cubicBezTo>
                  <a:pt x="732139" y="65019"/>
                  <a:pt x="745441" y="71769"/>
                  <a:pt x="754988" y="85273"/>
                </a:cubicBezTo>
                <a:cubicBezTo>
                  <a:pt x="764539" y="98773"/>
                  <a:pt x="769309" y="116892"/>
                  <a:pt x="769309" y="139632"/>
                </a:cubicBezTo>
                <a:close/>
                <a:moveTo>
                  <a:pt x="743460" y="142430"/>
                </a:moveTo>
                <a:cubicBezTo>
                  <a:pt x="743460" y="125463"/>
                  <a:pt x="740750" y="112294"/>
                  <a:pt x="735335" y="102923"/>
                </a:cubicBezTo>
                <a:cubicBezTo>
                  <a:pt x="729917" y="93553"/>
                  <a:pt x="721126" y="88869"/>
                  <a:pt x="708955" y="88869"/>
                </a:cubicBezTo>
                <a:cubicBezTo>
                  <a:pt x="701849" y="88869"/>
                  <a:pt x="694987" y="90445"/>
                  <a:pt x="688370" y="93599"/>
                </a:cubicBezTo>
                <a:cubicBezTo>
                  <a:pt x="681750" y="96753"/>
                  <a:pt x="675463" y="100813"/>
                  <a:pt x="669517" y="105789"/>
                </a:cubicBezTo>
                <a:lnTo>
                  <a:pt x="669517" y="190130"/>
                </a:lnTo>
                <a:cubicBezTo>
                  <a:pt x="676091" y="193327"/>
                  <a:pt x="681707" y="195505"/>
                  <a:pt x="686371" y="196657"/>
                </a:cubicBezTo>
                <a:cubicBezTo>
                  <a:pt x="691034" y="197812"/>
                  <a:pt x="696384" y="198391"/>
                  <a:pt x="702424" y="198391"/>
                </a:cubicBezTo>
                <a:cubicBezTo>
                  <a:pt x="715391" y="198391"/>
                  <a:pt x="725475" y="193637"/>
                  <a:pt x="732672" y="184132"/>
                </a:cubicBezTo>
                <a:cubicBezTo>
                  <a:pt x="739864" y="174629"/>
                  <a:pt x="743460" y="160725"/>
                  <a:pt x="743460" y="142430"/>
                </a:cubicBezTo>
                <a:close/>
                <a:moveTo>
                  <a:pt x="910897" y="217976"/>
                </a:moveTo>
                <a:lnTo>
                  <a:pt x="885852" y="217976"/>
                </a:lnTo>
                <a:lnTo>
                  <a:pt x="885852" y="150958"/>
                </a:lnTo>
                <a:lnTo>
                  <a:pt x="818431" y="150958"/>
                </a:lnTo>
                <a:lnTo>
                  <a:pt x="818431" y="217976"/>
                </a:lnTo>
                <a:lnTo>
                  <a:pt x="793382" y="217976"/>
                </a:lnTo>
                <a:lnTo>
                  <a:pt x="793382" y="69149"/>
                </a:lnTo>
                <a:lnTo>
                  <a:pt x="818431" y="69149"/>
                </a:lnTo>
                <a:lnTo>
                  <a:pt x="818431" y="129372"/>
                </a:lnTo>
                <a:lnTo>
                  <a:pt x="885852" y="129372"/>
                </a:lnTo>
                <a:lnTo>
                  <a:pt x="885852" y="69149"/>
                </a:lnTo>
                <a:lnTo>
                  <a:pt x="910897" y="69149"/>
                </a:lnTo>
                <a:close/>
                <a:moveTo>
                  <a:pt x="1069448" y="143629"/>
                </a:moveTo>
                <a:cubicBezTo>
                  <a:pt x="1069448" y="168677"/>
                  <a:pt x="1063408" y="188017"/>
                  <a:pt x="1051329" y="201653"/>
                </a:cubicBezTo>
                <a:cubicBezTo>
                  <a:pt x="1039248" y="215286"/>
                  <a:pt x="1023175" y="222105"/>
                  <a:pt x="1003100" y="222105"/>
                </a:cubicBezTo>
                <a:cubicBezTo>
                  <a:pt x="982400" y="222105"/>
                  <a:pt x="966124" y="215063"/>
                  <a:pt x="954267" y="200983"/>
                </a:cubicBezTo>
                <a:cubicBezTo>
                  <a:pt x="942407" y="186908"/>
                  <a:pt x="936479" y="167788"/>
                  <a:pt x="936479" y="143629"/>
                </a:cubicBezTo>
                <a:cubicBezTo>
                  <a:pt x="936479" y="118760"/>
                  <a:pt x="942584" y="99438"/>
                  <a:pt x="954799" y="85673"/>
                </a:cubicBezTo>
                <a:cubicBezTo>
                  <a:pt x="967010" y="71906"/>
                  <a:pt x="983109" y="65019"/>
                  <a:pt x="1003100" y="65019"/>
                </a:cubicBezTo>
                <a:cubicBezTo>
                  <a:pt x="1023175" y="65019"/>
                  <a:pt x="1039248" y="71880"/>
                  <a:pt x="1051329" y="85604"/>
                </a:cubicBezTo>
                <a:cubicBezTo>
                  <a:pt x="1063408" y="99326"/>
                  <a:pt x="1069448" y="118666"/>
                  <a:pt x="1069448" y="143629"/>
                </a:cubicBezTo>
                <a:close/>
                <a:moveTo>
                  <a:pt x="1043600" y="143629"/>
                </a:moveTo>
                <a:cubicBezTo>
                  <a:pt x="1043600" y="124354"/>
                  <a:pt x="1040093" y="110034"/>
                  <a:pt x="1033078" y="100659"/>
                </a:cubicBezTo>
                <a:cubicBezTo>
                  <a:pt x="1026061" y="91288"/>
                  <a:pt x="1016067" y="86605"/>
                  <a:pt x="1003100" y="86605"/>
                </a:cubicBezTo>
                <a:cubicBezTo>
                  <a:pt x="990042" y="86605"/>
                  <a:pt x="979980" y="91288"/>
                  <a:pt x="972922" y="100659"/>
                </a:cubicBezTo>
                <a:cubicBezTo>
                  <a:pt x="965858" y="110034"/>
                  <a:pt x="962326" y="124354"/>
                  <a:pt x="962326" y="143629"/>
                </a:cubicBezTo>
                <a:cubicBezTo>
                  <a:pt x="962326" y="162284"/>
                  <a:pt x="965858" y="176428"/>
                  <a:pt x="972922" y="186062"/>
                </a:cubicBezTo>
                <a:cubicBezTo>
                  <a:pt x="979980" y="195699"/>
                  <a:pt x="990042" y="200519"/>
                  <a:pt x="1003100" y="200519"/>
                </a:cubicBezTo>
                <a:cubicBezTo>
                  <a:pt x="1015977" y="200519"/>
                  <a:pt x="1025949" y="195789"/>
                  <a:pt x="1033009" y="186328"/>
                </a:cubicBezTo>
                <a:cubicBezTo>
                  <a:pt x="1040069" y="176871"/>
                  <a:pt x="1043600" y="162640"/>
                  <a:pt x="1043600" y="143629"/>
                </a:cubicBezTo>
                <a:close/>
                <a:moveTo>
                  <a:pt x="1212677" y="217976"/>
                </a:moveTo>
                <a:lnTo>
                  <a:pt x="1187896" y="217976"/>
                </a:lnTo>
                <a:lnTo>
                  <a:pt x="1187896" y="106991"/>
                </a:lnTo>
                <a:lnTo>
                  <a:pt x="1117815" y="217976"/>
                </a:lnTo>
                <a:lnTo>
                  <a:pt x="1095163" y="217976"/>
                </a:lnTo>
                <a:lnTo>
                  <a:pt x="1095163" y="69149"/>
                </a:lnTo>
                <a:lnTo>
                  <a:pt x="1119946" y="69149"/>
                </a:lnTo>
                <a:lnTo>
                  <a:pt x="1119946" y="178400"/>
                </a:lnTo>
                <a:lnTo>
                  <a:pt x="1189231" y="69149"/>
                </a:lnTo>
                <a:lnTo>
                  <a:pt x="1212677" y="69149"/>
                </a:lnTo>
                <a:close/>
                <a:moveTo>
                  <a:pt x="1201485" y="0"/>
                </a:moveTo>
                <a:cubicBezTo>
                  <a:pt x="1201485" y="7639"/>
                  <a:pt x="1200553" y="14587"/>
                  <a:pt x="1198692" y="20847"/>
                </a:cubicBezTo>
                <a:cubicBezTo>
                  <a:pt x="1196827" y="27114"/>
                  <a:pt x="1194163" y="32374"/>
                  <a:pt x="1190696" y="36640"/>
                </a:cubicBezTo>
                <a:cubicBezTo>
                  <a:pt x="1186697" y="41346"/>
                  <a:pt x="1182164" y="44876"/>
                  <a:pt x="1177102" y="47231"/>
                </a:cubicBezTo>
                <a:cubicBezTo>
                  <a:pt x="1172041" y="49589"/>
                  <a:pt x="1165558" y="50763"/>
                  <a:pt x="1157656" y="50763"/>
                </a:cubicBezTo>
                <a:cubicBezTo>
                  <a:pt x="1150373" y="50763"/>
                  <a:pt x="1143993" y="49542"/>
                  <a:pt x="1138532" y="47098"/>
                </a:cubicBezTo>
                <a:cubicBezTo>
                  <a:pt x="1133071" y="44657"/>
                  <a:pt x="1128470" y="41169"/>
                  <a:pt x="1124744" y="36640"/>
                </a:cubicBezTo>
                <a:cubicBezTo>
                  <a:pt x="1121101" y="32198"/>
                  <a:pt x="1118347" y="26869"/>
                  <a:pt x="1116482" y="20652"/>
                </a:cubicBezTo>
                <a:cubicBezTo>
                  <a:pt x="1114614" y="14432"/>
                  <a:pt x="1113681" y="7552"/>
                  <a:pt x="1113681" y="0"/>
                </a:cubicBezTo>
                <a:lnTo>
                  <a:pt x="1135267" y="0"/>
                </a:lnTo>
                <a:cubicBezTo>
                  <a:pt x="1135267" y="11995"/>
                  <a:pt x="1137132" y="20627"/>
                  <a:pt x="1140865" y="25911"/>
                </a:cubicBezTo>
                <a:cubicBezTo>
                  <a:pt x="1144592" y="31201"/>
                  <a:pt x="1150188" y="33839"/>
                  <a:pt x="1157656" y="33839"/>
                </a:cubicBezTo>
                <a:cubicBezTo>
                  <a:pt x="1164667" y="33839"/>
                  <a:pt x="1170132" y="31240"/>
                  <a:pt x="1174043" y="26045"/>
                </a:cubicBezTo>
                <a:cubicBezTo>
                  <a:pt x="1177948" y="20851"/>
                  <a:pt x="1179900" y="12171"/>
                  <a:pt x="1179900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4707349" y="5826901"/>
            <a:ext cx="117516" cy="148827"/>
          </a:xfrm>
          <a:custGeom>
            <a:avLst/>
            <a:gdLst/>
            <a:ahLst/>
            <a:cxnLst/>
            <a:rect l="l" t="t" r="r" b="b"/>
            <a:pathLst>
              <a:path w="117516" h="148827">
                <a:moveTo>
                  <a:pt x="117516" y="148827"/>
                </a:moveTo>
                <a:lnTo>
                  <a:pt x="92736" y="148827"/>
                </a:lnTo>
                <a:lnTo>
                  <a:pt x="92736" y="37842"/>
                </a:lnTo>
                <a:lnTo>
                  <a:pt x="22655" y="148827"/>
                </a:lnTo>
                <a:lnTo>
                  <a:pt x="0" y="148827"/>
                </a:lnTo>
                <a:lnTo>
                  <a:pt x="0" y="0"/>
                </a:lnTo>
                <a:lnTo>
                  <a:pt x="24786" y="0"/>
                </a:lnTo>
                <a:lnTo>
                  <a:pt x="24786" y="109251"/>
                </a:lnTo>
                <a:lnTo>
                  <a:pt x="94067" y="0"/>
                </a:lnTo>
                <a:lnTo>
                  <a:pt x="11751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5134240" y="5757752"/>
            <a:ext cx="2285189" cy="272868"/>
          </a:xfrm>
          <a:custGeom>
            <a:avLst/>
            <a:gdLst/>
            <a:ahLst/>
            <a:cxnLst/>
            <a:rect l="l" t="t" r="r" b="b"/>
            <a:pathLst>
              <a:path w="2285189" h="272868">
                <a:moveTo>
                  <a:pt x="0" y="183865"/>
                </a:moveTo>
                <a:lnTo>
                  <a:pt x="1595" y="183865"/>
                </a:lnTo>
                <a:cubicBezTo>
                  <a:pt x="3550" y="185554"/>
                  <a:pt x="5973" y="187307"/>
                  <a:pt x="8860" y="189126"/>
                </a:cubicBezTo>
                <a:cubicBezTo>
                  <a:pt x="11748" y="190950"/>
                  <a:pt x="15142" y="192657"/>
                  <a:pt x="19051" y="194259"/>
                </a:cubicBezTo>
                <a:cubicBezTo>
                  <a:pt x="23317" y="196033"/>
                  <a:pt x="27404" y="197412"/>
                  <a:pt x="31313" y="198388"/>
                </a:cubicBezTo>
                <a:cubicBezTo>
                  <a:pt x="35216" y="199367"/>
                  <a:pt x="40011" y="199857"/>
                  <a:pt x="45699" y="199857"/>
                </a:cubicBezTo>
                <a:cubicBezTo>
                  <a:pt x="58490" y="199857"/>
                  <a:pt x="68750" y="195544"/>
                  <a:pt x="76480" y="186930"/>
                </a:cubicBezTo>
                <a:cubicBezTo>
                  <a:pt x="84208" y="178314"/>
                  <a:pt x="88648" y="165834"/>
                  <a:pt x="89803" y="149493"/>
                </a:cubicBezTo>
                <a:lnTo>
                  <a:pt x="22119" y="149493"/>
                </a:lnTo>
                <a:lnTo>
                  <a:pt x="22119" y="129372"/>
                </a:lnTo>
                <a:lnTo>
                  <a:pt x="89666" y="129372"/>
                </a:lnTo>
                <a:cubicBezTo>
                  <a:pt x="88067" y="115253"/>
                  <a:pt x="83427" y="104681"/>
                  <a:pt x="75744" y="97660"/>
                </a:cubicBezTo>
                <a:cubicBezTo>
                  <a:pt x="68062" y="90643"/>
                  <a:pt x="58533" y="87137"/>
                  <a:pt x="47164" y="87137"/>
                </a:cubicBezTo>
                <a:cubicBezTo>
                  <a:pt x="42102" y="87137"/>
                  <a:pt x="37394" y="87692"/>
                  <a:pt x="33042" y="88801"/>
                </a:cubicBezTo>
                <a:cubicBezTo>
                  <a:pt x="28690" y="89913"/>
                  <a:pt x="24469" y="91399"/>
                  <a:pt x="20383" y="93265"/>
                </a:cubicBezTo>
                <a:cubicBezTo>
                  <a:pt x="17010" y="94866"/>
                  <a:pt x="14012" y="96598"/>
                  <a:pt x="11391" y="98459"/>
                </a:cubicBezTo>
                <a:cubicBezTo>
                  <a:pt x="8769" y="100325"/>
                  <a:pt x="6261" y="102236"/>
                  <a:pt x="3864" y="104190"/>
                </a:cubicBezTo>
                <a:lnTo>
                  <a:pt x="2264" y="104190"/>
                </a:lnTo>
                <a:lnTo>
                  <a:pt x="2264" y="76744"/>
                </a:lnTo>
                <a:cubicBezTo>
                  <a:pt x="6970" y="74700"/>
                  <a:pt x="13612" y="72345"/>
                  <a:pt x="22183" y="69681"/>
                </a:cubicBezTo>
                <a:cubicBezTo>
                  <a:pt x="30752" y="67016"/>
                  <a:pt x="38902" y="65688"/>
                  <a:pt x="46631" y="65688"/>
                </a:cubicBezTo>
                <a:cubicBezTo>
                  <a:pt x="56668" y="65688"/>
                  <a:pt x="65862" y="67197"/>
                  <a:pt x="74211" y="70217"/>
                </a:cubicBezTo>
                <a:cubicBezTo>
                  <a:pt x="82563" y="73234"/>
                  <a:pt x="89756" y="77853"/>
                  <a:pt x="95796" y="84070"/>
                </a:cubicBezTo>
                <a:cubicBezTo>
                  <a:pt x="101924" y="90467"/>
                  <a:pt x="106614" y="98214"/>
                  <a:pt x="109855" y="107318"/>
                </a:cubicBezTo>
                <a:cubicBezTo>
                  <a:pt x="113099" y="116423"/>
                  <a:pt x="114718" y="127508"/>
                  <a:pt x="114718" y="140565"/>
                </a:cubicBezTo>
                <a:cubicBezTo>
                  <a:pt x="114718" y="165434"/>
                  <a:pt x="108342" y="185111"/>
                  <a:pt x="95598" y="199586"/>
                </a:cubicBezTo>
                <a:cubicBezTo>
                  <a:pt x="82851" y="214066"/>
                  <a:pt x="65643" y="221306"/>
                  <a:pt x="43968" y="221306"/>
                </a:cubicBezTo>
                <a:cubicBezTo>
                  <a:pt x="35885" y="221306"/>
                  <a:pt x="28005" y="220262"/>
                  <a:pt x="20323" y="218174"/>
                </a:cubicBezTo>
                <a:cubicBezTo>
                  <a:pt x="12637" y="216089"/>
                  <a:pt x="5865" y="213799"/>
                  <a:pt x="0" y="211312"/>
                </a:cubicBezTo>
                <a:close/>
                <a:moveTo>
                  <a:pt x="260879" y="217976"/>
                </a:moveTo>
                <a:lnTo>
                  <a:pt x="229702" y="217976"/>
                </a:lnTo>
                <a:lnTo>
                  <a:pt x="178673" y="149355"/>
                </a:lnTo>
                <a:lnTo>
                  <a:pt x="166148" y="149355"/>
                </a:lnTo>
                <a:lnTo>
                  <a:pt x="166148" y="217976"/>
                </a:lnTo>
                <a:lnTo>
                  <a:pt x="141096" y="217976"/>
                </a:lnTo>
                <a:lnTo>
                  <a:pt x="141096" y="69149"/>
                </a:lnTo>
                <a:lnTo>
                  <a:pt x="166148" y="69149"/>
                </a:lnTo>
                <a:lnTo>
                  <a:pt x="166148" y="133901"/>
                </a:lnTo>
                <a:cubicBezTo>
                  <a:pt x="172631" y="133815"/>
                  <a:pt x="178161" y="132458"/>
                  <a:pt x="182737" y="129837"/>
                </a:cubicBezTo>
                <a:cubicBezTo>
                  <a:pt x="187312" y="127219"/>
                  <a:pt x="191196" y="122133"/>
                  <a:pt x="194393" y="114584"/>
                </a:cubicBezTo>
                <a:cubicBezTo>
                  <a:pt x="195369" y="112359"/>
                  <a:pt x="196460" y="109785"/>
                  <a:pt x="197659" y="106851"/>
                </a:cubicBezTo>
                <a:cubicBezTo>
                  <a:pt x="198857" y="103920"/>
                  <a:pt x="199812" y="101347"/>
                  <a:pt x="200524" y="99126"/>
                </a:cubicBezTo>
                <a:cubicBezTo>
                  <a:pt x="204430" y="88199"/>
                  <a:pt x="209849" y="80471"/>
                  <a:pt x="216778" y="75942"/>
                </a:cubicBezTo>
                <a:cubicBezTo>
                  <a:pt x="223704" y="71413"/>
                  <a:pt x="232722" y="69149"/>
                  <a:pt x="243825" y="69149"/>
                </a:cubicBezTo>
                <a:lnTo>
                  <a:pt x="250622" y="69149"/>
                </a:lnTo>
                <a:lnTo>
                  <a:pt x="250622" y="90733"/>
                </a:lnTo>
                <a:lnTo>
                  <a:pt x="244887" y="90733"/>
                </a:lnTo>
                <a:cubicBezTo>
                  <a:pt x="237871" y="90733"/>
                  <a:pt x="232611" y="92174"/>
                  <a:pt x="229101" y="95060"/>
                </a:cubicBezTo>
                <a:cubicBezTo>
                  <a:pt x="225594" y="97952"/>
                  <a:pt x="222639" y="103215"/>
                  <a:pt x="220241" y="110854"/>
                </a:cubicBezTo>
                <a:cubicBezTo>
                  <a:pt x="217757" y="118583"/>
                  <a:pt x="214823" y="124599"/>
                  <a:pt x="211450" y="128908"/>
                </a:cubicBezTo>
                <a:cubicBezTo>
                  <a:pt x="208073" y="133214"/>
                  <a:pt x="204340" y="136526"/>
                  <a:pt x="200254" y="138833"/>
                </a:cubicBezTo>
                <a:close/>
                <a:moveTo>
                  <a:pt x="336154" y="221306"/>
                </a:moveTo>
                <a:cubicBezTo>
                  <a:pt x="325940" y="221306"/>
                  <a:pt x="316570" y="219729"/>
                  <a:pt x="308041" y="216575"/>
                </a:cubicBezTo>
                <a:cubicBezTo>
                  <a:pt x="299513" y="213422"/>
                  <a:pt x="292188" y="208648"/>
                  <a:pt x="286056" y="202255"/>
                </a:cubicBezTo>
                <a:cubicBezTo>
                  <a:pt x="279930" y="195858"/>
                  <a:pt x="275177" y="187793"/>
                  <a:pt x="271804" y="178066"/>
                </a:cubicBezTo>
                <a:cubicBezTo>
                  <a:pt x="268427" y="168339"/>
                  <a:pt x="266739" y="156906"/>
                  <a:pt x="266739" y="143761"/>
                </a:cubicBezTo>
                <a:cubicBezTo>
                  <a:pt x="266739" y="130704"/>
                  <a:pt x="268492" y="119422"/>
                  <a:pt x="272002" y="109922"/>
                </a:cubicBezTo>
                <a:cubicBezTo>
                  <a:pt x="275509" y="100417"/>
                  <a:pt x="280193" y="92423"/>
                  <a:pt x="286056" y="85938"/>
                </a:cubicBezTo>
                <a:cubicBezTo>
                  <a:pt x="291921" y="79455"/>
                  <a:pt x="299229" y="74458"/>
                  <a:pt x="307976" y="70948"/>
                </a:cubicBezTo>
                <a:cubicBezTo>
                  <a:pt x="316725" y="67442"/>
                  <a:pt x="326117" y="65688"/>
                  <a:pt x="336154" y="65688"/>
                </a:cubicBezTo>
                <a:cubicBezTo>
                  <a:pt x="344327" y="65688"/>
                  <a:pt x="352211" y="66841"/>
                  <a:pt x="359807" y="69149"/>
                </a:cubicBezTo>
                <a:cubicBezTo>
                  <a:pt x="367398" y="71459"/>
                  <a:pt x="374174" y="74127"/>
                  <a:pt x="380125" y="77143"/>
                </a:cubicBezTo>
                <a:lnTo>
                  <a:pt x="380125" y="105256"/>
                </a:lnTo>
                <a:lnTo>
                  <a:pt x="378660" y="105256"/>
                </a:lnTo>
                <a:cubicBezTo>
                  <a:pt x="376881" y="103747"/>
                  <a:pt x="374592" y="102012"/>
                  <a:pt x="371798" y="100058"/>
                </a:cubicBezTo>
                <a:cubicBezTo>
                  <a:pt x="369000" y="98103"/>
                  <a:pt x="365603" y="96108"/>
                  <a:pt x="361606" y="94063"/>
                </a:cubicBezTo>
                <a:cubicBezTo>
                  <a:pt x="358139" y="92285"/>
                  <a:pt x="354053" y="90733"/>
                  <a:pt x="349344" y="89397"/>
                </a:cubicBezTo>
                <a:cubicBezTo>
                  <a:pt x="344639" y="88069"/>
                  <a:pt x="340107" y="87404"/>
                  <a:pt x="335755" y="87404"/>
                </a:cubicBezTo>
                <a:cubicBezTo>
                  <a:pt x="322787" y="87404"/>
                  <a:pt x="312376" y="92311"/>
                  <a:pt x="304513" y="102124"/>
                </a:cubicBezTo>
                <a:cubicBezTo>
                  <a:pt x="296654" y="111941"/>
                  <a:pt x="292720" y="125820"/>
                  <a:pt x="292720" y="143761"/>
                </a:cubicBezTo>
                <a:cubicBezTo>
                  <a:pt x="292720" y="161351"/>
                  <a:pt x="296519" y="175053"/>
                  <a:pt x="304114" y="184866"/>
                </a:cubicBezTo>
                <a:cubicBezTo>
                  <a:pt x="311706" y="194683"/>
                  <a:pt x="322255" y="199590"/>
                  <a:pt x="335755" y="199590"/>
                </a:cubicBezTo>
                <a:cubicBezTo>
                  <a:pt x="343927" y="199590"/>
                  <a:pt x="351695" y="197902"/>
                  <a:pt x="359073" y="194526"/>
                </a:cubicBezTo>
                <a:cubicBezTo>
                  <a:pt x="366448" y="191152"/>
                  <a:pt x="372975" y="186800"/>
                  <a:pt x="378660" y="181467"/>
                </a:cubicBezTo>
                <a:lnTo>
                  <a:pt x="380125" y="181467"/>
                </a:lnTo>
                <a:lnTo>
                  <a:pt x="380125" y="209580"/>
                </a:lnTo>
                <a:cubicBezTo>
                  <a:pt x="377637" y="210736"/>
                  <a:pt x="374527" y="212133"/>
                  <a:pt x="370801" y="213777"/>
                </a:cubicBezTo>
                <a:cubicBezTo>
                  <a:pt x="367067" y="215423"/>
                  <a:pt x="363690" y="216644"/>
                  <a:pt x="360670" y="217443"/>
                </a:cubicBezTo>
                <a:cubicBezTo>
                  <a:pt x="356408" y="218689"/>
                  <a:pt x="352588" y="219638"/>
                  <a:pt x="349215" y="220308"/>
                </a:cubicBezTo>
                <a:cubicBezTo>
                  <a:pt x="345838" y="220975"/>
                  <a:pt x="341485" y="221306"/>
                  <a:pt x="336154" y="221306"/>
                </a:cubicBezTo>
                <a:close/>
                <a:moveTo>
                  <a:pt x="520421" y="217976"/>
                </a:moveTo>
                <a:lnTo>
                  <a:pt x="495371" y="217976"/>
                </a:lnTo>
                <a:lnTo>
                  <a:pt x="495371" y="90733"/>
                </a:lnTo>
                <a:lnTo>
                  <a:pt x="427955" y="90733"/>
                </a:lnTo>
                <a:lnTo>
                  <a:pt x="427955" y="217976"/>
                </a:lnTo>
                <a:lnTo>
                  <a:pt x="402905" y="217976"/>
                </a:lnTo>
                <a:lnTo>
                  <a:pt x="402905" y="69149"/>
                </a:lnTo>
                <a:lnTo>
                  <a:pt x="520421" y="69149"/>
                </a:lnTo>
                <a:close/>
                <a:moveTo>
                  <a:pt x="671912" y="217976"/>
                </a:moveTo>
                <a:lnTo>
                  <a:pt x="646863" y="217976"/>
                </a:lnTo>
                <a:lnTo>
                  <a:pt x="646863" y="90201"/>
                </a:lnTo>
                <a:lnTo>
                  <a:pt x="595704" y="90201"/>
                </a:lnTo>
                <a:cubicBezTo>
                  <a:pt x="595437" y="97574"/>
                  <a:pt x="595170" y="104655"/>
                  <a:pt x="594904" y="111451"/>
                </a:cubicBezTo>
                <a:cubicBezTo>
                  <a:pt x="594638" y="118248"/>
                  <a:pt x="594368" y="124397"/>
                  <a:pt x="594101" y="129905"/>
                </a:cubicBezTo>
                <a:cubicBezTo>
                  <a:pt x="593569" y="143847"/>
                  <a:pt x="592661" y="155530"/>
                  <a:pt x="591373" y="164943"/>
                </a:cubicBezTo>
                <a:cubicBezTo>
                  <a:pt x="590080" y="174362"/>
                  <a:pt x="588460" y="181911"/>
                  <a:pt x="586509" y="187595"/>
                </a:cubicBezTo>
                <a:cubicBezTo>
                  <a:pt x="584554" y="193460"/>
                  <a:pt x="582402" y="198032"/>
                  <a:pt x="580047" y="201323"/>
                </a:cubicBezTo>
                <a:cubicBezTo>
                  <a:pt x="577689" y="204609"/>
                  <a:pt x="575050" y="207582"/>
                  <a:pt x="572116" y="210247"/>
                </a:cubicBezTo>
                <a:cubicBezTo>
                  <a:pt x="569100" y="212910"/>
                  <a:pt x="565856" y="214909"/>
                  <a:pt x="562393" y="216240"/>
                </a:cubicBezTo>
                <a:cubicBezTo>
                  <a:pt x="558930" y="217572"/>
                  <a:pt x="555019" y="218241"/>
                  <a:pt x="550667" y="218241"/>
                </a:cubicBezTo>
                <a:cubicBezTo>
                  <a:pt x="549246" y="218241"/>
                  <a:pt x="547423" y="218198"/>
                  <a:pt x="545202" y="218109"/>
                </a:cubicBezTo>
                <a:cubicBezTo>
                  <a:pt x="542981" y="218022"/>
                  <a:pt x="541429" y="217976"/>
                  <a:pt x="540540" y="217976"/>
                </a:cubicBezTo>
                <a:lnTo>
                  <a:pt x="540540" y="196123"/>
                </a:lnTo>
                <a:lnTo>
                  <a:pt x="541872" y="196123"/>
                </a:lnTo>
                <a:cubicBezTo>
                  <a:pt x="542492" y="196123"/>
                  <a:pt x="543136" y="196166"/>
                  <a:pt x="543805" y="196253"/>
                </a:cubicBezTo>
                <a:cubicBezTo>
                  <a:pt x="544472" y="196343"/>
                  <a:pt x="545246" y="196390"/>
                  <a:pt x="546134" y="196390"/>
                </a:cubicBezTo>
                <a:cubicBezTo>
                  <a:pt x="548269" y="196390"/>
                  <a:pt x="550355" y="196076"/>
                  <a:pt x="552399" y="195458"/>
                </a:cubicBezTo>
                <a:cubicBezTo>
                  <a:pt x="554440" y="194835"/>
                  <a:pt x="556262" y="193680"/>
                  <a:pt x="557860" y="191994"/>
                </a:cubicBezTo>
                <a:cubicBezTo>
                  <a:pt x="562303" y="187642"/>
                  <a:pt x="565542" y="180025"/>
                  <a:pt x="567587" y="169142"/>
                </a:cubicBezTo>
                <a:cubicBezTo>
                  <a:pt x="569628" y="158262"/>
                  <a:pt x="571094" y="143052"/>
                  <a:pt x="571987" y="123508"/>
                </a:cubicBezTo>
                <a:cubicBezTo>
                  <a:pt x="572340" y="116229"/>
                  <a:pt x="572671" y="107611"/>
                  <a:pt x="572983" y="97660"/>
                </a:cubicBezTo>
                <a:cubicBezTo>
                  <a:pt x="573297" y="87710"/>
                  <a:pt x="573585" y="78209"/>
                  <a:pt x="573851" y="69149"/>
                </a:cubicBezTo>
                <a:lnTo>
                  <a:pt x="671912" y="69149"/>
                </a:lnTo>
                <a:close/>
                <a:moveTo>
                  <a:pt x="825134" y="69149"/>
                </a:moveTo>
                <a:lnTo>
                  <a:pt x="745060" y="272868"/>
                </a:lnTo>
                <a:lnTo>
                  <a:pt x="718279" y="272868"/>
                </a:lnTo>
                <a:lnTo>
                  <a:pt x="744924" y="210779"/>
                </a:lnTo>
                <a:lnTo>
                  <a:pt x="690829" y="69149"/>
                </a:lnTo>
                <a:lnTo>
                  <a:pt x="717877" y="69149"/>
                </a:lnTo>
                <a:lnTo>
                  <a:pt x="758513" y="179334"/>
                </a:lnTo>
                <a:lnTo>
                  <a:pt x="799021" y="69149"/>
                </a:lnTo>
                <a:close/>
                <a:moveTo>
                  <a:pt x="927196" y="181335"/>
                </a:moveTo>
                <a:lnTo>
                  <a:pt x="927196" y="140032"/>
                </a:lnTo>
                <a:cubicBezTo>
                  <a:pt x="921241" y="140565"/>
                  <a:pt x="913713" y="141296"/>
                  <a:pt x="904612" y="142228"/>
                </a:cubicBezTo>
                <a:cubicBezTo>
                  <a:pt x="895504" y="143164"/>
                  <a:pt x="888153" y="144475"/>
                  <a:pt x="882559" y="146163"/>
                </a:cubicBezTo>
                <a:cubicBezTo>
                  <a:pt x="875895" y="148201"/>
                  <a:pt x="870387" y="151333"/>
                  <a:pt x="866035" y="155552"/>
                </a:cubicBezTo>
                <a:cubicBezTo>
                  <a:pt x="861683" y="159775"/>
                  <a:pt x="859504" y="165657"/>
                  <a:pt x="859504" y="173206"/>
                </a:cubicBezTo>
                <a:cubicBezTo>
                  <a:pt x="859504" y="181734"/>
                  <a:pt x="861905" y="188172"/>
                  <a:pt x="866704" y="192524"/>
                </a:cubicBezTo>
                <a:cubicBezTo>
                  <a:pt x="871500" y="196876"/>
                  <a:pt x="878516" y="199054"/>
                  <a:pt x="887753" y="199054"/>
                </a:cubicBezTo>
                <a:cubicBezTo>
                  <a:pt x="895659" y="199054"/>
                  <a:pt x="902809" y="197340"/>
                  <a:pt x="909206" y="193924"/>
                </a:cubicBezTo>
                <a:cubicBezTo>
                  <a:pt x="915603" y="190503"/>
                  <a:pt x="921597" y="186310"/>
                  <a:pt x="927196" y="181335"/>
                </a:cubicBezTo>
                <a:close/>
                <a:moveTo>
                  <a:pt x="927196" y="202118"/>
                </a:moveTo>
                <a:cubicBezTo>
                  <a:pt x="925151" y="203630"/>
                  <a:pt x="922418" y="205740"/>
                  <a:pt x="918998" y="208450"/>
                </a:cubicBezTo>
                <a:cubicBezTo>
                  <a:pt x="915577" y="211157"/>
                  <a:pt x="912265" y="213310"/>
                  <a:pt x="909073" y="214909"/>
                </a:cubicBezTo>
                <a:cubicBezTo>
                  <a:pt x="904630" y="217219"/>
                  <a:pt x="900343" y="218995"/>
                  <a:pt x="896214" y="220240"/>
                </a:cubicBezTo>
                <a:cubicBezTo>
                  <a:pt x="892084" y="221483"/>
                  <a:pt x="886289" y="222105"/>
                  <a:pt x="878829" y="222105"/>
                </a:cubicBezTo>
                <a:cubicBezTo>
                  <a:pt x="872699" y="222105"/>
                  <a:pt x="866881" y="220949"/>
                  <a:pt x="861372" y="218642"/>
                </a:cubicBezTo>
                <a:cubicBezTo>
                  <a:pt x="855861" y="216334"/>
                  <a:pt x="851026" y="213090"/>
                  <a:pt x="846850" y="208915"/>
                </a:cubicBezTo>
                <a:cubicBezTo>
                  <a:pt x="842851" y="204829"/>
                  <a:pt x="839657" y="199785"/>
                  <a:pt x="837260" y="193790"/>
                </a:cubicBezTo>
                <a:cubicBezTo>
                  <a:pt x="834859" y="187797"/>
                  <a:pt x="833660" y="181467"/>
                  <a:pt x="833660" y="174805"/>
                </a:cubicBezTo>
                <a:cubicBezTo>
                  <a:pt x="833660" y="164501"/>
                  <a:pt x="835838" y="155732"/>
                  <a:pt x="840190" y="148492"/>
                </a:cubicBezTo>
                <a:cubicBezTo>
                  <a:pt x="844542" y="141257"/>
                  <a:pt x="851426" y="135504"/>
                  <a:pt x="860839" y="131238"/>
                </a:cubicBezTo>
                <a:cubicBezTo>
                  <a:pt x="869188" y="127417"/>
                  <a:pt x="879052" y="124778"/>
                  <a:pt x="890421" y="123310"/>
                </a:cubicBezTo>
                <a:cubicBezTo>
                  <a:pt x="901791" y="121845"/>
                  <a:pt x="914044" y="120758"/>
                  <a:pt x="927196" y="120049"/>
                </a:cubicBezTo>
                <a:lnTo>
                  <a:pt x="927196" y="115250"/>
                </a:lnTo>
                <a:cubicBezTo>
                  <a:pt x="927196" y="109385"/>
                  <a:pt x="926305" y="104655"/>
                  <a:pt x="924531" y="101059"/>
                </a:cubicBezTo>
                <a:cubicBezTo>
                  <a:pt x="922753" y="97462"/>
                  <a:pt x="920261" y="94687"/>
                  <a:pt x="917065" y="92731"/>
                </a:cubicBezTo>
                <a:cubicBezTo>
                  <a:pt x="913872" y="90690"/>
                  <a:pt x="909961" y="89333"/>
                  <a:pt x="905343" y="88667"/>
                </a:cubicBezTo>
                <a:cubicBezTo>
                  <a:pt x="900721" y="88002"/>
                  <a:pt x="895969" y="87670"/>
                  <a:pt x="891083" y="87670"/>
                </a:cubicBezTo>
                <a:cubicBezTo>
                  <a:pt x="885312" y="87670"/>
                  <a:pt x="878516" y="88538"/>
                  <a:pt x="870701" y="90266"/>
                </a:cubicBezTo>
                <a:cubicBezTo>
                  <a:pt x="862885" y="91997"/>
                  <a:pt x="855066" y="94507"/>
                  <a:pt x="847250" y="97797"/>
                </a:cubicBezTo>
                <a:lnTo>
                  <a:pt x="845785" y="97797"/>
                </a:lnTo>
                <a:lnTo>
                  <a:pt x="845785" y="72349"/>
                </a:lnTo>
                <a:cubicBezTo>
                  <a:pt x="850404" y="71013"/>
                  <a:pt x="857024" y="69551"/>
                  <a:pt x="865638" y="67950"/>
                </a:cubicBezTo>
                <a:cubicBezTo>
                  <a:pt x="874257" y="66351"/>
                  <a:pt x="882779" y="65552"/>
                  <a:pt x="891216" y="65552"/>
                </a:cubicBezTo>
                <a:cubicBezTo>
                  <a:pt x="901434" y="65552"/>
                  <a:pt x="910052" y="66351"/>
                  <a:pt x="917065" y="67950"/>
                </a:cubicBezTo>
                <a:cubicBezTo>
                  <a:pt x="924081" y="69551"/>
                  <a:pt x="930388" y="72438"/>
                  <a:pt x="935987" y="76611"/>
                </a:cubicBezTo>
                <a:cubicBezTo>
                  <a:pt x="941404" y="80693"/>
                  <a:pt x="945447" y="85981"/>
                  <a:pt x="948111" y="92466"/>
                </a:cubicBezTo>
                <a:cubicBezTo>
                  <a:pt x="950776" y="98949"/>
                  <a:pt x="952106" y="106855"/>
                  <a:pt x="952106" y="116182"/>
                </a:cubicBezTo>
                <a:lnTo>
                  <a:pt x="952106" y="217976"/>
                </a:lnTo>
                <a:lnTo>
                  <a:pt x="927196" y="217976"/>
                </a:lnTo>
                <a:close/>
                <a:moveTo>
                  <a:pt x="1095999" y="91134"/>
                </a:moveTo>
                <a:lnTo>
                  <a:pt x="1045373" y="91134"/>
                </a:lnTo>
                <a:lnTo>
                  <a:pt x="1045373" y="217976"/>
                </a:lnTo>
                <a:lnTo>
                  <a:pt x="1020323" y="217976"/>
                </a:lnTo>
                <a:lnTo>
                  <a:pt x="1020323" y="91134"/>
                </a:lnTo>
                <a:lnTo>
                  <a:pt x="969693" y="91134"/>
                </a:lnTo>
                <a:lnTo>
                  <a:pt x="969693" y="69149"/>
                </a:lnTo>
                <a:lnTo>
                  <a:pt x="1095999" y="69149"/>
                </a:lnTo>
                <a:close/>
                <a:moveTo>
                  <a:pt x="1197799" y="181335"/>
                </a:moveTo>
                <a:lnTo>
                  <a:pt x="1197799" y="140032"/>
                </a:lnTo>
                <a:cubicBezTo>
                  <a:pt x="1191846" y="140565"/>
                  <a:pt x="1184318" y="141296"/>
                  <a:pt x="1175214" y="142228"/>
                </a:cubicBezTo>
                <a:cubicBezTo>
                  <a:pt x="1166109" y="143164"/>
                  <a:pt x="1158758" y="144475"/>
                  <a:pt x="1153163" y="146163"/>
                </a:cubicBezTo>
                <a:cubicBezTo>
                  <a:pt x="1146500" y="148201"/>
                  <a:pt x="1140992" y="151333"/>
                  <a:pt x="1136639" y="155552"/>
                </a:cubicBezTo>
                <a:cubicBezTo>
                  <a:pt x="1132287" y="159775"/>
                  <a:pt x="1130108" y="165657"/>
                  <a:pt x="1130108" y="173206"/>
                </a:cubicBezTo>
                <a:cubicBezTo>
                  <a:pt x="1130108" y="181734"/>
                  <a:pt x="1132506" y="188172"/>
                  <a:pt x="1137309" y="192524"/>
                </a:cubicBezTo>
                <a:cubicBezTo>
                  <a:pt x="1142103" y="196876"/>
                  <a:pt x="1149120" y="199054"/>
                  <a:pt x="1158358" y="199054"/>
                </a:cubicBezTo>
                <a:cubicBezTo>
                  <a:pt x="1166264" y="199054"/>
                  <a:pt x="1173413" y="197340"/>
                  <a:pt x="1179811" y="193924"/>
                </a:cubicBezTo>
                <a:cubicBezTo>
                  <a:pt x="1186204" y="190503"/>
                  <a:pt x="1192201" y="186310"/>
                  <a:pt x="1197799" y="181335"/>
                </a:cubicBezTo>
                <a:close/>
                <a:moveTo>
                  <a:pt x="1197799" y="202118"/>
                </a:moveTo>
                <a:cubicBezTo>
                  <a:pt x="1195755" y="203630"/>
                  <a:pt x="1193023" y="205740"/>
                  <a:pt x="1189603" y="208450"/>
                </a:cubicBezTo>
                <a:cubicBezTo>
                  <a:pt x="1186183" y="211157"/>
                  <a:pt x="1182871" y="213310"/>
                  <a:pt x="1179674" y="214909"/>
                </a:cubicBezTo>
                <a:cubicBezTo>
                  <a:pt x="1175235" y="217219"/>
                  <a:pt x="1170948" y="218995"/>
                  <a:pt x="1166818" y="220240"/>
                </a:cubicBezTo>
                <a:cubicBezTo>
                  <a:pt x="1162689" y="221483"/>
                  <a:pt x="1156893" y="222105"/>
                  <a:pt x="1149434" y="222105"/>
                </a:cubicBezTo>
                <a:cubicBezTo>
                  <a:pt x="1143303" y="222105"/>
                  <a:pt x="1137486" y="220949"/>
                  <a:pt x="1131978" y="218642"/>
                </a:cubicBezTo>
                <a:cubicBezTo>
                  <a:pt x="1126466" y="216334"/>
                  <a:pt x="1121631" y="213090"/>
                  <a:pt x="1117455" y="208915"/>
                </a:cubicBezTo>
                <a:cubicBezTo>
                  <a:pt x="1113455" y="204829"/>
                  <a:pt x="1110262" y="199785"/>
                  <a:pt x="1107861" y="193790"/>
                </a:cubicBezTo>
                <a:cubicBezTo>
                  <a:pt x="1105463" y="187797"/>
                  <a:pt x="1104265" y="181467"/>
                  <a:pt x="1104265" y="174805"/>
                </a:cubicBezTo>
                <a:cubicBezTo>
                  <a:pt x="1104265" y="164501"/>
                  <a:pt x="1106442" y="155732"/>
                  <a:pt x="1110796" y="148492"/>
                </a:cubicBezTo>
                <a:cubicBezTo>
                  <a:pt x="1115148" y="141257"/>
                  <a:pt x="1122030" y="135504"/>
                  <a:pt x="1131444" y="131238"/>
                </a:cubicBezTo>
                <a:cubicBezTo>
                  <a:pt x="1139793" y="127417"/>
                  <a:pt x="1149658" y="124778"/>
                  <a:pt x="1161025" y="123310"/>
                </a:cubicBezTo>
                <a:cubicBezTo>
                  <a:pt x="1172394" y="121845"/>
                  <a:pt x="1184648" y="120758"/>
                  <a:pt x="1197799" y="120049"/>
                </a:cubicBezTo>
                <a:lnTo>
                  <a:pt x="1197799" y="115250"/>
                </a:lnTo>
                <a:cubicBezTo>
                  <a:pt x="1197799" y="109385"/>
                  <a:pt x="1196911" y="104655"/>
                  <a:pt x="1195136" y="101059"/>
                </a:cubicBezTo>
                <a:cubicBezTo>
                  <a:pt x="1193357" y="97462"/>
                  <a:pt x="1190866" y="94687"/>
                  <a:pt x="1187670" y="92731"/>
                </a:cubicBezTo>
                <a:cubicBezTo>
                  <a:pt x="1184476" y="90690"/>
                  <a:pt x="1180567" y="89333"/>
                  <a:pt x="1175948" y="88667"/>
                </a:cubicBezTo>
                <a:cubicBezTo>
                  <a:pt x="1171325" y="88002"/>
                  <a:pt x="1166574" y="87670"/>
                  <a:pt x="1161688" y="87670"/>
                </a:cubicBezTo>
                <a:cubicBezTo>
                  <a:pt x="1155917" y="87670"/>
                  <a:pt x="1149120" y="88538"/>
                  <a:pt x="1141305" y="90266"/>
                </a:cubicBezTo>
                <a:cubicBezTo>
                  <a:pt x="1133485" y="91997"/>
                  <a:pt x="1125670" y="94507"/>
                  <a:pt x="1117854" y="97797"/>
                </a:cubicBezTo>
                <a:lnTo>
                  <a:pt x="1116390" y="97797"/>
                </a:lnTo>
                <a:lnTo>
                  <a:pt x="1116390" y="72349"/>
                </a:lnTo>
                <a:cubicBezTo>
                  <a:pt x="1121008" y="71013"/>
                  <a:pt x="1127628" y="69551"/>
                  <a:pt x="1136244" y="67950"/>
                </a:cubicBezTo>
                <a:cubicBezTo>
                  <a:pt x="1144862" y="66351"/>
                  <a:pt x="1153383" y="65552"/>
                  <a:pt x="1161822" y="65552"/>
                </a:cubicBezTo>
                <a:cubicBezTo>
                  <a:pt x="1172039" y="65552"/>
                  <a:pt x="1180653" y="66351"/>
                  <a:pt x="1187670" y="67950"/>
                </a:cubicBezTo>
                <a:cubicBezTo>
                  <a:pt x="1194685" y="69551"/>
                  <a:pt x="1200994" y="72438"/>
                  <a:pt x="1206591" y="76611"/>
                </a:cubicBezTo>
                <a:cubicBezTo>
                  <a:pt x="1212010" y="80693"/>
                  <a:pt x="1216052" y="85981"/>
                  <a:pt x="1218716" y="92466"/>
                </a:cubicBezTo>
                <a:cubicBezTo>
                  <a:pt x="1221380" y="98949"/>
                  <a:pt x="1222708" y="106855"/>
                  <a:pt x="1222708" y="116182"/>
                </a:cubicBezTo>
                <a:lnTo>
                  <a:pt x="1222708" y="217976"/>
                </a:lnTo>
                <a:lnTo>
                  <a:pt x="1197799" y="217976"/>
                </a:lnTo>
                <a:close/>
                <a:moveTo>
                  <a:pt x="1389258" y="253681"/>
                </a:moveTo>
                <a:lnTo>
                  <a:pt x="1365937" y="253681"/>
                </a:lnTo>
                <a:lnTo>
                  <a:pt x="1365937" y="217976"/>
                </a:lnTo>
                <a:lnTo>
                  <a:pt x="1257884" y="217976"/>
                </a:lnTo>
                <a:lnTo>
                  <a:pt x="1257884" y="69149"/>
                </a:lnTo>
                <a:lnTo>
                  <a:pt x="1282933" y="69149"/>
                </a:lnTo>
                <a:lnTo>
                  <a:pt x="1282933" y="196390"/>
                </a:lnTo>
                <a:lnTo>
                  <a:pt x="1349417" y="196390"/>
                </a:lnTo>
                <a:lnTo>
                  <a:pt x="1349417" y="69149"/>
                </a:lnTo>
                <a:lnTo>
                  <a:pt x="1374466" y="69149"/>
                </a:lnTo>
                <a:lnTo>
                  <a:pt x="1374466" y="196390"/>
                </a:lnTo>
                <a:lnTo>
                  <a:pt x="1389258" y="196390"/>
                </a:lnTo>
                <a:close/>
                <a:moveTo>
                  <a:pt x="1531420" y="217976"/>
                </a:moveTo>
                <a:lnTo>
                  <a:pt x="1506637" y="217976"/>
                </a:lnTo>
                <a:lnTo>
                  <a:pt x="1506637" y="106991"/>
                </a:lnTo>
                <a:lnTo>
                  <a:pt x="1436556" y="217976"/>
                </a:lnTo>
                <a:lnTo>
                  <a:pt x="1413904" y="217976"/>
                </a:lnTo>
                <a:lnTo>
                  <a:pt x="1413904" y="69149"/>
                </a:lnTo>
                <a:lnTo>
                  <a:pt x="1438686" y="69149"/>
                </a:lnTo>
                <a:lnTo>
                  <a:pt x="1438686" y="178400"/>
                </a:lnTo>
                <a:lnTo>
                  <a:pt x="1507973" y="69149"/>
                </a:lnTo>
                <a:lnTo>
                  <a:pt x="1531420" y="69149"/>
                </a:lnTo>
                <a:close/>
                <a:moveTo>
                  <a:pt x="1688198" y="143629"/>
                </a:moveTo>
                <a:cubicBezTo>
                  <a:pt x="1688198" y="168677"/>
                  <a:pt x="1682155" y="188017"/>
                  <a:pt x="1670077" y="201653"/>
                </a:cubicBezTo>
                <a:cubicBezTo>
                  <a:pt x="1657996" y="215286"/>
                  <a:pt x="1641921" y="222105"/>
                  <a:pt x="1621847" y="222105"/>
                </a:cubicBezTo>
                <a:cubicBezTo>
                  <a:pt x="1601152" y="222105"/>
                  <a:pt x="1584871" y="215063"/>
                  <a:pt x="1573013" y="200983"/>
                </a:cubicBezTo>
                <a:cubicBezTo>
                  <a:pt x="1561155" y="186908"/>
                  <a:pt x="1555226" y="167788"/>
                  <a:pt x="1555226" y="143629"/>
                </a:cubicBezTo>
                <a:cubicBezTo>
                  <a:pt x="1555226" y="118760"/>
                  <a:pt x="1561334" y="99438"/>
                  <a:pt x="1573546" y="85673"/>
                </a:cubicBezTo>
                <a:cubicBezTo>
                  <a:pt x="1585761" y="71906"/>
                  <a:pt x="1601860" y="65019"/>
                  <a:pt x="1621847" y="65019"/>
                </a:cubicBezTo>
                <a:cubicBezTo>
                  <a:pt x="1641921" y="65019"/>
                  <a:pt x="1657996" y="71880"/>
                  <a:pt x="1670077" y="85604"/>
                </a:cubicBezTo>
                <a:cubicBezTo>
                  <a:pt x="1682155" y="99326"/>
                  <a:pt x="1688198" y="118666"/>
                  <a:pt x="1688198" y="143629"/>
                </a:cubicBezTo>
                <a:close/>
                <a:moveTo>
                  <a:pt x="1662348" y="143629"/>
                </a:moveTo>
                <a:cubicBezTo>
                  <a:pt x="1662348" y="124354"/>
                  <a:pt x="1658841" y="110034"/>
                  <a:pt x="1651825" y="100659"/>
                </a:cubicBezTo>
                <a:cubicBezTo>
                  <a:pt x="1644808" y="91288"/>
                  <a:pt x="1634814" y="86605"/>
                  <a:pt x="1621847" y="86605"/>
                </a:cubicBezTo>
                <a:cubicBezTo>
                  <a:pt x="1608791" y="86605"/>
                  <a:pt x="1598729" y="91288"/>
                  <a:pt x="1591669" y="100659"/>
                </a:cubicBezTo>
                <a:cubicBezTo>
                  <a:pt x="1584606" y="110034"/>
                  <a:pt x="1581078" y="124354"/>
                  <a:pt x="1581078" y="143629"/>
                </a:cubicBezTo>
                <a:cubicBezTo>
                  <a:pt x="1581078" y="162284"/>
                  <a:pt x="1584606" y="176428"/>
                  <a:pt x="1591669" y="186062"/>
                </a:cubicBezTo>
                <a:cubicBezTo>
                  <a:pt x="1598729" y="195699"/>
                  <a:pt x="1608791" y="200519"/>
                  <a:pt x="1621847" y="200519"/>
                </a:cubicBezTo>
                <a:cubicBezTo>
                  <a:pt x="1634728" y="200519"/>
                  <a:pt x="1644697" y="195789"/>
                  <a:pt x="1651759" y="186328"/>
                </a:cubicBezTo>
                <a:cubicBezTo>
                  <a:pt x="1658820" y="176871"/>
                  <a:pt x="1662348" y="162640"/>
                  <a:pt x="1662348" y="143629"/>
                </a:cubicBezTo>
                <a:close/>
                <a:moveTo>
                  <a:pt x="1831425" y="217976"/>
                </a:moveTo>
                <a:lnTo>
                  <a:pt x="1806380" y="217976"/>
                </a:lnTo>
                <a:lnTo>
                  <a:pt x="1806380" y="150958"/>
                </a:lnTo>
                <a:lnTo>
                  <a:pt x="1738963" y="150958"/>
                </a:lnTo>
                <a:lnTo>
                  <a:pt x="1738963" y="217976"/>
                </a:lnTo>
                <a:lnTo>
                  <a:pt x="1713910" y="217976"/>
                </a:lnTo>
                <a:lnTo>
                  <a:pt x="1713910" y="69149"/>
                </a:lnTo>
                <a:lnTo>
                  <a:pt x="1738963" y="69149"/>
                </a:lnTo>
                <a:lnTo>
                  <a:pt x="1738963" y="129372"/>
                </a:lnTo>
                <a:lnTo>
                  <a:pt x="1806380" y="129372"/>
                </a:lnTo>
                <a:lnTo>
                  <a:pt x="1806380" y="69149"/>
                </a:lnTo>
                <a:lnTo>
                  <a:pt x="1831425" y="69149"/>
                </a:lnTo>
                <a:close/>
                <a:moveTo>
                  <a:pt x="1985048" y="217976"/>
                </a:moveTo>
                <a:lnTo>
                  <a:pt x="1960003" y="217976"/>
                </a:lnTo>
                <a:lnTo>
                  <a:pt x="1960003" y="150958"/>
                </a:lnTo>
                <a:lnTo>
                  <a:pt x="1892582" y="150958"/>
                </a:lnTo>
                <a:lnTo>
                  <a:pt x="1892582" y="217976"/>
                </a:lnTo>
                <a:lnTo>
                  <a:pt x="1867532" y="217976"/>
                </a:lnTo>
                <a:lnTo>
                  <a:pt x="1867532" y="69149"/>
                </a:lnTo>
                <a:lnTo>
                  <a:pt x="1892582" y="69149"/>
                </a:lnTo>
                <a:lnTo>
                  <a:pt x="1892582" y="129372"/>
                </a:lnTo>
                <a:lnTo>
                  <a:pt x="1960003" y="129372"/>
                </a:lnTo>
                <a:lnTo>
                  <a:pt x="1960003" y="69149"/>
                </a:lnTo>
                <a:lnTo>
                  <a:pt x="1985048" y="69149"/>
                </a:lnTo>
                <a:close/>
                <a:moveTo>
                  <a:pt x="2141961" y="143629"/>
                </a:moveTo>
                <a:cubicBezTo>
                  <a:pt x="2141961" y="168677"/>
                  <a:pt x="2135921" y="188017"/>
                  <a:pt x="2123843" y="201653"/>
                </a:cubicBezTo>
                <a:cubicBezTo>
                  <a:pt x="2111760" y="215286"/>
                  <a:pt x="2095687" y="222105"/>
                  <a:pt x="2075613" y="222105"/>
                </a:cubicBezTo>
                <a:cubicBezTo>
                  <a:pt x="2054913" y="222105"/>
                  <a:pt x="2038637" y="215063"/>
                  <a:pt x="2026779" y="200983"/>
                </a:cubicBezTo>
                <a:cubicBezTo>
                  <a:pt x="2014920" y="186908"/>
                  <a:pt x="2008992" y="167788"/>
                  <a:pt x="2008992" y="143629"/>
                </a:cubicBezTo>
                <a:cubicBezTo>
                  <a:pt x="2008992" y="118760"/>
                  <a:pt x="2015096" y="99438"/>
                  <a:pt x="2027311" y="85673"/>
                </a:cubicBezTo>
                <a:cubicBezTo>
                  <a:pt x="2039523" y="71906"/>
                  <a:pt x="2055622" y="65019"/>
                  <a:pt x="2075613" y="65019"/>
                </a:cubicBezTo>
                <a:cubicBezTo>
                  <a:pt x="2095687" y="65019"/>
                  <a:pt x="2111760" y="71880"/>
                  <a:pt x="2123843" y="85604"/>
                </a:cubicBezTo>
                <a:cubicBezTo>
                  <a:pt x="2135921" y="99326"/>
                  <a:pt x="2141961" y="118666"/>
                  <a:pt x="2141961" y="143629"/>
                </a:cubicBezTo>
                <a:close/>
                <a:moveTo>
                  <a:pt x="2116113" y="143629"/>
                </a:moveTo>
                <a:cubicBezTo>
                  <a:pt x="2116113" y="124354"/>
                  <a:pt x="2112607" y="110034"/>
                  <a:pt x="2105591" y="100659"/>
                </a:cubicBezTo>
                <a:cubicBezTo>
                  <a:pt x="2098573" y="91288"/>
                  <a:pt x="2088580" y="86605"/>
                  <a:pt x="2075613" y="86605"/>
                </a:cubicBezTo>
                <a:cubicBezTo>
                  <a:pt x="2062556" y="86605"/>
                  <a:pt x="2052494" y="91288"/>
                  <a:pt x="2045434" y="100659"/>
                </a:cubicBezTo>
                <a:cubicBezTo>
                  <a:pt x="2038371" y="110034"/>
                  <a:pt x="2034840" y="124354"/>
                  <a:pt x="2034840" y="143629"/>
                </a:cubicBezTo>
                <a:cubicBezTo>
                  <a:pt x="2034840" y="162284"/>
                  <a:pt x="2038371" y="176428"/>
                  <a:pt x="2045434" y="186062"/>
                </a:cubicBezTo>
                <a:cubicBezTo>
                  <a:pt x="2052494" y="195699"/>
                  <a:pt x="2062556" y="200519"/>
                  <a:pt x="2075613" y="200519"/>
                </a:cubicBezTo>
                <a:cubicBezTo>
                  <a:pt x="2088489" y="200519"/>
                  <a:pt x="2098462" y="195789"/>
                  <a:pt x="2105522" y="186328"/>
                </a:cubicBezTo>
                <a:cubicBezTo>
                  <a:pt x="2112582" y="176871"/>
                  <a:pt x="2116113" y="162640"/>
                  <a:pt x="2116113" y="143629"/>
                </a:cubicBezTo>
                <a:close/>
                <a:moveTo>
                  <a:pt x="2285190" y="217976"/>
                </a:moveTo>
                <a:lnTo>
                  <a:pt x="2260408" y="217976"/>
                </a:lnTo>
                <a:lnTo>
                  <a:pt x="2260408" y="106991"/>
                </a:lnTo>
                <a:lnTo>
                  <a:pt x="2190327" y="217976"/>
                </a:lnTo>
                <a:lnTo>
                  <a:pt x="2167675" y="217976"/>
                </a:lnTo>
                <a:lnTo>
                  <a:pt x="2167675" y="69149"/>
                </a:lnTo>
                <a:lnTo>
                  <a:pt x="2192458" y="69149"/>
                </a:lnTo>
                <a:lnTo>
                  <a:pt x="2192458" y="178400"/>
                </a:lnTo>
                <a:lnTo>
                  <a:pt x="2261743" y="69149"/>
                </a:lnTo>
                <a:lnTo>
                  <a:pt x="2285190" y="69149"/>
                </a:lnTo>
                <a:close/>
                <a:moveTo>
                  <a:pt x="2273999" y="0"/>
                </a:moveTo>
                <a:cubicBezTo>
                  <a:pt x="2273999" y="7639"/>
                  <a:pt x="2273065" y="14587"/>
                  <a:pt x="2271205" y="20847"/>
                </a:cubicBezTo>
                <a:cubicBezTo>
                  <a:pt x="2269337" y="27114"/>
                  <a:pt x="2266672" y="32374"/>
                  <a:pt x="2263209" y="36640"/>
                </a:cubicBezTo>
                <a:cubicBezTo>
                  <a:pt x="2259209" y="41346"/>
                  <a:pt x="2254677" y="44876"/>
                  <a:pt x="2249616" y="47231"/>
                </a:cubicBezTo>
                <a:cubicBezTo>
                  <a:pt x="2244554" y="49589"/>
                  <a:pt x="2238070" y="50763"/>
                  <a:pt x="2230164" y="50763"/>
                </a:cubicBezTo>
                <a:cubicBezTo>
                  <a:pt x="2222885" y="50763"/>
                  <a:pt x="2216506" y="49542"/>
                  <a:pt x="2211045" y="47098"/>
                </a:cubicBezTo>
                <a:cubicBezTo>
                  <a:pt x="2205584" y="44657"/>
                  <a:pt x="2200983" y="41169"/>
                  <a:pt x="2197254" y="36640"/>
                </a:cubicBezTo>
                <a:cubicBezTo>
                  <a:pt x="2193614" y="32198"/>
                  <a:pt x="2190859" y="26869"/>
                  <a:pt x="2188995" y="20652"/>
                </a:cubicBezTo>
                <a:cubicBezTo>
                  <a:pt x="2187127" y="14432"/>
                  <a:pt x="2186194" y="7552"/>
                  <a:pt x="2186194" y="0"/>
                </a:cubicBezTo>
                <a:lnTo>
                  <a:pt x="2207780" y="0"/>
                </a:lnTo>
                <a:cubicBezTo>
                  <a:pt x="2207780" y="11995"/>
                  <a:pt x="2209644" y="20627"/>
                  <a:pt x="2213378" y="25911"/>
                </a:cubicBezTo>
                <a:cubicBezTo>
                  <a:pt x="2217104" y="31201"/>
                  <a:pt x="2222702" y="33839"/>
                  <a:pt x="2230164" y="33839"/>
                </a:cubicBezTo>
                <a:cubicBezTo>
                  <a:pt x="2237181" y="33839"/>
                  <a:pt x="2242646" y="31240"/>
                  <a:pt x="2246555" y="26045"/>
                </a:cubicBezTo>
                <a:cubicBezTo>
                  <a:pt x="2250458" y="20851"/>
                  <a:pt x="2252413" y="12171"/>
                  <a:pt x="225241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729444" y="5767212"/>
            <a:ext cx="1942629" cy="257814"/>
          </a:xfrm>
          <a:custGeom>
            <a:avLst/>
            <a:gdLst/>
            <a:ahLst/>
            <a:cxnLst/>
            <a:rect l="l" t="t" r="r" b="b"/>
            <a:pathLst>
              <a:path w="1942629" h="257814">
                <a:moveTo>
                  <a:pt x="114718" y="81674"/>
                </a:moveTo>
                <a:cubicBezTo>
                  <a:pt x="120489" y="87537"/>
                  <a:pt x="124975" y="94976"/>
                  <a:pt x="128175" y="103990"/>
                </a:cubicBezTo>
                <a:cubicBezTo>
                  <a:pt x="131372" y="113007"/>
                  <a:pt x="132970" y="123465"/>
                  <a:pt x="132970" y="135367"/>
                </a:cubicBezTo>
                <a:cubicBezTo>
                  <a:pt x="132970" y="146826"/>
                  <a:pt x="131152" y="157414"/>
                  <a:pt x="127509" y="167141"/>
                </a:cubicBezTo>
                <a:cubicBezTo>
                  <a:pt x="123866" y="176868"/>
                  <a:pt x="118933" y="185066"/>
                  <a:pt x="112717" y="191725"/>
                </a:cubicBezTo>
                <a:cubicBezTo>
                  <a:pt x="106320" y="198652"/>
                  <a:pt x="99238" y="203872"/>
                  <a:pt x="91466" y="207382"/>
                </a:cubicBezTo>
                <a:cubicBezTo>
                  <a:pt x="83697" y="210888"/>
                  <a:pt x="75233" y="212645"/>
                  <a:pt x="66086" y="212645"/>
                </a:cubicBezTo>
                <a:cubicBezTo>
                  <a:pt x="56758" y="212645"/>
                  <a:pt x="48208" y="211022"/>
                  <a:pt x="40436" y="207778"/>
                </a:cubicBezTo>
                <a:cubicBezTo>
                  <a:pt x="32667" y="204537"/>
                  <a:pt x="26028" y="199545"/>
                  <a:pt x="20518" y="192795"/>
                </a:cubicBezTo>
                <a:cubicBezTo>
                  <a:pt x="13681" y="184356"/>
                  <a:pt x="8550" y="173783"/>
                  <a:pt x="5130" y="161082"/>
                </a:cubicBezTo>
                <a:cubicBezTo>
                  <a:pt x="1714" y="148378"/>
                  <a:pt x="0" y="132656"/>
                  <a:pt x="0" y="113919"/>
                </a:cubicBezTo>
                <a:cubicBezTo>
                  <a:pt x="0" y="107251"/>
                  <a:pt x="289" y="100480"/>
                  <a:pt x="868" y="93592"/>
                </a:cubicBezTo>
                <a:cubicBezTo>
                  <a:pt x="1444" y="86713"/>
                  <a:pt x="2708" y="78473"/>
                  <a:pt x="4663" y="68882"/>
                </a:cubicBezTo>
                <a:cubicBezTo>
                  <a:pt x="6437" y="60354"/>
                  <a:pt x="8838" y="52427"/>
                  <a:pt x="11858" y="45098"/>
                </a:cubicBezTo>
                <a:cubicBezTo>
                  <a:pt x="14880" y="37767"/>
                  <a:pt x="18829" y="31572"/>
                  <a:pt x="23714" y="26510"/>
                </a:cubicBezTo>
                <a:cubicBezTo>
                  <a:pt x="30021" y="19940"/>
                  <a:pt x="38258" y="14699"/>
                  <a:pt x="48431" y="10790"/>
                </a:cubicBezTo>
                <a:cubicBezTo>
                  <a:pt x="58601" y="6883"/>
                  <a:pt x="72080" y="4172"/>
                  <a:pt x="88870" y="2664"/>
                </a:cubicBezTo>
                <a:cubicBezTo>
                  <a:pt x="94822" y="2131"/>
                  <a:pt x="101193" y="1620"/>
                  <a:pt x="107990" y="1130"/>
                </a:cubicBezTo>
                <a:cubicBezTo>
                  <a:pt x="114783" y="641"/>
                  <a:pt x="119956" y="267"/>
                  <a:pt x="123509" y="0"/>
                </a:cubicBezTo>
                <a:lnTo>
                  <a:pt x="123509" y="23050"/>
                </a:lnTo>
                <a:cubicBezTo>
                  <a:pt x="118891" y="23317"/>
                  <a:pt x="113963" y="23648"/>
                  <a:pt x="108724" y="24049"/>
                </a:cubicBezTo>
                <a:cubicBezTo>
                  <a:pt x="103479" y="24447"/>
                  <a:pt x="97484" y="24916"/>
                  <a:pt x="90734" y="25448"/>
                </a:cubicBezTo>
                <a:cubicBezTo>
                  <a:pt x="81763" y="26158"/>
                  <a:pt x="72393" y="27734"/>
                  <a:pt x="62623" y="30175"/>
                </a:cubicBezTo>
                <a:cubicBezTo>
                  <a:pt x="52851" y="32620"/>
                  <a:pt x="45480" y="36415"/>
                  <a:pt x="40505" y="41569"/>
                </a:cubicBezTo>
                <a:cubicBezTo>
                  <a:pt x="36775" y="45388"/>
                  <a:pt x="33797" y="50853"/>
                  <a:pt x="31580" y="57956"/>
                </a:cubicBezTo>
                <a:cubicBezTo>
                  <a:pt x="29359" y="65063"/>
                  <a:pt x="27803" y="72969"/>
                  <a:pt x="26914" y="81674"/>
                </a:cubicBezTo>
                <a:cubicBezTo>
                  <a:pt x="33488" y="76968"/>
                  <a:pt x="40526" y="72991"/>
                  <a:pt x="48032" y="69747"/>
                </a:cubicBezTo>
                <a:cubicBezTo>
                  <a:pt x="55538" y="66503"/>
                  <a:pt x="63641" y="64887"/>
                  <a:pt x="72346" y="64887"/>
                </a:cubicBezTo>
                <a:cubicBezTo>
                  <a:pt x="80429" y="64887"/>
                  <a:pt x="88114" y="66240"/>
                  <a:pt x="95397" y="68947"/>
                </a:cubicBezTo>
                <a:cubicBezTo>
                  <a:pt x="102676" y="71658"/>
                  <a:pt x="109120" y="75899"/>
                  <a:pt x="114718" y="81674"/>
                </a:cubicBezTo>
                <a:close/>
                <a:moveTo>
                  <a:pt x="107518" y="136832"/>
                </a:moveTo>
                <a:cubicBezTo>
                  <a:pt x="107518" y="121025"/>
                  <a:pt x="103969" y="108900"/>
                  <a:pt x="96866" y="100462"/>
                </a:cubicBezTo>
                <a:cubicBezTo>
                  <a:pt x="89759" y="92020"/>
                  <a:pt x="79632" y="87804"/>
                  <a:pt x="66485" y="87804"/>
                </a:cubicBezTo>
                <a:cubicBezTo>
                  <a:pt x="59289" y="87804"/>
                  <a:pt x="52320" y="89003"/>
                  <a:pt x="45570" y="91401"/>
                </a:cubicBezTo>
                <a:cubicBezTo>
                  <a:pt x="38820" y="93798"/>
                  <a:pt x="32466" y="96995"/>
                  <a:pt x="26510" y="100990"/>
                </a:cubicBezTo>
                <a:cubicBezTo>
                  <a:pt x="26334" y="103211"/>
                  <a:pt x="26159" y="105854"/>
                  <a:pt x="25982" y="108918"/>
                </a:cubicBezTo>
                <a:cubicBezTo>
                  <a:pt x="25802" y="111982"/>
                  <a:pt x="25716" y="114761"/>
                  <a:pt x="25716" y="117249"/>
                </a:cubicBezTo>
                <a:cubicBezTo>
                  <a:pt x="25716" y="132703"/>
                  <a:pt x="26961" y="145271"/>
                  <a:pt x="29446" y="154951"/>
                </a:cubicBezTo>
                <a:cubicBezTo>
                  <a:pt x="31932" y="164635"/>
                  <a:pt x="35396" y="172231"/>
                  <a:pt x="39834" y="177735"/>
                </a:cubicBezTo>
                <a:cubicBezTo>
                  <a:pt x="43835" y="182711"/>
                  <a:pt x="48054" y="186156"/>
                  <a:pt x="52496" y="188064"/>
                </a:cubicBezTo>
                <a:cubicBezTo>
                  <a:pt x="56939" y="189972"/>
                  <a:pt x="61779" y="190927"/>
                  <a:pt x="67019" y="190927"/>
                </a:cubicBezTo>
                <a:cubicBezTo>
                  <a:pt x="79809" y="190927"/>
                  <a:pt x="89759" y="186084"/>
                  <a:pt x="96866" y="176407"/>
                </a:cubicBezTo>
                <a:cubicBezTo>
                  <a:pt x="103969" y="166727"/>
                  <a:pt x="107518" y="153533"/>
                  <a:pt x="107518" y="136832"/>
                </a:cubicBezTo>
                <a:close/>
                <a:moveTo>
                  <a:pt x="223838" y="211979"/>
                </a:moveTo>
                <a:cubicBezTo>
                  <a:pt x="200124" y="211979"/>
                  <a:pt x="181715" y="205297"/>
                  <a:pt x="168609" y="191927"/>
                </a:cubicBezTo>
                <a:cubicBezTo>
                  <a:pt x="155505" y="178561"/>
                  <a:pt x="148958" y="159574"/>
                  <a:pt x="148958" y="134968"/>
                </a:cubicBezTo>
                <a:cubicBezTo>
                  <a:pt x="148958" y="110719"/>
                  <a:pt x="155312" y="91418"/>
                  <a:pt x="168012" y="77076"/>
                </a:cubicBezTo>
                <a:cubicBezTo>
                  <a:pt x="180716" y="62730"/>
                  <a:pt x="197325" y="55559"/>
                  <a:pt x="217840" y="55559"/>
                </a:cubicBezTo>
                <a:cubicBezTo>
                  <a:pt x="227082" y="55559"/>
                  <a:pt x="235253" y="56891"/>
                  <a:pt x="242360" y="59555"/>
                </a:cubicBezTo>
                <a:cubicBezTo>
                  <a:pt x="249463" y="62218"/>
                  <a:pt x="255679" y="66392"/>
                  <a:pt x="261011" y="72079"/>
                </a:cubicBezTo>
                <a:cubicBezTo>
                  <a:pt x="266342" y="77763"/>
                  <a:pt x="270429" y="84715"/>
                  <a:pt x="273269" y="92931"/>
                </a:cubicBezTo>
                <a:cubicBezTo>
                  <a:pt x="276110" y="101145"/>
                  <a:pt x="277532" y="111207"/>
                  <a:pt x="277532" y="123110"/>
                </a:cubicBezTo>
                <a:lnTo>
                  <a:pt x="277532" y="136703"/>
                </a:lnTo>
                <a:lnTo>
                  <a:pt x="174406" y="136703"/>
                </a:lnTo>
                <a:cubicBezTo>
                  <a:pt x="174406" y="154023"/>
                  <a:pt x="178758" y="167256"/>
                  <a:pt x="187464" y="176407"/>
                </a:cubicBezTo>
                <a:cubicBezTo>
                  <a:pt x="196169" y="185554"/>
                  <a:pt x="208203" y="190130"/>
                  <a:pt x="223571" y="190130"/>
                </a:cubicBezTo>
                <a:cubicBezTo>
                  <a:pt x="229079" y="190130"/>
                  <a:pt x="234476" y="189508"/>
                  <a:pt x="239760" y="188262"/>
                </a:cubicBezTo>
                <a:cubicBezTo>
                  <a:pt x="245046" y="187020"/>
                  <a:pt x="249818" y="185419"/>
                  <a:pt x="254082" y="183463"/>
                </a:cubicBezTo>
                <a:cubicBezTo>
                  <a:pt x="258613" y="181426"/>
                  <a:pt x="262433" y="179446"/>
                  <a:pt x="265544" y="177534"/>
                </a:cubicBezTo>
                <a:cubicBezTo>
                  <a:pt x="268650" y="175626"/>
                  <a:pt x="271224" y="173826"/>
                  <a:pt x="273269" y="172141"/>
                </a:cubicBezTo>
                <a:lnTo>
                  <a:pt x="274735" y="172141"/>
                </a:lnTo>
                <a:lnTo>
                  <a:pt x="274735" y="199455"/>
                </a:lnTo>
                <a:cubicBezTo>
                  <a:pt x="271801" y="200606"/>
                  <a:pt x="268161" y="202053"/>
                  <a:pt x="263809" y="203785"/>
                </a:cubicBezTo>
                <a:cubicBezTo>
                  <a:pt x="259456" y="205516"/>
                  <a:pt x="255546" y="206874"/>
                  <a:pt x="252083" y="207845"/>
                </a:cubicBezTo>
                <a:cubicBezTo>
                  <a:pt x="247198" y="209182"/>
                  <a:pt x="242782" y="210204"/>
                  <a:pt x="238828" y="210916"/>
                </a:cubicBezTo>
                <a:cubicBezTo>
                  <a:pt x="234876" y="211626"/>
                  <a:pt x="229882" y="211979"/>
                  <a:pt x="223838" y="211979"/>
                </a:cubicBezTo>
                <a:close/>
                <a:moveTo>
                  <a:pt x="253148" y="117514"/>
                </a:moveTo>
                <a:cubicBezTo>
                  <a:pt x="252973" y="110765"/>
                  <a:pt x="252173" y="104944"/>
                  <a:pt x="250752" y="100058"/>
                </a:cubicBezTo>
                <a:cubicBezTo>
                  <a:pt x="249329" y="95174"/>
                  <a:pt x="247285" y="91040"/>
                  <a:pt x="244620" y="87667"/>
                </a:cubicBezTo>
                <a:cubicBezTo>
                  <a:pt x="241694" y="83938"/>
                  <a:pt x="237942" y="81097"/>
                  <a:pt x="233367" y="79142"/>
                </a:cubicBezTo>
                <a:cubicBezTo>
                  <a:pt x="228787" y="77188"/>
                  <a:pt x="223125" y="76213"/>
                  <a:pt x="216375" y="76213"/>
                </a:cubicBezTo>
                <a:cubicBezTo>
                  <a:pt x="209715" y="76213"/>
                  <a:pt x="204053" y="77210"/>
                  <a:pt x="199390" y="79207"/>
                </a:cubicBezTo>
                <a:cubicBezTo>
                  <a:pt x="194725" y="81209"/>
                  <a:pt x="190484" y="84115"/>
                  <a:pt x="186664" y="87933"/>
                </a:cubicBezTo>
                <a:cubicBezTo>
                  <a:pt x="182935" y="91844"/>
                  <a:pt x="180090" y="96174"/>
                  <a:pt x="178136" y="100926"/>
                </a:cubicBezTo>
                <a:cubicBezTo>
                  <a:pt x="176185" y="105682"/>
                  <a:pt x="174943" y="111207"/>
                  <a:pt x="174406" y="117514"/>
                </a:cubicBezTo>
                <a:close/>
                <a:moveTo>
                  <a:pt x="401444" y="167346"/>
                </a:moveTo>
                <a:cubicBezTo>
                  <a:pt x="401444" y="175690"/>
                  <a:pt x="399626" y="182754"/>
                  <a:pt x="395983" y="188525"/>
                </a:cubicBezTo>
                <a:cubicBezTo>
                  <a:pt x="392339" y="194300"/>
                  <a:pt x="387677" y="198878"/>
                  <a:pt x="381990" y="202255"/>
                </a:cubicBezTo>
                <a:cubicBezTo>
                  <a:pt x="376571" y="205538"/>
                  <a:pt x="370397" y="207983"/>
                  <a:pt x="363471" y="209582"/>
                </a:cubicBezTo>
                <a:cubicBezTo>
                  <a:pt x="356544" y="211183"/>
                  <a:pt x="349611" y="211979"/>
                  <a:pt x="342685" y="211979"/>
                </a:cubicBezTo>
                <a:cubicBezTo>
                  <a:pt x="332911" y="211979"/>
                  <a:pt x="323677" y="211024"/>
                  <a:pt x="314972" y="209117"/>
                </a:cubicBezTo>
                <a:cubicBezTo>
                  <a:pt x="306268" y="207205"/>
                  <a:pt x="297605" y="204164"/>
                  <a:pt x="288990" y="199987"/>
                </a:cubicBezTo>
                <a:lnTo>
                  <a:pt x="288990" y="172274"/>
                </a:lnTo>
                <a:lnTo>
                  <a:pt x="290589" y="172274"/>
                </a:lnTo>
                <a:cubicBezTo>
                  <a:pt x="296629" y="177868"/>
                  <a:pt x="304203" y="182289"/>
                  <a:pt x="313308" y="185529"/>
                </a:cubicBezTo>
                <a:cubicBezTo>
                  <a:pt x="322409" y="188773"/>
                  <a:pt x="331492" y="190397"/>
                  <a:pt x="340554" y="190397"/>
                </a:cubicBezTo>
                <a:cubicBezTo>
                  <a:pt x="344463" y="190397"/>
                  <a:pt x="348660" y="189972"/>
                  <a:pt x="353145" y="189126"/>
                </a:cubicBezTo>
                <a:cubicBezTo>
                  <a:pt x="357631" y="188284"/>
                  <a:pt x="361426" y="186977"/>
                  <a:pt x="364536" y="185199"/>
                </a:cubicBezTo>
                <a:cubicBezTo>
                  <a:pt x="368623" y="182711"/>
                  <a:pt x="371531" y="180043"/>
                  <a:pt x="373263" y="177203"/>
                </a:cubicBezTo>
                <a:cubicBezTo>
                  <a:pt x="374994" y="174362"/>
                  <a:pt x="375862" y="170453"/>
                  <a:pt x="375862" y="165481"/>
                </a:cubicBezTo>
                <a:cubicBezTo>
                  <a:pt x="375862" y="160149"/>
                  <a:pt x="374861" y="155862"/>
                  <a:pt x="372867" y="152618"/>
                </a:cubicBezTo>
                <a:cubicBezTo>
                  <a:pt x="370866" y="149379"/>
                  <a:pt x="368137" y="146959"/>
                  <a:pt x="364669" y="145360"/>
                </a:cubicBezTo>
                <a:cubicBezTo>
                  <a:pt x="361202" y="143759"/>
                  <a:pt x="357319" y="142762"/>
                  <a:pt x="353014" y="142362"/>
                </a:cubicBezTo>
                <a:cubicBezTo>
                  <a:pt x="348703" y="141963"/>
                  <a:pt x="344151" y="141765"/>
                  <a:pt x="339355" y="141765"/>
                </a:cubicBezTo>
                <a:lnTo>
                  <a:pt x="321765" y="141765"/>
                </a:lnTo>
                <a:lnTo>
                  <a:pt x="321765" y="120179"/>
                </a:lnTo>
                <a:lnTo>
                  <a:pt x="335226" y="120179"/>
                </a:lnTo>
                <a:cubicBezTo>
                  <a:pt x="338599" y="120179"/>
                  <a:pt x="342818" y="120067"/>
                  <a:pt x="347879" y="119843"/>
                </a:cubicBezTo>
                <a:cubicBezTo>
                  <a:pt x="352945" y="119625"/>
                  <a:pt x="356988" y="118933"/>
                  <a:pt x="360004" y="117781"/>
                </a:cubicBezTo>
                <a:cubicBezTo>
                  <a:pt x="363828" y="116360"/>
                  <a:pt x="366891" y="114339"/>
                  <a:pt x="369199" y="111715"/>
                </a:cubicBezTo>
                <a:cubicBezTo>
                  <a:pt x="371510" y="109098"/>
                  <a:pt x="372662" y="104677"/>
                  <a:pt x="372662" y="98460"/>
                </a:cubicBezTo>
                <a:cubicBezTo>
                  <a:pt x="372662" y="94108"/>
                  <a:pt x="371686" y="90598"/>
                  <a:pt x="369732" y="87933"/>
                </a:cubicBezTo>
                <a:cubicBezTo>
                  <a:pt x="367776" y="85270"/>
                  <a:pt x="365336" y="83181"/>
                  <a:pt x="362401" y="81674"/>
                </a:cubicBezTo>
                <a:cubicBezTo>
                  <a:pt x="359385" y="80075"/>
                  <a:pt x="356095" y="78988"/>
                  <a:pt x="352545" y="78408"/>
                </a:cubicBezTo>
                <a:cubicBezTo>
                  <a:pt x="348991" y="77832"/>
                  <a:pt x="345571" y="77541"/>
                  <a:pt x="342285" y="77541"/>
                </a:cubicBezTo>
                <a:cubicBezTo>
                  <a:pt x="333843" y="77541"/>
                  <a:pt x="325743" y="78717"/>
                  <a:pt x="317971" y="81072"/>
                </a:cubicBezTo>
                <a:cubicBezTo>
                  <a:pt x="310198" y="83430"/>
                  <a:pt x="303513" y="86915"/>
                  <a:pt x="297918" y="91530"/>
                </a:cubicBezTo>
                <a:lnTo>
                  <a:pt x="296321" y="91530"/>
                </a:lnTo>
                <a:lnTo>
                  <a:pt x="296321" y="64483"/>
                </a:lnTo>
                <a:cubicBezTo>
                  <a:pt x="302714" y="62265"/>
                  <a:pt x="309795" y="60311"/>
                  <a:pt x="317568" y="58622"/>
                </a:cubicBezTo>
                <a:cubicBezTo>
                  <a:pt x="325340" y="56938"/>
                  <a:pt x="333134" y="56092"/>
                  <a:pt x="340952" y="56092"/>
                </a:cubicBezTo>
                <a:cubicBezTo>
                  <a:pt x="347260" y="56092"/>
                  <a:pt x="353679" y="56736"/>
                  <a:pt x="360205" y="58025"/>
                </a:cubicBezTo>
                <a:cubicBezTo>
                  <a:pt x="366732" y="59310"/>
                  <a:pt x="372929" y="61510"/>
                  <a:pt x="378792" y="64620"/>
                </a:cubicBezTo>
                <a:cubicBezTo>
                  <a:pt x="384300" y="67636"/>
                  <a:pt x="388919" y="71792"/>
                  <a:pt x="392649" y="77076"/>
                </a:cubicBezTo>
                <a:cubicBezTo>
                  <a:pt x="396379" y="82361"/>
                  <a:pt x="398243" y="88826"/>
                  <a:pt x="398243" y="96461"/>
                </a:cubicBezTo>
                <a:cubicBezTo>
                  <a:pt x="398243" y="104548"/>
                  <a:pt x="395957" y="111629"/>
                  <a:pt x="391382" y="117712"/>
                </a:cubicBezTo>
                <a:cubicBezTo>
                  <a:pt x="386806" y="123801"/>
                  <a:pt x="380748" y="127814"/>
                  <a:pt x="373198" y="129770"/>
                </a:cubicBezTo>
                <a:lnTo>
                  <a:pt x="373198" y="130702"/>
                </a:lnTo>
                <a:cubicBezTo>
                  <a:pt x="381460" y="133545"/>
                  <a:pt x="388232" y="137898"/>
                  <a:pt x="393517" y="143759"/>
                </a:cubicBezTo>
                <a:cubicBezTo>
                  <a:pt x="398801" y="149624"/>
                  <a:pt x="401444" y="157486"/>
                  <a:pt x="401444" y="167346"/>
                </a:cubicBezTo>
                <a:close/>
                <a:moveTo>
                  <a:pt x="550134" y="134169"/>
                </a:moveTo>
                <a:cubicBezTo>
                  <a:pt x="550134" y="159217"/>
                  <a:pt x="544094" y="178557"/>
                  <a:pt x="532017" y="192193"/>
                </a:cubicBezTo>
                <a:cubicBezTo>
                  <a:pt x="519934" y="205826"/>
                  <a:pt x="503856" y="212645"/>
                  <a:pt x="483787" y="212645"/>
                </a:cubicBezTo>
                <a:cubicBezTo>
                  <a:pt x="463087" y="212645"/>
                  <a:pt x="446811" y="205603"/>
                  <a:pt x="434953" y="191523"/>
                </a:cubicBezTo>
                <a:cubicBezTo>
                  <a:pt x="423095" y="177448"/>
                  <a:pt x="417165" y="158328"/>
                  <a:pt x="417165" y="134169"/>
                </a:cubicBezTo>
                <a:cubicBezTo>
                  <a:pt x="417165" y="109300"/>
                  <a:pt x="423270" y="89978"/>
                  <a:pt x="435485" y="76213"/>
                </a:cubicBezTo>
                <a:cubicBezTo>
                  <a:pt x="447697" y="62446"/>
                  <a:pt x="463796" y="55559"/>
                  <a:pt x="483787" y="55559"/>
                </a:cubicBezTo>
                <a:cubicBezTo>
                  <a:pt x="503856" y="55559"/>
                  <a:pt x="519934" y="62420"/>
                  <a:pt x="532017" y="76144"/>
                </a:cubicBezTo>
                <a:cubicBezTo>
                  <a:pt x="544094" y="89866"/>
                  <a:pt x="550134" y="109206"/>
                  <a:pt x="550134" y="134169"/>
                </a:cubicBezTo>
                <a:close/>
                <a:moveTo>
                  <a:pt x="524287" y="134169"/>
                </a:moveTo>
                <a:cubicBezTo>
                  <a:pt x="524287" y="114894"/>
                  <a:pt x="520777" y="100574"/>
                  <a:pt x="513763" y="91199"/>
                </a:cubicBezTo>
                <a:cubicBezTo>
                  <a:pt x="506747" y="81828"/>
                  <a:pt x="496754" y="77145"/>
                  <a:pt x="483787" y="77145"/>
                </a:cubicBezTo>
                <a:cubicBezTo>
                  <a:pt x="470730" y="77145"/>
                  <a:pt x="460667" y="81828"/>
                  <a:pt x="453607" y="91199"/>
                </a:cubicBezTo>
                <a:cubicBezTo>
                  <a:pt x="446544" y="100574"/>
                  <a:pt x="443014" y="114894"/>
                  <a:pt x="443014" y="134169"/>
                </a:cubicBezTo>
                <a:cubicBezTo>
                  <a:pt x="443014" y="152824"/>
                  <a:pt x="446544" y="166968"/>
                  <a:pt x="453607" y="176602"/>
                </a:cubicBezTo>
                <a:cubicBezTo>
                  <a:pt x="460667" y="186239"/>
                  <a:pt x="470730" y="191059"/>
                  <a:pt x="483787" y="191059"/>
                </a:cubicBezTo>
                <a:cubicBezTo>
                  <a:pt x="496663" y="191059"/>
                  <a:pt x="506633" y="186329"/>
                  <a:pt x="513695" y="176868"/>
                </a:cubicBezTo>
                <a:cubicBezTo>
                  <a:pt x="520755" y="167411"/>
                  <a:pt x="524287" y="153180"/>
                  <a:pt x="524287" y="134169"/>
                </a:cubicBezTo>
                <a:close/>
                <a:moveTo>
                  <a:pt x="693365" y="208516"/>
                </a:moveTo>
                <a:lnTo>
                  <a:pt x="668316" y="208516"/>
                </a:lnTo>
                <a:lnTo>
                  <a:pt x="668316" y="81273"/>
                </a:lnTo>
                <a:lnTo>
                  <a:pt x="600898" y="81273"/>
                </a:lnTo>
                <a:lnTo>
                  <a:pt x="600898" y="208516"/>
                </a:lnTo>
                <a:lnTo>
                  <a:pt x="575849" y="208516"/>
                </a:lnTo>
                <a:lnTo>
                  <a:pt x="575849" y="59689"/>
                </a:lnTo>
                <a:lnTo>
                  <a:pt x="693365" y="59689"/>
                </a:lnTo>
                <a:close/>
                <a:moveTo>
                  <a:pt x="810566" y="171875"/>
                </a:moveTo>
                <a:lnTo>
                  <a:pt x="810566" y="130572"/>
                </a:lnTo>
                <a:cubicBezTo>
                  <a:pt x="804616" y="131105"/>
                  <a:pt x="797084" y="131836"/>
                  <a:pt x="787983" y="132768"/>
                </a:cubicBezTo>
                <a:cubicBezTo>
                  <a:pt x="778879" y="133704"/>
                  <a:pt x="771525" y="135015"/>
                  <a:pt x="765933" y="136703"/>
                </a:cubicBezTo>
                <a:cubicBezTo>
                  <a:pt x="759267" y="138741"/>
                  <a:pt x="753761" y="141873"/>
                  <a:pt x="749409" y="146092"/>
                </a:cubicBezTo>
                <a:cubicBezTo>
                  <a:pt x="745057" y="150315"/>
                  <a:pt x="742878" y="156197"/>
                  <a:pt x="742878" y="163746"/>
                </a:cubicBezTo>
                <a:cubicBezTo>
                  <a:pt x="742878" y="172274"/>
                  <a:pt x="745276" y="178712"/>
                  <a:pt x="750076" y="183064"/>
                </a:cubicBezTo>
                <a:cubicBezTo>
                  <a:pt x="754871" y="187416"/>
                  <a:pt x="761887" y="189594"/>
                  <a:pt x="771125" y="189594"/>
                </a:cubicBezTo>
                <a:cubicBezTo>
                  <a:pt x="779030" y="189594"/>
                  <a:pt x="786183" y="187880"/>
                  <a:pt x="792578" y="184464"/>
                </a:cubicBezTo>
                <a:cubicBezTo>
                  <a:pt x="798974" y="181043"/>
                  <a:pt x="804968" y="176850"/>
                  <a:pt x="810566" y="171875"/>
                </a:cubicBezTo>
                <a:close/>
                <a:moveTo>
                  <a:pt x="810566" y="192658"/>
                </a:moveTo>
                <a:cubicBezTo>
                  <a:pt x="808521" y="194170"/>
                  <a:pt x="805789" y="196280"/>
                  <a:pt x="802369" y="198990"/>
                </a:cubicBezTo>
                <a:cubicBezTo>
                  <a:pt x="798952" y="201697"/>
                  <a:pt x="795640" y="203850"/>
                  <a:pt x="792444" y="205449"/>
                </a:cubicBezTo>
                <a:cubicBezTo>
                  <a:pt x="788001" y="207759"/>
                  <a:pt x="783714" y="209535"/>
                  <a:pt x="779588" y="210780"/>
                </a:cubicBezTo>
                <a:cubicBezTo>
                  <a:pt x="775459" y="212023"/>
                  <a:pt x="769659" y="212645"/>
                  <a:pt x="762200" y="212645"/>
                </a:cubicBezTo>
                <a:cubicBezTo>
                  <a:pt x="756068" y="212645"/>
                  <a:pt x="750252" y="211489"/>
                  <a:pt x="744744" y="209182"/>
                </a:cubicBezTo>
                <a:cubicBezTo>
                  <a:pt x="739236" y="206874"/>
                  <a:pt x="734398" y="203630"/>
                  <a:pt x="730222" y="199455"/>
                </a:cubicBezTo>
                <a:cubicBezTo>
                  <a:pt x="726225" y="195369"/>
                  <a:pt x="723028" y="190325"/>
                  <a:pt x="720631" y="184330"/>
                </a:cubicBezTo>
                <a:cubicBezTo>
                  <a:pt x="718233" y="178337"/>
                  <a:pt x="717034" y="172007"/>
                  <a:pt x="717034" y="165345"/>
                </a:cubicBezTo>
                <a:cubicBezTo>
                  <a:pt x="717034" y="155041"/>
                  <a:pt x="719212" y="146272"/>
                  <a:pt x="723564" y="139032"/>
                </a:cubicBezTo>
                <a:cubicBezTo>
                  <a:pt x="727918" y="131797"/>
                  <a:pt x="734797" y="126044"/>
                  <a:pt x="744211" y="121778"/>
                </a:cubicBezTo>
                <a:cubicBezTo>
                  <a:pt x="752563" y="117957"/>
                  <a:pt x="762424" y="115318"/>
                  <a:pt x="773791" y="113850"/>
                </a:cubicBezTo>
                <a:cubicBezTo>
                  <a:pt x="785160" y="112385"/>
                  <a:pt x="797415" y="111298"/>
                  <a:pt x="810566" y="110589"/>
                </a:cubicBezTo>
                <a:lnTo>
                  <a:pt x="810566" y="105790"/>
                </a:lnTo>
                <a:cubicBezTo>
                  <a:pt x="810566" y="99925"/>
                  <a:pt x="809681" y="95195"/>
                  <a:pt x="807902" y="91599"/>
                </a:cubicBezTo>
                <a:cubicBezTo>
                  <a:pt x="806123" y="88002"/>
                  <a:pt x="803637" y="85227"/>
                  <a:pt x="800438" y="83271"/>
                </a:cubicBezTo>
                <a:cubicBezTo>
                  <a:pt x="797242" y="81230"/>
                  <a:pt x="793333" y="79873"/>
                  <a:pt x="788714" y="79207"/>
                </a:cubicBezTo>
                <a:cubicBezTo>
                  <a:pt x="784091" y="78542"/>
                  <a:pt x="779340" y="78210"/>
                  <a:pt x="774455" y="78210"/>
                </a:cubicBezTo>
                <a:cubicBezTo>
                  <a:pt x="768684" y="78210"/>
                  <a:pt x="761887" y="79078"/>
                  <a:pt x="754075" y="80806"/>
                </a:cubicBezTo>
                <a:cubicBezTo>
                  <a:pt x="746256" y="82537"/>
                  <a:pt x="738436" y="85047"/>
                  <a:pt x="730624" y="88337"/>
                </a:cubicBezTo>
                <a:lnTo>
                  <a:pt x="729158" y="88337"/>
                </a:lnTo>
                <a:lnTo>
                  <a:pt x="729158" y="62889"/>
                </a:lnTo>
                <a:cubicBezTo>
                  <a:pt x="733777" y="61553"/>
                  <a:pt x="740394" y="60091"/>
                  <a:pt x="749014" y="58490"/>
                </a:cubicBezTo>
                <a:cubicBezTo>
                  <a:pt x="757628" y="56891"/>
                  <a:pt x="766152" y="56092"/>
                  <a:pt x="774591" y="56092"/>
                </a:cubicBezTo>
                <a:cubicBezTo>
                  <a:pt x="784808" y="56092"/>
                  <a:pt x="793423" y="56891"/>
                  <a:pt x="800438" y="58490"/>
                </a:cubicBezTo>
                <a:cubicBezTo>
                  <a:pt x="807455" y="60091"/>
                  <a:pt x="813762" y="62978"/>
                  <a:pt x="819361" y="67151"/>
                </a:cubicBezTo>
                <a:cubicBezTo>
                  <a:pt x="824776" y="71233"/>
                  <a:pt x="828822" y="76521"/>
                  <a:pt x="831485" y="83006"/>
                </a:cubicBezTo>
                <a:cubicBezTo>
                  <a:pt x="834146" y="89489"/>
                  <a:pt x="835478" y="97395"/>
                  <a:pt x="835478" y="106722"/>
                </a:cubicBezTo>
                <a:lnTo>
                  <a:pt x="835478" y="208516"/>
                </a:lnTo>
                <a:lnTo>
                  <a:pt x="810566" y="208516"/>
                </a:lnTo>
                <a:close/>
                <a:moveTo>
                  <a:pt x="929808" y="211846"/>
                </a:moveTo>
                <a:cubicBezTo>
                  <a:pt x="919595" y="211846"/>
                  <a:pt x="910225" y="210269"/>
                  <a:pt x="901697" y="207115"/>
                </a:cubicBezTo>
                <a:cubicBezTo>
                  <a:pt x="893168" y="203962"/>
                  <a:pt x="885843" y="199188"/>
                  <a:pt x="879711" y="192795"/>
                </a:cubicBezTo>
                <a:cubicBezTo>
                  <a:pt x="873584" y="186398"/>
                  <a:pt x="868832" y="178333"/>
                  <a:pt x="865459" y="168606"/>
                </a:cubicBezTo>
                <a:cubicBezTo>
                  <a:pt x="862082" y="158879"/>
                  <a:pt x="860394" y="147446"/>
                  <a:pt x="860394" y="134301"/>
                </a:cubicBezTo>
                <a:cubicBezTo>
                  <a:pt x="860394" y="121244"/>
                  <a:pt x="862146" y="109962"/>
                  <a:pt x="865657" y="100462"/>
                </a:cubicBezTo>
                <a:cubicBezTo>
                  <a:pt x="869164" y="90957"/>
                  <a:pt x="873847" y="82963"/>
                  <a:pt x="879711" y="76478"/>
                </a:cubicBezTo>
                <a:cubicBezTo>
                  <a:pt x="885576" y="69995"/>
                  <a:pt x="892883" y="64998"/>
                  <a:pt x="901632" y="61488"/>
                </a:cubicBezTo>
                <a:cubicBezTo>
                  <a:pt x="910380" y="57982"/>
                  <a:pt x="919771" y="56228"/>
                  <a:pt x="929808" y="56228"/>
                </a:cubicBezTo>
                <a:cubicBezTo>
                  <a:pt x="937981" y="56228"/>
                  <a:pt x="945865" y="57381"/>
                  <a:pt x="953461" y="59689"/>
                </a:cubicBezTo>
                <a:cubicBezTo>
                  <a:pt x="961053" y="61999"/>
                  <a:pt x="967828" y="64667"/>
                  <a:pt x="973780" y="67683"/>
                </a:cubicBezTo>
                <a:lnTo>
                  <a:pt x="973780" y="95796"/>
                </a:lnTo>
                <a:lnTo>
                  <a:pt x="972314" y="95796"/>
                </a:lnTo>
                <a:cubicBezTo>
                  <a:pt x="970536" y="94287"/>
                  <a:pt x="968246" y="92552"/>
                  <a:pt x="965452" y="90598"/>
                </a:cubicBezTo>
                <a:cubicBezTo>
                  <a:pt x="962656" y="88643"/>
                  <a:pt x="959257" y="86648"/>
                  <a:pt x="955261" y="84603"/>
                </a:cubicBezTo>
                <a:cubicBezTo>
                  <a:pt x="951794" y="82825"/>
                  <a:pt x="947708" y="81273"/>
                  <a:pt x="942999" y="79937"/>
                </a:cubicBezTo>
                <a:cubicBezTo>
                  <a:pt x="938294" y="78609"/>
                  <a:pt x="933766" y="77944"/>
                  <a:pt x="929410" y="77944"/>
                </a:cubicBezTo>
                <a:cubicBezTo>
                  <a:pt x="916441" y="77944"/>
                  <a:pt x="906030" y="82851"/>
                  <a:pt x="898169" y="92664"/>
                </a:cubicBezTo>
                <a:cubicBezTo>
                  <a:pt x="890310" y="102481"/>
                  <a:pt x="886374" y="116360"/>
                  <a:pt x="886374" y="134301"/>
                </a:cubicBezTo>
                <a:cubicBezTo>
                  <a:pt x="886374" y="151891"/>
                  <a:pt x="890173" y="165593"/>
                  <a:pt x="897769" y="175406"/>
                </a:cubicBezTo>
                <a:cubicBezTo>
                  <a:pt x="905361" y="185223"/>
                  <a:pt x="915910" y="190130"/>
                  <a:pt x="929410" y="190130"/>
                </a:cubicBezTo>
                <a:cubicBezTo>
                  <a:pt x="937580" y="190130"/>
                  <a:pt x="945353" y="188442"/>
                  <a:pt x="952727" y="185066"/>
                </a:cubicBezTo>
                <a:cubicBezTo>
                  <a:pt x="960103" y="181692"/>
                  <a:pt x="966630" y="177340"/>
                  <a:pt x="972314" y="172007"/>
                </a:cubicBezTo>
                <a:lnTo>
                  <a:pt x="973780" y="172007"/>
                </a:lnTo>
                <a:lnTo>
                  <a:pt x="973780" y="200120"/>
                </a:lnTo>
                <a:cubicBezTo>
                  <a:pt x="971292" y="201276"/>
                  <a:pt x="968182" y="202673"/>
                  <a:pt x="964456" y="204317"/>
                </a:cubicBezTo>
                <a:cubicBezTo>
                  <a:pt x="960722" y="205963"/>
                  <a:pt x="957344" y="207184"/>
                  <a:pt x="954324" y="207983"/>
                </a:cubicBezTo>
                <a:cubicBezTo>
                  <a:pt x="950063" y="209229"/>
                  <a:pt x="946242" y="210178"/>
                  <a:pt x="942869" y="210848"/>
                </a:cubicBezTo>
                <a:cubicBezTo>
                  <a:pt x="939492" y="211515"/>
                  <a:pt x="935140" y="211846"/>
                  <a:pt x="929808" y="211846"/>
                </a:cubicBezTo>
                <a:close/>
                <a:moveTo>
                  <a:pt x="1114075" y="208516"/>
                </a:moveTo>
                <a:lnTo>
                  <a:pt x="1089025" y="208516"/>
                </a:lnTo>
                <a:lnTo>
                  <a:pt x="1089025" y="141498"/>
                </a:lnTo>
                <a:lnTo>
                  <a:pt x="1021609" y="141498"/>
                </a:lnTo>
                <a:lnTo>
                  <a:pt x="1021609" y="208516"/>
                </a:lnTo>
                <a:lnTo>
                  <a:pt x="996560" y="208516"/>
                </a:lnTo>
                <a:lnTo>
                  <a:pt x="996560" y="59689"/>
                </a:lnTo>
                <a:lnTo>
                  <a:pt x="1021609" y="59689"/>
                </a:lnTo>
                <a:lnTo>
                  <a:pt x="1021609" y="119912"/>
                </a:lnTo>
                <a:lnTo>
                  <a:pt x="1089025" y="119912"/>
                </a:lnTo>
                <a:lnTo>
                  <a:pt x="1089025" y="59689"/>
                </a:lnTo>
                <a:lnTo>
                  <a:pt x="1114075" y="59689"/>
                </a:lnTo>
                <a:close/>
                <a:moveTo>
                  <a:pt x="1272626" y="134169"/>
                </a:moveTo>
                <a:cubicBezTo>
                  <a:pt x="1272626" y="159217"/>
                  <a:pt x="1266586" y="178557"/>
                  <a:pt x="1254507" y="192193"/>
                </a:cubicBezTo>
                <a:cubicBezTo>
                  <a:pt x="1242425" y="205826"/>
                  <a:pt x="1226348" y="212645"/>
                  <a:pt x="1206279" y="212645"/>
                </a:cubicBezTo>
                <a:cubicBezTo>
                  <a:pt x="1185578" y="212645"/>
                  <a:pt x="1169303" y="205603"/>
                  <a:pt x="1157445" y="191523"/>
                </a:cubicBezTo>
                <a:cubicBezTo>
                  <a:pt x="1145586" y="177448"/>
                  <a:pt x="1139657" y="158328"/>
                  <a:pt x="1139657" y="134169"/>
                </a:cubicBezTo>
                <a:cubicBezTo>
                  <a:pt x="1139657" y="109300"/>
                  <a:pt x="1145762" y="89978"/>
                  <a:pt x="1157976" y="76213"/>
                </a:cubicBezTo>
                <a:cubicBezTo>
                  <a:pt x="1170188" y="62446"/>
                  <a:pt x="1186288" y="55559"/>
                  <a:pt x="1206279" y="55559"/>
                </a:cubicBezTo>
                <a:cubicBezTo>
                  <a:pt x="1226348" y="55559"/>
                  <a:pt x="1242425" y="62420"/>
                  <a:pt x="1254507" y="76144"/>
                </a:cubicBezTo>
                <a:cubicBezTo>
                  <a:pt x="1266586" y="89866"/>
                  <a:pt x="1272626" y="109206"/>
                  <a:pt x="1272626" y="134169"/>
                </a:cubicBezTo>
                <a:close/>
                <a:moveTo>
                  <a:pt x="1246778" y="134169"/>
                </a:moveTo>
                <a:cubicBezTo>
                  <a:pt x="1246778" y="114894"/>
                  <a:pt x="1243271" y="100574"/>
                  <a:pt x="1236255" y="91199"/>
                </a:cubicBezTo>
                <a:cubicBezTo>
                  <a:pt x="1229239" y="81828"/>
                  <a:pt x="1219245" y="77145"/>
                  <a:pt x="1206279" y="77145"/>
                </a:cubicBezTo>
                <a:cubicBezTo>
                  <a:pt x="1193221" y="77145"/>
                  <a:pt x="1183158" y="81828"/>
                  <a:pt x="1176099" y="91199"/>
                </a:cubicBezTo>
                <a:cubicBezTo>
                  <a:pt x="1169036" y="100574"/>
                  <a:pt x="1165504" y="114894"/>
                  <a:pt x="1165504" y="134169"/>
                </a:cubicBezTo>
                <a:cubicBezTo>
                  <a:pt x="1165504" y="152824"/>
                  <a:pt x="1169036" y="166968"/>
                  <a:pt x="1176099" y="176602"/>
                </a:cubicBezTo>
                <a:cubicBezTo>
                  <a:pt x="1183158" y="186239"/>
                  <a:pt x="1193221" y="191059"/>
                  <a:pt x="1206279" y="191059"/>
                </a:cubicBezTo>
                <a:cubicBezTo>
                  <a:pt x="1219155" y="191059"/>
                  <a:pt x="1229127" y="186329"/>
                  <a:pt x="1236187" y="176868"/>
                </a:cubicBezTo>
                <a:cubicBezTo>
                  <a:pt x="1243247" y="167411"/>
                  <a:pt x="1246778" y="153180"/>
                  <a:pt x="1246778" y="134169"/>
                </a:cubicBezTo>
                <a:close/>
                <a:moveTo>
                  <a:pt x="1357496" y="211846"/>
                </a:moveTo>
                <a:cubicBezTo>
                  <a:pt x="1347283" y="211846"/>
                  <a:pt x="1337912" y="210269"/>
                  <a:pt x="1329384" y="207115"/>
                </a:cubicBezTo>
                <a:cubicBezTo>
                  <a:pt x="1320859" y="203962"/>
                  <a:pt x="1313529" y="199188"/>
                  <a:pt x="1307398" y="192795"/>
                </a:cubicBezTo>
                <a:cubicBezTo>
                  <a:pt x="1301275" y="186398"/>
                  <a:pt x="1296520" y="178333"/>
                  <a:pt x="1293146" y="168606"/>
                </a:cubicBezTo>
                <a:cubicBezTo>
                  <a:pt x="1289770" y="158879"/>
                  <a:pt x="1288081" y="147446"/>
                  <a:pt x="1288081" y="134301"/>
                </a:cubicBezTo>
                <a:cubicBezTo>
                  <a:pt x="1288081" y="121244"/>
                  <a:pt x="1289834" y="109962"/>
                  <a:pt x="1293343" y="100462"/>
                </a:cubicBezTo>
                <a:cubicBezTo>
                  <a:pt x="1296850" y="90957"/>
                  <a:pt x="1301533" y="82963"/>
                  <a:pt x="1307398" y="76478"/>
                </a:cubicBezTo>
                <a:cubicBezTo>
                  <a:pt x="1313263" y="69995"/>
                  <a:pt x="1320571" y="64998"/>
                  <a:pt x="1329319" y="61488"/>
                </a:cubicBezTo>
                <a:cubicBezTo>
                  <a:pt x="1338066" y="57982"/>
                  <a:pt x="1347463" y="56228"/>
                  <a:pt x="1357496" y="56228"/>
                </a:cubicBezTo>
                <a:cubicBezTo>
                  <a:pt x="1365668" y="56228"/>
                  <a:pt x="1373552" y="57381"/>
                  <a:pt x="1381147" y="59689"/>
                </a:cubicBezTo>
                <a:cubicBezTo>
                  <a:pt x="1388741" y="61999"/>
                  <a:pt x="1395516" y="64667"/>
                  <a:pt x="1401466" y="67683"/>
                </a:cubicBezTo>
                <a:lnTo>
                  <a:pt x="1401466" y="95796"/>
                </a:lnTo>
                <a:lnTo>
                  <a:pt x="1400002" y="95796"/>
                </a:lnTo>
                <a:cubicBezTo>
                  <a:pt x="1398226" y="94287"/>
                  <a:pt x="1395936" y="92552"/>
                  <a:pt x="1393140" y="90598"/>
                </a:cubicBezTo>
                <a:cubicBezTo>
                  <a:pt x="1390342" y="88643"/>
                  <a:pt x="1386944" y="86648"/>
                  <a:pt x="1382949" y="84603"/>
                </a:cubicBezTo>
                <a:cubicBezTo>
                  <a:pt x="1379481" y="82825"/>
                  <a:pt x="1375396" y="81273"/>
                  <a:pt x="1370690" y="79937"/>
                </a:cubicBezTo>
                <a:cubicBezTo>
                  <a:pt x="1365981" y="78609"/>
                  <a:pt x="1361452" y="77944"/>
                  <a:pt x="1357100" y="77944"/>
                </a:cubicBezTo>
                <a:cubicBezTo>
                  <a:pt x="1344129" y="77944"/>
                  <a:pt x="1333718" y="82851"/>
                  <a:pt x="1325859" y="92664"/>
                </a:cubicBezTo>
                <a:cubicBezTo>
                  <a:pt x="1317997" y="102481"/>
                  <a:pt x="1314066" y="116360"/>
                  <a:pt x="1314066" y="134301"/>
                </a:cubicBezTo>
                <a:cubicBezTo>
                  <a:pt x="1314066" y="151891"/>
                  <a:pt x="1317863" y="165593"/>
                  <a:pt x="1325457" y="175406"/>
                </a:cubicBezTo>
                <a:cubicBezTo>
                  <a:pt x="1333052" y="185223"/>
                  <a:pt x="1343600" y="190130"/>
                  <a:pt x="1357100" y="190130"/>
                </a:cubicBezTo>
                <a:cubicBezTo>
                  <a:pt x="1365268" y="190130"/>
                  <a:pt x="1373041" y="188442"/>
                  <a:pt x="1380413" y="185066"/>
                </a:cubicBezTo>
                <a:cubicBezTo>
                  <a:pt x="1387789" y="181692"/>
                  <a:pt x="1394317" y="177340"/>
                  <a:pt x="1400002" y="172007"/>
                </a:cubicBezTo>
                <a:lnTo>
                  <a:pt x="1401466" y="172007"/>
                </a:lnTo>
                <a:lnTo>
                  <a:pt x="1401466" y="200120"/>
                </a:lnTo>
                <a:cubicBezTo>
                  <a:pt x="1398982" y="201276"/>
                  <a:pt x="1395868" y="202673"/>
                  <a:pt x="1392142" y="204317"/>
                </a:cubicBezTo>
                <a:cubicBezTo>
                  <a:pt x="1388410" y="205963"/>
                  <a:pt x="1385032" y="207184"/>
                  <a:pt x="1382016" y="207983"/>
                </a:cubicBezTo>
                <a:cubicBezTo>
                  <a:pt x="1377750" y="209229"/>
                  <a:pt x="1373930" y="210178"/>
                  <a:pt x="1370557" y="210848"/>
                </a:cubicBezTo>
                <a:cubicBezTo>
                  <a:pt x="1367180" y="211515"/>
                  <a:pt x="1362827" y="211846"/>
                  <a:pt x="1357496" y="211846"/>
                </a:cubicBezTo>
                <a:close/>
                <a:moveTo>
                  <a:pt x="1532967" y="81674"/>
                </a:moveTo>
                <a:lnTo>
                  <a:pt x="1482341" y="81674"/>
                </a:lnTo>
                <a:lnTo>
                  <a:pt x="1482341" y="208516"/>
                </a:lnTo>
                <a:lnTo>
                  <a:pt x="1457291" y="208516"/>
                </a:lnTo>
                <a:lnTo>
                  <a:pt x="1457291" y="81674"/>
                </a:lnTo>
                <a:lnTo>
                  <a:pt x="1406662" y="81674"/>
                </a:lnTo>
                <a:lnTo>
                  <a:pt x="1406662" y="59689"/>
                </a:lnTo>
                <a:lnTo>
                  <a:pt x="1532967" y="59689"/>
                </a:lnTo>
                <a:close/>
                <a:moveTo>
                  <a:pt x="1664342" y="162414"/>
                </a:moveTo>
                <a:cubicBezTo>
                  <a:pt x="1664342" y="169611"/>
                  <a:pt x="1662902" y="176137"/>
                  <a:pt x="1660015" y="181998"/>
                </a:cubicBezTo>
                <a:cubicBezTo>
                  <a:pt x="1657127" y="187862"/>
                  <a:pt x="1653196" y="192611"/>
                  <a:pt x="1648221" y="196254"/>
                </a:cubicBezTo>
                <a:cubicBezTo>
                  <a:pt x="1642357" y="200697"/>
                  <a:pt x="1636096" y="203850"/>
                  <a:pt x="1629436" y="205714"/>
                </a:cubicBezTo>
                <a:cubicBezTo>
                  <a:pt x="1622773" y="207583"/>
                  <a:pt x="1614205" y="208516"/>
                  <a:pt x="1603721" y="208516"/>
                </a:cubicBezTo>
                <a:lnTo>
                  <a:pt x="1551622" y="208516"/>
                </a:lnTo>
                <a:lnTo>
                  <a:pt x="1551622" y="59689"/>
                </a:lnTo>
                <a:lnTo>
                  <a:pt x="1576676" y="59689"/>
                </a:lnTo>
                <a:lnTo>
                  <a:pt x="1576676" y="117645"/>
                </a:lnTo>
                <a:lnTo>
                  <a:pt x="1604388" y="117645"/>
                </a:lnTo>
                <a:cubicBezTo>
                  <a:pt x="1615580" y="117645"/>
                  <a:pt x="1624259" y="118224"/>
                  <a:pt x="1630434" y="119376"/>
                </a:cubicBezTo>
                <a:cubicBezTo>
                  <a:pt x="1636604" y="120536"/>
                  <a:pt x="1642756" y="123375"/>
                  <a:pt x="1648887" y="127904"/>
                </a:cubicBezTo>
                <a:cubicBezTo>
                  <a:pt x="1654042" y="131724"/>
                  <a:pt x="1657905" y="136613"/>
                  <a:pt x="1660479" y="142560"/>
                </a:cubicBezTo>
                <a:cubicBezTo>
                  <a:pt x="1663057" y="148515"/>
                  <a:pt x="1664342" y="155135"/>
                  <a:pt x="1664342" y="162414"/>
                </a:cubicBezTo>
                <a:close/>
                <a:moveTo>
                  <a:pt x="1638493" y="162818"/>
                </a:moveTo>
                <a:cubicBezTo>
                  <a:pt x="1638493" y="158285"/>
                  <a:pt x="1637721" y="154307"/>
                  <a:pt x="1636165" y="150890"/>
                </a:cubicBezTo>
                <a:cubicBezTo>
                  <a:pt x="1634612" y="147471"/>
                  <a:pt x="1632057" y="144695"/>
                  <a:pt x="1628500" y="142560"/>
                </a:cubicBezTo>
                <a:cubicBezTo>
                  <a:pt x="1624774" y="140343"/>
                  <a:pt x="1620533" y="139006"/>
                  <a:pt x="1615781" y="138565"/>
                </a:cubicBezTo>
                <a:cubicBezTo>
                  <a:pt x="1611026" y="138121"/>
                  <a:pt x="1604211" y="137902"/>
                  <a:pt x="1595326" y="137902"/>
                </a:cubicBezTo>
                <a:lnTo>
                  <a:pt x="1576676" y="137902"/>
                </a:lnTo>
                <a:lnTo>
                  <a:pt x="1576676" y="188529"/>
                </a:lnTo>
                <a:lnTo>
                  <a:pt x="1594793" y="188529"/>
                </a:lnTo>
                <a:cubicBezTo>
                  <a:pt x="1603674" y="188529"/>
                  <a:pt x="1610561" y="188150"/>
                  <a:pt x="1615443" y="187399"/>
                </a:cubicBezTo>
                <a:cubicBezTo>
                  <a:pt x="1620329" y="186642"/>
                  <a:pt x="1624552" y="185199"/>
                  <a:pt x="1628101" y="183068"/>
                </a:cubicBezTo>
                <a:cubicBezTo>
                  <a:pt x="1631744" y="180760"/>
                  <a:pt x="1634387" y="178023"/>
                  <a:pt x="1636032" y="174870"/>
                </a:cubicBezTo>
                <a:cubicBezTo>
                  <a:pt x="1637673" y="171717"/>
                  <a:pt x="1638493" y="167702"/>
                  <a:pt x="1638493" y="162818"/>
                </a:cubicBezTo>
                <a:close/>
                <a:moveTo>
                  <a:pt x="1870324" y="134169"/>
                </a:moveTo>
                <a:cubicBezTo>
                  <a:pt x="1870324" y="159131"/>
                  <a:pt x="1864308" y="178449"/>
                  <a:pt x="1852269" y="192124"/>
                </a:cubicBezTo>
                <a:cubicBezTo>
                  <a:pt x="1840235" y="205805"/>
                  <a:pt x="1824315" y="212645"/>
                  <a:pt x="1804508" y="212645"/>
                </a:cubicBezTo>
                <a:cubicBezTo>
                  <a:pt x="1785053" y="212645"/>
                  <a:pt x="1769620" y="206226"/>
                  <a:pt x="1758206" y="193392"/>
                </a:cubicBezTo>
                <a:cubicBezTo>
                  <a:pt x="1746793" y="180558"/>
                  <a:pt x="1740554" y="163037"/>
                  <a:pt x="1739484" y="140831"/>
                </a:cubicBezTo>
                <a:lnTo>
                  <a:pt x="1713241" y="140831"/>
                </a:lnTo>
                <a:lnTo>
                  <a:pt x="1713241" y="208516"/>
                </a:lnTo>
                <a:lnTo>
                  <a:pt x="1688191" y="208516"/>
                </a:lnTo>
                <a:lnTo>
                  <a:pt x="1688191" y="59689"/>
                </a:lnTo>
                <a:lnTo>
                  <a:pt x="1713241" y="59689"/>
                </a:lnTo>
                <a:lnTo>
                  <a:pt x="1713241" y="120308"/>
                </a:lnTo>
                <a:lnTo>
                  <a:pt x="1740021" y="120308"/>
                </a:lnTo>
                <a:cubicBezTo>
                  <a:pt x="1742066" y="100058"/>
                  <a:pt x="1748816" y="84207"/>
                  <a:pt x="1760271" y="72745"/>
                </a:cubicBezTo>
                <a:cubicBezTo>
                  <a:pt x="1771730" y="61290"/>
                  <a:pt x="1786475" y="55559"/>
                  <a:pt x="1804508" y="55559"/>
                </a:cubicBezTo>
                <a:cubicBezTo>
                  <a:pt x="1825381" y="55559"/>
                  <a:pt x="1841569" y="62665"/>
                  <a:pt x="1853072" y="76874"/>
                </a:cubicBezTo>
                <a:cubicBezTo>
                  <a:pt x="1864574" y="91087"/>
                  <a:pt x="1870324" y="110185"/>
                  <a:pt x="1870324" y="134169"/>
                </a:cubicBezTo>
                <a:close/>
                <a:moveTo>
                  <a:pt x="1844479" y="134169"/>
                </a:moveTo>
                <a:cubicBezTo>
                  <a:pt x="1844479" y="115161"/>
                  <a:pt x="1840994" y="100904"/>
                  <a:pt x="1834020" y="91401"/>
                </a:cubicBezTo>
                <a:cubicBezTo>
                  <a:pt x="1827048" y="81896"/>
                  <a:pt x="1817208" y="77145"/>
                  <a:pt x="1804508" y="77145"/>
                </a:cubicBezTo>
                <a:cubicBezTo>
                  <a:pt x="1791627" y="77145"/>
                  <a:pt x="1781702" y="81939"/>
                  <a:pt x="1774729" y="91530"/>
                </a:cubicBezTo>
                <a:cubicBezTo>
                  <a:pt x="1767755" y="101127"/>
                  <a:pt x="1764271" y="115337"/>
                  <a:pt x="1764271" y="134169"/>
                </a:cubicBezTo>
                <a:cubicBezTo>
                  <a:pt x="1764271" y="152824"/>
                  <a:pt x="1767777" y="166968"/>
                  <a:pt x="1774794" y="176602"/>
                </a:cubicBezTo>
                <a:cubicBezTo>
                  <a:pt x="1781810" y="186239"/>
                  <a:pt x="1791713" y="191059"/>
                  <a:pt x="1804508" y="191059"/>
                </a:cubicBezTo>
                <a:cubicBezTo>
                  <a:pt x="1817208" y="191059"/>
                  <a:pt x="1827048" y="186376"/>
                  <a:pt x="1834020" y="177005"/>
                </a:cubicBezTo>
                <a:cubicBezTo>
                  <a:pt x="1840994" y="167631"/>
                  <a:pt x="1844479" y="153356"/>
                  <a:pt x="1844479" y="134169"/>
                </a:cubicBezTo>
                <a:close/>
                <a:moveTo>
                  <a:pt x="1942630" y="170543"/>
                </a:moveTo>
                <a:lnTo>
                  <a:pt x="1905322" y="257814"/>
                </a:lnTo>
                <a:lnTo>
                  <a:pt x="1885872" y="257814"/>
                </a:lnTo>
                <a:lnTo>
                  <a:pt x="1909319" y="17054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310857" y="6312522"/>
            <a:ext cx="2731006" cy="188439"/>
          </a:xfrm>
          <a:custGeom>
            <a:avLst/>
            <a:gdLst/>
            <a:ahLst/>
            <a:cxnLst/>
            <a:rect l="l" t="t" r="r" b="b"/>
            <a:pathLst>
              <a:path w="2731006" h="188439">
                <a:moveTo>
                  <a:pt x="116576" y="107795"/>
                </a:moveTo>
                <a:cubicBezTo>
                  <a:pt x="116576" y="114981"/>
                  <a:pt x="115196" y="121345"/>
                  <a:pt x="112449" y="126889"/>
                </a:cubicBezTo>
                <a:cubicBezTo>
                  <a:pt x="109698" y="132437"/>
                  <a:pt x="105929" y="137070"/>
                  <a:pt x="101139" y="140796"/>
                </a:cubicBezTo>
                <a:cubicBezTo>
                  <a:pt x="95105" y="145501"/>
                  <a:pt x="88783" y="148672"/>
                  <a:pt x="82174" y="150311"/>
                </a:cubicBezTo>
                <a:cubicBezTo>
                  <a:pt x="75563" y="151953"/>
                  <a:pt x="67644" y="152773"/>
                  <a:pt x="58421" y="152773"/>
                </a:cubicBezTo>
                <a:lnTo>
                  <a:pt x="0" y="152773"/>
                </a:lnTo>
                <a:lnTo>
                  <a:pt x="0" y="4126"/>
                </a:lnTo>
                <a:lnTo>
                  <a:pt x="54561" y="4126"/>
                </a:lnTo>
                <a:cubicBezTo>
                  <a:pt x="65473" y="4126"/>
                  <a:pt x="73458" y="4456"/>
                  <a:pt x="78516" y="5123"/>
                </a:cubicBezTo>
                <a:cubicBezTo>
                  <a:pt x="83570" y="5792"/>
                  <a:pt x="88581" y="7499"/>
                  <a:pt x="93549" y="10249"/>
                </a:cubicBezTo>
                <a:cubicBezTo>
                  <a:pt x="98788" y="13090"/>
                  <a:pt x="102646" y="16859"/>
                  <a:pt x="105130" y="21561"/>
                </a:cubicBezTo>
                <a:cubicBezTo>
                  <a:pt x="107614" y="26262"/>
                  <a:pt x="108856" y="31853"/>
                  <a:pt x="108856" y="38330"/>
                </a:cubicBezTo>
                <a:cubicBezTo>
                  <a:pt x="108856" y="45425"/>
                  <a:pt x="106906" y="51793"/>
                  <a:pt x="102999" y="57427"/>
                </a:cubicBezTo>
                <a:cubicBezTo>
                  <a:pt x="99093" y="63058"/>
                  <a:pt x="93906" y="67432"/>
                  <a:pt x="87429" y="70534"/>
                </a:cubicBezTo>
                <a:lnTo>
                  <a:pt x="88096" y="71464"/>
                </a:lnTo>
                <a:cubicBezTo>
                  <a:pt x="96170" y="73501"/>
                  <a:pt x="102934" y="77627"/>
                  <a:pt x="108389" y="83836"/>
                </a:cubicBezTo>
                <a:cubicBezTo>
                  <a:pt x="113843" y="90047"/>
                  <a:pt x="116576" y="98035"/>
                  <a:pt x="116576" y="107795"/>
                </a:cubicBezTo>
                <a:close/>
                <a:moveTo>
                  <a:pt x="83175" y="42188"/>
                </a:moveTo>
                <a:cubicBezTo>
                  <a:pt x="83175" y="38815"/>
                  <a:pt x="82616" y="35889"/>
                  <a:pt x="81511" y="33401"/>
                </a:cubicBezTo>
                <a:cubicBezTo>
                  <a:pt x="80402" y="30921"/>
                  <a:pt x="78469" y="28969"/>
                  <a:pt x="75718" y="27551"/>
                </a:cubicBezTo>
                <a:cubicBezTo>
                  <a:pt x="72526" y="25866"/>
                  <a:pt x="68954" y="24865"/>
                  <a:pt x="65008" y="24555"/>
                </a:cubicBezTo>
                <a:cubicBezTo>
                  <a:pt x="61059" y="24243"/>
                  <a:pt x="55584" y="24088"/>
                  <a:pt x="48571" y="24088"/>
                </a:cubicBezTo>
                <a:lnTo>
                  <a:pt x="24750" y="24088"/>
                </a:lnTo>
                <a:lnTo>
                  <a:pt x="24750" y="64811"/>
                </a:lnTo>
                <a:lnTo>
                  <a:pt x="53496" y="64811"/>
                </a:lnTo>
                <a:cubicBezTo>
                  <a:pt x="59620" y="64811"/>
                  <a:pt x="63968" y="64520"/>
                  <a:pt x="66539" y="63947"/>
                </a:cubicBezTo>
                <a:cubicBezTo>
                  <a:pt x="69109" y="63370"/>
                  <a:pt x="71949" y="62150"/>
                  <a:pt x="75053" y="60286"/>
                </a:cubicBezTo>
                <a:cubicBezTo>
                  <a:pt x="77979" y="58511"/>
                  <a:pt x="80067" y="56117"/>
                  <a:pt x="81309" y="53096"/>
                </a:cubicBezTo>
                <a:cubicBezTo>
                  <a:pt x="82551" y="50084"/>
                  <a:pt x="83175" y="46448"/>
                  <a:pt x="83175" y="42188"/>
                </a:cubicBezTo>
                <a:close/>
                <a:moveTo>
                  <a:pt x="90755" y="107928"/>
                </a:moveTo>
                <a:cubicBezTo>
                  <a:pt x="90755" y="102870"/>
                  <a:pt x="90025" y="98812"/>
                  <a:pt x="88563" y="95749"/>
                </a:cubicBezTo>
                <a:cubicBezTo>
                  <a:pt x="87098" y="92690"/>
                  <a:pt x="83883" y="89960"/>
                  <a:pt x="78911" y="87566"/>
                </a:cubicBezTo>
                <a:cubicBezTo>
                  <a:pt x="75809" y="86058"/>
                  <a:pt x="72482" y="85125"/>
                  <a:pt x="68933" y="84769"/>
                </a:cubicBezTo>
                <a:cubicBezTo>
                  <a:pt x="65383" y="84417"/>
                  <a:pt x="60458" y="84240"/>
                  <a:pt x="54158" y="84240"/>
                </a:cubicBezTo>
                <a:lnTo>
                  <a:pt x="24750" y="84240"/>
                </a:lnTo>
                <a:lnTo>
                  <a:pt x="24750" y="132815"/>
                </a:lnTo>
                <a:lnTo>
                  <a:pt x="46440" y="132815"/>
                </a:lnTo>
                <a:cubicBezTo>
                  <a:pt x="55403" y="132815"/>
                  <a:pt x="62366" y="132458"/>
                  <a:pt x="67338" y="131750"/>
                </a:cubicBezTo>
                <a:cubicBezTo>
                  <a:pt x="72306" y="131040"/>
                  <a:pt x="76560" y="129621"/>
                  <a:pt x="80110" y="127490"/>
                </a:cubicBezTo>
                <a:cubicBezTo>
                  <a:pt x="83836" y="125183"/>
                  <a:pt x="86544" y="122522"/>
                  <a:pt x="88229" y="119506"/>
                </a:cubicBezTo>
                <a:cubicBezTo>
                  <a:pt x="89913" y="116486"/>
                  <a:pt x="90755" y="112626"/>
                  <a:pt x="90755" y="107928"/>
                </a:cubicBezTo>
                <a:close/>
                <a:moveTo>
                  <a:pt x="265219" y="78520"/>
                </a:moveTo>
                <a:cubicBezTo>
                  <a:pt x="265219" y="103535"/>
                  <a:pt x="259185" y="122853"/>
                  <a:pt x="247121" y="136473"/>
                </a:cubicBezTo>
                <a:cubicBezTo>
                  <a:pt x="235055" y="150091"/>
                  <a:pt x="218999" y="156898"/>
                  <a:pt x="198950" y="156898"/>
                </a:cubicBezTo>
                <a:cubicBezTo>
                  <a:pt x="178276" y="156898"/>
                  <a:pt x="162017" y="149868"/>
                  <a:pt x="150173" y="135806"/>
                </a:cubicBezTo>
                <a:cubicBezTo>
                  <a:pt x="138333" y="121745"/>
                  <a:pt x="132411" y="102646"/>
                  <a:pt x="132411" y="78520"/>
                </a:cubicBezTo>
                <a:cubicBezTo>
                  <a:pt x="132411" y="53676"/>
                  <a:pt x="138510" y="34376"/>
                  <a:pt x="150711" y="20625"/>
                </a:cubicBezTo>
                <a:cubicBezTo>
                  <a:pt x="162906" y="6876"/>
                  <a:pt x="178988" y="0"/>
                  <a:pt x="198950" y="0"/>
                </a:cubicBezTo>
                <a:cubicBezTo>
                  <a:pt x="218999" y="0"/>
                  <a:pt x="235055" y="6854"/>
                  <a:pt x="247121" y="20560"/>
                </a:cubicBezTo>
                <a:cubicBezTo>
                  <a:pt x="259185" y="34268"/>
                  <a:pt x="265219" y="53586"/>
                  <a:pt x="265219" y="78520"/>
                </a:cubicBezTo>
                <a:close/>
                <a:moveTo>
                  <a:pt x="239404" y="78520"/>
                </a:moveTo>
                <a:cubicBezTo>
                  <a:pt x="239404" y="59267"/>
                  <a:pt x="235901" y="44960"/>
                  <a:pt x="228892" y="35601"/>
                </a:cubicBezTo>
                <a:cubicBezTo>
                  <a:pt x="221879" y="26241"/>
                  <a:pt x="211899" y="21561"/>
                  <a:pt x="198950" y="21561"/>
                </a:cubicBezTo>
                <a:cubicBezTo>
                  <a:pt x="185907" y="21561"/>
                  <a:pt x="175857" y="26241"/>
                  <a:pt x="168807" y="35601"/>
                </a:cubicBezTo>
                <a:cubicBezTo>
                  <a:pt x="161751" y="44960"/>
                  <a:pt x="158224" y="59267"/>
                  <a:pt x="158224" y="78520"/>
                </a:cubicBezTo>
                <a:cubicBezTo>
                  <a:pt x="158224" y="97150"/>
                  <a:pt x="161751" y="111276"/>
                  <a:pt x="168807" y="120903"/>
                </a:cubicBezTo>
                <a:cubicBezTo>
                  <a:pt x="175857" y="130529"/>
                  <a:pt x="185907" y="135343"/>
                  <a:pt x="198950" y="135343"/>
                </a:cubicBezTo>
                <a:cubicBezTo>
                  <a:pt x="211813" y="135343"/>
                  <a:pt x="221771" y="130616"/>
                  <a:pt x="228827" y="121166"/>
                </a:cubicBezTo>
                <a:cubicBezTo>
                  <a:pt x="235876" y="111719"/>
                  <a:pt x="239404" y="97505"/>
                  <a:pt x="239404" y="78520"/>
                </a:cubicBezTo>
                <a:close/>
                <a:moveTo>
                  <a:pt x="418392" y="188439"/>
                </a:moveTo>
                <a:lnTo>
                  <a:pt x="395103" y="188439"/>
                </a:lnTo>
                <a:lnTo>
                  <a:pt x="395103" y="152373"/>
                </a:lnTo>
                <a:lnTo>
                  <a:pt x="297158" y="152373"/>
                </a:lnTo>
                <a:lnTo>
                  <a:pt x="297158" y="188439"/>
                </a:lnTo>
                <a:lnTo>
                  <a:pt x="273870" y="188439"/>
                </a:lnTo>
                <a:lnTo>
                  <a:pt x="273870" y="131483"/>
                </a:lnTo>
                <a:lnTo>
                  <a:pt x="283719" y="131483"/>
                </a:lnTo>
                <a:cubicBezTo>
                  <a:pt x="292147" y="117644"/>
                  <a:pt x="299044" y="99565"/>
                  <a:pt x="304412" y="77253"/>
                </a:cubicBezTo>
                <a:cubicBezTo>
                  <a:pt x="309779" y="54940"/>
                  <a:pt x="312462" y="30564"/>
                  <a:pt x="312462" y="4126"/>
                </a:cubicBezTo>
                <a:lnTo>
                  <a:pt x="403621" y="4126"/>
                </a:lnTo>
                <a:lnTo>
                  <a:pt x="403621" y="131483"/>
                </a:lnTo>
                <a:lnTo>
                  <a:pt x="418392" y="131483"/>
                </a:lnTo>
                <a:close/>
                <a:moveTo>
                  <a:pt x="378601" y="131483"/>
                </a:moveTo>
                <a:lnTo>
                  <a:pt x="378601" y="25154"/>
                </a:lnTo>
                <a:lnTo>
                  <a:pt x="336016" y="25154"/>
                </a:lnTo>
                <a:cubicBezTo>
                  <a:pt x="334864" y="47329"/>
                  <a:pt x="331823" y="67579"/>
                  <a:pt x="326902" y="85900"/>
                </a:cubicBezTo>
                <a:cubicBezTo>
                  <a:pt x="321976" y="104224"/>
                  <a:pt x="315788" y="119415"/>
                  <a:pt x="308337" y="131483"/>
                </a:cubicBezTo>
                <a:close/>
                <a:moveTo>
                  <a:pt x="565307" y="78520"/>
                </a:moveTo>
                <a:cubicBezTo>
                  <a:pt x="565307" y="103535"/>
                  <a:pt x="559275" y="122853"/>
                  <a:pt x="547211" y="136473"/>
                </a:cubicBezTo>
                <a:cubicBezTo>
                  <a:pt x="535143" y="150091"/>
                  <a:pt x="519087" y="156898"/>
                  <a:pt x="499039" y="156898"/>
                </a:cubicBezTo>
                <a:cubicBezTo>
                  <a:pt x="478364" y="156898"/>
                  <a:pt x="462107" y="149868"/>
                  <a:pt x="450263" y="135806"/>
                </a:cubicBezTo>
                <a:cubicBezTo>
                  <a:pt x="438419" y="121745"/>
                  <a:pt x="432501" y="102646"/>
                  <a:pt x="432501" y="78520"/>
                </a:cubicBezTo>
                <a:cubicBezTo>
                  <a:pt x="432501" y="53676"/>
                  <a:pt x="438598" y="34376"/>
                  <a:pt x="450799" y="20625"/>
                </a:cubicBezTo>
                <a:cubicBezTo>
                  <a:pt x="462996" y="6876"/>
                  <a:pt x="479077" y="0"/>
                  <a:pt x="499039" y="0"/>
                </a:cubicBezTo>
                <a:cubicBezTo>
                  <a:pt x="519087" y="0"/>
                  <a:pt x="535143" y="6854"/>
                  <a:pt x="547211" y="20560"/>
                </a:cubicBezTo>
                <a:cubicBezTo>
                  <a:pt x="559275" y="34268"/>
                  <a:pt x="565307" y="53586"/>
                  <a:pt x="565307" y="78520"/>
                </a:cubicBezTo>
                <a:close/>
                <a:moveTo>
                  <a:pt x="539492" y="78520"/>
                </a:moveTo>
                <a:cubicBezTo>
                  <a:pt x="539492" y="59267"/>
                  <a:pt x="535989" y="44960"/>
                  <a:pt x="528980" y="35601"/>
                </a:cubicBezTo>
                <a:cubicBezTo>
                  <a:pt x="521967" y="26241"/>
                  <a:pt x="511987" y="21561"/>
                  <a:pt x="499039" y="21561"/>
                </a:cubicBezTo>
                <a:cubicBezTo>
                  <a:pt x="485996" y="21561"/>
                  <a:pt x="475945" y="26241"/>
                  <a:pt x="468897" y="35601"/>
                </a:cubicBezTo>
                <a:cubicBezTo>
                  <a:pt x="461840" y="44960"/>
                  <a:pt x="458312" y="59267"/>
                  <a:pt x="458312" y="78520"/>
                </a:cubicBezTo>
                <a:cubicBezTo>
                  <a:pt x="458312" y="97150"/>
                  <a:pt x="461840" y="111276"/>
                  <a:pt x="468897" y="120903"/>
                </a:cubicBezTo>
                <a:cubicBezTo>
                  <a:pt x="475945" y="130529"/>
                  <a:pt x="485996" y="135343"/>
                  <a:pt x="499039" y="135343"/>
                </a:cubicBezTo>
                <a:cubicBezTo>
                  <a:pt x="511901" y="135343"/>
                  <a:pt x="521859" y="130616"/>
                  <a:pt x="528915" y="121166"/>
                </a:cubicBezTo>
                <a:cubicBezTo>
                  <a:pt x="535964" y="111719"/>
                  <a:pt x="539492" y="97505"/>
                  <a:pt x="539492" y="78520"/>
                </a:cubicBezTo>
                <a:close/>
                <a:moveTo>
                  <a:pt x="713289" y="78520"/>
                </a:moveTo>
                <a:cubicBezTo>
                  <a:pt x="713289" y="103535"/>
                  <a:pt x="707256" y="122853"/>
                  <a:pt x="695193" y="136473"/>
                </a:cubicBezTo>
                <a:cubicBezTo>
                  <a:pt x="683125" y="150091"/>
                  <a:pt x="667069" y="156898"/>
                  <a:pt x="647020" y="156898"/>
                </a:cubicBezTo>
                <a:cubicBezTo>
                  <a:pt x="626346" y="156898"/>
                  <a:pt x="610089" y="149868"/>
                  <a:pt x="598245" y="135806"/>
                </a:cubicBezTo>
                <a:cubicBezTo>
                  <a:pt x="586401" y="121745"/>
                  <a:pt x="580481" y="102646"/>
                  <a:pt x="580481" y="78520"/>
                </a:cubicBezTo>
                <a:cubicBezTo>
                  <a:pt x="580481" y="53676"/>
                  <a:pt x="586580" y="34376"/>
                  <a:pt x="598781" y="20625"/>
                </a:cubicBezTo>
                <a:cubicBezTo>
                  <a:pt x="610978" y="6876"/>
                  <a:pt x="627058" y="0"/>
                  <a:pt x="647020" y="0"/>
                </a:cubicBezTo>
                <a:cubicBezTo>
                  <a:pt x="667069" y="0"/>
                  <a:pt x="683125" y="6854"/>
                  <a:pt x="695193" y="20560"/>
                </a:cubicBezTo>
                <a:cubicBezTo>
                  <a:pt x="707256" y="34268"/>
                  <a:pt x="713289" y="53586"/>
                  <a:pt x="713289" y="78520"/>
                </a:cubicBezTo>
                <a:close/>
                <a:moveTo>
                  <a:pt x="687474" y="78520"/>
                </a:moveTo>
                <a:cubicBezTo>
                  <a:pt x="687474" y="59267"/>
                  <a:pt x="683971" y="44960"/>
                  <a:pt x="676962" y="35601"/>
                </a:cubicBezTo>
                <a:cubicBezTo>
                  <a:pt x="669949" y="26241"/>
                  <a:pt x="659969" y="21561"/>
                  <a:pt x="647020" y="21561"/>
                </a:cubicBezTo>
                <a:cubicBezTo>
                  <a:pt x="633977" y="21561"/>
                  <a:pt x="623927" y="26241"/>
                  <a:pt x="616878" y="35601"/>
                </a:cubicBezTo>
                <a:cubicBezTo>
                  <a:pt x="609822" y="44960"/>
                  <a:pt x="606294" y="59267"/>
                  <a:pt x="606294" y="78520"/>
                </a:cubicBezTo>
                <a:cubicBezTo>
                  <a:pt x="606294" y="97150"/>
                  <a:pt x="609822" y="111276"/>
                  <a:pt x="616878" y="120903"/>
                </a:cubicBezTo>
                <a:cubicBezTo>
                  <a:pt x="623927" y="130529"/>
                  <a:pt x="633977" y="135343"/>
                  <a:pt x="647020" y="135343"/>
                </a:cubicBezTo>
                <a:cubicBezTo>
                  <a:pt x="659883" y="135343"/>
                  <a:pt x="669841" y="130616"/>
                  <a:pt x="676897" y="121166"/>
                </a:cubicBezTo>
                <a:cubicBezTo>
                  <a:pt x="683946" y="111719"/>
                  <a:pt x="687474" y="97505"/>
                  <a:pt x="687474" y="78520"/>
                </a:cubicBezTo>
                <a:close/>
                <a:moveTo>
                  <a:pt x="847566" y="26086"/>
                </a:moveTo>
                <a:lnTo>
                  <a:pt x="796993" y="26086"/>
                </a:lnTo>
                <a:lnTo>
                  <a:pt x="796993" y="152773"/>
                </a:lnTo>
                <a:lnTo>
                  <a:pt x="771977" y="152773"/>
                </a:lnTo>
                <a:lnTo>
                  <a:pt x="771977" y="26086"/>
                </a:lnTo>
                <a:lnTo>
                  <a:pt x="721408" y="26086"/>
                </a:lnTo>
                <a:lnTo>
                  <a:pt x="721408" y="4126"/>
                </a:lnTo>
                <a:lnTo>
                  <a:pt x="847566" y="4126"/>
                </a:lnTo>
                <a:close/>
                <a:moveTo>
                  <a:pt x="974786" y="26086"/>
                </a:moveTo>
                <a:lnTo>
                  <a:pt x="924217" y="26086"/>
                </a:lnTo>
                <a:lnTo>
                  <a:pt x="924217" y="152773"/>
                </a:lnTo>
                <a:lnTo>
                  <a:pt x="899200" y="152773"/>
                </a:lnTo>
                <a:lnTo>
                  <a:pt x="899200" y="26086"/>
                </a:lnTo>
                <a:lnTo>
                  <a:pt x="848628" y="26086"/>
                </a:lnTo>
                <a:lnTo>
                  <a:pt x="848628" y="4126"/>
                </a:lnTo>
                <a:lnTo>
                  <a:pt x="974786" y="4126"/>
                </a:lnTo>
                <a:close/>
                <a:moveTo>
                  <a:pt x="1076457" y="116179"/>
                </a:moveTo>
                <a:lnTo>
                  <a:pt x="1076457" y="74924"/>
                </a:lnTo>
                <a:cubicBezTo>
                  <a:pt x="1070513" y="75456"/>
                  <a:pt x="1062997" y="76191"/>
                  <a:pt x="1053900" y="77119"/>
                </a:cubicBezTo>
                <a:cubicBezTo>
                  <a:pt x="1044806" y="78052"/>
                  <a:pt x="1037465" y="79362"/>
                  <a:pt x="1031879" y="81046"/>
                </a:cubicBezTo>
                <a:cubicBezTo>
                  <a:pt x="1025223" y="83085"/>
                  <a:pt x="1019721" y="86213"/>
                  <a:pt x="1015376" y="90425"/>
                </a:cubicBezTo>
                <a:cubicBezTo>
                  <a:pt x="1011028" y="94640"/>
                  <a:pt x="1008854" y="100519"/>
                  <a:pt x="1008854" y="108062"/>
                </a:cubicBezTo>
                <a:cubicBezTo>
                  <a:pt x="1008854" y="116576"/>
                  <a:pt x="1011247" y="123008"/>
                  <a:pt x="1016042" y="127354"/>
                </a:cubicBezTo>
                <a:cubicBezTo>
                  <a:pt x="1020833" y="131703"/>
                  <a:pt x="1027840" y="133877"/>
                  <a:pt x="1037067" y="133877"/>
                </a:cubicBezTo>
                <a:cubicBezTo>
                  <a:pt x="1044961" y="133877"/>
                  <a:pt x="1052103" y="132170"/>
                  <a:pt x="1058494" y="128754"/>
                </a:cubicBezTo>
                <a:cubicBezTo>
                  <a:pt x="1064880" y="125337"/>
                  <a:pt x="1070866" y="121148"/>
                  <a:pt x="1076457" y="116179"/>
                </a:cubicBezTo>
                <a:close/>
                <a:moveTo>
                  <a:pt x="1076457" y="136936"/>
                </a:moveTo>
                <a:cubicBezTo>
                  <a:pt x="1074420" y="138445"/>
                  <a:pt x="1071688" y="140555"/>
                  <a:pt x="1068274" y="143262"/>
                </a:cubicBezTo>
                <a:cubicBezTo>
                  <a:pt x="1064858" y="145966"/>
                  <a:pt x="1061553" y="148119"/>
                  <a:pt x="1058357" y="149713"/>
                </a:cubicBezTo>
                <a:cubicBezTo>
                  <a:pt x="1053922" y="152024"/>
                  <a:pt x="1049641" y="153796"/>
                  <a:pt x="1045516" y="155038"/>
                </a:cubicBezTo>
                <a:cubicBezTo>
                  <a:pt x="1041393" y="156280"/>
                  <a:pt x="1035601" y="156898"/>
                  <a:pt x="1028149" y="156898"/>
                </a:cubicBezTo>
                <a:cubicBezTo>
                  <a:pt x="1022032" y="156898"/>
                  <a:pt x="1016222" y="155746"/>
                  <a:pt x="1010722" y="153443"/>
                </a:cubicBezTo>
                <a:cubicBezTo>
                  <a:pt x="1005220" y="151131"/>
                  <a:pt x="1000383" y="147895"/>
                  <a:pt x="996213" y="143726"/>
                </a:cubicBezTo>
                <a:cubicBezTo>
                  <a:pt x="992222" y="139644"/>
                  <a:pt x="989024" y="134611"/>
                  <a:pt x="986630" y="128620"/>
                </a:cubicBezTo>
                <a:cubicBezTo>
                  <a:pt x="984236" y="122634"/>
                  <a:pt x="983037" y="116313"/>
                  <a:pt x="983037" y="109659"/>
                </a:cubicBezTo>
                <a:cubicBezTo>
                  <a:pt x="983037" y="99367"/>
                  <a:pt x="985212" y="90604"/>
                  <a:pt x="989561" y="83375"/>
                </a:cubicBezTo>
                <a:cubicBezTo>
                  <a:pt x="993906" y="76148"/>
                  <a:pt x="1000781" y="70401"/>
                  <a:pt x="1010184" y="66143"/>
                </a:cubicBezTo>
                <a:cubicBezTo>
                  <a:pt x="1018522" y="62326"/>
                  <a:pt x="1028372" y="59685"/>
                  <a:pt x="1039730" y="58219"/>
                </a:cubicBezTo>
                <a:cubicBezTo>
                  <a:pt x="1051085" y="56761"/>
                  <a:pt x="1063328" y="55674"/>
                  <a:pt x="1076457" y="54964"/>
                </a:cubicBezTo>
                <a:lnTo>
                  <a:pt x="1076457" y="50170"/>
                </a:lnTo>
                <a:cubicBezTo>
                  <a:pt x="1076457" y="44317"/>
                  <a:pt x="1075572" y="39593"/>
                  <a:pt x="1073797" y="36001"/>
                </a:cubicBezTo>
                <a:cubicBezTo>
                  <a:pt x="1072022" y="32408"/>
                  <a:pt x="1069538" y="29635"/>
                  <a:pt x="1066345" y="27681"/>
                </a:cubicBezTo>
                <a:cubicBezTo>
                  <a:pt x="1063148" y="25642"/>
                  <a:pt x="1059250" y="24289"/>
                  <a:pt x="1054634" y="23619"/>
                </a:cubicBezTo>
                <a:cubicBezTo>
                  <a:pt x="1050019" y="22958"/>
                  <a:pt x="1045275" y="22626"/>
                  <a:pt x="1040393" y="22626"/>
                </a:cubicBezTo>
                <a:cubicBezTo>
                  <a:pt x="1034626" y="22626"/>
                  <a:pt x="1027840" y="23490"/>
                  <a:pt x="1020035" y="25222"/>
                </a:cubicBezTo>
                <a:cubicBezTo>
                  <a:pt x="1012227" y="26953"/>
                  <a:pt x="1004417" y="29459"/>
                  <a:pt x="996610" y="32738"/>
                </a:cubicBezTo>
                <a:lnTo>
                  <a:pt x="995148" y="32738"/>
                </a:lnTo>
                <a:lnTo>
                  <a:pt x="995148" y="7323"/>
                </a:lnTo>
                <a:cubicBezTo>
                  <a:pt x="999759" y="5990"/>
                  <a:pt x="1006369" y="4529"/>
                  <a:pt x="1014976" y="2927"/>
                </a:cubicBezTo>
                <a:cubicBezTo>
                  <a:pt x="1023580" y="1332"/>
                  <a:pt x="1032098" y="533"/>
                  <a:pt x="1040530" y="533"/>
                </a:cubicBezTo>
                <a:cubicBezTo>
                  <a:pt x="1050732" y="533"/>
                  <a:pt x="1059336" y="1332"/>
                  <a:pt x="1066345" y="2927"/>
                </a:cubicBezTo>
                <a:cubicBezTo>
                  <a:pt x="1073354" y="4529"/>
                  <a:pt x="1079655" y="7413"/>
                  <a:pt x="1085242" y="11577"/>
                </a:cubicBezTo>
                <a:cubicBezTo>
                  <a:pt x="1090652" y="15660"/>
                  <a:pt x="1094688" y="20937"/>
                  <a:pt x="1097352" y="27414"/>
                </a:cubicBezTo>
                <a:cubicBezTo>
                  <a:pt x="1100013" y="33890"/>
                  <a:pt x="1101341" y="41785"/>
                  <a:pt x="1101341" y="51106"/>
                </a:cubicBezTo>
                <a:lnTo>
                  <a:pt x="1101341" y="152773"/>
                </a:lnTo>
                <a:lnTo>
                  <a:pt x="1076457" y="152773"/>
                </a:lnTo>
                <a:close/>
                <a:moveTo>
                  <a:pt x="1252677" y="152773"/>
                </a:moveTo>
                <a:lnTo>
                  <a:pt x="1227661" y="152773"/>
                </a:lnTo>
                <a:lnTo>
                  <a:pt x="1227661" y="25154"/>
                </a:lnTo>
                <a:lnTo>
                  <a:pt x="1176560" y="25154"/>
                </a:lnTo>
                <a:cubicBezTo>
                  <a:pt x="1176293" y="32518"/>
                  <a:pt x="1176026" y="39593"/>
                  <a:pt x="1175759" y="46379"/>
                </a:cubicBezTo>
                <a:cubicBezTo>
                  <a:pt x="1175494" y="53169"/>
                  <a:pt x="1175231" y="59306"/>
                  <a:pt x="1174964" y="64811"/>
                </a:cubicBezTo>
                <a:cubicBezTo>
                  <a:pt x="1174431" y="78739"/>
                  <a:pt x="1173520" y="90407"/>
                  <a:pt x="1172239" y="99811"/>
                </a:cubicBezTo>
                <a:cubicBezTo>
                  <a:pt x="1170950" y="109214"/>
                  <a:pt x="1169331" y="116751"/>
                  <a:pt x="1167375" y="122433"/>
                </a:cubicBezTo>
                <a:cubicBezTo>
                  <a:pt x="1165424" y="128286"/>
                  <a:pt x="1163275" y="132858"/>
                  <a:pt x="1160925" y="136141"/>
                </a:cubicBezTo>
                <a:cubicBezTo>
                  <a:pt x="1158570" y="139421"/>
                  <a:pt x="1155931" y="142395"/>
                  <a:pt x="1153005" y="145058"/>
                </a:cubicBezTo>
                <a:cubicBezTo>
                  <a:pt x="1149987" y="147715"/>
                  <a:pt x="1146748" y="149713"/>
                  <a:pt x="1143292" y="151045"/>
                </a:cubicBezTo>
                <a:cubicBezTo>
                  <a:pt x="1139832" y="152373"/>
                  <a:pt x="1135926" y="153040"/>
                  <a:pt x="1131577" y="153040"/>
                </a:cubicBezTo>
                <a:cubicBezTo>
                  <a:pt x="1130159" y="153040"/>
                  <a:pt x="1128340" y="153001"/>
                  <a:pt x="1126123" y="152910"/>
                </a:cubicBezTo>
                <a:cubicBezTo>
                  <a:pt x="1123905" y="152820"/>
                  <a:pt x="1122353" y="152773"/>
                  <a:pt x="1121464" y="152773"/>
                </a:cubicBezTo>
                <a:lnTo>
                  <a:pt x="1121464" y="130950"/>
                </a:lnTo>
                <a:lnTo>
                  <a:pt x="1122797" y="130950"/>
                </a:lnTo>
                <a:cubicBezTo>
                  <a:pt x="1123416" y="130950"/>
                  <a:pt x="1124060" y="130993"/>
                  <a:pt x="1124726" y="131083"/>
                </a:cubicBezTo>
                <a:cubicBezTo>
                  <a:pt x="1125393" y="131169"/>
                  <a:pt x="1126166" y="131216"/>
                  <a:pt x="1127055" y="131216"/>
                </a:cubicBezTo>
                <a:cubicBezTo>
                  <a:pt x="1129183" y="131216"/>
                  <a:pt x="1131271" y="130903"/>
                  <a:pt x="1133308" y="130284"/>
                </a:cubicBezTo>
                <a:cubicBezTo>
                  <a:pt x="1135349" y="129664"/>
                  <a:pt x="1137168" y="128509"/>
                  <a:pt x="1138763" y="126825"/>
                </a:cubicBezTo>
                <a:cubicBezTo>
                  <a:pt x="1143202" y="122479"/>
                  <a:pt x="1146438" y="114869"/>
                  <a:pt x="1148479" y="104000"/>
                </a:cubicBezTo>
                <a:cubicBezTo>
                  <a:pt x="1150517" y="93132"/>
                  <a:pt x="1151981" y="77940"/>
                  <a:pt x="1152872" y="58421"/>
                </a:cubicBezTo>
                <a:cubicBezTo>
                  <a:pt x="1153227" y="51145"/>
                  <a:pt x="1153558" y="42541"/>
                  <a:pt x="1153872" y="32605"/>
                </a:cubicBezTo>
                <a:cubicBezTo>
                  <a:pt x="1154181" y="22669"/>
                  <a:pt x="1154469" y="13172"/>
                  <a:pt x="1154736" y="4126"/>
                </a:cubicBezTo>
                <a:lnTo>
                  <a:pt x="1252677" y="4126"/>
                </a:lnTo>
                <a:close/>
                <a:moveTo>
                  <a:pt x="1408514" y="152773"/>
                </a:moveTo>
                <a:lnTo>
                  <a:pt x="1377371" y="152773"/>
                </a:lnTo>
                <a:lnTo>
                  <a:pt x="1326402" y="84240"/>
                </a:lnTo>
                <a:lnTo>
                  <a:pt x="1313892" y="84240"/>
                </a:lnTo>
                <a:lnTo>
                  <a:pt x="1313892" y="152773"/>
                </a:lnTo>
                <a:lnTo>
                  <a:pt x="1288880" y="152773"/>
                </a:lnTo>
                <a:lnTo>
                  <a:pt x="1288880" y="4126"/>
                </a:lnTo>
                <a:lnTo>
                  <a:pt x="1313892" y="4126"/>
                </a:lnTo>
                <a:lnTo>
                  <a:pt x="1313892" y="68803"/>
                </a:lnTo>
                <a:cubicBezTo>
                  <a:pt x="1320368" y="68713"/>
                  <a:pt x="1325894" y="67359"/>
                  <a:pt x="1330463" y="64742"/>
                </a:cubicBezTo>
                <a:cubicBezTo>
                  <a:pt x="1335032" y="62126"/>
                  <a:pt x="1338911" y="57050"/>
                  <a:pt x="1342109" y="49507"/>
                </a:cubicBezTo>
                <a:cubicBezTo>
                  <a:pt x="1343085" y="47293"/>
                  <a:pt x="1344168" y="44715"/>
                  <a:pt x="1345367" y="41785"/>
                </a:cubicBezTo>
                <a:cubicBezTo>
                  <a:pt x="1346565" y="38862"/>
                  <a:pt x="1347515" y="36284"/>
                  <a:pt x="1348232" y="34070"/>
                </a:cubicBezTo>
                <a:cubicBezTo>
                  <a:pt x="1352131" y="23156"/>
                  <a:pt x="1357546" y="15437"/>
                  <a:pt x="1364465" y="10912"/>
                </a:cubicBezTo>
                <a:cubicBezTo>
                  <a:pt x="1371384" y="6391"/>
                  <a:pt x="1380391" y="4126"/>
                  <a:pt x="1391479" y="4126"/>
                </a:cubicBezTo>
                <a:lnTo>
                  <a:pt x="1398265" y="4126"/>
                </a:lnTo>
                <a:lnTo>
                  <a:pt x="1398265" y="25686"/>
                </a:lnTo>
                <a:lnTo>
                  <a:pt x="1392545" y="25686"/>
                </a:lnTo>
                <a:cubicBezTo>
                  <a:pt x="1385536" y="25686"/>
                  <a:pt x="1380283" y="27130"/>
                  <a:pt x="1376776" y="30010"/>
                </a:cubicBezTo>
                <a:cubicBezTo>
                  <a:pt x="1373274" y="32893"/>
                  <a:pt x="1370322" y="38153"/>
                  <a:pt x="1367921" y="45781"/>
                </a:cubicBezTo>
                <a:cubicBezTo>
                  <a:pt x="1365440" y="53500"/>
                  <a:pt x="1362513" y="59508"/>
                  <a:pt x="1359140" y="63810"/>
                </a:cubicBezTo>
                <a:cubicBezTo>
                  <a:pt x="1355767" y="68115"/>
                  <a:pt x="1352044" y="71421"/>
                  <a:pt x="1347966" y="73725"/>
                </a:cubicBezTo>
                <a:close/>
                <a:moveTo>
                  <a:pt x="1541988" y="152773"/>
                </a:moveTo>
                <a:lnTo>
                  <a:pt x="1517238" y="152773"/>
                </a:lnTo>
                <a:lnTo>
                  <a:pt x="1517238" y="41923"/>
                </a:lnTo>
                <a:lnTo>
                  <a:pt x="1447236" y="152773"/>
                </a:lnTo>
                <a:lnTo>
                  <a:pt x="1424617" y="152773"/>
                </a:lnTo>
                <a:lnTo>
                  <a:pt x="1424617" y="4126"/>
                </a:lnTo>
                <a:lnTo>
                  <a:pt x="1449363" y="4126"/>
                </a:lnTo>
                <a:lnTo>
                  <a:pt x="1449363" y="113252"/>
                </a:lnTo>
                <a:lnTo>
                  <a:pt x="1518567" y="4126"/>
                </a:lnTo>
                <a:lnTo>
                  <a:pt x="1541988" y="4126"/>
                </a:lnTo>
                <a:close/>
                <a:moveTo>
                  <a:pt x="1694761" y="107795"/>
                </a:moveTo>
                <a:cubicBezTo>
                  <a:pt x="1694761" y="114981"/>
                  <a:pt x="1693386" y="121345"/>
                  <a:pt x="1690635" y="126889"/>
                </a:cubicBezTo>
                <a:cubicBezTo>
                  <a:pt x="1687888" y="132437"/>
                  <a:pt x="1684116" y="137070"/>
                  <a:pt x="1679325" y="140796"/>
                </a:cubicBezTo>
                <a:cubicBezTo>
                  <a:pt x="1673291" y="145501"/>
                  <a:pt x="1666969" y="148672"/>
                  <a:pt x="1660364" y="150311"/>
                </a:cubicBezTo>
                <a:cubicBezTo>
                  <a:pt x="1653749" y="151953"/>
                  <a:pt x="1645833" y="152773"/>
                  <a:pt x="1636607" y="152773"/>
                </a:cubicBezTo>
                <a:lnTo>
                  <a:pt x="1578186" y="152773"/>
                </a:lnTo>
                <a:lnTo>
                  <a:pt x="1578186" y="4126"/>
                </a:lnTo>
                <a:lnTo>
                  <a:pt x="1632747" y="4126"/>
                </a:lnTo>
                <a:cubicBezTo>
                  <a:pt x="1643663" y="4126"/>
                  <a:pt x="1651647" y="4456"/>
                  <a:pt x="1656706" y="5123"/>
                </a:cubicBezTo>
                <a:cubicBezTo>
                  <a:pt x="1661757" y="5792"/>
                  <a:pt x="1666771" y="7499"/>
                  <a:pt x="1671739" y="10249"/>
                </a:cubicBezTo>
                <a:cubicBezTo>
                  <a:pt x="1676974" y="13090"/>
                  <a:pt x="1680832" y="16859"/>
                  <a:pt x="1683320" y="21561"/>
                </a:cubicBezTo>
                <a:cubicBezTo>
                  <a:pt x="1685800" y="26262"/>
                  <a:pt x="1687042" y="31853"/>
                  <a:pt x="1687042" y="38330"/>
                </a:cubicBezTo>
                <a:cubicBezTo>
                  <a:pt x="1687042" y="45425"/>
                  <a:pt x="1685092" y="51793"/>
                  <a:pt x="1681189" y="57427"/>
                </a:cubicBezTo>
                <a:cubicBezTo>
                  <a:pt x="1677283" y="63058"/>
                  <a:pt x="1672092" y="67432"/>
                  <a:pt x="1665615" y="70534"/>
                </a:cubicBezTo>
                <a:lnTo>
                  <a:pt x="1666286" y="71464"/>
                </a:lnTo>
                <a:cubicBezTo>
                  <a:pt x="1674356" y="73501"/>
                  <a:pt x="1681120" y="77627"/>
                  <a:pt x="1686579" y="83836"/>
                </a:cubicBezTo>
                <a:cubicBezTo>
                  <a:pt x="1692032" y="90047"/>
                  <a:pt x="1694761" y="98035"/>
                  <a:pt x="1694761" y="107795"/>
                </a:cubicBezTo>
                <a:close/>
                <a:moveTo>
                  <a:pt x="1661360" y="42188"/>
                </a:moveTo>
                <a:cubicBezTo>
                  <a:pt x="1661360" y="38815"/>
                  <a:pt x="1660805" y="35889"/>
                  <a:pt x="1659701" y="33401"/>
                </a:cubicBezTo>
                <a:cubicBezTo>
                  <a:pt x="1658588" y="30921"/>
                  <a:pt x="1656659" y="28969"/>
                  <a:pt x="1653904" y="27551"/>
                </a:cubicBezTo>
                <a:cubicBezTo>
                  <a:pt x="1650711" y="25866"/>
                  <a:pt x="1647144" y="24865"/>
                  <a:pt x="1643194" y="24555"/>
                </a:cubicBezTo>
                <a:cubicBezTo>
                  <a:pt x="1639248" y="24243"/>
                  <a:pt x="1633770" y="24088"/>
                  <a:pt x="1626757" y="24088"/>
                </a:cubicBezTo>
                <a:lnTo>
                  <a:pt x="1602935" y="24088"/>
                </a:lnTo>
                <a:lnTo>
                  <a:pt x="1602935" y="64811"/>
                </a:lnTo>
                <a:lnTo>
                  <a:pt x="1631686" y="64811"/>
                </a:lnTo>
                <a:cubicBezTo>
                  <a:pt x="1637806" y="64811"/>
                  <a:pt x="1642154" y="64520"/>
                  <a:pt x="1644725" y="63947"/>
                </a:cubicBezTo>
                <a:cubicBezTo>
                  <a:pt x="1647299" y="63370"/>
                  <a:pt x="1650139" y="62150"/>
                  <a:pt x="1653243" y="60286"/>
                </a:cubicBezTo>
                <a:cubicBezTo>
                  <a:pt x="1656169" y="58511"/>
                  <a:pt x="1658254" y="56117"/>
                  <a:pt x="1659499" y="53096"/>
                </a:cubicBezTo>
                <a:cubicBezTo>
                  <a:pt x="1660741" y="50084"/>
                  <a:pt x="1661360" y="46448"/>
                  <a:pt x="1661360" y="42188"/>
                </a:cubicBezTo>
                <a:close/>
                <a:moveTo>
                  <a:pt x="1668945" y="107928"/>
                </a:moveTo>
                <a:cubicBezTo>
                  <a:pt x="1668945" y="102870"/>
                  <a:pt x="1668211" y="98812"/>
                  <a:pt x="1666749" y="95749"/>
                </a:cubicBezTo>
                <a:cubicBezTo>
                  <a:pt x="1665285" y="92690"/>
                  <a:pt x="1662069" y="89960"/>
                  <a:pt x="1657101" y="87566"/>
                </a:cubicBezTo>
                <a:cubicBezTo>
                  <a:pt x="1653998" y="86058"/>
                  <a:pt x="1650672" y="85125"/>
                  <a:pt x="1647119" y="84769"/>
                </a:cubicBezTo>
                <a:cubicBezTo>
                  <a:pt x="1643569" y="84417"/>
                  <a:pt x="1638648" y="84240"/>
                  <a:pt x="1632347" y="84240"/>
                </a:cubicBezTo>
                <a:lnTo>
                  <a:pt x="1602935" y="84240"/>
                </a:lnTo>
                <a:lnTo>
                  <a:pt x="1602935" y="132815"/>
                </a:lnTo>
                <a:lnTo>
                  <a:pt x="1624630" y="132815"/>
                </a:lnTo>
                <a:cubicBezTo>
                  <a:pt x="1633593" y="132815"/>
                  <a:pt x="1640555" y="132458"/>
                  <a:pt x="1645524" y="131750"/>
                </a:cubicBezTo>
                <a:cubicBezTo>
                  <a:pt x="1650492" y="131040"/>
                  <a:pt x="1654750" y="129621"/>
                  <a:pt x="1658300" y="127490"/>
                </a:cubicBezTo>
                <a:cubicBezTo>
                  <a:pt x="1662022" y="125183"/>
                  <a:pt x="1664730" y="122522"/>
                  <a:pt x="1666415" y="119506"/>
                </a:cubicBezTo>
                <a:cubicBezTo>
                  <a:pt x="1668099" y="116486"/>
                  <a:pt x="1668945" y="112626"/>
                  <a:pt x="1668945" y="107928"/>
                </a:cubicBezTo>
                <a:close/>
                <a:moveTo>
                  <a:pt x="1804150" y="116179"/>
                </a:moveTo>
                <a:lnTo>
                  <a:pt x="1804150" y="74924"/>
                </a:lnTo>
                <a:cubicBezTo>
                  <a:pt x="1798203" y="75456"/>
                  <a:pt x="1790687" y="76191"/>
                  <a:pt x="1781593" y="77119"/>
                </a:cubicBezTo>
                <a:cubicBezTo>
                  <a:pt x="1772499" y="78052"/>
                  <a:pt x="1765159" y="79362"/>
                  <a:pt x="1759568" y="81046"/>
                </a:cubicBezTo>
                <a:cubicBezTo>
                  <a:pt x="1752916" y="83085"/>
                  <a:pt x="1747414" y="86213"/>
                  <a:pt x="1743070" y="90425"/>
                </a:cubicBezTo>
                <a:cubicBezTo>
                  <a:pt x="1738721" y="94640"/>
                  <a:pt x="1736546" y="100519"/>
                  <a:pt x="1736546" y="108062"/>
                </a:cubicBezTo>
                <a:cubicBezTo>
                  <a:pt x="1736546" y="116576"/>
                  <a:pt x="1738940" y="123008"/>
                  <a:pt x="1743731" y="127354"/>
                </a:cubicBezTo>
                <a:cubicBezTo>
                  <a:pt x="1748523" y="131703"/>
                  <a:pt x="1755532" y="133877"/>
                  <a:pt x="1764760" y="133877"/>
                </a:cubicBezTo>
                <a:cubicBezTo>
                  <a:pt x="1772654" y="133877"/>
                  <a:pt x="1779797" y="132170"/>
                  <a:pt x="1786186" y="128754"/>
                </a:cubicBezTo>
                <a:cubicBezTo>
                  <a:pt x="1792573" y="125337"/>
                  <a:pt x="1798560" y="121148"/>
                  <a:pt x="1804150" y="116179"/>
                </a:cubicBezTo>
                <a:close/>
                <a:moveTo>
                  <a:pt x="1804150" y="136936"/>
                </a:moveTo>
                <a:cubicBezTo>
                  <a:pt x="1802109" y="138445"/>
                  <a:pt x="1799380" y="140555"/>
                  <a:pt x="1795964" y="143262"/>
                </a:cubicBezTo>
                <a:cubicBezTo>
                  <a:pt x="1792548" y="145966"/>
                  <a:pt x="1789247" y="148119"/>
                  <a:pt x="1786050" y="149713"/>
                </a:cubicBezTo>
                <a:cubicBezTo>
                  <a:pt x="1781610" y="152024"/>
                  <a:pt x="1777334" y="153796"/>
                  <a:pt x="1773208" y="155038"/>
                </a:cubicBezTo>
                <a:cubicBezTo>
                  <a:pt x="1769083" y="156280"/>
                  <a:pt x="1763295" y="156898"/>
                  <a:pt x="1755842" y="156898"/>
                </a:cubicBezTo>
                <a:cubicBezTo>
                  <a:pt x="1749722" y="156898"/>
                  <a:pt x="1743915" y="155746"/>
                  <a:pt x="1738411" y="153443"/>
                </a:cubicBezTo>
                <a:cubicBezTo>
                  <a:pt x="1732910" y="151131"/>
                  <a:pt x="1728072" y="147895"/>
                  <a:pt x="1723907" y="143726"/>
                </a:cubicBezTo>
                <a:cubicBezTo>
                  <a:pt x="1719910" y="139644"/>
                  <a:pt x="1716717" y="134611"/>
                  <a:pt x="1714323" y="128620"/>
                </a:cubicBezTo>
                <a:cubicBezTo>
                  <a:pt x="1711929" y="122634"/>
                  <a:pt x="1710730" y="116313"/>
                  <a:pt x="1710730" y="109659"/>
                </a:cubicBezTo>
                <a:cubicBezTo>
                  <a:pt x="1710730" y="99367"/>
                  <a:pt x="1712905" y="90604"/>
                  <a:pt x="1717251" y="83375"/>
                </a:cubicBezTo>
                <a:cubicBezTo>
                  <a:pt x="1721595" y="76148"/>
                  <a:pt x="1728475" y="70401"/>
                  <a:pt x="1737878" y="66143"/>
                </a:cubicBezTo>
                <a:cubicBezTo>
                  <a:pt x="1746216" y="62326"/>
                  <a:pt x="1756066" y="59685"/>
                  <a:pt x="1767423" y="58219"/>
                </a:cubicBezTo>
                <a:cubicBezTo>
                  <a:pt x="1778775" y="56761"/>
                  <a:pt x="1791017" y="55674"/>
                  <a:pt x="1804150" y="54964"/>
                </a:cubicBezTo>
                <a:lnTo>
                  <a:pt x="1804150" y="50170"/>
                </a:lnTo>
                <a:cubicBezTo>
                  <a:pt x="1804150" y="44317"/>
                  <a:pt x="1803261" y="39593"/>
                  <a:pt x="1801490" y="36001"/>
                </a:cubicBezTo>
                <a:cubicBezTo>
                  <a:pt x="1799712" y="32408"/>
                  <a:pt x="1797231" y="29635"/>
                  <a:pt x="1794039" y="27681"/>
                </a:cubicBezTo>
                <a:cubicBezTo>
                  <a:pt x="1790842" y="25642"/>
                  <a:pt x="1786939" y="24289"/>
                  <a:pt x="1782328" y="23619"/>
                </a:cubicBezTo>
                <a:cubicBezTo>
                  <a:pt x="1777713" y="22958"/>
                  <a:pt x="1772968" y="22626"/>
                  <a:pt x="1768086" y="22626"/>
                </a:cubicBezTo>
                <a:cubicBezTo>
                  <a:pt x="1762319" y="22626"/>
                  <a:pt x="1755532" y="23490"/>
                  <a:pt x="1747728" y="25222"/>
                </a:cubicBezTo>
                <a:cubicBezTo>
                  <a:pt x="1739919" y="26953"/>
                  <a:pt x="1732111" y="29459"/>
                  <a:pt x="1724303" y="32738"/>
                </a:cubicBezTo>
                <a:lnTo>
                  <a:pt x="1722837" y="32738"/>
                </a:lnTo>
                <a:lnTo>
                  <a:pt x="1722837" y="7323"/>
                </a:lnTo>
                <a:cubicBezTo>
                  <a:pt x="1727453" y="5990"/>
                  <a:pt x="1734059" y="4529"/>
                  <a:pt x="1742670" y="2927"/>
                </a:cubicBezTo>
                <a:cubicBezTo>
                  <a:pt x="1751274" y="1332"/>
                  <a:pt x="1759788" y="533"/>
                  <a:pt x="1768220" y="533"/>
                </a:cubicBezTo>
                <a:cubicBezTo>
                  <a:pt x="1778425" y="533"/>
                  <a:pt x="1787030" y="1332"/>
                  <a:pt x="1794039" y="2927"/>
                </a:cubicBezTo>
                <a:cubicBezTo>
                  <a:pt x="1801048" y="4529"/>
                  <a:pt x="1807344" y="7413"/>
                  <a:pt x="1812931" y="11577"/>
                </a:cubicBezTo>
                <a:cubicBezTo>
                  <a:pt x="1818345" y="15660"/>
                  <a:pt x="1822381" y="20937"/>
                  <a:pt x="1825044" y="27414"/>
                </a:cubicBezTo>
                <a:cubicBezTo>
                  <a:pt x="1827705" y="33890"/>
                  <a:pt x="1829034" y="41785"/>
                  <a:pt x="1829034" y="51106"/>
                </a:cubicBezTo>
                <a:lnTo>
                  <a:pt x="1829034" y="152773"/>
                </a:lnTo>
                <a:lnTo>
                  <a:pt x="1804150" y="152773"/>
                </a:lnTo>
                <a:close/>
                <a:moveTo>
                  <a:pt x="2046085" y="78520"/>
                </a:moveTo>
                <a:cubicBezTo>
                  <a:pt x="2046085" y="103449"/>
                  <a:pt x="2040073" y="122742"/>
                  <a:pt x="2028053" y="136408"/>
                </a:cubicBezTo>
                <a:cubicBezTo>
                  <a:pt x="2016028" y="150069"/>
                  <a:pt x="2000128" y="156898"/>
                  <a:pt x="1980345" y="156898"/>
                </a:cubicBezTo>
                <a:cubicBezTo>
                  <a:pt x="1960917" y="156898"/>
                  <a:pt x="1945501" y="150487"/>
                  <a:pt x="1934099" y="137672"/>
                </a:cubicBezTo>
                <a:cubicBezTo>
                  <a:pt x="1922702" y="124851"/>
                  <a:pt x="1916467" y="107348"/>
                  <a:pt x="1915405" y="85172"/>
                </a:cubicBezTo>
                <a:lnTo>
                  <a:pt x="1889186" y="85172"/>
                </a:lnTo>
                <a:lnTo>
                  <a:pt x="1889186" y="152773"/>
                </a:lnTo>
                <a:lnTo>
                  <a:pt x="1864169" y="152773"/>
                </a:lnTo>
                <a:lnTo>
                  <a:pt x="1864169" y="4126"/>
                </a:lnTo>
                <a:lnTo>
                  <a:pt x="1889186" y="4126"/>
                </a:lnTo>
                <a:lnTo>
                  <a:pt x="1889186" y="64677"/>
                </a:lnTo>
                <a:lnTo>
                  <a:pt x="1915934" y="64677"/>
                </a:lnTo>
                <a:cubicBezTo>
                  <a:pt x="1917975" y="44449"/>
                  <a:pt x="1924718" y="28613"/>
                  <a:pt x="1936163" y="17169"/>
                </a:cubicBezTo>
                <a:cubicBezTo>
                  <a:pt x="1947611" y="5720"/>
                  <a:pt x="1962335" y="0"/>
                  <a:pt x="1980345" y="0"/>
                </a:cubicBezTo>
                <a:cubicBezTo>
                  <a:pt x="2001197" y="0"/>
                  <a:pt x="2017364" y="7099"/>
                  <a:pt x="2028852" y="21294"/>
                </a:cubicBezTo>
                <a:cubicBezTo>
                  <a:pt x="2040340" y="35493"/>
                  <a:pt x="2046085" y="54566"/>
                  <a:pt x="2046085" y="78520"/>
                </a:cubicBezTo>
                <a:close/>
                <a:moveTo>
                  <a:pt x="2020266" y="78520"/>
                </a:moveTo>
                <a:cubicBezTo>
                  <a:pt x="2020266" y="59534"/>
                  <a:pt x="2016785" y="45296"/>
                  <a:pt x="2009822" y="35799"/>
                </a:cubicBezTo>
                <a:cubicBezTo>
                  <a:pt x="2002856" y="26305"/>
                  <a:pt x="1993035" y="21561"/>
                  <a:pt x="1980345" y="21561"/>
                </a:cubicBezTo>
                <a:cubicBezTo>
                  <a:pt x="1967482" y="21561"/>
                  <a:pt x="1957568" y="26352"/>
                  <a:pt x="1950606" y="35932"/>
                </a:cubicBezTo>
                <a:cubicBezTo>
                  <a:pt x="1943640" y="45515"/>
                  <a:pt x="1940159" y="59710"/>
                  <a:pt x="1940159" y="78520"/>
                </a:cubicBezTo>
                <a:cubicBezTo>
                  <a:pt x="1940159" y="97150"/>
                  <a:pt x="1943661" y="111276"/>
                  <a:pt x="1950670" y="120903"/>
                </a:cubicBezTo>
                <a:cubicBezTo>
                  <a:pt x="1957680" y="130529"/>
                  <a:pt x="1967573" y="135343"/>
                  <a:pt x="1980345" y="135343"/>
                </a:cubicBezTo>
                <a:cubicBezTo>
                  <a:pt x="1993035" y="135343"/>
                  <a:pt x="2002856" y="130663"/>
                  <a:pt x="2009822" y="121301"/>
                </a:cubicBezTo>
                <a:cubicBezTo>
                  <a:pt x="2016785" y="111942"/>
                  <a:pt x="2020266" y="97682"/>
                  <a:pt x="2020266" y="78520"/>
                </a:cubicBezTo>
                <a:close/>
                <a:moveTo>
                  <a:pt x="2262471" y="188439"/>
                </a:moveTo>
                <a:lnTo>
                  <a:pt x="2239181" y="188439"/>
                </a:lnTo>
                <a:lnTo>
                  <a:pt x="2239181" y="152773"/>
                </a:lnTo>
                <a:lnTo>
                  <a:pt x="2071771" y="152773"/>
                </a:lnTo>
                <a:lnTo>
                  <a:pt x="2071771" y="4126"/>
                </a:lnTo>
                <a:lnTo>
                  <a:pt x="2096788" y="4126"/>
                </a:lnTo>
                <a:lnTo>
                  <a:pt x="2096788" y="131613"/>
                </a:lnTo>
                <a:lnTo>
                  <a:pt x="2147223" y="131613"/>
                </a:lnTo>
                <a:lnTo>
                  <a:pt x="2147223" y="4126"/>
                </a:lnTo>
                <a:lnTo>
                  <a:pt x="2172243" y="4126"/>
                </a:lnTo>
                <a:lnTo>
                  <a:pt x="2172243" y="131613"/>
                </a:lnTo>
                <a:lnTo>
                  <a:pt x="2222679" y="131613"/>
                </a:lnTo>
                <a:lnTo>
                  <a:pt x="2222679" y="4126"/>
                </a:lnTo>
                <a:lnTo>
                  <a:pt x="2247699" y="4126"/>
                </a:lnTo>
                <a:lnTo>
                  <a:pt x="2247699" y="131613"/>
                </a:lnTo>
                <a:lnTo>
                  <a:pt x="2262471" y="131613"/>
                </a:lnTo>
                <a:close/>
                <a:moveTo>
                  <a:pt x="2404462" y="152773"/>
                </a:moveTo>
                <a:lnTo>
                  <a:pt x="2379712" y="152773"/>
                </a:lnTo>
                <a:lnTo>
                  <a:pt x="2379712" y="41923"/>
                </a:lnTo>
                <a:lnTo>
                  <a:pt x="2309710" y="152773"/>
                </a:lnTo>
                <a:lnTo>
                  <a:pt x="2287091" y="152773"/>
                </a:lnTo>
                <a:lnTo>
                  <a:pt x="2287091" y="4126"/>
                </a:lnTo>
                <a:lnTo>
                  <a:pt x="2311837" y="4126"/>
                </a:lnTo>
                <a:lnTo>
                  <a:pt x="2311837" y="113252"/>
                </a:lnTo>
                <a:lnTo>
                  <a:pt x="2381040" y="4126"/>
                </a:lnTo>
                <a:lnTo>
                  <a:pt x="2404462" y="4126"/>
                </a:lnTo>
                <a:close/>
                <a:moveTo>
                  <a:pt x="2578525" y="152773"/>
                </a:moveTo>
                <a:lnTo>
                  <a:pt x="2553778" y="152773"/>
                </a:lnTo>
                <a:lnTo>
                  <a:pt x="2553778" y="35936"/>
                </a:lnTo>
                <a:lnTo>
                  <a:pt x="2518110" y="111787"/>
                </a:lnTo>
                <a:lnTo>
                  <a:pt x="2499477" y="111787"/>
                </a:lnTo>
                <a:lnTo>
                  <a:pt x="2464080" y="35936"/>
                </a:lnTo>
                <a:lnTo>
                  <a:pt x="2464080" y="152773"/>
                </a:lnTo>
                <a:lnTo>
                  <a:pt x="2440659" y="152773"/>
                </a:lnTo>
                <a:lnTo>
                  <a:pt x="2440659" y="4126"/>
                </a:lnTo>
                <a:lnTo>
                  <a:pt x="2470871" y="4126"/>
                </a:lnTo>
                <a:lnTo>
                  <a:pt x="2509996" y="86638"/>
                </a:lnTo>
                <a:lnTo>
                  <a:pt x="2547785" y="4126"/>
                </a:lnTo>
                <a:lnTo>
                  <a:pt x="2578525" y="4126"/>
                </a:lnTo>
                <a:close/>
                <a:moveTo>
                  <a:pt x="2731006" y="152773"/>
                </a:moveTo>
                <a:lnTo>
                  <a:pt x="2706257" y="152773"/>
                </a:lnTo>
                <a:lnTo>
                  <a:pt x="2706257" y="41923"/>
                </a:lnTo>
                <a:lnTo>
                  <a:pt x="2636258" y="152773"/>
                </a:lnTo>
                <a:lnTo>
                  <a:pt x="2613636" y="152773"/>
                </a:lnTo>
                <a:lnTo>
                  <a:pt x="2613636" y="4126"/>
                </a:lnTo>
                <a:lnTo>
                  <a:pt x="2638385" y="4126"/>
                </a:lnTo>
                <a:lnTo>
                  <a:pt x="2638385" y="113252"/>
                </a:lnTo>
                <a:lnTo>
                  <a:pt x="2707589" y="4126"/>
                </a:lnTo>
                <a:lnTo>
                  <a:pt x="2731006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4158983" y="6312522"/>
            <a:ext cx="1401450" cy="156898"/>
          </a:xfrm>
          <a:custGeom>
            <a:avLst/>
            <a:gdLst/>
            <a:ahLst/>
            <a:cxnLst/>
            <a:rect l="l" t="t" r="r" b="b"/>
            <a:pathLst>
              <a:path w="1401450" h="156898">
                <a:moveTo>
                  <a:pt x="119635" y="152773"/>
                </a:moveTo>
                <a:lnTo>
                  <a:pt x="88491" y="152773"/>
                </a:lnTo>
                <a:lnTo>
                  <a:pt x="37526" y="84240"/>
                </a:lnTo>
                <a:lnTo>
                  <a:pt x="25016" y="84240"/>
                </a:lnTo>
                <a:lnTo>
                  <a:pt x="25016" y="152773"/>
                </a:lnTo>
                <a:lnTo>
                  <a:pt x="0" y="152773"/>
                </a:lnTo>
                <a:lnTo>
                  <a:pt x="0" y="4126"/>
                </a:lnTo>
                <a:lnTo>
                  <a:pt x="25016" y="4126"/>
                </a:lnTo>
                <a:lnTo>
                  <a:pt x="25016" y="68803"/>
                </a:lnTo>
                <a:cubicBezTo>
                  <a:pt x="31492" y="68713"/>
                  <a:pt x="37014" y="67359"/>
                  <a:pt x="41584" y="64742"/>
                </a:cubicBezTo>
                <a:cubicBezTo>
                  <a:pt x="46152" y="62126"/>
                  <a:pt x="50035" y="57050"/>
                  <a:pt x="53229" y="49507"/>
                </a:cubicBezTo>
                <a:cubicBezTo>
                  <a:pt x="54205" y="47293"/>
                  <a:pt x="55288" y="44715"/>
                  <a:pt x="56487" y="41785"/>
                </a:cubicBezTo>
                <a:cubicBezTo>
                  <a:pt x="57686" y="38862"/>
                  <a:pt x="58640" y="36284"/>
                  <a:pt x="59352" y="34070"/>
                </a:cubicBezTo>
                <a:cubicBezTo>
                  <a:pt x="63255" y="23156"/>
                  <a:pt x="68666" y="15437"/>
                  <a:pt x="75585" y="10912"/>
                </a:cubicBezTo>
                <a:cubicBezTo>
                  <a:pt x="82504" y="6391"/>
                  <a:pt x="91511" y="4126"/>
                  <a:pt x="102604" y="4126"/>
                </a:cubicBezTo>
                <a:lnTo>
                  <a:pt x="109389" y="4126"/>
                </a:lnTo>
                <a:lnTo>
                  <a:pt x="109389" y="25686"/>
                </a:lnTo>
                <a:lnTo>
                  <a:pt x="103665" y="25686"/>
                </a:lnTo>
                <a:cubicBezTo>
                  <a:pt x="96660" y="25686"/>
                  <a:pt x="91403" y="27130"/>
                  <a:pt x="87901" y="30010"/>
                </a:cubicBezTo>
                <a:cubicBezTo>
                  <a:pt x="84394" y="32893"/>
                  <a:pt x="81443" y="38153"/>
                  <a:pt x="79045" y="45781"/>
                </a:cubicBezTo>
                <a:cubicBezTo>
                  <a:pt x="76561" y="53500"/>
                  <a:pt x="73633" y="59508"/>
                  <a:pt x="70260" y="63810"/>
                </a:cubicBezTo>
                <a:cubicBezTo>
                  <a:pt x="66887" y="68115"/>
                  <a:pt x="63165" y="71421"/>
                  <a:pt x="59087" y="73725"/>
                </a:cubicBezTo>
                <a:close/>
                <a:moveTo>
                  <a:pt x="218776" y="116179"/>
                </a:moveTo>
                <a:lnTo>
                  <a:pt x="218776" y="74924"/>
                </a:lnTo>
                <a:cubicBezTo>
                  <a:pt x="212832" y="75456"/>
                  <a:pt x="205315" y="76191"/>
                  <a:pt x="196221" y="77119"/>
                </a:cubicBezTo>
                <a:cubicBezTo>
                  <a:pt x="187124" y="78052"/>
                  <a:pt x="179788" y="79362"/>
                  <a:pt x="174196" y="81046"/>
                </a:cubicBezTo>
                <a:cubicBezTo>
                  <a:pt x="167540" y="83085"/>
                  <a:pt x="162039" y="86213"/>
                  <a:pt x="157694" y="90425"/>
                </a:cubicBezTo>
                <a:cubicBezTo>
                  <a:pt x="153349" y="94640"/>
                  <a:pt x="151175" y="100519"/>
                  <a:pt x="151175" y="108062"/>
                </a:cubicBezTo>
                <a:cubicBezTo>
                  <a:pt x="151175" y="116576"/>
                  <a:pt x="153569" y="123008"/>
                  <a:pt x="158360" y="127354"/>
                </a:cubicBezTo>
                <a:cubicBezTo>
                  <a:pt x="163152" y="131703"/>
                  <a:pt x="170161" y="133877"/>
                  <a:pt x="179384" y="133877"/>
                </a:cubicBezTo>
                <a:cubicBezTo>
                  <a:pt x="187279" y="133877"/>
                  <a:pt x="194424" y="132170"/>
                  <a:pt x="200811" y="128754"/>
                </a:cubicBezTo>
                <a:cubicBezTo>
                  <a:pt x="207198" y="125337"/>
                  <a:pt x="213185" y="121148"/>
                  <a:pt x="218776" y="116179"/>
                </a:cubicBezTo>
                <a:close/>
                <a:moveTo>
                  <a:pt x="218776" y="136936"/>
                </a:moveTo>
                <a:cubicBezTo>
                  <a:pt x="216737" y="138445"/>
                  <a:pt x="214009" y="140555"/>
                  <a:pt x="210593" y="143262"/>
                </a:cubicBezTo>
                <a:cubicBezTo>
                  <a:pt x="207177" y="145966"/>
                  <a:pt x="203871" y="148119"/>
                  <a:pt x="200678" y="149713"/>
                </a:cubicBezTo>
                <a:cubicBezTo>
                  <a:pt x="196239" y="152024"/>
                  <a:pt x="191959" y="153796"/>
                  <a:pt x="187833" y="155038"/>
                </a:cubicBezTo>
                <a:cubicBezTo>
                  <a:pt x="183711" y="156280"/>
                  <a:pt x="177918" y="156898"/>
                  <a:pt x="170467" y="156898"/>
                </a:cubicBezTo>
                <a:cubicBezTo>
                  <a:pt x="164351" y="156898"/>
                  <a:pt x="158540" y="155746"/>
                  <a:pt x="153039" y="153443"/>
                </a:cubicBezTo>
                <a:cubicBezTo>
                  <a:pt x="147538" y="151131"/>
                  <a:pt x="142700" y="147895"/>
                  <a:pt x="138532" y="143726"/>
                </a:cubicBezTo>
                <a:cubicBezTo>
                  <a:pt x="134539" y="139644"/>
                  <a:pt x="131342" y="134611"/>
                  <a:pt x="128948" y="128620"/>
                </a:cubicBezTo>
                <a:cubicBezTo>
                  <a:pt x="126554" y="122634"/>
                  <a:pt x="125355" y="116313"/>
                  <a:pt x="125355" y="109659"/>
                </a:cubicBezTo>
                <a:cubicBezTo>
                  <a:pt x="125355" y="99367"/>
                  <a:pt x="127530" y="90604"/>
                  <a:pt x="131878" y="83375"/>
                </a:cubicBezTo>
                <a:cubicBezTo>
                  <a:pt x="136224" y="76148"/>
                  <a:pt x="143100" y="70401"/>
                  <a:pt x="152503" y="66143"/>
                </a:cubicBezTo>
                <a:cubicBezTo>
                  <a:pt x="160840" y="62326"/>
                  <a:pt x="170689" y="59685"/>
                  <a:pt x="182048" y="58219"/>
                </a:cubicBezTo>
                <a:cubicBezTo>
                  <a:pt x="193402" y="56761"/>
                  <a:pt x="205646" y="55674"/>
                  <a:pt x="218776" y="54964"/>
                </a:cubicBezTo>
                <a:lnTo>
                  <a:pt x="218776" y="50170"/>
                </a:lnTo>
                <a:cubicBezTo>
                  <a:pt x="218776" y="44317"/>
                  <a:pt x="217890" y="39593"/>
                  <a:pt x="216115" y="36001"/>
                </a:cubicBezTo>
                <a:cubicBezTo>
                  <a:pt x="214341" y="32408"/>
                  <a:pt x="211857" y="29635"/>
                  <a:pt x="208662" y="27681"/>
                </a:cubicBezTo>
                <a:cubicBezTo>
                  <a:pt x="205470" y="25642"/>
                  <a:pt x="201567" y="24289"/>
                  <a:pt x="196952" y="23619"/>
                </a:cubicBezTo>
                <a:cubicBezTo>
                  <a:pt x="192336" y="22958"/>
                  <a:pt x="187592" y="22626"/>
                  <a:pt x="182710" y="22626"/>
                </a:cubicBezTo>
                <a:cubicBezTo>
                  <a:pt x="176943" y="22626"/>
                  <a:pt x="170161" y="23490"/>
                  <a:pt x="162352" y="25222"/>
                </a:cubicBezTo>
                <a:cubicBezTo>
                  <a:pt x="154548" y="26953"/>
                  <a:pt x="146736" y="29459"/>
                  <a:pt x="138930" y="32738"/>
                </a:cubicBezTo>
                <a:lnTo>
                  <a:pt x="137466" y="32738"/>
                </a:lnTo>
                <a:lnTo>
                  <a:pt x="137466" y="7323"/>
                </a:lnTo>
                <a:cubicBezTo>
                  <a:pt x="142077" y="5990"/>
                  <a:pt x="148687" y="4529"/>
                  <a:pt x="157295" y="2927"/>
                </a:cubicBezTo>
                <a:cubicBezTo>
                  <a:pt x="165899" y="1332"/>
                  <a:pt x="174415" y="533"/>
                  <a:pt x="182847" y="533"/>
                </a:cubicBezTo>
                <a:cubicBezTo>
                  <a:pt x="193049" y="533"/>
                  <a:pt x="201657" y="1332"/>
                  <a:pt x="208662" y="2927"/>
                </a:cubicBezTo>
                <a:cubicBezTo>
                  <a:pt x="215671" y="4529"/>
                  <a:pt x="221972" y="7413"/>
                  <a:pt x="227559" y="11577"/>
                </a:cubicBezTo>
                <a:cubicBezTo>
                  <a:pt x="232970" y="15660"/>
                  <a:pt x="237006" y="20937"/>
                  <a:pt x="239669" y="27414"/>
                </a:cubicBezTo>
                <a:cubicBezTo>
                  <a:pt x="242330" y="33890"/>
                  <a:pt x="243662" y="41785"/>
                  <a:pt x="243662" y="51106"/>
                </a:cubicBezTo>
                <a:lnTo>
                  <a:pt x="243662" y="152773"/>
                </a:lnTo>
                <a:lnTo>
                  <a:pt x="218776" y="152773"/>
                </a:lnTo>
                <a:close/>
                <a:moveTo>
                  <a:pt x="390578" y="152773"/>
                </a:moveTo>
                <a:lnTo>
                  <a:pt x="365562" y="152773"/>
                </a:lnTo>
                <a:lnTo>
                  <a:pt x="365562" y="94752"/>
                </a:lnTo>
                <a:cubicBezTo>
                  <a:pt x="357757" y="97323"/>
                  <a:pt x="350168" y="99320"/>
                  <a:pt x="342806" y="100739"/>
                </a:cubicBezTo>
                <a:cubicBezTo>
                  <a:pt x="335444" y="102161"/>
                  <a:pt x="328168" y="102870"/>
                  <a:pt x="320979" y="102870"/>
                </a:cubicBezTo>
                <a:cubicBezTo>
                  <a:pt x="314683" y="102870"/>
                  <a:pt x="308537" y="102050"/>
                  <a:pt x="302551" y="100407"/>
                </a:cubicBezTo>
                <a:cubicBezTo>
                  <a:pt x="296560" y="98769"/>
                  <a:pt x="291390" y="96084"/>
                  <a:pt x="287045" y="92358"/>
                </a:cubicBezTo>
                <a:cubicBezTo>
                  <a:pt x="282697" y="88628"/>
                  <a:pt x="279349" y="83862"/>
                  <a:pt x="276998" y="78052"/>
                </a:cubicBezTo>
                <a:cubicBezTo>
                  <a:pt x="274648" y="72241"/>
                  <a:pt x="273473" y="65387"/>
                  <a:pt x="273473" y="57491"/>
                </a:cubicBezTo>
                <a:lnTo>
                  <a:pt x="273473" y="4126"/>
                </a:lnTo>
                <a:lnTo>
                  <a:pt x="298489" y="4126"/>
                </a:lnTo>
                <a:lnTo>
                  <a:pt x="298489" y="44449"/>
                </a:lnTo>
                <a:cubicBezTo>
                  <a:pt x="298489" y="51016"/>
                  <a:pt x="298756" y="56228"/>
                  <a:pt x="299290" y="60087"/>
                </a:cubicBezTo>
                <a:cubicBezTo>
                  <a:pt x="299822" y="63947"/>
                  <a:pt x="301287" y="67699"/>
                  <a:pt x="303681" y="71331"/>
                </a:cubicBezTo>
                <a:cubicBezTo>
                  <a:pt x="305718" y="74433"/>
                  <a:pt x="308805" y="76835"/>
                  <a:pt x="312929" y="78520"/>
                </a:cubicBezTo>
                <a:cubicBezTo>
                  <a:pt x="317056" y="80200"/>
                  <a:pt x="322491" y="81046"/>
                  <a:pt x="329230" y="81046"/>
                </a:cubicBezTo>
                <a:cubicBezTo>
                  <a:pt x="335087" y="81046"/>
                  <a:pt x="341362" y="80467"/>
                  <a:pt x="348065" y="79315"/>
                </a:cubicBezTo>
                <a:cubicBezTo>
                  <a:pt x="354762" y="78163"/>
                  <a:pt x="360594" y="76788"/>
                  <a:pt x="365562" y="75189"/>
                </a:cubicBezTo>
                <a:lnTo>
                  <a:pt x="365562" y="4126"/>
                </a:lnTo>
                <a:lnTo>
                  <a:pt x="390578" y="4126"/>
                </a:lnTo>
                <a:close/>
                <a:moveTo>
                  <a:pt x="491320" y="156237"/>
                </a:moveTo>
                <a:cubicBezTo>
                  <a:pt x="467629" y="156237"/>
                  <a:pt x="449244" y="149559"/>
                  <a:pt x="436161" y="136206"/>
                </a:cubicBezTo>
                <a:cubicBezTo>
                  <a:pt x="423071" y="122853"/>
                  <a:pt x="416531" y="103892"/>
                  <a:pt x="416531" y="79315"/>
                </a:cubicBezTo>
                <a:cubicBezTo>
                  <a:pt x="416531" y="55094"/>
                  <a:pt x="422873" y="35824"/>
                  <a:pt x="435560" y="21492"/>
                </a:cubicBezTo>
                <a:cubicBezTo>
                  <a:pt x="448246" y="7164"/>
                  <a:pt x="464835" y="0"/>
                  <a:pt x="485331" y="0"/>
                </a:cubicBezTo>
                <a:cubicBezTo>
                  <a:pt x="494557" y="0"/>
                  <a:pt x="502722" y="1332"/>
                  <a:pt x="509821" y="3993"/>
                </a:cubicBezTo>
                <a:cubicBezTo>
                  <a:pt x="516917" y="6656"/>
                  <a:pt x="523123" y="10825"/>
                  <a:pt x="528447" y="16506"/>
                </a:cubicBezTo>
                <a:cubicBezTo>
                  <a:pt x="533772" y="22183"/>
                  <a:pt x="537850" y="29124"/>
                  <a:pt x="540691" y="37329"/>
                </a:cubicBezTo>
                <a:cubicBezTo>
                  <a:pt x="543527" y="45537"/>
                  <a:pt x="544949" y="55584"/>
                  <a:pt x="544949" y="67475"/>
                </a:cubicBezTo>
                <a:lnTo>
                  <a:pt x="544949" y="81046"/>
                </a:lnTo>
                <a:lnTo>
                  <a:pt x="441946" y="81046"/>
                </a:lnTo>
                <a:cubicBezTo>
                  <a:pt x="441946" y="98345"/>
                  <a:pt x="446295" y="111564"/>
                  <a:pt x="454989" y="120701"/>
                </a:cubicBezTo>
                <a:cubicBezTo>
                  <a:pt x="463683" y="129841"/>
                  <a:pt x="475708" y="134409"/>
                  <a:pt x="491055" y="134409"/>
                </a:cubicBezTo>
                <a:cubicBezTo>
                  <a:pt x="496555" y="134409"/>
                  <a:pt x="501943" y="133787"/>
                  <a:pt x="507221" y="132549"/>
                </a:cubicBezTo>
                <a:cubicBezTo>
                  <a:pt x="512500" y="131306"/>
                  <a:pt x="517270" y="129708"/>
                  <a:pt x="521528" y="127757"/>
                </a:cubicBezTo>
                <a:cubicBezTo>
                  <a:pt x="526049" y="125716"/>
                  <a:pt x="529866" y="123742"/>
                  <a:pt x="532972" y="121835"/>
                </a:cubicBezTo>
                <a:cubicBezTo>
                  <a:pt x="536076" y="119927"/>
                  <a:pt x="538653" y="118130"/>
                  <a:pt x="540691" y="116446"/>
                </a:cubicBezTo>
                <a:lnTo>
                  <a:pt x="542153" y="116446"/>
                </a:lnTo>
                <a:lnTo>
                  <a:pt x="542153" y="143726"/>
                </a:lnTo>
                <a:cubicBezTo>
                  <a:pt x="539226" y="144879"/>
                  <a:pt x="535586" y="146318"/>
                  <a:pt x="531245" y="148050"/>
                </a:cubicBezTo>
                <a:cubicBezTo>
                  <a:pt x="526895" y="149779"/>
                  <a:pt x="522990" y="151131"/>
                  <a:pt x="519530" y="152108"/>
                </a:cubicBezTo>
                <a:cubicBezTo>
                  <a:pt x="514652" y="153439"/>
                  <a:pt x="510238" y="154459"/>
                  <a:pt x="506289" y="155175"/>
                </a:cubicBezTo>
                <a:cubicBezTo>
                  <a:pt x="502340" y="155884"/>
                  <a:pt x="497353" y="156237"/>
                  <a:pt x="491320" y="156237"/>
                </a:cubicBezTo>
                <a:close/>
                <a:moveTo>
                  <a:pt x="520596" y="61884"/>
                </a:moveTo>
                <a:cubicBezTo>
                  <a:pt x="520419" y="55141"/>
                  <a:pt x="519621" y="49327"/>
                  <a:pt x="518202" y="44446"/>
                </a:cubicBezTo>
                <a:cubicBezTo>
                  <a:pt x="516783" y="39572"/>
                  <a:pt x="514742" y="35446"/>
                  <a:pt x="512078" y="32073"/>
                </a:cubicBezTo>
                <a:cubicBezTo>
                  <a:pt x="509154" y="28346"/>
                  <a:pt x="505404" y="25509"/>
                  <a:pt x="500835" y="23555"/>
                </a:cubicBezTo>
                <a:cubicBezTo>
                  <a:pt x="496267" y="21604"/>
                  <a:pt x="490611" y="20629"/>
                  <a:pt x="483869" y="20629"/>
                </a:cubicBezTo>
                <a:cubicBezTo>
                  <a:pt x="477215" y="20629"/>
                  <a:pt x="471560" y="21629"/>
                  <a:pt x="466901" y="23619"/>
                </a:cubicBezTo>
                <a:cubicBezTo>
                  <a:pt x="462239" y="25617"/>
                  <a:pt x="458003" y="28527"/>
                  <a:pt x="454190" y="32343"/>
                </a:cubicBezTo>
                <a:cubicBezTo>
                  <a:pt x="450464" y="36241"/>
                  <a:pt x="447627" y="40569"/>
                  <a:pt x="445676" y="45314"/>
                </a:cubicBezTo>
                <a:cubicBezTo>
                  <a:pt x="443721" y="50058"/>
                  <a:pt x="442479" y="55584"/>
                  <a:pt x="441946" y="61884"/>
                </a:cubicBezTo>
                <a:close/>
                <a:moveTo>
                  <a:pt x="629319" y="156103"/>
                </a:moveTo>
                <a:cubicBezTo>
                  <a:pt x="619116" y="156103"/>
                  <a:pt x="609756" y="154526"/>
                  <a:pt x="601240" y="151376"/>
                </a:cubicBezTo>
                <a:cubicBezTo>
                  <a:pt x="592726" y="148227"/>
                  <a:pt x="585403" y="143460"/>
                  <a:pt x="579283" y="137074"/>
                </a:cubicBezTo>
                <a:cubicBezTo>
                  <a:pt x="573159" y="130684"/>
                  <a:pt x="568414" y="122630"/>
                  <a:pt x="565045" y="112918"/>
                </a:cubicBezTo>
                <a:cubicBezTo>
                  <a:pt x="561672" y="103201"/>
                  <a:pt x="559986" y="91779"/>
                  <a:pt x="559986" y="78650"/>
                </a:cubicBezTo>
                <a:cubicBezTo>
                  <a:pt x="559986" y="65607"/>
                  <a:pt x="561740" y="54342"/>
                  <a:pt x="565247" y="44849"/>
                </a:cubicBezTo>
                <a:cubicBezTo>
                  <a:pt x="568749" y="35355"/>
                  <a:pt x="573426" y="27371"/>
                  <a:pt x="579283" y="20894"/>
                </a:cubicBezTo>
                <a:cubicBezTo>
                  <a:pt x="585136" y="14418"/>
                  <a:pt x="592433" y="9428"/>
                  <a:pt x="601175" y="5922"/>
                </a:cubicBezTo>
                <a:cubicBezTo>
                  <a:pt x="609915" y="2419"/>
                  <a:pt x="619293" y="669"/>
                  <a:pt x="629319" y="669"/>
                </a:cubicBezTo>
                <a:cubicBezTo>
                  <a:pt x="637480" y="669"/>
                  <a:pt x="645353" y="1821"/>
                  <a:pt x="652943" y="4126"/>
                </a:cubicBezTo>
                <a:cubicBezTo>
                  <a:pt x="660525" y="6436"/>
                  <a:pt x="667288" y="9093"/>
                  <a:pt x="673236" y="12114"/>
                </a:cubicBezTo>
                <a:lnTo>
                  <a:pt x="673236" y="40190"/>
                </a:lnTo>
                <a:lnTo>
                  <a:pt x="671770" y="40190"/>
                </a:lnTo>
                <a:cubicBezTo>
                  <a:pt x="669996" y="38682"/>
                  <a:pt x="667713" y="36954"/>
                  <a:pt x="664920" y="35000"/>
                </a:cubicBezTo>
                <a:cubicBezTo>
                  <a:pt x="662122" y="33048"/>
                  <a:pt x="658727" y="31054"/>
                  <a:pt x="654738" y="29016"/>
                </a:cubicBezTo>
                <a:cubicBezTo>
                  <a:pt x="651279" y="27238"/>
                  <a:pt x="647197" y="25682"/>
                  <a:pt x="642496" y="24353"/>
                </a:cubicBezTo>
                <a:cubicBezTo>
                  <a:pt x="637790" y="23025"/>
                  <a:pt x="633265" y="22360"/>
                  <a:pt x="628919" y="22360"/>
                </a:cubicBezTo>
                <a:cubicBezTo>
                  <a:pt x="615966" y="22360"/>
                  <a:pt x="605567" y="27259"/>
                  <a:pt x="597712" y="37066"/>
                </a:cubicBezTo>
                <a:cubicBezTo>
                  <a:pt x="589859" y="46868"/>
                  <a:pt x="585936" y="60729"/>
                  <a:pt x="585936" y="78650"/>
                </a:cubicBezTo>
                <a:cubicBezTo>
                  <a:pt x="585936" y="96218"/>
                  <a:pt x="589730" y="109897"/>
                  <a:pt x="597315" y="119704"/>
                </a:cubicBezTo>
                <a:cubicBezTo>
                  <a:pt x="604897" y="129507"/>
                  <a:pt x="615434" y="134409"/>
                  <a:pt x="628919" y="134409"/>
                </a:cubicBezTo>
                <a:cubicBezTo>
                  <a:pt x="637080" y="134409"/>
                  <a:pt x="644846" y="132725"/>
                  <a:pt x="652209" y="129352"/>
                </a:cubicBezTo>
                <a:cubicBezTo>
                  <a:pt x="659570" y="125983"/>
                  <a:pt x="666090" y="121637"/>
                  <a:pt x="671770" y="116313"/>
                </a:cubicBezTo>
                <a:lnTo>
                  <a:pt x="673236" y="116313"/>
                </a:lnTo>
                <a:lnTo>
                  <a:pt x="673236" y="144389"/>
                </a:lnTo>
                <a:cubicBezTo>
                  <a:pt x="670752" y="145544"/>
                  <a:pt x="667648" y="146941"/>
                  <a:pt x="663919" y="148580"/>
                </a:cubicBezTo>
                <a:cubicBezTo>
                  <a:pt x="660193" y="150224"/>
                  <a:pt x="656824" y="151445"/>
                  <a:pt x="653802" y="152244"/>
                </a:cubicBezTo>
                <a:cubicBezTo>
                  <a:pt x="649544" y="153482"/>
                  <a:pt x="645732" y="154437"/>
                  <a:pt x="642362" y="155102"/>
                </a:cubicBezTo>
                <a:cubicBezTo>
                  <a:pt x="638989" y="155768"/>
                  <a:pt x="634643" y="156103"/>
                  <a:pt x="629319" y="156103"/>
                </a:cubicBezTo>
                <a:close/>
                <a:moveTo>
                  <a:pt x="804582" y="26086"/>
                </a:moveTo>
                <a:lnTo>
                  <a:pt x="754009" y="26086"/>
                </a:lnTo>
                <a:lnTo>
                  <a:pt x="754009" y="152773"/>
                </a:lnTo>
                <a:lnTo>
                  <a:pt x="728993" y="152773"/>
                </a:lnTo>
                <a:lnTo>
                  <a:pt x="728993" y="26086"/>
                </a:lnTo>
                <a:lnTo>
                  <a:pt x="678423" y="26086"/>
                </a:lnTo>
                <a:lnTo>
                  <a:pt x="678423" y="4126"/>
                </a:lnTo>
                <a:lnTo>
                  <a:pt x="804582" y="4126"/>
                </a:lnTo>
                <a:close/>
                <a:moveTo>
                  <a:pt x="939787" y="107795"/>
                </a:moveTo>
                <a:cubicBezTo>
                  <a:pt x="939787" y="114981"/>
                  <a:pt x="938412" y="121345"/>
                  <a:pt x="935661" y="126889"/>
                </a:cubicBezTo>
                <a:cubicBezTo>
                  <a:pt x="932914" y="132437"/>
                  <a:pt x="929141" y="137070"/>
                  <a:pt x="924351" y="140796"/>
                </a:cubicBezTo>
                <a:cubicBezTo>
                  <a:pt x="918317" y="145501"/>
                  <a:pt x="911995" y="148672"/>
                  <a:pt x="905388" y="150311"/>
                </a:cubicBezTo>
                <a:cubicBezTo>
                  <a:pt x="898775" y="151953"/>
                  <a:pt x="890859" y="152773"/>
                  <a:pt x="881633" y="152773"/>
                </a:cubicBezTo>
                <a:lnTo>
                  <a:pt x="823211" y="152773"/>
                </a:lnTo>
                <a:lnTo>
                  <a:pt x="823211" y="4126"/>
                </a:lnTo>
                <a:lnTo>
                  <a:pt x="877773" y="4126"/>
                </a:lnTo>
                <a:cubicBezTo>
                  <a:pt x="888689" y="4126"/>
                  <a:pt x="896673" y="4456"/>
                  <a:pt x="901728" y="5123"/>
                </a:cubicBezTo>
                <a:cubicBezTo>
                  <a:pt x="906781" y="5792"/>
                  <a:pt x="911796" y="7499"/>
                  <a:pt x="916765" y="10249"/>
                </a:cubicBezTo>
                <a:cubicBezTo>
                  <a:pt x="922000" y="13090"/>
                  <a:pt x="925858" y="16859"/>
                  <a:pt x="928346" y="21561"/>
                </a:cubicBezTo>
                <a:cubicBezTo>
                  <a:pt x="930826" y="26262"/>
                  <a:pt x="932068" y="31853"/>
                  <a:pt x="932068" y="38330"/>
                </a:cubicBezTo>
                <a:cubicBezTo>
                  <a:pt x="932068" y="45425"/>
                  <a:pt x="930118" y="51793"/>
                  <a:pt x="926215" y="57427"/>
                </a:cubicBezTo>
                <a:cubicBezTo>
                  <a:pt x="922309" y="63058"/>
                  <a:pt x="917118" y="67432"/>
                  <a:pt x="910641" y="70534"/>
                </a:cubicBezTo>
                <a:lnTo>
                  <a:pt x="911310" y="71464"/>
                </a:lnTo>
                <a:cubicBezTo>
                  <a:pt x="919382" y="73501"/>
                  <a:pt x="926146" y="77627"/>
                  <a:pt x="931603" y="83836"/>
                </a:cubicBezTo>
                <a:cubicBezTo>
                  <a:pt x="937058" y="90047"/>
                  <a:pt x="939787" y="98035"/>
                  <a:pt x="939787" y="107795"/>
                </a:cubicBezTo>
                <a:close/>
                <a:moveTo>
                  <a:pt x="906386" y="42188"/>
                </a:moveTo>
                <a:cubicBezTo>
                  <a:pt x="906386" y="38815"/>
                  <a:pt x="905831" y="35889"/>
                  <a:pt x="904726" y="33401"/>
                </a:cubicBezTo>
                <a:cubicBezTo>
                  <a:pt x="903614" y="30921"/>
                  <a:pt x="901685" y="28969"/>
                  <a:pt x="898930" y="27551"/>
                </a:cubicBezTo>
                <a:cubicBezTo>
                  <a:pt x="895737" y="25866"/>
                  <a:pt x="892170" y="24865"/>
                  <a:pt x="888220" y="24555"/>
                </a:cubicBezTo>
                <a:cubicBezTo>
                  <a:pt x="884274" y="24243"/>
                  <a:pt x="878796" y="24088"/>
                  <a:pt x="871783" y="24088"/>
                </a:cubicBezTo>
                <a:lnTo>
                  <a:pt x="847961" y="24088"/>
                </a:lnTo>
                <a:lnTo>
                  <a:pt x="847961" y="64811"/>
                </a:lnTo>
                <a:lnTo>
                  <a:pt x="876712" y="64811"/>
                </a:lnTo>
                <a:cubicBezTo>
                  <a:pt x="882831" y="64811"/>
                  <a:pt x="887180" y="64520"/>
                  <a:pt x="889750" y="63947"/>
                </a:cubicBezTo>
                <a:cubicBezTo>
                  <a:pt x="892325" y="63370"/>
                  <a:pt x="895164" y="62150"/>
                  <a:pt x="898269" y="60286"/>
                </a:cubicBezTo>
                <a:cubicBezTo>
                  <a:pt x="901195" y="58511"/>
                  <a:pt x="903279" y="56117"/>
                  <a:pt x="904524" y="53096"/>
                </a:cubicBezTo>
                <a:cubicBezTo>
                  <a:pt x="905767" y="50084"/>
                  <a:pt x="906386" y="46448"/>
                  <a:pt x="906386" y="42188"/>
                </a:cubicBezTo>
                <a:close/>
                <a:moveTo>
                  <a:pt x="913967" y="107928"/>
                </a:moveTo>
                <a:cubicBezTo>
                  <a:pt x="913967" y="102870"/>
                  <a:pt x="913237" y="98812"/>
                  <a:pt x="911775" y="95749"/>
                </a:cubicBezTo>
                <a:cubicBezTo>
                  <a:pt x="910309" y="92690"/>
                  <a:pt x="907095" y="89960"/>
                  <a:pt x="902127" y="87566"/>
                </a:cubicBezTo>
                <a:cubicBezTo>
                  <a:pt x="899024" y="86058"/>
                  <a:pt x="895698" y="85125"/>
                  <a:pt x="892144" y="84769"/>
                </a:cubicBezTo>
                <a:cubicBezTo>
                  <a:pt x="888595" y="84417"/>
                  <a:pt x="883674" y="84240"/>
                  <a:pt x="877373" y="84240"/>
                </a:cubicBezTo>
                <a:lnTo>
                  <a:pt x="847961" y="84240"/>
                </a:lnTo>
                <a:lnTo>
                  <a:pt x="847961" y="132815"/>
                </a:lnTo>
                <a:lnTo>
                  <a:pt x="869656" y="132815"/>
                </a:lnTo>
                <a:cubicBezTo>
                  <a:pt x="878619" y="132815"/>
                  <a:pt x="885581" y="132458"/>
                  <a:pt x="890550" y="131750"/>
                </a:cubicBezTo>
                <a:cubicBezTo>
                  <a:pt x="895518" y="131040"/>
                  <a:pt x="899776" y="129621"/>
                  <a:pt x="903326" y="127490"/>
                </a:cubicBezTo>
                <a:cubicBezTo>
                  <a:pt x="907048" y="125183"/>
                  <a:pt x="909756" y="122522"/>
                  <a:pt x="911441" y="119506"/>
                </a:cubicBezTo>
                <a:cubicBezTo>
                  <a:pt x="913125" y="116486"/>
                  <a:pt x="913967" y="112626"/>
                  <a:pt x="913967" y="107928"/>
                </a:cubicBezTo>
                <a:close/>
                <a:moveTo>
                  <a:pt x="1049176" y="116179"/>
                </a:moveTo>
                <a:lnTo>
                  <a:pt x="1049176" y="74924"/>
                </a:lnTo>
                <a:cubicBezTo>
                  <a:pt x="1043229" y="75456"/>
                  <a:pt x="1035712" y="76191"/>
                  <a:pt x="1026618" y="77119"/>
                </a:cubicBezTo>
                <a:cubicBezTo>
                  <a:pt x="1017525" y="78052"/>
                  <a:pt x="1010185" y="79362"/>
                  <a:pt x="1004594" y="81046"/>
                </a:cubicBezTo>
                <a:cubicBezTo>
                  <a:pt x="997941" y="83085"/>
                  <a:pt x="992440" y="86213"/>
                  <a:pt x="988096" y="90425"/>
                </a:cubicBezTo>
                <a:cubicBezTo>
                  <a:pt x="983746" y="94640"/>
                  <a:pt x="981572" y="100519"/>
                  <a:pt x="981572" y="108062"/>
                </a:cubicBezTo>
                <a:cubicBezTo>
                  <a:pt x="981572" y="116576"/>
                  <a:pt x="983966" y="123008"/>
                  <a:pt x="988757" y="127354"/>
                </a:cubicBezTo>
                <a:cubicBezTo>
                  <a:pt x="993549" y="131703"/>
                  <a:pt x="1000558" y="133877"/>
                  <a:pt x="1009785" y="133877"/>
                </a:cubicBezTo>
                <a:cubicBezTo>
                  <a:pt x="1017680" y="133877"/>
                  <a:pt x="1024823" y="132170"/>
                  <a:pt x="1031208" y="128754"/>
                </a:cubicBezTo>
                <a:cubicBezTo>
                  <a:pt x="1037599" y="125337"/>
                  <a:pt x="1043586" y="121148"/>
                  <a:pt x="1049176" y="116179"/>
                </a:cubicBezTo>
                <a:close/>
                <a:moveTo>
                  <a:pt x="1049176" y="136936"/>
                </a:moveTo>
                <a:cubicBezTo>
                  <a:pt x="1047135" y="138445"/>
                  <a:pt x="1044406" y="140555"/>
                  <a:pt x="1040990" y="143262"/>
                </a:cubicBezTo>
                <a:cubicBezTo>
                  <a:pt x="1037574" y="145966"/>
                  <a:pt x="1034273" y="148119"/>
                  <a:pt x="1031075" y="149713"/>
                </a:cubicBezTo>
                <a:cubicBezTo>
                  <a:pt x="1026636" y="152024"/>
                  <a:pt x="1022360" y="153796"/>
                  <a:pt x="1018234" y="155038"/>
                </a:cubicBezTo>
                <a:cubicBezTo>
                  <a:pt x="1014109" y="156280"/>
                  <a:pt x="1008320" y="156898"/>
                  <a:pt x="1000868" y="156898"/>
                </a:cubicBezTo>
                <a:cubicBezTo>
                  <a:pt x="994748" y="156898"/>
                  <a:pt x="988938" y="155746"/>
                  <a:pt x="983437" y="153443"/>
                </a:cubicBezTo>
                <a:cubicBezTo>
                  <a:pt x="977936" y="151131"/>
                  <a:pt x="973098" y="147895"/>
                  <a:pt x="968932" y="143726"/>
                </a:cubicBezTo>
                <a:cubicBezTo>
                  <a:pt x="964936" y="139644"/>
                  <a:pt x="961743" y="134611"/>
                  <a:pt x="959349" y="128620"/>
                </a:cubicBezTo>
                <a:cubicBezTo>
                  <a:pt x="956955" y="122634"/>
                  <a:pt x="955756" y="116313"/>
                  <a:pt x="955756" y="109659"/>
                </a:cubicBezTo>
                <a:cubicBezTo>
                  <a:pt x="955756" y="99367"/>
                  <a:pt x="957927" y="90604"/>
                  <a:pt x="962277" y="83375"/>
                </a:cubicBezTo>
                <a:cubicBezTo>
                  <a:pt x="966621" y="76148"/>
                  <a:pt x="973501" y="70401"/>
                  <a:pt x="982904" y="66143"/>
                </a:cubicBezTo>
                <a:cubicBezTo>
                  <a:pt x="991242" y="62326"/>
                  <a:pt x="1001092" y="59685"/>
                  <a:pt x="1012449" y="58219"/>
                </a:cubicBezTo>
                <a:cubicBezTo>
                  <a:pt x="1023800" y="56761"/>
                  <a:pt x="1036043" y="55674"/>
                  <a:pt x="1049176" y="54964"/>
                </a:cubicBezTo>
                <a:lnTo>
                  <a:pt x="1049176" y="50170"/>
                </a:lnTo>
                <a:cubicBezTo>
                  <a:pt x="1049176" y="44317"/>
                  <a:pt x="1048287" y="39593"/>
                  <a:pt x="1046516" y="36001"/>
                </a:cubicBezTo>
                <a:cubicBezTo>
                  <a:pt x="1044737" y="32408"/>
                  <a:pt x="1042254" y="29635"/>
                  <a:pt x="1039065" y="27681"/>
                </a:cubicBezTo>
                <a:cubicBezTo>
                  <a:pt x="1035867" y="25642"/>
                  <a:pt x="1031965" y="24289"/>
                  <a:pt x="1027353" y="23619"/>
                </a:cubicBezTo>
                <a:cubicBezTo>
                  <a:pt x="1022737" y="22958"/>
                  <a:pt x="1017990" y="22626"/>
                  <a:pt x="1013112" y="22626"/>
                </a:cubicBezTo>
                <a:cubicBezTo>
                  <a:pt x="1007344" y="22626"/>
                  <a:pt x="1000558" y="23490"/>
                  <a:pt x="992754" y="25222"/>
                </a:cubicBezTo>
                <a:cubicBezTo>
                  <a:pt x="984945" y="26953"/>
                  <a:pt x="977137" y="29459"/>
                  <a:pt x="969329" y="32738"/>
                </a:cubicBezTo>
                <a:lnTo>
                  <a:pt x="967863" y="32738"/>
                </a:lnTo>
                <a:lnTo>
                  <a:pt x="967863" y="7323"/>
                </a:lnTo>
                <a:cubicBezTo>
                  <a:pt x="972478" y="5990"/>
                  <a:pt x="979085" y="4529"/>
                  <a:pt x="987696" y="2927"/>
                </a:cubicBezTo>
                <a:cubicBezTo>
                  <a:pt x="996300" y="1332"/>
                  <a:pt x="1004814" y="533"/>
                  <a:pt x="1013244" y="533"/>
                </a:cubicBezTo>
                <a:cubicBezTo>
                  <a:pt x="1023451" y="533"/>
                  <a:pt x="1032054" y="1332"/>
                  <a:pt x="1039065" y="2927"/>
                </a:cubicBezTo>
                <a:cubicBezTo>
                  <a:pt x="1046073" y="4529"/>
                  <a:pt x="1052369" y="7413"/>
                  <a:pt x="1057957" y="11577"/>
                </a:cubicBezTo>
                <a:cubicBezTo>
                  <a:pt x="1063371" y="15660"/>
                  <a:pt x="1067407" y="20937"/>
                  <a:pt x="1070070" y="27414"/>
                </a:cubicBezTo>
                <a:cubicBezTo>
                  <a:pt x="1072731" y="33890"/>
                  <a:pt x="1074059" y="41785"/>
                  <a:pt x="1074059" y="51106"/>
                </a:cubicBezTo>
                <a:lnTo>
                  <a:pt x="1074059" y="152773"/>
                </a:lnTo>
                <a:lnTo>
                  <a:pt x="1049176" y="152773"/>
                </a:lnTo>
                <a:close/>
                <a:moveTo>
                  <a:pt x="1247061" y="152773"/>
                </a:moveTo>
                <a:lnTo>
                  <a:pt x="1222312" y="152773"/>
                </a:lnTo>
                <a:lnTo>
                  <a:pt x="1222312" y="35936"/>
                </a:lnTo>
                <a:lnTo>
                  <a:pt x="1186642" y="111787"/>
                </a:lnTo>
                <a:lnTo>
                  <a:pt x="1168013" y="111787"/>
                </a:lnTo>
                <a:lnTo>
                  <a:pt x="1132614" y="35936"/>
                </a:lnTo>
                <a:lnTo>
                  <a:pt x="1132614" y="152773"/>
                </a:lnTo>
                <a:lnTo>
                  <a:pt x="1109195" y="152773"/>
                </a:lnTo>
                <a:lnTo>
                  <a:pt x="1109195" y="4126"/>
                </a:lnTo>
                <a:lnTo>
                  <a:pt x="1139403" y="4126"/>
                </a:lnTo>
                <a:lnTo>
                  <a:pt x="1178528" y="86638"/>
                </a:lnTo>
                <a:lnTo>
                  <a:pt x="1216321" y="4126"/>
                </a:lnTo>
                <a:lnTo>
                  <a:pt x="1247061" y="4126"/>
                </a:lnTo>
                <a:close/>
                <a:moveTo>
                  <a:pt x="1401450" y="152773"/>
                </a:moveTo>
                <a:lnTo>
                  <a:pt x="1376701" y="152773"/>
                </a:lnTo>
                <a:lnTo>
                  <a:pt x="1376701" y="41923"/>
                </a:lnTo>
                <a:lnTo>
                  <a:pt x="1306699" y="152773"/>
                </a:lnTo>
                <a:lnTo>
                  <a:pt x="1284077" y="152773"/>
                </a:lnTo>
                <a:lnTo>
                  <a:pt x="1284077" y="4126"/>
                </a:lnTo>
                <a:lnTo>
                  <a:pt x="1308826" y="4126"/>
                </a:lnTo>
                <a:lnTo>
                  <a:pt x="1308826" y="113252"/>
                </a:lnTo>
                <a:lnTo>
                  <a:pt x="1378029" y="4126"/>
                </a:lnTo>
                <a:lnTo>
                  <a:pt x="1401450" y="41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5605988" y="6427369"/>
            <a:ext cx="31805" cy="37926"/>
          </a:xfrm>
          <a:custGeom>
            <a:avLst/>
            <a:gdLst/>
            <a:ahLst/>
            <a:cxnLst/>
            <a:rect l="l" t="t" r="r" b="b"/>
            <a:pathLst>
              <a:path w="31805" h="37926">
                <a:moveTo>
                  <a:pt x="31806" y="37926"/>
                </a:moveTo>
                <a:lnTo>
                  <a:pt x="0" y="37926"/>
                </a:lnTo>
                <a:lnTo>
                  <a:pt x="0" y="0"/>
                </a:lnTo>
                <a:lnTo>
                  <a:pt x="3180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440" name="object 1440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" name="object 1443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3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446" name="object 1446"/>
          <p:cNvSpPr/>
          <p:nvPr/>
        </p:nvSpPr>
        <p:spPr>
          <a:xfrm>
            <a:off x="803527" y="368998"/>
            <a:ext cx="5112403" cy="287978"/>
          </a:xfrm>
          <a:custGeom>
            <a:avLst/>
            <a:gdLst/>
            <a:ahLst/>
            <a:cxnLst/>
            <a:rect l="l" t="t" r="r" b="b"/>
            <a:pathLst>
              <a:path w="5112403" h="287978">
                <a:moveTo>
                  <a:pt x="135353" y="287606"/>
                </a:moveTo>
                <a:cubicBezTo>
                  <a:pt x="93884" y="287606"/>
                  <a:pt x="60959" y="275072"/>
                  <a:pt x="36576" y="250009"/>
                </a:cubicBezTo>
                <a:cubicBezTo>
                  <a:pt x="12194" y="224943"/>
                  <a:pt x="0" y="189695"/>
                  <a:pt x="0" y="144266"/>
                </a:cubicBezTo>
                <a:cubicBezTo>
                  <a:pt x="0" y="100450"/>
                  <a:pt x="12221" y="65509"/>
                  <a:pt x="36669" y="39451"/>
                </a:cubicBezTo>
                <a:cubicBezTo>
                  <a:pt x="61114" y="13398"/>
                  <a:pt x="94072" y="371"/>
                  <a:pt x="135536" y="371"/>
                </a:cubicBezTo>
                <a:cubicBezTo>
                  <a:pt x="146552" y="371"/>
                  <a:pt x="156459" y="993"/>
                  <a:pt x="165246" y="2228"/>
                </a:cubicBezTo>
                <a:cubicBezTo>
                  <a:pt x="174035" y="3466"/>
                  <a:pt x="182451" y="5202"/>
                  <a:pt x="190498" y="7430"/>
                </a:cubicBezTo>
                <a:cubicBezTo>
                  <a:pt x="196808" y="9284"/>
                  <a:pt x="203677" y="11822"/>
                  <a:pt x="211107" y="15041"/>
                </a:cubicBezTo>
                <a:cubicBezTo>
                  <a:pt x="218534" y="18259"/>
                  <a:pt x="224535" y="21041"/>
                  <a:pt x="229115" y="23396"/>
                </a:cubicBezTo>
                <a:lnTo>
                  <a:pt x="229115" y="89308"/>
                </a:lnTo>
                <a:lnTo>
                  <a:pt x="222058" y="89308"/>
                </a:lnTo>
                <a:cubicBezTo>
                  <a:pt x="218717" y="86335"/>
                  <a:pt x="214513" y="82777"/>
                  <a:pt x="209433" y="78631"/>
                </a:cubicBezTo>
                <a:cubicBezTo>
                  <a:pt x="204357" y="74483"/>
                  <a:pt x="198600" y="70431"/>
                  <a:pt x="192168" y="66470"/>
                </a:cubicBezTo>
                <a:cubicBezTo>
                  <a:pt x="185734" y="62509"/>
                  <a:pt x="178646" y="59137"/>
                  <a:pt x="170909" y="56350"/>
                </a:cubicBezTo>
                <a:cubicBezTo>
                  <a:pt x="163174" y="53567"/>
                  <a:pt x="155091" y="52174"/>
                  <a:pt x="146678" y="52174"/>
                </a:cubicBezTo>
                <a:cubicBezTo>
                  <a:pt x="136648" y="52174"/>
                  <a:pt x="127461" y="53752"/>
                  <a:pt x="119106" y="56909"/>
                </a:cubicBezTo>
                <a:cubicBezTo>
                  <a:pt x="110751" y="60066"/>
                  <a:pt x="102798" y="65541"/>
                  <a:pt x="95245" y="73339"/>
                </a:cubicBezTo>
                <a:cubicBezTo>
                  <a:pt x="88315" y="80399"/>
                  <a:pt x="82652" y="89928"/>
                  <a:pt x="78260" y="101934"/>
                </a:cubicBezTo>
                <a:cubicBezTo>
                  <a:pt x="73865" y="113943"/>
                  <a:pt x="71669" y="128112"/>
                  <a:pt x="71669" y="144450"/>
                </a:cubicBezTo>
                <a:cubicBezTo>
                  <a:pt x="71669" y="161657"/>
                  <a:pt x="73959" y="176109"/>
                  <a:pt x="78537" y="187804"/>
                </a:cubicBezTo>
                <a:cubicBezTo>
                  <a:pt x="83117" y="199504"/>
                  <a:pt x="89121" y="208943"/>
                  <a:pt x="96544" y="216122"/>
                </a:cubicBezTo>
                <a:cubicBezTo>
                  <a:pt x="103726" y="223051"/>
                  <a:pt x="111744" y="228063"/>
                  <a:pt x="120593" y="231159"/>
                </a:cubicBezTo>
                <a:cubicBezTo>
                  <a:pt x="129441" y="234255"/>
                  <a:pt x="138261" y="235803"/>
                  <a:pt x="147052" y="235803"/>
                </a:cubicBezTo>
                <a:cubicBezTo>
                  <a:pt x="156212" y="235803"/>
                  <a:pt x="164938" y="234287"/>
                  <a:pt x="173232" y="231253"/>
                </a:cubicBezTo>
                <a:cubicBezTo>
                  <a:pt x="181523" y="228218"/>
                  <a:pt x="188518" y="224848"/>
                  <a:pt x="194209" y="221136"/>
                </a:cubicBezTo>
                <a:cubicBezTo>
                  <a:pt x="200397" y="217300"/>
                  <a:pt x="205844" y="213401"/>
                  <a:pt x="210550" y="209437"/>
                </a:cubicBezTo>
                <a:cubicBezTo>
                  <a:pt x="215251" y="205477"/>
                  <a:pt x="219337" y="201949"/>
                  <a:pt x="222804" y="198853"/>
                </a:cubicBezTo>
                <a:lnTo>
                  <a:pt x="229115" y="198853"/>
                </a:lnTo>
                <a:lnTo>
                  <a:pt x="229115" y="263840"/>
                </a:lnTo>
                <a:cubicBezTo>
                  <a:pt x="224042" y="266191"/>
                  <a:pt x="218163" y="268884"/>
                  <a:pt x="211478" y="271914"/>
                </a:cubicBezTo>
                <a:cubicBezTo>
                  <a:pt x="204793" y="274950"/>
                  <a:pt x="197925" y="277516"/>
                  <a:pt x="190869" y="279622"/>
                </a:cubicBezTo>
                <a:cubicBezTo>
                  <a:pt x="182203" y="282222"/>
                  <a:pt x="174096" y="284202"/>
                  <a:pt x="166547" y="285562"/>
                </a:cubicBezTo>
                <a:cubicBezTo>
                  <a:pt x="158994" y="286924"/>
                  <a:pt x="148597" y="287606"/>
                  <a:pt x="135353" y="287606"/>
                </a:cubicBezTo>
                <a:close/>
                <a:moveTo>
                  <a:pt x="315839" y="282222"/>
                </a:moveTo>
                <a:lnTo>
                  <a:pt x="315839" y="58485"/>
                </a:lnTo>
                <a:lnTo>
                  <a:pt x="234144" y="58485"/>
                </a:lnTo>
                <a:lnTo>
                  <a:pt x="234144" y="5755"/>
                </a:lnTo>
                <a:lnTo>
                  <a:pt x="466977" y="5755"/>
                </a:lnTo>
                <a:lnTo>
                  <a:pt x="466977" y="58485"/>
                </a:lnTo>
                <a:lnTo>
                  <a:pt x="385279" y="58485"/>
                </a:lnTo>
                <a:lnTo>
                  <a:pt x="385279" y="282222"/>
                </a:lnTo>
                <a:close/>
                <a:moveTo>
                  <a:pt x="700743" y="93020"/>
                </a:moveTo>
                <a:cubicBezTo>
                  <a:pt x="700743" y="105894"/>
                  <a:pt x="698698" y="118148"/>
                  <a:pt x="694617" y="129783"/>
                </a:cubicBezTo>
                <a:cubicBezTo>
                  <a:pt x="690530" y="141422"/>
                  <a:pt x="684651" y="151135"/>
                  <a:pt x="676976" y="158935"/>
                </a:cubicBezTo>
                <a:cubicBezTo>
                  <a:pt x="672275" y="163760"/>
                  <a:pt x="667108" y="168217"/>
                  <a:pt x="661475" y="172300"/>
                </a:cubicBezTo>
                <a:cubicBezTo>
                  <a:pt x="655844" y="176385"/>
                  <a:pt x="649619" y="179853"/>
                  <a:pt x="642812" y="182700"/>
                </a:cubicBezTo>
                <a:cubicBezTo>
                  <a:pt x="636009" y="185551"/>
                  <a:pt x="628613" y="187780"/>
                  <a:pt x="620629" y="189385"/>
                </a:cubicBezTo>
                <a:cubicBezTo>
                  <a:pt x="612648" y="190994"/>
                  <a:pt x="603701" y="191801"/>
                  <a:pt x="593798" y="191801"/>
                </a:cubicBezTo>
                <a:lnTo>
                  <a:pt x="557406" y="191801"/>
                </a:lnTo>
                <a:lnTo>
                  <a:pt x="557406" y="282222"/>
                </a:lnTo>
                <a:lnTo>
                  <a:pt x="487965" y="282222"/>
                </a:lnTo>
                <a:lnTo>
                  <a:pt x="487965" y="5755"/>
                </a:lnTo>
                <a:lnTo>
                  <a:pt x="595285" y="5755"/>
                </a:lnTo>
                <a:cubicBezTo>
                  <a:pt x="611251" y="5755"/>
                  <a:pt x="625021" y="7210"/>
                  <a:pt x="636595" y="10119"/>
                </a:cubicBezTo>
                <a:cubicBezTo>
                  <a:pt x="648169" y="13032"/>
                  <a:pt x="658655" y="17643"/>
                  <a:pt x="668066" y="23954"/>
                </a:cubicBezTo>
                <a:cubicBezTo>
                  <a:pt x="678463" y="30884"/>
                  <a:pt x="686509" y="40135"/>
                  <a:pt x="692204" y="51709"/>
                </a:cubicBezTo>
                <a:cubicBezTo>
                  <a:pt x="697900" y="63288"/>
                  <a:pt x="700743" y="77057"/>
                  <a:pt x="700743" y="93020"/>
                </a:cubicBezTo>
                <a:close/>
                <a:moveTo>
                  <a:pt x="629445" y="94694"/>
                </a:moveTo>
                <a:cubicBezTo>
                  <a:pt x="629445" y="86892"/>
                  <a:pt x="627587" y="80179"/>
                  <a:pt x="623876" y="74548"/>
                </a:cubicBezTo>
                <a:cubicBezTo>
                  <a:pt x="620164" y="68914"/>
                  <a:pt x="615708" y="65048"/>
                  <a:pt x="610506" y="62943"/>
                </a:cubicBezTo>
                <a:cubicBezTo>
                  <a:pt x="603950" y="60094"/>
                  <a:pt x="597665" y="58457"/>
                  <a:pt x="591663" y="58021"/>
                </a:cubicBezTo>
                <a:cubicBezTo>
                  <a:pt x="585662" y="57588"/>
                  <a:pt x="577519" y="57372"/>
                  <a:pt x="567245" y="57372"/>
                </a:cubicBezTo>
                <a:lnTo>
                  <a:pt x="557406" y="57372"/>
                </a:lnTo>
                <a:lnTo>
                  <a:pt x="557406" y="140184"/>
                </a:lnTo>
                <a:lnTo>
                  <a:pt x="562233" y="140184"/>
                </a:lnTo>
                <a:cubicBezTo>
                  <a:pt x="568796" y="140184"/>
                  <a:pt x="574985" y="140123"/>
                  <a:pt x="580802" y="139996"/>
                </a:cubicBezTo>
                <a:cubicBezTo>
                  <a:pt x="586620" y="139870"/>
                  <a:pt x="591696" y="139439"/>
                  <a:pt x="596027" y="138697"/>
                </a:cubicBezTo>
                <a:cubicBezTo>
                  <a:pt x="599739" y="138077"/>
                  <a:pt x="603669" y="136871"/>
                  <a:pt x="607816" y="135075"/>
                </a:cubicBezTo>
                <a:cubicBezTo>
                  <a:pt x="611960" y="133283"/>
                  <a:pt x="615150" y="131269"/>
                  <a:pt x="617378" y="129041"/>
                </a:cubicBezTo>
                <a:cubicBezTo>
                  <a:pt x="622079" y="124463"/>
                  <a:pt x="625270" y="119697"/>
                  <a:pt x="626940" y="114742"/>
                </a:cubicBezTo>
                <a:cubicBezTo>
                  <a:pt x="628610" y="109792"/>
                  <a:pt x="629445" y="103111"/>
                  <a:pt x="629445" y="94694"/>
                </a:cubicBezTo>
                <a:close/>
                <a:moveTo>
                  <a:pt x="957891" y="5755"/>
                </a:moveTo>
                <a:lnTo>
                  <a:pt x="865609" y="226893"/>
                </a:lnTo>
                <a:cubicBezTo>
                  <a:pt x="860162" y="239764"/>
                  <a:pt x="854068" y="249912"/>
                  <a:pt x="847321" y="257339"/>
                </a:cubicBezTo>
                <a:cubicBezTo>
                  <a:pt x="840575" y="264768"/>
                  <a:pt x="833490" y="270400"/>
                  <a:pt x="826059" y="274236"/>
                </a:cubicBezTo>
                <a:cubicBezTo>
                  <a:pt x="818636" y="278074"/>
                  <a:pt x="811209" y="280641"/>
                  <a:pt x="803782" y="281942"/>
                </a:cubicBezTo>
                <a:cubicBezTo>
                  <a:pt x="796353" y="283237"/>
                  <a:pt x="788559" y="283888"/>
                  <a:pt x="780390" y="283888"/>
                </a:cubicBezTo>
                <a:cubicBezTo>
                  <a:pt x="771847" y="283888"/>
                  <a:pt x="761911" y="283705"/>
                  <a:pt x="750589" y="283335"/>
                </a:cubicBezTo>
                <a:cubicBezTo>
                  <a:pt x="739263" y="282960"/>
                  <a:pt x="731682" y="282593"/>
                  <a:pt x="727844" y="282222"/>
                </a:cubicBezTo>
                <a:lnTo>
                  <a:pt x="727844" y="223549"/>
                </a:lnTo>
                <a:lnTo>
                  <a:pt x="732113" y="223549"/>
                </a:lnTo>
                <a:cubicBezTo>
                  <a:pt x="733226" y="223797"/>
                  <a:pt x="734962" y="224106"/>
                  <a:pt x="737313" y="224474"/>
                </a:cubicBezTo>
                <a:cubicBezTo>
                  <a:pt x="739664" y="224848"/>
                  <a:pt x="742637" y="225220"/>
                  <a:pt x="746226" y="225590"/>
                </a:cubicBezTo>
                <a:cubicBezTo>
                  <a:pt x="749200" y="225838"/>
                  <a:pt x="752418" y="226087"/>
                  <a:pt x="755881" y="226332"/>
                </a:cubicBezTo>
                <a:cubicBezTo>
                  <a:pt x="759347" y="226579"/>
                  <a:pt x="762502" y="226702"/>
                  <a:pt x="765346" y="226702"/>
                </a:cubicBezTo>
                <a:cubicBezTo>
                  <a:pt x="773640" y="226702"/>
                  <a:pt x="781469" y="225684"/>
                  <a:pt x="788835" y="223638"/>
                </a:cubicBezTo>
                <a:cubicBezTo>
                  <a:pt x="796204" y="221597"/>
                  <a:pt x="801123" y="218102"/>
                  <a:pt x="803599" y="213152"/>
                </a:cubicBezTo>
                <a:lnTo>
                  <a:pt x="701290" y="5755"/>
                </a:lnTo>
                <a:lnTo>
                  <a:pt x="776304" y="5755"/>
                </a:lnTo>
                <a:lnTo>
                  <a:pt x="835535" y="135355"/>
                </a:lnTo>
                <a:lnTo>
                  <a:pt x="885664" y="5755"/>
                </a:lnTo>
                <a:close/>
                <a:moveTo>
                  <a:pt x="1219687" y="282222"/>
                </a:moveTo>
                <a:lnTo>
                  <a:pt x="1136880" y="282222"/>
                </a:lnTo>
                <a:lnTo>
                  <a:pt x="1062796" y="170632"/>
                </a:lnTo>
                <a:lnTo>
                  <a:pt x="1045342" y="170632"/>
                </a:lnTo>
                <a:lnTo>
                  <a:pt x="1045342" y="282222"/>
                </a:lnTo>
                <a:lnTo>
                  <a:pt x="975903" y="282222"/>
                </a:lnTo>
                <a:lnTo>
                  <a:pt x="975903" y="5755"/>
                </a:lnTo>
                <a:lnTo>
                  <a:pt x="1045342" y="5755"/>
                </a:lnTo>
                <a:lnTo>
                  <a:pt x="1045342" y="118461"/>
                </a:lnTo>
                <a:cubicBezTo>
                  <a:pt x="1056233" y="117964"/>
                  <a:pt x="1064372" y="115549"/>
                  <a:pt x="1069758" y="111218"/>
                </a:cubicBezTo>
                <a:cubicBezTo>
                  <a:pt x="1075143" y="106887"/>
                  <a:pt x="1081544" y="97354"/>
                  <a:pt x="1088974" y="82624"/>
                </a:cubicBezTo>
                <a:cubicBezTo>
                  <a:pt x="1091080" y="78292"/>
                  <a:pt x="1093525" y="73154"/>
                  <a:pt x="1096311" y="67214"/>
                </a:cubicBezTo>
                <a:cubicBezTo>
                  <a:pt x="1099094" y="61275"/>
                  <a:pt x="1101539" y="56073"/>
                  <a:pt x="1103644" y="51617"/>
                </a:cubicBezTo>
                <a:cubicBezTo>
                  <a:pt x="1111691" y="34905"/>
                  <a:pt x="1121497" y="22992"/>
                  <a:pt x="1133074" y="15875"/>
                </a:cubicBezTo>
                <a:cubicBezTo>
                  <a:pt x="1144645" y="8758"/>
                  <a:pt x="1159901" y="5202"/>
                  <a:pt x="1178841" y="5202"/>
                </a:cubicBezTo>
                <a:cubicBezTo>
                  <a:pt x="1185030" y="5202"/>
                  <a:pt x="1190167" y="5295"/>
                  <a:pt x="1194250" y="5479"/>
                </a:cubicBezTo>
                <a:cubicBezTo>
                  <a:pt x="1198332" y="5663"/>
                  <a:pt x="1201489" y="5755"/>
                  <a:pt x="1203718" y="5755"/>
                </a:cubicBezTo>
                <a:lnTo>
                  <a:pt x="1203718" y="64987"/>
                </a:lnTo>
                <a:lnTo>
                  <a:pt x="1187751" y="64987"/>
                </a:lnTo>
                <a:cubicBezTo>
                  <a:pt x="1179828" y="64987"/>
                  <a:pt x="1172930" y="67431"/>
                  <a:pt x="1167052" y="72320"/>
                </a:cubicBezTo>
                <a:cubicBezTo>
                  <a:pt x="1161173" y="77208"/>
                  <a:pt x="1155196" y="86957"/>
                  <a:pt x="1149134" y="101564"/>
                </a:cubicBezTo>
                <a:cubicBezTo>
                  <a:pt x="1144303" y="113198"/>
                  <a:pt x="1139753" y="122018"/>
                  <a:pt x="1135487" y="128018"/>
                </a:cubicBezTo>
                <a:cubicBezTo>
                  <a:pt x="1131213" y="134024"/>
                  <a:pt x="1127221" y="138077"/>
                  <a:pt x="1123510" y="140184"/>
                </a:cubicBezTo>
                <a:close/>
                <a:moveTo>
                  <a:pt x="1286889" y="282222"/>
                </a:moveTo>
                <a:lnTo>
                  <a:pt x="1286889" y="58485"/>
                </a:lnTo>
                <a:lnTo>
                  <a:pt x="1205194" y="58485"/>
                </a:lnTo>
                <a:lnTo>
                  <a:pt x="1205194" y="5755"/>
                </a:lnTo>
                <a:lnTo>
                  <a:pt x="1438027" y="5755"/>
                </a:lnTo>
                <a:lnTo>
                  <a:pt x="1438027" y="58485"/>
                </a:lnTo>
                <a:lnTo>
                  <a:pt x="1356329" y="58485"/>
                </a:lnTo>
                <a:lnTo>
                  <a:pt x="1356329" y="282222"/>
                </a:lnTo>
                <a:close/>
                <a:moveTo>
                  <a:pt x="1687388" y="5755"/>
                </a:moveTo>
                <a:lnTo>
                  <a:pt x="1595109" y="226893"/>
                </a:lnTo>
                <a:cubicBezTo>
                  <a:pt x="1589663" y="239764"/>
                  <a:pt x="1583568" y="249912"/>
                  <a:pt x="1576821" y="257339"/>
                </a:cubicBezTo>
                <a:cubicBezTo>
                  <a:pt x="1570075" y="264768"/>
                  <a:pt x="1562991" y="270400"/>
                  <a:pt x="1555560" y="274236"/>
                </a:cubicBezTo>
                <a:cubicBezTo>
                  <a:pt x="1548137" y="278074"/>
                  <a:pt x="1540710" y="280641"/>
                  <a:pt x="1533283" y="281942"/>
                </a:cubicBezTo>
                <a:cubicBezTo>
                  <a:pt x="1525852" y="283237"/>
                  <a:pt x="1518058" y="283888"/>
                  <a:pt x="1509891" y="283888"/>
                </a:cubicBezTo>
                <a:cubicBezTo>
                  <a:pt x="1501347" y="283888"/>
                  <a:pt x="1491411" y="283705"/>
                  <a:pt x="1480089" y="283335"/>
                </a:cubicBezTo>
                <a:cubicBezTo>
                  <a:pt x="1468764" y="282960"/>
                  <a:pt x="1461179" y="282593"/>
                  <a:pt x="1457344" y="282222"/>
                </a:cubicBezTo>
                <a:lnTo>
                  <a:pt x="1457344" y="223549"/>
                </a:lnTo>
                <a:lnTo>
                  <a:pt x="1461610" y="223549"/>
                </a:lnTo>
                <a:cubicBezTo>
                  <a:pt x="1462727" y="223797"/>
                  <a:pt x="1464462" y="224106"/>
                  <a:pt x="1466812" y="224474"/>
                </a:cubicBezTo>
                <a:cubicBezTo>
                  <a:pt x="1469163" y="224848"/>
                  <a:pt x="1472137" y="225220"/>
                  <a:pt x="1475726" y="225590"/>
                </a:cubicBezTo>
                <a:cubicBezTo>
                  <a:pt x="1478696" y="225838"/>
                  <a:pt x="1481918" y="226087"/>
                  <a:pt x="1485381" y="226332"/>
                </a:cubicBezTo>
                <a:cubicBezTo>
                  <a:pt x="1488848" y="226579"/>
                  <a:pt x="1492002" y="226702"/>
                  <a:pt x="1494846" y="226702"/>
                </a:cubicBezTo>
                <a:cubicBezTo>
                  <a:pt x="1503141" y="226702"/>
                  <a:pt x="1510970" y="225684"/>
                  <a:pt x="1518336" y="223638"/>
                </a:cubicBezTo>
                <a:cubicBezTo>
                  <a:pt x="1525701" y="221597"/>
                  <a:pt x="1530622" y="218102"/>
                  <a:pt x="1533096" y="213152"/>
                </a:cubicBezTo>
                <a:lnTo>
                  <a:pt x="1430791" y="5755"/>
                </a:lnTo>
                <a:lnTo>
                  <a:pt x="1505804" y="5755"/>
                </a:lnTo>
                <a:lnTo>
                  <a:pt x="1565032" y="135355"/>
                </a:lnTo>
                <a:lnTo>
                  <a:pt x="1615165" y="5755"/>
                </a:lnTo>
                <a:close/>
                <a:moveTo>
                  <a:pt x="1918177" y="93020"/>
                </a:moveTo>
                <a:cubicBezTo>
                  <a:pt x="1918177" y="105894"/>
                  <a:pt x="1916136" y="118148"/>
                  <a:pt x="1912054" y="129783"/>
                </a:cubicBezTo>
                <a:cubicBezTo>
                  <a:pt x="1907967" y="141422"/>
                  <a:pt x="1902088" y="151135"/>
                  <a:pt x="1894414" y="158935"/>
                </a:cubicBezTo>
                <a:cubicBezTo>
                  <a:pt x="1889708" y="163760"/>
                  <a:pt x="1884542" y="168217"/>
                  <a:pt x="1878912" y="172300"/>
                </a:cubicBezTo>
                <a:cubicBezTo>
                  <a:pt x="1873278" y="176385"/>
                  <a:pt x="1867057" y="179853"/>
                  <a:pt x="1860249" y="182700"/>
                </a:cubicBezTo>
                <a:cubicBezTo>
                  <a:pt x="1853446" y="185551"/>
                  <a:pt x="1846051" y="187780"/>
                  <a:pt x="1838066" y="189385"/>
                </a:cubicBezTo>
                <a:cubicBezTo>
                  <a:pt x="1830082" y="190994"/>
                  <a:pt x="1821138" y="191801"/>
                  <a:pt x="1811235" y="191801"/>
                </a:cubicBezTo>
                <a:lnTo>
                  <a:pt x="1774843" y="191801"/>
                </a:lnTo>
                <a:lnTo>
                  <a:pt x="1774843" y="282222"/>
                </a:lnTo>
                <a:lnTo>
                  <a:pt x="1705400" y="282222"/>
                </a:lnTo>
                <a:lnTo>
                  <a:pt x="1705400" y="5755"/>
                </a:lnTo>
                <a:lnTo>
                  <a:pt x="1812718" y="5755"/>
                </a:lnTo>
                <a:cubicBezTo>
                  <a:pt x="1828689" y="5755"/>
                  <a:pt x="1842458" y="7210"/>
                  <a:pt x="1854029" y="10119"/>
                </a:cubicBezTo>
                <a:cubicBezTo>
                  <a:pt x="1865602" y="13032"/>
                  <a:pt x="1876093" y="17643"/>
                  <a:pt x="1885503" y="23954"/>
                </a:cubicBezTo>
                <a:cubicBezTo>
                  <a:pt x="1895901" y="30884"/>
                  <a:pt x="1903946" y="40135"/>
                  <a:pt x="1909641" y="51709"/>
                </a:cubicBezTo>
                <a:cubicBezTo>
                  <a:pt x="1915333" y="63288"/>
                  <a:pt x="1918177" y="77057"/>
                  <a:pt x="1918177" y="93020"/>
                </a:cubicBezTo>
                <a:close/>
                <a:moveTo>
                  <a:pt x="1846883" y="94694"/>
                </a:moveTo>
                <a:cubicBezTo>
                  <a:pt x="1846883" y="86892"/>
                  <a:pt x="1845025" y="80179"/>
                  <a:pt x="1841314" y="74548"/>
                </a:cubicBezTo>
                <a:cubicBezTo>
                  <a:pt x="1837598" y="68914"/>
                  <a:pt x="1833141" y="65048"/>
                  <a:pt x="1827943" y="62943"/>
                </a:cubicBezTo>
                <a:cubicBezTo>
                  <a:pt x="1821384" y="60094"/>
                  <a:pt x="1815102" y="58457"/>
                  <a:pt x="1809100" y="58021"/>
                </a:cubicBezTo>
                <a:cubicBezTo>
                  <a:pt x="1803095" y="57588"/>
                  <a:pt x="1794956" y="57372"/>
                  <a:pt x="1784682" y="57372"/>
                </a:cubicBezTo>
                <a:lnTo>
                  <a:pt x="1774843" y="57372"/>
                </a:lnTo>
                <a:lnTo>
                  <a:pt x="1774843" y="140184"/>
                </a:lnTo>
                <a:lnTo>
                  <a:pt x="1779670" y="140184"/>
                </a:lnTo>
                <a:cubicBezTo>
                  <a:pt x="1786230" y="140184"/>
                  <a:pt x="1792421" y="140123"/>
                  <a:pt x="1798239" y="139996"/>
                </a:cubicBezTo>
                <a:cubicBezTo>
                  <a:pt x="1804057" y="139870"/>
                  <a:pt x="1809129" y="139439"/>
                  <a:pt x="1813464" y="138697"/>
                </a:cubicBezTo>
                <a:cubicBezTo>
                  <a:pt x="1817176" y="138077"/>
                  <a:pt x="1821103" y="136871"/>
                  <a:pt x="1825251" y="135075"/>
                </a:cubicBezTo>
                <a:cubicBezTo>
                  <a:pt x="1829397" y="133283"/>
                  <a:pt x="1832584" y="131269"/>
                  <a:pt x="1834811" y="129041"/>
                </a:cubicBezTo>
                <a:cubicBezTo>
                  <a:pt x="1839517" y="124463"/>
                  <a:pt x="1842703" y="119697"/>
                  <a:pt x="1844377" y="114742"/>
                </a:cubicBezTo>
                <a:cubicBezTo>
                  <a:pt x="1846047" y="109792"/>
                  <a:pt x="1846883" y="103111"/>
                  <a:pt x="1846883" y="94694"/>
                </a:cubicBezTo>
                <a:close/>
                <a:moveTo>
                  <a:pt x="1917241" y="282222"/>
                </a:moveTo>
                <a:lnTo>
                  <a:pt x="2010637" y="5755"/>
                </a:lnTo>
                <a:lnTo>
                  <a:pt x="2086387" y="5755"/>
                </a:lnTo>
                <a:lnTo>
                  <a:pt x="2179781" y="282222"/>
                </a:lnTo>
                <a:lnTo>
                  <a:pt x="2108297" y="282222"/>
                </a:lnTo>
                <a:lnTo>
                  <a:pt x="2091031" y="225777"/>
                </a:lnTo>
                <a:lnTo>
                  <a:pt x="2004134" y="225777"/>
                </a:lnTo>
                <a:lnTo>
                  <a:pt x="1986868" y="282222"/>
                </a:lnTo>
                <a:close/>
                <a:moveTo>
                  <a:pt x="2075806" y="175647"/>
                </a:moveTo>
                <a:lnTo>
                  <a:pt x="2047583" y="84481"/>
                </a:lnTo>
                <a:lnTo>
                  <a:pt x="2019359" y="175647"/>
                </a:lnTo>
                <a:close/>
                <a:moveTo>
                  <a:pt x="2537600" y="282222"/>
                </a:moveTo>
                <a:lnTo>
                  <a:pt x="2468160" y="282222"/>
                </a:lnTo>
                <a:lnTo>
                  <a:pt x="2468160" y="58485"/>
                </a:lnTo>
                <a:lnTo>
                  <a:pt x="2373656" y="58485"/>
                </a:lnTo>
                <a:lnTo>
                  <a:pt x="2373656" y="282222"/>
                </a:lnTo>
                <a:lnTo>
                  <a:pt x="2304212" y="282222"/>
                </a:lnTo>
                <a:lnTo>
                  <a:pt x="2304212" y="5755"/>
                </a:lnTo>
                <a:lnTo>
                  <a:pt x="2537600" y="5755"/>
                </a:lnTo>
                <a:close/>
                <a:moveTo>
                  <a:pt x="2838190" y="144083"/>
                </a:moveTo>
                <a:cubicBezTo>
                  <a:pt x="2838190" y="188765"/>
                  <a:pt x="2826248" y="223920"/>
                  <a:pt x="2802354" y="249541"/>
                </a:cubicBezTo>
                <a:cubicBezTo>
                  <a:pt x="2778466" y="275166"/>
                  <a:pt x="2745730" y="287978"/>
                  <a:pt x="2704136" y="287978"/>
                </a:cubicBezTo>
                <a:cubicBezTo>
                  <a:pt x="2662420" y="287978"/>
                  <a:pt x="2629685" y="275011"/>
                  <a:pt x="2605917" y="249080"/>
                </a:cubicBezTo>
                <a:cubicBezTo>
                  <a:pt x="2582150" y="223145"/>
                  <a:pt x="2570267" y="188150"/>
                  <a:pt x="2570267" y="144083"/>
                </a:cubicBezTo>
                <a:cubicBezTo>
                  <a:pt x="2570267" y="99644"/>
                  <a:pt x="2582150" y="64522"/>
                  <a:pt x="2605917" y="38713"/>
                </a:cubicBezTo>
                <a:cubicBezTo>
                  <a:pt x="2629685" y="12902"/>
                  <a:pt x="2662420" y="0"/>
                  <a:pt x="2704136" y="0"/>
                </a:cubicBezTo>
                <a:cubicBezTo>
                  <a:pt x="2745730" y="0"/>
                  <a:pt x="2778466" y="12841"/>
                  <a:pt x="2802354" y="38527"/>
                </a:cubicBezTo>
                <a:cubicBezTo>
                  <a:pt x="2826248" y="64216"/>
                  <a:pt x="2838190" y="99395"/>
                  <a:pt x="2838190" y="144083"/>
                </a:cubicBezTo>
                <a:close/>
                <a:moveTo>
                  <a:pt x="2766524" y="143895"/>
                </a:moveTo>
                <a:cubicBezTo>
                  <a:pt x="2766524" y="127432"/>
                  <a:pt x="2764825" y="113414"/>
                  <a:pt x="2761420" y="101840"/>
                </a:cubicBezTo>
                <a:cubicBezTo>
                  <a:pt x="2758014" y="90267"/>
                  <a:pt x="2753463" y="80769"/>
                  <a:pt x="2747769" y="73339"/>
                </a:cubicBezTo>
                <a:cubicBezTo>
                  <a:pt x="2741829" y="65790"/>
                  <a:pt x="2735111" y="60375"/>
                  <a:pt x="2727626" y="57096"/>
                </a:cubicBezTo>
                <a:cubicBezTo>
                  <a:pt x="2720135" y="53812"/>
                  <a:pt x="2712366" y="52174"/>
                  <a:pt x="2704319" y="52174"/>
                </a:cubicBezTo>
                <a:cubicBezTo>
                  <a:pt x="2695783" y="52174"/>
                  <a:pt x="2688044" y="53690"/>
                  <a:pt x="2681114" y="56724"/>
                </a:cubicBezTo>
                <a:cubicBezTo>
                  <a:pt x="2674185" y="59760"/>
                  <a:pt x="2667500" y="65170"/>
                  <a:pt x="2661058" y="72971"/>
                </a:cubicBezTo>
                <a:cubicBezTo>
                  <a:pt x="2655367" y="80146"/>
                  <a:pt x="2650759" y="89678"/>
                  <a:pt x="2647231" y="101564"/>
                </a:cubicBezTo>
                <a:cubicBezTo>
                  <a:pt x="2643703" y="113450"/>
                  <a:pt x="2641939" y="127620"/>
                  <a:pt x="2641939" y="144083"/>
                </a:cubicBezTo>
                <a:cubicBezTo>
                  <a:pt x="2641939" y="161039"/>
                  <a:pt x="2643610" y="175118"/>
                  <a:pt x="2646950" y="186322"/>
                </a:cubicBezTo>
                <a:cubicBezTo>
                  <a:pt x="2650291" y="197524"/>
                  <a:pt x="2654874" y="206898"/>
                  <a:pt x="2660688" y="214451"/>
                </a:cubicBezTo>
                <a:cubicBezTo>
                  <a:pt x="2666632" y="222127"/>
                  <a:pt x="2673378" y="227602"/>
                  <a:pt x="2680931" y="230882"/>
                </a:cubicBezTo>
                <a:cubicBezTo>
                  <a:pt x="2688480" y="234162"/>
                  <a:pt x="2696278" y="235803"/>
                  <a:pt x="2704319" y="235803"/>
                </a:cubicBezTo>
                <a:cubicBezTo>
                  <a:pt x="2712492" y="235803"/>
                  <a:pt x="2720411" y="234035"/>
                  <a:pt x="2728087" y="230508"/>
                </a:cubicBezTo>
                <a:cubicBezTo>
                  <a:pt x="2735762" y="226980"/>
                  <a:pt x="2742383" y="221507"/>
                  <a:pt x="2747952" y="214078"/>
                </a:cubicBezTo>
                <a:cubicBezTo>
                  <a:pt x="2753895" y="206031"/>
                  <a:pt x="2758478" y="196657"/>
                  <a:pt x="2761696" y="185951"/>
                </a:cubicBezTo>
                <a:cubicBezTo>
                  <a:pt x="2764915" y="175244"/>
                  <a:pt x="2766524" y="161225"/>
                  <a:pt x="2766524" y="143895"/>
                </a:cubicBezTo>
                <a:close/>
                <a:moveTo>
                  <a:pt x="2923578" y="282222"/>
                </a:moveTo>
                <a:lnTo>
                  <a:pt x="2923578" y="58485"/>
                </a:lnTo>
                <a:lnTo>
                  <a:pt x="2841883" y="58485"/>
                </a:lnTo>
                <a:lnTo>
                  <a:pt x="2841883" y="5755"/>
                </a:lnTo>
                <a:lnTo>
                  <a:pt x="3074716" y="5755"/>
                </a:lnTo>
                <a:lnTo>
                  <a:pt x="3074716" y="58485"/>
                </a:lnTo>
                <a:lnTo>
                  <a:pt x="2993018" y="58485"/>
                </a:lnTo>
                <a:lnTo>
                  <a:pt x="2993018" y="282222"/>
                </a:lnTo>
                <a:close/>
                <a:moveTo>
                  <a:pt x="3308479" y="93020"/>
                </a:moveTo>
                <a:cubicBezTo>
                  <a:pt x="3308479" y="105894"/>
                  <a:pt x="3306438" y="118148"/>
                  <a:pt x="3302356" y="129783"/>
                </a:cubicBezTo>
                <a:cubicBezTo>
                  <a:pt x="3298269" y="141422"/>
                  <a:pt x="3292390" y="151135"/>
                  <a:pt x="3284716" y="158935"/>
                </a:cubicBezTo>
                <a:cubicBezTo>
                  <a:pt x="3280010" y="163760"/>
                  <a:pt x="3274844" y="168217"/>
                  <a:pt x="3269214" y="172300"/>
                </a:cubicBezTo>
                <a:cubicBezTo>
                  <a:pt x="3263580" y="176385"/>
                  <a:pt x="3257358" y="179853"/>
                  <a:pt x="3250552" y="182700"/>
                </a:cubicBezTo>
                <a:cubicBezTo>
                  <a:pt x="3243748" y="185551"/>
                  <a:pt x="3236353" y="187780"/>
                  <a:pt x="3228368" y="189385"/>
                </a:cubicBezTo>
                <a:cubicBezTo>
                  <a:pt x="3220384" y="190994"/>
                  <a:pt x="3211440" y="191801"/>
                  <a:pt x="3201537" y="191801"/>
                </a:cubicBezTo>
                <a:lnTo>
                  <a:pt x="3165145" y="191801"/>
                </a:lnTo>
                <a:lnTo>
                  <a:pt x="3165145" y="282222"/>
                </a:lnTo>
                <a:lnTo>
                  <a:pt x="3095702" y="282222"/>
                </a:lnTo>
                <a:lnTo>
                  <a:pt x="3095702" y="5755"/>
                </a:lnTo>
                <a:lnTo>
                  <a:pt x="3203020" y="5755"/>
                </a:lnTo>
                <a:cubicBezTo>
                  <a:pt x="3218991" y="5755"/>
                  <a:pt x="3232760" y="7210"/>
                  <a:pt x="3244331" y="10119"/>
                </a:cubicBezTo>
                <a:cubicBezTo>
                  <a:pt x="3255904" y="13032"/>
                  <a:pt x="3266395" y="17643"/>
                  <a:pt x="3275805" y="23954"/>
                </a:cubicBezTo>
                <a:cubicBezTo>
                  <a:pt x="3286203" y="30884"/>
                  <a:pt x="3294248" y="40135"/>
                  <a:pt x="3299943" y="51709"/>
                </a:cubicBezTo>
                <a:cubicBezTo>
                  <a:pt x="3305635" y="63288"/>
                  <a:pt x="3308479" y="77057"/>
                  <a:pt x="3308479" y="93020"/>
                </a:cubicBezTo>
                <a:close/>
                <a:moveTo>
                  <a:pt x="3237185" y="94694"/>
                </a:moveTo>
                <a:cubicBezTo>
                  <a:pt x="3237185" y="86892"/>
                  <a:pt x="3235326" y="80179"/>
                  <a:pt x="3231616" y="74548"/>
                </a:cubicBezTo>
                <a:cubicBezTo>
                  <a:pt x="3227900" y="68914"/>
                  <a:pt x="3223443" y="65048"/>
                  <a:pt x="3218245" y="62943"/>
                </a:cubicBezTo>
                <a:cubicBezTo>
                  <a:pt x="3211686" y="60094"/>
                  <a:pt x="3205404" y="58457"/>
                  <a:pt x="3199400" y="58021"/>
                </a:cubicBezTo>
                <a:cubicBezTo>
                  <a:pt x="3193398" y="57588"/>
                  <a:pt x="3185254" y="57372"/>
                  <a:pt x="3174984" y="57372"/>
                </a:cubicBezTo>
                <a:lnTo>
                  <a:pt x="3165145" y="57372"/>
                </a:lnTo>
                <a:lnTo>
                  <a:pt x="3165145" y="140184"/>
                </a:lnTo>
                <a:lnTo>
                  <a:pt x="3169972" y="140184"/>
                </a:lnTo>
                <a:cubicBezTo>
                  <a:pt x="3176532" y="140184"/>
                  <a:pt x="3182723" y="140123"/>
                  <a:pt x="3188541" y="139996"/>
                </a:cubicBezTo>
                <a:cubicBezTo>
                  <a:pt x="3194359" y="139870"/>
                  <a:pt x="3199431" y="139439"/>
                  <a:pt x="3203766" y="138697"/>
                </a:cubicBezTo>
                <a:cubicBezTo>
                  <a:pt x="3207477" y="138077"/>
                  <a:pt x="3211405" y="136871"/>
                  <a:pt x="3215553" y="135075"/>
                </a:cubicBezTo>
                <a:cubicBezTo>
                  <a:pt x="3219699" y="133283"/>
                  <a:pt x="3222886" y="131269"/>
                  <a:pt x="3225113" y="129041"/>
                </a:cubicBezTo>
                <a:cubicBezTo>
                  <a:pt x="3229819" y="124463"/>
                  <a:pt x="3233005" y="119697"/>
                  <a:pt x="3234679" y="114742"/>
                </a:cubicBezTo>
                <a:cubicBezTo>
                  <a:pt x="3236349" y="109792"/>
                  <a:pt x="3237185" y="103111"/>
                  <a:pt x="3237185" y="94694"/>
                </a:cubicBezTo>
                <a:close/>
                <a:moveTo>
                  <a:pt x="3337250" y="282222"/>
                </a:moveTo>
                <a:lnTo>
                  <a:pt x="3337250" y="5755"/>
                </a:lnTo>
                <a:lnTo>
                  <a:pt x="3524224" y="5755"/>
                </a:lnTo>
                <a:lnTo>
                  <a:pt x="3524224" y="58485"/>
                </a:lnTo>
                <a:lnTo>
                  <a:pt x="3406320" y="58485"/>
                </a:lnTo>
                <a:lnTo>
                  <a:pt x="3406320" y="106948"/>
                </a:lnTo>
                <a:lnTo>
                  <a:pt x="3514935" y="106948"/>
                </a:lnTo>
                <a:lnTo>
                  <a:pt x="3514935" y="159677"/>
                </a:lnTo>
                <a:lnTo>
                  <a:pt x="3406320" y="159677"/>
                </a:lnTo>
                <a:lnTo>
                  <a:pt x="3406320" y="229493"/>
                </a:lnTo>
                <a:lnTo>
                  <a:pt x="3524224" y="229493"/>
                </a:lnTo>
                <a:lnTo>
                  <a:pt x="3524224" y="282222"/>
                </a:lnTo>
                <a:close/>
                <a:moveTo>
                  <a:pt x="3784328" y="193842"/>
                </a:moveTo>
                <a:cubicBezTo>
                  <a:pt x="3784328" y="207331"/>
                  <a:pt x="3781761" y="219741"/>
                  <a:pt x="3776624" y="231069"/>
                </a:cubicBezTo>
                <a:cubicBezTo>
                  <a:pt x="3771487" y="242394"/>
                  <a:pt x="3764462" y="251647"/>
                  <a:pt x="3755549" y="258828"/>
                </a:cubicBezTo>
                <a:cubicBezTo>
                  <a:pt x="3744904" y="267368"/>
                  <a:pt x="3733423" y="273402"/>
                  <a:pt x="3721108" y="276926"/>
                </a:cubicBezTo>
                <a:cubicBezTo>
                  <a:pt x="3708792" y="280454"/>
                  <a:pt x="3693784" y="282222"/>
                  <a:pt x="3676079" y="282222"/>
                </a:cubicBezTo>
                <a:lnTo>
                  <a:pt x="3562452" y="282222"/>
                </a:lnTo>
                <a:lnTo>
                  <a:pt x="3562452" y="5755"/>
                </a:lnTo>
                <a:lnTo>
                  <a:pt x="3763346" y="5755"/>
                </a:lnTo>
                <a:lnTo>
                  <a:pt x="3763346" y="58485"/>
                </a:lnTo>
                <a:lnTo>
                  <a:pt x="3631518" y="58485"/>
                </a:lnTo>
                <a:lnTo>
                  <a:pt x="3631518" y="109548"/>
                </a:lnTo>
                <a:lnTo>
                  <a:pt x="3677195" y="109548"/>
                </a:lnTo>
                <a:cubicBezTo>
                  <a:pt x="3693784" y="109548"/>
                  <a:pt x="3708637" y="110753"/>
                  <a:pt x="3721760" y="113166"/>
                </a:cubicBezTo>
                <a:cubicBezTo>
                  <a:pt x="3734878" y="115581"/>
                  <a:pt x="3746635" y="120873"/>
                  <a:pt x="3757031" y="129041"/>
                </a:cubicBezTo>
                <a:cubicBezTo>
                  <a:pt x="3766565" y="136471"/>
                  <a:pt x="3773498" y="145785"/>
                  <a:pt x="3777833" y="156985"/>
                </a:cubicBezTo>
                <a:cubicBezTo>
                  <a:pt x="3782160" y="168187"/>
                  <a:pt x="3784328" y="180475"/>
                  <a:pt x="3784328" y="193842"/>
                </a:cubicBezTo>
                <a:close/>
                <a:moveTo>
                  <a:pt x="3712659" y="195883"/>
                </a:moveTo>
                <a:cubicBezTo>
                  <a:pt x="3712659" y="191304"/>
                  <a:pt x="3712165" y="186969"/>
                  <a:pt x="3711172" y="182886"/>
                </a:cubicBezTo>
                <a:cubicBezTo>
                  <a:pt x="3710181" y="178805"/>
                  <a:pt x="3708014" y="175024"/>
                  <a:pt x="3704673" y="171561"/>
                </a:cubicBezTo>
                <a:cubicBezTo>
                  <a:pt x="3701329" y="168217"/>
                  <a:pt x="3696753" y="165556"/>
                  <a:pt x="3690936" y="163576"/>
                </a:cubicBezTo>
                <a:cubicBezTo>
                  <a:pt x="3685119" y="161600"/>
                  <a:pt x="3677068" y="160606"/>
                  <a:pt x="3666798" y="160606"/>
                </a:cubicBezTo>
                <a:lnTo>
                  <a:pt x="3631518" y="160606"/>
                </a:lnTo>
                <a:lnTo>
                  <a:pt x="3631518" y="230975"/>
                </a:lnTo>
                <a:lnTo>
                  <a:pt x="3666798" y="230975"/>
                </a:lnTo>
                <a:cubicBezTo>
                  <a:pt x="3681032" y="230975"/>
                  <a:pt x="3692236" y="227941"/>
                  <a:pt x="3700404" y="221878"/>
                </a:cubicBezTo>
                <a:cubicBezTo>
                  <a:pt x="3708576" y="215812"/>
                  <a:pt x="3712659" y="207147"/>
                  <a:pt x="3712659" y="195883"/>
                </a:cubicBezTo>
                <a:close/>
                <a:moveTo>
                  <a:pt x="4053363" y="282222"/>
                </a:moveTo>
                <a:lnTo>
                  <a:pt x="3983926" y="282222"/>
                </a:lnTo>
                <a:lnTo>
                  <a:pt x="3983926" y="58485"/>
                </a:lnTo>
                <a:lnTo>
                  <a:pt x="3914107" y="58485"/>
                </a:lnTo>
                <a:cubicBezTo>
                  <a:pt x="3913614" y="69253"/>
                  <a:pt x="3913154" y="79311"/>
                  <a:pt x="3912721" y="88657"/>
                </a:cubicBezTo>
                <a:cubicBezTo>
                  <a:pt x="3912285" y="98006"/>
                  <a:pt x="3911821" y="106887"/>
                  <a:pt x="3911325" y="115303"/>
                </a:cubicBezTo>
                <a:cubicBezTo>
                  <a:pt x="3909963" y="139439"/>
                  <a:pt x="3907735" y="160268"/>
                  <a:pt x="3904640" y="177782"/>
                </a:cubicBezTo>
                <a:cubicBezTo>
                  <a:pt x="3901547" y="195296"/>
                  <a:pt x="3898019" y="209624"/>
                  <a:pt x="3894059" y="220763"/>
                </a:cubicBezTo>
                <a:cubicBezTo>
                  <a:pt x="3889725" y="232650"/>
                  <a:pt x="3885329" y="241991"/>
                  <a:pt x="3880879" y="248799"/>
                </a:cubicBezTo>
                <a:cubicBezTo>
                  <a:pt x="3876423" y="255611"/>
                  <a:pt x="3872210" y="260996"/>
                  <a:pt x="3868247" y="264953"/>
                </a:cubicBezTo>
                <a:cubicBezTo>
                  <a:pt x="3862307" y="270896"/>
                  <a:pt x="3854883" y="275565"/>
                  <a:pt x="3845970" y="278971"/>
                </a:cubicBezTo>
                <a:cubicBezTo>
                  <a:pt x="3837057" y="282377"/>
                  <a:pt x="3828268" y="284079"/>
                  <a:pt x="3819603" y="284079"/>
                </a:cubicBezTo>
                <a:cubicBezTo>
                  <a:pt x="3813786" y="284079"/>
                  <a:pt x="3807411" y="283831"/>
                  <a:pt x="3800480" y="283335"/>
                </a:cubicBezTo>
                <a:cubicBezTo>
                  <a:pt x="3793546" y="282837"/>
                  <a:pt x="3789155" y="282466"/>
                  <a:pt x="3787294" y="282222"/>
                </a:cubicBezTo>
                <a:lnTo>
                  <a:pt x="3787294" y="221136"/>
                </a:lnTo>
                <a:lnTo>
                  <a:pt x="3789896" y="221136"/>
                </a:lnTo>
                <a:cubicBezTo>
                  <a:pt x="3791135" y="221259"/>
                  <a:pt x="3792341" y="221385"/>
                  <a:pt x="3793519" y="221507"/>
                </a:cubicBezTo>
                <a:cubicBezTo>
                  <a:pt x="3794692" y="221631"/>
                  <a:pt x="3796207" y="221691"/>
                  <a:pt x="3798065" y="221691"/>
                </a:cubicBezTo>
                <a:cubicBezTo>
                  <a:pt x="3801161" y="221691"/>
                  <a:pt x="3805121" y="221195"/>
                  <a:pt x="3809952" y="220204"/>
                </a:cubicBezTo>
                <a:cubicBezTo>
                  <a:pt x="3814780" y="219214"/>
                  <a:pt x="3818429" y="217543"/>
                  <a:pt x="3820903" y="215193"/>
                </a:cubicBezTo>
                <a:cubicBezTo>
                  <a:pt x="3829816" y="206776"/>
                  <a:pt x="3835911" y="193748"/>
                  <a:pt x="3839191" y="176109"/>
                </a:cubicBezTo>
                <a:cubicBezTo>
                  <a:pt x="3842474" y="158472"/>
                  <a:pt x="3844980" y="133002"/>
                  <a:pt x="3846711" y="99705"/>
                </a:cubicBezTo>
                <a:cubicBezTo>
                  <a:pt x="3847453" y="84481"/>
                  <a:pt x="3847918" y="70804"/>
                  <a:pt x="3848104" y="58673"/>
                </a:cubicBezTo>
                <a:cubicBezTo>
                  <a:pt x="3848292" y="46544"/>
                  <a:pt x="3848753" y="28907"/>
                  <a:pt x="3849498" y="5755"/>
                </a:cubicBezTo>
                <a:lnTo>
                  <a:pt x="4053363" y="5755"/>
                </a:lnTo>
                <a:close/>
                <a:moveTo>
                  <a:pt x="4102564" y="282222"/>
                </a:moveTo>
                <a:lnTo>
                  <a:pt x="4102564" y="5755"/>
                </a:lnTo>
                <a:lnTo>
                  <a:pt x="4289537" y="5755"/>
                </a:lnTo>
                <a:lnTo>
                  <a:pt x="4289537" y="58485"/>
                </a:lnTo>
                <a:lnTo>
                  <a:pt x="4171633" y="58485"/>
                </a:lnTo>
                <a:lnTo>
                  <a:pt x="4171633" y="106948"/>
                </a:lnTo>
                <a:lnTo>
                  <a:pt x="4280248" y="106948"/>
                </a:lnTo>
                <a:lnTo>
                  <a:pt x="4280248" y="159677"/>
                </a:lnTo>
                <a:lnTo>
                  <a:pt x="4171633" y="159677"/>
                </a:lnTo>
                <a:lnTo>
                  <a:pt x="4171633" y="229493"/>
                </a:lnTo>
                <a:lnTo>
                  <a:pt x="4289537" y="229493"/>
                </a:lnTo>
                <a:lnTo>
                  <a:pt x="4289537" y="282222"/>
                </a:lnTo>
                <a:close/>
                <a:moveTo>
                  <a:pt x="4561153" y="282222"/>
                </a:moveTo>
                <a:lnTo>
                  <a:pt x="4491708" y="282222"/>
                </a:lnTo>
                <a:lnTo>
                  <a:pt x="4491708" y="159677"/>
                </a:lnTo>
                <a:lnTo>
                  <a:pt x="4397205" y="159677"/>
                </a:lnTo>
                <a:lnTo>
                  <a:pt x="4397205" y="282222"/>
                </a:lnTo>
                <a:lnTo>
                  <a:pt x="4327765" y="282222"/>
                </a:lnTo>
                <a:lnTo>
                  <a:pt x="4327765" y="5755"/>
                </a:lnTo>
                <a:lnTo>
                  <a:pt x="4397205" y="5755"/>
                </a:lnTo>
                <a:lnTo>
                  <a:pt x="4397205" y="106948"/>
                </a:lnTo>
                <a:lnTo>
                  <a:pt x="4491708" y="106948"/>
                </a:lnTo>
                <a:lnTo>
                  <a:pt x="4491708" y="5755"/>
                </a:lnTo>
                <a:lnTo>
                  <a:pt x="4561153" y="5755"/>
                </a:lnTo>
                <a:close/>
                <a:moveTo>
                  <a:pt x="4848746" y="282222"/>
                </a:moveTo>
                <a:lnTo>
                  <a:pt x="4780419" y="282222"/>
                </a:lnTo>
                <a:lnTo>
                  <a:pt x="4780419" y="100080"/>
                </a:lnTo>
                <a:lnTo>
                  <a:pt x="4674215" y="282222"/>
                </a:lnTo>
                <a:lnTo>
                  <a:pt x="4609972" y="282222"/>
                </a:lnTo>
                <a:lnTo>
                  <a:pt x="4609972" y="5755"/>
                </a:lnTo>
                <a:lnTo>
                  <a:pt x="4678301" y="5755"/>
                </a:lnTo>
                <a:lnTo>
                  <a:pt x="4678301" y="170445"/>
                </a:lnTo>
                <a:lnTo>
                  <a:pt x="4776520" y="5755"/>
                </a:lnTo>
                <a:lnTo>
                  <a:pt x="4848746" y="5755"/>
                </a:lnTo>
                <a:close/>
                <a:moveTo>
                  <a:pt x="5112403" y="282222"/>
                </a:moveTo>
                <a:lnTo>
                  <a:pt x="5043337" y="282222"/>
                </a:lnTo>
                <a:lnTo>
                  <a:pt x="5043337" y="180842"/>
                </a:lnTo>
                <a:lnTo>
                  <a:pt x="5017155" y="180842"/>
                </a:lnTo>
                <a:lnTo>
                  <a:pt x="4947531" y="282222"/>
                </a:lnTo>
                <a:lnTo>
                  <a:pt x="4865090" y="282222"/>
                </a:lnTo>
                <a:lnTo>
                  <a:pt x="4947531" y="167663"/>
                </a:lnTo>
                <a:cubicBezTo>
                  <a:pt x="4930571" y="160358"/>
                  <a:pt x="4917481" y="150084"/>
                  <a:pt x="4908261" y="136835"/>
                </a:cubicBezTo>
                <a:cubicBezTo>
                  <a:pt x="4899038" y="123596"/>
                  <a:pt x="4894431" y="106512"/>
                  <a:pt x="4894431" y="85597"/>
                </a:cubicBezTo>
                <a:cubicBezTo>
                  <a:pt x="4894431" y="71481"/>
                  <a:pt x="4897555" y="59165"/>
                  <a:pt x="4903805" y="48642"/>
                </a:cubicBezTo>
                <a:cubicBezTo>
                  <a:pt x="4910054" y="38124"/>
                  <a:pt x="4918007" y="29524"/>
                  <a:pt x="4927661" y="22838"/>
                </a:cubicBezTo>
                <a:cubicBezTo>
                  <a:pt x="4936079" y="17021"/>
                  <a:pt x="4946320" y="12718"/>
                  <a:pt x="4958392" y="9931"/>
                </a:cubicBezTo>
                <a:cubicBezTo>
                  <a:pt x="4970459" y="7149"/>
                  <a:pt x="4984290" y="5755"/>
                  <a:pt x="4999889" y="5755"/>
                </a:cubicBezTo>
                <a:lnTo>
                  <a:pt x="5112403" y="5755"/>
                </a:lnTo>
                <a:close/>
                <a:moveTo>
                  <a:pt x="5043337" y="131087"/>
                </a:moveTo>
                <a:lnTo>
                  <a:pt x="5043337" y="56631"/>
                </a:lnTo>
                <a:lnTo>
                  <a:pt x="5021053" y="56631"/>
                </a:lnTo>
                <a:cubicBezTo>
                  <a:pt x="5010285" y="56631"/>
                  <a:pt x="5001994" y="56969"/>
                  <a:pt x="4996176" y="57651"/>
                </a:cubicBezTo>
                <a:cubicBezTo>
                  <a:pt x="4990360" y="58330"/>
                  <a:pt x="4984725" y="60713"/>
                  <a:pt x="4979279" y="64799"/>
                </a:cubicBezTo>
                <a:cubicBezTo>
                  <a:pt x="4975070" y="67896"/>
                  <a:pt x="4971852" y="71949"/>
                  <a:pt x="4969623" y="76961"/>
                </a:cubicBezTo>
                <a:cubicBezTo>
                  <a:pt x="4967395" y="81975"/>
                  <a:pt x="4966279" y="87516"/>
                  <a:pt x="4966279" y="93577"/>
                </a:cubicBezTo>
                <a:cubicBezTo>
                  <a:pt x="4966279" y="99889"/>
                  <a:pt x="4967457" y="105551"/>
                  <a:pt x="4969810" y="110566"/>
                </a:cubicBezTo>
                <a:cubicBezTo>
                  <a:pt x="4972161" y="115581"/>
                  <a:pt x="4975445" y="119697"/>
                  <a:pt x="4979650" y="122918"/>
                </a:cubicBezTo>
                <a:cubicBezTo>
                  <a:pt x="4984352" y="126629"/>
                  <a:pt x="4989892" y="128919"/>
                  <a:pt x="4996267" y="129787"/>
                </a:cubicBezTo>
                <a:cubicBezTo>
                  <a:pt x="5002642" y="130654"/>
                  <a:pt x="5011031" y="131087"/>
                  <a:pt x="5021428" y="131087"/>
                </a:cubicBez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819680" y="826327"/>
            <a:ext cx="2287238" cy="287236"/>
          </a:xfrm>
          <a:custGeom>
            <a:avLst/>
            <a:gdLst/>
            <a:ahLst/>
            <a:cxnLst/>
            <a:rect l="l" t="t" r="r" b="b"/>
            <a:pathLst>
              <a:path w="2287238" h="287236">
                <a:moveTo>
                  <a:pt x="243784" y="281852"/>
                </a:moveTo>
                <a:lnTo>
                  <a:pt x="160974" y="281852"/>
                </a:lnTo>
                <a:lnTo>
                  <a:pt x="86892" y="170262"/>
                </a:lnTo>
                <a:lnTo>
                  <a:pt x="69440" y="170262"/>
                </a:lnTo>
                <a:lnTo>
                  <a:pt x="69440" y="281852"/>
                </a:lnTo>
                <a:lnTo>
                  <a:pt x="0" y="281852"/>
                </a:lnTo>
                <a:lnTo>
                  <a:pt x="0" y="5385"/>
                </a:lnTo>
                <a:lnTo>
                  <a:pt x="69440" y="5385"/>
                </a:lnTo>
                <a:lnTo>
                  <a:pt x="69440" y="118092"/>
                </a:lnTo>
                <a:cubicBezTo>
                  <a:pt x="80330" y="117594"/>
                  <a:pt x="88470" y="115178"/>
                  <a:pt x="93856" y="110847"/>
                </a:cubicBezTo>
                <a:cubicBezTo>
                  <a:pt x="99241" y="106516"/>
                  <a:pt x="105642" y="96984"/>
                  <a:pt x="113072" y="82254"/>
                </a:cubicBezTo>
                <a:cubicBezTo>
                  <a:pt x="115178" y="77925"/>
                  <a:pt x="117623" y="72786"/>
                  <a:pt x="120409" y="66844"/>
                </a:cubicBezTo>
                <a:cubicBezTo>
                  <a:pt x="123192" y="60904"/>
                  <a:pt x="125636" y="55702"/>
                  <a:pt x="127742" y="51246"/>
                </a:cubicBezTo>
                <a:cubicBezTo>
                  <a:pt x="135785" y="34535"/>
                  <a:pt x="145594" y="22623"/>
                  <a:pt x="157172" y="15505"/>
                </a:cubicBezTo>
                <a:cubicBezTo>
                  <a:pt x="168743" y="8391"/>
                  <a:pt x="183999" y="4832"/>
                  <a:pt x="202939" y="4832"/>
                </a:cubicBezTo>
                <a:cubicBezTo>
                  <a:pt x="209127" y="4832"/>
                  <a:pt x="214265" y="4924"/>
                  <a:pt x="218348" y="5109"/>
                </a:cubicBezTo>
                <a:cubicBezTo>
                  <a:pt x="222429" y="5295"/>
                  <a:pt x="225587" y="5385"/>
                  <a:pt x="227816" y="5385"/>
                </a:cubicBezTo>
                <a:lnTo>
                  <a:pt x="227816" y="64617"/>
                </a:lnTo>
                <a:lnTo>
                  <a:pt x="211849" y="64617"/>
                </a:lnTo>
                <a:cubicBezTo>
                  <a:pt x="203926" y="64617"/>
                  <a:pt x="197028" y="67061"/>
                  <a:pt x="191149" y="71950"/>
                </a:cubicBezTo>
                <a:cubicBezTo>
                  <a:pt x="185270" y="76842"/>
                  <a:pt x="179294" y="86588"/>
                  <a:pt x="173232" y="101193"/>
                </a:cubicBezTo>
                <a:cubicBezTo>
                  <a:pt x="168401" y="112828"/>
                  <a:pt x="163851" y="121647"/>
                  <a:pt x="159585" y="127652"/>
                </a:cubicBezTo>
                <a:cubicBezTo>
                  <a:pt x="155311" y="133654"/>
                  <a:pt x="151318" y="137711"/>
                  <a:pt x="147607" y="139814"/>
                </a:cubicBezTo>
                <a:close/>
                <a:moveTo>
                  <a:pt x="257885" y="281852"/>
                </a:moveTo>
                <a:lnTo>
                  <a:pt x="257885" y="5385"/>
                </a:lnTo>
                <a:lnTo>
                  <a:pt x="444856" y="5385"/>
                </a:lnTo>
                <a:lnTo>
                  <a:pt x="444856" y="58119"/>
                </a:lnTo>
                <a:lnTo>
                  <a:pt x="326952" y="58119"/>
                </a:lnTo>
                <a:lnTo>
                  <a:pt x="326952" y="106578"/>
                </a:lnTo>
                <a:lnTo>
                  <a:pt x="435571" y="106578"/>
                </a:lnTo>
                <a:lnTo>
                  <a:pt x="435571" y="159311"/>
                </a:lnTo>
                <a:lnTo>
                  <a:pt x="326952" y="159311"/>
                </a:lnTo>
                <a:lnTo>
                  <a:pt x="326952" y="229123"/>
                </a:lnTo>
                <a:lnTo>
                  <a:pt x="444856" y="229123"/>
                </a:lnTo>
                <a:lnTo>
                  <a:pt x="444856" y="281852"/>
                </a:lnTo>
                <a:close/>
                <a:moveTo>
                  <a:pt x="695861" y="92650"/>
                </a:moveTo>
                <a:cubicBezTo>
                  <a:pt x="695861" y="105523"/>
                  <a:pt x="693820" y="117778"/>
                  <a:pt x="689739" y="129413"/>
                </a:cubicBezTo>
                <a:cubicBezTo>
                  <a:pt x="685649" y="141052"/>
                  <a:pt x="679770" y="150769"/>
                  <a:pt x="672095" y="158565"/>
                </a:cubicBezTo>
                <a:cubicBezTo>
                  <a:pt x="667393" y="163394"/>
                  <a:pt x="662227" y="167850"/>
                  <a:pt x="656593" y="171932"/>
                </a:cubicBezTo>
                <a:cubicBezTo>
                  <a:pt x="650963" y="176019"/>
                  <a:pt x="644739" y="179482"/>
                  <a:pt x="637930" y="182333"/>
                </a:cubicBezTo>
                <a:cubicBezTo>
                  <a:pt x="631127" y="185181"/>
                  <a:pt x="623733" y="187409"/>
                  <a:pt x="615751" y="189018"/>
                </a:cubicBezTo>
                <a:cubicBezTo>
                  <a:pt x="607767" y="190624"/>
                  <a:pt x="598821" y="191431"/>
                  <a:pt x="588917" y="191431"/>
                </a:cubicBezTo>
                <a:lnTo>
                  <a:pt x="552528" y="191431"/>
                </a:lnTo>
                <a:lnTo>
                  <a:pt x="552528" y="281852"/>
                </a:lnTo>
                <a:lnTo>
                  <a:pt x="483084" y="281852"/>
                </a:lnTo>
                <a:lnTo>
                  <a:pt x="483084" y="5385"/>
                </a:lnTo>
                <a:lnTo>
                  <a:pt x="590403" y="5385"/>
                </a:lnTo>
                <a:cubicBezTo>
                  <a:pt x="606370" y="5385"/>
                  <a:pt x="620140" y="6840"/>
                  <a:pt x="631714" y="9753"/>
                </a:cubicBezTo>
                <a:cubicBezTo>
                  <a:pt x="643287" y="12661"/>
                  <a:pt x="653777" y="17272"/>
                  <a:pt x="663188" y="23583"/>
                </a:cubicBezTo>
                <a:cubicBezTo>
                  <a:pt x="673586" y="30513"/>
                  <a:pt x="681631" y="39765"/>
                  <a:pt x="687323" y="51341"/>
                </a:cubicBezTo>
                <a:cubicBezTo>
                  <a:pt x="693018" y="62917"/>
                  <a:pt x="695861" y="76687"/>
                  <a:pt x="695861" y="92650"/>
                </a:cubicBezTo>
                <a:close/>
                <a:moveTo>
                  <a:pt x="624567" y="94323"/>
                </a:moveTo>
                <a:cubicBezTo>
                  <a:pt x="624567" y="86525"/>
                  <a:pt x="622709" y="79809"/>
                  <a:pt x="618995" y="74179"/>
                </a:cubicBezTo>
                <a:cubicBezTo>
                  <a:pt x="615284" y="68543"/>
                  <a:pt x="610826" y="64678"/>
                  <a:pt x="605628" y="62575"/>
                </a:cubicBezTo>
                <a:cubicBezTo>
                  <a:pt x="599068" y="59724"/>
                  <a:pt x="592787" y="58087"/>
                  <a:pt x="586782" y="57651"/>
                </a:cubicBezTo>
                <a:cubicBezTo>
                  <a:pt x="580780" y="57219"/>
                  <a:pt x="572637" y="57002"/>
                  <a:pt x="562363" y="57002"/>
                </a:cubicBezTo>
                <a:lnTo>
                  <a:pt x="552528" y="57002"/>
                </a:lnTo>
                <a:lnTo>
                  <a:pt x="552528" y="139814"/>
                </a:lnTo>
                <a:lnTo>
                  <a:pt x="557351" y="139814"/>
                </a:lnTo>
                <a:cubicBezTo>
                  <a:pt x="563915" y="139814"/>
                  <a:pt x="570107" y="139752"/>
                  <a:pt x="575924" y="139626"/>
                </a:cubicBezTo>
                <a:cubicBezTo>
                  <a:pt x="581738" y="139504"/>
                  <a:pt x="586814" y="139072"/>
                  <a:pt x="591145" y="138327"/>
                </a:cubicBezTo>
                <a:cubicBezTo>
                  <a:pt x="594861" y="137711"/>
                  <a:pt x="598788" y="136501"/>
                  <a:pt x="602935" y="134705"/>
                </a:cubicBezTo>
                <a:cubicBezTo>
                  <a:pt x="607078" y="132912"/>
                  <a:pt x="610268" y="130899"/>
                  <a:pt x="612497" y="128675"/>
                </a:cubicBezTo>
                <a:cubicBezTo>
                  <a:pt x="617199" y="124092"/>
                  <a:pt x="620388" y="119330"/>
                  <a:pt x="622062" y="114376"/>
                </a:cubicBezTo>
                <a:cubicBezTo>
                  <a:pt x="623729" y="109426"/>
                  <a:pt x="624567" y="102741"/>
                  <a:pt x="624567" y="94323"/>
                </a:cubicBezTo>
                <a:close/>
                <a:moveTo>
                  <a:pt x="694925" y="281852"/>
                </a:moveTo>
                <a:lnTo>
                  <a:pt x="788321" y="5385"/>
                </a:lnTo>
                <a:lnTo>
                  <a:pt x="864072" y="5385"/>
                </a:lnTo>
                <a:lnTo>
                  <a:pt x="957467" y="281852"/>
                </a:lnTo>
                <a:lnTo>
                  <a:pt x="885982" y="281852"/>
                </a:lnTo>
                <a:lnTo>
                  <a:pt x="868712" y="225411"/>
                </a:lnTo>
                <a:lnTo>
                  <a:pt x="781819" y="225411"/>
                </a:lnTo>
                <a:lnTo>
                  <a:pt x="764553" y="281852"/>
                </a:lnTo>
                <a:close/>
                <a:moveTo>
                  <a:pt x="853487" y="175277"/>
                </a:moveTo>
                <a:lnTo>
                  <a:pt x="825268" y="84110"/>
                </a:lnTo>
                <a:lnTo>
                  <a:pt x="797044" y="175277"/>
                </a:lnTo>
                <a:close/>
                <a:moveTo>
                  <a:pt x="1259744" y="281852"/>
                </a:moveTo>
                <a:lnTo>
                  <a:pt x="1190675" y="281852"/>
                </a:lnTo>
                <a:lnTo>
                  <a:pt x="1190675" y="98597"/>
                </a:lnTo>
                <a:lnTo>
                  <a:pt x="1140357" y="216869"/>
                </a:lnTo>
                <a:lnTo>
                  <a:pt x="1093011" y="216869"/>
                </a:lnTo>
                <a:lnTo>
                  <a:pt x="1042693" y="98597"/>
                </a:lnTo>
                <a:lnTo>
                  <a:pt x="1042693" y="281852"/>
                </a:lnTo>
                <a:lnTo>
                  <a:pt x="977339" y="281852"/>
                </a:lnTo>
                <a:lnTo>
                  <a:pt x="977339" y="5385"/>
                </a:lnTo>
                <a:lnTo>
                  <a:pt x="1057363" y="5385"/>
                </a:lnTo>
                <a:lnTo>
                  <a:pt x="1118636" y="141858"/>
                </a:lnTo>
                <a:lnTo>
                  <a:pt x="1179720" y="5385"/>
                </a:lnTo>
                <a:lnTo>
                  <a:pt x="1259744" y="5385"/>
                </a:lnTo>
                <a:close/>
                <a:moveTo>
                  <a:pt x="1487365" y="150952"/>
                </a:moveTo>
                <a:cubicBezTo>
                  <a:pt x="1493553" y="156277"/>
                  <a:pt x="1498510" y="162864"/>
                  <a:pt x="1502222" y="170723"/>
                </a:cubicBezTo>
                <a:cubicBezTo>
                  <a:pt x="1505933" y="178586"/>
                  <a:pt x="1507788" y="188151"/>
                  <a:pt x="1507788" y="199415"/>
                </a:cubicBezTo>
                <a:cubicBezTo>
                  <a:pt x="1507788" y="227016"/>
                  <a:pt x="1497175" y="248555"/>
                  <a:pt x="1475950" y="264025"/>
                </a:cubicBezTo>
                <a:cubicBezTo>
                  <a:pt x="1454721" y="279501"/>
                  <a:pt x="1424236" y="287236"/>
                  <a:pt x="1384502" y="287236"/>
                </a:cubicBezTo>
                <a:cubicBezTo>
                  <a:pt x="1366434" y="287236"/>
                  <a:pt x="1349198" y="285628"/>
                  <a:pt x="1332799" y="282409"/>
                </a:cubicBezTo>
                <a:cubicBezTo>
                  <a:pt x="1316394" y="279191"/>
                  <a:pt x="1301386" y="274796"/>
                  <a:pt x="1287770" y="269227"/>
                </a:cubicBezTo>
                <a:lnTo>
                  <a:pt x="1287770" y="207399"/>
                </a:lnTo>
                <a:lnTo>
                  <a:pt x="1294081" y="207399"/>
                </a:lnTo>
                <a:cubicBezTo>
                  <a:pt x="1303370" y="213833"/>
                  <a:pt x="1315591" y="220114"/>
                  <a:pt x="1330755" y="226242"/>
                </a:cubicBezTo>
                <a:cubicBezTo>
                  <a:pt x="1345917" y="232366"/>
                  <a:pt x="1360736" y="235433"/>
                  <a:pt x="1375217" y="235433"/>
                </a:cubicBezTo>
                <a:cubicBezTo>
                  <a:pt x="1393913" y="235433"/>
                  <a:pt x="1408767" y="232088"/>
                  <a:pt x="1419783" y="225407"/>
                </a:cubicBezTo>
                <a:cubicBezTo>
                  <a:pt x="1430799" y="218725"/>
                  <a:pt x="1436307" y="208450"/>
                  <a:pt x="1436307" y="194588"/>
                </a:cubicBezTo>
                <a:cubicBezTo>
                  <a:pt x="1436307" y="182578"/>
                  <a:pt x="1432285" y="173696"/>
                  <a:pt x="1424239" y="167941"/>
                </a:cubicBezTo>
                <a:cubicBezTo>
                  <a:pt x="1416197" y="162184"/>
                  <a:pt x="1401711" y="159311"/>
                  <a:pt x="1380790" y="159311"/>
                </a:cubicBezTo>
                <a:lnTo>
                  <a:pt x="1341054" y="159311"/>
                </a:lnTo>
                <a:lnTo>
                  <a:pt x="1341054" y="109923"/>
                </a:lnTo>
                <a:lnTo>
                  <a:pt x="1378937" y="109923"/>
                </a:lnTo>
                <a:cubicBezTo>
                  <a:pt x="1396264" y="109923"/>
                  <a:pt x="1408950" y="107294"/>
                  <a:pt x="1416997" y="102031"/>
                </a:cubicBezTo>
                <a:cubicBezTo>
                  <a:pt x="1425042" y="96768"/>
                  <a:pt x="1429063" y="88876"/>
                  <a:pt x="1429063" y="78358"/>
                </a:cubicBezTo>
                <a:cubicBezTo>
                  <a:pt x="1429063" y="69074"/>
                  <a:pt x="1424638" y="62327"/>
                  <a:pt x="1415790" y="58119"/>
                </a:cubicBezTo>
                <a:cubicBezTo>
                  <a:pt x="1406938" y="53910"/>
                  <a:pt x="1395151" y="51808"/>
                  <a:pt x="1380421" y="51808"/>
                </a:cubicBezTo>
                <a:cubicBezTo>
                  <a:pt x="1372125" y="51808"/>
                  <a:pt x="1364235" y="52675"/>
                  <a:pt x="1356746" y="54403"/>
                </a:cubicBezTo>
                <a:cubicBezTo>
                  <a:pt x="1349255" y="56135"/>
                  <a:pt x="1341922" y="58302"/>
                  <a:pt x="1334744" y="60904"/>
                </a:cubicBezTo>
                <a:cubicBezTo>
                  <a:pt x="1328058" y="63379"/>
                  <a:pt x="1321902" y="66100"/>
                  <a:pt x="1316272" y="69074"/>
                </a:cubicBezTo>
                <a:cubicBezTo>
                  <a:pt x="1310638" y="72046"/>
                  <a:pt x="1306335" y="74275"/>
                  <a:pt x="1303366" y="75759"/>
                </a:cubicBezTo>
                <a:lnTo>
                  <a:pt x="1296867" y="75759"/>
                </a:lnTo>
                <a:lnTo>
                  <a:pt x="1296867" y="18199"/>
                </a:lnTo>
                <a:cubicBezTo>
                  <a:pt x="1304914" y="14853"/>
                  <a:pt x="1318065" y="10987"/>
                  <a:pt x="1336320" y="6595"/>
                </a:cubicBezTo>
                <a:cubicBezTo>
                  <a:pt x="1354579" y="2200"/>
                  <a:pt x="1373735" y="0"/>
                  <a:pt x="1393790" y="0"/>
                </a:cubicBezTo>
                <a:cubicBezTo>
                  <a:pt x="1429438" y="0"/>
                  <a:pt x="1456110" y="5911"/>
                  <a:pt x="1473815" y="17730"/>
                </a:cubicBezTo>
                <a:cubicBezTo>
                  <a:pt x="1491513" y="29556"/>
                  <a:pt x="1500364" y="45986"/>
                  <a:pt x="1500364" y="67029"/>
                </a:cubicBezTo>
                <a:cubicBezTo>
                  <a:pt x="1500364" y="82750"/>
                  <a:pt x="1495504" y="96307"/>
                  <a:pt x="1485789" y="107694"/>
                </a:cubicBezTo>
                <a:cubicBezTo>
                  <a:pt x="1476068" y="119081"/>
                  <a:pt x="1463537" y="126694"/>
                  <a:pt x="1448190" y="130533"/>
                </a:cubicBezTo>
                <a:lnTo>
                  <a:pt x="1448190" y="133315"/>
                </a:lnTo>
                <a:cubicBezTo>
                  <a:pt x="1453881" y="134305"/>
                  <a:pt x="1460506" y="136346"/>
                  <a:pt x="1468058" y="139439"/>
                </a:cubicBezTo>
                <a:cubicBezTo>
                  <a:pt x="1475607" y="142535"/>
                  <a:pt x="1482041" y="146373"/>
                  <a:pt x="1487365" y="150952"/>
                </a:cubicBezTo>
                <a:close/>
                <a:moveTo>
                  <a:pt x="1780714" y="281852"/>
                </a:moveTo>
                <a:lnTo>
                  <a:pt x="1712387" y="281852"/>
                </a:lnTo>
                <a:lnTo>
                  <a:pt x="1712387" y="99710"/>
                </a:lnTo>
                <a:lnTo>
                  <a:pt x="1606183" y="281852"/>
                </a:lnTo>
                <a:lnTo>
                  <a:pt x="1541942" y="281852"/>
                </a:lnTo>
                <a:lnTo>
                  <a:pt x="1541942" y="5385"/>
                </a:lnTo>
                <a:lnTo>
                  <a:pt x="1610269" y="5385"/>
                </a:lnTo>
                <a:lnTo>
                  <a:pt x="1610269" y="170079"/>
                </a:lnTo>
                <a:lnTo>
                  <a:pt x="1708488" y="5385"/>
                </a:lnTo>
                <a:lnTo>
                  <a:pt x="1780714" y="5385"/>
                </a:lnTo>
                <a:close/>
                <a:moveTo>
                  <a:pt x="1882281" y="281852"/>
                </a:moveTo>
                <a:lnTo>
                  <a:pt x="1882281" y="58119"/>
                </a:lnTo>
                <a:lnTo>
                  <a:pt x="1800587" y="58119"/>
                </a:lnTo>
                <a:lnTo>
                  <a:pt x="1800587" y="5385"/>
                </a:lnTo>
                <a:lnTo>
                  <a:pt x="2033420" y="5385"/>
                </a:lnTo>
                <a:lnTo>
                  <a:pt x="2033420" y="58119"/>
                </a:lnTo>
                <a:lnTo>
                  <a:pt x="1951723" y="58119"/>
                </a:lnTo>
                <a:lnTo>
                  <a:pt x="1951723" y="281852"/>
                </a:lnTo>
                <a:close/>
                <a:moveTo>
                  <a:pt x="2024698" y="281852"/>
                </a:moveTo>
                <a:lnTo>
                  <a:pt x="2118092" y="5385"/>
                </a:lnTo>
                <a:lnTo>
                  <a:pt x="2193844" y="5385"/>
                </a:lnTo>
                <a:lnTo>
                  <a:pt x="2287239" y="281852"/>
                </a:lnTo>
                <a:lnTo>
                  <a:pt x="2215753" y="281852"/>
                </a:lnTo>
                <a:lnTo>
                  <a:pt x="2198487" y="225411"/>
                </a:lnTo>
                <a:lnTo>
                  <a:pt x="2111594" y="225411"/>
                </a:lnTo>
                <a:lnTo>
                  <a:pt x="2094326" y="281852"/>
                </a:lnTo>
                <a:close/>
                <a:moveTo>
                  <a:pt x="2183264" y="175277"/>
                </a:moveTo>
                <a:lnTo>
                  <a:pt x="2155039" y="84110"/>
                </a:lnTo>
                <a:lnTo>
                  <a:pt x="2126815" y="175277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883310" y="5261186"/>
            <a:ext cx="1780780" cy="233815"/>
          </a:xfrm>
          <a:custGeom>
            <a:avLst/>
            <a:gdLst/>
            <a:ahLst/>
            <a:cxnLst/>
            <a:rect l="l" t="t" r="r" b="b"/>
            <a:pathLst>
              <a:path w="1780780" h="233815">
                <a:moveTo>
                  <a:pt x="0" y="198150"/>
                </a:moveTo>
                <a:lnTo>
                  <a:pt x="0" y="0"/>
                </a:lnTo>
                <a:lnTo>
                  <a:pt x="123894" y="0"/>
                </a:lnTo>
                <a:lnTo>
                  <a:pt x="123894" y="23417"/>
                </a:lnTo>
                <a:lnTo>
                  <a:pt x="26352" y="23417"/>
                </a:lnTo>
                <a:lnTo>
                  <a:pt x="26352" y="77716"/>
                </a:lnTo>
                <a:lnTo>
                  <a:pt x="117241" y="77716"/>
                </a:lnTo>
                <a:lnTo>
                  <a:pt x="117241" y="101137"/>
                </a:lnTo>
                <a:lnTo>
                  <a:pt x="26352" y="101137"/>
                </a:lnTo>
                <a:lnTo>
                  <a:pt x="26352" y="174732"/>
                </a:lnTo>
                <a:lnTo>
                  <a:pt x="123894" y="174732"/>
                </a:lnTo>
                <a:lnTo>
                  <a:pt x="123894" y="198150"/>
                </a:lnTo>
                <a:close/>
                <a:moveTo>
                  <a:pt x="278399" y="233815"/>
                </a:moveTo>
                <a:lnTo>
                  <a:pt x="255110" y="233815"/>
                </a:lnTo>
                <a:lnTo>
                  <a:pt x="255110" y="197751"/>
                </a:lnTo>
                <a:lnTo>
                  <a:pt x="157165" y="197751"/>
                </a:lnTo>
                <a:lnTo>
                  <a:pt x="157165" y="233815"/>
                </a:lnTo>
                <a:lnTo>
                  <a:pt x="133877" y="233815"/>
                </a:lnTo>
                <a:lnTo>
                  <a:pt x="133877" y="176860"/>
                </a:lnTo>
                <a:lnTo>
                  <a:pt x="143726" y="176860"/>
                </a:lnTo>
                <a:cubicBezTo>
                  <a:pt x="152154" y="163018"/>
                  <a:pt x="159051" y="144942"/>
                  <a:pt x="164419" y="122629"/>
                </a:cubicBezTo>
                <a:cubicBezTo>
                  <a:pt x="169786" y="100317"/>
                  <a:pt x="172469" y="75942"/>
                  <a:pt x="172469" y="49503"/>
                </a:cubicBezTo>
                <a:lnTo>
                  <a:pt x="263628" y="49503"/>
                </a:lnTo>
                <a:lnTo>
                  <a:pt x="263628" y="176860"/>
                </a:lnTo>
                <a:lnTo>
                  <a:pt x="278399" y="176860"/>
                </a:lnTo>
                <a:close/>
                <a:moveTo>
                  <a:pt x="238608" y="176860"/>
                </a:moveTo>
                <a:lnTo>
                  <a:pt x="238608" y="70526"/>
                </a:lnTo>
                <a:lnTo>
                  <a:pt x="196023" y="70526"/>
                </a:lnTo>
                <a:cubicBezTo>
                  <a:pt x="194871" y="92707"/>
                  <a:pt x="191830" y="112957"/>
                  <a:pt x="186908" y="131277"/>
                </a:cubicBezTo>
                <a:cubicBezTo>
                  <a:pt x="181983" y="149600"/>
                  <a:pt x="175795" y="164794"/>
                  <a:pt x="168344" y="176860"/>
                </a:cubicBezTo>
                <a:close/>
                <a:moveTo>
                  <a:pt x="420390" y="198150"/>
                </a:moveTo>
                <a:lnTo>
                  <a:pt x="395641" y="198150"/>
                </a:lnTo>
                <a:lnTo>
                  <a:pt x="395641" y="87296"/>
                </a:lnTo>
                <a:lnTo>
                  <a:pt x="325642" y="198150"/>
                </a:lnTo>
                <a:lnTo>
                  <a:pt x="303019" y="198150"/>
                </a:lnTo>
                <a:lnTo>
                  <a:pt x="303019" y="49503"/>
                </a:lnTo>
                <a:lnTo>
                  <a:pt x="327769" y="49503"/>
                </a:lnTo>
                <a:lnTo>
                  <a:pt x="327769" y="158630"/>
                </a:lnTo>
                <a:lnTo>
                  <a:pt x="396971" y="49503"/>
                </a:lnTo>
                <a:lnTo>
                  <a:pt x="420390" y="49503"/>
                </a:lnTo>
                <a:close/>
                <a:moveTo>
                  <a:pt x="573963" y="198150"/>
                </a:moveTo>
                <a:lnTo>
                  <a:pt x="548942" y="198150"/>
                </a:lnTo>
                <a:lnTo>
                  <a:pt x="548942" y="131216"/>
                </a:lnTo>
                <a:lnTo>
                  <a:pt x="481608" y="131216"/>
                </a:lnTo>
                <a:lnTo>
                  <a:pt x="481608" y="198150"/>
                </a:lnTo>
                <a:lnTo>
                  <a:pt x="456592" y="198150"/>
                </a:lnTo>
                <a:lnTo>
                  <a:pt x="456592" y="49503"/>
                </a:lnTo>
                <a:lnTo>
                  <a:pt x="481608" y="49503"/>
                </a:lnTo>
                <a:lnTo>
                  <a:pt x="481608" y="109651"/>
                </a:lnTo>
                <a:lnTo>
                  <a:pt x="548942" y="109651"/>
                </a:lnTo>
                <a:lnTo>
                  <a:pt x="548942" y="49503"/>
                </a:lnTo>
                <a:lnTo>
                  <a:pt x="573963" y="49503"/>
                </a:lnTo>
                <a:close/>
                <a:moveTo>
                  <a:pt x="669113" y="201477"/>
                </a:moveTo>
                <a:cubicBezTo>
                  <a:pt x="658912" y="201477"/>
                  <a:pt x="649548" y="199900"/>
                  <a:pt x="641034" y="196750"/>
                </a:cubicBezTo>
                <a:cubicBezTo>
                  <a:pt x="632516" y="193600"/>
                  <a:pt x="625198" y="188837"/>
                  <a:pt x="619074" y="182448"/>
                </a:cubicBezTo>
                <a:cubicBezTo>
                  <a:pt x="612954" y="176061"/>
                  <a:pt x="608209" y="168008"/>
                  <a:pt x="604840" y="158291"/>
                </a:cubicBezTo>
                <a:cubicBezTo>
                  <a:pt x="601467" y="148578"/>
                  <a:pt x="599782" y="137156"/>
                  <a:pt x="599782" y="124026"/>
                </a:cubicBezTo>
                <a:cubicBezTo>
                  <a:pt x="599782" y="110984"/>
                  <a:pt x="601534" y="99720"/>
                  <a:pt x="605038" y="90223"/>
                </a:cubicBezTo>
                <a:cubicBezTo>
                  <a:pt x="608545" y="80733"/>
                  <a:pt x="613221" y="72748"/>
                  <a:pt x="619074" y="66272"/>
                </a:cubicBezTo>
                <a:cubicBezTo>
                  <a:pt x="624931" y="59795"/>
                  <a:pt x="632229" y="54803"/>
                  <a:pt x="640969" y="51300"/>
                </a:cubicBezTo>
                <a:cubicBezTo>
                  <a:pt x="649707" y="47793"/>
                  <a:pt x="659088" y="46043"/>
                  <a:pt x="669113" y="46043"/>
                </a:cubicBezTo>
                <a:cubicBezTo>
                  <a:pt x="677276" y="46043"/>
                  <a:pt x="685148" y="47195"/>
                  <a:pt x="692734" y="49503"/>
                </a:cubicBezTo>
                <a:cubicBezTo>
                  <a:pt x="700319" y="51810"/>
                  <a:pt x="707083" y="54471"/>
                  <a:pt x="713026" y="57491"/>
                </a:cubicBezTo>
                <a:lnTo>
                  <a:pt x="713026" y="85568"/>
                </a:lnTo>
                <a:lnTo>
                  <a:pt x="711562" y="85568"/>
                </a:lnTo>
                <a:cubicBezTo>
                  <a:pt x="709790" y="84059"/>
                  <a:pt x="707508" y="82327"/>
                  <a:pt x="704710" y="80373"/>
                </a:cubicBezTo>
                <a:cubicBezTo>
                  <a:pt x="701918" y="78422"/>
                  <a:pt x="698523" y="76431"/>
                  <a:pt x="694530" y="74390"/>
                </a:cubicBezTo>
                <a:cubicBezTo>
                  <a:pt x="691074" y="72614"/>
                  <a:pt x="686991" y="71060"/>
                  <a:pt x="682286" y="69731"/>
                </a:cubicBezTo>
                <a:cubicBezTo>
                  <a:pt x="677584" y="68399"/>
                  <a:pt x="673059" y="67737"/>
                  <a:pt x="668715" y="67737"/>
                </a:cubicBezTo>
                <a:cubicBezTo>
                  <a:pt x="655762" y="67737"/>
                  <a:pt x="645358" y="72636"/>
                  <a:pt x="637506" y="82439"/>
                </a:cubicBezTo>
                <a:cubicBezTo>
                  <a:pt x="629655" y="92242"/>
                  <a:pt x="625730" y="106102"/>
                  <a:pt x="625730" y="124026"/>
                </a:cubicBezTo>
                <a:cubicBezTo>
                  <a:pt x="625730" y="141590"/>
                  <a:pt x="629521" y="155275"/>
                  <a:pt x="637109" y="165078"/>
                </a:cubicBezTo>
                <a:cubicBezTo>
                  <a:pt x="644691" y="174880"/>
                  <a:pt x="655229" y="179783"/>
                  <a:pt x="668715" y="179783"/>
                </a:cubicBezTo>
                <a:cubicBezTo>
                  <a:pt x="676876" y="179783"/>
                  <a:pt x="684637" y="178098"/>
                  <a:pt x="692003" y="174725"/>
                </a:cubicBezTo>
                <a:cubicBezTo>
                  <a:pt x="699365" y="171359"/>
                  <a:pt x="705884" y="167015"/>
                  <a:pt x="711562" y="161690"/>
                </a:cubicBezTo>
                <a:lnTo>
                  <a:pt x="713026" y="161690"/>
                </a:lnTo>
                <a:lnTo>
                  <a:pt x="713026" y="189767"/>
                </a:lnTo>
                <a:cubicBezTo>
                  <a:pt x="710546" y="190919"/>
                  <a:pt x="707443" y="192318"/>
                  <a:pt x="703713" y="193956"/>
                </a:cubicBezTo>
                <a:cubicBezTo>
                  <a:pt x="699987" y="195599"/>
                  <a:pt x="696618" y="196822"/>
                  <a:pt x="693598" y="197618"/>
                </a:cubicBezTo>
                <a:cubicBezTo>
                  <a:pt x="689338" y="198860"/>
                  <a:pt x="685527" y="199814"/>
                  <a:pt x="682156" y="200479"/>
                </a:cubicBezTo>
                <a:cubicBezTo>
                  <a:pt x="678783" y="201146"/>
                  <a:pt x="674439" y="201477"/>
                  <a:pt x="669113" y="201477"/>
                </a:cubicBezTo>
                <a:close/>
                <a:moveTo>
                  <a:pt x="844376" y="71460"/>
                </a:moveTo>
                <a:lnTo>
                  <a:pt x="793803" y="71460"/>
                </a:lnTo>
                <a:lnTo>
                  <a:pt x="793803" y="198150"/>
                </a:lnTo>
                <a:lnTo>
                  <a:pt x="768787" y="198150"/>
                </a:lnTo>
                <a:lnTo>
                  <a:pt x="768787" y="71460"/>
                </a:lnTo>
                <a:lnTo>
                  <a:pt x="718218" y="71460"/>
                </a:lnTo>
                <a:lnTo>
                  <a:pt x="718218" y="49503"/>
                </a:lnTo>
                <a:lnTo>
                  <a:pt x="844376" y="49503"/>
                </a:lnTo>
                <a:close/>
                <a:moveTo>
                  <a:pt x="979581" y="153168"/>
                </a:moveTo>
                <a:cubicBezTo>
                  <a:pt x="979581" y="160353"/>
                  <a:pt x="978202" y="166719"/>
                  <a:pt x="975457" y="172262"/>
                </a:cubicBezTo>
                <a:cubicBezTo>
                  <a:pt x="972706" y="177811"/>
                  <a:pt x="968936" y="182444"/>
                  <a:pt x="964145" y="186174"/>
                </a:cubicBezTo>
                <a:cubicBezTo>
                  <a:pt x="958111" y="190875"/>
                  <a:pt x="951790" y="194050"/>
                  <a:pt x="945180" y="195687"/>
                </a:cubicBezTo>
                <a:cubicBezTo>
                  <a:pt x="938571" y="197330"/>
                  <a:pt x="930651" y="198150"/>
                  <a:pt x="921427" y="198150"/>
                </a:cubicBezTo>
                <a:lnTo>
                  <a:pt x="863007" y="198150"/>
                </a:lnTo>
                <a:lnTo>
                  <a:pt x="863007" y="49503"/>
                </a:lnTo>
                <a:lnTo>
                  <a:pt x="917567" y="49503"/>
                </a:lnTo>
                <a:cubicBezTo>
                  <a:pt x="928479" y="49503"/>
                  <a:pt x="936465" y="49834"/>
                  <a:pt x="941522" y="50500"/>
                </a:cubicBezTo>
                <a:cubicBezTo>
                  <a:pt x="946577" y="51167"/>
                  <a:pt x="951588" y="52876"/>
                  <a:pt x="956560" y="55623"/>
                </a:cubicBezTo>
                <a:cubicBezTo>
                  <a:pt x="961794" y="58463"/>
                  <a:pt x="965653" y="62236"/>
                  <a:pt x="968137" y="66934"/>
                </a:cubicBezTo>
                <a:cubicBezTo>
                  <a:pt x="970622" y="71639"/>
                  <a:pt x="971864" y="77227"/>
                  <a:pt x="971864" y="83703"/>
                </a:cubicBezTo>
                <a:cubicBezTo>
                  <a:pt x="971864" y="90802"/>
                  <a:pt x="969912" y="97171"/>
                  <a:pt x="966006" y="102801"/>
                </a:cubicBezTo>
                <a:cubicBezTo>
                  <a:pt x="962100" y="108435"/>
                  <a:pt x="956912" y="112805"/>
                  <a:pt x="950436" y="115909"/>
                </a:cubicBezTo>
                <a:lnTo>
                  <a:pt x="951102" y="116837"/>
                </a:lnTo>
                <a:cubicBezTo>
                  <a:pt x="959176" y="118878"/>
                  <a:pt x="965942" y="123004"/>
                  <a:pt x="971395" y="129214"/>
                </a:cubicBezTo>
                <a:cubicBezTo>
                  <a:pt x="976852" y="135425"/>
                  <a:pt x="979581" y="143413"/>
                  <a:pt x="979581" y="153168"/>
                </a:cubicBezTo>
                <a:close/>
                <a:moveTo>
                  <a:pt x="946180" y="87562"/>
                </a:moveTo>
                <a:cubicBezTo>
                  <a:pt x="946180" y="84189"/>
                  <a:pt x="945627" y="81265"/>
                  <a:pt x="944518" y="78778"/>
                </a:cubicBezTo>
                <a:cubicBezTo>
                  <a:pt x="943409" y="76293"/>
                  <a:pt x="941475" y="74343"/>
                  <a:pt x="938726" y="72924"/>
                </a:cubicBezTo>
                <a:cubicBezTo>
                  <a:pt x="935531" y="71240"/>
                  <a:pt x="931960" y="70242"/>
                  <a:pt x="928016" y="69930"/>
                </a:cubicBezTo>
                <a:cubicBezTo>
                  <a:pt x="924066" y="69616"/>
                  <a:pt x="918591" y="69465"/>
                  <a:pt x="911578" y="69465"/>
                </a:cubicBezTo>
                <a:lnTo>
                  <a:pt x="887757" y="69465"/>
                </a:lnTo>
                <a:lnTo>
                  <a:pt x="887757" y="110185"/>
                </a:lnTo>
                <a:lnTo>
                  <a:pt x="916502" y="110185"/>
                </a:lnTo>
                <a:cubicBezTo>
                  <a:pt x="922626" y="110185"/>
                  <a:pt x="926974" y="109896"/>
                  <a:pt x="929545" y="109321"/>
                </a:cubicBezTo>
                <a:cubicBezTo>
                  <a:pt x="932115" y="108748"/>
                  <a:pt x="934960" y="107524"/>
                  <a:pt x="938063" y="105663"/>
                </a:cubicBezTo>
                <a:cubicBezTo>
                  <a:pt x="940986" y="103884"/>
                  <a:pt x="943074" y="101490"/>
                  <a:pt x="944320" y="98474"/>
                </a:cubicBezTo>
                <a:cubicBezTo>
                  <a:pt x="945558" y="95456"/>
                  <a:pt x="946180" y="91824"/>
                  <a:pt x="946180" y="87562"/>
                </a:cubicBezTo>
                <a:close/>
                <a:moveTo>
                  <a:pt x="953762" y="153305"/>
                </a:moveTo>
                <a:cubicBezTo>
                  <a:pt x="953762" y="148248"/>
                  <a:pt x="953032" y="144186"/>
                  <a:pt x="951570" y="141127"/>
                </a:cubicBezTo>
                <a:cubicBezTo>
                  <a:pt x="950105" y="138066"/>
                  <a:pt x="946890" y="135334"/>
                  <a:pt x="941918" y="132941"/>
                </a:cubicBezTo>
                <a:cubicBezTo>
                  <a:pt x="938816" y="131436"/>
                  <a:pt x="935488" y="130503"/>
                  <a:pt x="931939" y="130147"/>
                </a:cubicBezTo>
                <a:cubicBezTo>
                  <a:pt x="928389" y="129794"/>
                  <a:pt x="923465" y="129613"/>
                  <a:pt x="917165" y="129613"/>
                </a:cubicBezTo>
                <a:lnTo>
                  <a:pt x="887757" y="129613"/>
                </a:lnTo>
                <a:lnTo>
                  <a:pt x="887757" y="178188"/>
                </a:lnTo>
                <a:lnTo>
                  <a:pt x="909450" y="178188"/>
                </a:lnTo>
                <a:cubicBezTo>
                  <a:pt x="918411" y="178188"/>
                  <a:pt x="925373" y="177835"/>
                  <a:pt x="930345" y="177126"/>
                </a:cubicBezTo>
                <a:cubicBezTo>
                  <a:pt x="935312" y="176418"/>
                  <a:pt x="939568" y="174995"/>
                  <a:pt x="943121" y="172864"/>
                </a:cubicBezTo>
                <a:cubicBezTo>
                  <a:pt x="946843" y="170560"/>
                  <a:pt x="949550" y="167900"/>
                  <a:pt x="951235" y="164882"/>
                </a:cubicBezTo>
                <a:cubicBezTo>
                  <a:pt x="952920" y="161862"/>
                  <a:pt x="953762" y="158003"/>
                  <a:pt x="953762" y="153305"/>
                </a:cubicBezTo>
                <a:close/>
                <a:moveTo>
                  <a:pt x="1070470" y="201613"/>
                </a:moveTo>
                <a:cubicBezTo>
                  <a:pt x="1046782" y="201613"/>
                  <a:pt x="1028398" y="194936"/>
                  <a:pt x="1015315" y="181580"/>
                </a:cubicBezTo>
                <a:cubicBezTo>
                  <a:pt x="1002226" y="168231"/>
                  <a:pt x="995684" y="149270"/>
                  <a:pt x="995684" y="124692"/>
                </a:cubicBezTo>
                <a:cubicBezTo>
                  <a:pt x="995684" y="100472"/>
                  <a:pt x="1002024" y="81197"/>
                  <a:pt x="1014711" y="66869"/>
                </a:cubicBezTo>
                <a:cubicBezTo>
                  <a:pt x="1027401" y="52541"/>
                  <a:pt x="1043990" y="45378"/>
                  <a:pt x="1064481" y="45378"/>
                </a:cubicBezTo>
                <a:cubicBezTo>
                  <a:pt x="1073711" y="45378"/>
                  <a:pt x="1081876" y="46706"/>
                  <a:pt x="1088972" y="49366"/>
                </a:cubicBezTo>
                <a:cubicBezTo>
                  <a:pt x="1096071" y="52030"/>
                  <a:pt x="1102276" y="56202"/>
                  <a:pt x="1107601" y="61880"/>
                </a:cubicBezTo>
                <a:cubicBezTo>
                  <a:pt x="1112925" y="67561"/>
                  <a:pt x="1117004" y="74498"/>
                  <a:pt x="1119845" y="82706"/>
                </a:cubicBezTo>
                <a:cubicBezTo>
                  <a:pt x="1122681" y="90914"/>
                  <a:pt x="1124100" y="100961"/>
                  <a:pt x="1124100" y="112848"/>
                </a:cubicBezTo>
                <a:lnTo>
                  <a:pt x="1124100" y="126424"/>
                </a:lnTo>
                <a:lnTo>
                  <a:pt x="1021100" y="126424"/>
                </a:lnTo>
                <a:cubicBezTo>
                  <a:pt x="1021100" y="143722"/>
                  <a:pt x="1025449" y="156941"/>
                  <a:pt x="1034143" y="166075"/>
                </a:cubicBezTo>
                <a:cubicBezTo>
                  <a:pt x="1042834" y="175215"/>
                  <a:pt x="1054858" y="179783"/>
                  <a:pt x="1070205" y="179783"/>
                </a:cubicBezTo>
                <a:cubicBezTo>
                  <a:pt x="1075709" y="179783"/>
                  <a:pt x="1081098" y="179164"/>
                  <a:pt x="1086376" y="177923"/>
                </a:cubicBezTo>
                <a:cubicBezTo>
                  <a:pt x="1091653" y="176681"/>
                  <a:pt x="1096420" y="175086"/>
                  <a:pt x="1100682" y="173131"/>
                </a:cubicBezTo>
                <a:cubicBezTo>
                  <a:pt x="1105203" y="171093"/>
                  <a:pt x="1109020" y="169117"/>
                  <a:pt x="1112126" y="167209"/>
                </a:cubicBezTo>
                <a:cubicBezTo>
                  <a:pt x="1115230" y="165300"/>
                  <a:pt x="1117803" y="163504"/>
                  <a:pt x="1119845" y="161819"/>
                </a:cubicBezTo>
                <a:lnTo>
                  <a:pt x="1121306" y="161819"/>
                </a:lnTo>
                <a:lnTo>
                  <a:pt x="1121306" y="189104"/>
                </a:lnTo>
                <a:cubicBezTo>
                  <a:pt x="1118380" y="190256"/>
                  <a:pt x="1114740" y="191692"/>
                  <a:pt x="1110395" y="193424"/>
                </a:cubicBezTo>
                <a:cubicBezTo>
                  <a:pt x="1106045" y="195155"/>
                  <a:pt x="1102144" y="196509"/>
                  <a:pt x="1098685" y="197485"/>
                </a:cubicBezTo>
                <a:cubicBezTo>
                  <a:pt x="1093803" y="198813"/>
                  <a:pt x="1089388" y="199835"/>
                  <a:pt x="1085444" y="200548"/>
                </a:cubicBezTo>
                <a:cubicBezTo>
                  <a:pt x="1081494" y="201258"/>
                  <a:pt x="1076504" y="201613"/>
                  <a:pt x="1070470" y="201613"/>
                </a:cubicBezTo>
                <a:close/>
                <a:moveTo>
                  <a:pt x="1099746" y="107257"/>
                </a:moveTo>
                <a:cubicBezTo>
                  <a:pt x="1099570" y="100515"/>
                  <a:pt x="1098773" y="94705"/>
                  <a:pt x="1097352" y="89823"/>
                </a:cubicBezTo>
                <a:cubicBezTo>
                  <a:pt x="1095934" y="84945"/>
                  <a:pt x="1093895" y="80820"/>
                  <a:pt x="1091232" y="77447"/>
                </a:cubicBezTo>
                <a:cubicBezTo>
                  <a:pt x="1088305" y="73724"/>
                  <a:pt x="1084555" y="70887"/>
                  <a:pt x="1079985" y="68933"/>
                </a:cubicBezTo>
                <a:cubicBezTo>
                  <a:pt x="1075417" y="66980"/>
                  <a:pt x="1069762" y="66005"/>
                  <a:pt x="1063019" y="66005"/>
                </a:cubicBezTo>
                <a:cubicBezTo>
                  <a:pt x="1056366" y="66005"/>
                  <a:pt x="1050710" y="67002"/>
                  <a:pt x="1046056" y="68997"/>
                </a:cubicBezTo>
                <a:cubicBezTo>
                  <a:pt x="1041394" y="70995"/>
                  <a:pt x="1037157" y="73899"/>
                  <a:pt x="1033344" y="77716"/>
                </a:cubicBezTo>
                <a:cubicBezTo>
                  <a:pt x="1029614" y="81619"/>
                  <a:pt x="1026777" y="85945"/>
                  <a:pt x="1024826" y="90690"/>
                </a:cubicBezTo>
                <a:cubicBezTo>
                  <a:pt x="1022872" y="95435"/>
                  <a:pt x="1021634" y="100961"/>
                  <a:pt x="1021100" y="107257"/>
                </a:cubicBezTo>
                <a:close/>
                <a:moveTo>
                  <a:pt x="1266758" y="198150"/>
                </a:moveTo>
                <a:lnTo>
                  <a:pt x="1241737" y="198150"/>
                </a:lnTo>
                <a:lnTo>
                  <a:pt x="1241737" y="131216"/>
                </a:lnTo>
                <a:lnTo>
                  <a:pt x="1174403" y="131216"/>
                </a:lnTo>
                <a:lnTo>
                  <a:pt x="1174403" y="198150"/>
                </a:lnTo>
                <a:lnTo>
                  <a:pt x="1149387" y="198150"/>
                </a:lnTo>
                <a:lnTo>
                  <a:pt x="1149387" y="49503"/>
                </a:lnTo>
                <a:lnTo>
                  <a:pt x="1174403" y="49503"/>
                </a:lnTo>
                <a:lnTo>
                  <a:pt x="1174403" y="109651"/>
                </a:lnTo>
                <a:lnTo>
                  <a:pt x="1241737" y="109651"/>
                </a:lnTo>
                <a:lnTo>
                  <a:pt x="1241737" y="49503"/>
                </a:lnTo>
                <a:lnTo>
                  <a:pt x="1266758" y="49503"/>
                </a:lnTo>
                <a:close/>
                <a:moveTo>
                  <a:pt x="1420197" y="198150"/>
                </a:moveTo>
                <a:lnTo>
                  <a:pt x="1395176" y="198150"/>
                </a:lnTo>
                <a:lnTo>
                  <a:pt x="1395176" y="131216"/>
                </a:lnTo>
                <a:lnTo>
                  <a:pt x="1327838" y="131216"/>
                </a:lnTo>
                <a:lnTo>
                  <a:pt x="1327838" y="198150"/>
                </a:lnTo>
                <a:lnTo>
                  <a:pt x="1302822" y="198150"/>
                </a:lnTo>
                <a:lnTo>
                  <a:pt x="1302822" y="49503"/>
                </a:lnTo>
                <a:lnTo>
                  <a:pt x="1327838" y="49503"/>
                </a:lnTo>
                <a:lnTo>
                  <a:pt x="1327838" y="109651"/>
                </a:lnTo>
                <a:lnTo>
                  <a:pt x="1395176" y="109651"/>
                </a:lnTo>
                <a:lnTo>
                  <a:pt x="1395176" y="49503"/>
                </a:lnTo>
                <a:lnTo>
                  <a:pt x="1420197" y="49503"/>
                </a:lnTo>
                <a:close/>
                <a:moveTo>
                  <a:pt x="1564397" y="152106"/>
                </a:moveTo>
                <a:cubicBezTo>
                  <a:pt x="1564397" y="159292"/>
                  <a:pt x="1562959" y="165812"/>
                  <a:pt x="1560074" y="171665"/>
                </a:cubicBezTo>
                <a:cubicBezTo>
                  <a:pt x="1557190" y="177523"/>
                  <a:pt x="1553267" y="182271"/>
                  <a:pt x="1548295" y="185907"/>
                </a:cubicBezTo>
                <a:cubicBezTo>
                  <a:pt x="1542442" y="190346"/>
                  <a:pt x="1536184" y="193492"/>
                  <a:pt x="1529528" y="195357"/>
                </a:cubicBezTo>
                <a:cubicBezTo>
                  <a:pt x="1522876" y="197218"/>
                  <a:pt x="1514315" y="198150"/>
                  <a:pt x="1503846" y="198150"/>
                </a:cubicBezTo>
                <a:lnTo>
                  <a:pt x="1454076" y="198150"/>
                </a:lnTo>
                <a:lnTo>
                  <a:pt x="1454076" y="49503"/>
                </a:lnTo>
                <a:lnTo>
                  <a:pt x="1479093" y="49503"/>
                </a:lnTo>
                <a:lnTo>
                  <a:pt x="1479093" y="107391"/>
                </a:lnTo>
                <a:lnTo>
                  <a:pt x="1504512" y="107391"/>
                </a:lnTo>
                <a:cubicBezTo>
                  <a:pt x="1515690" y="107391"/>
                  <a:pt x="1524362" y="107967"/>
                  <a:pt x="1530529" y="109123"/>
                </a:cubicBezTo>
                <a:cubicBezTo>
                  <a:pt x="1536692" y="110275"/>
                  <a:pt x="1542838" y="113114"/>
                  <a:pt x="1548958" y="117637"/>
                </a:cubicBezTo>
                <a:cubicBezTo>
                  <a:pt x="1554105" y="121452"/>
                  <a:pt x="1557969" y="126334"/>
                  <a:pt x="1560539" y="132278"/>
                </a:cubicBezTo>
                <a:cubicBezTo>
                  <a:pt x="1563112" y="138225"/>
                  <a:pt x="1564397" y="144830"/>
                  <a:pt x="1564397" y="152106"/>
                </a:cubicBezTo>
                <a:close/>
                <a:moveTo>
                  <a:pt x="1538582" y="152506"/>
                </a:moveTo>
                <a:cubicBezTo>
                  <a:pt x="1538582" y="147981"/>
                  <a:pt x="1537805" y="144010"/>
                  <a:pt x="1536253" y="140594"/>
                </a:cubicBezTo>
                <a:cubicBezTo>
                  <a:pt x="1534698" y="137177"/>
                  <a:pt x="1532150" y="134405"/>
                  <a:pt x="1528600" y="132278"/>
                </a:cubicBezTo>
                <a:cubicBezTo>
                  <a:pt x="1524874" y="130064"/>
                  <a:pt x="1520636" y="128728"/>
                  <a:pt x="1515891" y="128285"/>
                </a:cubicBezTo>
                <a:cubicBezTo>
                  <a:pt x="1511144" y="127843"/>
                  <a:pt x="1504331" y="127619"/>
                  <a:pt x="1495462" y="127619"/>
                </a:cubicBezTo>
                <a:lnTo>
                  <a:pt x="1479093" y="127619"/>
                </a:lnTo>
                <a:lnTo>
                  <a:pt x="1479093" y="178188"/>
                </a:lnTo>
                <a:lnTo>
                  <a:pt x="1494928" y="178188"/>
                </a:lnTo>
                <a:cubicBezTo>
                  <a:pt x="1503799" y="178188"/>
                  <a:pt x="1510679" y="177811"/>
                  <a:pt x="1515557" y="177054"/>
                </a:cubicBezTo>
                <a:cubicBezTo>
                  <a:pt x="1520435" y="176302"/>
                  <a:pt x="1524650" y="174862"/>
                  <a:pt x="1528200" y="172735"/>
                </a:cubicBezTo>
                <a:cubicBezTo>
                  <a:pt x="1531840" y="170423"/>
                  <a:pt x="1534479" y="167694"/>
                  <a:pt x="1536120" y="164544"/>
                </a:cubicBezTo>
                <a:cubicBezTo>
                  <a:pt x="1537762" y="161395"/>
                  <a:pt x="1538582" y="157384"/>
                  <a:pt x="1538582" y="152506"/>
                </a:cubicBezTo>
                <a:close/>
                <a:moveTo>
                  <a:pt x="1606716" y="198150"/>
                </a:moveTo>
                <a:lnTo>
                  <a:pt x="1581696" y="198150"/>
                </a:lnTo>
                <a:lnTo>
                  <a:pt x="1581696" y="49503"/>
                </a:lnTo>
                <a:lnTo>
                  <a:pt x="1606716" y="49503"/>
                </a:lnTo>
                <a:close/>
                <a:moveTo>
                  <a:pt x="1780780" y="198150"/>
                </a:moveTo>
                <a:lnTo>
                  <a:pt x="1756033" y="198150"/>
                </a:lnTo>
                <a:lnTo>
                  <a:pt x="1756033" y="81309"/>
                </a:lnTo>
                <a:lnTo>
                  <a:pt x="1720365" y="157165"/>
                </a:lnTo>
                <a:lnTo>
                  <a:pt x="1701734" y="157165"/>
                </a:lnTo>
                <a:lnTo>
                  <a:pt x="1666335" y="81309"/>
                </a:lnTo>
                <a:lnTo>
                  <a:pt x="1666335" y="198150"/>
                </a:lnTo>
                <a:lnTo>
                  <a:pt x="1642914" y="198150"/>
                </a:lnTo>
                <a:lnTo>
                  <a:pt x="1642914" y="49503"/>
                </a:lnTo>
                <a:lnTo>
                  <a:pt x="1673125" y="49503"/>
                </a:lnTo>
                <a:lnTo>
                  <a:pt x="1712250" y="132011"/>
                </a:lnTo>
                <a:lnTo>
                  <a:pt x="1750040" y="49503"/>
                </a:lnTo>
                <a:lnTo>
                  <a:pt x="1780780" y="4950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840061" y="5306564"/>
            <a:ext cx="2026810" cy="207600"/>
          </a:xfrm>
          <a:custGeom>
            <a:avLst/>
            <a:gdLst/>
            <a:ahLst/>
            <a:cxnLst/>
            <a:rect l="l" t="t" r="r" b="b"/>
            <a:pathLst>
              <a:path w="2026810" h="207600">
                <a:moveTo>
                  <a:pt x="117371" y="152772"/>
                </a:moveTo>
                <a:lnTo>
                  <a:pt x="92351" y="152772"/>
                </a:lnTo>
                <a:lnTo>
                  <a:pt x="92351" y="25686"/>
                </a:lnTo>
                <a:lnTo>
                  <a:pt x="25017" y="25686"/>
                </a:lnTo>
                <a:lnTo>
                  <a:pt x="25017" y="152772"/>
                </a:lnTo>
                <a:lnTo>
                  <a:pt x="0" y="152772"/>
                </a:lnTo>
                <a:lnTo>
                  <a:pt x="0" y="4125"/>
                </a:lnTo>
                <a:lnTo>
                  <a:pt x="117371" y="4125"/>
                </a:lnTo>
                <a:close/>
                <a:moveTo>
                  <a:pt x="278266" y="74523"/>
                </a:moveTo>
                <a:cubicBezTo>
                  <a:pt x="278266" y="99277"/>
                  <a:pt x="272344" y="118990"/>
                  <a:pt x="260500" y="133675"/>
                </a:cubicBezTo>
                <a:cubicBezTo>
                  <a:pt x="248652" y="148359"/>
                  <a:pt x="233683" y="155699"/>
                  <a:pt x="215587" y="155699"/>
                </a:cubicBezTo>
                <a:cubicBezTo>
                  <a:pt x="208221" y="155699"/>
                  <a:pt x="201702" y="154857"/>
                  <a:pt x="196023" y="153172"/>
                </a:cubicBezTo>
                <a:cubicBezTo>
                  <a:pt x="190347" y="151487"/>
                  <a:pt x="184532" y="148870"/>
                  <a:pt x="178589" y="145321"/>
                </a:cubicBezTo>
                <a:lnTo>
                  <a:pt x="178589" y="207600"/>
                </a:lnTo>
                <a:lnTo>
                  <a:pt x="153572" y="207600"/>
                </a:lnTo>
                <a:lnTo>
                  <a:pt x="153572" y="4125"/>
                </a:lnTo>
                <a:lnTo>
                  <a:pt x="178589" y="4125"/>
                </a:lnTo>
                <a:lnTo>
                  <a:pt x="178589" y="19695"/>
                </a:lnTo>
                <a:cubicBezTo>
                  <a:pt x="184799" y="14104"/>
                  <a:pt x="191700" y="9425"/>
                  <a:pt x="199285" y="5655"/>
                </a:cubicBezTo>
                <a:cubicBezTo>
                  <a:pt x="206867" y="1886"/>
                  <a:pt x="215140" y="0"/>
                  <a:pt x="224101" y="0"/>
                </a:cubicBezTo>
                <a:cubicBezTo>
                  <a:pt x="241135" y="0"/>
                  <a:pt x="254419" y="6742"/>
                  <a:pt x="263960" y="20227"/>
                </a:cubicBezTo>
                <a:cubicBezTo>
                  <a:pt x="273496" y="33713"/>
                  <a:pt x="278266" y="51811"/>
                  <a:pt x="278266" y="74523"/>
                </a:cubicBezTo>
                <a:close/>
                <a:moveTo>
                  <a:pt x="252447" y="77316"/>
                </a:moveTo>
                <a:cubicBezTo>
                  <a:pt x="252447" y="60374"/>
                  <a:pt x="249739" y="47221"/>
                  <a:pt x="244332" y="37861"/>
                </a:cubicBezTo>
                <a:cubicBezTo>
                  <a:pt x="238922" y="28500"/>
                  <a:pt x="230134" y="23820"/>
                  <a:pt x="217980" y="23820"/>
                </a:cubicBezTo>
                <a:cubicBezTo>
                  <a:pt x="210881" y="23820"/>
                  <a:pt x="204031" y="25394"/>
                  <a:pt x="197420" y="28543"/>
                </a:cubicBezTo>
                <a:cubicBezTo>
                  <a:pt x="190808" y="31690"/>
                  <a:pt x="184532" y="35750"/>
                  <a:pt x="178589" y="40719"/>
                </a:cubicBezTo>
                <a:lnTo>
                  <a:pt x="178589" y="124959"/>
                </a:lnTo>
                <a:cubicBezTo>
                  <a:pt x="185152" y="128155"/>
                  <a:pt x="190764" y="130326"/>
                  <a:pt x="195423" y="131482"/>
                </a:cubicBezTo>
                <a:cubicBezTo>
                  <a:pt x="200081" y="132634"/>
                  <a:pt x="205427" y="133210"/>
                  <a:pt x="211460" y="133210"/>
                </a:cubicBezTo>
                <a:cubicBezTo>
                  <a:pt x="224413" y="133210"/>
                  <a:pt x="234483" y="128465"/>
                  <a:pt x="241669" y="118972"/>
                </a:cubicBezTo>
                <a:cubicBezTo>
                  <a:pt x="248854" y="109475"/>
                  <a:pt x="252447" y="95594"/>
                  <a:pt x="252447" y="77316"/>
                </a:cubicBezTo>
                <a:close/>
                <a:moveTo>
                  <a:pt x="424325" y="78515"/>
                </a:moveTo>
                <a:cubicBezTo>
                  <a:pt x="424325" y="103535"/>
                  <a:pt x="418295" y="122853"/>
                  <a:pt x="406231" y="136468"/>
                </a:cubicBezTo>
                <a:cubicBezTo>
                  <a:pt x="394164" y="150091"/>
                  <a:pt x="378108" y="156898"/>
                  <a:pt x="358056" y="156898"/>
                </a:cubicBezTo>
                <a:cubicBezTo>
                  <a:pt x="337381" y="156898"/>
                  <a:pt x="321127" y="149868"/>
                  <a:pt x="309283" y="135802"/>
                </a:cubicBezTo>
                <a:cubicBezTo>
                  <a:pt x="297439" y="121745"/>
                  <a:pt x="291517" y="102646"/>
                  <a:pt x="291517" y="78515"/>
                </a:cubicBezTo>
                <a:cubicBezTo>
                  <a:pt x="291517" y="53675"/>
                  <a:pt x="297616" y="34376"/>
                  <a:pt x="309819" y="20623"/>
                </a:cubicBezTo>
                <a:cubicBezTo>
                  <a:pt x="322016" y="6872"/>
                  <a:pt x="338095" y="0"/>
                  <a:pt x="358056" y="0"/>
                </a:cubicBezTo>
                <a:cubicBezTo>
                  <a:pt x="378108" y="0"/>
                  <a:pt x="394164" y="6854"/>
                  <a:pt x="406231" y="20559"/>
                </a:cubicBezTo>
                <a:cubicBezTo>
                  <a:pt x="418295" y="34268"/>
                  <a:pt x="424325" y="53585"/>
                  <a:pt x="424325" y="78515"/>
                </a:cubicBezTo>
                <a:close/>
                <a:moveTo>
                  <a:pt x="398514" y="78515"/>
                </a:moveTo>
                <a:cubicBezTo>
                  <a:pt x="398514" y="59262"/>
                  <a:pt x="395010" y="44957"/>
                  <a:pt x="388001" y="35597"/>
                </a:cubicBezTo>
                <a:cubicBezTo>
                  <a:pt x="380989" y="26236"/>
                  <a:pt x="371005" y="21556"/>
                  <a:pt x="358056" y="21556"/>
                </a:cubicBezTo>
                <a:cubicBezTo>
                  <a:pt x="345017" y="21556"/>
                  <a:pt x="334965" y="26236"/>
                  <a:pt x="327913" y="35597"/>
                </a:cubicBezTo>
                <a:cubicBezTo>
                  <a:pt x="320861" y="44957"/>
                  <a:pt x="317333" y="59262"/>
                  <a:pt x="317333" y="78515"/>
                </a:cubicBezTo>
                <a:cubicBezTo>
                  <a:pt x="317333" y="97148"/>
                  <a:pt x="320861" y="111272"/>
                  <a:pt x="327913" y="120898"/>
                </a:cubicBezTo>
                <a:cubicBezTo>
                  <a:pt x="334965" y="130524"/>
                  <a:pt x="345017" y="135341"/>
                  <a:pt x="358056" y="135341"/>
                </a:cubicBezTo>
                <a:cubicBezTo>
                  <a:pt x="370923" y="135341"/>
                  <a:pt x="380880" y="130614"/>
                  <a:pt x="387936" y="121164"/>
                </a:cubicBezTo>
                <a:cubicBezTo>
                  <a:pt x="394986" y="111714"/>
                  <a:pt x="398514" y="97502"/>
                  <a:pt x="398514" y="78515"/>
                </a:cubicBezTo>
                <a:close/>
                <a:moveTo>
                  <a:pt x="567385" y="152772"/>
                </a:moveTo>
                <a:lnTo>
                  <a:pt x="542636" y="152772"/>
                </a:lnTo>
                <a:lnTo>
                  <a:pt x="542636" y="41918"/>
                </a:lnTo>
                <a:lnTo>
                  <a:pt x="472633" y="152772"/>
                </a:lnTo>
                <a:lnTo>
                  <a:pt x="450015" y="152772"/>
                </a:lnTo>
                <a:lnTo>
                  <a:pt x="450015" y="4125"/>
                </a:lnTo>
                <a:lnTo>
                  <a:pt x="474764" y="4125"/>
                </a:lnTo>
                <a:lnTo>
                  <a:pt x="474764" y="113252"/>
                </a:lnTo>
                <a:lnTo>
                  <a:pt x="543968" y="4125"/>
                </a:lnTo>
                <a:lnTo>
                  <a:pt x="567385" y="4125"/>
                </a:lnTo>
                <a:close/>
                <a:moveTo>
                  <a:pt x="702058" y="111649"/>
                </a:moveTo>
                <a:cubicBezTo>
                  <a:pt x="702058" y="119987"/>
                  <a:pt x="700240" y="127043"/>
                  <a:pt x="696604" y="132810"/>
                </a:cubicBezTo>
                <a:cubicBezTo>
                  <a:pt x="692968" y="138577"/>
                  <a:pt x="688310" y="143147"/>
                  <a:pt x="682629" y="146520"/>
                </a:cubicBezTo>
                <a:cubicBezTo>
                  <a:pt x="677221" y="149799"/>
                  <a:pt x="671058" y="152240"/>
                  <a:pt x="664135" y="153841"/>
                </a:cubicBezTo>
                <a:cubicBezTo>
                  <a:pt x="657216" y="155436"/>
                  <a:pt x="650293" y="156235"/>
                  <a:pt x="643374" y="156235"/>
                </a:cubicBezTo>
                <a:cubicBezTo>
                  <a:pt x="633615" y="156235"/>
                  <a:pt x="624388" y="155282"/>
                  <a:pt x="615694" y="153374"/>
                </a:cubicBezTo>
                <a:cubicBezTo>
                  <a:pt x="606999" y="151465"/>
                  <a:pt x="598349" y="148423"/>
                  <a:pt x="589745" y="144258"/>
                </a:cubicBezTo>
                <a:lnTo>
                  <a:pt x="589745" y="116578"/>
                </a:lnTo>
                <a:lnTo>
                  <a:pt x="591340" y="116578"/>
                </a:lnTo>
                <a:cubicBezTo>
                  <a:pt x="597374" y="122161"/>
                  <a:pt x="604937" y="126579"/>
                  <a:pt x="614030" y="129815"/>
                </a:cubicBezTo>
                <a:cubicBezTo>
                  <a:pt x="623128" y="133055"/>
                  <a:pt x="632196" y="134672"/>
                  <a:pt x="641246" y="134672"/>
                </a:cubicBezTo>
                <a:cubicBezTo>
                  <a:pt x="645149" y="134672"/>
                  <a:pt x="649340" y="134254"/>
                  <a:pt x="653821" y="133408"/>
                </a:cubicBezTo>
                <a:cubicBezTo>
                  <a:pt x="658300" y="132566"/>
                  <a:pt x="662095" y="131259"/>
                  <a:pt x="665197" y="129484"/>
                </a:cubicBezTo>
                <a:cubicBezTo>
                  <a:pt x="669280" y="126996"/>
                  <a:pt x="672185" y="124337"/>
                  <a:pt x="673917" y="121496"/>
                </a:cubicBezTo>
                <a:cubicBezTo>
                  <a:pt x="675648" y="118659"/>
                  <a:pt x="676513" y="114757"/>
                  <a:pt x="676513" y="109789"/>
                </a:cubicBezTo>
                <a:cubicBezTo>
                  <a:pt x="676513" y="104464"/>
                  <a:pt x="675512" y="100184"/>
                  <a:pt x="673517" y="96948"/>
                </a:cubicBezTo>
                <a:cubicBezTo>
                  <a:pt x="671519" y="93707"/>
                  <a:pt x="668790" y="91291"/>
                  <a:pt x="665330" y="89697"/>
                </a:cubicBezTo>
                <a:cubicBezTo>
                  <a:pt x="661875" y="88095"/>
                  <a:pt x="657990" y="87098"/>
                  <a:pt x="653688" y="86701"/>
                </a:cubicBezTo>
                <a:cubicBezTo>
                  <a:pt x="649383" y="86301"/>
                  <a:pt x="644839" y="86105"/>
                  <a:pt x="640047" y="86105"/>
                </a:cubicBezTo>
                <a:lnTo>
                  <a:pt x="622483" y="86105"/>
                </a:lnTo>
                <a:lnTo>
                  <a:pt x="622483" y="64540"/>
                </a:lnTo>
                <a:lnTo>
                  <a:pt x="635922" y="64540"/>
                </a:lnTo>
                <a:cubicBezTo>
                  <a:pt x="639295" y="64540"/>
                  <a:pt x="643508" y="64428"/>
                  <a:pt x="648565" y="64209"/>
                </a:cubicBezTo>
                <a:cubicBezTo>
                  <a:pt x="653620" y="63989"/>
                  <a:pt x="657656" y="63298"/>
                  <a:pt x="660676" y="62146"/>
                </a:cubicBezTo>
                <a:cubicBezTo>
                  <a:pt x="664488" y="60727"/>
                  <a:pt x="667548" y="58708"/>
                  <a:pt x="669859" y="56091"/>
                </a:cubicBezTo>
                <a:cubicBezTo>
                  <a:pt x="672163" y="53473"/>
                  <a:pt x="673315" y="49064"/>
                  <a:pt x="673315" y="42854"/>
                </a:cubicBezTo>
                <a:cubicBezTo>
                  <a:pt x="673315" y="38505"/>
                  <a:pt x="672339" y="34999"/>
                  <a:pt x="670389" y="32334"/>
                </a:cubicBezTo>
                <a:cubicBezTo>
                  <a:pt x="668434" y="29675"/>
                  <a:pt x="665997" y="27589"/>
                  <a:pt x="663070" y="26082"/>
                </a:cubicBezTo>
                <a:cubicBezTo>
                  <a:pt x="660050" y="24487"/>
                  <a:pt x="656769" y="23400"/>
                  <a:pt x="653223" y="22819"/>
                </a:cubicBezTo>
                <a:cubicBezTo>
                  <a:pt x="649674" y="22248"/>
                  <a:pt x="646258" y="21959"/>
                  <a:pt x="642974" y="21959"/>
                </a:cubicBezTo>
                <a:cubicBezTo>
                  <a:pt x="634543" y="21959"/>
                  <a:pt x="626451" y="23133"/>
                  <a:pt x="618690" y="25484"/>
                </a:cubicBezTo>
                <a:cubicBezTo>
                  <a:pt x="610924" y="27838"/>
                  <a:pt x="604250" y="31319"/>
                  <a:pt x="598659" y="35931"/>
                </a:cubicBezTo>
                <a:lnTo>
                  <a:pt x="597060" y="35931"/>
                </a:lnTo>
                <a:lnTo>
                  <a:pt x="597060" y="8916"/>
                </a:lnTo>
                <a:cubicBezTo>
                  <a:pt x="603450" y="6699"/>
                  <a:pt x="610527" y="4745"/>
                  <a:pt x="618293" y="3059"/>
                </a:cubicBezTo>
                <a:cubicBezTo>
                  <a:pt x="626051" y="1374"/>
                  <a:pt x="633834" y="532"/>
                  <a:pt x="641642" y="532"/>
                </a:cubicBezTo>
                <a:cubicBezTo>
                  <a:pt x="647943" y="532"/>
                  <a:pt x="654354" y="1176"/>
                  <a:pt x="660874" y="2459"/>
                </a:cubicBezTo>
                <a:cubicBezTo>
                  <a:pt x="667393" y="3746"/>
                  <a:pt x="673582" y="5943"/>
                  <a:pt x="679439" y="9050"/>
                </a:cubicBezTo>
                <a:cubicBezTo>
                  <a:pt x="684939" y="12066"/>
                  <a:pt x="689548" y="16214"/>
                  <a:pt x="693278" y="21491"/>
                </a:cubicBezTo>
                <a:cubicBezTo>
                  <a:pt x="697007" y="26769"/>
                  <a:pt x="698869" y="33227"/>
                  <a:pt x="698869" y="40856"/>
                </a:cubicBezTo>
                <a:cubicBezTo>
                  <a:pt x="698869" y="48927"/>
                  <a:pt x="696582" y="56001"/>
                  <a:pt x="692015" y="62078"/>
                </a:cubicBezTo>
                <a:cubicBezTo>
                  <a:pt x="687445" y="68158"/>
                  <a:pt x="681387" y="72169"/>
                  <a:pt x="673848" y="74124"/>
                </a:cubicBezTo>
                <a:lnTo>
                  <a:pt x="673848" y="75052"/>
                </a:lnTo>
                <a:cubicBezTo>
                  <a:pt x="682103" y="77897"/>
                  <a:pt x="688867" y="82241"/>
                  <a:pt x="694145" y="88095"/>
                </a:cubicBezTo>
                <a:cubicBezTo>
                  <a:pt x="699422" y="93952"/>
                  <a:pt x="702058" y="101803"/>
                  <a:pt x="702058" y="111649"/>
                </a:cubicBezTo>
                <a:close/>
                <a:moveTo>
                  <a:pt x="844851" y="107790"/>
                </a:moveTo>
                <a:cubicBezTo>
                  <a:pt x="844851" y="114975"/>
                  <a:pt x="843477" y="121341"/>
                  <a:pt x="840726" y="126884"/>
                </a:cubicBezTo>
                <a:cubicBezTo>
                  <a:pt x="837979" y="132433"/>
                  <a:pt x="834206" y="137066"/>
                  <a:pt x="829414" y="140796"/>
                </a:cubicBezTo>
                <a:cubicBezTo>
                  <a:pt x="823382" y="145497"/>
                  <a:pt x="817060" y="148672"/>
                  <a:pt x="810453" y="150309"/>
                </a:cubicBezTo>
                <a:cubicBezTo>
                  <a:pt x="803840" y="151952"/>
                  <a:pt x="795924" y="152772"/>
                  <a:pt x="786698" y="152772"/>
                </a:cubicBezTo>
                <a:lnTo>
                  <a:pt x="728277" y="152772"/>
                </a:lnTo>
                <a:lnTo>
                  <a:pt x="728277" y="4125"/>
                </a:lnTo>
                <a:lnTo>
                  <a:pt x="782838" y="4125"/>
                </a:lnTo>
                <a:cubicBezTo>
                  <a:pt x="793753" y="4125"/>
                  <a:pt x="801738" y="4456"/>
                  <a:pt x="806796" y="5122"/>
                </a:cubicBezTo>
                <a:cubicBezTo>
                  <a:pt x="811846" y="5789"/>
                  <a:pt x="816862" y="7498"/>
                  <a:pt x="821830" y="10245"/>
                </a:cubicBezTo>
                <a:cubicBezTo>
                  <a:pt x="827064" y="13085"/>
                  <a:pt x="830923" y="16858"/>
                  <a:pt x="833411" y="21556"/>
                </a:cubicBezTo>
                <a:cubicBezTo>
                  <a:pt x="835891" y="26261"/>
                  <a:pt x="837134" y="31849"/>
                  <a:pt x="837134" y="38325"/>
                </a:cubicBezTo>
                <a:cubicBezTo>
                  <a:pt x="837134" y="45424"/>
                  <a:pt x="835183" y="51793"/>
                  <a:pt x="831280" y="57423"/>
                </a:cubicBezTo>
                <a:cubicBezTo>
                  <a:pt x="827374" y="63057"/>
                  <a:pt x="822183" y="67427"/>
                  <a:pt x="815706" y="70531"/>
                </a:cubicBezTo>
                <a:lnTo>
                  <a:pt x="816375" y="71459"/>
                </a:lnTo>
                <a:cubicBezTo>
                  <a:pt x="824448" y="73500"/>
                  <a:pt x="831211" y="77626"/>
                  <a:pt x="836668" y="83836"/>
                </a:cubicBezTo>
                <a:cubicBezTo>
                  <a:pt x="842123" y="90047"/>
                  <a:pt x="844851" y="98035"/>
                  <a:pt x="844851" y="107790"/>
                </a:cubicBezTo>
                <a:close/>
                <a:moveTo>
                  <a:pt x="811451" y="42184"/>
                </a:moveTo>
                <a:cubicBezTo>
                  <a:pt x="811451" y="38811"/>
                  <a:pt x="810896" y="35887"/>
                  <a:pt x="809792" y="33400"/>
                </a:cubicBezTo>
                <a:cubicBezTo>
                  <a:pt x="808679" y="30915"/>
                  <a:pt x="806750" y="28965"/>
                  <a:pt x="803995" y="27546"/>
                </a:cubicBezTo>
                <a:cubicBezTo>
                  <a:pt x="800802" y="25862"/>
                  <a:pt x="797235" y="24864"/>
                  <a:pt x="793285" y="24552"/>
                </a:cubicBezTo>
                <a:cubicBezTo>
                  <a:pt x="789340" y="24238"/>
                  <a:pt x="783861" y="24087"/>
                  <a:pt x="776848" y="24087"/>
                </a:cubicBezTo>
                <a:lnTo>
                  <a:pt x="753026" y="24087"/>
                </a:lnTo>
                <a:lnTo>
                  <a:pt x="753026" y="64807"/>
                </a:lnTo>
                <a:lnTo>
                  <a:pt x="781777" y="64807"/>
                </a:lnTo>
                <a:cubicBezTo>
                  <a:pt x="787897" y="64807"/>
                  <a:pt x="792245" y="64518"/>
                  <a:pt x="794816" y="63943"/>
                </a:cubicBezTo>
                <a:cubicBezTo>
                  <a:pt x="797389" y="63370"/>
                  <a:pt x="800230" y="62146"/>
                  <a:pt x="803333" y="60285"/>
                </a:cubicBezTo>
                <a:cubicBezTo>
                  <a:pt x="806260" y="58506"/>
                  <a:pt x="808344" y="56112"/>
                  <a:pt x="809590" y="53096"/>
                </a:cubicBezTo>
                <a:cubicBezTo>
                  <a:pt x="810832" y="50078"/>
                  <a:pt x="811451" y="46446"/>
                  <a:pt x="811451" y="42184"/>
                </a:cubicBezTo>
                <a:close/>
                <a:moveTo>
                  <a:pt x="819036" y="107927"/>
                </a:moveTo>
                <a:cubicBezTo>
                  <a:pt x="819036" y="102870"/>
                  <a:pt x="818302" y="98808"/>
                  <a:pt x="816840" y="95749"/>
                </a:cubicBezTo>
                <a:cubicBezTo>
                  <a:pt x="815374" y="92688"/>
                  <a:pt x="812160" y="89956"/>
                  <a:pt x="807192" y="87563"/>
                </a:cubicBezTo>
                <a:cubicBezTo>
                  <a:pt x="804089" y="86058"/>
                  <a:pt x="800763" y="85125"/>
                  <a:pt x="797210" y="84769"/>
                </a:cubicBezTo>
                <a:cubicBezTo>
                  <a:pt x="793660" y="84416"/>
                  <a:pt x="788739" y="84235"/>
                  <a:pt x="782438" y="84235"/>
                </a:cubicBezTo>
                <a:lnTo>
                  <a:pt x="753026" y="84235"/>
                </a:lnTo>
                <a:lnTo>
                  <a:pt x="753026" y="132810"/>
                </a:lnTo>
                <a:lnTo>
                  <a:pt x="774721" y="132810"/>
                </a:lnTo>
                <a:cubicBezTo>
                  <a:pt x="783684" y="132810"/>
                  <a:pt x="790646" y="132457"/>
                  <a:pt x="795615" y="131748"/>
                </a:cubicBezTo>
                <a:cubicBezTo>
                  <a:pt x="800583" y="131040"/>
                  <a:pt x="804841" y="129617"/>
                  <a:pt x="808391" y="127486"/>
                </a:cubicBezTo>
                <a:cubicBezTo>
                  <a:pt x="812113" y="125182"/>
                  <a:pt x="814821" y="122522"/>
                  <a:pt x="816505" y="119504"/>
                </a:cubicBezTo>
                <a:cubicBezTo>
                  <a:pt x="818190" y="116484"/>
                  <a:pt x="819036" y="112625"/>
                  <a:pt x="819036" y="107927"/>
                </a:cubicBezTo>
                <a:close/>
                <a:moveTo>
                  <a:pt x="993496" y="78515"/>
                </a:moveTo>
                <a:cubicBezTo>
                  <a:pt x="993496" y="103535"/>
                  <a:pt x="987462" y="122853"/>
                  <a:pt x="975402" y="136468"/>
                </a:cubicBezTo>
                <a:cubicBezTo>
                  <a:pt x="963335" y="150091"/>
                  <a:pt x="947279" y="156898"/>
                  <a:pt x="927227" y="156898"/>
                </a:cubicBezTo>
                <a:cubicBezTo>
                  <a:pt x="906552" y="156898"/>
                  <a:pt x="890294" y="149868"/>
                  <a:pt x="878454" y="135802"/>
                </a:cubicBezTo>
                <a:cubicBezTo>
                  <a:pt x="866610" y="121745"/>
                  <a:pt x="860688" y="102646"/>
                  <a:pt x="860688" y="78515"/>
                </a:cubicBezTo>
                <a:cubicBezTo>
                  <a:pt x="860688" y="53675"/>
                  <a:pt x="866787" y="34376"/>
                  <a:pt x="878990" y="20623"/>
                </a:cubicBezTo>
                <a:cubicBezTo>
                  <a:pt x="891187" y="6872"/>
                  <a:pt x="907265" y="0"/>
                  <a:pt x="927227" y="0"/>
                </a:cubicBezTo>
                <a:cubicBezTo>
                  <a:pt x="947279" y="0"/>
                  <a:pt x="963335" y="6854"/>
                  <a:pt x="975402" y="20559"/>
                </a:cubicBezTo>
                <a:cubicBezTo>
                  <a:pt x="987462" y="34268"/>
                  <a:pt x="993496" y="53585"/>
                  <a:pt x="993496" y="78515"/>
                </a:cubicBezTo>
                <a:close/>
                <a:moveTo>
                  <a:pt x="967684" y="78515"/>
                </a:moveTo>
                <a:cubicBezTo>
                  <a:pt x="967684" y="59262"/>
                  <a:pt x="964178" y="44957"/>
                  <a:pt x="957171" y="35597"/>
                </a:cubicBezTo>
                <a:cubicBezTo>
                  <a:pt x="950160" y="26236"/>
                  <a:pt x="940176" y="21556"/>
                  <a:pt x="927227" y="21556"/>
                </a:cubicBezTo>
                <a:cubicBezTo>
                  <a:pt x="914188" y="21556"/>
                  <a:pt x="904136" y="26236"/>
                  <a:pt x="897084" y="35597"/>
                </a:cubicBezTo>
                <a:cubicBezTo>
                  <a:pt x="890031" y="44957"/>
                  <a:pt x="886503" y="59262"/>
                  <a:pt x="886503" y="78515"/>
                </a:cubicBezTo>
                <a:cubicBezTo>
                  <a:pt x="886503" y="97148"/>
                  <a:pt x="890031" y="111272"/>
                  <a:pt x="897084" y="120898"/>
                </a:cubicBezTo>
                <a:cubicBezTo>
                  <a:pt x="904136" y="130524"/>
                  <a:pt x="914188" y="135341"/>
                  <a:pt x="927227" y="135341"/>
                </a:cubicBezTo>
                <a:cubicBezTo>
                  <a:pt x="940094" y="135341"/>
                  <a:pt x="950050" y="130614"/>
                  <a:pt x="957104" y="121164"/>
                </a:cubicBezTo>
                <a:cubicBezTo>
                  <a:pt x="964156" y="111714"/>
                  <a:pt x="967684" y="97502"/>
                  <a:pt x="967684" y="78515"/>
                </a:cubicBezTo>
                <a:close/>
                <a:moveTo>
                  <a:pt x="1146672" y="188437"/>
                </a:moveTo>
                <a:lnTo>
                  <a:pt x="1123384" y="188437"/>
                </a:lnTo>
                <a:lnTo>
                  <a:pt x="1123384" y="152373"/>
                </a:lnTo>
                <a:lnTo>
                  <a:pt x="1025435" y="152373"/>
                </a:lnTo>
                <a:lnTo>
                  <a:pt x="1025435" y="188437"/>
                </a:lnTo>
                <a:lnTo>
                  <a:pt x="1002147" y="188437"/>
                </a:lnTo>
                <a:lnTo>
                  <a:pt x="1002147" y="131482"/>
                </a:lnTo>
                <a:lnTo>
                  <a:pt x="1011996" y="131482"/>
                </a:lnTo>
                <a:cubicBezTo>
                  <a:pt x="1020424" y="117640"/>
                  <a:pt x="1027321" y="99564"/>
                  <a:pt x="1032693" y="77251"/>
                </a:cubicBezTo>
                <a:cubicBezTo>
                  <a:pt x="1038056" y="54939"/>
                  <a:pt x="1040742" y="30564"/>
                  <a:pt x="1040742" y="4125"/>
                </a:cubicBezTo>
                <a:lnTo>
                  <a:pt x="1131898" y="4125"/>
                </a:lnTo>
                <a:lnTo>
                  <a:pt x="1131898" y="131482"/>
                </a:lnTo>
                <a:lnTo>
                  <a:pt x="1146672" y="131482"/>
                </a:lnTo>
                <a:close/>
                <a:moveTo>
                  <a:pt x="1106878" y="131482"/>
                </a:moveTo>
                <a:lnTo>
                  <a:pt x="1106878" y="25148"/>
                </a:lnTo>
                <a:lnTo>
                  <a:pt x="1064297" y="25148"/>
                </a:lnTo>
                <a:cubicBezTo>
                  <a:pt x="1063141" y="47329"/>
                  <a:pt x="1060104" y="67579"/>
                  <a:pt x="1055178" y="85899"/>
                </a:cubicBezTo>
                <a:cubicBezTo>
                  <a:pt x="1050257" y="104222"/>
                  <a:pt x="1044069" y="119416"/>
                  <a:pt x="1036616" y="131482"/>
                </a:cubicBezTo>
                <a:close/>
                <a:moveTo>
                  <a:pt x="1288663" y="152772"/>
                </a:moveTo>
                <a:lnTo>
                  <a:pt x="1263913" y="152772"/>
                </a:lnTo>
                <a:lnTo>
                  <a:pt x="1263913" y="41918"/>
                </a:lnTo>
                <a:lnTo>
                  <a:pt x="1193912" y="152772"/>
                </a:lnTo>
                <a:lnTo>
                  <a:pt x="1171290" y="152772"/>
                </a:lnTo>
                <a:lnTo>
                  <a:pt x="1171290" y="4125"/>
                </a:lnTo>
                <a:lnTo>
                  <a:pt x="1196039" y="4125"/>
                </a:lnTo>
                <a:lnTo>
                  <a:pt x="1196039" y="113252"/>
                </a:lnTo>
                <a:lnTo>
                  <a:pt x="1265242" y="4125"/>
                </a:lnTo>
                <a:lnTo>
                  <a:pt x="1288663" y="4125"/>
                </a:lnTo>
                <a:close/>
                <a:moveTo>
                  <a:pt x="1432092" y="26082"/>
                </a:moveTo>
                <a:lnTo>
                  <a:pt x="1381522" y="26082"/>
                </a:lnTo>
                <a:lnTo>
                  <a:pt x="1381522" y="152772"/>
                </a:lnTo>
                <a:lnTo>
                  <a:pt x="1356505" y="152772"/>
                </a:lnTo>
                <a:lnTo>
                  <a:pt x="1356505" y="26082"/>
                </a:lnTo>
                <a:lnTo>
                  <a:pt x="1305932" y="26082"/>
                </a:lnTo>
                <a:lnTo>
                  <a:pt x="1305932" y="4125"/>
                </a:lnTo>
                <a:lnTo>
                  <a:pt x="1432092" y="4125"/>
                </a:lnTo>
                <a:close/>
                <a:moveTo>
                  <a:pt x="1515265" y="156235"/>
                </a:moveTo>
                <a:cubicBezTo>
                  <a:pt x="1491574" y="156235"/>
                  <a:pt x="1473193" y="149558"/>
                  <a:pt x="1460107" y="136202"/>
                </a:cubicBezTo>
                <a:cubicBezTo>
                  <a:pt x="1447017" y="122853"/>
                  <a:pt x="1440475" y="103892"/>
                  <a:pt x="1440475" y="79314"/>
                </a:cubicBezTo>
                <a:cubicBezTo>
                  <a:pt x="1440475" y="55094"/>
                  <a:pt x="1446819" y="35819"/>
                  <a:pt x="1459505" y="21491"/>
                </a:cubicBezTo>
                <a:cubicBezTo>
                  <a:pt x="1472192" y="7163"/>
                  <a:pt x="1488781" y="0"/>
                  <a:pt x="1509275" y="0"/>
                </a:cubicBezTo>
                <a:cubicBezTo>
                  <a:pt x="1518503" y="0"/>
                  <a:pt x="1526668" y="1328"/>
                  <a:pt x="1533766" y="3988"/>
                </a:cubicBezTo>
                <a:cubicBezTo>
                  <a:pt x="1540862" y="6652"/>
                  <a:pt x="1547067" y="10824"/>
                  <a:pt x="1552392" y="16502"/>
                </a:cubicBezTo>
                <a:cubicBezTo>
                  <a:pt x="1557716" y="22183"/>
                  <a:pt x="1561796" y="29120"/>
                  <a:pt x="1564637" y="37328"/>
                </a:cubicBezTo>
                <a:cubicBezTo>
                  <a:pt x="1567476" y="45536"/>
                  <a:pt x="1568895" y="55583"/>
                  <a:pt x="1568895" y="67470"/>
                </a:cubicBezTo>
                <a:lnTo>
                  <a:pt x="1568895" y="81046"/>
                </a:lnTo>
                <a:lnTo>
                  <a:pt x="1465891" y="81046"/>
                </a:lnTo>
                <a:cubicBezTo>
                  <a:pt x="1465891" y="98344"/>
                  <a:pt x="1470240" y="111563"/>
                  <a:pt x="1478934" y="120697"/>
                </a:cubicBezTo>
                <a:cubicBezTo>
                  <a:pt x="1487629" y="129837"/>
                  <a:pt x="1499652" y="134405"/>
                  <a:pt x="1514999" y="134405"/>
                </a:cubicBezTo>
                <a:cubicBezTo>
                  <a:pt x="1520500" y="134405"/>
                  <a:pt x="1525889" y="133786"/>
                  <a:pt x="1531167" y="132545"/>
                </a:cubicBezTo>
                <a:cubicBezTo>
                  <a:pt x="1536444" y="131303"/>
                  <a:pt x="1541214" y="129708"/>
                  <a:pt x="1545473" y="127753"/>
                </a:cubicBezTo>
                <a:cubicBezTo>
                  <a:pt x="1549995" y="125715"/>
                  <a:pt x="1553811" y="123739"/>
                  <a:pt x="1556921" y="121831"/>
                </a:cubicBezTo>
                <a:cubicBezTo>
                  <a:pt x="1560024" y="119922"/>
                  <a:pt x="1562598" y="118126"/>
                  <a:pt x="1564637" y="116441"/>
                </a:cubicBezTo>
                <a:lnTo>
                  <a:pt x="1566097" y="116441"/>
                </a:lnTo>
                <a:lnTo>
                  <a:pt x="1566097" y="143726"/>
                </a:lnTo>
                <a:cubicBezTo>
                  <a:pt x="1563171" y="144878"/>
                  <a:pt x="1559535" y="146314"/>
                  <a:pt x="1555189" y="148046"/>
                </a:cubicBezTo>
                <a:cubicBezTo>
                  <a:pt x="1550841" y="149777"/>
                  <a:pt x="1546935" y="151131"/>
                  <a:pt x="1543475" y="152107"/>
                </a:cubicBezTo>
                <a:cubicBezTo>
                  <a:pt x="1538598" y="153435"/>
                  <a:pt x="1534183" y="154457"/>
                  <a:pt x="1530235" y="155170"/>
                </a:cubicBezTo>
                <a:cubicBezTo>
                  <a:pt x="1526285" y="155880"/>
                  <a:pt x="1521299" y="156235"/>
                  <a:pt x="1515265" y="156235"/>
                </a:cubicBezTo>
                <a:close/>
                <a:moveTo>
                  <a:pt x="1544541" y="61879"/>
                </a:moveTo>
                <a:cubicBezTo>
                  <a:pt x="1544365" y="55137"/>
                  <a:pt x="1543565" y="49327"/>
                  <a:pt x="1542146" y="44445"/>
                </a:cubicBezTo>
                <a:cubicBezTo>
                  <a:pt x="1540729" y="39567"/>
                  <a:pt x="1538687" y="35442"/>
                  <a:pt x="1536024" y="32069"/>
                </a:cubicBezTo>
                <a:cubicBezTo>
                  <a:pt x="1533100" y="28346"/>
                  <a:pt x="1529348" y="25509"/>
                  <a:pt x="1524780" y="23555"/>
                </a:cubicBezTo>
                <a:cubicBezTo>
                  <a:pt x="1520212" y="21602"/>
                  <a:pt x="1514557" y="20627"/>
                  <a:pt x="1507813" y="20627"/>
                </a:cubicBezTo>
                <a:cubicBezTo>
                  <a:pt x="1501161" y="20627"/>
                  <a:pt x="1495506" y="21624"/>
                  <a:pt x="1490847" y="23619"/>
                </a:cubicBezTo>
                <a:cubicBezTo>
                  <a:pt x="1486185" y="25617"/>
                  <a:pt x="1481948" y="28521"/>
                  <a:pt x="1478136" y="32338"/>
                </a:cubicBezTo>
                <a:cubicBezTo>
                  <a:pt x="1474410" y="36241"/>
                  <a:pt x="1471572" y="40567"/>
                  <a:pt x="1469621" y="45312"/>
                </a:cubicBezTo>
                <a:cubicBezTo>
                  <a:pt x="1467666" y="50057"/>
                  <a:pt x="1466425" y="55583"/>
                  <a:pt x="1465891" y="61879"/>
                </a:cubicBezTo>
                <a:close/>
                <a:moveTo>
                  <a:pt x="1709287" y="152772"/>
                </a:moveTo>
                <a:lnTo>
                  <a:pt x="1684271" y="152772"/>
                </a:lnTo>
                <a:lnTo>
                  <a:pt x="1684271" y="25148"/>
                </a:lnTo>
                <a:lnTo>
                  <a:pt x="1633170" y="25148"/>
                </a:lnTo>
                <a:cubicBezTo>
                  <a:pt x="1632903" y="32518"/>
                  <a:pt x="1632636" y="39592"/>
                  <a:pt x="1632370" y="46374"/>
                </a:cubicBezTo>
                <a:cubicBezTo>
                  <a:pt x="1632104" y="53165"/>
                  <a:pt x="1631841" y="59305"/>
                  <a:pt x="1631574" y="64807"/>
                </a:cubicBezTo>
                <a:cubicBezTo>
                  <a:pt x="1631041" y="78735"/>
                  <a:pt x="1630131" y="90406"/>
                  <a:pt x="1628849" y="99805"/>
                </a:cubicBezTo>
                <a:cubicBezTo>
                  <a:pt x="1627560" y="109208"/>
                  <a:pt x="1625941" y="116751"/>
                  <a:pt x="1623985" y="122428"/>
                </a:cubicBezTo>
                <a:cubicBezTo>
                  <a:pt x="1622034" y="128285"/>
                  <a:pt x="1619886" y="132857"/>
                  <a:pt x="1617534" y="136136"/>
                </a:cubicBezTo>
                <a:cubicBezTo>
                  <a:pt x="1615180" y="139420"/>
                  <a:pt x="1612541" y="142390"/>
                  <a:pt x="1609615" y="145054"/>
                </a:cubicBezTo>
                <a:cubicBezTo>
                  <a:pt x="1606598" y="147715"/>
                  <a:pt x="1603357" y="149713"/>
                  <a:pt x="1599902" y="151041"/>
                </a:cubicBezTo>
                <a:cubicBezTo>
                  <a:pt x="1596442" y="152373"/>
                  <a:pt x="1592536" y="153039"/>
                  <a:pt x="1588187" y="153039"/>
                </a:cubicBezTo>
                <a:cubicBezTo>
                  <a:pt x="1586769" y="153039"/>
                  <a:pt x="1584950" y="152995"/>
                  <a:pt x="1582733" y="152909"/>
                </a:cubicBezTo>
                <a:cubicBezTo>
                  <a:pt x="1580515" y="152819"/>
                  <a:pt x="1578964" y="152772"/>
                  <a:pt x="1578074" y="152772"/>
                </a:cubicBezTo>
                <a:lnTo>
                  <a:pt x="1578074" y="130949"/>
                </a:lnTo>
                <a:lnTo>
                  <a:pt x="1579407" y="130949"/>
                </a:lnTo>
                <a:cubicBezTo>
                  <a:pt x="1580026" y="130949"/>
                  <a:pt x="1580670" y="130993"/>
                  <a:pt x="1581336" y="131079"/>
                </a:cubicBezTo>
                <a:cubicBezTo>
                  <a:pt x="1582003" y="131169"/>
                  <a:pt x="1582776" y="131216"/>
                  <a:pt x="1583665" y="131216"/>
                </a:cubicBezTo>
                <a:cubicBezTo>
                  <a:pt x="1585793" y="131216"/>
                  <a:pt x="1587881" y="130903"/>
                  <a:pt x="1589918" y="130283"/>
                </a:cubicBezTo>
                <a:cubicBezTo>
                  <a:pt x="1591959" y="129660"/>
                  <a:pt x="1593778" y="128509"/>
                  <a:pt x="1595373" y="126823"/>
                </a:cubicBezTo>
                <a:cubicBezTo>
                  <a:pt x="1599812" y="122475"/>
                  <a:pt x="1603048" y="114865"/>
                  <a:pt x="1605089" y="104000"/>
                </a:cubicBezTo>
                <a:cubicBezTo>
                  <a:pt x="1607127" y="93131"/>
                  <a:pt x="1608592" y="77936"/>
                  <a:pt x="1609481" y="58420"/>
                </a:cubicBezTo>
                <a:cubicBezTo>
                  <a:pt x="1609837" y="51144"/>
                  <a:pt x="1610169" y="42541"/>
                  <a:pt x="1610482" y="32601"/>
                </a:cubicBezTo>
                <a:cubicBezTo>
                  <a:pt x="1610792" y="22668"/>
                  <a:pt x="1611079" y="13172"/>
                  <a:pt x="1611346" y="4125"/>
                </a:cubicBezTo>
                <a:lnTo>
                  <a:pt x="1709287" y="4125"/>
                </a:lnTo>
                <a:close/>
                <a:moveTo>
                  <a:pt x="1810030" y="156235"/>
                </a:moveTo>
                <a:cubicBezTo>
                  <a:pt x="1786338" y="156235"/>
                  <a:pt x="1767957" y="149558"/>
                  <a:pt x="1754871" y="136202"/>
                </a:cubicBezTo>
                <a:cubicBezTo>
                  <a:pt x="1741781" y="122853"/>
                  <a:pt x="1735239" y="103892"/>
                  <a:pt x="1735239" y="79314"/>
                </a:cubicBezTo>
                <a:cubicBezTo>
                  <a:pt x="1735239" y="55094"/>
                  <a:pt x="1741583" y="35819"/>
                  <a:pt x="1754269" y="21491"/>
                </a:cubicBezTo>
                <a:cubicBezTo>
                  <a:pt x="1766956" y="7163"/>
                  <a:pt x="1783545" y="0"/>
                  <a:pt x="1804039" y="0"/>
                </a:cubicBezTo>
                <a:cubicBezTo>
                  <a:pt x="1813266" y="0"/>
                  <a:pt x="1821434" y="1328"/>
                  <a:pt x="1828530" y="3988"/>
                </a:cubicBezTo>
                <a:cubicBezTo>
                  <a:pt x="1835625" y="6652"/>
                  <a:pt x="1841832" y="10824"/>
                  <a:pt x="1847157" y="16502"/>
                </a:cubicBezTo>
                <a:cubicBezTo>
                  <a:pt x="1852481" y="22183"/>
                  <a:pt x="1856560" y="29120"/>
                  <a:pt x="1859400" y="37328"/>
                </a:cubicBezTo>
                <a:cubicBezTo>
                  <a:pt x="1862241" y="45536"/>
                  <a:pt x="1863659" y="55583"/>
                  <a:pt x="1863659" y="67470"/>
                </a:cubicBezTo>
                <a:lnTo>
                  <a:pt x="1863659" y="81046"/>
                </a:lnTo>
                <a:lnTo>
                  <a:pt x="1760656" y="81046"/>
                </a:lnTo>
                <a:cubicBezTo>
                  <a:pt x="1760656" y="98344"/>
                  <a:pt x="1765005" y="111563"/>
                  <a:pt x="1773699" y="120697"/>
                </a:cubicBezTo>
                <a:cubicBezTo>
                  <a:pt x="1782393" y="129837"/>
                  <a:pt x="1794416" y="134405"/>
                  <a:pt x="1809763" y="134405"/>
                </a:cubicBezTo>
                <a:cubicBezTo>
                  <a:pt x="1815265" y="134405"/>
                  <a:pt x="1820653" y="133786"/>
                  <a:pt x="1825931" y="132545"/>
                </a:cubicBezTo>
                <a:cubicBezTo>
                  <a:pt x="1831208" y="131303"/>
                  <a:pt x="1835979" y="129708"/>
                  <a:pt x="1840238" y="127753"/>
                </a:cubicBezTo>
                <a:cubicBezTo>
                  <a:pt x="1844759" y="125715"/>
                  <a:pt x="1848575" y="123739"/>
                  <a:pt x="1851686" y="121831"/>
                </a:cubicBezTo>
                <a:cubicBezTo>
                  <a:pt x="1854788" y="119922"/>
                  <a:pt x="1857362" y="118126"/>
                  <a:pt x="1859400" y="116441"/>
                </a:cubicBezTo>
                <a:lnTo>
                  <a:pt x="1860862" y="116441"/>
                </a:lnTo>
                <a:lnTo>
                  <a:pt x="1860862" y="143726"/>
                </a:lnTo>
                <a:cubicBezTo>
                  <a:pt x="1857935" y="144878"/>
                  <a:pt x="1854299" y="146314"/>
                  <a:pt x="1849954" y="148046"/>
                </a:cubicBezTo>
                <a:cubicBezTo>
                  <a:pt x="1845605" y="149777"/>
                  <a:pt x="1841700" y="151131"/>
                  <a:pt x="1838239" y="152107"/>
                </a:cubicBezTo>
                <a:cubicBezTo>
                  <a:pt x="1833361" y="153435"/>
                  <a:pt x="1828948" y="154457"/>
                  <a:pt x="1824999" y="155170"/>
                </a:cubicBezTo>
                <a:cubicBezTo>
                  <a:pt x="1821050" y="155880"/>
                  <a:pt x="1816063" y="156235"/>
                  <a:pt x="1810030" y="156235"/>
                </a:cubicBezTo>
                <a:close/>
                <a:moveTo>
                  <a:pt x="1839305" y="61879"/>
                </a:moveTo>
                <a:cubicBezTo>
                  <a:pt x="1839129" y="55137"/>
                  <a:pt x="1838329" y="49327"/>
                  <a:pt x="1836911" y="44445"/>
                </a:cubicBezTo>
                <a:cubicBezTo>
                  <a:pt x="1835493" y="39567"/>
                  <a:pt x="1833451" y="35442"/>
                  <a:pt x="1830788" y="32069"/>
                </a:cubicBezTo>
                <a:cubicBezTo>
                  <a:pt x="1827864" y="28346"/>
                  <a:pt x="1824113" y="25509"/>
                  <a:pt x="1819545" y="23555"/>
                </a:cubicBezTo>
                <a:cubicBezTo>
                  <a:pt x="1814976" y="21602"/>
                  <a:pt x="1809321" y="20627"/>
                  <a:pt x="1802577" y="20627"/>
                </a:cubicBezTo>
                <a:cubicBezTo>
                  <a:pt x="1795925" y="20627"/>
                  <a:pt x="1790270" y="21624"/>
                  <a:pt x="1785611" y="23619"/>
                </a:cubicBezTo>
                <a:cubicBezTo>
                  <a:pt x="1780949" y="25617"/>
                  <a:pt x="1776715" y="28521"/>
                  <a:pt x="1772900" y="32338"/>
                </a:cubicBezTo>
                <a:cubicBezTo>
                  <a:pt x="1769174" y="36241"/>
                  <a:pt x="1766337" y="40567"/>
                  <a:pt x="1764386" y="45312"/>
                </a:cubicBezTo>
                <a:cubicBezTo>
                  <a:pt x="1762430" y="50057"/>
                  <a:pt x="1761188" y="55583"/>
                  <a:pt x="1760656" y="61879"/>
                </a:cubicBezTo>
                <a:close/>
                <a:moveTo>
                  <a:pt x="2026811" y="152772"/>
                </a:moveTo>
                <a:lnTo>
                  <a:pt x="2002061" y="152772"/>
                </a:lnTo>
                <a:lnTo>
                  <a:pt x="2002061" y="35931"/>
                </a:lnTo>
                <a:lnTo>
                  <a:pt x="1966392" y="111787"/>
                </a:lnTo>
                <a:lnTo>
                  <a:pt x="1947762" y="111787"/>
                </a:lnTo>
                <a:lnTo>
                  <a:pt x="1912364" y="35931"/>
                </a:lnTo>
                <a:lnTo>
                  <a:pt x="1912364" y="152772"/>
                </a:lnTo>
                <a:lnTo>
                  <a:pt x="1888942" y="152772"/>
                </a:lnTo>
                <a:lnTo>
                  <a:pt x="1888942" y="4125"/>
                </a:lnTo>
                <a:lnTo>
                  <a:pt x="1919153" y="4125"/>
                </a:lnTo>
                <a:lnTo>
                  <a:pt x="1958278" y="86633"/>
                </a:lnTo>
                <a:lnTo>
                  <a:pt x="1996067" y="4125"/>
                </a:lnTo>
                <a:lnTo>
                  <a:pt x="2026811" y="41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041886" y="5306564"/>
            <a:ext cx="1823472" cy="207600"/>
          </a:xfrm>
          <a:custGeom>
            <a:avLst/>
            <a:gdLst/>
            <a:ahLst/>
            <a:cxnLst/>
            <a:rect l="l" t="t" r="r" b="b"/>
            <a:pathLst>
              <a:path w="1823472" h="207600">
                <a:moveTo>
                  <a:pt x="119635" y="152772"/>
                </a:moveTo>
                <a:lnTo>
                  <a:pt x="88496" y="152772"/>
                </a:lnTo>
                <a:lnTo>
                  <a:pt x="37527" y="84235"/>
                </a:lnTo>
                <a:lnTo>
                  <a:pt x="25016" y="84235"/>
                </a:lnTo>
                <a:lnTo>
                  <a:pt x="25016" y="152772"/>
                </a:lnTo>
                <a:lnTo>
                  <a:pt x="0" y="152772"/>
                </a:lnTo>
                <a:lnTo>
                  <a:pt x="0" y="4125"/>
                </a:lnTo>
                <a:lnTo>
                  <a:pt x="25016" y="4125"/>
                </a:lnTo>
                <a:lnTo>
                  <a:pt x="25016" y="68802"/>
                </a:lnTo>
                <a:cubicBezTo>
                  <a:pt x="31493" y="68712"/>
                  <a:pt x="37019" y="67359"/>
                  <a:pt x="41587" y="64742"/>
                </a:cubicBezTo>
                <a:cubicBezTo>
                  <a:pt x="46156" y="62124"/>
                  <a:pt x="50037" y="57048"/>
                  <a:pt x="53233" y="49507"/>
                </a:cubicBezTo>
                <a:cubicBezTo>
                  <a:pt x="54209" y="47288"/>
                  <a:pt x="55293" y="44715"/>
                  <a:pt x="56492" y="41784"/>
                </a:cubicBezTo>
                <a:cubicBezTo>
                  <a:pt x="57690" y="38858"/>
                  <a:pt x="58641" y="36284"/>
                  <a:pt x="59353" y="34066"/>
                </a:cubicBezTo>
                <a:cubicBezTo>
                  <a:pt x="63256" y="23155"/>
                  <a:pt x="68670" y="15435"/>
                  <a:pt x="75589" y="10908"/>
                </a:cubicBezTo>
                <a:cubicBezTo>
                  <a:pt x="82509" y="6385"/>
                  <a:pt x="91516" y="4125"/>
                  <a:pt x="102604" y="4125"/>
                </a:cubicBezTo>
                <a:lnTo>
                  <a:pt x="109390" y="4125"/>
                </a:lnTo>
                <a:lnTo>
                  <a:pt x="109390" y="25686"/>
                </a:lnTo>
                <a:lnTo>
                  <a:pt x="103670" y="25686"/>
                </a:lnTo>
                <a:cubicBezTo>
                  <a:pt x="96661" y="25686"/>
                  <a:pt x="91408" y="27128"/>
                  <a:pt x="87901" y="30005"/>
                </a:cubicBezTo>
                <a:cubicBezTo>
                  <a:pt x="84399" y="32889"/>
                  <a:pt x="81443" y="38148"/>
                  <a:pt x="79046" y="45777"/>
                </a:cubicBezTo>
                <a:cubicBezTo>
                  <a:pt x="76566" y="53495"/>
                  <a:pt x="73638" y="59507"/>
                  <a:pt x="70265" y="63810"/>
                </a:cubicBezTo>
                <a:cubicBezTo>
                  <a:pt x="66892" y="68115"/>
                  <a:pt x="63170" y="71420"/>
                  <a:pt x="59090" y="73723"/>
                </a:cubicBezTo>
                <a:close/>
                <a:moveTo>
                  <a:pt x="200283" y="156235"/>
                </a:moveTo>
                <a:cubicBezTo>
                  <a:pt x="176591" y="156235"/>
                  <a:pt x="158206" y="149558"/>
                  <a:pt x="145124" y="136202"/>
                </a:cubicBezTo>
                <a:cubicBezTo>
                  <a:pt x="132034" y="122853"/>
                  <a:pt x="125492" y="103892"/>
                  <a:pt x="125492" y="79314"/>
                </a:cubicBezTo>
                <a:cubicBezTo>
                  <a:pt x="125492" y="55094"/>
                  <a:pt x="131836" y="35819"/>
                  <a:pt x="144522" y="21491"/>
                </a:cubicBezTo>
                <a:cubicBezTo>
                  <a:pt x="157208" y="7163"/>
                  <a:pt x="173797" y="0"/>
                  <a:pt x="194292" y="0"/>
                </a:cubicBezTo>
                <a:cubicBezTo>
                  <a:pt x="203518" y="0"/>
                  <a:pt x="211683" y="1328"/>
                  <a:pt x="218783" y="3988"/>
                </a:cubicBezTo>
                <a:cubicBezTo>
                  <a:pt x="225878" y="6652"/>
                  <a:pt x="232084" y="10824"/>
                  <a:pt x="237410" y="16502"/>
                </a:cubicBezTo>
                <a:cubicBezTo>
                  <a:pt x="242733" y="22183"/>
                  <a:pt x="246813" y="29120"/>
                  <a:pt x="249652" y="37328"/>
                </a:cubicBezTo>
                <a:cubicBezTo>
                  <a:pt x="252490" y="45536"/>
                  <a:pt x="253912" y="55583"/>
                  <a:pt x="253912" y="67470"/>
                </a:cubicBezTo>
                <a:lnTo>
                  <a:pt x="253912" y="81046"/>
                </a:lnTo>
                <a:lnTo>
                  <a:pt x="150909" y="81046"/>
                </a:lnTo>
                <a:cubicBezTo>
                  <a:pt x="150909" y="98344"/>
                  <a:pt x="155257" y="111563"/>
                  <a:pt x="163952" y="120697"/>
                </a:cubicBezTo>
                <a:cubicBezTo>
                  <a:pt x="172645" y="129837"/>
                  <a:pt x="184669" y="134405"/>
                  <a:pt x="200016" y="134405"/>
                </a:cubicBezTo>
                <a:cubicBezTo>
                  <a:pt x="205517" y="134405"/>
                  <a:pt x="210906" y="133786"/>
                  <a:pt x="216184" y="132545"/>
                </a:cubicBezTo>
                <a:cubicBezTo>
                  <a:pt x="221461" y="131303"/>
                  <a:pt x="226231" y="129708"/>
                  <a:pt x="230490" y="127753"/>
                </a:cubicBezTo>
                <a:cubicBezTo>
                  <a:pt x="235012" y="125715"/>
                  <a:pt x="238828" y="123739"/>
                  <a:pt x="241935" y="121831"/>
                </a:cubicBezTo>
                <a:cubicBezTo>
                  <a:pt x="245038" y="119922"/>
                  <a:pt x="247615" y="118126"/>
                  <a:pt x="249652" y="116441"/>
                </a:cubicBezTo>
                <a:lnTo>
                  <a:pt x="251114" y="116441"/>
                </a:lnTo>
                <a:lnTo>
                  <a:pt x="251114" y="143726"/>
                </a:lnTo>
                <a:cubicBezTo>
                  <a:pt x="248188" y="144878"/>
                  <a:pt x="244548" y="146314"/>
                  <a:pt x="240206" y="148046"/>
                </a:cubicBezTo>
                <a:cubicBezTo>
                  <a:pt x="235858" y="149777"/>
                  <a:pt x="231951" y="151131"/>
                  <a:pt x="228492" y="152107"/>
                </a:cubicBezTo>
                <a:cubicBezTo>
                  <a:pt x="223614" y="153435"/>
                  <a:pt x="219200" y="154457"/>
                  <a:pt x="215251" y="155170"/>
                </a:cubicBezTo>
                <a:cubicBezTo>
                  <a:pt x="211302" y="155880"/>
                  <a:pt x="206316" y="156235"/>
                  <a:pt x="200283" y="156235"/>
                </a:cubicBezTo>
                <a:close/>
                <a:moveTo>
                  <a:pt x="229557" y="61879"/>
                </a:moveTo>
                <a:cubicBezTo>
                  <a:pt x="229381" y="55137"/>
                  <a:pt x="228582" y="49327"/>
                  <a:pt x="227163" y="44445"/>
                </a:cubicBezTo>
                <a:cubicBezTo>
                  <a:pt x="225745" y="39567"/>
                  <a:pt x="223704" y="35442"/>
                  <a:pt x="221041" y="32069"/>
                </a:cubicBezTo>
                <a:cubicBezTo>
                  <a:pt x="218117" y="28346"/>
                  <a:pt x="214366" y="25509"/>
                  <a:pt x="209797" y="23555"/>
                </a:cubicBezTo>
                <a:cubicBezTo>
                  <a:pt x="205229" y="21602"/>
                  <a:pt x="199574" y="20627"/>
                  <a:pt x="192830" y="20627"/>
                </a:cubicBezTo>
                <a:cubicBezTo>
                  <a:pt x="186178" y="20627"/>
                  <a:pt x="180522" y="21624"/>
                  <a:pt x="175864" y="23619"/>
                </a:cubicBezTo>
                <a:cubicBezTo>
                  <a:pt x="171202" y="25617"/>
                  <a:pt x="166964" y="28521"/>
                  <a:pt x="163151" y="32338"/>
                </a:cubicBezTo>
                <a:cubicBezTo>
                  <a:pt x="159427" y="36241"/>
                  <a:pt x="156589" y="40567"/>
                  <a:pt x="154638" y="45312"/>
                </a:cubicBezTo>
                <a:cubicBezTo>
                  <a:pt x="152683" y="50057"/>
                  <a:pt x="151441" y="55583"/>
                  <a:pt x="150909" y="61879"/>
                </a:cubicBezTo>
                <a:close/>
                <a:moveTo>
                  <a:pt x="403888" y="74523"/>
                </a:moveTo>
                <a:cubicBezTo>
                  <a:pt x="403888" y="99277"/>
                  <a:pt x="397966" y="118990"/>
                  <a:pt x="386125" y="133675"/>
                </a:cubicBezTo>
                <a:cubicBezTo>
                  <a:pt x="374278" y="148359"/>
                  <a:pt x="359309" y="155699"/>
                  <a:pt x="341208" y="155699"/>
                </a:cubicBezTo>
                <a:cubicBezTo>
                  <a:pt x="333846" y="155699"/>
                  <a:pt x="327327" y="154857"/>
                  <a:pt x="321649" y="153172"/>
                </a:cubicBezTo>
                <a:cubicBezTo>
                  <a:pt x="315968" y="151487"/>
                  <a:pt x="310154" y="148870"/>
                  <a:pt x="304211" y="145321"/>
                </a:cubicBezTo>
                <a:lnTo>
                  <a:pt x="304211" y="207600"/>
                </a:lnTo>
                <a:lnTo>
                  <a:pt x="279194" y="207600"/>
                </a:lnTo>
                <a:lnTo>
                  <a:pt x="279194" y="4125"/>
                </a:lnTo>
                <a:lnTo>
                  <a:pt x="304211" y="4125"/>
                </a:lnTo>
                <a:lnTo>
                  <a:pt x="304211" y="19695"/>
                </a:lnTo>
                <a:cubicBezTo>
                  <a:pt x="310421" y="14104"/>
                  <a:pt x="317322" y="9425"/>
                  <a:pt x="324911" y="5655"/>
                </a:cubicBezTo>
                <a:cubicBezTo>
                  <a:pt x="332492" y="1886"/>
                  <a:pt x="340765" y="0"/>
                  <a:pt x="349726" y="0"/>
                </a:cubicBezTo>
                <a:cubicBezTo>
                  <a:pt x="366760" y="0"/>
                  <a:pt x="380045" y="6742"/>
                  <a:pt x="389581" y="20227"/>
                </a:cubicBezTo>
                <a:cubicBezTo>
                  <a:pt x="399122" y="33713"/>
                  <a:pt x="403888" y="51811"/>
                  <a:pt x="403888" y="74523"/>
                </a:cubicBezTo>
                <a:close/>
                <a:moveTo>
                  <a:pt x="378072" y="77316"/>
                </a:moveTo>
                <a:cubicBezTo>
                  <a:pt x="378072" y="60374"/>
                  <a:pt x="375365" y="47221"/>
                  <a:pt x="369957" y="37861"/>
                </a:cubicBezTo>
                <a:cubicBezTo>
                  <a:pt x="364543" y="28500"/>
                  <a:pt x="355760" y="23820"/>
                  <a:pt x="343602" y="23820"/>
                </a:cubicBezTo>
                <a:cubicBezTo>
                  <a:pt x="336507" y="23820"/>
                  <a:pt x="329656" y="25394"/>
                  <a:pt x="323042" y="28543"/>
                </a:cubicBezTo>
                <a:cubicBezTo>
                  <a:pt x="316433" y="31690"/>
                  <a:pt x="310154" y="35750"/>
                  <a:pt x="304211" y="40719"/>
                </a:cubicBezTo>
                <a:lnTo>
                  <a:pt x="304211" y="124959"/>
                </a:lnTo>
                <a:cubicBezTo>
                  <a:pt x="310778" y="128155"/>
                  <a:pt x="316390" y="130326"/>
                  <a:pt x="321048" y="131482"/>
                </a:cubicBezTo>
                <a:cubicBezTo>
                  <a:pt x="325703" y="132634"/>
                  <a:pt x="331049" y="133210"/>
                  <a:pt x="337083" y="133210"/>
                </a:cubicBezTo>
                <a:cubicBezTo>
                  <a:pt x="350036" y="133210"/>
                  <a:pt x="360108" y="128465"/>
                  <a:pt x="367294" y="118972"/>
                </a:cubicBezTo>
                <a:cubicBezTo>
                  <a:pt x="374480" y="109475"/>
                  <a:pt x="378072" y="95594"/>
                  <a:pt x="378072" y="77316"/>
                </a:cubicBezTo>
                <a:close/>
                <a:moveTo>
                  <a:pt x="510692" y="116174"/>
                </a:moveTo>
                <a:lnTo>
                  <a:pt x="510692" y="74922"/>
                </a:lnTo>
                <a:cubicBezTo>
                  <a:pt x="504748" y="75456"/>
                  <a:pt x="497233" y="76186"/>
                  <a:pt x="488138" y="77114"/>
                </a:cubicBezTo>
                <a:cubicBezTo>
                  <a:pt x="479045" y="78050"/>
                  <a:pt x="471704" y="79361"/>
                  <a:pt x="466114" y="81046"/>
                </a:cubicBezTo>
                <a:cubicBezTo>
                  <a:pt x="459461" y="83083"/>
                  <a:pt x="453960" y="86213"/>
                  <a:pt x="449615" y="90424"/>
                </a:cubicBezTo>
                <a:cubicBezTo>
                  <a:pt x="445266" y="94636"/>
                  <a:pt x="443091" y="100519"/>
                  <a:pt x="443091" y="108057"/>
                </a:cubicBezTo>
                <a:cubicBezTo>
                  <a:pt x="443091" y="116574"/>
                  <a:pt x="445485" y="123008"/>
                  <a:pt x="450277" y="127353"/>
                </a:cubicBezTo>
                <a:cubicBezTo>
                  <a:pt x="455069" y="131701"/>
                  <a:pt x="462078" y="133876"/>
                  <a:pt x="471302" y="133876"/>
                </a:cubicBezTo>
                <a:cubicBezTo>
                  <a:pt x="479200" y="133876"/>
                  <a:pt x="486343" y="132166"/>
                  <a:pt x="492728" y="128754"/>
                </a:cubicBezTo>
                <a:cubicBezTo>
                  <a:pt x="499119" y="125337"/>
                  <a:pt x="505105" y="121146"/>
                  <a:pt x="510692" y="116174"/>
                </a:cubicBezTo>
                <a:close/>
                <a:moveTo>
                  <a:pt x="510692" y="136936"/>
                </a:moveTo>
                <a:cubicBezTo>
                  <a:pt x="508655" y="138445"/>
                  <a:pt x="505926" y="140551"/>
                  <a:pt x="502509" y="143257"/>
                </a:cubicBezTo>
                <a:cubicBezTo>
                  <a:pt x="499093" y="145965"/>
                  <a:pt x="495792" y="148114"/>
                  <a:pt x="492596" y="149713"/>
                </a:cubicBezTo>
                <a:cubicBezTo>
                  <a:pt x="488156" y="152020"/>
                  <a:pt x="483880" y="153794"/>
                  <a:pt x="479754" y="155036"/>
                </a:cubicBezTo>
                <a:cubicBezTo>
                  <a:pt x="475629" y="156276"/>
                  <a:pt x="469836" y="156898"/>
                  <a:pt x="462388" y="156898"/>
                </a:cubicBezTo>
                <a:cubicBezTo>
                  <a:pt x="456268" y="156898"/>
                  <a:pt x="450457" y="155746"/>
                  <a:pt x="444957" y="153439"/>
                </a:cubicBezTo>
                <a:cubicBezTo>
                  <a:pt x="439456" y="151131"/>
                  <a:pt x="434618" y="147891"/>
                  <a:pt x="430448" y="143726"/>
                </a:cubicBezTo>
                <a:cubicBezTo>
                  <a:pt x="426456" y="139643"/>
                  <a:pt x="423259" y="134607"/>
                  <a:pt x="420865" y="128620"/>
                </a:cubicBezTo>
                <a:cubicBezTo>
                  <a:pt x="418471" y="122634"/>
                  <a:pt x="417272" y="116312"/>
                  <a:pt x="417272" y="109659"/>
                </a:cubicBezTo>
                <a:cubicBezTo>
                  <a:pt x="417272" y="99363"/>
                  <a:pt x="419447" y="90600"/>
                  <a:pt x="423796" y="83372"/>
                </a:cubicBezTo>
                <a:cubicBezTo>
                  <a:pt x="428141" y="76146"/>
                  <a:pt x="435017" y="70401"/>
                  <a:pt x="444420" y="66141"/>
                </a:cubicBezTo>
                <a:cubicBezTo>
                  <a:pt x="452761" y="62326"/>
                  <a:pt x="462611" y="59684"/>
                  <a:pt x="473965" y="58218"/>
                </a:cubicBezTo>
                <a:cubicBezTo>
                  <a:pt x="485320" y="56758"/>
                  <a:pt x="497563" y="55669"/>
                  <a:pt x="510692" y="54960"/>
                </a:cubicBezTo>
                <a:lnTo>
                  <a:pt x="510692" y="50169"/>
                </a:lnTo>
                <a:cubicBezTo>
                  <a:pt x="510692" y="44311"/>
                  <a:pt x="509807" y="39592"/>
                  <a:pt x="508035" y="35999"/>
                </a:cubicBezTo>
                <a:cubicBezTo>
                  <a:pt x="506257" y="32406"/>
                  <a:pt x="503773" y="29634"/>
                  <a:pt x="500584" y="27679"/>
                </a:cubicBezTo>
                <a:cubicBezTo>
                  <a:pt x="497386" y="25639"/>
                  <a:pt x="493485" y="24285"/>
                  <a:pt x="488870" y="23619"/>
                </a:cubicBezTo>
                <a:cubicBezTo>
                  <a:pt x="484255" y="22956"/>
                  <a:pt x="479510" y="22625"/>
                  <a:pt x="474632" y="22625"/>
                </a:cubicBezTo>
                <a:cubicBezTo>
                  <a:pt x="468865" y="22625"/>
                  <a:pt x="462078" y="23490"/>
                  <a:pt x="454270" y="25217"/>
                </a:cubicBezTo>
                <a:cubicBezTo>
                  <a:pt x="446464" y="26949"/>
                  <a:pt x="438653" y="29455"/>
                  <a:pt x="430849" y="32738"/>
                </a:cubicBezTo>
                <a:lnTo>
                  <a:pt x="429383" y="32738"/>
                </a:lnTo>
                <a:lnTo>
                  <a:pt x="429383" y="7318"/>
                </a:lnTo>
                <a:cubicBezTo>
                  <a:pt x="433998" y="5989"/>
                  <a:pt x="440605" y="4525"/>
                  <a:pt x="449212" y="2926"/>
                </a:cubicBezTo>
                <a:cubicBezTo>
                  <a:pt x="457820" y="1328"/>
                  <a:pt x="466334" y="532"/>
                  <a:pt x="474765" y="532"/>
                </a:cubicBezTo>
                <a:cubicBezTo>
                  <a:pt x="484971" y="532"/>
                  <a:pt x="493575" y="1328"/>
                  <a:pt x="500584" y="2926"/>
                </a:cubicBezTo>
                <a:cubicBezTo>
                  <a:pt x="507590" y="4525"/>
                  <a:pt x="513889" y="7408"/>
                  <a:pt x="519477" y="11577"/>
                </a:cubicBezTo>
                <a:cubicBezTo>
                  <a:pt x="524887" y="15659"/>
                  <a:pt x="528927" y="20937"/>
                  <a:pt x="531590" y="27413"/>
                </a:cubicBezTo>
                <a:cubicBezTo>
                  <a:pt x="534247" y="33890"/>
                  <a:pt x="535579" y="41784"/>
                  <a:pt x="535579" y="51101"/>
                </a:cubicBezTo>
                <a:lnTo>
                  <a:pt x="535579" y="152772"/>
                </a:lnTo>
                <a:lnTo>
                  <a:pt x="510692" y="152772"/>
                </a:lnTo>
                <a:close/>
                <a:moveTo>
                  <a:pt x="708581" y="152772"/>
                </a:moveTo>
                <a:lnTo>
                  <a:pt x="683831" y="152772"/>
                </a:lnTo>
                <a:lnTo>
                  <a:pt x="683831" y="35931"/>
                </a:lnTo>
                <a:lnTo>
                  <a:pt x="648162" y="111787"/>
                </a:lnTo>
                <a:lnTo>
                  <a:pt x="629532" y="111787"/>
                </a:lnTo>
                <a:lnTo>
                  <a:pt x="594134" y="35931"/>
                </a:lnTo>
                <a:lnTo>
                  <a:pt x="594134" y="152772"/>
                </a:lnTo>
                <a:lnTo>
                  <a:pt x="570715" y="152772"/>
                </a:lnTo>
                <a:lnTo>
                  <a:pt x="570715" y="4125"/>
                </a:lnTo>
                <a:lnTo>
                  <a:pt x="600923" y="4125"/>
                </a:lnTo>
                <a:lnTo>
                  <a:pt x="640048" y="86633"/>
                </a:lnTo>
                <a:lnTo>
                  <a:pt x="677841" y="4125"/>
                </a:lnTo>
                <a:lnTo>
                  <a:pt x="708581" y="4125"/>
                </a:lnTo>
                <a:close/>
                <a:moveTo>
                  <a:pt x="842162" y="111649"/>
                </a:moveTo>
                <a:cubicBezTo>
                  <a:pt x="842162" y="119987"/>
                  <a:pt x="840345" y="127043"/>
                  <a:pt x="836709" y="132810"/>
                </a:cubicBezTo>
                <a:cubicBezTo>
                  <a:pt x="833073" y="138577"/>
                  <a:pt x="828410" y="143147"/>
                  <a:pt x="822734" y="146520"/>
                </a:cubicBezTo>
                <a:cubicBezTo>
                  <a:pt x="817326" y="149799"/>
                  <a:pt x="811159" y="152240"/>
                  <a:pt x="804240" y="153841"/>
                </a:cubicBezTo>
                <a:cubicBezTo>
                  <a:pt x="797321" y="155436"/>
                  <a:pt x="790398" y="156235"/>
                  <a:pt x="783476" y="156235"/>
                </a:cubicBezTo>
                <a:cubicBezTo>
                  <a:pt x="773719" y="156235"/>
                  <a:pt x="764489" y="155282"/>
                  <a:pt x="755798" y="153374"/>
                </a:cubicBezTo>
                <a:cubicBezTo>
                  <a:pt x="747104" y="151465"/>
                  <a:pt x="738454" y="148423"/>
                  <a:pt x="729850" y="144258"/>
                </a:cubicBezTo>
                <a:lnTo>
                  <a:pt x="729850" y="116578"/>
                </a:lnTo>
                <a:lnTo>
                  <a:pt x="731445" y="116578"/>
                </a:lnTo>
                <a:cubicBezTo>
                  <a:pt x="737479" y="122161"/>
                  <a:pt x="745042" y="126579"/>
                  <a:pt x="754136" y="129815"/>
                </a:cubicBezTo>
                <a:cubicBezTo>
                  <a:pt x="763229" y="133055"/>
                  <a:pt x="772301" y="134672"/>
                  <a:pt x="781348" y="134672"/>
                </a:cubicBezTo>
                <a:cubicBezTo>
                  <a:pt x="785253" y="134672"/>
                  <a:pt x="789445" y="134254"/>
                  <a:pt x="793923" y="133408"/>
                </a:cubicBezTo>
                <a:cubicBezTo>
                  <a:pt x="798404" y="132566"/>
                  <a:pt x="802199" y="131259"/>
                  <a:pt x="805302" y="129484"/>
                </a:cubicBezTo>
                <a:cubicBezTo>
                  <a:pt x="809385" y="126996"/>
                  <a:pt x="812289" y="124337"/>
                  <a:pt x="814021" y="121496"/>
                </a:cubicBezTo>
                <a:cubicBezTo>
                  <a:pt x="815753" y="118659"/>
                  <a:pt x="816617" y="114757"/>
                  <a:pt x="816617" y="109789"/>
                </a:cubicBezTo>
                <a:cubicBezTo>
                  <a:pt x="816617" y="104464"/>
                  <a:pt x="815617" y="100184"/>
                  <a:pt x="813618" y="96948"/>
                </a:cubicBezTo>
                <a:cubicBezTo>
                  <a:pt x="811624" y="93707"/>
                  <a:pt x="808895" y="91291"/>
                  <a:pt x="805435" y="89697"/>
                </a:cubicBezTo>
                <a:cubicBezTo>
                  <a:pt x="801976" y="88095"/>
                  <a:pt x="798094" y="87098"/>
                  <a:pt x="793793" y="86701"/>
                </a:cubicBezTo>
                <a:cubicBezTo>
                  <a:pt x="789488" y="86301"/>
                  <a:pt x="784941" y="86105"/>
                  <a:pt x="780149" y="86105"/>
                </a:cubicBezTo>
                <a:lnTo>
                  <a:pt x="762584" y="86105"/>
                </a:lnTo>
                <a:lnTo>
                  <a:pt x="762584" y="64540"/>
                </a:lnTo>
                <a:lnTo>
                  <a:pt x="776023" y="64540"/>
                </a:lnTo>
                <a:cubicBezTo>
                  <a:pt x="779396" y="64540"/>
                  <a:pt x="783613" y="64428"/>
                  <a:pt x="788670" y="64209"/>
                </a:cubicBezTo>
                <a:cubicBezTo>
                  <a:pt x="793724" y="63989"/>
                  <a:pt x="797760" y="63298"/>
                  <a:pt x="800777" y="62146"/>
                </a:cubicBezTo>
                <a:cubicBezTo>
                  <a:pt x="804593" y="60727"/>
                  <a:pt x="807652" y="58708"/>
                  <a:pt x="809960" y="56091"/>
                </a:cubicBezTo>
                <a:cubicBezTo>
                  <a:pt x="812268" y="53473"/>
                  <a:pt x="813420" y="49064"/>
                  <a:pt x="813420" y="42854"/>
                </a:cubicBezTo>
                <a:cubicBezTo>
                  <a:pt x="813420" y="38505"/>
                  <a:pt x="812444" y="34999"/>
                  <a:pt x="810493" y="32334"/>
                </a:cubicBezTo>
                <a:cubicBezTo>
                  <a:pt x="808539" y="29675"/>
                  <a:pt x="806098" y="27589"/>
                  <a:pt x="803171" y="26082"/>
                </a:cubicBezTo>
                <a:cubicBezTo>
                  <a:pt x="800154" y="24487"/>
                  <a:pt x="796874" y="23400"/>
                  <a:pt x="793324" y="22819"/>
                </a:cubicBezTo>
                <a:cubicBezTo>
                  <a:pt x="789776" y="22248"/>
                  <a:pt x="786358" y="21959"/>
                  <a:pt x="783079" y="21959"/>
                </a:cubicBezTo>
                <a:cubicBezTo>
                  <a:pt x="774648" y="21959"/>
                  <a:pt x="766551" y="23133"/>
                  <a:pt x="758794" y="25484"/>
                </a:cubicBezTo>
                <a:cubicBezTo>
                  <a:pt x="751028" y="27838"/>
                  <a:pt x="744350" y="31319"/>
                  <a:pt x="738764" y="35931"/>
                </a:cubicBezTo>
                <a:lnTo>
                  <a:pt x="737165" y="35931"/>
                </a:lnTo>
                <a:lnTo>
                  <a:pt x="737165" y="8916"/>
                </a:lnTo>
                <a:cubicBezTo>
                  <a:pt x="743556" y="6699"/>
                  <a:pt x="750632" y="4745"/>
                  <a:pt x="758394" y="3059"/>
                </a:cubicBezTo>
                <a:cubicBezTo>
                  <a:pt x="766155" y="1374"/>
                  <a:pt x="773939" y="532"/>
                  <a:pt x="781747" y="532"/>
                </a:cubicBezTo>
                <a:cubicBezTo>
                  <a:pt x="788044" y="532"/>
                  <a:pt x="794456" y="1176"/>
                  <a:pt x="800979" y="2459"/>
                </a:cubicBezTo>
                <a:cubicBezTo>
                  <a:pt x="807497" y="3746"/>
                  <a:pt x="813686" y="5943"/>
                  <a:pt x="819540" y="9050"/>
                </a:cubicBezTo>
                <a:cubicBezTo>
                  <a:pt x="825041" y="12066"/>
                  <a:pt x="829653" y="16214"/>
                  <a:pt x="833383" y="21491"/>
                </a:cubicBezTo>
                <a:cubicBezTo>
                  <a:pt x="837108" y="26769"/>
                  <a:pt x="838970" y="33227"/>
                  <a:pt x="838970" y="40856"/>
                </a:cubicBezTo>
                <a:cubicBezTo>
                  <a:pt x="838970" y="48927"/>
                  <a:pt x="836683" y="56001"/>
                  <a:pt x="832115" y="62078"/>
                </a:cubicBezTo>
                <a:cubicBezTo>
                  <a:pt x="827550" y="68158"/>
                  <a:pt x="821492" y="72169"/>
                  <a:pt x="813953" y="74124"/>
                </a:cubicBezTo>
                <a:lnTo>
                  <a:pt x="813953" y="75052"/>
                </a:lnTo>
                <a:cubicBezTo>
                  <a:pt x="822204" y="77897"/>
                  <a:pt x="828972" y="82241"/>
                  <a:pt x="834250" y="88095"/>
                </a:cubicBezTo>
                <a:cubicBezTo>
                  <a:pt x="839527" y="93952"/>
                  <a:pt x="842162" y="101803"/>
                  <a:pt x="842162" y="111649"/>
                </a:cubicBezTo>
                <a:close/>
                <a:moveTo>
                  <a:pt x="985752" y="152772"/>
                </a:moveTo>
                <a:lnTo>
                  <a:pt x="961006" y="152772"/>
                </a:lnTo>
                <a:lnTo>
                  <a:pt x="961006" y="41918"/>
                </a:lnTo>
                <a:lnTo>
                  <a:pt x="891004" y="152772"/>
                </a:lnTo>
                <a:lnTo>
                  <a:pt x="868381" y="152772"/>
                </a:lnTo>
                <a:lnTo>
                  <a:pt x="868381" y="4125"/>
                </a:lnTo>
                <a:lnTo>
                  <a:pt x="893131" y="4125"/>
                </a:lnTo>
                <a:lnTo>
                  <a:pt x="893131" y="113252"/>
                </a:lnTo>
                <a:lnTo>
                  <a:pt x="962334" y="4125"/>
                </a:lnTo>
                <a:lnTo>
                  <a:pt x="985752" y="4125"/>
                </a:lnTo>
                <a:close/>
                <a:moveTo>
                  <a:pt x="1130544" y="26082"/>
                </a:moveTo>
                <a:lnTo>
                  <a:pt x="1079971" y="26082"/>
                </a:lnTo>
                <a:lnTo>
                  <a:pt x="1079971" y="152772"/>
                </a:lnTo>
                <a:lnTo>
                  <a:pt x="1054954" y="152772"/>
                </a:lnTo>
                <a:lnTo>
                  <a:pt x="1054954" y="26082"/>
                </a:lnTo>
                <a:lnTo>
                  <a:pt x="1004386" y="26082"/>
                </a:lnTo>
                <a:lnTo>
                  <a:pt x="1004386" y="4125"/>
                </a:lnTo>
                <a:lnTo>
                  <a:pt x="1130544" y="4125"/>
                </a:lnTo>
                <a:close/>
                <a:moveTo>
                  <a:pt x="1271469" y="78515"/>
                </a:moveTo>
                <a:cubicBezTo>
                  <a:pt x="1271469" y="103535"/>
                  <a:pt x="1265437" y="122853"/>
                  <a:pt x="1253377" y="136468"/>
                </a:cubicBezTo>
                <a:cubicBezTo>
                  <a:pt x="1241309" y="150091"/>
                  <a:pt x="1225253" y="156898"/>
                  <a:pt x="1205201" y="156898"/>
                </a:cubicBezTo>
                <a:cubicBezTo>
                  <a:pt x="1184526" y="156898"/>
                  <a:pt x="1168269" y="149868"/>
                  <a:pt x="1156429" y="135802"/>
                </a:cubicBezTo>
                <a:cubicBezTo>
                  <a:pt x="1144585" y="121745"/>
                  <a:pt x="1138663" y="102646"/>
                  <a:pt x="1138663" y="78515"/>
                </a:cubicBezTo>
                <a:cubicBezTo>
                  <a:pt x="1138663" y="53675"/>
                  <a:pt x="1144760" y="34376"/>
                  <a:pt x="1156961" y="20623"/>
                </a:cubicBezTo>
                <a:cubicBezTo>
                  <a:pt x="1169162" y="6872"/>
                  <a:pt x="1185239" y="0"/>
                  <a:pt x="1205201" y="0"/>
                </a:cubicBezTo>
                <a:cubicBezTo>
                  <a:pt x="1225253" y="0"/>
                  <a:pt x="1241309" y="6854"/>
                  <a:pt x="1253377" y="20559"/>
                </a:cubicBezTo>
                <a:cubicBezTo>
                  <a:pt x="1265437" y="34268"/>
                  <a:pt x="1271469" y="53585"/>
                  <a:pt x="1271469" y="78515"/>
                </a:cubicBezTo>
                <a:close/>
                <a:moveTo>
                  <a:pt x="1245658" y="78515"/>
                </a:moveTo>
                <a:cubicBezTo>
                  <a:pt x="1245658" y="59262"/>
                  <a:pt x="1242151" y="44957"/>
                  <a:pt x="1235142" y="35597"/>
                </a:cubicBezTo>
                <a:cubicBezTo>
                  <a:pt x="1228133" y="26236"/>
                  <a:pt x="1218151" y="21556"/>
                  <a:pt x="1205201" y="21556"/>
                </a:cubicBezTo>
                <a:cubicBezTo>
                  <a:pt x="1192158" y="21556"/>
                  <a:pt x="1182111" y="26236"/>
                  <a:pt x="1175058" y="35597"/>
                </a:cubicBezTo>
                <a:cubicBezTo>
                  <a:pt x="1168002" y="44957"/>
                  <a:pt x="1164478" y="59262"/>
                  <a:pt x="1164478" y="78515"/>
                </a:cubicBezTo>
                <a:cubicBezTo>
                  <a:pt x="1164478" y="97148"/>
                  <a:pt x="1168002" y="111272"/>
                  <a:pt x="1175058" y="120898"/>
                </a:cubicBezTo>
                <a:cubicBezTo>
                  <a:pt x="1182111" y="130524"/>
                  <a:pt x="1192158" y="135341"/>
                  <a:pt x="1205201" y="135341"/>
                </a:cubicBezTo>
                <a:cubicBezTo>
                  <a:pt x="1218067" y="135341"/>
                  <a:pt x="1228025" y="130614"/>
                  <a:pt x="1235078" y="121164"/>
                </a:cubicBezTo>
                <a:cubicBezTo>
                  <a:pt x="1242130" y="111714"/>
                  <a:pt x="1245658" y="97502"/>
                  <a:pt x="1245658" y="78515"/>
                </a:cubicBezTo>
                <a:close/>
                <a:moveTo>
                  <a:pt x="1413731" y="107790"/>
                </a:moveTo>
                <a:cubicBezTo>
                  <a:pt x="1413731" y="114975"/>
                  <a:pt x="1412355" y="121341"/>
                  <a:pt x="1409606" y="126884"/>
                </a:cubicBezTo>
                <a:cubicBezTo>
                  <a:pt x="1406859" y="132433"/>
                  <a:pt x="1403085" y="137066"/>
                  <a:pt x="1398294" y="140796"/>
                </a:cubicBezTo>
                <a:cubicBezTo>
                  <a:pt x="1392260" y="145497"/>
                  <a:pt x="1385939" y="148672"/>
                  <a:pt x="1379333" y="150309"/>
                </a:cubicBezTo>
                <a:cubicBezTo>
                  <a:pt x="1372720" y="151952"/>
                  <a:pt x="1364803" y="152772"/>
                  <a:pt x="1355576" y="152772"/>
                </a:cubicBezTo>
                <a:lnTo>
                  <a:pt x="1297156" y="152772"/>
                </a:lnTo>
                <a:lnTo>
                  <a:pt x="1297156" y="4125"/>
                </a:lnTo>
                <a:lnTo>
                  <a:pt x="1351718" y="4125"/>
                </a:lnTo>
                <a:cubicBezTo>
                  <a:pt x="1362632" y="4125"/>
                  <a:pt x="1370617" y="4456"/>
                  <a:pt x="1375675" y="5122"/>
                </a:cubicBezTo>
                <a:cubicBezTo>
                  <a:pt x="1380726" y="5789"/>
                  <a:pt x="1385741" y="7498"/>
                  <a:pt x="1390709" y="10245"/>
                </a:cubicBezTo>
                <a:cubicBezTo>
                  <a:pt x="1395943" y="13085"/>
                  <a:pt x="1399803" y="16858"/>
                  <a:pt x="1402291" y="21556"/>
                </a:cubicBezTo>
                <a:cubicBezTo>
                  <a:pt x="1404771" y="26261"/>
                  <a:pt x="1406013" y="31849"/>
                  <a:pt x="1406013" y="38325"/>
                </a:cubicBezTo>
                <a:cubicBezTo>
                  <a:pt x="1406013" y="45424"/>
                  <a:pt x="1404061" y="51793"/>
                  <a:pt x="1400160" y="57423"/>
                </a:cubicBezTo>
                <a:cubicBezTo>
                  <a:pt x="1396253" y="63057"/>
                  <a:pt x="1391061" y="67427"/>
                  <a:pt x="1384585" y="70531"/>
                </a:cubicBezTo>
                <a:lnTo>
                  <a:pt x="1385255" y="71459"/>
                </a:lnTo>
                <a:cubicBezTo>
                  <a:pt x="1393326" y="73500"/>
                  <a:pt x="1400091" y="77626"/>
                  <a:pt x="1405548" y="83836"/>
                </a:cubicBezTo>
                <a:cubicBezTo>
                  <a:pt x="1411002" y="90047"/>
                  <a:pt x="1413731" y="98035"/>
                  <a:pt x="1413731" y="107790"/>
                </a:cubicBezTo>
                <a:close/>
                <a:moveTo>
                  <a:pt x="1380330" y="42184"/>
                </a:moveTo>
                <a:cubicBezTo>
                  <a:pt x="1380330" y="38811"/>
                  <a:pt x="1379776" y="35887"/>
                  <a:pt x="1378671" y="33400"/>
                </a:cubicBezTo>
                <a:cubicBezTo>
                  <a:pt x="1377559" y="30915"/>
                  <a:pt x="1375628" y="28965"/>
                  <a:pt x="1372875" y="27546"/>
                </a:cubicBezTo>
                <a:cubicBezTo>
                  <a:pt x="1369681" y="25862"/>
                  <a:pt x="1366113" y="24864"/>
                  <a:pt x="1362165" y="24552"/>
                </a:cubicBezTo>
                <a:cubicBezTo>
                  <a:pt x="1358219" y="24238"/>
                  <a:pt x="1352740" y="24087"/>
                  <a:pt x="1345727" y="24087"/>
                </a:cubicBezTo>
                <a:lnTo>
                  <a:pt x="1321906" y="24087"/>
                </a:lnTo>
                <a:lnTo>
                  <a:pt x="1321906" y="64807"/>
                </a:lnTo>
                <a:lnTo>
                  <a:pt x="1350655" y="64807"/>
                </a:lnTo>
                <a:cubicBezTo>
                  <a:pt x="1356775" y="64807"/>
                  <a:pt x="1361124" y="64518"/>
                  <a:pt x="1363694" y="63943"/>
                </a:cubicBezTo>
                <a:cubicBezTo>
                  <a:pt x="1366268" y="63370"/>
                  <a:pt x="1369109" y="62146"/>
                  <a:pt x="1372212" y="60285"/>
                </a:cubicBezTo>
                <a:cubicBezTo>
                  <a:pt x="1375139" y="58506"/>
                  <a:pt x="1377223" y="56112"/>
                  <a:pt x="1378469" y="53096"/>
                </a:cubicBezTo>
                <a:cubicBezTo>
                  <a:pt x="1379711" y="50078"/>
                  <a:pt x="1380330" y="46446"/>
                  <a:pt x="1380330" y="42184"/>
                </a:cubicBezTo>
                <a:close/>
                <a:moveTo>
                  <a:pt x="1387915" y="107927"/>
                </a:moveTo>
                <a:cubicBezTo>
                  <a:pt x="1387915" y="102870"/>
                  <a:pt x="1387181" y="98808"/>
                  <a:pt x="1385719" y="95749"/>
                </a:cubicBezTo>
                <a:cubicBezTo>
                  <a:pt x="1384254" y="92688"/>
                  <a:pt x="1381040" y="89956"/>
                  <a:pt x="1376072" y="87563"/>
                </a:cubicBezTo>
                <a:cubicBezTo>
                  <a:pt x="1372968" y="86058"/>
                  <a:pt x="1369641" y="85125"/>
                  <a:pt x="1366088" y="84769"/>
                </a:cubicBezTo>
                <a:cubicBezTo>
                  <a:pt x="1362538" y="84416"/>
                  <a:pt x="1357618" y="84235"/>
                  <a:pt x="1351318" y="84235"/>
                </a:cubicBezTo>
                <a:lnTo>
                  <a:pt x="1321906" y="84235"/>
                </a:lnTo>
                <a:lnTo>
                  <a:pt x="1321906" y="132810"/>
                </a:lnTo>
                <a:lnTo>
                  <a:pt x="1343599" y="132810"/>
                </a:lnTo>
                <a:cubicBezTo>
                  <a:pt x="1352564" y="132810"/>
                  <a:pt x="1359526" y="132457"/>
                  <a:pt x="1364494" y="131748"/>
                </a:cubicBezTo>
                <a:cubicBezTo>
                  <a:pt x="1369462" y="131040"/>
                  <a:pt x="1373721" y="129617"/>
                  <a:pt x="1377270" y="127486"/>
                </a:cubicBezTo>
                <a:cubicBezTo>
                  <a:pt x="1380993" y="125182"/>
                  <a:pt x="1383700" y="122522"/>
                  <a:pt x="1385384" y="119504"/>
                </a:cubicBezTo>
                <a:cubicBezTo>
                  <a:pt x="1387070" y="116484"/>
                  <a:pt x="1387915" y="112625"/>
                  <a:pt x="1387915" y="107927"/>
                </a:cubicBezTo>
                <a:close/>
                <a:moveTo>
                  <a:pt x="1562376" y="78515"/>
                </a:moveTo>
                <a:cubicBezTo>
                  <a:pt x="1562376" y="103535"/>
                  <a:pt x="1556341" y="122853"/>
                  <a:pt x="1544282" y="136468"/>
                </a:cubicBezTo>
                <a:cubicBezTo>
                  <a:pt x="1532214" y="150091"/>
                  <a:pt x="1516158" y="156898"/>
                  <a:pt x="1496107" y="156898"/>
                </a:cubicBezTo>
                <a:cubicBezTo>
                  <a:pt x="1475431" y="156898"/>
                  <a:pt x="1459174" y="149868"/>
                  <a:pt x="1447334" y="135802"/>
                </a:cubicBezTo>
                <a:cubicBezTo>
                  <a:pt x="1435490" y="121745"/>
                  <a:pt x="1429568" y="102646"/>
                  <a:pt x="1429568" y="78515"/>
                </a:cubicBezTo>
                <a:cubicBezTo>
                  <a:pt x="1429568" y="53675"/>
                  <a:pt x="1435666" y="34376"/>
                  <a:pt x="1447870" y="20623"/>
                </a:cubicBezTo>
                <a:cubicBezTo>
                  <a:pt x="1460067" y="6872"/>
                  <a:pt x="1476144" y="0"/>
                  <a:pt x="1496107" y="0"/>
                </a:cubicBezTo>
                <a:cubicBezTo>
                  <a:pt x="1516158" y="0"/>
                  <a:pt x="1532214" y="6854"/>
                  <a:pt x="1544282" y="20559"/>
                </a:cubicBezTo>
                <a:cubicBezTo>
                  <a:pt x="1556341" y="34268"/>
                  <a:pt x="1562376" y="53585"/>
                  <a:pt x="1562376" y="78515"/>
                </a:cubicBezTo>
                <a:close/>
                <a:moveTo>
                  <a:pt x="1536563" y="78515"/>
                </a:moveTo>
                <a:cubicBezTo>
                  <a:pt x="1536563" y="59262"/>
                  <a:pt x="1533056" y="44957"/>
                  <a:pt x="1526051" y="35597"/>
                </a:cubicBezTo>
                <a:cubicBezTo>
                  <a:pt x="1519038" y="26236"/>
                  <a:pt x="1509056" y="21556"/>
                  <a:pt x="1496107" y="21556"/>
                </a:cubicBezTo>
                <a:cubicBezTo>
                  <a:pt x="1483064" y="21556"/>
                  <a:pt x="1473015" y="26236"/>
                  <a:pt x="1465963" y="35597"/>
                </a:cubicBezTo>
                <a:cubicBezTo>
                  <a:pt x="1458907" y="44957"/>
                  <a:pt x="1455383" y="59262"/>
                  <a:pt x="1455383" y="78515"/>
                </a:cubicBezTo>
                <a:cubicBezTo>
                  <a:pt x="1455383" y="97148"/>
                  <a:pt x="1458907" y="111272"/>
                  <a:pt x="1465963" y="120898"/>
                </a:cubicBezTo>
                <a:cubicBezTo>
                  <a:pt x="1473015" y="130524"/>
                  <a:pt x="1483064" y="135341"/>
                  <a:pt x="1496107" y="135341"/>
                </a:cubicBezTo>
                <a:cubicBezTo>
                  <a:pt x="1508973" y="135341"/>
                  <a:pt x="1518930" y="130614"/>
                  <a:pt x="1525983" y="121164"/>
                </a:cubicBezTo>
                <a:cubicBezTo>
                  <a:pt x="1533035" y="111714"/>
                  <a:pt x="1536563" y="97502"/>
                  <a:pt x="1536563" y="78515"/>
                </a:cubicBezTo>
                <a:close/>
                <a:moveTo>
                  <a:pt x="1682547" y="26082"/>
                </a:moveTo>
                <a:lnTo>
                  <a:pt x="1613077" y="26082"/>
                </a:lnTo>
                <a:lnTo>
                  <a:pt x="1613077" y="152772"/>
                </a:lnTo>
                <a:lnTo>
                  <a:pt x="1588061" y="152772"/>
                </a:lnTo>
                <a:lnTo>
                  <a:pt x="1588061" y="4125"/>
                </a:lnTo>
                <a:lnTo>
                  <a:pt x="1682547" y="4125"/>
                </a:lnTo>
                <a:close/>
                <a:moveTo>
                  <a:pt x="1823472" y="78515"/>
                </a:moveTo>
                <a:cubicBezTo>
                  <a:pt x="1823472" y="103535"/>
                  <a:pt x="1817442" y="122853"/>
                  <a:pt x="1805379" y="136468"/>
                </a:cubicBezTo>
                <a:cubicBezTo>
                  <a:pt x="1793311" y="150091"/>
                  <a:pt x="1777256" y="156898"/>
                  <a:pt x="1757203" y="156898"/>
                </a:cubicBezTo>
                <a:cubicBezTo>
                  <a:pt x="1736528" y="156898"/>
                  <a:pt x="1720275" y="149868"/>
                  <a:pt x="1708430" y="135802"/>
                </a:cubicBezTo>
                <a:cubicBezTo>
                  <a:pt x="1696586" y="121745"/>
                  <a:pt x="1690664" y="102646"/>
                  <a:pt x="1690664" y="78515"/>
                </a:cubicBezTo>
                <a:cubicBezTo>
                  <a:pt x="1690664" y="53675"/>
                  <a:pt x="1696763" y="34376"/>
                  <a:pt x="1708966" y="20623"/>
                </a:cubicBezTo>
                <a:cubicBezTo>
                  <a:pt x="1721164" y="6872"/>
                  <a:pt x="1737242" y="0"/>
                  <a:pt x="1757203" y="0"/>
                </a:cubicBezTo>
                <a:cubicBezTo>
                  <a:pt x="1777256" y="0"/>
                  <a:pt x="1793311" y="6854"/>
                  <a:pt x="1805379" y="20559"/>
                </a:cubicBezTo>
                <a:cubicBezTo>
                  <a:pt x="1817442" y="34268"/>
                  <a:pt x="1823472" y="53585"/>
                  <a:pt x="1823472" y="78515"/>
                </a:cubicBezTo>
                <a:close/>
                <a:moveTo>
                  <a:pt x="1797661" y="78515"/>
                </a:moveTo>
                <a:cubicBezTo>
                  <a:pt x="1797661" y="59262"/>
                  <a:pt x="1794157" y="44957"/>
                  <a:pt x="1787147" y="35597"/>
                </a:cubicBezTo>
                <a:cubicBezTo>
                  <a:pt x="1780136" y="26236"/>
                  <a:pt x="1770152" y="21556"/>
                  <a:pt x="1757203" y="21556"/>
                </a:cubicBezTo>
                <a:cubicBezTo>
                  <a:pt x="1744165" y="21556"/>
                  <a:pt x="1734113" y="26236"/>
                  <a:pt x="1727060" y="35597"/>
                </a:cubicBezTo>
                <a:cubicBezTo>
                  <a:pt x="1720008" y="44957"/>
                  <a:pt x="1716480" y="59262"/>
                  <a:pt x="1716480" y="78515"/>
                </a:cubicBezTo>
                <a:cubicBezTo>
                  <a:pt x="1716480" y="97148"/>
                  <a:pt x="1720008" y="111272"/>
                  <a:pt x="1727060" y="120898"/>
                </a:cubicBezTo>
                <a:cubicBezTo>
                  <a:pt x="1734113" y="130524"/>
                  <a:pt x="1744165" y="135341"/>
                  <a:pt x="1757203" y="135341"/>
                </a:cubicBezTo>
                <a:cubicBezTo>
                  <a:pt x="1770070" y="135341"/>
                  <a:pt x="1780028" y="130614"/>
                  <a:pt x="1787083" y="121164"/>
                </a:cubicBezTo>
                <a:cubicBezTo>
                  <a:pt x="1794133" y="111714"/>
                  <a:pt x="1797661" y="97502"/>
                  <a:pt x="1797661" y="785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030062" y="5306564"/>
            <a:ext cx="808786" cy="207600"/>
          </a:xfrm>
          <a:custGeom>
            <a:avLst/>
            <a:gdLst/>
            <a:ahLst/>
            <a:cxnLst/>
            <a:rect l="l" t="t" r="r" b="b"/>
            <a:pathLst>
              <a:path w="808786" h="207600">
                <a:moveTo>
                  <a:pt x="94485" y="26082"/>
                </a:moveTo>
                <a:lnTo>
                  <a:pt x="25016" y="26082"/>
                </a:lnTo>
                <a:lnTo>
                  <a:pt x="25016" y="152772"/>
                </a:lnTo>
                <a:lnTo>
                  <a:pt x="0" y="152772"/>
                </a:lnTo>
                <a:lnTo>
                  <a:pt x="0" y="4125"/>
                </a:lnTo>
                <a:lnTo>
                  <a:pt x="94485" y="4125"/>
                </a:lnTo>
                <a:close/>
                <a:moveTo>
                  <a:pt x="235627" y="74523"/>
                </a:moveTo>
                <a:cubicBezTo>
                  <a:pt x="235627" y="99277"/>
                  <a:pt x="229705" y="118990"/>
                  <a:pt x="217860" y="133675"/>
                </a:cubicBezTo>
                <a:cubicBezTo>
                  <a:pt x="206017" y="148359"/>
                  <a:pt x="191045" y="155699"/>
                  <a:pt x="172947" y="155699"/>
                </a:cubicBezTo>
                <a:cubicBezTo>
                  <a:pt x="165581" y="155699"/>
                  <a:pt x="159066" y="154857"/>
                  <a:pt x="153385" y="153172"/>
                </a:cubicBezTo>
                <a:cubicBezTo>
                  <a:pt x="147707" y="151487"/>
                  <a:pt x="141893" y="148870"/>
                  <a:pt x="135950" y="145321"/>
                </a:cubicBezTo>
                <a:lnTo>
                  <a:pt x="135950" y="207600"/>
                </a:lnTo>
                <a:lnTo>
                  <a:pt x="110933" y="207600"/>
                </a:lnTo>
                <a:lnTo>
                  <a:pt x="110933" y="4125"/>
                </a:lnTo>
                <a:lnTo>
                  <a:pt x="135950" y="4125"/>
                </a:lnTo>
                <a:lnTo>
                  <a:pt x="135950" y="19695"/>
                </a:lnTo>
                <a:cubicBezTo>
                  <a:pt x="142160" y="14104"/>
                  <a:pt x="149061" y="9425"/>
                  <a:pt x="156647" y="5655"/>
                </a:cubicBezTo>
                <a:cubicBezTo>
                  <a:pt x="164231" y="1886"/>
                  <a:pt x="172504" y="0"/>
                  <a:pt x="181461" y="0"/>
                </a:cubicBezTo>
                <a:cubicBezTo>
                  <a:pt x="198497" y="0"/>
                  <a:pt x="211784" y="6742"/>
                  <a:pt x="221320" y="20227"/>
                </a:cubicBezTo>
                <a:cubicBezTo>
                  <a:pt x="230857" y="33713"/>
                  <a:pt x="235627" y="51811"/>
                  <a:pt x="235627" y="74523"/>
                </a:cubicBezTo>
                <a:close/>
                <a:moveTo>
                  <a:pt x="209807" y="77316"/>
                </a:moveTo>
                <a:cubicBezTo>
                  <a:pt x="209807" y="60374"/>
                  <a:pt x="207104" y="47221"/>
                  <a:pt x="201694" y="37861"/>
                </a:cubicBezTo>
                <a:cubicBezTo>
                  <a:pt x="196282" y="28500"/>
                  <a:pt x="187495" y="23820"/>
                  <a:pt x="175341" y="23820"/>
                </a:cubicBezTo>
                <a:cubicBezTo>
                  <a:pt x="168242" y="23820"/>
                  <a:pt x="161392" y="25394"/>
                  <a:pt x="154781" y="28543"/>
                </a:cubicBezTo>
                <a:cubicBezTo>
                  <a:pt x="148169" y="31690"/>
                  <a:pt x="141893" y="35750"/>
                  <a:pt x="135950" y="40719"/>
                </a:cubicBezTo>
                <a:lnTo>
                  <a:pt x="135950" y="124959"/>
                </a:lnTo>
                <a:cubicBezTo>
                  <a:pt x="142513" y="128155"/>
                  <a:pt x="148129" y="130326"/>
                  <a:pt x="152784" y="131482"/>
                </a:cubicBezTo>
                <a:cubicBezTo>
                  <a:pt x="157442" y="132634"/>
                  <a:pt x="162789" y="133210"/>
                  <a:pt x="168822" y="133210"/>
                </a:cubicBezTo>
                <a:cubicBezTo>
                  <a:pt x="181775" y="133210"/>
                  <a:pt x="191843" y="128465"/>
                  <a:pt x="199029" y="118972"/>
                </a:cubicBezTo>
                <a:cubicBezTo>
                  <a:pt x="206215" y="109475"/>
                  <a:pt x="209807" y="95594"/>
                  <a:pt x="209807" y="77316"/>
                </a:cubicBezTo>
                <a:close/>
                <a:moveTo>
                  <a:pt x="344613" y="116174"/>
                </a:moveTo>
                <a:lnTo>
                  <a:pt x="344613" y="74922"/>
                </a:lnTo>
                <a:cubicBezTo>
                  <a:pt x="338669" y="75456"/>
                  <a:pt x="331153" y="76186"/>
                  <a:pt x="322060" y="77114"/>
                </a:cubicBezTo>
                <a:cubicBezTo>
                  <a:pt x="312962" y="78050"/>
                  <a:pt x="305622" y="79361"/>
                  <a:pt x="300035" y="81046"/>
                </a:cubicBezTo>
                <a:cubicBezTo>
                  <a:pt x="293379" y="83083"/>
                  <a:pt x="287877" y="86213"/>
                  <a:pt x="283532" y="90424"/>
                </a:cubicBezTo>
                <a:cubicBezTo>
                  <a:pt x="279186" y="94636"/>
                  <a:pt x="277013" y="100519"/>
                  <a:pt x="277013" y="108057"/>
                </a:cubicBezTo>
                <a:cubicBezTo>
                  <a:pt x="277013" y="116574"/>
                  <a:pt x="279406" y="123008"/>
                  <a:pt x="284198" y="127353"/>
                </a:cubicBezTo>
                <a:cubicBezTo>
                  <a:pt x="288989" y="131701"/>
                  <a:pt x="295999" y="133876"/>
                  <a:pt x="305222" y="133876"/>
                </a:cubicBezTo>
                <a:cubicBezTo>
                  <a:pt x="313117" y="133876"/>
                  <a:pt x="320264" y="132166"/>
                  <a:pt x="326649" y="128754"/>
                </a:cubicBezTo>
                <a:cubicBezTo>
                  <a:pt x="333036" y="125337"/>
                  <a:pt x="339023" y="121146"/>
                  <a:pt x="344613" y="116174"/>
                </a:cubicBezTo>
                <a:close/>
                <a:moveTo>
                  <a:pt x="344613" y="136936"/>
                </a:moveTo>
                <a:cubicBezTo>
                  <a:pt x="342576" y="138445"/>
                  <a:pt x="339847" y="140551"/>
                  <a:pt x="336431" y="143257"/>
                </a:cubicBezTo>
                <a:cubicBezTo>
                  <a:pt x="333014" y="145965"/>
                  <a:pt x="329709" y="148114"/>
                  <a:pt x="326513" y="149713"/>
                </a:cubicBezTo>
                <a:cubicBezTo>
                  <a:pt x="322077" y="152020"/>
                  <a:pt x="317797" y="153794"/>
                  <a:pt x="313671" y="155036"/>
                </a:cubicBezTo>
                <a:cubicBezTo>
                  <a:pt x="309549" y="156276"/>
                  <a:pt x="303758" y="156898"/>
                  <a:pt x="296305" y="156898"/>
                </a:cubicBezTo>
                <a:cubicBezTo>
                  <a:pt x="290189" y="156898"/>
                  <a:pt x="284378" y="155746"/>
                  <a:pt x="278878" y="153439"/>
                </a:cubicBezTo>
                <a:cubicBezTo>
                  <a:pt x="273376" y="151131"/>
                  <a:pt x="268537" y="147891"/>
                  <a:pt x="264369" y="143726"/>
                </a:cubicBezTo>
                <a:cubicBezTo>
                  <a:pt x="260376" y="139643"/>
                  <a:pt x="257180" y="134607"/>
                  <a:pt x="254786" y="128620"/>
                </a:cubicBezTo>
                <a:cubicBezTo>
                  <a:pt x="252392" y="122634"/>
                  <a:pt x="251193" y="116312"/>
                  <a:pt x="251193" y="109659"/>
                </a:cubicBezTo>
                <a:cubicBezTo>
                  <a:pt x="251193" y="99363"/>
                  <a:pt x="253368" y="90600"/>
                  <a:pt x="257717" y="83372"/>
                </a:cubicBezTo>
                <a:cubicBezTo>
                  <a:pt x="262062" y="76146"/>
                  <a:pt x="268938" y="70401"/>
                  <a:pt x="278340" y="66141"/>
                </a:cubicBezTo>
                <a:cubicBezTo>
                  <a:pt x="286678" y="62326"/>
                  <a:pt x="296529" y="59684"/>
                  <a:pt x="307886" y="58218"/>
                </a:cubicBezTo>
                <a:cubicBezTo>
                  <a:pt x="319241" y="56758"/>
                  <a:pt x="331484" y="55669"/>
                  <a:pt x="344613" y="54960"/>
                </a:cubicBezTo>
                <a:lnTo>
                  <a:pt x="344613" y="50169"/>
                </a:lnTo>
                <a:cubicBezTo>
                  <a:pt x="344613" y="44311"/>
                  <a:pt x="343728" y="39592"/>
                  <a:pt x="341952" y="35999"/>
                </a:cubicBezTo>
                <a:cubicBezTo>
                  <a:pt x="340179" y="32406"/>
                  <a:pt x="337694" y="29634"/>
                  <a:pt x="334501" y="27679"/>
                </a:cubicBezTo>
                <a:cubicBezTo>
                  <a:pt x="331307" y="25639"/>
                  <a:pt x="327406" y="24285"/>
                  <a:pt x="322790" y="23619"/>
                </a:cubicBezTo>
                <a:cubicBezTo>
                  <a:pt x="318175" y="22956"/>
                  <a:pt x="313430" y="22625"/>
                  <a:pt x="308549" y="22625"/>
                </a:cubicBezTo>
                <a:cubicBezTo>
                  <a:pt x="302782" y="22625"/>
                  <a:pt x="295999" y="23490"/>
                  <a:pt x="288191" y="25217"/>
                </a:cubicBezTo>
                <a:cubicBezTo>
                  <a:pt x="280385" y="26949"/>
                  <a:pt x="272573" y="29455"/>
                  <a:pt x="264769" y="32738"/>
                </a:cubicBezTo>
                <a:lnTo>
                  <a:pt x="263304" y="32738"/>
                </a:lnTo>
                <a:lnTo>
                  <a:pt x="263304" y="7318"/>
                </a:lnTo>
                <a:cubicBezTo>
                  <a:pt x="267916" y="5989"/>
                  <a:pt x="274524" y="4525"/>
                  <a:pt x="283132" y="2926"/>
                </a:cubicBezTo>
                <a:cubicBezTo>
                  <a:pt x="291737" y="1328"/>
                  <a:pt x="300255" y="532"/>
                  <a:pt x="308685" y="532"/>
                </a:cubicBezTo>
                <a:cubicBezTo>
                  <a:pt x="318888" y="532"/>
                  <a:pt x="327493" y="1328"/>
                  <a:pt x="334501" y="2926"/>
                </a:cubicBezTo>
                <a:cubicBezTo>
                  <a:pt x="341510" y="4525"/>
                  <a:pt x="347810" y="7408"/>
                  <a:pt x="353398" y="11577"/>
                </a:cubicBezTo>
                <a:cubicBezTo>
                  <a:pt x="358808" y="15659"/>
                  <a:pt x="362844" y="20937"/>
                  <a:pt x="365507" y="27413"/>
                </a:cubicBezTo>
                <a:cubicBezTo>
                  <a:pt x="368168" y="33890"/>
                  <a:pt x="369500" y="41784"/>
                  <a:pt x="369500" y="51101"/>
                </a:cubicBezTo>
                <a:lnTo>
                  <a:pt x="369500" y="152772"/>
                </a:lnTo>
                <a:lnTo>
                  <a:pt x="344613" y="152772"/>
                </a:lnTo>
                <a:close/>
                <a:moveTo>
                  <a:pt x="521208" y="107790"/>
                </a:moveTo>
                <a:cubicBezTo>
                  <a:pt x="521208" y="114975"/>
                  <a:pt x="519833" y="121341"/>
                  <a:pt x="517082" y="126884"/>
                </a:cubicBezTo>
                <a:cubicBezTo>
                  <a:pt x="514336" y="132433"/>
                  <a:pt x="510563" y="137066"/>
                  <a:pt x="505771" y="140796"/>
                </a:cubicBezTo>
                <a:cubicBezTo>
                  <a:pt x="499741" y="145497"/>
                  <a:pt x="493415" y="148672"/>
                  <a:pt x="486810" y="150309"/>
                </a:cubicBezTo>
                <a:cubicBezTo>
                  <a:pt x="480197" y="151952"/>
                  <a:pt x="472280" y="152772"/>
                  <a:pt x="463053" y="152772"/>
                </a:cubicBezTo>
                <a:lnTo>
                  <a:pt x="404632" y="152772"/>
                </a:lnTo>
                <a:lnTo>
                  <a:pt x="404632" y="4125"/>
                </a:lnTo>
                <a:lnTo>
                  <a:pt x="459194" y="4125"/>
                </a:lnTo>
                <a:cubicBezTo>
                  <a:pt x="470109" y="4125"/>
                  <a:pt x="478094" y="4456"/>
                  <a:pt x="483152" y="5122"/>
                </a:cubicBezTo>
                <a:cubicBezTo>
                  <a:pt x="488203" y="5789"/>
                  <a:pt x="493218" y="7498"/>
                  <a:pt x="498185" y="10245"/>
                </a:cubicBezTo>
                <a:cubicBezTo>
                  <a:pt x="503421" y="13085"/>
                  <a:pt x="507280" y="16858"/>
                  <a:pt x="509767" y="21556"/>
                </a:cubicBezTo>
                <a:cubicBezTo>
                  <a:pt x="512247" y="26261"/>
                  <a:pt x="513489" y="31849"/>
                  <a:pt x="513489" y="38325"/>
                </a:cubicBezTo>
                <a:cubicBezTo>
                  <a:pt x="513489" y="45424"/>
                  <a:pt x="511538" y="51793"/>
                  <a:pt x="507635" y="57423"/>
                </a:cubicBezTo>
                <a:cubicBezTo>
                  <a:pt x="503730" y="63057"/>
                  <a:pt x="498539" y="67427"/>
                  <a:pt x="492062" y="70531"/>
                </a:cubicBezTo>
                <a:lnTo>
                  <a:pt x="492732" y="71459"/>
                </a:lnTo>
                <a:cubicBezTo>
                  <a:pt x="500803" y="73500"/>
                  <a:pt x="507567" y="77626"/>
                  <a:pt x="513025" y="83836"/>
                </a:cubicBezTo>
                <a:cubicBezTo>
                  <a:pt x="518479" y="90047"/>
                  <a:pt x="521208" y="98035"/>
                  <a:pt x="521208" y="107790"/>
                </a:cubicBezTo>
                <a:close/>
                <a:moveTo>
                  <a:pt x="487807" y="42184"/>
                </a:moveTo>
                <a:cubicBezTo>
                  <a:pt x="487807" y="38811"/>
                  <a:pt x="487253" y="35887"/>
                  <a:pt x="486147" y="33400"/>
                </a:cubicBezTo>
                <a:cubicBezTo>
                  <a:pt x="485035" y="30915"/>
                  <a:pt x="483106" y="28965"/>
                  <a:pt x="480351" y="27546"/>
                </a:cubicBezTo>
                <a:cubicBezTo>
                  <a:pt x="477158" y="25862"/>
                  <a:pt x="473591" y="24864"/>
                  <a:pt x="469640" y="24552"/>
                </a:cubicBezTo>
                <a:cubicBezTo>
                  <a:pt x="465696" y="24238"/>
                  <a:pt x="460216" y="24087"/>
                  <a:pt x="453203" y="24087"/>
                </a:cubicBezTo>
                <a:lnTo>
                  <a:pt x="429383" y="24087"/>
                </a:lnTo>
                <a:lnTo>
                  <a:pt x="429383" y="64807"/>
                </a:lnTo>
                <a:lnTo>
                  <a:pt x="458132" y="64807"/>
                </a:lnTo>
                <a:cubicBezTo>
                  <a:pt x="464252" y="64807"/>
                  <a:pt x="468601" y="64518"/>
                  <a:pt x="471171" y="63943"/>
                </a:cubicBezTo>
                <a:cubicBezTo>
                  <a:pt x="473746" y="63370"/>
                  <a:pt x="476585" y="62146"/>
                  <a:pt x="479689" y="60285"/>
                </a:cubicBezTo>
                <a:cubicBezTo>
                  <a:pt x="482615" y="58506"/>
                  <a:pt x="484701" y="56112"/>
                  <a:pt x="485946" y="53096"/>
                </a:cubicBezTo>
                <a:cubicBezTo>
                  <a:pt x="487187" y="50078"/>
                  <a:pt x="487807" y="46446"/>
                  <a:pt x="487807" y="42184"/>
                </a:cubicBezTo>
                <a:close/>
                <a:moveTo>
                  <a:pt x="495392" y="107927"/>
                </a:moveTo>
                <a:cubicBezTo>
                  <a:pt x="495392" y="102870"/>
                  <a:pt x="494658" y="98808"/>
                  <a:pt x="493197" y="95749"/>
                </a:cubicBezTo>
                <a:cubicBezTo>
                  <a:pt x="491731" y="92688"/>
                  <a:pt x="488515" y="89956"/>
                  <a:pt x="483549" y="87563"/>
                </a:cubicBezTo>
                <a:cubicBezTo>
                  <a:pt x="480444" y="86058"/>
                  <a:pt x="477118" y="85125"/>
                  <a:pt x="473565" y="84769"/>
                </a:cubicBezTo>
                <a:cubicBezTo>
                  <a:pt x="470016" y="84416"/>
                  <a:pt x="465094" y="84235"/>
                  <a:pt x="458795" y="84235"/>
                </a:cubicBezTo>
                <a:lnTo>
                  <a:pt x="429383" y="84235"/>
                </a:lnTo>
                <a:lnTo>
                  <a:pt x="429383" y="132810"/>
                </a:lnTo>
                <a:lnTo>
                  <a:pt x="451076" y="132810"/>
                </a:lnTo>
                <a:cubicBezTo>
                  <a:pt x="460039" y="132810"/>
                  <a:pt x="467003" y="132457"/>
                  <a:pt x="471970" y="131748"/>
                </a:cubicBezTo>
                <a:cubicBezTo>
                  <a:pt x="476938" y="131040"/>
                  <a:pt x="481198" y="129617"/>
                  <a:pt x="484747" y="127486"/>
                </a:cubicBezTo>
                <a:cubicBezTo>
                  <a:pt x="488470" y="125182"/>
                  <a:pt x="491176" y="122522"/>
                  <a:pt x="492862" y="119504"/>
                </a:cubicBezTo>
                <a:cubicBezTo>
                  <a:pt x="494547" y="116484"/>
                  <a:pt x="495392" y="112625"/>
                  <a:pt x="495392" y="107927"/>
                </a:cubicBezTo>
                <a:close/>
                <a:moveTo>
                  <a:pt x="664930" y="152772"/>
                </a:moveTo>
                <a:lnTo>
                  <a:pt x="640180" y="152772"/>
                </a:lnTo>
                <a:lnTo>
                  <a:pt x="640180" y="41918"/>
                </a:lnTo>
                <a:lnTo>
                  <a:pt x="570179" y="152772"/>
                </a:lnTo>
                <a:lnTo>
                  <a:pt x="547557" y="152772"/>
                </a:lnTo>
                <a:lnTo>
                  <a:pt x="547557" y="4125"/>
                </a:lnTo>
                <a:lnTo>
                  <a:pt x="572306" y="4125"/>
                </a:lnTo>
                <a:lnTo>
                  <a:pt x="572306" y="113252"/>
                </a:lnTo>
                <a:lnTo>
                  <a:pt x="641509" y="4125"/>
                </a:lnTo>
                <a:lnTo>
                  <a:pt x="664930" y="4125"/>
                </a:lnTo>
                <a:close/>
                <a:moveTo>
                  <a:pt x="808786" y="152772"/>
                </a:moveTo>
                <a:lnTo>
                  <a:pt x="783770" y="152772"/>
                </a:lnTo>
                <a:lnTo>
                  <a:pt x="783770" y="93819"/>
                </a:lnTo>
                <a:lnTo>
                  <a:pt x="759017" y="93819"/>
                </a:lnTo>
                <a:lnTo>
                  <a:pt x="714970" y="152772"/>
                </a:lnTo>
                <a:lnTo>
                  <a:pt x="685825" y="152772"/>
                </a:lnTo>
                <a:lnTo>
                  <a:pt x="733600" y="91558"/>
                </a:lnTo>
                <a:cubicBezTo>
                  <a:pt x="721267" y="87922"/>
                  <a:pt x="712239" y="82512"/>
                  <a:pt x="706517" y="75318"/>
                </a:cubicBezTo>
                <a:cubicBezTo>
                  <a:pt x="700794" y="68133"/>
                  <a:pt x="697932" y="58506"/>
                  <a:pt x="697932" y="46446"/>
                </a:cubicBezTo>
                <a:cubicBezTo>
                  <a:pt x="697932" y="39078"/>
                  <a:pt x="699551" y="32626"/>
                  <a:pt x="702791" y="27083"/>
                </a:cubicBezTo>
                <a:cubicBezTo>
                  <a:pt x="706028" y="21538"/>
                  <a:pt x="710399" y="16858"/>
                  <a:pt x="715899" y="13042"/>
                </a:cubicBezTo>
                <a:cubicBezTo>
                  <a:pt x="720335" y="10021"/>
                  <a:pt x="725926" y="7782"/>
                  <a:pt x="732668" y="6317"/>
                </a:cubicBezTo>
                <a:cubicBezTo>
                  <a:pt x="739410" y="4855"/>
                  <a:pt x="746949" y="4125"/>
                  <a:pt x="755290" y="4125"/>
                </a:cubicBezTo>
                <a:lnTo>
                  <a:pt x="808786" y="4125"/>
                </a:lnTo>
                <a:close/>
                <a:moveTo>
                  <a:pt x="783770" y="74124"/>
                </a:moveTo>
                <a:lnTo>
                  <a:pt x="783770" y="24087"/>
                </a:lnTo>
                <a:lnTo>
                  <a:pt x="756619" y="24087"/>
                </a:lnTo>
                <a:cubicBezTo>
                  <a:pt x="750856" y="24087"/>
                  <a:pt x="746312" y="24397"/>
                  <a:pt x="742986" y="25019"/>
                </a:cubicBezTo>
                <a:cubicBezTo>
                  <a:pt x="739656" y="25639"/>
                  <a:pt x="736437" y="26837"/>
                  <a:pt x="733334" y="28612"/>
                </a:cubicBezTo>
                <a:cubicBezTo>
                  <a:pt x="730137" y="30564"/>
                  <a:pt x="727722" y="33199"/>
                  <a:pt x="726084" y="36525"/>
                </a:cubicBezTo>
                <a:cubicBezTo>
                  <a:pt x="724442" y="39851"/>
                  <a:pt x="723622" y="43426"/>
                  <a:pt x="723622" y="47243"/>
                </a:cubicBezTo>
                <a:cubicBezTo>
                  <a:pt x="723622" y="52121"/>
                  <a:pt x="724175" y="56091"/>
                  <a:pt x="725285" y="59151"/>
                </a:cubicBezTo>
                <a:cubicBezTo>
                  <a:pt x="726393" y="62211"/>
                  <a:pt x="728414" y="65030"/>
                  <a:pt x="731336" y="67603"/>
                </a:cubicBezTo>
                <a:cubicBezTo>
                  <a:pt x="734444" y="70264"/>
                  <a:pt x="738234" y="72018"/>
                  <a:pt x="742716" y="72860"/>
                </a:cubicBezTo>
                <a:cubicBezTo>
                  <a:pt x="747194" y="73706"/>
                  <a:pt x="752098" y="74124"/>
                  <a:pt x="757421" y="7412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8012789" y="5310689"/>
            <a:ext cx="116576" cy="148647"/>
          </a:xfrm>
          <a:custGeom>
            <a:avLst/>
            <a:gdLst/>
            <a:ahLst/>
            <a:cxnLst/>
            <a:rect l="l" t="t" r="r" b="b"/>
            <a:pathLst>
              <a:path w="116576" h="148647">
                <a:moveTo>
                  <a:pt x="116576" y="103665"/>
                </a:moveTo>
                <a:cubicBezTo>
                  <a:pt x="116576" y="110850"/>
                  <a:pt x="115201" y="117216"/>
                  <a:pt x="112450" y="122759"/>
                </a:cubicBezTo>
                <a:cubicBezTo>
                  <a:pt x="109704" y="128308"/>
                  <a:pt x="105931" y="132941"/>
                  <a:pt x="101140" y="136671"/>
                </a:cubicBezTo>
                <a:cubicBezTo>
                  <a:pt x="95105" y="141372"/>
                  <a:pt x="88784" y="144547"/>
                  <a:pt x="82178" y="146184"/>
                </a:cubicBezTo>
                <a:cubicBezTo>
                  <a:pt x="75565" y="147827"/>
                  <a:pt x="67648" y="148647"/>
                  <a:pt x="58421" y="148647"/>
                </a:cubicBezTo>
                <a:lnTo>
                  <a:pt x="0" y="148647"/>
                </a:lnTo>
                <a:lnTo>
                  <a:pt x="0" y="0"/>
                </a:lnTo>
                <a:lnTo>
                  <a:pt x="54562" y="0"/>
                </a:lnTo>
                <a:cubicBezTo>
                  <a:pt x="65477" y="0"/>
                  <a:pt x="73462" y="331"/>
                  <a:pt x="78517" y="997"/>
                </a:cubicBezTo>
                <a:cubicBezTo>
                  <a:pt x="83572" y="1664"/>
                  <a:pt x="88583" y="3373"/>
                  <a:pt x="93553" y="6120"/>
                </a:cubicBezTo>
                <a:cubicBezTo>
                  <a:pt x="98788" y="8960"/>
                  <a:pt x="102648" y="12733"/>
                  <a:pt x="105135" y="17431"/>
                </a:cubicBezTo>
                <a:cubicBezTo>
                  <a:pt x="107616" y="22136"/>
                  <a:pt x="108857" y="27724"/>
                  <a:pt x="108857" y="34200"/>
                </a:cubicBezTo>
                <a:cubicBezTo>
                  <a:pt x="108857" y="41299"/>
                  <a:pt x="106907" y="47668"/>
                  <a:pt x="103004" y="53298"/>
                </a:cubicBezTo>
                <a:cubicBezTo>
                  <a:pt x="99099" y="58932"/>
                  <a:pt x="93907" y="63302"/>
                  <a:pt x="87431" y="66406"/>
                </a:cubicBezTo>
                <a:lnTo>
                  <a:pt x="88100" y="67334"/>
                </a:lnTo>
                <a:cubicBezTo>
                  <a:pt x="96171" y="69375"/>
                  <a:pt x="102935" y="73501"/>
                  <a:pt x="108393" y="79711"/>
                </a:cubicBezTo>
                <a:cubicBezTo>
                  <a:pt x="113846" y="85922"/>
                  <a:pt x="116576" y="93910"/>
                  <a:pt x="116576" y="103665"/>
                </a:cubicBezTo>
                <a:close/>
                <a:moveTo>
                  <a:pt x="83175" y="38059"/>
                </a:moveTo>
                <a:cubicBezTo>
                  <a:pt x="83175" y="34686"/>
                  <a:pt x="82621" y="31762"/>
                  <a:pt x="81515" y="29275"/>
                </a:cubicBezTo>
                <a:cubicBezTo>
                  <a:pt x="80403" y="26790"/>
                  <a:pt x="78473" y="24840"/>
                  <a:pt x="75720" y="23421"/>
                </a:cubicBezTo>
                <a:cubicBezTo>
                  <a:pt x="72526" y="21737"/>
                  <a:pt x="68959" y="20739"/>
                  <a:pt x="65009" y="20427"/>
                </a:cubicBezTo>
                <a:cubicBezTo>
                  <a:pt x="61064" y="20113"/>
                  <a:pt x="55584" y="19962"/>
                  <a:pt x="48573" y="19962"/>
                </a:cubicBezTo>
                <a:lnTo>
                  <a:pt x="24751" y="19962"/>
                </a:lnTo>
                <a:lnTo>
                  <a:pt x="24751" y="60682"/>
                </a:lnTo>
                <a:lnTo>
                  <a:pt x="53501" y="60682"/>
                </a:lnTo>
                <a:cubicBezTo>
                  <a:pt x="59620" y="60682"/>
                  <a:pt x="63969" y="60393"/>
                  <a:pt x="66539" y="59818"/>
                </a:cubicBezTo>
                <a:cubicBezTo>
                  <a:pt x="69114" y="59245"/>
                  <a:pt x="71954" y="58021"/>
                  <a:pt x="75057" y="56160"/>
                </a:cubicBezTo>
                <a:cubicBezTo>
                  <a:pt x="77984" y="54381"/>
                  <a:pt x="80069" y="51987"/>
                  <a:pt x="81314" y="48971"/>
                </a:cubicBezTo>
                <a:cubicBezTo>
                  <a:pt x="82556" y="45953"/>
                  <a:pt x="83175" y="42321"/>
                  <a:pt x="83175" y="38059"/>
                </a:cubicBezTo>
                <a:close/>
                <a:moveTo>
                  <a:pt x="90757" y="103802"/>
                </a:moveTo>
                <a:cubicBezTo>
                  <a:pt x="90757" y="98745"/>
                  <a:pt x="90025" y="94683"/>
                  <a:pt x="88565" y="91624"/>
                </a:cubicBezTo>
                <a:cubicBezTo>
                  <a:pt x="87099" y="88563"/>
                  <a:pt x="83885" y="85831"/>
                  <a:pt x="78917" y="83438"/>
                </a:cubicBezTo>
                <a:cubicBezTo>
                  <a:pt x="75813" y="81933"/>
                  <a:pt x="72487" y="81000"/>
                  <a:pt x="68933" y="80644"/>
                </a:cubicBezTo>
                <a:cubicBezTo>
                  <a:pt x="65384" y="80291"/>
                  <a:pt x="60462" y="80110"/>
                  <a:pt x="54163" y="80110"/>
                </a:cubicBezTo>
                <a:lnTo>
                  <a:pt x="24751" y="80110"/>
                </a:lnTo>
                <a:lnTo>
                  <a:pt x="24751" y="128685"/>
                </a:lnTo>
                <a:lnTo>
                  <a:pt x="46444" y="128685"/>
                </a:lnTo>
                <a:cubicBezTo>
                  <a:pt x="55407" y="128685"/>
                  <a:pt x="62371" y="128332"/>
                  <a:pt x="67339" y="127623"/>
                </a:cubicBezTo>
                <a:cubicBezTo>
                  <a:pt x="72306" y="126915"/>
                  <a:pt x="76566" y="125492"/>
                  <a:pt x="80115" y="123361"/>
                </a:cubicBezTo>
                <a:cubicBezTo>
                  <a:pt x="83838" y="121057"/>
                  <a:pt x="86544" y="118397"/>
                  <a:pt x="88229" y="115379"/>
                </a:cubicBezTo>
                <a:cubicBezTo>
                  <a:pt x="89915" y="112359"/>
                  <a:pt x="90757" y="108500"/>
                  <a:pt x="90757" y="1038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298749" y="5241622"/>
            <a:ext cx="1274345" cy="221839"/>
          </a:xfrm>
          <a:custGeom>
            <a:avLst/>
            <a:gdLst/>
            <a:ahLst/>
            <a:cxnLst/>
            <a:rect l="l" t="t" r="r" b="b"/>
            <a:pathLst>
              <a:path w="1274345" h="221839">
                <a:moveTo>
                  <a:pt x="134413" y="156896"/>
                </a:moveTo>
                <a:cubicBezTo>
                  <a:pt x="134413" y="166745"/>
                  <a:pt x="132553" y="175439"/>
                  <a:pt x="128823" y="182982"/>
                </a:cubicBezTo>
                <a:cubicBezTo>
                  <a:pt x="125097" y="190523"/>
                  <a:pt x="120085" y="196734"/>
                  <a:pt x="113786" y="201612"/>
                </a:cubicBezTo>
                <a:cubicBezTo>
                  <a:pt x="106333" y="207469"/>
                  <a:pt x="98345" y="211613"/>
                  <a:pt x="89831" y="214054"/>
                </a:cubicBezTo>
                <a:cubicBezTo>
                  <a:pt x="81313" y="216494"/>
                  <a:pt x="70310" y="217714"/>
                  <a:pt x="56826" y="217714"/>
                </a:cubicBezTo>
                <a:lnTo>
                  <a:pt x="0" y="217714"/>
                </a:lnTo>
                <a:lnTo>
                  <a:pt x="0" y="19564"/>
                </a:lnTo>
                <a:lnTo>
                  <a:pt x="52570" y="19564"/>
                </a:lnTo>
                <a:cubicBezTo>
                  <a:pt x="66675" y="19564"/>
                  <a:pt x="77253" y="20027"/>
                  <a:pt x="84307" y="20957"/>
                </a:cubicBezTo>
                <a:cubicBezTo>
                  <a:pt x="91361" y="21893"/>
                  <a:pt x="98125" y="24088"/>
                  <a:pt x="104601" y="27548"/>
                </a:cubicBezTo>
                <a:cubicBezTo>
                  <a:pt x="111700" y="31360"/>
                  <a:pt x="116892" y="36350"/>
                  <a:pt x="120171" y="42518"/>
                </a:cubicBezTo>
                <a:cubicBezTo>
                  <a:pt x="123454" y="48683"/>
                  <a:pt x="125097" y="55938"/>
                  <a:pt x="125097" y="64279"/>
                </a:cubicBezTo>
                <a:cubicBezTo>
                  <a:pt x="125097" y="73592"/>
                  <a:pt x="122634" y="81929"/>
                  <a:pt x="117709" y="89295"/>
                </a:cubicBezTo>
                <a:cubicBezTo>
                  <a:pt x="112787" y="96658"/>
                  <a:pt x="105977" y="102425"/>
                  <a:pt x="97286" y="106597"/>
                </a:cubicBezTo>
                <a:lnTo>
                  <a:pt x="97286" y="107658"/>
                </a:lnTo>
                <a:cubicBezTo>
                  <a:pt x="109087" y="110856"/>
                  <a:pt x="118220" y="116688"/>
                  <a:pt x="124700" y="125159"/>
                </a:cubicBezTo>
                <a:cubicBezTo>
                  <a:pt x="131177" y="133632"/>
                  <a:pt x="134413" y="144210"/>
                  <a:pt x="134413" y="156896"/>
                </a:cubicBezTo>
                <a:close/>
                <a:moveTo>
                  <a:pt x="97682" y="68001"/>
                </a:moveTo>
                <a:cubicBezTo>
                  <a:pt x="97682" y="63210"/>
                  <a:pt x="96884" y="59063"/>
                  <a:pt x="95288" y="55557"/>
                </a:cubicBezTo>
                <a:cubicBezTo>
                  <a:pt x="93691" y="52054"/>
                  <a:pt x="91116" y="49281"/>
                  <a:pt x="87570" y="47243"/>
                </a:cubicBezTo>
                <a:cubicBezTo>
                  <a:pt x="83310" y="44849"/>
                  <a:pt x="78566" y="43385"/>
                  <a:pt x="73328" y="42851"/>
                </a:cubicBezTo>
                <a:cubicBezTo>
                  <a:pt x="68094" y="42319"/>
                  <a:pt x="60861" y="42053"/>
                  <a:pt x="51638" y="42053"/>
                </a:cubicBezTo>
                <a:lnTo>
                  <a:pt x="26351" y="42053"/>
                </a:lnTo>
                <a:lnTo>
                  <a:pt x="26351" y="100074"/>
                </a:lnTo>
                <a:lnTo>
                  <a:pt x="56293" y="100074"/>
                </a:lnTo>
                <a:cubicBezTo>
                  <a:pt x="64547" y="100074"/>
                  <a:pt x="70624" y="99652"/>
                  <a:pt x="74527" y="98806"/>
                </a:cubicBezTo>
                <a:cubicBezTo>
                  <a:pt x="78429" y="97968"/>
                  <a:pt x="82465" y="96218"/>
                  <a:pt x="86637" y="93554"/>
                </a:cubicBezTo>
                <a:cubicBezTo>
                  <a:pt x="90626" y="90983"/>
                  <a:pt x="93467" y="87610"/>
                  <a:pt x="95151" y="83438"/>
                </a:cubicBezTo>
                <a:cubicBezTo>
                  <a:pt x="96836" y="79269"/>
                  <a:pt x="97682" y="74125"/>
                  <a:pt x="97682" y="68001"/>
                </a:cubicBezTo>
                <a:close/>
                <a:moveTo>
                  <a:pt x="106995" y="157966"/>
                </a:moveTo>
                <a:cubicBezTo>
                  <a:pt x="106995" y="150513"/>
                  <a:pt x="105933" y="144368"/>
                  <a:pt x="103802" y="139530"/>
                </a:cubicBezTo>
                <a:cubicBezTo>
                  <a:pt x="101675" y="134695"/>
                  <a:pt x="97372" y="130595"/>
                  <a:pt x="90896" y="127221"/>
                </a:cubicBezTo>
                <a:cubicBezTo>
                  <a:pt x="86727" y="125004"/>
                  <a:pt x="82176" y="123585"/>
                  <a:pt x="77253" y="122963"/>
                </a:cubicBezTo>
                <a:cubicBezTo>
                  <a:pt x="72331" y="122343"/>
                  <a:pt x="65340" y="122030"/>
                  <a:pt x="56293" y="122030"/>
                </a:cubicBezTo>
                <a:lnTo>
                  <a:pt x="26351" y="122030"/>
                </a:lnTo>
                <a:lnTo>
                  <a:pt x="26351" y="195225"/>
                </a:lnTo>
                <a:lnTo>
                  <a:pt x="47778" y="195225"/>
                </a:lnTo>
                <a:cubicBezTo>
                  <a:pt x="59313" y="195225"/>
                  <a:pt x="68407" y="194693"/>
                  <a:pt x="75059" y="193627"/>
                </a:cubicBezTo>
                <a:cubicBezTo>
                  <a:pt x="81713" y="192565"/>
                  <a:pt x="87570" y="190301"/>
                  <a:pt x="92623" y="186840"/>
                </a:cubicBezTo>
                <a:cubicBezTo>
                  <a:pt x="97592" y="183381"/>
                  <a:pt x="101228" y="179454"/>
                  <a:pt x="103539" y="175062"/>
                </a:cubicBezTo>
                <a:cubicBezTo>
                  <a:pt x="105843" y="170669"/>
                  <a:pt x="106995" y="164975"/>
                  <a:pt x="106995" y="157966"/>
                </a:cubicBezTo>
                <a:close/>
                <a:moveTo>
                  <a:pt x="280925" y="143457"/>
                </a:moveTo>
                <a:cubicBezTo>
                  <a:pt x="280925" y="168477"/>
                  <a:pt x="274893" y="187795"/>
                  <a:pt x="262829" y="201410"/>
                </a:cubicBezTo>
                <a:cubicBezTo>
                  <a:pt x="250766" y="215033"/>
                  <a:pt x="234708" y="221840"/>
                  <a:pt x="214657" y="221840"/>
                </a:cubicBezTo>
                <a:cubicBezTo>
                  <a:pt x="193982" y="221840"/>
                  <a:pt x="177725" y="214810"/>
                  <a:pt x="165881" y="200744"/>
                </a:cubicBezTo>
                <a:cubicBezTo>
                  <a:pt x="154040" y="186687"/>
                  <a:pt x="148119" y="167588"/>
                  <a:pt x="148119" y="143457"/>
                </a:cubicBezTo>
                <a:cubicBezTo>
                  <a:pt x="148119" y="118617"/>
                  <a:pt x="154216" y="99318"/>
                  <a:pt x="166417" y="85565"/>
                </a:cubicBezTo>
                <a:cubicBezTo>
                  <a:pt x="178618" y="71814"/>
                  <a:pt x="194695" y="64942"/>
                  <a:pt x="214657" y="64942"/>
                </a:cubicBezTo>
                <a:cubicBezTo>
                  <a:pt x="234708" y="64942"/>
                  <a:pt x="250766" y="71796"/>
                  <a:pt x="262829" y="85501"/>
                </a:cubicBezTo>
                <a:cubicBezTo>
                  <a:pt x="274893" y="99210"/>
                  <a:pt x="280925" y="118527"/>
                  <a:pt x="280925" y="143457"/>
                </a:cubicBezTo>
                <a:close/>
                <a:moveTo>
                  <a:pt x="255113" y="143457"/>
                </a:moveTo>
                <a:cubicBezTo>
                  <a:pt x="255113" y="124204"/>
                  <a:pt x="251607" y="109899"/>
                  <a:pt x="244599" y="100539"/>
                </a:cubicBezTo>
                <a:cubicBezTo>
                  <a:pt x="237585" y="91178"/>
                  <a:pt x="227607" y="86498"/>
                  <a:pt x="214657" y="86498"/>
                </a:cubicBezTo>
                <a:cubicBezTo>
                  <a:pt x="201614" y="86498"/>
                  <a:pt x="191567" y="91178"/>
                  <a:pt x="184515" y="100539"/>
                </a:cubicBezTo>
                <a:cubicBezTo>
                  <a:pt x="177458" y="109899"/>
                  <a:pt x="173930" y="124204"/>
                  <a:pt x="173930" y="143457"/>
                </a:cubicBezTo>
                <a:cubicBezTo>
                  <a:pt x="173930" y="162090"/>
                  <a:pt x="177458" y="176214"/>
                  <a:pt x="184515" y="185840"/>
                </a:cubicBezTo>
                <a:cubicBezTo>
                  <a:pt x="191567" y="195466"/>
                  <a:pt x="201614" y="200283"/>
                  <a:pt x="214657" y="200283"/>
                </a:cubicBezTo>
                <a:cubicBezTo>
                  <a:pt x="227519" y="200283"/>
                  <a:pt x="237481" y="195556"/>
                  <a:pt x="244533" y="186106"/>
                </a:cubicBezTo>
                <a:cubicBezTo>
                  <a:pt x="251586" y="176656"/>
                  <a:pt x="255113" y="162444"/>
                  <a:pt x="255113" y="143457"/>
                </a:cubicBezTo>
                <a:close/>
                <a:moveTo>
                  <a:pt x="365699" y="221041"/>
                </a:moveTo>
                <a:cubicBezTo>
                  <a:pt x="355496" y="221041"/>
                  <a:pt x="346136" y="219464"/>
                  <a:pt x="337618" y="216314"/>
                </a:cubicBezTo>
                <a:cubicBezTo>
                  <a:pt x="329105" y="213164"/>
                  <a:pt x="321782" y="208401"/>
                  <a:pt x="315662" y="202012"/>
                </a:cubicBezTo>
                <a:cubicBezTo>
                  <a:pt x="309538" y="195625"/>
                  <a:pt x="304793" y="187572"/>
                  <a:pt x="301425" y="177855"/>
                </a:cubicBezTo>
                <a:cubicBezTo>
                  <a:pt x="298051" y="168142"/>
                  <a:pt x="296366" y="156720"/>
                  <a:pt x="296366" y="143590"/>
                </a:cubicBezTo>
                <a:cubicBezTo>
                  <a:pt x="296366" y="130548"/>
                  <a:pt x="298120" y="119284"/>
                  <a:pt x="301626" y="109787"/>
                </a:cubicBezTo>
                <a:cubicBezTo>
                  <a:pt x="305129" y="100297"/>
                  <a:pt x="309805" y="92312"/>
                  <a:pt x="315662" y="85836"/>
                </a:cubicBezTo>
                <a:cubicBezTo>
                  <a:pt x="321516" y="79359"/>
                  <a:pt x="328813" y="74367"/>
                  <a:pt x="337553" y="70864"/>
                </a:cubicBezTo>
                <a:cubicBezTo>
                  <a:pt x="346295" y="67357"/>
                  <a:pt x="355672" y="65607"/>
                  <a:pt x="365699" y="65607"/>
                </a:cubicBezTo>
                <a:cubicBezTo>
                  <a:pt x="373860" y="65607"/>
                  <a:pt x="381733" y="66759"/>
                  <a:pt x="389318" y="69067"/>
                </a:cubicBezTo>
                <a:cubicBezTo>
                  <a:pt x="396903" y="71374"/>
                  <a:pt x="403668" y="74035"/>
                  <a:pt x="409612" y="77055"/>
                </a:cubicBezTo>
                <a:lnTo>
                  <a:pt x="409612" y="105132"/>
                </a:lnTo>
                <a:lnTo>
                  <a:pt x="408150" y="105132"/>
                </a:lnTo>
                <a:cubicBezTo>
                  <a:pt x="406375" y="103623"/>
                  <a:pt x="404093" y="101891"/>
                  <a:pt x="401298" y="99937"/>
                </a:cubicBezTo>
                <a:cubicBezTo>
                  <a:pt x="398502" y="97986"/>
                  <a:pt x="395107" y="95995"/>
                  <a:pt x="391114" y="93954"/>
                </a:cubicBezTo>
                <a:cubicBezTo>
                  <a:pt x="387659" y="92178"/>
                  <a:pt x="383577" y="90624"/>
                  <a:pt x="378872" y="89295"/>
                </a:cubicBezTo>
                <a:cubicBezTo>
                  <a:pt x="374170" y="87963"/>
                  <a:pt x="369644" y="87301"/>
                  <a:pt x="365299" y="87301"/>
                </a:cubicBezTo>
                <a:cubicBezTo>
                  <a:pt x="352346" y="87301"/>
                  <a:pt x="341946" y="92200"/>
                  <a:pt x="334090" y="102003"/>
                </a:cubicBezTo>
                <a:cubicBezTo>
                  <a:pt x="326238" y="111806"/>
                  <a:pt x="322315" y="125666"/>
                  <a:pt x="322315" y="143590"/>
                </a:cubicBezTo>
                <a:cubicBezTo>
                  <a:pt x="322315" y="161154"/>
                  <a:pt x="326109" y="174839"/>
                  <a:pt x="333695" y="184642"/>
                </a:cubicBezTo>
                <a:cubicBezTo>
                  <a:pt x="341276" y="194444"/>
                  <a:pt x="351813" y="199347"/>
                  <a:pt x="365299" y="199347"/>
                </a:cubicBezTo>
                <a:cubicBezTo>
                  <a:pt x="373460" y="199347"/>
                  <a:pt x="381226" y="197662"/>
                  <a:pt x="388587" y="194289"/>
                </a:cubicBezTo>
                <a:cubicBezTo>
                  <a:pt x="395949" y="190923"/>
                  <a:pt x="402469" y="186579"/>
                  <a:pt x="408150" y="181254"/>
                </a:cubicBezTo>
                <a:lnTo>
                  <a:pt x="409612" y="181254"/>
                </a:lnTo>
                <a:lnTo>
                  <a:pt x="409612" y="209331"/>
                </a:lnTo>
                <a:cubicBezTo>
                  <a:pt x="407131" y="210483"/>
                  <a:pt x="404028" y="211882"/>
                  <a:pt x="400298" y="213520"/>
                </a:cubicBezTo>
                <a:cubicBezTo>
                  <a:pt x="396573" y="215163"/>
                  <a:pt x="393202" y="216386"/>
                  <a:pt x="390182" y="217182"/>
                </a:cubicBezTo>
                <a:cubicBezTo>
                  <a:pt x="385924" y="218424"/>
                  <a:pt x="382111" y="219378"/>
                  <a:pt x="378742" y="220043"/>
                </a:cubicBezTo>
                <a:cubicBezTo>
                  <a:pt x="375369" y="220710"/>
                  <a:pt x="371023" y="221041"/>
                  <a:pt x="365699" y="221041"/>
                </a:cubicBezTo>
                <a:close/>
                <a:moveTo>
                  <a:pt x="540962" y="91024"/>
                </a:moveTo>
                <a:lnTo>
                  <a:pt x="490387" y="91024"/>
                </a:lnTo>
                <a:lnTo>
                  <a:pt x="490387" y="217714"/>
                </a:lnTo>
                <a:lnTo>
                  <a:pt x="465373" y="217714"/>
                </a:lnTo>
                <a:lnTo>
                  <a:pt x="465373" y="91024"/>
                </a:lnTo>
                <a:lnTo>
                  <a:pt x="414802" y="91024"/>
                </a:lnTo>
                <a:lnTo>
                  <a:pt x="414802" y="69067"/>
                </a:lnTo>
                <a:lnTo>
                  <a:pt x="540962" y="69067"/>
                </a:lnTo>
                <a:close/>
                <a:moveTo>
                  <a:pt x="681887" y="143457"/>
                </a:moveTo>
                <a:cubicBezTo>
                  <a:pt x="681887" y="168477"/>
                  <a:pt x="675854" y="187795"/>
                  <a:pt x="663793" y="201410"/>
                </a:cubicBezTo>
                <a:cubicBezTo>
                  <a:pt x="651726" y="215033"/>
                  <a:pt x="635669" y="221840"/>
                  <a:pt x="615617" y="221840"/>
                </a:cubicBezTo>
                <a:cubicBezTo>
                  <a:pt x="594943" y="221840"/>
                  <a:pt x="578686" y="214810"/>
                  <a:pt x="566846" y="200744"/>
                </a:cubicBezTo>
                <a:cubicBezTo>
                  <a:pt x="555001" y="186687"/>
                  <a:pt x="549079" y="167588"/>
                  <a:pt x="549079" y="143457"/>
                </a:cubicBezTo>
                <a:cubicBezTo>
                  <a:pt x="549079" y="118617"/>
                  <a:pt x="555178" y="99318"/>
                  <a:pt x="567377" y="85565"/>
                </a:cubicBezTo>
                <a:cubicBezTo>
                  <a:pt x="579578" y="71814"/>
                  <a:pt x="595655" y="64942"/>
                  <a:pt x="615617" y="64942"/>
                </a:cubicBezTo>
                <a:cubicBezTo>
                  <a:pt x="635669" y="64942"/>
                  <a:pt x="651726" y="71796"/>
                  <a:pt x="663793" y="85501"/>
                </a:cubicBezTo>
                <a:cubicBezTo>
                  <a:pt x="675854" y="99210"/>
                  <a:pt x="681887" y="118527"/>
                  <a:pt x="681887" y="143457"/>
                </a:cubicBezTo>
                <a:close/>
                <a:moveTo>
                  <a:pt x="656074" y="143457"/>
                </a:moveTo>
                <a:cubicBezTo>
                  <a:pt x="656074" y="124204"/>
                  <a:pt x="652568" y="109899"/>
                  <a:pt x="645559" y="100539"/>
                </a:cubicBezTo>
                <a:cubicBezTo>
                  <a:pt x="638550" y="91178"/>
                  <a:pt x="628567" y="86498"/>
                  <a:pt x="615617" y="86498"/>
                </a:cubicBezTo>
                <a:cubicBezTo>
                  <a:pt x="602576" y="86498"/>
                  <a:pt x="592528" y="91178"/>
                  <a:pt x="585475" y="100539"/>
                </a:cubicBezTo>
                <a:cubicBezTo>
                  <a:pt x="578419" y="109899"/>
                  <a:pt x="574891" y="124204"/>
                  <a:pt x="574891" y="143457"/>
                </a:cubicBezTo>
                <a:cubicBezTo>
                  <a:pt x="574891" y="162090"/>
                  <a:pt x="578419" y="176214"/>
                  <a:pt x="585475" y="185840"/>
                </a:cubicBezTo>
                <a:cubicBezTo>
                  <a:pt x="592528" y="195466"/>
                  <a:pt x="602576" y="200283"/>
                  <a:pt x="615617" y="200283"/>
                </a:cubicBezTo>
                <a:cubicBezTo>
                  <a:pt x="628481" y="200283"/>
                  <a:pt x="638442" y="195556"/>
                  <a:pt x="645494" y="186106"/>
                </a:cubicBezTo>
                <a:cubicBezTo>
                  <a:pt x="652546" y="176656"/>
                  <a:pt x="656074" y="162444"/>
                  <a:pt x="656074" y="143457"/>
                </a:cubicBezTo>
                <a:close/>
                <a:moveTo>
                  <a:pt x="819356" y="217714"/>
                </a:moveTo>
                <a:lnTo>
                  <a:pt x="794339" y="217714"/>
                </a:lnTo>
                <a:lnTo>
                  <a:pt x="794339" y="159693"/>
                </a:lnTo>
                <a:cubicBezTo>
                  <a:pt x="786535" y="162263"/>
                  <a:pt x="778946" y="164258"/>
                  <a:pt x="771585" y="165680"/>
                </a:cubicBezTo>
                <a:cubicBezTo>
                  <a:pt x="764219" y="167102"/>
                  <a:pt x="756946" y="167812"/>
                  <a:pt x="749757" y="167812"/>
                </a:cubicBezTo>
                <a:cubicBezTo>
                  <a:pt x="743460" y="167812"/>
                  <a:pt x="737317" y="166990"/>
                  <a:pt x="731329" y="165345"/>
                </a:cubicBezTo>
                <a:cubicBezTo>
                  <a:pt x="725339" y="163707"/>
                  <a:pt x="720169" y="161025"/>
                  <a:pt x="715824" y="157299"/>
                </a:cubicBezTo>
                <a:cubicBezTo>
                  <a:pt x="711475" y="153570"/>
                  <a:pt x="708124" y="148800"/>
                  <a:pt x="705776" y="142992"/>
                </a:cubicBezTo>
                <a:cubicBezTo>
                  <a:pt x="703425" y="137182"/>
                  <a:pt x="702248" y="130328"/>
                  <a:pt x="702248" y="122434"/>
                </a:cubicBezTo>
                <a:lnTo>
                  <a:pt x="702248" y="69067"/>
                </a:lnTo>
                <a:lnTo>
                  <a:pt x="727268" y="69067"/>
                </a:lnTo>
                <a:lnTo>
                  <a:pt x="727268" y="109391"/>
                </a:lnTo>
                <a:cubicBezTo>
                  <a:pt x="727268" y="115956"/>
                  <a:pt x="727535" y="121166"/>
                  <a:pt x="728067" y="125025"/>
                </a:cubicBezTo>
                <a:cubicBezTo>
                  <a:pt x="728600" y="128885"/>
                  <a:pt x="730066" y="132635"/>
                  <a:pt x="732459" y="136271"/>
                </a:cubicBezTo>
                <a:cubicBezTo>
                  <a:pt x="734497" y="139375"/>
                  <a:pt x="737582" y="141773"/>
                  <a:pt x="741708" y="143457"/>
                </a:cubicBezTo>
                <a:cubicBezTo>
                  <a:pt x="745830" y="145142"/>
                  <a:pt x="751266" y="145988"/>
                  <a:pt x="758008" y="145988"/>
                </a:cubicBezTo>
                <a:cubicBezTo>
                  <a:pt x="763865" y="145988"/>
                  <a:pt x="770141" y="145409"/>
                  <a:pt x="776840" y="144256"/>
                </a:cubicBezTo>
                <a:cubicBezTo>
                  <a:pt x="783541" y="143104"/>
                  <a:pt x="789372" y="141726"/>
                  <a:pt x="794339" y="140131"/>
                </a:cubicBezTo>
                <a:lnTo>
                  <a:pt x="794339" y="69067"/>
                </a:lnTo>
                <a:lnTo>
                  <a:pt x="819356" y="69067"/>
                </a:lnTo>
                <a:close/>
                <a:moveTo>
                  <a:pt x="972929" y="217714"/>
                </a:moveTo>
                <a:lnTo>
                  <a:pt x="947909" y="217714"/>
                </a:lnTo>
                <a:lnTo>
                  <a:pt x="947909" y="150780"/>
                </a:lnTo>
                <a:lnTo>
                  <a:pt x="880571" y="150780"/>
                </a:lnTo>
                <a:lnTo>
                  <a:pt x="880571" y="217714"/>
                </a:lnTo>
                <a:lnTo>
                  <a:pt x="855554" y="217714"/>
                </a:lnTo>
                <a:lnTo>
                  <a:pt x="855554" y="69067"/>
                </a:lnTo>
                <a:lnTo>
                  <a:pt x="880571" y="69067"/>
                </a:lnTo>
                <a:lnTo>
                  <a:pt x="880571" y="129215"/>
                </a:lnTo>
                <a:lnTo>
                  <a:pt x="947909" y="129215"/>
                </a:lnTo>
                <a:lnTo>
                  <a:pt x="947909" y="69067"/>
                </a:lnTo>
                <a:lnTo>
                  <a:pt x="972929" y="69067"/>
                </a:lnTo>
                <a:close/>
                <a:moveTo>
                  <a:pt x="1131285" y="143457"/>
                </a:moveTo>
                <a:cubicBezTo>
                  <a:pt x="1131285" y="168477"/>
                  <a:pt x="1125256" y="187795"/>
                  <a:pt x="1113192" y="201410"/>
                </a:cubicBezTo>
                <a:cubicBezTo>
                  <a:pt x="1101125" y="215033"/>
                  <a:pt x="1085069" y="221840"/>
                  <a:pt x="1065017" y="221840"/>
                </a:cubicBezTo>
                <a:cubicBezTo>
                  <a:pt x="1044341" y="221840"/>
                  <a:pt x="1028088" y="214810"/>
                  <a:pt x="1016244" y="200744"/>
                </a:cubicBezTo>
                <a:cubicBezTo>
                  <a:pt x="1004399" y="186687"/>
                  <a:pt x="998478" y="167588"/>
                  <a:pt x="998478" y="143457"/>
                </a:cubicBezTo>
                <a:cubicBezTo>
                  <a:pt x="998478" y="118617"/>
                  <a:pt x="1004576" y="99318"/>
                  <a:pt x="1016780" y="85565"/>
                </a:cubicBezTo>
                <a:cubicBezTo>
                  <a:pt x="1028977" y="71814"/>
                  <a:pt x="1045055" y="64942"/>
                  <a:pt x="1065017" y="64942"/>
                </a:cubicBezTo>
                <a:cubicBezTo>
                  <a:pt x="1085069" y="64942"/>
                  <a:pt x="1101125" y="71796"/>
                  <a:pt x="1113192" y="85501"/>
                </a:cubicBezTo>
                <a:cubicBezTo>
                  <a:pt x="1125256" y="99210"/>
                  <a:pt x="1131285" y="118527"/>
                  <a:pt x="1131285" y="143457"/>
                </a:cubicBezTo>
                <a:close/>
                <a:moveTo>
                  <a:pt x="1105474" y="143457"/>
                </a:moveTo>
                <a:cubicBezTo>
                  <a:pt x="1105474" y="124204"/>
                  <a:pt x="1101970" y="109899"/>
                  <a:pt x="1094961" y="100539"/>
                </a:cubicBezTo>
                <a:cubicBezTo>
                  <a:pt x="1087948" y="91178"/>
                  <a:pt x="1077965" y="86498"/>
                  <a:pt x="1065017" y="86498"/>
                </a:cubicBezTo>
                <a:cubicBezTo>
                  <a:pt x="1051978" y="86498"/>
                  <a:pt x="1041926" y="91178"/>
                  <a:pt x="1034874" y="100539"/>
                </a:cubicBezTo>
                <a:cubicBezTo>
                  <a:pt x="1027821" y="109899"/>
                  <a:pt x="1024293" y="124204"/>
                  <a:pt x="1024293" y="143457"/>
                </a:cubicBezTo>
                <a:cubicBezTo>
                  <a:pt x="1024293" y="162090"/>
                  <a:pt x="1027821" y="176214"/>
                  <a:pt x="1034874" y="185840"/>
                </a:cubicBezTo>
                <a:cubicBezTo>
                  <a:pt x="1041926" y="195466"/>
                  <a:pt x="1051978" y="200283"/>
                  <a:pt x="1065017" y="200283"/>
                </a:cubicBezTo>
                <a:cubicBezTo>
                  <a:pt x="1077883" y="200283"/>
                  <a:pt x="1087840" y="195556"/>
                  <a:pt x="1094896" y="186106"/>
                </a:cubicBezTo>
                <a:cubicBezTo>
                  <a:pt x="1101946" y="176656"/>
                  <a:pt x="1105474" y="162444"/>
                  <a:pt x="1105474" y="143457"/>
                </a:cubicBezTo>
                <a:close/>
                <a:moveTo>
                  <a:pt x="1274346" y="217714"/>
                </a:moveTo>
                <a:lnTo>
                  <a:pt x="1249596" y="217714"/>
                </a:lnTo>
                <a:lnTo>
                  <a:pt x="1249596" y="106860"/>
                </a:lnTo>
                <a:lnTo>
                  <a:pt x="1179593" y="217714"/>
                </a:lnTo>
                <a:lnTo>
                  <a:pt x="1156975" y="217714"/>
                </a:lnTo>
                <a:lnTo>
                  <a:pt x="1156975" y="69067"/>
                </a:lnTo>
                <a:lnTo>
                  <a:pt x="1181725" y="69067"/>
                </a:lnTo>
                <a:lnTo>
                  <a:pt x="1181725" y="178194"/>
                </a:lnTo>
                <a:lnTo>
                  <a:pt x="1250929" y="69067"/>
                </a:lnTo>
                <a:lnTo>
                  <a:pt x="1274346" y="69067"/>
                </a:lnTo>
                <a:close/>
                <a:moveTo>
                  <a:pt x="1263171" y="0"/>
                </a:moveTo>
                <a:cubicBezTo>
                  <a:pt x="1263171" y="7633"/>
                  <a:pt x="1262235" y="14570"/>
                  <a:pt x="1260374" y="20827"/>
                </a:cubicBezTo>
                <a:cubicBezTo>
                  <a:pt x="1258513" y="27083"/>
                  <a:pt x="1255850" y="32340"/>
                  <a:pt x="1252387" y="36595"/>
                </a:cubicBezTo>
                <a:cubicBezTo>
                  <a:pt x="1248397" y="41297"/>
                  <a:pt x="1243872" y="44825"/>
                  <a:pt x="1238818" y="47176"/>
                </a:cubicBezTo>
                <a:cubicBezTo>
                  <a:pt x="1233759" y="49529"/>
                  <a:pt x="1227283" y="50704"/>
                  <a:pt x="1219388" y="50704"/>
                </a:cubicBezTo>
                <a:cubicBezTo>
                  <a:pt x="1212112" y="50704"/>
                  <a:pt x="1205744" y="49483"/>
                  <a:pt x="1200290" y="47042"/>
                </a:cubicBezTo>
                <a:cubicBezTo>
                  <a:pt x="1194837" y="44602"/>
                  <a:pt x="1190242" y="41121"/>
                  <a:pt x="1186516" y="36595"/>
                </a:cubicBezTo>
                <a:cubicBezTo>
                  <a:pt x="1182881" y="32156"/>
                  <a:pt x="1180127" y="26839"/>
                  <a:pt x="1178266" y="20625"/>
                </a:cubicBezTo>
                <a:cubicBezTo>
                  <a:pt x="1176404" y="14415"/>
                  <a:pt x="1175471" y="7543"/>
                  <a:pt x="1175471" y="0"/>
                </a:cubicBezTo>
                <a:lnTo>
                  <a:pt x="1197028" y="0"/>
                </a:lnTo>
                <a:cubicBezTo>
                  <a:pt x="1197028" y="11978"/>
                  <a:pt x="1198890" y="20607"/>
                  <a:pt x="1202619" y="25884"/>
                </a:cubicBezTo>
                <a:cubicBezTo>
                  <a:pt x="1206345" y="31162"/>
                  <a:pt x="1211937" y="33805"/>
                  <a:pt x="1219388" y="33805"/>
                </a:cubicBezTo>
                <a:cubicBezTo>
                  <a:pt x="1226397" y="33805"/>
                  <a:pt x="1231851" y="31209"/>
                  <a:pt x="1235757" y="26015"/>
                </a:cubicBezTo>
                <a:cubicBezTo>
                  <a:pt x="1239656" y="20827"/>
                  <a:pt x="1241608" y="12158"/>
                  <a:pt x="1241608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239198" y="5740665"/>
            <a:ext cx="898003" cy="263096"/>
          </a:xfrm>
          <a:custGeom>
            <a:avLst/>
            <a:gdLst/>
            <a:ahLst/>
            <a:cxnLst/>
            <a:rect l="l" t="t" r="r" b="b"/>
            <a:pathLst>
              <a:path w="898003" h="263096">
                <a:moveTo>
                  <a:pt x="88762" y="211860"/>
                </a:moveTo>
                <a:cubicBezTo>
                  <a:pt x="75809" y="211860"/>
                  <a:pt x="63900" y="209686"/>
                  <a:pt x="53035" y="205337"/>
                </a:cubicBezTo>
                <a:cubicBezTo>
                  <a:pt x="42168" y="200995"/>
                  <a:pt x="32783" y="194516"/>
                  <a:pt x="24887" y="185912"/>
                </a:cubicBezTo>
                <a:cubicBezTo>
                  <a:pt x="16989" y="177305"/>
                  <a:pt x="10865" y="166569"/>
                  <a:pt x="6524" y="153703"/>
                </a:cubicBezTo>
                <a:cubicBezTo>
                  <a:pt x="2176" y="140839"/>
                  <a:pt x="0" y="126069"/>
                  <a:pt x="0" y="109394"/>
                </a:cubicBezTo>
                <a:cubicBezTo>
                  <a:pt x="0" y="92805"/>
                  <a:pt x="2107" y="78340"/>
                  <a:pt x="6322" y="66007"/>
                </a:cubicBezTo>
                <a:cubicBezTo>
                  <a:pt x="10535" y="53677"/>
                  <a:pt x="16679" y="42941"/>
                  <a:pt x="24754" y="33801"/>
                </a:cubicBezTo>
                <a:cubicBezTo>
                  <a:pt x="32649" y="24930"/>
                  <a:pt x="42009" y="18166"/>
                  <a:pt x="52835" y="13508"/>
                </a:cubicBezTo>
                <a:cubicBezTo>
                  <a:pt x="63656" y="8853"/>
                  <a:pt x="75766" y="6524"/>
                  <a:pt x="89166" y="6524"/>
                </a:cubicBezTo>
                <a:cubicBezTo>
                  <a:pt x="95818" y="6524"/>
                  <a:pt x="102054" y="7011"/>
                  <a:pt x="107860" y="7986"/>
                </a:cubicBezTo>
                <a:cubicBezTo>
                  <a:pt x="113670" y="8961"/>
                  <a:pt x="119060" y="10207"/>
                  <a:pt x="124028" y="11712"/>
                </a:cubicBezTo>
                <a:cubicBezTo>
                  <a:pt x="128291" y="13043"/>
                  <a:pt x="132657" y="14707"/>
                  <a:pt x="137136" y="16701"/>
                </a:cubicBezTo>
                <a:cubicBezTo>
                  <a:pt x="141618" y="18700"/>
                  <a:pt x="146031" y="20895"/>
                  <a:pt x="150380" y="23289"/>
                </a:cubicBezTo>
                <a:lnTo>
                  <a:pt x="150380" y="55099"/>
                </a:lnTo>
                <a:lnTo>
                  <a:pt x="148249" y="55099"/>
                </a:lnTo>
                <a:cubicBezTo>
                  <a:pt x="145941" y="52968"/>
                  <a:pt x="142972" y="50394"/>
                  <a:pt x="139336" y="47376"/>
                </a:cubicBezTo>
                <a:cubicBezTo>
                  <a:pt x="135696" y="44360"/>
                  <a:pt x="131257" y="41389"/>
                  <a:pt x="126026" y="38463"/>
                </a:cubicBezTo>
                <a:cubicBezTo>
                  <a:pt x="120968" y="35716"/>
                  <a:pt x="115467" y="33452"/>
                  <a:pt x="109524" y="31674"/>
                </a:cubicBezTo>
                <a:cubicBezTo>
                  <a:pt x="103580" y="29902"/>
                  <a:pt x="96704" y="29013"/>
                  <a:pt x="88899" y="29013"/>
                </a:cubicBezTo>
                <a:cubicBezTo>
                  <a:pt x="80467" y="29013"/>
                  <a:pt x="72483" y="30744"/>
                  <a:pt x="64942" y="34204"/>
                </a:cubicBezTo>
                <a:cubicBezTo>
                  <a:pt x="57403" y="37661"/>
                  <a:pt x="50793" y="42765"/>
                  <a:pt x="45116" y="49507"/>
                </a:cubicBezTo>
                <a:cubicBezTo>
                  <a:pt x="39525" y="56251"/>
                  <a:pt x="35177" y="64722"/>
                  <a:pt x="32073" y="74924"/>
                </a:cubicBezTo>
                <a:cubicBezTo>
                  <a:pt x="28966" y="85129"/>
                  <a:pt x="27414" y="96618"/>
                  <a:pt x="27414" y="109394"/>
                </a:cubicBezTo>
                <a:cubicBezTo>
                  <a:pt x="27414" y="122965"/>
                  <a:pt x="29057" y="134652"/>
                  <a:pt x="32340" y="144454"/>
                </a:cubicBezTo>
                <a:cubicBezTo>
                  <a:pt x="35619" y="154257"/>
                  <a:pt x="40102" y="162537"/>
                  <a:pt x="45779" y="169280"/>
                </a:cubicBezTo>
                <a:cubicBezTo>
                  <a:pt x="51279" y="175843"/>
                  <a:pt x="57756" y="180786"/>
                  <a:pt x="65207" y="184112"/>
                </a:cubicBezTo>
                <a:cubicBezTo>
                  <a:pt x="72659" y="187438"/>
                  <a:pt x="80558" y="189106"/>
                  <a:pt x="88899" y="189106"/>
                </a:cubicBezTo>
                <a:cubicBezTo>
                  <a:pt x="96528" y="189106"/>
                  <a:pt x="103580" y="188172"/>
                  <a:pt x="110056" y="186312"/>
                </a:cubicBezTo>
                <a:cubicBezTo>
                  <a:pt x="116533" y="184447"/>
                  <a:pt x="122300" y="182095"/>
                  <a:pt x="127358" y="179259"/>
                </a:cubicBezTo>
                <a:cubicBezTo>
                  <a:pt x="132233" y="176508"/>
                  <a:pt x="136448" y="173693"/>
                  <a:pt x="139997" y="170810"/>
                </a:cubicBezTo>
                <a:cubicBezTo>
                  <a:pt x="143547" y="167926"/>
                  <a:pt x="146345" y="165461"/>
                  <a:pt x="148382" y="163422"/>
                </a:cubicBezTo>
                <a:lnTo>
                  <a:pt x="150380" y="163422"/>
                </a:lnTo>
                <a:lnTo>
                  <a:pt x="150380" y="194826"/>
                </a:lnTo>
                <a:cubicBezTo>
                  <a:pt x="146031" y="196867"/>
                  <a:pt x="141927" y="198821"/>
                  <a:pt x="138072" y="200683"/>
                </a:cubicBezTo>
                <a:cubicBezTo>
                  <a:pt x="134213" y="202543"/>
                  <a:pt x="129533" y="204362"/>
                  <a:pt x="124028" y="206140"/>
                </a:cubicBezTo>
                <a:cubicBezTo>
                  <a:pt x="118261" y="208002"/>
                  <a:pt x="112915" y="209423"/>
                  <a:pt x="107993" y="210398"/>
                </a:cubicBezTo>
                <a:cubicBezTo>
                  <a:pt x="103068" y="211375"/>
                  <a:pt x="96657" y="211860"/>
                  <a:pt x="88762" y="211860"/>
                </a:cubicBezTo>
                <a:close/>
                <a:moveTo>
                  <a:pt x="290373" y="208267"/>
                </a:moveTo>
                <a:lnTo>
                  <a:pt x="265623" y="208267"/>
                </a:lnTo>
                <a:lnTo>
                  <a:pt x="265623" y="97417"/>
                </a:lnTo>
                <a:lnTo>
                  <a:pt x="195621" y="208267"/>
                </a:lnTo>
                <a:lnTo>
                  <a:pt x="173002" y="208267"/>
                </a:lnTo>
                <a:lnTo>
                  <a:pt x="173002" y="59620"/>
                </a:lnTo>
                <a:lnTo>
                  <a:pt x="197752" y="59620"/>
                </a:lnTo>
                <a:lnTo>
                  <a:pt x="197752" y="168748"/>
                </a:lnTo>
                <a:lnTo>
                  <a:pt x="266956" y="59620"/>
                </a:lnTo>
                <a:lnTo>
                  <a:pt x="290373" y="59620"/>
                </a:lnTo>
                <a:close/>
                <a:moveTo>
                  <a:pt x="431968" y="81580"/>
                </a:moveTo>
                <a:cubicBezTo>
                  <a:pt x="437735" y="87433"/>
                  <a:pt x="442214" y="94864"/>
                  <a:pt x="445411" y="103868"/>
                </a:cubicBezTo>
                <a:cubicBezTo>
                  <a:pt x="448604" y="112875"/>
                  <a:pt x="450203" y="123322"/>
                  <a:pt x="450203" y="135209"/>
                </a:cubicBezTo>
                <a:cubicBezTo>
                  <a:pt x="450203" y="146657"/>
                  <a:pt x="448381" y="157234"/>
                  <a:pt x="444748" y="166950"/>
                </a:cubicBezTo>
                <a:cubicBezTo>
                  <a:pt x="441109" y="176663"/>
                  <a:pt x="436184" y="184850"/>
                  <a:pt x="429974" y="191499"/>
                </a:cubicBezTo>
                <a:cubicBezTo>
                  <a:pt x="423587" y="198418"/>
                  <a:pt x="416507" y="203631"/>
                  <a:pt x="408748" y="207133"/>
                </a:cubicBezTo>
                <a:cubicBezTo>
                  <a:pt x="400984" y="210640"/>
                  <a:pt x="392534" y="212394"/>
                  <a:pt x="383397" y="212394"/>
                </a:cubicBezTo>
                <a:cubicBezTo>
                  <a:pt x="374080" y="212394"/>
                  <a:pt x="365541" y="210773"/>
                  <a:pt x="357780" y="207537"/>
                </a:cubicBezTo>
                <a:cubicBezTo>
                  <a:pt x="350015" y="204297"/>
                  <a:pt x="343383" y="199311"/>
                  <a:pt x="337883" y="192568"/>
                </a:cubicBezTo>
                <a:cubicBezTo>
                  <a:pt x="331054" y="184137"/>
                  <a:pt x="325931" y="173582"/>
                  <a:pt x="322514" y="160891"/>
                </a:cubicBezTo>
                <a:cubicBezTo>
                  <a:pt x="319098" y="148205"/>
                  <a:pt x="317391" y="132506"/>
                  <a:pt x="317391" y="113786"/>
                </a:cubicBezTo>
                <a:cubicBezTo>
                  <a:pt x="317391" y="107130"/>
                  <a:pt x="317679" y="100366"/>
                  <a:pt x="318258" y="93486"/>
                </a:cubicBezTo>
                <a:cubicBezTo>
                  <a:pt x="318831" y="86613"/>
                  <a:pt x="320095" y="78383"/>
                  <a:pt x="322046" y="68804"/>
                </a:cubicBezTo>
                <a:cubicBezTo>
                  <a:pt x="323821" y="60286"/>
                  <a:pt x="326215" y="52370"/>
                  <a:pt x="329231" y="45047"/>
                </a:cubicBezTo>
                <a:cubicBezTo>
                  <a:pt x="332253" y="37732"/>
                  <a:pt x="336197" y="31544"/>
                  <a:pt x="341075" y="26486"/>
                </a:cubicBezTo>
                <a:cubicBezTo>
                  <a:pt x="347376" y="19920"/>
                  <a:pt x="355605" y="14685"/>
                  <a:pt x="365764" y="10778"/>
                </a:cubicBezTo>
                <a:cubicBezTo>
                  <a:pt x="375920" y="6880"/>
                  <a:pt x="389384" y="4173"/>
                  <a:pt x="406153" y="2664"/>
                </a:cubicBezTo>
                <a:cubicBezTo>
                  <a:pt x="412092" y="2132"/>
                  <a:pt x="418458" y="1624"/>
                  <a:pt x="425247" y="1134"/>
                </a:cubicBezTo>
                <a:cubicBezTo>
                  <a:pt x="432037" y="645"/>
                  <a:pt x="437203" y="267"/>
                  <a:pt x="440753" y="0"/>
                </a:cubicBezTo>
                <a:lnTo>
                  <a:pt x="440753" y="23023"/>
                </a:lnTo>
                <a:cubicBezTo>
                  <a:pt x="436137" y="23289"/>
                  <a:pt x="431216" y="23623"/>
                  <a:pt x="425981" y="24023"/>
                </a:cubicBezTo>
                <a:cubicBezTo>
                  <a:pt x="420744" y="24423"/>
                  <a:pt x="414757" y="24891"/>
                  <a:pt x="408014" y="25420"/>
                </a:cubicBezTo>
                <a:cubicBezTo>
                  <a:pt x="399053" y="26129"/>
                  <a:pt x="389693" y="27702"/>
                  <a:pt x="379933" y="30143"/>
                </a:cubicBezTo>
                <a:cubicBezTo>
                  <a:pt x="370179" y="32584"/>
                  <a:pt x="362816" y="36379"/>
                  <a:pt x="357844" y="41523"/>
                </a:cubicBezTo>
                <a:cubicBezTo>
                  <a:pt x="354118" y="45335"/>
                  <a:pt x="351145" y="50792"/>
                  <a:pt x="348928" y="57889"/>
                </a:cubicBezTo>
                <a:cubicBezTo>
                  <a:pt x="346713" y="64987"/>
                  <a:pt x="345158" y="72887"/>
                  <a:pt x="344272" y="81580"/>
                </a:cubicBezTo>
                <a:cubicBezTo>
                  <a:pt x="350835" y="76878"/>
                  <a:pt x="357866" y="72908"/>
                  <a:pt x="365361" y="69671"/>
                </a:cubicBezTo>
                <a:cubicBezTo>
                  <a:pt x="372860" y="66431"/>
                  <a:pt x="380956" y="64812"/>
                  <a:pt x="389650" y="64812"/>
                </a:cubicBezTo>
                <a:cubicBezTo>
                  <a:pt x="397721" y="64812"/>
                  <a:pt x="405397" y="66164"/>
                  <a:pt x="412673" y="68868"/>
                </a:cubicBezTo>
                <a:cubicBezTo>
                  <a:pt x="419947" y="71576"/>
                  <a:pt x="426381" y="75813"/>
                  <a:pt x="431968" y="81580"/>
                </a:cubicBezTo>
                <a:close/>
                <a:moveTo>
                  <a:pt x="424782" y="136671"/>
                </a:moveTo>
                <a:cubicBezTo>
                  <a:pt x="424782" y="120881"/>
                  <a:pt x="421233" y="108770"/>
                  <a:pt x="414137" y="100340"/>
                </a:cubicBezTo>
                <a:cubicBezTo>
                  <a:pt x="407038" y="91916"/>
                  <a:pt x="396926" y="87700"/>
                  <a:pt x="383793" y="87700"/>
                </a:cubicBezTo>
                <a:cubicBezTo>
                  <a:pt x="376607" y="87700"/>
                  <a:pt x="369645" y="88899"/>
                  <a:pt x="362903" y="91293"/>
                </a:cubicBezTo>
                <a:cubicBezTo>
                  <a:pt x="356159" y="93687"/>
                  <a:pt x="349817" y="96883"/>
                  <a:pt x="343869" y="100872"/>
                </a:cubicBezTo>
                <a:cubicBezTo>
                  <a:pt x="343693" y="103090"/>
                  <a:pt x="343516" y="105733"/>
                  <a:pt x="343340" y="108792"/>
                </a:cubicBezTo>
                <a:cubicBezTo>
                  <a:pt x="343159" y="111853"/>
                  <a:pt x="343073" y="114625"/>
                  <a:pt x="343073" y="117112"/>
                </a:cubicBezTo>
                <a:cubicBezTo>
                  <a:pt x="343073" y="132545"/>
                  <a:pt x="344312" y="145099"/>
                  <a:pt x="346799" y="154772"/>
                </a:cubicBezTo>
                <a:cubicBezTo>
                  <a:pt x="349283" y="164445"/>
                  <a:pt x="352739" y="172027"/>
                  <a:pt x="357179" y="177527"/>
                </a:cubicBezTo>
                <a:cubicBezTo>
                  <a:pt x="361170" y="182499"/>
                  <a:pt x="365387" y="185933"/>
                  <a:pt x="369822" y="187842"/>
                </a:cubicBezTo>
                <a:cubicBezTo>
                  <a:pt x="374260" y="189750"/>
                  <a:pt x="379095" y="190699"/>
                  <a:pt x="384326" y="190699"/>
                </a:cubicBezTo>
                <a:cubicBezTo>
                  <a:pt x="397103" y="190699"/>
                  <a:pt x="407038" y="185865"/>
                  <a:pt x="414137" y="176196"/>
                </a:cubicBezTo>
                <a:cubicBezTo>
                  <a:pt x="421233" y="166526"/>
                  <a:pt x="424782" y="153354"/>
                  <a:pt x="424782" y="136671"/>
                </a:cubicBezTo>
                <a:close/>
                <a:moveTo>
                  <a:pt x="593789" y="208267"/>
                </a:moveTo>
                <a:lnTo>
                  <a:pt x="569039" y="208267"/>
                </a:lnTo>
                <a:lnTo>
                  <a:pt x="569039" y="97417"/>
                </a:lnTo>
                <a:lnTo>
                  <a:pt x="499037" y="208267"/>
                </a:lnTo>
                <a:lnTo>
                  <a:pt x="476418" y="208267"/>
                </a:lnTo>
                <a:lnTo>
                  <a:pt x="476418" y="59620"/>
                </a:lnTo>
                <a:lnTo>
                  <a:pt x="501168" y="59620"/>
                </a:lnTo>
                <a:lnTo>
                  <a:pt x="501168" y="168748"/>
                </a:lnTo>
                <a:lnTo>
                  <a:pt x="570370" y="59620"/>
                </a:lnTo>
                <a:lnTo>
                  <a:pt x="593789" y="59620"/>
                </a:lnTo>
                <a:close/>
                <a:moveTo>
                  <a:pt x="754680" y="130019"/>
                </a:moveTo>
                <a:cubicBezTo>
                  <a:pt x="754680" y="154772"/>
                  <a:pt x="748762" y="174485"/>
                  <a:pt x="736918" y="189170"/>
                </a:cubicBezTo>
                <a:cubicBezTo>
                  <a:pt x="725070" y="203854"/>
                  <a:pt x="710100" y="211195"/>
                  <a:pt x="692000" y="211195"/>
                </a:cubicBezTo>
                <a:cubicBezTo>
                  <a:pt x="684638" y="211195"/>
                  <a:pt x="678118" y="210355"/>
                  <a:pt x="672441" y="208671"/>
                </a:cubicBezTo>
                <a:cubicBezTo>
                  <a:pt x="666760" y="206986"/>
                  <a:pt x="660950" y="204368"/>
                  <a:pt x="655003" y="200816"/>
                </a:cubicBezTo>
                <a:lnTo>
                  <a:pt x="655003" y="263096"/>
                </a:lnTo>
                <a:lnTo>
                  <a:pt x="629986" y="263096"/>
                </a:lnTo>
                <a:lnTo>
                  <a:pt x="629986" y="59620"/>
                </a:lnTo>
                <a:lnTo>
                  <a:pt x="655003" y="59620"/>
                </a:lnTo>
                <a:lnTo>
                  <a:pt x="655003" y="75190"/>
                </a:lnTo>
                <a:cubicBezTo>
                  <a:pt x="661213" y="69600"/>
                  <a:pt x="668114" y="64920"/>
                  <a:pt x="675703" y="61151"/>
                </a:cubicBezTo>
                <a:cubicBezTo>
                  <a:pt x="683284" y="57381"/>
                  <a:pt x="691557" y="55495"/>
                  <a:pt x="700517" y="55495"/>
                </a:cubicBezTo>
                <a:cubicBezTo>
                  <a:pt x="717553" y="55495"/>
                  <a:pt x="730837" y="62238"/>
                  <a:pt x="740373" y="75723"/>
                </a:cubicBezTo>
                <a:cubicBezTo>
                  <a:pt x="749914" y="89209"/>
                  <a:pt x="754680" y="107306"/>
                  <a:pt x="754680" y="130019"/>
                </a:cubicBezTo>
                <a:close/>
                <a:moveTo>
                  <a:pt x="728863" y="132812"/>
                </a:moveTo>
                <a:cubicBezTo>
                  <a:pt x="728863" y="115870"/>
                  <a:pt x="726157" y="102716"/>
                  <a:pt x="720749" y="93355"/>
                </a:cubicBezTo>
                <a:cubicBezTo>
                  <a:pt x="715335" y="83995"/>
                  <a:pt x="706551" y="79315"/>
                  <a:pt x="694394" y="79315"/>
                </a:cubicBezTo>
                <a:cubicBezTo>
                  <a:pt x="687299" y="79315"/>
                  <a:pt x="680447" y="80889"/>
                  <a:pt x="673834" y="84039"/>
                </a:cubicBezTo>
                <a:cubicBezTo>
                  <a:pt x="667225" y="87189"/>
                  <a:pt x="660950" y="91246"/>
                  <a:pt x="655003" y="96218"/>
                </a:cubicBezTo>
                <a:lnTo>
                  <a:pt x="655003" y="180454"/>
                </a:lnTo>
                <a:cubicBezTo>
                  <a:pt x="661569" y="183651"/>
                  <a:pt x="667182" y="185825"/>
                  <a:pt x="671840" y="186977"/>
                </a:cubicBezTo>
                <a:cubicBezTo>
                  <a:pt x="676495" y="188129"/>
                  <a:pt x="681844" y="188709"/>
                  <a:pt x="687874" y="188709"/>
                </a:cubicBezTo>
                <a:cubicBezTo>
                  <a:pt x="700831" y="188709"/>
                  <a:pt x="710901" y="183961"/>
                  <a:pt x="718086" y="174468"/>
                </a:cubicBezTo>
                <a:cubicBezTo>
                  <a:pt x="725271" y="164970"/>
                  <a:pt x="728863" y="151089"/>
                  <a:pt x="728863" y="132812"/>
                </a:cubicBezTo>
                <a:close/>
                <a:moveTo>
                  <a:pt x="898003" y="208267"/>
                </a:moveTo>
                <a:lnTo>
                  <a:pt x="873252" y="208267"/>
                </a:lnTo>
                <a:lnTo>
                  <a:pt x="873252" y="97417"/>
                </a:lnTo>
                <a:lnTo>
                  <a:pt x="803251" y="208267"/>
                </a:lnTo>
                <a:lnTo>
                  <a:pt x="780629" y="208267"/>
                </a:lnTo>
                <a:lnTo>
                  <a:pt x="780629" y="59620"/>
                </a:lnTo>
                <a:lnTo>
                  <a:pt x="805378" y="59620"/>
                </a:lnTo>
                <a:lnTo>
                  <a:pt x="805378" y="168748"/>
                </a:lnTo>
                <a:lnTo>
                  <a:pt x="874581" y="59620"/>
                </a:lnTo>
                <a:lnTo>
                  <a:pt x="898003" y="596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282933" y="5796160"/>
            <a:ext cx="1098892" cy="156235"/>
          </a:xfrm>
          <a:custGeom>
            <a:avLst/>
            <a:gdLst/>
            <a:ahLst/>
            <a:cxnLst/>
            <a:rect l="l" t="t" r="r" b="b"/>
            <a:pathLst>
              <a:path w="1098892" h="156235">
                <a:moveTo>
                  <a:pt x="122965" y="152772"/>
                </a:moveTo>
                <a:lnTo>
                  <a:pt x="97948" y="152772"/>
                </a:lnTo>
                <a:lnTo>
                  <a:pt x="97948" y="93823"/>
                </a:lnTo>
                <a:lnTo>
                  <a:pt x="73195" y="93823"/>
                </a:lnTo>
                <a:lnTo>
                  <a:pt x="29145" y="152772"/>
                </a:lnTo>
                <a:lnTo>
                  <a:pt x="0" y="152772"/>
                </a:lnTo>
                <a:lnTo>
                  <a:pt x="47778" y="91558"/>
                </a:lnTo>
                <a:cubicBezTo>
                  <a:pt x="35445" y="87922"/>
                  <a:pt x="26417" y="82512"/>
                  <a:pt x="20696" y="75323"/>
                </a:cubicBezTo>
                <a:cubicBezTo>
                  <a:pt x="14972" y="68137"/>
                  <a:pt x="12110" y="58510"/>
                  <a:pt x="12110" y="46447"/>
                </a:cubicBezTo>
                <a:cubicBezTo>
                  <a:pt x="12110" y="39078"/>
                  <a:pt x="13730" y="32626"/>
                  <a:pt x="16967" y="27083"/>
                </a:cubicBezTo>
                <a:cubicBezTo>
                  <a:pt x="20206" y="21538"/>
                  <a:pt x="24573" y="16858"/>
                  <a:pt x="30074" y="13042"/>
                </a:cubicBezTo>
                <a:cubicBezTo>
                  <a:pt x="34513" y="10022"/>
                  <a:pt x="40104" y="7783"/>
                  <a:pt x="46846" y="6317"/>
                </a:cubicBezTo>
                <a:cubicBezTo>
                  <a:pt x="53586" y="4855"/>
                  <a:pt x="61127" y="4125"/>
                  <a:pt x="69465" y="4125"/>
                </a:cubicBezTo>
                <a:lnTo>
                  <a:pt x="122965" y="4125"/>
                </a:lnTo>
                <a:close/>
                <a:moveTo>
                  <a:pt x="97948" y="74128"/>
                </a:moveTo>
                <a:lnTo>
                  <a:pt x="97948" y="24087"/>
                </a:lnTo>
                <a:lnTo>
                  <a:pt x="70797" y="24087"/>
                </a:lnTo>
                <a:cubicBezTo>
                  <a:pt x="65034" y="24087"/>
                  <a:pt x="60487" y="24401"/>
                  <a:pt x="57160" y="25019"/>
                </a:cubicBezTo>
                <a:cubicBezTo>
                  <a:pt x="53834" y="25639"/>
                  <a:pt x="50615" y="26838"/>
                  <a:pt x="47513" y="28612"/>
                </a:cubicBezTo>
                <a:cubicBezTo>
                  <a:pt x="44315" y="30564"/>
                  <a:pt x="41899" y="33199"/>
                  <a:pt x="40259" y="36529"/>
                </a:cubicBezTo>
                <a:cubicBezTo>
                  <a:pt x="38616" y="39855"/>
                  <a:pt x="37796" y="43427"/>
                  <a:pt x="37796" y="47246"/>
                </a:cubicBezTo>
                <a:cubicBezTo>
                  <a:pt x="37796" y="52121"/>
                  <a:pt x="38350" y="56091"/>
                  <a:pt x="39462" y="59152"/>
                </a:cubicBezTo>
                <a:cubicBezTo>
                  <a:pt x="40568" y="62215"/>
                  <a:pt x="42588" y="65031"/>
                  <a:pt x="45514" y="67604"/>
                </a:cubicBezTo>
                <a:cubicBezTo>
                  <a:pt x="48618" y="70268"/>
                  <a:pt x="52411" y="72018"/>
                  <a:pt x="56890" y="72860"/>
                </a:cubicBezTo>
                <a:cubicBezTo>
                  <a:pt x="61372" y="73706"/>
                  <a:pt x="66276" y="74128"/>
                  <a:pt x="71600" y="74128"/>
                </a:cubicBezTo>
                <a:close/>
                <a:moveTo>
                  <a:pt x="275738" y="107790"/>
                </a:moveTo>
                <a:cubicBezTo>
                  <a:pt x="275738" y="114980"/>
                  <a:pt x="274359" y="121345"/>
                  <a:pt x="271612" y="126885"/>
                </a:cubicBezTo>
                <a:cubicBezTo>
                  <a:pt x="268862" y="132433"/>
                  <a:pt x="265093" y="137070"/>
                  <a:pt x="260301" y="140796"/>
                </a:cubicBezTo>
                <a:cubicBezTo>
                  <a:pt x="254268" y="145500"/>
                  <a:pt x="247945" y="148673"/>
                  <a:pt x="241336" y="150310"/>
                </a:cubicBezTo>
                <a:cubicBezTo>
                  <a:pt x="234726" y="151952"/>
                  <a:pt x="226806" y="152772"/>
                  <a:pt x="217584" y="152772"/>
                </a:cubicBezTo>
                <a:lnTo>
                  <a:pt x="159162" y="152772"/>
                </a:lnTo>
                <a:lnTo>
                  <a:pt x="159162" y="4125"/>
                </a:lnTo>
                <a:lnTo>
                  <a:pt x="213724" y="4125"/>
                </a:lnTo>
                <a:cubicBezTo>
                  <a:pt x="224640" y="4125"/>
                  <a:pt x="232620" y="4457"/>
                  <a:pt x="237679" y="5122"/>
                </a:cubicBezTo>
                <a:cubicBezTo>
                  <a:pt x="242733" y="5791"/>
                  <a:pt x="247745" y="7498"/>
                  <a:pt x="252716" y="10245"/>
                </a:cubicBezTo>
                <a:cubicBezTo>
                  <a:pt x="257950" y="13089"/>
                  <a:pt x="261809" y="16858"/>
                  <a:pt x="264293" y="21556"/>
                </a:cubicBezTo>
                <a:cubicBezTo>
                  <a:pt x="266777" y="26261"/>
                  <a:pt x="268019" y="31852"/>
                  <a:pt x="268019" y="38329"/>
                </a:cubicBezTo>
                <a:cubicBezTo>
                  <a:pt x="268019" y="45424"/>
                  <a:pt x="266068" y="51793"/>
                  <a:pt x="262162" y="57427"/>
                </a:cubicBezTo>
                <a:cubicBezTo>
                  <a:pt x="258257" y="63057"/>
                  <a:pt x="253069" y="67431"/>
                  <a:pt x="246592" y="70535"/>
                </a:cubicBezTo>
                <a:lnTo>
                  <a:pt x="247259" y="71463"/>
                </a:lnTo>
                <a:cubicBezTo>
                  <a:pt x="255333" y="73500"/>
                  <a:pt x="262097" y="77626"/>
                  <a:pt x="267552" y="83837"/>
                </a:cubicBezTo>
                <a:cubicBezTo>
                  <a:pt x="273009" y="90047"/>
                  <a:pt x="275738" y="98035"/>
                  <a:pt x="275738" y="107790"/>
                </a:cubicBezTo>
                <a:close/>
                <a:moveTo>
                  <a:pt x="242337" y="42188"/>
                </a:moveTo>
                <a:cubicBezTo>
                  <a:pt x="242337" y="38815"/>
                  <a:pt x="241782" y="35888"/>
                  <a:pt x="240673" y="33400"/>
                </a:cubicBezTo>
                <a:cubicBezTo>
                  <a:pt x="239565" y="30916"/>
                  <a:pt x="237632" y="28969"/>
                  <a:pt x="234881" y="27547"/>
                </a:cubicBezTo>
                <a:cubicBezTo>
                  <a:pt x="231688" y="25865"/>
                  <a:pt x="228117" y="24864"/>
                  <a:pt x="224171" y="24552"/>
                </a:cubicBezTo>
                <a:cubicBezTo>
                  <a:pt x="220223" y="24242"/>
                  <a:pt x="214746" y="24087"/>
                  <a:pt x="207733" y="24087"/>
                </a:cubicBezTo>
                <a:lnTo>
                  <a:pt x="183912" y="24087"/>
                </a:lnTo>
                <a:lnTo>
                  <a:pt x="183912" y="64807"/>
                </a:lnTo>
                <a:lnTo>
                  <a:pt x="212658" y="64807"/>
                </a:lnTo>
                <a:cubicBezTo>
                  <a:pt x="218783" y="64807"/>
                  <a:pt x="223131" y="64519"/>
                  <a:pt x="225701" y="63942"/>
                </a:cubicBezTo>
                <a:cubicBezTo>
                  <a:pt x="228272" y="63371"/>
                  <a:pt x="231115" y="62146"/>
                  <a:pt x="234219" y="60285"/>
                </a:cubicBezTo>
                <a:cubicBezTo>
                  <a:pt x="237142" y="58510"/>
                  <a:pt x="239231" y="56116"/>
                  <a:pt x="240475" y="53096"/>
                </a:cubicBezTo>
                <a:cubicBezTo>
                  <a:pt x="241714" y="50083"/>
                  <a:pt x="242337" y="46447"/>
                  <a:pt x="242337" y="42188"/>
                </a:cubicBezTo>
                <a:close/>
                <a:moveTo>
                  <a:pt x="249919" y="107927"/>
                </a:moveTo>
                <a:cubicBezTo>
                  <a:pt x="249919" y="102870"/>
                  <a:pt x="249187" y="98809"/>
                  <a:pt x="247726" y="95749"/>
                </a:cubicBezTo>
                <a:cubicBezTo>
                  <a:pt x="246261" y="92689"/>
                  <a:pt x="243046" y="89959"/>
                  <a:pt x="238079" y="87566"/>
                </a:cubicBezTo>
                <a:cubicBezTo>
                  <a:pt x="234971" y="86058"/>
                  <a:pt x="231645" y="85126"/>
                  <a:pt x="228095" y="84769"/>
                </a:cubicBezTo>
                <a:cubicBezTo>
                  <a:pt x="224546" y="84416"/>
                  <a:pt x="219621" y="84236"/>
                  <a:pt x="213324" y="84236"/>
                </a:cubicBezTo>
                <a:lnTo>
                  <a:pt x="183912" y="84236"/>
                </a:lnTo>
                <a:lnTo>
                  <a:pt x="183912" y="132810"/>
                </a:lnTo>
                <a:lnTo>
                  <a:pt x="205606" y="132810"/>
                </a:lnTo>
                <a:cubicBezTo>
                  <a:pt x="214566" y="132810"/>
                  <a:pt x="221529" y="132457"/>
                  <a:pt x="226500" y="131749"/>
                </a:cubicBezTo>
                <a:cubicBezTo>
                  <a:pt x="231469" y="131040"/>
                  <a:pt x="235724" y="129622"/>
                  <a:pt x="239276" y="127487"/>
                </a:cubicBezTo>
                <a:cubicBezTo>
                  <a:pt x="242999" y="125183"/>
                  <a:pt x="245706" y="122522"/>
                  <a:pt x="247392" y="119505"/>
                </a:cubicBezTo>
                <a:cubicBezTo>
                  <a:pt x="249076" y="116485"/>
                  <a:pt x="249919" y="112625"/>
                  <a:pt x="249919" y="107927"/>
                </a:cubicBezTo>
                <a:close/>
                <a:moveTo>
                  <a:pt x="417196" y="152772"/>
                </a:moveTo>
                <a:lnTo>
                  <a:pt x="392179" y="152772"/>
                </a:lnTo>
                <a:lnTo>
                  <a:pt x="392179" y="25149"/>
                </a:lnTo>
                <a:lnTo>
                  <a:pt x="341078" y="25149"/>
                </a:lnTo>
                <a:cubicBezTo>
                  <a:pt x="340812" y="32519"/>
                  <a:pt x="340545" y="39593"/>
                  <a:pt x="340278" y="46378"/>
                </a:cubicBezTo>
                <a:cubicBezTo>
                  <a:pt x="340012" y="53165"/>
                  <a:pt x="339746" y="59305"/>
                  <a:pt x="339479" y="64807"/>
                </a:cubicBezTo>
                <a:cubicBezTo>
                  <a:pt x="338950" y="78735"/>
                  <a:pt x="338039" y="90406"/>
                  <a:pt x="336754" y="99810"/>
                </a:cubicBezTo>
                <a:cubicBezTo>
                  <a:pt x="335469" y="109213"/>
                  <a:pt x="333850" y="116751"/>
                  <a:pt x="331894" y="122432"/>
                </a:cubicBezTo>
                <a:cubicBezTo>
                  <a:pt x="329943" y="128286"/>
                  <a:pt x="327794" y="132858"/>
                  <a:pt x="325440" y="136137"/>
                </a:cubicBezTo>
                <a:cubicBezTo>
                  <a:pt x="323089" y="139421"/>
                  <a:pt x="320450" y="142390"/>
                  <a:pt x="317522" y="145055"/>
                </a:cubicBezTo>
                <a:cubicBezTo>
                  <a:pt x="314502" y="147715"/>
                  <a:pt x="311266" y="149713"/>
                  <a:pt x="307807" y="151041"/>
                </a:cubicBezTo>
                <a:cubicBezTo>
                  <a:pt x="304350" y="152374"/>
                  <a:pt x="300445" y="153039"/>
                  <a:pt x="296096" y="153039"/>
                </a:cubicBezTo>
                <a:cubicBezTo>
                  <a:pt x="294678" y="153039"/>
                  <a:pt x="292855" y="152996"/>
                  <a:pt x="290642" y="152910"/>
                </a:cubicBezTo>
                <a:cubicBezTo>
                  <a:pt x="288424" y="152819"/>
                  <a:pt x="286868" y="152772"/>
                  <a:pt x="285983" y="152772"/>
                </a:cubicBezTo>
                <a:lnTo>
                  <a:pt x="285983" y="130950"/>
                </a:lnTo>
                <a:lnTo>
                  <a:pt x="287316" y="130950"/>
                </a:lnTo>
                <a:cubicBezTo>
                  <a:pt x="287935" y="130950"/>
                  <a:pt x="288579" y="130993"/>
                  <a:pt x="289245" y="131083"/>
                </a:cubicBezTo>
                <a:cubicBezTo>
                  <a:pt x="289908" y="131170"/>
                  <a:pt x="290681" y="131217"/>
                  <a:pt x="291574" y="131217"/>
                </a:cubicBezTo>
                <a:cubicBezTo>
                  <a:pt x="293702" y="131217"/>
                  <a:pt x="295786" y="130903"/>
                  <a:pt x="297827" y="130283"/>
                </a:cubicBezTo>
                <a:cubicBezTo>
                  <a:pt x="299866" y="129661"/>
                  <a:pt x="301687" y="128509"/>
                  <a:pt x="303282" y="126824"/>
                </a:cubicBezTo>
                <a:cubicBezTo>
                  <a:pt x="307721" y="122475"/>
                  <a:pt x="310957" y="114865"/>
                  <a:pt x="312998" y="104001"/>
                </a:cubicBezTo>
                <a:cubicBezTo>
                  <a:pt x="315036" y="93132"/>
                  <a:pt x="316500" y="77940"/>
                  <a:pt x="317387" y="58420"/>
                </a:cubicBezTo>
                <a:cubicBezTo>
                  <a:pt x="317746" y="51144"/>
                  <a:pt x="318077" y="42541"/>
                  <a:pt x="318391" y="32601"/>
                </a:cubicBezTo>
                <a:cubicBezTo>
                  <a:pt x="318697" y="22669"/>
                  <a:pt x="318988" y="13171"/>
                  <a:pt x="319255" y="4125"/>
                </a:cubicBezTo>
                <a:lnTo>
                  <a:pt x="417196" y="4125"/>
                </a:lnTo>
                <a:close/>
                <a:moveTo>
                  <a:pt x="561053" y="152772"/>
                </a:moveTo>
                <a:lnTo>
                  <a:pt x="536036" y="152772"/>
                </a:lnTo>
                <a:lnTo>
                  <a:pt x="536036" y="93823"/>
                </a:lnTo>
                <a:lnTo>
                  <a:pt x="511283" y="93823"/>
                </a:lnTo>
                <a:lnTo>
                  <a:pt x="467236" y="152772"/>
                </a:lnTo>
                <a:lnTo>
                  <a:pt x="438091" y="152772"/>
                </a:lnTo>
                <a:lnTo>
                  <a:pt x="485866" y="91558"/>
                </a:lnTo>
                <a:cubicBezTo>
                  <a:pt x="473533" y="87922"/>
                  <a:pt x="464503" y="82512"/>
                  <a:pt x="458783" y="75323"/>
                </a:cubicBezTo>
                <a:cubicBezTo>
                  <a:pt x="453059" y="68137"/>
                  <a:pt x="450201" y="58510"/>
                  <a:pt x="450201" y="46447"/>
                </a:cubicBezTo>
                <a:cubicBezTo>
                  <a:pt x="450201" y="39078"/>
                  <a:pt x="451817" y="32626"/>
                  <a:pt x="455057" y="27083"/>
                </a:cubicBezTo>
                <a:cubicBezTo>
                  <a:pt x="458294" y="21538"/>
                  <a:pt x="462664" y="16858"/>
                  <a:pt x="468165" y="13042"/>
                </a:cubicBezTo>
                <a:cubicBezTo>
                  <a:pt x="472600" y="10022"/>
                  <a:pt x="478191" y="7783"/>
                  <a:pt x="484934" y="6317"/>
                </a:cubicBezTo>
                <a:cubicBezTo>
                  <a:pt x="491676" y="4855"/>
                  <a:pt x="499219" y="4125"/>
                  <a:pt x="507556" y="4125"/>
                </a:cubicBezTo>
                <a:lnTo>
                  <a:pt x="561053" y="4125"/>
                </a:lnTo>
                <a:close/>
                <a:moveTo>
                  <a:pt x="536036" y="74128"/>
                </a:moveTo>
                <a:lnTo>
                  <a:pt x="536036" y="24087"/>
                </a:lnTo>
                <a:lnTo>
                  <a:pt x="508885" y="24087"/>
                </a:lnTo>
                <a:cubicBezTo>
                  <a:pt x="503122" y="24087"/>
                  <a:pt x="498577" y="24401"/>
                  <a:pt x="495251" y="25019"/>
                </a:cubicBezTo>
                <a:cubicBezTo>
                  <a:pt x="491921" y="25639"/>
                  <a:pt x="488703" y="26838"/>
                  <a:pt x="485599" y="28612"/>
                </a:cubicBezTo>
                <a:cubicBezTo>
                  <a:pt x="482403" y="30564"/>
                  <a:pt x="479987" y="33199"/>
                  <a:pt x="478349" y="36529"/>
                </a:cubicBezTo>
                <a:cubicBezTo>
                  <a:pt x="476708" y="39855"/>
                  <a:pt x="475888" y="43427"/>
                  <a:pt x="475888" y="47246"/>
                </a:cubicBezTo>
                <a:cubicBezTo>
                  <a:pt x="475888" y="52121"/>
                  <a:pt x="476441" y="56091"/>
                  <a:pt x="477550" y="59152"/>
                </a:cubicBezTo>
                <a:cubicBezTo>
                  <a:pt x="478659" y="62215"/>
                  <a:pt x="480678" y="65031"/>
                  <a:pt x="483606" y="67604"/>
                </a:cubicBezTo>
                <a:cubicBezTo>
                  <a:pt x="486708" y="70268"/>
                  <a:pt x="490499" y="72018"/>
                  <a:pt x="494981" y="72860"/>
                </a:cubicBezTo>
                <a:cubicBezTo>
                  <a:pt x="499460" y="73706"/>
                  <a:pt x="504364" y="74128"/>
                  <a:pt x="509687" y="74128"/>
                </a:cubicBezTo>
                <a:close/>
                <a:moveTo>
                  <a:pt x="659343" y="156236"/>
                </a:moveTo>
                <a:cubicBezTo>
                  <a:pt x="635651" y="156236"/>
                  <a:pt x="617267" y="149558"/>
                  <a:pt x="604184" y="136205"/>
                </a:cubicBezTo>
                <a:cubicBezTo>
                  <a:pt x="591094" y="122854"/>
                  <a:pt x="584553" y="103893"/>
                  <a:pt x="584553" y="79314"/>
                </a:cubicBezTo>
                <a:cubicBezTo>
                  <a:pt x="584553" y="55094"/>
                  <a:pt x="590896" y="35823"/>
                  <a:pt x="603582" y="21491"/>
                </a:cubicBezTo>
                <a:cubicBezTo>
                  <a:pt x="616270" y="7163"/>
                  <a:pt x="632858" y="0"/>
                  <a:pt x="653352" y="0"/>
                </a:cubicBezTo>
                <a:cubicBezTo>
                  <a:pt x="662579" y="0"/>
                  <a:pt x="670744" y="1331"/>
                  <a:pt x="677843" y="3988"/>
                </a:cubicBezTo>
                <a:cubicBezTo>
                  <a:pt x="684939" y="6652"/>
                  <a:pt x="691145" y="10824"/>
                  <a:pt x="696470" y="16503"/>
                </a:cubicBezTo>
                <a:cubicBezTo>
                  <a:pt x="701794" y="22183"/>
                  <a:pt x="705873" y="29120"/>
                  <a:pt x="708713" y="37328"/>
                </a:cubicBezTo>
                <a:cubicBezTo>
                  <a:pt x="711550" y="45536"/>
                  <a:pt x="712969" y="55583"/>
                  <a:pt x="712969" y="67470"/>
                </a:cubicBezTo>
                <a:lnTo>
                  <a:pt x="712969" y="81047"/>
                </a:lnTo>
                <a:lnTo>
                  <a:pt x="609969" y="81047"/>
                </a:lnTo>
                <a:cubicBezTo>
                  <a:pt x="609969" y="98344"/>
                  <a:pt x="614318" y="111563"/>
                  <a:pt x="623012" y="120701"/>
                </a:cubicBezTo>
                <a:cubicBezTo>
                  <a:pt x="631705" y="129841"/>
                  <a:pt x="643730" y="134409"/>
                  <a:pt x="659076" y="134409"/>
                </a:cubicBezTo>
                <a:cubicBezTo>
                  <a:pt x="664578" y="134409"/>
                  <a:pt x="669966" y="133786"/>
                  <a:pt x="675245" y="132544"/>
                </a:cubicBezTo>
                <a:cubicBezTo>
                  <a:pt x="680521" y="131306"/>
                  <a:pt x="685292" y="129708"/>
                  <a:pt x="689551" y="127753"/>
                </a:cubicBezTo>
                <a:cubicBezTo>
                  <a:pt x="694072" y="125715"/>
                  <a:pt x="697889" y="123743"/>
                  <a:pt x="700995" y="121834"/>
                </a:cubicBezTo>
                <a:cubicBezTo>
                  <a:pt x="704098" y="119922"/>
                  <a:pt x="706676" y="118127"/>
                  <a:pt x="708713" y="116441"/>
                </a:cubicBezTo>
                <a:lnTo>
                  <a:pt x="710175" y="116441"/>
                </a:lnTo>
                <a:lnTo>
                  <a:pt x="710175" y="143726"/>
                </a:lnTo>
                <a:cubicBezTo>
                  <a:pt x="707249" y="144878"/>
                  <a:pt x="703609" y="146318"/>
                  <a:pt x="699267" y="148045"/>
                </a:cubicBezTo>
                <a:cubicBezTo>
                  <a:pt x="694918" y="149778"/>
                  <a:pt x="691012" y="151132"/>
                  <a:pt x="687552" y="152107"/>
                </a:cubicBezTo>
                <a:cubicBezTo>
                  <a:pt x="682674" y="153435"/>
                  <a:pt x="678257" y="154458"/>
                  <a:pt x="674312" y="155170"/>
                </a:cubicBezTo>
                <a:cubicBezTo>
                  <a:pt x="670363" y="155880"/>
                  <a:pt x="665377" y="156236"/>
                  <a:pt x="659343" y="156236"/>
                </a:cubicBezTo>
                <a:close/>
                <a:moveTo>
                  <a:pt x="688618" y="61884"/>
                </a:moveTo>
                <a:cubicBezTo>
                  <a:pt x="688442" y="55141"/>
                  <a:pt x="687642" y="49327"/>
                  <a:pt x="686224" y="44445"/>
                </a:cubicBezTo>
                <a:cubicBezTo>
                  <a:pt x="684806" y="39567"/>
                  <a:pt x="682764" y="35445"/>
                  <a:pt x="680101" y="32071"/>
                </a:cubicBezTo>
                <a:cubicBezTo>
                  <a:pt x="677178" y="28347"/>
                  <a:pt x="673426" y="25509"/>
                  <a:pt x="668858" y="23555"/>
                </a:cubicBezTo>
                <a:cubicBezTo>
                  <a:pt x="664290" y="21603"/>
                  <a:pt x="658634" y="20628"/>
                  <a:pt x="651891" y="20628"/>
                </a:cubicBezTo>
                <a:cubicBezTo>
                  <a:pt x="645235" y="20628"/>
                  <a:pt x="639583" y="21628"/>
                  <a:pt x="634925" y="23620"/>
                </a:cubicBezTo>
                <a:cubicBezTo>
                  <a:pt x="630262" y="25617"/>
                  <a:pt x="626025" y="28522"/>
                  <a:pt x="622213" y="32342"/>
                </a:cubicBezTo>
                <a:cubicBezTo>
                  <a:pt x="618487" y="36241"/>
                  <a:pt x="615650" y="40568"/>
                  <a:pt x="613699" y="45313"/>
                </a:cubicBezTo>
                <a:cubicBezTo>
                  <a:pt x="611743" y="50057"/>
                  <a:pt x="610501" y="55583"/>
                  <a:pt x="609969" y="61884"/>
                </a:cubicBezTo>
                <a:close/>
                <a:moveTo>
                  <a:pt x="846846" y="26085"/>
                </a:moveTo>
                <a:lnTo>
                  <a:pt x="796276" y="26085"/>
                </a:lnTo>
                <a:lnTo>
                  <a:pt x="796276" y="152772"/>
                </a:lnTo>
                <a:lnTo>
                  <a:pt x="771260" y="152772"/>
                </a:lnTo>
                <a:lnTo>
                  <a:pt x="771260" y="26085"/>
                </a:lnTo>
                <a:lnTo>
                  <a:pt x="720686" y="26085"/>
                </a:lnTo>
                <a:lnTo>
                  <a:pt x="720686" y="4125"/>
                </a:lnTo>
                <a:lnTo>
                  <a:pt x="846846" y="4125"/>
                </a:lnTo>
                <a:close/>
                <a:moveTo>
                  <a:pt x="924566" y="156100"/>
                </a:moveTo>
                <a:cubicBezTo>
                  <a:pt x="914360" y="156100"/>
                  <a:pt x="905000" y="154522"/>
                  <a:pt x="896486" y="151377"/>
                </a:cubicBezTo>
                <a:cubicBezTo>
                  <a:pt x="887968" y="148226"/>
                  <a:pt x="880649" y="143459"/>
                  <a:pt x="874525" y="137073"/>
                </a:cubicBezTo>
                <a:cubicBezTo>
                  <a:pt x="868403" y="130683"/>
                  <a:pt x="863658" y="122630"/>
                  <a:pt x="860287" y="112917"/>
                </a:cubicBezTo>
                <a:cubicBezTo>
                  <a:pt x="856914" y="103200"/>
                  <a:pt x="855230" y="91778"/>
                  <a:pt x="855230" y="78649"/>
                </a:cubicBezTo>
                <a:cubicBezTo>
                  <a:pt x="855230" y="65606"/>
                  <a:pt x="856987" y="54341"/>
                  <a:pt x="860489" y="44845"/>
                </a:cubicBezTo>
                <a:cubicBezTo>
                  <a:pt x="863992" y="35356"/>
                  <a:pt x="868668" y="27370"/>
                  <a:pt x="874525" y="20894"/>
                </a:cubicBezTo>
                <a:cubicBezTo>
                  <a:pt x="880383" y="14417"/>
                  <a:pt x="887680" y="9425"/>
                  <a:pt x="896418" y="5922"/>
                </a:cubicBezTo>
                <a:cubicBezTo>
                  <a:pt x="905158" y="2418"/>
                  <a:pt x="914537" y="666"/>
                  <a:pt x="924566" y="666"/>
                </a:cubicBezTo>
                <a:cubicBezTo>
                  <a:pt x="932727" y="666"/>
                  <a:pt x="940597" y="1821"/>
                  <a:pt x="948185" y="4125"/>
                </a:cubicBezTo>
                <a:cubicBezTo>
                  <a:pt x="955767" y="6433"/>
                  <a:pt x="962535" y="9093"/>
                  <a:pt x="968479" y="12114"/>
                </a:cubicBezTo>
                <a:lnTo>
                  <a:pt x="968479" y="40189"/>
                </a:lnTo>
                <a:lnTo>
                  <a:pt x="967013" y="40189"/>
                </a:lnTo>
                <a:cubicBezTo>
                  <a:pt x="965239" y="38682"/>
                  <a:pt x="962957" y="36950"/>
                  <a:pt x="960163" y="34995"/>
                </a:cubicBezTo>
                <a:cubicBezTo>
                  <a:pt x="957369" y="33048"/>
                  <a:pt x="953970" y="31053"/>
                  <a:pt x="949982" y="29012"/>
                </a:cubicBezTo>
                <a:cubicBezTo>
                  <a:pt x="946522" y="27237"/>
                  <a:pt x="942440" y="25682"/>
                  <a:pt x="937738" y="24354"/>
                </a:cubicBezTo>
                <a:cubicBezTo>
                  <a:pt x="933033" y="23022"/>
                  <a:pt x="928508" y="22359"/>
                  <a:pt x="924162" y="22359"/>
                </a:cubicBezTo>
                <a:cubicBezTo>
                  <a:pt x="911209" y="22359"/>
                  <a:pt x="900809" y="27258"/>
                  <a:pt x="892958" y="37061"/>
                </a:cubicBezTo>
                <a:cubicBezTo>
                  <a:pt x="885103" y="46868"/>
                  <a:pt x="881179" y="60724"/>
                  <a:pt x="881179" y="78649"/>
                </a:cubicBezTo>
                <a:cubicBezTo>
                  <a:pt x="881179" y="96217"/>
                  <a:pt x="884972" y="109897"/>
                  <a:pt x="892562" y="119699"/>
                </a:cubicBezTo>
                <a:cubicBezTo>
                  <a:pt x="900144" y="129506"/>
                  <a:pt x="910681" y="134409"/>
                  <a:pt x="924162" y="134409"/>
                </a:cubicBezTo>
                <a:cubicBezTo>
                  <a:pt x="932324" y="134409"/>
                  <a:pt x="940089" y="132724"/>
                  <a:pt x="947451" y="129351"/>
                </a:cubicBezTo>
                <a:cubicBezTo>
                  <a:pt x="954816" y="125982"/>
                  <a:pt x="961336" y="121637"/>
                  <a:pt x="967013" y="116312"/>
                </a:cubicBezTo>
                <a:lnTo>
                  <a:pt x="968479" y="116312"/>
                </a:lnTo>
                <a:lnTo>
                  <a:pt x="968479" y="144388"/>
                </a:lnTo>
                <a:cubicBezTo>
                  <a:pt x="965995" y="145541"/>
                  <a:pt x="962892" y="146941"/>
                  <a:pt x="959166" y="148579"/>
                </a:cubicBezTo>
                <a:cubicBezTo>
                  <a:pt x="955436" y="150221"/>
                  <a:pt x="952066" y="151444"/>
                  <a:pt x="949049" y="152240"/>
                </a:cubicBezTo>
                <a:cubicBezTo>
                  <a:pt x="944791" y="153482"/>
                  <a:pt x="940974" y="154436"/>
                  <a:pt x="937609" y="155102"/>
                </a:cubicBezTo>
                <a:cubicBezTo>
                  <a:pt x="934236" y="155768"/>
                  <a:pt x="929890" y="156100"/>
                  <a:pt x="924566" y="156100"/>
                </a:cubicBezTo>
                <a:close/>
                <a:moveTo>
                  <a:pt x="1098892" y="152772"/>
                </a:moveTo>
                <a:lnTo>
                  <a:pt x="1073876" y="152772"/>
                </a:lnTo>
                <a:lnTo>
                  <a:pt x="1073876" y="93823"/>
                </a:lnTo>
                <a:lnTo>
                  <a:pt x="1049123" y="93823"/>
                </a:lnTo>
                <a:lnTo>
                  <a:pt x="1005076" y="152772"/>
                </a:lnTo>
                <a:lnTo>
                  <a:pt x="975931" y="152772"/>
                </a:lnTo>
                <a:lnTo>
                  <a:pt x="1023706" y="91558"/>
                </a:lnTo>
                <a:cubicBezTo>
                  <a:pt x="1011373" y="87922"/>
                  <a:pt x="1002343" y="82512"/>
                  <a:pt x="996623" y="75323"/>
                </a:cubicBezTo>
                <a:cubicBezTo>
                  <a:pt x="990899" y="68137"/>
                  <a:pt x="988038" y="58510"/>
                  <a:pt x="988038" y="46447"/>
                </a:cubicBezTo>
                <a:cubicBezTo>
                  <a:pt x="988038" y="39078"/>
                  <a:pt x="989657" y="32626"/>
                  <a:pt x="992897" y="27083"/>
                </a:cubicBezTo>
                <a:cubicBezTo>
                  <a:pt x="996134" y="21538"/>
                  <a:pt x="1000504" y="16858"/>
                  <a:pt x="1006005" y="13042"/>
                </a:cubicBezTo>
                <a:cubicBezTo>
                  <a:pt x="1010441" y="10022"/>
                  <a:pt x="1016031" y="7783"/>
                  <a:pt x="1022774" y="6317"/>
                </a:cubicBezTo>
                <a:cubicBezTo>
                  <a:pt x="1029516" y="4855"/>
                  <a:pt x="1037055" y="4125"/>
                  <a:pt x="1045396" y="4125"/>
                </a:cubicBezTo>
                <a:lnTo>
                  <a:pt x="1098892" y="4125"/>
                </a:lnTo>
                <a:close/>
                <a:moveTo>
                  <a:pt x="1073876" y="74128"/>
                </a:moveTo>
                <a:lnTo>
                  <a:pt x="1073876" y="24087"/>
                </a:lnTo>
                <a:lnTo>
                  <a:pt x="1046725" y="24087"/>
                </a:lnTo>
                <a:cubicBezTo>
                  <a:pt x="1040961" y="24087"/>
                  <a:pt x="1036418" y="24401"/>
                  <a:pt x="1033091" y="25019"/>
                </a:cubicBezTo>
                <a:cubicBezTo>
                  <a:pt x="1029761" y="25639"/>
                  <a:pt x="1026543" y="26838"/>
                  <a:pt x="1023439" y="28612"/>
                </a:cubicBezTo>
                <a:cubicBezTo>
                  <a:pt x="1020243" y="30564"/>
                  <a:pt x="1017827" y="33199"/>
                  <a:pt x="1016189" y="36529"/>
                </a:cubicBezTo>
                <a:cubicBezTo>
                  <a:pt x="1014548" y="39855"/>
                  <a:pt x="1013727" y="43427"/>
                  <a:pt x="1013727" y="47246"/>
                </a:cubicBezTo>
                <a:cubicBezTo>
                  <a:pt x="1013727" y="52121"/>
                  <a:pt x="1014281" y="56091"/>
                  <a:pt x="1015390" y="59152"/>
                </a:cubicBezTo>
                <a:cubicBezTo>
                  <a:pt x="1016499" y="62215"/>
                  <a:pt x="1018519" y="65031"/>
                  <a:pt x="1021442" y="67604"/>
                </a:cubicBezTo>
                <a:cubicBezTo>
                  <a:pt x="1024549" y="70268"/>
                  <a:pt x="1028339" y="72018"/>
                  <a:pt x="1032822" y="72860"/>
                </a:cubicBezTo>
                <a:cubicBezTo>
                  <a:pt x="1037300" y="73706"/>
                  <a:pt x="1042204" y="74128"/>
                  <a:pt x="1047527" y="7412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535765" y="5746656"/>
            <a:ext cx="560148" cy="206403"/>
          </a:xfrm>
          <a:custGeom>
            <a:avLst/>
            <a:gdLst/>
            <a:ahLst/>
            <a:cxnLst/>
            <a:rect l="l" t="t" r="r" b="b"/>
            <a:pathLst>
              <a:path w="560148" h="206403">
                <a:moveTo>
                  <a:pt x="151441" y="26882"/>
                </a:moveTo>
                <a:cubicBezTo>
                  <a:pt x="158984" y="35575"/>
                  <a:pt x="164837" y="46353"/>
                  <a:pt x="169009" y="59220"/>
                </a:cubicBezTo>
                <a:cubicBezTo>
                  <a:pt x="173178" y="72082"/>
                  <a:pt x="175262" y="86767"/>
                  <a:pt x="175262" y="103266"/>
                </a:cubicBezTo>
                <a:cubicBezTo>
                  <a:pt x="175262" y="119323"/>
                  <a:pt x="173225" y="133830"/>
                  <a:pt x="169142" y="146783"/>
                </a:cubicBezTo>
                <a:cubicBezTo>
                  <a:pt x="165060" y="159735"/>
                  <a:pt x="159160" y="170604"/>
                  <a:pt x="151441" y="179392"/>
                </a:cubicBezTo>
                <a:cubicBezTo>
                  <a:pt x="143370" y="188615"/>
                  <a:pt x="133946" y="195422"/>
                  <a:pt x="123163" y="199814"/>
                </a:cubicBezTo>
                <a:cubicBezTo>
                  <a:pt x="112381" y="204207"/>
                  <a:pt x="100515" y="206403"/>
                  <a:pt x="87562" y="206403"/>
                </a:cubicBezTo>
                <a:cubicBezTo>
                  <a:pt x="74167" y="206403"/>
                  <a:pt x="62104" y="204138"/>
                  <a:pt x="51369" y="199613"/>
                </a:cubicBezTo>
                <a:cubicBezTo>
                  <a:pt x="40630" y="195091"/>
                  <a:pt x="31407" y="188348"/>
                  <a:pt x="23688" y="179392"/>
                </a:cubicBezTo>
                <a:cubicBezTo>
                  <a:pt x="16059" y="170604"/>
                  <a:pt x="10202" y="159778"/>
                  <a:pt x="6120" y="146916"/>
                </a:cubicBezTo>
                <a:cubicBezTo>
                  <a:pt x="2037" y="134049"/>
                  <a:pt x="0" y="119502"/>
                  <a:pt x="0" y="103266"/>
                </a:cubicBezTo>
                <a:cubicBezTo>
                  <a:pt x="0" y="86587"/>
                  <a:pt x="2060" y="71950"/>
                  <a:pt x="6189" y="59349"/>
                </a:cubicBezTo>
                <a:cubicBezTo>
                  <a:pt x="10314" y="46757"/>
                  <a:pt x="16188" y="35932"/>
                  <a:pt x="23817" y="26882"/>
                </a:cubicBezTo>
                <a:cubicBezTo>
                  <a:pt x="31450" y="18097"/>
                  <a:pt x="40655" y="11419"/>
                  <a:pt x="51433" y="6851"/>
                </a:cubicBezTo>
                <a:cubicBezTo>
                  <a:pt x="62212" y="2282"/>
                  <a:pt x="74253" y="0"/>
                  <a:pt x="87562" y="0"/>
                </a:cubicBezTo>
                <a:cubicBezTo>
                  <a:pt x="101049" y="0"/>
                  <a:pt x="113203" y="2350"/>
                  <a:pt x="124027" y="7052"/>
                </a:cubicBezTo>
                <a:cubicBezTo>
                  <a:pt x="134848" y="11754"/>
                  <a:pt x="143988" y="18368"/>
                  <a:pt x="151441" y="26882"/>
                </a:cubicBezTo>
                <a:close/>
                <a:moveTo>
                  <a:pt x="147848" y="103266"/>
                </a:moveTo>
                <a:cubicBezTo>
                  <a:pt x="147848" y="90137"/>
                  <a:pt x="146430" y="78512"/>
                  <a:pt x="143593" y="68400"/>
                </a:cubicBezTo>
                <a:cubicBezTo>
                  <a:pt x="140752" y="58291"/>
                  <a:pt x="136757" y="49907"/>
                  <a:pt x="131612" y="43251"/>
                </a:cubicBezTo>
                <a:cubicBezTo>
                  <a:pt x="126381" y="36421"/>
                  <a:pt x="120056" y="31295"/>
                  <a:pt x="112651" y="27882"/>
                </a:cubicBezTo>
                <a:cubicBezTo>
                  <a:pt x="105242" y="24466"/>
                  <a:pt x="96922" y="22759"/>
                  <a:pt x="87699" y="22759"/>
                </a:cubicBezTo>
                <a:cubicBezTo>
                  <a:pt x="78116" y="22759"/>
                  <a:pt x="69757" y="24419"/>
                  <a:pt x="62611" y="27745"/>
                </a:cubicBezTo>
                <a:cubicBezTo>
                  <a:pt x="55468" y="31071"/>
                  <a:pt x="49151" y="36242"/>
                  <a:pt x="43649" y="43251"/>
                </a:cubicBezTo>
                <a:cubicBezTo>
                  <a:pt x="38416" y="49993"/>
                  <a:pt x="34402" y="58464"/>
                  <a:pt x="31608" y="68666"/>
                </a:cubicBezTo>
                <a:cubicBezTo>
                  <a:pt x="28811" y="78873"/>
                  <a:pt x="27410" y="90403"/>
                  <a:pt x="27410" y="103266"/>
                </a:cubicBezTo>
                <a:cubicBezTo>
                  <a:pt x="27410" y="129261"/>
                  <a:pt x="32867" y="149159"/>
                  <a:pt x="43779" y="162951"/>
                </a:cubicBezTo>
                <a:cubicBezTo>
                  <a:pt x="54695" y="176749"/>
                  <a:pt x="69333" y="183647"/>
                  <a:pt x="87699" y="183647"/>
                </a:cubicBezTo>
                <a:cubicBezTo>
                  <a:pt x="106062" y="183647"/>
                  <a:pt x="120683" y="176749"/>
                  <a:pt x="131551" y="162951"/>
                </a:cubicBezTo>
                <a:cubicBezTo>
                  <a:pt x="142416" y="149159"/>
                  <a:pt x="147848" y="129261"/>
                  <a:pt x="147848" y="103266"/>
                </a:cubicBezTo>
                <a:close/>
                <a:moveTo>
                  <a:pt x="343887" y="26882"/>
                </a:moveTo>
                <a:cubicBezTo>
                  <a:pt x="351425" y="35575"/>
                  <a:pt x="357281" y="46353"/>
                  <a:pt x="361451" y="59220"/>
                </a:cubicBezTo>
                <a:cubicBezTo>
                  <a:pt x="365620" y="72082"/>
                  <a:pt x="367704" y="86767"/>
                  <a:pt x="367704" y="103266"/>
                </a:cubicBezTo>
                <a:cubicBezTo>
                  <a:pt x="367704" y="119323"/>
                  <a:pt x="365666" y="133830"/>
                  <a:pt x="361584" y="146783"/>
                </a:cubicBezTo>
                <a:cubicBezTo>
                  <a:pt x="357501" y="159735"/>
                  <a:pt x="351600" y="170604"/>
                  <a:pt x="343887" y="179392"/>
                </a:cubicBezTo>
                <a:cubicBezTo>
                  <a:pt x="335812" y="188615"/>
                  <a:pt x="326387" y="195422"/>
                  <a:pt x="315609" y="199814"/>
                </a:cubicBezTo>
                <a:cubicBezTo>
                  <a:pt x="304827" y="204207"/>
                  <a:pt x="292957" y="206403"/>
                  <a:pt x="280004" y="206403"/>
                </a:cubicBezTo>
                <a:cubicBezTo>
                  <a:pt x="266608" y="206403"/>
                  <a:pt x="254544" y="204138"/>
                  <a:pt x="243809" y="199613"/>
                </a:cubicBezTo>
                <a:cubicBezTo>
                  <a:pt x="233075" y="195091"/>
                  <a:pt x="223847" y="188348"/>
                  <a:pt x="216130" y="179392"/>
                </a:cubicBezTo>
                <a:cubicBezTo>
                  <a:pt x="208501" y="170604"/>
                  <a:pt x="202644" y="159778"/>
                  <a:pt x="198562" y="146916"/>
                </a:cubicBezTo>
                <a:cubicBezTo>
                  <a:pt x="194479" y="134049"/>
                  <a:pt x="192442" y="119502"/>
                  <a:pt x="192442" y="103266"/>
                </a:cubicBezTo>
                <a:cubicBezTo>
                  <a:pt x="192442" y="86587"/>
                  <a:pt x="194504" y="71950"/>
                  <a:pt x="198633" y="59349"/>
                </a:cubicBezTo>
                <a:cubicBezTo>
                  <a:pt x="202755" y="46757"/>
                  <a:pt x="208630" y="35932"/>
                  <a:pt x="216263" y="26882"/>
                </a:cubicBezTo>
                <a:cubicBezTo>
                  <a:pt x="223890" y="18097"/>
                  <a:pt x="233097" y="11419"/>
                  <a:pt x="243874" y="6851"/>
                </a:cubicBezTo>
                <a:cubicBezTo>
                  <a:pt x="254652" y="2282"/>
                  <a:pt x="266698" y="0"/>
                  <a:pt x="280004" y="0"/>
                </a:cubicBezTo>
                <a:cubicBezTo>
                  <a:pt x="293490" y="0"/>
                  <a:pt x="305647" y="2350"/>
                  <a:pt x="316472" y="7052"/>
                </a:cubicBezTo>
                <a:cubicBezTo>
                  <a:pt x="327294" y="11754"/>
                  <a:pt x="336434" y="18368"/>
                  <a:pt x="343887" y="26882"/>
                </a:cubicBezTo>
                <a:close/>
                <a:moveTo>
                  <a:pt x="340290" y="103266"/>
                </a:moveTo>
                <a:cubicBezTo>
                  <a:pt x="340290" y="90137"/>
                  <a:pt x="338871" y="78512"/>
                  <a:pt x="336034" y="68400"/>
                </a:cubicBezTo>
                <a:cubicBezTo>
                  <a:pt x="333194" y="58291"/>
                  <a:pt x="329201" y="49907"/>
                  <a:pt x="324054" y="43251"/>
                </a:cubicBezTo>
                <a:cubicBezTo>
                  <a:pt x="318823" y="36421"/>
                  <a:pt x="312501" y="31295"/>
                  <a:pt x="305096" y="27882"/>
                </a:cubicBezTo>
                <a:cubicBezTo>
                  <a:pt x="297684" y="24466"/>
                  <a:pt x="289364" y="22759"/>
                  <a:pt x="280141" y="22759"/>
                </a:cubicBezTo>
                <a:cubicBezTo>
                  <a:pt x="270562" y="22759"/>
                  <a:pt x="262199" y="24419"/>
                  <a:pt x="255056" y="27745"/>
                </a:cubicBezTo>
                <a:cubicBezTo>
                  <a:pt x="247910" y="31071"/>
                  <a:pt x="241592" y="36242"/>
                  <a:pt x="236092" y="43251"/>
                </a:cubicBezTo>
                <a:cubicBezTo>
                  <a:pt x="230857" y="49993"/>
                  <a:pt x="226843" y="58464"/>
                  <a:pt x="224049" y="68666"/>
                </a:cubicBezTo>
                <a:cubicBezTo>
                  <a:pt x="221253" y="78873"/>
                  <a:pt x="219856" y="90403"/>
                  <a:pt x="219856" y="103266"/>
                </a:cubicBezTo>
                <a:cubicBezTo>
                  <a:pt x="219856" y="129261"/>
                  <a:pt x="225309" y="149159"/>
                  <a:pt x="236225" y="162951"/>
                </a:cubicBezTo>
                <a:cubicBezTo>
                  <a:pt x="247137" y="176749"/>
                  <a:pt x="261773" y="183647"/>
                  <a:pt x="280141" y="183647"/>
                </a:cubicBezTo>
                <a:cubicBezTo>
                  <a:pt x="298504" y="183647"/>
                  <a:pt x="313124" y="176749"/>
                  <a:pt x="323993" y="162951"/>
                </a:cubicBezTo>
                <a:cubicBezTo>
                  <a:pt x="334861" y="149159"/>
                  <a:pt x="340290" y="129261"/>
                  <a:pt x="340290" y="103266"/>
                </a:cubicBezTo>
                <a:close/>
                <a:moveTo>
                  <a:pt x="536328" y="26882"/>
                </a:moveTo>
                <a:cubicBezTo>
                  <a:pt x="543866" y="35575"/>
                  <a:pt x="549723" y="46353"/>
                  <a:pt x="553896" y="59220"/>
                </a:cubicBezTo>
                <a:cubicBezTo>
                  <a:pt x="558061" y="72082"/>
                  <a:pt x="560149" y="86767"/>
                  <a:pt x="560149" y="103266"/>
                </a:cubicBezTo>
                <a:cubicBezTo>
                  <a:pt x="560149" y="119323"/>
                  <a:pt x="558108" y="133830"/>
                  <a:pt x="554026" y="146783"/>
                </a:cubicBezTo>
                <a:cubicBezTo>
                  <a:pt x="549943" y="159735"/>
                  <a:pt x="544046" y="170604"/>
                  <a:pt x="536328" y="179392"/>
                </a:cubicBezTo>
                <a:cubicBezTo>
                  <a:pt x="528252" y="188615"/>
                  <a:pt x="518828" y="195422"/>
                  <a:pt x="508049" y="199814"/>
                </a:cubicBezTo>
                <a:cubicBezTo>
                  <a:pt x="497268" y="204207"/>
                  <a:pt x="485403" y="206403"/>
                  <a:pt x="472450" y="206403"/>
                </a:cubicBezTo>
                <a:cubicBezTo>
                  <a:pt x="459050" y="206403"/>
                  <a:pt x="446990" y="204138"/>
                  <a:pt x="436251" y="199613"/>
                </a:cubicBezTo>
                <a:cubicBezTo>
                  <a:pt x="425516" y="195091"/>
                  <a:pt x="416289" y="188348"/>
                  <a:pt x="408575" y="179392"/>
                </a:cubicBezTo>
                <a:cubicBezTo>
                  <a:pt x="400942" y="170604"/>
                  <a:pt x="395089" y="159778"/>
                  <a:pt x="391006" y="146916"/>
                </a:cubicBezTo>
                <a:cubicBezTo>
                  <a:pt x="386924" y="134049"/>
                  <a:pt x="384883" y="119502"/>
                  <a:pt x="384883" y="103266"/>
                </a:cubicBezTo>
                <a:cubicBezTo>
                  <a:pt x="384883" y="86587"/>
                  <a:pt x="386946" y="71950"/>
                  <a:pt x="391075" y="59349"/>
                </a:cubicBezTo>
                <a:cubicBezTo>
                  <a:pt x="395201" y="46757"/>
                  <a:pt x="401076" y="35932"/>
                  <a:pt x="408705" y="26882"/>
                </a:cubicBezTo>
                <a:cubicBezTo>
                  <a:pt x="416333" y="18097"/>
                  <a:pt x="425537" y="11419"/>
                  <a:pt x="436320" y="6851"/>
                </a:cubicBezTo>
                <a:cubicBezTo>
                  <a:pt x="447098" y="2282"/>
                  <a:pt x="459140" y="0"/>
                  <a:pt x="472450" y="0"/>
                </a:cubicBezTo>
                <a:cubicBezTo>
                  <a:pt x="485931" y="0"/>
                  <a:pt x="498089" y="2350"/>
                  <a:pt x="508914" y="7052"/>
                </a:cubicBezTo>
                <a:cubicBezTo>
                  <a:pt x="519736" y="11754"/>
                  <a:pt x="528876" y="18368"/>
                  <a:pt x="536328" y="26882"/>
                </a:cubicBezTo>
                <a:close/>
                <a:moveTo>
                  <a:pt x="532736" y="103266"/>
                </a:moveTo>
                <a:cubicBezTo>
                  <a:pt x="532736" y="90137"/>
                  <a:pt x="531317" y="78512"/>
                  <a:pt x="528480" y="68400"/>
                </a:cubicBezTo>
                <a:cubicBezTo>
                  <a:pt x="525636" y="58291"/>
                  <a:pt x="521643" y="49907"/>
                  <a:pt x="516496" y="43251"/>
                </a:cubicBezTo>
                <a:cubicBezTo>
                  <a:pt x="511265" y="36421"/>
                  <a:pt x="504943" y="31295"/>
                  <a:pt x="497537" y="27882"/>
                </a:cubicBezTo>
                <a:cubicBezTo>
                  <a:pt x="490130" y="24466"/>
                  <a:pt x="481810" y="22759"/>
                  <a:pt x="472583" y="22759"/>
                </a:cubicBezTo>
                <a:cubicBezTo>
                  <a:pt x="463004" y="22759"/>
                  <a:pt x="454641" y="24419"/>
                  <a:pt x="447498" y="27745"/>
                </a:cubicBezTo>
                <a:cubicBezTo>
                  <a:pt x="440356" y="31071"/>
                  <a:pt x="434037" y="36242"/>
                  <a:pt x="428533" y="43251"/>
                </a:cubicBezTo>
                <a:cubicBezTo>
                  <a:pt x="423298" y="49993"/>
                  <a:pt x="419285" y="58464"/>
                  <a:pt x="416491" y="68666"/>
                </a:cubicBezTo>
                <a:cubicBezTo>
                  <a:pt x="413697" y="78873"/>
                  <a:pt x="412298" y="90403"/>
                  <a:pt x="412298" y="103266"/>
                </a:cubicBezTo>
                <a:cubicBezTo>
                  <a:pt x="412298" y="129261"/>
                  <a:pt x="417751" y="149159"/>
                  <a:pt x="428667" y="162951"/>
                </a:cubicBezTo>
                <a:cubicBezTo>
                  <a:pt x="439577" y="176749"/>
                  <a:pt x="454219" y="183647"/>
                  <a:pt x="472583" y="183647"/>
                </a:cubicBezTo>
                <a:cubicBezTo>
                  <a:pt x="490950" y="183647"/>
                  <a:pt x="505566" y="176749"/>
                  <a:pt x="516434" y="162951"/>
                </a:cubicBezTo>
                <a:cubicBezTo>
                  <a:pt x="527303" y="149159"/>
                  <a:pt x="532736" y="129261"/>
                  <a:pt x="532736" y="10326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245981" y="5731219"/>
            <a:ext cx="1870203" cy="272542"/>
          </a:xfrm>
          <a:custGeom>
            <a:avLst/>
            <a:gdLst/>
            <a:ahLst/>
            <a:cxnLst/>
            <a:rect l="l" t="t" r="r" b="b"/>
            <a:pathLst>
              <a:path w="1870203" h="272542">
                <a:moveTo>
                  <a:pt x="125088" y="192298"/>
                </a:moveTo>
                <a:lnTo>
                  <a:pt x="60152" y="136538"/>
                </a:lnTo>
                <a:lnTo>
                  <a:pt x="60152" y="125226"/>
                </a:lnTo>
                <a:lnTo>
                  <a:pt x="125088" y="69600"/>
                </a:lnTo>
                <a:lnTo>
                  <a:pt x="125088" y="94619"/>
                </a:lnTo>
                <a:lnTo>
                  <a:pt x="82904" y="130947"/>
                </a:lnTo>
                <a:lnTo>
                  <a:pt x="125088" y="167278"/>
                </a:lnTo>
                <a:close/>
                <a:moveTo>
                  <a:pt x="67866" y="196158"/>
                </a:moveTo>
                <a:lnTo>
                  <a:pt x="0" y="136804"/>
                </a:lnTo>
                <a:lnTo>
                  <a:pt x="0" y="124960"/>
                </a:lnTo>
                <a:lnTo>
                  <a:pt x="67866" y="65740"/>
                </a:lnTo>
                <a:lnTo>
                  <a:pt x="67866" y="91822"/>
                </a:lnTo>
                <a:lnTo>
                  <a:pt x="23821" y="130947"/>
                </a:lnTo>
                <a:lnTo>
                  <a:pt x="67866" y="170076"/>
                </a:lnTo>
                <a:close/>
                <a:moveTo>
                  <a:pt x="309135" y="217713"/>
                </a:moveTo>
                <a:lnTo>
                  <a:pt x="275601" y="217713"/>
                </a:lnTo>
                <a:lnTo>
                  <a:pt x="205599" y="126954"/>
                </a:lnTo>
                <a:lnTo>
                  <a:pt x="188963" y="126954"/>
                </a:lnTo>
                <a:lnTo>
                  <a:pt x="188963" y="217713"/>
                </a:lnTo>
                <a:lnTo>
                  <a:pt x="162614" y="217713"/>
                </a:lnTo>
                <a:lnTo>
                  <a:pt x="162614" y="19563"/>
                </a:lnTo>
                <a:lnTo>
                  <a:pt x="188963" y="19563"/>
                </a:lnTo>
                <a:lnTo>
                  <a:pt x="188963" y="108856"/>
                </a:lnTo>
                <a:cubicBezTo>
                  <a:pt x="199345" y="108505"/>
                  <a:pt x="207571" y="105887"/>
                  <a:pt x="213652" y="101005"/>
                </a:cubicBezTo>
                <a:cubicBezTo>
                  <a:pt x="219729" y="96124"/>
                  <a:pt x="224675" y="89114"/>
                  <a:pt x="228492" y="79982"/>
                </a:cubicBezTo>
                <a:cubicBezTo>
                  <a:pt x="230085" y="75989"/>
                  <a:pt x="231530" y="72194"/>
                  <a:pt x="232815" y="68599"/>
                </a:cubicBezTo>
                <a:cubicBezTo>
                  <a:pt x="234100" y="65006"/>
                  <a:pt x="235144" y="61971"/>
                  <a:pt x="235943" y="59487"/>
                </a:cubicBezTo>
                <a:cubicBezTo>
                  <a:pt x="241268" y="44316"/>
                  <a:pt x="248049" y="33869"/>
                  <a:pt x="256305" y="28146"/>
                </a:cubicBezTo>
                <a:cubicBezTo>
                  <a:pt x="264556" y="22424"/>
                  <a:pt x="276000" y="19563"/>
                  <a:pt x="290638" y="19563"/>
                </a:cubicBezTo>
                <a:lnTo>
                  <a:pt x="298752" y="19563"/>
                </a:lnTo>
                <a:lnTo>
                  <a:pt x="298752" y="43117"/>
                </a:lnTo>
                <a:lnTo>
                  <a:pt x="292100" y="43117"/>
                </a:lnTo>
                <a:cubicBezTo>
                  <a:pt x="281278" y="43117"/>
                  <a:pt x="273692" y="45223"/>
                  <a:pt x="269347" y="49436"/>
                </a:cubicBezTo>
                <a:cubicBezTo>
                  <a:pt x="264999" y="53651"/>
                  <a:pt x="261006" y="61614"/>
                  <a:pt x="257370" y="73325"/>
                </a:cubicBezTo>
                <a:cubicBezTo>
                  <a:pt x="253731" y="85039"/>
                  <a:pt x="249649" y="93622"/>
                  <a:pt x="245128" y="99079"/>
                </a:cubicBezTo>
                <a:cubicBezTo>
                  <a:pt x="240598" y="104534"/>
                  <a:pt x="235144" y="109347"/>
                  <a:pt x="228757" y="113515"/>
                </a:cubicBezTo>
                <a:close/>
                <a:moveTo>
                  <a:pt x="449535" y="139465"/>
                </a:moveTo>
                <a:cubicBezTo>
                  <a:pt x="449535" y="164218"/>
                  <a:pt x="443613" y="183931"/>
                  <a:pt x="431769" y="198616"/>
                </a:cubicBezTo>
                <a:cubicBezTo>
                  <a:pt x="419925" y="213300"/>
                  <a:pt x="404952" y="220641"/>
                  <a:pt x="386856" y="220641"/>
                </a:cubicBezTo>
                <a:cubicBezTo>
                  <a:pt x="379490" y="220641"/>
                  <a:pt x="372973" y="219801"/>
                  <a:pt x="367293" y="218117"/>
                </a:cubicBezTo>
                <a:cubicBezTo>
                  <a:pt x="361615" y="216432"/>
                  <a:pt x="355801" y="213814"/>
                  <a:pt x="349858" y="210262"/>
                </a:cubicBezTo>
                <a:lnTo>
                  <a:pt x="349858" y="272542"/>
                </a:lnTo>
                <a:lnTo>
                  <a:pt x="324841" y="272542"/>
                </a:lnTo>
                <a:lnTo>
                  <a:pt x="324841" y="69066"/>
                </a:lnTo>
                <a:lnTo>
                  <a:pt x="349858" y="69066"/>
                </a:lnTo>
                <a:lnTo>
                  <a:pt x="349858" y="84636"/>
                </a:lnTo>
                <a:cubicBezTo>
                  <a:pt x="356068" y="79046"/>
                  <a:pt x="362969" y="74366"/>
                  <a:pt x="370554" y="70597"/>
                </a:cubicBezTo>
                <a:cubicBezTo>
                  <a:pt x="378140" y="66827"/>
                  <a:pt x="386412" y="64941"/>
                  <a:pt x="395370" y="64941"/>
                </a:cubicBezTo>
                <a:cubicBezTo>
                  <a:pt x="412404" y="64941"/>
                  <a:pt x="425692" y="71684"/>
                  <a:pt x="435229" y="85169"/>
                </a:cubicBezTo>
                <a:cubicBezTo>
                  <a:pt x="444765" y="98655"/>
                  <a:pt x="449535" y="116752"/>
                  <a:pt x="449535" y="139465"/>
                </a:cubicBezTo>
                <a:close/>
                <a:moveTo>
                  <a:pt x="423716" y="142258"/>
                </a:moveTo>
                <a:cubicBezTo>
                  <a:pt x="423716" y="125316"/>
                  <a:pt x="421012" y="112162"/>
                  <a:pt x="415601" y="102801"/>
                </a:cubicBezTo>
                <a:cubicBezTo>
                  <a:pt x="410190" y="93441"/>
                  <a:pt x="401402" y="88761"/>
                  <a:pt x="389249" y="88761"/>
                </a:cubicBezTo>
                <a:cubicBezTo>
                  <a:pt x="382150" y="88761"/>
                  <a:pt x="375299" y="90335"/>
                  <a:pt x="368689" y="93485"/>
                </a:cubicBezTo>
                <a:cubicBezTo>
                  <a:pt x="362077" y="96635"/>
                  <a:pt x="355801" y="100692"/>
                  <a:pt x="349858" y="105664"/>
                </a:cubicBezTo>
                <a:lnTo>
                  <a:pt x="349858" y="189900"/>
                </a:lnTo>
                <a:cubicBezTo>
                  <a:pt x="356421" y="193097"/>
                  <a:pt x="362037" y="195271"/>
                  <a:pt x="366692" y="196423"/>
                </a:cubicBezTo>
                <a:cubicBezTo>
                  <a:pt x="371350" y="197575"/>
                  <a:pt x="376696" y="198155"/>
                  <a:pt x="382729" y="198155"/>
                </a:cubicBezTo>
                <a:cubicBezTo>
                  <a:pt x="395682" y="198155"/>
                  <a:pt x="405752" y="193407"/>
                  <a:pt x="412937" y="183914"/>
                </a:cubicBezTo>
                <a:cubicBezTo>
                  <a:pt x="420123" y="174416"/>
                  <a:pt x="423716" y="160535"/>
                  <a:pt x="423716" y="142258"/>
                </a:cubicBezTo>
                <a:close/>
                <a:moveTo>
                  <a:pt x="556887" y="181120"/>
                </a:moveTo>
                <a:lnTo>
                  <a:pt x="556887" y="139864"/>
                </a:lnTo>
                <a:cubicBezTo>
                  <a:pt x="550943" y="140397"/>
                  <a:pt x="543426" y="141131"/>
                  <a:pt x="534329" y="142060"/>
                </a:cubicBezTo>
                <a:cubicBezTo>
                  <a:pt x="525236" y="142992"/>
                  <a:pt x="517895" y="144302"/>
                  <a:pt x="512307" y="145988"/>
                </a:cubicBezTo>
                <a:cubicBezTo>
                  <a:pt x="505651" y="148025"/>
                  <a:pt x="500151" y="151154"/>
                  <a:pt x="495805" y="155365"/>
                </a:cubicBezTo>
                <a:cubicBezTo>
                  <a:pt x="491457" y="159582"/>
                  <a:pt x="489282" y="165459"/>
                  <a:pt x="489282" y="172998"/>
                </a:cubicBezTo>
                <a:cubicBezTo>
                  <a:pt x="489282" y="181516"/>
                  <a:pt x="491676" y="187950"/>
                  <a:pt x="496472" y="192294"/>
                </a:cubicBezTo>
                <a:cubicBezTo>
                  <a:pt x="501263" y="196643"/>
                  <a:pt x="508269" y="198817"/>
                  <a:pt x="517495" y="198817"/>
                </a:cubicBezTo>
                <a:cubicBezTo>
                  <a:pt x="525391" y="198817"/>
                  <a:pt x="532532" y="197108"/>
                  <a:pt x="538923" y="193695"/>
                </a:cubicBezTo>
                <a:cubicBezTo>
                  <a:pt x="545310" y="190279"/>
                  <a:pt x="551296" y="186088"/>
                  <a:pt x="556887" y="181120"/>
                </a:cubicBezTo>
                <a:close/>
                <a:moveTo>
                  <a:pt x="556887" y="201878"/>
                </a:moveTo>
                <a:cubicBezTo>
                  <a:pt x="554849" y="203385"/>
                  <a:pt x="552117" y="205496"/>
                  <a:pt x="548704" y="208198"/>
                </a:cubicBezTo>
                <a:cubicBezTo>
                  <a:pt x="545288" y="210906"/>
                  <a:pt x="541982" y="213059"/>
                  <a:pt x="538786" y="214654"/>
                </a:cubicBezTo>
                <a:cubicBezTo>
                  <a:pt x="534351" y="216962"/>
                  <a:pt x="530071" y="218736"/>
                  <a:pt x="525945" y="219978"/>
                </a:cubicBezTo>
                <a:cubicBezTo>
                  <a:pt x="521822" y="221220"/>
                  <a:pt x="516030" y="221840"/>
                  <a:pt x="508579" y="221840"/>
                </a:cubicBezTo>
                <a:cubicBezTo>
                  <a:pt x="502462" y="221840"/>
                  <a:pt x="496652" y="220688"/>
                  <a:pt x="491151" y="218384"/>
                </a:cubicBezTo>
                <a:cubicBezTo>
                  <a:pt x="485650" y="216073"/>
                  <a:pt x="480811" y="212835"/>
                  <a:pt x="476643" y="208667"/>
                </a:cubicBezTo>
                <a:cubicBezTo>
                  <a:pt x="472650" y="204584"/>
                  <a:pt x="469454" y="199548"/>
                  <a:pt x="467060" y="193562"/>
                </a:cubicBezTo>
                <a:cubicBezTo>
                  <a:pt x="464666" y="187575"/>
                  <a:pt x="463467" y="181253"/>
                  <a:pt x="463467" y="174601"/>
                </a:cubicBezTo>
                <a:cubicBezTo>
                  <a:pt x="463467" y="164307"/>
                  <a:pt x="465641" y="155542"/>
                  <a:pt x="469990" y="148317"/>
                </a:cubicBezTo>
                <a:cubicBezTo>
                  <a:pt x="474336" y="141088"/>
                  <a:pt x="481212" y="135342"/>
                  <a:pt x="490615" y="131083"/>
                </a:cubicBezTo>
                <a:cubicBezTo>
                  <a:pt x="498952" y="127268"/>
                  <a:pt x="508801" y="124625"/>
                  <a:pt x="520160" y="123159"/>
                </a:cubicBezTo>
                <a:cubicBezTo>
                  <a:pt x="531514" y="121699"/>
                  <a:pt x="543758" y="120610"/>
                  <a:pt x="556887" y="119902"/>
                </a:cubicBezTo>
                <a:lnTo>
                  <a:pt x="556887" y="115110"/>
                </a:lnTo>
                <a:cubicBezTo>
                  <a:pt x="556887" y="109257"/>
                  <a:pt x="556002" y="104534"/>
                  <a:pt x="554226" y="100941"/>
                </a:cubicBezTo>
                <a:cubicBezTo>
                  <a:pt x="552452" y="97348"/>
                  <a:pt x="549968" y="94575"/>
                  <a:pt x="546774" y="92621"/>
                </a:cubicBezTo>
                <a:cubicBezTo>
                  <a:pt x="543578" y="90580"/>
                  <a:pt x="539679" y="89230"/>
                  <a:pt x="535063" y="88561"/>
                </a:cubicBezTo>
                <a:cubicBezTo>
                  <a:pt x="530448" y="87898"/>
                  <a:pt x="525703" y="87566"/>
                  <a:pt x="520822" y="87566"/>
                </a:cubicBezTo>
                <a:cubicBezTo>
                  <a:pt x="515054" y="87566"/>
                  <a:pt x="508269" y="88431"/>
                  <a:pt x="500464" y="90162"/>
                </a:cubicBezTo>
                <a:cubicBezTo>
                  <a:pt x="492655" y="91894"/>
                  <a:pt x="484847" y="94399"/>
                  <a:pt x="477038" y="97679"/>
                </a:cubicBezTo>
                <a:lnTo>
                  <a:pt x="475578" y="97679"/>
                </a:lnTo>
                <a:lnTo>
                  <a:pt x="475578" y="72263"/>
                </a:lnTo>
                <a:cubicBezTo>
                  <a:pt x="480189" y="70931"/>
                  <a:pt x="486798" y="69466"/>
                  <a:pt x="495406" y="67867"/>
                </a:cubicBezTo>
                <a:cubicBezTo>
                  <a:pt x="504011" y="66272"/>
                  <a:pt x="512527" y="65473"/>
                  <a:pt x="520959" y="65473"/>
                </a:cubicBezTo>
                <a:cubicBezTo>
                  <a:pt x="531160" y="65473"/>
                  <a:pt x="539765" y="66272"/>
                  <a:pt x="546774" y="67867"/>
                </a:cubicBezTo>
                <a:cubicBezTo>
                  <a:pt x="553783" y="69466"/>
                  <a:pt x="560084" y="72349"/>
                  <a:pt x="565670" y="76519"/>
                </a:cubicBezTo>
                <a:cubicBezTo>
                  <a:pt x="571082" y="80600"/>
                  <a:pt x="575117" y="85878"/>
                  <a:pt x="577781" y="92354"/>
                </a:cubicBezTo>
                <a:cubicBezTo>
                  <a:pt x="580442" y="98831"/>
                  <a:pt x="581770" y="106725"/>
                  <a:pt x="581770" y="116042"/>
                </a:cubicBezTo>
                <a:lnTo>
                  <a:pt x="581770" y="217713"/>
                </a:lnTo>
                <a:lnTo>
                  <a:pt x="556887" y="217713"/>
                </a:lnTo>
                <a:close/>
                <a:moveTo>
                  <a:pt x="675993" y="221041"/>
                </a:moveTo>
                <a:cubicBezTo>
                  <a:pt x="665791" y="221041"/>
                  <a:pt x="656431" y="219463"/>
                  <a:pt x="647913" y="216318"/>
                </a:cubicBezTo>
                <a:cubicBezTo>
                  <a:pt x="639399" y="213167"/>
                  <a:pt x="632076" y="208400"/>
                  <a:pt x="625956" y="202014"/>
                </a:cubicBezTo>
                <a:cubicBezTo>
                  <a:pt x="619833" y="195624"/>
                  <a:pt x="615089" y="187571"/>
                  <a:pt x="611718" y="177858"/>
                </a:cubicBezTo>
                <a:cubicBezTo>
                  <a:pt x="608345" y="168141"/>
                  <a:pt x="606661" y="156719"/>
                  <a:pt x="606661" y="143590"/>
                </a:cubicBezTo>
                <a:cubicBezTo>
                  <a:pt x="606661" y="130547"/>
                  <a:pt x="608414" y="119282"/>
                  <a:pt x="611920" y="109786"/>
                </a:cubicBezTo>
                <a:cubicBezTo>
                  <a:pt x="615422" y="100297"/>
                  <a:pt x="620099" y="92311"/>
                  <a:pt x="625956" y="85835"/>
                </a:cubicBezTo>
                <a:cubicBezTo>
                  <a:pt x="631809" y="79358"/>
                  <a:pt x="639107" y="74366"/>
                  <a:pt x="647848" y="70863"/>
                </a:cubicBezTo>
                <a:cubicBezTo>
                  <a:pt x="656588" y="67359"/>
                  <a:pt x="665967" y="65607"/>
                  <a:pt x="675993" y="65607"/>
                </a:cubicBezTo>
                <a:cubicBezTo>
                  <a:pt x="684153" y="65607"/>
                  <a:pt x="692028" y="66762"/>
                  <a:pt x="699616" y="69066"/>
                </a:cubicBezTo>
                <a:cubicBezTo>
                  <a:pt x="707198" y="71374"/>
                  <a:pt x="713962" y="74034"/>
                  <a:pt x="719909" y="77055"/>
                </a:cubicBezTo>
                <a:lnTo>
                  <a:pt x="719909" y="105130"/>
                </a:lnTo>
                <a:lnTo>
                  <a:pt x="718444" y="105130"/>
                </a:lnTo>
                <a:cubicBezTo>
                  <a:pt x="716669" y="103623"/>
                  <a:pt x="714387" y="101891"/>
                  <a:pt x="711593" y="99936"/>
                </a:cubicBezTo>
                <a:cubicBezTo>
                  <a:pt x="708795" y="97989"/>
                  <a:pt x="705401" y="95994"/>
                  <a:pt x="701413" y="93953"/>
                </a:cubicBezTo>
                <a:cubicBezTo>
                  <a:pt x="697952" y="92178"/>
                  <a:pt x="693870" y="90623"/>
                  <a:pt x="689169" y="89295"/>
                </a:cubicBezTo>
                <a:cubicBezTo>
                  <a:pt x="684464" y="87963"/>
                  <a:pt x="679939" y="87300"/>
                  <a:pt x="675593" y="87300"/>
                </a:cubicBezTo>
                <a:cubicBezTo>
                  <a:pt x="662640" y="87300"/>
                  <a:pt x="652240" y="92199"/>
                  <a:pt x="644385" y="102002"/>
                </a:cubicBezTo>
                <a:cubicBezTo>
                  <a:pt x="636534" y="111809"/>
                  <a:pt x="632609" y="125665"/>
                  <a:pt x="632609" y="143590"/>
                </a:cubicBezTo>
                <a:cubicBezTo>
                  <a:pt x="632609" y="161158"/>
                  <a:pt x="636403" y="174838"/>
                  <a:pt x="643988" y="184640"/>
                </a:cubicBezTo>
                <a:cubicBezTo>
                  <a:pt x="651571" y="194447"/>
                  <a:pt x="662108" y="199350"/>
                  <a:pt x="675593" y="199350"/>
                </a:cubicBezTo>
                <a:cubicBezTo>
                  <a:pt x="683755" y="199350"/>
                  <a:pt x="691520" y="197665"/>
                  <a:pt x="698882" y="194292"/>
                </a:cubicBezTo>
                <a:cubicBezTo>
                  <a:pt x="706244" y="190923"/>
                  <a:pt x="712763" y="186578"/>
                  <a:pt x="718444" y="181253"/>
                </a:cubicBezTo>
                <a:lnTo>
                  <a:pt x="719909" y="181253"/>
                </a:lnTo>
                <a:lnTo>
                  <a:pt x="719909" y="209329"/>
                </a:lnTo>
                <a:cubicBezTo>
                  <a:pt x="717425" y="210482"/>
                  <a:pt x="714323" y="211882"/>
                  <a:pt x="710593" y="213520"/>
                </a:cubicBezTo>
                <a:cubicBezTo>
                  <a:pt x="706866" y="215162"/>
                  <a:pt x="703497" y="216385"/>
                  <a:pt x="700477" y="217181"/>
                </a:cubicBezTo>
                <a:cubicBezTo>
                  <a:pt x="696217" y="218423"/>
                  <a:pt x="692405" y="219377"/>
                  <a:pt x="689036" y="220043"/>
                </a:cubicBezTo>
                <a:cubicBezTo>
                  <a:pt x="685662" y="220709"/>
                  <a:pt x="681318" y="221041"/>
                  <a:pt x="675993" y="221041"/>
                </a:cubicBezTo>
                <a:close/>
                <a:moveTo>
                  <a:pt x="860036" y="217713"/>
                </a:moveTo>
                <a:lnTo>
                  <a:pt x="835016" y="217713"/>
                </a:lnTo>
                <a:lnTo>
                  <a:pt x="835016" y="150779"/>
                </a:lnTo>
                <a:lnTo>
                  <a:pt x="767682" y="150779"/>
                </a:lnTo>
                <a:lnTo>
                  <a:pt x="767682" y="217713"/>
                </a:lnTo>
                <a:lnTo>
                  <a:pt x="742665" y="217713"/>
                </a:lnTo>
                <a:lnTo>
                  <a:pt x="742665" y="69066"/>
                </a:lnTo>
                <a:lnTo>
                  <a:pt x="767682" y="69066"/>
                </a:lnTo>
                <a:lnTo>
                  <a:pt x="767682" y="129218"/>
                </a:lnTo>
                <a:lnTo>
                  <a:pt x="835016" y="129218"/>
                </a:lnTo>
                <a:lnTo>
                  <a:pt x="835016" y="69066"/>
                </a:lnTo>
                <a:lnTo>
                  <a:pt x="860036" y="69066"/>
                </a:lnTo>
                <a:close/>
                <a:moveTo>
                  <a:pt x="1018396" y="143457"/>
                </a:moveTo>
                <a:cubicBezTo>
                  <a:pt x="1018396" y="168477"/>
                  <a:pt x="1012362" y="187795"/>
                  <a:pt x="1000299" y="201413"/>
                </a:cubicBezTo>
                <a:cubicBezTo>
                  <a:pt x="988235" y="215032"/>
                  <a:pt x="972176" y="221840"/>
                  <a:pt x="952127" y="221840"/>
                </a:cubicBezTo>
                <a:cubicBezTo>
                  <a:pt x="931452" y="221840"/>
                  <a:pt x="915195" y="214809"/>
                  <a:pt x="903351" y="200744"/>
                </a:cubicBezTo>
                <a:cubicBezTo>
                  <a:pt x="891510" y="186686"/>
                  <a:pt x="885588" y="167588"/>
                  <a:pt x="885588" y="143457"/>
                </a:cubicBezTo>
                <a:cubicBezTo>
                  <a:pt x="885588" y="118617"/>
                  <a:pt x="891687" y="99318"/>
                  <a:pt x="903887" y="85565"/>
                </a:cubicBezTo>
                <a:cubicBezTo>
                  <a:pt x="916084" y="71813"/>
                  <a:pt x="932165" y="64941"/>
                  <a:pt x="952127" y="64941"/>
                </a:cubicBezTo>
                <a:cubicBezTo>
                  <a:pt x="972176" y="64941"/>
                  <a:pt x="988235" y="71795"/>
                  <a:pt x="1000299" y="85500"/>
                </a:cubicBezTo>
                <a:cubicBezTo>
                  <a:pt x="1012362" y="99210"/>
                  <a:pt x="1018396" y="118526"/>
                  <a:pt x="1018396" y="143457"/>
                </a:cubicBezTo>
                <a:close/>
                <a:moveTo>
                  <a:pt x="992583" y="143457"/>
                </a:moveTo>
                <a:cubicBezTo>
                  <a:pt x="992583" y="124203"/>
                  <a:pt x="989078" y="109900"/>
                  <a:pt x="982068" y="100537"/>
                </a:cubicBezTo>
                <a:cubicBezTo>
                  <a:pt x="975056" y="91177"/>
                  <a:pt x="965076" y="86497"/>
                  <a:pt x="952127" y="86497"/>
                </a:cubicBezTo>
                <a:cubicBezTo>
                  <a:pt x="939084" y="86497"/>
                  <a:pt x="929033" y="91177"/>
                  <a:pt x="921984" y="100537"/>
                </a:cubicBezTo>
                <a:cubicBezTo>
                  <a:pt x="914928" y="109900"/>
                  <a:pt x="911400" y="124203"/>
                  <a:pt x="911400" y="143457"/>
                </a:cubicBezTo>
                <a:cubicBezTo>
                  <a:pt x="911400" y="162090"/>
                  <a:pt x="914928" y="176214"/>
                  <a:pt x="921984" y="185839"/>
                </a:cubicBezTo>
                <a:cubicBezTo>
                  <a:pt x="929033" y="195466"/>
                  <a:pt x="939084" y="200283"/>
                  <a:pt x="952127" y="200283"/>
                </a:cubicBezTo>
                <a:cubicBezTo>
                  <a:pt x="964990" y="200283"/>
                  <a:pt x="974948" y="195556"/>
                  <a:pt x="982003" y="186106"/>
                </a:cubicBezTo>
                <a:cubicBezTo>
                  <a:pt x="989057" y="176659"/>
                  <a:pt x="992583" y="162443"/>
                  <a:pt x="992583" y="143457"/>
                </a:cubicBezTo>
                <a:close/>
                <a:moveTo>
                  <a:pt x="1151740" y="217713"/>
                </a:moveTo>
                <a:lnTo>
                  <a:pt x="1126723" y="217713"/>
                </a:lnTo>
                <a:lnTo>
                  <a:pt x="1126723" y="158764"/>
                </a:lnTo>
                <a:lnTo>
                  <a:pt x="1101970" y="158764"/>
                </a:lnTo>
                <a:lnTo>
                  <a:pt x="1057924" y="217713"/>
                </a:lnTo>
                <a:lnTo>
                  <a:pt x="1028778" y="217713"/>
                </a:lnTo>
                <a:lnTo>
                  <a:pt x="1076554" y="156499"/>
                </a:lnTo>
                <a:cubicBezTo>
                  <a:pt x="1064220" y="152863"/>
                  <a:pt x="1055192" y="147453"/>
                  <a:pt x="1049472" y="140264"/>
                </a:cubicBezTo>
                <a:cubicBezTo>
                  <a:pt x="1043747" y="133078"/>
                  <a:pt x="1040885" y="123451"/>
                  <a:pt x="1040885" y="111388"/>
                </a:cubicBezTo>
                <a:cubicBezTo>
                  <a:pt x="1040885" y="104019"/>
                  <a:pt x="1042506" y="97567"/>
                  <a:pt x="1045745" y="92024"/>
                </a:cubicBezTo>
                <a:cubicBezTo>
                  <a:pt x="1048982" y="86479"/>
                  <a:pt x="1053351" y="81799"/>
                  <a:pt x="1058853" y="77983"/>
                </a:cubicBezTo>
                <a:cubicBezTo>
                  <a:pt x="1063288" y="74963"/>
                  <a:pt x="1068878" y="72724"/>
                  <a:pt x="1075621" y="71258"/>
                </a:cubicBezTo>
                <a:cubicBezTo>
                  <a:pt x="1082365" y="69796"/>
                  <a:pt x="1089902" y="69066"/>
                  <a:pt x="1098244" y="69066"/>
                </a:cubicBezTo>
                <a:lnTo>
                  <a:pt x="1151740" y="69066"/>
                </a:lnTo>
                <a:close/>
                <a:moveTo>
                  <a:pt x="1126723" y="139069"/>
                </a:moveTo>
                <a:lnTo>
                  <a:pt x="1126723" y="89028"/>
                </a:lnTo>
                <a:lnTo>
                  <a:pt x="1099572" y="89028"/>
                </a:lnTo>
                <a:cubicBezTo>
                  <a:pt x="1093809" y="89028"/>
                  <a:pt x="1089266" y="89342"/>
                  <a:pt x="1085936" y="89960"/>
                </a:cubicBezTo>
                <a:cubicBezTo>
                  <a:pt x="1082609" y="90580"/>
                  <a:pt x="1079390" y="91779"/>
                  <a:pt x="1076288" y="93553"/>
                </a:cubicBezTo>
                <a:cubicBezTo>
                  <a:pt x="1073091" y="95505"/>
                  <a:pt x="1070676" y="98140"/>
                  <a:pt x="1069037" y="101470"/>
                </a:cubicBezTo>
                <a:cubicBezTo>
                  <a:pt x="1067395" y="104796"/>
                  <a:pt x="1066575" y="108368"/>
                  <a:pt x="1066575" y="112187"/>
                </a:cubicBezTo>
                <a:cubicBezTo>
                  <a:pt x="1066575" y="117062"/>
                  <a:pt x="1067129" y="121032"/>
                  <a:pt x="1068239" y="124093"/>
                </a:cubicBezTo>
                <a:cubicBezTo>
                  <a:pt x="1069347" y="127156"/>
                  <a:pt x="1071367" y="129972"/>
                  <a:pt x="1074290" y="132545"/>
                </a:cubicBezTo>
                <a:cubicBezTo>
                  <a:pt x="1077393" y="135209"/>
                  <a:pt x="1081187" y="136959"/>
                  <a:pt x="1085669" y="137801"/>
                </a:cubicBezTo>
                <a:cubicBezTo>
                  <a:pt x="1090147" y="138647"/>
                  <a:pt x="1095051" y="139069"/>
                  <a:pt x="1100375" y="139069"/>
                </a:cubicBezTo>
                <a:close/>
                <a:moveTo>
                  <a:pt x="1312631" y="139465"/>
                </a:moveTo>
                <a:cubicBezTo>
                  <a:pt x="1312631" y="164218"/>
                  <a:pt x="1306713" y="183931"/>
                  <a:pt x="1294869" y="198616"/>
                </a:cubicBezTo>
                <a:cubicBezTo>
                  <a:pt x="1283021" y="213300"/>
                  <a:pt x="1268053" y="220641"/>
                  <a:pt x="1249952" y="220641"/>
                </a:cubicBezTo>
                <a:cubicBezTo>
                  <a:pt x="1242589" y="220641"/>
                  <a:pt x="1236070" y="219801"/>
                  <a:pt x="1230393" y="218117"/>
                </a:cubicBezTo>
                <a:cubicBezTo>
                  <a:pt x="1224712" y="216432"/>
                  <a:pt x="1218897" y="213814"/>
                  <a:pt x="1212954" y="210262"/>
                </a:cubicBezTo>
                <a:lnTo>
                  <a:pt x="1212954" y="272542"/>
                </a:lnTo>
                <a:lnTo>
                  <a:pt x="1187939" y="272542"/>
                </a:lnTo>
                <a:lnTo>
                  <a:pt x="1187939" y="69066"/>
                </a:lnTo>
                <a:lnTo>
                  <a:pt x="1212954" y="69066"/>
                </a:lnTo>
                <a:lnTo>
                  <a:pt x="1212954" y="84636"/>
                </a:lnTo>
                <a:cubicBezTo>
                  <a:pt x="1219164" y="79046"/>
                  <a:pt x="1226065" y="74366"/>
                  <a:pt x="1233655" y="70597"/>
                </a:cubicBezTo>
                <a:cubicBezTo>
                  <a:pt x="1241235" y="66827"/>
                  <a:pt x="1249508" y="64941"/>
                  <a:pt x="1258469" y="64941"/>
                </a:cubicBezTo>
                <a:cubicBezTo>
                  <a:pt x="1275504" y="64941"/>
                  <a:pt x="1288788" y="71684"/>
                  <a:pt x="1298325" y="85169"/>
                </a:cubicBezTo>
                <a:cubicBezTo>
                  <a:pt x="1307865" y="98655"/>
                  <a:pt x="1312631" y="116752"/>
                  <a:pt x="1312631" y="139465"/>
                </a:cubicBezTo>
                <a:close/>
                <a:moveTo>
                  <a:pt x="1286816" y="142258"/>
                </a:moveTo>
                <a:cubicBezTo>
                  <a:pt x="1286816" y="125316"/>
                  <a:pt x="1284108" y="112162"/>
                  <a:pt x="1278702" y="102801"/>
                </a:cubicBezTo>
                <a:cubicBezTo>
                  <a:pt x="1273287" y="93441"/>
                  <a:pt x="1264503" y="88761"/>
                  <a:pt x="1252345" y="88761"/>
                </a:cubicBezTo>
                <a:cubicBezTo>
                  <a:pt x="1245250" y="88761"/>
                  <a:pt x="1238399" y="90335"/>
                  <a:pt x="1231787" y="93485"/>
                </a:cubicBezTo>
                <a:cubicBezTo>
                  <a:pt x="1225176" y="96635"/>
                  <a:pt x="1218897" y="100692"/>
                  <a:pt x="1212954" y="105664"/>
                </a:cubicBezTo>
                <a:lnTo>
                  <a:pt x="1212954" y="189900"/>
                </a:lnTo>
                <a:cubicBezTo>
                  <a:pt x="1219521" y="193097"/>
                  <a:pt x="1225133" y="195271"/>
                  <a:pt x="1229791" y="196423"/>
                </a:cubicBezTo>
                <a:cubicBezTo>
                  <a:pt x="1234446" y="197575"/>
                  <a:pt x="1239796" y="198155"/>
                  <a:pt x="1245827" y="198155"/>
                </a:cubicBezTo>
                <a:cubicBezTo>
                  <a:pt x="1258779" y="198155"/>
                  <a:pt x="1268852" y="193407"/>
                  <a:pt x="1276037" y="183914"/>
                </a:cubicBezTo>
                <a:cubicBezTo>
                  <a:pt x="1283223" y="174416"/>
                  <a:pt x="1286816" y="160535"/>
                  <a:pt x="1286816" y="142258"/>
                </a:cubicBezTo>
                <a:close/>
                <a:moveTo>
                  <a:pt x="1397667" y="221041"/>
                </a:moveTo>
                <a:cubicBezTo>
                  <a:pt x="1387464" y="221041"/>
                  <a:pt x="1378105" y="219463"/>
                  <a:pt x="1369586" y="216318"/>
                </a:cubicBezTo>
                <a:cubicBezTo>
                  <a:pt x="1361073" y="213167"/>
                  <a:pt x="1353750" y="208400"/>
                  <a:pt x="1347631" y="202014"/>
                </a:cubicBezTo>
                <a:cubicBezTo>
                  <a:pt x="1341507" y="195624"/>
                  <a:pt x="1336762" y="187571"/>
                  <a:pt x="1333393" y="177858"/>
                </a:cubicBezTo>
                <a:cubicBezTo>
                  <a:pt x="1330019" y="168141"/>
                  <a:pt x="1328334" y="156719"/>
                  <a:pt x="1328334" y="143590"/>
                </a:cubicBezTo>
                <a:cubicBezTo>
                  <a:pt x="1328334" y="130547"/>
                  <a:pt x="1330087" y="119282"/>
                  <a:pt x="1333594" y="109786"/>
                </a:cubicBezTo>
                <a:cubicBezTo>
                  <a:pt x="1337096" y="100297"/>
                  <a:pt x="1341774" y="92311"/>
                  <a:pt x="1347631" y="85835"/>
                </a:cubicBezTo>
                <a:cubicBezTo>
                  <a:pt x="1353484" y="79358"/>
                  <a:pt x="1360782" y="74366"/>
                  <a:pt x="1369522" y="70863"/>
                </a:cubicBezTo>
                <a:cubicBezTo>
                  <a:pt x="1378263" y="67359"/>
                  <a:pt x="1387641" y="65607"/>
                  <a:pt x="1397667" y="65607"/>
                </a:cubicBezTo>
                <a:cubicBezTo>
                  <a:pt x="1405827" y="65607"/>
                  <a:pt x="1413701" y="66762"/>
                  <a:pt x="1421289" y="69066"/>
                </a:cubicBezTo>
                <a:cubicBezTo>
                  <a:pt x="1428872" y="71374"/>
                  <a:pt x="1435636" y="74034"/>
                  <a:pt x="1441583" y="77055"/>
                </a:cubicBezTo>
                <a:lnTo>
                  <a:pt x="1441583" y="105130"/>
                </a:lnTo>
                <a:lnTo>
                  <a:pt x="1440117" y="105130"/>
                </a:lnTo>
                <a:cubicBezTo>
                  <a:pt x="1438343" y="103623"/>
                  <a:pt x="1436061" y="101891"/>
                  <a:pt x="1433267" y="99936"/>
                </a:cubicBezTo>
                <a:cubicBezTo>
                  <a:pt x="1430470" y="97989"/>
                  <a:pt x="1427076" y="95994"/>
                  <a:pt x="1423087" y="93953"/>
                </a:cubicBezTo>
                <a:cubicBezTo>
                  <a:pt x="1419627" y="92178"/>
                  <a:pt x="1415544" y="90623"/>
                  <a:pt x="1410842" y="89295"/>
                </a:cubicBezTo>
                <a:cubicBezTo>
                  <a:pt x="1406137" y="87963"/>
                  <a:pt x="1401612" y="87300"/>
                  <a:pt x="1397268" y="87300"/>
                </a:cubicBezTo>
                <a:cubicBezTo>
                  <a:pt x="1384315" y="87300"/>
                  <a:pt x="1373914" y="92199"/>
                  <a:pt x="1366059" y="102002"/>
                </a:cubicBezTo>
                <a:cubicBezTo>
                  <a:pt x="1358207" y="111809"/>
                  <a:pt x="1354283" y="125665"/>
                  <a:pt x="1354283" y="143590"/>
                </a:cubicBezTo>
                <a:cubicBezTo>
                  <a:pt x="1354283" y="161158"/>
                  <a:pt x="1358078" y="174838"/>
                  <a:pt x="1365662" y="184640"/>
                </a:cubicBezTo>
                <a:cubicBezTo>
                  <a:pt x="1373244" y="194447"/>
                  <a:pt x="1383781" y="199350"/>
                  <a:pt x="1397268" y="199350"/>
                </a:cubicBezTo>
                <a:cubicBezTo>
                  <a:pt x="1405428" y="199350"/>
                  <a:pt x="1413193" y="197665"/>
                  <a:pt x="1420555" y="194292"/>
                </a:cubicBezTo>
                <a:cubicBezTo>
                  <a:pt x="1427918" y="190923"/>
                  <a:pt x="1434437" y="186578"/>
                  <a:pt x="1440117" y="181253"/>
                </a:cubicBezTo>
                <a:lnTo>
                  <a:pt x="1441583" y="181253"/>
                </a:lnTo>
                <a:lnTo>
                  <a:pt x="1441583" y="209329"/>
                </a:lnTo>
                <a:cubicBezTo>
                  <a:pt x="1439099" y="210482"/>
                  <a:pt x="1435996" y="211882"/>
                  <a:pt x="1432266" y="213520"/>
                </a:cubicBezTo>
                <a:cubicBezTo>
                  <a:pt x="1428540" y="215162"/>
                  <a:pt x="1425171" y="216385"/>
                  <a:pt x="1422151" y="217181"/>
                </a:cubicBezTo>
                <a:cubicBezTo>
                  <a:pt x="1417891" y="218423"/>
                  <a:pt x="1414079" y="219377"/>
                  <a:pt x="1410709" y="220043"/>
                </a:cubicBezTo>
                <a:cubicBezTo>
                  <a:pt x="1407336" y="220709"/>
                  <a:pt x="1402991" y="221041"/>
                  <a:pt x="1397667" y="221041"/>
                </a:cubicBezTo>
                <a:close/>
                <a:moveTo>
                  <a:pt x="1583974" y="217713"/>
                </a:moveTo>
                <a:lnTo>
                  <a:pt x="1552830" y="217713"/>
                </a:lnTo>
                <a:lnTo>
                  <a:pt x="1501865" y="149177"/>
                </a:lnTo>
                <a:lnTo>
                  <a:pt x="1489355" y="149177"/>
                </a:lnTo>
                <a:lnTo>
                  <a:pt x="1489355" y="217713"/>
                </a:lnTo>
                <a:lnTo>
                  <a:pt x="1464339" y="217713"/>
                </a:lnTo>
                <a:lnTo>
                  <a:pt x="1464339" y="69066"/>
                </a:lnTo>
                <a:lnTo>
                  <a:pt x="1489355" y="69066"/>
                </a:lnTo>
                <a:lnTo>
                  <a:pt x="1489355" y="133744"/>
                </a:lnTo>
                <a:cubicBezTo>
                  <a:pt x="1495831" y="133653"/>
                  <a:pt x="1501354" y="132301"/>
                  <a:pt x="1505922" y="129683"/>
                </a:cubicBezTo>
                <a:cubicBezTo>
                  <a:pt x="1510491" y="127066"/>
                  <a:pt x="1514376" y="121990"/>
                  <a:pt x="1517568" y="114448"/>
                </a:cubicBezTo>
                <a:cubicBezTo>
                  <a:pt x="1518544" y="112230"/>
                  <a:pt x="1519627" y="109657"/>
                  <a:pt x="1520826" y="106725"/>
                </a:cubicBezTo>
                <a:cubicBezTo>
                  <a:pt x="1522025" y="103799"/>
                  <a:pt x="1522980" y="101225"/>
                  <a:pt x="1523692" y="99008"/>
                </a:cubicBezTo>
                <a:cubicBezTo>
                  <a:pt x="1527595" y="88096"/>
                  <a:pt x="1533005" y="80377"/>
                  <a:pt x="1539924" y="75852"/>
                </a:cubicBezTo>
                <a:cubicBezTo>
                  <a:pt x="1546843" y="71331"/>
                  <a:pt x="1555851" y="69066"/>
                  <a:pt x="1566942" y="69066"/>
                </a:cubicBezTo>
                <a:lnTo>
                  <a:pt x="1573725" y="69066"/>
                </a:lnTo>
                <a:lnTo>
                  <a:pt x="1573725" y="90627"/>
                </a:lnTo>
                <a:lnTo>
                  <a:pt x="1568004" y="90627"/>
                </a:lnTo>
                <a:cubicBezTo>
                  <a:pt x="1560998" y="90627"/>
                  <a:pt x="1555743" y="92070"/>
                  <a:pt x="1552240" y="94950"/>
                </a:cubicBezTo>
                <a:cubicBezTo>
                  <a:pt x="1548734" y="97834"/>
                  <a:pt x="1545782" y="103089"/>
                  <a:pt x="1543384" y="110722"/>
                </a:cubicBezTo>
                <a:cubicBezTo>
                  <a:pt x="1540900" y="118436"/>
                  <a:pt x="1537973" y="124448"/>
                  <a:pt x="1534600" y="128751"/>
                </a:cubicBezTo>
                <a:cubicBezTo>
                  <a:pt x="1531227" y="133056"/>
                  <a:pt x="1527505" y="136361"/>
                  <a:pt x="1523426" y="138665"/>
                </a:cubicBezTo>
                <a:close/>
                <a:moveTo>
                  <a:pt x="1716631" y="217713"/>
                </a:moveTo>
                <a:lnTo>
                  <a:pt x="1691881" y="217713"/>
                </a:lnTo>
                <a:lnTo>
                  <a:pt x="1691881" y="106863"/>
                </a:lnTo>
                <a:lnTo>
                  <a:pt x="1621882" y="217713"/>
                </a:lnTo>
                <a:lnTo>
                  <a:pt x="1599260" y="217713"/>
                </a:lnTo>
                <a:lnTo>
                  <a:pt x="1599260" y="69066"/>
                </a:lnTo>
                <a:lnTo>
                  <a:pt x="1624010" y="69066"/>
                </a:lnTo>
                <a:lnTo>
                  <a:pt x="1624010" y="178194"/>
                </a:lnTo>
                <a:lnTo>
                  <a:pt x="1693212" y="69066"/>
                </a:lnTo>
                <a:lnTo>
                  <a:pt x="1716631" y="69066"/>
                </a:lnTo>
                <a:close/>
                <a:moveTo>
                  <a:pt x="1870203" y="217713"/>
                </a:moveTo>
                <a:lnTo>
                  <a:pt x="1845453" y="217713"/>
                </a:lnTo>
                <a:lnTo>
                  <a:pt x="1845453" y="106863"/>
                </a:lnTo>
                <a:lnTo>
                  <a:pt x="1775451" y="217713"/>
                </a:lnTo>
                <a:lnTo>
                  <a:pt x="1752832" y="217713"/>
                </a:lnTo>
                <a:lnTo>
                  <a:pt x="1752832" y="69066"/>
                </a:lnTo>
                <a:lnTo>
                  <a:pt x="1777578" y="69066"/>
                </a:lnTo>
                <a:lnTo>
                  <a:pt x="1777578" y="178194"/>
                </a:lnTo>
                <a:lnTo>
                  <a:pt x="1846781" y="69066"/>
                </a:lnTo>
                <a:lnTo>
                  <a:pt x="1870203" y="69066"/>
                </a:lnTo>
                <a:close/>
                <a:moveTo>
                  <a:pt x="1859028" y="0"/>
                </a:moveTo>
                <a:cubicBezTo>
                  <a:pt x="1859028" y="7632"/>
                  <a:pt x="1858092" y="14569"/>
                  <a:pt x="1856232" y="20827"/>
                </a:cubicBezTo>
                <a:cubicBezTo>
                  <a:pt x="1854370" y="27083"/>
                  <a:pt x="1851707" y="32339"/>
                  <a:pt x="1848243" y="36595"/>
                </a:cubicBezTo>
                <a:cubicBezTo>
                  <a:pt x="1844254" y="41299"/>
                  <a:pt x="1839729" y="44824"/>
                  <a:pt x="1834675" y="47178"/>
                </a:cubicBezTo>
                <a:cubicBezTo>
                  <a:pt x="1829616" y="49529"/>
                  <a:pt x="1823141" y="50702"/>
                  <a:pt x="1815245" y="50702"/>
                </a:cubicBezTo>
                <a:cubicBezTo>
                  <a:pt x="1807969" y="50702"/>
                  <a:pt x="1801601" y="49483"/>
                  <a:pt x="1796146" y="47042"/>
                </a:cubicBezTo>
                <a:cubicBezTo>
                  <a:pt x="1790689" y="44601"/>
                  <a:pt x="1786100" y="41120"/>
                  <a:pt x="1782374" y="36595"/>
                </a:cubicBezTo>
                <a:cubicBezTo>
                  <a:pt x="1778737" y="32159"/>
                  <a:pt x="1775984" y="26839"/>
                  <a:pt x="1774122" y="20628"/>
                </a:cubicBezTo>
                <a:cubicBezTo>
                  <a:pt x="1772262" y="14414"/>
                  <a:pt x="1771328" y="7542"/>
                  <a:pt x="1771328" y="0"/>
                </a:cubicBezTo>
                <a:lnTo>
                  <a:pt x="1792885" y="0"/>
                </a:lnTo>
                <a:cubicBezTo>
                  <a:pt x="1792885" y="11981"/>
                  <a:pt x="1794747" y="20607"/>
                  <a:pt x="1798476" y="25884"/>
                </a:cubicBezTo>
                <a:cubicBezTo>
                  <a:pt x="1802202" y="31162"/>
                  <a:pt x="1807793" y="33805"/>
                  <a:pt x="1815245" y="33805"/>
                </a:cubicBezTo>
                <a:cubicBezTo>
                  <a:pt x="1822254" y="33805"/>
                  <a:pt x="1827708" y="31209"/>
                  <a:pt x="1831614" y="26017"/>
                </a:cubicBezTo>
                <a:cubicBezTo>
                  <a:pt x="1835513" y="20827"/>
                  <a:pt x="1837465" y="12158"/>
                  <a:pt x="183746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6276082" y="5731219"/>
            <a:ext cx="1747925" cy="272542"/>
          </a:xfrm>
          <a:custGeom>
            <a:avLst/>
            <a:gdLst/>
            <a:ahLst/>
            <a:cxnLst/>
            <a:rect l="l" t="t" r="r" b="b"/>
            <a:pathLst>
              <a:path w="1747925" h="272542">
                <a:moveTo>
                  <a:pt x="119634" y="217713"/>
                </a:moveTo>
                <a:lnTo>
                  <a:pt x="88495" y="217713"/>
                </a:lnTo>
                <a:lnTo>
                  <a:pt x="37526" y="149177"/>
                </a:lnTo>
                <a:lnTo>
                  <a:pt x="25015" y="149177"/>
                </a:lnTo>
                <a:lnTo>
                  <a:pt x="25015" y="217713"/>
                </a:lnTo>
                <a:lnTo>
                  <a:pt x="0" y="217713"/>
                </a:lnTo>
                <a:lnTo>
                  <a:pt x="0" y="69066"/>
                </a:lnTo>
                <a:lnTo>
                  <a:pt x="25015" y="69066"/>
                </a:lnTo>
                <a:lnTo>
                  <a:pt x="25015" y="133744"/>
                </a:lnTo>
                <a:cubicBezTo>
                  <a:pt x="31492" y="133653"/>
                  <a:pt x="37014" y="132301"/>
                  <a:pt x="41584" y="129683"/>
                </a:cubicBezTo>
                <a:cubicBezTo>
                  <a:pt x="46152" y="127066"/>
                  <a:pt x="50035" y="121990"/>
                  <a:pt x="53229" y="114448"/>
                </a:cubicBezTo>
                <a:cubicBezTo>
                  <a:pt x="54205" y="112230"/>
                  <a:pt x="55288" y="109657"/>
                  <a:pt x="56487" y="106725"/>
                </a:cubicBezTo>
                <a:cubicBezTo>
                  <a:pt x="57686" y="103799"/>
                  <a:pt x="58640" y="101225"/>
                  <a:pt x="59352" y="99008"/>
                </a:cubicBezTo>
                <a:cubicBezTo>
                  <a:pt x="63255" y="88096"/>
                  <a:pt x="68666" y="80377"/>
                  <a:pt x="75585" y="75852"/>
                </a:cubicBezTo>
                <a:cubicBezTo>
                  <a:pt x="82508" y="71331"/>
                  <a:pt x="91511" y="69066"/>
                  <a:pt x="102603" y="69066"/>
                </a:cubicBezTo>
                <a:lnTo>
                  <a:pt x="109389" y="69066"/>
                </a:lnTo>
                <a:lnTo>
                  <a:pt x="109389" y="90627"/>
                </a:lnTo>
                <a:lnTo>
                  <a:pt x="103669" y="90627"/>
                </a:lnTo>
                <a:cubicBezTo>
                  <a:pt x="96660" y="90627"/>
                  <a:pt x="91403" y="92070"/>
                  <a:pt x="87901" y="94950"/>
                </a:cubicBezTo>
                <a:cubicBezTo>
                  <a:pt x="84394" y="97834"/>
                  <a:pt x="81442" y="103089"/>
                  <a:pt x="79045" y="110722"/>
                </a:cubicBezTo>
                <a:cubicBezTo>
                  <a:pt x="76561" y="118436"/>
                  <a:pt x="73637" y="124448"/>
                  <a:pt x="70264" y="128751"/>
                </a:cubicBezTo>
                <a:cubicBezTo>
                  <a:pt x="66891" y="133056"/>
                  <a:pt x="63165" y="136361"/>
                  <a:pt x="59087" y="138665"/>
                </a:cubicBezTo>
                <a:close/>
                <a:moveTo>
                  <a:pt x="200277" y="221177"/>
                </a:moveTo>
                <a:cubicBezTo>
                  <a:pt x="176590" y="221177"/>
                  <a:pt x="158205" y="214499"/>
                  <a:pt x="145119" y="201146"/>
                </a:cubicBezTo>
                <a:cubicBezTo>
                  <a:pt x="132033" y="187795"/>
                  <a:pt x="125491" y="168834"/>
                  <a:pt x="125491" y="144255"/>
                </a:cubicBezTo>
                <a:cubicBezTo>
                  <a:pt x="125491" y="120035"/>
                  <a:pt x="131831" y="100764"/>
                  <a:pt x="144518" y="86432"/>
                </a:cubicBezTo>
                <a:cubicBezTo>
                  <a:pt x="157208" y="72104"/>
                  <a:pt x="173797" y="64941"/>
                  <a:pt x="194288" y="64941"/>
                </a:cubicBezTo>
                <a:cubicBezTo>
                  <a:pt x="203519" y="64941"/>
                  <a:pt x="211683" y="66272"/>
                  <a:pt x="218779" y="68929"/>
                </a:cubicBezTo>
                <a:cubicBezTo>
                  <a:pt x="225878" y="71593"/>
                  <a:pt x="232083" y="75765"/>
                  <a:pt x="237409" y="81444"/>
                </a:cubicBezTo>
                <a:cubicBezTo>
                  <a:pt x="242732" y="87124"/>
                  <a:pt x="246812" y="94061"/>
                  <a:pt x="249653" y="102269"/>
                </a:cubicBezTo>
                <a:cubicBezTo>
                  <a:pt x="252489" y="110477"/>
                  <a:pt x="253908" y="120524"/>
                  <a:pt x="253908" y="132411"/>
                </a:cubicBezTo>
                <a:lnTo>
                  <a:pt x="253908" y="145988"/>
                </a:lnTo>
                <a:lnTo>
                  <a:pt x="150908" y="145988"/>
                </a:lnTo>
                <a:cubicBezTo>
                  <a:pt x="150908" y="163285"/>
                  <a:pt x="155256" y="176504"/>
                  <a:pt x="163951" y="185642"/>
                </a:cubicBezTo>
                <a:cubicBezTo>
                  <a:pt x="172641" y="194782"/>
                  <a:pt x="184666" y="199350"/>
                  <a:pt x="200012" y="199350"/>
                </a:cubicBezTo>
                <a:cubicBezTo>
                  <a:pt x="205516" y="199350"/>
                  <a:pt x="210905" y="198727"/>
                  <a:pt x="216183" y="197485"/>
                </a:cubicBezTo>
                <a:cubicBezTo>
                  <a:pt x="221460" y="196247"/>
                  <a:pt x="226227" y="194649"/>
                  <a:pt x="230490" y="192694"/>
                </a:cubicBezTo>
                <a:cubicBezTo>
                  <a:pt x="235011" y="190656"/>
                  <a:pt x="238827" y="188684"/>
                  <a:pt x="241934" y="186775"/>
                </a:cubicBezTo>
                <a:cubicBezTo>
                  <a:pt x="245038" y="184863"/>
                  <a:pt x="247610" y="183068"/>
                  <a:pt x="249653" y="181382"/>
                </a:cubicBezTo>
                <a:lnTo>
                  <a:pt x="251113" y="181382"/>
                </a:lnTo>
                <a:lnTo>
                  <a:pt x="251113" y="208667"/>
                </a:lnTo>
                <a:cubicBezTo>
                  <a:pt x="248187" y="209819"/>
                  <a:pt x="244548" y="211259"/>
                  <a:pt x="240203" y="212986"/>
                </a:cubicBezTo>
                <a:cubicBezTo>
                  <a:pt x="235853" y="214719"/>
                  <a:pt x="231948" y="216073"/>
                  <a:pt x="228490" y="217048"/>
                </a:cubicBezTo>
                <a:cubicBezTo>
                  <a:pt x="223610" y="218376"/>
                  <a:pt x="219196" y="219399"/>
                  <a:pt x="215251" y="220111"/>
                </a:cubicBezTo>
                <a:cubicBezTo>
                  <a:pt x="211301" y="220821"/>
                  <a:pt x="206312" y="221177"/>
                  <a:pt x="200277" y="221177"/>
                </a:cubicBezTo>
                <a:close/>
                <a:moveTo>
                  <a:pt x="229554" y="126825"/>
                </a:moveTo>
                <a:cubicBezTo>
                  <a:pt x="229377" y="120082"/>
                  <a:pt x="228581" y="114268"/>
                  <a:pt x="227160" y="109386"/>
                </a:cubicBezTo>
                <a:cubicBezTo>
                  <a:pt x="225741" y="104508"/>
                  <a:pt x="223703" y="100386"/>
                  <a:pt x="221040" y="97012"/>
                </a:cubicBezTo>
                <a:cubicBezTo>
                  <a:pt x="218112" y="93288"/>
                  <a:pt x="214362" y="90450"/>
                  <a:pt x="209792" y="88496"/>
                </a:cubicBezTo>
                <a:cubicBezTo>
                  <a:pt x="205224" y="86544"/>
                  <a:pt x="199569" y="85569"/>
                  <a:pt x="192827" y="85569"/>
                </a:cubicBezTo>
                <a:cubicBezTo>
                  <a:pt x="186173" y="85569"/>
                  <a:pt x="180518" y="86569"/>
                  <a:pt x="175863" y="88561"/>
                </a:cubicBezTo>
                <a:cubicBezTo>
                  <a:pt x="171201" y="90558"/>
                  <a:pt x="166964" y="93463"/>
                  <a:pt x="163152" y="97283"/>
                </a:cubicBezTo>
                <a:cubicBezTo>
                  <a:pt x="159422" y="101182"/>
                  <a:pt x="156584" y="105509"/>
                  <a:pt x="154634" y="110254"/>
                </a:cubicBezTo>
                <a:cubicBezTo>
                  <a:pt x="152679" y="114998"/>
                  <a:pt x="151441" y="120524"/>
                  <a:pt x="150908" y="126825"/>
                </a:cubicBezTo>
                <a:close/>
                <a:moveTo>
                  <a:pt x="403887" y="139465"/>
                </a:moveTo>
                <a:cubicBezTo>
                  <a:pt x="403887" y="164218"/>
                  <a:pt x="397965" y="183931"/>
                  <a:pt x="386120" y="198616"/>
                </a:cubicBezTo>
                <a:cubicBezTo>
                  <a:pt x="374277" y="213300"/>
                  <a:pt x="359304" y="220641"/>
                  <a:pt x="341207" y="220641"/>
                </a:cubicBezTo>
                <a:cubicBezTo>
                  <a:pt x="333842" y="220641"/>
                  <a:pt x="327326" y="219801"/>
                  <a:pt x="321645" y="218117"/>
                </a:cubicBezTo>
                <a:cubicBezTo>
                  <a:pt x="315968" y="216432"/>
                  <a:pt x="310154" y="213814"/>
                  <a:pt x="304211" y="210262"/>
                </a:cubicBezTo>
                <a:lnTo>
                  <a:pt x="304211" y="272542"/>
                </a:lnTo>
                <a:lnTo>
                  <a:pt x="279194" y="272542"/>
                </a:lnTo>
                <a:lnTo>
                  <a:pt x="279194" y="69066"/>
                </a:lnTo>
                <a:lnTo>
                  <a:pt x="304211" y="69066"/>
                </a:lnTo>
                <a:lnTo>
                  <a:pt x="304211" y="84636"/>
                </a:lnTo>
                <a:cubicBezTo>
                  <a:pt x="310420" y="79046"/>
                  <a:pt x="317321" y="74366"/>
                  <a:pt x="324906" y="70597"/>
                </a:cubicBezTo>
                <a:cubicBezTo>
                  <a:pt x="332493" y="66827"/>
                  <a:pt x="340765" y="64941"/>
                  <a:pt x="349721" y="64941"/>
                </a:cubicBezTo>
                <a:cubicBezTo>
                  <a:pt x="366757" y="64941"/>
                  <a:pt x="380043" y="71684"/>
                  <a:pt x="389580" y="85169"/>
                </a:cubicBezTo>
                <a:cubicBezTo>
                  <a:pt x="399117" y="98655"/>
                  <a:pt x="403887" y="116752"/>
                  <a:pt x="403887" y="139465"/>
                </a:cubicBezTo>
                <a:close/>
                <a:moveTo>
                  <a:pt x="378067" y="142258"/>
                </a:moveTo>
                <a:cubicBezTo>
                  <a:pt x="378067" y="125316"/>
                  <a:pt x="375364" y="112162"/>
                  <a:pt x="369953" y="102801"/>
                </a:cubicBezTo>
                <a:cubicBezTo>
                  <a:pt x="364542" y="93441"/>
                  <a:pt x="355755" y="88761"/>
                  <a:pt x="343601" y="88761"/>
                </a:cubicBezTo>
                <a:cubicBezTo>
                  <a:pt x="336502" y="88761"/>
                  <a:pt x="329651" y="90335"/>
                  <a:pt x="323042" y="93485"/>
                </a:cubicBezTo>
                <a:cubicBezTo>
                  <a:pt x="316428" y="96635"/>
                  <a:pt x="310154" y="100692"/>
                  <a:pt x="304211" y="105664"/>
                </a:cubicBezTo>
                <a:lnTo>
                  <a:pt x="304211" y="189900"/>
                </a:lnTo>
                <a:cubicBezTo>
                  <a:pt x="310773" y="193097"/>
                  <a:pt x="316389" y="195271"/>
                  <a:pt x="321043" y="196423"/>
                </a:cubicBezTo>
                <a:cubicBezTo>
                  <a:pt x="325702" y="197575"/>
                  <a:pt x="331049" y="198155"/>
                  <a:pt x="337082" y="198155"/>
                </a:cubicBezTo>
                <a:cubicBezTo>
                  <a:pt x="350035" y="198155"/>
                  <a:pt x="360103" y="193407"/>
                  <a:pt x="367289" y="183914"/>
                </a:cubicBezTo>
                <a:cubicBezTo>
                  <a:pt x="374475" y="174416"/>
                  <a:pt x="378067" y="160535"/>
                  <a:pt x="378067" y="142258"/>
                </a:cubicBezTo>
                <a:close/>
                <a:moveTo>
                  <a:pt x="512873" y="181120"/>
                </a:moveTo>
                <a:lnTo>
                  <a:pt x="512873" y="139864"/>
                </a:lnTo>
                <a:cubicBezTo>
                  <a:pt x="506929" y="140397"/>
                  <a:pt x="499413" y="141131"/>
                  <a:pt x="490319" y="142060"/>
                </a:cubicBezTo>
                <a:cubicBezTo>
                  <a:pt x="481222" y="142992"/>
                  <a:pt x="473882" y="144302"/>
                  <a:pt x="468294" y="145988"/>
                </a:cubicBezTo>
                <a:cubicBezTo>
                  <a:pt x="461638" y="148025"/>
                  <a:pt x="456137" y="151154"/>
                  <a:pt x="451792" y="155365"/>
                </a:cubicBezTo>
                <a:cubicBezTo>
                  <a:pt x="447444" y="159582"/>
                  <a:pt x="445272" y="165459"/>
                  <a:pt x="445272" y="172998"/>
                </a:cubicBezTo>
                <a:cubicBezTo>
                  <a:pt x="445272" y="181516"/>
                  <a:pt x="447666" y="187950"/>
                  <a:pt x="452457" y="192294"/>
                </a:cubicBezTo>
                <a:cubicBezTo>
                  <a:pt x="457249" y="196643"/>
                  <a:pt x="464258" y="198817"/>
                  <a:pt x="473483" y="198817"/>
                </a:cubicBezTo>
                <a:cubicBezTo>
                  <a:pt x="481377" y="198817"/>
                  <a:pt x="488520" y="197108"/>
                  <a:pt x="494909" y="193695"/>
                </a:cubicBezTo>
                <a:cubicBezTo>
                  <a:pt x="501296" y="190279"/>
                  <a:pt x="507283" y="186088"/>
                  <a:pt x="512873" y="181120"/>
                </a:cubicBezTo>
                <a:close/>
                <a:moveTo>
                  <a:pt x="512873" y="201878"/>
                </a:moveTo>
                <a:cubicBezTo>
                  <a:pt x="510836" y="203385"/>
                  <a:pt x="508103" y="205496"/>
                  <a:pt x="504691" y="208198"/>
                </a:cubicBezTo>
                <a:cubicBezTo>
                  <a:pt x="501274" y="210906"/>
                  <a:pt x="497969" y="213059"/>
                  <a:pt x="494773" y="214654"/>
                </a:cubicBezTo>
                <a:cubicBezTo>
                  <a:pt x="490337" y="216962"/>
                  <a:pt x="486057" y="218736"/>
                  <a:pt x="481932" y="219978"/>
                </a:cubicBezTo>
                <a:cubicBezTo>
                  <a:pt x="477809" y="221220"/>
                  <a:pt x="472017" y="221840"/>
                  <a:pt x="464564" y="221840"/>
                </a:cubicBezTo>
                <a:cubicBezTo>
                  <a:pt x="458449" y="221840"/>
                  <a:pt x="452638" y="220688"/>
                  <a:pt x="447138" y="218384"/>
                </a:cubicBezTo>
                <a:cubicBezTo>
                  <a:pt x="441636" y="216073"/>
                  <a:pt x="436799" y="212835"/>
                  <a:pt x="432629" y="208667"/>
                </a:cubicBezTo>
                <a:cubicBezTo>
                  <a:pt x="428636" y="204584"/>
                  <a:pt x="425440" y="199548"/>
                  <a:pt x="423046" y="193562"/>
                </a:cubicBezTo>
                <a:cubicBezTo>
                  <a:pt x="420652" y="187575"/>
                  <a:pt x="419453" y="181253"/>
                  <a:pt x="419453" y="174601"/>
                </a:cubicBezTo>
                <a:cubicBezTo>
                  <a:pt x="419453" y="164307"/>
                  <a:pt x="421628" y="155542"/>
                  <a:pt x="425977" y="148317"/>
                </a:cubicBezTo>
                <a:cubicBezTo>
                  <a:pt x="430322" y="141088"/>
                  <a:pt x="437197" y="135342"/>
                  <a:pt x="446600" y="131083"/>
                </a:cubicBezTo>
                <a:cubicBezTo>
                  <a:pt x="454938" y="127268"/>
                  <a:pt x="464788" y="124625"/>
                  <a:pt x="476146" y="123159"/>
                </a:cubicBezTo>
                <a:cubicBezTo>
                  <a:pt x="487501" y="121699"/>
                  <a:pt x="499744" y="120610"/>
                  <a:pt x="512873" y="119902"/>
                </a:cubicBezTo>
                <a:lnTo>
                  <a:pt x="512873" y="115110"/>
                </a:lnTo>
                <a:cubicBezTo>
                  <a:pt x="512873" y="109257"/>
                  <a:pt x="511988" y="104534"/>
                  <a:pt x="510214" y="100941"/>
                </a:cubicBezTo>
                <a:cubicBezTo>
                  <a:pt x="508438" y="97348"/>
                  <a:pt x="505954" y="94575"/>
                  <a:pt x="502761" y="92621"/>
                </a:cubicBezTo>
                <a:cubicBezTo>
                  <a:pt x="499567" y="90580"/>
                  <a:pt x="495666" y="89230"/>
                  <a:pt x="491050" y="88561"/>
                </a:cubicBezTo>
                <a:cubicBezTo>
                  <a:pt x="486435" y="87898"/>
                  <a:pt x="481691" y="87566"/>
                  <a:pt x="476809" y="87566"/>
                </a:cubicBezTo>
                <a:cubicBezTo>
                  <a:pt x="471042" y="87566"/>
                  <a:pt x="464258" y="88431"/>
                  <a:pt x="456451" y="90162"/>
                </a:cubicBezTo>
                <a:cubicBezTo>
                  <a:pt x="448645" y="91894"/>
                  <a:pt x="440833" y="94399"/>
                  <a:pt x="433025" y="97679"/>
                </a:cubicBezTo>
                <a:lnTo>
                  <a:pt x="431563" y="97679"/>
                </a:lnTo>
                <a:lnTo>
                  <a:pt x="431563" y="72263"/>
                </a:lnTo>
                <a:cubicBezTo>
                  <a:pt x="436175" y="70931"/>
                  <a:pt x="442785" y="69466"/>
                  <a:pt x="451392" y="67867"/>
                </a:cubicBezTo>
                <a:cubicBezTo>
                  <a:pt x="459997" y="66272"/>
                  <a:pt x="468515" y="65473"/>
                  <a:pt x="476946" y="65473"/>
                </a:cubicBezTo>
                <a:cubicBezTo>
                  <a:pt x="487148" y="65473"/>
                  <a:pt x="495752" y="66272"/>
                  <a:pt x="502761" y="67867"/>
                </a:cubicBezTo>
                <a:cubicBezTo>
                  <a:pt x="509770" y="69466"/>
                  <a:pt x="516070" y="72349"/>
                  <a:pt x="521658" y="76519"/>
                </a:cubicBezTo>
                <a:cubicBezTo>
                  <a:pt x="527068" y="80600"/>
                  <a:pt x="531104" y="85878"/>
                  <a:pt x="533768" y="92354"/>
                </a:cubicBezTo>
                <a:cubicBezTo>
                  <a:pt x="536428" y="98831"/>
                  <a:pt x="537760" y="106725"/>
                  <a:pt x="537760" y="116042"/>
                </a:cubicBezTo>
                <a:lnTo>
                  <a:pt x="537760" y="217713"/>
                </a:lnTo>
                <a:lnTo>
                  <a:pt x="512873" y="217713"/>
                </a:lnTo>
                <a:close/>
                <a:moveTo>
                  <a:pt x="709123" y="217713"/>
                </a:moveTo>
                <a:lnTo>
                  <a:pt x="684374" y="217713"/>
                </a:lnTo>
                <a:lnTo>
                  <a:pt x="684374" y="100876"/>
                </a:lnTo>
                <a:lnTo>
                  <a:pt x="648708" y="176728"/>
                </a:lnTo>
                <a:lnTo>
                  <a:pt x="630075" y="176728"/>
                </a:lnTo>
                <a:lnTo>
                  <a:pt x="594680" y="100876"/>
                </a:lnTo>
                <a:lnTo>
                  <a:pt x="594680" y="217713"/>
                </a:lnTo>
                <a:lnTo>
                  <a:pt x="571259" y="217713"/>
                </a:lnTo>
                <a:lnTo>
                  <a:pt x="571259" y="69066"/>
                </a:lnTo>
                <a:lnTo>
                  <a:pt x="601469" y="69066"/>
                </a:lnTo>
                <a:lnTo>
                  <a:pt x="640594" y="151578"/>
                </a:lnTo>
                <a:lnTo>
                  <a:pt x="678383" y="69066"/>
                </a:lnTo>
                <a:lnTo>
                  <a:pt x="709123" y="69066"/>
                </a:lnTo>
                <a:close/>
                <a:moveTo>
                  <a:pt x="843799" y="176591"/>
                </a:moveTo>
                <a:cubicBezTo>
                  <a:pt x="843799" y="184932"/>
                  <a:pt x="841978" y="191984"/>
                  <a:pt x="838346" y="197751"/>
                </a:cubicBezTo>
                <a:cubicBezTo>
                  <a:pt x="834710" y="203519"/>
                  <a:pt x="830048" y="208088"/>
                  <a:pt x="824371" y="211461"/>
                </a:cubicBezTo>
                <a:cubicBezTo>
                  <a:pt x="818959" y="214744"/>
                  <a:pt x="812796" y="217181"/>
                  <a:pt x="805877" y="218783"/>
                </a:cubicBezTo>
                <a:cubicBezTo>
                  <a:pt x="798958" y="220378"/>
                  <a:pt x="792031" y="221177"/>
                  <a:pt x="785112" y="221177"/>
                </a:cubicBezTo>
                <a:cubicBezTo>
                  <a:pt x="775356" y="221177"/>
                  <a:pt x="766126" y="220223"/>
                  <a:pt x="757432" y="218315"/>
                </a:cubicBezTo>
                <a:cubicBezTo>
                  <a:pt x="748741" y="216407"/>
                  <a:pt x="740091" y="213365"/>
                  <a:pt x="731483" y="209199"/>
                </a:cubicBezTo>
                <a:lnTo>
                  <a:pt x="731483" y="181520"/>
                </a:lnTo>
                <a:lnTo>
                  <a:pt x="733082" y="181520"/>
                </a:lnTo>
                <a:cubicBezTo>
                  <a:pt x="739116" y="187106"/>
                  <a:pt x="746679" y="191520"/>
                  <a:pt x="755773" y="194757"/>
                </a:cubicBezTo>
                <a:cubicBezTo>
                  <a:pt x="764866" y="197997"/>
                  <a:pt x="773938" y="199617"/>
                  <a:pt x="782985" y="199617"/>
                </a:cubicBezTo>
                <a:cubicBezTo>
                  <a:pt x="786891" y="199617"/>
                  <a:pt x="791082" y="199196"/>
                  <a:pt x="795560" y="198350"/>
                </a:cubicBezTo>
                <a:cubicBezTo>
                  <a:pt x="800038" y="197508"/>
                  <a:pt x="803832" y="196201"/>
                  <a:pt x="806937" y="194425"/>
                </a:cubicBezTo>
                <a:cubicBezTo>
                  <a:pt x="811018" y="191937"/>
                  <a:pt x="813926" y="189281"/>
                  <a:pt x="815659" y="186437"/>
                </a:cubicBezTo>
                <a:cubicBezTo>
                  <a:pt x="817387" y="183600"/>
                  <a:pt x="818251" y="179698"/>
                  <a:pt x="818251" y="174730"/>
                </a:cubicBezTo>
                <a:cubicBezTo>
                  <a:pt x="818251" y="169405"/>
                  <a:pt x="817254" y="165129"/>
                  <a:pt x="815255" y="161889"/>
                </a:cubicBezTo>
                <a:cubicBezTo>
                  <a:pt x="813257" y="158652"/>
                  <a:pt x="810529" y="156233"/>
                  <a:pt x="807072" y="154639"/>
                </a:cubicBezTo>
                <a:cubicBezTo>
                  <a:pt x="803613" y="153036"/>
                  <a:pt x="799732" y="152039"/>
                  <a:pt x="795430" y="151643"/>
                </a:cubicBezTo>
                <a:cubicBezTo>
                  <a:pt x="791125" y="151243"/>
                  <a:pt x="786578" y="151046"/>
                  <a:pt x="781786" y="151046"/>
                </a:cubicBezTo>
                <a:lnTo>
                  <a:pt x="764221" y="151046"/>
                </a:lnTo>
                <a:lnTo>
                  <a:pt x="764221" y="129481"/>
                </a:lnTo>
                <a:lnTo>
                  <a:pt x="777660" y="129481"/>
                </a:lnTo>
                <a:cubicBezTo>
                  <a:pt x="781034" y="129481"/>
                  <a:pt x="785250" y="129370"/>
                  <a:pt x="790307" y="129150"/>
                </a:cubicBezTo>
                <a:cubicBezTo>
                  <a:pt x="795357" y="128930"/>
                  <a:pt x="799397" y="128243"/>
                  <a:pt x="802414" y="127087"/>
                </a:cubicBezTo>
                <a:cubicBezTo>
                  <a:pt x="806227" y="125669"/>
                  <a:pt x="809287" y="123650"/>
                  <a:pt x="811598" y="121032"/>
                </a:cubicBezTo>
                <a:cubicBezTo>
                  <a:pt x="813902" y="118415"/>
                  <a:pt x="815054" y="114005"/>
                  <a:pt x="815054" y="107795"/>
                </a:cubicBezTo>
                <a:cubicBezTo>
                  <a:pt x="815054" y="103446"/>
                  <a:pt x="814081" y="99940"/>
                  <a:pt x="812131" y="97279"/>
                </a:cubicBezTo>
                <a:cubicBezTo>
                  <a:pt x="810176" y="94619"/>
                  <a:pt x="807735" y="92531"/>
                  <a:pt x="804808" y="91026"/>
                </a:cubicBezTo>
                <a:cubicBezTo>
                  <a:pt x="801792" y="89428"/>
                  <a:pt x="798508" y="88341"/>
                  <a:pt x="794961" y="87764"/>
                </a:cubicBezTo>
                <a:cubicBezTo>
                  <a:pt x="791413" y="87189"/>
                  <a:pt x="787996" y="86901"/>
                  <a:pt x="784716" y="86901"/>
                </a:cubicBezTo>
                <a:cubicBezTo>
                  <a:pt x="776285" y="86901"/>
                  <a:pt x="768189" y="88074"/>
                  <a:pt x="760428" y="90429"/>
                </a:cubicBezTo>
                <a:cubicBezTo>
                  <a:pt x="752665" y="92780"/>
                  <a:pt x="745988" y="96261"/>
                  <a:pt x="740397" y="100876"/>
                </a:cubicBezTo>
                <a:lnTo>
                  <a:pt x="738802" y="100876"/>
                </a:lnTo>
                <a:lnTo>
                  <a:pt x="738802" y="73858"/>
                </a:lnTo>
                <a:cubicBezTo>
                  <a:pt x="745189" y="71641"/>
                  <a:pt x="752267" y="69686"/>
                  <a:pt x="760032" y="68001"/>
                </a:cubicBezTo>
                <a:cubicBezTo>
                  <a:pt x="767792" y="66315"/>
                  <a:pt x="775576" y="65473"/>
                  <a:pt x="783381" y="65473"/>
                </a:cubicBezTo>
                <a:cubicBezTo>
                  <a:pt x="789681" y="65473"/>
                  <a:pt x="796093" y="66117"/>
                  <a:pt x="802616" y="67400"/>
                </a:cubicBezTo>
                <a:cubicBezTo>
                  <a:pt x="809135" y="68688"/>
                  <a:pt x="815320" y="70885"/>
                  <a:pt x="821177" y="73995"/>
                </a:cubicBezTo>
                <a:cubicBezTo>
                  <a:pt x="826679" y="77007"/>
                  <a:pt x="831290" y="81155"/>
                  <a:pt x="835016" y="86432"/>
                </a:cubicBezTo>
                <a:cubicBezTo>
                  <a:pt x="838745" y="91710"/>
                  <a:pt x="840607" y="98168"/>
                  <a:pt x="840607" y="105797"/>
                </a:cubicBezTo>
                <a:cubicBezTo>
                  <a:pt x="840607" y="113868"/>
                  <a:pt x="838321" y="120946"/>
                  <a:pt x="833753" y="127019"/>
                </a:cubicBezTo>
                <a:cubicBezTo>
                  <a:pt x="829184" y="133100"/>
                  <a:pt x="823129" y="137113"/>
                  <a:pt x="815586" y="139069"/>
                </a:cubicBezTo>
                <a:lnTo>
                  <a:pt x="815586" y="139997"/>
                </a:lnTo>
                <a:cubicBezTo>
                  <a:pt x="823841" y="142838"/>
                  <a:pt x="830606" y="147183"/>
                  <a:pt x="835884" y="153036"/>
                </a:cubicBezTo>
                <a:cubicBezTo>
                  <a:pt x="841162" y="158893"/>
                  <a:pt x="843799" y="166744"/>
                  <a:pt x="843799" y="176591"/>
                </a:cubicBezTo>
                <a:close/>
                <a:moveTo>
                  <a:pt x="987389" y="217713"/>
                </a:moveTo>
                <a:lnTo>
                  <a:pt x="962639" y="217713"/>
                </a:lnTo>
                <a:lnTo>
                  <a:pt x="962639" y="106863"/>
                </a:lnTo>
                <a:lnTo>
                  <a:pt x="892641" y="217713"/>
                </a:lnTo>
                <a:lnTo>
                  <a:pt x="870019" y="217713"/>
                </a:lnTo>
                <a:lnTo>
                  <a:pt x="870019" y="69066"/>
                </a:lnTo>
                <a:lnTo>
                  <a:pt x="894768" y="69066"/>
                </a:lnTo>
                <a:lnTo>
                  <a:pt x="894768" y="178194"/>
                </a:lnTo>
                <a:lnTo>
                  <a:pt x="963972" y="69066"/>
                </a:lnTo>
                <a:lnTo>
                  <a:pt x="987389" y="69066"/>
                </a:lnTo>
                <a:close/>
                <a:moveTo>
                  <a:pt x="1132178" y="91026"/>
                </a:moveTo>
                <a:lnTo>
                  <a:pt x="1081608" y="91026"/>
                </a:lnTo>
                <a:lnTo>
                  <a:pt x="1081608" y="217713"/>
                </a:lnTo>
                <a:lnTo>
                  <a:pt x="1056592" y="217713"/>
                </a:lnTo>
                <a:lnTo>
                  <a:pt x="1056592" y="91026"/>
                </a:lnTo>
                <a:lnTo>
                  <a:pt x="1006023" y="91026"/>
                </a:lnTo>
                <a:lnTo>
                  <a:pt x="1006023" y="69066"/>
                </a:lnTo>
                <a:lnTo>
                  <a:pt x="1132178" y="69066"/>
                </a:lnTo>
                <a:close/>
                <a:moveTo>
                  <a:pt x="1273107" y="143457"/>
                </a:moveTo>
                <a:cubicBezTo>
                  <a:pt x="1273107" y="168477"/>
                  <a:pt x="1267074" y="187795"/>
                  <a:pt x="1255010" y="201413"/>
                </a:cubicBezTo>
                <a:cubicBezTo>
                  <a:pt x="1242943" y="215032"/>
                  <a:pt x="1226886" y="221840"/>
                  <a:pt x="1206838" y="221840"/>
                </a:cubicBezTo>
                <a:cubicBezTo>
                  <a:pt x="1186164" y="221840"/>
                  <a:pt x="1169906" y="214809"/>
                  <a:pt x="1158062" y="200744"/>
                </a:cubicBezTo>
                <a:cubicBezTo>
                  <a:pt x="1146222" y="186686"/>
                  <a:pt x="1140300" y="167588"/>
                  <a:pt x="1140300" y="143457"/>
                </a:cubicBezTo>
                <a:cubicBezTo>
                  <a:pt x="1140300" y="118617"/>
                  <a:pt x="1146397" y="99318"/>
                  <a:pt x="1158598" y="85565"/>
                </a:cubicBezTo>
                <a:cubicBezTo>
                  <a:pt x="1170795" y="71813"/>
                  <a:pt x="1186876" y="64941"/>
                  <a:pt x="1206838" y="64941"/>
                </a:cubicBezTo>
                <a:cubicBezTo>
                  <a:pt x="1226886" y="64941"/>
                  <a:pt x="1242943" y="71795"/>
                  <a:pt x="1255010" y="85500"/>
                </a:cubicBezTo>
                <a:cubicBezTo>
                  <a:pt x="1267074" y="99210"/>
                  <a:pt x="1273107" y="118526"/>
                  <a:pt x="1273107" y="143457"/>
                </a:cubicBezTo>
                <a:close/>
                <a:moveTo>
                  <a:pt x="1247291" y="143457"/>
                </a:moveTo>
                <a:cubicBezTo>
                  <a:pt x="1247291" y="124203"/>
                  <a:pt x="1243788" y="109900"/>
                  <a:pt x="1236779" y="100537"/>
                </a:cubicBezTo>
                <a:cubicBezTo>
                  <a:pt x="1229767" y="91177"/>
                  <a:pt x="1219788" y="86497"/>
                  <a:pt x="1206838" y="86497"/>
                </a:cubicBezTo>
                <a:cubicBezTo>
                  <a:pt x="1193795" y="86497"/>
                  <a:pt x="1183744" y="91177"/>
                  <a:pt x="1176695" y="100537"/>
                </a:cubicBezTo>
                <a:cubicBezTo>
                  <a:pt x="1169639" y="109900"/>
                  <a:pt x="1166112" y="124203"/>
                  <a:pt x="1166112" y="143457"/>
                </a:cubicBezTo>
                <a:cubicBezTo>
                  <a:pt x="1166112" y="162090"/>
                  <a:pt x="1169639" y="176214"/>
                  <a:pt x="1176695" y="185839"/>
                </a:cubicBezTo>
                <a:cubicBezTo>
                  <a:pt x="1183744" y="195466"/>
                  <a:pt x="1193795" y="200283"/>
                  <a:pt x="1206838" y="200283"/>
                </a:cubicBezTo>
                <a:cubicBezTo>
                  <a:pt x="1219701" y="200283"/>
                  <a:pt x="1229658" y="195556"/>
                  <a:pt x="1236714" y="186106"/>
                </a:cubicBezTo>
                <a:cubicBezTo>
                  <a:pt x="1243766" y="176659"/>
                  <a:pt x="1247291" y="162443"/>
                  <a:pt x="1247291" y="143457"/>
                </a:cubicBezTo>
                <a:close/>
                <a:moveTo>
                  <a:pt x="1415368" y="172731"/>
                </a:moveTo>
                <a:cubicBezTo>
                  <a:pt x="1415368" y="179921"/>
                  <a:pt x="1413989" y="186286"/>
                  <a:pt x="1411243" y="191826"/>
                </a:cubicBezTo>
                <a:cubicBezTo>
                  <a:pt x="1408492" y="197374"/>
                  <a:pt x="1404723" y="202011"/>
                  <a:pt x="1399931" y="205737"/>
                </a:cubicBezTo>
                <a:cubicBezTo>
                  <a:pt x="1393898" y="210441"/>
                  <a:pt x="1387576" y="213614"/>
                  <a:pt x="1380966" y="215251"/>
                </a:cubicBezTo>
                <a:cubicBezTo>
                  <a:pt x="1374357" y="216893"/>
                  <a:pt x="1366437" y="217713"/>
                  <a:pt x="1357213" y="217713"/>
                </a:cubicBezTo>
                <a:lnTo>
                  <a:pt x="1298793" y="217713"/>
                </a:lnTo>
                <a:lnTo>
                  <a:pt x="1298793" y="69066"/>
                </a:lnTo>
                <a:lnTo>
                  <a:pt x="1353355" y="69066"/>
                </a:lnTo>
                <a:cubicBezTo>
                  <a:pt x="1364265" y="69066"/>
                  <a:pt x="1372252" y="69398"/>
                  <a:pt x="1377309" y="70063"/>
                </a:cubicBezTo>
                <a:cubicBezTo>
                  <a:pt x="1382363" y="70732"/>
                  <a:pt x="1387375" y="72439"/>
                  <a:pt x="1392347" y="75186"/>
                </a:cubicBezTo>
                <a:cubicBezTo>
                  <a:pt x="1397580" y="78030"/>
                  <a:pt x="1401440" y="81799"/>
                  <a:pt x="1403924" y="86497"/>
                </a:cubicBezTo>
                <a:cubicBezTo>
                  <a:pt x="1406408" y="91202"/>
                  <a:pt x="1407650" y="96793"/>
                  <a:pt x="1407650" y="103270"/>
                </a:cubicBezTo>
                <a:cubicBezTo>
                  <a:pt x="1407650" y="110365"/>
                  <a:pt x="1405698" y="116734"/>
                  <a:pt x="1401793" y="122368"/>
                </a:cubicBezTo>
                <a:cubicBezTo>
                  <a:pt x="1397887" y="127998"/>
                  <a:pt x="1392698" y="132372"/>
                  <a:pt x="1386223" y="135476"/>
                </a:cubicBezTo>
                <a:lnTo>
                  <a:pt x="1386888" y="136404"/>
                </a:lnTo>
                <a:cubicBezTo>
                  <a:pt x="1394963" y="138441"/>
                  <a:pt x="1401728" y="142567"/>
                  <a:pt x="1407181" y="148778"/>
                </a:cubicBezTo>
                <a:cubicBezTo>
                  <a:pt x="1412638" y="154988"/>
                  <a:pt x="1415368" y="162976"/>
                  <a:pt x="1415368" y="172731"/>
                </a:cubicBezTo>
                <a:close/>
                <a:moveTo>
                  <a:pt x="1381967" y="107129"/>
                </a:moveTo>
                <a:cubicBezTo>
                  <a:pt x="1381967" y="103756"/>
                  <a:pt x="1381413" y="100829"/>
                  <a:pt x="1380305" y="98341"/>
                </a:cubicBezTo>
                <a:cubicBezTo>
                  <a:pt x="1379195" y="95857"/>
                  <a:pt x="1377261" y="93910"/>
                  <a:pt x="1374512" y="92488"/>
                </a:cubicBezTo>
                <a:cubicBezTo>
                  <a:pt x="1371318" y="90806"/>
                  <a:pt x="1367747" y="89805"/>
                  <a:pt x="1363802" y="89493"/>
                </a:cubicBezTo>
                <a:cubicBezTo>
                  <a:pt x="1359852" y="89183"/>
                  <a:pt x="1354378" y="89028"/>
                  <a:pt x="1347365" y="89028"/>
                </a:cubicBezTo>
                <a:lnTo>
                  <a:pt x="1323543" y="89028"/>
                </a:lnTo>
                <a:lnTo>
                  <a:pt x="1323543" y="129748"/>
                </a:lnTo>
                <a:lnTo>
                  <a:pt x="1352289" y="129748"/>
                </a:lnTo>
                <a:cubicBezTo>
                  <a:pt x="1358412" y="129748"/>
                  <a:pt x="1362761" y="129460"/>
                  <a:pt x="1365331" y="128883"/>
                </a:cubicBezTo>
                <a:cubicBezTo>
                  <a:pt x="1367902" y="128312"/>
                  <a:pt x="1370746" y="127087"/>
                  <a:pt x="1373849" y="125226"/>
                </a:cubicBezTo>
                <a:cubicBezTo>
                  <a:pt x="1376772" y="123451"/>
                  <a:pt x="1378861" y="121057"/>
                  <a:pt x="1380106" y="118037"/>
                </a:cubicBezTo>
                <a:cubicBezTo>
                  <a:pt x="1381345" y="115024"/>
                  <a:pt x="1381967" y="111388"/>
                  <a:pt x="1381967" y="107129"/>
                </a:cubicBezTo>
                <a:close/>
                <a:moveTo>
                  <a:pt x="1389549" y="172868"/>
                </a:moveTo>
                <a:cubicBezTo>
                  <a:pt x="1389549" y="167811"/>
                  <a:pt x="1388819" y="163750"/>
                  <a:pt x="1387357" y="160690"/>
                </a:cubicBezTo>
                <a:cubicBezTo>
                  <a:pt x="1385891" y="157630"/>
                  <a:pt x="1382677" y="154900"/>
                  <a:pt x="1377709" y="152507"/>
                </a:cubicBezTo>
                <a:cubicBezTo>
                  <a:pt x="1374602" y="150999"/>
                  <a:pt x="1371275" y="150067"/>
                  <a:pt x="1367725" y="149710"/>
                </a:cubicBezTo>
                <a:cubicBezTo>
                  <a:pt x="1364175" y="149357"/>
                  <a:pt x="1359252" y="149177"/>
                  <a:pt x="1352955" y="149177"/>
                </a:cubicBezTo>
                <a:lnTo>
                  <a:pt x="1323543" y="149177"/>
                </a:lnTo>
                <a:lnTo>
                  <a:pt x="1323543" y="197751"/>
                </a:lnTo>
                <a:lnTo>
                  <a:pt x="1345236" y="197751"/>
                </a:lnTo>
                <a:cubicBezTo>
                  <a:pt x="1354197" y="197751"/>
                  <a:pt x="1361159" y="197398"/>
                  <a:pt x="1366131" y="196690"/>
                </a:cubicBezTo>
                <a:cubicBezTo>
                  <a:pt x="1371100" y="195981"/>
                  <a:pt x="1375354" y="194563"/>
                  <a:pt x="1378908" y="192428"/>
                </a:cubicBezTo>
                <a:cubicBezTo>
                  <a:pt x="1382630" y="190124"/>
                  <a:pt x="1385338" y="187463"/>
                  <a:pt x="1387021" y="184446"/>
                </a:cubicBezTo>
                <a:cubicBezTo>
                  <a:pt x="1388706" y="181426"/>
                  <a:pt x="1389549" y="177566"/>
                  <a:pt x="1389549" y="172868"/>
                </a:cubicBezTo>
                <a:close/>
                <a:moveTo>
                  <a:pt x="1552039" y="171670"/>
                </a:moveTo>
                <a:cubicBezTo>
                  <a:pt x="1552039" y="178855"/>
                  <a:pt x="1550595" y="185375"/>
                  <a:pt x="1547711" y="191229"/>
                </a:cubicBezTo>
                <a:cubicBezTo>
                  <a:pt x="1544828" y="197086"/>
                  <a:pt x="1540903" y="201835"/>
                  <a:pt x="1535935" y="205471"/>
                </a:cubicBezTo>
                <a:cubicBezTo>
                  <a:pt x="1530078" y="209909"/>
                  <a:pt x="1523822" y="213059"/>
                  <a:pt x="1517168" y="214921"/>
                </a:cubicBezTo>
                <a:cubicBezTo>
                  <a:pt x="1510516" y="216781"/>
                  <a:pt x="1501952" y="217713"/>
                  <a:pt x="1491487" y="217713"/>
                </a:cubicBezTo>
                <a:lnTo>
                  <a:pt x="1441716" y="217713"/>
                </a:lnTo>
                <a:lnTo>
                  <a:pt x="1441716" y="69066"/>
                </a:lnTo>
                <a:lnTo>
                  <a:pt x="1466733" y="69066"/>
                </a:lnTo>
                <a:lnTo>
                  <a:pt x="1466733" y="126954"/>
                </a:lnTo>
                <a:lnTo>
                  <a:pt x="1492152" y="126954"/>
                </a:lnTo>
                <a:cubicBezTo>
                  <a:pt x="1503331" y="126954"/>
                  <a:pt x="1512004" y="127533"/>
                  <a:pt x="1518165" y="128686"/>
                </a:cubicBezTo>
                <a:cubicBezTo>
                  <a:pt x="1524332" y="129838"/>
                  <a:pt x="1530478" y="132678"/>
                  <a:pt x="1536598" y="137200"/>
                </a:cubicBezTo>
                <a:cubicBezTo>
                  <a:pt x="1541746" y="141016"/>
                  <a:pt x="1545609" y="145897"/>
                  <a:pt x="1548180" y="151841"/>
                </a:cubicBezTo>
                <a:cubicBezTo>
                  <a:pt x="1550750" y="157788"/>
                  <a:pt x="1552039" y="164394"/>
                  <a:pt x="1552039" y="171670"/>
                </a:cubicBezTo>
                <a:close/>
                <a:moveTo>
                  <a:pt x="1526220" y="172069"/>
                </a:moveTo>
                <a:cubicBezTo>
                  <a:pt x="1526220" y="167545"/>
                  <a:pt x="1525445" y="163573"/>
                  <a:pt x="1523894" y="160157"/>
                </a:cubicBezTo>
                <a:cubicBezTo>
                  <a:pt x="1522339" y="156744"/>
                  <a:pt x="1519790" y="153972"/>
                  <a:pt x="1516241" y="151841"/>
                </a:cubicBezTo>
                <a:cubicBezTo>
                  <a:pt x="1512511" y="149627"/>
                  <a:pt x="1508274" y="148291"/>
                  <a:pt x="1503529" y="147848"/>
                </a:cubicBezTo>
                <a:cubicBezTo>
                  <a:pt x="1498784" y="147406"/>
                  <a:pt x="1491973" y="147183"/>
                  <a:pt x="1483102" y="147183"/>
                </a:cubicBezTo>
                <a:lnTo>
                  <a:pt x="1466733" y="147183"/>
                </a:lnTo>
                <a:lnTo>
                  <a:pt x="1466733" y="197751"/>
                </a:lnTo>
                <a:lnTo>
                  <a:pt x="1482569" y="197751"/>
                </a:lnTo>
                <a:cubicBezTo>
                  <a:pt x="1491440" y="197751"/>
                  <a:pt x="1498315" y="197374"/>
                  <a:pt x="1503197" y="196617"/>
                </a:cubicBezTo>
                <a:cubicBezTo>
                  <a:pt x="1508075" y="195869"/>
                  <a:pt x="1512287" y="194425"/>
                  <a:pt x="1515837" y="192298"/>
                </a:cubicBezTo>
                <a:cubicBezTo>
                  <a:pt x="1519476" y="189990"/>
                  <a:pt x="1522119" y="187258"/>
                  <a:pt x="1523761" y="184112"/>
                </a:cubicBezTo>
                <a:cubicBezTo>
                  <a:pt x="1525398" y="180961"/>
                  <a:pt x="1526220" y="176948"/>
                  <a:pt x="1526220" y="172069"/>
                </a:cubicBezTo>
                <a:close/>
                <a:moveTo>
                  <a:pt x="1594357" y="217713"/>
                </a:moveTo>
                <a:lnTo>
                  <a:pt x="1569337" y="217713"/>
                </a:lnTo>
                <a:lnTo>
                  <a:pt x="1569337" y="69066"/>
                </a:lnTo>
                <a:lnTo>
                  <a:pt x="1594357" y="69066"/>
                </a:lnTo>
                <a:close/>
                <a:moveTo>
                  <a:pt x="1747925" y="217713"/>
                </a:moveTo>
                <a:lnTo>
                  <a:pt x="1723179" y="217713"/>
                </a:lnTo>
                <a:lnTo>
                  <a:pt x="1723179" y="106863"/>
                </a:lnTo>
                <a:lnTo>
                  <a:pt x="1653176" y="217713"/>
                </a:lnTo>
                <a:lnTo>
                  <a:pt x="1630555" y="217713"/>
                </a:lnTo>
                <a:lnTo>
                  <a:pt x="1630555" y="69066"/>
                </a:lnTo>
                <a:lnTo>
                  <a:pt x="1655304" y="69066"/>
                </a:lnTo>
                <a:lnTo>
                  <a:pt x="1655304" y="178194"/>
                </a:lnTo>
                <a:lnTo>
                  <a:pt x="1724508" y="69066"/>
                </a:lnTo>
                <a:lnTo>
                  <a:pt x="1747925" y="69066"/>
                </a:lnTo>
                <a:close/>
                <a:moveTo>
                  <a:pt x="1736750" y="0"/>
                </a:moveTo>
                <a:cubicBezTo>
                  <a:pt x="1736750" y="7632"/>
                  <a:pt x="1735818" y="14569"/>
                  <a:pt x="1733958" y="20827"/>
                </a:cubicBezTo>
                <a:cubicBezTo>
                  <a:pt x="1732092" y="27083"/>
                  <a:pt x="1729429" y="32339"/>
                  <a:pt x="1725970" y="36595"/>
                </a:cubicBezTo>
                <a:cubicBezTo>
                  <a:pt x="1721980" y="41299"/>
                  <a:pt x="1717452" y="44824"/>
                  <a:pt x="1712397" y="47178"/>
                </a:cubicBezTo>
                <a:cubicBezTo>
                  <a:pt x="1707338" y="49529"/>
                  <a:pt x="1700863" y="50702"/>
                  <a:pt x="1692969" y="50702"/>
                </a:cubicBezTo>
                <a:cubicBezTo>
                  <a:pt x="1685696" y="50702"/>
                  <a:pt x="1679328" y="49483"/>
                  <a:pt x="1673870" y="47042"/>
                </a:cubicBezTo>
                <a:cubicBezTo>
                  <a:pt x="1668416" y="44601"/>
                  <a:pt x="1663825" y="41120"/>
                  <a:pt x="1660095" y="36595"/>
                </a:cubicBezTo>
                <a:cubicBezTo>
                  <a:pt x="1656460" y="32159"/>
                  <a:pt x="1653710" y="26839"/>
                  <a:pt x="1651845" y="20628"/>
                </a:cubicBezTo>
                <a:cubicBezTo>
                  <a:pt x="1649984" y="14414"/>
                  <a:pt x="1649052" y="7542"/>
                  <a:pt x="1649052" y="0"/>
                </a:cubicBezTo>
                <a:lnTo>
                  <a:pt x="1670609" y="0"/>
                </a:lnTo>
                <a:cubicBezTo>
                  <a:pt x="1670609" y="11981"/>
                  <a:pt x="1672473" y="20607"/>
                  <a:pt x="1676199" y="25884"/>
                </a:cubicBezTo>
                <a:cubicBezTo>
                  <a:pt x="1679928" y="31162"/>
                  <a:pt x="1685516" y="33805"/>
                  <a:pt x="1692969" y="33805"/>
                </a:cubicBezTo>
                <a:cubicBezTo>
                  <a:pt x="1699977" y="33805"/>
                  <a:pt x="1705431" y="31209"/>
                  <a:pt x="1709337" y="26017"/>
                </a:cubicBezTo>
                <a:cubicBezTo>
                  <a:pt x="1713239" y="20827"/>
                  <a:pt x="1715190" y="12158"/>
                  <a:pt x="1715190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8187416" y="5740665"/>
            <a:ext cx="1388497" cy="257505"/>
          </a:xfrm>
          <a:custGeom>
            <a:avLst/>
            <a:gdLst/>
            <a:ahLst/>
            <a:cxnLst/>
            <a:rect l="l" t="t" r="r" b="b"/>
            <a:pathLst>
              <a:path w="1388497" h="257505">
                <a:moveTo>
                  <a:pt x="119635" y="208267"/>
                </a:moveTo>
                <a:lnTo>
                  <a:pt x="88494" y="208267"/>
                </a:lnTo>
                <a:lnTo>
                  <a:pt x="37525" y="139731"/>
                </a:lnTo>
                <a:lnTo>
                  <a:pt x="25016" y="139731"/>
                </a:lnTo>
                <a:lnTo>
                  <a:pt x="25016" y="208267"/>
                </a:lnTo>
                <a:lnTo>
                  <a:pt x="0" y="208267"/>
                </a:lnTo>
                <a:lnTo>
                  <a:pt x="0" y="59620"/>
                </a:lnTo>
                <a:lnTo>
                  <a:pt x="25016" y="59620"/>
                </a:lnTo>
                <a:lnTo>
                  <a:pt x="25016" y="124298"/>
                </a:lnTo>
                <a:cubicBezTo>
                  <a:pt x="31491" y="124207"/>
                  <a:pt x="37014" y="122855"/>
                  <a:pt x="41583" y="120237"/>
                </a:cubicBezTo>
                <a:cubicBezTo>
                  <a:pt x="46151" y="117620"/>
                  <a:pt x="50035" y="112544"/>
                  <a:pt x="53229" y="105002"/>
                </a:cubicBezTo>
                <a:cubicBezTo>
                  <a:pt x="54204" y="102784"/>
                  <a:pt x="55288" y="100211"/>
                  <a:pt x="56487" y="97279"/>
                </a:cubicBezTo>
                <a:cubicBezTo>
                  <a:pt x="57685" y="94353"/>
                  <a:pt x="58639" y="91779"/>
                  <a:pt x="59352" y="89562"/>
                </a:cubicBezTo>
                <a:cubicBezTo>
                  <a:pt x="63255" y="78650"/>
                  <a:pt x="68666" y="70931"/>
                  <a:pt x="75585" y="66406"/>
                </a:cubicBezTo>
                <a:cubicBezTo>
                  <a:pt x="82508" y="61885"/>
                  <a:pt x="91510" y="59620"/>
                  <a:pt x="102603" y="59620"/>
                </a:cubicBezTo>
                <a:lnTo>
                  <a:pt x="109388" y="59620"/>
                </a:lnTo>
                <a:lnTo>
                  <a:pt x="109388" y="81181"/>
                </a:lnTo>
                <a:lnTo>
                  <a:pt x="103668" y="81181"/>
                </a:lnTo>
                <a:cubicBezTo>
                  <a:pt x="96659" y="81181"/>
                  <a:pt x="91402" y="82624"/>
                  <a:pt x="87900" y="85504"/>
                </a:cubicBezTo>
                <a:cubicBezTo>
                  <a:pt x="84394" y="88388"/>
                  <a:pt x="81442" y="93643"/>
                  <a:pt x="79044" y="101276"/>
                </a:cubicBezTo>
                <a:cubicBezTo>
                  <a:pt x="76560" y="108990"/>
                  <a:pt x="73637" y="115002"/>
                  <a:pt x="70263" y="119305"/>
                </a:cubicBezTo>
                <a:cubicBezTo>
                  <a:pt x="66890" y="123610"/>
                  <a:pt x="63164" y="126915"/>
                  <a:pt x="59086" y="129219"/>
                </a:cubicBezTo>
                <a:close/>
                <a:moveTo>
                  <a:pt x="258033" y="134011"/>
                </a:moveTo>
                <a:cubicBezTo>
                  <a:pt x="258033" y="159031"/>
                  <a:pt x="251999" y="178349"/>
                  <a:pt x="239935" y="191967"/>
                </a:cubicBezTo>
                <a:cubicBezTo>
                  <a:pt x="227868" y="205586"/>
                  <a:pt x="211813" y="212394"/>
                  <a:pt x="191765" y="212394"/>
                </a:cubicBezTo>
                <a:cubicBezTo>
                  <a:pt x="171089" y="212394"/>
                  <a:pt x="154831" y="205363"/>
                  <a:pt x="142988" y="191298"/>
                </a:cubicBezTo>
                <a:cubicBezTo>
                  <a:pt x="131147" y="177240"/>
                  <a:pt x="125225" y="158142"/>
                  <a:pt x="125225" y="134011"/>
                </a:cubicBezTo>
                <a:cubicBezTo>
                  <a:pt x="125225" y="109171"/>
                  <a:pt x="131324" y="89872"/>
                  <a:pt x="143523" y="76119"/>
                </a:cubicBezTo>
                <a:cubicBezTo>
                  <a:pt x="155720" y="62367"/>
                  <a:pt x="171801" y="55495"/>
                  <a:pt x="191765" y="55495"/>
                </a:cubicBezTo>
                <a:cubicBezTo>
                  <a:pt x="211813" y="55495"/>
                  <a:pt x="227868" y="62349"/>
                  <a:pt x="239935" y="76054"/>
                </a:cubicBezTo>
                <a:cubicBezTo>
                  <a:pt x="251999" y="89764"/>
                  <a:pt x="258033" y="109080"/>
                  <a:pt x="258033" y="134011"/>
                </a:cubicBezTo>
                <a:close/>
                <a:moveTo>
                  <a:pt x="232217" y="134011"/>
                </a:moveTo>
                <a:cubicBezTo>
                  <a:pt x="232217" y="114757"/>
                  <a:pt x="228714" y="100454"/>
                  <a:pt x="221705" y="91091"/>
                </a:cubicBezTo>
                <a:cubicBezTo>
                  <a:pt x="214692" y="81731"/>
                  <a:pt x="204714" y="77051"/>
                  <a:pt x="191765" y="77051"/>
                </a:cubicBezTo>
                <a:cubicBezTo>
                  <a:pt x="178721" y="77051"/>
                  <a:pt x="168669" y="81731"/>
                  <a:pt x="161621" y="91091"/>
                </a:cubicBezTo>
                <a:cubicBezTo>
                  <a:pt x="154564" y="100454"/>
                  <a:pt x="151037" y="114757"/>
                  <a:pt x="151037" y="134011"/>
                </a:cubicBezTo>
                <a:cubicBezTo>
                  <a:pt x="151037" y="152644"/>
                  <a:pt x="154564" y="166768"/>
                  <a:pt x="161621" y="176393"/>
                </a:cubicBezTo>
                <a:cubicBezTo>
                  <a:pt x="168669" y="186020"/>
                  <a:pt x="178721" y="190837"/>
                  <a:pt x="191765" y="190837"/>
                </a:cubicBezTo>
                <a:cubicBezTo>
                  <a:pt x="204627" y="190837"/>
                  <a:pt x="214584" y="186110"/>
                  <a:pt x="221640" y="176660"/>
                </a:cubicBezTo>
                <a:cubicBezTo>
                  <a:pt x="228693" y="167213"/>
                  <a:pt x="232217" y="152997"/>
                  <a:pt x="232217" y="134011"/>
                </a:cubicBezTo>
                <a:close/>
                <a:moveTo>
                  <a:pt x="421584" y="208267"/>
                </a:moveTo>
                <a:lnTo>
                  <a:pt x="396834" y="208267"/>
                </a:lnTo>
                <a:lnTo>
                  <a:pt x="396834" y="91430"/>
                </a:lnTo>
                <a:lnTo>
                  <a:pt x="361168" y="167282"/>
                </a:lnTo>
                <a:lnTo>
                  <a:pt x="342535" y="167282"/>
                </a:lnTo>
                <a:lnTo>
                  <a:pt x="307140" y="91430"/>
                </a:lnTo>
                <a:lnTo>
                  <a:pt x="307140" y="208267"/>
                </a:lnTo>
                <a:lnTo>
                  <a:pt x="283719" y="208267"/>
                </a:lnTo>
                <a:lnTo>
                  <a:pt x="283719" y="59620"/>
                </a:lnTo>
                <a:lnTo>
                  <a:pt x="313926" y="59620"/>
                </a:lnTo>
                <a:lnTo>
                  <a:pt x="353051" y="142132"/>
                </a:lnTo>
                <a:lnTo>
                  <a:pt x="390843" y="59620"/>
                </a:lnTo>
                <a:lnTo>
                  <a:pt x="421584" y="59620"/>
                </a:lnTo>
                <a:close/>
                <a:moveTo>
                  <a:pt x="563180" y="81580"/>
                </a:moveTo>
                <a:cubicBezTo>
                  <a:pt x="568947" y="87433"/>
                  <a:pt x="573425" y="94864"/>
                  <a:pt x="576622" y="103868"/>
                </a:cubicBezTo>
                <a:cubicBezTo>
                  <a:pt x="579818" y="112875"/>
                  <a:pt x="581413" y="123322"/>
                  <a:pt x="581413" y="135209"/>
                </a:cubicBezTo>
                <a:cubicBezTo>
                  <a:pt x="581413" y="146657"/>
                  <a:pt x="579592" y="157234"/>
                  <a:pt x="575960" y="166950"/>
                </a:cubicBezTo>
                <a:cubicBezTo>
                  <a:pt x="572320" y="176663"/>
                  <a:pt x="567395" y="184850"/>
                  <a:pt x="561185" y="191499"/>
                </a:cubicBezTo>
                <a:cubicBezTo>
                  <a:pt x="554799" y="198418"/>
                  <a:pt x="547721" y="203631"/>
                  <a:pt x="539959" y="207133"/>
                </a:cubicBezTo>
                <a:cubicBezTo>
                  <a:pt x="532194" y="210640"/>
                  <a:pt x="523745" y="212394"/>
                  <a:pt x="514609" y="212394"/>
                </a:cubicBezTo>
                <a:cubicBezTo>
                  <a:pt x="505292" y="212394"/>
                  <a:pt x="496752" y="210773"/>
                  <a:pt x="488990" y="207537"/>
                </a:cubicBezTo>
                <a:cubicBezTo>
                  <a:pt x="481225" y="204297"/>
                  <a:pt x="474597" y="199311"/>
                  <a:pt x="469094" y="192568"/>
                </a:cubicBezTo>
                <a:cubicBezTo>
                  <a:pt x="462265" y="184137"/>
                  <a:pt x="457142" y="173582"/>
                  <a:pt x="453725" y="160891"/>
                </a:cubicBezTo>
                <a:cubicBezTo>
                  <a:pt x="450309" y="148205"/>
                  <a:pt x="448602" y="132506"/>
                  <a:pt x="448602" y="113786"/>
                </a:cubicBezTo>
                <a:cubicBezTo>
                  <a:pt x="448602" y="107130"/>
                  <a:pt x="448890" y="100366"/>
                  <a:pt x="449471" y="93486"/>
                </a:cubicBezTo>
                <a:cubicBezTo>
                  <a:pt x="450042" y="86613"/>
                  <a:pt x="451306" y="78383"/>
                  <a:pt x="453257" y="68804"/>
                </a:cubicBezTo>
                <a:cubicBezTo>
                  <a:pt x="455032" y="60286"/>
                  <a:pt x="457426" y="52370"/>
                  <a:pt x="460443" y="45047"/>
                </a:cubicBezTo>
                <a:cubicBezTo>
                  <a:pt x="463463" y="37732"/>
                  <a:pt x="467409" y="31544"/>
                  <a:pt x="472287" y="26486"/>
                </a:cubicBezTo>
                <a:cubicBezTo>
                  <a:pt x="478587" y="19920"/>
                  <a:pt x="486816" y="14685"/>
                  <a:pt x="496976" y="10778"/>
                </a:cubicBezTo>
                <a:cubicBezTo>
                  <a:pt x="507135" y="6880"/>
                  <a:pt x="520596" y="4173"/>
                  <a:pt x="537365" y="2664"/>
                </a:cubicBezTo>
                <a:cubicBezTo>
                  <a:pt x="543305" y="2132"/>
                  <a:pt x="549669" y="1624"/>
                  <a:pt x="556458" y="1134"/>
                </a:cubicBezTo>
                <a:cubicBezTo>
                  <a:pt x="563248" y="645"/>
                  <a:pt x="568414" y="267"/>
                  <a:pt x="571963" y="0"/>
                </a:cubicBezTo>
                <a:lnTo>
                  <a:pt x="571963" y="23023"/>
                </a:lnTo>
                <a:cubicBezTo>
                  <a:pt x="567348" y="23289"/>
                  <a:pt x="562427" y="23623"/>
                  <a:pt x="557193" y="24023"/>
                </a:cubicBezTo>
                <a:cubicBezTo>
                  <a:pt x="551954" y="24423"/>
                  <a:pt x="545968" y="24891"/>
                  <a:pt x="539229" y="25420"/>
                </a:cubicBezTo>
                <a:cubicBezTo>
                  <a:pt x="530265" y="26129"/>
                  <a:pt x="520905" y="27702"/>
                  <a:pt x="511145" y="30143"/>
                </a:cubicBezTo>
                <a:cubicBezTo>
                  <a:pt x="501389" y="32584"/>
                  <a:pt x="494027" y="36379"/>
                  <a:pt x="489055" y="41523"/>
                </a:cubicBezTo>
                <a:cubicBezTo>
                  <a:pt x="485330" y="45335"/>
                  <a:pt x="482356" y="50792"/>
                  <a:pt x="480139" y="57889"/>
                </a:cubicBezTo>
                <a:cubicBezTo>
                  <a:pt x="477925" y="64987"/>
                  <a:pt x="476369" y="72887"/>
                  <a:pt x="475484" y="81580"/>
                </a:cubicBezTo>
                <a:cubicBezTo>
                  <a:pt x="482049" y="76878"/>
                  <a:pt x="489077" y="72908"/>
                  <a:pt x="496576" y="69671"/>
                </a:cubicBezTo>
                <a:cubicBezTo>
                  <a:pt x="504071" y="66431"/>
                  <a:pt x="512168" y="64812"/>
                  <a:pt x="520861" y="64812"/>
                </a:cubicBezTo>
                <a:cubicBezTo>
                  <a:pt x="528933" y="64812"/>
                  <a:pt x="536608" y="66164"/>
                  <a:pt x="543884" y="68868"/>
                </a:cubicBezTo>
                <a:cubicBezTo>
                  <a:pt x="551159" y="71576"/>
                  <a:pt x="557592" y="75813"/>
                  <a:pt x="563180" y="81580"/>
                </a:cubicBezTo>
                <a:close/>
                <a:moveTo>
                  <a:pt x="555994" y="136671"/>
                </a:moveTo>
                <a:cubicBezTo>
                  <a:pt x="555994" y="120881"/>
                  <a:pt x="552444" y="108770"/>
                  <a:pt x="545349" y="100340"/>
                </a:cubicBezTo>
                <a:cubicBezTo>
                  <a:pt x="538254" y="91916"/>
                  <a:pt x="528137" y="87700"/>
                  <a:pt x="515005" y="87700"/>
                </a:cubicBezTo>
                <a:cubicBezTo>
                  <a:pt x="507819" y="87700"/>
                  <a:pt x="500856" y="88899"/>
                  <a:pt x="494114" y="91293"/>
                </a:cubicBezTo>
                <a:cubicBezTo>
                  <a:pt x="487371" y="93687"/>
                  <a:pt x="481028" y="96883"/>
                  <a:pt x="475080" y="100872"/>
                </a:cubicBezTo>
                <a:cubicBezTo>
                  <a:pt x="474903" y="103090"/>
                  <a:pt x="474728" y="105733"/>
                  <a:pt x="474551" y="108792"/>
                </a:cubicBezTo>
                <a:cubicBezTo>
                  <a:pt x="474372" y="111853"/>
                  <a:pt x="474285" y="114625"/>
                  <a:pt x="474285" y="117112"/>
                </a:cubicBezTo>
                <a:cubicBezTo>
                  <a:pt x="474285" y="132545"/>
                  <a:pt x="475527" y="145099"/>
                  <a:pt x="478011" y="154772"/>
                </a:cubicBezTo>
                <a:cubicBezTo>
                  <a:pt x="480495" y="164445"/>
                  <a:pt x="483955" y="172027"/>
                  <a:pt x="488389" y="177527"/>
                </a:cubicBezTo>
                <a:cubicBezTo>
                  <a:pt x="492383" y="182499"/>
                  <a:pt x="496597" y="185933"/>
                  <a:pt x="501033" y="187842"/>
                </a:cubicBezTo>
                <a:cubicBezTo>
                  <a:pt x="505471" y="189750"/>
                  <a:pt x="510306" y="190699"/>
                  <a:pt x="515537" y="190699"/>
                </a:cubicBezTo>
                <a:cubicBezTo>
                  <a:pt x="528313" y="190699"/>
                  <a:pt x="538254" y="185865"/>
                  <a:pt x="545349" y="176196"/>
                </a:cubicBezTo>
                <a:cubicBezTo>
                  <a:pt x="552444" y="166526"/>
                  <a:pt x="555994" y="153354"/>
                  <a:pt x="555994" y="136671"/>
                </a:cubicBezTo>
                <a:close/>
                <a:moveTo>
                  <a:pt x="725000" y="208267"/>
                </a:moveTo>
                <a:lnTo>
                  <a:pt x="700250" y="208267"/>
                </a:lnTo>
                <a:lnTo>
                  <a:pt x="700250" y="97417"/>
                </a:lnTo>
                <a:lnTo>
                  <a:pt x="630251" y="208267"/>
                </a:lnTo>
                <a:lnTo>
                  <a:pt x="607629" y="208267"/>
                </a:lnTo>
                <a:lnTo>
                  <a:pt x="607629" y="59620"/>
                </a:lnTo>
                <a:lnTo>
                  <a:pt x="632378" y="59620"/>
                </a:lnTo>
                <a:lnTo>
                  <a:pt x="632378" y="168748"/>
                </a:lnTo>
                <a:lnTo>
                  <a:pt x="701582" y="59620"/>
                </a:lnTo>
                <a:lnTo>
                  <a:pt x="725000" y="59620"/>
                </a:lnTo>
                <a:close/>
                <a:moveTo>
                  <a:pt x="878572" y="208267"/>
                </a:moveTo>
                <a:lnTo>
                  <a:pt x="853552" y="208267"/>
                </a:lnTo>
                <a:lnTo>
                  <a:pt x="853552" y="141333"/>
                </a:lnTo>
                <a:lnTo>
                  <a:pt x="786214" y="141333"/>
                </a:lnTo>
                <a:lnTo>
                  <a:pt x="786214" y="208267"/>
                </a:lnTo>
                <a:lnTo>
                  <a:pt x="761201" y="208267"/>
                </a:lnTo>
                <a:lnTo>
                  <a:pt x="761201" y="59620"/>
                </a:lnTo>
                <a:lnTo>
                  <a:pt x="786214" y="59620"/>
                </a:lnTo>
                <a:lnTo>
                  <a:pt x="786214" y="119772"/>
                </a:lnTo>
                <a:lnTo>
                  <a:pt x="853552" y="119772"/>
                </a:lnTo>
                <a:lnTo>
                  <a:pt x="853552" y="59620"/>
                </a:lnTo>
                <a:lnTo>
                  <a:pt x="878572" y="59620"/>
                </a:lnTo>
                <a:close/>
                <a:moveTo>
                  <a:pt x="996584" y="171674"/>
                </a:moveTo>
                <a:lnTo>
                  <a:pt x="996584" y="130418"/>
                </a:lnTo>
                <a:cubicBezTo>
                  <a:pt x="990640" y="130951"/>
                  <a:pt x="983123" y="131685"/>
                  <a:pt x="974030" y="132614"/>
                </a:cubicBezTo>
                <a:cubicBezTo>
                  <a:pt x="964933" y="133546"/>
                  <a:pt x="957592" y="134856"/>
                  <a:pt x="952004" y="136542"/>
                </a:cubicBezTo>
                <a:cubicBezTo>
                  <a:pt x="945348" y="138579"/>
                  <a:pt x="939848" y="141708"/>
                  <a:pt x="935502" y="145919"/>
                </a:cubicBezTo>
                <a:cubicBezTo>
                  <a:pt x="931154" y="150136"/>
                  <a:pt x="928983" y="156013"/>
                  <a:pt x="928983" y="163552"/>
                </a:cubicBezTo>
                <a:cubicBezTo>
                  <a:pt x="928983" y="172070"/>
                  <a:pt x="931377" y="178504"/>
                  <a:pt x="936169" y="182848"/>
                </a:cubicBezTo>
                <a:cubicBezTo>
                  <a:pt x="940960" y="187197"/>
                  <a:pt x="947970" y="189371"/>
                  <a:pt x="957192" y="189371"/>
                </a:cubicBezTo>
                <a:cubicBezTo>
                  <a:pt x="965087" y="189371"/>
                  <a:pt x="972233" y="187662"/>
                  <a:pt x="978620" y="184249"/>
                </a:cubicBezTo>
                <a:cubicBezTo>
                  <a:pt x="985006" y="180833"/>
                  <a:pt x="990994" y="176642"/>
                  <a:pt x="996584" y="171674"/>
                </a:cubicBezTo>
                <a:close/>
                <a:moveTo>
                  <a:pt x="996584" y="192432"/>
                </a:moveTo>
                <a:cubicBezTo>
                  <a:pt x="994545" y="193939"/>
                  <a:pt x="991814" y="196050"/>
                  <a:pt x="988401" y="198752"/>
                </a:cubicBezTo>
                <a:cubicBezTo>
                  <a:pt x="984985" y="201460"/>
                  <a:pt x="981679" y="203613"/>
                  <a:pt x="978483" y="205208"/>
                </a:cubicBezTo>
                <a:cubicBezTo>
                  <a:pt x="974048" y="207516"/>
                  <a:pt x="969767" y="209290"/>
                  <a:pt x="965642" y="210532"/>
                </a:cubicBezTo>
                <a:cubicBezTo>
                  <a:pt x="961519" y="211774"/>
                  <a:pt x="955727" y="212394"/>
                  <a:pt x="948276" y="212394"/>
                </a:cubicBezTo>
                <a:cubicBezTo>
                  <a:pt x="942159" y="212394"/>
                  <a:pt x="936348" y="211242"/>
                  <a:pt x="930848" y="208938"/>
                </a:cubicBezTo>
                <a:cubicBezTo>
                  <a:pt x="925347" y="206627"/>
                  <a:pt x="920509" y="203389"/>
                  <a:pt x="916339" y="199221"/>
                </a:cubicBezTo>
                <a:cubicBezTo>
                  <a:pt x="912347" y="195138"/>
                  <a:pt x="909150" y="190102"/>
                  <a:pt x="906757" y="184116"/>
                </a:cubicBezTo>
                <a:cubicBezTo>
                  <a:pt x="904363" y="178129"/>
                  <a:pt x="903164" y="171807"/>
                  <a:pt x="903164" y="165155"/>
                </a:cubicBezTo>
                <a:cubicBezTo>
                  <a:pt x="903164" y="154861"/>
                  <a:pt x="905338" y="146096"/>
                  <a:pt x="909687" y="138871"/>
                </a:cubicBezTo>
                <a:cubicBezTo>
                  <a:pt x="914032" y="131642"/>
                  <a:pt x="920909" y="125896"/>
                  <a:pt x="930311" y="121637"/>
                </a:cubicBezTo>
                <a:cubicBezTo>
                  <a:pt x="938649" y="117822"/>
                  <a:pt x="948498" y="115179"/>
                  <a:pt x="959857" y="113713"/>
                </a:cubicBezTo>
                <a:cubicBezTo>
                  <a:pt x="971210" y="112253"/>
                  <a:pt x="983454" y="111164"/>
                  <a:pt x="996584" y="110456"/>
                </a:cubicBezTo>
                <a:lnTo>
                  <a:pt x="996584" y="105664"/>
                </a:lnTo>
                <a:cubicBezTo>
                  <a:pt x="996584" y="99811"/>
                  <a:pt x="995697" y="95088"/>
                  <a:pt x="993924" y="91495"/>
                </a:cubicBezTo>
                <a:cubicBezTo>
                  <a:pt x="992148" y="87902"/>
                  <a:pt x="989665" y="85129"/>
                  <a:pt x="986471" y="83175"/>
                </a:cubicBezTo>
                <a:cubicBezTo>
                  <a:pt x="983278" y="81134"/>
                  <a:pt x="979376" y="79784"/>
                  <a:pt x="974760" y="79115"/>
                </a:cubicBezTo>
                <a:cubicBezTo>
                  <a:pt x="970145" y="78452"/>
                  <a:pt x="965401" y="78120"/>
                  <a:pt x="960519" y="78120"/>
                </a:cubicBezTo>
                <a:cubicBezTo>
                  <a:pt x="954752" y="78120"/>
                  <a:pt x="947970" y="78985"/>
                  <a:pt x="940160" y="80716"/>
                </a:cubicBezTo>
                <a:cubicBezTo>
                  <a:pt x="932356" y="82448"/>
                  <a:pt x="924544" y="84953"/>
                  <a:pt x="916735" y="88233"/>
                </a:cubicBezTo>
                <a:lnTo>
                  <a:pt x="915273" y="88233"/>
                </a:lnTo>
                <a:lnTo>
                  <a:pt x="915273" y="62817"/>
                </a:lnTo>
                <a:cubicBezTo>
                  <a:pt x="919886" y="61485"/>
                  <a:pt x="926495" y="60020"/>
                  <a:pt x="935103" y="58421"/>
                </a:cubicBezTo>
                <a:cubicBezTo>
                  <a:pt x="943706" y="56826"/>
                  <a:pt x="952224" y="56027"/>
                  <a:pt x="960656" y="56027"/>
                </a:cubicBezTo>
                <a:cubicBezTo>
                  <a:pt x="970858" y="56027"/>
                  <a:pt x="979462" y="56826"/>
                  <a:pt x="986471" y="58421"/>
                </a:cubicBezTo>
                <a:cubicBezTo>
                  <a:pt x="993480" y="60020"/>
                  <a:pt x="999781" y="62903"/>
                  <a:pt x="1005367" y="67073"/>
                </a:cubicBezTo>
                <a:cubicBezTo>
                  <a:pt x="1010778" y="71154"/>
                  <a:pt x="1014814" y="76432"/>
                  <a:pt x="1017478" y="82908"/>
                </a:cubicBezTo>
                <a:cubicBezTo>
                  <a:pt x="1020138" y="89385"/>
                  <a:pt x="1021471" y="97279"/>
                  <a:pt x="1021471" y="106596"/>
                </a:cubicBezTo>
                <a:lnTo>
                  <a:pt x="1021471" y="208267"/>
                </a:lnTo>
                <a:lnTo>
                  <a:pt x="996584" y="208267"/>
                </a:lnTo>
                <a:close/>
                <a:moveTo>
                  <a:pt x="1165193" y="81580"/>
                </a:moveTo>
                <a:lnTo>
                  <a:pt x="1114624" y="81580"/>
                </a:lnTo>
                <a:lnTo>
                  <a:pt x="1114624" y="208267"/>
                </a:lnTo>
                <a:lnTo>
                  <a:pt x="1089608" y="208267"/>
                </a:lnTo>
                <a:lnTo>
                  <a:pt x="1089608" y="81580"/>
                </a:lnTo>
                <a:lnTo>
                  <a:pt x="1039035" y="81580"/>
                </a:lnTo>
                <a:lnTo>
                  <a:pt x="1039035" y="59620"/>
                </a:lnTo>
                <a:lnTo>
                  <a:pt x="1165193" y="59620"/>
                </a:lnTo>
                <a:close/>
                <a:moveTo>
                  <a:pt x="1308253" y="127358"/>
                </a:moveTo>
                <a:lnTo>
                  <a:pt x="1240383" y="186712"/>
                </a:lnTo>
                <a:lnTo>
                  <a:pt x="1240383" y="160630"/>
                </a:lnTo>
                <a:lnTo>
                  <a:pt x="1284432" y="121501"/>
                </a:lnTo>
                <a:lnTo>
                  <a:pt x="1240383" y="82376"/>
                </a:lnTo>
                <a:lnTo>
                  <a:pt x="1240383" y="56294"/>
                </a:lnTo>
                <a:lnTo>
                  <a:pt x="1308253" y="115514"/>
                </a:lnTo>
                <a:close/>
                <a:moveTo>
                  <a:pt x="1248101" y="127092"/>
                </a:moveTo>
                <a:lnTo>
                  <a:pt x="1183161" y="182852"/>
                </a:lnTo>
                <a:lnTo>
                  <a:pt x="1183161" y="157832"/>
                </a:lnTo>
                <a:lnTo>
                  <a:pt x="1225345" y="121501"/>
                </a:lnTo>
                <a:lnTo>
                  <a:pt x="1183161" y="85173"/>
                </a:lnTo>
                <a:lnTo>
                  <a:pt x="1183161" y="60154"/>
                </a:lnTo>
                <a:lnTo>
                  <a:pt x="1248101" y="115780"/>
                </a:lnTo>
                <a:close/>
                <a:moveTo>
                  <a:pt x="1388497" y="170341"/>
                </a:moveTo>
                <a:lnTo>
                  <a:pt x="1351234" y="257505"/>
                </a:lnTo>
                <a:lnTo>
                  <a:pt x="1331805" y="257505"/>
                </a:lnTo>
                <a:lnTo>
                  <a:pt x="1355227" y="1703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248515" y="6285755"/>
            <a:ext cx="996901" cy="207602"/>
          </a:xfrm>
          <a:custGeom>
            <a:avLst/>
            <a:gdLst/>
            <a:ahLst/>
            <a:cxnLst/>
            <a:rect l="l" t="t" r="r" b="b"/>
            <a:pathLst>
              <a:path w="996901" h="207602">
                <a:moveTo>
                  <a:pt x="117371" y="152774"/>
                </a:moveTo>
                <a:lnTo>
                  <a:pt x="92352" y="152774"/>
                </a:lnTo>
                <a:lnTo>
                  <a:pt x="92352" y="25687"/>
                </a:lnTo>
                <a:lnTo>
                  <a:pt x="25016" y="25687"/>
                </a:lnTo>
                <a:lnTo>
                  <a:pt x="25016" y="152774"/>
                </a:lnTo>
                <a:lnTo>
                  <a:pt x="0" y="152774"/>
                </a:lnTo>
                <a:lnTo>
                  <a:pt x="0" y="4127"/>
                </a:lnTo>
                <a:lnTo>
                  <a:pt x="117371" y="4127"/>
                </a:lnTo>
                <a:close/>
                <a:moveTo>
                  <a:pt x="275868" y="78521"/>
                </a:moveTo>
                <a:cubicBezTo>
                  <a:pt x="275868" y="103537"/>
                  <a:pt x="269834" y="122858"/>
                  <a:pt x="257772" y="136473"/>
                </a:cubicBezTo>
                <a:cubicBezTo>
                  <a:pt x="245704" y="150093"/>
                  <a:pt x="229648" y="156900"/>
                  <a:pt x="209600" y="156900"/>
                </a:cubicBezTo>
                <a:cubicBezTo>
                  <a:pt x="188925" y="156900"/>
                  <a:pt x="172668" y="149869"/>
                  <a:pt x="160824" y="135808"/>
                </a:cubicBezTo>
                <a:cubicBezTo>
                  <a:pt x="148980" y="121746"/>
                  <a:pt x="143060" y="102648"/>
                  <a:pt x="143060" y="78521"/>
                </a:cubicBezTo>
                <a:cubicBezTo>
                  <a:pt x="143060" y="53677"/>
                  <a:pt x="149159" y="34378"/>
                  <a:pt x="161360" y="20625"/>
                </a:cubicBezTo>
                <a:cubicBezTo>
                  <a:pt x="173557" y="6877"/>
                  <a:pt x="189638" y="0"/>
                  <a:pt x="209600" y="0"/>
                </a:cubicBezTo>
                <a:cubicBezTo>
                  <a:pt x="229648" y="0"/>
                  <a:pt x="245704" y="6856"/>
                  <a:pt x="257772" y="20560"/>
                </a:cubicBezTo>
                <a:cubicBezTo>
                  <a:pt x="269834" y="34269"/>
                  <a:pt x="275868" y="53587"/>
                  <a:pt x="275868" y="78521"/>
                </a:cubicBezTo>
                <a:close/>
                <a:moveTo>
                  <a:pt x="250053" y="78521"/>
                </a:moveTo>
                <a:cubicBezTo>
                  <a:pt x="250053" y="59267"/>
                  <a:pt x="246550" y="44961"/>
                  <a:pt x="239541" y="35601"/>
                </a:cubicBezTo>
                <a:cubicBezTo>
                  <a:pt x="232528" y="26241"/>
                  <a:pt x="222548" y="21561"/>
                  <a:pt x="209600" y="21561"/>
                </a:cubicBezTo>
                <a:cubicBezTo>
                  <a:pt x="196557" y="21561"/>
                  <a:pt x="186506" y="26241"/>
                  <a:pt x="179457" y="35601"/>
                </a:cubicBezTo>
                <a:cubicBezTo>
                  <a:pt x="172401" y="44961"/>
                  <a:pt x="168873" y="59267"/>
                  <a:pt x="168873" y="78521"/>
                </a:cubicBezTo>
                <a:cubicBezTo>
                  <a:pt x="168873" y="97150"/>
                  <a:pt x="172401" y="111277"/>
                  <a:pt x="179457" y="120903"/>
                </a:cubicBezTo>
                <a:cubicBezTo>
                  <a:pt x="186506" y="130530"/>
                  <a:pt x="196557" y="135343"/>
                  <a:pt x="209600" y="135343"/>
                </a:cubicBezTo>
                <a:cubicBezTo>
                  <a:pt x="222462" y="135343"/>
                  <a:pt x="232420" y="130616"/>
                  <a:pt x="239476" y="121166"/>
                </a:cubicBezTo>
                <a:cubicBezTo>
                  <a:pt x="246525" y="111720"/>
                  <a:pt x="250053" y="97507"/>
                  <a:pt x="250053" y="78521"/>
                </a:cubicBezTo>
                <a:close/>
                <a:moveTo>
                  <a:pt x="289044" y="118707"/>
                </a:moveTo>
                <a:lnTo>
                  <a:pt x="290639" y="118707"/>
                </a:lnTo>
                <a:cubicBezTo>
                  <a:pt x="292594" y="120393"/>
                  <a:pt x="295013" y="122145"/>
                  <a:pt x="297898" y="123964"/>
                </a:cubicBezTo>
                <a:cubicBezTo>
                  <a:pt x="300773" y="125781"/>
                  <a:pt x="304169" y="127492"/>
                  <a:pt x="308074" y="129086"/>
                </a:cubicBezTo>
                <a:cubicBezTo>
                  <a:pt x="312332" y="130865"/>
                  <a:pt x="316412" y="132237"/>
                  <a:pt x="320318" y="133212"/>
                </a:cubicBezTo>
                <a:cubicBezTo>
                  <a:pt x="324220" y="134187"/>
                  <a:pt x="329009" y="134678"/>
                  <a:pt x="334689" y="134678"/>
                </a:cubicBezTo>
                <a:cubicBezTo>
                  <a:pt x="347466" y="134678"/>
                  <a:pt x="357711" y="130375"/>
                  <a:pt x="365430" y="121764"/>
                </a:cubicBezTo>
                <a:cubicBezTo>
                  <a:pt x="373148" y="113160"/>
                  <a:pt x="377582" y="100696"/>
                  <a:pt x="378736" y="84374"/>
                </a:cubicBezTo>
                <a:lnTo>
                  <a:pt x="311135" y="84374"/>
                </a:lnTo>
                <a:lnTo>
                  <a:pt x="311135" y="64279"/>
                </a:lnTo>
                <a:lnTo>
                  <a:pt x="378605" y="64279"/>
                </a:lnTo>
                <a:cubicBezTo>
                  <a:pt x="377007" y="50174"/>
                  <a:pt x="372370" y="39619"/>
                  <a:pt x="364694" y="32610"/>
                </a:cubicBezTo>
                <a:cubicBezTo>
                  <a:pt x="357020" y="25601"/>
                  <a:pt x="347505" y="22095"/>
                  <a:pt x="336154" y="22095"/>
                </a:cubicBezTo>
                <a:cubicBezTo>
                  <a:pt x="331097" y="22095"/>
                  <a:pt x="326391" y="22652"/>
                  <a:pt x="322045" y="23757"/>
                </a:cubicBezTo>
                <a:cubicBezTo>
                  <a:pt x="317701" y="24863"/>
                  <a:pt x="313486" y="26353"/>
                  <a:pt x="309402" y="28215"/>
                </a:cubicBezTo>
                <a:cubicBezTo>
                  <a:pt x="306033" y="29812"/>
                  <a:pt x="303041" y="31545"/>
                  <a:pt x="300424" y="33405"/>
                </a:cubicBezTo>
                <a:cubicBezTo>
                  <a:pt x="297807" y="35271"/>
                  <a:pt x="295298" y="37178"/>
                  <a:pt x="292904" y="39129"/>
                </a:cubicBezTo>
                <a:lnTo>
                  <a:pt x="291305" y="39129"/>
                </a:lnTo>
                <a:lnTo>
                  <a:pt x="291305" y="11715"/>
                </a:lnTo>
                <a:cubicBezTo>
                  <a:pt x="296006" y="9674"/>
                  <a:pt x="302642" y="7323"/>
                  <a:pt x="311202" y="4660"/>
                </a:cubicBezTo>
                <a:cubicBezTo>
                  <a:pt x="319767" y="1999"/>
                  <a:pt x="327903" y="671"/>
                  <a:pt x="335622" y="671"/>
                </a:cubicBezTo>
                <a:cubicBezTo>
                  <a:pt x="345647" y="671"/>
                  <a:pt x="354830" y="2176"/>
                  <a:pt x="363169" y="5192"/>
                </a:cubicBezTo>
                <a:cubicBezTo>
                  <a:pt x="371509" y="8208"/>
                  <a:pt x="378695" y="12824"/>
                  <a:pt x="384729" y="19034"/>
                </a:cubicBezTo>
                <a:cubicBezTo>
                  <a:pt x="390845" y="25424"/>
                  <a:pt x="395525" y="33160"/>
                  <a:pt x="398765" y="42255"/>
                </a:cubicBezTo>
                <a:cubicBezTo>
                  <a:pt x="402002" y="51348"/>
                  <a:pt x="403621" y="62418"/>
                  <a:pt x="403621" y="75457"/>
                </a:cubicBezTo>
                <a:cubicBezTo>
                  <a:pt x="403621" y="100301"/>
                  <a:pt x="397257" y="119949"/>
                  <a:pt x="384527" y="134411"/>
                </a:cubicBezTo>
                <a:cubicBezTo>
                  <a:pt x="371794" y="148872"/>
                  <a:pt x="354604" y="156104"/>
                  <a:pt x="332957" y="156104"/>
                </a:cubicBezTo>
                <a:cubicBezTo>
                  <a:pt x="324886" y="156104"/>
                  <a:pt x="317014" y="155060"/>
                  <a:pt x="309338" y="152976"/>
                </a:cubicBezTo>
                <a:cubicBezTo>
                  <a:pt x="301663" y="150892"/>
                  <a:pt x="294898" y="148609"/>
                  <a:pt x="289044" y="146121"/>
                </a:cubicBezTo>
                <a:close/>
                <a:moveTo>
                  <a:pt x="538564" y="26086"/>
                </a:moveTo>
                <a:lnTo>
                  <a:pt x="487995" y="26086"/>
                </a:lnTo>
                <a:lnTo>
                  <a:pt x="487995" y="152774"/>
                </a:lnTo>
                <a:lnTo>
                  <a:pt x="462979" y="152774"/>
                </a:lnTo>
                <a:lnTo>
                  <a:pt x="462979" y="26086"/>
                </a:lnTo>
                <a:lnTo>
                  <a:pt x="412406" y="26086"/>
                </a:lnTo>
                <a:lnTo>
                  <a:pt x="412406" y="4127"/>
                </a:lnTo>
                <a:lnTo>
                  <a:pt x="538564" y="4127"/>
                </a:lnTo>
                <a:close/>
                <a:moveTo>
                  <a:pt x="679493" y="78521"/>
                </a:moveTo>
                <a:cubicBezTo>
                  <a:pt x="679493" y="103537"/>
                  <a:pt x="673459" y="122858"/>
                  <a:pt x="661396" y="136473"/>
                </a:cubicBezTo>
                <a:cubicBezTo>
                  <a:pt x="649329" y="150093"/>
                  <a:pt x="633273" y="156900"/>
                  <a:pt x="613225" y="156900"/>
                </a:cubicBezTo>
                <a:cubicBezTo>
                  <a:pt x="592550" y="156900"/>
                  <a:pt x="576292" y="149869"/>
                  <a:pt x="564448" y="135808"/>
                </a:cubicBezTo>
                <a:cubicBezTo>
                  <a:pt x="552604" y="121746"/>
                  <a:pt x="546682" y="102648"/>
                  <a:pt x="546682" y="78521"/>
                </a:cubicBezTo>
                <a:cubicBezTo>
                  <a:pt x="546682" y="53677"/>
                  <a:pt x="552784" y="34378"/>
                  <a:pt x="564985" y="20625"/>
                </a:cubicBezTo>
                <a:cubicBezTo>
                  <a:pt x="577182" y="6877"/>
                  <a:pt x="593263" y="0"/>
                  <a:pt x="613225" y="0"/>
                </a:cubicBezTo>
                <a:cubicBezTo>
                  <a:pt x="633273" y="0"/>
                  <a:pt x="649329" y="6856"/>
                  <a:pt x="661396" y="20560"/>
                </a:cubicBezTo>
                <a:cubicBezTo>
                  <a:pt x="673459" y="34269"/>
                  <a:pt x="679493" y="53587"/>
                  <a:pt x="679493" y="78521"/>
                </a:cubicBezTo>
                <a:close/>
                <a:moveTo>
                  <a:pt x="653678" y="78521"/>
                </a:moveTo>
                <a:cubicBezTo>
                  <a:pt x="653678" y="59267"/>
                  <a:pt x="650175" y="44961"/>
                  <a:pt x="643166" y="35601"/>
                </a:cubicBezTo>
                <a:cubicBezTo>
                  <a:pt x="636153" y="26241"/>
                  <a:pt x="626173" y="21561"/>
                  <a:pt x="613225" y="21561"/>
                </a:cubicBezTo>
                <a:cubicBezTo>
                  <a:pt x="600182" y="21561"/>
                  <a:pt x="590131" y="26241"/>
                  <a:pt x="583079" y="35601"/>
                </a:cubicBezTo>
                <a:cubicBezTo>
                  <a:pt x="576026" y="44961"/>
                  <a:pt x="572498" y="59267"/>
                  <a:pt x="572498" y="78521"/>
                </a:cubicBezTo>
                <a:cubicBezTo>
                  <a:pt x="572498" y="97150"/>
                  <a:pt x="576026" y="111277"/>
                  <a:pt x="583079" y="120903"/>
                </a:cubicBezTo>
                <a:cubicBezTo>
                  <a:pt x="590131" y="130530"/>
                  <a:pt x="600182" y="135343"/>
                  <a:pt x="613225" y="135343"/>
                </a:cubicBezTo>
                <a:cubicBezTo>
                  <a:pt x="626087" y="135343"/>
                  <a:pt x="636045" y="130616"/>
                  <a:pt x="643101" y="121166"/>
                </a:cubicBezTo>
                <a:cubicBezTo>
                  <a:pt x="650150" y="111720"/>
                  <a:pt x="653678" y="97507"/>
                  <a:pt x="653678" y="78521"/>
                </a:cubicBezTo>
                <a:close/>
                <a:moveTo>
                  <a:pt x="843045" y="152774"/>
                </a:moveTo>
                <a:lnTo>
                  <a:pt x="818295" y="152774"/>
                </a:lnTo>
                <a:lnTo>
                  <a:pt x="818295" y="35936"/>
                </a:lnTo>
                <a:lnTo>
                  <a:pt x="782626" y="111788"/>
                </a:lnTo>
                <a:lnTo>
                  <a:pt x="763996" y="111788"/>
                </a:lnTo>
                <a:lnTo>
                  <a:pt x="728598" y="35936"/>
                </a:lnTo>
                <a:lnTo>
                  <a:pt x="728598" y="152774"/>
                </a:lnTo>
                <a:lnTo>
                  <a:pt x="705179" y="152774"/>
                </a:lnTo>
                <a:lnTo>
                  <a:pt x="705179" y="4127"/>
                </a:lnTo>
                <a:lnTo>
                  <a:pt x="735387" y="4127"/>
                </a:lnTo>
                <a:lnTo>
                  <a:pt x="774512" y="86638"/>
                </a:lnTo>
                <a:lnTo>
                  <a:pt x="812305" y="4127"/>
                </a:lnTo>
                <a:lnTo>
                  <a:pt x="843045" y="4127"/>
                </a:lnTo>
                <a:close/>
                <a:moveTo>
                  <a:pt x="996902" y="4127"/>
                </a:moveTo>
                <a:lnTo>
                  <a:pt x="916925" y="207602"/>
                </a:lnTo>
                <a:lnTo>
                  <a:pt x="890172" y="207602"/>
                </a:lnTo>
                <a:lnTo>
                  <a:pt x="916788" y="145588"/>
                </a:lnTo>
                <a:lnTo>
                  <a:pt x="862758" y="4127"/>
                </a:lnTo>
                <a:lnTo>
                  <a:pt x="889776" y="4127"/>
                </a:lnTo>
                <a:lnTo>
                  <a:pt x="930363" y="114182"/>
                </a:lnTo>
                <a:lnTo>
                  <a:pt x="970816" y="41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347200" y="6285755"/>
            <a:ext cx="1573229" cy="207602"/>
          </a:xfrm>
          <a:custGeom>
            <a:avLst/>
            <a:gdLst/>
            <a:ahLst/>
            <a:cxnLst/>
            <a:rect l="l" t="t" r="r" b="b"/>
            <a:pathLst>
              <a:path w="1573229" h="207602">
                <a:moveTo>
                  <a:pt x="119635" y="152774"/>
                </a:moveTo>
                <a:lnTo>
                  <a:pt x="88491" y="152774"/>
                </a:lnTo>
                <a:lnTo>
                  <a:pt x="37522" y="84241"/>
                </a:lnTo>
                <a:lnTo>
                  <a:pt x="25016" y="84241"/>
                </a:lnTo>
                <a:lnTo>
                  <a:pt x="25016" y="152774"/>
                </a:lnTo>
                <a:lnTo>
                  <a:pt x="0" y="152774"/>
                </a:lnTo>
                <a:lnTo>
                  <a:pt x="0" y="4127"/>
                </a:lnTo>
                <a:lnTo>
                  <a:pt x="25016" y="4127"/>
                </a:lnTo>
                <a:lnTo>
                  <a:pt x="25016" y="68804"/>
                </a:lnTo>
                <a:cubicBezTo>
                  <a:pt x="31492" y="68714"/>
                  <a:pt x="37015" y="67361"/>
                  <a:pt x="41583" y="64744"/>
                </a:cubicBezTo>
                <a:cubicBezTo>
                  <a:pt x="46151" y="62126"/>
                  <a:pt x="50033" y="57050"/>
                  <a:pt x="53229" y="49509"/>
                </a:cubicBezTo>
                <a:cubicBezTo>
                  <a:pt x="54205" y="47294"/>
                  <a:pt x="55288" y="44717"/>
                  <a:pt x="56487" y="41786"/>
                </a:cubicBezTo>
                <a:cubicBezTo>
                  <a:pt x="57686" y="38862"/>
                  <a:pt x="58641" y="36286"/>
                  <a:pt x="59353" y="34072"/>
                </a:cubicBezTo>
                <a:cubicBezTo>
                  <a:pt x="63252" y="23156"/>
                  <a:pt x="68666" y="15437"/>
                  <a:pt x="75585" y="10912"/>
                </a:cubicBezTo>
                <a:cubicBezTo>
                  <a:pt x="82504" y="6391"/>
                  <a:pt x="91512" y="4127"/>
                  <a:pt x="102603" y="4127"/>
                </a:cubicBezTo>
                <a:lnTo>
                  <a:pt x="109386" y="4127"/>
                </a:lnTo>
                <a:lnTo>
                  <a:pt x="109386" y="25687"/>
                </a:lnTo>
                <a:lnTo>
                  <a:pt x="103665" y="25687"/>
                </a:lnTo>
                <a:cubicBezTo>
                  <a:pt x="96655" y="25687"/>
                  <a:pt x="91404" y="27130"/>
                  <a:pt x="87898" y="30010"/>
                </a:cubicBezTo>
                <a:cubicBezTo>
                  <a:pt x="84395" y="32895"/>
                  <a:pt x="81442" y="38154"/>
                  <a:pt x="79044" y="45783"/>
                </a:cubicBezTo>
                <a:cubicBezTo>
                  <a:pt x="76560" y="53500"/>
                  <a:pt x="73634" y="59509"/>
                  <a:pt x="70261" y="63812"/>
                </a:cubicBezTo>
                <a:cubicBezTo>
                  <a:pt x="66888" y="68117"/>
                  <a:pt x="63166" y="71421"/>
                  <a:pt x="59086" y="73725"/>
                </a:cubicBezTo>
                <a:close/>
                <a:moveTo>
                  <a:pt x="258033" y="78521"/>
                </a:moveTo>
                <a:cubicBezTo>
                  <a:pt x="258033" y="103537"/>
                  <a:pt x="251999" y="122858"/>
                  <a:pt x="239936" y="136473"/>
                </a:cubicBezTo>
                <a:cubicBezTo>
                  <a:pt x="227869" y="150093"/>
                  <a:pt x="211813" y="156900"/>
                  <a:pt x="191765" y="156900"/>
                </a:cubicBezTo>
                <a:cubicBezTo>
                  <a:pt x="171086" y="156900"/>
                  <a:pt x="154832" y="149869"/>
                  <a:pt x="142988" y="135808"/>
                </a:cubicBezTo>
                <a:cubicBezTo>
                  <a:pt x="131144" y="121746"/>
                  <a:pt x="125222" y="102648"/>
                  <a:pt x="125222" y="78521"/>
                </a:cubicBezTo>
                <a:cubicBezTo>
                  <a:pt x="125222" y="53677"/>
                  <a:pt x="131324" y="34378"/>
                  <a:pt x="143525" y="20625"/>
                </a:cubicBezTo>
                <a:cubicBezTo>
                  <a:pt x="155721" y="6877"/>
                  <a:pt x="171803" y="0"/>
                  <a:pt x="191765" y="0"/>
                </a:cubicBezTo>
                <a:cubicBezTo>
                  <a:pt x="211813" y="0"/>
                  <a:pt x="227869" y="6856"/>
                  <a:pt x="239936" y="20560"/>
                </a:cubicBezTo>
                <a:cubicBezTo>
                  <a:pt x="251999" y="34269"/>
                  <a:pt x="258033" y="53587"/>
                  <a:pt x="258033" y="78521"/>
                </a:cubicBezTo>
                <a:close/>
                <a:moveTo>
                  <a:pt x="232218" y="78521"/>
                </a:moveTo>
                <a:cubicBezTo>
                  <a:pt x="232218" y="59267"/>
                  <a:pt x="228715" y="44961"/>
                  <a:pt x="221706" y="35601"/>
                </a:cubicBezTo>
                <a:cubicBezTo>
                  <a:pt x="214693" y="26241"/>
                  <a:pt x="204713" y="21561"/>
                  <a:pt x="191765" y="21561"/>
                </a:cubicBezTo>
                <a:cubicBezTo>
                  <a:pt x="178722" y="21561"/>
                  <a:pt x="168671" y="26241"/>
                  <a:pt x="161619" y="35601"/>
                </a:cubicBezTo>
                <a:cubicBezTo>
                  <a:pt x="154565" y="44961"/>
                  <a:pt x="151038" y="59267"/>
                  <a:pt x="151038" y="78521"/>
                </a:cubicBezTo>
                <a:cubicBezTo>
                  <a:pt x="151038" y="97150"/>
                  <a:pt x="154565" y="111277"/>
                  <a:pt x="161619" y="120903"/>
                </a:cubicBezTo>
                <a:cubicBezTo>
                  <a:pt x="168671" y="130530"/>
                  <a:pt x="178722" y="135343"/>
                  <a:pt x="191765" y="135343"/>
                </a:cubicBezTo>
                <a:cubicBezTo>
                  <a:pt x="204627" y="135343"/>
                  <a:pt x="214585" y="130616"/>
                  <a:pt x="221641" y="121166"/>
                </a:cubicBezTo>
                <a:cubicBezTo>
                  <a:pt x="228690" y="111720"/>
                  <a:pt x="232218" y="97507"/>
                  <a:pt x="232218" y="78521"/>
                </a:cubicBezTo>
                <a:close/>
                <a:moveTo>
                  <a:pt x="401090" y="152774"/>
                </a:moveTo>
                <a:lnTo>
                  <a:pt x="376069" y="152774"/>
                </a:lnTo>
                <a:lnTo>
                  <a:pt x="376069" y="85840"/>
                </a:lnTo>
                <a:lnTo>
                  <a:pt x="308735" y="85840"/>
                </a:lnTo>
                <a:lnTo>
                  <a:pt x="308735" y="152774"/>
                </a:lnTo>
                <a:lnTo>
                  <a:pt x="283719" y="152774"/>
                </a:lnTo>
                <a:lnTo>
                  <a:pt x="283719" y="4127"/>
                </a:lnTo>
                <a:lnTo>
                  <a:pt x="308735" y="4127"/>
                </a:lnTo>
                <a:lnTo>
                  <a:pt x="308735" y="64279"/>
                </a:lnTo>
                <a:lnTo>
                  <a:pt x="376069" y="64279"/>
                </a:lnTo>
                <a:lnTo>
                  <a:pt x="376069" y="4127"/>
                </a:lnTo>
                <a:lnTo>
                  <a:pt x="401090" y="4127"/>
                </a:lnTo>
                <a:close/>
                <a:moveTo>
                  <a:pt x="556791" y="152774"/>
                </a:moveTo>
                <a:lnTo>
                  <a:pt x="525650" y="152774"/>
                </a:lnTo>
                <a:lnTo>
                  <a:pt x="474681" y="84241"/>
                </a:lnTo>
                <a:lnTo>
                  <a:pt x="462172" y="84241"/>
                </a:lnTo>
                <a:lnTo>
                  <a:pt x="462172" y="152774"/>
                </a:lnTo>
                <a:lnTo>
                  <a:pt x="437155" y="152774"/>
                </a:lnTo>
                <a:lnTo>
                  <a:pt x="437155" y="4127"/>
                </a:lnTo>
                <a:lnTo>
                  <a:pt x="462172" y="4127"/>
                </a:lnTo>
                <a:lnTo>
                  <a:pt x="462172" y="68804"/>
                </a:lnTo>
                <a:cubicBezTo>
                  <a:pt x="468648" y="68714"/>
                  <a:pt x="474169" y="67361"/>
                  <a:pt x="478739" y="64744"/>
                </a:cubicBezTo>
                <a:cubicBezTo>
                  <a:pt x="483307" y="62126"/>
                  <a:pt x="487191" y="57050"/>
                  <a:pt x="490385" y="49509"/>
                </a:cubicBezTo>
                <a:cubicBezTo>
                  <a:pt x="491360" y="47294"/>
                  <a:pt x="492443" y="44717"/>
                  <a:pt x="493642" y="41786"/>
                </a:cubicBezTo>
                <a:cubicBezTo>
                  <a:pt x="494841" y="38862"/>
                  <a:pt x="495795" y="36286"/>
                  <a:pt x="496507" y="34072"/>
                </a:cubicBezTo>
                <a:cubicBezTo>
                  <a:pt x="500410" y="23156"/>
                  <a:pt x="505822" y="15437"/>
                  <a:pt x="512741" y="10912"/>
                </a:cubicBezTo>
                <a:cubicBezTo>
                  <a:pt x="519663" y="6391"/>
                  <a:pt x="528666" y="4127"/>
                  <a:pt x="539758" y="4127"/>
                </a:cubicBezTo>
                <a:lnTo>
                  <a:pt x="546544" y="4127"/>
                </a:lnTo>
                <a:lnTo>
                  <a:pt x="546544" y="25687"/>
                </a:lnTo>
                <a:lnTo>
                  <a:pt x="540824" y="25687"/>
                </a:lnTo>
                <a:cubicBezTo>
                  <a:pt x="533815" y="25687"/>
                  <a:pt x="528558" y="27130"/>
                  <a:pt x="525056" y="30010"/>
                </a:cubicBezTo>
                <a:cubicBezTo>
                  <a:pt x="521549" y="32895"/>
                  <a:pt x="518598" y="38154"/>
                  <a:pt x="516200" y="45783"/>
                </a:cubicBezTo>
                <a:cubicBezTo>
                  <a:pt x="513716" y="53500"/>
                  <a:pt x="510792" y="59509"/>
                  <a:pt x="507419" y="63812"/>
                </a:cubicBezTo>
                <a:cubicBezTo>
                  <a:pt x="504046" y="68117"/>
                  <a:pt x="500320" y="71421"/>
                  <a:pt x="496242" y="73725"/>
                </a:cubicBezTo>
                <a:close/>
                <a:moveTo>
                  <a:pt x="689734" y="4127"/>
                </a:moveTo>
                <a:lnTo>
                  <a:pt x="609757" y="207602"/>
                </a:lnTo>
                <a:lnTo>
                  <a:pt x="583006" y="207602"/>
                </a:lnTo>
                <a:lnTo>
                  <a:pt x="609620" y="145588"/>
                </a:lnTo>
                <a:lnTo>
                  <a:pt x="555592" y="4127"/>
                </a:lnTo>
                <a:lnTo>
                  <a:pt x="582610" y="4127"/>
                </a:lnTo>
                <a:lnTo>
                  <a:pt x="623195" y="114182"/>
                </a:lnTo>
                <a:lnTo>
                  <a:pt x="663648" y="4127"/>
                </a:lnTo>
                <a:close/>
                <a:moveTo>
                  <a:pt x="833324" y="74524"/>
                </a:moveTo>
                <a:cubicBezTo>
                  <a:pt x="833324" y="99279"/>
                  <a:pt x="827402" y="118996"/>
                  <a:pt x="815558" y="133677"/>
                </a:cubicBezTo>
                <a:cubicBezTo>
                  <a:pt x="803714" y="148360"/>
                  <a:pt x="788746" y="155701"/>
                  <a:pt x="770645" y="155701"/>
                </a:cubicBezTo>
                <a:cubicBezTo>
                  <a:pt x="763282" y="155701"/>
                  <a:pt x="756763" y="154862"/>
                  <a:pt x="751081" y="153178"/>
                </a:cubicBezTo>
                <a:cubicBezTo>
                  <a:pt x="745405" y="151492"/>
                  <a:pt x="739590" y="148875"/>
                  <a:pt x="733647" y="145323"/>
                </a:cubicBezTo>
                <a:lnTo>
                  <a:pt x="733647" y="207602"/>
                </a:lnTo>
                <a:lnTo>
                  <a:pt x="708630" y="207602"/>
                </a:lnTo>
                <a:lnTo>
                  <a:pt x="708630" y="4127"/>
                </a:lnTo>
                <a:lnTo>
                  <a:pt x="733647" y="4127"/>
                </a:lnTo>
                <a:lnTo>
                  <a:pt x="733647" y="19697"/>
                </a:lnTo>
                <a:cubicBezTo>
                  <a:pt x="739857" y="14109"/>
                  <a:pt x="746758" y="9429"/>
                  <a:pt x="754344" y="5657"/>
                </a:cubicBezTo>
                <a:cubicBezTo>
                  <a:pt x="761928" y="1888"/>
                  <a:pt x="770201" y="0"/>
                  <a:pt x="779159" y="0"/>
                </a:cubicBezTo>
                <a:cubicBezTo>
                  <a:pt x="796197" y="0"/>
                  <a:pt x="809481" y="6744"/>
                  <a:pt x="819018" y="20229"/>
                </a:cubicBezTo>
                <a:cubicBezTo>
                  <a:pt x="828554" y="33715"/>
                  <a:pt x="833324" y="51816"/>
                  <a:pt x="833324" y="74524"/>
                </a:cubicBezTo>
                <a:close/>
                <a:moveTo>
                  <a:pt x="807505" y="77322"/>
                </a:moveTo>
                <a:cubicBezTo>
                  <a:pt x="807505" y="60376"/>
                  <a:pt x="804801" y="47223"/>
                  <a:pt x="799391" y="37862"/>
                </a:cubicBezTo>
                <a:cubicBezTo>
                  <a:pt x="793980" y="28502"/>
                  <a:pt x="785192" y="23822"/>
                  <a:pt x="773038" y="23822"/>
                </a:cubicBezTo>
                <a:cubicBezTo>
                  <a:pt x="765939" y="23822"/>
                  <a:pt x="759089" y="25395"/>
                  <a:pt x="752478" y="28545"/>
                </a:cubicBezTo>
                <a:cubicBezTo>
                  <a:pt x="745865" y="31696"/>
                  <a:pt x="739590" y="35752"/>
                  <a:pt x="733647" y="40724"/>
                </a:cubicBezTo>
                <a:lnTo>
                  <a:pt x="733647" y="124961"/>
                </a:lnTo>
                <a:cubicBezTo>
                  <a:pt x="740210" y="128157"/>
                  <a:pt x="745826" y="130332"/>
                  <a:pt x="750481" y="131484"/>
                </a:cubicBezTo>
                <a:cubicBezTo>
                  <a:pt x="755139" y="132635"/>
                  <a:pt x="760486" y="133216"/>
                  <a:pt x="766518" y="133216"/>
                </a:cubicBezTo>
                <a:cubicBezTo>
                  <a:pt x="779471" y="133216"/>
                  <a:pt x="789541" y="128471"/>
                  <a:pt x="796727" y="118974"/>
                </a:cubicBezTo>
                <a:cubicBezTo>
                  <a:pt x="803912" y="109481"/>
                  <a:pt x="807505" y="95596"/>
                  <a:pt x="807505" y="77322"/>
                </a:cubicBezTo>
                <a:close/>
                <a:moveTo>
                  <a:pt x="923814" y="156237"/>
                </a:moveTo>
                <a:cubicBezTo>
                  <a:pt x="900126" y="156237"/>
                  <a:pt x="881740" y="149559"/>
                  <a:pt x="868654" y="136207"/>
                </a:cubicBezTo>
                <a:cubicBezTo>
                  <a:pt x="855568" y="122858"/>
                  <a:pt x="849028" y="103894"/>
                  <a:pt x="849028" y="79316"/>
                </a:cubicBezTo>
                <a:cubicBezTo>
                  <a:pt x="849028" y="55096"/>
                  <a:pt x="855366" y="35825"/>
                  <a:pt x="868054" y="21493"/>
                </a:cubicBezTo>
                <a:cubicBezTo>
                  <a:pt x="880743" y="7164"/>
                  <a:pt x="897328" y="0"/>
                  <a:pt x="917824" y="0"/>
                </a:cubicBezTo>
                <a:cubicBezTo>
                  <a:pt x="927054" y="0"/>
                  <a:pt x="935219" y="1333"/>
                  <a:pt x="942314" y="3993"/>
                </a:cubicBezTo>
                <a:cubicBezTo>
                  <a:pt x="949414" y="6658"/>
                  <a:pt x="955620" y="10826"/>
                  <a:pt x="960944" y="16507"/>
                </a:cubicBezTo>
                <a:cubicBezTo>
                  <a:pt x="966269" y="22185"/>
                  <a:pt x="970347" y="29125"/>
                  <a:pt x="973188" y="37329"/>
                </a:cubicBezTo>
                <a:cubicBezTo>
                  <a:pt x="976024" y="45538"/>
                  <a:pt x="977442" y="55584"/>
                  <a:pt x="977442" y="67476"/>
                </a:cubicBezTo>
                <a:lnTo>
                  <a:pt x="977442" y="81048"/>
                </a:lnTo>
                <a:lnTo>
                  <a:pt x="874443" y="81048"/>
                </a:lnTo>
                <a:cubicBezTo>
                  <a:pt x="874443" y="98345"/>
                  <a:pt x="878791" y="111565"/>
                  <a:pt x="887482" y="120701"/>
                </a:cubicBezTo>
                <a:cubicBezTo>
                  <a:pt x="896176" y="129843"/>
                  <a:pt x="908201" y="134411"/>
                  <a:pt x="923548" y="134411"/>
                </a:cubicBezTo>
                <a:cubicBezTo>
                  <a:pt x="929052" y="134411"/>
                  <a:pt x="934440" y="133787"/>
                  <a:pt x="939718" y="132549"/>
                </a:cubicBezTo>
                <a:cubicBezTo>
                  <a:pt x="944996" y="131307"/>
                  <a:pt x="949763" y="129709"/>
                  <a:pt x="954025" y="127757"/>
                </a:cubicBezTo>
                <a:cubicBezTo>
                  <a:pt x="958546" y="125716"/>
                  <a:pt x="962362" y="123744"/>
                  <a:pt x="965469" y="121835"/>
                </a:cubicBezTo>
                <a:cubicBezTo>
                  <a:pt x="968573" y="119928"/>
                  <a:pt x="971146" y="118132"/>
                  <a:pt x="973188" y="116447"/>
                </a:cubicBezTo>
                <a:lnTo>
                  <a:pt x="974650" y="116447"/>
                </a:lnTo>
                <a:lnTo>
                  <a:pt x="974650" y="143728"/>
                </a:lnTo>
                <a:cubicBezTo>
                  <a:pt x="971722" y="144879"/>
                  <a:pt x="968083" y="146320"/>
                  <a:pt x="963738" y="148051"/>
                </a:cubicBezTo>
                <a:cubicBezTo>
                  <a:pt x="959389" y="149779"/>
                  <a:pt x="955483" y="151133"/>
                  <a:pt x="952027" y="152108"/>
                </a:cubicBezTo>
                <a:cubicBezTo>
                  <a:pt x="947145" y="153441"/>
                  <a:pt x="942732" y="154459"/>
                  <a:pt x="938782" y="155175"/>
                </a:cubicBezTo>
                <a:cubicBezTo>
                  <a:pt x="934837" y="155884"/>
                  <a:pt x="929846" y="156237"/>
                  <a:pt x="923814" y="156237"/>
                </a:cubicBezTo>
                <a:close/>
                <a:moveTo>
                  <a:pt x="953089" y="61885"/>
                </a:moveTo>
                <a:cubicBezTo>
                  <a:pt x="952913" y="55143"/>
                  <a:pt x="952114" y="49328"/>
                  <a:pt x="950695" y="44447"/>
                </a:cubicBezTo>
                <a:cubicBezTo>
                  <a:pt x="949276" y="39572"/>
                  <a:pt x="947239" y="35446"/>
                  <a:pt x="944575" y="32073"/>
                </a:cubicBezTo>
                <a:cubicBezTo>
                  <a:pt x="941647" y="28347"/>
                  <a:pt x="937897" y="25511"/>
                  <a:pt x="933329" y="23556"/>
                </a:cubicBezTo>
                <a:cubicBezTo>
                  <a:pt x="928759" y="21604"/>
                  <a:pt x="923104" y="20633"/>
                  <a:pt x="916362" y="20633"/>
                </a:cubicBezTo>
                <a:cubicBezTo>
                  <a:pt x="909708" y="20633"/>
                  <a:pt x="904053" y="21630"/>
                  <a:pt x="899395" y="23624"/>
                </a:cubicBezTo>
                <a:cubicBezTo>
                  <a:pt x="894736" y="25619"/>
                  <a:pt x="890499" y="28527"/>
                  <a:pt x="886687" y="32343"/>
                </a:cubicBezTo>
                <a:cubicBezTo>
                  <a:pt x="882957" y="36242"/>
                  <a:pt x="880120" y="40569"/>
                  <a:pt x="878169" y="45314"/>
                </a:cubicBezTo>
                <a:cubicBezTo>
                  <a:pt x="876214" y="50059"/>
                  <a:pt x="874976" y="55584"/>
                  <a:pt x="874443" y="61885"/>
                </a:cubicBezTo>
                <a:close/>
                <a:moveTo>
                  <a:pt x="1120100" y="152774"/>
                </a:moveTo>
                <a:lnTo>
                  <a:pt x="1095080" y="152774"/>
                </a:lnTo>
                <a:lnTo>
                  <a:pt x="1095080" y="85840"/>
                </a:lnTo>
                <a:lnTo>
                  <a:pt x="1027746" y="85840"/>
                </a:lnTo>
                <a:lnTo>
                  <a:pt x="1027746" y="152774"/>
                </a:lnTo>
                <a:lnTo>
                  <a:pt x="1002729" y="152774"/>
                </a:lnTo>
                <a:lnTo>
                  <a:pt x="1002729" y="4127"/>
                </a:lnTo>
                <a:lnTo>
                  <a:pt x="1027746" y="4127"/>
                </a:lnTo>
                <a:lnTo>
                  <a:pt x="1027746" y="64279"/>
                </a:lnTo>
                <a:lnTo>
                  <a:pt x="1095080" y="64279"/>
                </a:lnTo>
                <a:lnTo>
                  <a:pt x="1095080" y="4127"/>
                </a:lnTo>
                <a:lnTo>
                  <a:pt x="1120100" y="4127"/>
                </a:lnTo>
                <a:close/>
                <a:moveTo>
                  <a:pt x="1287377" y="188439"/>
                </a:moveTo>
                <a:lnTo>
                  <a:pt x="1264089" y="188439"/>
                </a:lnTo>
                <a:lnTo>
                  <a:pt x="1264089" y="152774"/>
                </a:lnTo>
                <a:lnTo>
                  <a:pt x="1156164" y="152774"/>
                </a:lnTo>
                <a:lnTo>
                  <a:pt x="1156164" y="4127"/>
                </a:lnTo>
                <a:lnTo>
                  <a:pt x="1181181" y="4127"/>
                </a:lnTo>
                <a:lnTo>
                  <a:pt x="1181181" y="131217"/>
                </a:lnTo>
                <a:lnTo>
                  <a:pt x="1247591" y="131217"/>
                </a:lnTo>
                <a:lnTo>
                  <a:pt x="1247591" y="4127"/>
                </a:lnTo>
                <a:lnTo>
                  <a:pt x="1272607" y="4127"/>
                </a:lnTo>
                <a:lnTo>
                  <a:pt x="1272607" y="131217"/>
                </a:lnTo>
                <a:lnTo>
                  <a:pt x="1287377" y="131217"/>
                </a:lnTo>
                <a:close/>
                <a:moveTo>
                  <a:pt x="1429372" y="152774"/>
                </a:moveTo>
                <a:lnTo>
                  <a:pt x="1404622" y="152774"/>
                </a:lnTo>
                <a:lnTo>
                  <a:pt x="1404622" y="41923"/>
                </a:lnTo>
                <a:lnTo>
                  <a:pt x="1334620" y="152774"/>
                </a:lnTo>
                <a:lnTo>
                  <a:pt x="1311998" y="152774"/>
                </a:lnTo>
                <a:lnTo>
                  <a:pt x="1311998" y="4127"/>
                </a:lnTo>
                <a:lnTo>
                  <a:pt x="1336748" y="4127"/>
                </a:lnTo>
                <a:lnTo>
                  <a:pt x="1336748" y="113254"/>
                </a:lnTo>
                <a:lnTo>
                  <a:pt x="1405951" y="4127"/>
                </a:lnTo>
                <a:lnTo>
                  <a:pt x="1429372" y="4127"/>
                </a:lnTo>
                <a:close/>
                <a:moveTo>
                  <a:pt x="1573229" y="152774"/>
                </a:moveTo>
                <a:lnTo>
                  <a:pt x="1548212" y="152774"/>
                </a:lnTo>
                <a:lnTo>
                  <a:pt x="1548212" y="93824"/>
                </a:lnTo>
                <a:lnTo>
                  <a:pt x="1523459" y="93824"/>
                </a:lnTo>
                <a:lnTo>
                  <a:pt x="1479413" y="152774"/>
                </a:lnTo>
                <a:lnTo>
                  <a:pt x="1450267" y="152774"/>
                </a:lnTo>
                <a:lnTo>
                  <a:pt x="1498042" y="91560"/>
                </a:lnTo>
                <a:cubicBezTo>
                  <a:pt x="1485709" y="87924"/>
                  <a:pt x="1476679" y="82514"/>
                  <a:pt x="1470959" y="75324"/>
                </a:cubicBezTo>
                <a:cubicBezTo>
                  <a:pt x="1465236" y="68138"/>
                  <a:pt x="1462374" y="58512"/>
                  <a:pt x="1462374" y="46448"/>
                </a:cubicBezTo>
                <a:cubicBezTo>
                  <a:pt x="1462374" y="39082"/>
                  <a:pt x="1463993" y="32628"/>
                  <a:pt x="1467233" y="27084"/>
                </a:cubicBezTo>
                <a:cubicBezTo>
                  <a:pt x="1470470" y="21540"/>
                  <a:pt x="1474840" y="16860"/>
                  <a:pt x="1480341" y="13043"/>
                </a:cubicBezTo>
                <a:cubicBezTo>
                  <a:pt x="1484777" y="10027"/>
                  <a:pt x="1490367" y="7784"/>
                  <a:pt x="1497110" y="6319"/>
                </a:cubicBezTo>
                <a:cubicBezTo>
                  <a:pt x="1503853" y="4861"/>
                  <a:pt x="1511391" y="4127"/>
                  <a:pt x="1519733" y="4127"/>
                </a:cubicBezTo>
                <a:lnTo>
                  <a:pt x="1573229" y="4127"/>
                </a:lnTo>
                <a:close/>
                <a:moveTo>
                  <a:pt x="1548212" y="74129"/>
                </a:moveTo>
                <a:lnTo>
                  <a:pt x="1548212" y="24089"/>
                </a:lnTo>
                <a:lnTo>
                  <a:pt x="1521061" y="24089"/>
                </a:lnTo>
                <a:cubicBezTo>
                  <a:pt x="1515298" y="24089"/>
                  <a:pt x="1510754" y="24402"/>
                  <a:pt x="1507428" y="25021"/>
                </a:cubicBezTo>
                <a:cubicBezTo>
                  <a:pt x="1504097" y="25644"/>
                  <a:pt x="1500879" y="26843"/>
                  <a:pt x="1497775" y="28614"/>
                </a:cubicBezTo>
                <a:cubicBezTo>
                  <a:pt x="1494579" y="30565"/>
                  <a:pt x="1492163" y="33203"/>
                  <a:pt x="1490525" y="36531"/>
                </a:cubicBezTo>
                <a:cubicBezTo>
                  <a:pt x="1488884" y="39857"/>
                  <a:pt x="1488064" y="43432"/>
                  <a:pt x="1488064" y="47247"/>
                </a:cubicBezTo>
                <a:cubicBezTo>
                  <a:pt x="1488064" y="52121"/>
                  <a:pt x="1488617" y="56092"/>
                  <a:pt x="1489726" y="59156"/>
                </a:cubicBezTo>
                <a:cubicBezTo>
                  <a:pt x="1490835" y="62216"/>
                  <a:pt x="1492856" y="65035"/>
                  <a:pt x="1495778" y="67605"/>
                </a:cubicBezTo>
                <a:cubicBezTo>
                  <a:pt x="1498885" y="70270"/>
                  <a:pt x="1502675" y="72020"/>
                  <a:pt x="1507158" y="72865"/>
                </a:cubicBezTo>
                <a:cubicBezTo>
                  <a:pt x="1511636" y="73707"/>
                  <a:pt x="1516540" y="74129"/>
                  <a:pt x="1521863" y="7412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4019547" y="6289882"/>
            <a:ext cx="428108" cy="184312"/>
          </a:xfrm>
          <a:custGeom>
            <a:avLst/>
            <a:gdLst/>
            <a:ahLst/>
            <a:cxnLst/>
            <a:rect l="l" t="t" r="r" b="b"/>
            <a:pathLst>
              <a:path w="428108" h="184312">
                <a:moveTo>
                  <a:pt x="144522" y="184312"/>
                </a:moveTo>
                <a:lnTo>
                  <a:pt x="121234" y="184312"/>
                </a:lnTo>
                <a:lnTo>
                  <a:pt x="121234" y="148248"/>
                </a:lnTo>
                <a:lnTo>
                  <a:pt x="23288" y="148248"/>
                </a:lnTo>
                <a:lnTo>
                  <a:pt x="23288" y="184312"/>
                </a:lnTo>
                <a:lnTo>
                  <a:pt x="0" y="184312"/>
                </a:lnTo>
                <a:lnTo>
                  <a:pt x="0" y="127357"/>
                </a:lnTo>
                <a:lnTo>
                  <a:pt x="9850" y="127357"/>
                </a:lnTo>
                <a:cubicBezTo>
                  <a:pt x="18278" y="113519"/>
                  <a:pt x="25175" y="95439"/>
                  <a:pt x="30542" y="73126"/>
                </a:cubicBezTo>
                <a:cubicBezTo>
                  <a:pt x="35911" y="50814"/>
                  <a:pt x="38593" y="26438"/>
                  <a:pt x="38593" y="0"/>
                </a:cubicBezTo>
                <a:lnTo>
                  <a:pt x="129751" y="0"/>
                </a:lnTo>
                <a:lnTo>
                  <a:pt x="129751" y="127357"/>
                </a:lnTo>
                <a:lnTo>
                  <a:pt x="144522" y="127357"/>
                </a:lnTo>
                <a:close/>
                <a:moveTo>
                  <a:pt x="104732" y="127357"/>
                </a:moveTo>
                <a:lnTo>
                  <a:pt x="104732" y="21027"/>
                </a:lnTo>
                <a:lnTo>
                  <a:pt x="62148" y="21027"/>
                </a:lnTo>
                <a:cubicBezTo>
                  <a:pt x="60996" y="43204"/>
                  <a:pt x="57953" y="63456"/>
                  <a:pt x="53032" y="81774"/>
                </a:cubicBezTo>
                <a:cubicBezTo>
                  <a:pt x="48106" y="100097"/>
                  <a:pt x="41919" y="115290"/>
                  <a:pt x="34470" y="127357"/>
                </a:cubicBezTo>
                <a:close/>
                <a:moveTo>
                  <a:pt x="284253" y="148647"/>
                </a:moveTo>
                <a:lnTo>
                  <a:pt x="259237" y="148647"/>
                </a:lnTo>
                <a:lnTo>
                  <a:pt x="259237" y="21027"/>
                </a:lnTo>
                <a:lnTo>
                  <a:pt x="208134" y="21027"/>
                </a:lnTo>
                <a:cubicBezTo>
                  <a:pt x="207868" y="28393"/>
                  <a:pt x="207602" y="35467"/>
                  <a:pt x="207335" y="42253"/>
                </a:cubicBezTo>
                <a:cubicBezTo>
                  <a:pt x="207069" y="49042"/>
                  <a:pt x="206802" y="55180"/>
                  <a:pt x="206537" y="60685"/>
                </a:cubicBezTo>
                <a:cubicBezTo>
                  <a:pt x="206007" y="74613"/>
                  <a:pt x="205096" y="86281"/>
                  <a:pt x="203811" y="95684"/>
                </a:cubicBezTo>
                <a:cubicBezTo>
                  <a:pt x="202526" y="105087"/>
                  <a:pt x="200905" y="112626"/>
                  <a:pt x="198951" y="118306"/>
                </a:cubicBezTo>
                <a:cubicBezTo>
                  <a:pt x="197000" y="124160"/>
                  <a:pt x="194846" y="128732"/>
                  <a:pt x="192495" y="132015"/>
                </a:cubicBezTo>
                <a:cubicBezTo>
                  <a:pt x="190145" y="135295"/>
                  <a:pt x="187503" y="138268"/>
                  <a:pt x="184579" y="140933"/>
                </a:cubicBezTo>
                <a:cubicBezTo>
                  <a:pt x="181559" y="143590"/>
                  <a:pt x="178322" y="145587"/>
                  <a:pt x="174863" y="146920"/>
                </a:cubicBezTo>
                <a:cubicBezTo>
                  <a:pt x="171407" y="148248"/>
                  <a:pt x="167502" y="148913"/>
                  <a:pt x="163152" y="148913"/>
                </a:cubicBezTo>
                <a:cubicBezTo>
                  <a:pt x="161733" y="148913"/>
                  <a:pt x="159912" y="148874"/>
                  <a:pt x="157698" y="148784"/>
                </a:cubicBezTo>
                <a:cubicBezTo>
                  <a:pt x="155481" y="148694"/>
                  <a:pt x="153925" y="148647"/>
                  <a:pt x="153040" y="148647"/>
                </a:cubicBezTo>
                <a:lnTo>
                  <a:pt x="153040" y="126824"/>
                </a:lnTo>
                <a:lnTo>
                  <a:pt x="154368" y="126824"/>
                </a:lnTo>
                <a:cubicBezTo>
                  <a:pt x="154991" y="126824"/>
                  <a:pt x="155636" y="126867"/>
                  <a:pt x="156302" y="126958"/>
                </a:cubicBezTo>
                <a:cubicBezTo>
                  <a:pt x="156963" y="127044"/>
                  <a:pt x="157738" y="127090"/>
                  <a:pt x="158631" y="127090"/>
                </a:cubicBezTo>
                <a:cubicBezTo>
                  <a:pt x="160758" y="127090"/>
                  <a:pt x="162842" y="126777"/>
                  <a:pt x="164884" y="126158"/>
                </a:cubicBezTo>
                <a:cubicBezTo>
                  <a:pt x="166921" y="125539"/>
                  <a:pt x="168742" y="124383"/>
                  <a:pt x="170338" y="122698"/>
                </a:cubicBezTo>
                <a:cubicBezTo>
                  <a:pt x="174773" y="118353"/>
                  <a:pt x="178014" y="110742"/>
                  <a:pt x="180051" y="99875"/>
                </a:cubicBezTo>
                <a:cubicBezTo>
                  <a:pt x="182092" y="89006"/>
                  <a:pt x="183557" y="73815"/>
                  <a:pt x="184442" y="54295"/>
                </a:cubicBezTo>
                <a:cubicBezTo>
                  <a:pt x="184803" y="47019"/>
                  <a:pt x="185134" y="38415"/>
                  <a:pt x="185447" y="28479"/>
                </a:cubicBezTo>
                <a:cubicBezTo>
                  <a:pt x="185753" y="18543"/>
                  <a:pt x="186045" y="9046"/>
                  <a:pt x="186308" y="0"/>
                </a:cubicBezTo>
                <a:lnTo>
                  <a:pt x="284253" y="0"/>
                </a:lnTo>
                <a:close/>
                <a:moveTo>
                  <a:pt x="428108" y="148647"/>
                </a:moveTo>
                <a:lnTo>
                  <a:pt x="403092" y="148647"/>
                </a:lnTo>
                <a:lnTo>
                  <a:pt x="403092" y="89697"/>
                </a:lnTo>
                <a:lnTo>
                  <a:pt x="378338" y="89697"/>
                </a:lnTo>
                <a:lnTo>
                  <a:pt x="334292" y="148647"/>
                </a:lnTo>
                <a:lnTo>
                  <a:pt x="305147" y="148647"/>
                </a:lnTo>
                <a:lnTo>
                  <a:pt x="352923" y="87433"/>
                </a:lnTo>
                <a:cubicBezTo>
                  <a:pt x="340589" y="83797"/>
                  <a:pt x="331560" y="78387"/>
                  <a:pt x="325840" y="71197"/>
                </a:cubicBezTo>
                <a:cubicBezTo>
                  <a:pt x="320117" y="64011"/>
                  <a:pt x="317254" y="54385"/>
                  <a:pt x="317254" y="42321"/>
                </a:cubicBezTo>
                <a:cubicBezTo>
                  <a:pt x="317254" y="34955"/>
                  <a:pt x="318874" y="28501"/>
                  <a:pt x="322114" y="22957"/>
                </a:cubicBezTo>
                <a:cubicBezTo>
                  <a:pt x="325350" y="17413"/>
                  <a:pt x="329718" y="12733"/>
                  <a:pt x="335222" y="8916"/>
                </a:cubicBezTo>
                <a:cubicBezTo>
                  <a:pt x="339656" y="5900"/>
                  <a:pt x="345247" y="3657"/>
                  <a:pt x="351991" y="2192"/>
                </a:cubicBezTo>
                <a:cubicBezTo>
                  <a:pt x="358733" y="734"/>
                  <a:pt x="366272" y="0"/>
                  <a:pt x="374613" y="0"/>
                </a:cubicBezTo>
                <a:lnTo>
                  <a:pt x="428108" y="0"/>
                </a:lnTo>
                <a:close/>
                <a:moveTo>
                  <a:pt x="403092" y="70002"/>
                </a:moveTo>
                <a:lnTo>
                  <a:pt x="403092" y="19962"/>
                </a:lnTo>
                <a:lnTo>
                  <a:pt x="375941" y="19962"/>
                </a:lnTo>
                <a:cubicBezTo>
                  <a:pt x="370177" y="19962"/>
                  <a:pt x="365634" y="20275"/>
                  <a:pt x="362305" y="20894"/>
                </a:cubicBezTo>
                <a:cubicBezTo>
                  <a:pt x="358979" y="21517"/>
                  <a:pt x="355759" y="22716"/>
                  <a:pt x="352656" y="24487"/>
                </a:cubicBezTo>
                <a:cubicBezTo>
                  <a:pt x="349460" y="26438"/>
                  <a:pt x="347044" y="29076"/>
                  <a:pt x="345406" y="32404"/>
                </a:cubicBezTo>
                <a:cubicBezTo>
                  <a:pt x="343764" y="35730"/>
                  <a:pt x="342943" y="39305"/>
                  <a:pt x="342943" y="43120"/>
                </a:cubicBezTo>
                <a:cubicBezTo>
                  <a:pt x="342943" y="47994"/>
                  <a:pt x="343498" y="51965"/>
                  <a:pt x="344607" y="55029"/>
                </a:cubicBezTo>
                <a:cubicBezTo>
                  <a:pt x="345712" y="58089"/>
                  <a:pt x="347735" y="60908"/>
                  <a:pt x="350658" y="63478"/>
                </a:cubicBezTo>
                <a:cubicBezTo>
                  <a:pt x="353761" y="66143"/>
                  <a:pt x="357556" y="67893"/>
                  <a:pt x="362034" y="68738"/>
                </a:cubicBezTo>
                <a:cubicBezTo>
                  <a:pt x="366516" y="69580"/>
                  <a:pt x="371419" y="70002"/>
                  <a:pt x="376744" y="7000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4553139" y="6285755"/>
            <a:ext cx="832526" cy="188439"/>
          </a:xfrm>
          <a:custGeom>
            <a:avLst/>
            <a:gdLst/>
            <a:ahLst/>
            <a:cxnLst/>
            <a:rect l="l" t="t" r="r" b="b"/>
            <a:pathLst>
              <a:path w="832526" h="188439">
                <a:moveTo>
                  <a:pt x="112314" y="111655"/>
                </a:moveTo>
                <a:cubicBezTo>
                  <a:pt x="112314" y="119993"/>
                  <a:pt x="110495" y="127049"/>
                  <a:pt x="106859" y="132816"/>
                </a:cubicBezTo>
                <a:cubicBezTo>
                  <a:pt x="103223" y="138583"/>
                  <a:pt x="98565" y="143151"/>
                  <a:pt x="92884" y="146524"/>
                </a:cubicBezTo>
                <a:cubicBezTo>
                  <a:pt x="87476" y="149804"/>
                  <a:pt x="81310" y="152245"/>
                  <a:pt x="74390" y="153843"/>
                </a:cubicBezTo>
                <a:cubicBezTo>
                  <a:pt x="67471" y="155438"/>
                  <a:pt x="60549" y="156237"/>
                  <a:pt x="53630" y="156237"/>
                </a:cubicBezTo>
                <a:cubicBezTo>
                  <a:pt x="43870" y="156237"/>
                  <a:pt x="34643" y="155287"/>
                  <a:pt x="25949" y="153380"/>
                </a:cubicBezTo>
                <a:cubicBezTo>
                  <a:pt x="17255" y="151467"/>
                  <a:pt x="8604" y="148429"/>
                  <a:pt x="0" y="144260"/>
                </a:cubicBezTo>
                <a:lnTo>
                  <a:pt x="0" y="116580"/>
                </a:lnTo>
                <a:lnTo>
                  <a:pt x="1595" y="116580"/>
                </a:lnTo>
                <a:cubicBezTo>
                  <a:pt x="7629" y="122167"/>
                  <a:pt x="15192" y="126580"/>
                  <a:pt x="24286" y="129817"/>
                </a:cubicBezTo>
                <a:cubicBezTo>
                  <a:pt x="33379" y="133057"/>
                  <a:pt x="42451" y="134678"/>
                  <a:pt x="51498" y="134678"/>
                </a:cubicBezTo>
                <a:cubicBezTo>
                  <a:pt x="55404" y="134678"/>
                  <a:pt x="59595" y="134256"/>
                  <a:pt x="64077" y="133414"/>
                </a:cubicBezTo>
                <a:cubicBezTo>
                  <a:pt x="68555" y="132567"/>
                  <a:pt x="72349" y="131261"/>
                  <a:pt x="75453" y="129486"/>
                </a:cubicBezTo>
                <a:cubicBezTo>
                  <a:pt x="79535" y="127002"/>
                  <a:pt x="82441" y="124341"/>
                  <a:pt x="84172" y="121501"/>
                </a:cubicBezTo>
                <a:cubicBezTo>
                  <a:pt x="85904" y="118660"/>
                  <a:pt x="86767" y="114761"/>
                  <a:pt x="86767" y="109791"/>
                </a:cubicBezTo>
                <a:cubicBezTo>
                  <a:pt x="86767" y="104469"/>
                  <a:pt x="85767" y="100189"/>
                  <a:pt x="83772" y="96948"/>
                </a:cubicBezTo>
                <a:cubicBezTo>
                  <a:pt x="81774" y="93712"/>
                  <a:pt x="79046" y="91293"/>
                  <a:pt x="75587" y="89699"/>
                </a:cubicBezTo>
                <a:cubicBezTo>
                  <a:pt x="72130" y="88100"/>
                  <a:pt x="68246" y="87100"/>
                  <a:pt x="63943" y="86703"/>
                </a:cubicBezTo>
                <a:cubicBezTo>
                  <a:pt x="59638" y="86307"/>
                  <a:pt x="55091" y="86106"/>
                  <a:pt x="50300" y="86106"/>
                </a:cubicBezTo>
                <a:lnTo>
                  <a:pt x="32739" y="86106"/>
                </a:lnTo>
                <a:lnTo>
                  <a:pt x="32739" y="64546"/>
                </a:lnTo>
                <a:lnTo>
                  <a:pt x="46177" y="64546"/>
                </a:lnTo>
                <a:cubicBezTo>
                  <a:pt x="49550" y="64546"/>
                  <a:pt x="53763" y="64434"/>
                  <a:pt x="58821" y="64214"/>
                </a:cubicBezTo>
                <a:cubicBezTo>
                  <a:pt x="63875" y="63994"/>
                  <a:pt x="67911" y="63304"/>
                  <a:pt x="70931" y="62152"/>
                </a:cubicBezTo>
                <a:cubicBezTo>
                  <a:pt x="74743" y="60733"/>
                  <a:pt x="77804" y="58710"/>
                  <a:pt x="80112" y="56092"/>
                </a:cubicBezTo>
                <a:cubicBezTo>
                  <a:pt x="82419" y="53475"/>
                  <a:pt x="83571" y="49066"/>
                  <a:pt x="83571" y="42855"/>
                </a:cubicBezTo>
                <a:cubicBezTo>
                  <a:pt x="83571" y="38507"/>
                  <a:pt x="82596" y="35004"/>
                  <a:pt x="80644" y="32340"/>
                </a:cubicBezTo>
                <a:cubicBezTo>
                  <a:pt x="78689" y="29679"/>
                  <a:pt x="76248" y="27591"/>
                  <a:pt x="73325" y="26086"/>
                </a:cubicBezTo>
                <a:cubicBezTo>
                  <a:pt x="70305" y="24488"/>
                  <a:pt x="67026" y="23401"/>
                  <a:pt x="63480" y="22825"/>
                </a:cubicBezTo>
                <a:cubicBezTo>
                  <a:pt x="59926" y="22249"/>
                  <a:pt x="56514" y="21961"/>
                  <a:pt x="53230" y="21961"/>
                </a:cubicBezTo>
                <a:cubicBezTo>
                  <a:pt x="44799" y="21961"/>
                  <a:pt x="36703" y="23138"/>
                  <a:pt x="28945" y="25489"/>
                </a:cubicBezTo>
                <a:cubicBezTo>
                  <a:pt x="21180" y="27840"/>
                  <a:pt x="14501" y="31321"/>
                  <a:pt x="8914" y="35936"/>
                </a:cubicBezTo>
                <a:lnTo>
                  <a:pt x="7315" y="35936"/>
                </a:lnTo>
                <a:lnTo>
                  <a:pt x="7315" y="8918"/>
                </a:lnTo>
                <a:cubicBezTo>
                  <a:pt x="13706" y="6701"/>
                  <a:pt x="20784" y="4749"/>
                  <a:pt x="28548" y="3065"/>
                </a:cubicBezTo>
                <a:cubicBezTo>
                  <a:pt x="36307" y="1380"/>
                  <a:pt x="44089" y="534"/>
                  <a:pt x="51899" y="534"/>
                </a:cubicBezTo>
                <a:cubicBezTo>
                  <a:pt x="58198" y="534"/>
                  <a:pt x="64606" y="1178"/>
                  <a:pt x="71129" y="2463"/>
                </a:cubicBezTo>
                <a:cubicBezTo>
                  <a:pt x="77649" y="3748"/>
                  <a:pt x="83838" y="5948"/>
                  <a:pt x="89691" y="9056"/>
                </a:cubicBezTo>
                <a:cubicBezTo>
                  <a:pt x="95195" y="12068"/>
                  <a:pt x="99803" y="16216"/>
                  <a:pt x="103533" y="21493"/>
                </a:cubicBezTo>
                <a:cubicBezTo>
                  <a:pt x="107259" y="26771"/>
                  <a:pt x="109123" y="33229"/>
                  <a:pt x="109123" y="40858"/>
                </a:cubicBezTo>
                <a:cubicBezTo>
                  <a:pt x="109123" y="48932"/>
                  <a:pt x="106838" y="56006"/>
                  <a:pt x="102269" y="62079"/>
                </a:cubicBezTo>
                <a:cubicBezTo>
                  <a:pt x="97701" y="68160"/>
                  <a:pt x="91642" y="72173"/>
                  <a:pt x="84103" y="74129"/>
                </a:cubicBezTo>
                <a:lnTo>
                  <a:pt x="84103" y="75057"/>
                </a:lnTo>
                <a:cubicBezTo>
                  <a:pt x="92354" y="77898"/>
                  <a:pt x="99122" y="82243"/>
                  <a:pt x="104400" y="88100"/>
                </a:cubicBezTo>
                <a:cubicBezTo>
                  <a:pt x="109678" y="93954"/>
                  <a:pt x="112314" y="101809"/>
                  <a:pt x="112314" y="111655"/>
                </a:cubicBezTo>
                <a:close/>
                <a:moveTo>
                  <a:pt x="221573" y="116180"/>
                </a:moveTo>
                <a:lnTo>
                  <a:pt x="221573" y="74928"/>
                </a:lnTo>
                <a:cubicBezTo>
                  <a:pt x="215625" y="75457"/>
                  <a:pt x="208109" y="76192"/>
                  <a:pt x="199015" y="77120"/>
                </a:cubicBezTo>
                <a:cubicBezTo>
                  <a:pt x="189922" y="78052"/>
                  <a:pt x="182581" y="79363"/>
                  <a:pt x="176991" y="81048"/>
                </a:cubicBezTo>
                <a:cubicBezTo>
                  <a:pt x="170338" y="83089"/>
                  <a:pt x="164837" y="86214"/>
                  <a:pt x="160492" y="90426"/>
                </a:cubicBezTo>
                <a:cubicBezTo>
                  <a:pt x="156143" y="94641"/>
                  <a:pt x="153968" y="100520"/>
                  <a:pt x="153968" y="108062"/>
                </a:cubicBezTo>
                <a:cubicBezTo>
                  <a:pt x="153968" y="116576"/>
                  <a:pt x="156362" y="123009"/>
                  <a:pt x="161154" y="127355"/>
                </a:cubicBezTo>
                <a:cubicBezTo>
                  <a:pt x="165946" y="131703"/>
                  <a:pt x="172955" y="133877"/>
                  <a:pt x="182179" y="133877"/>
                </a:cubicBezTo>
                <a:cubicBezTo>
                  <a:pt x="190077" y="133877"/>
                  <a:pt x="197220" y="132172"/>
                  <a:pt x="203605" y="128755"/>
                </a:cubicBezTo>
                <a:cubicBezTo>
                  <a:pt x="209996" y="125339"/>
                  <a:pt x="215982" y="121148"/>
                  <a:pt x="221573" y="116180"/>
                </a:cubicBezTo>
                <a:close/>
                <a:moveTo>
                  <a:pt x="221573" y="136938"/>
                </a:moveTo>
                <a:cubicBezTo>
                  <a:pt x="219532" y="138446"/>
                  <a:pt x="216803" y="140556"/>
                  <a:pt x="213386" y="143263"/>
                </a:cubicBezTo>
                <a:cubicBezTo>
                  <a:pt x="209970" y="145967"/>
                  <a:pt x="206669" y="148119"/>
                  <a:pt x="203472" y="149714"/>
                </a:cubicBezTo>
                <a:cubicBezTo>
                  <a:pt x="199033" y="152026"/>
                  <a:pt x="194757" y="153796"/>
                  <a:pt x="190631" y="155038"/>
                </a:cubicBezTo>
                <a:cubicBezTo>
                  <a:pt x="186506" y="156280"/>
                  <a:pt x="180717" y="156900"/>
                  <a:pt x="173265" y="156900"/>
                </a:cubicBezTo>
                <a:cubicBezTo>
                  <a:pt x="167145" y="156900"/>
                  <a:pt x="161335" y="155748"/>
                  <a:pt x="155834" y="153444"/>
                </a:cubicBezTo>
                <a:cubicBezTo>
                  <a:pt x="150333" y="151133"/>
                  <a:pt x="145494" y="147896"/>
                  <a:pt x="141329" y="143728"/>
                </a:cubicBezTo>
                <a:cubicBezTo>
                  <a:pt x="137333" y="139645"/>
                  <a:pt x="134136" y="134613"/>
                  <a:pt x="131742" y="128626"/>
                </a:cubicBezTo>
                <a:cubicBezTo>
                  <a:pt x="129348" y="122635"/>
                  <a:pt x="128149" y="116313"/>
                  <a:pt x="128149" y="109661"/>
                </a:cubicBezTo>
                <a:cubicBezTo>
                  <a:pt x="128149" y="99368"/>
                  <a:pt x="130324" y="90606"/>
                  <a:pt x="134673" y="83377"/>
                </a:cubicBezTo>
                <a:cubicBezTo>
                  <a:pt x="139018" y="76148"/>
                  <a:pt x="145898" y="70403"/>
                  <a:pt x="155297" y="66143"/>
                </a:cubicBezTo>
                <a:cubicBezTo>
                  <a:pt x="163638" y="62328"/>
                  <a:pt x="173489" y="59685"/>
                  <a:pt x="184842" y="58220"/>
                </a:cubicBezTo>
                <a:cubicBezTo>
                  <a:pt x="196197" y="56762"/>
                  <a:pt x="208440" y="55675"/>
                  <a:pt x="221573" y="54966"/>
                </a:cubicBezTo>
                <a:lnTo>
                  <a:pt x="221573" y="50174"/>
                </a:lnTo>
                <a:cubicBezTo>
                  <a:pt x="221573" y="44317"/>
                  <a:pt x="220684" y="39594"/>
                  <a:pt x="218912" y="36001"/>
                </a:cubicBezTo>
                <a:cubicBezTo>
                  <a:pt x="217134" y="32408"/>
                  <a:pt x="214650" y="29636"/>
                  <a:pt x="211461" y="27681"/>
                </a:cubicBezTo>
                <a:cubicBezTo>
                  <a:pt x="208264" y="25644"/>
                  <a:pt x="204362" y="24290"/>
                  <a:pt x="199747" y="23624"/>
                </a:cubicBezTo>
                <a:cubicBezTo>
                  <a:pt x="195134" y="22958"/>
                  <a:pt x="190387" y="22627"/>
                  <a:pt x="185509" y="22627"/>
                </a:cubicBezTo>
                <a:cubicBezTo>
                  <a:pt x="179740" y="22627"/>
                  <a:pt x="172955" y="23492"/>
                  <a:pt x="165147" y="25223"/>
                </a:cubicBezTo>
                <a:cubicBezTo>
                  <a:pt x="157341" y="26954"/>
                  <a:pt x="149530" y="29459"/>
                  <a:pt x="141726" y="32740"/>
                </a:cubicBezTo>
                <a:lnTo>
                  <a:pt x="140260" y="32740"/>
                </a:lnTo>
                <a:lnTo>
                  <a:pt x="140260" y="7323"/>
                </a:lnTo>
                <a:cubicBezTo>
                  <a:pt x="144875" y="5991"/>
                  <a:pt x="151482" y="4529"/>
                  <a:pt x="160089" y="2928"/>
                </a:cubicBezTo>
                <a:cubicBezTo>
                  <a:pt x="168697" y="1333"/>
                  <a:pt x="177211" y="534"/>
                  <a:pt x="185641" y="534"/>
                </a:cubicBezTo>
                <a:cubicBezTo>
                  <a:pt x="195848" y="534"/>
                  <a:pt x="204451" y="1333"/>
                  <a:pt x="211461" y="2928"/>
                </a:cubicBezTo>
                <a:cubicBezTo>
                  <a:pt x="218467" y="4529"/>
                  <a:pt x="224766" y="7413"/>
                  <a:pt x="230354" y="11579"/>
                </a:cubicBezTo>
                <a:cubicBezTo>
                  <a:pt x="235764" y="15661"/>
                  <a:pt x="239804" y="20939"/>
                  <a:pt x="242467" y="27415"/>
                </a:cubicBezTo>
                <a:cubicBezTo>
                  <a:pt x="245124" y="33892"/>
                  <a:pt x="246456" y="41786"/>
                  <a:pt x="246456" y="51106"/>
                </a:cubicBezTo>
                <a:lnTo>
                  <a:pt x="246456" y="152774"/>
                </a:lnTo>
                <a:lnTo>
                  <a:pt x="221573" y="152774"/>
                </a:lnTo>
                <a:close/>
                <a:moveTo>
                  <a:pt x="398164" y="107795"/>
                </a:moveTo>
                <a:cubicBezTo>
                  <a:pt x="398164" y="114981"/>
                  <a:pt x="396788" y="121346"/>
                  <a:pt x="394042" y="126890"/>
                </a:cubicBezTo>
                <a:cubicBezTo>
                  <a:pt x="391292" y="132437"/>
                  <a:pt x="387523" y="137071"/>
                  <a:pt x="382731" y="140796"/>
                </a:cubicBezTo>
                <a:cubicBezTo>
                  <a:pt x="376697" y="145502"/>
                  <a:pt x="370375" y="148674"/>
                  <a:pt x="363766" y="150311"/>
                </a:cubicBezTo>
                <a:cubicBezTo>
                  <a:pt x="357156" y="151953"/>
                  <a:pt x="349236" y="152774"/>
                  <a:pt x="340013" y="152774"/>
                </a:cubicBezTo>
                <a:lnTo>
                  <a:pt x="281592" y="152774"/>
                </a:lnTo>
                <a:lnTo>
                  <a:pt x="281592" y="4127"/>
                </a:lnTo>
                <a:lnTo>
                  <a:pt x="336154" y="4127"/>
                </a:lnTo>
                <a:cubicBezTo>
                  <a:pt x="347066" y="4127"/>
                  <a:pt x="355050" y="4458"/>
                  <a:pt x="360109" y="5127"/>
                </a:cubicBezTo>
                <a:cubicBezTo>
                  <a:pt x="365163" y="5793"/>
                  <a:pt x="370175" y="7500"/>
                  <a:pt x="375141" y="10251"/>
                </a:cubicBezTo>
                <a:cubicBezTo>
                  <a:pt x="380380" y="13090"/>
                  <a:pt x="384236" y="16860"/>
                  <a:pt x="386723" y="21561"/>
                </a:cubicBezTo>
                <a:cubicBezTo>
                  <a:pt x="389207" y="26263"/>
                  <a:pt x="390449" y="31853"/>
                  <a:pt x="390449" y="38330"/>
                </a:cubicBezTo>
                <a:cubicBezTo>
                  <a:pt x="390449" y="45426"/>
                  <a:pt x="388498" y="51795"/>
                  <a:pt x="384592" y="57429"/>
                </a:cubicBezTo>
                <a:cubicBezTo>
                  <a:pt x="380686" y="63058"/>
                  <a:pt x="375498" y="67432"/>
                  <a:pt x="369021" y="70536"/>
                </a:cubicBezTo>
                <a:lnTo>
                  <a:pt x="369688" y="71465"/>
                </a:lnTo>
                <a:cubicBezTo>
                  <a:pt x="377759" y="73502"/>
                  <a:pt x="384527" y="77628"/>
                  <a:pt x="389982" y="83838"/>
                </a:cubicBezTo>
                <a:cubicBezTo>
                  <a:pt x="395435" y="90047"/>
                  <a:pt x="398164" y="98037"/>
                  <a:pt x="398164" y="107795"/>
                </a:cubicBezTo>
                <a:close/>
                <a:moveTo>
                  <a:pt x="364767" y="42190"/>
                </a:moveTo>
                <a:cubicBezTo>
                  <a:pt x="364767" y="38817"/>
                  <a:pt x="364209" y="35889"/>
                  <a:pt x="363103" y="33401"/>
                </a:cubicBezTo>
                <a:cubicBezTo>
                  <a:pt x="361994" y="30921"/>
                  <a:pt x="360062" y="28970"/>
                  <a:pt x="357311" y="27552"/>
                </a:cubicBezTo>
                <a:cubicBezTo>
                  <a:pt x="354118" y="25867"/>
                  <a:pt x="350547" y="24866"/>
                  <a:pt x="346601" y="24557"/>
                </a:cubicBezTo>
                <a:cubicBezTo>
                  <a:pt x="342652" y="24243"/>
                  <a:pt x="337172" y="24089"/>
                  <a:pt x="330163" y="24089"/>
                </a:cubicBezTo>
                <a:lnTo>
                  <a:pt x="306342" y="24089"/>
                </a:lnTo>
                <a:lnTo>
                  <a:pt x="306342" y="64812"/>
                </a:lnTo>
                <a:lnTo>
                  <a:pt x="335088" y="64812"/>
                </a:lnTo>
                <a:cubicBezTo>
                  <a:pt x="341212" y="64812"/>
                  <a:pt x="345561" y="64520"/>
                  <a:pt x="348131" y="63947"/>
                </a:cubicBezTo>
                <a:cubicBezTo>
                  <a:pt x="350702" y="63372"/>
                  <a:pt x="353543" y="62152"/>
                  <a:pt x="356645" y="60286"/>
                </a:cubicBezTo>
                <a:cubicBezTo>
                  <a:pt x="359573" y="58512"/>
                  <a:pt x="361656" y="56118"/>
                  <a:pt x="362903" y="53098"/>
                </a:cubicBezTo>
                <a:cubicBezTo>
                  <a:pt x="364145" y="50084"/>
                  <a:pt x="364767" y="46448"/>
                  <a:pt x="364767" y="42190"/>
                </a:cubicBezTo>
                <a:close/>
                <a:moveTo>
                  <a:pt x="372349" y="107929"/>
                </a:moveTo>
                <a:cubicBezTo>
                  <a:pt x="372349" y="102870"/>
                  <a:pt x="371613" y="98814"/>
                  <a:pt x="370156" y="95751"/>
                </a:cubicBezTo>
                <a:cubicBezTo>
                  <a:pt x="368691" y="92690"/>
                  <a:pt x="365476" y="89961"/>
                  <a:pt x="360505" y="87567"/>
                </a:cubicBezTo>
                <a:cubicBezTo>
                  <a:pt x="357401" y="86059"/>
                  <a:pt x="354075" y="85127"/>
                  <a:pt x="350525" y="84770"/>
                </a:cubicBezTo>
                <a:cubicBezTo>
                  <a:pt x="346975" y="84417"/>
                  <a:pt x="342050" y="84241"/>
                  <a:pt x="335751" y="84241"/>
                </a:cubicBezTo>
                <a:lnTo>
                  <a:pt x="306342" y="84241"/>
                </a:lnTo>
                <a:lnTo>
                  <a:pt x="306342" y="132816"/>
                </a:lnTo>
                <a:lnTo>
                  <a:pt x="328032" y="132816"/>
                </a:lnTo>
                <a:cubicBezTo>
                  <a:pt x="336996" y="132816"/>
                  <a:pt x="343959" y="132459"/>
                  <a:pt x="348926" y="131750"/>
                </a:cubicBezTo>
                <a:cubicBezTo>
                  <a:pt x="353898" y="131041"/>
                  <a:pt x="358154" y="129623"/>
                  <a:pt x="361704" y="127492"/>
                </a:cubicBezTo>
                <a:cubicBezTo>
                  <a:pt x="365430" y="125184"/>
                  <a:pt x="368132" y="122524"/>
                  <a:pt x="369818" y="119506"/>
                </a:cubicBezTo>
                <a:cubicBezTo>
                  <a:pt x="371503" y="116486"/>
                  <a:pt x="372349" y="112630"/>
                  <a:pt x="372349" y="107929"/>
                </a:cubicBezTo>
                <a:close/>
                <a:moveTo>
                  <a:pt x="546811" y="78521"/>
                </a:moveTo>
                <a:cubicBezTo>
                  <a:pt x="546811" y="103537"/>
                  <a:pt x="540777" y="122858"/>
                  <a:pt x="528715" y="136473"/>
                </a:cubicBezTo>
                <a:cubicBezTo>
                  <a:pt x="516647" y="150093"/>
                  <a:pt x="500591" y="156900"/>
                  <a:pt x="480543" y="156900"/>
                </a:cubicBezTo>
                <a:cubicBezTo>
                  <a:pt x="459868" y="156900"/>
                  <a:pt x="443611" y="149869"/>
                  <a:pt x="431767" y="135808"/>
                </a:cubicBezTo>
                <a:cubicBezTo>
                  <a:pt x="419923" y="121746"/>
                  <a:pt x="414003" y="102648"/>
                  <a:pt x="414003" y="78521"/>
                </a:cubicBezTo>
                <a:cubicBezTo>
                  <a:pt x="414003" y="53677"/>
                  <a:pt x="420102" y="34378"/>
                  <a:pt x="432303" y="20625"/>
                </a:cubicBezTo>
                <a:cubicBezTo>
                  <a:pt x="444500" y="6877"/>
                  <a:pt x="460581" y="0"/>
                  <a:pt x="480543" y="0"/>
                </a:cubicBezTo>
                <a:cubicBezTo>
                  <a:pt x="500591" y="0"/>
                  <a:pt x="516647" y="6856"/>
                  <a:pt x="528715" y="20560"/>
                </a:cubicBezTo>
                <a:cubicBezTo>
                  <a:pt x="540777" y="34269"/>
                  <a:pt x="546811" y="53587"/>
                  <a:pt x="546811" y="78521"/>
                </a:cubicBezTo>
                <a:close/>
                <a:moveTo>
                  <a:pt x="520996" y="78521"/>
                </a:moveTo>
                <a:cubicBezTo>
                  <a:pt x="520996" y="59267"/>
                  <a:pt x="517493" y="44961"/>
                  <a:pt x="510484" y="35601"/>
                </a:cubicBezTo>
                <a:cubicBezTo>
                  <a:pt x="503471" y="26241"/>
                  <a:pt x="493491" y="21561"/>
                  <a:pt x="480543" y="21561"/>
                </a:cubicBezTo>
                <a:cubicBezTo>
                  <a:pt x="467500" y="21561"/>
                  <a:pt x="457449" y="26241"/>
                  <a:pt x="450400" y="35601"/>
                </a:cubicBezTo>
                <a:cubicBezTo>
                  <a:pt x="443344" y="44961"/>
                  <a:pt x="439816" y="59267"/>
                  <a:pt x="439816" y="78521"/>
                </a:cubicBezTo>
                <a:cubicBezTo>
                  <a:pt x="439816" y="97150"/>
                  <a:pt x="443344" y="111277"/>
                  <a:pt x="450400" y="120903"/>
                </a:cubicBezTo>
                <a:cubicBezTo>
                  <a:pt x="457449" y="130530"/>
                  <a:pt x="467500" y="135343"/>
                  <a:pt x="480543" y="135343"/>
                </a:cubicBezTo>
                <a:cubicBezTo>
                  <a:pt x="493405" y="135343"/>
                  <a:pt x="503363" y="130616"/>
                  <a:pt x="510420" y="121166"/>
                </a:cubicBezTo>
                <a:cubicBezTo>
                  <a:pt x="517468" y="111720"/>
                  <a:pt x="520996" y="97507"/>
                  <a:pt x="520996" y="78521"/>
                </a:cubicBezTo>
                <a:close/>
                <a:moveTo>
                  <a:pt x="699985" y="188439"/>
                </a:moveTo>
                <a:lnTo>
                  <a:pt x="676695" y="188439"/>
                </a:lnTo>
                <a:lnTo>
                  <a:pt x="676695" y="152375"/>
                </a:lnTo>
                <a:lnTo>
                  <a:pt x="578750" y="152375"/>
                </a:lnTo>
                <a:lnTo>
                  <a:pt x="578750" y="188439"/>
                </a:lnTo>
                <a:lnTo>
                  <a:pt x="555462" y="188439"/>
                </a:lnTo>
                <a:lnTo>
                  <a:pt x="555462" y="131484"/>
                </a:lnTo>
                <a:lnTo>
                  <a:pt x="565313" y="131484"/>
                </a:lnTo>
                <a:cubicBezTo>
                  <a:pt x="573739" y="117646"/>
                  <a:pt x="580634" y="99566"/>
                  <a:pt x="586005" y="77253"/>
                </a:cubicBezTo>
                <a:cubicBezTo>
                  <a:pt x="591373" y="54941"/>
                  <a:pt x="594054" y="30565"/>
                  <a:pt x="594054" y="4127"/>
                </a:cubicBezTo>
                <a:lnTo>
                  <a:pt x="685213" y="4127"/>
                </a:lnTo>
                <a:lnTo>
                  <a:pt x="685213" y="131484"/>
                </a:lnTo>
                <a:lnTo>
                  <a:pt x="699985" y="131484"/>
                </a:lnTo>
                <a:close/>
                <a:moveTo>
                  <a:pt x="660193" y="131484"/>
                </a:moveTo>
                <a:lnTo>
                  <a:pt x="660193" y="25154"/>
                </a:lnTo>
                <a:lnTo>
                  <a:pt x="617609" y="25154"/>
                </a:lnTo>
                <a:cubicBezTo>
                  <a:pt x="616457" y="47331"/>
                  <a:pt x="613415" y="67583"/>
                  <a:pt x="608490" y="85901"/>
                </a:cubicBezTo>
                <a:cubicBezTo>
                  <a:pt x="603569" y="104224"/>
                  <a:pt x="597381" y="119417"/>
                  <a:pt x="589929" y="131484"/>
                </a:cubicBezTo>
                <a:close/>
                <a:moveTo>
                  <a:pt x="807642" y="116180"/>
                </a:moveTo>
                <a:lnTo>
                  <a:pt x="807642" y="74928"/>
                </a:lnTo>
                <a:cubicBezTo>
                  <a:pt x="801699" y="75457"/>
                  <a:pt x="794182" y="76192"/>
                  <a:pt x="785085" y="77120"/>
                </a:cubicBezTo>
                <a:cubicBezTo>
                  <a:pt x="775992" y="78052"/>
                  <a:pt x="768651" y="79363"/>
                  <a:pt x="763063" y="81048"/>
                </a:cubicBezTo>
                <a:cubicBezTo>
                  <a:pt x="756407" y="83089"/>
                  <a:pt x="750906" y="86214"/>
                  <a:pt x="746561" y="90426"/>
                </a:cubicBezTo>
                <a:cubicBezTo>
                  <a:pt x="742212" y="94641"/>
                  <a:pt x="740038" y="100520"/>
                  <a:pt x="740038" y="108062"/>
                </a:cubicBezTo>
                <a:cubicBezTo>
                  <a:pt x="740038" y="116576"/>
                  <a:pt x="742432" y="123009"/>
                  <a:pt x="747228" y="127355"/>
                </a:cubicBezTo>
                <a:cubicBezTo>
                  <a:pt x="752019" y="131703"/>
                  <a:pt x="759024" y="133877"/>
                  <a:pt x="768251" y="133877"/>
                </a:cubicBezTo>
                <a:cubicBezTo>
                  <a:pt x="776147" y="133877"/>
                  <a:pt x="783288" y="132172"/>
                  <a:pt x="789678" y="128755"/>
                </a:cubicBezTo>
                <a:cubicBezTo>
                  <a:pt x="796065" y="125339"/>
                  <a:pt x="802052" y="121148"/>
                  <a:pt x="807642" y="116180"/>
                </a:cubicBezTo>
                <a:close/>
                <a:moveTo>
                  <a:pt x="807642" y="136938"/>
                </a:moveTo>
                <a:cubicBezTo>
                  <a:pt x="805604" y="138446"/>
                  <a:pt x="802872" y="140556"/>
                  <a:pt x="799460" y="143263"/>
                </a:cubicBezTo>
                <a:cubicBezTo>
                  <a:pt x="796044" y="145967"/>
                  <a:pt x="792738" y="148119"/>
                  <a:pt x="789541" y="149714"/>
                </a:cubicBezTo>
                <a:cubicBezTo>
                  <a:pt x="785106" y="152026"/>
                  <a:pt x="780827" y="153796"/>
                  <a:pt x="776700" y="155038"/>
                </a:cubicBezTo>
                <a:cubicBezTo>
                  <a:pt x="772575" y="156280"/>
                  <a:pt x="766785" y="156900"/>
                  <a:pt x="759334" y="156900"/>
                </a:cubicBezTo>
                <a:cubicBezTo>
                  <a:pt x="753218" y="156900"/>
                  <a:pt x="747408" y="155748"/>
                  <a:pt x="741906" y="153444"/>
                </a:cubicBezTo>
                <a:cubicBezTo>
                  <a:pt x="736406" y="151133"/>
                  <a:pt x="731567" y="147896"/>
                  <a:pt x="727399" y="143728"/>
                </a:cubicBezTo>
                <a:cubicBezTo>
                  <a:pt x="723406" y="139645"/>
                  <a:pt x="720209" y="134613"/>
                  <a:pt x="717815" y="128626"/>
                </a:cubicBezTo>
                <a:cubicBezTo>
                  <a:pt x="715421" y="122635"/>
                  <a:pt x="714223" y="116313"/>
                  <a:pt x="714223" y="109661"/>
                </a:cubicBezTo>
                <a:cubicBezTo>
                  <a:pt x="714223" y="99368"/>
                  <a:pt x="716397" y="90606"/>
                  <a:pt x="720745" y="83377"/>
                </a:cubicBezTo>
                <a:cubicBezTo>
                  <a:pt x="725091" y="76148"/>
                  <a:pt x="731967" y="70403"/>
                  <a:pt x="741370" y="66143"/>
                </a:cubicBezTo>
                <a:cubicBezTo>
                  <a:pt x="749708" y="62328"/>
                  <a:pt x="759558" y="59685"/>
                  <a:pt x="770915" y="58220"/>
                </a:cubicBezTo>
                <a:cubicBezTo>
                  <a:pt x="782269" y="56762"/>
                  <a:pt x="794513" y="55675"/>
                  <a:pt x="807642" y="54966"/>
                </a:cubicBezTo>
                <a:lnTo>
                  <a:pt x="807642" y="50174"/>
                </a:lnTo>
                <a:cubicBezTo>
                  <a:pt x="807642" y="44317"/>
                  <a:pt x="806757" y="39594"/>
                  <a:pt x="804982" y="36001"/>
                </a:cubicBezTo>
                <a:cubicBezTo>
                  <a:pt x="803204" y="32408"/>
                  <a:pt x="800723" y="29636"/>
                  <a:pt x="797530" y="27681"/>
                </a:cubicBezTo>
                <a:cubicBezTo>
                  <a:pt x="794333" y="25644"/>
                  <a:pt x="790434" y="24290"/>
                  <a:pt x="785819" y="23624"/>
                </a:cubicBezTo>
                <a:cubicBezTo>
                  <a:pt x="781204" y="22958"/>
                  <a:pt x="776459" y="22627"/>
                  <a:pt x="771577" y="22627"/>
                </a:cubicBezTo>
                <a:cubicBezTo>
                  <a:pt x="765810" y="22627"/>
                  <a:pt x="759024" y="23492"/>
                  <a:pt x="751219" y="25223"/>
                </a:cubicBezTo>
                <a:cubicBezTo>
                  <a:pt x="743411" y="26954"/>
                  <a:pt x="735603" y="29459"/>
                  <a:pt x="727794" y="32740"/>
                </a:cubicBezTo>
                <a:lnTo>
                  <a:pt x="726330" y="32740"/>
                </a:lnTo>
                <a:lnTo>
                  <a:pt x="726330" y="7323"/>
                </a:lnTo>
                <a:cubicBezTo>
                  <a:pt x="730945" y="5991"/>
                  <a:pt x="737554" y="4529"/>
                  <a:pt x="746162" y="2928"/>
                </a:cubicBezTo>
                <a:cubicBezTo>
                  <a:pt x="754766" y="1333"/>
                  <a:pt x="763283" y="534"/>
                  <a:pt x="771714" y="534"/>
                </a:cubicBezTo>
                <a:cubicBezTo>
                  <a:pt x="781916" y="534"/>
                  <a:pt x="790520" y="1333"/>
                  <a:pt x="797530" y="2928"/>
                </a:cubicBezTo>
                <a:cubicBezTo>
                  <a:pt x="804539" y="4529"/>
                  <a:pt x="810839" y="7413"/>
                  <a:pt x="816423" y="11579"/>
                </a:cubicBezTo>
                <a:cubicBezTo>
                  <a:pt x="821837" y="15661"/>
                  <a:pt x="825874" y="20939"/>
                  <a:pt x="828537" y="27415"/>
                </a:cubicBezTo>
                <a:cubicBezTo>
                  <a:pt x="831197" y="33892"/>
                  <a:pt x="832526" y="41786"/>
                  <a:pt x="832526" y="51106"/>
                </a:cubicBezTo>
                <a:lnTo>
                  <a:pt x="832526" y="152774"/>
                </a:lnTo>
                <a:lnTo>
                  <a:pt x="807642" y="15277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5503740" y="6289882"/>
            <a:ext cx="116572" cy="148647"/>
          </a:xfrm>
          <a:custGeom>
            <a:avLst/>
            <a:gdLst/>
            <a:ahLst/>
            <a:cxnLst/>
            <a:rect l="l" t="t" r="r" b="b"/>
            <a:pathLst>
              <a:path w="116572" h="148647">
                <a:moveTo>
                  <a:pt x="116573" y="103668"/>
                </a:moveTo>
                <a:cubicBezTo>
                  <a:pt x="116573" y="110854"/>
                  <a:pt x="115197" y="117219"/>
                  <a:pt x="112450" y="122763"/>
                </a:cubicBezTo>
                <a:cubicBezTo>
                  <a:pt x="109700" y="128310"/>
                  <a:pt x="105931" y="132944"/>
                  <a:pt x="101139" y="136669"/>
                </a:cubicBezTo>
                <a:cubicBezTo>
                  <a:pt x="95106" y="141375"/>
                  <a:pt x="88785" y="144547"/>
                  <a:pt x="82174" y="146184"/>
                </a:cubicBezTo>
                <a:cubicBezTo>
                  <a:pt x="75565" y="147826"/>
                  <a:pt x="67644" y="148647"/>
                  <a:pt x="58422" y="148647"/>
                </a:cubicBezTo>
                <a:lnTo>
                  <a:pt x="0" y="148647"/>
                </a:lnTo>
                <a:lnTo>
                  <a:pt x="0" y="0"/>
                </a:lnTo>
                <a:lnTo>
                  <a:pt x="54562" y="0"/>
                </a:lnTo>
                <a:cubicBezTo>
                  <a:pt x="65474" y="0"/>
                  <a:pt x="73458" y="331"/>
                  <a:pt x="78517" y="1000"/>
                </a:cubicBezTo>
                <a:cubicBezTo>
                  <a:pt x="83571" y="1666"/>
                  <a:pt x="88583" y="3373"/>
                  <a:pt x="93551" y="6124"/>
                </a:cubicBezTo>
                <a:cubicBezTo>
                  <a:pt x="98789" y="8963"/>
                  <a:pt x="102644" y="12733"/>
                  <a:pt x="105132" y="17434"/>
                </a:cubicBezTo>
                <a:cubicBezTo>
                  <a:pt x="107616" y="22136"/>
                  <a:pt x="108858" y="27726"/>
                  <a:pt x="108858" y="34203"/>
                </a:cubicBezTo>
                <a:cubicBezTo>
                  <a:pt x="108858" y="41299"/>
                  <a:pt x="106906" y="47668"/>
                  <a:pt x="103001" y="53302"/>
                </a:cubicBezTo>
                <a:cubicBezTo>
                  <a:pt x="99095" y="58931"/>
                  <a:pt x="93907" y="63305"/>
                  <a:pt x="87431" y="66409"/>
                </a:cubicBezTo>
                <a:lnTo>
                  <a:pt x="88096" y="67338"/>
                </a:lnTo>
                <a:cubicBezTo>
                  <a:pt x="96167" y="69375"/>
                  <a:pt x="102937" y="73501"/>
                  <a:pt x="108390" y="79711"/>
                </a:cubicBezTo>
                <a:cubicBezTo>
                  <a:pt x="113843" y="85920"/>
                  <a:pt x="116573" y="93910"/>
                  <a:pt x="116573" y="103668"/>
                </a:cubicBezTo>
                <a:close/>
                <a:moveTo>
                  <a:pt x="83175" y="38063"/>
                </a:moveTo>
                <a:cubicBezTo>
                  <a:pt x="83175" y="34690"/>
                  <a:pt x="82618" y="31762"/>
                  <a:pt x="81513" y="29274"/>
                </a:cubicBezTo>
                <a:cubicBezTo>
                  <a:pt x="80403" y="26794"/>
                  <a:pt x="78470" y="24843"/>
                  <a:pt x="75716" y="23425"/>
                </a:cubicBezTo>
                <a:cubicBezTo>
                  <a:pt x="72526" y="21740"/>
                  <a:pt x="68955" y="20739"/>
                  <a:pt x="65011" y="20430"/>
                </a:cubicBezTo>
                <a:cubicBezTo>
                  <a:pt x="61061" y="20116"/>
                  <a:pt x="55582" y="19962"/>
                  <a:pt x="48569" y="19962"/>
                </a:cubicBezTo>
                <a:lnTo>
                  <a:pt x="24751" y="19962"/>
                </a:lnTo>
                <a:lnTo>
                  <a:pt x="24751" y="60685"/>
                </a:lnTo>
                <a:lnTo>
                  <a:pt x="53497" y="60685"/>
                </a:lnTo>
                <a:cubicBezTo>
                  <a:pt x="59621" y="60685"/>
                  <a:pt x="63969" y="60393"/>
                  <a:pt x="66540" y="59820"/>
                </a:cubicBezTo>
                <a:cubicBezTo>
                  <a:pt x="69110" y="59245"/>
                  <a:pt x="71951" y="58025"/>
                  <a:pt x="75053" y="56159"/>
                </a:cubicBezTo>
                <a:cubicBezTo>
                  <a:pt x="77981" y="54385"/>
                  <a:pt x="80065" y="51991"/>
                  <a:pt x="81311" y="48971"/>
                </a:cubicBezTo>
                <a:cubicBezTo>
                  <a:pt x="82553" y="45957"/>
                  <a:pt x="83175" y="42321"/>
                  <a:pt x="83175" y="38063"/>
                </a:cubicBezTo>
                <a:close/>
                <a:moveTo>
                  <a:pt x="90757" y="103802"/>
                </a:moveTo>
                <a:cubicBezTo>
                  <a:pt x="90757" y="98743"/>
                  <a:pt x="90023" y="94687"/>
                  <a:pt x="88565" y="91624"/>
                </a:cubicBezTo>
                <a:cubicBezTo>
                  <a:pt x="87099" y="88563"/>
                  <a:pt x="83885" y="85834"/>
                  <a:pt x="78913" y="83440"/>
                </a:cubicBezTo>
                <a:cubicBezTo>
                  <a:pt x="75809" y="81932"/>
                  <a:pt x="72483" y="81000"/>
                  <a:pt x="68934" y="80643"/>
                </a:cubicBezTo>
                <a:cubicBezTo>
                  <a:pt x="65384" y="80290"/>
                  <a:pt x="60460" y="80114"/>
                  <a:pt x="54160" y="80114"/>
                </a:cubicBezTo>
                <a:lnTo>
                  <a:pt x="24751" y="80114"/>
                </a:lnTo>
                <a:lnTo>
                  <a:pt x="24751" y="128689"/>
                </a:lnTo>
                <a:lnTo>
                  <a:pt x="46440" y="128689"/>
                </a:lnTo>
                <a:cubicBezTo>
                  <a:pt x="55405" y="128689"/>
                  <a:pt x="62368" y="128332"/>
                  <a:pt x="67336" y="127623"/>
                </a:cubicBezTo>
                <a:cubicBezTo>
                  <a:pt x="72307" y="126914"/>
                  <a:pt x="76562" y="125496"/>
                  <a:pt x="80112" y="123365"/>
                </a:cubicBezTo>
                <a:cubicBezTo>
                  <a:pt x="83838" y="121057"/>
                  <a:pt x="86542" y="118397"/>
                  <a:pt x="88226" y="115379"/>
                </a:cubicBezTo>
                <a:cubicBezTo>
                  <a:pt x="89911" y="112359"/>
                  <a:pt x="90757" y="108503"/>
                  <a:pt x="90757" y="1038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5719709" y="6285755"/>
            <a:ext cx="554000" cy="156899"/>
          </a:xfrm>
          <a:custGeom>
            <a:avLst/>
            <a:gdLst/>
            <a:ahLst/>
            <a:cxnLst/>
            <a:rect l="l" t="t" r="r" b="b"/>
            <a:pathLst>
              <a:path w="554000" h="156899">
                <a:moveTo>
                  <a:pt x="0" y="118707"/>
                </a:moveTo>
                <a:lnTo>
                  <a:pt x="1598" y="118707"/>
                </a:lnTo>
                <a:cubicBezTo>
                  <a:pt x="3553" y="120393"/>
                  <a:pt x="5969" y="122145"/>
                  <a:pt x="8852" y="123964"/>
                </a:cubicBezTo>
                <a:cubicBezTo>
                  <a:pt x="11732" y="125781"/>
                  <a:pt x="15123" y="127492"/>
                  <a:pt x="19030" y="129086"/>
                </a:cubicBezTo>
                <a:cubicBezTo>
                  <a:pt x="23292" y="130865"/>
                  <a:pt x="27367" y="132237"/>
                  <a:pt x="31272" y="133212"/>
                </a:cubicBezTo>
                <a:cubicBezTo>
                  <a:pt x="35179" y="134187"/>
                  <a:pt x="39967" y="134678"/>
                  <a:pt x="45644" y="134678"/>
                </a:cubicBezTo>
                <a:cubicBezTo>
                  <a:pt x="58420" y="134678"/>
                  <a:pt x="68670" y="130375"/>
                  <a:pt x="76384" y="121764"/>
                </a:cubicBezTo>
                <a:cubicBezTo>
                  <a:pt x="84103" y="113160"/>
                  <a:pt x="88542" y="100696"/>
                  <a:pt x="89694" y="84374"/>
                </a:cubicBezTo>
                <a:lnTo>
                  <a:pt x="22089" y="84374"/>
                </a:lnTo>
                <a:lnTo>
                  <a:pt x="22089" y="64279"/>
                </a:lnTo>
                <a:lnTo>
                  <a:pt x="89564" y="64279"/>
                </a:lnTo>
                <a:cubicBezTo>
                  <a:pt x="87961" y="50174"/>
                  <a:pt x="83328" y="39619"/>
                  <a:pt x="75654" y="32610"/>
                </a:cubicBezTo>
                <a:cubicBezTo>
                  <a:pt x="67978" y="25601"/>
                  <a:pt x="58463" y="22095"/>
                  <a:pt x="47109" y="22095"/>
                </a:cubicBezTo>
                <a:cubicBezTo>
                  <a:pt x="42051" y="22095"/>
                  <a:pt x="37349" y="22652"/>
                  <a:pt x="33005" y="23757"/>
                </a:cubicBezTo>
                <a:cubicBezTo>
                  <a:pt x="28655" y="24863"/>
                  <a:pt x="24444" y="26353"/>
                  <a:pt x="20361" y="28215"/>
                </a:cubicBezTo>
                <a:cubicBezTo>
                  <a:pt x="16991" y="29812"/>
                  <a:pt x="14000" y="31545"/>
                  <a:pt x="11383" y="33405"/>
                </a:cubicBezTo>
                <a:cubicBezTo>
                  <a:pt x="8766" y="35271"/>
                  <a:pt x="6252" y="37178"/>
                  <a:pt x="3858" y="39129"/>
                </a:cubicBezTo>
                <a:lnTo>
                  <a:pt x="2264" y="39129"/>
                </a:lnTo>
                <a:lnTo>
                  <a:pt x="2264" y="11715"/>
                </a:lnTo>
                <a:cubicBezTo>
                  <a:pt x="6962" y="9674"/>
                  <a:pt x="13597" y="7323"/>
                  <a:pt x="22162" y="4660"/>
                </a:cubicBezTo>
                <a:cubicBezTo>
                  <a:pt x="30722" y="1999"/>
                  <a:pt x="38862" y="671"/>
                  <a:pt x="46580" y="671"/>
                </a:cubicBezTo>
                <a:cubicBezTo>
                  <a:pt x="56606" y="671"/>
                  <a:pt x="65790" y="2176"/>
                  <a:pt x="74127" y="5192"/>
                </a:cubicBezTo>
                <a:cubicBezTo>
                  <a:pt x="82465" y="8208"/>
                  <a:pt x="89650" y="12824"/>
                  <a:pt x="95684" y="19034"/>
                </a:cubicBezTo>
                <a:cubicBezTo>
                  <a:pt x="101804" y="25424"/>
                  <a:pt x="106484" y="33160"/>
                  <a:pt x="109720" y="42255"/>
                </a:cubicBezTo>
                <a:cubicBezTo>
                  <a:pt x="112960" y="51348"/>
                  <a:pt x="114577" y="62418"/>
                  <a:pt x="114577" y="75457"/>
                </a:cubicBezTo>
                <a:cubicBezTo>
                  <a:pt x="114577" y="100301"/>
                  <a:pt x="108211" y="119949"/>
                  <a:pt x="95486" y="134411"/>
                </a:cubicBezTo>
                <a:cubicBezTo>
                  <a:pt x="82749" y="148872"/>
                  <a:pt x="65559" y="156104"/>
                  <a:pt x="43916" y="156104"/>
                </a:cubicBezTo>
                <a:cubicBezTo>
                  <a:pt x="35841" y="156104"/>
                  <a:pt x="27972" y="155060"/>
                  <a:pt x="20293" y="152976"/>
                </a:cubicBezTo>
                <a:cubicBezTo>
                  <a:pt x="12617" y="150892"/>
                  <a:pt x="5857" y="148609"/>
                  <a:pt x="0" y="146121"/>
                </a:cubicBezTo>
                <a:close/>
                <a:moveTo>
                  <a:pt x="249523" y="26086"/>
                </a:moveTo>
                <a:lnTo>
                  <a:pt x="198950" y="26086"/>
                </a:lnTo>
                <a:lnTo>
                  <a:pt x="198950" y="152774"/>
                </a:lnTo>
                <a:lnTo>
                  <a:pt x="173936" y="152774"/>
                </a:lnTo>
                <a:lnTo>
                  <a:pt x="173936" y="26086"/>
                </a:lnTo>
                <a:lnTo>
                  <a:pt x="123364" y="26086"/>
                </a:lnTo>
                <a:lnTo>
                  <a:pt x="123364" y="4127"/>
                </a:lnTo>
                <a:lnTo>
                  <a:pt x="249523" y="4127"/>
                </a:lnTo>
                <a:close/>
                <a:moveTo>
                  <a:pt x="390449" y="78521"/>
                </a:moveTo>
                <a:cubicBezTo>
                  <a:pt x="390449" y="103537"/>
                  <a:pt x="384415" y="122858"/>
                  <a:pt x="372355" y="136473"/>
                </a:cubicBezTo>
                <a:cubicBezTo>
                  <a:pt x="360287" y="150093"/>
                  <a:pt x="344232" y="156900"/>
                  <a:pt x="324180" y="156900"/>
                </a:cubicBezTo>
                <a:cubicBezTo>
                  <a:pt x="303504" y="156900"/>
                  <a:pt x="287247" y="149869"/>
                  <a:pt x="275407" y="135808"/>
                </a:cubicBezTo>
                <a:cubicBezTo>
                  <a:pt x="263563" y="121746"/>
                  <a:pt x="257641" y="102648"/>
                  <a:pt x="257641" y="78521"/>
                </a:cubicBezTo>
                <a:cubicBezTo>
                  <a:pt x="257641" y="53677"/>
                  <a:pt x="263739" y="34378"/>
                  <a:pt x="275939" y="20625"/>
                </a:cubicBezTo>
                <a:cubicBezTo>
                  <a:pt x="288140" y="6877"/>
                  <a:pt x="304217" y="0"/>
                  <a:pt x="324180" y="0"/>
                </a:cubicBezTo>
                <a:cubicBezTo>
                  <a:pt x="344232" y="0"/>
                  <a:pt x="360287" y="6856"/>
                  <a:pt x="372355" y="20560"/>
                </a:cubicBezTo>
                <a:cubicBezTo>
                  <a:pt x="384415" y="34269"/>
                  <a:pt x="390449" y="53587"/>
                  <a:pt x="390449" y="78521"/>
                </a:cubicBezTo>
                <a:close/>
                <a:moveTo>
                  <a:pt x="364636" y="78521"/>
                </a:moveTo>
                <a:cubicBezTo>
                  <a:pt x="364636" y="59267"/>
                  <a:pt x="361130" y="44961"/>
                  <a:pt x="354124" y="35601"/>
                </a:cubicBezTo>
                <a:cubicBezTo>
                  <a:pt x="347111" y="26241"/>
                  <a:pt x="337129" y="21561"/>
                  <a:pt x="324180" y="21561"/>
                </a:cubicBezTo>
                <a:cubicBezTo>
                  <a:pt x="311137" y="21561"/>
                  <a:pt x="301089" y="26241"/>
                  <a:pt x="294036" y="35601"/>
                </a:cubicBezTo>
                <a:cubicBezTo>
                  <a:pt x="286981" y="44961"/>
                  <a:pt x="283456" y="59267"/>
                  <a:pt x="283456" y="78521"/>
                </a:cubicBezTo>
                <a:cubicBezTo>
                  <a:pt x="283456" y="97150"/>
                  <a:pt x="286981" y="111277"/>
                  <a:pt x="294036" y="120903"/>
                </a:cubicBezTo>
                <a:cubicBezTo>
                  <a:pt x="301089" y="130530"/>
                  <a:pt x="311137" y="135343"/>
                  <a:pt x="324180" y="135343"/>
                </a:cubicBezTo>
                <a:cubicBezTo>
                  <a:pt x="337047" y="135343"/>
                  <a:pt x="347003" y="130616"/>
                  <a:pt x="354056" y="121166"/>
                </a:cubicBezTo>
                <a:cubicBezTo>
                  <a:pt x="361108" y="111720"/>
                  <a:pt x="364636" y="97507"/>
                  <a:pt x="364636" y="78521"/>
                </a:cubicBezTo>
                <a:close/>
                <a:moveTo>
                  <a:pt x="554000" y="152774"/>
                </a:moveTo>
                <a:lnTo>
                  <a:pt x="529254" y="152774"/>
                </a:lnTo>
                <a:lnTo>
                  <a:pt x="529254" y="35936"/>
                </a:lnTo>
                <a:lnTo>
                  <a:pt x="493584" y="111788"/>
                </a:lnTo>
                <a:lnTo>
                  <a:pt x="474951" y="111788"/>
                </a:lnTo>
                <a:lnTo>
                  <a:pt x="439556" y="35936"/>
                </a:lnTo>
                <a:lnTo>
                  <a:pt x="439556" y="152774"/>
                </a:lnTo>
                <a:lnTo>
                  <a:pt x="416134" y="152774"/>
                </a:lnTo>
                <a:lnTo>
                  <a:pt x="416134" y="4127"/>
                </a:lnTo>
                <a:lnTo>
                  <a:pt x="446345" y="4127"/>
                </a:lnTo>
                <a:lnTo>
                  <a:pt x="485470" y="86638"/>
                </a:lnTo>
                <a:lnTo>
                  <a:pt x="523259" y="4127"/>
                </a:lnTo>
                <a:lnTo>
                  <a:pt x="554000" y="41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6393585" y="6285755"/>
            <a:ext cx="980374" cy="207602"/>
          </a:xfrm>
          <a:custGeom>
            <a:avLst/>
            <a:gdLst/>
            <a:ahLst/>
            <a:cxnLst/>
            <a:rect l="l" t="t" r="r" b="b"/>
            <a:pathLst>
              <a:path w="980374" h="207602">
                <a:moveTo>
                  <a:pt x="124694" y="74524"/>
                </a:moveTo>
                <a:cubicBezTo>
                  <a:pt x="124694" y="99279"/>
                  <a:pt x="118772" y="118996"/>
                  <a:pt x="106928" y="133677"/>
                </a:cubicBezTo>
                <a:cubicBezTo>
                  <a:pt x="95083" y="148360"/>
                  <a:pt x="80111" y="155701"/>
                  <a:pt x="62014" y="155701"/>
                </a:cubicBezTo>
                <a:cubicBezTo>
                  <a:pt x="54648" y="155701"/>
                  <a:pt x="48133" y="154862"/>
                  <a:pt x="42452" y="153178"/>
                </a:cubicBezTo>
                <a:cubicBezTo>
                  <a:pt x="36774" y="151492"/>
                  <a:pt x="30960" y="148875"/>
                  <a:pt x="25016" y="145323"/>
                </a:cubicBezTo>
                <a:lnTo>
                  <a:pt x="25016" y="207602"/>
                </a:lnTo>
                <a:lnTo>
                  <a:pt x="0" y="207602"/>
                </a:lnTo>
                <a:lnTo>
                  <a:pt x="0" y="4127"/>
                </a:lnTo>
                <a:lnTo>
                  <a:pt x="25016" y="4127"/>
                </a:lnTo>
                <a:lnTo>
                  <a:pt x="25016" y="19697"/>
                </a:lnTo>
                <a:cubicBezTo>
                  <a:pt x="31226" y="14109"/>
                  <a:pt x="38128" y="9429"/>
                  <a:pt x="45714" y="5657"/>
                </a:cubicBezTo>
                <a:cubicBezTo>
                  <a:pt x="53294" y="1888"/>
                  <a:pt x="61571" y="0"/>
                  <a:pt x="70528" y="0"/>
                </a:cubicBezTo>
                <a:cubicBezTo>
                  <a:pt x="87563" y="0"/>
                  <a:pt x="100851" y="6744"/>
                  <a:pt x="110387" y="20229"/>
                </a:cubicBezTo>
                <a:cubicBezTo>
                  <a:pt x="119923" y="33715"/>
                  <a:pt x="124694" y="51816"/>
                  <a:pt x="124694" y="74524"/>
                </a:cubicBezTo>
                <a:close/>
                <a:moveTo>
                  <a:pt x="98874" y="77322"/>
                </a:moveTo>
                <a:cubicBezTo>
                  <a:pt x="98874" y="60376"/>
                  <a:pt x="96171" y="47223"/>
                  <a:pt x="90760" y="37862"/>
                </a:cubicBezTo>
                <a:cubicBezTo>
                  <a:pt x="85349" y="28502"/>
                  <a:pt x="76562" y="23822"/>
                  <a:pt x="64408" y="23822"/>
                </a:cubicBezTo>
                <a:cubicBezTo>
                  <a:pt x="57309" y="23822"/>
                  <a:pt x="50458" y="25395"/>
                  <a:pt x="43848" y="28545"/>
                </a:cubicBezTo>
                <a:cubicBezTo>
                  <a:pt x="37235" y="31696"/>
                  <a:pt x="30960" y="35752"/>
                  <a:pt x="25016" y="40724"/>
                </a:cubicBezTo>
                <a:lnTo>
                  <a:pt x="25016" y="124961"/>
                </a:lnTo>
                <a:cubicBezTo>
                  <a:pt x="31580" y="128157"/>
                  <a:pt x="37195" y="130332"/>
                  <a:pt x="41850" y="131484"/>
                </a:cubicBezTo>
                <a:cubicBezTo>
                  <a:pt x="46508" y="132635"/>
                  <a:pt x="51855" y="133216"/>
                  <a:pt x="57888" y="133216"/>
                </a:cubicBezTo>
                <a:cubicBezTo>
                  <a:pt x="70842" y="133216"/>
                  <a:pt x="80910" y="128471"/>
                  <a:pt x="88096" y="118974"/>
                </a:cubicBezTo>
                <a:cubicBezTo>
                  <a:pt x="95281" y="109481"/>
                  <a:pt x="98874" y="95596"/>
                  <a:pt x="98874" y="77322"/>
                </a:cubicBezTo>
                <a:close/>
                <a:moveTo>
                  <a:pt x="215183" y="156237"/>
                </a:moveTo>
                <a:cubicBezTo>
                  <a:pt x="191496" y="156237"/>
                  <a:pt x="173110" y="149559"/>
                  <a:pt x="160024" y="136207"/>
                </a:cubicBezTo>
                <a:cubicBezTo>
                  <a:pt x="146937" y="122858"/>
                  <a:pt x="140393" y="103894"/>
                  <a:pt x="140393" y="79316"/>
                </a:cubicBezTo>
                <a:cubicBezTo>
                  <a:pt x="140393" y="55096"/>
                  <a:pt x="146737" y="35825"/>
                  <a:pt x="159423" y="21493"/>
                </a:cubicBezTo>
                <a:cubicBezTo>
                  <a:pt x="172109" y="7164"/>
                  <a:pt x="188697" y="0"/>
                  <a:pt x="209193" y="0"/>
                </a:cubicBezTo>
                <a:cubicBezTo>
                  <a:pt x="218424" y="0"/>
                  <a:pt x="226588" y="1333"/>
                  <a:pt x="233684" y="3993"/>
                </a:cubicBezTo>
                <a:cubicBezTo>
                  <a:pt x="240783" y="6658"/>
                  <a:pt x="246989" y="10826"/>
                  <a:pt x="252313" y="16507"/>
                </a:cubicBezTo>
                <a:cubicBezTo>
                  <a:pt x="257634" y="22185"/>
                  <a:pt x="261712" y="29125"/>
                  <a:pt x="264557" y="37329"/>
                </a:cubicBezTo>
                <a:cubicBezTo>
                  <a:pt x="267394" y="45538"/>
                  <a:pt x="268812" y="55584"/>
                  <a:pt x="268812" y="67476"/>
                </a:cubicBezTo>
                <a:lnTo>
                  <a:pt x="268812" y="81048"/>
                </a:lnTo>
                <a:lnTo>
                  <a:pt x="165812" y="81048"/>
                </a:lnTo>
                <a:cubicBezTo>
                  <a:pt x="165812" y="98345"/>
                  <a:pt x="170162" y="111565"/>
                  <a:pt x="178852" y="120701"/>
                </a:cubicBezTo>
                <a:cubicBezTo>
                  <a:pt x="187546" y="129843"/>
                  <a:pt x="199570" y="134411"/>
                  <a:pt x="214917" y="134411"/>
                </a:cubicBezTo>
                <a:cubicBezTo>
                  <a:pt x="220417" y="134411"/>
                  <a:pt x="225807" y="133787"/>
                  <a:pt x="231084" y="132549"/>
                </a:cubicBezTo>
                <a:cubicBezTo>
                  <a:pt x="236362" y="131307"/>
                  <a:pt x="241132" y="129709"/>
                  <a:pt x="245391" y="127757"/>
                </a:cubicBezTo>
                <a:cubicBezTo>
                  <a:pt x="249912" y="125716"/>
                  <a:pt x="253732" y="123744"/>
                  <a:pt x="256838" y="121835"/>
                </a:cubicBezTo>
                <a:cubicBezTo>
                  <a:pt x="259942" y="119928"/>
                  <a:pt x="262516" y="118132"/>
                  <a:pt x="264557" y="116447"/>
                </a:cubicBezTo>
                <a:lnTo>
                  <a:pt x="266015" y="116447"/>
                </a:lnTo>
                <a:lnTo>
                  <a:pt x="266015" y="143728"/>
                </a:lnTo>
                <a:cubicBezTo>
                  <a:pt x="263092" y="144879"/>
                  <a:pt x="259452" y="146320"/>
                  <a:pt x="255107" y="148051"/>
                </a:cubicBezTo>
                <a:cubicBezTo>
                  <a:pt x="250759" y="149779"/>
                  <a:pt x="246852" y="151133"/>
                  <a:pt x="243396" y="152108"/>
                </a:cubicBezTo>
                <a:cubicBezTo>
                  <a:pt x="238515" y="153441"/>
                  <a:pt x="234102" y="154459"/>
                  <a:pt x="230152" y="155175"/>
                </a:cubicBezTo>
                <a:cubicBezTo>
                  <a:pt x="226206" y="155884"/>
                  <a:pt x="221217" y="156237"/>
                  <a:pt x="215183" y="156237"/>
                </a:cubicBezTo>
                <a:close/>
                <a:moveTo>
                  <a:pt x="244458" y="61885"/>
                </a:moveTo>
                <a:cubicBezTo>
                  <a:pt x="244282" y="55143"/>
                  <a:pt x="243483" y="49328"/>
                  <a:pt x="242065" y="44447"/>
                </a:cubicBezTo>
                <a:cubicBezTo>
                  <a:pt x="240645" y="39572"/>
                  <a:pt x="238608" y="35446"/>
                  <a:pt x="235944" y="32073"/>
                </a:cubicBezTo>
                <a:cubicBezTo>
                  <a:pt x="233017" y="28347"/>
                  <a:pt x="229266" y="25511"/>
                  <a:pt x="224698" y="23556"/>
                </a:cubicBezTo>
                <a:cubicBezTo>
                  <a:pt x="220129" y="21604"/>
                  <a:pt x="214473" y="20633"/>
                  <a:pt x="207731" y="20633"/>
                </a:cubicBezTo>
                <a:cubicBezTo>
                  <a:pt x="201079" y="20633"/>
                  <a:pt x="195423" y="21630"/>
                  <a:pt x="190764" y="23624"/>
                </a:cubicBezTo>
                <a:cubicBezTo>
                  <a:pt x="186105" y="25619"/>
                  <a:pt x="181869" y="28527"/>
                  <a:pt x="178056" y="32343"/>
                </a:cubicBezTo>
                <a:cubicBezTo>
                  <a:pt x="174326" y="36242"/>
                  <a:pt x="171491" y="40569"/>
                  <a:pt x="169538" y="45314"/>
                </a:cubicBezTo>
                <a:cubicBezTo>
                  <a:pt x="167584" y="50059"/>
                  <a:pt x="166342" y="55584"/>
                  <a:pt x="165812" y="61885"/>
                </a:cubicBezTo>
                <a:close/>
                <a:moveTo>
                  <a:pt x="388581" y="26086"/>
                </a:moveTo>
                <a:lnTo>
                  <a:pt x="319111" y="26086"/>
                </a:lnTo>
                <a:lnTo>
                  <a:pt x="319111" y="152774"/>
                </a:lnTo>
                <a:lnTo>
                  <a:pt x="294099" y="152774"/>
                </a:lnTo>
                <a:lnTo>
                  <a:pt x="294099" y="4127"/>
                </a:lnTo>
                <a:lnTo>
                  <a:pt x="388581" y="4127"/>
                </a:lnTo>
                <a:close/>
                <a:moveTo>
                  <a:pt x="524585" y="152774"/>
                </a:moveTo>
                <a:lnTo>
                  <a:pt x="499835" y="152774"/>
                </a:lnTo>
                <a:lnTo>
                  <a:pt x="499835" y="41923"/>
                </a:lnTo>
                <a:lnTo>
                  <a:pt x="429836" y="152774"/>
                </a:lnTo>
                <a:lnTo>
                  <a:pt x="407214" y="152774"/>
                </a:lnTo>
                <a:lnTo>
                  <a:pt x="407214" y="4127"/>
                </a:lnTo>
                <a:lnTo>
                  <a:pt x="431965" y="4127"/>
                </a:lnTo>
                <a:lnTo>
                  <a:pt x="431965" y="113254"/>
                </a:lnTo>
                <a:lnTo>
                  <a:pt x="501168" y="4127"/>
                </a:lnTo>
                <a:lnTo>
                  <a:pt x="524585" y="4127"/>
                </a:lnTo>
                <a:close/>
                <a:moveTo>
                  <a:pt x="683078" y="78521"/>
                </a:moveTo>
                <a:cubicBezTo>
                  <a:pt x="683078" y="103537"/>
                  <a:pt x="677048" y="122858"/>
                  <a:pt x="664985" y="136473"/>
                </a:cubicBezTo>
                <a:cubicBezTo>
                  <a:pt x="652918" y="150093"/>
                  <a:pt x="636862" y="156900"/>
                  <a:pt x="616809" y="156900"/>
                </a:cubicBezTo>
                <a:cubicBezTo>
                  <a:pt x="596135" y="156900"/>
                  <a:pt x="579881" y="149869"/>
                  <a:pt x="568036" y="135808"/>
                </a:cubicBezTo>
                <a:cubicBezTo>
                  <a:pt x="556193" y="121746"/>
                  <a:pt x="550271" y="102648"/>
                  <a:pt x="550271" y="78521"/>
                </a:cubicBezTo>
                <a:cubicBezTo>
                  <a:pt x="550271" y="53677"/>
                  <a:pt x="556369" y="34378"/>
                  <a:pt x="568574" y="20625"/>
                </a:cubicBezTo>
                <a:cubicBezTo>
                  <a:pt x="580771" y="6877"/>
                  <a:pt x="596848" y="0"/>
                  <a:pt x="616809" y="0"/>
                </a:cubicBezTo>
                <a:cubicBezTo>
                  <a:pt x="636862" y="0"/>
                  <a:pt x="652918" y="6856"/>
                  <a:pt x="664985" y="20560"/>
                </a:cubicBezTo>
                <a:cubicBezTo>
                  <a:pt x="677048" y="34269"/>
                  <a:pt x="683078" y="53587"/>
                  <a:pt x="683078" y="78521"/>
                </a:cubicBezTo>
                <a:close/>
                <a:moveTo>
                  <a:pt x="657267" y="78521"/>
                </a:moveTo>
                <a:cubicBezTo>
                  <a:pt x="657267" y="59267"/>
                  <a:pt x="653764" y="44961"/>
                  <a:pt x="646755" y="35601"/>
                </a:cubicBezTo>
                <a:cubicBezTo>
                  <a:pt x="639742" y="26241"/>
                  <a:pt x="629759" y="21561"/>
                  <a:pt x="616809" y="21561"/>
                </a:cubicBezTo>
                <a:cubicBezTo>
                  <a:pt x="603771" y="21561"/>
                  <a:pt x="593720" y="26241"/>
                  <a:pt x="586668" y="35601"/>
                </a:cubicBezTo>
                <a:cubicBezTo>
                  <a:pt x="579615" y="44961"/>
                  <a:pt x="576087" y="59267"/>
                  <a:pt x="576087" y="78521"/>
                </a:cubicBezTo>
                <a:cubicBezTo>
                  <a:pt x="576087" y="97150"/>
                  <a:pt x="579615" y="111277"/>
                  <a:pt x="586668" y="120903"/>
                </a:cubicBezTo>
                <a:cubicBezTo>
                  <a:pt x="593720" y="130530"/>
                  <a:pt x="603771" y="135343"/>
                  <a:pt x="616809" y="135343"/>
                </a:cubicBezTo>
                <a:cubicBezTo>
                  <a:pt x="629676" y="135343"/>
                  <a:pt x="639634" y="130616"/>
                  <a:pt x="646690" y="121166"/>
                </a:cubicBezTo>
                <a:cubicBezTo>
                  <a:pt x="653739" y="111720"/>
                  <a:pt x="657267" y="97507"/>
                  <a:pt x="657267" y="78521"/>
                </a:cubicBezTo>
                <a:close/>
                <a:moveTo>
                  <a:pt x="826138" y="152774"/>
                </a:moveTo>
                <a:lnTo>
                  <a:pt x="801120" y="152774"/>
                </a:lnTo>
                <a:lnTo>
                  <a:pt x="801120" y="85840"/>
                </a:lnTo>
                <a:lnTo>
                  <a:pt x="733782" y="85840"/>
                </a:lnTo>
                <a:lnTo>
                  <a:pt x="733782" y="152774"/>
                </a:lnTo>
                <a:lnTo>
                  <a:pt x="708768" y="152774"/>
                </a:lnTo>
                <a:lnTo>
                  <a:pt x="708768" y="4127"/>
                </a:lnTo>
                <a:lnTo>
                  <a:pt x="733782" y="4127"/>
                </a:lnTo>
                <a:lnTo>
                  <a:pt x="733782" y="64279"/>
                </a:lnTo>
                <a:lnTo>
                  <a:pt x="801120" y="64279"/>
                </a:lnTo>
                <a:lnTo>
                  <a:pt x="801120" y="4127"/>
                </a:lnTo>
                <a:lnTo>
                  <a:pt x="826138" y="4127"/>
                </a:lnTo>
                <a:close/>
                <a:moveTo>
                  <a:pt x="926744" y="156237"/>
                </a:moveTo>
                <a:cubicBezTo>
                  <a:pt x="903056" y="156237"/>
                  <a:pt x="884672" y="149559"/>
                  <a:pt x="871586" y="136207"/>
                </a:cubicBezTo>
                <a:cubicBezTo>
                  <a:pt x="858499" y="122858"/>
                  <a:pt x="851958" y="103894"/>
                  <a:pt x="851958" y="79316"/>
                </a:cubicBezTo>
                <a:cubicBezTo>
                  <a:pt x="851958" y="55096"/>
                  <a:pt x="858298" y="35825"/>
                  <a:pt x="870985" y="21493"/>
                </a:cubicBezTo>
                <a:cubicBezTo>
                  <a:pt x="883674" y="7164"/>
                  <a:pt x="900259" y="0"/>
                  <a:pt x="920755" y="0"/>
                </a:cubicBezTo>
                <a:cubicBezTo>
                  <a:pt x="929986" y="0"/>
                  <a:pt x="938150" y="1333"/>
                  <a:pt x="945246" y="3993"/>
                </a:cubicBezTo>
                <a:cubicBezTo>
                  <a:pt x="952345" y="6658"/>
                  <a:pt x="958550" y="10826"/>
                  <a:pt x="963875" y="16507"/>
                </a:cubicBezTo>
                <a:cubicBezTo>
                  <a:pt x="969199" y="22185"/>
                  <a:pt x="973278" y="29125"/>
                  <a:pt x="976119" y="37329"/>
                </a:cubicBezTo>
                <a:cubicBezTo>
                  <a:pt x="978955" y="45538"/>
                  <a:pt x="980374" y="55584"/>
                  <a:pt x="980374" y="67476"/>
                </a:cubicBezTo>
                <a:lnTo>
                  <a:pt x="980374" y="81048"/>
                </a:lnTo>
                <a:lnTo>
                  <a:pt x="877374" y="81048"/>
                </a:lnTo>
                <a:cubicBezTo>
                  <a:pt x="877374" y="98345"/>
                  <a:pt x="881723" y="111565"/>
                  <a:pt x="890414" y="120701"/>
                </a:cubicBezTo>
                <a:cubicBezTo>
                  <a:pt x="899108" y="129843"/>
                  <a:pt x="911132" y="134411"/>
                  <a:pt x="926479" y="134411"/>
                </a:cubicBezTo>
                <a:cubicBezTo>
                  <a:pt x="931979" y="134411"/>
                  <a:pt x="937372" y="133787"/>
                  <a:pt x="942650" y="132549"/>
                </a:cubicBezTo>
                <a:cubicBezTo>
                  <a:pt x="947926" y="131307"/>
                  <a:pt x="952693" y="129709"/>
                  <a:pt x="956956" y="127757"/>
                </a:cubicBezTo>
                <a:cubicBezTo>
                  <a:pt x="961477" y="125716"/>
                  <a:pt x="965293" y="123744"/>
                  <a:pt x="968400" y="121835"/>
                </a:cubicBezTo>
                <a:cubicBezTo>
                  <a:pt x="971504" y="119928"/>
                  <a:pt x="974077" y="118132"/>
                  <a:pt x="976119" y="116447"/>
                </a:cubicBezTo>
                <a:lnTo>
                  <a:pt x="977580" y="116447"/>
                </a:lnTo>
                <a:lnTo>
                  <a:pt x="977580" y="143728"/>
                </a:lnTo>
                <a:cubicBezTo>
                  <a:pt x="974653" y="144879"/>
                  <a:pt x="971014" y="146320"/>
                  <a:pt x="966669" y="148051"/>
                </a:cubicBezTo>
                <a:cubicBezTo>
                  <a:pt x="962319" y="149779"/>
                  <a:pt x="958414" y="151133"/>
                  <a:pt x="954958" y="152108"/>
                </a:cubicBezTo>
                <a:cubicBezTo>
                  <a:pt x="950077" y="153441"/>
                  <a:pt x="945662" y="154459"/>
                  <a:pt x="941714" y="155175"/>
                </a:cubicBezTo>
                <a:cubicBezTo>
                  <a:pt x="937768" y="155884"/>
                  <a:pt x="932778" y="156237"/>
                  <a:pt x="926744" y="156237"/>
                </a:cubicBezTo>
                <a:close/>
                <a:moveTo>
                  <a:pt x="956020" y="61885"/>
                </a:moveTo>
                <a:cubicBezTo>
                  <a:pt x="955844" y="55143"/>
                  <a:pt x="955045" y="49328"/>
                  <a:pt x="953627" y="44447"/>
                </a:cubicBezTo>
                <a:cubicBezTo>
                  <a:pt x="952207" y="39572"/>
                  <a:pt x="950170" y="35446"/>
                  <a:pt x="947506" y="32073"/>
                </a:cubicBezTo>
                <a:cubicBezTo>
                  <a:pt x="944579" y="28347"/>
                  <a:pt x="940828" y="25511"/>
                  <a:pt x="936259" y="23556"/>
                </a:cubicBezTo>
                <a:cubicBezTo>
                  <a:pt x="931691" y="21604"/>
                  <a:pt x="926035" y="20633"/>
                  <a:pt x="919293" y="20633"/>
                </a:cubicBezTo>
                <a:cubicBezTo>
                  <a:pt x="912639" y="20633"/>
                  <a:pt x="906985" y="21630"/>
                  <a:pt x="902326" y="23624"/>
                </a:cubicBezTo>
                <a:cubicBezTo>
                  <a:pt x="897667" y="25619"/>
                  <a:pt x="893431" y="28527"/>
                  <a:pt x="889618" y="32343"/>
                </a:cubicBezTo>
                <a:cubicBezTo>
                  <a:pt x="885888" y="36242"/>
                  <a:pt x="883051" y="40569"/>
                  <a:pt x="881100" y="45314"/>
                </a:cubicBezTo>
                <a:cubicBezTo>
                  <a:pt x="879146" y="50059"/>
                  <a:pt x="877907" y="55584"/>
                  <a:pt x="877374" y="6188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469979" y="6285755"/>
            <a:ext cx="1458119" cy="207602"/>
          </a:xfrm>
          <a:custGeom>
            <a:avLst/>
            <a:gdLst/>
            <a:ahLst/>
            <a:cxnLst/>
            <a:rect l="l" t="t" r="r" b="b"/>
            <a:pathLst>
              <a:path w="1458119" h="207602">
                <a:moveTo>
                  <a:pt x="132807" y="78521"/>
                </a:moveTo>
                <a:cubicBezTo>
                  <a:pt x="132807" y="103537"/>
                  <a:pt x="126773" y="122858"/>
                  <a:pt x="114710" y="136473"/>
                </a:cubicBezTo>
                <a:cubicBezTo>
                  <a:pt x="102646" y="150093"/>
                  <a:pt x="86587" y="156900"/>
                  <a:pt x="66538" y="156900"/>
                </a:cubicBezTo>
                <a:cubicBezTo>
                  <a:pt x="45863" y="156900"/>
                  <a:pt x="29606" y="149869"/>
                  <a:pt x="17761" y="135808"/>
                </a:cubicBezTo>
                <a:cubicBezTo>
                  <a:pt x="5922" y="121746"/>
                  <a:pt x="0" y="102648"/>
                  <a:pt x="0" y="78521"/>
                </a:cubicBezTo>
                <a:cubicBezTo>
                  <a:pt x="0" y="53677"/>
                  <a:pt x="6098" y="34378"/>
                  <a:pt x="18298" y="20625"/>
                </a:cubicBezTo>
                <a:cubicBezTo>
                  <a:pt x="30495" y="6877"/>
                  <a:pt x="46575" y="0"/>
                  <a:pt x="66538" y="0"/>
                </a:cubicBezTo>
                <a:cubicBezTo>
                  <a:pt x="86587" y="0"/>
                  <a:pt x="102646" y="6856"/>
                  <a:pt x="114710" y="20560"/>
                </a:cubicBezTo>
                <a:cubicBezTo>
                  <a:pt x="126773" y="34269"/>
                  <a:pt x="132807" y="53587"/>
                  <a:pt x="132807" y="78521"/>
                </a:cubicBezTo>
                <a:close/>
                <a:moveTo>
                  <a:pt x="106995" y="78521"/>
                </a:moveTo>
                <a:cubicBezTo>
                  <a:pt x="106995" y="59267"/>
                  <a:pt x="103488" y="44961"/>
                  <a:pt x="96479" y="35601"/>
                </a:cubicBezTo>
                <a:cubicBezTo>
                  <a:pt x="89466" y="26241"/>
                  <a:pt x="79488" y="21561"/>
                  <a:pt x="66538" y="21561"/>
                </a:cubicBezTo>
                <a:cubicBezTo>
                  <a:pt x="53496" y="21561"/>
                  <a:pt x="43444" y="26241"/>
                  <a:pt x="36395" y="35601"/>
                </a:cubicBezTo>
                <a:cubicBezTo>
                  <a:pt x="29339" y="44961"/>
                  <a:pt x="25811" y="59267"/>
                  <a:pt x="25811" y="78521"/>
                </a:cubicBezTo>
                <a:cubicBezTo>
                  <a:pt x="25811" y="97150"/>
                  <a:pt x="29339" y="111277"/>
                  <a:pt x="36395" y="120903"/>
                </a:cubicBezTo>
                <a:cubicBezTo>
                  <a:pt x="43444" y="130530"/>
                  <a:pt x="53496" y="135343"/>
                  <a:pt x="66538" y="135343"/>
                </a:cubicBezTo>
                <a:cubicBezTo>
                  <a:pt x="79401" y="135343"/>
                  <a:pt x="89358" y="130616"/>
                  <a:pt x="96414" y="121166"/>
                </a:cubicBezTo>
                <a:cubicBezTo>
                  <a:pt x="103466" y="111720"/>
                  <a:pt x="106995" y="97507"/>
                  <a:pt x="106995" y="78521"/>
                </a:cubicBezTo>
                <a:close/>
                <a:moveTo>
                  <a:pt x="267083" y="26086"/>
                </a:moveTo>
                <a:lnTo>
                  <a:pt x="216514" y="26086"/>
                </a:lnTo>
                <a:lnTo>
                  <a:pt x="216514" y="152774"/>
                </a:lnTo>
                <a:lnTo>
                  <a:pt x="191498" y="152774"/>
                </a:lnTo>
                <a:lnTo>
                  <a:pt x="191498" y="26086"/>
                </a:lnTo>
                <a:lnTo>
                  <a:pt x="140925" y="26086"/>
                </a:lnTo>
                <a:lnTo>
                  <a:pt x="140925" y="4127"/>
                </a:lnTo>
                <a:lnTo>
                  <a:pt x="267083" y="4127"/>
                </a:lnTo>
                <a:close/>
                <a:moveTo>
                  <a:pt x="344803" y="156104"/>
                </a:moveTo>
                <a:cubicBezTo>
                  <a:pt x="334598" y="156104"/>
                  <a:pt x="325237" y="154528"/>
                  <a:pt x="316724" y="151378"/>
                </a:cubicBezTo>
                <a:cubicBezTo>
                  <a:pt x="308206" y="148227"/>
                  <a:pt x="300884" y="143461"/>
                  <a:pt x="294764" y="137074"/>
                </a:cubicBezTo>
                <a:cubicBezTo>
                  <a:pt x="288640" y="130685"/>
                  <a:pt x="283896" y="122632"/>
                  <a:pt x="280526" y="112919"/>
                </a:cubicBezTo>
                <a:cubicBezTo>
                  <a:pt x="277153" y="103202"/>
                  <a:pt x="275467" y="91779"/>
                  <a:pt x="275467" y="78650"/>
                </a:cubicBezTo>
                <a:cubicBezTo>
                  <a:pt x="275467" y="65607"/>
                  <a:pt x="277224" y="54342"/>
                  <a:pt x="280727" y="44850"/>
                </a:cubicBezTo>
                <a:cubicBezTo>
                  <a:pt x="284230" y="35357"/>
                  <a:pt x="288907" y="27371"/>
                  <a:pt x="294764" y="20896"/>
                </a:cubicBezTo>
                <a:cubicBezTo>
                  <a:pt x="300621" y="14419"/>
                  <a:pt x="307919" y="9429"/>
                  <a:pt x="316655" y="5922"/>
                </a:cubicBezTo>
                <a:cubicBezTo>
                  <a:pt x="325396" y="2420"/>
                  <a:pt x="334774" y="671"/>
                  <a:pt x="344803" y="671"/>
                </a:cubicBezTo>
                <a:cubicBezTo>
                  <a:pt x="352964" y="671"/>
                  <a:pt x="360834" y="1823"/>
                  <a:pt x="368423" y="4127"/>
                </a:cubicBezTo>
                <a:cubicBezTo>
                  <a:pt x="376005" y="6438"/>
                  <a:pt x="382772" y="9099"/>
                  <a:pt x="388716" y="12115"/>
                </a:cubicBezTo>
                <a:lnTo>
                  <a:pt x="388716" y="40191"/>
                </a:lnTo>
                <a:lnTo>
                  <a:pt x="387252" y="40191"/>
                </a:lnTo>
                <a:cubicBezTo>
                  <a:pt x="385476" y="38683"/>
                  <a:pt x="383194" y="36955"/>
                  <a:pt x="380400" y="35000"/>
                </a:cubicBezTo>
                <a:cubicBezTo>
                  <a:pt x="377608" y="33050"/>
                  <a:pt x="374209" y="31054"/>
                  <a:pt x="370220" y="29017"/>
                </a:cubicBezTo>
                <a:cubicBezTo>
                  <a:pt x="366760" y="27238"/>
                  <a:pt x="362678" y="25684"/>
                  <a:pt x="357975" y="24355"/>
                </a:cubicBezTo>
                <a:cubicBezTo>
                  <a:pt x="353270" y="23027"/>
                  <a:pt x="348745" y="22360"/>
                  <a:pt x="344400" y="22360"/>
                </a:cubicBezTo>
                <a:cubicBezTo>
                  <a:pt x="331448" y="22360"/>
                  <a:pt x="321047" y="27260"/>
                  <a:pt x="313195" y="37067"/>
                </a:cubicBezTo>
                <a:cubicBezTo>
                  <a:pt x="305341" y="46870"/>
                  <a:pt x="301416" y="60729"/>
                  <a:pt x="301416" y="78650"/>
                </a:cubicBezTo>
                <a:cubicBezTo>
                  <a:pt x="301416" y="96218"/>
                  <a:pt x="305211" y="109899"/>
                  <a:pt x="312795" y="119704"/>
                </a:cubicBezTo>
                <a:cubicBezTo>
                  <a:pt x="320381" y="129507"/>
                  <a:pt x="330914" y="134411"/>
                  <a:pt x="344400" y="134411"/>
                </a:cubicBezTo>
                <a:cubicBezTo>
                  <a:pt x="352562" y="134411"/>
                  <a:pt x="360327" y="132726"/>
                  <a:pt x="367689" y="129352"/>
                </a:cubicBezTo>
                <a:cubicBezTo>
                  <a:pt x="375054" y="125983"/>
                  <a:pt x="381573" y="121637"/>
                  <a:pt x="387252" y="116313"/>
                </a:cubicBezTo>
                <a:lnTo>
                  <a:pt x="388716" y="116313"/>
                </a:lnTo>
                <a:lnTo>
                  <a:pt x="388716" y="144389"/>
                </a:lnTo>
                <a:cubicBezTo>
                  <a:pt x="386232" y="145545"/>
                  <a:pt x="383129" y="146942"/>
                  <a:pt x="379403" y="148580"/>
                </a:cubicBezTo>
                <a:cubicBezTo>
                  <a:pt x="375673" y="150225"/>
                  <a:pt x="372304" y="151445"/>
                  <a:pt x="369287" y="152245"/>
                </a:cubicBezTo>
                <a:cubicBezTo>
                  <a:pt x="365024" y="153484"/>
                  <a:pt x="361213" y="154437"/>
                  <a:pt x="357842" y="155103"/>
                </a:cubicBezTo>
                <a:cubicBezTo>
                  <a:pt x="354470" y="155774"/>
                  <a:pt x="350128" y="156104"/>
                  <a:pt x="344803" y="156104"/>
                </a:cubicBezTo>
                <a:close/>
                <a:moveTo>
                  <a:pt x="528313" y="4127"/>
                </a:moveTo>
                <a:lnTo>
                  <a:pt x="448336" y="207602"/>
                </a:lnTo>
                <a:lnTo>
                  <a:pt x="421585" y="207602"/>
                </a:lnTo>
                <a:lnTo>
                  <a:pt x="448199" y="145588"/>
                </a:lnTo>
                <a:lnTo>
                  <a:pt x="394171" y="4127"/>
                </a:lnTo>
                <a:lnTo>
                  <a:pt x="421189" y="4127"/>
                </a:lnTo>
                <a:lnTo>
                  <a:pt x="461775" y="114182"/>
                </a:lnTo>
                <a:lnTo>
                  <a:pt x="502229" y="4127"/>
                </a:lnTo>
                <a:close/>
                <a:moveTo>
                  <a:pt x="655801" y="26086"/>
                </a:moveTo>
                <a:lnTo>
                  <a:pt x="605231" y="26086"/>
                </a:lnTo>
                <a:lnTo>
                  <a:pt x="605231" y="152774"/>
                </a:lnTo>
                <a:lnTo>
                  <a:pt x="580214" y="152774"/>
                </a:lnTo>
                <a:lnTo>
                  <a:pt x="580214" y="26086"/>
                </a:lnTo>
                <a:lnTo>
                  <a:pt x="529642" y="26086"/>
                </a:lnTo>
                <a:lnTo>
                  <a:pt x="529642" y="4127"/>
                </a:lnTo>
                <a:lnTo>
                  <a:pt x="655801" y="4127"/>
                </a:lnTo>
                <a:close/>
                <a:moveTo>
                  <a:pt x="733521" y="156104"/>
                </a:moveTo>
                <a:cubicBezTo>
                  <a:pt x="723315" y="156104"/>
                  <a:pt x="713955" y="154528"/>
                  <a:pt x="705441" y="151378"/>
                </a:cubicBezTo>
                <a:cubicBezTo>
                  <a:pt x="696923" y="148227"/>
                  <a:pt x="689600" y="143461"/>
                  <a:pt x="683480" y="137074"/>
                </a:cubicBezTo>
                <a:cubicBezTo>
                  <a:pt x="677358" y="130685"/>
                  <a:pt x="672612" y="122632"/>
                  <a:pt x="669243" y="112919"/>
                </a:cubicBezTo>
                <a:cubicBezTo>
                  <a:pt x="665869" y="103202"/>
                  <a:pt x="664185" y="91779"/>
                  <a:pt x="664185" y="78650"/>
                </a:cubicBezTo>
                <a:cubicBezTo>
                  <a:pt x="664185" y="65607"/>
                  <a:pt x="665938" y="54342"/>
                  <a:pt x="669444" y="44850"/>
                </a:cubicBezTo>
                <a:cubicBezTo>
                  <a:pt x="672947" y="35357"/>
                  <a:pt x="677623" y="27371"/>
                  <a:pt x="683480" y="20896"/>
                </a:cubicBezTo>
                <a:cubicBezTo>
                  <a:pt x="689337" y="14419"/>
                  <a:pt x="696635" y="9429"/>
                  <a:pt x="705373" y="5922"/>
                </a:cubicBezTo>
                <a:cubicBezTo>
                  <a:pt x="714113" y="2420"/>
                  <a:pt x="723490" y="671"/>
                  <a:pt x="733521" y="671"/>
                </a:cubicBezTo>
                <a:cubicBezTo>
                  <a:pt x="741682" y="671"/>
                  <a:pt x="749551" y="1823"/>
                  <a:pt x="757140" y="4127"/>
                </a:cubicBezTo>
                <a:cubicBezTo>
                  <a:pt x="764722" y="6438"/>
                  <a:pt x="771490" y="9099"/>
                  <a:pt x="777434" y="12115"/>
                </a:cubicBezTo>
                <a:lnTo>
                  <a:pt x="777434" y="40191"/>
                </a:lnTo>
                <a:lnTo>
                  <a:pt x="775968" y="40191"/>
                </a:lnTo>
                <a:cubicBezTo>
                  <a:pt x="774194" y="38683"/>
                  <a:pt x="771911" y="36955"/>
                  <a:pt x="769118" y="35000"/>
                </a:cubicBezTo>
                <a:cubicBezTo>
                  <a:pt x="766323" y="33050"/>
                  <a:pt x="762925" y="31054"/>
                  <a:pt x="758936" y="29017"/>
                </a:cubicBezTo>
                <a:cubicBezTo>
                  <a:pt x="755477" y="27238"/>
                  <a:pt x="751395" y="25684"/>
                  <a:pt x="746694" y="24355"/>
                </a:cubicBezTo>
                <a:cubicBezTo>
                  <a:pt x="741988" y="23027"/>
                  <a:pt x="737463" y="22360"/>
                  <a:pt x="733117" y="22360"/>
                </a:cubicBezTo>
                <a:cubicBezTo>
                  <a:pt x="720164" y="22360"/>
                  <a:pt x="709764" y="27260"/>
                  <a:pt x="701913" y="37067"/>
                </a:cubicBezTo>
                <a:cubicBezTo>
                  <a:pt x="694057" y="46870"/>
                  <a:pt x="690134" y="60729"/>
                  <a:pt x="690134" y="78650"/>
                </a:cubicBezTo>
                <a:cubicBezTo>
                  <a:pt x="690134" y="96218"/>
                  <a:pt x="693927" y="109899"/>
                  <a:pt x="701513" y="119704"/>
                </a:cubicBezTo>
                <a:cubicBezTo>
                  <a:pt x="709099" y="129507"/>
                  <a:pt x="719632" y="134411"/>
                  <a:pt x="733117" y="134411"/>
                </a:cubicBezTo>
                <a:cubicBezTo>
                  <a:pt x="741278" y="134411"/>
                  <a:pt x="749044" y="132726"/>
                  <a:pt x="756406" y="129352"/>
                </a:cubicBezTo>
                <a:cubicBezTo>
                  <a:pt x="763771" y="125983"/>
                  <a:pt x="770291" y="121637"/>
                  <a:pt x="775968" y="116313"/>
                </a:cubicBezTo>
                <a:lnTo>
                  <a:pt x="777434" y="116313"/>
                </a:lnTo>
                <a:lnTo>
                  <a:pt x="777434" y="144389"/>
                </a:lnTo>
                <a:cubicBezTo>
                  <a:pt x="774949" y="145545"/>
                  <a:pt x="771846" y="146942"/>
                  <a:pt x="768121" y="148580"/>
                </a:cubicBezTo>
                <a:cubicBezTo>
                  <a:pt x="764391" y="150225"/>
                  <a:pt x="761021" y="151445"/>
                  <a:pt x="758004" y="152245"/>
                </a:cubicBezTo>
                <a:cubicBezTo>
                  <a:pt x="753742" y="153484"/>
                  <a:pt x="749929" y="154437"/>
                  <a:pt x="746560" y="155103"/>
                </a:cubicBezTo>
                <a:cubicBezTo>
                  <a:pt x="743187" y="155774"/>
                  <a:pt x="738844" y="156104"/>
                  <a:pt x="733521" y="156104"/>
                </a:cubicBezTo>
                <a:close/>
                <a:moveTo>
                  <a:pt x="908780" y="26086"/>
                </a:moveTo>
                <a:lnTo>
                  <a:pt x="858211" y="26086"/>
                </a:lnTo>
                <a:lnTo>
                  <a:pt x="858211" y="152774"/>
                </a:lnTo>
                <a:lnTo>
                  <a:pt x="833195" y="152774"/>
                </a:lnTo>
                <a:lnTo>
                  <a:pt x="833195" y="26086"/>
                </a:lnTo>
                <a:lnTo>
                  <a:pt x="782622" y="26086"/>
                </a:lnTo>
                <a:lnTo>
                  <a:pt x="782622" y="4127"/>
                </a:lnTo>
                <a:lnTo>
                  <a:pt x="908780" y="4127"/>
                </a:lnTo>
                <a:close/>
                <a:moveTo>
                  <a:pt x="1043986" y="107795"/>
                </a:moveTo>
                <a:cubicBezTo>
                  <a:pt x="1043986" y="114981"/>
                  <a:pt x="1042610" y="121346"/>
                  <a:pt x="1039859" y="126890"/>
                </a:cubicBezTo>
                <a:cubicBezTo>
                  <a:pt x="1037112" y="132437"/>
                  <a:pt x="1033343" y="137071"/>
                  <a:pt x="1028553" y="140796"/>
                </a:cubicBezTo>
                <a:cubicBezTo>
                  <a:pt x="1022519" y="145502"/>
                  <a:pt x="1016193" y="148674"/>
                  <a:pt x="1009587" y="150311"/>
                </a:cubicBezTo>
                <a:cubicBezTo>
                  <a:pt x="1002974" y="151953"/>
                  <a:pt x="995058" y="152774"/>
                  <a:pt x="985831" y="152774"/>
                </a:cubicBezTo>
                <a:lnTo>
                  <a:pt x="927413" y="152774"/>
                </a:lnTo>
                <a:lnTo>
                  <a:pt x="927413" y="4127"/>
                </a:lnTo>
                <a:lnTo>
                  <a:pt x="981971" y="4127"/>
                </a:lnTo>
                <a:cubicBezTo>
                  <a:pt x="992887" y="4127"/>
                  <a:pt x="1000871" y="4458"/>
                  <a:pt x="1005930" y="5127"/>
                </a:cubicBezTo>
                <a:cubicBezTo>
                  <a:pt x="1010983" y="5793"/>
                  <a:pt x="1015994" y="7500"/>
                  <a:pt x="1020963" y="10251"/>
                </a:cubicBezTo>
                <a:cubicBezTo>
                  <a:pt x="1026198" y="13090"/>
                  <a:pt x="1030056" y="16860"/>
                  <a:pt x="1032544" y="21561"/>
                </a:cubicBezTo>
                <a:cubicBezTo>
                  <a:pt x="1035028" y="26263"/>
                  <a:pt x="1036266" y="31853"/>
                  <a:pt x="1036266" y="38330"/>
                </a:cubicBezTo>
                <a:cubicBezTo>
                  <a:pt x="1036266" y="45426"/>
                  <a:pt x="1034320" y="51795"/>
                  <a:pt x="1030413" y="57429"/>
                </a:cubicBezTo>
                <a:cubicBezTo>
                  <a:pt x="1026506" y="63058"/>
                  <a:pt x="1021320" y="67432"/>
                  <a:pt x="1014843" y="70536"/>
                </a:cubicBezTo>
                <a:lnTo>
                  <a:pt x="1015509" y="71465"/>
                </a:lnTo>
                <a:cubicBezTo>
                  <a:pt x="1023580" y="73502"/>
                  <a:pt x="1030348" y="77628"/>
                  <a:pt x="1035803" y="83838"/>
                </a:cubicBezTo>
                <a:cubicBezTo>
                  <a:pt x="1041257" y="90047"/>
                  <a:pt x="1043986" y="98037"/>
                  <a:pt x="1043986" y="107795"/>
                </a:cubicBezTo>
                <a:close/>
                <a:moveTo>
                  <a:pt x="1010585" y="42190"/>
                </a:moveTo>
                <a:cubicBezTo>
                  <a:pt x="1010585" y="38817"/>
                  <a:pt x="1010030" y="35889"/>
                  <a:pt x="1008924" y="33401"/>
                </a:cubicBezTo>
                <a:cubicBezTo>
                  <a:pt x="1007812" y="30921"/>
                  <a:pt x="1005883" y="28970"/>
                  <a:pt x="1003129" y="27552"/>
                </a:cubicBezTo>
                <a:cubicBezTo>
                  <a:pt x="999940" y="25867"/>
                  <a:pt x="996368" y="24866"/>
                  <a:pt x="992418" y="24557"/>
                </a:cubicBezTo>
                <a:cubicBezTo>
                  <a:pt x="988472" y="24243"/>
                  <a:pt x="982993" y="24089"/>
                  <a:pt x="975981" y="24089"/>
                </a:cubicBezTo>
                <a:lnTo>
                  <a:pt x="952160" y="24089"/>
                </a:lnTo>
                <a:lnTo>
                  <a:pt x="952160" y="64812"/>
                </a:lnTo>
                <a:lnTo>
                  <a:pt x="980910" y="64812"/>
                </a:lnTo>
                <a:cubicBezTo>
                  <a:pt x="987030" y="64812"/>
                  <a:pt x="991378" y="64520"/>
                  <a:pt x="993952" y="63947"/>
                </a:cubicBezTo>
                <a:cubicBezTo>
                  <a:pt x="996523" y="63372"/>
                  <a:pt x="999363" y="62152"/>
                  <a:pt x="1002467" y="60286"/>
                </a:cubicBezTo>
                <a:cubicBezTo>
                  <a:pt x="1005393" y="58512"/>
                  <a:pt x="1007478" y="56118"/>
                  <a:pt x="1008723" y="53098"/>
                </a:cubicBezTo>
                <a:cubicBezTo>
                  <a:pt x="1009965" y="50084"/>
                  <a:pt x="1010585" y="46448"/>
                  <a:pt x="1010585" y="42190"/>
                </a:cubicBezTo>
                <a:close/>
                <a:moveTo>
                  <a:pt x="1018169" y="107929"/>
                </a:moveTo>
                <a:cubicBezTo>
                  <a:pt x="1018169" y="102870"/>
                  <a:pt x="1017435" y="98814"/>
                  <a:pt x="1015973" y="95751"/>
                </a:cubicBezTo>
                <a:cubicBezTo>
                  <a:pt x="1014509" y="92690"/>
                  <a:pt x="1011293" y="89961"/>
                  <a:pt x="1006325" y="87567"/>
                </a:cubicBezTo>
                <a:cubicBezTo>
                  <a:pt x="1003222" y="86059"/>
                  <a:pt x="999896" y="85127"/>
                  <a:pt x="996346" y="84770"/>
                </a:cubicBezTo>
                <a:cubicBezTo>
                  <a:pt x="992793" y="84417"/>
                  <a:pt x="987871" y="84241"/>
                  <a:pt x="981571" y="84241"/>
                </a:cubicBezTo>
                <a:lnTo>
                  <a:pt x="952160" y="84241"/>
                </a:lnTo>
                <a:lnTo>
                  <a:pt x="952160" y="132816"/>
                </a:lnTo>
                <a:lnTo>
                  <a:pt x="973854" y="132816"/>
                </a:lnTo>
                <a:cubicBezTo>
                  <a:pt x="982817" y="132816"/>
                  <a:pt x="989779" y="132459"/>
                  <a:pt x="994748" y="131750"/>
                </a:cubicBezTo>
                <a:cubicBezTo>
                  <a:pt x="999720" y="131041"/>
                  <a:pt x="1003974" y="129623"/>
                  <a:pt x="1007524" y="127492"/>
                </a:cubicBezTo>
                <a:cubicBezTo>
                  <a:pt x="1011250" y="125184"/>
                  <a:pt x="1013954" y="122524"/>
                  <a:pt x="1015639" y="119506"/>
                </a:cubicBezTo>
                <a:cubicBezTo>
                  <a:pt x="1017323" y="116486"/>
                  <a:pt x="1018169" y="112630"/>
                  <a:pt x="1018169" y="107929"/>
                </a:cubicBezTo>
                <a:close/>
                <a:moveTo>
                  <a:pt x="1187176" y="4127"/>
                </a:moveTo>
                <a:lnTo>
                  <a:pt x="1107197" y="207602"/>
                </a:lnTo>
                <a:lnTo>
                  <a:pt x="1080446" y="207602"/>
                </a:lnTo>
                <a:lnTo>
                  <a:pt x="1107064" y="145588"/>
                </a:lnTo>
                <a:lnTo>
                  <a:pt x="1053036" y="4127"/>
                </a:lnTo>
                <a:lnTo>
                  <a:pt x="1080050" y="4127"/>
                </a:lnTo>
                <a:lnTo>
                  <a:pt x="1120636" y="114182"/>
                </a:lnTo>
                <a:lnTo>
                  <a:pt x="1161093" y="4127"/>
                </a:lnTo>
                <a:close/>
                <a:moveTo>
                  <a:pt x="1270615" y="156237"/>
                </a:moveTo>
                <a:cubicBezTo>
                  <a:pt x="1246928" y="156237"/>
                  <a:pt x="1228543" y="149559"/>
                  <a:pt x="1215457" y="136207"/>
                </a:cubicBezTo>
                <a:cubicBezTo>
                  <a:pt x="1202371" y="122858"/>
                  <a:pt x="1195825" y="103894"/>
                  <a:pt x="1195825" y="79316"/>
                </a:cubicBezTo>
                <a:cubicBezTo>
                  <a:pt x="1195825" y="55096"/>
                  <a:pt x="1202169" y="35825"/>
                  <a:pt x="1214855" y="21493"/>
                </a:cubicBezTo>
                <a:cubicBezTo>
                  <a:pt x="1227542" y="7164"/>
                  <a:pt x="1244131" y="0"/>
                  <a:pt x="1264625" y="0"/>
                </a:cubicBezTo>
                <a:cubicBezTo>
                  <a:pt x="1273852" y="0"/>
                  <a:pt x="1282020" y="1333"/>
                  <a:pt x="1289116" y="3993"/>
                </a:cubicBezTo>
                <a:cubicBezTo>
                  <a:pt x="1296212" y="6658"/>
                  <a:pt x="1302421" y="10826"/>
                  <a:pt x="1307743" y="16507"/>
                </a:cubicBezTo>
                <a:cubicBezTo>
                  <a:pt x="1313067" y="22185"/>
                  <a:pt x="1317146" y="29125"/>
                  <a:pt x="1319986" y="37329"/>
                </a:cubicBezTo>
                <a:cubicBezTo>
                  <a:pt x="1322827" y="45538"/>
                  <a:pt x="1324245" y="55584"/>
                  <a:pt x="1324245" y="67476"/>
                </a:cubicBezTo>
                <a:lnTo>
                  <a:pt x="1324245" y="81048"/>
                </a:lnTo>
                <a:lnTo>
                  <a:pt x="1221242" y="81048"/>
                </a:lnTo>
                <a:cubicBezTo>
                  <a:pt x="1221242" y="98345"/>
                  <a:pt x="1225590" y="111565"/>
                  <a:pt x="1234285" y="120701"/>
                </a:cubicBezTo>
                <a:cubicBezTo>
                  <a:pt x="1242979" y="129843"/>
                  <a:pt x="1255002" y="134411"/>
                  <a:pt x="1270349" y="134411"/>
                </a:cubicBezTo>
                <a:cubicBezTo>
                  <a:pt x="1275851" y="134411"/>
                  <a:pt x="1281240" y="133787"/>
                  <a:pt x="1286518" y="132549"/>
                </a:cubicBezTo>
                <a:cubicBezTo>
                  <a:pt x="1291794" y="131307"/>
                  <a:pt x="1296564" y="129709"/>
                  <a:pt x="1300824" y="127757"/>
                </a:cubicBezTo>
                <a:cubicBezTo>
                  <a:pt x="1305345" y="125716"/>
                  <a:pt x="1309161" y="123744"/>
                  <a:pt x="1312272" y="121835"/>
                </a:cubicBezTo>
                <a:cubicBezTo>
                  <a:pt x="1315374" y="119928"/>
                  <a:pt x="1317949" y="118132"/>
                  <a:pt x="1319986" y="116447"/>
                </a:cubicBezTo>
                <a:lnTo>
                  <a:pt x="1321447" y="116447"/>
                </a:lnTo>
                <a:lnTo>
                  <a:pt x="1321447" y="143728"/>
                </a:lnTo>
                <a:cubicBezTo>
                  <a:pt x="1318525" y="144879"/>
                  <a:pt x="1314886" y="146320"/>
                  <a:pt x="1310539" y="148051"/>
                </a:cubicBezTo>
                <a:cubicBezTo>
                  <a:pt x="1306191" y="149779"/>
                  <a:pt x="1302284" y="151133"/>
                  <a:pt x="1298825" y="152108"/>
                </a:cubicBezTo>
                <a:cubicBezTo>
                  <a:pt x="1293947" y="153441"/>
                  <a:pt x="1289534" y="154459"/>
                  <a:pt x="1285585" y="155175"/>
                </a:cubicBezTo>
                <a:cubicBezTo>
                  <a:pt x="1281640" y="155884"/>
                  <a:pt x="1276649" y="156237"/>
                  <a:pt x="1270615" y="156237"/>
                </a:cubicBezTo>
                <a:close/>
                <a:moveTo>
                  <a:pt x="1299890" y="61885"/>
                </a:moveTo>
                <a:cubicBezTo>
                  <a:pt x="1299715" y="55143"/>
                  <a:pt x="1298915" y="49328"/>
                  <a:pt x="1297497" y="44447"/>
                </a:cubicBezTo>
                <a:cubicBezTo>
                  <a:pt x="1296079" y="39572"/>
                  <a:pt x="1294037" y="35446"/>
                  <a:pt x="1291378" y="32073"/>
                </a:cubicBezTo>
                <a:cubicBezTo>
                  <a:pt x="1288450" y="28347"/>
                  <a:pt x="1284699" y="25511"/>
                  <a:pt x="1280130" y="23556"/>
                </a:cubicBezTo>
                <a:cubicBezTo>
                  <a:pt x="1275562" y="21604"/>
                  <a:pt x="1269907" y="20633"/>
                  <a:pt x="1263163" y="20633"/>
                </a:cubicBezTo>
                <a:cubicBezTo>
                  <a:pt x="1256511" y="20633"/>
                  <a:pt x="1250855" y="21630"/>
                  <a:pt x="1246198" y="23624"/>
                </a:cubicBezTo>
                <a:cubicBezTo>
                  <a:pt x="1241535" y="25619"/>
                  <a:pt x="1237301" y="28527"/>
                  <a:pt x="1233486" y="32343"/>
                </a:cubicBezTo>
                <a:cubicBezTo>
                  <a:pt x="1229760" y="36242"/>
                  <a:pt x="1226923" y="40569"/>
                  <a:pt x="1224972" y="45314"/>
                </a:cubicBezTo>
                <a:cubicBezTo>
                  <a:pt x="1223016" y="50059"/>
                  <a:pt x="1221774" y="55584"/>
                  <a:pt x="1221242" y="61885"/>
                </a:cubicBezTo>
                <a:close/>
                <a:moveTo>
                  <a:pt x="1458119" y="26086"/>
                </a:moveTo>
                <a:lnTo>
                  <a:pt x="1407550" y="26086"/>
                </a:lnTo>
                <a:lnTo>
                  <a:pt x="1407550" y="152774"/>
                </a:lnTo>
                <a:lnTo>
                  <a:pt x="1382533" y="152774"/>
                </a:lnTo>
                <a:lnTo>
                  <a:pt x="1382533" y="26086"/>
                </a:lnTo>
                <a:lnTo>
                  <a:pt x="1331963" y="26086"/>
                </a:lnTo>
                <a:lnTo>
                  <a:pt x="1331963" y="4127"/>
                </a:lnTo>
                <a:lnTo>
                  <a:pt x="1458119" y="41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8955108" y="6400603"/>
            <a:ext cx="31802" cy="37926"/>
          </a:xfrm>
          <a:custGeom>
            <a:avLst/>
            <a:gdLst/>
            <a:ahLst/>
            <a:cxnLst/>
            <a:rect l="l" t="t" r="r" b="b"/>
            <a:pathLst>
              <a:path w="31802" h="37926">
                <a:moveTo>
                  <a:pt x="31802" y="37926"/>
                </a:moveTo>
                <a:lnTo>
                  <a:pt x="0" y="37926"/>
                </a:lnTo>
                <a:lnTo>
                  <a:pt x="0" y="0"/>
                </a:lnTo>
                <a:lnTo>
                  <a:pt x="31802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4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31149" y="1549851"/>
            <a:ext cx="6208220" cy="3064115"/>
          </a:xfrm>
          <a:prstGeom prst="rect">
            <a:avLst/>
          </a:prstGeom>
        </p:spPr>
      </p:pic>
      <p:sp>
        <p:nvSpPr>
          <p:cNvPr id="1469" name="object 1469"/>
          <p:cNvSpPr/>
          <p:nvPr/>
        </p:nvSpPr>
        <p:spPr>
          <a:xfrm>
            <a:off x="2357697" y="1582993"/>
            <a:ext cx="1235884" cy="209898"/>
          </a:xfrm>
          <a:custGeom>
            <a:avLst/>
            <a:gdLst/>
            <a:ahLst/>
            <a:cxnLst/>
            <a:rect l="l" t="t" r="r" b="b"/>
            <a:pathLst>
              <a:path w="1235884" h="209898">
                <a:moveTo>
                  <a:pt x="1229533" y="6351"/>
                </a:moveTo>
                <a:lnTo>
                  <a:pt x="68368" y="203547"/>
                </a:lnTo>
                <a:moveTo>
                  <a:pt x="68368" y="203547"/>
                </a:moveTo>
                <a:lnTo>
                  <a:pt x="6350" y="203547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4656945" y="2408789"/>
            <a:ext cx="631026" cy="247410"/>
          </a:xfrm>
          <a:custGeom>
            <a:avLst/>
            <a:gdLst/>
            <a:ahLst/>
            <a:cxnLst/>
            <a:rect l="l" t="t" r="r" b="b"/>
            <a:pathLst>
              <a:path w="631026" h="247410">
                <a:moveTo>
                  <a:pt x="95307" y="237946"/>
                </a:moveTo>
                <a:lnTo>
                  <a:pt x="95307" y="190945"/>
                </a:lnTo>
                <a:lnTo>
                  <a:pt x="0" y="190945"/>
                </a:lnTo>
                <a:lnTo>
                  <a:pt x="0" y="151942"/>
                </a:lnTo>
                <a:lnTo>
                  <a:pt x="101074" y="3266"/>
                </a:lnTo>
                <a:lnTo>
                  <a:pt x="138719" y="3266"/>
                </a:lnTo>
                <a:lnTo>
                  <a:pt x="138719" y="151777"/>
                </a:lnTo>
                <a:lnTo>
                  <a:pt x="167767" y="151777"/>
                </a:lnTo>
                <a:lnTo>
                  <a:pt x="167767" y="190945"/>
                </a:lnTo>
                <a:lnTo>
                  <a:pt x="138719" y="190945"/>
                </a:lnTo>
                <a:lnTo>
                  <a:pt x="138719" y="237946"/>
                </a:lnTo>
                <a:close/>
                <a:moveTo>
                  <a:pt x="95307" y="151777"/>
                </a:moveTo>
                <a:lnTo>
                  <a:pt x="95307" y="71973"/>
                </a:lnTo>
                <a:lnTo>
                  <a:pt x="41886" y="151777"/>
                </a:lnTo>
                <a:close/>
                <a:moveTo>
                  <a:pt x="189357" y="177945"/>
                </a:moveTo>
                <a:lnTo>
                  <a:pt x="234076" y="173320"/>
                </a:lnTo>
                <a:cubicBezTo>
                  <a:pt x="235379" y="183439"/>
                  <a:pt x="239133" y="191489"/>
                  <a:pt x="245391" y="197418"/>
                </a:cubicBezTo>
                <a:cubicBezTo>
                  <a:pt x="251701" y="203346"/>
                  <a:pt x="258934" y="206284"/>
                  <a:pt x="267150" y="206284"/>
                </a:cubicBezTo>
                <a:cubicBezTo>
                  <a:pt x="276506" y="206284"/>
                  <a:pt x="284447" y="202479"/>
                  <a:pt x="290924" y="194808"/>
                </a:cubicBezTo>
                <a:cubicBezTo>
                  <a:pt x="297396" y="187136"/>
                  <a:pt x="300658" y="175606"/>
                  <a:pt x="300658" y="160208"/>
                </a:cubicBezTo>
                <a:cubicBezTo>
                  <a:pt x="300658" y="145739"/>
                  <a:pt x="297450" y="134915"/>
                  <a:pt x="290977" y="127679"/>
                </a:cubicBezTo>
                <a:cubicBezTo>
                  <a:pt x="284559" y="120442"/>
                  <a:pt x="276178" y="116853"/>
                  <a:pt x="265843" y="116853"/>
                </a:cubicBezTo>
                <a:cubicBezTo>
                  <a:pt x="252951" y="116853"/>
                  <a:pt x="241362" y="122508"/>
                  <a:pt x="231139" y="133827"/>
                </a:cubicBezTo>
                <a:lnTo>
                  <a:pt x="194912" y="128603"/>
                </a:lnTo>
                <a:lnTo>
                  <a:pt x="217754" y="7182"/>
                </a:lnTo>
                <a:lnTo>
                  <a:pt x="336236" y="7182"/>
                </a:lnTo>
                <a:lnTo>
                  <a:pt x="336236" y="48962"/>
                </a:lnTo>
                <a:lnTo>
                  <a:pt x="251756" y="48962"/>
                </a:lnTo>
                <a:lnTo>
                  <a:pt x="244682" y="88730"/>
                </a:lnTo>
                <a:cubicBezTo>
                  <a:pt x="254639" y="83776"/>
                  <a:pt x="264864" y="81274"/>
                  <a:pt x="275311" y="81274"/>
                </a:cubicBezTo>
                <a:cubicBezTo>
                  <a:pt x="295218" y="81274"/>
                  <a:pt x="312085" y="88510"/>
                  <a:pt x="325901" y="103037"/>
                </a:cubicBezTo>
                <a:cubicBezTo>
                  <a:pt x="339772" y="117505"/>
                  <a:pt x="346681" y="136330"/>
                  <a:pt x="346681" y="159502"/>
                </a:cubicBezTo>
                <a:cubicBezTo>
                  <a:pt x="346681" y="178813"/>
                  <a:pt x="341079" y="196003"/>
                  <a:pt x="329926" y="211181"/>
                </a:cubicBezTo>
                <a:cubicBezTo>
                  <a:pt x="314695" y="231856"/>
                  <a:pt x="293587" y="242191"/>
                  <a:pt x="266606" y="242191"/>
                </a:cubicBezTo>
                <a:cubicBezTo>
                  <a:pt x="245010" y="242191"/>
                  <a:pt x="227383" y="236370"/>
                  <a:pt x="213783" y="224782"/>
                </a:cubicBezTo>
                <a:cubicBezTo>
                  <a:pt x="200128" y="213140"/>
                  <a:pt x="192024" y="197583"/>
                  <a:pt x="189357" y="177945"/>
                </a:cubicBezTo>
                <a:close/>
                <a:moveTo>
                  <a:pt x="370235" y="61528"/>
                </a:moveTo>
                <a:cubicBezTo>
                  <a:pt x="370235" y="40638"/>
                  <a:pt x="374857" y="25189"/>
                  <a:pt x="384052" y="15125"/>
                </a:cubicBezTo>
                <a:cubicBezTo>
                  <a:pt x="393246" y="5063"/>
                  <a:pt x="405703" y="0"/>
                  <a:pt x="421424" y="0"/>
                </a:cubicBezTo>
                <a:cubicBezTo>
                  <a:pt x="437689" y="0"/>
                  <a:pt x="450418" y="5008"/>
                  <a:pt x="459613" y="15017"/>
                </a:cubicBezTo>
                <a:cubicBezTo>
                  <a:pt x="468807" y="25028"/>
                  <a:pt x="473375" y="40530"/>
                  <a:pt x="473375" y="61528"/>
                </a:cubicBezTo>
                <a:cubicBezTo>
                  <a:pt x="473375" y="82420"/>
                  <a:pt x="468807" y="97867"/>
                  <a:pt x="459613" y="107933"/>
                </a:cubicBezTo>
                <a:cubicBezTo>
                  <a:pt x="450418" y="117995"/>
                  <a:pt x="437907" y="123056"/>
                  <a:pt x="422187" y="123056"/>
                </a:cubicBezTo>
                <a:cubicBezTo>
                  <a:pt x="405919" y="123056"/>
                  <a:pt x="393246" y="118048"/>
                  <a:pt x="384052" y="108041"/>
                </a:cubicBezTo>
                <a:cubicBezTo>
                  <a:pt x="374857" y="98033"/>
                  <a:pt x="370235" y="82527"/>
                  <a:pt x="370235" y="61528"/>
                </a:cubicBezTo>
                <a:close/>
                <a:moveTo>
                  <a:pt x="405159" y="61528"/>
                </a:moveTo>
                <a:cubicBezTo>
                  <a:pt x="405159" y="76598"/>
                  <a:pt x="406898" y="86714"/>
                  <a:pt x="410436" y="91884"/>
                </a:cubicBezTo>
                <a:cubicBezTo>
                  <a:pt x="413100" y="95693"/>
                  <a:pt x="416801" y="97597"/>
                  <a:pt x="421477" y="97597"/>
                </a:cubicBezTo>
                <a:cubicBezTo>
                  <a:pt x="426265" y="97597"/>
                  <a:pt x="430021" y="95693"/>
                  <a:pt x="432684" y="91884"/>
                </a:cubicBezTo>
                <a:cubicBezTo>
                  <a:pt x="436112" y="86714"/>
                  <a:pt x="437800" y="76598"/>
                  <a:pt x="437800" y="61528"/>
                </a:cubicBezTo>
                <a:cubicBezTo>
                  <a:pt x="437800" y="46458"/>
                  <a:pt x="436112" y="36397"/>
                  <a:pt x="432684" y="31335"/>
                </a:cubicBezTo>
                <a:cubicBezTo>
                  <a:pt x="430021" y="27418"/>
                  <a:pt x="426265" y="25460"/>
                  <a:pt x="421477" y="25460"/>
                </a:cubicBezTo>
                <a:cubicBezTo>
                  <a:pt x="416801" y="25460"/>
                  <a:pt x="413100" y="27364"/>
                  <a:pt x="410436" y="31174"/>
                </a:cubicBezTo>
                <a:cubicBezTo>
                  <a:pt x="406898" y="36343"/>
                  <a:pt x="405159" y="46458"/>
                  <a:pt x="405159" y="61528"/>
                </a:cubicBezTo>
                <a:close/>
                <a:moveTo>
                  <a:pt x="455587" y="247087"/>
                </a:moveTo>
                <a:lnTo>
                  <a:pt x="422457" y="247087"/>
                </a:lnTo>
                <a:lnTo>
                  <a:pt x="546870" y="0"/>
                </a:lnTo>
                <a:lnTo>
                  <a:pt x="579290" y="0"/>
                </a:lnTo>
                <a:close/>
                <a:moveTo>
                  <a:pt x="527883" y="185451"/>
                </a:moveTo>
                <a:cubicBezTo>
                  <a:pt x="527883" y="164506"/>
                  <a:pt x="532509" y="149004"/>
                  <a:pt x="541703" y="138885"/>
                </a:cubicBezTo>
                <a:cubicBezTo>
                  <a:pt x="550894" y="128766"/>
                  <a:pt x="563462" y="123708"/>
                  <a:pt x="579399" y="123708"/>
                </a:cubicBezTo>
                <a:cubicBezTo>
                  <a:pt x="595447" y="123708"/>
                  <a:pt x="608070" y="128766"/>
                  <a:pt x="617263" y="138885"/>
                </a:cubicBezTo>
                <a:cubicBezTo>
                  <a:pt x="626454" y="149004"/>
                  <a:pt x="631026" y="164506"/>
                  <a:pt x="631026" y="185451"/>
                </a:cubicBezTo>
                <a:cubicBezTo>
                  <a:pt x="631026" y="206558"/>
                  <a:pt x="626454" y="222117"/>
                  <a:pt x="617263" y="232234"/>
                </a:cubicBezTo>
                <a:cubicBezTo>
                  <a:pt x="608070" y="242353"/>
                  <a:pt x="595555" y="247410"/>
                  <a:pt x="579835" y="247410"/>
                </a:cubicBezTo>
                <a:cubicBezTo>
                  <a:pt x="563570" y="247410"/>
                  <a:pt x="550894" y="242353"/>
                  <a:pt x="541703" y="232234"/>
                </a:cubicBezTo>
                <a:cubicBezTo>
                  <a:pt x="532509" y="222117"/>
                  <a:pt x="527883" y="206558"/>
                  <a:pt x="527883" y="185451"/>
                </a:cubicBezTo>
                <a:close/>
                <a:moveTo>
                  <a:pt x="562809" y="185559"/>
                </a:moveTo>
                <a:cubicBezTo>
                  <a:pt x="562809" y="200791"/>
                  <a:pt x="564549" y="210964"/>
                  <a:pt x="568083" y="216022"/>
                </a:cubicBezTo>
                <a:cubicBezTo>
                  <a:pt x="570752" y="219994"/>
                  <a:pt x="574449" y="221952"/>
                  <a:pt x="579129" y="221952"/>
                </a:cubicBezTo>
                <a:cubicBezTo>
                  <a:pt x="583917" y="221952"/>
                  <a:pt x="587614" y="220047"/>
                  <a:pt x="590170" y="216188"/>
                </a:cubicBezTo>
                <a:cubicBezTo>
                  <a:pt x="593708" y="211018"/>
                  <a:pt x="595447" y="200791"/>
                  <a:pt x="595447" y="185559"/>
                </a:cubicBezTo>
                <a:cubicBezTo>
                  <a:pt x="595447" y="170328"/>
                  <a:pt x="593763" y="160101"/>
                  <a:pt x="590335" y="154934"/>
                </a:cubicBezTo>
                <a:cubicBezTo>
                  <a:pt x="587668" y="151071"/>
                  <a:pt x="583917" y="149167"/>
                  <a:pt x="579129" y="149167"/>
                </a:cubicBezTo>
                <a:cubicBezTo>
                  <a:pt x="574341" y="149167"/>
                  <a:pt x="570644" y="151071"/>
                  <a:pt x="568083" y="154934"/>
                </a:cubicBezTo>
                <a:cubicBezTo>
                  <a:pt x="564549" y="160101"/>
                  <a:pt x="562809" y="170328"/>
                  <a:pt x="562809" y="185559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822518" y="2793029"/>
            <a:ext cx="623130" cy="247653"/>
          </a:xfrm>
          <a:custGeom>
            <a:avLst/>
            <a:gdLst/>
            <a:ahLst/>
            <a:cxnLst/>
            <a:rect l="l" t="t" r="r" b="b"/>
            <a:pathLst>
              <a:path w="623130" h="247653">
                <a:moveTo>
                  <a:pt x="0" y="178116"/>
                </a:moveTo>
                <a:lnTo>
                  <a:pt x="44759" y="173488"/>
                </a:lnTo>
                <a:cubicBezTo>
                  <a:pt x="46066" y="183618"/>
                  <a:pt x="49823" y="191675"/>
                  <a:pt x="56087" y="197611"/>
                </a:cubicBezTo>
                <a:cubicBezTo>
                  <a:pt x="62402" y="203543"/>
                  <a:pt x="69646" y="206484"/>
                  <a:pt x="77868" y="206484"/>
                </a:cubicBezTo>
                <a:cubicBezTo>
                  <a:pt x="87235" y="206484"/>
                  <a:pt x="95184" y="202672"/>
                  <a:pt x="101664" y="194997"/>
                </a:cubicBezTo>
                <a:cubicBezTo>
                  <a:pt x="108143" y="187319"/>
                  <a:pt x="111408" y="175777"/>
                  <a:pt x="111408" y="160366"/>
                </a:cubicBezTo>
                <a:cubicBezTo>
                  <a:pt x="111408" y="145879"/>
                  <a:pt x="108198" y="135043"/>
                  <a:pt x="101717" y="127800"/>
                </a:cubicBezTo>
                <a:cubicBezTo>
                  <a:pt x="95292" y="120560"/>
                  <a:pt x="86907" y="116963"/>
                  <a:pt x="76561" y="116963"/>
                </a:cubicBezTo>
                <a:cubicBezTo>
                  <a:pt x="63655" y="116963"/>
                  <a:pt x="52056" y="122626"/>
                  <a:pt x="41817" y="133952"/>
                </a:cubicBezTo>
                <a:lnTo>
                  <a:pt x="5554" y="128725"/>
                </a:lnTo>
                <a:lnTo>
                  <a:pt x="28421" y="7186"/>
                </a:lnTo>
                <a:lnTo>
                  <a:pt x="147023" y="7186"/>
                </a:lnTo>
                <a:lnTo>
                  <a:pt x="147023" y="49007"/>
                </a:lnTo>
                <a:lnTo>
                  <a:pt x="62460" y="49007"/>
                </a:lnTo>
                <a:lnTo>
                  <a:pt x="55379" y="88815"/>
                </a:lnTo>
                <a:cubicBezTo>
                  <a:pt x="65343" y="83855"/>
                  <a:pt x="75582" y="81353"/>
                  <a:pt x="86036" y="81353"/>
                </a:cubicBezTo>
                <a:cubicBezTo>
                  <a:pt x="105965" y="81353"/>
                  <a:pt x="122846" y="88592"/>
                  <a:pt x="136677" y="103136"/>
                </a:cubicBezTo>
                <a:cubicBezTo>
                  <a:pt x="150562" y="117619"/>
                  <a:pt x="157478" y="136458"/>
                  <a:pt x="157478" y="159660"/>
                </a:cubicBezTo>
                <a:cubicBezTo>
                  <a:pt x="157478" y="178988"/>
                  <a:pt x="151869" y="196192"/>
                  <a:pt x="140706" y="211384"/>
                </a:cubicBezTo>
                <a:cubicBezTo>
                  <a:pt x="125460" y="232081"/>
                  <a:pt x="104331" y="242427"/>
                  <a:pt x="77324" y="242427"/>
                </a:cubicBezTo>
                <a:cubicBezTo>
                  <a:pt x="55706" y="242427"/>
                  <a:pt x="38062" y="236599"/>
                  <a:pt x="24448" y="225004"/>
                </a:cubicBezTo>
                <a:cubicBezTo>
                  <a:pt x="10781" y="213350"/>
                  <a:pt x="2667" y="197774"/>
                  <a:pt x="0" y="178116"/>
                </a:cubicBezTo>
                <a:close/>
                <a:moveTo>
                  <a:pt x="179244" y="176154"/>
                </a:moveTo>
                <a:lnTo>
                  <a:pt x="222696" y="170874"/>
                </a:lnTo>
                <a:cubicBezTo>
                  <a:pt x="224060" y="181984"/>
                  <a:pt x="227761" y="190476"/>
                  <a:pt x="233805" y="196359"/>
                </a:cubicBezTo>
                <a:cubicBezTo>
                  <a:pt x="239850" y="202236"/>
                  <a:pt x="247147" y="205178"/>
                  <a:pt x="255697" y="205178"/>
                </a:cubicBezTo>
                <a:cubicBezTo>
                  <a:pt x="264898" y="205178"/>
                  <a:pt x="272631" y="201639"/>
                  <a:pt x="278949" y="194616"/>
                </a:cubicBezTo>
                <a:cubicBezTo>
                  <a:pt x="285209" y="187592"/>
                  <a:pt x="288366" y="178116"/>
                  <a:pt x="288366" y="166136"/>
                </a:cubicBezTo>
                <a:cubicBezTo>
                  <a:pt x="288366" y="154864"/>
                  <a:pt x="285372" y="145879"/>
                  <a:pt x="279330" y="139291"/>
                </a:cubicBezTo>
                <a:cubicBezTo>
                  <a:pt x="273286" y="132702"/>
                  <a:pt x="265936" y="129380"/>
                  <a:pt x="257223" y="129380"/>
                </a:cubicBezTo>
                <a:cubicBezTo>
                  <a:pt x="251506" y="129380"/>
                  <a:pt x="244695" y="130525"/>
                  <a:pt x="236746" y="132757"/>
                </a:cubicBezTo>
                <a:lnTo>
                  <a:pt x="241700" y="96383"/>
                </a:lnTo>
                <a:cubicBezTo>
                  <a:pt x="253792" y="96711"/>
                  <a:pt x="262994" y="94042"/>
                  <a:pt x="269366" y="88430"/>
                </a:cubicBezTo>
                <a:cubicBezTo>
                  <a:pt x="275735" y="82875"/>
                  <a:pt x="278895" y="75417"/>
                  <a:pt x="278895" y="66103"/>
                </a:cubicBezTo>
                <a:cubicBezTo>
                  <a:pt x="278895" y="58208"/>
                  <a:pt x="276552" y="51948"/>
                  <a:pt x="271868" y="47210"/>
                </a:cubicBezTo>
                <a:cubicBezTo>
                  <a:pt x="267188" y="42526"/>
                  <a:pt x="260977" y="40187"/>
                  <a:pt x="253195" y="40187"/>
                </a:cubicBezTo>
                <a:cubicBezTo>
                  <a:pt x="245513" y="40187"/>
                  <a:pt x="238979" y="42854"/>
                  <a:pt x="233586" y="48189"/>
                </a:cubicBezTo>
                <a:cubicBezTo>
                  <a:pt x="228143" y="53528"/>
                  <a:pt x="224874" y="61311"/>
                  <a:pt x="223679" y="71550"/>
                </a:cubicBezTo>
                <a:lnTo>
                  <a:pt x="182509" y="64526"/>
                </a:lnTo>
                <a:cubicBezTo>
                  <a:pt x="185396" y="50259"/>
                  <a:pt x="189697" y="38880"/>
                  <a:pt x="195527" y="30326"/>
                </a:cubicBezTo>
                <a:cubicBezTo>
                  <a:pt x="201298" y="21834"/>
                  <a:pt x="209412" y="15134"/>
                  <a:pt x="219758" y="10234"/>
                </a:cubicBezTo>
                <a:cubicBezTo>
                  <a:pt x="230101" y="5389"/>
                  <a:pt x="241754" y="2938"/>
                  <a:pt x="254610" y="2938"/>
                </a:cubicBezTo>
                <a:cubicBezTo>
                  <a:pt x="276606" y="2938"/>
                  <a:pt x="294249" y="9961"/>
                  <a:pt x="307533" y="24066"/>
                </a:cubicBezTo>
                <a:cubicBezTo>
                  <a:pt x="318484" y="35611"/>
                  <a:pt x="323981" y="48679"/>
                  <a:pt x="323981" y="63219"/>
                </a:cubicBezTo>
                <a:cubicBezTo>
                  <a:pt x="323981" y="83800"/>
                  <a:pt x="312761" y="100302"/>
                  <a:pt x="290275" y="112554"/>
                </a:cubicBezTo>
                <a:cubicBezTo>
                  <a:pt x="303670" y="115441"/>
                  <a:pt x="314344" y="121867"/>
                  <a:pt x="322405" y="131886"/>
                </a:cubicBezTo>
                <a:cubicBezTo>
                  <a:pt x="330407" y="141905"/>
                  <a:pt x="334436" y="153993"/>
                  <a:pt x="334436" y="168152"/>
                </a:cubicBezTo>
                <a:cubicBezTo>
                  <a:pt x="334436" y="188679"/>
                  <a:pt x="326922" y="206215"/>
                  <a:pt x="311950" y="220701"/>
                </a:cubicBezTo>
                <a:cubicBezTo>
                  <a:pt x="296971" y="235184"/>
                  <a:pt x="278349" y="242427"/>
                  <a:pt x="256024" y="242427"/>
                </a:cubicBezTo>
                <a:cubicBezTo>
                  <a:pt x="234893" y="242427"/>
                  <a:pt x="217361" y="236329"/>
                  <a:pt x="203476" y="224078"/>
                </a:cubicBezTo>
                <a:cubicBezTo>
                  <a:pt x="189532" y="211881"/>
                  <a:pt x="181476" y="195923"/>
                  <a:pt x="179244" y="176154"/>
                </a:cubicBezTo>
                <a:close/>
                <a:moveTo>
                  <a:pt x="362081" y="61585"/>
                </a:moveTo>
                <a:cubicBezTo>
                  <a:pt x="362081" y="40676"/>
                  <a:pt x="366710" y="25207"/>
                  <a:pt x="375911" y="15134"/>
                </a:cubicBezTo>
                <a:cubicBezTo>
                  <a:pt x="385114" y="5061"/>
                  <a:pt x="397588" y="0"/>
                  <a:pt x="413323" y="0"/>
                </a:cubicBezTo>
                <a:cubicBezTo>
                  <a:pt x="429602" y="0"/>
                  <a:pt x="442346" y="5008"/>
                  <a:pt x="451551" y="15025"/>
                </a:cubicBezTo>
                <a:cubicBezTo>
                  <a:pt x="460752" y="25045"/>
                  <a:pt x="465328" y="40568"/>
                  <a:pt x="465328" y="61585"/>
                </a:cubicBezTo>
                <a:cubicBezTo>
                  <a:pt x="465328" y="82493"/>
                  <a:pt x="460752" y="97963"/>
                  <a:pt x="451551" y="108035"/>
                </a:cubicBezTo>
                <a:cubicBezTo>
                  <a:pt x="442346" y="118109"/>
                  <a:pt x="429821" y="123174"/>
                  <a:pt x="414086" y="123174"/>
                </a:cubicBezTo>
                <a:cubicBezTo>
                  <a:pt x="397804" y="123174"/>
                  <a:pt x="385114" y="118162"/>
                  <a:pt x="375911" y="108143"/>
                </a:cubicBezTo>
                <a:cubicBezTo>
                  <a:pt x="366710" y="98125"/>
                  <a:pt x="362081" y="82602"/>
                  <a:pt x="362081" y="61585"/>
                </a:cubicBezTo>
                <a:close/>
                <a:moveTo>
                  <a:pt x="397044" y="61585"/>
                </a:moveTo>
                <a:cubicBezTo>
                  <a:pt x="397044" y="76669"/>
                  <a:pt x="398787" y="86796"/>
                  <a:pt x="402325" y="91972"/>
                </a:cubicBezTo>
                <a:cubicBezTo>
                  <a:pt x="404993" y="95785"/>
                  <a:pt x="408694" y="97690"/>
                  <a:pt x="413376" y="97690"/>
                </a:cubicBezTo>
                <a:cubicBezTo>
                  <a:pt x="418168" y="97690"/>
                  <a:pt x="421927" y="95785"/>
                  <a:pt x="424594" y="91972"/>
                </a:cubicBezTo>
                <a:cubicBezTo>
                  <a:pt x="428026" y="86796"/>
                  <a:pt x="429714" y="76669"/>
                  <a:pt x="429714" y="61585"/>
                </a:cubicBezTo>
                <a:cubicBezTo>
                  <a:pt x="429714" y="46501"/>
                  <a:pt x="428026" y="36428"/>
                  <a:pt x="424594" y="31367"/>
                </a:cubicBezTo>
                <a:cubicBezTo>
                  <a:pt x="421927" y="27443"/>
                  <a:pt x="418168" y="25480"/>
                  <a:pt x="413376" y="25480"/>
                </a:cubicBezTo>
                <a:cubicBezTo>
                  <a:pt x="408694" y="25480"/>
                  <a:pt x="404993" y="27385"/>
                  <a:pt x="402325" y="31200"/>
                </a:cubicBezTo>
                <a:cubicBezTo>
                  <a:pt x="398787" y="36374"/>
                  <a:pt x="397044" y="46501"/>
                  <a:pt x="397044" y="61585"/>
                </a:cubicBezTo>
                <a:close/>
                <a:moveTo>
                  <a:pt x="447519" y="247326"/>
                </a:moveTo>
                <a:lnTo>
                  <a:pt x="414356" y="247326"/>
                </a:lnTo>
                <a:lnTo>
                  <a:pt x="538894" y="0"/>
                </a:lnTo>
                <a:lnTo>
                  <a:pt x="571345" y="0"/>
                </a:lnTo>
                <a:close/>
                <a:moveTo>
                  <a:pt x="519890" y="185630"/>
                </a:moveTo>
                <a:cubicBezTo>
                  <a:pt x="519890" y="164667"/>
                  <a:pt x="524519" y="149144"/>
                  <a:pt x="533722" y="139017"/>
                </a:cubicBezTo>
                <a:cubicBezTo>
                  <a:pt x="542923" y="128890"/>
                  <a:pt x="555501" y="123825"/>
                  <a:pt x="571460" y="123825"/>
                </a:cubicBezTo>
                <a:cubicBezTo>
                  <a:pt x="587520" y="123825"/>
                  <a:pt x="600155" y="128890"/>
                  <a:pt x="609358" y="139017"/>
                </a:cubicBezTo>
                <a:cubicBezTo>
                  <a:pt x="618559" y="149144"/>
                  <a:pt x="623131" y="164667"/>
                  <a:pt x="623131" y="185630"/>
                </a:cubicBezTo>
                <a:cubicBezTo>
                  <a:pt x="623131" y="206759"/>
                  <a:pt x="618559" y="222335"/>
                  <a:pt x="609358" y="232462"/>
                </a:cubicBezTo>
                <a:cubicBezTo>
                  <a:pt x="600155" y="242590"/>
                  <a:pt x="587632" y="247654"/>
                  <a:pt x="571895" y="247654"/>
                </a:cubicBezTo>
                <a:cubicBezTo>
                  <a:pt x="555609" y="247654"/>
                  <a:pt x="542923" y="242590"/>
                  <a:pt x="533722" y="232462"/>
                </a:cubicBezTo>
                <a:cubicBezTo>
                  <a:pt x="524519" y="222335"/>
                  <a:pt x="519890" y="206759"/>
                  <a:pt x="519890" y="185630"/>
                </a:cubicBezTo>
                <a:close/>
                <a:moveTo>
                  <a:pt x="554845" y="185738"/>
                </a:moveTo>
                <a:cubicBezTo>
                  <a:pt x="554845" y="200988"/>
                  <a:pt x="556588" y="211172"/>
                  <a:pt x="560131" y="216237"/>
                </a:cubicBezTo>
                <a:cubicBezTo>
                  <a:pt x="562798" y="220212"/>
                  <a:pt x="566499" y="222170"/>
                  <a:pt x="571186" y="222170"/>
                </a:cubicBezTo>
                <a:cubicBezTo>
                  <a:pt x="575978" y="222170"/>
                  <a:pt x="579679" y="220265"/>
                  <a:pt x="582238" y="216399"/>
                </a:cubicBezTo>
                <a:cubicBezTo>
                  <a:pt x="585777" y="211227"/>
                  <a:pt x="587520" y="200988"/>
                  <a:pt x="587520" y="185738"/>
                </a:cubicBezTo>
                <a:cubicBezTo>
                  <a:pt x="587520" y="170493"/>
                  <a:pt x="585835" y="160258"/>
                  <a:pt x="582404" y="155084"/>
                </a:cubicBezTo>
                <a:cubicBezTo>
                  <a:pt x="579736" y="151218"/>
                  <a:pt x="575978" y="149313"/>
                  <a:pt x="571186" y="149313"/>
                </a:cubicBezTo>
                <a:cubicBezTo>
                  <a:pt x="566391" y="149313"/>
                  <a:pt x="562686" y="151218"/>
                  <a:pt x="560131" y="155084"/>
                </a:cubicBezTo>
                <a:cubicBezTo>
                  <a:pt x="556588" y="160258"/>
                  <a:pt x="554845" y="170493"/>
                  <a:pt x="554845" y="185738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883167" y="1549451"/>
            <a:ext cx="448138" cy="247655"/>
          </a:xfrm>
          <a:custGeom>
            <a:avLst/>
            <a:gdLst/>
            <a:ahLst/>
            <a:cxnLst/>
            <a:rect l="l" t="t" r="r" b="b"/>
            <a:pathLst>
              <a:path w="448138" h="247655">
                <a:moveTo>
                  <a:pt x="157154" y="196687"/>
                </a:moveTo>
                <a:lnTo>
                  <a:pt x="157154" y="238180"/>
                </a:lnTo>
                <a:lnTo>
                  <a:pt x="0" y="238180"/>
                </a:lnTo>
                <a:cubicBezTo>
                  <a:pt x="1688" y="222390"/>
                  <a:pt x="6807" y="207465"/>
                  <a:pt x="15304" y="193365"/>
                </a:cubicBezTo>
                <a:cubicBezTo>
                  <a:pt x="23796" y="179262"/>
                  <a:pt x="40622" y="160533"/>
                  <a:pt x="65674" y="137168"/>
                </a:cubicBezTo>
                <a:cubicBezTo>
                  <a:pt x="85874" y="118329"/>
                  <a:pt x="98237" y="105531"/>
                  <a:pt x="102809" y="98836"/>
                </a:cubicBezTo>
                <a:cubicBezTo>
                  <a:pt x="108961" y="89573"/>
                  <a:pt x="112065" y="80425"/>
                  <a:pt x="112065" y="71331"/>
                </a:cubicBezTo>
                <a:cubicBezTo>
                  <a:pt x="112065" y="61312"/>
                  <a:pt x="109397" y="53638"/>
                  <a:pt x="104008" y="48244"/>
                </a:cubicBezTo>
                <a:cubicBezTo>
                  <a:pt x="98673" y="42856"/>
                  <a:pt x="91267" y="40187"/>
                  <a:pt x="81845" y="40187"/>
                </a:cubicBezTo>
                <a:cubicBezTo>
                  <a:pt x="72479" y="40187"/>
                  <a:pt x="65070" y="43017"/>
                  <a:pt x="59519" y="48680"/>
                </a:cubicBezTo>
                <a:cubicBezTo>
                  <a:pt x="54018" y="54289"/>
                  <a:pt x="50861" y="63656"/>
                  <a:pt x="49990" y="76778"/>
                </a:cubicBezTo>
                <a:lnTo>
                  <a:pt x="5231" y="72314"/>
                </a:lnTo>
                <a:cubicBezTo>
                  <a:pt x="7898" y="47593"/>
                  <a:pt x="16228" y="29838"/>
                  <a:pt x="30275" y="19056"/>
                </a:cubicBezTo>
                <a:cubicBezTo>
                  <a:pt x="44327" y="8332"/>
                  <a:pt x="61859" y="2938"/>
                  <a:pt x="82933" y="2938"/>
                </a:cubicBezTo>
                <a:cubicBezTo>
                  <a:pt x="106020" y="2938"/>
                  <a:pt x="124153" y="9203"/>
                  <a:pt x="137390" y="21669"/>
                </a:cubicBezTo>
                <a:cubicBezTo>
                  <a:pt x="150566" y="34143"/>
                  <a:pt x="157154" y="49663"/>
                  <a:pt x="157154" y="68228"/>
                </a:cubicBezTo>
                <a:cubicBezTo>
                  <a:pt x="157154" y="78794"/>
                  <a:pt x="155250" y="88817"/>
                  <a:pt x="151492" y="98400"/>
                </a:cubicBezTo>
                <a:cubicBezTo>
                  <a:pt x="147733" y="107929"/>
                  <a:pt x="141746" y="117893"/>
                  <a:pt x="133524" y="128348"/>
                </a:cubicBezTo>
                <a:cubicBezTo>
                  <a:pt x="128132" y="135318"/>
                  <a:pt x="118274" y="145278"/>
                  <a:pt x="104116" y="158296"/>
                </a:cubicBezTo>
                <a:cubicBezTo>
                  <a:pt x="89902" y="171311"/>
                  <a:pt x="80921" y="179915"/>
                  <a:pt x="77163" y="184217"/>
                </a:cubicBezTo>
                <a:cubicBezTo>
                  <a:pt x="73350" y="188465"/>
                  <a:pt x="70301" y="192655"/>
                  <a:pt x="67960" y="196687"/>
                </a:cubicBezTo>
                <a:close/>
                <a:moveTo>
                  <a:pt x="187085" y="61587"/>
                </a:moveTo>
                <a:cubicBezTo>
                  <a:pt x="187085" y="40677"/>
                  <a:pt x="191714" y="25207"/>
                  <a:pt x="200915" y="15135"/>
                </a:cubicBezTo>
                <a:cubicBezTo>
                  <a:pt x="210121" y="5063"/>
                  <a:pt x="222592" y="0"/>
                  <a:pt x="238327" y="0"/>
                </a:cubicBezTo>
                <a:cubicBezTo>
                  <a:pt x="254606" y="0"/>
                  <a:pt x="267354" y="5008"/>
                  <a:pt x="276555" y="15027"/>
                </a:cubicBezTo>
                <a:cubicBezTo>
                  <a:pt x="285756" y="25046"/>
                  <a:pt x="290332" y="40569"/>
                  <a:pt x="290332" y="61587"/>
                </a:cubicBezTo>
                <a:cubicBezTo>
                  <a:pt x="290332" y="82495"/>
                  <a:pt x="285756" y="97965"/>
                  <a:pt x="276555" y="108037"/>
                </a:cubicBezTo>
                <a:cubicBezTo>
                  <a:pt x="267354" y="118110"/>
                  <a:pt x="254826" y="123176"/>
                  <a:pt x="239090" y="123176"/>
                </a:cubicBezTo>
                <a:cubicBezTo>
                  <a:pt x="222808" y="123176"/>
                  <a:pt x="210121" y="118164"/>
                  <a:pt x="200915" y="108145"/>
                </a:cubicBezTo>
                <a:cubicBezTo>
                  <a:pt x="191714" y="98126"/>
                  <a:pt x="187085" y="82603"/>
                  <a:pt x="187085" y="61587"/>
                </a:cubicBezTo>
                <a:close/>
                <a:moveTo>
                  <a:pt x="222048" y="61587"/>
                </a:moveTo>
                <a:cubicBezTo>
                  <a:pt x="222048" y="76671"/>
                  <a:pt x="223791" y="86798"/>
                  <a:pt x="227329" y="91974"/>
                </a:cubicBezTo>
                <a:cubicBezTo>
                  <a:pt x="229997" y="95786"/>
                  <a:pt x="233698" y="97690"/>
                  <a:pt x="238382" y="97690"/>
                </a:cubicBezTo>
                <a:cubicBezTo>
                  <a:pt x="243172" y="97690"/>
                  <a:pt x="246931" y="95786"/>
                  <a:pt x="249598" y="91974"/>
                </a:cubicBezTo>
                <a:cubicBezTo>
                  <a:pt x="253030" y="86798"/>
                  <a:pt x="254718" y="76671"/>
                  <a:pt x="254718" y="61587"/>
                </a:cubicBezTo>
                <a:cubicBezTo>
                  <a:pt x="254718" y="46502"/>
                  <a:pt x="253030" y="36429"/>
                  <a:pt x="249598" y="31368"/>
                </a:cubicBezTo>
                <a:cubicBezTo>
                  <a:pt x="246931" y="27444"/>
                  <a:pt x="243172" y="25482"/>
                  <a:pt x="238382" y="25482"/>
                </a:cubicBezTo>
                <a:cubicBezTo>
                  <a:pt x="233698" y="25482"/>
                  <a:pt x="229997" y="27386"/>
                  <a:pt x="227329" y="31202"/>
                </a:cubicBezTo>
                <a:cubicBezTo>
                  <a:pt x="223791" y="36376"/>
                  <a:pt x="222048" y="46502"/>
                  <a:pt x="222048" y="61587"/>
                </a:cubicBezTo>
                <a:close/>
                <a:moveTo>
                  <a:pt x="272527" y="247328"/>
                </a:moveTo>
                <a:lnTo>
                  <a:pt x="239361" y="247328"/>
                </a:lnTo>
                <a:lnTo>
                  <a:pt x="363898" y="0"/>
                </a:lnTo>
                <a:lnTo>
                  <a:pt x="396353" y="0"/>
                </a:lnTo>
                <a:close/>
                <a:moveTo>
                  <a:pt x="344894" y="185631"/>
                </a:moveTo>
                <a:cubicBezTo>
                  <a:pt x="344894" y="164669"/>
                  <a:pt x="349524" y="149146"/>
                  <a:pt x="358725" y="139019"/>
                </a:cubicBezTo>
                <a:cubicBezTo>
                  <a:pt x="367927" y="128892"/>
                  <a:pt x="380506" y="123827"/>
                  <a:pt x="396465" y="123827"/>
                </a:cubicBezTo>
                <a:cubicBezTo>
                  <a:pt x="412524" y="123827"/>
                  <a:pt x="425159" y="128892"/>
                  <a:pt x="434362" y="139019"/>
                </a:cubicBezTo>
                <a:cubicBezTo>
                  <a:pt x="443567" y="149146"/>
                  <a:pt x="448139" y="164669"/>
                  <a:pt x="448139" y="185631"/>
                </a:cubicBezTo>
                <a:cubicBezTo>
                  <a:pt x="448139" y="206759"/>
                  <a:pt x="443567" y="222337"/>
                  <a:pt x="434362" y="232464"/>
                </a:cubicBezTo>
                <a:cubicBezTo>
                  <a:pt x="425159" y="242591"/>
                  <a:pt x="412636" y="247656"/>
                  <a:pt x="396900" y="247656"/>
                </a:cubicBezTo>
                <a:cubicBezTo>
                  <a:pt x="380614" y="247656"/>
                  <a:pt x="367927" y="242591"/>
                  <a:pt x="358725" y="232464"/>
                </a:cubicBezTo>
                <a:cubicBezTo>
                  <a:pt x="349524" y="222337"/>
                  <a:pt x="344894" y="206759"/>
                  <a:pt x="344894" y="185631"/>
                </a:cubicBezTo>
                <a:close/>
                <a:moveTo>
                  <a:pt x="379851" y="185740"/>
                </a:moveTo>
                <a:cubicBezTo>
                  <a:pt x="379851" y="200989"/>
                  <a:pt x="381593" y="211174"/>
                  <a:pt x="385139" y="216238"/>
                </a:cubicBezTo>
                <a:cubicBezTo>
                  <a:pt x="387806" y="220213"/>
                  <a:pt x="391507" y="222172"/>
                  <a:pt x="396191" y="222172"/>
                </a:cubicBezTo>
                <a:cubicBezTo>
                  <a:pt x="400982" y="222172"/>
                  <a:pt x="404683" y="220267"/>
                  <a:pt x="407242" y="216401"/>
                </a:cubicBezTo>
                <a:cubicBezTo>
                  <a:pt x="410782" y="211227"/>
                  <a:pt x="412524" y="200989"/>
                  <a:pt x="412524" y="185740"/>
                </a:cubicBezTo>
                <a:cubicBezTo>
                  <a:pt x="412524" y="170493"/>
                  <a:pt x="410839" y="160258"/>
                  <a:pt x="407409" y="155086"/>
                </a:cubicBezTo>
                <a:cubicBezTo>
                  <a:pt x="404740" y="151220"/>
                  <a:pt x="400982" y="149315"/>
                  <a:pt x="396191" y="149315"/>
                </a:cubicBezTo>
                <a:cubicBezTo>
                  <a:pt x="391399" y="149315"/>
                  <a:pt x="387694" y="151220"/>
                  <a:pt x="385139" y="155086"/>
                </a:cubicBezTo>
                <a:cubicBezTo>
                  <a:pt x="381593" y="160258"/>
                  <a:pt x="379851" y="170493"/>
                  <a:pt x="379851" y="18574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5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382285" y="4039467"/>
            <a:ext cx="130596" cy="132228"/>
          </a:xfrm>
          <a:prstGeom prst="rect">
            <a:avLst/>
          </a:prstGeom>
        </p:spPr>
      </p:pic>
      <p:sp>
        <p:nvSpPr>
          <p:cNvPr id="1473" name="object 1473"/>
          <p:cNvSpPr/>
          <p:nvPr/>
        </p:nvSpPr>
        <p:spPr>
          <a:xfrm>
            <a:off x="6585850" y="4014454"/>
            <a:ext cx="2592583" cy="230039"/>
          </a:xfrm>
          <a:custGeom>
            <a:avLst/>
            <a:gdLst/>
            <a:ahLst/>
            <a:cxnLst/>
            <a:rect l="l" t="t" r="r" b="b"/>
            <a:pathLst>
              <a:path w="2592583" h="230039">
                <a:moveTo>
                  <a:pt x="0" y="2992"/>
                </a:moveTo>
                <a:lnTo>
                  <a:pt x="138000" y="2992"/>
                </a:lnTo>
                <a:lnTo>
                  <a:pt x="138000" y="178457"/>
                </a:lnTo>
                <a:lnTo>
                  <a:pt x="114661" y="178457"/>
                </a:lnTo>
                <a:lnTo>
                  <a:pt x="114661" y="23696"/>
                </a:lnTo>
                <a:lnTo>
                  <a:pt x="23221" y="23696"/>
                </a:lnTo>
                <a:lnTo>
                  <a:pt x="23221" y="178457"/>
                </a:lnTo>
                <a:lnTo>
                  <a:pt x="0" y="178457"/>
                </a:lnTo>
                <a:close/>
                <a:moveTo>
                  <a:pt x="173186" y="227168"/>
                </a:moveTo>
                <a:lnTo>
                  <a:pt x="173186" y="51348"/>
                </a:lnTo>
                <a:lnTo>
                  <a:pt x="192817" y="51348"/>
                </a:lnTo>
                <a:lnTo>
                  <a:pt x="192817" y="67860"/>
                </a:lnTo>
                <a:cubicBezTo>
                  <a:pt x="197446" y="61398"/>
                  <a:pt x="202673" y="56553"/>
                  <a:pt x="208499" y="53320"/>
                </a:cubicBezTo>
                <a:cubicBezTo>
                  <a:pt x="214323" y="50092"/>
                  <a:pt x="221383" y="48475"/>
                  <a:pt x="229685" y="48475"/>
                </a:cubicBezTo>
                <a:cubicBezTo>
                  <a:pt x="240535" y="48475"/>
                  <a:pt x="250106" y="51265"/>
                  <a:pt x="258409" y="56852"/>
                </a:cubicBezTo>
                <a:cubicBezTo>
                  <a:pt x="266707" y="62438"/>
                  <a:pt x="272970" y="70312"/>
                  <a:pt x="277201" y="80487"/>
                </a:cubicBezTo>
                <a:cubicBezTo>
                  <a:pt x="281431" y="90659"/>
                  <a:pt x="283544" y="101812"/>
                  <a:pt x="283544" y="113945"/>
                </a:cubicBezTo>
                <a:cubicBezTo>
                  <a:pt x="283544" y="126947"/>
                  <a:pt x="281211" y="138661"/>
                  <a:pt x="276542" y="149073"/>
                </a:cubicBezTo>
                <a:cubicBezTo>
                  <a:pt x="271873" y="159484"/>
                  <a:pt x="265086" y="167465"/>
                  <a:pt x="256195" y="173010"/>
                </a:cubicBezTo>
                <a:cubicBezTo>
                  <a:pt x="247296" y="178557"/>
                  <a:pt x="237939" y="181330"/>
                  <a:pt x="228125" y="181330"/>
                </a:cubicBezTo>
                <a:cubicBezTo>
                  <a:pt x="220944" y="181330"/>
                  <a:pt x="214503" y="179813"/>
                  <a:pt x="208797" y="176779"/>
                </a:cubicBezTo>
                <a:cubicBezTo>
                  <a:pt x="203091" y="173751"/>
                  <a:pt x="198403" y="169921"/>
                  <a:pt x="194732" y="165291"/>
                </a:cubicBezTo>
                <a:lnTo>
                  <a:pt x="194732" y="227168"/>
                </a:lnTo>
                <a:close/>
                <a:moveTo>
                  <a:pt x="192697" y="115619"/>
                </a:moveTo>
                <a:cubicBezTo>
                  <a:pt x="192697" y="131976"/>
                  <a:pt x="196009" y="144065"/>
                  <a:pt x="202630" y="151885"/>
                </a:cubicBezTo>
                <a:cubicBezTo>
                  <a:pt x="209254" y="159704"/>
                  <a:pt x="217274" y="163613"/>
                  <a:pt x="226689" y="163613"/>
                </a:cubicBezTo>
                <a:cubicBezTo>
                  <a:pt x="236264" y="163613"/>
                  <a:pt x="244462" y="159567"/>
                  <a:pt x="251287" y="151467"/>
                </a:cubicBezTo>
                <a:cubicBezTo>
                  <a:pt x="258106" y="143367"/>
                  <a:pt x="261519" y="130824"/>
                  <a:pt x="261519" y="113825"/>
                </a:cubicBezTo>
                <a:cubicBezTo>
                  <a:pt x="261519" y="97625"/>
                  <a:pt x="258189" y="85497"/>
                  <a:pt x="251525" y="77437"/>
                </a:cubicBezTo>
                <a:cubicBezTo>
                  <a:pt x="244861" y="69376"/>
                  <a:pt x="236902" y="65348"/>
                  <a:pt x="227646" y="65348"/>
                </a:cubicBezTo>
                <a:cubicBezTo>
                  <a:pt x="218467" y="65348"/>
                  <a:pt x="210349" y="69640"/>
                  <a:pt x="203293" y="78218"/>
                </a:cubicBezTo>
                <a:cubicBezTo>
                  <a:pt x="196229" y="86793"/>
                  <a:pt x="192697" y="99259"/>
                  <a:pt x="192697" y="115619"/>
                </a:cubicBezTo>
                <a:close/>
                <a:moveTo>
                  <a:pt x="301497" y="114902"/>
                </a:moveTo>
                <a:cubicBezTo>
                  <a:pt x="301497" y="91361"/>
                  <a:pt x="308039" y="73927"/>
                  <a:pt x="321125" y="62593"/>
                </a:cubicBezTo>
                <a:cubicBezTo>
                  <a:pt x="332055" y="53180"/>
                  <a:pt x="345380" y="48475"/>
                  <a:pt x="361102" y="48475"/>
                </a:cubicBezTo>
                <a:cubicBezTo>
                  <a:pt x="378577" y="48475"/>
                  <a:pt x="392862" y="54199"/>
                  <a:pt x="403953" y="65650"/>
                </a:cubicBezTo>
                <a:cubicBezTo>
                  <a:pt x="415045" y="77098"/>
                  <a:pt x="420589" y="92917"/>
                  <a:pt x="420589" y="113105"/>
                </a:cubicBezTo>
                <a:cubicBezTo>
                  <a:pt x="420589" y="129460"/>
                  <a:pt x="418138" y="142330"/>
                  <a:pt x="413226" y="151704"/>
                </a:cubicBezTo>
                <a:cubicBezTo>
                  <a:pt x="408319" y="161083"/>
                  <a:pt x="401178" y="168365"/>
                  <a:pt x="391803" y="173549"/>
                </a:cubicBezTo>
                <a:cubicBezTo>
                  <a:pt x="382425" y="178734"/>
                  <a:pt x="372194" y="181330"/>
                  <a:pt x="361102" y="181330"/>
                </a:cubicBezTo>
                <a:cubicBezTo>
                  <a:pt x="343308" y="181330"/>
                  <a:pt x="328925" y="175623"/>
                  <a:pt x="317952" y="164211"/>
                </a:cubicBezTo>
                <a:cubicBezTo>
                  <a:pt x="306979" y="152807"/>
                  <a:pt x="301497" y="136365"/>
                  <a:pt x="301497" y="114902"/>
                </a:cubicBezTo>
                <a:close/>
                <a:moveTo>
                  <a:pt x="323640" y="114902"/>
                </a:moveTo>
                <a:cubicBezTo>
                  <a:pt x="323640" y="131181"/>
                  <a:pt x="327191" y="143367"/>
                  <a:pt x="334289" y="151467"/>
                </a:cubicBezTo>
                <a:cubicBezTo>
                  <a:pt x="341393" y="159567"/>
                  <a:pt x="350327" y="163613"/>
                  <a:pt x="361102" y="163613"/>
                </a:cubicBezTo>
                <a:cubicBezTo>
                  <a:pt x="371794" y="163613"/>
                  <a:pt x="380690" y="159541"/>
                  <a:pt x="387792" y="151406"/>
                </a:cubicBezTo>
                <a:cubicBezTo>
                  <a:pt x="394891" y="143266"/>
                  <a:pt x="398445" y="130861"/>
                  <a:pt x="398445" y="114186"/>
                </a:cubicBezTo>
                <a:cubicBezTo>
                  <a:pt x="398445" y="98465"/>
                  <a:pt x="394874" y="86556"/>
                  <a:pt x="387735" y="78456"/>
                </a:cubicBezTo>
                <a:cubicBezTo>
                  <a:pt x="380589" y="70356"/>
                  <a:pt x="371715" y="66310"/>
                  <a:pt x="361102" y="66310"/>
                </a:cubicBezTo>
                <a:cubicBezTo>
                  <a:pt x="350327" y="66310"/>
                  <a:pt x="341393" y="70338"/>
                  <a:pt x="334289" y="78395"/>
                </a:cubicBezTo>
                <a:cubicBezTo>
                  <a:pt x="327191" y="86454"/>
                  <a:pt x="323640" y="98622"/>
                  <a:pt x="323640" y="114902"/>
                </a:cubicBezTo>
                <a:close/>
                <a:moveTo>
                  <a:pt x="432307" y="51348"/>
                </a:moveTo>
                <a:lnTo>
                  <a:pt x="453853" y="51348"/>
                </a:lnTo>
                <a:lnTo>
                  <a:pt x="453853" y="75403"/>
                </a:lnTo>
                <a:cubicBezTo>
                  <a:pt x="453853" y="85777"/>
                  <a:pt x="454468" y="93294"/>
                  <a:pt x="455707" y="97960"/>
                </a:cubicBezTo>
                <a:cubicBezTo>
                  <a:pt x="456945" y="102629"/>
                  <a:pt x="459918" y="106700"/>
                  <a:pt x="464623" y="110172"/>
                </a:cubicBezTo>
                <a:cubicBezTo>
                  <a:pt x="469332" y="113645"/>
                  <a:pt x="475237" y="115381"/>
                  <a:pt x="482340" y="115381"/>
                </a:cubicBezTo>
                <a:cubicBezTo>
                  <a:pt x="490475" y="115381"/>
                  <a:pt x="501009" y="113224"/>
                  <a:pt x="513933" y="108919"/>
                </a:cubicBezTo>
                <a:lnTo>
                  <a:pt x="513933" y="51348"/>
                </a:lnTo>
                <a:lnTo>
                  <a:pt x="535479" y="51348"/>
                </a:lnTo>
                <a:lnTo>
                  <a:pt x="535479" y="178457"/>
                </a:lnTo>
                <a:lnTo>
                  <a:pt x="513933" y="178457"/>
                </a:lnTo>
                <a:lnTo>
                  <a:pt x="513933" y="127229"/>
                </a:lnTo>
                <a:cubicBezTo>
                  <a:pt x="500692" y="131379"/>
                  <a:pt x="488326" y="133453"/>
                  <a:pt x="476832" y="133453"/>
                </a:cubicBezTo>
                <a:cubicBezTo>
                  <a:pt x="467176" y="133453"/>
                  <a:pt x="458659" y="130997"/>
                  <a:pt x="451278" y="126087"/>
                </a:cubicBezTo>
                <a:cubicBezTo>
                  <a:pt x="443894" y="121180"/>
                  <a:pt x="438891" y="115179"/>
                  <a:pt x="436259" y="108076"/>
                </a:cubicBezTo>
                <a:cubicBezTo>
                  <a:pt x="433624" y="100977"/>
                  <a:pt x="432307" y="93157"/>
                  <a:pt x="432307" y="84619"/>
                </a:cubicBezTo>
                <a:close/>
                <a:moveTo>
                  <a:pt x="567915" y="51348"/>
                </a:moveTo>
                <a:lnTo>
                  <a:pt x="589461" y="51348"/>
                </a:lnTo>
                <a:lnTo>
                  <a:pt x="589461" y="148296"/>
                </a:lnTo>
                <a:lnTo>
                  <a:pt x="649181" y="51348"/>
                </a:lnTo>
                <a:lnTo>
                  <a:pt x="672405" y="51348"/>
                </a:lnTo>
                <a:lnTo>
                  <a:pt x="672405" y="178457"/>
                </a:lnTo>
                <a:lnTo>
                  <a:pt x="650858" y="178457"/>
                </a:lnTo>
                <a:lnTo>
                  <a:pt x="650858" y="82106"/>
                </a:lnTo>
                <a:lnTo>
                  <a:pt x="591134" y="178457"/>
                </a:lnTo>
                <a:lnTo>
                  <a:pt x="567915" y="178457"/>
                </a:lnTo>
                <a:close/>
                <a:moveTo>
                  <a:pt x="791857" y="137525"/>
                </a:moveTo>
                <a:lnTo>
                  <a:pt x="814116" y="140274"/>
                </a:lnTo>
                <a:cubicBezTo>
                  <a:pt x="810602" y="153282"/>
                  <a:pt x="804103" y="163376"/>
                  <a:pt x="794608" y="170557"/>
                </a:cubicBezTo>
                <a:cubicBezTo>
                  <a:pt x="785115" y="177739"/>
                  <a:pt x="772982" y="181330"/>
                  <a:pt x="758222" y="181330"/>
                </a:cubicBezTo>
                <a:cubicBezTo>
                  <a:pt x="739628" y="181330"/>
                  <a:pt x="724890" y="175606"/>
                  <a:pt x="714000" y="164154"/>
                </a:cubicBezTo>
                <a:cubicBezTo>
                  <a:pt x="703109" y="152705"/>
                  <a:pt x="697659" y="136646"/>
                  <a:pt x="697659" y="115978"/>
                </a:cubicBezTo>
                <a:cubicBezTo>
                  <a:pt x="697659" y="94593"/>
                  <a:pt x="703168" y="77998"/>
                  <a:pt x="714179" y="66186"/>
                </a:cubicBezTo>
                <a:cubicBezTo>
                  <a:pt x="725188" y="54379"/>
                  <a:pt x="739473" y="48475"/>
                  <a:pt x="757027" y="48475"/>
                </a:cubicBezTo>
                <a:cubicBezTo>
                  <a:pt x="774022" y="48475"/>
                  <a:pt x="787904" y="54256"/>
                  <a:pt x="798679" y="65827"/>
                </a:cubicBezTo>
                <a:cubicBezTo>
                  <a:pt x="809450" y="77394"/>
                  <a:pt x="814834" y="93677"/>
                  <a:pt x="814834" y="114661"/>
                </a:cubicBezTo>
                <a:cubicBezTo>
                  <a:pt x="814834" y="115939"/>
                  <a:pt x="814799" y="117854"/>
                  <a:pt x="814717" y="120406"/>
                </a:cubicBezTo>
                <a:lnTo>
                  <a:pt x="719922" y="120406"/>
                </a:lnTo>
                <a:cubicBezTo>
                  <a:pt x="720718" y="134370"/>
                  <a:pt x="724669" y="145060"/>
                  <a:pt x="731769" y="152483"/>
                </a:cubicBezTo>
                <a:cubicBezTo>
                  <a:pt x="738872" y="159902"/>
                  <a:pt x="747728" y="163613"/>
                  <a:pt x="758340" y="163613"/>
                </a:cubicBezTo>
                <a:cubicBezTo>
                  <a:pt x="766240" y="163613"/>
                  <a:pt x="772986" y="161541"/>
                  <a:pt x="778572" y="157389"/>
                </a:cubicBezTo>
                <a:cubicBezTo>
                  <a:pt x="784156" y="153242"/>
                  <a:pt x="788584" y="146618"/>
                  <a:pt x="791857" y="137525"/>
                </a:cubicBezTo>
                <a:close/>
                <a:moveTo>
                  <a:pt x="721120" y="102691"/>
                </a:moveTo>
                <a:lnTo>
                  <a:pt x="792094" y="102691"/>
                </a:lnTo>
                <a:cubicBezTo>
                  <a:pt x="791137" y="92003"/>
                  <a:pt x="788426" y="83985"/>
                  <a:pt x="783959" y="78636"/>
                </a:cubicBezTo>
                <a:cubicBezTo>
                  <a:pt x="777096" y="70338"/>
                  <a:pt x="768198" y="66186"/>
                  <a:pt x="757264" y="66186"/>
                </a:cubicBezTo>
                <a:cubicBezTo>
                  <a:pt x="747367" y="66186"/>
                  <a:pt x="739051" y="69498"/>
                  <a:pt x="732308" y="76123"/>
                </a:cubicBezTo>
                <a:cubicBezTo>
                  <a:pt x="725566" y="82747"/>
                  <a:pt x="721836" y="91603"/>
                  <a:pt x="721120" y="102691"/>
                </a:cubicBezTo>
                <a:close/>
                <a:moveTo>
                  <a:pt x="950448" y="230040"/>
                </a:moveTo>
                <a:cubicBezTo>
                  <a:pt x="938557" y="215043"/>
                  <a:pt x="928505" y="197487"/>
                  <a:pt x="920283" y="177376"/>
                </a:cubicBezTo>
                <a:cubicBezTo>
                  <a:pt x="912065" y="157274"/>
                  <a:pt x="907956" y="136448"/>
                  <a:pt x="907956" y="114902"/>
                </a:cubicBezTo>
                <a:cubicBezTo>
                  <a:pt x="907956" y="95912"/>
                  <a:pt x="911027" y="77718"/>
                  <a:pt x="917169" y="60323"/>
                </a:cubicBezTo>
                <a:cubicBezTo>
                  <a:pt x="924350" y="40134"/>
                  <a:pt x="935446" y="20027"/>
                  <a:pt x="950448" y="0"/>
                </a:cubicBezTo>
                <a:lnTo>
                  <a:pt x="965887" y="0"/>
                </a:lnTo>
                <a:cubicBezTo>
                  <a:pt x="956229" y="16597"/>
                  <a:pt x="949846" y="28444"/>
                  <a:pt x="946736" y="35547"/>
                </a:cubicBezTo>
                <a:cubicBezTo>
                  <a:pt x="941865" y="46560"/>
                  <a:pt x="938039" y="58047"/>
                  <a:pt x="935249" y="70017"/>
                </a:cubicBezTo>
                <a:cubicBezTo>
                  <a:pt x="931813" y="84939"/>
                  <a:pt x="930100" y="99940"/>
                  <a:pt x="930100" y="115020"/>
                </a:cubicBezTo>
                <a:cubicBezTo>
                  <a:pt x="930100" y="153403"/>
                  <a:pt x="942027" y="191740"/>
                  <a:pt x="965887" y="230040"/>
                </a:cubicBezTo>
                <a:close/>
                <a:moveTo>
                  <a:pt x="982998" y="51348"/>
                </a:moveTo>
                <a:lnTo>
                  <a:pt x="1004545" y="51348"/>
                </a:lnTo>
                <a:lnTo>
                  <a:pt x="1004545" y="75403"/>
                </a:lnTo>
                <a:cubicBezTo>
                  <a:pt x="1004545" y="85777"/>
                  <a:pt x="1005163" y="93294"/>
                  <a:pt x="1006399" y="97960"/>
                </a:cubicBezTo>
                <a:cubicBezTo>
                  <a:pt x="1007637" y="102629"/>
                  <a:pt x="1010610" y="106700"/>
                  <a:pt x="1015316" y="110172"/>
                </a:cubicBezTo>
                <a:cubicBezTo>
                  <a:pt x="1020025" y="113645"/>
                  <a:pt x="1025929" y="115381"/>
                  <a:pt x="1033031" y="115381"/>
                </a:cubicBezTo>
                <a:cubicBezTo>
                  <a:pt x="1041168" y="115381"/>
                  <a:pt x="1051701" y="113224"/>
                  <a:pt x="1064629" y="108919"/>
                </a:cubicBezTo>
                <a:lnTo>
                  <a:pt x="1064629" y="51348"/>
                </a:lnTo>
                <a:lnTo>
                  <a:pt x="1086174" y="51348"/>
                </a:lnTo>
                <a:lnTo>
                  <a:pt x="1086174" y="178457"/>
                </a:lnTo>
                <a:lnTo>
                  <a:pt x="1064629" y="178457"/>
                </a:lnTo>
                <a:lnTo>
                  <a:pt x="1064629" y="127229"/>
                </a:lnTo>
                <a:cubicBezTo>
                  <a:pt x="1051384" y="131379"/>
                  <a:pt x="1039018" y="133453"/>
                  <a:pt x="1027527" y="133453"/>
                </a:cubicBezTo>
                <a:cubicBezTo>
                  <a:pt x="1017869" y="133453"/>
                  <a:pt x="1009354" y="130997"/>
                  <a:pt x="1001970" y="126087"/>
                </a:cubicBezTo>
                <a:cubicBezTo>
                  <a:pt x="994587" y="121180"/>
                  <a:pt x="989583" y="115179"/>
                  <a:pt x="986952" y="108076"/>
                </a:cubicBezTo>
                <a:cubicBezTo>
                  <a:pt x="984316" y="100977"/>
                  <a:pt x="982998" y="93157"/>
                  <a:pt x="982998" y="84619"/>
                </a:cubicBezTo>
                <a:close/>
                <a:moveTo>
                  <a:pt x="1201551" y="162779"/>
                </a:moveTo>
                <a:cubicBezTo>
                  <a:pt x="1193573" y="169561"/>
                  <a:pt x="1185895" y="174348"/>
                  <a:pt x="1178515" y="177138"/>
                </a:cubicBezTo>
                <a:cubicBezTo>
                  <a:pt x="1171131" y="179933"/>
                  <a:pt x="1163215" y="181330"/>
                  <a:pt x="1154754" y="181330"/>
                </a:cubicBezTo>
                <a:cubicBezTo>
                  <a:pt x="1140791" y="181330"/>
                  <a:pt x="1130055" y="177916"/>
                  <a:pt x="1122556" y="171095"/>
                </a:cubicBezTo>
                <a:cubicBezTo>
                  <a:pt x="1115058" y="164272"/>
                  <a:pt x="1111306" y="155556"/>
                  <a:pt x="1111306" y="144944"/>
                </a:cubicBezTo>
                <a:cubicBezTo>
                  <a:pt x="1111306" y="138720"/>
                  <a:pt x="1112725" y="133031"/>
                  <a:pt x="1115558" y="127887"/>
                </a:cubicBezTo>
                <a:cubicBezTo>
                  <a:pt x="1118391" y="122739"/>
                  <a:pt x="1122099" y="118609"/>
                  <a:pt x="1126686" y="115499"/>
                </a:cubicBezTo>
                <a:cubicBezTo>
                  <a:pt x="1131276" y="112389"/>
                  <a:pt x="1136442" y="110030"/>
                  <a:pt x="1142187" y="108437"/>
                </a:cubicBezTo>
                <a:cubicBezTo>
                  <a:pt x="1146417" y="107324"/>
                  <a:pt x="1152796" y="106243"/>
                  <a:pt x="1161335" y="105207"/>
                </a:cubicBezTo>
                <a:cubicBezTo>
                  <a:pt x="1178734" y="103133"/>
                  <a:pt x="1191539" y="100657"/>
                  <a:pt x="1199754" y="97784"/>
                </a:cubicBezTo>
                <a:cubicBezTo>
                  <a:pt x="1199838" y="94832"/>
                  <a:pt x="1199877" y="92960"/>
                  <a:pt x="1199877" y="92160"/>
                </a:cubicBezTo>
                <a:cubicBezTo>
                  <a:pt x="1199877" y="83381"/>
                  <a:pt x="1197839" y="77198"/>
                  <a:pt x="1193771" y="73609"/>
                </a:cubicBezTo>
                <a:cubicBezTo>
                  <a:pt x="1188267" y="68739"/>
                  <a:pt x="1180088" y="66310"/>
                  <a:pt x="1169233" y="66310"/>
                </a:cubicBezTo>
                <a:cubicBezTo>
                  <a:pt x="1159100" y="66310"/>
                  <a:pt x="1151622" y="68080"/>
                  <a:pt x="1146795" y="71633"/>
                </a:cubicBezTo>
                <a:cubicBezTo>
                  <a:pt x="1141968" y="75183"/>
                  <a:pt x="1138400" y="81466"/>
                  <a:pt x="1136082" y="90482"/>
                </a:cubicBezTo>
                <a:lnTo>
                  <a:pt x="1115018" y="87610"/>
                </a:lnTo>
                <a:cubicBezTo>
                  <a:pt x="1116933" y="78592"/>
                  <a:pt x="1120083" y="71317"/>
                  <a:pt x="1124474" y="65768"/>
                </a:cubicBezTo>
                <a:cubicBezTo>
                  <a:pt x="1128860" y="60221"/>
                  <a:pt x="1135202" y="55951"/>
                  <a:pt x="1143500" y="52960"/>
                </a:cubicBezTo>
                <a:cubicBezTo>
                  <a:pt x="1151802" y="49968"/>
                  <a:pt x="1161418" y="48475"/>
                  <a:pt x="1172351" y="48475"/>
                </a:cubicBezTo>
                <a:cubicBezTo>
                  <a:pt x="1183202" y="48475"/>
                  <a:pt x="1192018" y="49749"/>
                  <a:pt x="1198800" y="52301"/>
                </a:cubicBezTo>
                <a:cubicBezTo>
                  <a:pt x="1205580" y="54858"/>
                  <a:pt x="1210569" y="58069"/>
                  <a:pt x="1213762" y="61935"/>
                </a:cubicBezTo>
                <a:cubicBezTo>
                  <a:pt x="1216955" y="65805"/>
                  <a:pt x="1219191" y="70693"/>
                  <a:pt x="1220465" y="76602"/>
                </a:cubicBezTo>
                <a:cubicBezTo>
                  <a:pt x="1221182" y="80269"/>
                  <a:pt x="1221542" y="86894"/>
                  <a:pt x="1221542" y="96469"/>
                </a:cubicBezTo>
                <a:lnTo>
                  <a:pt x="1221542" y="125194"/>
                </a:lnTo>
                <a:cubicBezTo>
                  <a:pt x="1221542" y="145221"/>
                  <a:pt x="1222000" y="157889"/>
                  <a:pt x="1222917" y="163197"/>
                </a:cubicBezTo>
                <a:cubicBezTo>
                  <a:pt x="1223834" y="168502"/>
                  <a:pt x="1225649" y="173589"/>
                  <a:pt x="1228363" y="178457"/>
                </a:cubicBezTo>
                <a:lnTo>
                  <a:pt x="1205864" y="178457"/>
                </a:lnTo>
                <a:cubicBezTo>
                  <a:pt x="1203629" y="173989"/>
                  <a:pt x="1202188" y="168762"/>
                  <a:pt x="1201551" y="162779"/>
                </a:cubicBezTo>
                <a:close/>
                <a:moveTo>
                  <a:pt x="1199754" y="114661"/>
                </a:moveTo>
                <a:cubicBezTo>
                  <a:pt x="1191939" y="117854"/>
                  <a:pt x="1180206" y="120568"/>
                  <a:pt x="1164569" y="122800"/>
                </a:cubicBezTo>
                <a:cubicBezTo>
                  <a:pt x="1155711" y="124074"/>
                  <a:pt x="1149448" y="125514"/>
                  <a:pt x="1145776" y="127109"/>
                </a:cubicBezTo>
                <a:cubicBezTo>
                  <a:pt x="1142108" y="128708"/>
                  <a:pt x="1139274" y="131037"/>
                  <a:pt x="1137280" y="134111"/>
                </a:cubicBezTo>
                <a:cubicBezTo>
                  <a:pt x="1135286" y="137182"/>
                  <a:pt x="1134288" y="140596"/>
                  <a:pt x="1134288" y="144346"/>
                </a:cubicBezTo>
                <a:cubicBezTo>
                  <a:pt x="1134288" y="150091"/>
                  <a:pt x="1136464" y="154879"/>
                  <a:pt x="1140812" y="158707"/>
                </a:cubicBezTo>
                <a:cubicBezTo>
                  <a:pt x="1145161" y="162533"/>
                  <a:pt x="1151526" y="164452"/>
                  <a:pt x="1159903" y="164452"/>
                </a:cubicBezTo>
                <a:cubicBezTo>
                  <a:pt x="1168200" y="164452"/>
                  <a:pt x="1175581" y="162634"/>
                  <a:pt x="1182046" y="159002"/>
                </a:cubicBezTo>
                <a:cubicBezTo>
                  <a:pt x="1188508" y="155377"/>
                  <a:pt x="1193252" y="150405"/>
                  <a:pt x="1196288" y="144104"/>
                </a:cubicBezTo>
                <a:cubicBezTo>
                  <a:pt x="1198599" y="139238"/>
                  <a:pt x="1199754" y="132056"/>
                  <a:pt x="1199754" y="122563"/>
                </a:cubicBezTo>
                <a:close/>
                <a:moveTo>
                  <a:pt x="1337879" y="131897"/>
                </a:moveTo>
                <a:lnTo>
                  <a:pt x="1359066" y="134652"/>
                </a:lnTo>
                <a:cubicBezTo>
                  <a:pt x="1356750" y="149249"/>
                  <a:pt x="1350826" y="160679"/>
                  <a:pt x="1341291" y="168938"/>
                </a:cubicBezTo>
                <a:cubicBezTo>
                  <a:pt x="1331759" y="177200"/>
                  <a:pt x="1320045" y="181330"/>
                  <a:pt x="1306163" y="181330"/>
                </a:cubicBezTo>
                <a:cubicBezTo>
                  <a:pt x="1288768" y="181330"/>
                  <a:pt x="1274785" y="175641"/>
                  <a:pt x="1264212" y="164272"/>
                </a:cubicBezTo>
                <a:cubicBezTo>
                  <a:pt x="1253639" y="152903"/>
                  <a:pt x="1248355" y="136606"/>
                  <a:pt x="1248355" y="115381"/>
                </a:cubicBezTo>
                <a:cubicBezTo>
                  <a:pt x="1248355" y="101653"/>
                  <a:pt x="1250626" y="89648"/>
                  <a:pt x="1255177" y="79353"/>
                </a:cubicBezTo>
                <a:cubicBezTo>
                  <a:pt x="1259724" y="69059"/>
                  <a:pt x="1266646" y="61337"/>
                  <a:pt x="1275941" y="56193"/>
                </a:cubicBezTo>
                <a:cubicBezTo>
                  <a:pt x="1285237" y="51045"/>
                  <a:pt x="1295352" y="48475"/>
                  <a:pt x="1306281" y="48475"/>
                </a:cubicBezTo>
                <a:cubicBezTo>
                  <a:pt x="1320087" y="48475"/>
                  <a:pt x="1331378" y="51963"/>
                  <a:pt x="1340155" y="58943"/>
                </a:cubicBezTo>
                <a:cubicBezTo>
                  <a:pt x="1348932" y="65927"/>
                  <a:pt x="1354558" y="75842"/>
                  <a:pt x="1357031" y="88691"/>
                </a:cubicBezTo>
                <a:lnTo>
                  <a:pt x="1336083" y="91919"/>
                </a:lnTo>
                <a:cubicBezTo>
                  <a:pt x="1334092" y="83381"/>
                  <a:pt x="1330560" y="76958"/>
                  <a:pt x="1325496" y="72648"/>
                </a:cubicBezTo>
                <a:cubicBezTo>
                  <a:pt x="1320423" y="68343"/>
                  <a:pt x="1314303" y="66186"/>
                  <a:pt x="1307121" y="66186"/>
                </a:cubicBezTo>
                <a:cubicBezTo>
                  <a:pt x="1296266" y="66186"/>
                  <a:pt x="1287450" y="70079"/>
                  <a:pt x="1280672" y="77858"/>
                </a:cubicBezTo>
                <a:cubicBezTo>
                  <a:pt x="1273889" y="85637"/>
                  <a:pt x="1270498" y="97946"/>
                  <a:pt x="1270498" y="114783"/>
                </a:cubicBezTo>
                <a:cubicBezTo>
                  <a:pt x="1270498" y="131854"/>
                  <a:pt x="1273771" y="144267"/>
                  <a:pt x="1280311" y="152004"/>
                </a:cubicBezTo>
                <a:cubicBezTo>
                  <a:pt x="1286853" y="159743"/>
                  <a:pt x="1295389" y="163613"/>
                  <a:pt x="1305922" y="163613"/>
                </a:cubicBezTo>
                <a:cubicBezTo>
                  <a:pt x="1314379" y="163613"/>
                  <a:pt x="1321442" y="161021"/>
                  <a:pt x="1327109" y="155834"/>
                </a:cubicBezTo>
                <a:cubicBezTo>
                  <a:pt x="1332771" y="150650"/>
                  <a:pt x="1336364" y="142668"/>
                  <a:pt x="1337879" y="131897"/>
                </a:cubicBezTo>
                <a:close/>
                <a:moveTo>
                  <a:pt x="1365888" y="51348"/>
                </a:moveTo>
                <a:lnTo>
                  <a:pt x="1469182" y="51348"/>
                </a:lnTo>
                <a:lnTo>
                  <a:pt x="1469182" y="69178"/>
                </a:lnTo>
                <a:lnTo>
                  <a:pt x="1428244" y="69178"/>
                </a:lnTo>
                <a:lnTo>
                  <a:pt x="1428244" y="178457"/>
                </a:lnTo>
                <a:lnTo>
                  <a:pt x="1406820" y="178457"/>
                </a:lnTo>
                <a:lnTo>
                  <a:pt x="1406820" y="69178"/>
                </a:lnTo>
                <a:lnTo>
                  <a:pt x="1365888" y="69178"/>
                </a:lnTo>
                <a:close/>
                <a:moveTo>
                  <a:pt x="1489882" y="51348"/>
                </a:moveTo>
                <a:lnTo>
                  <a:pt x="1511428" y="51348"/>
                </a:lnTo>
                <a:lnTo>
                  <a:pt x="1511428" y="104249"/>
                </a:lnTo>
                <a:lnTo>
                  <a:pt x="1571153" y="104249"/>
                </a:lnTo>
                <a:lnTo>
                  <a:pt x="1571153" y="51348"/>
                </a:lnTo>
                <a:lnTo>
                  <a:pt x="1592699" y="51348"/>
                </a:lnTo>
                <a:lnTo>
                  <a:pt x="1592699" y="178457"/>
                </a:lnTo>
                <a:lnTo>
                  <a:pt x="1571153" y="178457"/>
                </a:lnTo>
                <a:lnTo>
                  <a:pt x="1571153" y="122084"/>
                </a:lnTo>
                <a:lnTo>
                  <a:pt x="1511428" y="122084"/>
                </a:lnTo>
                <a:lnTo>
                  <a:pt x="1511428" y="178457"/>
                </a:lnTo>
                <a:lnTo>
                  <a:pt x="1489882" y="178457"/>
                </a:lnTo>
                <a:close/>
                <a:moveTo>
                  <a:pt x="1746137" y="51348"/>
                </a:moveTo>
                <a:lnTo>
                  <a:pt x="1767684" y="51348"/>
                </a:lnTo>
                <a:lnTo>
                  <a:pt x="1767684" y="178457"/>
                </a:lnTo>
                <a:lnTo>
                  <a:pt x="1746137" y="178457"/>
                </a:lnTo>
                <a:close/>
                <a:moveTo>
                  <a:pt x="1625613" y="51348"/>
                </a:moveTo>
                <a:lnTo>
                  <a:pt x="1647156" y="51348"/>
                </a:lnTo>
                <a:lnTo>
                  <a:pt x="1647156" y="101017"/>
                </a:lnTo>
                <a:lnTo>
                  <a:pt x="1674447" y="101017"/>
                </a:lnTo>
                <a:cubicBezTo>
                  <a:pt x="1692238" y="101017"/>
                  <a:pt x="1705943" y="104465"/>
                  <a:pt x="1715559" y="111370"/>
                </a:cubicBezTo>
                <a:cubicBezTo>
                  <a:pt x="1725174" y="118275"/>
                  <a:pt x="1729980" y="127790"/>
                  <a:pt x="1729980" y="139919"/>
                </a:cubicBezTo>
                <a:cubicBezTo>
                  <a:pt x="1729980" y="150531"/>
                  <a:pt x="1725973" y="159606"/>
                  <a:pt x="1717953" y="167145"/>
                </a:cubicBezTo>
                <a:cubicBezTo>
                  <a:pt x="1709932" y="174687"/>
                  <a:pt x="1697105" y="178457"/>
                  <a:pt x="1679472" y="178457"/>
                </a:cubicBezTo>
                <a:lnTo>
                  <a:pt x="1625613" y="178457"/>
                </a:lnTo>
                <a:close/>
                <a:moveTo>
                  <a:pt x="1647156" y="160740"/>
                </a:moveTo>
                <a:lnTo>
                  <a:pt x="1669777" y="160740"/>
                </a:lnTo>
                <a:cubicBezTo>
                  <a:pt x="1683422" y="160740"/>
                  <a:pt x="1693161" y="159066"/>
                  <a:pt x="1698984" y="155715"/>
                </a:cubicBezTo>
                <a:cubicBezTo>
                  <a:pt x="1704809" y="152363"/>
                  <a:pt x="1707719" y="147136"/>
                  <a:pt x="1707719" y="140037"/>
                </a:cubicBezTo>
                <a:cubicBezTo>
                  <a:pt x="1707719" y="134532"/>
                  <a:pt x="1705565" y="129623"/>
                  <a:pt x="1701256" y="125314"/>
                </a:cubicBezTo>
                <a:cubicBezTo>
                  <a:pt x="1696947" y="121003"/>
                  <a:pt x="1687411" y="118848"/>
                  <a:pt x="1672651" y="118848"/>
                </a:cubicBezTo>
                <a:lnTo>
                  <a:pt x="1647156" y="118848"/>
                </a:lnTo>
                <a:close/>
                <a:moveTo>
                  <a:pt x="1888330" y="137525"/>
                </a:moveTo>
                <a:lnTo>
                  <a:pt x="1910590" y="140274"/>
                </a:lnTo>
                <a:cubicBezTo>
                  <a:pt x="1907080" y="153282"/>
                  <a:pt x="1900577" y="163376"/>
                  <a:pt x="1891084" y="170557"/>
                </a:cubicBezTo>
                <a:cubicBezTo>
                  <a:pt x="1881588" y="177739"/>
                  <a:pt x="1869456" y="181330"/>
                  <a:pt x="1854696" y="181330"/>
                </a:cubicBezTo>
                <a:cubicBezTo>
                  <a:pt x="1836102" y="181330"/>
                  <a:pt x="1821363" y="175606"/>
                  <a:pt x="1810473" y="164154"/>
                </a:cubicBezTo>
                <a:cubicBezTo>
                  <a:pt x="1799583" y="152705"/>
                  <a:pt x="1794135" y="136646"/>
                  <a:pt x="1794135" y="115978"/>
                </a:cubicBezTo>
                <a:cubicBezTo>
                  <a:pt x="1794135" y="94593"/>
                  <a:pt x="1799641" y="77998"/>
                  <a:pt x="1810654" y="66186"/>
                </a:cubicBezTo>
                <a:cubicBezTo>
                  <a:pt x="1821665" y="54379"/>
                  <a:pt x="1835947" y="48475"/>
                  <a:pt x="1853501" y="48475"/>
                </a:cubicBezTo>
                <a:cubicBezTo>
                  <a:pt x="1870496" y="48475"/>
                  <a:pt x="1884378" y="54256"/>
                  <a:pt x="1895152" y="65827"/>
                </a:cubicBezTo>
                <a:cubicBezTo>
                  <a:pt x="1905924" y="77394"/>
                  <a:pt x="1911310" y="93677"/>
                  <a:pt x="1911310" y="114661"/>
                </a:cubicBezTo>
                <a:cubicBezTo>
                  <a:pt x="1911310" y="115939"/>
                  <a:pt x="1911273" y="117854"/>
                  <a:pt x="1911190" y="120406"/>
                </a:cubicBezTo>
                <a:lnTo>
                  <a:pt x="1816395" y="120406"/>
                </a:lnTo>
                <a:cubicBezTo>
                  <a:pt x="1817191" y="134370"/>
                  <a:pt x="1821144" y="145060"/>
                  <a:pt x="1828246" y="152483"/>
                </a:cubicBezTo>
                <a:cubicBezTo>
                  <a:pt x="1835346" y="159902"/>
                  <a:pt x="1844202" y="163613"/>
                  <a:pt x="1854814" y="163613"/>
                </a:cubicBezTo>
                <a:cubicBezTo>
                  <a:pt x="1862713" y="163613"/>
                  <a:pt x="1869459" y="161541"/>
                  <a:pt x="1875046" y="157389"/>
                </a:cubicBezTo>
                <a:cubicBezTo>
                  <a:pt x="1880634" y="153242"/>
                  <a:pt x="1885058" y="146618"/>
                  <a:pt x="1888330" y="137525"/>
                </a:cubicBezTo>
                <a:close/>
                <a:moveTo>
                  <a:pt x="1817594" y="102691"/>
                </a:moveTo>
                <a:lnTo>
                  <a:pt x="1888568" y="102691"/>
                </a:lnTo>
                <a:cubicBezTo>
                  <a:pt x="1887610" y="92003"/>
                  <a:pt x="1884900" y="83985"/>
                  <a:pt x="1880432" y="78636"/>
                </a:cubicBezTo>
                <a:cubicBezTo>
                  <a:pt x="1873571" y="70338"/>
                  <a:pt x="1864671" y="66186"/>
                  <a:pt x="1853738" y="66186"/>
                </a:cubicBezTo>
                <a:cubicBezTo>
                  <a:pt x="1843841" y="66186"/>
                  <a:pt x="1835525" y="69498"/>
                  <a:pt x="1828787" y="76123"/>
                </a:cubicBezTo>
                <a:cubicBezTo>
                  <a:pt x="1822044" y="82747"/>
                  <a:pt x="1818310" y="91603"/>
                  <a:pt x="1817594" y="102691"/>
                </a:cubicBezTo>
                <a:close/>
                <a:moveTo>
                  <a:pt x="2016282" y="51348"/>
                </a:moveTo>
                <a:lnTo>
                  <a:pt x="2116340" y="51348"/>
                </a:lnTo>
                <a:lnTo>
                  <a:pt x="2116340" y="178457"/>
                </a:lnTo>
                <a:lnTo>
                  <a:pt x="2094916" y="178457"/>
                </a:lnTo>
                <a:lnTo>
                  <a:pt x="2094916" y="69178"/>
                </a:lnTo>
                <a:lnTo>
                  <a:pt x="2037824" y="69178"/>
                </a:lnTo>
                <a:lnTo>
                  <a:pt x="2037824" y="132495"/>
                </a:lnTo>
                <a:cubicBezTo>
                  <a:pt x="2037824" y="147259"/>
                  <a:pt x="2037345" y="156990"/>
                  <a:pt x="2036387" y="161698"/>
                </a:cubicBezTo>
                <a:cubicBezTo>
                  <a:pt x="2035429" y="166407"/>
                  <a:pt x="2032794" y="170514"/>
                  <a:pt x="2028489" y="174028"/>
                </a:cubicBezTo>
                <a:cubicBezTo>
                  <a:pt x="2024179" y="177538"/>
                  <a:pt x="2017956" y="179291"/>
                  <a:pt x="2009816" y="179291"/>
                </a:cubicBezTo>
                <a:cubicBezTo>
                  <a:pt x="2004791" y="179291"/>
                  <a:pt x="1999002" y="178975"/>
                  <a:pt x="1992460" y="178338"/>
                </a:cubicBezTo>
                <a:lnTo>
                  <a:pt x="1992460" y="160385"/>
                </a:lnTo>
                <a:lnTo>
                  <a:pt x="2001918" y="160385"/>
                </a:lnTo>
                <a:cubicBezTo>
                  <a:pt x="2006386" y="160385"/>
                  <a:pt x="2009579" y="159924"/>
                  <a:pt x="2011493" y="159009"/>
                </a:cubicBezTo>
                <a:cubicBezTo>
                  <a:pt x="2013409" y="158091"/>
                  <a:pt x="2014686" y="156633"/>
                  <a:pt x="2015324" y="154636"/>
                </a:cubicBezTo>
                <a:cubicBezTo>
                  <a:pt x="2015961" y="152644"/>
                  <a:pt x="2016282" y="146139"/>
                  <a:pt x="2016282" y="135131"/>
                </a:cubicBezTo>
                <a:close/>
                <a:moveTo>
                  <a:pt x="2148772" y="51348"/>
                </a:moveTo>
                <a:lnTo>
                  <a:pt x="2170319" y="51348"/>
                </a:lnTo>
                <a:lnTo>
                  <a:pt x="2170319" y="148296"/>
                </a:lnTo>
                <a:lnTo>
                  <a:pt x="2230043" y="51348"/>
                </a:lnTo>
                <a:lnTo>
                  <a:pt x="2253266" y="51348"/>
                </a:lnTo>
                <a:lnTo>
                  <a:pt x="2253266" y="178457"/>
                </a:lnTo>
                <a:lnTo>
                  <a:pt x="2231720" y="178457"/>
                </a:lnTo>
                <a:lnTo>
                  <a:pt x="2231720" y="82106"/>
                </a:lnTo>
                <a:lnTo>
                  <a:pt x="2171996" y="178457"/>
                </a:lnTo>
                <a:lnTo>
                  <a:pt x="2148772" y="178457"/>
                </a:lnTo>
                <a:close/>
                <a:moveTo>
                  <a:pt x="2286061" y="51348"/>
                </a:moveTo>
                <a:lnTo>
                  <a:pt x="2307604" y="51348"/>
                </a:lnTo>
                <a:lnTo>
                  <a:pt x="2307604" y="160740"/>
                </a:lnTo>
                <a:lnTo>
                  <a:pt x="2367209" y="160740"/>
                </a:lnTo>
                <a:lnTo>
                  <a:pt x="2367209" y="51348"/>
                </a:lnTo>
                <a:lnTo>
                  <a:pt x="2388753" y="51348"/>
                </a:lnTo>
                <a:lnTo>
                  <a:pt x="2388753" y="160740"/>
                </a:lnTo>
                <a:lnTo>
                  <a:pt x="2402633" y="160740"/>
                </a:lnTo>
                <a:lnTo>
                  <a:pt x="2402633" y="214482"/>
                </a:lnTo>
                <a:lnTo>
                  <a:pt x="2384926" y="214482"/>
                </a:lnTo>
                <a:lnTo>
                  <a:pt x="2384926" y="178457"/>
                </a:lnTo>
                <a:lnTo>
                  <a:pt x="2286061" y="178457"/>
                </a:lnTo>
                <a:close/>
                <a:moveTo>
                  <a:pt x="2509039" y="162779"/>
                </a:moveTo>
                <a:cubicBezTo>
                  <a:pt x="2501061" y="169561"/>
                  <a:pt x="2493379" y="174348"/>
                  <a:pt x="2486002" y="177138"/>
                </a:cubicBezTo>
                <a:cubicBezTo>
                  <a:pt x="2478618" y="179933"/>
                  <a:pt x="2470699" y="181330"/>
                  <a:pt x="2462242" y="181330"/>
                </a:cubicBezTo>
                <a:cubicBezTo>
                  <a:pt x="2448275" y="181330"/>
                  <a:pt x="2437543" y="177916"/>
                  <a:pt x="2430044" y="171095"/>
                </a:cubicBezTo>
                <a:cubicBezTo>
                  <a:pt x="2422542" y="164272"/>
                  <a:pt x="2418790" y="155556"/>
                  <a:pt x="2418790" y="144944"/>
                </a:cubicBezTo>
                <a:cubicBezTo>
                  <a:pt x="2418790" y="138720"/>
                  <a:pt x="2420209" y="133031"/>
                  <a:pt x="2423046" y="127887"/>
                </a:cubicBezTo>
                <a:cubicBezTo>
                  <a:pt x="2425878" y="122739"/>
                  <a:pt x="2429587" y="118609"/>
                  <a:pt x="2434172" y="115499"/>
                </a:cubicBezTo>
                <a:cubicBezTo>
                  <a:pt x="2438760" y="112389"/>
                  <a:pt x="2443926" y="110030"/>
                  <a:pt x="2449674" y="108437"/>
                </a:cubicBezTo>
                <a:cubicBezTo>
                  <a:pt x="2453904" y="107324"/>
                  <a:pt x="2460284" y="106243"/>
                  <a:pt x="2468823" y="105207"/>
                </a:cubicBezTo>
                <a:cubicBezTo>
                  <a:pt x="2486223" y="103133"/>
                  <a:pt x="2499028" y="100657"/>
                  <a:pt x="2507242" y="97784"/>
                </a:cubicBezTo>
                <a:cubicBezTo>
                  <a:pt x="2507324" y="94832"/>
                  <a:pt x="2507362" y="92960"/>
                  <a:pt x="2507362" y="92160"/>
                </a:cubicBezTo>
                <a:cubicBezTo>
                  <a:pt x="2507362" y="83381"/>
                  <a:pt x="2505327" y="77198"/>
                  <a:pt x="2501259" y="73609"/>
                </a:cubicBezTo>
                <a:cubicBezTo>
                  <a:pt x="2495755" y="68739"/>
                  <a:pt x="2487576" y="66310"/>
                  <a:pt x="2476722" y="66310"/>
                </a:cubicBezTo>
                <a:cubicBezTo>
                  <a:pt x="2466588" y="66310"/>
                  <a:pt x="2459106" y="68080"/>
                  <a:pt x="2454283" y="71633"/>
                </a:cubicBezTo>
                <a:cubicBezTo>
                  <a:pt x="2449456" y="75183"/>
                  <a:pt x="2445885" y="81466"/>
                  <a:pt x="2443569" y="90482"/>
                </a:cubicBezTo>
                <a:lnTo>
                  <a:pt x="2422505" y="87610"/>
                </a:lnTo>
                <a:cubicBezTo>
                  <a:pt x="2424420" y="78592"/>
                  <a:pt x="2427571" y="71317"/>
                  <a:pt x="2431959" y="65768"/>
                </a:cubicBezTo>
                <a:cubicBezTo>
                  <a:pt x="2436348" y="60221"/>
                  <a:pt x="2442690" y="55951"/>
                  <a:pt x="2450988" y="52960"/>
                </a:cubicBezTo>
                <a:cubicBezTo>
                  <a:pt x="2459291" y="49968"/>
                  <a:pt x="2468902" y="48475"/>
                  <a:pt x="2479835" y="48475"/>
                </a:cubicBezTo>
                <a:cubicBezTo>
                  <a:pt x="2490690" y="48475"/>
                  <a:pt x="2499506" y="49749"/>
                  <a:pt x="2506288" y="52301"/>
                </a:cubicBezTo>
                <a:cubicBezTo>
                  <a:pt x="2513067" y="54858"/>
                  <a:pt x="2518057" y="58069"/>
                  <a:pt x="2521250" y="61935"/>
                </a:cubicBezTo>
                <a:cubicBezTo>
                  <a:pt x="2524439" y="65805"/>
                  <a:pt x="2526676" y="70693"/>
                  <a:pt x="2527953" y="76602"/>
                </a:cubicBezTo>
                <a:cubicBezTo>
                  <a:pt x="2528670" y="80269"/>
                  <a:pt x="2529030" y="86894"/>
                  <a:pt x="2529030" y="96469"/>
                </a:cubicBezTo>
                <a:lnTo>
                  <a:pt x="2529030" y="125194"/>
                </a:lnTo>
                <a:cubicBezTo>
                  <a:pt x="2529030" y="145221"/>
                  <a:pt x="2529487" y="157889"/>
                  <a:pt x="2530404" y="163197"/>
                </a:cubicBezTo>
                <a:cubicBezTo>
                  <a:pt x="2531322" y="168502"/>
                  <a:pt x="2533138" y="173589"/>
                  <a:pt x="2535851" y="178457"/>
                </a:cubicBezTo>
                <a:lnTo>
                  <a:pt x="2513348" y="178457"/>
                </a:lnTo>
                <a:cubicBezTo>
                  <a:pt x="2511113" y="173989"/>
                  <a:pt x="2509675" y="168762"/>
                  <a:pt x="2509039" y="162779"/>
                </a:cubicBezTo>
                <a:close/>
                <a:moveTo>
                  <a:pt x="2507242" y="114661"/>
                </a:moveTo>
                <a:cubicBezTo>
                  <a:pt x="2499423" y="117854"/>
                  <a:pt x="2487694" y="120568"/>
                  <a:pt x="2472053" y="122800"/>
                </a:cubicBezTo>
                <a:cubicBezTo>
                  <a:pt x="2463200" y="124074"/>
                  <a:pt x="2456932" y="125514"/>
                  <a:pt x="2453264" y="127109"/>
                </a:cubicBezTo>
                <a:cubicBezTo>
                  <a:pt x="2449595" y="128708"/>
                  <a:pt x="2446758" y="131037"/>
                  <a:pt x="2444769" y="134111"/>
                </a:cubicBezTo>
                <a:cubicBezTo>
                  <a:pt x="2442773" y="137182"/>
                  <a:pt x="2441776" y="140596"/>
                  <a:pt x="2441776" y="144346"/>
                </a:cubicBezTo>
                <a:cubicBezTo>
                  <a:pt x="2441776" y="150091"/>
                  <a:pt x="2443950" y="154879"/>
                  <a:pt x="2448300" y="158707"/>
                </a:cubicBezTo>
                <a:cubicBezTo>
                  <a:pt x="2452649" y="162533"/>
                  <a:pt x="2459013" y="164452"/>
                  <a:pt x="2467390" y="164452"/>
                </a:cubicBezTo>
                <a:cubicBezTo>
                  <a:pt x="2475689" y="164452"/>
                  <a:pt x="2483069" y="162634"/>
                  <a:pt x="2489535" y="159002"/>
                </a:cubicBezTo>
                <a:cubicBezTo>
                  <a:pt x="2495993" y="155377"/>
                  <a:pt x="2500741" y="150405"/>
                  <a:pt x="2503773" y="144104"/>
                </a:cubicBezTo>
                <a:cubicBezTo>
                  <a:pt x="2506087" y="139238"/>
                  <a:pt x="2507242" y="132056"/>
                  <a:pt x="2507242" y="122563"/>
                </a:cubicBezTo>
                <a:close/>
                <a:moveTo>
                  <a:pt x="2568049" y="178457"/>
                </a:moveTo>
                <a:lnTo>
                  <a:pt x="2568049" y="153919"/>
                </a:lnTo>
                <a:lnTo>
                  <a:pt x="2592584" y="153919"/>
                </a:lnTo>
                <a:lnTo>
                  <a:pt x="2592584" y="178457"/>
                </a:lnTo>
                <a:cubicBezTo>
                  <a:pt x="2592584" y="187474"/>
                  <a:pt x="2590986" y="194754"/>
                  <a:pt x="2587795" y="200301"/>
                </a:cubicBezTo>
                <a:cubicBezTo>
                  <a:pt x="2584603" y="205849"/>
                  <a:pt x="2579538" y="210134"/>
                  <a:pt x="2572594" y="213167"/>
                </a:cubicBezTo>
                <a:lnTo>
                  <a:pt x="2566609" y="203952"/>
                </a:lnTo>
                <a:cubicBezTo>
                  <a:pt x="2571160" y="201957"/>
                  <a:pt x="2574512" y="199023"/>
                  <a:pt x="2576665" y="195154"/>
                </a:cubicBezTo>
                <a:cubicBezTo>
                  <a:pt x="2578822" y="191283"/>
                  <a:pt x="2580017" y="185714"/>
                  <a:pt x="2580254" y="17845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6566699" y="4295395"/>
            <a:ext cx="2884954" cy="229742"/>
          </a:xfrm>
          <a:custGeom>
            <a:avLst/>
            <a:gdLst/>
            <a:ahLst/>
            <a:cxnLst/>
            <a:rect l="l" t="t" r="r" b="b"/>
            <a:pathLst>
              <a:path w="2884954" h="229742">
                <a:moveTo>
                  <a:pt x="33109" y="51279"/>
                </a:moveTo>
                <a:lnTo>
                  <a:pt x="121560" y="51279"/>
                </a:lnTo>
                <a:lnTo>
                  <a:pt x="121560" y="160528"/>
                </a:lnTo>
                <a:lnTo>
                  <a:pt x="135309" y="160528"/>
                </a:lnTo>
                <a:lnTo>
                  <a:pt x="135309" y="214201"/>
                </a:lnTo>
                <a:lnTo>
                  <a:pt x="117619" y="214201"/>
                </a:lnTo>
                <a:lnTo>
                  <a:pt x="117619" y="178222"/>
                </a:lnTo>
                <a:lnTo>
                  <a:pt x="17690" y="178222"/>
                </a:lnTo>
                <a:lnTo>
                  <a:pt x="17690" y="214201"/>
                </a:lnTo>
                <a:lnTo>
                  <a:pt x="0" y="214201"/>
                </a:lnTo>
                <a:lnTo>
                  <a:pt x="0" y="160528"/>
                </a:lnTo>
                <a:lnTo>
                  <a:pt x="11357" y="160528"/>
                </a:lnTo>
                <a:cubicBezTo>
                  <a:pt x="26495" y="139972"/>
                  <a:pt x="33746" y="103555"/>
                  <a:pt x="33109" y="51279"/>
                </a:cubicBezTo>
                <a:close/>
                <a:moveTo>
                  <a:pt x="51041" y="69092"/>
                </a:moveTo>
                <a:cubicBezTo>
                  <a:pt x="49446" y="110289"/>
                  <a:pt x="43066" y="140768"/>
                  <a:pt x="31913" y="160528"/>
                </a:cubicBezTo>
                <a:lnTo>
                  <a:pt x="100166" y="160528"/>
                </a:lnTo>
                <a:lnTo>
                  <a:pt x="100166" y="69092"/>
                </a:lnTo>
                <a:close/>
                <a:moveTo>
                  <a:pt x="245873" y="137340"/>
                </a:moveTo>
                <a:lnTo>
                  <a:pt x="268105" y="140091"/>
                </a:lnTo>
                <a:cubicBezTo>
                  <a:pt x="264599" y="153076"/>
                  <a:pt x="258106" y="163159"/>
                  <a:pt x="248623" y="170331"/>
                </a:cubicBezTo>
                <a:cubicBezTo>
                  <a:pt x="239136" y="177501"/>
                  <a:pt x="227026" y="181088"/>
                  <a:pt x="212284" y="181088"/>
                </a:cubicBezTo>
                <a:cubicBezTo>
                  <a:pt x="193719" y="181088"/>
                  <a:pt x="178994" y="175371"/>
                  <a:pt x="168120" y="163934"/>
                </a:cubicBezTo>
                <a:cubicBezTo>
                  <a:pt x="157241" y="152500"/>
                  <a:pt x="151800" y="136461"/>
                  <a:pt x="151800" y="115826"/>
                </a:cubicBezTo>
                <a:cubicBezTo>
                  <a:pt x="151800" y="94468"/>
                  <a:pt x="157298" y="77893"/>
                  <a:pt x="168296" y="66100"/>
                </a:cubicBezTo>
                <a:cubicBezTo>
                  <a:pt x="179294" y="54306"/>
                  <a:pt x="193560" y="48414"/>
                  <a:pt x="211089" y="48414"/>
                </a:cubicBezTo>
                <a:cubicBezTo>
                  <a:pt x="228064" y="48414"/>
                  <a:pt x="241931" y="54187"/>
                  <a:pt x="252688" y="65740"/>
                </a:cubicBezTo>
                <a:cubicBezTo>
                  <a:pt x="263444" y="77296"/>
                  <a:pt x="268822" y="93549"/>
                  <a:pt x="268822" y="114513"/>
                </a:cubicBezTo>
                <a:cubicBezTo>
                  <a:pt x="268822" y="115787"/>
                  <a:pt x="268783" y="117698"/>
                  <a:pt x="268704" y="120247"/>
                </a:cubicBezTo>
                <a:lnTo>
                  <a:pt x="174038" y="120247"/>
                </a:lnTo>
                <a:cubicBezTo>
                  <a:pt x="174834" y="134191"/>
                  <a:pt x="178779" y="144871"/>
                  <a:pt x="185872" y="152280"/>
                </a:cubicBezTo>
                <a:cubicBezTo>
                  <a:pt x="192963" y="159692"/>
                  <a:pt x="201805" y="163397"/>
                  <a:pt x="212403" y="163397"/>
                </a:cubicBezTo>
                <a:cubicBezTo>
                  <a:pt x="220293" y="163397"/>
                  <a:pt x="227029" y="161327"/>
                  <a:pt x="232607" y="157184"/>
                </a:cubicBezTo>
                <a:cubicBezTo>
                  <a:pt x="238187" y="153040"/>
                  <a:pt x="242608" y="146427"/>
                  <a:pt x="245873" y="137340"/>
                </a:cubicBezTo>
                <a:close/>
                <a:moveTo>
                  <a:pt x="175233" y="102558"/>
                </a:moveTo>
                <a:lnTo>
                  <a:pt x="246114" y="102558"/>
                </a:lnTo>
                <a:cubicBezTo>
                  <a:pt x="245156" y="91883"/>
                  <a:pt x="242445" y="83870"/>
                  <a:pt x="237985" y="78530"/>
                </a:cubicBezTo>
                <a:cubicBezTo>
                  <a:pt x="231131" y="70247"/>
                  <a:pt x="222246" y="66103"/>
                  <a:pt x="211327" y="66103"/>
                </a:cubicBezTo>
                <a:cubicBezTo>
                  <a:pt x="201448" y="66103"/>
                  <a:pt x="193144" y="69412"/>
                  <a:pt x="186408" y="76021"/>
                </a:cubicBezTo>
                <a:cubicBezTo>
                  <a:pt x="179672" y="82635"/>
                  <a:pt x="175949" y="91479"/>
                  <a:pt x="175233" y="102558"/>
                </a:cubicBezTo>
                <a:close/>
                <a:moveTo>
                  <a:pt x="295001" y="51279"/>
                </a:moveTo>
                <a:lnTo>
                  <a:pt x="316519" y="51279"/>
                </a:lnTo>
                <a:lnTo>
                  <a:pt x="316519" y="106143"/>
                </a:lnTo>
                <a:cubicBezTo>
                  <a:pt x="323369" y="106143"/>
                  <a:pt x="328171" y="104828"/>
                  <a:pt x="330918" y="102197"/>
                </a:cubicBezTo>
                <a:cubicBezTo>
                  <a:pt x="333669" y="99569"/>
                  <a:pt x="337712" y="91919"/>
                  <a:pt x="343051" y="79247"/>
                </a:cubicBezTo>
                <a:cubicBezTo>
                  <a:pt x="347273" y="69206"/>
                  <a:pt x="350701" y="62593"/>
                  <a:pt x="353333" y="59408"/>
                </a:cubicBezTo>
                <a:cubicBezTo>
                  <a:pt x="355964" y="56218"/>
                  <a:pt x="358988" y="54069"/>
                  <a:pt x="362416" y="52953"/>
                </a:cubicBezTo>
                <a:cubicBezTo>
                  <a:pt x="365842" y="51840"/>
                  <a:pt x="371340" y="51279"/>
                  <a:pt x="378914" y="51279"/>
                </a:cubicBezTo>
                <a:lnTo>
                  <a:pt x="383216" y="51279"/>
                </a:lnTo>
                <a:lnTo>
                  <a:pt x="383216" y="69092"/>
                </a:lnTo>
                <a:lnTo>
                  <a:pt x="377240" y="68972"/>
                </a:lnTo>
                <a:cubicBezTo>
                  <a:pt x="371581" y="68972"/>
                  <a:pt x="367952" y="69808"/>
                  <a:pt x="366361" y="71482"/>
                </a:cubicBezTo>
                <a:cubicBezTo>
                  <a:pt x="364686" y="73235"/>
                  <a:pt x="362138" y="78456"/>
                  <a:pt x="358711" y="87142"/>
                </a:cubicBezTo>
                <a:cubicBezTo>
                  <a:pt x="355446" y="95425"/>
                  <a:pt x="352457" y="101161"/>
                  <a:pt x="349750" y="104349"/>
                </a:cubicBezTo>
                <a:cubicBezTo>
                  <a:pt x="347040" y="107536"/>
                  <a:pt x="342853" y="110448"/>
                  <a:pt x="337197" y="113076"/>
                </a:cubicBezTo>
                <a:cubicBezTo>
                  <a:pt x="346442" y="115550"/>
                  <a:pt x="355525" y="124154"/>
                  <a:pt x="364449" y="138896"/>
                </a:cubicBezTo>
                <a:lnTo>
                  <a:pt x="387997" y="178222"/>
                </a:lnTo>
                <a:lnTo>
                  <a:pt x="364331" y="178222"/>
                </a:lnTo>
                <a:lnTo>
                  <a:pt x="341381" y="138896"/>
                </a:lnTo>
                <a:cubicBezTo>
                  <a:pt x="336679" y="131004"/>
                  <a:pt x="332574" y="125802"/>
                  <a:pt x="329068" y="123293"/>
                </a:cubicBezTo>
                <a:cubicBezTo>
                  <a:pt x="325561" y="120783"/>
                  <a:pt x="321378" y="119531"/>
                  <a:pt x="316519" y="119531"/>
                </a:cubicBezTo>
                <a:lnTo>
                  <a:pt x="316519" y="178222"/>
                </a:lnTo>
                <a:lnTo>
                  <a:pt x="295001" y="178222"/>
                </a:lnTo>
                <a:close/>
                <a:moveTo>
                  <a:pt x="397148" y="114751"/>
                </a:moveTo>
                <a:cubicBezTo>
                  <a:pt x="397148" y="91242"/>
                  <a:pt x="403681" y="73829"/>
                  <a:pt x="416750" y="62514"/>
                </a:cubicBezTo>
                <a:cubicBezTo>
                  <a:pt x="427668" y="53111"/>
                  <a:pt x="440974" y="48414"/>
                  <a:pt x="456674" y="48414"/>
                </a:cubicBezTo>
                <a:cubicBezTo>
                  <a:pt x="474126" y="48414"/>
                  <a:pt x="488393" y="54130"/>
                  <a:pt x="499470" y="65564"/>
                </a:cubicBezTo>
                <a:cubicBezTo>
                  <a:pt x="510545" y="76997"/>
                  <a:pt x="516081" y="92794"/>
                  <a:pt x="516081" y="112957"/>
                </a:cubicBezTo>
                <a:cubicBezTo>
                  <a:pt x="516081" y="129291"/>
                  <a:pt x="513633" y="142140"/>
                  <a:pt x="508734" y="151506"/>
                </a:cubicBezTo>
                <a:cubicBezTo>
                  <a:pt x="503834" y="160869"/>
                  <a:pt x="496703" y="168138"/>
                  <a:pt x="487339" y="173318"/>
                </a:cubicBezTo>
                <a:cubicBezTo>
                  <a:pt x="477972" y="178498"/>
                  <a:pt x="467747" y="181088"/>
                  <a:pt x="456674" y="181088"/>
                </a:cubicBezTo>
                <a:cubicBezTo>
                  <a:pt x="438904" y="181088"/>
                  <a:pt x="424540" y="175392"/>
                  <a:pt x="413586" y="163995"/>
                </a:cubicBezTo>
                <a:cubicBezTo>
                  <a:pt x="402624" y="152601"/>
                  <a:pt x="397148" y="136185"/>
                  <a:pt x="397148" y="114751"/>
                </a:cubicBezTo>
                <a:close/>
                <a:moveTo>
                  <a:pt x="419260" y="114751"/>
                </a:moveTo>
                <a:cubicBezTo>
                  <a:pt x="419260" y="131008"/>
                  <a:pt x="422805" y="143180"/>
                  <a:pt x="429901" y="151265"/>
                </a:cubicBezTo>
                <a:cubicBezTo>
                  <a:pt x="436993" y="159354"/>
                  <a:pt x="445917" y="163397"/>
                  <a:pt x="456674" y="163397"/>
                </a:cubicBezTo>
                <a:cubicBezTo>
                  <a:pt x="467352" y="163397"/>
                  <a:pt x="476239" y="159333"/>
                  <a:pt x="483332" y="151204"/>
                </a:cubicBezTo>
                <a:cubicBezTo>
                  <a:pt x="490420" y="143078"/>
                  <a:pt x="493966" y="130688"/>
                  <a:pt x="493966" y="114033"/>
                </a:cubicBezTo>
                <a:cubicBezTo>
                  <a:pt x="493966" y="98335"/>
                  <a:pt x="490403" y="86444"/>
                  <a:pt x="483270" y="78354"/>
                </a:cubicBezTo>
                <a:cubicBezTo>
                  <a:pt x="476139" y="70265"/>
                  <a:pt x="467272" y="66223"/>
                  <a:pt x="456674" y="66223"/>
                </a:cubicBezTo>
                <a:cubicBezTo>
                  <a:pt x="445917" y="66223"/>
                  <a:pt x="436993" y="70247"/>
                  <a:pt x="429901" y="78293"/>
                </a:cubicBezTo>
                <a:cubicBezTo>
                  <a:pt x="422805" y="86342"/>
                  <a:pt x="419260" y="98492"/>
                  <a:pt x="419260" y="114751"/>
                </a:cubicBezTo>
                <a:close/>
                <a:moveTo>
                  <a:pt x="541303" y="226869"/>
                </a:moveTo>
                <a:lnTo>
                  <a:pt x="541303" y="51279"/>
                </a:lnTo>
                <a:lnTo>
                  <a:pt x="560908" y="51279"/>
                </a:lnTo>
                <a:lnTo>
                  <a:pt x="560908" y="67777"/>
                </a:lnTo>
                <a:cubicBezTo>
                  <a:pt x="565531" y="61319"/>
                  <a:pt x="570750" y="56477"/>
                  <a:pt x="576568" y="53251"/>
                </a:cubicBezTo>
                <a:cubicBezTo>
                  <a:pt x="582386" y="50023"/>
                  <a:pt x="589434" y="48414"/>
                  <a:pt x="597725" y="48414"/>
                </a:cubicBezTo>
                <a:cubicBezTo>
                  <a:pt x="608562" y="48414"/>
                  <a:pt x="618120" y="51200"/>
                  <a:pt x="626411" y="56775"/>
                </a:cubicBezTo>
                <a:cubicBezTo>
                  <a:pt x="634698" y="62356"/>
                  <a:pt x="640955" y="70226"/>
                  <a:pt x="645178" y="80381"/>
                </a:cubicBezTo>
                <a:cubicBezTo>
                  <a:pt x="649396" y="90543"/>
                  <a:pt x="651510" y="101683"/>
                  <a:pt x="651510" y="113793"/>
                </a:cubicBezTo>
                <a:cubicBezTo>
                  <a:pt x="651510" y="126781"/>
                  <a:pt x="649180" y="138478"/>
                  <a:pt x="644522" y="148874"/>
                </a:cubicBezTo>
                <a:cubicBezTo>
                  <a:pt x="639860" y="159272"/>
                  <a:pt x="633088" y="167242"/>
                  <a:pt x="624200" y="172782"/>
                </a:cubicBezTo>
                <a:cubicBezTo>
                  <a:pt x="615314" y="178319"/>
                  <a:pt x="605970" y="181088"/>
                  <a:pt x="596167" y="181088"/>
                </a:cubicBezTo>
                <a:cubicBezTo>
                  <a:pt x="588995" y="181088"/>
                  <a:pt x="582563" y="179575"/>
                  <a:pt x="576864" y="176548"/>
                </a:cubicBezTo>
                <a:cubicBezTo>
                  <a:pt x="571164" y="173520"/>
                  <a:pt x="566485" y="169694"/>
                  <a:pt x="562821" y="165071"/>
                </a:cubicBezTo>
                <a:lnTo>
                  <a:pt x="562821" y="226869"/>
                </a:lnTo>
                <a:close/>
                <a:moveTo>
                  <a:pt x="560790" y="115467"/>
                </a:moveTo>
                <a:cubicBezTo>
                  <a:pt x="560790" y="131799"/>
                  <a:pt x="564094" y="143874"/>
                  <a:pt x="570711" y="151682"/>
                </a:cubicBezTo>
                <a:cubicBezTo>
                  <a:pt x="577324" y="159492"/>
                  <a:pt x="585331" y="163397"/>
                  <a:pt x="594734" y="163397"/>
                </a:cubicBezTo>
                <a:cubicBezTo>
                  <a:pt x="604296" y="163397"/>
                  <a:pt x="612485" y="159354"/>
                  <a:pt x="619297" y="151265"/>
                </a:cubicBezTo>
                <a:cubicBezTo>
                  <a:pt x="626108" y="143180"/>
                  <a:pt x="629517" y="130647"/>
                  <a:pt x="629517" y="113674"/>
                </a:cubicBezTo>
                <a:cubicBezTo>
                  <a:pt x="629517" y="97499"/>
                  <a:pt x="626191" y="85385"/>
                  <a:pt x="619535" y="77335"/>
                </a:cubicBezTo>
                <a:cubicBezTo>
                  <a:pt x="612881" y="69286"/>
                  <a:pt x="604932" y="65261"/>
                  <a:pt x="595688" y="65261"/>
                </a:cubicBezTo>
                <a:cubicBezTo>
                  <a:pt x="586526" y="65261"/>
                  <a:pt x="578419" y="69545"/>
                  <a:pt x="571367" y="78113"/>
                </a:cubicBezTo>
                <a:cubicBezTo>
                  <a:pt x="564314" y="86681"/>
                  <a:pt x="560790" y="99134"/>
                  <a:pt x="560790" y="115467"/>
                </a:cubicBezTo>
                <a:close/>
                <a:moveTo>
                  <a:pt x="676224" y="51279"/>
                </a:moveTo>
                <a:lnTo>
                  <a:pt x="697740" y="51279"/>
                </a:lnTo>
                <a:lnTo>
                  <a:pt x="697740" y="148101"/>
                </a:lnTo>
                <a:lnTo>
                  <a:pt x="757385" y="51279"/>
                </a:lnTo>
                <a:lnTo>
                  <a:pt x="780573" y="51279"/>
                </a:lnTo>
                <a:lnTo>
                  <a:pt x="780573" y="178222"/>
                </a:lnTo>
                <a:lnTo>
                  <a:pt x="759060" y="178222"/>
                </a:lnTo>
                <a:lnTo>
                  <a:pt x="759060" y="81998"/>
                </a:lnTo>
                <a:lnTo>
                  <a:pt x="699415" y="178222"/>
                </a:lnTo>
                <a:lnTo>
                  <a:pt x="676224" y="178222"/>
                </a:lnTo>
                <a:close/>
                <a:moveTo>
                  <a:pt x="812970" y="226869"/>
                </a:moveTo>
                <a:lnTo>
                  <a:pt x="812970" y="51279"/>
                </a:lnTo>
                <a:lnTo>
                  <a:pt x="832571" y="51279"/>
                </a:lnTo>
                <a:lnTo>
                  <a:pt x="832571" y="67777"/>
                </a:lnTo>
                <a:cubicBezTo>
                  <a:pt x="837194" y="61319"/>
                  <a:pt x="842414" y="56477"/>
                  <a:pt x="848231" y="53251"/>
                </a:cubicBezTo>
                <a:cubicBezTo>
                  <a:pt x="854049" y="50023"/>
                  <a:pt x="861102" y="48414"/>
                  <a:pt x="869388" y="48414"/>
                </a:cubicBezTo>
                <a:cubicBezTo>
                  <a:pt x="880225" y="48414"/>
                  <a:pt x="889787" y="51200"/>
                  <a:pt x="898074" y="56775"/>
                </a:cubicBezTo>
                <a:cubicBezTo>
                  <a:pt x="906364" y="62356"/>
                  <a:pt x="912622" y="70226"/>
                  <a:pt x="916841" y="80381"/>
                </a:cubicBezTo>
                <a:cubicBezTo>
                  <a:pt x="921063" y="90543"/>
                  <a:pt x="923177" y="101683"/>
                  <a:pt x="923177" y="113793"/>
                </a:cubicBezTo>
                <a:cubicBezTo>
                  <a:pt x="923177" y="126781"/>
                  <a:pt x="920848" y="138478"/>
                  <a:pt x="916185" y="148874"/>
                </a:cubicBezTo>
                <a:cubicBezTo>
                  <a:pt x="911523" y="159272"/>
                  <a:pt x="904752" y="167242"/>
                  <a:pt x="895866" y="172782"/>
                </a:cubicBezTo>
                <a:cubicBezTo>
                  <a:pt x="886978" y="178319"/>
                  <a:pt x="877637" y="181088"/>
                  <a:pt x="867830" y="181088"/>
                </a:cubicBezTo>
                <a:cubicBezTo>
                  <a:pt x="860662" y="181088"/>
                  <a:pt x="854226" y="179575"/>
                  <a:pt x="848530" y="176548"/>
                </a:cubicBezTo>
                <a:cubicBezTo>
                  <a:pt x="842831" y="173520"/>
                  <a:pt x="838151" y="169694"/>
                  <a:pt x="834484" y="165071"/>
                </a:cubicBezTo>
                <a:lnTo>
                  <a:pt x="834484" y="226869"/>
                </a:lnTo>
                <a:close/>
                <a:moveTo>
                  <a:pt x="832453" y="115467"/>
                </a:moveTo>
                <a:cubicBezTo>
                  <a:pt x="832453" y="131799"/>
                  <a:pt x="835761" y="143874"/>
                  <a:pt x="842374" y="151682"/>
                </a:cubicBezTo>
                <a:cubicBezTo>
                  <a:pt x="848987" y="159492"/>
                  <a:pt x="856994" y="163397"/>
                  <a:pt x="866397" y="163397"/>
                </a:cubicBezTo>
                <a:cubicBezTo>
                  <a:pt x="875962" y="163397"/>
                  <a:pt x="884148" y="159354"/>
                  <a:pt x="890963" y="151265"/>
                </a:cubicBezTo>
                <a:cubicBezTo>
                  <a:pt x="897775" y="143180"/>
                  <a:pt x="901180" y="130647"/>
                  <a:pt x="901180" y="113674"/>
                </a:cubicBezTo>
                <a:cubicBezTo>
                  <a:pt x="901180" y="97499"/>
                  <a:pt x="897854" y="85385"/>
                  <a:pt x="891202" y="77335"/>
                </a:cubicBezTo>
                <a:cubicBezTo>
                  <a:pt x="884548" y="69286"/>
                  <a:pt x="876595" y="65261"/>
                  <a:pt x="867355" y="65261"/>
                </a:cubicBezTo>
                <a:cubicBezTo>
                  <a:pt x="858189" y="65261"/>
                  <a:pt x="850081" y="69545"/>
                  <a:pt x="843029" y="78113"/>
                </a:cubicBezTo>
                <a:cubicBezTo>
                  <a:pt x="835981" y="86681"/>
                  <a:pt x="832453" y="99134"/>
                  <a:pt x="832453" y="115467"/>
                </a:cubicBezTo>
                <a:close/>
                <a:moveTo>
                  <a:pt x="941104" y="114751"/>
                </a:moveTo>
                <a:cubicBezTo>
                  <a:pt x="941104" y="91242"/>
                  <a:pt x="947638" y="73829"/>
                  <a:pt x="960710" y="62514"/>
                </a:cubicBezTo>
                <a:cubicBezTo>
                  <a:pt x="971626" y="53111"/>
                  <a:pt x="984934" y="48414"/>
                  <a:pt x="1000630" y="48414"/>
                </a:cubicBezTo>
                <a:cubicBezTo>
                  <a:pt x="1018084" y="48414"/>
                  <a:pt x="1032349" y="54130"/>
                  <a:pt x="1043428" y="65564"/>
                </a:cubicBezTo>
                <a:cubicBezTo>
                  <a:pt x="1054505" y="76997"/>
                  <a:pt x="1060038" y="92794"/>
                  <a:pt x="1060038" y="112957"/>
                </a:cubicBezTo>
                <a:cubicBezTo>
                  <a:pt x="1060038" y="129291"/>
                  <a:pt x="1057590" y="142140"/>
                  <a:pt x="1052690" y="151506"/>
                </a:cubicBezTo>
                <a:cubicBezTo>
                  <a:pt x="1047790" y="160869"/>
                  <a:pt x="1040659" y="168138"/>
                  <a:pt x="1031295" y="173318"/>
                </a:cubicBezTo>
                <a:cubicBezTo>
                  <a:pt x="1021932" y="178498"/>
                  <a:pt x="1011707" y="181088"/>
                  <a:pt x="1000630" y="181088"/>
                </a:cubicBezTo>
                <a:cubicBezTo>
                  <a:pt x="982864" y="181088"/>
                  <a:pt x="968500" y="175392"/>
                  <a:pt x="957541" y="163995"/>
                </a:cubicBezTo>
                <a:cubicBezTo>
                  <a:pt x="946584" y="152601"/>
                  <a:pt x="941104" y="136185"/>
                  <a:pt x="941104" y="114751"/>
                </a:cubicBezTo>
                <a:close/>
                <a:moveTo>
                  <a:pt x="963219" y="114751"/>
                </a:moveTo>
                <a:cubicBezTo>
                  <a:pt x="963219" y="131008"/>
                  <a:pt x="966766" y="143180"/>
                  <a:pt x="973858" y="151265"/>
                </a:cubicBezTo>
                <a:cubicBezTo>
                  <a:pt x="980952" y="159354"/>
                  <a:pt x="989877" y="163397"/>
                  <a:pt x="1000630" y="163397"/>
                </a:cubicBezTo>
                <a:cubicBezTo>
                  <a:pt x="1011312" y="163397"/>
                  <a:pt x="1020197" y="159333"/>
                  <a:pt x="1027288" y="151204"/>
                </a:cubicBezTo>
                <a:cubicBezTo>
                  <a:pt x="1034380" y="143078"/>
                  <a:pt x="1037926" y="130688"/>
                  <a:pt x="1037926" y="114033"/>
                </a:cubicBezTo>
                <a:cubicBezTo>
                  <a:pt x="1037926" y="98335"/>
                  <a:pt x="1034358" y="86444"/>
                  <a:pt x="1027228" y="78354"/>
                </a:cubicBezTo>
                <a:cubicBezTo>
                  <a:pt x="1020095" y="70265"/>
                  <a:pt x="1011228" y="66223"/>
                  <a:pt x="1000630" y="66223"/>
                </a:cubicBezTo>
                <a:cubicBezTo>
                  <a:pt x="989877" y="66223"/>
                  <a:pt x="980952" y="70247"/>
                  <a:pt x="973858" y="78293"/>
                </a:cubicBezTo>
                <a:cubicBezTo>
                  <a:pt x="966766" y="86342"/>
                  <a:pt x="963219" y="98492"/>
                  <a:pt x="963219" y="114751"/>
                </a:cubicBezTo>
                <a:close/>
                <a:moveTo>
                  <a:pt x="1085381" y="51279"/>
                </a:moveTo>
                <a:lnTo>
                  <a:pt x="1134986" y="51279"/>
                </a:lnTo>
                <a:cubicBezTo>
                  <a:pt x="1147180" y="51279"/>
                  <a:pt x="1156244" y="52294"/>
                  <a:pt x="1162180" y="54324"/>
                </a:cubicBezTo>
                <a:cubicBezTo>
                  <a:pt x="1168116" y="56359"/>
                  <a:pt x="1173218" y="60084"/>
                  <a:pt x="1177480" y="65503"/>
                </a:cubicBezTo>
                <a:cubicBezTo>
                  <a:pt x="1181743" y="70921"/>
                  <a:pt x="1183877" y="77418"/>
                  <a:pt x="1183877" y="84986"/>
                </a:cubicBezTo>
                <a:cubicBezTo>
                  <a:pt x="1183877" y="91041"/>
                  <a:pt x="1182617" y="96322"/>
                  <a:pt x="1180109" y="100825"/>
                </a:cubicBezTo>
                <a:cubicBezTo>
                  <a:pt x="1177599" y="105329"/>
                  <a:pt x="1173834" y="109094"/>
                  <a:pt x="1168815" y="112122"/>
                </a:cubicBezTo>
                <a:cubicBezTo>
                  <a:pt x="1174792" y="114113"/>
                  <a:pt x="1179752" y="117839"/>
                  <a:pt x="1183694" y="123297"/>
                </a:cubicBezTo>
                <a:cubicBezTo>
                  <a:pt x="1187640" y="128754"/>
                  <a:pt x="1189613" y="135227"/>
                  <a:pt x="1189613" y="142719"/>
                </a:cubicBezTo>
                <a:cubicBezTo>
                  <a:pt x="1188813" y="154750"/>
                  <a:pt x="1184511" y="163674"/>
                  <a:pt x="1176706" y="169492"/>
                </a:cubicBezTo>
                <a:cubicBezTo>
                  <a:pt x="1168895" y="175309"/>
                  <a:pt x="1157536" y="178222"/>
                  <a:pt x="1142640" y="178222"/>
                </a:cubicBezTo>
                <a:lnTo>
                  <a:pt x="1085381" y="178222"/>
                </a:lnTo>
                <a:close/>
                <a:moveTo>
                  <a:pt x="1106898" y="104706"/>
                </a:moveTo>
                <a:lnTo>
                  <a:pt x="1129845" y="104706"/>
                </a:lnTo>
                <a:cubicBezTo>
                  <a:pt x="1139010" y="104706"/>
                  <a:pt x="1145308" y="104231"/>
                  <a:pt x="1148735" y="103274"/>
                </a:cubicBezTo>
                <a:cubicBezTo>
                  <a:pt x="1152161" y="102316"/>
                  <a:pt x="1155229" y="100386"/>
                  <a:pt x="1157940" y="97474"/>
                </a:cubicBezTo>
                <a:cubicBezTo>
                  <a:pt x="1160650" y="94569"/>
                  <a:pt x="1162000" y="91084"/>
                  <a:pt x="1162000" y="87019"/>
                </a:cubicBezTo>
                <a:cubicBezTo>
                  <a:pt x="1162000" y="80324"/>
                  <a:pt x="1159631" y="75665"/>
                  <a:pt x="1154891" y="73034"/>
                </a:cubicBezTo>
                <a:cubicBezTo>
                  <a:pt x="1150150" y="70405"/>
                  <a:pt x="1142042" y="69092"/>
                  <a:pt x="1130565" y="69092"/>
                </a:cubicBezTo>
                <a:lnTo>
                  <a:pt x="1106898" y="69092"/>
                </a:lnTo>
                <a:close/>
                <a:moveTo>
                  <a:pt x="1106898" y="160528"/>
                </a:moveTo>
                <a:lnTo>
                  <a:pt x="1135224" y="160528"/>
                </a:lnTo>
                <a:cubicBezTo>
                  <a:pt x="1147417" y="160528"/>
                  <a:pt x="1155784" y="159113"/>
                  <a:pt x="1160330" y="156284"/>
                </a:cubicBezTo>
                <a:cubicBezTo>
                  <a:pt x="1164869" y="153462"/>
                  <a:pt x="1167260" y="148580"/>
                  <a:pt x="1167502" y="141642"/>
                </a:cubicBezTo>
                <a:cubicBezTo>
                  <a:pt x="1167502" y="137582"/>
                  <a:pt x="1166184" y="133812"/>
                  <a:pt x="1163556" y="130349"/>
                </a:cubicBezTo>
                <a:cubicBezTo>
                  <a:pt x="1160924" y="126882"/>
                  <a:pt x="1157497" y="124690"/>
                  <a:pt x="1153274" y="123772"/>
                </a:cubicBezTo>
                <a:cubicBezTo>
                  <a:pt x="1149051" y="122857"/>
                  <a:pt x="1142280" y="122400"/>
                  <a:pt x="1132955" y="122400"/>
                </a:cubicBezTo>
                <a:lnTo>
                  <a:pt x="1106898" y="122400"/>
                </a:lnTo>
                <a:close/>
                <a:moveTo>
                  <a:pt x="1295449" y="162562"/>
                </a:moveTo>
                <a:cubicBezTo>
                  <a:pt x="1287483" y="169333"/>
                  <a:pt x="1279810" y="174118"/>
                  <a:pt x="1272438" y="176905"/>
                </a:cubicBezTo>
                <a:cubicBezTo>
                  <a:pt x="1265068" y="179695"/>
                  <a:pt x="1257163" y="181088"/>
                  <a:pt x="1248713" y="181088"/>
                </a:cubicBezTo>
                <a:cubicBezTo>
                  <a:pt x="1234771" y="181088"/>
                  <a:pt x="1224050" y="177682"/>
                  <a:pt x="1216558" y="170871"/>
                </a:cubicBezTo>
                <a:cubicBezTo>
                  <a:pt x="1209070" y="164056"/>
                  <a:pt x="1205322" y="155348"/>
                  <a:pt x="1205322" y="144750"/>
                </a:cubicBezTo>
                <a:cubicBezTo>
                  <a:pt x="1205322" y="138535"/>
                  <a:pt x="1206737" y="132858"/>
                  <a:pt x="1209566" y="127717"/>
                </a:cubicBezTo>
                <a:cubicBezTo>
                  <a:pt x="1212396" y="122580"/>
                  <a:pt x="1216101" y="118454"/>
                  <a:pt x="1220684" y="115348"/>
                </a:cubicBezTo>
                <a:cubicBezTo>
                  <a:pt x="1225266" y="112241"/>
                  <a:pt x="1230425" y="109890"/>
                  <a:pt x="1236164" y="108295"/>
                </a:cubicBezTo>
                <a:cubicBezTo>
                  <a:pt x="1240383" y="107179"/>
                  <a:pt x="1246759" y="106103"/>
                  <a:pt x="1255287" y="105066"/>
                </a:cubicBezTo>
                <a:cubicBezTo>
                  <a:pt x="1272658" y="102996"/>
                  <a:pt x="1285452" y="100527"/>
                  <a:pt x="1293656" y="97658"/>
                </a:cubicBezTo>
                <a:cubicBezTo>
                  <a:pt x="1293739" y="94709"/>
                  <a:pt x="1293778" y="92837"/>
                  <a:pt x="1293778" y="92042"/>
                </a:cubicBezTo>
                <a:cubicBezTo>
                  <a:pt x="1293778" y="83271"/>
                  <a:pt x="1291744" y="77098"/>
                  <a:pt x="1287676" y="73513"/>
                </a:cubicBezTo>
                <a:cubicBezTo>
                  <a:pt x="1282179" y="68652"/>
                  <a:pt x="1274011" y="66223"/>
                  <a:pt x="1263175" y="66223"/>
                </a:cubicBezTo>
                <a:cubicBezTo>
                  <a:pt x="1253055" y="66223"/>
                  <a:pt x="1245589" y="67997"/>
                  <a:pt x="1240765" y="71539"/>
                </a:cubicBezTo>
                <a:cubicBezTo>
                  <a:pt x="1235945" y="75085"/>
                  <a:pt x="1232377" y="81360"/>
                  <a:pt x="1230070" y="90368"/>
                </a:cubicBezTo>
                <a:lnTo>
                  <a:pt x="1209031" y="87498"/>
                </a:lnTo>
                <a:cubicBezTo>
                  <a:pt x="1210942" y="78495"/>
                  <a:pt x="1214089" y="71223"/>
                  <a:pt x="1218469" y="65682"/>
                </a:cubicBezTo>
                <a:cubicBezTo>
                  <a:pt x="1222855" y="60142"/>
                  <a:pt x="1229187" y="55880"/>
                  <a:pt x="1237477" y="52892"/>
                </a:cubicBezTo>
                <a:cubicBezTo>
                  <a:pt x="1245766" y="49903"/>
                  <a:pt x="1255371" y="48414"/>
                  <a:pt x="1266281" y="48414"/>
                </a:cubicBezTo>
                <a:cubicBezTo>
                  <a:pt x="1277118" y="48414"/>
                  <a:pt x="1285927" y="49688"/>
                  <a:pt x="1292702" y="52236"/>
                </a:cubicBezTo>
                <a:cubicBezTo>
                  <a:pt x="1299474" y="54785"/>
                  <a:pt x="1304456" y="57993"/>
                  <a:pt x="1307643" y="61859"/>
                </a:cubicBezTo>
                <a:cubicBezTo>
                  <a:pt x="1310832" y="65725"/>
                  <a:pt x="1313060" y="70607"/>
                  <a:pt x="1314334" y="76500"/>
                </a:cubicBezTo>
                <a:cubicBezTo>
                  <a:pt x="1315054" y="80165"/>
                  <a:pt x="1315411" y="86778"/>
                  <a:pt x="1315411" y="96343"/>
                </a:cubicBezTo>
                <a:lnTo>
                  <a:pt x="1315411" y="125029"/>
                </a:lnTo>
                <a:cubicBezTo>
                  <a:pt x="1315411" y="145034"/>
                  <a:pt x="1315872" y="157681"/>
                  <a:pt x="1316789" y="162983"/>
                </a:cubicBezTo>
                <a:cubicBezTo>
                  <a:pt x="1317701" y="168283"/>
                  <a:pt x="1319514" y="173359"/>
                  <a:pt x="1322222" y="178222"/>
                </a:cubicBezTo>
                <a:lnTo>
                  <a:pt x="1299751" y="178222"/>
                </a:lnTo>
                <a:cubicBezTo>
                  <a:pt x="1297519" y="173761"/>
                  <a:pt x="1296085" y="168542"/>
                  <a:pt x="1295449" y="162562"/>
                </a:cubicBezTo>
                <a:close/>
                <a:moveTo>
                  <a:pt x="1293656" y="114513"/>
                </a:moveTo>
                <a:cubicBezTo>
                  <a:pt x="1285848" y="117698"/>
                  <a:pt x="1274130" y="120406"/>
                  <a:pt x="1258512" y="122638"/>
                </a:cubicBezTo>
                <a:cubicBezTo>
                  <a:pt x="1249668" y="123913"/>
                  <a:pt x="1243415" y="125349"/>
                  <a:pt x="1239746" y="126940"/>
                </a:cubicBezTo>
                <a:cubicBezTo>
                  <a:pt x="1236082" y="128534"/>
                  <a:pt x="1233255" y="130867"/>
                  <a:pt x="1231264" y="133934"/>
                </a:cubicBezTo>
                <a:cubicBezTo>
                  <a:pt x="1229269" y="137003"/>
                  <a:pt x="1228276" y="140411"/>
                  <a:pt x="1228276" y="144151"/>
                </a:cubicBezTo>
                <a:cubicBezTo>
                  <a:pt x="1228276" y="149893"/>
                  <a:pt x="1230447" y="154675"/>
                  <a:pt x="1234789" y="158497"/>
                </a:cubicBezTo>
                <a:cubicBezTo>
                  <a:pt x="1239131" y="162321"/>
                  <a:pt x="1245485" y="164236"/>
                  <a:pt x="1253854" y="164236"/>
                </a:cubicBezTo>
                <a:cubicBezTo>
                  <a:pt x="1262138" y="164236"/>
                  <a:pt x="1269511" y="162422"/>
                  <a:pt x="1275966" y="158796"/>
                </a:cubicBezTo>
                <a:cubicBezTo>
                  <a:pt x="1282420" y="155171"/>
                  <a:pt x="1287161" y="150210"/>
                  <a:pt x="1290192" y="143914"/>
                </a:cubicBezTo>
                <a:cubicBezTo>
                  <a:pt x="1292500" y="139054"/>
                  <a:pt x="1293656" y="131883"/>
                  <a:pt x="1293656" y="122400"/>
                </a:cubicBezTo>
                <a:close/>
                <a:moveTo>
                  <a:pt x="1348880" y="51279"/>
                </a:moveTo>
                <a:lnTo>
                  <a:pt x="1370397" y="51279"/>
                </a:lnTo>
                <a:lnTo>
                  <a:pt x="1370397" y="104108"/>
                </a:lnTo>
                <a:lnTo>
                  <a:pt x="1430042" y="104108"/>
                </a:lnTo>
                <a:lnTo>
                  <a:pt x="1430042" y="51279"/>
                </a:lnTo>
                <a:lnTo>
                  <a:pt x="1451559" y="51279"/>
                </a:lnTo>
                <a:lnTo>
                  <a:pt x="1451559" y="178222"/>
                </a:lnTo>
                <a:lnTo>
                  <a:pt x="1430042" y="178222"/>
                </a:lnTo>
                <a:lnTo>
                  <a:pt x="1430042" y="121921"/>
                </a:lnTo>
                <a:lnTo>
                  <a:pt x="1370397" y="121921"/>
                </a:lnTo>
                <a:lnTo>
                  <a:pt x="1370397" y="178222"/>
                </a:lnTo>
                <a:lnTo>
                  <a:pt x="1348880" y="178222"/>
                </a:lnTo>
                <a:close/>
                <a:moveTo>
                  <a:pt x="1483951" y="51279"/>
                </a:moveTo>
                <a:lnTo>
                  <a:pt x="1505469" y="51279"/>
                </a:lnTo>
                <a:lnTo>
                  <a:pt x="1505469" y="148101"/>
                </a:lnTo>
                <a:lnTo>
                  <a:pt x="1565114" y="51279"/>
                </a:lnTo>
                <a:lnTo>
                  <a:pt x="1588301" y="51279"/>
                </a:lnTo>
                <a:lnTo>
                  <a:pt x="1588301" y="178222"/>
                </a:lnTo>
                <a:lnTo>
                  <a:pt x="1566789" y="178222"/>
                </a:lnTo>
                <a:lnTo>
                  <a:pt x="1566789" y="81998"/>
                </a:lnTo>
                <a:lnTo>
                  <a:pt x="1507139" y="178222"/>
                </a:lnTo>
                <a:lnTo>
                  <a:pt x="1483951" y="178222"/>
                </a:lnTo>
                <a:close/>
                <a:moveTo>
                  <a:pt x="1707595" y="137340"/>
                </a:moveTo>
                <a:lnTo>
                  <a:pt x="1729828" y="140091"/>
                </a:lnTo>
                <a:cubicBezTo>
                  <a:pt x="1726322" y="153076"/>
                  <a:pt x="1719828" y="163159"/>
                  <a:pt x="1710341" y="170331"/>
                </a:cubicBezTo>
                <a:cubicBezTo>
                  <a:pt x="1700860" y="177501"/>
                  <a:pt x="1688745" y="181088"/>
                  <a:pt x="1674007" y="181088"/>
                </a:cubicBezTo>
                <a:cubicBezTo>
                  <a:pt x="1655438" y="181088"/>
                  <a:pt x="1640718" y="175371"/>
                  <a:pt x="1629842" y="163934"/>
                </a:cubicBezTo>
                <a:cubicBezTo>
                  <a:pt x="1618962" y="152500"/>
                  <a:pt x="1613523" y="136461"/>
                  <a:pt x="1613523" y="115826"/>
                </a:cubicBezTo>
                <a:cubicBezTo>
                  <a:pt x="1613523" y="94468"/>
                  <a:pt x="1619021" y="77893"/>
                  <a:pt x="1630018" y="66100"/>
                </a:cubicBezTo>
                <a:cubicBezTo>
                  <a:pt x="1641016" y="54306"/>
                  <a:pt x="1655280" y="48414"/>
                  <a:pt x="1672812" y="48414"/>
                </a:cubicBezTo>
                <a:cubicBezTo>
                  <a:pt x="1689785" y="48414"/>
                  <a:pt x="1703649" y="54187"/>
                  <a:pt x="1714409" y="65740"/>
                </a:cubicBezTo>
                <a:cubicBezTo>
                  <a:pt x="1725166" y="77296"/>
                  <a:pt x="1730545" y="93549"/>
                  <a:pt x="1730545" y="114513"/>
                </a:cubicBezTo>
                <a:cubicBezTo>
                  <a:pt x="1730545" y="115787"/>
                  <a:pt x="1730505" y="117698"/>
                  <a:pt x="1730425" y="120247"/>
                </a:cubicBezTo>
                <a:lnTo>
                  <a:pt x="1635761" y="120247"/>
                </a:lnTo>
                <a:cubicBezTo>
                  <a:pt x="1636556" y="134191"/>
                  <a:pt x="1640502" y="144871"/>
                  <a:pt x="1647593" y="152280"/>
                </a:cubicBezTo>
                <a:cubicBezTo>
                  <a:pt x="1654683" y="159692"/>
                  <a:pt x="1663527" y="163397"/>
                  <a:pt x="1674125" y="163397"/>
                </a:cubicBezTo>
                <a:cubicBezTo>
                  <a:pt x="1682017" y="163397"/>
                  <a:pt x="1688753" y="161327"/>
                  <a:pt x="1694328" y="157184"/>
                </a:cubicBezTo>
                <a:cubicBezTo>
                  <a:pt x="1699909" y="153040"/>
                  <a:pt x="1704329" y="146427"/>
                  <a:pt x="1707595" y="137340"/>
                </a:cubicBezTo>
                <a:close/>
                <a:moveTo>
                  <a:pt x="1636952" y="102558"/>
                </a:moveTo>
                <a:lnTo>
                  <a:pt x="1707832" y="102558"/>
                </a:lnTo>
                <a:cubicBezTo>
                  <a:pt x="1706879" y="91883"/>
                  <a:pt x="1704168" y="83870"/>
                  <a:pt x="1699706" y="78530"/>
                </a:cubicBezTo>
                <a:cubicBezTo>
                  <a:pt x="1692852" y="70247"/>
                  <a:pt x="1683968" y="66103"/>
                  <a:pt x="1673049" y="66103"/>
                </a:cubicBezTo>
                <a:cubicBezTo>
                  <a:pt x="1663167" y="66103"/>
                  <a:pt x="1654866" y="69412"/>
                  <a:pt x="1648130" y="76021"/>
                </a:cubicBezTo>
                <a:cubicBezTo>
                  <a:pt x="1641394" y="82635"/>
                  <a:pt x="1637672" y="91479"/>
                  <a:pt x="1636952" y="102558"/>
                </a:cubicBezTo>
                <a:close/>
                <a:moveTo>
                  <a:pt x="1826812" y="51279"/>
                </a:moveTo>
                <a:lnTo>
                  <a:pt x="1848330" y="51279"/>
                </a:lnTo>
                <a:lnTo>
                  <a:pt x="1848330" y="148101"/>
                </a:lnTo>
                <a:lnTo>
                  <a:pt x="1907974" y="51279"/>
                </a:lnTo>
                <a:lnTo>
                  <a:pt x="1931162" y="51279"/>
                </a:lnTo>
                <a:lnTo>
                  <a:pt x="1931162" y="178222"/>
                </a:lnTo>
                <a:lnTo>
                  <a:pt x="1909648" y="178222"/>
                </a:lnTo>
                <a:lnTo>
                  <a:pt x="1909648" y="81998"/>
                </a:lnTo>
                <a:lnTo>
                  <a:pt x="1850000" y="178222"/>
                </a:lnTo>
                <a:lnTo>
                  <a:pt x="1826812" y="178222"/>
                </a:lnTo>
                <a:close/>
                <a:moveTo>
                  <a:pt x="2031689" y="51279"/>
                </a:moveTo>
                <a:lnTo>
                  <a:pt x="2131855" y="51279"/>
                </a:lnTo>
                <a:lnTo>
                  <a:pt x="2131855" y="178222"/>
                </a:lnTo>
                <a:lnTo>
                  <a:pt x="2110341" y="178222"/>
                </a:lnTo>
                <a:lnTo>
                  <a:pt x="2110341" y="69092"/>
                </a:lnTo>
                <a:lnTo>
                  <a:pt x="2053207" y="69092"/>
                </a:lnTo>
                <a:lnTo>
                  <a:pt x="2053207" y="178222"/>
                </a:lnTo>
                <a:lnTo>
                  <a:pt x="2031689" y="178222"/>
                </a:lnTo>
                <a:close/>
                <a:moveTo>
                  <a:pt x="2164125" y="226869"/>
                </a:moveTo>
                <a:lnTo>
                  <a:pt x="2164125" y="51279"/>
                </a:lnTo>
                <a:lnTo>
                  <a:pt x="2183730" y="51279"/>
                </a:lnTo>
                <a:lnTo>
                  <a:pt x="2183730" y="67777"/>
                </a:lnTo>
                <a:cubicBezTo>
                  <a:pt x="2188353" y="61319"/>
                  <a:pt x="2193573" y="56477"/>
                  <a:pt x="2199391" y="53251"/>
                </a:cubicBezTo>
                <a:cubicBezTo>
                  <a:pt x="2205205" y="50023"/>
                  <a:pt x="2212257" y="48414"/>
                  <a:pt x="2220544" y="48414"/>
                </a:cubicBezTo>
                <a:cubicBezTo>
                  <a:pt x="2231385" y="48414"/>
                  <a:pt x="2240942" y="51200"/>
                  <a:pt x="2249233" y="56775"/>
                </a:cubicBezTo>
                <a:cubicBezTo>
                  <a:pt x="2257520" y="62356"/>
                  <a:pt x="2263778" y="70226"/>
                  <a:pt x="2268000" y="80381"/>
                </a:cubicBezTo>
                <a:cubicBezTo>
                  <a:pt x="2272219" y="90543"/>
                  <a:pt x="2274333" y="101683"/>
                  <a:pt x="2274333" y="113793"/>
                </a:cubicBezTo>
                <a:cubicBezTo>
                  <a:pt x="2274333" y="126781"/>
                  <a:pt x="2272003" y="138478"/>
                  <a:pt x="2267345" y="148874"/>
                </a:cubicBezTo>
                <a:cubicBezTo>
                  <a:pt x="2262683" y="159272"/>
                  <a:pt x="2255907" y="167242"/>
                  <a:pt x="2247022" y="172782"/>
                </a:cubicBezTo>
                <a:cubicBezTo>
                  <a:pt x="2238137" y="178319"/>
                  <a:pt x="2228793" y="181088"/>
                  <a:pt x="2218990" y="181088"/>
                </a:cubicBezTo>
                <a:cubicBezTo>
                  <a:pt x="2211818" y="181088"/>
                  <a:pt x="2205385" y="179575"/>
                  <a:pt x="2199687" y="176548"/>
                </a:cubicBezTo>
                <a:cubicBezTo>
                  <a:pt x="2193987" y="173520"/>
                  <a:pt x="2189307" y="169694"/>
                  <a:pt x="2185644" y="165071"/>
                </a:cubicBezTo>
                <a:lnTo>
                  <a:pt x="2185644" y="226869"/>
                </a:lnTo>
                <a:close/>
                <a:moveTo>
                  <a:pt x="2183613" y="115467"/>
                </a:moveTo>
                <a:cubicBezTo>
                  <a:pt x="2183613" y="131799"/>
                  <a:pt x="2186917" y="143874"/>
                  <a:pt x="2193534" y="151682"/>
                </a:cubicBezTo>
                <a:cubicBezTo>
                  <a:pt x="2200144" y="159492"/>
                  <a:pt x="2208154" y="163397"/>
                  <a:pt x="2217553" y="163397"/>
                </a:cubicBezTo>
                <a:cubicBezTo>
                  <a:pt x="2227118" y="163397"/>
                  <a:pt x="2235308" y="159354"/>
                  <a:pt x="2242119" y="151265"/>
                </a:cubicBezTo>
                <a:cubicBezTo>
                  <a:pt x="2248931" y="143180"/>
                  <a:pt x="2252339" y="130647"/>
                  <a:pt x="2252339" y="113674"/>
                </a:cubicBezTo>
                <a:cubicBezTo>
                  <a:pt x="2252339" y="97499"/>
                  <a:pt x="2249013" y="85385"/>
                  <a:pt x="2242358" y="77335"/>
                </a:cubicBezTo>
                <a:cubicBezTo>
                  <a:pt x="2235704" y="69286"/>
                  <a:pt x="2227755" y="65261"/>
                  <a:pt x="2218510" y="65261"/>
                </a:cubicBezTo>
                <a:cubicBezTo>
                  <a:pt x="2209349" y="65261"/>
                  <a:pt x="2201241" y="69545"/>
                  <a:pt x="2194189" y="78113"/>
                </a:cubicBezTo>
                <a:cubicBezTo>
                  <a:pt x="2187136" y="86681"/>
                  <a:pt x="2183613" y="99134"/>
                  <a:pt x="2183613" y="115467"/>
                </a:cubicBezTo>
                <a:close/>
                <a:moveTo>
                  <a:pt x="2291036" y="114751"/>
                </a:moveTo>
                <a:cubicBezTo>
                  <a:pt x="2291036" y="91242"/>
                  <a:pt x="2297571" y="73829"/>
                  <a:pt x="2310638" y="62514"/>
                </a:cubicBezTo>
                <a:cubicBezTo>
                  <a:pt x="2321557" y="53111"/>
                  <a:pt x="2334865" y="48414"/>
                  <a:pt x="2350563" y="48414"/>
                </a:cubicBezTo>
                <a:cubicBezTo>
                  <a:pt x="2368015" y="48414"/>
                  <a:pt x="2382283" y="54130"/>
                  <a:pt x="2393360" y="65564"/>
                </a:cubicBezTo>
                <a:cubicBezTo>
                  <a:pt x="2404432" y="76997"/>
                  <a:pt x="2409969" y="92794"/>
                  <a:pt x="2409969" y="112957"/>
                </a:cubicBezTo>
                <a:cubicBezTo>
                  <a:pt x="2409969" y="129291"/>
                  <a:pt x="2407521" y="142140"/>
                  <a:pt x="2402622" y="151506"/>
                </a:cubicBezTo>
                <a:cubicBezTo>
                  <a:pt x="2397722" y="160869"/>
                  <a:pt x="2390591" y="168138"/>
                  <a:pt x="2381227" y="173318"/>
                </a:cubicBezTo>
                <a:cubicBezTo>
                  <a:pt x="2371863" y="178498"/>
                  <a:pt x="2361640" y="181088"/>
                  <a:pt x="2350563" y="181088"/>
                </a:cubicBezTo>
                <a:cubicBezTo>
                  <a:pt x="2332797" y="181088"/>
                  <a:pt x="2318432" y="175392"/>
                  <a:pt x="2307474" y="163995"/>
                </a:cubicBezTo>
                <a:cubicBezTo>
                  <a:pt x="2296516" y="152601"/>
                  <a:pt x="2291036" y="136185"/>
                  <a:pt x="2291036" y="114751"/>
                </a:cubicBezTo>
                <a:close/>
                <a:moveTo>
                  <a:pt x="2313151" y="114751"/>
                </a:moveTo>
                <a:cubicBezTo>
                  <a:pt x="2313151" y="131008"/>
                  <a:pt x="2316697" y="143180"/>
                  <a:pt x="2323789" y="151265"/>
                </a:cubicBezTo>
                <a:cubicBezTo>
                  <a:pt x="2330884" y="159354"/>
                  <a:pt x="2339809" y="163397"/>
                  <a:pt x="2350563" y="163397"/>
                </a:cubicBezTo>
                <a:cubicBezTo>
                  <a:pt x="2361244" y="163397"/>
                  <a:pt x="2370128" y="159333"/>
                  <a:pt x="2377220" y="151204"/>
                </a:cubicBezTo>
                <a:cubicBezTo>
                  <a:pt x="2384312" y="143078"/>
                  <a:pt x="2387858" y="130688"/>
                  <a:pt x="2387858" y="114033"/>
                </a:cubicBezTo>
                <a:cubicBezTo>
                  <a:pt x="2387858" y="98335"/>
                  <a:pt x="2384290" y="86444"/>
                  <a:pt x="2377159" y="78354"/>
                </a:cubicBezTo>
                <a:cubicBezTo>
                  <a:pt x="2370027" y="70265"/>
                  <a:pt x="2361161" y="66223"/>
                  <a:pt x="2350563" y="66223"/>
                </a:cubicBezTo>
                <a:cubicBezTo>
                  <a:pt x="2339809" y="66223"/>
                  <a:pt x="2330884" y="70247"/>
                  <a:pt x="2323789" y="78293"/>
                </a:cubicBezTo>
                <a:cubicBezTo>
                  <a:pt x="2316697" y="86342"/>
                  <a:pt x="2313151" y="98492"/>
                  <a:pt x="2313151" y="114751"/>
                </a:cubicBezTo>
                <a:close/>
                <a:moveTo>
                  <a:pt x="2421669" y="51279"/>
                </a:moveTo>
                <a:lnTo>
                  <a:pt x="2443187" y="51279"/>
                </a:lnTo>
                <a:lnTo>
                  <a:pt x="2443187" y="75305"/>
                </a:lnTo>
                <a:cubicBezTo>
                  <a:pt x="2443187" y="85663"/>
                  <a:pt x="2443802" y="93172"/>
                  <a:pt x="2445041" y="97834"/>
                </a:cubicBezTo>
                <a:cubicBezTo>
                  <a:pt x="2446279" y="102495"/>
                  <a:pt x="2449245" y="106561"/>
                  <a:pt x="2453947" y="110028"/>
                </a:cubicBezTo>
                <a:cubicBezTo>
                  <a:pt x="2458645" y="113493"/>
                  <a:pt x="2464541" y="115230"/>
                  <a:pt x="2471637" y="115230"/>
                </a:cubicBezTo>
                <a:cubicBezTo>
                  <a:pt x="2479763" y="115230"/>
                  <a:pt x="2490278" y="113076"/>
                  <a:pt x="2503192" y="108774"/>
                </a:cubicBezTo>
                <a:lnTo>
                  <a:pt x="2503192" y="51279"/>
                </a:lnTo>
                <a:lnTo>
                  <a:pt x="2524705" y="51279"/>
                </a:lnTo>
                <a:lnTo>
                  <a:pt x="2524705" y="178222"/>
                </a:lnTo>
                <a:lnTo>
                  <a:pt x="2503192" y="178222"/>
                </a:lnTo>
                <a:lnTo>
                  <a:pt x="2503192" y="127058"/>
                </a:lnTo>
                <a:cubicBezTo>
                  <a:pt x="2489964" y="131202"/>
                  <a:pt x="2477613" y="133280"/>
                  <a:pt x="2466140" y="133280"/>
                </a:cubicBezTo>
                <a:cubicBezTo>
                  <a:pt x="2456496" y="133280"/>
                  <a:pt x="2447990" y="130824"/>
                  <a:pt x="2440619" y="125924"/>
                </a:cubicBezTo>
                <a:cubicBezTo>
                  <a:pt x="2433248" y="121025"/>
                  <a:pt x="2428247" y="115028"/>
                  <a:pt x="2425619" y="107936"/>
                </a:cubicBezTo>
                <a:cubicBezTo>
                  <a:pt x="2422983" y="100843"/>
                  <a:pt x="2421669" y="93035"/>
                  <a:pt x="2421669" y="84507"/>
                </a:cubicBezTo>
                <a:close/>
                <a:moveTo>
                  <a:pt x="2643998" y="137340"/>
                </a:moveTo>
                <a:lnTo>
                  <a:pt x="2666227" y="140091"/>
                </a:lnTo>
                <a:cubicBezTo>
                  <a:pt x="2662725" y="153076"/>
                  <a:pt x="2656232" y="163159"/>
                  <a:pt x="2646745" y="170331"/>
                </a:cubicBezTo>
                <a:cubicBezTo>
                  <a:pt x="2637262" y="177501"/>
                  <a:pt x="2625148" y="181088"/>
                  <a:pt x="2610406" y="181088"/>
                </a:cubicBezTo>
                <a:cubicBezTo>
                  <a:pt x="2591841" y="181088"/>
                  <a:pt x="2577120" y="175371"/>
                  <a:pt x="2566246" y="163934"/>
                </a:cubicBezTo>
                <a:cubicBezTo>
                  <a:pt x="2555367" y="152500"/>
                  <a:pt x="2549926" y="136461"/>
                  <a:pt x="2549926" y="115826"/>
                </a:cubicBezTo>
                <a:cubicBezTo>
                  <a:pt x="2549926" y="94468"/>
                  <a:pt x="2555424" y="77893"/>
                  <a:pt x="2566422" y="66100"/>
                </a:cubicBezTo>
                <a:cubicBezTo>
                  <a:pt x="2577420" y="54306"/>
                  <a:pt x="2591682" y="48414"/>
                  <a:pt x="2609211" y="48414"/>
                </a:cubicBezTo>
                <a:cubicBezTo>
                  <a:pt x="2626186" y="48414"/>
                  <a:pt x="2640053" y="54187"/>
                  <a:pt x="2650813" y="65740"/>
                </a:cubicBezTo>
                <a:cubicBezTo>
                  <a:pt x="2661569" y="77296"/>
                  <a:pt x="2666947" y="93549"/>
                  <a:pt x="2666947" y="114513"/>
                </a:cubicBezTo>
                <a:cubicBezTo>
                  <a:pt x="2666947" y="115787"/>
                  <a:pt x="2666909" y="117698"/>
                  <a:pt x="2666826" y="120247"/>
                </a:cubicBezTo>
                <a:lnTo>
                  <a:pt x="2572160" y="120247"/>
                </a:lnTo>
                <a:cubicBezTo>
                  <a:pt x="2572959" y="134191"/>
                  <a:pt x="2576905" y="144871"/>
                  <a:pt x="2583997" y="152280"/>
                </a:cubicBezTo>
                <a:cubicBezTo>
                  <a:pt x="2591085" y="159692"/>
                  <a:pt x="2599931" y="163397"/>
                  <a:pt x="2610529" y="163397"/>
                </a:cubicBezTo>
                <a:cubicBezTo>
                  <a:pt x="2618419" y="163397"/>
                  <a:pt x="2625152" y="161327"/>
                  <a:pt x="2630733" y="157184"/>
                </a:cubicBezTo>
                <a:cubicBezTo>
                  <a:pt x="2636313" y="153040"/>
                  <a:pt x="2640733" y="146427"/>
                  <a:pt x="2643998" y="137340"/>
                </a:cubicBezTo>
                <a:close/>
                <a:moveTo>
                  <a:pt x="2573355" y="102558"/>
                </a:moveTo>
                <a:lnTo>
                  <a:pt x="2644236" y="102558"/>
                </a:lnTo>
                <a:cubicBezTo>
                  <a:pt x="2643281" y="91883"/>
                  <a:pt x="2640571" y="83870"/>
                  <a:pt x="2636111" y="78530"/>
                </a:cubicBezTo>
                <a:cubicBezTo>
                  <a:pt x="2629257" y="70247"/>
                  <a:pt x="2620372" y="66103"/>
                  <a:pt x="2609453" y="66103"/>
                </a:cubicBezTo>
                <a:cubicBezTo>
                  <a:pt x="2599570" y="66103"/>
                  <a:pt x="2591268" y="69412"/>
                  <a:pt x="2584534" y="76021"/>
                </a:cubicBezTo>
                <a:cubicBezTo>
                  <a:pt x="2577798" y="82635"/>
                  <a:pt x="2574075" y="91479"/>
                  <a:pt x="2573355" y="102558"/>
                </a:cubicBezTo>
                <a:close/>
                <a:moveTo>
                  <a:pt x="2779164" y="137340"/>
                </a:moveTo>
                <a:lnTo>
                  <a:pt x="2801397" y="140091"/>
                </a:lnTo>
                <a:cubicBezTo>
                  <a:pt x="2797895" y="153076"/>
                  <a:pt x="2791396" y="163159"/>
                  <a:pt x="2781915" y="170331"/>
                </a:cubicBezTo>
                <a:cubicBezTo>
                  <a:pt x="2772432" y="177501"/>
                  <a:pt x="2760319" y="181088"/>
                  <a:pt x="2745576" y="181088"/>
                </a:cubicBezTo>
                <a:cubicBezTo>
                  <a:pt x="2727011" y="181088"/>
                  <a:pt x="2712287" y="175371"/>
                  <a:pt x="2701410" y="163934"/>
                </a:cubicBezTo>
                <a:cubicBezTo>
                  <a:pt x="2690531" y="152500"/>
                  <a:pt x="2685092" y="136461"/>
                  <a:pt x="2685092" y="115826"/>
                </a:cubicBezTo>
                <a:cubicBezTo>
                  <a:pt x="2685092" y="94468"/>
                  <a:pt x="2690589" y="77893"/>
                  <a:pt x="2701587" y="66100"/>
                </a:cubicBezTo>
                <a:cubicBezTo>
                  <a:pt x="2712589" y="54306"/>
                  <a:pt x="2726852" y="48414"/>
                  <a:pt x="2744381" y="48414"/>
                </a:cubicBezTo>
                <a:cubicBezTo>
                  <a:pt x="2761354" y="48414"/>
                  <a:pt x="2775221" y="54187"/>
                  <a:pt x="2785982" y="65740"/>
                </a:cubicBezTo>
                <a:cubicBezTo>
                  <a:pt x="2796736" y="77296"/>
                  <a:pt x="2802114" y="93549"/>
                  <a:pt x="2802114" y="114513"/>
                </a:cubicBezTo>
                <a:cubicBezTo>
                  <a:pt x="2802114" y="115787"/>
                  <a:pt x="2802075" y="117698"/>
                  <a:pt x="2801994" y="120247"/>
                </a:cubicBezTo>
                <a:lnTo>
                  <a:pt x="2707330" y="120247"/>
                </a:lnTo>
                <a:cubicBezTo>
                  <a:pt x="2708129" y="134191"/>
                  <a:pt x="2712071" y="144871"/>
                  <a:pt x="2719163" y="152280"/>
                </a:cubicBezTo>
                <a:cubicBezTo>
                  <a:pt x="2726254" y="159692"/>
                  <a:pt x="2735096" y="163397"/>
                  <a:pt x="2745694" y="163397"/>
                </a:cubicBezTo>
                <a:cubicBezTo>
                  <a:pt x="2753586" y="163397"/>
                  <a:pt x="2760322" y="161327"/>
                  <a:pt x="2765897" y="157184"/>
                </a:cubicBezTo>
                <a:cubicBezTo>
                  <a:pt x="2771478" y="153040"/>
                  <a:pt x="2775898" y="146427"/>
                  <a:pt x="2779164" y="137340"/>
                </a:cubicBezTo>
                <a:close/>
                <a:moveTo>
                  <a:pt x="2708525" y="102558"/>
                </a:moveTo>
                <a:lnTo>
                  <a:pt x="2779405" y="102558"/>
                </a:lnTo>
                <a:cubicBezTo>
                  <a:pt x="2778448" y="91883"/>
                  <a:pt x="2775737" y="83870"/>
                  <a:pt x="2771276" y="78530"/>
                </a:cubicBezTo>
                <a:cubicBezTo>
                  <a:pt x="2764421" y="70247"/>
                  <a:pt x="2755537" y="66103"/>
                  <a:pt x="2744619" y="66103"/>
                </a:cubicBezTo>
                <a:cubicBezTo>
                  <a:pt x="2734740" y="66103"/>
                  <a:pt x="2726435" y="69412"/>
                  <a:pt x="2719699" y="76021"/>
                </a:cubicBezTo>
                <a:cubicBezTo>
                  <a:pt x="2712967" y="82635"/>
                  <a:pt x="2709241" y="91479"/>
                  <a:pt x="2708525" y="102558"/>
                </a:cubicBezTo>
                <a:close/>
                <a:moveTo>
                  <a:pt x="2842517" y="229742"/>
                </a:moveTo>
                <a:lnTo>
                  <a:pt x="2827097" y="229742"/>
                </a:lnTo>
                <a:cubicBezTo>
                  <a:pt x="2850922" y="191492"/>
                  <a:pt x="2862835" y="153201"/>
                  <a:pt x="2862835" y="114869"/>
                </a:cubicBezTo>
                <a:cubicBezTo>
                  <a:pt x="2862835" y="99889"/>
                  <a:pt x="2861125" y="85029"/>
                  <a:pt x="2857698" y="70287"/>
                </a:cubicBezTo>
                <a:cubicBezTo>
                  <a:pt x="2854986" y="58331"/>
                  <a:pt x="2851203" y="46858"/>
                  <a:pt x="2846343" y="35860"/>
                </a:cubicBezTo>
                <a:cubicBezTo>
                  <a:pt x="2843233" y="28685"/>
                  <a:pt x="2836818" y="16734"/>
                  <a:pt x="2827097" y="0"/>
                </a:cubicBezTo>
                <a:lnTo>
                  <a:pt x="2842517" y="0"/>
                </a:lnTo>
                <a:cubicBezTo>
                  <a:pt x="2857500" y="20002"/>
                  <a:pt x="2868577" y="40086"/>
                  <a:pt x="2875749" y="60242"/>
                </a:cubicBezTo>
                <a:cubicBezTo>
                  <a:pt x="2881882" y="77612"/>
                  <a:pt x="2884954" y="95782"/>
                  <a:pt x="2884954" y="114751"/>
                </a:cubicBezTo>
                <a:cubicBezTo>
                  <a:pt x="2884954" y="136263"/>
                  <a:pt x="2880827" y="157061"/>
                  <a:pt x="2872580" y="177142"/>
                </a:cubicBezTo>
                <a:cubicBezTo>
                  <a:pt x="2864332" y="197222"/>
                  <a:pt x="2854310" y="214754"/>
                  <a:pt x="2842517" y="22974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6978751" y="1745141"/>
            <a:ext cx="2117428" cy="223100"/>
          </a:xfrm>
          <a:custGeom>
            <a:avLst/>
            <a:gdLst/>
            <a:ahLst/>
            <a:cxnLst/>
            <a:rect l="l" t="t" r="r" b="b"/>
            <a:pathLst>
              <a:path w="2117428" h="223100">
                <a:moveTo>
                  <a:pt x="0" y="192362"/>
                </a:moveTo>
                <a:lnTo>
                  <a:pt x="0" y="36990"/>
                </a:lnTo>
                <a:lnTo>
                  <a:pt x="20559" y="36990"/>
                </a:lnTo>
                <a:lnTo>
                  <a:pt x="20559" y="100792"/>
                </a:lnTo>
                <a:lnTo>
                  <a:pt x="101318" y="100792"/>
                </a:lnTo>
                <a:lnTo>
                  <a:pt x="101318" y="36990"/>
                </a:lnTo>
                <a:lnTo>
                  <a:pt x="121878" y="36990"/>
                </a:lnTo>
                <a:lnTo>
                  <a:pt x="121878" y="192362"/>
                </a:lnTo>
                <a:lnTo>
                  <a:pt x="101318" y="192362"/>
                </a:lnTo>
                <a:lnTo>
                  <a:pt x="101318" y="119127"/>
                </a:lnTo>
                <a:lnTo>
                  <a:pt x="20559" y="119127"/>
                </a:lnTo>
                <a:lnTo>
                  <a:pt x="20559" y="192362"/>
                </a:lnTo>
                <a:close/>
                <a:moveTo>
                  <a:pt x="149856" y="116690"/>
                </a:moveTo>
                <a:cubicBezTo>
                  <a:pt x="149856" y="90900"/>
                  <a:pt x="156783" y="70711"/>
                  <a:pt x="170633" y="56116"/>
                </a:cubicBezTo>
                <a:cubicBezTo>
                  <a:pt x="184482" y="41526"/>
                  <a:pt x="202356" y="34233"/>
                  <a:pt x="224258" y="34233"/>
                </a:cubicBezTo>
                <a:cubicBezTo>
                  <a:pt x="238600" y="34233"/>
                  <a:pt x="251531" y="37659"/>
                  <a:pt x="263048" y="44513"/>
                </a:cubicBezTo>
                <a:cubicBezTo>
                  <a:pt x="274562" y="51367"/>
                  <a:pt x="283345" y="60925"/>
                  <a:pt x="289387" y="73181"/>
                </a:cubicBezTo>
                <a:cubicBezTo>
                  <a:pt x="295426" y="85439"/>
                  <a:pt x="298444" y="99342"/>
                  <a:pt x="298444" y="114886"/>
                </a:cubicBezTo>
                <a:cubicBezTo>
                  <a:pt x="298444" y="130640"/>
                  <a:pt x="295265" y="144738"/>
                  <a:pt x="288907" y="157173"/>
                </a:cubicBezTo>
                <a:cubicBezTo>
                  <a:pt x="282550" y="169609"/>
                  <a:pt x="273542" y="179024"/>
                  <a:pt x="261882" y="185417"/>
                </a:cubicBezTo>
                <a:cubicBezTo>
                  <a:pt x="250222" y="191816"/>
                  <a:pt x="237646" y="195008"/>
                  <a:pt x="224150" y="195008"/>
                </a:cubicBezTo>
                <a:cubicBezTo>
                  <a:pt x="209528" y="195008"/>
                  <a:pt x="196456" y="191480"/>
                  <a:pt x="184939" y="184413"/>
                </a:cubicBezTo>
                <a:cubicBezTo>
                  <a:pt x="173419" y="177347"/>
                  <a:pt x="164693" y="167706"/>
                  <a:pt x="158760" y="155480"/>
                </a:cubicBezTo>
                <a:cubicBezTo>
                  <a:pt x="152827" y="143255"/>
                  <a:pt x="149856" y="130324"/>
                  <a:pt x="149856" y="116690"/>
                </a:cubicBezTo>
                <a:close/>
                <a:moveTo>
                  <a:pt x="171054" y="117008"/>
                </a:moveTo>
                <a:cubicBezTo>
                  <a:pt x="171054" y="135731"/>
                  <a:pt x="176087" y="150480"/>
                  <a:pt x="186156" y="161254"/>
                </a:cubicBezTo>
                <a:cubicBezTo>
                  <a:pt x="196222" y="172029"/>
                  <a:pt x="208854" y="177419"/>
                  <a:pt x="224046" y="177419"/>
                </a:cubicBezTo>
                <a:cubicBezTo>
                  <a:pt x="239518" y="177419"/>
                  <a:pt x="252255" y="171980"/>
                  <a:pt x="262253" y="161096"/>
                </a:cubicBezTo>
                <a:cubicBezTo>
                  <a:pt x="272250" y="150213"/>
                  <a:pt x="277250" y="134776"/>
                  <a:pt x="277250" y="114783"/>
                </a:cubicBezTo>
                <a:cubicBezTo>
                  <a:pt x="277250" y="102132"/>
                  <a:pt x="275115" y="91095"/>
                  <a:pt x="270840" y="81662"/>
                </a:cubicBezTo>
                <a:cubicBezTo>
                  <a:pt x="266562" y="72230"/>
                  <a:pt x="260308" y="64915"/>
                  <a:pt x="252079" y="59724"/>
                </a:cubicBezTo>
                <a:cubicBezTo>
                  <a:pt x="243849" y="54529"/>
                  <a:pt x="234608" y="51934"/>
                  <a:pt x="224363" y="51934"/>
                </a:cubicBezTo>
                <a:cubicBezTo>
                  <a:pt x="209808" y="51934"/>
                  <a:pt x="197284" y="56930"/>
                  <a:pt x="186794" y="66927"/>
                </a:cubicBezTo>
                <a:cubicBezTo>
                  <a:pt x="176299" y="76925"/>
                  <a:pt x="171054" y="93618"/>
                  <a:pt x="171054" y="117008"/>
                </a:cubicBezTo>
                <a:close/>
                <a:moveTo>
                  <a:pt x="324097" y="192362"/>
                </a:moveTo>
                <a:lnTo>
                  <a:pt x="324097" y="36990"/>
                </a:lnTo>
                <a:lnTo>
                  <a:pt x="382385" y="36990"/>
                </a:lnTo>
                <a:cubicBezTo>
                  <a:pt x="394254" y="36990"/>
                  <a:pt x="403779" y="38563"/>
                  <a:pt x="410950" y="41705"/>
                </a:cubicBezTo>
                <a:cubicBezTo>
                  <a:pt x="418123" y="44849"/>
                  <a:pt x="423739" y="49691"/>
                  <a:pt x="427802" y="56224"/>
                </a:cubicBezTo>
                <a:cubicBezTo>
                  <a:pt x="431862" y="62762"/>
                  <a:pt x="433893" y="69595"/>
                  <a:pt x="433893" y="76731"/>
                </a:cubicBezTo>
                <a:cubicBezTo>
                  <a:pt x="433893" y="83371"/>
                  <a:pt x="432094" y="89625"/>
                  <a:pt x="428490" y="95490"/>
                </a:cubicBezTo>
                <a:cubicBezTo>
                  <a:pt x="424883" y="101355"/>
                  <a:pt x="419443" y="106088"/>
                  <a:pt x="412171" y="109692"/>
                </a:cubicBezTo>
                <a:cubicBezTo>
                  <a:pt x="421564" y="112449"/>
                  <a:pt x="428789" y="117147"/>
                  <a:pt x="433844" y="123789"/>
                </a:cubicBezTo>
                <a:cubicBezTo>
                  <a:pt x="438894" y="130431"/>
                  <a:pt x="441418" y="138276"/>
                  <a:pt x="441418" y="147319"/>
                </a:cubicBezTo>
                <a:cubicBezTo>
                  <a:pt x="441418" y="154598"/>
                  <a:pt x="439880" y="161362"/>
                  <a:pt x="436809" y="167616"/>
                </a:cubicBezTo>
                <a:cubicBezTo>
                  <a:pt x="433734" y="173869"/>
                  <a:pt x="429938" y="178689"/>
                  <a:pt x="425416" y="182081"/>
                </a:cubicBezTo>
                <a:cubicBezTo>
                  <a:pt x="420893" y="185472"/>
                  <a:pt x="415228" y="188031"/>
                  <a:pt x="408409" y="189763"/>
                </a:cubicBezTo>
                <a:cubicBezTo>
                  <a:pt x="401587" y="191494"/>
                  <a:pt x="393235" y="192362"/>
                  <a:pt x="383342" y="192362"/>
                </a:cubicBezTo>
                <a:close/>
                <a:moveTo>
                  <a:pt x="344657" y="102276"/>
                </a:moveTo>
                <a:lnTo>
                  <a:pt x="378252" y="102276"/>
                </a:lnTo>
                <a:cubicBezTo>
                  <a:pt x="387370" y="102276"/>
                  <a:pt x="393905" y="101675"/>
                  <a:pt x="397861" y="100476"/>
                </a:cubicBezTo>
                <a:cubicBezTo>
                  <a:pt x="403092" y="98920"/>
                  <a:pt x="407030" y="96343"/>
                  <a:pt x="409679" y="92739"/>
                </a:cubicBezTo>
                <a:cubicBezTo>
                  <a:pt x="412330" y="89132"/>
                  <a:pt x="413651" y="84611"/>
                  <a:pt x="413651" y="79170"/>
                </a:cubicBezTo>
                <a:cubicBezTo>
                  <a:pt x="413651" y="74011"/>
                  <a:pt x="412412" y="69473"/>
                  <a:pt x="409943" y="65552"/>
                </a:cubicBezTo>
                <a:cubicBezTo>
                  <a:pt x="407470" y="61632"/>
                  <a:pt x="403934" y="58943"/>
                  <a:pt x="399344" y="57495"/>
                </a:cubicBezTo>
                <a:cubicBezTo>
                  <a:pt x="394754" y="56049"/>
                  <a:pt x="386874" y="55325"/>
                  <a:pt x="375711" y="55325"/>
                </a:cubicBezTo>
                <a:lnTo>
                  <a:pt x="344657" y="55325"/>
                </a:lnTo>
                <a:close/>
                <a:moveTo>
                  <a:pt x="344657" y="174028"/>
                </a:moveTo>
                <a:lnTo>
                  <a:pt x="383342" y="174028"/>
                </a:lnTo>
                <a:cubicBezTo>
                  <a:pt x="389984" y="174028"/>
                  <a:pt x="394647" y="173779"/>
                  <a:pt x="397333" y="173283"/>
                </a:cubicBezTo>
                <a:cubicBezTo>
                  <a:pt x="402066" y="172439"/>
                  <a:pt x="406022" y="171025"/>
                  <a:pt x="409201" y="169044"/>
                </a:cubicBezTo>
                <a:cubicBezTo>
                  <a:pt x="412384" y="167068"/>
                  <a:pt x="414997" y="164188"/>
                  <a:pt x="417042" y="160405"/>
                </a:cubicBezTo>
                <a:cubicBezTo>
                  <a:pt x="419090" y="156625"/>
                  <a:pt x="420117" y="152265"/>
                  <a:pt x="420117" y="147319"/>
                </a:cubicBezTo>
                <a:cubicBezTo>
                  <a:pt x="420117" y="141524"/>
                  <a:pt x="418633" y="136491"/>
                  <a:pt x="415666" y="132213"/>
                </a:cubicBezTo>
                <a:cubicBezTo>
                  <a:pt x="412697" y="127940"/>
                  <a:pt x="408582" y="124934"/>
                  <a:pt x="403319" y="123207"/>
                </a:cubicBezTo>
                <a:cubicBezTo>
                  <a:pt x="398055" y="121474"/>
                  <a:pt x="390477" y="120611"/>
                  <a:pt x="380585" y="120611"/>
                </a:cubicBezTo>
                <a:lnTo>
                  <a:pt x="344657" y="120611"/>
                </a:lnTo>
                <a:close/>
                <a:moveTo>
                  <a:pt x="452656" y="192362"/>
                </a:moveTo>
                <a:lnTo>
                  <a:pt x="512323" y="36990"/>
                </a:lnTo>
                <a:lnTo>
                  <a:pt x="534474" y="36990"/>
                </a:lnTo>
                <a:lnTo>
                  <a:pt x="598065" y="192362"/>
                </a:lnTo>
                <a:lnTo>
                  <a:pt x="574642" y="192362"/>
                </a:lnTo>
                <a:lnTo>
                  <a:pt x="556521" y="145307"/>
                </a:lnTo>
                <a:lnTo>
                  <a:pt x="491552" y="145307"/>
                </a:lnTo>
                <a:lnTo>
                  <a:pt x="474488" y="192362"/>
                </a:lnTo>
                <a:close/>
                <a:moveTo>
                  <a:pt x="497487" y="128559"/>
                </a:moveTo>
                <a:lnTo>
                  <a:pt x="550159" y="128559"/>
                </a:lnTo>
                <a:lnTo>
                  <a:pt x="533945" y="85528"/>
                </a:lnTo>
                <a:cubicBezTo>
                  <a:pt x="528998" y="72457"/>
                  <a:pt x="525327" y="61718"/>
                  <a:pt x="522926" y="53312"/>
                </a:cubicBezTo>
                <a:cubicBezTo>
                  <a:pt x="520945" y="63274"/>
                  <a:pt x="518155" y="73166"/>
                  <a:pt x="514551" y="82983"/>
                </a:cubicBezTo>
                <a:close/>
                <a:moveTo>
                  <a:pt x="654022" y="192362"/>
                </a:moveTo>
                <a:lnTo>
                  <a:pt x="654022" y="55325"/>
                </a:lnTo>
                <a:lnTo>
                  <a:pt x="602834" y="55325"/>
                </a:lnTo>
                <a:lnTo>
                  <a:pt x="602834" y="36990"/>
                </a:lnTo>
                <a:lnTo>
                  <a:pt x="725987" y="36990"/>
                </a:lnTo>
                <a:lnTo>
                  <a:pt x="725987" y="55325"/>
                </a:lnTo>
                <a:lnTo>
                  <a:pt x="674586" y="55325"/>
                </a:lnTo>
                <a:lnTo>
                  <a:pt x="674586" y="192362"/>
                </a:lnTo>
                <a:close/>
                <a:moveTo>
                  <a:pt x="795511" y="103013"/>
                </a:moveTo>
                <a:lnTo>
                  <a:pt x="795511" y="121348"/>
                </a:lnTo>
                <a:lnTo>
                  <a:pt x="853275" y="121348"/>
                </a:lnTo>
                <a:cubicBezTo>
                  <a:pt x="852494" y="138802"/>
                  <a:pt x="847653" y="152564"/>
                  <a:pt x="838753" y="162630"/>
                </a:cubicBezTo>
                <a:cubicBezTo>
                  <a:pt x="829850" y="172700"/>
                  <a:pt x="818438" y="177735"/>
                  <a:pt x="804517" y="177735"/>
                </a:cubicBezTo>
                <a:cubicBezTo>
                  <a:pt x="779789" y="177735"/>
                  <a:pt x="764280" y="164592"/>
                  <a:pt x="757991" y="138308"/>
                </a:cubicBezTo>
                <a:lnTo>
                  <a:pt x="738172" y="143503"/>
                </a:lnTo>
                <a:cubicBezTo>
                  <a:pt x="747148" y="177839"/>
                  <a:pt x="768766" y="195008"/>
                  <a:pt x="803034" y="195008"/>
                </a:cubicBezTo>
                <a:cubicBezTo>
                  <a:pt x="827554" y="195008"/>
                  <a:pt x="845799" y="187113"/>
                  <a:pt x="857776" y="171320"/>
                </a:cubicBezTo>
                <a:cubicBezTo>
                  <a:pt x="869756" y="155531"/>
                  <a:pt x="875351" y="136083"/>
                  <a:pt x="874573" y="112982"/>
                </a:cubicBezTo>
                <a:cubicBezTo>
                  <a:pt x="874573" y="98849"/>
                  <a:pt x="871906" y="85953"/>
                  <a:pt x="866574" y="74296"/>
                </a:cubicBezTo>
                <a:cubicBezTo>
                  <a:pt x="861238" y="62636"/>
                  <a:pt x="853063" y="53064"/>
                  <a:pt x="842040" y="45576"/>
                </a:cubicBezTo>
                <a:cubicBezTo>
                  <a:pt x="831020" y="38085"/>
                  <a:pt x="817873" y="34341"/>
                  <a:pt x="802609" y="34341"/>
                </a:cubicBezTo>
                <a:cubicBezTo>
                  <a:pt x="786499" y="34341"/>
                  <a:pt x="773024" y="38332"/>
                  <a:pt x="762178" y="46314"/>
                </a:cubicBezTo>
                <a:cubicBezTo>
                  <a:pt x="751335" y="54299"/>
                  <a:pt x="744001" y="65393"/>
                  <a:pt x="740189" y="79596"/>
                </a:cubicBezTo>
                <a:lnTo>
                  <a:pt x="760324" y="84892"/>
                </a:lnTo>
                <a:cubicBezTo>
                  <a:pt x="766188" y="63201"/>
                  <a:pt x="780322" y="52354"/>
                  <a:pt x="802716" y="52354"/>
                </a:cubicBezTo>
                <a:cubicBezTo>
                  <a:pt x="817837" y="52354"/>
                  <a:pt x="829692" y="56912"/>
                  <a:pt x="838278" y="66027"/>
                </a:cubicBezTo>
                <a:cubicBezTo>
                  <a:pt x="846864" y="75142"/>
                  <a:pt x="851576" y="87472"/>
                  <a:pt x="852426" y="103013"/>
                </a:cubicBezTo>
                <a:close/>
                <a:moveTo>
                  <a:pt x="903403" y="36990"/>
                </a:moveTo>
                <a:lnTo>
                  <a:pt x="923965" y="36990"/>
                </a:lnTo>
                <a:lnTo>
                  <a:pt x="923965" y="105034"/>
                </a:lnTo>
                <a:cubicBezTo>
                  <a:pt x="933361" y="105034"/>
                  <a:pt x="939967" y="103212"/>
                  <a:pt x="943783" y="99572"/>
                </a:cubicBezTo>
                <a:cubicBezTo>
                  <a:pt x="947596" y="95933"/>
                  <a:pt x="952474" y="87192"/>
                  <a:pt x="958406" y="73343"/>
                </a:cubicBezTo>
                <a:cubicBezTo>
                  <a:pt x="962715" y="63168"/>
                  <a:pt x="966268" y="55980"/>
                  <a:pt x="969059" y="51775"/>
                </a:cubicBezTo>
                <a:cubicBezTo>
                  <a:pt x="971849" y="47567"/>
                  <a:pt x="975823" y="44035"/>
                  <a:pt x="980982" y="41173"/>
                </a:cubicBezTo>
                <a:cubicBezTo>
                  <a:pt x="986142" y="38311"/>
                  <a:pt x="991824" y="36882"/>
                  <a:pt x="998046" y="36882"/>
                </a:cubicBezTo>
                <a:cubicBezTo>
                  <a:pt x="1005958" y="36882"/>
                  <a:pt x="1010132" y="36951"/>
                  <a:pt x="1010552" y="37094"/>
                </a:cubicBezTo>
                <a:lnTo>
                  <a:pt x="1010552" y="54899"/>
                </a:lnTo>
                <a:cubicBezTo>
                  <a:pt x="1009847" y="54899"/>
                  <a:pt x="1008468" y="54864"/>
                  <a:pt x="1006419" y="54795"/>
                </a:cubicBezTo>
                <a:cubicBezTo>
                  <a:pt x="1004159" y="54723"/>
                  <a:pt x="1002783" y="54687"/>
                  <a:pt x="1002287" y="54687"/>
                </a:cubicBezTo>
                <a:cubicBezTo>
                  <a:pt x="995713" y="54687"/>
                  <a:pt x="990839" y="56275"/>
                  <a:pt x="987660" y="59457"/>
                </a:cubicBezTo>
                <a:cubicBezTo>
                  <a:pt x="984409" y="62636"/>
                  <a:pt x="980701" y="69418"/>
                  <a:pt x="976533" y="79808"/>
                </a:cubicBezTo>
                <a:cubicBezTo>
                  <a:pt x="971301" y="92949"/>
                  <a:pt x="966889" y="101231"/>
                  <a:pt x="963284" y="104659"/>
                </a:cubicBezTo>
                <a:cubicBezTo>
                  <a:pt x="959677" y="108086"/>
                  <a:pt x="955368" y="110825"/>
                  <a:pt x="950353" y="112874"/>
                </a:cubicBezTo>
                <a:cubicBezTo>
                  <a:pt x="960386" y="115628"/>
                  <a:pt x="970279" y="124884"/>
                  <a:pt x="980031" y="140641"/>
                </a:cubicBezTo>
                <a:lnTo>
                  <a:pt x="1012035" y="192362"/>
                </a:lnTo>
                <a:lnTo>
                  <a:pt x="986493" y="192362"/>
                </a:lnTo>
                <a:lnTo>
                  <a:pt x="960527" y="150177"/>
                </a:lnTo>
                <a:cubicBezTo>
                  <a:pt x="953392" y="138520"/>
                  <a:pt x="947423" y="130518"/>
                  <a:pt x="942620" y="126173"/>
                </a:cubicBezTo>
                <a:cubicBezTo>
                  <a:pt x="937814" y="121827"/>
                  <a:pt x="931594" y="119657"/>
                  <a:pt x="923965" y="119657"/>
                </a:cubicBezTo>
                <a:lnTo>
                  <a:pt x="923965" y="192362"/>
                </a:lnTo>
                <a:lnTo>
                  <a:pt x="903403" y="192362"/>
                </a:lnTo>
                <a:close/>
                <a:moveTo>
                  <a:pt x="1032070" y="192362"/>
                </a:moveTo>
                <a:lnTo>
                  <a:pt x="1032070" y="170632"/>
                </a:lnTo>
                <a:lnTo>
                  <a:pt x="1053792" y="170632"/>
                </a:lnTo>
                <a:lnTo>
                  <a:pt x="1053792" y="192362"/>
                </a:lnTo>
                <a:cubicBezTo>
                  <a:pt x="1053792" y="200344"/>
                  <a:pt x="1052381" y="206794"/>
                  <a:pt x="1049555" y="211705"/>
                </a:cubicBezTo>
                <a:cubicBezTo>
                  <a:pt x="1046732" y="216615"/>
                  <a:pt x="1042244" y="220409"/>
                  <a:pt x="1036094" y="223100"/>
                </a:cubicBezTo>
                <a:lnTo>
                  <a:pt x="1030799" y="214937"/>
                </a:lnTo>
                <a:cubicBezTo>
                  <a:pt x="1034827" y="213167"/>
                  <a:pt x="1037790" y="210571"/>
                  <a:pt x="1039699" y="207143"/>
                </a:cubicBezTo>
                <a:cubicBezTo>
                  <a:pt x="1041606" y="203717"/>
                  <a:pt x="1042668" y="198792"/>
                  <a:pt x="1042880" y="192362"/>
                </a:cubicBezTo>
                <a:close/>
                <a:moveTo>
                  <a:pt x="1264032" y="137884"/>
                </a:moveTo>
                <a:lnTo>
                  <a:pt x="1284596" y="143078"/>
                </a:lnTo>
                <a:cubicBezTo>
                  <a:pt x="1280283" y="159965"/>
                  <a:pt x="1272531" y="172843"/>
                  <a:pt x="1261331" y="181710"/>
                </a:cubicBezTo>
                <a:cubicBezTo>
                  <a:pt x="1250133" y="190576"/>
                  <a:pt x="1236442" y="195008"/>
                  <a:pt x="1220259" y="195008"/>
                </a:cubicBezTo>
                <a:cubicBezTo>
                  <a:pt x="1203512" y="195008"/>
                  <a:pt x="1189894" y="191602"/>
                  <a:pt x="1179403" y="184781"/>
                </a:cubicBezTo>
                <a:cubicBezTo>
                  <a:pt x="1168910" y="177962"/>
                  <a:pt x="1160928" y="168091"/>
                  <a:pt x="1155453" y="155160"/>
                </a:cubicBezTo>
                <a:cubicBezTo>
                  <a:pt x="1149973" y="142228"/>
                  <a:pt x="1147237" y="128347"/>
                  <a:pt x="1147237" y="113507"/>
                </a:cubicBezTo>
                <a:cubicBezTo>
                  <a:pt x="1147237" y="97329"/>
                  <a:pt x="1150329" y="83218"/>
                  <a:pt x="1156510" y="71168"/>
                </a:cubicBezTo>
                <a:cubicBezTo>
                  <a:pt x="1162691" y="59122"/>
                  <a:pt x="1171490" y="49974"/>
                  <a:pt x="1182899" y="43722"/>
                </a:cubicBezTo>
                <a:cubicBezTo>
                  <a:pt x="1194311" y="37469"/>
                  <a:pt x="1206871" y="34341"/>
                  <a:pt x="1220579" y="34341"/>
                </a:cubicBezTo>
                <a:cubicBezTo>
                  <a:pt x="1236124" y="34341"/>
                  <a:pt x="1249196" y="38297"/>
                  <a:pt x="1259795" y="46209"/>
                </a:cubicBezTo>
                <a:cubicBezTo>
                  <a:pt x="1270393" y="54126"/>
                  <a:pt x="1277773" y="65250"/>
                  <a:pt x="1281942" y="79596"/>
                </a:cubicBezTo>
                <a:lnTo>
                  <a:pt x="1261699" y="84366"/>
                </a:lnTo>
                <a:cubicBezTo>
                  <a:pt x="1258096" y="73058"/>
                  <a:pt x="1252868" y="64828"/>
                  <a:pt x="1246018" y="59670"/>
                </a:cubicBezTo>
                <a:cubicBezTo>
                  <a:pt x="1239163" y="54511"/>
                  <a:pt x="1230541" y="51934"/>
                  <a:pt x="1220155" y="51934"/>
                </a:cubicBezTo>
                <a:cubicBezTo>
                  <a:pt x="1208213" y="51934"/>
                  <a:pt x="1198231" y="54791"/>
                  <a:pt x="1190214" y="60515"/>
                </a:cubicBezTo>
                <a:cubicBezTo>
                  <a:pt x="1182192" y="66243"/>
                  <a:pt x="1176563" y="73925"/>
                  <a:pt x="1173312" y="83567"/>
                </a:cubicBezTo>
                <a:cubicBezTo>
                  <a:pt x="1170065" y="93211"/>
                  <a:pt x="1168438" y="103158"/>
                  <a:pt x="1168438" y="113403"/>
                </a:cubicBezTo>
                <a:cubicBezTo>
                  <a:pt x="1168438" y="126615"/>
                  <a:pt x="1170360" y="138149"/>
                  <a:pt x="1174212" y="148007"/>
                </a:cubicBezTo>
                <a:cubicBezTo>
                  <a:pt x="1178064" y="157867"/>
                  <a:pt x="1184051" y="165230"/>
                  <a:pt x="1192176" y="170108"/>
                </a:cubicBezTo>
                <a:cubicBezTo>
                  <a:pt x="1200298" y="174982"/>
                  <a:pt x="1209096" y="177419"/>
                  <a:pt x="1218564" y="177419"/>
                </a:cubicBezTo>
                <a:cubicBezTo>
                  <a:pt x="1230080" y="177419"/>
                  <a:pt x="1239833" y="174095"/>
                  <a:pt x="1247817" y="167453"/>
                </a:cubicBezTo>
                <a:cubicBezTo>
                  <a:pt x="1255799" y="160812"/>
                  <a:pt x="1261205" y="150958"/>
                  <a:pt x="1264032" y="137884"/>
                </a:cubicBezTo>
                <a:close/>
                <a:moveTo>
                  <a:pt x="1292860" y="192362"/>
                </a:moveTo>
                <a:lnTo>
                  <a:pt x="1352524" y="36990"/>
                </a:lnTo>
                <a:lnTo>
                  <a:pt x="1374674" y="36990"/>
                </a:lnTo>
                <a:lnTo>
                  <a:pt x="1438265" y="192362"/>
                </a:lnTo>
                <a:lnTo>
                  <a:pt x="1414847" y="192362"/>
                </a:lnTo>
                <a:lnTo>
                  <a:pt x="1396725" y="145307"/>
                </a:lnTo>
                <a:lnTo>
                  <a:pt x="1331755" y="145307"/>
                </a:lnTo>
                <a:lnTo>
                  <a:pt x="1314691" y="192362"/>
                </a:lnTo>
                <a:close/>
                <a:moveTo>
                  <a:pt x="1337692" y="128559"/>
                </a:moveTo>
                <a:lnTo>
                  <a:pt x="1390363" y="128559"/>
                </a:lnTo>
                <a:lnTo>
                  <a:pt x="1374149" y="85528"/>
                </a:lnTo>
                <a:cubicBezTo>
                  <a:pt x="1369203" y="72457"/>
                  <a:pt x="1365527" y="61718"/>
                  <a:pt x="1363126" y="53312"/>
                </a:cubicBezTo>
                <a:cubicBezTo>
                  <a:pt x="1361150" y="63274"/>
                  <a:pt x="1358359" y="73166"/>
                  <a:pt x="1354752" y="82983"/>
                </a:cubicBezTo>
                <a:close/>
                <a:moveTo>
                  <a:pt x="1455012" y="36990"/>
                </a:moveTo>
                <a:lnTo>
                  <a:pt x="1473668" y="36990"/>
                </a:lnTo>
                <a:lnTo>
                  <a:pt x="1473668" y="160038"/>
                </a:lnTo>
                <a:lnTo>
                  <a:pt x="1556331" y="36990"/>
                </a:lnTo>
                <a:lnTo>
                  <a:pt x="1576998" y="36990"/>
                </a:lnTo>
                <a:lnTo>
                  <a:pt x="1576998" y="192362"/>
                </a:lnTo>
                <a:lnTo>
                  <a:pt x="1558350" y="192362"/>
                </a:lnTo>
                <a:lnTo>
                  <a:pt x="1558350" y="69631"/>
                </a:lnTo>
                <a:lnTo>
                  <a:pt x="1475576" y="192362"/>
                </a:lnTo>
                <a:lnTo>
                  <a:pt x="1455012" y="192362"/>
                </a:lnTo>
                <a:close/>
                <a:moveTo>
                  <a:pt x="1532276" y="0"/>
                </a:moveTo>
                <a:lnTo>
                  <a:pt x="1545311" y="0"/>
                </a:lnTo>
                <a:cubicBezTo>
                  <a:pt x="1544250" y="8830"/>
                  <a:pt x="1541020" y="15617"/>
                  <a:pt x="1535616" y="20350"/>
                </a:cubicBezTo>
                <a:cubicBezTo>
                  <a:pt x="1530209" y="25085"/>
                  <a:pt x="1523020" y="27453"/>
                  <a:pt x="1514045" y="27453"/>
                </a:cubicBezTo>
                <a:cubicBezTo>
                  <a:pt x="1505002" y="27453"/>
                  <a:pt x="1497777" y="25099"/>
                  <a:pt x="1492372" y="20401"/>
                </a:cubicBezTo>
                <a:cubicBezTo>
                  <a:pt x="1486966" y="15703"/>
                  <a:pt x="1483736" y="8903"/>
                  <a:pt x="1482678" y="0"/>
                </a:cubicBezTo>
                <a:lnTo>
                  <a:pt x="1495710" y="0"/>
                </a:lnTo>
                <a:cubicBezTo>
                  <a:pt x="1496701" y="4806"/>
                  <a:pt x="1498659" y="8391"/>
                  <a:pt x="1501593" y="10761"/>
                </a:cubicBezTo>
                <a:cubicBezTo>
                  <a:pt x="1504527" y="13125"/>
                  <a:pt x="1508465" y="14310"/>
                  <a:pt x="1513411" y="14310"/>
                </a:cubicBezTo>
                <a:cubicBezTo>
                  <a:pt x="1519135" y="14310"/>
                  <a:pt x="1523459" y="13161"/>
                  <a:pt x="1526393" y="10865"/>
                </a:cubicBezTo>
                <a:cubicBezTo>
                  <a:pt x="1529327" y="8567"/>
                  <a:pt x="1531285" y="4947"/>
                  <a:pt x="1532276" y="0"/>
                </a:cubicBezTo>
                <a:close/>
                <a:moveTo>
                  <a:pt x="1610917" y="36990"/>
                </a:moveTo>
                <a:lnTo>
                  <a:pt x="1733116" y="36990"/>
                </a:lnTo>
                <a:lnTo>
                  <a:pt x="1733116" y="192362"/>
                </a:lnTo>
                <a:lnTo>
                  <a:pt x="1712448" y="192362"/>
                </a:lnTo>
                <a:lnTo>
                  <a:pt x="1712448" y="55325"/>
                </a:lnTo>
                <a:lnTo>
                  <a:pt x="1631477" y="55325"/>
                </a:lnTo>
                <a:lnTo>
                  <a:pt x="1631477" y="192362"/>
                </a:lnTo>
                <a:lnTo>
                  <a:pt x="1610917" y="192362"/>
                </a:lnTo>
                <a:close/>
                <a:moveTo>
                  <a:pt x="1767136" y="192362"/>
                </a:moveTo>
                <a:lnTo>
                  <a:pt x="1767136" y="36990"/>
                </a:lnTo>
                <a:lnTo>
                  <a:pt x="1879477" y="36990"/>
                </a:lnTo>
                <a:lnTo>
                  <a:pt x="1879477" y="55325"/>
                </a:lnTo>
                <a:lnTo>
                  <a:pt x="1787696" y="55325"/>
                </a:lnTo>
                <a:lnTo>
                  <a:pt x="1787696" y="102913"/>
                </a:lnTo>
                <a:lnTo>
                  <a:pt x="1873650" y="102913"/>
                </a:lnTo>
                <a:lnTo>
                  <a:pt x="1873650" y="121140"/>
                </a:lnTo>
                <a:lnTo>
                  <a:pt x="1787696" y="121140"/>
                </a:lnTo>
                <a:lnTo>
                  <a:pt x="1787696" y="174028"/>
                </a:lnTo>
                <a:lnTo>
                  <a:pt x="1883080" y="174028"/>
                </a:lnTo>
                <a:lnTo>
                  <a:pt x="1883080" y="192362"/>
                </a:lnTo>
                <a:close/>
                <a:moveTo>
                  <a:pt x="1911719" y="192362"/>
                </a:moveTo>
                <a:lnTo>
                  <a:pt x="1911719" y="36990"/>
                </a:lnTo>
                <a:lnTo>
                  <a:pt x="1942665" y="36990"/>
                </a:lnTo>
                <a:lnTo>
                  <a:pt x="1979442" y="146998"/>
                </a:lnTo>
                <a:cubicBezTo>
                  <a:pt x="1982834" y="157244"/>
                  <a:pt x="1985303" y="164912"/>
                  <a:pt x="1986858" y="169999"/>
                </a:cubicBezTo>
                <a:cubicBezTo>
                  <a:pt x="1988626" y="164347"/>
                  <a:pt x="1991384" y="156045"/>
                  <a:pt x="1995128" y="145094"/>
                </a:cubicBezTo>
                <a:lnTo>
                  <a:pt x="2032329" y="36990"/>
                </a:lnTo>
                <a:lnTo>
                  <a:pt x="2059989" y="36990"/>
                </a:lnTo>
                <a:lnTo>
                  <a:pt x="2059989" y="192362"/>
                </a:lnTo>
                <a:lnTo>
                  <a:pt x="2040171" y="192362"/>
                </a:lnTo>
                <a:lnTo>
                  <a:pt x="2040171" y="62316"/>
                </a:lnTo>
                <a:lnTo>
                  <a:pt x="1995020" y="192362"/>
                </a:lnTo>
                <a:lnTo>
                  <a:pt x="1976472" y="192362"/>
                </a:lnTo>
                <a:lnTo>
                  <a:pt x="1931537" y="60095"/>
                </a:lnTo>
                <a:lnTo>
                  <a:pt x="1931537" y="192362"/>
                </a:lnTo>
                <a:close/>
                <a:moveTo>
                  <a:pt x="2095708" y="192362"/>
                </a:moveTo>
                <a:lnTo>
                  <a:pt x="2095708" y="170632"/>
                </a:lnTo>
                <a:lnTo>
                  <a:pt x="2117429" y="170632"/>
                </a:lnTo>
                <a:lnTo>
                  <a:pt x="2117429" y="192362"/>
                </a:lnTo>
                <a:cubicBezTo>
                  <a:pt x="2117429" y="200344"/>
                  <a:pt x="2116019" y="206794"/>
                  <a:pt x="2113193" y="211705"/>
                </a:cubicBezTo>
                <a:cubicBezTo>
                  <a:pt x="2110367" y="216615"/>
                  <a:pt x="2105881" y="220409"/>
                  <a:pt x="2099732" y="223100"/>
                </a:cubicBezTo>
                <a:lnTo>
                  <a:pt x="2094434" y="214937"/>
                </a:lnTo>
                <a:cubicBezTo>
                  <a:pt x="2098462" y="213167"/>
                  <a:pt x="2101427" y="210571"/>
                  <a:pt x="2103337" y="207143"/>
                </a:cubicBezTo>
                <a:cubicBezTo>
                  <a:pt x="2105244" y="203717"/>
                  <a:pt x="2106303" y="198792"/>
                  <a:pt x="2106515" y="19236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405721" y="2006241"/>
            <a:ext cx="1138788" cy="195303"/>
          </a:xfrm>
          <a:custGeom>
            <a:avLst/>
            <a:gdLst/>
            <a:ahLst/>
            <a:cxnLst/>
            <a:rect l="l" t="t" r="r" b="b"/>
            <a:pathLst>
              <a:path w="1138788" h="195303">
                <a:moveTo>
                  <a:pt x="0" y="192651"/>
                </a:moveTo>
                <a:lnTo>
                  <a:pt x="0" y="37045"/>
                </a:lnTo>
                <a:lnTo>
                  <a:pt x="58698" y="37045"/>
                </a:lnTo>
                <a:cubicBezTo>
                  <a:pt x="69030" y="37045"/>
                  <a:pt x="76922" y="37542"/>
                  <a:pt x="82369" y="38531"/>
                </a:cubicBezTo>
                <a:cubicBezTo>
                  <a:pt x="90012" y="39806"/>
                  <a:pt x="96416" y="42225"/>
                  <a:pt x="101582" y="45799"/>
                </a:cubicBezTo>
                <a:cubicBezTo>
                  <a:pt x="106744" y="49374"/>
                  <a:pt x="110902" y="54382"/>
                  <a:pt x="114053" y="60820"/>
                </a:cubicBezTo>
                <a:cubicBezTo>
                  <a:pt x="117203" y="67263"/>
                  <a:pt x="118776" y="74337"/>
                  <a:pt x="118776" y="82049"/>
                </a:cubicBezTo>
                <a:cubicBezTo>
                  <a:pt x="118776" y="95286"/>
                  <a:pt x="114567" y="106477"/>
                  <a:pt x="106147" y="115643"/>
                </a:cubicBezTo>
                <a:cubicBezTo>
                  <a:pt x="97723" y="124806"/>
                  <a:pt x="82508" y="129392"/>
                  <a:pt x="60502" y="129392"/>
                </a:cubicBezTo>
                <a:lnTo>
                  <a:pt x="20592" y="129392"/>
                </a:lnTo>
                <a:lnTo>
                  <a:pt x="20592" y="192651"/>
                </a:lnTo>
                <a:close/>
                <a:moveTo>
                  <a:pt x="20592" y="111028"/>
                </a:moveTo>
                <a:lnTo>
                  <a:pt x="60823" y="111028"/>
                </a:lnTo>
                <a:cubicBezTo>
                  <a:pt x="74125" y="111028"/>
                  <a:pt x="83572" y="108547"/>
                  <a:pt x="89162" y="103594"/>
                </a:cubicBezTo>
                <a:cubicBezTo>
                  <a:pt x="94749" y="98640"/>
                  <a:pt x="97546" y="91674"/>
                  <a:pt x="97546" y="82689"/>
                </a:cubicBezTo>
                <a:cubicBezTo>
                  <a:pt x="97546" y="76176"/>
                  <a:pt x="95901" y="70607"/>
                  <a:pt x="92610" y="65970"/>
                </a:cubicBezTo>
                <a:cubicBezTo>
                  <a:pt x="89324" y="61338"/>
                  <a:pt x="84987" y="58274"/>
                  <a:pt x="79608" y="56787"/>
                </a:cubicBezTo>
                <a:cubicBezTo>
                  <a:pt x="76141" y="55869"/>
                  <a:pt x="69740" y="55412"/>
                  <a:pt x="60398" y="55412"/>
                </a:cubicBezTo>
                <a:lnTo>
                  <a:pt x="20592" y="55412"/>
                </a:lnTo>
                <a:close/>
                <a:moveTo>
                  <a:pt x="129280" y="37045"/>
                </a:moveTo>
                <a:lnTo>
                  <a:pt x="150088" y="37045"/>
                </a:lnTo>
                <a:lnTo>
                  <a:pt x="200823" y="132362"/>
                </a:lnTo>
                <a:lnTo>
                  <a:pt x="245193" y="37045"/>
                </a:lnTo>
                <a:lnTo>
                  <a:pt x="265673" y="37045"/>
                </a:lnTo>
                <a:lnTo>
                  <a:pt x="207296" y="158048"/>
                </a:lnTo>
                <a:cubicBezTo>
                  <a:pt x="200007" y="173193"/>
                  <a:pt x="194026" y="183100"/>
                  <a:pt x="189358" y="187770"/>
                </a:cubicBezTo>
                <a:cubicBezTo>
                  <a:pt x="184691" y="192438"/>
                  <a:pt x="178003" y="194775"/>
                  <a:pt x="169298" y="194775"/>
                </a:cubicBezTo>
                <a:cubicBezTo>
                  <a:pt x="163988" y="194775"/>
                  <a:pt x="157479" y="193539"/>
                  <a:pt x="149768" y="191059"/>
                </a:cubicBezTo>
                <a:lnTo>
                  <a:pt x="149768" y="173438"/>
                </a:lnTo>
                <a:cubicBezTo>
                  <a:pt x="155287" y="176623"/>
                  <a:pt x="161123" y="178214"/>
                  <a:pt x="167282" y="178214"/>
                </a:cubicBezTo>
                <a:cubicBezTo>
                  <a:pt x="172304" y="178214"/>
                  <a:pt x="176642" y="176602"/>
                  <a:pt x="180285" y="173383"/>
                </a:cubicBezTo>
                <a:cubicBezTo>
                  <a:pt x="183929" y="170165"/>
                  <a:pt x="187942" y="162825"/>
                  <a:pt x="192330" y="151363"/>
                </a:cubicBezTo>
                <a:close/>
                <a:moveTo>
                  <a:pt x="394110" y="138096"/>
                </a:moveTo>
                <a:lnTo>
                  <a:pt x="414699" y="143294"/>
                </a:lnTo>
                <a:cubicBezTo>
                  <a:pt x="410386" y="160208"/>
                  <a:pt x="402617" y="173103"/>
                  <a:pt x="391403" y="181980"/>
                </a:cubicBezTo>
                <a:cubicBezTo>
                  <a:pt x="380189" y="190862"/>
                  <a:pt x="366476" y="195304"/>
                  <a:pt x="350274" y="195304"/>
                </a:cubicBezTo>
                <a:cubicBezTo>
                  <a:pt x="333501" y="195304"/>
                  <a:pt x="319860" y="191887"/>
                  <a:pt x="309356" y="185062"/>
                </a:cubicBezTo>
                <a:cubicBezTo>
                  <a:pt x="298848" y="178233"/>
                  <a:pt x="290852" y="168340"/>
                  <a:pt x="285366" y="155391"/>
                </a:cubicBezTo>
                <a:cubicBezTo>
                  <a:pt x="279879" y="142443"/>
                  <a:pt x="277140" y="128542"/>
                  <a:pt x="277140" y="113682"/>
                </a:cubicBezTo>
                <a:cubicBezTo>
                  <a:pt x="277140" y="97478"/>
                  <a:pt x="280235" y="83340"/>
                  <a:pt x="286431" y="71273"/>
                </a:cubicBezTo>
                <a:cubicBezTo>
                  <a:pt x="292620" y="59213"/>
                  <a:pt x="301428" y="50047"/>
                  <a:pt x="312859" y="43784"/>
                </a:cubicBezTo>
                <a:cubicBezTo>
                  <a:pt x="324285" y="37524"/>
                  <a:pt x="336863" y="34391"/>
                  <a:pt x="350591" y="34391"/>
                </a:cubicBezTo>
                <a:cubicBezTo>
                  <a:pt x="366161" y="34391"/>
                  <a:pt x="379253" y="38354"/>
                  <a:pt x="389866" y="46278"/>
                </a:cubicBezTo>
                <a:cubicBezTo>
                  <a:pt x="400478" y="54205"/>
                  <a:pt x="407874" y="65348"/>
                  <a:pt x="412050" y="79716"/>
                </a:cubicBezTo>
                <a:lnTo>
                  <a:pt x="391774" y="84492"/>
                </a:lnTo>
                <a:cubicBezTo>
                  <a:pt x="388167" y="73170"/>
                  <a:pt x="382930" y="64927"/>
                  <a:pt x="376068" y="59760"/>
                </a:cubicBezTo>
                <a:cubicBezTo>
                  <a:pt x="369203" y="54598"/>
                  <a:pt x="360570" y="52013"/>
                  <a:pt x="350165" y="52013"/>
                </a:cubicBezTo>
                <a:cubicBezTo>
                  <a:pt x="338207" y="52013"/>
                  <a:pt x="328213" y="54878"/>
                  <a:pt x="320182" y="60610"/>
                </a:cubicBezTo>
                <a:cubicBezTo>
                  <a:pt x="312150" y="66345"/>
                  <a:pt x="306509" y="74038"/>
                  <a:pt x="303254" y="83697"/>
                </a:cubicBezTo>
                <a:cubicBezTo>
                  <a:pt x="299996" y="93352"/>
                  <a:pt x="298369" y="103313"/>
                  <a:pt x="298369" y="113576"/>
                </a:cubicBezTo>
                <a:cubicBezTo>
                  <a:pt x="298369" y="126807"/>
                  <a:pt x="300298" y="138356"/>
                  <a:pt x="304154" y="148231"/>
                </a:cubicBezTo>
                <a:cubicBezTo>
                  <a:pt x="308009" y="158102"/>
                  <a:pt x="314011" y="165478"/>
                  <a:pt x="322147" y="170363"/>
                </a:cubicBezTo>
                <a:cubicBezTo>
                  <a:pt x="330287" y="175245"/>
                  <a:pt x="339096" y="177686"/>
                  <a:pt x="348575" y="177686"/>
                </a:cubicBezTo>
                <a:cubicBezTo>
                  <a:pt x="360109" y="177686"/>
                  <a:pt x="369872" y="174360"/>
                  <a:pt x="377871" y="167710"/>
                </a:cubicBezTo>
                <a:cubicBezTo>
                  <a:pt x="385868" y="161060"/>
                  <a:pt x="391281" y="151186"/>
                  <a:pt x="394110" y="138096"/>
                </a:cubicBezTo>
                <a:close/>
                <a:moveTo>
                  <a:pt x="551095" y="138096"/>
                </a:moveTo>
                <a:lnTo>
                  <a:pt x="571689" y="143294"/>
                </a:lnTo>
                <a:cubicBezTo>
                  <a:pt x="567376" y="160208"/>
                  <a:pt x="559606" y="173103"/>
                  <a:pt x="548393" y="181980"/>
                </a:cubicBezTo>
                <a:cubicBezTo>
                  <a:pt x="537178" y="190862"/>
                  <a:pt x="523465" y="195304"/>
                  <a:pt x="507262" y="195304"/>
                </a:cubicBezTo>
                <a:cubicBezTo>
                  <a:pt x="490486" y="195304"/>
                  <a:pt x="476850" y="191887"/>
                  <a:pt x="466345" y="185062"/>
                </a:cubicBezTo>
                <a:cubicBezTo>
                  <a:pt x="455833" y="178233"/>
                  <a:pt x="447837" y="168340"/>
                  <a:pt x="442354" y="155391"/>
                </a:cubicBezTo>
                <a:cubicBezTo>
                  <a:pt x="436867" y="142443"/>
                  <a:pt x="434125" y="128542"/>
                  <a:pt x="434125" y="113682"/>
                </a:cubicBezTo>
                <a:cubicBezTo>
                  <a:pt x="434125" y="97478"/>
                  <a:pt x="437221" y="83340"/>
                  <a:pt x="443416" y="71273"/>
                </a:cubicBezTo>
                <a:cubicBezTo>
                  <a:pt x="449609" y="59213"/>
                  <a:pt x="458417" y="50047"/>
                  <a:pt x="469847" y="43784"/>
                </a:cubicBezTo>
                <a:cubicBezTo>
                  <a:pt x="481273" y="37524"/>
                  <a:pt x="493849" y="34391"/>
                  <a:pt x="507579" y="34391"/>
                </a:cubicBezTo>
                <a:cubicBezTo>
                  <a:pt x="523149" y="34391"/>
                  <a:pt x="536239" y="38354"/>
                  <a:pt x="546851" y="46278"/>
                </a:cubicBezTo>
                <a:cubicBezTo>
                  <a:pt x="557469" y="54205"/>
                  <a:pt x="564858" y="65348"/>
                  <a:pt x="569034" y="79716"/>
                </a:cubicBezTo>
                <a:lnTo>
                  <a:pt x="548764" y="84492"/>
                </a:lnTo>
                <a:cubicBezTo>
                  <a:pt x="545152" y="73170"/>
                  <a:pt x="539919" y="64927"/>
                  <a:pt x="533056" y="59760"/>
                </a:cubicBezTo>
                <a:cubicBezTo>
                  <a:pt x="526191" y="54598"/>
                  <a:pt x="517559" y="52013"/>
                  <a:pt x="507155" y="52013"/>
                </a:cubicBezTo>
                <a:cubicBezTo>
                  <a:pt x="495195" y="52013"/>
                  <a:pt x="485198" y="54878"/>
                  <a:pt x="477170" y="60610"/>
                </a:cubicBezTo>
                <a:cubicBezTo>
                  <a:pt x="469138" y="66345"/>
                  <a:pt x="463494" y="74038"/>
                  <a:pt x="460240" y="83697"/>
                </a:cubicBezTo>
                <a:cubicBezTo>
                  <a:pt x="456985" y="93352"/>
                  <a:pt x="455358" y="103313"/>
                  <a:pt x="455358" y="113576"/>
                </a:cubicBezTo>
                <a:cubicBezTo>
                  <a:pt x="455358" y="126807"/>
                  <a:pt x="457283" y="138356"/>
                  <a:pt x="461143" y="148231"/>
                </a:cubicBezTo>
                <a:cubicBezTo>
                  <a:pt x="464998" y="158102"/>
                  <a:pt x="470996" y="165478"/>
                  <a:pt x="479136" y="170363"/>
                </a:cubicBezTo>
                <a:cubicBezTo>
                  <a:pt x="487271" y="175245"/>
                  <a:pt x="496080" y="177686"/>
                  <a:pt x="505559" y="177686"/>
                </a:cubicBezTo>
                <a:cubicBezTo>
                  <a:pt x="517094" y="177686"/>
                  <a:pt x="526861" y="174360"/>
                  <a:pt x="534860" y="167710"/>
                </a:cubicBezTo>
                <a:cubicBezTo>
                  <a:pt x="542856" y="161060"/>
                  <a:pt x="548266" y="151186"/>
                  <a:pt x="551095" y="138096"/>
                </a:cubicBezTo>
                <a:close/>
                <a:moveTo>
                  <a:pt x="636651" y="192651"/>
                </a:moveTo>
                <a:lnTo>
                  <a:pt x="636651" y="55412"/>
                </a:lnTo>
                <a:lnTo>
                  <a:pt x="585386" y="55412"/>
                </a:lnTo>
                <a:lnTo>
                  <a:pt x="585386" y="37045"/>
                </a:lnTo>
                <a:lnTo>
                  <a:pt x="708721" y="37045"/>
                </a:lnTo>
                <a:lnTo>
                  <a:pt x="708721" y="55412"/>
                </a:lnTo>
                <a:lnTo>
                  <a:pt x="657246" y="55412"/>
                </a:lnTo>
                <a:lnTo>
                  <a:pt x="657246" y="192651"/>
                </a:lnTo>
                <a:close/>
                <a:moveTo>
                  <a:pt x="711667" y="192651"/>
                </a:moveTo>
                <a:lnTo>
                  <a:pt x="771426" y="37045"/>
                </a:lnTo>
                <a:lnTo>
                  <a:pt x="793609" y="37045"/>
                </a:lnTo>
                <a:lnTo>
                  <a:pt x="857298" y="192651"/>
                </a:lnTo>
                <a:lnTo>
                  <a:pt x="833837" y="192651"/>
                </a:lnTo>
                <a:lnTo>
                  <a:pt x="815689" y="145523"/>
                </a:lnTo>
                <a:lnTo>
                  <a:pt x="750623" y="145523"/>
                </a:lnTo>
                <a:lnTo>
                  <a:pt x="733534" y="192651"/>
                </a:lnTo>
                <a:close/>
                <a:moveTo>
                  <a:pt x="756567" y="128754"/>
                </a:moveTo>
                <a:lnTo>
                  <a:pt x="809321" y="128754"/>
                </a:lnTo>
                <a:lnTo>
                  <a:pt x="793078" y="85663"/>
                </a:lnTo>
                <a:cubicBezTo>
                  <a:pt x="788123" y="72570"/>
                  <a:pt x="784448" y="61813"/>
                  <a:pt x="782040" y="53393"/>
                </a:cubicBezTo>
                <a:cubicBezTo>
                  <a:pt x="780060" y="63371"/>
                  <a:pt x="777266" y="73278"/>
                  <a:pt x="773655" y="83114"/>
                </a:cubicBezTo>
                <a:close/>
                <a:moveTo>
                  <a:pt x="874066" y="37045"/>
                </a:moveTo>
                <a:lnTo>
                  <a:pt x="892747" y="37045"/>
                </a:lnTo>
                <a:lnTo>
                  <a:pt x="892747" y="160276"/>
                </a:lnTo>
                <a:lnTo>
                  <a:pt x="975539" y="37045"/>
                </a:lnTo>
                <a:lnTo>
                  <a:pt x="996240" y="37045"/>
                </a:lnTo>
                <a:lnTo>
                  <a:pt x="996240" y="192651"/>
                </a:lnTo>
                <a:lnTo>
                  <a:pt x="977555" y="192651"/>
                </a:lnTo>
                <a:lnTo>
                  <a:pt x="977555" y="69740"/>
                </a:lnTo>
                <a:lnTo>
                  <a:pt x="894654" y="192651"/>
                </a:lnTo>
                <a:lnTo>
                  <a:pt x="874066" y="192651"/>
                </a:lnTo>
                <a:close/>
                <a:moveTo>
                  <a:pt x="951445" y="0"/>
                </a:moveTo>
                <a:lnTo>
                  <a:pt x="964498" y="0"/>
                </a:lnTo>
                <a:cubicBezTo>
                  <a:pt x="963440" y="8850"/>
                  <a:pt x="960201" y="15643"/>
                  <a:pt x="954789" y="20380"/>
                </a:cubicBezTo>
                <a:cubicBezTo>
                  <a:pt x="949375" y="25121"/>
                  <a:pt x="942174" y="27493"/>
                  <a:pt x="933189" y="27493"/>
                </a:cubicBezTo>
                <a:cubicBezTo>
                  <a:pt x="924132" y="27493"/>
                  <a:pt x="916896" y="25139"/>
                  <a:pt x="911484" y="20435"/>
                </a:cubicBezTo>
                <a:cubicBezTo>
                  <a:pt x="906067" y="15725"/>
                  <a:pt x="902831" y="8918"/>
                  <a:pt x="901768" y="0"/>
                </a:cubicBezTo>
                <a:lnTo>
                  <a:pt x="914826" y="0"/>
                </a:lnTo>
                <a:cubicBezTo>
                  <a:pt x="915815" y="4814"/>
                  <a:pt x="917778" y="8403"/>
                  <a:pt x="920715" y="10771"/>
                </a:cubicBezTo>
                <a:cubicBezTo>
                  <a:pt x="923649" y="13144"/>
                  <a:pt x="927598" y="14332"/>
                  <a:pt x="932551" y="14332"/>
                </a:cubicBezTo>
                <a:cubicBezTo>
                  <a:pt x="938283" y="14332"/>
                  <a:pt x="942617" y="13184"/>
                  <a:pt x="945555" y="10879"/>
                </a:cubicBezTo>
                <a:cubicBezTo>
                  <a:pt x="948489" y="8583"/>
                  <a:pt x="950455" y="4955"/>
                  <a:pt x="951445" y="0"/>
                </a:cubicBezTo>
                <a:close/>
                <a:moveTo>
                  <a:pt x="1041347" y="37045"/>
                </a:moveTo>
                <a:lnTo>
                  <a:pt x="1138789" y="37045"/>
                </a:lnTo>
                <a:lnTo>
                  <a:pt x="1138789" y="192651"/>
                </a:lnTo>
                <a:lnTo>
                  <a:pt x="1118194" y="192651"/>
                </a:lnTo>
                <a:lnTo>
                  <a:pt x="1118194" y="55412"/>
                </a:lnTo>
                <a:lnTo>
                  <a:pt x="1061939" y="55412"/>
                </a:lnTo>
                <a:lnTo>
                  <a:pt x="1061939" y="135548"/>
                </a:lnTo>
                <a:cubicBezTo>
                  <a:pt x="1061939" y="151824"/>
                  <a:pt x="1061180" y="163747"/>
                  <a:pt x="1059657" y="171317"/>
                </a:cubicBezTo>
                <a:cubicBezTo>
                  <a:pt x="1058134" y="178888"/>
                  <a:pt x="1054934" y="184782"/>
                  <a:pt x="1050052" y="188990"/>
                </a:cubicBezTo>
                <a:cubicBezTo>
                  <a:pt x="1045168" y="193198"/>
                  <a:pt x="1038975" y="195304"/>
                  <a:pt x="1031477" y="195304"/>
                </a:cubicBezTo>
                <a:cubicBezTo>
                  <a:pt x="1026948" y="195304"/>
                  <a:pt x="1021501" y="194454"/>
                  <a:pt x="1015132" y="192758"/>
                </a:cubicBezTo>
                <a:lnTo>
                  <a:pt x="1018632" y="174503"/>
                </a:lnTo>
                <a:cubicBezTo>
                  <a:pt x="1022030" y="175918"/>
                  <a:pt x="1024931" y="176623"/>
                  <a:pt x="1027337" y="176623"/>
                </a:cubicBezTo>
                <a:cubicBezTo>
                  <a:pt x="1032005" y="176623"/>
                  <a:pt x="1035508" y="174874"/>
                  <a:pt x="1037845" y="171368"/>
                </a:cubicBezTo>
                <a:cubicBezTo>
                  <a:pt x="1040177" y="167869"/>
                  <a:pt x="1041347" y="159607"/>
                  <a:pt x="1041347" y="14658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6619600" y="1731068"/>
            <a:ext cx="220035" cy="157335"/>
          </a:xfrm>
          <a:custGeom>
            <a:avLst/>
            <a:gdLst/>
            <a:ahLst/>
            <a:cxnLst/>
            <a:rect l="l" t="t" r="r" b="b"/>
            <a:pathLst>
              <a:path w="220035" h="157335">
                <a:moveTo>
                  <a:pt x="0" y="157335"/>
                </a:moveTo>
                <a:lnTo>
                  <a:pt x="220036" y="157335"/>
                </a:lnTo>
                <a:lnTo>
                  <a:pt x="220036" y="0"/>
                </a:lnTo>
                <a:lnTo>
                  <a:pt x="0" y="0"/>
                </a:lnTo>
                <a:close/>
              </a:path>
            </a:pathLst>
          </a:custGeom>
          <a:solidFill>
            <a:srgbClr val="325F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605312" y="1716780"/>
            <a:ext cx="248612" cy="185912"/>
          </a:xfrm>
          <a:custGeom>
            <a:avLst/>
            <a:gdLst/>
            <a:ahLst/>
            <a:cxnLst/>
            <a:rect l="l" t="t" r="r" b="b"/>
            <a:pathLst>
              <a:path w="248612" h="185912">
                <a:moveTo>
                  <a:pt x="14288" y="171623"/>
                </a:moveTo>
                <a:lnTo>
                  <a:pt x="234324" y="171623"/>
                </a:lnTo>
                <a:lnTo>
                  <a:pt x="234324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325FA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485915" y="2760704"/>
            <a:ext cx="198096" cy="182646"/>
          </a:xfrm>
          <a:custGeom>
            <a:avLst/>
            <a:gdLst/>
            <a:ahLst/>
            <a:cxnLst/>
            <a:rect l="l" t="t" r="r" b="b"/>
            <a:pathLst>
              <a:path w="198096" h="182646">
                <a:moveTo>
                  <a:pt x="0" y="182646"/>
                </a:moveTo>
                <a:lnTo>
                  <a:pt x="198097" y="182646"/>
                </a:lnTo>
                <a:lnTo>
                  <a:pt x="1980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471627" y="2746416"/>
            <a:ext cx="226673" cy="211222"/>
          </a:xfrm>
          <a:custGeom>
            <a:avLst/>
            <a:gdLst/>
            <a:ahLst/>
            <a:cxnLst/>
            <a:rect l="l" t="t" r="r" b="b"/>
            <a:pathLst>
              <a:path w="226673" h="211222">
                <a:moveTo>
                  <a:pt x="14288" y="196934"/>
                </a:moveTo>
                <a:lnTo>
                  <a:pt x="212385" y="196934"/>
                </a:lnTo>
                <a:lnTo>
                  <a:pt x="212385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D2282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874675" y="2625867"/>
            <a:ext cx="1537305" cy="214203"/>
          </a:xfrm>
          <a:custGeom>
            <a:avLst/>
            <a:gdLst/>
            <a:ahLst/>
            <a:cxnLst/>
            <a:rect l="l" t="t" r="r" b="b"/>
            <a:pathLst>
              <a:path w="1537305" h="214203">
                <a:moveTo>
                  <a:pt x="0" y="128738"/>
                </a:moveTo>
                <a:lnTo>
                  <a:pt x="22115" y="122997"/>
                </a:lnTo>
                <a:cubicBezTo>
                  <a:pt x="23788" y="131525"/>
                  <a:pt x="28272" y="140054"/>
                  <a:pt x="35561" y="148574"/>
                </a:cubicBezTo>
                <a:cubicBezTo>
                  <a:pt x="42851" y="157104"/>
                  <a:pt x="52517" y="161370"/>
                  <a:pt x="64548" y="161370"/>
                </a:cubicBezTo>
                <a:cubicBezTo>
                  <a:pt x="76821" y="161370"/>
                  <a:pt x="86504" y="158219"/>
                  <a:pt x="93596" y="151923"/>
                </a:cubicBezTo>
                <a:cubicBezTo>
                  <a:pt x="100684" y="145627"/>
                  <a:pt x="104234" y="138020"/>
                  <a:pt x="104234" y="129095"/>
                </a:cubicBezTo>
                <a:cubicBezTo>
                  <a:pt x="104234" y="119455"/>
                  <a:pt x="100487" y="111782"/>
                  <a:pt x="92996" y="106084"/>
                </a:cubicBezTo>
                <a:cubicBezTo>
                  <a:pt x="85504" y="100389"/>
                  <a:pt x="75304" y="97538"/>
                  <a:pt x="62399" y="97538"/>
                </a:cubicBezTo>
                <a:lnTo>
                  <a:pt x="51279" y="97538"/>
                </a:lnTo>
                <a:lnTo>
                  <a:pt x="51279" y="77338"/>
                </a:lnTo>
                <a:cubicBezTo>
                  <a:pt x="61959" y="77338"/>
                  <a:pt x="70128" y="76723"/>
                  <a:pt x="75787" y="75485"/>
                </a:cubicBezTo>
                <a:cubicBezTo>
                  <a:pt x="81443" y="74249"/>
                  <a:pt x="86444" y="71103"/>
                  <a:pt x="90785" y="66041"/>
                </a:cubicBezTo>
                <a:cubicBezTo>
                  <a:pt x="95126" y="60980"/>
                  <a:pt x="97297" y="55227"/>
                  <a:pt x="97297" y="48772"/>
                </a:cubicBezTo>
                <a:cubicBezTo>
                  <a:pt x="97297" y="41119"/>
                  <a:pt x="94330" y="34466"/>
                  <a:pt x="88390" y="28806"/>
                </a:cubicBezTo>
                <a:cubicBezTo>
                  <a:pt x="82454" y="23151"/>
                  <a:pt x="74429" y="20321"/>
                  <a:pt x="64310" y="20321"/>
                </a:cubicBezTo>
                <a:cubicBezTo>
                  <a:pt x="55462" y="20321"/>
                  <a:pt x="47912" y="22536"/>
                  <a:pt x="41656" y="26955"/>
                </a:cubicBezTo>
                <a:cubicBezTo>
                  <a:pt x="35398" y="31377"/>
                  <a:pt x="31079" y="37237"/>
                  <a:pt x="28688" y="44527"/>
                </a:cubicBezTo>
                <a:cubicBezTo>
                  <a:pt x="26298" y="51818"/>
                  <a:pt x="25103" y="57258"/>
                  <a:pt x="25103" y="60843"/>
                </a:cubicBezTo>
                <a:lnTo>
                  <a:pt x="2869" y="55825"/>
                </a:lnTo>
                <a:cubicBezTo>
                  <a:pt x="8371" y="18612"/>
                  <a:pt x="28925" y="0"/>
                  <a:pt x="64548" y="0"/>
                </a:cubicBezTo>
                <a:cubicBezTo>
                  <a:pt x="81680" y="0"/>
                  <a:pt x="95266" y="4762"/>
                  <a:pt x="105307" y="14285"/>
                </a:cubicBezTo>
                <a:cubicBezTo>
                  <a:pt x="115348" y="23810"/>
                  <a:pt x="120365" y="34948"/>
                  <a:pt x="120365" y="47696"/>
                </a:cubicBezTo>
                <a:cubicBezTo>
                  <a:pt x="120365" y="64029"/>
                  <a:pt x="112636" y="76701"/>
                  <a:pt x="97179" y="85705"/>
                </a:cubicBezTo>
                <a:cubicBezTo>
                  <a:pt x="106103" y="88175"/>
                  <a:pt x="113572" y="93218"/>
                  <a:pt x="119592" y="100828"/>
                </a:cubicBezTo>
                <a:cubicBezTo>
                  <a:pt x="125611" y="108439"/>
                  <a:pt x="128617" y="117543"/>
                  <a:pt x="128617" y="128142"/>
                </a:cubicBezTo>
                <a:cubicBezTo>
                  <a:pt x="128617" y="143204"/>
                  <a:pt x="122782" y="155811"/>
                  <a:pt x="111107" y="165970"/>
                </a:cubicBezTo>
                <a:cubicBezTo>
                  <a:pt x="99429" y="176130"/>
                  <a:pt x="83952" y="181208"/>
                  <a:pt x="64667" y="181208"/>
                </a:cubicBezTo>
                <a:cubicBezTo>
                  <a:pt x="31517" y="181208"/>
                  <a:pt x="9962" y="163720"/>
                  <a:pt x="0" y="128738"/>
                </a:cubicBezTo>
                <a:close/>
                <a:moveTo>
                  <a:pt x="237506" y="162561"/>
                </a:moveTo>
                <a:cubicBezTo>
                  <a:pt x="229540" y="169336"/>
                  <a:pt x="221868" y="174121"/>
                  <a:pt x="214495" y="176907"/>
                </a:cubicBezTo>
                <a:cubicBezTo>
                  <a:pt x="207125" y="179693"/>
                  <a:pt x="199221" y="181090"/>
                  <a:pt x="190772" y="181090"/>
                </a:cubicBezTo>
                <a:cubicBezTo>
                  <a:pt x="176828" y="181090"/>
                  <a:pt x="166107" y="177680"/>
                  <a:pt x="158616" y="170870"/>
                </a:cubicBezTo>
                <a:cubicBezTo>
                  <a:pt x="151128" y="164058"/>
                  <a:pt x="147381" y="155350"/>
                  <a:pt x="147381" y="144752"/>
                </a:cubicBezTo>
                <a:cubicBezTo>
                  <a:pt x="147381" y="138538"/>
                  <a:pt x="148795" y="132861"/>
                  <a:pt x="151625" y="127720"/>
                </a:cubicBezTo>
                <a:cubicBezTo>
                  <a:pt x="154455" y="122583"/>
                  <a:pt x="158159" y="118458"/>
                  <a:pt x="162742" y="115350"/>
                </a:cubicBezTo>
                <a:cubicBezTo>
                  <a:pt x="167325" y="112244"/>
                  <a:pt x="172484" y="109889"/>
                  <a:pt x="178221" y="108298"/>
                </a:cubicBezTo>
                <a:cubicBezTo>
                  <a:pt x="182441" y="107183"/>
                  <a:pt x="188816" y="106106"/>
                  <a:pt x="197345" y="105069"/>
                </a:cubicBezTo>
                <a:cubicBezTo>
                  <a:pt x="214715" y="102999"/>
                  <a:pt x="227505" y="100525"/>
                  <a:pt x="235713" y="97660"/>
                </a:cubicBezTo>
                <a:cubicBezTo>
                  <a:pt x="235797" y="94709"/>
                  <a:pt x="235836" y="92839"/>
                  <a:pt x="235836" y="92041"/>
                </a:cubicBezTo>
                <a:cubicBezTo>
                  <a:pt x="235836" y="83275"/>
                  <a:pt x="233802" y="77100"/>
                  <a:pt x="229734" y="73515"/>
                </a:cubicBezTo>
                <a:cubicBezTo>
                  <a:pt x="224236" y="68651"/>
                  <a:pt x="216069" y="66225"/>
                  <a:pt x="205232" y="66225"/>
                </a:cubicBezTo>
                <a:cubicBezTo>
                  <a:pt x="195113" y="66225"/>
                  <a:pt x="187646" y="67996"/>
                  <a:pt x="182823" y="71539"/>
                </a:cubicBezTo>
                <a:cubicBezTo>
                  <a:pt x="178002" y="75089"/>
                  <a:pt x="174434" y="81362"/>
                  <a:pt x="172126" y="90371"/>
                </a:cubicBezTo>
                <a:lnTo>
                  <a:pt x="151088" y="87501"/>
                </a:lnTo>
                <a:cubicBezTo>
                  <a:pt x="153000" y="78493"/>
                  <a:pt x="156146" y="71225"/>
                  <a:pt x="160528" y="65685"/>
                </a:cubicBezTo>
                <a:cubicBezTo>
                  <a:pt x="164912" y="60145"/>
                  <a:pt x="171245" y="55882"/>
                  <a:pt x="179536" y="52894"/>
                </a:cubicBezTo>
                <a:cubicBezTo>
                  <a:pt x="187822" y="49906"/>
                  <a:pt x="197428" y="48412"/>
                  <a:pt x="208340" y="48412"/>
                </a:cubicBezTo>
                <a:cubicBezTo>
                  <a:pt x="219175" y="48412"/>
                  <a:pt x="227984" y="49690"/>
                  <a:pt x="234759" y="52239"/>
                </a:cubicBezTo>
                <a:cubicBezTo>
                  <a:pt x="241531" y="54784"/>
                  <a:pt x="246513" y="57992"/>
                  <a:pt x="249700" y="61858"/>
                </a:cubicBezTo>
                <a:cubicBezTo>
                  <a:pt x="252889" y="65729"/>
                  <a:pt x="255117" y="70607"/>
                  <a:pt x="256393" y="76503"/>
                </a:cubicBezTo>
                <a:cubicBezTo>
                  <a:pt x="257111" y="80167"/>
                  <a:pt x="257468" y="86781"/>
                  <a:pt x="257468" y="96342"/>
                </a:cubicBezTo>
                <a:lnTo>
                  <a:pt x="257468" y="125031"/>
                </a:lnTo>
                <a:cubicBezTo>
                  <a:pt x="257468" y="145032"/>
                  <a:pt x="257929" y="157683"/>
                  <a:pt x="258847" y="162983"/>
                </a:cubicBezTo>
                <a:cubicBezTo>
                  <a:pt x="259758" y="168285"/>
                  <a:pt x="261573" y="173361"/>
                  <a:pt x="264279" y="178221"/>
                </a:cubicBezTo>
                <a:lnTo>
                  <a:pt x="241808" y="178221"/>
                </a:lnTo>
                <a:cubicBezTo>
                  <a:pt x="239577" y="173760"/>
                  <a:pt x="238144" y="168540"/>
                  <a:pt x="237506" y="162561"/>
                </a:cubicBezTo>
                <a:close/>
                <a:moveTo>
                  <a:pt x="235713" y="114512"/>
                </a:moveTo>
                <a:cubicBezTo>
                  <a:pt x="227905" y="117701"/>
                  <a:pt x="216187" y="120408"/>
                  <a:pt x="200571" y="122641"/>
                </a:cubicBezTo>
                <a:cubicBezTo>
                  <a:pt x="191725" y="123915"/>
                  <a:pt x="185472" y="125348"/>
                  <a:pt x="181804" y="126943"/>
                </a:cubicBezTo>
                <a:cubicBezTo>
                  <a:pt x="178139" y="128538"/>
                  <a:pt x="175313" y="130871"/>
                  <a:pt x="173318" y="133934"/>
                </a:cubicBezTo>
                <a:cubicBezTo>
                  <a:pt x="171328" y="137005"/>
                  <a:pt x="170333" y="140410"/>
                  <a:pt x="170333" y="144154"/>
                </a:cubicBezTo>
                <a:cubicBezTo>
                  <a:pt x="170333" y="149896"/>
                  <a:pt x="172502" y="154677"/>
                  <a:pt x="176846" y="158500"/>
                </a:cubicBezTo>
                <a:cubicBezTo>
                  <a:pt x="181188" y="162324"/>
                  <a:pt x="187542" y="164235"/>
                  <a:pt x="195911" y="164235"/>
                </a:cubicBezTo>
                <a:cubicBezTo>
                  <a:pt x="204196" y="164235"/>
                  <a:pt x="211565" y="162424"/>
                  <a:pt x="218024" y="158796"/>
                </a:cubicBezTo>
                <a:cubicBezTo>
                  <a:pt x="224477" y="155174"/>
                  <a:pt x="229220" y="150209"/>
                  <a:pt x="232250" y="143916"/>
                </a:cubicBezTo>
                <a:cubicBezTo>
                  <a:pt x="234557" y="139053"/>
                  <a:pt x="235713" y="131886"/>
                  <a:pt x="235713" y="122400"/>
                </a:cubicBezTo>
                <a:close/>
                <a:moveTo>
                  <a:pt x="290938" y="51281"/>
                </a:moveTo>
                <a:lnTo>
                  <a:pt x="340542" y="51281"/>
                </a:lnTo>
                <a:cubicBezTo>
                  <a:pt x="352735" y="51281"/>
                  <a:pt x="361800" y="52297"/>
                  <a:pt x="367736" y="54327"/>
                </a:cubicBezTo>
                <a:cubicBezTo>
                  <a:pt x="373673" y="56357"/>
                  <a:pt x="378773" y="60087"/>
                  <a:pt x="383037" y="65501"/>
                </a:cubicBezTo>
                <a:cubicBezTo>
                  <a:pt x="387303" y="70923"/>
                  <a:pt x="389434" y="77418"/>
                  <a:pt x="389434" y="84988"/>
                </a:cubicBezTo>
                <a:cubicBezTo>
                  <a:pt x="389434" y="91043"/>
                  <a:pt x="388177" y="96324"/>
                  <a:pt x="385668" y="100828"/>
                </a:cubicBezTo>
                <a:cubicBezTo>
                  <a:pt x="383155" y="105332"/>
                  <a:pt x="379390" y="109098"/>
                  <a:pt x="374371" y="112122"/>
                </a:cubicBezTo>
                <a:cubicBezTo>
                  <a:pt x="380347" y="114116"/>
                  <a:pt x="385308" y="117838"/>
                  <a:pt x="389250" y="123299"/>
                </a:cubicBezTo>
                <a:cubicBezTo>
                  <a:pt x="393196" y="128757"/>
                  <a:pt x="395168" y="135230"/>
                  <a:pt x="395168" y="142721"/>
                </a:cubicBezTo>
                <a:cubicBezTo>
                  <a:pt x="394373" y="154753"/>
                  <a:pt x="390070" y="163677"/>
                  <a:pt x="382262" y="169494"/>
                </a:cubicBezTo>
                <a:cubicBezTo>
                  <a:pt x="374450" y="175312"/>
                  <a:pt x="363095" y="178221"/>
                  <a:pt x="348196" y="178221"/>
                </a:cubicBezTo>
                <a:lnTo>
                  <a:pt x="290938" y="178221"/>
                </a:lnTo>
                <a:close/>
                <a:moveTo>
                  <a:pt x="312454" y="104709"/>
                </a:moveTo>
                <a:lnTo>
                  <a:pt x="335404" y="104709"/>
                </a:lnTo>
                <a:cubicBezTo>
                  <a:pt x="344567" y="104709"/>
                  <a:pt x="350863" y="104230"/>
                  <a:pt x="354290" y="103276"/>
                </a:cubicBezTo>
                <a:cubicBezTo>
                  <a:pt x="357717" y="102319"/>
                  <a:pt x="360785" y="100389"/>
                  <a:pt x="363495" y="97476"/>
                </a:cubicBezTo>
                <a:cubicBezTo>
                  <a:pt x="366207" y="94572"/>
                  <a:pt x="367559" y="91087"/>
                  <a:pt x="367559" y="87023"/>
                </a:cubicBezTo>
                <a:cubicBezTo>
                  <a:pt x="367559" y="80326"/>
                  <a:pt x="365187" y="75664"/>
                  <a:pt x="360446" y="73036"/>
                </a:cubicBezTo>
                <a:cubicBezTo>
                  <a:pt x="355705" y="70409"/>
                  <a:pt x="347598" y="69091"/>
                  <a:pt x="336120" y="69091"/>
                </a:cubicBezTo>
                <a:lnTo>
                  <a:pt x="312454" y="69091"/>
                </a:lnTo>
                <a:close/>
                <a:moveTo>
                  <a:pt x="312454" y="160530"/>
                </a:moveTo>
                <a:lnTo>
                  <a:pt x="340783" y="160530"/>
                </a:lnTo>
                <a:cubicBezTo>
                  <a:pt x="352976" y="160530"/>
                  <a:pt x="361339" y="159116"/>
                  <a:pt x="365886" y="156286"/>
                </a:cubicBezTo>
                <a:cubicBezTo>
                  <a:pt x="370426" y="153460"/>
                  <a:pt x="372816" y="148578"/>
                  <a:pt x="373058" y="141645"/>
                </a:cubicBezTo>
                <a:cubicBezTo>
                  <a:pt x="373058" y="137580"/>
                  <a:pt x="371743" y="133814"/>
                  <a:pt x="369111" y="130349"/>
                </a:cubicBezTo>
                <a:cubicBezTo>
                  <a:pt x="366480" y="126885"/>
                  <a:pt x="363052" y="124688"/>
                  <a:pt x="358830" y="123774"/>
                </a:cubicBezTo>
                <a:cubicBezTo>
                  <a:pt x="354611" y="122860"/>
                  <a:pt x="347835" y="122400"/>
                  <a:pt x="338512" y="122400"/>
                </a:cubicBezTo>
                <a:lnTo>
                  <a:pt x="312454" y="122400"/>
                </a:lnTo>
                <a:close/>
                <a:moveTo>
                  <a:pt x="412855" y="114753"/>
                </a:moveTo>
                <a:cubicBezTo>
                  <a:pt x="412855" y="91245"/>
                  <a:pt x="419390" y="73831"/>
                  <a:pt x="432460" y="62517"/>
                </a:cubicBezTo>
                <a:cubicBezTo>
                  <a:pt x="443376" y="53114"/>
                  <a:pt x="456686" y="48412"/>
                  <a:pt x="472386" y="48412"/>
                </a:cubicBezTo>
                <a:cubicBezTo>
                  <a:pt x="489834" y="48412"/>
                  <a:pt x="504105" y="54129"/>
                  <a:pt x="515178" y="65566"/>
                </a:cubicBezTo>
                <a:cubicBezTo>
                  <a:pt x="526255" y="77000"/>
                  <a:pt x="531788" y="92796"/>
                  <a:pt x="531788" y="112960"/>
                </a:cubicBezTo>
                <a:cubicBezTo>
                  <a:pt x="531788" y="129293"/>
                  <a:pt x="529341" y="142142"/>
                  <a:pt x="524441" y="151506"/>
                </a:cubicBezTo>
                <a:cubicBezTo>
                  <a:pt x="519542" y="160869"/>
                  <a:pt x="512410" y="168141"/>
                  <a:pt x="503046" y="173318"/>
                </a:cubicBezTo>
                <a:cubicBezTo>
                  <a:pt x="493682" y="178498"/>
                  <a:pt x="483459" y="181090"/>
                  <a:pt x="472386" y="181090"/>
                </a:cubicBezTo>
                <a:cubicBezTo>
                  <a:pt x="454615" y="181090"/>
                  <a:pt x="440252" y="175392"/>
                  <a:pt x="429297" y="163998"/>
                </a:cubicBezTo>
                <a:cubicBezTo>
                  <a:pt x="418334" y="152599"/>
                  <a:pt x="412855" y="136187"/>
                  <a:pt x="412855" y="114753"/>
                </a:cubicBezTo>
                <a:close/>
                <a:moveTo>
                  <a:pt x="434970" y="114753"/>
                </a:moveTo>
                <a:cubicBezTo>
                  <a:pt x="434970" y="131010"/>
                  <a:pt x="438516" y="143178"/>
                  <a:pt x="445609" y="151268"/>
                </a:cubicBezTo>
                <a:cubicBezTo>
                  <a:pt x="452704" y="159357"/>
                  <a:pt x="461628" y="163399"/>
                  <a:pt x="472386" y="163399"/>
                </a:cubicBezTo>
                <a:cubicBezTo>
                  <a:pt x="483062" y="163399"/>
                  <a:pt x="491947" y="159335"/>
                  <a:pt x="499043" y="151206"/>
                </a:cubicBezTo>
                <a:cubicBezTo>
                  <a:pt x="506132" y="143078"/>
                  <a:pt x="509678" y="130690"/>
                  <a:pt x="509678" y="114037"/>
                </a:cubicBezTo>
                <a:cubicBezTo>
                  <a:pt x="509678" y="98337"/>
                  <a:pt x="506110" y="86442"/>
                  <a:pt x="498978" y="78357"/>
                </a:cubicBezTo>
                <a:cubicBezTo>
                  <a:pt x="491846" y="70268"/>
                  <a:pt x="482980" y="66225"/>
                  <a:pt x="472386" y="66225"/>
                </a:cubicBezTo>
                <a:cubicBezTo>
                  <a:pt x="461628" y="66225"/>
                  <a:pt x="452704" y="70250"/>
                  <a:pt x="445609" y="78295"/>
                </a:cubicBezTo>
                <a:cubicBezTo>
                  <a:pt x="438516" y="86346"/>
                  <a:pt x="434970" y="98496"/>
                  <a:pt x="434970" y="114753"/>
                </a:cubicBezTo>
                <a:close/>
                <a:moveTo>
                  <a:pt x="573988" y="51281"/>
                </a:moveTo>
                <a:lnTo>
                  <a:pt x="662439" y="51281"/>
                </a:lnTo>
                <a:lnTo>
                  <a:pt x="662439" y="160530"/>
                </a:lnTo>
                <a:lnTo>
                  <a:pt x="676189" y="160530"/>
                </a:lnTo>
                <a:lnTo>
                  <a:pt x="676189" y="214203"/>
                </a:lnTo>
                <a:lnTo>
                  <a:pt x="658494" y="214203"/>
                </a:lnTo>
                <a:lnTo>
                  <a:pt x="658494" y="178221"/>
                </a:lnTo>
                <a:lnTo>
                  <a:pt x="558569" y="178221"/>
                </a:lnTo>
                <a:lnTo>
                  <a:pt x="558569" y="214203"/>
                </a:lnTo>
                <a:lnTo>
                  <a:pt x="540875" y="214203"/>
                </a:lnTo>
                <a:lnTo>
                  <a:pt x="540875" y="160530"/>
                </a:lnTo>
                <a:lnTo>
                  <a:pt x="552233" y="160530"/>
                </a:lnTo>
                <a:cubicBezTo>
                  <a:pt x="567375" y="139971"/>
                  <a:pt x="574625" y="103557"/>
                  <a:pt x="573988" y="51281"/>
                </a:cubicBezTo>
                <a:close/>
                <a:moveTo>
                  <a:pt x="591919" y="69091"/>
                </a:moveTo>
                <a:cubicBezTo>
                  <a:pt x="590321" y="110293"/>
                  <a:pt x="583945" y="140770"/>
                  <a:pt x="572793" y="160530"/>
                </a:cubicBezTo>
                <a:lnTo>
                  <a:pt x="641045" y="160530"/>
                </a:lnTo>
                <a:lnTo>
                  <a:pt x="641045" y="69091"/>
                </a:lnTo>
                <a:close/>
                <a:moveTo>
                  <a:pt x="820699" y="51281"/>
                </a:moveTo>
                <a:lnTo>
                  <a:pt x="842213" y="51281"/>
                </a:lnTo>
                <a:lnTo>
                  <a:pt x="842213" y="178221"/>
                </a:lnTo>
                <a:lnTo>
                  <a:pt x="820699" y="178221"/>
                </a:lnTo>
                <a:close/>
                <a:moveTo>
                  <a:pt x="700330" y="51281"/>
                </a:moveTo>
                <a:lnTo>
                  <a:pt x="721846" y="51281"/>
                </a:lnTo>
                <a:lnTo>
                  <a:pt x="721846" y="100886"/>
                </a:lnTo>
                <a:lnTo>
                  <a:pt x="749099" y="100886"/>
                </a:lnTo>
                <a:cubicBezTo>
                  <a:pt x="766868" y="100886"/>
                  <a:pt x="780556" y="104331"/>
                  <a:pt x="790161" y="111225"/>
                </a:cubicBezTo>
                <a:cubicBezTo>
                  <a:pt x="799762" y="118119"/>
                  <a:pt x="804560" y="127620"/>
                  <a:pt x="804560" y="139733"/>
                </a:cubicBezTo>
                <a:cubicBezTo>
                  <a:pt x="804560" y="150332"/>
                  <a:pt x="800557" y="159396"/>
                  <a:pt x="792547" y="166927"/>
                </a:cubicBezTo>
                <a:cubicBezTo>
                  <a:pt x="784541" y="174456"/>
                  <a:pt x="771732" y="178221"/>
                  <a:pt x="754117" y="178221"/>
                </a:cubicBezTo>
                <a:lnTo>
                  <a:pt x="700330" y="178221"/>
                </a:lnTo>
                <a:close/>
                <a:moveTo>
                  <a:pt x="721846" y="160530"/>
                </a:moveTo>
                <a:lnTo>
                  <a:pt x="744437" y="160530"/>
                </a:lnTo>
                <a:cubicBezTo>
                  <a:pt x="758067" y="160530"/>
                  <a:pt x="767786" y="158856"/>
                  <a:pt x="773604" y="155512"/>
                </a:cubicBezTo>
                <a:cubicBezTo>
                  <a:pt x="779422" y="152164"/>
                  <a:pt x="782330" y="146944"/>
                  <a:pt x="782330" y="139852"/>
                </a:cubicBezTo>
                <a:cubicBezTo>
                  <a:pt x="782330" y="134354"/>
                  <a:pt x="780178" y="129456"/>
                  <a:pt x="775876" y="125150"/>
                </a:cubicBezTo>
                <a:cubicBezTo>
                  <a:pt x="771570" y="120848"/>
                  <a:pt x="762048" y="118695"/>
                  <a:pt x="747306" y="118695"/>
                </a:cubicBezTo>
                <a:lnTo>
                  <a:pt x="721846" y="118695"/>
                </a:lnTo>
                <a:close/>
                <a:moveTo>
                  <a:pt x="1052586" y="2987"/>
                </a:moveTo>
                <a:lnTo>
                  <a:pt x="1052586" y="79729"/>
                </a:lnTo>
                <a:cubicBezTo>
                  <a:pt x="1063983" y="79729"/>
                  <a:pt x="1071814" y="77634"/>
                  <a:pt x="1076076" y="73454"/>
                </a:cubicBezTo>
                <a:cubicBezTo>
                  <a:pt x="1080338" y="69271"/>
                  <a:pt x="1085778" y="59450"/>
                  <a:pt x="1092392" y="43987"/>
                </a:cubicBezTo>
                <a:cubicBezTo>
                  <a:pt x="1097251" y="32514"/>
                  <a:pt x="1101255" y="24408"/>
                  <a:pt x="1104404" y="19666"/>
                </a:cubicBezTo>
                <a:cubicBezTo>
                  <a:pt x="1107551" y="14925"/>
                  <a:pt x="1112036" y="10939"/>
                  <a:pt x="1117854" y="7710"/>
                </a:cubicBezTo>
                <a:cubicBezTo>
                  <a:pt x="1123671" y="4486"/>
                  <a:pt x="1130043" y="2869"/>
                  <a:pt x="1136974" y="2869"/>
                </a:cubicBezTo>
                <a:cubicBezTo>
                  <a:pt x="1144544" y="2869"/>
                  <a:pt x="1149250" y="2951"/>
                  <a:pt x="1151082" y="3110"/>
                </a:cubicBezTo>
                <a:lnTo>
                  <a:pt x="1151082" y="23190"/>
                </a:lnTo>
                <a:cubicBezTo>
                  <a:pt x="1150362" y="23190"/>
                  <a:pt x="1148850" y="23151"/>
                  <a:pt x="1146539" y="23072"/>
                </a:cubicBezTo>
                <a:cubicBezTo>
                  <a:pt x="1143990" y="22989"/>
                  <a:pt x="1142438" y="22950"/>
                  <a:pt x="1141877" y="22950"/>
                </a:cubicBezTo>
                <a:cubicBezTo>
                  <a:pt x="1134465" y="22950"/>
                  <a:pt x="1128968" y="24742"/>
                  <a:pt x="1125381" y="28331"/>
                </a:cubicBezTo>
                <a:cubicBezTo>
                  <a:pt x="1121717" y="31918"/>
                  <a:pt x="1117530" y="39567"/>
                  <a:pt x="1112833" y="51281"/>
                </a:cubicBezTo>
                <a:cubicBezTo>
                  <a:pt x="1107731" y="63953"/>
                  <a:pt x="1103306" y="72575"/>
                  <a:pt x="1099566" y="77159"/>
                </a:cubicBezTo>
                <a:cubicBezTo>
                  <a:pt x="1095818" y="81741"/>
                  <a:pt x="1090397" y="85546"/>
                  <a:pt x="1083309" y="88577"/>
                </a:cubicBezTo>
                <a:cubicBezTo>
                  <a:pt x="1094782" y="91764"/>
                  <a:pt x="1105894" y="102199"/>
                  <a:pt x="1116655" y="119891"/>
                </a:cubicBezTo>
                <a:lnTo>
                  <a:pt x="1152752" y="178221"/>
                </a:lnTo>
                <a:lnTo>
                  <a:pt x="1124068" y="178221"/>
                </a:lnTo>
                <a:lnTo>
                  <a:pt x="1094782" y="130651"/>
                </a:lnTo>
                <a:cubicBezTo>
                  <a:pt x="1086973" y="118058"/>
                  <a:pt x="1080399" y="109173"/>
                  <a:pt x="1075061" y="103993"/>
                </a:cubicBezTo>
                <a:cubicBezTo>
                  <a:pt x="1069722" y="98816"/>
                  <a:pt x="1062226" y="96224"/>
                  <a:pt x="1052586" y="96224"/>
                </a:cubicBezTo>
                <a:lnTo>
                  <a:pt x="1052586" y="178221"/>
                </a:lnTo>
                <a:lnTo>
                  <a:pt x="1028800" y="178221"/>
                </a:lnTo>
                <a:lnTo>
                  <a:pt x="1028800" y="96224"/>
                </a:lnTo>
                <a:cubicBezTo>
                  <a:pt x="1021147" y="96224"/>
                  <a:pt x="1014397" y="98236"/>
                  <a:pt x="1008544" y="102261"/>
                </a:cubicBezTo>
                <a:cubicBezTo>
                  <a:pt x="1002687" y="106286"/>
                  <a:pt x="995850" y="114951"/>
                  <a:pt x="988042" y="128260"/>
                </a:cubicBezTo>
                <a:lnTo>
                  <a:pt x="986605" y="130651"/>
                </a:lnTo>
                <a:lnTo>
                  <a:pt x="957320" y="178221"/>
                </a:lnTo>
                <a:lnTo>
                  <a:pt x="928516" y="178221"/>
                </a:lnTo>
                <a:lnTo>
                  <a:pt x="964613" y="119891"/>
                </a:lnTo>
                <a:cubicBezTo>
                  <a:pt x="975611" y="102124"/>
                  <a:pt x="986764" y="91684"/>
                  <a:pt x="998079" y="88577"/>
                </a:cubicBezTo>
                <a:cubicBezTo>
                  <a:pt x="991786" y="86024"/>
                  <a:pt x="986645" y="82616"/>
                  <a:pt x="982664" y="78354"/>
                </a:cubicBezTo>
                <a:cubicBezTo>
                  <a:pt x="978679" y="74090"/>
                  <a:pt x="973933" y="65066"/>
                  <a:pt x="968436" y="51281"/>
                </a:cubicBezTo>
                <a:cubicBezTo>
                  <a:pt x="963418" y="38771"/>
                  <a:pt x="959116" y="30923"/>
                  <a:pt x="955526" y="27734"/>
                </a:cubicBezTo>
                <a:cubicBezTo>
                  <a:pt x="951941" y="24548"/>
                  <a:pt x="946602" y="22950"/>
                  <a:pt x="939514" y="22950"/>
                </a:cubicBezTo>
                <a:lnTo>
                  <a:pt x="930186" y="23190"/>
                </a:lnTo>
                <a:lnTo>
                  <a:pt x="930186" y="3110"/>
                </a:lnTo>
                <a:cubicBezTo>
                  <a:pt x="931061" y="2951"/>
                  <a:pt x="935529" y="2869"/>
                  <a:pt x="943575" y="2869"/>
                </a:cubicBezTo>
                <a:cubicBezTo>
                  <a:pt x="951225" y="2869"/>
                  <a:pt x="957859" y="4442"/>
                  <a:pt x="963475" y="7592"/>
                </a:cubicBezTo>
                <a:cubicBezTo>
                  <a:pt x="969091" y="10741"/>
                  <a:pt x="973498" y="14683"/>
                  <a:pt x="976687" y="19428"/>
                </a:cubicBezTo>
                <a:cubicBezTo>
                  <a:pt x="979877" y="24169"/>
                  <a:pt x="983977" y="32356"/>
                  <a:pt x="988996" y="43987"/>
                </a:cubicBezTo>
                <a:cubicBezTo>
                  <a:pt x="995688" y="59691"/>
                  <a:pt x="1001129" y="69534"/>
                  <a:pt x="1005310" y="73515"/>
                </a:cubicBezTo>
                <a:cubicBezTo>
                  <a:pt x="1009494" y="77497"/>
                  <a:pt x="1017324" y="79571"/>
                  <a:pt x="1028800" y="79729"/>
                </a:cubicBezTo>
                <a:lnTo>
                  <a:pt x="1028800" y="2987"/>
                </a:lnTo>
                <a:close/>
                <a:moveTo>
                  <a:pt x="1174407" y="2987"/>
                </a:moveTo>
                <a:lnTo>
                  <a:pt x="1288083" y="2987"/>
                </a:lnTo>
                <a:lnTo>
                  <a:pt x="1288083" y="23666"/>
                </a:lnTo>
                <a:lnTo>
                  <a:pt x="1197597" y="23666"/>
                </a:lnTo>
                <a:lnTo>
                  <a:pt x="1197597" y="77699"/>
                </a:lnTo>
                <a:lnTo>
                  <a:pt x="1239433" y="77699"/>
                </a:lnTo>
                <a:cubicBezTo>
                  <a:pt x="1254892" y="77699"/>
                  <a:pt x="1267185" y="79170"/>
                  <a:pt x="1276308" y="82119"/>
                </a:cubicBezTo>
                <a:cubicBezTo>
                  <a:pt x="1285434" y="85067"/>
                  <a:pt x="1292742" y="90626"/>
                  <a:pt x="1298244" y="98795"/>
                </a:cubicBezTo>
                <a:cubicBezTo>
                  <a:pt x="1303740" y="106966"/>
                  <a:pt x="1306487" y="116466"/>
                  <a:pt x="1306487" y="127302"/>
                </a:cubicBezTo>
                <a:cubicBezTo>
                  <a:pt x="1306487" y="136148"/>
                  <a:pt x="1304517" y="144413"/>
                  <a:pt x="1300572" y="152103"/>
                </a:cubicBezTo>
                <a:cubicBezTo>
                  <a:pt x="1296631" y="159796"/>
                  <a:pt x="1290752" y="166068"/>
                  <a:pt x="1282942" y="170928"/>
                </a:cubicBezTo>
                <a:cubicBezTo>
                  <a:pt x="1275134" y="175791"/>
                  <a:pt x="1261825" y="178221"/>
                  <a:pt x="1243015" y="178221"/>
                </a:cubicBezTo>
                <a:lnTo>
                  <a:pt x="1174407" y="178221"/>
                </a:lnTo>
                <a:close/>
                <a:moveTo>
                  <a:pt x="1197597" y="158500"/>
                </a:moveTo>
                <a:lnTo>
                  <a:pt x="1243973" y="158500"/>
                </a:lnTo>
                <a:cubicBezTo>
                  <a:pt x="1256483" y="158500"/>
                  <a:pt x="1265865" y="155948"/>
                  <a:pt x="1272121" y="150847"/>
                </a:cubicBezTo>
                <a:cubicBezTo>
                  <a:pt x="1278378" y="145745"/>
                  <a:pt x="1281506" y="138098"/>
                  <a:pt x="1281506" y="127900"/>
                </a:cubicBezTo>
                <a:cubicBezTo>
                  <a:pt x="1281506" y="120650"/>
                  <a:pt x="1279714" y="114590"/>
                  <a:pt x="1276127" y="109728"/>
                </a:cubicBezTo>
                <a:cubicBezTo>
                  <a:pt x="1272542" y="104867"/>
                  <a:pt x="1267564" y="101642"/>
                  <a:pt x="1261187" y="100047"/>
                </a:cubicBezTo>
                <a:cubicBezTo>
                  <a:pt x="1254812" y="98455"/>
                  <a:pt x="1243933" y="97660"/>
                  <a:pt x="1228557" y="97660"/>
                </a:cubicBezTo>
                <a:lnTo>
                  <a:pt x="1197597" y="97660"/>
                </a:lnTo>
                <a:close/>
                <a:moveTo>
                  <a:pt x="1334339" y="2987"/>
                </a:moveTo>
                <a:lnTo>
                  <a:pt x="1355378" y="2987"/>
                </a:lnTo>
                <a:lnTo>
                  <a:pt x="1355378" y="141764"/>
                </a:lnTo>
                <a:lnTo>
                  <a:pt x="1448611" y="2987"/>
                </a:lnTo>
                <a:lnTo>
                  <a:pt x="1471921" y="2987"/>
                </a:lnTo>
                <a:lnTo>
                  <a:pt x="1471921" y="178221"/>
                </a:lnTo>
                <a:lnTo>
                  <a:pt x="1450882" y="178221"/>
                </a:lnTo>
                <a:lnTo>
                  <a:pt x="1450882" y="39804"/>
                </a:lnTo>
                <a:lnTo>
                  <a:pt x="1357527" y="178221"/>
                </a:lnTo>
                <a:lnTo>
                  <a:pt x="1334339" y="178221"/>
                </a:lnTo>
                <a:close/>
                <a:moveTo>
                  <a:pt x="1512800" y="178221"/>
                </a:moveTo>
                <a:lnTo>
                  <a:pt x="1512800" y="153719"/>
                </a:lnTo>
                <a:lnTo>
                  <a:pt x="1537305" y="153719"/>
                </a:lnTo>
                <a:lnTo>
                  <a:pt x="1537305" y="178221"/>
                </a:lnTo>
                <a:cubicBezTo>
                  <a:pt x="1537305" y="187228"/>
                  <a:pt x="1535709" y="194500"/>
                  <a:pt x="1532524" y="200038"/>
                </a:cubicBezTo>
                <a:cubicBezTo>
                  <a:pt x="1529334" y="205573"/>
                  <a:pt x="1524276" y="209857"/>
                  <a:pt x="1517343" y="212889"/>
                </a:cubicBezTo>
                <a:lnTo>
                  <a:pt x="1511366" y="203680"/>
                </a:lnTo>
                <a:cubicBezTo>
                  <a:pt x="1515907" y="201690"/>
                  <a:pt x="1519254" y="198762"/>
                  <a:pt x="1521410" y="194900"/>
                </a:cubicBezTo>
                <a:cubicBezTo>
                  <a:pt x="1523560" y="191033"/>
                  <a:pt x="1524754" y="185475"/>
                  <a:pt x="1524992" y="17822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874913" y="2968039"/>
            <a:ext cx="1589760" cy="178455"/>
          </a:xfrm>
          <a:custGeom>
            <a:avLst/>
            <a:gdLst/>
            <a:ahLst/>
            <a:cxnLst/>
            <a:rect l="l" t="t" r="r" b="b"/>
            <a:pathLst>
              <a:path w="1589760" h="178455">
                <a:moveTo>
                  <a:pt x="89412" y="83311"/>
                </a:moveTo>
                <a:lnTo>
                  <a:pt x="110567" y="86062"/>
                </a:lnTo>
                <a:cubicBezTo>
                  <a:pt x="108259" y="100645"/>
                  <a:pt x="102340" y="112061"/>
                  <a:pt x="92819" y="120305"/>
                </a:cubicBezTo>
                <a:cubicBezTo>
                  <a:pt x="83292" y="128552"/>
                  <a:pt x="71599" y="132678"/>
                  <a:pt x="57733" y="132678"/>
                </a:cubicBezTo>
                <a:cubicBezTo>
                  <a:pt x="40362" y="132678"/>
                  <a:pt x="26399" y="126998"/>
                  <a:pt x="15840" y="115640"/>
                </a:cubicBezTo>
                <a:cubicBezTo>
                  <a:pt x="5282" y="104289"/>
                  <a:pt x="0" y="88012"/>
                  <a:pt x="0" y="66816"/>
                </a:cubicBezTo>
                <a:cubicBezTo>
                  <a:pt x="0" y="53111"/>
                  <a:pt x="2272" y="41119"/>
                  <a:pt x="6814" y="30838"/>
                </a:cubicBezTo>
                <a:cubicBezTo>
                  <a:pt x="11357" y="20556"/>
                  <a:pt x="18270" y="12845"/>
                  <a:pt x="27557" y="7708"/>
                </a:cubicBezTo>
                <a:cubicBezTo>
                  <a:pt x="36839" y="2567"/>
                  <a:pt x="46939" y="0"/>
                  <a:pt x="57852" y="0"/>
                </a:cubicBezTo>
                <a:cubicBezTo>
                  <a:pt x="71640" y="0"/>
                  <a:pt x="82915" y="3485"/>
                  <a:pt x="91681" y="10459"/>
                </a:cubicBezTo>
                <a:cubicBezTo>
                  <a:pt x="100446" y="17431"/>
                  <a:pt x="106066" y="27332"/>
                  <a:pt x="108536" y="40161"/>
                </a:cubicBezTo>
                <a:lnTo>
                  <a:pt x="87621" y="43387"/>
                </a:lnTo>
                <a:cubicBezTo>
                  <a:pt x="85625" y="34863"/>
                  <a:pt x="82101" y="28447"/>
                  <a:pt x="77040" y="24145"/>
                </a:cubicBezTo>
                <a:cubicBezTo>
                  <a:pt x="71978" y="19844"/>
                  <a:pt x="65865" y="17691"/>
                  <a:pt x="58690" y="17691"/>
                </a:cubicBezTo>
                <a:cubicBezTo>
                  <a:pt x="47854" y="17691"/>
                  <a:pt x="39052" y="21575"/>
                  <a:pt x="32278" y="29343"/>
                </a:cubicBezTo>
                <a:cubicBezTo>
                  <a:pt x="25506" y="37112"/>
                  <a:pt x="22118" y="49407"/>
                  <a:pt x="22118" y="66219"/>
                </a:cubicBezTo>
                <a:cubicBezTo>
                  <a:pt x="22118" y="83268"/>
                  <a:pt x="25386" y="95659"/>
                  <a:pt x="31921" y="103388"/>
                </a:cubicBezTo>
                <a:cubicBezTo>
                  <a:pt x="38455" y="111118"/>
                  <a:pt x="46979" y="114985"/>
                  <a:pt x="57495" y="114985"/>
                </a:cubicBezTo>
                <a:cubicBezTo>
                  <a:pt x="65941" y="114985"/>
                  <a:pt x="72997" y="112397"/>
                  <a:pt x="78655" y="107219"/>
                </a:cubicBezTo>
                <a:cubicBezTo>
                  <a:pt x="84312" y="102038"/>
                  <a:pt x="87897" y="94072"/>
                  <a:pt x="89412" y="83311"/>
                </a:cubicBezTo>
                <a:close/>
                <a:moveTo>
                  <a:pt x="117382" y="2869"/>
                </a:moveTo>
                <a:lnTo>
                  <a:pt x="220536" y="2869"/>
                </a:lnTo>
                <a:lnTo>
                  <a:pt x="220536" y="20678"/>
                </a:lnTo>
                <a:lnTo>
                  <a:pt x="179654" y="20678"/>
                </a:lnTo>
                <a:lnTo>
                  <a:pt x="179654" y="129809"/>
                </a:lnTo>
                <a:lnTo>
                  <a:pt x="158259" y="129809"/>
                </a:lnTo>
                <a:lnTo>
                  <a:pt x="158259" y="20678"/>
                </a:lnTo>
                <a:lnTo>
                  <a:pt x="117382" y="20678"/>
                </a:lnTo>
                <a:close/>
                <a:moveTo>
                  <a:pt x="241095" y="178455"/>
                </a:moveTo>
                <a:lnTo>
                  <a:pt x="241095" y="2869"/>
                </a:lnTo>
                <a:lnTo>
                  <a:pt x="260697" y="2869"/>
                </a:lnTo>
                <a:lnTo>
                  <a:pt x="260697" y="19365"/>
                </a:lnTo>
                <a:cubicBezTo>
                  <a:pt x="265320" y="12906"/>
                  <a:pt x="270540" y="8065"/>
                  <a:pt x="276358" y="4839"/>
                </a:cubicBezTo>
                <a:cubicBezTo>
                  <a:pt x="282174" y="1609"/>
                  <a:pt x="289224" y="0"/>
                  <a:pt x="297515" y="0"/>
                </a:cubicBezTo>
                <a:cubicBezTo>
                  <a:pt x="308351" y="0"/>
                  <a:pt x="317912" y="2787"/>
                  <a:pt x="326199" y="8367"/>
                </a:cubicBezTo>
                <a:cubicBezTo>
                  <a:pt x="334487" y="13943"/>
                  <a:pt x="340743" y="21812"/>
                  <a:pt x="344965" y="31972"/>
                </a:cubicBezTo>
                <a:cubicBezTo>
                  <a:pt x="349185" y="42131"/>
                  <a:pt x="351298" y="53269"/>
                  <a:pt x="351298" y="65384"/>
                </a:cubicBezTo>
                <a:cubicBezTo>
                  <a:pt x="351298" y="78368"/>
                  <a:pt x="348968" y="90065"/>
                  <a:pt x="344310" y="100462"/>
                </a:cubicBezTo>
                <a:cubicBezTo>
                  <a:pt x="339648" y="110862"/>
                  <a:pt x="332878" y="118829"/>
                  <a:pt x="323989" y="124370"/>
                </a:cubicBezTo>
                <a:cubicBezTo>
                  <a:pt x="315104" y="129910"/>
                  <a:pt x="305759" y="132678"/>
                  <a:pt x="295955" y="132678"/>
                </a:cubicBezTo>
                <a:cubicBezTo>
                  <a:pt x="288784" y="132678"/>
                  <a:pt x="282351" y="131163"/>
                  <a:pt x="276653" y="128136"/>
                </a:cubicBezTo>
                <a:cubicBezTo>
                  <a:pt x="270954" y="125108"/>
                  <a:pt x="266274" y="121280"/>
                  <a:pt x="262608" y="116658"/>
                </a:cubicBezTo>
                <a:lnTo>
                  <a:pt x="262608" y="178455"/>
                </a:lnTo>
                <a:close/>
                <a:moveTo>
                  <a:pt x="260578" y="67054"/>
                </a:moveTo>
                <a:cubicBezTo>
                  <a:pt x="260578" y="83391"/>
                  <a:pt x="263887" y="95465"/>
                  <a:pt x="270500" y="103270"/>
                </a:cubicBezTo>
                <a:cubicBezTo>
                  <a:pt x="277113" y="111082"/>
                  <a:pt x="285119" y="114985"/>
                  <a:pt x="294523" y="114985"/>
                </a:cubicBezTo>
                <a:cubicBezTo>
                  <a:pt x="304084" y="114985"/>
                  <a:pt x="312274" y="110941"/>
                  <a:pt x="319086" y="102852"/>
                </a:cubicBezTo>
                <a:cubicBezTo>
                  <a:pt x="325897" y="94766"/>
                  <a:pt x="329307" y="82235"/>
                  <a:pt x="329307" y="65261"/>
                </a:cubicBezTo>
                <a:cubicBezTo>
                  <a:pt x="329307" y="49086"/>
                  <a:pt x="325979" y="36972"/>
                  <a:pt x="319327" y="28926"/>
                </a:cubicBezTo>
                <a:cubicBezTo>
                  <a:pt x="312671" y="20876"/>
                  <a:pt x="304722" y="16852"/>
                  <a:pt x="295476" y="16852"/>
                </a:cubicBezTo>
                <a:cubicBezTo>
                  <a:pt x="286315" y="16852"/>
                  <a:pt x="278208" y="21132"/>
                  <a:pt x="271156" y="29700"/>
                </a:cubicBezTo>
                <a:cubicBezTo>
                  <a:pt x="264106" y="38268"/>
                  <a:pt x="260578" y="50720"/>
                  <a:pt x="260578" y="67054"/>
                </a:cubicBezTo>
                <a:close/>
                <a:moveTo>
                  <a:pt x="369231" y="66337"/>
                </a:moveTo>
                <a:cubicBezTo>
                  <a:pt x="369231" y="42829"/>
                  <a:pt x="375764" y="25417"/>
                  <a:pt x="388832" y="14101"/>
                </a:cubicBezTo>
                <a:cubicBezTo>
                  <a:pt x="399751" y="4698"/>
                  <a:pt x="413057" y="0"/>
                  <a:pt x="428756" y="0"/>
                </a:cubicBezTo>
                <a:cubicBezTo>
                  <a:pt x="446209" y="0"/>
                  <a:pt x="460476" y="5716"/>
                  <a:pt x="471553" y="17150"/>
                </a:cubicBezTo>
                <a:cubicBezTo>
                  <a:pt x="482626" y="28584"/>
                  <a:pt x="488163" y="44384"/>
                  <a:pt x="488163" y="64544"/>
                </a:cubicBezTo>
                <a:cubicBezTo>
                  <a:pt x="488163" y="80881"/>
                  <a:pt x="485715" y="93730"/>
                  <a:pt x="480815" y="103094"/>
                </a:cubicBezTo>
                <a:cubicBezTo>
                  <a:pt x="475916" y="112457"/>
                  <a:pt x="468784" y="119729"/>
                  <a:pt x="459420" y="124906"/>
                </a:cubicBezTo>
                <a:cubicBezTo>
                  <a:pt x="450053" y="130086"/>
                  <a:pt x="439833" y="132678"/>
                  <a:pt x="428756" y="132678"/>
                </a:cubicBezTo>
                <a:cubicBezTo>
                  <a:pt x="410986" y="132678"/>
                  <a:pt x="396623" y="126980"/>
                  <a:pt x="385668" y="115582"/>
                </a:cubicBezTo>
                <a:cubicBezTo>
                  <a:pt x="374709" y="104189"/>
                  <a:pt x="369231" y="87772"/>
                  <a:pt x="369231" y="66337"/>
                </a:cubicBezTo>
                <a:close/>
                <a:moveTo>
                  <a:pt x="391341" y="66337"/>
                </a:moveTo>
                <a:cubicBezTo>
                  <a:pt x="391341" y="82594"/>
                  <a:pt x="394886" y="94766"/>
                  <a:pt x="401982" y="102852"/>
                </a:cubicBezTo>
                <a:cubicBezTo>
                  <a:pt x="409075" y="110941"/>
                  <a:pt x="418000" y="114985"/>
                  <a:pt x="428756" y="114985"/>
                </a:cubicBezTo>
                <a:cubicBezTo>
                  <a:pt x="439433" y="114985"/>
                  <a:pt x="448322" y="110923"/>
                  <a:pt x="455414" y="102791"/>
                </a:cubicBezTo>
                <a:cubicBezTo>
                  <a:pt x="462503" y="94666"/>
                  <a:pt x="466049" y="82274"/>
                  <a:pt x="466049" y="65621"/>
                </a:cubicBezTo>
                <a:cubicBezTo>
                  <a:pt x="466049" y="49921"/>
                  <a:pt x="462484" y="38030"/>
                  <a:pt x="455352" y="29941"/>
                </a:cubicBezTo>
                <a:cubicBezTo>
                  <a:pt x="448222" y="21856"/>
                  <a:pt x="439354" y="17809"/>
                  <a:pt x="428756" y="17809"/>
                </a:cubicBezTo>
                <a:cubicBezTo>
                  <a:pt x="418000" y="17809"/>
                  <a:pt x="409075" y="21834"/>
                  <a:pt x="401982" y="29881"/>
                </a:cubicBezTo>
                <a:cubicBezTo>
                  <a:pt x="394886" y="37930"/>
                  <a:pt x="391341" y="50080"/>
                  <a:pt x="391341" y="66337"/>
                </a:cubicBezTo>
                <a:close/>
                <a:moveTo>
                  <a:pt x="513388" y="2869"/>
                </a:moveTo>
                <a:lnTo>
                  <a:pt x="534902" y="2869"/>
                </a:lnTo>
                <a:lnTo>
                  <a:pt x="534902" y="99688"/>
                </a:lnTo>
                <a:lnTo>
                  <a:pt x="594547" y="2869"/>
                </a:lnTo>
                <a:lnTo>
                  <a:pt x="617737" y="2869"/>
                </a:lnTo>
                <a:lnTo>
                  <a:pt x="617737" y="129809"/>
                </a:lnTo>
                <a:lnTo>
                  <a:pt x="596221" y="129809"/>
                </a:lnTo>
                <a:lnTo>
                  <a:pt x="596221" y="33584"/>
                </a:lnTo>
                <a:lnTo>
                  <a:pt x="536575" y="129809"/>
                </a:lnTo>
                <a:lnTo>
                  <a:pt x="513388" y="129809"/>
                </a:lnTo>
                <a:close/>
                <a:moveTo>
                  <a:pt x="638535" y="2869"/>
                </a:moveTo>
                <a:lnTo>
                  <a:pt x="741689" y="2869"/>
                </a:lnTo>
                <a:lnTo>
                  <a:pt x="741689" y="20678"/>
                </a:lnTo>
                <a:lnTo>
                  <a:pt x="700812" y="20678"/>
                </a:lnTo>
                <a:lnTo>
                  <a:pt x="700812" y="129809"/>
                </a:lnTo>
                <a:lnTo>
                  <a:pt x="679414" y="129809"/>
                </a:lnTo>
                <a:lnTo>
                  <a:pt x="679414" y="20678"/>
                </a:lnTo>
                <a:lnTo>
                  <a:pt x="638535" y="20678"/>
                </a:lnTo>
                <a:close/>
                <a:moveTo>
                  <a:pt x="849146" y="88927"/>
                </a:moveTo>
                <a:lnTo>
                  <a:pt x="871379" y="91678"/>
                </a:lnTo>
                <a:cubicBezTo>
                  <a:pt x="867873" y="104667"/>
                  <a:pt x="861380" y="114747"/>
                  <a:pt x="851897" y="121918"/>
                </a:cubicBezTo>
                <a:cubicBezTo>
                  <a:pt x="842411" y="129093"/>
                  <a:pt x="830300" y="132678"/>
                  <a:pt x="815558" y="132678"/>
                </a:cubicBezTo>
                <a:cubicBezTo>
                  <a:pt x="796989" y="132678"/>
                  <a:pt x="782268" y="126958"/>
                  <a:pt x="771394" y="115520"/>
                </a:cubicBezTo>
                <a:cubicBezTo>
                  <a:pt x="760514" y="104087"/>
                  <a:pt x="755074" y="88049"/>
                  <a:pt x="755074" y="67414"/>
                </a:cubicBezTo>
                <a:cubicBezTo>
                  <a:pt x="755074" y="46055"/>
                  <a:pt x="760572" y="29481"/>
                  <a:pt x="771570" y="17687"/>
                </a:cubicBezTo>
                <a:cubicBezTo>
                  <a:pt x="782567" y="5893"/>
                  <a:pt x="796834" y="0"/>
                  <a:pt x="814362" y="0"/>
                </a:cubicBezTo>
                <a:cubicBezTo>
                  <a:pt x="831337" y="0"/>
                  <a:pt x="845203" y="5775"/>
                  <a:pt x="855961" y="17327"/>
                </a:cubicBezTo>
                <a:cubicBezTo>
                  <a:pt x="866717" y="28882"/>
                  <a:pt x="872095" y="45141"/>
                  <a:pt x="872095" y="66100"/>
                </a:cubicBezTo>
                <a:cubicBezTo>
                  <a:pt x="872095" y="67374"/>
                  <a:pt x="872057" y="69286"/>
                  <a:pt x="871977" y="71835"/>
                </a:cubicBezTo>
                <a:lnTo>
                  <a:pt x="777312" y="71835"/>
                </a:lnTo>
                <a:cubicBezTo>
                  <a:pt x="778106" y="85781"/>
                  <a:pt x="782053" y="96459"/>
                  <a:pt x="789145" y="103867"/>
                </a:cubicBezTo>
                <a:cubicBezTo>
                  <a:pt x="796237" y="111280"/>
                  <a:pt x="805078" y="114985"/>
                  <a:pt x="815677" y="114985"/>
                </a:cubicBezTo>
                <a:cubicBezTo>
                  <a:pt x="823568" y="114985"/>
                  <a:pt x="830304" y="112914"/>
                  <a:pt x="835880" y="108770"/>
                </a:cubicBezTo>
                <a:cubicBezTo>
                  <a:pt x="841459" y="104626"/>
                  <a:pt x="845881" y="98014"/>
                  <a:pt x="849146" y="88927"/>
                </a:cubicBezTo>
                <a:close/>
                <a:moveTo>
                  <a:pt x="778506" y="54144"/>
                </a:moveTo>
                <a:lnTo>
                  <a:pt x="849387" y="54144"/>
                </a:lnTo>
                <a:cubicBezTo>
                  <a:pt x="848429" y="43470"/>
                  <a:pt x="845719" y="35460"/>
                  <a:pt x="841258" y="30118"/>
                </a:cubicBezTo>
                <a:cubicBezTo>
                  <a:pt x="834405" y="21834"/>
                  <a:pt x="825520" y="17691"/>
                  <a:pt x="814600" y="17691"/>
                </a:cubicBezTo>
                <a:cubicBezTo>
                  <a:pt x="804722" y="17691"/>
                  <a:pt x="796416" y="20999"/>
                  <a:pt x="789682" y="27609"/>
                </a:cubicBezTo>
                <a:cubicBezTo>
                  <a:pt x="782946" y="34221"/>
                  <a:pt x="779223" y="43071"/>
                  <a:pt x="778506" y="54144"/>
                </a:cubicBezTo>
                <a:close/>
                <a:moveTo>
                  <a:pt x="908913" y="2869"/>
                </a:moveTo>
                <a:lnTo>
                  <a:pt x="1008838" y="2869"/>
                </a:lnTo>
                <a:lnTo>
                  <a:pt x="1008838" y="129809"/>
                </a:lnTo>
                <a:lnTo>
                  <a:pt x="987443" y="129809"/>
                </a:lnTo>
                <a:lnTo>
                  <a:pt x="987443" y="20678"/>
                </a:lnTo>
                <a:lnTo>
                  <a:pt x="930427" y="20678"/>
                </a:lnTo>
                <a:lnTo>
                  <a:pt x="930427" y="83909"/>
                </a:lnTo>
                <a:cubicBezTo>
                  <a:pt x="930427" y="98651"/>
                  <a:pt x="929948" y="108374"/>
                  <a:pt x="928994" y="113072"/>
                </a:cubicBezTo>
                <a:cubicBezTo>
                  <a:pt x="928037" y="117777"/>
                  <a:pt x="925409" y="121882"/>
                  <a:pt x="921106" y="125388"/>
                </a:cubicBezTo>
                <a:cubicBezTo>
                  <a:pt x="916805" y="128891"/>
                  <a:pt x="910591" y="130644"/>
                  <a:pt x="902459" y="130644"/>
                </a:cubicBezTo>
                <a:cubicBezTo>
                  <a:pt x="897439" y="130644"/>
                  <a:pt x="891662" y="130324"/>
                  <a:pt x="885125" y="129690"/>
                </a:cubicBezTo>
                <a:lnTo>
                  <a:pt x="885125" y="111759"/>
                </a:lnTo>
                <a:lnTo>
                  <a:pt x="894571" y="111759"/>
                </a:lnTo>
                <a:cubicBezTo>
                  <a:pt x="899031" y="111759"/>
                  <a:pt x="902221" y="111302"/>
                  <a:pt x="904133" y="110383"/>
                </a:cubicBezTo>
                <a:cubicBezTo>
                  <a:pt x="906044" y="109469"/>
                  <a:pt x="907318" y="108015"/>
                  <a:pt x="907955" y="106024"/>
                </a:cubicBezTo>
                <a:cubicBezTo>
                  <a:pt x="908593" y="104030"/>
                  <a:pt x="908913" y="97539"/>
                  <a:pt x="908913" y="86540"/>
                </a:cubicBezTo>
                <a:close/>
                <a:moveTo>
                  <a:pt x="1040875" y="2869"/>
                </a:moveTo>
                <a:lnTo>
                  <a:pt x="1062392" y="2869"/>
                </a:lnTo>
                <a:lnTo>
                  <a:pt x="1062392" y="52470"/>
                </a:lnTo>
                <a:lnTo>
                  <a:pt x="1089644" y="52470"/>
                </a:lnTo>
                <a:cubicBezTo>
                  <a:pt x="1107410" y="52470"/>
                  <a:pt x="1121101" y="55919"/>
                  <a:pt x="1130702" y="62809"/>
                </a:cubicBezTo>
                <a:cubicBezTo>
                  <a:pt x="1140307" y="69703"/>
                  <a:pt x="1145105" y="79207"/>
                  <a:pt x="1145105" y="91318"/>
                </a:cubicBezTo>
                <a:cubicBezTo>
                  <a:pt x="1145105" y="101916"/>
                  <a:pt x="1141102" y="110984"/>
                  <a:pt x="1133092" y="118513"/>
                </a:cubicBezTo>
                <a:cubicBezTo>
                  <a:pt x="1125086" y="126044"/>
                  <a:pt x="1112277" y="129809"/>
                  <a:pt x="1094662" y="129809"/>
                </a:cubicBezTo>
                <a:lnTo>
                  <a:pt x="1040875" y="129809"/>
                </a:lnTo>
                <a:close/>
                <a:moveTo>
                  <a:pt x="1062392" y="112118"/>
                </a:moveTo>
                <a:lnTo>
                  <a:pt x="1084982" y="112118"/>
                </a:lnTo>
                <a:cubicBezTo>
                  <a:pt x="1098608" y="112118"/>
                  <a:pt x="1108332" y="110444"/>
                  <a:pt x="1114149" y="107096"/>
                </a:cubicBezTo>
                <a:cubicBezTo>
                  <a:pt x="1119967" y="103753"/>
                  <a:pt x="1122872" y="98532"/>
                  <a:pt x="1122872" y="91440"/>
                </a:cubicBezTo>
                <a:cubicBezTo>
                  <a:pt x="1122872" y="85944"/>
                  <a:pt x="1120722" y="81040"/>
                  <a:pt x="1116421" y="76735"/>
                </a:cubicBezTo>
                <a:cubicBezTo>
                  <a:pt x="1112116" y="72432"/>
                  <a:pt x="1102593" y="70283"/>
                  <a:pt x="1087851" y="70283"/>
                </a:cubicBezTo>
                <a:lnTo>
                  <a:pt x="1062392" y="70283"/>
                </a:lnTo>
                <a:close/>
                <a:moveTo>
                  <a:pt x="1168891" y="2869"/>
                </a:moveTo>
                <a:lnTo>
                  <a:pt x="1190408" y="2869"/>
                </a:lnTo>
                <a:lnTo>
                  <a:pt x="1190408" y="55700"/>
                </a:lnTo>
                <a:lnTo>
                  <a:pt x="1250053" y="55700"/>
                </a:lnTo>
                <a:lnTo>
                  <a:pt x="1250053" y="2869"/>
                </a:lnTo>
                <a:lnTo>
                  <a:pt x="1271570" y="2869"/>
                </a:lnTo>
                <a:lnTo>
                  <a:pt x="1271570" y="129809"/>
                </a:lnTo>
                <a:lnTo>
                  <a:pt x="1250053" y="129809"/>
                </a:lnTo>
                <a:lnTo>
                  <a:pt x="1250053" y="73509"/>
                </a:lnTo>
                <a:lnTo>
                  <a:pt x="1190408" y="73509"/>
                </a:lnTo>
                <a:lnTo>
                  <a:pt x="1190408" y="129809"/>
                </a:lnTo>
                <a:lnTo>
                  <a:pt x="1168891" y="129809"/>
                </a:lnTo>
                <a:close/>
                <a:moveTo>
                  <a:pt x="1424807" y="2869"/>
                </a:moveTo>
                <a:lnTo>
                  <a:pt x="1446325" y="2869"/>
                </a:lnTo>
                <a:lnTo>
                  <a:pt x="1446325" y="129809"/>
                </a:lnTo>
                <a:lnTo>
                  <a:pt x="1424807" y="129809"/>
                </a:lnTo>
                <a:close/>
                <a:moveTo>
                  <a:pt x="1304442" y="2869"/>
                </a:moveTo>
                <a:lnTo>
                  <a:pt x="1325955" y="2869"/>
                </a:lnTo>
                <a:lnTo>
                  <a:pt x="1325955" y="52470"/>
                </a:lnTo>
                <a:lnTo>
                  <a:pt x="1353207" y="52470"/>
                </a:lnTo>
                <a:cubicBezTo>
                  <a:pt x="1370981" y="52470"/>
                  <a:pt x="1384664" y="55919"/>
                  <a:pt x="1394269" y="62809"/>
                </a:cubicBezTo>
                <a:cubicBezTo>
                  <a:pt x="1403870" y="69703"/>
                  <a:pt x="1408672" y="79207"/>
                  <a:pt x="1408672" y="91318"/>
                </a:cubicBezTo>
                <a:cubicBezTo>
                  <a:pt x="1408672" y="101916"/>
                  <a:pt x="1404665" y="110984"/>
                  <a:pt x="1396659" y="118513"/>
                </a:cubicBezTo>
                <a:cubicBezTo>
                  <a:pt x="1388653" y="126044"/>
                  <a:pt x="1375840" y="129809"/>
                  <a:pt x="1358225" y="129809"/>
                </a:cubicBezTo>
                <a:lnTo>
                  <a:pt x="1304442" y="129809"/>
                </a:lnTo>
                <a:close/>
                <a:moveTo>
                  <a:pt x="1325955" y="112118"/>
                </a:moveTo>
                <a:lnTo>
                  <a:pt x="1348549" y="112118"/>
                </a:lnTo>
                <a:cubicBezTo>
                  <a:pt x="1362175" y="112118"/>
                  <a:pt x="1371898" y="110444"/>
                  <a:pt x="1377716" y="107096"/>
                </a:cubicBezTo>
                <a:cubicBezTo>
                  <a:pt x="1383534" y="103753"/>
                  <a:pt x="1386439" y="98532"/>
                  <a:pt x="1386439" y="91440"/>
                </a:cubicBezTo>
                <a:cubicBezTo>
                  <a:pt x="1386439" y="85944"/>
                  <a:pt x="1384289" y="81040"/>
                  <a:pt x="1379984" y="76735"/>
                </a:cubicBezTo>
                <a:cubicBezTo>
                  <a:pt x="1375678" y="72432"/>
                  <a:pt x="1366156" y="70283"/>
                  <a:pt x="1351414" y="70283"/>
                </a:cubicBezTo>
                <a:lnTo>
                  <a:pt x="1325955" y="70283"/>
                </a:lnTo>
                <a:close/>
                <a:moveTo>
                  <a:pt x="1566810" y="88927"/>
                </a:moveTo>
                <a:lnTo>
                  <a:pt x="1589044" y="91678"/>
                </a:lnTo>
                <a:cubicBezTo>
                  <a:pt x="1585540" y="104667"/>
                  <a:pt x="1579042" y="114747"/>
                  <a:pt x="1569560" y="121918"/>
                </a:cubicBezTo>
                <a:cubicBezTo>
                  <a:pt x="1560078" y="129093"/>
                  <a:pt x="1547964" y="132678"/>
                  <a:pt x="1533223" y="132678"/>
                </a:cubicBezTo>
                <a:cubicBezTo>
                  <a:pt x="1514656" y="132678"/>
                  <a:pt x="1499933" y="126958"/>
                  <a:pt x="1489057" y="115520"/>
                </a:cubicBezTo>
                <a:cubicBezTo>
                  <a:pt x="1478178" y="104087"/>
                  <a:pt x="1472738" y="88049"/>
                  <a:pt x="1472738" y="67414"/>
                </a:cubicBezTo>
                <a:cubicBezTo>
                  <a:pt x="1472738" y="46055"/>
                  <a:pt x="1478235" y="29481"/>
                  <a:pt x="1489237" y="17687"/>
                </a:cubicBezTo>
                <a:cubicBezTo>
                  <a:pt x="1500235" y="5893"/>
                  <a:pt x="1514499" y="0"/>
                  <a:pt x="1532026" y="0"/>
                </a:cubicBezTo>
                <a:cubicBezTo>
                  <a:pt x="1549001" y="0"/>
                  <a:pt x="1562868" y="5775"/>
                  <a:pt x="1573629" y="17327"/>
                </a:cubicBezTo>
                <a:cubicBezTo>
                  <a:pt x="1584382" y="28882"/>
                  <a:pt x="1589760" y="45141"/>
                  <a:pt x="1589760" y="66100"/>
                </a:cubicBezTo>
                <a:cubicBezTo>
                  <a:pt x="1589760" y="67374"/>
                  <a:pt x="1589723" y="69286"/>
                  <a:pt x="1589641" y="71835"/>
                </a:cubicBezTo>
                <a:lnTo>
                  <a:pt x="1494975" y="71835"/>
                </a:lnTo>
                <a:cubicBezTo>
                  <a:pt x="1495775" y="85781"/>
                  <a:pt x="1499717" y="96459"/>
                  <a:pt x="1506812" y="103867"/>
                </a:cubicBezTo>
                <a:cubicBezTo>
                  <a:pt x="1513901" y="111280"/>
                  <a:pt x="1522743" y="114985"/>
                  <a:pt x="1533340" y="114985"/>
                </a:cubicBezTo>
                <a:cubicBezTo>
                  <a:pt x="1541232" y="114985"/>
                  <a:pt x="1547967" y="112914"/>
                  <a:pt x="1553548" y="108770"/>
                </a:cubicBezTo>
                <a:cubicBezTo>
                  <a:pt x="1559124" y="104626"/>
                  <a:pt x="1563545" y="98014"/>
                  <a:pt x="1566810" y="88927"/>
                </a:cubicBezTo>
                <a:close/>
                <a:moveTo>
                  <a:pt x="1496170" y="54144"/>
                </a:moveTo>
                <a:lnTo>
                  <a:pt x="1567052" y="54144"/>
                </a:lnTo>
                <a:cubicBezTo>
                  <a:pt x="1566093" y="43470"/>
                  <a:pt x="1563382" y="35460"/>
                  <a:pt x="1558922" y="30118"/>
                </a:cubicBezTo>
                <a:cubicBezTo>
                  <a:pt x="1552068" y="21834"/>
                  <a:pt x="1543183" y="17691"/>
                  <a:pt x="1532265" y="17691"/>
                </a:cubicBezTo>
                <a:cubicBezTo>
                  <a:pt x="1522385" y="17691"/>
                  <a:pt x="1514081" y="20999"/>
                  <a:pt x="1507345" y="27609"/>
                </a:cubicBezTo>
                <a:cubicBezTo>
                  <a:pt x="1500612" y="34221"/>
                  <a:pt x="1496887" y="43071"/>
                  <a:pt x="1496170" y="541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873479" y="3261795"/>
            <a:ext cx="1406628" cy="178459"/>
          </a:xfrm>
          <a:custGeom>
            <a:avLst/>
            <a:gdLst/>
            <a:ahLst/>
            <a:cxnLst/>
            <a:rect l="l" t="t" r="r" b="b"/>
            <a:pathLst>
              <a:path w="1406628" h="178459">
                <a:moveTo>
                  <a:pt x="0" y="66341"/>
                </a:moveTo>
                <a:cubicBezTo>
                  <a:pt x="0" y="42833"/>
                  <a:pt x="6535" y="25421"/>
                  <a:pt x="19603" y="14105"/>
                </a:cubicBezTo>
                <a:cubicBezTo>
                  <a:pt x="30521" y="4702"/>
                  <a:pt x="43827" y="0"/>
                  <a:pt x="59527" y="0"/>
                </a:cubicBezTo>
                <a:cubicBezTo>
                  <a:pt x="76979" y="0"/>
                  <a:pt x="91247" y="5718"/>
                  <a:pt x="102320" y="17154"/>
                </a:cubicBezTo>
                <a:cubicBezTo>
                  <a:pt x="113397" y="28588"/>
                  <a:pt x="118933" y="44385"/>
                  <a:pt x="118933" y="64549"/>
                </a:cubicBezTo>
                <a:cubicBezTo>
                  <a:pt x="118933" y="80882"/>
                  <a:pt x="116486" y="93730"/>
                  <a:pt x="111587" y="103094"/>
                </a:cubicBezTo>
                <a:cubicBezTo>
                  <a:pt x="106687" y="112457"/>
                  <a:pt x="99555" y="119729"/>
                  <a:pt x="90189" y="124906"/>
                </a:cubicBezTo>
                <a:cubicBezTo>
                  <a:pt x="80825" y="130086"/>
                  <a:pt x="70600" y="132678"/>
                  <a:pt x="59527" y="132678"/>
                </a:cubicBezTo>
                <a:cubicBezTo>
                  <a:pt x="41757" y="132678"/>
                  <a:pt x="27393" y="126980"/>
                  <a:pt x="16438" y="115585"/>
                </a:cubicBezTo>
                <a:cubicBezTo>
                  <a:pt x="5476" y="104188"/>
                  <a:pt x="0" y="87776"/>
                  <a:pt x="0" y="66341"/>
                </a:cubicBezTo>
                <a:close/>
                <a:moveTo>
                  <a:pt x="22111" y="66341"/>
                </a:moveTo>
                <a:cubicBezTo>
                  <a:pt x="22111" y="82598"/>
                  <a:pt x="25657" y="94767"/>
                  <a:pt x="32754" y="102856"/>
                </a:cubicBezTo>
                <a:cubicBezTo>
                  <a:pt x="39846" y="110945"/>
                  <a:pt x="48770" y="114988"/>
                  <a:pt x="59527" y="114988"/>
                </a:cubicBezTo>
                <a:cubicBezTo>
                  <a:pt x="70204" y="114988"/>
                  <a:pt x="79089" y="110923"/>
                  <a:pt x="86184" y="102795"/>
                </a:cubicBezTo>
                <a:cubicBezTo>
                  <a:pt x="93273" y="94666"/>
                  <a:pt x="96819" y="82278"/>
                  <a:pt x="96819" y="65625"/>
                </a:cubicBezTo>
                <a:cubicBezTo>
                  <a:pt x="96819" y="49925"/>
                  <a:pt x="93256" y="38031"/>
                  <a:pt x="86123" y="29945"/>
                </a:cubicBezTo>
                <a:cubicBezTo>
                  <a:pt x="78993" y="21856"/>
                  <a:pt x="70125" y="17813"/>
                  <a:pt x="59527" y="17813"/>
                </a:cubicBezTo>
                <a:cubicBezTo>
                  <a:pt x="48770" y="17813"/>
                  <a:pt x="39846" y="21838"/>
                  <a:pt x="32754" y="29885"/>
                </a:cubicBezTo>
                <a:cubicBezTo>
                  <a:pt x="25657" y="37934"/>
                  <a:pt x="22111" y="50084"/>
                  <a:pt x="22111" y="66341"/>
                </a:cubicBezTo>
                <a:close/>
                <a:moveTo>
                  <a:pt x="144156" y="178459"/>
                </a:moveTo>
                <a:lnTo>
                  <a:pt x="144156" y="2870"/>
                </a:lnTo>
                <a:lnTo>
                  <a:pt x="163761" y="2870"/>
                </a:lnTo>
                <a:lnTo>
                  <a:pt x="163761" y="19365"/>
                </a:lnTo>
                <a:cubicBezTo>
                  <a:pt x="168384" y="12910"/>
                  <a:pt x="173604" y="8069"/>
                  <a:pt x="179421" y="4839"/>
                </a:cubicBezTo>
                <a:cubicBezTo>
                  <a:pt x="185240" y="1613"/>
                  <a:pt x="192288" y="0"/>
                  <a:pt x="200578" y="0"/>
                </a:cubicBezTo>
                <a:cubicBezTo>
                  <a:pt x="211414" y="0"/>
                  <a:pt x="220972" y="2791"/>
                  <a:pt x="229264" y="8367"/>
                </a:cubicBezTo>
                <a:cubicBezTo>
                  <a:pt x="237550" y="13947"/>
                  <a:pt x="243808" y="21812"/>
                  <a:pt x="248030" y="31972"/>
                </a:cubicBezTo>
                <a:cubicBezTo>
                  <a:pt x="252249" y="42135"/>
                  <a:pt x="254362" y="53273"/>
                  <a:pt x="254362" y="65384"/>
                </a:cubicBezTo>
                <a:cubicBezTo>
                  <a:pt x="254362" y="78373"/>
                  <a:pt x="252034" y="90069"/>
                  <a:pt x="247375" y="100466"/>
                </a:cubicBezTo>
                <a:cubicBezTo>
                  <a:pt x="242713" y="110862"/>
                  <a:pt x="235937" y="118833"/>
                  <a:pt x="227052" y="124370"/>
                </a:cubicBezTo>
                <a:cubicBezTo>
                  <a:pt x="218168" y="129910"/>
                  <a:pt x="208822" y="132678"/>
                  <a:pt x="199020" y="132678"/>
                </a:cubicBezTo>
                <a:cubicBezTo>
                  <a:pt x="191848" y="132678"/>
                  <a:pt x="185415" y="131163"/>
                  <a:pt x="179716" y="128139"/>
                </a:cubicBezTo>
                <a:cubicBezTo>
                  <a:pt x="174018" y="125112"/>
                  <a:pt x="169337" y="121285"/>
                  <a:pt x="165672" y="116662"/>
                </a:cubicBezTo>
                <a:lnTo>
                  <a:pt x="165672" y="178459"/>
                </a:lnTo>
                <a:close/>
                <a:moveTo>
                  <a:pt x="163643" y="67058"/>
                </a:moveTo>
                <a:cubicBezTo>
                  <a:pt x="163643" y="83391"/>
                  <a:pt x="166948" y="95465"/>
                  <a:pt x="173564" y="103274"/>
                </a:cubicBezTo>
                <a:cubicBezTo>
                  <a:pt x="180177" y="111082"/>
                  <a:pt x="188183" y="114988"/>
                  <a:pt x="197588" y="114988"/>
                </a:cubicBezTo>
                <a:cubicBezTo>
                  <a:pt x="207148" y="114988"/>
                  <a:pt x="215338" y="110945"/>
                  <a:pt x="222149" y="102856"/>
                </a:cubicBezTo>
                <a:cubicBezTo>
                  <a:pt x="228960" y="94767"/>
                  <a:pt x="232370" y="82239"/>
                  <a:pt x="232370" y="65265"/>
                </a:cubicBezTo>
                <a:cubicBezTo>
                  <a:pt x="232370" y="49091"/>
                  <a:pt x="229044" y="36976"/>
                  <a:pt x="222387" y="28927"/>
                </a:cubicBezTo>
                <a:cubicBezTo>
                  <a:pt x="215735" y="20876"/>
                  <a:pt x="207785" y="16852"/>
                  <a:pt x="198541" y="16852"/>
                </a:cubicBezTo>
                <a:cubicBezTo>
                  <a:pt x="189380" y="16852"/>
                  <a:pt x="181272" y="21137"/>
                  <a:pt x="174219" y="29701"/>
                </a:cubicBezTo>
                <a:cubicBezTo>
                  <a:pt x="167167" y="38272"/>
                  <a:pt x="163643" y="50724"/>
                  <a:pt x="163643" y="67058"/>
                </a:cubicBezTo>
                <a:close/>
                <a:moveTo>
                  <a:pt x="279199" y="2870"/>
                </a:moveTo>
                <a:lnTo>
                  <a:pt x="352229" y="2870"/>
                </a:lnTo>
                <a:lnTo>
                  <a:pt x="352229" y="20680"/>
                </a:lnTo>
                <a:lnTo>
                  <a:pt x="300712" y="20680"/>
                </a:lnTo>
                <a:lnTo>
                  <a:pt x="300712" y="129809"/>
                </a:lnTo>
                <a:lnTo>
                  <a:pt x="279199" y="129809"/>
                </a:lnTo>
                <a:close/>
                <a:moveTo>
                  <a:pt x="451200" y="114153"/>
                </a:moveTo>
                <a:cubicBezTo>
                  <a:pt x="443233" y="120924"/>
                  <a:pt x="435561" y="125708"/>
                  <a:pt x="428189" y="128495"/>
                </a:cubicBezTo>
                <a:cubicBezTo>
                  <a:pt x="420819" y="131281"/>
                  <a:pt x="412909" y="132678"/>
                  <a:pt x="404464" y="132678"/>
                </a:cubicBezTo>
                <a:cubicBezTo>
                  <a:pt x="390522" y="132678"/>
                  <a:pt x="379800" y="129270"/>
                  <a:pt x="372309" y="122459"/>
                </a:cubicBezTo>
                <a:cubicBezTo>
                  <a:pt x="364817" y="115646"/>
                  <a:pt x="361073" y="106938"/>
                  <a:pt x="361073" y="96340"/>
                </a:cubicBezTo>
                <a:cubicBezTo>
                  <a:pt x="361073" y="90127"/>
                  <a:pt x="362488" y="84449"/>
                  <a:pt x="365318" y="79309"/>
                </a:cubicBezTo>
                <a:cubicBezTo>
                  <a:pt x="368147" y="74172"/>
                  <a:pt x="371851" y="70046"/>
                  <a:pt x="376435" y="66939"/>
                </a:cubicBezTo>
                <a:cubicBezTo>
                  <a:pt x="381017" y="63832"/>
                  <a:pt x="386176" y="61478"/>
                  <a:pt x="391911" y="59887"/>
                </a:cubicBezTo>
                <a:cubicBezTo>
                  <a:pt x="396134" y="58771"/>
                  <a:pt x="402509" y="57694"/>
                  <a:pt x="411037" y="56657"/>
                </a:cubicBezTo>
                <a:cubicBezTo>
                  <a:pt x="428408" y="54587"/>
                  <a:pt x="441199" y="52115"/>
                  <a:pt x="449407" y="49248"/>
                </a:cubicBezTo>
                <a:cubicBezTo>
                  <a:pt x="449489" y="46297"/>
                  <a:pt x="449526" y="44429"/>
                  <a:pt x="449526" y="43628"/>
                </a:cubicBezTo>
                <a:cubicBezTo>
                  <a:pt x="449526" y="34863"/>
                  <a:pt x="447496" y="28689"/>
                  <a:pt x="443428" y="25103"/>
                </a:cubicBezTo>
                <a:cubicBezTo>
                  <a:pt x="437930" y="20240"/>
                  <a:pt x="429761" y="17813"/>
                  <a:pt x="418925" y="17813"/>
                </a:cubicBezTo>
                <a:cubicBezTo>
                  <a:pt x="408806" y="17813"/>
                  <a:pt x="401339" y="19585"/>
                  <a:pt x="396515" y="23127"/>
                </a:cubicBezTo>
                <a:cubicBezTo>
                  <a:pt x="391692" y="26677"/>
                  <a:pt x="388128" y="32951"/>
                  <a:pt x="385816" y="41958"/>
                </a:cubicBezTo>
                <a:lnTo>
                  <a:pt x="364781" y="39089"/>
                </a:lnTo>
                <a:cubicBezTo>
                  <a:pt x="366693" y="30083"/>
                  <a:pt x="369840" y="22813"/>
                  <a:pt x="374220" y="17273"/>
                </a:cubicBezTo>
                <a:cubicBezTo>
                  <a:pt x="378605" y="11732"/>
                  <a:pt x="384937" y="7470"/>
                  <a:pt x="393228" y="4482"/>
                </a:cubicBezTo>
                <a:cubicBezTo>
                  <a:pt x="401516" y="1495"/>
                  <a:pt x="411117" y="0"/>
                  <a:pt x="422032" y="0"/>
                </a:cubicBezTo>
                <a:cubicBezTo>
                  <a:pt x="432869" y="0"/>
                  <a:pt x="441677" y="1279"/>
                  <a:pt x="448453" y="3828"/>
                </a:cubicBezTo>
                <a:cubicBezTo>
                  <a:pt x="455225" y="6376"/>
                  <a:pt x="460207" y="9580"/>
                  <a:pt x="463393" y="13451"/>
                </a:cubicBezTo>
                <a:cubicBezTo>
                  <a:pt x="466582" y="17317"/>
                  <a:pt x="468811" y="22195"/>
                  <a:pt x="470085" y="28091"/>
                </a:cubicBezTo>
                <a:cubicBezTo>
                  <a:pt x="470805" y="31757"/>
                  <a:pt x="471162" y="38369"/>
                  <a:pt x="471162" y="47931"/>
                </a:cubicBezTo>
                <a:lnTo>
                  <a:pt x="471162" y="76619"/>
                </a:lnTo>
                <a:cubicBezTo>
                  <a:pt x="471162" y="96620"/>
                  <a:pt x="471623" y="109271"/>
                  <a:pt x="472537" y="114570"/>
                </a:cubicBezTo>
                <a:cubicBezTo>
                  <a:pt x="473451" y="119873"/>
                  <a:pt x="475261" y="124949"/>
                  <a:pt x="477973" y="129809"/>
                </a:cubicBezTo>
                <a:lnTo>
                  <a:pt x="455501" y="129809"/>
                </a:lnTo>
                <a:cubicBezTo>
                  <a:pt x="453270" y="125349"/>
                  <a:pt x="451836" y="120129"/>
                  <a:pt x="451200" y="114153"/>
                </a:cubicBezTo>
                <a:close/>
                <a:moveTo>
                  <a:pt x="449407" y="66100"/>
                </a:moveTo>
                <a:cubicBezTo>
                  <a:pt x="441599" y="69290"/>
                  <a:pt x="429880" y="71996"/>
                  <a:pt x="414264" y="74229"/>
                </a:cubicBezTo>
                <a:cubicBezTo>
                  <a:pt x="405418" y="75503"/>
                  <a:pt x="399165" y="76939"/>
                  <a:pt x="395496" y="78530"/>
                </a:cubicBezTo>
                <a:cubicBezTo>
                  <a:pt x="391832" y="80126"/>
                  <a:pt x="389005" y="82459"/>
                  <a:pt x="387012" y="85522"/>
                </a:cubicBezTo>
                <a:cubicBezTo>
                  <a:pt x="385020" y="88593"/>
                  <a:pt x="384023" y="91999"/>
                  <a:pt x="384023" y="95743"/>
                </a:cubicBezTo>
                <a:cubicBezTo>
                  <a:pt x="384023" y="101485"/>
                  <a:pt x="386194" y="106265"/>
                  <a:pt x="390539" y="110089"/>
                </a:cubicBezTo>
                <a:cubicBezTo>
                  <a:pt x="394881" y="113912"/>
                  <a:pt x="401236" y="115823"/>
                  <a:pt x="409605" y="115823"/>
                </a:cubicBezTo>
                <a:cubicBezTo>
                  <a:pt x="417889" y="115823"/>
                  <a:pt x="425257" y="114013"/>
                  <a:pt x="431717" y="110383"/>
                </a:cubicBezTo>
                <a:cubicBezTo>
                  <a:pt x="438171" y="106763"/>
                  <a:pt x="442912" y="101801"/>
                  <a:pt x="445944" y="95505"/>
                </a:cubicBezTo>
                <a:cubicBezTo>
                  <a:pt x="448251" y="90641"/>
                  <a:pt x="449407" y="83474"/>
                  <a:pt x="449407" y="73988"/>
                </a:cubicBezTo>
                <a:close/>
                <a:moveTo>
                  <a:pt x="504630" y="2870"/>
                </a:moveTo>
                <a:lnTo>
                  <a:pt x="526148" y="2870"/>
                </a:lnTo>
                <a:lnTo>
                  <a:pt x="526148" y="55700"/>
                </a:lnTo>
                <a:lnTo>
                  <a:pt x="585793" y="55700"/>
                </a:lnTo>
                <a:lnTo>
                  <a:pt x="585793" y="2870"/>
                </a:lnTo>
                <a:lnTo>
                  <a:pt x="607310" y="2870"/>
                </a:lnTo>
                <a:lnTo>
                  <a:pt x="607310" y="129809"/>
                </a:lnTo>
                <a:lnTo>
                  <a:pt x="585793" y="129809"/>
                </a:lnTo>
                <a:lnTo>
                  <a:pt x="585793" y="73513"/>
                </a:lnTo>
                <a:lnTo>
                  <a:pt x="526148" y="73513"/>
                </a:lnTo>
                <a:lnTo>
                  <a:pt x="526148" y="129809"/>
                </a:lnTo>
                <a:lnTo>
                  <a:pt x="504630" y="129809"/>
                </a:lnTo>
                <a:close/>
                <a:moveTo>
                  <a:pt x="639702" y="2870"/>
                </a:moveTo>
                <a:lnTo>
                  <a:pt x="661216" y="2870"/>
                </a:lnTo>
                <a:lnTo>
                  <a:pt x="661216" y="99691"/>
                </a:lnTo>
                <a:lnTo>
                  <a:pt x="720864" y="2870"/>
                </a:lnTo>
                <a:lnTo>
                  <a:pt x="744052" y="2870"/>
                </a:lnTo>
                <a:lnTo>
                  <a:pt x="744052" y="129809"/>
                </a:lnTo>
                <a:lnTo>
                  <a:pt x="722539" y="129809"/>
                </a:lnTo>
                <a:lnTo>
                  <a:pt x="722539" y="33589"/>
                </a:lnTo>
                <a:lnTo>
                  <a:pt x="662890" y="129809"/>
                </a:lnTo>
                <a:lnTo>
                  <a:pt x="639702" y="129809"/>
                </a:lnTo>
                <a:close/>
                <a:moveTo>
                  <a:pt x="804536" y="72436"/>
                </a:moveTo>
                <a:lnTo>
                  <a:pt x="804536" y="55580"/>
                </a:lnTo>
                <a:cubicBezTo>
                  <a:pt x="813623" y="55498"/>
                  <a:pt x="819818" y="55142"/>
                  <a:pt x="823123" y="54505"/>
                </a:cubicBezTo>
                <a:cubicBezTo>
                  <a:pt x="826428" y="53871"/>
                  <a:pt x="829560" y="51956"/>
                  <a:pt x="832508" y="48770"/>
                </a:cubicBezTo>
                <a:cubicBezTo>
                  <a:pt x="835456" y="45581"/>
                  <a:pt x="836928" y="41599"/>
                  <a:pt x="836928" y="36814"/>
                </a:cubicBezTo>
                <a:cubicBezTo>
                  <a:pt x="836928" y="30997"/>
                  <a:pt x="834999" y="26357"/>
                  <a:pt x="831133" y="22889"/>
                </a:cubicBezTo>
                <a:cubicBezTo>
                  <a:pt x="827266" y="19422"/>
                  <a:pt x="822266" y="17695"/>
                  <a:pt x="816132" y="17695"/>
                </a:cubicBezTo>
                <a:cubicBezTo>
                  <a:pt x="804017" y="17695"/>
                  <a:pt x="795529" y="24826"/>
                  <a:pt x="790668" y="39089"/>
                </a:cubicBezTo>
                <a:lnTo>
                  <a:pt x="770228" y="35738"/>
                </a:lnTo>
                <a:cubicBezTo>
                  <a:pt x="776603" y="11913"/>
                  <a:pt x="791987" y="0"/>
                  <a:pt x="816369" y="0"/>
                </a:cubicBezTo>
                <a:cubicBezTo>
                  <a:pt x="829916" y="0"/>
                  <a:pt x="840533" y="3705"/>
                  <a:pt x="848226" y="11118"/>
                </a:cubicBezTo>
                <a:cubicBezTo>
                  <a:pt x="855915" y="18530"/>
                  <a:pt x="859760" y="27371"/>
                  <a:pt x="859760" y="37649"/>
                </a:cubicBezTo>
                <a:cubicBezTo>
                  <a:pt x="859760" y="48010"/>
                  <a:pt x="854741" y="56257"/>
                  <a:pt x="844698" y="62395"/>
                </a:cubicBezTo>
                <a:cubicBezTo>
                  <a:pt x="851073" y="65823"/>
                  <a:pt x="855854" y="70183"/>
                  <a:pt x="859044" y="75485"/>
                </a:cubicBezTo>
                <a:cubicBezTo>
                  <a:pt x="862229" y="80785"/>
                  <a:pt x="863824" y="87060"/>
                  <a:pt x="863824" y="94311"/>
                </a:cubicBezTo>
                <a:cubicBezTo>
                  <a:pt x="863824" y="105704"/>
                  <a:pt x="859677" y="114949"/>
                  <a:pt x="851393" y="122041"/>
                </a:cubicBezTo>
                <a:cubicBezTo>
                  <a:pt x="843107" y="129132"/>
                  <a:pt x="831510" y="132678"/>
                  <a:pt x="816611" y="132678"/>
                </a:cubicBezTo>
                <a:cubicBezTo>
                  <a:pt x="787684" y="132678"/>
                  <a:pt x="770908" y="119812"/>
                  <a:pt x="766285" y="94069"/>
                </a:cubicBezTo>
                <a:lnTo>
                  <a:pt x="786485" y="89766"/>
                </a:lnTo>
                <a:cubicBezTo>
                  <a:pt x="788317" y="97899"/>
                  <a:pt x="792044" y="104195"/>
                  <a:pt x="797659" y="108656"/>
                </a:cubicBezTo>
                <a:cubicBezTo>
                  <a:pt x="803279" y="113113"/>
                  <a:pt x="809716" y="115348"/>
                  <a:pt x="816966" y="115348"/>
                </a:cubicBezTo>
                <a:cubicBezTo>
                  <a:pt x="824221" y="115348"/>
                  <a:pt x="830251" y="113295"/>
                  <a:pt x="835075" y="109188"/>
                </a:cubicBezTo>
                <a:cubicBezTo>
                  <a:pt x="839899" y="105087"/>
                  <a:pt x="842306" y="99850"/>
                  <a:pt x="842306" y="93471"/>
                </a:cubicBezTo>
                <a:cubicBezTo>
                  <a:pt x="842306" y="88536"/>
                  <a:pt x="840792" y="84231"/>
                  <a:pt x="837768" y="80561"/>
                </a:cubicBezTo>
                <a:cubicBezTo>
                  <a:pt x="834740" y="76896"/>
                  <a:pt x="831514" y="74607"/>
                  <a:pt x="828088" y="73689"/>
                </a:cubicBezTo>
                <a:cubicBezTo>
                  <a:pt x="824660" y="72775"/>
                  <a:pt x="818440" y="72318"/>
                  <a:pt x="809436" y="72318"/>
                </a:cubicBezTo>
                <a:cubicBezTo>
                  <a:pt x="808719" y="72318"/>
                  <a:pt x="807084" y="72353"/>
                  <a:pt x="804536" y="72436"/>
                </a:cubicBezTo>
                <a:close/>
                <a:moveTo>
                  <a:pt x="972012" y="114153"/>
                </a:moveTo>
                <a:cubicBezTo>
                  <a:pt x="964045" y="120924"/>
                  <a:pt x="956373" y="125708"/>
                  <a:pt x="949001" y="128495"/>
                </a:cubicBezTo>
                <a:cubicBezTo>
                  <a:pt x="941631" y="131281"/>
                  <a:pt x="933723" y="132678"/>
                  <a:pt x="925276" y="132678"/>
                </a:cubicBezTo>
                <a:cubicBezTo>
                  <a:pt x="911334" y="132678"/>
                  <a:pt x="900612" y="129270"/>
                  <a:pt x="893120" y="122459"/>
                </a:cubicBezTo>
                <a:cubicBezTo>
                  <a:pt x="885629" y="115646"/>
                  <a:pt x="881885" y="106938"/>
                  <a:pt x="881885" y="96340"/>
                </a:cubicBezTo>
                <a:cubicBezTo>
                  <a:pt x="881885" y="90127"/>
                  <a:pt x="883300" y="84449"/>
                  <a:pt x="886131" y="79309"/>
                </a:cubicBezTo>
                <a:cubicBezTo>
                  <a:pt x="888960" y="74172"/>
                  <a:pt x="892664" y="70046"/>
                  <a:pt x="897247" y="66939"/>
                </a:cubicBezTo>
                <a:cubicBezTo>
                  <a:pt x="901829" y="63832"/>
                  <a:pt x="906988" y="61478"/>
                  <a:pt x="912723" y="59887"/>
                </a:cubicBezTo>
                <a:cubicBezTo>
                  <a:pt x="916946" y="58771"/>
                  <a:pt x="923322" y="57694"/>
                  <a:pt x="931851" y="56657"/>
                </a:cubicBezTo>
                <a:cubicBezTo>
                  <a:pt x="949220" y="54587"/>
                  <a:pt x="962011" y="52115"/>
                  <a:pt x="970219" y="49248"/>
                </a:cubicBezTo>
                <a:cubicBezTo>
                  <a:pt x="970301" y="46297"/>
                  <a:pt x="970338" y="44429"/>
                  <a:pt x="970338" y="43628"/>
                </a:cubicBezTo>
                <a:cubicBezTo>
                  <a:pt x="970338" y="34863"/>
                  <a:pt x="968307" y="28689"/>
                  <a:pt x="964239" y="25103"/>
                </a:cubicBezTo>
                <a:cubicBezTo>
                  <a:pt x="958742" y="20240"/>
                  <a:pt x="950573" y="17813"/>
                  <a:pt x="939738" y="17813"/>
                </a:cubicBezTo>
                <a:cubicBezTo>
                  <a:pt x="929618" y="17813"/>
                  <a:pt x="922152" y="19585"/>
                  <a:pt x="917328" y="23127"/>
                </a:cubicBezTo>
                <a:cubicBezTo>
                  <a:pt x="912504" y="26677"/>
                  <a:pt x="908940" y="32951"/>
                  <a:pt x="906628" y="41958"/>
                </a:cubicBezTo>
                <a:lnTo>
                  <a:pt x="885594" y="39089"/>
                </a:lnTo>
                <a:cubicBezTo>
                  <a:pt x="887504" y="30083"/>
                  <a:pt x="890651" y="22813"/>
                  <a:pt x="895033" y="17273"/>
                </a:cubicBezTo>
                <a:cubicBezTo>
                  <a:pt x="899418" y="11732"/>
                  <a:pt x="905750" y="7470"/>
                  <a:pt x="914042" y="4482"/>
                </a:cubicBezTo>
                <a:cubicBezTo>
                  <a:pt x="922328" y="1495"/>
                  <a:pt x="931930" y="0"/>
                  <a:pt x="942845" y="0"/>
                </a:cubicBezTo>
                <a:cubicBezTo>
                  <a:pt x="953681" y="0"/>
                  <a:pt x="962489" y="1279"/>
                  <a:pt x="969265" y="3828"/>
                </a:cubicBezTo>
                <a:cubicBezTo>
                  <a:pt x="976036" y="6376"/>
                  <a:pt x="981019" y="9580"/>
                  <a:pt x="984205" y="13451"/>
                </a:cubicBezTo>
                <a:cubicBezTo>
                  <a:pt x="987394" y="17317"/>
                  <a:pt x="989623" y="22195"/>
                  <a:pt x="990897" y="28091"/>
                </a:cubicBezTo>
                <a:cubicBezTo>
                  <a:pt x="991613" y="31757"/>
                  <a:pt x="991974" y="38369"/>
                  <a:pt x="991974" y="47931"/>
                </a:cubicBezTo>
                <a:lnTo>
                  <a:pt x="991974" y="76619"/>
                </a:lnTo>
                <a:cubicBezTo>
                  <a:pt x="991974" y="96620"/>
                  <a:pt x="992434" y="109271"/>
                  <a:pt x="993349" y="114570"/>
                </a:cubicBezTo>
                <a:cubicBezTo>
                  <a:pt x="994264" y="119873"/>
                  <a:pt x="996075" y="124949"/>
                  <a:pt x="998784" y="129809"/>
                </a:cubicBezTo>
                <a:lnTo>
                  <a:pt x="976313" y="129809"/>
                </a:lnTo>
                <a:cubicBezTo>
                  <a:pt x="974082" y="125349"/>
                  <a:pt x="972650" y="120129"/>
                  <a:pt x="972012" y="114153"/>
                </a:cubicBezTo>
                <a:close/>
                <a:moveTo>
                  <a:pt x="970219" y="66100"/>
                </a:moveTo>
                <a:cubicBezTo>
                  <a:pt x="962411" y="69290"/>
                  <a:pt x="950692" y="71996"/>
                  <a:pt x="935075" y="74229"/>
                </a:cubicBezTo>
                <a:cubicBezTo>
                  <a:pt x="926231" y="75503"/>
                  <a:pt x="919978" y="76939"/>
                  <a:pt x="916308" y="78530"/>
                </a:cubicBezTo>
                <a:cubicBezTo>
                  <a:pt x="912645" y="80126"/>
                  <a:pt x="909817" y="82459"/>
                  <a:pt x="907823" y="85522"/>
                </a:cubicBezTo>
                <a:cubicBezTo>
                  <a:pt x="905834" y="88593"/>
                  <a:pt x="904835" y="91999"/>
                  <a:pt x="904835" y="95743"/>
                </a:cubicBezTo>
                <a:cubicBezTo>
                  <a:pt x="904835" y="101485"/>
                  <a:pt x="907007" y="106265"/>
                  <a:pt x="911352" y="110089"/>
                </a:cubicBezTo>
                <a:cubicBezTo>
                  <a:pt x="915693" y="113912"/>
                  <a:pt x="922047" y="115823"/>
                  <a:pt x="930417" y="115823"/>
                </a:cubicBezTo>
                <a:cubicBezTo>
                  <a:pt x="938701" y="115823"/>
                  <a:pt x="946070" y="114013"/>
                  <a:pt x="952529" y="110383"/>
                </a:cubicBezTo>
                <a:cubicBezTo>
                  <a:pt x="958983" y="106763"/>
                  <a:pt x="963724" y="101801"/>
                  <a:pt x="966755" y="95505"/>
                </a:cubicBezTo>
                <a:cubicBezTo>
                  <a:pt x="969063" y="90641"/>
                  <a:pt x="970219" y="83474"/>
                  <a:pt x="970219" y="73988"/>
                </a:cubicBezTo>
                <a:close/>
                <a:moveTo>
                  <a:pt x="1025684" y="2870"/>
                </a:moveTo>
                <a:lnTo>
                  <a:pt x="1047197" y="2870"/>
                </a:lnTo>
                <a:lnTo>
                  <a:pt x="1047197" y="112119"/>
                </a:lnTo>
                <a:lnTo>
                  <a:pt x="1106724" y="112119"/>
                </a:lnTo>
                <a:lnTo>
                  <a:pt x="1106724" y="2870"/>
                </a:lnTo>
                <a:lnTo>
                  <a:pt x="1128241" y="2870"/>
                </a:lnTo>
                <a:lnTo>
                  <a:pt x="1128241" y="112119"/>
                </a:lnTo>
                <a:lnTo>
                  <a:pt x="1142108" y="112119"/>
                </a:lnTo>
                <a:lnTo>
                  <a:pt x="1142108" y="165791"/>
                </a:lnTo>
                <a:lnTo>
                  <a:pt x="1124414" y="165791"/>
                </a:lnTo>
                <a:lnTo>
                  <a:pt x="1124414" y="129809"/>
                </a:lnTo>
                <a:lnTo>
                  <a:pt x="1025684" y="129809"/>
                </a:lnTo>
                <a:close/>
                <a:moveTo>
                  <a:pt x="1165533" y="2870"/>
                </a:moveTo>
                <a:lnTo>
                  <a:pt x="1187050" y="2870"/>
                </a:lnTo>
                <a:lnTo>
                  <a:pt x="1187050" y="99691"/>
                </a:lnTo>
                <a:lnTo>
                  <a:pt x="1246695" y="2870"/>
                </a:lnTo>
                <a:lnTo>
                  <a:pt x="1269883" y="2870"/>
                </a:lnTo>
                <a:lnTo>
                  <a:pt x="1269883" y="129809"/>
                </a:lnTo>
                <a:lnTo>
                  <a:pt x="1248369" y="129809"/>
                </a:lnTo>
                <a:lnTo>
                  <a:pt x="1248369" y="33589"/>
                </a:lnTo>
                <a:lnTo>
                  <a:pt x="1188721" y="129809"/>
                </a:lnTo>
                <a:lnTo>
                  <a:pt x="1165533" y="129809"/>
                </a:lnTo>
                <a:close/>
                <a:moveTo>
                  <a:pt x="1302279" y="2870"/>
                </a:moveTo>
                <a:lnTo>
                  <a:pt x="1323793" y="2870"/>
                </a:lnTo>
                <a:lnTo>
                  <a:pt x="1323793" y="99691"/>
                </a:lnTo>
                <a:lnTo>
                  <a:pt x="1383441" y="2870"/>
                </a:lnTo>
                <a:lnTo>
                  <a:pt x="1406629" y="2870"/>
                </a:lnTo>
                <a:lnTo>
                  <a:pt x="1406629" y="129809"/>
                </a:lnTo>
                <a:lnTo>
                  <a:pt x="1385111" y="129809"/>
                </a:lnTo>
                <a:lnTo>
                  <a:pt x="1385111" y="33589"/>
                </a:lnTo>
                <a:lnTo>
                  <a:pt x="1325467" y="129809"/>
                </a:lnTo>
                <a:lnTo>
                  <a:pt x="1302279" y="1298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6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486" name="object 1486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7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object 1489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8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492" name="object 1492"/>
          <p:cNvSpPr/>
          <p:nvPr/>
        </p:nvSpPr>
        <p:spPr>
          <a:xfrm>
            <a:off x="876466" y="607443"/>
            <a:ext cx="3816140" cy="278089"/>
          </a:xfrm>
          <a:custGeom>
            <a:avLst/>
            <a:gdLst/>
            <a:ahLst/>
            <a:cxnLst/>
            <a:rect l="l" t="t" r="r" b="b"/>
            <a:pathLst>
              <a:path w="3816140" h="278089">
                <a:moveTo>
                  <a:pt x="225378" y="272528"/>
                </a:moveTo>
                <a:lnTo>
                  <a:pt x="158321" y="272528"/>
                </a:lnTo>
                <a:lnTo>
                  <a:pt x="158321" y="56477"/>
                </a:lnTo>
                <a:lnTo>
                  <a:pt x="67061" y="56477"/>
                </a:lnTo>
                <a:lnTo>
                  <a:pt x="67061" y="272528"/>
                </a:lnTo>
                <a:lnTo>
                  <a:pt x="0" y="272528"/>
                </a:lnTo>
                <a:lnTo>
                  <a:pt x="0" y="5555"/>
                </a:lnTo>
                <a:lnTo>
                  <a:pt x="225378" y="5555"/>
                </a:lnTo>
                <a:close/>
                <a:moveTo>
                  <a:pt x="272520" y="272528"/>
                </a:moveTo>
                <a:lnTo>
                  <a:pt x="272520" y="5555"/>
                </a:lnTo>
                <a:lnTo>
                  <a:pt x="453071" y="5555"/>
                </a:lnTo>
                <a:lnTo>
                  <a:pt x="453071" y="56477"/>
                </a:lnTo>
                <a:lnTo>
                  <a:pt x="339221" y="56477"/>
                </a:lnTo>
                <a:lnTo>
                  <a:pt x="339221" y="103274"/>
                </a:lnTo>
                <a:lnTo>
                  <a:pt x="444104" y="103274"/>
                </a:lnTo>
                <a:lnTo>
                  <a:pt x="444104" y="154192"/>
                </a:lnTo>
                <a:lnTo>
                  <a:pt x="339221" y="154192"/>
                </a:lnTo>
                <a:lnTo>
                  <a:pt x="339221" y="221613"/>
                </a:lnTo>
                <a:lnTo>
                  <a:pt x="453071" y="221613"/>
                </a:lnTo>
                <a:lnTo>
                  <a:pt x="453071" y="272528"/>
                </a:lnTo>
                <a:close/>
                <a:moveTo>
                  <a:pt x="695092" y="89827"/>
                </a:moveTo>
                <a:cubicBezTo>
                  <a:pt x="695092" y="102258"/>
                  <a:pt x="693123" y="114088"/>
                  <a:pt x="689177" y="125327"/>
                </a:cubicBezTo>
                <a:cubicBezTo>
                  <a:pt x="685235" y="136563"/>
                  <a:pt x="679554" y="145949"/>
                  <a:pt x="672142" y="153476"/>
                </a:cubicBezTo>
                <a:cubicBezTo>
                  <a:pt x="667598" y="158138"/>
                  <a:pt x="662612" y="162443"/>
                  <a:pt x="657173" y="166385"/>
                </a:cubicBezTo>
                <a:cubicBezTo>
                  <a:pt x="651733" y="170332"/>
                  <a:pt x="645725" y="173675"/>
                  <a:pt x="639155" y="176426"/>
                </a:cubicBezTo>
                <a:cubicBezTo>
                  <a:pt x="632582" y="179173"/>
                  <a:pt x="625436" y="181325"/>
                  <a:pt x="617728" y="182880"/>
                </a:cubicBezTo>
                <a:cubicBezTo>
                  <a:pt x="610016" y="184432"/>
                  <a:pt x="601380" y="185209"/>
                  <a:pt x="591815" y="185209"/>
                </a:cubicBezTo>
                <a:lnTo>
                  <a:pt x="556679" y="185209"/>
                </a:lnTo>
                <a:lnTo>
                  <a:pt x="556679" y="272528"/>
                </a:lnTo>
                <a:lnTo>
                  <a:pt x="489618" y="272528"/>
                </a:lnTo>
                <a:lnTo>
                  <a:pt x="489618" y="5555"/>
                </a:lnTo>
                <a:lnTo>
                  <a:pt x="593251" y="5555"/>
                </a:lnTo>
                <a:cubicBezTo>
                  <a:pt x="608670" y="5555"/>
                  <a:pt x="621972" y="6959"/>
                  <a:pt x="633147" y="9772"/>
                </a:cubicBezTo>
                <a:cubicBezTo>
                  <a:pt x="644324" y="12579"/>
                  <a:pt x="654451" y="17032"/>
                  <a:pt x="663538" y="23127"/>
                </a:cubicBezTo>
                <a:cubicBezTo>
                  <a:pt x="673579" y="29824"/>
                  <a:pt x="681347" y="38754"/>
                  <a:pt x="686844" y="49933"/>
                </a:cubicBezTo>
                <a:cubicBezTo>
                  <a:pt x="692342" y="61107"/>
                  <a:pt x="695092" y="74409"/>
                  <a:pt x="695092" y="89827"/>
                </a:cubicBezTo>
                <a:close/>
                <a:moveTo>
                  <a:pt x="626242" y="91440"/>
                </a:moveTo>
                <a:cubicBezTo>
                  <a:pt x="626242" y="83909"/>
                  <a:pt x="624449" y="77426"/>
                  <a:pt x="620864" y="71986"/>
                </a:cubicBezTo>
                <a:cubicBezTo>
                  <a:pt x="617282" y="66547"/>
                  <a:pt x="612976" y="62813"/>
                  <a:pt x="607954" y="60780"/>
                </a:cubicBezTo>
                <a:cubicBezTo>
                  <a:pt x="601622" y="58033"/>
                  <a:pt x="595552" y="56449"/>
                  <a:pt x="589760" y="56028"/>
                </a:cubicBezTo>
                <a:cubicBezTo>
                  <a:pt x="583960" y="55610"/>
                  <a:pt x="576101" y="55401"/>
                  <a:pt x="566180" y="55401"/>
                </a:cubicBezTo>
                <a:lnTo>
                  <a:pt x="556679" y="55401"/>
                </a:lnTo>
                <a:lnTo>
                  <a:pt x="556679" y="135368"/>
                </a:lnTo>
                <a:lnTo>
                  <a:pt x="561337" y="135368"/>
                </a:lnTo>
                <a:cubicBezTo>
                  <a:pt x="567673" y="135368"/>
                  <a:pt x="573653" y="135307"/>
                  <a:pt x="579270" y="135188"/>
                </a:cubicBezTo>
                <a:cubicBezTo>
                  <a:pt x="584886" y="135069"/>
                  <a:pt x="589785" y="134652"/>
                  <a:pt x="593968" y="133935"/>
                </a:cubicBezTo>
                <a:cubicBezTo>
                  <a:pt x="597558" y="133338"/>
                  <a:pt x="601351" y="132168"/>
                  <a:pt x="605354" y="130436"/>
                </a:cubicBezTo>
                <a:cubicBezTo>
                  <a:pt x="609361" y="128705"/>
                  <a:pt x="612440" y="126760"/>
                  <a:pt x="614588" y="124611"/>
                </a:cubicBezTo>
                <a:cubicBezTo>
                  <a:pt x="619133" y="120187"/>
                  <a:pt x="622206" y="115585"/>
                  <a:pt x="623823" y="110805"/>
                </a:cubicBezTo>
                <a:cubicBezTo>
                  <a:pt x="625436" y="106025"/>
                  <a:pt x="626242" y="99569"/>
                  <a:pt x="626242" y="91440"/>
                </a:cubicBezTo>
                <a:close/>
                <a:moveTo>
                  <a:pt x="838350" y="277730"/>
                </a:moveTo>
                <a:cubicBezTo>
                  <a:pt x="798308" y="277730"/>
                  <a:pt x="766516" y="265630"/>
                  <a:pt x="742969" y="241423"/>
                </a:cubicBezTo>
                <a:cubicBezTo>
                  <a:pt x="719417" y="217217"/>
                  <a:pt x="707641" y="183180"/>
                  <a:pt x="707641" y="139313"/>
                </a:cubicBezTo>
                <a:cubicBezTo>
                  <a:pt x="707641" y="96999"/>
                  <a:pt x="719446" y="63264"/>
                  <a:pt x="743055" y="38099"/>
                </a:cubicBezTo>
                <a:cubicBezTo>
                  <a:pt x="766660" y="12939"/>
                  <a:pt x="798487" y="361"/>
                  <a:pt x="838530" y="361"/>
                </a:cubicBezTo>
                <a:cubicBezTo>
                  <a:pt x="849169" y="361"/>
                  <a:pt x="858733" y="957"/>
                  <a:pt x="867218" y="2153"/>
                </a:cubicBezTo>
                <a:cubicBezTo>
                  <a:pt x="875704" y="3349"/>
                  <a:pt x="883832" y="5019"/>
                  <a:pt x="891602" y="7172"/>
                </a:cubicBezTo>
                <a:cubicBezTo>
                  <a:pt x="897697" y="8965"/>
                  <a:pt x="904331" y="11416"/>
                  <a:pt x="911506" y="14522"/>
                </a:cubicBezTo>
                <a:cubicBezTo>
                  <a:pt x="918673" y="17630"/>
                  <a:pt x="924474" y="20323"/>
                  <a:pt x="928894" y="22591"/>
                </a:cubicBezTo>
                <a:lnTo>
                  <a:pt x="928894" y="86238"/>
                </a:lnTo>
                <a:lnTo>
                  <a:pt x="922082" y="86238"/>
                </a:lnTo>
                <a:cubicBezTo>
                  <a:pt x="918858" y="83373"/>
                  <a:pt x="914789" y="79936"/>
                  <a:pt x="909890" y="75932"/>
                </a:cubicBezTo>
                <a:cubicBezTo>
                  <a:pt x="904991" y="71925"/>
                  <a:pt x="899432" y="68011"/>
                  <a:pt x="893214" y="64188"/>
                </a:cubicBezTo>
                <a:cubicBezTo>
                  <a:pt x="886997" y="60365"/>
                  <a:pt x="880153" y="57107"/>
                  <a:pt x="872687" y="54415"/>
                </a:cubicBezTo>
                <a:cubicBezTo>
                  <a:pt x="865217" y="51729"/>
                  <a:pt x="857416" y="50382"/>
                  <a:pt x="849287" y="50382"/>
                </a:cubicBezTo>
                <a:cubicBezTo>
                  <a:pt x="839607" y="50382"/>
                  <a:pt x="830732" y="51905"/>
                  <a:pt x="822665" y="54954"/>
                </a:cubicBezTo>
                <a:cubicBezTo>
                  <a:pt x="814594" y="58004"/>
                  <a:pt x="806911" y="63295"/>
                  <a:pt x="799621" y="70823"/>
                </a:cubicBezTo>
                <a:cubicBezTo>
                  <a:pt x="792930" y="77634"/>
                  <a:pt x="787465" y="86841"/>
                  <a:pt x="783220" y="98431"/>
                </a:cubicBezTo>
                <a:cubicBezTo>
                  <a:pt x="778976" y="110024"/>
                  <a:pt x="776851" y="123711"/>
                  <a:pt x="776851" y="139489"/>
                </a:cubicBezTo>
                <a:cubicBezTo>
                  <a:pt x="776851" y="156104"/>
                  <a:pt x="779062" y="170061"/>
                  <a:pt x="783486" y="181357"/>
                </a:cubicBezTo>
                <a:cubicBezTo>
                  <a:pt x="787907" y="192651"/>
                  <a:pt x="793703" y="201766"/>
                  <a:pt x="800878" y="208699"/>
                </a:cubicBezTo>
                <a:cubicBezTo>
                  <a:pt x="807811" y="215392"/>
                  <a:pt x="815552" y="220235"/>
                  <a:pt x="824098" y="223221"/>
                </a:cubicBezTo>
                <a:cubicBezTo>
                  <a:pt x="832645" y="226210"/>
                  <a:pt x="841162" y="227707"/>
                  <a:pt x="849648" y="227707"/>
                </a:cubicBezTo>
                <a:cubicBezTo>
                  <a:pt x="858492" y="227707"/>
                  <a:pt x="866920" y="226243"/>
                  <a:pt x="874926" y="223312"/>
                </a:cubicBezTo>
                <a:cubicBezTo>
                  <a:pt x="882933" y="220386"/>
                  <a:pt x="889690" y="217127"/>
                  <a:pt x="895187" y="213542"/>
                </a:cubicBezTo>
                <a:cubicBezTo>
                  <a:pt x="901167" y="209837"/>
                  <a:pt x="906423" y="206071"/>
                  <a:pt x="910966" y="202245"/>
                </a:cubicBezTo>
                <a:cubicBezTo>
                  <a:pt x="915506" y="198418"/>
                  <a:pt x="919451" y="195016"/>
                  <a:pt x="922800" y="192028"/>
                </a:cubicBezTo>
                <a:lnTo>
                  <a:pt x="928894" y="192028"/>
                </a:lnTo>
                <a:lnTo>
                  <a:pt x="928894" y="254780"/>
                </a:lnTo>
                <a:cubicBezTo>
                  <a:pt x="923995" y="257052"/>
                  <a:pt x="918317" y="259650"/>
                  <a:pt x="911862" y="262574"/>
                </a:cubicBezTo>
                <a:cubicBezTo>
                  <a:pt x="905407" y="265504"/>
                  <a:pt x="898772" y="267988"/>
                  <a:pt x="891958" y="270018"/>
                </a:cubicBezTo>
                <a:cubicBezTo>
                  <a:pt x="883595" y="272528"/>
                  <a:pt x="875765" y="274447"/>
                  <a:pt x="868476" y="275760"/>
                </a:cubicBezTo>
                <a:cubicBezTo>
                  <a:pt x="861182" y="277075"/>
                  <a:pt x="851137" y="277730"/>
                  <a:pt x="838350" y="277730"/>
                </a:cubicBezTo>
                <a:close/>
                <a:moveTo>
                  <a:pt x="1203020" y="139130"/>
                </a:moveTo>
                <a:cubicBezTo>
                  <a:pt x="1203020" y="182284"/>
                  <a:pt x="1191485" y="216232"/>
                  <a:pt x="1168416" y="240970"/>
                </a:cubicBezTo>
                <a:cubicBezTo>
                  <a:pt x="1145348" y="265717"/>
                  <a:pt x="1113733" y="278089"/>
                  <a:pt x="1073570" y="278089"/>
                </a:cubicBezTo>
                <a:cubicBezTo>
                  <a:pt x="1033287" y="278089"/>
                  <a:pt x="1001672" y="265566"/>
                  <a:pt x="978722" y="240524"/>
                </a:cubicBezTo>
                <a:cubicBezTo>
                  <a:pt x="955772" y="215486"/>
                  <a:pt x="944295" y="181689"/>
                  <a:pt x="944295" y="139130"/>
                </a:cubicBezTo>
                <a:cubicBezTo>
                  <a:pt x="944295" y="96221"/>
                  <a:pt x="955772" y="62306"/>
                  <a:pt x="978722" y="37382"/>
                </a:cubicBezTo>
                <a:cubicBezTo>
                  <a:pt x="1001672" y="12460"/>
                  <a:pt x="1033287" y="0"/>
                  <a:pt x="1073570" y="0"/>
                </a:cubicBezTo>
                <a:cubicBezTo>
                  <a:pt x="1113733" y="0"/>
                  <a:pt x="1145348" y="12403"/>
                  <a:pt x="1168416" y="37203"/>
                </a:cubicBezTo>
                <a:cubicBezTo>
                  <a:pt x="1191485" y="62006"/>
                  <a:pt x="1203020" y="95980"/>
                  <a:pt x="1203020" y="139130"/>
                </a:cubicBezTo>
                <a:close/>
                <a:moveTo>
                  <a:pt x="1133813" y="138954"/>
                </a:moveTo>
                <a:cubicBezTo>
                  <a:pt x="1133813" y="123055"/>
                  <a:pt x="1132172" y="109516"/>
                  <a:pt x="1128881" y="98341"/>
                </a:cubicBezTo>
                <a:cubicBezTo>
                  <a:pt x="1125594" y="87164"/>
                  <a:pt x="1121203" y="77995"/>
                  <a:pt x="1115701" y="70823"/>
                </a:cubicBezTo>
                <a:cubicBezTo>
                  <a:pt x="1109967" y="63533"/>
                  <a:pt x="1103480" y="58302"/>
                  <a:pt x="1096251" y="55131"/>
                </a:cubicBezTo>
                <a:cubicBezTo>
                  <a:pt x="1089022" y="51966"/>
                  <a:pt x="1081519" y="50382"/>
                  <a:pt x="1073747" y="50382"/>
                </a:cubicBezTo>
                <a:cubicBezTo>
                  <a:pt x="1065500" y="50382"/>
                  <a:pt x="1058029" y="51848"/>
                  <a:pt x="1051338" y="54774"/>
                </a:cubicBezTo>
                <a:cubicBezTo>
                  <a:pt x="1044641" y="57705"/>
                  <a:pt x="1038187" y="62937"/>
                  <a:pt x="1031973" y="70463"/>
                </a:cubicBezTo>
                <a:cubicBezTo>
                  <a:pt x="1026472" y="77396"/>
                  <a:pt x="1022018" y="86599"/>
                  <a:pt x="1018614" y="98075"/>
                </a:cubicBezTo>
                <a:cubicBezTo>
                  <a:pt x="1015207" y="109552"/>
                  <a:pt x="1013501" y="123236"/>
                  <a:pt x="1013501" y="139130"/>
                </a:cubicBezTo>
                <a:cubicBezTo>
                  <a:pt x="1013501" y="155507"/>
                  <a:pt x="1015117" y="169103"/>
                  <a:pt x="1018343" y="179921"/>
                </a:cubicBezTo>
                <a:cubicBezTo>
                  <a:pt x="1021573" y="190739"/>
                  <a:pt x="1025997" y="199796"/>
                  <a:pt x="1031613" y="207087"/>
                </a:cubicBezTo>
                <a:cubicBezTo>
                  <a:pt x="1037351" y="214499"/>
                  <a:pt x="1043868" y="219787"/>
                  <a:pt x="1051157" y="222952"/>
                </a:cubicBezTo>
                <a:cubicBezTo>
                  <a:pt x="1058447" y="226120"/>
                  <a:pt x="1065978" y="227707"/>
                  <a:pt x="1073747" y="227707"/>
                </a:cubicBezTo>
                <a:cubicBezTo>
                  <a:pt x="1081639" y="227707"/>
                  <a:pt x="1089285" y="226002"/>
                  <a:pt x="1096701" y="222596"/>
                </a:cubicBezTo>
                <a:cubicBezTo>
                  <a:pt x="1104110" y="219191"/>
                  <a:pt x="1110503" y="213903"/>
                  <a:pt x="1115882" y="206727"/>
                </a:cubicBezTo>
                <a:cubicBezTo>
                  <a:pt x="1121620" y="198958"/>
                  <a:pt x="1126040" y="189905"/>
                  <a:pt x="1129151" y="179565"/>
                </a:cubicBezTo>
                <a:cubicBezTo>
                  <a:pt x="1132258" y="169226"/>
                  <a:pt x="1133813" y="155689"/>
                  <a:pt x="1133813" y="138954"/>
                </a:cubicBezTo>
                <a:close/>
                <a:moveTo>
                  <a:pt x="1459574" y="272528"/>
                </a:moveTo>
                <a:lnTo>
                  <a:pt x="1392517" y="272528"/>
                </a:lnTo>
                <a:lnTo>
                  <a:pt x="1392517" y="154192"/>
                </a:lnTo>
                <a:lnTo>
                  <a:pt x="1301256" y="154192"/>
                </a:lnTo>
                <a:lnTo>
                  <a:pt x="1301256" y="272528"/>
                </a:lnTo>
                <a:lnTo>
                  <a:pt x="1234196" y="272528"/>
                </a:lnTo>
                <a:lnTo>
                  <a:pt x="1234196" y="5555"/>
                </a:lnTo>
                <a:lnTo>
                  <a:pt x="1301256" y="5555"/>
                </a:lnTo>
                <a:lnTo>
                  <a:pt x="1301256" y="103274"/>
                </a:lnTo>
                <a:lnTo>
                  <a:pt x="1392517" y="103274"/>
                </a:lnTo>
                <a:lnTo>
                  <a:pt x="1392517" y="5555"/>
                </a:lnTo>
                <a:lnTo>
                  <a:pt x="1459574" y="5555"/>
                </a:lnTo>
                <a:close/>
                <a:moveTo>
                  <a:pt x="1478027" y="272528"/>
                </a:moveTo>
                <a:lnTo>
                  <a:pt x="1568211" y="5555"/>
                </a:lnTo>
                <a:lnTo>
                  <a:pt x="1641363" y="5555"/>
                </a:lnTo>
                <a:lnTo>
                  <a:pt x="1731550" y="272528"/>
                </a:lnTo>
                <a:lnTo>
                  <a:pt x="1662520" y="272528"/>
                </a:lnTo>
                <a:lnTo>
                  <a:pt x="1645845" y="218023"/>
                </a:lnTo>
                <a:lnTo>
                  <a:pt x="1561936" y="218023"/>
                </a:lnTo>
                <a:lnTo>
                  <a:pt x="1545265" y="272528"/>
                </a:lnTo>
                <a:close/>
                <a:moveTo>
                  <a:pt x="1631142" y="169615"/>
                </a:moveTo>
                <a:lnTo>
                  <a:pt x="1603891" y="81580"/>
                </a:lnTo>
                <a:lnTo>
                  <a:pt x="1576639" y="169615"/>
                </a:lnTo>
                <a:close/>
                <a:moveTo>
                  <a:pt x="1979497" y="272528"/>
                </a:moveTo>
                <a:lnTo>
                  <a:pt x="1912440" y="272528"/>
                </a:lnTo>
                <a:lnTo>
                  <a:pt x="1912440" y="56477"/>
                </a:lnTo>
                <a:lnTo>
                  <a:pt x="1845025" y="56477"/>
                </a:lnTo>
                <a:cubicBezTo>
                  <a:pt x="1844547" y="66874"/>
                  <a:pt x="1844101" y="76588"/>
                  <a:pt x="1843679" y="85612"/>
                </a:cubicBezTo>
                <a:cubicBezTo>
                  <a:pt x="1843258" y="94638"/>
                  <a:pt x="1842812" y="103213"/>
                  <a:pt x="1842333" y="111344"/>
                </a:cubicBezTo>
                <a:cubicBezTo>
                  <a:pt x="1841019" y="134652"/>
                  <a:pt x="1838866" y="154765"/>
                  <a:pt x="1835878" y="171677"/>
                </a:cubicBezTo>
                <a:cubicBezTo>
                  <a:pt x="1832893" y="188590"/>
                  <a:pt x="1829485" y="202426"/>
                  <a:pt x="1825662" y="213185"/>
                </a:cubicBezTo>
                <a:cubicBezTo>
                  <a:pt x="1821478" y="224655"/>
                  <a:pt x="1817234" y="233680"/>
                  <a:pt x="1812931" y="240254"/>
                </a:cubicBezTo>
                <a:cubicBezTo>
                  <a:pt x="1808630" y="246827"/>
                  <a:pt x="1804566" y="252029"/>
                  <a:pt x="1800734" y="255856"/>
                </a:cubicBezTo>
                <a:cubicBezTo>
                  <a:pt x="1795000" y="261591"/>
                  <a:pt x="1787829" y="266102"/>
                  <a:pt x="1779224" y="269392"/>
                </a:cubicBezTo>
                <a:cubicBezTo>
                  <a:pt x="1770617" y="272680"/>
                  <a:pt x="1762133" y="274320"/>
                  <a:pt x="1753762" y="274320"/>
                </a:cubicBezTo>
                <a:cubicBezTo>
                  <a:pt x="1748146" y="274320"/>
                  <a:pt x="1741990" y="274083"/>
                  <a:pt x="1735297" y="273604"/>
                </a:cubicBezTo>
                <a:cubicBezTo>
                  <a:pt x="1728602" y="273125"/>
                  <a:pt x="1724360" y="272769"/>
                  <a:pt x="1722568" y="272528"/>
                </a:cubicBezTo>
                <a:lnTo>
                  <a:pt x="1722568" y="213542"/>
                </a:lnTo>
                <a:lnTo>
                  <a:pt x="1725078" y="213542"/>
                </a:lnTo>
                <a:cubicBezTo>
                  <a:pt x="1726273" y="213661"/>
                  <a:pt x="1727435" y="213779"/>
                  <a:pt x="1728573" y="213899"/>
                </a:cubicBezTo>
                <a:cubicBezTo>
                  <a:pt x="1729707" y="214016"/>
                  <a:pt x="1731173" y="214078"/>
                  <a:pt x="1732964" y="214078"/>
                </a:cubicBezTo>
                <a:cubicBezTo>
                  <a:pt x="1735953" y="214078"/>
                  <a:pt x="1739779" y="213599"/>
                  <a:pt x="1744441" y="212645"/>
                </a:cubicBezTo>
                <a:cubicBezTo>
                  <a:pt x="1749100" y="211687"/>
                  <a:pt x="1752624" y="210071"/>
                  <a:pt x="1755018" y="207804"/>
                </a:cubicBezTo>
                <a:cubicBezTo>
                  <a:pt x="1763622" y="199675"/>
                  <a:pt x="1769513" y="187096"/>
                  <a:pt x="1772680" y="170061"/>
                </a:cubicBezTo>
                <a:cubicBezTo>
                  <a:pt x="1775845" y="153029"/>
                  <a:pt x="1778264" y="128438"/>
                  <a:pt x="1779938" y="96283"/>
                </a:cubicBezTo>
                <a:cubicBezTo>
                  <a:pt x="1780654" y="81580"/>
                  <a:pt x="1781104" y="68372"/>
                  <a:pt x="1781284" y="56653"/>
                </a:cubicBezTo>
                <a:cubicBezTo>
                  <a:pt x="1781465" y="44943"/>
                  <a:pt x="1781910" y="27911"/>
                  <a:pt x="1782630" y="5555"/>
                </a:cubicBezTo>
                <a:lnTo>
                  <a:pt x="1979497" y="5555"/>
                </a:lnTo>
                <a:close/>
                <a:moveTo>
                  <a:pt x="2352247" y="272528"/>
                </a:moveTo>
                <a:lnTo>
                  <a:pt x="2285191" y="272528"/>
                </a:lnTo>
                <a:lnTo>
                  <a:pt x="2285191" y="56477"/>
                </a:lnTo>
                <a:lnTo>
                  <a:pt x="2193930" y="56477"/>
                </a:lnTo>
                <a:lnTo>
                  <a:pt x="2193930" y="272528"/>
                </a:lnTo>
                <a:lnTo>
                  <a:pt x="2126869" y="272528"/>
                </a:lnTo>
                <a:lnTo>
                  <a:pt x="2126869" y="5555"/>
                </a:lnTo>
                <a:lnTo>
                  <a:pt x="2352247" y="5555"/>
                </a:lnTo>
                <a:close/>
                <a:moveTo>
                  <a:pt x="2604860" y="89827"/>
                </a:moveTo>
                <a:cubicBezTo>
                  <a:pt x="2604860" y="102258"/>
                  <a:pt x="2602890" y="114088"/>
                  <a:pt x="2598944" y="125327"/>
                </a:cubicBezTo>
                <a:cubicBezTo>
                  <a:pt x="2595002" y="136563"/>
                  <a:pt x="2589322" y="145949"/>
                  <a:pt x="2581910" y="153476"/>
                </a:cubicBezTo>
                <a:cubicBezTo>
                  <a:pt x="2577370" y="158138"/>
                  <a:pt x="2572380" y="162443"/>
                  <a:pt x="2566940" y="166385"/>
                </a:cubicBezTo>
                <a:cubicBezTo>
                  <a:pt x="2561501" y="170332"/>
                  <a:pt x="2555497" y="173675"/>
                  <a:pt x="2548923" y="176426"/>
                </a:cubicBezTo>
                <a:cubicBezTo>
                  <a:pt x="2542349" y="179173"/>
                  <a:pt x="2535207" y="181325"/>
                  <a:pt x="2527496" y="182880"/>
                </a:cubicBezTo>
                <a:cubicBezTo>
                  <a:pt x="2519784" y="184432"/>
                  <a:pt x="2511152" y="185209"/>
                  <a:pt x="2501586" y="185209"/>
                </a:cubicBezTo>
                <a:lnTo>
                  <a:pt x="2466447" y="185209"/>
                </a:lnTo>
                <a:lnTo>
                  <a:pt x="2466447" y="272528"/>
                </a:lnTo>
                <a:lnTo>
                  <a:pt x="2399386" y="272528"/>
                </a:lnTo>
                <a:lnTo>
                  <a:pt x="2399386" y="5555"/>
                </a:lnTo>
                <a:lnTo>
                  <a:pt x="2503019" y="5555"/>
                </a:lnTo>
                <a:cubicBezTo>
                  <a:pt x="2518442" y="5555"/>
                  <a:pt x="2531740" y="6959"/>
                  <a:pt x="2542915" y="9772"/>
                </a:cubicBezTo>
                <a:cubicBezTo>
                  <a:pt x="2554092" y="12579"/>
                  <a:pt x="2564219" y="17032"/>
                  <a:pt x="2573306" y="23127"/>
                </a:cubicBezTo>
                <a:cubicBezTo>
                  <a:pt x="2583350" y="29824"/>
                  <a:pt x="2591115" y="38754"/>
                  <a:pt x="2596612" y="49933"/>
                </a:cubicBezTo>
                <a:cubicBezTo>
                  <a:pt x="2602109" y="61107"/>
                  <a:pt x="2604860" y="74409"/>
                  <a:pt x="2604860" y="89827"/>
                </a:cubicBezTo>
                <a:close/>
                <a:moveTo>
                  <a:pt x="2536010" y="91440"/>
                </a:moveTo>
                <a:cubicBezTo>
                  <a:pt x="2536010" y="83909"/>
                  <a:pt x="2534220" y="77426"/>
                  <a:pt x="2530635" y="71986"/>
                </a:cubicBezTo>
                <a:cubicBezTo>
                  <a:pt x="2527050" y="66547"/>
                  <a:pt x="2522747" y="62813"/>
                  <a:pt x="2517722" y="60780"/>
                </a:cubicBezTo>
                <a:cubicBezTo>
                  <a:pt x="2511390" y="58033"/>
                  <a:pt x="2505320" y="56449"/>
                  <a:pt x="2499528" y="56028"/>
                </a:cubicBezTo>
                <a:cubicBezTo>
                  <a:pt x="2493728" y="55610"/>
                  <a:pt x="2485869" y="55401"/>
                  <a:pt x="2475948" y="55401"/>
                </a:cubicBezTo>
                <a:lnTo>
                  <a:pt x="2466447" y="55401"/>
                </a:lnTo>
                <a:lnTo>
                  <a:pt x="2466447" y="135368"/>
                </a:lnTo>
                <a:lnTo>
                  <a:pt x="2471105" y="135368"/>
                </a:lnTo>
                <a:cubicBezTo>
                  <a:pt x="2477441" y="135368"/>
                  <a:pt x="2483420" y="135307"/>
                  <a:pt x="2489038" y="135188"/>
                </a:cubicBezTo>
                <a:cubicBezTo>
                  <a:pt x="2494653" y="135069"/>
                  <a:pt x="2499553" y="134652"/>
                  <a:pt x="2503735" y="133935"/>
                </a:cubicBezTo>
                <a:cubicBezTo>
                  <a:pt x="2507326" y="133338"/>
                  <a:pt x="2511119" y="132168"/>
                  <a:pt x="2515126" y="130436"/>
                </a:cubicBezTo>
                <a:cubicBezTo>
                  <a:pt x="2519129" y="128705"/>
                  <a:pt x="2522207" y="126760"/>
                  <a:pt x="2524356" y="124611"/>
                </a:cubicBezTo>
                <a:cubicBezTo>
                  <a:pt x="2528900" y="120187"/>
                  <a:pt x="2531974" y="115585"/>
                  <a:pt x="2533590" y="110805"/>
                </a:cubicBezTo>
                <a:cubicBezTo>
                  <a:pt x="2535207" y="106025"/>
                  <a:pt x="2536010" y="99569"/>
                  <a:pt x="2536010" y="91440"/>
                </a:cubicBezTo>
                <a:close/>
                <a:moveTo>
                  <a:pt x="2876133" y="139130"/>
                </a:moveTo>
                <a:cubicBezTo>
                  <a:pt x="2876133" y="182284"/>
                  <a:pt x="2864599" y="216232"/>
                  <a:pt x="2841531" y="240970"/>
                </a:cubicBezTo>
                <a:cubicBezTo>
                  <a:pt x="2818462" y="265717"/>
                  <a:pt x="2786847" y="278089"/>
                  <a:pt x="2746685" y="278089"/>
                </a:cubicBezTo>
                <a:cubicBezTo>
                  <a:pt x="2706402" y="278089"/>
                  <a:pt x="2674786" y="265566"/>
                  <a:pt x="2651836" y="240524"/>
                </a:cubicBezTo>
                <a:cubicBezTo>
                  <a:pt x="2628890" y="215486"/>
                  <a:pt x="2617413" y="181689"/>
                  <a:pt x="2617413" y="139130"/>
                </a:cubicBezTo>
                <a:cubicBezTo>
                  <a:pt x="2617413" y="96221"/>
                  <a:pt x="2628890" y="62306"/>
                  <a:pt x="2651836" y="37382"/>
                </a:cubicBezTo>
                <a:cubicBezTo>
                  <a:pt x="2674786" y="12460"/>
                  <a:pt x="2706402" y="0"/>
                  <a:pt x="2746685" y="0"/>
                </a:cubicBezTo>
                <a:cubicBezTo>
                  <a:pt x="2786847" y="0"/>
                  <a:pt x="2818462" y="12403"/>
                  <a:pt x="2841531" y="37203"/>
                </a:cubicBezTo>
                <a:cubicBezTo>
                  <a:pt x="2864599" y="62006"/>
                  <a:pt x="2876133" y="95980"/>
                  <a:pt x="2876133" y="139130"/>
                </a:cubicBezTo>
                <a:close/>
                <a:moveTo>
                  <a:pt x="2806927" y="138954"/>
                </a:moveTo>
                <a:cubicBezTo>
                  <a:pt x="2806927" y="123055"/>
                  <a:pt x="2805286" y="109516"/>
                  <a:pt x="2802000" y="98341"/>
                </a:cubicBezTo>
                <a:cubicBezTo>
                  <a:pt x="2798709" y="87164"/>
                  <a:pt x="2794316" y="77995"/>
                  <a:pt x="2788816" y="70823"/>
                </a:cubicBezTo>
                <a:cubicBezTo>
                  <a:pt x="2783082" y="63533"/>
                  <a:pt x="2776597" y="58302"/>
                  <a:pt x="2769368" y="55131"/>
                </a:cubicBezTo>
                <a:cubicBezTo>
                  <a:pt x="2762137" y="51966"/>
                  <a:pt x="2754634" y="50382"/>
                  <a:pt x="2746861" y="50382"/>
                </a:cubicBezTo>
                <a:cubicBezTo>
                  <a:pt x="2738618" y="50382"/>
                  <a:pt x="2731144" y="51848"/>
                  <a:pt x="2724452" y="54774"/>
                </a:cubicBezTo>
                <a:cubicBezTo>
                  <a:pt x="2717756" y="57705"/>
                  <a:pt x="2711301" y="62937"/>
                  <a:pt x="2705087" y="70463"/>
                </a:cubicBezTo>
                <a:cubicBezTo>
                  <a:pt x="2699587" y="77396"/>
                  <a:pt x="2695133" y="86599"/>
                  <a:pt x="2691731" y="98075"/>
                </a:cubicBezTo>
                <a:cubicBezTo>
                  <a:pt x="2688322" y="109552"/>
                  <a:pt x="2686619" y="123236"/>
                  <a:pt x="2686619" y="139130"/>
                </a:cubicBezTo>
                <a:cubicBezTo>
                  <a:pt x="2686619" y="155507"/>
                  <a:pt x="2688232" y="169103"/>
                  <a:pt x="2691462" y="179921"/>
                </a:cubicBezTo>
                <a:cubicBezTo>
                  <a:pt x="2694687" y="190739"/>
                  <a:pt x="2699111" y="199796"/>
                  <a:pt x="2704731" y="207087"/>
                </a:cubicBezTo>
                <a:cubicBezTo>
                  <a:pt x="2710466" y="214499"/>
                  <a:pt x="2716982" y="219787"/>
                  <a:pt x="2724272" y="222952"/>
                </a:cubicBezTo>
                <a:cubicBezTo>
                  <a:pt x="2731562" y="226120"/>
                  <a:pt x="2739093" y="227707"/>
                  <a:pt x="2746861" y="227707"/>
                </a:cubicBezTo>
                <a:cubicBezTo>
                  <a:pt x="2754753" y="227707"/>
                  <a:pt x="2762402" y="226002"/>
                  <a:pt x="2769815" y="222596"/>
                </a:cubicBezTo>
                <a:cubicBezTo>
                  <a:pt x="2777225" y="219191"/>
                  <a:pt x="2783621" y="213903"/>
                  <a:pt x="2789000" y="206727"/>
                </a:cubicBezTo>
                <a:cubicBezTo>
                  <a:pt x="2794734" y="198958"/>
                  <a:pt x="2799155" y="189905"/>
                  <a:pt x="2802269" y="179565"/>
                </a:cubicBezTo>
                <a:cubicBezTo>
                  <a:pt x="2805377" y="169226"/>
                  <a:pt x="2806927" y="155689"/>
                  <a:pt x="2806927" y="138954"/>
                </a:cubicBezTo>
                <a:close/>
                <a:moveTo>
                  <a:pt x="2907309" y="272528"/>
                </a:moveTo>
                <a:lnTo>
                  <a:pt x="2907309" y="5555"/>
                </a:lnTo>
                <a:lnTo>
                  <a:pt x="3087864" y="5555"/>
                </a:lnTo>
                <a:lnTo>
                  <a:pt x="3087864" y="56477"/>
                </a:lnTo>
                <a:lnTo>
                  <a:pt x="2974011" y="56477"/>
                </a:lnTo>
                <a:lnTo>
                  <a:pt x="2974011" y="103274"/>
                </a:lnTo>
                <a:lnTo>
                  <a:pt x="3078896" y="103274"/>
                </a:lnTo>
                <a:lnTo>
                  <a:pt x="3078896" y="154192"/>
                </a:lnTo>
                <a:lnTo>
                  <a:pt x="2974011" y="154192"/>
                </a:lnTo>
                <a:lnTo>
                  <a:pt x="2974011" y="221613"/>
                </a:lnTo>
                <a:lnTo>
                  <a:pt x="3087864" y="221613"/>
                </a:lnTo>
                <a:lnTo>
                  <a:pt x="3087864" y="272528"/>
                </a:lnTo>
                <a:close/>
                <a:moveTo>
                  <a:pt x="3359827" y="272528"/>
                </a:moveTo>
                <a:lnTo>
                  <a:pt x="3279860" y="272528"/>
                </a:lnTo>
                <a:lnTo>
                  <a:pt x="3208321" y="164772"/>
                </a:lnTo>
                <a:lnTo>
                  <a:pt x="3191469" y="164772"/>
                </a:lnTo>
                <a:lnTo>
                  <a:pt x="3191469" y="272528"/>
                </a:lnTo>
                <a:lnTo>
                  <a:pt x="3124412" y="272528"/>
                </a:lnTo>
                <a:lnTo>
                  <a:pt x="3124412" y="5555"/>
                </a:lnTo>
                <a:lnTo>
                  <a:pt x="3191469" y="5555"/>
                </a:lnTo>
                <a:lnTo>
                  <a:pt x="3191469" y="114390"/>
                </a:lnTo>
                <a:cubicBezTo>
                  <a:pt x="3201987" y="113912"/>
                  <a:pt x="3209846" y="111579"/>
                  <a:pt x="3215049" y="107397"/>
                </a:cubicBezTo>
                <a:cubicBezTo>
                  <a:pt x="3220248" y="103213"/>
                  <a:pt x="3226432" y="94011"/>
                  <a:pt x="3233603" y="79787"/>
                </a:cubicBezTo>
                <a:cubicBezTo>
                  <a:pt x="3235634" y="75605"/>
                  <a:pt x="3237998" y="70644"/>
                  <a:pt x="3240688" y="64901"/>
                </a:cubicBezTo>
                <a:cubicBezTo>
                  <a:pt x="3243374" y="59167"/>
                  <a:pt x="3245735" y="54144"/>
                  <a:pt x="3247766" y="49843"/>
                </a:cubicBezTo>
                <a:cubicBezTo>
                  <a:pt x="3255535" y="33707"/>
                  <a:pt x="3265010" y="22203"/>
                  <a:pt x="3276187" y="15329"/>
                </a:cubicBezTo>
                <a:cubicBezTo>
                  <a:pt x="3287362" y="8457"/>
                  <a:pt x="3302096" y="5019"/>
                  <a:pt x="3320381" y="5019"/>
                </a:cubicBezTo>
                <a:cubicBezTo>
                  <a:pt x="3326361" y="5019"/>
                  <a:pt x="3331322" y="5109"/>
                  <a:pt x="3335264" y="5286"/>
                </a:cubicBezTo>
                <a:cubicBezTo>
                  <a:pt x="3339210" y="5469"/>
                  <a:pt x="3342255" y="5555"/>
                  <a:pt x="3344412" y="5555"/>
                </a:cubicBezTo>
                <a:lnTo>
                  <a:pt x="3344412" y="62756"/>
                </a:lnTo>
                <a:lnTo>
                  <a:pt x="3328989" y="62756"/>
                </a:lnTo>
                <a:cubicBezTo>
                  <a:pt x="3321336" y="62756"/>
                  <a:pt x="3314675" y="65114"/>
                  <a:pt x="3308998" y="69838"/>
                </a:cubicBezTo>
                <a:cubicBezTo>
                  <a:pt x="3303317" y="74561"/>
                  <a:pt x="3297550" y="83970"/>
                  <a:pt x="3291697" y="98075"/>
                </a:cubicBezTo>
                <a:cubicBezTo>
                  <a:pt x="3287034" y="109311"/>
                  <a:pt x="3282639" y="117828"/>
                  <a:pt x="3278516" y="123620"/>
                </a:cubicBezTo>
                <a:cubicBezTo>
                  <a:pt x="3274395" y="129421"/>
                  <a:pt x="3270539" y="133338"/>
                  <a:pt x="3266953" y="135368"/>
                </a:cubicBezTo>
                <a:close/>
                <a:moveTo>
                  <a:pt x="3425458" y="272528"/>
                </a:moveTo>
                <a:lnTo>
                  <a:pt x="3425458" y="56477"/>
                </a:lnTo>
                <a:lnTo>
                  <a:pt x="3346568" y="56477"/>
                </a:lnTo>
                <a:lnTo>
                  <a:pt x="3346568" y="5555"/>
                </a:lnTo>
                <a:lnTo>
                  <a:pt x="3571405" y="5555"/>
                </a:lnTo>
                <a:lnTo>
                  <a:pt x="3571405" y="56477"/>
                </a:lnTo>
                <a:lnTo>
                  <a:pt x="3492516" y="56477"/>
                </a:lnTo>
                <a:lnTo>
                  <a:pt x="3492516" y="272528"/>
                </a:lnTo>
                <a:close/>
                <a:moveTo>
                  <a:pt x="3562618" y="272528"/>
                </a:moveTo>
                <a:lnTo>
                  <a:pt x="3652806" y="5555"/>
                </a:lnTo>
                <a:lnTo>
                  <a:pt x="3725958" y="5555"/>
                </a:lnTo>
                <a:lnTo>
                  <a:pt x="3816141" y="272528"/>
                </a:lnTo>
                <a:lnTo>
                  <a:pt x="3747115" y="272528"/>
                </a:lnTo>
                <a:lnTo>
                  <a:pt x="3730440" y="218023"/>
                </a:lnTo>
                <a:lnTo>
                  <a:pt x="3646531" y="218023"/>
                </a:lnTo>
                <a:lnTo>
                  <a:pt x="3629856" y="272528"/>
                </a:lnTo>
                <a:close/>
                <a:moveTo>
                  <a:pt x="3715737" y="169615"/>
                </a:moveTo>
                <a:lnTo>
                  <a:pt x="3688485" y="81580"/>
                </a:lnTo>
                <a:lnTo>
                  <a:pt x="3661232" y="169615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5142099" y="1912739"/>
            <a:ext cx="3156559" cy="902372"/>
          </a:xfrm>
          <a:custGeom>
            <a:avLst/>
            <a:gdLst/>
            <a:ahLst/>
            <a:cxnLst/>
            <a:rect l="l" t="t" r="r" b="b"/>
            <a:pathLst>
              <a:path w="3156559" h="902372">
                <a:moveTo>
                  <a:pt x="14289" y="14289"/>
                </a:moveTo>
                <a:lnTo>
                  <a:pt x="14289" y="659062"/>
                </a:lnTo>
                <a:lnTo>
                  <a:pt x="3142271" y="659062"/>
                </a:lnTo>
                <a:lnTo>
                  <a:pt x="3142271" y="888084"/>
                </a:lnTo>
              </a:path>
            </a:pathLst>
          </a:custGeom>
          <a:ln w="28576">
            <a:solidFill>
              <a:srgbClr val="84848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5142099" y="1912739"/>
            <a:ext cx="137239" cy="912437"/>
          </a:xfrm>
          <a:custGeom>
            <a:avLst/>
            <a:gdLst/>
            <a:ahLst/>
            <a:cxnLst/>
            <a:rect l="l" t="t" r="r" b="b"/>
            <a:pathLst>
              <a:path w="137239" h="912437">
                <a:moveTo>
                  <a:pt x="14289" y="14289"/>
                </a:moveTo>
                <a:lnTo>
                  <a:pt x="14289" y="668988"/>
                </a:lnTo>
                <a:lnTo>
                  <a:pt x="122951" y="668988"/>
                </a:lnTo>
                <a:lnTo>
                  <a:pt x="122951" y="898149"/>
                </a:lnTo>
              </a:path>
            </a:pathLst>
          </a:custGeom>
          <a:ln w="28576">
            <a:solidFill>
              <a:srgbClr val="84848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035195" y="1912739"/>
            <a:ext cx="3135480" cy="902372"/>
          </a:xfrm>
          <a:custGeom>
            <a:avLst/>
            <a:gdLst/>
            <a:ahLst/>
            <a:cxnLst/>
            <a:rect l="l" t="t" r="r" b="b"/>
            <a:pathLst>
              <a:path w="3135480" h="902372">
                <a:moveTo>
                  <a:pt x="3121193" y="14289"/>
                </a:moveTo>
                <a:lnTo>
                  <a:pt x="3121193" y="659062"/>
                </a:lnTo>
                <a:lnTo>
                  <a:pt x="14289" y="659062"/>
                </a:lnTo>
                <a:lnTo>
                  <a:pt x="14289" y="888084"/>
                </a:lnTo>
              </a:path>
            </a:pathLst>
          </a:custGeom>
          <a:ln w="28576">
            <a:solidFill>
              <a:srgbClr val="84848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189974" y="1158701"/>
            <a:ext cx="3932823" cy="768327"/>
          </a:xfrm>
          <a:custGeom>
            <a:avLst/>
            <a:gdLst/>
            <a:ahLst/>
            <a:cxnLst/>
            <a:rect l="l" t="t" r="r" b="b"/>
            <a:pathLst>
              <a:path w="3932823" h="768327">
                <a:moveTo>
                  <a:pt x="0" y="768327"/>
                </a:moveTo>
                <a:lnTo>
                  <a:pt x="3932824" y="768327"/>
                </a:lnTo>
                <a:lnTo>
                  <a:pt x="3932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169337" y="1138064"/>
            <a:ext cx="3974097" cy="809600"/>
          </a:xfrm>
          <a:custGeom>
            <a:avLst/>
            <a:gdLst/>
            <a:ahLst/>
            <a:cxnLst/>
            <a:rect l="l" t="t" r="r" b="b"/>
            <a:pathLst>
              <a:path w="3974097" h="809600">
                <a:moveTo>
                  <a:pt x="20637" y="788964"/>
                </a:moveTo>
                <a:lnTo>
                  <a:pt x="3953461" y="788964"/>
                </a:lnTo>
                <a:lnTo>
                  <a:pt x="3953461" y="20637"/>
                </a:lnTo>
                <a:lnTo>
                  <a:pt x="20637" y="20637"/>
                </a:lnTo>
                <a:close/>
              </a:path>
            </a:pathLst>
          </a:custGeom>
          <a:ln w="41273">
            <a:solidFill>
              <a:srgbClr val="90909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91983" y="1398165"/>
            <a:ext cx="2732505" cy="183484"/>
          </a:xfrm>
          <a:custGeom>
            <a:avLst/>
            <a:gdLst/>
            <a:ahLst/>
            <a:cxnLst/>
            <a:rect l="l" t="t" r="r" b="b"/>
            <a:pathLst>
              <a:path w="2732505" h="183484">
                <a:moveTo>
                  <a:pt x="117196" y="145074"/>
                </a:moveTo>
                <a:lnTo>
                  <a:pt x="82325" y="145074"/>
                </a:lnTo>
                <a:lnTo>
                  <a:pt x="82325" y="32728"/>
                </a:lnTo>
                <a:lnTo>
                  <a:pt x="34871" y="32728"/>
                </a:lnTo>
                <a:lnTo>
                  <a:pt x="34871" y="145074"/>
                </a:lnTo>
                <a:lnTo>
                  <a:pt x="0" y="145074"/>
                </a:lnTo>
                <a:lnTo>
                  <a:pt x="0" y="6246"/>
                </a:lnTo>
                <a:lnTo>
                  <a:pt x="117196" y="6246"/>
                </a:lnTo>
                <a:close/>
                <a:moveTo>
                  <a:pt x="197660" y="147870"/>
                </a:moveTo>
                <a:cubicBezTo>
                  <a:pt x="177896" y="147870"/>
                  <a:pt x="162746" y="143144"/>
                  <a:pt x="152209" y="133697"/>
                </a:cubicBezTo>
                <a:cubicBezTo>
                  <a:pt x="141671" y="124247"/>
                  <a:pt x="136405" y="110794"/>
                  <a:pt x="136405" y="93330"/>
                </a:cubicBezTo>
                <a:cubicBezTo>
                  <a:pt x="136405" y="76237"/>
                  <a:pt x="141320" y="62593"/>
                  <a:pt x="151137" y="52396"/>
                </a:cubicBezTo>
                <a:cubicBezTo>
                  <a:pt x="160956" y="42204"/>
                  <a:pt x="174692" y="37106"/>
                  <a:pt x="192346" y="37106"/>
                </a:cubicBezTo>
                <a:cubicBezTo>
                  <a:pt x="208379" y="37106"/>
                  <a:pt x="220440" y="41429"/>
                  <a:pt x="228522" y="50069"/>
                </a:cubicBezTo>
                <a:cubicBezTo>
                  <a:pt x="236600" y="58706"/>
                  <a:pt x="240640" y="71079"/>
                  <a:pt x="240640" y="87174"/>
                </a:cubicBezTo>
                <a:lnTo>
                  <a:pt x="240640" y="98925"/>
                </a:lnTo>
                <a:lnTo>
                  <a:pt x="169129" y="98925"/>
                </a:lnTo>
                <a:cubicBezTo>
                  <a:pt x="169443" y="103771"/>
                  <a:pt x="170465" y="107825"/>
                  <a:pt x="172207" y="111086"/>
                </a:cubicBezTo>
                <a:cubicBezTo>
                  <a:pt x="173946" y="114351"/>
                  <a:pt x="176250" y="116947"/>
                  <a:pt x="179105" y="118873"/>
                </a:cubicBezTo>
                <a:cubicBezTo>
                  <a:pt x="181901" y="120802"/>
                  <a:pt x="185166" y="122185"/>
                  <a:pt x="188897" y="123020"/>
                </a:cubicBezTo>
                <a:cubicBezTo>
                  <a:pt x="192627" y="123862"/>
                  <a:pt x="196698" y="124284"/>
                  <a:pt x="201111" y="124284"/>
                </a:cubicBezTo>
                <a:cubicBezTo>
                  <a:pt x="204898" y="124284"/>
                  <a:pt x="208632" y="123862"/>
                  <a:pt x="212296" y="123020"/>
                </a:cubicBezTo>
                <a:cubicBezTo>
                  <a:pt x="215965" y="122185"/>
                  <a:pt x="219321" y="121084"/>
                  <a:pt x="222366" y="119714"/>
                </a:cubicBezTo>
                <a:cubicBezTo>
                  <a:pt x="225040" y="118531"/>
                  <a:pt x="227511" y="117259"/>
                  <a:pt x="229782" y="115888"/>
                </a:cubicBezTo>
                <a:cubicBezTo>
                  <a:pt x="232046" y="114520"/>
                  <a:pt x="233893" y="113311"/>
                  <a:pt x="235326" y="112256"/>
                </a:cubicBezTo>
                <a:lnTo>
                  <a:pt x="238774" y="112256"/>
                </a:lnTo>
                <a:lnTo>
                  <a:pt x="238774" y="139199"/>
                </a:lnTo>
                <a:cubicBezTo>
                  <a:pt x="236104" y="140257"/>
                  <a:pt x="233663" y="141236"/>
                  <a:pt x="231459" y="142136"/>
                </a:cubicBezTo>
                <a:cubicBezTo>
                  <a:pt x="229249" y="143035"/>
                  <a:pt x="226218" y="143954"/>
                  <a:pt x="222366" y="144886"/>
                </a:cubicBezTo>
                <a:cubicBezTo>
                  <a:pt x="218824" y="145815"/>
                  <a:pt x="215169" y="146550"/>
                  <a:pt x="211411" y="147079"/>
                </a:cubicBezTo>
                <a:cubicBezTo>
                  <a:pt x="207653" y="147604"/>
                  <a:pt x="203070" y="147870"/>
                  <a:pt x="197660" y="147870"/>
                </a:cubicBezTo>
                <a:close/>
                <a:moveTo>
                  <a:pt x="208474" y="79251"/>
                </a:moveTo>
                <a:cubicBezTo>
                  <a:pt x="208289" y="72350"/>
                  <a:pt x="206688" y="67097"/>
                  <a:pt x="203674" y="63490"/>
                </a:cubicBezTo>
                <a:cubicBezTo>
                  <a:pt x="200658" y="59886"/>
                  <a:pt x="196046" y="58086"/>
                  <a:pt x="189826" y="58086"/>
                </a:cubicBezTo>
                <a:cubicBezTo>
                  <a:pt x="183490" y="58086"/>
                  <a:pt x="178532" y="59984"/>
                  <a:pt x="174957" y="63771"/>
                </a:cubicBezTo>
                <a:cubicBezTo>
                  <a:pt x="171383" y="67562"/>
                  <a:pt x="169409" y="72725"/>
                  <a:pt x="169035" y="79251"/>
                </a:cubicBezTo>
                <a:close/>
                <a:moveTo>
                  <a:pt x="359310" y="91279"/>
                </a:moveTo>
                <a:cubicBezTo>
                  <a:pt x="359310" y="107997"/>
                  <a:pt x="355070" y="121482"/>
                  <a:pt x="346583" y="131739"/>
                </a:cubicBezTo>
                <a:cubicBezTo>
                  <a:pt x="338099" y="141995"/>
                  <a:pt x="327640" y="147125"/>
                  <a:pt x="315209" y="147125"/>
                </a:cubicBezTo>
                <a:cubicBezTo>
                  <a:pt x="309986" y="147125"/>
                  <a:pt x="305451" y="146536"/>
                  <a:pt x="301599" y="145354"/>
                </a:cubicBezTo>
                <a:cubicBezTo>
                  <a:pt x="297743" y="144169"/>
                  <a:pt x="293639" y="142341"/>
                  <a:pt x="289286" y="139853"/>
                </a:cubicBezTo>
                <a:lnTo>
                  <a:pt x="289286" y="183485"/>
                </a:lnTo>
                <a:lnTo>
                  <a:pt x="256660" y="183485"/>
                </a:lnTo>
                <a:lnTo>
                  <a:pt x="256660" y="40371"/>
                </a:lnTo>
                <a:lnTo>
                  <a:pt x="289286" y="40371"/>
                </a:lnTo>
                <a:lnTo>
                  <a:pt x="289286" y="51279"/>
                </a:lnTo>
                <a:cubicBezTo>
                  <a:pt x="294078" y="47175"/>
                  <a:pt x="298956" y="43848"/>
                  <a:pt x="303931" y="41299"/>
                </a:cubicBezTo>
                <a:cubicBezTo>
                  <a:pt x="308899" y="38755"/>
                  <a:pt x="314648" y="37481"/>
                  <a:pt x="321174" y="37481"/>
                </a:cubicBezTo>
                <a:cubicBezTo>
                  <a:pt x="333293" y="37481"/>
                  <a:pt x="342682" y="42297"/>
                  <a:pt x="349331" y="51931"/>
                </a:cubicBezTo>
                <a:cubicBezTo>
                  <a:pt x="355980" y="61564"/>
                  <a:pt x="359310" y="74683"/>
                  <a:pt x="359310" y="91279"/>
                </a:cubicBezTo>
                <a:close/>
                <a:moveTo>
                  <a:pt x="325931" y="91931"/>
                </a:moveTo>
                <a:cubicBezTo>
                  <a:pt x="325931" y="81739"/>
                  <a:pt x="324361" y="74341"/>
                  <a:pt x="321225" y="69740"/>
                </a:cubicBezTo>
                <a:cubicBezTo>
                  <a:pt x="318082" y="65143"/>
                  <a:pt x="313186" y="62839"/>
                  <a:pt x="306538" y="62839"/>
                </a:cubicBezTo>
                <a:cubicBezTo>
                  <a:pt x="303618" y="62839"/>
                  <a:pt x="300708" y="63306"/>
                  <a:pt x="297822" y="64239"/>
                </a:cubicBezTo>
                <a:cubicBezTo>
                  <a:pt x="294931" y="65172"/>
                  <a:pt x="292086" y="66571"/>
                  <a:pt x="289286" y="68433"/>
                </a:cubicBezTo>
                <a:lnTo>
                  <a:pt x="289286" y="121112"/>
                </a:lnTo>
                <a:cubicBezTo>
                  <a:pt x="291033" y="121857"/>
                  <a:pt x="292944" y="122387"/>
                  <a:pt x="295025" y="122699"/>
                </a:cubicBezTo>
                <a:cubicBezTo>
                  <a:pt x="297105" y="123009"/>
                  <a:pt x="299578" y="123164"/>
                  <a:pt x="302433" y="123164"/>
                </a:cubicBezTo>
                <a:cubicBezTo>
                  <a:pt x="310390" y="123164"/>
                  <a:pt x="316296" y="120568"/>
                  <a:pt x="320152" y="115377"/>
                </a:cubicBezTo>
                <a:cubicBezTo>
                  <a:pt x="324004" y="110189"/>
                  <a:pt x="325931" y="102374"/>
                  <a:pt x="325931" y="91931"/>
                </a:cubicBezTo>
                <a:close/>
                <a:moveTo>
                  <a:pt x="428206" y="147870"/>
                </a:moveTo>
                <a:cubicBezTo>
                  <a:pt x="419567" y="147870"/>
                  <a:pt x="411661" y="146783"/>
                  <a:pt x="404483" y="144605"/>
                </a:cubicBezTo>
                <a:cubicBezTo>
                  <a:pt x="397301" y="142431"/>
                  <a:pt x="391069" y="139076"/>
                  <a:pt x="385784" y="134537"/>
                </a:cubicBezTo>
                <a:cubicBezTo>
                  <a:pt x="380565" y="130000"/>
                  <a:pt x="376493" y="124298"/>
                  <a:pt x="373577" y="117428"/>
                </a:cubicBezTo>
                <a:cubicBezTo>
                  <a:pt x="370654" y="110560"/>
                  <a:pt x="369192" y="102468"/>
                  <a:pt x="369192" y="93140"/>
                </a:cubicBezTo>
                <a:cubicBezTo>
                  <a:pt x="369192" y="83132"/>
                  <a:pt x="370776" y="74618"/>
                  <a:pt x="373947" y="67594"/>
                </a:cubicBezTo>
                <a:cubicBezTo>
                  <a:pt x="377116" y="60574"/>
                  <a:pt x="381403" y="54790"/>
                  <a:pt x="386811" y="50253"/>
                </a:cubicBezTo>
                <a:cubicBezTo>
                  <a:pt x="392034" y="45901"/>
                  <a:pt x="398172" y="42687"/>
                  <a:pt x="405228" y="40605"/>
                </a:cubicBezTo>
                <a:cubicBezTo>
                  <a:pt x="412281" y="38521"/>
                  <a:pt x="419631" y="37481"/>
                  <a:pt x="427278" y="37481"/>
                </a:cubicBezTo>
                <a:cubicBezTo>
                  <a:pt x="433057" y="37481"/>
                  <a:pt x="438838" y="38146"/>
                  <a:pt x="444619" y="39486"/>
                </a:cubicBezTo>
                <a:cubicBezTo>
                  <a:pt x="450397" y="40825"/>
                  <a:pt x="456211" y="42952"/>
                  <a:pt x="462050" y="45872"/>
                </a:cubicBezTo>
                <a:lnTo>
                  <a:pt x="462050" y="73843"/>
                </a:lnTo>
                <a:lnTo>
                  <a:pt x="457856" y="73843"/>
                </a:lnTo>
                <a:cubicBezTo>
                  <a:pt x="456549" y="72599"/>
                  <a:pt x="454947" y="71227"/>
                  <a:pt x="453058" y="69736"/>
                </a:cubicBezTo>
                <a:cubicBezTo>
                  <a:pt x="451160" y="68245"/>
                  <a:pt x="449094" y="66881"/>
                  <a:pt x="446855" y="65639"/>
                </a:cubicBezTo>
                <a:cubicBezTo>
                  <a:pt x="444489" y="64332"/>
                  <a:pt x="441818" y="63228"/>
                  <a:pt x="438838" y="62327"/>
                </a:cubicBezTo>
                <a:cubicBezTo>
                  <a:pt x="435857" y="61428"/>
                  <a:pt x="432527" y="60977"/>
                  <a:pt x="428862" y="60977"/>
                </a:cubicBezTo>
                <a:cubicBezTo>
                  <a:pt x="420532" y="60977"/>
                  <a:pt x="414084" y="63886"/>
                  <a:pt x="409516" y="69693"/>
                </a:cubicBezTo>
                <a:cubicBezTo>
                  <a:pt x="404948" y="75503"/>
                  <a:pt x="402661" y="83322"/>
                  <a:pt x="402661" y="93140"/>
                </a:cubicBezTo>
                <a:cubicBezTo>
                  <a:pt x="402661" y="103645"/>
                  <a:pt x="405101" y="111475"/>
                  <a:pt x="409983" y="116634"/>
                </a:cubicBezTo>
                <a:cubicBezTo>
                  <a:pt x="414861" y="121796"/>
                  <a:pt x="421342" y="124373"/>
                  <a:pt x="429421" y="124373"/>
                </a:cubicBezTo>
                <a:cubicBezTo>
                  <a:pt x="433524" y="124373"/>
                  <a:pt x="437128" y="123909"/>
                  <a:pt x="440235" y="122977"/>
                </a:cubicBezTo>
                <a:cubicBezTo>
                  <a:pt x="443341" y="122041"/>
                  <a:pt x="446012" y="120925"/>
                  <a:pt x="448252" y="119622"/>
                </a:cubicBezTo>
                <a:cubicBezTo>
                  <a:pt x="450430" y="118315"/>
                  <a:pt x="452298" y="116961"/>
                  <a:pt x="453849" y="115560"/>
                </a:cubicBezTo>
                <a:cubicBezTo>
                  <a:pt x="455405" y="114163"/>
                  <a:pt x="456737" y="112907"/>
                  <a:pt x="457856" y="111788"/>
                </a:cubicBezTo>
                <a:lnTo>
                  <a:pt x="462050" y="111788"/>
                </a:lnTo>
                <a:lnTo>
                  <a:pt x="462050" y="139756"/>
                </a:lnTo>
                <a:cubicBezTo>
                  <a:pt x="460189" y="140567"/>
                  <a:pt x="458029" y="141499"/>
                  <a:pt x="455574" y="142557"/>
                </a:cubicBezTo>
                <a:cubicBezTo>
                  <a:pt x="453119" y="143612"/>
                  <a:pt x="450617" y="144483"/>
                  <a:pt x="448068" y="145166"/>
                </a:cubicBezTo>
                <a:cubicBezTo>
                  <a:pt x="444897" y="146038"/>
                  <a:pt x="441926" y="146708"/>
                  <a:pt x="439162" y="147172"/>
                </a:cubicBezTo>
                <a:cubicBezTo>
                  <a:pt x="436401" y="147641"/>
                  <a:pt x="432743" y="147870"/>
                  <a:pt x="428206" y="147870"/>
                </a:cubicBezTo>
                <a:close/>
                <a:moveTo>
                  <a:pt x="578035" y="92765"/>
                </a:moveTo>
                <a:cubicBezTo>
                  <a:pt x="578035" y="109987"/>
                  <a:pt x="573327" y="123553"/>
                  <a:pt x="563909" y="133464"/>
                </a:cubicBezTo>
                <a:cubicBezTo>
                  <a:pt x="554491" y="143378"/>
                  <a:pt x="541174" y="148335"/>
                  <a:pt x="523960" y="148335"/>
                </a:cubicBezTo>
                <a:cubicBezTo>
                  <a:pt x="506866" y="148335"/>
                  <a:pt x="493582" y="143378"/>
                  <a:pt x="484100" y="133464"/>
                </a:cubicBezTo>
                <a:cubicBezTo>
                  <a:pt x="474621" y="123553"/>
                  <a:pt x="469884" y="109987"/>
                  <a:pt x="469884" y="92765"/>
                </a:cubicBezTo>
                <a:cubicBezTo>
                  <a:pt x="469884" y="75366"/>
                  <a:pt x="474621" y="61737"/>
                  <a:pt x="484100" y="51884"/>
                </a:cubicBezTo>
                <a:cubicBezTo>
                  <a:pt x="493582" y="42033"/>
                  <a:pt x="506866" y="37106"/>
                  <a:pt x="523960" y="37106"/>
                </a:cubicBezTo>
                <a:cubicBezTo>
                  <a:pt x="541113" y="37106"/>
                  <a:pt x="554415" y="42063"/>
                  <a:pt x="563861" y="51978"/>
                </a:cubicBezTo>
                <a:cubicBezTo>
                  <a:pt x="573312" y="61891"/>
                  <a:pt x="578035" y="75489"/>
                  <a:pt x="578035" y="92765"/>
                </a:cubicBezTo>
                <a:close/>
                <a:moveTo>
                  <a:pt x="544563" y="92956"/>
                </a:moveTo>
                <a:cubicBezTo>
                  <a:pt x="544563" y="86739"/>
                  <a:pt x="544047" y="81562"/>
                  <a:pt x="543022" y="77434"/>
                </a:cubicBezTo>
                <a:cubicBezTo>
                  <a:pt x="542000" y="73300"/>
                  <a:pt x="540585" y="69988"/>
                  <a:pt x="538780" y="67501"/>
                </a:cubicBezTo>
                <a:cubicBezTo>
                  <a:pt x="536855" y="64891"/>
                  <a:pt x="534681" y="63076"/>
                  <a:pt x="532254" y="62050"/>
                </a:cubicBezTo>
                <a:cubicBezTo>
                  <a:pt x="529830" y="61024"/>
                  <a:pt x="527066" y="60509"/>
                  <a:pt x="523960" y="60509"/>
                </a:cubicBezTo>
                <a:cubicBezTo>
                  <a:pt x="521036" y="60509"/>
                  <a:pt x="518398" y="60963"/>
                  <a:pt x="516032" y="61860"/>
                </a:cubicBezTo>
                <a:cubicBezTo>
                  <a:pt x="513671" y="62762"/>
                  <a:pt x="511497" y="64491"/>
                  <a:pt x="509505" y="67036"/>
                </a:cubicBezTo>
                <a:cubicBezTo>
                  <a:pt x="507645" y="69463"/>
                  <a:pt x="506154" y="72785"/>
                  <a:pt x="505034" y="77012"/>
                </a:cubicBezTo>
                <a:cubicBezTo>
                  <a:pt x="503911" y="81242"/>
                  <a:pt x="503354" y="86552"/>
                  <a:pt x="503354" y="92956"/>
                </a:cubicBezTo>
                <a:cubicBezTo>
                  <a:pt x="503354" y="99360"/>
                  <a:pt x="503882" y="104534"/>
                  <a:pt x="504937" y="108476"/>
                </a:cubicBezTo>
                <a:cubicBezTo>
                  <a:pt x="505995" y="112425"/>
                  <a:pt x="507363" y="115578"/>
                  <a:pt x="509041" y="117940"/>
                </a:cubicBezTo>
                <a:cubicBezTo>
                  <a:pt x="510780" y="120366"/>
                  <a:pt x="512957" y="122134"/>
                  <a:pt x="515569" y="123254"/>
                </a:cubicBezTo>
                <a:cubicBezTo>
                  <a:pt x="518178" y="124373"/>
                  <a:pt x="521069" y="124935"/>
                  <a:pt x="524236" y="124935"/>
                </a:cubicBezTo>
                <a:cubicBezTo>
                  <a:pt x="526847" y="124935"/>
                  <a:pt x="529507" y="124373"/>
                  <a:pt x="532211" y="123254"/>
                </a:cubicBezTo>
                <a:cubicBezTo>
                  <a:pt x="534910" y="122134"/>
                  <a:pt x="537075" y="120456"/>
                  <a:pt x="538691" y="118221"/>
                </a:cubicBezTo>
                <a:cubicBezTo>
                  <a:pt x="540617" y="115550"/>
                  <a:pt x="542079" y="112332"/>
                  <a:pt x="543072" y="108573"/>
                </a:cubicBezTo>
                <a:cubicBezTo>
                  <a:pt x="544062" y="104815"/>
                  <a:pt x="544563" y="99605"/>
                  <a:pt x="544563" y="92956"/>
                </a:cubicBezTo>
                <a:close/>
                <a:moveTo>
                  <a:pt x="694391" y="145074"/>
                </a:moveTo>
                <a:lnTo>
                  <a:pt x="661757" y="145074"/>
                </a:lnTo>
                <a:lnTo>
                  <a:pt x="661757" y="100225"/>
                </a:lnTo>
                <a:lnTo>
                  <a:pt x="628003" y="100225"/>
                </a:lnTo>
                <a:lnTo>
                  <a:pt x="628003" y="145074"/>
                </a:lnTo>
                <a:lnTo>
                  <a:pt x="595376" y="145074"/>
                </a:lnTo>
                <a:lnTo>
                  <a:pt x="595376" y="40371"/>
                </a:lnTo>
                <a:lnTo>
                  <a:pt x="628003" y="40371"/>
                </a:lnTo>
                <a:lnTo>
                  <a:pt x="628003" y="76641"/>
                </a:lnTo>
                <a:lnTo>
                  <a:pt x="661757" y="76641"/>
                </a:lnTo>
                <a:lnTo>
                  <a:pt x="661757" y="40371"/>
                </a:lnTo>
                <a:lnTo>
                  <a:pt x="694391" y="40371"/>
                </a:lnTo>
                <a:close/>
                <a:moveTo>
                  <a:pt x="777087" y="117756"/>
                </a:moveTo>
                <a:lnTo>
                  <a:pt x="777087" y="95940"/>
                </a:lnTo>
                <a:cubicBezTo>
                  <a:pt x="771553" y="96499"/>
                  <a:pt x="767082" y="96978"/>
                  <a:pt x="763662" y="97380"/>
                </a:cubicBezTo>
                <a:cubicBezTo>
                  <a:pt x="760242" y="97788"/>
                  <a:pt x="756884" y="98579"/>
                  <a:pt x="753589" y="99760"/>
                </a:cubicBezTo>
                <a:cubicBezTo>
                  <a:pt x="750731" y="100754"/>
                  <a:pt x="748509" y="102262"/>
                  <a:pt x="746926" y="104281"/>
                </a:cubicBezTo>
                <a:cubicBezTo>
                  <a:pt x="745342" y="106302"/>
                  <a:pt x="744550" y="108991"/>
                  <a:pt x="744550" y="112346"/>
                </a:cubicBezTo>
                <a:cubicBezTo>
                  <a:pt x="744550" y="117259"/>
                  <a:pt x="745870" y="120633"/>
                  <a:pt x="748509" y="122461"/>
                </a:cubicBezTo>
                <a:cubicBezTo>
                  <a:pt x="751152" y="124298"/>
                  <a:pt x="755051" y="125216"/>
                  <a:pt x="760210" y="125216"/>
                </a:cubicBezTo>
                <a:cubicBezTo>
                  <a:pt x="763067" y="125216"/>
                  <a:pt x="765991" y="124564"/>
                  <a:pt x="768976" y="123258"/>
                </a:cubicBezTo>
                <a:cubicBezTo>
                  <a:pt x="771956" y="121951"/>
                  <a:pt x="774660" y="120118"/>
                  <a:pt x="777087" y="117756"/>
                </a:cubicBezTo>
                <a:close/>
                <a:moveTo>
                  <a:pt x="777087" y="133978"/>
                </a:moveTo>
                <a:cubicBezTo>
                  <a:pt x="774844" y="135843"/>
                  <a:pt x="772842" y="137521"/>
                  <a:pt x="771071" y="139011"/>
                </a:cubicBezTo>
                <a:cubicBezTo>
                  <a:pt x="769303" y="140504"/>
                  <a:pt x="766923" y="141995"/>
                  <a:pt x="763939" y="143489"/>
                </a:cubicBezTo>
                <a:cubicBezTo>
                  <a:pt x="761016" y="144919"/>
                  <a:pt x="758172" y="146006"/>
                  <a:pt x="755407" y="146754"/>
                </a:cubicBezTo>
                <a:cubicBezTo>
                  <a:pt x="752642" y="147496"/>
                  <a:pt x="748772" y="147870"/>
                  <a:pt x="743800" y="147870"/>
                </a:cubicBezTo>
                <a:cubicBezTo>
                  <a:pt x="734542" y="147870"/>
                  <a:pt x="726848" y="144764"/>
                  <a:pt x="720728" y="138546"/>
                </a:cubicBezTo>
                <a:cubicBezTo>
                  <a:pt x="714602" y="132333"/>
                  <a:pt x="711541" y="124502"/>
                  <a:pt x="711541" y="115053"/>
                </a:cubicBezTo>
                <a:cubicBezTo>
                  <a:pt x="711541" y="107281"/>
                  <a:pt x="713093" y="101002"/>
                  <a:pt x="716207" y="96218"/>
                </a:cubicBezTo>
                <a:cubicBezTo>
                  <a:pt x="719313" y="91433"/>
                  <a:pt x="723789" y="87639"/>
                  <a:pt x="729627" y="84845"/>
                </a:cubicBezTo>
                <a:cubicBezTo>
                  <a:pt x="735535" y="81983"/>
                  <a:pt x="742591" y="79996"/>
                  <a:pt x="750791" y="78876"/>
                </a:cubicBezTo>
                <a:cubicBezTo>
                  <a:pt x="758997" y="77760"/>
                  <a:pt x="767820" y="76889"/>
                  <a:pt x="777270" y="76267"/>
                </a:cubicBezTo>
                <a:lnTo>
                  <a:pt x="777270" y="75709"/>
                </a:lnTo>
                <a:cubicBezTo>
                  <a:pt x="777270" y="69931"/>
                  <a:pt x="775143" y="65935"/>
                  <a:pt x="770887" y="63728"/>
                </a:cubicBezTo>
                <a:cubicBezTo>
                  <a:pt x="766625" y="61518"/>
                  <a:pt x="760242" y="60416"/>
                  <a:pt x="751727" y="60416"/>
                </a:cubicBezTo>
                <a:cubicBezTo>
                  <a:pt x="747872" y="60416"/>
                  <a:pt x="743365" y="61114"/>
                  <a:pt x="738206" y="62511"/>
                </a:cubicBezTo>
                <a:cubicBezTo>
                  <a:pt x="733047" y="63912"/>
                  <a:pt x="728015" y="65700"/>
                  <a:pt x="723100" y="67876"/>
                </a:cubicBezTo>
                <a:lnTo>
                  <a:pt x="720308" y="67876"/>
                </a:lnTo>
                <a:lnTo>
                  <a:pt x="720308" y="42606"/>
                </a:lnTo>
                <a:cubicBezTo>
                  <a:pt x="723536" y="41674"/>
                  <a:pt x="728756" y="40573"/>
                  <a:pt x="735971" y="39298"/>
                </a:cubicBezTo>
                <a:cubicBezTo>
                  <a:pt x="743178" y="38024"/>
                  <a:pt x="750450" y="37387"/>
                  <a:pt x="757787" y="37387"/>
                </a:cubicBezTo>
                <a:cubicBezTo>
                  <a:pt x="775808" y="37387"/>
                  <a:pt x="788941" y="40389"/>
                  <a:pt x="797178" y="46383"/>
                </a:cubicBezTo>
                <a:cubicBezTo>
                  <a:pt x="805412" y="52380"/>
                  <a:pt x="809529" y="61532"/>
                  <a:pt x="809529" y="73843"/>
                </a:cubicBezTo>
                <a:lnTo>
                  <a:pt x="809529" y="145074"/>
                </a:lnTo>
                <a:lnTo>
                  <a:pt x="777087" y="145074"/>
                </a:lnTo>
                <a:close/>
                <a:moveTo>
                  <a:pt x="933528" y="145074"/>
                </a:moveTo>
                <a:lnTo>
                  <a:pt x="900898" y="145074"/>
                </a:lnTo>
                <a:lnTo>
                  <a:pt x="900898" y="63400"/>
                </a:lnTo>
                <a:lnTo>
                  <a:pt x="875258" y="63400"/>
                </a:lnTo>
                <a:cubicBezTo>
                  <a:pt x="875071" y="67876"/>
                  <a:pt x="874930" y="71482"/>
                  <a:pt x="874837" y="74214"/>
                </a:cubicBezTo>
                <a:cubicBezTo>
                  <a:pt x="874747" y="76951"/>
                  <a:pt x="874639" y="80025"/>
                  <a:pt x="874514" y="83444"/>
                </a:cubicBezTo>
                <a:cubicBezTo>
                  <a:pt x="874078" y="93453"/>
                  <a:pt x="873239" y="101610"/>
                  <a:pt x="871996" y="107917"/>
                </a:cubicBezTo>
                <a:cubicBezTo>
                  <a:pt x="870751" y="114228"/>
                  <a:pt x="869167" y="119402"/>
                  <a:pt x="867242" y="123440"/>
                </a:cubicBezTo>
                <a:cubicBezTo>
                  <a:pt x="865380" y="127481"/>
                  <a:pt x="863465" y="130634"/>
                  <a:pt x="861506" y="132906"/>
                </a:cubicBezTo>
                <a:cubicBezTo>
                  <a:pt x="859548" y="135177"/>
                  <a:pt x="857421" y="137304"/>
                  <a:pt x="855120" y="139295"/>
                </a:cubicBezTo>
                <a:cubicBezTo>
                  <a:pt x="852945" y="141157"/>
                  <a:pt x="849868" y="142694"/>
                  <a:pt x="845889" y="143903"/>
                </a:cubicBezTo>
                <a:cubicBezTo>
                  <a:pt x="841911" y="145121"/>
                  <a:pt x="838276" y="145725"/>
                  <a:pt x="834981" y="145725"/>
                </a:cubicBezTo>
                <a:cubicBezTo>
                  <a:pt x="832184" y="145725"/>
                  <a:pt x="829402" y="145617"/>
                  <a:pt x="826637" y="145402"/>
                </a:cubicBezTo>
                <a:cubicBezTo>
                  <a:pt x="823875" y="145182"/>
                  <a:pt x="822209" y="145074"/>
                  <a:pt x="821651" y="145074"/>
                </a:cubicBezTo>
                <a:lnTo>
                  <a:pt x="821651" y="118595"/>
                </a:lnTo>
                <a:lnTo>
                  <a:pt x="822584" y="118595"/>
                </a:lnTo>
                <a:cubicBezTo>
                  <a:pt x="822835" y="118595"/>
                  <a:pt x="823252" y="118627"/>
                  <a:pt x="823843" y="118690"/>
                </a:cubicBezTo>
                <a:cubicBezTo>
                  <a:pt x="824434" y="118750"/>
                  <a:pt x="825007" y="118782"/>
                  <a:pt x="825568" y="118782"/>
                </a:cubicBezTo>
                <a:cubicBezTo>
                  <a:pt x="827058" y="118782"/>
                  <a:pt x="828613" y="118609"/>
                  <a:pt x="830226" y="118268"/>
                </a:cubicBezTo>
                <a:cubicBezTo>
                  <a:pt x="831843" y="117926"/>
                  <a:pt x="833181" y="117228"/>
                  <a:pt x="834237" y="116172"/>
                </a:cubicBezTo>
                <a:cubicBezTo>
                  <a:pt x="838527" y="111820"/>
                  <a:pt x="841278" y="106010"/>
                  <a:pt x="842490" y="98734"/>
                </a:cubicBezTo>
                <a:cubicBezTo>
                  <a:pt x="843701" y="91462"/>
                  <a:pt x="844521" y="83322"/>
                  <a:pt x="844957" y="74308"/>
                </a:cubicBezTo>
                <a:cubicBezTo>
                  <a:pt x="845210" y="69398"/>
                  <a:pt x="845453" y="63912"/>
                  <a:pt x="845706" y="57853"/>
                </a:cubicBezTo>
                <a:cubicBezTo>
                  <a:pt x="845951" y="51790"/>
                  <a:pt x="846138" y="45965"/>
                  <a:pt x="846264" y="40371"/>
                </a:cubicBezTo>
                <a:lnTo>
                  <a:pt x="933528" y="40371"/>
                </a:lnTo>
                <a:close/>
                <a:moveTo>
                  <a:pt x="1110814" y="145074"/>
                </a:moveTo>
                <a:lnTo>
                  <a:pt x="1078180" y="145074"/>
                </a:lnTo>
                <a:lnTo>
                  <a:pt x="1078180" y="63494"/>
                </a:lnTo>
                <a:lnTo>
                  <a:pt x="1044987" y="63494"/>
                </a:lnTo>
                <a:lnTo>
                  <a:pt x="1044987" y="145074"/>
                </a:lnTo>
                <a:lnTo>
                  <a:pt x="1012357" y="145074"/>
                </a:lnTo>
                <a:lnTo>
                  <a:pt x="1012357" y="40371"/>
                </a:lnTo>
                <a:lnTo>
                  <a:pt x="1110814" y="40371"/>
                </a:lnTo>
                <a:close/>
                <a:moveTo>
                  <a:pt x="1238447" y="91279"/>
                </a:moveTo>
                <a:cubicBezTo>
                  <a:pt x="1238447" y="107997"/>
                  <a:pt x="1234207" y="121482"/>
                  <a:pt x="1225722" y="131739"/>
                </a:cubicBezTo>
                <a:cubicBezTo>
                  <a:pt x="1217237" y="141995"/>
                  <a:pt x="1206783" y="147125"/>
                  <a:pt x="1194348" y="147125"/>
                </a:cubicBezTo>
                <a:cubicBezTo>
                  <a:pt x="1189124" y="147125"/>
                  <a:pt x="1184588" y="146536"/>
                  <a:pt x="1180736" y="145354"/>
                </a:cubicBezTo>
                <a:cubicBezTo>
                  <a:pt x="1176881" y="144169"/>
                  <a:pt x="1172781" y="142341"/>
                  <a:pt x="1168428" y="139853"/>
                </a:cubicBezTo>
                <a:lnTo>
                  <a:pt x="1168428" y="183485"/>
                </a:lnTo>
                <a:lnTo>
                  <a:pt x="1135797" y="183485"/>
                </a:lnTo>
                <a:lnTo>
                  <a:pt x="1135797" y="40371"/>
                </a:lnTo>
                <a:lnTo>
                  <a:pt x="1168428" y="40371"/>
                </a:lnTo>
                <a:lnTo>
                  <a:pt x="1168428" y="51279"/>
                </a:lnTo>
                <a:cubicBezTo>
                  <a:pt x="1173216" y="47175"/>
                  <a:pt x="1178097" y="43848"/>
                  <a:pt x="1183069" y="41299"/>
                </a:cubicBezTo>
                <a:cubicBezTo>
                  <a:pt x="1188037" y="38755"/>
                  <a:pt x="1193786" y="37481"/>
                  <a:pt x="1200313" y="37481"/>
                </a:cubicBezTo>
                <a:cubicBezTo>
                  <a:pt x="1212434" y="37481"/>
                  <a:pt x="1221819" y="42297"/>
                  <a:pt x="1228469" y="51931"/>
                </a:cubicBezTo>
                <a:cubicBezTo>
                  <a:pt x="1235121" y="61564"/>
                  <a:pt x="1238447" y="74683"/>
                  <a:pt x="1238447" y="91279"/>
                </a:cubicBezTo>
                <a:close/>
                <a:moveTo>
                  <a:pt x="1205069" y="91931"/>
                </a:moveTo>
                <a:cubicBezTo>
                  <a:pt x="1205069" y="81739"/>
                  <a:pt x="1203503" y="74341"/>
                  <a:pt x="1200364" y="69740"/>
                </a:cubicBezTo>
                <a:cubicBezTo>
                  <a:pt x="1197221" y="65143"/>
                  <a:pt x="1192325" y="62839"/>
                  <a:pt x="1185675" y="62839"/>
                </a:cubicBezTo>
                <a:cubicBezTo>
                  <a:pt x="1182755" y="62839"/>
                  <a:pt x="1179851" y="63306"/>
                  <a:pt x="1176964" y="64239"/>
                </a:cubicBezTo>
                <a:cubicBezTo>
                  <a:pt x="1174073" y="65172"/>
                  <a:pt x="1171225" y="66571"/>
                  <a:pt x="1168428" y="68433"/>
                </a:cubicBezTo>
                <a:lnTo>
                  <a:pt x="1168428" y="121112"/>
                </a:lnTo>
                <a:cubicBezTo>
                  <a:pt x="1170171" y="121857"/>
                  <a:pt x="1172082" y="122387"/>
                  <a:pt x="1174162" y="122699"/>
                </a:cubicBezTo>
                <a:cubicBezTo>
                  <a:pt x="1176246" y="123009"/>
                  <a:pt x="1178717" y="123164"/>
                  <a:pt x="1181572" y="123164"/>
                </a:cubicBezTo>
                <a:cubicBezTo>
                  <a:pt x="1189531" y="123164"/>
                  <a:pt x="1195435" y="120568"/>
                  <a:pt x="1199291" y="115377"/>
                </a:cubicBezTo>
                <a:cubicBezTo>
                  <a:pt x="1203142" y="110189"/>
                  <a:pt x="1205069" y="102374"/>
                  <a:pt x="1205069" y="91931"/>
                </a:cubicBezTo>
                <a:close/>
                <a:moveTo>
                  <a:pt x="1356862" y="92765"/>
                </a:moveTo>
                <a:cubicBezTo>
                  <a:pt x="1356862" y="109987"/>
                  <a:pt x="1352158" y="123553"/>
                  <a:pt x="1342740" y="133464"/>
                </a:cubicBezTo>
                <a:cubicBezTo>
                  <a:pt x="1333323" y="143378"/>
                  <a:pt x="1320005" y="148335"/>
                  <a:pt x="1302791" y="148335"/>
                </a:cubicBezTo>
                <a:cubicBezTo>
                  <a:pt x="1285694" y="148335"/>
                  <a:pt x="1272410" y="143378"/>
                  <a:pt x="1262932" y="133464"/>
                </a:cubicBezTo>
                <a:cubicBezTo>
                  <a:pt x="1253453" y="123553"/>
                  <a:pt x="1248715" y="109987"/>
                  <a:pt x="1248715" y="92765"/>
                </a:cubicBezTo>
                <a:cubicBezTo>
                  <a:pt x="1248715" y="75366"/>
                  <a:pt x="1253453" y="61737"/>
                  <a:pt x="1262932" y="51884"/>
                </a:cubicBezTo>
                <a:cubicBezTo>
                  <a:pt x="1272410" y="42033"/>
                  <a:pt x="1285694" y="37106"/>
                  <a:pt x="1302791" y="37106"/>
                </a:cubicBezTo>
                <a:cubicBezTo>
                  <a:pt x="1319945" y="37106"/>
                  <a:pt x="1333243" y="42063"/>
                  <a:pt x="1342693" y="51978"/>
                </a:cubicBezTo>
                <a:cubicBezTo>
                  <a:pt x="1352143" y="61891"/>
                  <a:pt x="1356862" y="75489"/>
                  <a:pt x="1356862" y="92765"/>
                </a:cubicBezTo>
                <a:close/>
                <a:moveTo>
                  <a:pt x="1323390" y="92956"/>
                </a:moveTo>
                <a:cubicBezTo>
                  <a:pt x="1323390" y="86739"/>
                  <a:pt x="1322878" y="81562"/>
                  <a:pt x="1321853" y="77434"/>
                </a:cubicBezTo>
                <a:cubicBezTo>
                  <a:pt x="1320827" y="73300"/>
                  <a:pt x="1319413" y="69988"/>
                  <a:pt x="1317611" y="67501"/>
                </a:cubicBezTo>
                <a:cubicBezTo>
                  <a:pt x="1315686" y="64891"/>
                  <a:pt x="1313512" y="63076"/>
                  <a:pt x="1311085" y="62050"/>
                </a:cubicBezTo>
                <a:cubicBezTo>
                  <a:pt x="1308659" y="61024"/>
                  <a:pt x="1305897" y="60509"/>
                  <a:pt x="1302791" y="60509"/>
                </a:cubicBezTo>
                <a:cubicBezTo>
                  <a:pt x="1299867" y="60509"/>
                  <a:pt x="1297225" y="60963"/>
                  <a:pt x="1294863" y="61860"/>
                </a:cubicBezTo>
                <a:cubicBezTo>
                  <a:pt x="1292499" y="62762"/>
                  <a:pt x="1290324" y="64491"/>
                  <a:pt x="1288337" y="67036"/>
                </a:cubicBezTo>
                <a:cubicBezTo>
                  <a:pt x="1286475" y="69463"/>
                  <a:pt x="1284981" y="72785"/>
                  <a:pt x="1283865" y="77012"/>
                </a:cubicBezTo>
                <a:cubicBezTo>
                  <a:pt x="1282742" y="81242"/>
                  <a:pt x="1282185" y="86552"/>
                  <a:pt x="1282185" y="92956"/>
                </a:cubicBezTo>
                <a:cubicBezTo>
                  <a:pt x="1282185" y="99360"/>
                  <a:pt x="1282709" y="104534"/>
                  <a:pt x="1283769" y="108476"/>
                </a:cubicBezTo>
                <a:cubicBezTo>
                  <a:pt x="1284823" y="112425"/>
                  <a:pt x="1286192" y="115578"/>
                  <a:pt x="1287868" y="117940"/>
                </a:cubicBezTo>
                <a:cubicBezTo>
                  <a:pt x="1289608" y="120366"/>
                  <a:pt x="1291786" y="122134"/>
                  <a:pt x="1294396" y="123254"/>
                </a:cubicBezTo>
                <a:cubicBezTo>
                  <a:pt x="1297006" y="124373"/>
                  <a:pt x="1299896" y="124935"/>
                  <a:pt x="1303067" y="124935"/>
                </a:cubicBezTo>
                <a:cubicBezTo>
                  <a:pt x="1305677" y="124935"/>
                  <a:pt x="1308338" y="124373"/>
                  <a:pt x="1311038" y="123254"/>
                </a:cubicBezTo>
                <a:cubicBezTo>
                  <a:pt x="1313742" y="122134"/>
                  <a:pt x="1315906" y="120456"/>
                  <a:pt x="1317519" y="118221"/>
                </a:cubicBezTo>
                <a:cubicBezTo>
                  <a:pt x="1319448" y="115550"/>
                  <a:pt x="1320910" y="112332"/>
                  <a:pt x="1321903" y="108573"/>
                </a:cubicBezTo>
                <a:cubicBezTo>
                  <a:pt x="1322893" y="104815"/>
                  <a:pt x="1323390" y="99605"/>
                  <a:pt x="1323390" y="92956"/>
                </a:cubicBezTo>
                <a:close/>
                <a:moveTo>
                  <a:pt x="1427814" y="147870"/>
                </a:moveTo>
                <a:cubicBezTo>
                  <a:pt x="1408047" y="147870"/>
                  <a:pt x="1392898" y="143144"/>
                  <a:pt x="1382361" y="133697"/>
                </a:cubicBezTo>
                <a:cubicBezTo>
                  <a:pt x="1371824" y="124247"/>
                  <a:pt x="1366561" y="110794"/>
                  <a:pt x="1366561" y="93330"/>
                </a:cubicBezTo>
                <a:cubicBezTo>
                  <a:pt x="1366561" y="76237"/>
                  <a:pt x="1371471" y="62593"/>
                  <a:pt x="1381289" y="52396"/>
                </a:cubicBezTo>
                <a:cubicBezTo>
                  <a:pt x="1391109" y="42204"/>
                  <a:pt x="1404844" y="37106"/>
                  <a:pt x="1422498" y="37106"/>
                </a:cubicBezTo>
                <a:cubicBezTo>
                  <a:pt x="1438536" y="37106"/>
                  <a:pt x="1450592" y="41429"/>
                  <a:pt x="1458674" y="50069"/>
                </a:cubicBezTo>
                <a:cubicBezTo>
                  <a:pt x="1466753" y="58706"/>
                  <a:pt x="1470795" y="71079"/>
                  <a:pt x="1470795" y="87174"/>
                </a:cubicBezTo>
                <a:lnTo>
                  <a:pt x="1470795" y="98925"/>
                </a:lnTo>
                <a:lnTo>
                  <a:pt x="1399281" y="98925"/>
                </a:lnTo>
                <a:cubicBezTo>
                  <a:pt x="1399595" y="103771"/>
                  <a:pt x="1400621" y="107825"/>
                  <a:pt x="1402364" y="111086"/>
                </a:cubicBezTo>
                <a:cubicBezTo>
                  <a:pt x="1404102" y="114351"/>
                  <a:pt x="1406402" y="116947"/>
                  <a:pt x="1409261" y="118873"/>
                </a:cubicBezTo>
                <a:cubicBezTo>
                  <a:pt x="1412054" y="120802"/>
                  <a:pt x="1415319" y="122185"/>
                  <a:pt x="1419053" y="123020"/>
                </a:cubicBezTo>
                <a:cubicBezTo>
                  <a:pt x="1422779" y="123862"/>
                  <a:pt x="1426851" y="124284"/>
                  <a:pt x="1431264" y="124284"/>
                </a:cubicBezTo>
                <a:cubicBezTo>
                  <a:pt x="1435055" y="124284"/>
                  <a:pt x="1438785" y="123862"/>
                  <a:pt x="1442453" y="123020"/>
                </a:cubicBezTo>
                <a:cubicBezTo>
                  <a:pt x="1446118" y="122185"/>
                  <a:pt x="1449477" y="121084"/>
                  <a:pt x="1452522" y="119714"/>
                </a:cubicBezTo>
                <a:cubicBezTo>
                  <a:pt x="1455193" y="118531"/>
                  <a:pt x="1457663" y="117259"/>
                  <a:pt x="1459934" y="115888"/>
                </a:cubicBezTo>
                <a:cubicBezTo>
                  <a:pt x="1462202" y="114520"/>
                  <a:pt x="1464049" y="113311"/>
                  <a:pt x="1465479" y="112256"/>
                </a:cubicBezTo>
                <a:lnTo>
                  <a:pt x="1468927" y="112256"/>
                </a:lnTo>
                <a:lnTo>
                  <a:pt x="1468927" y="139199"/>
                </a:lnTo>
                <a:cubicBezTo>
                  <a:pt x="1466256" y="140257"/>
                  <a:pt x="1463815" y="141236"/>
                  <a:pt x="1461612" y="142136"/>
                </a:cubicBezTo>
                <a:cubicBezTo>
                  <a:pt x="1459402" y="143035"/>
                  <a:pt x="1456374" y="143954"/>
                  <a:pt x="1452522" y="144886"/>
                </a:cubicBezTo>
                <a:cubicBezTo>
                  <a:pt x="1448979" y="145815"/>
                  <a:pt x="1445321" y="146550"/>
                  <a:pt x="1441564" y="147079"/>
                </a:cubicBezTo>
                <a:cubicBezTo>
                  <a:pt x="1437806" y="147604"/>
                  <a:pt x="1433222" y="147870"/>
                  <a:pt x="1427814" y="147870"/>
                </a:cubicBezTo>
                <a:close/>
                <a:moveTo>
                  <a:pt x="1438626" y="79251"/>
                </a:moveTo>
                <a:cubicBezTo>
                  <a:pt x="1438442" y="72350"/>
                  <a:pt x="1436844" y="67097"/>
                  <a:pt x="1433827" y="63490"/>
                </a:cubicBezTo>
                <a:cubicBezTo>
                  <a:pt x="1430814" y="59886"/>
                  <a:pt x="1426199" y="58086"/>
                  <a:pt x="1419981" y="58086"/>
                </a:cubicBezTo>
                <a:cubicBezTo>
                  <a:pt x="1413641" y="58086"/>
                  <a:pt x="1408685" y="59984"/>
                  <a:pt x="1405110" y="63771"/>
                </a:cubicBezTo>
                <a:cubicBezTo>
                  <a:pt x="1401538" y="67562"/>
                  <a:pt x="1399562" y="72725"/>
                  <a:pt x="1399187" y="79251"/>
                </a:cubicBezTo>
                <a:close/>
                <a:moveTo>
                  <a:pt x="1589822" y="145074"/>
                </a:moveTo>
                <a:lnTo>
                  <a:pt x="1552253" y="145074"/>
                </a:lnTo>
                <a:lnTo>
                  <a:pt x="1527453" y="103583"/>
                </a:lnTo>
                <a:lnTo>
                  <a:pt x="1519060" y="103583"/>
                </a:lnTo>
                <a:lnTo>
                  <a:pt x="1519060" y="145074"/>
                </a:lnTo>
                <a:lnTo>
                  <a:pt x="1486430" y="145074"/>
                </a:lnTo>
                <a:lnTo>
                  <a:pt x="1486430" y="40371"/>
                </a:lnTo>
                <a:lnTo>
                  <a:pt x="1519060" y="40371"/>
                </a:lnTo>
                <a:lnTo>
                  <a:pt x="1519060" y="82418"/>
                </a:lnTo>
                <a:cubicBezTo>
                  <a:pt x="1523658" y="82357"/>
                  <a:pt x="1527093" y="81692"/>
                  <a:pt x="1529364" y="80414"/>
                </a:cubicBezTo>
                <a:cubicBezTo>
                  <a:pt x="1531632" y="79139"/>
                  <a:pt x="1534102" y="75770"/>
                  <a:pt x="1536773" y="70298"/>
                </a:cubicBezTo>
                <a:cubicBezTo>
                  <a:pt x="1537644" y="68433"/>
                  <a:pt x="1538580" y="66381"/>
                  <a:pt x="1539573" y="64142"/>
                </a:cubicBezTo>
                <a:cubicBezTo>
                  <a:pt x="1540568" y="61907"/>
                  <a:pt x="1541471" y="59919"/>
                  <a:pt x="1542277" y="58181"/>
                </a:cubicBezTo>
                <a:cubicBezTo>
                  <a:pt x="1545572" y="51279"/>
                  <a:pt x="1549628" y="46552"/>
                  <a:pt x="1554445" y="44003"/>
                </a:cubicBezTo>
                <a:cubicBezTo>
                  <a:pt x="1559262" y="41454"/>
                  <a:pt x="1565119" y="40183"/>
                  <a:pt x="1572017" y="40183"/>
                </a:cubicBezTo>
                <a:cubicBezTo>
                  <a:pt x="1574444" y="40183"/>
                  <a:pt x="1576740" y="40212"/>
                  <a:pt x="1578918" y="40277"/>
                </a:cubicBezTo>
                <a:cubicBezTo>
                  <a:pt x="1581092" y="40342"/>
                  <a:pt x="1582648" y="40371"/>
                  <a:pt x="1583580" y="40371"/>
                </a:cubicBezTo>
                <a:lnTo>
                  <a:pt x="1583580" y="68339"/>
                </a:lnTo>
                <a:lnTo>
                  <a:pt x="1577240" y="68339"/>
                </a:lnTo>
                <a:cubicBezTo>
                  <a:pt x="1575253" y="68339"/>
                  <a:pt x="1573464" y="68731"/>
                  <a:pt x="1571880" y="69506"/>
                </a:cubicBezTo>
                <a:cubicBezTo>
                  <a:pt x="1570296" y="70284"/>
                  <a:pt x="1568910" y="71263"/>
                  <a:pt x="1567729" y="72444"/>
                </a:cubicBezTo>
                <a:cubicBezTo>
                  <a:pt x="1566548" y="73688"/>
                  <a:pt x="1565663" y="74930"/>
                  <a:pt x="1565076" y="76170"/>
                </a:cubicBezTo>
                <a:cubicBezTo>
                  <a:pt x="1564486" y="77415"/>
                  <a:pt x="1563906" y="78625"/>
                  <a:pt x="1563348" y="79809"/>
                </a:cubicBezTo>
                <a:cubicBezTo>
                  <a:pt x="1561919" y="83168"/>
                  <a:pt x="1560860" y="85558"/>
                  <a:pt x="1560180" y="86988"/>
                </a:cubicBezTo>
                <a:cubicBezTo>
                  <a:pt x="1559496" y="88417"/>
                  <a:pt x="1558283" y="89813"/>
                  <a:pt x="1556544" y="91181"/>
                </a:cubicBezTo>
                <a:close/>
                <a:moveTo>
                  <a:pt x="1687537" y="63119"/>
                </a:moveTo>
                <a:lnTo>
                  <a:pt x="1655090" y="63119"/>
                </a:lnTo>
                <a:lnTo>
                  <a:pt x="1655090" y="145074"/>
                </a:lnTo>
                <a:lnTo>
                  <a:pt x="1622456" y="145074"/>
                </a:lnTo>
                <a:lnTo>
                  <a:pt x="1622456" y="63119"/>
                </a:lnTo>
                <a:lnTo>
                  <a:pt x="1590013" y="63119"/>
                </a:lnTo>
                <a:lnTo>
                  <a:pt x="1590013" y="40371"/>
                </a:lnTo>
                <a:lnTo>
                  <a:pt x="1687537" y="40371"/>
                </a:lnTo>
                <a:close/>
                <a:moveTo>
                  <a:pt x="1758674" y="117756"/>
                </a:moveTo>
                <a:lnTo>
                  <a:pt x="1758674" y="95940"/>
                </a:lnTo>
                <a:cubicBezTo>
                  <a:pt x="1753140" y="96499"/>
                  <a:pt x="1748668" y="96978"/>
                  <a:pt x="1745249" y="97380"/>
                </a:cubicBezTo>
                <a:cubicBezTo>
                  <a:pt x="1741832" y="97788"/>
                  <a:pt x="1738473" y="98579"/>
                  <a:pt x="1735176" y="99760"/>
                </a:cubicBezTo>
                <a:cubicBezTo>
                  <a:pt x="1732321" y="100754"/>
                  <a:pt x="1730100" y="102262"/>
                  <a:pt x="1728516" y="104281"/>
                </a:cubicBezTo>
                <a:cubicBezTo>
                  <a:pt x="1726933" y="106302"/>
                  <a:pt x="1726136" y="108991"/>
                  <a:pt x="1726136" y="112346"/>
                </a:cubicBezTo>
                <a:cubicBezTo>
                  <a:pt x="1726136" y="117259"/>
                  <a:pt x="1727457" y="120633"/>
                  <a:pt x="1730100" y="122461"/>
                </a:cubicBezTo>
                <a:cubicBezTo>
                  <a:pt x="1732739" y="124298"/>
                  <a:pt x="1736638" y="125216"/>
                  <a:pt x="1741800" y="125216"/>
                </a:cubicBezTo>
                <a:cubicBezTo>
                  <a:pt x="1744654" y="125216"/>
                  <a:pt x="1747578" y="124564"/>
                  <a:pt x="1750562" y="123258"/>
                </a:cubicBezTo>
                <a:cubicBezTo>
                  <a:pt x="1753547" y="121951"/>
                  <a:pt x="1756251" y="120118"/>
                  <a:pt x="1758674" y="117756"/>
                </a:cubicBezTo>
                <a:close/>
                <a:moveTo>
                  <a:pt x="1758674" y="133978"/>
                </a:moveTo>
                <a:cubicBezTo>
                  <a:pt x="1756434" y="135843"/>
                  <a:pt x="1754429" y="137521"/>
                  <a:pt x="1752662" y="139011"/>
                </a:cubicBezTo>
                <a:cubicBezTo>
                  <a:pt x="1750890" y="140504"/>
                  <a:pt x="1748510" y="141995"/>
                  <a:pt x="1745525" y="143489"/>
                </a:cubicBezTo>
                <a:cubicBezTo>
                  <a:pt x="1742607" y="144919"/>
                  <a:pt x="1739758" y="146006"/>
                  <a:pt x="1736997" y="146754"/>
                </a:cubicBezTo>
                <a:cubicBezTo>
                  <a:pt x="1734233" y="147496"/>
                  <a:pt x="1730363" y="147870"/>
                  <a:pt x="1725387" y="147870"/>
                </a:cubicBezTo>
                <a:cubicBezTo>
                  <a:pt x="1716129" y="147870"/>
                  <a:pt x="1708439" y="144764"/>
                  <a:pt x="1702315" y="138546"/>
                </a:cubicBezTo>
                <a:cubicBezTo>
                  <a:pt x="1696191" y="132333"/>
                  <a:pt x="1693128" y="124502"/>
                  <a:pt x="1693128" y="115053"/>
                </a:cubicBezTo>
                <a:cubicBezTo>
                  <a:pt x="1693128" y="107281"/>
                  <a:pt x="1694683" y="101002"/>
                  <a:pt x="1697794" y="96218"/>
                </a:cubicBezTo>
                <a:cubicBezTo>
                  <a:pt x="1700900" y="91433"/>
                  <a:pt x="1705376" y="87639"/>
                  <a:pt x="1711218" y="84845"/>
                </a:cubicBezTo>
                <a:cubicBezTo>
                  <a:pt x="1717122" y="81983"/>
                  <a:pt x="1724178" y="79996"/>
                  <a:pt x="1732382" y="78876"/>
                </a:cubicBezTo>
                <a:cubicBezTo>
                  <a:pt x="1740586" y="77760"/>
                  <a:pt x="1749410" y="76889"/>
                  <a:pt x="1758857" y="76267"/>
                </a:cubicBezTo>
                <a:lnTo>
                  <a:pt x="1758857" y="75709"/>
                </a:lnTo>
                <a:cubicBezTo>
                  <a:pt x="1758857" y="69931"/>
                  <a:pt x="1756729" y="65935"/>
                  <a:pt x="1752474" y="63728"/>
                </a:cubicBezTo>
                <a:cubicBezTo>
                  <a:pt x="1748215" y="61518"/>
                  <a:pt x="1741832" y="60416"/>
                  <a:pt x="1733314" y="60416"/>
                </a:cubicBezTo>
                <a:cubicBezTo>
                  <a:pt x="1729458" y="60416"/>
                  <a:pt x="1724951" y="61114"/>
                  <a:pt x="1719793" y="62511"/>
                </a:cubicBezTo>
                <a:cubicBezTo>
                  <a:pt x="1714638" y="63912"/>
                  <a:pt x="1709602" y="65700"/>
                  <a:pt x="1704691" y="67876"/>
                </a:cubicBezTo>
                <a:lnTo>
                  <a:pt x="1701895" y="67876"/>
                </a:lnTo>
                <a:lnTo>
                  <a:pt x="1701895" y="42606"/>
                </a:lnTo>
                <a:cubicBezTo>
                  <a:pt x="1705127" y="41674"/>
                  <a:pt x="1710346" y="40573"/>
                  <a:pt x="1717558" y="39298"/>
                </a:cubicBezTo>
                <a:cubicBezTo>
                  <a:pt x="1724768" y="38024"/>
                  <a:pt x="1732040" y="37387"/>
                  <a:pt x="1739373" y="37387"/>
                </a:cubicBezTo>
                <a:cubicBezTo>
                  <a:pt x="1757399" y="37387"/>
                  <a:pt x="1770528" y="40389"/>
                  <a:pt x="1778765" y="46383"/>
                </a:cubicBezTo>
                <a:cubicBezTo>
                  <a:pt x="1787001" y="52380"/>
                  <a:pt x="1791116" y="61532"/>
                  <a:pt x="1791116" y="73843"/>
                </a:cubicBezTo>
                <a:lnTo>
                  <a:pt x="1791116" y="145074"/>
                </a:lnTo>
                <a:lnTo>
                  <a:pt x="1758674" y="145074"/>
                </a:lnTo>
                <a:close/>
                <a:moveTo>
                  <a:pt x="1935862" y="183485"/>
                </a:moveTo>
                <a:lnTo>
                  <a:pt x="1901644" y="183485"/>
                </a:lnTo>
                <a:cubicBezTo>
                  <a:pt x="1896358" y="177203"/>
                  <a:pt x="1891574" y="170746"/>
                  <a:pt x="1887287" y="164092"/>
                </a:cubicBezTo>
                <a:cubicBezTo>
                  <a:pt x="1882995" y="157443"/>
                  <a:pt x="1879298" y="150294"/>
                  <a:pt x="1876192" y="142647"/>
                </a:cubicBezTo>
                <a:cubicBezTo>
                  <a:pt x="1873268" y="135501"/>
                  <a:pt x="1870982" y="127573"/>
                  <a:pt x="1869337" y="118873"/>
                </a:cubicBezTo>
                <a:cubicBezTo>
                  <a:pt x="1867692" y="110172"/>
                  <a:pt x="1866867" y="101128"/>
                  <a:pt x="1866867" y="91743"/>
                </a:cubicBezTo>
                <a:cubicBezTo>
                  <a:pt x="1866867" y="81486"/>
                  <a:pt x="1867725" y="72195"/>
                  <a:pt x="1869430" y="63865"/>
                </a:cubicBezTo>
                <a:cubicBezTo>
                  <a:pt x="1871137" y="55538"/>
                  <a:pt x="1873362" y="47924"/>
                  <a:pt x="1876098" y="41023"/>
                </a:cubicBezTo>
                <a:cubicBezTo>
                  <a:pt x="1879079" y="33502"/>
                  <a:pt x="1882729" y="26403"/>
                  <a:pt x="1887053" y="19721"/>
                </a:cubicBezTo>
                <a:cubicBezTo>
                  <a:pt x="1891372" y="13039"/>
                  <a:pt x="1896236" y="6466"/>
                  <a:pt x="1901644" y="0"/>
                </a:cubicBezTo>
                <a:lnTo>
                  <a:pt x="1935862" y="0"/>
                </a:lnTo>
                <a:lnTo>
                  <a:pt x="1935862" y="2704"/>
                </a:lnTo>
                <a:cubicBezTo>
                  <a:pt x="1930825" y="7241"/>
                  <a:pt x="1926027" y="12388"/>
                  <a:pt x="1921458" y="18137"/>
                </a:cubicBezTo>
                <a:cubicBezTo>
                  <a:pt x="1916889" y="23883"/>
                  <a:pt x="1912645" y="30615"/>
                  <a:pt x="1908728" y="38323"/>
                </a:cubicBezTo>
                <a:cubicBezTo>
                  <a:pt x="1905002" y="45720"/>
                  <a:pt x="1901972" y="53921"/>
                  <a:pt x="1899639" y="62933"/>
                </a:cubicBezTo>
                <a:cubicBezTo>
                  <a:pt x="1897306" y="71947"/>
                  <a:pt x="1896142" y="81548"/>
                  <a:pt x="1896142" y="91743"/>
                </a:cubicBezTo>
                <a:cubicBezTo>
                  <a:pt x="1896142" y="102370"/>
                  <a:pt x="1897276" y="112004"/>
                  <a:pt x="1899545" y="120644"/>
                </a:cubicBezTo>
                <a:cubicBezTo>
                  <a:pt x="1901816" y="129284"/>
                  <a:pt x="1904876" y="137459"/>
                  <a:pt x="1908728" y="145166"/>
                </a:cubicBezTo>
                <a:cubicBezTo>
                  <a:pt x="1912458" y="152501"/>
                  <a:pt x="1916671" y="159167"/>
                  <a:pt x="1921361" y="165165"/>
                </a:cubicBezTo>
                <a:cubicBezTo>
                  <a:pt x="1926055" y="171162"/>
                  <a:pt x="1930890" y="176368"/>
                  <a:pt x="1935862" y="180782"/>
                </a:cubicBezTo>
                <a:close/>
                <a:moveTo>
                  <a:pt x="2056321" y="33845"/>
                </a:moveTo>
                <a:lnTo>
                  <a:pt x="1997213" y="145074"/>
                </a:lnTo>
                <a:lnTo>
                  <a:pt x="1958427" y="145074"/>
                </a:lnTo>
                <a:lnTo>
                  <a:pt x="2020426" y="32448"/>
                </a:lnTo>
                <a:lnTo>
                  <a:pt x="1954232" y="32448"/>
                </a:lnTo>
                <a:lnTo>
                  <a:pt x="1954232" y="6246"/>
                </a:lnTo>
                <a:lnTo>
                  <a:pt x="2056321" y="6246"/>
                </a:lnTo>
                <a:close/>
                <a:moveTo>
                  <a:pt x="2179204" y="75611"/>
                </a:moveTo>
                <a:cubicBezTo>
                  <a:pt x="2179204" y="87610"/>
                  <a:pt x="2178238" y="98116"/>
                  <a:pt x="2176317" y="107126"/>
                </a:cubicBezTo>
                <a:cubicBezTo>
                  <a:pt x="2174387" y="116141"/>
                  <a:pt x="2171312" y="123660"/>
                  <a:pt x="2167083" y="129690"/>
                </a:cubicBezTo>
                <a:cubicBezTo>
                  <a:pt x="2162856" y="135716"/>
                  <a:pt x="2157355" y="140270"/>
                  <a:pt x="2150583" y="143345"/>
                </a:cubicBezTo>
                <a:cubicBezTo>
                  <a:pt x="2143809" y="146426"/>
                  <a:pt x="2135511" y="147964"/>
                  <a:pt x="2125686" y="147964"/>
                </a:cubicBezTo>
                <a:cubicBezTo>
                  <a:pt x="2115930" y="147964"/>
                  <a:pt x="2107661" y="146426"/>
                  <a:pt x="2100885" y="143345"/>
                </a:cubicBezTo>
                <a:cubicBezTo>
                  <a:pt x="2094114" y="140270"/>
                  <a:pt x="2088580" y="135656"/>
                  <a:pt x="2084289" y="129504"/>
                </a:cubicBezTo>
                <a:cubicBezTo>
                  <a:pt x="2080066" y="123413"/>
                  <a:pt x="2076989" y="115906"/>
                  <a:pt x="2075063" y="106985"/>
                </a:cubicBezTo>
                <a:cubicBezTo>
                  <a:pt x="2073133" y="98068"/>
                  <a:pt x="2072168" y="87639"/>
                  <a:pt x="2072168" y="75709"/>
                </a:cubicBezTo>
                <a:cubicBezTo>
                  <a:pt x="2072168" y="63400"/>
                  <a:pt x="2073119" y="52892"/>
                  <a:pt x="2075016" y="44194"/>
                </a:cubicBezTo>
                <a:cubicBezTo>
                  <a:pt x="2076913" y="35493"/>
                  <a:pt x="2080066" y="28001"/>
                  <a:pt x="2084481" y="21726"/>
                </a:cubicBezTo>
                <a:cubicBezTo>
                  <a:pt x="2088833" y="15571"/>
                  <a:pt x="2094427" y="10987"/>
                  <a:pt x="2101260" y="7975"/>
                </a:cubicBezTo>
                <a:cubicBezTo>
                  <a:pt x="2108097" y="4957"/>
                  <a:pt x="2116236" y="3454"/>
                  <a:pt x="2125686" y="3454"/>
                </a:cubicBezTo>
                <a:cubicBezTo>
                  <a:pt x="2135693" y="3454"/>
                  <a:pt x="2144039" y="5022"/>
                  <a:pt x="2150720" y="8158"/>
                </a:cubicBezTo>
                <a:cubicBezTo>
                  <a:pt x="2157402" y="11297"/>
                  <a:pt x="2162888" y="15973"/>
                  <a:pt x="2167175" y="22191"/>
                </a:cubicBezTo>
                <a:cubicBezTo>
                  <a:pt x="2171402" y="28282"/>
                  <a:pt x="2174465" y="35803"/>
                  <a:pt x="2176363" y="44753"/>
                </a:cubicBezTo>
                <a:cubicBezTo>
                  <a:pt x="2178254" y="53703"/>
                  <a:pt x="2179204" y="63987"/>
                  <a:pt x="2179204" y="75611"/>
                </a:cubicBezTo>
                <a:close/>
                <a:moveTo>
                  <a:pt x="2144240" y="75611"/>
                </a:moveTo>
                <a:cubicBezTo>
                  <a:pt x="2144240" y="58461"/>
                  <a:pt x="2142826" y="46415"/>
                  <a:pt x="2140000" y="39486"/>
                </a:cubicBezTo>
                <a:cubicBezTo>
                  <a:pt x="2137170" y="32556"/>
                  <a:pt x="2132397" y="29089"/>
                  <a:pt x="2125686" y="29089"/>
                </a:cubicBezTo>
                <a:cubicBezTo>
                  <a:pt x="2119036" y="29089"/>
                  <a:pt x="2114285" y="32556"/>
                  <a:pt x="2111426" y="39486"/>
                </a:cubicBezTo>
                <a:cubicBezTo>
                  <a:pt x="2108564" y="46415"/>
                  <a:pt x="2107135" y="58522"/>
                  <a:pt x="2107135" y="75802"/>
                </a:cubicBezTo>
                <a:cubicBezTo>
                  <a:pt x="2107135" y="92704"/>
                  <a:pt x="2108564" y="104685"/>
                  <a:pt x="2111426" y="111741"/>
                </a:cubicBezTo>
                <a:cubicBezTo>
                  <a:pt x="2114285" y="118797"/>
                  <a:pt x="2119036" y="122325"/>
                  <a:pt x="2125686" y="122325"/>
                </a:cubicBezTo>
                <a:cubicBezTo>
                  <a:pt x="2132336" y="122325"/>
                  <a:pt x="2137094" y="118797"/>
                  <a:pt x="2139953" y="111741"/>
                </a:cubicBezTo>
                <a:cubicBezTo>
                  <a:pt x="2142811" y="104685"/>
                  <a:pt x="2144240" y="92643"/>
                  <a:pt x="2144240" y="75611"/>
                </a:cubicBezTo>
                <a:close/>
                <a:moveTo>
                  <a:pt x="2346539" y="145074"/>
                </a:moveTo>
                <a:lnTo>
                  <a:pt x="2313905" y="145074"/>
                </a:lnTo>
                <a:lnTo>
                  <a:pt x="2313905" y="109084"/>
                </a:lnTo>
                <a:cubicBezTo>
                  <a:pt x="2309365" y="110142"/>
                  <a:pt x="2304473" y="111090"/>
                  <a:pt x="2299224" y="111928"/>
                </a:cubicBezTo>
                <a:cubicBezTo>
                  <a:pt x="2293969" y="112768"/>
                  <a:pt x="2288701" y="113188"/>
                  <a:pt x="2283416" y="113188"/>
                </a:cubicBezTo>
                <a:cubicBezTo>
                  <a:pt x="2278697" y="113188"/>
                  <a:pt x="2274298" y="112597"/>
                  <a:pt x="2270226" y="111414"/>
                </a:cubicBezTo>
                <a:cubicBezTo>
                  <a:pt x="2266154" y="110233"/>
                  <a:pt x="2262597" y="108306"/>
                  <a:pt x="2259552" y="105635"/>
                </a:cubicBezTo>
                <a:cubicBezTo>
                  <a:pt x="2256506" y="103086"/>
                  <a:pt x="2254127" y="99760"/>
                  <a:pt x="2252420" y="95659"/>
                </a:cubicBezTo>
                <a:cubicBezTo>
                  <a:pt x="2250710" y="91556"/>
                  <a:pt x="2249854" y="86674"/>
                  <a:pt x="2249854" y="81019"/>
                </a:cubicBezTo>
                <a:lnTo>
                  <a:pt x="2249854" y="40371"/>
                </a:lnTo>
                <a:lnTo>
                  <a:pt x="2282674" y="40371"/>
                </a:lnTo>
                <a:lnTo>
                  <a:pt x="2282674" y="64239"/>
                </a:lnTo>
                <a:cubicBezTo>
                  <a:pt x="2282674" y="68530"/>
                  <a:pt x="2282859" y="72134"/>
                  <a:pt x="2283233" y="75054"/>
                </a:cubicBezTo>
                <a:cubicBezTo>
                  <a:pt x="2283607" y="77974"/>
                  <a:pt x="2284503" y="80554"/>
                  <a:pt x="2285936" y="82793"/>
                </a:cubicBezTo>
                <a:cubicBezTo>
                  <a:pt x="2287305" y="84906"/>
                  <a:pt x="2289338" y="86523"/>
                  <a:pt x="2292042" y="87639"/>
                </a:cubicBezTo>
                <a:cubicBezTo>
                  <a:pt x="2294746" y="88762"/>
                  <a:pt x="2298521" y="89321"/>
                  <a:pt x="2303371" y="89321"/>
                </a:cubicBezTo>
                <a:cubicBezTo>
                  <a:pt x="2304674" y="89321"/>
                  <a:pt x="2306413" y="89245"/>
                  <a:pt x="2308591" y="89086"/>
                </a:cubicBezTo>
                <a:cubicBezTo>
                  <a:pt x="2310766" y="88931"/>
                  <a:pt x="2312537" y="88730"/>
                  <a:pt x="2313905" y="88481"/>
                </a:cubicBezTo>
                <a:lnTo>
                  <a:pt x="2313905" y="40371"/>
                </a:lnTo>
                <a:lnTo>
                  <a:pt x="2346539" y="40371"/>
                </a:lnTo>
                <a:close/>
                <a:moveTo>
                  <a:pt x="2425134" y="147870"/>
                </a:moveTo>
                <a:cubicBezTo>
                  <a:pt x="2405370" y="147870"/>
                  <a:pt x="2390218" y="143144"/>
                  <a:pt x="2379683" y="133697"/>
                </a:cubicBezTo>
                <a:cubicBezTo>
                  <a:pt x="2369146" y="124247"/>
                  <a:pt x="2363879" y="110794"/>
                  <a:pt x="2363879" y="93330"/>
                </a:cubicBezTo>
                <a:cubicBezTo>
                  <a:pt x="2363879" y="76237"/>
                  <a:pt x="2368794" y="62593"/>
                  <a:pt x="2378611" y="52396"/>
                </a:cubicBezTo>
                <a:cubicBezTo>
                  <a:pt x="2388433" y="42204"/>
                  <a:pt x="2402166" y="37106"/>
                  <a:pt x="2419821" y="37106"/>
                </a:cubicBezTo>
                <a:cubicBezTo>
                  <a:pt x="2435854" y="37106"/>
                  <a:pt x="2447915" y="41429"/>
                  <a:pt x="2455993" y="50069"/>
                </a:cubicBezTo>
                <a:cubicBezTo>
                  <a:pt x="2464075" y="58706"/>
                  <a:pt x="2468115" y="71079"/>
                  <a:pt x="2468115" y="87174"/>
                </a:cubicBezTo>
                <a:lnTo>
                  <a:pt x="2468115" y="98925"/>
                </a:lnTo>
                <a:lnTo>
                  <a:pt x="2396604" y="98925"/>
                </a:lnTo>
                <a:cubicBezTo>
                  <a:pt x="2396917" y="103771"/>
                  <a:pt x="2397940" y="107825"/>
                  <a:pt x="2399682" y="111086"/>
                </a:cubicBezTo>
                <a:cubicBezTo>
                  <a:pt x="2401420" y="114351"/>
                  <a:pt x="2403725" y="116947"/>
                  <a:pt x="2406579" y="118873"/>
                </a:cubicBezTo>
                <a:cubicBezTo>
                  <a:pt x="2409377" y="120802"/>
                  <a:pt x="2412642" y="122185"/>
                  <a:pt x="2416371" y="123020"/>
                </a:cubicBezTo>
                <a:cubicBezTo>
                  <a:pt x="2420101" y="123862"/>
                  <a:pt x="2424173" y="124284"/>
                  <a:pt x="2428586" y="124284"/>
                </a:cubicBezTo>
                <a:cubicBezTo>
                  <a:pt x="2432373" y="124284"/>
                  <a:pt x="2436107" y="123862"/>
                  <a:pt x="2439772" y="123020"/>
                </a:cubicBezTo>
                <a:cubicBezTo>
                  <a:pt x="2443440" y="122185"/>
                  <a:pt x="2446795" y="121084"/>
                  <a:pt x="2449841" y="119714"/>
                </a:cubicBezTo>
                <a:cubicBezTo>
                  <a:pt x="2452512" y="118531"/>
                  <a:pt x="2454985" y="117259"/>
                  <a:pt x="2457256" y="115888"/>
                </a:cubicBezTo>
                <a:cubicBezTo>
                  <a:pt x="2459520" y="114520"/>
                  <a:pt x="2461368" y="113311"/>
                  <a:pt x="2462801" y="112256"/>
                </a:cubicBezTo>
                <a:lnTo>
                  <a:pt x="2466249" y="112256"/>
                </a:lnTo>
                <a:lnTo>
                  <a:pt x="2466249" y="139199"/>
                </a:lnTo>
                <a:cubicBezTo>
                  <a:pt x="2463578" y="140257"/>
                  <a:pt x="2461137" y="141236"/>
                  <a:pt x="2458931" y="142136"/>
                </a:cubicBezTo>
                <a:cubicBezTo>
                  <a:pt x="2456724" y="143035"/>
                  <a:pt x="2453692" y="143954"/>
                  <a:pt x="2449841" y="144886"/>
                </a:cubicBezTo>
                <a:cubicBezTo>
                  <a:pt x="2446299" y="145815"/>
                  <a:pt x="2442645" y="146550"/>
                  <a:pt x="2438886" y="147079"/>
                </a:cubicBezTo>
                <a:cubicBezTo>
                  <a:pt x="2435128" y="147604"/>
                  <a:pt x="2430544" y="147870"/>
                  <a:pt x="2425134" y="147870"/>
                </a:cubicBezTo>
                <a:close/>
                <a:moveTo>
                  <a:pt x="2435948" y="79251"/>
                </a:moveTo>
                <a:cubicBezTo>
                  <a:pt x="2435765" y="72350"/>
                  <a:pt x="2434163" y="67097"/>
                  <a:pt x="2431150" y="63490"/>
                </a:cubicBezTo>
                <a:cubicBezTo>
                  <a:pt x="2428132" y="59886"/>
                  <a:pt x="2423521" y="58086"/>
                  <a:pt x="2417301" y="58086"/>
                </a:cubicBezTo>
                <a:cubicBezTo>
                  <a:pt x="2410965" y="58086"/>
                  <a:pt x="2406007" y="59984"/>
                  <a:pt x="2402433" y="63771"/>
                </a:cubicBezTo>
                <a:cubicBezTo>
                  <a:pt x="2398858" y="67562"/>
                  <a:pt x="2396884" y="72725"/>
                  <a:pt x="2396511" y="79251"/>
                </a:cubicBezTo>
                <a:close/>
                <a:moveTo>
                  <a:pt x="2583985" y="145074"/>
                </a:moveTo>
                <a:lnTo>
                  <a:pt x="2551353" y="145074"/>
                </a:lnTo>
                <a:lnTo>
                  <a:pt x="2551353" y="63400"/>
                </a:lnTo>
                <a:lnTo>
                  <a:pt x="2525714" y="63400"/>
                </a:lnTo>
                <a:cubicBezTo>
                  <a:pt x="2525524" y="67876"/>
                  <a:pt x="2525387" y="71482"/>
                  <a:pt x="2525293" y="74214"/>
                </a:cubicBezTo>
                <a:cubicBezTo>
                  <a:pt x="2525204" y="76951"/>
                  <a:pt x="2525095" y="80025"/>
                  <a:pt x="2524969" y="83444"/>
                </a:cubicBezTo>
                <a:cubicBezTo>
                  <a:pt x="2524533" y="93453"/>
                  <a:pt x="2523695" y="101610"/>
                  <a:pt x="2522453" y="107917"/>
                </a:cubicBezTo>
                <a:cubicBezTo>
                  <a:pt x="2521207" y="114228"/>
                  <a:pt x="2519623" y="119402"/>
                  <a:pt x="2517697" y="123440"/>
                </a:cubicBezTo>
                <a:cubicBezTo>
                  <a:pt x="2515833" y="127481"/>
                  <a:pt x="2513921" y="130634"/>
                  <a:pt x="2511963" y="132906"/>
                </a:cubicBezTo>
                <a:cubicBezTo>
                  <a:pt x="2510005" y="135177"/>
                  <a:pt x="2507876" y="137304"/>
                  <a:pt x="2505576" y="139295"/>
                </a:cubicBezTo>
                <a:cubicBezTo>
                  <a:pt x="2503401" y="141157"/>
                  <a:pt x="2500323" y="142694"/>
                  <a:pt x="2496346" y="143903"/>
                </a:cubicBezTo>
                <a:cubicBezTo>
                  <a:pt x="2492368" y="145121"/>
                  <a:pt x="2488732" y="145725"/>
                  <a:pt x="2485437" y="145725"/>
                </a:cubicBezTo>
                <a:cubicBezTo>
                  <a:pt x="2482641" y="145725"/>
                  <a:pt x="2479857" y="145617"/>
                  <a:pt x="2477092" y="145402"/>
                </a:cubicBezTo>
                <a:cubicBezTo>
                  <a:pt x="2474328" y="145182"/>
                  <a:pt x="2472665" y="145074"/>
                  <a:pt x="2472106" y="145074"/>
                </a:cubicBezTo>
                <a:lnTo>
                  <a:pt x="2472106" y="118595"/>
                </a:lnTo>
                <a:lnTo>
                  <a:pt x="2473040" y="118595"/>
                </a:lnTo>
                <a:cubicBezTo>
                  <a:pt x="2473287" y="118595"/>
                  <a:pt x="2473709" y="118627"/>
                  <a:pt x="2474300" y="118690"/>
                </a:cubicBezTo>
                <a:cubicBezTo>
                  <a:pt x="2474890" y="118750"/>
                  <a:pt x="2475462" y="118782"/>
                  <a:pt x="2476023" y="118782"/>
                </a:cubicBezTo>
                <a:cubicBezTo>
                  <a:pt x="2477514" y="118782"/>
                  <a:pt x="2479070" y="118609"/>
                  <a:pt x="2480682" y="118268"/>
                </a:cubicBezTo>
                <a:cubicBezTo>
                  <a:pt x="2482298" y="117926"/>
                  <a:pt x="2483638" y="117228"/>
                  <a:pt x="2484692" y="116172"/>
                </a:cubicBezTo>
                <a:cubicBezTo>
                  <a:pt x="2488983" y="111820"/>
                  <a:pt x="2491730" y="106010"/>
                  <a:pt x="2492947" y="98734"/>
                </a:cubicBezTo>
                <a:cubicBezTo>
                  <a:pt x="2494157" y="91462"/>
                  <a:pt x="2494978" y="83322"/>
                  <a:pt x="2495413" y="74308"/>
                </a:cubicBezTo>
                <a:cubicBezTo>
                  <a:pt x="2495665" y="69398"/>
                  <a:pt x="2495910" y="63912"/>
                  <a:pt x="2496161" y="57853"/>
                </a:cubicBezTo>
                <a:cubicBezTo>
                  <a:pt x="2496407" y="51790"/>
                  <a:pt x="2496595" y="45965"/>
                  <a:pt x="2496720" y="40371"/>
                </a:cubicBezTo>
                <a:lnTo>
                  <a:pt x="2583985" y="40371"/>
                </a:lnTo>
                <a:close/>
                <a:moveTo>
                  <a:pt x="2642815" y="145074"/>
                </a:moveTo>
                <a:lnTo>
                  <a:pt x="2609810" y="145074"/>
                </a:lnTo>
                <a:lnTo>
                  <a:pt x="2609810" y="108429"/>
                </a:lnTo>
                <a:lnTo>
                  <a:pt x="2642815" y="108429"/>
                </a:lnTo>
                <a:close/>
                <a:moveTo>
                  <a:pt x="2732506" y="91743"/>
                </a:moveTo>
                <a:cubicBezTo>
                  <a:pt x="2732506" y="101128"/>
                  <a:pt x="2731681" y="110156"/>
                  <a:pt x="2730036" y="118825"/>
                </a:cubicBezTo>
                <a:cubicBezTo>
                  <a:pt x="2728387" y="127498"/>
                  <a:pt x="2726101" y="135439"/>
                  <a:pt x="2723185" y="142647"/>
                </a:cubicBezTo>
                <a:cubicBezTo>
                  <a:pt x="2720071" y="150294"/>
                  <a:pt x="2716375" y="157443"/>
                  <a:pt x="2712090" y="164092"/>
                </a:cubicBezTo>
                <a:cubicBezTo>
                  <a:pt x="2707799" y="170746"/>
                  <a:pt x="2703014" y="177203"/>
                  <a:pt x="2697730" y="183485"/>
                </a:cubicBezTo>
                <a:lnTo>
                  <a:pt x="2663516" y="183485"/>
                </a:lnTo>
                <a:lnTo>
                  <a:pt x="2663516" y="180782"/>
                </a:lnTo>
                <a:cubicBezTo>
                  <a:pt x="2668482" y="176368"/>
                  <a:pt x="2673333" y="171181"/>
                  <a:pt x="2678056" y="165212"/>
                </a:cubicBezTo>
                <a:cubicBezTo>
                  <a:pt x="2682779" y="159243"/>
                  <a:pt x="2686976" y="152562"/>
                  <a:pt x="2690644" y="145166"/>
                </a:cubicBezTo>
                <a:cubicBezTo>
                  <a:pt x="2694497" y="137459"/>
                  <a:pt x="2697561" y="129284"/>
                  <a:pt x="2699829" y="120644"/>
                </a:cubicBezTo>
                <a:cubicBezTo>
                  <a:pt x="2702097" y="112004"/>
                  <a:pt x="2703230" y="102370"/>
                  <a:pt x="2703230" y="91743"/>
                </a:cubicBezTo>
                <a:cubicBezTo>
                  <a:pt x="2703230" y="81548"/>
                  <a:pt x="2702064" y="71947"/>
                  <a:pt x="2699735" y="62933"/>
                </a:cubicBezTo>
                <a:cubicBezTo>
                  <a:pt x="2697402" y="53921"/>
                  <a:pt x="2694370" y="45720"/>
                  <a:pt x="2690644" y="38323"/>
                </a:cubicBezTo>
                <a:cubicBezTo>
                  <a:pt x="2686731" y="30615"/>
                  <a:pt x="2682491" y="23883"/>
                  <a:pt x="2677923" y="18137"/>
                </a:cubicBezTo>
                <a:cubicBezTo>
                  <a:pt x="2673354" y="12388"/>
                  <a:pt x="2668547" y="7241"/>
                  <a:pt x="2663516" y="2704"/>
                </a:cubicBezTo>
                <a:lnTo>
                  <a:pt x="2663516" y="0"/>
                </a:lnTo>
                <a:lnTo>
                  <a:pt x="2697730" y="0"/>
                </a:lnTo>
                <a:cubicBezTo>
                  <a:pt x="2703137" y="6466"/>
                  <a:pt x="2708000" y="13039"/>
                  <a:pt x="2712321" y="19721"/>
                </a:cubicBezTo>
                <a:cubicBezTo>
                  <a:pt x="2716640" y="26403"/>
                  <a:pt x="2720291" y="33502"/>
                  <a:pt x="2723276" y="41023"/>
                </a:cubicBezTo>
                <a:cubicBezTo>
                  <a:pt x="2726011" y="47924"/>
                  <a:pt x="2728232" y="55538"/>
                  <a:pt x="2729942" y="63865"/>
                </a:cubicBezTo>
                <a:cubicBezTo>
                  <a:pt x="2731649" y="72195"/>
                  <a:pt x="2732506" y="81486"/>
                  <a:pt x="2732506" y="9174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4221665" y="1653399"/>
            <a:ext cx="3060253" cy="725555"/>
          </a:xfrm>
          <a:custGeom>
            <a:avLst/>
            <a:gdLst/>
            <a:ahLst/>
            <a:cxnLst/>
            <a:rect l="l" t="t" r="r" b="b"/>
            <a:pathLst>
              <a:path w="3060253" h="725555">
                <a:moveTo>
                  <a:pt x="0" y="725555"/>
                </a:moveTo>
                <a:lnTo>
                  <a:pt x="3060253" y="725555"/>
                </a:lnTo>
                <a:lnTo>
                  <a:pt x="3060253" y="0"/>
                </a:lnTo>
                <a:lnTo>
                  <a:pt x="0" y="0"/>
                </a:lnTo>
                <a:close/>
              </a:path>
            </a:pathLst>
          </a:custGeom>
          <a:solidFill>
            <a:srgbClr val="F9D5D6">
              <a:alpha val="90200"/>
            </a:srgb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4207377" y="1639110"/>
            <a:ext cx="3088829" cy="754131"/>
          </a:xfrm>
          <a:custGeom>
            <a:avLst/>
            <a:gdLst/>
            <a:ahLst/>
            <a:cxnLst/>
            <a:rect l="l" t="t" r="r" b="b"/>
            <a:pathLst>
              <a:path w="3088829" h="754131">
                <a:moveTo>
                  <a:pt x="14288" y="739844"/>
                </a:moveTo>
                <a:lnTo>
                  <a:pt x="3074541" y="739844"/>
                </a:lnTo>
                <a:lnTo>
                  <a:pt x="3074541" y="14289"/>
                </a:lnTo>
                <a:lnTo>
                  <a:pt x="14288" y="14289"/>
                </a:lnTo>
                <a:close/>
              </a:path>
            </a:pathLst>
          </a:custGeom>
          <a:ln w="28576">
            <a:solidFill>
              <a:srgbClr val="BDBDB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4720270" y="1950824"/>
            <a:ext cx="805935" cy="176208"/>
          </a:xfrm>
          <a:custGeom>
            <a:avLst/>
            <a:gdLst/>
            <a:ahLst/>
            <a:cxnLst/>
            <a:rect l="l" t="t" r="r" b="b"/>
            <a:pathLst>
              <a:path w="805935" h="176208">
                <a:moveTo>
                  <a:pt x="130622" y="70858"/>
                </a:moveTo>
                <a:cubicBezTo>
                  <a:pt x="130622" y="79498"/>
                  <a:pt x="129315" y="87127"/>
                  <a:pt x="126705" y="93747"/>
                </a:cubicBezTo>
                <a:cubicBezTo>
                  <a:pt x="124095" y="100364"/>
                  <a:pt x="120455" y="105943"/>
                  <a:pt x="115793" y="110480"/>
                </a:cubicBezTo>
                <a:cubicBezTo>
                  <a:pt x="110760" y="115454"/>
                  <a:pt x="104575" y="119292"/>
                  <a:pt x="97242" y="121996"/>
                </a:cubicBezTo>
                <a:cubicBezTo>
                  <a:pt x="89906" y="124700"/>
                  <a:pt x="82324" y="126144"/>
                  <a:pt x="74494" y="126334"/>
                </a:cubicBezTo>
                <a:lnTo>
                  <a:pt x="74494" y="143207"/>
                </a:lnTo>
                <a:lnTo>
                  <a:pt x="56123" y="143207"/>
                </a:lnTo>
                <a:lnTo>
                  <a:pt x="56123" y="126334"/>
                </a:lnTo>
                <a:cubicBezTo>
                  <a:pt x="48359" y="126081"/>
                  <a:pt x="40805" y="124682"/>
                  <a:pt x="33472" y="122137"/>
                </a:cubicBezTo>
                <a:cubicBezTo>
                  <a:pt x="26135" y="119588"/>
                  <a:pt x="19889" y="115764"/>
                  <a:pt x="14730" y="110670"/>
                </a:cubicBezTo>
                <a:cubicBezTo>
                  <a:pt x="10068" y="106131"/>
                  <a:pt x="6447" y="100504"/>
                  <a:pt x="3869" y="93793"/>
                </a:cubicBezTo>
                <a:cubicBezTo>
                  <a:pt x="1291" y="87080"/>
                  <a:pt x="0" y="79437"/>
                  <a:pt x="0" y="70858"/>
                </a:cubicBezTo>
                <a:cubicBezTo>
                  <a:pt x="0" y="62780"/>
                  <a:pt x="1245" y="55522"/>
                  <a:pt x="3729" y="49089"/>
                </a:cubicBezTo>
                <a:cubicBezTo>
                  <a:pt x="6216" y="42655"/>
                  <a:pt x="9694" y="37108"/>
                  <a:pt x="14169" y="32446"/>
                </a:cubicBezTo>
                <a:cubicBezTo>
                  <a:pt x="18953" y="27475"/>
                  <a:pt x="24954" y="23557"/>
                  <a:pt x="32165" y="20696"/>
                </a:cubicBezTo>
                <a:cubicBezTo>
                  <a:pt x="39376" y="17837"/>
                  <a:pt x="47360" y="16286"/>
                  <a:pt x="56123" y="16033"/>
                </a:cubicBezTo>
                <a:lnTo>
                  <a:pt x="56123" y="654"/>
                </a:lnTo>
                <a:lnTo>
                  <a:pt x="74494" y="654"/>
                </a:lnTo>
                <a:lnTo>
                  <a:pt x="74494" y="16033"/>
                </a:lnTo>
                <a:cubicBezTo>
                  <a:pt x="83257" y="16224"/>
                  <a:pt x="91277" y="17762"/>
                  <a:pt x="98549" y="20649"/>
                </a:cubicBezTo>
                <a:cubicBezTo>
                  <a:pt x="105821" y="23539"/>
                  <a:pt x="111851" y="27442"/>
                  <a:pt x="116635" y="32349"/>
                </a:cubicBezTo>
                <a:cubicBezTo>
                  <a:pt x="121111" y="36949"/>
                  <a:pt x="124559" y="42451"/>
                  <a:pt x="126986" y="48855"/>
                </a:cubicBezTo>
                <a:cubicBezTo>
                  <a:pt x="129413" y="55256"/>
                  <a:pt x="130622" y="62589"/>
                  <a:pt x="130622" y="70858"/>
                </a:cubicBezTo>
                <a:close/>
                <a:moveTo>
                  <a:pt x="111415" y="70109"/>
                </a:moveTo>
                <a:cubicBezTo>
                  <a:pt x="111415" y="63957"/>
                  <a:pt x="110544" y="58349"/>
                  <a:pt x="108806" y="53283"/>
                </a:cubicBezTo>
                <a:cubicBezTo>
                  <a:pt x="107063" y="48218"/>
                  <a:pt x="104483" y="43912"/>
                  <a:pt x="101066" y="40369"/>
                </a:cubicBezTo>
                <a:cubicBezTo>
                  <a:pt x="97833" y="37011"/>
                  <a:pt x="94075" y="34523"/>
                  <a:pt x="89783" y="32907"/>
                </a:cubicBezTo>
                <a:cubicBezTo>
                  <a:pt x="85492" y="31294"/>
                  <a:pt x="80398" y="30426"/>
                  <a:pt x="74494" y="30301"/>
                </a:cubicBezTo>
                <a:lnTo>
                  <a:pt x="74494" y="112348"/>
                </a:lnTo>
                <a:cubicBezTo>
                  <a:pt x="80088" y="112218"/>
                  <a:pt x="85074" y="111300"/>
                  <a:pt x="89456" y="109594"/>
                </a:cubicBezTo>
                <a:cubicBezTo>
                  <a:pt x="93840" y="107887"/>
                  <a:pt x="97458" y="105602"/>
                  <a:pt x="100321" y="102743"/>
                </a:cubicBezTo>
                <a:cubicBezTo>
                  <a:pt x="104108" y="99018"/>
                  <a:pt x="106908" y="94477"/>
                  <a:pt x="108712" y="89132"/>
                </a:cubicBezTo>
                <a:cubicBezTo>
                  <a:pt x="110512" y="83785"/>
                  <a:pt x="111415" y="77446"/>
                  <a:pt x="111415" y="70109"/>
                </a:cubicBezTo>
                <a:close/>
                <a:moveTo>
                  <a:pt x="56123" y="112348"/>
                </a:moveTo>
                <a:lnTo>
                  <a:pt x="56123" y="30301"/>
                </a:lnTo>
                <a:cubicBezTo>
                  <a:pt x="50223" y="30365"/>
                  <a:pt x="45125" y="31237"/>
                  <a:pt x="40834" y="32914"/>
                </a:cubicBezTo>
                <a:cubicBezTo>
                  <a:pt x="36546" y="34588"/>
                  <a:pt x="32785" y="37076"/>
                  <a:pt x="29555" y="40369"/>
                </a:cubicBezTo>
                <a:cubicBezTo>
                  <a:pt x="26135" y="43850"/>
                  <a:pt x="23558" y="48171"/>
                  <a:pt x="21820" y="53330"/>
                </a:cubicBezTo>
                <a:cubicBezTo>
                  <a:pt x="20077" y="58488"/>
                  <a:pt x="19206" y="64079"/>
                  <a:pt x="19206" y="70109"/>
                </a:cubicBezTo>
                <a:cubicBezTo>
                  <a:pt x="19206" y="77446"/>
                  <a:pt x="20105" y="83799"/>
                  <a:pt x="21912" y="89178"/>
                </a:cubicBezTo>
                <a:cubicBezTo>
                  <a:pt x="23713" y="94556"/>
                  <a:pt x="26510" y="99079"/>
                  <a:pt x="30301" y="102743"/>
                </a:cubicBezTo>
                <a:cubicBezTo>
                  <a:pt x="33159" y="105476"/>
                  <a:pt x="36780" y="107748"/>
                  <a:pt x="41162" y="109547"/>
                </a:cubicBezTo>
                <a:cubicBezTo>
                  <a:pt x="45547" y="111351"/>
                  <a:pt x="50533" y="112283"/>
                  <a:pt x="56123" y="112348"/>
                </a:cubicBezTo>
                <a:close/>
                <a:moveTo>
                  <a:pt x="249025" y="18834"/>
                </a:moveTo>
                <a:cubicBezTo>
                  <a:pt x="254311" y="24926"/>
                  <a:pt x="258414" y="32479"/>
                  <a:pt x="261334" y="41485"/>
                </a:cubicBezTo>
                <a:cubicBezTo>
                  <a:pt x="264254" y="50500"/>
                  <a:pt x="265715" y="60788"/>
                  <a:pt x="265715" y="72348"/>
                </a:cubicBezTo>
                <a:cubicBezTo>
                  <a:pt x="265715" y="83599"/>
                  <a:pt x="264287" y="93761"/>
                  <a:pt x="261428" y="102837"/>
                </a:cubicBezTo>
                <a:cubicBezTo>
                  <a:pt x="258569" y="111912"/>
                  <a:pt x="254437" y="119526"/>
                  <a:pt x="249025" y="125679"/>
                </a:cubicBezTo>
                <a:cubicBezTo>
                  <a:pt x="243370" y="132141"/>
                  <a:pt x="236768" y="136911"/>
                  <a:pt x="229214" y="139989"/>
                </a:cubicBezTo>
                <a:cubicBezTo>
                  <a:pt x="221662" y="143066"/>
                  <a:pt x="213350" y="144607"/>
                  <a:pt x="204278" y="144607"/>
                </a:cubicBezTo>
                <a:cubicBezTo>
                  <a:pt x="194889" y="144607"/>
                  <a:pt x="186440" y="143019"/>
                  <a:pt x="178920" y="139848"/>
                </a:cubicBezTo>
                <a:cubicBezTo>
                  <a:pt x="171395" y="136681"/>
                  <a:pt x="164930" y="131958"/>
                  <a:pt x="159523" y="125679"/>
                </a:cubicBezTo>
                <a:cubicBezTo>
                  <a:pt x="154176" y="119526"/>
                  <a:pt x="150073" y="111941"/>
                  <a:pt x="147218" y="102931"/>
                </a:cubicBezTo>
                <a:cubicBezTo>
                  <a:pt x="144356" y="93916"/>
                  <a:pt x="142927" y="83721"/>
                  <a:pt x="142927" y="72348"/>
                </a:cubicBezTo>
                <a:cubicBezTo>
                  <a:pt x="142927" y="60666"/>
                  <a:pt x="144373" y="50406"/>
                  <a:pt x="147265" y="41583"/>
                </a:cubicBezTo>
                <a:cubicBezTo>
                  <a:pt x="150152" y="32760"/>
                  <a:pt x="154267" y="25174"/>
                  <a:pt x="159616" y="18834"/>
                </a:cubicBezTo>
                <a:cubicBezTo>
                  <a:pt x="164963" y="12678"/>
                  <a:pt x="171413" y="8002"/>
                  <a:pt x="178963" y="4798"/>
                </a:cubicBezTo>
                <a:cubicBezTo>
                  <a:pt x="186516" y="1597"/>
                  <a:pt x="194950" y="0"/>
                  <a:pt x="204278" y="0"/>
                </a:cubicBezTo>
                <a:cubicBezTo>
                  <a:pt x="213724" y="0"/>
                  <a:pt x="222242" y="1644"/>
                  <a:pt x="229823" y="4939"/>
                </a:cubicBezTo>
                <a:cubicBezTo>
                  <a:pt x="237409" y="8236"/>
                  <a:pt x="243805" y="12866"/>
                  <a:pt x="249025" y="18834"/>
                </a:cubicBezTo>
                <a:close/>
                <a:moveTo>
                  <a:pt x="246509" y="72348"/>
                </a:moveTo>
                <a:cubicBezTo>
                  <a:pt x="246509" y="63147"/>
                  <a:pt x="245516" y="55007"/>
                  <a:pt x="243525" y="47919"/>
                </a:cubicBezTo>
                <a:cubicBezTo>
                  <a:pt x="241535" y="40834"/>
                  <a:pt x="238741" y="34959"/>
                  <a:pt x="235137" y="30301"/>
                </a:cubicBezTo>
                <a:cubicBezTo>
                  <a:pt x="231469" y="25517"/>
                  <a:pt x="227040" y="21926"/>
                  <a:pt x="221853" y="19532"/>
                </a:cubicBezTo>
                <a:cubicBezTo>
                  <a:pt x="216658" y="17138"/>
                  <a:pt x="210834" y="15943"/>
                  <a:pt x="204368" y="15943"/>
                </a:cubicBezTo>
                <a:cubicBezTo>
                  <a:pt x="197657" y="15943"/>
                  <a:pt x="191796" y="17107"/>
                  <a:pt x="186793" y="19440"/>
                </a:cubicBezTo>
                <a:cubicBezTo>
                  <a:pt x="181789" y="21773"/>
                  <a:pt x="177360" y="25389"/>
                  <a:pt x="173509" y="30301"/>
                </a:cubicBezTo>
                <a:cubicBezTo>
                  <a:pt x="169843" y="35020"/>
                  <a:pt x="167029" y="40956"/>
                  <a:pt x="165070" y="48106"/>
                </a:cubicBezTo>
                <a:cubicBezTo>
                  <a:pt x="163112" y="55256"/>
                  <a:pt x="162133" y="63337"/>
                  <a:pt x="162133" y="72348"/>
                </a:cubicBezTo>
                <a:cubicBezTo>
                  <a:pt x="162133" y="90561"/>
                  <a:pt x="165956" y="104497"/>
                  <a:pt x="173602" y="114163"/>
                </a:cubicBezTo>
                <a:cubicBezTo>
                  <a:pt x="181245" y="123828"/>
                  <a:pt x="191506" y="128659"/>
                  <a:pt x="204368" y="128659"/>
                </a:cubicBezTo>
                <a:cubicBezTo>
                  <a:pt x="217235" y="128659"/>
                  <a:pt x="227476" y="123828"/>
                  <a:pt x="235091" y="114163"/>
                </a:cubicBezTo>
                <a:cubicBezTo>
                  <a:pt x="242704" y="104497"/>
                  <a:pt x="246509" y="90561"/>
                  <a:pt x="246509" y="72348"/>
                </a:cubicBezTo>
                <a:close/>
                <a:moveTo>
                  <a:pt x="318772" y="141713"/>
                </a:moveTo>
                <a:lnTo>
                  <a:pt x="318772" y="19299"/>
                </a:lnTo>
                <a:lnTo>
                  <a:pt x="272156" y="19299"/>
                </a:lnTo>
                <a:lnTo>
                  <a:pt x="272156" y="2890"/>
                </a:lnTo>
                <a:lnTo>
                  <a:pt x="383850" y="2890"/>
                </a:lnTo>
                <a:lnTo>
                  <a:pt x="383850" y="19299"/>
                </a:lnTo>
                <a:lnTo>
                  <a:pt x="337237" y="19299"/>
                </a:lnTo>
                <a:lnTo>
                  <a:pt x="337237" y="141713"/>
                </a:lnTo>
                <a:close/>
                <a:moveTo>
                  <a:pt x="487821" y="16128"/>
                </a:moveTo>
                <a:cubicBezTo>
                  <a:pt x="484465" y="16128"/>
                  <a:pt x="481110" y="16530"/>
                  <a:pt x="477752" y="17336"/>
                </a:cubicBezTo>
                <a:cubicBezTo>
                  <a:pt x="474397" y="18147"/>
                  <a:pt x="471102" y="19205"/>
                  <a:pt x="467873" y="20511"/>
                </a:cubicBezTo>
                <a:cubicBezTo>
                  <a:pt x="464890" y="21754"/>
                  <a:pt x="462294" y="23057"/>
                  <a:pt x="460090" y="24428"/>
                </a:cubicBezTo>
                <a:cubicBezTo>
                  <a:pt x="457879" y="25797"/>
                  <a:pt x="455907" y="27067"/>
                  <a:pt x="454168" y="28248"/>
                </a:cubicBezTo>
                <a:lnTo>
                  <a:pt x="453045" y="28248"/>
                </a:lnTo>
                <a:lnTo>
                  <a:pt x="453045" y="8575"/>
                </a:lnTo>
                <a:cubicBezTo>
                  <a:pt x="457084" y="6401"/>
                  <a:pt x="462570" y="4427"/>
                  <a:pt x="469505" y="2653"/>
                </a:cubicBezTo>
                <a:cubicBezTo>
                  <a:pt x="476434" y="885"/>
                  <a:pt x="483040" y="0"/>
                  <a:pt x="489316" y="0"/>
                </a:cubicBezTo>
                <a:cubicBezTo>
                  <a:pt x="495593" y="0"/>
                  <a:pt x="501080" y="632"/>
                  <a:pt x="505771" y="1911"/>
                </a:cubicBezTo>
                <a:cubicBezTo>
                  <a:pt x="510465" y="3185"/>
                  <a:pt x="514709" y="5158"/>
                  <a:pt x="518496" y="7833"/>
                </a:cubicBezTo>
                <a:cubicBezTo>
                  <a:pt x="522601" y="10814"/>
                  <a:pt x="525693" y="14421"/>
                  <a:pt x="527777" y="18643"/>
                </a:cubicBezTo>
                <a:cubicBezTo>
                  <a:pt x="529858" y="22874"/>
                  <a:pt x="530899" y="27816"/>
                  <a:pt x="530899" y="33472"/>
                </a:cubicBezTo>
                <a:cubicBezTo>
                  <a:pt x="530899" y="41115"/>
                  <a:pt x="528382" y="47829"/>
                  <a:pt x="523345" y="53606"/>
                </a:cubicBezTo>
                <a:cubicBezTo>
                  <a:pt x="518313" y="59389"/>
                  <a:pt x="512283" y="63056"/>
                  <a:pt x="505259" y="64608"/>
                </a:cubicBezTo>
                <a:lnTo>
                  <a:pt x="505259" y="65915"/>
                </a:lnTo>
                <a:cubicBezTo>
                  <a:pt x="508183" y="66473"/>
                  <a:pt x="511304" y="67438"/>
                  <a:pt x="514630" y="68806"/>
                </a:cubicBezTo>
                <a:cubicBezTo>
                  <a:pt x="517953" y="70173"/>
                  <a:pt x="521045" y="72197"/>
                  <a:pt x="523908" y="74869"/>
                </a:cubicBezTo>
                <a:cubicBezTo>
                  <a:pt x="526763" y="77540"/>
                  <a:pt x="529094" y="80974"/>
                  <a:pt x="530899" y="85168"/>
                </a:cubicBezTo>
                <a:cubicBezTo>
                  <a:pt x="532699" y="89366"/>
                  <a:pt x="533602" y="94477"/>
                  <a:pt x="533602" y="100504"/>
                </a:cubicBezTo>
                <a:cubicBezTo>
                  <a:pt x="533602" y="106783"/>
                  <a:pt x="532530" y="112546"/>
                  <a:pt x="530387" y="117798"/>
                </a:cubicBezTo>
                <a:cubicBezTo>
                  <a:pt x="528238" y="123051"/>
                  <a:pt x="525211" y="127698"/>
                  <a:pt x="521298" y="131738"/>
                </a:cubicBezTo>
                <a:cubicBezTo>
                  <a:pt x="517254" y="135967"/>
                  <a:pt x="512376" y="139168"/>
                  <a:pt x="506660" y="141342"/>
                </a:cubicBezTo>
                <a:cubicBezTo>
                  <a:pt x="500942" y="143520"/>
                  <a:pt x="494445" y="144607"/>
                  <a:pt x="487169" y="144607"/>
                </a:cubicBezTo>
                <a:cubicBezTo>
                  <a:pt x="480211" y="144607"/>
                  <a:pt x="473310" y="143765"/>
                  <a:pt x="466473" y="142087"/>
                </a:cubicBezTo>
                <a:cubicBezTo>
                  <a:pt x="459637" y="140410"/>
                  <a:pt x="453888" y="138390"/>
                  <a:pt x="449225" y="136028"/>
                </a:cubicBezTo>
                <a:lnTo>
                  <a:pt x="449225" y="116354"/>
                </a:lnTo>
                <a:lnTo>
                  <a:pt x="450528" y="116354"/>
                </a:lnTo>
                <a:cubicBezTo>
                  <a:pt x="454445" y="119213"/>
                  <a:pt x="459702" y="121949"/>
                  <a:pt x="466289" y="124559"/>
                </a:cubicBezTo>
                <a:cubicBezTo>
                  <a:pt x="472878" y="127168"/>
                  <a:pt x="479465" y="128475"/>
                  <a:pt x="486053" y="128475"/>
                </a:cubicBezTo>
                <a:cubicBezTo>
                  <a:pt x="489844" y="128475"/>
                  <a:pt x="493653" y="127871"/>
                  <a:pt x="497476" y="126658"/>
                </a:cubicBezTo>
                <a:cubicBezTo>
                  <a:pt x="501296" y="125445"/>
                  <a:pt x="504482" y="123472"/>
                  <a:pt x="507027" y="120736"/>
                </a:cubicBezTo>
                <a:cubicBezTo>
                  <a:pt x="509515" y="118003"/>
                  <a:pt x="511412" y="114987"/>
                  <a:pt x="512719" y="111692"/>
                </a:cubicBezTo>
                <a:cubicBezTo>
                  <a:pt x="514022" y="108399"/>
                  <a:pt x="514673" y="104237"/>
                  <a:pt x="514673" y="99201"/>
                </a:cubicBezTo>
                <a:cubicBezTo>
                  <a:pt x="514673" y="94164"/>
                  <a:pt x="513946" y="90031"/>
                  <a:pt x="512484" y="86799"/>
                </a:cubicBezTo>
                <a:cubicBezTo>
                  <a:pt x="511024" y="83570"/>
                  <a:pt x="508985" y="81021"/>
                  <a:pt x="506379" y="79156"/>
                </a:cubicBezTo>
                <a:cubicBezTo>
                  <a:pt x="503769" y="77291"/>
                  <a:pt x="500677" y="76003"/>
                  <a:pt x="497102" y="75283"/>
                </a:cubicBezTo>
                <a:cubicBezTo>
                  <a:pt x="493527" y="74569"/>
                  <a:pt x="489657" y="74214"/>
                  <a:pt x="485495" y="74214"/>
                </a:cubicBezTo>
                <a:lnTo>
                  <a:pt x="477568" y="74214"/>
                </a:lnTo>
                <a:lnTo>
                  <a:pt x="477568" y="58737"/>
                </a:lnTo>
                <a:lnTo>
                  <a:pt x="483721" y="58737"/>
                </a:lnTo>
                <a:cubicBezTo>
                  <a:pt x="492112" y="58737"/>
                  <a:pt x="498934" y="56750"/>
                  <a:pt x="504187" y="52772"/>
                </a:cubicBezTo>
                <a:cubicBezTo>
                  <a:pt x="509438" y="48791"/>
                  <a:pt x="512064" y="43012"/>
                  <a:pt x="512064" y="35430"/>
                </a:cubicBezTo>
                <a:cubicBezTo>
                  <a:pt x="512064" y="31949"/>
                  <a:pt x="511379" y="28947"/>
                  <a:pt x="510011" y="26427"/>
                </a:cubicBezTo>
                <a:cubicBezTo>
                  <a:pt x="508644" y="23910"/>
                  <a:pt x="506905" y="21909"/>
                  <a:pt x="504792" y="20419"/>
                </a:cubicBezTo>
                <a:cubicBezTo>
                  <a:pt x="502430" y="18802"/>
                  <a:pt x="499820" y="17682"/>
                  <a:pt x="496961" y="17060"/>
                </a:cubicBezTo>
                <a:cubicBezTo>
                  <a:pt x="494103" y="16440"/>
                  <a:pt x="491058" y="16128"/>
                  <a:pt x="487821" y="16128"/>
                </a:cubicBezTo>
                <a:close/>
                <a:moveTo>
                  <a:pt x="591033" y="115142"/>
                </a:moveTo>
                <a:lnTo>
                  <a:pt x="564929" y="176208"/>
                </a:lnTo>
                <a:lnTo>
                  <a:pt x="551318" y="176208"/>
                </a:lnTo>
                <a:lnTo>
                  <a:pt x="567723" y="115142"/>
                </a:lnTo>
                <a:close/>
                <a:moveTo>
                  <a:pt x="690980" y="141713"/>
                </a:moveTo>
                <a:lnTo>
                  <a:pt x="623289" y="141713"/>
                </a:lnTo>
                <a:lnTo>
                  <a:pt x="623289" y="127543"/>
                </a:lnTo>
                <a:lnTo>
                  <a:pt x="648464" y="127543"/>
                </a:lnTo>
                <a:lnTo>
                  <a:pt x="648464" y="34498"/>
                </a:lnTo>
                <a:lnTo>
                  <a:pt x="623289" y="34498"/>
                </a:lnTo>
                <a:lnTo>
                  <a:pt x="623289" y="21818"/>
                </a:lnTo>
                <a:cubicBezTo>
                  <a:pt x="632800" y="21818"/>
                  <a:pt x="639809" y="20466"/>
                  <a:pt x="644316" y="17762"/>
                </a:cubicBezTo>
                <a:cubicBezTo>
                  <a:pt x="648824" y="15058"/>
                  <a:pt x="651351" y="9943"/>
                  <a:pt x="651912" y="2421"/>
                </a:cubicBezTo>
                <a:lnTo>
                  <a:pt x="666362" y="2421"/>
                </a:lnTo>
                <a:lnTo>
                  <a:pt x="666362" y="127543"/>
                </a:lnTo>
                <a:lnTo>
                  <a:pt x="690980" y="127543"/>
                </a:lnTo>
                <a:close/>
                <a:moveTo>
                  <a:pt x="805935" y="93977"/>
                </a:moveTo>
                <a:lnTo>
                  <a:pt x="789429" y="93977"/>
                </a:lnTo>
                <a:lnTo>
                  <a:pt x="789429" y="141713"/>
                </a:lnTo>
                <a:lnTo>
                  <a:pt x="771530" y="141713"/>
                </a:lnTo>
                <a:lnTo>
                  <a:pt x="771530" y="93977"/>
                </a:lnTo>
                <a:lnTo>
                  <a:pt x="710182" y="93977"/>
                </a:lnTo>
                <a:lnTo>
                  <a:pt x="710182" y="74400"/>
                </a:lnTo>
                <a:lnTo>
                  <a:pt x="772275" y="2890"/>
                </a:lnTo>
                <a:lnTo>
                  <a:pt x="789429" y="2890"/>
                </a:lnTo>
                <a:lnTo>
                  <a:pt x="789429" y="79062"/>
                </a:lnTo>
                <a:lnTo>
                  <a:pt x="805935" y="79062"/>
                </a:lnTo>
                <a:close/>
                <a:moveTo>
                  <a:pt x="771530" y="79062"/>
                </a:moveTo>
                <a:lnTo>
                  <a:pt x="771530" y="24799"/>
                </a:lnTo>
                <a:lnTo>
                  <a:pt x="724726" y="7906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603172" y="1946625"/>
            <a:ext cx="680515" cy="184324"/>
          </a:xfrm>
          <a:custGeom>
            <a:avLst/>
            <a:gdLst/>
            <a:ahLst/>
            <a:cxnLst/>
            <a:rect l="l" t="t" r="r" b="b"/>
            <a:pathLst>
              <a:path w="680515" h="184324">
                <a:moveTo>
                  <a:pt x="96593" y="145912"/>
                </a:moveTo>
                <a:lnTo>
                  <a:pt x="79251" y="145912"/>
                </a:lnTo>
                <a:lnTo>
                  <a:pt x="79251" y="64055"/>
                </a:lnTo>
                <a:lnTo>
                  <a:pt x="54268" y="117198"/>
                </a:lnTo>
                <a:lnTo>
                  <a:pt x="41213" y="117198"/>
                </a:lnTo>
                <a:lnTo>
                  <a:pt x="16414" y="64055"/>
                </a:lnTo>
                <a:lnTo>
                  <a:pt x="16414" y="145912"/>
                </a:lnTo>
                <a:lnTo>
                  <a:pt x="0" y="145912"/>
                </a:lnTo>
                <a:lnTo>
                  <a:pt x="0" y="41772"/>
                </a:lnTo>
                <a:lnTo>
                  <a:pt x="21165" y="41772"/>
                </a:lnTo>
                <a:lnTo>
                  <a:pt x="48575" y="99577"/>
                </a:lnTo>
                <a:lnTo>
                  <a:pt x="75058" y="41772"/>
                </a:lnTo>
                <a:lnTo>
                  <a:pt x="96593" y="41772"/>
                </a:lnTo>
                <a:close/>
                <a:moveTo>
                  <a:pt x="202599" y="145912"/>
                </a:moveTo>
                <a:lnTo>
                  <a:pt x="185070" y="145912"/>
                </a:lnTo>
                <a:lnTo>
                  <a:pt x="185070" y="56502"/>
                </a:lnTo>
                <a:lnTo>
                  <a:pt x="149267" y="56502"/>
                </a:lnTo>
                <a:cubicBezTo>
                  <a:pt x="149084" y="61661"/>
                  <a:pt x="148896" y="66618"/>
                  <a:pt x="148713" y="71370"/>
                </a:cubicBezTo>
                <a:cubicBezTo>
                  <a:pt x="148523" y="76130"/>
                  <a:pt x="148339" y="80436"/>
                  <a:pt x="148148" y="84287"/>
                </a:cubicBezTo>
                <a:cubicBezTo>
                  <a:pt x="147777" y="94043"/>
                  <a:pt x="147140" y="102215"/>
                  <a:pt x="146240" y="108803"/>
                </a:cubicBezTo>
                <a:cubicBezTo>
                  <a:pt x="145340" y="115391"/>
                  <a:pt x="144203" y="120679"/>
                  <a:pt x="142835" y="124658"/>
                </a:cubicBezTo>
                <a:cubicBezTo>
                  <a:pt x="141467" y="128758"/>
                  <a:pt x="139962" y="131958"/>
                  <a:pt x="138316" y="134260"/>
                </a:cubicBezTo>
                <a:cubicBezTo>
                  <a:pt x="136668" y="136563"/>
                  <a:pt x="134817" y="138643"/>
                  <a:pt x="132769" y="140505"/>
                </a:cubicBezTo>
                <a:cubicBezTo>
                  <a:pt x="130652" y="142370"/>
                  <a:pt x="128385" y="143771"/>
                  <a:pt x="125962" y="144699"/>
                </a:cubicBezTo>
                <a:cubicBezTo>
                  <a:pt x="123535" y="145631"/>
                  <a:pt x="120803" y="146100"/>
                  <a:pt x="117757" y="146100"/>
                </a:cubicBezTo>
                <a:cubicBezTo>
                  <a:pt x="116763" y="146100"/>
                  <a:pt x="115489" y="146067"/>
                  <a:pt x="113937" y="146006"/>
                </a:cubicBezTo>
                <a:cubicBezTo>
                  <a:pt x="112383" y="145944"/>
                  <a:pt x="111292" y="145912"/>
                  <a:pt x="110672" y="145912"/>
                </a:cubicBezTo>
                <a:lnTo>
                  <a:pt x="110672" y="130623"/>
                </a:lnTo>
                <a:lnTo>
                  <a:pt x="111604" y="130623"/>
                </a:lnTo>
                <a:cubicBezTo>
                  <a:pt x="112040" y="130623"/>
                  <a:pt x="112491" y="130655"/>
                  <a:pt x="112958" y="130716"/>
                </a:cubicBezTo>
                <a:cubicBezTo>
                  <a:pt x="113423" y="130778"/>
                  <a:pt x="113966" y="130810"/>
                  <a:pt x="114589" y="130810"/>
                </a:cubicBezTo>
                <a:cubicBezTo>
                  <a:pt x="116080" y="130810"/>
                  <a:pt x="117537" y="130594"/>
                  <a:pt x="118966" y="130159"/>
                </a:cubicBezTo>
                <a:cubicBezTo>
                  <a:pt x="120395" y="129723"/>
                  <a:pt x="121670" y="128916"/>
                  <a:pt x="122789" y="127732"/>
                </a:cubicBezTo>
                <a:cubicBezTo>
                  <a:pt x="125897" y="124686"/>
                  <a:pt x="128165" y="119355"/>
                  <a:pt x="129594" y="111741"/>
                </a:cubicBezTo>
                <a:cubicBezTo>
                  <a:pt x="131026" y="104127"/>
                  <a:pt x="132052" y="93485"/>
                  <a:pt x="132672" y="79809"/>
                </a:cubicBezTo>
                <a:cubicBezTo>
                  <a:pt x="132924" y="74715"/>
                  <a:pt x="133154" y="68686"/>
                  <a:pt x="133373" y="61722"/>
                </a:cubicBezTo>
                <a:cubicBezTo>
                  <a:pt x="133589" y="54764"/>
                  <a:pt x="133791" y="48114"/>
                  <a:pt x="133979" y="41772"/>
                </a:cubicBezTo>
                <a:lnTo>
                  <a:pt x="202599" y="41772"/>
                </a:lnTo>
                <a:close/>
                <a:moveTo>
                  <a:pt x="310192" y="145912"/>
                </a:moveTo>
                <a:lnTo>
                  <a:pt x="292663" y="145912"/>
                </a:lnTo>
                <a:lnTo>
                  <a:pt x="292663" y="99014"/>
                </a:lnTo>
                <a:lnTo>
                  <a:pt x="245489" y="99014"/>
                </a:lnTo>
                <a:lnTo>
                  <a:pt x="245489" y="145912"/>
                </a:lnTo>
                <a:lnTo>
                  <a:pt x="227957" y="145912"/>
                </a:lnTo>
                <a:lnTo>
                  <a:pt x="227957" y="41772"/>
                </a:lnTo>
                <a:lnTo>
                  <a:pt x="245489" y="41772"/>
                </a:lnTo>
                <a:lnTo>
                  <a:pt x="245489" y="83913"/>
                </a:lnTo>
                <a:lnTo>
                  <a:pt x="292663" y="83913"/>
                </a:lnTo>
                <a:lnTo>
                  <a:pt x="292663" y="41772"/>
                </a:lnTo>
                <a:lnTo>
                  <a:pt x="310192" y="41772"/>
                </a:lnTo>
                <a:close/>
                <a:moveTo>
                  <a:pt x="362773" y="145912"/>
                </a:moveTo>
                <a:lnTo>
                  <a:pt x="340492" y="145912"/>
                </a:lnTo>
                <a:lnTo>
                  <a:pt x="340492" y="119341"/>
                </a:lnTo>
                <a:lnTo>
                  <a:pt x="362773" y="119341"/>
                </a:lnTo>
                <a:close/>
                <a:moveTo>
                  <a:pt x="480623" y="91091"/>
                </a:moveTo>
                <a:cubicBezTo>
                  <a:pt x="480623" y="108436"/>
                  <a:pt x="476471" y="122245"/>
                  <a:pt x="468177" y="132531"/>
                </a:cubicBezTo>
                <a:cubicBezTo>
                  <a:pt x="459876" y="142823"/>
                  <a:pt x="449389" y="147964"/>
                  <a:pt x="436706" y="147964"/>
                </a:cubicBezTo>
                <a:cubicBezTo>
                  <a:pt x="431552" y="147964"/>
                  <a:pt x="426982" y="147373"/>
                  <a:pt x="423004" y="146196"/>
                </a:cubicBezTo>
                <a:cubicBezTo>
                  <a:pt x="419023" y="145012"/>
                  <a:pt x="414955" y="143180"/>
                  <a:pt x="410790" y="140692"/>
                </a:cubicBezTo>
                <a:lnTo>
                  <a:pt x="410790" y="184324"/>
                </a:lnTo>
                <a:lnTo>
                  <a:pt x="393261" y="184324"/>
                </a:lnTo>
                <a:lnTo>
                  <a:pt x="393261" y="41772"/>
                </a:lnTo>
                <a:lnTo>
                  <a:pt x="410790" y="41772"/>
                </a:lnTo>
                <a:lnTo>
                  <a:pt x="410790" y="52680"/>
                </a:lnTo>
                <a:cubicBezTo>
                  <a:pt x="415142" y="48766"/>
                  <a:pt x="419973" y="45482"/>
                  <a:pt x="425290" y="42843"/>
                </a:cubicBezTo>
                <a:cubicBezTo>
                  <a:pt x="430600" y="40202"/>
                  <a:pt x="436397" y="38881"/>
                  <a:pt x="442675" y="38881"/>
                </a:cubicBezTo>
                <a:cubicBezTo>
                  <a:pt x="454606" y="38881"/>
                  <a:pt x="463919" y="43604"/>
                  <a:pt x="470597" y="53054"/>
                </a:cubicBezTo>
                <a:cubicBezTo>
                  <a:pt x="477278" y="62501"/>
                  <a:pt x="480623" y="75179"/>
                  <a:pt x="480623" y="91091"/>
                </a:cubicBezTo>
                <a:close/>
                <a:moveTo>
                  <a:pt x="462533" y="93049"/>
                </a:moveTo>
                <a:cubicBezTo>
                  <a:pt x="462533" y="81181"/>
                  <a:pt x="460636" y="71961"/>
                  <a:pt x="456849" y="65405"/>
                </a:cubicBezTo>
                <a:cubicBezTo>
                  <a:pt x="453058" y="58846"/>
                  <a:pt x="446901" y="55570"/>
                  <a:pt x="438384" y="55570"/>
                </a:cubicBezTo>
                <a:cubicBezTo>
                  <a:pt x="433416" y="55570"/>
                  <a:pt x="428613" y="56671"/>
                  <a:pt x="423984" y="58878"/>
                </a:cubicBezTo>
                <a:cubicBezTo>
                  <a:pt x="419350" y="61086"/>
                  <a:pt x="414955" y="63933"/>
                  <a:pt x="410790" y="67414"/>
                </a:cubicBezTo>
                <a:lnTo>
                  <a:pt x="410790" y="126425"/>
                </a:lnTo>
                <a:cubicBezTo>
                  <a:pt x="415391" y="128665"/>
                  <a:pt x="419318" y="130188"/>
                  <a:pt x="422583" y="130994"/>
                </a:cubicBezTo>
                <a:cubicBezTo>
                  <a:pt x="425848" y="131803"/>
                  <a:pt x="429593" y="132211"/>
                  <a:pt x="433816" y="132211"/>
                </a:cubicBezTo>
                <a:cubicBezTo>
                  <a:pt x="442891" y="132211"/>
                  <a:pt x="449947" y="128881"/>
                  <a:pt x="454979" y="122231"/>
                </a:cubicBezTo>
                <a:cubicBezTo>
                  <a:pt x="460016" y="115583"/>
                  <a:pt x="462533" y="105851"/>
                  <a:pt x="462533" y="93049"/>
                </a:cubicBezTo>
                <a:close/>
                <a:moveTo>
                  <a:pt x="580660" y="41772"/>
                </a:moveTo>
                <a:lnTo>
                  <a:pt x="524625" y="184324"/>
                </a:lnTo>
                <a:lnTo>
                  <a:pt x="505887" y="184324"/>
                </a:lnTo>
                <a:lnTo>
                  <a:pt x="524536" y="140880"/>
                </a:lnTo>
                <a:lnTo>
                  <a:pt x="486681" y="41772"/>
                </a:lnTo>
                <a:lnTo>
                  <a:pt x="505610" y="41772"/>
                </a:lnTo>
                <a:lnTo>
                  <a:pt x="534047" y="118872"/>
                </a:lnTo>
                <a:lnTo>
                  <a:pt x="562389" y="41772"/>
                </a:lnTo>
                <a:close/>
                <a:moveTo>
                  <a:pt x="667740" y="57154"/>
                </a:moveTo>
                <a:cubicBezTo>
                  <a:pt x="671778" y="61255"/>
                  <a:pt x="674918" y="66461"/>
                  <a:pt x="677157" y="72771"/>
                </a:cubicBezTo>
                <a:cubicBezTo>
                  <a:pt x="679397" y="79082"/>
                  <a:pt x="680516" y="86397"/>
                  <a:pt x="680516" y="94731"/>
                </a:cubicBezTo>
                <a:cubicBezTo>
                  <a:pt x="680516" y="102744"/>
                  <a:pt x="679238" y="110158"/>
                  <a:pt x="676693" y="116961"/>
                </a:cubicBezTo>
                <a:cubicBezTo>
                  <a:pt x="674144" y="123768"/>
                  <a:pt x="670691" y="129507"/>
                  <a:pt x="666343" y="134169"/>
                </a:cubicBezTo>
                <a:cubicBezTo>
                  <a:pt x="661869" y="139014"/>
                  <a:pt x="656910" y="142666"/>
                  <a:pt x="651471" y="145121"/>
                </a:cubicBezTo>
                <a:cubicBezTo>
                  <a:pt x="646032" y="147575"/>
                  <a:pt x="640113" y="148806"/>
                  <a:pt x="633713" y="148806"/>
                </a:cubicBezTo>
                <a:cubicBezTo>
                  <a:pt x="627186" y="148806"/>
                  <a:pt x="621206" y="147673"/>
                  <a:pt x="615766" y="145401"/>
                </a:cubicBezTo>
                <a:cubicBezTo>
                  <a:pt x="610327" y="143129"/>
                  <a:pt x="605676" y="139634"/>
                  <a:pt x="601824" y="134911"/>
                </a:cubicBezTo>
                <a:cubicBezTo>
                  <a:pt x="597043" y="129011"/>
                  <a:pt x="593454" y="121613"/>
                  <a:pt x="591060" y="112720"/>
                </a:cubicBezTo>
                <a:cubicBezTo>
                  <a:pt x="588666" y="103835"/>
                  <a:pt x="587463" y="92833"/>
                  <a:pt x="587463" y="79719"/>
                </a:cubicBezTo>
                <a:cubicBezTo>
                  <a:pt x="587463" y="75057"/>
                  <a:pt x="587669" y="70316"/>
                  <a:pt x="588075" y="65499"/>
                </a:cubicBezTo>
                <a:cubicBezTo>
                  <a:pt x="588479" y="60686"/>
                  <a:pt x="589361" y="54919"/>
                  <a:pt x="590732" y="48204"/>
                </a:cubicBezTo>
                <a:cubicBezTo>
                  <a:pt x="591974" y="42239"/>
                  <a:pt x="593652" y="36691"/>
                  <a:pt x="595765" y="31562"/>
                </a:cubicBezTo>
                <a:cubicBezTo>
                  <a:pt x="597878" y="26431"/>
                  <a:pt x="600643" y="22100"/>
                  <a:pt x="604063" y="18558"/>
                </a:cubicBezTo>
                <a:cubicBezTo>
                  <a:pt x="608477" y="13957"/>
                  <a:pt x="614240" y="10290"/>
                  <a:pt x="621357" y="7553"/>
                </a:cubicBezTo>
                <a:cubicBezTo>
                  <a:pt x="628475" y="4821"/>
                  <a:pt x="637906" y="2924"/>
                  <a:pt x="649654" y="1870"/>
                </a:cubicBezTo>
                <a:cubicBezTo>
                  <a:pt x="653818" y="1495"/>
                  <a:pt x="658280" y="1138"/>
                  <a:pt x="663031" y="796"/>
                </a:cubicBezTo>
                <a:cubicBezTo>
                  <a:pt x="667787" y="455"/>
                  <a:pt x="671405" y="192"/>
                  <a:pt x="673892" y="0"/>
                </a:cubicBezTo>
                <a:lnTo>
                  <a:pt x="673892" y="16131"/>
                </a:lnTo>
                <a:cubicBezTo>
                  <a:pt x="670663" y="16319"/>
                  <a:pt x="667210" y="16553"/>
                  <a:pt x="663546" y="16830"/>
                </a:cubicBezTo>
                <a:cubicBezTo>
                  <a:pt x="659881" y="17111"/>
                  <a:pt x="655680" y="17436"/>
                  <a:pt x="650960" y="17809"/>
                </a:cubicBezTo>
                <a:cubicBezTo>
                  <a:pt x="644678" y="18307"/>
                  <a:pt x="638122" y="19412"/>
                  <a:pt x="631286" y="21121"/>
                </a:cubicBezTo>
                <a:cubicBezTo>
                  <a:pt x="624449" y="22828"/>
                  <a:pt x="619287" y="25489"/>
                  <a:pt x="615806" y="29092"/>
                </a:cubicBezTo>
                <a:cubicBezTo>
                  <a:pt x="613196" y="31763"/>
                  <a:pt x="611115" y="35590"/>
                  <a:pt x="609564" y="40558"/>
                </a:cubicBezTo>
                <a:cubicBezTo>
                  <a:pt x="608009" y="45530"/>
                  <a:pt x="606921" y="51063"/>
                  <a:pt x="606302" y="57154"/>
                </a:cubicBezTo>
                <a:cubicBezTo>
                  <a:pt x="610900" y="53861"/>
                  <a:pt x="615825" y="51081"/>
                  <a:pt x="621076" y="48812"/>
                </a:cubicBezTo>
                <a:cubicBezTo>
                  <a:pt x="626333" y="46542"/>
                  <a:pt x="632002" y="45408"/>
                  <a:pt x="638094" y="45408"/>
                </a:cubicBezTo>
                <a:cubicBezTo>
                  <a:pt x="643750" y="45408"/>
                  <a:pt x="649124" y="46354"/>
                  <a:pt x="654226" y="48247"/>
                </a:cubicBezTo>
                <a:cubicBezTo>
                  <a:pt x="659320" y="50145"/>
                  <a:pt x="663827" y="53115"/>
                  <a:pt x="667740" y="57154"/>
                </a:cubicBezTo>
                <a:close/>
                <a:moveTo>
                  <a:pt x="662703" y="95753"/>
                </a:moveTo>
                <a:cubicBezTo>
                  <a:pt x="662703" y="84690"/>
                  <a:pt x="660219" y="76205"/>
                  <a:pt x="655248" y="70301"/>
                </a:cubicBezTo>
                <a:cubicBezTo>
                  <a:pt x="650276" y="64398"/>
                  <a:pt x="643192" y="61445"/>
                  <a:pt x="633990" y="61445"/>
                </a:cubicBezTo>
                <a:cubicBezTo>
                  <a:pt x="628957" y="61445"/>
                  <a:pt x="624076" y="62285"/>
                  <a:pt x="619355" y="63962"/>
                </a:cubicBezTo>
                <a:cubicBezTo>
                  <a:pt x="614628" y="65639"/>
                  <a:pt x="610183" y="67879"/>
                  <a:pt x="606022" y="70672"/>
                </a:cubicBezTo>
                <a:cubicBezTo>
                  <a:pt x="605896" y="72228"/>
                  <a:pt x="605773" y="74078"/>
                  <a:pt x="605651" y="76219"/>
                </a:cubicBezTo>
                <a:cubicBezTo>
                  <a:pt x="605521" y="78365"/>
                  <a:pt x="605460" y="80310"/>
                  <a:pt x="605460" y="82052"/>
                </a:cubicBezTo>
                <a:cubicBezTo>
                  <a:pt x="605460" y="92862"/>
                  <a:pt x="606331" y="101661"/>
                  <a:pt x="608070" y="108436"/>
                </a:cubicBezTo>
                <a:cubicBezTo>
                  <a:pt x="609809" y="115208"/>
                  <a:pt x="612234" y="120524"/>
                  <a:pt x="615346" y="124378"/>
                </a:cubicBezTo>
                <a:cubicBezTo>
                  <a:pt x="618139" y="127859"/>
                  <a:pt x="621094" y="130266"/>
                  <a:pt x="624202" y="131603"/>
                </a:cubicBezTo>
                <a:cubicBezTo>
                  <a:pt x="627308" y="132941"/>
                  <a:pt x="630695" y="133608"/>
                  <a:pt x="634364" y="133608"/>
                </a:cubicBezTo>
                <a:cubicBezTo>
                  <a:pt x="643314" y="133608"/>
                  <a:pt x="650276" y="130219"/>
                  <a:pt x="655248" y="123442"/>
                </a:cubicBezTo>
                <a:cubicBezTo>
                  <a:pt x="660219" y="116670"/>
                  <a:pt x="662703" y="107439"/>
                  <a:pt x="662703" y="957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6345504" y="1947468"/>
            <a:ext cx="426369" cy="175280"/>
          </a:xfrm>
          <a:custGeom>
            <a:avLst/>
            <a:gdLst/>
            <a:ahLst/>
            <a:cxnLst/>
            <a:rect l="l" t="t" r="r" b="b"/>
            <a:pathLst>
              <a:path w="426369" h="175280">
                <a:moveTo>
                  <a:pt x="70110" y="0"/>
                </a:moveTo>
                <a:lnTo>
                  <a:pt x="15757" y="175281"/>
                </a:lnTo>
                <a:lnTo>
                  <a:pt x="0" y="175281"/>
                </a:lnTo>
                <a:lnTo>
                  <a:pt x="54075" y="0"/>
                </a:lnTo>
                <a:close/>
                <a:moveTo>
                  <a:pt x="184510" y="145069"/>
                </a:moveTo>
                <a:lnTo>
                  <a:pt x="167169" y="145069"/>
                </a:lnTo>
                <a:lnTo>
                  <a:pt x="167169" y="63212"/>
                </a:lnTo>
                <a:lnTo>
                  <a:pt x="142185" y="116355"/>
                </a:lnTo>
                <a:lnTo>
                  <a:pt x="129132" y="116355"/>
                </a:lnTo>
                <a:lnTo>
                  <a:pt x="104332" y="63212"/>
                </a:lnTo>
                <a:lnTo>
                  <a:pt x="104332" y="145069"/>
                </a:lnTo>
                <a:lnTo>
                  <a:pt x="87919" y="145069"/>
                </a:lnTo>
                <a:lnTo>
                  <a:pt x="87919" y="40929"/>
                </a:lnTo>
                <a:lnTo>
                  <a:pt x="109083" y="40929"/>
                </a:lnTo>
                <a:lnTo>
                  <a:pt x="136493" y="98734"/>
                </a:lnTo>
                <a:lnTo>
                  <a:pt x="162975" y="40929"/>
                </a:lnTo>
                <a:lnTo>
                  <a:pt x="184510" y="40929"/>
                </a:lnTo>
                <a:close/>
                <a:moveTo>
                  <a:pt x="255088" y="147496"/>
                </a:moveTo>
                <a:cubicBezTo>
                  <a:pt x="238492" y="147496"/>
                  <a:pt x="225608" y="142819"/>
                  <a:pt x="216439" y="133463"/>
                </a:cubicBezTo>
                <a:cubicBezTo>
                  <a:pt x="207273" y="124106"/>
                  <a:pt x="202691" y="110822"/>
                  <a:pt x="202691" y="93603"/>
                </a:cubicBezTo>
                <a:cubicBezTo>
                  <a:pt x="202691" y="76640"/>
                  <a:pt x="207133" y="63133"/>
                  <a:pt x="216025" y="53097"/>
                </a:cubicBezTo>
                <a:cubicBezTo>
                  <a:pt x="224909" y="43056"/>
                  <a:pt x="236534" y="38038"/>
                  <a:pt x="250891" y="38038"/>
                </a:cubicBezTo>
                <a:cubicBezTo>
                  <a:pt x="257352" y="38038"/>
                  <a:pt x="263077" y="38970"/>
                  <a:pt x="268049" y="40831"/>
                </a:cubicBezTo>
                <a:cubicBezTo>
                  <a:pt x="273017" y="42699"/>
                  <a:pt x="277369" y="45619"/>
                  <a:pt x="281098" y="49600"/>
                </a:cubicBezTo>
                <a:cubicBezTo>
                  <a:pt x="284824" y="53579"/>
                  <a:pt x="287687" y="58442"/>
                  <a:pt x="289677" y="64191"/>
                </a:cubicBezTo>
                <a:cubicBezTo>
                  <a:pt x="291664" y="69937"/>
                  <a:pt x="292659" y="76979"/>
                  <a:pt x="292659" y="85309"/>
                </a:cubicBezTo>
                <a:lnTo>
                  <a:pt x="292659" y="94820"/>
                </a:lnTo>
                <a:lnTo>
                  <a:pt x="220496" y="94820"/>
                </a:lnTo>
                <a:cubicBezTo>
                  <a:pt x="220496" y="106942"/>
                  <a:pt x="223541" y="116200"/>
                  <a:pt x="229632" y="122601"/>
                </a:cubicBezTo>
                <a:cubicBezTo>
                  <a:pt x="235724" y="129006"/>
                  <a:pt x="244149" y="132206"/>
                  <a:pt x="254898" y="132206"/>
                </a:cubicBezTo>
                <a:cubicBezTo>
                  <a:pt x="258754" y="132206"/>
                  <a:pt x="262533" y="131771"/>
                  <a:pt x="266230" y="130899"/>
                </a:cubicBezTo>
                <a:cubicBezTo>
                  <a:pt x="269928" y="130028"/>
                  <a:pt x="273268" y="128909"/>
                  <a:pt x="276253" y="127541"/>
                </a:cubicBezTo>
                <a:cubicBezTo>
                  <a:pt x="279422" y="126111"/>
                  <a:pt x="282092" y="124732"/>
                  <a:pt x="284270" y="123394"/>
                </a:cubicBezTo>
                <a:cubicBezTo>
                  <a:pt x="286444" y="122055"/>
                  <a:pt x="288244" y="120798"/>
                  <a:pt x="289677" y="119620"/>
                </a:cubicBezTo>
                <a:lnTo>
                  <a:pt x="290699" y="119620"/>
                </a:lnTo>
                <a:lnTo>
                  <a:pt x="290699" y="138730"/>
                </a:lnTo>
                <a:cubicBezTo>
                  <a:pt x="288652" y="139539"/>
                  <a:pt x="286103" y="140547"/>
                  <a:pt x="283058" y="141760"/>
                </a:cubicBezTo>
                <a:cubicBezTo>
                  <a:pt x="280011" y="142974"/>
                  <a:pt x="277279" y="143921"/>
                  <a:pt x="274852" y="144605"/>
                </a:cubicBezTo>
                <a:cubicBezTo>
                  <a:pt x="271432" y="145537"/>
                  <a:pt x="268339" y="146254"/>
                  <a:pt x="265578" y="146750"/>
                </a:cubicBezTo>
                <a:cubicBezTo>
                  <a:pt x="262810" y="147247"/>
                  <a:pt x="259311" y="147496"/>
                  <a:pt x="255088" y="147496"/>
                </a:cubicBezTo>
                <a:close/>
                <a:moveTo>
                  <a:pt x="275598" y="81392"/>
                </a:moveTo>
                <a:cubicBezTo>
                  <a:pt x="275475" y="76669"/>
                  <a:pt x="274914" y="72597"/>
                  <a:pt x="273920" y="69177"/>
                </a:cubicBezTo>
                <a:cubicBezTo>
                  <a:pt x="272927" y="65761"/>
                  <a:pt x="271494" y="62874"/>
                  <a:pt x="269628" y="60508"/>
                </a:cubicBezTo>
                <a:cubicBezTo>
                  <a:pt x="267577" y="57898"/>
                  <a:pt x="264953" y="55912"/>
                  <a:pt x="261752" y="54540"/>
                </a:cubicBezTo>
                <a:cubicBezTo>
                  <a:pt x="258548" y="53171"/>
                  <a:pt x="254588" y="52492"/>
                  <a:pt x="249864" y="52492"/>
                </a:cubicBezTo>
                <a:cubicBezTo>
                  <a:pt x="245203" y="52492"/>
                  <a:pt x="241239" y="53190"/>
                  <a:pt x="237978" y="54586"/>
                </a:cubicBezTo>
                <a:cubicBezTo>
                  <a:pt x="234713" y="55987"/>
                  <a:pt x="231745" y="58022"/>
                  <a:pt x="229075" y="60696"/>
                </a:cubicBezTo>
                <a:cubicBezTo>
                  <a:pt x="226465" y="63428"/>
                  <a:pt x="224474" y="66456"/>
                  <a:pt x="223106" y="69786"/>
                </a:cubicBezTo>
                <a:cubicBezTo>
                  <a:pt x="221738" y="73113"/>
                  <a:pt x="220871" y="76979"/>
                  <a:pt x="220496" y="81392"/>
                </a:cubicBezTo>
                <a:close/>
                <a:moveTo>
                  <a:pt x="352343" y="147402"/>
                </a:moveTo>
                <a:cubicBezTo>
                  <a:pt x="345196" y="147402"/>
                  <a:pt x="338640" y="146301"/>
                  <a:pt x="332673" y="144090"/>
                </a:cubicBezTo>
                <a:cubicBezTo>
                  <a:pt x="326704" y="141887"/>
                  <a:pt x="321576" y="138542"/>
                  <a:pt x="317289" y="134068"/>
                </a:cubicBezTo>
                <a:cubicBezTo>
                  <a:pt x="312998" y="129592"/>
                  <a:pt x="309676" y="123951"/>
                  <a:pt x="307313" y="117148"/>
                </a:cubicBezTo>
                <a:cubicBezTo>
                  <a:pt x="304949" y="110343"/>
                  <a:pt x="303771" y="102341"/>
                  <a:pt x="303771" y="93140"/>
                </a:cubicBezTo>
                <a:cubicBezTo>
                  <a:pt x="303771" y="84002"/>
                  <a:pt x="304995" y="76108"/>
                  <a:pt x="307450" y="69458"/>
                </a:cubicBezTo>
                <a:cubicBezTo>
                  <a:pt x="309905" y="62806"/>
                  <a:pt x="313185" y="57215"/>
                  <a:pt x="317289" y="52675"/>
                </a:cubicBezTo>
                <a:cubicBezTo>
                  <a:pt x="321393" y="48140"/>
                  <a:pt x="326506" y="44639"/>
                  <a:pt x="332625" y="42185"/>
                </a:cubicBezTo>
                <a:cubicBezTo>
                  <a:pt x="338748" y="39730"/>
                  <a:pt x="345319" y="38506"/>
                  <a:pt x="352343" y="38506"/>
                </a:cubicBezTo>
                <a:cubicBezTo>
                  <a:pt x="358063" y="38506"/>
                  <a:pt x="363578" y="39316"/>
                  <a:pt x="368895" y="40929"/>
                </a:cubicBezTo>
                <a:cubicBezTo>
                  <a:pt x="374210" y="42545"/>
                  <a:pt x="378947" y="44410"/>
                  <a:pt x="383112" y="46523"/>
                </a:cubicBezTo>
                <a:lnTo>
                  <a:pt x="383112" y="66197"/>
                </a:lnTo>
                <a:lnTo>
                  <a:pt x="382086" y="66197"/>
                </a:lnTo>
                <a:cubicBezTo>
                  <a:pt x="380840" y="65139"/>
                  <a:pt x="379243" y="63929"/>
                  <a:pt x="377286" y="62560"/>
                </a:cubicBezTo>
                <a:cubicBezTo>
                  <a:pt x="375328" y="61193"/>
                  <a:pt x="372949" y="59792"/>
                  <a:pt x="370152" y="58363"/>
                </a:cubicBezTo>
                <a:cubicBezTo>
                  <a:pt x="367726" y="57121"/>
                  <a:pt x="364871" y="56034"/>
                  <a:pt x="361576" y="55102"/>
                </a:cubicBezTo>
                <a:cubicBezTo>
                  <a:pt x="358282" y="54170"/>
                  <a:pt x="355111" y="53701"/>
                  <a:pt x="352061" y="53701"/>
                </a:cubicBezTo>
                <a:cubicBezTo>
                  <a:pt x="342994" y="53701"/>
                  <a:pt x="335707" y="57135"/>
                  <a:pt x="330206" y="64001"/>
                </a:cubicBezTo>
                <a:cubicBezTo>
                  <a:pt x="324702" y="70873"/>
                  <a:pt x="321952" y="80582"/>
                  <a:pt x="321952" y="93140"/>
                </a:cubicBezTo>
                <a:cubicBezTo>
                  <a:pt x="321952" y="105447"/>
                  <a:pt x="324608" y="115034"/>
                  <a:pt x="329922" y="121903"/>
                </a:cubicBezTo>
                <a:cubicBezTo>
                  <a:pt x="335235" y="128772"/>
                  <a:pt x="342615" y="132206"/>
                  <a:pt x="352061" y="132206"/>
                </a:cubicBezTo>
                <a:cubicBezTo>
                  <a:pt x="357778" y="132206"/>
                  <a:pt x="363219" y="131025"/>
                  <a:pt x="368380" y="128664"/>
                </a:cubicBezTo>
                <a:cubicBezTo>
                  <a:pt x="373540" y="126299"/>
                  <a:pt x="378108" y="123252"/>
                  <a:pt x="382086" y="119524"/>
                </a:cubicBezTo>
                <a:lnTo>
                  <a:pt x="383112" y="119524"/>
                </a:lnTo>
                <a:lnTo>
                  <a:pt x="383112" y="139194"/>
                </a:lnTo>
                <a:cubicBezTo>
                  <a:pt x="381374" y="140004"/>
                  <a:pt x="379195" y="140983"/>
                  <a:pt x="376585" y="142131"/>
                </a:cubicBezTo>
                <a:cubicBezTo>
                  <a:pt x="373976" y="143287"/>
                  <a:pt x="371614" y="144136"/>
                  <a:pt x="369500" y="144698"/>
                </a:cubicBezTo>
                <a:cubicBezTo>
                  <a:pt x="366516" y="145569"/>
                  <a:pt x="363845" y="146239"/>
                  <a:pt x="361479" y="146703"/>
                </a:cubicBezTo>
                <a:cubicBezTo>
                  <a:pt x="359118" y="147172"/>
                  <a:pt x="356073" y="147402"/>
                  <a:pt x="352343" y="147402"/>
                </a:cubicBezTo>
                <a:close/>
                <a:moveTo>
                  <a:pt x="426369" y="145069"/>
                </a:moveTo>
                <a:lnTo>
                  <a:pt x="404088" y="145069"/>
                </a:lnTo>
                <a:lnTo>
                  <a:pt x="404088" y="118498"/>
                </a:lnTo>
                <a:lnTo>
                  <a:pt x="426369" y="11849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812452" y="2800798"/>
            <a:ext cx="2474095" cy="981942"/>
          </a:xfrm>
          <a:custGeom>
            <a:avLst/>
            <a:gdLst/>
            <a:ahLst/>
            <a:cxnLst/>
            <a:rect l="l" t="t" r="r" b="b"/>
            <a:pathLst>
              <a:path w="2474095" h="981942">
                <a:moveTo>
                  <a:pt x="0" y="981942"/>
                </a:moveTo>
                <a:lnTo>
                  <a:pt x="2474095" y="981942"/>
                </a:lnTo>
                <a:lnTo>
                  <a:pt x="2474095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91815" y="2780161"/>
            <a:ext cx="2515369" cy="1023215"/>
          </a:xfrm>
          <a:custGeom>
            <a:avLst/>
            <a:gdLst/>
            <a:ahLst/>
            <a:cxnLst/>
            <a:rect l="l" t="t" r="r" b="b"/>
            <a:pathLst>
              <a:path w="2515369" h="1023215">
                <a:moveTo>
                  <a:pt x="20637" y="1002579"/>
                </a:moveTo>
                <a:lnTo>
                  <a:pt x="2494732" y="1002579"/>
                </a:lnTo>
                <a:lnTo>
                  <a:pt x="2494732" y="20637"/>
                </a:lnTo>
                <a:lnTo>
                  <a:pt x="20637" y="20637"/>
                </a:lnTo>
                <a:close/>
              </a:path>
            </a:pathLst>
          </a:custGeom>
          <a:ln w="41273">
            <a:solidFill>
              <a:srgbClr val="90909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071227" y="3038106"/>
            <a:ext cx="1942580" cy="189543"/>
          </a:xfrm>
          <a:custGeom>
            <a:avLst/>
            <a:gdLst/>
            <a:ahLst/>
            <a:cxnLst/>
            <a:rect l="l" t="t" r="r" b="b"/>
            <a:pathLst>
              <a:path w="1942580" h="189543">
                <a:moveTo>
                  <a:pt x="0" y="151131"/>
                </a:moveTo>
                <a:lnTo>
                  <a:pt x="46897" y="12305"/>
                </a:lnTo>
                <a:lnTo>
                  <a:pt x="84934" y="12305"/>
                </a:lnTo>
                <a:lnTo>
                  <a:pt x="131831" y="151131"/>
                </a:lnTo>
                <a:lnTo>
                  <a:pt x="95939" y="151131"/>
                </a:lnTo>
                <a:lnTo>
                  <a:pt x="87267" y="122789"/>
                </a:lnTo>
                <a:lnTo>
                  <a:pt x="43632" y="122789"/>
                </a:lnTo>
                <a:lnTo>
                  <a:pt x="34963" y="151131"/>
                </a:lnTo>
                <a:close/>
                <a:moveTo>
                  <a:pt x="79624" y="97614"/>
                </a:moveTo>
                <a:lnTo>
                  <a:pt x="65448" y="51837"/>
                </a:lnTo>
                <a:lnTo>
                  <a:pt x="51277" y="97614"/>
                </a:lnTo>
                <a:close/>
                <a:moveTo>
                  <a:pt x="250703" y="177048"/>
                </a:moveTo>
                <a:lnTo>
                  <a:pt x="221709" y="177048"/>
                </a:lnTo>
                <a:lnTo>
                  <a:pt x="221709" y="150757"/>
                </a:lnTo>
                <a:lnTo>
                  <a:pt x="161111" y="150757"/>
                </a:lnTo>
                <a:lnTo>
                  <a:pt x="161111" y="177048"/>
                </a:lnTo>
                <a:lnTo>
                  <a:pt x="132115" y="177048"/>
                </a:lnTo>
                <a:lnTo>
                  <a:pt x="132115" y="127634"/>
                </a:lnTo>
                <a:lnTo>
                  <a:pt x="139666" y="127634"/>
                </a:lnTo>
                <a:cubicBezTo>
                  <a:pt x="144389" y="117813"/>
                  <a:pt x="148168" y="105818"/>
                  <a:pt x="150994" y="91645"/>
                </a:cubicBezTo>
                <a:cubicBezTo>
                  <a:pt x="153820" y="77475"/>
                  <a:pt x="155234" y="62403"/>
                  <a:pt x="155234" y="46429"/>
                </a:cubicBezTo>
                <a:lnTo>
                  <a:pt x="240357" y="46429"/>
                </a:lnTo>
                <a:lnTo>
                  <a:pt x="240357" y="127634"/>
                </a:lnTo>
                <a:lnTo>
                  <a:pt x="250703" y="127634"/>
                </a:lnTo>
                <a:close/>
                <a:moveTo>
                  <a:pt x="207914" y="127634"/>
                </a:moveTo>
                <a:lnTo>
                  <a:pt x="207914" y="69455"/>
                </a:lnTo>
                <a:lnTo>
                  <a:pt x="184885" y="69455"/>
                </a:lnTo>
                <a:cubicBezTo>
                  <a:pt x="183826" y="81080"/>
                  <a:pt x="182040" y="91851"/>
                  <a:pt x="179524" y="101762"/>
                </a:cubicBezTo>
                <a:cubicBezTo>
                  <a:pt x="177007" y="111675"/>
                  <a:pt x="173977" y="120301"/>
                  <a:pt x="170434" y="127634"/>
                </a:cubicBezTo>
                <a:close/>
                <a:moveTo>
                  <a:pt x="386827" y="151131"/>
                </a:moveTo>
                <a:lnTo>
                  <a:pt x="354758" y="151131"/>
                </a:lnTo>
                <a:lnTo>
                  <a:pt x="354758" y="85402"/>
                </a:lnTo>
                <a:lnTo>
                  <a:pt x="333499" y="129031"/>
                </a:lnTo>
                <a:lnTo>
                  <a:pt x="319701" y="129031"/>
                </a:lnTo>
                <a:lnTo>
                  <a:pt x="298443" y="85402"/>
                </a:lnTo>
                <a:lnTo>
                  <a:pt x="298443" y="151131"/>
                </a:lnTo>
                <a:lnTo>
                  <a:pt x="267307" y="151131"/>
                </a:lnTo>
                <a:lnTo>
                  <a:pt x="267307" y="46429"/>
                </a:lnTo>
                <a:lnTo>
                  <a:pt x="302824" y="46429"/>
                </a:lnTo>
                <a:lnTo>
                  <a:pt x="327067" y="94910"/>
                </a:lnTo>
                <a:lnTo>
                  <a:pt x="351308" y="46429"/>
                </a:lnTo>
                <a:lnTo>
                  <a:pt x="386827" y="46429"/>
                </a:lnTo>
                <a:close/>
                <a:moveTo>
                  <a:pt x="511297" y="151131"/>
                </a:moveTo>
                <a:lnTo>
                  <a:pt x="479224" y="151131"/>
                </a:lnTo>
                <a:lnTo>
                  <a:pt x="479224" y="87545"/>
                </a:lnTo>
                <a:lnTo>
                  <a:pt x="439134" y="151131"/>
                </a:lnTo>
                <a:lnTo>
                  <a:pt x="411818" y="151131"/>
                </a:lnTo>
                <a:lnTo>
                  <a:pt x="411818" y="46429"/>
                </a:lnTo>
                <a:lnTo>
                  <a:pt x="443886" y="46429"/>
                </a:lnTo>
                <a:lnTo>
                  <a:pt x="443886" y="103302"/>
                </a:lnTo>
                <a:lnTo>
                  <a:pt x="480625" y="46429"/>
                </a:lnTo>
                <a:lnTo>
                  <a:pt x="511297" y="46429"/>
                </a:lnTo>
                <a:close/>
                <a:moveTo>
                  <a:pt x="635298" y="151131"/>
                </a:moveTo>
                <a:lnTo>
                  <a:pt x="602664" y="151131"/>
                </a:lnTo>
                <a:lnTo>
                  <a:pt x="602664" y="106283"/>
                </a:lnTo>
                <a:lnTo>
                  <a:pt x="568912" y="106283"/>
                </a:lnTo>
                <a:lnTo>
                  <a:pt x="568912" y="151131"/>
                </a:lnTo>
                <a:lnTo>
                  <a:pt x="536284" y="151131"/>
                </a:lnTo>
                <a:lnTo>
                  <a:pt x="536284" y="46429"/>
                </a:lnTo>
                <a:lnTo>
                  <a:pt x="568912" y="46429"/>
                </a:lnTo>
                <a:lnTo>
                  <a:pt x="568912" y="82699"/>
                </a:lnTo>
                <a:lnTo>
                  <a:pt x="602664" y="82699"/>
                </a:lnTo>
                <a:lnTo>
                  <a:pt x="602664" y="46429"/>
                </a:lnTo>
                <a:lnTo>
                  <a:pt x="635298" y="46429"/>
                </a:lnTo>
                <a:close/>
                <a:moveTo>
                  <a:pt x="759761" y="151131"/>
                </a:moveTo>
                <a:lnTo>
                  <a:pt x="727690" y="151131"/>
                </a:lnTo>
                <a:lnTo>
                  <a:pt x="727690" y="87545"/>
                </a:lnTo>
                <a:lnTo>
                  <a:pt x="687599" y="151131"/>
                </a:lnTo>
                <a:lnTo>
                  <a:pt x="660283" y="151131"/>
                </a:lnTo>
                <a:lnTo>
                  <a:pt x="660283" y="46429"/>
                </a:lnTo>
                <a:lnTo>
                  <a:pt x="692352" y="46429"/>
                </a:lnTo>
                <a:lnTo>
                  <a:pt x="692352" y="103302"/>
                </a:lnTo>
                <a:lnTo>
                  <a:pt x="729089" y="46429"/>
                </a:lnTo>
                <a:lnTo>
                  <a:pt x="759761" y="46429"/>
                </a:lnTo>
                <a:close/>
                <a:moveTo>
                  <a:pt x="836117" y="153929"/>
                </a:moveTo>
                <a:cubicBezTo>
                  <a:pt x="827477" y="153929"/>
                  <a:pt x="819571" y="152841"/>
                  <a:pt x="812393" y="150664"/>
                </a:cubicBezTo>
                <a:cubicBezTo>
                  <a:pt x="805212" y="148489"/>
                  <a:pt x="798980" y="145131"/>
                  <a:pt x="793695" y="140594"/>
                </a:cubicBezTo>
                <a:cubicBezTo>
                  <a:pt x="788476" y="136058"/>
                  <a:pt x="784404" y="130356"/>
                  <a:pt x="781488" y="123487"/>
                </a:cubicBezTo>
                <a:cubicBezTo>
                  <a:pt x="778564" y="116618"/>
                  <a:pt x="777103" y="108526"/>
                  <a:pt x="777103" y="99197"/>
                </a:cubicBezTo>
                <a:cubicBezTo>
                  <a:pt x="777103" y="89190"/>
                  <a:pt x="778686" y="80676"/>
                  <a:pt x="781855" y="73652"/>
                </a:cubicBezTo>
                <a:cubicBezTo>
                  <a:pt x="785026" y="66628"/>
                  <a:pt x="789310" y="60847"/>
                  <a:pt x="794721" y="56311"/>
                </a:cubicBezTo>
                <a:cubicBezTo>
                  <a:pt x="799945" y="51958"/>
                  <a:pt x="806083" y="48744"/>
                  <a:pt x="813135" y="46660"/>
                </a:cubicBezTo>
                <a:cubicBezTo>
                  <a:pt x="820191" y="44579"/>
                  <a:pt x="827542" y="43538"/>
                  <a:pt x="835189" y="43538"/>
                </a:cubicBezTo>
                <a:cubicBezTo>
                  <a:pt x="840967" y="43538"/>
                  <a:pt x="846748" y="44204"/>
                  <a:pt x="852527" y="45544"/>
                </a:cubicBezTo>
                <a:cubicBezTo>
                  <a:pt x="858308" y="46880"/>
                  <a:pt x="864122" y="49011"/>
                  <a:pt x="869961" y="51931"/>
                </a:cubicBezTo>
                <a:lnTo>
                  <a:pt x="869961" y="79899"/>
                </a:lnTo>
                <a:lnTo>
                  <a:pt x="865766" y="79899"/>
                </a:lnTo>
                <a:cubicBezTo>
                  <a:pt x="864460" y="78653"/>
                  <a:pt x="862858" y="77285"/>
                  <a:pt x="860968" y="75794"/>
                </a:cubicBezTo>
                <a:cubicBezTo>
                  <a:pt x="859071" y="74300"/>
                  <a:pt x="857005" y="72936"/>
                  <a:pt x="854766" y="71698"/>
                </a:cubicBezTo>
                <a:cubicBezTo>
                  <a:pt x="852400" y="70391"/>
                  <a:pt x="849729" y="69285"/>
                  <a:pt x="846748" y="68386"/>
                </a:cubicBezTo>
                <a:cubicBezTo>
                  <a:pt x="843764" y="67485"/>
                  <a:pt x="840437" y="67036"/>
                  <a:pt x="836772" y="67036"/>
                </a:cubicBezTo>
                <a:cubicBezTo>
                  <a:pt x="828442" y="67036"/>
                  <a:pt x="821995" y="69940"/>
                  <a:pt x="817426" y="75751"/>
                </a:cubicBezTo>
                <a:cubicBezTo>
                  <a:pt x="812858" y="81561"/>
                  <a:pt x="810572" y="89380"/>
                  <a:pt x="810572" y="99197"/>
                </a:cubicBezTo>
                <a:cubicBezTo>
                  <a:pt x="810572" y="109703"/>
                  <a:pt x="813013" y="117532"/>
                  <a:pt x="817894" y="122691"/>
                </a:cubicBezTo>
                <a:cubicBezTo>
                  <a:pt x="822768" y="127854"/>
                  <a:pt x="829253" y="130432"/>
                  <a:pt x="837331" y="130432"/>
                </a:cubicBezTo>
                <a:cubicBezTo>
                  <a:pt x="841434" y="130432"/>
                  <a:pt x="845039" y="129967"/>
                  <a:pt x="848145" y="129031"/>
                </a:cubicBezTo>
                <a:cubicBezTo>
                  <a:pt x="851252" y="128099"/>
                  <a:pt x="853922" y="126983"/>
                  <a:pt x="856163" y="125679"/>
                </a:cubicBezTo>
                <a:cubicBezTo>
                  <a:pt x="858341" y="124373"/>
                  <a:pt x="860209" y="123019"/>
                  <a:pt x="861760" y="121619"/>
                </a:cubicBezTo>
                <a:cubicBezTo>
                  <a:pt x="863315" y="120222"/>
                  <a:pt x="864648" y="118962"/>
                  <a:pt x="865766" y="117846"/>
                </a:cubicBezTo>
                <a:lnTo>
                  <a:pt x="869961" y="117846"/>
                </a:lnTo>
                <a:lnTo>
                  <a:pt x="869961" y="145814"/>
                </a:lnTo>
                <a:cubicBezTo>
                  <a:pt x="868099" y="146624"/>
                  <a:pt x="865940" y="147556"/>
                  <a:pt x="863484" y="148612"/>
                </a:cubicBezTo>
                <a:cubicBezTo>
                  <a:pt x="861029" y="149670"/>
                  <a:pt x="858527" y="150541"/>
                  <a:pt x="855979" y="151222"/>
                </a:cubicBezTo>
                <a:cubicBezTo>
                  <a:pt x="852807" y="152093"/>
                  <a:pt x="849837" y="152766"/>
                  <a:pt x="847072" y="153231"/>
                </a:cubicBezTo>
                <a:cubicBezTo>
                  <a:pt x="844307" y="153698"/>
                  <a:pt x="840653" y="153929"/>
                  <a:pt x="836117" y="153929"/>
                </a:cubicBezTo>
                <a:close/>
                <a:moveTo>
                  <a:pt x="971399" y="69177"/>
                </a:moveTo>
                <a:lnTo>
                  <a:pt x="938955" y="69177"/>
                </a:lnTo>
                <a:lnTo>
                  <a:pt x="938955" y="151131"/>
                </a:lnTo>
                <a:lnTo>
                  <a:pt x="906321" y="151131"/>
                </a:lnTo>
                <a:lnTo>
                  <a:pt x="906321" y="69177"/>
                </a:lnTo>
                <a:lnTo>
                  <a:pt x="873878" y="69177"/>
                </a:lnTo>
                <a:lnTo>
                  <a:pt x="873878" y="46429"/>
                </a:lnTo>
                <a:lnTo>
                  <a:pt x="971399" y="46429"/>
                </a:lnTo>
                <a:close/>
                <a:moveTo>
                  <a:pt x="1087477" y="97337"/>
                </a:moveTo>
                <a:cubicBezTo>
                  <a:pt x="1087477" y="114055"/>
                  <a:pt x="1083236" y="127541"/>
                  <a:pt x="1074750" y="137797"/>
                </a:cubicBezTo>
                <a:cubicBezTo>
                  <a:pt x="1066265" y="148053"/>
                  <a:pt x="1055811" y="153180"/>
                  <a:pt x="1043377" y="153180"/>
                </a:cubicBezTo>
                <a:cubicBezTo>
                  <a:pt x="1038152" y="153180"/>
                  <a:pt x="1033617" y="152593"/>
                  <a:pt x="1029765" y="151412"/>
                </a:cubicBezTo>
                <a:cubicBezTo>
                  <a:pt x="1025910" y="150228"/>
                  <a:pt x="1021809" y="148396"/>
                  <a:pt x="1017457" y="145912"/>
                </a:cubicBezTo>
                <a:lnTo>
                  <a:pt x="1017457" y="189544"/>
                </a:lnTo>
                <a:lnTo>
                  <a:pt x="984826" y="189544"/>
                </a:lnTo>
                <a:lnTo>
                  <a:pt x="984826" y="46429"/>
                </a:lnTo>
                <a:lnTo>
                  <a:pt x="1017457" y="46429"/>
                </a:lnTo>
                <a:lnTo>
                  <a:pt x="1017457" y="57337"/>
                </a:lnTo>
                <a:cubicBezTo>
                  <a:pt x="1022244" y="53234"/>
                  <a:pt x="1027126" y="49906"/>
                  <a:pt x="1032098" y="47359"/>
                </a:cubicBezTo>
                <a:cubicBezTo>
                  <a:pt x="1037065" y="44810"/>
                  <a:pt x="1042815" y="43538"/>
                  <a:pt x="1049342" y="43538"/>
                </a:cubicBezTo>
                <a:cubicBezTo>
                  <a:pt x="1061463" y="43538"/>
                  <a:pt x="1070849" y="48356"/>
                  <a:pt x="1077501" y="57988"/>
                </a:cubicBezTo>
                <a:cubicBezTo>
                  <a:pt x="1084151" y="67623"/>
                  <a:pt x="1087477" y="80740"/>
                  <a:pt x="1087477" y="97337"/>
                </a:cubicBezTo>
                <a:close/>
                <a:moveTo>
                  <a:pt x="1054101" y="97989"/>
                </a:moveTo>
                <a:cubicBezTo>
                  <a:pt x="1054101" y="87797"/>
                  <a:pt x="1052531" y="80399"/>
                  <a:pt x="1049392" y="75798"/>
                </a:cubicBezTo>
                <a:cubicBezTo>
                  <a:pt x="1046250" y="71198"/>
                  <a:pt x="1041353" y="68897"/>
                  <a:pt x="1034704" y="68897"/>
                </a:cubicBezTo>
                <a:cubicBezTo>
                  <a:pt x="1031785" y="68897"/>
                  <a:pt x="1028879" y="69365"/>
                  <a:pt x="1025992" y="70297"/>
                </a:cubicBezTo>
                <a:cubicBezTo>
                  <a:pt x="1023102" y="71229"/>
                  <a:pt x="1020254" y="72630"/>
                  <a:pt x="1017457" y="74491"/>
                </a:cubicBezTo>
                <a:lnTo>
                  <a:pt x="1017457" y="127170"/>
                </a:lnTo>
                <a:cubicBezTo>
                  <a:pt x="1019199" y="127915"/>
                  <a:pt x="1021110" y="128444"/>
                  <a:pt x="1023192" y="128754"/>
                </a:cubicBezTo>
                <a:cubicBezTo>
                  <a:pt x="1025276" y="129066"/>
                  <a:pt x="1027745" y="129222"/>
                  <a:pt x="1030604" y="129222"/>
                </a:cubicBezTo>
                <a:cubicBezTo>
                  <a:pt x="1038560" y="129222"/>
                  <a:pt x="1044464" y="126627"/>
                  <a:pt x="1048319" y="121435"/>
                </a:cubicBezTo>
                <a:cubicBezTo>
                  <a:pt x="1052172" y="116243"/>
                  <a:pt x="1054101" y="108432"/>
                  <a:pt x="1054101" y="97989"/>
                </a:cubicBezTo>
                <a:close/>
                <a:moveTo>
                  <a:pt x="1162717" y="123815"/>
                </a:moveTo>
                <a:lnTo>
                  <a:pt x="1162717" y="101999"/>
                </a:lnTo>
                <a:cubicBezTo>
                  <a:pt x="1157183" y="102556"/>
                  <a:pt x="1152713" y="103036"/>
                  <a:pt x="1149293" y="103439"/>
                </a:cubicBezTo>
                <a:cubicBezTo>
                  <a:pt x="1145873" y="103842"/>
                  <a:pt x="1142517" y="104638"/>
                  <a:pt x="1139219" y="105818"/>
                </a:cubicBezTo>
                <a:cubicBezTo>
                  <a:pt x="1136364" y="106812"/>
                  <a:pt x="1134143" y="108320"/>
                  <a:pt x="1132559" y="110341"/>
                </a:cubicBezTo>
                <a:cubicBezTo>
                  <a:pt x="1130975" y="112360"/>
                  <a:pt x="1130179" y="115046"/>
                  <a:pt x="1130179" y="118404"/>
                </a:cubicBezTo>
                <a:cubicBezTo>
                  <a:pt x="1130179" y="123315"/>
                  <a:pt x="1131501" y="126688"/>
                  <a:pt x="1134143" y="128520"/>
                </a:cubicBezTo>
                <a:cubicBezTo>
                  <a:pt x="1136782" y="130356"/>
                  <a:pt x="1140681" y="131274"/>
                  <a:pt x="1145843" y="131274"/>
                </a:cubicBezTo>
                <a:cubicBezTo>
                  <a:pt x="1148698" y="131274"/>
                  <a:pt x="1151622" y="130622"/>
                  <a:pt x="1154606" y="129315"/>
                </a:cubicBezTo>
                <a:cubicBezTo>
                  <a:pt x="1157590" y="128009"/>
                  <a:pt x="1160290" y="126176"/>
                  <a:pt x="1162717" y="123815"/>
                </a:cubicBezTo>
                <a:close/>
                <a:moveTo>
                  <a:pt x="1162717" y="140037"/>
                </a:moveTo>
                <a:cubicBezTo>
                  <a:pt x="1160477" y="141901"/>
                  <a:pt x="1158472" y="143579"/>
                  <a:pt x="1156701" y="145069"/>
                </a:cubicBezTo>
                <a:cubicBezTo>
                  <a:pt x="1154934" y="146563"/>
                  <a:pt x="1152554" y="148053"/>
                  <a:pt x="1149570" y="149548"/>
                </a:cubicBezTo>
                <a:cubicBezTo>
                  <a:pt x="1146650" y="150976"/>
                  <a:pt x="1143803" y="152064"/>
                  <a:pt x="1141041" y="152813"/>
                </a:cubicBezTo>
                <a:cubicBezTo>
                  <a:pt x="1138277" y="153555"/>
                  <a:pt x="1134406" y="153929"/>
                  <a:pt x="1129431" y="153929"/>
                </a:cubicBezTo>
                <a:cubicBezTo>
                  <a:pt x="1120172" y="153929"/>
                  <a:pt x="1112482" y="150822"/>
                  <a:pt x="1106359" y="144605"/>
                </a:cubicBezTo>
                <a:cubicBezTo>
                  <a:pt x="1100231" y="138387"/>
                  <a:pt x="1097172" y="130561"/>
                  <a:pt x="1097172" y="121111"/>
                </a:cubicBezTo>
                <a:cubicBezTo>
                  <a:pt x="1097172" y="113339"/>
                  <a:pt x="1098726" y="107060"/>
                  <a:pt x="1101837" y="102276"/>
                </a:cubicBezTo>
                <a:cubicBezTo>
                  <a:pt x="1104944" y="97492"/>
                  <a:pt x="1109419" y="93697"/>
                  <a:pt x="1115262" y="90903"/>
                </a:cubicBezTo>
                <a:cubicBezTo>
                  <a:pt x="1121166" y="88042"/>
                  <a:pt x="1128221" y="86051"/>
                  <a:pt x="1136426" y="84935"/>
                </a:cubicBezTo>
                <a:cubicBezTo>
                  <a:pt x="1144631" y="83815"/>
                  <a:pt x="1153453" y="82944"/>
                  <a:pt x="1162901" y="82324"/>
                </a:cubicBezTo>
                <a:lnTo>
                  <a:pt x="1162901" y="81767"/>
                </a:lnTo>
                <a:cubicBezTo>
                  <a:pt x="1162901" y="75986"/>
                  <a:pt x="1160772" y="71993"/>
                  <a:pt x="1156518" y="69783"/>
                </a:cubicBezTo>
                <a:cubicBezTo>
                  <a:pt x="1152258" y="67576"/>
                  <a:pt x="1145873" y="66473"/>
                  <a:pt x="1137359" y="66473"/>
                </a:cubicBezTo>
                <a:cubicBezTo>
                  <a:pt x="1133503" y="66473"/>
                  <a:pt x="1128995" y="67169"/>
                  <a:pt x="1123837" y="68569"/>
                </a:cubicBezTo>
                <a:cubicBezTo>
                  <a:pt x="1118682" y="69970"/>
                  <a:pt x="1113645" y="71759"/>
                  <a:pt x="1108735" y="73933"/>
                </a:cubicBezTo>
                <a:lnTo>
                  <a:pt x="1105937" y="73933"/>
                </a:lnTo>
                <a:lnTo>
                  <a:pt x="1105937" y="48665"/>
                </a:lnTo>
                <a:cubicBezTo>
                  <a:pt x="1109171" y="47732"/>
                  <a:pt x="1114391" y="46631"/>
                  <a:pt x="1121602" y="45353"/>
                </a:cubicBezTo>
                <a:cubicBezTo>
                  <a:pt x="1128811" y="44082"/>
                  <a:pt x="1136080" y="43445"/>
                  <a:pt x="1143416" y="43445"/>
                </a:cubicBezTo>
                <a:cubicBezTo>
                  <a:pt x="1161443" y="43445"/>
                  <a:pt x="1174572" y="46444"/>
                  <a:pt x="1182808" y="52441"/>
                </a:cubicBezTo>
                <a:cubicBezTo>
                  <a:pt x="1191045" y="58439"/>
                  <a:pt x="1195160" y="67590"/>
                  <a:pt x="1195160" y="79899"/>
                </a:cubicBezTo>
                <a:lnTo>
                  <a:pt x="1195160" y="151131"/>
                </a:lnTo>
                <a:lnTo>
                  <a:pt x="1162717" y="151131"/>
                </a:lnTo>
                <a:close/>
                <a:moveTo>
                  <a:pt x="1305269" y="69177"/>
                </a:moveTo>
                <a:lnTo>
                  <a:pt x="1272826" y="69177"/>
                </a:lnTo>
                <a:lnTo>
                  <a:pt x="1272826" y="151131"/>
                </a:lnTo>
                <a:lnTo>
                  <a:pt x="1240192" y="151131"/>
                </a:lnTo>
                <a:lnTo>
                  <a:pt x="1240192" y="69177"/>
                </a:lnTo>
                <a:lnTo>
                  <a:pt x="1207750" y="69177"/>
                </a:lnTo>
                <a:lnTo>
                  <a:pt x="1207750" y="46429"/>
                </a:lnTo>
                <a:lnTo>
                  <a:pt x="1305269" y="46429"/>
                </a:lnTo>
                <a:close/>
                <a:moveTo>
                  <a:pt x="1418180" y="151131"/>
                </a:moveTo>
                <a:lnTo>
                  <a:pt x="1386103" y="151131"/>
                </a:lnTo>
                <a:lnTo>
                  <a:pt x="1386103" y="87545"/>
                </a:lnTo>
                <a:lnTo>
                  <a:pt x="1346014" y="151131"/>
                </a:lnTo>
                <a:lnTo>
                  <a:pt x="1318698" y="151131"/>
                </a:lnTo>
                <a:lnTo>
                  <a:pt x="1318698" y="46429"/>
                </a:lnTo>
                <a:lnTo>
                  <a:pt x="1350769" y="46429"/>
                </a:lnTo>
                <a:lnTo>
                  <a:pt x="1350769" y="103302"/>
                </a:lnTo>
                <a:lnTo>
                  <a:pt x="1387504" y="46429"/>
                </a:lnTo>
                <a:lnTo>
                  <a:pt x="1418180" y="46429"/>
                </a:lnTo>
                <a:close/>
                <a:moveTo>
                  <a:pt x="1541620" y="119524"/>
                </a:moveTo>
                <a:cubicBezTo>
                  <a:pt x="1541620" y="124557"/>
                  <a:pt x="1540623" y="129031"/>
                  <a:pt x="1538635" y="132948"/>
                </a:cubicBezTo>
                <a:cubicBezTo>
                  <a:pt x="1536645" y="136864"/>
                  <a:pt x="1533974" y="140127"/>
                  <a:pt x="1530615" y="142737"/>
                </a:cubicBezTo>
                <a:cubicBezTo>
                  <a:pt x="1526389" y="146034"/>
                  <a:pt x="1521928" y="148255"/>
                  <a:pt x="1517233" y="149403"/>
                </a:cubicBezTo>
                <a:cubicBezTo>
                  <a:pt x="1512543" y="150555"/>
                  <a:pt x="1506967" y="151131"/>
                  <a:pt x="1500501" y="151131"/>
                </a:cubicBezTo>
                <a:lnTo>
                  <a:pt x="1443164" y="151131"/>
                </a:lnTo>
                <a:lnTo>
                  <a:pt x="1443164" y="46429"/>
                </a:lnTo>
                <a:lnTo>
                  <a:pt x="1497797" y="46429"/>
                </a:lnTo>
                <a:cubicBezTo>
                  <a:pt x="1505444" y="46429"/>
                  <a:pt x="1511071" y="46678"/>
                  <a:pt x="1514674" y="47174"/>
                </a:cubicBezTo>
                <a:cubicBezTo>
                  <a:pt x="1518281" y="47671"/>
                  <a:pt x="1521821" y="48884"/>
                  <a:pt x="1525302" y="50810"/>
                </a:cubicBezTo>
                <a:cubicBezTo>
                  <a:pt x="1528967" y="52798"/>
                  <a:pt x="1531702" y="55440"/>
                  <a:pt x="1533506" y="58734"/>
                </a:cubicBezTo>
                <a:cubicBezTo>
                  <a:pt x="1535309" y="62032"/>
                  <a:pt x="1536210" y="65945"/>
                  <a:pt x="1536210" y="70480"/>
                </a:cubicBezTo>
                <a:cubicBezTo>
                  <a:pt x="1536210" y="75705"/>
                  <a:pt x="1534809" y="80244"/>
                  <a:pt x="1532015" y="84092"/>
                </a:cubicBezTo>
                <a:cubicBezTo>
                  <a:pt x="1529218" y="87948"/>
                  <a:pt x="1525704" y="90903"/>
                  <a:pt x="1521478" y="92952"/>
                </a:cubicBezTo>
                <a:lnTo>
                  <a:pt x="1521478" y="93978"/>
                </a:lnTo>
                <a:cubicBezTo>
                  <a:pt x="1527260" y="95408"/>
                  <a:pt x="1532062" y="98280"/>
                  <a:pt x="1535886" y="102603"/>
                </a:cubicBezTo>
                <a:cubicBezTo>
                  <a:pt x="1539705" y="106924"/>
                  <a:pt x="1541620" y="112564"/>
                  <a:pt x="1541620" y="119524"/>
                </a:cubicBezTo>
                <a:close/>
                <a:moveTo>
                  <a:pt x="1503672" y="78034"/>
                </a:moveTo>
                <a:cubicBezTo>
                  <a:pt x="1503672" y="73994"/>
                  <a:pt x="1502510" y="71194"/>
                  <a:pt x="1500177" y="69642"/>
                </a:cubicBezTo>
                <a:cubicBezTo>
                  <a:pt x="1497844" y="68086"/>
                  <a:pt x="1494133" y="67313"/>
                  <a:pt x="1489036" y="67313"/>
                </a:cubicBezTo>
                <a:lnTo>
                  <a:pt x="1475518" y="67313"/>
                </a:lnTo>
                <a:lnTo>
                  <a:pt x="1475518" y="88197"/>
                </a:lnTo>
                <a:lnTo>
                  <a:pt x="1489593" y="88197"/>
                </a:lnTo>
                <a:cubicBezTo>
                  <a:pt x="1494133" y="88197"/>
                  <a:pt x="1497614" y="87292"/>
                  <a:pt x="1500036" y="85493"/>
                </a:cubicBezTo>
                <a:cubicBezTo>
                  <a:pt x="1502463" y="83693"/>
                  <a:pt x="1503672" y="81205"/>
                  <a:pt x="1503672" y="78034"/>
                </a:cubicBezTo>
                <a:close/>
                <a:moveTo>
                  <a:pt x="1508334" y="118498"/>
                </a:moveTo>
                <a:cubicBezTo>
                  <a:pt x="1508334" y="113957"/>
                  <a:pt x="1507061" y="110776"/>
                  <a:pt x="1504516" y="108939"/>
                </a:cubicBezTo>
                <a:cubicBezTo>
                  <a:pt x="1501967" y="107111"/>
                  <a:pt x="1498172" y="106193"/>
                  <a:pt x="1493135" y="106193"/>
                </a:cubicBezTo>
                <a:lnTo>
                  <a:pt x="1475518" y="106193"/>
                </a:lnTo>
                <a:lnTo>
                  <a:pt x="1475518" y="130151"/>
                </a:lnTo>
                <a:lnTo>
                  <a:pt x="1493698" y="130151"/>
                </a:lnTo>
                <a:cubicBezTo>
                  <a:pt x="1498294" y="130151"/>
                  <a:pt x="1501883" y="129110"/>
                  <a:pt x="1504465" y="127029"/>
                </a:cubicBezTo>
                <a:cubicBezTo>
                  <a:pt x="1507043" y="124945"/>
                  <a:pt x="1508334" y="122101"/>
                  <a:pt x="1508334" y="118498"/>
                </a:cubicBezTo>
                <a:close/>
                <a:moveTo>
                  <a:pt x="1658253" y="151131"/>
                </a:moveTo>
                <a:lnTo>
                  <a:pt x="1625623" y="151131"/>
                </a:lnTo>
                <a:lnTo>
                  <a:pt x="1625623" y="106283"/>
                </a:lnTo>
                <a:lnTo>
                  <a:pt x="1591869" y="106283"/>
                </a:lnTo>
                <a:lnTo>
                  <a:pt x="1591869" y="151131"/>
                </a:lnTo>
                <a:lnTo>
                  <a:pt x="1559239" y="151131"/>
                </a:lnTo>
                <a:lnTo>
                  <a:pt x="1559239" y="46429"/>
                </a:lnTo>
                <a:lnTo>
                  <a:pt x="1591869" y="46429"/>
                </a:lnTo>
                <a:lnTo>
                  <a:pt x="1591869" y="82699"/>
                </a:lnTo>
                <a:lnTo>
                  <a:pt x="1625623" y="82699"/>
                </a:lnTo>
                <a:lnTo>
                  <a:pt x="1625623" y="46429"/>
                </a:lnTo>
                <a:lnTo>
                  <a:pt x="1658253" y="46429"/>
                </a:lnTo>
                <a:close/>
                <a:moveTo>
                  <a:pt x="1774854" y="115982"/>
                </a:moveTo>
                <a:cubicBezTo>
                  <a:pt x="1774854" y="121327"/>
                  <a:pt x="1773795" y="126248"/>
                  <a:pt x="1771682" y="130756"/>
                </a:cubicBezTo>
                <a:cubicBezTo>
                  <a:pt x="1769572" y="135263"/>
                  <a:pt x="1766803" y="138950"/>
                  <a:pt x="1763383" y="141807"/>
                </a:cubicBezTo>
                <a:cubicBezTo>
                  <a:pt x="1759157" y="145227"/>
                  <a:pt x="1754794" y="147633"/>
                  <a:pt x="1750287" y="149032"/>
                </a:cubicBezTo>
                <a:cubicBezTo>
                  <a:pt x="1745780" y="150433"/>
                  <a:pt x="1739699" y="151131"/>
                  <a:pt x="1732056" y="151131"/>
                </a:cubicBezTo>
                <a:lnTo>
                  <a:pt x="1681715" y="151131"/>
                </a:lnTo>
                <a:lnTo>
                  <a:pt x="1681715" y="46429"/>
                </a:lnTo>
                <a:lnTo>
                  <a:pt x="1714251" y="46429"/>
                </a:lnTo>
                <a:lnTo>
                  <a:pt x="1714251" y="81767"/>
                </a:lnTo>
                <a:lnTo>
                  <a:pt x="1732154" y="81767"/>
                </a:lnTo>
                <a:cubicBezTo>
                  <a:pt x="1739674" y="81767"/>
                  <a:pt x="1745751" y="82293"/>
                  <a:pt x="1750381" y="83350"/>
                </a:cubicBezTo>
                <a:cubicBezTo>
                  <a:pt x="1755010" y="84406"/>
                  <a:pt x="1759406" y="86486"/>
                  <a:pt x="1763571" y="89596"/>
                </a:cubicBezTo>
                <a:cubicBezTo>
                  <a:pt x="1767239" y="92329"/>
                  <a:pt x="1770037" y="96030"/>
                  <a:pt x="1771966" y="100692"/>
                </a:cubicBezTo>
                <a:cubicBezTo>
                  <a:pt x="1773889" y="105351"/>
                  <a:pt x="1774854" y="110448"/>
                  <a:pt x="1774854" y="115982"/>
                </a:cubicBezTo>
                <a:close/>
                <a:moveTo>
                  <a:pt x="1738957" y="125024"/>
                </a:moveTo>
                <a:cubicBezTo>
                  <a:pt x="1740013" y="123656"/>
                  <a:pt x="1740725" y="122245"/>
                  <a:pt x="1741100" y="120784"/>
                </a:cubicBezTo>
                <a:cubicBezTo>
                  <a:pt x="1741475" y="119322"/>
                  <a:pt x="1741658" y="117813"/>
                  <a:pt x="1741658" y="116262"/>
                </a:cubicBezTo>
                <a:cubicBezTo>
                  <a:pt x="1741658" y="111783"/>
                  <a:pt x="1740325" y="108461"/>
                  <a:pt x="1737654" y="106283"/>
                </a:cubicBezTo>
                <a:cubicBezTo>
                  <a:pt x="1734984" y="104108"/>
                  <a:pt x="1731128" y="103021"/>
                  <a:pt x="1726091" y="103021"/>
                </a:cubicBezTo>
                <a:lnTo>
                  <a:pt x="1714251" y="103021"/>
                </a:lnTo>
                <a:lnTo>
                  <a:pt x="1714251" y="129967"/>
                </a:lnTo>
                <a:lnTo>
                  <a:pt x="1726091" y="129967"/>
                </a:lnTo>
                <a:cubicBezTo>
                  <a:pt x="1729450" y="129967"/>
                  <a:pt x="1732182" y="129484"/>
                  <a:pt x="1734295" y="128520"/>
                </a:cubicBezTo>
                <a:cubicBezTo>
                  <a:pt x="1736409" y="127555"/>
                  <a:pt x="1737964" y="126392"/>
                  <a:pt x="1738957" y="125024"/>
                </a:cubicBezTo>
                <a:close/>
                <a:moveTo>
                  <a:pt x="1818114" y="151131"/>
                </a:moveTo>
                <a:lnTo>
                  <a:pt x="1785480" y="151131"/>
                </a:lnTo>
                <a:lnTo>
                  <a:pt x="1785480" y="46429"/>
                </a:lnTo>
                <a:lnTo>
                  <a:pt x="1818114" y="46429"/>
                </a:lnTo>
                <a:close/>
                <a:moveTo>
                  <a:pt x="1942580" y="151131"/>
                </a:moveTo>
                <a:lnTo>
                  <a:pt x="1910505" y="151131"/>
                </a:lnTo>
                <a:lnTo>
                  <a:pt x="1910505" y="87545"/>
                </a:lnTo>
                <a:lnTo>
                  <a:pt x="1870415" y="151131"/>
                </a:lnTo>
                <a:lnTo>
                  <a:pt x="1843099" y="151131"/>
                </a:lnTo>
                <a:lnTo>
                  <a:pt x="1843099" y="46429"/>
                </a:lnTo>
                <a:lnTo>
                  <a:pt x="1875171" y="46429"/>
                </a:lnTo>
                <a:lnTo>
                  <a:pt x="1875171" y="103302"/>
                </a:lnTo>
                <a:lnTo>
                  <a:pt x="1911905" y="46429"/>
                </a:lnTo>
                <a:lnTo>
                  <a:pt x="1942580" y="46429"/>
                </a:lnTo>
                <a:close/>
                <a:moveTo>
                  <a:pt x="1933909" y="0"/>
                </a:moveTo>
                <a:cubicBezTo>
                  <a:pt x="1933909" y="10130"/>
                  <a:pt x="1930520" y="18363"/>
                  <a:pt x="1923746" y="24707"/>
                </a:cubicBezTo>
                <a:cubicBezTo>
                  <a:pt x="1916971" y="31047"/>
                  <a:pt x="1906775" y="34218"/>
                  <a:pt x="1893163" y="34218"/>
                </a:cubicBezTo>
                <a:cubicBezTo>
                  <a:pt x="1879553" y="34218"/>
                  <a:pt x="1869357" y="31031"/>
                  <a:pt x="1862582" y="24660"/>
                </a:cubicBezTo>
                <a:cubicBezTo>
                  <a:pt x="1855810" y="18288"/>
                  <a:pt x="1852419" y="10069"/>
                  <a:pt x="1852419" y="0"/>
                </a:cubicBezTo>
                <a:lnTo>
                  <a:pt x="1877875" y="0"/>
                </a:lnTo>
                <a:cubicBezTo>
                  <a:pt x="1878001" y="6152"/>
                  <a:pt x="1879178" y="10767"/>
                  <a:pt x="1881417" y="13842"/>
                </a:cubicBezTo>
                <a:cubicBezTo>
                  <a:pt x="1883652" y="16921"/>
                  <a:pt x="1887569" y="18457"/>
                  <a:pt x="1893163" y="18457"/>
                </a:cubicBezTo>
                <a:cubicBezTo>
                  <a:pt x="1898758" y="18457"/>
                  <a:pt x="1902672" y="16935"/>
                  <a:pt x="1904911" y="13889"/>
                </a:cubicBezTo>
                <a:cubicBezTo>
                  <a:pt x="1907150" y="10843"/>
                  <a:pt x="1908331" y="6213"/>
                  <a:pt x="190845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183831" y="3286902"/>
            <a:ext cx="913680" cy="146376"/>
          </a:xfrm>
          <a:custGeom>
            <a:avLst/>
            <a:gdLst/>
            <a:ahLst/>
            <a:cxnLst/>
            <a:rect l="l" t="t" r="r" b="b"/>
            <a:pathLst>
              <a:path w="913680" h="146376">
                <a:moveTo>
                  <a:pt x="98456" y="107963"/>
                </a:moveTo>
                <a:lnTo>
                  <a:pt x="65822" y="107963"/>
                </a:lnTo>
                <a:lnTo>
                  <a:pt x="65822" y="26388"/>
                </a:lnTo>
                <a:lnTo>
                  <a:pt x="32630" y="26388"/>
                </a:lnTo>
                <a:lnTo>
                  <a:pt x="32630" y="107963"/>
                </a:lnTo>
                <a:lnTo>
                  <a:pt x="0" y="107963"/>
                </a:lnTo>
                <a:lnTo>
                  <a:pt x="0" y="3265"/>
                </a:lnTo>
                <a:lnTo>
                  <a:pt x="98456" y="3265"/>
                </a:lnTo>
                <a:close/>
                <a:moveTo>
                  <a:pt x="177047" y="110765"/>
                </a:moveTo>
                <a:cubicBezTo>
                  <a:pt x="157284" y="110765"/>
                  <a:pt x="142135" y="106038"/>
                  <a:pt x="131598" y="96588"/>
                </a:cubicBezTo>
                <a:cubicBezTo>
                  <a:pt x="121061" y="87142"/>
                  <a:pt x="115794" y="73685"/>
                  <a:pt x="115794" y="56221"/>
                </a:cubicBezTo>
                <a:cubicBezTo>
                  <a:pt x="115794" y="39129"/>
                  <a:pt x="120707" y="25485"/>
                  <a:pt x="130525" y="15289"/>
                </a:cubicBezTo>
                <a:cubicBezTo>
                  <a:pt x="140345" y="5098"/>
                  <a:pt x="154079" y="0"/>
                  <a:pt x="171733" y="0"/>
                </a:cubicBezTo>
                <a:cubicBezTo>
                  <a:pt x="187769" y="0"/>
                  <a:pt x="199828" y="4320"/>
                  <a:pt x="207911" y="12960"/>
                </a:cubicBezTo>
                <a:cubicBezTo>
                  <a:pt x="215989" y="21600"/>
                  <a:pt x="220028" y="33970"/>
                  <a:pt x="220028" y="50066"/>
                </a:cubicBezTo>
                <a:lnTo>
                  <a:pt x="220028" y="61816"/>
                </a:lnTo>
                <a:lnTo>
                  <a:pt x="148518" y="61816"/>
                </a:lnTo>
                <a:cubicBezTo>
                  <a:pt x="148830" y="66661"/>
                  <a:pt x="149854" y="70719"/>
                  <a:pt x="151599" y="73980"/>
                </a:cubicBezTo>
                <a:cubicBezTo>
                  <a:pt x="153335" y="77245"/>
                  <a:pt x="155639" y="79837"/>
                  <a:pt x="158494" y="81766"/>
                </a:cubicBezTo>
                <a:cubicBezTo>
                  <a:pt x="161290" y="83693"/>
                  <a:pt x="164556" y="85078"/>
                  <a:pt x="168285" y="85914"/>
                </a:cubicBezTo>
                <a:cubicBezTo>
                  <a:pt x="172015" y="86752"/>
                  <a:pt x="176087" y="87174"/>
                  <a:pt x="180500" y="87174"/>
                </a:cubicBezTo>
                <a:cubicBezTo>
                  <a:pt x="184287" y="87174"/>
                  <a:pt x="188020" y="86752"/>
                  <a:pt x="191685" y="85914"/>
                </a:cubicBezTo>
                <a:cubicBezTo>
                  <a:pt x="195354" y="85078"/>
                  <a:pt x="198708" y="83973"/>
                  <a:pt x="201755" y="82606"/>
                </a:cubicBezTo>
                <a:cubicBezTo>
                  <a:pt x="204430" y="81420"/>
                  <a:pt x="206899" y="80151"/>
                  <a:pt x="209171" y="78783"/>
                </a:cubicBezTo>
                <a:cubicBezTo>
                  <a:pt x="211435" y="77414"/>
                  <a:pt x="213282" y="76205"/>
                  <a:pt x="214714" y="75147"/>
                </a:cubicBezTo>
                <a:lnTo>
                  <a:pt x="218164" y="75147"/>
                </a:lnTo>
                <a:lnTo>
                  <a:pt x="218164" y="102089"/>
                </a:lnTo>
                <a:cubicBezTo>
                  <a:pt x="215493" y="103150"/>
                  <a:pt x="213052" y="104130"/>
                  <a:pt x="210848" y="105026"/>
                </a:cubicBezTo>
                <a:cubicBezTo>
                  <a:pt x="208637" y="105930"/>
                  <a:pt x="205607" y="106847"/>
                  <a:pt x="201755" y="107781"/>
                </a:cubicBezTo>
                <a:cubicBezTo>
                  <a:pt x="198212" y="108709"/>
                  <a:pt x="194558" y="109439"/>
                  <a:pt x="190800" y="109969"/>
                </a:cubicBezTo>
                <a:cubicBezTo>
                  <a:pt x="187041" y="110499"/>
                  <a:pt x="182459" y="110765"/>
                  <a:pt x="177047" y="110765"/>
                </a:cubicBezTo>
                <a:close/>
                <a:moveTo>
                  <a:pt x="187863" y="42141"/>
                </a:moveTo>
                <a:cubicBezTo>
                  <a:pt x="187678" y="35244"/>
                  <a:pt x="186077" y="29988"/>
                  <a:pt x="183063" y="26384"/>
                </a:cubicBezTo>
                <a:cubicBezTo>
                  <a:pt x="180047" y="22781"/>
                  <a:pt x="175436" y="20978"/>
                  <a:pt x="169214" y="20978"/>
                </a:cubicBezTo>
                <a:cubicBezTo>
                  <a:pt x="162878" y="20978"/>
                  <a:pt x="157921" y="22874"/>
                  <a:pt x="154346" y="26665"/>
                </a:cubicBezTo>
                <a:cubicBezTo>
                  <a:pt x="150771" y="30456"/>
                  <a:pt x="148799" y="35618"/>
                  <a:pt x="148424" y="42141"/>
                </a:cubicBezTo>
                <a:close/>
                <a:moveTo>
                  <a:pt x="339461" y="54173"/>
                </a:moveTo>
                <a:cubicBezTo>
                  <a:pt x="339461" y="70891"/>
                  <a:pt x="335221" y="84377"/>
                  <a:pt x="326736" y="94630"/>
                </a:cubicBezTo>
                <a:cubicBezTo>
                  <a:pt x="318251" y="104889"/>
                  <a:pt x="307796" y="110016"/>
                  <a:pt x="295362" y="110016"/>
                </a:cubicBezTo>
                <a:cubicBezTo>
                  <a:pt x="290138" y="110016"/>
                  <a:pt x="285602" y="109425"/>
                  <a:pt x="281750" y="108248"/>
                </a:cubicBezTo>
                <a:cubicBezTo>
                  <a:pt x="277894" y="107063"/>
                  <a:pt x="273795" y="105232"/>
                  <a:pt x="269442" y="102744"/>
                </a:cubicBezTo>
                <a:lnTo>
                  <a:pt x="269442" y="146376"/>
                </a:lnTo>
                <a:lnTo>
                  <a:pt x="236811" y="146376"/>
                </a:lnTo>
                <a:lnTo>
                  <a:pt x="236811" y="3265"/>
                </a:lnTo>
                <a:lnTo>
                  <a:pt x="269442" y="3265"/>
                </a:lnTo>
                <a:lnTo>
                  <a:pt x="269442" y="14169"/>
                </a:lnTo>
                <a:cubicBezTo>
                  <a:pt x="274230" y="10070"/>
                  <a:pt x="279108" y="6742"/>
                  <a:pt x="284083" y="4193"/>
                </a:cubicBezTo>
                <a:cubicBezTo>
                  <a:pt x="289051" y="1646"/>
                  <a:pt x="294800" y="374"/>
                  <a:pt x="301327" y="374"/>
                </a:cubicBezTo>
                <a:cubicBezTo>
                  <a:pt x="313444" y="374"/>
                  <a:pt x="322833" y="5188"/>
                  <a:pt x="329483" y="14821"/>
                </a:cubicBezTo>
                <a:cubicBezTo>
                  <a:pt x="336131" y="24455"/>
                  <a:pt x="339461" y="37576"/>
                  <a:pt x="339461" y="54173"/>
                </a:cubicBezTo>
                <a:close/>
                <a:moveTo>
                  <a:pt x="306083" y="54825"/>
                </a:moveTo>
                <a:cubicBezTo>
                  <a:pt x="306083" y="44629"/>
                  <a:pt x="304513" y="37231"/>
                  <a:pt x="301378" y="32634"/>
                </a:cubicBezTo>
                <a:cubicBezTo>
                  <a:pt x="298234" y="28034"/>
                  <a:pt x="293339" y="25733"/>
                  <a:pt x="286689" y="25733"/>
                </a:cubicBezTo>
                <a:cubicBezTo>
                  <a:pt x="283769" y="25733"/>
                  <a:pt x="280865" y="26197"/>
                  <a:pt x="277974" y="27133"/>
                </a:cubicBezTo>
                <a:cubicBezTo>
                  <a:pt x="275082" y="28065"/>
                  <a:pt x="272239" y="29463"/>
                  <a:pt x="269442" y="31327"/>
                </a:cubicBezTo>
                <a:lnTo>
                  <a:pt x="269442" y="84006"/>
                </a:lnTo>
                <a:cubicBezTo>
                  <a:pt x="271185" y="84751"/>
                  <a:pt x="273096" y="85276"/>
                  <a:pt x="275176" y="85590"/>
                </a:cubicBezTo>
                <a:cubicBezTo>
                  <a:pt x="277258" y="85902"/>
                  <a:pt x="279730" y="86057"/>
                  <a:pt x="282585" y="86057"/>
                </a:cubicBezTo>
                <a:cubicBezTo>
                  <a:pt x="290541" y="86057"/>
                  <a:pt x="296449" y="83463"/>
                  <a:pt x="300305" y="78267"/>
                </a:cubicBezTo>
                <a:cubicBezTo>
                  <a:pt x="304156" y="73079"/>
                  <a:pt x="306083" y="65264"/>
                  <a:pt x="306083" y="54825"/>
                </a:cubicBezTo>
                <a:close/>
                <a:moveTo>
                  <a:pt x="408359" y="110765"/>
                </a:moveTo>
                <a:cubicBezTo>
                  <a:pt x="399719" y="110765"/>
                  <a:pt x="391813" y="109677"/>
                  <a:pt x="384635" y="107499"/>
                </a:cubicBezTo>
                <a:cubicBezTo>
                  <a:pt x="377452" y="105324"/>
                  <a:pt x="371221" y="101967"/>
                  <a:pt x="365936" y="97430"/>
                </a:cubicBezTo>
                <a:cubicBezTo>
                  <a:pt x="360716" y="92890"/>
                  <a:pt x="356644" y="87188"/>
                  <a:pt x="353728" y="80319"/>
                </a:cubicBezTo>
                <a:cubicBezTo>
                  <a:pt x="350805" y="73454"/>
                  <a:pt x="349344" y="65358"/>
                  <a:pt x="349344" y="56033"/>
                </a:cubicBezTo>
                <a:cubicBezTo>
                  <a:pt x="349344" y="46026"/>
                  <a:pt x="350928" y="37508"/>
                  <a:pt x="354099" y="30485"/>
                </a:cubicBezTo>
                <a:cubicBezTo>
                  <a:pt x="357268" y="23464"/>
                  <a:pt x="361555" y="17683"/>
                  <a:pt x="366962" y="13143"/>
                </a:cubicBezTo>
                <a:cubicBezTo>
                  <a:pt x="372185" y="8791"/>
                  <a:pt x="378323" y="5576"/>
                  <a:pt x="385379" y="3496"/>
                </a:cubicBezTo>
                <a:cubicBezTo>
                  <a:pt x="392432" y="1415"/>
                  <a:pt x="399784" y="374"/>
                  <a:pt x="407430" y="374"/>
                </a:cubicBezTo>
                <a:cubicBezTo>
                  <a:pt x="413208" y="374"/>
                  <a:pt x="418990" y="1040"/>
                  <a:pt x="424771" y="2380"/>
                </a:cubicBezTo>
                <a:cubicBezTo>
                  <a:pt x="430549" y="3715"/>
                  <a:pt x="436363" y="5843"/>
                  <a:pt x="442202" y="8765"/>
                </a:cubicBezTo>
                <a:lnTo>
                  <a:pt x="442202" y="36735"/>
                </a:lnTo>
                <a:lnTo>
                  <a:pt x="438008" y="36735"/>
                </a:lnTo>
                <a:cubicBezTo>
                  <a:pt x="436701" y="35489"/>
                  <a:pt x="435102" y="34121"/>
                  <a:pt x="433209" y="32630"/>
                </a:cubicBezTo>
                <a:cubicBezTo>
                  <a:pt x="431313" y="31136"/>
                  <a:pt x="429246" y="29772"/>
                  <a:pt x="427006" y="28530"/>
                </a:cubicBezTo>
                <a:cubicBezTo>
                  <a:pt x="424641" y="27224"/>
                  <a:pt x="421971" y="26121"/>
                  <a:pt x="418990" y="25218"/>
                </a:cubicBezTo>
                <a:cubicBezTo>
                  <a:pt x="416009" y="24321"/>
                  <a:pt x="412678" y="23872"/>
                  <a:pt x="409014" y="23872"/>
                </a:cubicBezTo>
                <a:cubicBezTo>
                  <a:pt x="400683" y="23872"/>
                  <a:pt x="394236" y="26776"/>
                  <a:pt x="389667" y="32587"/>
                </a:cubicBezTo>
                <a:cubicBezTo>
                  <a:pt x="385099" y="38397"/>
                  <a:pt x="382813" y="46213"/>
                  <a:pt x="382813" y="56033"/>
                </a:cubicBezTo>
                <a:cubicBezTo>
                  <a:pt x="382813" y="66539"/>
                  <a:pt x="385254" y="74368"/>
                  <a:pt x="390135" y="79527"/>
                </a:cubicBezTo>
                <a:cubicBezTo>
                  <a:pt x="395013" y="84686"/>
                  <a:pt x="401493" y="87268"/>
                  <a:pt x="409571" y="87268"/>
                </a:cubicBezTo>
                <a:cubicBezTo>
                  <a:pt x="413676" y="87268"/>
                  <a:pt x="417279" y="86799"/>
                  <a:pt x="420386" y="85867"/>
                </a:cubicBezTo>
                <a:cubicBezTo>
                  <a:pt x="423493" y="84935"/>
                  <a:pt x="426164" y="83815"/>
                  <a:pt x="428403" y="82515"/>
                </a:cubicBezTo>
                <a:cubicBezTo>
                  <a:pt x="430585" y="81205"/>
                  <a:pt x="432449" y="79855"/>
                  <a:pt x="434001" y="78455"/>
                </a:cubicBezTo>
                <a:cubicBezTo>
                  <a:pt x="435557" y="77055"/>
                  <a:pt x="436888" y="75798"/>
                  <a:pt x="438008" y="74682"/>
                </a:cubicBezTo>
                <a:lnTo>
                  <a:pt x="442202" y="74682"/>
                </a:lnTo>
                <a:lnTo>
                  <a:pt x="442202" y="102650"/>
                </a:lnTo>
                <a:cubicBezTo>
                  <a:pt x="440341" y="103456"/>
                  <a:pt x="438181" y="104392"/>
                  <a:pt x="435726" y="105448"/>
                </a:cubicBezTo>
                <a:cubicBezTo>
                  <a:pt x="433271" y="106502"/>
                  <a:pt x="430769" y="107373"/>
                  <a:pt x="428220" y="108058"/>
                </a:cubicBezTo>
                <a:cubicBezTo>
                  <a:pt x="425048" y="108929"/>
                  <a:pt x="422078" y="109598"/>
                  <a:pt x="419314" y="110067"/>
                </a:cubicBezTo>
                <a:cubicBezTo>
                  <a:pt x="416553" y="110534"/>
                  <a:pt x="412895" y="110765"/>
                  <a:pt x="408359" y="110765"/>
                </a:cubicBezTo>
                <a:close/>
                <a:moveTo>
                  <a:pt x="558187" y="55660"/>
                </a:moveTo>
                <a:cubicBezTo>
                  <a:pt x="558187" y="72879"/>
                  <a:pt x="553478" y="86446"/>
                  <a:pt x="544061" y="96357"/>
                </a:cubicBezTo>
                <a:cubicBezTo>
                  <a:pt x="534642" y="106268"/>
                  <a:pt x="521326" y="111225"/>
                  <a:pt x="504112" y="111225"/>
                </a:cubicBezTo>
                <a:cubicBezTo>
                  <a:pt x="487019" y="111225"/>
                  <a:pt x="473734" y="106268"/>
                  <a:pt x="464253" y="96357"/>
                </a:cubicBezTo>
                <a:cubicBezTo>
                  <a:pt x="454773" y="86446"/>
                  <a:pt x="450036" y="72879"/>
                  <a:pt x="450036" y="55660"/>
                </a:cubicBezTo>
                <a:cubicBezTo>
                  <a:pt x="450036" y="38257"/>
                  <a:pt x="454773" y="24631"/>
                  <a:pt x="464253" y="14775"/>
                </a:cubicBezTo>
                <a:cubicBezTo>
                  <a:pt x="473734" y="4925"/>
                  <a:pt x="487019" y="0"/>
                  <a:pt x="504112" y="0"/>
                </a:cubicBezTo>
                <a:cubicBezTo>
                  <a:pt x="521265" y="0"/>
                  <a:pt x="534568" y="4957"/>
                  <a:pt x="544014" y="14868"/>
                </a:cubicBezTo>
                <a:cubicBezTo>
                  <a:pt x="553464" y="24783"/>
                  <a:pt x="558187" y="38379"/>
                  <a:pt x="558187" y="55660"/>
                </a:cubicBezTo>
                <a:close/>
                <a:moveTo>
                  <a:pt x="524713" y="55847"/>
                </a:moveTo>
                <a:cubicBezTo>
                  <a:pt x="524713" y="49630"/>
                  <a:pt x="524199" y="44456"/>
                  <a:pt x="523173" y="40324"/>
                </a:cubicBezTo>
                <a:cubicBezTo>
                  <a:pt x="522151" y="36191"/>
                  <a:pt x="520736" y="32879"/>
                  <a:pt x="518932" y="30391"/>
                </a:cubicBezTo>
                <a:cubicBezTo>
                  <a:pt x="517007" y="27785"/>
                  <a:pt x="514832" y="25966"/>
                  <a:pt x="512410" y="24942"/>
                </a:cubicBezTo>
                <a:cubicBezTo>
                  <a:pt x="509983" y="23915"/>
                  <a:pt x="507218" y="23403"/>
                  <a:pt x="504112" y="23403"/>
                </a:cubicBezTo>
                <a:cubicBezTo>
                  <a:pt x="501188" y="23403"/>
                  <a:pt x="498549" y="23853"/>
                  <a:pt x="496184" y="24754"/>
                </a:cubicBezTo>
                <a:cubicBezTo>
                  <a:pt x="493822" y="25654"/>
                  <a:pt x="491648" y="27381"/>
                  <a:pt x="489658" y="29930"/>
                </a:cubicBezTo>
                <a:cubicBezTo>
                  <a:pt x="487796" y="32357"/>
                  <a:pt x="486306" y="35679"/>
                  <a:pt x="485186" y="39902"/>
                </a:cubicBezTo>
                <a:cubicBezTo>
                  <a:pt x="484067" y="44132"/>
                  <a:pt x="483505" y="49446"/>
                  <a:pt x="483505" y="55847"/>
                </a:cubicBezTo>
                <a:cubicBezTo>
                  <a:pt x="483505" y="62251"/>
                  <a:pt x="484034" y="67424"/>
                  <a:pt x="485090" y="71370"/>
                </a:cubicBezTo>
                <a:cubicBezTo>
                  <a:pt x="486147" y="75316"/>
                  <a:pt x="487515" y="78469"/>
                  <a:pt x="489193" y="80834"/>
                </a:cubicBezTo>
                <a:cubicBezTo>
                  <a:pt x="490931" y="83257"/>
                  <a:pt x="493110" y="85029"/>
                  <a:pt x="495719" y="86144"/>
                </a:cubicBezTo>
                <a:cubicBezTo>
                  <a:pt x="498329" y="87268"/>
                  <a:pt x="501221" y="87825"/>
                  <a:pt x="504388" y="87825"/>
                </a:cubicBezTo>
                <a:cubicBezTo>
                  <a:pt x="506998" y="87825"/>
                  <a:pt x="509659" y="87268"/>
                  <a:pt x="512363" y="86144"/>
                </a:cubicBezTo>
                <a:cubicBezTo>
                  <a:pt x="515063" y="85029"/>
                  <a:pt x="517226" y="83351"/>
                  <a:pt x="518842" y="81115"/>
                </a:cubicBezTo>
                <a:cubicBezTo>
                  <a:pt x="520769" y="78444"/>
                  <a:pt x="522231" y="75226"/>
                  <a:pt x="523224" y="71464"/>
                </a:cubicBezTo>
                <a:cubicBezTo>
                  <a:pt x="524217" y="67705"/>
                  <a:pt x="524713" y="62499"/>
                  <a:pt x="524713" y="55847"/>
                </a:cubicBezTo>
                <a:close/>
                <a:moveTo>
                  <a:pt x="674543" y="107963"/>
                </a:moveTo>
                <a:lnTo>
                  <a:pt x="641909" y="107963"/>
                </a:lnTo>
                <a:lnTo>
                  <a:pt x="641909" y="63119"/>
                </a:lnTo>
                <a:lnTo>
                  <a:pt x="608155" y="63119"/>
                </a:lnTo>
                <a:lnTo>
                  <a:pt x="608155" y="107963"/>
                </a:lnTo>
                <a:lnTo>
                  <a:pt x="575529" y="107963"/>
                </a:lnTo>
                <a:lnTo>
                  <a:pt x="575529" y="3265"/>
                </a:lnTo>
                <a:lnTo>
                  <a:pt x="608155" y="3265"/>
                </a:lnTo>
                <a:lnTo>
                  <a:pt x="608155" y="39531"/>
                </a:lnTo>
                <a:lnTo>
                  <a:pt x="641909" y="39531"/>
                </a:lnTo>
                <a:lnTo>
                  <a:pt x="641909" y="3265"/>
                </a:lnTo>
                <a:lnTo>
                  <a:pt x="674543" y="3265"/>
                </a:lnTo>
                <a:close/>
                <a:moveTo>
                  <a:pt x="757238" y="80647"/>
                </a:moveTo>
                <a:lnTo>
                  <a:pt x="757238" y="58831"/>
                </a:lnTo>
                <a:cubicBezTo>
                  <a:pt x="751704" y="59389"/>
                  <a:pt x="747234" y="59868"/>
                  <a:pt x="743814" y="60275"/>
                </a:cubicBezTo>
                <a:cubicBezTo>
                  <a:pt x="740394" y="60678"/>
                  <a:pt x="737035" y="61474"/>
                  <a:pt x="733742" y="62650"/>
                </a:cubicBezTo>
                <a:cubicBezTo>
                  <a:pt x="730883" y="63648"/>
                  <a:pt x="728662" y="65153"/>
                  <a:pt x="727078" y="67177"/>
                </a:cubicBezTo>
                <a:cubicBezTo>
                  <a:pt x="725493" y="69196"/>
                  <a:pt x="724702" y="71881"/>
                  <a:pt x="724702" y="75240"/>
                </a:cubicBezTo>
                <a:cubicBezTo>
                  <a:pt x="724702" y="80151"/>
                  <a:pt x="726023" y="83524"/>
                  <a:pt x="728662" y="85356"/>
                </a:cubicBezTo>
                <a:cubicBezTo>
                  <a:pt x="731303" y="87188"/>
                  <a:pt x="735202" y="88106"/>
                  <a:pt x="740365" y="88106"/>
                </a:cubicBezTo>
                <a:cubicBezTo>
                  <a:pt x="743220" y="88106"/>
                  <a:pt x="746143" y="87454"/>
                  <a:pt x="749128" y="86148"/>
                </a:cubicBezTo>
                <a:cubicBezTo>
                  <a:pt x="752108" y="84841"/>
                  <a:pt x="754812" y="83012"/>
                  <a:pt x="757238" y="80647"/>
                </a:cubicBezTo>
                <a:close/>
                <a:moveTo>
                  <a:pt x="757238" y="96869"/>
                </a:moveTo>
                <a:cubicBezTo>
                  <a:pt x="754999" y="98737"/>
                  <a:pt x="752994" y="100415"/>
                  <a:pt x="751223" y="101905"/>
                </a:cubicBezTo>
                <a:cubicBezTo>
                  <a:pt x="749455" y="103396"/>
                  <a:pt x="747075" y="104889"/>
                  <a:pt x="744091" y="106380"/>
                </a:cubicBezTo>
                <a:cubicBezTo>
                  <a:pt x="741167" y="107809"/>
                  <a:pt x="738324" y="108896"/>
                  <a:pt x="735559" y="109645"/>
                </a:cubicBezTo>
                <a:cubicBezTo>
                  <a:pt x="732794" y="110390"/>
                  <a:pt x="728924" y="110765"/>
                  <a:pt x="723952" y="110765"/>
                </a:cubicBezTo>
                <a:cubicBezTo>
                  <a:pt x="714693" y="110765"/>
                  <a:pt x="707000" y="107658"/>
                  <a:pt x="700880" y="101437"/>
                </a:cubicBezTo>
                <a:cubicBezTo>
                  <a:pt x="694753" y="95223"/>
                  <a:pt x="691693" y="87393"/>
                  <a:pt x="691693" y="77947"/>
                </a:cubicBezTo>
                <a:cubicBezTo>
                  <a:pt x="691693" y="70175"/>
                  <a:pt x="693245" y="63892"/>
                  <a:pt x="696359" y="59108"/>
                </a:cubicBezTo>
                <a:cubicBezTo>
                  <a:pt x="699466" y="54324"/>
                  <a:pt x="703940" y="50533"/>
                  <a:pt x="709779" y="47737"/>
                </a:cubicBezTo>
                <a:cubicBezTo>
                  <a:pt x="715687" y="44878"/>
                  <a:pt x="722743" y="42887"/>
                  <a:pt x="730944" y="41771"/>
                </a:cubicBezTo>
                <a:cubicBezTo>
                  <a:pt x="739148" y="40651"/>
                  <a:pt x="747972" y="39780"/>
                  <a:pt x="757422" y="39160"/>
                </a:cubicBezTo>
                <a:lnTo>
                  <a:pt x="757422" y="38599"/>
                </a:lnTo>
                <a:cubicBezTo>
                  <a:pt x="757422" y="32822"/>
                  <a:pt x="755295" y="28829"/>
                  <a:pt x="751039" y="26618"/>
                </a:cubicBezTo>
                <a:cubicBezTo>
                  <a:pt x="746777" y="24412"/>
                  <a:pt x="740394" y="23307"/>
                  <a:pt x="731880" y="23307"/>
                </a:cubicBezTo>
                <a:cubicBezTo>
                  <a:pt x="728024" y="23307"/>
                  <a:pt x="723517" y="24006"/>
                  <a:pt x="718358" y="25405"/>
                </a:cubicBezTo>
                <a:cubicBezTo>
                  <a:pt x="713199" y="26806"/>
                  <a:pt x="708166" y="28591"/>
                  <a:pt x="703253" y="30766"/>
                </a:cubicBezTo>
                <a:lnTo>
                  <a:pt x="700459" y="30766"/>
                </a:lnTo>
                <a:lnTo>
                  <a:pt x="700459" y="5500"/>
                </a:lnTo>
                <a:cubicBezTo>
                  <a:pt x="703688" y="4568"/>
                  <a:pt x="708908" y="3467"/>
                  <a:pt x="716123" y="2189"/>
                </a:cubicBezTo>
                <a:cubicBezTo>
                  <a:pt x="723330" y="918"/>
                  <a:pt x="730602" y="281"/>
                  <a:pt x="737939" y="281"/>
                </a:cubicBezTo>
                <a:cubicBezTo>
                  <a:pt x="755960" y="281"/>
                  <a:pt x="769093" y="3279"/>
                  <a:pt x="777329" y="9273"/>
                </a:cubicBezTo>
                <a:cubicBezTo>
                  <a:pt x="785563" y="15275"/>
                  <a:pt x="789681" y="24426"/>
                  <a:pt x="789681" y="36735"/>
                </a:cubicBezTo>
                <a:lnTo>
                  <a:pt x="789681" y="107963"/>
                </a:lnTo>
                <a:lnTo>
                  <a:pt x="757238" y="107963"/>
                </a:lnTo>
                <a:close/>
                <a:moveTo>
                  <a:pt x="913680" y="107963"/>
                </a:moveTo>
                <a:lnTo>
                  <a:pt x="881053" y="107963"/>
                </a:lnTo>
                <a:lnTo>
                  <a:pt x="881053" y="26291"/>
                </a:lnTo>
                <a:lnTo>
                  <a:pt x="855410" y="26291"/>
                </a:lnTo>
                <a:cubicBezTo>
                  <a:pt x="855223" y="30766"/>
                  <a:pt x="855082" y="34376"/>
                  <a:pt x="854988" y="37109"/>
                </a:cubicBezTo>
                <a:cubicBezTo>
                  <a:pt x="854900" y="39841"/>
                  <a:pt x="854790" y="42919"/>
                  <a:pt x="854668" y="46339"/>
                </a:cubicBezTo>
                <a:cubicBezTo>
                  <a:pt x="854233" y="56347"/>
                  <a:pt x="853391" y="64501"/>
                  <a:pt x="852149" y="70808"/>
                </a:cubicBezTo>
                <a:cubicBezTo>
                  <a:pt x="850903" y="77119"/>
                  <a:pt x="849319" y="82292"/>
                  <a:pt x="847393" y="86336"/>
                </a:cubicBezTo>
                <a:cubicBezTo>
                  <a:pt x="845532" y="90374"/>
                  <a:pt x="843617" y="93528"/>
                  <a:pt x="841658" y="95799"/>
                </a:cubicBezTo>
                <a:cubicBezTo>
                  <a:pt x="839700" y="98068"/>
                  <a:pt x="837572" y="100199"/>
                  <a:pt x="835272" y="102186"/>
                </a:cubicBezTo>
                <a:cubicBezTo>
                  <a:pt x="833097" y="104047"/>
                  <a:pt x="830023" y="105588"/>
                  <a:pt x="826041" y="106798"/>
                </a:cubicBezTo>
                <a:cubicBezTo>
                  <a:pt x="822064" y="108011"/>
                  <a:pt x="818428" y="108615"/>
                  <a:pt x="815133" y="108615"/>
                </a:cubicBezTo>
                <a:cubicBezTo>
                  <a:pt x="812337" y="108615"/>
                  <a:pt x="809553" y="108507"/>
                  <a:pt x="806792" y="108291"/>
                </a:cubicBezTo>
                <a:cubicBezTo>
                  <a:pt x="804027" y="108072"/>
                  <a:pt x="802361" y="107963"/>
                  <a:pt x="801802" y="107963"/>
                </a:cubicBezTo>
                <a:lnTo>
                  <a:pt x="801802" y="81489"/>
                </a:lnTo>
                <a:lnTo>
                  <a:pt x="802736" y="81489"/>
                </a:lnTo>
                <a:cubicBezTo>
                  <a:pt x="802987" y="81489"/>
                  <a:pt x="803405" y="81519"/>
                  <a:pt x="803995" y="81579"/>
                </a:cubicBezTo>
                <a:cubicBezTo>
                  <a:pt x="804586" y="81644"/>
                  <a:pt x="805161" y="81673"/>
                  <a:pt x="805719" y="81673"/>
                </a:cubicBezTo>
                <a:cubicBezTo>
                  <a:pt x="807210" y="81673"/>
                  <a:pt x="808766" y="81505"/>
                  <a:pt x="810377" y="81162"/>
                </a:cubicBezTo>
                <a:cubicBezTo>
                  <a:pt x="811994" y="80816"/>
                  <a:pt x="813334" y="80121"/>
                  <a:pt x="814388" y="79064"/>
                </a:cubicBezTo>
                <a:cubicBezTo>
                  <a:pt x="818679" y="74711"/>
                  <a:pt x="821430" y="68900"/>
                  <a:pt x="822643" y="61628"/>
                </a:cubicBezTo>
                <a:cubicBezTo>
                  <a:pt x="823853" y="54356"/>
                  <a:pt x="824673" y="46213"/>
                  <a:pt x="825109" y="37202"/>
                </a:cubicBezTo>
                <a:cubicBezTo>
                  <a:pt x="825361" y="32288"/>
                  <a:pt x="825606" y="26806"/>
                  <a:pt x="825857" y="20743"/>
                </a:cubicBezTo>
                <a:cubicBezTo>
                  <a:pt x="826106" y="14685"/>
                  <a:pt x="826290" y="8859"/>
                  <a:pt x="826416" y="3265"/>
                </a:cubicBezTo>
                <a:lnTo>
                  <a:pt x="913680" y="32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174115" y="3249796"/>
            <a:ext cx="68997" cy="183482"/>
          </a:xfrm>
          <a:custGeom>
            <a:avLst/>
            <a:gdLst/>
            <a:ahLst/>
            <a:cxnLst/>
            <a:rect l="l" t="t" r="r" b="b"/>
            <a:pathLst>
              <a:path w="68997" h="183482">
                <a:moveTo>
                  <a:pt x="68998" y="183482"/>
                </a:moveTo>
                <a:lnTo>
                  <a:pt x="34780" y="183482"/>
                </a:lnTo>
                <a:cubicBezTo>
                  <a:pt x="29491" y="177203"/>
                  <a:pt x="24707" y="170742"/>
                  <a:pt x="20423" y="164092"/>
                </a:cubicBezTo>
                <a:cubicBezTo>
                  <a:pt x="16132" y="157443"/>
                  <a:pt x="12435" y="150289"/>
                  <a:pt x="9328" y="142646"/>
                </a:cubicBezTo>
                <a:cubicBezTo>
                  <a:pt x="6405" y="135498"/>
                  <a:pt x="4119" y="127574"/>
                  <a:pt x="2473" y="118872"/>
                </a:cubicBezTo>
                <a:cubicBezTo>
                  <a:pt x="824" y="110171"/>
                  <a:pt x="0" y="101128"/>
                  <a:pt x="0" y="91740"/>
                </a:cubicBezTo>
                <a:cubicBezTo>
                  <a:pt x="0" y="81487"/>
                  <a:pt x="857" y="72195"/>
                  <a:pt x="2563" y="63865"/>
                </a:cubicBezTo>
                <a:cubicBezTo>
                  <a:pt x="4274" y="55539"/>
                  <a:pt x="6499" y="47924"/>
                  <a:pt x="9234" y="41022"/>
                </a:cubicBezTo>
                <a:cubicBezTo>
                  <a:pt x="12215" y="33503"/>
                  <a:pt x="15865" y="26400"/>
                  <a:pt x="20186" y="19718"/>
                </a:cubicBezTo>
                <a:cubicBezTo>
                  <a:pt x="24509" y="13037"/>
                  <a:pt x="29369" y="6466"/>
                  <a:pt x="34780" y="0"/>
                </a:cubicBezTo>
                <a:lnTo>
                  <a:pt x="68998" y="0"/>
                </a:lnTo>
                <a:lnTo>
                  <a:pt x="68998" y="2700"/>
                </a:lnTo>
                <a:cubicBezTo>
                  <a:pt x="63961" y="7240"/>
                  <a:pt x="59163" y="12385"/>
                  <a:pt x="54594" y="18135"/>
                </a:cubicBezTo>
                <a:cubicBezTo>
                  <a:pt x="50025" y="23882"/>
                  <a:pt x="45781" y="30615"/>
                  <a:pt x="41864" y="38319"/>
                </a:cubicBezTo>
                <a:cubicBezTo>
                  <a:pt x="38134" y="45717"/>
                  <a:pt x="35108" y="53922"/>
                  <a:pt x="32775" y="62932"/>
                </a:cubicBezTo>
                <a:cubicBezTo>
                  <a:pt x="30442" y="71943"/>
                  <a:pt x="29275" y="81548"/>
                  <a:pt x="29275" y="91740"/>
                </a:cubicBezTo>
                <a:cubicBezTo>
                  <a:pt x="29275" y="102367"/>
                  <a:pt x="30409" y="112000"/>
                  <a:pt x="32681" y="120640"/>
                </a:cubicBezTo>
                <a:cubicBezTo>
                  <a:pt x="34953" y="129280"/>
                  <a:pt x="38013" y="137456"/>
                  <a:pt x="41864" y="145164"/>
                </a:cubicBezTo>
                <a:cubicBezTo>
                  <a:pt x="45591" y="152500"/>
                  <a:pt x="49806" y="159164"/>
                  <a:pt x="54497" y="165165"/>
                </a:cubicBezTo>
                <a:cubicBezTo>
                  <a:pt x="59187" y="171163"/>
                  <a:pt x="64022" y="176369"/>
                  <a:pt x="68998" y="18078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254551" y="3256043"/>
            <a:ext cx="113464" cy="139197"/>
          </a:xfrm>
          <a:custGeom>
            <a:avLst/>
            <a:gdLst/>
            <a:ahLst/>
            <a:cxnLst/>
            <a:rect l="l" t="t" r="r" b="b"/>
            <a:pathLst>
              <a:path w="113464" h="139197">
                <a:moveTo>
                  <a:pt x="113464" y="106473"/>
                </a:moveTo>
                <a:lnTo>
                  <a:pt x="94726" y="106473"/>
                </a:lnTo>
                <a:lnTo>
                  <a:pt x="94726" y="139197"/>
                </a:lnTo>
                <a:lnTo>
                  <a:pt x="61066" y="139197"/>
                </a:lnTo>
                <a:lnTo>
                  <a:pt x="61066" y="106473"/>
                </a:lnTo>
                <a:lnTo>
                  <a:pt x="0" y="106473"/>
                </a:lnTo>
                <a:lnTo>
                  <a:pt x="0" y="80554"/>
                </a:lnTo>
                <a:lnTo>
                  <a:pt x="59950" y="0"/>
                </a:lnTo>
                <a:lnTo>
                  <a:pt x="94726" y="0"/>
                </a:lnTo>
                <a:lnTo>
                  <a:pt x="94726" y="81482"/>
                </a:lnTo>
                <a:lnTo>
                  <a:pt x="113464" y="81482"/>
                </a:lnTo>
                <a:close/>
                <a:moveTo>
                  <a:pt x="61066" y="81482"/>
                </a:moveTo>
                <a:lnTo>
                  <a:pt x="61066" y="34218"/>
                </a:lnTo>
                <a:lnTo>
                  <a:pt x="25919" y="8148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435004" y="3249796"/>
            <a:ext cx="482457" cy="183482"/>
          </a:xfrm>
          <a:custGeom>
            <a:avLst/>
            <a:gdLst/>
            <a:ahLst/>
            <a:cxnLst/>
            <a:rect l="l" t="t" r="r" b="b"/>
            <a:pathLst>
              <a:path w="482457" h="183482">
                <a:moveTo>
                  <a:pt x="96681" y="145069"/>
                </a:moveTo>
                <a:lnTo>
                  <a:pt x="64047" y="145069"/>
                </a:lnTo>
                <a:lnTo>
                  <a:pt x="64047" y="109084"/>
                </a:lnTo>
                <a:cubicBezTo>
                  <a:pt x="59512" y="110140"/>
                  <a:pt x="54618" y="111089"/>
                  <a:pt x="49366" y="111925"/>
                </a:cubicBezTo>
                <a:cubicBezTo>
                  <a:pt x="44111" y="112767"/>
                  <a:pt x="38848" y="113185"/>
                  <a:pt x="33562" y="113185"/>
                </a:cubicBezTo>
                <a:cubicBezTo>
                  <a:pt x="28839" y="113185"/>
                  <a:pt x="24439" y="112594"/>
                  <a:pt x="20368" y="111413"/>
                </a:cubicBezTo>
                <a:cubicBezTo>
                  <a:pt x="16296" y="110233"/>
                  <a:pt x="12740" y="108307"/>
                  <a:pt x="9695" y="105632"/>
                </a:cubicBezTo>
                <a:cubicBezTo>
                  <a:pt x="6649" y="103087"/>
                  <a:pt x="4269" y="99756"/>
                  <a:pt x="2563" y="95657"/>
                </a:cubicBezTo>
                <a:cubicBezTo>
                  <a:pt x="853" y="91556"/>
                  <a:pt x="0" y="86674"/>
                  <a:pt x="0" y="81018"/>
                </a:cubicBezTo>
                <a:lnTo>
                  <a:pt x="0" y="40371"/>
                </a:lnTo>
                <a:lnTo>
                  <a:pt x="32818" y="40371"/>
                </a:lnTo>
                <a:lnTo>
                  <a:pt x="32818" y="64239"/>
                </a:lnTo>
                <a:cubicBezTo>
                  <a:pt x="32818" y="68527"/>
                  <a:pt x="33001" y="72134"/>
                  <a:pt x="33375" y="75049"/>
                </a:cubicBezTo>
                <a:cubicBezTo>
                  <a:pt x="33750" y="77973"/>
                  <a:pt x="34649" y="80551"/>
                  <a:pt x="36079" y="82794"/>
                </a:cubicBezTo>
                <a:cubicBezTo>
                  <a:pt x="37447" y="84903"/>
                  <a:pt x="39481" y="86519"/>
                  <a:pt x="42184" y="87639"/>
                </a:cubicBezTo>
                <a:cubicBezTo>
                  <a:pt x="44888" y="88759"/>
                  <a:pt x="48665" y="89321"/>
                  <a:pt x="53514" y="89321"/>
                </a:cubicBezTo>
                <a:cubicBezTo>
                  <a:pt x="54817" y="89321"/>
                  <a:pt x="56555" y="89240"/>
                  <a:pt x="58733" y="89083"/>
                </a:cubicBezTo>
                <a:cubicBezTo>
                  <a:pt x="60908" y="88928"/>
                  <a:pt x="62679" y="88730"/>
                  <a:pt x="64047" y="88478"/>
                </a:cubicBezTo>
                <a:lnTo>
                  <a:pt x="64047" y="40371"/>
                </a:lnTo>
                <a:lnTo>
                  <a:pt x="96681" y="40371"/>
                </a:lnTo>
                <a:close/>
                <a:moveTo>
                  <a:pt x="175276" y="147871"/>
                </a:moveTo>
                <a:cubicBezTo>
                  <a:pt x="155513" y="147871"/>
                  <a:pt x="140364" y="143144"/>
                  <a:pt x="129827" y="133694"/>
                </a:cubicBezTo>
                <a:cubicBezTo>
                  <a:pt x="119290" y="124248"/>
                  <a:pt x="114027" y="110791"/>
                  <a:pt x="114027" y="93327"/>
                </a:cubicBezTo>
                <a:cubicBezTo>
                  <a:pt x="114027" y="76235"/>
                  <a:pt x="118936" y="62591"/>
                  <a:pt x="128753" y="52395"/>
                </a:cubicBezTo>
                <a:cubicBezTo>
                  <a:pt x="138574" y="42204"/>
                  <a:pt x="152308" y="37106"/>
                  <a:pt x="169962" y="37106"/>
                </a:cubicBezTo>
                <a:cubicBezTo>
                  <a:pt x="185997" y="37106"/>
                  <a:pt x="198057" y="41426"/>
                  <a:pt x="206140" y="50066"/>
                </a:cubicBezTo>
                <a:cubicBezTo>
                  <a:pt x="214218" y="58706"/>
                  <a:pt x="218257" y="71076"/>
                  <a:pt x="218257" y="87172"/>
                </a:cubicBezTo>
                <a:lnTo>
                  <a:pt x="218257" y="98922"/>
                </a:lnTo>
                <a:lnTo>
                  <a:pt x="146747" y="98922"/>
                </a:lnTo>
                <a:cubicBezTo>
                  <a:pt x="147059" y="103767"/>
                  <a:pt x="148085" y="107825"/>
                  <a:pt x="149828" y="111086"/>
                </a:cubicBezTo>
                <a:cubicBezTo>
                  <a:pt x="151567" y="114351"/>
                  <a:pt x="153868" y="116943"/>
                  <a:pt x="156722" y="118872"/>
                </a:cubicBezTo>
                <a:cubicBezTo>
                  <a:pt x="159519" y="120799"/>
                  <a:pt x="162784" y="122184"/>
                  <a:pt x="166514" y="123020"/>
                </a:cubicBezTo>
                <a:cubicBezTo>
                  <a:pt x="170243" y="123858"/>
                  <a:pt x="174315" y="124280"/>
                  <a:pt x="178729" y="124280"/>
                </a:cubicBezTo>
                <a:cubicBezTo>
                  <a:pt x="182520" y="124280"/>
                  <a:pt x="186249" y="123858"/>
                  <a:pt x="189914" y="123020"/>
                </a:cubicBezTo>
                <a:cubicBezTo>
                  <a:pt x="193582" y="122184"/>
                  <a:pt x="196941" y="121079"/>
                  <a:pt x="199987" y="119712"/>
                </a:cubicBezTo>
                <a:cubicBezTo>
                  <a:pt x="202659" y="118526"/>
                  <a:pt x="205127" y="117257"/>
                  <a:pt x="207399" y="115889"/>
                </a:cubicBezTo>
                <a:cubicBezTo>
                  <a:pt x="209664" y="114520"/>
                  <a:pt x="211510" y="113311"/>
                  <a:pt x="212943" y="112253"/>
                </a:cubicBezTo>
                <a:lnTo>
                  <a:pt x="216392" y="112253"/>
                </a:lnTo>
                <a:lnTo>
                  <a:pt x="216392" y="139195"/>
                </a:lnTo>
                <a:cubicBezTo>
                  <a:pt x="213720" y="140256"/>
                  <a:pt x="211281" y="141236"/>
                  <a:pt x="209077" y="142132"/>
                </a:cubicBezTo>
                <a:cubicBezTo>
                  <a:pt x="206866" y="143036"/>
                  <a:pt x="203835" y="143953"/>
                  <a:pt x="199987" y="144887"/>
                </a:cubicBezTo>
                <a:cubicBezTo>
                  <a:pt x="196441" y="145815"/>
                  <a:pt x="192787" y="146545"/>
                  <a:pt x="189029" y="147075"/>
                </a:cubicBezTo>
                <a:cubicBezTo>
                  <a:pt x="185270" y="147605"/>
                  <a:pt x="180688" y="147871"/>
                  <a:pt x="175276" y="147871"/>
                </a:cubicBezTo>
                <a:close/>
                <a:moveTo>
                  <a:pt x="186090" y="79247"/>
                </a:moveTo>
                <a:cubicBezTo>
                  <a:pt x="185907" y="72350"/>
                  <a:pt x="184306" y="67094"/>
                  <a:pt x="181292" y="63490"/>
                </a:cubicBezTo>
                <a:cubicBezTo>
                  <a:pt x="178278" y="59887"/>
                  <a:pt x="173663" y="58084"/>
                  <a:pt x="167443" y="58084"/>
                </a:cubicBezTo>
                <a:cubicBezTo>
                  <a:pt x="161107" y="58084"/>
                  <a:pt x="156150" y="59980"/>
                  <a:pt x="152575" y="63771"/>
                </a:cubicBezTo>
                <a:cubicBezTo>
                  <a:pt x="149000" y="67562"/>
                  <a:pt x="147028" y="72724"/>
                  <a:pt x="146653" y="79247"/>
                </a:cubicBezTo>
                <a:close/>
                <a:moveTo>
                  <a:pt x="333936" y="145069"/>
                </a:moveTo>
                <a:lnTo>
                  <a:pt x="301305" y="145069"/>
                </a:lnTo>
                <a:lnTo>
                  <a:pt x="301305" y="63397"/>
                </a:lnTo>
                <a:lnTo>
                  <a:pt x="275666" y="63397"/>
                </a:lnTo>
                <a:cubicBezTo>
                  <a:pt x="275475" y="67872"/>
                  <a:pt x="275338" y="71482"/>
                  <a:pt x="275244" y="74215"/>
                </a:cubicBezTo>
                <a:cubicBezTo>
                  <a:pt x="275152" y="76947"/>
                  <a:pt x="275044" y="80025"/>
                  <a:pt x="274920" y="83445"/>
                </a:cubicBezTo>
                <a:cubicBezTo>
                  <a:pt x="274485" y="93453"/>
                  <a:pt x="273643" y="101607"/>
                  <a:pt x="272404" y="107914"/>
                </a:cubicBezTo>
                <a:cubicBezTo>
                  <a:pt x="271159" y="114225"/>
                  <a:pt x="269575" y="119398"/>
                  <a:pt x="267646" y="123442"/>
                </a:cubicBezTo>
                <a:cubicBezTo>
                  <a:pt x="265784" y="127480"/>
                  <a:pt x="263873" y="130634"/>
                  <a:pt x="261914" y="132905"/>
                </a:cubicBezTo>
                <a:cubicBezTo>
                  <a:pt x="259956" y="135174"/>
                  <a:pt x="257827" y="137305"/>
                  <a:pt x="255524" y="139292"/>
                </a:cubicBezTo>
                <a:cubicBezTo>
                  <a:pt x="253349" y="141153"/>
                  <a:pt x="250275" y="142694"/>
                  <a:pt x="246297" y="143904"/>
                </a:cubicBezTo>
                <a:cubicBezTo>
                  <a:pt x="242319" y="145117"/>
                  <a:pt x="238683" y="145721"/>
                  <a:pt x="235385" y="145721"/>
                </a:cubicBezTo>
                <a:cubicBezTo>
                  <a:pt x="232592" y="145721"/>
                  <a:pt x="229809" y="145613"/>
                  <a:pt x="227044" y="145397"/>
                </a:cubicBezTo>
                <a:cubicBezTo>
                  <a:pt x="224279" y="145178"/>
                  <a:pt x="222617" y="145069"/>
                  <a:pt x="222055" y="145069"/>
                </a:cubicBezTo>
                <a:lnTo>
                  <a:pt x="222055" y="118595"/>
                </a:lnTo>
                <a:lnTo>
                  <a:pt x="222987" y="118595"/>
                </a:lnTo>
                <a:cubicBezTo>
                  <a:pt x="223239" y="118595"/>
                  <a:pt x="223661" y="118625"/>
                  <a:pt x="224251" y="118685"/>
                </a:cubicBezTo>
                <a:cubicBezTo>
                  <a:pt x="224838" y="118750"/>
                  <a:pt x="225413" y="118779"/>
                  <a:pt x="225972" y="118779"/>
                </a:cubicBezTo>
                <a:cubicBezTo>
                  <a:pt x="227465" y="118779"/>
                  <a:pt x="229018" y="118611"/>
                  <a:pt x="230634" y="118268"/>
                </a:cubicBezTo>
                <a:cubicBezTo>
                  <a:pt x="232250" y="117922"/>
                  <a:pt x="233586" y="117227"/>
                  <a:pt x="234644" y="116170"/>
                </a:cubicBezTo>
                <a:cubicBezTo>
                  <a:pt x="238931" y="111817"/>
                  <a:pt x="241682" y="106006"/>
                  <a:pt x="242895" y="98734"/>
                </a:cubicBezTo>
                <a:cubicBezTo>
                  <a:pt x="244109" y="91462"/>
                  <a:pt x="244929" y="83319"/>
                  <a:pt x="245365" y="74308"/>
                </a:cubicBezTo>
                <a:cubicBezTo>
                  <a:pt x="245614" y="69394"/>
                  <a:pt x="245861" y="63912"/>
                  <a:pt x="246110" y="57849"/>
                </a:cubicBezTo>
                <a:cubicBezTo>
                  <a:pt x="246358" y="51791"/>
                  <a:pt x="246542" y="45965"/>
                  <a:pt x="246672" y="40371"/>
                </a:cubicBezTo>
                <a:lnTo>
                  <a:pt x="333936" y="40371"/>
                </a:lnTo>
                <a:close/>
                <a:moveTo>
                  <a:pt x="392766" y="145069"/>
                </a:moveTo>
                <a:lnTo>
                  <a:pt x="359759" y="145069"/>
                </a:lnTo>
                <a:lnTo>
                  <a:pt x="359759" y="108429"/>
                </a:lnTo>
                <a:lnTo>
                  <a:pt x="392766" y="108429"/>
                </a:lnTo>
                <a:close/>
                <a:moveTo>
                  <a:pt x="482457" y="91740"/>
                </a:moveTo>
                <a:cubicBezTo>
                  <a:pt x="482457" y="101128"/>
                  <a:pt x="481629" y="110157"/>
                  <a:pt x="479983" y="118826"/>
                </a:cubicBezTo>
                <a:cubicBezTo>
                  <a:pt x="478339" y="127494"/>
                  <a:pt x="476053" y="135437"/>
                  <a:pt x="473133" y="142646"/>
                </a:cubicBezTo>
                <a:cubicBezTo>
                  <a:pt x="470023" y="150289"/>
                  <a:pt x="466326" y="157443"/>
                  <a:pt x="462038" y="164092"/>
                </a:cubicBezTo>
                <a:cubicBezTo>
                  <a:pt x="457747" y="170742"/>
                  <a:pt x="452965" y="177203"/>
                  <a:pt x="447677" y="183482"/>
                </a:cubicBezTo>
                <a:lnTo>
                  <a:pt x="413467" y="183482"/>
                </a:lnTo>
                <a:lnTo>
                  <a:pt x="413467" y="180782"/>
                </a:lnTo>
                <a:cubicBezTo>
                  <a:pt x="418435" y="176369"/>
                  <a:pt x="423284" y="171177"/>
                  <a:pt x="428007" y="165212"/>
                </a:cubicBezTo>
                <a:cubicBezTo>
                  <a:pt x="432730" y="159243"/>
                  <a:pt x="436928" y="152561"/>
                  <a:pt x="440593" y="145164"/>
                </a:cubicBezTo>
                <a:cubicBezTo>
                  <a:pt x="444449" y="137456"/>
                  <a:pt x="447508" y="129280"/>
                  <a:pt x="449780" y="120640"/>
                </a:cubicBezTo>
                <a:cubicBezTo>
                  <a:pt x="452048" y="112000"/>
                  <a:pt x="453183" y="102367"/>
                  <a:pt x="453183" y="91740"/>
                </a:cubicBezTo>
                <a:cubicBezTo>
                  <a:pt x="453183" y="81548"/>
                  <a:pt x="452016" y="71943"/>
                  <a:pt x="449683" y="62932"/>
                </a:cubicBezTo>
                <a:cubicBezTo>
                  <a:pt x="447350" y="53922"/>
                  <a:pt x="444322" y="45717"/>
                  <a:pt x="440593" y="38319"/>
                </a:cubicBezTo>
                <a:cubicBezTo>
                  <a:pt x="436680" y="30615"/>
                  <a:pt x="432438" y="23882"/>
                  <a:pt x="427870" y="18135"/>
                </a:cubicBezTo>
                <a:cubicBezTo>
                  <a:pt x="423302" y="12385"/>
                  <a:pt x="418500" y="7240"/>
                  <a:pt x="413467" y="2700"/>
                </a:cubicBezTo>
                <a:lnTo>
                  <a:pt x="413467" y="0"/>
                </a:lnTo>
                <a:lnTo>
                  <a:pt x="447677" y="0"/>
                </a:lnTo>
                <a:cubicBezTo>
                  <a:pt x="453089" y="6466"/>
                  <a:pt x="457949" y="13037"/>
                  <a:pt x="462272" y="19718"/>
                </a:cubicBezTo>
                <a:cubicBezTo>
                  <a:pt x="466593" y="26400"/>
                  <a:pt x="470243" y="33503"/>
                  <a:pt x="473227" y="41022"/>
                </a:cubicBezTo>
                <a:cubicBezTo>
                  <a:pt x="475959" y="47924"/>
                  <a:pt x="478184" y="55539"/>
                  <a:pt x="479895" y="63865"/>
                </a:cubicBezTo>
                <a:cubicBezTo>
                  <a:pt x="481600" y="72195"/>
                  <a:pt x="482457" y="81487"/>
                  <a:pt x="482457" y="9174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241323" y="3522846"/>
            <a:ext cx="2185373" cy="410716"/>
          </a:xfrm>
          <a:custGeom>
            <a:avLst/>
            <a:gdLst/>
            <a:ahLst/>
            <a:cxnLst/>
            <a:rect l="l" t="t" r="r" b="b"/>
            <a:pathLst>
              <a:path w="2185373" h="410716">
                <a:moveTo>
                  <a:pt x="0" y="410717"/>
                </a:moveTo>
                <a:lnTo>
                  <a:pt x="2185373" y="410717"/>
                </a:lnTo>
                <a:lnTo>
                  <a:pt x="21853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9D5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227035" y="3508558"/>
            <a:ext cx="2213949" cy="439293"/>
          </a:xfrm>
          <a:custGeom>
            <a:avLst/>
            <a:gdLst/>
            <a:ahLst/>
            <a:cxnLst/>
            <a:rect l="l" t="t" r="r" b="b"/>
            <a:pathLst>
              <a:path w="2213949" h="439293">
                <a:moveTo>
                  <a:pt x="14288" y="425005"/>
                </a:moveTo>
                <a:lnTo>
                  <a:pt x="2199661" y="425005"/>
                </a:lnTo>
                <a:lnTo>
                  <a:pt x="2199661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DBDB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544457" y="3647842"/>
            <a:ext cx="1572952" cy="184322"/>
          </a:xfrm>
          <a:custGeom>
            <a:avLst/>
            <a:gdLst/>
            <a:ahLst/>
            <a:cxnLst/>
            <a:rect l="l" t="t" r="r" b="b"/>
            <a:pathLst>
              <a:path w="1572952" h="184322">
                <a:moveTo>
                  <a:pt x="85684" y="145912"/>
                </a:moveTo>
                <a:lnTo>
                  <a:pt x="0" y="145912"/>
                </a:lnTo>
                <a:lnTo>
                  <a:pt x="0" y="126425"/>
                </a:lnTo>
                <a:cubicBezTo>
                  <a:pt x="6153" y="120585"/>
                  <a:pt x="11967" y="114991"/>
                  <a:pt x="17436" y="109644"/>
                </a:cubicBezTo>
                <a:cubicBezTo>
                  <a:pt x="22907" y="104295"/>
                  <a:pt x="28250" y="98734"/>
                  <a:pt x="33469" y="92955"/>
                </a:cubicBezTo>
                <a:cubicBezTo>
                  <a:pt x="44036" y="81331"/>
                  <a:pt x="51249" y="72024"/>
                  <a:pt x="55101" y="65033"/>
                </a:cubicBezTo>
                <a:cubicBezTo>
                  <a:pt x="58954" y="58039"/>
                  <a:pt x="60884" y="50814"/>
                  <a:pt x="60884" y="43354"/>
                </a:cubicBezTo>
                <a:cubicBezTo>
                  <a:pt x="60884" y="39502"/>
                  <a:pt x="60279" y="36115"/>
                  <a:pt x="59062" y="33192"/>
                </a:cubicBezTo>
                <a:cubicBezTo>
                  <a:pt x="57848" y="30272"/>
                  <a:pt x="56186" y="27846"/>
                  <a:pt x="54076" y="25920"/>
                </a:cubicBezTo>
                <a:cubicBezTo>
                  <a:pt x="51901" y="24055"/>
                  <a:pt x="49381" y="22658"/>
                  <a:pt x="46526" y="21726"/>
                </a:cubicBezTo>
                <a:cubicBezTo>
                  <a:pt x="43665" y="20790"/>
                  <a:pt x="40529" y="20325"/>
                  <a:pt x="37109" y="20325"/>
                </a:cubicBezTo>
                <a:cubicBezTo>
                  <a:pt x="33811" y="20325"/>
                  <a:pt x="30475" y="20747"/>
                  <a:pt x="27082" y="21581"/>
                </a:cubicBezTo>
                <a:cubicBezTo>
                  <a:pt x="23695" y="22421"/>
                  <a:pt x="20452" y="23461"/>
                  <a:pt x="17338" y="24707"/>
                </a:cubicBezTo>
                <a:cubicBezTo>
                  <a:pt x="14728" y="25765"/>
                  <a:pt x="12215" y="27036"/>
                  <a:pt x="9793" y="28529"/>
                </a:cubicBezTo>
                <a:cubicBezTo>
                  <a:pt x="7366" y="30020"/>
                  <a:pt x="5407" y="31294"/>
                  <a:pt x="3916" y="32352"/>
                </a:cubicBezTo>
                <a:lnTo>
                  <a:pt x="2892" y="32352"/>
                </a:lnTo>
                <a:lnTo>
                  <a:pt x="2892" y="12588"/>
                </a:lnTo>
                <a:cubicBezTo>
                  <a:pt x="6743" y="10659"/>
                  <a:pt x="12103" y="8780"/>
                  <a:pt x="18972" y="6944"/>
                </a:cubicBezTo>
                <a:cubicBezTo>
                  <a:pt x="25840" y="5112"/>
                  <a:pt x="32349" y="4193"/>
                  <a:pt x="38502" y="4193"/>
                </a:cubicBezTo>
                <a:cubicBezTo>
                  <a:pt x="51433" y="4193"/>
                  <a:pt x="61564" y="7628"/>
                  <a:pt x="68901" y="14497"/>
                </a:cubicBezTo>
                <a:cubicBezTo>
                  <a:pt x="76234" y="21365"/>
                  <a:pt x="79898" y="30676"/>
                  <a:pt x="79898" y="42422"/>
                </a:cubicBezTo>
                <a:cubicBezTo>
                  <a:pt x="79898" y="47830"/>
                  <a:pt x="79266" y="52833"/>
                  <a:pt x="77990" y="57433"/>
                </a:cubicBezTo>
                <a:cubicBezTo>
                  <a:pt x="76717" y="62031"/>
                  <a:pt x="74959" y="66294"/>
                  <a:pt x="72720" y="70207"/>
                </a:cubicBezTo>
                <a:cubicBezTo>
                  <a:pt x="70420" y="74245"/>
                  <a:pt x="67655" y="78256"/>
                  <a:pt x="64426" y="82234"/>
                </a:cubicBezTo>
                <a:cubicBezTo>
                  <a:pt x="61190" y="86213"/>
                  <a:pt x="57773" y="90129"/>
                  <a:pt x="54165" y="93981"/>
                </a:cubicBezTo>
                <a:cubicBezTo>
                  <a:pt x="48327" y="100321"/>
                  <a:pt x="41814" y="106908"/>
                  <a:pt x="34635" y="113745"/>
                </a:cubicBezTo>
                <a:cubicBezTo>
                  <a:pt x="27453" y="120585"/>
                  <a:pt x="21723" y="125992"/>
                  <a:pt x="17436" y="129967"/>
                </a:cubicBezTo>
                <a:lnTo>
                  <a:pt x="85684" y="129967"/>
                </a:lnTo>
                <a:close/>
                <a:moveTo>
                  <a:pt x="190566" y="76449"/>
                </a:moveTo>
                <a:cubicBezTo>
                  <a:pt x="190566" y="101379"/>
                  <a:pt x="186948" y="119667"/>
                  <a:pt x="179708" y="131321"/>
                </a:cubicBezTo>
                <a:cubicBezTo>
                  <a:pt x="172466" y="142973"/>
                  <a:pt x="161291" y="148802"/>
                  <a:pt x="146189" y="148802"/>
                </a:cubicBezTo>
                <a:cubicBezTo>
                  <a:pt x="130900" y="148802"/>
                  <a:pt x="119678" y="142865"/>
                  <a:pt x="112533" y="130993"/>
                </a:cubicBezTo>
                <a:cubicBezTo>
                  <a:pt x="105383" y="119124"/>
                  <a:pt x="101808" y="101005"/>
                  <a:pt x="101808" y="76639"/>
                </a:cubicBezTo>
                <a:cubicBezTo>
                  <a:pt x="101808" y="51587"/>
                  <a:pt x="105426" y="33270"/>
                  <a:pt x="112673" y="21679"/>
                </a:cubicBezTo>
                <a:cubicBezTo>
                  <a:pt x="119913" y="10086"/>
                  <a:pt x="131083" y="4290"/>
                  <a:pt x="146189" y="4290"/>
                </a:cubicBezTo>
                <a:cubicBezTo>
                  <a:pt x="161481" y="4290"/>
                  <a:pt x="172699" y="10288"/>
                  <a:pt x="179846" y="22283"/>
                </a:cubicBezTo>
                <a:cubicBezTo>
                  <a:pt x="186994" y="34278"/>
                  <a:pt x="190566" y="52337"/>
                  <a:pt x="190566" y="76449"/>
                </a:cubicBezTo>
                <a:close/>
                <a:moveTo>
                  <a:pt x="166701" y="118778"/>
                </a:moveTo>
                <a:cubicBezTo>
                  <a:pt x="168502" y="114180"/>
                  <a:pt x="169776" y="108370"/>
                  <a:pt x="170525" y="101346"/>
                </a:cubicBezTo>
                <a:cubicBezTo>
                  <a:pt x="171271" y="94323"/>
                  <a:pt x="171644" y="86021"/>
                  <a:pt x="171644" y="76449"/>
                </a:cubicBezTo>
                <a:cubicBezTo>
                  <a:pt x="171644" y="66942"/>
                  <a:pt x="171271" y="58675"/>
                  <a:pt x="170525" y="51652"/>
                </a:cubicBezTo>
                <a:cubicBezTo>
                  <a:pt x="169776" y="44632"/>
                  <a:pt x="168469" y="38786"/>
                  <a:pt x="166608" y="34124"/>
                </a:cubicBezTo>
                <a:cubicBezTo>
                  <a:pt x="164743" y="29404"/>
                  <a:pt x="162180" y="25811"/>
                  <a:pt x="158919" y="23357"/>
                </a:cubicBezTo>
                <a:cubicBezTo>
                  <a:pt x="155654" y="20898"/>
                  <a:pt x="151413" y="19673"/>
                  <a:pt x="146189" y="19673"/>
                </a:cubicBezTo>
                <a:cubicBezTo>
                  <a:pt x="141031" y="19673"/>
                  <a:pt x="136789" y="20898"/>
                  <a:pt x="133463" y="23357"/>
                </a:cubicBezTo>
                <a:cubicBezTo>
                  <a:pt x="130137" y="25811"/>
                  <a:pt x="127509" y="29465"/>
                  <a:pt x="125582" y="34312"/>
                </a:cubicBezTo>
                <a:cubicBezTo>
                  <a:pt x="123722" y="39035"/>
                  <a:pt x="122443" y="45000"/>
                  <a:pt x="121764" y="52210"/>
                </a:cubicBezTo>
                <a:cubicBezTo>
                  <a:pt x="121079" y="59421"/>
                  <a:pt x="120737" y="67564"/>
                  <a:pt x="120737" y="76639"/>
                </a:cubicBezTo>
                <a:cubicBezTo>
                  <a:pt x="120737" y="86335"/>
                  <a:pt x="121032" y="94445"/>
                  <a:pt x="121622" y="100973"/>
                </a:cubicBezTo>
                <a:cubicBezTo>
                  <a:pt x="122213" y="107499"/>
                  <a:pt x="123502" y="113343"/>
                  <a:pt x="125488" y="118501"/>
                </a:cubicBezTo>
                <a:cubicBezTo>
                  <a:pt x="127293" y="123285"/>
                  <a:pt x="129860" y="126968"/>
                  <a:pt x="133186" y="129545"/>
                </a:cubicBezTo>
                <a:cubicBezTo>
                  <a:pt x="136508" y="132127"/>
                  <a:pt x="140839" y="133418"/>
                  <a:pt x="146189" y="133418"/>
                </a:cubicBezTo>
                <a:cubicBezTo>
                  <a:pt x="151348" y="133418"/>
                  <a:pt x="155585" y="132192"/>
                  <a:pt x="158915" y="129736"/>
                </a:cubicBezTo>
                <a:cubicBezTo>
                  <a:pt x="162241" y="127281"/>
                  <a:pt x="164833" y="123631"/>
                  <a:pt x="166701" y="118778"/>
                </a:cubicBezTo>
                <a:close/>
                <a:moveTo>
                  <a:pt x="294801" y="76449"/>
                </a:moveTo>
                <a:cubicBezTo>
                  <a:pt x="294801" y="101379"/>
                  <a:pt x="291183" y="119667"/>
                  <a:pt x="283943" y="131321"/>
                </a:cubicBezTo>
                <a:cubicBezTo>
                  <a:pt x="276700" y="142973"/>
                  <a:pt x="265525" y="148802"/>
                  <a:pt x="250423" y="148802"/>
                </a:cubicBezTo>
                <a:cubicBezTo>
                  <a:pt x="235134" y="148802"/>
                  <a:pt x="223913" y="142865"/>
                  <a:pt x="216767" y="130993"/>
                </a:cubicBezTo>
                <a:cubicBezTo>
                  <a:pt x="209617" y="119124"/>
                  <a:pt x="206042" y="101005"/>
                  <a:pt x="206042" y="76639"/>
                </a:cubicBezTo>
                <a:cubicBezTo>
                  <a:pt x="206042" y="51587"/>
                  <a:pt x="209660" y="33270"/>
                  <a:pt x="216907" y="21679"/>
                </a:cubicBezTo>
                <a:cubicBezTo>
                  <a:pt x="224147" y="10086"/>
                  <a:pt x="235318" y="4290"/>
                  <a:pt x="250423" y="4290"/>
                </a:cubicBezTo>
                <a:cubicBezTo>
                  <a:pt x="265717" y="4290"/>
                  <a:pt x="276933" y="10288"/>
                  <a:pt x="284080" y="22283"/>
                </a:cubicBezTo>
                <a:cubicBezTo>
                  <a:pt x="291230" y="34278"/>
                  <a:pt x="294801" y="52337"/>
                  <a:pt x="294801" y="76449"/>
                </a:cubicBezTo>
                <a:close/>
                <a:moveTo>
                  <a:pt x="270936" y="118778"/>
                </a:moveTo>
                <a:cubicBezTo>
                  <a:pt x="272736" y="114180"/>
                  <a:pt x="274011" y="108370"/>
                  <a:pt x="274759" y="101346"/>
                </a:cubicBezTo>
                <a:cubicBezTo>
                  <a:pt x="275505" y="94323"/>
                  <a:pt x="275875" y="86021"/>
                  <a:pt x="275875" y="76449"/>
                </a:cubicBezTo>
                <a:cubicBezTo>
                  <a:pt x="275875" y="66942"/>
                  <a:pt x="275505" y="58675"/>
                  <a:pt x="274759" y="51652"/>
                </a:cubicBezTo>
                <a:cubicBezTo>
                  <a:pt x="274011" y="44632"/>
                  <a:pt x="272704" y="38786"/>
                  <a:pt x="270842" y="34124"/>
                </a:cubicBezTo>
                <a:cubicBezTo>
                  <a:pt x="268978" y="29404"/>
                  <a:pt x="266414" y="25811"/>
                  <a:pt x="263153" y="23357"/>
                </a:cubicBezTo>
                <a:cubicBezTo>
                  <a:pt x="259887" y="20898"/>
                  <a:pt x="255647" y="19673"/>
                  <a:pt x="250423" y="19673"/>
                </a:cubicBezTo>
                <a:cubicBezTo>
                  <a:pt x="245265" y="19673"/>
                  <a:pt x="241024" y="20898"/>
                  <a:pt x="237697" y="23357"/>
                </a:cubicBezTo>
                <a:cubicBezTo>
                  <a:pt x="234371" y="25811"/>
                  <a:pt x="231743" y="29465"/>
                  <a:pt x="229816" y="34312"/>
                </a:cubicBezTo>
                <a:cubicBezTo>
                  <a:pt x="227956" y="39035"/>
                  <a:pt x="226678" y="45000"/>
                  <a:pt x="225997" y="52210"/>
                </a:cubicBezTo>
                <a:cubicBezTo>
                  <a:pt x="225313" y="59421"/>
                  <a:pt x="224971" y="67564"/>
                  <a:pt x="224971" y="76639"/>
                </a:cubicBezTo>
                <a:cubicBezTo>
                  <a:pt x="224971" y="86335"/>
                  <a:pt x="225266" y="94445"/>
                  <a:pt x="225857" y="100973"/>
                </a:cubicBezTo>
                <a:cubicBezTo>
                  <a:pt x="226447" y="107499"/>
                  <a:pt x="227736" y="113343"/>
                  <a:pt x="229724" y="118501"/>
                </a:cubicBezTo>
                <a:cubicBezTo>
                  <a:pt x="231527" y="123285"/>
                  <a:pt x="234090" y="126968"/>
                  <a:pt x="237420" y="129545"/>
                </a:cubicBezTo>
                <a:cubicBezTo>
                  <a:pt x="240743" y="132127"/>
                  <a:pt x="245074" y="133418"/>
                  <a:pt x="250423" y="133418"/>
                </a:cubicBezTo>
                <a:cubicBezTo>
                  <a:pt x="255578" y="133418"/>
                  <a:pt x="259819" y="132192"/>
                  <a:pt x="263149" y="129736"/>
                </a:cubicBezTo>
                <a:cubicBezTo>
                  <a:pt x="266476" y="127281"/>
                  <a:pt x="269068" y="123631"/>
                  <a:pt x="270936" y="118778"/>
                </a:cubicBezTo>
                <a:close/>
                <a:moveTo>
                  <a:pt x="450969" y="57153"/>
                </a:moveTo>
                <a:lnTo>
                  <a:pt x="415541" y="57153"/>
                </a:lnTo>
                <a:lnTo>
                  <a:pt x="415541" y="145912"/>
                </a:lnTo>
                <a:lnTo>
                  <a:pt x="398009" y="145912"/>
                </a:lnTo>
                <a:lnTo>
                  <a:pt x="398009" y="57153"/>
                </a:lnTo>
                <a:lnTo>
                  <a:pt x="362581" y="57153"/>
                </a:lnTo>
                <a:lnTo>
                  <a:pt x="362581" y="41770"/>
                </a:lnTo>
                <a:lnTo>
                  <a:pt x="450969" y="41770"/>
                </a:lnTo>
                <a:close/>
                <a:moveTo>
                  <a:pt x="541307" y="113651"/>
                </a:moveTo>
                <a:cubicBezTo>
                  <a:pt x="541307" y="118688"/>
                  <a:pt x="540298" y="123256"/>
                  <a:pt x="538279" y="127357"/>
                </a:cubicBezTo>
                <a:cubicBezTo>
                  <a:pt x="536260" y="131460"/>
                  <a:pt x="533509" y="134788"/>
                  <a:pt x="530028" y="137335"/>
                </a:cubicBezTo>
                <a:cubicBezTo>
                  <a:pt x="525928" y="140443"/>
                  <a:pt x="521543" y="142647"/>
                  <a:pt x="516881" y="143953"/>
                </a:cubicBezTo>
                <a:cubicBezTo>
                  <a:pt x="512222" y="145259"/>
                  <a:pt x="506222" y="145912"/>
                  <a:pt x="498889" y="145912"/>
                </a:cubicBezTo>
                <a:lnTo>
                  <a:pt x="464018" y="145912"/>
                </a:lnTo>
                <a:lnTo>
                  <a:pt x="464018" y="41770"/>
                </a:lnTo>
                <a:lnTo>
                  <a:pt x="481547" y="41770"/>
                </a:lnTo>
                <a:lnTo>
                  <a:pt x="481547" y="82324"/>
                </a:lnTo>
                <a:lnTo>
                  <a:pt x="499352" y="82324"/>
                </a:lnTo>
                <a:cubicBezTo>
                  <a:pt x="507183" y="82324"/>
                  <a:pt x="513259" y="82732"/>
                  <a:pt x="517579" y="83537"/>
                </a:cubicBezTo>
                <a:cubicBezTo>
                  <a:pt x="521902" y="84347"/>
                  <a:pt x="526205" y="86335"/>
                  <a:pt x="530497" y="89502"/>
                </a:cubicBezTo>
                <a:cubicBezTo>
                  <a:pt x="534099" y="92174"/>
                  <a:pt x="536803" y="95594"/>
                  <a:pt x="538607" y="99759"/>
                </a:cubicBezTo>
                <a:cubicBezTo>
                  <a:pt x="540408" y="103924"/>
                  <a:pt x="541307" y="108557"/>
                  <a:pt x="541307" y="113651"/>
                </a:cubicBezTo>
                <a:close/>
                <a:moveTo>
                  <a:pt x="523221" y="113932"/>
                </a:moveTo>
                <a:cubicBezTo>
                  <a:pt x="523221" y="110761"/>
                  <a:pt x="522677" y="107982"/>
                  <a:pt x="521590" y="105588"/>
                </a:cubicBezTo>
                <a:cubicBezTo>
                  <a:pt x="520503" y="103194"/>
                  <a:pt x="518714" y="101253"/>
                  <a:pt x="516226" y="99762"/>
                </a:cubicBezTo>
                <a:cubicBezTo>
                  <a:pt x="513616" y="98208"/>
                  <a:pt x="510653" y="97275"/>
                  <a:pt x="507327" y="96966"/>
                </a:cubicBezTo>
                <a:cubicBezTo>
                  <a:pt x="504000" y="96652"/>
                  <a:pt x="499230" y="96497"/>
                  <a:pt x="493016" y="96497"/>
                </a:cubicBezTo>
                <a:lnTo>
                  <a:pt x="481547" y="96497"/>
                </a:lnTo>
                <a:lnTo>
                  <a:pt x="481547" y="131925"/>
                </a:lnTo>
                <a:lnTo>
                  <a:pt x="492642" y="131925"/>
                </a:lnTo>
                <a:cubicBezTo>
                  <a:pt x="498856" y="131925"/>
                  <a:pt x="503677" y="131658"/>
                  <a:pt x="507093" y="131133"/>
                </a:cubicBezTo>
                <a:cubicBezTo>
                  <a:pt x="510513" y="130604"/>
                  <a:pt x="513465" y="129596"/>
                  <a:pt x="515949" y="128105"/>
                </a:cubicBezTo>
                <a:cubicBezTo>
                  <a:pt x="518497" y="126489"/>
                  <a:pt x="520344" y="124577"/>
                  <a:pt x="521496" y="122367"/>
                </a:cubicBezTo>
                <a:cubicBezTo>
                  <a:pt x="522644" y="120163"/>
                  <a:pt x="523221" y="117352"/>
                  <a:pt x="523221" y="113932"/>
                </a:cubicBezTo>
                <a:close/>
                <a:moveTo>
                  <a:pt x="570956" y="145912"/>
                </a:moveTo>
                <a:lnTo>
                  <a:pt x="553428" y="145912"/>
                </a:lnTo>
                <a:lnTo>
                  <a:pt x="553428" y="41770"/>
                </a:lnTo>
                <a:lnTo>
                  <a:pt x="570956" y="41770"/>
                </a:lnTo>
                <a:close/>
                <a:moveTo>
                  <a:pt x="637711" y="148243"/>
                </a:moveTo>
                <a:cubicBezTo>
                  <a:pt x="630565" y="148243"/>
                  <a:pt x="624007" y="147142"/>
                  <a:pt x="618041" y="144932"/>
                </a:cubicBezTo>
                <a:cubicBezTo>
                  <a:pt x="612072" y="142729"/>
                  <a:pt x="606945" y="139384"/>
                  <a:pt x="602658" y="134909"/>
                </a:cubicBezTo>
                <a:cubicBezTo>
                  <a:pt x="598367" y="130434"/>
                  <a:pt x="595044" y="124794"/>
                  <a:pt x="592682" y="117989"/>
                </a:cubicBezTo>
                <a:cubicBezTo>
                  <a:pt x="590317" y="111186"/>
                  <a:pt x="589140" y="103182"/>
                  <a:pt x="589140" y="93981"/>
                </a:cubicBezTo>
                <a:cubicBezTo>
                  <a:pt x="589140" y="84844"/>
                  <a:pt x="590364" y="76949"/>
                  <a:pt x="592819" y="70297"/>
                </a:cubicBezTo>
                <a:cubicBezTo>
                  <a:pt x="595274" y="63647"/>
                  <a:pt x="598555" y="58053"/>
                  <a:pt x="602658" y="53516"/>
                </a:cubicBezTo>
                <a:cubicBezTo>
                  <a:pt x="606759" y="48981"/>
                  <a:pt x="611871" y="45481"/>
                  <a:pt x="617995" y="43026"/>
                </a:cubicBezTo>
                <a:cubicBezTo>
                  <a:pt x="624115" y="40571"/>
                  <a:pt x="630688" y="39343"/>
                  <a:pt x="637711" y="39343"/>
                </a:cubicBezTo>
                <a:cubicBezTo>
                  <a:pt x="643429" y="39343"/>
                  <a:pt x="648947" y="40154"/>
                  <a:pt x="654264" y="41770"/>
                </a:cubicBezTo>
                <a:cubicBezTo>
                  <a:pt x="659578" y="43387"/>
                  <a:pt x="664315" y="45251"/>
                  <a:pt x="668481" y="47365"/>
                </a:cubicBezTo>
                <a:lnTo>
                  <a:pt x="668481" y="67035"/>
                </a:lnTo>
                <a:lnTo>
                  <a:pt x="667455" y="67035"/>
                </a:lnTo>
                <a:cubicBezTo>
                  <a:pt x="666209" y="65980"/>
                  <a:pt x="664611" y="64770"/>
                  <a:pt x="662655" y="63402"/>
                </a:cubicBezTo>
                <a:cubicBezTo>
                  <a:pt x="660697" y="62031"/>
                  <a:pt x="658318" y="60634"/>
                  <a:pt x="655520" y="59201"/>
                </a:cubicBezTo>
                <a:cubicBezTo>
                  <a:pt x="653095" y="57963"/>
                  <a:pt x="650240" y="56876"/>
                  <a:pt x="646945" y="55940"/>
                </a:cubicBezTo>
                <a:cubicBezTo>
                  <a:pt x="643647" y="55007"/>
                  <a:pt x="640480" y="54543"/>
                  <a:pt x="637431" y="54543"/>
                </a:cubicBezTo>
                <a:cubicBezTo>
                  <a:pt x="628359" y="54543"/>
                  <a:pt x="621076" y="57978"/>
                  <a:pt x="615571" y="64842"/>
                </a:cubicBezTo>
                <a:cubicBezTo>
                  <a:pt x="610071" y="71712"/>
                  <a:pt x="607320" y="81425"/>
                  <a:pt x="607320" y="93981"/>
                </a:cubicBezTo>
                <a:cubicBezTo>
                  <a:pt x="607320" y="106289"/>
                  <a:pt x="609977" y="115876"/>
                  <a:pt x="615291" y="122742"/>
                </a:cubicBezTo>
                <a:cubicBezTo>
                  <a:pt x="620604" y="129614"/>
                  <a:pt x="627981" y="133048"/>
                  <a:pt x="637431" y="133048"/>
                </a:cubicBezTo>
                <a:cubicBezTo>
                  <a:pt x="643147" y="133048"/>
                  <a:pt x="648587" y="131868"/>
                  <a:pt x="653749" y="129506"/>
                </a:cubicBezTo>
                <a:cubicBezTo>
                  <a:pt x="658909" y="127141"/>
                  <a:pt x="663477" y="124095"/>
                  <a:pt x="667455" y="120365"/>
                </a:cubicBezTo>
                <a:lnTo>
                  <a:pt x="668481" y="120365"/>
                </a:lnTo>
                <a:lnTo>
                  <a:pt x="668481" y="140035"/>
                </a:lnTo>
                <a:cubicBezTo>
                  <a:pt x="666742" y="140846"/>
                  <a:pt x="664564" y="141825"/>
                  <a:pt x="661954" y="142973"/>
                </a:cubicBezTo>
                <a:cubicBezTo>
                  <a:pt x="659344" y="144126"/>
                  <a:pt x="656982" y="144978"/>
                  <a:pt x="654869" y="145537"/>
                </a:cubicBezTo>
                <a:cubicBezTo>
                  <a:pt x="651885" y="146408"/>
                  <a:pt x="649214" y="147081"/>
                  <a:pt x="646848" y="147545"/>
                </a:cubicBezTo>
                <a:cubicBezTo>
                  <a:pt x="644487" y="148013"/>
                  <a:pt x="641441" y="148243"/>
                  <a:pt x="637711" y="148243"/>
                </a:cubicBezTo>
                <a:close/>
                <a:moveTo>
                  <a:pt x="711738" y="145912"/>
                </a:moveTo>
                <a:lnTo>
                  <a:pt x="689455" y="145912"/>
                </a:lnTo>
                <a:lnTo>
                  <a:pt x="689455" y="119339"/>
                </a:lnTo>
                <a:lnTo>
                  <a:pt x="711738" y="119339"/>
                </a:lnTo>
                <a:close/>
                <a:moveTo>
                  <a:pt x="886583" y="91091"/>
                </a:moveTo>
                <a:cubicBezTo>
                  <a:pt x="886583" y="108431"/>
                  <a:pt x="882436" y="122245"/>
                  <a:pt x="874138" y="132530"/>
                </a:cubicBezTo>
                <a:cubicBezTo>
                  <a:pt x="865836" y="142819"/>
                  <a:pt x="855350" y="147963"/>
                  <a:pt x="842670" y="147963"/>
                </a:cubicBezTo>
                <a:cubicBezTo>
                  <a:pt x="837511" y="147963"/>
                  <a:pt x="832943" y="147372"/>
                  <a:pt x="828966" y="146192"/>
                </a:cubicBezTo>
                <a:cubicBezTo>
                  <a:pt x="824987" y="145011"/>
                  <a:pt x="820915" y="143179"/>
                  <a:pt x="816751" y="140691"/>
                </a:cubicBezTo>
                <a:lnTo>
                  <a:pt x="816751" y="184323"/>
                </a:lnTo>
                <a:lnTo>
                  <a:pt x="799222" y="184323"/>
                </a:lnTo>
                <a:lnTo>
                  <a:pt x="799222" y="41770"/>
                </a:lnTo>
                <a:lnTo>
                  <a:pt x="816751" y="41770"/>
                </a:lnTo>
                <a:lnTo>
                  <a:pt x="816751" y="52675"/>
                </a:lnTo>
                <a:cubicBezTo>
                  <a:pt x="821103" y="48765"/>
                  <a:pt x="825934" y="45481"/>
                  <a:pt x="831252" y="42843"/>
                </a:cubicBezTo>
                <a:cubicBezTo>
                  <a:pt x="836561" y="40201"/>
                  <a:pt x="842356" y="38880"/>
                  <a:pt x="848635" y="38880"/>
                </a:cubicBezTo>
                <a:cubicBezTo>
                  <a:pt x="860569" y="38880"/>
                  <a:pt x="869879" y="43603"/>
                  <a:pt x="876560" y="53049"/>
                </a:cubicBezTo>
                <a:cubicBezTo>
                  <a:pt x="883239" y="62499"/>
                  <a:pt x="886583" y="75178"/>
                  <a:pt x="886583" y="91091"/>
                </a:cubicBezTo>
                <a:close/>
                <a:moveTo>
                  <a:pt x="868493" y="93049"/>
                </a:moveTo>
                <a:cubicBezTo>
                  <a:pt x="868493" y="81176"/>
                  <a:pt x="866596" y="71959"/>
                  <a:pt x="862808" y="65401"/>
                </a:cubicBezTo>
                <a:cubicBezTo>
                  <a:pt x="859018" y="58846"/>
                  <a:pt x="852862" y="55569"/>
                  <a:pt x="844344" y="55569"/>
                </a:cubicBezTo>
                <a:cubicBezTo>
                  <a:pt x="839376" y="55569"/>
                  <a:pt x="834574" y="56671"/>
                  <a:pt x="829945" y="58873"/>
                </a:cubicBezTo>
                <a:cubicBezTo>
                  <a:pt x="825314" y="61085"/>
                  <a:pt x="820915" y="63928"/>
                  <a:pt x="816751" y="67409"/>
                </a:cubicBezTo>
                <a:lnTo>
                  <a:pt x="816751" y="126425"/>
                </a:lnTo>
                <a:cubicBezTo>
                  <a:pt x="821351" y="128664"/>
                  <a:pt x="825279" y="130186"/>
                  <a:pt x="828544" y="130993"/>
                </a:cubicBezTo>
                <a:cubicBezTo>
                  <a:pt x="831809" y="131803"/>
                  <a:pt x="835553" y="132206"/>
                  <a:pt x="839776" y="132206"/>
                </a:cubicBezTo>
                <a:cubicBezTo>
                  <a:pt x="848851" y="132206"/>
                  <a:pt x="855907" y="128880"/>
                  <a:pt x="860940" y="122230"/>
                </a:cubicBezTo>
                <a:cubicBezTo>
                  <a:pt x="865977" y="115582"/>
                  <a:pt x="868493" y="105851"/>
                  <a:pt x="868493" y="93049"/>
                </a:cubicBezTo>
                <a:close/>
                <a:moveTo>
                  <a:pt x="986623" y="41770"/>
                </a:moveTo>
                <a:lnTo>
                  <a:pt x="930590" y="184323"/>
                </a:lnTo>
                <a:lnTo>
                  <a:pt x="911848" y="184323"/>
                </a:lnTo>
                <a:lnTo>
                  <a:pt x="930496" y="140878"/>
                </a:lnTo>
                <a:lnTo>
                  <a:pt x="892642" y="41770"/>
                </a:lnTo>
                <a:lnTo>
                  <a:pt x="911570" y="41770"/>
                </a:lnTo>
                <a:lnTo>
                  <a:pt x="940007" y="118872"/>
                </a:lnTo>
                <a:lnTo>
                  <a:pt x="968349" y="41770"/>
                </a:lnTo>
                <a:close/>
                <a:moveTo>
                  <a:pt x="1073700" y="57153"/>
                </a:moveTo>
                <a:cubicBezTo>
                  <a:pt x="1077740" y="61253"/>
                  <a:pt x="1080879" y="66459"/>
                  <a:pt x="1083118" y="72770"/>
                </a:cubicBezTo>
                <a:cubicBezTo>
                  <a:pt x="1085357" y="79080"/>
                  <a:pt x="1086477" y="86396"/>
                  <a:pt x="1086477" y="94727"/>
                </a:cubicBezTo>
                <a:cubicBezTo>
                  <a:pt x="1086477" y="102743"/>
                  <a:pt x="1085202" y="110156"/>
                  <a:pt x="1082653" y="116959"/>
                </a:cubicBezTo>
                <a:cubicBezTo>
                  <a:pt x="1080104" y="123768"/>
                  <a:pt x="1076652" y="129506"/>
                  <a:pt x="1072307" y="134164"/>
                </a:cubicBezTo>
                <a:cubicBezTo>
                  <a:pt x="1067829" y="139010"/>
                  <a:pt x="1062872" y="142661"/>
                  <a:pt x="1057432" y="145119"/>
                </a:cubicBezTo>
                <a:cubicBezTo>
                  <a:pt x="1051993" y="147574"/>
                  <a:pt x="1046073" y="148802"/>
                  <a:pt x="1039672" y="148802"/>
                </a:cubicBezTo>
                <a:cubicBezTo>
                  <a:pt x="1033146" y="148802"/>
                  <a:pt x="1027167" y="147672"/>
                  <a:pt x="1021727" y="145400"/>
                </a:cubicBezTo>
                <a:cubicBezTo>
                  <a:pt x="1016287" y="143128"/>
                  <a:pt x="1011636" y="139633"/>
                  <a:pt x="1007788" y="134909"/>
                </a:cubicBezTo>
                <a:cubicBezTo>
                  <a:pt x="1003004" y="129005"/>
                  <a:pt x="999415" y="121611"/>
                  <a:pt x="997020" y="112719"/>
                </a:cubicBezTo>
                <a:cubicBezTo>
                  <a:pt x="994626" y="103834"/>
                  <a:pt x="993427" y="92833"/>
                  <a:pt x="993427" y="79714"/>
                </a:cubicBezTo>
                <a:cubicBezTo>
                  <a:pt x="993427" y="75056"/>
                  <a:pt x="993629" y="70315"/>
                  <a:pt x="994036" y="65498"/>
                </a:cubicBezTo>
                <a:cubicBezTo>
                  <a:pt x="994439" y="60685"/>
                  <a:pt x="995324" y="54917"/>
                  <a:pt x="996693" y="48203"/>
                </a:cubicBezTo>
                <a:cubicBezTo>
                  <a:pt x="997938" y="42238"/>
                  <a:pt x="999612" y="36690"/>
                  <a:pt x="1001725" y="31557"/>
                </a:cubicBezTo>
                <a:cubicBezTo>
                  <a:pt x="1003838" y="26431"/>
                  <a:pt x="1006603" y="22097"/>
                  <a:pt x="1010023" y="18553"/>
                </a:cubicBezTo>
                <a:cubicBezTo>
                  <a:pt x="1014436" y="13956"/>
                  <a:pt x="1020201" y="10285"/>
                  <a:pt x="1027322" y="7553"/>
                </a:cubicBezTo>
                <a:cubicBezTo>
                  <a:pt x="1034435" y="4820"/>
                  <a:pt x="1043867" y="2922"/>
                  <a:pt x="1055614" y="1868"/>
                </a:cubicBezTo>
                <a:cubicBezTo>
                  <a:pt x="1059779" y="1494"/>
                  <a:pt x="1064239" y="1137"/>
                  <a:pt x="1068996" y="795"/>
                </a:cubicBezTo>
                <a:cubicBezTo>
                  <a:pt x="1073747" y="453"/>
                  <a:pt x="1077369" y="191"/>
                  <a:pt x="1079853" y="0"/>
                </a:cubicBezTo>
                <a:lnTo>
                  <a:pt x="1079853" y="16131"/>
                </a:lnTo>
                <a:cubicBezTo>
                  <a:pt x="1076623" y="16318"/>
                  <a:pt x="1073171" y="16548"/>
                  <a:pt x="1069506" y="16830"/>
                </a:cubicBezTo>
                <a:cubicBezTo>
                  <a:pt x="1065841" y="17111"/>
                  <a:pt x="1061644" y="17434"/>
                  <a:pt x="1056920" y="17809"/>
                </a:cubicBezTo>
                <a:cubicBezTo>
                  <a:pt x="1050639" y="18306"/>
                  <a:pt x="1044083" y="19411"/>
                  <a:pt x="1037247" y="21118"/>
                </a:cubicBezTo>
                <a:cubicBezTo>
                  <a:pt x="1030414" y="22827"/>
                  <a:pt x="1025252" y="25487"/>
                  <a:pt x="1021771" y="29091"/>
                </a:cubicBezTo>
                <a:cubicBezTo>
                  <a:pt x="1019161" y="31763"/>
                  <a:pt x="1017075" y="35585"/>
                  <a:pt x="1015525" y="40557"/>
                </a:cubicBezTo>
                <a:cubicBezTo>
                  <a:pt x="1013969" y="45528"/>
                  <a:pt x="1012882" y="51061"/>
                  <a:pt x="1012262" y="57153"/>
                </a:cubicBezTo>
                <a:cubicBezTo>
                  <a:pt x="1016860" y="53859"/>
                  <a:pt x="1021785" y="51079"/>
                  <a:pt x="1027041" y="48809"/>
                </a:cubicBezTo>
                <a:cubicBezTo>
                  <a:pt x="1032293" y="46540"/>
                  <a:pt x="1037963" y="45406"/>
                  <a:pt x="1044054" y="45406"/>
                </a:cubicBezTo>
                <a:cubicBezTo>
                  <a:pt x="1049709" y="45406"/>
                  <a:pt x="1055084" y="46352"/>
                  <a:pt x="1060186" y="48246"/>
                </a:cubicBezTo>
                <a:cubicBezTo>
                  <a:pt x="1065280" y="50143"/>
                  <a:pt x="1069787" y="53110"/>
                  <a:pt x="1073700" y="57153"/>
                </a:cubicBezTo>
                <a:close/>
                <a:moveTo>
                  <a:pt x="1068668" y="95752"/>
                </a:moveTo>
                <a:cubicBezTo>
                  <a:pt x="1068668" y="84690"/>
                  <a:pt x="1066180" y="76204"/>
                  <a:pt x="1061212" y="70297"/>
                </a:cubicBezTo>
                <a:cubicBezTo>
                  <a:pt x="1056237" y="64397"/>
                  <a:pt x="1049152" y="61444"/>
                  <a:pt x="1039951" y="61444"/>
                </a:cubicBezTo>
                <a:cubicBezTo>
                  <a:pt x="1034918" y="61444"/>
                  <a:pt x="1030040" y="62283"/>
                  <a:pt x="1025317" y="63961"/>
                </a:cubicBezTo>
                <a:cubicBezTo>
                  <a:pt x="1020590" y="65639"/>
                  <a:pt x="1016143" y="67878"/>
                  <a:pt x="1011982" y="70670"/>
                </a:cubicBezTo>
                <a:cubicBezTo>
                  <a:pt x="1011856" y="72226"/>
                  <a:pt x="1011734" y="74077"/>
                  <a:pt x="1011611" y="76219"/>
                </a:cubicBezTo>
                <a:cubicBezTo>
                  <a:pt x="1011485" y="78364"/>
                  <a:pt x="1011420" y="80305"/>
                  <a:pt x="1011420" y="82047"/>
                </a:cubicBezTo>
                <a:cubicBezTo>
                  <a:pt x="1011420" y="92861"/>
                  <a:pt x="1012291" y="101660"/>
                  <a:pt x="1014030" y="108431"/>
                </a:cubicBezTo>
                <a:cubicBezTo>
                  <a:pt x="1015769" y="115207"/>
                  <a:pt x="1018196" y="120524"/>
                  <a:pt x="1021306" y="124373"/>
                </a:cubicBezTo>
                <a:cubicBezTo>
                  <a:pt x="1024104" y="127853"/>
                  <a:pt x="1027055" y="130265"/>
                  <a:pt x="1030162" y="131601"/>
                </a:cubicBezTo>
                <a:cubicBezTo>
                  <a:pt x="1033269" y="132940"/>
                  <a:pt x="1036656" y="133606"/>
                  <a:pt x="1040324" y="133606"/>
                </a:cubicBezTo>
                <a:cubicBezTo>
                  <a:pt x="1049274" y="133606"/>
                  <a:pt x="1056237" y="130218"/>
                  <a:pt x="1061212" y="123440"/>
                </a:cubicBezTo>
                <a:cubicBezTo>
                  <a:pt x="1066180" y="116669"/>
                  <a:pt x="1068668" y="107438"/>
                  <a:pt x="1068668" y="95752"/>
                </a:cubicBezTo>
                <a:close/>
                <a:moveTo>
                  <a:pt x="1132160" y="145912"/>
                </a:moveTo>
                <a:lnTo>
                  <a:pt x="1109877" y="145912"/>
                </a:lnTo>
                <a:lnTo>
                  <a:pt x="1109877" y="119339"/>
                </a:lnTo>
                <a:lnTo>
                  <a:pt x="1132160" y="119339"/>
                </a:lnTo>
                <a:close/>
                <a:moveTo>
                  <a:pt x="1216501" y="842"/>
                </a:moveTo>
                <a:lnTo>
                  <a:pt x="1162149" y="176119"/>
                </a:lnTo>
                <a:lnTo>
                  <a:pt x="1146392" y="176119"/>
                </a:lnTo>
                <a:lnTo>
                  <a:pt x="1200467" y="842"/>
                </a:lnTo>
                <a:close/>
                <a:moveTo>
                  <a:pt x="1330903" y="145912"/>
                </a:moveTo>
                <a:lnTo>
                  <a:pt x="1313561" y="145912"/>
                </a:lnTo>
                <a:lnTo>
                  <a:pt x="1313561" y="64054"/>
                </a:lnTo>
                <a:lnTo>
                  <a:pt x="1288577" y="117194"/>
                </a:lnTo>
                <a:lnTo>
                  <a:pt x="1275523" y="117194"/>
                </a:lnTo>
                <a:lnTo>
                  <a:pt x="1250722" y="64054"/>
                </a:lnTo>
                <a:lnTo>
                  <a:pt x="1250722" y="145912"/>
                </a:lnTo>
                <a:lnTo>
                  <a:pt x="1234310" y="145912"/>
                </a:lnTo>
                <a:lnTo>
                  <a:pt x="1234310" y="41770"/>
                </a:lnTo>
                <a:lnTo>
                  <a:pt x="1255475" y="41770"/>
                </a:lnTo>
                <a:lnTo>
                  <a:pt x="1282885" y="99572"/>
                </a:lnTo>
                <a:lnTo>
                  <a:pt x="1309367" y="41770"/>
                </a:lnTo>
                <a:lnTo>
                  <a:pt x="1330903" y="41770"/>
                </a:lnTo>
                <a:close/>
                <a:moveTo>
                  <a:pt x="1402244" y="148337"/>
                </a:moveTo>
                <a:cubicBezTo>
                  <a:pt x="1385647" y="148337"/>
                  <a:pt x="1372763" y="143661"/>
                  <a:pt x="1363597" y="134305"/>
                </a:cubicBezTo>
                <a:cubicBezTo>
                  <a:pt x="1354428" y="124948"/>
                  <a:pt x="1349846" y="111665"/>
                  <a:pt x="1349846" y="94445"/>
                </a:cubicBezTo>
                <a:cubicBezTo>
                  <a:pt x="1349846" y="77479"/>
                  <a:pt x="1354291" y="63975"/>
                  <a:pt x="1363180" y="53938"/>
                </a:cubicBezTo>
                <a:cubicBezTo>
                  <a:pt x="1372065" y="43898"/>
                  <a:pt x="1383689" y="38880"/>
                  <a:pt x="1398046" y="38880"/>
                </a:cubicBezTo>
                <a:cubicBezTo>
                  <a:pt x="1404512" y="38880"/>
                  <a:pt x="1410232" y="39812"/>
                  <a:pt x="1415204" y="41673"/>
                </a:cubicBezTo>
                <a:cubicBezTo>
                  <a:pt x="1420175" y="43542"/>
                  <a:pt x="1424527" y="46461"/>
                  <a:pt x="1428253" y="50439"/>
                </a:cubicBezTo>
                <a:cubicBezTo>
                  <a:pt x="1431983" y="54417"/>
                  <a:pt x="1434842" y="59283"/>
                  <a:pt x="1436832" y="65033"/>
                </a:cubicBezTo>
                <a:cubicBezTo>
                  <a:pt x="1438820" y="70780"/>
                  <a:pt x="1439816" y="77821"/>
                  <a:pt x="1439816" y="86150"/>
                </a:cubicBezTo>
                <a:lnTo>
                  <a:pt x="1439816" y="95663"/>
                </a:lnTo>
                <a:lnTo>
                  <a:pt x="1367651" y="95663"/>
                </a:lnTo>
                <a:cubicBezTo>
                  <a:pt x="1367651" y="107780"/>
                  <a:pt x="1370697" y="117043"/>
                  <a:pt x="1376788" y="123444"/>
                </a:cubicBezTo>
                <a:cubicBezTo>
                  <a:pt x="1382879" y="129847"/>
                  <a:pt x="1391303" y="133048"/>
                  <a:pt x="1402056" y="133048"/>
                </a:cubicBezTo>
                <a:cubicBezTo>
                  <a:pt x="1405909" y="133048"/>
                  <a:pt x="1409688" y="132612"/>
                  <a:pt x="1413385" y="131741"/>
                </a:cubicBezTo>
                <a:cubicBezTo>
                  <a:pt x="1417082" y="130870"/>
                  <a:pt x="1420424" y="129751"/>
                  <a:pt x="1423408" y="128383"/>
                </a:cubicBezTo>
                <a:cubicBezTo>
                  <a:pt x="1426576" y="126953"/>
                  <a:pt x="1429248" y="125571"/>
                  <a:pt x="1431428" y="124235"/>
                </a:cubicBezTo>
                <a:cubicBezTo>
                  <a:pt x="1433600" y="122897"/>
                  <a:pt x="1435403" y="121639"/>
                  <a:pt x="1436832" y="120460"/>
                </a:cubicBezTo>
                <a:lnTo>
                  <a:pt x="1437858" y="120460"/>
                </a:lnTo>
                <a:lnTo>
                  <a:pt x="1437858" y="139572"/>
                </a:lnTo>
                <a:cubicBezTo>
                  <a:pt x="1435806" y="140382"/>
                  <a:pt x="1433257" y="141389"/>
                  <a:pt x="1430212" y="142599"/>
                </a:cubicBezTo>
                <a:cubicBezTo>
                  <a:pt x="1427166" y="143816"/>
                  <a:pt x="1424434" y="144762"/>
                  <a:pt x="1422007" y="145447"/>
                </a:cubicBezTo>
                <a:cubicBezTo>
                  <a:pt x="1418591" y="146379"/>
                  <a:pt x="1415499" y="147095"/>
                  <a:pt x="1412734" y="147592"/>
                </a:cubicBezTo>
                <a:cubicBezTo>
                  <a:pt x="1409965" y="148090"/>
                  <a:pt x="1406470" y="148337"/>
                  <a:pt x="1402244" y="148337"/>
                </a:cubicBezTo>
                <a:close/>
                <a:moveTo>
                  <a:pt x="1422753" y="82234"/>
                </a:moveTo>
                <a:cubicBezTo>
                  <a:pt x="1422630" y="77511"/>
                  <a:pt x="1422072" y="73439"/>
                  <a:pt x="1421075" y="70019"/>
                </a:cubicBezTo>
                <a:cubicBezTo>
                  <a:pt x="1420082" y="66599"/>
                  <a:pt x="1418652" y="63712"/>
                  <a:pt x="1416784" y="61351"/>
                </a:cubicBezTo>
                <a:cubicBezTo>
                  <a:pt x="1414735" y="58740"/>
                  <a:pt x="1412108" y="56750"/>
                  <a:pt x="1408911" y="55382"/>
                </a:cubicBezTo>
                <a:cubicBezTo>
                  <a:pt x="1405707" y="54014"/>
                  <a:pt x="1401743" y="53334"/>
                  <a:pt x="1397020" y="53334"/>
                </a:cubicBezTo>
                <a:cubicBezTo>
                  <a:pt x="1392358" y="53334"/>
                  <a:pt x="1388398" y="54028"/>
                  <a:pt x="1385137" y="55429"/>
                </a:cubicBezTo>
                <a:cubicBezTo>
                  <a:pt x="1381872" y="56829"/>
                  <a:pt x="1378901" y="58863"/>
                  <a:pt x="1376230" y="61534"/>
                </a:cubicBezTo>
                <a:cubicBezTo>
                  <a:pt x="1373620" y="64270"/>
                  <a:pt x="1371629" y="67297"/>
                  <a:pt x="1370261" y="70625"/>
                </a:cubicBezTo>
                <a:cubicBezTo>
                  <a:pt x="1368893" y="73955"/>
                  <a:pt x="1368026" y="77821"/>
                  <a:pt x="1367651" y="82234"/>
                </a:cubicBezTo>
                <a:close/>
                <a:moveTo>
                  <a:pt x="1498925" y="148243"/>
                </a:moveTo>
                <a:cubicBezTo>
                  <a:pt x="1491779" y="148243"/>
                  <a:pt x="1485220" y="147142"/>
                  <a:pt x="1479255" y="144932"/>
                </a:cubicBezTo>
                <a:cubicBezTo>
                  <a:pt x="1473286" y="142729"/>
                  <a:pt x="1468159" y="139384"/>
                  <a:pt x="1463872" y="134909"/>
                </a:cubicBezTo>
                <a:cubicBezTo>
                  <a:pt x="1459580" y="130434"/>
                  <a:pt x="1456258" y="124794"/>
                  <a:pt x="1453893" y="117989"/>
                </a:cubicBezTo>
                <a:cubicBezTo>
                  <a:pt x="1451531" y="111186"/>
                  <a:pt x="1450350" y="103182"/>
                  <a:pt x="1450350" y="93981"/>
                </a:cubicBezTo>
                <a:cubicBezTo>
                  <a:pt x="1450350" y="84844"/>
                  <a:pt x="1451578" y="76949"/>
                  <a:pt x="1454033" y="70297"/>
                </a:cubicBezTo>
                <a:cubicBezTo>
                  <a:pt x="1456488" y="63647"/>
                  <a:pt x="1459764" y="58053"/>
                  <a:pt x="1463872" y="53516"/>
                </a:cubicBezTo>
                <a:cubicBezTo>
                  <a:pt x="1467973" y="48981"/>
                  <a:pt x="1473084" y="45481"/>
                  <a:pt x="1479208" y="43026"/>
                </a:cubicBezTo>
                <a:cubicBezTo>
                  <a:pt x="1485328" y="40571"/>
                  <a:pt x="1491902" y="39343"/>
                  <a:pt x="1498925" y="39343"/>
                </a:cubicBezTo>
                <a:cubicBezTo>
                  <a:pt x="1504642" y="39343"/>
                  <a:pt x="1510161" y="40154"/>
                  <a:pt x="1515474" y="41770"/>
                </a:cubicBezTo>
                <a:cubicBezTo>
                  <a:pt x="1520792" y="43387"/>
                  <a:pt x="1525529" y="45251"/>
                  <a:pt x="1529695" y="47365"/>
                </a:cubicBezTo>
                <a:lnTo>
                  <a:pt x="1529695" y="67035"/>
                </a:lnTo>
                <a:lnTo>
                  <a:pt x="1528668" y="67035"/>
                </a:lnTo>
                <a:cubicBezTo>
                  <a:pt x="1527422" y="65980"/>
                  <a:pt x="1525825" y="64770"/>
                  <a:pt x="1523869" y="63402"/>
                </a:cubicBezTo>
                <a:cubicBezTo>
                  <a:pt x="1521911" y="62031"/>
                  <a:pt x="1519532" y="60634"/>
                  <a:pt x="1516734" y="59201"/>
                </a:cubicBezTo>
                <a:cubicBezTo>
                  <a:pt x="1514308" y="57963"/>
                  <a:pt x="1511450" y="56876"/>
                  <a:pt x="1508159" y="55940"/>
                </a:cubicBezTo>
                <a:cubicBezTo>
                  <a:pt x="1504861" y="55007"/>
                  <a:pt x="1501694" y="54543"/>
                  <a:pt x="1498644" y="54543"/>
                </a:cubicBezTo>
                <a:cubicBezTo>
                  <a:pt x="1489573" y="54543"/>
                  <a:pt x="1482285" y="57978"/>
                  <a:pt x="1476785" y="64842"/>
                </a:cubicBezTo>
                <a:cubicBezTo>
                  <a:pt x="1471285" y="71712"/>
                  <a:pt x="1468534" y="81425"/>
                  <a:pt x="1468534" y="93981"/>
                </a:cubicBezTo>
                <a:cubicBezTo>
                  <a:pt x="1468534" y="106289"/>
                  <a:pt x="1471187" y="115876"/>
                  <a:pt x="1476504" y="122742"/>
                </a:cubicBezTo>
                <a:cubicBezTo>
                  <a:pt x="1481818" y="129614"/>
                  <a:pt x="1489194" y="133048"/>
                  <a:pt x="1498644" y="133048"/>
                </a:cubicBezTo>
                <a:cubicBezTo>
                  <a:pt x="1504361" y="133048"/>
                  <a:pt x="1509801" y="131868"/>
                  <a:pt x="1514962" y="129506"/>
                </a:cubicBezTo>
                <a:cubicBezTo>
                  <a:pt x="1520121" y="127141"/>
                  <a:pt x="1524691" y="124095"/>
                  <a:pt x="1528668" y="120365"/>
                </a:cubicBezTo>
                <a:lnTo>
                  <a:pt x="1529695" y="120365"/>
                </a:lnTo>
                <a:lnTo>
                  <a:pt x="1529695" y="140035"/>
                </a:lnTo>
                <a:cubicBezTo>
                  <a:pt x="1527956" y="140846"/>
                  <a:pt x="1525778" y="141825"/>
                  <a:pt x="1523168" y="142973"/>
                </a:cubicBezTo>
                <a:cubicBezTo>
                  <a:pt x="1520557" y="144126"/>
                  <a:pt x="1518192" y="144978"/>
                  <a:pt x="1516083" y="145537"/>
                </a:cubicBezTo>
                <a:cubicBezTo>
                  <a:pt x="1513098" y="146408"/>
                  <a:pt x="1510427" y="147081"/>
                  <a:pt x="1508061" y="147545"/>
                </a:cubicBezTo>
                <a:cubicBezTo>
                  <a:pt x="1505700" y="148013"/>
                  <a:pt x="1502655" y="148243"/>
                  <a:pt x="1498925" y="148243"/>
                </a:cubicBezTo>
                <a:close/>
                <a:moveTo>
                  <a:pt x="1572952" y="145912"/>
                </a:moveTo>
                <a:lnTo>
                  <a:pt x="1550667" y="145912"/>
                </a:lnTo>
                <a:lnTo>
                  <a:pt x="1550667" y="119339"/>
                </a:lnTo>
                <a:lnTo>
                  <a:pt x="1572952" y="11933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012092" y="2810860"/>
            <a:ext cx="2505919" cy="981942"/>
          </a:xfrm>
          <a:custGeom>
            <a:avLst/>
            <a:gdLst/>
            <a:ahLst/>
            <a:cxnLst/>
            <a:rect l="l" t="t" r="r" b="b"/>
            <a:pathLst>
              <a:path w="2505919" h="981942">
                <a:moveTo>
                  <a:pt x="0" y="981942"/>
                </a:moveTo>
                <a:lnTo>
                  <a:pt x="2505920" y="981942"/>
                </a:lnTo>
                <a:lnTo>
                  <a:pt x="2505920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991456" y="2790223"/>
            <a:ext cx="2547193" cy="1023216"/>
          </a:xfrm>
          <a:custGeom>
            <a:avLst/>
            <a:gdLst/>
            <a:ahLst/>
            <a:cxnLst/>
            <a:rect l="l" t="t" r="r" b="b"/>
            <a:pathLst>
              <a:path w="2547193" h="1023216">
                <a:moveTo>
                  <a:pt x="20636" y="1002579"/>
                </a:moveTo>
                <a:lnTo>
                  <a:pt x="2526556" y="1002579"/>
                </a:lnTo>
                <a:lnTo>
                  <a:pt x="2526556" y="20637"/>
                </a:lnTo>
                <a:lnTo>
                  <a:pt x="20636" y="20637"/>
                </a:lnTo>
                <a:close/>
              </a:path>
            </a:pathLst>
          </a:custGeom>
          <a:ln w="41273">
            <a:solidFill>
              <a:srgbClr val="90909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4315852" y="3048171"/>
            <a:ext cx="1902143" cy="189544"/>
          </a:xfrm>
          <a:custGeom>
            <a:avLst/>
            <a:gdLst/>
            <a:ahLst/>
            <a:cxnLst/>
            <a:rect l="l" t="t" r="r" b="b"/>
            <a:pathLst>
              <a:path w="1902143" h="189544">
                <a:moveTo>
                  <a:pt x="117195" y="151132"/>
                </a:moveTo>
                <a:lnTo>
                  <a:pt x="82329" y="151132"/>
                </a:lnTo>
                <a:lnTo>
                  <a:pt x="82329" y="38787"/>
                </a:lnTo>
                <a:lnTo>
                  <a:pt x="34871" y="38787"/>
                </a:lnTo>
                <a:lnTo>
                  <a:pt x="34871" y="151132"/>
                </a:lnTo>
                <a:lnTo>
                  <a:pt x="0" y="151132"/>
                </a:lnTo>
                <a:lnTo>
                  <a:pt x="0" y="12305"/>
                </a:lnTo>
                <a:lnTo>
                  <a:pt x="117195" y="12305"/>
                </a:lnTo>
                <a:close/>
                <a:moveTo>
                  <a:pt x="246701" y="97338"/>
                </a:moveTo>
                <a:cubicBezTo>
                  <a:pt x="246701" y="114056"/>
                  <a:pt x="242461" y="127541"/>
                  <a:pt x="233975" y="137798"/>
                </a:cubicBezTo>
                <a:cubicBezTo>
                  <a:pt x="225490" y="148054"/>
                  <a:pt x="215035" y="153181"/>
                  <a:pt x="202601" y="153181"/>
                </a:cubicBezTo>
                <a:cubicBezTo>
                  <a:pt x="197377" y="153181"/>
                  <a:pt x="192842" y="152594"/>
                  <a:pt x="188990" y="151413"/>
                </a:cubicBezTo>
                <a:cubicBezTo>
                  <a:pt x="185134" y="150228"/>
                  <a:pt x="181034" y="148396"/>
                  <a:pt x="176681" y="145911"/>
                </a:cubicBezTo>
                <a:lnTo>
                  <a:pt x="176681" y="189544"/>
                </a:lnTo>
                <a:lnTo>
                  <a:pt x="144051" y="189544"/>
                </a:lnTo>
                <a:lnTo>
                  <a:pt x="144051" y="46430"/>
                </a:lnTo>
                <a:lnTo>
                  <a:pt x="176681" y="46430"/>
                </a:lnTo>
                <a:lnTo>
                  <a:pt x="176681" y="57338"/>
                </a:lnTo>
                <a:cubicBezTo>
                  <a:pt x="181469" y="53233"/>
                  <a:pt x="186351" y="49907"/>
                  <a:pt x="191323" y="47358"/>
                </a:cubicBezTo>
                <a:cubicBezTo>
                  <a:pt x="196290" y="44810"/>
                  <a:pt x="202039" y="43539"/>
                  <a:pt x="208566" y="43539"/>
                </a:cubicBezTo>
                <a:cubicBezTo>
                  <a:pt x="220688" y="43539"/>
                  <a:pt x="230073" y="48355"/>
                  <a:pt x="236722" y="57989"/>
                </a:cubicBezTo>
                <a:cubicBezTo>
                  <a:pt x="243375" y="67622"/>
                  <a:pt x="246701" y="80741"/>
                  <a:pt x="246701" y="97338"/>
                </a:cubicBezTo>
                <a:close/>
                <a:moveTo>
                  <a:pt x="213322" y="97989"/>
                </a:moveTo>
                <a:cubicBezTo>
                  <a:pt x="213322" y="87798"/>
                  <a:pt x="211756" y="80400"/>
                  <a:pt x="208617" y="75799"/>
                </a:cubicBezTo>
                <a:cubicBezTo>
                  <a:pt x="205475" y="71197"/>
                  <a:pt x="200577" y="68898"/>
                  <a:pt x="193929" y="68898"/>
                </a:cubicBezTo>
                <a:cubicBezTo>
                  <a:pt x="191009" y="68898"/>
                  <a:pt x="188104" y="69365"/>
                  <a:pt x="185217" y="70298"/>
                </a:cubicBezTo>
                <a:cubicBezTo>
                  <a:pt x="182326" y="71230"/>
                  <a:pt x="179479" y="72630"/>
                  <a:pt x="176681" y="74492"/>
                </a:cubicBezTo>
                <a:lnTo>
                  <a:pt x="176681" y="127170"/>
                </a:lnTo>
                <a:cubicBezTo>
                  <a:pt x="178424" y="127916"/>
                  <a:pt x="180335" y="128445"/>
                  <a:pt x="182417" y="128755"/>
                </a:cubicBezTo>
                <a:cubicBezTo>
                  <a:pt x="184501" y="129068"/>
                  <a:pt x="186969" y="129223"/>
                  <a:pt x="189825" y="129223"/>
                </a:cubicBezTo>
                <a:cubicBezTo>
                  <a:pt x="197785" y="129223"/>
                  <a:pt x="203689" y="126627"/>
                  <a:pt x="207544" y="121436"/>
                </a:cubicBezTo>
                <a:cubicBezTo>
                  <a:pt x="211397" y="116244"/>
                  <a:pt x="213322" y="108433"/>
                  <a:pt x="213322" y="97989"/>
                </a:cubicBezTo>
                <a:close/>
                <a:moveTo>
                  <a:pt x="364734" y="98824"/>
                </a:moveTo>
                <a:cubicBezTo>
                  <a:pt x="364734" y="116046"/>
                  <a:pt x="360030" y="129611"/>
                  <a:pt x="350612" y="139522"/>
                </a:cubicBezTo>
                <a:cubicBezTo>
                  <a:pt x="341194" y="149437"/>
                  <a:pt x="327877" y="154394"/>
                  <a:pt x="310663" y="154394"/>
                </a:cubicBezTo>
                <a:cubicBezTo>
                  <a:pt x="293566" y="154394"/>
                  <a:pt x="280282" y="149437"/>
                  <a:pt x="270803" y="139522"/>
                </a:cubicBezTo>
                <a:cubicBezTo>
                  <a:pt x="261324" y="129611"/>
                  <a:pt x="256587" y="116046"/>
                  <a:pt x="256587" y="98824"/>
                </a:cubicBezTo>
                <a:cubicBezTo>
                  <a:pt x="256587" y="81422"/>
                  <a:pt x="261324" y="67795"/>
                  <a:pt x="270803" y="57942"/>
                </a:cubicBezTo>
                <a:cubicBezTo>
                  <a:pt x="280282" y="48092"/>
                  <a:pt x="293566" y="43165"/>
                  <a:pt x="310663" y="43165"/>
                </a:cubicBezTo>
                <a:cubicBezTo>
                  <a:pt x="327816" y="43165"/>
                  <a:pt x="341115" y="48122"/>
                  <a:pt x="350564" y="58033"/>
                </a:cubicBezTo>
                <a:cubicBezTo>
                  <a:pt x="360015" y="67950"/>
                  <a:pt x="364734" y="81548"/>
                  <a:pt x="364734" y="98824"/>
                </a:cubicBezTo>
                <a:close/>
                <a:moveTo>
                  <a:pt x="331262" y="99016"/>
                </a:moveTo>
                <a:cubicBezTo>
                  <a:pt x="331262" y="92794"/>
                  <a:pt x="330750" y="87621"/>
                  <a:pt x="329724" y="83489"/>
                </a:cubicBezTo>
                <a:cubicBezTo>
                  <a:pt x="328699" y="79356"/>
                  <a:pt x="327284" y="76046"/>
                  <a:pt x="325483" y="73560"/>
                </a:cubicBezTo>
                <a:cubicBezTo>
                  <a:pt x="323558" y="70950"/>
                  <a:pt x="321384" y="69131"/>
                  <a:pt x="318957" y="68109"/>
                </a:cubicBezTo>
                <a:cubicBezTo>
                  <a:pt x="316531" y="67083"/>
                  <a:pt x="313769" y="66568"/>
                  <a:pt x="310663" y="66568"/>
                </a:cubicBezTo>
                <a:cubicBezTo>
                  <a:pt x="307739" y="66568"/>
                  <a:pt x="305097" y="67022"/>
                  <a:pt x="302735" y="67918"/>
                </a:cubicBezTo>
                <a:cubicBezTo>
                  <a:pt x="300370" y="68821"/>
                  <a:pt x="298196" y="70546"/>
                  <a:pt x="296208" y="73095"/>
                </a:cubicBezTo>
                <a:cubicBezTo>
                  <a:pt x="294347" y="75522"/>
                  <a:pt x="292853" y="78844"/>
                  <a:pt x="291737" y="83071"/>
                </a:cubicBezTo>
                <a:cubicBezTo>
                  <a:pt x="290614" y="87297"/>
                  <a:pt x="290057" y="92611"/>
                  <a:pt x="290057" y="99016"/>
                </a:cubicBezTo>
                <a:cubicBezTo>
                  <a:pt x="290057" y="105416"/>
                  <a:pt x="290581" y="110593"/>
                  <a:pt x="291641" y="114535"/>
                </a:cubicBezTo>
                <a:cubicBezTo>
                  <a:pt x="292694" y="118483"/>
                  <a:pt x="294062" y="121637"/>
                  <a:pt x="295740" y="123999"/>
                </a:cubicBezTo>
                <a:cubicBezTo>
                  <a:pt x="297480" y="126426"/>
                  <a:pt x="299658" y="128192"/>
                  <a:pt x="302268" y="129312"/>
                </a:cubicBezTo>
                <a:cubicBezTo>
                  <a:pt x="304878" y="130431"/>
                  <a:pt x="307768" y="130994"/>
                  <a:pt x="310939" y="130994"/>
                </a:cubicBezTo>
                <a:cubicBezTo>
                  <a:pt x="313549" y="130994"/>
                  <a:pt x="316206" y="130431"/>
                  <a:pt x="318910" y="129312"/>
                </a:cubicBezTo>
                <a:cubicBezTo>
                  <a:pt x="321614" y="128192"/>
                  <a:pt x="323778" y="126515"/>
                  <a:pt x="325391" y="124279"/>
                </a:cubicBezTo>
                <a:cubicBezTo>
                  <a:pt x="327320" y="121609"/>
                  <a:pt x="328782" y="118391"/>
                  <a:pt x="329775" y="114632"/>
                </a:cubicBezTo>
                <a:cubicBezTo>
                  <a:pt x="330765" y="110874"/>
                  <a:pt x="331262" y="105664"/>
                  <a:pt x="331262" y="99016"/>
                </a:cubicBezTo>
                <a:close/>
                <a:moveTo>
                  <a:pt x="481559" y="151132"/>
                </a:moveTo>
                <a:lnTo>
                  <a:pt x="449482" y="151132"/>
                </a:lnTo>
                <a:lnTo>
                  <a:pt x="449482" y="87545"/>
                </a:lnTo>
                <a:lnTo>
                  <a:pt x="409392" y="151132"/>
                </a:lnTo>
                <a:lnTo>
                  <a:pt x="382076" y="151132"/>
                </a:lnTo>
                <a:lnTo>
                  <a:pt x="382076" y="46430"/>
                </a:lnTo>
                <a:lnTo>
                  <a:pt x="414149" y="46430"/>
                </a:lnTo>
                <a:lnTo>
                  <a:pt x="414149" y="103303"/>
                </a:lnTo>
                <a:lnTo>
                  <a:pt x="450882" y="46430"/>
                </a:lnTo>
                <a:lnTo>
                  <a:pt x="481559" y="46430"/>
                </a:lnTo>
                <a:close/>
                <a:moveTo>
                  <a:pt x="588960" y="121483"/>
                </a:moveTo>
                <a:cubicBezTo>
                  <a:pt x="588960" y="127513"/>
                  <a:pt x="587574" y="132639"/>
                  <a:pt x="584814" y="136862"/>
                </a:cubicBezTo>
                <a:cubicBezTo>
                  <a:pt x="582045" y="141092"/>
                  <a:pt x="578333" y="144479"/>
                  <a:pt x="573672" y="147028"/>
                </a:cubicBezTo>
                <a:cubicBezTo>
                  <a:pt x="569196" y="149455"/>
                  <a:pt x="564016" y="151223"/>
                  <a:pt x="558149" y="152345"/>
                </a:cubicBezTo>
                <a:cubicBezTo>
                  <a:pt x="552272" y="153466"/>
                  <a:pt x="545980" y="154023"/>
                  <a:pt x="539270" y="154023"/>
                </a:cubicBezTo>
                <a:cubicBezTo>
                  <a:pt x="530691" y="154023"/>
                  <a:pt x="522950" y="153213"/>
                  <a:pt x="516053" y="151596"/>
                </a:cubicBezTo>
                <a:cubicBezTo>
                  <a:pt x="509152" y="149983"/>
                  <a:pt x="502720" y="148087"/>
                  <a:pt x="496751" y="145911"/>
                </a:cubicBezTo>
                <a:lnTo>
                  <a:pt x="496751" y="120737"/>
                </a:lnTo>
                <a:lnTo>
                  <a:pt x="500199" y="120737"/>
                </a:lnTo>
                <a:cubicBezTo>
                  <a:pt x="504861" y="123469"/>
                  <a:pt x="510037" y="125802"/>
                  <a:pt x="515726" y="127725"/>
                </a:cubicBezTo>
                <a:cubicBezTo>
                  <a:pt x="521410" y="129654"/>
                  <a:pt x="527210" y="130619"/>
                  <a:pt x="533111" y="130619"/>
                </a:cubicBezTo>
                <a:cubicBezTo>
                  <a:pt x="535289" y="130619"/>
                  <a:pt x="537930" y="130465"/>
                  <a:pt x="541038" y="130151"/>
                </a:cubicBezTo>
                <a:cubicBezTo>
                  <a:pt x="544145" y="129842"/>
                  <a:pt x="546570" y="129316"/>
                  <a:pt x="548310" y="128567"/>
                </a:cubicBezTo>
                <a:cubicBezTo>
                  <a:pt x="550981" y="127513"/>
                  <a:pt x="552878" y="126220"/>
                  <a:pt x="553997" y="124698"/>
                </a:cubicBezTo>
                <a:cubicBezTo>
                  <a:pt x="555117" y="123175"/>
                  <a:pt x="555675" y="121234"/>
                  <a:pt x="555675" y="118872"/>
                </a:cubicBezTo>
                <a:cubicBezTo>
                  <a:pt x="555675" y="116262"/>
                  <a:pt x="555056" y="114192"/>
                  <a:pt x="553814" y="112669"/>
                </a:cubicBezTo>
                <a:cubicBezTo>
                  <a:pt x="552568" y="111147"/>
                  <a:pt x="550862" y="110013"/>
                  <a:pt x="548683" y="109268"/>
                </a:cubicBezTo>
                <a:cubicBezTo>
                  <a:pt x="546509" y="108527"/>
                  <a:pt x="543989" y="108072"/>
                  <a:pt x="541135" y="107915"/>
                </a:cubicBezTo>
                <a:cubicBezTo>
                  <a:pt x="538273" y="107763"/>
                  <a:pt x="535166" y="107683"/>
                  <a:pt x="531807" y="107683"/>
                </a:cubicBezTo>
                <a:lnTo>
                  <a:pt x="519595" y="107683"/>
                </a:lnTo>
                <a:lnTo>
                  <a:pt x="519595" y="86801"/>
                </a:lnTo>
                <a:lnTo>
                  <a:pt x="528916" y="86801"/>
                </a:lnTo>
                <a:cubicBezTo>
                  <a:pt x="531282" y="86801"/>
                  <a:pt x="534137" y="86754"/>
                  <a:pt x="537495" y="86660"/>
                </a:cubicBezTo>
                <a:cubicBezTo>
                  <a:pt x="540854" y="86566"/>
                  <a:pt x="543525" y="86238"/>
                  <a:pt x="545512" y="85681"/>
                </a:cubicBezTo>
                <a:cubicBezTo>
                  <a:pt x="548061" y="84996"/>
                  <a:pt x="550051" y="84017"/>
                  <a:pt x="551481" y="82743"/>
                </a:cubicBezTo>
                <a:cubicBezTo>
                  <a:pt x="552910" y="81468"/>
                  <a:pt x="553622" y="79435"/>
                  <a:pt x="553622" y="76637"/>
                </a:cubicBezTo>
                <a:cubicBezTo>
                  <a:pt x="553622" y="74651"/>
                  <a:pt x="553018" y="73020"/>
                  <a:pt x="551809" y="71741"/>
                </a:cubicBezTo>
                <a:cubicBezTo>
                  <a:pt x="550596" y="70467"/>
                  <a:pt x="548993" y="69455"/>
                  <a:pt x="547006" y="68713"/>
                </a:cubicBezTo>
                <a:cubicBezTo>
                  <a:pt x="545328" y="68091"/>
                  <a:pt x="543370" y="67626"/>
                  <a:pt x="541135" y="67314"/>
                </a:cubicBezTo>
                <a:cubicBezTo>
                  <a:pt x="538896" y="67000"/>
                  <a:pt x="536531" y="66845"/>
                  <a:pt x="534047" y="66845"/>
                </a:cubicBezTo>
                <a:cubicBezTo>
                  <a:pt x="529506" y="66845"/>
                  <a:pt x="524661" y="67591"/>
                  <a:pt x="519503" y="69084"/>
                </a:cubicBezTo>
                <a:cubicBezTo>
                  <a:pt x="514340" y="70575"/>
                  <a:pt x="509649" y="72440"/>
                  <a:pt x="505422" y="74679"/>
                </a:cubicBezTo>
                <a:lnTo>
                  <a:pt x="501974" y="74679"/>
                </a:lnTo>
                <a:lnTo>
                  <a:pt x="501974" y="49882"/>
                </a:lnTo>
                <a:cubicBezTo>
                  <a:pt x="505516" y="48759"/>
                  <a:pt x="510998" y="47405"/>
                  <a:pt x="518426" y="45821"/>
                </a:cubicBezTo>
                <a:cubicBezTo>
                  <a:pt x="525856" y="44238"/>
                  <a:pt x="533081" y="43445"/>
                  <a:pt x="540104" y="43445"/>
                </a:cubicBezTo>
                <a:cubicBezTo>
                  <a:pt x="546384" y="43445"/>
                  <a:pt x="552165" y="43913"/>
                  <a:pt x="557450" y="44842"/>
                </a:cubicBezTo>
                <a:cubicBezTo>
                  <a:pt x="562731" y="45775"/>
                  <a:pt x="567703" y="47419"/>
                  <a:pt x="572365" y="49785"/>
                </a:cubicBezTo>
                <a:cubicBezTo>
                  <a:pt x="576717" y="52024"/>
                  <a:pt x="580226" y="55009"/>
                  <a:pt x="582902" y="58735"/>
                </a:cubicBezTo>
                <a:cubicBezTo>
                  <a:pt x="585573" y="62464"/>
                  <a:pt x="586909" y="67033"/>
                  <a:pt x="586909" y="72440"/>
                </a:cubicBezTo>
                <a:cubicBezTo>
                  <a:pt x="586909" y="77973"/>
                  <a:pt x="585141" y="82945"/>
                  <a:pt x="581598" y="87362"/>
                </a:cubicBezTo>
                <a:cubicBezTo>
                  <a:pt x="578052" y="91775"/>
                  <a:pt x="573733" y="94752"/>
                  <a:pt x="568635" y="96308"/>
                </a:cubicBezTo>
                <a:lnTo>
                  <a:pt x="568635" y="97146"/>
                </a:lnTo>
                <a:cubicBezTo>
                  <a:pt x="575101" y="98951"/>
                  <a:pt x="580104" y="101949"/>
                  <a:pt x="583646" y="106143"/>
                </a:cubicBezTo>
                <a:cubicBezTo>
                  <a:pt x="587190" y="110340"/>
                  <a:pt x="588960" y="115453"/>
                  <a:pt x="588960" y="121483"/>
                </a:cubicBezTo>
                <a:close/>
                <a:moveTo>
                  <a:pt x="705130" y="119525"/>
                </a:moveTo>
                <a:cubicBezTo>
                  <a:pt x="705130" y="124557"/>
                  <a:pt x="704135" y="129036"/>
                  <a:pt x="702145" y="132953"/>
                </a:cubicBezTo>
                <a:cubicBezTo>
                  <a:pt x="700157" y="136866"/>
                  <a:pt x="697487" y="140127"/>
                  <a:pt x="694128" y="142736"/>
                </a:cubicBezTo>
                <a:cubicBezTo>
                  <a:pt x="689897" y="146035"/>
                  <a:pt x="685437" y="148256"/>
                  <a:pt x="680745" y="149404"/>
                </a:cubicBezTo>
                <a:cubicBezTo>
                  <a:pt x="676055" y="150556"/>
                  <a:pt x="670475" y="151132"/>
                  <a:pt x="664010" y="151132"/>
                </a:cubicBezTo>
                <a:lnTo>
                  <a:pt x="606677" y="151132"/>
                </a:lnTo>
                <a:lnTo>
                  <a:pt x="606677" y="46430"/>
                </a:lnTo>
                <a:lnTo>
                  <a:pt x="661309" y="46430"/>
                </a:lnTo>
                <a:cubicBezTo>
                  <a:pt x="668952" y="46430"/>
                  <a:pt x="674583" y="46678"/>
                  <a:pt x="678187" y="47175"/>
                </a:cubicBezTo>
                <a:cubicBezTo>
                  <a:pt x="681790" y="47672"/>
                  <a:pt x="685329" y="48885"/>
                  <a:pt x="688810" y="50811"/>
                </a:cubicBezTo>
                <a:cubicBezTo>
                  <a:pt x="692479" y="52798"/>
                  <a:pt x="695215" y="55441"/>
                  <a:pt x="697018" y="58735"/>
                </a:cubicBezTo>
                <a:cubicBezTo>
                  <a:pt x="698818" y="62032"/>
                  <a:pt x="699722" y="65945"/>
                  <a:pt x="699722" y="70481"/>
                </a:cubicBezTo>
                <a:cubicBezTo>
                  <a:pt x="699722" y="75705"/>
                  <a:pt x="698321" y="80245"/>
                  <a:pt x="695528" y="84093"/>
                </a:cubicBezTo>
                <a:cubicBezTo>
                  <a:pt x="692727" y="87949"/>
                  <a:pt x="689217" y="90904"/>
                  <a:pt x="684990" y="92953"/>
                </a:cubicBezTo>
                <a:lnTo>
                  <a:pt x="684990" y="93979"/>
                </a:lnTo>
                <a:cubicBezTo>
                  <a:pt x="690769" y="95408"/>
                  <a:pt x="695574" y="98280"/>
                  <a:pt x="699398" y="102604"/>
                </a:cubicBezTo>
                <a:cubicBezTo>
                  <a:pt x="703217" y="106924"/>
                  <a:pt x="705130" y="112565"/>
                  <a:pt x="705130" y="119525"/>
                </a:cubicBezTo>
                <a:close/>
                <a:moveTo>
                  <a:pt x="667185" y="78034"/>
                </a:moveTo>
                <a:cubicBezTo>
                  <a:pt x="667185" y="73995"/>
                  <a:pt x="666018" y="71194"/>
                  <a:pt x="663686" y="69643"/>
                </a:cubicBezTo>
                <a:cubicBezTo>
                  <a:pt x="661356" y="68087"/>
                  <a:pt x="657642" y="67314"/>
                  <a:pt x="652548" y="67314"/>
                </a:cubicBezTo>
                <a:lnTo>
                  <a:pt x="639026" y="67314"/>
                </a:lnTo>
                <a:lnTo>
                  <a:pt x="639026" y="88196"/>
                </a:lnTo>
                <a:lnTo>
                  <a:pt x="653105" y="88196"/>
                </a:lnTo>
                <a:cubicBezTo>
                  <a:pt x="657642" y="88196"/>
                  <a:pt x="661123" y="87293"/>
                  <a:pt x="663548" y="85494"/>
                </a:cubicBezTo>
                <a:cubicBezTo>
                  <a:pt x="665972" y="83693"/>
                  <a:pt x="667185" y="81207"/>
                  <a:pt x="667185" y="78034"/>
                </a:cubicBezTo>
                <a:close/>
                <a:moveTo>
                  <a:pt x="671843" y="118499"/>
                </a:moveTo>
                <a:cubicBezTo>
                  <a:pt x="671843" y="113958"/>
                  <a:pt x="670573" y="110776"/>
                  <a:pt x="668024" y="108940"/>
                </a:cubicBezTo>
                <a:cubicBezTo>
                  <a:pt x="665475" y="107112"/>
                  <a:pt x="661684" y="106194"/>
                  <a:pt x="656647" y="106194"/>
                </a:cubicBezTo>
                <a:lnTo>
                  <a:pt x="639026" y="106194"/>
                </a:lnTo>
                <a:lnTo>
                  <a:pt x="639026" y="130151"/>
                </a:lnTo>
                <a:lnTo>
                  <a:pt x="657206" y="130151"/>
                </a:lnTo>
                <a:cubicBezTo>
                  <a:pt x="661806" y="130151"/>
                  <a:pt x="665396" y="129111"/>
                  <a:pt x="667973" y="127030"/>
                </a:cubicBezTo>
                <a:cubicBezTo>
                  <a:pt x="670555" y="124945"/>
                  <a:pt x="671843" y="122102"/>
                  <a:pt x="671843" y="118499"/>
                </a:cubicBezTo>
                <a:close/>
                <a:moveTo>
                  <a:pt x="823256" y="98824"/>
                </a:moveTo>
                <a:cubicBezTo>
                  <a:pt x="823256" y="116046"/>
                  <a:pt x="818551" y="129611"/>
                  <a:pt x="809133" y="139522"/>
                </a:cubicBezTo>
                <a:cubicBezTo>
                  <a:pt x="799715" y="149437"/>
                  <a:pt x="786399" y="154394"/>
                  <a:pt x="769183" y="154394"/>
                </a:cubicBezTo>
                <a:cubicBezTo>
                  <a:pt x="752088" y="154394"/>
                  <a:pt x="738804" y="149437"/>
                  <a:pt x="729324" y="139522"/>
                </a:cubicBezTo>
                <a:cubicBezTo>
                  <a:pt x="719846" y="129611"/>
                  <a:pt x="715108" y="116046"/>
                  <a:pt x="715108" y="98824"/>
                </a:cubicBezTo>
                <a:cubicBezTo>
                  <a:pt x="715108" y="81422"/>
                  <a:pt x="719846" y="67795"/>
                  <a:pt x="729324" y="57942"/>
                </a:cubicBezTo>
                <a:cubicBezTo>
                  <a:pt x="738804" y="48092"/>
                  <a:pt x="752088" y="43165"/>
                  <a:pt x="769183" y="43165"/>
                </a:cubicBezTo>
                <a:cubicBezTo>
                  <a:pt x="786337" y="43165"/>
                  <a:pt x="799637" y="48122"/>
                  <a:pt x="809087" y="58033"/>
                </a:cubicBezTo>
                <a:cubicBezTo>
                  <a:pt x="818537" y="67950"/>
                  <a:pt x="823256" y="81548"/>
                  <a:pt x="823256" y="98824"/>
                </a:cubicBezTo>
                <a:close/>
                <a:moveTo>
                  <a:pt x="789783" y="99016"/>
                </a:moveTo>
                <a:cubicBezTo>
                  <a:pt x="789783" y="92794"/>
                  <a:pt x="789272" y="87621"/>
                  <a:pt x="788246" y="83489"/>
                </a:cubicBezTo>
                <a:cubicBezTo>
                  <a:pt x="787220" y="79356"/>
                  <a:pt x="785805" y="76046"/>
                  <a:pt x="784005" y="73560"/>
                </a:cubicBezTo>
                <a:cubicBezTo>
                  <a:pt x="782079" y="70950"/>
                  <a:pt x="779905" y="69131"/>
                  <a:pt x="777478" y="68109"/>
                </a:cubicBezTo>
                <a:cubicBezTo>
                  <a:pt x="775052" y="67083"/>
                  <a:pt x="772291" y="66568"/>
                  <a:pt x="769183" y="66568"/>
                </a:cubicBezTo>
                <a:cubicBezTo>
                  <a:pt x="766261" y="66568"/>
                  <a:pt x="763618" y="67022"/>
                  <a:pt x="761256" y="67918"/>
                </a:cubicBezTo>
                <a:cubicBezTo>
                  <a:pt x="758891" y="68821"/>
                  <a:pt x="756717" y="70546"/>
                  <a:pt x="754729" y="73095"/>
                </a:cubicBezTo>
                <a:cubicBezTo>
                  <a:pt x="752869" y="75522"/>
                  <a:pt x="751374" y="78844"/>
                  <a:pt x="750259" y="83071"/>
                </a:cubicBezTo>
                <a:cubicBezTo>
                  <a:pt x="749135" y="87297"/>
                  <a:pt x="748577" y="92611"/>
                  <a:pt x="748577" y="99016"/>
                </a:cubicBezTo>
                <a:cubicBezTo>
                  <a:pt x="748577" y="105416"/>
                  <a:pt x="749107" y="110593"/>
                  <a:pt x="750161" y="114535"/>
                </a:cubicBezTo>
                <a:cubicBezTo>
                  <a:pt x="751217" y="118483"/>
                  <a:pt x="752585" y="121637"/>
                  <a:pt x="754262" y="123999"/>
                </a:cubicBezTo>
                <a:cubicBezTo>
                  <a:pt x="756001" y="126426"/>
                  <a:pt x="758179" y="128192"/>
                  <a:pt x="760789" y="129312"/>
                </a:cubicBezTo>
                <a:cubicBezTo>
                  <a:pt x="763399" y="130431"/>
                  <a:pt x="766289" y="130994"/>
                  <a:pt x="769461" y="130994"/>
                </a:cubicBezTo>
                <a:cubicBezTo>
                  <a:pt x="772071" y="130994"/>
                  <a:pt x="774732" y="130431"/>
                  <a:pt x="777432" y="129312"/>
                </a:cubicBezTo>
                <a:cubicBezTo>
                  <a:pt x="780134" y="128192"/>
                  <a:pt x="782299" y="126515"/>
                  <a:pt x="783912" y="124279"/>
                </a:cubicBezTo>
                <a:cubicBezTo>
                  <a:pt x="785841" y="121609"/>
                  <a:pt x="787303" y="118391"/>
                  <a:pt x="788296" y="114632"/>
                </a:cubicBezTo>
                <a:cubicBezTo>
                  <a:pt x="789286" y="110874"/>
                  <a:pt x="789783" y="105664"/>
                  <a:pt x="789783" y="99016"/>
                </a:cubicBezTo>
                <a:close/>
                <a:moveTo>
                  <a:pt x="947535" y="177048"/>
                </a:moveTo>
                <a:lnTo>
                  <a:pt x="918540" y="177048"/>
                </a:lnTo>
                <a:lnTo>
                  <a:pt x="918540" y="150758"/>
                </a:lnTo>
                <a:lnTo>
                  <a:pt x="857939" y="150758"/>
                </a:lnTo>
                <a:lnTo>
                  <a:pt x="857939" y="177048"/>
                </a:lnTo>
                <a:lnTo>
                  <a:pt x="828943" y="177048"/>
                </a:lnTo>
                <a:lnTo>
                  <a:pt x="828943" y="127635"/>
                </a:lnTo>
                <a:lnTo>
                  <a:pt x="836497" y="127635"/>
                </a:lnTo>
                <a:cubicBezTo>
                  <a:pt x="841220" y="117814"/>
                  <a:pt x="844996" y="105819"/>
                  <a:pt x="847822" y="91646"/>
                </a:cubicBezTo>
                <a:cubicBezTo>
                  <a:pt x="850649" y="77477"/>
                  <a:pt x="852063" y="62403"/>
                  <a:pt x="852063" y="46430"/>
                </a:cubicBezTo>
                <a:lnTo>
                  <a:pt x="937189" y="46430"/>
                </a:lnTo>
                <a:lnTo>
                  <a:pt x="937189" y="127635"/>
                </a:lnTo>
                <a:lnTo>
                  <a:pt x="947535" y="127635"/>
                </a:lnTo>
                <a:close/>
                <a:moveTo>
                  <a:pt x="904742" y="127635"/>
                </a:moveTo>
                <a:lnTo>
                  <a:pt x="904742" y="69455"/>
                </a:lnTo>
                <a:lnTo>
                  <a:pt x="881713" y="69455"/>
                </a:lnTo>
                <a:cubicBezTo>
                  <a:pt x="880658" y="81079"/>
                  <a:pt x="878872" y="91852"/>
                  <a:pt x="876352" y="101761"/>
                </a:cubicBezTo>
                <a:cubicBezTo>
                  <a:pt x="873836" y="111676"/>
                  <a:pt x="870805" y="120302"/>
                  <a:pt x="867262" y="127635"/>
                </a:cubicBezTo>
                <a:close/>
                <a:moveTo>
                  <a:pt x="1015502" y="153929"/>
                </a:moveTo>
                <a:cubicBezTo>
                  <a:pt x="1006862" y="153929"/>
                  <a:pt x="998957" y="152842"/>
                  <a:pt x="991779" y="150664"/>
                </a:cubicBezTo>
                <a:cubicBezTo>
                  <a:pt x="984597" y="148490"/>
                  <a:pt x="978369" y="145131"/>
                  <a:pt x="973080" y="140596"/>
                </a:cubicBezTo>
                <a:cubicBezTo>
                  <a:pt x="967861" y="136059"/>
                  <a:pt x="963793" y="130357"/>
                  <a:pt x="960873" y="123487"/>
                </a:cubicBezTo>
                <a:cubicBezTo>
                  <a:pt x="957950" y="116619"/>
                  <a:pt x="956488" y="108527"/>
                  <a:pt x="956488" y="99198"/>
                </a:cubicBezTo>
                <a:cubicBezTo>
                  <a:pt x="956488" y="89191"/>
                  <a:pt x="958075" y="80677"/>
                  <a:pt x="961244" y="73652"/>
                </a:cubicBezTo>
                <a:cubicBezTo>
                  <a:pt x="964411" y="66633"/>
                  <a:pt x="968699" y="60848"/>
                  <a:pt x="974107" y="56312"/>
                </a:cubicBezTo>
                <a:cubicBezTo>
                  <a:pt x="979330" y="51959"/>
                  <a:pt x="985468" y="48745"/>
                  <a:pt x="992524" y="46660"/>
                </a:cubicBezTo>
                <a:cubicBezTo>
                  <a:pt x="999576" y="44580"/>
                  <a:pt x="1006931" y="43539"/>
                  <a:pt x="1014574" y="43539"/>
                </a:cubicBezTo>
                <a:cubicBezTo>
                  <a:pt x="1020353" y="43539"/>
                  <a:pt x="1026137" y="44205"/>
                  <a:pt x="1031916" y="45545"/>
                </a:cubicBezTo>
                <a:cubicBezTo>
                  <a:pt x="1037693" y="46880"/>
                  <a:pt x="1043507" y="49010"/>
                  <a:pt x="1049347" y="51930"/>
                </a:cubicBezTo>
                <a:lnTo>
                  <a:pt x="1049347" y="79900"/>
                </a:lnTo>
                <a:lnTo>
                  <a:pt x="1045153" y="79900"/>
                </a:lnTo>
                <a:cubicBezTo>
                  <a:pt x="1043846" y="78657"/>
                  <a:pt x="1042247" y="77286"/>
                  <a:pt x="1040354" y="75795"/>
                </a:cubicBezTo>
                <a:cubicBezTo>
                  <a:pt x="1038456" y="74305"/>
                  <a:pt x="1036390" y="72936"/>
                  <a:pt x="1034151" y="71698"/>
                </a:cubicBezTo>
                <a:cubicBezTo>
                  <a:pt x="1031786" y="70391"/>
                  <a:pt x="1029114" y="69286"/>
                  <a:pt x="1026137" y="68386"/>
                </a:cubicBezTo>
                <a:cubicBezTo>
                  <a:pt x="1023153" y="67486"/>
                  <a:pt x="1019827" y="67036"/>
                  <a:pt x="1016158" y="67036"/>
                </a:cubicBezTo>
                <a:cubicBezTo>
                  <a:pt x="1007828" y="67036"/>
                  <a:pt x="1001384" y="69941"/>
                  <a:pt x="996816" y="75752"/>
                </a:cubicBezTo>
                <a:cubicBezTo>
                  <a:pt x="992247" y="81562"/>
                  <a:pt x="989961" y="89381"/>
                  <a:pt x="989961" y="99198"/>
                </a:cubicBezTo>
                <a:cubicBezTo>
                  <a:pt x="989961" y="109704"/>
                  <a:pt x="992399" y="117533"/>
                  <a:pt x="997280" y="122692"/>
                </a:cubicBezTo>
                <a:cubicBezTo>
                  <a:pt x="1002157" y="127855"/>
                  <a:pt x="1008638" y="130431"/>
                  <a:pt x="1016716" y="130431"/>
                </a:cubicBezTo>
                <a:cubicBezTo>
                  <a:pt x="1020820" y="130431"/>
                  <a:pt x="1024424" y="129968"/>
                  <a:pt x="1027531" y="129036"/>
                </a:cubicBezTo>
                <a:cubicBezTo>
                  <a:pt x="1030637" y="128100"/>
                  <a:pt x="1033309" y="126984"/>
                  <a:pt x="1035552" y="125681"/>
                </a:cubicBezTo>
                <a:cubicBezTo>
                  <a:pt x="1037730" y="124374"/>
                  <a:pt x="1039594" y="123020"/>
                  <a:pt x="1041149" y="121619"/>
                </a:cubicBezTo>
                <a:cubicBezTo>
                  <a:pt x="1042701" y="120222"/>
                  <a:pt x="1044037" y="118962"/>
                  <a:pt x="1045153" y="117847"/>
                </a:cubicBezTo>
                <a:lnTo>
                  <a:pt x="1049347" y="117847"/>
                </a:lnTo>
                <a:lnTo>
                  <a:pt x="1049347" y="145815"/>
                </a:lnTo>
                <a:cubicBezTo>
                  <a:pt x="1047485" y="146625"/>
                  <a:pt x="1045326" y="147558"/>
                  <a:pt x="1042869" y="148612"/>
                </a:cubicBezTo>
                <a:cubicBezTo>
                  <a:pt x="1040415" y="149671"/>
                  <a:pt x="1037913" y="150542"/>
                  <a:pt x="1035364" y="151223"/>
                </a:cubicBezTo>
                <a:cubicBezTo>
                  <a:pt x="1032193" y="152094"/>
                  <a:pt x="1029222" y="152767"/>
                  <a:pt x="1026461" y="153230"/>
                </a:cubicBezTo>
                <a:cubicBezTo>
                  <a:pt x="1023696" y="153699"/>
                  <a:pt x="1020043" y="153929"/>
                  <a:pt x="1015502" y="153929"/>
                </a:cubicBezTo>
                <a:close/>
                <a:moveTo>
                  <a:pt x="1150788" y="69178"/>
                </a:moveTo>
                <a:lnTo>
                  <a:pt x="1118340" y="69178"/>
                </a:lnTo>
                <a:lnTo>
                  <a:pt x="1118340" y="151132"/>
                </a:lnTo>
                <a:lnTo>
                  <a:pt x="1085710" y="151132"/>
                </a:lnTo>
                <a:lnTo>
                  <a:pt x="1085710" y="69178"/>
                </a:lnTo>
                <a:lnTo>
                  <a:pt x="1053263" y="69178"/>
                </a:lnTo>
                <a:lnTo>
                  <a:pt x="1053263" y="46430"/>
                </a:lnTo>
                <a:lnTo>
                  <a:pt x="1150788" y="46430"/>
                </a:lnTo>
                <a:close/>
                <a:moveTo>
                  <a:pt x="1262668" y="119525"/>
                </a:moveTo>
                <a:cubicBezTo>
                  <a:pt x="1262668" y="124557"/>
                  <a:pt x="1261674" y="129036"/>
                  <a:pt x="1259684" y="132953"/>
                </a:cubicBezTo>
                <a:cubicBezTo>
                  <a:pt x="1257696" y="136866"/>
                  <a:pt x="1255026" y="140127"/>
                  <a:pt x="1251666" y="142736"/>
                </a:cubicBezTo>
                <a:cubicBezTo>
                  <a:pt x="1247436" y="146035"/>
                  <a:pt x="1242976" y="148256"/>
                  <a:pt x="1238286" y="149404"/>
                </a:cubicBezTo>
                <a:cubicBezTo>
                  <a:pt x="1233594" y="150556"/>
                  <a:pt x="1228014" y="151132"/>
                  <a:pt x="1221549" y="151132"/>
                </a:cubicBezTo>
                <a:lnTo>
                  <a:pt x="1164216" y="151132"/>
                </a:lnTo>
                <a:lnTo>
                  <a:pt x="1164216" y="46430"/>
                </a:lnTo>
                <a:lnTo>
                  <a:pt x="1218848" y="46430"/>
                </a:lnTo>
                <a:cubicBezTo>
                  <a:pt x="1226491" y="46430"/>
                  <a:pt x="1232122" y="46678"/>
                  <a:pt x="1235726" y="47175"/>
                </a:cubicBezTo>
                <a:cubicBezTo>
                  <a:pt x="1239330" y="47672"/>
                  <a:pt x="1242868" y="48885"/>
                  <a:pt x="1246349" y="50811"/>
                </a:cubicBezTo>
                <a:cubicBezTo>
                  <a:pt x="1250018" y="52798"/>
                  <a:pt x="1252754" y="55441"/>
                  <a:pt x="1254557" y="58735"/>
                </a:cubicBezTo>
                <a:cubicBezTo>
                  <a:pt x="1256358" y="62032"/>
                  <a:pt x="1257261" y="65945"/>
                  <a:pt x="1257261" y="70481"/>
                </a:cubicBezTo>
                <a:cubicBezTo>
                  <a:pt x="1257261" y="75705"/>
                  <a:pt x="1255860" y="80245"/>
                  <a:pt x="1253067" y="84093"/>
                </a:cubicBezTo>
                <a:cubicBezTo>
                  <a:pt x="1250266" y="87949"/>
                  <a:pt x="1246757" y="90904"/>
                  <a:pt x="1242530" y="92953"/>
                </a:cubicBezTo>
                <a:lnTo>
                  <a:pt x="1242530" y="93979"/>
                </a:lnTo>
                <a:cubicBezTo>
                  <a:pt x="1248307" y="95408"/>
                  <a:pt x="1253114" y="98280"/>
                  <a:pt x="1256937" y="102604"/>
                </a:cubicBezTo>
                <a:cubicBezTo>
                  <a:pt x="1260757" y="106924"/>
                  <a:pt x="1262668" y="112565"/>
                  <a:pt x="1262668" y="119525"/>
                </a:cubicBezTo>
                <a:close/>
                <a:moveTo>
                  <a:pt x="1224725" y="78034"/>
                </a:moveTo>
                <a:cubicBezTo>
                  <a:pt x="1224725" y="73995"/>
                  <a:pt x="1223558" y="71194"/>
                  <a:pt x="1221228" y="69643"/>
                </a:cubicBezTo>
                <a:cubicBezTo>
                  <a:pt x="1218895" y="68087"/>
                  <a:pt x="1215181" y="67314"/>
                  <a:pt x="1210087" y="67314"/>
                </a:cubicBezTo>
                <a:lnTo>
                  <a:pt x="1196565" y="67314"/>
                </a:lnTo>
                <a:lnTo>
                  <a:pt x="1196565" y="88196"/>
                </a:lnTo>
                <a:lnTo>
                  <a:pt x="1210644" y="88196"/>
                </a:lnTo>
                <a:cubicBezTo>
                  <a:pt x="1215181" y="88196"/>
                  <a:pt x="1218662" y="87293"/>
                  <a:pt x="1221089" y="85494"/>
                </a:cubicBezTo>
                <a:cubicBezTo>
                  <a:pt x="1223514" y="83693"/>
                  <a:pt x="1224725" y="81207"/>
                  <a:pt x="1224725" y="78034"/>
                </a:cubicBezTo>
                <a:close/>
                <a:moveTo>
                  <a:pt x="1229383" y="118499"/>
                </a:moveTo>
                <a:cubicBezTo>
                  <a:pt x="1229383" y="113958"/>
                  <a:pt x="1228112" y="110776"/>
                  <a:pt x="1225563" y="108940"/>
                </a:cubicBezTo>
                <a:cubicBezTo>
                  <a:pt x="1223014" y="107112"/>
                  <a:pt x="1219223" y="106194"/>
                  <a:pt x="1214187" y="106194"/>
                </a:cubicBezTo>
                <a:lnTo>
                  <a:pt x="1196565" y="106194"/>
                </a:lnTo>
                <a:lnTo>
                  <a:pt x="1196565" y="130151"/>
                </a:lnTo>
                <a:lnTo>
                  <a:pt x="1214745" y="130151"/>
                </a:lnTo>
                <a:cubicBezTo>
                  <a:pt x="1219346" y="130151"/>
                  <a:pt x="1222935" y="129111"/>
                  <a:pt x="1225512" y="127030"/>
                </a:cubicBezTo>
                <a:cubicBezTo>
                  <a:pt x="1228094" y="124945"/>
                  <a:pt x="1229383" y="122102"/>
                  <a:pt x="1229383" y="118499"/>
                </a:cubicBezTo>
                <a:close/>
                <a:moveTo>
                  <a:pt x="1333901" y="153929"/>
                </a:moveTo>
                <a:cubicBezTo>
                  <a:pt x="1314134" y="153929"/>
                  <a:pt x="1298985" y="149202"/>
                  <a:pt x="1288448" y="139756"/>
                </a:cubicBezTo>
                <a:cubicBezTo>
                  <a:pt x="1277911" y="130306"/>
                  <a:pt x="1272647" y="116853"/>
                  <a:pt x="1272647" y="99389"/>
                </a:cubicBezTo>
                <a:cubicBezTo>
                  <a:pt x="1272647" y="82293"/>
                  <a:pt x="1277558" y="68652"/>
                  <a:pt x="1287375" y="58454"/>
                </a:cubicBezTo>
                <a:cubicBezTo>
                  <a:pt x="1297196" y="48262"/>
                  <a:pt x="1310930" y="43165"/>
                  <a:pt x="1328584" y="43165"/>
                </a:cubicBezTo>
                <a:cubicBezTo>
                  <a:pt x="1344622" y="43165"/>
                  <a:pt x="1356679" y="47488"/>
                  <a:pt x="1364760" y="56125"/>
                </a:cubicBezTo>
                <a:cubicBezTo>
                  <a:pt x="1372839" y="64765"/>
                  <a:pt x="1376882" y="77137"/>
                  <a:pt x="1376882" y="93229"/>
                </a:cubicBezTo>
                <a:lnTo>
                  <a:pt x="1376882" y="104981"/>
                </a:lnTo>
                <a:lnTo>
                  <a:pt x="1305367" y="104981"/>
                </a:lnTo>
                <a:cubicBezTo>
                  <a:pt x="1305681" y="109826"/>
                  <a:pt x="1306707" y="113884"/>
                  <a:pt x="1308449" y="117145"/>
                </a:cubicBezTo>
                <a:cubicBezTo>
                  <a:pt x="1310188" y="120410"/>
                  <a:pt x="1312488" y="123006"/>
                  <a:pt x="1315343" y="124931"/>
                </a:cubicBezTo>
                <a:cubicBezTo>
                  <a:pt x="1318141" y="126861"/>
                  <a:pt x="1321406" y="128243"/>
                  <a:pt x="1325136" y="129079"/>
                </a:cubicBezTo>
                <a:cubicBezTo>
                  <a:pt x="1328865" y="129921"/>
                  <a:pt x="1332936" y="130343"/>
                  <a:pt x="1337350" y="130343"/>
                </a:cubicBezTo>
                <a:cubicBezTo>
                  <a:pt x="1341140" y="130343"/>
                  <a:pt x="1344870" y="129921"/>
                  <a:pt x="1348540" y="129079"/>
                </a:cubicBezTo>
                <a:cubicBezTo>
                  <a:pt x="1352203" y="128243"/>
                  <a:pt x="1355563" y="127142"/>
                  <a:pt x="1358608" y="125773"/>
                </a:cubicBezTo>
                <a:cubicBezTo>
                  <a:pt x="1361279" y="124590"/>
                  <a:pt x="1363749" y="123314"/>
                  <a:pt x="1366021" y="121947"/>
                </a:cubicBezTo>
                <a:cubicBezTo>
                  <a:pt x="1368288" y="120579"/>
                  <a:pt x="1370136" y="119370"/>
                  <a:pt x="1371565" y="118311"/>
                </a:cubicBezTo>
                <a:lnTo>
                  <a:pt x="1375014" y="118311"/>
                </a:lnTo>
                <a:lnTo>
                  <a:pt x="1375014" y="145258"/>
                </a:lnTo>
                <a:cubicBezTo>
                  <a:pt x="1372342" y="146315"/>
                  <a:pt x="1369901" y="147295"/>
                  <a:pt x="1367699" y="148195"/>
                </a:cubicBezTo>
                <a:cubicBezTo>
                  <a:pt x="1365488" y="149094"/>
                  <a:pt x="1362456" y="150012"/>
                  <a:pt x="1358608" y="150945"/>
                </a:cubicBezTo>
                <a:cubicBezTo>
                  <a:pt x="1355066" y="151874"/>
                  <a:pt x="1351408" y="152608"/>
                  <a:pt x="1347649" y="153138"/>
                </a:cubicBezTo>
                <a:cubicBezTo>
                  <a:pt x="1343891" y="153663"/>
                  <a:pt x="1339309" y="153929"/>
                  <a:pt x="1333901" y="153929"/>
                </a:cubicBezTo>
                <a:close/>
                <a:moveTo>
                  <a:pt x="1344712" y="85310"/>
                </a:moveTo>
                <a:cubicBezTo>
                  <a:pt x="1344529" y="78409"/>
                  <a:pt x="1342930" y="73152"/>
                  <a:pt x="1339914" y="69549"/>
                </a:cubicBezTo>
                <a:cubicBezTo>
                  <a:pt x="1336900" y="65945"/>
                  <a:pt x="1332285" y="64145"/>
                  <a:pt x="1326068" y="64145"/>
                </a:cubicBezTo>
                <a:cubicBezTo>
                  <a:pt x="1319728" y="64145"/>
                  <a:pt x="1314772" y="66043"/>
                  <a:pt x="1311197" y="69830"/>
                </a:cubicBezTo>
                <a:cubicBezTo>
                  <a:pt x="1307625" y="73621"/>
                  <a:pt x="1305649" y="78783"/>
                  <a:pt x="1305274" y="85310"/>
                </a:cubicBezTo>
                <a:close/>
                <a:moveTo>
                  <a:pt x="1491718" y="151132"/>
                </a:moveTo>
                <a:lnTo>
                  <a:pt x="1459088" y="151132"/>
                </a:lnTo>
                <a:lnTo>
                  <a:pt x="1459088" y="106284"/>
                </a:lnTo>
                <a:lnTo>
                  <a:pt x="1425334" y="106284"/>
                </a:lnTo>
                <a:lnTo>
                  <a:pt x="1425334" y="151132"/>
                </a:lnTo>
                <a:lnTo>
                  <a:pt x="1392704" y="151132"/>
                </a:lnTo>
                <a:lnTo>
                  <a:pt x="1392704" y="46430"/>
                </a:lnTo>
                <a:lnTo>
                  <a:pt x="1425334" y="46430"/>
                </a:lnTo>
                <a:lnTo>
                  <a:pt x="1425334" y="82700"/>
                </a:lnTo>
                <a:lnTo>
                  <a:pt x="1459088" y="82700"/>
                </a:lnTo>
                <a:lnTo>
                  <a:pt x="1459088" y="46430"/>
                </a:lnTo>
                <a:lnTo>
                  <a:pt x="1491718" y="46430"/>
                </a:lnTo>
                <a:close/>
                <a:moveTo>
                  <a:pt x="1615719" y="151132"/>
                </a:moveTo>
                <a:lnTo>
                  <a:pt x="1583086" y="151132"/>
                </a:lnTo>
                <a:lnTo>
                  <a:pt x="1583086" y="106284"/>
                </a:lnTo>
                <a:lnTo>
                  <a:pt x="1549333" y="106284"/>
                </a:lnTo>
                <a:lnTo>
                  <a:pt x="1549333" y="151132"/>
                </a:lnTo>
                <a:lnTo>
                  <a:pt x="1516705" y="151132"/>
                </a:lnTo>
                <a:lnTo>
                  <a:pt x="1516705" y="46430"/>
                </a:lnTo>
                <a:lnTo>
                  <a:pt x="1549333" y="46430"/>
                </a:lnTo>
                <a:lnTo>
                  <a:pt x="1549333" y="82700"/>
                </a:lnTo>
                <a:lnTo>
                  <a:pt x="1583086" y="82700"/>
                </a:lnTo>
                <a:lnTo>
                  <a:pt x="1583086" y="46430"/>
                </a:lnTo>
                <a:lnTo>
                  <a:pt x="1615719" y="46430"/>
                </a:lnTo>
                <a:close/>
                <a:moveTo>
                  <a:pt x="1733844" y="115982"/>
                </a:moveTo>
                <a:cubicBezTo>
                  <a:pt x="1733844" y="121328"/>
                  <a:pt x="1732784" y="126250"/>
                  <a:pt x="1730675" y="130757"/>
                </a:cubicBezTo>
                <a:cubicBezTo>
                  <a:pt x="1728562" y="135264"/>
                  <a:pt x="1725794" y="138950"/>
                  <a:pt x="1722374" y="141808"/>
                </a:cubicBezTo>
                <a:cubicBezTo>
                  <a:pt x="1718148" y="145228"/>
                  <a:pt x="1713784" y="147632"/>
                  <a:pt x="1709276" y="149033"/>
                </a:cubicBezTo>
                <a:cubicBezTo>
                  <a:pt x="1704769" y="150434"/>
                  <a:pt x="1698693" y="151132"/>
                  <a:pt x="1691047" y="151132"/>
                </a:cubicBezTo>
                <a:lnTo>
                  <a:pt x="1640704" y="151132"/>
                </a:lnTo>
                <a:lnTo>
                  <a:pt x="1640704" y="46430"/>
                </a:lnTo>
                <a:lnTo>
                  <a:pt x="1673240" y="46430"/>
                </a:lnTo>
                <a:lnTo>
                  <a:pt x="1673240" y="81768"/>
                </a:lnTo>
                <a:lnTo>
                  <a:pt x="1691143" y="81768"/>
                </a:lnTo>
                <a:cubicBezTo>
                  <a:pt x="1698665" y="81768"/>
                  <a:pt x="1704742" y="82293"/>
                  <a:pt x="1709371" y="83351"/>
                </a:cubicBezTo>
                <a:cubicBezTo>
                  <a:pt x="1714000" y="84407"/>
                  <a:pt x="1718395" y="86491"/>
                  <a:pt x="1722565" y="89597"/>
                </a:cubicBezTo>
                <a:cubicBezTo>
                  <a:pt x="1726230" y="92330"/>
                  <a:pt x="1729026" y="96031"/>
                  <a:pt x="1730955" y="100692"/>
                </a:cubicBezTo>
                <a:cubicBezTo>
                  <a:pt x="1732879" y="105352"/>
                  <a:pt x="1733844" y="110448"/>
                  <a:pt x="1733844" y="115982"/>
                </a:cubicBezTo>
                <a:close/>
                <a:moveTo>
                  <a:pt x="1697948" y="125025"/>
                </a:moveTo>
                <a:cubicBezTo>
                  <a:pt x="1699002" y="123657"/>
                  <a:pt x="1699719" y="122245"/>
                  <a:pt x="1700089" y="120785"/>
                </a:cubicBezTo>
                <a:cubicBezTo>
                  <a:pt x="1700464" y="119323"/>
                  <a:pt x="1700651" y="117814"/>
                  <a:pt x="1700651" y="116262"/>
                </a:cubicBezTo>
                <a:cubicBezTo>
                  <a:pt x="1700651" y="111784"/>
                  <a:pt x="1699316" y="108462"/>
                  <a:pt x="1696644" y="106284"/>
                </a:cubicBezTo>
                <a:cubicBezTo>
                  <a:pt x="1693973" y="104109"/>
                  <a:pt x="1690118" y="103021"/>
                  <a:pt x="1685085" y="103021"/>
                </a:cubicBezTo>
                <a:lnTo>
                  <a:pt x="1673240" y="103021"/>
                </a:lnTo>
                <a:lnTo>
                  <a:pt x="1673240" y="129968"/>
                </a:lnTo>
                <a:lnTo>
                  <a:pt x="1685085" y="129968"/>
                </a:lnTo>
                <a:cubicBezTo>
                  <a:pt x="1688440" y="129968"/>
                  <a:pt x="1691176" y="129485"/>
                  <a:pt x="1693286" y="128520"/>
                </a:cubicBezTo>
                <a:cubicBezTo>
                  <a:pt x="1695399" y="127556"/>
                  <a:pt x="1696954" y="126393"/>
                  <a:pt x="1697948" y="125025"/>
                </a:cubicBezTo>
                <a:close/>
                <a:moveTo>
                  <a:pt x="1777105" y="151132"/>
                </a:moveTo>
                <a:lnTo>
                  <a:pt x="1744471" y="151132"/>
                </a:lnTo>
                <a:lnTo>
                  <a:pt x="1744471" y="46430"/>
                </a:lnTo>
                <a:lnTo>
                  <a:pt x="1777105" y="46430"/>
                </a:lnTo>
                <a:close/>
                <a:moveTo>
                  <a:pt x="1902144" y="151132"/>
                </a:moveTo>
                <a:lnTo>
                  <a:pt x="1870071" y="151132"/>
                </a:lnTo>
                <a:lnTo>
                  <a:pt x="1870071" y="87545"/>
                </a:lnTo>
                <a:lnTo>
                  <a:pt x="1829981" y="151132"/>
                </a:lnTo>
                <a:lnTo>
                  <a:pt x="1802665" y="151132"/>
                </a:lnTo>
                <a:lnTo>
                  <a:pt x="1802665" y="46430"/>
                </a:lnTo>
                <a:lnTo>
                  <a:pt x="1834734" y="46430"/>
                </a:lnTo>
                <a:lnTo>
                  <a:pt x="1834734" y="103303"/>
                </a:lnTo>
                <a:lnTo>
                  <a:pt x="1871471" y="46430"/>
                </a:lnTo>
                <a:lnTo>
                  <a:pt x="1902144" y="46430"/>
                </a:lnTo>
                <a:close/>
                <a:moveTo>
                  <a:pt x="1893475" y="0"/>
                </a:moveTo>
                <a:cubicBezTo>
                  <a:pt x="1893475" y="10131"/>
                  <a:pt x="1890086" y="18364"/>
                  <a:pt x="1883311" y="24708"/>
                </a:cubicBezTo>
                <a:cubicBezTo>
                  <a:pt x="1876537" y="31046"/>
                  <a:pt x="1866341" y="34219"/>
                  <a:pt x="1852729" y="34219"/>
                </a:cubicBezTo>
                <a:cubicBezTo>
                  <a:pt x="1839118" y="34219"/>
                  <a:pt x="1828920" y="31032"/>
                  <a:pt x="1822148" y="24661"/>
                </a:cubicBezTo>
                <a:cubicBezTo>
                  <a:pt x="1815372" y="18288"/>
                  <a:pt x="1811985" y="10070"/>
                  <a:pt x="1811985" y="0"/>
                </a:cubicBezTo>
                <a:lnTo>
                  <a:pt x="1837440" y="0"/>
                </a:lnTo>
                <a:cubicBezTo>
                  <a:pt x="1837563" y="6153"/>
                  <a:pt x="1838744" y="10768"/>
                  <a:pt x="1840983" y="13843"/>
                </a:cubicBezTo>
                <a:cubicBezTo>
                  <a:pt x="1843218" y="16920"/>
                  <a:pt x="1847135" y="18458"/>
                  <a:pt x="1852729" y="18458"/>
                </a:cubicBezTo>
                <a:cubicBezTo>
                  <a:pt x="1858324" y="18458"/>
                  <a:pt x="1862237" y="16936"/>
                  <a:pt x="1864477" y="13889"/>
                </a:cubicBezTo>
                <a:cubicBezTo>
                  <a:pt x="1866716" y="10843"/>
                  <a:pt x="1867897" y="6214"/>
                  <a:pt x="1868019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4340102" y="3259862"/>
            <a:ext cx="1855908" cy="183480"/>
          </a:xfrm>
          <a:custGeom>
            <a:avLst/>
            <a:gdLst/>
            <a:ahLst/>
            <a:cxnLst/>
            <a:rect l="l" t="t" r="r" b="b"/>
            <a:pathLst>
              <a:path w="1855908" h="183480">
                <a:moveTo>
                  <a:pt x="98456" y="145070"/>
                </a:moveTo>
                <a:lnTo>
                  <a:pt x="65822" y="145070"/>
                </a:lnTo>
                <a:lnTo>
                  <a:pt x="65822" y="63494"/>
                </a:lnTo>
                <a:lnTo>
                  <a:pt x="32631" y="63494"/>
                </a:lnTo>
                <a:lnTo>
                  <a:pt x="32631" y="145070"/>
                </a:lnTo>
                <a:lnTo>
                  <a:pt x="0" y="145070"/>
                </a:lnTo>
                <a:lnTo>
                  <a:pt x="0" y="40371"/>
                </a:lnTo>
                <a:lnTo>
                  <a:pt x="98456" y="40371"/>
                </a:lnTo>
                <a:close/>
                <a:moveTo>
                  <a:pt x="177048" y="147870"/>
                </a:moveTo>
                <a:cubicBezTo>
                  <a:pt x="157284" y="147870"/>
                  <a:pt x="142135" y="143143"/>
                  <a:pt x="131598" y="133693"/>
                </a:cubicBezTo>
                <a:cubicBezTo>
                  <a:pt x="121061" y="124247"/>
                  <a:pt x="115794" y="110790"/>
                  <a:pt x="115794" y="93326"/>
                </a:cubicBezTo>
                <a:cubicBezTo>
                  <a:pt x="115794" y="76235"/>
                  <a:pt x="120708" y="62590"/>
                  <a:pt x="130525" y="52395"/>
                </a:cubicBezTo>
                <a:cubicBezTo>
                  <a:pt x="140346" y="42203"/>
                  <a:pt x="154080" y="37106"/>
                  <a:pt x="171734" y="37106"/>
                </a:cubicBezTo>
                <a:cubicBezTo>
                  <a:pt x="187769" y="37106"/>
                  <a:pt x="199829" y="41425"/>
                  <a:pt x="207911" y="50066"/>
                </a:cubicBezTo>
                <a:cubicBezTo>
                  <a:pt x="215990" y="58706"/>
                  <a:pt x="220028" y="71076"/>
                  <a:pt x="220028" y="87170"/>
                </a:cubicBezTo>
                <a:lnTo>
                  <a:pt x="220028" y="98921"/>
                </a:lnTo>
                <a:lnTo>
                  <a:pt x="148518" y="98921"/>
                </a:lnTo>
                <a:cubicBezTo>
                  <a:pt x="148831" y="103767"/>
                  <a:pt x="149857" y="107824"/>
                  <a:pt x="151600" y="111086"/>
                </a:cubicBezTo>
                <a:cubicBezTo>
                  <a:pt x="153335" y="114351"/>
                  <a:pt x="155639" y="116943"/>
                  <a:pt x="158494" y="118872"/>
                </a:cubicBezTo>
                <a:cubicBezTo>
                  <a:pt x="161291" y="120799"/>
                  <a:pt x="164556" y="122184"/>
                  <a:pt x="168286" y="123020"/>
                </a:cubicBezTo>
                <a:cubicBezTo>
                  <a:pt x="172016" y="123858"/>
                  <a:pt x="176086" y="124280"/>
                  <a:pt x="180501" y="124280"/>
                </a:cubicBezTo>
                <a:cubicBezTo>
                  <a:pt x="184288" y="124280"/>
                  <a:pt x="188021" y="123858"/>
                  <a:pt x="191686" y="123020"/>
                </a:cubicBezTo>
                <a:cubicBezTo>
                  <a:pt x="195355" y="122184"/>
                  <a:pt x="198713" y="121079"/>
                  <a:pt x="201758" y="119712"/>
                </a:cubicBezTo>
                <a:cubicBezTo>
                  <a:pt x="204430" y="118527"/>
                  <a:pt x="206899" y="117255"/>
                  <a:pt x="209171" y="115888"/>
                </a:cubicBezTo>
                <a:cubicBezTo>
                  <a:pt x="211435" y="114520"/>
                  <a:pt x="213282" y="113311"/>
                  <a:pt x="214715" y="112252"/>
                </a:cubicBezTo>
                <a:lnTo>
                  <a:pt x="218164" y="112252"/>
                </a:lnTo>
                <a:lnTo>
                  <a:pt x="218164" y="139195"/>
                </a:lnTo>
                <a:cubicBezTo>
                  <a:pt x="215493" y="140256"/>
                  <a:pt x="213052" y="141236"/>
                  <a:pt x="210849" y="142132"/>
                </a:cubicBezTo>
                <a:cubicBezTo>
                  <a:pt x="208638" y="143035"/>
                  <a:pt x="205607" y="143953"/>
                  <a:pt x="201758" y="144885"/>
                </a:cubicBezTo>
                <a:cubicBezTo>
                  <a:pt x="198212" y="145815"/>
                  <a:pt x="194559" y="146545"/>
                  <a:pt x="190801" y="147075"/>
                </a:cubicBezTo>
                <a:cubicBezTo>
                  <a:pt x="187041" y="147603"/>
                  <a:pt x="182459" y="147870"/>
                  <a:pt x="177048" y="147870"/>
                </a:cubicBezTo>
                <a:close/>
                <a:moveTo>
                  <a:pt x="187863" y="79247"/>
                </a:moveTo>
                <a:cubicBezTo>
                  <a:pt x="187679" y="72350"/>
                  <a:pt x="186077" y="67093"/>
                  <a:pt x="183064" y="63490"/>
                </a:cubicBezTo>
                <a:cubicBezTo>
                  <a:pt x="180047" y="59886"/>
                  <a:pt x="175435" y="58082"/>
                  <a:pt x="169214" y="58082"/>
                </a:cubicBezTo>
                <a:cubicBezTo>
                  <a:pt x="162878" y="58082"/>
                  <a:pt x="157922" y="59980"/>
                  <a:pt x="154346" y="63771"/>
                </a:cubicBezTo>
                <a:cubicBezTo>
                  <a:pt x="150771" y="67562"/>
                  <a:pt x="148799" y="72724"/>
                  <a:pt x="148425" y="79247"/>
                </a:cubicBezTo>
                <a:close/>
                <a:moveTo>
                  <a:pt x="339462" y="91279"/>
                </a:moveTo>
                <a:cubicBezTo>
                  <a:pt x="339462" y="107997"/>
                  <a:pt x="335221" y="121482"/>
                  <a:pt x="326736" y="131735"/>
                </a:cubicBezTo>
                <a:cubicBezTo>
                  <a:pt x="318251" y="141995"/>
                  <a:pt x="307797" y="147122"/>
                  <a:pt x="295362" y="147122"/>
                </a:cubicBezTo>
                <a:cubicBezTo>
                  <a:pt x="290139" y="147122"/>
                  <a:pt x="285602" y="146531"/>
                  <a:pt x="281751" y="145354"/>
                </a:cubicBezTo>
                <a:cubicBezTo>
                  <a:pt x="277895" y="144169"/>
                  <a:pt x="273795" y="142337"/>
                  <a:pt x="269443" y="139850"/>
                </a:cubicBezTo>
                <a:lnTo>
                  <a:pt x="269443" y="183481"/>
                </a:lnTo>
                <a:lnTo>
                  <a:pt x="236811" y="183481"/>
                </a:lnTo>
                <a:lnTo>
                  <a:pt x="236811" y="40371"/>
                </a:lnTo>
                <a:lnTo>
                  <a:pt x="269443" y="40371"/>
                </a:lnTo>
                <a:lnTo>
                  <a:pt x="269443" y="51275"/>
                </a:lnTo>
                <a:cubicBezTo>
                  <a:pt x="274231" y="47174"/>
                  <a:pt x="279109" y="43848"/>
                  <a:pt x="284083" y="41299"/>
                </a:cubicBezTo>
                <a:cubicBezTo>
                  <a:pt x="289052" y="38751"/>
                  <a:pt x="294801" y="37480"/>
                  <a:pt x="301327" y="37480"/>
                </a:cubicBezTo>
                <a:cubicBezTo>
                  <a:pt x="313444" y="37480"/>
                  <a:pt x="322834" y="42294"/>
                  <a:pt x="329483" y="51927"/>
                </a:cubicBezTo>
                <a:cubicBezTo>
                  <a:pt x="336132" y="61561"/>
                  <a:pt x="339462" y="74682"/>
                  <a:pt x="339462" y="91279"/>
                </a:cubicBezTo>
                <a:close/>
                <a:moveTo>
                  <a:pt x="306084" y="91931"/>
                </a:moveTo>
                <a:cubicBezTo>
                  <a:pt x="306084" y="81735"/>
                  <a:pt x="304514" y="74337"/>
                  <a:pt x="301378" y="69740"/>
                </a:cubicBezTo>
                <a:cubicBezTo>
                  <a:pt x="298235" y="65138"/>
                  <a:pt x="293339" y="62839"/>
                  <a:pt x="286689" y="62839"/>
                </a:cubicBezTo>
                <a:cubicBezTo>
                  <a:pt x="283770" y="62839"/>
                  <a:pt x="280865" y="63303"/>
                  <a:pt x="277975" y="64239"/>
                </a:cubicBezTo>
                <a:cubicBezTo>
                  <a:pt x="275083" y="65171"/>
                  <a:pt x="272239" y="66569"/>
                  <a:pt x="269443" y="68433"/>
                </a:cubicBezTo>
                <a:lnTo>
                  <a:pt x="269443" y="121111"/>
                </a:lnTo>
                <a:cubicBezTo>
                  <a:pt x="271184" y="121857"/>
                  <a:pt x="273096" y="122383"/>
                  <a:pt x="275177" y="122695"/>
                </a:cubicBezTo>
                <a:cubicBezTo>
                  <a:pt x="277258" y="123008"/>
                  <a:pt x="279731" y="123163"/>
                  <a:pt x="282586" y="123163"/>
                </a:cubicBezTo>
                <a:cubicBezTo>
                  <a:pt x="290541" y="123163"/>
                  <a:pt x="296449" y="120568"/>
                  <a:pt x="300305" y="115377"/>
                </a:cubicBezTo>
                <a:cubicBezTo>
                  <a:pt x="304157" y="110185"/>
                  <a:pt x="306084" y="102374"/>
                  <a:pt x="306084" y="91931"/>
                </a:cubicBezTo>
                <a:close/>
                <a:moveTo>
                  <a:pt x="408359" y="147870"/>
                </a:moveTo>
                <a:cubicBezTo>
                  <a:pt x="399719" y="147870"/>
                  <a:pt x="391814" y="146783"/>
                  <a:pt x="384636" y="144605"/>
                </a:cubicBezTo>
                <a:cubicBezTo>
                  <a:pt x="377452" y="142431"/>
                  <a:pt x="371222" y="139071"/>
                  <a:pt x="365936" y="134536"/>
                </a:cubicBezTo>
                <a:cubicBezTo>
                  <a:pt x="360716" y="129996"/>
                  <a:pt x="356649" y="124294"/>
                  <a:pt x="353729" y="117425"/>
                </a:cubicBezTo>
                <a:cubicBezTo>
                  <a:pt x="350805" y="110560"/>
                  <a:pt x="349344" y="102464"/>
                  <a:pt x="349344" y="93139"/>
                </a:cubicBezTo>
                <a:cubicBezTo>
                  <a:pt x="349344" y="83132"/>
                  <a:pt x="350928" y="74614"/>
                  <a:pt x="354100" y="67591"/>
                </a:cubicBezTo>
                <a:cubicBezTo>
                  <a:pt x="357268" y="60571"/>
                  <a:pt x="361556" y="54789"/>
                  <a:pt x="366962" y="50249"/>
                </a:cubicBezTo>
                <a:cubicBezTo>
                  <a:pt x="372186" y="45897"/>
                  <a:pt x="378324" y="42682"/>
                  <a:pt x="385380" y="40601"/>
                </a:cubicBezTo>
                <a:cubicBezTo>
                  <a:pt x="392432" y="38521"/>
                  <a:pt x="399784" y="37480"/>
                  <a:pt x="407430" y="37480"/>
                </a:cubicBezTo>
                <a:cubicBezTo>
                  <a:pt x="413208" y="37480"/>
                  <a:pt x="418990" y="38146"/>
                  <a:pt x="424771" y="39485"/>
                </a:cubicBezTo>
                <a:cubicBezTo>
                  <a:pt x="430550" y="40821"/>
                  <a:pt x="436364" y="42948"/>
                  <a:pt x="442202" y="45871"/>
                </a:cubicBezTo>
                <a:lnTo>
                  <a:pt x="442202" y="73841"/>
                </a:lnTo>
                <a:lnTo>
                  <a:pt x="438008" y="73841"/>
                </a:lnTo>
                <a:cubicBezTo>
                  <a:pt x="436702" y="72595"/>
                  <a:pt x="435103" y="71227"/>
                  <a:pt x="433209" y="69736"/>
                </a:cubicBezTo>
                <a:cubicBezTo>
                  <a:pt x="431313" y="68243"/>
                  <a:pt x="429246" y="66877"/>
                  <a:pt x="427007" y="65635"/>
                </a:cubicBezTo>
                <a:cubicBezTo>
                  <a:pt x="424642" y="64328"/>
                  <a:pt x="421971" y="63227"/>
                  <a:pt x="418990" y="62323"/>
                </a:cubicBezTo>
                <a:cubicBezTo>
                  <a:pt x="416008" y="61427"/>
                  <a:pt x="412679" y="60977"/>
                  <a:pt x="409014" y="60977"/>
                </a:cubicBezTo>
                <a:cubicBezTo>
                  <a:pt x="400683" y="60977"/>
                  <a:pt x="394237" y="63882"/>
                  <a:pt x="389671" y="69693"/>
                </a:cubicBezTo>
                <a:cubicBezTo>
                  <a:pt x="385103" y="75503"/>
                  <a:pt x="382817" y="83319"/>
                  <a:pt x="382817" y="93139"/>
                </a:cubicBezTo>
                <a:cubicBezTo>
                  <a:pt x="382817" y="103645"/>
                  <a:pt x="385254" y="111474"/>
                  <a:pt x="390136" y="116633"/>
                </a:cubicBezTo>
                <a:cubicBezTo>
                  <a:pt x="395014" y="121792"/>
                  <a:pt x="401494" y="124372"/>
                  <a:pt x="409572" y="124372"/>
                </a:cubicBezTo>
                <a:cubicBezTo>
                  <a:pt x="413677" y="124372"/>
                  <a:pt x="417279" y="123905"/>
                  <a:pt x="420386" y="122973"/>
                </a:cubicBezTo>
                <a:cubicBezTo>
                  <a:pt x="423494" y="122041"/>
                  <a:pt x="426165" y="120921"/>
                  <a:pt x="428407" y="119621"/>
                </a:cubicBezTo>
                <a:cubicBezTo>
                  <a:pt x="430586" y="118315"/>
                  <a:pt x="432450" y="116961"/>
                  <a:pt x="434002" y="115560"/>
                </a:cubicBezTo>
                <a:cubicBezTo>
                  <a:pt x="435557" y="114161"/>
                  <a:pt x="436888" y="112903"/>
                  <a:pt x="438008" y="111788"/>
                </a:cubicBezTo>
                <a:lnTo>
                  <a:pt x="442202" y="111788"/>
                </a:lnTo>
                <a:lnTo>
                  <a:pt x="442202" y="139756"/>
                </a:lnTo>
                <a:cubicBezTo>
                  <a:pt x="440342" y="140566"/>
                  <a:pt x="438181" y="141498"/>
                  <a:pt x="435726" y="142553"/>
                </a:cubicBezTo>
                <a:cubicBezTo>
                  <a:pt x="433272" y="143608"/>
                  <a:pt x="430768" y="144483"/>
                  <a:pt x="428221" y="145164"/>
                </a:cubicBezTo>
                <a:cubicBezTo>
                  <a:pt x="425048" y="146035"/>
                  <a:pt x="422079" y="146704"/>
                  <a:pt x="419314" y="147171"/>
                </a:cubicBezTo>
                <a:cubicBezTo>
                  <a:pt x="416552" y="147640"/>
                  <a:pt x="412894" y="147870"/>
                  <a:pt x="408359" y="147870"/>
                </a:cubicBezTo>
                <a:close/>
                <a:moveTo>
                  <a:pt x="558188" y="92765"/>
                </a:moveTo>
                <a:cubicBezTo>
                  <a:pt x="558188" y="109983"/>
                  <a:pt x="553478" y="123552"/>
                  <a:pt x="544061" y="133463"/>
                </a:cubicBezTo>
                <a:cubicBezTo>
                  <a:pt x="534643" y="143374"/>
                  <a:pt x="521331" y="148331"/>
                  <a:pt x="504112" y="148331"/>
                </a:cubicBezTo>
                <a:cubicBezTo>
                  <a:pt x="487019" y="148331"/>
                  <a:pt x="473735" y="143374"/>
                  <a:pt x="464253" y="133463"/>
                </a:cubicBezTo>
                <a:cubicBezTo>
                  <a:pt x="454774" y="123552"/>
                  <a:pt x="450037" y="109983"/>
                  <a:pt x="450037" y="92765"/>
                </a:cubicBezTo>
                <a:cubicBezTo>
                  <a:pt x="450037" y="75363"/>
                  <a:pt x="454774" y="61736"/>
                  <a:pt x="464253" y="51880"/>
                </a:cubicBezTo>
                <a:cubicBezTo>
                  <a:pt x="473735" y="42031"/>
                  <a:pt x="487019" y="37106"/>
                  <a:pt x="504112" y="37106"/>
                </a:cubicBezTo>
                <a:cubicBezTo>
                  <a:pt x="521266" y="37106"/>
                  <a:pt x="534568" y="42063"/>
                  <a:pt x="544018" y="51974"/>
                </a:cubicBezTo>
                <a:cubicBezTo>
                  <a:pt x="553464" y="61887"/>
                  <a:pt x="558188" y="75485"/>
                  <a:pt x="558188" y="92765"/>
                </a:cubicBezTo>
                <a:close/>
                <a:moveTo>
                  <a:pt x="524714" y="92953"/>
                </a:moveTo>
                <a:cubicBezTo>
                  <a:pt x="524714" y="86735"/>
                  <a:pt x="524200" y="81562"/>
                  <a:pt x="523173" y="77430"/>
                </a:cubicBezTo>
                <a:cubicBezTo>
                  <a:pt x="522151" y="73296"/>
                  <a:pt x="520736" y="69985"/>
                  <a:pt x="518937" y="67501"/>
                </a:cubicBezTo>
                <a:cubicBezTo>
                  <a:pt x="517006" y="64891"/>
                  <a:pt x="514832" y="63072"/>
                  <a:pt x="512410" y="62046"/>
                </a:cubicBezTo>
                <a:cubicBezTo>
                  <a:pt x="509983" y="61020"/>
                  <a:pt x="507219" y="60509"/>
                  <a:pt x="504112" y="60509"/>
                </a:cubicBezTo>
                <a:cubicBezTo>
                  <a:pt x="501189" y="60509"/>
                  <a:pt x="498549" y="60959"/>
                  <a:pt x="496185" y="61859"/>
                </a:cubicBezTo>
                <a:cubicBezTo>
                  <a:pt x="493822" y="62758"/>
                  <a:pt x="491648" y="64487"/>
                  <a:pt x="489658" y="67036"/>
                </a:cubicBezTo>
                <a:cubicBezTo>
                  <a:pt x="487796" y="69463"/>
                  <a:pt x="486307" y="72785"/>
                  <a:pt x="485187" y="77008"/>
                </a:cubicBezTo>
                <a:cubicBezTo>
                  <a:pt x="484066" y="81238"/>
                  <a:pt x="483505" y="86552"/>
                  <a:pt x="483505" y="92953"/>
                </a:cubicBezTo>
                <a:cubicBezTo>
                  <a:pt x="483505" y="99356"/>
                  <a:pt x="484035" y="104530"/>
                  <a:pt x="485089" y="108476"/>
                </a:cubicBezTo>
                <a:cubicBezTo>
                  <a:pt x="486148" y="112420"/>
                  <a:pt x="487516" y="115575"/>
                  <a:pt x="489193" y="117940"/>
                </a:cubicBezTo>
                <a:cubicBezTo>
                  <a:pt x="490932" y="120363"/>
                  <a:pt x="493110" y="122133"/>
                  <a:pt x="495720" y="123250"/>
                </a:cubicBezTo>
                <a:cubicBezTo>
                  <a:pt x="498330" y="124372"/>
                  <a:pt x="501222" y="124931"/>
                  <a:pt x="504389" y="124931"/>
                </a:cubicBezTo>
                <a:cubicBezTo>
                  <a:pt x="506999" y="124931"/>
                  <a:pt x="509659" y="124372"/>
                  <a:pt x="512363" y="123250"/>
                </a:cubicBezTo>
                <a:cubicBezTo>
                  <a:pt x="515063" y="122133"/>
                  <a:pt x="517226" y="120456"/>
                  <a:pt x="518843" y="118221"/>
                </a:cubicBezTo>
                <a:cubicBezTo>
                  <a:pt x="520769" y="115550"/>
                  <a:pt x="522231" y="112332"/>
                  <a:pt x="523224" y="108569"/>
                </a:cubicBezTo>
                <a:cubicBezTo>
                  <a:pt x="524218" y="104811"/>
                  <a:pt x="524714" y="99605"/>
                  <a:pt x="524714" y="92953"/>
                </a:cubicBezTo>
                <a:close/>
                <a:moveTo>
                  <a:pt x="674544" y="145070"/>
                </a:moveTo>
                <a:lnTo>
                  <a:pt x="641908" y="145070"/>
                </a:lnTo>
                <a:lnTo>
                  <a:pt x="641908" y="100225"/>
                </a:lnTo>
                <a:lnTo>
                  <a:pt x="608155" y="100225"/>
                </a:lnTo>
                <a:lnTo>
                  <a:pt x="608155" y="145070"/>
                </a:lnTo>
                <a:lnTo>
                  <a:pt x="575528" y="145070"/>
                </a:lnTo>
                <a:lnTo>
                  <a:pt x="575528" y="40371"/>
                </a:lnTo>
                <a:lnTo>
                  <a:pt x="608155" y="40371"/>
                </a:lnTo>
                <a:lnTo>
                  <a:pt x="608155" y="76641"/>
                </a:lnTo>
                <a:lnTo>
                  <a:pt x="641908" y="76641"/>
                </a:lnTo>
                <a:lnTo>
                  <a:pt x="641908" y="40371"/>
                </a:lnTo>
                <a:lnTo>
                  <a:pt x="674544" y="40371"/>
                </a:lnTo>
                <a:close/>
                <a:moveTo>
                  <a:pt x="757238" y="117753"/>
                </a:moveTo>
                <a:lnTo>
                  <a:pt x="757238" y="95937"/>
                </a:lnTo>
                <a:cubicBezTo>
                  <a:pt x="751705" y="96499"/>
                  <a:pt x="747235" y="96974"/>
                  <a:pt x="743815" y="97380"/>
                </a:cubicBezTo>
                <a:cubicBezTo>
                  <a:pt x="740394" y="97784"/>
                  <a:pt x="737035" y="98579"/>
                  <a:pt x="733741" y="99756"/>
                </a:cubicBezTo>
                <a:cubicBezTo>
                  <a:pt x="730883" y="100753"/>
                  <a:pt x="728666" y="102258"/>
                  <a:pt x="727078" y="104281"/>
                </a:cubicBezTo>
                <a:cubicBezTo>
                  <a:pt x="725494" y="106302"/>
                  <a:pt x="724702" y="108986"/>
                  <a:pt x="724702" y="112346"/>
                </a:cubicBezTo>
                <a:cubicBezTo>
                  <a:pt x="724702" y="117255"/>
                  <a:pt x="726023" y="120628"/>
                  <a:pt x="728666" y="122461"/>
                </a:cubicBezTo>
                <a:cubicBezTo>
                  <a:pt x="731304" y="124294"/>
                  <a:pt x="735203" y="125212"/>
                  <a:pt x="740365" y="125212"/>
                </a:cubicBezTo>
                <a:cubicBezTo>
                  <a:pt x="743220" y="125212"/>
                  <a:pt x="746143" y="124560"/>
                  <a:pt x="749128" y="123254"/>
                </a:cubicBezTo>
                <a:cubicBezTo>
                  <a:pt x="752109" y="121947"/>
                  <a:pt x="754813" y="120118"/>
                  <a:pt x="757238" y="117753"/>
                </a:cubicBezTo>
                <a:close/>
                <a:moveTo>
                  <a:pt x="757238" y="133974"/>
                </a:moveTo>
                <a:cubicBezTo>
                  <a:pt x="754999" y="135843"/>
                  <a:pt x="752994" y="137521"/>
                  <a:pt x="751222" y="139011"/>
                </a:cubicBezTo>
                <a:cubicBezTo>
                  <a:pt x="749456" y="140502"/>
                  <a:pt x="747076" y="141995"/>
                  <a:pt x="744091" y="143486"/>
                </a:cubicBezTo>
                <a:cubicBezTo>
                  <a:pt x="741168" y="144918"/>
                  <a:pt x="738324" y="146002"/>
                  <a:pt x="735559" y="146751"/>
                </a:cubicBezTo>
                <a:cubicBezTo>
                  <a:pt x="732795" y="147495"/>
                  <a:pt x="728925" y="147870"/>
                  <a:pt x="723953" y="147870"/>
                </a:cubicBezTo>
                <a:cubicBezTo>
                  <a:pt x="714693" y="147870"/>
                  <a:pt x="707001" y="144764"/>
                  <a:pt x="700881" y="138543"/>
                </a:cubicBezTo>
                <a:cubicBezTo>
                  <a:pt x="694753" y="132329"/>
                  <a:pt x="691694" y="124499"/>
                  <a:pt x="691694" y="115053"/>
                </a:cubicBezTo>
                <a:cubicBezTo>
                  <a:pt x="691694" y="107281"/>
                  <a:pt x="693248" y="100998"/>
                  <a:pt x="696358" y="96214"/>
                </a:cubicBezTo>
                <a:cubicBezTo>
                  <a:pt x="699466" y="91430"/>
                  <a:pt x="703940" y="87639"/>
                  <a:pt x="709780" y="84841"/>
                </a:cubicBezTo>
                <a:cubicBezTo>
                  <a:pt x="715688" y="81982"/>
                  <a:pt x="722744" y="79993"/>
                  <a:pt x="730944" y="78876"/>
                </a:cubicBezTo>
                <a:cubicBezTo>
                  <a:pt x="739149" y="77757"/>
                  <a:pt x="747972" y="76886"/>
                  <a:pt x="757423" y="76266"/>
                </a:cubicBezTo>
                <a:lnTo>
                  <a:pt x="757423" y="75705"/>
                </a:lnTo>
                <a:cubicBezTo>
                  <a:pt x="757423" y="69927"/>
                  <a:pt x="755294" y="65935"/>
                  <a:pt x="751039" y="63724"/>
                </a:cubicBezTo>
                <a:cubicBezTo>
                  <a:pt x="746777" y="61518"/>
                  <a:pt x="740394" y="60412"/>
                  <a:pt x="731880" y="60412"/>
                </a:cubicBezTo>
                <a:cubicBezTo>
                  <a:pt x="728024" y="60412"/>
                  <a:pt x="723517" y="61110"/>
                  <a:pt x="718358" y="62511"/>
                </a:cubicBezTo>
                <a:cubicBezTo>
                  <a:pt x="713200" y="63912"/>
                  <a:pt x="708167" y="65697"/>
                  <a:pt x="703253" y="67872"/>
                </a:cubicBezTo>
                <a:lnTo>
                  <a:pt x="700459" y="67872"/>
                </a:lnTo>
                <a:lnTo>
                  <a:pt x="700459" y="42606"/>
                </a:lnTo>
                <a:cubicBezTo>
                  <a:pt x="703689" y="41674"/>
                  <a:pt x="708909" y="40573"/>
                  <a:pt x="716123" y="39294"/>
                </a:cubicBezTo>
                <a:cubicBezTo>
                  <a:pt x="723333" y="38024"/>
                  <a:pt x="730603" y="37387"/>
                  <a:pt x="737939" y="37387"/>
                </a:cubicBezTo>
                <a:cubicBezTo>
                  <a:pt x="755961" y="37387"/>
                  <a:pt x="769094" y="40385"/>
                  <a:pt x="777330" y="46380"/>
                </a:cubicBezTo>
                <a:cubicBezTo>
                  <a:pt x="785563" y="52380"/>
                  <a:pt x="789682" y="61532"/>
                  <a:pt x="789682" y="73841"/>
                </a:cubicBezTo>
                <a:lnTo>
                  <a:pt x="789682" y="145070"/>
                </a:lnTo>
                <a:lnTo>
                  <a:pt x="757238" y="145070"/>
                </a:lnTo>
                <a:close/>
                <a:moveTo>
                  <a:pt x="913681" y="145070"/>
                </a:moveTo>
                <a:lnTo>
                  <a:pt x="881053" y="145070"/>
                </a:lnTo>
                <a:lnTo>
                  <a:pt x="881053" y="63396"/>
                </a:lnTo>
                <a:lnTo>
                  <a:pt x="855410" y="63396"/>
                </a:lnTo>
                <a:cubicBezTo>
                  <a:pt x="855224" y="67872"/>
                  <a:pt x="855083" y="71482"/>
                  <a:pt x="854993" y="74214"/>
                </a:cubicBezTo>
                <a:cubicBezTo>
                  <a:pt x="854899" y="76947"/>
                  <a:pt x="854791" y="80024"/>
                  <a:pt x="854669" y="83444"/>
                </a:cubicBezTo>
                <a:cubicBezTo>
                  <a:pt x="854233" y="93453"/>
                  <a:pt x="853391" y="101606"/>
                  <a:pt x="852149" y="107913"/>
                </a:cubicBezTo>
                <a:cubicBezTo>
                  <a:pt x="850903" y="114225"/>
                  <a:pt x="849320" y="119398"/>
                  <a:pt x="847393" y="123440"/>
                </a:cubicBezTo>
                <a:cubicBezTo>
                  <a:pt x="845532" y="127480"/>
                  <a:pt x="843617" y="130634"/>
                  <a:pt x="841659" y="132906"/>
                </a:cubicBezTo>
                <a:cubicBezTo>
                  <a:pt x="839701" y="135172"/>
                  <a:pt x="837572" y="137304"/>
                  <a:pt x="835272" y="139291"/>
                </a:cubicBezTo>
                <a:cubicBezTo>
                  <a:pt x="833098" y="141153"/>
                  <a:pt x="830023" y="142694"/>
                  <a:pt x="826042" y="143903"/>
                </a:cubicBezTo>
                <a:cubicBezTo>
                  <a:pt x="822064" y="145117"/>
                  <a:pt x="818428" y="145721"/>
                  <a:pt x="815134" y="145721"/>
                </a:cubicBezTo>
                <a:cubicBezTo>
                  <a:pt x="812340" y="145721"/>
                  <a:pt x="809554" y="145613"/>
                  <a:pt x="806793" y="145397"/>
                </a:cubicBezTo>
                <a:cubicBezTo>
                  <a:pt x="804028" y="145178"/>
                  <a:pt x="802361" y="145070"/>
                  <a:pt x="801802" y="145070"/>
                </a:cubicBezTo>
                <a:lnTo>
                  <a:pt x="801802" y="118595"/>
                </a:lnTo>
                <a:lnTo>
                  <a:pt x="802735" y="118595"/>
                </a:lnTo>
                <a:cubicBezTo>
                  <a:pt x="802988" y="118595"/>
                  <a:pt x="803406" y="118625"/>
                  <a:pt x="803996" y="118685"/>
                </a:cubicBezTo>
                <a:cubicBezTo>
                  <a:pt x="804585" y="118750"/>
                  <a:pt x="805162" y="118778"/>
                  <a:pt x="805719" y="118778"/>
                </a:cubicBezTo>
                <a:cubicBezTo>
                  <a:pt x="807210" y="118778"/>
                  <a:pt x="808765" y="118609"/>
                  <a:pt x="810381" y="118268"/>
                </a:cubicBezTo>
                <a:cubicBezTo>
                  <a:pt x="811995" y="117922"/>
                  <a:pt x="813334" y="117227"/>
                  <a:pt x="814388" y="116168"/>
                </a:cubicBezTo>
                <a:cubicBezTo>
                  <a:pt x="818680" y="111816"/>
                  <a:pt x="821430" y="106006"/>
                  <a:pt x="822643" y="98734"/>
                </a:cubicBezTo>
                <a:cubicBezTo>
                  <a:pt x="823852" y="91462"/>
                  <a:pt x="824674" y="83319"/>
                  <a:pt x="825110" y="74308"/>
                </a:cubicBezTo>
                <a:cubicBezTo>
                  <a:pt x="825361" y="69394"/>
                  <a:pt x="825606" y="63912"/>
                  <a:pt x="825858" y="57849"/>
                </a:cubicBezTo>
                <a:cubicBezTo>
                  <a:pt x="826106" y="51790"/>
                  <a:pt x="826291" y="45965"/>
                  <a:pt x="826417" y="40371"/>
                </a:cubicBezTo>
                <a:lnTo>
                  <a:pt x="913681" y="40371"/>
                </a:lnTo>
                <a:close/>
                <a:moveTo>
                  <a:pt x="1059265" y="183481"/>
                </a:moveTo>
                <a:lnTo>
                  <a:pt x="1025046" y="183481"/>
                </a:lnTo>
                <a:cubicBezTo>
                  <a:pt x="1019761" y="177203"/>
                  <a:pt x="1014977" y="170742"/>
                  <a:pt x="1010690" y="164092"/>
                </a:cubicBezTo>
                <a:cubicBezTo>
                  <a:pt x="1006402" y="157442"/>
                  <a:pt x="1002704" y="150289"/>
                  <a:pt x="999594" y="142646"/>
                </a:cubicBezTo>
                <a:cubicBezTo>
                  <a:pt x="996674" y="135496"/>
                  <a:pt x="994388" y="127573"/>
                  <a:pt x="992740" y="118872"/>
                </a:cubicBezTo>
                <a:cubicBezTo>
                  <a:pt x="991095" y="110171"/>
                  <a:pt x="990270" y="101128"/>
                  <a:pt x="990270" y="91739"/>
                </a:cubicBezTo>
                <a:cubicBezTo>
                  <a:pt x="990270" y="81486"/>
                  <a:pt x="991127" y="72195"/>
                  <a:pt x="992833" y="63865"/>
                </a:cubicBezTo>
                <a:cubicBezTo>
                  <a:pt x="994543" y="55537"/>
                  <a:pt x="996764" y="47924"/>
                  <a:pt x="999504" y="41022"/>
                </a:cubicBezTo>
                <a:cubicBezTo>
                  <a:pt x="1002486" y="33502"/>
                  <a:pt x="1006135" y="26400"/>
                  <a:pt x="1010455" y="19717"/>
                </a:cubicBezTo>
                <a:cubicBezTo>
                  <a:pt x="1014779" y="13035"/>
                  <a:pt x="1019639" y="6466"/>
                  <a:pt x="1025046" y="0"/>
                </a:cubicBezTo>
                <a:lnTo>
                  <a:pt x="1059265" y="0"/>
                </a:lnTo>
                <a:lnTo>
                  <a:pt x="1059265" y="2700"/>
                </a:lnTo>
                <a:cubicBezTo>
                  <a:pt x="1054232" y="7240"/>
                  <a:pt x="1049428" y="12384"/>
                  <a:pt x="1044864" y="18133"/>
                </a:cubicBezTo>
                <a:cubicBezTo>
                  <a:pt x="1040296" y="23882"/>
                  <a:pt x="1036052" y="30615"/>
                  <a:pt x="1032135" y="38319"/>
                </a:cubicBezTo>
                <a:cubicBezTo>
                  <a:pt x="1028405" y="45716"/>
                  <a:pt x="1025373" y="53921"/>
                  <a:pt x="1023041" y="62932"/>
                </a:cubicBezTo>
                <a:cubicBezTo>
                  <a:pt x="1020711" y="71943"/>
                  <a:pt x="1019545" y="81547"/>
                  <a:pt x="1019545" y="91739"/>
                </a:cubicBezTo>
                <a:cubicBezTo>
                  <a:pt x="1019545" y="102366"/>
                  <a:pt x="1020679" y="112004"/>
                  <a:pt x="1022951" y="120640"/>
                </a:cubicBezTo>
                <a:cubicBezTo>
                  <a:pt x="1025218" y="129280"/>
                  <a:pt x="1028283" y="137456"/>
                  <a:pt x="1032135" y="145164"/>
                </a:cubicBezTo>
                <a:cubicBezTo>
                  <a:pt x="1035861" y="152500"/>
                  <a:pt x="1040076" y="159163"/>
                  <a:pt x="1044766" y="165165"/>
                </a:cubicBezTo>
                <a:cubicBezTo>
                  <a:pt x="1049458" y="171162"/>
                  <a:pt x="1054293" y="176368"/>
                  <a:pt x="1059265" y="180782"/>
                </a:cubicBezTo>
                <a:close/>
                <a:moveTo>
                  <a:pt x="1181963" y="97798"/>
                </a:moveTo>
                <a:cubicBezTo>
                  <a:pt x="1181963" y="112406"/>
                  <a:pt x="1177330" y="124420"/>
                  <a:pt x="1168070" y="133838"/>
                </a:cubicBezTo>
                <a:cubicBezTo>
                  <a:pt x="1158807" y="143255"/>
                  <a:pt x="1146096" y="147960"/>
                  <a:pt x="1129936" y="147960"/>
                </a:cubicBezTo>
                <a:cubicBezTo>
                  <a:pt x="1121858" y="147960"/>
                  <a:pt x="1114647" y="146797"/>
                  <a:pt x="1108307" y="144465"/>
                </a:cubicBezTo>
                <a:cubicBezTo>
                  <a:pt x="1101963" y="142132"/>
                  <a:pt x="1096589" y="138697"/>
                  <a:pt x="1092175" y="134162"/>
                </a:cubicBezTo>
                <a:cubicBezTo>
                  <a:pt x="1086895" y="128819"/>
                  <a:pt x="1082855" y="121917"/>
                  <a:pt x="1080058" y="113462"/>
                </a:cubicBezTo>
                <a:cubicBezTo>
                  <a:pt x="1077260" y="105009"/>
                  <a:pt x="1075860" y="94907"/>
                  <a:pt x="1075860" y="83160"/>
                </a:cubicBezTo>
                <a:cubicBezTo>
                  <a:pt x="1075860" y="70978"/>
                  <a:pt x="1077167" y="60168"/>
                  <a:pt x="1079776" y="50718"/>
                </a:cubicBezTo>
                <a:cubicBezTo>
                  <a:pt x="1082388" y="41267"/>
                  <a:pt x="1086650" y="32911"/>
                  <a:pt x="1092550" y="25639"/>
                </a:cubicBezTo>
                <a:cubicBezTo>
                  <a:pt x="1098205" y="18738"/>
                  <a:pt x="1105603" y="13345"/>
                  <a:pt x="1114740" y="9462"/>
                </a:cubicBezTo>
                <a:cubicBezTo>
                  <a:pt x="1123877" y="5577"/>
                  <a:pt x="1134691" y="3636"/>
                  <a:pt x="1147183" y="3636"/>
                </a:cubicBezTo>
                <a:cubicBezTo>
                  <a:pt x="1151723" y="3636"/>
                  <a:pt x="1156277" y="3932"/>
                  <a:pt x="1160846" y="4521"/>
                </a:cubicBezTo>
                <a:cubicBezTo>
                  <a:pt x="1165414" y="5112"/>
                  <a:pt x="1168538" y="5594"/>
                  <a:pt x="1170216" y="5969"/>
                </a:cubicBezTo>
                <a:lnTo>
                  <a:pt x="1170216" y="33286"/>
                </a:lnTo>
                <a:lnTo>
                  <a:pt x="1167696" y="33286"/>
                </a:lnTo>
                <a:cubicBezTo>
                  <a:pt x="1166083" y="32475"/>
                  <a:pt x="1163404" y="31558"/>
                  <a:pt x="1159678" y="30532"/>
                </a:cubicBezTo>
                <a:cubicBezTo>
                  <a:pt x="1155950" y="29506"/>
                  <a:pt x="1151690" y="28994"/>
                  <a:pt x="1146906" y="28994"/>
                </a:cubicBezTo>
                <a:cubicBezTo>
                  <a:pt x="1136027" y="28994"/>
                  <a:pt x="1127635" y="31853"/>
                  <a:pt x="1121731" y="37569"/>
                </a:cubicBezTo>
                <a:cubicBezTo>
                  <a:pt x="1115828" y="43291"/>
                  <a:pt x="1112192" y="51495"/>
                  <a:pt x="1110823" y="62187"/>
                </a:cubicBezTo>
                <a:cubicBezTo>
                  <a:pt x="1115359" y="59264"/>
                  <a:pt x="1119978" y="56930"/>
                  <a:pt x="1124668" y="55192"/>
                </a:cubicBezTo>
                <a:cubicBezTo>
                  <a:pt x="1129364" y="53453"/>
                  <a:pt x="1134662" y="52582"/>
                  <a:pt x="1140566" y="52582"/>
                </a:cubicBezTo>
                <a:cubicBezTo>
                  <a:pt x="1145538" y="52582"/>
                  <a:pt x="1150215" y="53251"/>
                  <a:pt x="1154600" y="54588"/>
                </a:cubicBezTo>
                <a:cubicBezTo>
                  <a:pt x="1158980" y="55926"/>
                  <a:pt x="1162879" y="57863"/>
                  <a:pt x="1166299" y="60412"/>
                </a:cubicBezTo>
                <a:cubicBezTo>
                  <a:pt x="1171084" y="64081"/>
                  <a:pt x="1174893" y="68898"/>
                  <a:pt x="1177723" y="74865"/>
                </a:cubicBezTo>
                <a:cubicBezTo>
                  <a:pt x="1180548" y="80834"/>
                  <a:pt x="1181963" y="88477"/>
                  <a:pt x="1181963" y="97798"/>
                </a:cubicBezTo>
                <a:close/>
                <a:moveTo>
                  <a:pt x="1141498" y="118778"/>
                </a:moveTo>
                <a:cubicBezTo>
                  <a:pt x="1143299" y="116539"/>
                  <a:pt x="1144681" y="114098"/>
                  <a:pt x="1145646" y="111460"/>
                </a:cubicBezTo>
                <a:cubicBezTo>
                  <a:pt x="1146611" y="108817"/>
                  <a:pt x="1147093" y="104829"/>
                  <a:pt x="1147093" y="99479"/>
                </a:cubicBezTo>
                <a:cubicBezTo>
                  <a:pt x="1147093" y="95004"/>
                  <a:pt x="1146531" y="91303"/>
                  <a:pt x="1145416" y="88381"/>
                </a:cubicBezTo>
                <a:cubicBezTo>
                  <a:pt x="1144292" y="85465"/>
                  <a:pt x="1142709" y="83132"/>
                  <a:pt x="1140656" y="81393"/>
                </a:cubicBezTo>
                <a:cubicBezTo>
                  <a:pt x="1138608" y="79653"/>
                  <a:pt x="1136279" y="78456"/>
                  <a:pt x="1133669" y="77803"/>
                </a:cubicBezTo>
                <a:cubicBezTo>
                  <a:pt x="1131059" y="77151"/>
                  <a:pt x="1128290" y="76824"/>
                  <a:pt x="1125367" y="76824"/>
                </a:cubicBezTo>
                <a:cubicBezTo>
                  <a:pt x="1122945" y="76824"/>
                  <a:pt x="1120445" y="77137"/>
                  <a:pt x="1117865" y="77757"/>
                </a:cubicBezTo>
                <a:cubicBezTo>
                  <a:pt x="1115287" y="78376"/>
                  <a:pt x="1112879" y="79157"/>
                  <a:pt x="1110640" y="80086"/>
                </a:cubicBezTo>
                <a:cubicBezTo>
                  <a:pt x="1110640" y="80705"/>
                  <a:pt x="1110607" y="81731"/>
                  <a:pt x="1110546" y="83160"/>
                </a:cubicBezTo>
                <a:cubicBezTo>
                  <a:pt x="1110485" y="84593"/>
                  <a:pt x="1110452" y="86397"/>
                  <a:pt x="1110452" y="88571"/>
                </a:cubicBezTo>
                <a:cubicBezTo>
                  <a:pt x="1110452" y="96526"/>
                  <a:pt x="1111151" y="102931"/>
                  <a:pt x="1112551" y="107777"/>
                </a:cubicBezTo>
                <a:cubicBezTo>
                  <a:pt x="1113948" y="112626"/>
                  <a:pt x="1115705" y="116291"/>
                  <a:pt x="1117814" y="118778"/>
                </a:cubicBezTo>
                <a:cubicBezTo>
                  <a:pt x="1119431" y="120769"/>
                  <a:pt x="1121281" y="122198"/>
                  <a:pt x="1123362" y="123066"/>
                </a:cubicBezTo>
                <a:cubicBezTo>
                  <a:pt x="1125447" y="123937"/>
                  <a:pt x="1127635" y="124372"/>
                  <a:pt x="1129936" y="124372"/>
                </a:cubicBezTo>
                <a:cubicBezTo>
                  <a:pt x="1131804" y="124372"/>
                  <a:pt x="1133824" y="123905"/>
                  <a:pt x="1136002" y="122973"/>
                </a:cubicBezTo>
                <a:cubicBezTo>
                  <a:pt x="1138176" y="122041"/>
                  <a:pt x="1140005" y="120640"/>
                  <a:pt x="1141498" y="118778"/>
                </a:cubicBezTo>
                <a:close/>
                <a:moveTo>
                  <a:pt x="1299784" y="103021"/>
                </a:moveTo>
                <a:cubicBezTo>
                  <a:pt x="1299784" y="109797"/>
                  <a:pt x="1298528" y="115982"/>
                  <a:pt x="1296010" y="121572"/>
                </a:cubicBezTo>
                <a:cubicBezTo>
                  <a:pt x="1293495" y="127166"/>
                  <a:pt x="1289808" y="131927"/>
                  <a:pt x="1284963" y="135843"/>
                </a:cubicBezTo>
                <a:cubicBezTo>
                  <a:pt x="1280049" y="139756"/>
                  <a:pt x="1274288" y="142755"/>
                  <a:pt x="1267668" y="144836"/>
                </a:cubicBezTo>
                <a:cubicBezTo>
                  <a:pt x="1261047" y="146920"/>
                  <a:pt x="1252980" y="147960"/>
                  <a:pt x="1243469" y="147960"/>
                </a:cubicBezTo>
                <a:cubicBezTo>
                  <a:pt x="1232654" y="147960"/>
                  <a:pt x="1223378" y="147060"/>
                  <a:pt x="1215641" y="145260"/>
                </a:cubicBezTo>
                <a:cubicBezTo>
                  <a:pt x="1207900" y="143457"/>
                  <a:pt x="1201608" y="141438"/>
                  <a:pt x="1196762" y="139195"/>
                </a:cubicBezTo>
                <a:lnTo>
                  <a:pt x="1196762" y="109084"/>
                </a:lnTo>
                <a:lnTo>
                  <a:pt x="1200118" y="109084"/>
                </a:lnTo>
                <a:cubicBezTo>
                  <a:pt x="1205215" y="112313"/>
                  <a:pt x="1211198" y="115110"/>
                  <a:pt x="1218067" y="117471"/>
                </a:cubicBezTo>
                <a:cubicBezTo>
                  <a:pt x="1224932" y="119833"/>
                  <a:pt x="1231193" y="121015"/>
                  <a:pt x="1236849" y="121015"/>
                </a:cubicBezTo>
                <a:cubicBezTo>
                  <a:pt x="1240208" y="121015"/>
                  <a:pt x="1243858" y="120719"/>
                  <a:pt x="1247807" y="120128"/>
                </a:cubicBezTo>
                <a:cubicBezTo>
                  <a:pt x="1251752" y="119539"/>
                  <a:pt x="1255064" y="118250"/>
                  <a:pt x="1257735" y="116262"/>
                </a:cubicBezTo>
                <a:cubicBezTo>
                  <a:pt x="1259849" y="114707"/>
                  <a:pt x="1261541" y="112795"/>
                  <a:pt x="1262819" y="110524"/>
                </a:cubicBezTo>
                <a:cubicBezTo>
                  <a:pt x="1264093" y="108260"/>
                  <a:pt x="1264730" y="105045"/>
                  <a:pt x="1264730" y="100880"/>
                </a:cubicBezTo>
                <a:cubicBezTo>
                  <a:pt x="1264730" y="96776"/>
                  <a:pt x="1263827" y="93622"/>
                  <a:pt x="1262026" y="91411"/>
                </a:cubicBezTo>
                <a:cubicBezTo>
                  <a:pt x="1260223" y="89209"/>
                  <a:pt x="1257829" y="87606"/>
                  <a:pt x="1254845" y="86613"/>
                </a:cubicBezTo>
                <a:cubicBezTo>
                  <a:pt x="1251860" y="85554"/>
                  <a:pt x="1248289" y="84967"/>
                  <a:pt x="1244125" y="84838"/>
                </a:cubicBezTo>
                <a:cubicBezTo>
                  <a:pt x="1239959" y="84716"/>
                  <a:pt x="1236290" y="84655"/>
                  <a:pt x="1233123" y="84655"/>
                </a:cubicBezTo>
                <a:lnTo>
                  <a:pt x="1227154" y="84655"/>
                </a:lnTo>
                <a:lnTo>
                  <a:pt x="1227154" y="60229"/>
                </a:lnTo>
                <a:lnTo>
                  <a:pt x="1232654" y="60229"/>
                </a:lnTo>
                <a:cubicBezTo>
                  <a:pt x="1236884" y="60229"/>
                  <a:pt x="1240769" y="60041"/>
                  <a:pt x="1244315" y="59670"/>
                </a:cubicBezTo>
                <a:cubicBezTo>
                  <a:pt x="1247857" y="59297"/>
                  <a:pt x="1250867" y="58551"/>
                  <a:pt x="1253355" y="57431"/>
                </a:cubicBezTo>
                <a:cubicBezTo>
                  <a:pt x="1255839" y="56250"/>
                  <a:pt x="1257782" y="54602"/>
                  <a:pt x="1259183" y="52488"/>
                </a:cubicBezTo>
                <a:cubicBezTo>
                  <a:pt x="1260584" y="50375"/>
                  <a:pt x="1261278" y="47517"/>
                  <a:pt x="1261278" y="43913"/>
                </a:cubicBezTo>
                <a:cubicBezTo>
                  <a:pt x="1261278" y="41116"/>
                  <a:pt x="1260627" y="38830"/>
                  <a:pt x="1259320" y="37059"/>
                </a:cubicBezTo>
                <a:cubicBezTo>
                  <a:pt x="1258013" y="35287"/>
                  <a:pt x="1256400" y="33905"/>
                  <a:pt x="1254470" y="32911"/>
                </a:cubicBezTo>
                <a:cubicBezTo>
                  <a:pt x="1252235" y="31792"/>
                  <a:pt x="1249625" y="31043"/>
                  <a:pt x="1246640" y="30672"/>
                </a:cubicBezTo>
                <a:cubicBezTo>
                  <a:pt x="1243660" y="30297"/>
                  <a:pt x="1241111" y="30111"/>
                  <a:pt x="1238998" y="30111"/>
                </a:cubicBezTo>
                <a:cubicBezTo>
                  <a:pt x="1235578" y="30111"/>
                  <a:pt x="1232096" y="30517"/>
                  <a:pt x="1228554" y="31323"/>
                </a:cubicBezTo>
                <a:cubicBezTo>
                  <a:pt x="1225012" y="32130"/>
                  <a:pt x="1221559" y="33156"/>
                  <a:pt x="1218204" y="34402"/>
                </a:cubicBezTo>
                <a:cubicBezTo>
                  <a:pt x="1215594" y="35395"/>
                  <a:pt x="1212858" y="36684"/>
                  <a:pt x="1210004" y="38268"/>
                </a:cubicBezTo>
                <a:cubicBezTo>
                  <a:pt x="1207141" y="39853"/>
                  <a:pt x="1205031" y="41052"/>
                  <a:pt x="1203660" y="41861"/>
                </a:cubicBezTo>
                <a:lnTo>
                  <a:pt x="1200769" y="41861"/>
                </a:lnTo>
                <a:lnTo>
                  <a:pt x="1200769" y="12121"/>
                </a:lnTo>
                <a:cubicBezTo>
                  <a:pt x="1205553" y="10070"/>
                  <a:pt x="1212005" y="8097"/>
                  <a:pt x="1220115" y="6199"/>
                </a:cubicBezTo>
                <a:cubicBezTo>
                  <a:pt x="1228227" y="4303"/>
                  <a:pt x="1236507" y="3352"/>
                  <a:pt x="1244963" y="3352"/>
                </a:cubicBezTo>
                <a:cubicBezTo>
                  <a:pt x="1253232" y="3352"/>
                  <a:pt x="1260392" y="4068"/>
                  <a:pt x="1266455" y="5498"/>
                </a:cubicBezTo>
                <a:cubicBezTo>
                  <a:pt x="1272514" y="6927"/>
                  <a:pt x="1277687" y="9011"/>
                  <a:pt x="1281978" y="11748"/>
                </a:cubicBezTo>
                <a:cubicBezTo>
                  <a:pt x="1286701" y="14666"/>
                  <a:pt x="1290243" y="18382"/>
                  <a:pt x="1292605" y="22889"/>
                </a:cubicBezTo>
                <a:cubicBezTo>
                  <a:pt x="1294970" y="27393"/>
                  <a:pt x="1296148" y="32475"/>
                  <a:pt x="1296148" y="38132"/>
                </a:cubicBezTo>
                <a:cubicBezTo>
                  <a:pt x="1296148" y="46026"/>
                  <a:pt x="1293865" y="52942"/>
                  <a:pt x="1289297" y="58875"/>
                </a:cubicBezTo>
                <a:cubicBezTo>
                  <a:pt x="1284732" y="64811"/>
                  <a:pt x="1278713" y="68653"/>
                  <a:pt x="1271254" y="70391"/>
                </a:cubicBezTo>
                <a:lnTo>
                  <a:pt x="1271254" y="71698"/>
                </a:lnTo>
                <a:cubicBezTo>
                  <a:pt x="1274547" y="72195"/>
                  <a:pt x="1277763" y="73030"/>
                  <a:pt x="1280905" y="74210"/>
                </a:cubicBezTo>
                <a:cubicBezTo>
                  <a:pt x="1284044" y="75395"/>
                  <a:pt x="1287104" y="77321"/>
                  <a:pt x="1290089" y="79993"/>
                </a:cubicBezTo>
                <a:cubicBezTo>
                  <a:pt x="1292883" y="82418"/>
                  <a:pt x="1295201" y="85540"/>
                  <a:pt x="1297037" y="89360"/>
                </a:cubicBezTo>
                <a:cubicBezTo>
                  <a:pt x="1298866" y="93186"/>
                  <a:pt x="1299784" y="97737"/>
                  <a:pt x="1299784" y="103021"/>
                </a:cubicBezTo>
                <a:close/>
                <a:moveTo>
                  <a:pt x="1469750" y="145070"/>
                </a:moveTo>
                <a:lnTo>
                  <a:pt x="1437120" y="145070"/>
                </a:lnTo>
                <a:lnTo>
                  <a:pt x="1437120" y="109084"/>
                </a:lnTo>
                <a:cubicBezTo>
                  <a:pt x="1432581" y="110138"/>
                  <a:pt x="1427688" y="111089"/>
                  <a:pt x="1422439" y="111924"/>
                </a:cubicBezTo>
                <a:cubicBezTo>
                  <a:pt x="1417184" y="112767"/>
                  <a:pt x="1411917" y="113184"/>
                  <a:pt x="1406631" y="113184"/>
                </a:cubicBezTo>
                <a:cubicBezTo>
                  <a:pt x="1401908" y="113184"/>
                  <a:pt x="1397513" y="112593"/>
                  <a:pt x="1393441" y="111413"/>
                </a:cubicBezTo>
                <a:cubicBezTo>
                  <a:pt x="1389369" y="110232"/>
                  <a:pt x="1385809" y="108306"/>
                  <a:pt x="1382764" y="105631"/>
                </a:cubicBezTo>
                <a:cubicBezTo>
                  <a:pt x="1379719" y="103086"/>
                  <a:pt x="1377343" y="99756"/>
                  <a:pt x="1375632" y="95655"/>
                </a:cubicBezTo>
                <a:cubicBezTo>
                  <a:pt x="1373926" y="91556"/>
                  <a:pt x="1373069" y="86674"/>
                  <a:pt x="1373069" y="81018"/>
                </a:cubicBezTo>
                <a:lnTo>
                  <a:pt x="1373069" y="40371"/>
                </a:lnTo>
                <a:lnTo>
                  <a:pt x="1405887" y="40371"/>
                </a:lnTo>
                <a:lnTo>
                  <a:pt x="1405887" y="64239"/>
                </a:lnTo>
                <a:cubicBezTo>
                  <a:pt x="1405887" y="68527"/>
                  <a:pt x="1406074" y="72134"/>
                  <a:pt x="1406449" y="75049"/>
                </a:cubicBezTo>
                <a:cubicBezTo>
                  <a:pt x="1406823" y="77973"/>
                  <a:pt x="1407718" y="80550"/>
                  <a:pt x="1409148" y="82793"/>
                </a:cubicBezTo>
                <a:cubicBezTo>
                  <a:pt x="1410520" y="84902"/>
                  <a:pt x="1412553" y="86519"/>
                  <a:pt x="1415257" y="87639"/>
                </a:cubicBezTo>
                <a:cubicBezTo>
                  <a:pt x="1417957" y="88758"/>
                  <a:pt x="1421738" y="89319"/>
                  <a:pt x="1426587" y="89319"/>
                </a:cubicBezTo>
                <a:cubicBezTo>
                  <a:pt x="1427890" y="89319"/>
                  <a:pt x="1429629" y="89240"/>
                  <a:pt x="1431806" y="89082"/>
                </a:cubicBezTo>
                <a:cubicBezTo>
                  <a:pt x="1433981" y="88928"/>
                  <a:pt x="1435749" y="88730"/>
                  <a:pt x="1437120" y="88477"/>
                </a:cubicBezTo>
                <a:lnTo>
                  <a:pt x="1437120" y="40371"/>
                </a:lnTo>
                <a:lnTo>
                  <a:pt x="1469750" y="40371"/>
                </a:lnTo>
                <a:close/>
                <a:moveTo>
                  <a:pt x="1547776" y="147870"/>
                </a:moveTo>
                <a:cubicBezTo>
                  <a:pt x="1528009" y="147870"/>
                  <a:pt x="1512860" y="143143"/>
                  <a:pt x="1502323" y="133693"/>
                </a:cubicBezTo>
                <a:cubicBezTo>
                  <a:pt x="1491786" y="124247"/>
                  <a:pt x="1486523" y="110790"/>
                  <a:pt x="1486523" y="93326"/>
                </a:cubicBezTo>
                <a:cubicBezTo>
                  <a:pt x="1486523" y="76235"/>
                  <a:pt x="1491433" y="62590"/>
                  <a:pt x="1501250" y="52395"/>
                </a:cubicBezTo>
                <a:cubicBezTo>
                  <a:pt x="1511071" y="42203"/>
                  <a:pt x="1524805" y="37106"/>
                  <a:pt x="1542460" y="37106"/>
                </a:cubicBezTo>
                <a:cubicBezTo>
                  <a:pt x="1558498" y="37106"/>
                  <a:pt x="1570554" y="41425"/>
                  <a:pt x="1578636" y="50066"/>
                </a:cubicBezTo>
                <a:cubicBezTo>
                  <a:pt x="1586715" y="58706"/>
                  <a:pt x="1590757" y="71076"/>
                  <a:pt x="1590757" y="87170"/>
                </a:cubicBezTo>
                <a:lnTo>
                  <a:pt x="1590757" y="98921"/>
                </a:lnTo>
                <a:lnTo>
                  <a:pt x="1519244" y="98921"/>
                </a:lnTo>
                <a:cubicBezTo>
                  <a:pt x="1519557" y="103767"/>
                  <a:pt x="1520582" y="107824"/>
                  <a:pt x="1522324" y="111086"/>
                </a:cubicBezTo>
                <a:cubicBezTo>
                  <a:pt x="1524064" y="114351"/>
                  <a:pt x="1526364" y="116943"/>
                  <a:pt x="1529219" y="118872"/>
                </a:cubicBezTo>
                <a:cubicBezTo>
                  <a:pt x="1532016" y="120799"/>
                  <a:pt x="1535281" y="122184"/>
                  <a:pt x="1539011" y="123020"/>
                </a:cubicBezTo>
                <a:cubicBezTo>
                  <a:pt x="1542741" y="123858"/>
                  <a:pt x="1546812" y="124280"/>
                  <a:pt x="1551226" y="124280"/>
                </a:cubicBezTo>
                <a:cubicBezTo>
                  <a:pt x="1555017" y="124280"/>
                  <a:pt x="1558747" y="123858"/>
                  <a:pt x="1562415" y="123020"/>
                </a:cubicBezTo>
                <a:cubicBezTo>
                  <a:pt x="1566080" y="122184"/>
                  <a:pt x="1569438" y="121079"/>
                  <a:pt x="1572485" y="119712"/>
                </a:cubicBezTo>
                <a:cubicBezTo>
                  <a:pt x="1575155" y="118527"/>
                  <a:pt x="1577624" y="117255"/>
                  <a:pt x="1579896" y="115888"/>
                </a:cubicBezTo>
                <a:cubicBezTo>
                  <a:pt x="1582164" y="114520"/>
                  <a:pt x="1584011" y="113311"/>
                  <a:pt x="1585440" y="112252"/>
                </a:cubicBezTo>
                <a:lnTo>
                  <a:pt x="1588889" y="112252"/>
                </a:lnTo>
                <a:lnTo>
                  <a:pt x="1588889" y="139195"/>
                </a:lnTo>
                <a:cubicBezTo>
                  <a:pt x="1586218" y="140256"/>
                  <a:pt x="1583777" y="141236"/>
                  <a:pt x="1581574" y="142132"/>
                </a:cubicBezTo>
                <a:cubicBezTo>
                  <a:pt x="1579364" y="143035"/>
                  <a:pt x="1576332" y="143953"/>
                  <a:pt x="1572485" y="144885"/>
                </a:cubicBezTo>
                <a:cubicBezTo>
                  <a:pt x="1568941" y="145815"/>
                  <a:pt x="1565283" y="146545"/>
                  <a:pt x="1561526" y="147075"/>
                </a:cubicBezTo>
                <a:cubicBezTo>
                  <a:pt x="1557766" y="147603"/>
                  <a:pt x="1553184" y="147870"/>
                  <a:pt x="1547776" y="147870"/>
                </a:cubicBezTo>
                <a:close/>
                <a:moveTo>
                  <a:pt x="1558588" y="79247"/>
                </a:moveTo>
                <a:cubicBezTo>
                  <a:pt x="1558404" y="72350"/>
                  <a:pt x="1556803" y="67093"/>
                  <a:pt x="1553789" y="63490"/>
                </a:cubicBezTo>
                <a:cubicBezTo>
                  <a:pt x="1550776" y="59886"/>
                  <a:pt x="1546161" y="58082"/>
                  <a:pt x="1539943" y="58082"/>
                </a:cubicBezTo>
                <a:cubicBezTo>
                  <a:pt x="1533603" y="58082"/>
                  <a:pt x="1528647" y="59980"/>
                  <a:pt x="1525072" y="63771"/>
                </a:cubicBezTo>
                <a:cubicBezTo>
                  <a:pt x="1521500" y="67562"/>
                  <a:pt x="1519524" y="72724"/>
                  <a:pt x="1519149" y="79247"/>
                </a:cubicBezTo>
                <a:close/>
                <a:moveTo>
                  <a:pt x="1707386" y="145070"/>
                </a:moveTo>
                <a:lnTo>
                  <a:pt x="1674760" y="145070"/>
                </a:lnTo>
                <a:lnTo>
                  <a:pt x="1674760" y="63396"/>
                </a:lnTo>
                <a:lnTo>
                  <a:pt x="1649117" y="63396"/>
                </a:lnTo>
                <a:cubicBezTo>
                  <a:pt x="1648929" y="67872"/>
                  <a:pt x="1648790" y="71482"/>
                  <a:pt x="1648700" y="74214"/>
                </a:cubicBezTo>
                <a:cubicBezTo>
                  <a:pt x="1648605" y="76947"/>
                  <a:pt x="1648498" y="80024"/>
                  <a:pt x="1648376" y="83444"/>
                </a:cubicBezTo>
                <a:cubicBezTo>
                  <a:pt x="1647940" y="93453"/>
                  <a:pt x="1647097" y="101606"/>
                  <a:pt x="1645855" y="107913"/>
                </a:cubicBezTo>
                <a:cubicBezTo>
                  <a:pt x="1644610" y="114225"/>
                  <a:pt x="1643025" y="119398"/>
                  <a:pt x="1641100" y="123440"/>
                </a:cubicBezTo>
                <a:cubicBezTo>
                  <a:pt x="1639238" y="127480"/>
                  <a:pt x="1637327" y="130634"/>
                  <a:pt x="1635368" y="132906"/>
                </a:cubicBezTo>
                <a:cubicBezTo>
                  <a:pt x="1633410" y="135172"/>
                  <a:pt x="1631279" y="137304"/>
                  <a:pt x="1628979" y="139291"/>
                </a:cubicBezTo>
                <a:cubicBezTo>
                  <a:pt x="1626804" y="141153"/>
                  <a:pt x="1623730" y="142694"/>
                  <a:pt x="1619749" y="143903"/>
                </a:cubicBezTo>
                <a:cubicBezTo>
                  <a:pt x="1615770" y="145117"/>
                  <a:pt x="1612138" y="145721"/>
                  <a:pt x="1608840" y="145721"/>
                </a:cubicBezTo>
                <a:cubicBezTo>
                  <a:pt x="1606047" y="145721"/>
                  <a:pt x="1603260" y="145613"/>
                  <a:pt x="1600499" y="145397"/>
                </a:cubicBezTo>
                <a:cubicBezTo>
                  <a:pt x="1597735" y="145178"/>
                  <a:pt x="1596067" y="145070"/>
                  <a:pt x="1595509" y="145070"/>
                </a:cubicBezTo>
                <a:lnTo>
                  <a:pt x="1595509" y="118595"/>
                </a:lnTo>
                <a:lnTo>
                  <a:pt x="1596442" y="118595"/>
                </a:lnTo>
                <a:cubicBezTo>
                  <a:pt x="1596694" y="118595"/>
                  <a:pt x="1597111" y="118625"/>
                  <a:pt x="1597702" y="118685"/>
                </a:cubicBezTo>
                <a:cubicBezTo>
                  <a:pt x="1598292" y="118750"/>
                  <a:pt x="1598869" y="118778"/>
                  <a:pt x="1599426" y="118778"/>
                </a:cubicBezTo>
                <a:cubicBezTo>
                  <a:pt x="1600917" y="118778"/>
                  <a:pt x="1602471" y="118609"/>
                  <a:pt x="1604088" y="118268"/>
                </a:cubicBezTo>
                <a:cubicBezTo>
                  <a:pt x="1605701" y="117922"/>
                  <a:pt x="1607040" y="117227"/>
                  <a:pt x="1608095" y="116168"/>
                </a:cubicBezTo>
                <a:cubicBezTo>
                  <a:pt x="1612386" y="111816"/>
                  <a:pt x="1615136" y="106006"/>
                  <a:pt x="1616350" y="98734"/>
                </a:cubicBezTo>
                <a:cubicBezTo>
                  <a:pt x="1617559" y="91462"/>
                  <a:pt x="1618380" y="83319"/>
                  <a:pt x="1618815" y="74308"/>
                </a:cubicBezTo>
                <a:cubicBezTo>
                  <a:pt x="1619068" y="69394"/>
                  <a:pt x="1619313" y="63912"/>
                  <a:pt x="1619565" y="57849"/>
                </a:cubicBezTo>
                <a:cubicBezTo>
                  <a:pt x="1619813" y="51790"/>
                  <a:pt x="1619996" y="45965"/>
                  <a:pt x="1620122" y="40371"/>
                </a:cubicBezTo>
                <a:lnTo>
                  <a:pt x="1707386" y="40371"/>
                </a:lnTo>
                <a:close/>
                <a:moveTo>
                  <a:pt x="1766222" y="145070"/>
                </a:moveTo>
                <a:lnTo>
                  <a:pt x="1733213" y="145070"/>
                </a:lnTo>
                <a:lnTo>
                  <a:pt x="1733213" y="108429"/>
                </a:lnTo>
                <a:lnTo>
                  <a:pt x="1766222" y="108429"/>
                </a:lnTo>
                <a:close/>
                <a:moveTo>
                  <a:pt x="1855908" y="91739"/>
                </a:moveTo>
                <a:cubicBezTo>
                  <a:pt x="1855908" y="101128"/>
                  <a:pt x="1855084" y="110156"/>
                  <a:pt x="1853439" y="118825"/>
                </a:cubicBezTo>
                <a:cubicBezTo>
                  <a:pt x="1851793" y="127494"/>
                  <a:pt x="1849507" y="135436"/>
                  <a:pt x="1846587" y="142646"/>
                </a:cubicBezTo>
                <a:cubicBezTo>
                  <a:pt x="1843477" y="150289"/>
                  <a:pt x="1839780" y="157442"/>
                  <a:pt x="1835493" y="164092"/>
                </a:cubicBezTo>
                <a:cubicBezTo>
                  <a:pt x="1831201" y="170742"/>
                  <a:pt x="1826417" y="177203"/>
                  <a:pt x="1821133" y="183481"/>
                </a:cubicBezTo>
                <a:lnTo>
                  <a:pt x="1786918" y="183481"/>
                </a:lnTo>
                <a:lnTo>
                  <a:pt x="1786918" y="180782"/>
                </a:lnTo>
                <a:cubicBezTo>
                  <a:pt x="1791890" y="176368"/>
                  <a:pt x="1796738" y="171177"/>
                  <a:pt x="1801458" y="165212"/>
                </a:cubicBezTo>
                <a:cubicBezTo>
                  <a:pt x="1806181" y="159243"/>
                  <a:pt x="1810379" y="152561"/>
                  <a:pt x="1814047" y="145164"/>
                </a:cubicBezTo>
                <a:cubicBezTo>
                  <a:pt x="1817903" y="137456"/>
                  <a:pt x="1820962" y="129280"/>
                  <a:pt x="1823234" y="120640"/>
                </a:cubicBezTo>
                <a:cubicBezTo>
                  <a:pt x="1825499" y="112004"/>
                  <a:pt x="1826633" y="102366"/>
                  <a:pt x="1826633" y="91739"/>
                </a:cubicBezTo>
                <a:cubicBezTo>
                  <a:pt x="1826633" y="81547"/>
                  <a:pt x="1825469" y="71943"/>
                  <a:pt x="1823138" y="62932"/>
                </a:cubicBezTo>
                <a:cubicBezTo>
                  <a:pt x="1820805" y="53921"/>
                  <a:pt x="1817773" y="45716"/>
                  <a:pt x="1814047" y="38319"/>
                </a:cubicBezTo>
                <a:cubicBezTo>
                  <a:pt x="1810134" y="30615"/>
                  <a:pt x="1805894" y="23882"/>
                  <a:pt x="1801324" y="18133"/>
                </a:cubicBezTo>
                <a:cubicBezTo>
                  <a:pt x="1796756" y="12384"/>
                  <a:pt x="1791954" y="7240"/>
                  <a:pt x="1786918" y="2700"/>
                </a:cubicBezTo>
                <a:lnTo>
                  <a:pt x="1786918" y="0"/>
                </a:lnTo>
                <a:lnTo>
                  <a:pt x="1821133" y="0"/>
                </a:lnTo>
                <a:cubicBezTo>
                  <a:pt x="1826539" y="6466"/>
                  <a:pt x="1831403" y="13035"/>
                  <a:pt x="1835722" y="19717"/>
                </a:cubicBezTo>
                <a:cubicBezTo>
                  <a:pt x="1840046" y="26400"/>
                  <a:pt x="1843697" y="33502"/>
                  <a:pt x="1846681" y="41022"/>
                </a:cubicBezTo>
                <a:cubicBezTo>
                  <a:pt x="1849414" y="47924"/>
                  <a:pt x="1851638" y="55537"/>
                  <a:pt x="1853345" y="63865"/>
                </a:cubicBezTo>
                <a:cubicBezTo>
                  <a:pt x="1855056" y="72195"/>
                  <a:pt x="1855908" y="81486"/>
                  <a:pt x="1855908" y="9173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4182224" y="3532908"/>
            <a:ext cx="2455196" cy="401331"/>
          </a:xfrm>
          <a:custGeom>
            <a:avLst/>
            <a:gdLst/>
            <a:ahLst/>
            <a:cxnLst/>
            <a:rect l="l" t="t" r="r" b="b"/>
            <a:pathLst>
              <a:path w="2455196" h="401331">
                <a:moveTo>
                  <a:pt x="0" y="401332"/>
                </a:moveTo>
                <a:lnTo>
                  <a:pt x="2455197" y="401332"/>
                </a:lnTo>
                <a:lnTo>
                  <a:pt x="2455197" y="0"/>
                </a:lnTo>
                <a:lnTo>
                  <a:pt x="0" y="0"/>
                </a:lnTo>
                <a:close/>
              </a:path>
            </a:pathLst>
          </a:custGeom>
          <a:solidFill>
            <a:srgbClr val="F9D5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4167936" y="3518620"/>
            <a:ext cx="2483773" cy="429908"/>
          </a:xfrm>
          <a:custGeom>
            <a:avLst/>
            <a:gdLst/>
            <a:ahLst/>
            <a:cxnLst/>
            <a:rect l="l" t="t" r="r" b="b"/>
            <a:pathLst>
              <a:path w="2483773" h="429908">
                <a:moveTo>
                  <a:pt x="14288" y="415620"/>
                </a:moveTo>
                <a:lnTo>
                  <a:pt x="2469485" y="415620"/>
                </a:lnTo>
                <a:lnTo>
                  <a:pt x="2469485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DBDB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4537825" y="3653011"/>
            <a:ext cx="1738000" cy="184324"/>
          </a:xfrm>
          <a:custGeom>
            <a:avLst/>
            <a:gdLst/>
            <a:ahLst/>
            <a:cxnLst/>
            <a:rect l="l" t="t" r="r" b="b"/>
            <a:pathLst>
              <a:path w="1738000" h="184324">
                <a:moveTo>
                  <a:pt x="85683" y="145912"/>
                </a:moveTo>
                <a:lnTo>
                  <a:pt x="0" y="145912"/>
                </a:lnTo>
                <a:lnTo>
                  <a:pt x="0" y="126425"/>
                </a:lnTo>
                <a:cubicBezTo>
                  <a:pt x="6152" y="120585"/>
                  <a:pt x="11966" y="114991"/>
                  <a:pt x="17439" y="109645"/>
                </a:cubicBezTo>
                <a:cubicBezTo>
                  <a:pt x="22907" y="104296"/>
                  <a:pt x="28253" y="98733"/>
                  <a:pt x="33472" y="92955"/>
                </a:cubicBezTo>
                <a:cubicBezTo>
                  <a:pt x="44039" y="81331"/>
                  <a:pt x="51250" y="72025"/>
                  <a:pt x="55106" y="65034"/>
                </a:cubicBezTo>
                <a:cubicBezTo>
                  <a:pt x="58957" y="58039"/>
                  <a:pt x="60883" y="50814"/>
                  <a:pt x="60883" y="43355"/>
                </a:cubicBezTo>
                <a:cubicBezTo>
                  <a:pt x="60883" y="39503"/>
                  <a:pt x="60278" y="36115"/>
                  <a:pt x="59065" y="33192"/>
                </a:cubicBezTo>
                <a:cubicBezTo>
                  <a:pt x="57851" y="30273"/>
                  <a:pt x="56189" y="27846"/>
                  <a:pt x="54075" y="25920"/>
                </a:cubicBezTo>
                <a:cubicBezTo>
                  <a:pt x="51902" y="24055"/>
                  <a:pt x="49384" y="22658"/>
                  <a:pt x="46531" y="21726"/>
                </a:cubicBezTo>
                <a:cubicBezTo>
                  <a:pt x="43668" y="20790"/>
                  <a:pt x="40529" y="20325"/>
                  <a:pt x="37108" y="20325"/>
                </a:cubicBezTo>
                <a:cubicBezTo>
                  <a:pt x="33815" y="20325"/>
                  <a:pt x="30478" y="20747"/>
                  <a:pt x="27087" y="21582"/>
                </a:cubicBezTo>
                <a:cubicBezTo>
                  <a:pt x="23699" y="22421"/>
                  <a:pt x="20451" y="23464"/>
                  <a:pt x="17341" y="24707"/>
                </a:cubicBezTo>
                <a:cubicBezTo>
                  <a:pt x="14731" y="25766"/>
                  <a:pt x="12218" y="27035"/>
                  <a:pt x="9792" y="28530"/>
                </a:cubicBezTo>
                <a:cubicBezTo>
                  <a:pt x="7369" y="30020"/>
                  <a:pt x="5411" y="31295"/>
                  <a:pt x="3917" y="32353"/>
                </a:cubicBezTo>
                <a:lnTo>
                  <a:pt x="2894" y="32353"/>
                </a:lnTo>
                <a:lnTo>
                  <a:pt x="2894" y="12589"/>
                </a:lnTo>
                <a:cubicBezTo>
                  <a:pt x="6743" y="10659"/>
                  <a:pt x="12107" y="8781"/>
                  <a:pt x="18975" y="6944"/>
                </a:cubicBezTo>
                <a:cubicBezTo>
                  <a:pt x="25841" y="5112"/>
                  <a:pt x="32354" y="4193"/>
                  <a:pt x="38505" y="4193"/>
                </a:cubicBezTo>
                <a:cubicBezTo>
                  <a:pt x="51436" y="4193"/>
                  <a:pt x="61567" y="7629"/>
                  <a:pt x="68904" y="14497"/>
                </a:cubicBezTo>
                <a:cubicBezTo>
                  <a:pt x="76237" y="21366"/>
                  <a:pt x="79902" y="30676"/>
                  <a:pt x="79902" y="42423"/>
                </a:cubicBezTo>
                <a:cubicBezTo>
                  <a:pt x="79902" y="47830"/>
                  <a:pt x="79265" y="52833"/>
                  <a:pt x="77993" y="57434"/>
                </a:cubicBezTo>
                <a:cubicBezTo>
                  <a:pt x="76716" y="62032"/>
                  <a:pt x="74963" y="66294"/>
                  <a:pt x="72723" y="70207"/>
                </a:cubicBezTo>
                <a:cubicBezTo>
                  <a:pt x="70423" y="74247"/>
                  <a:pt x="67658" y="78257"/>
                  <a:pt x="64429" y="82235"/>
                </a:cubicBezTo>
                <a:cubicBezTo>
                  <a:pt x="61193" y="86213"/>
                  <a:pt x="57773" y="90129"/>
                  <a:pt x="54170" y="93981"/>
                </a:cubicBezTo>
                <a:cubicBezTo>
                  <a:pt x="48330" y="100321"/>
                  <a:pt x="41818" y="106910"/>
                  <a:pt x="34639" y="113746"/>
                </a:cubicBezTo>
                <a:cubicBezTo>
                  <a:pt x="27458" y="120585"/>
                  <a:pt x="21726" y="125993"/>
                  <a:pt x="17439" y="129967"/>
                </a:cubicBezTo>
                <a:lnTo>
                  <a:pt x="85683" y="129967"/>
                </a:lnTo>
                <a:close/>
                <a:moveTo>
                  <a:pt x="229356" y="39439"/>
                </a:moveTo>
                <a:cubicBezTo>
                  <a:pt x="229356" y="33224"/>
                  <a:pt x="227276" y="28037"/>
                  <a:pt x="223110" y="23868"/>
                </a:cubicBezTo>
                <a:cubicBezTo>
                  <a:pt x="218944" y="19703"/>
                  <a:pt x="213167" y="17623"/>
                  <a:pt x="205768" y="17623"/>
                </a:cubicBezTo>
                <a:cubicBezTo>
                  <a:pt x="198994" y="17623"/>
                  <a:pt x="193445" y="19487"/>
                  <a:pt x="189126" y="23217"/>
                </a:cubicBezTo>
                <a:cubicBezTo>
                  <a:pt x="184802" y="26943"/>
                  <a:pt x="182646" y="31979"/>
                  <a:pt x="182646" y="38322"/>
                </a:cubicBezTo>
                <a:cubicBezTo>
                  <a:pt x="182646" y="42919"/>
                  <a:pt x="183748" y="46807"/>
                  <a:pt x="185954" y="49976"/>
                </a:cubicBezTo>
                <a:cubicBezTo>
                  <a:pt x="188161" y="53143"/>
                  <a:pt x="191469" y="56006"/>
                  <a:pt x="195883" y="58551"/>
                </a:cubicBezTo>
                <a:cubicBezTo>
                  <a:pt x="197809" y="59609"/>
                  <a:pt x="200747" y="61070"/>
                  <a:pt x="204697" y="62932"/>
                </a:cubicBezTo>
                <a:cubicBezTo>
                  <a:pt x="208641" y="64797"/>
                  <a:pt x="212231" y="66258"/>
                  <a:pt x="215463" y="67316"/>
                </a:cubicBezTo>
                <a:cubicBezTo>
                  <a:pt x="220871" y="63151"/>
                  <a:pt x="224539" y="58879"/>
                  <a:pt x="226465" y="54497"/>
                </a:cubicBezTo>
                <a:cubicBezTo>
                  <a:pt x="228391" y="50112"/>
                  <a:pt x="229356" y="45094"/>
                  <a:pt x="229356" y="39439"/>
                </a:cubicBezTo>
                <a:close/>
                <a:moveTo>
                  <a:pt x="231966" y="108994"/>
                </a:moveTo>
                <a:cubicBezTo>
                  <a:pt x="231966" y="103276"/>
                  <a:pt x="230850" y="98737"/>
                  <a:pt x="228611" y="95378"/>
                </a:cubicBezTo>
                <a:cubicBezTo>
                  <a:pt x="226372" y="92023"/>
                  <a:pt x="222055" y="88607"/>
                  <a:pt x="215650" y="85125"/>
                </a:cubicBezTo>
                <a:cubicBezTo>
                  <a:pt x="213534" y="83942"/>
                  <a:pt x="210726" y="82670"/>
                  <a:pt x="207212" y="81303"/>
                </a:cubicBezTo>
                <a:cubicBezTo>
                  <a:pt x="203702" y="79931"/>
                  <a:pt x="199738" y="78318"/>
                  <a:pt x="195325" y="76450"/>
                </a:cubicBezTo>
                <a:cubicBezTo>
                  <a:pt x="190166" y="79870"/>
                  <a:pt x="186217" y="84085"/>
                  <a:pt x="183485" y="89085"/>
                </a:cubicBezTo>
                <a:cubicBezTo>
                  <a:pt x="180752" y="94089"/>
                  <a:pt x="179384" y="99789"/>
                  <a:pt x="179384" y="106192"/>
                </a:cubicBezTo>
                <a:cubicBezTo>
                  <a:pt x="179384" y="114584"/>
                  <a:pt x="181915" y="121515"/>
                  <a:pt x="186980" y="126983"/>
                </a:cubicBezTo>
                <a:cubicBezTo>
                  <a:pt x="192046" y="132455"/>
                  <a:pt x="198403" y="135191"/>
                  <a:pt x="206049" y="135191"/>
                </a:cubicBezTo>
                <a:cubicBezTo>
                  <a:pt x="213880" y="135191"/>
                  <a:pt x="220157" y="132843"/>
                  <a:pt x="224882" y="128153"/>
                </a:cubicBezTo>
                <a:cubicBezTo>
                  <a:pt x="229605" y="123462"/>
                  <a:pt x="231966" y="117072"/>
                  <a:pt x="231966" y="108994"/>
                </a:cubicBezTo>
                <a:close/>
                <a:moveTo>
                  <a:pt x="205858" y="149080"/>
                </a:moveTo>
                <a:cubicBezTo>
                  <a:pt x="198961" y="149080"/>
                  <a:pt x="192682" y="148058"/>
                  <a:pt x="187027" y="146005"/>
                </a:cubicBezTo>
                <a:cubicBezTo>
                  <a:pt x="181372" y="143953"/>
                  <a:pt x="176554" y="141002"/>
                  <a:pt x="172573" y="137150"/>
                </a:cubicBezTo>
                <a:cubicBezTo>
                  <a:pt x="168664" y="133424"/>
                  <a:pt x="165693" y="128991"/>
                  <a:pt x="163674" y="123862"/>
                </a:cubicBezTo>
                <a:cubicBezTo>
                  <a:pt x="161655" y="118735"/>
                  <a:pt x="160643" y="113310"/>
                  <a:pt x="160643" y="107593"/>
                </a:cubicBezTo>
                <a:cubicBezTo>
                  <a:pt x="160643" y="100073"/>
                  <a:pt x="162648" y="93161"/>
                  <a:pt x="166659" y="86850"/>
                </a:cubicBezTo>
                <a:cubicBezTo>
                  <a:pt x="170662" y="80540"/>
                  <a:pt x="176490" y="75517"/>
                  <a:pt x="184137" y="71792"/>
                </a:cubicBezTo>
                <a:lnTo>
                  <a:pt x="184137" y="71233"/>
                </a:lnTo>
                <a:cubicBezTo>
                  <a:pt x="177300" y="67252"/>
                  <a:pt x="172235" y="62899"/>
                  <a:pt x="168941" y="58180"/>
                </a:cubicBezTo>
                <a:cubicBezTo>
                  <a:pt x="165643" y="53457"/>
                  <a:pt x="163998" y="47549"/>
                  <a:pt x="163998" y="40465"/>
                </a:cubicBezTo>
                <a:cubicBezTo>
                  <a:pt x="163998" y="30020"/>
                  <a:pt x="167944" y="21320"/>
                  <a:pt x="175838" y="14357"/>
                </a:cubicBezTo>
                <a:cubicBezTo>
                  <a:pt x="183734" y="7398"/>
                  <a:pt x="193737" y="3917"/>
                  <a:pt x="205858" y="3917"/>
                </a:cubicBezTo>
                <a:cubicBezTo>
                  <a:pt x="218477" y="3917"/>
                  <a:pt x="228597" y="7225"/>
                  <a:pt x="236210" y="13846"/>
                </a:cubicBezTo>
                <a:cubicBezTo>
                  <a:pt x="243824" y="20462"/>
                  <a:pt x="247630" y="28933"/>
                  <a:pt x="247630" y="39255"/>
                </a:cubicBezTo>
                <a:cubicBezTo>
                  <a:pt x="247630" y="45468"/>
                  <a:pt x="245811" y="51620"/>
                  <a:pt x="242175" y="57711"/>
                </a:cubicBezTo>
                <a:cubicBezTo>
                  <a:pt x="238539" y="63803"/>
                  <a:pt x="233302" y="68558"/>
                  <a:pt x="226465" y="71978"/>
                </a:cubicBezTo>
                <a:lnTo>
                  <a:pt x="226465" y="72540"/>
                </a:lnTo>
                <a:cubicBezTo>
                  <a:pt x="234548" y="76327"/>
                  <a:pt x="240666" y="80928"/>
                  <a:pt x="244836" y="86336"/>
                </a:cubicBezTo>
                <a:cubicBezTo>
                  <a:pt x="248998" y="91746"/>
                  <a:pt x="251078" y="98702"/>
                  <a:pt x="251078" y="107219"/>
                </a:cubicBezTo>
                <a:cubicBezTo>
                  <a:pt x="251078" y="119092"/>
                  <a:pt x="246777" y="129038"/>
                  <a:pt x="238169" y="137052"/>
                </a:cubicBezTo>
                <a:cubicBezTo>
                  <a:pt x="229562" y="145073"/>
                  <a:pt x="218789" y="149080"/>
                  <a:pt x="205858" y="149080"/>
                </a:cubicBezTo>
                <a:close/>
                <a:moveTo>
                  <a:pt x="355965" y="100883"/>
                </a:moveTo>
                <a:cubicBezTo>
                  <a:pt x="355965" y="108029"/>
                  <a:pt x="354787" y="114617"/>
                  <a:pt x="352422" y="120647"/>
                </a:cubicBezTo>
                <a:cubicBezTo>
                  <a:pt x="350061" y="126677"/>
                  <a:pt x="346892" y="131709"/>
                  <a:pt x="342911" y="135749"/>
                </a:cubicBezTo>
                <a:cubicBezTo>
                  <a:pt x="338749" y="140040"/>
                  <a:pt x="334087" y="143288"/>
                  <a:pt x="328928" y="145494"/>
                </a:cubicBezTo>
                <a:cubicBezTo>
                  <a:pt x="323766" y="147701"/>
                  <a:pt x="318082" y="148802"/>
                  <a:pt x="311868" y="148802"/>
                </a:cubicBezTo>
                <a:cubicBezTo>
                  <a:pt x="305586" y="148802"/>
                  <a:pt x="299887" y="147748"/>
                  <a:pt x="294757" y="145631"/>
                </a:cubicBezTo>
                <a:cubicBezTo>
                  <a:pt x="289630" y="143518"/>
                  <a:pt x="285109" y="140382"/>
                  <a:pt x="281192" y="136216"/>
                </a:cubicBezTo>
                <a:cubicBezTo>
                  <a:pt x="276408" y="131181"/>
                  <a:pt x="272661" y="124456"/>
                  <a:pt x="269956" y="116032"/>
                </a:cubicBezTo>
                <a:cubicBezTo>
                  <a:pt x="267257" y="107607"/>
                  <a:pt x="265903" y="97246"/>
                  <a:pt x="265903" y="84935"/>
                </a:cubicBezTo>
                <a:cubicBezTo>
                  <a:pt x="265903" y="72879"/>
                  <a:pt x="267145" y="61985"/>
                  <a:pt x="269629" y="52258"/>
                </a:cubicBezTo>
                <a:cubicBezTo>
                  <a:pt x="272117" y="42531"/>
                  <a:pt x="275936" y="34064"/>
                  <a:pt x="281098" y="26853"/>
                </a:cubicBezTo>
                <a:cubicBezTo>
                  <a:pt x="286135" y="19829"/>
                  <a:pt x="292630" y="14342"/>
                  <a:pt x="300585" y="10393"/>
                </a:cubicBezTo>
                <a:cubicBezTo>
                  <a:pt x="308542" y="6451"/>
                  <a:pt x="317739" y="4478"/>
                  <a:pt x="328184" y="4478"/>
                </a:cubicBezTo>
                <a:cubicBezTo>
                  <a:pt x="331290" y="4478"/>
                  <a:pt x="334180" y="4629"/>
                  <a:pt x="336852" y="4943"/>
                </a:cubicBezTo>
                <a:cubicBezTo>
                  <a:pt x="339524" y="5257"/>
                  <a:pt x="341888" y="5753"/>
                  <a:pt x="343936" y="6436"/>
                </a:cubicBezTo>
                <a:lnTo>
                  <a:pt x="343936" y="24243"/>
                </a:lnTo>
                <a:lnTo>
                  <a:pt x="343101" y="24243"/>
                </a:lnTo>
                <a:cubicBezTo>
                  <a:pt x="341425" y="23309"/>
                  <a:pt x="338998" y="22454"/>
                  <a:pt x="335829" y="21679"/>
                </a:cubicBezTo>
                <a:cubicBezTo>
                  <a:pt x="332658" y="20902"/>
                  <a:pt x="329271" y="20513"/>
                  <a:pt x="325663" y="20513"/>
                </a:cubicBezTo>
                <a:cubicBezTo>
                  <a:pt x="314103" y="20513"/>
                  <a:pt x="304765" y="24415"/>
                  <a:pt x="297648" y="32212"/>
                </a:cubicBezTo>
                <a:cubicBezTo>
                  <a:pt x="290530" y="40014"/>
                  <a:pt x="286319" y="51591"/>
                  <a:pt x="285015" y="66945"/>
                </a:cubicBezTo>
                <a:cubicBezTo>
                  <a:pt x="289429" y="63835"/>
                  <a:pt x="293969" y="61441"/>
                  <a:pt x="298627" y="59764"/>
                </a:cubicBezTo>
                <a:cubicBezTo>
                  <a:pt x="303289" y="58086"/>
                  <a:pt x="308387" y="57244"/>
                  <a:pt x="313916" y="57244"/>
                </a:cubicBezTo>
                <a:cubicBezTo>
                  <a:pt x="319327" y="57244"/>
                  <a:pt x="324065" y="57787"/>
                  <a:pt x="328137" y="58875"/>
                </a:cubicBezTo>
                <a:cubicBezTo>
                  <a:pt x="332208" y="59966"/>
                  <a:pt x="336449" y="62157"/>
                  <a:pt x="340862" y="65452"/>
                </a:cubicBezTo>
                <a:cubicBezTo>
                  <a:pt x="345956" y="69304"/>
                  <a:pt x="349751" y="74186"/>
                  <a:pt x="352239" y="80086"/>
                </a:cubicBezTo>
                <a:cubicBezTo>
                  <a:pt x="354723" y="85993"/>
                  <a:pt x="355965" y="92923"/>
                  <a:pt x="355965" y="100883"/>
                </a:cubicBezTo>
                <a:close/>
                <a:moveTo>
                  <a:pt x="337039" y="101624"/>
                </a:moveTo>
                <a:cubicBezTo>
                  <a:pt x="337039" y="95908"/>
                  <a:pt x="336298" y="91120"/>
                  <a:pt x="334804" y="87264"/>
                </a:cubicBezTo>
                <a:cubicBezTo>
                  <a:pt x="333313" y="83412"/>
                  <a:pt x="330886" y="80118"/>
                  <a:pt x="327532" y="77386"/>
                </a:cubicBezTo>
                <a:cubicBezTo>
                  <a:pt x="325105" y="75395"/>
                  <a:pt x="322352" y="74088"/>
                  <a:pt x="319277" y="73469"/>
                </a:cubicBezTo>
                <a:cubicBezTo>
                  <a:pt x="316199" y="72846"/>
                  <a:pt x="313045" y="72540"/>
                  <a:pt x="309816" y="72540"/>
                </a:cubicBezTo>
                <a:cubicBezTo>
                  <a:pt x="305463" y="72540"/>
                  <a:pt x="301237" y="73191"/>
                  <a:pt x="297137" y="74492"/>
                </a:cubicBezTo>
                <a:cubicBezTo>
                  <a:pt x="293033" y="75801"/>
                  <a:pt x="288990" y="77695"/>
                  <a:pt x="285015" y="80183"/>
                </a:cubicBezTo>
                <a:cubicBezTo>
                  <a:pt x="284889" y="81550"/>
                  <a:pt x="284797" y="82869"/>
                  <a:pt x="284734" y="84146"/>
                </a:cubicBezTo>
                <a:cubicBezTo>
                  <a:pt x="284673" y="85421"/>
                  <a:pt x="284642" y="87023"/>
                  <a:pt x="284642" y="88946"/>
                </a:cubicBezTo>
                <a:cubicBezTo>
                  <a:pt x="284642" y="98578"/>
                  <a:pt x="285592" y="106351"/>
                  <a:pt x="287489" y="112255"/>
                </a:cubicBezTo>
                <a:cubicBezTo>
                  <a:pt x="289379" y="118159"/>
                  <a:pt x="291730" y="122634"/>
                  <a:pt x="294524" y="125679"/>
                </a:cubicBezTo>
                <a:cubicBezTo>
                  <a:pt x="297194" y="128603"/>
                  <a:pt x="299949" y="130655"/>
                  <a:pt x="302779" y="131832"/>
                </a:cubicBezTo>
                <a:cubicBezTo>
                  <a:pt x="305604" y="133016"/>
                  <a:pt x="308664" y="133607"/>
                  <a:pt x="311958" y="133607"/>
                </a:cubicBezTo>
                <a:cubicBezTo>
                  <a:pt x="319421" y="133607"/>
                  <a:pt x="325466" y="130936"/>
                  <a:pt x="330095" y="125590"/>
                </a:cubicBezTo>
                <a:cubicBezTo>
                  <a:pt x="334724" y="120240"/>
                  <a:pt x="337039" y="112255"/>
                  <a:pt x="337039" y="101624"/>
                </a:cubicBezTo>
                <a:close/>
                <a:moveTo>
                  <a:pt x="456473" y="101722"/>
                </a:moveTo>
                <a:cubicBezTo>
                  <a:pt x="456473" y="108432"/>
                  <a:pt x="455399" y="114649"/>
                  <a:pt x="453258" y="120365"/>
                </a:cubicBezTo>
                <a:cubicBezTo>
                  <a:pt x="451108" y="126083"/>
                  <a:pt x="448110" y="131026"/>
                  <a:pt x="444254" y="135191"/>
                </a:cubicBezTo>
                <a:cubicBezTo>
                  <a:pt x="440341" y="139417"/>
                  <a:pt x="435477" y="142740"/>
                  <a:pt x="429667" y="145164"/>
                </a:cubicBezTo>
                <a:cubicBezTo>
                  <a:pt x="423853" y="147589"/>
                  <a:pt x="417341" y="148802"/>
                  <a:pt x="410134" y="148802"/>
                </a:cubicBezTo>
                <a:cubicBezTo>
                  <a:pt x="403484" y="148802"/>
                  <a:pt x="396940" y="148075"/>
                  <a:pt x="390506" y="146614"/>
                </a:cubicBezTo>
                <a:cubicBezTo>
                  <a:pt x="384074" y="145152"/>
                  <a:pt x="378493" y="143241"/>
                  <a:pt x="373774" y="140879"/>
                </a:cubicBezTo>
                <a:lnTo>
                  <a:pt x="373774" y="121205"/>
                </a:lnTo>
                <a:lnTo>
                  <a:pt x="375077" y="121205"/>
                </a:lnTo>
                <a:cubicBezTo>
                  <a:pt x="376506" y="122263"/>
                  <a:pt x="378562" y="123455"/>
                  <a:pt x="381233" y="124794"/>
                </a:cubicBezTo>
                <a:cubicBezTo>
                  <a:pt x="383903" y="126134"/>
                  <a:pt x="386856" y="127390"/>
                  <a:pt x="390085" y="128573"/>
                </a:cubicBezTo>
                <a:cubicBezTo>
                  <a:pt x="393754" y="129880"/>
                  <a:pt x="397113" y="130889"/>
                  <a:pt x="400158" y="131601"/>
                </a:cubicBezTo>
                <a:cubicBezTo>
                  <a:pt x="403204" y="132315"/>
                  <a:pt x="406620" y="132674"/>
                  <a:pt x="410411" y="132674"/>
                </a:cubicBezTo>
                <a:cubicBezTo>
                  <a:pt x="414141" y="132674"/>
                  <a:pt x="417777" y="132009"/>
                  <a:pt x="421323" y="130669"/>
                </a:cubicBezTo>
                <a:cubicBezTo>
                  <a:pt x="424865" y="129330"/>
                  <a:pt x="427910" y="127174"/>
                  <a:pt x="430459" y="124189"/>
                </a:cubicBezTo>
                <a:cubicBezTo>
                  <a:pt x="432759" y="121456"/>
                  <a:pt x="434513" y="118254"/>
                  <a:pt x="435726" y="114584"/>
                </a:cubicBezTo>
                <a:cubicBezTo>
                  <a:pt x="436939" y="110919"/>
                  <a:pt x="437545" y="106600"/>
                  <a:pt x="437545" y="101624"/>
                </a:cubicBezTo>
                <a:cubicBezTo>
                  <a:pt x="437545" y="96718"/>
                  <a:pt x="436878" y="92678"/>
                  <a:pt x="435539" y="89503"/>
                </a:cubicBezTo>
                <a:cubicBezTo>
                  <a:pt x="434199" y="86336"/>
                  <a:pt x="432262" y="83725"/>
                  <a:pt x="429714" y="81674"/>
                </a:cubicBezTo>
                <a:cubicBezTo>
                  <a:pt x="427043" y="79311"/>
                  <a:pt x="423760" y="77651"/>
                  <a:pt x="419879" y="76688"/>
                </a:cubicBezTo>
                <a:cubicBezTo>
                  <a:pt x="415994" y="75722"/>
                  <a:pt x="411657" y="75240"/>
                  <a:pt x="406869" y="75240"/>
                </a:cubicBezTo>
                <a:cubicBezTo>
                  <a:pt x="401832" y="75240"/>
                  <a:pt x="396767" y="75628"/>
                  <a:pt x="391672" y="76407"/>
                </a:cubicBezTo>
                <a:cubicBezTo>
                  <a:pt x="386576" y="77184"/>
                  <a:pt x="382504" y="77915"/>
                  <a:pt x="379459" y="78599"/>
                </a:cubicBezTo>
                <a:lnTo>
                  <a:pt x="379459" y="7085"/>
                </a:lnTo>
                <a:lnTo>
                  <a:pt x="455630" y="7085"/>
                </a:lnTo>
                <a:lnTo>
                  <a:pt x="455630" y="23400"/>
                </a:lnTo>
                <a:lnTo>
                  <a:pt x="397455" y="23400"/>
                </a:lnTo>
                <a:lnTo>
                  <a:pt x="397455" y="60325"/>
                </a:lnTo>
                <a:cubicBezTo>
                  <a:pt x="399690" y="60073"/>
                  <a:pt x="401897" y="59889"/>
                  <a:pt x="404075" y="59764"/>
                </a:cubicBezTo>
                <a:cubicBezTo>
                  <a:pt x="406249" y="59638"/>
                  <a:pt x="408237" y="59577"/>
                  <a:pt x="410040" y="59577"/>
                </a:cubicBezTo>
                <a:cubicBezTo>
                  <a:pt x="417128" y="59577"/>
                  <a:pt x="423126" y="60168"/>
                  <a:pt x="428036" y="61347"/>
                </a:cubicBezTo>
                <a:cubicBezTo>
                  <a:pt x="432943" y="62532"/>
                  <a:pt x="437666" y="64828"/>
                  <a:pt x="442203" y="68248"/>
                </a:cubicBezTo>
                <a:cubicBezTo>
                  <a:pt x="446803" y="71730"/>
                  <a:pt x="450335" y="76082"/>
                  <a:pt x="452790" y="81303"/>
                </a:cubicBezTo>
                <a:cubicBezTo>
                  <a:pt x="455244" y="86526"/>
                  <a:pt x="456473" y="93330"/>
                  <a:pt x="456473" y="101722"/>
                </a:cubicBezTo>
                <a:close/>
                <a:moveTo>
                  <a:pt x="613918" y="57154"/>
                </a:moveTo>
                <a:lnTo>
                  <a:pt x="578488" y="57154"/>
                </a:lnTo>
                <a:lnTo>
                  <a:pt x="578488" y="145912"/>
                </a:lnTo>
                <a:lnTo>
                  <a:pt x="560959" y="145912"/>
                </a:lnTo>
                <a:lnTo>
                  <a:pt x="560959" y="57154"/>
                </a:lnTo>
                <a:lnTo>
                  <a:pt x="525532" y="57154"/>
                </a:lnTo>
                <a:lnTo>
                  <a:pt x="525532" y="41770"/>
                </a:lnTo>
                <a:lnTo>
                  <a:pt x="613918" y="41770"/>
                </a:lnTo>
                <a:close/>
                <a:moveTo>
                  <a:pt x="704638" y="113652"/>
                </a:moveTo>
                <a:cubicBezTo>
                  <a:pt x="704638" y="118689"/>
                  <a:pt x="703631" y="123257"/>
                  <a:pt x="701610" y="127357"/>
                </a:cubicBezTo>
                <a:cubicBezTo>
                  <a:pt x="699588" y="131461"/>
                  <a:pt x="696842" y="134787"/>
                  <a:pt x="693359" y="137337"/>
                </a:cubicBezTo>
                <a:cubicBezTo>
                  <a:pt x="689260" y="140443"/>
                  <a:pt x="684875" y="142646"/>
                  <a:pt x="680212" y="143953"/>
                </a:cubicBezTo>
                <a:cubicBezTo>
                  <a:pt x="675554" y="145260"/>
                  <a:pt x="669553" y="145912"/>
                  <a:pt x="662220" y="145912"/>
                </a:cubicBezTo>
                <a:lnTo>
                  <a:pt x="627350" y="145912"/>
                </a:lnTo>
                <a:lnTo>
                  <a:pt x="627350" y="41770"/>
                </a:lnTo>
                <a:lnTo>
                  <a:pt x="644879" y="41770"/>
                </a:lnTo>
                <a:lnTo>
                  <a:pt x="644879" y="82325"/>
                </a:lnTo>
                <a:lnTo>
                  <a:pt x="662684" y="82325"/>
                </a:lnTo>
                <a:cubicBezTo>
                  <a:pt x="670515" y="82325"/>
                  <a:pt x="676592" y="82732"/>
                  <a:pt x="680911" y="83538"/>
                </a:cubicBezTo>
                <a:cubicBezTo>
                  <a:pt x="685235" y="84348"/>
                  <a:pt x="689537" y="86336"/>
                  <a:pt x="693824" y="89503"/>
                </a:cubicBezTo>
                <a:cubicBezTo>
                  <a:pt x="697431" y="92178"/>
                  <a:pt x="700131" y="95594"/>
                  <a:pt x="701938" y="99760"/>
                </a:cubicBezTo>
                <a:cubicBezTo>
                  <a:pt x="703739" y="103925"/>
                  <a:pt x="704638" y="108558"/>
                  <a:pt x="704638" y="113652"/>
                </a:cubicBezTo>
                <a:close/>
                <a:moveTo>
                  <a:pt x="686552" y="113933"/>
                </a:moveTo>
                <a:cubicBezTo>
                  <a:pt x="686552" y="110762"/>
                  <a:pt x="686009" y="107982"/>
                  <a:pt x="684921" y="105588"/>
                </a:cubicBezTo>
                <a:cubicBezTo>
                  <a:pt x="683834" y="103194"/>
                  <a:pt x="682045" y="101253"/>
                  <a:pt x="679557" y="99764"/>
                </a:cubicBezTo>
                <a:cubicBezTo>
                  <a:pt x="676947" y="98208"/>
                  <a:pt x="673984" y="97275"/>
                  <a:pt x="670658" y="96966"/>
                </a:cubicBezTo>
                <a:cubicBezTo>
                  <a:pt x="667328" y="96653"/>
                  <a:pt x="662562" y="96498"/>
                  <a:pt x="656348" y="96498"/>
                </a:cubicBezTo>
                <a:lnTo>
                  <a:pt x="644879" y="96498"/>
                </a:lnTo>
                <a:lnTo>
                  <a:pt x="644879" y="131926"/>
                </a:lnTo>
                <a:lnTo>
                  <a:pt x="655974" y="131926"/>
                </a:lnTo>
                <a:cubicBezTo>
                  <a:pt x="662187" y="131926"/>
                  <a:pt x="667008" y="131660"/>
                  <a:pt x="670424" y="131134"/>
                </a:cubicBezTo>
                <a:cubicBezTo>
                  <a:pt x="673845" y="130604"/>
                  <a:pt x="676792" y="129596"/>
                  <a:pt x="679280" y="128106"/>
                </a:cubicBezTo>
                <a:cubicBezTo>
                  <a:pt x="681829" y="126489"/>
                  <a:pt x="683676" y="124578"/>
                  <a:pt x="684828" y="122368"/>
                </a:cubicBezTo>
                <a:cubicBezTo>
                  <a:pt x="685977" y="120165"/>
                  <a:pt x="686552" y="117353"/>
                  <a:pt x="686552" y="113933"/>
                </a:cubicBezTo>
                <a:close/>
                <a:moveTo>
                  <a:pt x="734289" y="145912"/>
                </a:moveTo>
                <a:lnTo>
                  <a:pt x="716760" y="145912"/>
                </a:lnTo>
                <a:lnTo>
                  <a:pt x="716760" y="41770"/>
                </a:lnTo>
                <a:lnTo>
                  <a:pt x="734289" y="41770"/>
                </a:lnTo>
                <a:close/>
                <a:moveTo>
                  <a:pt x="801043" y="148244"/>
                </a:moveTo>
                <a:cubicBezTo>
                  <a:pt x="793898" y="148244"/>
                  <a:pt x="787338" y="147143"/>
                  <a:pt x="781373" y="144932"/>
                </a:cubicBezTo>
                <a:cubicBezTo>
                  <a:pt x="775404" y="142729"/>
                  <a:pt x="770278" y="139385"/>
                  <a:pt x="765989" y="134910"/>
                </a:cubicBezTo>
                <a:cubicBezTo>
                  <a:pt x="761699" y="130435"/>
                  <a:pt x="758376" y="124794"/>
                  <a:pt x="756015" y="117990"/>
                </a:cubicBezTo>
                <a:cubicBezTo>
                  <a:pt x="753649" y="111186"/>
                  <a:pt x="752469" y="103184"/>
                  <a:pt x="752469" y="93981"/>
                </a:cubicBezTo>
                <a:cubicBezTo>
                  <a:pt x="752469" y="84845"/>
                  <a:pt x="753696" y="76951"/>
                  <a:pt x="756151" y="70297"/>
                </a:cubicBezTo>
                <a:cubicBezTo>
                  <a:pt x="758607" y="63648"/>
                  <a:pt x="761882" y="58054"/>
                  <a:pt x="765989" y="53518"/>
                </a:cubicBezTo>
                <a:cubicBezTo>
                  <a:pt x="770090" y="48981"/>
                  <a:pt x="775202" y="45482"/>
                  <a:pt x="781326" y="43028"/>
                </a:cubicBezTo>
                <a:cubicBezTo>
                  <a:pt x="787446" y="40573"/>
                  <a:pt x="794019" y="39344"/>
                  <a:pt x="801043" y="39344"/>
                </a:cubicBezTo>
                <a:cubicBezTo>
                  <a:pt x="806760" y="39344"/>
                  <a:pt x="812278" y="40155"/>
                  <a:pt x="817592" y="41770"/>
                </a:cubicBezTo>
                <a:cubicBezTo>
                  <a:pt x="822910" y="43387"/>
                  <a:pt x="827646" y="45253"/>
                  <a:pt x="831812" y="47366"/>
                </a:cubicBezTo>
                <a:lnTo>
                  <a:pt x="831812" y="67036"/>
                </a:lnTo>
                <a:lnTo>
                  <a:pt x="830786" y="67036"/>
                </a:lnTo>
                <a:cubicBezTo>
                  <a:pt x="829540" y="65980"/>
                  <a:pt x="827943" y="64771"/>
                  <a:pt x="825988" y="63403"/>
                </a:cubicBezTo>
                <a:cubicBezTo>
                  <a:pt x="824030" y="62032"/>
                  <a:pt x="821650" y="60635"/>
                  <a:pt x="818852" y="59202"/>
                </a:cubicBezTo>
                <a:cubicBezTo>
                  <a:pt x="816426" y="57964"/>
                  <a:pt x="813567" y="56877"/>
                  <a:pt x="810277" y="55943"/>
                </a:cubicBezTo>
                <a:cubicBezTo>
                  <a:pt x="806980" y="55007"/>
                  <a:pt x="803811" y="54544"/>
                  <a:pt x="800762" y="54544"/>
                </a:cubicBezTo>
                <a:cubicBezTo>
                  <a:pt x="791691" y="54544"/>
                  <a:pt x="784405" y="57978"/>
                  <a:pt x="778903" y="64844"/>
                </a:cubicBezTo>
                <a:cubicBezTo>
                  <a:pt x="773402" y="71712"/>
                  <a:pt x="770652" y="81425"/>
                  <a:pt x="770652" y="93981"/>
                </a:cubicBezTo>
                <a:cubicBezTo>
                  <a:pt x="770652" y="106290"/>
                  <a:pt x="773304" y="115877"/>
                  <a:pt x="778622" y="122742"/>
                </a:cubicBezTo>
                <a:cubicBezTo>
                  <a:pt x="783936" y="129615"/>
                  <a:pt x="791312" y="133049"/>
                  <a:pt x="800762" y="133049"/>
                </a:cubicBezTo>
                <a:cubicBezTo>
                  <a:pt x="806480" y="133049"/>
                  <a:pt x="811919" y="131868"/>
                  <a:pt x="817082" y="129507"/>
                </a:cubicBezTo>
                <a:cubicBezTo>
                  <a:pt x="822240" y="127141"/>
                  <a:pt x="826809" y="124095"/>
                  <a:pt x="830786" y="120365"/>
                </a:cubicBezTo>
                <a:lnTo>
                  <a:pt x="831812" y="120365"/>
                </a:lnTo>
                <a:lnTo>
                  <a:pt x="831812" y="140036"/>
                </a:lnTo>
                <a:cubicBezTo>
                  <a:pt x="830073" y="140847"/>
                  <a:pt x="827896" y="141826"/>
                  <a:pt x="825286" y="142974"/>
                </a:cubicBezTo>
                <a:cubicBezTo>
                  <a:pt x="822676" y="144126"/>
                  <a:pt x="820310" y="144979"/>
                  <a:pt x="818201" y="145537"/>
                </a:cubicBezTo>
                <a:cubicBezTo>
                  <a:pt x="815216" y="146408"/>
                  <a:pt x="812545" y="147081"/>
                  <a:pt x="810180" y="147546"/>
                </a:cubicBezTo>
                <a:cubicBezTo>
                  <a:pt x="807818" y="148015"/>
                  <a:pt x="804773" y="148244"/>
                  <a:pt x="801043" y="148244"/>
                </a:cubicBezTo>
                <a:close/>
                <a:moveTo>
                  <a:pt x="875070" y="145912"/>
                </a:moveTo>
                <a:lnTo>
                  <a:pt x="852786" y="145912"/>
                </a:lnTo>
                <a:lnTo>
                  <a:pt x="852786" y="119341"/>
                </a:lnTo>
                <a:lnTo>
                  <a:pt x="875070" y="119341"/>
                </a:lnTo>
                <a:close/>
                <a:moveTo>
                  <a:pt x="1051823" y="91090"/>
                </a:moveTo>
                <a:cubicBezTo>
                  <a:pt x="1051823" y="108432"/>
                  <a:pt x="1047675" y="122245"/>
                  <a:pt x="1039377" y="132531"/>
                </a:cubicBezTo>
                <a:cubicBezTo>
                  <a:pt x="1031076" y="142819"/>
                  <a:pt x="1020589" y="147964"/>
                  <a:pt x="1007910" y="147964"/>
                </a:cubicBezTo>
                <a:cubicBezTo>
                  <a:pt x="1002752" y="147964"/>
                  <a:pt x="998182" y="147373"/>
                  <a:pt x="994205" y="146192"/>
                </a:cubicBezTo>
                <a:cubicBezTo>
                  <a:pt x="990227" y="145011"/>
                  <a:pt x="986155" y="143180"/>
                  <a:pt x="981990" y="140692"/>
                </a:cubicBezTo>
                <a:lnTo>
                  <a:pt x="981990" y="184324"/>
                </a:lnTo>
                <a:lnTo>
                  <a:pt x="964461" y="184324"/>
                </a:lnTo>
                <a:lnTo>
                  <a:pt x="964461" y="41770"/>
                </a:lnTo>
                <a:lnTo>
                  <a:pt x="981990" y="41770"/>
                </a:lnTo>
                <a:lnTo>
                  <a:pt x="981990" y="52676"/>
                </a:lnTo>
                <a:cubicBezTo>
                  <a:pt x="986342" y="48766"/>
                  <a:pt x="991173" y="45482"/>
                  <a:pt x="996490" y="42843"/>
                </a:cubicBezTo>
                <a:cubicBezTo>
                  <a:pt x="1001801" y="40202"/>
                  <a:pt x="1007597" y="38880"/>
                  <a:pt x="1013876" y="38880"/>
                </a:cubicBezTo>
                <a:cubicBezTo>
                  <a:pt x="1025808" y="38880"/>
                  <a:pt x="1035119" y="43603"/>
                  <a:pt x="1041800" y="53049"/>
                </a:cubicBezTo>
                <a:cubicBezTo>
                  <a:pt x="1048478" y="62499"/>
                  <a:pt x="1051823" y="75179"/>
                  <a:pt x="1051823" y="91090"/>
                </a:cubicBezTo>
                <a:close/>
                <a:moveTo>
                  <a:pt x="1033734" y="93049"/>
                </a:moveTo>
                <a:cubicBezTo>
                  <a:pt x="1033734" y="81177"/>
                  <a:pt x="1031836" y="71961"/>
                  <a:pt x="1028049" y="65401"/>
                </a:cubicBezTo>
                <a:cubicBezTo>
                  <a:pt x="1024258" y="58845"/>
                  <a:pt x="1018102" y="55570"/>
                  <a:pt x="1009584" y="55570"/>
                </a:cubicBezTo>
                <a:cubicBezTo>
                  <a:pt x="1004616" y="55570"/>
                  <a:pt x="999814" y="56671"/>
                  <a:pt x="995184" y="58875"/>
                </a:cubicBezTo>
                <a:cubicBezTo>
                  <a:pt x="990555" y="61084"/>
                  <a:pt x="986155" y="63929"/>
                  <a:pt x="981990" y="67410"/>
                </a:cubicBezTo>
                <a:lnTo>
                  <a:pt x="981990" y="126425"/>
                </a:lnTo>
                <a:cubicBezTo>
                  <a:pt x="986591" y="128664"/>
                  <a:pt x="990518" y="130186"/>
                  <a:pt x="993783" y="130993"/>
                </a:cubicBezTo>
                <a:cubicBezTo>
                  <a:pt x="997049" y="131803"/>
                  <a:pt x="1000793" y="132207"/>
                  <a:pt x="1005016" y="132207"/>
                </a:cubicBezTo>
                <a:cubicBezTo>
                  <a:pt x="1014092" y="132207"/>
                  <a:pt x="1021147" y="128880"/>
                  <a:pt x="1026179" y="122231"/>
                </a:cubicBezTo>
                <a:cubicBezTo>
                  <a:pt x="1031216" y="115581"/>
                  <a:pt x="1033734" y="105850"/>
                  <a:pt x="1033734" y="93049"/>
                </a:cubicBezTo>
                <a:close/>
                <a:moveTo>
                  <a:pt x="1151864" y="41770"/>
                </a:moveTo>
                <a:lnTo>
                  <a:pt x="1095829" y="184324"/>
                </a:lnTo>
                <a:lnTo>
                  <a:pt x="1077087" y="184324"/>
                </a:lnTo>
                <a:lnTo>
                  <a:pt x="1095736" y="140879"/>
                </a:lnTo>
                <a:lnTo>
                  <a:pt x="1057881" y="41770"/>
                </a:lnTo>
                <a:lnTo>
                  <a:pt x="1076810" y="41770"/>
                </a:lnTo>
                <a:lnTo>
                  <a:pt x="1105247" y="118872"/>
                </a:lnTo>
                <a:lnTo>
                  <a:pt x="1133590" y="41770"/>
                </a:lnTo>
                <a:close/>
                <a:moveTo>
                  <a:pt x="1238940" y="57154"/>
                </a:moveTo>
                <a:cubicBezTo>
                  <a:pt x="1242978" y="61255"/>
                  <a:pt x="1246118" y="66459"/>
                  <a:pt x="1248357" y="72771"/>
                </a:cubicBezTo>
                <a:cubicBezTo>
                  <a:pt x="1250597" y="79082"/>
                  <a:pt x="1251716" y="86397"/>
                  <a:pt x="1251716" y="94727"/>
                </a:cubicBezTo>
                <a:cubicBezTo>
                  <a:pt x="1251716" y="102744"/>
                  <a:pt x="1250442" y="110156"/>
                  <a:pt x="1247893" y="116961"/>
                </a:cubicBezTo>
                <a:cubicBezTo>
                  <a:pt x="1245345" y="123768"/>
                  <a:pt x="1241891" y="129507"/>
                  <a:pt x="1237547" y="134165"/>
                </a:cubicBezTo>
                <a:cubicBezTo>
                  <a:pt x="1233069" y="139010"/>
                  <a:pt x="1228111" y="142660"/>
                  <a:pt x="1222671" y="145119"/>
                </a:cubicBezTo>
                <a:cubicBezTo>
                  <a:pt x="1217232" y="147575"/>
                  <a:pt x="1211314" y="148802"/>
                  <a:pt x="1204913" y="148802"/>
                </a:cubicBezTo>
                <a:cubicBezTo>
                  <a:pt x="1198386" y="148802"/>
                  <a:pt x="1192406" y="147672"/>
                  <a:pt x="1186966" y="145401"/>
                </a:cubicBezTo>
                <a:cubicBezTo>
                  <a:pt x="1181527" y="143129"/>
                  <a:pt x="1176876" y="139632"/>
                  <a:pt x="1173027" y="134910"/>
                </a:cubicBezTo>
                <a:cubicBezTo>
                  <a:pt x="1168243" y="129009"/>
                  <a:pt x="1164654" y="121611"/>
                  <a:pt x="1162260" y="112720"/>
                </a:cubicBezTo>
                <a:cubicBezTo>
                  <a:pt x="1159866" y="103835"/>
                  <a:pt x="1158667" y="92833"/>
                  <a:pt x="1158667" y="79715"/>
                </a:cubicBezTo>
                <a:cubicBezTo>
                  <a:pt x="1158667" y="75057"/>
                  <a:pt x="1158869" y="70315"/>
                  <a:pt x="1159275" y="65499"/>
                </a:cubicBezTo>
                <a:cubicBezTo>
                  <a:pt x="1159679" y="60686"/>
                  <a:pt x="1160565" y="54919"/>
                  <a:pt x="1161932" y="48204"/>
                </a:cubicBezTo>
                <a:cubicBezTo>
                  <a:pt x="1163178" y="42239"/>
                  <a:pt x="1164852" y="36691"/>
                  <a:pt x="1166965" y="31558"/>
                </a:cubicBezTo>
                <a:cubicBezTo>
                  <a:pt x="1169078" y="26431"/>
                  <a:pt x="1171843" y="22097"/>
                  <a:pt x="1175263" y="18555"/>
                </a:cubicBezTo>
                <a:cubicBezTo>
                  <a:pt x="1179677" y="13957"/>
                  <a:pt x="1185440" y="10286"/>
                  <a:pt x="1192561" y="7553"/>
                </a:cubicBezTo>
                <a:cubicBezTo>
                  <a:pt x="1199675" y="4821"/>
                  <a:pt x="1209107" y="2923"/>
                  <a:pt x="1220854" y="1868"/>
                </a:cubicBezTo>
                <a:cubicBezTo>
                  <a:pt x="1225018" y="1493"/>
                  <a:pt x="1229480" y="1138"/>
                  <a:pt x="1234234" y="796"/>
                </a:cubicBezTo>
                <a:cubicBezTo>
                  <a:pt x="1238987" y="453"/>
                  <a:pt x="1242609" y="190"/>
                  <a:pt x="1245092" y="0"/>
                </a:cubicBezTo>
                <a:lnTo>
                  <a:pt x="1245092" y="16132"/>
                </a:lnTo>
                <a:cubicBezTo>
                  <a:pt x="1241863" y="16319"/>
                  <a:pt x="1238410" y="16549"/>
                  <a:pt x="1234746" y="16830"/>
                </a:cubicBezTo>
                <a:cubicBezTo>
                  <a:pt x="1231081" y="17111"/>
                  <a:pt x="1226884" y="17435"/>
                  <a:pt x="1222161" y="17809"/>
                </a:cubicBezTo>
                <a:cubicBezTo>
                  <a:pt x="1215878" y="18306"/>
                  <a:pt x="1209322" y="19411"/>
                  <a:pt x="1202486" y="21118"/>
                </a:cubicBezTo>
                <a:cubicBezTo>
                  <a:pt x="1195650" y="22828"/>
                  <a:pt x="1190491" y="25488"/>
                  <a:pt x="1187010" y="29092"/>
                </a:cubicBezTo>
                <a:cubicBezTo>
                  <a:pt x="1184400" y="31763"/>
                  <a:pt x="1182316" y="35587"/>
                  <a:pt x="1180764" y="40558"/>
                </a:cubicBezTo>
                <a:cubicBezTo>
                  <a:pt x="1179209" y="45529"/>
                  <a:pt x="1178122" y="51063"/>
                  <a:pt x="1177502" y="57154"/>
                </a:cubicBezTo>
                <a:cubicBezTo>
                  <a:pt x="1182100" y="53859"/>
                  <a:pt x="1187025" y="51081"/>
                  <a:pt x="1192276" y="48809"/>
                </a:cubicBezTo>
                <a:cubicBezTo>
                  <a:pt x="1197533" y="46541"/>
                  <a:pt x="1203202" y="45406"/>
                  <a:pt x="1209294" y="45406"/>
                </a:cubicBezTo>
                <a:cubicBezTo>
                  <a:pt x="1214950" y="45406"/>
                  <a:pt x="1220324" y="46354"/>
                  <a:pt x="1225426" y="48247"/>
                </a:cubicBezTo>
                <a:cubicBezTo>
                  <a:pt x="1230520" y="50145"/>
                  <a:pt x="1235027" y="53111"/>
                  <a:pt x="1238940" y="57154"/>
                </a:cubicBezTo>
                <a:close/>
                <a:moveTo>
                  <a:pt x="1233907" y="95753"/>
                </a:moveTo>
                <a:cubicBezTo>
                  <a:pt x="1233907" y="84690"/>
                  <a:pt x="1231419" y="76205"/>
                  <a:pt x="1226452" y="70297"/>
                </a:cubicBezTo>
                <a:cubicBezTo>
                  <a:pt x="1221476" y="64396"/>
                  <a:pt x="1214392" y="61445"/>
                  <a:pt x="1205190" y="61445"/>
                </a:cubicBezTo>
                <a:cubicBezTo>
                  <a:pt x="1200157" y="61445"/>
                  <a:pt x="1195279" y="62283"/>
                  <a:pt x="1190555" y="63961"/>
                </a:cubicBezTo>
                <a:cubicBezTo>
                  <a:pt x="1185828" y="65639"/>
                  <a:pt x="1181383" y="67878"/>
                  <a:pt x="1177222" y="70672"/>
                </a:cubicBezTo>
                <a:cubicBezTo>
                  <a:pt x="1177096" y="72227"/>
                  <a:pt x="1176973" y="74078"/>
                  <a:pt x="1176851" y="76219"/>
                </a:cubicBezTo>
                <a:cubicBezTo>
                  <a:pt x="1176725" y="78365"/>
                  <a:pt x="1176660" y="80306"/>
                  <a:pt x="1176660" y="82047"/>
                </a:cubicBezTo>
                <a:cubicBezTo>
                  <a:pt x="1176660" y="92862"/>
                  <a:pt x="1177532" y="101661"/>
                  <a:pt x="1179270" y="108432"/>
                </a:cubicBezTo>
                <a:cubicBezTo>
                  <a:pt x="1181009" y="115207"/>
                  <a:pt x="1183434" y="120524"/>
                  <a:pt x="1186546" y="124372"/>
                </a:cubicBezTo>
                <a:cubicBezTo>
                  <a:pt x="1189339" y="127855"/>
                  <a:pt x="1192296" y="130266"/>
                  <a:pt x="1195402" y="131601"/>
                </a:cubicBezTo>
                <a:cubicBezTo>
                  <a:pt x="1198508" y="132941"/>
                  <a:pt x="1201896" y="133607"/>
                  <a:pt x="1205564" y="133607"/>
                </a:cubicBezTo>
                <a:cubicBezTo>
                  <a:pt x="1214514" y="133607"/>
                  <a:pt x="1221476" y="130220"/>
                  <a:pt x="1226452" y="123440"/>
                </a:cubicBezTo>
                <a:cubicBezTo>
                  <a:pt x="1231419" y="116668"/>
                  <a:pt x="1233907" y="107438"/>
                  <a:pt x="1233907" y="95753"/>
                </a:cubicBezTo>
                <a:close/>
                <a:moveTo>
                  <a:pt x="1297401" y="145912"/>
                </a:moveTo>
                <a:lnTo>
                  <a:pt x="1275116" y="145912"/>
                </a:lnTo>
                <a:lnTo>
                  <a:pt x="1275116" y="119341"/>
                </a:lnTo>
                <a:lnTo>
                  <a:pt x="1297401" y="119341"/>
                </a:lnTo>
                <a:close/>
                <a:moveTo>
                  <a:pt x="1381741" y="842"/>
                </a:moveTo>
                <a:lnTo>
                  <a:pt x="1327388" y="176120"/>
                </a:lnTo>
                <a:lnTo>
                  <a:pt x="1311631" y="176120"/>
                </a:lnTo>
                <a:lnTo>
                  <a:pt x="1365706" y="842"/>
                </a:lnTo>
                <a:close/>
                <a:moveTo>
                  <a:pt x="1496142" y="145912"/>
                </a:moveTo>
                <a:lnTo>
                  <a:pt x="1478801" y="145912"/>
                </a:lnTo>
                <a:lnTo>
                  <a:pt x="1478801" y="64055"/>
                </a:lnTo>
                <a:lnTo>
                  <a:pt x="1453816" y="117194"/>
                </a:lnTo>
                <a:lnTo>
                  <a:pt x="1440763" y="117194"/>
                </a:lnTo>
                <a:lnTo>
                  <a:pt x="1415963" y="64055"/>
                </a:lnTo>
                <a:lnTo>
                  <a:pt x="1415963" y="145912"/>
                </a:lnTo>
                <a:lnTo>
                  <a:pt x="1399550" y="145912"/>
                </a:lnTo>
                <a:lnTo>
                  <a:pt x="1399550" y="41770"/>
                </a:lnTo>
                <a:lnTo>
                  <a:pt x="1420715" y="41770"/>
                </a:lnTo>
                <a:lnTo>
                  <a:pt x="1448125" y="99573"/>
                </a:lnTo>
                <a:lnTo>
                  <a:pt x="1474606" y="41770"/>
                </a:lnTo>
                <a:lnTo>
                  <a:pt x="1496142" y="41770"/>
                </a:lnTo>
                <a:close/>
                <a:moveTo>
                  <a:pt x="1566721" y="148339"/>
                </a:moveTo>
                <a:cubicBezTo>
                  <a:pt x="1550124" y="148339"/>
                  <a:pt x="1537240" y="143661"/>
                  <a:pt x="1528075" y="134305"/>
                </a:cubicBezTo>
                <a:cubicBezTo>
                  <a:pt x="1518905" y="124949"/>
                  <a:pt x="1514322" y="111665"/>
                  <a:pt x="1514322" y="94446"/>
                </a:cubicBezTo>
                <a:cubicBezTo>
                  <a:pt x="1514322" y="77479"/>
                  <a:pt x="1518768" y="63976"/>
                  <a:pt x="1527656" y="53939"/>
                </a:cubicBezTo>
                <a:cubicBezTo>
                  <a:pt x="1536542" y="43899"/>
                  <a:pt x="1548166" y="38880"/>
                  <a:pt x="1562522" y="38880"/>
                </a:cubicBezTo>
                <a:cubicBezTo>
                  <a:pt x="1568988" y="38880"/>
                  <a:pt x="1574709" y="39812"/>
                  <a:pt x="1579680" y="41674"/>
                </a:cubicBezTo>
                <a:cubicBezTo>
                  <a:pt x="1584652" y="43542"/>
                  <a:pt x="1589004" y="46461"/>
                  <a:pt x="1592730" y="50439"/>
                </a:cubicBezTo>
                <a:cubicBezTo>
                  <a:pt x="1596460" y="54421"/>
                  <a:pt x="1599318" y="59285"/>
                  <a:pt x="1601309" y="65034"/>
                </a:cubicBezTo>
                <a:cubicBezTo>
                  <a:pt x="1603296" y="70780"/>
                  <a:pt x="1604294" y="77822"/>
                  <a:pt x="1604294" y="86152"/>
                </a:cubicBezTo>
                <a:lnTo>
                  <a:pt x="1604294" y="95663"/>
                </a:lnTo>
                <a:lnTo>
                  <a:pt x="1532127" y="95663"/>
                </a:lnTo>
                <a:cubicBezTo>
                  <a:pt x="1532127" y="107781"/>
                  <a:pt x="1535174" y="117043"/>
                  <a:pt x="1541265" y="123444"/>
                </a:cubicBezTo>
                <a:cubicBezTo>
                  <a:pt x="1547356" y="129849"/>
                  <a:pt x="1555780" y="133049"/>
                  <a:pt x="1566533" y="133049"/>
                </a:cubicBezTo>
                <a:cubicBezTo>
                  <a:pt x="1570384" y="133049"/>
                  <a:pt x="1574165" y="132613"/>
                  <a:pt x="1577862" y="131742"/>
                </a:cubicBezTo>
                <a:cubicBezTo>
                  <a:pt x="1581559" y="130871"/>
                  <a:pt x="1584899" y="129751"/>
                  <a:pt x="1587884" y="128383"/>
                </a:cubicBezTo>
                <a:cubicBezTo>
                  <a:pt x="1591053" y="126954"/>
                  <a:pt x="1593723" y="125571"/>
                  <a:pt x="1595902" y="124237"/>
                </a:cubicBezTo>
                <a:cubicBezTo>
                  <a:pt x="1598076" y="122897"/>
                  <a:pt x="1599879" y="121641"/>
                  <a:pt x="1601309" y="120459"/>
                </a:cubicBezTo>
                <a:lnTo>
                  <a:pt x="1602335" y="120459"/>
                </a:lnTo>
                <a:lnTo>
                  <a:pt x="1602335" y="139572"/>
                </a:lnTo>
                <a:cubicBezTo>
                  <a:pt x="1600283" y="140382"/>
                  <a:pt x="1597734" y="141390"/>
                  <a:pt x="1594688" y="142599"/>
                </a:cubicBezTo>
                <a:cubicBezTo>
                  <a:pt x="1591643" y="143816"/>
                  <a:pt x="1588910" y="144764"/>
                  <a:pt x="1586484" y="145446"/>
                </a:cubicBezTo>
                <a:cubicBezTo>
                  <a:pt x="1583064" y="146380"/>
                  <a:pt x="1579976" y="147096"/>
                  <a:pt x="1577211" y="147593"/>
                </a:cubicBezTo>
                <a:cubicBezTo>
                  <a:pt x="1574442" y="148089"/>
                  <a:pt x="1570946" y="148339"/>
                  <a:pt x="1566721" y="148339"/>
                </a:cubicBezTo>
                <a:close/>
                <a:moveTo>
                  <a:pt x="1587228" y="82235"/>
                </a:moveTo>
                <a:cubicBezTo>
                  <a:pt x="1587107" y="77512"/>
                  <a:pt x="1586545" y="73440"/>
                  <a:pt x="1585552" y="70020"/>
                </a:cubicBezTo>
                <a:cubicBezTo>
                  <a:pt x="1584558" y="66600"/>
                  <a:pt x="1583129" y="63713"/>
                  <a:pt x="1581261" y="61351"/>
                </a:cubicBezTo>
                <a:cubicBezTo>
                  <a:pt x="1579212" y="58741"/>
                  <a:pt x="1576583" y="56750"/>
                  <a:pt x="1573387" y="55382"/>
                </a:cubicBezTo>
                <a:cubicBezTo>
                  <a:pt x="1570183" y="54014"/>
                  <a:pt x="1566219" y="53333"/>
                  <a:pt x="1561496" y="53333"/>
                </a:cubicBezTo>
                <a:cubicBezTo>
                  <a:pt x="1556835" y="53333"/>
                  <a:pt x="1552874" y="54028"/>
                  <a:pt x="1549612" y="55429"/>
                </a:cubicBezTo>
                <a:cubicBezTo>
                  <a:pt x="1546347" y="56830"/>
                  <a:pt x="1543378" y="58863"/>
                  <a:pt x="1540706" y="61535"/>
                </a:cubicBezTo>
                <a:cubicBezTo>
                  <a:pt x="1538096" y="64271"/>
                  <a:pt x="1536106" y="67299"/>
                  <a:pt x="1534738" y="70625"/>
                </a:cubicBezTo>
                <a:cubicBezTo>
                  <a:pt x="1533369" y="73955"/>
                  <a:pt x="1532502" y="77822"/>
                  <a:pt x="1532127" y="82235"/>
                </a:cubicBezTo>
                <a:close/>
                <a:moveTo>
                  <a:pt x="1663977" y="148244"/>
                </a:moveTo>
                <a:cubicBezTo>
                  <a:pt x="1656828" y="148244"/>
                  <a:pt x="1650273" y="147143"/>
                  <a:pt x="1644304" y="144932"/>
                </a:cubicBezTo>
                <a:cubicBezTo>
                  <a:pt x="1638335" y="142729"/>
                  <a:pt x="1633209" y="139385"/>
                  <a:pt x="1628921" y="134910"/>
                </a:cubicBezTo>
                <a:cubicBezTo>
                  <a:pt x="1624633" y="130435"/>
                  <a:pt x="1621307" y="124794"/>
                  <a:pt x="1618945" y="117990"/>
                </a:cubicBezTo>
                <a:cubicBezTo>
                  <a:pt x="1616583" y="111186"/>
                  <a:pt x="1615402" y="103184"/>
                  <a:pt x="1615402" y="93981"/>
                </a:cubicBezTo>
                <a:cubicBezTo>
                  <a:pt x="1615402" y="84845"/>
                  <a:pt x="1616627" y="76951"/>
                  <a:pt x="1619085" y="70297"/>
                </a:cubicBezTo>
                <a:cubicBezTo>
                  <a:pt x="1621540" y="63648"/>
                  <a:pt x="1624817" y="58054"/>
                  <a:pt x="1628921" y="53518"/>
                </a:cubicBezTo>
                <a:cubicBezTo>
                  <a:pt x="1633025" y="48981"/>
                  <a:pt x="1638137" y="45482"/>
                  <a:pt x="1644257" y="43028"/>
                </a:cubicBezTo>
                <a:cubicBezTo>
                  <a:pt x="1650381" y="40573"/>
                  <a:pt x="1656954" y="39344"/>
                  <a:pt x="1663977" y="39344"/>
                </a:cubicBezTo>
                <a:cubicBezTo>
                  <a:pt x="1669695" y="39344"/>
                  <a:pt x="1675209" y="40155"/>
                  <a:pt x="1680527" y="41770"/>
                </a:cubicBezTo>
                <a:cubicBezTo>
                  <a:pt x="1685844" y="43387"/>
                  <a:pt x="1690581" y="45253"/>
                  <a:pt x="1694743" y="47366"/>
                </a:cubicBezTo>
                <a:lnTo>
                  <a:pt x="1694743" y="67036"/>
                </a:lnTo>
                <a:lnTo>
                  <a:pt x="1693717" y="67036"/>
                </a:lnTo>
                <a:cubicBezTo>
                  <a:pt x="1692475" y="65980"/>
                  <a:pt x="1690873" y="64771"/>
                  <a:pt x="1688919" y="63403"/>
                </a:cubicBezTo>
                <a:cubicBezTo>
                  <a:pt x="1686960" y="62032"/>
                  <a:pt x="1684580" y="60635"/>
                  <a:pt x="1681783" y="59202"/>
                </a:cubicBezTo>
                <a:cubicBezTo>
                  <a:pt x="1679357" y="57964"/>
                  <a:pt x="1676502" y="56877"/>
                  <a:pt x="1673208" y="55943"/>
                </a:cubicBezTo>
                <a:cubicBezTo>
                  <a:pt x="1669914" y="55007"/>
                  <a:pt x="1666746" y="54544"/>
                  <a:pt x="1663697" y="54544"/>
                </a:cubicBezTo>
                <a:cubicBezTo>
                  <a:pt x="1654625" y="54544"/>
                  <a:pt x="1647339" y="57978"/>
                  <a:pt x="1641837" y="64844"/>
                </a:cubicBezTo>
                <a:cubicBezTo>
                  <a:pt x="1636337" y="71712"/>
                  <a:pt x="1633582" y="81425"/>
                  <a:pt x="1633582" y="93981"/>
                </a:cubicBezTo>
                <a:cubicBezTo>
                  <a:pt x="1633582" y="106290"/>
                  <a:pt x="1636239" y="115877"/>
                  <a:pt x="1641556" y="122742"/>
                </a:cubicBezTo>
                <a:cubicBezTo>
                  <a:pt x="1646867" y="129615"/>
                  <a:pt x="1654246" y="133049"/>
                  <a:pt x="1663697" y="133049"/>
                </a:cubicBezTo>
                <a:cubicBezTo>
                  <a:pt x="1669414" y="133049"/>
                  <a:pt x="1674853" y="131868"/>
                  <a:pt x="1680012" y="129507"/>
                </a:cubicBezTo>
                <a:cubicBezTo>
                  <a:pt x="1685171" y="127141"/>
                  <a:pt x="1689739" y="124095"/>
                  <a:pt x="1693717" y="120365"/>
                </a:cubicBezTo>
                <a:lnTo>
                  <a:pt x="1694743" y="120365"/>
                </a:lnTo>
                <a:lnTo>
                  <a:pt x="1694743" y="140036"/>
                </a:lnTo>
                <a:cubicBezTo>
                  <a:pt x="1693004" y="140847"/>
                  <a:pt x="1690826" y="141826"/>
                  <a:pt x="1688216" y="142974"/>
                </a:cubicBezTo>
                <a:cubicBezTo>
                  <a:pt x="1685607" y="144126"/>
                  <a:pt x="1683244" y="144979"/>
                  <a:pt x="1681131" y="145537"/>
                </a:cubicBezTo>
                <a:cubicBezTo>
                  <a:pt x="1678146" y="146408"/>
                  <a:pt x="1675476" y="147081"/>
                  <a:pt x="1673115" y="147546"/>
                </a:cubicBezTo>
                <a:cubicBezTo>
                  <a:pt x="1670749" y="148015"/>
                  <a:pt x="1667703" y="148244"/>
                  <a:pt x="1663977" y="148244"/>
                </a:cubicBezTo>
                <a:close/>
                <a:moveTo>
                  <a:pt x="1738000" y="145912"/>
                </a:moveTo>
                <a:lnTo>
                  <a:pt x="1715721" y="145912"/>
                </a:lnTo>
                <a:lnTo>
                  <a:pt x="1715721" y="119341"/>
                </a:lnTo>
                <a:lnTo>
                  <a:pt x="1738000" y="1193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108247" y="2800798"/>
            <a:ext cx="2352379" cy="981942"/>
          </a:xfrm>
          <a:custGeom>
            <a:avLst/>
            <a:gdLst/>
            <a:ahLst/>
            <a:cxnLst/>
            <a:rect l="l" t="t" r="r" b="b"/>
            <a:pathLst>
              <a:path w="2352379" h="981942">
                <a:moveTo>
                  <a:pt x="0" y="981942"/>
                </a:moveTo>
                <a:lnTo>
                  <a:pt x="2352380" y="981942"/>
                </a:lnTo>
                <a:lnTo>
                  <a:pt x="2352380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087611" y="2780161"/>
            <a:ext cx="2393653" cy="1023215"/>
          </a:xfrm>
          <a:custGeom>
            <a:avLst/>
            <a:gdLst/>
            <a:ahLst/>
            <a:cxnLst/>
            <a:rect l="l" t="t" r="r" b="b"/>
            <a:pathLst>
              <a:path w="2393653" h="1023215">
                <a:moveTo>
                  <a:pt x="20636" y="1002579"/>
                </a:moveTo>
                <a:lnTo>
                  <a:pt x="2373016" y="1002579"/>
                </a:lnTo>
                <a:lnTo>
                  <a:pt x="2373016" y="20637"/>
                </a:lnTo>
                <a:lnTo>
                  <a:pt x="20636" y="20637"/>
                </a:lnTo>
                <a:close/>
              </a:path>
            </a:pathLst>
          </a:custGeom>
          <a:ln w="41273">
            <a:solidFill>
              <a:srgbClr val="90909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399364" y="3038106"/>
            <a:ext cx="1774397" cy="154392"/>
          </a:xfrm>
          <a:custGeom>
            <a:avLst/>
            <a:gdLst/>
            <a:ahLst/>
            <a:cxnLst/>
            <a:rect l="l" t="t" r="r" b="b"/>
            <a:pathLst>
              <a:path w="1774397" h="154392">
                <a:moveTo>
                  <a:pt x="111042" y="108616"/>
                </a:moveTo>
                <a:cubicBezTo>
                  <a:pt x="111042" y="115513"/>
                  <a:pt x="109739" y="121572"/>
                  <a:pt x="107130" y="126792"/>
                </a:cubicBezTo>
                <a:cubicBezTo>
                  <a:pt x="104518" y="132016"/>
                  <a:pt x="101010" y="136336"/>
                  <a:pt x="96592" y="139756"/>
                </a:cubicBezTo>
                <a:cubicBezTo>
                  <a:pt x="91368" y="143859"/>
                  <a:pt x="85637" y="146783"/>
                  <a:pt x="79392" y="148522"/>
                </a:cubicBezTo>
                <a:cubicBezTo>
                  <a:pt x="73142" y="150260"/>
                  <a:pt x="65200" y="151131"/>
                  <a:pt x="55566" y="151131"/>
                </a:cubicBezTo>
                <a:lnTo>
                  <a:pt x="0" y="151131"/>
                </a:lnTo>
                <a:lnTo>
                  <a:pt x="0" y="12305"/>
                </a:lnTo>
                <a:lnTo>
                  <a:pt x="49043" y="12305"/>
                </a:lnTo>
                <a:cubicBezTo>
                  <a:pt x="59238" y="12305"/>
                  <a:pt x="66961" y="12694"/>
                  <a:pt x="72212" y="13467"/>
                </a:cubicBezTo>
                <a:cubicBezTo>
                  <a:pt x="77465" y="14248"/>
                  <a:pt x="82390" y="15879"/>
                  <a:pt x="86991" y="18363"/>
                </a:cubicBezTo>
                <a:cubicBezTo>
                  <a:pt x="91958" y="21035"/>
                  <a:pt x="95678" y="24609"/>
                  <a:pt x="98133" y="29085"/>
                </a:cubicBezTo>
                <a:cubicBezTo>
                  <a:pt x="100588" y="33563"/>
                  <a:pt x="101812" y="38725"/>
                  <a:pt x="101812" y="44565"/>
                </a:cubicBezTo>
                <a:cubicBezTo>
                  <a:pt x="101812" y="51336"/>
                  <a:pt x="100121" y="57366"/>
                  <a:pt x="96732" y="62651"/>
                </a:cubicBezTo>
                <a:cubicBezTo>
                  <a:pt x="93345" y="67939"/>
                  <a:pt x="88669" y="71820"/>
                  <a:pt x="82700" y="74308"/>
                </a:cubicBezTo>
                <a:lnTo>
                  <a:pt x="82700" y="75050"/>
                </a:lnTo>
                <a:cubicBezTo>
                  <a:pt x="91279" y="76853"/>
                  <a:pt x="98147" y="80536"/>
                  <a:pt x="103306" y="86097"/>
                </a:cubicBezTo>
                <a:cubicBezTo>
                  <a:pt x="108464" y="91664"/>
                  <a:pt x="111042" y="99169"/>
                  <a:pt x="111042" y="108616"/>
                </a:cubicBezTo>
                <a:close/>
                <a:moveTo>
                  <a:pt x="66384" y="51556"/>
                </a:moveTo>
                <a:cubicBezTo>
                  <a:pt x="66384" y="49317"/>
                  <a:pt x="65811" y="47020"/>
                  <a:pt x="64659" y="44658"/>
                </a:cubicBezTo>
                <a:cubicBezTo>
                  <a:pt x="63507" y="42292"/>
                  <a:pt x="61722" y="40587"/>
                  <a:pt x="59299" y="39528"/>
                </a:cubicBezTo>
                <a:cubicBezTo>
                  <a:pt x="56998" y="38534"/>
                  <a:pt x="54281" y="37991"/>
                  <a:pt x="51141" y="37897"/>
                </a:cubicBezTo>
                <a:cubicBezTo>
                  <a:pt x="48000" y="37807"/>
                  <a:pt x="43323" y="37760"/>
                  <a:pt x="37109" y="37760"/>
                </a:cubicBezTo>
                <a:lnTo>
                  <a:pt x="34682" y="37760"/>
                </a:lnTo>
                <a:lnTo>
                  <a:pt x="34682" y="67129"/>
                </a:lnTo>
                <a:lnTo>
                  <a:pt x="39068" y="67129"/>
                </a:lnTo>
                <a:cubicBezTo>
                  <a:pt x="45033" y="67129"/>
                  <a:pt x="49216" y="67064"/>
                  <a:pt x="51610" y="66938"/>
                </a:cubicBezTo>
                <a:cubicBezTo>
                  <a:pt x="54004" y="66816"/>
                  <a:pt x="56469" y="66165"/>
                  <a:pt x="59018" y="64980"/>
                </a:cubicBezTo>
                <a:cubicBezTo>
                  <a:pt x="61816" y="63677"/>
                  <a:pt x="63745" y="61877"/>
                  <a:pt x="64800" y="59576"/>
                </a:cubicBezTo>
                <a:cubicBezTo>
                  <a:pt x="65855" y="57276"/>
                  <a:pt x="66384" y="54601"/>
                  <a:pt x="66384" y="51556"/>
                </a:cubicBezTo>
                <a:close/>
                <a:moveTo>
                  <a:pt x="75147" y="107964"/>
                </a:moveTo>
                <a:cubicBezTo>
                  <a:pt x="75147" y="103673"/>
                  <a:pt x="74276" y="100317"/>
                  <a:pt x="72536" y="97890"/>
                </a:cubicBezTo>
                <a:cubicBezTo>
                  <a:pt x="70798" y="95469"/>
                  <a:pt x="68188" y="93636"/>
                  <a:pt x="64707" y="92394"/>
                </a:cubicBezTo>
                <a:cubicBezTo>
                  <a:pt x="62590" y="91584"/>
                  <a:pt x="59685" y="91134"/>
                  <a:pt x="55988" y="91040"/>
                </a:cubicBezTo>
                <a:cubicBezTo>
                  <a:pt x="52289" y="90946"/>
                  <a:pt x="47333" y="90903"/>
                  <a:pt x="41120" y="90903"/>
                </a:cubicBezTo>
                <a:lnTo>
                  <a:pt x="34682" y="90903"/>
                </a:lnTo>
                <a:lnTo>
                  <a:pt x="34682" y="125679"/>
                </a:lnTo>
                <a:lnTo>
                  <a:pt x="36551" y="125679"/>
                </a:lnTo>
                <a:cubicBezTo>
                  <a:pt x="45626" y="125679"/>
                  <a:pt x="51901" y="125619"/>
                  <a:pt x="55382" y="125489"/>
                </a:cubicBezTo>
                <a:cubicBezTo>
                  <a:pt x="58863" y="125366"/>
                  <a:pt x="62407" y="124528"/>
                  <a:pt x="66010" y="122972"/>
                </a:cubicBezTo>
                <a:cubicBezTo>
                  <a:pt x="69185" y="121604"/>
                  <a:pt x="71496" y="119599"/>
                  <a:pt x="72958" y="116961"/>
                </a:cubicBezTo>
                <a:cubicBezTo>
                  <a:pt x="74419" y="114318"/>
                  <a:pt x="75147" y="111323"/>
                  <a:pt x="75147" y="107964"/>
                </a:cubicBezTo>
                <a:close/>
                <a:moveTo>
                  <a:pt x="180500" y="153929"/>
                </a:moveTo>
                <a:cubicBezTo>
                  <a:pt x="171860" y="153929"/>
                  <a:pt x="163955" y="152841"/>
                  <a:pt x="156776" y="150664"/>
                </a:cubicBezTo>
                <a:cubicBezTo>
                  <a:pt x="149594" y="148489"/>
                  <a:pt x="143363" y="145131"/>
                  <a:pt x="138078" y="140594"/>
                </a:cubicBezTo>
                <a:cubicBezTo>
                  <a:pt x="132858" y="136058"/>
                  <a:pt x="128787" y="130356"/>
                  <a:pt x="125871" y="123487"/>
                </a:cubicBezTo>
                <a:cubicBezTo>
                  <a:pt x="122947" y="116618"/>
                  <a:pt x="121485" y="108526"/>
                  <a:pt x="121485" y="99197"/>
                </a:cubicBezTo>
                <a:cubicBezTo>
                  <a:pt x="121485" y="89190"/>
                  <a:pt x="123070" y="80676"/>
                  <a:pt x="126238" y="73652"/>
                </a:cubicBezTo>
                <a:cubicBezTo>
                  <a:pt x="129409" y="66628"/>
                  <a:pt x="133693" y="60847"/>
                  <a:pt x="139104" y="56311"/>
                </a:cubicBezTo>
                <a:cubicBezTo>
                  <a:pt x="144328" y="51958"/>
                  <a:pt x="150466" y="48744"/>
                  <a:pt x="157518" y="46660"/>
                </a:cubicBezTo>
                <a:cubicBezTo>
                  <a:pt x="164574" y="44579"/>
                  <a:pt x="171925" y="43538"/>
                  <a:pt x="179572" y="43538"/>
                </a:cubicBezTo>
                <a:cubicBezTo>
                  <a:pt x="185350" y="43538"/>
                  <a:pt x="191131" y="44204"/>
                  <a:pt x="196909" y="45544"/>
                </a:cubicBezTo>
                <a:cubicBezTo>
                  <a:pt x="202690" y="46880"/>
                  <a:pt x="208501" y="49011"/>
                  <a:pt x="214344" y="51931"/>
                </a:cubicBezTo>
                <a:lnTo>
                  <a:pt x="214344" y="79899"/>
                </a:lnTo>
                <a:lnTo>
                  <a:pt x="210150" y="79899"/>
                </a:lnTo>
                <a:cubicBezTo>
                  <a:pt x="208843" y="78653"/>
                  <a:pt x="207241" y="77285"/>
                  <a:pt x="205348" y="75794"/>
                </a:cubicBezTo>
                <a:cubicBezTo>
                  <a:pt x="203454" y="74300"/>
                  <a:pt x="201387" y="72936"/>
                  <a:pt x="199145" y="71698"/>
                </a:cubicBezTo>
                <a:cubicBezTo>
                  <a:pt x="196784" y="70391"/>
                  <a:pt x="194112" y="69285"/>
                  <a:pt x="191131" y="68386"/>
                </a:cubicBezTo>
                <a:cubicBezTo>
                  <a:pt x="188146" y="67485"/>
                  <a:pt x="184820" y="67036"/>
                  <a:pt x="181155" y="67036"/>
                </a:cubicBezTo>
                <a:cubicBezTo>
                  <a:pt x="172825" y="67036"/>
                  <a:pt x="166378" y="69940"/>
                  <a:pt x="161809" y="75751"/>
                </a:cubicBezTo>
                <a:cubicBezTo>
                  <a:pt x="157241" y="81561"/>
                  <a:pt x="154955" y="89380"/>
                  <a:pt x="154955" y="99197"/>
                </a:cubicBezTo>
                <a:cubicBezTo>
                  <a:pt x="154955" y="109703"/>
                  <a:pt x="157396" y="117532"/>
                  <a:pt x="162278" y="122691"/>
                </a:cubicBezTo>
                <a:cubicBezTo>
                  <a:pt x="167152" y="127854"/>
                  <a:pt x="173632" y="130432"/>
                  <a:pt x="181714" y="130432"/>
                </a:cubicBezTo>
                <a:cubicBezTo>
                  <a:pt x="185814" y="130432"/>
                  <a:pt x="189421" y="129967"/>
                  <a:pt x="192528" y="129031"/>
                </a:cubicBezTo>
                <a:cubicBezTo>
                  <a:pt x="195634" y="128099"/>
                  <a:pt x="198307" y="126983"/>
                  <a:pt x="200546" y="125679"/>
                </a:cubicBezTo>
                <a:cubicBezTo>
                  <a:pt x="202724" y="124373"/>
                  <a:pt x="204588" y="123019"/>
                  <a:pt x="206144" y="121619"/>
                </a:cubicBezTo>
                <a:cubicBezTo>
                  <a:pt x="207699" y="120222"/>
                  <a:pt x="209030" y="118962"/>
                  <a:pt x="210150" y="117846"/>
                </a:cubicBezTo>
                <a:lnTo>
                  <a:pt x="214344" y="117846"/>
                </a:lnTo>
                <a:lnTo>
                  <a:pt x="214344" y="145814"/>
                </a:lnTo>
                <a:cubicBezTo>
                  <a:pt x="212482" y="146624"/>
                  <a:pt x="210323" y="147556"/>
                  <a:pt x="207868" y="148612"/>
                </a:cubicBezTo>
                <a:cubicBezTo>
                  <a:pt x="205412" y="149670"/>
                  <a:pt x="202910" y="150541"/>
                  <a:pt x="200362" y="151222"/>
                </a:cubicBezTo>
                <a:cubicBezTo>
                  <a:pt x="197187" y="152093"/>
                  <a:pt x="194220" y="152766"/>
                  <a:pt x="191455" y="153231"/>
                </a:cubicBezTo>
                <a:cubicBezTo>
                  <a:pt x="188690" y="153698"/>
                  <a:pt x="185036" y="153929"/>
                  <a:pt x="180500" y="153929"/>
                </a:cubicBezTo>
                <a:close/>
                <a:moveTo>
                  <a:pt x="328277" y="151131"/>
                </a:moveTo>
                <a:lnTo>
                  <a:pt x="295644" y="151131"/>
                </a:lnTo>
                <a:lnTo>
                  <a:pt x="295644" y="69552"/>
                </a:lnTo>
                <a:lnTo>
                  <a:pt x="262450" y="69552"/>
                </a:lnTo>
                <a:lnTo>
                  <a:pt x="262450" y="151131"/>
                </a:lnTo>
                <a:lnTo>
                  <a:pt x="229820" y="151131"/>
                </a:lnTo>
                <a:lnTo>
                  <a:pt x="229820" y="46429"/>
                </a:lnTo>
                <a:lnTo>
                  <a:pt x="328277" y="46429"/>
                </a:lnTo>
                <a:close/>
                <a:moveTo>
                  <a:pt x="453770" y="98824"/>
                </a:moveTo>
                <a:cubicBezTo>
                  <a:pt x="453770" y="116046"/>
                  <a:pt x="449061" y="129611"/>
                  <a:pt x="439643" y="139521"/>
                </a:cubicBezTo>
                <a:cubicBezTo>
                  <a:pt x="430225" y="149432"/>
                  <a:pt x="416909" y="154393"/>
                  <a:pt x="399695" y="154393"/>
                </a:cubicBezTo>
                <a:cubicBezTo>
                  <a:pt x="382598" y="154393"/>
                  <a:pt x="369313" y="149432"/>
                  <a:pt x="359834" y="139521"/>
                </a:cubicBezTo>
                <a:cubicBezTo>
                  <a:pt x="350356" y="129611"/>
                  <a:pt x="345618" y="116046"/>
                  <a:pt x="345618" y="98824"/>
                </a:cubicBezTo>
                <a:cubicBezTo>
                  <a:pt x="345618" y="81421"/>
                  <a:pt x="350356" y="67795"/>
                  <a:pt x="359834" y="57941"/>
                </a:cubicBezTo>
                <a:cubicBezTo>
                  <a:pt x="369313" y="48093"/>
                  <a:pt x="382598" y="43164"/>
                  <a:pt x="399695" y="43164"/>
                </a:cubicBezTo>
                <a:cubicBezTo>
                  <a:pt x="416849" y="43164"/>
                  <a:pt x="430146" y="48121"/>
                  <a:pt x="439597" y="58032"/>
                </a:cubicBezTo>
                <a:cubicBezTo>
                  <a:pt x="449047" y="67950"/>
                  <a:pt x="453770" y="81547"/>
                  <a:pt x="453770" y="98824"/>
                </a:cubicBezTo>
                <a:close/>
                <a:moveTo>
                  <a:pt x="420293" y="99014"/>
                </a:moveTo>
                <a:cubicBezTo>
                  <a:pt x="420293" y="92794"/>
                  <a:pt x="419782" y="87620"/>
                  <a:pt x="418755" y="83487"/>
                </a:cubicBezTo>
                <a:cubicBezTo>
                  <a:pt x="417730" y="79355"/>
                  <a:pt x="416315" y="76046"/>
                  <a:pt x="414515" y="73559"/>
                </a:cubicBezTo>
                <a:cubicBezTo>
                  <a:pt x="412588" y="70949"/>
                  <a:pt x="410414" y="69130"/>
                  <a:pt x="407989" y="68108"/>
                </a:cubicBezTo>
                <a:cubicBezTo>
                  <a:pt x="405566" y="67083"/>
                  <a:pt x="402801" y="66567"/>
                  <a:pt x="399695" y="66567"/>
                </a:cubicBezTo>
                <a:cubicBezTo>
                  <a:pt x="396771" y="66567"/>
                  <a:pt x="394128" y="67021"/>
                  <a:pt x="391767" y="67917"/>
                </a:cubicBezTo>
                <a:cubicBezTo>
                  <a:pt x="389405" y="68822"/>
                  <a:pt x="387230" y="70545"/>
                  <a:pt x="385239" y="73094"/>
                </a:cubicBezTo>
                <a:cubicBezTo>
                  <a:pt x="383379" y="75521"/>
                  <a:pt x="381885" y="78843"/>
                  <a:pt x="380769" y="83070"/>
                </a:cubicBezTo>
                <a:cubicBezTo>
                  <a:pt x="379645" y="87296"/>
                  <a:pt x="379087" y="92610"/>
                  <a:pt x="379087" y="99014"/>
                </a:cubicBezTo>
                <a:cubicBezTo>
                  <a:pt x="379087" y="105415"/>
                  <a:pt x="379617" y="110592"/>
                  <a:pt x="380671" y="114534"/>
                </a:cubicBezTo>
                <a:cubicBezTo>
                  <a:pt x="381727" y="118484"/>
                  <a:pt x="383098" y="121637"/>
                  <a:pt x="384771" y="123998"/>
                </a:cubicBezTo>
                <a:cubicBezTo>
                  <a:pt x="386510" y="126425"/>
                  <a:pt x="388688" y="128193"/>
                  <a:pt x="391298" y="129312"/>
                </a:cubicBezTo>
                <a:cubicBezTo>
                  <a:pt x="393908" y="130432"/>
                  <a:pt x="396803" y="130989"/>
                  <a:pt x="399971" y="130989"/>
                </a:cubicBezTo>
                <a:cubicBezTo>
                  <a:pt x="402581" y="130989"/>
                  <a:pt x="405242" y="130432"/>
                  <a:pt x="407941" y="129312"/>
                </a:cubicBezTo>
                <a:cubicBezTo>
                  <a:pt x="410646" y="128193"/>
                  <a:pt x="412809" y="126515"/>
                  <a:pt x="414422" y="124279"/>
                </a:cubicBezTo>
                <a:cubicBezTo>
                  <a:pt x="416350" y="121608"/>
                  <a:pt x="417812" y="118390"/>
                  <a:pt x="418807" y="114632"/>
                </a:cubicBezTo>
                <a:cubicBezTo>
                  <a:pt x="419796" y="110873"/>
                  <a:pt x="420293" y="105663"/>
                  <a:pt x="420293" y="99014"/>
                </a:cubicBezTo>
                <a:close/>
                <a:moveTo>
                  <a:pt x="590630" y="151131"/>
                </a:moveTo>
                <a:lnTo>
                  <a:pt x="558561" y="151131"/>
                </a:lnTo>
                <a:lnTo>
                  <a:pt x="558561" y="85402"/>
                </a:lnTo>
                <a:lnTo>
                  <a:pt x="537304" y="129031"/>
                </a:lnTo>
                <a:lnTo>
                  <a:pt x="523502" y="129031"/>
                </a:lnTo>
                <a:lnTo>
                  <a:pt x="502246" y="85402"/>
                </a:lnTo>
                <a:lnTo>
                  <a:pt x="502246" y="151131"/>
                </a:lnTo>
                <a:lnTo>
                  <a:pt x="471107" y="151131"/>
                </a:lnTo>
                <a:lnTo>
                  <a:pt x="471107" y="46429"/>
                </a:lnTo>
                <a:lnTo>
                  <a:pt x="506628" y="46429"/>
                </a:lnTo>
                <a:lnTo>
                  <a:pt x="530870" y="94910"/>
                </a:lnTo>
                <a:lnTo>
                  <a:pt x="555109" y="46429"/>
                </a:lnTo>
                <a:lnTo>
                  <a:pt x="590630" y="46429"/>
                </a:lnTo>
                <a:close/>
                <a:moveTo>
                  <a:pt x="716126" y="98824"/>
                </a:moveTo>
                <a:cubicBezTo>
                  <a:pt x="716126" y="116046"/>
                  <a:pt x="711418" y="129611"/>
                  <a:pt x="702000" y="139521"/>
                </a:cubicBezTo>
                <a:cubicBezTo>
                  <a:pt x="692583" y="149432"/>
                  <a:pt x="679266" y="154393"/>
                  <a:pt x="662051" y="154393"/>
                </a:cubicBezTo>
                <a:cubicBezTo>
                  <a:pt x="644958" y="154393"/>
                  <a:pt x="631673" y="149432"/>
                  <a:pt x="622192" y="139521"/>
                </a:cubicBezTo>
                <a:cubicBezTo>
                  <a:pt x="612713" y="129611"/>
                  <a:pt x="607976" y="116046"/>
                  <a:pt x="607976" y="98824"/>
                </a:cubicBezTo>
                <a:cubicBezTo>
                  <a:pt x="607976" y="81421"/>
                  <a:pt x="612713" y="67795"/>
                  <a:pt x="622192" y="57941"/>
                </a:cubicBezTo>
                <a:cubicBezTo>
                  <a:pt x="631673" y="48093"/>
                  <a:pt x="644958" y="43164"/>
                  <a:pt x="662051" y="43164"/>
                </a:cubicBezTo>
                <a:cubicBezTo>
                  <a:pt x="679205" y="43164"/>
                  <a:pt x="692507" y="48121"/>
                  <a:pt x="701957" y="58032"/>
                </a:cubicBezTo>
                <a:cubicBezTo>
                  <a:pt x="711403" y="67950"/>
                  <a:pt x="716126" y="81547"/>
                  <a:pt x="716126" y="98824"/>
                </a:cubicBezTo>
                <a:close/>
                <a:moveTo>
                  <a:pt x="682654" y="99014"/>
                </a:moveTo>
                <a:cubicBezTo>
                  <a:pt x="682654" y="92794"/>
                  <a:pt x="682139" y="87620"/>
                  <a:pt x="681112" y="83487"/>
                </a:cubicBezTo>
                <a:cubicBezTo>
                  <a:pt x="680090" y="79355"/>
                  <a:pt x="678675" y="76046"/>
                  <a:pt x="676871" y="73559"/>
                </a:cubicBezTo>
                <a:cubicBezTo>
                  <a:pt x="674947" y="70949"/>
                  <a:pt x="672772" y="69130"/>
                  <a:pt x="670349" y="68108"/>
                </a:cubicBezTo>
                <a:cubicBezTo>
                  <a:pt x="667922" y="67083"/>
                  <a:pt x="665157" y="66567"/>
                  <a:pt x="662051" y="66567"/>
                </a:cubicBezTo>
                <a:cubicBezTo>
                  <a:pt x="659128" y="66567"/>
                  <a:pt x="656488" y="67021"/>
                  <a:pt x="654123" y="67917"/>
                </a:cubicBezTo>
                <a:cubicBezTo>
                  <a:pt x="651763" y="68822"/>
                  <a:pt x="649587" y="70545"/>
                  <a:pt x="647597" y="73094"/>
                </a:cubicBezTo>
                <a:cubicBezTo>
                  <a:pt x="645735" y="75521"/>
                  <a:pt x="644246" y="78843"/>
                  <a:pt x="643125" y="83070"/>
                </a:cubicBezTo>
                <a:cubicBezTo>
                  <a:pt x="642006" y="87296"/>
                  <a:pt x="641445" y="92610"/>
                  <a:pt x="641445" y="99014"/>
                </a:cubicBezTo>
                <a:cubicBezTo>
                  <a:pt x="641445" y="105415"/>
                  <a:pt x="641974" y="110592"/>
                  <a:pt x="643029" y="114534"/>
                </a:cubicBezTo>
                <a:cubicBezTo>
                  <a:pt x="644087" y="118484"/>
                  <a:pt x="645455" y="121637"/>
                  <a:pt x="647132" y="123998"/>
                </a:cubicBezTo>
                <a:cubicBezTo>
                  <a:pt x="648871" y="126425"/>
                  <a:pt x="651049" y="128193"/>
                  <a:pt x="653659" y="129312"/>
                </a:cubicBezTo>
                <a:cubicBezTo>
                  <a:pt x="656270" y="130432"/>
                  <a:pt x="659160" y="130989"/>
                  <a:pt x="662327" y="130989"/>
                </a:cubicBezTo>
                <a:cubicBezTo>
                  <a:pt x="664937" y="130989"/>
                  <a:pt x="667598" y="130432"/>
                  <a:pt x="670302" y="129312"/>
                </a:cubicBezTo>
                <a:cubicBezTo>
                  <a:pt x="673002" y="128193"/>
                  <a:pt x="675166" y="126515"/>
                  <a:pt x="676782" y="124279"/>
                </a:cubicBezTo>
                <a:cubicBezTo>
                  <a:pt x="678709" y="121608"/>
                  <a:pt x="680170" y="118390"/>
                  <a:pt x="681163" y="114632"/>
                </a:cubicBezTo>
                <a:cubicBezTo>
                  <a:pt x="682157" y="110873"/>
                  <a:pt x="682654" y="105663"/>
                  <a:pt x="682654" y="99014"/>
                </a:cubicBezTo>
                <a:close/>
                <a:moveTo>
                  <a:pt x="815234" y="69365"/>
                </a:moveTo>
                <a:lnTo>
                  <a:pt x="766095" y="69365"/>
                </a:lnTo>
                <a:lnTo>
                  <a:pt x="766095" y="151131"/>
                </a:lnTo>
                <a:lnTo>
                  <a:pt x="733468" y="151131"/>
                </a:lnTo>
                <a:lnTo>
                  <a:pt x="733468" y="46429"/>
                </a:lnTo>
                <a:lnTo>
                  <a:pt x="815234" y="46429"/>
                </a:lnTo>
                <a:close/>
                <a:moveTo>
                  <a:pt x="886367" y="123815"/>
                </a:moveTo>
                <a:lnTo>
                  <a:pt x="886367" y="101999"/>
                </a:lnTo>
                <a:cubicBezTo>
                  <a:pt x="880833" y="102556"/>
                  <a:pt x="876362" y="103036"/>
                  <a:pt x="872942" y="103439"/>
                </a:cubicBezTo>
                <a:cubicBezTo>
                  <a:pt x="869526" y="103842"/>
                  <a:pt x="866168" y="104638"/>
                  <a:pt x="862869" y="105818"/>
                </a:cubicBezTo>
                <a:cubicBezTo>
                  <a:pt x="860015" y="106812"/>
                  <a:pt x="857794" y="108320"/>
                  <a:pt x="856210" y="110341"/>
                </a:cubicBezTo>
                <a:cubicBezTo>
                  <a:pt x="854626" y="112360"/>
                  <a:pt x="853830" y="115046"/>
                  <a:pt x="853830" y="118404"/>
                </a:cubicBezTo>
                <a:cubicBezTo>
                  <a:pt x="853830" y="123315"/>
                  <a:pt x="855152" y="126688"/>
                  <a:pt x="857794" y="128520"/>
                </a:cubicBezTo>
                <a:cubicBezTo>
                  <a:pt x="860432" y="130356"/>
                  <a:pt x="864331" y="131274"/>
                  <a:pt x="869494" y="131274"/>
                </a:cubicBezTo>
                <a:cubicBezTo>
                  <a:pt x="872353" y="131274"/>
                  <a:pt x="875271" y="130622"/>
                  <a:pt x="878256" y="129315"/>
                </a:cubicBezTo>
                <a:cubicBezTo>
                  <a:pt x="881240" y="128009"/>
                  <a:pt x="883944" y="126176"/>
                  <a:pt x="886367" y="123815"/>
                </a:cubicBezTo>
                <a:close/>
                <a:moveTo>
                  <a:pt x="886367" y="140037"/>
                </a:moveTo>
                <a:cubicBezTo>
                  <a:pt x="884129" y="141901"/>
                  <a:pt x="882123" y="143579"/>
                  <a:pt x="880355" y="145069"/>
                </a:cubicBezTo>
                <a:cubicBezTo>
                  <a:pt x="878583" y="146563"/>
                  <a:pt x="876205" y="148053"/>
                  <a:pt x="873224" y="149548"/>
                </a:cubicBezTo>
                <a:cubicBezTo>
                  <a:pt x="870301" y="150976"/>
                  <a:pt x="867456" y="152064"/>
                  <a:pt x="864691" y="152813"/>
                </a:cubicBezTo>
                <a:cubicBezTo>
                  <a:pt x="861926" y="153555"/>
                  <a:pt x="858057" y="153929"/>
                  <a:pt x="853082" y="153929"/>
                </a:cubicBezTo>
                <a:cubicBezTo>
                  <a:pt x="843823" y="153929"/>
                  <a:pt x="836132" y="150822"/>
                  <a:pt x="830009" y="144605"/>
                </a:cubicBezTo>
                <a:cubicBezTo>
                  <a:pt x="823886" y="138387"/>
                  <a:pt x="820822" y="130561"/>
                  <a:pt x="820822" y="121111"/>
                </a:cubicBezTo>
                <a:cubicBezTo>
                  <a:pt x="820822" y="113339"/>
                  <a:pt x="822377" y="107060"/>
                  <a:pt x="825487" y="102276"/>
                </a:cubicBezTo>
                <a:cubicBezTo>
                  <a:pt x="828594" y="97492"/>
                  <a:pt x="833073" y="93697"/>
                  <a:pt x="838911" y="90903"/>
                </a:cubicBezTo>
                <a:cubicBezTo>
                  <a:pt x="844815" y="88042"/>
                  <a:pt x="851872" y="86051"/>
                  <a:pt x="860076" y="84935"/>
                </a:cubicBezTo>
                <a:cubicBezTo>
                  <a:pt x="868281" y="83815"/>
                  <a:pt x="877104" y="82944"/>
                  <a:pt x="886554" y="82324"/>
                </a:cubicBezTo>
                <a:lnTo>
                  <a:pt x="886554" y="81767"/>
                </a:lnTo>
                <a:cubicBezTo>
                  <a:pt x="886554" y="75986"/>
                  <a:pt x="884423" y="71993"/>
                  <a:pt x="880168" y="69783"/>
                </a:cubicBezTo>
                <a:cubicBezTo>
                  <a:pt x="875909" y="67576"/>
                  <a:pt x="869526" y="66473"/>
                  <a:pt x="861009" y="66473"/>
                </a:cubicBezTo>
                <a:cubicBezTo>
                  <a:pt x="857153" y="66473"/>
                  <a:pt x="852646" y="67169"/>
                  <a:pt x="847490" y="68569"/>
                </a:cubicBezTo>
                <a:cubicBezTo>
                  <a:pt x="842331" y="69970"/>
                  <a:pt x="837296" y="71759"/>
                  <a:pt x="832384" y="73933"/>
                </a:cubicBezTo>
                <a:lnTo>
                  <a:pt x="829592" y="73933"/>
                </a:lnTo>
                <a:lnTo>
                  <a:pt x="829592" y="48665"/>
                </a:lnTo>
                <a:cubicBezTo>
                  <a:pt x="832820" y="47732"/>
                  <a:pt x="838041" y="46631"/>
                  <a:pt x="845251" y="45353"/>
                </a:cubicBezTo>
                <a:cubicBezTo>
                  <a:pt x="852462" y="44082"/>
                  <a:pt x="859734" y="43445"/>
                  <a:pt x="867067" y="43445"/>
                </a:cubicBezTo>
                <a:cubicBezTo>
                  <a:pt x="885092" y="43445"/>
                  <a:pt x="898222" y="46444"/>
                  <a:pt x="906458" y="52441"/>
                </a:cubicBezTo>
                <a:cubicBezTo>
                  <a:pt x="914696" y="58439"/>
                  <a:pt x="918813" y="67590"/>
                  <a:pt x="918813" y="79899"/>
                </a:cubicBezTo>
                <a:lnTo>
                  <a:pt x="918813" y="151131"/>
                </a:lnTo>
                <a:lnTo>
                  <a:pt x="886367" y="151131"/>
                </a:lnTo>
                <a:close/>
                <a:moveTo>
                  <a:pt x="1028920" y="69177"/>
                </a:moveTo>
                <a:lnTo>
                  <a:pt x="996476" y="69177"/>
                </a:lnTo>
                <a:lnTo>
                  <a:pt x="996476" y="151131"/>
                </a:lnTo>
                <a:lnTo>
                  <a:pt x="963842" y="151131"/>
                </a:lnTo>
                <a:lnTo>
                  <a:pt x="963842" y="69177"/>
                </a:lnTo>
                <a:lnTo>
                  <a:pt x="931399" y="69177"/>
                </a:lnTo>
                <a:lnTo>
                  <a:pt x="931399" y="46429"/>
                </a:lnTo>
                <a:lnTo>
                  <a:pt x="1028920" y="46429"/>
                </a:lnTo>
                <a:close/>
                <a:moveTo>
                  <a:pt x="1095959" y="153929"/>
                </a:moveTo>
                <a:cubicBezTo>
                  <a:pt x="1076192" y="153929"/>
                  <a:pt x="1061044" y="149202"/>
                  <a:pt x="1050506" y="139756"/>
                </a:cubicBezTo>
                <a:cubicBezTo>
                  <a:pt x="1039971" y="130306"/>
                  <a:pt x="1034705" y="116853"/>
                  <a:pt x="1034705" y="99389"/>
                </a:cubicBezTo>
                <a:cubicBezTo>
                  <a:pt x="1034705" y="82293"/>
                  <a:pt x="1039615" y="68651"/>
                  <a:pt x="1049433" y="58453"/>
                </a:cubicBezTo>
                <a:cubicBezTo>
                  <a:pt x="1059254" y="48261"/>
                  <a:pt x="1072988" y="43164"/>
                  <a:pt x="1090642" y="43164"/>
                </a:cubicBezTo>
                <a:cubicBezTo>
                  <a:pt x="1106680" y="43164"/>
                  <a:pt x="1118737" y="47488"/>
                  <a:pt x="1126818" y="56124"/>
                </a:cubicBezTo>
                <a:cubicBezTo>
                  <a:pt x="1134896" y="64764"/>
                  <a:pt x="1138940" y="77137"/>
                  <a:pt x="1138940" y="93230"/>
                </a:cubicBezTo>
                <a:lnTo>
                  <a:pt x="1138940" y="104980"/>
                </a:lnTo>
                <a:lnTo>
                  <a:pt x="1067425" y="104980"/>
                </a:lnTo>
                <a:cubicBezTo>
                  <a:pt x="1067739" y="109825"/>
                  <a:pt x="1068765" y="113883"/>
                  <a:pt x="1070507" y="117144"/>
                </a:cubicBezTo>
                <a:cubicBezTo>
                  <a:pt x="1072246" y="120409"/>
                  <a:pt x="1074546" y="123005"/>
                  <a:pt x="1077405" y="124930"/>
                </a:cubicBezTo>
                <a:cubicBezTo>
                  <a:pt x="1080199" y="126860"/>
                  <a:pt x="1083464" y="128242"/>
                  <a:pt x="1087196" y="129078"/>
                </a:cubicBezTo>
                <a:cubicBezTo>
                  <a:pt x="1090922" y="129920"/>
                  <a:pt x="1094994" y="130342"/>
                  <a:pt x="1099407" y="130342"/>
                </a:cubicBezTo>
                <a:cubicBezTo>
                  <a:pt x="1103198" y="130342"/>
                  <a:pt x="1106928" y="129920"/>
                  <a:pt x="1110597" y="129078"/>
                </a:cubicBezTo>
                <a:cubicBezTo>
                  <a:pt x="1114261" y="128242"/>
                  <a:pt x="1117621" y="127141"/>
                  <a:pt x="1120666" y="125773"/>
                </a:cubicBezTo>
                <a:cubicBezTo>
                  <a:pt x="1123337" y="124588"/>
                  <a:pt x="1125807" y="123315"/>
                  <a:pt x="1128079" y="121947"/>
                </a:cubicBezTo>
                <a:cubicBezTo>
                  <a:pt x="1130346" y="120578"/>
                  <a:pt x="1132194" y="119369"/>
                  <a:pt x="1133622" y="118311"/>
                </a:cubicBezTo>
                <a:lnTo>
                  <a:pt x="1137072" y="118311"/>
                </a:lnTo>
                <a:lnTo>
                  <a:pt x="1137072" y="145257"/>
                </a:lnTo>
                <a:cubicBezTo>
                  <a:pt x="1134400" y="146314"/>
                  <a:pt x="1131959" y="147294"/>
                  <a:pt x="1129756" y="148194"/>
                </a:cubicBezTo>
                <a:cubicBezTo>
                  <a:pt x="1127546" y="149094"/>
                  <a:pt x="1124518" y="150011"/>
                  <a:pt x="1120666" y="150945"/>
                </a:cubicBezTo>
                <a:cubicBezTo>
                  <a:pt x="1117124" y="151873"/>
                  <a:pt x="1113466" y="152607"/>
                  <a:pt x="1109707" y="153137"/>
                </a:cubicBezTo>
                <a:cubicBezTo>
                  <a:pt x="1105949" y="153663"/>
                  <a:pt x="1101367" y="153929"/>
                  <a:pt x="1095959" y="153929"/>
                </a:cubicBezTo>
                <a:close/>
                <a:moveTo>
                  <a:pt x="1106770" y="85309"/>
                </a:moveTo>
                <a:cubicBezTo>
                  <a:pt x="1106587" y="78408"/>
                  <a:pt x="1104987" y="73152"/>
                  <a:pt x="1101971" y="69548"/>
                </a:cubicBezTo>
                <a:cubicBezTo>
                  <a:pt x="1098958" y="65945"/>
                  <a:pt x="1094342" y="64144"/>
                  <a:pt x="1088126" y="64144"/>
                </a:cubicBezTo>
                <a:cubicBezTo>
                  <a:pt x="1081787" y="64144"/>
                  <a:pt x="1076829" y="66042"/>
                  <a:pt x="1073254" y="69829"/>
                </a:cubicBezTo>
                <a:cubicBezTo>
                  <a:pt x="1069683" y="73619"/>
                  <a:pt x="1067707" y="78782"/>
                  <a:pt x="1067332" y="85309"/>
                </a:cubicBezTo>
                <a:close/>
                <a:moveTo>
                  <a:pt x="1254806" y="151131"/>
                </a:moveTo>
                <a:lnTo>
                  <a:pt x="1222178" y="151131"/>
                </a:lnTo>
                <a:lnTo>
                  <a:pt x="1222178" y="69455"/>
                </a:lnTo>
                <a:lnTo>
                  <a:pt x="1196536" y="69455"/>
                </a:lnTo>
                <a:cubicBezTo>
                  <a:pt x="1196349" y="73933"/>
                  <a:pt x="1196208" y="77540"/>
                  <a:pt x="1196118" y="80273"/>
                </a:cubicBezTo>
                <a:cubicBezTo>
                  <a:pt x="1196025" y="83005"/>
                  <a:pt x="1195918" y="86083"/>
                  <a:pt x="1195794" y="89503"/>
                </a:cubicBezTo>
                <a:cubicBezTo>
                  <a:pt x="1195359" y="99511"/>
                  <a:pt x="1194516" y="107668"/>
                  <a:pt x="1193274" y="113976"/>
                </a:cubicBezTo>
                <a:cubicBezTo>
                  <a:pt x="1192033" y="120287"/>
                  <a:pt x="1190445" y="125460"/>
                  <a:pt x="1188518" y="129500"/>
                </a:cubicBezTo>
                <a:cubicBezTo>
                  <a:pt x="1186658" y="133538"/>
                  <a:pt x="1184746" y="136692"/>
                  <a:pt x="1182788" y="138964"/>
                </a:cubicBezTo>
                <a:cubicBezTo>
                  <a:pt x="1180829" y="141236"/>
                  <a:pt x="1178698" y="143363"/>
                  <a:pt x="1176397" y="145350"/>
                </a:cubicBezTo>
                <a:cubicBezTo>
                  <a:pt x="1174223" y="147215"/>
                  <a:pt x="1171149" y="148752"/>
                  <a:pt x="1167170" y="149962"/>
                </a:cubicBezTo>
                <a:cubicBezTo>
                  <a:pt x="1163189" y="151178"/>
                  <a:pt x="1159557" y="151783"/>
                  <a:pt x="1156259" y="151783"/>
                </a:cubicBezTo>
                <a:cubicBezTo>
                  <a:pt x="1153465" y="151783"/>
                  <a:pt x="1150678" y="151675"/>
                  <a:pt x="1147917" y="151459"/>
                </a:cubicBezTo>
                <a:cubicBezTo>
                  <a:pt x="1145152" y="151240"/>
                  <a:pt x="1143487" y="151131"/>
                  <a:pt x="1142928" y="151131"/>
                </a:cubicBezTo>
                <a:lnTo>
                  <a:pt x="1142928" y="124653"/>
                </a:lnTo>
                <a:lnTo>
                  <a:pt x="1143861" y="124653"/>
                </a:lnTo>
                <a:cubicBezTo>
                  <a:pt x="1144113" y="124653"/>
                  <a:pt x="1144531" y="124686"/>
                  <a:pt x="1145121" y="124747"/>
                </a:cubicBezTo>
                <a:cubicBezTo>
                  <a:pt x="1145711" y="124808"/>
                  <a:pt x="1146287" y="124837"/>
                  <a:pt x="1146845" y="124837"/>
                </a:cubicBezTo>
                <a:cubicBezTo>
                  <a:pt x="1148335" y="124837"/>
                  <a:pt x="1149891" y="124669"/>
                  <a:pt x="1151506" y="124326"/>
                </a:cubicBezTo>
                <a:cubicBezTo>
                  <a:pt x="1153119" y="123984"/>
                  <a:pt x="1154460" y="123285"/>
                  <a:pt x="1155514" y="122228"/>
                </a:cubicBezTo>
                <a:cubicBezTo>
                  <a:pt x="1159805" y="117875"/>
                  <a:pt x="1162555" y="112068"/>
                  <a:pt x="1163768" y="104792"/>
                </a:cubicBezTo>
                <a:cubicBezTo>
                  <a:pt x="1164979" y="97520"/>
                  <a:pt x="1165799" y="89380"/>
                  <a:pt x="1166235" y="80366"/>
                </a:cubicBezTo>
                <a:cubicBezTo>
                  <a:pt x="1166486" y="75456"/>
                  <a:pt x="1166735" y="69970"/>
                  <a:pt x="1166984" y="63907"/>
                </a:cubicBezTo>
                <a:cubicBezTo>
                  <a:pt x="1167232" y="57849"/>
                  <a:pt x="1167416" y="52023"/>
                  <a:pt x="1167542" y="46429"/>
                </a:cubicBezTo>
                <a:lnTo>
                  <a:pt x="1254806" y="46429"/>
                </a:lnTo>
                <a:close/>
                <a:moveTo>
                  <a:pt x="1374052" y="115982"/>
                </a:moveTo>
                <a:cubicBezTo>
                  <a:pt x="1374052" y="121327"/>
                  <a:pt x="1372997" y="126248"/>
                  <a:pt x="1370884" y="130756"/>
                </a:cubicBezTo>
                <a:cubicBezTo>
                  <a:pt x="1368771" y="135263"/>
                  <a:pt x="1366006" y="138950"/>
                  <a:pt x="1362590" y="141807"/>
                </a:cubicBezTo>
                <a:cubicBezTo>
                  <a:pt x="1358359" y="145227"/>
                  <a:pt x="1353997" y="147633"/>
                  <a:pt x="1349490" y="149032"/>
                </a:cubicBezTo>
                <a:cubicBezTo>
                  <a:pt x="1344982" y="150433"/>
                  <a:pt x="1338905" y="151131"/>
                  <a:pt x="1331263" y="151131"/>
                </a:cubicBezTo>
                <a:lnTo>
                  <a:pt x="1279797" y="151131"/>
                </a:lnTo>
                <a:lnTo>
                  <a:pt x="1279797" y="46429"/>
                </a:lnTo>
                <a:lnTo>
                  <a:pt x="1312333" y="46429"/>
                </a:lnTo>
                <a:lnTo>
                  <a:pt x="1312333" y="81767"/>
                </a:lnTo>
                <a:lnTo>
                  <a:pt x="1331353" y="81767"/>
                </a:lnTo>
                <a:cubicBezTo>
                  <a:pt x="1338876" y="81767"/>
                  <a:pt x="1344950" y="82293"/>
                  <a:pt x="1349579" y="83350"/>
                </a:cubicBezTo>
                <a:cubicBezTo>
                  <a:pt x="1354213" y="84406"/>
                  <a:pt x="1358608" y="86486"/>
                  <a:pt x="1362774" y="89596"/>
                </a:cubicBezTo>
                <a:cubicBezTo>
                  <a:pt x="1366437" y="92329"/>
                  <a:pt x="1369240" y="96030"/>
                  <a:pt x="1371164" y="100692"/>
                </a:cubicBezTo>
                <a:cubicBezTo>
                  <a:pt x="1373091" y="105351"/>
                  <a:pt x="1374052" y="110448"/>
                  <a:pt x="1374052" y="115982"/>
                </a:cubicBezTo>
                <a:close/>
                <a:moveTo>
                  <a:pt x="1338156" y="125024"/>
                </a:moveTo>
                <a:cubicBezTo>
                  <a:pt x="1339215" y="123656"/>
                  <a:pt x="1339931" y="122245"/>
                  <a:pt x="1340306" y="120784"/>
                </a:cubicBezTo>
                <a:cubicBezTo>
                  <a:pt x="1340679" y="119322"/>
                  <a:pt x="1340864" y="117813"/>
                  <a:pt x="1340864" y="116262"/>
                </a:cubicBezTo>
                <a:cubicBezTo>
                  <a:pt x="1340864" y="111783"/>
                  <a:pt x="1339527" y="108461"/>
                  <a:pt x="1336857" y="106283"/>
                </a:cubicBezTo>
                <a:cubicBezTo>
                  <a:pt x="1334182" y="104108"/>
                  <a:pt x="1330330" y="103021"/>
                  <a:pt x="1325293" y="103021"/>
                </a:cubicBezTo>
                <a:lnTo>
                  <a:pt x="1312333" y="103021"/>
                </a:lnTo>
                <a:lnTo>
                  <a:pt x="1312333" y="129967"/>
                </a:lnTo>
                <a:lnTo>
                  <a:pt x="1325293" y="129967"/>
                </a:lnTo>
                <a:cubicBezTo>
                  <a:pt x="1328653" y="129967"/>
                  <a:pt x="1331384" y="129484"/>
                  <a:pt x="1333498" y="128520"/>
                </a:cubicBezTo>
                <a:cubicBezTo>
                  <a:pt x="1335611" y="127555"/>
                  <a:pt x="1337163" y="126392"/>
                  <a:pt x="1338156" y="125024"/>
                </a:cubicBezTo>
                <a:close/>
                <a:moveTo>
                  <a:pt x="1488547" y="151131"/>
                </a:moveTo>
                <a:lnTo>
                  <a:pt x="1455913" y="151131"/>
                </a:lnTo>
                <a:lnTo>
                  <a:pt x="1455913" y="106283"/>
                </a:lnTo>
                <a:lnTo>
                  <a:pt x="1422163" y="106283"/>
                </a:lnTo>
                <a:lnTo>
                  <a:pt x="1422163" y="151131"/>
                </a:lnTo>
                <a:lnTo>
                  <a:pt x="1389533" y="151131"/>
                </a:lnTo>
                <a:lnTo>
                  <a:pt x="1389533" y="46429"/>
                </a:lnTo>
                <a:lnTo>
                  <a:pt x="1422163" y="46429"/>
                </a:lnTo>
                <a:lnTo>
                  <a:pt x="1422163" y="82699"/>
                </a:lnTo>
                <a:lnTo>
                  <a:pt x="1455913" y="82699"/>
                </a:lnTo>
                <a:lnTo>
                  <a:pt x="1455913" y="46429"/>
                </a:lnTo>
                <a:lnTo>
                  <a:pt x="1488547" y="46429"/>
                </a:lnTo>
                <a:close/>
                <a:moveTo>
                  <a:pt x="1606669" y="115982"/>
                </a:moveTo>
                <a:cubicBezTo>
                  <a:pt x="1606669" y="121327"/>
                  <a:pt x="1605614" y="126248"/>
                  <a:pt x="1603502" y="130756"/>
                </a:cubicBezTo>
                <a:cubicBezTo>
                  <a:pt x="1601389" y="135263"/>
                  <a:pt x="1598620" y="138950"/>
                  <a:pt x="1595200" y="141807"/>
                </a:cubicBezTo>
                <a:cubicBezTo>
                  <a:pt x="1590973" y="145227"/>
                  <a:pt x="1586610" y="147633"/>
                  <a:pt x="1582103" y="149032"/>
                </a:cubicBezTo>
                <a:cubicBezTo>
                  <a:pt x="1577599" y="150433"/>
                  <a:pt x="1571519" y="151131"/>
                  <a:pt x="1563873" y="151131"/>
                </a:cubicBezTo>
                <a:lnTo>
                  <a:pt x="1513530" y="151131"/>
                </a:lnTo>
                <a:lnTo>
                  <a:pt x="1513530" y="46429"/>
                </a:lnTo>
                <a:lnTo>
                  <a:pt x="1546068" y="46429"/>
                </a:lnTo>
                <a:lnTo>
                  <a:pt x="1546068" y="81767"/>
                </a:lnTo>
                <a:lnTo>
                  <a:pt x="1563970" y="81767"/>
                </a:lnTo>
                <a:cubicBezTo>
                  <a:pt x="1571491" y="81767"/>
                  <a:pt x="1577567" y="82293"/>
                  <a:pt x="1582196" y="83350"/>
                </a:cubicBezTo>
                <a:cubicBezTo>
                  <a:pt x="1586825" y="84406"/>
                  <a:pt x="1591223" y="86486"/>
                  <a:pt x="1595391" y="89596"/>
                </a:cubicBezTo>
                <a:cubicBezTo>
                  <a:pt x="1599056" y="92329"/>
                  <a:pt x="1601852" y="96030"/>
                  <a:pt x="1603783" y="100692"/>
                </a:cubicBezTo>
                <a:cubicBezTo>
                  <a:pt x="1605704" y="105351"/>
                  <a:pt x="1606669" y="110448"/>
                  <a:pt x="1606669" y="115982"/>
                </a:cubicBezTo>
                <a:close/>
                <a:moveTo>
                  <a:pt x="1570775" y="125024"/>
                </a:moveTo>
                <a:cubicBezTo>
                  <a:pt x="1571832" y="123656"/>
                  <a:pt x="1572545" y="122245"/>
                  <a:pt x="1572919" y="120784"/>
                </a:cubicBezTo>
                <a:cubicBezTo>
                  <a:pt x="1573290" y="119322"/>
                  <a:pt x="1573478" y="117813"/>
                  <a:pt x="1573478" y="116262"/>
                </a:cubicBezTo>
                <a:cubicBezTo>
                  <a:pt x="1573478" y="111783"/>
                  <a:pt x="1572142" y="108461"/>
                  <a:pt x="1569471" y="106283"/>
                </a:cubicBezTo>
                <a:cubicBezTo>
                  <a:pt x="1566799" y="104108"/>
                  <a:pt x="1562943" y="103021"/>
                  <a:pt x="1557912" y="103021"/>
                </a:cubicBezTo>
                <a:lnTo>
                  <a:pt x="1546068" y="103021"/>
                </a:lnTo>
                <a:lnTo>
                  <a:pt x="1546068" y="129967"/>
                </a:lnTo>
                <a:lnTo>
                  <a:pt x="1557912" y="129967"/>
                </a:lnTo>
                <a:cubicBezTo>
                  <a:pt x="1561266" y="129967"/>
                  <a:pt x="1564003" y="129484"/>
                  <a:pt x="1566112" y="128520"/>
                </a:cubicBezTo>
                <a:cubicBezTo>
                  <a:pt x="1568225" y="127555"/>
                  <a:pt x="1569780" y="126392"/>
                  <a:pt x="1570775" y="125024"/>
                </a:cubicBezTo>
                <a:close/>
                <a:moveTo>
                  <a:pt x="1649931" y="151131"/>
                </a:moveTo>
                <a:lnTo>
                  <a:pt x="1617297" y="151131"/>
                </a:lnTo>
                <a:lnTo>
                  <a:pt x="1617297" y="46429"/>
                </a:lnTo>
                <a:lnTo>
                  <a:pt x="1649931" y="46429"/>
                </a:lnTo>
                <a:close/>
                <a:moveTo>
                  <a:pt x="1774397" y="151131"/>
                </a:moveTo>
                <a:lnTo>
                  <a:pt x="1742321" y="151131"/>
                </a:lnTo>
                <a:lnTo>
                  <a:pt x="1742321" y="87545"/>
                </a:lnTo>
                <a:lnTo>
                  <a:pt x="1702232" y="151131"/>
                </a:lnTo>
                <a:lnTo>
                  <a:pt x="1674914" y="151131"/>
                </a:lnTo>
                <a:lnTo>
                  <a:pt x="1674914" y="46429"/>
                </a:lnTo>
                <a:lnTo>
                  <a:pt x="1706987" y="46429"/>
                </a:lnTo>
                <a:lnTo>
                  <a:pt x="1706987" y="103302"/>
                </a:lnTo>
                <a:lnTo>
                  <a:pt x="1743721" y="46429"/>
                </a:lnTo>
                <a:lnTo>
                  <a:pt x="1774397" y="46429"/>
                </a:lnTo>
                <a:close/>
                <a:moveTo>
                  <a:pt x="1765729" y="0"/>
                </a:moveTo>
                <a:cubicBezTo>
                  <a:pt x="1765729" y="10130"/>
                  <a:pt x="1762337" y="18363"/>
                  <a:pt x="1755566" y="24707"/>
                </a:cubicBezTo>
                <a:cubicBezTo>
                  <a:pt x="1748786" y="31047"/>
                  <a:pt x="1738595" y="34218"/>
                  <a:pt x="1724984" y="34218"/>
                </a:cubicBezTo>
                <a:cubicBezTo>
                  <a:pt x="1711368" y="34218"/>
                  <a:pt x="1701173" y="31031"/>
                  <a:pt x="1694401" y="24660"/>
                </a:cubicBezTo>
                <a:cubicBezTo>
                  <a:pt x="1687627" y="18288"/>
                  <a:pt x="1684239" y="10069"/>
                  <a:pt x="1684239" y="0"/>
                </a:cubicBezTo>
                <a:lnTo>
                  <a:pt x="1709695" y="0"/>
                </a:lnTo>
                <a:cubicBezTo>
                  <a:pt x="1709816" y="6152"/>
                  <a:pt x="1710998" y="10767"/>
                  <a:pt x="1713236" y="13842"/>
                </a:cubicBezTo>
                <a:cubicBezTo>
                  <a:pt x="1715473" y="16921"/>
                  <a:pt x="1719389" y="18457"/>
                  <a:pt x="1724984" y="18457"/>
                </a:cubicBezTo>
                <a:cubicBezTo>
                  <a:pt x="1730575" y="18457"/>
                  <a:pt x="1734488" y="16935"/>
                  <a:pt x="1736730" y="13889"/>
                </a:cubicBezTo>
                <a:cubicBezTo>
                  <a:pt x="1738969" y="10843"/>
                  <a:pt x="1740146" y="6213"/>
                  <a:pt x="1740272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420348" y="3249796"/>
            <a:ext cx="1734141" cy="183482"/>
          </a:xfrm>
          <a:custGeom>
            <a:avLst/>
            <a:gdLst/>
            <a:ahLst/>
            <a:cxnLst/>
            <a:rect l="l" t="t" r="r" b="b"/>
            <a:pathLst>
              <a:path w="1734141" h="183482">
                <a:moveTo>
                  <a:pt x="98453" y="145069"/>
                </a:moveTo>
                <a:lnTo>
                  <a:pt x="65823" y="145069"/>
                </a:lnTo>
                <a:lnTo>
                  <a:pt x="65823" y="63494"/>
                </a:lnTo>
                <a:lnTo>
                  <a:pt x="32628" y="63494"/>
                </a:lnTo>
                <a:lnTo>
                  <a:pt x="32628" y="145069"/>
                </a:lnTo>
                <a:lnTo>
                  <a:pt x="0" y="145069"/>
                </a:lnTo>
                <a:lnTo>
                  <a:pt x="0" y="40371"/>
                </a:lnTo>
                <a:lnTo>
                  <a:pt x="98453" y="40371"/>
                </a:lnTo>
                <a:close/>
                <a:moveTo>
                  <a:pt x="177048" y="147871"/>
                </a:moveTo>
                <a:cubicBezTo>
                  <a:pt x="157285" y="147871"/>
                  <a:pt x="142132" y="143144"/>
                  <a:pt x="131599" y="133694"/>
                </a:cubicBezTo>
                <a:cubicBezTo>
                  <a:pt x="121062" y="124248"/>
                  <a:pt x="115795" y="110791"/>
                  <a:pt x="115795" y="93327"/>
                </a:cubicBezTo>
                <a:cubicBezTo>
                  <a:pt x="115795" y="76235"/>
                  <a:pt x="120705" y="62591"/>
                  <a:pt x="130526" y="52395"/>
                </a:cubicBezTo>
                <a:cubicBezTo>
                  <a:pt x="140343" y="42204"/>
                  <a:pt x="154080" y="37106"/>
                  <a:pt x="171731" y="37106"/>
                </a:cubicBezTo>
                <a:cubicBezTo>
                  <a:pt x="187770" y="37106"/>
                  <a:pt x="199829" y="41426"/>
                  <a:pt x="207908" y="50066"/>
                </a:cubicBezTo>
                <a:cubicBezTo>
                  <a:pt x="215990" y="58706"/>
                  <a:pt x="220029" y="71076"/>
                  <a:pt x="220029" y="87172"/>
                </a:cubicBezTo>
                <a:lnTo>
                  <a:pt x="220029" y="98922"/>
                </a:lnTo>
                <a:lnTo>
                  <a:pt x="148519" y="98922"/>
                </a:lnTo>
                <a:cubicBezTo>
                  <a:pt x="148828" y="103767"/>
                  <a:pt x="149854" y="107825"/>
                  <a:pt x="151597" y="111086"/>
                </a:cubicBezTo>
                <a:cubicBezTo>
                  <a:pt x="153335" y="114351"/>
                  <a:pt x="155636" y="116943"/>
                  <a:pt x="158494" y="118872"/>
                </a:cubicBezTo>
                <a:cubicBezTo>
                  <a:pt x="161287" y="120799"/>
                  <a:pt x="164553" y="122184"/>
                  <a:pt x="168286" y="123020"/>
                </a:cubicBezTo>
                <a:cubicBezTo>
                  <a:pt x="172013" y="123858"/>
                  <a:pt x="176084" y="124280"/>
                  <a:pt x="180498" y="124280"/>
                </a:cubicBezTo>
                <a:cubicBezTo>
                  <a:pt x="184288" y="124280"/>
                  <a:pt x="188021" y="123858"/>
                  <a:pt x="191686" y="123020"/>
                </a:cubicBezTo>
                <a:cubicBezTo>
                  <a:pt x="195351" y="122184"/>
                  <a:pt x="198709" y="121079"/>
                  <a:pt x="201755" y="119712"/>
                </a:cubicBezTo>
                <a:cubicBezTo>
                  <a:pt x="204427" y="118526"/>
                  <a:pt x="206899" y="117257"/>
                  <a:pt x="209168" y="115889"/>
                </a:cubicBezTo>
                <a:cubicBezTo>
                  <a:pt x="211436" y="114520"/>
                  <a:pt x="213283" y="113311"/>
                  <a:pt x="214711" y="112253"/>
                </a:cubicBezTo>
                <a:lnTo>
                  <a:pt x="218165" y="112253"/>
                </a:lnTo>
                <a:lnTo>
                  <a:pt x="218165" y="139195"/>
                </a:lnTo>
                <a:cubicBezTo>
                  <a:pt x="215493" y="140256"/>
                  <a:pt x="213052" y="141236"/>
                  <a:pt x="210846" y="142132"/>
                </a:cubicBezTo>
                <a:cubicBezTo>
                  <a:pt x="208638" y="143036"/>
                  <a:pt x="205606" y="143953"/>
                  <a:pt x="201755" y="144887"/>
                </a:cubicBezTo>
                <a:cubicBezTo>
                  <a:pt x="198213" y="145815"/>
                  <a:pt x="194559" y="146545"/>
                  <a:pt x="190801" y="147075"/>
                </a:cubicBezTo>
                <a:cubicBezTo>
                  <a:pt x="187042" y="147605"/>
                  <a:pt x="182456" y="147871"/>
                  <a:pt x="177048" y="147871"/>
                </a:cubicBezTo>
                <a:close/>
                <a:moveTo>
                  <a:pt x="187863" y="79247"/>
                </a:moveTo>
                <a:cubicBezTo>
                  <a:pt x="187676" y="72350"/>
                  <a:pt x="186077" y="67094"/>
                  <a:pt x="183064" y="63490"/>
                </a:cubicBezTo>
                <a:cubicBezTo>
                  <a:pt x="180047" y="59887"/>
                  <a:pt x="175432" y="58084"/>
                  <a:pt x="169215" y="58084"/>
                </a:cubicBezTo>
                <a:cubicBezTo>
                  <a:pt x="162875" y="58084"/>
                  <a:pt x="157919" y="59980"/>
                  <a:pt x="154347" y="63771"/>
                </a:cubicBezTo>
                <a:cubicBezTo>
                  <a:pt x="150772" y="67562"/>
                  <a:pt x="148800" y="72724"/>
                  <a:pt x="148425" y="79247"/>
                </a:cubicBezTo>
                <a:close/>
                <a:moveTo>
                  <a:pt x="339459" y="91279"/>
                </a:moveTo>
                <a:cubicBezTo>
                  <a:pt x="339459" y="107997"/>
                  <a:pt x="335218" y="121483"/>
                  <a:pt x="326733" y="131736"/>
                </a:cubicBezTo>
                <a:cubicBezTo>
                  <a:pt x="318248" y="141995"/>
                  <a:pt x="307793" y="147122"/>
                  <a:pt x="295363" y="147122"/>
                </a:cubicBezTo>
                <a:cubicBezTo>
                  <a:pt x="290139" y="147122"/>
                  <a:pt x="285599" y="146531"/>
                  <a:pt x="281747" y="145354"/>
                </a:cubicBezTo>
                <a:cubicBezTo>
                  <a:pt x="277895" y="144169"/>
                  <a:pt x="273792" y="142338"/>
                  <a:pt x="269440" y="139850"/>
                </a:cubicBezTo>
                <a:lnTo>
                  <a:pt x="269440" y="183482"/>
                </a:lnTo>
                <a:lnTo>
                  <a:pt x="236808" y="183482"/>
                </a:lnTo>
                <a:lnTo>
                  <a:pt x="236808" y="40371"/>
                </a:lnTo>
                <a:lnTo>
                  <a:pt x="269440" y="40371"/>
                </a:lnTo>
                <a:lnTo>
                  <a:pt x="269440" y="51275"/>
                </a:lnTo>
                <a:cubicBezTo>
                  <a:pt x="274227" y="47176"/>
                  <a:pt x="279108" y="43848"/>
                  <a:pt x="284080" y="41299"/>
                </a:cubicBezTo>
                <a:cubicBezTo>
                  <a:pt x="289052" y="38752"/>
                  <a:pt x="294798" y="37480"/>
                  <a:pt x="301324" y="37480"/>
                </a:cubicBezTo>
                <a:cubicBezTo>
                  <a:pt x="313445" y="37480"/>
                  <a:pt x="322834" y="42294"/>
                  <a:pt x="329484" y="51927"/>
                </a:cubicBezTo>
                <a:cubicBezTo>
                  <a:pt x="336133" y="61561"/>
                  <a:pt x="339459" y="74682"/>
                  <a:pt x="339459" y="91279"/>
                </a:cubicBezTo>
                <a:close/>
                <a:moveTo>
                  <a:pt x="306082" y="91931"/>
                </a:moveTo>
                <a:cubicBezTo>
                  <a:pt x="306082" y="81735"/>
                  <a:pt x="304514" y="74337"/>
                  <a:pt x="301375" y="69740"/>
                </a:cubicBezTo>
                <a:cubicBezTo>
                  <a:pt x="298232" y="65140"/>
                  <a:pt x="293336" y="62839"/>
                  <a:pt x="286686" y="62839"/>
                </a:cubicBezTo>
                <a:cubicBezTo>
                  <a:pt x="283770" y="62839"/>
                  <a:pt x="280862" y="63303"/>
                  <a:pt x="277974" y="64239"/>
                </a:cubicBezTo>
                <a:cubicBezTo>
                  <a:pt x="275084" y="65171"/>
                  <a:pt x="272240" y="66569"/>
                  <a:pt x="269440" y="68433"/>
                </a:cubicBezTo>
                <a:lnTo>
                  <a:pt x="269440" y="121112"/>
                </a:lnTo>
                <a:cubicBezTo>
                  <a:pt x="271182" y="121857"/>
                  <a:pt x="273093" y="122382"/>
                  <a:pt x="275177" y="122696"/>
                </a:cubicBezTo>
                <a:cubicBezTo>
                  <a:pt x="277258" y="123008"/>
                  <a:pt x="279727" y="123163"/>
                  <a:pt x="282586" y="123163"/>
                </a:cubicBezTo>
                <a:cubicBezTo>
                  <a:pt x="290542" y="123163"/>
                  <a:pt x="296450" y="120569"/>
                  <a:pt x="300305" y="115373"/>
                </a:cubicBezTo>
                <a:cubicBezTo>
                  <a:pt x="304154" y="110185"/>
                  <a:pt x="306082" y="102370"/>
                  <a:pt x="306082" y="91931"/>
                </a:cubicBezTo>
                <a:close/>
                <a:moveTo>
                  <a:pt x="408360" y="147871"/>
                </a:moveTo>
                <a:cubicBezTo>
                  <a:pt x="399720" y="147871"/>
                  <a:pt x="391814" y="146783"/>
                  <a:pt x="384635" y="144605"/>
                </a:cubicBezTo>
                <a:cubicBezTo>
                  <a:pt x="377453" y="142430"/>
                  <a:pt x="371221" y="139073"/>
                  <a:pt x="365937" y="134536"/>
                </a:cubicBezTo>
                <a:cubicBezTo>
                  <a:pt x="360717" y="129996"/>
                  <a:pt x="356645" y="124294"/>
                  <a:pt x="353725" y="117425"/>
                </a:cubicBezTo>
                <a:cubicBezTo>
                  <a:pt x="350806" y="110560"/>
                  <a:pt x="349344" y="102464"/>
                  <a:pt x="349344" y="93139"/>
                </a:cubicBezTo>
                <a:cubicBezTo>
                  <a:pt x="349344" y="83132"/>
                  <a:pt x="350929" y="74614"/>
                  <a:pt x="354097" y="67591"/>
                </a:cubicBezTo>
                <a:cubicBezTo>
                  <a:pt x="357268" y="60570"/>
                  <a:pt x="361553" y="54789"/>
                  <a:pt x="366962" y="50249"/>
                </a:cubicBezTo>
                <a:cubicBezTo>
                  <a:pt x="372186" y="45897"/>
                  <a:pt x="378325" y="42682"/>
                  <a:pt x="385377" y="40602"/>
                </a:cubicBezTo>
                <a:cubicBezTo>
                  <a:pt x="392433" y="38521"/>
                  <a:pt x="399784" y="37480"/>
                  <a:pt x="407430" y="37480"/>
                </a:cubicBezTo>
                <a:cubicBezTo>
                  <a:pt x="413208" y="37480"/>
                  <a:pt x="418990" y="38146"/>
                  <a:pt x="424768" y="39486"/>
                </a:cubicBezTo>
                <a:cubicBezTo>
                  <a:pt x="430549" y="40821"/>
                  <a:pt x="436361" y="42949"/>
                  <a:pt x="442203" y="45871"/>
                </a:cubicBezTo>
                <a:lnTo>
                  <a:pt x="442203" y="73841"/>
                </a:lnTo>
                <a:lnTo>
                  <a:pt x="438009" y="73841"/>
                </a:lnTo>
                <a:cubicBezTo>
                  <a:pt x="436702" y="72595"/>
                  <a:pt x="435099" y="71227"/>
                  <a:pt x="433206" y="69736"/>
                </a:cubicBezTo>
                <a:cubicBezTo>
                  <a:pt x="431313" y="68242"/>
                  <a:pt x="429246" y="66878"/>
                  <a:pt x="427003" y="65636"/>
                </a:cubicBezTo>
                <a:cubicBezTo>
                  <a:pt x="424643" y="64330"/>
                  <a:pt x="421970" y="63227"/>
                  <a:pt x="418990" y="62324"/>
                </a:cubicBezTo>
                <a:cubicBezTo>
                  <a:pt x="416005" y="61427"/>
                  <a:pt x="412679" y="60978"/>
                  <a:pt x="409015" y="60978"/>
                </a:cubicBezTo>
                <a:cubicBezTo>
                  <a:pt x="400684" y="60978"/>
                  <a:pt x="394236" y="63882"/>
                  <a:pt x="389668" y="69693"/>
                </a:cubicBezTo>
                <a:cubicBezTo>
                  <a:pt x="385099" y="75503"/>
                  <a:pt x="382813" y="83319"/>
                  <a:pt x="382813" y="93139"/>
                </a:cubicBezTo>
                <a:cubicBezTo>
                  <a:pt x="382813" y="103645"/>
                  <a:pt x="385254" y="111474"/>
                  <a:pt x="390136" y="116633"/>
                </a:cubicBezTo>
                <a:cubicBezTo>
                  <a:pt x="395011" y="121792"/>
                  <a:pt x="401491" y="124374"/>
                  <a:pt x="409572" y="124374"/>
                </a:cubicBezTo>
                <a:cubicBezTo>
                  <a:pt x="413674" y="124374"/>
                  <a:pt x="417280" y="123905"/>
                  <a:pt x="420386" y="122973"/>
                </a:cubicBezTo>
                <a:cubicBezTo>
                  <a:pt x="423495" y="122041"/>
                  <a:pt x="426165" y="120921"/>
                  <a:pt x="428404" y="119621"/>
                </a:cubicBezTo>
                <a:cubicBezTo>
                  <a:pt x="430582" y="118311"/>
                  <a:pt x="432447" y="116961"/>
                  <a:pt x="434003" y="115561"/>
                </a:cubicBezTo>
                <a:cubicBezTo>
                  <a:pt x="435557" y="114161"/>
                  <a:pt x="436889" y="112904"/>
                  <a:pt x="438009" y="111788"/>
                </a:cubicBezTo>
                <a:lnTo>
                  <a:pt x="442203" y="111788"/>
                </a:lnTo>
                <a:lnTo>
                  <a:pt x="442203" y="139756"/>
                </a:lnTo>
                <a:cubicBezTo>
                  <a:pt x="440339" y="140562"/>
                  <a:pt x="438182" y="141498"/>
                  <a:pt x="435727" y="142554"/>
                </a:cubicBezTo>
                <a:cubicBezTo>
                  <a:pt x="433271" y="143608"/>
                  <a:pt x="430769" y="144479"/>
                  <a:pt x="428220" y="145164"/>
                </a:cubicBezTo>
                <a:cubicBezTo>
                  <a:pt x="425045" y="146035"/>
                  <a:pt x="422079" y="146704"/>
                  <a:pt x="419315" y="147173"/>
                </a:cubicBezTo>
                <a:cubicBezTo>
                  <a:pt x="416550" y="147640"/>
                  <a:pt x="412895" y="147871"/>
                  <a:pt x="408360" y="147871"/>
                </a:cubicBezTo>
                <a:close/>
                <a:moveTo>
                  <a:pt x="558188" y="92766"/>
                </a:moveTo>
                <a:cubicBezTo>
                  <a:pt x="558188" y="109985"/>
                  <a:pt x="553479" y="123552"/>
                  <a:pt x="544062" y="133463"/>
                </a:cubicBezTo>
                <a:cubicBezTo>
                  <a:pt x="534644" y="143374"/>
                  <a:pt x="521327" y="148331"/>
                  <a:pt x="504113" y="148331"/>
                </a:cubicBezTo>
                <a:cubicBezTo>
                  <a:pt x="487016" y="148331"/>
                  <a:pt x="473732" y="143374"/>
                  <a:pt x="464253" y="133463"/>
                </a:cubicBezTo>
                <a:cubicBezTo>
                  <a:pt x="454774" y="123552"/>
                  <a:pt x="450036" y="109985"/>
                  <a:pt x="450036" y="92766"/>
                </a:cubicBezTo>
                <a:cubicBezTo>
                  <a:pt x="450036" y="75363"/>
                  <a:pt x="454774" y="61737"/>
                  <a:pt x="464253" y="51881"/>
                </a:cubicBezTo>
                <a:cubicBezTo>
                  <a:pt x="473732" y="42031"/>
                  <a:pt x="487016" y="37106"/>
                  <a:pt x="504113" y="37106"/>
                </a:cubicBezTo>
                <a:cubicBezTo>
                  <a:pt x="521266" y="37106"/>
                  <a:pt x="534565" y="42063"/>
                  <a:pt x="544014" y="51974"/>
                </a:cubicBezTo>
                <a:cubicBezTo>
                  <a:pt x="553465" y="61889"/>
                  <a:pt x="558188" y="75485"/>
                  <a:pt x="558188" y="92766"/>
                </a:cubicBezTo>
                <a:close/>
                <a:moveTo>
                  <a:pt x="524711" y="92953"/>
                </a:moveTo>
                <a:cubicBezTo>
                  <a:pt x="524711" y="86736"/>
                  <a:pt x="524200" y="81562"/>
                  <a:pt x="523174" y="77430"/>
                </a:cubicBezTo>
                <a:cubicBezTo>
                  <a:pt x="522148" y="73297"/>
                  <a:pt x="520733" y="69985"/>
                  <a:pt x="518934" y="67497"/>
                </a:cubicBezTo>
                <a:cubicBezTo>
                  <a:pt x="517007" y="64891"/>
                  <a:pt x="514833" y="63072"/>
                  <a:pt x="512407" y="62048"/>
                </a:cubicBezTo>
                <a:cubicBezTo>
                  <a:pt x="509984" y="61021"/>
                  <a:pt x="507219" y="60509"/>
                  <a:pt x="504113" y="60509"/>
                </a:cubicBezTo>
                <a:cubicBezTo>
                  <a:pt x="501189" y="60509"/>
                  <a:pt x="498546" y="60959"/>
                  <a:pt x="496186" y="61860"/>
                </a:cubicBezTo>
                <a:cubicBezTo>
                  <a:pt x="493823" y="62760"/>
                  <a:pt x="491649" y="64487"/>
                  <a:pt x="489657" y="67036"/>
                </a:cubicBezTo>
                <a:cubicBezTo>
                  <a:pt x="487797" y="69463"/>
                  <a:pt x="486303" y="72785"/>
                  <a:pt x="485187" y="77008"/>
                </a:cubicBezTo>
                <a:cubicBezTo>
                  <a:pt x="484063" y="81238"/>
                  <a:pt x="483506" y="86552"/>
                  <a:pt x="483506" y="92953"/>
                </a:cubicBezTo>
                <a:cubicBezTo>
                  <a:pt x="483506" y="99357"/>
                  <a:pt x="484035" y="104530"/>
                  <a:pt x="485089" y="108476"/>
                </a:cubicBezTo>
                <a:cubicBezTo>
                  <a:pt x="486144" y="112422"/>
                  <a:pt x="487516" y="115575"/>
                  <a:pt x="489190" y="117940"/>
                </a:cubicBezTo>
                <a:cubicBezTo>
                  <a:pt x="490929" y="120363"/>
                  <a:pt x="493107" y="122135"/>
                  <a:pt x="495717" y="123250"/>
                </a:cubicBezTo>
                <a:cubicBezTo>
                  <a:pt x="498327" y="124374"/>
                  <a:pt x="501221" y="124931"/>
                  <a:pt x="504390" y="124931"/>
                </a:cubicBezTo>
                <a:cubicBezTo>
                  <a:pt x="507000" y="124931"/>
                  <a:pt x="509660" y="124374"/>
                  <a:pt x="512360" y="123250"/>
                </a:cubicBezTo>
                <a:cubicBezTo>
                  <a:pt x="515064" y="122135"/>
                  <a:pt x="517227" y="120457"/>
                  <a:pt x="518839" y="118221"/>
                </a:cubicBezTo>
                <a:cubicBezTo>
                  <a:pt x="520770" y="115550"/>
                  <a:pt x="522231" y="112332"/>
                  <a:pt x="523225" y="108570"/>
                </a:cubicBezTo>
                <a:cubicBezTo>
                  <a:pt x="524214" y="104811"/>
                  <a:pt x="524711" y="99605"/>
                  <a:pt x="524711" y="92953"/>
                </a:cubicBezTo>
                <a:close/>
                <a:moveTo>
                  <a:pt x="674541" y="145069"/>
                </a:moveTo>
                <a:lnTo>
                  <a:pt x="641905" y="145069"/>
                </a:lnTo>
                <a:lnTo>
                  <a:pt x="641905" y="100225"/>
                </a:lnTo>
                <a:lnTo>
                  <a:pt x="608156" y="100225"/>
                </a:lnTo>
                <a:lnTo>
                  <a:pt x="608156" y="145069"/>
                </a:lnTo>
                <a:lnTo>
                  <a:pt x="575525" y="145069"/>
                </a:lnTo>
                <a:lnTo>
                  <a:pt x="575525" y="40371"/>
                </a:lnTo>
                <a:lnTo>
                  <a:pt x="608156" y="40371"/>
                </a:lnTo>
                <a:lnTo>
                  <a:pt x="608156" y="76637"/>
                </a:lnTo>
                <a:lnTo>
                  <a:pt x="641905" y="76637"/>
                </a:lnTo>
                <a:lnTo>
                  <a:pt x="641905" y="40371"/>
                </a:lnTo>
                <a:lnTo>
                  <a:pt x="674541" y="40371"/>
                </a:lnTo>
                <a:close/>
                <a:moveTo>
                  <a:pt x="757235" y="117753"/>
                </a:moveTo>
                <a:lnTo>
                  <a:pt x="757235" y="95937"/>
                </a:lnTo>
                <a:cubicBezTo>
                  <a:pt x="751706" y="96495"/>
                  <a:pt x="747232" y="96974"/>
                  <a:pt x="743815" y="97381"/>
                </a:cubicBezTo>
                <a:cubicBezTo>
                  <a:pt x="740395" y="97784"/>
                  <a:pt x="737036" y="98580"/>
                  <a:pt x="733738" y="99756"/>
                </a:cubicBezTo>
                <a:cubicBezTo>
                  <a:pt x="730884" y="100754"/>
                  <a:pt x="728663" y="102259"/>
                  <a:pt x="727078" y="104283"/>
                </a:cubicBezTo>
                <a:cubicBezTo>
                  <a:pt x="725494" y="106302"/>
                  <a:pt x="724699" y="108987"/>
                  <a:pt x="724699" y="112346"/>
                </a:cubicBezTo>
                <a:cubicBezTo>
                  <a:pt x="724699" y="117257"/>
                  <a:pt x="726023" y="120630"/>
                  <a:pt x="728663" y="122462"/>
                </a:cubicBezTo>
                <a:cubicBezTo>
                  <a:pt x="731305" y="124294"/>
                  <a:pt x="735200" y="125212"/>
                  <a:pt x="740362" y="125212"/>
                </a:cubicBezTo>
                <a:cubicBezTo>
                  <a:pt x="743221" y="125212"/>
                  <a:pt x="746140" y="124560"/>
                  <a:pt x="749125" y="123254"/>
                </a:cubicBezTo>
                <a:cubicBezTo>
                  <a:pt x="752110" y="121947"/>
                  <a:pt x="754812" y="120118"/>
                  <a:pt x="757235" y="117753"/>
                </a:cubicBezTo>
                <a:close/>
                <a:moveTo>
                  <a:pt x="757235" y="133975"/>
                </a:moveTo>
                <a:cubicBezTo>
                  <a:pt x="754996" y="135843"/>
                  <a:pt x="752991" y="137521"/>
                  <a:pt x="751223" y="139011"/>
                </a:cubicBezTo>
                <a:cubicBezTo>
                  <a:pt x="749452" y="140502"/>
                  <a:pt x="747076" y="141995"/>
                  <a:pt x="744092" y="143486"/>
                </a:cubicBezTo>
                <a:cubicBezTo>
                  <a:pt x="741168" y="144915"/>
                  <a:pt x="738325" y="146002"/>
                  <a:pt x="735560" y="146751"/>
                </a:cubicBezTo>
                <a:cubicBezTo>
                  <a:pt x="732795" y="147496"/>
                  <a:pt x="728926" y="147871"/>
                  <a:pt x="723954" y="147871"/>
                </a:cubicBezTo>
                <a:cubicBezTo>
                  <a:pt x="714690" y="147871"/>
                  <a:pt x="707001" y="144764"/>
                  <a:pt x="700878" y="138543"/>
                </a:cubicBezTo>
                <a:cubicBezTo>
                  <a:pt x="694753" y="132329"/>
                  <a:pt x="691695" y="124499"/>
                  <a:pt x="691695" y="115053"/>
                </a:cubicBezTo>
                <a:cubicBezTo>
                  <a:pt x="691695" y="107281"/>
                  <a:pt x="693245" y="100998"/>
                  <a:pt x="696356" y="96214"/>
                </a:cubicBezTo>
                <a:cubicBezTo>
                  <a:pt x="699463" y="91430"/>
                  <a:pt x="703941" y="87639"/>
                  <a:pt x="709780" y="84843"/>
                </a:cubicBezTo>
                <a:cubicBezTo>
                  <a:pt x="715688" y="81984"/>
                  <a:pt x="722741" y="79993"/>
                  <a:pt x="730945" y="78877"/>
                </a:cubicBezTo>
                <a:cubicBezTo>
                  <a:pt x="739149" y="77757"/>
                  <a:pt x="747973" y="76886"/>
                  <a:pt x="757423" y="76266"/>
                </a:cubicBezTo>
                <a:lnTo>
                  <a:pt x="757423" y="75705"/>
                </a:lnTo>
                <a:cubicBezTo>
                  <a:pt x="757423" y="69928"/>
                  <a:pt x="755295" y="65935"/>
                  <a:pt x="751036" y="63724"/>
                </a:cubicBezTo>
                <a:cubicBezTo>
                  <a:pt x="746778" y="61518"/>
                  <a:pt x="740395" y="60413"/>
                  <a:pt x="731877" y="60413"/>
                </a:cubicBezTo>
                <a:cubicBezTo>
                  <a:pt x="728021" y="60413"/>
                  <a:pt x="723518" y="61112"/>
                  <a:pt x="718359" y="62511"/>
                </a:cubicBezTo>
                <a:cubicBezTo>
                  <a:pt x="713200" y="63912"/>
                  <a:pt x="708163" y="65697"/>
                  <a:pt x="703254" y="67872"/>
                </a:cubicBezTo>
                <a:lnTo>
                  <a:pt x="700460" y="67872"/>
                </a:lnTo>
                <a:lnTo>
                  <a:pt x="700460" y="42606"/>
                </a:lnTo>
                <a:cubicBezTo>
                  <a:pt x="703689" y="41674"/>
                  <a:pt x="708909" y="40573"/>
                  <a:pt x="716124" y="39295"/>
                </a:cubicBezTo>
                <a:cubicBezTo>
                  <a:pt x="723331" y="38024"/>
                  <a:pt x="730602" y="37387"/>
                  <a:pt x="737940" y="37387"/>
                </a:cubicBezTo>
                <a:cubicBezTo>
                  <a:pt x="755961" y="37387"/>
                  <a:pt x="769091" y="40385"/>
                  <a:pt x="777330" y="46379"/>
                </a:cubicBezTo>
                <a:cubicBezTo>
                  <a:pt x="785564" y="52381"/>
                  <a:pt x="789682" y="61532"/>
                  <a:pt x="789682" y="73841"/>
                </a:cubicBezTo>
                <a:lnTo>
                  <a:pt x="789682" y="145069"/>
                </a:lnTo>
                <a:lnTo>
                  <a:pt x="757235" y="145069"/>
                </a:lnTo>
                <a:close/>
                <a:moveTo>
                  <a:pt x="913680" y="145069"/>
                </a:moveTo>
                <a:lnTo>
                  <a:pt x="881050" y="145069"/>
                </a:lnTo>
                <a:lnTo>
                  <a:pt x="881050" y="63397"/>
                </a:lnTo>
                <a:lnTo>
                  <a:pt x="855411" y="63397"/>
                </a:lnTo>
                <a:cubicBezTo>
                  <a:pt x="855221" y="67872"/>
                  <a:pt x="855084" y="71482"/>
                  <a:pt x="854989" y="74215"/>
                </a:cubicBezTo>
                <a:cubicBezTo>
                  <a:pt x="854895" y="76947"/>
                  <a:pt x="854788" y="80025"/>
                  <a:pt x="854666" y="83445"/>
                </a:cubicBezTo>
                <a:cubicBezTo>
                  <a:pt x="854230" y="93453"/>
                  <a:pt x="853392" y="101607"/>
                  <a:pt x="852150" y="107914"/>
                </a:cubicBezTo>
                <a:cubicBezTo>
                  <a:pt x="850904" y="114225"/>
                  <a:pt x="849321" y="119398"/>
                  <a:pt x="847390" y="123442"/>
                </a:cubicBezTo>
                <a:cubicBezTo>
                  <a:pt x="845529" y="127480"/>
                  <a:pt x="843618" y="130634"/>
                  <a:pt x="841658" y="132905"/>
                </a:cubicBezTo>
                <a:cubicBezTo>
                  <a:pt x="839700" y="135174"/>
                  <a:pt x="837573" y="137305"/>
                  <a:pt x="835273" y="139292"/>
                </a:cubicBezTo>
                <a:cubicBezTo>
                  <a:pt x="833098" y="141153"/>
                  <a:pt x="830020" y="142694"/>
                  <a:pt x="826042" y="143904"/>
                </a:cubicBezTo>
                <a:cubicBezTo>
                  <a:pt x="822065" y="145117"/>
                  <a:pt x="818429" y="145721"/>
                  <a:pt x="815134" y="145721"/>
                </a:cubicBezTo>
                <a:cubicBezTo>
                  <a:pt x="812337" y="145721"/>
                  <a:pt x="809554" y="145613"/>
                  <a:pt x="806789" y="145397"/>
                </a:cubicBezTo>
                <a:cubicBezTo>
                  <a:pt x="804024" y="145178"/>
                  <a:pt x="802361" y="145069"/>
                  <a:pt x="801799" y="145069"/>
                </a:cubicBezTo>
                <a:lnTo>
                  <a:pt x="801799" y="118595"/>
                </a:lnTo>
                <a:lnTo>
                  <a:pt x="802735" y="118595"/>
                </a:lnTo>
                <a:cubicBezTo>
                  <a:pt x="802984" y="118595"/>
                  <a:pt x="803406" y="118625"/>
                  <a:pt x="803995" y="118685"/>
                </a:cubicBezTo>
                <a:cubicBezTo>
                  <a:pt x="804586" y="118750"/>
                  <a:pt x="805158" y="118779"/>
                  <a:pt x="805716" y="118779"/>
                </a:cubicBezTo>
                <a:cubicBezTo>
                  <a:pt x="807211" y="118779"/>
                  <a:pt x="808762" y="118611"/>
                  <a:pt x="810378" y="118268"/>
                </a:cubicBezTo>
                <a:cubicBezTo>
                  <a:pt x="811995" y="117922"/>
                  <a:pt x="813331" y="117227"/>
                  <a:pt x="814389" y="116170"/>
                </a:cubicBezTo>
                <a:cubicBezTo>
                  <a:pt x="818680" y="111817"/>
                  <a:pt x="821427" y="106006"/>
                  <a:pt x="822644" y="98734"/>
                </a:cubicBezTo>
                <a:cubicBezTo>
                  <a:pt x="823853" y="91462"/>
                  <a:pt x="824675" y="83319"/>
                  <a:pt x="825110" y="74308"/>
                </a:cubicBezTo>
                <a:cubicBezTo>
                  <a:pt x="825358" y="69394"/>
                  <a:pt x="825607" y="63912"/>
                  <a:pt x="825858" y="57849"/>
                </a:cubicBezTo>
                <a:cubicBezTo>
                  <a:pt x="826103" y="51791"/>
                  <a:pt x="826290" y="45965"/>
                  <a:pt x="826417" y="40371"/>
                </a:cubicBezTo>
                <a:lnTo>
                  <a:pt x="913680" y="40371"/>
                </a:lnTo>
                <a:close/>
                <a:moveTo>
                  <a:pt x="1059264" y="183482"/>
                </a:moveTo>
                <a:lnTo>
                  <a:pt x="1025047" y="183482"/>
                </a:lnTo>
                <a:cubicBezTo>
                  <a:pt x="1019762" y="177203"/>
                  <a:pt x="1014978" y="170742"/>
                  <a:pt x="1010691" y="164092"/>
                </a:cubicBezTo>
                <a:cubicBezTo>
                  <a:pt x="1006399" y="157443"/>
                  <a:pt x="1002702" y="150289"/>
                  <a:pt x="999595" y="142646"/>
                </a:cubicBezTo>
                <a:cubicBezTo>
                  <a:pt x="996671" y="135498"/>
                  <a:pt x="994385" y="127574"/>
                  <a:pt x="992740" y="118872"/>
                </a:cubicBezTo>
                <a:cubicBezTo>
                  <a:pt x="991096" y="110171"/>
                  <a:pt x="990270" y="101128"/>
                  <a:pt x="990270" y="91740"/>
                </a:cubicBezTo>
                <a:cubicBezTo>
                  <a:pt x="990270" y="81487"/>
                  <a:pt x="991124" y="72195"/>
                  <a:pt x="992835" y="63865"/>
                </a:cubicBezTo>
                <a:cubicBezTo>
                  <a:pt x="994540" y="55539"/>
                  <a:pt x="996765" y="47924"/>
                  <a:pt x="999502" y="41022"/>
                </a:cubicBezTo>
                <a:cubicBezTo>
                  <a:pt x="1002483" y="33503"/>
                  <a:pt x="1006132" y="26400"/>
                  <a:pt x="1010455" y="19718"/>
                </a:cubicBezTo>
                <a:cubicBezTo>
                  <a:pt x="1014776" y="13037"/>
                  <a:pt x="1019636" y="6466"/>
                  <a:pt x="1025047" y="0"/>
                </a:cubicBezTo>
                <a:lnTo>
                  <a:pt x="1059264" y="0"/>
                </a:lnTo>
                <a:lnTo>
                  <a:pt x="1059264" y="2700"/>
                </a:lnTo>
                <a:cubicBezTo>
                  <a:pt x="1054229" y="7240"/>
                  <a:pt x="1049430" y="12385"/>
                  <a:pt x="1044861" y="18135"/>
                </a:cubicBezTo>
                <a:cubicBezTo>
                  <a:pt x="1040293" y="23882"/>
                  <a:pt x="1036048" y="30615"/>
                  <a:pt x="1032132" y="38319"/>
                </a:cubicBezTo>
                <a:cubicBezTo>
                  <a:pt x="1028406" y="45717"/>
                  <a:pt x="1025374" y="53922"/>
                  <a:pt x="1023041" y="62932"/>
                </a:cubicBezTo>
                <a:cubicBezTo>
                  <a:pt x="1020708" y="71943"/>
                  <a:pt x="1019546" y="81548"/>
                  <a:pt x="1019546" y="91740"/>
                </a:cubicBezTo>
                <a:cubicBezTo>
                  <a:pt x="1019546" y="102367"/>
                  <a:pt x="1020680" y="112000"/>
                  <a:pt x="1022948" y="120640"/>
                </a:cubicBezTo>
                <a:cubicBezTo>
                  <a:pt x="1025219" y="129280"/>
                  <a:pt x="1028280" y="137456"/>
                  <a:pt x="1032132" y="145164"/>
                </a:cubicBezTo>
                <a:cubicBezTo>
                  <a:pt x="1035861" y="152500"/>
                  <a:pt x="1040074" y="159164"/>
                  <a:pt x="1044765" y="165165"/>
                </a:cubicBezTo>
                <a:cubicBezTo>
                  <a:pt x="1049458" y="171163"/>
                  <a:pt x="1054290" y="176369"/>
                  <a:pt x="1059264" y="180782"/>
                </a:cubicBezTo>
                <a:close/>
                <a:moveTo>
                  <a:pt x="1179350" y="103021"/>
                </a:moveTo>
                <a:cubicBezTo>
                  <a:pt x="1179350" y="109797"/>
                  <a:pt x="1178093" y="115982"/>
                  <a:pt x="1175577" y="121572"/>
                </a:cubicBezTo>
                <a:cubicBezTo>
                  <a:pt x="1173062" y="127166"/>
                  <a:pt x="1169374" y="131926"/>
                  <a:pt x="1164530" y="135843"/>
                </a:cubicBezTo>
                <a:cubicBezTo>
                  <a:pt x="1159614" y="139756"/>
                  <a:pt x="1153851" y="142754"/>
                  <a:pt x="1147234" y="144836"/>
                </a:cubicBezTo>
                <a:cubicBezTo>
                  <a:pt x="1140614" y="146920"/>
                  <a:pt x="1132547" y="147960"/>
                  <a:pt x="1123034" y="147960"/>
                </a:cubicBezTo>
                <a:cubicBezTo>
                  <a:pt x="1112220" y="147960"/>
                  <a:pt x="1102943" y="147061"/>
                  <a:pt x="1095204" y="145260"/>
                </a:cubicBezTo>
                <a:cubicBezTo>
                  <a:pt x="1087467" y="143457"/>
                  <a:pt x="1081174" y="141438"/>
                  <a:pt x="1076326" y="139195"/>
                </a:cubicBezTo>
                <a:lnTo>
                  <a:pt x="1076326" y="109084"/>
                </a:lnTo>
                <a:lnTo>
                  <a:pt x="1079684" y="109084"/>
                </a:lnTo>
                <a:cubicBezTo>
                  <a:pt x="1084781" y="112314"/>
                  <a:pt x="1090765" y="115111"/>
                  <a:pt x="1097634" y="117473"/>
                </a:cubicBezTo>
                <a:cubicBezTo>
                  <a:pt x="1104499" y="119833"/>
                  <a:pt x="1110759" y="121015"/>
                  <a:pt x="1116414" y="121015"/>
                </a:cubicBezTo>
                <a:cubicBezTo>
                  <a:pt x="1119773" y="121015"/>
                  <a:pt x="1123424" y="120720"/>
                  <a:pt x="1127373" y="120129"/>
                </a:cubicBezTo>
                <a:cubicBezTo>
                  <a:pt x="1131319" y="119539"/>
                  <a:pt x="1134631" y="118250"/>
                  <a:pt x="1137302" y="116262"/>
                </a:cubicBezTo>
                <a:cubicBezTo>
                  <a:pt x="1139415" y="114708"/>
                  <a:pt x="1141107" y="112796"/>
                  <a:pt x="1142386" y="110524"/>
                </a:cubicBezTo>
                <a:cubicBezTo>
                  <a:pt x="1143659" y="108260"/>
                  <a:pt x="1144297" y="105046"/>
                  <a:pt x="1144297" y="100880"/>
                </a:cubicBezTo>
                <a:cubicBezTo>
                  <a:pt x="1144297" y="96776"/>
                  <a:pt x="1143393" y="93622"/>
                  <a:pt x="1141593" y="91412"/>
                </a:cubicBezTo>
                <a:cubicBezTo>
                  <a:pt x="1139790" y="89209"/>
                  <a:pt x="1137396" y="87607"/>
                  <a:pt x="1134411" y="86613"/>
                </a:cubicBezTo>
                <a:cubicBezTo>
                  <a:pt x="1131427" y="85555"/>
                  <a:pt x="1127856" y="84968"/>
                  <a:pt x="1123690" y="84839"/>
                </a:cubicBezTo>
                <a:cubicBezTo>
                  <a:pt x="1119522" y="84716"/>
                  <a:pt x="1115857" y="84655"/>
                  <a:pt x="1112689" y="84655"/>
                </a:cubicBezTo>
                <a:lnTo>
                  <a:pt x="1106721" y="84655"/>
                </a:lnTo>
                <a:lnTo>
                  <a:pt x="1106721" y="60229"/>
                </a:lnTo>
                <a:lnTo>
                  <a:pt x="1112220" y="60229"/>
                </a:lnTo>
                <a:cubicBezTo>
                  <a:pt x="1116451" y="60229"/>
                  <a:pt x="1120335" y="60042"/>
                  <a:pt x="1123882" y="59671"/>
                </a:cubicBezTo>
                <a:cubicBezTo>
                  <a:pt x="1127424" y="59297"/>
                  <a:pt x="1130434" y="58551"/>
                  <a:pt x="1132921" y="57432"/>
                </a:cubicBezTo>
                <a:cubicBezTo>
                  <a:pt x="1135404" y="56251"/>
                  <a:pt x="1137349" y="54603"/>
                  <a:pt x="1138750" y="52489"/>
                </a:cubicBezTo>
                <a:cubicBezTo>
                  <a:pt x="1140149" y="50376"/>
                  <a:pt x="1140844" y="47517"/>
                  <a:pt x="1140844" y="43913"/>
                </a:cubicBezTo>
                <a:cubicBezTo>
                  <a:pt x="1140844" y="41117"/>
                  <a:pt x="1140192" y="38830"/>
                  <a:pt x="1138885" y="37059"/>
                </a:cubicBezTo>
                <a:cubicBezTo>
                  <a:pt x="1137578" y="35288"/>
                  <a:pt x="1135966" y="33905"/>
                  <a:pt x="1134037" y="32912"/>
                </a:cubicBezTo>
                <a:cubicBezTo>
                  <a:pt x="1131801" y="31792"/>
                  <a:pt x="1129191" y="31044"/>
                  <a:pt x="1126207" y="30673"/>
                </a:cubicBezTo>
                <a:cubicBezTo>
                  <a:pt x="1123227" y="30299"/>
                  <a:pt x="1120678" y="30111"/>
                  <a:pt x="1118564" y="30111"/>
                </a:cubicBezTo>
                <a:cubicBezTo>
                  <a:pt x="1115144" y="30111"/>
                  <a:pt x="1111663" y="30518"/>
                  <a:pt x="1108120" y="31325"/>
                </a:cubicBezTo>
                <a:cubicBezTo>
                  <a:pt x="1104578" y="32131"/>
                  <a:pt x="1101126" y="33157"/>
                  <a:pt x="1097771" y="34402"/>
                </a:cubicBezTo>
                <a:cubicBezTo>
                  <a:pt x="1095161" y="35396"/>
                  <a:pt x="1092424" y="36684"/>
                  <a:pt x="1089571" y="38269"/>
                </a:cubicBezTo>
                <a:cubicBezTo>
                  <a:pt x="1086708" y="39853"/>
                  <a:pt x="1084594" y="41052"/>
                  <a:pt x="1083227" y="41862"/>
                </a:cubicBezTo>
                <a:lnTo>
                  <a:pt x="1080336" y="41862"/>
                </a:lnTo>
                <a:lnTo>
                  <a:pt x="1080336" y="12122"/>
                </a:lnTo>
                <a:cubicBezTo>
                  <a:pt x="1085120" y="10070"/>
                  <a:pt x="1091572" y="8098"/>
                  <a:pt x="1099682" y="6201"/>
                </a:cubicBezTo>
                <a:cubicBezTo>
                  <a:pt x="1107792" y="4303"/>
                  <a:pt x="1116073" y="3352"/>
                  <a:pt x="1124526" y="3352"/>
                </a:cubicBezTo>
                <a:cubicBezTo>
                  <a:pt x="1132795" y="3352"/>
                  <a:pt x="1139959" y="4069"/>
                  <a:pt x="1146018" y="5498"/>
                </a:cubicBezTo>
                <a:cubicBezTo>
                  <a:pt x="1152080" y="6927"/>
                  <a:pt x="1157253" y="9012"/>
                  <a:pt x="1161545" y="11748"/>
                </a:cubicBezTo>
                <a:cubicBezTo>
                  <a:pt x="1166268" y="14667"/>
                  <a:pt x="1169810" y="18382"/>
                  <a:pt x="1172171" y="22886"/>
                </a:cubicBezTo>
                <a:cubicBezTo>
                  <a:pt x="1174537" y="27393"/>
                  <a:pt x="1175714" y="32476"/>
                  <a:pt x="1175714" y="38132"/>
                </a:cubicBezTo>
                <a:cubicBezTo>
                  <a:pt x="1175714" y="46026"/>
                  <a:pt x="1173432" y="52943"/>
                  <a:pt x="1168863" y="58875"/>
                </a:cubicBezTo>
                <a:cubicBezTo>
                  <a:pt x="1164295" y="64812"/>
                  <a:pt x="1158280" y="68653"/>
                  <a:pt x="1150820" y="70391"/>
                </a:cubicBezTo>
                <a:lnTo>
                  <a:pt x="1150820" y="71698"/>
                </a:lnTo>
                <a:cubicBezTo>
                  <a:pt x="1154114" y="72195"/>
                  <a:pt x="1157328" y="73030"/>
                  <a:pt x="1160472" y="74211"/>
                </a:cubicBezTo>
                <a:cubicBezTo>
                  <a:pt x="1163611" y="75395"/>
                  <a:pt x="1166670" y="77322"/>
                  <a:pt x="1169655" y="79993"/>
                </a:cubicBezTo>
                <a:cubicBezTo>
                  <a:pt x="1172449" y="82420"/>
                  <a:pt x="1174767" y="85540"/>
                  <a:pt x="1176603" y="89360"/>
                </a:cubicBezTo>
                <a:cubicBezTo>
                  <a:pt x="1178432" y="93186"/>
                  <a:pt x="1179350" y="97737"/>
                  <a:pt x="1179350" y="103021"/>
                </a:cubicBezTo>
                <a:close/>
                <a:moveTo>
                  <a:pt x="1348171" y="145069"/>
                </a:moveTo>
                <a:lnTo>
                  <a:pt x="1315537" y="145069"/>
                </a:lnTo>
                <a:lnTo>
                  <a:pt x="1315537" y="109084"/>
                </a:lnTo>
                <a:cubicBezTo>
                  <a:pt x="1311002" y="110140"/>
                  <a:pt x="1306109" y="111089"/>
                  <a:pt x="1300862" y="111925"/>
                </a:cubicBezTo>
                <a:cubicBezTo>
                  <a:pt x="1295604" y="112767"/>
                  <a:pt x="1290338" y="113185"/>
                  <a:pt x="1285054" y="113185"/>
                </a:cubicBezTo>
                <a:cubicBezTo>
                  <a:pt x="1280330" y="113185"/>
                  <a:pt x="1275931" y="112594"/>
                  <a:pt x="1271863" y="111413"/>
                </a:cubicBezTo>
                <a:cubicBezTo>
                  <a:pt x="1267791" y="110233"/>
                  <a:pt x="1264230" y="108307"/>
                  <a:pt x="1261186" y="105632"/>
                </a:cubicBezTo>
                <a:cubicBezTo>
                  <a:pt x="1258140" y="103087"/>
                  <a:pt x="1255764" y="99756"/>
                  <a:pt x="1254053" y="95657"/>
                </a:cubicBezTo>
                <a:cubicBezTo>
                  <a:pt x="1252347" y="91556"/>
                  <a:pt x="1251490" y="86674"/>
                  <a:pt x="1251490" y="81018"/>
                </a:cubicBezTo>
                <a:lnTo>
                  <a:pt x="1251490" y="40371"/>
                </a:lnTo>
                <a:lnTo>
                  <a:pt x="1284308" y="40371"/>
                </a:lnTo>
                <a:lnTo>
                  <a:pt x="1284308" y="64239"/>
                </a:lnTo>
                <a:cubicBezTo>
                  <a:pt x="1284308" y="68527"/>
                  <a:pt x="1284495" y="72134"/>
                  <a:pt x="1284869" y="75049"/>
                </a:cubicBezTo>
                <a:cubicBezTo>
                  <a:pt x="1285244" y="77973"/>
                  <a:pt x="1286141" y="80551"/>
                  <a:pt x="1287569" y="82794"/>
                </a:cubicBezTo>
                <a:cubicBezTo>
                  <a:pt x="1288937" y="84903"/>
                  <a:pt x="1290976" y="86519"/>
                  <a:pt x="1293678" y="87639"/>
                </a:cubicBezTo>
                <a:cubicBezTo>
                  <a:pt x="1296378" y="88759"/>
                  <a:pt x="1300159" y="89321"/>
                  <a:pt x="1305008" y="89321"/>
                </a:cubicBezTo>
                <a:cubicBezTo>
                  <a:pt x="1306311" y="89321"/>
                  <a:pt x="1308049" y="89240"/>
                  <a:pt x="1310228" y="89083"/>
                </a:cubicBezTo>
                <a:cubicBezTo>
                  <a:pt x="1312402" y="88928"/>
                  <a:pt x="1314170" y="88730"/>
                  <a:pt x="1315537" y="88478"/>
                </a:cubicBezTo>
                <a:lnTo>
                  <a:pt x="1315537" y="40371"/>
                </a:lnTo>
                <a:lnTo>
                  <a:pt x="1348171" y="40371"/>
                </a:lnTo>
                <a:close/>
                <a:moveTo>
                  <a:pt x="1426770" y="147871"/>
                </a:moveTo>
                <a:cubicBezTo>
                  <a:pt x="1407007" y="147871"/>
                  <a:pt x="1391854" y="143144"/>
                  <a:pt x="1381321" y="133694"/>
                </a:cubicBezTo>
                <a:cubicBezTo>
                  <a:pt x="1370784" y="124248"/>
                  <a:pt x="1365517" y="110791"/>
                  <a:pt x="1365517" y="93327"/>
                </a:cubicBezTo>
                <a:cubicBezTo>
                  <a:pt x="1365517" y="76235"/>
                  <a:pt x="1370427" y="62591"/>
                  <a:pt x="1380248" y="52395"/>
                </a:cubicBezTo>
                <a:cubicBezTo>
                  <a:pt x="1390065" y="42204"/>
                  <a:pt x="1403803" y="37106"/>
                  <a:pt x="1421454" y="37106"/>
                </a:cubicBezTo>
                <a:cubicBezTo>
                  <a:pt x="1437492" y="37106"/>
                  <a:pt x="1449552" y="41426"/>
                  <a:pt x="1457630" y="50066"/>
                </a:cubicBezTo>
                <a:cubicBezTo>
                  <a:pt x="1465713" y="58706"/>
                  <a:pt x="1469751" y="71076"/>
                  <a:pt x="1469751" y="87172"/>
                </a:cubicBezTo>
                <a:lnTo>
                  <a:pt x="1469751" y="98922"/>
                </a:lnTo>
                <a:lnTo>
                  <a:pt x="1398241" y="98922"/>
                </a:lnTo>
                <a:cubicBezTo>
                  <a:pt x="1398550" y="103767"/>
                  <a:pt x="1399576" y="107825"/>
                  <a:pt x="1401318" y="111086"/>
                </a:cubicBezTo>
                <a:cubicBezTo>
                  <a:pt x="1403057" y="114351"/>
                  <a:pt x="1405358" y="116943"/>
                  <a:pt x="1408217" y="118872"/>
                </a:cubicBezTo>
                <a:cubicBezTo>
                  <a:pt x="1411010" y="120799"/>
                  <a:pt x="1414275" y="122184"/>
                  <a:pt x="1418009" y="123020"/>
                </a:cubicBezTo>
                <a:cubicBezTo>
                  <a:pt x="1421735" y="123858"/>
                  <a:pt x="1425807" y="124280"/>
                  <a:pt x="1430220" y="124280"/>
                </a:cubicBezTo>
                <a:cubicBezTo>
                  <a:pt x="1434011" y="124280"/>
                  <a:pt x="1437743" y="123858"/>
                  <a:pt x="1441409" y="123020"/>
                </a:cubicBezTo>
                <a:cubicBezTo>
                  <a:pt x="1445074" y="122184"/>
                  <a:pt x="1448432" y="121079"/>
                  <a:pt x="1451477" y="119712"/>
                </a:cubicBezTo>
                <a:cubicBezTo>
                  <a:pt x="1454149" y="118526"/>
                  <a:pt x="1456622" y="117257"/>
                  <a:pt x="1458890" y="115889"/>
                </a:cubicBezTo>
                <a:cubicBezTo>
                  <a:pt x="1461158" y="114520"/>
                  <a:pt x="1463005" y="113311"/>
                  <a:pt x="1464434" y="112253"/>
                </a:cubicBezTo>
                <a:lnTo>
                  <a:pt x="1467887" y="112253"/>
                </a:lnTo>
                <a:lnTo>
                  <a:pt x="1467887" y="139195"/>
                </a:lnTo>
                <a:cubicBezTo>
                  <a:pt x="1465214" y="140256"/>
                  <a:pt x="1462775" y="141236"/>
                  <a:pt x="1460568" y="142132"/>
                </a:cubicBezTo>
                <a:cubicBezTo>
                  <a:pt x="1458360" y="143036"/>
                  <a:pt x="1455330" y="143953"/>
                  <a:pt x="1451477" y="144887"/>
                </a:cubicBezTo>
                <a:cubicBezTo>
                  <a:pt x="1447935" y="145815"/>
                  <a:pt x="1444281" y="146545"/>
                  <a:pt x="1440524" y="147075"/>
                </a:cubicBezTo>
                <a:cubicBezTo>
                  <a:pt x="1436764" y="147605"/>
                  <a:pt x="1432178" y="147871"/>
                  <a:pt x="1426770" y="147871"/>
                </a:cubicBezTo>
                <a:close/>
                <a:moveTo>
                  <a:pt x="1437586" y="79247"/>
                </a:moveTo>
                <a:cubicBezTo>
                  <a:pt x="1437398" y="72350"/>
                  <a:pt x="1435800" y="67094"/>
                  <a:pt x="1432783" y="63490"/>
                </a:cubicBezTo>
                <a:cubicBezTo>
                  <a:pt x="1429770" y="59887"/>
                  <a:pt x="1425155" y="58084"/>
                  <a:pt x="1418937" y="58084"/>
                </a:cubicBezTo>
                <a:cubicBezTo>
                  <a:pt x="1412597" y="58084"/>
                  <a:pt x="1407640" y="59980"/>
                  <a:pt x="1404069" y="63771"/>
                </a:cubicBezTo>
                <a:cubicBezTo>
                  <a:pt x="1400494" y="67562"/>
                  <a:pt x="1398521" y="72724"/>
                  <a:pt x="1398147" y="79247"/>
                </a:cubicBezTo>
                <a:close/>
                <a:moveTo>
                  <a:pt x="1585621" y="145069"/>
                </a:moveTo>
                <a:lnTo>
                  <a:pt x="1552990" y="145069"/>
                </a:lnTo>
                <a:lnTo>
                  <a:pt x="1552990" y="63397"/>
                </a:lnTo>
                <a:lnTo>
                  <a:pt x="1527351" y="63397"/>
                </a:lnTo>
                <a:cubicBezTo>
                  <a:pt x="1527160" y="67872"/>
                  <a:pt x="1527023" y="71482"/>
                  <a:pt x="1526930" y="74215"/>
                </a:cubicBezTo>
                <a:cubicBezTo>
                  <a:pt x="1526836" y="76947"/>
                  <a:pt x="1526728" y="80025"/>
                  <a:pt x="1526607" y="83445"/>
                </a:cubicBezTo>
                <a:cubicBezTo>
                  <a:pt x="1526171" y="93453"/>
                  <a:pt x="1525332" y="101607"/>
                  <a:pt x="1524089" y="107914"/>
                </a:cubicBezTo>
                <a:cubicBezTo>
                  <a:pt x="1522843" y="114225"/>
                  <a:pt x="1521260" y="119398"/>
                  <a:pt x="1519330" y="123442"/>
                </a:cubicBezTo>
                <a:cubicBezTo>
                  <a:pt x="1517468" y="127480"/>
                  <a:pt x="1515558" y="130634"/>
                  <a:pt x="1513599" y="132905"/>
                </a:cubicBezTo>
                <a:cubicBezTo>
                  <a:pt x="1511641" y="135174"/>
                  <a:pt x="1509513" y="137305"/>
                  <a:pt x="1507212" y="139292"/>
                </a:cubicBezTo>
                <a:cubicBezTo>
                  <a:pt x="1505038" y="141153"/>
                  <a:pt x="1501961" y="142694"/>
                  <a:pt x="1497982" y="143904"/>
                </a:cubicBezTo>
                <a:cubicBezTo>
                  <a:pt x="1494004" y="145117"/>
                  <a:pt x="1490369" y="145721"/>
                  <a:pt x="1487071" y="145721"/>
                </a:cubicBezTo>
                <a:cubicBezTo>
                  <a:pt x="1484277" y="145721"/>
                  <a:pt x="1481495" y="145613"/>
                  <a:pt x="1478730" y="145397"/>
                </a:cubicBezTo>
                <a:cubicBezTo>
                  <a:pt x="1475965" y="145178"/>
                  <a:pt x="1474301" y="145069"/>
                  <a:pt x="1473740" y="145069"/>
                </a:cubicBezTo>
                <a:lnTo>
                  <a:pt x="1473740" y="118595"/>
                </a:lnTo>
                <a:lnTo>
                  <a:pt x="1474673" y="118595"/>
                </a:lnTo>
                <a:cubicBezTo>
                  <a:pt x="1474924" y="118595"/>
                  <a:pt x="1475345" y="118625"/>
                  <a:pt x="1475936" y="118685"/>
                </a:cubicBezTo>
                <a:cubicBezTo>
                  <a:pt x="1476523" y="118750"/>
                  <a:pt x="1477100" y="118779"/>
                  <a:pt x="1477657" y="118779"/>
                </a:cubicBezTo>
                <a:cubicBezTo>
                  <a:pt x="1479151" y="118779"/>
                  <a:pt x="1480702" y="118611"/>
                  <a:pt x="1482319" y="118268"/>
                </a:cubicBezTo>
                <a:cubicBezTo>
                  <a:pt x="1483936" y="117922"/>
                  <a:pt x="1485270" y="117227"/>
                  <a:pt x="1486329" y="116170"/>
                </a:cubicBezTo>
                <a:cubicBezTo>
                  <a:pt x="1490621" y="111817"/>
                  <a:pt x="1493367" y="106006"/>
                  <a:pt x="1494581" y="98734"/>
                </a:cubicBezTo>
                <a:cubicBezTo>
                  <a:pt x="1495794" y="91462"/>
                  <a:pt x="1496614" y="83319"/>
                  <a:pt x="1497050" y="74308"/>
                </a:cubicBezTo>
                <a:cubicBezTo>
                  <a:pt x="1497298" y="69394"/>
                  <a:pt x="1497546" y="63912"/>
                  <a:pt x="1497795" y="57849"/>
                </a:cubicBezTo>
                <a:cubicBezTo>
                  <a:pt x="1498044" y="51791"/>
                  <a:pt x="1498227" y="45965"/>
                  <a:pt x="1498356" y="40371"/>
                </a:cubicBezTo>
                <a:lnTo>
                  <a:pt x="1585621" y="40371"/>
                </a:lnTo>
                <a:close/>
                <a:moveTo>
                  <a:pt x="1644452" y="145069"/>
                </a:moveTo>
                <a:lnTo>
                  <a:pt x="1611443" y="145069"/>
                </a:lnTo>
                <a:lnTo>
                  <a:pt x="1611443" y="108429"/>
                </a:lnTo>
                <a:lnTo>
                  <a:pt x="1644452" y="108429"/>
                </a:lnTo>
                <a:close/>
                <a:moveTo>
                  <a:pt x="1734142" y="91740"/>
                </a:moveTo>
                <a:cubicBezTo>
                  <a:pt x="1734142" y="101128"/>
                  <a:pt x="1733318" y="110157"/>
                  <a:pt x="1731669" y="118826"/>
                </a:cubicBezTo>
                <a:cubicBezTo>
                  <a:pt x="1730024" y="127494"/>
                  <a:pt x="1727738" y="135437"/>
                  <a:pt x="1724818" y="142646"/>
                </a:cubicBezTo>
                <a:cubicBezTo>
                  <a:pt x="1721708" y="150289"/>
                  <a:pt x="1718010" y="157443"/>
                  <a:pt x="1713723" y="164092"/>
                </a:cubicBezTo>
                <a:cubicBezTo>
                  <a:pt x="1709436" y="170742"/>
                  <a:pt x="1704652" y="177203"/>
                  <a:pt x="1699364" y="183482"/>
                </a:cubicBezTo>
                <a:lnTo>
                  <a:pt x="1665152" y="183482"/>
                </a:lnTo>
                <a:lnTo>
                  <a:pt x="1665152" y="180782"/>
                </a:lnTo>
                <a:cubicBezTo>
                  <a:pt x="1670120" y="176369"/>
                  <a:pt x="1674969" y="171177"/>
                  <a:pt x="1679692" y="165212"/>
                </a:cubicBezTo>
                <a:cubicBezTo>
                  <a:pt x="1684416" y="159243"/>
                  <a:pt x="1688613" y="152561"/>
                  <a:pt x="1692278" y="145164"/>
                </a:cubicBezTo>
                <a:cubicBezTo>
                  <a:pt x="1696134" y="137456"/>
                  <a:pt x="1699193" y="129280"/>
                  <a:pt x="1701465" y="120640"/>
                </a:cubicBezTo>
                <a:cubicBezTo>
                  <a:pt x="1703733" y="112000"/>
                  <a:pt x="1704867" y="102367"/>
                  <a:pt x="1704867" y="91740"/>
                </a:cubicBezTo>
                <a:cubicBezTo>
                  <a:pt x="1704867" y="81548"/>
                  <a:pt x="1703701" y="71943"/>
                  <a:pt x="1701369" y="62932"/>
                </a:cubicBezTo>
                <a:cubicBezTo>
                  <a:pt x="1699036" y="53922"/>
                  <a:pt x="1696008" y="45717"/>
                  <a:pt x="1692278" y="38319"/>
                </a:cubicBezTo>
                <a:cubicBezTo>
                  <a:pt x="1688365" y="30615"/>
                  <a:pt x="1684124" y="23882"/>
                  <a:pt x="1679555" y="18135"/>
                </a:cubicBezTo>
                <a:cubicBezTo>
                  <a:pt x="1674987" y="12385"/>
                  <a:pt x="1670185" y="7240"/>
                  <a:pt x="1665152" y="2700"/>
                </a:cubicBezTo>
                <a:lnTo>
                  <a:pt x="1665152" y="0"/>
                </a:lnTo>
                <a:lnTo>
                  <a:pt x="1699364" y="0"/>
                </a:lnTo>
                <a:cubicBezTo>
                  <a:pt x="1704773" y="6466"/>
                  <a:pt x="1709633" y="13037"/>
                  <a:pt x="1713956" y="19718"/>
                </a:cubicBezTo>
                <a:cubicBezTo>
                  <a:pt x="1718277" y="26400"/>
                  <a:pt x="1721927" y="33503"/>
                  <a:pt x="1724912" y="41022"/>
                </a:cubicBezTo>
                <a:cubicBezTo>
                  <a:pt x="1727645" y="47924"/>
                  <a:pt x="1729869" y="55539"/>
                  <a:pt x="1731579" y="63865"/>
                </a:cubicBezTo>
                <a:cubicBezTo>
                  <a:pt x="1733286" y="72195"/>
                  <a:pt x="1734142" y="81487"/>
                  <a:pt x="1734142" y="9174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708550" y="3552571"/>
            <a:ext cx="1837755" cy="381669"/>
          </a:xfrm>
          <a:custGeom>
            <a:avLst/>
            <a:gdLst/>
            <a:ahLst/>
            <a:cxnLst/>
            <a:rect l="l" t="t" r="r" b="b"/>
            <a:pathLst>
              <a:path w="1837755" h="381669">
                <a:moveTo>
                  <a:pt x="0" y="381669"/>
                </a:moveTo>
                <a:lnTo>
                  <a:pt x="1837756" y="381669"/>
                </a:lnTo>
                <a:lnTo>
                  <a:pt x="1837756" y="0"/>
                </a:lnTo>
                <a:lnTo>
                  <a:pt x="0" y="0"/>
                </a:lnTo>
                <a:close/>
              </a:path>
            </a:pathLst>
          </a:custGeom>
          <a:solidFill>
            <a:srgbClr val="F9D5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694262" y="3538282"/>
            <a:ext cx="1866333" cy="410245"/>
          </a:xfrm>
          <a:custGeom>
            <a:avLst/>
            <a:gdLst/>
            <a:ahLst/>
            <a:cxnLst/>
            <a:rect l="l" t="t" r="r" b="b"/>
            <a:pathLst>
              <a:path w="1866333" h="410245">
                <a:moveTo>
                  <a:pt x="14288" y="395958"/>
                </a:moveTo>
                <a:lnTo>
                  <a:pt x="1852044" y="395958"/>
                </a:lnTo>
                <a:lnTo>
                  <a:pt x="1852044" y="14289"/>
                </a:lnTo>
                <a:lnTo>
                  <a:pt x="14288" y="14289"/>
                </a:lnTo>
                <a:close/>
              </a:path>
            </a:pathLst>
          </a:custGeom>
          <a:ln w="28576">
            <a:solidFill>
              <a:srgbClr val="BDBDB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923272" y="3662803"/>
            <a:ext cx="1366535" cy="184324"/>
          </a:xfrm>
          <a:custGeom>
            <a:avLst/>
            <a:gdLst/>
            <a:ahLst/>
            <a:cxnLst/>
            <a:rect l="l" t="t" r="r" b="b"/>
            <a:pathLst>
              <a:path w="1366535" h="184324">
                <a:moveTo>
                  <a:pt x="88106" y="27879"/>
                </a:moveTo>
                <a:lnTo>
                  <a:pt x="28066" y="145911"/>
                </a:lnTo>
                <a:lnTo>
                  <a:pt x="8208" y="145911"/>
                </a:lnTo>
                <a:lnTo>
                  <a:pt x="71788" y="23400"/>
                </a:lnTo>
                <a:lnTo>
                  <a:pt x="0" y="23400"/>
                </a:lnTo>
                <a:lnTo>
                  <a:pt x="0" y="7085"/>
                </a:lnTo>
                <a:lnTo>
                  <a:pt x="88106" y="7085"/>
                </a:lnTo>
                <a:close/>
                <a:moveTo>
                  <a:pt x="189267" y="101722"/>
                </a:moveTo>
                <a:cubicBezTo>
                  <a:pt x="189267" y="108432"/>
                  <a:pt x="188194" y="114649"/>
                  <a:pt x="186051" y="120366"/>
                </a:cubicBezTo>
                <a:cubicBezTo>
                  <a:pt x="183903" y="126083"/>
                  <a:pt x="180904" y="131026"/>
                  <a:pt x="177048" y="135191"/>
                </a:cubicBezTo>
                <a:cubicBezTo>
                  <a:pt x="173135" y="139418"/>
                  <a:pt x="168271" y="142740"/>
                  <a:pt x="162461" y="145163"/>
                </a:cubicBezTo>
                <a:cubicBezTo>
                  <a:pt x="156647" y="147589"/>
                  <a:pt x="150134" y="148803"/>
                  <a:pt x="142927" y="148803"/>
                </a:cubicBezTo>
                <a:cubicBezTo>
                  <a:pt x="136278" y="148803"/>
                  <a:pt x="129733" y="148075"/>
                  <a:pt x="123300" y="146614"/>
                </a:cubicBezTo>
                <a:cubicBezTo>
                  <a:pt x="116866" y="145152"/>
                  <a:pt x="111288" y="143240"/>
                  <a:pt x="106567" y="140879"/>
                </a:cubicBezTo>
                <a:lnTo>
                  <a:pt x="106567" y="121205"/>
                </a:lnTo>
                <a:lnTo>
                  <a:pt x="107870" y="121205"/>
                </a:lnTo>
                <a:cubicBezTo>
                  <a:pt x="109300" y="122260"/>
                  <a:pt x="111355" y="123455"/>
                  <a:pt x="114027" y="124794"/>
                </a:cubicBezTo>
                <a:cubicBezTo>
                  <a:pt x="116697" y="126133"/>
                  <a:pt x="119649" y="127389"/>
                  <a:pt x="122878" y="128570"/>
                </a:cubicBezTo>
                <a:cubicBezTo>
                  <a:pt x="126548" y="129881"/>
                  <a:pt x="129906" y="130888"/>
                  <a:pt x="132952" y="131602"/>
                </a:cubicBezTo>
                <a:cubicBezTo>
                  <a:pt x="135998" y="132314"/>
                  <a:pt x="139414" y="132674"/>
                  <a:pt x="143205" y="132674"/>
                </a:cubicBezTo>
                <a:cubicBezTo>
                  <a:pt x="146934" y="132674"/>
                  <a:pt x="150570" y="132009"/>
                  <a:pt x="154115" y="130669"/>
                </a:cubicBezTo>
                <a:cubicBezTo>
                  <a:pt x="157659" y="129330"/>
                  <a:pt x="160705" y="127174"/>
                  <a:pt x="163254" y="124189"/>
                </a:cubicBezTo>
                <a:cubicBezTo>
                  <a:pt x="165553" y="121457"/>
                  <a:pt x="167306" y="118253"/>
                  <a:pt x="168520" y="114584"/>
                </a:cubicBezTo>
                <a:cubicBezTo>
                  <a:pt x="169733" y="110920"/>
                  <a:pt x="170338" y="106600"/>
                  <a:pt x="170338" y="101625"/>
                </a:cubicBezTo>
                <a:cubicBezTo>
                  <a:pt x="170338" y="96718"/>
                  <a:pt x="169672" y="92678"/>
                  <a:pt x="168332" y="89503"/>
                </a:cubicBezTo>
                <a:cubicBezTo>
                  <a:pt x="166994" y="86335"/>
                  <a:pt x="165057" y="83725"/>
                  <a:pt x="162508" y="81673"/>
                </a:cubicBezTo>
                <a:cubicBezTo>
                  <a:pt x="159837" y="79311"/>
                  <a:pt x="156553" y="77653"/>
                  <a:pt x="152673" y="76687"/>
                </a:cubicBezTo>
                <a:cubicBezTo>
                  <a:pt x="148788" y="75722"/>
                  <a:pt x="144450" y="75240"/>
                  <a:pt x="139662" y="75240"/>
                </a:cubicBezTo>
                <a:cubicBezTo>
                  <a:pt x="134627" y="75240"/>
                  <a:pt x="129560" y="75629"/>
                  <a:pt x="124466" y="76407"/>
                </a:cubicBezTo>
                <a:cubicBezTo>
                  <a:pt x="119369" y="77184"/>
                  <a:pt x="115297" y="77915"/>
                  <a:pt x="112251" y="78599"/>
                </a:cubicBezTo>
                <a:lnTo>
                  <a:pt x="112251" y="7085"/>
                </a:lnTo>
                <a:lnTo>
                  <a:pt x="188425" y="7085"/>
                </a:lnTo>
                <a:lnTo>
                  <a:pt x="188425" y="23400"/>
                </a:lnTo>
                <a:lnTo>
                  <a:pt x="130249" y="23400"/>
                </a:lnTo>
                <a:lnTo>
                  <a:pt x="130249" y="60325"/>
                </a:lnTo>
                <a:cubicBezTo>
                  <a:pt x="132484" y="60073"/>
                  <a:pt x="134691" y="59889"/>
                  <a:pt x="136869" y="59763"/>
                </a:cubicBezTo>
                <a:cubicBezTo>
                  <a:pt x="139043" y="59637"/>
                  <a:pt x="141029" y="59577"/>
                  <a:pt x="142835" y="59577"/>
                </a:cubicBezTo>
                <a:cubicBezTo>
                  <a:pt x="149922" y="59577"/>
                  <a:pt x="155921" y="60167"/>
                  <a:pt x="160830" y="61348"/>
                </a:cubicBezTo>
                <a:cubicBezTo>
                  <a:pt x="165737" y="62532"/>
                  <a:pt x="170461" y="64829"/>
                  <a:pt x="174995" y="68249"/>
                </a:cubicBezTo>
                <a:cubicBezTo>
                  <a:pt x="179597" y="71730"/>
                  <a:pt x="183129" y="76083"/>
                  <a:pt x="185584" y="81302"/>
                </a:cubicBezTo>
                <a:cubicBezTo>
                  <a:pt x="188039" y="86526"/>
                  <a:pt x="189267" y="93331"/>
                  <a:pt x="189267" y="101722"/>
                </a:cubicBezTo>
                <a:close/>
                <a:moveTo>
                  <a:pt x="288000" y="57153"/>
                </a:moveTo>
                <a:lnTo>
                  <a:pt x="252569" y="57153"/>
                </a:lnTo>
                <a:lnTo>
                  <a:pt x="252569" y="145911"/>
                </a:lnTo>
                <a:lnTo>
                  <a:pt x="235040" y="145911"/>
                </a:lnTo>
                <a:lnTo>
                  <a:pt x="235040" y="57153"/>
                </a:lnTo>
                <a:lnTo>
                  <a:pt x="199613" y="57153"/>
                </a:lnTo>
                <a:lnTo>
                  <a:pt x="199613" y="41771"/>
                </a:lnTo>
                <a:lnTo>
                  <a:pt x="288000" y="41771"/>
                </a:lnTo>
                <a:close/>
                <a:moveTo>
                  <a:pt x="378338" y="113652"/>
                </a:moveTo>
                <a:cubicBezTo>
                  <a:pt x="378338" y="118689"/>
                  <a:pt x="377327" y="123257"/>
                  <a:pt x="375308" y="127358"/>
                </a:cubicBezTo>
                <a:cubicBezTo>
                  <a:pt x="373287" y="131461"/>
                  <a:pt x="370542" y="134787"/>
                  <a:pt x="367059" y="137336"/>
                </a:cubicBezTo>
                <a:cubicBezTo>
                  <a:pt x="362956" y="140444"/>
                  <a:pt x="358574" y="142646"/>
                  <a:pt x="353912" y="143953"/>
                </a:cubicBezTo>
                <a:cubicBezTo>
                  <a:pt x="349250" y="145260"/>
                  <a:pt x="343253" y="145911"/>
                  <a:pt x="335916" y="145911"/>
                </a:cubicBezTo>
                <a:lnTo>
                  <a:pt x="301047" y="145911"/>
                </a:lnTo>
                <a:lnTo>
                  <a:pt x="301047" y="41771"/>
                </a:lnTo>
                <a:lnTo>
                  <a:pt x="318578" y="41771"/>
                </a:lnTo>
                <a:lnTo>
                  <a:pt x="318578" y="82325"/>
                </a:lnTo>
                <a:lnTo>
                  <a:pt x="336383" y="82325"/>
                </a:lnTo>
                <a:cubicBezTo>
                  <a:pt x="344215" y="82325"/>
                  <a:pt x="350288" y="82731"/>
                  <a:pt x="354611" y="83538"/>
                </a:cubicBezTo>
                <a:cubicBezTo>
                  <a:pt x="358932" y="84348"/>
                  <a:pt x="363233" y="86335"/>
                  <a:pt x="367524" y="89503"/>
                </a:cubicBezTo>
                <a:cubicBezTo>
                  <a:pt x="371131" y="92178"/>
                  <a:pt x="373831" y="95595"/>
                  <a:pt x="375635" y="99759"/>
                </a:cubicBezTo>
                <a:cubicBezTo>
                  <a:pt x="377435" y="103925"/>
                  <a:pt x="378338" y="108558"/>
                  <a:pt x="378338" y="113652"/>
                </a:cubicBezTo>
                <a:close/>
                <a:moveTo>
                  <a:pt x="360252" y="113933"/>
                </a:moveTo>
                <a:cubicBezTo>
                  <a:pt x="360252" y="110761"/>
                  <a:pt x="359708" y="107983"/>
                  <a:pt x="358621" y="105587"/>
                </a:cubicBezTo>
                <a:cubicBezTo>
                  <a:pt x="357534" y="103193"/>
                  <a:pt x="355745" y="101254"/>
                  <a:pt x="353257" y="99763"/>
                </a:cubicBezTo>
                <a:cubicBezTo>
                  <a:pt x="350647" y="98208"/>
                  <a:pt x="347684" y="97275"/>
                  <a:pt x="344354" y="96967"/>
                </a:cubicBezTo>
                <a:cubicBezTo>
                  <a:pt x="341028" y="96653"/>
                  <a:pt x="336262" y="96498"/>
                  <a:pt x="330045" y="96498"/>
                </a:cubicBezTo>
                <a:lnTo>
                  <a:pt x="318578" y="96498"/>
                </a:lnTo>
                <a:lnTo>
                  <a:pt x="318578" y="131926"/>
                </a:lnTo>
                <a:lnTo>
                  <a:pt x="329674" y="131926"/>
                </a:lnTo>
                <a:cubicBezTo>
                  <a:pt x="335887" y="131926"/>
                  <a:pt x="340704" y="131659"/>
                  <a:pt x="344124" y="131133"/>
                </a:cubicBezTo>
                <a:cubicBezTo>
                  <a:pt x="347545" y="130604"/>
                  <a:pt x="350492" y="129597"/>
                  <a:pt x="352980" y="128106"/>
                </a:cubicBezTo>
                <a:cubicBezTo>
                  <a:pt x="355529" y="126489"/>
                  <a:pt x="357375" y="124578"/>
                  <a:pt x="358528" y="122368"/>
                </a:cubicBezTo>
                <a:cubicBezTo>
                  <a:pt x="359676" y="120164"/>
                  <a:pt x="360252" y="117353"/>
                  <a:pt x="360252" y="113933"/>
                </a:cubicBezTo>
                <a:close/>
                <a:moveTo>
                  <a:pt x="407989" y="145911"/>
                </a:moveTo>
                <a:lnTo>
                  <a:pt x="390460" y="145911"/>
                </a:lnTo>
                <a:lnTo>
                  <a:pt x="390460" y="41771"/>
                </a:lnTo>
                <a:lnTo>
                  <a:pt x="407989" y="41771"/>
                </a:lnTo>
                <a:close/>
                <a:moveTo>
                  <a:pt x="474743" y="148244"/>
                </a:moveTo>
                <a:cubicBezTo>
                  <a:pt x="467598" y="148244"/>
                  <a:pt x="461038" y="147143"/>
                  <a:pt x="455069" y="144932"/>
                </a:cubicBezTo>
                <a:cubicBezTo>
                  <a:pt x="449104" y="142730"/>
                  <a:pt x="443978" y="139384"/>
                  <a:pt x="439689" y="134910"/>
                </a:cubicBezTo>
                <a:cubicBezTo>
                  <a:pt x="435399" y="130435"/>
                  <a:pt x="432076" y="124794"/>
                  <a:pt x="429711" y="117990"/>
                </a:cubicBezTo>
                <a:cubicBezTo>
                  <a:pt x="427348" y="111185"/>
                  <a:pt x="426168" y="103183"/>
                  <a:pt x="426168" y="93982"/>
                </a:cubicBezTo>
                <a:cubicBezTo>
                  <a:pt x="426168" y="84844"/>
                  <a:pt x="427396" y="76950"/>
                  <a:pt x="429850" y="70297"/>
                </a:cubicBezTo>
                <a:cubicBezTo>
                  <a:pt x="432307" y="63648"/>
                  <a:pt x="435582" y="58054"/>
                  <a:pt x="439689" y="53517"/>
                </a:cubicBezTo>
                <a:cubicBezTo>
                  <a:pt x="443790" y="48982"/>
                  <a:pt x="448902" y="45482"/>
                  <a:pt x="455026" y="43027"/>
                </a:cubicBezTo>
                <a:cubicBezTo>
                  <a:pt x="461146" y="40572"/>
                  <a:pt x="467720" y="39344"/>
                  <a:pt x="474743" y="39344"/>
                </a:cubicBezTo>
                <a:cubicBezTo>
                  <a:pt x="480460" y="39344"/>
                  <a:pt x="485978" y="40154"/>
                  <a:pt x="491292" y="41771"/>
                </a:cubicBezTo>
                <a:cubicBezTo>
                  <a:pt x="496609" y="43386"/>
                  <a:pt x="501346" y="45252"/>
                  <a:pt x="505512" y="47366"/>
                </a:cubicBezTo>
                <a:lnTo>
                  <a:pt x="505512" y="67035"/>
                </a:lnTo>
                <a:lnTo>
                  <a:pt x="504486" y="67035"/>
                </a:lnTo>
                <a:cubicBezTo>
                  <a:pt x="503240" y="65981"/>
                  <a:pt x="501639" y="64771"/>
                  <a:pt x="499688" y="63403"/>
                </a:cubicBezTo>
                <a:cubicBezTo>
                  <a:pt x="497729" y="62031"/>
                  <a:pt x="495350" y="60635"/>
                  <a:pt x="492549" y="59202"/>
                </a:cubicBezTo>
                <a:cubicBezTo>
                  <a:pt x="490126" y="57964"/>
                  <a:pt x="487267" y="56877"/>
                  <a:pt x="483977" y="55941"/>
                </a:cubicBezTo>
                <a:cubicBezTo>
                  <a:pt x="480680" y="55008"/>
                  <a:pt x="477511" y="54544"/>
                  <a:pt x="474462" y="54544"/>
                </a:cubicBezTo>
                <a:cubicBezTo>
                  <a:pt x="465390" y="54544"/>
                  <a:pt x="458105" y="57978"/>
                  <a:pt x="452603" y="64843"/>
                </a:cubicBezTo>
                <a:cubicBezTo>
                  <a:pt x="447102" y="71711"/>
                  <a:pt x="444347" y="81424"/>
                  <a:pt x="444347" y="93982"/>
                </a:cubicBezTo>
                <a:cubicBezTo>
                  <a:pt x="444347" y="106290"/>
                  <a:pt x="447004" y="115877"/>
                  <a:pt x="452322" y="122742"/>
                </a:cubicBezTo>
                <a:cubicBezTo>
                  <a:pt x="457636" y="129615"/>
                  <a:pt x="465012" y="133048"/>
                  <a:pt x="474462" y="133048"/>
                </a:cubicBezTo>
                <a:cubicBezTo>
                  <a:pt x="480179" y="133048"/>
                  <a:pt x="485619" y="131868"/>
                  <a:pt x="490782" y="129506"/>
                </a:cubicBezTo>
                <a:cubicBezTo>
                  <a:pt x="495940" y="127142"/>
                  <a:pt x="500508" y="124095"/>
                  <a:pt x="504486" y="120366"/>
                </a:cubicBezTo>
                <a:lnTo>
                  <a:pt x="505512" y="120366"/>
                </a:lnTo>
                <a:lnTo>
                  <a:pt x="505512" y="140036"/>
                </a:lnTo>
                <a:cubicBezTo>
                  <a:pt x="503773" y="140846"/>
                  <a:pt x="501596" y="141825"/>
                  <a:pt x="498986" y="142974"/>
                </a:cubicBezTo>
                <a:cubicBezTo>
                  <a:pt x="496376" y="144126"/>
                  <a:pt x="494010" y="144979"/>
                  <a:pt x="491897" y="145538"/>
                </a:cubicBezTo>
                <a:cubicBezTo>
                  <a:pt x="488916" y="146409"/>
                  <a:pt x="486241" y="147082"/>
                  <a:pt x="483881" y="147546"/>
                </a:cubicBezTo>
                <a:cubicBezTo>
                  <a:pt x="481518" y="148014"/>
                  <a:pt x="478473" y="148244"/>
                  <a:pt x="474743" y="148244"/>
                </a:cubicBezTo>
                <a:close/>
                <a:moveTo>
                  <a:pt x="548770" y="145911"/>
                </a:moveTo>
                <a:lnTo>
                  <a:pt x="526487" y="145911"/>
                </a:lnTo>
                <a:lnTo>
                  <a:pt x="526487" y="119340"/>
                </a:lnTo>
                <a:lnTo>
                  <a:pt x="548770" y="119340"/>
                </a:lnTo>
                <a:close/>
                <a:moveTo>
                  <a:pt x="723610" y="91091"/>
                </a:moveTo>
                <a:cubicBezTo>
                  <a:pt x="723610" y="108432"/>
                  <a:pt x="719464" y="122245"/>
                  <a:pt x="711170" y="132531"/>
                </a:cubicBezTo>
                <a:cubicBezTo>
                  <a:pt x="702867" y="142819"/>
                  <a:pt x="692377" y="147963"/>
                  <a:pt x="679697" y="147963"/>
                </a:cubicBezTo>
                <a:cubicBezTo>
                  <a:pt x="674543" y="147963"/>
                  <a:pt x="669975" y="147373"/>
                  <a:pt x="665994" y="146192"/>
                </a:cubicBezTo>
                <a:cubicBezTo>
                  <a:pt x="662016" y="145012"/>
                  <a:pt x="657944" y="143180"/>
                  <a:pt x="653782" y="140691"/>
                </a:cubicBezTo>
                <a:lnTo>
                  <a:pt x="653782" y="184324"/>
                </a:lnTo>
                <a:lnTo>
                  <a:pt x="636254" y="184324"/>
                </a:lnTo>
                <a:lnTo>
                  <a:pt x="636254" y="41771"/>
                </a:lnTo>
                <a:lnTo>
                  <a:pt x="653782" y="41771"/>
                </a:lnTo>
                <a:lnTo>
                  <a:pt x="653782" y="52675"/>
                </a:lnTo>
                <a:cubicBezTo>
                  <a:pt x="658134" y="48765"/>
                  <a:pt x="662966" y="45482"/>
                  <a:pt x="668280" y="42843"/>
                </a:cubicBezTo>
                <a:cubicBezTo>
                  <a:pt x="673593" y="40201"/>
                  <a:pt x="679389" y="38879"/>
                  <a:pt x="685667" y="38879"/>
                </a:cubicBezTo>
                <a:cubicBezTo>
                  <a:pt x="697597" y="38879"/>
                  <a:pt x="706907" y="43604"/>
                  <a:pt x="713589" y="53050"/>
                </a:cubicBezTo>
                <a:cubicBezTo>
                  <a:pt x="720270" y="62500"/>
                  <a:pt x="723610" y="75179"/>
                  <a:pt x="723610" y="91091"/>
                </a:cubicBezTo>
                <a:close/>
                <a:moveTo>
                  <a:pt x="705525" y="93049"/>
                </a:moveTo>
                <a:cubicBezTo>
                  <a:pt x="705525" y="81177"/>
                  <a:pt x="703627" y="71960"/>
                  <a:pt x="699837" y="65401"/>
                </a:cubicBezTo>
                <a:cubicBezTo>
                  <a:pt x="696049" y="58845"/>
                  <a:pt x="689894" y="55570"/>
                  <a:pt x="681376" y="55570"/>
                </a:cubicBezTo>
                <a:cubicBezTo>
                  <a:pt x="676409" y="55570"/>
                  <a:pt x="671606" y="56671"/>
                  <a:pt x="666973" y="58874"/>
                </a:cubicBezTo>
                <a:cubicBezTo>
                  <a:pt x="662343" y="61085"/>
                  <a:pt x="657944" y="63929"/>
                  <a:pt x="653782" y="67410"/>
                </a:cubicBezTo>
                <a:lnTo>
                  <a:pt x="653782" y="126424"/>
                </a:lnTo>
                <a:cubicBezTo>
                  <a:pt x="658379" y="128665"/>
                  <a:pt x="662310" y="130187"/>
                  <a:pt x="665575" y="130994"/>
                </a:cubicBezTo>
                <a:cubicBezTo>
                  <a:pt x="668841" y="131803"/>
                  <a:pt x="672585" y="132207"/>
                  <a:pt x="676807" y="132207"/>
                </a:cubicBezTo>
                <a:cubicBezTo>
                  <a:pt x="685883" y="132207"/>
                  <a:pt x="692939" y="128880"/>
                  <a:pt x="697972" y="122231"/>
                </a:cubicBezTo>
                <a:cubicBezTo>
                  <a:pt x="703008" y="115581"/>
                  <a:pt x="705525" y="105850"/>
                  <a:pt x="705525" y="93049"/>
                </a:cubicBezTo>
                <a:close/>
                <a:moveTo>
                  <a:pt x="823651" y="41771"/>
                </a:moveTo>
                <a:lnTo>
                  <a:pt x="767618" y="184324"/>
                </a:lnTo>
                <a:lnTo>
                  <a:pt x="748880" y="184324"/>
                </a:lnTo>
                <a:lnTo>
                  <a:pt x="767527" y="140879"/>
                </a:lnTo>
                <a:lnTo>
                  <a:pt x="729673" y="41771"/>
                </a:lnTo>
                <a:lnTo>
                  <a:pt x="748603" y="41771"/>
                </a:lnTo>
                <a:lnTo>
                  <a:pt x="777036" y="118872"/>
                </a:lnTo>
                <a:lnTo>
                  <a:pt x="805378" y="41771"/>
                </a:lnTo>
                <a:close/>
                <a:moveTo>
                  <a:pt x="910732" y="57153"/>
                </a:moveTo>
                <a:cubicBezTo>
                  <a:pt x="914771" y="61254"/>
                  <a:pt x="917911" y="66460"/>
                  <a:pt x="920149" y="72771"/>
                </a:cubicBezTo>
                <a:cubicBezTo>
                  <a:pt x="922389" y="79081"/>
                  <a:pt x="923509" y="86397"/>
                  <a:pt x="923509" y="94726"/>
                </a:cubicBezTo>
                <a:cubicBezTo>
                  <a:pt x="923509" y="102744"/>
                  <a:pt x="922231" y="110157"/>
                  <a:pt x="919682" y="116960"/>
                </a:cubicBezTo>
                <a:cubicBezTo>
                  <a:pt x="917136" y="123768"/>
                  <a:pt x="913684" y="129506"/>
                  <a:pt x="909335" y="134165"/>
                </a:cubicBezTo>
                <a:cubicBezTo>
                  <a:pt x="904860" y="139010"/>
                  <a:pt x="899903" y="142661"/>
                  <a:pt x="894463" y="145120"/>
                </a:cubicBezTo>
                <a:cubicBezTo>
                  <a:pt x="889024" y="147575"/>
                  <a:pt x="883106" y="148803"/>
                  <a:pt x="876702" y="148803"/>
                </a:cubicBezTo>
                <a:cubicBezTo>
                  <a:pt x="870175" y="148803"/>
                  <a:pt x="864199" y="147672"/>
                  <a:pt x="858759" y="145401"/>
                </a:cubicBezTo>
                <a:cubicBezTo>
                  <a:pt x="853319" y="143128"/>
                  <a:pt x="848668" y="139634"/>
                  <a:pt x="844815" y="134910"/>
                </a:cubicBezTo>
                <a:cubicBezTo>
                  <a:pt x="840032" y="129006"/>
                  <a:pt x="836442" y="121611"/>
                  <a:pt x="834049" y="112720"/>
                </a:cubicBezTo>
                <a:cubicBezTo>
                  <a:pt x="831655" y="103835"/>
                  <a:pt x="830456" y="92833"/>
                  <a:pt x="830456" y="79715"/>
                </a:cubicBezTo>
                <a:cubicBezTo>
                  <a:pt x="830456" y="75057"/>
                  <a:pt x="830660" y="70316"/>
                  <a:pt x="831068" y="65499"/>
                </a:cubicBezTo>
                <a:cubicBezTo>
                  <a:pt x="831470" y="60685"/>
                  <a:pt x="832353" y="54918"/>
                  <a:pt x="833721" y="48204"/>
                </a:cubicBezTo>
                <a:cubicBezTo>
                  <a:pt x="834967" y="42238"/>
                  <a:pt x="836644" y="36691"/>
                  <a:pt x="838758" y="31558"/>
                </a:cubicBezTo>
                <a:cubicBezTo>
                  <a:pt x="840871" y="26431"/>
                  <a:pt x="843636" y="22096"/>
                  <a:pt x="847052" y="18554"/>
                </a:cubicBezTo>
                <a:cubicBezTo>
                  <a:pt x="851469" y="13957"/>
                  <a:pt x="857228" y="10285"/>
                  <a:pt x="864350" y="7552"/>
                </a:cubicBezTo>
                <a:cubicBezTo>
                  <a:pt x="871466" y="4821"/>
                  <a:pt x="880895" y="2923"/>
                  <a:pt x="892643" y="1869"/>
                </a:cubicBezTo>
                <a:cubicBezTo>
                  <a:pt x="896811" y="1494"/>
                  <a:pt x="901271" y="1137"/>
                  <a:pt x="906023" y="796"/>
                </a:cubicBezTo>
                <a:cubicBezTo>
                  <a:pt x="910779" y="453"/>
                  <a:pt x="914396" y="191"/>
                  <a:pt x="916885" y="0"/>
                </a:cubicBezTo>
                <a:lnTo>
                  <a:pt x="916885" y="16131"/>
                </a:lnTo>
                <a:cubicBezTo>
                  <a:pt x="913654" y="16319"/>
                  <a:pt x="910203" y="16549"/>
                  <a:pt x="906538" y="16830"/>
                </a:cubicBezTo>
                <a:cubicBezTo>
                  <a:pt x="902870" y="17110"/>
                  <a:pt x="898672" y="17435"/>
                  <a:pt x="893949" y="17809"/>
                </a:cubicBezTo>
                <a:cubicBezTo>
                  <a:pt x="887671" y="18305"/>
                  <a:pt x="881111" y="19412"/>
                  <a:pt x="874279" y="21117"/>
                </a:cubicBezTo>
                <a:cubicBezTo>
                  <a:pt x="867442" y="22828"/>
                  <a:pt x="862279" y="25488"/>
                  <a:pt x="858798" y="29092"/>
                </a:cubicBezTo>
                <a:cubicBezTo>
                  <a:pt x="856188" y="31762"/>
                  <a:pt x="854109" y="35586"/>
                  <a:pt x="852556" y="40557"/>
                </a:cubicBezTo>
                <a:cubicBezTo>
                  <a:pt x="851000" y="45529"/>
                  <a:pt x="849913" y="51062"/>
                  <a:pt x="849295" y="57153"/>
                </a:cubicBezTo>
                <a:cubicBezTo>
                  <a:pt x="853891" y="53859"/>
                  <a:pt x="858816" y="51080"/>
                  <a:pt x="864069" y="48808"/>
                </a:cubicBezTo>
                <a:cubicBezTo>
                  <a:pt x="869325" y="46541"/>
                  <a:pt x="874995" y="45407"/>
                  <a:pt x="881085" y="45407"/>
                </a:cubicBezTo>
                <a:cubicBezTo>
                  <a:pt x="886742" y="45407"/>
                  <a:pt x="892117" y="46353"/>
                  <a:pt x="897214" y="48247"/>
                </a:cubicBezTo>
                <a:cubicBezTo>
                  <a:pt x="902311" y="50144"/>
                  <a:pt x="906818" y="53111"/>
                  <a:pt x="910732" y="57153"/>
                </a:cubicBezTo>
                <a:close/>
                <a:moveTo>
                  <a:pt x="905695" y="95753"/>
                </a:moveTo>
                <a:cubicBezTo>
                  <a:pt x="905695" y="84689"/>
                  <a:pt x="903212" y="76205"/>
                  <a:pt x="898239" y="70297"/>
                </a:cubicBezTo>
                <a:cubicBezTo>
                  <a:pt x="893269" y="64396"/>
                  <a:pt x="886183" y="61445"/>
                  <a:pt x="876982" y="61445"/>
                </a:cubicBezTo>
                <a:cubicBezTo>
                  <a:pt x="871949" y="61445"/>
                  <a:pt x="867067" y="62284"/>
                  <a:pt x="862348" y="63961"/>
                </a:cubicBezTo>
                <a:cubicBezTo>
                  <a:pt x="857621" y="65638"/>
                  <a:pt x="853174" y="67878"/>
                  <a:pt x="849010" y="70671"/>
                </a:cubicBezTo>
                <a:cubicBezTo>
                  <a:pt x="848887" y="72227"/>
                  <a:pt x="848765" y="74078"/>
                  <a:pt x="848644" y="76219"/>
                </a:cubicBezTo>
                <a:cubicBezTo>
                  <a:pt x="848513" y="78365"/>
                  <a:pt x="848451" y="80306"/>
                  <a:pt x="848451" y="82048"/>
                </a:cubicBezTo>
                <a:cubicBezTo>
                  <a:pt x="848451" y="92862"/>
                  <a:pt x="849323" y="101660"/>
                  <a:pt x="851061" y="108432"/>
                </a:cubicBezTo>
                <a:cubicBezTo>
                  <a:pt x="852802" y="115208"/>
                  <a:pt x="855227" y="120524"/>
                  <a:pt x="858337" y="124373"/>
                </a:cubicBezTo>
                <a:cubicBezTo>
                  <a:pt x="861131" y="127854"/>
                  <a:pt x="864083" y="130266"/>
                  <a:pt x="867193" y="131602"/>
                </a:cubicBezTo>
                <a:cubicBezTo>
                  <a:pt x="870301" y="132941"/>
                  <a:pt x="873688" y="133607"/>
                  <a:pt x="877353" y="133607"/>
                </a:cubicBezTo>
                <a:cubicBezTo>
                  <a:pt x="886307" y="133607"/>
                  <a:pt x="893269" y="130219"/>
                  <a:pt x="898239" y="123440"/>
                </a:cubicBezTo>
                <a:cubicBezTo>
                  <a:pt x="903212" y="116670"/>
                  <a:pt x="905695" y="107438"/>
                  <a:pt x="905695" y="95753"/>
                </a:cubicBezTo>
                <a:close/>
                <a:moveTo>
                  <a:pt x="969189" y="145911"/>
                </a:moveTo>
                <a:lnTo>
                  <a:pt x="946908" y="145911"/>
                </a:lnTo>
                <a:lnTo>
                  <a:pt x="946908" y="119340"/>
                </a:lnTo>
                <a:lnTo>
                  <a:pt x="969189" y="119340"/>
                </a:lnTo>
                <a:close/>
                <a:moveTo>
                  <a:pt x="1053534" y="843"/>
                </a:moveTo>
                <a:lnTo>
                  <a:pt x="999180" y="176119"/>
                </a:lnTo>
                <a:lnTo>
                  <a:pt x="983423" y="176119"/>
                </a:lnTo>
                <a:lnTo>
                  <a:pt x="1037499" y="843"/>
                </a:lnTo>
                <a:close/>
                <a:moveTo>
                  <a:pt x="1167930" y="145911"/>
                </a:moveTo>
                <a:lnTo>
                  <a:pt x="1150592" y="145911"/>
                </a:lnTo>
                <a:lnTo>
                  <a:pt x="1150592" y="64055"/>
                </a:lnTo>
                <a:lnTo>
                  <a:pt x="1125605" y="117194"/>
                </a:lnTo>
                <a:lnTo>
                  <a:pt x="1112556" y="117194"/>
                </a:lnTo>
                <a:lnTo>
                  <a:pt x="1087755" y="64055"/>
                </a:lnTo>
                <a:lnTo>
                  <a:pt x="1087755" y="145911"/>
                </a:lnTo>
                <a:lnTo>
                  <a:pt x="1071343" y="145911"/>
                </a:lnTo>
                <a:lnTo>
                  <a:pt x="1071343" y="41771"/>
                </a:lnTo>
                <a:lnTo>
                  <a:pt x="1092506" y="41771"/>
                </a:lnTo>
                <a:lnTo>
                  <a:pt x="1119916" y="99573"/>
                </a:lnTo>
                <a:lnTo>
                  <a:pt x="1146398" y="41771"/>
                </a:lnTo>
                <a:lnTo>
                  <a:pt x="1167930" y="41771"/>
                </a:lnTo>
                <a:close/>
                <a:moveTo>
                  <a:pt x="1238512" y="148338"/>
                </a:moveTo>
                <a:cubicBezTo>
                  <a:pt x="1221916" y="148338"/>
                  <a:pt x="1209031" y="143662"/>
                  <a:pt x="1199862" y="134305"/>
                </a:cubicBezTo>
                <a:cubicBezTo>
                  <a:pt x="1190696" y="124949"/>
                  <a:pt x="1186114" y="111664"/>
                  <a:pt x="1186114" y="94446"/>
                </a:cubicBezTo>
                <a:cubicBezTo>
                  <a:pt x="1186114" y="77480"/>
                  <a:pt x="1190557" y="63976"/>
                  <a:pt x="1199448" y="53939"/>
                </a:cubicBezTo>
                <a:cubicBezTo>
                  <a:pt x="1208333" y="43898"/>
                  <a:pt x="1219957" y="38879"/>
                  <a:pt x="1234315" y="38879"/>
                </a:cubicBezTo>
                <a:cubicBezTo>
                  <a:pt x="1240776" y="38879"/>
                  <a:pt x="1246500" y="39813"/>
                  <a:pt x="1251472" y="41673"/>
                </a:cubicBezTo>
                <a:cubicBezTo>
                  <a:pt x="1256441" y="43541"/>
                  <a:pt x="1260793" y="46461"/>
                  <a:pt x="1264521" y="50440"/>
                </a:cubicBezTo>
                <a:cubicBezTo>
                  <a:pt x="1268248" y="54418"/>
                  <a:pt x="1271110" y="59284"/>
                  <a:pt x="1273100" y="65034"/>
                </a:cubicBezTo>
                <a:cubicBezTo>
                  <a:pt x="1275087" y="70779"/>
                  <a:pt x="1276082" y="77822"/>
                  <a:pt x="1276082" y="86151"/>
                </a:cubicBezTo>
                <a:lnTo>
                  <a:pt x="1276082" y="95662"/>
                </a:lnTo>
                <a:lnTo>
                  <a:pt x="1203920" y="95662"/>
                </a:lnTo>
                <a:cubicBezTo>
                  <a:pt x="1203920" y="107781"/>
                  <a:pt x="1206965" y="117043"/>
                  <a:pt x="1213056" y="123444"/>
                </a:cubicBezTo>
                <a:cubicBezTo>
                  <a:pt x="1219148" y="129848"/>
                  <a:pt x="1227572" y="133048"/>
                  <a:pt x="1238321" y="133048"/>
                </a:cubicBezTo>
                <a:cubicBezTo>
                  <a:pt x="1242177" y="133048"/>
                  <a:pt x="1245957" y="132613"/>
                  <a:pt x="1249653" y="131742"/>
                </a:cubicBezTo>
                <a:cubicBezTo>
                  <a:pt x="1253352" y="130871"/>
                  <a:pt x="1256692" y="129752"/>
                  <a:pt x="1259676" y="128383"/>
                </a:cubicBezTo>
                <a:cubicBezTo>
                  <a:pt x="1262845" y="126954"/>
                  <a:pt x="1265516" y="125572"/>
                  <a:pt x="1267694" y="124236"/>
                </a:cubicBezTo>
                <a:cubicBezTo>
                  <a:pt x="1269868" y="122896"/>
                  <a:pt x="1271668" y="121640"/>
                  <a:pt x="1273100" y="120459"/>
                </a:cubicBezTo>
                <a:lnTo>
                  <a:pt x="1274122" y="120459"/>
                </a:lnTo>
                <a:lnTo>
                  <a:pt x="1274122" y="139572"/>
                </a:lnTo>
                <a:cubicBezTo>
                  <a:pt x="1272075" y="140382"/>
                  <a:pt x="1269527" y="141390"/>
                  <a:pt x="1266481" y="142599"/>
                </a:cubicBezTo>
                <a:cubicBezTo>
                  <a:pt x="1263434" y="143817"/>
                  <a:pt x="1260702" y="144763"/>
                  <a:pt x="1258275" y="145448"/>
                </a:cubicBezTo>
                <a:cubicBezTo>
                  <a:pt x="1254855" y="146380"/>
                  <a:pt x="1251763" y="147096"/>
                  <a:pt x="1249002" y="147593"/>
                </a:cubicBezTo>
                <a:cubicBezTo>
                  <a:pt x="1246233" y="148089"/>
                  <a:pt x="1242734" y="148338"/>
                  <a:pt x="1238512" y="148338"/>
                </a:cubicBezTo>
                <a:close/>
                <a:moveTo>
                  <a:pt x="1259021" y="82234"/>
                </a:moveTo>
                <a:cubicBezTo>
                  <a:pt x="1258895" y="77512"/>
                  <a:pt x="1258338" y="73440"/>
                  <a:pt x="1257344" y="70020"/>
                </a:cubicBezTo>
                <a:cubicBezTo>
                  <a:pt x="1256350" y="66600"/>
                  <a:pt x="1254917" y="63713"/>
                  <a:pt x="1253052" y="61351"/>
                </a:cubicBezTo>
                <a:cubicBezTo>
                  <a:pt x="1251001" y="58741"/>
                  <a:pt x="1248376" y="56751"/>
                  <a:pt x="1245175" y="55383"/>
                </a:cubicBezTo>
                <a:cubicBezTo>
                  <a:pt x="1241972" y="54014"/>
                  <a:pt x="1238011" y="53335"/>
                  <a:pt x="1233288" y="53335"/>
                </a:cubicBezTo>
                <a:cubicBezTo>
                  <a:pt x="1228626" y="53335"/>
                  <a:pt x="1224663" y="54029"/>
                  <a:pt x="1221401" y="55429"/>
                </a:cubicBezTo>
                <a:cubicBezTo>
                  <a:pt x="1218136" y="56829"/>
                  <a:pt x="1215169" y="58864"/>
                  <a:pt x="1212498" y="61535"/>
                </a:cubicBezTo>
                <a:cubicBezTo>
                  <a:pt x="1209888" y="64270"/>
                  <a:pt x="1207897" y="67298"/>
                  <a:pt x="1206530" y="70624"/>
                </a:cubicBezTo>
                <a:cubicBezTo>
                  <a:pt x="1205162" y="73954"/>
                  <a:pt x="1204294" y="77822"/>
                  <a:pt x="1203920" y="82234"/>
                </a:cubicBezTo>
                <a:close/>
                <a:moveTo>
                  <a:pt x="1335766" y="148244"/>
                </a:moveTo>
                <a:cubicBezTo>
                  <a:pt x="1328620" y="148244"/>
                  <a:pt x="1322064" y="147143"/>
                  <a:pt x="1316096" y="144932"/>
                </a:cubicBezTo>
                <a:cubicBezTo>
                  <a:pt x="1310127" y="142730"/>
                  <a:pt x="1305000" y="139384"/>
                  <a:pt x="1300712" y="134910"/>
                </a:cubicBezTo>
                <a:cubicBezTo>
                  <a:pt x="1296421" y="130435"/>
                  <a:pt x="1293099" y="124794"/>
                  <a:pt x="1290737" y="117990"/>
                </a:cubicBezTo>
                <a:cubicBezTo>
                  <a:pt x="1288372" y="111185"/>
                  <a:pt x="1287194" y="103183"/>
                  <a:pt x="1287194" y="93982"/>
                </a:cubicBezTo>
                <a:cubicBezTo>
                  <a:pt x="1287194" y="84844"/>
                  <a:pt x="1288419" y="76950"/>
                  <a:pt x="1290874" y="70297"/>
                </a:cubicBezTo>
                <a:cubicBezTo>
                  <a:pt x="1293329" y="63648"/>
                  <a:pt x="1296609" y="58054"/>
                  <a:pt x="1300712" y="53517"/>
                </a:cubicBezTo>
                <a:cubicBezTo>
                  <a:pt x="1304814" y="48982"/>
                  <a:pt x="1309925" y="45482"/>
                  <a:pt x="1316049" y="43027"/>
                </a:cubicBezTo>
                <a:cubicBezTo>
                  <a:pt x="1322169" y="40572"/>
                  <a:pt x="1328743" y="39344"/>
                  <a:pt x="1335766" y="39344"/>
                </a:cubicBezTo>
                <a:cubicBezTo>
                  <a:pt x="1341486" y="39344"/>
                  <a:pt x="1347002" y="40154"/>
                  <a:pt x="1352319" y="41771"/>
                </a:cubicBezTo>
                <a:cubicBezTo>
                  <a:pt x="1357633" y="43386"/>
                  <a:pt x="1362370" y="45252"/>
                  <a:pt x="1366535" y="47366"/>
                </a:cubicBezTo>
                <a:lnTo>
                  <a:pt x="1366535" y="67035"/>
                </a:lnTo>
                <a:lnTo>
                  <a:pt x="1365509" y="67035"/>
                </a:lnTo>
                <a:cubicBezTo>
                  <a:pt x="1364263" y="65981"/>
                  <a:pt x="1362666" y="64771"/>
                  <a:pt x="1360710" y="63403"/>
                </a:cubicBezTo>
                <a:cubicBezTo>
                  <a:pt x="1358751" y="62031"/>
                  <a:pt x="1356373" y="60635"/>
                  <a:pt x="1353575" y="59202"/>
                </a:cubicBezTo>
                <a:cubicBezTo>
                  <a:pt x="1351149" y="57964"/>
                  <a:pt x="1348295" y="56877"/>
                  <a:pt x="1345000" y="55941"/>
                </a:cubicBezTo>
                <a:cubicBezTo>
                  <a:pt x="1341706" y="55008"/>
                  <a:pt x="1338535" y="54544"/>
                  <a:pt x="1335485" y="54544"/>
                </a:cubicBezTo>
                <a:cubicBezTo>
                  <a:pt x="1326418" y="54544"/>
                  <a:pt x="1319131" y="57978"/>
                  <a:pt x="1313626" y="64843"/>
                </a:cubicBezTo>
                <a:cubicBezTo>
                  <a:pt x="1308126" y="71711"/>
                  <a:pt x="1305375" y="81424"/>
                  <a:pt x="1305375" y="93982"/>
                </a:cubicBezTo>
                <a:cubicBezTo>
                  <a:pt x="1305375" y="106290"/>
                  <a:pt x="1308032" y="115877"/>
                  <a:pt x="1313346" y="122742"/>
                </a:cubicBezTo>
                <a:cubicBezTo>
                  <a:pt x="1318659" y="129615"/>
                  <a:pt x="1326039" y="133048"/>
                  <a:pt x="1335485" y="133048"/>
                </a:cubicBezTo>
                <a:cubicBezTo>
                  <a:pt x="1341201" y="133048"/>
                  <a:pt x="1346642" y="131868"/>
                  <a:pt x="1351804" y="129506"/>
                </a:cubicBezTo>
                <a:cubicBezTo>
                  <a:pt x="1356962" y="127142"/>
                  <a:pt x="1361532" y="124095"/>
                  <a:pt x="1365509" y="120366"/>
                </a:cubicBezTo>
                <a:lnTo>
                  <a:pt x="1366535" y="120366"/>
                </a:lnTo>
                <a:lnTo>
                  <a:pt x="1366535" y="140036"/>
                </a:lnTo>
                <a:cubicBezTo>
                  <a:pt x="1364797" y="140846"/>
                  <a:pt x="1362619" y="141825"/>
                  <a:pt x="1360009" y="142974"/>
                </a:cubicBezTo>
                <a:cubicBezTo>
                  <a:pt x="1357398" y="144126"/>
                  <a:pt x="1355037" y="144979"/>
                  <a:pt x="1352924" y="145538"/>
                </a:cubicBezTo>
                <a:cubicBezTo>
                  <a:pt x="1349939" y="146409"/>
                  <a:pt x="1347268" y="147082"/>
                  <a:pt x="1344903" y="147546"/>
                </a:cubicBezTo>
                <a:cubicBezTo>
                  <a:pt x="1342541" y="148014"/>
                  <a:pt x="1339496" y="148244"/>
                  <a:pt x="1335766" y="1482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9310256" y="3786005"/>
            <a:ext cx="19047" cy="22709"/>
          </a:xfrm>
          <a:custGeom>
            <a:avLst/>
            <a:gdLst/>
            <a:ahLst/>
            <a:cxnLst/>
            <a:rect l="l" t="t" r="r" b="b"/>
            <a:pathLst>
              <a:path w="19047" h="22709">
                <a:moveTo>
                  <a:pt x="19047" y="22709"/>
                </a:moveTo>
                <a:lnTo>
                  <a:pt x="0" y="22709"/>
                </a:lnTo>
                <a:lnTo>
                  <a:pt x="0" y="0"/>
                </a:lnTo>
                <a:lnTo>
                  <a:pt x="1904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48320" y="4317788"/>
            <a:ext cx="505796" cy="141627"/>
          </a:xfrm>
          <a:custGeom>
            <a:avLst/>
            <a:gdLst/>
            <a:ahLst/>
            <a:cxnLst/>
            <a:rect l="l" t="t" r="r" b="b"/>
            <a:pathLst>
              <a:path w="505796" h="141627">
                <a:moveTo>
                  <a:pt x="179288" y="138826"/>
                </a:moveTo>
                <a:lnTo>
                  <a:pt x="0" y="138826"/>
                </a:lnTo>
                <a:lnTo>
                  <a:pt x="0" y="0"/>
                </a:lnTo>
                <a:lnTo>
                  <a:pt x="34777" y="0"/>
                </a:lnTo>
                <a:lnTo>
                  <a:pt x="34777" y="112628"/>
                </a:lnTo>
                <a:lnTo>
                  <a:pt x="72256" y="112628"/>
                </a:lnTo>
                <a:lnTo>
                  <a:pt x="72256" y="0"/>
                </a:lnTo>
                <a:lnTo>
                  <a:pt x="107032" y="0"/>
                </a:lnTo>
                <a:lnTo>
                  <a:pt x="107032" y="112628"/>
                </a:lnTo>
                <a:lnTo>
                  <a:pt x="144515" y="112628"/>
                </a:lnTo>
                <a:lnTo>
                  <a:pt x="144515" y="0"/>
                </a:lnTo>
                <a:lnTo>
                  <a:pt x="179288" y="0"/>
                </a:lnTo>
                <a:close/>
                <a:moveTo>
                  <a:pt x="292104" y="56875"/>
                </a:moveTo>
                <a:lnTo>
                  <a:pt x="259662" y="56875"/>
                </a:lnTo>
                <a:lnTo>
                  <a:pt x="259662" y="138826"/>
                </a:lnTo>
                <a:lnTo>
                  <a:pt x="227028" y="138826"/>
                </a:lnTo>
                <a:lnTo>
                  <a:pt x="227028" y="56875"/>
                </a:lnTo>
                <a:lnTo>
                  <a:pt x="194585" y="56875"/>
                </a:lnTo>
                <a:lnTo>
                  <a:pt x="194585" y="34127"/>
                </a:lnTo>
                <a:lnTo>
                  <a:pt x="292104" y="34127"/>
                </a:lnTo>
                <a:close/>
                <a:moveTo>
                  <a:pt x="363245" y="111509"/>
                </a:moveTo>
                <a:lnTo>
                  <a:pt x="363245" y="89693"/>
                </a:lnTo>
                <a:cubicBezTo>
                  <a:pt x="357711" y="90251"/>
                  <a:pt x="353239" y="90730"/>
                  <a:pt x="349819" y="91137"/>
                </a:cubicBezTo>
                <a:cubicBezTo>
                  <a:pt x="346401" y="91540"/>
                  <a:pt x="343041" y="92336"/>
                  <a:pt x="339747" y="93514"/>
                </a:cubicBezTo>
                <a:cubicBezTo>
                  <a:pt x="336888" y="94510"/>
                  <a:pt x="334667" y="96015"/>
                  <a:pt x="333083" y="98035"/>
                </a:cubicBezTo>
                <a:cubicBezTo>
                  <a:pt x="331500" y="100058"/>
                  <a:pt x="330707" y="102744"/>
                  <a:pt x="330707" y="106102"/>
                </a:cubicBezTo>
                <a:cubicBezTo>
                  <a:pt x="330707" y="111013"/>
                  <a:pt x="332029" y="114386"/>
                  <a:pt x="334667" y="116219"/>
                </a:cubicBezTo>
                <a:cubicBezTo>
                  <a:pt x="337310" y="118050"/>
                  <a:pt x="341209" y="118968"/>
                  <a:pt x="346371" y="118968"/>
                </a:cubicBezTo>
                <a:cubicBezTo>
                  <a:pt x="349226" y="118968"/>
                  <a:pt x="352149" y="118317"/>
                  <a:pt x="355133" y="117010"/>
                </a:cubicBezTo>
                <a:cubicBezTo>
                  <a:pt x="358115" y="115703"/>
                  <a:pt x="360818" y="113870"/>
                  <a:pt x="363245" y="111509"/>
                </a:cubicBezTo>
                <a:close/>
                <a:moveTo>
                  <a:pt x="363245" y="127731"/>
                </a:moveTo>
                <a:cubicBezTo>
                  <a:pt x="361002" y="129599"/>
                  <a:pt x="359000" y="131273"/>
                  <a:pt x="357229" y="132767"/>
                </a:cubicBezTo>
                <a:cubicBezTo>
                  <a:pt x="355461" y="134258"/>
                  <a:pt x="353082" y="135751"/>
                  <a:pt x="350097" y="137242"/>
                </a:cubicBezTo>
                <a:cubicBezTo>
                  <a:pt x="347174" y="138671"/>
                  <a:pt x="344330" y="139758"/>
                  <a:pt x="341566" y="140507"/>
                </a:cubicBezTo>
                <a:cubicBezTo>
                  <a:pt x="338801" y="141253"/>
                  <a:pt x="334930" y="141627"/>
                  <a:pt x="329959" y="141627"/>
                </a:cubicBezTo>
                <a:cubicBezTo>
                  <a:pt x="320699" y="141627"/>
                  <a:pt x="313006" y="138516"/>
                  <a:pt x="306886" y="132299"/>
                </a:cubicBezTo>
                <a:cubicBezTo>
                  <a:pt x="300759" y="126085"/>
                  <a:pt x="297699" y="118256"/>
                  <a:pt x="297699" y="108806"/>
                </a:cubicBezTo>
                <a:cubicBezTo>
                  <a:pt x="297699" y="101037"/>
                  <a:pt x="299250" y="94754"/>
                  <a:pt x="302365" y="89970"/>
                </a:cubicBezTo>
                <a:cubicBezTo>
                  <a:pt x="305471" y="85186"/>
                  <a:pt x="309946" y="81391"/>
                  <a:pt x="315786" y="78599"/>
                </a:cubicBezTo>
                <a:cubicBezTo>
                  <a:pt x="321693" y="75740"/>
                  <a:pt x="328749" y="73748"/>
                  <a:pt x="336950" y="72630"/>
                </a:cubicBezTo>
                <a:cubicBezTo>
                  <a:pt x="345155" y="71513"/>
                  <a:pt x="353977" y="70642"/>
                  <a:pt x="363427" y="70020"/>
                </a:cubicBezTo>
                <a:lnTo>
                  <a:pt x="363427" y="69461"/>
                </a:lnTo>
                <a:cubicBezTo>
                  <a:pt x="363427" y="63684"/>
                  <a:pt x="361300" y="59691"/>
                  <a:pt x="357046" y="57481"/>
                </a:cubicBezTo>
                <a:cubicBezTo>
                  <a:pt x="352782" y="55270"/>
                  <a:pt x="346401" y="54169"/>
                  <a:pt x="337886" y="54169"/>
                </a:cubicBezTo>
                <a:cubicBezTo>
                  <a:pt x="334031" y="54169"/>
                  <a:pt x="329523" y="54867"/>
                  <a:pt x="324365" y="56267"/>
                </a:cubicBezTo>
                <a:cubicBezTo>
                  <a:pt x="319206" y="57664"/>
                  <a:pt x="314173" y="59453"/>
                  <a:pt x="309259" y="61628"/>
                </a:cubicBezTo>
                <a:lnTo>
                  <a:pt x="306465" y="61628"/>
                </a:lnTo>
                <a:lnTo>
                  <a:pt x="306465" y="36364"/>
                </a:lnTo>
                <a:cubicBezTo>
                  <a:pt x="309695" y="35430"/>
                  <a:pt x="314915" y="34325"/>
                  <a:pt x="322128" y="33051"/>
                </a:cubicBezTo>
                <a:cubicBezTo>
                  <a:pt x="329335" y="31780"/>
                  <a:pt x="336608" y="31143"/>
                  <a:pt x="343944" y="31143"/>
                </a:cubicBezTo>
                <a:cubicBezTo>
                  <a:pt x="361967" y="31143"/>
                  <a:pt x="375099" y="34142"/>
                  <a:pt x="383336" y="40135"/>
                </a:cubicBezTo>
                <a:cubicBezTo>
                  <a:pt x="391569" y="46134"/>
                  <a:pt x="395688" y="55288"/>
                  <a:pt x="395688" y="67597"/>
                </a:cubicBezTo>
                <a:lnTo>
                  <a:pt x="395688" y="138826"/>
                </a:lnTo>
                <a:lnTo>
                  <a:pt x="363245" y="138826"/>
                </a:lnTo>
                <a:close/>
                <a:moveTo>
                  <a:pt x="505797" y="56875"/>
                </a:moveTo>
                <a:lnTo>
                  <a:pt x="473354" y="56875"/>
                </a:lnTo>
                <a:lnTo>
                  <a:pt x="473354" y="138826"/>
                </a:lnTo>
                <a:lnTo>
                  <a:pt x="440720" y="138826"/>
                </a:lnTo>
                <a:lnTo>
                  <a:pt x="440720" y="56875"/>
                </a:lnTo>
                <a:lnTo>
                  <a:pt x="408274" y="56875"/>
                </a:lnTo>
                <a:lnTo>
                  <a:pt x="408274" y="34127"/>
                </a:lnTo>
                <a:lnTo>
                  <a:pt x="505797" y="341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320919" y="4348650"/>
            <a:ext cx="964148" cy="111225"/>
          </a:xfrm>
          <a:custGeom>
            <a:avLst/>
            <a:gdLst/>
            <a:ahLst/>
            <a:cxnLst/>
            <a:rect l="l" t="t" r="r" b="b"/>
            <a:pathLst>
              <a:path w="964148" h="111225">
                <a:moveTo>
                  <a:pt x="103392" y="107964"/>
                </a:moveTo>
                <a:lnTo>
                  <a:pt x="65823" y="107964"/>
                </a:lnTo>
                <a:lnTo>
                  <a:pt x="41022" y="66478"/>
                </a:lnTo>
                <a:lnTo>
                  <a:pt x="32630" y="66478"/>
                </a:lnTo>
                <a:lnTo>
                  <a:pt x="32630" y="107964"/>
                </a:lnTo>
                <a:lnTo>
                  <a:pt x="0" y="107964"/>
                </a:lnTo>
                <a:lnTo>
                  <a:pt x="0" y="3265"/>
                </a:lnTo>
                <a:lnTo>
                  <a:pt x="32630" y="3265"/>
                </a:lnTo>
                <a:lnTo>
                  <a:pt x="32630" y="45313"/>
                </a:lnTo>
                <a:cubicBezTo>
                  <a:pt x="37227" y="45249"/>
                  <a:pt x="40662" y="44582"/>
                  <a:pt x="42934" y="43308"/>
                </a:cubicBezTo>
                <a:cubicBezTo>
                  <a:pt x="45202" y="42030"/>
                  <a:pt x="47671" y="38660"/>
                  <a:pt x="50343" y="33193"/>
                </a:cubicBezTo>
                <a:cubicBezTo>
                  <a:pt x="51214" y="31323"/>
                  <a:pt x="52146" y="29276"/>
                  <a:pt x="53143" y="27036"/>
                </a:cubicBezTo>
                <a:cubicBezTo>
                  <a:pt x="54136" y="24797"/>
                  <a:pt x="55037" y="22809"/>
                  <a:pt x="55843" y="21070"/>
                </a:cubicBezTo>
                <a:cubicBezTo>
                  <a:pt x="59140" y="14169"/>
                  <a:pt x="63194" y="9442"/>
                  <a:pt x="68015" y="6895"/>
                </a:cubicBezTo>
                <a:cubicBezTo>
                  <a:pt x="72828" y="4348"/>
                  <a:pt x="78689" y="3075"/>
                  <a:pt x="85586" y="3075"/>
                </a:cubicBezTo>
                <a:cubicBezTo>
                  <a:pt x="88012" y="3075"/>
                  <a:pt x="90310" y="3106"/>
                  <a:pt x="92488" y="3169"/>
                </a:cubicBezTo>
                <a:cubicBezTo>
                  <a:pt x="94662" y="3233"/>
                  <a:pt x="96214" y="3265"/>
                  <a:pt x="97146" y="3265"/>
                </a:cubicBezTo>
                <a:lnTo>
                  <a:pt x="97146" y="31234"/>
                </a:lnTo>
                <a:lnTo>
                  <a:pt x="90810" y="31234"/>
                </a:lnTo>
                <a:cubicBezTo>
                  <a:pt x="88819" y="31234"/>
                  <a:pt x="87033" y="31623"/>
                  <a:pt x="85445" y="32396"/>
                </a:cubicBezTo>
                <a:cubicBezTo>
                  <a:pt x="83862" y="33173"/>
                  <a:pt x="82479" y="34153"/>
                  <a:pt x="81299" y="35334"/>
                </a:cubicBezTo>
                <a:cubicBezTo>
                  <a:pt x="80114" y="36580"/>
                  <a:pt x="79233" y="37822"/>
                  <a:pt x="78642" y="39064"/>
                </a:cubicBezTo>
                <a:cubicBezTo>
                  <a:pt x="78052" y="40310"/>
                  <a:pt x="77475" y="41519"/>
                  <a:pt x="76918" y="42704"/>
                </a:cubicBezTo>
                <a:cubicBezTo>
                  <a:pt x="75485" y="46059"/>
                  <a:pt x="74430" y="48449"/>
                  <a:pt x="73746" y="49882"/>
                </a:cubicBezTo>
                <a:cubicBezTo>
                  <a:pt x="73066" y="51310"/>
                  <a:pt x="71849" y="52703"/>
                  <a:pt x="70113" y="54075"/>
                </a:cubicBezTo>
                <a:close/>
                <a:moveTo>
                  <a:pt x="215651" y="55660"/>
                </a:moveTo>
                <a:cubicBezTo>
                  <a:pt x="215651" y="72879"/>
                  <a:pt x="210942" y="86448"/>
                  <a:pt x="201524" y="96357"/>
                </a:cubicBezTo>
                <a:cubicBezTo>
                  <a:pt x="192107" y="106268"/>
                  <a:pt x="178791" y="111225"/>
                  <a:pt x="161574" y="111225"/>
                </a:cubicBezTo>
                <a:cubicBezTo>
                  <a:pt x="144479" y="111225"/>
                  <a:pt x="131195" y="106268"/>
                  <a:pt x="121715" y="96357"/>
                </a:cubicBezTo>
                <a:cubicBezTo>
                  <a:pt x="112237" y="86448"/>
                  <a:pt x="107499" y="72879"/>
                  <a:pt x="107499" y="55660"/>
                </a:cubicBezTo>
                <a:cubicBezTo>
                  <a:pt x="107499" y="38257"/>
                  <a:pt x="112237" y="24628"/>
                  <a:pt x="121715" y="14775"/>
                </a:cubicBezTo>
                <a:cubicBezTo>
                  <a:pt x="131195" y="4925"/>
                  <a:pt x="144479" y="0"/>
                  <a:pt x="161574" y="0"/>
                </a:cubicBezTo>
                <a:cubicBezTo>
                  <a:pt x="178730" y="0"/>
                  <a:pt x="192028" y="4957"/>
                  <a:pt x="201478" y="14868"/>
                </a:cubicBezTo>
                <a:cubicBezTo>
                  <a:pt x="210928" y="24783"/>
                  <a:pt x="215651" y="38379"/>
                  <a:pt x="215651" y="55660"/>
                </a:cubicBezTo>
                <a:close/>
                <a:moveTo>
                  <a:pt x="182174" y="55847"/>
                </a:moveTo>
                <a:cubicBezTo>
                  <a:pt x="182174" y="49630"/>
                  <a:pt x="181663" y="44456"/>
                  <a:pt x="180637" y="40324"/>
                </a:cubicBezTo>
                <a:cubicBezTo>
                  <a:pt x="179611" y="36191"/>
                  <a:pt x="178196" y="32879"/>
                  <a:pt x="176397" y="30391"/>
                </a:cubicBezTo>
                <a:cubicBezTo>
                  <a:pt x="174470" y="27781"/>
                  <a:pt x="172296" y="25966"/>
                  <a:pt x="169869" y="24941"/>
                </a:cubicBezTo>
                <a:cubicBezTo>
                  <a:pt x="167447" y="23915"/>
                  <a:pt x="164682" y="23403"/>
                  <a:pt x="161574" y="23403"/>
                </a:cubicBezTo>
                <a:cubicBezTo>
                  <a:pt x="158652" y="23403"/>
                  <a:pt x="156009" y="23854"/>
                  <a:pt x="153648" y="24753"/>
                </a:cubicBezTo>
                <a:cubicBezTo>
                  <a:pt x="151286" y="25654"/>
                  <a:pt x="149112" y="27381"/>
                  <a:pt x="147121" y="29930"/>
                </a:cubicBezTo>
                <a:cubicBezTo>
                  <a:pt x="145260" y="32353"/>
                  <a:pt x="143765" y="35677"/>
                  <a:pt x="142650" y="39902"/>
                </a:cubicBezTo>
                <a:cubicBezTo>
                  <a:pt x="141526" y="44132"/>
                  <a:pt x="140969" y="49442"/>
                  <a:pt x="140969" y="55847"/>
                </a:cubicBezTo>
                <a:cubicBezTo>
                  <a:pt x="140969" y="62251"/>
                  <a:pt x="141498" y="67424"/>
                  <a:pt x="142552" y="71366"/>
                </a:cubicBezTo>
                <a:cubicBezTo>
                  <a:pt x="143608" y="75316"/>
                  <a:pt x="144979" y="78469"/>
                  <a:pt x="146653" y="80830"/>
                </a:cubicBezTo>
                <a:cubicBezTo>
                  <a:pt x="148392" y="83257"/>
                  <a:pt x="150570" y="85029"/>
                  <a:pt x="153180" y="86144"/>
                </a:cubicBezTo>
                <a:cubicBezTo>
                  <a:pt x="155790" y="87268"/>
                  <a:pt x="158684" y="87825"/>
                  <a:pt x="161853" y="87825"/>
                </a:cubicBezTo>
                <a:cubicBezTo>
                  <a:pt x="164462" y="87825"/>
                  <a:pt x="167123" y="87268"/>
                  <a:pt x="169823" y="86144"/>
                </a:cubicBezTo>
                <a:cubicBezTo>
                  <a:pt x="172526" y="85029"/>
                  <a:pt x="174690" y="83351"/>
                  <a:pt x="176303" y="81115"/>
                </a:cubicBezTo>
                <a:cubicBezTo>
                  <a:pt x="178232" y="78444"/>
                  <a:pt x="179694" y="75222"/>
                  <a:pt x="180688" y="71464"/>
                </a:cubicBezTo>
                <a:cubicBezTo>
                  <a:pt x="181677" y="67705"/>
                  <a:pt x="182174" y="62496"/>
                  <a:pt x="182174" y="55847"/>
                </a:cubicBezTo>
                <a:close/>
                <a:moveTo>
                  <a:pt x="352511" y="107964"/>
                </a:moveTo>
                <a:lnTo>
                  <a:pt x="320443" y="107964"/>
                </a:lnTo>
                <a:lnTo>
                  <a:pt x="320443" y="42235"/>
                </a:lnTo>
                <a:lnTo>
                  <a:pt x="299185" y="85867"/>
                </a:lnTo>
                <a:lnTo>
                  <a:pt x="285383" y="85867"/>
                </a:lnTo>
                <a:lnTo>
                  <a:pt x="264128" y="42235"/>
                </a:lnTo>
                <a:lnTo>
                  <a:pt x="264128" y="107964"/>
                </a:lnTo>
                <a:lnTo>
                  <a:pt x="232988" y="107964"/>
                </a:lnTo>
                <a:lnTo>
                  <a:pt x="232988" y="3265"/>
                </a:lnTo>
                <a:lnTo>
                  <a:pt x="268510" y="3265"/>
                </a:lnTo>
                <a:lnTo>
                  <a:pt x="292751" y="51746"/>
                </a:lnTo>
                <a:lnTo>
                  <a:pt x="316991" y="3265"/>
                </a:lnTo>
                <a:lnTo>
                  <a:pt x="352511" y="3265"/>
                </a:lnTo>
                <a:close/>
                <a:moveTo>
                  <a:pt x="475955" y="107964"/>
                </a:moveTo>
                <a:lnTo>
                  <a:pt x="443321" y="107964"/>
                </a:lnTo>
                <a:lnTo>
                  <a:pt x="443321" y="26388"/>
                </a:lnTo>
                <a:lnTo>
                  <a:pt x="410130" y="26388"/>
                </a:lnTo>
                <a:lnTo>
                  <a:pt x="410130" y="107964"/>
                </a:lnTo>
                <a:lnTo>
                  <a:pt x="377502" y="107964"/>
                </a:lnTo>
                <a:lnTo>
                  <a:pt x="377502" y="3265"/>
                </a:lnTo>
                <a:lnTo>
                  <a:pt x="475955" y="3265"/>
                </a:lnTo>
                <a:close/>
                <a:moveTo>
                  <a:pt x="559609" y="80647"/>
                </a:moveTo>
                <a:lnTo>
                  <a:pt x="559609" y="58831"/>
                </a:lnTo>
                <a:cubicBezTo>
                  <a:pt x="554076" y="59389"/>
                  <a:pt x="549605" y="59868"/>
                  <a:pt x="546185" y="60275"/>
                </a:cubicBezTo>
                <a:cubicBezTo>
                  <a:pt x="542765" y="60678"/>
                  <a:pt x="539410" y="61474"/>
                  <a:pt x="536111" y="62652"/>
                </a:cubicBezTo>
                <a:cubicBezTo>
                  <a:pt x="533256" y="63648"/>
                  <a:pt x="531035" y="65153"/>
                  <a:pt x="529452" y="67173"/>
                </a:cubicBezTo>
                <a:cubicBezTo>
                  <a:pt x="527864" y="69196"/>
                  <a:pt x="527071" y="71882"/>
                  <a:pt x="527071" y="75240"/>
                </a:cubicBezTo>
                <a:cubicBezTo>
                  <a:pt x="527071" y="80151"/>
                  <a:pt x="528394" y="83524"/>
                  <a:pt x="531035" y="85357"/>
                </a:cubicBezTo>
                <a:cubicBezTo>
                  <a:pt x="533674" y="87188"/>
                  <a:pt x="537573" y="88106"/>
                  <a:pt x="542736" y="88106"/>
                </a:cubicBezTo>
                <a:cubicBezTo>
                  <a:pt x="545591" y="88106"/>
                  <a:pt x="548514" y="87455"/>
                  <a:pt x="551499" y="86148"/>
                </a:cubicBezTo>
                <a:cubicBezTo>
                  <a:pt x="554482" y="84841"/>
                  <a:pt x="557182" y="83008"/>
                  <a:pt x="559609" y="80647"/>
                </a:cubicBezTo>
                <a:close/>
                <a:moveTo>
                  <a:pt x="559609" y="96869"/>
                </a:moveTo>
                <a:cubicBezTo>
                  <a:pt x="557370" y="98737"/>
                  <a:pt x="555365" y="100411"/>
                  <a:pt x="553593" y="101905"/>
                </a:cubicBezTo>
                <a:cubicBezTo>
                  <a:pt x="551826" y="103396"/>
                  <a:pt x="549446" y="104889"/>
                  <a:pt x="546462" y="106380"/>
                </a:cubicBezTo>
                <a:cubicBezTo>
                  <a:pt x="543542" y="107809"/>
                  <a:pt x="540695" y="108896"/>
                  <a:pt x="537930" y="109645"/>
                </a:cubicBezTo>
                <a:cubicBezTo>
                  <a:pt x="535169" y="110391"/>
                  <a:pt x="531298" y="110765"/>
                  <a:pt x="526323" y="110765"/>
                </a:cubicBezTo>
                <a:cubicBezTo>
                  <a:pt x="517064" y="110765"/>
                  <a:pt x="509374" y="107654"/>
                  <a:pt x="503251" y="101437"/>
                </a:cubicBezTo>
                <a:cubicBezTo>
                  <a:pt x="497124" y="95223"/>
                  <a:pt x="494064" y="87394"/>
                  <a:pt x="494064" y="77944"/>
                </a:cubicBezTo>
                <a:cubicBezTo>
                  <a:pt x="494064" y="70175"/>
                  <a:pt x="495619" y="63892"/>
                  <a:pt x="498729" y="59108"/>
                </a:cubicBezTo>
                <a:cubicBezTo>
                  <a:pt x="501837" y="54324"/>
                  <a:pt x="506311" y="50529"/>
                  <a:pt x="512154" y="47737"/>
                </a:cubicBezTo>
                <a:cubicBezTo>
                  <a:pt x="518058" y="44878"/>
                  <a:pt x="525113" y="42886"/>
                  <a:pt x="533319" y="41768"/>
                </a:cubicBezTo>
                <a:cubicBezTo>
                  <a:pt x="541519" y="40651"/>
                  <a:pt x="550346" y="39780"/>
                  <a:pt x="559793" y="39158"/>
                </a:cubicBezTo>
                <a:lnTo>
                  <a:pt x="559793" y="38599"/>
                </a:lnTo>
                <a:cubicBezTo>
                  <a:pt x="559793" y="32822"/>
                  <a:pt x="557665" y="28829"/>
                  <a:pt x="553410" y="26619"/>
                </a:cubicBezTo>
                <a:cubicBezTo>
                  <a:pt x="549151" y="24408"/>
                  <a:pt x="542765" y="23307"/>
                  <a:pt x="534251" y="23307"/>
                </a:cubicBezTo>
                <a:cubicBezTo>
                  <a:pt x="530395" y="23307"/>
                  <a:pt x="525888" y="24005"/>
                  <a:pt x="520729" y="25405"/>
                </a:cubicBezTo>
                <a:cubicBezTo>
                  <a:pt x="515570" y="26802"/>
                  <a:pt x="510537" y="28591"/>
                  <a:pt x="505628" y="30766"/>
                </a:cubicBezTo>
                <a:lnTo>
                  <a:pt x="502830" y="30766"/>
                </a:lnTo>
                <a:lnTo>
                  <a:pt x="502830" y="5502"/>
                </a:lnTo>
                <a:cubicBezTo>
                  <a:pt x="506063" y="4568"/>
                  <a:pt x="511283" y="3463"/>
                  <a:pt x="518494" y="2189"/>
                </a:cubicBezTo>
                <a:cubicBezTo>
                  <a:pt x="525704" y="918"/>
                  <a:pt x="532972" y="281"/>
                  <a:pt x="540309" y="281"/>
                </a:cubicBezTo>
                <a:cubicBezTo>
                  <a:pt x="558331" y="281"/>
                  <a:pt x="571464" y="3280"/>
                  <a:pt x="579700" y="9273"/>
                </a:cubicBezTo>
                <a:cubicBezTo>
                  <a:pt x="587937" y="15272"/>
                  <a:pt x="592052" y="24426"/>
                  <a:pt x="592052" y="36735"/>
                </a:cubicBezTo>
                <a:lnTo>
                  <a:pt x="592052" y="107964"/>
                </a:lnTo>
                <a:lnTo>
                  <a:pt x="559609" y="107964"/>
                </a:lnTo>
                <a:close/>
                <a:moveTo>
                  <a:pt x="715216" y="107964"/>
                </a:moveTo>
                <a:lnTo>
                  <a:pt x="682582" y="107964"/>
                </a:lnTo>
                <a:lnTo>
                  <a:pt x="682582" y="63119"/>
                </a:lnTo>
                <a:lnTo>
                  <a:pt x="648831" y="63119"/>
                </a:lnTo>
                <a:lnTo>
                  <a:pt x="648831" y="107964"/>
                </a:lnTo>
                <a:lnTo>
                  <a:pt x="616201" y="107964"/>
                </a:lnTo>
                <a:lnTo>
                  <a:pt x="616201" y="3265"/>
                </a:lnTo>
                <a:lnTo>
                  <a:pt x="648831" y="3265"/>
                </a:lnTo>
                <a:lnTo>
                  <a:pt x="648831" y="39531"/>
                </a:lnTo>
                <a:lnTo>
                  <a:pt x="682582" y="39531"/>
                </a:lnTo>
                <a:lnTo>
                  <a:pt x="682582" y="3265"/>
                </a:lnTo>
                <a:lnTo>
                  <a:pt x="715216" y="3265"/>
                </a:lnTo>
                <a:close/>
                <a:moveTo>
                  <a:pt x="839682" y="107964"/>
                </a:moveTo>
                <a:lnTo>
                  <a:pt x="807606" y="107964"/>
                </a:lnTo>
                <a:lnTo>
                  <a:pt x="807606" y="44377"/>
                </a:lnTo>
                <a:lnTo>
                  <a:pt x="767515" y="107964"/>
                </a:lnTo>
                <a:lnTo>
                  <a:pt x="740199" y="107964"/>
                </a:lnTo>
                <a:lnTo>
                  <a:pt x="740199" y="3265"/>
                </a:lnTo>
                <a:lnTo>
                  <a:pt x="772272" y="3265"/>
                </a:lnTo>
                <a:lnTo>
                  <a:pt x="772272" y="60134"/>
                </a:lnTo>
                <a:lnTo>
                  <a:pt x="809006" y="3265"/>
                </a:lnTo>
                <a:lnTo>
                  <a:pt x="839682" y="3265"/>
                </a:lnTo>
                <a:close/>
                <a:moveTo>
                  <a:pt x="964149" y="107964"/>
                </a:moveTo>
                <a:lnTo>
                  <a:pt x="932072" y="107964"/>
                </a:lnTo>
                <a:lnTo>
                  <a:pt x="932072" y="44377"/>
                </a:lnTo>
                <a:lnTo>
                  <a:pt x="891983" y="107964"/>
                </a:lnTo>
                <a:lnTo>
                  <a:pt x="864666" y="107964"/>
                </a:lnTo>
                <a:lnTo>
                  <a:pt x="864666" y="3265"/>
                </a:lnTo>
                <a:lnTo>
                  <a:pt x="896738" y="3265"/>
                </a:lnTo>
                <a:lnTo>
                  <a:pt x="896738" y="60134"/>
                </a:lnTo>
                <a:lnTo>
                  <a:pt x="933473" y="3265"/>
                </a:lnTo>
                <a:lnTo>
                  <a:pt x="964149" y="32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315865" y="4351915"/>
            <a:ext cx="33001" cy="104699"/>
          </a:xfrm>
          <a:custGeom>
            <a:avLst/>
            <a:gdLst/>
            <a:ahLst/>
            <a:cxnLst/>
            <a:rect l="l" t="t" r="r" b="b"/>
            <a:pathLst>
              <a:path w="33001" h="104699">
                <a:moveTo>
                  <a:pt x="33001" y="36637"/>
                </a:moveTo>
                <a:lnTo>
                  <a:pt x="0" y="36637"/>
                </a:lnTo>
                <a:lnTo>
                  <a:pt x="0" y="0"/>
                </a:lnTo>
                <a:lnTo>
                  <a:pt x="33001" y="0"/>
                </a:lnTo>
                <a:close/>
                <a:moveTo>
                  <a:pt x="33001" y="104699"/>
                </a:moveTo>
                <a:lnTo>
                  <a:pt x="0" y="104699"/>
                </a:lnTo>
                <a:lnTo>
                  <a:pt x="0" y="68058"/>
                </a:lnTo>
                <a:lnTo>
                  <a:pt x="33001" y="680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430993" y="4314994"/>
            <a:ext cx="224108" cy="144510"/>
          </a:xfrm>
          <a:custGeom>
            <a:avLst/>
            <a:gdLst/>
            <a:ahLst/>
            <a:cxnLst/>
            <a:rect l="l" t="t" r="r" b="b"/>
            <a:pathLst>
              <a:path w="224108" h="144510">
                <a:moveTo>
                  <a:pt x="102089" y="30394"/>
                </a:moveTo>
                <a:lnTo>
                  <a:pt x="42981" y="141620"/>
                </a:lnTo>
                <a:lnTo>
                  <a:pt x="4195" y="141620"/>
                </a:lnTo>
                <a:lnTo>
                  <a:pt x="66197" y="28994"/>
                </a:lnTo>
                <a:lnTo>
                  <a:pt x="0" y="28994"/>
                </a:lnTo>
                <a:lnTo>
                  <a:pt x="0" y="2794"/>
                </a:lnTo>
                <a:lnTo>
                  <a:pt x="102089" y="2794"/>
                </a:lnTo>
                <a:close/>
                <a:moveTo>
                  <a:pt x="224108" y="72158"/>
                </a:moveTo>
                <a:cubicBezTo>
                  <a:pt x="224108" y="84157"/>
                  <a:pt x="223147" y="94662"/>
                  <a:pt x="221220" y="103676"/>
                </a:cubicBezTo>
                <a:cubicBezTo>
                  <a:pt x="219295" y="112687"/>
                  <a:pt x="216216" y="120211"/>
                  <a:pt x="211986" y="126238"/>
                </a:cubicBezTo>
                <a:cubicBezTo>
                  <a:pt x="207763" y="132264"/>
                  <a:pt x="202263" y="136818"/>
                  <a:pt x="195487" y="139893"/>
                </a:cubicBezTo>
                <a:cubicBezTo>
                  <a:pt x="188716" y="142974"/>
                  <a:pt x="180414" y="144510"/>
                  <a:pt x="170594" y="144510"/>
                </a:cubicBezTo>
                <a:cubicBezTo>
                  <a:pt x="160834" y="144510"/>
                  <a:pt x="152565" y="142974"/>
                  <a:pt x="145794" y="139893"/>
                </a:cubicBezTo>
                <a:cubicBezTo>
                  <a:pt x="139018" y="136818"/>
                  <a:pt x="133488" y="132203"/>
                  <a:pt x="129197" y="126050"/>
                </a:cubicBezTo>
                <a:cubicBezTo>
                  <a:pt x="124971" y="119959"/>
                  <a:pt x="121892" y="112453"/>
                  <a:pt x="119967" y="103532"/>
                </a:cubicBezTo>
                <a:cubicBezTo>
                  <a:pt x="118040" y="94615"/>
                  <a:pt x="117076" y="84185"/>
                  <a:pt x="117076" y="72255"/>
                </a:cubicBezTo>
                <a:cubicBezTo>
                  <a:pt x="117076" y="59947"/>
                  <a:pt x="118022" y="49442"/>
                  <a:pt x="119920" y="40741"/>
                </a:cubicBezTo>
                <a:cubicBezTo>
                  <a:pt x="121817" y="32039"/>
                  <a:pt x="124971" y="24549"/>
                  <a:pt x="129384" y="18274"/>
                </a:cubicBezTo>
                <a:cubicBezTo>
                  <a:pt x="133736" y="12120"/>
                  <a:pt x="139330" y="7538"/>
                  <a:pt x="146167" y="4521"/>
                </a:cubicBezTo>
                <a:cubicBezTo>
                  <a:pt x="153001" y="1508"/>
                  <a:pt x="161144" y="0"/>
                  <a:pt x="170594" y="0"/>
                </a:cubicBezTo>
                <a:cubicBezTo>
                  <a:pt x="180602" y="0"/>
                  <a:pt x="188947" y="1569"/>
                  <a:pt x="195628" y="4709"/>
                </a:cubicBezTo>
                <a:cubicBezTo>
                  <a:pt x="202310" y="7844"/>
                  <a:pt x="207792" y="12521"/>
                  <a:pt x="212080" y="18737"/>
                </a:cubicBezTo>
                <a:cubicBezTo>
                  <a:pt x="216310" y="24829"/>
                  <a:pt x="219370" y="32353"/>
                  <a:pt x="221267" y="41299"/>
                </a:cubicBezTo>
                <a:cubicBezTo>
                  <a:pt x="223161" y="50252"/>
                  <a:pt x="224108" y="60537"/>
                  <a:pt x="224108" y="72158"/>
                </a:cubicBezTo>
                <a:close/>
                <a:moveTo>
                  <a:pt x="189147" y="72158"/>
                </a:moveTo>
                <a:cubicBezTo>
                  <a:pt x="189147" y="55007"/>
                  <a:pt x="187733" y="42966"/>
                  <a:pt x="184907" y="36032"/>
                </a:cubicBezTo>
                <a:cubicBezTo>
                  <a:pt x="182077" y="29102"/>
                  <a:pt x="177303" y="25636"/>
                  <a:pt x="170594" y="25636"/>
                </a:cubicBezTo>
                <a:cubicBezTo>
                  <a:pt x="163940" y="25636"/>
                  <a:pt x="159188" y="29102"/>
                  <a:pt x="156331" y="36032"/>
                </a:cubicBezTo>
                <a:cubicBezTo>
                  <a:pt x="153472" y="42966"/>
                  <a:pt x="152043" y="55069"/>
                  <a:pt x="152043" y="72349"/>
                </a:cubicBezTo>
                <a:cubicBezTo>
                  <a:pt x="152043" y="89254"/>
                  <a:pt x="153472" y="101235"/>
                  <a:pt x="156331" y="108287"/>
                </a:cubicBezTo>
                <a:cubicBezTo>
                  <a:pt x="159188" y="115344"/>
                  <a:pt x="163940" y="118872"/>
                  <a:pt x="170594" y="118872"/>
                </a:cubicBezTo>
                <a:cubicBezTo>
                  <a:pt x="177242" y="118872"/>
                  <a:pt x="181999" y="115344"/>
                  <a:pt x="184860" y="108287"/>
                </a:cubicBezTo>
                <a:cubicBezTo>
                  <a:pt x="187715" y="101235"/>
                  <a:pt x="189147" y="89189"/>
                  <a:pt x="189147" y="7215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723587" y="4348650"/>
            <a:ext cx="1259121" cy="146376"/>
          </a:xfrm>
          <a:custGeom>
            <a:avLst/>
            <a:gdLst/>
            <a:ahLst/>
            <a:cxnLst/>
            <a:rect l="l" t="t" r="r" b="b"/>
            <a:pathLst>
              <a:path w="1259121" h="146376">
                <a:moveTo>
                  <a:pt x="59014" y="110765"/>
                </a:moveTo>
                <a:cubicBezTo>
                  <a:pt x="50375" y="110765"/>
                  <a:pt x="42469" y="109677"/>
                  <a:pt x="35291" y="107500"/>
                </a:cubicBezTo>
                <a:cubicBezTo>
                  <a:pt x="28109" y="105325"/>
                  <a:pt x="21877" y="101967"/>
                  <a:pt x="16593" y="97427"/>
                </a:cubicBezTo>
                <a:cubicBezTo>
                  <a:pt x="11372" y="92892"/>
                  <a:pt x="7301" y="87188"/>
                  <a:pt x="4384" y="80320"/>
                </a:cubicBezTo>
                <a:cubicBezTo>
                  <a:pt x="1462" y="73454"/>
                  <a:pt x="0" y="65358"/>
                  <a:pt x="0" y="56034"/>
                </a:cubicBezTo>
                <a:cubicBezTo>
                  <a:pt x="0" y="46026"/>
                  <a:pt x="1584" y="37508"/>
                  <a:pt x="4752" y="30485"/>
                </a:cubicBezTo>
                <a:cubicBezTo>
                  <a:pt x="7924" y="23464"/>
                  <a:pt x="12207" y="17683"/>
                  <a:pt x="17619" y="13143"/>
                </a:cubicBezTo>
                <a:cubicBezTo>
                  <a:pt x="22842" y="8791"/>
                  <a:pt x="28980" y="5577"/>
                  <a:pt x="36032" y="3496"/>
                </a:cubicBezTo>
                <a:cubicBezTo>
                  <a:pt x="43089" y="1415"/>
                  <a:pt x="50439" y="375"/>
                  <a:pt x="58086" y="375"/>
                </a:cubicBezTo>
                <a:cubicBezTo>
                  <a:pt x="63863" y="375"/>
                  <a:pt x="69646" y="1040"/>
                  <a:pt x="75424" y="2376"/>
                </a:cubicBezTo>
                <a:cubicBezTo>
                  <a:pt x="81205" y="3716"/>
                  <a:pt x="87019" y="5843"/>
                  <a:pt x="92859" y="8767"/>
                </a:cubicBezTo>
                <a:lnTo>
                  <a:pt x="92859" y="36735"/>
                </a:lnTo>
                <a:lnTo>
                  <a:pt x="88664" y="36735"/>
                </a:lnTo>
                <a:cubicBezTo>
                  <a:pt x="87357" y="35489"/>
                  <a:pt x="85755" y="34121"/>
                  <a:pt x="83866" y="32627"/>
                </a:cubicBezTo>
                <a:cubicBezTo>
                  <a:pt x="81968" y="31136"/>
                  <a:pt x="79902" y="29773"/>
                  <a:pt x="77663" y="28530"/>
                </a:cubicBezTo>
                <a:cubicBezTo>
                  <a:pt x="75297" y="27224"/>
                  <a:pt x="72626" y="26121"/>
                  <a:pt x="69646" y="25218"/>
                </a:cubicBezTo>
                <a:cubicBezTo>
                  <a:pt x="66661" y="24322"/>
                  <a:pt x="63335" y="23868"/>
                  <a:pt x="59670" y="23868"/>
                </a:cubicBezTo>
                <a:cubicBezTo>
                  <a:pt x="51340" y="23868"/>
                  <a:pt x="44892" y="26777"/>
                  <a:pt x="40324" y="32587"/>
                </a:cubicBezTo>
                <a:cubicBezTo>
                  <a:pt x="35756" y="38394"/>
                  <a:pt x="33470" y="46214"/>
                  <a:pt x="33470" y="56034"/>
                </a:cubicBezTo>
                <a:cubicBezTo>
                  <a:pt x="33470" y="66539"/>
                  <a:pt x="35909" y="74368"/>
                  <a:pt x="40791" y="79523"/>
                </a:cubicBezTo>
                <a:cubicBezTo>
                  <a:pt x="45665" y="84686"/>
                  <a:pt x="52150" y="87268"/>
                  <a:pt x="60227" y="87268"/>
                </a:cubicBezTo>
                <a:cubicBezTo>
                  <a:pt x="64332" y="87268"/>
                  <a:pt x="67935" y="86799"/>
                  <a:pt x="71043" y="85867"/>
                </a:cubicBezTo>
                <a:cubicBezTo>
                  <a:pt x="74149" y="84935"/>
                  <a:pt x="76820" y="83815"/>
                  <a:pt x="79060" y="82512"/>
                </a:cubicBezTo>
                <a:cubicBezTo>
                  <a:pt x="81237" y="81205"/>
                  <a:pt x="83106" y="79851"/>
                  <a:pt x="84657" y="78455"/>
                </a:cubicBezTo>
                <a:cubicBezTo>
                  <a:pt x="86213" y="77055"/>
                  <a:pt x="87545" y="75799"/>
                  <a:pt x="88664" y="74678"/>
                </a:cubicBezTo>
                <a:lnTo>
                  <a:pt x="92859" y="74678"/>
                </a:lnTo>
                <a:lnTo>
                  <a:pt x="92859" y="102646"/>
                </a:lnTo>
                <a:cubicBezTo>
                  <a:pt x="90997" y="103457"/>
                  <a:pt x="88837" y="104389"/>
                  <a:pt x="86382" y="105448"/>
                </a:cubicBezTo>
                <a:cubicBezTo>
                  <a:pt x="83927" y="106502"/>
                  <a:pt x="81425" y="107373"/>
                  <a:pt x="78876" y="108058"/>
                </a:cubicBezTo>
                <a:cubicBezTo>
                  <a:pt x="75705" y="108929"/>
                  <a:pt x="72734" y="109598"/>
                  <a:pt x="69969" y="110067"/>
                </a:cubicBezTo>
                <a:cubicBezTo>
                  <a:pt x="67205" y="110531"/>
                  <a:pt x="63551" y="110765"/>
                  <a:pt x="59014" y="110765"/>
                </a:cubicBezTo>
                <a:close/>
                <a:moveTo>
                  <a:pt x="208843" y="55660"/>
                </a:moveTo>
                <a:cubicBezTo>
                  <a:pt x="208843" y="72879"/>
                  <a:pt x="204135" y="86448"/>
                  <a:pt x="194716" y="96357"/>
                </a:cubicBezTo>
                <a:cubicBezTo>
                  <a:pt x="185299" y="106268"/>
                  <a:pt x="171982" y="111225"/>
                  <a:pt x="154767" y="111225"/>
                </a:cubicBezTo>
                <a:cubicBezTo>
                  <a:pt x="137674" y="111225"/>
                  <a:pt x="124388" y="106268"/>
                  <a:pt x="114908" y="96357"/>
                </a:cubicBezTo>
                <a:cubicBezTo>
                  <a:pt x="105429" y="86448"/>
                  <a:pt x="100692" y="72879"/>
                  <a:pt x="100692" y="55660"/>
                </a:cubicBezTo>
                <a:cubicBezTo>
                  <a:pt x="100692" y="38257"/>
                  <a:pt x="105429" y="24628"/>
                  <a:pt x="114908" y="14775"/>
                </a:cubicBezTo>
                <a:cubicBezTo>
                  <a:pt x="124388" y="4925"/>
                  <a:pt x="137674" y="0"/>
                  <a:pt x="154767" y="0"/>
                </a:cubicBezTo>
                <a:cubicBezTo>
                  <a:pt x="171921" y="0"/>
                  <a:pt x="185223" y="4957"/>
                  <a:pt x="194669" y="14868"/>
                </a:cubicBezTo>
                <a:cubicBezTo>
                  <a:pt x="204120" y="24783"/>
                  <a:pt x="208843" y="38379"/>
                  <a:pt x="208843" y="55660"/>
                </a:cubicBezTo>
                <a:close/>
                <a:moveTo>
                  <a:pt x="175367" y="55847"/>
                </a:moveTo>
                <a:cubicBezTo>
                  <a:pt x="175367" y="49630"/>
                  <a:pt x="174855" y="44456"/>
                  <a:pt x="173830" y="40324"/>
                </a:cubicBezTo>
                <a:cubicBezTo>
                  <a:pt x="172804" y="36191"/>
                  <a:pt x="171389" y="32879"/>
                  <a:pt x="169588" y="30391"/>
                </a:cubicBezTo>
                <a:cubicBezTo>
                  <a:pt x="167663" y="27781"/>
                  <a:pt x="165489" y="25966"/>
                  <a:pt x="163062" y="24941"/>
                </a:cubicBezTo>
                <a:cubicBezTo>
                  <a:pt x="160639" y="23915"/>
                  <a:pt x="157874" y="23403"/>
                  <a:pt x="154767" y="23403"/>
                </a:cubicBezTo>
                <a:cubicBezTo>
                  <a:pt x="151844" y="23403"/>
                  <a:pt x="149206" y="23854"/>
                  <a:pt x="146840" y="24753"/>
                </a:cubicBezTo>
                <a:cubicBezTo>
                  <a:pt x="144479" y="25654"/>
                  <a:pt x="142305" y="27381"/>
                  <a:pt x="140313" y="29930"/>
                </a:cubicBezTo>
                <a:cubicBezTo>
                  <a:pt x="138452" y="32353"/>
                  <a:pt x="136962" y="35677"/>
                  <a:pt x="135842" y="39902"/>
                </a:cubicBezTo>
                <a:cubicBezTo>
                  <a:pt x="134719" y="44132"/>
                  <a:pt x="134162" y="49442"/>
                  <a:pt x="134162" y="55847"/>
                </a:cubicBezTo>
                <a:cubicBezTo>
                  <a:pt x="134162" y="62251"/>
                  <a:pt x="134690" y="67424"/>
                  <a:pt x="135745" y="71366"/>
                </a:cubicBezTo>
                <a:cubicBezTo>
                  <a:pt x="136803" y="75316"/>
                  <a:pt x="138171" y="78469"/>
                  <a:pt x="139849" y="80830"/>
                </a:cubicBezTo>
                <a:cubicBezTo>
                  <a:pt x="141587" y="83257"/>
                  <a:pt x="143765" y="85029"/>
                  <a:pt x="146376" y="86144"/>
                </a:cubicBezTo>
                <a:cubicBezTo>
                  <a:pt x="148986" y="87268"/>
                  <a:pt x="151877" y="87825"/>
                  <a:pt x="155044" y="87825"/>
                </a:cubicBezTo>
                <a:cubicBezTo>
                  <a:pt x="157654" y="87825"/>
                  <a:pt x="160315" y="87268"/>
                  <a:pt x="163015" y="86144"/>
                </a:cubicBezTo>
                <a:cubicBezTo>
                  <a:pt x="165718" y="85029"/>
                  <a:pt x="167883" y="83351"/>
                  <a:pt x="169498" y="81115"/>
                </a:cubicBezTo>
                <a:cubicBezTo>
                  <a:pt x="171425" y="78444"/>
                  <a:pt x="172886" y="75222"/>
                  <a:pt x="173880" y="71464"/>
                </a:cubicBezTo>
                <a:cubicBezTo>
                  <a:pt x="174870" y="67705"/>
                  <a:pt x="175367" y="62496"/>
                  <a:pt x="175367" y="55847"/>
                </a:cubicBezTo>
                <a:close/>
                <a:moveTo>
                  <a:pt x="312144" y="26013"/>
                </a:moveTo>
                <a:lnTo>
                  <a:pt x="279698" y="26013"/>
                </a:lnTo>
                <a:lnTo>
                  <a:pt x="279698" y="107964"/>
                </a:lnTo>
                <a:lnTo>
                  <a:pt x="247065" y="107964"/>
                </a:lnTo>
                <a:lnTo>
                  <a:pt x="247065" y="26013"/>
                </a:lnTo>
                <a:lnTo>
                  <a:pt x="214621" y="26013"/>
                </a:lnTo>
                <a:lnTo>
                  <a:pt x="214621" y="3265"/>
                </a:lnTo>
                <a:lnTo>
                  <a:pt x="312144" y="3265"/>
                </a:lnTo>
                <a:close/>
                <a:moveTo>
                  <a:pt x="428220" y="54169"/>
                </a:moveTo>
                <a:cubicBezTo>
                  <a:pt x="428220" y="70891"/>
                  <a:pt x="423979" y="84377"/>
                  <a:pt x="415493" y="94630"/>
                </a:cubicBezTo>
                <a:cubicBezTo>
                  <a:pt x="407008" y="104889"/>
                  <a:pt x="396554" y="110016"/>
                  <a:pt x="384123" y="110016"/>
                </a:cubicBezTo>
                <a:cubicBezTo>
                  <a:pt x="378899" y="110016"/>
                  <a:pt x="374361" y="109426"/>
                  <a:pt x="370508" y="108244"/>
                </a:cubicBezTo>
                <a:cubicBezTo>
                  <a:pt x="366657" y="107065"/>
                  <a:pt x="362552" y="105232"/>
                  <a:pt x="358200" y="102744"/>
                </a:cubicBezTo>
                <a:lnTo>
                  <a:pt x="358200" y="146376"/>
                </a:lnTo>
                <a:lnTo>
                  <a:pt x="325570" y="146376"/>
                </a:lnTo>
                <a:lnTo>
                  <a:pt x="325570" y="3265"/>
                </a:lnTo>
                <a:lnTo>
                  <a:pt x="358200" y="3265"/>
                </a:lnTo>
                <a:lnTo>
                  <a:pt x="358200" y="14169"/>
                </a:lnTo>
                <a:cubicBezTo>
                  <a:pt x="362988" y="10070"/>
                  <a:pt x="367869" y="6742"/>
                  <a:pt x="372841" y="4195"/>
                </a:cubicBezTo>
                <a:cubicBezTo>
                  <a:pt x="377812" y="1646"/>
                  <a:pt x="383558" y="375"/>
                  <a:pt x="390086" y="375"/>
                </a:cubicBezTo>
                <a:cubicBezTo>
                  <a:pt x="402207" y="375"/>
                  <a:pt x="411596" y="5188"/>
                  <a:pt x="418244" y="14821"/>
                </a:cubicBezTo>
                <a:cubicBezTo>
                  <a:pt x="424894" y="24455"/>
                  <a:pt x="428220" y="37573"/>
                  <a:pt x="428220" y="54169"/>
                </a:cubicBezTo>
                <a:close/>
                <a:moveTo>
                  <a:pt x="394844" y="54821"/>
                </a:moveTo>
                <a:cubicBezTo>
                  <a:pt x="394844" y="44629"/>
                  <a:pt x="393275" y="37231"/>
                  <a:pt x="390135" y="32630"/>
                </a:cubicBezTo>
                <a:cubicBezTo>
                  <a:pt x="386993" y="28034"/>
                  <a:pt x="382096" y="25733"/>
                  <a:pt x="375447" y="25733"/>
                </a:cubicBezTo>
                <a:cubicBezTo>
                  <a:pt x="372528" y="25733"/>
                  <a:pt x="369622" y="26197"/>
                  <a:pt x="366735" y="27130"/>
                </a:cubicBezTo>
                <a:cubicBezTo>
                  <a:pt x="363845" y="28066"/>
                  <a:pt x="361000" y="29463"/>
                  <a:pt x="358200" y="31323"/>
                </a:cubicBezTo>
                <a:lnTo>
                  <a:pt x="358200" y="84007"/>
                </a:lnTo>
                <a:cubicBezTo>
                  <a:pt x="359942" y="84748"/>
                  <a:pt x="361854" y="85277"/>
                  <a:pt x="363939" y="85590"/>
                </a:cubicBezTo>
                <a:cubicBezTo>
                  <a:pt x="366019" y="85903"/>
                  <a:pt x="368489" y="86055"/>
                  <a:pt x="371347" y="86055"/>
                </a:cubicBezTo>
                <a:cubicBezTo>
                  <a:pt x="379303" y="86055"/>
                  <a:pt x="385210" y="83463"/>
                  <a:pt x="389063" y="78267"/>
                </a:cubicBezTo>
                <a:cubicBezTo>
                  <a:pt x="392915" y="73079"/>
                  <a:pt x="394844" y="65264"/>
                  <a:pt x="394844" y="54821"/>
                </a:cubicBezTo>
                <a:close/>
                <a:moveTo>
                  <a:pt x="543456" y="3265"/>
                </a:moveTo>
                <a:lnTo>
                  <a:pt x="490597" y="146376"/>
                </a:lnTo>
                <a:lnTo>
                  <a:pt x="455536" y="146376"/>
                </a:lnTo>
                <a:lnTo>
                  <a:pt x="471387" y="105448"/>
                </a:lnTo>
                <a:lnTo>
                  <a:pt x="432976" y="3265"/>
                </a:lnTo>
                <a:lnTo>
                  <a:pt x="467284" y="3265"/>
                </a:lnTo>
                <a:lnTo>
                  <a:pt x="489290" y="68900"/>
                </a:lnTo>
                <a:lnTo>
                  <a:pt x="509894" y="3265"/>
                </a:lnTo>
                <a:close/>
                <a:moveTo>
                  <a:pt x="662609" y="133885"/>
                </a:moveTo>
                <a:lnTo>
                  <a:pt x="633614" y="133885"/>
                </a:lnTo>
                <a:lnTo>
                  <a:pt x="633614" y="107589"/>
                </a:lnTo>
                <a:lnTo>
                  <a:pt x="573015" y="107589"/>
                </a:lnTo>
                <a:lnTo>
                  <a:pt x="573015" y="133885"/>
                </a:lnTo>
                <a:lnTo>
                  <a:pt x="544021" y="133885"/>
                </a:lnTo>
                <a:lnTo>
                  <a:pt x="544021" y="84466"/>
                </a:lnTo>
                <a:lnTo>
                  <a:pt x="551570" y="84466"/>
                </a:lnTo>
                <a:cubicBezTo>
                  <a:pt x="556293" y="74649"/>
                  <a:pt x="560074" y="62652"/>
                  <a:pt x="562900" y="48481"/>
                </a:cubicBezTo>
                <a:cubicBezTo>
                  <a:pt x="565725" y="34308"/>
                  <a:pt x="567140" y="19235"/>
                  <a:pt x="567140" y="3265"/>
                </a:cubicBezTo>
                <a:lnTo>
                  <a:pt x="652262" y="3265"/>
                </a:lnTo>
                <a:lnTo>
                  <a:pt x="652262" y="84466"/>
                </a:lnTo>
                <a:lnTo>
                  <a:pt x="662609" y="84466"/>
                </a:lnTo>
                <a:close/>
                <a:moveTo>
                  <a:pt x="619819" y="84466"/>
                </a:moveTo>
                <a:lnTo>
                  <a:pt x="619819" y="26291"/>
                </a:lnTo>
                <a:lnTo>
                  <a:pt x="596789" y="26291"/>
                </a:lnTo>
                <a:cubicBezTo>
                  <a:pt x="595732" y="37916"/>
                  <a:pt x="593946" y="48686"/>
                  <a:pt x="591429" y="58598"/>
                </a:cubicBezTo>
                <a:cubicBezTo>
                  <a:pt x="588913" y="68511"/>
                  <a:pt x="585882" y="77133"/>
                  <a:pt x="582340" y="84466"/>
                </a:cubicBezTo>
                <a:close/>
                <a:moveTo>
                  <a:pt x="778227" y="107964"/>
                </a:moveTo>
                <a:lnTo>
                  <a:pt x="745592" y="107964"/>
                </a:lnTo>
                <a:lnTo>
                  <a:pt x="745592" y="63119"/>
                </a:lnTo>
                <a:lnTo>
                  <a:pt x="711839" y="63119"/>
                </a:lnTo>
                <a:lnTo>
                  <a:pt x="711839" y="107964"/>
                </a:lnTo>
                <a:lnTo>
                  <a:pt x="679211" y="107964"/>
                </a:lnTo>
                <a:lnTo>
                  <a:pt x="679211" y="3265"/>
                </a:lnTo>
                <a:lnTo>
                  <a:pt x="711839" y="3265"/>
                </a:lnTo>
                <a:lnTo>
                  <a:pt x="711839" y="39531"/>
                </a:lnTo>
                <a:lnTo>
                  <a:pt x="745592" y="39531"/>
                </a:lnTo>
                <a:lnTo>
                  <a:pt x="745592" y="3265"/>
                </a:lnTo>
                <a:lnTo>
                  <a:pt x="778227" y="3265"/>
                </a:lnTo>
                <a:close/>
                <a:moveTo>
                  <a:pt x="902689" y="107964"/>
                </a:moveTo>
                <a:lnTo>
                  <a:pt x="870617" y="107964"/>
                </a:lnTo>
                <a:lnTo>
                  <a:pt x="870617" y="44377"/>
                </a:lnTo>
                <a:lnTo>
                  <a:pt x="830527" y="107964"/>
                </a:lnTo>
                <a:lnTo>
                  <a:pt x="803210" y="107964"/>
                </a:lnTo>
                <a:lnTo>
                  <a:pt x="803210" y="3265"/>
                </a:lnTo>
                <a:lnTo>
                  <a:pt x="835279" y="3265"/>
                </a:lnTo>
                <a:lnTo>
                  <a:pt x="835279" y="60134"/>
                </a:lnTo>
                <a:lnTo>
                  <a:pt x="872014" y="3265"/>
                </a:lnTo>
                <a:lnTo>
                  <a:pt x="902689" y="3265"/>
                </a:lnTo>
                <a:close/>
                <a:moveTo>
                  <a:pt x="1031069" y="107964"/>
                </a:moveTo>
                <a:lnTo>
                  <a:pt x="993495" y="107964"/>
                </a:lnTo>
                <a:lnTo>
                  <a:pt x="968699" y="66478"/>
                </a:lnTo>
                <a:lnTo>
                  <a:pt x="960303" y="66478"/>
                </a:lnTo>
                <a:lnTo>
                  <a:pt x="960303" y="107964"/>
                </a:lnTo>
                <a:lnTo>
                  <a:pt x="927677" y="107964"/>
                </a:lnTo>
                <a:lnTo>
                  <a:pt x="927677" y="3265"/>
                </a:lnTo>
                <a:lnTo>
                  <a:pt x="960303" y="3265"/>
                </a:lnTo>
                <a:lnTo>
                  <a:pt x="960303" y="45313"/>
                </a:lnTo>
                <a:cubicBezTo>
                  <a:pt x="964904" y="45249"/>
                  <a:pt x="968338" y="44582"/>
                  <a:pt x="970610" y="43308"/>
                </a:cubicBezTo>
                <a:cubicBezTo>
                  <a:pt x="972875" y="42030"/>
                  <a:pt x="975347" y="38660"/>
                  <a:pt x="978019" y="33193"/>
                </a:cubicBezTo>
                <a:cubicBezTo>
                  <a:pt x="978891" y="31323"/>
                  <a:pt x="979823" y="29276"/>
                  <a:pt x="980816" y="27036"/>
                </a:cubicBezTo>
                <a:cubicBezTo>
                  <a:pt x="981813" y="24797"/>
                  <a:pt x="982713" y="22809"/>
                  <a:pt x="983520" y="21070"/>
                </a:cubicBezTo>
                <a:cubicBezTo>
                  <a:pt x="986818" y="14169"/>
                  <a:pt x="990870" y="9442"/>
                  <a:pt x="995691" y="6895"/>
                </a:cubicBezTo>
                <a:cubicBezTo>
                  <a:pt x="1000505" y="4348"/>
                  <a:pt x="1006366" y="3075"/>
                  <a:pt x="1013263" y="3075"/>
                </a:cubicBezTo>
                <a:cubicBezTo>
                  <a:pt x="1015686" y="3075"/>
                  <a:pt x="1017986" y="3106"/>
                  <a:pt x="1020164" y="3169"/>
                </a:cubicBezTo>
                <a:cubicBezTo>
                  <a:pt x="1022339" y="3233"/>
                  <a:pt x="1023890" y="3265"/>
                  <a:pt x="1024823" y="3265"/>
                </a:cubicBezTo>
                <a:lnTo>
                  <a:pt x="1024823" y="31234"/>
                </a:lnTo>
                <a:lnTo>
                  <a:pt x="1018487" y="31234"/>
                </a:lnTo>
                <a:cubicBezTo>
                  <a:pt x="1016495" y="31234"/>
                  <a:pt x="1014707" y="31623"/>
                  <a:pt x="1013122" y="32396"/>
                </a:cubicBezTo>
                <a:cubicBezTo>
                  <a:pt x="1011539" y="33173"/>
                  <a:pt x="1010157" y="34153"/>
                  <a:pt x="1008975" y="35334"/>
                </a:cubicBezTo>
                <a:cubicBezTo>
                  <a:pt x="1007791" y="36580"/>
                  <a:pt x="1006909" y="37822"/>
                  <a:pt x="1006319" y="39064"/>
                </a:cubicBezTo>
                <a:cubicBezTo>
                  <a:pt x="1005728" y="40310"/>
                  <a:pt x="1005152" y="41519"/>
                  <a:pt x="1004590" y="42704"/>
                </a:cubicBezTo>
                <a:cubicBezTo>
                  <a:pt x="1003162" y="46059"/>
                  <a:pt x="1002106" y="48449"/>
                  <a:pt x="1001423" y="49882"/>
                </a:cubicBezTo>
                <a:cubicBezTo>
                  <a:pt x="1000742" y="51310"/>
                  <a:pt x="999526" y="52703"/>
                  <a:pt x="997787" y="54075"/>
                </a:cubicBezTo>
                <a:close/>
                <a:moveTo>
                  <a:pt x="1143324" y="55660"/>
                </a:moveTo>
                <a:cubicBezTo>
                  <a:pt x="1143324" y="72879"/>
                  <a:pt x="1138618" y="86448"/>
                  <a:pt x="1129201" y="96357"/>
                </a:cubicBezTo>
                <a:cubicBezTo>
                  <a:pt x="1119783" y="106268"/>
                  <a:pt x="1106467" y="111225"/>
                  <a:pt x="1089248" y="111225"/>
                </a:cubicBezTo>
                <a:cubicBezTo>
                  <a:pt x="1072156" y="111225"/>
                  <a:pt x="1058871" y="106268"/>
                  <a:pt x="1049392" y="96357"/>
                </a:cubicBezTo>
                <a:cubicBezTo>
                  <a:pt x="1039914" y="86448"/>
                  <a:pt x="1035173" y="72879"/>
                  <a:pt x="1035173" y="55660"/>
                </a:cubicBezTo>
                <a:cubicBezTo>
                  <a:pt x="1035173" y="38257"/>
                  <a:pt x="1039914" y="24628"/>
                  <a:pt x="1049392" y="14775"/>
                </a:cubicBezTo>
                <a:cubicBezTo>
                  <a:pt x="1058871" y="4925"/>
                  <a:pt x="1072156" y="0"/>
                  <a:pt x="1089248" y="0"/>
                </a:cubicBezTo>
                <a:cubicBezTo>
                  <a:pt x="1106406" y="0"/>
                  <a:pt x="1119704" y="4957"/>
                  <a:pt x="1129155" y="14868"/>
                </a:cubicBezTo>
                <a:cubicBezTo>
                  <a:pt x="1138604" y="24783"/>
                  <a:pt x="1143324" y="38379"/>
                  <a:pt x="1143324" y="55660"/>
                </a:cubicBezTo>
                <a:close/>
                <a:moveTo>
                  <a:pt x="1109850" y="55847"/>
                </a:moveTo>
                <a:cubicBezTo>
                  <a:pt x="1109850" y="49630"/>
                  <a:pt x="1109340" y="44456"/>
                  <a:pt x="1108314" y="40324"/>
                </a:cubicBezTo>
                <a:cubicBezTo>
                  <a:pt x="1107288" y="36191"/>
                  <a:pt x="1105873" y="32879"/>
                  <a:pt x="1104073" y="30391"/>
                </a:cubicBezTo>
                <a:cubicBezTo>
                  <a:pt x="1102143" y="27781"/>
                  <a:pt x="1099972" y="25966"/>
                  <a:pt x="1097547" y="24941"/>
                </a:cubicBezTo>
                <a:cubicBezTo>
                  <a:pt x="1095120" y="23915"/>
                  <a:pt x="1092359" y="23403"/>
                  <a:pt x="1089248" y="23403"/>
                </a:cubicBezTo>
                <a:cubicBezTo>
                  <a:pt x="1086329" y="23403"/>
                  <a:pt x="1083686" y="23854"/>
                  <a:pt x="1081325" y="24753"/>
                </a:cubicBezTo>
                <a:cubicBezTo>
                  <a:pt x="1078959" y="25654"/>
                  <a:pt x="1076785" y="27381"/>
                  <a:pt x="1074797" y="29930"/>
                </a:cubicBezTo>
                <a:cubicBezTo>
                  <a:pt x="1072937" y="32353"/>
                  <a:pt x="1071443" y="35677"/>
                  <a:pt x="1070327" y="39902"/>
                </a:cubicBezTo>
                <a:cubicBezTo>
                  <a:pt x="1069203" y="44132"/>
                  <a:pt x="1068645" y="49442"/>
                  <a:pt x="1068645" y="55847"/>
                </a:cubicBezTo>
                <a:cubicBezTo>
                  <a:pt x="1068645" y="62251"/>
                  <a:pt x="1069171" y="67424"/>
                  <a:pt x="1070229" y="71366"/>
                </a:cubicBezTo>
                <a:cubicBezTo>
                  <a:pt x="1071284" y="75316"/>
                  <a:pt x="1072652" y="78469"/>
                  <a:pt x="1074330" y="80830"/>
                </a:cubicBezTo>
                <a:cubicBezTo>
                  <a:pt x="1076068" y="83257"/>
                  <a:pt x="1078246" y="85029"/>
                  <a:pt x="1080856" y="86144"/>
                </a:cubicBezTo>
                <a:cubicBezTo>
                  <a:pt x="1083466" y="87268"/>
                  <a:pt x="1086358" y="87825"/>
                  <a:pt x="1089529" y="87825"/>
                </a:cubicBezTo>
                <a:cubicBezTo>
                  <a:pt x="1092139" y="87825"/>
                  <a:pt x="1094796" y="87268"/>
                  <a:pt x="1097500" y="86144"/>
                </a:cubicBezTo>
                <a:cubicBezTo>
                  <a:pt x="1100204" y="85029"/>
                  <a:pt x="1102366" y="83351"/>
                  <a:pt x="1103979" y="81115"/>
                </a:cubicBezTo>
                <a:cubicBezTo>
                  <a:pt x="1105908" y="78444"/>
                  <a:pt x="1107368" y="75222"/>
                  <a:pt x="1108364" y="71464"/>
                </a:cubicBezTo>
                <a:cubicBezTo>
                  <a:pt x="1109354" y="67705"/>
                  <a:pt x="1109850" y="62496"/>
                  <a:pt x="1109850" y="55847"/>
                </a:cubicBezTo>
                <a:close/>
                <a:moveTo>
                  <a:pt x="1259121" y="76356"/>
                </a:moveTo>
                <a:cubicBezTo>
                  <a:pt x="1259121" y="81393"/>
                  <a:pt x="1258128" y="85867"/>
                  <a:pt x="1256137" y="89784"/>
                </a:cubicBezTo>
                <a:cubicBezTo>
                  <a:pt x="1254147" y="93700"/>
                  <a:pt x="1251475" y="96963"/>
                  <a:pt x="1248121" y="99573"/>
                </a:cubicBezTo>
                <a:cubicBezTo>
                  <a:pt x="1243890" y="102866"/>
                  <a:pt x="1239430" y="105087"/>
                  <a:pt x="1234738" y="106237"/>
                </a:cubicBezTo>
                <a:cubicBezTo>
                  <a:pt x="1230045" y="107391"/>
                  <a:pt x="1224468" y="107964"/>
                  <a:pt x="1218002" y="107964"/>
                </a:cubicBezTo>
                <a:lnTo>
                  <a:pt x="1160664" y="107964"/>
                </a:lnTo>
                <a:lnTo>
                  <a:pt x="1160664" y="3265"/>
                </a:lnTo>
                <a:lnTo>
                  <a:pt x="1215299" y="3265"/>
                </a:lnTo>
                <a:cubicBezTo>
                  <a:pt x="1222945" y="3265"/>
                  <a:pt x="1228571" y="3510"/>
                  <a:pt x="1232179" y="4007"/>
                </a:cubicBezTo>
                <a:cubicBezTo>
                  <a:pt x="1235783" y="4503"/>
                  <a:pt x="1239322" y="5720"/>
                  <a:pt x="1242803" y="7643"/>
                </a:cubicBezTo>
                <a:cubicBezTo>
                  <a:pt x="1246467" y="9634"/>
                  <a:pt x="1249208" y="12272"/>
                  <a:pt x="1251011" y="15570"/>
                </a:cubicBezTo>
                <a:cubicBezTo>
                  <a:pt x="1252811" y="18864"/>
                  <a:pt x="1253711" y="22777"/>
                  <a:pt x="1253711" y="27316"/>
                </a:cubicBezTo>
                <a:cubicBezTo>
                  <a:pt x="1253711" y="32541"/>
                  <a:pt x="1252314" y="37076"/>
                  <a:pt x="1249516" y="40928"/>
                </a:cubicBezTo>
                <a:cubicBezTo>
                  <a:pt x="1246720" y="44784"/>
                  <a:pt x="1243205" y="47737"/>
                  <a:pt x="1238983" y="49788"/>
                </a:cubicBezTo>
                <a:lnTo>
                  <a:pt x="1238983" y="50814"/>
                </a:lnTo>
                <a:cubicBezTo>
                  <a:pt x="1244761" y="52244"/>
                  <a:pt x="1249563" y="55117"/>
                  <a:pt x="1253387" y="59436"/>
                </a:cubicBezTo>
                <a:cubicBezTo>
                  <a:pt x="1257210" y="63760"/>
                  <a:pt x="1259121" y="69398"/>
                  <a:pt x="1259121" y="76356"/>
                </a:cubicBezTo>
                <a:close/>
                <a:moveTo>
                  <a:pt x="1221174" y="34870"/>
                </a:moveTo>
                <a:cubicBezTo>
                  <a:pt x="1221174" y="30827"/>
                  <a:pt x="1220011" y="28030"/>
                  <a:pt x="1217679" y="26474"/>
                </a:cubicBezTo>
                <a:cubicBezTo>
                  <a:pt x="1215345" y="24922"/>
                  <a:pt x="1211633" y="24149"/>
                  <a:pt x="1206537" y="24149"/>
                </a:cubicBezTo>
                <a:lnTo>
                  <a:pt x="1193018" y="24149"/>
                </a:lnTo>
                <a:lnTo>
                  <a:pt x="1193018" y="45029"/>
                </a:lnTo>
                <a:lnTo>
                  <a:pt x="1207098" y="45029"/>
                </a:lnTo>
                <a:cubicBezTo>
                  <a:pt x="1211633" y="45029"/>
                  <a:pt x="1215114" y="44129"/>
                  <a:pt x="1217541" y="42329"/>
                </a:cubicBezTo>
                <a:cubicBezTo>
                  <a:pt x="1219965" y="40529"/>
                  <a:pt x="1221174" y="38041"/>
                  <a:pt x="1221174" y="34870"/>
                </a:cubicBezTo>
                <a:close/>
                <a:moveTo>
                  <a:pt x="1225836" y="75330"/>
                </a:moveTo>
                <a:cubicBezTo>
                  <a:pt x="1225836" y="70793"/>
                  <a:pt x="1224565" y="67608"/>
                  <a:pt x="1222016" y="65776"/>
                </a:cubicBezTo>
                <a:cubicBezTo>
                  <a:pt x="1219468" y="63943"/>
                  <a:pt x="1215673" y="63025"/>
                  <a:pt x="1210640" y="63025"/>
                </a:cubicBezTo>
                <a:lnTo>
                  <a:pt x="1193018" y="63025"/>
                </a:lnTo>
                <a:lnTo>
                  <a:pt x="1193018" y="86987"/>
                </a:lnTo>
                <a:lnTo>
                  <a:pt x="1211198" y="86987"/>
                </a:lnTo>
                <a:cubicBezTo>
                  <a:pt x="1215795" y="86987"/>
                  <a:pt x="1219384" y="85943"/>
                  <a:pt x="1221966" y="83862"/>
                </a:cubicBezTo>
                <a:cubicBezTo>
                  <a:pt x="1224543" y="81782"/>
                  <a:pt x="1225836" y="78937"/>
                  <a:pt x="1225836" y="7533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991585" y="4351915"/>
            <a:ext cx="52491" cy="139195"/>
          </a:xfrm>
          <a:custGeom>
            <a:avLst/>
            <a:gdLst/>
            <a:ahLst/>
            <a:cxnLst/>
            <a:rect l="l" t="t" r="r" b="b"/>
            <a:pathLst>
              <a:path w="52491" h="139195">
                <a:moveTo>
                  <a:pt x="46801" y="36637"/>
                </a:moveTo>
                <a:lnTo>
                  <a:pt x="13800" y="36637"/>
                </a:lnTo>
                <a:lnTo>
                  <a:pt x="13800" y="0"/>
                </a:lnTo>
                <a:lnTo>
                  <a:pt x="46801" y="0"/>
                </a:lnTo>
                <a:close/>
                <a:moveTo>
                  <a:pt x="52492" y="68058"/>
                </a:moveTo>
                <a:lnTo>
                  <a:pt x="19858" y="139195"/>
                </a:lnTo>
                <a:lnTo>
                  <a:pt x="0" y="139195"/>
                </a:lnTo>
                <a:lnTo>
                  <a:pt x="18368" y="680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40210" y="4648202"/>
            <a:ext cx="1515402" cy="189544"/>
          </a:xfrm>
          <a:custGeom>
            <a:avLst/>
            <a:gdLst/>
            <a:ahLst/>
            <a:cxnLst/>
            <a:rect l="l" t="t" r="r" b="b"/>
            <a:pathLst>
              <a:path w="1515402" h="189544">
                <a:moveTo>
                  <a:pt x="67968" y="153831"/>
                </a:moveTo>
                <a:cubicBezTo>
                  <a:pt x="47145" y="153831"/>
                  <a:pt x="30615" y="147543"/>
                  <a:pt x="18371" y="134954"/>
                </a:cubicBezTo>
                <a:cubicBezTo>
                  <a:pt x="6120" y="122368"/>
                  <a:pt x="0" y="104671"/>
                  <a:pt x="0" y="81857"/>
                </a:cubicBezTo>
                <a:cubicBezTo>
                  <a:pt x="0" y="59858"/>
                  <a:pt x="6138" y="42312"/>
                  <a:pt x="18414" y="29229"/>
                </a:cubicBezTo>
                <a:cubicBezTo>
                  <a:pt x="30690" y="16143"/>
                  <a:pt x="47239" y="9601"/>
                  <a:pt x="68062" y="9601"/>
                </a:cubicBezTo>
                <a:cubicBezTo>
                  <a:pt x="73594" y="9601"/>
                  <a:pt x="78566" y="9915"/>
                  <a:pt x="82979" y="10534"/>
                </a:cubicBezTo>
                <a:cubicBezTo>
                  <a:pt x="87394" y="11157"/>
                  <a:pt x="91620" y="12028"/>
                  <a:pt x="95659" y="13143"/>
                </a:cubicBezTo>
                <a:cubicBezTo>
                  <a:pt x="98828" y="14077"/>
                  <a:pt x="102280" y="15351"/>
                  <a:pt x="106006" y="16967"/>
                </a:cubicBezTo>
                <a:cubicBezTo>
                  <a:pt x="109736" y="18580"/>
                  <a:pt x="112748" y="19980"/>
                  <a:pt x="115052" y="21165"/>
                </a:cubicBezTo>
                <a:lnTo>
                  <a:pt x="115052" y="54260"/>
                </a:lnTo>
                <a:lnTo>
                  <a:pt x="111506" y="54260"/>
                </a:lnTo>
                <a:cubicBezTo>
                  <a:pt x="109832" y="52769"/>
                  <a:pt x="107719" y="50983"/>
                  <a:pt x="105170" y="48895"/>
                </a:cubicBezTo>
                <a:cubicBezTo>
                  <a:pt x="102621" y="46815"/>
                  <a:pt x="99731" y="44780"/>
                  <a:pt x="96499" y="42794"/>
                </a:cubicBezTo>
                <a:cubicBezTo>
                  <a:pt x="93265" y="40807"/>
                  <a:pt x="89708" y="39111"/>
                  <a:pt x="85824" y="37710"/>
                </a:cubicBezTo>
                <a:cubicBezTo>
                  <a:pt x="81939" y="36310"/>
                  <a:pt x="77883" y="35612"/>
                  <a:pt x="73656" y="35612"/>
                </a:cubicBezTo>
                <a:cubicBezTo>
                  <a:pt x="68620" y="35612"/>
                  <a:pt x="64004" y="36407"/>
                  <a:pt x="59811" y="37991"/>
                </a:cubicBezTo>
                <a:cubicBezTo>
                  <a:pt x="55612" y="39575"/>
                  <a:pt x="51621" y="42329"/>
                  <a:pt x="47830" y="46242"/>
                </a:cubicBezTo>
                <a:cubicBezTo>
                  <a:pt x="44349" y="49786"/>
                  <a:pt x="41508" y="54573"/>
                  <a:pt x="39302" y="60603"/>
                </a:cubicBezTo>
                <a:cubicBezTo>
                  <a:pt x="37094" y="66629"/>
                  <a:pt x="35989" y="73747"/>
                  <a:pt x="35989" y="81951"/>
                </a:cubicBezTo>
                <a:cubicBezTo>
                  <a:pt x="35989" y="90591"/>
                  <a:pt x="37141" y="97849"/>
                  <a:pt x="39441" y="103720"/>
                </a:cubicBezTo>
                <a:cubicBezTo>
                  <a:pt x="41739" y="109595"/>
                  <a:pt x="44751" y="114333"/>
                  <a:pt x="48481" y="117936"/>
                </a:cubicBezTo>
                <a:cubicBezTo>
                  <a:pt x="52084" y="121417"/>
                  <a:pt x="56110" y="123938"/>
                  <a:pt x="60555" y="125489"/>
                </a:cubicBezTo>
                <a:cubicBezTo>
                  <a:pt x="65001" y="127045"/>
                  <a:pt x="69430" y="127822"/>
                  <a:pt x="73843" y="127822"/>
                </a:cubicBezTo>
                <a:cubicBezTo>
                  <a:pt x="78444" y="127822"/>
                  <a:pt x="82822" y="127059"/>
                  <a:pt x="86990" y="125536"/>
                </a:cubicBezTo>
                <a:cubicBezTo>
                  <a:pt x="91152" y="124013"/>
                  <a:pt x="94666" y="122322"/>
                  <a:pt x="97521" y="120456"/>
                </a:cubicBezTo>
                <a:cubicBezTo>
                  <a:pt x="100635" y="118531"/>
                  <a:pt x="103367" y="116572"/>
                  <a:pt x="105729" y="114585"/>
                </a:cubicBezTo>
                <a:cubicBezTo>
                  <a:pt x="108094" y="112595"/>
                  <a:pt x="110142" y="110823"/>
                  <a:pt x="111881" y="109267"/>
                </a:cubicBezTo>
                <a:lnTo>
                  <a:pt x="115052" y="109267"/>
                </a:lnTo>
                <a:lnTo>
                  <a:pt x="115052" y="141901"/>
                </a:lnTo>
                <a:cubicBezTo>
                  <a:pt x="112503" y="143082"/>
                  <a:pt x="109555" y="144428"/>
                  <a:pt x="106196" y="145951"/>
                </a:cubicBezTo>
                <a:cubicBezTo>
                  <a:pt x="102837" y="147474"/>
                  <a:pt x="99389" y="148767"/>
                  <a:pt x="95846" y="149825"/>
                </a:cubicBezTo>
                <a:cubicBezTo>
                  <a:pt x="91494" y="151131"/>
                  <a:pt x="87422" y="152126"/>
                  <a:pt x="83631" y="152807"/>
                </a:cubicBezTo>
                <a:cubicBezTo>
                  <a:pt x="79841" y="153490"/>
                  <a:pt x="74618" y="153831"/>
                  <a:pt x="67968" y="153831"/>
                </a:cubicBezTo>
                <a:close/>
                <a:moveTo>
                  <a:pt x="236347" y="97337"/>
                </a:moveTo>
                <a:cubicBezTo>
                  <a:pt x="236347" y="114055"/>
                  <a:pt x="232107" y="127541"/>
                  <a:pt x="223622" y="137794"/>
                </a:cubicBezTo>
                <a:cubicBezTo>
                  <a:pt x="215136" y="148054"/>
                  <a:pt x="204681" y="153180"/>
                  <a:pt x="192250" y="153180"/>
                </a:cubicBezTo>
                <a:cubicBezTo>
                  <a:pt x="187027" y="153180"/>
                  <a:pt x="182488" y="152590"/>
                  <a:pt x="178636" y="151413"/>
                </a:cubicBezTo>
                <a:cubicBezTo>
                  <a:pt x="174784" y="150229"/>
                  <a:pt x="170679" y="148396"/>
                  <a:pt x="166327" y="145912"/>
                </a:cubicBezTo>
                <a:lnTo>
                  <a:pt x="166327" y="189544"/>
                </a:lnTo>
                <a:lnTo>
                  <a:pt x="133697" y="189544"/>
                </a:lnTo>
                <a:lnTo>
                  <a:pt x="133697" y="46430"/>
                </a:lnTo>
                <a:lnTo>
                  <a:pt x="166327" y="46430"/>
                </a:lnTo>
                <a:lnTo>
                  <a:pt x="166327" y="57338"/>
                </a:lnTo>
                <a:cubicBezTo>
                  <a:pt x="171115" y="53234"/>
                  <a:pt x="175997" y="49907"/>
                  <a:pt x="180969" y="47359"/>
                </a:cubicBezTo>
                <a:cubicBezTo>
                  <a:pt x="185940" y="44810"/>
                  <a:pt x="191685" y="43538"/>
                  <a:pt x="198213" y="43538"/>
                </a:cubicBezTo>
                <a:cubicBezTo>
                  <a:pt x="210334" y="43538"/>
                  <a:pt x="219723" y="48352"/>
                  <a:pt x="226371" y="57990"/>
                </a:cubicBezTo>
                <a:cubicBezTo>
                  <a:pt x="233021" y="67623"/>
                  <a:pt x="236347" y="80742"/>
                  <a:pt x="236347" y="97337"/>
                </a:cubicBezTo>
                <a:close/>
                <a:moveTo>
                  <a:pt x="202971" y="97988"/>
                </a:moveTo>
                <a:cubicBezTo>
                  <a:pt x="202971" y="87794"/>
                  <a:pt x="201402" y="80396"/>
                  <a:pt x="198262" y="75799"/>
                </a:cubicBezTo>
                <a:cubicBezTo>
                  <a:pt x="195120" y="71198"/>
                  <a:pt x="190225" y="68898"/>
                  <a:pt x="183575" y="68898"/>
                </a:cubicBezTo>
                <a:cubicBezTo>
                  <a:pt x="180655" y="68898"/>
                  <a:pt x="177749" y="69365"/>
                  <a:pt x="174863" y="70297"/>
                </a:cubicBezTo>
                <a:cubicBezTo>
                  <a:pt x="171972" y="71231"/>
                  <a:pt x="169127" y="72630"/>
                  <a:pt x="166327" y="74492"/>
                </a:cubicBezTo>
                <a:lnTo>
                  <a:pt x="166327" y="127170"/>
                </a:lnTo>
                <a:cubicBezTo>
                  <a:pt x="168069" y="127916"/>
                  <a:pt x="169981" y="128445"/>
                  <a:pt x="172066" y="128754"/>
                </a:cubicBezTo>
                <a:cubicBezTo>
                  <a:pt x="174146" y="129068"/>
                  <a:pt x="176617" y="129223"/>
                  <a:pt x="179474" y="129223"/>
                </a:cubicBezTo>
                <a:cubicBezTo>
                  <a:pt x="187431" y="129223"/>
                  <a:pt x="193337" y="126627"/>
                  <a:pt x="197190" y="121435"/>
                </a:cubicBezTo>
                <a:cubicBezTo>
                  <a:pt x="201042" y="116245"/>
                  <a:pt x="202971" y="108433"/>
                  <a:pt x="202971" y="97988"/>
                </a:cubicBezTo>
                <a:close/>
                <a:moveTo>
                  <a:pt x="307486" y="153929"/>
                </a:moveTo>
                <a:cubicBezTo>
                  <a:pt x="287719" y="153929"/>
                  <a:pt x="272570" y="149202"/>
                  <a:pt x="262033" y="139752"/>
                </a:cubicBezTo>
                <a:cubicBezTo>
                  <a:pt x="251500" y="130306"/>
                  <a:pt x="246233" y="116853"/>
                  <a:pt x="246233" y="99389"/>
                </a:cubicBezTo>
                <a:cubicBezTo>
                  <a:pt x="246233" y="82292"/>
                  <a:pt x="251143" y="68653"/>
                  <a:pt x="260964" y="58453"/>
                </a:cubicBezTo>
                <a:cubicBezTo>
                  <a:pt x="270781" y="48262"/>
                  <a:pt x="284518" y="43165"/>
                  <a:pt x="302170" y="43165"/>
                </a:cubicBezTo>
                <a:cubicBezTo>
                  <a:pt x="318208" y="43165"/>
                  <a:pt x="330264" y="47488"/>
                  <a:pt x="338346" y="56124"/>
                </a:cubicBezTo>
                <a:cubicBezTo>
                  <a:pt x="346424" y="64764"/>
                  <a:pt x="350467" y="77138"/>
                  <a:pt x="350467" y="93230"/>
                </a:cubicBezTo>
                <a:lnTo>
                  <a:pt x="350467" y="104980"/>
                </a:lnTo>
                <a:lnTo>
                  <a:pt x="278953" y="104980"/>
                </a:lnTo>
                <a:cubicBezTo>
                  <a:pt x="279267" y="109826"/>
                  <a:pt x="280293" y="113882"/>
                  <a:pt x="282034" y="117145"/>
                </a:cubicBezTo>
                <a:cubicBezTo>
                  <a:pt x="283774" y="120410"/>
                  <a:pt x="286074" y="123005"/>
                  <a:pt x="288933" y="124931"/>
                </a:cubicBezTo>
                <a:cubicBezTo>
                  <a:pt x="291725" y="126857"/>
                  <a:pt x="294991" y="128244"/>
                  <a:pt x="298724" y="129078"/>
                </a:cubicBezTo>
                <a:cubicBezTo>
                  <a:pt x="302451" y="129921"/>
                  <a:pt x="306522" y="130339"/>
                  <a:pt x="310936" y="130339"/>
                </a:cubicBezTo>
                <a:cubicBezTo>
                  <a:pt x="314727" y="130339"/>
                  <a:pt x="318456" y="129921"/>
                  <a:pt x="322124" y="129078"/>
                </a:cubicBezTo>
                <a:cubicBezTo>
                  <a:pt x="325789" y="128244"/>
                  <a:pt x="329147" y="127141"/>
                  <a:pt x="332194" y="125770"/>
                </a:cubicBezTo>
                <a:cubicBezTo>
                  <a:pt x="334865" y="124590"/>
                  <a:pt x="337334" y="123315"/>
                  <a:pt x="339606" y="121947"/>
                </a:cubicBezTo>
                <a:cubicBezTo>
                  <a:pt x="341874" y="120579"/>
                  <a:pt x="343721" y="119369"/>
                  <a:pt x="345149" y="118311"/>
                </a:cubicBezTo>
                <a:lnTo>
                  <a:pt x="348599" y="118311"/>
                </a:lnTo>
                <a:lnTo>
                  <a:pt x="348599" y="145256"/>
                </a:lnTo>
                <a:cubicBezTo>
                  <a:pt x="345928" y="146316"/>
                  <a:pt x="343487" y="147295"/>
                  <a:pt x="341283" y="148194"/>
                </a:cubicBezTo>
                <a:cubicBezTo>
                  <a:pt x="339074" y="149094"/>
                  <a:pt x="336046" y="150013"/>
                  <a:pt x="332194" y="150945"/>
                </a:cubicBezTo>
                <a:cubicBezTo>
                  <a:pt x="328651" y="151873"/>
                  <a:pt x="324997" y="152609"/>
                  <a:pt x="321235" y="153134"/>
                </a:cubicBezTo>
                <a:cubicBezTo>
                  <a:pt x="317477" y="153663"/>
                  <a:pt x="312894" y="153929"/>
                  <a:pt x="307486" y="153929"/>
                </a:cubicBezTo>
                <a:close/>
                <a:moveTo>
                  <a:pt x="318298" y="85310"/>
                </a:moveTo>
                <a:cubicBezTo>
                  <a:pt x="318114" y="78409"/>
                  <a:pt x="316516" y="73152"/>
                  <a:pt x="313498" y="69549"/>
                </a:cubicBezTo>
                <a:cubicBezTo>
                  <a:pt x="310486" y="65945"/>
                  <a:pt x="305871" y="64145"/>
                  <a:pt x="299653" y="64145"/>
                </a:cubicBezTo>
                <a:cubicBezTo>
                  <a:pt x="293313" y="64145"/>
                  <a:pt x="288356" y="66043"/>
                  <a:pt x="284781" y="69830"/>
                </a:cubicBezTo>
                <a:cubicBezTo>
                  <a:pt x="281210" y="73621"/>
                  <a:pt x="279234" y="78783"/>
                  <a:pt x="278863" y="85310"/>
                </a:cubicBezTo>
                <a:close/>
                <a:moveTo>
                  <a:pt x="474185" y="177048"/>
                </a:moveTo>
                <a:lnTo>
                  <a:pt x="445190" y="177048"/>
                </a:lnTo>
                <a:lnTo>
                  <a:pt x="445190" y="150758"/>
                </a:lnTo>
                <a:lnTo>
                  <a:pt x="384588" y="150758"/>
                </a:lnTo>
                <a:lnTo>
                  <a:pt x="384588" y="177048"/>
                </a:lnTo>
                <a:lnTo>
                  <a:pt x="355594" y="177048"/>
                </a:lnTo>
                <a:lnTo>
                  <a:pt x="355594" y="127635"/>
                </a:lnTo>
                <a:lnTo>
                  <a:pt x="363147" y="127635"/>
                </a:lnTo>
                <a:cubicBezTo>
                  <a:pt x="367870" y="117814"/>
                  <a:pt x="371645" y="105819"/>
                  <a:pt x="374472" y="91646"/>
                </a:cubicBezTo>
                <a:cubicBezTo>
                  <a:pt x="377298" y="77477"/>
                  <a:pt x="378713" y="62403"/>
                  <a:pt x="378713" y="46430"/>
                </a:cubicBezTo>
                <a:lnTo>
                  <a:pt x="463838" y="46430"/>
                </a:lnTo>
                <a:lnTo>
                  <a:pt x="463838" y="127635"/>
                </a:lnTo>
                <a:lnTo>
                  <a:pt x="474185" y="127635"/>
                </a:lnTo>
                <a:close/>
                <a:moveTo>
                  <a:pt x="431391" y="127635"/>
                </a:moveTo>
                <a:lnTo>
                  <a:pt x="431391" y="69455"/>
                </a:lnTo>
                <a:lnTo>
                  <a:pt x="408362" y="69455"/>
                </a:lnTo>
                <a:cubicBezTo>
                  <a:pt x="407307" y="81080"/>
                  <a:pt x="405521" y="91850"/>
                  <a:pt x="403002" y="101761"/>
                </a:cubicBezTo>
                <a:cubicBezTo>
                  <a:pt x="400486" y="111676"/>
                  <a:pt x="397454" y="120302"/>
                  <a:pt x="393912" y="127635"/>
                </a:cubicBezTo>
                <a:close/>
                <a:moveTo>
                  <a:pt x="589798" y="151131"/>
                </a:moveTo>
                <a:lnTo>
                  <a:pt x="557164" y="151131"/>
                </a:lnTo>
                <a:lnTo>
                  <a:pt x="557164" y="106283"/>
                </a:lnTo>
                <a:lnTo>
                  <a:pt x="523414" y="106283"/>
                </a:lnTo>
                <a:lnTo>
                  <a:pt x="523414" y="151131"/>
                </a:lnTo>
                <a:lnTo>
                  <a:pt x="490784" y="151131"/>
                </a:lnTo>
                <a:lnTo>
                  <a:pt x="490784" y="46430"/>
                </a:lnTo>
                <a:lnTo>
                  <a:pt x="523414" y="46430"/>
                </a:lnTo>
                <a:lnTo>
                  <a:pt x="523414" y="82700"/>
                </a:lnTo>
                <a:lnTo>
                  <a:pt x="557164" y="82700"/>
                </a:lnTo>
                <a:lnTo>
                  <a:pt x="557164" y="46430"/>
                </a:lnTo>
                <a:lnTo>
                  <a:pt x="589798" y="46430"/>
                </a:lnTo>
                <a:close/>
                <a:moveTo>
                  <a:pt x="668394" y="153929"/>
                </a:moveTo>
                <a:cubicBezTo>
                  <a:pt x="648626" y="153929"/>
                  <a:pt x="633477" y="149202"/>
                  <a:pt x="622940" y="139752"/>
                </a:cubicBezTo>
                <a:cubicBezTo>
                  <a:pt x="612403" y="130306"/>
                  <a:pt x="607140" y="116853"/>
                  <a:pt x="607140" y="99389"/>
                </a:cubicBezTo>
                <a:cubicBezTo>
                  <a:pt x="607140" y="82292"/>
                  <a:pt x="612050" y="68653"/>
                  <a:pt x="621867" y="58453"/>
                </a:cubicBezTo>
                <a:cubicBezTo>
                  <a:pt x="631688" y="48262"/>
                  <a:pt x="645422" y="43165"/>
                  <a:pt x="663077" y="43165"/>
                </a:cubicBezTo>
                <a:cubicBezTo>
                  <a:pt x="679115" y="43165"/>
                  <a:pt x="691171" y="47488"/>
                  <a:pt x="699253" y="56124"/>
                </a:cubicBezTo>
                <a:cubicBezTo>
                  <a:pt x="707332" y="64764"/>
                  <a:pt x="711374" y="77138"/>
                  <a:pt x="711374" y="93230"/>
                </a:cubicBezTo>
                <a:lnTo>
                  <a:pt x="711374" y="104980"/>
                </a:lnTo>
                <a:lnTo>
                  <a:pt x="639860" y="104980"/>
                </a:lnTo>
                <a:cubicBezTo>
                  <a:pt x="640174" y="109826"/>
                  <a:pt x="641199" y="113882"/>
                  <a:pt x="642941" y="117145"/>
                </a:cubicBezTo>
                <a:cubicBezTo>
                  <a:pt x="644681" y="120410"/>
                  <a:pt x="646981" y="123005"/>
                  <a:pt x="649836" y="124931"/>
                </a:cubicBezTo>
                <a:cubicBezTo>
                  <a:pt x="652633" y="126857"/>
                  <a:pt x="655898" y="128244"/>
                  <a:pt x="659628" y="129078"/>
                </a:cubicBezTo>
                <a:cubicBezTo>
                  <a:pt x="663358" y="129921"/>
                  <a:pt x="667430" y="130339"/>
                  <a:pt x="671843" y="130339"/>
                </a:cubicBezTo>
                <a:cubicBezTo>
                  <a:pt x="675634" y="130339"/>
                  <a:pt x="679363" y="129921"/>
                  <a:pt x="683032" y="129078"/>
                </a:cubicBezTo>
                <a:cubicBezTo>
                  <a:pt x="686697" y="128244"/>
                  <a:pt x="690055" y="127141"/>
                  <a:pt x="693100" y="125770"/>
                </a:cubicBezTo>
                <a:cubicBezTo>
                  <a:pt x="695772" y="124590"/>
                  <a:pt x="698241" y="123315"/>
                  <a:pt x="700513" y="121947"/>
                </a:cubicBezTo>
                <a:cubicBezTo>
                  <a:pt x="702781" y="120579"/>
                  <a:pt x="704628" y="119369"/>
                  <a:pt x="706057" y="118311"/>
                </a:cubicBezTo>
                <a:lnTo>
                  <a:pt x="709506" y="118311"/>
                </a:lnTo>
                <a:lnTo>
                  <a:pt x="709506" y="145256"/>
                </a:lnTo>
                <a:cubicBezTo>
                  <a:pt x="706835" y="146316"/>
                  <a:pt x="704394" y="147295"/>
                  <a:pt x="702191" y="148194"/>
                </a:cubicBezTo>
                <a:cubicBezTo>
                  <a:pt x="699981" y="149094"/>
                  <a:pt x="696950" y="150013"/>
                  <a:pt x="693100" y="150945"/>
                </a:cubicBezTo>
                <a:cubicBezTo>
                  <a:pt x="689558" y="151873"/>
                  <a:pt x="685900" y="152609"/>
                  <a:pt x="682143" y="153134"/>
                </a:cubicBezTo>
                <a:cubicBezTo>
                  <a:pt x="678383" y="153663"/>
                  <a:pt x="673801" y="153929"/>
                  <a:pt x="668394" y="153929"/>
                </a:cubicBezTo>
                <a:close/>
                <a:moveTo>
                  <a:pt x="679205" y="85310"/>
                </a:moveTo>
                <a:cubicBezTo>
                  <a:pt x="679021" y="78409"/>
                  <a:pt x="677419" y="73152"/>
                  <a:pt x="674406" y="69549"/>
                </a:cubicBezTo>
                <a:cubicBezTo>
                  <a:pt x="671393" y="65945"/>
                  <a:pt x="666778" y="64145"/>
                  <a:pt x="660560" y="64145"/>
                </a:cubicBezTo>
                <a:cubicBezTo>
                  <a:pt x="654220" y="64145"/>
                  <a:pt x="649264" y="66043"/>
                  <a:pt x="645688" y="69830"/>
                </a:cubicBezTo>
                <a:cubicBezTo>
                  <a:pt x="642117" y="73621"/>
                  <a:pt x="640141" y="78783"/>
                  <a:pt x="639766" y="85310"/>
                </a:cubicBezTo>
                <a:close/>
                <a:moveTo>
                  <a:pt x="809921" y="69365"/>
                </a:moveTo>
                <a:lnTo>
                  <a:pt x="760785" y="69365"/>
                </a:lnTo>
                <a:lnTo>
                  <a:pt x="760785" y="151131"/>
                </a:lnTo>
                <a:lnTo>
                  <a:pt x="728153" y="151131"/>
                </a:lnTo>
                <a:lnTo>
                  <a:pt x="728153" y="46430"/>
                </a:lnTo>
                <a:lnTo>
                  <a:pt x="809921" y="46430"/>
                </a:lnTo>
                <a:close/>
                <a:moveTo>
                  <a:pt x="923274" y="98824"/>
                </a:moveTo>
                <a:cubicBezTo>
                  <a:pt x="923274" y="116046"/>
                  <a:pt x="918568" y="129611"/>
                  <a:pt x="909151" y="139522"/>
                </a:cubicBezTo>
                <a:cubicBezTo>
                  <a:pt x="899733" y="149434"/>
                  <a:pt x="886417" y="154394"/>
                  <a:pt x="869202" y="154394"/>
                </a:cubicBezTo>
                <a:cubicBezTo>
                  <a:pt x="852105" y="154394"/>
                  <a:pt x="838821" y="149434"/>
                  <a:pt x="829343" y="139522"/>
                </a:cubicBezTo>
                <a:cubicBezTo>
                  <a:pt x="819864" y="129611"/>
                  <a:pt x="815127" y="116046"/>
                  <a:pt x="815127" y="98824"/>
                </a:cubicBezTo>
                <a:cubicBezTo>
                  <a:pt x="815127" y="81421"/>
                  <a:pt x="819864" y="67795"/>
                  <a:pt x="829343" y="57943"/>
                </a:cubicBezTo>
                <a:cubicBezTo>
                  <a:pt x="838821" y="48093"/>
                  <a:pt x="852105" y="43165"/>
                  <a:pt x="869202" y="43165"/>
                </a:cubicBezTo>
                <a:cubicBezTo>
                  <a:pt x="886356" y="43165"/>
                  <a:pt x="899654" y="48122"/>
                  <a:pt x="909104" y="58033"/>
                </a:cubicBezTo>
                <a:cubicBezTo>
                  <a:pt x="918554" y="67950"/>
                  <a:pt x="923274" y="81548"/>
                  <a:pt x="923274" y="98824"/>
                </a:cubicBezTo>
                <a:close/>
                <a:moveTo>
                  <a:pt x="889802" y="99014"/>
                </a:moveTo>
                <a:cubicBezTo>
                  <a:pt x="889802" y="92794"/>
                  <a:pt x="889290" y="87621"/>
                  <a:pt x="888264" y="83488"/>
                </a:cubicBezTo>
                <a:cubicBezTo>
                  <a:pt x="887237" y="79355"/>
                  <a:pt x="885823" y="76043"/>
                  <a:pt x="884023" y="73560"/>
                </a:cubicBezTo>
                <a:cubicBezTo>
                  <a:pt x="882098" y="70949"/>
                  <a:pt x="879922" y="69131"/>
                  <a:pt x="877497" y="68109"/>
                </a:cubicBezTo>
                <a:cubicBezTo>
                  <a:pt x="875070" y="67083"/>
                  <a:pt x="872309" y="66569"/>
                  <a:pt x="869202" y="66569"/>
                </a:cubicBezTo>
                <a:cubicBezTo>
                  <a:pt x="866279" y="66569"/>
                  <a:pt x="863636" y="67022"/>
                  <a:pt x="861275" y="67919"/>
                </a:cubicBezTo>
                <a:cubicBezTo>
                  <a:pt x="858910" y="68822"/>
                  <a:pt x="856735" y="70546"/>
                  <a:pt x="854748" y="73095"/>
                </a:cubicBezTo>
                <a:cubicBezTo>
                  <a:pt x="852886" y="75521"/>
                  <a:pt x="851393" y="78844"/>
                  <a:pt x="850277" y="83071"/>
                </a:cubicBezTo>
                <a:cubicBezTo>
                  <a:pt x="849154" y="87298"/>
                  <a:pt x="848595" y="92610"/>
                  <a:pt x="848595" y="99014"/>
                </a:cubicBezTo>
                <a:cubicBezTo>
                  <a:pt x="848595" y="105415"/>
                  <a:pt x="849121" y="110589"/>
                  <a:pt x="850180" y="114534"/>
                </a:cubicBezTo>
                <a:cubicBezTo>
                  <a:pt x="851234" y="118480"/>
                  <a:pt x="852602" y="121633"/>
                  <a:pt x="854280" y="123999"/>
                </a:cubicBezTo>
                <a:cubicBezTo>
                  <a:pt x="856018" y="126421"/>
                  <a:pt x="858196" y="128193"/>
                  <a:pt x="860806" y="129313"/>
                </a:cubicBezTo>
                <a:cubicBezTo>
                  <a:pt x="863417" y="130432"/>
                  <a:pt x="866308" y="130991"/>
                  <a:pt x="869479" y="130991"/>
                </a:cubicBezTo>
                <a:cubicBezTo>
                  <a:pt x="872089" y="130991"/>
                  <a:pt x="874746" y="130432"/>
                  <a:pt x="877450" y="129313"/>
                </a:cubicBezTo>
                <a:cubicBezTo>
                  <a:pt x="880153" y="128193"/>
                  <a:pt x="882316" y="126515"/>
                  <a:pt x="883929" y="124280"/>
                </a:cubicBezTo>
                <a:cubicBezTo>
                  <a:pt x="885859" y="121609"/>
                  <a:pt x="887321" y="118390"/>
                  <a:pt x="888314" y="114632"/>
                </a:cubicBezTo>
                <a:cubicBezTo>
                  <a:pt x="889305" y="110874"/>
                  <a:pt x="889802" y="105664"/>
                  <a:pt x="889802" y="99014"/>
                </a:cubicBezTo>
                <a:close/>
                <a:moveTo>
                  <a:pt x="1047553" y="177048"/>
                </a:moveTo>
                <a:lnTo>
                  <a:pt x="1018559" y="177048"/>
                </a:lnTo>
                <a:lnTo>
                  <a:pt x="1018559" y="150758"/>
                </a:lnTo>
                <a:lnTo>
                  <a:pt x="957956" y="150758"/>
                </a:lnTo>
                <a:lnTo>
                  <a:pt x="957956" y="177048"/>
                </a:lnTo>
                <a:lnTo>
                  <a:pt x="928962" y="177048"/>
                </a:lnTo>
                <a:lnTo>
                  <a:pt x="928962" y="127635"/>
                </a:lnTo>
                <a:lnTo>
                  <a:pt x="936515" y="127635"/>
                </a:lnTo>
                <a:cubicBezTo>
                  <a:pt x="941238" y="117814"/>
                  <a:pt x="945015" y="105819"/>
                  <a:pt x="947841" y="91646"/>
                </a:cubicBezTo>
                <a:cubicBezTo>
                  <a:pt x="950666" y="77477"/>
                  <a:pt x="952081" y="62403"/>
                  <a:pt x="952081" y="46430"/>
                </a:cubicBezTo>
                <a:lnTo>
                  <a:pt x="1037207" y="46430"/>
                </a:lnTo>
                <a:lnTo>
                  <a:pt x="1037207" y="127635"/>
                </a:lnTo>
                <a:lnTo>
                  <a:pt x="1047553" y="127635"/>
                </a:lnTo>
                <a:close/>
                <a:moveTo>
                  <a:pt x="1004759" y="127635"/>
                </a:moveTo>
                <a:lnTo>
                  <a:pt x="1004759" y="69455"/>
                </a:lnTo>
                <a:lnTo>
                  <a:pt x="981731" y="69455"/>
                </a:lnTo>
                <a:cubicBezTo>
                  <a:pt x="980676" y="81080"/>
                  <a:pt x="978891" y="91850"/>
                  <a:pt x="976370" y="101761"/>
                </a:cubicBezTo>
                <a:cubicBezTo>
                  <a:pt x="973854" y="111676"/>
                  <a:pt x="970823" y="120302"/>
                  <a:pt x="967280" y="127635"/>
                </a:cubicBezTo>
                <a:close/>
                <a:moveTo>
                  <a:pt x="1164657" y="98824"/>
                </a:moveTo>
                <a:cubicBezTo>
                  <a:pt x="1164657" y="116046"/>
                  <a:pt x="1159952" y="129611"/>
                  <a:pt x="1150535" y="139522"/>
                </a:cubicBezTo>
                <a:cubicBezTo>
                  <a:pt x="1141117" y="149434"/>
                  <a:pt x="1127801" y="154394"/>
                  <a:pt x="1110582" y="154394"/>
                </a:cubicBezTo>
                <a:cubicBezTo>
                  <a:pt x="1093489" y="154394"/>
                  <a:pt x="1080205" y="149434"/>
                  <a:pt x="1070726" y="139522"/>
                </a:cubicBezTo>
                <a:cubicBezTo>
                  <a:pt x="1061244" y="129611"/>
                  <a:pt x="1056507" y="116046"/>
                  <a:pt x="1056507" y="98824"/>
                </a:cubicBezTo>
                <a:cubicBezTo>
                  <a:pt x="1056507" y="81421"/>
                  <a:pt x="1061244" y="67795"/>
                  <a:pt x="1070726" y="57943"/>
                </a:cubicBezTo>
                <a:cubicBezTo>
                  <a:pt x="1080205" y="48093"/>
                  <a:pt x="1093489" y="43165"/>
                  <a:pt x="1110582" y="43165"/>
                </a:cubicBezTo>
                <a:cubicBezTo>
                  <a:pt x="1127740" y="43165"/>
                  <a:pt x="1141038" y="48122"/>
                  <a:pt x="1150488" y="58033"/>
                </a:cubicBezTo>
                <a:cubicBezTo>
                  <a:pt x="1159938" y="67950"/>
                  <a:pt x="1164657" y="81548"/>
                  <a:pt x="1164657" y="98824"/>
                </a:cubicBezTo>
                <a:close/>
                <a:moveTo>
                  <a:pt x="1131185" y="99014"/>
                </a:moveTo>
                <a:cubicBezTo>
                  <a:pt x="1131185" y="92794"/>
                  <a:pt x="1130674" y="87621"/>
                  <a:pt x="1129647" y="83488"/>
                </a:cubicBezTo>
                <a:cubicBezTo>
                  <a:pt x="1128621" y="79355"/>
                  <a:pt x="1127206" y="76043"/>
                  <a:pt x="1125407" y="73560"/>
                </a:cubicBezTo>
                <a:cubicBezTo>
                  <a:pt x="1123478" y="70949"/>
                  <a:pt x="1121302" y="69131"/>
                  <a:pt x="1118880" y="68109"/>
                </a:cubicBezTo>
                <a:cubicBezTo>
                  <a:pt x="1116453" y="67083"/>
                  <a:pt x="1113689" y="66569"/>
                  <a:pt x="1110582" y="66569"/>
                </a:cubicBezTo>
                <a:cubicBezTo>
                  <a:pt x="1107662" y="66569"/>
                  <a:pt x="1105020" y="67022"/>
                  <a:pt x="1102659" y="67919"/>
                </a:cubicBezTo>
                <a:cubicBezTo>
                  <a:pt x="1100293" y="68822"/>
                  <a:pt x="1098118" y="70546"/>
                  <a:pt x="1096132" y="73095"/>
                </a:cubicBezTo>
                <a:cubicBezTo>
                  <a:pt x="1094267" y="75521"/>
                  <a:pt x="1092777" y="78844"/>
                  <a:pt x="1091660" y="83071"/>
                </a:cubicBezTo>
                <a:cubicBezTo>
                  <a:pt x="1090538" y="87298"/>
                  <a:pt x="1089979" y="92610"/>
                  <a:pt x="1089979" y="99014"/>
                </a:cubicBezTo>
                <a:cubicBezTo>
                  <a:pt x="1089979" y="105415"/>
                  <a:pt x="1090505" y="110589"/>
                  <a:pt x="1091563" y="114534"/>
                </a:cubicBezTo>
                <a:cubicBezTo>
                  <a:pt x="1092618" y="118480"/>
                  <a:pt x="1093986" y="121633"/>
                  <a:pt x="1095664" y="123999"/>
                </a:cubicBezTo>
                <a:cubicBezTo>
                  <a:pt x="1097402" y="126421"/>
                  <a:pt x="1099580" y="128193"/>
                  <a:pt x="1102190" y="129313"/>
                </a:cubicBezTo>
                <a:cubicBezTo>
                  <a:pt x="1104800" y="130432"/>
                  <a:pt x="1107692" y="130991"/>
                  <a:pt x="1110859" y="130991"/>
                </a:cubicBezTo>
                <a:cubicBezTo>
                  <a:pt x="1113469" y="130991"/>
                  <a:pt x="1116130" y="130432"/>
                  <a:pt x="1118833" y="129313"/>
                </a:cubicBezTo>
                <a:cubicBezTo>
                  <a:pt x="1121537" y="128193"/>
                  <a:pt x="1123696" y="126515"/>
                  <a:pt x="1125313" y="124280"/>
                </a:cubicBezTo>
                <a:cubicBezTo>
                  <a:pt x="1127243" y="121609"/>
                  <a:pt x="1128701" y="118390"/>
                  <a:pt x="1129698" y="114632"/>
                </a:cubicBezTo>
                <a:cubicBezTo>
                  <a:pt x="1130688" y="110874"/>
                  <a:pt x="1131185" y="105664"/>
                  <a:pt x="1131185" y="99014"/>
                </a:cubicBezTo>
                <a:close/>
                <a:moveTo>
                  <a:pt x="1280455" y="119524"/>
                </a:moveTo>
                <a:cubicBezTo>
                  <a:pt x="1280455" y="124557"/>
                  <a:pt x="1279458" y="129032"/>
                  <a:pt x="1277470" y="132949"/>
                </a:cubicBezTo>
                <a:cubicBezTo>
                  <a:pt x="1275480" y="136866"/>
                  <a:pt x="1272808" y="140127"/>
                  <a:pt x="1269454" y="142737"/>
                </a:cubicBezTo>
                <a:cubicBezTo>
                  <a:pt x="1265224" y="146035"/>
                  <a:pt x="1260764" y="148256"/>
                  <a:pt x="1256072" y="149404"/>
                </a:cubicBezTo>
                <a:cubicBezTo>
                  <a:pt x="1251378" y="150556"/>
                  <a:pt x="1245802" y="151131"/>
                  <a:pt x="1239336" y="151131"/>
                </a:cubicBezTo>
                <a:lnTo>
                  <a:pt x="1181999" y="151131"/>
                </a:lnTo>
                <a:lnTo>
                  <a:pt x="1181999" y="46430"/>
                </a:lnTo>
                <a:lnTo>
                  <a:pt x="1236632" y="46430"/>
                </a:lnTo>
                <a:cubicBezTo>
                  <a:pt x="1244279" y="46430"/>
                  <a:pt x="1249905" y="46678"/>
                  <a:pt x="1253509" y="47174"/>
                </a:cubicBezTo>
                <a:cubicBezTo>
                  <a:pt x="1257116" y="47672"/>
                  <a:pt x="1260655" y="48885"/>
                  <a:pt x="1264137" y="50810"/>
                </a:cubicBezTo>
                <a:cubicBezTo>
                  <a:pt x="1267801" y="52798"/>
                  <a:pt x="1270537" y="55441"/>
                  <a:pt x="1272345" y="58734"/>
                </a:cubicBezTo>
                <a:cubicBezTo>
                  <a:pt x="1274144" y="62032"/>
                  <a:pt x="1275045" y="65945"/>
                  <a:pt x="1275045" y="70481"/>
                </a:cubicBezTo>
                <a:cubicBezTo>
                  <a:pt x="1275045" y="75705"/>
                  <a:pt x="1273648" y="80244"/>
                  <a:pt x="1270850" y="84093"/>
                </a:cubicBezTo>
                <a:cubicBezTo>
                  <a:pt x="1268053" y="87949"/>
                  <a:pt x="1264539" y="90904"/>
                  <a:pt x="1260316" y="92953"/>
                </a:cubicBezTo>
                <a:lnTo>
                  <a:pt x="1260316" y="93979"/>
                </a:lnTo>
                <a:cubicBezTo>
                  <a:pt x="1266095" y="95408"/>
                  <a:pt x="1270897" y="98280"/>
                  <a:pt x="1274721" y="102604"/>
                </a:cubicBezTo>
                <a:cubicBezTo>
                  <a:pt x="1278543" y="106924"/>
                  <a:pt x="1280455" y="112565"/>
                  <a:pt x="1280455" y="119524"/>
                </a:cubicBezTo>
                <a:close/>
                <a:moveTo>
                  <a:pt x="1242507" y="78034"/>
                </a:moveTo>
                <a:cubicBezTo>
                  <a:pt x="1242507" y="73995"/>
                  <a:pt x="1241345" y="71194"/>
                  <a:pt x="1239012" y="69642"/>
                </a:cubicBezTo>
                <a:cubicBezTo>
                  <a:pt x="1236679" y="68087"/>
                  <a:pt x="1232967" y="67313"/>
                  <a:pt x="1227870" y="67313"/>
                </a:cubicBezTo>
                <a:lnTo>
                  <a:pt x="1214353" y="67313"/>
                </a:lnTo>
                <a:lnTo>
                  <a:pt x="1214353" y="88197"/>
                </a:lnTo>
                <a:lnTo>
                  <a:pt x="1228428" y="88197"/>
                </a:lnTo>
                <a:cubicBezTo>
                  <a:pt x="1232967" y="88197"/>
                  <a:pt x="1236449" y="87294"/>
                  <a:pt x="1238871" y="85493"/>
                </a:cubicBezTo>
                <a:cubicBezTo>
                  <a:pt x="1241298" y="83693"/>
                  <a:pt x="1242507" y="81205"/>
                  <a:pt x="1242507" y="78034"/>
                </a:cubicBezTo>
                <a:close/>
                <a:moveTo>
                  <a:pt x="1247169" y="118498"/>
                </a:moveTo>
                <a:cubicBezTo>
                  <a:pt x="1247169" y="113959"/>
                  <a:pt x="1245899" y="110776"/>
                  <a:pt x="1243350" y="108939"/>
                </a:cubicBezTo>
                <a:cubicBezTo>
                  <a:pt x="1240802" y="107108"/>
                  <a:pt x="1237007" y="106194"/>
                  <a:pt x="1231974" y="106194"/>
                </a:cubicBezTo>
                <a:lnTo>
                  <a:pt x="1214353" y="106194"/>
                </a:lnTo>
                <a:lnTo>
                  <a:pt x="1214353" y="130151"/>
                </a:lnTo>
                <a:lnTo>
                  <a:pt x="1232531" y="130151"/>
                </a:lnTo>
                <a:cubicBezTo>
                  <a:pt x="1237129" y="130151"/>
                  <a:pt x="1240718" y="129111"/>
                  <a:pt x="1243300" y="127031"/>
                </a:cubicBezTo>
                <a:cubicBezTo>
                  <a:pt x="1245878" y="124945"/>
                  <a:pt x="1247169" y="122102"/>
                  <a:pt x="1247169" y="118498"/>
                </a:cubicBezTo>
                <a:close/>
                <a:moveTo>
                  <a:pt x="1398583" y="98824"/>
                </a:moveTo>
                <a:cubicBezTo>
                  <a:pt x="1398583" y="116046"/>
                  <a:pt x="1393877" y="129611"/>
                  <a:pt x="1384455" y="139522"/>
                </a:cubicBezTo>
                <a:cubicBezTo>
                  <a:pt x="1375038" y="149434"/>
                  <a:pt x="1361725" y="154394"/>
                  <a:pt x="1344506" y="154394"/>
                </a:cubicBezTo>
                <a:cubicBezTo>
                  <a:pt x="1327413" y="154394"/>
                  <a:pt x="1314130" y="149434"/>
                  <a:pt x="1304647" y="139522"/>
                </a:cubicBezTo>
                <a:cubicBezTo>
                  <a:pt x="1295168" y="129611"/>
                  <a:pt x="1290431" y="116046"/>
                  <a:pt x="1290431" y="98824"/>
                </a:cubicBezTo>
                <a:cubicBezTo>
                  <a:pt x="1290431" y="81421"/>
                  <a:pt x="1295168" y="67795"/>
                  <a:pt x="1304647" y="57943"/>
                </a:cubicBezTo>
                <a:cubicBezTo>
                  <a:pt x="1314130" y="48093"/>
                  <a:pt x="1327413" y="43165"/>
                  <a:pt x="1344506" y="43165"/>
                </a:cubicBezTo>
                <a:cubicBezTo>
                  <a:pt x="1361660" y="43165"/>
                  <a:pt x="1374962" y="48122"/>
                  <a:pt x="1384412" y="58033"/>
                </a:cubicBezTo>
                <a:cubicBezTo>
                  <a:pt x="1393858" y="67950"/>
                  <a:pt x="1398583" y="81548"/>
                  <a:pt x="1398583" y="98824"/>
                </a:cubicBezTo>
                <a:close/>
                <a:moveTo>
                  <a:pt x="1365109" y="99014"/>
                </a:moveTo>
                <a:cubicBezTo>
                  <a:pt x="1365109" y="92794"/>
                  <a:pt x="1364595" y="87621"/>
                  <a:pt x="1363569" y="83488"/>
                </a:cubicBezTo>
                <a:cubicBezTo>
                  <a:pt x="1362546" y="79355"/>
                  <a:pt x="1361132" y="76043"/>
                  <a:pt x="1359331" y="73560"/>
                </a:cubicBezTo>
                <a:cubicBezTo>
                  <a:pt x="1357402" y="70949"/>
                  <a:pt x="1355227" y="69131"/>
                  <a:pt x="1352804" y="68109"/>
                </a:cubicBezTo>
                <a:cubicBezTo>
                  <a:pt x="1350378" y="67083"/>
                  <a:pt x="1347614" y="66569"/>
                  <a:pt x="1344506" y="66569"/>
                </a:cubicBezTo>
                <a:cubicBezTo>
                  <a:pt x="1341584" y="66569"/>
                  <a:pt x="1338945" y="67022"/>
                  <a:pt x="1336579" y="67919"/>
                </a:cubicBezTo>
                <a:cubicBezTo>
                  <a:pt x="1334218" y="68822"/>
                  <a:pt x="1332044" y="70546"/>
                  <a:pt x="1330052" y="73095"/>
                </a:cubicBezTo>
                <a:cubicBezTo>
                  <a:pt x="1328192" y="75521"/>
                  <a:pt x="1326701" y="78844"/>
                  <a:pt x="1325582" y="83071"/>
                </a:cubicBezTo>
                <a:cubicBezTo>
                  <a:pt x="1324462" y="87298"/>
                  <a:pt x="1323900" y="92610"/>
                  <a:pt x="1323900" y="99014"/>
                </a:cubicBezTo>
                <a:cubicBezTo>
                  <a:pt x="1323900" y="105415"/>
                  <a:pt x="1324429" y="110589"/>
                  <a:pt x="1325484" y="114534"/>
                </a:cubicBezTo>
                <a:cubicBezTo>
                  <a:pt x="1326542" y="118480"/>
                  <a:pt x="1327911" y="121633"/>
                  <a:pt x="1329589" y="123999"/>
                </a:cubicBezTo>
                <a:cubicBezTo>
                  <a:pt x="1331327" y="126421"/>
                  <a:pt x="1333505" y="128193"/>
                  <a:pt x="1336115" y="129313"/>
                </a:cubicBezTo>
                <a:cubicBezTo>
                  <a:pt x="1338725" y="130432"/>
                  <a:pt x="1341615" y="130991"/>
                  <a:pt x="1344784" y="130991"/>
                </a:cubicBezTo>
                <a:cubicBezTo>
                  <a:pt x="1347394" y="130991"/>
                  <a:pt x="1350053" y="130432"/>
                  <a:pt x="1352757" y="129313"/>
                </a:cubicBezTo>
                <a:cubicBezTo>
                  <a:pt x="1355457" y="128193"/>
                  <a:pt x="1357621" y="126515"/>
                  <a:pt x="1359238" y="124280"/>
                </a:cubicBezTo>
                <a:cubicBezTo>
                  <a:pt x="1361163" y="121609"/>
                  <a:pt x="1362625" y="118390"/>
                  <a:pt x="1363618" y="114632"/>
                </a:cubicBezTo>
                <a:cubicBezTo>
                  <a:pt x="1364613" y="110874"/>
                  <a:pt x="1365109" y="105664"/>
                  <a:pt x="1365109" y="99014"/>
                </a:cubicBezTo>
                <a:close/>
                <a:moveTo>
                  <a:pt x="1515402" y="151131"/>
                </a:moveTo>
                <a:lnTo>
                  <a:pt x="1483330" y="151131"/>
                </a:lnTo>
                <a:lnTo>
                  <a:pt x="1483330" y="87545"/>
                </a:lnTo>
                <a:lnTo>
                  <a:pt x="1443240" y="151131"/>
                </a:lnTo>
                <a:lnTo>
                  <a:pt x="1415923" y="151131"/>
                </a:lnTo>
                <a:lnTo>
                  <a:pt x="1415923" y="46430"/>
                </a:lnTo>
                <a:lnTo>
                  <a:pt x="1447992" y="46430"/>
                </a:lnTo>
                <a:lnTo>
                  <a:pt x="1447992" y="103299"/>
                </a:lnTo>
                <a:lnTo>
                  <a:pt x="1484727" y="46430"/>
                </a:lnTo>
                <a:lnTo>
                  <a:pt x="1515402" y="46430"/>
                </a:lnTo>
                <a:close/>
                <a:moveTo>
                  <a:pt x="1506733" y="0"/>
                </a:moveTo>
                <a:cubicBezTo>
                  <a:pt x="1506733" y="10131"/>
                  <a:pt x="1503346" y="18364"/>
                  <a:pt x="1496571" y="24707"/>
                </a:cubicBezTo>
                <a:cubicBezTo>
                  <a:pt x="1489795" y="31047"/>
                  <a:pt x="1479600" y="34219"/>
                  <a:pt x="1465988" y="34219"/>
                </a:cubicBezTo>
                <a:cubicBezTo>
                  <a:pt x="1452377" y="34219"/>
                  <a:pt x="1442178" y="31033"/>
                  <a:pt x="1435406" y="24661"/>
                </a:cubicBezTo>
                <a:cubicBezTo>
                  <a:pt x="1428631" y="18288"/>
                  <a:pt x="1425244" y="10070"/>
                  <a:pt x="1425244" y="0"/>
                </a:cubicBezTo>
                <a:lnTo>
                  <a:pt x="1450700" y="0"/>
                </a:lnTo>
                <a:cubicBezTo>
                  <a:pt x="1450822" y="6153"/>
                  <a:pt x="1452003" y="10769"/>
                  <a:pt x="1454242" y="13842"/>
                </a:cubicBezTo>
                <a:cubicBezTo>
                  <a:pt x="1456477" y="16920"/>
                  <a:pt x="1460393" y="18457"/>
                  <a:pt x="1465988" y="18457"/>
                </a:cubicBezTo>
                <a:cubicBezTo>
                  <a:pt x="1471582" y="18457"/>
                  <a:pt x="1475496" y="16934"/>
                  <a:pt x="1477735" y="13889"/>
                </a:cubicBezTo>
                <a:cubicBezTo>
                  <a:pt x="1479974" y="10844"/>
                  <a:pt x="1481156" y="6214"/>
                  <a:pt x="148127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325848" y="4657617"/>
            <a:ext cx="426073" cy="144608"/>
          </a:xfrm>
          <a:custGeom>
            <a:avLst/>
            <a:gdLst/>
            <a:ahLst/>
            <a:cxnLst/>
            <a:rect l="l" t="t" r="r" b="b"/>
            <a:pathLst>
              <a:path w="426073" h="144608">
                <a:moveTo>
                  <a:pt x="156820" y="71229"/>
                </a:moveTo>
                <a:cubicBezTo>
                  <a:pt x="156820" y="87947"/>
                  <a:pt x="151163" y="101174"/>
                  <a:pt x="139853" y="110901"/>
                </a:cubicBezTo>
                <a:cubicBezTo>
                  <a:pt x="128538" y="120628"/>
                  <a:pt x="113839" y="126270"/>
                  <a:pt x="95750" y="127821"/>
                </a:cubicBezTo>
                <a:lnTo>
                  <a:pt x="95750" y="142833"/>
                </a:lnTo>
                <a:lnTo>
                  <a:pt x="61067" y="142833"/>
                </a:lnTo>
                <a:lnTo>
                  <a:pt x="61067" y="127821"/>
                </a:lnTo>
                <a:cubicBezTo>
                  <a:pt x="42981" y="126270"/>
                  <a:pt x="28282" y="120689"/>
                  <a:pt x="16970" y="111088"/>
                </a:cubicBezTo>
                <a:cubicBezTo>
                  <a:pt x="5656" y="101483"/>
                  <a:pt x="0" y="88200"/>
                  <a:pt x="0" y="71229"/>
                </a:cubicBezTo>
                <a:cubicBezTo>
                  <a:pt x="0" y="54324"/>
                  <a:pt x="5501" y="41209"/>
                  <a:pt x="16507" y="31884"/>
                </a:cubicBezTo>
                <a:cubicBezTo>
                  <a:pt x="27504" y="22561"/>
                  <a:pt x="42357" y="17093"/>
                  <a:pt x="61067" y="15476"/>
                </a:cubicBezTo>
                <a:lnTo>
                  <a:pt x="61067" y="1489"/>
                </a:lnTo>
                <a:lnTo>
                  <a:pt x="95750" y="1489"/>
                </a:lnTo>
                <a:lnTo>
                  <a:pt x="95750" y="15476"/>
                </a:lnTo>
                <a:cubicBezTo>
                  <a:pt x="113900" y="16783"/>
                  <a:pt x="128613" y="22144"/>
                  <a:pt x="139900" y="31561"/>
                </a:cubicBezTo>
                <a:cubicBezTo>
                  <a:pt x="151179" y="40979"/>
                  <a:pt x="156820" y="54201"/>
                  <a:pt x="156820" y="71229"/>
                </a:cubicBezTo>
                <a:close/>
                <a:moveTo>
                  <a:pt x="121017" y="70671"/>
                </a:moveTo>
                <a:cubicBezTo>
                  <a:pt x="121017" y="61908"/>
                  <a:pt x="118782" y="54741"/>
                  <a:pt x="114304" y="49179"/>
                </a:cubicBezTo>
                <a:cubicBezTo>
                  <a:pt x="109829" y="43614"/>
                  <a:pt x="103644" y="40121"/>
                  <a:pt x="95750" y="38693"/>
                </a:cubicBezTo>
                <a:lnTo>
                  <a:pt x="95750" y="104702"/>
                </a:lnTo>
                <a:cubicBezTo>
                  <a:pt x="104886" y="102715"/>
                  <a:pt x="111384" y="98935"/>
                  <a:pt x="115236" y="93373"/>
                </a:cubicBezTo>
                <a:cubicBezTo>
                  <a:pt x="119088" y="87810"/>
                  <a:pt x="121017" y="80243"/>
                  <a:pt x="121017" y="70671"/>
                </a:cubicBezTo>
                <a:close/>
                <a:moveTo>
                  <a:pt x="61067" y="104702"/>
                </a:moveTo>
                <a:lnTo>
                  <a:pt x="61067" y="38693"/>
                </a:lnTo>
                <a:cubicBezTo>
                  <a:pt x="52863" y="40183"/>
                  <a:pt x="46602" y="43711"/>
                  <a:pt x="42279" y="49273"/>
                </a:cubicBezTo>
                <a:cubicBezTo>
                  <a:pt x="37958" y="54838"/>
                  <a:pt x="35798" y="61969"/>
                  <a:pt x="35798" y="70671"/>
                </a:cubicBezTo>
                <a:cubicBezTo>
                  <a:pt x="35798" y="80118"/>
                  <a:pt x="37818" y="87684"/>
                  <a:pt x="41861" y="93373"/>
                </a:cubicBezTo>
                <a:cubicBezTo>
                  <a:pt x="45899" y="99061"/>
                  <a:pt x="52304" y="102837"/>
                  <a:pt x="61067" y="104702"/>
                </a:cubicBezTo>
                <a:close/>
                <a:moveTo>
                  <a:pt x="302914" y="72353"/>
                </a:moveTo>
                <a:cubicBezTo>
                  <a:pt x="302914" y="94787"/>
                  <a:pt x="296918" y="112438"/>
                  <a:pt x="284919" y="125304"/>
                </a:cubicBezTo>
                <a:cubicBezTo>
                  <a:pt x="272923" y="138171"/>
                  <a:pt x="256482" y="144608"/>
                  <a:pt x="235598" y="144608"/>
                </a:cubicBezTo>
                <a:cubicBezTo>
                  <a:pt x="214653" y="144608"/>
                  <a:pt x="198212" y="138096"/>
                  <a:pt x="186279" y="125074"/>
                </a:cubicBezTo>
                <a:cubicBezTo>
                  <a:pt x="174345" y="112049"/>
                  <a:pt x="168376" y="94474"/>
                  <a:pt x="168376" y="72353"/>
                </a:cubicBezTo>
                <a:cubicBezTo>
                  <a:pt x="168376" y="50033"/>
                  <a:pt x="174345" y="32396"/>
                  <a:pt x="186279" y="19436"/>
                </a:cubicBezTo>
                <a:cubicBezTo>
                  <a:pt x="198212" y="6479"/>
                  <a:pt x="214653" y="0"/>
                  <a:pt x="235598" y="0"/>
                </a:cubicBezTo>
                <a:cubicBezTo>
                  <a:pt x="256482" y="0"/>
                  <a:pt x="272923" y="6448"/>
                  <a:pt x="284919" y="19342"/>
                </a:cubicBezTo>
                <a:cubicBezTo>
                  <a:pt x="296918" y="32241"/>
                  <a:pt x="302914" y="49909"/>
                  <a:pt x="302914" y="72353"/>
                </a:cubicBezTo>
                <a:close/>
                <a:moveTo>
                  <a:pt x="266925" y="72255"/>
                </a:moveTo>
                <a:cubicBezTo>
                  <a:pt x="266925" y="63990"/>
                  <a:pt x="266069" y="56952"/>
                  <a:pt x="264358" y="51137"/>
                </a:cubicBezTo>
                <a:cubicBezTo>
                  <a:pt x="262653" y="45327"/>
                  <a:pt x="260367" y="40553"/>
                  <a:pt x="257512" y="36827"/>
                </a:cubicBezTo>
                <a:cubicBezTo>
                  <a:pt x="254527" y="33036"/>
                  <a:pt x="251154" y="30315"/>
                  <a:pt x="247395" y="28670"/>
                </a:cubicBezTo>
                <a:cubicBezTo>
                  <a:pt x="243637" y="27022"/>
                  <a:pt x="239735" y="26197"/>
                  <a:pt x="235696" y="26197"/>
                </a:cubicBezTo>
                <a:cubicBezTo>
                  <a:pt x="231405" y="26197"/>
                  <a:pt x="227520" y="26957"/>
                  <a:pt x="224039" y="28479"/>
                </a:cubicBezTo>
                <a:cubicBezTo>
                  <a:pt x="220557" y="30002"/>
                  <a:pt x="217202" y="32724"/>
                  <a:pt x="213970" y="36641"/>
                </a:cubicBezTo>
                <a:cubicBezTo>
                  <a:pt x="211111" y="40243"/>
                  <a:pt x="208792" y="45035"/>
                  <a:pt x="207026" y="50997"/>
                </a:cubicBezTo>
                <a:cubicBezTo>
                  <a:pt x="205254" y="56966"/>
                  <a:pt x="204369" y="64083"/>
                  <a:pt x="204369" y="72353"/>
                </a:cubicBezTo>
                <a:cubicBezTo>
                  <a:pt x="204369" y="80866"/>
                  <a:pt x="205207" y="87933"/>
                  <a:pt x="206885" y="93557"/>
                </a:cubicBezTo>
                <a:cubicBezTo>
                  <a:pt x="208562" y="99183"/>
                  <a:pt x="210862" y="103892"/>
                  <a:pt x="213782" y="107687"/>
                </a:cubicBezTo>
                <a:cubicBezTo>
                  <a:pt x="216767" y="111539"/>
                  <a:pt x="220155" y="114292"/>
                  <a:pt x="223948" y="115938"/>
                </a:cubicBezTo>
                <a:cubicBezTo>
                  <a:pt x="227735" y="117583"/>
                  <a:pt x="231652" y="118407"/>
                  <a:pt x="235696" y="118407"/>
                </a:cubicBezTo>
                <a:cubicBezTo>
                  <a:pt x="239795" y="118407"/>
                  <a:pt x="243774" y="117522"/>
                  <a:pt x="247630" y="115746"/>
                </a:cubicBezTo>
                <a:cubicBezTo>
                  <a:pt x="251482" y="113980"/>
                  <a:pt x="254808" y="111225"/>
                  <a:pt x="257602" y="107499"/>
                </a:cubicBezTo>
                <a:cubicBezTo>
                  <a:pt x="260587" y="103456"/>
                  <a:pt x="262887" y="98751"/>
                  <a:pt x="264503" y="93373"/>
                </a:cubicBezTo>
                <a:cubicBezTo>
                  <a:pt x="266119" y="87994"/>
                  <a:pt x="266925" y="80956"/>
                  <a:pt x="266925" y="72255"/>
                </a:cubicBezTo>
                <a:close/>
                <a:moveTo>
                  <a:pt x="350183" y="141716"/>
                </a:moveTo>
                <a:lnTo>
                  <a:pt x="350183" y="29372"/>
                </a:lnTo>
                <a:lnTo>
                  <a:pt x="309160" y="29372"/>
                </a:lnTo>
                <a:lnTo>
                  <a:pt x="309160" y="2890"/>
                </a:lnTo>
                <a:lnTo>
                  <a:pt x="426074" y="2890"/>
                </a:lnTo>
                <a:lnTo>
                  <a:pt x="426074" y="29372"/>
                </a:lnTo>
                <a:lnTo>
                  <a:pt x="385053" y="29372"/>
                </a:lnTo>
                <a:lnTo>
                  <a:pt x="385053" y="14171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771189" y="4694632"/>
            <a:ext cx="33004" cy="104701"/>
          </a:xfrm>
          <a:custGeom>
            <a:avLst/>
            <a:gdLst/>
            <a:ahLst/>
            <a:cxnLst/>
            <a:rect l="l" t="t" r="r" b="b"/>
            <a:pathLst>
              <a:path w="33004" h="104701">
                <a:moveTo>
                  <a:pt x="33005" y="36641"/>
                </a:moveTo>
                <a:lnTo>
                  <a:pt x="0" y="36641"/>
                </a:lnTo>
                <a:lnTo>
                  <a:pt x="0" y="0"/>
                </a:lnTo>
                <a:lnTo>
                  <a:pt x="33005" y="0"/>
                </a:lnTo>
                <a:close/>
                <a:moveTo>
                  <a:pt x="33005" y="104701"/>
                </a:moveTo>
                <a:lnTo>
                  <a:pt x="0" y="104701"/>
                </a:lnTo>
                <a:lnTo>
                  <a:pt x="0" y="68058"/>
                </a:lnTo>
                <a:lnTo>
                  <a:pt x="33005" y="680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886641" y="4657617"/>
            <a:ext cx="224114" cy="144608"/>
          </a:xfrm>
          <a:custGeom>
            <a:avLst/>
            <a:gdLst/>
            <a:ahLst/>
            <a:cxnLst/>
            <a:rect l="l" t="t" r="r" b="b"/>
            <a:pathLst>
              <a:path w="224114" h="144608">
                <a:moveTo>
                  <a:pt x="103025" y="99669"/>
                </a:moveTo>
                <a:cubicBezTo>
                  <a:pt x="103025" y="106441"/>
                  <a:pt x="101769" y="112626"/>
                  <a:pt x="99249" y="118220"/>
                </a:cubicBezTo>
                <a:cubicBezTo>
                  <a:pt x="96732" y="123815"/>
                  <a:pt x="93047" y="128569"/>
                  <a:pt x="88200" y="132486"/>
                </a:cubicBezTo>
                <a:cubicBezTo>
                  <a:pt x="83291" y="136400"/>
                  <a:pt x="77527" y="139399"/>
                  <a:pt x="70909" y="141479"/>
                </a:cubicBezTo>
                <a:cubicBezTo>
                  <a:pt x="64290" y="143567"/>
                  <a:pt x="56222" y="144608"/>
                  <a:pt x="46711" y="144608"/>
                </a:cubicBezTo>
                <a:cubicBezTo>
                  <a:pt x="35897" y="144608"/>
                  <a:pt x="26615" y="143704"/>
                  <a:pt x="18879" y="141904"/>
                </a:cubicBezTo>
                <a:cubicBezTo>
                  <a:pt x="11143" y="140101"/>
                  <a:pt x="4846" y="138080"/>
                  <a:pt x="0" y="135841"/>
                </a:cubicBezTo>
                <a:lnTo>
                  <a:pt x="0" y="105729"/>
                </a:lnTo>
                <a:lnTo>
                  <a:pt x="3359" y="105729"/>
                </a:lnTo>
                <a:cubicBezTo>
                  <a:pt x="8457" y="108961"/>
                  <a:pt x="14440" y="111755"/>
                  <a:pt x="21309" y="114116"/>
                </a:cubicBezTo>
                <a:cubicBezTo>
                  <a:pt x="28174" y="116482"/>
                  <a:pt x="34435" y="117659"/>
                  <a:pt x="40090" y="117659"/>
                </a:cubicBezTo>
                <a:cubicBezTo>
                  <a:pt x="43449" y="117659"/>
                  <a:pt x="47099" y="117363"/>
                  <a:pt x="51045" y="116772"/>
                </a:cubicBezTo>
                <a:cubicBezTo>
                  <a:pt x="54995" y="116182"/>
                  <a:pt x="58306" y="114897"/>
                  <a:pt x="60978" y="112907"/>
                </a:cubicBezTo>
                <a:cubicBezTo>
                  <a:pt x="63091" y="111355"/>
                  <a:pt x="64783" y="109439"/>
                  <a:pt x="66056" y="107171"/>
                </a:cubicBezTo>
                <a:cubicBezTo>
                  <a:pt x="67335" y="104903"/>
                  <a:pt x="67972" y="101689"/>
                  <a:pt x="67972" y="97523"/>
                </a:cubicBezTo>
                <a:cubicBezTo>
                  <a:pt x="67972" y="93420"/>
                  <a:pt x="67069" y="90266"/>
                  <a:pt x="65269" y="88055"/>
                </a:cubicBezTo>
                <a:cubicBezTo>
                  <a:pt x="63464" y="85852"/>
                  <a:pt x="61071" y="84250"/>
                  <a:pt x="58086" y="83257"/>
                </a:cubicBezTo>
                <a:cubicBezTo>
                  <a:pt x="55103" y="82202"/>
                  <a:pt x="51528" y="81611"/>
                  <a:pt x="47366" y="81482"/>
                </a:cubicBezTo>
                <a:cubicBezTo>
                  <a:pt x="43197" y="81360"/>
                  <a:pt x="39533" y="81299"/>
                  <a:pt x="36364" y="81299"/>
                </a:cubicBezTo>
                <a:lnTo>
                  <a:pt x="30395" y="81299"/>
                </a:lnTo>
                <a:lnTo>
                  <a:pt x="30395" y="56873"/>
                </a:lnTo>
                <a:lnTo>
                  <a:pt x="35897" y="56873"/>
                </a:lnTo>
                <a:cubicBezTo>
                  <a:pt x="40126" y="56873"/>
                  <a:pt x="44011" y="56689"/>
                  <a:pt x="47553" y="56314"/>
                </a:cubicBezTo>
                <a:cubicBezTo>
                  <a:pt x="51096" y="55939"/>
                  <a:pt x="54108" y="55195"/>
                  <a:pt x="56593" y="54079"/>
                </a:cubicBezTo>
                <a:cubicBezTo>
                  <a:pt x="59080" y="52894"/>
                  <a:pt x="61025" y="51249"/>
                  <a:pt x="62424" y="49132"/>
                </a:cubicBezTo>
                <a:cubicBezTo>
                  <a:pt x="63821" y="47019"/>
                  <a:pt x="64520" y="44160"/>
                  <a:pt x="64520" y="40557"/>
                </a:cubicBezTo>
                <a:cubicBezTo>
                  <a:pt x="64520" y="37759"/>
                  <a:pt x="63868" y="35473"/>
                  <a:pt x="62562" y="33703"/>
                </a:cubicBezTo>
                <a:cubicBezTo>
                  <a:pt x="61255" y="31935"/>
                  <a:pt x="59638" y="30550"/>
                  <a:pt x="57713" y="29555"/>
                </a:cubicBezTo>
                <a:cubicBezTo>
                  <a:pt x="55476" y="28436"/>
                  <a:pt x="52866" y="27691"/>
                  <a:pt x="49882" y="27316"/>
                </a:cubicBezTo>
                <a:cubicBezTo>
                  <a:pt x="46897" y="26941"/>
                  <a:pt x="44349" y="26759"/>
                  <a:pt x="42239" y="26759"/>
                </a:cubicBezTo>
                <a:cubicBezTo>
                  <a:pt x="38819" y="26759"/>
                  <a:pt x="35338" y="27161"/>
                  <a:pt x="31796" y="27968"/>
                </a:cubicBezTo>
                <a:cubicBezTo>
                  <a:pt x="28250" y="28778"/>
                  <a:pt x="24801" y="29804"/>
                  <a:pt x="21443" y="31046"/>
                </a:cubicBezTo>
                <a:cubicBezTo>
                  <a:pt x="18832" y="32043"/>
                  <a:pt x="16100" y="33328"/>
                  <a:pt x="13245" y="34912"/>
                </a:cubicBezTo>
                <a:cubicBezTo>
                  <a:pt x="10384" y="36499"/>
                  <a:pt x="8270" y="37698"/>
                  <a:pt x="6901" y="38509"/>
                </a:cubicBezTo>
                <a:lnTo>
                  <a:pt x="4011" y="38509"/>
                </a:lnTo>
                <a:lnTo>
                  <a:pt x="4011" y="8765"/>
                </a:lnTo>
                <a:cubicBezTo>
                  <a:pt x="8795" y="6713"/>
                  <a:pt x="15243" y="4741"/>
                  <a:pt x="23354" y="2843"/>
                </a:cubicBezTo>
                <a:cubicBezTo>
                  <a:pt x="31468" y="946"/>
                  <a:pt x="39748" y="0"/>
                  <a:pt x="48202" y="0"/>
                </a:cubicBezTo>
                <a:cubicBezTo>
                  <a:pt x="56471" y="0"/>
                  <a:pt x="63635" y="712"/>
                  <a:pt x="69693" y="2141"/>
                </a:cubicBezTo>
                <a:cubicBezTo>
                  <a:pt x="75756" y="3571"/>
                  <a:pt x="80928" y="5659"/>
                  <a:pt x="85220" y="8391"/>
                </a:cubicBezTo>
                <a:cubicBezTo>
                  <a:pt x="89939" y="11314"/>
                  <a:pt x="93482" y="15026"/>
                  <a:pt x="95847" y="19534"/>
                </a:cubicBezTo>
                <a:cubicBezTo>
                  <a:pt x="98209" y="24041"/>
                  <a:pt x="99389" y="29120"/>
                  <a:pt x="99389" y="34775"/>
                </a:cubicBezTo>
                <a:cubicBezTo>
                  <a:pt x="99389" y="42670"/>
                  <a:pt x="97107" y="49586"/>
                  <a:pt x="92539" y="55519"/>
                </a:cubicBezTo>
                <a:cubicBezTo>
                  <a:pt x="87970" y="61455"/>
                  <a:pt x="81954" y="65297"/>
                  <a:pt x="74492" y="67035"/>
                </a:cubicBezTo>
                <a:lnTo>
                  <a:pt x="74492" y="68342"/>
                </a:lnTo>
                <a:cubicBezTo>
                  <a:pt x="77789" y="68839"/>
                  <a:pt x="81004" y="69675"/>
                  <a:pt x="84146" y="70854"/>
                </a:cubicBezTo>
                <a:cubicBezTo>
                  <a:pt x="87286" y="72039"/>
                  <a:pt x="90346" y="73965"/>
                  <a:pt x="93331" y="76637"/>
                </a:cubicBezTo>
                <a:cubicBezTo>
                  <a:pt x="96124" y="79062"/>
                  <a:pt x="98443" y="82184"/>
                  <a:pt x="100276" y="86007"/>
                </a:cubicBezTo>
                <a:cubicBezTo>
                  <a:pt x="102108" y="89831"/>
                  <a:pt x="103025" y="94385"/>
                  <a:pt x="103025" y="99669"/>
                </a:cubicBezTo>
                <a:close/>
                <a:moveTo>
                  <a:pt x="224114" y="30487"/>
                </a:moveTo>
                <a:lnTo>
                  <a:pt x="165004" y="141716"/>
                </a:lnTo>
                <a:lnTo>
                  <a:pt x="126216" y="141716"/>
                </a:lnTo>
                <a:lnTo>
                  <a:pt x="188219" y="29088"/>
                </a:lnTo>
                <a:lnTo>
                  <a:pt x="122023" y="29088"/>
                </a:lnTo>
                <a:lnTo>
                  <a:pt x="122023" y="2890"/>
                </a:lnTo>
                <a:lnTo>
                  <a:pt x="224114" y="28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118111" y="4762690"/>
            <a:ext cx="52491" cy="71139"/>
          </a:xfrm>
          <a:custGeom>
            <a:avLst/>
            <a:gdLst/>
            <a:ahLst/>
            <a:cxnLst/>
            <a:rect l="l" t="t" r="r" b="b"/>
            <a:pathLst>
              <a:path w="52491" h="71139">
                <a:moveTo>
                  <a:pt x="52492" y="0"/>
                </a:moveTo>
                <a:lnTo>
                  <a:pt x="19858" y="71139"/>
                </a:lnTo>
                <a:lnTo>
                  <a:pt x="0" y="71139"/>
                </a:lnTo>
                <a:lnTo>
                  <a:pt x="1836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189870" y="4660507"/>
            <a:ext cx="102089" cy="138826"/>
          </a:xfrm>
          <a:custGeom>
            <a:avLst/>
            <a:gdLst/>
            <a:ahLst/>
            <a:cxnLst/>
            <a:rect l="l" t="t" r="r" b="b"/>
            <a:pathLst>
              <a:path w="102089" h="138826">
                <a:moveTo>
                  <a:pt x="102089" y="27597"/>
                </a:moveTo>
                <a:lnTo>
                  <a:pt x="42979" y="138826"/>
                </a:lnTo>
                <a:lnTo>
                  <a:pt x="4194" y="138826"/>
                </a:lnTo>
                <a:lnTo>
                  <a:pt x="66193" y="26198"/>
                </a:lnTo>
                <a:lnTo>
                  <a:pt x="0" y="26198"/>
                </a:lnTo>
                <a:lnTo>
                  <a:pt x="0" y="0"/>
                </a:lnTo>
                <a:lnTo>
                  <a:pt x="10208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366079" y="4694632"/>
            <a:ext cx="368366" cy="105354"/>
          </a:xfrm>
          <a:custGeom>
            <a:avLst/>
            <a:gdLst/>
            <a:ahLst/>
            <a:cxnLst/>
            <a:rect l="l" t="t" r="r" b="b"/>
            <a:pathLst>
              <a:path w="368366" h="105354">
                <a:moveTo>
                  <a:pt x="119523" y="104701"/>
                </a:moveTo>
                <a:lnTo>
                  <a:pt x="87451" y="104701"/>
                </a:lnTo>
                <a:lnTo>
                  <a:pt x="87451" y="38970"/>
                </a:lnTo>
                <a:lnTo>
                  <a:pt x="66193" y="82602"/>
                </a:lnTo>
                <a:lnTo>
                  <a:pt x="52394" y="82602"/>
                </a:lnTo>
                <a:lnTo>
                  <a:pt x="31137" y="38970"/>
                </a:lnTo>
                <a:lnTo>
                  <a:pt x="31137" y="104701"/>
                </a:lnTo>
                <a:lnTo>
                  <a:pt x="0" y="104701"/>
                </a:lnTo>
                <a:lnTo>
                  <a:pt x="0" y="0"/>
                </a:lnTo>
                <a:lnTo>
                  <a:pt x="35522" y="0"/>
                </a:lnTo>
                <a:lnTo>
                  <a:pt x="59760" y="48481"/>
                </a:lnTo>
                <a:lnTo>
                  <a:pt x="84003" y="0"/>
                </a:lnTo>
                <a:lnTo>
                  <a:pt x="119523" y="0"/>
                </a:lnTo>
                <a:close/>
                <a:moveTo>
                  <a:pt x="244360" y="104701"/>
                </a:moveTo>
                <a:lnTo>
                  <a:pt x="211730" y="104701"/>
                </a:lnTo>
                <a:lnTo>
                  <a:pt x="211730" y="23025"/>
                </a:lnTo>
                <a:lnTo>
                  <a:pt x="186091" y="23025"/>
                </a:lnTo>
                <a:cubicBezTo>
                  <a:pt x="185903" y="27503"/>
                  <a:pt x="185764" y="31111"/>
                  <a:pt x="185670" y="33843"/>
                </a:cubicBezTo>
                <a:cubicBezTo>
                  <a:pt x="185580" y="36576"/>
                  <a:pt x="185472" y="39653"/>
                  <a:pt x="185346" y="43073"/>
                </a:cubicBezTo>
                <a:cubicBezTo>
                  <a:pt x="184910" y="53081"/>
                  <a:pt x="184071" y="61240"/>
                  <a:pt x="182829" y="67546"/>
                </a:cubicBezTo>
                <a:cubicBezTo>
                  <a:pt x="181584" y="73857"/>
                  <a:pt x="180000" y="79031"/>
                  <a:pt x="178074" y="83070"/>
                </a:cubicBezTo>
                <a:cubicBezTo>
                  <a:pt x="176212" y="87110"/>
                  <a:pt x="174297" y="90263"/>
                  <a:pt x="172339" y="92534"/>
                </a:cubicBezTo>
                <a:cubicBezTo>
                  <a:pt x="170380" y="94806"/>
                  <a:pt x="168253" y="96933"/>
                  <a:pt x="165953" y="98920"/>
                </a:cubicBezTo>
                <a:cubicBezTo>
                  <a:pt x="163778" y="100785"/>
                  <a:pt x="160700" y="102323"/>
                  <a:pt x="156723" y="103532"/>
                </a:cubicBezTo>
                <a:cubicBezTo>
                  <a:pt x="152744" y="104745"/>
                  <a:pt x="149108" y="105354"/>
                  <a:pt x="145815" y="105354"/>
                </a:cubicBezTo>
                <a:cubicBezTo>
                  <a:pt x="143017" y="105354"/>
                  <a:pt x="140235" y="105245"/>
                  <a:pt x="137470" y="105029"/>
                </a:cubicBezTo>
                <a:cubicBezTo>
                  <a:pt x="134708" y="104811"/>
                  <a:pt x="133041" y="104701"/>
                  <a:pt x="132483" y="104701"/>
                </a:cubicBezTo>
                <a:lnTo>
                  <a:pt x="132483" y="78225"/>
                </a:lnTo>
                <a:lnTo>
                  <a:pt x="133416" y="78225"/>
                </a:lnTo>
                <a:cubicBezTo>
                  <a:pt x="133667" y="78225"/>
                  <a:pt x="134085" y="78252"/>
                  <a:pt x="134676" y="78317"/>
                </a:cubicBezTo>
                <a:cubicBezTo>
                  <a:pt x="135266" y="78379"/>
                  <a:pt x="135843" y="78407"/>
                  <a:pt x="136400" y="78407"/>
                </a:cubicBezTo>
                <a:cubicBezTo>
                  <a:pt x="137890" y="78407"/>
                  <a:pt x="139446" y="78239"/>
                  <a:pt x="141058" y="77897"/>
                </a:cubicBezTo>
                <a:cubicBezTo>
                  <a:pt x="142675" y="77554"/>
                  <a:pt x="144014" y="76855"/>
                  <a:pt x="145069" y="75798"/>
                </a:cubicBezTo>
                <a:cubicBezTo>
                  <a:pt x="149361" y="71445"/>
                  <a:pt x="152110" y="65639"/>
                  <a:pt x="153324" y="58363"/>
                </a:cubicBezTo>
                <a:cubicBezTo>
                  <a:pt x="154533" y="51091"/>
                  <a:pt x="155354" y="42952"/>
                  <a:pt x="155789" y="33937"/>
                </a:cubicBezTo>
                <a:cubicBezTo>
                  <a:pt x="156042" y="29026"/>
                  <a:pt x="156287" y="23540"/>
                  <a:pt x="156539" y="17478"/>
                </a:cubicBezTo>
                <a:cubicBezTo>
                  <a:pt x="156784" y="11419"/>
                  <a:pt x="156970" y="5595"/>
                  <a:pt x="157096" y="0"/>
                </a:cubicBezTo>
                <a:lnTo>
                  <a:pt x="244360" y="0"/>
                </a:lnTo>
                <a:close/>
                <a:moveTo>
                  <a:pt x="368366" y="104701"/>
                </a:moveTo>
                <a:lnTo>
                  <a:pt x="335732" y="104701"/>
                </a:lnTo>
                <a:lnTo>
                  <a:pt x="335732" y="59853"/>
                </a:lnTo>
                <a:lnTo>
                  <a:pt x="301979" y="59853"/>
                </a:lnTo>
                <a:lnTo>
                  <a:pt x="301979" y="104701"/>
                </a:lnTo>
                <a:lnTo>
                  <a:pt x="269351" y="104701"/>
                </a:lnTo>
                <a:lnTo>
                  <a:pt x="269351" y="0"/>
                </a:lnTo>
                <a:lnTo>
                  <a:pt x="301979" y="0"/>
                </a:lnTo>
                <a:lnTo>
                  <a:pt x="301979" y="36270"/>
                </a:lnTo>
                <a:lnTo>
                  <a:pt x="335732" y="36270"/>
                </a:lnTo>
                <a:lnTo>
                  <a:pt x="335732" y="0"/>
                </a:lnTo>
                <a:lnTo>
                  <a:pt x="36836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760632" y="4762690"/>
            <a:ext cx="33007" cy="36643"/>
          </a:xfrm>
          <a:custGeom>
            <a:avLst/>
            <a:gdLst/>
            <a:ahLst/>
            <a:cxnLst/>
            <a:rect l="l" t="t" r="r" b="b"/>
            <a:pathLst>
              <a:path w="33007" h="36643">
                <a:moveTo>
                  <a:pt x="33007" y="36643"/>
                </a:moveTo>
                <a:lnTo>
                  <a:pt x="0" y="36643"/>
                </a:lnTo>
                <a:lnTo>
                  <a:pt x="0" y="0"/>
                </a:lnTo>
                <a:lnTo>
                  <a:pt x="3300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875662" y="4653422"/>
            <a:ext cx="332661" cy="184324"/>
          </a:xfrm>
          <a:custGeom>
            <a:avLst/>
            <a:gdLst/>
            <a:ahLst/>
            <a:cxnLst/>
            <a:rect l="l" t="t" r="r" b="b"/>
            <a:pathLst>
              <a:path w="332661" h="184324">
                <a:moveTo>
                  <a:pt x="102651" y="92117"/>
                </a:moveTo>
                <a:cubicBezTo>
                  <a:pt x="102651" y="108835"/>
                  <a:pt x="98410" y="122321"/>
                  <a:pt x="89925" y="132574"/>
                </a:cubicBezTo>
                <a:cubicBezTo>
                  <a:pt x="81439" y="142834"/>
                  <a:pt x="70986" y="147960"/>
                  <a:pt x="58551" y="147960"/>
                </a:cubicBezTo>
                <a:cubicBezTo>
                  <a:pt x="53328" y="147960"/>
                  <a:pt x="48791" y="147370"/>
                  <a:pt x="44939" y="146193"/>
                </a:cubicBezTo>
                <a:cubicBezTo>
                  <a:pt x="41084" y="145009"/>
                  <a:pt x="36983" y="143176"/>
                  <a:pt x="32630" y="140692"/>
                </a:cubicBezTo>
                <a:lnTo>
                  <a:pt x="32630" y="184324"/>
                </a:lnTo>
                <a:lnTo>
                  <a:pt x="0" y="184324"/>
                </a:lnTo>
                <a:lnTo>
                  <a:pt x="0" y="41210"/>
                </a:lnTo>
                <a:lnTo>
                  <a:pt x="32630" y="41210"/>
                </a:lnTo>
                <a:lnTo>
                  <a:pt x="32630" y="52118"/>
                </a:lnTo>
                <a:cubicBezTo>
                  <a:pt x="37419" y="48014"/>
                  <a:pt x="42300" y="44687"/>
                  <a:pt x="47272" y="42139"/>
                </a:cubicBezTo>
                <a:cubicBezTo>
                  <a:pt x="52241" y="39590"/>
                  <a:pt x="57989" y="38318"/>
                  <a:pt x="64517" y="38318"/>
                </a:cubicBezTo>
                <a:cubicBezTo>
                  <a:pt x="76637" y="38318"/>
                  <a:pt x="86023" y="43132"/>
                  <a:pt x="92675" y="52770"/>
                </a:cubicBezTo>
                <a:cubicBezTo>
                  <a:pt x="99324" y="62403"/>
                  <a:pt x="102651" y="75522"/>
                  <a:pt x="102651" y="92117"/>
                </a:cubicBezTo>
                <a:close/>
                <a:moveTo>
                  <a:pt x="69275" y="92768"/>
                </a:moveTo>
                <a:cubicBezTo>
                  <a:pt x="69275" y="82574"/>
                  <a:pt x="67705" y="75176"/>
                  <a:pt x="64566" y="70579"/>
                </a:cubicBezTo>
                <a:cubicBezTo>
                  <a:pt x="61424" y="65978"/>
                  <a:pt x="56528" y="63678"/>
                  <a:pt x="49878" y="63678"/>
                </a:cubicBezTo>
                <a:cubicBezTo>
                  <a:pt x="46959" y="63678"/>
                  <a:pt x="44054" y="64145"/>
                  <a:pt x="41166" y="65077"/>
                </a:cubicBezTo>
                <a:cubicBezTo>
                  <a:pt x="38276" y="66011"/>
                  <a:pt x="35428" y="67410"/>
                  <a:pt x="32630" y="69272"/>
                </a:cubicBezTo>
                <a:lnTo>
                  <a:pt x="32630" y="121950"/>
                </a:lnTo>
                <a:cubicBezTo>
                  <a:pt x="34373" y="122696"/>
                  <a:pt x="36285" y="123225"/>
                  <a:pt x="38366" y="123534"/>
                </a:cubicBezTo>
                <a:cubicBezTo>
                  <a:pt x="40450" y="123848"/>
                  <a:pt x="42920" y="124003"/>
                  <a:pt x="45778" y="124003"/>
                </a:cubicBezTo>
                <a:cubicBezTo>
                  <a:pt x="53734" y="124003"/>
                  <a:pt x="59639" y="121407"/>
                  <a:pt x="63494" y="116215"/>
                </a:cubicBezTo>
                <a:cubicBezTo>
                  <a:pt x="67346" y="111025"/>
                  <a:pt x="69275" y="103213"/>
                  <a:pt x="69275" y="92768"/>
                </a:cubicBezTo>
                <a:close/>
                <a:moveTo>
                  <a:pt x="217887" y="41210"/>
                </a:moveTo>
                <a:lnTo>
                  <a:pt x="165028" y="184324"/>
                </a:lnTo>
                <a:lnTo>
                  <a:pt x="129967" y="184324"/>
                </a:lnTo>
                <a:lnTo>
                  <a:pt x="145814" y="143392"/>
                </a:lnTo>
                <a:lnTo>
                  <a:pt x="107403" y="41210"/>
                </a:lnTo>
                <a:lnTo>
                  <a:pt x="141715" y="41210"/>
                </a:lnTo>
                <a:lnTo>
                  <a:pt x="163721" y="106849"/>
                </a:lnTo>
                <a:lnTo>
                  <a:pt x="184324" y="41210"/>
                </a:lnTo>
                <a:close/>
                <a:moveTo>
                  <a:pt x="319792" y="57805"/>
                </a:moveTo>
                <a:cubicBezTo>
                  <a:pt x="323771" y="61845"/>
                  <a:pt x="326909" y="66835"/>
                  <a:pt x="329210" y="72767"/>
                </a:cubicBezTo>
                <a:cubicBezTo>
                  <a:pt x="331514" y="78703"/>
                  <a:pt x="332662" y="86087"/>
                  <a:pt x="332662" y="94911"/>
                </a:cubicBezTo>
                <a:cubicBezTo>
                  <a:pt x="332662" y="111262"/>
                  <a:pt x="327795" y="124391"/>
                  <a:pt x="318071" y="134302"/>
                </a:cubicBezTo>
                <a:cubicBezTo>
                  <a:pt x="308344" y="144214"/>
                  <a:pt x="295211" y="149174"/>
                  <a:pt x="278680" y="149174"/>
                </a:cubicBezTo>
                <a:cubicBezTo>
                  <a:pt x="260528" y="149174"/>
                  <a:pt x="247039" y="143299"/>
                  <a:pt x="238216" y="131552"/>
                </a:cubicBezTo>
                <a:cubicBezTo>
                  <a:pt x="229393" y="119805"/>
                  <a:pt x="224976" y="102216"/>
                  <a:pt x="224976" y="78783"/>
                </a:cubicBezTo>
                <a:cubicBezTo>
                  <a:pt x="224976" y="74305"/>
                  <a:pt x="225192" y="69755"/>
                  <a:pt x="225627" y="65124"/>
                </a:cubicBezTo>
                <a:cubicBezTo>
                  <a:pt x="226063" y="60495"/>
                  <a:pt x="227060" y="54883"/>
                  <a:pt x="228611" y="48294"/>
                </a:cubicBezTo>
                <a:cubicBezTo>
                  <a:pt x="229917" y="42826"/>
                  <a:pt x="231797" y="37372"/>
                  <a:pt x="234252" y="31933"/>
                </a:cubicBezTo>
                <a:cubicBezTo>
                  <a:pt x="236708" y="26493"/>
                  <a:pt x="239642" y="22036"/>
                  <a:pt x="243062" y="18555"/>
                </a:cubicBezTo>
                <a:cubicBezTo>
                  <a:pt x="246918" y="14577"/>
                  <a:pt x="252169" y="11139"/>
                  <a:pt x="258822" y="8249"/>
                </a:cubicBezTo>
                <a:cubicBezTo>
                  <a:pt x="265471" y="5361"/>
                  <a:pt x="274792" y="3327"/>
                  <a:pt x="286791" y="2142"/>
                </a:cubicBezTo>
                <a:cubicBezTo>
                  <a:pt x="292446" y="1585"/>
                  <a:pt x="299160" y="1120"/>
                  <a:pt x="306929" y="745"/>
                </a:cubicBezTo>
                <a:cubicBezTo>
                  <a:pt x="314697" y="371"/>
                  <a:pt x="320883" y="127"/>
                  <a:pt x="325484" y="0"/>
                </a:cubicBezTo>
                <a:lnTo>
                  <a:pt x="325484" y="24520"/>
                </a:lnTo>
                <a:cubicBezTo>
                  <a:pt x="321567" y="24708"/>
                  <a:pt x="317978" y="24877"/>
                  <a:pt x="314717" y="25032"/>
                </a:cubicBezTo>
                <a:cubicBezTo>
                  <a:pt x="311451" y="25189"/>
                  <a:pt x="307706" y="25420"/>
                  <a:pt x="303477" y="25733"/>
                </a:cubicBezTo>
                <a:cubicBezTo>
                  <a:pt x="300867" y="25921"/>
                  <a:pt x="297451" y="26211"/>
                  <a:pt x="293224" y="26619"/>
                </a:cubicBezTo>
                <a:cubicBezTo>
                  <a:pt x="288994" y="27022"/>
                  <a:pt x="285391" y="27504"/>
                  <a:pt x="282407" y="28063"/>
                </a:cubicBezTo>
                <a:cubicBezTo>
                  <a:pt x="278802" y="28807"/>
                  <a:pt x="275462" y="29957"/>
                  <a:pt x="272388" y="31511"/>
                </a:cubicBezTo>
                <a:cubicBezTo>
                  <a:pt x="269305" y="33063"/>
                  <a:pt x="266775" y="35118"/>
                  <a:pt x="264784" y="37667"/>
                </a:cubicBezTo>
                <a:cubicBezTo>
                  <a:pt x="263293" y="39590"/>
                  <a:pt x="262066" y="42152"/>
                  <a:pt x="261105" y="45353"/>
                </a:cubicBezTo>
                <a:cubicBezTo>
                  <a:pt x="260139" y="48557"/>
                  <a:pt x="259441" y="52489"/>
                  <a:pt x="259005" y="57150"/>
                </a:cubicBezTo>
                <a:cubicBezTo>
                  <a:pt x="263607" y="53861"/>
                  <a:pt x="268456" y="51218"/>
                  <a:pt x="273549" y="49230"/>
                </a:cubicBezTo>
                <a:cubicBezTo>
                  <a:pt x="278647" y="47240"/>
                  <a:pt x="284149" y="46246"/>
                  <a:pt x="290052" y="46246"/>
                </a:cubicBezTo>
                <a:cubicBezTo>
                  <a:pt x="295895" y="46246"/>
                  <a:pt x="301368" y="47207"/>
                  <a:pt x="306461" y="49134"/>
                </a:cubicBezTo>
                <a:cubicBezTo>
                  <a:pt x="311560" y="51059"/>
                  <a:pt x="316004" y="53949"/>
                  <a:pt x="319792" y="57805"/>
                </a:cubicBezTo>
                <a:close/>
                <a:moveTo>
                  <a:pt x="292475" y="119902"/>
                </a:moveTo>
                <a:cubicBezTo>
                  <a:pt x="294466" y="117476"/>
                  <a:pt x="296064" y="114502"/>
                  <a:pt x="297278" y="110991"/>
                </a:cubicBezTo>
                <a:cubicBezTo>
                  <a:pt x="298491" y="107479"/>
                  <a:pt x="299096" y="102496"/>
                  <a:pt x="299096" y="96031"/>
                </a:cubicBezTo>
                <a:cubicBezTo>
                  <a:pt x="299096" y="88506"/>
                  <a:pt x="297167" y="82462"/>
                  <a:pt x="293317" y="77894"/>
                </a:cubicBezTo>
                <a:cubicBezTo>
                  <a:pt x="289462" y="73326"/>
                  <a:pt x="284365" y="71042"/>
                  <a:pt x="278029" y="71042"/>
                </a:cubicBezTo>
                <a:cubicBezTo>
                  <a:pt x="275105" y="71042"/>
                  <a:pt x="272027" y="71417"/>
                  <a:pt x="268799" y="72163"/>
                </a:cubicBezTo>
                <a:cubicBezTo>
                  <a:pt x="265565" y="72908"/>
                  <a:pt x="262174" y="74276"/>
                  <a:pt x="258632" y="76263"/>
                </a:cubicBezTo>
                <a:cubicBezTo>
                  <a:pt x="258632" y="76886"/>
                  <a:pt x="258617" y="77771"/>
                  <a:pt x="258585" y="78920"/>
                </a:cubicBezTo>
                <a:cubicBezTo>
                  <a:pt x="258556" y="80072"/>
                  <a:pt x="258538" y="81116"/>
                  <a:pt x="258538" y="82048"/>
                </a:cubicBezTo>
                <a:cubicBezTo>
                  <a:pt x="258538" y="91055"/>
                  <a:pt x="258822" y="97895"/>
                  <a:pt x="259380" y="102558"/>
                </a:cubicBezTo>
                <a:cubicBezTo>
                  <a:pt x="259939" y="107216"/>
                  <a:pt x="261181" y="111539"/>
                  <a:pt x="263106" y="115518"/>
                </a:cubicBezTo>
                <a:cubicBezTo>
                  <a:pt x="264723" y="118876"/>
                  <a:pt x="266901" y="121421"/>
                  <a:pt x="269633" y="123161"/>
                </a:cubicBezTo>
                <a:cubicBezTo>
                  <a:pt x="272370" y="124899"/>
                  <a:pt x="275541" y="125771"/>
                  <a:pt x="279144" y="125771"/>
                </a:cubicBezTo>
                <a:cubicBezTo>
                  <a:pt x="281196" y="125771"/>
                  <a:pt x="283482" y="125306"/>
                  <a:pt x="285999" y="124374"/>
                </a:cubicBezTo>
                <a:cubicBezTo>
                  <a:pt x="288515" y="123444"/>
                  <a:pt x="290676" y="121950"/>
                  <a:pt x="292475" y="1199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4225748" y="4762690"/>
            <a:ext cx="33008" cy="36643"/>
          </a:xfrm>
          <a:custGeom>
            <a:avLst/>
            <a:gdLst/>
            <a:ahLst/>
            <a:cxnLst/>
            <a:rect l="l" t="t" r="r" b="b"/>
            <a:pathLst>
              <a:path w="33008" h="36643">
                <a:moveTo>
                  <a:pt x="33009" y="36643"/>
                </a:moveTo>
                <a:lnTo>
                  <a:pt x="0" y="36643"/>
                </a:lnTo>
                <a:lnTo>
                  <a:pt x="0" y="0"/>
                </a:lnTo>
                <a:lnTo>
                  <a:pt x="3300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4335278" y="4654261"/>
            <a:ext cx="68997" cy="183484"/>
          </a:xfrm>
          <a:custGeom>
            <a:avLst/>
            <a:gdLst/>
            <a:ahLst/>
            <a:cxnLst/>
            <a:rect l="l" t="t" r="r" b="b"/>
            <a:pathLst>
              <a:path w="68997" h="183484">
                <a:moveTo>
                  <a:pt x="68998" y="183485"/>
                </a:moveTo>
                <a:lnTo>
                  <a:pt x="34780" y="183485"/>
                </a:lnTo>
                <a:cubicBezTo>
                  <a:pt x="29491" y="177203"/>
                  <a:pt x="24711" y="170740"/>
                  <a:pt x="20423" y="164092"/>
                </a:cubicBezTo>
                <a:cubicBezTo>
                  <a:pt x="16132" y="157442"/>
                  <a:pt x="12435" y="150293"/>
                  <a:pt x="9328" y="142647"/>
                </a:cubicBezTo>
                <a:cubicBezTo>
                  <a:pt x="6405" y="135501"/>
                  <a:pt x="4119" y="127573"/>
                  <a:pt x="2473" y="118872"/>
                </a:cubicBezTo>
                <a:cubicBezTo>
                  <a:pt x="828" y="110172"/>
                  <a:pt x="0" y="101128"/>
                  <a:pt x="0" y="91739"/>
                </a:cubicBezTo>
                <a:cubicBezTo>
                  <a:pt x="0" y="81486"/>
                  <a:pt x="857" y="72195"/>
                  <a:pt x="2567" y="63865"/>
                </a:cubicBezTo>
                <a:cubicBezTo>
                  <a:pt x="4274" y="55537"/>
                  <a:pt x="6499" y="47924"/>
                  <a:pt x="9234" y="41023"/>
                </a:cubicBezTo>
                <a:cubicBezTo>
                  <a:pt x="12215" y="33502"/>
                  <a:pt x="15865" y="26399"/>
                  <a:pt x="20185" y="19721"/>
                </a:cubicBezTo>
                <a:cubicBezTo>
                  <a:pt x="24509" y="13039"/>
                  <a:pt x="29369" y="6466"/>
                  <a:pt x="34780" y="0"/>
                </a:cubicBezTo>
                <a:lnTo>
                  <a:pt x="68998" y="0"/>
                </a:lnTo>
                <a:lnTo>
                  <a:pt x="68998" y="2704"/>
                </a:lnTo>
                <a:cubicBezTo>
                  <a:pt x="63961" y="7239"/>
                  <a:pt x="59163" y="12388"/>
                  <a:pt x="54594" y="18134"/>
                </a:cubicBezTo>
                <a:cubicBezTo>
                  <a:pt x="50025" y="23883"/>
                  <a:pt x="45781" y="30615"/>
                  <a:pt x="41864" y="38319"/>
                </a:cubicBezTo>
                <a:cubicBezTo>
                  <a:pt x="38134" y="45717"/>
                  <a:pt x="35108" y="53921"/>
                  <a:pt x="32775" y="62931"/>
                </a:cubicBezTo>
                <a:cubicBezTo>
                  <a:pt x="30442" y="71942"/>
                  <a:pt x="29279" y="81547"/>
                  <a:pt x="29279" y="91739"/>
                </a:cubicBezTo>
                <a:cubicBezTo>
                  <a:pt x="29279" y="102370"/>
                  <a:pt x="30409" y="112003"/>
                  <a:pt x="32681" y="120644"/>
                </a:cubicBezTo>
                <a:cubicBezTo>
                  <a:pt x="34953" y="129280"/>
                  <a:pt x="38013" y="137459"/>
                  <a:pt x="41864" y="145163"/>
                </a:cubicBezTo>
                <a:cubicBezTo>
                  <a:pt x="45590" y="152500"/>
                  <a:pt x="49806" y="159167"/>
                  <a:pt x="54497" y="165165"/>
                </a:cubicBezTo>
                <a:cubicBezTo>
                  <a:pt x="59187" y="171162"/>
                  <a:pt x="64022" y="176368"/>
                  <a:pt x="68998" y="1807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4421120" y="4657617"/>
            <a:ext cx="103025" cy="144608"/>
          </a:xfrm>
          <a:custGeom>
            <a:avLst/>
            <a:gdLst/>
            <a:ahLst/>
            <a:cxnLst/>
            <a:rect l="l" t="t" r="r" b="b"/>
            <a:pathLst>
              <a:path w="103025" h="144608">
                <a:moveTo>
                  <a:pt x="103025" y="99669"/>
                </a:moveTo>
                <a:cubicBezTo>
                  <a:pt x="103025" y="106441"/>
                  <a:pt x="101769" y="112626"/>
                  <a:pt x="99252" y="118220"/>
                </a:cubicBezTo>
                <a:cubicBezTo>
                  <a:pt x="96732" y="123815"/>
                  <a:pt x="93049" y="128569"/>
                  <a:pt x="88200" y="132486"/>
                </a:cubicBezTo>
                <a:cubicBezTo>
                  <a:pt x="83290" y="136400"/>
                  <a:pt x="77526" y="139399"/>
                  <a:pt x="70909" y="141479"/>
                </a:cubicBezTo>
                <a:cubicBezTo>
                  <a:pt x="64289" y="143567"/>
                  <a:pt x="56222" y="144608"/>
                  <a:pt x="46711" y="144608"/>
                </a:cubicBezTo>
                <a:cubicBezTo>
                  <a:pt x="35895" y="144608"/>
                  <a:pt x="26615" y="143704"/>
                  <a:pt x="18879" y="141904"/>
                </a:cubicBezTo>
                <a:cubicBezTo>
                  <a:pt x="11142" y="140101"/>
                  <a:pt x="4846" y="138080"/>
                  <a:pt x="0" y="135841"/>
                </a:cubicBezTo>
                <a:lnTo>
                  <a:pt x="0" y="105729"/>
                </a:lnTo>
                <a:lnTo>
                  <a:pt x="3359" y="105729"/>
                </a:lnTo>
                <a:cubicBezTo>
                  <a:pt x="8457" y="108961"/>
                  <a:pt x="14440" y="111755"/>
                  <a:pt x="21308" y="114116"/>
                </a:cubicBezTo>
                <a:cubicBezTo>
                  <a:pt x="28174" y="116482"/>
                  <a:pt x="34435" y="117659"/>
                  <a:pt x="40090" y="117659"/>
                </a:cubicBezTo>
                <a:cubicBezTo>
                  <a:pt x="43449" y="117659"/>
                  <a:pt x="47099" y="117363"/>
                  <a:pt x="51045" y="116772"/>
                </a:cubicBezTo>
                <a:cubicBezTo>
                  <a:pt x="54993" y="116182"/>
                  <a:pt x="58306" y="114897"/>
                  <a:pt x="60976" y="112907"/>
                </a:cubicBezTo>
                <a:cubicBezTo>
                  <a:pt x="63090" y="111355"/>
                  <a:pt x="64783" y="109439"/>
                  <a:pt x="66057" y="107171"/>
                </a:cubicBezTo>
                <a:cubicBezTo>
                  <a:pt x="67334" y="104903"/>
                  <a:pt x="67972" y="101689"/>
                  <a:pt x="67972" y="97523"/>
                </a:cubicBezTo>
                <a:cubicBezTo>
                  <a:pt x="67972" y="93420"/>
                  <a:pt x="67069" y="90266"/>
                  <a:pt x="65268" y="88055"/>
                </a:cubicBezTo>
                <a:cubicBezTo>
                  <a:pt x="63465" y="85852"/>
                  <a:pt x="61071" y="84250"/>
                  <a:pt x="58086" y="83257"/>
                </a:cubicBezTo>
                <a:cubicBezTo>
                  <a:pt x="55101" y="82202"/>
                  <a:pt x="51527" y="81611"/>
                  <a:pt x="47366" y="81482"/>
                </a:cubicBezTo>
                <a:cubicBezTo>
                  <a:pt x="43196" y="81360"/>
                  <a:pt x="39531" y="81299"/>
                  <a:pt x="36364" y="81299"/>
                </a:cubicBezTo>
                <a:lnTo>
                  <a:pt x="30395" y="81299"/>
                </a:lnTo>
                <a:lnTo>
                  <a:pt x="30395" y="56873"/>
                </a:lnTo>
                <a:lnTo>
                  <a:pt x="35895" y="56873"/>
                </a:lnTo>
                <a:cubicBezTo>
                  <a:pt x="40126" y="56873"/>
                  <a:pt x="44011" y="56689"/>
                  <a:pt x="47553" y="56314"/>
                </a:cubicBezTo>
                <a:cubicBezTo>
                  <a:pt x="51095" y="55939"/>
                  <a:pt x="54108" y="55195"/>
                  <a:pt x="56592" y="54079"/>
                </a:cubicBezTo>
                <a:cubicBezTo>
                  <a:pt x="59080" y="52894"/>
                  <a:pt x="61024" y="51249"/>
                  <a:pt x="62424" y="49132"/>
                </a:cubicBezTo>
                <a:cubicBezTo>
                  <a:pt x="63821" y="47019"/>
                  <a:pt x="64520" y="44160"/>
                  <a:pt x="64520" y="40557"/>
                </a:cubicBezTo>
                <a:cubicBezTo>
                  <a:pt x="64520" y="37759"/>
                  <a:pt x="63868" y="35473"/>
                  <a:pt x="62561" y="33703"/>
                </a:cubicBezTo>
                <a:cubicBezTo>
                  <a:pt x="61255" y="31935"/>
                  <a:pt x="59638" y="30550"/>
                  <a:pt x="57711" y="29555"/>
                </a:cubicBezTo>
                <a:cubicBezTo>
                  <a:pt x="55476" y="28436"/>
                  <a:pt x="52866" y="27691"/>
                  <a:pt x="49882" y="27316"/>
                </a:cubicBezTo>
                <a:cubicBezTo>
                  <a:pt x="46897" y="26941"/>
                  <a:pt x="44348" y="26759"/>
                  <a:pt x="42239" y="26759"/>
                </a:cubicBezTo>
                <a:cubicBezTo>
                  <a:pt x="38819" y="26759"/>
                  <a:pt x="35338" y="27161"/>
                  <a:pt x="31796" y="27968"/>
                </a:cubicBezTo>
                <a:cubicBezTo>
                  <a:pt x="28250" y="28778"/>
                  <a:pt x="24801" y="29804"/>
                  <a:pt x="21442" y="31046"/>
                </a:cubicBezTo>
                <a:cubicBezTo>
                  <a:pt x="18832" y="32043"/>
                  <a:pt x="16100" y="33328"/>
                  <a:pt x="13245" y="34912"/>
                </a:cubicBezTo>
                <a:cubicBezTo>
                  <a:pt x="10382" y="36499"/>
                  <a:pt x="8269" y="37698"/>
                  <a:pt x="6901" y="38509"/>
                </a:cubicBezTo>
                <a:lnTo>
                  <a:pt x="4010" y="38509"/>
                </a:lnTo>
                <a:lnTo>
                  <a:pt x="4010" y="8765"/>
                </a:lnTo>
                <a:cubicBezTo>
                  <a:pt x="8795" y="6713"/>
                  <a:pt x="15242" y="4741"/>
                  <a:pt x="23357" y="2843"/>
                </a:cubicBezTo>
                <a:cubicBezTo>
                  <a:pt x="31468" y="946"/>
                  <a:pt x="39747" y="0"/>
                  <a:pt x="48200" y="0"/>
                </a:cubicBezTo>
                <a:cubicBezTo>
                  <a:pt x="56469" y="0"/>
                  <a:pt x="63633" y="712"/>
                  <a:pt x="69692" y="2141"/>
                </a:cubicBezTo>
                <a:cubicBezTo>
                  <a:pt x="75755" y="3571"/>
                  <a:pt x="80928" y="5659"/>
                  <a:pt x="85219" y="8391"/>
                </a:cubicBezTo>
                <a:cubicBezTo>
                  <a:pt x="89939" y="11314"/>
                  <a:pt x="93485" y="15026"/>
                  <a:pt x="95847" y="19534"/>
                </a:cubicBezTo>
                <a:cubicBezTo>
                  <a:pt x="98208" y="24041"/>
                  <a:pt x="99389" y="29120"/>
                  <a:pt x="99389" y="34775"/>
                </a:cubicBezTo>
                <a:cubicBezTo>
                  <a:pt x="99389" y="42670"/>
                  <a:pt x="97107" y="49586"/>
                  <a:pt x="92538" y="55519"/>
                </a:cubicBezTo>
                <a:cubicBezTo>
                  <a:pt x="87970" y="61455"/>
                  <a:pt x="81954" y="65297"/>
                  <a:pt x="74492" y="67035"/>
                </a:cubicBezTo>
                <a:lnTo>
                  <a:pt x="74492" y="68342"/>
                </a:lnTo>
                <a:cubicBezTo>
                  <a:pt x="77789" y="68839"/>
                  <a:pt x="81004" y="69675"/>
                  <a:pt x="84146" y="70854"/>
                </a:cubicBezTo>
                <a:cubicBezTo>
                  <a:pt x="87286" y="72039"/>
                  <a:pt x="90345" y="73965"/>
                  <a:pt x="93330" y="76637"/>
                </a:cubicBezTo>
                <a:cubicBezTo>
                  <a:pt x="96124" y="79062"/>
                  <a:pt x="98443" y="82184"/>
                  <a:pt x="100274" y="86007"/>
                </a:cubicBezTo>
                <a:cubicBezTo>
                  <a:pt x="102107" y="89831"/>
                  <a:pt x="103025" y="94385"/>
                  <a:pt x="103025" y="9966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4531821" y="4762690"/>
            <a:ext cx="52490" cy="71139"/>
          </a:xfrm>
          <a:custGeom>
            <a:avLst/>
            <a:gdLst/>
            <a:ahLst/>
            <a:cxnLst/>
            <a:rect l="l" t="t" r="r" b="b"/>
            <a:pathLst>
              <a:path w="52490" h="71139">
                <a:moveTo>
                  <a:pt x="52490" y="0"/>
                </a:moveTo>
                <a:lnTo>
                  <a:pt x="19856" y="71139"/>
                </a:lnTo>
                <a:lnTo>
                  <a:pt x="0" y="71139"/>
                </a:lnTo>
                <a:lnTo>
                  <a:pt x="1836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4610850" y="4660133"/>
            <a:ext cx="220195" cy="139571"/>
          </a:xfrm>
          <a:custGeom>
            <a:avLst/>
            <a:gdLst/>
            <a:ahLst/>
            <a:cxnLst/>
            <a:rect l="l" t="t" r="r" b="b"/>
            <a:pathLst>
              <a:path w="220195" h="139571">
                <a:moveTo>
                  <a:pt x="91744" y="139200"/>
                </a:moveTo>
                <a:lnTo>
                  <a:pt x="0" y="139200"/>
                </a:lnTo>
                <a:lnTo>
                  <a:pt x="0" y="114959"/>
                </a:lnTo>
                <a:lnTo>
                  <a:pt x="29276" y="114959"/>
                </a:lnTo>
                <a:lnTo>
                  <a:pt x="29276" y="41583"/>
                </a:lnTo>
                <a:lnTo>
                  <a:pt x="0" y="41583"/>
                </a:lnTo>
                <a:lnTo>
                  <a:pt x="0" y="18929"/>
                </a:lnTo>
                <a:cubicBezTo>
                  <a:pt x="4289" y="18929"/>
                  <a:pt x="8547" y="18648"/>
                  <a:pt x="12774" y="18086"/>
                </a:cubicBezTo>
                <a:cubicBezTo>
                  <a:pt x="17001" y="17528"/>
                  <a:pt x="20384" y="16632"/>
                  <a:pt x="22933" y="15386"/>
                </a:cubicBezTo>
                <a:cubicBezTo>
                  <a:pt x="25917" y="13892"/>
                  <a:pt x="28236" y="11891"/>
                  <a:pt x="29881" y="9371"/>
                </a:cubicBezTo>
                <a:cubicBezTo>
                  <a:pt x="31526" y="6854"/>
                  <a:pt x="32477" y="3733"/>
                  <a:pt x="32724" y="0"/>
                </a:cubicBezTo>
                <a:lnTo>
                  <a:pt x="63119" y="0"/>
                </a:lnTo>
                <a:lnTo>
                  <a:pt x="63119" y="114959"/>
                </a:lnTo>
                <a:lnTo>
                  <a:pt x="91744" y="114959"/>
                </a:lnTo>
                <a:close/>
                <a:moveTo>
                  <a:pt x="220196" y="106849"/>
                </a:moveTo>
                <a:lnTo>
                  <a:pt x="201457" y="106849"/>
                </a:lnTo>
                <a:lnTo>
                  <a:pt x="201457" y="139571"/>
                </a:lnTo>
                <a:lnTo>
                  <a:pt x="167796" y="139571"/>
                </a:lnTo>
                <a:lnTo>
                  <a:pt x="167796" y="106849"/>
                </a:lnTo>
                <a:lnTo>
                  <a:pt x="106726" y="106849"/>
                </a:lnTo>
                <a:lnTo>
                  <a:pt x="106726" y="80932"/>
                </a:lnTo>
                <a:lnTo>
                  <a:pt x="166678" y="374"/>
                </a:lnTo>
                <a:lnTo>
                  <a:pt x="201457" y="374"/>
                </a:lnTo>
                <a:lnTo>
                  <a:pt x="201457" y="81860"/>
                </a:lnTo>
                <a:lnTo>
                  <a:pt x="220196" y="81860"/>
                </a:lnTo>
                <a:close/>
                <a:moveTo>
                  <a:pt x="167796" y="81860"/>
                </a:moveTo>
                <a:lnTo>
                  <a:pt x="167796" y="34592"/>
                </a:lnTo>
                <a:lnTo>
                  <a:pt x="132651" y="8186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4902189" y="4694632"/>
            <a:ext cx="368365" cy="105354"/>
          </a:xfrm>
          <a:custGeom>
            <a:avLst/>
            <a:gdLst/>
            <a:ahLst/>
            <a:cxnLst/>
            <a:rect l="l" t="t" r="r" b="b"/>
            <a:pathLst>
              <a:path w="368365" h="105354">
                <a:moveTo>
                  <a:pt x="119523" y="104701"/>
                </a:moveTo>
                <a:lnTo>
                  <a:pt x="87450" y="104701"/>
                </a:lnTo>
                <a:lnTo>
                  <a:pt x="87450" y="38970"/>
                </a:lnTo>
                <a:lnTo>
                  <a:pt x="66192" y="82602"/>
                </a:lnTo>
                <a:lnTo>
                  <a:pt x="52393" y="82602"/>
                </a:lnTo>
                <a:lnTo>
                  <a:pt x="31136" y="38970"/>
                </a:lnTo>
                <a:lnTo>
                  <a:pt x="31136" y="104701"/>
                </a:lnTo>
                <a:lnTo>
                  <a:pt x="0" y="104701"/>
                </a:lnTo>
                <a:lnTo>
                  <a:pt x="0" y="0"/>
                </a:lnTo>
                <a:lnTo>
                  <a:pt x="35520" y="0"/>
                </a:lnTo>
                <a:lnTo>
                  <a:pt x="59759" y="48481"/>
                </a:lnTo>
                <a:lnTo>
                  <a:pt x="84001" y="0"/>
                </a:lnTo>
                <a:lnTo>
                  <a:pt x="119523" y="0"/>
                </a:lnTo>
                <a:close/>
                <a:moveTo>
                  <a:pt x="244360" y="104701"/>
                </a:moveTo>
                <a:lnTo>
                  <a:pt x="211730" y="104701"/>
                </a:lnTo>
                <a:lnTo>
                  <a:pt x="211730" y="23025"/>
                </a:lnTo>
                <a:lnTo>
                  <a:pt x="186090" y="23025"/>
                </a:lnTo>
                <a:cubicBezTo>
                  <a:pt x="185903" y="27503"/>
                  <a:pt x="185762" y="31111"/>
                  <a:pt x="185670" y="33843"/>
                </a:cubicBezTo>
                <a:cubicBezTo>
                  <a:pt x="185579" y="36576"/>
                  <a:pt x="185472" y="39653"/>
                  <a:pt x="185348" y="43073"/>
                </a:cubicBezTo>
                <a:cubicBezTo>
                  <a:pt x="184913" y="53081"/>
                  <a:pt x="184070" y="61240"/>
                  <a:pt x="182829" y="67546"/>
                </a:cubicBezTo>
                <a:cubicBezTo>
                  <a:pt x="181583" y="73857"/>
                  <a:pt x="179999" y="79031"/>
                  <a:pt x="178074" y="83070"/>
                </a:cubicBezTo>
                <a:cubicBezTo>
                  <a:pt x="176212" y="87110"/>
                  <a:pt x="174297" y="90263"/>
                  <a:pt x="172338" y="92534"/>
                </a:cubicBezTo>
                <a:cubicBezTo>
                  <a:pt x="170380" y="94806"/>
                  <a:pt x="168253" y="96933"/>
                  <a:pt x="165951" y="98920"/>
                </a:cubicBezTo>
                <a:cubicBezTo>
                  <a:pt x="163777" y="100785"/>
                  <a:pt x="160702" y="102323"/>
                  <a:pt x="156721" y="103532"/>
                </a:cubicBezTo>
                <a:cubicBezTo>
                  <a:pt x="152744" y="104745"/>
                  <a:pt x="149107" y="105354"/>
                  <a:pt x="145813" y="105354"/>
                </a:cubicBezTo>
                <a:cubicBezTo>
                  <a:pt x="143017" y="105354"/>
                  <a:pt x="140234" y="105245"/>
                  <a:pt x="137472" y="105029"/>
                </a:cubicBezTo>
                <a:cubicBezTo>
                  <a:pt x="134707" y="104811"/>
                  <a:pt x="133041" y="104701"/>
                  <a:pt x="132483" y="104701"/>
                </a:cubicBezTo>
                <a:lnTo>
                  <a:pt x="132483" y="78225"/>
                </a:lnTo>
                <a:lnTo>
                  <a:pt x="133415" y="78225"/>
                </a:lnTo>
                <a:cubicBezTo>
                  <a:pt x="133667" y="78225"/>
                  <a:pt x="134085" y="78252"/>
                  <a:pt x="134675" y="78317"/>
                </a:cubicBezTo>
                <a:cubicBezTo>
                  <a:pt x="135266" y="78379"/>
                  <a:pt x="135841" y="78407"/>
                  <a:pt x="136400" y="78407"/>
                </a:cubicBezTo>
                <a:cubicBezTo>
                  <a:pt x="137890" y="78407"/>
                  <a:pt x="139445" y="78239"/>
                  <a:pt x="141058" y="77897"/>
                </a:cubicBezTo>
                <a:cubicBezTo>
                  <a:pt x="142675" y="77554"/>
                  <a:pt x="144014" y="76855"/>
                  <a:pt x="145069" y="75798"/>
                </a:cubicBezTo>
                <a:cubicBezTo>
                  <a:pt x="149359" y="71445"/>
                  <a:pt x="152110" y="65639"/>
                  <a:pt x="153323" y="58363"/>
                </a:cubicBezTo>
                <a:cubicBezTo>
                  <a:pt x="154533" y="51091"/>
                  <a:pt x="155353" y="42952"/>
                  <a:pt x="155789" y="33937"/>
                </a:cubicBezTo>
                <a:cubicBezTo>
                  <a:pt x="156042" y="29026"/>
                  <a:pt x="156286" y="23540"/>
                  <a:pt x="156538" y="17478"/>
                </a:cubicBezTo>
                <a:cubicBezTo>
                  <a:pt x="156786" y="11419"/>
                  <a:pt x="156970" y="5595"/>
                  <a:pt x="157096" y="0"/>
                </a:cubicBezTo>
                <a:lnTo>
                  <a:pt x="244360" y="0"/>
                </a:lnTo>
                <a:close/>
                <a:moveTo>
                  <a:pt x="368365" y="104701"/>
                </a:moveTo>
                <a:lnTo>
                  <a:pt x="335731" y="104701"/>
                </a:lnTo>
                <a:lnTo>
                  <a:pt x="335731" y="59853"/>
                </a:lnTo>
                <a:lnTo>
                  <a:pt x="301977" y="59853"/>
                </a:lnTo>
                <a:lnTo>
                  <a:pt x="301977" y="104701"/>
                </a:lnTo>
                <a:lnTo>
                  <a:pt x="269351" y="104701"/>
                </a:lnTo>
                <a:lnTo>
                  <a:pt x="269351" y="0"/>
                </a:lnTo>
                <a:lnTo>
                  <a:pt x="301977" y="0"/>
                </a:lnTo>
                <a:lnTo>
                  <a:pt x="301977" y="36270"/>
                </a:lnTo>
                <a:lnTo>
                  <a:pt x="335731" y="36270"/>
                </a:lnTo>
                <a:lnTo>
                  <a:pt x="335731" y="0"/>
                </a:lnTo>
                <a:lnTo>
                  <a:pt x="36836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5296330" y="4762690"/>
            <a:ext cx="33008" cy="36643"/>
          </a:xfrm>
          <a:custGeom>
            <a:avLst/>
            <a:gdLst/>
            <a:ahLst/>
            <a:cxnLst/>
            <a:rect l="l" t="t" r="r" b="b"/>
            <a:pathLst>
              <a:path w="33008" h="36643">
                <a:moveTo>
                  <a:pt x="33009" y="36643"/>
                </a:moveTo>
                <a:lnTo>
                  <a:pt x="0" y="36643"/>
                </a:lnTo>
                <a:lnTo>
                  <a:pt x="0" y="0"/>
                </a:lnTo>
                <a:lnTo>
                  <a:pt x="3300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5409737" y="4653422"/>
            <a:ext cx="332659" cy="184324"/>
          </a:xfrm>
          <a:custGeom>
            <a:avLst/>
            <a:gdLst/>
            <a:ahLst/>
            <a:cxnLst/>
            <a:rect l="l" t="t" r="r" b="b"/>
            <a:pathLst>
              <a:path w="332659" h="184324">
                <a:moveTo>
                  <a:pt x="102651" y="92117"/>
                </a:moveTo>
                <a:cubicBezTo>
                  <a:pt x="102651" y="108835"/>
                  <a:pt x="98410" y="122321"/>
                  <a:pt x="89926" y="132574"/>
                </a:cubicBezTo>
                <a:cubicBezTo>
                  <a:pt x="81440" y="142834"/>
                  <a:pt x="70986" y="147960"/>
                  <a:pt x="58551" y="147960"/>
                </a:cubicBezTo>
                <a:cubicBezTo>
                  <a:pt x="53328" y="147960"/>
                  <a:pt x="48791" y="147370"/>
                  <a:pt x="44939" y="146193"/>
                </a:cubicBezTo>
                <a:cubicBezTo>
                  <a:pt x="41084" y="145009"/>
                  <a:pt x="36984" y="143176"/>
                  <a:pt x="32631" y="140692"/>
                </a:cubicBezTo>
                <a:lnTo>
                  <a:pt x="32631" y="184324"/>
                </a:lnTo>
                <a:lnTo>
                  <a:pt x="0" y="184324"/>
                </a:lnTo>
                <a:lnTo>
                  <a:pt x="0" y="41210"/>
                </a:lnTo>
                <a:lnTo>
                  <a:pt x="32631" y="41210"/>
                </a:lnTo>
                <a:lnTo>
                  <a:pt x="32631" y="52118"/>
                </a:lnTo>
                <a:cubicBezTo>
                  <a:pt x="37420" y="48014"/>
                  <a:pt x="42297" y="44687"/>
                  <a:pt x="47272" y="42139"/>
                </a:cubicBezTo>
                <a:cubicBezTo>
                  <a:pt x="52241" y="39590"/>
                  <a:pt x="57990" y="38318"/>
                  <a:pt x="64517" y="38318"/>
                </a:cubicBezTo>
                <a:cubicBezTo>
                  <a:pt x="76634" y="38318"/>
                  <a:pt x="86023" y="43132"/>
                  <a:pt x="92672" y="52770"/>
                </a:cubicBezTo>
                <a:cubicBezTo>
                  <a:pt x="99325" y="62403"/>
                  <a:pt x="102651" y="75522"/>
                  <a:pt x="102651" y="92117"/>
                </a:cubicBezTo>
                <a:close/>
                <a:moveTo>
                  <a:pt x="69271" y="92768"/>
                </a:moveTo>
                <a:cubicBezTo>
                  <a:pt x="69271" y="82574"/>
                  <a:pt x="67703" y="75176"/>
                  <a:pt x="64567" y="70579"/>
                </a:cubicBezTo>
                <a:cubicBezTo>
                  <a:pt x="61424" y="65978"/>
                  <a:pt x="56528" y="63678"/>
                  <a:pt x="49878" y="63678"/>
                </a:cubicBezTo>
                <a:cubicBezTo>
                  <a:pt x="46959" y="63678"/>
                  <a:pt x="44054" y="64145"/>
                  <a:pt x="41166" y="65077"/>
                </a:cubicBezTo>
                <a:cubicBezTo>
                  <a:pt x="38272" y="66011"/>
                  <a:pt x="35428" y="67410"/>
                  <a:pt x="32631" y="69272"/>
                </a:cubicBezTo>
                <a:lnTo>
                  <a:pt x="32631" y="121950"/>
                </a:lnTo>
                <a:cubicBezTo>
                  <a:pt x="34373" y="122696"/>
                  <a:pt x="36286" y="123225"/>
                  <a:pt x="38366" y="123534"/>
                </a:cubicBezTo>
                <a:cubicBezTo>
                  <a:pt x="40446" y="123848"/>
                  <a:pt x="42920" y="124003"/>
                  <a:pt x="45775" y="124003"/>
                </a:cubicBezTo>
                <a:cubicBezTo>
                  <a:pt x="53734" y="124003"/>
                  <a:pt x="59638" y="121407"/>
                  <a:pt x="63494" y="116215"/>
                </a:cubicBezTo>
                <a:cubicBezTo>
                  <a:pt x="67346" y="111025"/>
                  <a:pt x="69271" y="103213"/>
                  <a:pt x="69271" y="92768"/>
                </a:cubicBezTo>
                <a:close/>
                <a:moveTo>
                  <a:pt x="217887" y="41210"/>
                </a:moveTo>
                <a:lnTo>
                  <a:pt x="165024" y="184324"/>
                </a:lnTo>
                <a:lnTo>
                  <a:pt x="129968" y="184324"/>
                </a:lnTo>
                <a:lnTo>
                  <a:pt x="145816" y="143392"/>
                </a:lnTo>
                <a:lnTo>
                  <a:pt x="107403" y="41210"/>
                </a:lnTo>
                <a:lnTo>
                  <a:pt x="141715" y="41210"/>
                </a:lnTo>
                <a:lnTo>
                  <a:pt x="163718" y="106849"/>
                </a:lnTo>
                <a:lnTo>
                  <a:pt x="184324" y="41210"/>
                </a:lnTo>
                <a:close/>
                <a:moveTo>
                  <a:pt x="319793" y="57805"/>
                </a:moveTo>
                <a:cubicBezTo>
                  <a:pt x="323771" y="61845"/>
                  <a:pt x="326910" y="66835"/>
                  <a:pt x="329210" y="72767"/>
                </a:cubicBezTo>
                <a:cubicBezTo>
                  <a:pt x="331510" y="78703"/>
                  <a:pt x="332659" y="86087"/>
                  <a:pt x="332659" y="94911"/>
                </a:cubicBezTo>
                <a:cubicBezTo>
                  <a:pt x="332659" y="111262"/>
                  <a:pt x="327795" y="124391"/>
                  <a:pt x="318068" y="134302"/>
                </a:cubicBezTo>
                <a:cubicBezTo>
                  <a:pt x="308341" y="144214"/>
                  <a:pt x="295212" y="149174"/>
                  <a:pt x="278676" y="149174"/>
                </a:cubicBezTo>
                <a:cubicBezTo>
                  <a:pt x="260529" y="149174"/>
                  <a:pt x="247040" y="143299"/>
                  <a:pt x="238213" y="131552"/>
                </a:cubicBezTo>
                <a:cubicBezTo>
                  <a:pt x="229389" y="119805"/>
                  <a:pt x="224976" y="102216"/>
                  <a:pt x="224976" y="78783"/>
                </a:cubicBezTo>
                <a:cubicBezTo>
                  <a:pt x="224976" y="74305"/>
                  <a:pt x="225192" y="69755"/>
                  <a:pt x="225627" y="65124"/>
                </a:cubicBezTo>
                <a:cubicBezTo>
                  <a:pt x="226063" y="60495"/>
                  <a:pt x="227056" y="54883"/>
                  <a:pt x="228612" y="48294"/>
                </a:cubicBezTo>
                <a:cubicBezTo>
                  <a:pt x="229919" y="42826"/>
                  <a:pt x="231794" y="37372"/>
                  <a:pt x="234253" y="31933"/>
                </a:cubicBezTo>
                <a:cubicBezTo>
                  <a:pt x="236708" y="26493"/>
                  <a:pt x="239642" y="22036"/>
                  <a:pt x="243062" y="18555"/>
                </a:cubicBezTo>
                <a:cubicBezTo>
                  <a:pt x="246914" y="14577"/>
                  <a:pt x="252170" y="11139"/>
                  <a:pt x="258819" y="8249"/>
                </a:cubicBezTo>
                <a:cubicBezTo>
                  <a:pt x="265469" y="5361"/>
                  <a:pt x="274793" y="3327"/>
                  <a:pt x="286788" y="2142"/>
                </a:cubicBezTo>
                <a:cubicBezTo>
                  <a:pt x="292443" y="1585"/>
                  <a:pt x="299160" y="1120"/>
                  <a:pt x="306927" y="745"/>
                </a:cubicBezTo>
                <a:cubicBezTo>
                  <a:pt x="314695" y="371"/>
                  <a:pt x="320884" y="127"/>
                  <a:pt x="325484" y="0"/>
                </a:cubicBezTo>
                <a:lnTo>
                  <a:pt x="325484" y="24520"/>
                </a:lnTo>
                <a:cubicBezTo>
                  <a:pt x="321567" y="24708"/>
                  <a:pt x="317978" y="24877"/>
                  <a:pt x="314716" y="25032"/>
                </a:cubicBezTo>
                <a:cubicBezTo>
                  <a:pt x="311452" y="25189"/>
                  <a:pt x="307708" y="25420"/>
                  <a:pt x="303477" y="25733"/>
                </a:cubicBezTo>
                <a:cubicBezTo>
                  <a:pt x="300867" y="25921"/>
                  <a:pt x="297447" y="26211"/>
                  <a:pt x="293224" y="26619"/>
                </a:cubicBezTo>
                <a:cubicBezTo>
                  <a:pt x="288994" y="27022"/>
                  <a:pt x="285391" y="27504"/>
                  <a:pt x="282406" y="28063"/>
                </a:cubicBezTo>
                <a:cubicBezTo>
                  <a:pt x="278800" y="28807"/>
                  <a:pt x="275462" y="29957"/>
                  <a:pt x="272388" y="31511"/>
                </a:cubicBezTo>
                <a:cubicBezTo>
                  <a:pt x="269306" y="33063"/>
                  <a:pt x="266772" y="35118"/>
                  <a:pt x="264784" y="37667"/>
                </a:cubicBezTo>
                <a:cubicBezTo>
                  <a:pt x="263291" y="39590"/>
                  <a:pt x="262066" y="42152"/>
                  <a:pt x="261101" y="45353"/>
                </a:cubicBezTo>
                <a:cubicBezTo>
                  <a:pt x="260137" y="48557"/>
                  <a:pt x="259442" y="52489"/>
                  <a:pt x="259007" y="57150"/>
                </a:cubicBezTo>
                <a:cubicBezTo>
                  <a:pt x="263603" y="53861"/>
                  <a:pt x="268453" y="51218"/>
                  <a:pt x="273551" y="49230"/>
                </a:cubicBezTo>
                <a:cubicBezTo>
                  <a:pt x="278647" y="47240"/>
                  <a:pt x="284149" y="46246"/>
                  <a:pt x="290049" y="46246"/>
                </a:cubicBezTo>
                <a:cubicBezTo>
                  <a:pt x="295895" y="46246"/>
                  <a:pt x="301364" y="47207"/>
                  <a:pt x="306462" y="49134"/>
                </a:cubicBezTo>
                <a:cubicBezTo>
                  <a:pt x="311559" y="51059"/>
                  <a:pt x="316002" y="53949"/>
                  <a:pt x="319793" y="57805"/>
                </a:cubicBezTo>
                <a:close/>
                <a:moveTo>
                  <a:pt x="292475" y="119902"/>
                </a:moveTo>
                <a:cubicBezTo>
                  <a:pt x="294463" y="117476"/>
                  <a:pt x="296064" y="114502"/>
                  <a:pt x="297278" y="110991"/>
                </a:cubicBezTo>
                <a:cubicBezTo>
                  <a:pt x="298487" y="107479"/>
                  <a:pt x="299092" y="102496"/>
                  <a:pt x="299092" y="96031"/>
                </a:cubicBezTo>
                <a:cubicBezTo>
                  <a:pt x="299092" y="88506"/>
                  <a:pt x="297166" y="82462"/>
                  <a:pt x="293315" y="77894"/>
                </a:cubicBezTo>
                <a:cubicBezTo>
                  <a:pt x="289459" y="73326"/>
                  <a:pt x="284365" y="71042"/>
                  <a:pt x="278025" y="71042"/>
                </a:cubicBezTo>
                <a:cubicBezTo>
                  <a:pt x="275105" y="71042"/>
                  <a:pt x="272028" y="71417"/>
                  <a:pt x="268799" y="72163"/>
                </a:cubicBezTo>
                <a:cubicBezTo>
                  <a:pt x="265562" y="72908"/>
                  <a:pt x="262174" y="74276"/>
                  <a:pt x="258632" y="76263"/>
                </a:cubicBezTo>
                <a:cubicBezTo>
                  <a:pt x="258632" y="76886"/>
                  <a:pt x="258614" y="77771"/>
                  <a:pt x="258585" y="78920"/>
                </a:cubicBezTo>
                <a:cubicBezTo>
                  <a:pt x="258552" y="80072"/>
                  <a:pt x="258538" y="81116"/>
                  <a:pt x="258538" y="82048"/>
                </a:cubicBezTo>
                <a:cubicBezTo>
                  <a:pt x="258538" y="91055"/>
                  <a:pt x="258819" y="97895"/>
                  <a:pt x="259378" y="102558"/>
                </a:cubicBezTo>
                <a:cubicBezTo>
                  <a:pt x="259939" y="107216"/>
                  <a:pt x="261181" y="111539"/>
                  <a:pt x="263106" y="115518"/>
                </a:cubicBezTo>
                <a:cubicBezTo>
                  <a:pt x="264723" y="118876"/>
                  <a:pt x="266901" y="121421"/>
                  <a:pt x="269634" y="123161"/>
                </a:cubicBezTo>
                <a:cubicBezTo>
                  <a:pt x="272366" y="124899"/>
                  <a:pt x="275541" y="125771"/>
                  <a:pt x="279145" y="125771"/>
                </a:cubicBezTo>
                <a:cubicBezTo>
                  <a:pt x="281194" y="125771"/>
                  <a:pt x="283480" y="125306"/>
                  <a:pt x="285999" y="124374"/>
                </a:cubicBezTo>
                <a:cubicBezTo>
                  <a:pt x="288515" y="123444"/>
                  <a:pt x="290676" y="121950"/>
                  <a:pt x="292475" y="1199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5760094" y="4762690"/>
            <a:ext cx="33004" cy="36643"/>
          </a:xfrm>
          <a:custGeom>
            <a:avLst/>
            <a:gdLst/>
            <a:ahLst/>
            <a:cxnLst/>
            <a:rect l="l" t="t" r="r" b="b"/>
            <a:pathLst>
              <a:path w="33004" h="36643">
                <a:moveTo>
                  <a:pt x="33004" y="36643"/>
                </a:moveTo>
                <a:lnTo>
                  <a:pt x="0" y="36643"/>
                </a:lnTo>
                <a:lnTo>
                  <a:pt x="0" y="0"/>
                </a:lnTo>
                <a:lnTo>
                  <a:pt x="3300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5818147" y="4654261"/>
            <a:ext cx="454601" cy="175280"/>
          </a:xfrm>
          <a:custGeom>
            <a:avLst/>
            <a:gdLst/>
            <a:ahLst/>
            <a:cxnLst/>
            <a:rect l="l" t="t" r="r" b="b"/>
            <a:pathLst>
              <a:path w="454601" h="175280">
                <a:moveTo>
                  <a:pt x="82044" y="0"/>
                </a:moveTo>
                <a:lnTo>
                  <a:pt x="26758" y="175281"/>
                </a:lnTo>
                <a:lnTo>
                  <a:pt x="0" y="175281"/>
                </a:lnTo>
                <a:lnTo>
                  <a:pt x="55008" y="0"/>
                </a:lnTo>
                <a:close/>
                <a:moveTo>
                  <a:pt x="231217" y="145072"/>
                </a:moveTo>
                <a:lnTo>
                  <a:pt x="199144" y="145072"/>
                </a:lnTo>
                <a:lnTo>
                  <a:pt x="199144" y="79341"/>
                </a:lnTo>
                <a:lnTo>
                  <a:pt x="177890" y="122973"/>
                </a:lnTo>
                <a:lnTo>
                  <a:pt x="164088" y="122973"/>
                </a:lnTo>
                <a:lnTo>
                  <a:pt x="142830" y="79341"/>
                </a:lnTo>
                <a:lnTo>
                  <a:pt x="142830" y="145072"/>
                </a:lnTo>
                <a:lnTo>
                  <a:pt x="111694" y="145072"/>
                </a:lnTo>
                <a:lnTo>
                  <a:pt x="111694" y="40371"/>
                </a:lnTo>
                <a:lnTo>
                  <a:pt x="147214" y="40371"/>
                </a:lnTo>
                <a:lnTo>
                  <a:pt x="171453" y="88852"/>
                </a:lnTo>
                <a:lnTo>
                  <a:pt x="195697" y="40371"/>
                </a:lnTo>
                <a:lnTo>
                  <a:pt x="231217" y="40371"/>
                </a:lnTo>
                <a:close/>
                <a:moveTo>
                  <a:pt x="310389" y="147870"/>
                </a:moveTo>
                <a:cubicBezTo>
                  <a:pt x="290624" y="147870"/>
                  <a:pt x="275472" y="143143"/>
                  <a:pt x="264938" y="133693"/>
                </a:cubicBezTo>
                <a:cubicBezTo>
                  <a:pt x="254401" y="124247"/>
                  <a:pt x="249134" y="110794"/>
                  <a:pt x="249134" y="93330"/>
                </a:cubicBezTo>
                <a:cubicBezTo>
                  <a:pt x="249134" y="76233"/>
                  <a:pt x="254045" y="62594"/>
                  <a:pt x="263865" y="52394"/>
                </a:cubicBezTo>
                <a:cubicBezTo>
                  <a:pt x="273683" y="42203"/>
                  <a:pt x="287421" y="37106"/>
                  <a:pt x="305071" y="37106"/>
                </a:cubicBezTo>
                <a:cubicBezTo>
                  <a:pt x="321109" y="37106"/>
                  <a:pt x="333169" y="41429"/>
                  <a:pt x="341247" y="50065"/>
                </a:cubicBezTo>
                <a:cubicBezTo>
                  <a:pt x="349330" y="58705"/>
                  <a:pt x="353368" y="71079"/>
                  <a:pt x="353368" y="87171"/>
                </a:cubicBezTo>
                <a:lnTo>
                  <a:pt x="353368" y="98921"/>
                </a:lnTo>
                <a:lnTo>
                  <a:pt x="281858" y="98921"/>
                </a:lnTo>
                <a:cubicBezTo>
                  <a:pt x="282168" y="103767"/>
                  <a:pt x="283194" y="107823"/>
                  <a:pt x="284937" y="111086"/>
                </a:cubicBezTo>
                <a:cubicBezTo>
                  <a:pt x="286675" y="114351"/>
                  <a:pt x="288975" y="116946"/>
                  <a:pt x="291834" y="118872"/>
                </a:cubicBezTo>
                <a:cubicBezTo>
                  <a:pt x="294628" y="120798"/>
                  <a:pt x="297893" y="122185"/>
                  <a:pt x="301626" y="123019"/>
                </a:cubicBezTo>
                <a:cubicBezTo>
                  <a:pt x="305352" y="123862"/>
                  <a:pt x="309424" y="124280"/>
                  <a:pt x="313837" y="124280"/>
                </a:cubicBezTo>
                <a:cubicBezTo>
                  <a:pt x="317628" y="124280"/>
                  <a:pt x="321362" y="123862"/>
                  <a:pt x="325025" y="123019"/>
                </a:cubicBezTo>
                <a:cubicBezTo>
                  <a:pt x="328691" y="122185"/>
                  <a:pt x="332050" y="121082"/>
                  <a:pt x="335095" y="119711"/>
                </a:cubicBezTo>
                <a:cubicBezTo>
                  <a:pt x="337766" y="118531"/>
                  <a:pt x="340239" y="117256"/>
                  <a:pt x="342507" y="115888"/>
                </a:cubicBezTo>
                <a:cubicBezTo>
                  <a:pt x="344775" y="114520"/>
                  <a:pt x="346622" y="113310"/>
                  <a:pt x="348052" y="112252"/>
                </a:cubicBezTo>
                <a:lnTo>
                  <a:pt x="351504" y="112252"/>
                </a:lnTo>
                <a:lnTo>
                  <a:pt x="351504" y="139197"/>
                </a:lnTo>
                <a:cubicBezTo>
                  <a:pt x="348833" y="140257"/>
                  <a:pt x="346392" y="141236"/>
                  <a:pt x="344185" y="142135"/>
                </a:cubicBezTo>
                <a:cubicBezTo>
                  <a:pt x="341979" y="143035"/>
                  <a:pt x="338947" y="143954"/>
                  <a:pt x="335095" y="144886"/>
                </a:cubicBezTo>
                <a:cubicBezTo>
                  <a:pt x="331552" y="145814"/>
                  <a:pt x="327899" y="146550"/>
                  <a:pt x="324141" y="147075"/>
                </a:cubicBezTo>
                <a:cubicBezTo>
                  <a:pt x="320382" y="147604"/>
                  <a:pt x="315795" y="147870"/>
                  <a:pt x="310389" y="147870"/>
                </a:cubicBezTo>
                <a:close/>
                <a:moveTo>
                  <a:pt x="321203" y="79251"/>
                </a:moveTo>
                <a:cubicBezTo>
                  <a:pt x="321015" y="72350"/>
                  <a:pt x="319417" y="67093"/>
                  <a:pt x="316403" y="63490"/>
                </a:cubicBezTo>
                <a:cubicBezTo>
                  <a:pt x="313387" y="59886"/>
                  <a:pt x="308772" y="58086"/>
                  <a:pt x="302554" y="58086"/>
                </a:cubicBezTo>
                <a:cubicBezTo>
                  <a:pt x="296218" y="58086"/>
                  <a:pt x="291258" y="59984"/>
                  <a:pt x="287686" y="63771"/>
                </a:cubicBezTo>
                <a:cubicBezTo>
                  <a:pt x="284112" y="67562"/>
                  <a:pt x="282139" y="72724"/>
                  <a:pt x="281765" y="79251"/>
                </a:cubicBezTo>
                <a:close/>
                <a:moveTo>
                  <a:pt x="420757" y="147870"/>
                </a:moveTo>
                <a:cubicBezTo>
                  <a:pt x="412117" y="147870"/>
                  <a:pt x="404211" y="146783"/>
                  <a:pt x="397033" y="144605"/>
                </a:cubicBezTo>
                <a:cubicBezTo>
                  <a:pt x="389851" y="142431"/>
                  <a:pt x="383620" y="139072"/>
                  <a:pt x="378335" y="134535"/>
                </a:cubicBezTo>
                <a:cubicBezTo>
                  <a:pt x="373114" y="130000"/>
                  <a:pt x="369043" y="124298"/>
                  <a:pt x="366127" y="117425"/>
                </a:cubicBezTo>
                <a:cubicBezTo>
                  <a:pt x="363205" y="110560"/>
                  <a:pt x="361743" y="102464"/>
                  <a:pt x="361743" y="93140"/>
                </a:cubicBezTo>
                <a:cubicBezTo>
                  <a:pt x="361743" y="83132"/>
                  <a:pt x="363326" y="74618"/>
                  <a:pt x="366495" y="67590"/>
                </a:cubicBezTo>
                <a:cubicBezTo>
                  <a:pt x="369666" y="60570"/>
                  <a:pt x="373950" y="54788"/>
                  <a:pt x="379361" y="50253"/>
                </a:cubicBezTo>
                <a:cubicBezTo>
                  <a:pt x="384585" y="45901"/>
                  <a:pt x="390723" y="42685"/>
                  <a:pt x="397775" y="40601"/>
                </a:cubicBezTo>
                <a:cubicBezTo>
                  <a:pt x="404831" y="38521"/>
                  <a:pt x="412182" y="37479"/>
                  <a:pt x="419829" y="37479"/>
                </a:cubicBezTo>
                <a:cubicBezTo>
                  <a:pt x="425606" y="37479"/>
                  <a:pt x="431388" y="38146"/>
                  <a:pt x="437166" y="39485"/>
                </a:cubicBezTo>
                <a:cubicBezTo>
                  <a:pt x="442948" y="40821"/>
                  <a:pt x="448758" y="42952"/>
                  <a:pt x="454601" y="45872"/>
                </a:cubicBezTo>
                <a:lnTo>
                  <a:pt x="454601" y="73839"/>
                </a:lnTo>
                <a:lnTo>
                  <a:pt x="450407" y="73839"/>
                </a:lnTo>
                <a:cubicBezTo>
                  <a:pt x="449100" y="72595"/>
                  <a:pt x="447498" y="71226"/>
                  <a:pt x="445605" y="69736"/>
                </a:cubicBezTo>
                <a:cubicBezTo>
                  <a:pt x="443711" y="68241"/>
                  <a:pt x="441645" y="66877"/>
                  <a:pt x="439402" y="65639"/>
                </a:cubicBezTo>
                <a:cubicBezTo>
                  <a:pt x="437040" y="64332"/>
                  <a:pt x="434369" y="63227"/>
                  <a:pt x="431388" y="62327"/>
                </a:cubicBezTo>
                <a:cubicBezTo>
                  <a:pt x="428404" y="61426"/>
                  <a:pt x="425077" y="60977"/>
                  <a:pt x="421412" y="60977"/>
                </a:cubicBezTo>
                <a:cubicBezTo>
                  <a:pt x="413082" y="60977"/>
                  <a:pt x="406634" y="63883"/>
                  <a:pt x="402066" y="69693"/>
                </a:cubicBezTo>
                <a:cubicBezTo>
                  <a:pt x="397498" y="75503"/>
                  <a:pt x="395212" y="83323"/>
                  <a:pt x="395212" y="93140"/>
                </a:cubicBezTo>
                <a:cubicBezTo>
                  <a:pt x="395212" y="103644"/>
                  <a:pt x="397652" y="111475"/>
                  <a:pt x="402534" y="116633"/>
                </a:cubicBezTo>
                <a:cubicBezTo>
                  <a:pt x="407408" y="121796"/>
                  <a:pt x="413889" y="124373"/>
                  <a:pt x="421970" y="124373"/>
                </a:cubicBezTo>
                <a:cubicBezTo>
                  <a:pt x="426070" y="124373"/>
                  <a:pt x="429678" y="123909"/>
                  <a:pt x="432785" y="122973"/>
                </a:cubicBezTo>
                <a:cubicBezTo>
                  <a:pt x="435892" y="122040"/>
                  <a:pt x="438562" y="120925"/>
                  <a:pt x="440801" y="119622"/>
                </a:cubicBezTo>
                <a:cubicBezTo>
                  <a:pt x="442979" y="118315"/>
                  <a:pt x="444845" y="116961"/>
                  <a:pt x="446399" y="115560"/>
                </a:cubicBezTo>
                <a:cubicBezTo>
                  <a:pt x="447955" y="114159"/>
                  <a:pt x="449288" y="112903"/>
                  <a:pt x="450407" y="111787"/>
                </a:cubicBezTo>
                <a:lnTo>
                  <a:pt x="454601" y="111787"/>
                </a:lnTo>
                <a:lnTo>
                  <a:pt x="454601" y="139756"/>
                </a:lnTo>
                <a:cubicBezTo>
                  <a:pt x="452739" y="140565"/>
                  <a:pt x="450579" y="141499"/>
                  <a:pt x="448124" y="142553"/>
                </a:cubicBezTo>
                <a:cubicBezTo>
                  <a:pt x="445669" y="143612"/>
                  <a:pt x="443167" y="144483"/>
                  <a:pt x="440618" y="145163"/>
                </a:cubicBezTo>
                <a:cubicBezTo>
                  <a:pt x="437443" y="146034"/>
                  <a:pt x="434477" y="146707"/>
                  <a:pt x="431712" y="147172"/>
                </a:cubicBezTo>
                <a:cubicBezTo>
                  <a:pt x="428947" y="147641"/>
                  <a:pt x="425293" y="147870"/>
                  <a:pt x="420757" y="1478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290489" y="4762690"/>
            <a:ext cx="33008" cy="36643"/>
          </a:xfrm>
          <a:custGeom>
            <a:avLst/>
            <a:gdLst/>
            <a:ahLst/>
            <a:cxnLst/>
            <a:rect l="l" t="t" r="r" b="b"/>
            <a:pathLst>
              <a:path w="33008" h="36643">
                <a:moveTo>
                  <a:pt x="33008" y="36643"/>
                </a:moveTo>
                <a:lnTo>
                  <a:pt x="0" y="36643"/>
                </a:lnTo>
                <a:lnTo>
                  <a:pt x="0" y="0"/>
                </a:lnTo>
                <a:lnTo>
                  <a:pt x="3300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344906" y="4654261"/>
            <a:ext cx="68990" cy="183484"/>
          </a:xfrm>
          <a:custGeom>
            <a:avLst/>
            <a:gdLst/>
            <a:ahLst/>
            <a:cxnLst/>
            <a:rect l="l" t="t" r="r" b="b"/>
            <a:pathLst>
              <a:path w="68990" h="183484">
                <a:moveTo>
                  <a:pt x="68990" y="91739"/>
                </a:moveTo>
                <a:cubicBezTo>
                  <a:pt x="68990" y="101128"/>
                  <a:pt x="68166" y="110156"/>
                  <a:pt x="66521" y="118825"/>
                </a:cubicBezTo>
                <a:cubicBezTo>
                  <a:pt x="64875" y="127498"/>
                  <a:pt x="62589" y="135440"/>
                  <a:pt x="59671" y="142647"/>
                </a:cubicBezTo>
                <a:cubicBezTo>
                  <a:pt x="56559" y="150293"/>
                  <a:pt x="52862" y="157442"/>
                  <a:pt x="48575" y="164092"/>
                </a:cubicBezTo>
                <a:cubicBezTo>
                  <a:pt x="44283" y="170740"/>
                  <a:pt x="39499" y="177203"/>
                  <a:pt x="34215" y="183485"/>
                </a:cubicBezTo>
                <a:lnTo>
                  <a:pt x="0" y="183485"/>
                </a:lnTo>
                <a:lnTo>
                  <a:pt x="0" y="180781"/>
                </a:lnTo>
                <a:cubicBezTo>
                  <a:pt x="4968" y="176368"/>
                  <a:pt x="9821" y="171176"/>
                  <a:pt x="14540" y="165211"/>
                </a:cubicBezTo>
                <a:cubicBezTo>
                  <a:pt x="19263" y="159243"/>
                  <a:pt x="23462" y="152562"/>
                  <a:pt x="27130" y="145163"/>
                </a:cubicBezTo>
                <a:cubicBezTo>
                  <a:pt x="30985" y="137459"/>
                  <a:pt x="34046" y="129280"/>
                  <a:pt x="36317" y="120644"/>
                </a:cubicBezTo>
                <a:cubicBezTo>
                  <a:pt x="38581" y="112003"/>
                  <a:pt x="39715" y="102370"/>
                  <a:pt x="39715" y="91739"/>
                </a:cubicBezTo>
                <a:cubicBezTo>
                  <a:pt x="39715" y="81547"/>
                  <a:pt x="38553" y="71942"/>
                  <a:pt x="36220" y="62931"/>
                </a:cubicBezTo>
                <a:cubicBezTo>
                  <a:pt x="33887" y="53921"/>
                  <a:pt x="30856" y="45717"/>
                  <a:pt x="27130" y="38319"/>
                </a:cubicBezTo>
                <a:cubicBezTo>
                  <a:pt x="23217" y="30615"/>
                  <a:pt x="18976" y="23883"/>
                  <a:pt x="14408" y="18134"/>
                </a:cubicBezTo>
                <a:cubicBezTo>
                  <a:pt x="9838" y="12388"/>
                  <a:pt x="5037" y="7239"/>
                  <a:pt x="0" y="2704"/>
                </a:cubicBezTo>
                <a:lnTo>
                  <a:pt x="0" y="0"/>
                </a:lnTo>
                <a:lnTo>
                  <a:pt x="34215" y="0"/>
                </a:lnTo>
                <a:cubicBezTo>
                  <a:pt x="39621" y="6466"/>
                  <a:pt x="44486" y="13039"/>
                  <a:pt x="48806" y="19721"/>
                </a:cubicBezTo>
                <a:cubicBezTo>
                  <a:pt x="53129" y="26399"/>
                  <a:pt x="56779" y="33502"/>
                  <a:pt x="59763" y="41023"/>
                </a:cubicBezTo>
                <a:cubicBezTo>
                  <a:pt x="62496" y="47924"/>
                  <a:pt x="64722" y="55537"/>
                  <a:pt x="66427" y="63865"/>
                </a:cubicBezTo>
                <a:cubicBezTo>
                  <a:pt x="68134" y="72195"/>
                  <a:pt x="68990" y="81486"/>
                  <a:pt x="68990" y="9173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40220" y="5000689"/>
            <a:ext cx="1076731" cy="180248"/>
          </a:xfrm>
          <a:custGeom>
            <a:avLst/>
            <a:gdLst/>
            <a:ahLst/>
            <a:cxnLst/>
            <a:rect l="l" t="t" r="r" b="b"/>
            <a:pathLst>
              <a:path w="1076731" h="180248">
                <a:moveTo>
                  <a:pt x="68088" y="144479"/>
                </a:moveTo>
                <a:cubicBezTo>
                  <a:pt x="47225" y="144479"/>
                  <a:pt x="30666" y="138179"/>
                  <a:pt x="18400" y="125568"/>
                </a:cubicBezTo>
                <a:cubicBezTo>
                  <a:pt x="6136" y="112958"/>
                  <a:pt x="0" y="95228"/>
                  <a:pt x="0" y="72378"/>
                </a:cubicBezTo>
                <a:cubicBezTo>
                  <a:pt x="0" y="50339"/>
                  <a:pt x="6150" y="32764"/>
                  <a:pt x="18447" y="19656"/>
                </a:cubicBezTo>
                <a:cubicBezTo>
                  <a:pt x="30741" y="6552"/>
                  <a:pt x="47319" y="0"/>
                  <a:pt x="68178" y="0"/>
                </a:cubicBezTo>
                <a:cubicBezTo>
                  <a:pt x="73717" y="0"/>
                  <a:pt x="78701" y="310"/>
                  <a:pt x="83121" y="933"/>
                </a:cubicBezTo>
                <a:cubicBezTo>
                  <a:pt x="87541" y="1555"/>
                  <a:pt x="91776" y="2426"/>
                  <a:pt x="95822" y="3550"/>
                </a:cubicBezTo>
                <a:cubicBezTo>
                  <a:pt x="98997" y="4482"/>
                  <a:pt x="102454" y="5760"/>
                  <a:pt x="106190" y="7377"/>
                </a:cubicBezTo>
                <a:cubicBezTo>
                  <a:pt x="109926" y="8997"/>
                  <a:pt x="112948" y="10397"/>
                  <a:pt x="115248" y="11582"/>
                </a:cubicBezTo>
                <a:lnTo>
                  <a:pt x="115248" y="44734"/>
                </a:lnTo>
                <a:lnTo>
                  <a:pt x="111698" y="44734"/>
                </a:lnTo>
                <a:cubicBezTo>
                  <a:pt x="110017" y="43244"/>
                  <a:pt x="107899" y="41451"/>
                  <a:pt x="105348" y="39363"/>
                </a:cubicBezTo>
                <a:cubicBezTo>
                  <a:pt x="102799" y="37279"/>
                  <a:pt x="99901" y="35237"/>
                  <a:pt x="96664" y="33246"/>
                </a:cubicBezTo>
                <a:cubicBezTo>
                  <a:pt x="93424" y="31251"/>
                  <a:pt x="89860" y="29556"/>
                  <a:pt x="85969" y="28156"/>
                </a:cubicBezTo>
                <a:cubicBezTo>
                  <a:pt x="82080" y="26759"/>
                  <a:pt x="78016" y="26057"/>
                  <a:pt x="73782" y="26057"/>
                </a:cubicBezTo>
                <a:cubicBezTo>
                  <a:pt x="68739" y="26057"/>
                  <a:pt x="64116" y="26850"/>
                  <a:pt x="59913" y="28437"/>
                </a:cubicBezTo>
                <a:cubicBezTo>
                  <a:pt x="55710" y="30028"/>
                  <a:pt x="51711" y="32782"/>
                  <a:pt x="47914" y="36702"/>
                </a:cubicBezTo>
                <a:cubicBezTo>
                  <a:pt x="44425" y="40256"/>
                  <a:pt x="41574" y="45047"/>
                  <a:pt x="39366" y="51087"/>
                </a:cubicBezTo>
                <a:cubicBezTo>
                  <a:pt x="37157" y="57129"/>
                  <a:pt x="36051" y="64256"/>
                  <a:pt x="36051" y="72472"/>
                </a:cubicBezTo>
                <a:cubicBezTo>
                  <a:pt x="36051" y="81127"/>
                  <a:pt x="37204" y="88399"/>
                  <a:pt x="39507" y="94280"/>
                </a:cubicBezTo>
                <a:cubicBezTo>
                  <a:pt x="41811" y="100163"/>
                  <a:pt x="44831" y="104911"/>
                  <a:pt x="48569" y="108522"/>
                </a:cubicBezTo>
                <a:cubicBezTo>
                  <a:pt x="52180" y="112011"/>
                  <a:pt x="56208" y="114530"/>
                  <a:pt x="60661" y="116086"/>
                </a:cubicBezTo>
                <a:cubicBezTo>
                  <a:pt x="65114" y="117644"/>
                  <a:pt x="69546" y="118423"/>
                  <a:pt x="73970" y="118423"/>
                </a:cubicBezTo>
                <a:cubicBezTo>
                  <a:pt x="78574" y="118423"/>
                  <a:pt x="82967" y="117660"/>
                  <a:pt x="87139" y="116133"/>
                </a:cubicBezTo>
                <a:cubicBezTo>
                  <a:pt x="91307" y="114607"/>
                  <a:pt x="94825" y="112911"/>
                  <a:pt x="97690" y="111045"/>
                </a:cubicBezTo>
                <a:cubicBezTo>
                  <a:pt x="100804" y="109113"/>
                  <a:pt x="103543" y="107150"/>
                  <a:pt x="105913" y="105160"/>
                </a:cubicBezTo>
                <a:cubicBezTo>
                  <a:pt x="108274" y="103165"/>
                  <a:pt x="110330" y="101391"/>
                  <a:pt x="112073" y="99839"/>
                </a:cubicBezTo>
                <a:lnTo>
                  <a:pt x="115248" y="99839"/>
                </a:lnTo>
                <a:lnTo>
                  <a:pt x="115248" y="132528"/>
                </a:lnTo>
                <a:cubicBezTo>
                  <a:pt x="112699" y="133707"/>
                  <a:pt x="109740" y="135061"/>
                  <a:pt x="106377" y="136584"/>
                </a:cubicBezTo>
                <a:cubicBezTo>
                  <a:pt x="103015" y="138110"/>
                  <a:pt x="99558" y="139403"/>
                  <a:pt x="96010" y="140465"/>
                </a:cubicBezTo>
                <a:cubicBezTo>
                  <a:pt x="91654" y="141772"/>
                  <a:pt x="87574" y="142769"/>
                  <a:pt x="83776" y="143457"/>
                </a:cubicBezTo>
                <a:cubicBezTo>
                  <a:pt x="79979" y="144137"/>
                  <a:pt x="74747" y="144479"/>
                  <a:pt x="68088" y="144479"/>
                </a:cubicBezTo>
                <a:close/>
                <a:moveTo>
                  <a:pt x="220040" y="59678"/>
                </a:moveTo>
                <a:lnTo>
                  <a:pt x="187536" y="59678"/>
                </a:lnTo>
                <a:lnTo>
                  <a:pt x="187536" y="141772"/>
                </a:lnTo>
                <a:lnTo>
                  <a:pt x="154848" y="141772"/>
                </a:lnTo>
                <a:lnTo>
                  <a:pt x="154848" y="59678"/>
                </a:lnTo>
                <a:lnTo>
                  <a:pt x="122347" y="59678"/>
                </a:lnTo>
                <a:lnTo>
                  <a:pt x="122347" y="36889"/>
                </a:lnTo>
                <a:lnTo>
                  <a:pt x="220040" y="36889"/>
                </a:lnTo>
                <a:close/>
                <a:moveTo>
                  <a:pt x="336313" y="87883"/>
                </a:moveTo>
                <a:cubicBezTo>
                  <a:pt x="336313" y="104631"/>
                  <a:pt x="332065" y="118138"/>
                  <a:pt x="323562" y="128413"/>
                </a:cubicBezTo>
                <a:cubicBezTo>
                  <a:pt x="315062" y="138687"/>
                  <a:pt x="304589" y="143824"/>
                  <a:pt x="292137" y="143824"/>
                </a:cubicBezTo>
                <a:cubicBezTo>
                  <a:pt x="286906" y="143824"/>
                  <a:pt x="282359" y="143234"/>
                  <a:pt x="278500" y="142053"/>
                </a:cubicBezTo>
                <a:cubicBezTo>
                  <a:pt x="274642" y="140869"/>
                  <a:pt x="270533" y="139029"/>
                  <a:pt x="266174" y="136537"/>
                </a:cubicBezTo>
                <a:lnTo>
                  <a:pt x="266174" y="180249"/>
                </a:lnTo>
                <a:lnTo>
                  <a:pt x="233486" y="180249"/>
                </a:lnTo>
                <a:lnTo>
                  <a:pt x="233486" y="36889"/>
                </a:lnTo>
                <a:lnTo>
                  <a:pt x="266174" y="36889"/>
                </a:lnTo>
                <a:lnTo>
                  <a:pt x="266174" y="47818"/>
                </a:lnTo>
                <a:cubicBezTo>
                  <a:pt x="270969" y="43707"/>
                  <a:pt x="275858" y="40378"/>
                  <a:pt x="280837" y="37822"/>
                </a:cubicBezTo>
                <a:cubicBezTo>
                  <a:pt x="285819" y="35270"/>
                  <a:pt x="291576" y="33995"/>
                  <a:pt x="298116" y="33995"/>
                </a:cubicBezTo>
                <a:cubicBezTo>
                  <a:pt x="310256" y="33995"/>
                  <a:pt x="319659" y="38819"/>
                  <a:pt x="326319" y="48471"/>
                </a:cubicBezTo>
                <a:cubicBezTo>
                  <a:pt x="332983" y="58118"/>
                  <a:pt x="336313" y="71255"/>
                  <a:pt x="336313" y="87883"/>
                </a:cubicBezTo>
                <a:close/>
                <a:moveTo>
                  <a:pt x="302876" y="88535"/>
                </a:moveTo>
                <a:cubicBezTo>
                  <a:pt x="302876" y="78321"/>
                  <a:pt x="301303" y="70914"/>
                  <a:pt x="298163" y="66305"/>
                </a:cubicBezTo>
                <a:cubicBezTo>
                  <a:pt x="295018" y="61701"/>
                  <a:pt x="290114" y="59397"/>
                  <a:pt x="283450" y="59397"/>
                </a:cubicBezTo>
                <a:cubicBezTo>
                  <a:pt x="280523" y="59397"/>
                  <a:pt x="277618" y="59864"/>
                  <a:pt x="274724" y="60797"/>
                </a:cubicBezTo>
                <a:cubicBezTo>
                  <a:pt x="271826" y="61733"/>
                  <a:pt x="268975" y="63133"/>
                  <a:pt x="266174" y="64998"/>
                </a:cubicBezTo>
                <a:lnTo>
                  <a:pt x="266174" y="117768"/>
                </a:lnTo>
                <a:cubicBezTo>
                  <a:pt x="267920" y="118516"/>
                  <a:pt x="269835" y="119045"/>
                  <a:pt x="271920" y="119359"/>
                </a:cubicBezTo>
                <a:cubicBezTo>
                  <a:pt x="274008" y="119668"/>
                  <a:pt x="276477" y="119822"/>
                  <a:pt x="279343" y="119822"/>
                </a:cubicBezTo>
                <a:cubicBezTo>
                  <a:pt x="287310" y="119822"/>
                  <a:pt x="293228" y="117224"/>
                  <a:pt x="297088" y="112025"/>
                </a:cubicBezTo>
                <a:cubicBezTo>
                  <a:pt x="300946" y="106823"/>
                  <a:pt x="302876" y="98993"/>
                  <a:pt x="302876" y="88535"/>
                </a:cubicBezTo>
                <a:close/>
                <a:moveTo>
                  <a:pt x="411678" y="114408"/>
                </a:moveTo>
                <a:lnTo>
                  <a:pt x="411678" y="92553"/>
                </a:lnTo>
                <a:cubicBezTo>
                  <a:pt x="406139" y="93110"/>
                  <a:pt x="401657" y="93593"/>
                  <a:pt x="398233" y="93996"/>
                </a:cubicBezTo>
                <a:cubicBezTo>
                  <a:pt x="394805" y="94403"/>
                  <a:pt x="391444" y="95195"/>
                  <a:pt x="388142" y="96379"/>
                </a:cubicBezTo>
                <a:cubicBezTo>
                  <a:pt x="385280" y="97380"/>
                  <a:pt x="383055" y="98885"/>
                  <a:pt x="381468" y="100912"/>
                </a:cubicBezTo>
                <a:cubicBezTo>
                  <a:pt x="379880" y="102935"/>
                  <a:pt x="379084" y="105628"/>
                  <a:pt x="379084" y="108991"/>
                </a:cubicBezTo>
                <a:cubicBezTo>
                  <a:pt x="379084" y="113908"/>
                  <a:pt x="380406" y="117289"/>
                  <a:pt x="383055" y="119120"/>
                </a:cubicBezTo>
                <a:cubicBezTo>
                  <a:pt x="385701" y="120960"/>
                  <a:pt x="389603" y="121879"/>
                  <a:pt x="394773" y="121879"/>
                </a:cubicBezTo>
                <a:cubicBezTo>
                  <a:pt x="397639" y="121879"/>
                  <a:pt x="400570" y="121223"/>
                  <a:pt x="403557" y="119916"/>
                </a:cubicBezTo>
                <a:cubicBezTo>
                  <a:pt x="406545" y="118610"/>
                  <a:pt x="409249" y="116769"/>
                  <a:pt x="411678" y="114408"/>
                </a:cubicBezTo>
                <a:close/>
                <a:moveTo>
                  <a:pt x="411678" y="130656"/>
                </a:moveTo>
                <a:cubicBezTo>
                  <a:pt x="409439" y="132528"/>
                  <a:pt x="407430" y="134208"/>
                  <a:pt x="405656" y="135699"/>
                </a:cubicBezTo>
                <a:cubicBezTo>
                  <a:pt x="403881" y="137192"/>
                  <a:pt x="401498" y="138691"/>
                  <a:pt x="398510" y="140181"/>
                </a:cubicBezTo>
                <a:cubicBezTo>
                  <a:pt x="395584" y="141613"/>
                  <a:pt x="392739" y="142704"/>
                  <a:pt x="389966" y="143450"/>
                </a:cubicBezTo>
                <a:cubicBezTo>
                  <a:pt x="387195" y="144199"/>
                  <a:pt x="383322" y="144572"/>
                  <a:pt x="378336" y="144572"/>
                </a:cubicBezTo>
                <a:cubicBezTo>
                  <a:pt x="369062" y="144572"/>
                  <a:pt x="361359" y="141458"/>
                  <a:pt x="355223" y="135230"/>
                </a:cubicBezTo>
                <a:cubicBezTo>
                  <a:pt x="349093" y="129006"/>
                  <a:pt x="346022" y="121162"/>
                  <a:pt x="346022" y="111697"/>
                </a:cubicBezTo>
                <a:cubicBezTo>
                  <a:pt x="346022" y="103914"/>
                  <a:pt x="347580" y="97625"/>
                  <a:pt x="350694" y="92830"/>
                </a:cubicBezTo>
                <a:cubicBezTo>
                  <a:pt x="353805" y="88038"/>
                  <a:pt x="358290" y="84241"/>
                  <a:pt x="364141" y="81439"/>
                </a:cubicBezTo>
                <a:cubicBezTo>
                  <a:pt x="370059" y="78574"/>
                  <a:pt x="377126" y="76583"/>
                  <a:pt x="385345" y="75464"/>
                </a:cubicBezTo>
                <a:cubicBezTo>
                  <a:pt x="393559" y="74340"/>
                  <a:pt x="402405" y="73469"/>
                  <a:pt x="411869" y="72846"/>
                </a:cubicBezTo>
                <a:lnTo>
                  <a:pt x="411869" y="72285"/>
                </a:lnTo>
                <a:cubicBezTo>
                  <a:pt x="411869" y="66496"/>
                  <a:pt x="409735" y="62492"/>
                  <a:pt x="405472" y="60286"/>
                </a:cubicBezTo>
                <a:cubicBezTo>
                  <a:pt x="401206" y="58075"/>
                  <a:pt x="394809" y="56970"/>
                  <a:pt x="386277" y="56970"/>
                </a:cubicBezTo>
                <a:cubicBezTo>
                  <a:pt x="382418" y="56970"/>
                  <a:pt x="377904" y="57672"/>
                  <a:pt x="372734" y="59069"/>
                </a:cubicBezTo>
                <a:cubicBezTo>
                  <a:pt x="367564" y="60469"/>
                  <a:pt x="362524" y="62262"/>
                  <a:pt x="357603" y="64440"/>
                </a:cubicBezTo>
                <a:lnTo>
                  <a:pt x="354807" y="64440"/>
                </a:lnTo>
                <a:lnTo>
                  <a:pt x="354807" y="39132"/>
                </a:lnTo>
                <a:cubicBezTo>
                  <a:pt x="358039" y="38196"/>
                  <a:pt x="363270" y="37087"/>
                  <a:pt x="370495" y="35813"/>
                </a:cubicBezTo>
                <a:cubicBezTo>
                  <a:pt x="377716" y="34538"/>
                  <a:pt x="385003" y="33902"/>
                  <a:pt x="392346" y="33902"/>
                </a:cubicBezTo>
                <a:cubicBezTo>
                  <a:pt x="410405" y="33902"/>
                  <a:pt x="423556" y="36904"/>
                  <a:pt x="431807" y="42912"/>
                </a:cubicBezTo>
                <a:cubicBezTo>
                  <a:pt x="440058" y="48925"/>
                  <a:pt x="444179" y="58090"/>
                  <a:pt x="444179" y="70417"/>
                </a:cubicBezTo>
                <a:lnTo>
                  <a:pt x="444179" y="141772"/>
                </a:lnTo>
                <a:lnTo>
                  <a:pt x="411678" y="141772"/>
                </a:lnTo>
                <a:close/>
                <a:moveTo>
                  <a:pt x="571850" y="141772"/>
                </a:moveTo>
                <a:lnTo>
                  <a:pt x="533557" y="141772"/>
                </a:lnTo>
                <a:lnTo>
                  <a:pt x="513573" y="111604"/>
                </a:lnTo>
                <a:lnTo>
                  <a:pt x="493025" y="141772"/>
                </a:lnTo>
                <a:lnTo>
                  <a:pt x="455479" y="141772"/>
                </a:lnTo>
                <a:lnTo>
                  <a:pt x="494051" y="89374"/>
                </a:lnTo>
                <a:lnTo>
                  <a:pt x="456135" y="36889"/>
                </a:lnTo>
                <a:lnTo>
                  <a:pt x="494425" y="36889"/>
                </a:lnTo>
                <a:lnTo>
                  <a:pt x="514042" y="66496"/>
                </a:lnTo>
                <a:lnTo>
                  <a:pt x="533745" y="36889"/>
                </a:lnTo>
                <a:lnTo>
                  <a:pt x="571382" y="36889"/>
                </a:lnTo>
                <a:lnTo>
                  <a:pt x="533374" y="88535"/>
                </a:lnTo>
                <a:close/>
                <a:moveTo>
                  <a:pt x="684670" y="89374"/>
                </a:moveTo>
                <a:cubicBezTo>
                  <a:pt x="684670" y="106624"/>
                  <a:pt x="679955" y="120211"/>
                  <a:pt x="670522" y="130144"/>
                </a:cubicBezTo>
                <a:cubicBezTo>
                  <a:pt x="661086" y="140073"/>
                  <a:pt x="647745" y="145041"/>
                  <a:pt x="630501" y="145041"/>
                </a:cubicBezTo>
                <a:cubicBezTo>
                  <a:pt x="613384" y="145041"/>
                  <a:pt x="600074" y="140073"/>
                  <a:pt x="590577" y="130144"/>
                </a:cubicBezTo>
                <a:cubicBezTo>
                  <a:pt x="581084" y="120211"/>
                  <a:pt x="576335" y="106624"/>
                  <a:pt x="576335" y="89374"/>
                </a:cubicBezTo>
                <a:cubicBezTo>
                  <a:pt x="576335" y="71942"/>
                  <a:pt x="581084" y="58291"/>
                  <a:pt x="590577" y="48424"/>
                </a:cubicBezTo>
                <a:cubicBezTo>
                  <a:pt x="600074" y="38552"/>
                  <a:pt x="613384" y="33621"/>
                  <a:pt x="630501" y="33621"/>
                </a:cubicBezTo>
                <a:cubicBezTo>
                  <a:pt x="647684" y="33621"/>
                  <a:pt x="661011" y="38586"/>
                  <a:pt x="670475" y="48514"/>
                </a:cubicBezTo>
                <a:cubicBezTo>
                  <a:pt x="679941" y="58446"/>
                  <a:pt x="684670" y="72065"/>
                  <a:pt x="684670" y="89374"/>
                </a:cubicBezTo>
                <a:close/>
                <a:moveTo>
                  <a:pt x="651143" y="89565"/>
                </a:moveTo>
                <a:cubicBezTo>
                  <a:pt x="651143" y="83340"/>
                  <a:pt x="650629" y="78152"/>
                  <a:pt x="649599" y="74012"/>
                </a:cubicBezTo>
                <a:cubicBezTo>
                  <a:pt x="648569" y="69873"/>
                  <a:pt x="647154" y="66557"/>
                  <a:pt x="645351" y="64066"/>
                </a:cubicBezTo>
                <a:cubicBezTo>
                  <a:pt x="643422" y="61452"/>
                  <a:pt x="641244" y="59635"/>
                  <a:pt x="638814" y="58605"/>
                </a:cubicBezTo>
                <a:cubicBezTo>
                  <a:pt x="636383" y="57575"/>
                  <a:pt x="633611" y="57064"/>
                  <a:pt x="630501" y="57064"/>
                </a:cubicBezTo>
                <a:cubicBezTo>
                  <a:pt x="627575" y="57064"/>
                  <a:pt x="624928" y="57514"/>
                  <a:pt x="622563" y="58414"/>
                </a:cubicBezTo>
                <a:cubicBezTo>
                  <a:pt x="620198" y="59321"/>
                  <a:pt x="618020" y="61049"/>
                  <a:pt x="616025" y="63602"/>
                </a:cubicBezTo>
                <a:cubicBezTo>
                  <a:pt x="614157" y="66028"/>
                  <a:pt x="612664" y="69361"/>
                  <a:pt x="611543" y="73592"/>
                </a:cubicBezTo>
                <a:cubicBezTo>
                  <a:pt x="610421" y="77825"/>
                  <a:pt x="609862" y="83150"/>
                  <a:pt x="609862" y="89565"/>
                </a:cubicBezTo>
                <a:cubicBezTo>
                  <a:pt x="609862" y="95977"/>
                  <a:pt x="610392" y="101160"/>
                  <a:pt x="611449" y="105113"/>
                </a:cubicBezTo>
                <a:cubicBezTo>
                  <a:pt x="612512" y="109065"/>
                  <a:pt x="613880" y="112230"/>
                  <a:pt x="615562" y="114591"/>
                </a:cubicBezTo>
                <a:cubicBezTo>
                  <a:pt x="617304" y="117022"/>
                  <a:pt x="619481" y="118794"/>
                  <a:pt x="622098" y="119916"/>
                </a:cubicBezTo>
                <a:cubicBezTo>
                  <a:pt x="624712" y="121035"/>
                  <a:pt x="627606" y="121598"/>
                  <a:pt x="630779" y="121598"/>
                </a:cubicBezTo>
                <a:cubicBezTo>
                  <a:pt x="633395" y="121598"/>
                  <a:pt x="636056" y="121035"/>
                  <a:pt x="638767" y="119916"/>
                </a:cubicBezTo>
                <a:cubicBezTo>
                  <a:pt x="641477" y="118794"/>
                  <a:pt x="643641" y="117112"/>
                  <a:pt x="645254" y="114873"/>
                </a:cubicBezTo>
                <a:cubicBezTo>
                  <a:pt x="647187" y="112195"/>
                  <a:pt x="648649" y="108973"/>
                  <a:pt x="649646" y="105203"/>
                </a:cubicBezTo>
                <a:cubicBezTo>
                  <a:pt x="650643" y="101438"/>
                  <a:pt x="651143" y="96225"/>
                  <a:pt x="651143" y="89565"/>
                </a:cubicBezTo>
                <a:close/>
                <a:moveTo>
                  <a:pt x="800665" y="110109"/>
                </a:moveTo>
                <a:cubicBezTo>
                  <a:pt x="800665" y="115154"/>
                  <a:pt x="799672" y="119640"/>
                  <a:pt x="797678" y="123560"/>
                </a:cubicBezTo>
                <a:cubicBezTo>
                  <a:pt x="795683" y="127481"/>
                  <a:pt x="793005" y="130748"/>
                  <a:pt x="789643" y="133366"/>
                </a:cubicBezTo>
                <a:cubicBezTo>
                  <a:pt x="785413" y="136668"/>
                  <a:pt x="780941" y="138892"/>
                  <a:pt x="776243" y="140043"/>
                </a:cubicBezTo>
                <a:cubicBezTo>
                  <a:pt x="771546" y="141196"/>
                  <a:pt x="765955" y="141772"/>
                  <a:pt x="759478" y="141772"/>
                </a:cubicBezTo>
                <a:lnTo>
                  <a:pt x="702040" y="141772"/>
                </a:lnTo>
                <a:lnTo>
                  <a:pt x="702040" y="36889"/>
                </a:lnTo>
                <a:lnTo>
                  <a:pt x="756772" y="36889"/>
                </a:lnTo>
                <a:cubicBezTo>
                  <a:pt x="764429" y="36889"/>
                  <a:pt x="770066" y="37138"/>
                  <a:pt x="773677" y="37634"/>
                </a:cubicBezTo>
                <a:cubicBezTo>
                  <a:pt x="777287" y="38135"/>
                  <a:pt x="780833" y="39349"/>
                  <a:pt x="784322" y="41278"/>
                </a:cubicBezTo>
                <a:cubicBezTo>
                  <a:pt x="787993" y="43272"/>
                  <a:pt x="790734" y="45919"/>
                  <a:pt x="792544" y="49215"/>
                </a:cubicBezTo>
                <a:cubicBezTo>
                  <a:pt x="794348" y="52518"/>
                  <a:pt x="795248" y="56441"/>
                  <a:pt x="795248" y="60988"/>
                </a:cubicBezTo>
                <a:cubicBezTo>
                  <a:pt x="795248" y="66218"/>
                  <a:pt x="793851" y="70762"/>
                  <a:pt x="791046" y="74621"/>
                </a:cubicBezTo>
                <a:cubicBezTo>
                  <a:pt x="788246" y="78480"/>
                  <a:pt x="784726" y="81439"/>
                  <a:pt x="780491" y="83492"/>
                </a:cubicBezTo>
                <a:lnTo>
                  <a:pt x="780491" y="84521"/>
                </a:lnTo>
                <a:cubicBezTo>
                  <a:pt x="786284" y="85954"/>
                  <a:pt x="791093" y="88834"/>
                  <a:pt x="794920" y="93157"/>
                </a:cubicBezTo>
                <a:cubicBezTo>
                  <a:pt x="798750" y="97488"/>
                  <a:pt x="800665" y="103133"/>
                  <a:pt x="800665" y="110109"/>
                </a:cubicBezTo>
                <a:close/>
                <a:moveTo>
                  <a:pt x="762653" y="68551"/>
                </a:moveTo>
                <a:cubicBezTo>
                  <a:pt x="762653" y="64501"/>
                  <a:pt x="761487" y="61701"/>
                  <a:pt x="759154" y="60141"/>
                </a:cubicBezTo>
                <a:cubicBezTo>
                  <a:pt x="756817" y="58591"/>
                  <a:pt x="753099" y="57810"/>
                  <a:pt x="747991" y="57810"/>
                </a:cubicBezTo>
                <a:lnTo>
                  <a:pt x="734451" y="57810"/>
                </a:lnTo>
                <a:lnTo>
                  <a:pt x="734451" y="78733"/>
                </a:lnTo>
                <a:lnTo>
                  <a:pt x="748552" y="78733"/>
                </a:lnTo>
                <a:cubicBezTo>
                  <a:pt x="753099" y="78733"/>
                  <a:pt x="756584" y="77829"/>
                  <a:pt x="759011" y="76021"/>
                </a:cubicBezTo>
                <a:cubicBezTo>
                  <a:pt x="761440" y="74214"/>
                  <a:pt x="762653" y="71724"/>
                  <a:pt x="762653" y="68551"/>
                </a:cubicBezTo>
                <a:close/>
                <a:moveTo>
                  <a:pt x="767323" y="109083"/>
                </a:moveTo>
                <a:cubicBezTo>
                  <a:pt x="767323" y="104537"/>
                  <a:pt x="766048" y="101348"/>
                  <a:pt x="763496" y="99507"/>
                </a:cubicBezTo>
                <a:cubicBezTo>
                  <a:pt x="760944" y="97672"/>
                  <a:pt x="757145" y="96754"/>
                  <a:pt x="752098" y="96754"/>
                </a:cubicBezTo>
                <a:lnTo>
                  <a:pt x="734451" y="96754"/>
                </a:lnTo>
                <a:lnTo>
                  <a:pt x="734451" y="120755"/>
                </a:lnTo>
                <a:lnTo>
                  <a:pt x="752663" y="120755"/>
                </a:lnTo>
                <a:cubicBezTo>
                  <a:pt x="757268" y="120755"/>
                  <a:pt x="760861" y="119711"/>
                  <a:pt x="763449" y="117627"/>
                </a:cubicBezTo>
                <a:cubicBezTo>
                  <a:pt x="766030" y="115539"/>
                  <a:pt x="767323" y="112695"/>
                  <a:pt x="767323" y="109083"/>
                </a:cubicBezTo>
                <a:close/>
                <a:moveTo>
                  <a:pt x="911614" y="106560"/>
                </a:moveTo>
                <a:cubicBezTo>
                  <a:pt x="911614" y="111917"/>
                  <a:pt x="910560" y="116846"/>
                  <a:pt x="908443" y="121360"/>
                </a:cubicBezTo>
                <a:cubicBezTo>
                  <a:pt x="906326" y="125874"/>
                  <a:pt x="903555" y="129565"/>
                  <a:pt x="900127" y="132430"/>
                </a:cubicBezTo>
                <a:cubicBezTo>
                  <a:pt x="895893" y="135857"/>
                  <a:pt x="891523" y="138269"/>
                  <a:pt x="887009" y="139670"/>
                </a:cubicBezTo>
                <a:cubicBezTo>
                  <a:pt x="882494" y="141069"/>
                  <a:pt x="876406" y="141772"/>
                  <a:pt x="868745" y="141772"/>
                </a:cubicBezTo>
                <a:lnTo>
                  <a:pt x="818313" y="141772"/>
                </a:lnTo>
                <a:lnTo>
                  <a:pt x="818313" y="36889"/>
                </a:lnTo>
                <a:lnTo>
                  <a:pt x="850912" y="36889"/>
                </a:lnTo>
                <a:lnTo>
                  <a:pt x="850912" y="72285"/>
                </a:lnTo>
                <a:lnTo>
                  <a:pt x="868839" y="72285"/>
                </a:lnTo>
                <a:cubicBezTo>
                  <a:pt x="876378" y="72285"/>
                  <a:pt x="882465" y="72813"/>
                  <a:pt x="887102" y="73876"/>
                </a:cubicBezTo>
                <a:cubicBezTo>
                  <a:pt x="891738" y="74934"/>
                  <a:pt x="896142" y="77018"/>
                  <a:pt x="900317" y="80132"/>
                </a:cubicBezTo>
                <a:cubicBezTo>
                  <a:pt x="903990" y="82872"/>
                  <a:pt x="906790" y="86576"/>
                  <a:pt x="908720" y="91246"/>
                </a:cubicBezTo>
                <a:cubicBezTo>
                  <a:pt x="910653" y="95915"/>
                  <a:pt x="911614" y="101024"/>
                  <a:pt x="911614" y="106560"/>
                </a:cubicBezTo>
                <a:close/>
                <a:moveTo>
                  <a:pt x="875658" y="115621"/>
                </a:moveTo>
                <a:cubicBezTo>
                  <a:pt x="876719" y="114253"/>
                  <a:pt x="877436" y="112835"/>
                  <a:pt x="877810" y="111369"/>
                </a:cubicBezTo>
                <a:cubicBezTo>
                  <a:pt x="878185" y="109909"/>
                  <a:pt x="878368" y="108396"/>
                  <a:pt x="878368" y="106844"/>
                </a:cubicBezTo>
                <a:cubicBezTo>
                  <a:pt x="878368" y="102359"/>
                  <a:pt x="877033" y="99025"/>
                  <a:pt x="874351" y="96848"/>
                </a:cubicBezTo>
                <a:cubicBezTo>
                  <a:pt x="871672" y="94670"/>
                  <a:pt x="867813" y="93579"/>
                  <a:pt x="862774" y="93579"/>
                </a:cubicBezTo>
                <a:lnTo>
                  <a:pt x="850912" y="93579"/>
                </a:lnTo>
                <a:lnTo>
                  <a:pt x="850912" y="120572"/>
                </a:lnTo>
                <a:lnTo>
                  <a:pt x="862774" y="120572"/>
                </a:lnTo>
                <a:cubicBezTo>
                  <a:pt x="866131" y="120572"/>
                  <a:pt x="868875" y="120089"/>
                  <a:pt x="870992" y="119120"/>
                </a:cubicBezTo>
                <a:cubicBezTo>
                  <a:pt x="873109" y="118160"/>
                  <a:pt x="874661" y="116989"/>
                  <a:pt x="875658" y="115621"/>
                </a:cubicBezTo>
                <a:close/>
                <a:moveTo>
                  <a:pt x="954951" y="141772"/>
                </a:moveTo>
                <a:lnTo>
                  <a:pt x="922263" y="141772"/>
                </a:lnTo>
                <a:lnTo>
                  <a:pt x="922263" y="36889"/>
                </a:lnTo>
                <a:lnTo>
                  <a:pt x="954951" y="36889"/>
                </a:lnTo>
                <a:close/>
                <a:moveTo>
                  <a:pt x="1033680" y="144572"/>
                </a:moveTo>
                <a:cubicBezTo>
                  <a:pt x="1013879" y="144572"/>
                  <a:pt x="998702" y="139839"/>
                  <a:pt x="988150" y="130375"/>
                </a:cubicBezTo>
                <a:cubicBezTo>
                  <a:pt x="977599" y="120909"/>
                  <a:pt x="972321" y="107431"/>
                  <a:pt x="972321" y="89939"/>
                </a:cubicBezTo>
                <a:cubicBezTo>
                  <a:pt x="972321" y="72813"/>
                  <a:pt x="977243" y="59148"/>
                  <a:pt x="987077" y="48935"/>
                </a:cubicBezTo>
                <a:cubicBezTo>
                  <a:pt x="996912" y="38721"/>
                  <a:pt x="1010671" y="33621"/>
                  <a:pt x="1028355" y="33621"/>
                </a:cubicBezTo>
                <a:cubicBezTo>
                  <a:pt x="1044418" y="33621"/>
                  <a:pt x="1056499" y="37944"/>
                  <a:pt x="1064593" y="46599"/>
                </a:cubicBezTo>
                <a:cubicBezTo>
                  <a:pt x="1072686" y="55253"/>
                  <a:pt x="1076732" y="67648"/>
                  <a:pt x="1076732" y="83776"/>
                </a:cubicBezTo>
                <a:lnTo>
                  <a:pt x="1076732" y="95541"/>
                </a:lnTo>
                <a:lnTo>
                  <a:pt x="1005102" y="95541"/>
                </a:lnTo>
                <a:cubicBezTo>
                  <a:pt x="1005412" y="100396"/>
                  <a:pt x="1006438" y="104462"/>
                  <a:pt x="1008185" y="107731"/>
                </a:cubicBezTo>
                <a:cubicBezTo>
                  <a:pt x="1009927" y="110998"/>
                  <a:pt x="1012231" y="113598"/>
                  <a:pt x="1015092" y="115527"/>
                </a:cubicBezTo>
                <a:cubicBezTo>
                  <a:pt x="1017898" y="117461"/>
                  <a:pt x="1021165" y="118843"/>
                  <a:pt x="1024903" y="119685"/>
                </a:cubicBezTo>
                <a:cubicBezTo>
                  <a:pt x="1028636" y="120525"/>
                  <a:pt x="1032715" y="120946"/>
                  <a:pt x="1037139" y="120946"/>
                </a:cubicBezTo>
                <a:cubicBezTo>
                  <a:pt x="1040933" y="120946"/>
                  <a:pt x="1044671" y="120525"/>
                  <a:pt x="1048346" y="119685"/>
                </a:cubicBezTo>
                <a:cubicBezTo>
                  <a:pt x="1052017" y="118843"/>
                  <a:pt x="1055380" y="117738"/>
                  <a:pt x="1058430" y="116371"/>
                </a:cubicBezTo>
                <a:cubicBezTo>
                  <a:pt x="1061108" y="115186"/>
                  <a:pt x="1063585" y="113904"/>
                  <a:pt x="1065853" y="112536"/>
                </a:cubicBezTo>
                <a:cubicBezTo>
                  <a:pt x="1068125" y="111169"/>
                  <a:pt x="1069978" y="109955"/>
                  <a:pt x="1071408" y="108893"/>
                </a:cubicBezTo>
                <a:lnTo>
                  <a:pt x="1074867" y="108893"/>
                </a:lnTo>
                <a:lnTo>
                  <a:pt x="1074867" y="135885"/>
                </a:lnTo>
                <a:cubicBezTo>
                  <a:pt x="1072189" y="136948"/>
                  <a:pt x="1069744" y="137927"/>
                  <a:pt x="1067534" y="138827"/>
                </a:cubicBezTo>
                <a:cubicBezTo>
                  <a:pt x="1065327" y="139731"/>
                  <a:pt x="1062289" y="140649"/>
                  <a:pt x="1058430" y="141585"/>
                </a:cubicBezTo>
                <a:cubicBezTo>
                  <a:pt x="1054880" y="142517"/>
                  <a:pt x="1051223" y="143251"/>
                  <a:pt x="1047457" y="143777"/>
                </a:cubicBezTo>
                <a:cubicBezTo>
                  <a:pt x="1043691" y="144307"/>
                  <a:pt x="1039098" y="144572"/>
                  <a:pt x="1033680" y="144572"/>
                </a:cubicBezTo>
                <a:close/>
                <a:moveTo>
                  <a:pt x="1044512" y="75839"/>
                </a:moveTo>
                <a:cubicBezTo>
                  <a:pt x="1044329" y="68926"/>
                  <a:pt x="1042722" y="63663"/>
                  <a:pt x="1039706" y="60049"/>
                </a:cubicBezTo>
                <a:cubicBezTo>
                  <a:pt x="1036686" y="56438"/>
                  <a:pt x="1032060" y="54633"/>
                  <a:pt x="1025835" y="54633"/>
                </a:cubicBezTo>
                <a:cubicBezTo>
                  <a:pt x="1019485" y="54633"/>
                  <a:pt x="1014521" y="56535"/>
                  <a:pt x="1010938" y="60333"/>
                </a:cubicBezTo>
                <a:cubicBezTo>
                  <a:pt x="1007357" y="64127"/>
                  <a:pt x="1005383" y="69297"/>
                  <a:pt x="1005010" y="7583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878224" y="5034310"/>
            <a:ext cx="1145610" cy="111420"/>
          </a:xfrm>
          <a:custGeom>
            <a:avLst/>
            <a:gdLst/>
            <a:ahLst/>
            <a:cxnLst/>
            <a:rect l="l" t="t" r="r" b="b"/>
            <a:pathLst>
              <a:path w="1145610" h="111420">
                <a:moveTo>
                  <a:pt x="108335" y="55753"/>
                </a:moveTo>
                <a:cubicBezTo>
                  <a:pt x="108335" y="73003"/>
                  <a:pt x="103618" y="86590"/>
                  <a:pt x="94187" y="96523"/>
                </a:cubicBezTo>
                <a:cubicBezTo>
                  <a:pt x="84751" y="106452"/>
                  <a:pt x="71410" y="111420"/>
                  <a:pt x="54166" y="111420"/>
                </a:cubicBezTo>
                <a:cubicBezTo>
                  <a:pt x="37044" y="111420"/>
                  <a:pt x="23739" y="106452"/>
                  <a:pt x="14242" y="96523"/>
                </a:cubicBezTo>
                <a:cubicBezTo>
                  <a:pt x="4749" y="86590"/>
                  <a:pt x="0" y="73003"/>
                  <a:pt x="0" y="55753"/>
                </a:cubicBezTo>
                <a:cubicBezTo>
                  <a:pt x="0" y="38321"/>
                  <a:pt x="4749" y="24670"/>
                  <a:pt x="14242" y="14803"/>
                </a:cubicBezTo>
                <a:cubicBezTo>
                  <a:pt x="23739" y="4931"/>
                  <a:pt x="37044" y="0"/>
                  <a:pt x="54166" y="0"/>
                </a:cubicBezTo>
                <a:cubicBezTo>
                  <a:pt x="71349" y="0"/>
                  <a:pt x="84676" y="4965"/>
                  <a:pt x="94140" y="14893"/>
                </a:cubicBezTo>
                <a:cubicBezTo>
                  <a:pt x="103604" y="24825"/>
                  <a:pt x="108335" y="38444"/>
                  <a:pt x="108335" y="55753"/>
                </a:cubicBezTo>
                <a:close/>
                <a:moveTo>
                  <a:pt x="74808" y="55944"/>
                </a:moveTo>
                <a:cubicBezTo>
                  <a:pt x="74808" y="49719"/>
                  <a:pt x="74293" y="44531"/>
                  <a:pt x="73264" y="40391"/>
                </a:cubicBezTo>
                <a:cubicBezTo>
                  <a:pt x="72234" y="36252"/>
                  <a:pt x="70819" y="32936"/>
                  <a:pt x="69016" y="30445"/>
                </a:cubicBezTo>
                <a:cubicBezTo>
                  <a:pt x="67085" y="27831"/>
                  <a:pt x="64909" y="26014"/>
                  <a:pt x="62478" y="24984"/>
                </a:cubicBezTo>
                <a:cubicBezTo>
                  <a:pt x="60048" y="23954"/>
                  <a:pt x="57276" y="23443"/>
                  <a:pt x="54166" y="23443"/>
                </a:cubicBezTo>
                <a:cubicBezTo>
                  <a:pt x="51238" y="23443"/>
                  <a:pt x="48593" y="23893"/>
                  <a:pt x="46228" y="24793"/>
                </a:cubicBezTo>
                <a:cubicBezTo>
                  <a:pt x="43862" y="25700"/>
                  <a:pt x="41684" y="27428"/>
                  <a:pt x="39690" y="29981"/>
                </a:cubicBezTo>
                <a:cubicBezTo>
                  <a:pt x="37822" y="32407"/>
                  <a:pt x="36327" y="35740"/>
                  <a:pt x="35208" y="39971"/>
                </a:cubicBezTo>
                <a:cubicBezTo>
                  <a:pt x="34084" y="44204"/>
                  <a:pt x="33527" y="49529"/>
                  <a:pt x="33527" y="55944"/>
                </a:cubicBezTo>
                <a:cubicBezTo>
                  <a:pt x="33527" y="62356"/>
                  <a:pt x="34057" y="67539"/>
                  <a:pt x="35114" y="71492"/>
                </a:cubicBezTo>
                <a:cubicBezTo>
                  <a:pt x="36172" y="75444"/>
                  <a:pt x="37544" y="78609"/>
                  <a:pt x="39225" y="80970"/>
                </a:cubicBezTo>
                <a:cubicBezTo>
                  <a:pt x="40968" y="83401"/>
                  <a:pt x="43146" y="85173"/>
                  <a:pt x="45763" y="86295"/>
                </a:cubicBezTo>
                <a:cubicBezTo>
                  <a:pt x="48377" y="87414"/>
                  <a:pt x="51271" y="87977"/>
                  <a:pt x="54442" y="87977"/>
                </a:cubicBezTo>
                <a:cubicBezTo>
                  <a:pt x="57060" y="87977"/>
                  <a:pt x="59721" y="87414"/>
                  <a:pt x="62431" y="86295"/>
                </a:cubicBezTo>
                <a:cubicBezTo>
                  <a:pt x="65142" y="85173"/>
                  <a:pt x="67305" y="83491"/>
                  <a:pt x="68918" y="81252"/>
                </a:cubicBezTo>
                <a:cubicBezTo>
                  <a:pt x="70852" y="78574"/>
                  <a:pt x="72313" y="75352"/>
                  <a:pt x="73311" y="71582"/>
                </a:cubicBezTo>
                <a:cubicBezTo>
                  <a:pt x="74308" y="67817"/>
                  <a:pt x="74808" y="62604"/>
                  <a:pt x="74808" y="55944"/>
                </a:cubicBezTo>
                <a:close/>
                <a:moveTo>
                  <a:pt x="211817" y="26057"/>
                </a:moveTo>
                <a:lnTo>
                  <a:pt x="179316" y="26057"/>
                </a:lnTo>
                <a:lnTo>
                  <a:pt x="179316" y="108151"/>
                </a:lnTo>
                <a:lnTo>
                  <a:pt x="146628" y="108151"/>
                </a:lnTo>
                <a:lnTo>
                  <a:pt x="146628" y="26057"/>
                </a:lnTo>
                <a:lnTo>
                  <a:pt x="114124" y="26057"/>
                </a:lnTo>
                <a:lnTo>
                  <a:pt x="114124" y="3268"/>
                </a:lnTo>
                <a:lnTo>
                  <a:pt x="211817" y="3268"/>
                </a:lnTo>
                <a:close/>
                <a:moveTo>
                  <a:pt x="318006" y="108151"/>
                </a:moveTo>
                <a:lnTo>
                  <a:pt x="285318" y="108151"/>
                </a:lnTo>
                <a:lnTo>
                  <a:pt x="285318" y="72101"/>
                </a:lnTo>
                <a:cubicBezTo>
                  <a:pt x="280772" y="73159"/>
                  <a:pt x="275868" y="74110"/>
                  <a:pt x="270608" y="74948"/>
                </a:cubicBezTo>
                <a:cubicBezTo>
                  <a:pt x="265345" y="75790"/>
                  <a:pt x="260071" y="76208"/>
                  <a:pt x="254779" y="76208"/>
                </a:cubicBezTo>
                <a:cubicBezTo>
                  <a:pt x="250046" y="76208"/>
                  <a:pt x="245639" y="75617"/>
                  <a:pt x="241563" y="74434"/>
                </a:cubicBezTo>
                <a:cubicBezTo>
                  <a:pt x="237485" y="73249"/>
                  <a:pt x="233918" y="71323"/>
                  <a:pt x="230868" y="68641"/>
                </a:cubicBezTo>
                <a:cubicBezTo>
                  <a:pt x="227819" y="66088"/>
                  <a:pt x="225435" y="62758"/>
                  <a:pt x="223726" y="58651"/>
                </a:cubicBezTo>
                <a:cubicBezTo>
                  <a:pt x="222009" y="54540"/>
                  <a:pt x="221155" y="49651"/>
                  <a:pt x="221155" y="43988"/>
                </a:cubicBezTo>
                <a:lnTo>
                  <a:pt x="221155" y="3268"/>
                </a:lnTo>
                <a:lnTo>
                  <a:pt x="254031" y="3268"/>
                </a:lnTo>
                <a:lnTo>
                  <a:pt x="254031" y="27176"/>
                </a:lnTo>
                <a:cubicBezTo>
                  <a:pt x="254031" y="31475"/>
                  <a:pt x="254217" y="35085"/>
                  <a:pt x="254592" y="38009"/>
                </a:cubicBezTo>
                <a:cubicBezTo>
                  <a:pt x="254967" y="40935"/>
                  <a:pt x="255870" y="43523"/>
                  <a:pt x="257300" y="45763"/>
                </a:cubicBezTo>
                <a:cubicBezTo>
                  <a:pt x="258667" y="47879"/>
                  <a:pt x="260708" y="49496"/>
                  <a:pt x="263416" y="50620"/>
                </a:cubicBezTo>
                <a:cubicBezTo>
                  <a:pt x="266122" y="51743"/>
                  <a:pt x="269907" y="52300"/>
                  <a:pt x="274763" y="52300"/>
                </a:cubicBezTo>
                <a:cubicBezTo>
                  <a:pt x="276069" y="52300"/>
                  <a:pt x="277815" y="52225"/>
                  <a:pt x="279993" y="52066"/>
                </a:cubicBezTo>
                <a:cubicBezTo>
                  <a:pt x="282171" y="51911"/>
                  <a:pt x="283951" y="51709"/>
                  <a:pt x="285318" y="51462"/>
                </a:cubicBezTo>
                <a:lnTo>
                  <a:pt x="285318" y="3268"/>
                </a:lnTo>
                <a:lnTo>
                  <a:pt x="318006" y="3268"/>
                </a:lnTo>
                <a:close/>
                <a:moveTo>
                  <a:pt x="442682" y="108151"/>
                </a:moveTo>
                <a:lnTo>
                  <a:pt x="410558" y="108151"/>
                </a:lnTo>
                <a:lnTo>
                  <a:pt x="410558" y="44457"/>
                </a:lnTo>
                <a:lnTo>
                  <a:pt x="370397" y="108151"/>
                </a:lnTo>
                <a:lnTo>
                  <a:pt x="343034" y="108151"/>
                </a:lnTo>
                <a:lnTo>
                  <a:pt x="343034" y="3268"/>
                </a:lnTo>
                <a:lnTo>
                  <a:pt x="375159" y="3268"/>
                </a:lnTo>
                <a:lnTo>
                  <a:pt x="375159" y="60239"/>
                </a:lnTo>
                <a:lnTo>
                  <a:pt x="411959" y="3268"/>
                </a:lnTo>
                <a:lnTo>
                  <a:pt x="442682" y="3268"/>
                </a:lnTo>
                <a:close/>
                <a:moveTo>
                  <a:pt x="518220" y="110951"/>
                </a:moveTo>
                <a:cubicBezTo>
                  <a:pt x="509566" y="110951"/>
                  <a:pt x="501639" y="109862"/>
                  <a:pt x="494449" y="107683"/>
                </a:cubicBezTo>
                <a:cubicBezTo>
                  <a:pt x="487260" y="105505"/>
                  <a:pt x="481018" y="102139"/>
                  <a:pt x="475726" y="97596"/>
                </a:cubicBezTo>
                <a:cubicBezTo>
                  <a:pt x="470495" y="93049"/>
                  <a:pt x="466419" y="87339"/>
                  <a:pt x="463493" y="80460"/>
                </a:cubicBezTo>
                <a:cubicBezTo>
                  <a:pt x="460566" y="73576"/>
                  <a:pt x="459101" y="65469"/>
                  <a:pt x="459101" y="56128"/>
                </a:cubicBezTo>
                <a:cubicBezTo>
                  <a:pt x="459101" y="46105"/>
                  <a:pt x="460689" y="37573"/>
                  <a:pt x="463868" y="30539"/>
                </a:cubicBezTo>
                <a:cubicBezTo>
                  <a:pt x="467039" y="23504"/>
                  <a:pt x="471334" y="17712"/>
                  <a:pt x="476752" y="13169"/>
                </a:cubicBezTo>
                <a:cubicBezTo>
                  <a:pt x="481983" y="8809"/>
                  <a:pt x="488131" y="5583"/>
                  <a:pt x="495199" y="3499"/>
                </a:cubicBezTo>
                <a:cubicBezTo>
                  <a:pt x="502265" y="1415"/>
                  <a:pt x="509627" y="374"/>
                  <a:pt x="517284" y="374"/>
                </a:cubicBezTo>
                <a:cubicBezTo>
                  <a:pt x="523076" y="374"/>
                  <a:pt x="528869" y="1044"/>
                  <a:pt x="534658" y="2379"/>
                </a:cubicBezTo>
                <a:cubicBezTo>
                  <a:pt x="540446" y="3719"/>
                  <a:pt x="546268" y="5854"/>
                  <a:pt x="552121" y="8780"/>
                </a:cubicBezTo>
                <a:lnTo>
                  <a:pt x="552121" y="36796"/>
                </a:lnTo>
                <a:lnTo>
                  <a:pt x="547920" y="36796"/>
                </a:lnTo>
                <a:cubicBezTo>
                  <a:pt x="546613" y="35550"/>
                  <a:pt x="545008" y="34182"/>
                  <a:pt x="543107" y="32684"/>
                </a:cubicBezTo>
                <a:cubicBezTo>
                  <a:pt x="541206" y="31194"/>
                  <a:pt x="539136" y="29826"/>
                  <a:pt x="536897" y="28580"/>
                </a:cubicBezTo>
                <a:cubicBezTo>
                  <a:pt x="534532" y="27273"/>
                  <a:pt x="531857" y="26169"/>
                  <a:pt x="528869" y="25260"/>
                </a:cubicBezTo>
                <a:cubicBezTo>
                  <a:pt x="525881" y="24357"/>
                  <a:pt x="522544" y="23908"/>
                  <a:pt x="518871" y="23908"/>
                </a:cubicBezTo>
                <a:cubicBezTo>
                  <a:pt x="510530" y="23908"/>
                  <a:pt x="504072" y="26820"/>
                  <a:pt x="499496" y="32640"/>
                </a:cubicBezTo>
                <a:cubicBezTo>
                  <a:pt x="494920" y="38462"/>
                  <a:pt x="492631" y="46292"/>
                  <a:pt x="492631" y="56128"/>
                </a:cubicBezTo>
                <a:cubicBezTo>
                  <a:pt x="492631" y="66650"/>
                  <a:pt x="495072" y="74494"/>
                  <a:pt x="499961" y="79663"/>
                </a:cubicBezTo>
                <a:cubicBezTo>
                  <a:pt x="504845" y="84834"/>
                  <a:pt x="511337" y="87414"/>
                  <a:pt x="519433" y="87414"/>
                </a:cubicBezTo>
                <a:cubicBezTo>
                  <a:pt x="523545" y="87414"/>
                  <a:pt x="527156" y="86951"/>
                  <a:pt x="530266" y="86015"/>
                </a:cubicBezTo>
                <a:cubicBezTo>
                  <a:pt x="533380" y="85083"/>
                  <a:pt x="536058" y="83959"/>
                  <a:pt x="538297" y="82652"/>
                </a:cubicBezTo>
                <a:cubicBezTo>
                  <a:pt x="540475" y="81345"/>
                  <a:pt x="542344" y="79991"/>
                  <a:pt x="543902" y="78588"/>
                </a:cubicBezTo>
                <a:cubicBezTo>
                  <a:pt x="545461" y="77187"/>
                  <a:pt x="546797" y="75927"/>
                  <a:pt x="547920" y="74808"/>
                </a:cubicBezTo>
                <a:lnTo>
                  <a:pt x="552121" y="74808"/>
                </a:lnTo>
                <a:lnTo>
                  <a:pt x="552121" y="102827"/>
                </a:lnTo>
                <a:cubicBezTo>
                  <a:pt x="550253" y="103636"/>
                  <a:pt x="548089" y="104569"/>
                  <a:pt x="545630" y="105627"/>
                </a:cubicBezTo>
                <a:cubicBezTo>
                  <a:pt x="543168" y="106689"/>
                  <a:pt x="540662" y="107560"/>
                  <a:pt x="538113" y="108241"/>
                </a:cubicBezTo>
                <a:cubicBezTo>
                  <a:pt x="534934" y="109112"/>
                  <a:pt x="531965" y="109785"/>
                  <a:pt x="529193" y="110250"/>
                </a:cubicBezTo>
                <a:cubicBezTo>
                  <a:pt x="526420" y="110717"/>
                  <a:pt x="522763" y="110951"/>
                  <a:pt x="518220" y="110951"/>
                </a:cubicBezTo>
                <a:close/>
                <a:moveTo>
                  <a:pt x="667646" y="108151"/>
                </a:moveTo>
                <a:lnTo>
                  <a:pt x="634961" y="108151"/>
                </a:lnTo>
                <a:lnTo>
                  <a:pt x="634961" y="26337"/>
                </a:lnTo>
                <a:lnTo>
                  <a:pt x="609279" y="26337"/>
                </a:lnTo>
                <a:cubicBezTo>
                  <a:pt x="609087" y="30819"/>
                  <a:pt x="608951" y="34430"/>
                  <a:pt x="608857" y="37169"/>
                </a:cubicBezTo>
                <a:cubicBezTo>
                  <a:pt x="608763" y="39910"/>
                  <a:pt x="608655" y="42991"/>
                  <a:pt x="608530" y="46419"/>
                </a:cubicBezTo>
                <a:cubicBezTo>
                  <a:pt x="608094" y="56440"/>
                  <a:pt x="607256" y="64613"/>
                  <a:pt x="606014" y="70931"/>
                </a:cubicBezTo>
                <a:cubicBezTo>
                  <a:pt x="604768" y="77252"/>
                  <a:pt x="603180" y="82436"/>
                  <a:pt x="601247" y="86482"/>
                </a:cubicBezTo>
                <a:cubicBezTo>
                  <a:pt x="599378" y="90528"/>
                  <a:pt x="597463" y="93689"/>
                  <a:pt x="595501" y="95958"/>
                </a:cubicBezTo>
                <a:cubicBezTo>
                  <a:pt x="593540" y="98233"/>
                  <a:pt x="591407" y="100364"/>
                  <a:pt x="589104" y="102358"/>
                </a:cubicBezTo>
                <a:cubicBezTo>
                  <a:pt x="586926" y="104227"/>
                  <a:pt x="583841" y="105768"/>
                  <a:pt x="579859" y="106981"/>
                </a:cubicBezTo>
                <a:cubicBezTo>
                  <a:pt x="575874" y="108194"/>
                  <a:pt x="572231" y="108806"/>
                  <a:pt x="568930" y="108806"/>
                </a:cubicBezTo>
                <a:cubicBezTo>
                  <a:pt x="566126" y="108806"/>
                  <a:pt x="563343" y="108698"/>
                  <a:pt x="560571" y="108478"/>
                </a:cubicBezTo>
                <a:cubicBezTo>
                  <a:pt x="557798" y="108259"/>
                  <a:pt x="556136" y="108151"/>
                  <a:pt x="555577" y="108151"/>
                </a:cubicBezTo>
                <a:lnTo>
                  <a:pt x="555577" y="81626"/>
                </a:lnTo>
                <a:lnTo>
                  <a:pt x="556509" y="81626"/>
                </a:lnTo>
                <a:cubicBezTo>
                  <a:pt x="556758" y="81626"/>
                  <a:pt x="557180" y="81659"/>
                  <a:pt x="557773" y="81720"/>
                </a:cubicBezTo>
                <a:cubicBezTo>
                  <a:pt x="558363" y="81780"/>
                  <a:pt x="558940" y="81810"/>
                  <a:pt x="559501" y="81810"/>
                </a:cubicBezTo>
                <a:cubicBezTo>
                  <a:pt x="560992" y="81810"/>
                  <a:pt x="562550" y="81641"/>
                  <a:pt x="564167" y="81298"/>
                </a:cubicBezTo>
                <a:cubicBezTo>
                  <a:pt x="565787" y="80956"/>
                  <a:pt x="567126" y="80258"/>
                  <a:pt x="568184" y="79196"/>
                </a:cubicBezTo>
                <a:cubicBezTo>
                  <a:pt x="572479" y="74836"/>
                  <a:pt x="575237" y="69016"/>
                  <a:pt x="576449" y="61728"/>
                </a:cubicBezTo>
                <a:cubicBezTo>
                  <a:pt x="577667" y="54446"/>
                  <a:pt x="578492" y="46292"/>
                  <a:pt x="578927" y="37267"/>
                </a:cubicBezTo>
                <a:cubicBezTo>
                  <a:pt x="579175" y="32346"/>
                  <a:pt x="579424" y="26852"/>
                  <a:pt x="579671" y="20782"/>
                </a:cubicBezTo>
                <a:cubicBezTo>
                  <a:pt x="579920" y="14709"/>
                  <a:pt x="580104" y="8874"/>
                  <a:pt x="580234" y="3268"/>
                </a:cubicBezTo>
                <a:lnTo>
                  <a:pt x="667646" y="3268"/>
                </a:lnTo>
                <a:close/>
                <a:moveTo>
                  <a:pt x="746377" y="110951"/>
                </a:moveTo>
                <a:cubicBezTo>
                  <a:pt x="726577" y="110951"/>
                  <a:pt x="711400" y="106218"/>
                  <a:pt x="700848" y="96754"/>
                </a:cubicBezTo>
                <a:cubicBezTo>
                  <a:pt x="690296" y="87288"/>
                  <a:pt x="685019" y="73810"/>
                  <a:pt x="685019" y="56318"/>
                </a:cubicBezTo>
                <a:cubicBezTo>
                  <a:pt x="685019" y="39192"/>
                  <a:pt x="689937" y="25527"/>
                  <a:pt x="699775" y="15314"/>
                </a:cubicBezTo>
                <a:cubicBezTo>
                  <a:pt x="709610" y="5100"/>
                  <a:pt x="723369" y="0"/>
                  <a:pt x="741053" y="0"/>
                </a:cubicBezTo>
                <a:cubicBezTo>
                  <a:pt x="757116" y="0"/>
                  <a:pt x="769197" y="4323"/>
                  <a:pt x="777291" y="12978"/>
                </a:cubicBezTo>
                <a:cubicBezTo>
                  <a:pt x="785383" y="21632"/>
                  <a:pt x="789430" y="34027"/>
                  <a:pt x="789430" y="50155"/>
                </a:cubicBezTo>
                <a:lnTo>
                  <a:pt x="789430" y="61920"/>
                </a:lnTo>
                <a:lnTo>
                  <a:pt x="717797" y="61920"/>
                </a:lnTo>
                <a:cubicBezTo>
                  <a:pt x="718110" y="66775"/>
                  <a:pt x="719136" y="70841"/>
                  <a:pt x="720882" y="74110"/>
                </a:cubicBezTo>
                <a:cubicBezTo>
                  <a:pt x="722624" y="77377"/>
                  <a:pt x="724925" y="79977"/>
                  <a:pt x="727790" y="81906"/>
                </a:cubicBezTo>
                <a:cubicBezTo>
                  <a:pt x="730594" y="83840"/>
                  <a:pt x="733863" y="85222"/>
                  <a:pt x="737597" y="86064"/>
                </a:cubicBezTo>
                <a:cubicBezTo>
                  <a:pt x="741334" y="86904"/>
                  <a:pt x="745413" y="87325"/>
                  <a:pt x="749834" y="87325"/>
                </a:cubicBezTo>
                <a:cubicBezTo>
                  <a:pt x="753631" y="87325"/>
                  <a:pt x="757368" y="86904"/>
                  <a:pt x="761040" y="86064"/>
                </a:cubicBezTo>
                <a:cubicBezTo>
                  <a:pt x="764715" y="85222"/>
                  <a:pt x="768075" y="84117"/>
                  <a:pt x="771128" y="82750"/>
                </a:cubicBezTo>
                <a:cubicBezTo>
                  <a:pt x="773806" y="81565"/>
                  <a:pt x="776279" y="80283"/>
                  <a:pt x="778551" y="78915"/>
                </a:cubicBezTo>
                <a:cubicBezTo>
                  <a:pt x="780822" y="77548"/>
                  <a:pt x="782676" y="76334"/>
                  <a:pt x="784106" y="75272"/>
                </a:cubicBezTo>
                <a:lnTo>
                  <a:pt x="787565" y="75272"/>
                </a:lnTo>
                <a:lnTo>
                  <a:pt x="787565" y="102264"/>
                </a:lnTo>
                <a:cubicBezTo>
                  <a:pt x="784883" y="103327"/>
                  <a:pt x="782438" y="104306"/>
                  <a:pt x="780231" y="105206"/>
                </a:cubicBezTo>
                <a:cubicBezTo>
                  <a:pt x="778021" y="106110"/>
                  <a:pt x="774983" y="107028"/>
                  <a:pt x="771128" y="107964"/>
                </a:cubicBezTo>
                <a:cubicBezTo>
                  <a:pt x="767574" y="108896"/>
                  <a:pt x="763920" y="109630"/>
                  <a:pt x="760155" y="110156"/>
                </a:cubicBezTo>
                <a:cubicBezTo>
                  <a:pt x="756389" y="110686"/>
                  <a:pt x="751792" y="110951"/>
                  <a:pt x="746377" y="110951"/>
                </a:cubicBezTo>
                <a:close/>
                <a:moveTo>
                  <a:pt x="757210" y="42218"/>
                </a:moveTo>
                <a:cubicBezTo>
                  <a:pt x="757022" y="35305"/>
                  <a:pt x="755420" y="30042"/>
                  <a:pt x="752400" y="26428"/>
                </a:cubicBezTo>
                <a:cubicBezTo>
                  <a:pt x="749383" y="22817"/>
                  <a:pt x="744757" y="21012"/>
                  <a:pt x="738529" y="21012"/>
                </a:cubicBezTo>
                <a:cubicBezTo>
                  <a:pt x="732182" y="21012"/>
                  <a:pt x="727215" y="22914"/>
                  <a:pt x="723636" y="26712"/>
                </a:cubicBezTo>
                <a:cubicBezTo>
                  <a:pt x="720055" y="30506"/>
                  <a:pt x="718077" y="35676"/>
                  <a:pt x="717707" y="42218"/>
                </a:cubicBezTo>
                <a:close/>
                <a:moveTo>
                  <a:pt x="904471" y="108151"/>
                </a:moveTo>
                <a:lnTo>
                  <a:pt x="871783" y="108151"/>
                </a:lnTo>
                <a:lnTo>
                  <a:pt x="871783" y="63227"/>
                </a:lnTo>
                <a:lnTo>
                  <a:pt x="837972" y="63227"/>
                </a:lnTo>
                <a:lnTo>
                  <a:pt x="837972" y="108151"/>
                </a:lnTo>
                <a:lnTo>
                  <a:pt x="805284" y="108151"/>
                </a:lnTo>
                <a:lnTo>
                  <a:pt x="805284" y="3268"/>
                </a:lnTo>
                <a:lnTo>
                  <a:pt x="837972" y="3268"/>
                </a:lnTo>
                <a:lnTo>
                  <a:pt x="837972" y="39600"/>
                </a:lnTo>
                <a:lnTo>
                  <a:pt x="871783" y="39600"/>
                </a:lnTo>
                <a:lnTo>
                  <a:pt x="871783" y="3268"/>
                </a:lnTo>
                <a:lnTo>
                  <a:pt x="904471" y="3268"/>
                </a:lnTo>
                <a:close/>
                <a:moveTo>
                  <a:pt x="1029146" y="108151"/>
                </a:moveTo>
                <a:lnTo>
                  <a:pt x="997024" y="108151"/>
                </a:lnTo>
                <a:lnTo>
                  <a:pt x="997024" y="44457"/>
                </a:lnTo>
                <a:lnTo>
                  <a:pt x="956859" y="108151"/>
                </a:lnTo>
                <a:lnTo>
                  <a:pt x="929498" y="108151"/>
                </a:lnTo>
                <a:lnTo>
                  <a:pt x="929498" y="3268"/>
                </a:lnTo>
                <a:lnTo>
                  <a:pt x="961625" y="3268"/>
                </a:lnTo>
                <a:lnTo>
                  <a:pt x="961625" y="60239"/>
                </a:lnTo>
                <a:lnTo>
                  <a:pt x="998421" y="3268"/>
                </a:lnTo>
                <a:lnTo>
                  <a:pt x="1029146" y="3268"/>
                </a:lnTo>
                <a:close/>
                <a:moveTo>
                  <a:pt x="1145610" y="108151"/>
                </a:moveTo>
                <a:lnTo>
                  <a:pt x="1113019" y="108151"/>
                </a:lnTo>
                <a:lnTo>
                  <a:pt x="1113019" y="71726"/>
                </a:lnTo>
                <a:lnTo>
                  <a:pt x="1103120" y="71726"/>
                </a:lnTo>
                <a:lnTo>
                  <a:pt x="1077995" y="108151"/>
                </a:lnTo>
                <a:lnTo>
                  <a:pt x="1041382" y="108151"/>
                </a:lnTo>
                <a:lnTo>
                  <a:pt x="1071457" y="67057"/>
                </a:lnTo>
                <a:cubicBezTo>
                  <a:pt x="1063987" y="63630"/>
                  <a:pt x="1058536" y="59475"/>
                  <a:pt x="1055116" y="54586"/>
                </a:cubicBezTo>
                <a:cubicBezTo>
                  <a:pt x="1051690" y="49702"/>
                  <a:pt x="1049977" y="43178"/>
                  <a:pt x="1049977" y="35020"/>
                </a:cubicBezTo>
                <a:cubicBezTo>
                  <a:pt x="1049977" y="29232"/>
                  <a:pt x="1051113" y="24357"/>
                  <a:pt x="1053389" y="20404"/>
                </a:cubicBezTo>
                <a:cubicBezTo>
                  <a:pt x="1055657" y="16452"/>
                  <a:pt x="1058728" y="13108"/>
                  <a:pt x="1062586" y="10365"/>
                </a:cubicBezTo>
                <a:cubicBezTo>
                  <a:pt x="1066010" y="8002"/>
                  <a:pt x="1070043" y="6224"/>
                  <a:pt x="1074679" y="5039"/>
                </a:cubicBezTo>
                <a:cubicBezTo>
                  <a:pt x="1079316" y="3858"/>
                  <a:pt x="1084504" y="3268"/>
                  <a:pt x="1090228" y="3268"/>
                </a:cubicBezTo>
                <a:lnTo>
                  <a:pt x="1145610" y="3268"/>
                </a:lnTo>
                <a:close/>
                <a:moveTo>
                  <a:pt x="1113019" y="51177"/>
                </a:moveTo>
                <a:lnTo>
                  <a:pt x="1113019" y="25031"/>
                </a:lnTo>
                <a:lnTo>
                  <a:pt x="1097979" y="25031"/>
                </a:lnTo>
                <a:cubicBezTo>
                  <a:pt x="1093374" y="25031"/>
                  <a:pt x="1089781" y="26071"/>
                  <a:pt x="1087196" y="28155"/>
                </a:cubicBezTo>
                <a:cubicBezTo>
                  <a:pt x="1084612" y="30243"/>
                  <a:pt x="1083319" y="33278"/>
                  <a:pt x="1083319" y="37267"/>
                </a:cubicBezTo>
                <a:cubicBezTo>
                  <a:pt x="1083319" y="42181"/>
                  <a:pt x="1084594" y="45730"/>
                  <a:pt x="1087146" y="47908"/>
                </a:cubicBezTo>
                <a:cubicBezTo>
                  <a:pt x="1089698" y="50086"/>
                  <a:pt x="1093497" y="51177"/>
                  <a:pt x="1098544" y="5117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051921" y="5037578"/>
            <a:ext cx="33061" cy="104883"/>
          </a:xfrm>
          <a:custGeom>
            <a:avLst/>
            <a:gdLst/>
            <a:ahLst/>
            <a:cxnLst/>
            <a:rect l="l" t="t" r="r" b="b"/>
            <a:pathLst>
              <a:path w="33061" h="104883">
                <a:moveTo>
                  <a:pt x="33062" y="36703"/>
                </a:moveTo>
                <a:lnTo>
                  <a:pt x="0" y="36703"/>
                </a:lnTo>
                <a:lnTo>
                  <a:pt x="0" y="0"/>
                </a:lnTo>
                <a:lnTo>
                  <a:pt x="33062" y="0"/>
                </a:lnTo>
                <a:close/>
                <a:moveTo>
                  <a:pt x="33062" y="104883"/>
                </a:moveTo>
                <a:lnTo>
                  <a:pt x="0" y="104883"/>
                </a:lnTo>
                <a:lnTo>
                  <a:pt x="0" y="68177"/>
                </a:lnTo>
                <a:lnTo>
                  <a:pt x="33062" y="681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167362" y="5000501"/>
            <a:ext cx="225597" cy="144853"/>
          </a:xfrm>
          <a:custGeom>
            <a:avLst/>
            <a:gdLst/>
            <a:ahLst/>
            <a:cxnLst/>
            <a:rect l="l" t="t" r="r" b="b"/>
            <a:pathLst>
              <a:path w="225597" h="144853">
                <a:moveTo>
                  <a:pt x="103201" y="99836"/>
                </a:moveTo>
                <a:cubicBezTo>
                  <a:pt x="103201" y="106626"/>
                  <a:pt x="101942" y="112821"/>
                  <a:pt x="99418" y="118423"/>
                </a:cubicBezTo>
                <a:cubicBezTo>
                  <a:pt x="96898" y="124025"/>
                  <a:pt x="93208" y="128787"/>
                  <a:pt x="88351" y="132716"/>
                </a:cubicBezTo>
                <a:cubicBezTo>
                  <a:pt x="83434" y="136636"/>
                  <a:pt x="77657" y="139638"/>
                  <a:pt x="71028" y="141722"/>
                </a:cubicBezTo>
                <a:cubicBezTo>
                  <a:pt x="64398" y="143810"/>
                  <a:pt x="56315" y="144854"/>
                  <a:pt x="46789" y="144854"/>
                </a:cubicBezTo>
                <a:cubicBezTo>
                  <a:pt x="35957" y="144854"/>
                  <a:pt x="26666" y="143951"/>
                  <a:pt x="18915" y="142147"/>
                </a:cubicBezTo>
                <a:cubicBezTo>
                  <a:pt x="11161" y="140339"/>
                  <a:pt x="4856" y="138316"/>
                  <a:pt x="0" y="136073"/>
                </a:cubicBezTo>
                <a:lnTo>
                  <a:pt x="0" y="105910"/>
                </a:lnTo>
                <a:lnTo>
                  <a:pt x="3363" y="105910"/>
                </a:lnTo>
                <a:cubicBezTo>
                  <a:pt x="8471" y="109145"/>
                  <a:pt x="14461" y="111950"/>
                  <a:pt x="21341" y="114312"/>
                </a:cubicBezTo>
                <a:cubicBezTo>
                  <a:pt x="28224" y="116681"/>
                  <a:pt x="34496" y="117865"/>
                  <a:pt x="40159" y="117865"/>
                </a:cubicBezTo>
                <a:cubicBezTo>
                  <a:pt x="43524" y="117865"/>
                  <a:pt x="47182" y="117566"/>
                  <a:pt x="51135" y="116973"/>
                </a:cubicBezTo>
                <a:cubicBezTo>
                  <a:pt x="55087" y="116382"/>
                  <a:pt x="58403" y="115093"/>
                  <a:pt x="61082" y="113099"/>
                </a:cubicBezTo>
                <a:cubicBezTo>
                  <a:pt x="63199" y="111547"/>
                  <a:pt x="64898" y="109628"/>
                  <a:pt x="66172" y="107356"/>
                </a:cubicBezTo>
                <a:cubicBezTo>
                  <a:pt x="67449" y="105085"/>
                  <a:pt x="68087" y="101863"/>
                  <a:pt x="68087" y="97690"/>
                </a:cubicBezTo>
                <a:cubicBezTo>
                  <a:pt x="68087" y="93579"/>
                  <a:pt x="67184" y="90418"/>
                  <a:pt x="65379" y="88212"/>
                </a:cubicBezTo>
                <a:cubicBezTo>
                  <a:pt x="63572" y="86001"/>
                  <a:pt x="61172" y="84400"/>
                  <a:pt x="58187" y="83399"/>
                </a:cubicBezTo>
                <a:cubicBezTo>
                  <a:pt x="55199" y="82343"/>
                  <a:pt x="51618" y="81753"/>
                  <a:pt x="47444" y="81627"/>
                </a:cubicBezTo>
                <a:cubicBezTo>
                  <a:pt x="43272" y="81501"/>
                  <a:pt x="39601" y="81441"/>
                  <a:pt x="36425" y="81441"/>
                </a:cubicBezTo>
                <a:lnTo>
                  <a:pt x="30449" y="81441"/>
                </a:lnTo>
                <a:lnTo>
                  <a:pt x="30449" y="56968"/>
                </a:lnTo>
                <a:lnTo>
                  <a:pt x="35957" y="56968"/>
                </a:lnTo>
                <a:cubicBezTo>
                  <a:pt x="40194" y="56968"/>
                  <a:pt x="44083" y="56783"/>
                  <a:pt x="47635" y="56410"/>
                </a:cubicBezTo>
                <a:cubicBezTo>
                  <a:pt x="51182" y="56035"/>
                  <a:pt x="54198" y="55294"/>
                  <a:pt x="56690" y="54170"/>
                </a:cubicBezTo>
                <a:cubicBezTo>
                  <a:pt x="59181" y="52986"/>
                  <a:pt x="61129" y="51334"/>
                  <a:pt x="62528" y="49217"/>
                </a:cubicBezTo>
                <a:cubicBezTo>
                  <a:pt x="63929" y="47100"/>
                  <a:pt x="64631" y="44238"/>
                  <a:pt x="64631" y="40626"/>
                </a:cubicBezTo>
                <a:cubicBezTo>
                  <a:pt x="64631" y="37822"/>
                  <a:pt x="63976" y="35536"/>
                  <a:pt x="62669" y="33762"/>
                </a:cubicBezTo>
                <a:cubicBezTo>
                  <a:pt x="61362" y="31987"/>
                  <a:pt x="59742" y="30605"/>
                  <a:pt x="57813" y="29604"/>
                </a:cubicBezTo>
                <a:cubicBezTo>
                  <a:pt x="55574" y="28484"/>
                  <a:pt x="52952" y="27736"/>
                  <a:pt x="49965" y="27361"/>
                </a:cubicBezTo>
                <a:cubicBezTo>
                  <a:pt x="46981" y="26987"/>
                  <a:pt x="44428" y="26803"/>
                  <a:pt x="42311" y="26803"/>
                </a:cubicBezTo>
                <a:cubicBezTo>
                  <a:pt x="38883" y="26803"/>
                  <a:pt x="35400" y="27207"/>
                  <a:pt x="31846" y="28017"/>
                </a:cubicBezTo>
                <a:cubicBezTo>
                  <a:pt x="28297" y="28826"/>
                  <a:pt x="24844" y="29856"/>
                  <a:pt x="21482" y="31101"/>
                </a:cubicBezTo>
                <a:cubicBezTo>
                  <a:pt x="18868" y="32095"/>
                  <a:pt x="16133" y="33388"/>
                  <a:pt x="13266" y="34975"/>
                </a:cubicBezTo>
                <a:cubicBezTo>
                  <a:pt x="10401" y="36563"/>
                  <a:pt x="8280" y="37761"/>
                  <a:pt x="6912" y="38572"/>
                </a:cubicBezTo>
                <a:lnTo>
                  <a:pt x="4018" y="38572"/>
                </a:lnTo>
                <a:lnTo>
                  <a:pt x="4018" y="8781"/>
                </a:lnTo>
                <a:cubicBezTo>
                  <a:pt x="8810" y="6726"/>
                  <a:pt x="15272" y="4749"/>
                  <a:pt x="23397" y="2849"/>
                </a:cubicBezTo>
                <a:cubicBezTo>
                  <a:pt x="31519" y="952"/>
                  <a:pt x="39817" y="0"/>
                  <a:pt x="48288" y="0"/>
                </a:cubicBezTo>
                <a:cubicBezTo>
                  <a:pt x="56567" y="0"/>
                  <a:pt x="63742" y="718"/>
                  <a:pt x="69812" y="2151"/>
                </a:cubicBezTo>
                <a:cubicBezTo>
                  <a:pt x="75885" y="3579"/>
                  <a:pt x="81065" y="5663"/>
                  <a:pt x="85364" y="8407"/>
                </a:cubicBezTo>
                <a:cubicBezTo>
                  <a:pt x="90094" y="11334"/>
                  <a:pt x="93643" y="15053"/>
                  <a:pt x="96012" y="19567"/>
                </a:cubicBezTo>
                <a:cubicBezTo>
                  <a:pt x="98374" y="24081"/>
                  <a:pt x="99559" y="29169"/>
                  <a:pt x="99559" y="34838"/>
                </a:cubicBezTo>
                <a:cubicBezTo>
                  <a:pt x="99559" y="42744"/>
                  <a:pt x="97273" y="49670"/>
                  <a:pt x="92697" y="55618"/>
                </a:cubicBezTo>
                <a:cubicBezTo>
                  <a:pt x="88121" y="61565"/>
                  <a:pt x="82095" y="65406"/>
                  <a:pt x="74625" y="67152"/>
                </a:cubicBezTo>
                <a:lnTo>
                  <a:pt x="74625" y="68459"/>
                </a:lnTo>
                <a:cubicBezTo>
                  <a:pt x="77922" y="68955"/>
                  <a:pt x="81148" y="69795"/>
                  <a:pt x="84291" y="70978"/>
                </a:cubicBezTo>
                <a:cubicBezTo>
                  <a:pt x="87433" y="72163"/>
                  <a:pt x="90498" y="74092"/>
                  <a:pt x="93486" y="76767"/>
                </a:cubicBezTo>
                <a:cubicBezTo>
                  <a:pt x="96290" y="79198"/>
                  <a:pt x="98612" y="82326"/>
                  <a:pt x="100448" y="86156"/>
                </a:cubicBezTo>
                <a:cubicBezTo>
                  <a:pt x="102283" y="89983"/>
                  <a:pt x="103201" y="94544"/>
                  <a:pt x="103201" y="99836"/>
                </a:cubicBezTo>
                <a:close/>
                <a:moveTo>
                  <a:pt x="225598" y="72383"/>
                </a:moveTo>
                <a:cubicBezTo>
                  <a:pt x="225598" y="84400"/>
                  <a:pt x="224634" y="94919"/>
                  <a:pt x="222703" y="103947"/>
                </a:cubicBezTo>
                <a:cubicBezTo>
                  <a:pt x="220770" y="112976"/>
                  <a:pt x="217689" y="120507"/>
                  <a:pt x="213459" y="126548"/>
                </a:cubicBezTo>
                <a:cubicBezTo>
                  <a:pt x="209222" y="132588"/>
                  <a:pt x="203711" y="137150"/>
                  <a:pt x="196927" y="140231"/>
                </a:cubicBezTo>
                <a:cubicBezTo>
                  <a:pt x="190138" y="143310"/>
                  <a:pt x="181826" y="144854"/>
                  <a:pt x="171987" y="144854"/>
                </a:cubicBezTo>
                <a:cubicBezTo>
                  <a:pt x="162217" y="144854"/>
                  <a:pt x="153936" y="143310"/>
                  <a:pt x="147151" y="140231"/>
                </a:cubicBezTo>
                <a:cubicBezTo>
                  <a:pt x="140360" y="137150"/>
                  <a:pt x="134821" y="132524"/>
                  <a:pt x="130522" y="126362"/>
                </a:cubicBezTo>
                <a:cubicBezTo>
                  <a:pt x="126289" y="120259"/>
                  <a:pt x="123210" y="112742"/>
                  <a:pt x="121277" y="103804"/>
                </a:cubicBezTo>
                <a:cubicBezTo>
                  <a:pt x="119348" y="94872"/>
                  <a:pt x="118383" y="84429"/>
                  <a:pt x="118383" y="72473"/>
                </a:cubicBezTo>
                <a:cubicBezTo>
                  <a:pt x="118383" y="60146"/>
                  <a:pt x="119329" y="49619"/>
                  <a:pt x="121230" y="40905"/>
                </a:cubicBezTo>
                <a:cubicBezTo>
                  <a:pt x="123127" y="32189"/>
                  <a:pt x="126285" y="24687"/>
                  <a:pt x="130710" y="18398"/>
                </a:cubicBezTo>
                <a:cubicBezTo>
                  <a:pt x="135069" y="12234"/>
                  <a:pt x="140670" y="7643"/>
                  <a:pt x="147522" y="4623"/>
                </a:cubicBezTo>
                <a:cubicBezTo>
                  <a:pt x="154372" y="1607"/>
                  <a:pt x="162523" y="94"/>
                  <a:pt x="171987" y="94"/>
                </a:cubicBezTo>
                <a:cubicBezTo>
                  <a:pt x="182016" y="94"/>
                  <a:pt x="190371" y="1668"/>
                  <a:pt x="197064" y="4811"/>
                </a:cubicBezTo>
                <a:cubicBezTo>
                  <a:pt x="203757" y="7953"/>
                  <a:pt x="209250" y="12641"/>
                  <a:pt x="213549" y="18865"/>
                </a:cubicBezTo>
                <a:cubicBezTo>
                  <a:pt x="217782" y="24967"/>
                  <a:pt x="220846" y="32502"/>
                  <a:pt x="222747" y="41462"/>
                </a:cubicBezTo>
                <a:cubicBezTo>
                  <a:pt x="224648" y="50430"/>
                  <a:pt x="225598" y="60737"/>
                  <a:pt x="225598" y="72383"/>
                </a:cubicBezTo>
                <a:close/>
                <a:moveTo>
                  <a:pt x="190573" y="72383"/>
                </a:moveTo>
                <a:cubicBezTo>
                  <a:pt x="190573" y="55196"/>
                  <a:pt x="189159" y="43132"/>
                  <a:pt x="186325" y="36188"/>
                </a:cubicBezTo>
                <a:cubicBezTo>
                  <a:pt x="183492" y="29247"/>
                  <a:pt x="178716" y="25778"/>
                  <a:pt x="171987" y="25778"/>
                </a:cubicBezTo>
                <a:cubicBezTo>
                  <a:pt x="165327" y="25778"/>
                  <a:pt x="160564" y="29247"/>
                  <a:pt x="157702" y="36188"/>
                </a:cubicBezTo>
                <a:cubicBezTo>
                  <a:pt x="154837" y="43132"/>
                  <a:pt x="153403" y="55257"/>
                  <a:pt x="153403" y="72566"/>
                </a:cubicBezTo>
                <a:cubicBezTo>
                  <a:pt x="153403" y="89501"/>
                  <a:pt x="154837" y="101503"/>
                  <a:pt x="157702" y="108570"/>
                </a:cubicBezTo>
                <a:cubicBezTo>
                  <a:pt x="160564" y="115637"/>
                  <a:pt x="165327" y="119172"/>
                  <a:pt x="171987" y="119172"/>
                </a:cubicBezTo>
                <a:cubicBezTo>
                  <a:pt x="178651" y="119172"/>
                  <a:pt x="183413" y="115637"/>
                  <a:pt x="186278" y="108570"/>
                </a:cubicBezTo>
                <a:cubicBezTo>
                  <a:pt x="189145" y="101503"/>
                  <a:pt x="190573" y="89439"/>
                  <a:pt x="190573" y="7238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09271" y="5000689"/>
            <a:ext cx="209107" cy="144665"/>
          </a:xfrm>
          <a:custGeom>
            <a:avLst/>
            <a:gdLst/>
            <a:ahLst/>
            <a:cxnLst/>
            <a:rect l="l" t="t" r="r" b="b"/>
            <a:pathLst>
              <a:path w="209107" h="144665">
                <a:moveTo>
                  <a:pt x="80972" y="45014"/>
                </a:moveTo>
                <a:cubicBezTo>
                  <a:pt x="80972" y="60455"/>
                  <a:pt x="77534" y="71928"/>
                  <a:pt x="70651" y="79430"/>
                </a:cubicBezTo>
                <a:cubicBezTo>
                  <a:pt x="63771" y="86933"/>
                  <a:pt x="53791" y="90685"/>
                  <a:pt x="40720" y="90685"/>
                </a:cubicBezTo>
                <a:cubicBezTo>
                  <a:pt x="27271" y="90685"/>
                  <a:pt x="17123" y="86947"/>
                  <a:pt x="10271" y="79477"/>
                </a:cubicBezTo>
                <a:cubicBezTo>
                  <a:pt x="3421" y="72004"/>
                  <a:pt x="0" y="60642"/>
                  <a:pt x="0" y="45389"/>
                </a:cubicBezTo>
                <a:cubicBezTo>
                  <a:pt x="0" y="30136"/>
                  <a:pt x="3489" y="18756"/>
                  <a:pt x="10463" y="11254"/>
                </a:cubicBezTo>
                <a:cubicBezTo>
                  <a:pt x="17435" y="3752"/>
                  <a:pt x="27519" y="0"/>
                  <a:pt x="40720" y="0"/>
                </a:cubicBezTo>
                <a:cubicBezTo>
                  <a:pt x="54166" y="0"/>
                  <a:pt x="64236" y="3752"/>
                  <a:pt x="70931" y="11254"/>
                </a:cubicBezTo>
                <a:cubicBezTo>
                  <a:pt x="77624" y="18756"/>
                  <a:pt x="80972" y="30009"/>
                  <a:pt x="80972" y="45014"/>
                </a:cubicBezTo>
                <a:close/>
                <a:moveTo>
                  <a:pt x="153260" y="2708"/>
                </a:moveTo>
                <a:lnTo>
                  <a:pt x="80414" y="141772"/>
                </a:lnTo>
                <a:lnTo>
                  <a:pt x="55754" y="141772"/>
                </a:lnTo>
                <a:lnTo>
                  <a:pt x="128599" y="2708"/>
                </a:lnTo>
                <a:close/>
                <a:moveTo>
                  <a:pt x="209107" y="98997"/>
                </a:moveTo>
                <a:cubicBezTo>
                  <a:pt x="209107" y="114438"/>
                  <a:pt x="205668" y="125911"/>
                  <a:pt x="198786" y="133413"/>
                </a:cubicBezTo>
                <a:cubicBezTo>
                  <a:pt x="191906" y="140915"/>
                  <a:pt x="181930" y="144666"/>
                  <a:pt x="168854" y="144666"/>
                </a:cubicBezTo>
                <a:cubicBezTo>
                  <a:pt x="155405" y="144666"/>
                  <a:pt x="145260" y="140930"/>
                  <a:pt x="138410" y="133460"/>
                </a:cubicBezTo>
                <a:cubicBezTo>
                  <a:pt x="131559" y="125986"/>
                  <a:pt x="128136" y="114624"/>
                  <a:pt x="128136" y="99368"/>
                </a:cubicBezTo>
                <a:cubicBezTo>
                  <a:pt x="128136" y="84114"/>
                  <a:pt x="131623" y="72738"/>
                  <a:pt x="138597" y="65235"/>
                </a:cubicBezTo>
                <a:cubicBezTo>
                  <a:pt x="145571" y="57733"/>
                  <a:pt x="155658" y="53982"/>
                  <a:pt x="168854" y="53982"/>
                </a:cubicBezTo>
                <a:cubicBezTo>
                  <a:pt x="182301" y="53982"/>
                  <a:pt x="192374" y="57733"/>
                  <a:pt x="199070" y="65235"/>
                </a:cubicBezTo>
                <a:cubicBezTo>
                  <a:pt x="205762" y="72738"/>
                  <a:pt x="209107" y="83992"/>
                  <a:pt x="209107" y="98997"/>
                </a:cubicBezTo>
                <a:close/>
                <a:moveTo>
                  <a:pt x="54356" y="45295"/>
                </a:moveTo>
                <a:cubicBezTo>
                  <a:pt x="54356" y="41372"/>
                  <a:pt x="54187" y="37789"/>
                  <a:pt x="53842" y="34553"/>
                </a:cubicBezTo>
                <a:cubicBezTo>
                  <a:pt x="53501" y="31316"/>
                  <a:pt x="52831" y="28610"/>
                  <a:pt x="51833" y="26428"/>
                </a:cubicBezTo>
                <a:cubicBezTo>
                  <a:pt x="50836" y="24250"/>
                  <a:pt x="49435" y="22615"/>
                  <a:pt x="47632" y="21524"/>
                </a:cubicBezTo>
                <a:cubicBezTo>
                  <a:pt x="45825" y="20433"/>
                  <a:pt x="43524" y="19890"/>
                  <a:pt x="40720" y="19890"/>
                </a:cubicBezTo>
                <a:cubicBezTo>
                  <a:pt x="37732" y="19890"/>
                  <a:pt x="35395" y="20433"/>
                  <a:pt x="33715" y="21524"/>
                </a:cubicBezTo>
                <a:cubicBezTo>
                  <a:pt x="32034" y="22615"/>
                  <a:pt x="30666" y="24283"/>
                  <a:pt x="29607" y="26522"/>
                </a:cubicBezTo>
                <a:cubicBezTo>
                  <a:pt x="28671" y="28516"/>
                  <a:pt x="28019" y="31223"/>
                  <a:pt x="27644" y="34646"/>
                </a:cubicBezTo>
                <a:cubicBezTo>
                  <a:pt x="27271" y="38070"/>
                  <a:pt x="27083" y="41653"/>
                  <a:pt x="27083" y="45389"/>
                </a:cubicBezTo>
                <a:cubicBezTo>
                  <a:pt x="27083" y="49997"/>
                  <a:pt x="27209" y="53654"/>
                  <a:pt x="27458" y="56362"/>
                </a:cubicBezTo>
                <a:cubicBezTo>
                  <a:pt x="27707" y="59069"/>
                  <a:pt x="28390" y="61668"/>
                  <a:pt x="29514" y="64160"/>
                </a:cubicBezTo>
                <a:cubicBezTo>
                  <a:pt x="30446" y="66338"/>
                  <a:pt x="31832" y="68004"/>
                  <a:pt x="33668" y="69156"/>
                </a:cubicBezTo>
                <a:cubicBezTo>
                  <a:pt x="35503" y="70308"/>
                  <a:pt x="37854" y="70888"/>
                  <a:pt x="40720" y="70888"/>
                </a:cubicBezTo>
                <a:cubicBezTo>
                  <a:pt x="43524" y="70888"/>
                  <a:pt x="45825" y="70323"/>
                  <a:pt x="47632" y="69203"/>
                </a:cubicBezTo>
                <a:cubicBezTo>
                  <a:pt x="49435" y="68080"/>
                  <a:pt x="50836" y="66399"/>
                  <a:pt x="51833" y="64160"/>
                </a:cubicBezTo>
                <a:cubicBezTo>
                  <a:pt x="52704" y="62166"/>
                  <a:pt x="53346" y="59613"/>
                  <a:pt x="53752" y="56499"/>
                </a:cubicBezTo>
                <a:cubicBezTo>
                  <a:pt x="54156" y="53389"/>
                  <a:pt x="54356" y="49651"/>
                  <a:pt x="54356" y="45295"/>
                </a:cubicBezTo>
                <a:close/>
                <a:moveTo>
                  <a:pt x="182492" y="99274"/>
                </a:moveTo>
                <a:cubicBezTo>
                  <a:pt x="182492" y="95353"/>
                  <a:pt x="182323" y="91774"/>
                  <a:pt x="181978" y="88535"/>
                </a:cubicBezTo>
                <a:cubicBezTo>
                  <a:pt x="181635" y="85299"/>
                  <a:pt x="180965" y="82591"/>
                  <a:pt x="179972" y="80413"/>
                </a:cubicBezTo>
                <a:cubicBezTo>
                  <a:pt x="178971" y="78235"/>
                  <a:pt x="177571" y="76601"/>
                  <a:pt x="175767" y="75511"/>
                </a:cubicBezTo>
                <a:cubicBezTo>
                  <a:pt x="173960" y="74420"/>
                  <a:pt x="171660" y="73876"/>
                  <a:pt x="168854" y="73876"/>
                </a:cubicBezTo>
                <a:cubicBezTo>
                  <a:pt x="165867" y="73876"/>
                  <a:pt x="163531" y="74420"/>
                  <a:pt x="161853" y="75511"/>
                </a:cubicBezTo>
                <a:cubicBezTo>
                  <a:pt x="160172" y="76601"/>
                  <a:pt x="158800" y="78264"/>
                  <a:pt x="157742" y="80503"/>
                </a:cubicBezTo>
                <a:cubicBezTo>
                  <a:pt x="156806" y="82498"/>
                  <a:pt x="156154" y="85205"/>
                  <a:pt x="155780" y="88629"/>
                </a:cubicBezTo>
                <a:cubicBezTo>
                  <a:pt x="155405" y="92056"/>
                  <a:pt x="155222" y="95634"/>
                  <a:pt x="155222" y="99368"/>
                </a:cubicBezTo>
                <a:cubicBezTo>
                  <a:pt x="155222" y="103975"/>
                  <a:pt x="155344" y="107633"/>
                  <a:pt x="155596" y="110344"/>
                </a:cubicBezTo>
                <a:cubicBezTo>
                  <a:pt x="155841" y="113055"/>
                  <a:pt x="156529" y="115650"/>
                  <a:pt x="157648" y="118141"/>
                </a:cubicBezTo>
                <a:cubicBezTo>
                  <a:pt x="158580" y="120319"/>
                  <a:pt x="159967" y="121987"/>
                  <a:pt x="161806" y="123138"/>
                </a:cubicBezTo>
                <a:cubicBezTo>
                  <a:pt x="163639" y="124290"/>
                  <a:pt x="165993" y="124867"/>
                  <a:pt x="168854" y="124867"/>
                </a:cubicBezTo>
                <a:cubicBezTo>
                  <a:pt x="171660" y="124867"/>
                  <a:pt x="173960" y="124308"/>
                  <a:pt x="175767" y="123185"/>
                </a:cubicBezTo>
                <a:cubicBezTo>
                  <a:pt x="177571" y="122061"/>
                  <a:pt x="178971" y="120381"/>
                  <a:pt x="179972" y="118141"/>
                </a:cubicBezTo>
                <a:cubicBezTo>
                  <a:pt x="180843" y="116151"/>
                  <a:pt x="181480" y="113598"/>
                  <a:pt x="181887" y="110480"/>
                </a:cubicBezTo>
                <a:cubicBezTo>
                  <a:pt x="182290" y="107370"/>
                  <a:pt x="182492" y="103637"/>
                  <a:pt x="182492" y="9927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693927" y="4997136"/>
            <a:ext cx="69109" cy="183802"/>
          </a:xfrm>
          <a:custGeom>
            <a:avLst/>
            <a:gdLst/>
            <a:ahLst/>
            <a:cxnLst/>
            <a:rect l="l" t="t" r="r" b="b"/>
            <a:pathLst>
              <a:path w="69109" h="183802">
                <a:moveTo>
                  <a:pt x="69109" y="183802"/>
                </a:moveTo>
                <a:lnTo>
                  <a:pt x="34833" y="183802"/>
                </a:lnTo>
                <a:cubicBezTo>
                  <a:pt x="29543" y="177513"/>
                  <a:pt x="24751" y="171036"/>
                  <a:pt x="20456" y="164376"/>
                </a:cubicBezTo>
                <a:cubicBezTo>
                  <a:pt x="16157" y="157712"/>
                  <a:pt x="12452" y="150556"/>
                  <a:pt x="9335" y="142895"/>
                </a:cubicBezTo>
                <a:cubicBezTo>
                  <a:pt x="6412" y="135735"/>
                  <a:pt x="4126" y="127793"/>
                  <a:pt x="2474" y="119078"/>
                </a:cubicBezTo>
                <a:cubicBezTo>
                  <a:pt x="825" y="110362"/>
                  <a:pt x="0" y="101304"/>
                  <a:pt x="0" y="91905"/>
                </a:cubicBezTo>
                <a:cubicBezTo>
                  <a:pt x="0" y="81631"/>
                  <a:pt x="853" y="72324"/>
                  <a:pt x="2568" y="63976"/>
                </a:cubicBezTo>
                <a:cubicBezTo>
                  <a:pt x="4277" y="55635"/>
                  <a:pt x="6502" y="48010"/>
                  <a:pt x="9245" y="41097"/>
                </a:cubicBezTo>
                <a:cubicBezTo>
                  <a:pt x="12234" y="33562"/>
                  <a:pt x="15891" y="26453"/>
                  <a:pt x="20218" y="19757"/>
                </a:cubicBezTo>
                <a:cubicBezTo>
                  <a:pt x="24545" y="13061"/>
                  <a:pt x="29416" y="6477"/>
                  <a:pt x="34833" y="0"/>
                </a:cubicBezTo>
                <a:lnTo>
                  <a:pt x="69109" y="0"/>
                </a:lnTo>
                <a:lnTo>
                  <a:pt x="69109" y="2711"/>
                </a:lnTo>
                <a:cubicBezTo>
                  <a:pt x="64066" y="7258"/>
                  <a:pt x="59261" y="12413"/>
                  <a:pt x="54685" y="18166"/>
                </a:cubicBezTo>
                <a:cubicBezTo>
                  <a:pt x="50109" y="23926"/>
                  <a:pt x="45857" y="30665"/>
                  <a:pt x="41933" y="38387"/>
                </a:cubicBezTo>
                <a:cubicBezTo>
                  <a:pt x="38196" y="45796"/>
                  <a:pt x="35161" y="54014"/>
                  <a:pt x="32829" y="63043"/>
                </a:cubicBezTo>
                <a:cubicBezTo>
                  <a:pt x="30493" y="72072"/>
                  <a:pt x="29325" y="81691"/>
                  <a:pt x="29325" y="91905"/>
                </a:cubicBezTo>
                <a:cubicBezTo>
                  <a:pt x="29325" y="102546"/>
                  <a:pt x="30463" y="112198"/>
                  <a:pt x="32732" y="120852"/>
                </a:cubicBezTo>
                <a:cubicBezTo>
                  <a:pt x="35004" y="129507"/>
                  <a:pt x="38074" y="137693"/>
                  <a:pt x="41933" y="145415"/>
                </a:cubicBezTo>
                <a:cubicBezTo>
                  <a:pt x="45666" y="152762"/>
                  <a:pt x="49889" y="159441"/>
                  <a:pt x="54587" y="165453"/>
                </a:cubicBezTo>
                <a:cubicBezTo>
                  <a:pt x="59288" y="171458"/>
                  <a:pt x="64131" y="176673"/>
                  <a:pt x="69109" y="18109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788355" y="5003026"/>
            <a:ext cx="212613" cy="139434"/>
          </a:xfrm>
          <a:custGeom>
            <a:avLst/>
            <a:gdLst/>
            <a:ahLst/>
            <a:cxnLst/>
            <a:rect l="l" t="t" r="r" b="b"/>
            <a:pathLst>
              <a:path w="212613" h="139434">
                <a:moveTo>
                  <a:pt x="91901" y="139435"/>
                </a:moveTo>
                <a:lnTo>
                  <a:pt x="0" y="139435"/>
                </a:lnTo>
                <a:lnTo>
                  <a:pt x="0" y="115150"/>
                </a:lnTo>
                <a:lnTo>
                  <a:pt x="29329" y="115150"/>
                </a:lnTo>
                <a:lnTo>
                  <a:pt x="29329" y="41649"/>
                </a:lnTo>
                <a:lnTo>
                  <a:pt x="0" y="41649"/>
                </a:lnTo>
                <a:lnTo>
                  <a:pt x="0" y="18958"/>
                </a:lnTo>
                <a:cubicBezTo>
                  <a:pt x="4299" y="18958"/>
                  <a:pt x="8565" y="18677"/>
                  <a:pt x="12798" y="18118"/>
                </a:cubicBezTo>
                <a:cubicBezTo>
                  <a:pt x="17028" y="17557"/>
                  <a:pt x="20423" y="16654"/>
                  <a:pt x="22979" y="15408"/>
                </a:cubicBezTo>
                <a:cubicBezTo>
                  <a:pt x="25966" y="13913"/>
                  <a:pt x="28282" y="11909"/>
                  <a:pt x="29934" y="9382"/>
                </a:cubicBezTo>
                <a:cubicBezTo>
                  <a:pt x="31584" y="6861"/>
                  <a:pt x="32530" y="3733"/>
                  <a:pt x="32781" y="0"/>
                </a:cubicBezTo>
                <a:lnTo>
                  <a:pt x="63231" y="0"/>
                </a:lnTo>
                <a:lnTo>
                  <a:pt x="63231" y="115150"/>
                </a:lnTo>
                <a:lnTo>
                  <a:pt x="91901" y="115150"/>
                </a:lnTo>
                <a:close/>
                <a:moveTo>
                  <a:pt x="212613" y="139435"/>
                </a:moveTo>
                <a:lnTo>
                  <a:pt x="120716" y="139435"/>
                </a:lnTo>
                <a:lnTo>
                  <a:pt x="120716" y="115150"/>
                </a:lnTo>
                <a:lnTo>
                  <a:pt x="150041" y="115150"/>
                </a:lnTo>
                <a:lnTo>
                  <a:pt x="150041" y="41649"/>
                </a:lnTo>
                <a:lnTo>
                  <a:pt x="120716" y="41649"/>
                </a:lnTo>
                <a:lnTo>
                  <a:pt x="120716" y="18958"/>
                </a:lnTo>
                <a:cubicBezTo>
                  <a:pt x="125014" y="18958"/>
                  <a:pt x="129280" y="18677"/>
                  <a:pt x="133514" y="18118"/>
                </a:cubicBezTo>
                <a:cubicBezTo>
                  <a:pt x="137743" y="17557"/>
                  <a:pt x="141138" y="16654"/>
                  <a:pt x="143694" y="15408"/>
                </a:cubicBezTo>
                <a:cubicBezTo>
                  <a:pt x="146682" y="13913"/>
                  <a:pt x="148997" y="11909"/>
                  <a:pt x="150646" y="9382"/>
                </a:cubicBezTo>
                <a:cubicBezTo>
                  <a:pt x="152298" y="6861"/>
                  <a:pt x="153245" y="3733"/>
                  <a:pt x="153497" y="0"/>
                </a:cubicBezTo>
                <a:lnTo>
                  <a:pt x="183942" y="0"/>
                </a:lnTo>
                <a:lnTo>
                  <a:pt x="183942" y="115150"/>
                </a:lnTo>
                <a:lnTo>
                  <a:pt x="212613" y="11515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4011217" y="5105755"/>
            <a:ext cx="52577" cy="71262"/>
          </a:xfrm>
          <a:custGeom>
            <a:avLst/>
            <a:gdLst/>
            <a:ahLst/>
            <a:cxnLst/>
            <a:rect l="l" t="t" r="r" b="b"/>
            <a:pathLst>
              <a:path w="52577" h="71262">
                <a:moveTo>
                  <a:pt x="52578" y="0"/>
                </a:moveTo>
                <a:lnTo>
                  <a:pt x="19890" y="71263"/>
                </a:lnTo>
                <a:lnTo>
                  <a:pt x="0" y="71263"/>
                </a:lnTo>
                <a:lnTo>
                  <a:pt x="1839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081683" y="5000501"/>
            <a:ext cx="103201" cy="144853"/>
          </a:xfrm>
          <a:custGeom>
            <a:avLst/>
            <a:gdLst/>
            <a:ahLst/>
            <a:cxnLst/>
            <a:rect l="l" t="t" r="r" b="b"/>
            <a:pathLst>
              <a:path w="103201" h="144853">
                <a:moveTo>
                  <a:pt x="103201" y="99836"/>
                </a:moveTo>
                <a:cubicBezTo>
                  <a:pt x="103201" y="106626"/>
                  <a:pt x="101942" y="112821"/>
                  <a:pt x="99418" y="118423"/>
                </a:cubicBezTo>
                <a:cubicBezTo>
                  <a:pt x="96897" y="124025"/>
                  <a:pt x="93208" y="128787"/>
                  <a:pt x="88352" y="132716"/>
                </a:cubicBezTo>
                <a:cubicBezTo>
                  <a:pt x="83434" y="136636"/>
                  <a:pt x="77655" y="139638"/>
                  <a:pt x="71029" y="141722"/>
                </a:cubicBezTo>
                <a:cubicBezTo>
                  <a:pt x="64397" y="143810"/>
                  <a:pt x="56314" y="144854"/>
                  <a:pt x="46789" y="144854"/>
                </a:cubicBezTo>
                <a:cubicBezTo>
                  <a:pt x="35958" y="144854"/>
                  <a:pt x="26665" y="143951"/>
                  <a:pt x="18914" y="142147"/>
                </a:cubicBezTo>
                <a:cubicBezTo>
                  <a:pt x="11159" y="140339"/>
                  <a:pt x="4857" y="138316"/>
                  <a:pt x="0" y="136073"/>
                </a:cubicBezTo>
                <a:lnTo>
                  <a:pt x="0" y="105910"/>
                </a:lnTo>
                <a:lnTo>
                  <a:pt x="3363" y="105910"/>
                </a:lnTo>
                <a:cubicBezTo>
                  <a:pt x="8471" y="109145"/>
                  <a:pt x="14462" y="111950"/>
                  <a:pt x="21341" y="114312"/>
                </a:cubicBezTo>
                <a:cubicBezTo>
                  <a:pt x="28225" y="116681"/>
                  <a:pt x="34496" y="117865"/>
                  <a:pt x="40159" y="117865"/>
                </a:cubicBezTo>
                <a:cubicBezTo>
                  <a:pt x="43524" y="117865"/>
                  <a:pt x="47182" y="117566"/>
                  <a:pt x="51134" y="116973"/>
                </a:cubicBezTo>
                <a:cubicBezTo>
                  <a:pt x="55088" y="116382"/>
                  <a:pt x="58403" y="115093"/>
                  <a:pt x="61082" y="113099"/>
                </a:cubicBezTo>
                <a:cubicBezTo>
                  <a:pt x="63198" y="111547"/>
                  <a:pt x="64897" y="109628"/>
                  <a:pt x="66172" y="107356"/>
                </a:cubicBezTo>
                <a:cubicBezTo>
                  <a:pt x="67450" y="105085"/>
                  <a:pt x="68087" y="101863"/>
                  <a:pt x="68087" y="97690"/>
                </a:cubicBezTo>
                <a:cubicBezTo>
                  <a:pt x="68087" y="93579"/>
                  <a:pt x="67183" y="90418"/>
                  <a:pt x="65380" y="88212"/>
                </a:cubicBezTo>
                <a:cubicBezTo>
                  <a:pt x="63573" y="86001"/>
                  <a:pt x="61171" y="84400"/>
                  <a:pt x="58186" y="83399"/>
                </a:cubicBezTo>
                <a:cubicBezTo>
                  <a:pt x="55199" y="82343"/>
                  <a:pt x="51617" y="81753"/>
                  <a:pt x="47445" y="81627"/>
                </a:cubicBezTo>
                <a:cubicBezTo>
                  <a:pt x="43273" y="81501"/>
                  <a:pt x="39600" y="81441"/>
                  <a:pt x="36425" y="81441"/>
                </a:cubicBezTo>
                <a:lnTo>
                  <a:pt x="30450" y="81441"/>
                </a:lnTo>
                <a:lnTo>
                  <a:pt x="30450" y="56968"/>
                </a:lnTo>
                <a:lnTo>
                  <a:pt x="35958" y="56968"/>
                </a:lnTo>
                <a:cubicBezTo>
                  <a:pt x="40194" y="56968"/>
                  <a:pt x="44082" y="56783"/>
                  <a:pt x="47635" y="56410"/>
                </a:cubicBezTo>
                <a:cubicBezTo>
                  <a:pt x="51181" y="56035"/>
                  <a:pt x="54199" y="55294"/>
                  <a:pt x="56689" y="54170"/>
                </a:cubicBezTo>
                <a:cubicBezTo>
                  <a:pt x="59181" y="52986"/>
                  <a:pt x="61128" y="51334"/>
                  <a:pt x="62528" y="49217"/>
                </a:cubicBezTo>
                <a:cubicBezTo>
                  <a:pt x="63929" y="47100"/>
                  <a:pt x="64631" y="44238"/>
                  <a:pt x="64631" y="40626"/>
                </a:cubicBezTo>
                <a:cubicBezTo>
                  <a:pt x="64631" y="37822"/>
                  <a:pt x="63976" y="35536"/>
                  <a:pt x="62669" y="33762"/>
                </a:cubicBezTo>
                <a:cubicBezTo>
                  <a:pt x="61363" y="31987"/>
                  <a:pt x="59742" y="30605"/>
                  <a:pt x="57813" y="29604"/>
                </a:cubicBezTo>
                <a:cubicBezTo>
                  <a:pt x="55574" y="28484"/>
                  <a:pt x="52953" y="27736"/>
                  <a:pt x="49964" y="27361"/>
                </a:cubicBezTo>
                <a:cubicBezTo>
                  <a:pt x="46980" y="26987"/>
                  <a:pt x="44427" y="26803"/>
                  <a:pt x="42311" y="26803"/>
                </a:cubicBezTo>
                <a:cubicBezTo>
                  <a:pt x="38884" y="26803"/>
                  <a:pt x="35399" y="27207"/>
                  <a:pt x="31845" y="28017"/>
                </a:cubicBezTo>
                <a:cubicBezTo>
                  <a:pt x="28296" y="28826"/>
                  <a:pt x="24844" y="29856"/>
                  <a:pt x="21481" y="31101"/>
                </a:cubicBezTo>
                <a:cubicBezTo>
                  <a:pt x="18867" y="32095"/>
                  <a:pt x="16132" y="33388"/>
                  <a:pt x="13267" y="34975"/>
                </a:cubicBezTo>
                <a:cubicBezTo>
                  <a:pt x="10400" y="36563"/>
                  <a:pt x="8281" y="37761"/>
                  <a:pt x="6913" y="38572"/>
                </a:cubicBezTo>
                <a:lnTo>
                  <a:pt x="4018" y="38572"/>
                </a:lnTo>
                <a:lnTo>
                  <a:pt x="4018" y="8781"/>
                </a:lnTo>
                <a:cubicBezTo>
                  <a:pt x="8809" y="6726"/>
                  <a:pt x="15272" y="4749"/>
                  <a:pt x="23396" y="2849"/>
                </a:cubicBezTo>
                <a:cubicBezTo>
                  <a:pt x="31518" y="952"/>
                  <a:pt x="39816" y="0"/>
                  <a:pt x="48287" y="0"/>
                </a:cubicBezTo>
                <a:cubicBezTo>
                  <a:pt x="56567" y="0"/>
                  <a:pt x="63741" y="718"/>
                  <a:pt x="69812" y="2151"/>
                </a:cubicBezTo>
                <a:cubicBezTo>
                  <a:pt x="75885" y="3579"/>
                  <a:pt x="81066" y="5663"/>
                  <a:pt x="85363" y="8407"/>
                </a:cubicBezTo>
                <a:cubicBezTo>
                  <a:pt x="90094" y="11334"/>
                  <a:pt x="93644" y="15053"/>
                  <a:pt x="96012" y="19567"/>
                </a:cubicBezTo>
                <a:cubicBezTo>
                  <a:pt x="98374" y="24081"/>
                  <a:pt x="99558" y="29169"/>
                  <a:pt x="99558" y="34838"/>
                </a:cubicBezTo>
                <a:cubicBezTo>
                  <a:pt x="99558" y="42744"/>
                  <a:pt x="97272" y="49670"/>
                  <a:pt x="92696" y="55618"/>
                </a:cubicBezTo>
                <a:cubicBezTo>
                  <a:pt x="88121" y="61565"/>
                  <a:pt x="82094" y="65406"/>
                  <a:pt x="74624" y="67152"/>
                </a:cubicBezTo>
                <a:lnTo>
                  <a:pt x="74624" y="68459"/>
                </a:lnTo>
                <a:cubicBezTo>
                  <a:pt x="77922" y="68955"/>
                  <a:pt x="81148" y="69795"/>
                  <a:pt x="84290" y="70978"/>
                </a:cubicBezTo>
                <a:cubicBezTo>
                  <a:pt x="87433" y="72163"/>
                  <a:pt x="90500" y="74092"/>
                  <a:pt x="93485" y="76767"/>
                </a:cubicBezTo>
                <a:cubicBezTo>
                  <a:pt x="96289" y="79198"/>
                  <a:pt x="98612" y="82326"/>
                  <a:pt x="100447" y="86156"/>
                </a:cubicBezTo>
                <a:cubicBezTo>
                  <a:pt x="102283" y="89983"/>
                  <a:pt x="103201" y="94544"/>
                  <a:pt x="103201" y="9983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4260833" y="5037578"/>
            <a:ext cx="368993" cy="105538"/>
          </a:xfrm>
          <a:custGeom>
            <a:avLst/>
            <a:gdLst/>
            <a:ahLst/>
            <a:cxnLst/>
            <a:rect l="l" t="t" r="r" b="b"/>
            <a:pathLst>
              <a:path w="368993" h="105538">
                <a:moveTo>
                  <a:pt x="119733" y="104883"/>
                </a:moveTo>
                <a:lnTo>
                  <a:pt x="87604" y="104883"/>
                </a:lnTo>
                <a:lnTo>
                  <a:pt x="87604" y="39038"/>
                </a:lnTo>
                <a:lnTo>
                  <a:pt x="66313" y="82747"/>
                </a:lnTo>
                <a:lnTo>
                  <a:pt x="52490" y="82747"/>
                </a:lnTo>
                <a:lnTo>
                  <a:pt x="31195" y="39038"/>
                </a:lnTo>
                <a:lnTo>
                  <a:pt x="31195" y="104883"/>
                </a:lnTo>
                <a:lnTo>
                  <a:pt x="0" y="104883"/>
                </a:lnTo>
                <a:lnTo>
                  <a:pt x="0" y="0"/>
                </a:lnTo>
                <a:lnTo>
                  <a:pt x="35583" y="0"/>
                </a:lnTo>
                <a:lnTo>
                  <a:pt x="59865" y="48565"/>
                </a:lnTo>
                <a:lnTo>
                  <a:pt x="84150" y="0"/>
                </a:lnTo>
                <a:lnTo>
                  <a:pt x="119733" y="0"/>
                </a:lnTo>
                <a:close/>
                <a:moveTo>
                  <a:pt x="244782" y="104883"/>
                </a:moveTo>
                <a:lnTo>
                  <a:pt x="212098" y="104883"/>
                </a:lnTo>
                <a:lnTo>
                  <a:pt x="212098" y="23069"/>
                </a:lnTo>
                <a:lnTo>
                  <a:pt x="186412" y="23069"/>
                </a:lnTo>
                <a:cubicBezTo>
                  <a:pt x="186226" y="27551"/>
                  <a:pt x="186084" y="31162"/>
                  <a:pt x="185994" y="33901"/>
                </a:cubicBezTo>
                <a:cubicBezTo>
                  <a:pt x="185902" y="36642"/>
                  <a:pt x="185794" y="39723"/>
                  <a:pt x="185667" y="43151"/>
                </a:cubicBezTo>
                <a:cubicBezTo>
                  <a:pt x="185231" y="53172"/>
                  <a:pt x="184393" y="61345"/>
                  <a:pt x="183147" y="67663"/>
                </a:cubicBezTo>
                <a:cubicBezTo>
                  <a:pt x="181905" y="73984"/>
                  <a:pt x="180313" y="79168"/>
                  <a:pt x="178385" y="83214"/>
                </a:cubicBezTo>
                <a:cubicBezTo>
                  <a:pt x="176513" y="87260"/>
                  <a:pt x="174601" y="90421"/>
                  <a:pt x="172639" y="92690"/>
                </a:cubicBezTo>
                <a:cubicBezTo>
                  <a:pt x="170677" y="94965"/>
                  <a:pt x="168546" y="97096"/>
                  <a:pt x="166242" y="99090"/>
                </a:cubicBezTo>
                <a:cubicBezTo>
                  <a:pt x="164064" y="100959"/>
                  <a:pt x="160978" y="102500"/>
                  <a:pt x="156996" y="103713"/>
                </a:cubicBezTo>
                <a:cubicBezTo>
                  <a:pt x="153009" y="104926"/>
                  <a:pt x="149365" y="105538"/>
                  <a:pt x="146067" y="105538"/>
                </a:cubicBezTo>
                <a:cubicBezTo>
                  <a:pt x="143263" y="105538"/>
                  <a:pt x="140480" y="105430"/>
                  <a:pt x="137708" y="105210"/>
                </a:cubicBezTo>
                <a:cubicBezTo>
                  <a:pt x="134936" y="104991"/>
                  <a:pt x="133273" y="104883"/>
                  <a:pt x="132711" y="104883"/>
                </a:cubicBezTo>
                <a:lnTo>
                  <a:pt x="132711" y="78358"/>
                </a:lnTo>
                <a:lnTo>
                  <a:pt x="133647" y="78358"/>
                </a:lnTo>
                <a:cubicBezTo>
                  <a:pt x="133895" y="78358"/>
                  <a:pt x="134317" y="78391"/>
                  <a:pt x="134911" y="78452"/>
                </a:cubicBezTo>
                <a:cubicBezTo>
                  <a:pt x="135502" y="78512"/>
                  <a:pt x="136077" y="78542"/>
                  <a:pt x="136638" y="78542"/>
                </a:cubicBezTo>
                <a:cubicBezTo>
                  <a:pt x="138129" y="78542"/>
                  <a:pt x="139688" y="78373"/>
                  <a:pt x="141304" y="78030"/>
                </a:cubicBezTo>
                <a:cubicBezTo>
                  <a:pt x="142925" y="77688"/>
                  <a:pt x="144263" y="76990"/>
                  <a:pt x="145323" y="75928"/>
                </a:cubicBezTo>
                <a:cubicBezTo>
                  <a:pt x="149617" y="71568"/>
                  <a:pt x="152375" y="65748"/>
                  <a:pt x="153588" y="58460"/>
                </a:cubicBezTo>
                <a:cubicBezTo>
                  <a:pt x="154801" y="51178"/>
                  <a:pt x="155629" y="43024"/>
                  <a:pt x="156064" y="33999"/>
                </a:cubicBezTo>
                <a:cubicBezTo>
                  <a:pt x="156313" y="29078"/>
                  <a:pt x="156561" y="23584"/>
                  <a:pt x="156810" y="17514"/>
                </a:cubicBezTo>
                <a:cubicBezTo>
                  <a:pt x="157057" y="11441"/>
                  <a:pt x="157242" y="5606"/>
                  <a:pt x="157371" y="0"/>
                </a:cubicBezTo>
                <a:lnTo>
                  <a:pt x="244782" y="0"/>
                </a:lnTo>
                <a:close/>
                <a:moveTo>
                  <a:pt x="368994" y="104883"/>
                </a:moveTo>
                <a:lnTo>
                  <a:pt x="336309" y="104883"/>
                </a:lnTo>
                <a:lnTo>
                  <a:pt x="336309" y="59959"/>
                </a:lnTo>
                <a:lnTo>
                  <a:pt x="302498" y="59959"/>
                </a:lnTo>
                <a:lnTo>
                  <a:pt x="302498" y="104883"/>
                </a:lnTo>
                <a:lnTo>
                  <a:pt x="269810" y="104883"/>
                </a:lnTo>
                <a:lnTo>
                  <a:pt x="269810" y="0"/>
                </a:lnTo>
                <a:lnTo>
                  <a:pt x="302498" y="0"/>
                </a:lnTo>
                <a:lnTo>
                  <a:pt x="302498" y="36332"/>
                </a:lnTo>
                <a:lnTo>
                  <a:pt x="336309" y="36332"/>
                </a:lnTo>
                <a:lnTo>
                  <a:pt x="336309" y="0"/>
                </a:lnTo>
                <a:lnTo>
                  <a:pt x="36899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654983" y="5105755"/>
            <a:ext cx="33063" cy="36705"/>
          </a:xfrm>
          <a:custGeom>
            <a:avLst/>
            <a:gdLst/>
            <a:ahLst/>
            <a:cxnLst/>
            <a:rect l="l" t="t" r="r" b="b"/>
            <a:pathLst>
              <a:path w="33063" h="36705">
                <a:moveTo>
                  <a:pt x="33063" y="36706"/>
                </a:moveTo>
                <a:lnTo>
                  <a:pt x="0" y="36706"/>
                </a:lnTo>
                <a:lnTo>
                  <a:pt x="0" y="0"/>
                </a:lnTo>
                <a:lnTo>
                  <a:pt x="3306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770014" y="4996298"/>
            <a:ext cx="333226" cy="184640"/>
          </a:xfrm>
          <a:custGeom>
            <a:avLst/>
            <a:gdLst/>
            <a:ahLst/>
            <a:cxnLst/>
            <a:rect l="l" t="t" r="r" b="b"/>
            <a:pathLst>
              <a:path w="333226" h="184640">
                <a:moveTo>
                  <a:pt x="102827" y="92274"/>
                </a:moveTo>
                <a:cubicBezTo>
                  <a:pt x="102827" y="109022"/>
                  <a:pt x="98579" y="122529"/>
                  <a:pt x="90079" y="132804"/>
                </a:cubicBezTo>
                <a:cubicBezTo>
                  <a:pt x="81580" y="143078"/>
                  <a:pt x="71104" y="148215"/>
                  <a:pt x="58651" y="148215"/>
                </a:cubicBezTo>
                <a:cubicBezTo>
                  <a:pt x="53420" y="148215"/>
                  <a:pt x="48878" y="147625"/>
                  <a:pt x="45018" y="146444"/>
                </a:cubicBezTo>
                <a:cubicBezTo>
                  <a:pt x="41158" y="145260"/>
                  <a:pt x="37047" y="143420"/>
                  <a:pt x="32688" y="140928"/>
                </a:cubicBezTo>
                <a:lnTo>
                  <a:pt x="32688" y="184640"/>
                </a:lnTo>
                <a:lnTo>
                  <a:pt x="0" y="184640"/>
                </a:lnTo>
                <a:lnTo>
                  <a:pt x="0" y="41280"/>
                </a:lnTo>
                <a:lnTo>
                  <a:pt x="32688" y="41280"/>
                </a:lnTo>
                <a:lnTo>
                  <a:pt x="32688" y="52209"/>
                </a:lnTo>
                <a:cubicBezTo>
                  <a:pt x="37483" y="48098"/>
                  <a:pt x="42373" y="44769"/>
                  <a:pt x="47355" y="42213"/>
                </a:cubicBezTo>
                <a:cubicBezTo>
                  <a:pt x="52333" y="39661"/>
                  <a:pt x="58094" y="38386"/>
                  <a:pt x="64631" y="38386"/>
                </a:cubicBezTo>
                <a:cubicBezTo>
                  <a:pt x="76771" y="38386"/>
                  <a:pt x="86174" y="43210"/>
                  <a:pt x="92837" y="52862"/>
                </a:cubicBezTo>
                <a:cubicBezTo>
                  <a:pt x="99497" y="62509"/>
                  <a:pt x="102827" y="75646"/>
                  <a:pt x="102827" y="92274"/>
                </a:cubicBezTo>
                <a:close/>
                <a:moveTo>
                  <a:pt x="69393" y="92926"/>
                </a:moveTo>
                <a:cubicBezTo>
                  <a:pt x="69393" y="82712"/>
                  <a:pt x="67821" y="75305"/>
                  <a:pt x="64677" y="70696"/>
                </a:cubicBezTo>
                <a:cubicBezTo>
                  <a:pt x="61532" y="66092"/>
                  <a:pt x="56628" y="63788"/>
                  <a:pt x="49969" y="63788"/>
                </a:cubicBezTo>
                <a:cubicBezTo>
                  <a:pt x="47041" y="63788"/>
                  <a:pt x="44133" y="64255"/>
                  <a:pt x="41239" y="65188"/>
                </a:cubicBezTo>
                <a:cubicBezTo>
                  <a:pt x="38344" y="66124"/>
                  <a:pt x="35493" y="67524"/>
                  <a:pt x="32688" y="69389"/>
                </a:cubicBezTo>
                <a:lnTo>
                  <a:pt x="32688" y="122159"/>
                </a:lnTo>
                <a:cubicBezTo>
                  <a:pt x="34434" y="122907"/>
                  <a:pt x="36349" y="123436"/>
                  <a:pt x="38437" y="123750"/>
                </a:cubicBezTo>
                <a:cubicBezTo>
                  <a:pt x="40522" y="124059"/>
                  <a:pt x="42991" y="124213"/>
                  <a:pt x="45858" y="124213"/>
                </a:cubicBezTo>
                <a:cubicBezTo>
                  <a:pt x="53827" y="124213"/>
                  <a:pt x="59742" y="121615"/>
                  <a:pt x="63602" y="116416"/>
                </a:cubicBezTo>
                <a:cubicBezTo>
                  <a:pt x="67460" y="111214"/>
                  <a:pt x="69393" y="103384"/>
                  <a:pt x="69393" y="92926"/>
                </a:cubicBezTo>
                <a:close/>
                <a:moveTo>
                  <a:pt x="218261" y="41280"/>
                </a:moveTo>
                <a:lnTo>
                  <a:pt x="165309" y="184640"/>
                </a:lnTo>
                <a:lnTo>
                  <a:pt x="130191" y="184640"/>
                </a:lnTo>
                <a:lnTo>
                  <a:pt x="146067" y="143639"/>
                </a:lnTo>
                <a:lnTo>
                  <a:pt x="107590" y="41280"/>
                </a:lnTo>
                <a:lnTo>
                  <a:pt x="141956" y="41280"/>
                </a:lnTo>
                <a:lnTo>
                  <a:pt x="164002" y="107028"/>
                </a:lnTo>
                <a:lnTo>
                  <a:pt x="184641" y="41280"/>
                </a:lnTo>
                <a:close/>
                <a:moveTo>
                  <a:pt x="320339" y="57905"/>
                </a:moveTo>
                <a:cubicBezTo>
                  <a:pt x="324324" y="61952"/>
                  <a:pt x="327467" y="66949"/>
                  <a:pt x="329775" y="72893"/>
                </a:cubicBezTo>
                <a:cubicBezTo>
                  <a:pt x="332075" y="78839"/>
                  <a:pt x="333227" y="86234"/>
                  <a:pt x="333227" y="95076"/>
                </a:cubicBezTo>
                <a:cubicBezTo>
                  <a:pt x="333227" y="111451"/>
                  <a:pt x="328356" y="124602"/>
                  <a:pt x="318614" y="134535"/>
                </a:cubicBezTo>
                <a:cubicBezTo>
                  <a:pt x="308866" y="144464"/>
                  <a:pt x="295715" y="149432"/>
                  <a:pt x="279152" y="149432"/>
                </a:cubicBezTo>
                <a:cubicBezTo>
                  <a:pt x="260971" y="149432"/>
                  <a:pt x="247461" y="143549"/>
                  <a:pt x="238620" y="131778"/>
                </a:cubicBezTo>
                <a:cubicBezTo>
                  <a:pt x="229781" y="120012"/>
                  <a:pt x="225357" y="102391"/>
                  <a:pt x="225357" y="78919"/>
                </a:cubicBezTo>
                <a:cubicBezTo>
                  <a:pt x="225357" y="74433"/>
                  <a:pt x="225580" y="69871"/>
                  <a:pt x="226016" y="65235"/>
                </a:cubicBezTo>
                <a:cubicBezTo>
                  <a:pt x="226451" y="60598"/>
                  <a:pt x="227445" y="54978"/>
                  <a:pt x="228999" y="48377"/>
                </a:cubicBezTo>
                <a:cubicBezTo>
                  <a:pt x="230306" y="42900"/>
                  <a:pt x="232189" y="37435"/>
                  <a:pt x="234648" y="31989"/>
                </a:cubicBezTo>
                <a:cubicBezTo>
                  <a:pt x="237107" y="26542"/>
                  <a:pt x="240052" y="22075"/>
                  <a:pt x="243479" y="18586"/>
                </a:cubicBezTo>
                <a:cubicBezTo>
                  <a:pt x="247334" y="14601"/>
                  <a:pt x="252598" y="11159"/>
                  <a:pt x="259262" y="8265"/>
                </a:cubicBezTo>
                <a:cubicBezTo>
                  <a:pt x="265922" y="5371"/>
                  <a:pt x="275264" y="3332"/>
                  <a:pt x="287281" y="2152"/>
                </a:cubicBezTo>
                <a:cubicBezTo>
                  <a:pt x="292942" y="1591"/>
                  <a:pt x="299668" y="1122"/>
                  <a:pt x="307451" y="748"/>
                </a:cubicBezTo>
                <a:cubicBezTo>
                  <a:pt x="315237" y="373"/>
                  <a:pt x="321426" y="126"/>
                  <a:pt x="326035" y="0"/>
                </a:cubicBezTo>
                <a:lnTo>
                  <a:pt x="326035" y="24562"/>
                </a:lnTo>
                <a:cubicBezTo>
                  <a:pt x="322114" y="24753"/>
                  <a:pt x="318518" y="24922"/>
                  <a:pt x="315249" y="25077"/>
                </a:cubicBezTo>
                <a:cubicBezTo>
                  <a:pt x="311980" y="25235"/>
                  <a:pt x="308228" y="25466"/>
                  <a:pt x="303995" y="25778"/>
                </a:cubicBezTo>
                <a:cubicBezTo>
                  <a:pt x="301382" y="25962"/>
                  <a:pt x="297957" y="26258"/>
                  <a:pt x="293725" y="26661"/>
                </a:cubicBezTo>
                <a:cubicBezTo>
                  <a:pt x="289487" y="27063"/>
                  <a:pt x="285876" y="27550"/>
                  <a:pt x="282888" y="28111"/>
                </a:cubicBezTo>
                <a:cubicBezTo>
                  <a:pt x="279277" y="28857"/>
                  <a:pt x="275929" y="30012"/>
                  <a:pt x="272847" y="31564"/>
                </a:cubicBezTo>
                <a:cubicBezTo>
                  <a:pt x="269770" y="33123"/>
                  <a:pt x="267229" y="35179"/>
                  <a:pt x="265233" y="37734"/>
                </a:cubicBezTo>
                <a:cubicBezTo>
                  <a:pt x="263744" y="39664"/>
                  <a:pt x="262512" y="42231"/>
                  <a:pt x="261550" y="45435"/>
                </a:cubicBezTo>
                <a:cubicBezTo>
                  <a:pt x="260583" y="48642"/>
                  <a:pt x="259880" y="52584"/>
                  <a:pt x="259445" y="57250"/>
                </a:cubicBezTo>
                <a:cubicBezTo>
                  <a:pt x="264053" y="53952"/>
                  <a:pt x="268909" y="51307"/>
                  <a:pt x="274018" y="49313"/>
                </a:cubicBezTo>
                <a:cubicBezTo>
                  <a:pt x="279122" y="47321"/>
                  <a:pt x="284630" y="46324"/>
                  <a:pt x="290549" y="46324"/>
                </a:cubicBezTo>
                <a:cubicBezTo>
                  <a:pt x="296399" y="46324"/>
                  <a:pt x="301878" y="47290"/>
                  <a:pt x="306986" y="49222"/>
                </a:cubicBezTo>
                <a:cubicBezTo>
                  <a:pt x="312091" y="51152"/>
                  <a:pt x="316544" y="54046"/>
                  <a:pt x="320339" y="57905"/>
                </a:cubicBezTo>
                <a:close/>
                <a:moveTo>
                  <a:pt x="292972" y="120106"/>
                </a:moveTo>
                <a:cubicBezTo>
                  <a:pt x="294967" y="117675"/>
                  <a:pt x="296568" y="114702"/>
                  <a:pt x="297785" y="111186"/>
                </a:cubicBezTo>
                <a:cubicBezTo>
                  <a:pt x="298998" y="107668"/>
                  <a:pt x="299603" y="102672"/>
                  <a:pt x="299603" y="96195"/>
                </a:cubicBezTo>
                <a:cubicBezTo>
                  <a:pt x="299603" y="88664"/>
                  <a:pt x="297673" y="82604"/>
                  <a:pt x="293813" y="78030"/>
                </a:cubicBezTo>
                <a:cubicBezTo>
                  <a:pt x="289955" y="73454"/>
                  <a:pt x="284846" y="71168"/>
                  <a:pt x="278496" y="71168"/>
                </a:cubicBezTo>
                <a:cubicBezTo>
                  <a:pt x="275569" y="71168"/>
                  <a:pt x="272492" y="71543"/>
                  <a:pt x="269252" y="72287"/>
                </a:cubicBezTo>
                <a:cubicBezTo>
                  <a:pt x="266014" y="73032"/>
                  <a:pt x="262620" y="74404"/>
                  <a:pt x="259070" y="76395"/>
                </a:cubicBezTo>
                <a:cubicBezTo>
                  <a:pt x="259070" y="77021"/>
                  <a:pt x="259056" y="77907"/>
                  <a:pt x="259023" y="79059"/>
                </a:cubicBezTo>
                <a:cubicBezTo>
                  <a:pt x="258995" y="80210"/>
                  <a:pt x="258978" y="81252"/>
                  <a:pt x="258978" y="82188"/>
                </a:cubicBezTo>
                <a:cubicBezTo>
                  <a:pt x="258978" y="91216"/>
                  <a:pt x="259262" y="98067"/>
                  <a:pt x="259819" y="102733"/>
                </a:cubicBezTo>
                <a:cubicBezTo>
                  <a:pt x="260377" y="107401"/>
                  <a:pt x="261623" y="111732"/>
                  <a:pt x="263556" y="115715"/>
                </a:cubicBezTo>
                <a:cubicBezTo>
                  <a:pt x="265173" y="119080"/>
                  <a:pt x="267351" y="121633"/>
                  <a:pt x="270094" y="123375"/>
                </a:cubicBezTo>
                <a:cubicBezTo>
                  <a:pt x="272833" y="125118"/>
                  <a:pt x="276004" y="125989"/>
                  <a:pt x="279619" y="125989"/>
                </a:cubicBezTo>
                <a:cubicBezTo>
                  <a:pt x="281675" y="125989"/>
                  <a:pt x="283965" y="125520"/>
                  <a:pt x="286484" y="124584"/>
                </a:cubicBezTo>
                <a:cubicBezTo>
                  <a:pt x="289004" y="123652"/>
                  <a:pt x="291168" y="122159"/>
                  <a:pt x="292972" y="12010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5120100" y="5105755"/>
            <a:ext cx="33061" cy="36705"/>
          </a:xfrm>
          <a:custGeom>
            <a:avLst/>
            <a:gdLst/>
            <a:ahLst/>
            <a:cxnLst/>
            <a:rect l="l" t="t" r="r" b="b"/>
            <a:pathLst>
              <a:path w="33061" h="36705">
                <a:moveTo>
                  <a:pt x="33062" y="36706"/>
                </a:moveTo>
                <a:lnTo>
                  <a:pt x="0" y="36706"/>
                </a:lnTo>
                <a:lnTo>
                  <a:pt x="0" y="0"/>
                </a:lnTo>
                <a:lnTo>
                  <a:pt x="33062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5178153" y="4997136"/>
            <a:ext cx="511099" cy="183802"/>
          </a:xfrm>
          <a:custGeom>
            <a:avLst/>
            <a:gdLst/>
            <a:ahLst/>
            <a:cxnLst/>
            <a:rect l="l" t="t" r="r" b="b"/>
            <a:pathLst>
              <a:path w="511099" h="183802">
                <a:moveTo>
                  <a:pt x="82184" y="0"/>
                </a:moveTo>
                <a:lnTo>
                  <a:pt x="26802" y="175583"/>
                </a:lnTo>
                <a:lnTo>
                  <a:pt x="0" y="175583"/>
                </a:lnTo>
                <a:lnTo>
                  <a:pt x="55101" y="0"/>
                </a:lnTo>
                <a:close/>
                <a:moveTo>
                  <a:pt x="193788" y="63417"/>
                </a:moveTo>
                <a:lnTo>
                  <a:pt x="144569" y="63417"/>
                </a:lnTo>
                <a:lnTo>
                  <a:pt x="144569" y="145325"/>
                </a:lnTo>
                <a:lnTo>
                  <a:pt x="111884" y="145325"/>
                </a:lnTo>
                <a:lnTo>
                  <a:pt x="111884" y="40442"/>
                </a:lnTo>
                <a:lnTo>
                  <a:pt x="193788" y="40442"/>
                </a:lnTo>
                <a:close/>
                <a:moveTo>
                  <a:pt x="307919" y="92927"/>
                </a:moveTo>
                <a:cubicBezTo>
                  <a:pt x="307919" y="110177"/>
                  <a:pt x="303204" y="123764"/>
                  <a:pt x="293771" y="133697"/>
                </a:cubicBezTo>
                <a:cubicBezTo>
                  <a:pt x="284339" y="143626"/>
                  <a:pt x="270994" y="148594"/>
                  <a:pt x="253750" y="148594"/>
                </a:cubicBezTo>
                <a:cubicBezTo>
                  <a:pt x="236631" y="148594"/>
                  <a:pt x="223323" y="143626"/>
                  <a:pt x="213826" y="133697"/>
                </a:cubicBezTo>
                <a:cubicBezTo>
                  <a:pt x="204333" y="123764"/>
                  <a:pt x="199584" y="110177"/>
                  <a:pt x="199584" y="92927"/>
                </a:cubicBezTo>
                <a:cubicBezTo>
                  <a:pt x="199584" y="75495"/>
                  <a:pt x="204333" y="61844"/>
                  <a:pt x="213826" y="51977"/>
                </a:cubicBezTo>
                <a:cubicBezTo>
                  <a:pt x="223323" y="42105"/>
                  <a:pt x="236631" y="37174"/>
                  <a:pt x="253750" y="37174"/>
                </a:cubicBezTo>
                <a:cubicBezTo>
                  <a:pt x="270933" y="37174"/>
                  <a:pt x="284260" y="42139"/>
                  <a:pt x="293724" y="52067"/>
                </a:cubicBezTo>
                <a:cubicBezTo>
                  <a:pt x="303189" y="61999"/>
                  <a:pt x="307919" y="75618"/>
                  <a:pt x="307919" y="92927"/>
                </a:cubicBezTo>
                <a:close/>
                <a:moveTo>
                  <a:pt x="274392" y="93118"/>
                </a:moveTo>
                <a:cubicBezTo>
                  <a:pt x="274392" y="86893"/>
                  <a:pt x="273878" y="81705"/>
                  <a:pt x="272848" y="77565"/>
                </a:cubicBezTo>
                <a:cubicBezTo>
                  <a:pt x="271818" y="73426"/>
                  <a:pt x="270403" y="70110"/>
                  <a:pt x="268600" y="67619"/>
                </a:cubicBezTo>
                <a:cubicBezTo>
                  <a:pt x="266671" y="65005"/>
                  <a:pt x="264493" y="63188"/>
                  <a:pt x="262062" y="62158"/>
                </a:cubicBezTo>
                <a:cubicBezTo>
                  <a:pt x="259632" y="61128"/>
                  <a:pt x="256860" y="60617"/>
                  <a:pt x="253750" y="60617"/>
                </a:cubicBezTo>
                <a:cubicBezTo>
                  <a:pt x="250826" y="60617"/>
                  <a:pt x="248177" y="61067"/>
                  <a:pt x="245812" y="61967"/>
                </a:cubicBezTo>
                <a:cubicBezTo>
                  <a:pt x="243446" y="62874"/>
                  <a:pt x="241268" y="64602"/>
                  <a:pt x="239274" y="67155"/>
                </a:cubicBezTo>
                <a:cubicBezTo>
                  <a:pt x="237406" y="69581"/>
                  <a:pt x="235911" y="72914"/>
                  <a:pt x="234792" y="77145"/>
                </a:cubicBezTo>
                <a:cubicBezTo>
                  <a:pt x="233668" y="81378"/>
                  <a:pt x="233111" y="86703"/>
                  <a:pt x="233111" y="93118"/>
                </a:cubicBezTo>
                <a:cubicBezTo>
                  <a:pt x="233111" y="99530"/>
                  <a:pt x="233640" y="104713"/>
                  <a:pt x="234699" y="108666"/>
                </a:cubicBezTo>
                <a:cubicBezTo>
                  <a:pt x="235760" y="112618"/>
                  <a:pt x="237129" y="115783"/>
                  <a:pt x="238810" y="118144"/>
                </a:cubicBezTo>
                <a:cubicBezTo>
                  <a:pt x="240552" y="120575"/>
                  <a:pt x="242730" y="122347"/>
                  <a:pt x="245347" y="123469"/>
                </a:cubicBezTo>
                <a:cubicBezTo>
                  <a:pt x="247961" y="124588"/>
                  <a:pt x="250855" y="125151"/>
                  <a:pt x="254027" y="125151"/>
                </a:cubicBezTo>
                <a:cubicBezTo>
                  <a:pt x="256648" y="125151"/>
                  <a:pt x="259305" y="124588"/>
                  <a:pt x="262015" y="123469"/>
                </a:cubicBezTo>
                <a:cubicBezTo>
                  <a:pt x="264727" y="122347"/>
                  <a:pt x="266890" y="120665"/>
                  <a:pt x="268503" y="118426"/>
                </a:cubicBezTo>
                <a:cubicBezTo>
                  <a:pt x="270436" y="115748"/>
                  <a:pt x="271898" y="112526"/>
                  <a:pt x="272895" y="108756"/>
                </a:cubicBezTo>
                <a:cubicBezTo>
                  <a:pt x="273896" y="104991"/>
                  <a:pt x="274392" y="99778"/>
                  <a:pt x="274392" y="93118"/>
                </a:cubicBezTo>
                <a:close/>
                <a:moveTo>
                  <a:pt x="432411" y="171289"/>
                </a:moveTo>
                <a:lnTo>
                  <a:pt x="403366" y="171289"/>
                </a:lnTo>
                <a:lnTo>
                  <a:pt x="403366" y="144950"/>
                </a:lnTo>
                <a:lnTo>
                  <a:pt x="342662" y="144950"/>
                </a:lnTo>
                <a:lnTo>
                  <a:pt x="342662" y="171289"/>
                </a:lnTo>
                <a:lnTo>
                  <a:pt x="313618" y="171289"/>
                </a:lnTo>
                <a:lnTo>
                  <a:pt x="313618" y="121788"/>
                </a:lnTo>
                <a:lnTo>
                  <a:pt x="321182" y="121788"/>
                </a:lnTo>
                <a:cubicBezTo>
                  <a:pt x="325915" y="111949"/>
                  <a:pt x="329696" y="99932"/>
                  <a:pt x="332529" y="85734"/>
                </a:cubicBezTo>
                <a:cubicBezTo>
                  <a:pt x="335363" y="71539"/>
                  <a:pt x="336777" y="56444"/>
                  <a:pt x="336777" y="40442"/>
                </a:cubicBezTo>
                <a:lnTo>
                  <a:pt x="422046" y="40442"/>
                </a:lnTo>
                <a:lnTo>
                  <a:pt x="422046" y="121788"/>
                </a:lnTo>
                <a:lnTo>
                  <a:pt x="432411" y="121788"/>
                </a:lnTo>
                <a:close/>
                <a:moveTo>
                  <a:pt x="389546" y="121788"/>
                </a:moveTo>
                <a:lnTo>
                  <a:pt x="389546" y="63511"/>
                </a:lnTo>
                <a:lnTo>
                  <a:pt x="366476" y="63511"/>
                </a:lnTo>
                <a:cubicBezTo>
                  <a:pt x="365418" y="75153"/>
                  <a:pt x="363629" y="85940"/>
                  <a:pt x="361109" y="95872"/>
                </a:cubicBezTo>
                <a:cubicBezTo>
                  <a:pt x="358586" y="105800"/>
                  <a:pt x="355554" y="114441"/>
                  <a:pt x="352001" y="121788"/>
                </a:cubicBezTo>
                <a:close/>
                <a:moveTo>
                  <a:pt x="511100" y="91905"/>
                </a:moveTo>
                <a:cubicBezTo>
                  <a:pt x="511100" y="101304"/>
                  <a:pt x="510272" y="110348"/>
                  <a:pt x="508622" y="119031"/>
                </a:cubicBezTo>
                <a:cubicBezTo>
                  <a:pt x="506974" y="127718"/>
                  <a:pt x="504684" y="135673"/>
                  <a:pt x="501758" y="142895"/>
                </a:cubicBezTo>
                <a:cubicBezTo>
                  <a:pt x="498648" y="150556"/>
                  <a:pt x="494943" y="157712"/>
                  <a:pt x="490648" y="164376"/>
                </a:cubicBezTo>
                <a:cubicBezTo>
                  <a:pt x="486349" y="171036"/>
                  <a:pt x="481559" y="177513"/>
                  <a:pt x="476263" y="183802"/>
                </a:cubicBezTo>
                <a:lnTo>
                  <a:pt x="441987" y="183802"/>
                </a:lnTo>
                <a:lnTo>
                  <a:pt x="441987" y="181094"/>
                </a:lnTo>
                <a:cubicBezTo>
                  <a:pt x="446969" y="176673"/>
                  <a:pt x="451825" y="171472"/>
                  <a:pt x="456556" y="165496"/>
                </a:cubicBezTo>
                <a:cubicBezTo>
                  <a:pt x="461287" y="159516"/>
                  <a:pt x="465491" y="152824"/>
                  <a:pt x="469167" y="145415"/>
                </a:cubicBezTo>
                <a:cubicBezTo>
                  <a:pt x="473025" y="137693"/>
                  <a:pt x="476094" y="129507"/>
                  <a:pt x="478365" y="120852"/>
                </a:cubicBezTo>
                <a:cubicBezTo>
                  <a:pt x="480637" y="112198"/>
                  <a:pt x="481775" y="102546"/>
                  <a:pt x="481775" y="91905"/>
                </a:cubicBezTo>
                <a:cubicBezTo>
                  <a:pt x="481775" y="81691"/>
                  <a:pt x="480604" y="72072"/>
                  <a:pt x="478270" y="63043"/>
                </a:cubicBezTo>
                <a:cubicBezTo>
                  <a:pt x="475935" y="54014"/>
                  <a:pt x="472900" y="45796"/>
                  <a:pt x="469167" y="38387"/>
                </a:cubicBezTo>
                <a:cubicBezTo>
                  <a:pt x="465243" y="30665"/>
                  <a:pt x="460995" y="23926"/>
                  <a:pt x="456415" y="18166"/>
                </a:cubicBezTo>
                <a:cubicBezTo>
                  <a:pt x="451841" y="12413"/>
                  <a:pt x="447030" y="7258"/>
                  <a:pt x="441987" y="2711"/>
                </a:cubicBezTo>
                <a:lnTo>
                  <a:pt x="441987" y="0"/>
                </a:lnTo>
                <a:lnTo>
                  <a:pt x="476263" y="0"/>
                </a:lnTo>
                <a:cubicBezTo>
                  <a:pt x="481680" y="6477"/>
                  <a:pt x="486547" y="13061"/>
                  <a:pt x="490878" y="19757"/>
                </a:cubicBezTo>
                <a:cubicBezTo>
                  <a:pt x="495206" y="26453"/>
                  <a:pt x="498866" y="33562"/>
                  <a:pt x="501854" y="41097"/>
                </a:cubicBezTo>
                <a:cubicBezTo>
                  <a:pt x="504594" y="48010"/>
                  <a:pt x="506819" y="55635"/>
                  <a:pt x="508529" y="63976"/>
                </a:cubicBezTo>
                <a:cubicBezTo>
                  <a:pt x="510243" y="72324"/>
                  <a:pt x="511100" y="81631"/>
                  <a:pt x="511100" y="9190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9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572" name="object 1572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0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sp>
        <p:nvSpPr>
          <p:cNvPr id="1575" name="object 1575"/>
          <p:cNvSpPr/>
          <p:nvPr/>
        </p:nvSpPr>
        <p:spPr>
          <a:xfrm>
            <a:off x="695634" y="5365467"/>
            <a:ext cx="1316239" cy="228063"/>
          </a:xfrm>
          <a:custGeom>
            <a:avLst/>
            <a:gdLst/>
            <a:ahLst/>
            <a:cxnLst/>
            <a:rect l="l" t="t" r="r" b="b"/>
            <a:pathLst>
              <a:path w="1316239" h="228063">
                <a:moveTo>
                  <a:pt x="0" y="129931"/>
                </a:moveTo>
                <a:lnTo>
                  <a:pt x="22115" y="124189"/>
                </a:lnTo>
                <a:cubicBezTo>
                  <a:pt x="23790" y="132717"/>
                  <a:pt x="28272" y="141245"/>
                  <a:pt x="35562" y="149767"/>
                </a:cubicBezTo>
                <a:cubicBezTo>
                  <a:pt x="42851" y="158295"/>
                  <a:pt x="52517" y="162561"/>
                  <a:pt x="64548" y="162561"/>
                </a:cubicBezTo>
                <a:cubicBezTo>
                  <a:pt x="76821" y="162561"/>
                  <a:pt x="86505" y="159411"/>
                  <a:pt x="93597" y="153114"/>
                </a:cubicBezTo>
                <a:cubicBezTo>
                  <a:pt x="100686" y="146818"/>
                  <a:pt x="104232" y="139212"/>
                  <a:pt x="104232" y="130287"/>
                </a:cubicBezTo>
                <a:cubicBezTo>
                  <a:pt x="104232" y="120646"/>
                  <a:pt x="100488" y="112975"/>
                  <a:pt x="92996" y="107276"/>
                </a:cubicBezTo>
                <a:cubicBezTo>
                  <a:pt x="85504" y="101580"/>
                  <a:pt x="75305" y="98729"/>
                  <a:pt x="62396" y="98729"/>
                </a:cubicBezTo>
                <a:lnTo>
                  <a:pt x="51279" y="98729"/>
                </a:lnTo>
                <a:lnTo>
                  <a:pt x="51279" y="78530"/>
                </a:lnTo>
                <a:cubicBezTo>
                  <a:pt x="61957" y="78530"/>
                  <a:pt x="70129" y="77914"/>
                  <a:pt x="75788" y="76676"/>
                </a:cubicBezTo>
                <a:cubicBezTo>
                  <a:pt x="81440" y="75441"/>
                  <a:pt x="86440" y="72294"/>
                  <a:pt x="90785" y="67233"/>
                </a:cubicBezTo>
                <a:cubicBezTo>
                  <a:pt x="95127" y="62171"/>
                  <a:pt x="97298" y="56419"/>
                  <a:pt x="97298" y="49964"/>
                </a:cubicBezTo>
                <a:cubicBezTo>
                  <a:pt x="97298" y="42311"/>
                  <a:pt x="94328" y="35657"/>
                  <a:pt x="88391" y="29998"/>
                </a:cubicBezTo>
                <a:cubicBezTo>
                  <a:pt x="82455" y="24343"/>
                  <a:pt x="74431" y="21513"/>
                  <a:pt x="64311" y="21513"/>
                </a:cubicBezTo>
                <a:cubicBezTo>
                  <a:pt x="55463" y="21513"/>
                  <a:pt x="47914" y="23727"/>
                  <a:pt x="41656" y="28148"/>
                </a:cubicBezTo>
                <a:cubicBezTo>
                  <a:pt x="35399" y="32569"/>
                  <a:pt x="31080" y="38430"/>
                  <a:pt x="28690" y="45719"/>
                </a:cubicBezTo>
                <a:cubicBezTo>
                  <a:pt x="26298" y="53009"/>
                  <a:pt x="25103" y="58449"/>
                  <a:pt x="25103" y="62035"/>
                </a:cubicBezTo>
                <a:lnTo>
                  <a:pt x="2869" y="57016"/>
                </a:lnTo>
                <a:cubicBezTo>
                  <a:pt x="8367" y="19803"/>
                  <a:pt x="28927" y="1195"/>
                  <a:pt x="64548" y="1195"/>
                </a:cubicBezTo>
                <a:cubicBezTo>
                  <a:pt x="81682" y="1195"/>
                  <a:pt x="95267" y="5954"/>
                  <a:pt x="105308" y="15476"/>
                </a:cubicBezTo>
                <a:cubicBezTo>
                  <a:pt x="115348" y="25002"/>
                  <a:pt x="120367" y="36140"/>
                  <a:pt x="120367" y="48887"/>
                </a:cubicBezTo>
                <a:cubicBezTo>
                  <a:pt x="120367" y="65220"/>
                  <a:pt x="112638" y="77892"/>
                  <a:pt x="97180" y="86897"/>
                </a:cubicBezTo>
                <a:cubicBezTo>
                  <a:pt x="106104" y="89366"/>
                  <a:pt x="113574" y="94410"/>
                  <a:pt x="119593" y="102020"/>
                </a:cubicBezTo>
                <a:cubicBezTo>
                  <a:pt x="125609" y="109630"/>
                  <a:pt x="128618" y="118734"/>
                  <a:pt x="128618" y="129332"/>
                </a:cubicBezTo>
                <a:cubicBezTo>
                  <a:pt x="128618" y="144396"/>
                  <a:pt x="122779" y="157006"/>
                  <a:pt x="111108" y="167162"/>
                </a:cubicBezTo>
                <a:cubicBezTo>
                  <a:pt x="99429" y="177321"/>
                  <a:pt x="83952" y="182401"/>
                  <a:pt x="64668" y="182401"/>
                </a:cubicBezTo>
                <a:cubicBezTo>
                  <a:pt x="31519" y="182401"/>
                  <a:pt x="9962" y="164912"/>
                  <a:pt x="0" y="129931"/>
                </a:cubicBezTo>
                <a:close/>
                <a:moveTo>
                  <a:pt x="237507" y="163756"/>
                </a:moveTo>
                <a:cubicBezTo>
                  <a:pt x="229540" y="170527"/>
                  <a:pt x="221868" y="175313"/>
                  <a:pt x="214496" y="178099"/>
                </a:cubicBezTo>
                <a:cubicBezTo>
                  <a:pt x="207127" y="180886"/>
                  <a:pt x="199218" y="182281"/>
                  <a:pt x="190772" y="182281"/>
                </a:cubicBezTo>
                <a:cubicBezTo>
                  <a:pt x="176829" y="182281"/>
                  <a:pt x="166109" y="178872"/>
                  <a:pt x="158617" y="172061"/>
                </a:cubicBezTo>
                <a:cubicBezTo>
                  <a:pt x="151125" y="165250"/>
                  <a:pt x="147378" y="156542"/>
                  <a:pt x="147378" y="145944"/>
                </a:cubicBezTo>
                <a:cubicBezTo>
                  <a:pt x="147378" y="139730"/>
                  <a:pt x="148792" y="134053"/>
                  <a:pt x="151622" y="128912"/>
                </a:cubicBezTo>
                <a:cubicBezTo>
                  <a:pt x="154455" y="123775"/>
                  <a:pt x="158160" y="119649"/>
                  <a:pt x="162742" y="116542"/>
                </a:cubicBezTo>
                <a:cubicBezTo>
                  <a:pt x="167325" y="113436"/>
                  <a:pt x="172484" y="111081"/>
                  <a:pt x="178218" y="109490"/>
                </a:cubicBezTo>
                <a:cubicBezTo>
                  <a:pt x="182441" y="108374"/>
                  <a:pt x="188818" y="107298"/>
                  <a:pt x="197346" y="106260"/>
                </a:cubicBezTo>
                <a:cubicBezTo>
                  <a:pt x="214715" y="104190"/>
                  <a:pt x="227507" y="101717"/>
                  <a:pt x="235715" y="98852"/>
                </a:cubicBezTo>
                <a:cubicBezTo>
                  <a:pt x="235798" y="95900"/>
                  <a:pt x="235833" y="94032"/>
                  <a:pt x="235833" y="93233"/>
                </a:cubicBezTo>
                <a:cubicBezTo>
                  <a:pt x="235833" y="84466"/>
                  <a:pt x="233802" y="78292"/>
                  <a:pt x="229735" y="74707"/>
                </a:cubicBezTo>
                <a:cubicBezTo>
                  <a:pt x="224238" y="69843"/>
                  <a:pt x="216069" y="67416"/>
                  <a:pt x="205234" y="67416"/>
                </a:cubicBezTo>
                <a:cubicBezTo>
                  <a:pt x="195113" y="67416"/>
                  <a:pt x="187647" y="69188"/>
                  <a:pt x="182823" y="72734"/>
                </a:cubicBezTo>
                <a:cubicBezTo>
                  <a:pt x="177999" y="76279"/>
                  <a:pt x="174435" y="82555"/>
                  <a:pt x="172124" y="91561"/>
                </a:cubicBezTo>
                <a:lnTo>
                  <a:pt x="151088" y="88692"/>
                </a:lnTo>
                <a:cubicBezTo>
                  <a:pt x="153001" y="79686"/>
                  <a:pt x="156147" y="72417"/>
                  <a:pt x="160528" y="66876"/>
                </a:cubicBezTo>
                <a:cubicBezTo>
                  <a:pt x="164914" y="61337"/>
                  <a:pt x="171246" y="57073"/>
                  <a:pt x="179537" y="54086"/>
                </a:cubicBezTo>
                <a:cubicBezTo>
                  <a:pt x="187823" y="51098"/>
                  <a:pt x="197424" y="49604"/>
                  <a:pt x="208340" y="49604"/>
                </a:cubicBezTo>
                <a:cubicBezTo>
                  <a:pt x="219176" y="49604"/>
                  <a:pt x="227986" y="50882"/>
                  <a:pt x="234760" y="53431"/>
                </a:cubicBezTo>
                <a:cubicBezTo>
                  <a:pt x="241532" y="55980"/>
                  <a:pt x="246514" y="59187"/>
                  <a:pt x="249700" y="63054"/>
                </a:cubicBezTo>
                <a:cubicBezTo>
                  <a:pt x="252890" y="66919"/>
                  <a:pt x="255118" y="71798"/>
                  <a:pt x="256393" y="77694"/>
                </a:cubicBezTo>
                <a:cubicBezTo>
                  <a:pt x="257109" y="81359"/>
                  <a:pt x="257469" y="87972"/>
                  <a:pt x="257469" y="97534"/>
                </a:cubicBezTo>
                <a:lnTo>
                  <a:pt x="257469" y="126222"/>
                </a:lnTo>
                <a:cubicBezTo>
                  <a:pt x="257469" y="146225"/>
                  <a:pt x="257926" y="158875"/>
                  <a:pt x="258844" y="164174"/>
                </a:cubicBezTo>
                <a:cubicBezTo>
                  <a:pt x="259759" y="169477"/>
                  <a:pt x="261570" y="174552"/>
                  <a:pt x="264280" y="179412"/>
                </a:cubicBezTo>
                <a:lnTo>
                  <a:pt x="241810" y="179412"/>
                </a:lnTo>
                <a:cubicBezTo>
                  <a:pt x="239577" y="174952"/>
                  <a:pt x="238144" y="169732"/>
                  <a:pt x="237507" y="163756"/>
                </a:cubicBezTo>
                <a:close/>
                <a:moveTo>
                  <a:pt x="235715" y="115704"/>
                </a:moveTo>
                <a:cubicBezTo>
                  <a:pt x="227906" y="118893"/>
                  <a:pt x="216187" y="121601"/>
                  <a:pt x="200571" y="123832"/>
                </a:cubicBezTo>
                <a:cubicBezTo>
                  <a:pt x="191726" y="125107"/>
                  <a:pt x="185473" y="126543"/>
                  <a:pt x="181805" y="128135"/>
                </a:cubicBezTo>
                <a:cubicBezTo>
                  <a:pt x="178140" y="129729"/>
                  <a:pt x="175314" y="132062"/>
                  <a:pt x="173319" y="135125"/>
                </a:cubicBezTo>
                <a:cubicBezTo>
                  <a:pt x="171329" y="138196"/>
                  <a:pt x="170332" y="141602"/>
                  <a:pt x="170332" y="145346"/>
                </a:cubicBezTo>
                <a:cubicBezTo>
                  <a:pt x="170332" y="151088"/>
                  <a:pt x="172502" y="155869"/>
                  <a:pt x="176847" y="159692"/>
                </a:cubicBezTo>
                <a:cubicBezTo>
                  <a:pt x="181189" y="163514"/>
                  <a:pt x="187543" y="165427"/>
                  <a:pt x="195913" y="165427"/>
                </a:cubicBezTo>
                <a:cubicBezTo>
                  <a:pt x="204196" y="165427"/>
                  <a:pt x="211566" y="163616"/>
                  <a:pt x="218024" y="159986"/>
                </a:cubicBezTo>
                <a:cubicBezTo>
                  <a:pt x="224479" y="156366"/>
                  <a:pt x="229220" y="151405"/>
                  <a:pt x="232248" y="145108"/>
                </a:cubicBezTo>
                <a:cubicBezTo>
                  <a:pt x="234559" y="140244"/>
                  <a:pt x="235715" y="133078"/>
                  <a:pt x="235715" y="123591"/>
                </a:cubicBezTo>
                <a:close/>
                <a:moveTo>
                  <a:pt x="290819" y="228063"/>
                </a:moveTo>
                <a:lnTo>
                  <a:pt x="290819" y="52473"/>
                </a:lnTo>
                <a:lnTo>
                  <a:pt x="310421" y="52473"/>
                </a:lnTo>
                <a:lnTo>
                  <a:pt x="310421" y="68968"/>
                </a:lnTo>
                <a:cubicBezTo>
                  <a:pt x="315044" y="62514"/>
                  <a:pt x="320264" y="57671"/>
                  <a:pt x="326082" y="54442"/>
                </a:cubicBezTo>
                <a:cubicBezTo>
                  <a:pt x="331900" y="51217"/>
                  <a:pt x="338952" y="49604"/>
                  <a:pt x="347239" y="49604"/>
                </a:cubicBezTo>
                <a:cubicBezTo>
                  <a:pt x="358074" y="49604"/>
                  <a:pt x="367636" y="52393"/>
                  <a:pt x="375923" y="57970"/>
                </a:cubicBezTo>
                <a:cubicBezTo>
                  <a:pt x="384215" y="63550"/>
                  <a:pt x="390471" y="71417"/>
                  <a:pt x="394690" y="81575"/>
                </a:cubicBezTo>
                <a:cubicBezTo>
                  <a:pt x="398914" y="91738"/>
                  <a:pt x="401026" y="102877"/>
                  <a:pt x="401026" y="114986"/>
                </a:cubicBezTo>
                <a:cubicBezTo>
                  <a:pt x="401026" y="127976"/>
                  <a:pt x="398697" y="139673"/>
                  <a:pt x="394036" y="150069"/>
                </a:cubicBezTo>
                <a:cubicBezTo>
                  <a:pt x="389377" y="160466"/>
                  <a:pt x="382602" y="168436"/>
                  <a:pt x="373717" y="173973"/>
                </a:cubicBezTo>
                <a:cubicBezTo>
                  <a:pt x="364828" y="179514"/>
                  <a:pt x="355486" y="182281"/>
                  <a:pt x="345680" y="182281"/>
                </a:cubicBezTo>
                <a:cubicBezTo>
                  <a:pt x="338513" y="182281"/>
                  <a:pt x="332075" y="180766"/>
                  <a:pt x="326380" y="177742"/>
                </a:cubicBezTo>
                <a:cubicBezTo>
                  <a:pt x="320682" y="174715"/>
                  <a:pt x="316002" y="170888"/>
                  <a:pt x="312337" y="166265"/>
                </a:cubicBezTo>
                <a:lnTo>
                  <a:pt x="312337" y="228063"/>
                </a:lnTo>
                <a:close/>
                <a:moveTo>
                  <a:pt x="310303" y="116662"/>
                </a:moveTo>
                <a:cubicBezTo>
                  <a:pt x="310303" y="132994"/>
                  <a:pt x="313612" y="145069"/>
                  <a:pt x="320228" y="152877"/>
                </a:cubicBezTo>
                <a:cubicBezTo>
                  <a:pt x="326837" y="160685"/>
                  <a:pt x="334844" y="164591"/>
                  <a:pt x="344247" y="164591"/>
                </a:cubicBezTo>
                <a:cubicBezTo>
                  <a:pt x="353812" y="164591"/>
                  <a:pt x="361999" y="160549"/>
                  <a:pt x="368813" y="152459"/>
                </a:cubicBezTo>
                <a:cubicBezTo>
                  <a:pt x="375624" y="144371"/>
                  <a:pt x="379031" y="131842"/>
                  <a:pt x="379031" y="114868"/>
                </a:cubicBezTo>
                <a:cubicBezTo>
                  <a:pt x="379031" y="98694"/>
                  <a:pt x="375705" y="86579"/>
                  <a:pt x="369051" y="78530"/>
                </a:cubicBezTo>
                <a:cubicBezTo>
                  <a:pt x="362399" y="70481"/>
                  <a:pt x="354450" y="66456"/>
                  <a:pt x="345204" y="66456"/>
                </a:cubicBezTo>
                <a:cubicBezTo>
                  <a:pt x="336039" y="66456"/>
                  <a:pt x="327932" y="70740"/>
                  <a:pt x="320884" y="79303"/>
                </a:cubicBezTo>
                <a:cubicBezTo>
                  <a:pt x="313830" y="87876"/>
                  <a:pt x="310303" y="100328"/>
                  <a:pt x="310303" y="116662"/>
                </a:cubicBezTo>
                <a:close/>
                <a:moveTo>
                  <a:pt x="509800" y="163756"/>
                </a:moveTo>
                <a:cubicBezTo>
                  <a:pt x="501833" y="170527"/>
                  <a:pt x="494163" y="175313"/>
                  <a:pt x="486789" y="178099"/>
                </a:cubicBezTo>
                <a:cubicBezTo>
                  <a:pt x="479420" y="180886"/>
                  <a:pt x="471511" y="182281"/>
                  <a:pt x="463065" y="182281"/>
                </a:cubicBezTo>
                <a:cubicBezTo>
                  <a:pt x="449122" y="182281"/>
                  <a:pt x="438402" y="178872"/>
                  <a:pt x="430910" y="172061"/>
                </a:cubicBezTo>
                <a:cubicBezTo>
                  <a:pt x="423418" y="165250"/>
                  <a:pt x="419671" y="156542"/>
                  <a:pt x="419671" y="145944"/>
                </a:cubicBezTo>
                <a:cubicBezTo>
                  <a:pt x="419671" y="139730"/>
                  <a:pt x="421085" y="134053"/>
                  <a:pt x="423915" y="128912"/>
                </a:cubicBezTo>
                <a:cubicBezTo>
                  <a:pt x="426745" y="123775"/>
                  <a:pt x="430453" y="119649"/>
                  <a:pt x="435035" y="116542"/>
                </a:cubicBezTo>
                <a:cubicBezTo>
                  <a:pt x="439619" y="113436"/>
                  <a:pt x="444777" y="111081"/>
                  <a:pt x="450511" y="109490"/>
                </a:cubicBezTo>
                <a:cubicBezTo>
                  <a:pt x="454735" y="108374"/>
                  <a:pt x="461111" y="107298"/>
                  <a:pt x="469639" y="106260"/>
                </a:cubicBezTo>
                <a:cubicBezTo>
                  <a:pt x="487009" y="104190"/>
                  <a:pt x="499800" y="101717"/>
                  <a:pt x="508008" y="98852"/>
                </a:cubicBezTo>
                <a:cubicBezTo>
                  <a:pt x="508091" y="95900"/>
                  <a:pt x="508126" y="94032"/>
                  <a:pt x="508126" y="93233"/>
                </a:cubicBezTo>
                <a:cubicBezTo>
                  <a:pt x="508126" y="84466"/>
                  <a:pt x="506095" y="78292"/>
                  <a:pt x="502028" y="74707"/>
                </a:cubicBezTo>
                <a:cubicBezTo>
                  <a:pt x="496531" y="69843"/>
                  <a:pt x="488362" y="67416"/>
                  <a:pt x="477527" y="67416"/>
                </a:cubicBezTo>
                <a:cubicBezTo>
                  <a:pt x="467406" y="67416"/>
                  <a:pt x="459940" y="69188"/>
                  <a:pt x="455116" y="72734"/>
                </a:cubicBezTo>
                <a:cubicBezTo>
                  <a:pt x="450293" y="76279"/>
                  <a:pt x="446728" y="82555"/>
                  <a:pt x="444417" y="91561"/>
                </a:cubicBezTo>
                <a:lnTo>
                  <a:pt x="423383" y="88692"/>
                </a:lnTo>
                <a:cubicBezTo>
                  <a:pt x="425294" y="79686"/>
                  <a:pt x="428440" y="72417"/>
                  <a:pt x="432821" y="66876"/>
                </a:cubicBezTo>
                <a:cubicBezTo>
                  <a:pt x="437207" y="61337"/>
                  <a:pt x="443539" y="57073"/>
                  <a:pt x="451830" y="54086"/>
                </a:cubicBezTo>
                <a:cubicBezTo>
                  <a:pt x="460116" y="51098"/>
                  <a:pt x="469718" y="49604"/>
                  <a:pt x="480633" y="49604"/>
                </a:cubicBezTo>
                <a:cubicBezTo>
                  <a:pt x="491469" y="49604"/>
                  <a:pt x="500279" y="50882"/>
                  <a:pt x="507053" y="53431"/>
                </a:cubicBezTo>
                <a:cubicBezTo>
                  <a:pt x="513825" y="55980"/>
                  <a:pt x="518808" y="59187"/>
                  <a:pt x="521993" y="63054"/>
                </a:cubicBezTo>
                <a:cubicBezTo>
                  <a:pt x="525184" y="66919"/>
                  <a:pt x="527411" y="71798"/>
                  <a:pt x="528686" y="77694"/>
                </a:cubicBezTo>
                <a:cubicBezTo>
                  <a:pt x="529403" y="81359"/>
                  <a:pt x="529762" y="87972"/>
                  <a:pt x="529762" y="97534"/>
                </a:cubicBezTo>
                <a:lnTo>
                  <a:pt x="529762" y="126222"/>
                </a:lnTo>
                <a:cubicBezTo>
                  <a:pt x="529762" y="146225"/>
                  <a:pt x="530219" y="158875"/>
                  <a:pt x="531137" y="164174"/>
                </a:cubicBezTo>
                <a:cubicBezTo>
                  <a:pt x="532052" y="169477"/>
                  <a:pt x="533863" y="174552"/>
                  <a:pt x="536574" y="179412"/>
                </a:cubicBezTo>
                <a:lnTo>
                  <a:pt x="514103" y="179412"/>
                </a:lnTo>
                <a:cubicBezTo>
                  <a:pt x="511870" y="174952"/>
                  <a:pt x="510438" y="169732"/>
                  <a:pt x="509800" y="163756"/>
                </a:cubicBezTo>
                <a:close/>
                <a:moveTo>
                  <a:pt x="508008" y="115704"/>
                </a:moveTo>
                <a:cubicBezTo>
                  <a:pt x="500199" y="118893"/>
                  <a:pt x="488480" y="121601"/>
                  <a:pt x="472865" y="123832"/>
                </a:cubicBezTo>
                <a:cubicBezTo>
                  <a:pt x="464019" y="125107"/>
                  <a:pt x="457766" y="126543"/>
                  <a:pt x="454098" y="128135"/>
                </a:cubicBezTo>
                <a:cubicBezTo>
                  <a:pt x="450433" y="129729"/>
                  <a:pt x="447607" y="132062"/>
                  <a:pt x="445613" y="135125"/>
                </a:cubicBezTo>
                <a:cubicBezTo>
                  <a:pt x="443622" y="138196"/>
                  <a:pt x="442625" y="141602"/>
                  <a:pt x="442625" y="145346"/>
                </a:cubicBezTo>
                <a:cubicBezTo>
                  <a:pt x="442625" y="151088"/>
                  <a:pt x="444795" y="155869"/>
                  <a:pt x="449140" y="159692"/>
                </a:cubicBezTo>
                <a:cubicBezTo>
                  <a:pt x="453482" y="163514"/>
                  <a:pt x="459836" y="165427"/>
                  <a:pt x="468206" y="165427"/>
                </a:cubicBezTo>
                <a:cubicBezTo>
                  <a:pt x="476489" y="165427"/>
                  <a:pt x="483859" y="163616"/>
                  <a:pt x="490317" y="159986"/>
                </a:cubicBezTo>
                <a:cubicBezTo>
                  <a:pt x="496772" y="156366"/>
                  <a:pt x="501513" y="151405"/>
                  <a:pt x="504541" y="145108"/>
                </a:cubicBezTo>
                <a:cubicBezTo>
                  <a:pt x="506852" y="140244"/>
                  <a:pt x="508008" y="133078"/>
                  <a:pt x="508008" y="123591"/>
                </a:cubicBezTo>
                <a:close/>
                <a:moveTo>
                  <a:pt x="654880" y="0"/>
                </a:moveTo>
                <a:lnTo>
                  <a:pt x="673885" y="237"/>
                </a:lnTo>
                <a:cubicBezTo>
                  <a:pt x="673010" y="8765"/>
                  <a:pt x="671117" y="14702"/>
                  <a:pt x="668211" y="18046"/>
                </a:cubicBezTo>
                <a:cubicBezTo>
                  <a:pt x="665299" y="21394"/>
                  <a:pt x="661559" y="23544"/>
                  <a:pt x="656971" y="24502"/>
                </a:cubicBezTo>
                <a:cubicBezTo>
                  <a:pt x="652389" y="25459"/>
                  <a:pt x="643407" y="25934"/>
                  <a:pt x="630018" y="25934"/>
                </a:cubicBezTo>
                <a:cubicBezTo>
                  <a:pt x="612250" y="25934"/>
                  <a:pt x="600139" y="27647"/>
                  <a:pt x="593684" y="31075"/>
                </a:cubicBezTo>
                <a:cubicBezTo>
                  <a:pt x="587226" y="34502"/>
                  <a:pt x="582585" y="39984"/>
                  <a:pt x="579755" y="47513"/>
                </a:cubicBezTo>
                <a:cubicBezTo>
                  <a:pt x="576926" y="55040"/>
                  <a:pt x="575352" y="64745"/>
                  <a:pt x="575032" y="76619"/>
                </a:cubicBezTo>
                <a:cubicBezTo>
                  <a:pt x="580454" y="68569"/>
                  <a:pt x="586790" y="62532"/>
                  <a:pt x="594044" y="58507"/>
                </a:cubicBezTo>
                <a:cubicBezTo>
                  <a:pt x="601295" y="54485"/>
                  <a:pt x="609459" y="52473"/>
                  <a:pt x="618545" y="52473"/>
                </a:cubicBezTo>
                <a:cubicBezTo>
                  <a:pt x="635199" y="52473"/>
                  <a:pt x="648983" y="58190"/>
                  <a:pt x="659903" y="69623"/>
                </a:cubicBezTo>
                <a:cubicBezTo>
                  <a:pt x="670817" y="81061"/>
                  <a:pt x="676275" y="96537"/>
                  <a:pt x="676275" y="116064"/>
                </a:cubicBezTo>
                <a:cubicBezTo>
                  <a:pt x="676275" y="130884"/>
                  <a:pt x="673528" y="143038"/>
                  <a:pt x="668028" y="152517"/>
                </a:cubicBezTo>
                <a:cubicBezTo>
                  <a:pt x="662530" y="161999"/>
                  <a:pt x="656018" y="169332"/>
                  <a:pt x="648487" y="174509"/>
                </a:cubicBezTo>
                <a:cubicBezTo>
                  <a:pt x="640955" y="179693"/>
                  <a:pt x="630695" y="182281"/>
                  <a:pt x="617711" y="182281"/>
                </a:cubicBezTo>
                <a:cubicBezTo>
                  <a:pt x="602648" y="182281"/>
                  <a:pt x="590930" y="178837"/>
                  <a:pt x="582567" y="171942"/>
                </a:cubicBezTo>
                <a:cubicBezTo>
                  <a:pt x="574197" y="165049"/>
                  <a:pt x="567782" y="156225"/>
                  <a:pt x="563322" y="145465"/>
                </a:cubicBezTo>
                <a:cubicBezTo>
                  <a:pt x="558861" y="134711"/>
                  <a:pt x="556629" y="115987"/>
                  <a:pt x="556629" y="89291"/>
                </a:cubicBezTo>
                <a:cubicBezTo>
                  <a:pt x="556629" y="55739"/>
                  <a:pt x="562307" y="33148"/>
                  <a:pt x="573661" y="21513"/>
                </a:cubicBezTo>
                <a:cubicBezTo>
                  <a:pt x="585016" y="9878"/>
                  <a:pt x="602486" y="4060"/>
                  <a:pt x="626074" y="4060"/>
                </a:cubicBezTo>
                <a:cubicBezTo>
                  <a:pt x="640736" y="4060"/>
                  <a:pt x="649063" y="3822"/>
                  <a:pt x="651053" y="3343"/>
                </a:cubicBezTo>
                <a:cubicBezTo>
                  <a:pt x="653048" y="2865"/>
                  <a:pt x="654322" y="1752"/>
                  <a:pt x="654880" y="0"/>
                </a:cubicBezTo>
                <a:close/>
                <a:moveTo>
                  <a:pt x="653804" y="115465"/>
                </a:moveTo>
                <a:cubicBezTo>
                  <a:pt x="653804" y="102240"/>
                  <a:pt x="650679" y="91400"/>
                  <a:pt x="644423" y="82951"/>
                </a:cubicBezTo>
                <a:cubicBezTo>
                  <a:pt x="638165" y="74505"/>
                  <a:pt x="629339" y="70286"/>
                  <a:pt x="617948" y="70286"/>
                </a:cubicBezTo>
                <a:cubicBezTo>
                  <a:pt x="606075" y="70286"/>
                  <a:pt x="596909" y="74743"/>
                  <a:pt x="590458" y="83671"/>
                </a:cubicBezTo>
                <a:cubicBezTo>
                  <a:pt x="584000" y="92595"/>
                  <a:pt x="580774" y="104512"/>
                  <a:pt x="580774" y="119407"/>
                </a:cubicBezTo>
                <a:cubicBezTo>
                  <a:pt x="580774" y="134149"/>
                  <a:pt x="584339" y="145428"/>
                  <a:pt x="591470" y="153234"/>
                </a:cubicBezTo>
                <a:cubicBezTo>
                  <a:pt x="598601" y="161046"/>
                  <a:pt x="607389" y="164951"/>
                  <a:pt x="617829" y="164951"/>
                </a:cubicBezTo>
                <a:cubicBezTo>
                  <a:pt x="628503" y="164951"/>
                  <a:pt x="637168" y="160426"/>
                  <a:pt x="643824" y="151383"/>
                </a:cubicBezTo>
                <a:cubicBezTo>
                  <a:pt x="650478" y="142340"/>
                  <a:pt x="653804" y="130366"/>
                  <a:pt x="653804" y="115465"/>
                </a:cubicBezTo>
                <a:close/>
                <a:moveTo>
                  <a:pt x="694085" y="115944"/>
                </a:moveTo>
                <a:cubicBezTo>
                  <a:pt x="694085" y="92436"/>
                  <a:pt x="700621" y="75023"/>
                  <a:pt x="713690" y="63709"/>
                </a:cubicBezTo>
                <a:cubicBezTo>
                  <a:pt x="724605" y="54306"/>
                  <a:pt x="737915" y="49604"/>
                  <a:pt x="753613" y="49604"/>
                </a:cubicBezTo>
                <a:cubicBezTo>
                  <a:pt x="771063" y="49604"/>
                  <a:pt x="785334" y="55324"/>
                  <a:pt x="796407" y="66758"/>
                </a:cubicBezTo>
                <a:cubicBezTo>
                  <a:pt x="807484" y="78192"/>
                  <a:pt x="813021" y="93988"/>
                  <a:pt x="813021" y="114152"/>
                </a:cubicBezTo>
                <a:cubicBezTo>
                  <a:pt x="813021" y="130486"/>
                  <a:pt x="810573" y="143333"/>
                  <a:pt x="805669" y="152697"/>
                </a:cubicBezTo>
                <a:cubicBezTo>
                  <a:pt x="800770" y="162060"/>
                  <a:pt x="793639" y="169332"/>
                  <a:pt x="784275" y="174509"/>
                </a:cubicBezTo>
                <a:cubicBezTo>
                  <a:pt x="774911" y="179693"/>
                  <a:pt x="764688" y="182281"/>
                  <a:pt x="753613" y="182281"/>
                </a:cubicBezTo>
                <a:cubicBezTo>
                  <a:pt x="735845" y="182281"/>
                  <a:pt x="721480" y="176583"/>
                  <a:pt x="710526" y="165190"/>
                </a:cubicBezTo>
                <a:cubicBezTo>
                  <a:pt x="699563" y="153791"/>
                  <a:pt x="694085" y="137379"/>
                  <a:pt x="694085" y="115944"/>
                </a:cubicBezTo>
                <a:close/>
                <a:moveTo>
                  <a:pt x="716199" y="115944"/>
                </a:moveTo>
                <a:cubicBezTo>
                  <a:pt x="716199" y="132203"/>
                  <a:pt x="719745" y="144371"/>
                  <a:pt x="726837" y="152459"/>
                </a:cubicBezTo>
                <a:cubicBezTo>
                  <a:pt x="733932" y="160549"/>
                  <a:pt x="742858" y="164591"/>
                  <a:pt x="753613" y="164591"/>
                </a:cubicBezTo>
                <a:cubicBezTo>
                  <a:pt x="764292" y="164591"/>
                  <a:pt x="773176" y="160527"/>
                  <a:pt x="780272" y="152398"/>
                </a:cubicBezTo>
                <a:cubicBezTo>
                  <a:pt x="787360" y="144269"/>
                  <a:pt x="790907" y="131881"/>
                  <a:pt x="790907" y="115228"/>
                </a:cubicBezTo>
                <a:cubicBezTo>
                  <a:pt x="790907" y="99528"/>
                  <a:pt x="787342" y="87635"/>
                  <a:pt x="780207" y="79548"/>
                </a:cubicBezTo>
                <a:cubicBezTo>
                  <a:pt x="773076" y="71460"/>
                  <a:pt x="764209" y="67416"/>
                  <a:pt x="753613" y="67416"/>
                </a:cubicBezTo>
                <a:cubicBezTo>
                  <a:pt x="742858" y="67416"/>
                  <a:pt x="733932" y="71442"/>
                  <a:pt x="726837" y="79488"/>
                </a:cubicBezTo>
                <a:cubicBezTo>
                  <a:pt x="719745" y="87537"/>
                  <a:pt x="716199" y="99687"/>
                  <a:pt x="716199" y="115944"/>
                </a:cubicBezTo>
                <a:close/>
                <a:moveTo>
                  <a:pt x="821261" y="52473"/>
                </a:moveTo>
                <a:lnTo>
                  <a:pt x="924416" y="52473"/>
                </a:lnTo>
                <a:lnTo>
                  <a:pt x="924416" y="70286"/>
                </a:lnTo>
                <a:lnTo>
                  <a:pt x="883538" y="70286"/>
                </a:lnTo>
                <a:lnTo>
                  <a:pt x="883538" y="179412"/>
                </a:lnTo>
                <a:lnTo>
                  <a:pt x="862140" y="179412"/>
                </a:lnTo>
                <a:lnTo>
                  <a:pt x="862140" y="70286"/>
                </a:lnTo>
                <a:lnTo>
                  <a:pt x="821261" y="70286"/>
                </a:lnTo>
                <a:close/>
                <a:moveTo>
                  <a:pt x="945094" y="52473"/>
                </a:moveTo>
                <a:lnTo>
                  <a:pt x="966611" y="52473"/>
                </a:lnTo>
                <a:lnTo>
                  <a:pt x="966611" y="105303"/>
                </a:lnTo>
                <a:lnTo>
                  <a:pt x="1026257" y="105303"/>
                </a:lnTo>
                <a:lnTo>
                  <a:pt x="1026257" y="52473"/>
                </a:lnTo>
                <a:lnTo>
                  <a:pt x="1047769" y="52473"/>
                </a:lnTo>
                <a:lnTo>
                  <a:pt x="1047769" y="179412"/>
                </a:lnTo>
                <a:lnTo>
                  <a:pt x="1026257" y="179412"/>
                </a:lnTo>
                <a:lnTo>
                  <a:pt x="1026257" y="123116"/>
                </a:lnTo>
                <a:lnTo>
                  <a:pt x="966611" y="123116"/>
                </a:lnTo>
                <a:lnTo>
                  <a:pt x="966611" y="179412"/>
                </a:lnTo>
                <a:lnTo>
                  <a:pt x="945094" y="179412"/>
                </a:lnTo>
                <a:close/>
                <a:moveTo>
                  <a:pt x="1162999" y="163756"/>
                </a:moveTo>
                <a:cubicBezTo>
                  <a:pt x="1155032" y="170527"/>
                  <a:pt x="1147360" y="175313"/>
                  <a:pt x="1139991" y="178099"/>
                </a:cubicBezTo>
                <a:cubicBezTo>
                  <a:pt x="1132618" y="180886"/>
                  <a:pt x="1124712" y="182281"/>
                  <a:pt x="1116263" y="182281"/>
                </a:cubicBezTo>
                <a:cubicBezTo>
                  <a:pt x="1102321" y="182281"/>
                  <a:pt x="1091600" y="178872"/>
                  <a:pt x="1084108" y="172061"/>
                </a:cubicBezTo>
                <a:cubicBezTo>
                  <a:pt x="1076620" y="165250"/>
                  <a:pt x="1072872" y="156542"/>
                  <a:pt x="1072872" y="145944"/>
                </a:cubicBezTo>
                <a:cubicBezTo>
                  <a:pt x="1072872" y="139730"/>
                  <a:pt x="1074287" y="134053"/>
                  <a:pt x="1077117" y="128912"/>
                </a:cubicBezTo>
                <a:cubicBezTo>
                  <a:pt x="1079946" y="123775"/>
                  <a:pt x="1083651" y="119649"/>
                  <a:pt x="1088234" y="116542"/>
                </a:cubicBezTo>
                <a:cubicBezTo>
                  <a:pt x="1092816" y="113436"/>
                  <a:pt x="1097975" y="111081"/>
                  <a:pt x="1103714" y="109490"/>
                </a:cubicBezTo>
                <a:cubicBezTo>
                  <a:pt x="1107933" y="108374"/>
                  <a:pt x="1114312" y="107298"/>
                  <a:pt x="1122837" y="106260"/>
                </a:cubicBezTo>
                <a:cubicBezTo>
                  <a:pt x="1140210" y="104190"/>
                  <a:pt x="1153002" y="101717"/>
                  <a:pt x="1161210" y="98852"/>
                </a:cubicBezTo>
                <a:cubicBezTo>
                  <a:pt x="1161288" y="95900"/>
                  <a:pt x="1161328" y="94032"/>
                  <a:pt x="1161328" y="93233"/>
                </a:cubicBezTo>
                <a:cubicBezTo>
                  <a:pt x="1161328" y="84466"/>
                  <a:pt x="1159295" y="78292"/>
                  <a:pt x="1155230" y="74707"/>
                </a:cubicBezTo>
                <a:cubicBezTo>
                  <a:pt x="1149733" y="69843"/>
                  <a:pt x="1141560" y="67416"/>
                  <a:pt x="1130725" y="67416"/>
                </a:cubicBezTo>
                <a:cubicBezTo>
                  <a:pt x="1120605" y="67416"/>
                  <a:pt x="1113139" y="69188"/>
                  <a:pt x="1108314" y="72734"/>
                </a:cubicBezTo>
                <a:cubicBezTo>
                  <a:pt x="1103495" y="76279"/>
                  <a:pt x="1099927" y="82555"/>
                  <a:pt x="1097619" y="91561"/>
                </a:cubicBezTo>
                <a:lnTo>
                  <a:pt x="1076581" y="88692"/>
                </a:lnTo>
                <a:cubicBezTo>
                  <a:pt x="1078492" y="79686"/>
                  <a:pt x="1081639" y="72417"/>
                  <a:pt x="1086023" y="66876"/>
                </a:cubicBezTo>
                <a:cubicBezTo>
                  <a:pt x="1090405" y="61337"/>
                  <a:pt x="1096741" y="57073"/>
                  <a:pt x="1105027" y="54086"/>
                </a:cubicBezTo>
                <a:cubicBezTo>
                  <a:pt x="1113315" y="51098"/>
                  <a:pt x="1122920" y="49604"/>
                  <a:pt x="1133831" y="49604"/>
                </a:cubicBezTo>
                <a:cubicBezTo>
                  <a:pt x="1144672" y="49604"/>
                  <a:pt x="1153477" y="50882"/>
                  <a:pt x="1160252" y="53431"/>
                </a:cubicBezTo>
                <a:cubicBezTo>
                  <a:pt x="1167024" y="55980"/>
                  <a:pt x="1172006" y="59187"/>
                  <a:pt x="1175195" y="63054"/>
                </a:cubicBezTo>
                <a:cubicBezTo>
                  <a:pt x="1178381" y="66919"/>
                  <a:pt x="1180610" y="71798"/>
                  <a:pt x="1181888" y="77694"/>
                </a:cubicBezTo>
                <a:cubicBezTo>
                  <a:pt x="1182604" y="81359"/>
                  <a:pt x="1182961" y="87972"/>
                  <a:pt x="1182961" y="97534"/>
                </a:cubicBezTo>
                <a:lnTo>
                  <a:pt x="1182961" y="126222"/>
                </a:lnTo>
                <a:cubicBezTo>
                  <a:pt x="1182961" y="146225"/>
                  <a:pt x="1183422" y="158875"/>
                  <a:pt x="1184339" y="164174"/>
                </a:cubicBezTo>
                <a:cubicBezTo>
                  <a:pt x="1185251" y="169477"/>
                  <a:pt x="1187064" y="174552"/>
                  <a:pt x="1189776" y="179412"/>
                </a:cubicBezTo>
                <a:lnTo>
                  <a:pt x="1167304" y="179412"/>
                </a:lnTo>
                <a:cubicBezTo>
                  <a:pt x="1165072" y="174952"/>
                  <a:pt x="1163635" y="169732"/>
                  <a:pt x="1162999" y="163756"/>
                </a:cubicBezTo>
                <a:close/>
                <a:moveTo>
                  <a:pt x="1161210" y="115704"/>
                </a:moveTo>
                <a:cubicBezTo>
                  <a:pt x="1153398" y="118893"/>
                  <a:pt x="1141683" y="121601"/>
                  <a:pt x="1126066" y="123832"/>
                </a:cubicBezTo>
                <a:cubicBezTo>
                  <a:pt x="1117218" y="125107"/>
                  <a:pt x="1110965" y="126543"/>
                  <a:pt x="1107300" y="128135"/>
                </a:cubicBezTo>
                <a:cubicBezTo>
                  <a:pt x="1103632" y="129729"/>
                  <a:pt x="1100805" y="132062"/>
                  <a:pt x="1098815" y="135125"/>
                </a:cubicBezTo>
                <a:cubicBezTo>
                  <a:pt x="1096820" y="138196"/>
                  <a:pt x="1095826" y="141602"/>
                  <a:pt x="1095826" y="145346"/>
                </a:cubicBezTo>
                <a:cubicBezTo>
                  <a:pt x="1095826" y="151088"/>
                  <a:pt x="1097997" y="155869"/>
                  <a:pt x="1102343" y="159692"/>
                </a:cubicBezTo>
                <a:cubicBezTo>
                  <a:pt x="1106681" y="163514"/>
                  <a:pt x="1113035" y="165427"/>
                  <a:pt x="1121404" y="165427"/>
                </a:cubicBezTo>
                <a:cubicBezTo>
                  <a:pt x="1129688" y="165427"/>
                  <a:pt x="1137061" y="163616"/>
                  <a:pt x="1143516" y="159986"/>
                </a:cubicBezTo>
                <a:cubicBezTo>
                  <a:pt x="1149970" y="156366"/>
                  <a:pt x="1154711" y="151405"/>
                  <a:pt x="1157743" y="145108"/>
                </a:cubicBezTo>
                <a:cubicBezTo>
                  <a:pt x="1160050" y="140244"/>
                  <a:pt x="1161210" y="133078"/>
                  <a:pt x="1161210" y="123591"/>
                </a:cubicBezTo>
                <a:close/>
                <a:moveTo>
                  <a:pt x="1316240" y="52473"/>
                </a:moveTo>
                <a:lnTo>
                  <a:pt x="1316240" y="179412"/>
                </a:lnTo>
                <a:lnTo>
                  <a:pt x="1294845" y="179412"/>
                </a:lnTo>
                <a:lnTo>
                  <a:pt x="1294845" y="129931"/>
                </a:lnTo>
                <a:lnTo>
                  <a:pt x="1282411" y="129931"/>
                </a:lnTo>
                <a:cubicBezTo>
                  <a:pt x="1274840" y="129931"/>
                  <a:pt x="1269206" y="130906"/>
                  <a:pt x="1265502" y="132858"/>
                </a:cubicBezTo>
                <a:cubicBezTo>
                  <a:pt x="1261794" y="134812"/>
                  <a:pt x="1256394" y="141088"/>
                  <a:pt x="1249302" y="151686"/>
                </a:cubicBezTo>
                <a:lnTo>
                  <a:pt x="1230535" y="179412"/>
                </a:lnTo>
                <a:lnTo>
                  <a:pt x="1203880" y="179412"/>
                </a:lnTo>
                <a:lnTo>
                  <a:pt x="1227068" y="145226"/>
                </a:lnTo>
                <a:cubicBezTo>
                  <a:pt x="1234160" y="134791"/>
                  <a:pt x="1241212" y="128894"/>
                  <a:pt x="1248225" y="127537"/>
                </a:cubicBezTo>
                <a:cubicBezTo>
                  <a:pt x="1235953" y="125863"/>
                  <a:pt x="1226848" y="121442"/>
                  <a:pt x="1220915" y="114266"/>
                </a:cubicBezTo>
                <a:cubicBezTo>
                  <a:pt x="1214979" y="107096"/>
                  <a:pt x="1212010" y="98852"/>
                  <a:pt x="1212010" y="89528"/>
                </a:cubicBezTo>
                <a:cubicBezTo>
                  <a:pt x="1212010" y="78530"/>
                  <a:pt x="1215897" y="69606"/>
                  <a:pt x="1223666" y="62752"/>
                </a:cubicBezTo>
                <a:cubicBezTo>
                  <a:pt x="1231430" y="55900"/>
                  <a:pt x="1242688" y="52473"/>
                  <a:pt x="1257430" y="52473"/>
                </a:cubicBezTo>
                <a:close/>
                <a:moveTo>
                  <a:pt x="1294845" y="70286"/>
                </a:moveTo>
                <a:lnTo>
                  <a:pt x="1264241" y="70286"/>
                </a:lnTo>
                <a:cubicBezTo>
                  <a:pt x="1251415" y="70286"/>
                  <a:pt x="1243149" y="72277"/>
                  <a:pt x="1239444" y="76258"/>
                </a:cubicBezTo>
                <a:cubicBezTo>
                  <a:pt x="1235737" y="80243"/>
                  <a:pt x="1233883" y="84905"/>
                  <a:pt x="1233883" y="90244"/>
                </a:cubicBezTo>
                <a:cubicBezTo>
                  <a:pt x="1233883" y="97815"/>
                  <a:pt x="1236615" y="103374"/>
                  <a:pt x="1242073" y="106920"/>
                </a:cubicBezTo>
                <a:cubicBezTo>
                  <a:pt x="1247527" y="110465"/>
                  <a:pt x="1257189" y="112241"/>
                  <a:pt x="1271056" y="112241"/>
                </a:cubicBezTo>
                <a:lnTo>
                  <a:pt x="1294845" y="1122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112664" y="5365467"/>
            <a:ext cx="7747095" cy="230932"/>
          </a:xfrm>
          <a:custGeom>
            <a:avLst/>
            <a:gdLst/>
            <a:ahLst/>
            <a:cxnLst/>
            <a:rect l="l" t="t" r="r" b="b"/>
            <a:pathLst>
              <a:path w="7747095" h="230932">
                <a:moveTo>
                  <a:pt x="0" y="52473"/>
                </a:moveTo>
                <a:lnTo>
                  <a:pt x="100166" y="52473"/>
                </a:lnTo>
                <a:lnTo>
                  <a:pt x="100166" y="179412"/>
                </a:lnTo>
                <a:lnTo>
                  <a:pt x="78648" y="179412"/>
                </a:lnTo>
                <a:lnTo>
                  <a:pt x="78648" y="70286"/>
                </a:lnTo>
                <a:lnTo>
                  <a:pt x="21512" y="70286"/>
                </a:lnTo>
                <a:lnTo>
                  <a:pt x="21512" y="179412"/>
                </a:lnTo>
                <a:lnTo>
                  <a:pt x="0" y="179412"/>
                </a:lnTo>
                <a:close/>
                <a:moveTo>
                  <a:pt x="142952" y="52473"/>
                </a:moveTo>
                <a:lnTo>
                  <a:pt x="242881" y="52473"/>
                </a:lnTo>
                <a:lnTo>
                  <a:pt x="242881" y="179412"/>
                </a:lnTo>
                <a:lnTo>
                  <a:pt x="221485" y="179412"/>
                </a:lnTo>
                <a:lnTo>
                  <a:pt x="221485" y="70286"/>
                </a:lnTo>
                <a:lnTo>
                  <a:pt x="164469" y="70286"/>
                </a:lnTo>
                <a:lnTo>
                  <a:pt x="164469" y="133516"/>
                </a:lnTo>
                <a:cubicBezTo>
                  <a:pt x="164469" y="148258"/>
                  <a:pt x="163990" y="157979"/>
                  <a:pt x="163032" y="162680"/>
                </a:cubicBezTo>
                <a:cubicBezTo>
                  <a:pt x="162078" y="167382"/>
                  <a:pt x="159451" y="171489"/>
                  <a:pt x="155148" y="174992"/>
                </a:cubicBezTo>
                <a:cubicBezTo>
                  <a:pt x="150843" y="178498"/>
                  <a:pt x="144630" y="180252"/>
                  <a:pt x="136500" y="180252"/>
                </a:cubicBezTo>
                <a:cubicBezTo>
                  <a:pt x="131479" y="180252"/>
                  <a:pt x="125701" y="179931"/>
                  <a:pt x="119166" y="179294"/>
                </a:cubicBezTo>
                <a:lnTo>
                  <a:pt x="119166" y="161366"/>
                </a:lnTo>
                <a:lnTo>
                  <a:pt x="128613" y="161366"/>
                </a:lnTo>
                <a:cubicBezTo>
                  <a:pt x="133073" y="161366"/>
                  <a:pt x="136259" y="160905"/>
                  <a:pt x="138174" y="159986"/>
                </a:cubicBezTo>
                <a:cubicBezTo>
                  <a:pt x="140086" y="159076"/>
                  <a:pt x="141361" y="157622"/>
                  <a:pt x="141997" y="155628"/>
                </a:cubicBezTo>
                <a:cubicBezTo>
                  <a:pt x="142631" y="153636"/>
                  <a:pt x="142952" y="147142"/>
                  <a:pt x="142952" y="136145"/>
                </a:cubicBezTo>
                <a:close/>
                <a:moveTo>
                  <a:pt x="358109" y="163756"/>
                </a:moveTo>
                <a:cubicBezTo>
                  <a:pt x="350142" y="170527"/>
                  <a:pt x="342470" y="175313"/>
                  <a:pt x="335098" y="178099"/>
                </a:cubicBezTo>
                <a:cubicBezTo>
                  <a:pt x="327728" y="180886"/>
                  <a:pt x="319820" y="182281"/>
                  <a:pt x="311374" y="182281"/>
                </a:cubicBezTo>
                <a:cubicBezTo>
                  <a:pt x="297431" y="182281"/>
                  <a:pt x="286710" y="178872"/>
                  <a:pt x="279219" y="172061"/>
                </a:cubicBezTo>
                <a:cubicBezTo>
                  <a:pt x="271728" y="165250"/>
                  <a:pt x="267984" y="156542"/>
                  <a:pt x="267984" y="145944"/>
                </a:cubicBezTo>
                <a:cubicBezTo>
                  <a:pt x="267984" y="139730"/>
                  <a:pt x="269398" y="134053"/>
                  <a:pt x="272228" y="128912"/>
                </a:cubicBezTo>
                <a:cubicBezTo>
                  <a:pt x="275058" y="123775"/>
                  <a:pt x="278762" y="119649"/>
                  <a:pt x="283344" y="116542"/>
                </a:cubicBezTo>
                <a:cubicBezTo>
                  <a:pt x="287928" y="113436"/>
                  <a:pt x="293086" y="111081"/>
                  <a:pt x="298821" y="109490"/>
                </a:cubicBezTo>
                <a:cubicBezTo>
                  <a:pt x="303043" y="108374"/>
                  <a:pt x="309419" y="107298"/>
                  <a:pt x="317948" y="106260"/>
                </a:cubicBezTo>
                <a:cubicBezTo>
                  <a:pt x="335318" y="104190"/>
                  <a:pt x="348108" y="101717"/>
                  <a:pt x="356316" y="98852"/>
                </a:cubicBezTo>
                <a:cubicBezTo>
                  <a:pt x="356400" y="95900"/>
                  <a:pt x="356435" y="94032"/>
                  <a:pt x="356435" y="93233"/>
                </a:cubicBezTo>
                <a:cubicBezTo>
                  <a:pt x="356435" y="84466"/>
                  <a:pt x="354405" y="78292"/>
                  <a:pt x="350337" y="74707"/>
                </a:cubicBezTo>
                <a:cubicBezTo>
                  <a:pt x="344840" y="69843"/>
                  <a:pt x="336672" y="67416"/>
                  <a:pt x="325835" y="67416"/>
                </a:cubicBezTo>
                <a:cubicBezTo>
                  <a:pt x="315715" y="67416"/>
                  <a:pt x="308249" y="69188"/>
                  <a:pt x="303426" y="72734"/>
                </a:cubicBezTo>
                <a:cubicBezTo>
                  <a:pt x="298601" y="76279"/>
                  <a:pt x="295037" y="82555"/>
                  <a:pt x="292726" y="91561"/>
                </a:cubicBezTo>
                <a:lnTo>
                  <a:pt x="271691" y="88692"/>
                </a:lnTo>
                <a:cubicBezTo>
                  <a:pt x="273603" y="79686"/>
                  <a:pt x="276749" y="72417"/>
                  <a:pt x="281131" y="66876"/>
                </a:cubicBezTo>
                <a:cubicBezTo>
                  <a:pt x="285515" y="61337"/>
                  <a:pt x="291848" y="57073"/>
                  <a:pt x="300139" y="54086"/>
                </a:cubicBezTo>
                <a:cubicBezTo>
                  <a:pt x="308425" y="51098"/>
                  <a:pt x="318027" y="49604"/>
                  <a:pt x="328942" y="49604"/>
                </a:cubicBezTo>
                <a:cubicBezTo>
                  <a:pt x="339778" y="49604"/>
                  <a:pt x="348587" y="50882"/>
                  <a:pt x="355362" y="53431"/>
                </a:cubicBezTo>
                <a:cubicBezTo>
                  <a:pt x="362134" y="55980"/>
                  <a:pt x="367116" y="59187"/>
                  <a:pt x="370302" y="63054"/>
                </a:cubicBezTo>
                <a:cubicBezTo>
                  <a:pt x="373491" y="66919"/>
                  <a:pt x="375720" y="71798"/>
                  <a:pt x="376995" y="77694"/>
                </a:cubicBezTo>
                <a:cubicBezTo>
                  <a:pt x="377712" y="81359"/>
                  <a:pt x="378071" y="87972"/>
                  <a:pt x="378071" y="97534"/>
                </a:cubicBezTo>
                <a:lnTo>
                  <a:pt x="378071" y="126222"/>
                </a:lnTo>
                <a:cubicBezTo>
                  <a:pt x="378071" y="146225"/>
                  <a:pt x="378528" y="158875"/>
                  <a:pt x="379446" y="164174"/>
                </a:cubicBezTo>
                <a:cubicBezTo>
                  <a:pt x="380361" y="169477"/>
                  <a:pt x="382172" y="174552"/>
                  <a:pt x="384882" y="179412"/>
                </a:cubicBezTo>
                <a:lnTo>
                  <a:pt x="362411" y="179412"/>
                </a:lnTo>
                <a:cubicBezTo>
                  <a:pt x="360179" y="174952"/>
                  <a:pt x="358747" y="169732"/>
                  <a:pt x="358109" y="163756"/>
                </a:cubicBezTo>
                <a:close/>
                <a:moveTo>
                  <a:pt x="356316" y="115704"/>
                </a:moveTo>
                <a:cubicBezTo>
                  <a:pt x="348508" y="118893"/>
                  <a:pt x="336790" y="121601"/>
                  <a:pt x="321174" y="123832"/>
                </a:cubicBezTo>
                <a:cubicBezTo>
                  <a:pt x="312328" y="125107"/>
                  <a:pt x="306075" y="126543"/>
                  <a:pt x="302407" y="128135"/>
                </a:cubicBezTo>
                <a:cubicBezTo>
                  <a:pt x="298742" y="129729"/>
                  <a:pt x="295916" y="132062"/>
                  <a:pt x="293921" y="135125"/>
                </a:cubicBezTo>
                <a:cubicBezTo>
                  <a:pt x="291931" y="138196"/>
                  <a:pt x="290934" y="141602"/>
                  <a:pt x="290934" y="145346"/>
                </a:cubicBezTo>
                <a:cubicBezTo>
                  <a:pt x="290934" y="151088"/>
                  <a:pt x="293104" y="155869"/>
                  <a:pt x="297449" y="159692"/>
                </a:cubicBezTo>
                <a:cubicBezTo>
                  <a:pt x="301791" y="163514"/>
                  <a:pt x="308145" y="165427"/>
                  <a:pt x="316515" y="165427"/>
                </a:cubicBezTo>
                <a:cubicBezTo>
                  <a:pt x="324798" y="165427"/>
                  <a:pt x="332168" y="163616"/>
                  <a:pt x="338626" y="159986"/>
                </a:cubicBezTo>
                <a:cubicBezTo>
                  <a:pt x="345080" y="156366"/>
                  <a:pt x="349823" y="151405"/>
                  <a:pt x="352850" y="145108"/>
                </a:cubicBezTo>
                <a:cubicBezTo>
                  <a:pt x="355160" y="140244"/>
                  <a:pt x="356316" y="133078"/>
                  <a:pt x="356316" y="123591"/>
                </a:cubicBezTo>
                <a:close/>
                <a:moveTo>
                  <a:pt x="394681" y="52473"/>
                </a:moveTo>
                <a:lnTo>
                  <a:pt x="497836" y="52473"/>
                </a:lnTo>
                <a:lnTo>
                  <a:pt x="497836" y="70286"/>
                </a:lnTo>
                <a:lnTo>
                  <a:pt x="456958" y="70286"/>
                </a:lnTo>
                <a:lnTo>
                  <a:pt x="456958" y="179412"/>
                </a:lnTo>
                <a:lnTo>
                  <a:pt x="435563" y="179412"/>
                </a:lnTo>
                <a:lnTo>
                  <a:pt x="435563" y="70286"/>
                </a:lnTo>
                <a:lnTo>
                  <a:pt x="394681" y="70286"/>
                </a:lnTo>
                <a:close/>
                <a:moveTo>
                  <a:pt x="598535" y="163756"/>
                </a:moveTo>
                <a:cubicBezTo>
                  <a:pt x="590569" y="170527"/>
                  <a:pt x="582897" y="175313"/>
                  <a:pt x="575524" y="178099"/>
                </a:cubicBezTo>
                <a:cubicBezTo>
                  <a:pt x="568155" y="180886"/>
                  <a:pt x="560249" y="182281"/>
                  <a:pt x="551799" y="182281"/>
                </a:cubicBezTo>
                <a:cubicBezTo>
                  <a:pt x="537857" y="182281"/>
                  <a:pt x="527136" y="178872"/>
                  <a:pt x="519644" y="172061"/>
                </a:cubicBezTo>
                <a:cubicBezTo>
                  <a:pt x="512156" y="165250"/>
                  <a:pt x="508409" y="156542"/>
                  <a:pt x="508409" y="145944"/>
                </a:cubicBezTo>
                <a:cubicBezTo>
                  <a:pt x="508409" y="139730"/>
                  <a:pt x="509823" y="134053"/>
                  <a:pt x="512654" y="128912"/>
                </a:cubicBezTo>
                <a:cubicBezTo>
                  <a:pt x="515484" y="123775"/>
                  <a:pt x="519187" y="119649"/>
                  <a:pt x="523771" y="116542"/>
                </a:cubicBezTo>
                <a:cubicBezTo>
                  <a:pt x="528353" y="113436"/>
                  <a:pt x="533512" y="111081"/>
                  <a:pt x="539250" y="109490"/>
                </a:cubicBezTo>
                <a:cubicBezTo>
                  <a:pt x="543469" y="108374"/>
                  <a:pt x="549845" y="107298"/>
                  <a:pt x="558374" y="106260"/>
                </a:cubicBezTo>
                <a:cubicBezTo>
                  <a:pt x="575744" y="104190"/>
                  <a:pt x="588538" y="101717"/>
                  <a:pt x="596742" y="98852"/>
                </a:cubicBezTo>
                <a:cubicBezTo>
                  <a:pt x="596825" y="95900"/>
                  <a:pt x="596865" y="94032"/>
                  <a:pt x="596865" y="93233"/>
                </a:cubicBezTo>
                <a:cubicBezTo>
                  <a:pt x="596865" y="84466"/>
                  <a:pt x="594831" y="78292"/>
                  <a:pt x="590767" y="74707"/>
                </a:cubicBezTo>
                <a:cubicBezTo>
                  <a:pt x="585269" y="69843"/>
                  <a:pt x="577098" y="67416"/>
                  <a:pt x="566261" y="67416"/>
                </a:cubicBezTo>
                <a:cubicBezTo>
                  <a:pt x="556142" y="67416"/>
                  <a:pt x="548675" y="69188"/>
                  <a:pt x="543852" y="72734"/>
                </a:cubicBezTo>
                <a:cubicBezTo>
                  <a:pt x="539031" y="76279"/>
                  <a:pt x="535464" y="82555"/>
                  <a:pt x="533156" y="91561"/>
                </a:cubicBezTo>
                <a:lnTo>
                  <a:pt x="512117" y="88692"/>
                </a:lnTo>
                <a:cubicBezTo>
                  <a:pt x="514028" y="79686"/>
                  <a:pt x="517175" y="72417"/>
                  <a:pt x="521557" y="66876"/>
                </a:cubicBezTo>
                <a:cubicBezTo>
                  <a:pt x="525941" y="61337"/>
                  <a:pt x="532273" y="57073"/>
                  <a:pt x="540565" y="54086"/>
                </a:cubicBezTo>
                <a:cubicBezTo>
                  <a:pt x="548852" y="51098"/>
                  <a:pt x="558457" y="49604"/>
                  <a:pt x="569369" y="49604"/>
                </a:cubicBezTo>
                <a:cubicBezTo>
                  <a:pt x="580204" y="49604"/>
                  <a:pt x="589013" y="50882"/>
                  <a:pt x="595789" y="53431"/>
                </a:cubicBezTo>
                <a:cubicBezTo>
                  <a:pt x="602560" y="55980"/>
                  <a:pt x="607542" y="59187"/>
                  <a:pt x="610733" y="63054"/>
                </a:cubicBezTo>
                <a:cubicBezTo>
                  <a:pt x="613918" y="66919"/>
                  <a:pt x="616147" y="71798"/>
                  <a:pt x="617424" y="77694"/>
                </a:cubicBezTo>
                <a:cubicBezTo>
                  <a:pt x="618140" y="81359"/>
                  <a:pt x="618497" y="87972"/>
                  <a:pt x="618497" y="97534"/>
                </a:cubicBezTo>
                <a:lnTo>
                  <a:pt x="618497" y="126222"/>
                </a:lnTo>
                <a:cubicBezTo>
                  <a:pt x="618497" y="146225"/>
                  <a:pt x="618958" y="158875"/>
                  <a:pt x="619877" y="164174"/>
                </a:cubicBezTo>
                <a:cubicBezTo>
                  <a:pt x="620787" y="169477"/>
                  <a:pt x="622601" y="174552"/>
                  <a:pt x="625312" y="179412"/>
                </a:cubicBezTo>
                <a:lnTo>
                  <a:pt x="602837" y="179412"/>
                </a:lnTo>
                <a:cubicBezTo>
                  <a:pt x="600605" y="174952"/>
                  <a:pt x="599173" y="169732"/>
                  <a:pt x="598535" y="163756"/>
                </a:cubicBezTo>
                <a:close/>
                <a:moveTo>
                  <a:pt x="596742" y="115704"/>
                </a:moveTo>
                <a:cubicBezTo>
                  <a:pt x="588934" y="118893"/>
                  <a:pt x="577220" y="121601"/>
                  <a:pt x="561599" y="123832"/>
                </a:cubicBezTo>
                <a:cubicBezTo>
                  <a:pt x="552755" y="125107"/>
                  <a:pt x="546501" y="126543"/>
                  <a:pt x="542836" y="128135"/>
                </a:cubicBezTo>
                <a:cubicBezTo>
                  <a:pt x="539168" y="129729"/>
                  <a:pt x="536341" y="132062"/>
                  <a:pt x="534351" y="135125"/>
                </a:cubicBezTo>
                <a:cubicBezTo>
                  <a:pt x="532357" y="138196"/>
                  <a:pt x="531363" y="141602"/>
                  <a:pt x="531363" y="145346"/>
                </a:cubicBezTo>
                <a:cubicBezTo>
                  <a:pt x="531363" y="151088"/>
                  <a:pt x="533533" y="155869"/>
                  <a:pt x="537875" y="159692"/>
                </a:cubicBezTo>
                <a:cubicBezTo>
                  <a:pt x="542217" y="163514"/>
                  <a:pt x="548571" y="165427"/>
                  <a:pt x="556940" y="165427"/>
                </a:cubicBezTo>
                <a:cubicBezTo>
                  <a:pt x="565225" y="165427"/>
                  <a:pt x="572597" y="163616"/>
                  <a:pt x="579052" y="159986"/>
                </a:cubicBezTo>
                <a:cubicBezTo>
                  <a:pt x="585507" y="156366"/>
                  <a:pt x="590247" y="151405"/>
                  <a:pt x="593279" y="145108"/>
                </a:cubicBezTo>
                <a:cubicBezTo>
                  <a:pt x="595586" y="140244"/>
                  <a:pt x="596742" y="133078"/>
                  <a:pt x="596742" y="123591"/>
                </a:cubicBezTo>
                <a:close/>
                <a:moveTo>
                  <a:pt x="719982" y="52473"/>
                </a:moveTo>
                <a:lnTo>
                  <a:pt x="741494" y="52473"/>
                </a:lnTo>
                <a:lnTo>
                  <a:pt x="741494" y="105303"/>
                </a:lnTo>
                <a:lnTo>
                  <a:pt x="801140" y="105303"/>
                </a:lnTo>
                <a:lnTo>
                  <a:pt x="801140" y="52473"/>
                </a:lnTo>
                <a:lnTo>
                  <a:pt x="822657" y="52473"/>
                </a:lnTo>
                <a:lnTo>
                  <a:pt x="822657" y="179412"/>
                </a:lnTo>
                <a:lnTo>
                  <a:pt x="801140" y="179412"/>
                </a:lnTo>
                <a:lnTo>
                  <a:pt x="801140" y="123116"/>
                </a:lnTo>
                <a:lnTo>
                  <a:pt x="741494" y="123116"/>
                </a:lnTo>
                <a:lnTo>
                  <a:pt x="741494" y="179412"/>
                </a:lnTo>
                <a:lnTo>
                  <a:pt x="719982" y="179412"/>
                </a:lnTo>
                <a:close/>
                <a:moveTo>
                  <a:pt x="937886" y="163756"/>
                </a:moveTo>
                <a:cubicBezTo>
                  <a:pt x="929915" y="170527"/>
                  <a:pt x="922243" y="175313"/>
                  <a:pt x="914875" y="178099"/>
                </a:cubicBezTo>
                <a:cubicBezTo>
                  <a:pt x="907501" y="180886"/>
                  <a:pt x="899597" y="182281"/>
                  <a:pt x="891151" y="182281"/>
                </a:cubicBezTo>
                <a:cubicBezTo>
                  <a:pt x="877208" y="182281"/>
                  <a:pt x="866486" y="178872"/>
                  <a:pt x="858995" y="172061"/>
                </a:cubicBezTo>
                <a:cubicBezTo>
                  <a:pt x="851504" y="165250"/>
                  <a:pt x="847756" y="156542"/>
                  <a:pt x="847756" y="145944"/>
                </a:cubicBezTo>
                <a:cubicBezTo>
                  <a:pt x="847756" y="139730"/>
                  <a:pt x="849171" y="134053"/>
                  <a:pt x="852001" y="128912"/>
                </a:cubicBezTo>
                <a:cubicBezTo>
                  <a:pt x="854830" y="123775"/>
                  <a:pt x="858535" y="119649"/>
                  <a:pt x="863121" y="116542"/>
                </a:cubicBezTo>
                <a:cubicBezTo>
                  <a:pt x="867703" y="113436"/>
                  <a:pt x="872863" y="111081"/>
                  <a:pt x="878597" y="109490"/>
                </a:cubicBezTo>
                <a:cubicBezTo>
                  <a:pt x="882820" y="108374"/>
                  <a:pt x="889195" y="107298"/>
                  <a:pt x="897725" y="106260"/>
                </a:cubicBezTo>
                <a:cubicBezTo>
                  <a:pt x="915094" y="104190"/>
                  <a:pt x="927885" y="101717"/>
                  <a:pt x="936093" y="98852"/>
                </a:cubicBezTo>
                <a:cubicBezTo>
                  <a:pt x="936173" y="95900"/>
                  <a:pt x="936212" y="94032"/>
                  <a:pt x="936212" y="93233"/>
                </a:cubicBezTo>
                <a:cubicBezTo>
                  <a:pt x="936212" y="84466"/>
                  <a:pt x="934181" y="78292"/>
                  <a:pt x="930113" y="74707"/>
                </a:cubicBezTo>
                <a:cubicBezTo>
                  <a:pt x="924616" y="69843"/>
                  <a:pt x="916448" y="67416"/>
                  <a:pt x="905611" y="67416"/>
                </a:cubicBezTo>
                <a:cubicBezTo>
                  <a:pt x="895492" y="67416"/>
                  <a:pt x="888022" y="69188"/>
                  <a:pt x="883202" y="72734"/>
                </a:cubicBezTo>
                <a:cubicBezTo>
                  <a:pt x="878377" y="76279"/>
                  <a:pt x="874814" y="82555"/>
                  <a:pt x="872502" y="91561"/>
                </a:cubicBezTo>
                <a:lnTo>
                  <a:pt x="851464" y="88692"/>
                </a:lnTo>
                <a:cubicBezTo>
                  <a:pt x="853379" y="79686"/>
                  <a:pt x="856522" y="72417"/>
                  <a:pt x="860907" y="66876"/>
                </a:cubicBezTo>
                <a:cubicBezTo>
                  <a:pt x="865291" y="61337"/>
                  <a:pt x="871624" y="57073"/>
                  <a:pt x="879911" y="54086"/>
                </a:cubicBezTo>
                <a:cubicBezTo>
                  <a:pt x="888202" y="51098"/>
                  <a:pt x="897803" y="49604"/>
                  <a:pt x="908719" y="49604"/>
                </a:cubicBezTo>
                <a:cubicBezTo>
                  <a:pt x="919555" y="49604"/>
                  <a:pt x="928363" y="50882"/>
                  <a:pt x="935135" y="53431"/>
                </a:cubicBezTo>
                <a:cubicBezTo>
                  <a:pt x="941910" y="55980"/>
                  <a:pt x="946889" y="59187"/>
                  <a:pt x="950079" y="63054"/>
                </a:cubicBezTo>
                <a:cubicBezTo>
                  <a:pt x="953268" y="66919"/>
                  <a:pt x="955497" y="71798"/>
                  <a:pt x="956771" y="77694"/>
                </a:cubicBezTo>
                <a:cubicBezTo>
                  <a:pt x="957488" y="81359"/>
                  <a:pt x="957848" y="87972"/>
                  <a:pt x="957848" y="97534"/>
                </a:cubicBezTo>
                <a:lnTo>
                  <a:pt x="957848" y="126222"/>
                </a:lnTo>
                <a:cubicBezTo>
                  <a:pt x="957848" y="146225"/>
                  <a:pt x="958305" y="158875"/>
                  <a:pt x="959223" y="164174"/>
                </a:cubicBezTo>
                <a:cubicBezTo>
                  <a:pt x="960137" y="169477"/>
                  <a:pt x="961949" y="174552"/>
                  <a:pt x="964659" y="179412"/>
                </a:cubicBezTo>
                <a:lnTo>
                  <a:pt x="942187" y="179412"/>
                </a:lnTo>
                <a:cubicBezTo>
                  <a:pt x="939956" y="174952"/>
                  <a:pt x="938523" y="169732"/>
                  <a:pt x="937886" y="163756"/>
                </a:cubicBezTo>
                <a:close/>
                <a:moveTo>
                  <a:pt x="936093" y="115704"/>
                </a:moveTo>
                <a:cubicBezTo>
                  <a:pt x="928281" y="118893"/>
                  <a:pt x="916566" y="121601"/>
                  <a:pt x="900949" y="123832"/>
                </a:cubicBezTo>
                <a:cubicBezTo>
                  <a:pt x="892101" y="125107"/>
                  <a:pt x="885848" y="126543"/>
                  <a:pt x="882182" y="128135"/>
                </a:cubicBezTo>
                <a:cubicBezTo>
                  <a:pt x="878518" y="129729"/>
                  <a:pt x="875693" y="132062"/>
                  <a:pt x="873698" y="135125"/>
                </a:cubicBezTo>
                <a:cubicBezTo>
                  <a:pt x="871703" y="138196"/>
                  <a:pt x="870709" y="141602"/>
                  <a:pt x="870709" y="145346"/>
                </a:cubicBezTo>
                <a:cubicBezTo>
                  <a:pt x="870709" y="151088"/>
                  <a:pt x="872881" y="155869"/>
                  <a:pt x="877225" y="159692"/>
                </a:cubicBezTo>
                <a:cubicBezTo>
                  <a:pt x="881568" y="163514"/>
                  <a:pt x="887921" y="165427"/>
                  <a:pt x="896288" y="165427"/>
                </a:cubicBezTo>
                <a:cubicBezTo>
                  <a:pt x="904575" y="165427"/>
                  <a:pt x="911943" y="163616"/>
                  <a:pt x="918403" y="159986"/>
                </a:cubicBezTo>
                <a:cubicBezTo>
                  <a:pt x="924853" y="156366"/>
                  <a:pt x="929599" y="151405"/>
                  <a:pt x="932626" y="145108"/>
                </a:cubicBezTo>
                <a:cubicBezTo>
                  <a:pt x="934937" y="140244"/>
                  <a:pt x="936093" y="133078"/>
                  <a:pt x="936093" y="123591"/>
                </a:cubicBezTo>
                <a:close/>
                <a:moveTo>
                  <a:pt x="1059328" y="52473"/>
                </a:moveTo>
                <a:lnTo>
                  <a:pt x="1159494" y="52473"/>
                </a:lnTo>
                <a:lnTo>
                  <a:pt x="1159494" y="179412"/>
                </a:lnTo>
                <a:lnTo>
                  <a:pt x="1137981" y="179412"/>
                </a:lnTo>
                <a:lnTo>
                  <a:pt x="1137981" y="70286"/>
                </a:lnTo>
                <a:lnTo>
                  <a:pt x="1080845" y="70286"/>
                </a:lnTo>
                <a:lnTo>
                  <a:pt x="1080845" y="179412"/>
                </a:lnTo>
                <a:lnTo>
                  <a:pt x="1059328" y="179412"/>
                </a:lnTo>
                <a:close/>
                <a:moveTo>
                  <a:pt x="1191765" y="228063"/>
                </a:moveTo>
                <a:lnTo>
                  <a:pt x="1191765" y="52473"/>
                </a:lnTo>
                <a:lnTo>
                  <a:pt x="1211370" y="52473"/>
                </a:lnTo>
                <a:lnTo>
                  <a:pt x="1211370" y="68968"/>
                </a:lnTo>
                <a:cubicBezTo>
                  <a:pt x="1215993" y="62514"/>
                  <a:pt x="1221213" y="57671"/>
                  <a:pt x="1227031" y="54442"/>
                </a:cubicBezTo>
                <a:cubicBezTo>
                  <a:pt x="1232848" y="51217"/>
                  <a:pt x="1239897" y="49604"/>
                  <a:pt x="1248187" y="49604"/>
                </a:cubicBezTo>
                <a:cubicBezTo>
                  <a:pt x="1259023" y="49604"/>
                  <a:pt x="1268581" y="52393"/>
                  <a:pt x="1276873" y="57970"/>
                </a:cubicBezTo>
                <a:cubicBezTo>
                  <a:pt x="1285160" y="63550"/>
                  <a:pt x="1291417" y="71417"/>
                  <a:pt x="1295640" y="81575"/>
                </a:cubicBezTo>
                <a:cubicBezTo>
                  <a:pt x="1299859" y="91738"/>
                  <a:pt x="1301972" y="102877"/>
                  <a:pt x="1301972" y="114986"/>
                </a:cubicBezTo>
                <a:cubicBezTo>
                  <a:pt x="1301972" y="127976"/>
                  <a:pt x="1299643" y="139673"/>
                  <a:pt x="1294984" y="150069"/>
                </a:cubicBezTo>
                <a:cubicBezTo>
                  <a:pt x="1290322" y="160466"/>
                  <a:pt x="1283550" y="168436"/>
                  <a:pt x="1274662" y="173973"/>
                </a:cubicBezTo>
                <a:cubicBezTo>
                  <a:pt x="1265777" y="179514"/>
                  <a:pt x="1256431" y="182281"/>
                  <a:pt x="1246629" y="182281"/>
                </a:cubicBezTo>
                <a:cubicBezTo>
                  <a:pt x="1239457" y="182281"/>
                  <a:pt x="1233025" y="180766"/>
                  <a:pt x="1227325" y="177742"/>
                </a:cubicBezTo>
                <a:cubicBezTo>
                  <a:pt x="1221627" y="174715"/>
                  <a:pt x="1216947" y="170888"/>
                  <a:pt x="1213281" y="166265"/>
                </a:cubicBezTo>
                <a:lnTo>
                  <a:pt x="1213281" y="228063"/>
                </a:lnTo>
                <a:close/>
                <a:moveTo>
                  <a:pt x="1211252" y="116662"/>
                </a:moveTo>
                <a:cubicBezTo>
                  <a:pt x="1211252" y="132994"/>
                  <a:pt x="1214557" y="145069"/>
                  <a:pt x="1221173" y="152877"/>
                </a:cubicBezTo>
                <a:cubicBezTo>
                  <a:pt x="1227786" y="160685"/>
                  <a:pt x="1235792" y="164591"/>
                  <a:pt x="1245197" y="164591"/>
                </a:cubicBezTo>
                <a:cubicBezTo>
                  <a:pt x="1254757" y="164591"/>
                  <a:pt x="1262947" y="160549"/>
                  <a:pt x="1269758" y="152459"/>
                </a:cubicBezTo>
                <a:cubicBezTo>
                  <a:pt x="1276571" y="144371"/>
                  <a:pt x="1279979" y="131842"/>
                  <a:pt x="1279979" y="114868"/>
                </a:cubicBezTo>
                <a:cubicBezTo>
                  <a:pt x="1279979" y="98694"/>
                  <a:pt x="1276653" y="86579"/>
                  <a:pt x="1269996" y="78530"/>
                </a:cubicBezTo>
                <a:cubicBezTo>
                  <a:pt x="1263344" y="70481"/>
                  <a:pt x="1255395" y="66456"/>
                  <a:pt x="1246150" y="66456"/>
                </a:cubicBezTo>
                <a:cubicBezTo>
                  <a:pt x="1236989" y="66456"/>
                  <a:pt x="1228881" y="70740"/>
                  <a:pt x="1221829" y="79303"/>
                </a:cubicBezTo>
                <a:cubicBezTo>
                  <a:pt x="1214776" y="87876"/>
                  <a:pt x="1211252" y="100328"/>
                  <a:pt x="1211252" y="116662"/>
                </a:cubicBezTo>
                <a:close/>
                <a:moveTo>
                  <a:pt x="1414810" y="138535"/>
                </a:moveTo>
                <a:lnTo>
                  <a:pt x="1437044" y="141286"/>
                </a:lnTo>
                <a:cubicBezTo>
                  <a:pt x="1433537" y="154270"/>
                  <a:pt x="1427043" y="164354"/>
                  <a:pt x="1417561" y="171522"/>
                </a:cubicBezTo>
                <a:cubicBezTo>
                  <a:pt x="1408074" y="178696"/>
                  <a:pt x="1395964" y="182281"/>
                  <a:pt x="1381222" y="182281"/>
                </a:cubicBezTo>
                <a:cubicBezTo>
                  <a:pt x="1362656" y="182281"/>
                  <a:pt x="1347933" y="176565"/>
                  <a:pt x="1337057" y="165127"/>
                </a:cubicBezTo>
                <a:cubicBezTo>
                  <a:pt x="1326178" y="153695"/>
                  <a:pt x="1320739" y="137656"/>
                  <a:pt x="1320739" y="117021"/>
                </a:cubicBezTo>
                <a:cubicBezTo>
                  <a:pt x="1320739" y="95662"/>
                  <a:pt x="1326235" y="79085"/>
                  <a:pt x="1337234" y="67294"/>
                </a:cubicBezTo>
                <a:cubicBezTo>
                  <a:pt x="1348232" y="55501"/>
                  <a:pt x="1362499" y="49604"/>
                  <a:pt x="1380027" y="49604"/>
                </a:cubicBezTo>
                <a:cubicBezTo>
                  <a:pt x="1397001" y="49604"/>
                  <a:pt x="1410868" y="55382"/>
                  <a:pt x="1421629" y="66935"/>
                </a:cubicBezTo>
                <a:cubicBezTo>
                  <a:pt x="1432382" y="78487"/>
                  <a:pt x="1437760" y="94744"/>
                  <a:pt x="1437760" y="115704"/>
                </a:cubicBezTo>
                <a:cubicBezTo>
                  <a:pt x="1437760" y="116982"/>
                  <a:pt x="1437721" y="118893"/>
                  <a:pt x="1437641" y="121442"/>
                </a:cubicBezTo>
                <a:lnTo>
                  <a:pt x="1342975" y="121442"/>
                </a:lnTo>
                <a:cubicBezTo>
                  <a:pt x="1343775" y="135385"/>
                  <a:pt x="1347717" y="146062"/>
                  <a:pt x="1354809" y="153475"/>
                </a:cubicBezTo>
                <a:cubicBezTo>
                  <a:pt x="1361901" y="160887"/>
                  <a:pt x="1370742" y="164591"/>
                  <a:pt x="1381341" y="164591"/>
                </a:cubicBezTo>
                <a:cubicBezTo>
                  <a:pt x="1389232" y="164591"/>
                  <a:pt x="1395967" y="162521"/>
                  <a:pt x="1401544" y="158377"/>
                </a:cubicBezTo>
                <a:cubicBezTo>
                  <a:pt x="1407124" y="154235"/>
                  <a:pt x="1411545" y="147620"/>
                  <a:pt x="1414810" y="138535"/>
                </a:cubicBezTo>
                <a:close/>
                <a:moveTo>
                  <a:pt x="1344170" y="103751"/>
                </a:moveTo>
                <a:lnTo>
                  <a:pt x="1415051" y="103751"/>
                </a:lnTo>
                <a:cubicBezTo>
                  <a:pt x="1414094" y="93074"/>
                  <a:pt x="1411383" y="85064"/>
                  <a:pt x="1406922" y="79725"/>
                </a:cubicBezTo>
                <a:cubicBezTo>
                  <a:pt x="1400068" y="71442"/>
                  <a:pt x="1391183" y="67298"/>
                  <a:pt x="1380265" y="67298"/>
                </a:cubicBezTo>
                <a:cubicBezTo>
                  <a:pt x="1370385" y="67298"/>
                  <a:pt x="1362081" y="70603"/>
                  <a:pt x="1355345" y="77215"/>
                </a:cubicBezTo>
                <a:cubicBezTo>
                  <a:pt x="1348610" y="83826"/>
                  <a:pt x="1344888" y="92674"/>
                  <a:pt x="1344170" y="103751"/>
                </a:cubicBezTo>
                <a:close/>
                <a:moveTo>
                  <a:pt x="1475402" y="52473"/>
                </a:moveTo>
                <a:lnTo>
                  <a:pt x="1563853" y="52473"/>
                </a:lnTo>
                <a:lnTo>
                  <a:pt x="1563853" y="161723"/>
                </a:lnTo>
                <a:lnTo>
                  <a:pt x="1577599" y="161723"/>
                </a:lnTo>
                <a:lnTo>
                  <a:pt x="1577599" y="215395"/>
                </a:lnTo>
                <a:lnTo>
                  <a:pt x="1559908" y="215395"/>
                </a:lnTo>
                <a:lnTo>
                  <a:pt x="1559908" y="179412"/>
                </a:lnTo>
                <a:lnTo>
                  <a:pt x="1459983" y="179412"/>
                </a:lnTo>
                <a:lnTo>
                  <a:pt x="1459983" y="215395"/>
                </a:lnTo>
                <a:lnTo>
                  <a:pt x="1442289" y="215395"/>
                </a:lnTo>
                <a:lnTo>
                  <a:pt x="1442289" y="161723"/>
                </a:lnTo>
                <a:lnTo>
                  <a:pt x="1453647" y="161723"/>
                </a:lnTo>
                <a:cubicBezTo>
                  <a:pt x="1468785" y="141162"/>
                  <a:pt x="1476039" y="104749"/>
                  <a:pt x="1475402" y="52473"/>
                </a:cubicBezTo>
                <a:close/>
                <a:moveTo>
                  <a:pt x="1493333" y="70286"/>
                </a:moveTo>
                <a:cubicBezTo>
                  <a:pt x="1491735" y="111484"/>
                  <a:pt x="1485359" y="141961"/>
                  <a:pt x="1474207" y="161723"/>
                </a:cubicBezTo>
                <a:lnTo>
                  <a:pt x="1542455" y="161723"/>
                </a:lnTo>
                <a:lnTo>
                  <a:pt x="1542455" y="70286"/>
                </a:lnTo>
                <a:close/>
                <a:moveTo>
                  <a:pt x="1601387" y="52473"/>
                </a:moveTo>
                <a:lnTo>
                  <a:pt x="1701553" y="52473"/>
                </a:lnTo>
                <a:lnTo>
                  <a:pt x="1701553" y="179412"/>
                </a:lnTo>
                <a:lnTo>
                  <a:pt x="1680037" y="179412"/>
                </a:lnTo>
                <a:lnTo>
                  <a:pt x="1680037" y="70286"/>
                </a:lnTo>
                <a:lnTo>
                  <a:pt x="1622901" y="70286"/>
                </a:lnTo>
                <a:lnTo>
                  <a:pt x="1622901" y="179412"/>
                </a:lnTo>
                <a:lnTo>
                  <a:pt x="1601387" y="179412"/>
                </a:lnTo>
                <a:close/>
                <a:moveTo>
                  <a:pt x="1733824" y="228063"/>
                </a:moveTo>
                <a:lnTo>
                  <a:pt x="1733824" y="52473"/>
                </a:lnTo>
                <a:lnTo>
                  <a:pt x="1753426" y="52473"/>
                </a:lnTo>
                <a:lnTo>
                  <a:pt x="1753426" y="68968"/>
                </a:lnTo>
                <a:cubicBezTo>
                  <a:pt x="1758048" y="62514"/>
                  <a:pt x="1763269" y="57671"/>
                  <a:pt x="1769086" y="54442"/>
                </a:cubicBezTo>
                <a:cubicBezTo>
                  <a:pt x="1774903" y="51217"/>
                  <a:pt x="1781956" y="49604"/>
                  <a:pt x="1790244" y="49604"/>
                </a:cubicBezTo>
                <a:cubicBezTo>
                  <a:pt x="1801079" y="49604"/>
                  <a:pt x="1810641" y="52393"/>
                  <a:pt x="1818928" y="57970"/>
                </a:cubicBezTo>
                <a:cubicBezTo>
                  <a:pt x="1827218" y="63550"/>
                  <a:pt x="1833476" y="71417"/>
                  <a:pt x="1837695" y="81575"/>
                </a:cubicBezTo>
                <a:cubicBezTo>
                  <a:pt x="1841917" y="91738"/>
                  <a:pt x="1844031" y="102877"/>
                  <a:pt x="1844031" y="114986"/>
                </a:cubicBezTo>
                <a:cubicBezTo>
                  <a:pt x="1844031" y="127976"/>
                  <a:pt x="1841702" y="139673"/>
                  <a:pt x="1837040" y="150069"/>
                </a:cubicBezTo>
                <a:cubicBezTo>
                  <a:pt x="1832381" y="160466"/>
                  <a:pt x="1825606" y="168436"/>
                  <a:pt x="1816721" y="173973"/>
                </a:cubicBezTo>
                <a:cubicBezTo>
                  <a:pt x="1807833" y="179514"/>
                  <a:pt x="1798491" y="182281"/>
                  <a:pt x="1788684" y="182281"/>
                </a:cubicBezTo>
                <a:cubicBezTo>
                  <a:pt x="1781516" y="182281"/>
                  <a:pt x="1775080" y="180766"/>
                  <a:pt x="1769385" y="177742"/>
                </a:cubicBezTo>
                <a:cubicBezTo>
                  <a:pt x="1763685" y="174715"/>
                  <a:pt x="1759006" y="170888"/>
                  <a:pt x="1755338" y="166265"/>
                </a:cubicBezTo>
                <a:lnTo>
                  <a:pt x="1755338" y="228063"/>
                </a:lnTo>
                <a:close/>
                <a:moveTo>
                  <a:pt x="1753307" y="116662"/>
                </a:moveTo>
                <a:cubicBezTo>
                  <a:pt x="1753307" y="132994"/>
                  <a:pt x="1756615" y="145069"/>
                  <a:pt x="1763228" y="152877"/>
                </a:cubicBezTo>
                <a:cubicBezTo>
                  <a:pt x="1769842" y="160685"/>
                  <a:pt x="1777849" y="164591"/>
                  <a:pt x="1787251" y="164591"/>
                </a:cubicBezTo>
                <a:cubicBezTo>
                  <a:pt x="1796817" y="164591"/>
                  <a:pt x="1805004" y="160549"/>
                  <a:pt x="1811819" y="152459"/>
                </a:cubicBezTo>
                <a:cubicBezTo>
                  <a:pt x="1818629" y="144371"/>
                  <a:pt x="1822034" y="131842"/>
                  <a:pt x="1822034" y="114868"/>
                </a:cubicBezTo>
                <a:cubicBezTo>
                  <a:pt x="1822034" y="98694"/>
                  <a:pt x="1818708" y="86579"/>
                  <a:pt x="1812056" y="78530"/>
                </a:cubicBezTo>
                <a:cubicBezTo>
                  <a:pt x="1805402" y="70481"/>
                  <a:pt x="1797454" y="66456"/>
                  <a:pt x="1788209" y="66456"/>
                </a:cubicBezTo>
                <a:cubicBezTo>
                  <a:pt x="1779043" y="66456"/>
                  <a:pt x="1770936" y="70740"/>
                  <a:pt x="1763887" y="79303"/>
                </a:cubicBezTo>
                <a:cubicBezTo>
                  <a:pt x="1756835" y="87876"/>
                  <a:pt x="1753307" y="100328"/>
                  <a:pt x="1753307" y="116662"/>
                </a:cubicBezTo>
                <a:close/>
                <a:moveTo>
                  <a:pt x="1868745" y="52473"/>
                </a:moveTo>
                <a:lnTo>
                  <a:pt x="1890259" y="52473"/>
                </a:lnTo>
                <a:lnTo>
                  <a:pt x="1890259" y="149296"/>
                </a:lnTo>
                <a:lnTo>
                  <a:pt x="1949907" y="52473"/>
                </a:lnTo>
                <a:lnTo>
                  <a:pt x="1973094" y="52473"/>
                </a:lnTo>
                <a:lnTo>
                  <a:pt x="1973094" y="179412"/>
                </a:lnTo>
                <a:lnTo>
                  <a:pt x="1951581" y="179412"/>
                </a:lnTo>
                <a:lnTo>
                  <a:pt x="1951581" y="83192"/>
                </a:lnTo>
                <a:lnTo>
                  <a:pt x="1891933" y="179412"/>
                </a:lnTo>
                <a:lnTo>
                  <a:pt x="1868745" y="179412"/>
                </a:lnTo>
                <a:close/>
                <a:moveTo>
                  <a:pt x="2105416" y="52473"/>
                </a:moveTo>
                <a:lnTo>
                  <a:pt x="2105416" y="179412"/>
                </a:lnTo>
                <a:lnTo>
                  <a:pt x="2084021" y="179412"/>
                </a:lnTo>
                <a:lnTo>
                  <a:pt x="2084021" y="129931"/>
                </a:lnTo>
                <a:lnTo>
                  <a:pt x="2071587" y="129931"/>
                </a:lnTo>
                <a:cubicBezTo>
                  <a:pt x="2064016" y="129931"/>
                  <a:pt x="2058383" y="130906"/>
                  <a:pt x="2054678" y="132858"/>
                </a:cubicBezTo>
                <a:cubicBezTo>
                  <a:pt x="2050970" y="134812"/>
                  <a:pt x="2045570" y="141088"/>
                  <a:pt x="2038478" y="151686"/>
                </a:cubicBezTo>
                <a:lnTo>
                  <a:pt x="2019711" y="179412"/>
                </a:lnTo>
                <a:lnTo>
                  <a:pt x="1993056" y="179412"/>
                </a:lnTo>
                <a:lnTo>
                  <a:pt x="2016244" y="145226"/>
                </a:lnTo>
                <a:cubicBezTo>
                  <a:pt x="2023336" y="134791"/>
                  <a:pt x="2030388" y="128894"/>
                  <a:pt x="2037401" y="127537"/>
                </a:cubicBezTo>
                <a:cubicBezTo>
                  <a:pt x="2025129" y="125863"/>
                  <a:pt x="2016024" y="121442"/>
                  <a:pt x="2010092" y="114266"/>
                </a:cubicBezTo>
                <a:cubicBezTo>
                  <a:pt x="2004155" y="107096"/>
                  <a:pt x="2001186" y="98852"/>
                  <a:pt x="2001186" y="89528"/>
                </a:cubicBezTo>
                <a:cubicBezTo>
                  <a:pt x="2001186" y="78530"/>
                  <a:pt x="2005073" y="69606"/>
                  <a:pt x="2012842" y="62752"/>
                </a:cubicBezTo>
                <a:cubicBezTo>
                  <a:pt x="2020608" y="55900"/>
                  <a:pt x="2031865" y="52473"/>
                  <a:pt x="2046606" y="52473"/>
                </a:cubicBezTo>
                <a:close/>
                <a:moveTo>
                  <a:pt x="2084021" y="70286"/>
                </a:moveTo>
                <a:lnTo>
                  <a:pt x="2053418" y="70286"/>
                </a:lnTo>
                <a:cubicBezTo>
                  <a:pt x="2040591" y="70286"/>
                  <a:pt x="2032325" y="72277"/>
                  <a:pt x="2028620" y="76258"/>
                </a:cubicBezTo>
                <a:cubicBezTo>
                  <a:pt x="2024913" y="80243"/>
                  <a:pt x="2023059" y="84905"/>
                  <a:pt x="2023059" y="90244"/>
                </a:cubicBezTo>
                <a:cubicBezTo>
                  <a:pt x="2023059" y="97815"/>
                  <a:pt x="2025791" y="103374"/>
                  <a:pt x="2031249" y="106920"/>
                </a:cubicBezTo>
                <a:cubicBezTo>
                  <a:pt x="2036703" y="110465"/>
                  <a:pt x="2046365" y="112241"/>
                  <a:pt x="2060233" y="112241"/>
                </a:cubicBezTo>
                <a:lnTo>
                  <a:pt x="2084021" y="112241"/>
                </a:lnTo>
                <a:close/>
                <a:moveTo>
                  <a:pt x="2126451" y="52473"/>
                </a:moveTo>
                <a:lnTo>
                  <a:pt x="2229606" y="52473"/>
                </a:lnTo>
                <a:lnTo>
                  <a:pt x="2229606" y="70286"/>
                </a:lnTo>
                <a:lnTo>
                  <a:pt x="2188724" y="70286"/>
                </a:lnTo>
                <a:lnTo>
                  <a:pt x="2188724" y="179412"/>
                </a:lnTo>
                <a:lnTo>
                  <a:pt x="2167328" y="179412"/>
                </a:lnTo>
                <a:lnTo>
                  <a:pt x="2167328" y="70286"/>
                </a:lnTo>
                <a:lnTo>
                  <a:pt x="2126451" y="70286"/>
                </a:lnTo>
                <a:close/>
                <a:moveTo>
                  <a:pt x="2250166" y="52473"/>
                </a:moveTo>
                <a:lnTo>
                  <a:pt x="2271678" y="52473"/>
                </a:lnTo>
                <a:lnTo>
                  <a:pt x="2271678" y="149296"/>
                </a:lnTo>
                <a:lnTo>
                  <a:pt x="2331327" y="52473"/>
                </a:lnTo>
                <a:lnTo>
                  <a:pt x="2354515" y="52473"/>
                </a:lnTo>
                <a:lnTo>
                  <a:pt x="2354515" y="179412"/>
                </a:lnTo>
                <a:lnTo>
                  <a:pt x="2332997" y="179412"/>
                </a:lnTo>
                <a:lnTo>
                  <a:pt x="2332997" y="83192"/>
                </a:lnTo>
                <a:lnTo>
                  <a:pt x="2273353" y="179412"/>
                </a:lnTo>
                <a:lnTo>
                  <a:pt x="2250166" y="179412"/>
                </a:lnTo>
                <a:close/>
                <a:moveTo>
                  <a:pt x="2386908" y="52473"/>
                </a:moveTo>
                <a:lnTo>
                  <a:pt x="2408424" y="52473"/>
                </a:lnTo>
                <a:lnTo>
                  <a:pt x="2408424" y="149296"/>
                </a:lnTo>
                <a:lnTo>
                  <a:pt x="2468070" y="52473"/>
                </a:lnTo>
                <a:lnTo>
                  <a:pt x="2491257" y="52473"/>
                </a:lnTo>
                <a:lnTo>
                  <a:pt x="2491257" y="179412"/>
                </a:lnTo>
                <a:lnTo>
                  <a:pt x="2469743" y="179412"/>
                </a:lnTo>
                <a:lnTo>
                  <a:pt x="2469743" y="83192"/>
                </a:lnTo>
                <a:lnTo>
                  <a:pt x="2410095" y="179412"/>
                </a:lnTo>
                <a:lnTo>
                  <a:pt x="2386908" y="179412"/>
                </a:lnTo>
                <a:close/>
                <a:moveTo>
                  <a:pt x="2606432" y="52473"/>
                </a:moveTo>
                <a:lnTo>
                  <a:pt x="2694884" y="52473"/>
                </a:lnTo>
                <a:lnTo>
                  <a:pt x="2694884" y="161723"/>
                </a:lnTo>
                <a:lnTo>
                  <a:pt x="2708632" y="161723"/>
                </a:lnTo>
                <a:lnTo>
                  <a:pt x="2708632" y="215395"/>
                </a:lnTo>
                <a:lnTo>
                  <a:pt x="2690942" y="215395"/>
                </a:lnTo>
                <a:lnTo>
                  <a:pt x="2690942" y="179412"/>
                </a:lnTo>
                <a:lnTo>
                  <a:pt x="2591013" y="179412"/>
                </a:lnTo>
                <a:lnTo>
                  <a:pt x="2591013" y="215395"/>
                </a:lnTo>
                <a:lnTo>
                  <a:pt x="2573322" y="215395"/>
                </a:lnTo>
                <a:lnTo>
                  <a:pt x="2573322" y="161723"/>
                </a:lnTo>
                <a:lnTo>
                  <a:pt x="2584677" y="161723"/>
                </a:lnTo>
                <a:cubicBezTo>
                  <a:pt x="2599818" y="141162"/>
                  <a:pt x="2607069" y="104749"/>
                  <a:pt x="2606432" y="52473"/>
                </a:cubicBezTo>
                <a:close/>
                <a:moveTo>
                  <a:pt x="2624363" y="70286"/>
                </a:moveTo>
                <a:cubicBezTo>
                  <a:pt x="2622768" y="111484"/>
                  <a:pt x="2616389" y="141961"/>
                  <a:pt x="2605237" y="161723"/>
                </a:cubicBezTo>
                <a:lnTo>
                  <a:pt x="2673489" y="161723"/>
                </a:lnTo>
                <a:lnTo>
                  <a:pt x="2673489" y="70286"/>
                </a:lnTo>
                <a:close/>
                <a:moveTo>
                  <a:pt x="2725023" y="115944"/>
                </a:moveTo>
                <a:cubicBezTo>
                  <a:pt x="2725023" y="92436"/>
                  <a:pt x="2731556" y="75023"/>
                  <a:pt x="2744625" y="63709"/>
                </a:cubicBezTo>
                <a:cubicBezTo>
                  <a:pt x="2755544" y="54306"/>
                  <a:pt x="2768853" y="49604"/>
                  <a:pt x="2784548" y="49604"/>
                </a:cubicBezTo>
                <a:cubicBezTo>
                  <a:pt x="2802002" y="49604"/>
                  <a:pt x="2816268" y="55324"/>
                  <a:pt x="2827346" y="66758"/>
                </a:cubicBezTo>
                <a:cubicBezTo>
                  <a:pt x="2838419" y="78192"/>
                  <a:pt x="2843956" y="93988"/>
                  <a:pt x="2843956" y="114152"/>
                </a:cubicBezTo>
                <a:cubicBezTo>
                  <a:pt x="2843956" y="130486"/>
                  <a:pt x="2841508" y="143333"/>
                  <a:pt x="2836608" y="152697"/>
                </a:cubicBezTo>
                <a:cubicBezTo>
                  <a:pt x="2831709" y="162060"/>
                  <a:pt x="2824577" y="169332"/>
                  <a:pt x="2815214" y="174509"/>
                </a:cubicBezTo>
                <a:cubicBezTo>
                  <a:pt x="2805850" y="179693"/>
                  <a:pt x="2795627" y="182281"/>
                  <a:pt x="2784548" y="182281"/>
                </a:cubicBezTo>
                <a:cubicBezTo>
                  <a:pt x="2766782" y="182281"/>
                  <a:pt x="2752419" y="176583"/>
                  <a:pt x="2741461" y="165190"/>
                </a:cubicBezTo>
                <a:cubicBezTo>
                  <a:pt x="2730503" y="153791"/>
                  <a:pt x="2725023" y="137379"/>
                  <a:pt x="2725023" y="115944"/>
                </a:cubicBezTo>
                <a:close/>
                <a:moveTo>
                  <a:pt x="2747138" y="115944"/>
                </a:moveTo>
                <a:cubicBezTo>
                  <a:pt x="2747138" y="132203"/>
                  <a:pt x="2750684" y="144371"/>
                  <a:pt x="2757776" y="152459"/>
                </a:cubicBezTo>
                <a:cubicBezTo>
                  <a:pt x="2764867" y="160549"/>
                  <a:pt x="2773795" y="164591"/>
                  <a:pt x="2784548" y="164591"/>
                </a:cubicBezTo>
                <a:cubicBezTo>
                  <a:pt x="2795230" y="164591"/>
                  <a:pt x="2804115" y="160527"/>
                  <a:pt x="2811207" y="152398"/>
                </a:cubicBezTo>
                <a:cubicBezTo>
                  <a:pt x="2818299" y="144269"/>
                  <a:pt x="2821845" y="131881"/>
                  <a:pt x="2821845" y="115228"/>
                </a:cubicBezTo>
                <a:cubicBezTo>
                  <a:pt x="2821845" y="99528"/>
                  <a:pt x="2818277" y="87635"/>
                  <a:pt x="2811146" y="79548"/>
                </a:cubicBezTo>
                <a:cubicBezTo>
                  <a:pt x="2804014" y="71460"/>
                  <a:pt x="2795148" y="67416"/>
                  <a:pt x="2784548" y="67416"/>
                </a:cubicBezTo>
                <a:cubicBezTo>
                  <a:pt x="2773795" y="67416"/>
                  <a:pt x="2764867" y="71442"/>
                  <a:pt x="2757776" y="79488"/>
                </a:cubicBezTo>
                <a:cubicBezTo>
                  <a:pt x="2750684" y="87537"/>
                  <a:pt x="2747138" y="99687"/>
                  <a:pt x="2747138" y="115944"/>
                </a:cubicBezTo>
                <a:close/>
                <a:moveTo>
                  <a:pt x="2874067" y="52473"/>
                </a:moveTo>
                <a:lnTo>
                  <a:pt x="2973992" y="52473"/>
                </a:lnTo>
                <a:lnTo>
                  <a:pt x="2973992" y="179412"/>
                </a:lnTo>
                <a:lnTo>
                  <a:pt x="2952598" y="179412"/>
                </a:lnTo>
                <a:lnTo>
                  <a:pt x="2952598" y="70286"/>
                </a:lnTo>
                <a:lnTo>
                  <a:pt x="2895581" y="70286"/>
                </a:lnTo>
                <a:lnTo>
                  <a:pt x="2895581" y="133516"/>
                </a:lnTo>
                <a:cubicBezTo>
                  <a:pt x="2895581" y="148258"/>
                  <a:pt x="2895102" y="157979"/>
                  <a:pt x="2894147" y="162680"/>
                </a:cubicBezTo>
                <a:cubicBezTo>
                  <a:pt x="2893190" y="167382"/>
                  <a:pt x="2890562" y="171489"/>
                  <a:pt x="2886260" y="174992"/>
                </a:cubicBezTo>
                <a:cubicBezTo>
                  <a:pt x="2881958" y="178498"/>
                  <a:pt x="2875741" y="180252"/>
                  <a:pt x="2867612" y="180252"/>
                </a:cubicBezTo>
                <a:cubicBezTo>
                  <a:pt x="2862594" y="180252"/>
                  <a:pt x="2856815" y="179931"/>
                  <a:pt x="2850277" y="179294"/>
                </a:cubicBezTo>
                <a:lnTo>
                  <a:pt x="2850277" y="161366"/>
                </a:lnTo>
                <a:lnTo>
                  <a:pt x="2859724" y="161366"/>
                </a:lnTo>
                <a:cubicBezTo>
                  <a:pt x="2864185" y="161366"/>
                  <a:pt x="2867374" y="160905"/>
                  <a:pt x="2869286" y="159986"/>
                </a:cubicBezTo>
                <a:cubicBezTo>
                  <a:pt x="2871197" y="159076"/>
                  <a:pt x="2872472" y="157622"/>
                  <a:pt x="2873109" y="155628"/>
                </a:cubicBezTo>
                <a:cubicBezTo>
                  <a:pt x="2873746" y="153636"/>
                  <a:pt x="2874067" y="147142"/>
                  <a:pt x="2874067" y="136145"/>
                </a:cubicBezTo>
                <a:close/>
                <a:moveTo>
                  <a:pt x="3083864" y="52473"/>
                </a:moveTo>
                <a:lnTo>
                  <a:pt x="3083864" y="107337"/>
                </a:lnTo>
                <a:cubicBezTo>
                  <a:pt x="3090715" y="107337"/>
                  <a:pt x="3095535" y="106019"/>
                  <a:pt x="3098325" y="103391"/>
                </a:cubicBezTo>
                <a:cubicBezTo>
                  <a:pt x="3101111" y="100764"/>
                  <a:pt x="3105179" y="93113"/>
                  <a:pt x="3110518" y="80441"/>
                </a:cubicBezTo>
                <a:cubicBezTo>
                  <a:pt x="3115537" y="68410"/>
                  <a:pt x="3120040" y="60721"/>
                  <a:pt x="3124026" y="57373"/>
                </a:cubicBezTo>
                <a:cubicBezTo>
                  <a:pt x="3127931" y="54108"/>
                  <a:pt x="3134145" y="52473"/>
                  <a:pt x="3142669" y="52473"/>
                </a:cubicBezTo>
                <a:lnTo>
                  <a:pt x="3150561" y="52473"/>
                </a:lnTo>
                <a:lnTo>
                  <a:pt x="3150561" y="70286"/>
                </a:lnTo>
                <a:lnTo>
                  <a:pt x="3144704" y="70163"/>
                </a:lnTo>
                <a:cubicBezTo>
                  <a:pt x="3138965" y="70163"/>
                  <a:pt x="3135297" y="71003"/>
                  <a:pt x="3133706" y="72673"/>
                </a:cubicBezTo>
                <a:cubicBezTo>
                  <a:pt x="3132032" y="74429"/>
                  <a:pt x="3129483" y="79650"/>
                  <a:pt x="3126055" y="88333"/>
                </a:cubicBezTo>
                <a:cubicBezTo>
                  <a:pt x="3122870" y="96620"/>
                  <a:pt x="3119921" y="102355"/>
                  <a:pt x="3117211" y="105544"/>
                </a:cubicBezTo>
                <a:cubicBezTo>
                  <a:pt x="3114500" y="108730"/>
                  <a:pt x="3110277" y="111642"/>
                  <a:pt x="3104543" y="114270"/>
                </a:cubicBezTo>
                <a:cubicBezTo>
                  <a:pt x="3113862" y="116740"/>
                  <a:pt x="3122945" y="125348"/>
                  <a:pt x="3131794" y="140089"/>
                </a:cubicBezTo>
                <a:lnTo>
                  <a:pt x="3155461" y="179412"/>
                </a:lnTo>
                <a:lnTo>
                  <a:pt x="3131794" y="179412"/>
                </a:lnTo>
                <a:lnTo>
                  <a:pt x="3108725" y="140089"/>
                </a:lnTo>
                <a:cubicBezTo>
                  <a:pt x="3104021" y="132120"/>
                  <a:pt x="3099916" y="126899"/>
                  <a:pt x="3096414" y="124430"/>
                </a:cubicBezTo>
                <a:cubicBezTo>
                  <a:pt x="3092907" y="121956"/>
                  <a:pt x="3088724" y="120726"/>
                  <a:pt x="3083864" y="120726"/>
                </a:cubicBezTo>
                <a:lnTo>
                  <a:pt x="3083864" y="179412"/>
                </a:lnTo>
                <a:lnTo>
                  <a:pt x="3061868" y="179412"/>
                </a:lnTo>
                <a:lnTo>
                  <a:pt x="3061868" y="120726"/>
                </a:lnTo>
                <a:cubicBezTo>
                  <a:pt x="3057086" y="120726"/>
                  <a:pt x="3052944" y="121939"/>
                  <a:pt x="3049437" y="124369"/>
                </a:cubicBezTo>
                <a:cubicBezTo>
                  <a:pt x="3045935" y="126799"/>
                  <a:pt x="3041826" y="132040"/>
                  <a:pt x="3037125" y="140089"/>
                </a:cubicBezTo>
                <a:lnTo>
                  <a:pt x="3014057" y="179412"/>
                </a:lnTo>
                <a:lnTo>
                  <a:pt x="2990390" y="179412"/>
                </a:lnTo>
                <a:lnTo>
                  <a:pt x="3013937" y="140089"/>
                </a:lnTo>
                <a:cubicBezTo>
                  <a:pt x="3022861" y="125348"/>
                  <a:pt x="3031984" y="116740"/>
                  <a:pt x="3041308" y="114270"/>
                </a:cubicBezTo>
                <a:cubicBezTo>
                  <a:pt x="3034937" y="111323"/>
                  <a:pt x="3030469" y="108115"/>
                  <a:pt x="3027924" y="104647"/>
                </a:cubicBezTo>
                <a:cubicBezTo>
                  <a:pt x="3025375" y="101181"/>
                  <a:pt x="3021544" y="92911"/>
                  <a:pt x="3016447" y="79844"/>
                </a:cubicBezTo>
                <a:cubicBezTo>
                  <a:pt x="3014690" y="75463"/>
                  <a:pt x="3012821" y="72755"/>
                  <a:pt x="3010827" y="71719"/>
                </a:cubicBezTo>
                <a:cubicBezTo>
                  <a:pt x="3008757" y="70681"/>
                  <a:pt x="3005690" y="70163"/>
                  <a:pt x="3001626" y="70163"/>
                </a:cubicBezTo>
                <a:cubicBezTo>
                  <a:pt x="3000588" y="70163"/>
                  <a:pt x="2998475" y="70203"/>
                  <a:pt x="2995290" y="70286"/>
                </a:cubicBezTo>
                <a:lnTo>
                  <a:pt x="2995290" y="52473"/>
                </a:lnTo>
                <a:lnTo>
                  <a:pt x="2998277" y="52473"/>
                </a:lnTo>
                <a:cubicBezTo>
                  <a:pt x="3006565" y="52473"/>
                  <a:pt x="3012400" y="52970"/>
                  <a:pt x="3015791" y="53967"/>
                </a:cubicBezTo>
                <a:cubicBezTo>
                  <a:pt x="3019176" y="54964"/>
                  <a:pt x="3022200" y="57073"/>
                  <a:pt x="3024874" y="60299"/>
                </a:cubicBezTo>
                <a:cubicBezTo>
                  <a:pt x="3027545" y="63525"/>
                  <a:pt x="3031030" y="70243"/>
                  <a:pt x="3035332" y="80441"/>
                </a:cubicBezTo>
                <a:cubicBezTo>
                  <a:pt x="3040596" y="92952"/>
                  <a:pt x="3044599" y="100562"/>
                  <a:pt x="3047349" y="103272"/>
                </a:cubicBezTo>
                <a:cubicBezTo>
                  <a:pt x="3050095" y="105984"/>
                  <a:pt x="3054934" y="107337"/>
                  <a:pt x="3061868" y="107337"/>
                </a:cubicBezTo>
                <a:lnTo>
                  <a:pt x="3061868" y="52473"/>
                </a:lnTo>
                <a:close/>
                <a:moveTo>
                  <a:pt x="3171002" y="52473"/>
                </a:moveTo>
                <a:lnTo>
                  <a:pt x="3192516" y="52473"/>
                </a:lnTo>
                <a:lnTo>
                  <a:pt x="3192516" y="105303"/>
                </a:lnTo>
                <a:lnTo>
                  <a:pt x="3252160" y="105303"/>
                </a:lnTo>
                <a:lnTo>
                  <a:pt x="3252160" y="52473"/>
                </a:lnTo>
                <a:lnTo>
                  <a:pt x="3273678" y="52473"/>
                </a:lnTo>
                <a:lnTo>
                  <a:pt x="3273678" y="179412"/>
                </a:lnTo>
                <a:lnTo>
                  <a:pt x="3252160" y="179412"/>
                </a:lnTo>
                <a:lnTo>
                  <a:pt x="3252160" y="123116"/>
                </a:lnTo>
                <a:lnTo>
                  <a:pt x="3192516" y="123116"/>
                </a:lnTo>
                <a:lnTo>
                  <a:pt x="3192516" y="179412"/>
                </a:lnTo>
                <a:lnTo>
                  <a:pt x="3171002" y="179412"/>
                </a:lnTo>
                <a:close/>
                <a:moveTo>
                  <a:pt x="3388906" y="163756"/>
                </a:moveTo>
                <a:cubicBezTo>
                  <a:pt x="3380935" y="170527"/>
                  <a:pt x="3373264" y="175313"/>
                  <a:pt x="3365895" y="178099"/>
                </a:cubicBezTo>
                <a:cubicBezTo>
                  <a:pt x="3358522" y="180886"/>
                  <a:pt x="3350617" y="182281"/>
                  <a:pt x="3342171" y="182281"/>
                </a:cubicBezTo>
                <a:cubicBezTo>
                  <a:pt x="3328224" y="182281"/>
                  <a:pt x="3317504" y="178872"/>
                  <a:pt x="3310016" y="172061"/>
                </a:cubicBezTo>
                <a:cubicBezTo>
                  <a:pt x="3302524" y="165250"/>
                  <a:pt x="3298776" y="156542"/>
                  <a:pt x="3298776" y="145944"/>
                </a:cubicBezTo>
                <a:cubicBezTo>
                  <a:pt x="3298776" y="139730"/>
                  <a:pt x="3300191" y="134053"/>
                  <a:pt x="3303021" y="128912"/>
                </a:cubicBezTo>
                <a:cubicBezTo>
                  <a:pt x="3305850" y="123775"/>
                  <a:pt x="3309555" y="119649"/>
                  <a:pt x="3314141" y="116542"/>
                </a:cubicBezTo>
                <a:cubicBezTo>
                  <a:pt x="3318724" y="113436"/>
                  <a:pt x="3323883" y="111081"/>
                  <a:pt x="3329617" y="109490"/>
                </a:cubicBezTo>
                <a:cubicBezTo>
                  <a:pt x="3333840" y="108374"/>
                  <a:pt x="3340216" y="107298"/>
                  <a:pt x="3348745" y="106260"/>
                </a:cubicBezTo>
                <a:cubicBezTo>
                  <a:pt x="3366115" y="104190"/>
                  <a:pt x="3378906" y="101717"/>
                  <a:pt x="3387114" y="98852"/>
                </a:cubicBezTo>
                <a:cubicBezTo>
                  <a:pt x="3387193" y="95900"/>
                  <a:pt x="3387232" y="94032"/>
                  <a:pt x="3387232" y="93233"/>
                </a:cubicBezTo>
                <a:cubicBezTo>
                  <a:pt x="3387232" y="84466"/>
                  <a:pt x="3385201" y="78292"/>
                  <a:pt x="3381133" y="74707"/>
                </a:cubicBezTo>
                <a:cubicBezTo>
                  <a:pt x="3375637" y="69843"/>
                  <a:pt x="3367468" y="67416"/>
                  <a:pt x="3356633" y="67416"/>
                </a:cubicBezTo>
                <a:cubicBezTo>
                  <a:pt x="3346512" y="67416"/>
                  <a:pt x="3339043" y="69188"/>
                  <a:pt x="3334222" y="72734"/>
                </a:cubicBezTo>
                <a:cubicBezTo>
                  <a:pt x="3329399" y="76279"/>
                  <a:pt x="3325830" y="82555"/>
                  <a:pt x="3323523" y="91561"/>
                </a:cubicBezTo>
                <a:lnTo>
                  <a:pt x="3302485" y="88692"/>
                </a:lnTo>
                <a:cubicBezTo>
                  <a:pt x="3304400" y="79686"/>
                  <a:pt x="3307542" y="72417"/>
                  <a:pt x="3311928" y="66876"/>
                </a:cubicBezTo>
                <a:cubicBezTo>
                  <a:pt x="3316309" y="61337"/>
                  <a:pt x="3322645" y="57073"/>
                  <a:pt x="3330932" y="54086"/>
                </a:cubicBezTo>
                <a:cubicBezTo>
                  <a:pt x="3339222" y="51098"/>
                  <a:pt x="3348823" y="49604"/>
                  <a:pt x="3359739" y="49604"/>
                </a:cubicBezTo>
                <a:cubicBezTo>
                  <a:pt x="3370575" y="49604"/>
                  <a:pt x="3379385" y="50882"/>
                  <a:pt x="3386156" y="53431"/>
                </a:cubicBezTo>
                <a:cubicBezTo>
                  <a:pt x="3392931" y="55980"/>
                  <a:pt x="3397910" y="59187"/>
                  <a:pt x="3401099" y="63054"/>
                </a:cubicBezTo>
                <a:cubicBezTo>
                  <a:pt x="3404289" y="66919"/>
                  <a:pt x="3406517" y="71798"/>
                  <a:pt x="3407792" y="77694"/>
                </a:cubicBezTo>
                <a:cubicBezTo>
                  <a:pt x="3408508" y="81359"/>
                  <a:pt x="3408868" y="87972"/>
                  <a:pt x="3408868" y="97534"/>
                </a:cubicBezTo>
                <a:lnTo>
                  <a:pt x="3408868" y="126222"/>
                </a:lnTo>
                <a:cubicBezTo>
                  <a:pt x="3408868" y="146225"/>
                  <a:pt x="3409325" y="158875"/>
                  <a:pt x="3410243" y="164174"/>
                </a:cubicBezTo>
                <a:cubicBezTo>
                  <a:pt x="3411157" y="169477"/>
                  <a:pt x="3412969" y="174552"/>
                  <a:pt x="3415679" y="179412"/>
                </a:cubicBezTo>
                <a:lnTo>
                  <a:pt x="3393209" y="179412"/>
                </a:lnTo>
                <a:cubicBezTo>
                  <a:pt x="3390976" y="174952"/>
                  <a:pt x="3389543" y="169732"/>
                  <a:pt x="3388906" y="163756"/>
                </a:cubicBezTo>
                <a:close/>
                <a:moveTo>
                  <a:pt x="3387114" y="115704"/>
                </a:moveTo>
                <a:cubicBezTo>
                  <a:pt x="3379301" y="118893"/>
                  <a:pt x="3367587" y="121601"/>
                  <a:pt x="3351970" y="123832"/>
                </a:cubicBezTo>
                <a:cubicBezTo>
                  <a:pt x="3343121" y="125107"/>
                  <a:pt x="3336867" y="126543"/>
                  <a:pt x="3333204" y="128135"/>
                </a:cubicBezTo>
                <a:cubicBezTo>
                  <a:pt x="3329538" y="129729"/>
                  <a:pt x="3326713" y="132062"/>
                  <a:pt x="3324717" y="135125"/>
                </a:cubicBezTo>
                <a:cubicBezTo>
                  <a:pt x="3322724" y="138196"/>
                  <a:pt x="3321730" y="141602"/>
                  <a:pt x="3321730" y="145346"/>
                </a:cubicBezTo>
                <a:cubicBezTo>
                  <a:pt x="3321730" y="151088"/>
                  <a:pt x="3323901" y="155869"/>
                  <a:pt x="3328246" y="159692"/>
                </a:cubicBezTo>
                <a:cubicBezTo>
                  <a:pt x="3332588" y="163514"/>
                  <a:pt x="3338938" y="165427"/>
                  <a:pt x="3347308" y="165427"/>
                </a:cubicBezTo>
                <a:cubicBezTo>
                  <a:pt x="3355595" y="165427"/>
                  <a:pt x="3362965" y="163616"/>
                  <a:pt x="3369423" y="159986"/>
                </a:cubicBezTo>
                <a:cubicBezTo>
                  <a:pt x="3375874" y="156366"/>
                  <a:pt x="3380615" y="151405"/>
                  <a:pt x="3383647" y="145108"/>
                </a:cubicBezTo>
                <a:cubicBezTo>
                  <a:pt x="3385958" y="140244"/>
                  <a:pt x="3387114" y="133078"/>
                  <a:pt x="3387114" y="123591"/>
                </a:cubicBezTo>
                <a:close/>
                <a:moveTo>
                  <a:pt x="3602242" y="0"/>
                </a:moveTo>
                <a:lnTo>
                  <a:pt x="3621246" y="237"/>
                </a:lnTo>
                <a:cubicBezTo>
                  <a:pt x="3620372" y="8765"/>
                  <a:pt x="3618481" y="14702"/>
                  <a:pt x="3615573" y="18046"/>
                </a:cubicBezTo>
                <a:cubicBezTo>
                  <a:pt x="3612665" y="21394"/>
                  <a:pt x="3608921" y="23544"/>
                  <a:pt x="3604337" y="24502"/>
                </a:cubicBezTo>
                <a:cubicBezTo>
                  <a:pt x="3599751" y="25459"/>
                  <a:pt x="3590769" y="25934"/>
                  <a:pt x="3577380" y="25934"/>
                </a:cubicBezTo>
                <a:cubicBezTo>
                  <a:pt x="3559614" y="25934"/>
                  <a:pt x="3547501" y="27647"/>
                  <a:pt x="3541046" y="31075"/>
                </a:cubicBezTo>
                <a:cubicBezTo>
                  <a:pt x="3534591" y="34502"/>
                  <a:pt x="3529947" y="39984"/>
                  <a:pt x="3527117" y="47513"/>
                </a:cubicBezTo>
                <a:cubicBezTo>
                  <a:pt x="3524288" y="55040"/>
                  <a:pt x="3522714" y="64745"/>
                  <a:pt x="3522395" y="76619"/>
                </a:cubicBezTo>
                <a:cubicBezTo>
                  <a:pt x="3527816" y="68569"/>
                  <a:pt x="3534156" y="62532"/>
                  <a:pt x="3541406" y="58507"/>
                </a:cubicBezTo>
                <a:cubicBezTo>
                  <a:pt x="3548656" y="54485"/>
                  <a:pt x="3556821" y="52473"/>
                  <a:pt x="3565907" y="52473"/>
                </a:cubicBezTo>
                <a:cubicBezTo>
                  <a:pt x="3582561" y="52473"/>
                  <a:pt x="3596349" y="58190"/>
                  <a:pt x="3607265" y="69623"/>
                </a:cubicBezTo>
                <a:cubicBezTo>
                  <a:pt x="3618179" y="81061"/>
                  <a:pt x="3623638" y="96537"/>
                  <a:pt x="3623638" y="116064"/>
                </a:cubicBezTo>
                <a:cubicBezTo>
                  <a:pt x="3623638" y="130884"/>
                  <a:pt x="3620890" y="143038"/>
                  <a:pt x="3615393" y="152517"/>
                </a:cubicBezTo>
                <a:cubicBezTo>
                  <a:pt x="3609896" y="161999"/>
                  <a:pt x="3603380" y="169332"/>
                  <a:pt x="3595852" y="174509"/>
                </a:cubicBezTo>
                <a:cubicBezTo>
                  <a:pt x="3588318" y="179693"/>
                  <a:pt x="3578061" y="182281"/>
                  <a:pt x="3565073" y="182281"/>
                </a:cubicBezTo>
                <a:cubicBezTo>
                  <a:pt x="3550009" y="182281"/>
                  <a:pt x="3538295" y="178837"/>
                  <a:pt x="3529929" y="171942"/>
                </a:cubicBezTo>
                <a:cubicBezTo>
                  <a:pt x="3521559" y="165049"/>
                  <a:pt x="3515144" y="156225"/>
                  <a:pt x="3510684" y="145465"/>
                </a:cubicBezTo>
                <a:cubicBezTo>
                  <a:pt x="3506223" y="134711"/>
                  <a:pt x="3503991" y="115987"/>
                  <a:pt x="3503991" y="89291"/>
                </a:cubicBezTo>
                <a:cubicBezTo>
                  <a:pt x="3503991" y="55739"/>
                  <a:pt x="3509672" y="33148"/>
                  <a:pt x="3521023" y="21513"/>
                </a:cubicBezTo>
                <a:cubicBezTo>
                  <a:pt x="3532376" y="9878"/>
                  <a:pt x="3549848" y="4060"/>
                  <a:pt x="3573438" y="4060"/>
                </a:cubicBezTo>
                <a:cubicBezTo>
                  <a:pt x="3588098" y="4060"/>
                  <a:pt x="3596425" y="3822"/>
                  <a:pt x="3598419" y="3343"/>
                </a:cubicBezTo>
                <a:cubicBezTo>
                  <a:pt x="3600409" y="2865"/>
                  <a:pt x="3601684" y="1752"/>
                  <a:pt x="3602242" y="0"/>
                </a:cubicBezTo>
                <a:close/>
                <a:moveTo>
                  <a:pt x="3601166" y="115465"/>
                </a:moveTo>
                <a:cubicBezTo>
                  <a:pt x="3601166" y="102240"/>
                  <a:pt x="3598041" y="91400"/>
                  <a:pt x="3591784" y="82951"/>
                </a:cubicBezTo>
                <a:cubicBezTo>
                  <a:pt x="3585527" y="74505"/>
                  <a:pt x="3576703" y="70286"/>
                  <a:pt x="3565310" y="70286"/>
                </a:cubicBezTo>
                <a:cubicBezTo>
                  <a:pt x="3553437" y="70286"/>
                  <a:pt x="3544275" y="74743"/>
                  <a:pt x="3537820" y="83671"/>
                </a:cubicBezTo>
                <a:cubicBezTo>
                  <a:pt x="3531362" y="92595"/>
                  <a:pt x="3528136" y="104512"/>
                  <a:pt x="3528136" y="119407"/>
                </a:cubicBezTo>
                <a:cubicBezTo>
                  <a:pt x="3528136" y="134149"/>
                  <a:pt x="3531703" y="145428"/>
                  <a:pt x="3538836" y="153234"/>
                </a:cubicBezTo>
                <a:cubicBezTo>
                  <a:pt x="3545967" y="161046"/>
                  <a:pt x="3554751" y="164951"/>
                  <a:pt x="3565191" y="164951"/>
                </a:cubicBezTo>
                <a:cubicBezTo>
                  <a:pt x="3575865" y="164951"/>
                  <a:pt x="3584534" y="160426"/>
                  <a:pt x="3591186" y="151383"/>
                </a:cubicBezTo>
                <a:cubicBezTo>
                  <a:pt x="3597840" y="142340"/>
                  <a:pt x="3601166" y="130366"/>
                  <a:pt x="3601166" y="115465"/>
                </a:cubicBezTo>
                <a:close/>
                <a:moveTo>
                  <a:pt x="3770305" y="52473"/>
                </a:moveTo>
                <a:lnTo>
                  <a:pt x="3791822" y="52473"/>
                </a:lnTo>
                <a:lnTo>
                  <a:pt x="3791822" y="179412"/>
                </a:lnTo>
                <a:lnTo>
                  <a:pt x="3770305" y="179412"/>
                </a:lnTo>
                <a:close/>
                <a:moveTo>
                  <a:pt x="3649939" y="52473"/>
                </a:moveTo>
                <a:lnTo>
                  <a:pt x="3671452" y="52473"/>
                </a:lnTo>
                <a:lnTo>
                  <a:pt x="3671452" y="102077"/>
                </a:lnTo>
                <a:lnTo>
                  <a:pt x="3698705" y="102077"/>
                </a:lnTo>
                <a:cubicBezTo>
                  <a:pt x="3716477" y="102077"/>
                  <a:pt x="3730161" y="105522"/>
                  <a:pt x="3739766" y="112416"/>
                </a:cubicBezTo>
                <a:cubicBezTo>
                  <a:pt x="3749367" y="119311"/>
                  <a:pt x="3754170" y="128810"/>
                  <a:pt x="3754170" y="140925"/>
                </a:cubicBezTo>
                <a:cubicBezTo>
                  <a:pt x="3754170" y="151523"/>
                  <a:pt x="3750162" y="160588"/>
                  <a:pt x="3742156" y="168119"/>
                </a:cubicBezTo>
                <a:cubicBezTo>
                  <a:pt x="3734150" y="175647"/>
                  <a:pt x="3721337" y="179412"/>
                  <a:pt x="3703722" y="179412"/>
                </a:cubicBezTo>
                <a:lnTo>
                  <a:pt x="3649939" y="179412"/>
                </a:lnTo>
                <a:close/>
                <a:moveTo>
                  <a:pt x="3671452" y="161723"/>
                </a:moveTo>
                <a:lnTo>
                  <a:pt x="3694046" y="161723"/>
                </a:lnTo>
                <a:cubicBezTo>
                  <a:pt x="3707672" y="161723"/>
                  <a:pt x="3717395" y="160049"/>
                  <a:pt x="3723213" y="156703"/>
                </a:cubicBezTo>
                <a:cubicBezTo>
                  <a:pt x="3729031" y="153356"/>
                  <a:pt x="3731936" y="148140"/>
                  <a:pt x="3731936" y="141044"/>
                </a:cubicBezTo>
                <a:cubicBezTo>
                  <a:pt x="3731936" y="135546"/>
                  <a:pt x="3729783" y="130647"/>
                  <a:pt x="3725481" y="126342"/>
                </a:cubicBezTo>
                <a:cubicBezTo>
                  <a:pt x="3721175" y="122039"/>
                  <a:pt x="3711653" y="119886"/>
                  <a:pt x="3696911" y="119886"/>
                </a:cubicBezTo>
                <a:lnTo>
                  <a:pt x="3671452" y="119886"/>
                </a:lnTo>
                <a:close/>
                <a:moveTo>
                  <a:pt x="3813814" y="52473"/>
                </a:moveTo>
                <a:lnTo>
                  <a:pt x="3916968" y="52473"/>
                </a:lnTo>
                <a:lnTo>
                  <a:pt x="3916968" y="70286"/>
                </a:lnTo>
                <a:lnTo>
                  <a:pt x="3876091" y="70286"/>
                </a:lnTo>
                <a:lnTo>
                  <a:pt x="3876091" y="179412"/>
                </a:lnTo>
                <a:lnTo>
                  <a:pt x="3854692" y="179412"/>
                </a:lnTo>
                <a:lnTo>
                  <a:pt x="3854692" y="70286"/>
                </a:lnTo>
                <a:lnTo>
                  <a:pt x="3813814" y="70286"/>
                </a:lnTo>
                <a:close/>
                <a:moveTo>
                  <a:pt x="3937169" y="52473"/>
                </a:moveTo>
                <a:lnTo>
                  <a:pt x="3958685" y="52473"/>
                </a:lnTo>
                <a:lnTo>
                  <a:pt x="3958685" y="102077"/>
                </a:lnTo>
                <a:lnTo>
                  <a:pt x="3985938" y="102077"/>
                </a:lnTo>
                <a:cubicBezTo>
                  <a:pt x="4003703" y="102077"/>
                  <a:pt x="4017395" y="105522"/>
                  <a:pt x="4026998" y="112416"/>
                </a:cubicBezTo>
                <a:cubicBezTo>
                  <a:pt x="4036600" y="119311"/>
                  <a:pt x="4041399" y="128810"/>
                  <a:pt x="4041399" y="140925"/>
                </a:cubicBezTo>
                <a:cubicBezTo>
                  <a:pt x="4041399" y="151523"/>
                  <a:pt x="4037396" y="160588"/>
                  <a:pt x="4029386" y="168119"/>
                </a:cubicBezTo>
                <a:cubicBezTo>
                  <a:pt x="4021380" y="175647"/>
                  <a:pt x="4008571" y="179412"/>
                  <a:pt x="3990956" y="179412"/>
                </a:cubicBezTo>
                <a:lnTo>
                  <a:pt x="3937169" y="179412"/>
                </a:lnTo>
                <a:close/>
                <a:moveTo>
                  <a:pt x="3958685" y="161723"/>
                </a:moveTo>
                <a:lnTo>
                  <a:pt x="3981276" y="161723"/>
                </a:lnTo>
                <a:cubicBezTo>
                  <a:pt x="3994906" y="161723"/>
                  <a:pt x="4004625" y="160049"/>
                  <a:pt x="4010443" y="156703"/>
                </a:cubicBezTo>
                <a:cubicBezTo>
                  <a:pt x="4016260" y="153356"/>
                  <a:pt x="4019169" y="148140"/>
                  <a:pt x="4019169" y="141044"/>
                </a:cubicBezTo>
                <a:cubicBezTo>
                  <a:pt x="4019169" y="135546"/>
                  <a:pt x="4017016" y="130647"/>
                  <a:pt x="4012715" y="126342"/>
                </a:cubicBezTo>
                <a:cubicBezTo>
                  <a:pt x="4008408" y="122039"/>
                  <a:pt x="3998887" y="119886"/>
                  <a:pt x="3984145" y="119886"/>
                </a:cubicBezTo>
                <a:lnTo>
                  <a:pt x="3958685" y="119886"/>
                </a:lnTo>
                <a:close/>
                <a:moveTo>
                  <a:pt x="4132123" y="228301"/>
                </a:moveTo>
                <a:lnTo>
                  <a:pt x="4129733" y="208102"/>
                </a:lnTo>
                <a:cubicBezTo>
                  <a:pt x="4134430" y="209375"/>
                  <a:pt x="4138538" y="210017"/>
                  <a:pt x="4142040" y="210017"/>
                </a:cubicBezTo>
                <a:cubicBezTo>
                  <a:pt x="4146825" y="210017"/>
                  <a:pt x="4150648" y="209217"/>
                  <a:pt x="4153517" y="207625"/>
                </a:cubicBezTo>
                <a:cubicBezTo>
                  <a:pt x="4156386" y="206031"/>
                  <a:pt x="4158737" y="203799"/>
                  <a:pt x="4160570" y="200930"/>
                </a:cubicBezTo>
                <a:cubicBezTo>
                  <a:pt x="4161923" y="198777"/>
                  <a:pt x="4164115" y="193438"/>
                  <a:pt x="4167140" y="184910"/>
                </a:cubicBezTo>
                <a:cubicBezTo>
                  <a:pt x="4167539" y="183715"/>
                  <a:pt x="4168180" y="181961"/>
                  <a:pt x="4169058" y="179654"/>
                </a:cubicBezTo>
                <a:lnTo>
                  <a:pt x="4120883" y="52473"/>
                </a:lnTo>
                <a:lnTo>
                  <a:pt x="4144071" y="52473"/>
                </a:lnTo>
                <a:lnTo>
                  <a:pt x="4170492" y="125981"/>
                </a:lnTo>
                <a:cubicBezTo>
                  <a:pt x="4173918" y="135309"/>
                  <a:pt x="4176982" y="145108"/>
                  <a:pt x="4179693" y="155390"/>
                </a:cubicBezTo>
                <a:cubicBezTo>
                  <a:pt x="4182166" y="145508"/>
                  <a:pt x="4185115" y="135864"/>
                  <a:pt x="4188542" y="126460"/>
                </a:cubicBezTo>
                <a:lnTo>
                  <a:pt x="4215675" y="52473"/>
                </a:lnTo>
                <a:lnTo>
                  <a:pt x="4237188" y="52473"/>
                </a:lnTo>
                <a:lnTo>
                  <a:pt x="4188898" y="181565"/>
                </a:lnTo>
                <a:cubicBezTo>
                  <a:pt x="4183718" y="195508"/>
                  <a:pt x="4179693" y="205113"/>
                  <a:pt x="4176824" y="210372"/>
                </a:cubicBezTo>
                <a:cubicBezTo>
                  <a:pt x="4173000" y="217464"/>
                  <a:pt x="4168620" y="222663"/>
                  <a:pt x="4163679" y="225972"/>
                </a:cubicBezTo>
                <a:cubicBezTo>
                  <a:pt x="4158737" y="229280"/>
                  <a:pt x="4152840" y="230932"/>
                  <a:pt x="4145986" y="230932"/>
                </a:cubicBezTo>
                <a:cubicBezTo>
                  <a:pt x="4141839" y="230932"/>
                  <a:pt x="4137224" y="230053"/>
                  <a:pt x="4132123" y="228301"/>
                </a:cubicBezTo>
                <a:close/>
                <a:moveTo>
                  <a:pt x="4331948" y="132919"/>
                </a:moveTo>
                <a:lnTo>
                  <a:pt x="4353105" y="135666"/>
                </a:lnTo>
                <a:cubicBezTo>
                  <a:pt x="4350794" y="150249"/>
                  <a:pt x="4344876" y="161664"/>
                  <a:pt x="4335353" y="169913"/>
                </a:cubicBezTo>
                <a:cubicBezTo>
                  <a:pt x="4325828" y="178156"/>
                  <a:pt x="4314135" y="182281"/>
                  <a:pt x="4300268" y="182281"/>
                </a:cubicBezTo>
                <a:cubicBezTo>
                  <a:pt x="4282898" y="182281"/>
                  <a:pt x="4268937" y="176604"/>
                  <a:pt x="4258374" y="165247"/>
                </a:cubicBezTo>
                <a:cubicBezTo>
                  <a:pt x="4247816" y="153892"/>
                  <a:pt x="4242535" y="137617"/>
                  <a:pt x="4242535" y="116423"/>
                </a:cubicBezTo>
                <a:cubicBezTo>
                  <a:pt x="4242535" y="102718"/>
                  <a:pt x="4244806" y="90723"/>
                  <a:pt x="4249352" y="80441"/>
                </a:cubicBezTo>
                <a:cubicBezTo>
                  <a:pt x="4253893" y="70159"/>
                  <a:pt x="4260804" y="62452"/>
                  <a:pt x="4270093" y="57312"/>
                </a:cubicBezTo>
                <a:cubicBezTo>
                  <a:pt x="4279373" y="52175"/>
                  <a:pt x="4289474" y="49604"/>
                  <a:pt x="4300390" y="49604"/>
                </a:cubicBezTo>
                <a:cubicBezTo>
                  <a:pt x="4314174" y="49604"/>
                  <a:pt x="4325450" y="53089"/>
                  <a:pt x="4334215" y="60065"/>
                </a:cubicBezTo>
                <a:cubicBezTo>
                  <a:pt x="4342986" y="67039"/>
                  <a:pt x="4348602" y="76939"/>
                  <a:pt x="4351071" y="89769"/>
                </a:cubicBezTo>
                <a:lnTo>
                  <a:pt x="4330155" y="92995"/>
                </a:lnTo>
                <a:cubicBezTo>
                  <a:pt x="4328161" y="84466"/>
                  <a:pt x="4324635" y="78051"/>
                  <a:pt x="4319575" y="73750"/>
                </a:cubicBezTo>
                <a:cubicBezTo>
                  <a:pt x="4314512" y="69447"/>
                  <a:pt x="4308400" y="67298"/>
                  <a:pt x="4301226" y="67298"/>
                </a:cubicBezTo>
                <a:cubicBezTo>
                  <a:pt x="4290389" y="67298"/>
                  <a:pt x="4281588" y="71182"/>
                  <a:pt x="4274816" y="78952"/>
                </a:cubicBezTo>
                <a:cubicBezTo>
                  <a:pt x="4268040" y="86720"/>
                  <a:pt x="4264653" y="99014"/>
                  <a:pt x="4264653" y="115826"/>
                </a:cubicBezTo>
                <a:cubicBezTo>
                  <a:pt x="4264653" y="132876"/>
                  <a:pt x="4267921" y="145267"/>
                  <a:pt x="4274455" y="152996"/>
                </a:cubicBezTo>
                <a:cubicBezTo>
                  <a:pt x="4280989" y="160726"/>
                  <a:pt x="4289515" y="164591"/>
                  <a:pt x="4300031" y="164591"/>
                </a:cubicBezTo>
                <a:cubicBezTo>
                  <a:pt x="4308476" y="164591"/>
                  <a:pt x="4315532" y="161999"/>
                  <a:pt x="4321191" y="156823"/>
                </a:cubicBezTo>
                <a:cubicBezTo>
                  <a:pt x="4326847" y="151646"/>
                  <a:pt x="4330432" y="143680"/>
                  <a:pt x="4331948" y="132919"/>
                </a:cubicBezTo>
                <a:close/>
                <a:moveTo>
                  <a:pt x="4359916" y="52473"/>
                </a:moveTo>
                <a:lnTo>
                  <a:pt x="4463071" y="52473"/>
                </a:lnTo>
                <a:lnTo>
                  <a:pt x="4463071" y="70286"/>
                </a:lnTo>
                <a:lnTo>
                  <a:pt x="4422193" y="70286"/>
                </a:lnTo>
                <a:lnTo>
                  <a:pt x="4422193" y="179412"/>
                </a:lnTo>
                <a:lnTo>
                  <a:pt x="4400794" y="179412"/>
                </a:lnTo>
                <a:lnTo>
                  <a:pt x="4400794" y="70286"/>
                </a:lnTo>
                <a:lnTo>
                  <a:pt x="4359916" y="70286"/>
                </a:lnTo>
                <a:close/>
                <a:moveTo>
                  <a:pt x="4563770" y="163756"/>
                </a:moveTo>
                <a:cubicBezTo>
                  <a:pt x="4555800" y="170527"/>
                  <a:pt x="4548128" y="175313"/>
                  <a:pt x="4540759" y="178099"/>
                </a:cubicBezTo>
                <a:cubicBezTo>
                  <a:pt x="4533385" y="180886"/>
                  <a:pt x="4525479" y="182281"/>
                  <a:pt x="4517034" y="182281"/>
                </a:cubicBezTo>
                <a:cubicBezTo>
                  <a:pt x="4503092" y="182281"/>
                  <a:pt x="4492367" y="178872"/>
                  <a:pt x="4484879" y="172061"/>
                </a:cubicBezTo>
                <a:cubicBezTo>
                  <a:pt x="4477387" y="165250"/>
                  <a:pt x="4473640" y="156542"/>
                  <a:pt x="4473640" y="145944"/>
                </a:cubicBezTo>
                <a:cubicBezTo>
                  <a:pt x="4473640" y="139730"/>
                  <a:pt x="4475055" y="134053"/>
                  <a:pt x="4477885" y="128912"/>
                </a:cubicBezTo>
                <a:cubicBezTo>
                  <a:pt x="4480715" y="123775"/>
                  <a:pt x="4484418" y="119649"/>
                  <a:pt x="4489006" y="116542"/>
                </a:cubicBezTo>
                <a:cubicBezTo>
                  <a:pt x="4493588" y="113436"/>
                  <a:pt x="4498746" y="111081"/>
                  <a:pt x="4504481" y="109490"/>
                </a:cubicBezTo>
                <a:cubicBezTo>
                  <a:pt x="4508704" y="108374"/>
                  <a:pt x="4515080" y="107298"/>
                  <a:pt x="4523607" y="106260"/>
                </a:cubicBezTo>
                <a:cubicBezTo>
                  <a:pt x="4540978" y="104190"/>
                  <a:pt x="4553769" y="101717"/>
                  <a:pt x="4561977" y="98852"/>
                </a:cubicBezTo>
                <a:cubicBezTo>
                  <a:pt x="4562055" y="95900"/>
                  <a:pt x="4562097" y="94032"/>
                  <a:pt x="4562097" y="93233"/>
                </a:cubicBezTo>
                <a:cubicBezTo>
                  <a:pt x="4562097" y="84466"/>
                  <a:pt x="4560066" y="78292"/>
                  <a:pt x="4555998" y="74707"/>
                </a:cubicBezTo>
                <a:cubicBezTo>
                  <a:pt x="4550500" y="69843"/>
                  <a:pt x="4542331" y="67416"/>
                  <a:pt x="4531495" y="67416"/>
                </a:cubicBezTo>
                <a:cubicBezTo>
                  <a:pt x="4521377" y="67416"/>
                  <a:pt x="4513906" y="69188"/>
                  <a:pt x="4509085" y="72734"/>
                </a:cubicBezTo>
                <a:cubicBezTo>
                  <a:pt x="4504262" y="76279"/>
                  <a:pt x="4500698" y="82555"/>
                  <a:pt x="4498386" y="91561"/>
                </a:cubicBezTo>
                <a:lnTo>
                  <a:pt x="4477348" y="88692"/>
                </a:lnTo>
                <a:cubicBezTo>
                  <a:pt x="4479263" y="79686"/>
                  <a:pt x="4482406" y="72417"/>
                  <a:pt x="4486790" y="66876"/>
                </a:cubicBezTo>
                <a:cubicBezTo>
                  <a:pt x="4491172" y="61337"/>
                  <a:pt x="4497508" y="57073"/>
                  <a:pt x="4505796" y="54086"/>
                </a:cubicBezTo>
                <a:cubicBezTo>
                  <a:pt x="4514086" y="51098"/>
                  <a:pt x="4523688" y="49604"/>
                  <a:pt x="4534602" y="49604"/>
                </a:cubicBezTo>
                <a:cubicBezTo>
                  <a:pt x="4545439" y="49604"/>
                  <a:pt x="4554247" y="50882"/>
                  <a:pt x="4561019" y="53431"/>
                </a:cubicBezTo>
                <a:cubicBezTo>
                  <a:pt x="4567795" y="55980"/>
                  <a:pt x="4572773" y="59187"/>
                  <a:pt x="4575963" y="63054"/>
                </a:cubicBezTo>
                <a:cubicBezTo>
                  <a:pt x="4579152" y="66919"/>
                  <a:pt x="4581381" y="71798"/>
                  <a:pt x="4582655" y="77694"/>
                </a:cubicBezTo>
                <a:cubicBezTo>
                  <a:pt x="4583371" y="81359"/>
                  <a:pt x="4583732" y="87972"/>
                  <a:pt x="4583732" y="97534"/>
                </a:cubicBezTo>
                <a:lnTo>
                  <a:pt x="4583732" y="126222"/>
                </a:lnTo>
                <a:cubicBezTo>
                  <a:pt x="4583732" y="146225"/>
                  <a:pt x="4584189" y="158875"/>
                  <a:pt x="4585108" y="164174"/>
                </a:cubicBezTo>
                <a:cubicBezTo>
                  <a:pt x="4586022" y="169477"/>
                  <a:pt x="4587831" y="174552"/>
                  <a:pt x="4590543" y="179412"/>
                </a:cubicBezTo>
                <a:lnTo>
                  <a:pt x="4568071" y="179412"/>
                </a:lnTo>
                <a:cubicBezTo>
                  <a:pt x="4565841" y="174952"/>
                  <a:pt x="4564406" y="169732"/>
                  <a:pt x="4563770" y="163756"/>
                </a:cubicBezTo>
                <a:close/>
                <a:moveTo>
                  <a:pt x="4561977" y="115704"/>
                </a:moveTo>
                <a:cubicBezTo>
                  <a:pt x="4554165" y="118893"/>
                  <a:pt x="4542450" y="121601"/>
                  <a:pt x="4526834" y="123832"/>
                </a:cubicBezTo>
                <a:cubicBezTo>
                  <a:pt x="4517985" y="125107"/>
                  <a:pt x="4511732" y="126543"/>
                  <a:pt x="4508067" y="128135"/>
                </a:cubicBezTo>
                <a:cubicBezTo>
                  <a:pt x="4504402" y="129729"/>
                  <a:pt x="4501575" y="132062"/>
                  <a:pt x="4499582" y="135125"/>
                </a:cubicBezTo>
                <a:cubicBezTo>
                  <a:pt x="4497588" y="138196"/>
                  <a:pt x="4496594" y="141602"/>
                  <a:pt x="4496594" y="145346"/>
                </a:cubicBezTo>
                <a:cubicBezTo>
                  <a:pt x="4496594" y="151088"/>
                  <a:pt x="4498764" y="155869"/>
                  <a:pt x="4503110" y="159692"/>
                </a:cubicBezTo>
                <a:cubicBezTo>
                  <a:pt x="4507451" y="163514"/>
                  <a:pt x="4513802" y="165427"/>
                  <a:pt x="4522171" y="165427"/>
                </a:cubicBezTo>
                <a:cubicBezTo>
                  <a:pt x="4530460" y="165427"/>
                  <a:pt x="4537828" y="163616"/>
                  <a:pt x="4544287" y="159986"/>
                </a:cubicBezTo>
                <a:cubicBezTo>
                  <a:pt x="4550738" y="156366"/>
                  <a:pt x="4555482" y="151405"/>
                  <a:pt x="4558510" y="145108"/>
                </a:cubicBezTo>
                <a:cubicBezTo>
                  <a:pt x="4560821" y="140244"/>
                  <a:pt x="4561977" y="133078"/>
                  <a:pt x="4561977" y="123591"/>
                </a:cubicBezTo>
                <a:close/>
                <a:moveTo>
                  <a:pt x="4617200" y="52473"/>
                </a:moveTo>
                <a:lnTo>
                  <a:pt x="4638714" y="52473"/>
                </a:lnTo>
                <a:lnTo>
                  <a:pt x="4638714" y="105303"/>
                </a:lnTo>
                <a:lnTo>
                  <a:pt x="4698363" y="105303"/>
                </a:lnTo>
                <a:lnTo>
                  <a:pt x="4698363" y="52473"/>
                </a:lnTo>
                <a:lnTo>
                  <a:pt x="4719876" y="52473"/>
                </a:lnTo>
                <a:lnTo>
                  <a:pt x="4719876" y="179412"/>
                </a:lnTo>
                <a:lnTo>
                  <a:pt x="4698363" y="179412"/>
                </a:lnTo>
                <a:lnTo>
                  <a:pt x="4698363" y="123116"/>
                </a:lnTo>
                <a:lnTo>
                  <a:pt x="4638714" y="123116"/>
                </a:lnTo>
                <a:lnTo>
                  <a:pt x="4638714" y="179412"/>
                </a:lnTo>
                <a:lnTo>
                  <a:pt x="4617200" y="179412"/>
                </a:lnTo>
                <a:close/>
                <a:moveTo>
                  <a:pt x="4744259" y="115944"/>
                </a:moveTo>
                <a:cubicBezTo>
                  <a:pt x="4744259" y="92436"/>
                  <a:pt x="4750797" y="75023"/>
                  <a:pt x="4763865" y="63709"/>
                </a:cubicBezTo>
                <a:cubicBezTo>
                  <a:pt x="4774780" y="54306"/>
                  <a:pt x="4788089" y="49604"/>
                  <a:pt x="4803789" y="49604"/>
                </a:cubicBezTo>
                <a:cubicBezTo>
                  <a:pt x="4821239" y="49604"/>
                  <a:pt x="4835509" y="55324"/>
                  <a:pt x="4846583" y="66758"/>
                </a:cubicBezTo>
                <a:cubicBezTo>
                  <a:pt x="4857660" y="78192"/>
                  <a:pt x="4863195" y="93988"/>
                  <a:pt x="4863195" y="114152"/>
                </a:cubicBezTo>
                <a:cubicBezTo>
                  <a:pt x="4863195" y="130486"/>
                  <a:pt x="4860748" y="143333"/>
                  <a:pt x="4855845" y="152697"/>
                </a:cubicBezTo>
                <a:cubicBezTo>
                  <a:pt x="4850945" y="162060"/>
                  <a:pt x="4843814" y="169332"/>
                  <a:pt x="4834450" y="174509"/>
                </a:cubicBezTo>
                <a:cubicBezTo>
                  <a:pt x="4825087" y="179693"/>
                  <a:pt x="4814863" y="182281"/>
                  <a:pt x="4803789" y="182281"/>
                </a:cubicBezTo>
                <a:cubicBezTo>
                  <a:pt x="4786019" y="182281"/>
                  <a:pt x="4771655" y="176583"/>
                  <a:pt x="4760700" y="165190"/>
                </a:cubicBezTo>
                <a:cubicBezTo>
                  <a:pt x="4749739" y="153791"/>
                  <a:pt x="4744259" y="137379"/>
                  <a:pt x="4744259" y="115944"/>
                </a:cubicBezTo>
                <a:close/>
                <a:moveTo>
                  <a:pt x="4766375" y="115944"/>
                </a:moveTo>
                <a:cubicBezTo>
                  <a:pt x="4766375" y="132203"/>
                  <a:pt x="4769920" y="144371"/>
                  <a:pt x="4777012" y="152459"/>
                </a:cubicBezTo>
                <a:cubicBezTo>
                  <a:pt x="4784108" y="160549"/>
                  <a:pt x="4793032" y="164591"/>
                  <a:pt x="4803789" y="164591"/>
                </a:cubicBezTo>
                <a:cubicBezTo>
                  <a:pt x="4814467" y="164591"/>
                  <a:pt x="4823352" y="160527"/>
                  <a:pt x="4830448" y="152398"/>
                </a:cubicBezTo>
                <a:cubicBezTo>
                  <a:pt x="4837536" y="144269"/>
                  <a:pt x="4841081" y="131881"/>
                  <a:pt x="4841081" y="115228"/>
                </a:cubicBezTo>
                <a:cubicBezTo>
                  <a:pt x="4841081" y="99528"/>
                  <a:pt x="4837518" y="87635"/>
                  <a:pt x="4830382" y="79548"/>
                </a:cubicBezTo>
                <a:cubicBezTo>
                  <a:pt x="4823250" y="71460"/>
                  <a:pt x="4814384" y="67416"/>
                  <a:pt x="4803789" y="67416"/>
                </a:cubicBezTo>
                <a:cubicBezTo>
                  <a:pt x="4793032" y="67416"/>
                  <a:pt x="4784108" y="71442"/>
                  <a:pt x="4777012" y="79488"/>
                </a:cubicBezTo>
                <a:cubicBezTo>
                  <a:pt x="4769920" y="87537"/>
                  <a:pt x="4766375" y="99687"/>
                  <a:pt x="4766375" y="115944"/>
                </a:cubicBezTo>
                <a:close/>
                <a:moveTo>
                  <a:pt x="4888537" y="52473"/>
                </a:moveTo>
                <a:lnTo>
                  <a:pt x="4938141" y="52473"/>
                </a:lnTo>
                <a:cubicBezTo>
                  <a:pt x="4950334" y="52473"/>
                  <a:pt x="4959399" y="53488"/>
                  <a:pt x="4965335" y="55519"/>
                </a:cubicBezTo>
                <a:cubicBezTo>
                  <a:pt x="4971272" y="57550"/>
                  <a:pt x="4976373" y="61278"/>
                  <a:pt x="4980635" y="66696"/>
                </a:cubicBezTo>
                <a:cubicBezTo>
                  <a:pt x="4984901" y="72115"/>
                  <a:pt x="4987032" y="78612"/>
                  <a:pt x="4987032" y="86180"/>
                </a:cubicBezTo>
                <a:cubicBezTo>
                  <a:pt x="4987032" y="92234"/>
                  <a:pt x="4985776" y="97516"/>
                  <a:pt x="4983266" y="102020"/>
                </a:cubicBezTo>
                <a:cubicBezTo>
                  <a:pt x="4980755" y="106523"/>
                  <a:pt x="4976989" y="110289"/>
                  <a:pt x="4971970" y="113313"/>
                </a:cubicBezTo>
                <a:cubicBezTo>
                  <a:pt x="4977946" y="115308"/>
                  <a:pt x="4982907" y="119034"/>
                  <a:pt x="4986849" y="124491"/>
                </a:cubicBezTo>
                <a:cubicBezTo>
                  <a:pt x="4990795" y="129948"/>
                  <a:pt x="4992767" y="136422"/>
                  <a:pt x="4992767" y="143913"/>
                </a:cubicBezTo>
                <a:cubicBezTo>
                  <a:pt x="4991973" y="155944"/>
                  <a:pt x="4987666" y="164868"/>
                  <a:pt x="4979862" y="170686"/>
                </a:cubicBezTo>
                <a:cubicBezTo>
                  <a:pt x="4972050" y="176504"/>
                  <a:pt x="4960695" y="179412"/>
                  <a:pt x="4945795" y="179412"/>
                </a:cubicBezTo>
                <a:lnTo>
                  <a:pt x="4888537" y="179412"/>
                </a:lnTo>
                <a:close/>
                <a:moveTo>
                  <a:pt x="4910054" y="105901"/>
                </a:moveTo>
                <a:lnTo>
                  <a:pt x="4933003" y="105901"/>
                </a:lnTo>
                <a:cubicBezTo>
                  <a:pt x="4942166" y="105901"/>
                  <a:pt x="4948462" y="105422"/>
                  <a:pt x="4951890" y="104468"/>
                </a:cubicBezTo>
                <a:cubicBezTo>
                  <a:pt x="4955316" y="103511"/>
                  <a:pt x="4958383" y="101580"/>
                  <a:pt x="4961095" y="98668"/>
                </a:cubicBezTo>
                <a:cubicBezTo>
                  <a:pt x="4963805" y="95762"/>
                  <a:pt x="4965159" y="92278"/>
                  <a:pt x="4965159" y="88214"/>
                </a:cubicBezTo>
                <a:cubicBezTo>
                  <a:pt x="4965159" y="81518"/>
                  <a:pt x="4962786" y="76856"/>
                  <a:pt x="4958045" y="74228"/>
                </a:cubicBezTo>
                <a:cubicBezTo>
                  <a:pt x="4953304" y="71599"/>
                  <a:pt x="4945197" y="70286"/>
                  <a:pt x="4933720" y="70286"/>
                </a:cubicBezTo>
                <a:lnTo>
                  <a:pt x="4910054" y="70286"/>
                </a:lnTo>
                <a:close/>
                <a:moveTo>
                  <a:pt x="4910054" y="161723"/>
                </a:moveTo>
                <a:lnTo>
                  <a:pt x="4938382" y="161723"/>
                </a:lnTo>
                <a:cubicBezTo>
                  <a:pt x="4950575" y="161723"/>
                  <a:pt x="4958938" y="160308"/>
                  <a:pt x="4963485" y="157478"/>
                </a:cubicBezTo>
                <a:cubicBezTo>
                  <a:pt x="4968025" y="154652"/>
                  <a:pt x="4970415" y="149774"/>
                  <a:pt x="4970657" y="142836"/>
                </a:cubicBezTo>
                <a:cubicBezTo>
                  <a:pt x="4970657" y="138772"/>
                  <a:pt x="4969342" y="135007"/>
                  <a:pt x="4966711" y="131540"/>
                </a:cubicBezTo>
                <a:cubicBezTo>
                  <a:pt x="4964079" y="128076"/>
                  <a:pt x="4960651" y="125881"/>
                  <a:pt x="4956429" y="124966"/>
                </a:cubicBezTo>
                <a:cubicBezTo>
                  <a:pt x="4952210" y="124052"/>
                  <a:pt x="4945434" y="123591"/>
                  <a:pt x="4936110" y="123591"/>
                </a:cubicBezTo>
                <a:lnTo>
                  <a:pt x="4910054" y="123591"/>
                </a:lnTo>
                <a:close/>
                <a:moveTo>
                  <a:pt x="5024577" y="52473"/>
                </a:moveTo>
                <a:lnTo>
                  <a:pt x="5124506" y="52473"/>
                </a:lnTo>
                <a:lnTo>
                  <a:pt x="5124506" y="179412"/>
                </a:lnTo>
                <a:lnTo>
                  <a:pt x="5103108" y="179412"/>
                </a:lnTo>
                <a:lnTo>
                  <a:pt x="5103108" y="70286"/>
                </a:lnTo>
                <a:lnTo>
                  <a:pt x="5046091" y="70286"/>
                </a:lnTo>
                <a:lnTo>
                  <a:pt x="5046091" y="133516"/>
                </a:lnTo>
                <a:cubicBezTo>
                  <a:pt x="5046091" y="148258"/>
                  <a:pt x="5045616" y="157979"/>
                  <a:pt x="5044659" y="162680"/>
                </a:cubicBezTo>
                <a:cubicBezTo>
                  <a:pt x="5043700" y="167382"/>
                  <a:pt x="5041072" y="171489"/>
                  <a:pt x="5036770" y="174992"/>
                </a:cubicBezTo>
                <a:cubicBezTo>
                  <a:pt x="5032469" y="178498"/>
                  <a:pt x="5026255" y="180252"/>
                  <a:pt x="5018121" y="180252"/>
                </a:cubicBezTo>
                <a:cubicBezTo>
                  <a:pt x="5013104" y="180252"/>
                  <a:pt x="5007325" y="179931"/>
                  <a:pt x="5000791" y="179294"/>
                </a:cubicBezTo>
                <a:lnTo>
                  <a:pt x="5000791" y="161366"/>
                </a:lnTo>
                <a:lnTo>
                  <a:pt x="5010235" y="161366"/>
                </a:lnTo>
                <a:cubicBezTo>
                  <a:pt x="5014695" y="161366"/>
                  <a:pt x="5017884" y="160905"/>
                  <a:pt x="5019797" y="159986"/>
                </a:cubicBezTo>
                <a:cubicBezTo>
                  <a:pt x="5021708" y="159076"/>
                  <a:pt x="5022985" y="157622"/>
                  <a:pt x="5023620" y="155628"/>
                </a:cubicBezTo>
                <a:cubicBezTo>
                  <a:pt x="5024257" y="153636"/>
                  <a:pt x="5024577" y="147142"/>
                  <a:pt x="5024577" y="136145"/>
                </a:cubicBezTo>
                <a:close/>
                <a:moveTo>
                  <a:pt x="5244533" y="138535"/>
                </a:moveTo>
                <a:lnTo>
                  <a:pt x="5266767" y="141286"/>
                </a:lnTo>
                <a:cubicBezTo>
                  <a:pt x="5263261" y="154270"/>
                  <a:pt x="5256766" y="164354"/>
                  <a:pt x="5247280" y="171522"/>
                </a:cubicBezTo>
                <a:cubicBezTo>
                  <a:pt x="5237797" y="178696"/>
                  <a:pt x="5225684" y="182281"/>
                  <a:pt x="5210942" y="182281"/>
                </a:cubicBezTo>
                <a:cubicBezTo>
                  <a:pt x="5192377" y="182281"/>
                  <a:pt x="5177657" y="176565"/>
                  <a:pt x="5166780" y="165127"/>
                </a:cubicBezTo>
                <a:cubicBezTo>
                  <a:pt x="5155901" y="153695"/>
                  <a:pt x="5150462" y="137656"/>
                  <a:pt x="5150462" y="117021"/>
                </a:cubicBezTo>
                <a:cubicBezTo>
                  <a:pt x="5150462" y="95662"/>
                  <a:pt x="5155959" y="79085"/>
                  <a:pt x="5166957" y="67294"/>
                </a:cubicBezTo>
                <a:cubicBezTo>
                  <a:pt x="5177955" y="55501"/>
                  <a:pt x="5192219" y="49604"/>
                  <a:pt x="5209751" y="49604"/>
                </a:cubicBezTo>
                <a:cubicBezTo>
                  <a:pt x="5226724" y="49604"/>
                  <a:pt x="5240588" y="55382"/>
                  <a:pt x="5251348" y="66935"/>
                </a:cubicBezTo>
                <a:cubicBezTo>
                  <a:pt x="5262105" y="78487"/>
                  <a:pt x="5267484" y="94744"/>
                  <a:pt x="5267484" y="115704"/>
                </a:cubicBezTo>
                <a:cubicBezTo>
                  <a:pt x="5267484" y="116982"/>
                  <a:pt x="5267444" y="118893"/>
                  <a:pt x="5267364" y="121442"/>
                </a:cubicBezTo>
                <a:lnTo>
                  <a:pt x="5172696" y="121442"/>
                </a:lnTo>
                <a:cubicBezTo>
                  <a:pt x="5173495" y="135385"/>
                  <a:pt x="5177440" y="146062"/>
                  <a:pt x="5184532" y="153475"/>
                </a:cubicBezTo>
                <a:cubicBezTo>
                  <a:pt x="5191620" y="160887"/>
                  <a:pt x="5200465" y="164591"/>
                  <a:pt x="5211064" y="164591"/>
                </a:cubicBezTo>
                <a:cubicBezTo>
                  <a:pt x="5218956" y="164591"/>
                  <a:pt x="5225690" y="162521"/>
                  <a:pt x="5231267" y="158377"/>
                </a:cubicBezTo>
                <a:cubicBezTo>
                  <a:pt x="5236848" y="154235"/>
                  <a:pt x="5241268" y="147620"/>
                  <a:pt x="5244533" y="138535"/>
                </a:cubicBezTo>
                <a:close/>
                <a:moveTo>
                  <a:pt x="5173891" y="103751"/>
                </a:moveTo>
                <a:lnTo>
                  <a:pt x="5244771" y="103751"/>
                </a:lnTo>
                <a:cubicBezTo>
                  <a:pt x="5243817" y="93074"/>
                  <a:pt x="5241105" y="85064"/>
                  <a:pt x="5236645" y="79725"/>
                </a:cubicBezTo>
                <a:cubicBezTo>
                  <a:pt x="5229791" y="71442"/>
                  <a:pt x="5220906" y="67298"/>
                  <a:pt x="5209988" y="67298"/>
                </a:cubicBezTo>
                <a:cubicBezTo>
                  <a:pt x="5200106" y="67298"/>
                  <a:pt x="5191805" y="70603"/>
                  <a:pt x="5185068" y="77215"/>
                </a:cubicBezTo>
                <a:cubicBezTo>
                  <a:pt x="5178333" y="83826"/>
                  <a:pt x="5174611" y="92674"/>
                  <a:pt x="5173891" y="103751"/>
                </a:cubicBezTo>
                <a:close/>
                <a:moveTo>
                  <a:pt x="5293899" y="52473"/>
                </a:moveTo>
                <a:lnTo>
                  <a:pt x="5315417" y="52473"/>
                </a:lnTo>
                <a:lnTo>
                  <a:pt x="5315417" y="105303"/>
                </a:lnTo>
                <a:lnTo>
                  <a:pt x="5375062" y="105303"/>
                </a:lnTo>
                <a:lnTo>
                  <a:pt x="5375062" y="52473"/>
                </a:lnTo>
                <a:lnTo>
                  <a:pt x="5396579" y="52473"/>
                </a:lnTo>
                <a:lnTo>
                  <a:pt x="5396579" y="179412"/>
                </a:lnTo>
                <a:lnTo>
                  <a:pt x="5375062" y="179412"/>
                </a:lnTo>
                <a:lnTo>
                  <a:pt x="5375062" y="123116"/>
                </a:lnTo>
                <a:lnTo>
                  <a:pt x="5315417" y="123116"/>
                </a:lnTo>
                <a:lnTo>
                  <a:pt x="5315417" y="179412"/>
                </a:lnTo>
                <a:lnTo>
                  <a:pt x="5293899" y="179412"/>
                </a:lnTo>
                <a:close/>
                <a:moveTo>
                  <a:pt x="5511808" y="163756"/>
                </a:moveTo>
                <a:cubicBezTo>
                  <a:pt x="5503838" y="170527"/>
                  <a:pt x="5496166" y="175313"/>
                  <a:pt x="5488797" y="178099"/>
                </a:cubicBezTo>
                <a:cubicBezTo>
                  <a:pt x="5481424" y="180886"/>
                  <a:pt x="5473518" y="182281"/>
                  <a:pt x="5465072" y="182281"/>
                </a:cubicBezTo>
                <a:cubicBezTo>
                  <a:pt x="5451127" y="182281"/>
                  <a:pt x="5440406" y="178872"/>
                  <a:pt x="5432918" y="172061"/>
                </a:cubicBezTo>
                <a:cubicBezTo>
                  <a:pt x="5425426" y="165250"/>
                  <a:pt x="5421678" y="156542"/>
                  <a:pt x="5421678" y="145944"/>
                </a:cubicBezTo>
                <a:cubicBezTo>
                  <a:pt x="5421678" y="139730"/>
                  <a:pt x="5423093" y="134053"/>
                  <a:pt x="5425922" y="128912"/>
                </a:cubicBezTo>
                <a:cubicBezTo>
                  <a:pt x="5428752" y="123775"/>
                  <a:pt x="5432457" y="119649"/>
                  <a:pt x="5437040" y="116542"/>
                </a:cubicBezTo>
                <a:cubicBezTo>
                  <a:pt x="5441626" y="113436"/>
                  <a:pt x="5446781" y="111081"/>
                  <a:pt x="5452520" y="109490"/>
                </a:cubicBezTo>
                <a:cubicBezTo>
                  <a:pt x="5456739" y="108374"/>
                  <a:pt x="5463118" y="107298"/>
                  <a:pt x="5471643" y="106260"/>
                </a:cubicBezTo>
                <a:cubicBezTo>
                  <a:pt x="5489016" y="104190"/>
                  <a:pt x="5501807" y="101717"/>
                  <a:pt x="5510015" y="98852"/>
                </a:cubicBezTo>
                <a:cubicBezTo>
                  <a:pt x="5510094" y="95900"/>
                  <a:pt x="5510133" y="94032"/>
                  <a:pt x="5510133" y="93233"/>
                </a:cubicBezTo>
                <a:cubicBezTo>
                  <a:pt x="5510133" y="84466"/>
                  <a:pt x="5508104" y="78292"/>
                  <a:pt x="5504036" y="74707"/>
                </a:cubicBezTo>
                <a:cubicBezTo>
                  <a:pt x="5498539" y="69843"/>
                  <a:pt x="5490370" y="67416"/>
                  <a:pt x="5479530" y="67416"/>
                </a:cubicBezTo>
                <a:cubicBezTo>
                  <a:pt x="5469411" y="67416"/>
                  <a:pt x="5461945" y="69188"/>
                  <a:pt x="5457120" y="72734"/>
                </a:cubicBezTo>
                <a:cubicBezTo>
                  <a:pt x="5452300" y="76279"/>
                  <a:pt x="5448733" y="82555"/>
                  <a:pt x="5446426" y="91561"/>
                </a:cubicBezTo>
                <a:lnTo>
                  <a:pt x="5425386" y="88692"/>
                </a:lnTo>
                <a:cubicBezTo>
                  <a:pt x="5427298" y="79686"/>
                  <a:pt x="5430445" y="72417"/>
                  <a:pt x="5434829" y="66876"/>
                </a:cubicBezTo>
                <a:cubicBezTo>
                  <a:pt x="5439210" y="61337"/>
                  <a:pt x="5445546" y="57073"/>
                  <a:pt x="5453833" y="54086"/>
                </a:cubicBezTo>
                <a:cubicBezTo>
                  <a:pt x="5462121" y="51098"/>
                  <a:pt x="5471726" y="49604"/>
                  <a:pt x="5482636" y="49604"/>
                </a:cubicBezTo>
                <a:cubicBezTo>
                  <a:pt x="5493478" y="49604"/>
                  <a:pt x="5502286" y="50882"/>
                  <a:pt x="5509058" y="53431"/>
                </a:cubicBezTo>
                <a:cubicBezTo>
                  <a:pt x="5515834" y="55980"/>
                  <a:pt x="5520812" y="59187"/>
                  <a:pt x="5524002" y="63054"/>
                </a:cubicBezTo>
                <a:cubicBezTo>
                  <a:pt x="5527187" y="66919"/>
                  <a:pt x="5529416" y="71798"/>
                  <a:pt x="5530693" y="77694"/>
                </a:cubicBezTo>
                <a:cubicBezTo>
                  <a:pt x="5531410" y="81359"/>
                  <a:pt x="5531771" y="87972"/>
                  <a:pt x="5531771" y="97534"/>
                </a:cubicBezTo>
                <a:lnTo>
                  <a:pt x="5531771" y="126222"/>
                </a:lnTo>
                <a:cubicBezTo>
                  <a:pt x="5531771" y="146225"/>
                  <a:pt x="5532228" y="158875"/>
                  <a:pt x="5533146" y="164174"/>
                </a:cubicBezTo>
                <a:cubicBezTo>
                  <a:pt x="5534060" y="169477"/>
                  <a:pt x="5535870" y="174552"/>
                  <a:pt x="5538582" y="179412"/>
                </a:cubicBezTo>
                <a:lnTo>
                  <a:pt x="5516110" y="179412"/>
                </a:lnTo>
                <a:cubicBezTo>
                  <a:pt x="5513877" y="174952"/>
                  <a:pt x="5512441" y="169732"/>
                  <a:pt x="5511808" y="163756"/>
                </a:cubicBezTo>
                <a:close/>
                <a:moveTo>
                  <a:pt x="5510015" y="115704"/>
                </a:moveTo>
                <a:cubicBezTo>
                  <a:pt x="5502204" y="118893"/>
                  <a:pt x="5490489" y="121601"/>
                  <a:pt x="5474872" y="123832"/>
                </a:cubicBezTo>
                <a:cubicBezTo>
                  <a:pt x="5466024" y="125107"/>
                  <a:pt x="5459770" y="126543"/>
                  <a:pt x="5456106" y="128135"/>
                </a:cubicBezTo>
                <a:cubicBezTo>
                  <a:pt x="5452438" y="129729"/>
                  <a:pt x="5449611" y="132062"/>
                  <a:pt x="5447620" y="135125"/>
                </a:cubicBezTo>
                <a:cubicBezTo>
                  <a:pt x="5445626" y="138196"/>
                  <a:pt x="5444632" y="141602"/>
                  <a:pt x="5444632" y="145346"/>
                </a:cubicBezTo>
                <a:cubicBezTo>
                  <a:pt x="5444632" y="151088"/>
                  <a:pt x="5446802" y="155869"/>
                  <a:pt x="5451148" y="159692"/>
                </a:cubicBezTo>
                <a:cubicBezTo>
                  <a:pt x="5455487" y="163514"/>
                  <a:pt x="5461841" y="165427"/>
                  <a:pt x="5470210" y="165427"/>
                </a:cubicBezTo>
                <a:cubicBezTo>
                  <a:pt x="5478494" y="165427"/>
                  <a:pt x="5485867" y="163616"/>
                  <a:pt x="5492322" y="159986"/>
                </a:cubicBezTo>
                <a:cubicBezTo>
                  <a:pt x="5498776" y="156366"/>
                  <a:pt x="5503517" y="151405"/>
                  <a:pt x="5506548" y="145108"/>
                </a:cubicBezTo>
                <a:cubicBezTo>
                  <a:pt x="5508856" y="140244"/>
                  <a:pt x="5510015" y="133078"/>
                  <a:pt x="5510015" y="123591"/>
                </a:cubicBezTo>
                <a:close/>
                <a:moveTo>
                  <a:pt x="5637412" y="52473"/>
                </a:moveTo>
                <a:lnTo>
                  <a:pt x="5658930" y="52473"/>
                </a:lnTo>
                <a:lnTo>
                  <a:pt x="5658930" y="105303"/>
                </a:lnTo>
                <a:lnTo>
                  <a:pt x="5718573" y="105303"/>
                </a:lnTo>
                <a:lnTo>
                  <a:pt x="5718573" y="52473"/>
                </a:lnTo>
                <a:lnTo>
                  <a:pt x="5740091" y="52473"/>
                </a:lnTo>
                <a:lnTo>
                  <a:pt x="5740091" y="179412"/>
                </a:lnTo>
                <a:lnTo>
                  <a:pt x="5718573" y="179412"/>
                </a:lnTo>
                <a:lnTo>
                  <a:pt x="5718573" y="123116"/>
                </a:lnTo>
                <a:lnTo>
                  <a:pt x="5658930" y="123116"/>
                </a:lnTo>
                <a:lnTo>
                  <a:pt x="5658930" y="179412"/>
                </a:lnTo>
                <a:lnTo>
                  <a:pt x="5637412" y="179412"/>
                </a:lnTo>
                <a:close/>
                <a:moveTo>
                  <a:pt x="5855320" y="163756"/>
                </a:moveTo>
                <a:cubicBezTo>
                  <a:pt x="5847351" y="170527"/>
                  <a:pt x="5839678" y="175313"/>
                  <a:pt x="5832308" y="178099"/>
                </a:cubicBezTo>
                <a:cubicBezTo>
                  <a:pt x="5824936" y="180886"/>
                  <a:pt x="5817030" y="182281"/>
                  <a:pt x="5808585" y="182281"/>
                </a:cubicBezTo>
                <a:cubicBezTo>
                  <a:pt x="5794639" y="182281"/>
                  <a:pt x="5783917" y="178872"/>
                  <a:pt x="5776429" y="172061"/>
                </a:cubicBezTo>
                <a:cubicBezTo>
                  <a:pt x="5768938" y="165250"/>
                  <a:pt x="5765191" y="156542"/>
                  <a:pt x="5765191" y="145944"/>
                </a:cubicBezTo>
                <a:cubicBezTo>
                  <a:pt x="5765191" y="139730"/>
                  <a:pt x="5766605" y="134053"/>
                  <a:pt x="5769434" y="128912"/>
                </a:cubicBezTo>
                <a:cubicBezTo>
                  <a:pt x="5772264" y="123775"/>
                  <a:pt x="5775969" y="119649"/>
                  <a:pt x="5780552" y="116542"/>
                </a:cubicBezTo>
                <a:cubicBezTo>
                  <a:pt x="5785138" y="113436"/>
                  <a:pt x="5790293" y="111081"/>
                  <a:pt x="5796032" y="109490"/>
                </a:cubicBezTo>
                <a:cubicBezTo>
                  <a:pt x="5800255" y="108374"/>
                  <a:pt x="5806631" y="107298"/>
                  <a:pt x="5815154" y="106260"/>
                </a:cubicBezTo>
                <a:cubicBezTo>
                  <a:pt x="5832528" y="104190"/>
                  <a:pt x="5845320" y="101717"/>
                  <a:pt x="5853528" y="98852"/>
                </a:cubicBezTo>
                <a:cubicBezTo>
                  <a:pt x="5853606" y="95900"/>
                  <a:pt x="5853646" y="94032"/>
                  <a:pt x="5853646" y="93233"/>
                </a:cubicBezTo>
                <a:cubicBezTo>
                  <a:pt x="5853646" y="84466"/>
                  <a:pt x="5851616" y="78292"/>
                  <a:pt x="5847548" y="74707"/>
                </a:cubicBezTo>
                <a:cubicBezTo>
                  <a:pt x="5842051" y="69843"/>
                  <a:pt x="5833882" y="67416"/>
                  <a:pt x="5823043" y="67416"/>
                </a:cubicBezTo>
                <a:cubicBezTo>
                  <a:pt x="5812923" y="67416"/>
                  <a:pt x="5805457" y="69188"/>
                  <a:pt x="5800636" y="72734"/>
                </a:cubicBezTo>
                <a:cubicBezTo>
                  <a:pt x="5795813" y="76279"/>
                  <a:pt x="5792245" y="82555"/>
                  <a:pt x="5789937" y="91561"/>
                </a:cubicBezTo>
                <a:lnTo>
                  <a:pt x="5768899" y="88692"/>
                </a:lnTo>
                <a:cubicBezTo>
                  <a:pt x="5770810" y="79686"/>
                  <a:pt x="5773957" y="72417"/>
                  <a:pt x="5778341" y="66876"/>
                </a:cubicBezTo>
                <a:cubicBezTo>
                  <a:pt x="5782723" y="61337"/>
                  <a:pt x="5789059" y="57073"/>
                  <a:pt x="5797345" y="54086"/>
                </a:cubicBezTo>
                <a:cubicBezTo>
                  <a:pt x="5805633" y="51098"/>
                  <a:pt x="5815239" y="49604"/>
                  <a:pt x="5826153" y="49604"/>
                </a:cubicBezTo>
                <a:cubicBezTo>
                  <a:pt x="5836988" y="49604"/>
                  <a:pt x="5845798" y="50882"/>
                  <a:pt x="5852570" y="53431"/>
                </a:cubicBezTo>
                <a:cubicBezTo>
                  <a:pt x="5859345" y="55980"/>
                  <a:pt x="5864324" y="59187"/>
                  <a:pt x="5867513" y="63054"/>
                </a:cubicBezTo>
                <a:cubicBezTo>
                  <a:pt x="5870700" y="66919"/>
                  <a:pt x="5872928" y="71798"/>
                  <a:pt x="5874206" y="77694"/>
                </a:cubicBezTo>
                <a:cubicBezTo>
                  <a:pt x="5874922" y="81359"/>
                  <a:pt x="5875283" y="87972"/>
                  <a:pt x="5875283" y="97534"/>
                </a:cubicBezTo>
                <a:lnTo>
                  <a:pt x="5875283" y="126222"/>
                </a:lnTo>
                <a:cubicBezTo>
                  <a:pt x="5875283" y="146225"/>
                  <a:pt x="5875740" y="158875"/>
                  <a:pt x="5876657" y="164174"/>
                </a:cubicBezTo>
                <a:cubicBezTo>
                  <a:pt x="5877571" y="169477"/>
                  <a:pt x="5879382" y="174552"/>
                  <a:pt x="5882093" y="179412"/>
                </a:cubicBezTo>
                <a:lnTo>
                  <a:pt x="5859622" y="179412"/>
                </a:lnTo>
                <a:cubicBezTo>
                  <a:pt x="5857390" y="174952"/>
                  <a:pt x="5855953" y="169732"/>
                  <a:pt x="5855320" y="163756"/>
                </a:cubicBezTo>
                <a:close/>
                <a:moveTo>
                  <a:pt x="5853528" y="115704"/>
                </a:moveTo>
                <a:cubicBezTo>
                  <a:pt x="5845716" y="118893"/>
                  <a:pt x="5834001" y="121601"/>
                  <a:pt x="5818384" y="123832"/>
                </a:cubicBezTo>
                <a:cubicBezTo>
                  <a:pt x="5809535" y="125107"/>
                  <a:pt x="5803283" y="126543"/>
                  <a:pt x="5799617" y="128135"/>
                </a:cubicBezTo>
                <a:cubicBezTo>
                  <a:pt x="5795948" y="129729"/>
                  <a:pt x="5793123" y="132062"/>
                  <a:pt x="5791132" y="135125"/>
                </a:cubicBezTo>
                <a:cubicBezTo>
                  <a:pt x="5789137" y="138196"/>
                  <a:pt x="5788144" y="141602"/>
                  <a:pt x="5788144" y="145346"/>
                </a:cubicBezTo>
                <a:cubicBezTo>
                  <a:pt x="5788144" y="151088"/>
                  <a:pt x="5790315" y="155869"/>
                  <a:pt x="5794661" y="159692"/>
                </a:cubicBezTo>
                <a:cubicBezTo>
                  <a:pt x="5798998" y="163514"/>
                  <a:pt x="5805352" y="165427"/>
                  <a:pt x="5813722" y="165427"/>
                </a:cubicBezTo>
                <a:cubicBezTo>
                  <a:pt x="5822006" y="165427"/>
                  <a:pt x="5829379" y="163616"/>
                  <a:pt x="5835837" y="159986"/>
                </a:cubicBezTo>
                <a:cubicBezTo>
                  <a:pt x="5842288" y="156366"/>
                  <a:pt x="5847029" y="151405"/>
                  <a:pt x="5850061" y="145108"/>
                </a:cubicBezTo>
                <a:cubicBezTo>
                  <a:pt x="5852368" y="140244"/>
                  <a:pt x="5853528" y="133078"/>
                  <a:pt x="5853528" y="123591"/>
                </a:cubicBezTo>
                <a:close/>
                <a:moveTo>
                  <a:pt x="5975686" y="228301"/>
                </a:moveTo>
                <a:lnTo>
                  <a:pt x="5973296" y="208102"/>
                </a:lnTo>
                <a:cubicBezTo>
                  <a:pt x="5977998" y="209375"/>
                  <a:pt x="5982101" y="210017"/>
                  <a:pt x="5985603" y="210017"/>
                </a:cubicBezTo>
                <a:cubicBezTo>
                  <a:pt x="5990389" y="210017"/>
                  <a:pt x="5994215" y="209217"/>
                  <a:pt x="5997081" y="207625"/>
                </a:cubicBezTo>
                <a:cubicBezTo>
                  <a:pt x="5999950" y="206031"/>
                  <a:pt x="6002300" y="203799"/>
                  <a:pt x="6004133" y="200930"/>
                </a:cubicBezTo>
                <a:cubicBezTo>
                  <a:pt x="6005487" y="198777"/>
                  <a:pt x="6007679" y="193438"/>
                  <a:pt x="6010707" y="184910"/>
                </a:cubicBezTo>
                <a:cubicBezTo>
                  <a:pt x="6011103" y="183715"/>
                  <a:pt x="6011744" y="181961"/>
                  <a:pt x="6012622" y="179654"/>
                </a:cubicBezTo>
                <a:lnTo>
                  <a:pt x="5964450" y="52473"/>
                </a:lnTo>
                <a:lnTo>
                  <a:pt x="5987638" y="52473"/>
                </a:lnTo>
                <a:lnTo>
                  <a:pt x="6014054" y="125981"/>
                </a:lnTo>
                <a:cubicBezTo>
                  <a:pt x="6017482" y="135309"/>
                  <a:pt x="6020549" y="145108"/>
                  <a:pt x="6023261" y="155390"/>
                </a:cubicBezTo>
                <a:cubicBezTo>
                  <a:pt x="6025730" y="145508"/>
                  <a:pt x="6028678" y="135864"/>
                  <a:pt x="6032104" y="126460"/>
                </a:cubicBezTo>
                <a:lnTo>
                  <a:pt x="6059238" y="52473"/>
                </a:lnTo>
                <a:lnTo>
                  <a:pt x="6080752" y="52473"/>
                </a:lnTo>
                <a:lnTo>
                  <a:pt x="6032466" y="181565"/>
                </a:lnTo>
                <a:cubicBezTo>
                  <a:pt x="6027285" y="195508"/>
                  <a:pt x="6023261" y="205113"/>
                  <a:pt x="6020390" y="210372"/>
                </a:cubicBezTo>
                <a:cubicBezTo>
                  <a:pt x="6016567" y="217464"/>
                  <a:pt x="6012182" y="222663"/>
                  <a:pt x="6007243" y="225972"/>
                </a:cubicBezTo>
                <a:cubicBezTo>
                  <a:pt x="6002300" y="229280"/>
                  <a:pt x="5996404" y="230932"/>
                  <a:pt x="5989550" y="230932"/>
                </a:cubicBezTo>
                <a:cubicBezTo>
                  <a:pt x="5985406" y="230932"/>
                  <a:pt x="5980788" y="230053"/>
                  <a:pt x="5975686" y="228301"/>
                </a:cubicBezTo>
                <a:close/>
                <a:moveTo>
                  <a:pt x="6092679" y="228063"/>
                </a:moveTo>
                <a:lnTo>
                  <a:pt x="6092679" y="52473"/>
                </a:lnTo>
                <a:lnTo>
                  <a:pt x="6112281" y="52473"/>
                </a:lnTo>
                <a:lnTo>
                  <a:pt x="6112281" y="68968"/>
                </a:lnTo>
                <a:cubicBezTo>
                  <a:pt x="6116902" y="62514"/>
                  <a:pt x="6122124" y="57671"/>
                  <a:pt x="6127941" y="54442"/>
                </a:cubicBezTo>
                <a:cubicBezTo>
                  <a:pt x="6133758" y="51217"/>
                  <a:pt x="6140808" y="49604"/>
                  <a:pt x="6149098" y="49604"/>
                </a:cubicBezTo>
                <a:cubicBezTo>
                  <a:pt x="6159934" y="49604"/>
                  <a:pt x="6169492" y="52393"/>
                  <a:pt x="6177782" y="57970"/>
                </a:cubicBezTo>
                <a:cubicBezTo>
                  <a:pt x="6186071" y="63550"/>
                  <a:pt x="6192326" y="71417"/>
                  <a:pt x="6196549" y="81575"/>
                </a:cubicBezTo>
                <a:cubicBezTo>
                  <a:pt x="6200769" y="91738"/>
                  <a:pt x="6202882" y="102877"/>
                  <a:pt x="6202882" y="114986"/>
                </a:cubicBezTo>
                <a:cubicBezTo>
                  <a:pt x="6202882" y="127976"/>
                  <a:pt x="6200552" y="139673"/>
                  <a:pt x="6195894" y="150069"/>
                </a:cubicBezTo>
                <a:cubicBezTo>
                  <a:pt x="6191232" y="160466"/>
                  <a:pt x="6184460" y="168436"/>
                  <a:pt x="6175573" y="173973"/>
                </a:cubicBezTo>
                <a:cubicBezTo>
                  <a:pt x="6166688" y="179514"/>
                  <a:pt x="6157342" y="182281"/>
                  <a:pt x="6147539" y="182281"/>
                </a:cubicBezTo>
                <a:cubicBezTo>
                  <a:pt x="6140368" y="182281"/>
                  <a:pt x="6133935" y="180766"/>
                  <a:pt x="6128236" y="177742"/>
                </a:cubicBezTo>
                <a:cubicBezTo>
                  <a:pt x="6122538" y="174715"/>
                  <a:pt x="6117857" y="170888"/>
                  <a:pt x="6114193" y="166265"/>
                </a:cubicBezTo>
                <a:lnTo>
                  <a:pt x="6114193" y="228063"/>
                </a:lnTo>
                <a:close/>
                <a:moveTo>
                  <a:pt x="6112162" y="116662"/>
                </a:moveTo>
                <a:cubicBezTo>
                  <a:pt x="6112162" y="132994"/>
                  <a:pt x="6115466" y="145069"/>
                  <a:pt x="6122084" y="152877"/>
                </a:cubicBezTo>
                <a:cubicBezTo>
                  <a:pt x="6128697" y="160685"/>
                  <a:pt x="6136704" y="164591"/>
                  <a:pt x="6146106" y="164591"/>
                </a:cubicBezTo>
                <a:cubicBezTo>
                  <a:pt x="6155668" y="164591"/>
                  <a:pt x="6163858" y="160549"/>
                  <a:pt x="6170670" y="152459"/>
                </a:cubicBezTo>
                <a:cubicBezTo>
                  <a:pt x="6177480" y="144371"/>
                  <a:pt x="6180889" y="131842"/>
                  <a:pt x="6180889" y="114868"/>
                </a:cubicBezTo>
                <a:cubicBezTo>
                  <a:pt x="6180889" y="98694"/>
                  <a:pt x="6177563" y="86579"/>
                  <a:pt x="6170907" y="78530"/>
                </a:cubicBezTo>
                <a:cubicBezTo>
                  <a:pt x="6164255" y="70481"/>
                  <a:pt x="6156305" y="66456"/>
                  <a:pt x="6147060" y="66456"/>
                </a:cubicBezTo>
                <a:cubicBezTo>
                  <a:pt x="6137898" y="66456"/>
                  <a:pt x="6129792" y="70740"/>
                  <a:pt x="6122738" y="79303"/>
                </a:cubicBezTo>
                <a:cubicBezTo>
                  <a:pt x="6115686" y="87876"/>
                  <a:pt x="6112162" y="100328"/>
                  <a:pt x="6112162" y="116662"/>
                </a:cubicBezTo>
                <a:close/>
                <a:moveTo>
                  <a:pt x="6220814" y="115944"/>
                </a:moveTo>
                <a:cubicBezTo>
                  <a:pt x="6220814" y="92436"/>
                  <a:pt x="6227348" y="75023"/>
                  <a:pt x="6240415" y="63709"/>
                </a:cubicBezTo>
                <a:cubicBezTo>
                  <a:pt x="6251335" y="54306"/>
                  <a:pt x="6264641" y="49604"/>
                  <a:pt x="6280341" y="49604"/>
                </a:cubicBezTo>
                <a:cubicBezTo>
                  <a:pt x="6297793" y="49604"/>
                  <a:pt x="6312060" y="55324"/>
                  <a:pt x="6323137" y="66758"/>
                </a:cubicBezTo>
                <a:cubicBezTo>
                  <a:pt x="6334210" y="78192"/>
                  <a:pt x="6339747" y="93988"/>
                  <a:pt x="6339747" y="114152"/>
                </a:cubicBezTo>
                <a:cubicBezTo>
                  <a:pt x="6339747" y="130486"/>
                  <a:pt x="6337299" y="143333"/>
                  <a:pt x="6332399" y="152697"/>
                </a:cubicBezTo>
                <a:cubicBezTo>
                  <a:pt x="6327499" y="162060"/>
                  <a:pt x="6320369" y="169332"/>
                  <a:pt x="6311005" y="174509"/>
                </a:cubicBezTo>
                <a:cubicBezTo>
                  <a:pt x="6301637" y="179693"/>
                  <a:pt x="6291418" y="182281"/>
                  <a:pt x="6280341" y="182281"/>
                </a:cubicBezTo>
                <a:cubicBezTo>
                  <a:pt x="6262570" y="182281"/>
                  <a:pt x="6248207" y="176583"/>
                  <a:pt x="6237252" y="165190"/>
                </a:cubicBezTo>
                <a:cubicBezTo>
                  <a:pt x="6226289" y="153791"/>
                  <a:pt x="6220814" y="137379"/>
                  <a:pt x="6220814" y="115944"/>
                </a:cubicBezTo>
                <a:close/>
                <a:moveTo>
                  <a:pt x="6242925" y="115944"/>
                </a:moveTo>
                <a:cubicBezTo>
                  <a:pt x="6242925" y="132203"/>
                  <a:pt x="6246470" y="144371"/>
                  <a:pt x="6253566" y="152459"/>
                </a:cubicBezTo>
                <a:cubicBezTo>
                  <a:pt x="6260659" y="160549"/>
                  <a:pt x="6269583" y="164591"/>
                  <a:pt x="6280341" y="164591"/>
                </a:cubicBezTo>
                <a:cubicBezTo>
                  <a:pt x="6291018" y="164591"/>
                  <a:pt x="6299906" y="160527"/>
                  <a:pt x="6306998" y="152398"/>
                </a:cubicBezTo>
                <a:cubicBezTo>
                  <a:pt x="6314087" y="144269"/>
                  <a:pt x="6317633" y="131881"/>
                  <a:pt x="6317633" y="115228"/>
                </a:cubicBezTo>
                <a:cubicBezTo>
                  <a:pt x="6317633" y="99528"/>
                  <a:pt x="6314068" y="87635"/>
                  <a:pt x="6306937" y="79548"/>
                </a:cubicBezTo>
                <a:cubicBezTo>
                  <a:pt x="6299805" y="71460"/>
                  <a:pt x="6290939" y="67416"/>
                  <a:pt x="6280341" y="67416"/>
                </a:cubicBezTo>
                <a:cubicBezTo>
                  <a:pt x="6269583" y="67416"/>
                  <a:pt x="6260659" y="71442"/>
                  <a:pt x="6253566" y="79488"/>
                </a:cubicBezTo>
                <a:cubicBezTo>
                  <a:pt x="6246470" y="87537"/>
                  <a:pt x="6242925" y="99687"/>
                  <a:pt x="6242925" y="115944"/>
                </a:cubicBezTo>
                <a:close/>
                <a:moveTo>
                  <a:pt x="6363864" y="52473"/>
                </a:moveTo>
                <a:lnTo>
                  <a:pt x="6413468" y="52473"/>
                </a:lnTo>
                <a:cubicBezTo>
                  <a:pt x="6425661" y="52473"/>
                  <a:pt x="6434726" y="53488"/>
                  <a:pt x="6440663" y="55519"/>
                </a:cubicBezTo>
                <a:cubicBezTo>
                  <a:pt x="6446599" y="57550"/>
                  <a:pt x="6451700" y="61278"/>
                  <a:pt x="6455963" y="66696"/>
                </a:cubicBezTo>
                <a:cubicBezTo>
                  <a:pt x="6460224" y="72115"/>
                  <a:pt x="6462360" y="78612"/>
                  <a:pt x="6462360" y="86180"/>
                </a:cubicBezTo>
                <a:cubicBezTo>
                  <a:pt x="6462360" y="92234"/>
                  <a:pt x="6461099" y="97516"/>
                  <a:pt x="6458590" y="102020"/>
                </a:cubicBezTo>
                <a:cubicBezTo>
                  <a:pt x="6456080" y="106523"/>
                  <a:pt x="6452315" y="110289"/>
                  <a:pt x="6447297" y="113313"/>
                </a:cubicBezTo>
                <a:cubicBezTo>
                  <a:pt x="6453273" y="115308"/>
                  <a:pt x="6458235" y="119034"/>
                  <a:pt x="6462177" y="124491"/>
                </a:cubicBezTo>
                <a:cubicBezTo>
                  <a:pt x="6466121" y="129948"/>
                  <a:pt x="6468095" y="136422"/>
                  <a:pt x="6468095" y="143913"/>
                </a:cubicBezTo>
                <a:cubicBezTo>
                  <a:pt x="6467294" y="155944"/>
                  <a:pt x="6462993" y="164868"/>
                  <a:pt x="6455187" y="170686"/>
                </a:cubicBezTo>
                <a:cubicBezTo>
                  <a:pt x="6447376" y="176504"/>
                  <a:pt x="6436018" y="179412"/>
                  <a:pt x="6421121" y="179412"/>
                </a:cubicBezTo>
                <a:lnTo>
                  <a:pt x="6363864" y="179412"/>
                </a:lnTo>
                <a:close/>
                <a:moveTo>
                  <a:pt x="6385381" y="105901"/>
                </a:moveTo>
                <a:lnTo>
                  <a:pt x="6408328" y="105901"/>
                </a:lnTo>
                <a:cubicBezTo>
                  <a:pt x="6417493" y="105901"/>
                  <a:pt x="6423789" y="105422"/>
                  <a:pt x="6427216" y="104468"/>
                </a:cubicBezTo>
                <a:cubicBezTo>
                  <a:pt x="6430644" y="103511"/>
                  <a:pt x="6433710" y="101580"/>
                  <a:pt x="6436421" y="98668"/>
                </a:cubicBezTo>
                <a:cubicBezTo>
                  <a:pt x="6439133" y="95762"/>
                  <a:pt x="6440486" y="92278"/>
                  <a:pt x="6440486" y="88214"/>
                </a:cubicBezTo>
                <a:cubicBezTo>
                  <a:pt x="6440486" y="81518"/>
                  <a:pt x="6438114" y="76856"/>
                  <a:pt x="6433373" y="74228"/>
                </a:cubicBezTo>
                <a:cubicBezTo>
                  <a:pt x="6428631" y="71599"/>
                  <a:pt x="6420524" y="70286"/>
                  <a:pt x="6409048" y="70286"/>
                </a:cubicBezTo>
                <a:lnTo>
                  <a:pt x="6385381" y="70286"/>
                </a:lnTo>
                <a:close/>
                <a:moveTo>
                  <a:pt x="6385381" y="161723"/>
                </a:moveTo>
                <a:lnTo>
                  <a:pt x="6413705" y="161723"/>
                </a:lnTo>
                <a:cubicBezTo>
                  <a:pt x="6425899" y="161723"/>
                  <a:pt x="6434265" y="160308"/>
                  <a:pt x="6438812" y="157478"/>
                </a:cubicBezTo>
                <a:cubicBezTo>
                  <a:pt x="6443352" y="154652"/>
                  <a:pt x="6445742" y="149774"/>
                  <a:pt x="6445983" y="142836"/>
                </a:cubicBezTo>
                <a:cubicBezTo>
                  <a:pt x="6445983" y="138772"/>
                  <a:pt x="6444666" y="135007"/>
                  <a:pt x="6442038" y="131540"/>
                </a:cubicBezTo>
                <a:cubicBezTo>
                  <a:pt x="6439405" y="128076"/>
                  <a:pt x="6435979" y="125881"/>
                  <a:pt x="6431756" y="124966"/>
                </a:cubicBezTo>
                <a:cubicBezTo>
                  <a:pt x="6427533" y="124052"/>
                  <a:pt x="6420762" y="123591"/>
                  <a:pt x="6411437" y="123591"/>
                </a:cubicBezTo>
                <a:lnTo>
                  <a:pt x="6385381" y="123591"/>
                </a:lnTo>
                <a:close/>
                <a:moveTo>
                  <a:pt x="6493914" y="52473"/>
                </a:moveTo>
                <a:lnTo>
                  <a:pt x="6515428" y="52473"/>
                </a:lnTo>
                <a:lnTo>
                  <a:pt x="6515428" y="105303"/>
                </a:lnTo>
                <a:lnTo>
                  <a:pt x="6575072" y="105303"/>
                </a:lnTo>
                <a:lnTo>
                  <a:pt x="6575072" y="52473"/>
                </a:lnTo>
                <a:lnTo>
                  <a:pt x="6596590" y="52473"/>
                </a:lnTo>
                <a:lnTo>
                  <a:pt x="6596590" y="179412"/>
                </a:lnTo>
                <a:lnTo>
                  <a:pt x="6575072" y="179412"/>
                </a:lnTo>
                <a:lnTo>
                  <a:pt x="6575072" y="123116"/>
                </a:lnTo>
                <a:lnTo>
                  <a:pt x="6515428" y="123116"/>
                </a:lnTo>
                <a:lnTo>
                  <a:pt x="6515428" y="179412"/>
                </a:lnTo>
                <a:lnTo>
                  <a:pt x="6493914" y="179412"/>
                </a:lnTo>
                <a:close/>
                <a:moveTo>
                  <a:pt x="6715882" y="138535"/>
                </a:moveTo>
                <a:lnTo>
                  <a:pt x="6738112" y="141286"/>
                </a:lnTo>
                <a:cubicBezTo>
                  <a:pt x="6734609" y="154270"/>
                  <a:pt x="6728112" y="164354"/>
                  <a:pt x="6718629" y="171522"/>
                </a:cubicBezTo>
                <a:cubicBezTo>
                  <a:pt x="6709147" y="178696"/>
                  <a:pt x="6697032" y="182281"/>
                  <a:pt x="6682291" y="182281"/>
                </a:cubicBezTo>
                <a:cubicBezTo>
                  <a:pt x="6663726" y="182281"/>
                  <a:pt x="6649001" y="176565"/>
                  <a:pt x="6638126" y="165127"/>
                </a:cubicBezTo>
                <a:cubicBezTo>
                  <a:pt x="6627247" y="153695"/>
                  <a:pt x="6621807" y="137656"/>
                  <a:pt x="6621807" y="117021"/>
                </a:cubicBezTo>
                <a:cubicBezTo>
                  <a:pt x="6621807" y="95662"/>
                  <a:pt x="6627305" y="79085"/>
                  <a:pt x="6638307" y="67294"/>
                </a:cubicBezTo>
                <a:cubicBezTo>
                  <a:pt x="6649304" y="55501"/>
                  <a:pt x="6663567" y="49604"/>
                  <a:pt x="6681095" y="49604"/>
                </a:cubicBezTo>
                <a:cubicBezTo>
                  <a:pt x="6698070" y="49604"/>
                  <a:pt x="6711938" y="55382"/>
                  <a:pt x="6722697" y="66935"/>
                </a:cubicBezTo>
                <a:cubicBezTo>
                  <a:pt x="6733453" y="78487"/>
                  <a:pt x="6738828" y="94744"/>
                  <a:pt x="6738828" y="115704"/>
                </a:cubicBezTo>
                <a:cubicBezTo>
                  <a:pt x="6738828" y="116982"/>
                  <a:pt x="6738793" y="118893"/>
                  <a:pt x="6738710" y="121442"/>
                </a:cubicBezTo>
                <a:lnTo>
                  <a:pt x="6644044" y="121442"/>
                </a:lnTo>
                <a:cubicBezTo>
                  <a:pt x="6644843" y="135385"/>
                  <a:pt x="6648786" y="146062"/>
                  <a:pt x="6655881" y="153475"/>
                </a:cubicBezTo>
                <a:cubicBezTo>
                  <a:pt x="6662970" y="160887"/>
                  <a:pt x="6671815" y="164591"/>
                  <a:pt x="6682410" y="164591"/>
                </a:cubicBezTo>
                <a:cubicBezTo>
                  <a:pt x="6690300" y="164591"/>
                  <a:pt x="6697036" y="162521"/>
                  <a:pt x="6702617" y="158377"/>
                </a:cubicBezTo>
                <a:cubicBezTo>
                  <a:pt x="6708194" y="154235"/>
                  <a:pt x="6712617" y="147620"/>
                  <a:pt x="6715882" y="138535"/>
                </a:cubicBezTo>
                <a:close/>
                <a:moveTo>
                  <a:pt x="6645239" y="103751"/>
                </a:moveTo>
                <a:lnTo>
                  <a:pt x="6716120" y="103751"/>
                </a:lnTo>
                <a:cubicBezTo>
                  <a:pt x="6715162" y="93074"/>
                  <a:pt x="6712455" y="85064"/>
                  <a:pt x="6707995" y="79725"/>
                </a:cubicBezTo>
                <a:cubicBezTo>
                  <a:pt x="6701140" y="71442"/>
                  <a:pt x="6692252" y="67298"/>
                  <a:pt x="6681336" y="67298"/>
                </a:cubicBezTo>
                <a:cubicBezTo>
                  <a:pt x="6671455" y="67298"/>
                  <a:pt x="6663149" y="70603"/>
                  <a:pt x="6656418" y="77215"/>
                </a:cubicBezTo>
                <a:cubicBezTo>
                  <a:pt x="6649682" y="83826"/>
                  <a:pt x="6645956" y="92674"/>
                  <a:pt x="6645239" y="103751"/>
                </a:cubicBezTo>
                <a:close/>
                <a:moveTo>
                  <a:pt x="6922098" y="132919"/>
                </a:moveTo>
                <a:lnTo>
                  <a:pt x="6943255" y="135666"/>
                </a:lnTo>
                <a:cubicBezTo>
                  <a:pt x="6940944" y="150249"/>
                  <a:pt x="6935029" y="161664"/>
                  <a:pt x="6925507" y="169913"/>
                </a:cubicBezTo>
                <a:cubicBezTo>
                  <a:pt x="6915980" y="178156"/>
                  <a:pt x="6904289" y="182281"/>
                  <a:pt x="6890421" y="182281"/>
                </a:cubicBezTo>
                <a:cubicBezTo>
                  <a:pt x="6873047" y="182281"/>
                  <a:pt x="6859087" y="176604"/>
                  <a:pt x="6848529" y="165247"/>
                </a:cubicBezTo>
                <a:cubicBezTo>
                  <a:pt x="6837970" y="153892"/>
                  <a:pt x="6832688" y="137617"/>
                  <a:pt x="6832688" y="116423"/>
                </a:cubicBezTo>
                <a:cubicBezTo>
                  <a:pt x="6832688" y="102718"/>
                  <a:pt x="6834956" y="90723"/>
                  <a:pt x="6839503" y="80441"/>
                </a:cubicBezTo>
                <a:cubicBezTo>
                  <a:pt x="6844043" y="70159"/>
                  <a:pt x="6850954" y="62452"/>
                  <a:pt x="6860243" y="57312"/>
                </a:cubicBezTo>
                <a:cubicBezTo>
                  <a:pt x="6869526" y="52175"/>
                  <a:pt x="6879624" y="49604"/>
                  <a:pt x="6890540" y="49604"/>
                </a:cubicBezTo>
                <a:cubicBezTo>
                  <a:pt x="6904324" y="49604"/>
                  <a:pt x="6915604" y="53089"/>
                  <a:pt x="6924369" y="60065"/>
                </a:cubicBezTo>
                <a:cubicBezTo>
                  <a:pt x="6933136" y="67039"/>
                  <a:pt x="6938752" y="76939"/>
                  <a:pt x="6941224" y="89769"/>
                </a:cubicBezTo>
                <a:lnTo>
                  <a:pt x="6920305" y="92995"/>
                </a:lnTo>
                <a:cubicBezTo>
                  <a:pt x="6918310" y="84466"/>
                  <a:pt x="6914790" y="78051"/>
                  <a:pt x="6909729" y="73750"/>
                </a:cubicBezTo>
                <a:cubicBezTo>
                  <a:pt x="6904666" y="69447"/>
                  <a:pt x="6898550" y="67298"/>
                  <a:pt x="6891376" y="67298"/>
                </a:cubicBezTo>
                <a:cubicBezTo>
                  <a:pt x="6880539" y="67298"/>
                  <a:pt x="6871738" y="71182"/>
                  <a:pt x="6864966" y="78952"/>
                </a:cubicBezTo>
                <a:cubicBezTo>
                  <a:pt x="6858191" y="86720"/>
                  <a:pt x="6854802" y="99014"/>
                  <a:pt x="6854802" y="115826"/>
                </a:cubicBezTo>
                <a:cubicBezTo>
                  <a:pt x="6854802" y="132876"/>
                  <a:pt x="6858071" y="145267"/>
                  <a:pt x="6864605" y="152996"/>
                </a:cubicBezTo>
                <a:cubicBezTo>
                  <a:pt x="6871140" y="160726"/>
                  <a:pt x="6879665" y="164591"/>
                  <a:pt x="6890180" y="164591"/>
                </a:cubicBezTo>
                <a:cubicBezTo>
                  <a:pt x="6898629" y="164591"/>
                  <a:pt x="6905682" y="161999"/>
                  <a:pt x="6911341" y="156823"/>
                </a:cubicBezTo>
                <a:cubicBezTo>
                  <a:pt x="6916996" y="151646"/>
                  <a:pt x="6920582" y="143680"/>
                  <a:pt x="6922098" y="132919"/>
                </a:cubicBezTo>
                <a:close/>
                <a:moveTo>
                  <a:pt x="6961661" y="228063"/>
                </a:moveTo>
                <a:lnTo>
                  <a:pt x="6961661" y="52473"/>
                </a:lnTo>
                <a:lnTo>
                  <a:pt x="6981268" y="52473"/>
                </a:lnTo>
                <a:lnTo>
                  <a:pt x="6981268" y="68968"/>
                </a:lnTo>
                <a:cubicBezTo>
                  <a:pt x="6985889" y="62514"/>
                  <a:pt x="6991106" y="57671"/>
                  <a:pt x="6996924" y="54442"/>
                </a:cubicBezTo>
                <a:cubicBezTo>
                  <a:pt x="7002741" y="51217"/>
                  <a:pt x="7009793" y="49604"/>
                  <a:pt x="7018081" y="49604"/>
                </a:cubicBezTo>
                <a:cubicBezTo>
                  <a:pt x="7028917" y="49604"/>
                  <a:pt x="7038478" y="52393"/>
                  <a:pt x="7046769" y="57970"/>
                </a:cubicBezTo>
                <a:cubicBezTo>
                  <a:pt x="7055055" y="63550"/>
                  <a:pt x="7061313" y="71417"/>
                  <a:pt x="7065532" y="81575"/>
                </a:cubicBezTo>
                <a:cubicBezTo>
                  <a:pt x="7069755" y="91738"/>
                  <a:pt x="7071868" y="102877"/>
                  <a:pt x="7071868" y="114986"/>
                </a:cubicBezTo>
                <a:cubicBezTo>
                  <a:pt x="7071868" y="127976"/>
                  <a:pt x="7069539" y="139673"/>
                  <a:pt x="7064877" y="150069"/>
                </a:cubicBezTo>
                <a:cubicBezTo>
                  <a:pt x="7060218" y="160466"/>
                  <a:pt x="7053444" y="168436"/>
                  <a:pt x="7044559" y="173973"/>
                </a:cubicBezTo>
                <a:cubicBezTo>
                  <a:pt x="7035674" y="179514"/>
                  <a:pt x="7026329" y="182281"/>
                  <a:pt x="7016525" y="182281"/>
                </a:cubicBezTo>
                <a:cubicBezTo>
                  <a:pt x="7009355" y="182281"/>
                  <a:pt x="7002921" y="180766"/>
                  <a:pt x="6997223" y="177742"/>
                </a:cubicBezTo>
                <a:cubicBezTo>
                  <a:pt x="6991524" y="174715"/>
                  <a:pt x="6986844" y="170888"/>
                  <a:pt x="6983179" y="166265"/>
                </a:cubicBezTo>
                <a:lnTo>
                  <a:pt x="6983179" y="228063"/>
                </a:lnTo>
                <a:close/>
                <a:moveTo>
                  <a:pt x="6981144" y="116662"/>
                </a:moveTo>
                <a:cubicBezTo>
                  <a:pt x="6981144" y="132994"/>
                  <a:pt x="6984453" y="145069"/>
                  <a:pt x="6991069" y="152877"/>
                </a:cubicBezTo>
                <a:cubicBezTo>
                  <a:pt x="6997680" y="160685"/>
                  <a:pt x="7005686" y="164591"/>
                  <a:pt x="7015089" y="164591"/>
                </a:cubicBezTo>
                <a:cubicBezTo>
                  <a:pt x="7024654" y="164591"/>
                  <a:pt x="7032844" y="160549"/>
                  <a:pt x="7039656" y="152459"/>
                </a:cubicBezTo>
                <a:cubicBezTo>
                  <a:pt x="7046467" y="144371"/>
                  <a:pt x="7049875" y="131842"/>
                  <a:pt x="7049875" y="114868"/>
                </a:cubicBezTo>
                <a:cubicBezTo>
                  <a:pt x="7049875" y="98694"/>
                  <a:pt x="7046545" y="86579"/>
                  <a:pt x="7039894" y="78530"/>
                </a:cubicBezTo>
                <a:cubicBezTo>
                  <a:pt x="7033241" y="70481"/>
                  <a:pt x="7025292" y="66456"/>
                  <a:pt x="7016046" y="66456"/>
                </a:cubicBezTo>
                <a:cubicBezTo>
                  <a:pt x="7006881" y="66456"/>
                  <a:pt x="6998774" y="70740"/>
                  <a:pt x="6991724" y="79303"/>
                </a:cubicBezTo>
                <a:cubicBezTo>
                  <a:pt x="6984672" y="87876"/>
                  <a:pt x="6981144" y="100328"/>
                  <a:pt x="6981144" y="116662"/>
                </a:cubicBezTo>
                <a:close/>
                <a:moveTo>
                  <a:pt x="7184706" y="138535"/>
                </a:moveTo>
                <a:lnTo>
                  <a:pt x="7206940" y="141286"/>
                </a:lnTo>
                <a:cubicBezTo>
                  <a:pt x="7203434" y="154270"/>
                  <a:pt x="7196940" y="164354"/>
                  <a:pt x="7187457" y="171522"/>
                </a:cubicBezTo>
                <a:cubicBezTo>
                  <a:pt x="7177971" y="178696"/>
                  <a:pt x="7165861" y="182281"/>
                  <a:pt x="7151119" y="182281"/>
                </a:cubicBezTo>
                <a:cubicBezTo>
                  <a:pt x="7132550" y="182281"/>
                  <a:pt x="7117829" y="176565"/>
                  <a:pt x="7106955" y="165127"/>
                </a:cubicBezTo>
                <a:cubicBezTo>
                  <a:pt x="7096074" y="153695"/>
                  <a:pt x="7090635" y="137656"/>
                  <a:pt x="7090635" y="117021"/>
                </a:cubicBezTo>
                <a:cubicBezTo>
                  <a:pt x="7090635" y="95662"/>
                  <a:pt x="7096133" y="79085"/>
                  <a:pt x="7107131" y="67294"/>
                </a:cubicBezTo>
                <a:cubicBezTo>
                  <a:pt x="7118128" y="55501"/>
                  <a:pt x="7132391" y="49604"/>
                  <a:pt x="7149923" y="49604"/>
                </a:cubicBezTo>
                <a:cubicBezTo>
                  <a:pt x="7166897" y="49604"/>
                  <a:pt x="7180762" y="55382"/>
                  <a:pt x="7191521" y="66935"/>
                </a:cubicBezTo>
                <a:cubicBezTo>
                  <a:pt x="7202278" y="78487"/>
                  <a:pt x="7207656" y="94744"/>
                  <a:pt x="7207656" y="115704"/>
                </a:cubicBezTo>
                <a:cubicBezTo>
                  <a:pt x="7207656" y="116982"/>
                  <a:pt x="7207617" y="118893"/>
                  <a:pt x="7207538" y="121442"/>
                </a:cubicBezTo>
                <a:lnTo>
                  <a:pt x="7112873" y="121442"/>
                </a:lnTo>
                <a:cubicBezTo>
                  <a:pt x="7113667" y="135385"/>
                  <a:pt x="7117614" y="146062"/>
                  <a:pt x="7124705" y="153475"/>
                </a:cubicBezTo>
                <a:cubicBezTo>
                  <a:pt x="7131794" y="160887"/>
                  <a:pt x="7140640" y="164591"/>
                  <a:pt x="7151238" y="164591"/>
                </a:cubicBezTo>
                <a:cubicBezTo>
                  <a:pt x="7159128" y="164591"/>
                  <a:pt x="7165864" y="162521"/>
                  <a:pt x="7171441" y="158377"/>
                </a:cubicBezTo>
                <a:cubicBezTo>
                  <a:pt x="7177020" y="154235"/>
                  <a:pt x="7181441" y="147620"/>
                  <a:pt x="7184706" y="138535"/>
                </a:cubicBezTo>
                <a:close/>
                <a:moveTo>
                  <a:pt x="7114067" y="103751"/>
                </a:moveTo>
                <a:lnTo>
                  <a:pt x="7184944" y="103751"/>
                </a:lnTo>
                <a:cubicBezTo>
                  <a:pt x="7183990" y="93074"/>
                  <a:pt x="7181280" y="85064"/>
                  <a:pt x="7176819" y="79725"/>
                </a:cubicBezTo>
                <a:cubicBezTo>
                  <a:pt x="7169966" y="71442"/>
                  <a:pt x="7161081" y="67298"/>
                  <a:pt x="7150161" y="67298"/>
                </a:cubicBezTo>
                <a:cubicBezTo>
                  <a:pt x="7140279" y="67298"/>
                  <a:pt x="7131977" y="70603"/>
                  <a:pt x="7125243" y="77215"/>
                </a:cubicBezTo>
                <a:cubicBezTo>
                  <a:pt x="7118506" y="83826"/>
                  <a:pt x="7114784" y="92674"/>
                  <a:pt x="7114067" y="103751"/>
                </a:cubicBezTo>
                <a:close/>
                <a:moveTo>
                  <a:pt x="7244809" y="52473"/>
                </a:moveTo>
                <a:lnTo>
                  <a:pt x="7333261" y="52473"/>
                </a:lnTo>
                <a:lnTo>
                  <a:pt x="7333261" y="161723"/>
                </a:lnTo>
                <a:lnTo>
                  <a:pt x="7347006" y="161723"/>
                </a:lnTo>
                <a:lnTo>
                  <a:pt x="7347006" y="215395"/>
                </a:lnTo>
                <a:lnTo>
                  <a:pt x="7329315" y="215395"/>
                </a:lnTo>
                <a:lnTo>
                  <a:pt x="7329315" y="179412"/>
                </a:lnTo>
                <a:lnTo>
                  <a:pt x="7229386" y="179412"/>
                </a:lnTo>
                <a:lnTo>
                  <a:pt x="7229386" y="215395"/>
                </a:lnTo>
                <a:lnTo>
                  <a:pt x="7211696" y="215395"/>
                </a:lnTo>
                <a:lnTo>
                  <a:pt x="7211696" y="161723"/>
                </a:lnTo>
                <a:lnTo>
                  <a:pt x="7223054" y="161723"/>
                </a:lnTo>
                <a:cubicBezTo>
                  <a:pt x="7238192" y="141162"/>
                  <a:pt x="7245443" y="104749"/>
                  <a:pt x="7244809" y="52473"/>
                </a:cubicBezTo>
                <a:close/>
                <a:moveTo>
                  <a:pt x="7262737" y="70286"/>
                </a:moveTo>
                <a:cubicBezTo>
                  <a:pt x="7261142" y="111484"/>
                  <a:pt x="7254766" y="141961"/>
                  <a:pt x="7243614" y="161723"/>
                </a:cubicBezTo>
                <a:lnTo>
                  <a:pt x="7311862" y="161723"/>
                </a:lnTo>
                <a:lnTo>
                  <a:pt x="7311862" y="70286"/>
                </a:lnTo>
                <a:close/>
                <a:moveTo>
                  <a:pt x="7371528" y="52473"/>
                </a:moveTo>
                <a:lnTo>
                  <a:pt x="7393042" y="52473"/>
                </a:lnTo>
                <a:lnTo>
                  <a:pt x="7393042" y="105303"/>
                </a:lnTo>
                <a:lnTo>
                  <a:pt x="7452690" y="105303"/>
                </a:lnTo>
                <a:lnTo>
                  <a:pt x="7452690" y="52473"/>
                </a:lnTo>
                <a:lnTo>
                  <a:pt x="7474204" y="52473"/>
                </a:lnTo>
                <a:lnTo>
                  <a:pt x="7474204" y="179412"/>
                </a:lnTo>
                <a:lnTo>
                  <a:pt x="7452690" y="179412"/>
                </a:lnTo>
                <a:lnTo>
                  <a:pt x="7452690" y="123116"/>
                </a:lnTo>
                <a:lnTo>
                  <a:pt x="7393042" y="123116"/>
                </a:lnTo>
                <a:lnTo>
                  <a:pt x="7393042" y="179412"/>
                </a:lnTo>
                <a:lnTo>
                  <a:pt x="7371528" y="179412"/>
                </a:lnTo>
                <a:close/>
                <a:moveTo>
                  <a:pt x="7593498" y="138535"/>
                </a:moveTo>
                <a:lnTo>
                  <a:pt x="7615731" y="141286"/>
                </a:lnTo>
                <a:cubicBezTo>
                  <a:pt x="7612225" y="154270"/>
                  <a:pt x="7605730" y="164354"/>
                  <a:pt x="7596245" y="171522"/>
                </a:cubicBezTo>
                <a:cubicBezTo>
                  <a:pt x="7586762" y="178696"/>
                  <a:pt x="7574649" y="182281"/>
                  <a:pt x="7559910" y="182281"/>
                </a:cubicBezTo>
                <a:cubicBezTo>
                  <a:pt x="7541341" y="182281"/>
                  <a:pt x="7526620" y="176565"/>
                  <a:pt x="7515744" y="165127"/>
                </a:cubicBezTo>
                <a:cubicBezTo>
                  <a:pt x="7504866" y="153695"/>
                  <a:pt x="7499426" y="137656"/>
                  <a:pt x="7499426" y="117021"/>
                </a:cubicBezTo>
                <a:cubicBezTo>
                  <a:pt x="7499426" y="95662"/>
                  <a:pt x="7504923" y="79085"/>
                  <a:pt x="7515921" y="67294"/>
                </a:cubicBezTo>
                <a:cubicBezTo>
                  <a:pt x="7526919" y="55501"/>
                  <a:pt x="7541182" y="49604"/>
                  <a:pt x="7558715" y="49604"/>
                </a:cubicBezTo>
                <a:cubicBezTo>
                  <a:pt x="7575689" y="49604"/>
                  <a:pt x="7589552" y="55382"/>
                  <a:pt x="7600312" y="66935"/>
                </a:cubicBezTo>
                <a:cubicBezTo>
                  <a:pt x="7611070" y="78487"/>
                  <a:pt x="7616448" y="94744"/>
                  <a:pt x="7616448" y="115704"/>
                </a:cubicBezTo>
                <a:cubicBezTo>
                  <a:pt x="7616448" y="116982"/>
                  <a:pt x="7616409" y="118893"/>
                  <a:pt x="7616328" y="121442"/>
                </a:cubicBezTo>
                <a:lnTo>
                  <a:pt x="7521663" y="121442"/>
                </a:lnTo>
                <a:cubicBezTo>
                  <a:pt x="7522459" y="135385"/>
                  <a:pt x="7526405" y="146062"/>
                  <a:pt x="7533497" y="153475"/>
                </a:cubicBezTo>
                <a:cubicBezTo>
                  <a:pt x="7540585" y="160887"/>
                  <a:pt x="7549430" y="164591"/>
                  <a:pt x="7560028" y="164591"/>
                </a:cubicBezTo>
                <a:cubicBezTo>
                  <a:pt x="7567920" y="164591"/>
                  <a:pt x="7574655" y="162521"/>
                  <a:pt x="7580231" y="158377"/>
                </a:cubicBezTo>
                <a:cubicBezTo>
                  <a:pt x="7585811" y="154235"/>
                  <a:pt x="7590233" y="147620"/>
                  <a:pt x="7593498" y="138535"/>
                </a:cubicBezTo>
                <a:close/>
                <a:moveTo>
                  <a:pt x="7522855" y="103751"/>
                </a:moveTo>
                <a:lnTo>
                  <a:pt x="7593735" y="103751"/>
                </a:lnTo>
                <a:cubicBezTo>
                  <a:pt x="7592782" y="93074"/>
                  <a:pt x="7590070" y="85064"/>
                  <a:pt x="7585610" y="79725"/>
                </a:cubicBezTo>
                <a:cubicBezTo>
                  <a:pt x="7578755" y="71442"/>
                  <a:pt x="7569871" y="67298"/>
                  <a:pt x="7558953" y="67298"/>
                </a:cubicBezTo>
                <a:cubicBezTo>
                  <a:pt x="7549070" y="67298"/>
                  <a:pt x="7540768" y="70603"/>
                  <a:pt x="7534032" y="77215"/>
                </a:cubicBezTo>
                <a:cubicBezTo>
                  <a:pt x="7527298" y="83826"/>
                  <a:pt x="7523575" y="92674"/>
                  <a:pt x="7522855" y="103751"/>
                </a:cubicBezTo>
                <a:close/>
                <a:moveTo>
                  <a:pt x="7642746" y="52473"/>
                </a:moveTo>
                <a:lnTo>
                  <a:pt x="7664263" y="52473"/>
                </a:lnTo>
                <a:lnTo>
                  <a:pt x="7664263" y="149296"/>
                </a:lnTo>
                <a:lnTo>
                  <a:pt x="7723908" y="52473"/>
                </a:lnTo>
                <a:lnTo>
                  <a:pt x="7747095" y="52473"/>
                </a:lnTo>
                <a:lnTo>
                  <a:pt x="7747095" y="179412"/>
                </a:lnTo>
                <a:lnTo>
                  <a:pt x="7725581" y="179412"/>
                </a:lnTo>
                <a:lnTo>
                  <a:pt x="7725581" y="83192"/>
                </a:lnTo>
                <a:lnTo>
                  <a:pt x="7665934" y="179412"/>
                </a:lnTo>
                <a:lnTo>
                  <a:pt x="7642746" y="179412"/>
                </a:lnTo>
                <a:close/>
                <a:moveTo>
                  <a:pt x="7717450" y="4420"/>
                </a:moveTo>
                <a:lnTo>
                  <a:pt x="7732155" y="4420"/>
                </a:lnTo>
                <a:cubicBezTo>
                  <a:pt x="7730960" y="14381"/>
                  <a:pt x="7727314" y="22031"/>
                  <a:pt x="7721218" y="27371"/>
                </a:cubicBezTo>
                <a:cubicBezTo>
                  <a:pt x="7715121" y="32710"/>
                  <a:pt x="7707009" y="35380"/>
                  <a:pt x="7696890" y="35380"/>
                </a:cubicBezTo>
                <a:cubicBezTo>
                  <a:pt x="7686694" y="35380"/>
                  <a:pt x="7678545" y="32731"/>
                  <a:pt x="7672450" y="27431"/>
                </a:cubicBezTo>
                <a:cubicBezTo>
                  <a:pt x="7666354" y="22129"/>
                  <a:pt x="7662708" y="14461"/>
                  <a:pt x="7661512" y="4420"/>
                </a:cubicBezTo>
                <a:lnTo>
                  <a:pt x="7676211" y="4420"/>
                </a:lnTo>
                <a:cubicBezTo>
                  <a:pt x="7677331" y="9838"/>
                  <a:pt x="7679545" y="13884"/>
                  <a:pt x="7682850" y="16553"/>
                </a:cubicBezTo>
                <a:cubicBezTo>
                  <a:pt x="7686154" y="19223"/>
                  <a:pt x="7690597" y="20556"/>
                  <a:pt x="7696174" y="20556"/>
                </a:cubicBezTo>
                <a:cubicBezTo>
                  <a:pt x="7702631" y="20556"/>
                  <a:pt x="7707513" y="19263"/>
                  <a:pt x="7710818" y="16671"/>
                </a:cubicBezTo>
                <a:cubicBezTo>
                  <a:pt x="7714122" y="14086"/>
                  <a:pt x="7716337" y="9997"/>
                  <a:pt x="7717450" y="44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02569" y="5663288"/>
            <a:ext cx="9150509" cy="226871"/>
          </a:xfrm>
          <a:custGeom>
            <a:avLst/>
            <a:gdLst/>
            <a:ahLst/>
            <a:cxnLst/>
            <a:rect l="l" t="t" r="r" b="b"/>
            <a:pathLst>
              <a:path w="9150509" h="226871">
                <a:moveTo>
                  <a:pt x="0" y="48412"/>
                </a:moveTo>
                <a:lnTo>
                  <a:pt x="100166" y="48412"/>
                </a:lnTo>
                <a:lnTo>
                  <a:pt x="100166" y="175351"/>
                </a:lnTo>
                <a:lnTo>
                  <a:pt x="78652" y="175351"/>
                </a:lnTo>
                <a:lnTo>
                  <a:pt x="78652" y="66221"/>
                </a:lnTo>
                <a:lnTo>
                  <a:pt x="21513" y="66221"/>
                </a:lnTo>
                <a:lnTo>
                  <a:pt x="21513" y="175351"/>
                </a:lnTo>
                <a:lnTo>
                  <a:pt x="0" y="175351"/>
                </a:lnTo>
                <a:close/>
                <a:moveTo>
                  <a:pt x="124427" y="111880"/>
                </a:moveTo>
                <a:cubicBezTo>
                  <a:pt x="124427" y="88371"/>
                  <a:pt x="130961" y="70958"/>
                  <a:pt x="144028" y="59644"/>
                </a:cubicBezTo>
                <a:cubicBezTo>
                  <a:pt x="154947" y="50241"/>
                  <a:pt x="168256" y="45543"/>
                  <a:pt x="183953" y="45543"/>
                </a:cubicBezTo>
                <a:cubicBezTo>
                  <a:pt x="201405" y="45543"/>
                  <a:pt x="215672" y="51259"/>
                  <a:pt x="226749" y="62693"/>
                </a:cubicBezTo>
                <a:cubicBezTo>
                  <a:pt x="237822" y="74127"/>
                  <a:pt x="243360" y="89927"/>
                  <a:pt x="243360" y="110087"/>
                </a:cubicBezTo>
                <a:cubicBezTo>
                  <a:pt x="243360" y="126424"/>
                  <a:pt x="240911" y="139273"/>
                  <a:pt x="236011" y="148636"/>
                </a:cubicBezTo>
                <a:cubicBezTo>
                  <a:pt x="231112" y="157999"/>
                  <a:pt x="223981" y="165271"/>
                  <a:pt x="214617" y="170449"/>
                </a:cubicBezTo>
                <a:cubicBezTo>
                  <a:pt x="205253" y="175629"/>
                  <a:pt x="195030" y="178221"/>
                  <a:pt x="183953" y="178221"/>
                </a:cubicBezTo>
                <a:cubicBezTo>
                  <a:pt x="166187" y="178221"/>
                  <a:pt x="151822" y="172522"/>
                  <a:pt x="140864" y="161125"/>
                </a:cubicBezTo>
                <a:cubicBezTo>
                  <a:pt x="129905" y="149730"/>
                  <a:pt x="124427" y="133314"/>
                  <a:pt x="124427" y="111880"/>
                </a:cubicBezTo>
                <a:close/>
                <a:moveTo>
                  <a:pt x="146541" y="111880"/>
                </a:moveTo>
                <a:cubicBezTo>
                  <a:pt x="146541" y="128138"/>
                  <a:pt x="150087" y="140309"/>
                  <a:pt x="157179" y="148395"/>
                </a:cubicBezTo>
                <a:cubicBezTo>
                  <a:pt x="164270" y="156484"/>
                  <a:pt x="173198" y="160526"/>
                  <a:pt x="183953" y="160526"/>
                </a:cubicBezTo>
                <a:cubicBezTo>
                  <a:pt x="194630" y="160526"/>
                  <a:pt x="203518" y="156466"/>
                  <a:pt x="210610" y="148333"/>
                </a:cubicBezTo>
                <a:cubicBezTo>
                  <a:pt x="217702" y="140209"/>
                  <a:pt x="221248" y="127818"/>
                  <a:pt x="221248" y="111164"/>
                </a:cubicBezTo>
                <a:cubicBezTo>
                  <a:pt x="221248" y="95468"/>
                  <a:pt x="217680" y="83573"/>
                  <a:pt x="210549" y="75483"/>
                </a:cubicBezTo>
                <a:cubicBezTo>
                  <a:pt x="203417" y="67399"/>
                  <a:pt x="194551" y="63352"/>
                  <a:pt x="183953" y="63352"/>
                </a:cubicBezTo>
                <a:cubicBezTo>
                  <a:pt x="173198" y="63352"/>
                  <a:pt x="164270" y="67377"/>
                  <a:pt x="157179" y="75423"/>
                </a:cubicBezTo>
                <a:cubicBezTo>
                  <a:pt x="150087" y="83473"/>
                  <a:pt x="146541" y="95622"/>
                  <a:pt x="146541" y="111880"/>
                </a:cubicBezTo>
                <a:close/>
                <a:moveTo>
                  <a:pt x="338475" y="118"/>
                </a:moveTo>
                <a:lnTo>
                  <a:pt x="361666" y="118"/>
                </a:lnTo>
                <a:lnTo>
                  <a:pt x="361666" y="76859"/>
                </a:lnTo>
                <a:cubicBezTo>
                  <a:pt x="372265" y="76859"/>
                  <a:pt x="379713" y="74808"/>
                  <a:pt x="384018" y="70699"/>
                </a:cubicBezTo>
                <a:cubicBezTo>
                  <a:pt x="388321" y="66600"/>
                  <a:pt x="393818" y="56738"/>
                  <a:pt x="400513" y="41118"/>
                </a:cubicBezTo>
                <a:cubicBezTo>
                  <a:pt x="405373" y="29645"/>
                  <a:pt x="409377" y="21538"/>
                  <a:pt x="412527" y="16797"/>
                </a:cubicBezTo>
                <a:cubicBezTo>
                  <a:pt x="415673" y="12052"/>
                  <a:pt x="420159" y="8067"/>
                  <a:pt x="425977" y="4841"/>
                </a:cubicBezTo>
                <a:cubicBezTo>
                  <a:pt x="431795" y="1611"/>
                  <a:pt x="438206" y="0"/>
                  <a:pt x="445215" y="0"/>
                </a:cubicBezTo>
                <a:cubicBezTo>
                  <a:pt x="454143" y="0"/>
                  <a:pt x="458844" y="79"/>
                  <a:pt x="459323" y="237"/>
                </a:cubicBezTo>
                <a:lnTo>
                  <a:pt x="459323" y="20317"/>
                </a:lnTo>
                <a:cubicBezTo>
                  <a:pt x="458524" y="20317"/>
                  <a:pt x="456972" y="20282"/>
                  <a:pt x="454661" y="20199"/>
                </a:cubicBezTo>
                <a:cubicBezTo>
                  <a:pt x="452110" y="20119"/>
                  <a:pt x="450558" y="20080"/>
                  <a:pt x="449996" y="20080"/>
                </a:cubicBezTo>
                <a:cubicBezTo>
                  <a:pt x="442587" y="20080"/>
                  <a:pt x="437089" y="21873"/>
                  <a:pt x="433504" y="25462"/>
                </a:cubicBezTo>
                <a:cubicBezTo>
                  <a:pt x="429839" y="29047"/>
                  <a:pt x="425653" y="36694"/>
                  <a:pt x="420951" y="48412"/>
                </a:cubicBezTo>
                <a:cubicBezTo>
                  <a:pt x="415057" y="63233"/>
                  <a:pt x="410079" y="72575"/>
                  <a:pt x="406015" y="76439"/>
                </a:cubicBezTo>
                <a:cubicBezTo>
                  <a:pt x="401947" y="80304"/>
                  <a:pt x="397087" y="83393"/>
                  <a:pt x="391431" y="85704"/>
                </a:cubicBezTo>
                <a:cubicBezTo>
                  <a:pt x="402746" y="88811"/>
                  <a:pt x="413899" y="99252"/>
                  <a:pt x="424897" y="117021"/>
                </a:cubicBezTo>
                <a:lnTo>
                  <a:pt x="460993" y="175351"/>
                </a:lnTo>
                <a:lnTo>
                  <a:pt x="432189" y="175351"/>
                </a:lnTo>
                <a:lnTo>
                  <a:pt x="402905" y="127781"/>
                </a:lnTo>
                <a:cubicBezTo>
                  <a:pt x="394858" y="114630"/>
                  <a:pt x="388123" y="105605"/>
                  <a:pt x="382704" y="100706"/>
                </a:cubicBezTo>
                <a:cubicBezTo>
                  <a:pt x="377286" y="95806"/>
                  <a:pt x="370273" y="93355"/>
                  <a:pt x="361666" y="93355"/>
                </a:cubicBezTo>
                <a:lnTo>
                  <a:pt x="361666" y="175351"/>
                </a:lnTo>
                <a:lnTo>
                  <a:pt x="338475" y="175351"/>
                </a:lnTo>
                <a:close/>
                <a:moveTo>
                  <a:pt x="477968" y="223999"/>
                </a:moveTo>
                <a:lnTo>
                  <a:pt x="477968" y="48412"/>
                </a:lnTo>
                <a:lnTo>
                  <a:pt x="497573" y="48412"/>
                </a:lnTo>
                <a:lnTo>
                  <a:pt x="497573" y="64907"/>
                </a:lnTo>
                <a:cubicBezTo>
                  <a:pt x="502196" y="58449"/>
                  <a:pt x="507415" y="53606"/>
                  <a:pt x="513233" y="50381"/>
                </a:cubicBezTo>
                <a:cubicBezTo>
                  <a:pt x="519051" y="47156"/>
                  <a:pt x="526100" y="45543"/>
                  <a:pt x="534390" y="45543"/>
                </a:cubicBezTo>
                <a:cubicBezTo>
                  <a:pt x="545227" y="45543"/>
                  <a:pt x="554785" y="48330"/>
                  <a:pt x="563076" y="53909"/>
                </a:cubicBezTo>
                <a:cubicBezTo>
                  <a:pt x="571362" y="59485"/>
                  <a:pt x="577620" y="67355"/>
                  <a:pt x="581843" y="77514"/>
                </a:cubicBezTo>
                <a:cubicBezTo>
                  <a:pt x="586061" y="87674"/>
                  <a:pt x="588175" y="98812"/>
                  <a:pt x="588175" y="110927"/>
                </a:cubicBezTo>
                <a:cubicBezTo>
                  <a:pt x="588175" y="123911"/>
                  <a:pt x="585846" y="135608"/>
                  <a:pt x="581187" y="146008"/>
                </a:cubicBezTo>
                <a:cubicBezTo>
                  <a:pt x="576525" y="156405"/>
                  <a:pt x="569753" y="164372"/>
                  <a:pt x="560865" y="169912"/>
                </a:cubicBezTo>
                <a:cubicBezTo>
                  <a:pt x="551980" y="175453"/>
                  <a:pt x="542635" y="178221"/>
                  <a:pt x="532832" y="178221"/>
                </a:cubicBezTo>
                <a:cubicBezTo>
                  <a:pt x="525660" y="178221"/>
                  <a:pt x="519228" y="176705"/>
                  <a:pt x="513528" y="173677"/>
                </a:cubicBezTo>
                <a:cubicBezTo>
                  <a:pt x="507829" y="170653"/>
                  <a:pt x="503150" y="166823"/>
                  <a:pt x="499486" y="162200"/>
                </a:cubicBezTo>
                <a:lnTo>
                  <a:pt x="499486" y="223999"/>
                </a:lnTo>
                <a:close/>
                <a:moveTo>
                  <a:pt x="497455" y="112597"/>
                </a:moveTo>
                <a:cubicBezTo>
                  <a:pt x="497455" y="128933"/>
                  <a:pt x="500759" y="141008"/>
                  <a:pt x="507376" y="148812"/>
                </a:cubicBezTo>
                <a:cubicBezTo>
                  <a:pt x="513989" y="156625"/>
                  <a:pt x="521996" y="160526"/>
                  <a:pt x="531399" y="160526"/>
                </a:cubicBezTo>
                <a:cubicBezTo>
                  <a:pt x="540960" y="160526"/>
                  <a:pt x="549150" y="156484"/>
                  <a:pt x="555961" y="148395"/>
                </a:cubicBezTo>
                <a:cubicBezTo>
                  <a:pt x="562773" y="140309"/>
                  <a:pt x="566182" y="127781"/>
                  <a:pt x="566182" y="110807"/>
                </a:cubicBezTo>
                <a:cubicBezTo>
                  <a:pt x="566182" y="94629"/>
                  <a:pt x="562856" y="82518"/>
                  <a:pt x="556200" y="74469"/>
                </a:cubicBezTo>
                <a:cubicBezTo>
                  <a:pt x="549546" y="66419"/>
                  <a:pt x="541597" y="62395"/>
                  <a:pt x="532353" y="62395"/>
                </a:cubicBezTo>
                <a:cubicBezTo>
                  <a:pt x="523191" y="62395"/>
                  <a:pt x="515084" y="66675"/>
                  <a:pt x="508031" y="75243"/>
                </a:cubicBezTo>
                <a:cubicBezTo>
                  <a:pt x="500979" y="83811"/>
                  <a:pt x="497455" y="96263"/>
                  <a:pt x="497455" y="112597"/>
                </a:cubicBezTo>
                <a:close/>
                <a:moveTo>
                  <a:pt x="696953" y="159692"/>
                </a:moveTo>
                <a:cubicBezTo>
                  <a:pt x="688982" y="166466"/>
                  <a:pt x="681310" y="171252"/>
                  <a:pt x="673940" y="174038"/>
                </a:cubicBezTo>
                <a:cubicBezTo>
                  <a:pt x="666568" y="176824"/>
                  <a:pt x="658662" y="178221"/>
                  <a:pt x="650217" y="178221"/>
                </a:cubicBezTo>
                <a:cubicBezTo>
                  <a:pt x="636271" y="178221"/>
                  <a:pt x="625550" y="174811"/>
                  <a:pt x="618058" y="168000"/>
                </a:cubicBezTo>
                <a:cubicBezTo>
                  <a:pt x="610570" y="161189"/>
                  <a:pt x="606822" y="152481"/>
                  <a:pt x="606822" y="141883"/>
                </a:cubicBezTo>
                <a:cubicBezTo>
                  <a:pt x="606822" y="135669"/>
                  <a:pt x="608237" y="129988"/>
                  <a:pt x="611066" y="124851"/>
                </a:cubicBezTo>
                <a:cubicBezTo>
                  <a:pt x="613896" y="119710"/>
                  <a:pt x="617601" y="115585"/>
                  <a:pt x="622184" y="112477"/>
                </a:cubicBezTo>
                <a:cubicBezTo>
                  <a:pt x="626770" y="109371"/>
                  <a:pt x="631925" y="107020"/>
                  <a:pt x="637664" y="105429"/>
                </a:cubicBezTo>
                <a:cubicBezTo>
                  <a:pt x="641883" y="104309"/>
                  <a:pt x="648262" y="103233"/>
                  <a:pt x="656786" y="102195"/>
                </a:cubicBezTo>
                <a:cubicBezTo>
                  <a:pt x="674160" y="100126"/>
                  <a:pt x="686952" y="97656"/>
                  <a:pt x="695160" y="94787"/>
                </a:cubicBezTo>
                <a:cubicBezTo>
                  <a:pt x="695238" y="91839"/>
                  <a:pt x="695278" y="89970"/>
                  <a:pt x="695278" y="89172"/>
                </a:cubicBezTo>
                <a:cubicBezTo>
                  <a:pt x="695278" y="80405"/>
                  <a:pt x="693244" y="74227"/>
                  <a:pt x="689180" y="70642"/>
                </a:cubicBezTo>
                <a:cubicBezTo>
                  <a:pt x="683683" y="65782"/>
                  <a:pt x="675514" y="63352"/>
                  <a:pt x="664674" y="63352"/>
                </a:cubicBezTo>
                <a:cubicBezTo>
                  <a:pt x="654555" y="63352"/>
                  <a:pt x="647089" y="65127"/>
                  <a:pt x="642264" y="68669"/>
                </a:cubicBezTo>
                <a:cubicBezTo>
                  <a:pt x="637444" y="72216"/>
                  <a:pt x="633877" y="78493"/>
                  <a:pt x="631569" y="87498"/>
                </a:cubicBezTo>
                <a:lnTo>
                  <a:pt x="610531" y="84627"/>
                </a:lnTo>
                <a:cubicBezTo>
                  <a:pt x="612442" y="75624"/>
                  <a:pt x="615589" y="68352"/>
                  <a:pt x="619973" y="62812"/>
                </a:cubicBezTo>
                <a:cubicBezTo>
                  <a:pt x="624355" y="57275"/>
                  <a:pt x="630691" y="53010"/>
                  <a:pt x="638977" y="50021"/>
                </a:cubicBezTo>
                <a:cubicBezTo>
                  <a:pt x="647265" y="47033"/>
                  <a:pt x="656870" y="45543"/>
                  <a:pt x="667781" y="45543"/>
                </a:cubicBezTo>
                <a:cubicBezTo>
                  <a:pt x="678620" y="45543"/>
                  <a:pt x="687430" y="46817"/>
                  <a:pt x="694202" y="49366"/>
                </a:cubicBezTo>
                <a:cubicBezTo>
                  <a:pt x="700977" y="51915"/>
                  <a:pt x="705956" y="55123"/>
                  <a:pt x="709145" y="58989"/>
                </a:cubicBezTo>
                <a:cubicBezTo>
                  <a:pt x="712331" y="62855"/>
                  <a:pt x="714560" y="67736"/>
                  <a:pt x="715838" y="73631"/>
                </a:cubicBezTo>
                <a:cubicBezTo>
                  <a:pt x="716554" y="77298"/>
                  <a:pt x="716911" y="83907"/>
                  <a:pt x="716911" y="93473"/>
                </a:cubicBezTo>
                <a:lnTo>
                  <a:pt x="716911" y="122158"/>
                </a:lnTo>
                <a:cubicBezTo>
                  <a:pt x="716911" y="142164"/>
                  <a:pt x="717372" y="154810"/>
                  <a:pt x="718289" y="160113"/>
                </a:cubicBezTo>
                <a:cubicBezTo>
                  <a:pt x="719203" y="165412"/>
                  <a:pt x="721014" y="170492"/>
                  <a:pt x="723726" y="175351"/>
                </a:cubicBezTo>
                <a:lnTo>
                  <a:pt x="701254" y="175351"/>
                </a:lnTo>
                <a:cubicBezTo>
                  <a:pt x="699022" y="170891"/>
                  <a:pt x="697585" y="165671"/>
                  <a:pt x="696953" y="159692"/>
                </a:cubicBezTo>
                <a:close/>
                <a:moveTo>
                  <a:pt x="695160" y="111643"/>
                </a:moveTo>
                <a:cubicBezTo>
                  <a:pt x="687348" y="114832"/>
                  <a:pt x="675633" y="117536"/>
                  <a:pt x="660016" y="119767"/>
                </a:cubicBezTo>
                <a:cubicBezTo>
                  <a:pt x="651167" y="121046"/>
                  <a:pt x="644914" y="122479"/>
                  <a:pt x="641249" y="124070"/>
                </a:cubicBezTo>
                <a:cubicBezTo>
                  <a:pt x="637582" y="125668"/>
                  <a:pt x="634755" y="128001"/>
                  <a:pt x="632764" y="131065"/>
                </a:cubicBezTo>
                <a:cubicBezTo>
                  <a:pt x="630769" y="134132"/>
                  <a:pt x="629776" y="137541"/>
                  <a:pt x="629776" y="141285"/>
                </a:cubicBezTo>
                <a:cubicBezTo>
                  <a:pt x="629776" y="147024"/>
                  <a:pt x="631947" y="151804"/>
                  <a:pt x="636293" y="155627"/>
                </a:cubicBezTo>
                <a:cubicBezTo>
                  <a:pt x="640630" y="159455"/>
                  <a:pt x="646985" y="161366"/>
                  <a:pt x="655354" y="161366"/>
                </a:cubicBezTo>
                <a:cubicBezTo>
                  <a:pt x="663638" y="161366"/>
                  <a:pt x="671010" y="159555"/>
                  <a:pt x="677466" y="155927"/>
                </a:cubicBezTo>
                <a:cubicBezTo>
                  <a:pt x="683920" y="152301"/>
                  <a:pt x="688661" y="147340"/>
                  <a:pt x="691692" y="141043"/>
                </a:cubicBezTo>
                <a:cubicBezTo>
                  <a:pt x="694000" y="136183"/>
                  <a:pt x="695160" y="129013"/>
                  <a:pt x="695160" y="119530"/>
                </a:cubicBezTo>
                <a:close/>
                <a:moveTo>
                  <a:pt x="833097" y="128854"/>
                </a:moveTo>
                <a:lnTo>
                  <a:pt x="854254" y="131605"/>
                </a:lnTo>
                <a:cubicBezTo>
                  <a:pt x="851944" y="146188"/>
                  <a:pt x="846028" y="157604"/>
                  <a:pt x="836507" y="165848"/>
                </a:cubicBezTo>
                <a:cubicBezTo>
                  <a:pt x="826980" y="174095"/>
                  <a:pt x="815288" y="178221"/>
                  <a:pt x="801420" y="178221"/>
                </a:cubicBezTo>
                <a:cubicBezTo>
                  <a:pt x="784047" y="178221"/>
                  <a:pt x="770086" y="172539"/>
                  <a:pt x="759527" y="161186"/>
                </a:cubicBezTo>
                <a:cubicBezTo>
                  <a:pt x="748968" y="149832"/>
                  <a:pt x="743688" y="133555"/>
                  <a:pt x="743688" y="112359"/>
                </a:cubicBezTo>
                <a:cubicBezTo>
                  <a:pt x="743688" y="98653"/>
                  <a:pt x="745956" y="86662"/>
                  <a:pt x="750502" y="76380"/>
                </a:cubicBezTo>
                <a:cubicBezTo>
                  <a:pt x="755041" y="66099"/>
                  <a:pt x="761954" y="58388"/>
                  <a:pt x="771241" y="53251"/>
                </a:cubicBezTo>
                <a:cubicBezTo>
                  <a:pt x="780526" y="48110"/>
                  <a:pt x="790624" y="45543"/>
                  <a:pt x="801540" y="45543"/>
                </a:cubicBezTo>
                <a:cubicBezTo>
                  <a:pt x="815323" y="45543"/>
                  <a:pt x="826602" y="49028"/>
                  <a:pt x="835369" y="56000"/>
                </a:cubicBezTo>
                <a:cubicBezTo>
                  <a:pt x="844134" y="62974"/>
                  <a:pt x="849750" y="72874"/>
                  <a:pt x="852224" y="85704"/>
                </a:cubicBezTo>
                <a:lnTo>
                  <a:pt x="831304" y="88930"/>
                </a:lnTo>
                <a:cubicBezTo>
                  <a:pt x="829310" y="80405"/>
                  <a:pt x="825789" y="73990"/>
                  <a:pt x="820727" y="69688"/>
                </a:cubicBezTo>
                <a:cubicBezTo>
                  <a:pt x="815666" y="65386"/>
                  <a:pt x="809550" y="63233"/>
                  <a:pt x="802374" y="63233"/>
                </a:cubicBezTo>
                <a:cubicBezTo>
                  <a:pt x="791539" y="63233"/>
                  <a:pt x="782736" y="67122"/>
                  <a:pt x="775965" y="74887"/>
                </a:cubicBezTo>
                <a:cubicBezTo>
                  <a:pt x="769190" y="82655"/>
                  <a:pt x="765802" y="94949"/>
                  <a:pt x="765802" y="111761"/>
                </a:cubicBezTo>
                <a:cubicBezTo>
                  <a:pt x="765802" y="128815"/>
                  <a:pt x="769071" y="141202"/>
                  <a:pt x="775605" y="148931"/>
                </a:cubicBezTo>
                <a:cubicBezTo>
                  <a:pt x="782139" y="156661"/>
                  <a:pt x="790664" y="160526"/>
                  <a:pt x="801179" y="160526"/>
                </a:cubicBezTo>
                <a:cubicBezTo>
                  <a:pt x="809628" y="160526"/>
                  <a:pt x="816681" y="157938"/>
                  <a:pt x="822340" y="152762"/>
                </a:cubicBezTo>
                <a:cubicBezTo>
                  <a:pt x="827995" y="147585"/>
                  <a:pt x="831582" y="139615"/>
                  <a:pt x="833097" y="128854"/>
                </a:cubicBezTo>
                <a:close/>
                <a:moveTo>
                  <a:pt x="872779" y="48412"/>
                </a:moveTo>
                <a:lnTo>
                  <a:pt x="894297" y="48412"/>
                </a:lnTo>
                <a:lnTo>
                  <a:pt x="894297" y="101242"/>
                </a:lnTo>
                <a:lnTo>
                  <a:pt x="953942" y="101242"/>
                </a:lnTo>
                <a:lnTo>
                  <a:pt x="953942" y="48412"/>
                </a:lnTo>
                <a:lnTo>
                  <a:pt x="975459" y="48412"/>
                </a:lnTo>
                <a:lnTo>
                  <a:pt x="975459" y="175351"/>
                </a:lnTo>
                <a:lnTo>
                  <a:pt x="953942" y="175351"/>
                </a:lnTo>
                <a:lnTo>
                  <a:pt x="953942" y="119051"/>
                </a:lnTo>
                <a:lnTo>
                  <a:pt x="894297" y="119051"/>
                </a:lnTo>
                <a:lnTo>
                  <a:pt x="894297" y="175351"/>
                </a:lnTo>
                <a:lnTo>
                  <a:pt x="872779" y="175351"/>
                </a:lnTo>
                <a:close/>
                <a:moveTo>
                  <a:pt x="999841" y="111880"/>
                </a:moveTo>
                <a:cubicBezTo>
                  <a:pt x="999841" y="88371"/>
                  <a:pt x="1006376" y="70958"/>
                  <a:pt x="1019444" y="59644"/>
                </a:cubicBezTo>
                <a:cubicBezTo>
                  <a:pt x="1030362" y="50241"/>
                  <a:pt x="1043672" y="45543"/>
                  <a:pt x="1059368" y="45543"/>
                </a:cubicBezTo>
                <a:cubicBezTo>
                  <a:pt x="1076820" y="45543"/>
                  <a:pt x="1091087" y="51259"/>
                  <a:pt x="1102164" y="62693"/>
                </a:cubicBezTo>
                <a:cubicBezTo>
                  <a:pt x="1113239" y="74127"/>
                  <a:pt x="1118774" y="89927"/>
                  <a:pt x="1118774" y="110087"/>
                </a:cubicBezTo>
                <a:cubicBezTo>
                  <a:pt x="1118774" y="126424"/>
                  <a:pt x="1116327" y="139273"/>
                  <a:pt x="1111427" y="148636"/>
                </a:cubicBezTo>
                <a:cubicBezTo>
                  <a:pt x="1106528" y="157999"/>
                  <a:pt x="1099397" y="165271"/>
                  <a:pt x="1090033" y="170449"/>
                </a:cubicBezTo>
                <a:cubicBezTo>
                  <a:pt x="1080669" y="175629"/>
                  <a:pt x="1070445" y="178221"/>
                  <a:pt x="1059368" y="178221"/>
                </a:cubicBezTo>
                <a:cubicBezTo>
                  <a:pt x="1041602" y="178221"/>
                  <a:pt x="1027234" y="172522"/>
                  <a:pt x="1016279" y="161125"/>
                </a:cubicBezTo>
                <a:cubicBezTo>
                  <a:pt x="1005321" y="149730"/>
                  <a:pt x="999841" y="133314"/>
                  <a:pt x="999841" y="111880"/>
                </a:cubicBezTo>
                <a:close/>
                <a:moveTo>
                  <a:pt x="1021953" y="111880"/>
                </a:moveTo>
                <a:cubicBezTo>
                  <a:pt x="1021953" y="128138"/>
                  <a:pt x="1025503" y="140309"/>
                  <a:pt x="1032595" y="148395"/>
                </a:cubicBezTo>
                <a:cubicBezTo>
                  <a:pt x="1039686" y="156484"/>
                  <a:pt x="1048611" y="160526"/>
                  <a:pt x="1059368" y="160526"/>
                </a:cubicBezTo>
                <a:cubicBezTo>
                  <a:pt x="1070046" y="160526"/>
                  <a:pt x="1078933" y="156466"/>
                  <a:pt x="1086026" y="148333"/>
                </a:cubicBezTo>
                <a:cubicBezTo>
                  <a:pt x="1093114" y="140209"/>
                  <a:pt x="1096664" y="127818"/>
                  <a:pt x="1096664" y="111164"/>
                </a:cubicBezTo>
                <a:cubicBezTo>
                  <a:pt x="1096664" y="95468"/>
                  <a:pt x="1093096" y="83573"/>
                  <a:pt x="1085964" y="75483"/>
                </a:cubicBezTo>
                <a:cubicBezTo>
                  <a:pt x="1078833" y="67399"/>
                  <a:pt x="1069966" y="63352"/>
                  <a:pt x="1059368" y="63352"/>
                </a:cubicBezTo>
                <a:cubicBezTo>
                  <a:pt x="1048611" y="63352"/>
                  <a:pt x="1039686" y="67377"/>
                  <a:pt x="1032595" y="75423"/>
                </a:cubicBezTo>
                <a:cubicBezTo>
                  <a:pt x="1025503" y="83473"/>
                  <a:pt x="1021953" y="95622"/>
                  <a:pt x="1021953" y="111880"/>
                </a:cubicBezTo>
                <a:close/>
                <a:moveTo>
                  <a:pt x="1243925" y="48412"/>
                </a:moveTo>
                <a:lnTo>
                  <a:pt x="1243925" y="175351"/>
                </a:lnTo>
                <a:lnTo>
                  <a:pt x="1222531" y="175351"/>
                </a:lnTo>
                <a:lnTo>
                  <a:pt x="1222531" y="125866"/>
                </a:lnTo>
                <a:lnTo>
                  <a:pt x="1210100" y="125866"/>
                </a:lnTo>
                <a:cubicBezTo>
                  <a:pt x="1202526" y="125866"/>
                  <a:pt x="1196891" y="126841"/>
                  <a:pt x="1193188" y="128793"/>
                </a:cubicBezTo>
                <a:cubicBezTo>
                  <a:pt x="1189483" y="130747"/>
                  <a:pt x="1184079" y="137023"/>
                  <a:pt x="1176987" y="147621"/>
                </a:cubicBezTo>
                <a:lnTo>
                  <a:pt x="1158221" y="175351"/>
                </a:lnTo>
                <a:lnTo>
                  <a:pt x="1131566" y="175351"/>
                </a:lnTo>
                <a:lnTo>
                  <a:pt x="1154753" y="141167"/>
                </a:lnTo>
                <a:cubicBezTo>
                  <a:pt x="1161849" y="130730"/>
                  <a:pt x="1168898" y="124829"/>
                  <a:pt x="1175910" y="123472"/>
                </a:cubicBezTo>
                <a:cubicBezTo>
                  <a:pt x="1163642" y="121802"/>
                  <a:pt x="1154534" y="117377"/>
                  <a:pt x="1148600" y="110203"/>
                </a:cubicBezTo>
                <a:cubicBezTo>
                  <a:pt x="1142664" y="103035"/>
                  <a:pt x="1139698" y="94787"/>
                  <a:pt x="1139698" y="85467"/>
                </a:cubicBezTo>
                <a:cubicBezTo>
                  <a:pt x="1139698" y="74469"/>
                  <a:pt x="1143583" y="65544"/>
                  <a:pt x="1151351" y="58690"/>
                </a:cubicBezTo>
                <a:cubicBezTo>
                  <a:pt x="1159120" y="51839"/>
                  <a:pt x="1170377" y="48412"/>
                  <a:pt x="1185115" y="48412"/>
                </a:cubicBezTo>
                <a:close/>
                <a:moveTo>
                  <a:pt x="1222531" y="66221"/>
                </a:moveTo>
                <a:lnTo>
                  <a:pt x="1191930" y="66221"/>
                </a:lnTo>
                <a:cubicBezTo>
                  <a:pt x="1179101" y="66221"/>
                  <a:pt x="1170834" y="68215"/>
                  <a:pt x="1167130" y="72197"/>
                </a:cubicBezTo>
                <a:cubicBezTo>
                  <a:pt x="1163426" y="76179"/>
                  <a:pt x="1161572" y="80844"/>
                  <a:pt x="1161572" y="86183"/>
                </a:cubicBezTo>
                <a:cubicBezTo>
                  <a:pt x="1161572" y="93750"/>
                  <a:pt x="1164300" y="99309"/>
                  <a:pt x="1169759" y="102855"/>
                </a:cubicBezTo>
                <a:cubicBezTo>
                  <a:pt x="1175212" y="106404"/>
                  <a:pt x="1184874" y="108176"/>
                  <a:pt x="1198741" y="108176"/>
                </a:cubicBezTo>
                <a:lnTo>
                  <a:pt x="1222531" y="108176"/>
                </a:lnTo>
                <a:close/>
                <a:moveTo>
                  <a:pt x="1276555" y="223999"/>
                </a:moveTo>
                <a:lnTo>
                  <a:pt x="1276555" y="48412"/>
                </a:lnTo>
                <a:lnTo>
                  <a:pt x="1296162" y="48412"/>
                </a:lnTo>
                <a:lnTo>
                  <a:pt x="1296162" y="64907"/>
                </a:lnTo>
                <a:cubicBezTo>
                  <a:pt x="1300783" y="58449"/>
                  <a:pt x="1306000" y="53606"/>
                  <a:pt x="1311818" y="50381"/>
                </a:cubicBezTo>
                <a:cubicBezTo>
                  <a:pt x="1317635" y="47156"/>
                  <a:pt x="1324688" y="45543"/>
                  <a:pt x="1332975" y="45543"/>
                </a:cubicBezTo>
                <a:cubicBezTo>
                  <a:pt x="1343811" y="45543"/>
                  <a:pt x="1353373" y="48330"/>
                  <a:pt x="1361663" y="53909"/>
                </a:cubicBezTo>
                <a:cubicBezTo>
                  <a:pt x="1369951" y="59485"/>
                  <a:pt x="1376207" y="67355"/>
                  <a:pt x="1380426" y="77514"/>
                </a:cubicBezTo>
                <a:cubicBezTo>
                  <a:pt x="1384649" y="87674"/>
                  <a:pt x="1386762" y="98812"/>
                  <a:pt x="1386762" y="110927"/>
                </a:cubicBezTo>
                <a:cubicBezTo>
                  <a:pt x="1386762" y="123911"/>
                  <a:pt x="1384433" y="135608"/>
                  <a:pt x="1379771" y="146008"/>
                </a:cubicBezTo>
                <a:cubicBezTo>
                  <a:pt x="1375112" y="156405"/>
                  <a:pt x="1368338" y="164372"/>
                  <a:pt x="1359453" y="169912"/>
                </a:cubicBezTo>
                <a:cubicBezTo>
                  <a:pt x="1350568" y="175453"/>
                  <a:pt x="1341222" y="178221"/>
                  <a:pt x="1331419" y="178221"/>
                </a:cubicBezTo>
                <a:cubicBezTo>
                  <a:pt x="1324249" y="178221"/>
                  <a:pt x="1317815" y="176705"/>
                  <a:pt x="1312117" y="173677"/>
                </a:cubicBezTo>
                <a:cubicBezTo>
                  <a:pt x="1306418" y="170653"/>
                  <a:pt x="1301738" y="166823"/>
                  <a:pt x="1298073" y="162200"/>
                </a:cubicBezTo>
                <a:lnTo>
                  <a:pt x="1298073" y="223999"/>
                </a:lnTo>
                <a:close/>
                <a:moveTo>
                  <a:pt x="1296038" y="112597"/>
                </a:moveTo>
                <a:cubicBezTo>
                  <a:pt x="1296038" y="128933"/>
                  <a:pt x="1299347" y="141008"/>
                  <a:pt x="1305965" y="148812"/>
                </a:cubicBezTo>
                <a:cubicBezTo>
                  <a:pt x="1312574" y="156625"/>
                  <a:pt x="1320580" y="160526"/>
                  <a:pt x="1329983" y="160526"/>
                </a:cubicBezTo>
                <a:cubicBezTo>
                  <a:pt x="1339549" y="160526"/>
                  <a:pt x="1347739" y="156484"/>
                  <a:pt x="1354550" y="148395"/>
                </a:cubicBezTo>
                <a:cubicBezTo>
                  <a:pt x="1361361" y="140309"/>
                  <a:pt x="1364769" y="127781"/>
                  <a:pt x="1364769" y="110807"/>
                </a:cubicBezTo>
                <a:cubicBezTo>
                  <a:pt x="1364769" y="94629"/>
                  <a:pt x="1361440" y="82518"/>
                  <a:pt x="1354787" y="74469"/>
                </a:cubicBezTo>
                <a:cubicBezTo>
                  <a:pt x="1348135" y="66419"/>
                  <a:pt x="1340186" y="62395"/>
                  <a:pt x="1330941" y="62395"/>
                </a:cubicBezTo>
                <a:cubicBezTo>
                  <a:pt x="1321775" y="62395"/>
                  <a:pt x="1313669" y="66675"/>
                  <a:pt x="1306619" y="75243"/>
                </a:cubicBezTo>
                <a:cubicBezTo>
                  <a:pt x="1299566" y="83811"/>
                  <a:pt x="1296038" y="96263"/>
                  <a:pt x="1296038" y="112597"/>
                </a:cubicBezTo>
                <a:close/>
                <a:moveTo>
                  <a:pt x="1494312" y="128854"/>
                </a:moveTo>
                <a:lnTo>
                  <a:pt x="1515470" y="131605"/>
                </a:lnTo>
                <a:cubicBezTo>
                  <a:pt x="1513159" y="146188"/>
                  <a:pt x="1507241" y="157604"/>
                  <a:pt x="1497718" y="165848"/>
                </a:cubicBezTo>
                <a:cubicBezTo>
                  <a:pt x="1488192" y="174095"/>
                  <a:pt x="1476501" y="178221"/>
                  <a:pt x="1462632" y="178221"/>
                </a:cubicBezTo>
                <a:cubicBezTo>
                  <a:pt x="1445262" y="178221"/>
                  <a:pt x="1431302" y="172539"/>
                  <a:pt x="1420740" y="161186"/>
                </a:cubicBezTo>
                <a:cubicBezTo>
                  <a:pt x="1410181" y="149832"/>
                  <a:pt x="1404899" y="133555"/>
                  <a:pt x="1404899" y="112359"/>
                </a:cubicBezTo>
                <a:cubicBezTo>
                  <a:pt x="1404899" y="98653"/>
                  <a:pt x="1407171" y="86662"/>
                  <a:pt x="1411718" y="76380"/>
                </a:cubicBezTo>
                <a:cubicBezTo>
                  <a:pt x="1416258" y="66099"/>
                  <a:pt x="1423169" y="58388"/>
                  <a:pt x="1432457" y="53251"/>
                </a:cubicBezTo>
                <a:cubicBezTo>
                  <a:pt x="1441738" y="48110"/>
                  <a:pt x="1451840" y="45543"/>
                  <a:pt x="1462755" y="45543"/>
                </a:cubicBezTo>
                <a:cubicBezTo>
                  <a:pt x="1476540" y="45543"/>
                  <a:pt x="1487815" y="49028"/>
                  <a:pt x="1496580" y="56000"/>
                </a:cubicBezTo>
                <a:cubicBezTo>
                  <a:pt x="1505350" y="62974"/>
                  <a:pt x="1510966" y="72874"/>
                  <a:pt x="1513436" y="85704"/>
                </a:cubicBezTo>
                <a:lnTo>
                  <a:pt x="1492520" y="88930"/>
                </a:lnTo>
                <a:cubicBezTo>
                  <a:pt x="1490525" y="80405"/>
                  <a:pt x="1487001" y="73990"/>
                  <a:pt x="1481940" y="69688"/>
                </a:cubicBezTo>
                <a:cubicBezTo>
                  <a:pt x="1476878" y="65386"/>
                  <a:pt x="1470765" y="63233"/>
                  <a:pt x="1463590" y="63233"/>
                </a:cubicBezTo>
                <a:cubicBezTo>
                  <a:pt x="1452754" y="63233"/>
                  <a:pt x="1443952" y="67122"/>
                  <a:pt x="1437181" y="74887"/>
                </a:cubicBezTo>
                <a:cubicBezTo>
                  <a:pt x="1430406" y="82655"/>
                  <a:pt x="1427017" y="94949"/>
                  <a:pt x="1427017" y="111761"/>
                </a:cubicBezTo>
                <a:cubicBezTo>
                  <a:pt x="1427017" y="128815"/>
                  <a:pt x="1430286" y="141202"/>
                  <a:pt x="1436821" y="148931"/>
                </a:cubicBezTo>
                <a:cubicBezTo>
                  <a:pt x="1443355" y="156661"/>
                  <a:pt x="1451879" y="160526"/>
                  <a:pt x="1462395" y="160526"/>
                </a:cubicBezTo>
                <a:cubicBezTo>
                  <a:pt x="1470840" y="160526"/>
                  <a:pt x="1477896" y="157938"/>
                  <a:pt x="1483555" y="152762"/>
                </a:cubicBezTo>
                <a:cubicBezTo>
                  <a:pt x="1489212" y="147585"/>
                  <a:pt x="1492797" y="139615"/>
                  <a:pt x="1494312" y="128854"/>
                </a:cubicBezTo>
                <a:close/>
                <a:moveTo>
                  <a:pt x="1533758" y="48412"/>
                </a:moveTo>
                <a:lnTo>
                  <a:pt x="1555271" y="48412"/>
                </a:lnTo>
                <a:lnTo>
                  <a:pt x="1555271" y="103272"/>
                </a:lnTo>
                <a:cubicBezTo>
                  <a:pt x="1562123" y="103272"/>
                  <a:pt x="1566924" y="101958"/>
                  <a:pt x="1569675" y="99330"/>
                </a:cubicBezTo>
                <a:cubicBezTo>
                  <a:pt x="1572425" y="96699"/>
                  <a:pt x="1576468" y="89052"/>
                  <a:pt x="1581807" y="76380"/>
                </a:cubicBezTo>
                <a:cubicBezTo>
                  <a:pt x="1586030" y="66337"/>
                  <a:pt x="1589457" y="59727"/>
                  <a:pt x="1592088" y="56538"/>
                </a:cubicBezTo>
                <a:cubicBezTo>
                  <a:pt x="1594717" y="53347"/>
                  <a:pt x="1597745" y="51198"/>
                  <a:pt x="1601171" y="50082"/>
                </a:cubicBezTo>
                <a:cubicBezTo>
                  <a:pt x="1604599" y="48970"/>
                  <a:pt x="1610095" y="48412"/>
                  <a:pt x="1617666" y="48412"/>
                </a:cubicBezTo>
                <a:lnTo>
                  <a:pt x="1621969" y="48412"/>
                </a:lnTo>
                <a:lnTo>
                  <a:pt x="1621969" y="66221"/>
                </a:lnTo>
                <a:lnTo>
                  <a:pt x="1615992" y="66102"/>
                </a:lnTo>
                <a:cubicBezTo>
                  <a:pt x="1610333" y="66102"/>
                  <a:pt x="1606708" y="66938"/>
                  <a:pt x="1605113" y="68612"/>
                </a:cubicBezTo>
                <a:cubicBezTo>
                  <a:pt x="1603443" y="70365"/>
                  <a:pt x="1600894" y="75585"/>
                  <a:pt x="1597467" y="84272"/>
                </a:cubicBezTo>
                <a:cubicBezTo>
                  <a:pt x="1594201" y="92555"/>
                  <a:pt x="1591214" y="98294"/>
                  <a:pt x="1588503" y="101479"/>
                </a:cubicBezTo>
                <a:cubicBezTo>
                  <a:pt x="1585793" y="104669"/>
                  <a:pt x="1581606" y="107578"/>
                  <a:pt x="1575950" y="110209"/>
                </a:cubicBezTo>
                <a:cubicBezTo>
                  <a:pt x="1585195" y="112679"/>
                  <a:pt x="1594278" y="121284"/>
                  <a:pt x="1603202" y="136026"/>
                </a:cubicBezTo>
                <a:lnTo>
                  <a:pt x="1626749" y="175351"/>
                </a:lnTo>
                <a:lnTo>
                  <a:pt x="1603083" y="175351"/>
                </a:lnTo>
                <a:lnTo>
                  <a:pt x="1580132" y="136026"/>
                </a:lnTo>
                <a:cubicBezTo>
                  <a:pt x="1575435" y="128134"/>
                  <a:pt x="1571327" y="122932"/>
                  <a:pt x="1567825" y="120422"/>
                </a:cubicBezTo>
                <a:cubicBezTo>
                  <a:pt x="1564315" y="117914"/>
                  <a:pt x="1560135" y="116661"/>
                  <a:pt x="1555271" y="116661"/>
                </a:cubicBezTo>
                <a:lnTo>
                  <a:pt x="1555271" y="175351"/>
                </a:lnTo>
                <a:lnTo>
                  <a:pt x="1533758" y="175351"/>
                </a:lnTo>
                <a:close/>
                <a:moveTo>
                  <a:pt x="1636390" y="111880"/>
                </a:moveTo>
                <a:cubicBezTo>
                  <a:pt x="1636390" y="88371"/>
                  <a:pt x="1642924" y="70958"/>
                  <a:pt x="1655996" y="59644"/>
                </a:cubicBezTo>
                <a:cubicBezTo>
                  <a:pt x="1666912" y="50241"/>
                  <a:pt x="1680220" y="45543"/>
                  <a:pt x="1695916" y="45543"/>
                </a:cubicBezTo>
                <a:cubicBezTo>
                  <a:pt x="1713369" y="45543"/>
                  <a:pt x="1727635" y="51259"/>
                  <a:pt x="1738714" y="62693"/>
                </a:cubicBezTo>
                <a:cubicBezTo>
                  <a:pt x="1749790" y="74127"/>
                  <a:pt x="1755324" y="89927"/>
                  <a:pt x="1755324" y="110087"/>
                </a:cubicBezTo>
                <a:cubicBezTo>
                  <a:pt x="1755324" y="126424"/>
                  <a:pt x="1752875" y="139273"/>
                  <a:pt x="1747976" y="148636"/>
                </a:cubicBezTo>
                <a:cubicBezTo>
                  <a:pt x="1743076" y="157999"/>
                  <a:pt x="1735945" y="165271"/>
                  <a:pt x="1726581" y="170449"/>
                </a:cubicBezTo>
                <a:cubicBezTo>
                  <a:pt x="1717217" y="175629"/>
                  <a:pt x="1706994" y="178221"/>
                  <a:pt x="1695916" y="178221"/>
                </a:cubicBezTo>
                <a:cubicBezTo>
                  <a:pt x="1678150" y="178221"/>
                  <a:pt x="1663786" y="172522"/>
                  <a:pt x="1652827" y="161125"/>
                </a:cubicBezTo>
                <a:cubicBezTo>
                  <a:pt x="1641870" y="149730"/>
                  <a:pt x="1636390" y="133314"/>
                  <a:pt x="1636390" y="111880"/>
                </a:cubicBezTo>
                <a:close/>
                <a:moveTo>
                  <a:pt x="1658505" y="111880"/>
                </a:moveTo>
                <a:cubicBezTo>
                  <a:pt x="1658505" y="128138"/>
                  <a:pt x="1662051" y="140309"/>
                  <a:pt x="1669143" y="148395"/>
                </a:cubicBezTo>
                <a:cubicBezTo>
                  <a:pt x="1676238" y="156484"/>
                  <a:pt x="1685163" y="160526"/>
                  <a:pt x="1695916" y="160526"/>
                </a:cubicBezTo>
                <a:cubicBezTo>
                  <a:pt x="1706598" y="160526"/>
                  <a:pt x="1715483" y="156466"/>
                  <a:pt x="1722574" y="148333"/>
                </a:cubicBezTo>
                <a:cubicBezTo>
                  <a:pt x="1729666" y="140209"/>
                  <a:pt x="1733212" y="127818"/>
                  <a:pt x="1733212" y="111164"/>
                </a:cubicBezTo>
                <a:cubicBezTo>
                  <a:pt x="1733212" y="95468"/>
                  <a:pt x="1729644" y="83573"/>
                  <a:pt x="1722513" y="75483"/>
                </a:cubicBezTo>
                <a:cubicBezTo>
                  <a:pt x="1715381" y="67399"/>
                  <a:pt x="1706515" y="63352"/>
                  <a:pt x="1695916" y="63352"/>
                </a:cubicBezTo>
                <a:cubicBezTo>
                  <a:pt x="1685163" y="63352"/>
                  <a:pt x="1676238" y="67377"/>
                  <a:pt x="1669143" y="75423"/>
                </a:cubicBezTo>
                <a:cubicBezTo>
                  <a:pt x="1662051" y="83473"/>
                  <a:pt x="1658505" y="95622"/>
                  <a:pt x="1658505" y="111880"/>
                </a:cubicBezTo>
                <a:close/>
                <a:moveTo>
                  <a:pt x="1781147" y="48412"/>
                </a:moveTo>
                <a:lnTo>
                  <a:pt x="1814611" y="48412"/>
                </a:lnTo>
                <a:lnTo>
                  <a:pt x="1847963" y="150011"/>
                </a:lnTo>
                <a:lnTo>
                  <a:pt x="1885017" y="48412"/>
                </a:lnTo>
                <a:lnTo>
                  <a:pt x="1915974" y="48412"/>
                </a:lnTo>
                <a:lnTo>
                  <a:pt x="1915974" y="175351"/>
                </a:lnTo>
                <a:lnTo>
                  <a:pt x="1894460" y="175351"/>
                </a:lnTo>
                <a:lnTo>
                  <a:pt x="1894460" y="73152"/>
                </a:lnTo>
                <a:lnTo>
                  <a:pt x="1856930" y="175351"/>
                </a:lnTo>
                <a:lnTo>
                  <a:pt x="1837685" y="175351"/>
                </a:lnTo>
                <a:lnTo>
                  <a:pt x="1802184" y="68252"/>
                </a:lnTo>
                <a:lnTo>
                  <a:pt x="1802184" y="175351"/>
                </a:lnTo>
                <a:lnTo>
                  <a:pt x="1781147" y="175351"/>
                </a:lnTo>
                <a:close/>
                <a:moveTo>
                  <a:pt x="1947891" y="224240"/>
                </a:moveTo>
                <a:lnTo>
                  <a:pt x="1945500" y="204037"/>
                </a:lnTo>
                <a:cubicBezTo>
                  <a:pt x="1950199" y="205314"/>
                  <a:pt x="1954306" y="205952"/>
                  <a:pt x="1957809" y="205952"/>
                </a:cubicBezTo>
                <a:cubicBezTo>
                  <a:pt x="1962593" y="205952"/>
                  <a:pt x="1966417" y="205156"/>
                  <a:pt x="1969286" y="203562"/>
                </a:cubicBezTo>
                <a:cubicBezTo>
                  <a:pt x="1972155" y="201967"/>
                  <a:pt x="1974506" y="199734"/>
                  <a:pt x="1976338" y="196865"/>
                </a:cubicBezTo>
                <a:cubicBezTo>
                  <a:pt x="1977692" y="194716"/>
                  <a:pt x="1979884" y="189377"/>
                  <a:pt x="1982912" y="180849"/>
                </a:cubicBezTo>
                <a:cubicBezTo>
                  <a:pt x="1983308" y="179654"/>
                  <a:pt x="1983949" y="177900"/>
                  <a:pt x="1984827" y="175589"/>
                </a:cubicBezTo>
                <a:lnTo>
                  <a:pt x="1936652" y="48412"/>
                </a:lnTo>
                <a:lnTo>
                  <a:pt x="1959843" y="48412"/>
                </a:lnTo>
                <a:lnTo>
                  <a:pt x="1986259" y="121921"/>
                </a:lnTo>
                <a:cubicBezTo>
                  <a:pt x="1989687" y="131244"/>
                  <a:pt x="1992754" y="141043"/>
                  <a:pt x="1995462" y="151325"/>
                </a:cubicBezTo>
                <a:cubicBezTo>
                  <a:pt x="1997935" y="141447"/>
                  <a:pt x="2000883" y="131799"/>
                  <a:pt x="2004310" y="122400"/>
                </a:cubicBezTo>
                <a:lnTo>
                  <a:pt x="2031443" y="48412"/>
                </a:lnTo>
                <a:lnTo>
                  <a:pt x="2052957" y="48412"/>
                </a:lnTo>
                <a:lnTo>
                  <a:pt x="2004671" y="177501"/>
                </a:lnTo>
                <a:cubicBezTo>
                  <a:pt x="1999486" y="191447"/>
                  <a:pt x="1995462" y="201048"/>
                  <a:pt x="1992595" y="206311"/>
                </a:cubicBezTo>
                <a:cubicBezTo>
                  <a:pt x="1988769" y="213400"/>
                  <a:pt x="1984387" y="218602"/>
                  <a:pt x="1979448" y="221911"/>
                </a:cubicBezTo>
                <a:cubicBezTo>
                  <a:pt x="1974506" y="225219"/>
                  <a:pt x="1968609" y="226871"/>
                  <a:pt x="1961755" y="226871"/>
                </a:cubicBezTo>
                <a:cubicBezTo>
                  <a:pt x="1957611" y="226871"/>
                  <a:pt x="1952992" y="225992"/>
                  <a:pt x="1947891" y="224240"/>
                </a:cubicBezTo>
                <a:close/>
                <a:moveTo>
                  <a:pt x="2142810" y="48412"/>
                </a:moveTo>
                <a:lnTo>
                  <a:pt x="2164323" y="48412"/>
                </a:lnTo>
                <a:lnTo>
                  <a:pt x="2164323" y="103272"/>
                </a:lnTo>
                <a:cubicBezTo>
                  <a:pt x="2171174" y="103272"/>
                  <a:pt x="2175976" y="101958"/>
                  <a:pt x="2178727" y="99330"/>
                </a:cubicBezTo>
                <a:cubicBezTo>
                  <a:pt x="2181474" y="96699"/>
                  <a:pt x="2185520" y="89052"/>
                  <a:pt x="2190859" y="76380"/>
                </a:cubicBezTo>
                <a:cubicBezTo>
                  <a:pt x="2195078" y="66337"/>
                  <a:pt x="2198506" y="59727"/>
                  <a:pt x="2201141" y="56538"/>
                </a:cubicBezTo>
                <a:cubicBezTo>
                  <a:pt x="2203769" y="53347"/>
                  <a:pt x="2206796" y="51198"/>
                  <a:pt x="2210223" y="50082"/>
                </a:cubicBezTo>
                <a:cubicBezTo>
                  <a:pt x="2213650" y="48970"/>
                  <a:pt x="2219147" y="48412"/>
                  <a:pt x="2226719" y="48412"/>
                </a:cubicBezTo>
                <a:lnTo>
                  <a:pt x="2231020" y="48412"/>
                </a:lnTo>
                <a:lnTo>
                  <a:pt x="2231020" y="66221"/>
                </a:lnTo>
                <a:lnTo>
                  <a:pt x="2225045" y="66102"/>
                </a:lnTo>
                <a:cubicBezTo>
                  <a:pt x="2219384" y="66102"/>
                  <a:pt x="2215760" y="66938"/>
                  <a:pt x="2214165" y="68612"/>
                </a:cubicBezTo>
                <a:cubicBezTo>
                  <a:pt x="2212495" y="70365"/>
                  <a:pt x="2209946" y="75585"/>
                  <a:pt x="2206518" y="84272"/>
                </a:cubicBezTo>
                <a:cubicBezTo>
                  <a:pt x="2203253" y="92555"/>
                  <a:pt x="2200266" y="98294"/>
                  <a:pt x="2197554" y="101479"/>
                </a:cubicBezTo>
                <a:cubicBezTo>
                  <a:pt x="2194844" y="104669"/>
                  <a:pt x="2190657" y="107578"/>
                  <a:pt x="2185002" y="110209"/>
                </a:cubicBezTo>
                <a:cubicBezTo>
                  <a:pt x="2194246" y="112679"/>
                  <a:pt x="2203329" y="121284"/>
                  <a:pt x="2212253" y="136026"/>
                </a:cubicBezTo>
                <a:lnTo>
                  <a:pt x="2235800" y="175351"/>
                </a:lnTo>
                <a:lnTo>
                  <a:pt x="2212135" y="175351"/>
                </a:lnTo>
                <a:lnTo>
                  <a:pt x="2189185" y="136026"/>
                </a:lnTo>
                <a:cubicBezTo>
                  <a:pt x="2184486" y="128134"/>
                  <a:pt x="2180379" y="122932"/>
                  <a:pt x="2176876" y="120422"/>
                </a:cubicBezTo>
                <a:cubicBezTo>
                  <a:pt x="2173366" y="117914"/>
                  <a:pt x="2169186" y="116661"/>
                  <a:pt x="2164323" y="116661"/>
                </a:cubicBezTo>
                <a:lnTo>
                  <a:pt x="2164323" y="175351"/>
                </a:lnTo>
                <a:lnTo>
                  <a:pt x="2142810" y="175351"/>
                </a:lnTo>
                <a:close/>
                <a:moveTo>
                  <a:pt x="2250024" y="223999"/>
                </a:moveTo>
                <a:lnTo>
                  <a:pt x="2250024" y="48412"/>
                </a:lnTo>
                <a:lnTo>
                  <a:pt x="2269631" y="48412"/>
                </a:lnTo>
                <a:lnTo>
                  <a:pt x="2269631" y="64907"/>
                </a:lnTo>
                <a:cubicBezTo>
                  <a:pt x="2274252" y="58449"/>
                  <a:pt x="2279473" y="53606"/>
                  <a:pt x="2285290" y="50381"/>
                </a:cubicBezTo>
                <a:cubicBezTo>
                  <a:pt x="2291108" y="47156"/>
                  <a:pt x="2298156" y="45543"/>
                  <a:pt x="2306444" y="45543"/>
                </a:cubicBezTo>
                <a:cubicBezTo>
                  <a:pt x="2317284" y="45543"/>
                  <a:pt x="2326842" y="48330"/>
                  <a:pt x="2335132" y="53909"/>
                </a:cubicBezTo>
                <a:cubicBezTo>
                  <a:pt x="2343419" y="59485"/>
                  <a:pt x="2349676" y="67355"/>
                  <a:pt x="2353899" y="77514"/>
                </a:cubicBezTo>
                <a:cubicBezTo>
                  <a:pt x="2358118" y="87674"/>
                  <a:pt x="2360231" y="98812"/>
                  <a:pt x="2360231" y="110927"/>
                </a:cubicBezTo>
                <a:cubicBezTo>
                  <a:pt x="2360231" y="123911"/>
                  <a:pt x="2357902" y="135608"/>
                  <a:pt x="2353244" y="146008"/>
                </a:cubicBezTo>
                <a:cubicBezTo>
                  <a:pt x="2348581" y="156405"/>
                  <a:pt x="2341806" y="164372"/>
                  <a:pt x="2332922" y="169912"/>
                </a:cubicBezTo>
                <a:cubicBezTo>
                  <a:pt x="2324038" y="175453"/>
                  <a:pt x="2314692" y="178221"/>
                  <a:pt x="2304888" y="178221"/>
                </a:cubicBezTo>
                <a:cubicBezTo>
                  <a:pt x="2297718" y="178221"/>
                  <a:pt x="2291284" y="176705"/>
                  <a:pt x="2285586" y="173677"/>
                </a:cubicBezTo>
                <a:cubicBezTo>
                  <a:pt x="2279887" y="170653"/>
                  <a:pt x="2275207" y="166823"/>
                  <a:pt x="2271542" y="162200"/>
                </a:cubicBezTo>
                <a:lnTo>
                  <a:pt x="2271542" y="223999"/>
                </a:lnTo>
                <a:close/>
                <a:moveTo>
                  <a:pt x="2269511" y="112597"/>
                </a:moveTo>
                <a:cubicBezTo>
                  <a:pt x="2269511" y="128933"/>
                  <a:pt x="2272816" y="141008"/>
                  <a:pt x="2279433" y="148812"/>
                </a:cubicBezTo>
                <a:cubicBezTo>
                  <a:pt x="2286043" y="156625"/>
                  <a:pt x="2294053" y="160526"/>
                  <a:pt x="2303452" y="160526"/>
                </a:cubicBezTo>
                <a:cubicBezTo>
                  <a:pt x="2313018" y="160526"/>
                  <a:pt x="2321208" y="156484"/>
                  <a:pt x="2328019" y="148395"/>
                </a:cubicBezTo>
                <a:cubicBezTo>
                  <a:pt x="2334830" y="140309"/>
                  <a:pt x="2338239" y="127781"/>
                  <a:pt x="2338239" y="110807"/>
                </a:cubicBezTo>
                <a:cubicBezTo>
                  <a:pt x="2338239" y="94629"/>
                  <a:pt x="2334912" y="82518"/>
                  <a:pt x="2328256" y="74469"/>
                </a:cubicBezTo>
                <a:cubicBezTo>
                  <a:pt x="2321603" y="66419"/>
                  <a:pt x="2313655" y="62395"/>
                  <a:pt x="2304410" y="62395"/>
                </a:cubicBezTo>
                <a:cubicBezTo>
                  <a:pt x="2295248" y="62395"/>
                  <a:pt x="2287140" y="66675"/>
                  <a:pt x="2280088" y="75243"/>
                </a:cubicBezTo>
                <a:cubicBezTo>
                  <a:pt x="2273036" y="83811"/>
                  <a:pt x="2269511" y="96263"/>
                  <a:pt x="2269511" y="112597"/>
                </a:cubicBezTo>
                <a:close/>
                <a:moveTo>
                  <a:pt x="2469009" y="159692"/>
                </a:moveTo>
                <a:cubicBezTo>
                  <a:pt x="2461039" y="166466"/>
                  <a:pt x="2453367" y="171252"/>
                  <a:pt x="2445998" y="174038"/>
                </a:cubicBezTo>
                <a:cubicBezTo>
                  <a:pt x="2438625" y="176824"/>
                  <a:pt x="2430720" y="178221"/>
                  <a:pt x="2422271" y="178221"/>
                </a:cubicBezTo>
                <a:cubicBezTo>
                  <a:pt x="2408327" y="178221"/>
                  <a:pt x="2397606" y="174811"/>
                  <a:pt x="2390115" y="168000"/>
                </a:cubicBezTo>
                <a:cubicBezTo>
                  <a:pt x="2382628" y="161189"/>
                  <a:pt x="2378880" y="152481"/>
                  <a:pt x="2378880" y="141883"/>
                </a:cubicBezTo>
                <a:cubicBezTo>
                  <a:pt x="2378880" y="135669"/>
                  <a:pt x="2380295" y="129988"/>
                  <a:pt x="2383124" y="124851"/>
                </a:cubicBezTo>
                <a:cubicBezTo>
                  <a:pt x="2385954" y="119710"/>
                  <a:pt x="2389658" y="115585"/>
                  <a:pt x="2394241" y="112477"/>
                </a:cubicBezTo>
                <a:cubicBezTo>
                  <a:pt x="2398827" y="109371"/>
                  <a:pt x="2403983" y="107020"/>
                  <a:pt x="2409720" y="105429"/>
                </a:cubicBezTo>
                <a:cubicBezTo>
                  <a:pt x="2413939" y="104309"/>
                  <a:pt x="2420319" y="103233"/>
                  <a:pt x="2428844" y="102195"/>
                </a:cubicBezTo>
                <a:cubicBezTo>
                  <a:pt x="2446218" y="100126"/>
                  <a:pt x="2459008" y="97656"/>
                  <a:pt x="2467216" y="94787"/>
                </a:cubicBezTo>
                <a:cubicBezTo>
                  <a:pt x="2467296" y="91839"/>
                  <a:pt x="2467335" y="89970"/>
                  <a:pt x="2467335" y="89172"/>
                </a:cubicBezTo>
                <a:cubicBezTo>
                  <a:pt x="2467335" y="80405"/>
                  <a:pt x="2465301" y="74227"/>
                  <a:pt x="2461237" y="70642"/>
                </a:cubicBezTo>
                <a:cubicBezTo>
                  <a:pt x="2455739" y="65782"/>
                  <a:pt x="2447568" y="63352"/>
                  <a:pt x="2436731" y="63352"/>
                </a:cubicBezTo>
                <a:cubicBezTo>
                  <a:pt x="2426612" y="63352"/>
                  <a:pt x="2419145" y="65127"/>
                  <a:pt x="2414322" y="68669"/>
                </a:cubicBezTo>
                <a:cubicBezTo>
                  <a:pt x="2409501" y="72216"/>
                  <a:pt x="2405934" y="78493"/>
                  <a:pt x="2403626" y="87498"/>
                </a:cubicBezTo>
                <a:lnTo>
                  <a:pt x="2382587" y="84627"/>
                </a:lnTo>
                <a:cubicBezTo>
                  <a:pt x="2384500" y="75624"/>
                  <a:pt x="2387645" y="68352"/>
                  <a:pt x="2392031" y="62812"/>
                </a:cubicBezTo>
                <a:cubicBezTo>
                  <a:pt x="2396411" y="57275"/>
                  <a:pt x="2402747" y="53010"/>
                  <a:pt x="2411035" y="50021"/>
                </a:cubicBezTo>
                <a:cubicBezTo>
                  <a:pt x="2419322" y="47033"/>
                  <a:pt x="2428927" y="45543"/>
                  <a:pt x="2439839" y="45543"/>
                </a:cubicBezTo>
                <a:cubicBezTo>
                  <a:pt x="2450678" y="45543"/>
                  <a:pt x="2459483" y="46817"/>
                  <a:pt x="2466259" y="49366"/>
                </a:cubicBezTo>
                <a:cubicBezTo>
                  <a:pt x="2473030" y="51915"/>
                  <a:pt x="2478012" y="55123"/>
                  <a:pt x="2481203" y="58989"/>
                </a:cubicBezTo>
                <a:cubicBezTo>
                  <a:pt x="2484388" y="62855"/>
                  <a:pt x="2486617" y="67736"/>
                  <a:pt x="2487894" y="73631"/>
                </a:cubicBezTo>
                <a:cubicBezTo>
                  <a:pt x="2488610" y="77298"/>
                  <a:pt x="2488967" y="83907"/>
                  <a:pt x="2488967" y="93473"/>
                </a:cubicBezTo>
                <a:lnTo>
                  <a:pt x="2488967" y="122158"/>
                </a:lnTo>
                <a:cubicBezTo>
                  <a:pt x="2488967" y="142164"/>
                  <a:pt x="2489428" y="154810"/>
                  <a:pt x="2490347" y="160113"/>
                </a:cubicBezTo>
                <a:cubicBezTo>
                  <a:pt x="2491261" y="165412"/>
                  <a:pt x="2493072" y="170492"/>
                  <a:pt x="2495782" y="175351"/>
                </a:cubicBezTo>
                <a:lnTo>
                  <a:pt x="2473311" y="175351"/>
                </a:lnTo>
                <a:cubicBezTo>
                  <a:pt x="2471079" y="170891"/>
                  <a:pt x="2469643" y="165671"/>
                  <a:pt x="2469009" y="159692"/>
                </a:cubicBezTo>
                <a:close/>
                <a:moveTo>
                  <a:pt x="2467216" y="111643"/>
                </a:moveTo>
                <a:cubicBezTo>
                  <a:pt x="2459404" y="114832"/>
                  <a:pt x="2447690" y="117536"/>
                  <a:pt x="2432073" y="119767"/>
                </a:cubicBezTo>
                <a:cubicBezTo>
                  <a:pt x="2423225" y="121046"/>
                  <a:pt x="2416971" y="122479"/>
                  <a:pt x="2413306" y="124070"/>
                </a:cubicBezTo>
                <a:cubicBezTo>
                  <a:pt x="2409638" y="125668"/>
                  <a:pt x="2406812" y="128001"/>
                  <a:pt x="2404821" y="131065"/>
                </a:cubicBezTo>
                <a:cubicBezTo>
                  <a:pt x="2402827" y="134132"/>
                  <a:pt x="2401833" y="137541"/>
                  <a:pt x="2401833" y="141285"/>
                </a:cubicBezTo>
                <a:cubicBezTo>
                  <a:pt x="2401833" y="147024"/>
                  <a:pt x="2404004" y="151804"/>
                  <a:pt x="2408349" y="155627"/>
                </a:cubicBezTo>
                <a:cubicBezTo>
                  <a:pt x="2412687" y="159455"/>
                  <a:pt x="2419041" y="161366"/>
                  <a:pt x="2427410" y="161366"/>
                </a:cubicBezTo>
                <a:cubicBezTo>
                  <a:pt x="2435695" y="161366"/>
                  <a:pt x="2443067" y="159555"/>
                  <a:pt x="2449522" y="155927"/>
                </a:cubicBezTo>
                <a:cubicBezTo>
                  <a:pt x="2455977" y="152301"/>
                  <a:pt x="2460719" y="147340"/>
                  <a:pt x="2463749" y="141043"/>
                </a:cubicBezTo>
                <a:cubicBezTo>
                  <a:pt x="2466056" y="136183"/>
                  <a:pt x="2467216" y="129013"/>
                  <a:pt x="2467216" y="119530"/>
                </a:cubicBezTo>
                <a:close/>
                <a:moveTo>
                  <a:pt x="2522559" y="48412"/>
                </a:moveTo>
                <a:lnTo>
                  <a:pt x="2544073" y="48412"/>
                </a:lnTo>
                <a:lnTo>
                  <a:pt x="2544073" y="101479"/>
                </a:lnTo>
                <a:lnTo>
                  <a:pt x="2570129" y="101479"/>
                </a:lnTo>
                <a:cubicBezTo>
                  <a:pt x="2572040" y="83310"/>
                  <a:pt x="2577721" y="69447"/>
                  <a:pt x="2587165" y="59885"/>
                </a:cubicBezTo>
                <a:cubicBezTo>
                  <a:pt x="2596608" y="50324"/>
                  <a:pt x="2608858" y="45543"/>
                  <a:pt x="2623920" y="45543"/>
                </a:cubicBezTo>
                <a:cubicBezTo>
                  <a:pt x="2636751" y="45543"/>
                  <a:pt x="2646870" y="48135"/>
                  <a:pt x="2654283" y="53312"/>
                </a:cubicBezTo>
                <a:cubicBezTo>
                  <a:pt x="2661692" y="58488"/>
                  <a:pt x="2667809" y="65619"/>
                  <a:pt x="2672628" y="74706"/>
                </a:cubicBezTo>
                <a:cubicBezTo>
                  <a:pt x="2677453" y="83793"/>
                  <a:pt x="2679861" y="96026"/>
                  <a:pt x="2679861" y="111405"/>
                </a:cubicBezTo>
                <a:cubicBezTo>
                  <a:pt x="2679861" y="133314"/>
                  <a:pt x="2674883" y="149932"/>
                  <a:pt x="2664921" y="161247"/>
                </a:cubicBezTo>
                <a:cubicBezTo>
                  <a:pt x="2654956" y="172561"/>
                  <a:pt x="2641449" y="178221"/>
                  <a:pt x="2624399" y="178221"/>
                </a:cubicBezTo>
                <a:cubicBezTo>
                  <a:pt x="2608542" y="178221"/>
                  <a:pt x="2595834" y="172961"/>
                  <a:pt x="2586268" y="162442"/>
                </a:cubicBezTo>
                <a:cubicBezTo>
                  <a:pt x="2576703" y="151922"/>
                  <a:pt x="2571324" y="137501"/>
                  <a:pt x="2570129" y="119170"/>
                </a:cubicBezTo>
                <a:lnTo>
                  <a:pt x="2544073" y="119170"/>
                </a:lnTo>
                <a:lnTo>
                  <a:pt x="2544073" y="175351"/>
                </a:lnTo>
                <a:lnTo>
                  <a:pt x="2522559" y="175351"/>
                </a:lnTo>
                <a:close/>
                <a:moveTo>
                  <a:pt x="2625116" y="63831"/>
                </a:moveTo>
                <a:cubicBezTo>
                  <a:pt x="2614597" y="63831"/>
                  <a:pt x="2606407" y="67874"/>
                  <a:pt x="2600550" y="75962"/>
                </a:cubicBezTo>
                <a:cubicBezTo>
                  <a:pt x="2594696" y="84052"/>
                  <a:pt x="2591765" y="95384"/>
                  <a:pt x="2591765" y="109968"/>
                </a:cubicBezTo>
                <a:cubicBezTo>
                  <a:pt x="2591765" y="127421"/>
                  <a:pt x="2594714" y="140209"/>
                  <a:pt x="2600614" y="148333"/>
                </a:cubicBezTo>
                <a:cubicBezTo>
                  <a:pt x="2606507" y="156466"/>
                  <a:pt x="2614399" y="160526"/>
                  <a:pt x="2624281" y="160526"/>
                </a:cubicBezTo>
                <a:cubicBezTo>
                  <a:pt x="2634084" y="160526"/>
                  <a:pt x="2642108" y="156761"/>
                  <a:pt x="2648365" y="149234"/>
                </a:cubicBezTo>
                <a:cubicBezTo>
                  <a:pt x="2654617" y="141703"/>
                  <a:pt x="2657746" y="129570"/>
                  <a:pt x="2657746" y="112838"/>
                </a:cubicBezTo>
                <a:cubicBezTo>
                  <a:pt x="2657746" y="96505"/>
                  <a:pt x="2655035" y="84250"/>
                  <a:pt x="2649617" y="76082"/>
                </a:cubicBezTo>
                <a:cubicBezTo>
                  <a:pt x="2644203" y="67913"/>
                  <a:pt x="2636035" y="63831"/>
                  <a:pt x="2625116" y="63831"/>
                </a:cubicBezTo>
                <a:close/>
                <a:moveTo>
                  <a:pt x="2711533" y="175351"/>
                </a:moveTo>
                <a:lnTo>
                  <a:pt x="2711533" y="150850"/>
                </a:lnTo>
                <a:lnTo>
                  <a:pt x="2736039" y="150850"/>
                </a:lnTo>
                <a:lnTo>
                  <a:pt x="2736039" y="175351"/>
                </a:lnTo>
                <a:cubicBezTo>
                  <a:pt x="2736039" y="184355"/>
                  <a:pt x="2734448" y="191627"/>
                  <a:pt x="2731258" y="197167"/>
                </a:cubicBezTo>
                <a:cubicBezTo>
                  <a:pt x="2728069" y="202705"/>
                  <a:pt x="2723011" y="206984"/>
                  <a:pt x="2716078" y="210016"/>
                </a:cubicBezTo>
                <a:lnTo>
                  <a:pt x="2710101" y="200811"/>
                </a:lnTo>
                <a:cubicBezTo>
                  <a:pt x="2714641" y="198817"/>
                  <a:pt x="2717989" y="195890"/>
                  <a:pt x="2720145" y="192026"/>
                </a:cubicBezTo>
                <a:cubicBezTo>
                  <a:pt x="2722294" y="188160"/>
                  <a:pt x="2723489" y="182602"/>
                  <a:pt x="2723731" y="175351"/>
                </a:cubicBezTo>
                <a:close/>
                <a:moveTo>
                  <a:pt x="2834049" y="48412"/>
                </a:moveTo>
                <a:lnTo>
                  <a:pt x="2855567" y="48412"/>
                </a:lnTo>
                <a:lnTo>
                  <a:pt x="2855567" y="72434"/>
                </a:lnTo>
                <a:cubicBezTo>
                  <a:pt x="2855567" y="82796"/>
                  <a:pt x="2856182" y="90306"/>
                  <a:pt x="2857420" y="94964"/>
                </a:cubicBezTo>
                <a:cubicBezTo>
                  <a:pt x="2858659" y="99626"/>
                  <a:pt x="2861625" y="103694"/>
                  <a:pt x="2866326" y="107157"/>
                </a:cubicBezTo>
                <a:cubicBezTo>
                  <a:pt x="2871025" y="110623"/>
                  <a:pt x="2876922" y="112359"/>
                  <a:pt x="2884017" y="112359"/>
                </a:cubicBezTo>
                <a:cubicBezTo>
                  <a:pt x="2892143" y="112359"/>
                  <a:pt x="2902658" y="110209"/>
                  <a:pt x="2915571" y="105904"/>
                </a:cubicBezTo>
                <a:lnTo>
                  <a:pt x="2915571" y="48412"/>
                </a:lnTo>
                <a:lnTo>
                  <a:pt x="2937084" y="48412"/>
                </a:lnTo>
                <a:lnTo>
                  <a:pt x="2937084" y="175351"/>
                </a:lnTo>
                <a:lnTo>
                  <a:pt x="2915571" y="175351"/>
                </a:lnTo>
                <a:lnTo>
                  <a:pt x="2915571" y="124192"/>
                </a:lnTo>
                <a:cubicBezTo>
                  <a:pt x="2902345" y="128336"/>
                  <a:pt x="2889993" y="130410"/>
                  <a:pt x="2878519" y="130410"/>
                </a:cubicBezTo>
                <a:cubicBezTo>
                  <a:pt x="2868875" y="130410"/>
                  <a:pt x="2860369" y="127957"/>
                  <a:pt x="2852999" y="123058"/>
                </a:cubicBezTo>
                <a:cubicBezTo>
                  <a:pt x="2845626" y="118158"/>
                  <a:pt x="2840626" y="112157"/>
                  <a:pt x="2837999" y="105066"/>
                </a:cubicBezTo>
                <a:cubicBezTo>
                  <a:pt x="2835364" y="97976"/>
                  <a:pt x="2834049" y="90165"/>
                  <a:pt x="2834049" y="81637"/>
                </a:cubicBezTo>
                <a:close/>
                <a:moveTo>
                  <a:pt x="2956903" y="48412"/>
                </a:moveTo>
                <a:lnTo>
                  <a:pt x="3060061" y="48412"/>
                </a:lnTo>
                <a:lnTo>
                  <a:pt x="3060061" y="66221"/>
                </a:lnTo>
                <a:lnTo>
                  <a:pt x="3019179" y="66221"/>
                </a:lnTo>
                <a:lnTo>
                  <a:pt x="3019179" y="175351"/>
                </a:lnTo>
                <a:lnTo>
                  <a:pt x="2997784" y="175351"/>
                </a:lnTo>
                <a:lnTo>
                  <a:pt x="2997784" y="66221"/>
                </a:lnTo>
                <a:lnTo>
                  <a:pt x="2956903" y="66221"/>
                </a:lnTo>
                <a:close/>
                <a:moveTo>
                  <a:pt x="3069914" y="111880"/>
                </a:moveTo>
                <a:cubicBezTo>
                  <a:pt x="3069914" y="88371"/>
                  <a:pt x="3076448" y="70958"/>
                  <a:pt x="3089516" y="59644"/>
                </a:cubicBezTo>
                <a:cubicBezTo>
                  <a:pt x="3100434" y="50241"/>
                  <a:pt x="3113740" y="45543"/>
                  <a:pt x="3129440" y="45543"/>
                </a:cubicBezTo>
                <a:cubicBezTo>
                  <a:pt x="3146892" y="45543"/>
                  <a:pt x="3161159" y="51259"/>
                  <a:pt x="3172234" y="62693"/>
                </a:cubicBezTo>
                <a:cubicBezTo>
                  <a:pt x="3183310" y="74127"/>
                  <a:pt x="3188847" y="89927"/>
                  <a:pt x="3188847" y="110087"/>
                </a:cubicBezTo>
                <a:cubicBezTo>
                  <a:pt x="3188847" y="126424"/>
                  <a:pt x="3186399" y="139273"/>
                  <a:pt x="3181500" y="148636"/>
                </a:cubicBezTo>
                <a:cubicBezTo>
                  <a:pt x="3176600" y="157999"/>
                  <a:pt x="3169469" y="165271"/>
                  <a:pt x="3160101" y="170449"/>
                </a:cubicBezTo>
                <a:cubicBezTo>
                  <a:pt x="3150738" y="175629"/>
                  <a:pt x="3140513" y="178221"/>
                  <a:pt x="3129440" y="178221"/>
                </a:cubicBezTo>
                <a:cubicBezTo>
                  <a:pt x="3111670" y="178221"/>
                  <a:pt x="3097306" y="172522"/>
                  <a:pt x="3086351" y="161125"/>
                </a:cubicBezTo>
                <a:cubicBezTo>
                  <a:pt x="3075390" y="149730"/>
                  <a:pt x="3069914" y="133314"/>
                  <a:pt x="3069914" y="111880"/>
                </a:cubicBezTo>
                <a:close/>
                <a:moveTo>
                  <a:pt x="3092025" y="111880"/>
                </a:moveTo>
                <a:cubicBezTo>
                  <a:pt x="3092025" y="128138"/>
                  <a:pt x="3095571" y="140309"/>
                  <a:pt x="3102667" y="148395"/>
                </a:cubicBezTo>
                <a:cubicBezTo>
                  <a:pt x="3109758" y="156484"/>
                  <a:pt x="3118683" y="160526"/>
                  <a:pt x="3129440" y="160526"/>
                </a:cubicBezTo>
                <a:cubicBezTo>
                  <a:pt x="3140118" y="160526"/>
                  <a:pt x="3149003" y="156466"/>
                  <a:pt x="3156098" y="148333"/>
                </a:cubicBezTo>
                <a:cubicBezTo>
                  <a:pt x="3163186" y="140209"/>
                  <a:pt x="3166732" y="127818"/>
                  <a:pt x="3166732" y="111164"/>
                </a:cubicBezTo>
                <a:cubicBezTo>
                  <a:pt x="3166732" y="95468"/>
                  <a:pt x="3163168" y="83573"/>
                  <a:pt x="3156036" y="75483"/>
                </a:cubicBezTo>
                <a:cubicBezTo>
                  <a:pt x="3148905" y="67399"/>
                  <a:pt x="3140038" y="63352"/>
                  <a:pt x="3129440" y="63352"/>
                </a:cubicBezTo>
                <a:cubicBezTo>
                  <a:pt x="3118683" y="63352"/>
                  <a:pt x="3109758" y="67377"/>
                  <a:pt x="3102667" y="75423"/>
                </a:cubicBezTo>
                <a:cubicBezTo>
                  <a:pt x="3095571" y="83473"/>
                  <a:pt x="3092025" y="95622"/>
                  <a:pt x="3092025" y="111880"/>
                </a:cubicBezTo>
                <a:close/>
                <a:moveTo>
                  <a:pt x="3282202" y="48412"/>
                </a:moveTo>
                <a:lnTo>
                  <a:pt x="3382369" y="48412"/>
                </a:lnTo>
                <a:lnTo>
                  <a:pt x="3382369" y="175351"/>
                </a:lnTo>
                <a:lnTo>
                  <a:pt x="3360852" y="175351"/>
                </a:lnTo>
                <a:lnTo>
                  <a:pt x="3360852" y="66221"/>
                </a:lnTo>
                <a:lnTo>
                  <a:pt x="3303716" y="66221"/>
                </a:lnTo>
                <a:lnTo>
                  <a:pt x="3303716" y="175351"/>
                </a:lnTo>
                <a:lnTo>
                  <a:pt x="3282202" y="175351"/>
                </a:lnTo>
                <a:close/>
                <a:moveTo>
                  <a:pt x="3406629" y="111880"/>
                </a:moveTo>
                <a:cubicBezTo>
                  <a:pt x="3406629" y="88371"/>
                  <a:pt x="3413163" y="70958"/>
                  <a:pt x="3426231" y="59644"/>
                </a:cubicBezTo>
                <a:cubicBezTo>
                  <a:pt x="3437149" y="50241"/>
                  <a:pt x="3450455" y="45543"/>
                  <a:pt x="3466155" y="45543"/>
                </a:cubicBezTo>
                <a:cubicBezTo>
                  <a:pt x="3483608" y="45543"/>
                  <a:pt x="3497874" y="51259"/>
                  <a:pt x="3508952" y="62693"/>
                </a:cubicBezTo>
                <a:cubicBezTo>
                  <a:pt x="3520026" y="74127"/>
                  <a:pt x="3525562" y="89927"/>
                  <a:pt x="3525562" y="110087"/>
                </a:cubicBezTo>
                <a:cubicBezTo>
                  <a:pt x="3525562" y="126424"/>
                  <a:pt x="3523114" y="139273"/>
                  <a:pt x="3518215" y="148636"/>
                </a:cubicBezTo>
                <a:cubicBezTo>
                  <a:pt x="3513315" y="157999"/>
                  <a:pt x="3506184" y="165271"/>
                  <a:pt x="3496821" y="170449"/>
                </a:cubicBezTo>
                <a:cubicBezTo>
                  <a:pt x="3487453" y="175629"/>
                  <a:pt x="3477232" y="178221"/>
                  <a:pt x="3466155" y="178221"/>
                </a:cubicBezTo>
                <a:cubicBezTo>
                  <a:pt x="3448385" y="178221"/>
                  <a:pt x="3434021" y="172522"/>
                  <a:pt x="3423066" y="161125"/>
                </a:cubicBezTo>
                <a:cubicBezTo>
                  <a:pt x="3412105" y="149730"/>
                  <a:pt x="3406629" y="133314"/>
                  <a:pt x="3406629" y="111880"/>
                </a:cubicBezTo>
                <a:close/>
                <a:moveTo>
                  <a:pt x="3428740" y="111880"/>
                </a:moveTo>
                <a:cubicBezTo>
                  <a:pt x="3428740" y="128138"/>
                  <a:pt x="3432286" y="140309"/>
                  <a:pt x="3439382" y="148395"/>
                </a:cubicBezTo>
                <a:cubicBezTo>
                  <a:pt x="3446473" y="156484"/>
                  <a:pt x="3455398" y="160526"/>
                  <a:pt x="3466155" y="160526"/>
                </a:cubicBezTo>
                <a:cubicBezTo>
                  <a:pt x="3476833" y="160526"/>
                  <a:pt x="3485720" y="156466"/>
                  <a:pt x="3492813" y="148333"/>
                </a:cubicBezTo>
                <a:cubicBezTo>
                  <a:pt x="3499901" y="140209"/>
                  <a:pt x="3503447" y="127818"/>
                  <a:pt x="3503447" y="111164"/>
                </a:cubicBezTo>
                <a:cubicBezTo>
                  <a:pt x="3503447" y="95468"/>
                  <a:pt x="3499884" y="83573"/>
                  <a:pt x="3492753" y="75483"/>
                </a:cubicBezTo>
                <a:cubicBezTo>
                  <a:pt x="3485620" y="67399"/>
                  <a:pt x="3476753" y="63352"/>
                  <a:pt x="3466155" y="63352"/>
                </a:cubicBezTo>
                <a:cubicBezTo>
                  <a:pt x="3455398" y="63352"/>
                  <a:pt x="3446473" y="67377"/>
                  <a:pt x="3439382" y="75423"/>
                </a:cubicBezTo>
                <a:cubicBezTo>
                  <a:pt x="3432286" y="83473"/>
                  <a:pt x="3428740" y="95622"/>
                  <a:pt x="3428740" y="111880"/>
                </a:cubicBezTo>
                <a:close/>
                <a:moveTo>
                  <a:pt x="3574220" y="117975"/>
                </a:moveTo>
                <a:lnTo>
                  <a:pt x="3574220" y="101124"/>
                </a:lnTo>
                <a:cubicBezTo>
                  <a:pt x="3583306" y="101041"/>
                  <a:pt x="3589502" y="100680"/>
                  <a:pt x="3592811" y="100047"/>
                </a:cubicBezTo>
                <a:cubicBezTo>
                  <a:pt x="3596115" y="99409"/>
                  <a:pt x="3599243" y="97498"/>
                  <a:pt x="3602192" y="94309"/>
                </a:cubicBezTo>
                <a:cubicBezTo>
                  <a:pt x="3605144" y="91122"/>
                  <a:pt x="3606617" y="87141"/>
                  <a:pt x="3606617" y="82357"/>
                </a:cubicBezTo>
                <a:cubicBezTo>
                  <a:pt x="3606617" y="76539"/>
                  <a:pt x="3604683" y="71894"/>
                  <a:pt x="3600817" y="68431"/>
                </a:cubicBezTo>
                <a:cubicBezTo>
                  <a:pt x="3596951" y="64965"/>
                  <a:pt x="3591950" y="63233"/>
                  <a:pt x="3585816" y="63233"/>
                </a:cubicBezTo>
                <a:cubicBezTo>
                  <a:pt x="3573705" y="63233"/>
                  <a:pt x="3565216" y="70365"/>
                  <a:pt x="3560352" y="84627"/>
                </a:cubicBezTo>
                <a:lnTo>
                  <a:pt x="3539915" y="81280"/>
                </a:lnTo>
                <a:cubicBezTo>
                  <a:pt x="3546291" y="57456"/>
                  <a:pt x="3561674" y="45543"/>
                  <a:pt x="3586057" y="45543"/>
                </a:cubicBezTo>
                <a:cubicBezTo>
                  <a:pt x="3599604" y="45543"/>
                  <a:pt x="3610220" y="49248"/>
                  <a:pt x="3617910" y="56656"/>
                </a:cubicBezTo>
                <a:cubicBezTo>
                  <a:pt x="3625602" y="64069"/>
                  <a:pt x="3629444" y="72913"/>
                  <a:pt x="3629444" y="83191"/>
                </a:cubicBezTo>
                <a:cubicBezTo>
                  <a:pt x="3629444" y="93549"/>
                  <a:pt x="3624426" y="101800"/>
                  <a:pt x="3614385" y="107938"/>
                </a:cubicBezTo>
                <a:cubicBezTo>
                  <a:pt x="3620761" y="111365"/>
                  <a:pt x="3625541" y="115725"/>
                  <a:pt x="3628728" y="121024"/>
                </a:cubicBezTo>
                <a:cubicBezTo>
                  <a:pt x="3631917" y="126327"/>
                  <a:pt x="3633508" y="132598"/>
                  <a:pt x="3633508" y="139848"/>
                </a:cubicBezTo>
                <a:cubicBezTo>
                  <a:pt x="3633508" y="151247"/>
                  <a:pt x="3629365" y="160491"/>
                  <a:pt x="3621081" y="167579"/>
                </a:cubicBezTo>
                <a:cubicBezTo>
                  <a:pt x="3612791" y="174672"/>
                  <a:pt x="3601195" y="178221"/>
                  <a:pt x="3586295" y="178221"/>
                </a:cubicBezTo>
                <a:cubicBezTo>
                  <a:pt x="3557372" y="178221"/>
                  <a:pt x="3540592" y="165351"/>
                  <a:pt x="3535969" y="139611"/>
                </a:cubicBezTo>
                <a:lnTo>
                  <a:pt x="3556173" y="135309"/>
                </a:lnTo>
                <a:cubicBezTo>
                  <a:pt x="3558001" y="143437"/>
                  <a:pt x="3561731" y="149734"/>
                  <a:pt x="3567347" y="154194"/>
                </a:cubicBezTo>
                <a:cubicBezTo>
                  <a:pt x="3572963" y="158654"/>
                  <a:pt x="3579403" y="160887"/>
                  <a:pt x="3586654" y="160887"/>
                </a:cubicBezTo>
                <a:cubicBezTo>
                  <a:pt x="3593904" y="160887"/>
                  <a:pt x="3599938" y="158835"/>
                  <a:pt x="3604763" y="154730"/>
                </a:cubicBezTo>
                <a:cubicBezTo>
                  <a:pt x="3609582" y="150631"/>
                  <a:pt x="3611994" y="145389"/>
                  <a:pt x="3611994" y="139013"/>
                </a:cubicBezTo>
                <a:cubicBezTo>
                  <a:pt x="3611994" y="134074"/>
                  <a:pt x="3610479" y="129768"/>
                  <a:pt x="3607451" y="126103"/>
                </a:cubicBezTo>
                <a:cubicBezTo>
                  <a:pt x="3604424" y="122435"/>
                  <a:pt x="3601198" y="120146"/>
                  <a:pt x="3597771" y="119227"/>
                </a:cubicBezTo>
                <a:cubicBezTo>
                  <a:pt x="3594344" y="118317"/>
                  <a:pt x="3588127" y="117856"/>
                  <a:pt x="3579120" y="117856"/>
                </a:cubicBezTo>
                <a:cubicBezTo>
                  <a:pt x="3578403" y="117856"/>
                  <a:pt x="3576768" y="117895"/>
                  <a:pt x="3574220" y="117975"/>
                </a:cubicBezTo>
                <a:close/>
                <a:moveTo>
                  <a:pt x="3658492" y="48412"/>
                </a:moveTo>
                <a:lnTo>
                  <a:pt x="3708096" y="48412"/>
                </a:lnTo>
                <a:cubicBezTo>
                  <a:pt x="3720289" y="48412"/>
                  <a:pt x="3729355" y="49423"/>
                  <a:pt x="3735291" y="51458"/>
                </a:cubicBezTo>
                <a:cubicBezTo>
                  <a:pt x="3741228" y="53488"/>
                  <a:pt x="3746328" y="57217"/>
                  <a:pt x="3750592" y="62632"/>
                </a:cubicBezTo>
                <a:cubicBezTo>
                  <a:pt x="3754858" y="68054"/>
                  <a:pt x="3756989" y="74547"/>
                  <a:pt x="3756989" y="82115"/>
                </a:cubicBezTo>
                <a:cubicBezTo>
                  <a:pt x="3756989" y="88174"/>
                  <a:pt x="3755731" y="93455"/>
                  <a:pt x="3753219" y="97955"/>
                </a:cubicBezTo>
                <a:cubicBezTo>
                  <a:pt x="3750710" y="102458"/>
                  <a:pt x="3746944" y="106224"/>
                  <a:pt x="3741927" y="109251"/>
                </a:cubicBezTo>
                <a:cubicBezTo>
                  <a:pt x="3747902" y="111247"/>
                  <a:pt x="3752863" y="114969"/>
                  <a:pt x="3756805" y="120426"/>
                </a:cubicBezTo>
                <a:cubicBezTo>
                  <a:pt x="3760751" y="125887"/>
                  <a:pt x="3762723" y="132360"/>
                  <a:pt x="3762723" y="139848"/>
                </a:cubicBezTo>
                <a:cubicBezTo>
                  <a:pt x="3761924" y="151883"/>
                  <a:pt x="3757622" y="160807"/>
                  <a:pt x="3749817" y="166625"/>
                </a:cubicBezTo>
                <a:cubicBezTo>
                  <a:pt x="3742005" y="172439"/>
                  <a:pt x="3730650" y="175351"/>
                  <a:pt x="3715751" y="175351"/>
                </a:cubicBezTo>
                <a:lnTo>
                  <a:pt x="3658492" y="175351"/>
                </a:lnTo>
                <a:close/>
                <a:moveTo>
                  <a:pt x="3680009" y="101840"/>
                </a:moveTo>
                <a:lnTo>
                  <a:pt x="3702959" y="101840"/>
                </a:lnTo>
                <a:cubicBezTo>
                  <a:pt x="3712121" y="101840"/>
                  <a:pt x="3718417" y="101361"/>
                  <a:pt x="3721845" y="100403"/>
                </a:cubicBezTo>
                <a:cubicBezTo>
                  <a:pt x="3725272" y="99450"/>
                  <a:pt x="3728340" y="97515"/>
                  <a:pt x="3731050" y="94607"/>
                </a:cubicBezTo>
                <a:cubicBezTo>
                  <a:pt x="3733762" y="91699"/>
                  <a:pt x="3735114" y="88214"/>
                  <a:pt x="3735114" y="84152"/>
                </a:cubicBezTo>
                <a:cubicBezTo>
                  <a:pt x="3735114" y="77457"/>
                  <a:pt x="3732742" y="72795"/>
                  <a:pt x="3728001" y="70167"/>
                </a:cubicBezTo>
                <a:cubicBezTo>
                  <a:pt x="3723260" y="67536"/>
                  <a:pt x="3715153" y="66221"/>
                  <a:pt x="3703675" y="66221"/>
                </a:cubicBezTo>
                <a:lnTo>
                  <a:pt x="3680009" y="66221"/>
                </a:lnTo>
                <a:close/>
                <a:moveTo>
                  <a:pt x="3680009" y="157661"/>
                </a:moveTo>
                <a:lnTo>
                  <a:pt x="3708334" y="157661"/>
                </a:lnTo>
                <a:cubicBezTo>
                  <a:pt x="3720531" y="157661"/>
                  <a:pt x="3728894" y="156246"/>
                  <a:pt x="3733441" y="153417"/>
                </a:cubicBezTo>
                <a:cubicBezTo>
                  <a:pt x="3737981" y="150591"/>
                  <a:pt x="3740371" y="145709"/>
                  <a:pt x="3740612" y="138775"/>
                </a:cubicBezTo>
                <a:cubicBezTo>
                  <a:pt x="3740612" y="134711"/>
                  <a:pt x="3739298" y="130946"/>
                  <a:pt x="3736666" y="127478"/>
                </a:cubicBezTo>
                <a:cubicBezTo>
                  <a:pt x="3734035" y="124011"/>
                  <a:pt x="3730607" y="121819"/>
                  <a:pt x="3726384" y="120901"/>
                </a:cubicBezTo>
                <a:cubicBezTo>
                  <a:pt x="3722165" y="119987"/>
                  <a:pt x="3715390" y="119530"/>
                  <a:pt x="3706067" y="119530"/>
                </a:cubicBezTo>
                <a:lnTo>
                  <a:pt x="3680009" y="119530"/>
                </a:lnTo>
                <a:close/>
                <a:moveTo>
                  <a:pt x="3778206" y="111880"/>
                </a:moveTo>
                <a:cubicBezTo>
                  <a:pt x="3778206" y="88371"/>
                  <a:pt x="3784741" y="70958"/>
                  <a:pt x="3797809" y="59644"/>
                </a:cubicBezTo>
                <a:cubicBezTo>
                  <a:pt x="3808727" y="50241"/>
                  <a:pt x="3822033" y="45543"/>
                  <a:pt x="3837733" y="45543"/>
                </a:cubicBezTo>
                <a:cubicBezTo>
                  <a:pt x="3855185" y="45543"/>
                  <a:pt x="3869452" y="51259"/>
                  <a:pt x="3880525" y="62693"/>
                </a:cubicBezTo>
                <a:cubicBezTo>
                  <a:pt x="3891604" y="74127"/>
                  <a:pt x="3897140" y="89927"/>
                  <a:pt x="3897140" y="110087"/>
                </a:cubicBezTo>
                <a:cubicBezTo>
                  <a:pt x="3897140" y="126424"/>
                  <a:pt x="3894692" y="139273"/>
                  <a:pt x="3889793" y="148636"/>
                </a:cubicBezTo>
                <a:cubicBezTo>
                  <a:pt x="3884893" y="157999"/>
                  <a:pt x="3877761" y="165271"/>
                  <a:pt x="3868394" y="170449"/>
                </a:cubicBezTo>
                <a:cubicBezTo>
                  <a:pt x="3859031" y="175629"/>
                  <a:pt x="3848806" y="178221"/>
                  <a:pt x="3837733" y="178221"/>
                </a:cubicBezTo>
                <a:cubicBezTo>
                  <a:pt x="3819963" y="178221"/>
                  <a:pt x="3805599" y="172522"/>
                  <a:pt x="3794644" y="161125"/>
                </a:cubicBezTo>
                <a:cubicBezTo>
                  <a:pt x="3783683" y="149730"/>
                  <a:pt x="3778206" y="133314"/>
                  <a:pt x="3778206" y="111880"/>
                </a:cubicBezTo>
                <a:close/>
                <a:moveTo>
                  <a:pt x="3800318" y="111880"/>
                </a:moveTo>
                <a:cubicBezTo>
                  <a:pt x="3800318" y="128138"/>
                  <a:pt x="3803865" y="140309"/>
                  <a:pt x="3810960" y="148395"/>
                </a:cubicBezTo>
                <a:cubicBezTo>
                  <a:pt x="3818052" y="156484"/>
                  <a:pt x="3826976" y="160526"/>
                  <a:pt x="3837733" y="160526"/>
                </a:cubicBezTo>
                <a:cubicBezTo>
                  <a:pt x="3848411" y="160526"/>
                  <a:pt x="3857295" y="156466"/>
                  <a:pt x="3864390" y="148333"/>
                </a:cubicBezTo>
                <a:cubicBezTo>
                  <a:pt x="3871479" y="140209"/>
                  <a:pt x="3875025" y="127818"/>
                  <a:pt x="3875025" y="111164"/>
                </a:cubicBezTo>
                <a:cubicBezTo>
                  <a:pt x="3875025" y="95468"/>
                  <a:pt x="3871462" y="83573"/>
                  <a:pt x="3864329" y="75483"/>
                </a:cubicBezTo>
                <a:cubicBezTo>
                  <a:pt x="3857198" y="67399"/>
                  <a:pt x="3848331" y="63352"/>
                  <a:pt x="3837733" y="63352"/>
                </a:cubicBezTo>
                <a:cubicBezTo>
                  <a:pt x="3826976" y="63352"/>
                  <a:pt x="3818052" y="67377"/>
                  <a:pt x="3810960" y="75423"/>
                </a:cubicBezTo>
                <a:cubicBezTo>
                  <a:pt x="3803865" y="83473"/>
                  <a:pt x="3800318" y="95622"/>
                  <a:pt x="3800318" y="111880"/>
                </a:cubicBezTo>
                <a:close/>
                <a:moveTo>
                  <a:pt x="3927246" y="48412"/>
                </a:moveTo>
                <a:lnTo>
                  <a:pt x="4027176" y="48412"/>
                </a:lnTo>
                <a:lnTo>
                  <a:pt x="4027176" y="175351"/>
                </a:lnTo>
                <a:lnTo>
                  <a:pt x="4005781" y="175351"/>
                </a:lnTo>
                <a:lnTo>
                  <a:pt x="4005781" y="66221"/>
                </a:lnTo>
                <a:lnTo>
                  <a:pt x="3948764" y="66221"/>
                </a:lnTo>
                <a:lnTo>
                  <a:pt x="3948764" y="129452"/>
                </a:lnTo>
                <a:cubicBezTo>
                  <a:pt x="3948764" y="144193"/>
                  <a:pt x="3948285" y="153917"/>
                  <a:pt x="3947328" y="158615"/>
                </a:cubicBezTo>
                <a:cubicBezTo>
                  <a:pt x="3946374" y="163320"/>
                  <a:pt x="3943742" y="167424"/>
                  <a:pt x="3939440" y="170930"/>
                </a:cubicBezTo>
                <a:cubicBezTo>
                  <a:pt x="3935138" y="174433"/>
                  <a:pt x="3928924" y="176187"/>
                  <a:pt x="3920796" y="176187"/>
                </a:cubicBezTo>
                <a:cubicBezTo>
                  <a:pt x="3915773" y="176187"/>
                  <a:pt x="3909996" y="175867"/>
                  <a:pt x="3903462" y="175233"/>
                </a:cubicBezTo>
                <a:lnTo>
                  <a:pt x="3903462" y="157301"/>
                </a:lnTo>
                <a:lnTo>
                  <a:pt x="3912908" y="157301"/>
                </a:lnTo>
                <a:cubicBezTo>
                  <a:pt x="3917368" y="157301"/>
                  <a:pt x="3920555" y="156844"/>
                  <a:pt x="3922466" y="155927"/>
                </a:cubicBezTo>
                <a:cubicBezTo>
                  <a:pt x="3924381" y="155012"/>
                  <a:pt x="3925655" y="153557"/>
                  <a:pt x="3926292" y="151567"/>
                </a:cubicBezTo>
                <a:cubicBezTo>
                  <a:pt x="3926926" y="149572"/>
                  <a:pt x="3927246" y="143082"/>
                  <a:pt x="3927246" y="132084"/>
                </a:cubicBezTo>
                <a:close/>
                <a:moveTo>
                  <a:pt x="4059569" y="48412"/>
                </a:moveTo>
                <a:lnTo>
                  <a:pt x="4081085" y="48412"/>
                </a:lnTo>
                <a:lnTo>
                  <a:pt x="4081085" y="145231"/>
                </a:lnTo>
                <a:lnTo>
                  <a:pt x="4140731" y="48412"/>
                </a:lnTo>
                <a:lnTo>
                  <a:pt x="4163918" y="48412"/>
                </a:lnTo>
                <a:lnTo>
                  <a:pt x="4163918" y="175351"/>
                </a:lnTo>
                <a:lnTo>
                  <a:pt x="4142404" y="175351"/>
                </a:lnTo>
                <a:lnTo>
                  <a:pt x="4142404" y="79127"/>
                </a:lnTo>
                <a:lnTo>
                  <a:pt x="4082759" y="175351"/>
                </a:lnTo>
                <a:lnTo>
                  <a:pt x="4059569" y="175351"/>
                </a:lnTo>
                <a:close/>
                <a:moveTo>
                  <a:pt x="4184718" y="48412"/>
                </a:moveTo>
                <a:lnTo>
                  <a:pt x="4287873" y="48412"/>
                </a:lnTo>
                <a:lnTo>
                  <a:pt x="4287873" y="66221"/>
                </a:lnTo>
                <a:lnTo>
                  <a:pt x="4246991" y="66221"/>
                </a:lnTo>
                <a:lnTo>
                  <a:pt x="4246991" y="175351"/>
                </a:lnTo>
                <a:lnTo>
                  <a:pt x="4225597" y="175351"/>
                </a:lnTo>
                <a:lnTo>
                  <a:pt x="4225597" y="66221"/>
                </a:lnTo>
                <a:lnTo>
                  <a:pt x="4184718" y="66221"/>
                </a:lnTo>
                <a:close/>
                <a:moveTo>
                  <a:pt x="4377052" y="48412"/>
                </a:moveTo>
                <a:lnTo>
                  <a:pt x="4426657" y="48412"/>
                </a:lnTo>
                <a:cubicBezTo>
                  <a:pt x="4438851" y="48412"/>
                  <a:pt x="4447914" y="49423"/>
                  <a:pt x="4453852" y="51458"/>
                </a:cubicBezTo>
                <a:cubicBezTo>
                  <a:pt x="4459788" y="53488"/>
                  <a:pt x="4464889" y="57217"/>
                  <a:pt x="4469152" y="62632"/>
                </a:cubicBezTo>
                <a:cubicBezTo>
                  <a:pt x="4473414" y="68054"/>
                  <a:pt x="4475545" y="74547"/>
                  <a:pt x="4475545" y="82115"/>
                </a:cubicBezTo>
                <a:cubicBezTo>
                  <a:pt x="4475545" y="88174"/>
                  <a:pt x="4474288" y="93455"/>
                  <a:pt x="4471779" y="97955"/>
                </a:cubicBezTo>
                <a:cubicBezTo>
                  <a:pt x="4469270" y="102458"/>
                  <a:pt x="4465504" y="106224"/>
                  <a:pt x="4460486" y="109251"/>
                </a:cubicBezTo>
                <a:cubicBezTo>
                  <a:pt x="4466458" y="111247"/>
                  <a:pt x="4471422" y="114969"/>
                  <a:pt x="4475364" y="120426"/>
                </a:cubicBezTo>
                <a:cubicBezTo>
                  <a:pt x="4479310" y="125887"/>
                  <a:pt x="4481284" y="132360"/>
                  <a:pt x="4481284" y="139848"/>
                </a:cubicBezTo>
                <a:cubicBezTo>
                  <a:pt x="4480484" y="151883"/>
                  <a:pt x="4476182" y="160807"/>
                  <a:pt x="4468377" y="166625"/>
                </a:cubicBezTo>
                <a:cubicBezTo>
                  <a:pt x="4460565" y="172439"/>
                  <a:pt x="4449207" y="175351"/>
                  <a:pt x="4434306" y="175351"/>
                </a:cubicBezTo>
                <a:lnTo>
                  <a:pt x="4377052" y="175351"/>
                </a:lnTo>
                <a:close/>
                <a:moveTo>
                  <a:pt x="4398570" y="101840"/>
                </a:moveTo>
                <a:lnTo>
                  <a:pt x="4421516" y="101840"/>
                </a:lnTo>
                <a:cubicBezTo>
                  <a:pt x="4430682" y="101840"/>
                  <a:pt x="4436979" y="101361"/>
                  <a:pt x="4440401" y="100403"/>
                </a:cubicBezTo>
                <a:cubicBezTo>
                  <a:pt x="4443829" y="99450"/>
                  <a:pt x="4446900" y="97515"/>
                  <a:pt x="4449610" y="94607"/>
                </a:cubicBezTo>
                <a:cubicBezTo>
                  <a:pt x="4452322" y="91699"/>
                  <a:pt x="4453671" y="88214"/>
                  <a:pt x="4453671" y="84152"/>
                </a:cubicBezTo>
                <a:cubicBezTo>
                  <a:pt x="4453671" y="77457"/>
                  <a:pt x="4451303" y="72795"/>
                  <a:pt x="4446561" y="70167"/>
                </a:cubicBezTo>
                <a:cubicBezTo>
                  <a:pt x="4441820" y="67536"/>
                  <a:pt x="4433709" y="66221"/>
                  <a:pt x="4422237" y="66221"/>
                </a:cubicBezTo>
                <a:lnTo>
                  <a:pt x="4398570" y="66221"/>
                </a:lnTo>
                <a:close/>
                <a:moveTo>
                  <a:pt x="4398570" y="157661"/>
                </a:moveTo>
                <a:lnTo>
                  <a:pt x="4426895" y="157661"/>
                </a:lnTo>
                <a:cubicBezTo>
                  <a:pt x="4439088" y="157661"/>
                  <a:pt x="4447454" y="156246"/>
                  <a:pt x="4452001" y="153417"/>
                </a:cubicBezTo>
                <a:cubicBezTo>
                  <a:pt x="4456540" y="150591"/>
                  <a:pt x="4458930" y="145709"/>
                  <a:pt x="4459168" y="138775"/>
                </a:cubicBezTo>
                <a:cubicBezTo>
                  <a:pt x="4459168" y="134711"/>
                  <a:pt x="4457855" y="130946"/>
                  <a:pt x="4455226" y="127478"/>
                </a:cubicBezTo>
                <a:cubicBezTo>
                  <a:pt x="4452594" y="124011"/>
                  <a:pt x="4449168" y="121819"/>
                  <a:pt x="4444945" y="120901"/>
                </a:cubicBezTo>
                <a:cubicBezTo>
                  <a:pt x="4440723" y="119987"/>
                  <a:pt x="4433951" y="119530"/>
                  <a:pt x="4424623" y="119530"/>
                </a:cubicBezTo>
                <a:lnTo>
                  <a:pt x="4398570" y="119530"/>
                </a:lnTo>
                <a:close/>
                <a:moveTo>
                  <a:pt x="4573648" y="48412"/>
                </a:moveTo>
                <a:lnTo>
                  <a:pt x="4595162" y="48412"/>
                </a:lnTo>
                <a:lnTo>
                  <a:pt x="4595162" y="103272"/>
                </a:lnTo>
                <a:cubicBezTo>
                  <a:pt x="4602012" y="103272"/>
                  <a:pt x="4606816" y="101958"/>
                  <a:pt x="4609565" y="99330"/>
                </a:cubicBezTo>
                <a:cubicBezTo>
                  <a:pt x="4612312" y="96699"/>
                  <a:pt x="4616358" y="89052"/>
                  <a:pt x="4621698" y="76380"/>
                </a:cubicBezTo>
                <a:cubicBezTo>
                  <a:pt x="4625916" y="66337"/>
                  <a:pt x="4629344" y="59727"/>
                  <a:pt x="4631980" y="56538"/>
                </a:cubicBezTo>
                <a:cubicBezTo>
                  <a:pt x="4634607" y="53347"/>
                  <a:pt x="4637635" y="51198"/>
                  <a:pt x="4641062" y="50082"/>
                </a:cubicBezTo>
                <a:cubicBezTo>
                  <a:pt x="4644489" y="48970"/>
                  <a:pt x="4649987" y="48412"/>
                  <a:pt x="4657557" y="48412"/>
                </a:cubicBezTo>
                <a:lnTo>
                  <a:pt x="4661859" y="48412"/>
                </a:lnTo>
                <a:lnTo>
                  <a:pt x="4661859" y="66221"/>
                </a:lnTo>
                <a:lnTo>
                  <a:pt x="4655884" y="66102"/>
                </a:lnTo>
                <a:cubicBezTo>
                  <a:pt x="4650224" y="66102"/>
                  <a:pt x="4646598" y="66938"/>
                  <a:pt x="4645004" y="68612"/>
                </a:cubicBezTo>
                <a:cubicBezTo>
                  <a:pt x="4643329" y="70365"/>
                  <a:pt x="4640784" y="75585"/>
                  <a:pt x="4637358" y="84272"/>
                </a:cubicBezTo>
                <a:cubicBezTo>
                  <a:pt x="4634093" y="92555"/>
                  <a:pt x="4631104" y="98294"/>
                  <a:pt x="4628394" y="101479"/>
                </a:cubicBezTo>
                <a:cubicBezTo>
                  <a:pt x="4625683" y="104669"/>
                  <a:pt x="4621496" y="107578"/>
                  <a:pt x="4615840" y="110209"/>
                </a:cubicBezTo>
                <a:cubicBezTo>
                  <a:pt x="4625085" y="112679"/>
                  <a:pt x="4634168" y="121284"/>
                  <a:pt x="4643092" y="136026"/>
                </a:cubicBezTo>
                <a:lnTo>
                  <a:pt x="4666640" y="175351"/>
                </a:lnTo>
                <a:lnTo>
                  <a:pt x="4642974" y="175351"/>
                </a:lnTo>
                <a:lnTo>
                  <a:pt x="4620024" y="136026"/>
                </a:lnTo>
                <a:cubicBezTo>
                  <a:pt x="4615326" y="128134"/>
                  <a:pt x="4611217" y="122932"/>
                  <a:pt x="4607715" y="120422"/>
                </a:cubicBezTo>
                <a:cubicBezTo>
                  <a:pt x="4604206" y="117914"/>
                  <a:pt x="4600022" y="116661"/>
                  <a:pt x="4595162" y="116661"/>
                </a:cubicBezTo>
                <a:lnTo>
                  <a:pt x="4595162" y="175351"/>
                </a:lnTo>
                <a:lnTo>
                  <a:pt x="4573648" y="175351"/>
                </a:lnTo>
                <a:close/>
                <a:moveTo>
                  <a:pt x="4676281" y="111880"/>
                </a:moveTo>
                <a:cubicBezTo>
                  <a:pt x="4676281" y="88371"/>
                  <a:pt x="4682815" y="70958"/>
                  <a:pt x="4695883" y="59644"/>
                </a:cubicBezTo>
                <a:cubicBezTo>
                  <a:pt x="4706801" y="50241"/>
                  <a:pt x="4720111" y="45543"/>
                  <a:pt x="4735807" y="45543"/>
                </a:cubicBezTo>
                <a:cubicBezTo>
                  <a:pt x="4753259" y="45543"/>
                  <a:pt x="4767526" y="51259"/>
                  <a:pt x="4778604" y="62693"/>
                </a:cubicBezTo>
                <a:cubicBezTo>
                  <a:pt x="4789677" y="74127"/>
                  <a:pt x="4795214" y="89927"/>
                  <a:pt x="4795214" y="110087"/>
                </a:cubicBezTo>
                <a:cubicBezTo>
                  <a:pt x="4795214" y="126424"/>
                  <a:pt x="4792767" y="139273"/>
                  <a:pt x="4787867" y="148636"/>
                </a:cubicBezTo>
                <a:cubicBezTo>
                  <a:pt x="4782967" y="157999"/>
                  <a:pt x="4775835" y="165271"/>
                  <a:pt x="4766471" y="170449"/>
                </a:cubicBezTo>
                <a:cubicBezTo>
                  <a:pt x="4757108" y="175629"/>
                  <a:pt x="4746884" y="178221"/>
                  <a:pt x="4735807" y="178221"/>
                </a:cubicBezTo>
                <a:cubicBezTo>
                  <a:pt x="4718041" y="178221"/>
                  <a:pt x="4703677" y="172522"/>
                  <a:pt x="4692718" y="161125"/>
                </a:cubicBezTo>
                <a:cubicBezTo>
                  <a:pt x="4681759" y="149730"/>
                  <a:pt x="4676281" y="133314"/>
                  <a:pt x="4676281" y="111880"/>
                </a:cubicBezTo>
                <a:close/>
                <a:moveTo>
                  <a:pt x="4698395" y="111880"/>
                </a:moveTo>
                <a:cubicBezTo>
                  <a:pt x="4698395" y="128138"/>
                  <a:pt x="4701941" y="140309"/>
                  <a:pt x="4709034" y="148395"/>
                </a:cubicBezTo>
                <a:cubicBezTo>
                  <a:pt x="4716129" y="156484"/>
                  <a:pt x="4725054" y="160526"/>
                  <a:pt x="4735807" y="160526"/>
                </a:cubicBezTo>
                <a:cubicBezTo>
                  <a:pt x="4746488" y="160526"/>
                  <a:pt x="4755372" y="156466"/>
                  <a:pt x="4762464" y="148333"/>
                </a:cubicBezTo>
                <a:cubicBezTo>
                  <a:pt x="4769557" y="140209"/>
                  <a:pt x="4773103" y="127818"/>
                  <a:pt x="4773103" y="111164"/>
                </a:cubicBezTo>
                <a:cubicBezTo>
                  <a:pt x="4773103" y="95468"/>
                  <a:pt x="4769535" y="83573"/>
                  <a:pt x="4762403" y="75483"/>
                </a:cubicBezTo>
                <a:cubicBezTo>
                  <a:pt x="4755272" y="67399"/>
                  <a:pt x="4746405" y="63352"/>
                  <a:pt x="4735807" y="63352"/>
                </a:cubicBezTo>
                <a:cubicBezTo>
                  <a:pt x="4725054" y="63352"/>
                  <a:pt x="4716129" y="67377"/>
                  <a:pt x="4709034" y="75423"/>
                </a:cubicBezTo>
                <a:cubicBezTo>
                  <a:pt x="4701941" y="83473"/>
                  <a:pt x="4698395" y="95622"/>
                  <a:pt x="4698395" y="111880"/>
                </a:cubicBezTo>
                <a:close/>
                <a:moveTo>
                  <a:pt x="4820440" y="223999"/>
                </a:moveTo>
                <a:lnTo>
                  <a:pt x="4820440" y="48412"/>
                </a:lnTo>
                <a:lnTo>
                  <a:pt x="4840041" y="48412"/>
                </a:lnTo>
                <a:lnTo>
                  <a:pt x="4840041" y="64907"/>
                </a:lnTo>
                <a:cubicBezTo>
                  <a:pt x="4844664" y="58449"/>
                  <a:pt x="4849883" y="53606"/>
                  <a:pt x="4855701" y="50381"/>
                </a:cubicBezTo>
                <a:cubicBezTo>
                  <a:pt x="4861519" y="47156"/>
                  <a:pt x="4868571" y="45543"/>
                  <a:pt x="4876858" y="45543"/>
                </a:cubicBezTo>
                <a:cubicBezTo>
                  <a:pt x="4887694" y="45543"/>
                  <a:pt x="4897256" y="48330"/>
                  <a:pt x="4905544" y="53909"/>
                </a:cubicBezTo>
                <a:cubicBezTo>
                  <a:pt x="4913834" y="59485"/>
                  <a:pt x="4920090" y="67355"/>
                  <a:pt x="4924311" y="77514"/>
                </a:cubicBezTo>
                <a:cubicBezTo>
                  <a:pt x="4928533" y="87674"/>
                  <a:pt x="4930647" y="98812"/>
                  <a:pt x="4930647" y="110927"/>
                </a:cubicBezTo>
                <a:cubicBezTo>
                  <a:pt x="4930647" y="123911"/>
                  <a:pt x="4928317" y="135608"/>
                  <a:pt x="4923655" y="146008"/>
                </a:cubicBezTo>
                <a:cubicBezTo>
                  <a:pt x="4918993" y="156405"/>
                  <a:pt x="4912221" y="164372"/>
                  <a:pt x="4903337" y="169912"/>
                </a:cubicBezTo>
                <a:cubicBezTo>
                  <a:pt x="4894448" y="175453"/>
                  <a:pt x="4885102" y="178221"/>
                  <a:pt x="4875300" y="178221"/>
                </a:cubicBezTo>
                <a:cubicBezTo>
                  <a:pt x="4868128" y="178221"/>
                  <a:pt x="4861696" y="176705"/>
                  <a:pt x="4855996" y="173677"/>
                </a:cubicBezTo>
                <a:cubicBezTo>
                  <a:pt x="4850301" y="170653"/>
                  <a:pt x="4845621" y="166823"/>
                  <a:pt x="4841952" y="162200"/>
                </a:cubicBezTo>
                <a:lnTo>
                  <a:pt x="4841952" y="223999"/>
                </a:lnTo>
                <a:close/>
                <a:moveTo>
                  <a:pt x="4839923" y="112597"/>
                </a:moveTo>
                <a:cubicBezTo>
                  <a:pt x="4839923" y="128933"/>
                  <a:pt x="4843231" y="141008"/>
                  <a:pt x="4849844" y="148812"/>
                </a:cubicBezTo>
                <a:cubicBezTo>
                  <a:pt x="4856457" y="156625"/>
                  <a:pt x="4864463" y="160526"/>
                  <a:pt x="4873866" y="160526"/>
                </a:cubicBezTo>
                <a:cubicBezTo>
                  <a:pt x="4883432" y="160526"/>
                  <a:pt x="4891618" y="156484"/>
                  <a:pt x="4898429" y="148395"/>
                </a:cubicBezTo>
                <a:cubicBezTo>
                  <a:pt x="4905244" y="140309"/>
                  <a:pt x="4908650" y="127781"/>
                  <a:pt x="4908650" y="110807"/>
                </a:cubicBezTo>
                <a:cubicBezTo>
                  <a:pt x="4908650" y="94629"/>
                  <a:pt x="4905324" y="82518"/>
                  <a:pt x="4898671" y="74469"/>
                </a:cubicBezTo>
                <a:cubicBezTo>
                  <a:pt x="4892018" y="66419"/>
                  <a:pt x="4884065" y="62395"/>
                  <a:pt x="4874825" y="62395"/>
                </a:cubicBezTo>
                <a:cubicBezTo>
                  <a:pt x="4865658" y="62395"/>
                  <a:pt x="4857552" y="66675"/>
                  <a:pt x="4850500" y="75243"/>
                </a:cubicBezTo>
                <a:cubicBezTo>
                  <a:pt x="4843451" y="83811"/>
                  <a:pt x="4839923" y="96263"/>
                  <a:pt x="4839923" y="112597"/>
                </a:cubicBezTo>
                <a:close/>
                <a:moveTo>
                  <a:pt x="4947349" y="111880"/>
                </a:moveTo>
                <a:cubicBezTo>
                  <a:pt x="4947349" y="88371"/>
                  <a:pt x="4953884" y="70958"/>
                  <a:pt x="4966952" y="59644"/>
                </a:cubicBezTo>
                <a:cubicBezTo>
                  <a:pt x="4977870" y="50241"/>
                  <a:pt x="4991176" y="45543"/>
                  <a:pt x="5006876" y="45543"/>
                </a:cubicBezTo>
                <a:cubicBezTo>
                  <a:pt x="5024329" y="45543"/>
                  <a:pt x="5038595" y="51259"/>
                  <a:pt x="5049670" y="62693"/>
                </a:cubicBezTo>
                <a:cubicBezTo>
                  <a:pt x="5060747" y="74127"/>
                  <a:pt x="5066283" y="89927"/>
                  <a:pt x="5066283" y="110087"/>
                </a:cubicBezTo>
                <a:cubicBezTo>
                  <a:pt x="5066283" y="126424"/>
                  <a:pt x="5063835" y="139273"/>
                  <a:pt x="5058936" y="148636"/>
                </a:cubicBezTo>
                <a:cubicBezTo>
                  <a:pt x="5054036" y="157999"/>
                  <a:pt x="5046901" y="165271"/>
                  <a:pt x="5037537" y="170449"/>
                </a:cubicBezTo>
                <a:cubicBezTo>
                  <a:pt x="5028174" y="175629"/>
                  <a:pt x="5017950" y="178221"/>
                  <a:pt x="5006876" y="178221"/>
                </a:cubicBezTo>
                <a:cubicBezTo>
                  <a:pt x="4989106" y="178221"/>
                  <a:pt x="4974742" y="172522"/>
                  <a:pt x="4963787" y="161125"/>
                </a:cubicBezTo>
                <a:cubicBezTo>
                  <a:pt x="4952826" y="149730"/>
                  <a:pt x="4947349" y="133314"/>
                  <a:pt x="4947349" y="111880"/>
                </a:cubicBezTo>
                <a:close/>
                <a:moveTo>
                  <a:pt x="4969462" y="111880"/>
                </a:moveTo>
                <a:cubicBezTo>
                  <a:pt x="4969462" y="128138"/>
                  <a:pt x="4973008" y="140309"/>
                  <a:pt x="4980103" y="148395"/>
                </a:cubicBezTo>
                <a:cubicBezTo>
                  <a:pt x="4987195" y="156484"/>
                  <a:pt x="4996119" y="160526"/>
                  <a:pt x="5006876" y="160526"/>
                </a:cubicBezTo>
                <a:cubicBezTo>
                  <a:pt x="5017554" y="160526"/>
                  <a:pt x="5026439" y="156466"/>
                  <a:pt x="5033535" y="148333"/>
                </a:cubicBezTo>
                <a:cubicBezTo>
                  <a:pt x="5040622" y="140209"/>
                  <a:pt x="5044168" y="127818"/>
                  <a:pt x="5044168" y="111164"/>
                </a:cubicBezTo>
                <a:cubicBezTo>
                  <a:pt x="5044168" y="95468"/>
                  <a:pt x="5040605" y="83573"/>
                  <a:pt x="5033473" y="75483"/>
                </a:cubicBezTo>
                <a:cubicBezTo>
                  <a:pt x="5026341" y="67399"/>
                  <a:pt x="5017474" y="63352"/>
                  <a:pt x="5006876" y="63352"/>
                </a:cubicBezTo>
                <a:cubicBezTo>
                  <a:pt x="4996119" y="63352"/>
                  <a:pt x="4987195" y="67377"/>
                  <a:pt x="4980103" y="75423"/>
                </a:cubicBezTo>
                <a:cubicBezTo>
                  <a:pt x="4973008" y="83473"/>
                  <a:pt x="4969462" y="95622"/>
                  <a:pt x="4969462" y="111880"/>
                </a:cubicBezTo>
                <a:close/>
                <a:moveTo>
                  <a:pt x="5074279" y="48412"/>
                </a:moveTo>
                <a:lnTo>
                  <a:pt x="5177433" y="48412"/>
                </a:lnTo>
                <a:lnTo>
                  <a:pt x="5177433" y="66221"/>
                </a:lnTo>
                <a:lnTo>
                  <a:pt x="5136551" y="66221"/>
                </a:lnTo>
                <a:lnTo>
                  <a:pt x="5136551" y="175351"/>
                </a:lnTo>
                <a:lnTo>
                  <a:pt x="5115157" y="175351"/>
                </a:lnTo>
                <a:lnTo>
                  <a:pt x="5115157" y="66221"/>
                </a:lnTo>
                <a:lnTo>
                  <a:pt x="5074279" y="66221"/>
                </a:lnTo>
                <a:close/>
                <a:moveTo>
                  <a:pt x="5197870" y="48412"/>
                </a:moveTo>
                <a:lnTo>
                  <a:pt x="5219387" y="48412"/>
                </a:lnTo>
                <a:lnTo>
                  <a:pt x="5219387" y="103272"/>
                </a:lnTo>
                <a:cubicBezTo>
                  <a:pt x="5226238" y="103272"/>
                  <a:pt x="5231041" y="101958"/>
                  <a:pt x="5233792" y="99330"/>
                </a:cubicBezTo>
                <a:cubicBezTo>
                  <a:pt x="5236538" y="96699"/>
                  <a:pt x="5240581" y="89052"/>
                  <a:pt x="5245923" y="76380"/>
                </a:cubicBezTo>
                <a:cubicBezTo>
                  <a:pt x="5250142" y="66337"/>
                  <a:pt x="5253570" y="59727"/>
                  <a:pt x="5256205" y="56538"/>
                </a:cubicBezTo>
                <a:cubicBezTo>
                  <a:pt x="5258832" y="53347"/>
                  <a:pt x="5261860" y="51198"/>
                  <a:pt x="5265288" y="50082"/>
                </a:cubicBezTo>
                <a:cubicBezTo>
                  <a:pt x="5268714" y="48970"/>
                  <a:pt x="5274212" y="48412"/>
                  <a:pt x="5281783" y="48412"/>
                </a:cubicBezTo>
                <a:lnTo>
                  <a:pt x="5286085" y="48412"/>
                </a:lnTo>
                <a:lnTo>
                  <a:pt x="5286085" y="66221"/>
                </a:lnTo>
                <a:lnTo>
                  <a:pt x="5280109" y="66102"/>
                </a:lnTo>
                <a:cubicBezTo>
                  <a:pt x="5274450" y="66102"/>
                  <a:pt x="5270821" y="66938"/>
                  <a:pt x="5269230" y="68612"/>
                </a:cubicBezTo>
                <a:cubicBezTo>
                  <a:pt x="5267556" y="70365"/>
                  <a:pt x="5265007" y="75585"/>
                  <a:pt x="5261579" y="84272"/>
                </a:cubicBezTo>
                <a:cubicBezTo>
                  <a:pt x="5258314" y="92555"/>
                  <a:pt x="5255329" y="98294"/>
                  <a:pt x="5252620" y="101479"/>
                </a:cubicBezTo>
                <a:cubicBezTo>
                  <a:pt x="5249908" y="104669"/>
                  <a:pt x="5245722" y="107578"/>
                  <a:pt x="5240066" y="110209"/>
                </a:cubicBezTo>
                <a:cubicBezTo>
                  <a:pt x="5249311" y="112679"/>
                  <a:pt x="5258393" y="121284"/>
                  <a:pt x="5267318" y="136026"/>
                </a:cubicBezTo>
                <a:lnTo>
                  <a:pt x="5290866" y="175351"/>
                </a:lnTo>
                <a:lnTo>
                  <a:pt x="5267199" y="175351"/>
                </a:lnTo>
                <a:lnTo>
                  <a:pt x="5244249" y="136026"/>
                </a:lnTo>
                <a:cubicBezTo>
                  <a:pt x="5239551" y="128134"/>
                  <a:pt x="5235444" y="122932"/>
                  <a:pt x="5231941" y="120422"/>
                </a:cubicBezTo>
                <a:cubicBezTo>
                  <a:pt x="5228431" y="117914"/>
                  <a:pt x="5224248" y="116661"/>
                  <a:pt x="5219387" y="116661"/>
                </a:cubicBezTo>
                <a:lnTo>
                  <a:pt x="5219387" y="175351"/>
                </a:lnTo>
                <a:lnTo>
                  <a:pt x="5197870" y="175351"/>
                </a:lnTo>
                <a:close/>
                <a:moveTo>
                  <a:pt x="5305090" y="48412"/>
                </a:moveTo>
                <a:lnTo>
                  <a:pt x="5326606" y="48412"/>
                </a:lnTo>
                <a:lnTo>
                  <a:pt x="5326606" y="145231"/>
                </a:lnTo>
                <a:lnTo>
                  <a:pt x="5386251" y="48412"/>
                </a:lnTo>
                <a:lnTo>
                  <a:pt x="5409439" y="48412"/>
                </a:lnTo>
                <a:lnTo>
                  <a:pt x="5409439" y="175351"/>
                </a:lnTo>
                <a:lnTo>
                  <a:pt x="5387925" y="175351"/>
                </a:lnTo>
                <a:lnTo>
                  <a:pt x="5387925" y="79127"/>
                </a:lnTo>
                <a:lnTo>
                  <a:pt x="5328277" y="175351"/>
                </a:lnTo>
                <a:lnTo>
                  <a:pt x="5305090" y="175351"/>
                </a:lnTo>
                <a:close/>
                <a:moveTo>
                  <a:pt x="5528731" y="134474"/>
                </a:moveTo>
                <a:lnTo>
                  <a:pt x="5550965" y="137221"/>
                </a:lnTo>
                <a:cubicBezTo>
                  <a:pt x="5547459" y="150209"/>
                  <a:pt x="5540966" y="160289"/>
                  <a:pt x="5531479" y="167461"/>
                </a:cubicBezTo>
                <a:cubicBezTo>
                  <a:pt x="5521997" y="174635"/>
                  <a:pt x="5509882" y="178221"/>
                  <a:pt x="5495144" y="178221"/>
                </a:cubicBezTo>
                <a:cubicBezTo>
                  <a:pt x="5476575" y="178221"/>
                  <a:pt x="5461854" y="172504"/>
                  <a:pt x="5450980" y="161064"/>
                </a:cubicBezTo>
                <a:cubicBezTo>
                  <a:pt x="5440100" y="149630"/>
                  <a:pt x="5434660" y="133591"/>
                  <a:pt x="5434660" y="112956"/>
                </a:cubicBezTo>
                <a:cubicBezTo>
                  <a:pt x="5434660" y="91601"/>
                  <a:pt x="5440158" y="75024"/>
                  <a:pt x="5451156" y="63229"/>
                </a:cubicBezTo>
                <a:cubicBezTo>
                  <a:pt x="5462153" y="51436"/>
                  <a:pt x="5476416" y="45543"/>
                  <a:pt x="5493949" y="45543"/>
                </a:cubicBezTo>
                <a:cubicBezTo>
                  <a:pt x="5510922" y="45543"/>
                  <a:pt x="5524787" y="51317"/>
                  <a:pt x="5535546" y="62870"/>
                </a:cubicBezTo>
                <a:cubicBezTo>
                  <a:pt x="5546303" y="74426"/>
                  <a:pt x="5551682" y="90683"/>
                  <a:pt x="5551682" y="111643"/>
                </a:cubicBezTo>
                <a:cubicBezTo>
                  <a:pt x="5551682" y="112917"/>
                  <a:pt x="5551642" y="114832"/>
                  <a:pt x="5551563" y="117377"/>
                </a:cubicBezTo>
                <a:lnTo>
                  <a:pt x="5456898" y="117377"/>
                </a:lnTo>
                <a:cubicBezTo>
                  <a:pt x="5457693" y="131324"/>
                  <a:pt x="5461639" y="142001"/>
                  <a:pt x="5468730" y="149410"/>
                </a:cubicBezTo>
                <a:cubicBezTo>
                  <a:pt x="5475820" y="156822"/>
                  <a:pt x="5484664" y="160526"/>
                  <a:pt x="5495263" y="160526"/>
                </a:cubicBezTo>
                <a:cubicBezTo>
                  <a:pt x="5503154" y="160526"/>
                  <a:pt x="5509890" y="158456"/>
                  <a:pt x="5515466" y="154314"/>
                </a:cubicBezTo>
                <a:cubicBezTo>
                  <a:pt x="5521045" y="150170"/>
                  <a:pt x="5525466" y="143561"/>
                  <a:pt x="5528731" y="134474"/>
                </a:cubicBezTo>
                <a:close/>
                <a:moveTo>
                  <a:pt x="5458089" y="99687"/>
                </a:moveTo>
                <a:lnTo>
                  <a:pt x="5528969" y="99687"/>
                </a:lnTo>
                <a:cubicBezTo>
                  <a:pt x="5528015" y="89013"/>
                  <a:pt x="5525305" y="81003"/>
                  <a:pt x="5520845" y="75664"/>
                </a:cubicBezTo>
                <a:cubicBezTo>
                  <a:pt x="5513990" y="67377"/>
                  <a:pt x="5505106" y="63233"/>
                  <a:pt x="5494186" y="63233"/>
                </a:cubicBezTo>
                <a:cubicBezTo>
                  <a:pt x="5484304" y="63233"/>
                  <a:pt x="5476002" y="66541"/>
                  <a:pt x="5469268" y="73152"/>
                </a:cubicBezTo>
                <a:cubicBezTo>
                  <a:pt x="5462532" y="79765"/>
                  <a:pt x="5458809" y="88613"/>
                  <a:pt x="5458089" y="99687"/>
                </a:cubicBezTo>
                <a:close/>
                <a:moveTo>
                  <a:pt x="5728828" y="128854"/>
                </a:moveTo>
                <a:lnTo>
                  <a:pt x="5749985" y="131605"/>
                </a:lnTo>
                <a:cubicBezTo>
                  <a:pt x="5747673" y="146188"/>
                  <a:pt x="5741759" y="157604"/>
                  <a:pt x="5732233" y="165848"/>
                </a:cubicBezTo>
                <a:cubicBezTo>
                  <a:pt x="5722708" y="174095"/>
                  <a:pt x="5711014" y="178221"/>
                  <a:pt x="5697151" y="178221"/>
                </a:cubicBezTo>
                <a:cubicBezTo>
                  <a:pt x="5679778" y="178221"/>
                  <a:pt x="5665816" y="172539"/>
                  <a:pt x="5655258" y="161186"/>
                </a:cubicBezTo>
                <a:cubicBezTo>
                  <a:pt x="5644695" y="149832"/>
                  <a:pt x="5639415" y="133555"/>
                  <a:pt x="5639415" y="112359"/>
                </a:cubicBezTo>
                <a:cubicBezTo>
                  <a:pt x="5639415" y="98653"/>
                  <a:pt x="5641685" y="86662"/>
                  <a:pt x="5646232" y="76380"/>
                </a:cubicBezTo>
                <a:cubicBezTo>
                  <a:pt x="5650772" y="66099"/>
                  <a:pt x="5657684" y="58388"/>
                  <a:pt x="5666972" y="53251"/>
                </a:cubicBezTo>
                <a:cubicBezTo>
                  <a:pt x="5676256" y="48110"/>
                  <a:pt x="5686355" y="45543"/>
                  <a:pt x="5697269" y="45543"/>
                </a:cubicBezTo>
                <a:cubicBezTo>
                  <a:pt x="5711054" y="45543"/>
                  <a:pt x="5722329" y="49028"/>
                  <a:pt x="5731099" y="56000"/>
                </a:cubicBezTo>
                <a:cubicBezTo>
                  <a:pt x="5739865" y="62974"/>
                  <a:pt x="5745481" y="72874"/>
                  <a:pt x="5747950" y="85704"/>
                </a:cubicBezTo>
                <a:lnTo>
                  <a:pt x="5727034" y="88930"/>
                </a:lnTo>
                <a:cubicBezTo>
                  <a:pt x="5725040" y="80405"/>
                  <a:pt x="5721515" y="73990"/>
                  <a:pt x="5716454" y="69688"/>
                </a:cubicBezTo>
                <a:cubicBezTo>
                  <a:pt x="5711392" y="65386"/>
                  <a:pt x="5705279" y="63233"/>
                  <a:pt x="5698105" y="63233"/>
                </a:cubicBezTo>
                <a:cubicBezTo>
                  <a:pt x="5687269" y="63233"/>
                  <a:pt x="5678467" y="67122"/>
                  <a:pt x="5671696" y="74887"/>
                </a:cubicBezTo>
                <a:cubicBezTo>
                  <a:pt x="5664920" y="82655"/>
                  <a:pt x="5661533" y="94949"/>
                  <a:pt x="5661533" y="111761"/>
                </a:cubicBezTo>
                <a:cubicBezTo>
                  <a:pt x="5661533" y="128815"/>
                  <a:pt x="5664801" y="141202"/>
                  <a:pt x="5671335" y="148931"/>
                </a:cubicBezTo>
                <a:cubicBezTo>
                  <a:pt x="5677869" y="156661"/>
                  <a:pt x="5686394" y="160526"/>
                  <a:pt x="5696910" y="160526"/>
                </a:cubicBezTo>
                <a:cubicBezTo>
                  <a:pt x="5705356" y="160526"/>
                  <a:pt x="5712412" y="157938"/>
                  <a:pt x="5718071" y="152762"/>
                </a:cubicBezTo>
                <a:cubicBezTo>
                  <a:pt x="5723726" y="147585"/>
                  <a:pt x="5727311" y="139615"/>
                  <a:pt x="5728828" y="128854"/>
                </a:cubicBezTo>
                <a:close/>
                <a:moveTo>
                  <a:pt x="5768391" y="223999"/>
                </a:moveTo>
                <a:lnTo>
                  <a:pt x="5768391" y="48412"/>
                </a:lnTo>
                <a:lnTo>
                  <a:pt x="5787993" y="48412"/>
                </a:lnTo>
                <a:lnTo>
                  <a:pt x="5787993" y="64907"/>
                </a:lnTo>
                <a:cubicBezTo>
                  <a:pt x="5792616" y="58449"/>
                  <a:pt x="5797836" y="53606"/>
                  <a:pt x="5803654" y="50381"/>
                </a:cubicBezTo>
                <a:cubicBezTo>
                  <a:pt x="5809471" y="47156"/>
                  <a:pt x="5816524" y="45543"/>
                  <a:pt x="5824811" y="45543"/>
                </a:cubicBezTo>
                <a:cubicBezTo>
                  <a:pt x="5835646" y="45543"/>
                  <a:pt x="5845208" y="48330"/>
                  <a:pt x="5853495" y="53909"/>
                </a:cubicBezTo>
                <a:cubicBezTo>
                  <a:pt x="5861787" y="59485"/>
                  <a:pt x="5868042" y="67355"/>
                  <a:pt x="5872261" y="77514"/>
                </a:cubicBezTo>
                <a:cubicBezTo>
                  <a:pt x="5876484" y="87674"/>
                  <a:pt x="5878597" y="98812"/>
                  <a:pt x="5878597" y="110927"/>
                </a:cubicBezTo>
                <a:cubicBezTo>
                  <a:pt x="5878597" y="123911"/>
                  <a:pt x="5876268" y="135608"/>
                  <a:pt x="5871607" y="146008"/>
                </a:cubicBezTo>
                <a:cubicBezTo>
                  <a:pt x="5866949" y="156405"/>
                  <a:pt x="5860174" y="164372"/>
                  <a:pt x="5851289" y="169912"/>
                </a:cubicBezTo>
                <a:cubicBezTo>
                  <a:pt x="5842400" y="175453"/>
                  <a:pt x="5833057" y="178221"/>
                  <a:pt x="5823252" y="178221"/>
                </a:cubicBezTo>
                <a:cubicBezTo>
                  <a:pt x="5816084" y="178221"/>
                  <a:pt x="5809646" y="176705"/>
                  <a:pt x="5803952" y="173677"/>
                </a:cubicBezTo>
                <a:cubicBezTo>
                  <a:pt x="5798253" y="170653"/>
                  <a:pt x="5793573" y="166823"/>
                  <a:pt x="5789908" y="162200"/>
                </a:cubicBezTo>
                <a:lnTo>
                  <a:pt x="5789908" y="223999"/>
                </a:lnTo>
                <a:close/>
                <a:moveTo>
                  <a:pt x="5787875" y="112597"/>
                </a:moveTo>
                <a:cubicBezTo>
                  <a:pt x="5787875" y="128933"/>
                  <a:pt x="5791183" y="141008"/>
                  <a:pt x="5797800" y="148812"/>
                </a:cubicBezTo>
                <a:cubicBezTo>
                  <a:pt x="5804409" y="156625"/>
                  <a:pt x="5812415" y="160526"/>
                  <a:pt x="5821819" y="160526"/>
                </a:cubicBezTo>
                <a:cubicBezTo>
                  <a:pt x="5831384" y="160526"/>
                  <a:pt x="5839570" y="156484"/>
                  <a:pt x="5846385" y="148395"/>
                </a:cubicBezTo>
                <a:cubicBezTo>
                  <a:pt x="5853196" y="140309"/>
                  <a:pt x="5856606" y="127781"/>
                  <a:pt x="5856606" y="110807"/>
                </a:cubicBezTo>
                <a:cubicBezTo>
                  <a:pt x="5856606" y="94629"/>
                  <a:pt x="5853276" y="82518"/>
                  <a:pt x="5846622" y="74469"/>
                </a:cubicBezTo>
                <a:cubicBezTo>
                  <a:pt x="5839970" y="66419"/>
                  <a:pt x="5832022" y="62395"/>
                  <a:pt x="5822776" y="62395"/>
                </a:cubicBezTo>
                <a:cubicBezTo>
                  <a:pt x="5813611" y="62395"/>
                  <a:pt x="5805504" y="66675"/>
                  <a:pt x="5798455" y="75243"/>
                </a:cubicBezTo>
                <a:cubicBezTo>
                  <a:pt x="5791402" y="83811"/>
                  <a:pt x="5787875" y="96263"/>
                  <a:pt x="5787875" y="112597"/>
                </a:cubicBezTo>
                <a:close/>
                <a:moveTo>
                  <a:pt x="5896526" y="111880"/>
                </a:moveTo>
                <a:cubicBezTo>
                  <a:pt x="5896526" y="88371"/>
                  <a:pt x="5903060" y="70958"/>
                  <a:pt x="5916131" y="59644"/>
                </a:cubicBezTo>
                <a:cubicBezTo>
                  <a:pt x="5927047" y="50241"/>
                  <a:pt x="5940356" y="45543"/>
                  <a:pt x="5956052" y="45543"/>
                </a:cubicBezTo>
                <a:cubicBezTo>
                  <a:pt x="5973505" y="45543"/>
                  <a:pt x="5987776" y="51259"/>
                  <a:pt x="5998849" y="62693"/>
                </a:cubicBezTo>
                <a:cubicBezTo>
                  <a:pt x="6009926" y="74127"/>
                  <a:pt x="6015459" y="89927"/>
                  <a:pt x="6015459" y="110087"/>
                </a:cubicBezTo>
                <a:cubicBezTo>
                  <a:pt x="6015459" y="126424"/>
                  <a:pt x="6013012" y="139273"/>
                  <a:pt x="6008112" y="148636"/>
                </a:cubicBezTo>
                <a:cubicBezTo>
                  <a:pt x="6003212" y="157999"/>
                  <a:pt x="5996080" y="165271"/>
                  <a:pt x="5986716" y="170449"/>
                </a:cubicBezTo>
                <a:cubicBezTo>
                  <a:pt x="5977352" y="175629"/>
                  <a:pt x="5967129" y="178221"/>
                  <a:pt x="5956052" y="178221"/>
                </a:cubicBezTo>
                <a:cubicBezTo>
                  <a:pt x="5938286" y="178221"/>
                  <a:pt x="5923922" y="172522"/>
                  <a:pt x="5912963" y="161125"/>
                </a:cubicBezTo>
                <a:cubicBezTo>
                  <a:pt x="5902005" y="149730"/>
                  <a:pt x="5896526" y="133314"/>
                  <a:pt x="5896526" y="111880"/>
                </a:cubicBezTo>
                <a:close/>
                <a:moveTo>
                  <a:pt x="5918641" y="111880"/>
                </a:moveTo>
                <a:cubicBezTo>
                  <a:pt x="5918641" y="128138"/>
                  <a:pt x="5922186" y="140309"/>
                  <a:pt x="5929279" y="148395"/>
                </a:cubicBezTo>
                <a:cubicBezTo>
                  <a:pt x="5936375" y="156484"/>
                  <a:pt x="5945299" y="160526"/>
                  <a:pt x="5956052" y="160526"/>
                </a:cubicBezTo>
                <a:cubicBezTo>
                  <a:pt x="5966733" y="160526"/>
                  <a:pt x="5975618" y="156466"/>
                  <a:pt x="5982710" y="148333"/>
                </a:cubicBezTo>
                <a:cubicBezTo>
                  <a:pt x="5989802" y="140209"/>
                  <a:pt x="5993348" y="127818"/>
                  <a:pt x="5993348" y="111164"/>
                </a:cubicBezTo>
                <a:cubicBezTo>
                  <a:pt x="5993348" y="95468"/>
                  <a:pt x="5989781" y="83573"/>
                  <a:pt x="5982648" y="75483"/>
                </a:cubicBezTo>
                <a:cubicBezTo>
                  <a:pt x="5975518" y="67399"/>
                  <a:pt x="5966650" y="63352"/>
                  <a:pt x="5956052" y="63352"/>
                </a:cubicBezTo>
                <a:cubicBezTo>
                  <a:pt x="5945299" y="63352"/>
                  <a:pt x="5936375" y="67377"/>
                  <a:pt x="5929279" y="75423"/>
                </a:cubicBezTo>
                <a:cubicBezTo>
                  <a:pt x="5922186" y="83473"/>
                  <a:pt x="5918641" y="95622"/>
                  <a:pt x="5918641" y="111880"/>
                </a:cubicBezTo>
                <a:close/>
                <a:moveTo>
                  <a:pt x="6039338" y="48412"/>
                </a:moveTo>
                <a:lnTo>
                  <a:pt x="6060855" y="48412"/>
                </a:lnTo>
                <a:lnTo>
                  <a:pt x="6060855" y="103272"/>
                </a:lnTo>
                <a:cubicBezTo>
                  <a:pt x="6067706" y="103272"/>
                  <a:pt x="6072509" y="101958"/>
                  <a:pt x="6075258" y="99330"/>
                </a:cubicBezTo>
                <a:cubicBezTo>
                  <a:pt x="6078005" y="96699"/>
                  <a:pt x="6082049" y="89052"/>
                  <a:pt x="6087391" y="76380"/>
                </a:cubicBezTo>
                <a:cubicBezTo>
                  <a:pt x="6091609" y="66337"/>
                  <a:pt x="6095038" y="59727"/>
                  <a:pt x="6097672" y="56538"/>
                </a:cubicBezTo>
                <a:cubicBezTo>
                  <a:pt x="6100300" y="53347"/>
                  <a:pt x="6103324" y="51198"/>
                  <a:pt x="6106752" y="50082"/>
                </a:cubicBezTo>
                <a:cubicBezTo>
                  <a:pt x="6110179" y="48970"/>
                  <a:pt x="6115680" y="48412"/>
                  <a:pt x="6123251" y="48412"/>
                </a:cubicBezTo>
                <a:lnTo>
                  <a:pt x="6127553" y="48412"/>
                </a:lnTo>
                <a:lnTo>
                  <a:pt x="6127553" y="66221"/>
                </a:lnTo>
                <a:lnTo>
                  <a:pt x="6121576" y="66102"/>
                </a:lnTo>
                <a:cubicBezTo>
                  <a:pt x="6115917" y="66102"/>
                  <a:pt x="6112289" y="66938"/>
                  <a:pt x="6110698" y="68612"/>
                </a:cubicBezTo>
                <a:cubicBezTo>
                  <a:pt x="6109024" y="70365"/>
                  <a:pt x="6106475" y="75585"/>
                  <a:pt x="6103047" y="84272"/>
                </a:cubicBezTo>
                <a:cubicBezTo>
                  <a:pt x="6099782" y="92555"/>
                  <a:pt x="6096793" y="98294"/>
                  <a:pt x="6094087" y="101479"/>
                </a:cubicBezTo>
                <a:cubicBezTo>
                  <a:pt x="6091376" y="104669"/>
                  <a:pt x="6087188" y="107578"/>
                  <a:pt x="6081533" y="110209"/>
                </a:cubicBezTo>
                <a:cubicBezTo>
                  <a:pt x="6090779" y="112679"/>
                  <a:pt x="6099860" y="121284"/>
                  <a:pt x="6108785" y="136026"/>
                </a:cubicBezTo>
                <a:lnTo>
                  <a:pt x="6132333" y="175351"/>
                </a:lnTo>
                <a:lnTo>
                  <a:pt x="6108667" y="175351"/>
                </a:lnTo>
                <a:lnTo>
                  <a:pt x="6085716" y="136026"/>
                </a:lnTo>
                <a:cubicBezTo>
                  <a:pt x="6081015" y="128134"/>
                  <a:pt x="6076912" y="122932"/>
                  <a:pt x="6073408" y="120422"/>
                </a:cubicBezTo>
                <a:cubicBezTo>
                  <a:pt x="6069899" y="117914"/>
                  <a:pt x="6065715" y="116661"/>
                  <a:pt x="6060855" y="116661"/>
                </a:cubicBezTo>
                <a:lnTo>
                  <a:pt x="6060855" y="175351"/>
                </a:lnTo>
                <a:lnTo>
                  <a:pt x="6039338" y="175351"/>
                </a:lnTo>
                <a:close/>
                <a:moveTo>
                  <a:pt x="6146557" y="48412"/>
                </a:moveTo>
                <a:lnTo>
                  <a:pt x="6168073" y="48412"/>
                </a:lnTo>
                <a:lnTo>
                  <a:pt x="6168073" y="145231"/>
                </a:lnTo>
                <a:lnTo>
                  <a:pt x="6227719" y="48412"/>
                </a:lnTo>
                <a:lnTo>
                  <a:pt x="6250907" y="48412"/>
                </a:lnTo>
                <a:lnTo>
                  <a:pt x="6250907" y="175351"/>
                </a:lnTo>
                <a:lnTo>
                  <a:pt x="6229393" y="175351"/>
                </a:lnTo>
                <a:lnTo>
                  <a:pt x="6229393" y="79127"/>
                </a:lnTo>
                <a:lnTo>
                  <a:pt x="6169745" y="175351"/>
                </a:lnTo>
                <a:lnTo>
                  <a:pt x="6146557" y="175351"/>
                </a:lnTo>
                <a:close/>
                <a:moveTo>
                  <a:pt x="6350357" y="224240"/>
                </a:moveTo>
                <a:lnTo>
                  <a:pt x="6347966" y="204037"/>
                </a:lnTo>
                <a:cubicBezTo>
                  <a:pt x="6352668" y="205314"/>
                  <a:pt x="6356771" y="205952"/>
                  <a:pt x="6360274" y="205952"/>
                </a:cubicBezTo>
                <a:cubicBezTo>
                  <a:pt x="6365058" y="205952"/>
                  <a:pt x="6368886" y="205156"/>
                  <a:pt x="6371751" y="203562"/>
                </a:cubicBezTo>
                <a:cubicBezTo>
                  <a:pt x="6374620" y="201967"/>
                  <a:pt x="6376971" y="199734"/>
                  <a:pt x="6378803" y="196865"/>
                </a:cubicBezTo>
                <a:cubicBezTo>
                  <a:pt x="6380157" y="194716"/>
                  <a:pt x="6382349" y="189377"/>
                  <a:pt x="6385377" y="180849"/>
                </a:cubicBezTo>
                <a:cubicBezTo>
                  <a:pt x="6385773" y="179654"/>
                  <a:pt x="6386414" y="177900"/>
                  <a:pt x="6387292" y="175589"/>
                </a:cubicBezTo>
                <a:lnTo>
                  <a:pt x="6339121" y="48412"/>
                </a:lnTo>
                <a:lnTo>
                  <a:pt x="6362309" y="48412"/>
                </a:lnTo>
                <a:lnTo>
                  <a:pt x="6388725" y="121921"/>
                </a:lnTo>
                <a:cubicBezTo>
                  <a:pt x="6392153" y="131244"/>
                  <a:pt x="6395219" y="141043"/>
                  <a:pt x="6397931" y="151325"/>
                </a:cubicBezTo>
                <a:cubicBezTo>
                  <a:pt x="6400400" y="141447"/>
                  <a:pt x="6403349" y="131799"/>
                  <a:pt x="6406775" y="122400"/>
                </a:cubicBezTo>
                <a:lnTo>
                  <a:pt x="6433909" y="48412"/>
                </a:lnTo>
                <a:lnTo>
                  <a:pt x="6455423" y="48412"/>
                </a:lnTo>
                <a:lnTo>
                  <a:pt x="6407136" y="177501"/>
                </a:lnTo>
                <a:cubicBezTo>
                  <a:pt x="6401955" y="191447"/>
                  <a:pt x="6397931" y="201048"/>
                  <a:pt x="6395061" y="206311"/>
                </a:cubicBezTo>
                <a:cubicBezTo>
                  <a:pt x="6391238" y="213400"/>
                  <a:pt x="6386853" y="218602"/>
                  <a:pt x="6381914" y="221911"/>
                </a:cubicBezTo>
                <a:cubicBezTo>
                  <a:pt x="6376971" y="225219"/>
                  <a:pt x="6371074" y="226871"/>
                  <a:pt x="6364220" y="226871"/>
                </a:cubicBezTo>
                <a:cubicBezTo>
                  <a:pt x="6360076" y="226871"/>
                  <a:pt x="6355457" y="225992"/>
                  <a:pt x="6350357" y="224240"/>
                </a:cubicBezTo>
                <a:close/>
                <a:moveTo>
                  <a:pt x="6470408" y="48412"/>
                </a:moveTo>
                <a:lnTo>
                  <a:pt x="6491923" y="48412"/>
                </a:lnTo>
                <a:lnTo>
                  <a:pt x="6491923" y="103272"/>
                </a:lnTo>
                <a:cubicBezTo>
                  <a:pt x="6498774" y="103272"/>
                  <a:pt x="6503576" y="101958"/>
                  <a:pt x="6506326" y="99330"/>
                </a:cubicBezTo>
                <a:cubicBezTo>
                  <a:pt x="6509074" y="96699"/>
                  <a:pt x="6513120" y="89052"/>
                  <a:pt x="6518459" y="76380"/>
                </a:cubicBezTo>
                <a:cubicBezTo>
                  <a:pt x="6522682" y="66337"/>
                  <a:pt x="6526108" y="59727"/>
                  <a:pt x="6528740" y="56538"/>
                </a:cubicBezTo>
                <a:cubicBezTo>
                  <a:pt x="6531368" y="53347"/>
                  <a:pt x="6534395" y="51198"/>
                  <a:pt x="6537823" y="50082"/>
                </a:cubicBezTo>
                <a:cubicBezTo>
                  <a:pt x="6541251" y="48970"/>
                  <a:pt x="6546747" y="48412"/>
                  <a:pt x="6554317" y="48412"/>
                </a:cubicBezTo>
                <a:lnTo>
                  <a:pt x="6558620" y="48412"/>
                </a:lnTo>
                <a:lnTo>
                  <a:pt x="6558620" y="66221"/>
                </a:lnTo>
                <a:lnTo>
                  <a:pt x="6552644" y="66102"/>
                </a:lnTo>
                <a:cubicBezTo>
                  <a:pt x="6546984" y="66102"/>
                  <a:pt x="6543360" y="66938"/>
                  <a:pt x="6541765" y="68612"/>
                </a:cubicBezTo>
                <a:cubicBezTo>
                  <a:pt x="6540095" y="70365"/>
                  <a:pt x="6537546" y="75585"/>
                  <a:pt x="6534118" y="84272"/>
                </a:cubicBezTo>
                <a:cubicBezTo>
                  <a:pt x="6530853" y="92555"/>
                  <a:pt x="6527865" y="98294"/>
                  <a:pt x="6525155" y="101479"/>
                </a:cubicBezTo>
                <a:cubicBezTo>
                  <a:pt x="6522443" y="104669"/>
                  <a:pt x="6518257" y="107578"/>
                  <a:pt x="6512602" y="110209"/>
                </a:cubicBezTo>
                <a:cubicBezTo>
                  <a:pt x="6521846" y="112679"/>
                  <a:pt x="6530929" y="121284"/>
                  <a:pt x="6539853" y="136026"/>
                </a:cubicBezTo>
                <a:lnTo>
                  <a:pt x="6563400" y="175351"/>
                </a:lnTo>
                <a:lnTo>
                  <a:pt x="6539734" y="175351"/>
                </a:lnTo>
                <a:lnTo>
                  <a:pt x="6516784" y="136026"/>
                </a:lnTo>
                <a:cubicBezTo>
                  <a:pt x="6512086" y="128134"/>
                  <a:pt x="6507979" y="122932"/>
                  <a:pt x="6504476" y="120422"/>
                </a:cubicBezTo>
                <a:cubicBezTo>
                  <a:pt x="6500966" y="117914"/>
                  <a:pt x="6496787" y="116661"/>
                  <a:pt x="6491923" y="116661"/>
                </a:cubicBezTo>
                <a:lnTo>
                  <a:pt x="6491923" y="175351"/>
                </a:lnTo>
                <a:lnTo>
                  <a:pt x="6470408" y="175351"/>
                </a:lnTo>
                <a:close/>
                <a:moveTo>
                  <a:pt x="6573041" y="111880"/>
                </a:moveTo>
                <a:cubicBezTo>
                  <a:pt x="6573041" y="88371"/>
                  <a:pt x="6579575" y="70958"/>
                  <a:pt x="6592647" y="59644"/>
                </a:cubicBezTo>
                <a:cubicBezTo>
                  <a:pt x="6603563" y="50241"/>
                  <a:pt x="6616872" y="45543"/>
                  <a:pt x="6632568" y="45543"/>
                </a:cubicBezTo>
                <a:cubicBezTo>
                  <a:pt x="6650021" y="45543"/>
                  <a:pt x="6664287" y="51259"/>
                  <a:pt x="6675365" y="62693"/>
                </a:cubicBezTo>
                <a:cubicBezTo>
                  <a:pt x="6686442" y="74127"/>
                  <a:pt x="6691976" y="89927"/>
                  <a:pt x="6691976" y="110087"/>
                </a:cubicBezTo>
                <a:cubicBezTo>
                  <a:pt x="6691976" y="126424"/>
                  <a:pt x="6689527" y="139273"/>
                  <a:pt x="6684627" y="148636"/>
                </a:cubicBezTo>
                <a:cubicBezTo>
                  <a:pt x="6679727" y="157999"/>
                  <a:pt x="6672596" y="165271"/>
                  <a:pt x="6663232" y="170449"/>
                </a:cubicBezTo>
                <a:cubicBezTo>
                  <a:pt x="6653869" y="175629"/>
                  <a:pt x="6643644" y="178221"/>
                  <a:pt x="6632568" y="178221"/>
                </a:cubicBezTo>
                <a:cubicBezTo>
                  <a:pt x="6614801" y="178221"/>
                  <a:pt x="6600438" y="172522"/>
                  <a:pt x="6589479" y="161125"/>
                </a:cubicBezTo>
                <a:cubicBezTo>
                  <a:pt x="6578521" y="149730"/>
                  <a:pt x="6573041" y="133314"/>
                  <a:pt x="6573041" y="111880"/>
                </a:cubicBezTo>
                <a:close/>
                <a:moveTo>
                  <a:pt x="6595157" y="111880"/>
                </a:moveTo>
                <a:cubicBezTo>
                  <a:pt x="6595157" y="128138"/>
                  <a:pt x="6598703" y="140309"/>
                  <a:pt x="6605794" y="148395"/>
                </a:cubicBezTo>
                <a:cubicBezTo>
                  <a:pt x="6612890" y="156484"/>
                  <a:pt x="6621814" y="160526"/>
                  <a:pt x="6632568" y="160526"/>
                </a:cubicBezTo>
                <a:cubicBezTo>
                  <a:pt x="6643249" y="160526"/>
                  <a:pt x="6652134" y="156466"/>
                  <a:pt x="6659226" y="148333"/>
                </a:cubicBezTo>
                <a:cubicBezTo>
                  <a:pt x="6666317" y="140209"/>
                  <a:pt x="6669863" y="127818"/>
                  <a:pt x="6669863" y="111164"/>
                </a:cubicBezTo>
                <a:cubicBezTo>
                  <a:pt x="6669863" y="95468"/>
                  <a:pt x="6666296" y="83573"/>
                  <a:pt x="6659165" y="75483"/>
                </a:cubicBezTo>
                <a:cubicBezTo>
                  <a:pt x="6652032" y="67399"/>
                  <a:pt x="6643165" y="63352"/>
                  <a:pt x="6632568" y="63352"/>
                </a:cubicBezTo>
                <a:cubicBezTo>
                  <a:pt x="6621814" y="63352"/>
                  <a:pt x="6612890" y="67377"/>
                  <a:pt x="6605794" y="75423"/>
                </a:cubicBezTo>
                <a:cubicBezTo>
                  <a:pt x="6598703" y="83473"/>
                  <a:pt x="6595157" y="95622"/>
                  <a:pt x="6595157" y="111880"/>
                </a:cubicBezTo>
                <a:close/>
                <a:moveTo>
                  <a:pt x="6717798" y="48412"/>
                </a:moveTo>
                <a:lnTo>
                  <a:pt x="6751263" y="48412"/>
                </a:lnTo>
                <a:lnTo>
                  <a:pt x="6784614" y="150011"/>
                </a:lnTo>
                <a:lnTo>
                  <a:pt x="6821669" y="48412"/>
                </a:lnTo>
                <a:lnTo>
                  <a:pt x="6852625" y="48412"/>
                </a:lnTo>
                <a:lnTo>
                  <a:pt x="6852625" y="175351"/>
                </a:lnTo>
                <a:lnTo>
                  <a:pt x="6831111" y="175351"/>
                </a:lnTo>
                <a:lnTo>
                  <a:pt x="6831111" y="73152"/>
                </a:lnTo>
                <a:lnTo>
                  <a:pt x="6793582" y="175351"/>
                </a:lnTo>
                <a:lnTo>
                  <a:pt x="6774336" y="175351"/>
                </a:lnTo>
                <a:lnTo>
                  <a:pt x="6738835" y="68252"/>
                </a:lnTo>
                <a:lnTo>
                  <a:pt x="6738835" y="175351"/>
                </a:lnTo>
                <a:lnTo>
                  <a:pt x="6717798" y="175351"/>
                </a:lnTo>
                <a:close/>
                <a:moveTo>
                  <a:pt x="6885619" y="48412"/>
                </a:moveTo>
                <a:lnTo>
                  <a:pt x="6985785" y="48412"/>
                </a:lnTo>
                <a:lnTo>
                  <a:pt x="6985785" y="175351"/>
                </a:lnTo>
                <a:lnTo>
                  <a:pt x="6964268" y="175351"/>
                </a:lnTo>
                <a:lnTo>
                  <a:pt x="6964268" y="66221"/>
                </a:lnTo>
                <a:lnTo>
                  <a:pt x="6907132" y="66221"/>
                </a:lnTo>
                <a:lnTo>
                  <a:pt x="6907132" y="175351"/>
                </a:lnTo>
                <a:lnTo>
                  <a:pt x="6885619" y="175351"/>
                </a:lnTo>
                <a:close/>
                <a:moveTo>
                  <a:pt x="7028571" y="48412"/>
                </a:moveTo>
                <a:lnTo>
                  <a:pt x="7128500" y="48412"/>
                </a:lnTo>
                <a:lnTo>
                  <a:pt x="7128500" y="175351"/>
                </a:lnTo>
                <a:lnTo>
                  <a:pt x="7107105" y="175351"/>
                </a:lnTo>
                <a:lnTo>
                  <a:pt x="7107105" y="66221"/>
                </a:lnTo>
                <a:lnTo>
                  <a:pt x="7050089" y="66221"/>
                </a:lnTo>
                <a:lnTo>
                  <a:pt x="7050089" y="129452"/>
                </a:lnTo>
                <a:cubicBezTo>
                  <a:pt x="7050089" y="144193"/>
                  <a:pt x="7049610" y="153917"/>
                  <a:pt x="7048652" y="158615"/>
                </a:cubicBezTo>
                <a:cubicBezTo>
                  <a:pt x="7047699" y="163320"/>
                  <a:pt x="7045069" y="167424"/>
                  <a:pt x="7040764" y="170930"/>
                </a:cubicBezTo>
                <a:cubicBezTo>
                  <a:pt x="7036463" y="174433"/>
                  <a:pt x="7030249" y="176187"/>
                  <a:pt x="7022120" y="176187"/>
                </a:cubicBezTo>
                <a:cubicBezTo>
                  <a:pt x="7017098" y="176187"/>
                  <a:pt x="7011320" y="175867"/>
                  <a:pt x="7004787" y="175233"/>
                </a:cubicBezTo>
                <a:lnTo>
                  <a:pt x="7004787" y="157301"/>
                </a:lnTo>
                <a:lnTo>
                  <a:pt x="7014233" y="157301"/>
                </a:lnTo>
                <a:cubicBezTo>
                  <a:pt x="7018693" y="157301"/>
                  <a:pt x="7021879" y="156844"/>
                  <a:pt x="7023791" y="155927"/>
                </a:cubicBezTo>
                <a:cubicBezTo>
                  <a:pt x="7025706" y="155012"/>
                  <a:pt x="7026980" y="153557"/>
                  <a:pt x="7027617" y="151567"/>
                </a:cubicBezTo>
                <a:cubicBezTo>
                  <a:pt x="7028251" y="149572"/>
                  <a:pt x="7028571" y="143082"/>
                  <a:pt x="7028571" y="132084"/>
                </a:cubicBezTo>
                <a:close/>
                <a:moveTo>
                  <a:pt x="7247794" y="134474"/>
                </a:moveTo>
                <a:lnTo>
                  <a:pt x="7270023" y="137221"/>
                </a:lnTo>
                <a:cubicBezTo>
                  <a:pt x="7266521" y="150209"/>
                  <a:pt x="7260026" y="160289"/>
                  <a:pt x="7250541" y="167461"/>
                </a:cubicBezTo>
                <a:cubicBezTo>
                  <a:pt x="7241058" y="174635"/>
                  <a:pt x="7228944" y="178221"/>
                  <a:pt x="7214202" y="178221"/>
                </a:cubicBezTo>
                <a:cubicBezTo>
                  <a:pt x="7195637" y="178221"/>
                  <a:pt x="7180912" y="172504"/>
                  <a:pt x="7170040" y="161064"/>
                </a:cubicBezTo>
                <a:cubicBezTo>
                  <a:pt x="7159161" y="149630"/>
                  <a:pt x="7153722" y="133591"/>
                  <a:pt x="7153722" y="112956"/>
                </a:cubicBezTo>
                <a:cubicBezTo>
                  <a:pt x="7153722" y="91601"/>
                  <a:pt x="7159218" y="75024"/>
                  <a:pt x="7170217" y="63229"/>
                </a:cubicBezTo>
                <a:cubicBezTo>
                  <a:pt x="7181215" y="51436"/>
                  <a:pt x="7195478" y="45543"/>
                  <a:pt x="7213007" y="45543"/>
                </a:cubicBezTo>
                <a:cubicBezTo>
                  <a:pt x="7229981" y="45543"/>
                  <a:pt x="7243847" y="51317"/>
                  <a:pt x="7254608" y="62870"/>
                </a:cubicBezTo>
                <a:cubicBezTo>
                  <a:pt x="7265365" y="74426"/>
                  <a:pt x="7270743" y="90683"/>
                  <a:pt x="7270743" y="111643"/>
                </a:cubicBezTo>
                <a:cubicBezTo>
                  <a:pt x="7270743" y="112917"/>
                  <a:pt x="7270704" y="114832"/>
                  <a:pt x="7270620" y="117377"/>
                </a:cubicBezTo>
                <a:lnTo>
                  <a:pt x="7175956" y="117377"/>
                </a:lnTo>
                <a:cubicBezTo>
                  <a:pt x="7176754" y="131324"/>
                  <a:pt x="7180701" y="142001"/>
                  <a:pt x="7187793" y="149410"/>
                </a:cubicBezTo>
                <a:cubicBezTo>
                  <a:pt x="7194880" y="156822"/>
                  <a:pt x="7203726" y="160526"/>
                  <a:pt x="7214323" y="160526"/>
                </a:cubicBezTo>
                <a:cubicBezTo>
                  <a:pt x="7222215" y="160526"/>
                  <a:pt x="7228947" y="158456"/>
                  <a:pt x="7234527" y="154314"/>
                </a:cubicBezTo>
                <a:cubicBezTo>
                  <a:pt x="7240103" y="150170"/>
                  <a:pt x="7244528" y="143561"/>
                  <a:pt x="7247794" y="134474"/>
                </a:cubicBezTo>
                <a:close/>
                <a:moveTo>
                  <a:pt x="7177151" y="99687"/>
                </a:moveTo>
                <a:lnTo>
                  <a:pt x="7248031" y="99687"/>
                </a:lnTo>
                <a:cubicBezTo>
                  <a:pt x="7247077" y="89013"/>
                  <a:pt x="7244366" y="81003"/>
                  <a:pt x="7239906" y="75664"/>
                </a:cubicBezTo>
                <a:cubicBezTo>
                  <a:pt x="7233051" y="67377"/>
                  <a:pt x="7224162" y="63233"/>
                  <a:pt x="7213248" y="63233"/>
                </a:cubicBezTo>
                <a:cubicBezTo>
                  <a:pt x="7203366" y="63233"/>
                  <a:pt x="7195064" y="66541"/>
                  <a:pt x="7188328" y="73152"/>
                </a:cubicBezTo>
                <a:cubicBezTo>
                  <a:pt x="7181593" y="79765"/>
                  <a:pt x="7177871" y="88613"/>
                  <a:pt x="7177151" y="99687"/>
                </a:cubicBezTo>
                <a:close/>
                <a:moveTo>
                  <a:pt x="7296922" y="48412"/>
                </a:moveTo>
                <a:lnTo>
                  <a:pt x="7318436" y="48412"/>
                </a:lnTo>
                <a:lnTo>
                  <a:pt x="7318436" y="103272"/>
                </a:lnTo>
                <a:cubicBezTo>
                  <a:pt x="7325286" y="103272"/>
                  <a:pt x="7330089" y="101958"/>
                  <a:pt x="7332840" y="99330"/>
                </a:cubicBezTo>
                <a:cubicBezTo>
                  <a:pt x="7335590" y="96699"/>
                  <a:pt x="7339634" y="89052"/>
                  <a:pt x="7344971" y="76380"/>
                </a:cubicBezTo>
                <a:cubicBezTo>
                  <a:pt x="7349194" y="66337"/>
                  <a:pt x="7352622" y="59727"/>
                  <a:pt x="7355253" y="56538"/>
                </a:cubicBezTo>
                <a:cubicBezTo>
                  <a:pt x="7357881" y="53347"/>
                  <a:pt x="7360908" y="51198"/>
                  <a:pt x="7364336" y="50082"/>
                </a:cubicBezTo>
                <a:cubicBezTo>
                  <a:pt x="7367763" y="48970"/>
                  <a:pt x="7373260" y="48412"/>
                  <a:pt x="7380831" y="48412"/>
                </a:cubicBezTo>
                <a:lnTo>
                  <a:pt x="7385134" y="48412"/>
                </a:lnTo>
                <a:lnTo>
                  <a:pt x="7385134" y="66221"/>
                </a:lnTo>
                <a:lnTo>
                  <a:pt x="7379157" y="66102"/>
                </a:lnTo>
                <a:cubicBezTo>
                  <a:pt x="7373498" y="66102"/>
                  <a:pt x="7369874" y="66938"/>
                  <a:pt x="7368278" y="68612"/>
                </a:cubicBezTo>
                <a:cubicBezTo>
                  <a:pt x="7366608" y="70365"/>
                  <a:pt x="7364059" y="75585"/>
                  <a:pt x="7360632" y="84272"/>
                </a:cubicBezTo>
                <a:cubicBezTo>
                  <a:pt x="7357367" y="92555"/>
                  <a:pt x="7354378" y="98294"/>
                  <a:pt x="7351668" y="101479"/>
                </a:cubicBezTo>
                <a:cubicBezTo>
                  <a:pt x="7348956" y="104669"/>
                  <a:pt x="7344771" y="107578"/>
                  <a:pt x="7339114" y="110209"/>
                </a:cubicBezTo>
                <a:cubicBezTo>
                  <a:pt x="7348359" y="112679"/>
                  <a:pt x="7357443" y="121284"/>
                  <a:pt x="7366367" y="136026"/>
                </a:cubicBezTo>
                <a:lnTo>
                  <a:pt x="7389914" y="175351"/>
                </a:lnTo>
                <a:lnTo>
                  <a:pt x="7366248" y="175351"/>
                </a:lnTo>
                <a:lnTo>
                  <a:pt x="7343297" y="136026"/>
                </a:lnTo>
                <a:cubicBezTo>
                  <a:pt x="7338600" y="128134"/>
                  <a:pt x="7334492" y="122932"/>
                  <a:pt x="7330990" y="120422"/>
                </a:cubicBezTo>
                <a:cubicBezTo>
                  <a:pt x="7327483" y="117914"/>
                  <a:pt x="7323300" y="116661"/>
                  <a:pt x="7318436" y="116661"/>
                </a:cubicBezTo>
                <a:lnTo>
                  <a:pt x="7318436" y="175351"/>
                </a:lnTo>
                <a:lnTo>
                  <a:pt x="7296922" y="175351"/>
                </a:lnTo>
                <a:close/>
                <a:moveTo>
                  <a:pt x="7395728" y="48412"/>
                </a:moveTo>
                <a:lnTo>
                  <a:pt x="7498883" y="48412"/>
                </a:lnTo>
                <a:lnTo>
                  <a:pt x="7498883" y="66221"/>
                </a:lnTo>
                <a:lnTo>
                  <a:pt x="7458005" y="66221"/>
                </a:lnTo>
                <a:lnTo>
                  <a:pt x="7458005" y="175351"/>
                </a:lnTo>
                <a:lnTo>
                  <a:pt x="7436605" y="175351"/>
                </a:lnTo>
                <a:lnTo>
                  <a:pt x="7436605" y="66221"/>
                </a:lnTo>
                <a:lnTo>
                  <a:pt x="7395728" y="66221"/>
                </a:lnTo>
                <a:close/>
                <a:moveTo>
                  <a:pt x="7508735" y="111880"/>
                </a:moveTo>
                <a:cubicBezTo>
                  <a:pt x="7508735" y="88371"/>
                  <a:pt x="7515269" y="70958"/>
                  <a:pt x="7528338" y="59644"/>
                </a:cubicBezTo>
                <a:cubicBezTo>
                  <a:pt x="7539256" y="50241"/>
                  <a:pt x="7552566" y="45543"/>
                  <a:pt x="7568262" y="45543"/>
                </a:cubicBezTo>
                <a:cubicBezTo>
                  <a:pt x="7585715" y="45543"/>
                  <a:pt x="7599981" y="51259"/>
                  <a:pt x="7611057" y="62693"/>
                </a:cubicBezTo>
                <a:cubicBezTo>
                  <a:pt x="7622132" y="74127"/>
                  <a:pt x="7627670" y="89927"/>
                  <a:pt x="7627670" y="110087"/>
                </a:cubicBezTo>
                <a:cubicBezTo>
                  <a:pt x="7627670" y="126424"/>
                  <a:pt x="7625221" y="139273"/>
                  <a:pt x="7620321" y="148636"/>
                </a:cubicBezTo>
                <a:cubicBezTo>
                  <a:pt x="7615421" y="157999"/>
                  <a:pt x="7608290" y="165271"/>
                  <a:pt x="7598926" y="170449"/>
                </a:cubicBezTo>
                <a:cubicBezTo>
                  <a:pt x="7589563" y="175629"/>
                  <a:pt x="7579338" y="178221"/>
                  <a:pt x="7568262" y="178221"/>
                </a:cubicBezTo>
                <a:cubicBezTo>
                  <a:pt x="7550495" y="178221"/>
                  <a:pt x="7536132" y="172522"/>
                  <a:pt x="7525173" y="161125"/>
                </a:cubicBezTo>
                <a:cubicBezTo>
                  <a:pt x="7514215" y="149730"/>
                  <a:pt x="7508735" y="133314"/>
                  <a:pt x="7508735" y="111880"/>
                </a:cubicBezTo>
                <a:close/>
                <a:moveTo>
                  <a:pt x="7530851" y="111880"/>
                </a:moveTo>
                <a:cubicBezTo>
                  <a:pt x="7530851" y="128138"/>
                  <a:pt x="7534397" y="140309"/>
                  <a:pt x="7541489" y="148395"/>
                </a:cubicBezTo>
                <a:cubicBezTo>
                  <a:pt x="7548584" y="156484"/>
                  <a:pt x="7557508" y="160526"/>
                  <a:pt x="7568262" y="160526"/>
                </a:cubicBezTo>
                <a:cubicBezTo>
                  <a:pt x="7578943" y="160526"/>
                  <a:pt x="7587827" y="156466"/>
                  <a:pt x="7594920" y="148333"/>
                </a:cubicBezTo>
                <a:cubicBezTo>
                  <a:pt x="7602011" y="140209"/>
                  <a:pt x="7605558" y="127818"/>
                  <a:pt x="7605558" y="111164"/>
                </a:cubicBezTo>
                <a:cubicBezTo>
                  <a:pt x="7605558" y="95468"/>
                  <a:pt x="7601990" y="83573"/>
                  <a:pt x="7594859" y="75483"/>
                </a:cubicBezTo>
                <a:cubicBezTo>
                  <a:pt x="7587726" y="67399"/>
                  <a:pt x="7578859" y="63352"/>
                  <a:pt x="7568262" y="63352"/>
                </a:cubicBezTo>
                <a:cubicBezTo>
                  <a:pt x="7557508" y="63352"/>
                  <a:pt x="7548584" y="67377"/>
                  <a:pt x="7541489" y="75423"/>
                </a:cubicBezTo>
                <a:cubicBezTo>
                  <a:pt x="7534397" y="83473"/>
                  <a:pt x="7530851" y="95622"/>
                  <a:pt x="7530851" y="111880"/>
                </a:cubicBezTo>
                <a:close/>
                <a:moveTo>
                  <a:pt x="7653012" y="48412"/>
                </a:moveTo>
                <a:lnTo>
                  <a:pt x="7702617" y="48412"/>
                </a:lnTo>
                <a:cubicBezTo>
                  <a:pt x="7714811" y="48412"/>
                  <a:pt x="7723876" y="49423"/>
                  <a:pt x="7729812" y="51458"/>
                </a:cubicBezTo>
                <a:cubicBezTo>
                  <a:pt x="7735748" y="53488"/>
                  <a:pt x="7740850" y="57217"/>
                  <a:pt x="7745111" y="62632"/>
                </a:cubicBezTo>
                <a:cubicBezTo>
                  <a:pt x="7749374" y="68054"/>
                  <a:pt x="7751505" y="74547"/>
                  <a:pt x="7751505" y="82115"/>
                </a:cubicBezTo>
                <a:cubicBezTo>
                  <a:pt x="7751505" y="88174"/>
                  <a:pt x="7750248" y="93455"/>
                  <a:pt x="7747739" y="97955"/>
                </a:cubicBezTo>
                <a:cubicBezTo>
                  <a:pt x="7745231" y="102458"/>
                  <a:pt x="7741465" y="106224"/>
                  <a:pt x="7736446" y="109251"/>
                </a:cubicBezTo>
                <a:cubicBezTo>
                  <a:pt x="7742419" y="111247"/>
                  <a:pt x="7747383" y="114969"/>
                  <a:pt x="7751326" y="120426"/>
                </a:cubicBezTo>
                <a:cubicBezTo>
                  <a:pt x="7755271" y="125887"/>
                  <a:pt x="7757244" y="132360"/>
                  <a:pt x="7757244" y="139848"/>
                </a:cubicBezTo>
                <a:cubicBezTo>
                  <a:pt x="7756445" y="151883"/>
                  <a:pt x="7752142" y="160807"/>
                  <a:pt x="7744338" y="166625"/>
                </a:cubicBezTo>
                <a:cubicBezTo>
                  <a:pt x="7736527" y="172439"/>
                  <a:pt x="7725168" y="175351"/>
                  <a:pt x="7710268" y="175351"/>
                </a:cubicBezTo>
                <a:lnTo>
                  <a:pt x="7653012" y="175351"/>
                </a:lnTo>
                <a:close/>
                <a:moveTo>
                  <a:pt x="7674529" y="101840"/>
                </a:moveTo>
                <a:lnTo>
                  <a:pt x="7697476" y="101840"/>
                </a:lnTo>
                <a:cubicBezTo>
                  <a:pt x="7706642" y="101840"/>
                  <a:pt x="7712939" y="101361"/>
                  <a:pt x="7716367" y="100403"/>
                </a:cubicBezTo>
                <a:cubicBezTo>
                  <a:pt x="7719793" y="99450"/>
                  <a:pt x="7722860" y="97515"/>
                  <a:pt x="7725572" y="94607"/>
                </a:cubicBezTo>
                <a:cubicBezTo>
                  <a:pt x="7728282" y="91699"/>
                  <a:pt x="7729632" y="88214"/>
                  <a:pt x="7729632" y="84152"/>
                </a:cubicBezTo>
                <a:cubicBezTo>
                  <a:pt x="7729632" y="77457"/>
                  <a:pt x="7727263" y="72795"/>
                  <a:pt x="7722522" y="70167"/>
                </a:cubicBezTo>
                <a:cubicBezTo>
                  <a:pt x="7717781" y="67536"/>
                  <a:pt x="7709673" y="66221"/>
                  <a:pt x="7698197" y="66221"/>
                </a:cubicBezTo>
                <a:lnTo>
                  <a:pt x="7674529" y="66221"/>
                </a:lnTo>
                <a:close/>
                <a:moveTo>
                  <a:pt x="7674529" y="157661"/>
                </a:moveTo>
                <a:lnTo>
                  <a:pt x="7702855" y="157661"/>
                </a:lnTo>
                <a:cubicBezTo>
                  <a:pt x="7715048" y="157661"/>
                  <a:pt x="7723415" y="156246"/>
                  <a:pt x="7727961" y="153417"/>
                </a:cubicBezTo>
                <a:cubicBezTo>
                  <a:pt x="7732501" y="150591"/>
                  <a:pt x="7734892" y="145709"/>
                  <a:pt x="7735129" y="138775"/>
                </a:cubicBezTo>
                <a:cubicBezTo>
                  <a:pt x="7735129" y="134711"/>
                  <a:pt x="7733815" y="130946"/>
                  <a:pt x="7731188" y="127478"/>
                </a:cubicBezTo>
                <a:cubicBezTo>
                  <a:pt x="7728556" y="124011"/>
                  <a:pt x="7725128" y="121819"/>
                  <a:pt x="7720905" y="120901"/>
                </a:cubicBezTo>
                <a:cubicBezTo>
                  <a:pt x="7716683" y="119987"/>
                  <a:pt x="7709911" y="119530"/>
                  <a:pt x="7700583" y="119530"/>
                </a:cubicBezTo>
                <a:lnTo>
                  <a:pt x="7674529" y="119530"/>
                </a:lnTo>
                <a:close/>
                <a:moveTo>
                  <a:pt x="7862349" y="159692"/>
                </a:moveTo>
                <a:cubicBezTo>
                  <a:pt x="7854378" y="166466"/>
                  <a:pt x="7846708" y="171252"/>
                  <a:pt x="7839338" y="174038"/>
                </a:cubicBezTo>
                <a:cubicBezTo>
                  <a:pt x="7831966" y="176824"/>
                  <a:pt x="7824060" y="178221"/>
                  <a:pt x="7815614" y="178221"/>
                </a:cubicBezTo>
                <a:cubicBezTo>
                  <a:pt x="7801671" y="178221"/>
                  <a:pt x="7790947" y="174811"/>
                  <a:pt x="7783460" y="168000"/>
                </a:cubicBezTo>
                <a:cubicBezTo>
                  <a:pt x="7775968" y="161189"/>
                  <a:pt x="7772220" y="152481"/>
                  <a:pt x="7772220" y="141883"/>
                </a:cubicBezTo>
                <a:cubicBezTo>
                  <a:pt x="7772220" y="135669"/>
                  <a:pt x="7773635" y="129988"/>
                  <a:pt x="7776464" y="124851"/>
                </a:cubicBezTo>
                <a:cubicBezTo>
                  <a:pt x="7779294" y="119710"/>
                  <a:pt x="7782998" y="115585"/>
                  <a:pt x="7787584" y="112477"/>
                </a:cubicBezTo>
                <a:cubicBezTo>
                  <a:pt x="7792168" y="109371"/>
                  <a:pt x="7797326" y="107020"/>
                  <a:pt x="7803061" y="105429"/>
                </a:cubicBezTo>
                <a:cubicBezTo>
                  <a:pt x="7807283" y="104309"/>
                  <a:pt x="7813660" y="103233"/>
                  <a:pt x="7822188" y="102195"/>
                </a:cubicBezTo>
                <a:cubicBezTo>
                  <a:pt x="7839558" y="100126"/>
                  <a:pt x="7852349" y="97656"/>
                  <a:pt x="7860557" y="94787"/>
                </a:cubicBezTo>
                <a:cubicBezTo>
                  <a:pt x="7860636" y="91839"/>
                  <a:pt x="7860675" y="89970"/>
                  <a:pt x="7860675" y="89172"/>
                </a:cubicBezTo>
                <a:cubicBezTo>
                  <a:pt x="7860675" y="80405"/>
                  <a:pt x="7858645" y="74227"/>
                  <a:pt x="7854577" y="70642"/>
                </a:cubicBezTo>
                <a:cubicBezTo>
                  <a:pt x="7849080" y="65782"/>
                  <a:pt x="7840912" y="63352"/>
                  <a:pt x="7830076" y="63352"/>
                </a:cubicBezTo>
                <a:cubicBezTo>
                  <a:pt x="7819955" y="63352"/>
                  <a:pt x="7812486" y="65127"/>
                  <a:pt x="7807666" y="68669"/>
                </a:cubicBezTo>
                <a:cubicBezTo>
                  <a:pt x="7802842" y="72216"/>
                  <a:pt x="7799277" y="78493"/>
                  <a:pt x="7796966" y="87498"/>
                </a:cubicBezTo>
                <a:lnTo>
                  <a:pt x="7775928" y="84627"/>
                </a:lnTo>
                <a:cubicBezTo>
                  <a:pt x="7777844" y="75624"/>
                  <a:pt x="7780985" y="68352"/>
                  <a:pt x="7785370" y="62812"/>
                </a:cubicBezTo>
                <a:cubicBezTo>
                  <a:pt x="7789752" y="57275"/>
                  <a:pt x="7796088" y="53010"/>
                  <a:pt x="7804375" y="50021"/>
                </a:cubicBezTo>
                <a:cubicBezTo>
                  <a:pt x="7812666" y="47033"/>
                  <a:pt x="7822266" y="45543"/>
                  <a:pt x="7833182" y="45543"/>
                </a:cubicBezTo>
                <a:cubicBezTo>
                  <a:pt x="7844018" y="45543"/>
                  <a:pt x="7852828" y="46817"/>
                  <a:pt x="7859600" y="49366"/>
                </a:cubicBezTo>
                <a:cubicBezTo>
                  <a:pt x="7866374" y="51915"/>
                  <a:pt x="7871353" y="55123"/>
                  <a:pt x="7874542" y="58989"/>
                </a:cubicBezTo>
                <a:cubicBezTo>
                  <a:pt x="7877733" y="62855"/>
                  <a:pt x="7879960" y="67736"/>
                  <a:pt x="7881235" y="73631"/>
                </a:cubicBezTo>
                <a:cubicBezTo>
                  <a:pt x="7881951" y="77298"/>
                  <a:pt x="7882311" y="83907"/>
                  <a:pt x="7882311" y="93473"/>
                </a:cubicBezTo>
                <a:lnTo>
                  <a:pt x="7882311" y="122158"/>
                </a:lnTo>
                <a:cubicBezTo>
                  <a:pt x="7882311" y="142164"/>
                  <a:pt x="7882768" y="154810"/>
                  <a:pt x="7883687" y="160113"/>
                </a:cubicBezTo>
                <a:cubicBezTo>
                  <a:pt x="7884601" y="165412"/>
                  <a:pt x="7886412" y="170492"/>
                  <a:pt x="7889122" y="175351"/>
                </a:cubicBezTo>
                <a:lnTo>
                  <a:pt x="7866652" y="175351"/>
                </a:lnTo>
                <a:cubicBezTo>
                  <a:pt x="7864419" y="170891"/>
                  <a:pt x="7862986" y="165671"/>
                  <a:pt x="7862349" y="159692"/>
                </a:cubicBezTo>
                <a:close/>
                <a:moveTo>
                  <a:pt x="7860557" y="111643"/>
                </a:moveTo>
                <a:cubicBezTo>
                  <a:pt x="7852744" y="114832"/>
                  <a:pt x="7841030" y="117536"/>
                  <a:pt x="7825414" y="119767"/>
                </a:cubicBezTo>
                <a:cubicBezTo>
                  <a:pt x="7816564" y="121046"/>
                  <a:pt x="7810311" y="122479"/>
                  <a:pt x="7806647" y="124070"/>
                </a:cubicBezTo>
                <a:cubicBezTo>
                  <a:pt x="7802982" y="125668"/>
                  <a:pt x="7800156" y="128001"/>
                  <a:pt x="7798162" y="131065"/>
                </a:cubicBezTo>
                <a:cubicBezTo>
                  <a:pt x="7796167" y="134132"/>
                  <a:pt x="7795174" y="137541"/>
                  <a:pt x="7795174" y="141285"/>
                </a:cubicBezTo>
                <a:cubicBezTo>
                  <a:pt x="7795174" y="147024"/>
                  <a:pt x="7797344" y="151804"/>
                  <a:pt x="7801689" y="155627"/>
                </a:cubicBezTo>
                <a:cubicBezTo>
                  <a:pt x="7806031" y="159455"/>
                  <a:pt x="7812381" y="161366"/>
                  <a:pt x="7820752" y="161366"/>
                </a:cubicBezTo>
                <a:cubicBezTo>
                  <a:pt x="7829038" y="161366"/>
                  <a:pt x="7836408" y="159555"/>
                  <a:pt x="7842866" y="155927"/>
                </a:cubicBezTo>
                <a:cubicBezTo>
                  <a:pt x="7849318" y="152301"/>
                  <a:pt x="7854062" y="147340"/>
                  <a:pt x="7857090" y="141043"/>
                </a:cubicBezTo>
                <a:cubicBezTo>
                  <a:pt x="7859401" y="136183"/>
                  <a:pt x="7860557" y="129013"/>
                  <a:pt x="7860557" y="119530"/>
                </a:cubicBezTo>
                <a:close/>
                <a:moveTo>
                  <a:pt x="7898432" y="48412"/>
                </a:moveTo>
                <a:lnTo>
                  <a:pt x="8001587" y="48412"/>
                </a:lnTo>
                <a:lnTo>
                  <a:pt x="8001587" y="66221"/>
                </a:lnTo>
                <a:lnTo>
                  <a:pt x="7960708" y="66221"/>
                </a:lnTo>
                <a:lnTo>
                  <a:pt x="7960708" y="175351"/>
                </a:lnTo>
                <a:lnTo>
                  <a:pt x="7939314" y="175351"/>
                </a:lnTo>
                <a:lnTo>
                  <a:pt x="7939314" y="66221"/>
                </a:lnTo>
                <a:lnTo>
                  <a:pt x="7898432" y="66221"/>
                </a:lnTo>
                <a:close/>
                <a:moveTo>
                  <a:pt x="8021786" y="48412"/>
                </a:moveTo>
                <a:lnTo>
                  <a:pt x="8043304" y="48412"/>
                </a:lnTo>
                <a:lnTo>
                  <a:pt x="8043304" y="98013"/>
                </a:lnTo>
                <a:lnTo>
                  <a:pt x="8070555" y="98013"/>
                </a:lnTo>
                <a:cubicBezTo>
                  <a:pt x="8088322" y="98013"/>
                  <a:pt x="8102012" y="101461"/>
                  <a:pt x="8111617" y="108352"/>
                </a:cubicBezTo>
                <a:cubicBezTo>
                  <a:pt x="8121218" y="115246"/>
                  <a:pt x="8126018" y="124751"/>
                  <a:pt x="8126018" y="136860"/>
                </a:cubicBezTo>
                <a:cubicBezTo>
                  <a:pt x="8126018" y="147458"/>
                  <a:pt x="8122013" y="156527"/>
                  <a:pt x="8114008" y="164055"/>
                </a:cubicBezTo>
                <a:cubicBezTo>
                  <a:pt x="8105997" y="171586"/>
                  <a:pt x="8093188" y="175351"/>
                  <a:pt x="8075573" y="175351"/>
                </a:cubicBezTo>
                <a:lnTo>
                  <a:pt x="8021786" y="175351"/>
                </a:lnTo>
                <a:close/>
                <a:moveTo>
                  <a:pt x="8043304" y="157661"/>
                </a:moveTo>
                <a:lnTo>
                  <a:pt x="8065893" y="157661"/>
                </a:lnTo>
                <a:cubicBezTo>
                  <a:pt x="8079523" y="157661"/>
                  <a:pt x="8089243" y="155987"/>
                  <a:pt x="8095060" y="152642"/>
                </a:cubicBezTo>
                <a:cubicBezTo>
                  <a:pt x="8100878" y="149295"/>
                  <a:pt x="8103787" y="144075"/>
                  <a:pt x="8103787" y="136983"/>
                </a:cubicBezTo>
                <a:cubicBezTo>
                  <a:pt x="8103787" y="131485"/>
                  <a:pt x="8101634" y="126586"/>
                  <a:pt x="8097332" y="122277"/>
                </a:cubicBezTo>
                <a:cubicBezTo>
                  <a:pt x="8093027" y="117975"/>
                  <a:pt x="8083504" y="115825"/>
                  <a:pt x="8068762" y="115825"/>
                </a:cubicBezTo>
                <a:lnTo>
                  <a:pt x="8043304" y="115825"/>
                </a:lnTo>
                <a:close/>
                <a:moveTo>
                  <a:pt x="8222087" y="48412"/>
                </a:moveTo>
                <a:lnTo>
                  <a:pt x="8243604" y="48412"/>
                </a:lnTo>
                <a:lnTo>
                  <a:pt x="8243604" y="157542"/>
                </a:lnTo>
                <a:lnTo>
                  <a:pt x="8292608" y="157542"/>
                </a:lnTo>
                <a:lnTo>
                  <a:pt x="8292608" y="48412"/>
                </a:lnTo>
                <a:lnTo>
                  <a:pt x="8314124" y="48412"/>
                </a:lnTo>
                <a:lnTo>
                  <a:pt x="8314124" y="157542"/>
                </a:lnTo>
                <a:lnTo>
                  <a:pt x="8363254" y="157542"/>
                </a:lnTo>
                <a:lnTo>
                  <a:pt x="8363254" y="48412"/>
                </a:lnTo>
                <a:lnTo>
                  <a:pt x="8384648" y="48412"/>
                </a:lnTo>
                <a:lnTo>
                  <a:pt x="8384648" y="175351"/>
                </a:lnTo>
                <a:lnTo>
                  <a:pt x="8222087" y="175351"/>
                </a:lnTo>
                <a:close/>
                <a:moveTo>
                  <a:pt x="8406166" y="48412"/>
                </a:moveTo>
                <a:lnTo>
                  <a:pt x="8509320" y="48412"/>
                </a:lnTo>
                <a:lnTo>
                  <a:pt x="8509320" y="66221"/>
                </a:lnTo>
                <a:lnTo>
                  <a:pt x="8468439" y="66221"/>
                </a:lnTo>
                <a:lnTo>
                  <a:pt x="8468439" y="175351"/>
                </a:lnTo>
                <a:lnTo>
                  <a:pt x="8447043" y="175351"/>
                </a:lnTo>
                <a:lnTo>
                  <a:pt x="8447043" y="66221"/>
                </a:lnTo>
                <a:lnTo>
                  <a:pt x="8406166" y="66221"/>
                </a:lnTo>
                <a:close/>
                <a:moveTo>
                  <a:pt x="8609529" y="159692"/>
                </a:moveTo>
                <a:cubicBezTo>
                  <a:pt x="8601559" y="166466"/>
                  <a:pt x="8593887" y="171252"/>
                  <a:pt x="8586518" y="174038"/>
                </a:cubicBezTo>
                <a:cubicBezTo>
                  <a:pt x="8579146" y="176824"/>
                  <a:pt x="8571240" y="178221"/>
                  <a:pt x="8562795" y="178221"/>
                </a:cubicBezTo>
                <a:cubicBezTo>
                  <a:pt x="8548848" y="178221"/>
                  <a:pt x="8538127" y="174811"/>
                  <a:pt x="8530640" y="168000"/>
                </a:cubicBezTo>
                <a:cubicBezTo>
                  <a:pt x="8523148" y="161189"/>
                  <a:pt x="8519400" y="152481"/>
                  <a:pt x="8519400" y="141883"/>
                </a:cubicBezTo>
                <a:cubicBezTo>
                  <a:pt x="8519400" y="135669"/>
                  <a:pt x="8520815" y="129988"/>
                  <a:pt x="8523645" y="124851"/>
                </a:cubicBezTo>
                <a:cubicBezTo>
                  <a:pt x="8526474" y="119710"/>
                  <a:pt x="8530178" y="115585"/>
                  <a:pt x="8534761" y="112477"/>
                </a:cubicBezTo>
                <a:cubicBezTo>
                  <a:pt x="8539348" y="109371"/>
                  <a:pt x="8544503" y="107020"/>
                  <a:pt x="8550241" y="105429"/>
                </a:cubicBezTo>
                <a:cubicBezTo>
                  <a:pt x="8554460" y="104309"/>
                  <a:pt x="8560839" y="103233"/>
                  <a:pt x="8569364" y="102195"/>
                </a:cubicBezTo>
                <a:cubicBezTo>
                  <a:pt x="8586738" y="100126"/>
                  <a:pt x="8599528" y="97656"/>
                  <a:pt x="8607736" y="94787"/>
                </a:cubicBezTo>
                <a:cubicBezTo>
                  <a:pt x="8607816" y="91839"/>
                  <a:pt x="8607856" y="89970"/>
                  <a:pt x="8607856" y="89172"/>
                </a:cubicBezTo>
                <a:cubicBezTo>
                  <a:pt x="8607856" y="80405"/>
                  <a:pt x="8605825" y="74227"/>
                  <a:pt x="8601757" y="70642"/>
                </a:cubicBezTo>
                <a:cubicBezTo>
                  <a:pt x="8596260" y="65782"/>
                  <a:pt x="8588092" y="63352"/>
                  <a:pt x="8577252" y="63352"/>
                </a:cubicBezTo>
                <a:cubicBezTo>
                  <a:pt x="8567132" y="63352"/>
                  <a:pt x="8559666" y="65127"/>
                  <a:pt x="8554846" y="68669"/>
                </a:cubicBezTo>
                <a:cubicBezTo>
                  <a:pt x="8550021" y="72216"/>
                  <a:pt x="8546453" y="78493"/>
                  <a:pt x="8544146" y="87498"/>
                </a:cubicBezTo>
                <a:lnTo>
                  <a:pt x="8523107" y="84627"/>
                </a:lnTo>
                <a:cubicBezTo>
                  <a:pt x="8525020" y="75624"/>
                  <a:pt x="8528166" y="68352"/>
                  <a:pt x="8532551" y="62812"/>
                </a:cubicBezTo>
                <a:cubicBezTo>
                  <a:pt x="8536931" y="57275"/>
                  <a:pt x="8543267" y="53010"/>
                  <a:pt x="8551555" y="50021"/>
                </a:cubicBezTo>
                <a:cubicBezTo>
                  <a:pt x="8559842" y="47033"/>
                  <a:pt x="8569447" y="45543"/>
                  <a:pt x="8580363" y="45543"/>
                </a:cubicBezTo>
                <a:cubicBezTo>
                  <a:pt x="8591199" y="45543"/>
                  <a:pt x="8600007" y="46817"/>
                  <a:pt x="8606778" y="49366"/>
                </a:cubicBezTo>
                <a:cubicBezTo>
                  <a:pt x="8613554" y="51915"/>
                  <a:pt x="8618533" y="55123"/>
                  <a:pt x="8621723" y="58989"/>
                </a:cubicBezTo>
                <a:cubicBezTo>
                  <a:pt x="8624909" y="62855"/>
                  <a:pt x="8627137" y="67736"/>
                  <a:pt x="8628414" y="73631"/>
                </a:cubicBezTo>
                <a:cubicBezTo>
                  <a:pt x="8629132" y="77298"/>
                  <a:pt x="8629492" y="83907"/>
                  <a:pt x="8629492" y="93473"/>
                </a:cubicBezTo>
                <a:lnTo>
                  <a:pt x="8629492" y="122158"/>
                </a:lnTo>
                <a:cubicBezTo>
                  <a:pt x="8629492" y="142164"/>
                  <a:pt x="8629948" y="154810"/>
                  <a:pt x="8630867" y="160113"/>
                </a:cubicBezTo>
                <a:cubicBezTo>
                  <a:pt x="8631781" y="165412"/>
                  <a:pt x="8633592" y="170492"/>
                  <a:pt x="8636302" y="175351"/>
                </a:cubicBezTo>
                <a:lnTo>
                  <a:pt x="8613831" y="175351"/>
                </a:lnTo>
                <a:cubicBezTo>
                  <a:pt x="8611600" y="170891"/>
                  <a:pt x="8610163" y="165671"/>
                  <a:pt x="8609529" y="159692"/>
                </a:cubicBezTo>
                <a:close/>
                <a:moveTo>
                  <a:pt x="8607736" y="111643"/>
                </a:moveTo>
                <a:cubicBezTo>
                  <a:pt x="8599924" y="114832"/>
                  <a:pt x="8588210" y="117536"/>
                  <a:pt x="8572593" y="119767"/>
                </a:cubicBezTo>
                <a:cubicBezTo>
                  <a:pt x="8563744" y="121046"/>
                  <a:pt x="8557491" y="122479"/>
                  <a:pt x="8553826" y="124070"/>
                </a:cubicBezTo>
                <a:cubicBezTo>
                  <a:pt x="8550158" y="125668"/>
                  <a:pt x="8547332" y="128001"/>
                  <a:pt x="8545341" y="131065"/>
                </a:cubicBezTo>
                <a:cubicBezTo>
                  <a:pt x="8543347" y="134132"/>
                  <a:pt x="8542353" y="137541"/>
                  <a:pt x="8542353" y="141285"/>
                </a:cubicBezTo>
                <a:cubicBezTo>
                  <a:pt x="8542353" y="147024"/>
                  <a:pt x="8544525" y="151804"/>
                  <a:pt x="8548869" y="155627"/>
                </a:cubicBezTo>
                <a:cubicBezTo>
                  <a:pt x="8553207" y="159455"/>
                  <a:pt x="8559561" y="161366"/>
                  <a:pt x="8567932" y="161366"/>
                </a:cubicBezTo>
                <a:cubicBezTo>
                  <a:pt x="8576215" y="161366"/>
                  <a:pt x="8583587" y="159555"/>
                  <a:pt x="8590047" y="155927"/>
                </a:cubicBezTo>
                <a:cubicBezTo>
                  <a:pt x="8596498" y="152301"/>
                  <a:pt x="8601239" y="147340"/>
                  <a:pt x="8604271" y="141043"/>
                </a:cubicBezTo>
                <a:cubicBezTo>
                  <a:pt x="8606578" y="136183"/>
                  <a:pt x="8607736" y="129013"/>
                  <a:pt x="8607736" y="119530"/>
                </a:cubicBezTo>
                <a:close/>
                <a:moveTo>
                  <a:pt x="8645612" y="48412"/>
                </a:moveTo>
                <a:lnTo>
                  <a:pt x="8748767" y="48412"/>
                </a:lnTo>
                <a:lnTo>
                  <a:pt x="8748767" y="66221"/>
                </a:lnTo>
                <a:lnTo>
                  <a:pt x="8707888" y="66221"/>
                </a:lnTo>
                <a:lnTo>
                  <a:pt x="8707888" y="175351"/>
                </a:lnTo>
                <a:lnTo>
                  <a:pt x="8686490" y="175351"/>
                </a:lnTo>
                <a:lnTo>
                  <a:pt x="8686490" y="66221"/>
                </a:lnTo>
                <a:lnTo>
                  <a:pt x="8645612" y="66221"/>
                </a:lnTo>
                <a:close/>
                <a:moveTo>
                  <a:pt x="8769445" y="48412"/>
                </a:moveTo>
                <a:lnTo>
                  <a:pt x="8790962" y="48412"/>
                </a:lnTo>
                <a:lnTo>
                  <a:pt x="8790962" y="101242"/>
                </a:lnTo>
                <a:lnTo>
                  <a:pt x="8850608" y="101242"/>
                </a:lnTo>
                <a:lnTo>
                  <a:pt x="8850608" y="48412"/>
                </a:lnTo>
                <a:lnTo>
                  <a:pt x="8872121" y="48412"/>
                </a:lnTo>
                <a:lnTo>
                  <a:pt x="8872121" y="175351"/>
                </a:lnTo>
                <a:lnTo>
                  <a:pt x="8850608" y="175351"/>
                </a:lnTo>
                <a:lnTo>
                  <a:pt x="8850608" y="119051"/>
                </a:lnTo>
                <a:lnTo>
                  <a:pt x="8790962" y="119051"/>
                </a:lnTo>
                <a:lnTo>
                  <a:pt x="8790962" y="175351"/>
                </a:lnTo>
                <a:lnTo>
                  <a:pt x="8769445" y="175351"/>
                </a:lnTo>
                <a:close/>
                <a:moveTo>
                  <a:pt x="8896508" y="111880"/>
                </a:moveTo>
                <a:cubicBezTo>
                  <a:pt x="8896508" y="88371"/>
                  <a:pt x="8903041" y="70958"/>
                  <a:pt x="8916109" y="59644"/>
                </a:cubicBezTo>
                <a:cubicBezTo>
                  <a:pt x="8927028" y="50241"/>
                  <a:pt x="8940334" y="45543"/>
                  <a:pt x="8956032" y="45543"/>
                </a:cubicBezTo>
                <a:cubicBezTo>
                  <a:pt x="8973482" y="45543"/>
                  <a:pt x="8987752" y="51259"/>
                  <a:pt x="8998826" y="62693"/>
                </a:cubicBezTo>
                <a:cubicBezTo>
                  <a:pt x="9009903" y="74127"/>
                  <a:pt x="9015440" y="89927"/>
                  <a:pt x="9015440" y="110087"/>
                </a:cubicBezTo>
                <a:cubicBezTo>
                  <a:pt x="9015440" y="126424"/>
                  <a:pt x="9012992" y="139273"/>
                  <a:pt x="9008093" y="148636"/>
                </a:cubicBezTo>
                <a:cubicBezTo>
                  <a:pt x="9003193" y="157999"/>
                  <a:pt x="8996058" y="165271"/>
                  <a:pt x="8986694" y="170449"/>
                </a:cubicBezTo>
                <a:cubicBezTo>
                  <a:pt x="8977330" y="175629"/>
                  <a:pt x="8967107" y="178221"/>
                  <a:pt x="8956032" y="178221"/>
                </a:cubicBezTo>
                <a:cubicBezTo>
                  <a:pt x="8938264" y="178221"/>
                  <a:pt x="8923899" y="172522"/>
                  <a:pt x="8912945" y="161125"/>
                </a:cubicBezTo>
                <a:cubicBezTo>
                  <a:pt x="8901983" y="149730"/>
                  <a:pt x="8896508" y="133314"/>
                  <a:pt x="8896508" y="111880"/>
                </a:cubicBezTo>
                <a:close/>
                <a:moveTo>
                  <a:pt x="8918618" y="111880"/>
                </a:moveTo>
                <a:cubicBezTo>
                  <a:pt x="8918618" y="128138"/>
                  <a:pt x="8922164" y="140309"/>
                  <a:pt x="8929259" y="148395"/>
                </a:cubicBezTo>
                <a:cubicBezTo>
                  <a:pt x="8936351" y="156484"/>
                  <a:pt x="8945277" y="160526"/>
                  <a:pt x="8956032" y="160526"/>
                </a:cubicBezTo>
                <a:cubicBezTo>
                  <a:pt x="8966711" y="160526"/>
                  <a:pt x="8975595" y="156466"/>
                  <a:pt x="8982691" y="148333"/>
                </a:cubicBezTo>
                <a:cubicBezTo>
                  <a:pt x="8989779" y="140209"/>
                  <a:pt x="8993326" y="127818"/>
                  <a:pt x="8993326" y="111164"/>
                </a:cubicBezTo>
                <a:cubicBezTo>
                  <a:pt x="8993326" y="95468"/>
                  <a:pt x="8989761" y="83573"/>
                  <a:pt x="8982630" y="75483"/>
                </a:cubicBezTo>
                <a:cubicBezTo>
                  <a:pt x="8975495" y="67399"/>
                  <a:pt x="8966632" y="63352"/>
                  <a:pt x="8956032" y="63352"/>
                </a:cubicBezTo>
                <a:cubicBezTo>
                  <a:pt x="8945277" y="63352"/>
                  <a:pt x="8936351" y="67377"/>
                  <a:pt x="8929259" y="75423"/>
                </a:cubicBezTo>
                <a:cubicBezTo>
                  <a:pt x="8922164" y="83473"/>
                  <a:pt x="8918618" y="95622"/>
                  <a:pt x="8918618" y="111880"/>
                </a:cubicBezTo>
                <a:close/>
                <a:moveTo>
                  <a:pt x="9127563" y="134474"/>
                </a:moveTo>
                <a:lnTo>
                  <a:pt x="9149792" y="137221"/>
                </a:lnTo>
                <a:cubicBezTo>
                  <a:pt x="9146290" y="150209"/>
                  <a:pt x="9139791" y="160289"/>
                  <a:pt x="9130309" y="167461"/>
                </a:cubicBezTo>
                <a:cubicBezTo>
                  <a:pt x="9120827" y="174635"/>
                  <a:pt x="9108713" y="178221"/>
                  <a:pt x="9093971" y="178221"/>
                </a:cubicBezTo>
                <a:cubicBezTo>
                  <a:pt x="9075405" y="178221"/>
                  <a:pt x="9060682" y="172504"/>
                  <a:pt x="9049805" y="161064"/>
                </a:cubicBezTo>
                <a:cubicBezTo>
                  <a:pt x="9038926" y="149630"/>
                  <a:pt x="9033487" y="133591"/>
                  <a:pt x="9033487" y="112956"/>
                </a:cubicBezTo>
                <a:cubicBezTo>
                  <a:pt x="9033487" y="91601"/>
                  <a:pt x="9038984" y="75024"/>
                  <a:pt x="9049986" y="63229"/>
                </a:cubicBezTo>
                <a:cubicBezTo>
                  <a:pt x="9060984" y="51436"/>
                  <a:pt x="9075247" y="45543"/>
                  <a:pt x="9092776" y="45543"/>
                </a:cubicBezTo>
                <a:cubicBezTo>
                  <a:pt x="9109749" y="45543"/>
                  <a:pt x="9123616" y="51317"/>
                  <a:pt x="9134377" y="62870"/>
                </a:cubicBezTo>
                <a:cubicBezTo>
                  <a:pt x="9145135" y="74426"/>
                  <a:pt x="9150509" y="90683"/>
                  <a:pt x="9150509" y="111643"/>
                </a:cubicBezTo>
                <a:cubicBezTo>
                  <a:pt x="9150509" y="112917"/>
                  <a:pt x="9150472" y="114832"/>
                  <a:pt x="9150389" y="117377"/>
                </a:cubicBezTo>
                <a:lnTo>
                  <a:pt x="9055724" y="117377"/>
                </a:lnTo>
                <a:cubicBezTo>
                  <a:pt x="9056524" y="131324"/>
                  <a:pt x="9060466" y="142001"/>
                  <a:pt x="9067561" y="149410"/>
                </a:cubicBezTo>
                <a:cubicBezTo>
                  <a:pt x="9074649" y="156822"/>
                  <a:pt x="9083495" y="160526"/>
                  <a:pt x="9094089" y="160526"/>
                </a:cubicBezTo>
                <a:cubicBezTo>
                  <a:pt x="9101981" y="160526"/>
                  <a:pt x="9108716" y="158456"/>
                  <a:pt x="9114296" y="154314"/>
                </a:cubicBezTo>
                <a:cubicBezTo>
                  <a:pt x="9119873" y="150170"/>
                  <a:pt x="9124297" y="143561"/>
                  <a:pt x="9127563" y="134474"/>
                </a:cubicBezTo>
                <a:close/>
                <a:moveTo>
                  <a:pt x="9056920" y="99687"/>
                </a:moveTo>
                <a:lnTo>
                  <a:pt x="9127800" y="99687"/>
                </a:lnTo>
                <a:cubicBezTo>
                  <a:pt x="9126843" y="89013"/>
                  <a:pt x="9124135" y="81003"/>
                  <a:pt x="9119675" y="75664"/>
                </a:cubicBezTo>
                <a:cubicBezTo>
                  <a:pt x="9112820" y="67377"/>
                  <a:pt x="9103932" y="63233"/>
                  <a:pt x="9093018" y="63233"/>
                </a:cubicBezTo>
                <a:cubicBezTo>
                  <a:pt x="9083134" y="63233"/>
                  <a:pt x="9074830" y="66541"/>
                  <a:pt x="9068097" y="73152"/>
                </a:cubicBezTo>
                <a:cubicBezTo>
                  <a:pt x="9061361" y="79765"/>
                  <a:pt x="9057636" y="88613"/>
                  <a:pt x="9056920" y="996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02449" y="5957138"/>
            <a:ext cx="6060547" cy="223879"/>
          </a:xfrm>
          <a:custGeom>
            <a:avLst/>
            <a:gdLst/>
            <a:ahLst/>
            <a:cxnLst/>
            <a:rect l="l" t="t" r="r" b="b"/>
            <a:pathLst>
              <a:path w="6060547" h="223879">
                <a:moveTo>
                  <a:pt x="0" y="223879"/>
                </a:moveTo>
                <a:lnTo>
                  <a:pt x="0" y="48293"/>
                </a:lnTo>
                <a:lnTo>
                  <a:pt x="19603" y="48293"/>
                </a:lnTo>
                <a:lnTo>
                  <a:pt x="19603" y="64789"/>
                </a:lnTo>
                <a:cubicBezTo>
                  <a:pt x="24225" y="58330"/>
                  <a:pt x="29445" y="53488"/>
                  <a:pt x="35263" y="50263"/>
                </a:cubicBezTo>
                <a:cubicBezTo>
                  <a:pt x="41080" y="47037"/>
                  <a:pt x="48129" y="45424"/>
                  <a:pt x="56420" y="45424"/>
                </a:cubicBezTo>
                <a:cubicBezTo>
                  <a:pt x="67256" y="45424"/>
                  <a:pt x="76817" y="48210"/>
                  <a:pt x="85104" y="53791"/>
                </a:cubicBezTo>
                <a:cubicBezTo>
                  <a:pt x="93392" y="59367"/>
                  <a:pt x="99648" y="67236"/>
                  <a:pt x="103871" y="77396"/>
                </a:cubicBezTo>
                <a:cubicBezTo>
                  <a:pt x="108094" y="87555"/>
                  <a:pt x="110203" y="98693"/>
                  <a:pt x="110203" y="110807"/>
                </a:cubicBezTo>
                <a:cubicBezTo>
                  <a:pt x="110203" y="123792"/>
                  <a:pt x="107878" y="135488"/>
                  <a:pt x="103216" y="145890"/>
                </a:cubicBezTo>
                <a:cubicBezTo>
                  <a:pt x="98553" y="156286"/>
                  <a:pt x="91783" y="164253"/>
                  <a:pt x="82894" y="169794"/>
                </a:cubicBezTo>
                <a:cubicBezTo>
                  <a:pt x="74009" y="175334"/>
                  <a:pt x="64664" y="178102"/>
                  <a:pt x="54860" y="178102"/>
                </a:cubicBezTo>
                <a:cubicBezTo>
                  <a:pt x="47690" y="178102"/>
                  <a:pt x="41256" y="176587"/>
                  <a:pt x="35558" y="173559"/>
                </a:cubicBezTo>
                <a:cubicBezTo>
                  <a:pt x="29863" y="170535"/>
                  <a:pt x="25183" y="166704"/>
                  <a:pt x="21514" y="162082"/>
                </a:cubicBezTo>
                <a:lnTo>
                  <a:pt x="21514" y="223879"/>
                </a:lnTo>
                <a:close/>
                <a:moveTo>
                  <a:pt x="19483" y="112481"/>
                </a:moveTo>
                <a:cubicBezTo>
                  <a:pt x="19483" y="128815"/>
                  <a:pt x="22792" y="140889"/>
                  <a:pt x="29406" y="148694"/>
                </a:cubicBezTo>
                <a:cubicBezTo>
                  <a:pt x="36019" y="156506"/>
                  <a:pt x="44025" y="160412"/>
                  <a:pt x="53428" y="160412"/>
                </a:cubicBezTo>
                <a:cubicBezTo>
                  <a:pt x="62993" y="160412"/>
                  <a:pt x="71180" y="156365"/>
                  <a:pt x="77991" y="148280"/>
                </a:cubicBezTo>
                <a:cubicBezTo>
                  <a:pt x="84806" y="140190"/>
                  <a:pt x="88212" y="127663"/>
                  <a:pt x="88212" y="110688"/>
                </a:cubicBezTo>
                <a:cubicBezTo>
                  <a:pt x="88212" y="94509"/>
                  <a:pt x="84884" y="82400"/>
                  <a:pt x="78232" y="74349"/>
                </a:cubicBezTo>
                <a:cubicBezTo>
                  <a:pt x="71576" y="66300"/>
                  <a:pt x="63627" y="62276"/>
                  <a:pt x="54382" y="62276"/>
                </a:cubicBezTo>
                <a:cubicBezTo>
                  <a:pt x="45220" y="62276"/>
                  <a:pt x="37113" y="66555"/>
                  <a:pt x="30061" y="75124"/>
                </a:cubicBezTo>
                <a:cubicBezTo>
                  <a:pt x="23011" y="83692"/>
                  <a:pt x="19483" y="96144"/>
                  <a:pt x="19483" y="112481"/>
                </a:cubicBezTo>
                <a:close/>
                <a:moveTo>
                  <a:pt x="218981" y="159573"/>
                </a:moveTo>
                <a:cubicBezTo>
                  <a:pt x="211011" y="166348"/>
                  <a:pt x="203340" y="171132"/>
                  <a:pt x="195970" y="173919"/>
                </a:cubicBezTo>
                <a:cubicBezTo>
                  <a:pt x="188598" y="176705"/>
                  <a:pt x="180692" y="178102"/>
                  <a:pt x="172247" y="178102"/>
                </a:cubicBezTo>
                <a:cubicBezTo>
                  <a:pt x="158303" y="178102"/>
                  <a:pt x="147579" y="174693"/>
                  <a:pt x="140091" y="167881"/>
                </a:cubicBezTo>
                <a:cubicBezTo>
                  <a:pt x="132600" y="161070"/>
                  <a:pt x="128852" y="152362"/>
                  <a:pt x="128852" y="141764"/>
                </a:cubicBezTo>
                <a:cubicBezTo>
                  <a:pt x="128852" y="135549"/>
                  <a:pt x="130267" y="129869"/>
                  <a:pt x="133096" y="124732"/>
                </a:cubicBezTo>
                <a:cubicBezTo>
                  <a:pt x="135926" y="119591"/>
                  <a:pt x="139630" y="115466"/>
                  <a:pt x="144216" y="112359"/>
                </a:cubicBezTo>
                <a:cubicBezTo>
                  <a:pt x="148800" y="109252"/>
                  <a:pt x="153959" y="106901"/>
                  <a:pt x="159693" y="105309"/>
                </a:cubicBezTo>
                <a:cubicBezTo>
                  <a:pt x="163915" y="104191"/>
                  <a:pt x="170291" y="103114"/>
                  <a:pt x="178820" y="102077"/>
                </a:cubicBezTo>
                <a:cubicBezTo>
                  <a:pt x="196190" y="100007"/>
                  <a:pt x="208980" y="97537"/>
                  <a:pt x="217188" y="94668"/>
                </a:cubicBezTo>
                <a:cubicBezTo>
                  <a:pt x="217268" y="91720"/>
                  <a:pt x="217307" y="89851"/>
                  <a:pt x="217307" y="89052"/>
                </a:cubicBezTo>
                <a:cubicBezTo>
                  <a:pt x="217307" y="80287"/>
                  <a:pt x="215277" y="74109"/>
                  <a:pt x="211209" y="70523"/>
                </a:cubicBezTo>
                <a:cubicBezTo>
                  <a:pt x="205712" y="65663"/>
                  <a:pt x="197544" y="63233"/>
                  <a:pt x="186707" y="63233"/>
                </a:cubicBezTo>
                <a:cubicBezTo>
                  <a:pt x="176587" y="63233"/>
                  <a:pt x="169117" y="65009"/>
                  <a:pt x="164298" y="68551"/>
                </a:cubicBezTo>
                <a:cubicBezTo>
                  <a:pt x="159473" y="72096"/>
                  <a:pt x="155909" y="78375"/>
                  <a:pt x="153598" y="87378"/>
                </a:cubicBezTo>
                <a:lnTo>
                  <a:pt x="132560" y="84509"/>
                </a:lnTo>
                <a:cubicBezTo>
                  <a:pt x="134475" y="75505"/>
                  <a:pt x="137617" y="68233"/>
                  <a:pt x="142003" y="62693"/>
                </a:cubicBezTo>
                <a:cubicBezTo>
                  <a:pt x="146384" y="57156"/>
                  <a:pt x="152720" y="52890"/>
                  <a:pt x="161007" y="49902"/>
                </a:cubicBezTo>
                <a:cubicBezTo>
                  <a:pt x="169298" y="46915"/>
                  <a:pt x="178899" y="45424"/>
                  <a:pt x="189814" y="45424"/>
                </a:cubicBezTo>
                <a:cubicBezTo>
                  <a:pt x="200650" y="45424"/>
                  <a:pt x="209459" y="46699"/>
                  <a:pt x="216230" y="49247"/>
                </a:cubicBezTo>
                <a:cubicBezTo>
                  <a:pt x="223006" y="51795"/>
                  <a:pt x="227986" y="55004"/>
                  <a:pt x="231175" y="58869"/>
                </a:cubicBezTo>
                <a:cubicBezTo>
                  <a:pt x="234365" y="62736"/>
                  <a:pt x="236592" y="67618"/>
                  <a:pt x="237867" y="73511"/>
                </a:cubicBezTo>
                <a:cubicBezTo>
                  <a:pt x="238584" y="77179"/>
                  <a:pt x="238943" y="83789"/>
                  <a:pt x="238943" y="93355"/>
                </a:cubicBezTo>
                <a:lnTo>
                  <a:pt x="238943" y="122039"/>
                </a:lnTo>
                <a:cubicBezTo>
                  <a:pt x="238943" y="142044"/>
                  <a:pt x="239400" y="154691"/>
                  <a:pt x="240319" y="159994"/>
                </a:cubicBezTo>
                <a:cubicBezTo>
                  <a:pt x="241233" y="165293"/>
                  <a:pt x="243044" y="170373"/>
                  <a:pt x="245754" y="175233"/>
                </a:cubicBezTo>
                <a:lnTo>
                  <a:pt x="223283" y="175233"/>
                </a:lnTo>
                <a:cubicBezTo>
                  <a:pt x="221051" y="170773"/>
                  <a:pt x="219619" y="165552"/>
                  <a:pt x="218981" y="159573"/>
                </a:cubicBezTo>
                <a:close/>
                <a:moveTo>
                  <a:pt x="217188" y="111524"/>
                </a:moveTo>
                <a:cubicBezTo>
                  <a:pt x="209376" y="114714"/>
                  <a:pt x="197662" y="117416"/>
                  <a:pt x="182046" y="119649"/>
                </a:cubicBezTo>
                <a:cubicBezTo>
                  <a:pt x="173197" y="120927"/>
                  <a:pt x="166943" y="122359"/>
                  <a:pt x="163279" y="123950"/>
                </a:cubicBezTo>
                <a:cubicBezTo>
                  <a:pt x="159614" y="125549"/>
                  <a:pt x="156788" y="127882"/>
                  <a:pt x="154793" y="130946"/>
                </a:cubicBezTo>
                <a:cubicBezTo>
                  <a:pt x="152799" y="134013"/>
                  <a:pt x="151806" y="137421"/>
                  <a:pt x="151806" y="141165"/>
                </a:cubicBezTo>
                <a:cubicBezTo>
                  <a:pt x="151806" y="146905"/>
                  <a:pt x="153976" y="151685"/>
                  <a:pt x="158321" y="155509"/>
                </a:cubicBezTo>
                <a:cubicBezTo>
                  <a:pt x="162663" y="159335"/>
                  <a:pt x="169013" y="161247"/>
                  <a:pt x="177384" y="161247"/>
                </a:cubicBezTo>
                <a:cubicBezTo>
                  <a:pt x="185670" y="161247"/>
                  <a:pt x="193040" y="159436"/>
                  <a:pt x="199498" y="155807"/>
                </a:cubicBezTo>
                <a:cubicBezTo>
                  <a:pt x="205950" y="152183"/>
                  <a:pt x="210691" y="147221"/>
                  <a:pt x="213722" y="140925"/>
                </a:cubicBezTo>
                <a:cubicBezTo>
                  <a:pt x="216032" y="136065"/>
                  <a:pt x="217188" y="128893"/>
                  <a:pt x="217188" y="119412"/>
                </a:cubicBezTo>
                <a:close/>
                <a:moveTo>
                  <a:pt x="353902" y="128735"/>
                </a:moveTo>
                <a:lnTo>
                  <a:pt x="375059" y="131485"/>
                </a:lnTo>
                <a:cubicBezTo>
                  <a:pt x="372748" y="146069"/>
                  <a:pt x="366830" y="157485"/>
                  <a:pt x="357307" y="165728"/>
                </a:cubicBezTo>
                <a:cubicBezTo>
                  <a:pt x="347782" y="173976"/>
                  <a:pt x="336089" y="178102"/>
                  <a:pt x="322226" y="178102"/>
                </a:cubicBezTo>
                <a:cubicBezTo>
                  <a:pt x="304852" y="178102"/>
                  <a:pt x="290891" y="172421"/>
                  <a:pt x="280332" y="161066"/>
                </a:cubicBezTo>
                <a:cubicBezTo>
                  <a:pt x="269770" y="149712"/>
                  <a:pt x="264489" y="133437"/>
                  <a:pt x="264489" y="112240"/>
                </a:cubicBezTo>
                <a:cubicBezTo>
                  <a:pt x="264489" y="98535"/>
                  <a:pt x="266760" y="86543"/>
                  <a:pt x="271308" y="76262"/>
                </a:cubicBezTo>
                <a:cubicBezTo>
                  <a:pt x="275847" y="65980"/>
                  <a:pt x="282759" y="58269"/>
                  <a:pt x="292047" y="53132"/>
                </a:cubicBezTo>
                <a:cubicBezTo>
                  <a:pt x="301328" y="47991"/>
                  <a:pt x="311430" y="45424"/>
                  <a:pt x="322344" y="45424"/>
                </a:cubicBezTo>
                <a:cubicBezTo>
                  <a:pt x="336129" y="45424"/>
                  <a:pt x="347404" y="48909"/>
                  <a:pt x="356174" y="55882"/>
                </a:cubicBezTo>
                <a:cubicBezTo>
                  <a:pt x="364940" y="62855"/>
                  <a:pt x="370556" y="72756"/>
                  <a:pt x="373026" y="85585"/>
                </a:cubicBezTo>
                <a:lnTo>
                  <a:pt x="352109" y="88815"/>
                </a:lnTo>
                <a:cubicBezTo>
                  <a:pt x="350115" y="80287"/>
                  <a:pt x="346591" y="73871"/>
                  <a:pt x="341529" y="69569"/>
                </a:cubicBezTo>
                <a:cubicBezTo>
                  <a:pt x="336468" y="65268"/>
                  <a:pt x="330354" y="63115"/>
                  <a:pt x="323180" y="63115"/>
                </a:cubicBezTo>
                <a:cubicBezTo>
                  <a:pt x="312344" y="63115"/>
                  <a:pt x="303542" y="67003"/>
                  <a:pt x="296770" y="74767"/>
                </a:cubicBezTo>
                <a:cubicBezTo>
                  <a:pt x="289995" y="82536"/>
                  <a:pt x="286608" y="94831"/>
                  <a:pt x="286608" y="111643"/>
                </a:cubicBezTo>
                <a:cubicBezTo>
                  <a:pt x="286608" y="128695"/>
                  <a:pt x="289876" y="141083"/>
                  <a:pt x="296411" y="148812"/>
                </a:cubicBezTo>
                <a:cubicBezTo>
                  <a:pt x="302945" y="156541"/>
                  <a:pt x="311469" y="160412"/>
                  <a:pt x="321985" y="160412"/>
                </a:cubicBezTo>
                <a:cubicBezTo>
                  <a:pt x="330430" y="160412"/>
                  <a:pt x="337486" y="157820"/>
                  <a:pt x="343145" y="152642"/>
                </a:cubicBezTo>
                <a:cubicBezTo>
                  <a:pt x="348801" y="147466"/>
                  <a:pt x="352387" y="139495"/>
                  <a:pt x="353902" y="128735"/>
                </a:cubicBezTo>
                <a:close/>
                <a:moveTo>
                  <a:pt x="393585" y="48293"/>
                </a:moveTo>
                <a:lnTo>
                  <a:pt x="493751" y="48293"/>
                </a:lnTo>
                <a:lnTo>
                  <a:pt x="493751" y="175233"/>
                </a:lnTo>
                <a:lnTo>
                  <a:pt x="472238" y="175233"/>
                </a:lnTo>
                <a:lnTo>
                  <a:pt x="472238" y="66102"/>
                </a:lnTo>
                <a:lnTo>
                  <a:pt x="415102" y="66102"/>
                </a:lnTo>
                <a:lnTo>
                  <a:pt x="415102" y="175233"/>
                </a:lnTo>
                <a:lnTo>
                  <a:pt x="393585" y="175233"/>
                </a:lnTo>
                <a:close/>
                <a:moveTo>
                  <a:pt x="526025" y="48293"/>
                </a:moveTo>
                <a:lnTo>
                  <a:pt x="547539" y="48293"/>
                </a:lnTo>
                <a:lnTo>
                  <a:pt x="547539" y="145111"/>
                </a:lnTo>
                <a:lnTo>
                  <a:pt x="607183" y="48293"/>
                </a:lnTo>
                <a:lnTo>
                  <a:pt x="630375" y="48293"/>
                </a:lnTo>
                <a:lnTo>
                  <a:pt x="630375" y="175233"/>
                </a:lnTo>
                <a:lnTo>
                  <a:pt x="608857" y="175233"/>
                </a:lnTo>
                <a:lnTo>
                  <a:pt x="608857" y="79008"/>
                </a:lnTo>
                <a:lnTo>
                  <a:pt x="549213" y="175233"/>
                </a:lnTo>
                <a:lnTo>
                  <a:pt x="526025" y="175233"/>
                </a:lnTo>
                <a:close/>
                <a:moveTo>
                  <a:pt x="745603" y="128735"/>
                </a:moveTo>
                <a:lnTo>
                  <a:pt x="766758" y="131485"/>
                </a:lnTo>
                <a:cubicBezTo>
                  <a:pt x="764450" y="146069"/>
                  <a:pt x="758532" y="157485"/>
                  <a:pt x="749009" y="165728"/>
                </a:cubicBezTo>
                <a:cubicBezTo>
                  <a:pt x="739483" y="173976"/>
                  <a:pt x="727792" y="178102"/>
                  <a:pt x="713923" y="178102"/>
                </a:cubicBezTo>
                <a:cubicBezTo>
                  <a:pt x="696553" y="178102"/>
                  <a:pt x="682590" y="172421"/>
                  <a:pt x="672031" y="161066"/>
                </a:cubicBezTo>
                <a:cubicBezTo>
                  <a:pt x="661472" y="149712"/>
                  <a:pt x="656190" y="133437"/>
                  <a:pt x="656190" y="112240"/>
                </a:cubicBezTo>
                <a:cubicBezTo>
                  <a:pt x="656190" y="98535"/>
                  <a:pt x="658462" y="86543"/>
                  <a:pt x="663005" y="76262"/>
                </a:cubicBezTo>
                <a:cubicBezTo>
                  <a:pt x="667549" y="65980"/>
                  <a:pt x="674460" y="58269"/>
                  <a:pt x="683748" y="53132"/>
                </a:cubicBezTo>
                <a:cubicBezTo>
                  <a:pt x="693029" y="47991"/>
                  <a:pt x="703131" y="45424"/>
                  <a:pt x="714046" y="45424"/>
                </a:cubicBezTo>
                <a:cubicBezTo>
                  <a:pt x="727831" y="45424"/>
                  <a:pt x="739106" y="48909"/>
                  <a:pt x="747872" y="55882"/>
                </a:cubicBezTo>
                <a:cubicBezTo>
                  <a:pt x="756638" y="62855"/>
                  <a:pt x="762257" y="72756"/>
                  <a:pt x="764727" y="85585"/>
                </a:cubicBezTo>
                <a:lnTo>
                  <a:pt x="743811" y="88815"/>
                </a:lnTo>
                <a:cubicBezTo>
                  <a:pt x="741816" y="80287"/>
                  <a:pt x="738292" y="73871"/>
                  <a:pt x="733231" y="69569"/>
                </a:cubicBezTo>
                <a:cubicBezTo>
                  <a:pt x="728169" y="65268"/>
                  <a:pt x="722056" y="63115"/>
                  <a:pt x="714882" y="63115"/>
                </a:cubicBezTo>
                <a:cubicBezTo>
                  <a:pt x="704045" y="63115"/>
                  <a:pt x="695244" y="67003"/>
                  <a:pt x="688469" y="74767"/>
                </a:cubicBezTo>
                <a:cubicBezTo>
                  <a:pt x="681697" y="82536"/>
                  <a:pt x="678309" y="94831"/>
                  <a:pt x="678309" y="111643"/>
                </a:cubicBezTo>
                <a:cubicBezTo>
                  <a:pt x="678309" y="128695"/>
                  <a:pt x="681578" y="141083"/>
                  <a:pt x="688112" y="148812"/>
                </a:cubicBezTo>
                <a:cubicBezTo>
                  <a:pt x="694646" y="156541"/>
                  <a:pt x="703170" y="160412"/>
                  <a:pt x="713686" y="160412"/>
                </a:cubicBezTo>
                <a:cubicBezTo>
                  <a:pt x="722131" y="160412"/>
                  <a:pt x="729187" y="157820"/>
                  <a:pt x="734846" y="152642"/>
                </a:cubicBezTo>
                <a:cubicBezTo>
                  <a:pt x="740503" y="147466"/>
                  <a:pt x="744088" y="139495"/>
                  <a:pt x="745603" y="128735"/>
                </a:cubicBezTo>
                <a:close/>
                <a:moveTo>
                  <a:pt x="868000" y="159573"/>
                </a:moveTo>
                <a:cubicBezTo>
                  <a:pt x="860033" y="166348"/>
                  <a:pt x="852362" y="171132"/>
                  <a:pt x="844988" y="173919"/>
                </a:cubicBezTo>
                <a:cubicBezTo>
                  <a:pt x="837620" y="176705"/>
                  <a:pt x="829714" y="178102"/>
                  <a:pt x="821265" y="178102"/>
                </a:cubicBezTo>
                <a:cubicBezTo>
                  <a:pt x="807323" y="178102"/>
                  <a:pt x="796601" y="174693"/>
                  <a:pt x="789110" y="167881"/>
                </a:cubicBezTo>
                <a:cubicBezTo>
                  <a:pt x="781622" y="161070"/>
                  <a:pt x="777874" y="152362"/>
                  <a:pt x="777874" y="141764"/>
                </a:cubicBezTo>
                <a:cubicBezTo>
                  <a:pt x="777874" y="135549"/>
                  <a:pt x="779289" y="129869"/>
                  <a:pt x="782118" y="124732"/>
                </a:cubicBezTo>
                <a:cubicBezTo>
                  <a:pt x="784948" y="119591"/>
                  <a:pt x="788652" y="115466"/>
                  <a:pt x="793236" y="112359"/>
                </a:cubicBezTo>
                <a:cubicBezTo>
                  <a:pt x="797818" y="109252"/>
                  <a:pt x="802977" y="106901"/>
                  <a:pt x="808716" y="105309"/>
                </a:cubicBezTo>
                <a:cubicBezTo>
                  <a:pt x="812935" y="104191"/>
                  <a:pt x="819310" y="103114"/>
                  <a:pt x="827838" y="102077"/>
                </a:cubicBezTo>
                <a:cubicBezTo>
                  <a:pt x="845208" y="100007"/>
                  <a:pt x="858003" y="97537"/>
                  <a:pt x="866208" y="94668"/>
                </a:cubicBezTo>
                <a:cubicBezTo>
                  <a:pt x="866290" y="91720"/>
                  <a:pt x="866330" y="89851"/>
                  <a:pt x="866330" y="89052"/>
                </a:cubicBezTo>
                <a:cubicBezTo>
                  <a:pt x="866330" y="80287"/>
                  <a:pt x="864296" y="74109"/>
                  <a:pt x="860231" y="70523"/>
                </a:cubicBezTo>
                <a:cubicBezTo>
                  <a:pt x="854734" y="65663"/>
                  <a:pt x="846562" y="63233"/>
                  <a:pt x="835726" y="63233"/>
                </a:cubicBezTo>
                <a:cubicBezTo>
                  <a:pt x="825607" y="63233"/>
                  <a:pt x="818141" y="65009"/>
                  <a:pt x="813316" y="68551"/>
                </a:cubicBezTo>
                <a:cubicBezTo>
                  <a:pt x="808496" y="72096"/>
                  <a:pt x="804928" y="78375"/>
                  <a:pt x="802620" y="87378"/>
                </a:cubicBezTo>
                <a:lnTo>
                  <a:pt x="781582" y="84509"/>
                </a:lnTo>
                <a:cubicBezTo>
                  <a:pt x="783494" y="75505"/>
                  <a:pt x="786640" y="68233"/>
                  <a:pt x="791021" y="62693"/>
                </a:cubicBezTo>
                <a:cubicBezTo>
                  <a:pt x="795406" y="57156"/>
                  <a:pt x="801739" y="52890"/>
                  <a:pt x="810029" y="49902"/>
                </a:cubicBezTo>
                <a:cubicBezTo>
                  <a:pt x="818317" y="46915"/>
                  <a:pt x="827921" y="45424"/>
                  <a:pt x="838833" y="45424"/>
                </a:cubicBezTo>
                <a:cubicBezTo>
                  <a:pt x="849668" y="45424"/>
                  <a:pt x="858478" y="46699"/>
                  <a:pt x="865254" y="49247"/>
                </a:cubicBezTo>
                <a:cubicBezTo>
                  <a:pt x="872025" y="51795"/>
                  <a:pt x="877008" y="55004"/>
                  <a:pt x="880197" y="58869"/>
                </a:cubicBezTo>
                <a:cubicBezTo>
                  <a:pt x="883383" y="62736"/>
                  <a:pt x="885612" y="67618"/>
                  <a:pt x="886890" y="73511"/>
                </a:cubicBezTo>
                <a:cubicBezTo>
                  <a:pt x="887606" y="77179"/>
                  <a:pt x="887963" y="83789"/>
                  <a:pt x="887963" y="93355"/>
                </a:cubicBezTo>
                <a:lnTo>
                  <a:pt x="887963" y="122039"/>
                </a:lnTo>
                <a:cubicBezTo>
                  <a:pt x="887963" y="142044"/>
                  <a:pt x="888422" y="154691"/>
                  <a:pt x="889341" y="159994"/>
                </a:cubicBezTo>
                <a:cubicBezTo>
                  <a:pt x="890251" y="165293"/>
                  <a:pt x="892066" y="170373"/>
                  <a:pt x="894777" y="175233"/>
                </a:cubicBezTo>
                <a:lnTo>
                  <a:pt x="872302" y="175233"/>
                </a:lnTo>
                <a:cubicBezTo>
                  <a:pt x="870070" y="170773"/>
                  <a:pt x="868637" y="165552"/>
                  <a:pt x="868000" y="159573"/>
                </a:cubicBezTo>
                <a:close/>
                <a:moveTo>
                  <a:pt x="866208" y="111524"/>
                </a:moveTo>
                <a:cubicBezTo>
                  <a:pt x="858398" y="114714"/>
                  <a:pt x="846685" y="117416"/>
                  <a:pt x="831068" y="119649"/>
                </a:cubicBezTo>
                <a:cubicBezTo>
                  <a:pt x="822219" y="120927"/>
                  <a:pt x="815966" y="122359"/>
                  <a:pt x="812301" y="123950"/>
                </a:cubicBezTo>
                <a:cubicBezTo>
                  <a:pt x="808632" y="125549"/>
                  <a:pt x="805806" y="127882"/>
                  <a:pt x="803816" y="130946"/>
                </a:cubicBezTo>
                <a:cubicBezTo>
                  <a:pt x="801821" y="134013"/>
                  <a:pt x="800828" y="137421"/>
                  <a:pt x="800828" y="141165"/>
                </a:cubicBezTo>
                <a:cubicBezTo>
                  <a:pt x="800828" y="146905"/>
                  <a:pt x="802998" y="151685"/>
                  <a:pt x="807341" y="155509"/>
                </a:cubicBezTo>
                <a:cubicBezTo>
                  <a:pt x="811681" y="159335"/>
                  <a:pt x="818035" y="161247"/>
                  <a:pt x="826406" y="161247"/>
                </a:cubicBezTo>
                <a:cubicBezTo>
                  <a:pt x="834690" y="161247"/>
                  <a:pt x="842062" y="159436"/>
                  <a:pt x="848516" y="155807"/>
                </a:cubicBezTo>
                <a:cubicBezTo>
                  <a:pt x="854972" y="152183"/>
                  <a:pt x="859713" y="147221"/>
                  <a:pt x="862744" y="140925"/>
                </a:cubicBezTo>
                <a:cubicBezTo>
                  <a:pt x="865052" y="136065"/>
                  <a:pt x="866208" y="128893"/>
                  <a:pt x="866208" y="119412"/>
                </a:cubicBezTo>
                <a:close/>
                <a:moveTo>
                  <a:pt x="921435" y="48293"/>
                </a:moveTo>
                <a:lnTo>
                  <a:pt x="942949" y="48293"/>
                </a:lnTo>
                <a:lnTo>
                  <a:pt x="942949" y="101124"/>
                </a:lnTo>
                <a:lnTo>
                  <a:pt x="1002593" y="101124"/>
                </a:lnTo>
                <a:lnTo>
                  <a:pt x="1002593" y="48293"/>
                </a:lnTo>
                <a:lnTo>
                  <a:pt x="1024110" y="48293"/>
                </a:lnTo>
                <a:lnTo>
                  <a:pt x="1024110" y="175233"/>
                </a:lnTo>
                <a:lnTo>
                  <a:pt x="1002593" y="175233"/>
                </a:lnTo>
                <a:lnTo>
                  <a:pt x="1002593" y="118933"/>
                </a:lnTo>
                <a:lnTo>
                  <a:pt x="942949" y="118933"/>
                </a:lnTo>
                <a:lnTo>
                  <a:pt x="942949" y="175233"/>
                </a:lnTo>
                <a:lnTo>
                  <a:pt x="921435" y="175233"/>
                </a:lnTo>
                <a:close/>
                <a:moveTo>
                  <a:pt x="1056503" y="48293"/>
                </a:moveTo>
                <a:lnTo>
                  <a:pt x="1078021" y="48293"/>
                </a:lnTo>
                <a:lnTo>
                  <a:pt x="1078021" y="145111"/>
                </a:lnTo>
                <a:lnTo>
                  <a:pt x="1137665" y="48293"/>
                </a:lnTo>
                <a:lnTo>
                  <a:pt x="1160853" y="48293"/>
                </a:lnTo>
                <a:lnTo>
                  <a:pt x="1160853" y="175233"/>
                </a:lnTo>
                <a:lnTo>
                  <a:pt x="1139339" y="175233"/>
                </a:lnTo>
                <a:lnTo>
                  <a:pt x="1139339" y="79008"/>
                </a:lnTo>
                <a:lnTo>
                  <a:pt x="1079691" y="175233"/>
                </a:lnTo>
                <a:lnTo>
                  <a:pt x="1056503" y="175233"/>
                </a:lnTo>
                <a:close/>
                <a:moveTo>
                  <a:pt x="1280146" y="134354"/>
                </a:moveTo>
                <a:lnTo>
                  <a:pt x="1302380" y="137101"/>
                </a:lnTo>
                <a:cubicBezTo>
                  <a:pt x="1298874" y="150091"/>
                  <a:pt x="1292379" y="160171"/>
                  <a:pt x="1282897" y="167341"/>
                </a:cubicBezTo>
                <a:cubicBezTo>
                  <a:pt x="1273410" y="174517"/>
                  <a:pt x="1261301" y="178102"/>
                  <a:pt x="1246559" y="178102"/>
                </a:cubicBezTo>
                <a:cubicBezTo>
                  <a:pt x="1227990" y="178102"/>
                  <a:pt x="1213269" y="172386"/>
                  <a:pt x="1202393" y="160944"/>
                </a:cubicBezTo>
                <a:cubicBezTo>
                  <a:pt x="1191514" y="149511"/>
                  <a:pt x="1186075" y="133473"/>
                  <a:pt x="1186075" y="112838"/>
                </a:cubicBezTo>
                <a:cubicBezTo>
                  <a:pt x="1186075" y="91483"/>
                  <a:pt x="1191571" y="74904"/>
                  <a:pt x="1202570" y="63111"/>
                </a:cubicBezTo>
                <a:cubicBezTo>
                  <a:pt x="1213568" y="51317"/>
                  <a:pt x="1227831" y="45424"/>
                  <a:pt x="1245363" y="45424"/>
                </a:cubicBezTo>
                <a:cubicBezTo>
                  <a:pt x="1262337" y="45424"/>
                  <a:pt x="1276204" y="51199"/>
                  <a:pt x="1286961" y="62751"/>
                </a:cubicBezTo>
                <a:cubicBezTo>
                  <a:pt x="1297718" y="74306"/>
                  <a:pt x="1303097" y="90565"/>
                  <a:pt x="1303097" y="111524"/>
                </a:cubicBezTo>
                <a:cubicBezTo>
                  <a:pt x="1303097" y="112797"/>
                  <a:pt x="1303057" y="114714"/>
                  <a:pt x="1302977" y="117259"/>
                </a:cubicBezTo>
                <a:lnTo>
                  <a:pt x="1208311" y="117259"/>
                </a:lnTo>
                <a:cubicBezTo>
                  <a:pt x="1209108" y="131205"/>
                  <a:pt x="1213053" y="141883"/>
                  <a:pt x="1220145" y="149291"/>
                </a:cubicBezTo>
                <a:cubicBezTo>
                  <a:pt x="1227233" y="156704"/>
                  <a:pt x="1236079" y="160412"/>
                  <a:pt x="1246677" y="160412"/>
                </a:cubicBezTo>
                <a:cubicBezTo>
                  <a:pt x="1254569" y="160412"/>
                  <a:pt x="1261303" y="158338"/>
                  <a:pt x="1266880" y="154194"/>
                </a:cubicBezTo>
                <a:cubicBezTo>
                  <a:pt x="1272460" y="150050"/>
                  <a:pt x="1276881" y="143441"/>
                  <a:pt x="1280146" y="134354"/>
                </a:cubicBezTo>
                <a:close/>
                <a:moveTo>
                  <a:pt x="1209506" y="99568"/>
                </a:moveTo>
                <a:lnTo>
                  <a:pt x="1280384" y="99568"/>
                </a:lnTo>
                <a:cubicBezTo>
                  <a:pt x="1279430" y="88893"/>
                  <a:pt x="1276719" y="80884"/>
                  <a:pt x="1272258" y="75546"/>
                </a:cubicBezTo>
                <a:cubicBezTo>
                  <a:pt x="1265404" y="67258"/>
                  <a:pt x="1256519" y="63115"/>
                  <a:pt x="1245601" y="63115"/>
                </a:cubicBezTo>
                <a:cubicBezTo>
                  <a:pt x="1235719" y="63115"/>
                  <a:pt x="1227417" y="66423"/>
                  <a:pt x="1220681" y="73032"/>
                </a:cubicBezTo>
                <a:cubicBezTo>
                  <a:pt x="1213946" y="79645"/>
                  <a:pt x="1210224" y="88495"/>
                  <a:pt x="1209506" y="99568"/>
                </a:cubicBezTo>
                <a:close/>
                <a:moveTo>
                  <a:pt x="1389396" y="111761"/>
                </a:moveTo>
                <a:cubicBezTo>
                  <a:pt x="1389396" y="88253"/>
                  <a:pt x="1395930" y="70840"/>
                  <a:pt x="1408998" y="59525"/>
                </a:cubicBezTo>
                <a:cubicBezTo>
                  <a:pt x="1419916" y="50122"/>
                  <a:pt x="1433226" y="45424"/>
                  <a:pt x="1448922" y="45424"/>
                </a:cubicBezTo>
                <a:cubicBezTo>
                  <a:pt x="1466374" y="45424"/>
                  <a:pt x="1480641" y="51141"/>
                  <a:pt x="1491718" y="62574"/>
                </a:cubicBezTo>
                <a:cubicBezTo>
                  <a:pt x="1502791" y="74008"/>
                  <a:pt x="1508328" y="89808"/>
                  <a:pt x="1508328" y="109968"/>
                </a:cubicBezTo>
                <a:cubicBezTo>
                  <a:pt x="1508328" y="126305"/>
                  <a:pt x="1505881" y="139154"/>
                  <a:pt x="1500982" y="148517"/>
                </a:cubicBezTo>
                <a:cubicBezTo>
                  <a:pt x="1496082" y="157881"/>
                  <a:pt x="1488950" y="165153"/>
                  <a:pt x="1479586" y="170330"/>
                </a:cubicBezTo>
                <a:cubicBezTo>
                  <a:pt x="1470222" y="175510"/>
                  <a:pt x="1459999" y="178102"/>
                  <a:pt x="1448922" y="178102"/>
                </a:cubicBezTo>
                <a:cubicBezTo>
                  <a:pt x="1431156" y="178102"/>
                  <a:pt x="1416792" y="172404"/>
                  <a:pt x="1405833" y="161005"/>
                </a:cubicBezTo>
                <a:cubicBezTo>
                  <a:pt x="1394874" y="149612"/>
                  <a:pt x="1389396" y="133196"/>
                  <a:pt x="1389396" y="111761"/>
                </a:cubicBezTo>
                <a:close/>
                <a:moveTo>
                  <a:pt x="1411510" y="111761"/>
                </a:moveTo>
                <a:cubicBezTo>
                  <a:pt x="1411510" y="128018"/>
                  <a:pt x="1415056" y="140190"/>
                  <a:pt x="1422148" y="148280"/>
                </a:cubicBezTo>
                <a:cubicBezTo>
                  <a:pt x="1429244" y="156365"/>
                  <a:pt x="1438169" y="160412"/>
                  <a:pt x="1448922" y="160412"/>
                </a:cubicBezTo>
                <a:cubicBezTo>
                  <a:pt x="1459602" y="160412"/>
                  <a:pt x="1468487" y="156347"/>
                  <a:pt x="1475579" y="148215"/>
                </a:cubicBezTo>
                <a:cubicBezTo>
                  <a:pt x="1482672" y="140090"/>
                  <a:pt x="1486218" y="127698"/>
                  <a:pt x="1486218" y="111045"/>
                </a:cubicBezTo>
                <a:cubicBezTo>
                  <a:pt x="1486218" y="95349"/>
                  <a:pt x="1482650" y="83454"/>
                  <a:pt x="1475518" y="75365"/>
                </a:cubicBezTo>
                <a:cubicBezTo>
                  <a:pt x="1468387" y="67279"/>
                  <a:pt x="1459520" y="63233"/>
                  <a:pt x="1448922" y="63233"/>
                </a:cubicBezTo>
                <a:cubicBezTo>
                  <a:pt x="1438169" y="63233"/>
                  <a:pt x="1429244" y="67258"/>
                  <a:pt x="1422148" y="75304"/>
                </a:cubicBezTo>
                <a:cubicBezTo>
                  <a:pt x="1415056" y="83354"/>
                  <a:pt x="1411510" y="95508"/>
                  <a:pt x="1411510" y="111761"/>
                </a:cubicBezTo>
                <a:close/>
                <a:moveTo>
                  <a:pt x="1533673" y="48293"/>
                </a:moveTo>
                <a:lnTo>
                  <a:pt x="1633839" y="48293"/>
                </a:lnTo>
                <a:lnTo>
                  <a:pt x="1633839" y="175233"/>
                </a:lnTo>
                <a:lnTo>
                  <a:pt x="1612325" y="175233"/>
                </a:lnTo>
                <a:lnTo>
                  <a:pt x="1612325" y="66102"/>
                </a:lnTo>
                <a:lnTo>
                  <a:pt x="1555190" y="66102"/>
                </a:lnTo>
                <a:lnTo>
                  <a:pt x="1555190" y="175233"/>
                </a:lnTo>
                <a:lnTo>
                  <a:pt x="1533673" y="175233"/>
                </a:lnTo>
                <a:close/>
                <a:moveTo>
                  <a:pt x="1786958" y="48293"/>
                </a:moveTo>
                <a:lnTo>
                  <a:pt x="1808471" y="48293"/>
                </a:lnTo>
                <a:lnTo>
                  <a:pt x="1808471" y="175233"/>
                </a:lnTo>
                <a:lnTo>
                  <a:pt x="1786958" y="175233"/>
                </a:lnTo>
                <a:close/>
                <a:moveTo>
                  <a:pt x="1666588" y="48293"/>
                </a:moveTo>
                <a:lnTo>
                  <a:pt x="1688106" y="48293"/>
                </a:lnTo>
                <a:lnTo>
                  <a:pt x="1688106" y="97894"/>
                </a:lnTo>
                <a:lnTo>
                  <a:pt x="1715358" y="97894"/>
                </a:lnTo>
                <a:cubicBezTo>
                  <a:pt x="1733127" y="97894"/>
                  <a:pt x="1746814" y="101343"/>
                  <a:pt x="1756415" y="108233"/>
                </a:cubicBezTo>
                <a:cubicBezTo>
                  <a:pt x="1766020" y="115127"/>
                  <a:pt x="1770818" y="124631"/>
                  <a:pt x="1770818" y="136746"/>
                </a:cubicBezTo>
                <a:cubicBezTo>
                  <a:pt x="1770818" y="147340"/>
                  <a:pt x="1766812" y="156408"/>
                  <a:pt x="1758806" y="163937"/>
                </a:cubicBezTo>
                <a:cubicBezTo>
                  <a:pt x="1750800" y="171468"/>
                  <a:pt x="1737990" y="175233"/>
                  <a:pt x="1720375" y="175233"/>
                </a:cubicBezTo>
                <a:lnTo>
                  <a:pt x="1666588" y="175233"/>
                </a:lnTo>
                <a:close/>
                <a:moveTo>
                  <a:pt x="1688106" y="157542"/>
                </a:moveTo>
                <a:lnTo>
                  <a:pt x="1710695" y="157542"/>
                </a:lnTo>
                <a:cubicBezTo>
                  <a:pt x="1724321" y="157542"/>
                  <a:pt x="1734046" y="155868"/>
                  <a:pt x="1739862" y="152524"/>
                </a:cubicBezTo>
                <a:cubicBezTo>
                  <a:pt x="1745680" y="149177"/>
                  <a:pt x="1748586" y="143956"/>
                  <a:pt x="1748586" y="136864"/>
                </a:cubicBezTo>
                <a:cubicBezTo>
                  <a:pt x="1748586" y="131367"/>
                  <a:pt x="1746436" y="126468"/>
                  <a:pt x="1742134" y="122159"/>
                </a:cubicBezTo>
                <a:cubicBezTo>
                  <a:pt x="1737829" y="117856"/>
                  <a:pt x="1728307" y="115707"/>
                  <a:pt x="1713564" y="115707"/>
                </a:cubicBezTo>
                <a:lnTo>
                  <a:pt x="1688106" y="115707"/>
                </a:lnTo>
                <a:close/>
                <a:moveTo>
                  <a:pt x="1830464" y="48293"/>
                </a:moveTo>
                <a:lnTo>
                  <a:pt x="1933619" y="48293"/>
                </a:lnTo>
                <a:lnTo>
                  <a:pt x="1933619" y="66102"/>
                </a:lnTo>
                <a:lnTo>
                  <a:pt x="1892740" y="66102"/>
                </a:lnTo>
                <a:lnTo>
                  <a:pt x="1892740" y="175233"/>
                </a:lnTo>
                <a:lnTo>
                  <a:pt x="1871345" y="175233"/>
                </a:lnTo>
                <a:lnTo>
                  <a:pt x="1871345" y="66102"/>
                </a:lnTo>
                <a:lnTo>
                  <a:pt x="1830464" y="66102"/>
                </a:lnTo>
                <a:close/>
                <a:moveTo>
                  <a:pt x="1954300" y="48293"/>
                </a:moveTo>
                <a:lnTo>
                  <a:pt x="1975814" y="48293"/>
                </a:lnTo>
                <a:lnTo>
                  <a:pt x="1975814" y="101124"/>
                </a:lnTo>
                <a:lnTo>
                  <a:pt x="2035459" y="101124"/>
                </a:lnTo>
                <a:lnTo>
                  <a:pt x="2035459" y="48293"/>
                </a:lnTo>
                <a:lnTo>
                  <a:pt x="2056976" y="48293"/>
                </a:lnTo>
                <a:lnTo>
                  <a:pt x="2056976" y="175233"/>
                </a:lnTo>
                <a:lnTo>
                  <a:pt x="2035459" y="175233"/>
                </a:lnTo>
                <a:lnTo>
                  <a:pt x="2035459" y="118933"/>
                </a:lnTo>
                <a:lnTo>
                  <a:pt x="1975814" y="118933"/>
                </a:lnTo>
                <a:lnTo>
                  <a:pt x="1975814" y="175233"/>
                </a:lnTo>
                <a:lnTo>
                  <a:pt x="1954300" y="175233"/>
                </a:lnTo>
                <a:close/>
                <a:moveTo>
                  <a:pt x="2210213" y="48293"/>
                </a:moveTo>
                <a:lnTo>
                  <a:pt x="2231731" y="48293"/>
                </a:lnTo>
                <a:lnTo>
                  <a:pt x="2231731" y="175233"/>
                </a:lnTo>
                <a:lnTo>
                  <a:pt x="2210213" y="175233"/>
                </a:lnTo>
                <a:close/>
                <a:moveTo>
                  <a:pt x="2089848" y="48293"/>
                </a:moveTo>
                <a:lnTo>
                  <a:pt x="2111361" y="48293"/>
                </a:lnTo>
                <a:lnTo>
                  <a:pt x="2111361" y="97894"/>
                </a:lnTo>
                <a:lnTo>
                  <a:pt x="2138613" y="97894"/>
                </a:lnTo>
                <a:cubicBezTo>
                  <a:pt x="2156387" y="97894"/>
                  <a:pt x="2170074" y="101343"/>
                  <a:pt x="2179675" y="108233"/>
                </a:cubicBezTo>
                <a:cubicBezTo>
                  <a:pt x="2189280" y="115127"/>
                  <a:pt x="2194078" y="124631"/>
                  <a:pt x="2194078" y="136746"/>
                </a:cubicBezTo>
                <a:cubicBezTo>
                  <a:pt x="2194078" y="147340"/>
                  <a:pt x="2190071" y="156408"/>
                  <a:pt x="2182065" y="163937"/>
                </a:cubicBezTo>
                <a:cubicBezTo>
                  <a:pt x="2174059" y="171468"/>
                  <a:pt x="2161246" y="175233"/>
                  <a:pt x="2143635" y="175233"/>
                </a:cubicBezTo>
                <a:lnTo>
                  <a:pt x="2089848" y="175233"/>
                </a:lnTo>
                <a:close/>
                <a:moveTo>
                  <a:pt x="2111361" y="157542"/>
                </a:moveTo>
                <a:lnTo>
                  <a:pt x="2133955" y="157542"/>
                </a:lnTo>
                <a:cubicBezTo>
                  <a:pt x="2147581" y="157542"/>
                  <a:pt x="2157304" y="155868"/>
                  <a:pt x="2163121" y="152524"/>
                </a:cubicBezTo>
                <a:cubicBezTo>
                  <a:pt x="2168939" y="149177"/>
                  <a:pt x="2171845" y="143956"/>
                  <a:pt x="2171845" y="136864"/>
                </a:cubicBezTo>
                <a:cubicBezTo>
                  <a:pt x="2171845" y="131367"/>
                  <a:pt x="2169695" y="126468"/>
                  <a:pt x="2165394" y="122159"/>
                </a:cubicBezTo>
                <a:cubicBezTo>
                  <a:pt x="2161084" y="117856"/>
                  <a:pt x="2151562" y="115707"/>
                  <a:pt x="2136820" y="115707"/>
                </a:cubicBezTo>
                <a:lnTo>
                  <a:pt x="2111361" y="115707"/>
                </a:lnTo>
                <a:close/>
                <a:moveTo>
                  <a:pt x="2265917" y="48293"/>
                </a:moveTo>
                <a:lnTo>
                  <a:pt x="2299382" y="48293"/>
                </a:lnTo>
                <a:lnTo>
                  <a:pt x="2332733" y="149893"/>
                </a:lnTo>
                <a:lnTo>
                  <a:pt x="2369791" y="48293"/>
                </a:lnTo>
                <a:lnTo>
                  <a:pt x="2400747" y="48293"/>
                </a:lnTo>
                <a:lnTo>
                  <a:pt x="2400747" y="175233"/>
                </a:lnTo>
                <a:lnTo>
                  <a:pt x="2379230" y="175233"/>
                </a:lnTo>
                <a:lnTo>
                  <a:pt x="2379230" y="73032"/>
                </a:lnTo>
                <a:lnTo>
                  <a:pt x="2341700" y="175233"/>
                </a:lnTo>
                <a:lnTo>
                  <a:pt x="2322458" y="175233"/>
                </a:lnTo>
                <a:lnTo>
                  <a:pt x="2286954" y="68133"/>
                </a:lnTo>
                <a:lnTo>
                  <a:pt x="2286954" y="175233"/>
                </a:lnTo>
                <a:lnTo>
                  <a:pt x="2265917" y="175233"/>
                </a:lnTo>
                <a:close/>
                <a:moveTo>
                  <a:pt x="2433619" y="48293"/>
                </a:moveTo>
                <a:lnTo>
                  <a:pt x="2455133" y="48293"/>
                </a:lnTo>
                <a:lnTo>
                  <a:pt x="2455133" y="145111"/>
                </a:lnTo>
                <a:lnTo>
                  <a:pt x="2514781" y="48293"/>
                </a:lnTo>
                <a:lnTo>
                  <a:pt x="2537968" y="48293"/>
                </a:lnTo>
                <a:lnTo>
                  <a:pt x="2537968" y="175233"/>
                </a:lnTo>
                <a:lnTo>
                  <a:pt x="2516451" y="175233"/>
                </a:lnTo>
                <a:lnTo>
                  <a:pt x="2516451" y="79008"/>
                </a:lnTo>
                <a:lnTo>
                  <a:pt x="2456806" y="175233"/>
                </a:lnTo>
                <a:lnTo>
                  <a:pt x="2433619" y="175233"/>
                </a:lnTo>
                <a:close/>
                <a:moveTo>
                  <a:pt x="2640942" y="48293"/>
                </a:moveTo>
                <a:lnTo>
                  <a:pt x="2741109" y="48293"/>
                </a:lnTo>
                <a:lnTo>
                  <a:pt x="2741109" y="175233"/>
                </a:lnTo>
                <a:lnTo>
                  <a:pt x="2719592" y="175233"/>
                </a:lnTo>
                <a:lnTo>
                  <a:pt x="2719592" y="66102"/>
                </a:lnTo>
                <a:lnTo>
                  <a:pt x="2662456" y="66102"/>
                </a:lnTo>
                <a:lnTo>
                  <a:pt x="2662456" y="175233"/>
                </a:lnTo>
                <a:lnTo>
                  <a:pt x="2640942" y="175233"/>
                </a:lnTo>
                <a:close/>
                <a:moveTo>
                  <a:pt x="2773379" y="223879"/>
                </a:moveTo>
                <a:lnTo>
                  <a:pt x="2773379" y="48293"/>
                </a:lnTo>
                <a:lnTo>
                  <a:pt x="2792982" y="48293"/>
                </a:lnTo>
                <a:lnTo>
                  <a:pt x="2792982" y="64789"/>
                </a:lnTo>
                <a:cubicBezTo>
                  <a:pt x="2797603" y="58330"/>
                  <a:pt x="2802824" y="53488"/>
                  <a:pt x="2808641" y="50263"/>
                </a:cubicBezTo>
                <a:cubicBezTo>
                  <a:pt x="2814459" y="47037"/>
                  <a:pt x="2821511" y="45424"/>
                  <a:pt x="2829799" y="45424"/>
                </a:cubicBezTo>
                <a:cubicBezTo>
                  <a:pt x="2840635" y="45424"/>
                  <a:pt x="2850197" y="48210"/>
                  <a:pt x="2858483" y="53791"/>
                </a:cubicBezTo>
                <a:cubicBezTo>
                  <a:pt x="2866774" y="59367"/>
                  <a:pt x="2873031" y="67236"/>
                  <a:pt x="2877250" y="77396"/>
                </a:cubicBezTo>
                <a:cubicBezTo>
                  <a:pt x="2881473" y="87555"/>
                  <a:pt x="2883586" y="98693"/>
                  <a:pt x="2883586" y="110807"/>
                </a:cubicBezTo>
                <a:cubicBezTo>
                  <a:pt x="2883586" y="123792"/>
                  <a:pt x="2881257" y="135488"/>
                  <a:pt x="2876595" y="145890"/>
                </a:cubicBezTo>
                <a:cubicBezTo>
                  <a:pt x="2871932" y="156286"/>
                  <a:pt x="2865161" y="164253"/>
                  <a:pt x="2856276" y="169794"/>
                </a:cubicBezTo>
                <a:cubicBezTo>
                  <a:pt x="2847389" y="175334"/>
                  <a:pt x="2838047" y="178102"/>
                  <a:pt x="2828239" y="178102"/>
                </a:cubicBezTo>
                <a:cubicBezTo>
                  <a:pt x="2821072" y="178102"/>
                  <a:pt x="2814635" y="176587"/>
                  <a:pt x="2808941" y="173559"/>
                </a:cubicBezTo>
                <a:cubicBezTo>
                  <a:pt x="2803241" y="170535"/>
                  <a:pt x="2798561" y="166704"/>
                  <a:pt x="2794893" y="162082"/>
                </a:cubicBezTo>
                <a:lnTo>
                  <a:pt x="2794893" y="223879"/>
                </a:lnTo>
                <a:close/>
                <a:moveTo>
                  <a:pt x="2792862" y="112481"/>
                </a:moveTo>
                <a:cubicBezTo>
                  <a:pt x="2792862" y="128815"/>
                  <a:pt x="2796171" y="140889"/>
                  <a:pt x="2802784" y="148694"/>
                </a:cubicBezTo>
                <a:cubicBezTo>
                  <a:pt x="2809398" y="156506"/>
                  <a:pt x="2817404" y="160412"/>
                  <a:pt x="2826807" y="160412"/>
                </a:cubicBezTo>
                <a:cubicBezTo>
                  <a:pt x="2836373" y="160412"/>
                  <a:pt x="2844559" y="156365"/>
                  <a:pt x="2851370" y="148280"/>
                </a:cubicBezTo>
                <a:cubicBezTo>
                  <a:pt x="2858185" y="140190"/>
                  <a:pt x="2861590" y="127663"/>
                  <a:pt x="2861590" y="110688"/>
                </a:cubicBezTo>
                <a:cubicBezTo>
                  <a:pt x="2861590" y="94509"/>
                  <a:pt x="2858264" y="82400"/>
                  <a:pt x="2851611" y="74349"/>
                </a:cubicBezTo>
                <a:cubicBezTo>
                  <a:pt x="2844958" y="66300"/>
                  <a:pt x="2837006" y="62276"/>
                  <a:pt x="2827765" y="62276"/>
                </a:cubicBezTo>
                <a:cubicBezTo>
                  <a:pt x="2818599" y="62276"/>
                  <a:pt x="2810491" y="66555"/>
                  <a:pt x="2803439" y="75124"/>
                </a:cubicBezTo>
                <a:cubicBezTo>
                  <a:pt x="2796391" y="83692"/>
                  <a:pt x="2792862" y="96144"/>
                  <a:pt x="2792862" y="112481"/>
                </a:cubicBezTo>
                <a:close/>
                <a:moveTo>
                  <a:pt x="2900290" y="111761"/>
                </a:moveTo>
                <a:cubicBezTo>
                  <a:pt x="2900290" y="88253"/>
                  <a:pt x="2906825" y="70840"/>
                  <a:pt x="2919892" y="59525"/>
                </a:cubicBezTo>
                <a:cubicBezTo>
                  <a:pt x="2930811" y="50122"/>
                  <a:pt x="2944117" y="45424"/>
                  <a:pt x="2959817" y="45424"/>
                </a:cubicBezTo>
                <a:cubicBezTo>
                  <a:pt x="2977269" y="45424"/>
                  <a:pt x="2991536" y="51141"/>
                  <a:pt x="3002609" y="62574"/>
                </a:cubicBezTo>
                <a:cubicBezTo>
                  <a:pt x="3013686" y="74008"/>
                  <a:pt x="3019223" y="89808"/>
                  <a:pt x="3019223" y="109968"/>
                </a:cubicBezTo>
                <a:cubicBezTo>
                  <a:pt x="3019223" y="126305"/>
                  <a:pt x="3016775" y="139154"/>
                  <a:pt x="3011877" y="148517"/>
                </a:cubicBezTo>
                <a:cubicBezTo>
                  <a:pt x="3006977" y="157881"/>
                  <a:pt x="2999844" y="165153"/>
                  <a:pt x="2990477" y="170330"/>
                </a:cubicBezTo>
                <a:cubicBezTo>
                  <a:pt x="2981113" y="175510"/>
                  <a:pt x="2970890" y="178102"/>
                  <a:pt x="2959817" y="178102"/>
                </a:cubicBezTo>
                <a:cubicBezTo>
                  <a:pt x="2942047" y="178102"/>
                  <a:pt x="2927683" y="172404"/>
                  <a:pt x="2916728" y="161005"/>
                </a:cubicBezTo>
                <a:cubicBezTo>
                  <a:pt x="2905765" y="149612"/>
                  <a:pt x="2900290" y="133196"/>
                  <a:pt x="2900290" y="111761"/>
                </a:cubicBezTo>
                <a:close/>
                <a:moveTo>
                  <a:pt x="2922401" y="111761"/>
                </a:moveTo>
                <a:cubicBezTo>
                  <a:pt x="2922401" y="128018"/>
                  <a:pt x="2925947" y="140190"/>
                  <a:pt x="2933042" y="148280"/>
                </a:cubicBezTo>
                <a:cubicBezTo>
                  <a:pt x="2940135" y="156365"/>
                  <a:pt x="2949060" y="160412"/>
                  <a:pt x="2959817" y="160412"/>
                </a:cubicBezTo>
                <a:cubicBezTo>
                  <a:pt x="2970493" y="160412"/>
                  <a:pt x="2979379" y="156347"/>
                  <a:pt x="2986474" y="148215"/>
                </a:cubicBezTo>
                <a:cubicBezTo>
                  <a:pt x="2993563" y="140090"/>
                  <a:pt x="2997109" y="127698"/>
                  <a:pt x="2997109" y="111045"/>
                </a:cubicBezTo>
                <a:cubicBezTo>
                  <a:pt x="2997109" y="95349"/>
                  <a:pt x="2993544" y="83454"/>
                  <a:pt x="2986413" y="75365"/>
                </a:cubicBezTo>
                <a:cubicBezTo>
                  <a:pt x="2979282" y="67279"/>
                  <a:pt x="2970415" y="63233"/>
                  <a:pt x="2959817" y="63233"/>
                </a:cubicBezTo>
                <a:cubicBezTo>
                  <a:pt x="2949060" y="63233"/>
                  <a:pt x="2940135" y="67258"/>
                  <a:pt x="2933042" y="75304"/>
                </a:cubicBezTo>
                <a:cubicBezTo>
                  <a:pt x="2925947" y="83354"/>
                  <a:pt x="2922401" y="95508"/>
                  <a:pt x="2922401" y="111761"/>
                </a:cubicBezTo>
                <a:close/>
                <a:moveTo>
                  <a:pt x="3118314" y="0"/>
                </a:moveTo>
                <a:lnTo>
                  <a:pt x="3139830" y="0"/>
                </a:lnTo>
                <a:lnTo>
                  <a:pt x="3139830" y="60602"/>
                </a:lnTo>
                <a:cubicBezTo>
                  <a:pt x="3144294" y="55500"/>
                  <a:pt x="3149198" y="51695"/>
                  <a:pt x="3154537" y="49186"/>
                </a:cubicBezTo>
                <a:cubicBezTo>
                  <a:pt x="3159876" y="46677"/>
                  <a:pt x="3165614" y="45424"/>
                  <a:pt x="3171744" y="45424"/>
                </a:cubicBezTo>
                <a:cubicBezTo>
                  <a:pt x="3186807" y="45424"/>
                  <a:pt x="3198738" y="51699"/>
                  <a:pt x="3207543" y="64248"/>
                </a:cubicBezTo>
                <a:cubicBezTo>
                  <a:pt x="3216349" y="76798"/>
                  <a:pt x="3220751" y="92594"/>
                  <a:pt x="3220751" y="111643"/>
                </a:cubicBezTo>
                <a:cubicBezTo>
                  <a:pt x="3220751" y="131485"/>
                  <a:pt x="3216010" y="147520"/>
                  <a:pt x="3206532" y="159749"/>
                </a:cubicBezTo>
                <a:cubicBezTo>
                  <a:pt x="3197045" y="171982"/>
                  <a:pt x="3185256" y="178102"/>
                  <a:pt x="3171147" y="178102"/>
                </a:cubicBezTo>
                <a:cubicBezTo>
                  <a:pt x="3166524" y="178102"/>
                  <a:pt x="3161827" y="177386"/>
                  <a:pt x="3157046" y="175949"/>
                </a:cubicBezTo>
                <a:cubicBezTo>
                  <a:pt x="3152261" y="174517"/>
                  <a:pt x="3146527" y="170610"/>
                  <a:pt x="3139830" y="164235"/>
                </a:cubicBezTo>
                <a:lnTo>
                  <a:pt x="3139830" y="223879"/>
                </a:lnTo>
                <a:lnTo>
                  <a:pt x="3118314" y="223879"/>
                </a:lnTo>
                <a:lnTo>
                  <a:pt x="3118314" y="164235"/>
                </a:lnTo>
                <a:cubicBezTo>
                  <a:pt x="3114011" y="168858"/>
                  <a:pt x="3109252" y="172327"/>
                  <a:pt x="3104033" y="174635"/>
                </a:cubicBezTo>
                <a:cubicBezTo>
                  <a:pt x="3098812" y="176943"/>
                  <a:pt x="3093174" y="178102"/>
                  <a:pt x="3087119" y="178102"/>
                </a:cubicBezTo>
                <a:cubicBezTo>
                  <a:pt x="3073810" y="178102"/>
                  <a:pt x="3062175" y="172263"/>
                  <a:pt x="3052214" y="160588"/>
                </a:cubicBezTo>
                <a:cubicBezTo>
                  <a:pt x="3042252" y="148914"/>
                  <a:pt x="3037274" y="132202"/>
                  <a:pt x="3037274" y="110447"/>
                </a:cubicBezTo>
                <a:cubicBezTo>
                  <a:pt x="3037274" y="92041"/>
                  <a:pt x="3041774" y="76600"/>
                  <a:pt x="3050782" y="64130"/>
                </a:cubicBezTo>
                <a:cubicBezTo>
                  <a:pt x="3059785" y="51660"/>
                  <a:pt x="3071899" y="45424"/>
                  <a:pt x="3087119" y="45424"/>
                </a:cubicBezTo>
                <a:cubicBezTo>
                  <a:pt x="3093492" y="45424"/>
                  <a:pt x="3099269" y="46677"/>
                  <a:pt x="3104449" y="49186"/>
                </a:cubicBezTo>
                <a:cubicBezTo>
                  <a:pt x="3109627" y="51695"/>
                  <a:pt x="3114249" y="55500"/>
                  <a:pt x="3118314" y="60602"/>
                </a:cubicBezTo>
                <a:close/>
                <a:moveTo>
                  <a:pt x="3139708" y="112240"/>
                </a:moveTo>
                <a:cubicBezTo>
                  <a:pt x="3139708" y="131367"/>
                  <a:pt x="3142340" y="144215"/>
                  <a:pt x="3147599" y="150788"/>
                </a:cubicBezTo>
                <a:cubicBezTo>
                  <a:pt x="3152859" y="157359"/>
                  <a:pt x="3159433" y="160650"/>
                  <a:pt x="3167324" y="160650"/>
                </a:cubicBezTo>
                <a:cubicBezTo>
                  <a:pt x="3176086" y="160650"/>
                  <a:pt x="3183556" y="156606"/>
                  <a:pt x="3189734" y="148517"/>
                </a:cubicBezTo>
                <a:cubicBezTo>
                  <a:pt x="3195908" y="140427"/>
                  <a:pt x="3198997" y="127857"/>
                  <a:pt x="3198997" y="110807"/>
                </a:cubicBezTo>
                <a:cubicBezTo>
                  <a:pt x="3198997" y="94711"/>
                  <a:pt x="3196149" y="82716"/>
                  <a:pt x="3190454" y="74826"/>
                </a:cubicBezTo>
                <a:cubicBezTo>
                  <a:pt x="3184755" y="66934"/>
                  <a:pt x="3177444" y="62992"/>
                  <a:pt x="3168519" y="62992"/>
                </a:cubicBezTo>
                <a:cubicBezTo>
                  <a:pt x="3158954" y="62992"/>
                  <a:pt x="3151765" y="67096"/>
                  <a:pt x="3146941" y="75304"/>
                </a:cubicBezTo>
                <a:cubicBezTo>
                  <a:pt x="3142120" y="83512"/>
                  <a:pt x="3139708" y="95824"/>
                  <a:pt x="3139708" y="112240"/>
                </a:cubicBezTo>
                <a:close/>
                <a:moveTo>
                  <a:pt x="3059151" y="109850"/>
                </a:moveTo>
                <a:cubicBezTo>
                  <a:pt x="3059151" y="127781"/>
                  <a:pt x="3062157" y="140687"/>
                  <a:pt x="3068177" y="148575"/>
                </a:cubicBezTo>
                <a:cubicBezTo>
                  <a:pt x="3074188" y="156466"/>
                  <a:pt x="3081658" y="160412"/>
                  <a:pt x="3090582" y="160412"/>
                </a:cubicBezTo>
                <a:cubicBezTo>
                  <a:pt x="3099910" y="160412"/>
                  <a:pt x="3106880" y="156484"/>
                  <a:pt x="3111502" y="148636"/>
                </a:cubicBezTo>
                <a:cubicBezTo>
                  <a:pt x="3116125" y="140788"/>
                  <a:pt x="3118432" y="129013"/>
                  <a:pt x="3118432" y="113317"/>
                </a:cubicBezTo>
                <a:cubicBezTo>
                  <a:pt x="3118432" y="96579"/>
                  <a:pt x="3116006" y="84034"/>
                  <a:pt x="3111142" y="75664"/>
                </a:cubicBezTo>
                <a:cubicBezTo>
                  <a:pt x="3106282" y="67297"/>
                  <a:pt x="3098953" y="63115"/>
                  <a:pt x="3089149" y="63115"/>
                </a:cubicBezTo>
                <a:cubicBezTo>
                  <a:pt x="3080302" y="63115"/>
                  <a:pt x="3073094" y="67197"/>
                  <a:pt x="3067514" y="75365"/>
                </a:cubicBezTo>
                <a:cubicBezTo>
                  <a:pt x="3061937" y="83534"/>
                  <a:pt x="3059151" y="95029"/>
                  <a:pt x="3059151" y="109850"/>
                </a:cubicBezTo>
                <a:close/>
                <a:moveTo>
                  <a:pt x="3332755" y="134354"/>
                </a:moveTo>
                <a:lnTo>
                  <a:pt x="3354985" y="137101"/>
                </a:lnTo>
                <a:cubicBezTo>
                  <a:pt x="3351482" y="150091"/>
                  <a:pt x="3344987" y="160171"/>
                  <a:pt x="3335502" y="167341"/>
                </a:cubicBezTo>
                <a:cubicBezTo>
                  <a:pt x="3326019" y="174517"/>
                  <a:pt x="3313905" y="178102"/>
                  <a:pt x="3299163" y="178102"/>
                </a:cubicBezTo>
                <a:cubicBezTo>
                  <a:pt x="3280598" y="178102"/>
                  <a:pt x="3265874" y="172386"/>
                  <a:pt x="3255001" y="160944"/>
                </a:cubicBezTo>
                <a:cubicBezTo>
                  <a:pt x="3244123" y="149511"/>
                  <a:pt x="3238683" y="133473"/>
                  <a:pt x="3238683" y="112838"/>
                </a:cubicBezTo>
                <a:cubicBezTo>
                  <a:pt x="3238683" y="91483"/>
                  <a:pt x="3244180" y="74904"/>
                  <a:pt x="3255178" y="63111"/>
                </a:cubicBezTo>
                <a:cubicBezTo>
                  <a:pt x="3266176" y="51317"/>
                  <a:pt x="3280440" y="45424"/>
                  <a:pt x="3297968" y="45424"/>
                </a:cubicBezTo>
                <a:cubicBezTo>
                  <a:pt x="3314941" y="45424"/>
                  <a:pt x="3328809" y="51199"/>
                  <a:pt x="3339569" y="62751"/>
                </a:cubicBezTo>
                <a:cubicBezTo>
                  <a:pt x="3350327" y="74306"/>
                  <a:pt x="3355705" y="90565"/>
                  <a:pt x="3355705" y="111524"/>
                </a:cubicBezTo>
                <a:cubicBezTo>
                  <a:pt x="3355705" y="112797"/>
                  <a:pt x="3355665" y="114714"/>
                  <a:pt x="3355582" y="117259"/>
                </a:cubicBezTo>
                <a:lnTo>
                  <a:pt x="3260917" y="117259"/>
                </a:lnTo>
                <a:cubicBezTo>
                  <a:pt x="3261716" y="131205"/>
                  <a:pt x="3265658" y="141883"/>
                  <a:pt x="3272753" y="149291"/>
                </a:cubicBezTo>
                <a:cubicBezTo>
                  <a:pt x="3279841" y="156704"/>
                  <a:pt x="3288687" y="160412"/>
                  <a:pt x="3299285" y="160412"/>
                </a:cubicBezTo>
                <a:cubicBezTo>
                  <a:pt x="3307177" y="160412"/>
                  <a:pt x="3313909" y="158338"/>
                  <a:pt x="3319488" y="154194"/>
                </a:cubicBezTo>
                <a:cubicBezTo>
                  <a:pt x="3325065" y="150050"/>
                  <a:pt x="3329489" y="143441"/>
                  <a:pt x="3332755" y="134354"/>
                </a:cubicBezTo>
                <a:close/>
                <a:moveTo>
                  <a:pt x="3262112" y="99568"/>
                </a:moveTo>
                <a:lnTo>
                  <a:pt x="3332992" y="99568"/>
                </a:lnTo>
                <a:cubicBezTo>
                  <a:pt x="3332038" y="88893"/>
                  <a:pt x="3329327" y="80884"/>
                  <a:pt x="3324867" y="75546"/>
                </a:cubicBezTo>
                <a:cubicBezTo>
                  <a:pt x="3318013" y="67258"/>
                  <a:pt x="3309124" y="63115"/>
                  <a:pt x="3298210" y="63115"/>
                </a:cubicBezTo>
                <a:cubicBezTo>
                  <a:pt x="3288328" y="63115"/>
                  <a:pt x="3280022" y="66423"/>
                  <a:pt x="3273289" y="73032"/>
                </a:cubicBezTo>
                <a:cubicBezTo>
                  <a:pt x="3266554" y="79645"/>
                  <a:pt x="3262828" y="88495"/>
                  <a:pt x="3262112" y="99568"/>
                </a:cubicBezTo>
                <a:close/>
                <a:moveTo>
                  <a:pt x="3464839" y="128735"/>
                </a:moveTo>
                <a:lnTo>
                  <a:pt x="3485993" y="131485"/>
                </a:lnTo>
                <a:cubicBezTo>
                  <a:pt x="3483685" y="146069"/>
                  <a:pt x="3477766" y="157485"/>
                  <a:pt x="3468245" y="165728"/>
                </a:cubicBezTo>
                <a:cubicBezTo>
                  <a:pt x="3458718" y="173976"/>
                  <a:pt x="3447025" y="178102"/>
                  <a:pt x="3433158" y="178102"/>
                </a:cubicBezTo>
                <a:cubicBezTo>
                  <a:pt x="3415788" y="178102"/>
                  <a:pt x="3401824" y="172421"/>
                  <a:pt x="3391265" y="161066"/>
                </a:cubicBezTo>
                <a:cubicBezTo>
                  <a:pt x="3380706" y="149712"/>
                  <a:pt x="3375425" y="133437"/>
                  <a:pt x="3375425" y="112240"/>
                </a:cubicBezTo>
                <a:cubicBezTo>
                  <a:pt x="3375425" y="98535"/>
                  <a:pt x="3377697" y="86543"/>
                  <a:pt x="3382240" y="76262"/>
                </a:cubicBezTo>
                <a:cubicBezTo>
                  <a:pt x="3386783" y="65980"/>
                  <a:pt x="3393696" y="58269"/>
                  <a:pt x="3402983" y="53132"/>
                </a:cubicBezTo>
                <a:cubicBezTo>
                  <a:pt x="3412264" y="47991"/>
                  <a:pt x="3422366" y="45424"/>
                  <a:pt x="3433278" y="45424"/>
                </a:cubicBezTo>
                <a:cubicBezTo>
                  <a:pt x="3447065" y="45424"/>
                  <a:pt x="3458341" y="48909"/>
                  <a:pt x="3467107" y="55882"/>
                </a:cubicBezTo>
                <a:cubicBezTo>
                  <a:pt x="3475872" y="62855"/>
                  <a:pt x="3481492" y="72756"/>
                  <a:pt x="3483962" y="85585"/>
                </a:cubicBezTo>
                <a:lnTo>
                  <a:pt x="3463045" y="88815"/>
                </a:lnTo>
                <a:cubicBezTo>
                  <a:pt x="3461051" y="80287"/>
                  <a:pt x="3457527" y="73871"/>
                  <a:pt x="3452465" y="69569"/>
                </a:cubicBezTo>
                <a:cubicBezTo>
                  <a:pt x="3447404" y="65268"/>
                  <a:pt x="3441291" y="63115"/>
                  <a:pt x="3434116" y="63115"/>
                </a:cubicBezTo>
                <a:cubicBezTo>
                  <a:pt x="3423280" y="63115"/>
                  <a:pt x="3414478" y="67003"/>
                  <a:pt x="3407702" y="74767"/>
                </a:cubicBezTo>
                <a:cubicBezTo>
                  <a:pt x="3400932" y="82536"/>
                  <a:pt x="3397544" y="94831"/>
                  <a:pt x="3397544" y="111643"/>
                </a:cubicBezTo>
                <a:cubicBezTo>
                  <a:pt x="3397544" y="128695"/>
                  <a:pt x="3400813" y="141083"/>
                  <a:pt x="3407347" y="148812"/>
                </a:cubicBezTo>
                <a:cubicBezTo>
                  <a:pt x="3413881" y="156541"/>
                  <a:pt x="3422405" y="160412"/>
                  <a:pt x="3432921" y="160412"/>
                </a:cubicBezTo>
                <a:cubicBezTo>
                  <a:pt x="3441366" y="160412"/>
                  <a:pt x="3448422" y="157820"/>
                  <a:pt x="3454081" y="152642"/>
                </a:cubicBezTo>
                <a:cubicBezTo>
                  <a:pt x="3459737" y="147466"/>
                  <a:pt x="3463323" y="139495"/>
                  <a:pt x="3464839" y="128735"/>
                </a:cubicBezTo>
                <a:close/>
                <a:moveTo>
                  <a:pt x="3587235" y="128735"/>
                </a:moveTo>
                <a:lnTo>
                  <a:pt x="3608392" y="131485"/>
                </a:lnTo>
                <a:cubicBezTo>
                  <a:pt x="3606084" y="146069"/>
                  <a:pt x="3600166" y="157485"/>
                  <a:pt x="3590645" y="165728"/>
                </a:cubicBezTo>
                <a:cubicBezTo>
                  <a:pt x="3581118" y="173976"/>
                  <a:pt x="3569426" y="178102"/>
                  <a:pt x="3555559" y="178102"/>
                </a:cubicBezTo>
                <a:cubicBezTo>
                  <a:pt x="3538189" y="178102"/>
                  <a:pt x="3524224" y="172421"/>
                  <a:pt x="3513665" y="161066"/>
                </a:cubicBezTo>
                <a:cubicBezTo>
                  <a:pt x="3503106" y="149712"/>
                  <a:pt x="3497825" y="133437"/>
                  <a:pt x="3497825" y="112240"/>
                </a:cubicBezTo>
                <a:cubicBezTo>
                  <a:pt x="3497825" y="98535"/>
                  <a:pt x="3500098" y="86543"/>
                  <a:pt x="3504640" y="76262"/>
                </a:cubicBezTo>
                <a:cubicBezTo>
                  <a:pt x="3509183" y="65980"/>
                  <a:pt x="3516096" y="58269"/>
                  <a:pt x="3525380" y="53132"/>
                </a:cubicBezTo>
                <a:cubicBezTo>
                  <a:pt x="3534665" y="47991"/>
                  <a:pt x="3544766" y="45424"/>
                  <a:pt x="3555678" y="45424"/>
                </a:cubicBezTo>
                <a:cubicBezTo>
                  <a:pt x="3569465" y="45424"/>
                  <a:pt x="3580741" y="48909"/>
                  <a:pt x="3589507" y="55882"/>
                </a:cubicBezTo>
                <a:cubicBezTo>
                  <a:pt x="3598272" y="62855"/>
                  <a:pt x="3603888" y="72756"/>
                  <a:pt x="3606362" y="85585"/>
                </a:cubicBezTo>
                <a:lnTo>
                  <a:pt x="3585443" y="88815"/>
                </a:lnTo>
                <a:cubicBezTo>
                  <a:pt x="3583452" y="80287"/>
                  <a:pt x="3579927" y="73871"/>
                  <a:pt x="3574865" y="69569"/>
                </a:cubicBezTo>
                <a:cubicBezTo>
                  <a:pt x="3569804" y="65268"/>
                  <a:pt x="3563692" y="63115"/>
                  <a:pt x="3556516" y="63115"/>
                </a:cubicBezTo>
                <a:cubicBezTo>
                  <a:pt x="3545677" y="63115"/>
                  <a:pt x="3536878" y="67003"/>
                  <a:pt x="3530102" y="74767"/>
                </a:cubicBezTo>
                <a:cubicBezTo>
                  <a:pt x="3523331" y="82536"/>
                  <a:pt x="3519940" y="94831"/>
                  <a:pt x="3519940" y="111643"/>
                </a:cubicBezTo>
                <a:cubicBezTo>
                  <a:pt x="3519940" y="128695"/>
                  <a:pt x="3523209" y="141083"/>
                  <a:pt x="3529747" y="148812"/>
                </a:cubicBezTo>
                <a:cubicBezTo>
                  <a:pt x="3536281" y="156541"/>
                  <a:pt x="3544802" y="160412"/>
                  <a:pt x="3555321" y="160412"/>
                </a:cubicBezTo>
                <a:cubicBezTo>
                  <a:pt x="3563766" y="160412"/>
                  <a:pt x="3570822" y="157820"/>
                  <a:pt x="3576482" y="152642"/>
                </a:cubicBezTo>
                <a:cubicBezTo>
                  <a:pt x="3582137" y="147466"/>
                  <a:pt x="3585720" y="139495"/>
                  <a:pt x="3587235" y="128735"/>
                </a:cubicBezTo>
                <a:close/>
                <a:moveTo>
                  <a:pt x="3626803" y="48293"/>
                </a:moveTo>
                <a:lnTo>
                  <a:pt x="3648317" y="48293"/>
                </a:lnTo>
                <a:lnTo>
                  <a:pt x="3648317" y="145111"/>
                </a:lnTo>
                <a:lnTo>
                  <a:pt x="3707961" y="48293"/>
                </a:lnTo>
                <a:lnTo>
                  <a:pt x="3731153" y="48293"/>
                </a:lnTo>
                <a:lnTo>
                  <a:pt x="3731153" y="175233"/>
                </a:lnTo>
                <a:lnTo>
                  <a:pt x="3709635" y="175233"/>
                </a:lnTo>
                <a:lnTo>
                  <a:pt x="3709635" y="79008"/>
                </a:lnTo>
                <a:lnTo>
                  <a:pt x="3649991" y="175233"/>
                </a:lnTo>
                <a:lnTo>
                  <a:pt x="3626803" y="175233"/>
                </a:lnTo>
                <a:close/>
                <a:moveTo>
                  <a:pt x="3755535" y="111761"/>
                </a:moveTo>
                <a:cubicBezTo>
                  <a:pt x="3755535" y="88253"/>
                  <a:pt x="3762069" y="70840"/>
                  <a:pt x="3775138" y="59525"/>
                </a:cubicBezTo>
                <a:cubicBezTo>
                  <a:pt x="3786056" y="50122"/>
                  <a:pt x="3799362" y="45424"/>
                  <a:pt x="3815061" y="45424"/>
                </a:cubicBezTo>
                <a:cubicBezTo>
                  <a:pt x="3832514" y="45424"/>
                  <a:pt x="3846781" y="51141"/>
                  <a:pt x="3857858" y="62574"/>
                </a:cubicBezTo>
                <a:cubicBezTo>
                  <a:pt x="3868931" y="74008"/>
                  <a:pt x="3874468" y="89808"/>
                  <a:pt x="3874468" y="109968"/>
                </a:cubicBezTo>
                <a:cubicBezTo>
                  <a:pt x="3874468" y="126305"/>
                  <a:pt x="3872021" y="139154"/>
                  <a:pt x="3867121" y="148517"/>
                </a:cubicBezTo>
                <a:cubicBezTo>
                  <a:pt x="3862222" y="157881"/>
                  <a:pt x="3855089" y="165153"/>
                  <a:pt x="3845725" y="170330"/>
                </a:cubicBezTo>
                <a:cubicBezTo>
                  <a:pt x="3836359" y="175510"/>
                  <a:pt x="3826138" y="178102"/>
                  <a:pt x="3815061" y="178102"/>
                </a:cubicBezTo>
                <a:cubicBezTo>
                  <a:pt x="3797292" y="178102"/>
                  <a:pt x="3782928" y="172404"/>
                  <a:pt x="3771973" y="161005"/>
                </a:cubicBezTo>
                <a:cubicBezTo>
                  <a:pt x="3761010" y="149612"/>
                  <a:pt x="3755535" y="133196"/>
                  <a:pt x="3755535" y="111761"/>
                </a:cubicBezTo>
                <a:close/>
                <a:moveTo>
                  <a:pt x="3777646" y="111761"/>
                </a:moveTo>
                <a:cubicBezTo>
                  <a:pt x="3777646" y="128018"/>
                  <a:pt x="3781192" y="140190"/>
                  <a:pt x="3788289" y="148280"/>
                </a:cubicBezTo>
                <a:cubicBezTo>
                  <a:pt x="3795380" y="156365"/>
                  <a:pt x="3804304" y="160412"/>
                  <a:pt x="3815061" y="160412"/>
                </a:cubicBezTo>
                <a:cubicBezTo>
                  <a:pt x="3825738" y="160412"/>
                  <a:pt x="3834627" y="156347"/>
                  <a:pt x="3841719" y="148215"/>
                </a:cubicBezTo>
                <a:cubicBezTo>
                  <a:pt x="3848808" y="140090"/>
                  <a:pt x="3852354" y="127698"/>
                  <a:pt x="3852354" y="111045"/>
                </a:cubicBezTo>
                <a:cubicBezTo>
                  <a:pt x="3852354" y="95349"/>
                  <a:pt x="3848790" y="83454"/>
                  <a:pt x="3841658" y="75365"/>
                </a:cubicBezTo>
                <a:cubicBezTo>
                  <a:pt x="3834527" y="67279"/>
                  <a:pt x="3825660" y="63233"/>
                  <a:pt x="3815061" y="63233"/>
                </a:cubicBezTo>
                <a:cubicBezTo>
                  <a:pt x="3804304" y="63233"/>
                  <a:pt x="3795380" y="67258"/>
                  <a:pt x="3788289" y="75304"/>
                </a:cubicBezTo>
                <a:cubicBezTo>
                  <a:pt x="3781192" y="83354"/>
                  <a:pt x="3777646" y="95508"/>
                  <a:pt x="3777646" y="111761"/>
                </a:cubicBezTo>
                <a:close/>
                <a:moveTo>
                  <a:pt x="3898833" y="48293"/>
                </a:moveTo>
                <a:lnTo>
                  <a:pt x="3920347" y="48293"/>
                </a:lnTo>
                <a:lnTo>
                  <a:pt x="3920347" y="101124"/>
                </a:lnTo>
                <a:lnTo>
                  <a:pt x="3979995" y="101124"/>
                </a:lnTo>
                <a:lnTo>
                  <a:pt x="3979995" y="48293"/>
                </a:lnTo>
                <a:lnTo>
                  <a:pt x="4001509" y="48293"/>
                </a:lnTo>
                <a:lnTo>
                  <a:pt x="4001509" y="175233"/>
                </a:lnTo>
                <a:lnTo>
                  <a:pt x="3979995" y="175233"/>
                </a:lnTo>
                <a:lnTo>
                  <a:pt x="3979995" y="118933"/>
                </a:lnTo>
                <a:lnTo>
                  <a:pt x="3920347" y="118933"/>
                </a:lnTo>
                <a:lnTo>
                  <a:pt x="3920347" y="175233"/>
                </a:lnTo>
                <a:lnTo>
                  <a:pt x="3898833" y="175233"/>
                </a:lnTo>
                <a:close/>
                <a:moveTo>
                  <a:pt x="4116737" y="159573"/>
                </a:moveTo>
                <a:cubicBezTo>
                  <a:pt x="4108771" y="166348"/>
                  <a:pt x="4101100" y="171132"/>
                  <a:pt x="4093726" y="173919"/>
                </a:cubicBezTo>
                <a:cubicBezTo>
                  <a:pt x="4086358" y="176705"/>
                  <a:pt x="4078448" y="178102"/>
                  <a:pt x="4070002" y="178102"/>
                </a:cubicBezTo>
                <a:cubicBezTo>
                  <a:pt x="4056059" y="178102"/>
                  <a:pt x="4045339" y="174693"/>
                  <a:pt x="4037847" y="167881"/>
                </a:cubicBezTo>
                <a:cubicBezTo>
                  <a:pt x="4030356" y="161070"/>
                  <a:pt x="4026608" y="152362"/>
                  <a:pt x="4026608" y="141764"/>
                </a:cubicBezTo>
                <a:cubicBezTo>
                  <a:pt x="4026608" y="135549"/>
                  <a:pt x="4028022" y="129869"/>
                  <a:pt x="4030852" y="124732"/>
                </a:cubicBezTo>
                <a:cubicBezTo>
                  <a:pt x="4033682" y="119591"/>
                  <a:pt x="4037390" y="115466"/>
                  <a:pt x="4041972" y="112359"/>
                </a:cubicBezTo>
                <a:cubicBezTo>
                  <a:pt x="4046556" y="109252"/>
                  <a:pt x="4051714" y="106901"/>
                  <a:pt x="4057449" y="105309"/>
                </a:cubicBezTo>
                <a:cubicBezTo>
                  <a:pt x="4061672" y="104191"/>
                  <a:pt x="4068048" y="103114"/>
                  <a:pt x="4076576" y="102077"/>
                </a:cubicBezTo>
                <a:cubicBezTo>
                  <a:pt x="4093946" y="100007"/>
                  <a:pt x="4106737" y="97537"/>
                  <a:pt x="4114945" y="94668"/>
                </a:cubicBezTo>
                <a:cubicBezTo>
                  <a:pt x="4115028" y="91720"/>
                  <a:pt x="4115063" y="89851"/>
                  <a:pt x="4115063" y="89052"/>
                </a:cubicBezTo>
                <a:cubicBezTo>
                  <a:pt x="4115063" y="80287"/>
                  <a:pt x="4113033" y="74109"/>
                  <a:pt x="4108965" y="70523"/>
                </a:cubicBezTo>
                <a:cubicBezTo>
                  <a:pt x="4103468" y="65663"/>
                  <a:pt x="4095300" y="63233"/>
                  <a:pt x="4084464" y="63233"/>
                </a:cubicBezTo>
                <a:cubicBezTo>
                  <a:pt x="4074343" y="63233"/>
                  <a:pt x="4066877" y="65009"/>
                  <a:pt x="4062054" y="68551"/>
                </a:cubicBezTo>
                <a:cubicBezTo>
                  <a:pt x="4057230" y="72096"/>
                  <a:pt x="4053665" y="78375"/>
                  <a:pt x="4051354" y="87378"/>
                </a:cubicBezTo>
                <a:lnTo>
                  <a:pt x="4030320" y="84509"/>
                </a:lnTo>
                <a:cubicBezTo>
                  <a:pt x="4032232" y="75505"/>
                  <a:pt x="4035377" y="68233"/>
                  <a:pt x="4039759" y="62693"/>
                </a:cubicBezTo>
                <a:cubicBezTo>
                  <a:pt x="4044144" y="57156"/>
                  <a:pt x="4050476" y="52890"/>
                  <a:pt x="4058763" y="49902"/>
                </a:cubicBezTo>
                <a:cubicBezTo>
                  <a:pt x="4067053" y="46915"/>
                  <a:pt x="4076655" y="45424"/>
                  <a:pt x="4087570" y="45424"/>
                </a:cubicBezTo>
                <a:cubicBezTo>
                  <a:pt x="4098406" y="45424"/>
                  <a:pt x="4107216" y="46699"/>
                  <a:pt x="4113990" y="49247"/>
                </a:cubicBezTo>
                <a:cubicBezTo>
                  <a:pt x="4120762" y="51795"/>
                  <a:pt x="4125745" y="55004"/>
                  <a:pt x="4128931" y="58869"/>
                </a:cubicBezTo>
                <a:cubicBezTo>
                  <a:pt x="4132121" y="62736"/>
                  <a:pt x="4134348" y="67618"/>
                  <a:pt x="4135623" y="73511"/>
                </a:cubicBezTo>
                <a:cubicBezTo>
                  <a:pt x="4136340" y="77179"/>
                  <a:pt x="4136699" y="83789"/>
                  <a:pt x="4136699" y="93355"/>
                </a:cubicBezTo>
                <a:lnTo>
                  <a:pt x="4136699" y="122039"/>
                </a:lnTo>
                <a:cubicBezTo>
                  <a:pt x="4136699" y="142044"/>
                  <a:pt x="4137156" y="154691"/>
                  <a:pt x="4138074" y="159994"/>
                </a:cubicBezTo>
                <a:cubicBezTo>
                  <a:pt x="4138989" y="165293"/>
                  <a:pt x="4140800" y="170373"/>
                  <a:pt x="4143511" y="175233"/>
                </a:cubicBezTo>
                <a:lnTo>
                  <a:pt x="4121040" y="175233"/>
                </a:lnTo>
                <a:cubicBezTo>
                  <a:pt x="4118807" y="170773"/>
                  <a:pt x="4117375" y="165552"/>
                  <a:pt x="4116737" y="159573"/>
                </a:cubicBezTo>
                <a:close/>
                <a:moveTo>
                  <a:pt x="4114945" y="111524"/>
                </a:moveTo>
                <a:cubicBezTo>
                  <a:pt x="4107136" y="114714"/>
                  <a:pt x="4095419" y="117416"/>
                  <a:pt x="4079802" y="119649"/>
                </a:cubicBezTo>
                <a:cubicBezTo>
                  <a:pt x="4070952" y="120927"/>
                  <a:pt x="4064703" y="122359"/>
                  <a:pt x="4061035" y="123950"/>
                </a:cubicBezTo>
                <a:cubicBezTo>
                  <a:pt x="4057370" y="125549"/>
                  <a:pt x="4054544" y="127882"/>
                  <a:pt x="4052550" y="130946"/>
                </a:cubicBezTo>
                <a:cubicBezTo>
                  <a:pt x="4050559" y="134013"/>
                  <a:pt x="4049562" y="137421"/>
                  <a:pt x="4049562" y="141165"/>
                </a:cubicBezTo>
                <a:cubicBezTo>
                  <a:pt x="4049562" y="146905"/>
                  <a:pt x="4051732" y="151685"/>
                  <a:pt x="4056077" y="155509"/>
                </a:cubicBezTo>
                <a:cubicBezTo>
                  <a:pt x="4060419" y="159335"/>
                  <a:pt x="4066773" y="161247"/>
                  <a:pt x="4075140" y="161247"/>
                </a:cubicBezTo>
                <a:cubicBezTo>
                  <a:pt x="4083426" y="161247"/>
                  <a:pt x="4090796" y="159436"/>
                  <a:pt x="4097254" y="155807"/>
                </a:cubicBezTo>
                <a:cubicBezTo>
                  <a:pt x="4103710" y="152183"/>
                  <a:pt x="4108451" y="147221"/>
                  <a:pt x="4111478" y="140925"/>
                </a:cubicBezTo>
                <a:cubicBezTo>
                  <a:pt x="4113790" y="136065"/>
                  <a:pt x="4114945" y="128893"/>
                  <a:pt x="4114945" y="119412"/>
                </a:cubicBezTo>
                <a:close/>
                <a:moveTo>
                  <a:pt x="4180566" y="48293"/>
                </a:moveTo>
                <a:lnTo>
                  <a:pt x="4280495" y="48293"/>
                </a:lnTo>
                <a:lnTo>
                  <a:pt x="4280495" y="175233"/>
                </a:lnTo>
                <a:lnTo>
                  <a:pt x="4259099" y="175233"/>
                </a:lnTo>
                <a:lnTo>
                  <a:pt x="4259099" y="66102"/>
                </a:lnTo>
                <a:lnTo>
                  <a:pt x="4202082" y="66102"/>
                </a:lnTo>
                <a:lnTo>
                  <a:pt x="4202082" y="129333"/>
                </a:lnTo>
                <a:cubicBezTo>
                  <a:pt x="4202082" y="144075"/>
                  <a:pt x="4201604" y="153798"/>
                  <a:pt x="4200646" y="158496"/>
                </a:cubicBezTo>
                <a:cubicBezTo>
                  <a:pt x="4199692" y="163201"/>
                  <a:pt x="4197061" y="167306"/>
                  <a:pt x="4192758" y="170812"/>
                </a:cubicBezTo>
                <a:cubicBezTo>
                  <a:pt x="4188456" y="174315"/>
                  <a:pt x="4182243" y="176068"/>
                  <a:pt x="4174115" y="176068"/>
                </a:cubicBezTo>
                <a:cubicBezTo>
                  <a:pt x="4169093" y="176068"/>
                  <a:pt x="4163315" y="175748"/>
                  <a:pt x="4156780" y="175114"/>
                </a:cubicBezTo>
                <a:lnTo>
                  <a:pt x="4156780" y="157183"/>
                </a:lnTo>
                <a:lnTo>
                  <a:pt x="4166226" y="157183"/>
                </a:lnTo>
                <a:cubicBezTo>
                  <a:pt x="4170687" y="157183"/>
                  <a:pt x="4173873" y="156725"/>
                  <a:pt x="4175785" y="155807"/>
                </a:cubicBezTo>
                <a:cubicBezTo>
                  <a:pt x="4177700" y="154893"/>
                  <a:pt x="4178975" y="153439"/>
                  <a:pt x="4179611" y="151447"/>
                </a:cubicBezTo>
                <a:cubicBezTo>
                  <a:pt x="4180245" y="149453"/>
                  <a:pt x="4180566" y="142962"/>
                  <a:pt x="4180566" y="131964"/>
                </a:cubicBezTo>
                <a:close/>
                <a:moveTo>
                  <a:pt x="4312531" y="48293"/>
                </a:moveTo>
                <a:lnTo>
                  <a:pt x="4334044" y="48293"/>
                </a:lnTo>
                <a:lnTo>
                  <a:pt x="4334044" y="97894"/>
                </a:lnTo>
                <a:lnTo>
                  <a:pt x="4361296" y="97894"/>
                </a:lnTo>
                <a:cubicBezTo>
                  <a:pt x="4379066" y="97894"/>
                  <a:pt x="4392753" y="101343"/>
                  <a:pt x="4402358" y="108233"/>
                </a:cubicBezTo>
                <a:cubicBezTo>
                  <a:pt x="4411959" y="115127"/>
                  <a:pt x="4416762" y="124631"/>
                  <a:pt x="4416762" y="136746"/>
                </a:cubicBezTo>
                <a:cubicBezTo>
                  <a:pt x="4416762" y="147340"/>
                  <a:pt x="4412755" y="156408"/>
                  <a:pt x="4404748" y="163937"/>
                </a:cubicBezTo>
                <a:cubicBezTo>
                  <a:pt x="4396742" y="171468"/>
                  <a:pt x="4383930" y="175233"/>
                  <a:pt x="4366319" y="175233"/>
                </a:cubicBezTo>
                <a:lnTo>
                  <a:pt x="4312531" y="175233"/>
                </a:lnTo>
                <a:close/>
                <a:moveTo>
                  <a:pt x="4334044" y="157542"/>
                </a:moveTo>
                <a:lnTo>
                  <a:pt x="4356638" y="157542"/>
                </a:lnTo>
                <a:cubicBezTo>
                  <a:pt x="4370264" y="157542"/>
                  <a:pt x="4379988" y="155868"/>
                  <a:pt x="4385806" y="152524"/>
                </a:cubicBezTo>
                <a:cubicBezTo>
                  <a:pt x="4391622" y="149177"/>
                  <a:pt x="4394528" y="143956"/>
                  <a:pt x="4394528" y="136864"/>
                </a:cubicBezTo>
                <a:cubicBezTo>
                  <a:pt x="4394528" y="131367"/>
                  <a:pt x="4392379" y="126468"/>
                  <a:pt x="4388073" y="122159"/>
                </a:cubicBezTo>
                <a:cubicBezTo>
                  <a:pt x="4383767" y="117856"/>
                  <a:pt x="4374245" y="115707"/>
                  <a:pt x="4359504" y="115707"/>
                </a:cubicBezTo>
                <a:lnTo>
                  <a:pt x="4334044" y="115707"/>
                </a:lnTo>
                <a:close/>
                <a:moveTo>
                  <a:pt x="4440547" y="48293"/>
                </a:moveTo>
                <a:lnTo>
                  <a:pt x="4462060" y="48293"/>
                </a:lnTo>
                <a:lnTo>
                  <a:pt x="4462060" y="101124"/>
                </a:lnTo>
                <a:lnTo>
                  <a:pt x="4521709" y="101124"/>
                </a:lnTo>
                <a:lnTo>
                  <a:pt x="4521709" y="48293"/>
                </a:lnTo>
                <a:lnTo>
                  <a:pt x="4543222" y="48293"/>
                </a:lnTo>
                <a:lnTo>
                  <a:pt x="4543222" y="175233"/>
                </a:lnTo>
                <a:lnTo>
                  <a:pt x="4521709" y="175233"/>
                </a:lnTo>
                <a:lnTo>
                  <a:pt x="4521709" y="118933"/>
                </a:lnTo>
                <a:lnTo>
                  <a:pt x="4462060" y="118933"/>
                </a:lnTo>
                <a:lnTo>
                  <a:pt x="4462060" y="175233"/>
                </a:lnTo>
                <a:lnTo>
                  <a:pt x="4440547" y="175233"/>
                </a:lnTo>
                <a:close/>
                <a:moveTo>
                  <a:pt x="4696463" y="48293"/>
                </a:moveTo>
                <a:lnTo>
                  <a:pt x="4717977" y="48293"/>
                </a:lnTo>
                <a:lnTo>
                  <a:pt x="4717977" y="175233"/>
                </a:lnTo>
                <a:lnTo>
                  <a:pt x="4696463" y="175233"/>
                </a:lnTo>
                <a:close/>
                <a:moveTo>
                  <a:pt x="4576094" y="48293"/>
                </a:moveTo>
                <a:lnTo>
                  <a:pt x="4597611" y="48293"/>
                </a:lnTo>
                <a:lnTo>
                  <a:pt x="4597611" y="97894"/>
                </a:lnTo>
                <a:lnTo>
                  <a:pt x="4624863" y="97894"/>
                </a:lnTo>
                <a:cubicBezTo>
                  <a:pt x="4642633" y="97894"/>
                  <a:pt x="4656319" y="101343"/>
                  <a:pt x="4665925" y="108233"/>
                </a:cubicBezTo>
                <a:cubicBezTo>
                  <a:pt x="4675526" y="115127"/>
                  <a:pt x="4680325" y="124631"/>
                  <a:pt x="4680325" y="136746"/>
                </a:cubicBezTo>
                <a:cubicBezTo>
                  <a:pt x="4680325" y="147340"/>
                  <a:pt x="4676322" y="156408"/>
                  <a:pt x="4668312" y="163937"/>
                </a:cubicBezTo>
                <a:cubicBezTo>
                  <a:pt x="4660305" y="171468"/>
                  <a:pt x="4647497" y="175233"/>
                  <a:pt x="4629882" y="175233"/>
                </a:cubicBezTo>
                <a:lnTo>
                  <a:pt x="4576094" y="175233"/>
                </a:lnTo>
                <a:close/>
                <a:moveTo>
                  <a:pt x="4597611" y="157542"/>
                </a:moveTo>
                <a:lnTo>
                  <a:pt x="4620201" y="157542"/>
                </a:lnTo>
                <a:cubicBezTo>
                  <a:pt x="4633830" y="157542"/>
                  <a:pt x="4643551" y="155868"/>
                  <a:pt x="4649369" y="152524"/>
                </a:cubicBezTo>
                <a:cubicBezTo>
                  <a:pt x="4655185" y="149177"/>
                  <a:pt x="4658095" y="143956"/>
                  <a:pt x="4658095" y="136864"/>
                </a:cubicBezTo>
                <a:cubicBezTo>
                  <a:pt x="4658095" y="131367"/>
                  <a:pt x="4655942" y="126468"/>
                  <a:pt x="4651639" y="122159"/>
                </a:cubicBezTo>
                <a:cubicBezTo>
                  <a:pt x="4647334" y="117856"/>
                  <a:pt x="4637812" y="115707"/>
                  <a:pt x="4623071" y="115707"/>
                </a:cubicBezTo>
                <a:lnTo>
                  <a:pt x="4597611" y="115707"/>
                </a:lnTo>
                <a:close/>
                <a:moveTo>
                  <a:pt x="4752901" y="48293"/>
                </a:moveTo>
                <a:lnTo>
                  <a:pt x="4786366" y="48293"/>
                </a:lnTo>
                <a:lnTo>
                  <a:pt x="4819716" y="149893"/>
                </a:lnTo>
                <a:lnTo>
                  <a:pt x="4856775" y="48293"/>
                </a:lnTo>
                <a:lnTo>
                  <a:pt x="4887731" y="48293"/>
                </a:lnTo>
                <a:lnTo>
                  <a:pt x="4887731" y="175233"/>
                </a:lnTo>
                <a:lnTo>
                  <a:pt x="4866214" y="175233"/>
                </a:lnTo>
                <a:lnTo>
                  <a:pt x="4866214" y="73032"/>
                </a:lnTo>
                <a:lnTo>
                  <a:pt x="4828684" y="175233"/>
                </a:lnTo>
                <a:lnTo>
                  <a:pt x="4809442" y="175233"/>
                </a:lnTo>
                <a:lnTo>
                  <a:pt x="4773939" y="68133"/>
                </a:lnTo>
                <a:lnTo>
                  <a:pt x="4773939" y="175233"/>
                </a:lnTo>
                <a:lnTo>
                  <a:pt x="4752901" y="175233"/>
                </a:lnTo>
                <a:close/>
                <a:moveTo>
                  <a:pt x="4920603" y="48293"/>
                </a:moveTo>
                <a:lnTo>
                  <a:pt x="4942117" y="48293"/>
                </a:lnTo>
                <a:lnTo>
                  <a:pt x="4942117" y="145111"/>
                </a:lnTo>
                <a:lnTo>
                  <a:pt x="5001765" y="48293"/>
                </a:lnTo>
                <a:lnTo>
                  <a:pt x="5024952" y="48293"/>
                </a:lnTo>
                <a:lnTo>
                  <a:pt x="5024952" y="175233"/>
                </a:lnTo>
                <a:lnTo>
                  <a:pt x="5003436" y="175233"/>
                </a:lnTo>
                <a:lnTo>
                  <a:pt x="5003436" y="79008"/>
                </a:lnTo>
                <a:lnTo>
                  <a:pt x="4943790" y="175233"/>
                </a:lnTo>
                <a:lnTo>
                  <a:pt x="4920603" y="175233"/>
                </a:lnTo>
                <a:close/>
                <a:moveTo>
                  <a:pt x="5125238" y="48293"/>
                </a:moveTo>
                <a:lnTo>
                  <a:pt x="5146755" y="48293"/>
                </a:lnTo>
                <a:lnTo>
                  <a:pt x="5146755" y="103153"/>
                </a:lnTo>
                <a:cubicBezTo>
                  <a:pt x="5153606" y="103153"/>
                  <a:pt x="5158409" y="101840"/>
                  <a:pt x="5161155" y="99212"/>
                </a:cubicBezTo>
                <a:cubicBezTo>
                  <a:pt x="5163905" y="96579"/>
                  <a:pt x="5167948" y="88934"/>
                  <a:pt x="5173287" y="76262"/>
                </a:cubicBezTo>
                <a:cubicBezTo>
                  <a:pt x="5177510" y="66218"/>
                  <a:pt x="5180937" y="59608"/>
                  <a:pt x="5183569" y="56418"/>
                </a:cubicBezTo>
                <a:cubicBezTo>
                  <a:pt x="5186200" y="53229"/>
                  <a:pt x="5189224" y="51079"/>
                  <a:pt x="5192652" y="49964"/>
                </a:cubicBezTo>
                <a:cubicBezTo>
                  <a:pt x="5196078" y="48852"/>
                  <a:pt x="5201576" y="48293"/>
                  <a:pt x="5209150" y="48293"/>
                </a:cubicBezTo>
                <a:lnTo>
                  <a:pt x="5213452" y="48293"/>
                </a:lnTo>
                <a:lnTo>
                  <a:pt x="5213452" y="66102"/>
                </a:lnTo>
                <a:lnTo>
                  <a:pt x="5207477" y="65984"/>
                </a:lnTo>
                <a:cubicBezTo>
                  <a:pt x="5201817" y="65984"/>
                  <a:pt x="5198188" y="66818"/>
                  <a:pt x="5196596" y="68492"/>
                </a:cubicBezTo>
                <a:cubicBezTo>
                  <a:pt x="5194923" y="70246"/>
                  <a:pt x="5192374" y="75466"/>
                  <a:pt x="5188947" y="84153"/>
                </a:cubicBezTo>
                <a:cubicBezTo>
                  <a:pt x="5185682" y="92437"/>
                  <a:pt x="5182694" y="98175"/>
                  <a:pt x="5179984" y="101361"/>
                </a:cubicBezTo>
                <a:cubicBezTo>
                  <a:pt x="5177276" y="104550"/>
                  <a:pt x="5173089" y="107460"/>
                  <a:pt x="5167434" y="110091"/>
                </a:cubicBezTo>
                <a:cubicBezTo>
                  <a:pt x="5176678" y="112560"/>
                  <a:pt x="5185761" y="121164"/>
                  <a:pt x="5194685" y="135906"/>
                </a:cubicBezTo>
                <a:lnTo>
                  <a:pt x="5218230" y="175233"/>
                </a:lnTo>
                <a:lnTo>
                  <a:pt x="5194563" y="175233"/>
                </a:lnTo>
                <a:lnTo>
                  <a:pt x="5171617" y="135906"/>
                </a:lnTo>
                <a:cubicBezTo>
                  <a:pt x="5166915" y="128016"/>
                  <a:pt x="5162811" y="122813"/>
                  <a:pt x="5159304" y="120304"/>
                </a:cubicBezTo>
                <a:cubicBezTo>
                  <a:pt x="5155798" y="117795"/>
                  <a:pt x="5151616" y="116543"/>
                  <a:pt x="5146755" y="116543"/>
                </a:cubicBezTo>
                <a:lnTo>
                  <a:pt x="5146755" y="175233"/>
                </a:lnTo>
                <a:lnTo>
                  <a:pt x="5125238" y="175233"/>
                </a:lnTo>
                <a:close/>
                <a:moveTo>
                  <a:pt x="5320433" y="159573"/>
                </a:moveTo>
                <a:cubicBezTo>
                  <a:pt x="5312466" y="166348"/>
                  <a:pt x="5304796" y="171132"/>
                  <a:pt x="5297422" y="173919"/>
                </a:cubicBezTo>
                <a:cubicBezTo>
                  <a:pt x="5290053" y="176705"/>
                  <a:pt x="5282144" y="178102"/>
                  <a:pt x="5273698" y="178102"/>
                </a:cubicBezTo>
                <a:cubicBezTo>
                  <a:pt x="5259755" y="178102"/>
                  <a:pt x="5249035" y="174693"/>
                  <a:pt x="5241543" y="167881"/>
                </a:cubicBezTo>
                <a:cubicBezTo>
                  <a:pt x="5234052" y="161070"/>
                  <a:pt x="5230304" y="152362"/>
                  <a:pt x="5230304" y="141764"/>
                </a:cubicBezTo>
                <a:cubicBezTo>
                  <a:pt x="5230304" y="135549"/>
                  <a:pt x="5231718" y="129869"/>
                  <a:pt x="5234548" y="124732"/>
                </a:cubicBezTo>
                <a:cubicBezTo>
                  <a:pt x="5237378" y="119591"/>
                  <a:pt x="5241086" y="115466"/>
                  <a:pt x="5245668" y="112359"/>
                </a:cubicBezTo>
                <a:cubicBezTo>
                  <a:pt x="5250252" y="109252"/>
                  <a:pt x="5255410" y="106901"/>
                  <a:pt x="5261146" y="105309"/>
                </a:cubicBezTo>
                <a:cubicBezTo>
                  <a:pt x="5265368" y="104191"/>
                  <a:pt x="5271744" y="103114"/>
                  <a:pt x="5280272" y="102077"/>
                </a:cubicBezTo>
                <a:cubicBezTo>
                  <a:pt x="5297641" y="100007"/>
                  <a:pt x="5310433" y="97537"/>
                  <a:pt x="5318641" y="94668"/>
                </a:cubicBezTo>
                <a:cubicBezTo>
                  <a:pt x="5318724" y="91720"/>
                  <a:pt x="5318759" y="89851"/>
                  <a:pt x="5318759" y="89052"/>
                </a:cubicBezTo>
                <a:cubicBezTo>
                  <a:pt x="5318759" y="80287"/>
                  <a:pt x="5316730" y="74109"/>
                  <a:pt x="5312661" y="70523"/>
                </a:cubicBezTo>
                <a:cubicBezTo>
                  <a:pt x="5307164" y="65663"/>
                  <a:pt x="5298995" y="63233"/>
                  <a:pt x="5288160" y="63233"/>
                </a:cubicBezTo>
                <a:cubicBezTo>
                  <a:pt x="5278040" y="63233"/>
                  <a:pt x="5270574" y="65009"/>
                  <a:pt x="5265749" y="68551"/>
                </a:cubicBezTo>
                <a:cubicBezTo>
                  <a:pt x="5260926" y="72096"/>
                  <a:pt x="5257361" y="78375"/>
                  <a:pt x="5255051" y="87378"/>
                </a:cubicBezTo>
                <a:lnTo>
                  <a:pt x="5234016" y="84509"/>
                </a:lnTo>
                <a:cubicBezTo>
                  <a:pt x="5235927" y="75505"/>
                  <a:pt x="5239073" y="68233"/>
                  <a:pt x="5243454" y="62693"/>
                </a:cubicBezTo>
                <a:cubicBezTo>
                  <a:pt x="5247840" y="57156"/>
                  <a:pt x="5254172" y="52890"/>
                  <a:pt x="5262459" y="49902"/>
                </a:cubicBezTo>
                <a:cubicBezTo>
                  <a:pt x="5270749" y="46915"/>
                  <a:pt x="5280351" y="45424"/>
                  <a:pt x="5291266" y="45424"/>
                </a:cubicBezTo>
                <a:cubicBezTo>
                  <a:pt x="5302102" y="45424"/>
                  <a:pt x="5310912" y="46699"/>
                  <a:pt x="5317684" y="49247"/>
                </a:cubicBezTo>
                <a:cubicBezTo>
                  <a:pt x="5324459" y="51795"/>
                  <a:pt x="5329441" y="55004"/>
                  <a:pt x="5332626" y="58869"/>
                </a:cubicBezTo>
                <a:cubicBezTo>
                  <a:pt x="5335817" y="62736"/>
                  <a:pt x="5338044" y="67618"/>
                  <a:pt x="5339319" y="73511"/>
                </a:cubicBezTo>
                <a:cubicBezTo>
                  <a:pt x="5340035" y="77179"/>
                  <a:pt x="5340396" y="83789"/>
                  <a:pt x="5340396" y="93355"/>
                </a:cubicBezTo>
                <a:lnTo>
                  <a:pt x="5340396" y="122039"/>
                </a:lnTo>
                <a:cubicBezTo>
                  <a:pt x="5340396" y="142044"/>
                  <a:pt x="5340853" y="154691"/>
                  <a:pt x="5341770" y="159994"/>
                </a:cubicBezTo>
                <a:cubicBezTo>
                  <a:pt x="5342685" y="165293"/>
                  <a:pt x="5344496" y="170373"/>
                  <a:pt x="5347207" y="175233"/>
                </a:cubicBezTo>
                <a:lnTo>
                  <a:pt x="5324736" y="175233"/>
                </a:lnTo>
                <a:cubicBezTo>
                  <a:pt x="5322503" y="170773"/>
                  <a:pt x="5321071" y="165552"/>
                  <a:pt x="5320433" y="159573"/>
                </a:cubicBezTo>
                <a:close/>
                <a:moveTo>
                  <a:pt x="5318641" y="111524"/>
                </a:moveTo>
                <a:cubicBezTo>
                  <a:pt x="5310832" y="114714"/>
                  <a:pt x="5299115" y="117416"/>
                  <a:pt x="5283498" y="119649"/>
                </a:cubicBezTo>
                <a:cubicBezTo>
                  <a:pt x="5274648" y="120927"/>
                  <a:pt x="5268399" y="122359"/>
                  <a:pt x="5264731" y="123950"/>
                </a:cubicBezTo>
                <a:cubicBezTo>
                  <a:pt x="5261066" y="125549"/>
                  <a:pt x="5258240" y="127882"/>
                  <a:pt x="5256246" y="130946"/>
                </a:cubicBezTo>
                <a:cubicBezTo>
                  <a:pt x="5254255" y="134013"/>
                  <a:pt x="5253258" y="137421"/>
                  <a:pt x="5253258" y="141165"/>
                </a:cubicBezTo>
                <a:cubicBezTo>
                  <a:pt x="5253258" y="146905"/>
                  <a:pt x="5255428" y="151685"/>
                  <a:pt x="5259774" y="155509"/>
                </a:cubicBezTo>
                <a:cubicBezTo>
                  <a:pt x="5264115" y="159335"/>
                  <a:pt x="5270469" y="161247"/>
                  <a:pt x="5278835" y="161247"/>
                </a:cubicBezTo>
                <a:cubicBezTo>
                  <a:pt x="5287122" y="161247"/>
                  <a:pt x="5294492" y="159436"/>
                  <a:pt x="5300950" y="155807"/>
                </a:cubicBezTo>
                <a:cubicBezTo>
                  <a:pt x="5307405" y="152183"/>
                  <a:pt x="5312146" y="147221"/>
                  <a:pt x="5315174" y="140925"/>
                </a:cubicBezTo>
                <a:cubicBezTo>
                  <a:pt x="5317485" y="136065"/>
                  <a:pt x="5318641" y="128893"/>
                  <a:pt x="5318641" y="119412"/>
                </a:cubicBezTo>
                <a:close/>
                <a:moveTo>
                  <a:pt x="5390720" y="48293"/>
                </a:moveTo>
                <a:lnTo>
                  <a:pt x="5479171" y="48293"/>
                </a:lnTo>
                <a:lnTo>
                  <a:pt x="5479171" y="157542"/>
                </a:lnTo>
                <a:lnTo>
                  <a:pt x="5492917" y="157542"/>
                </a:lnTo>
                <a:lnTo>
                  <a:pt x="5492917" y="211211"/>
                </a:lnTo>
                <a:lnTo>
                  <a:pt x="5475226" y="211211"/>
                </a:lnTo>
                <a:lnTo>
                  <a:pt x="5475226" y="175233"/>
                </a:lnTo>
                <a:lnTo>
                  <a:pt x="5375297" y="175233"/>
                </a:lnTo>
                <a:lnTo>
                  <a:pt x="5375297" y="211211"/>
                </a:lnTo>
                <a:lnTo>
                  <a:pt x="5357607" y="211211"/>
                </a:lnTo>
                <a:lnTo>
                  <a:pt x="5357607" y="157542"/>
                </a:lnTo>
                <a:lnTo>
                  <a:pt x="5368965" y="157542"/>
                </a:lnTo>
                <a:cubicBezTo>
                  <a:pt x="5384103" y="136983"/>
                  <a:pt x="5391357" y="100569"/>
                  <a:pt x="5390720" y="48293"/>
                </a:cubicBezTo>
                <a:close/>
                <a:moveTo>
                  <a:pt x="5408651" y="66102"/>
                </a:moveTo>
                <a:cubicBezTo>
                  <a:pt x="5407053" y="107301"/>
                  <a:pt x="5400678" y="137782"/>
                  <a:pt x="5389525" y="157542"/>
                </a:cubicBezTo>
                <a:lnTo>
                  <a:pt x="5457773" y="157542"/>
                </a:lnTo>
                <a:lnTo>
                  <a:pt x="5457773" y="66102"/>
                </a:lnTo>
                <a:close/>
                <a:moveTo>
                  <a:pt x="5516583" y="223879"/>
                </a:moveTo>
                <a:lnTo>
                  <a:pt x="5516583" y="48293"/>
                </a:lnTo>
                <a:lnTo>
                  <a:pt x="5536188" y="48293"/>
                </a:lnTo>
                <a:lnTo>
                  <a:pt x="5536188" y="64789"/>
                </a:lnTo>
                <a:cubicBezTo>
                  <a:pt x="5540811" y="58330"/>
                  <a:pt x="5546031" y="53488"/>
                  <a:pt x="5551848" y="50263"/>
                </a:cubicBezTo>
                <a:cubicBezTo>
                  <a:pt x="5557666" y="47037"/>
                  <a:pt x="5564715" y="45424"/>
                  <a:pt x="5573002" y="45424"/>
                </a:cubicBezTo>
                <a:cubicBezTo>
                  <a:pt x="5583843" y="45424"/>
                  <a:pt x="5593401" y="48210"/>
                  <a:pt x="5601691" y="53791"/>
                </a:cubicBezTo>
                <a:cubicBezTo>
                  <a:pt x="5609978" y="59367"/>
                  <a:pt x="5616235" y="67236"/>
                  <a:pt x="5620458" y="77396"/>
                </a:cubicBezTo>
                <a:cubicBezTo>
                  <a:pt x="5624677" y="87555"/>
                  <a:pt x="5626790" y="98693"/>
                  <a:pt x="5626790" y="110807"/>
                </a:cubicBezTo>
                <a:cubicBezTo>
                  <a:pt x="5626790" y="123792"/>
                  <a:pt x="5624461" y="135488"/>
                  <a:pt x="5619802" y="145890"/>
                </a:cubicBezTo>
                <a:cubicBezTo>
                  <a:pt x="5615140" y="156286"/>
                  <a:pt x="5608365" y="164253"/>
                  <a:pt x="5599480" y="169794"/>
                </a:cubicBezTo>
                <a:cubicBezTo>
                  <a:pt x="5590595" y="175334"/>
                  <a:pt x="5581251" y="178102"/>
                  <a:pt x="5571447" y="178102"/>
                </a:cubicBezTo>
                <a:cubicBezTo>
                  <a:pt x="5564276" y="178102"/>
                  <a:pt x="5557843" y="176587"/>
                  <a:pt x="5552145" y="173559"/>
                </a:cubicBezTo>
                <a:cubicBezTo>
                  <a:pt x="5546445" y="170535"/>
                  <a:pt x="5541765" y="166704"/>
                  <a:pt x="5538101" y="162082"/>
                </a:cubicBezTo>
                <a:lnTo>
                  <a:pt x="5538101" y="223879"/>
                </a:lnTo>
                <a:close/>
                <a:moveTo>
                  <a:pt x="5536070" y="112481"/>
                </a:moveTo>
                <a:cubicBezTo>
                  <a:pt x="5536070" y="128815"/>
                  <a:pt x="5539375" y="140889"/>
                  <a:pt x="5545991" y="148694"/>
                </a:cubicBezTo>
                <a:cubicBezTo>
                  <a:pt x="5552602" y="156506"/>
                  <a:pt x="5560611" y="160412"/>
                  <a:pt x="5570011" y="160412"/>
                </a:cubicBezTo>
                <a:cubicBezTo>
                  <a:pt x="5579577" y="160412"/>
                  <a:pt x="5587766" y="156365"/>
                  <a:pt x="5594578" y="148280"/>
                </a:cubicBezTo>
                <a:cubicBezTo>
                  <a:pt x="5601389" y="140190"/>
                  <a:pt x="5604798" y="127663"/>
                  <a:pt x="5604798" y="110688"/>
                </a:cubicBezTo>
                <a:cubicBezTo>
                  <a:pt x="5604798" y="94509"/>
                  <a:pt x="5601471" y="82400"/>
                  <a:pt x="5594815" y="74349"/>
                </a:cubicBezTo>
                <a:cubicBezTo>
                  <a:pt x="5588162" y="66300"/>
                  <a:pt x="5580213" y="62276"/>
                  <a:pt x="5570969" y="62276"/>
                </a:cubicBezTo>
                <a:cubicBezTo>
                  <a:pt x="5561807" y="62276"/>
                  <a:pt x="5553699" y="66555"/>
                  <a:pt x="5546647" y="75124"/>
                </a:cubicBezTo>
                <a:cubicBezTo>
                  <a:pt x="5539595" y="83692"/>
                  <a:pt x="5536070" y="96144"/>
                  <a:pt x="5536070" y="112481"/>
                </a:cubicBezTo>
                <a:close/>
                <a:moveTo>
                  <a:pt x="5735568" y="159573"/>
                </a:moveTo>
                <a:cubicBezTo>
                  <a:pt x="5727597" y="166348"/>
                  <a:pt x="5719925" y="171132"/>
                  <a:pt x="5712557" y="173919"/>
                </a:cubicBezTo>
                <a:cubicBezTo>
                  <a:pt x="5705183" y="176705"/>
                  <a:pt x="5697278" y="178102"/>
                  <a:pt x="5688828" y="178102"/>
                </a:cubicBezTo>
                <a:cubicBezTo>
                  <a:pt x="5674886" y="178102"/>
                  <a:pt x="5664165" y="174693"/>
                  <a:pt x="5656673" y="167881"/>
                </a:cubicBezTo>
                <a:cubicBezTo>
                  <a:pt x="5649185" y="161070"/>
                  <a:pt x="5645437" y="152362"/>
                  <a:pt x="5645437" y="141764"/>
                </a:cubicBezTo>
                <a:cubicBezTo>
                  <a:pt x="5645437" y="135549"/>
                  <a:pt x="5646852" y="129869"/>
                  <a:pt x="5649682" y="124732"/>
                </a:cubicBezTo>
                <a:cubicBezTo>
                  <a:pt x="5652511" y="119591"/>
                  <a:pt x="5656216" y="115466"/>
                  <a:pt x="5660800" y="112359"/>
                </a:cubicBezTo>
                <a:cubicBezTo>
                  <a:pt x="5665385" y="109252"/>
                  <a:pt x="5670540" y="106901"/>
                  <a:pt x="5676279" y="105309"/>
                </a:cubicBezTo>
                <a:cubicBezTo>
                  <a:pt x="5680498" y="104191"/>
                  <a:pt x="5686877" y="103114"/>
                  <a:pt x="5695402" y="102077"/>
                </a:cubicBezTo>
                <a:cubicBezTo>
                  <a:pt x="5712775" y="100007"/>
                  <a:pt x="5725567" y="97537"/>
                  <a:pt x="5733775" y="94668"/>
                </a:cubicBezTo>
                <a:cubicBezTo>
                  <a:pt x="5733854" y="91720"/>
                  <a:pt x="5733893" y="89851"/>
                  <a:pt x="5733893" y="89052"/>
                </a:cubicBezTo>
                <a:cubicBezTo>
                  <a:pt x="5733893" y="80287"/>
                  <a:pt x="5731860" y="74109"/>
                  <a:pt x="5727796" y="70523"/>
                </a:cubicBezTo>
                <a:cubicBezTo>
                  <a:pt x="5722298" y="65663"/>
                  <a:pt x="5714125" y="63233"/>
                  <a:pt x="5703290" y="63233"/>
                </a:cubicBezTo>
                <a:cubicBezTo>
                  <a:pt x="5693170" y="63233"/>
                  <a:pt x="5685704" y="65009"/>
                  <a:pt x="5680879" y="68551"/>
                </a:cubicBezTo>
                <a:cubicBezTo>
                  <a:pt x="5676060" y="72096"/>
                  <a:pt x="5672492" y="78375"/>
                  <a:pt x="5670185" y="87378"/>
                </a:cubicBezTo>
                <a:lnTo>
                  <a:pt x="5649146" y="84509"/>
                </a:lnTo>
                <a:cubicBezTo>
                  <a:pt x="5651057" y="75505"/>
                  <a:pt x="5654204" y="68233"/>
                  <a:pt x="5658588" y="62693"/>
                </a:cubicBezTo>
                <a:cubicBezTo>
                  <a:pt x="5662970" y="57156"/>
                  <a:pt x="5669306" y="52890"/>
                  <a:pt x="5677593" y="49902"/>
                </a:cubicBezTo>
                <a:cubicBezTo>
                  <a:pt x="5685881" y="46915"/>
                  <a:pt x="5695486" y="45424"/>
                  <a:pt x="5706396" y="45424"/>
                </a:cubicBezTo>
                <a:cubicBezTo>
                  <a:pt x="5717237" y="45424"/>
                  <a:pt x="5726042" y="46699"/>
                  <a:pt x="5732817" y="49247"/>
                </a:cubicBezTo>
                <a:cubicBezTo>
                  <a:pt x="5739589" y="51795"/>
                  <a:pt x="5744571" y="55004"/>
                  <a:pt x="5747761" y="58869"/>
                </a:cubicBezTo>
                <a:cubicBezTo>
                  <a:pt x="5750946" y="62736"/>
                  <a:pt x="5753175" y="67618"/>
                  <a:pt x="5754453" y="73511"/>
                </a:cubicBezTo>
                <a:cubicBezTo>
                  <a:pt x="5755169" y="77179"/>
                  <a:pt x="5755526" y="83789"/>
                  <a:pt x="5755526" y="93355"/>
                </a:cubicBezTo>
                <a:lnTo>
                  <a:pt x="5755526" y="122039"/>
                </a:lnTo>
                <a:cubicBezTo>
                  <a:pt x="5755526" y="142044"/>
                  <a:pt x="5755987" y="154691"/>
                  <a:pt x="5756905" y="159994"/>
                </a:cubicBezTo>
                <a:cubicBezTo>
                  <a:pt x="5757820" y="165293"/>
                  <a:pt x="5759630" y="170373"/>
                  <a:pt x="5762341" y="175233"/>
                </a:cubicBezTo>
                <a:lnTo>
                  <a:pt x="5739870" y="175233"/>
                </a:lnTo>
                <a:cubicBezTo>
                  <a:pt x="5737637" y="170773"/>
                  <a:pt x="5736200" y="165552"/>
                  <a:pt x="5735568" y="159573"/>
                </a:cubicBezTo>
                <a:close/>
                <a:moveTo>
                  <a:pt x="5733775" y="111524"/>
                </a:moveTo>
                <a:cubicBezTo>
                  <a:pt x="5725963" y="114714"/>
                  <a:pt x="5714249" y="117416"/>
                  <a:pt x="5698631" y="119649"/>
                </a:cubicBezTo>
                <a:cubicBezTo>
                  <a:pt x="5689783" y="120927"/>
                  <a:pt x="5683530" y="122359"/>
                  <a:pt x="5679865" y="123950"/>
                </a:cubicBezTo>
                <a:cubicBezTo>
                  <a:pt x="5676197" y="125549"/>
                  <a:pt x="5673370" y="127882"/>
                  <a:pt x="5671380" y="130946"/>
                </a:cubicBezTo>
                <a:cubicBezTo>
                  <a:pt x="5669385" y="134013"/>
                  <a:pt x="5668391" y="137421"/>
                  <a:pt x="5668391" y="141165"/>
                </a:cubicBezTo>
                <a:cubicBezTo>
                  <a:pt x="5668391" y="146905"/>
                  <a:pt x="5670562" y="151685"/>
                  <a:pt x="5674908" y="155509"/>
                </a:cubicBezTo>
                <a:cubicBezTo>
                  <a:pt x="5679246" y="159335"/>
                  <a:pt x="5685600" y="161247"/>
                  <a:pt x="5693969" y="161247"/>
                </a:cubicBezTo>
                <a:cubicBezTo>
                  <a:pt x="5702254" y="161247"/>
                  <a:pt x="5709626" y="159436"/>
                  <a:pt x="5716081" y="155807"/>
                </a:cubicBezTo>
                <a:cubicBezTo>
                  <a:pt x="5722535" y="152183"/>
                  <a:pt x="5727276" y="147221"/>
                  <a:pt x="5730308" y="140925"/>
                </a:cubicBezTo>
                <a:cubicBezTo>
                  <a:pt x="5732615" y="136065"/>
                  <a:pt x="5733775" y="128893"/>
                  <a:pt x="5733775" y="119412"/>
                </a:cubicBezTo>
                <a:close/>
                <a:moveTo>
                  <a:pt x="5788495" y="48293"/>
                </a:moveTo>
                <a:lnTo>
                  <a:pt x="5821963" y="48293"/>
                </a:lnTo>
                <a:lnTo>
                  <a:pt x="5855314" y="149893"/>
                </a:lnTo>
                <a:lnTo>
                  <a:pt x="5892368" y="48293"/>
                </a:lnTo>
                <a:lnTo>
                  <a:pt x="5923326" y="48293"/>
                </a:lnTo>
                <a:lnTo>
                  <a:pt x="5923326" y="175233"/>
                </a:lnTo>
                <a:lnTo>
                  <a:pt x="5901809" y="175233"/>
                </a:lnTo>
                <a:lnTo>
                  <a:pt x="5901809" y="73032"/>
                </a:lnTo>
                <a:lnTo>
                  <a:pt x="5864279" y="175233"/>
                </a:lnTo>
                <a:lnTo>
                  <a:pt x="5845036" y="175233"/>
                </a:lnTo>
                <a:lnTo>
                  <a:pt x="5809533" y="68133"/>
                </a:lnTo>
                <a:lnTo>
                  <a:pt x="5809533" y="175233"/>
                </a:lnTo>
                <a:lnTo>
                  <a:pt x="5788495" y="175233"/>
                </a:lnTo>
                <a:close/>
                <a:moveTo>
                  <a:pt x="5956198" y="48293"/>
                </a:moveTo>
                <a:lnTo>
                  <a:pt x="5977711" y="48293"/>
                </a:lnTo>
                <a:lnTo>
                  <a:pt x="5977711" y="145111"/>
                </a:lnTo>
                <a:lnTo>
                  <a:pt x="6037360" y="48293"/>
                </a:lnTo>
                <a:lnTo>
                  <a:pt x="6060547" y="48293"/>
                </a:lnTo>
                <a:lnTo>
                  <a:pt x="6060547" y="175233"/>
                </a:lnTo>
                <a:lnTo>
                  <a:pt x="6039029" y="175233"/>
                </a:lnTo>
                <a:lnTo>
                  <a:pt x="6039029" y="79008"/>
                </a:lnTo>
                <a:lnTo>
                  <a:pt x="5979386" y="175233"/>
                </a:lnTo>
                <a:lnTo>
                  <a:pt x="5956198" y="17523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803446" y="6107891"/>
            <a:ext cx="24479" cy="24480"/>
          </a:xfrm>
          <a:custGeom>
            <a:avLst/>
            <a:gdLst/>
            <a:ahLst/>
            <a:cxnLst/>
            <a:rect l="l" t="t" r="r" b="b"/>
            <a:pathLst>
              <a:path w="24479" h="24480">
                <a:moveTo>
                  <a:pt x="0" y="24480"/>
                </a:moveTo>
                <a:lnTo>
                  <a:pt x="0" y="0"/>
                </a:lnTo>
                <a:lnTo>
                  <a:pt x="24479" y="0"/>
                </a:lnTo>
                <a:lnTo>
                  <a:pt x="24479" y="2448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04242" y="6381779"/>
            <a:ext cx="132317" cy="175233"/>
          </a:xfrm>
          <a:custGeom>
            <a:avLst/>
            <a:gdLst/>
            <a:ahLst/>
            <a:cxnLst/>
            <a:rect l="l" t="t" r="r" b="b"/>
            <a:pathLst>
              <a:path w="132317" h="175233">
                <a:moveTo>
                  <a:pt x="0" y="175233"/>
                </a:moveTo>
                <a:lnTo>
                  <a:pt x="0" y="0"/>
                </a:lnTo>
                <a:lnTo>
                  <a:pt x="65740" y="0"/>
                </a:lnTo>
                <a:cubicBezTo>
                  <a:pt x="79128" y="0"/>
                  <a:pt x="89867" y="1774"/>
                  <a:pt x="97953" y="5321"/>
                </a:cubicBezTo>
                <a:cubicBezTo>
                  <a:pt x="106042" y="8867"/>
                  <a:pt x="112374" y="14328"/>
                  <a:pt x="116961" y="21697"/>
                </a:cubicBezTo>
                <a:cubicBezTo>
                  <a:pt x="121543" y="29070"/>
                  <a:pt x="123833" y="36778"/>
                  <a:pt x="123833" y="44827"/>
                </a:cubicBezTo>
                <a:cubicBezTo>
                  <a:pt x="123833" y="52319"/>
                  <a:pt x="121802" y="59371"/>
                  <a:pt x="117738" y="65980"/>
                </a:cubicBezTo>
                <a:cubicBezTo>
                  <a:pt x="113671" y="72597"/>
                  <a:pt x="107536" y="77936"/>
                  <a:pt x="99331" y="82001"/>
                </a:cubicBezTo>
                <a:cubicBezTo>
                  <a:pt x="109927" y="85111"/>
                  <a:pt x="118076" y="90406"/>
                  <a:pt x="123776" y="97898"/>
                </a:cubicBezTo>
                <a:cubicBezTo>
                  <a:pt x="129467" y="105386"/>
                  <a:pt x="132318" y="114235"/>
                  <a:pt x="132318" y="124437"/>
                </a:cubicBezTo>
                <a:cubicBezTo>
                  <a:pt x="132318" y="132642"/>
                  <a:pt x="130587" y="140274"/>
                  <a:pt x="127120" y="147322"/>
                </a:cubicBezTo>
                <a:cubicBezTo>
                  <a:pt x="123657" y="154375"/>
                  <a:pt x="119373" y="159814"/>
                  <a:pt x="114271" y="163638"/>
                </a:cubicBezTo>
                <a:cubicBezTo>
                  <a:pt x="109171" y="167465"/>
                  <a:pt x="102776" y="170355"/>
                  <a:pt x="95084" y="172303"/>
                </a:cubicBezTo>
                <a:cubicBezTo>
                  <a:pt x="87394" y="174258"/>
                  <a:pt x="77972" y="175233"/>
                  <a:pt x="66816" y="175233"/>
                </a:cubicBezTo>
                <a:close/>
                <a:moveTo>
                  <a:pt x="23188" y="73634"/>
                </a:moveTo>
                <a:lnTo>
                  <a:pt x="61077" y="73634"/>
                </a:lnTo>
                <a:cubicBezTo>
                  <a:pt x="71359" y="73634"/>
                  <a:pt x="78733" y="72954"/>
                  <a:pt x="83193" y="71600"/>
                </a:cubicBezTo>
                <a:cubicBezTo>
                  <a:pt x="89086" y="69847"/>
                  <a:pt x="93532" y="66942"/>
                  <a:pt x="96520" y="62874"/>
                </a:cubicBezTo>
                <a:cubicBezTo>
                  <a:pt x="99508" y="58810"/>
                  <a:pt x="101002" y="53712"/>
                  <a:pt x="101002" y="47578"/>
                </a:cubicBezTo>
                <a:cubicBezTo>
                  <a:pt x="101002" y="41760"/>
                  <a:pt x="99609" y="36637"/>
                  <a:pt x="96819" y="32212"/>
                </a:cubicBezTo>
                <a:cubicBezTo>
                  <a:pt x="94029" y="27791"/>
                  <a:pt x="90043" y="24767"/>
                  <a:pt x="84867" y="23130"/>
                </a:cubicBezTo>
                <a:cubicBezTo>
                  <a:pt x="79687" y="21496"/>
                  <a:pt x="70802" y="20678"/>
                  <a:pt x="58212" y="20678"/>
                </a:cubicBezTo>
                <a:lnTo>
                  <a:pt x="23188" y="20678"/>
                </a:lnTo>
                <a:close/>
                <a:moveTo>
                  <a:pt x="23188" y="154555"/>
                </a:moveTo>
                <a:lnTo>
                  <a:pt x="66816" y="154555"/>
                </a:lnTo>
                <a:cubicBezTo>
                  <a:pt x="74308" y="154555"/>
                  <a:pt x="79567" y="154278"/>
                  <a:pt x="82595" y="153719"/>
                </a:cubicBezTo>
                <a:cubicBezTo>
                  <a:pt x="87934" y="152762"/>
                  <a:pt x="92394" y="151170"/>
                  <a:pt x="95983" y="148939"/>
                </a:cubicBezTo>
                <a:cubicBezTo>
                  <a:pt x="99570" y="146706"/>
                  <a:pt x="102517" y="143460"/>
                  <a:pt x="104829" y="139197"/>
                </a:cubicBezTo>
                <a:cubicBezTo>
                  <a:pt x="107136" y="134931"/>
                  <a:pt x="108292" y="130014"/>
                  <a:pt x="108292" y="124437"/>
                </a:cubicBezTo>
                <a:cubicBezTo>
                  <a:pt x="108292" y="117900"/>
                  <a:pt x="106622" y="112222"/>
                  <a:pt x="103273" y="107399"/>
                </a:cubicBezTo>
                <a:cubicBezTo>
                  <a:pt x="99925" y="102578"/>
                  <a:pt x="95285" y="99194"/>
                  <a:pt x="89349" y="97240"/>
                </a:cubicBezTo>
                <a:cubicBezTo>
                  <a:pt x="83413" y="95288"/>
                  <a:pt x="74866" y="94313"/>
                  <a:pt x="63710" y="94313"/>
                </a:cubicBezTo>
                <a:lnTo>
                  <a:pt x="23188" y="9431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25304" y="6377595"/>
            <a:ext cx="6742454" cy="230937"/>
          </a:xfrm>
          <a:custGeom>
            <a:avLst/>
            <a:gdLst/>
            <a:ahLst/>
            <a:cxnLst/>
            <a:rect l="l" t="t" r="r" b="b"/>
            <a:pathLst>
              <a:path w="6742454" h="230937">
                <a:moveTo>
                  <a:pt x="115985" y="158739"/>
                </a:moveTo>
                <a:lnTo>
                  <a:pt x="115985" y="179417"/>
                </a:lnTo>
                <a:lnTo>
                  <a:pt x="159" y="179417"/>
                </a:lnTo>
                <a:cubicBezTo>
                  <a:pt x="0" y="174241"/>
                  <a:pt x="835" y="169262"/>
                  <a:pt x="2668" y="164477"/>
                </a:cubicBezTo>
                <a:cubicBezTo>
                  <a:pt x="5616" y="156590"/>
                  <a:pt x="10339" y="148822"/>
                  <a:pt x="16837" y="141167"/>
                </a:cubicBezTo>
                <a:cubicBezTo>
                  <a:pt x="23331" y="133521"/>
                  <a:pt x="32714" y="124676"/>
                  <a:pt x="44986" y="114632"/>
                </a:cubicBezTo>
                <a:cubicBezTo>
                  <a:pt x="64029" y="99015"/>
                  <a:pt x="76899" y="86642"/>
                  <a:pt x="83595" y="77516"/>
                </a:cubicBezTo>
                <a:cubicBezTo>
                  <a:pt x="90288" y="68390"/>
                  <a:pt x="93632" y="59768"/>
                  <a:pt x="93632" y="51642"/>
                </a:cubicBezTo>
                <a:cubicBezTo>
                  <a:pt x="93632" y="43114"/>
                  <a:pt x="90582" y="35921"/>
                  <a:pt x="84488" y="30064"/>
                </a:cubicBezTo>
                <a:cubicBezTo>
                  <a:pt x="78393" y="24207"/>
                  <a:pt x="70444" y="21281"/>
                  <a:pt x="60642" y="21281"/>
                </a:cubicBezTo>
                <a:cubicBezTo>
                  <a:pt x="50282" y="21281"/>
                  <a:pt x="41997" y="24387"/>
                  <a:pt x="35785" y="30601"/>
                </a:cubicBezTo>
                <a:cubicBezTo>
                  <a:pt x="29563" y="36818"/>
                  <a:pt x="26421" y="45422"/>
                  <a:pt x="26337" y="56420"/>
                </a:cubicBezTo>
                <a:lnTo>
                  <a:pt x="4226" y="54152"/>
                </a:lnTo>
                <a:cubicBezTo>
                  <a:pt x="5741" y="37657"/>
                  <a:pt x="11437" y="25082"/>
                  <a:pt x="21319" y="16438"/>
                </a:cubicBezTo>
                <a:cubicBezTo>
                  <a:pt x="31201" y="7791"/>
                  <a:pt x="44464" y="3468"/>
                  <a:pt x="61117" y="3468"/>
                </a:cubicBezTo>
                <a:cubicBezTo>
                  <a:pt x="77936" y="3468"/>
                  <a:pt x="91242" y="8130"/>
                  <a:pt x="101045" y="17453"/>
                </a:cubicBezTo>
                <a:cubicBezTo>
                  <a:pt x="110844" y="26781"/>
                  <a:pt x="115748" y="38333"/>
                  <a:pt x="115748" y="52117"/>
                </a:cubicBezTo>
                <a:cubicBezTo>
                  <a:pt x="115748" y="59130"/>
                  <a:pt x="114311" y="66021"/>
                  <a:pt x="111441" y="72793"/>
                </a:cubicBezTo>
                <a:cubicBezTo>
                  <a:pt x="108576" y="79567"/>
                  <a:pt x="103813" y="86700"/>
                  <a:pt x="97160" y="94191"/>
                </a:cubicBezTo>
                <a:cubicBezTo>
                  <a:pt x="90508" y="101679"/>
                  <a:pt x="79448" y="111961"/>
                  <a:pt x="63986" y="125032"/>
                </a:cubicBezTo>
                <a:cubicBezTo>
                  <a:pt x="51080" y="135868"/>
                  <a:pt x="42796" y="143220"/>
                  <a:pt x="39128" y="147085"/>
                </a:cubicBezTo>
                <a:cubicBezTo>
                  <a:pt x="35463" y="150953"/>
                  <a:pt x="32432" y="154832"/>
                  <a:pt x="30042" y="158739"/>
                </a:cubicBezTo>
                <a:close/>
                <a:moveTo>
                  <a:pt x="139053" y="93000"/>
                </a:moveTo>
                <a:cubicBezTo>
                  <a:pt x="139053" y="72277"/>
                  <a:pt x="141184" y="55602"/>
                  <a:pt x="145450" y="42970"/>
                </a:cubicBezTo>
                <a:cubicBezTo>
                  <a:pt x="149714" y="30342"/>
                  <a:pt x="156046" y="20600"/>
                  <a:pt x="164455" y="13746"/>
                </a:cubicBezTo>
                <a:cubicBezTo>
                  <a:pt x="172861" y="6894"/>
                  <a:pt x="183441" y="3468"/>
                  <a:pt x="196189" y="3468"/>
                </a:cubicBezTo>
                <a:cubicBezTo>
                  <a:pt x="205592" y="3468"/>
                  <a:pt x="213844" y="5361"/>
                  <a:pt x="220935" y="9148"/>
                </a:cubicBezTo>
                <a:cubicBezTo>
                  <a:pt x="228024" y="12932"/>
                  <a:pt x="233884" y="18390"/>
                  <a:pt x="238507" y="25525"/>
                </a:cubicBezTo>
                <a:cubicBezTo>
                  <a:pt x="243130" y="32656"/>
                  <a:pt x="246754" y="41339"/>
                  <a:pt x="249383" y="51578"/>
                </a:cubicBezTo>
                <a:cubicBezTo>
                  <a:pt x="252011" y="61820"/>
                  <a:pt x="253324" y="75623"/>
                  <a:pt x="253324" y="93000"/>
                </a:cubicBezTo>
                <a:cubicBezTo>
                  <a:pt x="253324" y="113559"/>
                  <a:pt x="251215" y="130151"/>
                  <a:pt x="246992" y="142780"/>
                </a:cubicBezTo>
                <a:cubicBezTo>
                  <a:pt x="242765" y="155413"/>
                  <a:pt x="236452" y="165173"/>
                  <a:pt x="228046" y="172066"/>
                </a:cubicBezTo>
                <a:cubicBezTo>
                  <a:pt x="219636" y="178960"/>
                  <a:pt x="209020" y="182405"/>
                  <a:pt x="196189" y="182405"/>
                </a:cubicBezTo>
                <a:cubicBezTo>
                  <a:pt x="179298" y="182405"/>
                  <a:pt x="166028" y="176350"/>
                  <a:pt x="156388" y="164237"/>
                </a:cubicBezTo>
                <a:cubicBezTo>
                  <a:pt x="144832" y="149652"/>
                  <a:pt x="139053" y="125911"/>
                  <a:pt x="139053" y="93000"/>
                </a:cubicBezTo>
                <a:close/>
                <a:moveTo>
                  <a:pt x="161172" y="93000"/>
                </a:moveTo>
                <a:cubicBezTo>
                  <a:pt x="161172" y="121767"/>
                  <a:pt x="164535" y="140908"/>
                  <a:pt x="171269" y="150431"/>
                </a:cubicBezTo>
                <a:cubicBezTo>
                  <a:pt x="178006" y="159952"/>
                  <a:pt x="186311" y="164716"/>
                  <a:pt x="196189" y="164716"/>
                </a:cubicBezTo>
                <a:cubicBezTo>
                  <a:pt x="206071" y="164716"/>
                  <a:pt x="214380" y="159934"/>
                  <a:pt x="221112" y="150368"/>
                </a:cubicBezTo>
                <a:cubicBezTo>
                  <a:pt x="227848" y="140810"/>
                  <a:pt x="231213" y="121684"/>
                  <a:pt x="231213" y="93000"/>
                </a:cubicBezTo>
                <a:cubicBezTo>
                  <a:pt x="231213" y="64153"/>
                  <a:pt x="227848" y="44986"/>
                  <a:pt x="221112" y="35503"/>
                </a:cubicBezTo>
                <a:cubicBezTo>
                  <a:pt x="214380" y="26021"/>
                  <a:pt x="205992" y="21281"/>
                  <a:pt x="195952" y="21281"/>
                </a:cubicBezTo>
                <a:cubicBezTo>
                  <a:pt x="186070" y="21281"/>
                  <a:pt x="178182" y="25460"/>
                  <a:pt x="172285" y="33829"/>
                </a:cubicBezTo>
                <a:cubicBezTo>
                  <a:pt x="164876" y="44511"/>
                  <a:pt x="161172" y="64232"/>
                  <a:pt x="161172" y="93000"/>
                </a:cubicBezTo>
                <a:close/>
                <a:moveTo>
                  <a:pt x="355018" y="179417"/>
                </a:moveTo>
                <a:lnTo>
                  <a:pt x="333501" y="179417"/>
                </a:lnTo>
                <a:lnTo>
                  <a:pt x="333501" y="42316"/>
                </a:lnTo>
                <a:cubicBezTo>
                  <a:pt x="328324" y="47258"/>
                  <a:pt x="321531" y="52200"/>
                  <a:pt x="313125" y="57140"/>
                </a:cubicBezTo>
                <a:cubicBezTo>
                  <a:pt x="304715" y="62075"/>
                  <a:pt x="297166" y="65786"/>
                  <a:pt x="290469" y="68257"/>
                </a:cubicBezTo>
                <a:lnTo>
                  <a:pt x="290469" y="47459"/>
                </a:lnTo>
                <a:cubicBezTo>
                  <a:pt x="302501" y="41800"/>
                  <a:pt x="313023" y="34946"/>
                  <a:pt x="322027" y="26897"/>
                </a:cubicBezTo>
                <a:cubicBezTo>
                  <a:pt x="331034" y="18850"/>
                  <a:pt x="337410" y="11038"/>
                  <a:pt x="341154" y="3468"/>
                </a:cubicBezTo>
                <a:lnTo>
                  <a:pt x="355018" y="3468"/>
                </a:lnTo>
                <a:close/>
                <a:moveTo>
                  <a:pt x="413352" y="138895"/>
                </a:moveTo>
                <a:lnTo>
                  <a:pt x="434030" y="136984"/>
                </a:lnTo>
                <a:cubicBezTo>
                  <a:pt x="435784" y="146708"/>
                  <a:pt x="439131" y="153761"/>
                  <a:pt x="444071" y="158141"/>
                </a:cubicBezTo>
                <a:cubicBezTo>
                  <a:pt x="449010" y="162526"/>
                  <a:pt x="455346" y="164716"/>
                  <a:pt x="463075" y="164716"/>
                </a:cubicBezTo>
                <a:cubicBezTo>
                  <a:pt x="469689" y="164716"/>
                  <a:pt x="475488" y="163199"/>
                  <a:pt x="480466" y="160175"/>
                </a:cubicBezTo>
                <a:cubicBezTo>
                  <a:pt x="485446" y="157148"/>
                  <a:pt x="489531" y="153105"/>
                  <a:pt x="492722" y="148043"/>
                </a:cubicBezTo>
                <a:cubicBezTo>
                  <a:pt x="495907" y="142978"/>
                  <a:pt x="498575" y="136150"/>
                  <a:pt x="500728" y="127541"/>
                </a:cubicBezTo>
                <a:cubicBezTo>
                  <a:pt x="502877" y="118937"/>
                  <a:pt x="503954" y="110168"/>
                  <a:pt x="503954" y="101244"/>
                </a:cubicBezTo>
                <a:cubicBezTo>
                  <a:pt x="503954" y="100290"/>
                  <a:pt x="503914" y="98853"/>
                  <a:pt x="503834" y="96941"/>
                </a:cubicBezTo>
                <a:cubicBezTo>
                  <a:pt x="499533" y="103793"/>
                  <a:pt x="493658" y="109350"/>
                  <a:pt x="486205" y="113617"/>
                </a:cubicBezTo>
                <a:cubicBezTo>
                  <a:pt x="478753" y="117879"/>
                  <a:pt x="470686" y="120010"/>
                  <a:pt x="461999" y="120010"/>
                </a:cubicBezTo>
                <a:cubicBezTo>
                  <a:pt x="447494" y="120010"/>
                  <a:pt x="435225" y="114754"/>
                  <a:pt x="425182" y="104232"/>
                </a:cubicBezTo>
                <a:cubicBezTo>
                  <a:pt x="415141" y="93716"/>
                  <a:pt x="410120" y="79849"/>
                  <a:pt x="410120" y="62637"/>
                </a:cubicBezTo>
                <a:cubicBezTo>
                  <a:pt x="410120" y="44867"/>
                  <a:pt x="415361" y="30560"/>
                  <a:pt x="425841" y="19725"/>
                </a:cubicBezTo>
                <a:cubicBezTo>
                  <a:pt x="436320" y="8889"/>
                  <a:pt x="449445" y="3468"/>
                  <a:pt x="465225" y="3468"/>
                </a:cubicBezTo>
                <a:cubicBezTo>
                  <a:pt x="476622" y="3468"/>
                  <a:pt x="487041" y="6538"/>
                  <a:pt x="496483" y="12669"/>
                </a:cubicBezTo>
                <a:cubicBezTo>
                  <a:pt x="505922" y="18807"/>
                  <a:pt x="513098" y="27556"/>
                  <a:pt x="517997" y="38909"/>
                </a:cubicBezTo>
                <a:cubicBezTo>
                  <a:pt x="522897" y="50263"/>
                  <a:pt x="525348" y="66701"/>
                  <a:pt x="525348" y="88218"/>
                </a:cubicBezTo>
                <a:cubicBezTo>
                  <a:pt x="525348" y="110607"/>
                  <a:pt x="522921" y="128438"/>
                  <a:pt x="518058" y="141703"/>
                </a:cubicBezTo>
                <a:cubicBezTo>
                  <a:pt x="513198" y="154973"/>
                  <a:pt x="505965" y="165075"/>
                  <a:pt x="496364" y="172005"/>
                </a:cubicBezTo>
                <a:cubicBezTo>
                  <a:pt x="486759" y="178938"/>
                  <a:pt x="475506" y="182405"/>
                  <a:pt x="462596" y="182405"/>
                </a:cubicBezTo>
                <a:cubicBezTo>
                  <a:pt x="448891" y="182405"/>
                  <a:pt x="437695" y="178601"/>
                  <a:pt x="429012" y="170989"/>
                </a:cubicBezTo>
                <a:cubicBezTo>
                  <a:pt x="420325" y="163380"/>
                  <a:pt x="415106" y="152684"/>
                  <a:pt x="413352" y="138895"/>
                </a:cubicBezTo>
                <a:close/>
                <a:moveTo>
                  <a:pt x="501444" y="61561"/>
                </a:moveTo>
                <a:cubicBezTo>
                  <a:pt x="501444" y="49209"/>
                  <a:pt x="498157" y="39406"/>
                  <a:pt x="491584" y="32152"/>
                </a:cubicBezTo>
                <a:cubicBezTo>
                  <a:pt x="485010" y="24901"/>
                  <a:pt x="477101" y="21281"/>
                  <a:pt x="467856" y="21281"/>
                </a:cubicBezTo>
                <a:cubicBezTo>
                  <a:pt x="458295" y="21281"/>
                  <a:pt x="449967" y="25182"/>
                  <a:pt x="442879" y="32991"/>
                </a:cubicBezTo>
                <a:cubicBezTo>
                  <a:pt x="435784" y="40799"/>
                  <a:pt x="432238" y="50919"/>
                  <a:pt x="432238" y="63353"/>
                </a:cubicBezTo>
                <a:cubicBezTo>
                  <a:pt x="432238" y="74510"/>
                  <a:pt x="435603" y="83574"/>
                  <a:pt x="442340" y="90548"/>
                </a:cubicBezTo>
                <a:cubicBezTo>
                  <a:pt x="449072" y="97521"/>
                  <a:pt x="457376" y="101006"/>
                  <a:pt x="467258" y="101006"/>
                </a:cubicBezTo>
                <a:cubicBezTo>
                  <a:pt x="477220" y="101006"/>
                  <a:pt x="485406" y="97521"/>
                  <a:pt x="491821" y="90548"/>
                </a:cubicBezTo>
                <a:cubicBezTo>
                  <a:pt x="498236" y="83574"/>
                  <a:pt x="501444" y="73912"/>
                  <a:pt x="501444" y="61561"/>
                </a:cubicBezTo>
                <a:close/>
                <a:moveTo>
                  <a:pt x="622335" y="52478"/>
                </a:moveTo>
                <a:lnTo>
                  <a:pt x="695369" y="52478"/>
                </a:lnTo>
                <a:lnTo>
                  <a:pt x="695369" y="70287"/>
                </a:lnTo>
                <a:lnTo>
                  <a:pt x="643853" y="70287"/>
                </a:lnTo>
                <a:lnTo>
                  <a:pt x="643853" y="179417"/>
                </a:lnTo>
                <a:lnTo>
                  <a:pt x="622335" y="179417"/>
                </a:lnTo>
                <a:close/>
                <a:moveTo>
                  <a:pt x="699088" y="115949"/>
                </a:moveTo>
                <a:cubicBezTo>
                  <a:pt x="699088" y="92441"/>
                  <a:pt x="705622" y="75024"/>
                  <a:pt x="718689" y="63710"/>
                </a:cubicBezTo>
                <a:cubicBezTo>
                  <a:pt x="729609" y="54311"/>
                  <a:pt x="742914" y="49609"/>
                  <a:pt x="758614" y="49609"/>
                </a:cubicBezTo>
                <a:cubicBezTo>
                  <a:pt x="776066" y="49609"/>
                  <a:pt x="790333" y="55325"/>
                  <a:pt x="801411" y="66763"/>
                </a:cubicBezTo>
                <a:cubicBezTo>
                  <a:pt x="812483" y="78196"/>
                  <a:pt x="818021" y="93993"/>
                  <a:pt x="818021" y="114157"/>
                </a:cubicBezTo>
                <a:cubicBezTo>
                  <a:pt x="818021" y="130490"/>
                  <a:pt x="815572" y="143338"/>
                  <a:pt x="810673" y="152701"/>
                </a:cubicBezTo>
                <a:cubicBezTo>
                  <a:pt x="805774" y="162065"/>
                  <a:pt x="798642" y="169337"/>
                  <a:pt x="789278" y="174514"/>
                </a:cubicBezTo>
                <a:cubicBezTo>
                  <a:pt x="779914" y="179694"/>
                  <a:pt x="769691" y="182286"/>
                  <a:pt x="758614" y="182286"/>
                </a:cubicBezTo>
                <a:cubicBezTo>
                  <a:pt x="740844" y="182286"/>
                  <a:pt x="726480" y="176588"/>
                  <a:pt x="715525" y="165194"/>
                </a:cubicBezTo>
                <a:cubicBezTo>
                  <a:pt x="704567" y="153796"/>
                  <a:pt x="699088" y="137384"/>
                  <a:pt x="699088" y="115949"/>
                </a:cubicBezTo>
                <a:close/>
                <a:moveTo>
                  <a:pt x="721199" y="115949"/>
                </a:moveTo>
                <a:cubicBezTo>
                  <a:pt x="721199" y="132204"/>
                  <a:pt x="724748" y="144375"/>
                  <a:pt x="731840" y="152464"/>
                </a:cubicBezTo>
                <a:cubicBezTo>
                  <a:pt x="738933" y="160550"/>
                  <a:pt x="747857" y="164596"/>
                  <a:pt x="758614" y="164596"/>
                </a:cubicBezTo>
                <a:cubicBezTo>
                  <a:pt x="769291" y="164596"/>
                  <a:pt x="778180" y="160532"/>
                  <a:pt x="785271" y="152403"/>
                </a:cubicBezTo>
                <a:cubicBezTo>
                  <a:pt x="792360" y="144274"/>
                  <a:pt x="795910" y="131886"/>
                  <a:pt x="795910" y="115229"/>
                </a:cubicBezTo>
                <a:cubicBezTo>
                  <a:pt x="795910" y="99533"/>
                  <a:pt x="792341" y="87639"/>
                  <a:pt x="785210" y="79553"/>
                </a:cubicBezTo>
                <a:cubicBezTo>
                  <a:pt x="778079" y="71465"/>
                  <a:pt x="769212" y="67421"/>
                  <a:pt x="758614" y="67421"/>
                </a:cubicBezTo>
                <a:cubicBezTo>
                  <a:pt x="747857" y="67421"/>
                  <a:pt x="738933" y="71447"/>
                  <a:pt x="731840" y="79492"/>
                </a:cubicBezTo>
                <a:cubicBezTo>
                  <a:pt x="724748" y="87538"/>
                  <a:pt x="721199" y="99692"/>
                  <a:pt x="721199" y="115949"/>
                </a:cubicBezTo>
                <a:close/>
                <a:moveTo>
                  <a:pt x="854587" y="52478"/>
                </a:moveTo>
                <a:lnTo>
                  <a:pt x="943038" y="52478"/>
                </a:lnTo>
                <a:lnTo>
                  <a:pt x="943038" y="161727"/>
                </a:lnTo>
                <a:lnTo>
                  <a:pt x="956786" y="161727"/>
                </a:lnTo>
                <a:lnTo>
                  <a:pt x="956786" y="215399"/>
                </a:lnTo>
                <a:lnTo>
                  <a:pt x="939092" y="215399"/>
                </a:lnTo>
                <a:lnTo>
                  <a:pt x="939092" y="179417"/>
                </a:lnTo>
                <a:lnTo>
                  <a:pt x="839168" y="179417"/>
                </a:lnTo>
                <a:lnTo>
                  <a:pt x="839168" y="215399"/>
                </a:lnTo>
                <a:lnTo>
                  <a:pt x="821473" y="215399"/>
                </a:lnTo>
                <a:lnTo>
                  <a:pt x="821473" y="161727"/>
                </a:lnTo>
                <a:lnTo>
                  <a:pt x="832831" y="161727"/>
                </a:lnTo>
                <a:cubicBezTo>
                  <a:pt x="847972" y="141167"/>
                  <a:pt x="855223" y="104754"/>
                  <a:pt x="854587" y="52478"/>
                </a:cubicBezTo>
                <a:close/>
                <a:moveTo>
                  <a:pt x="872518" y="70287"/>
                </a:moveTo>
                <a:cubicBezTo>
                  <a:pt x="870919" y="111489"/>
                  <a:pt x="864543" y="141966"/>
                  <a:pt x="853390" y="161727"/>
                </a:cubicBezTo>
                <a:lnTo>
                  <a:pt x="921643" y="161727"/>
                </a:lnTo>
                <a:lnTo>
                  <a:pt x="921643" y="70287"/>
                </a:lnTo>
                <a:close/>
                <a:moveTo>
                  <a:pt x="979495" y="228306"/>
                </a:moveTo>
                <a:lnTo>
                  <a:pt x="977105" y="208105"/>
                </a:lnTo>
                <a:cubicBezTo>
                  <a:pt x="981802" y="209380"/>
                  <a:pt x="985911" y="210022"/>
                  <a:pt x="989414" y="210022"/>
                </a:cubicBezTo>
                <a:cubicBezTo>
                  <a:pt x="994198" y="210022"/>
                  <a:pt x="998024" y="209222"/>
                  <a:pt x="1000891" y="207630"/>
                </a:cubicBezTo>
                <a:cubicBezTo>
                  <a:pt x="1003760" y="206033"/>
                  <a:pt x="1006110" y="203800"/>
                  <a:pt x="1007943" y="200935"/>
                </a:cubicBezTo>
                <a:cubicBezTo>
                  <a:pt x="1009295" y="198782"/>
                  <a:pt x="1011489" y="193443"/>
                  <a:pt x="1014516" y="184915"/>
                </a:cubicBezTo>
                <a:cubicBezTo>
                  <a:pt x="1014911" y="183720"/>
                  <a:pt x="1015553" y="181966"/>
                  <a:pt x="1016431" y="179658"/>
                </a:cubicBezTo>
                <a:lnTo>
                  <a:pt x="968255" y="52478"/>
                </a:lnTo>
                <a:lnTo>
                  <a:pt x="991447" y="52478"/>
                </a:lnTo>
                <a:lnTo>
                  <a:pt x="1017864" y="125986"/>
                </a:lnTo>
                <a:cubicBezTo>
                  <a:pt x="1021291" y="135314"/>
                  <a:pt x="1024359" y="145113"/>
                  <a:pt x="1027065" y="155395"/>
                </a:cubicBezTo>
                <a:cubicBezTo>
                  <a:pt x="1029539" y="145513"/>
                  <a:pt x="1032487" y="135868"/>
                  <a:pt x="1035915" y="126464"/>
                </a:cubicBezTo>
                <a:lnTo>
                  <a:pt x="1063047" y="52478"/>
                </a:lnTo>
                <a:lnTo>
                  <a:pt x="1084561" y="52478"/>
                </a:lnTo>
                <a:lnTo>
                  <a:pt x="1036274" y="181570"/>
                </a:lnTo>
                <a:cubicBezTo>
                  <a:pt x="1031090" y="195513"/>
                  <a:pt x="1027065" y="205118"/>
                  <a:pt x="1024200" y="210377"/>
                </a:cubicBezTo>
                <a:cubicBezTo>
                  <a:pt x="1020374" y="217469"/>
                  <a:pt x="1015992" y="222668"/>
                  <a:pt x="1011053" y="225977"/>
                </a:cubicBezTo>
                <a:cubicBezTo>
                  <a:pt x="1006110" y="229285"/>
                  <a:pt x="1000214" y="230937"/>
                  <a:pt x="993358" y="230937"/>
                </a:cubicBezTo>
                <a:cubicBezTo>
                  <a:pt x="989216" y="230937"/>
                  <a:pt x="984596" y="230058"/>
                  <a:pt x="979495" y="228306"/>
                </a:cubicBezTo>
                <a:close/>
                <a:moveTo>
                  <a:pt x="1250514" y="132924"/>
                </a:moveTo>
                <a:lnTo>
                  <a:pt x="1271667" y="135671"/>
                </a:lnTo>
                <a:cubicBezTo>
                  <a:pt x="1269360" y="150254"/>
                  <a:pt x="1263441" y="161669"/>
                  <a:pt x="1253919" y="169918"/>
                </a:cubicBezTo>
                <a:cubicBezTo>
                  <a:pt x="1244394" y="178161"/>
                  <a:pt x="1232701" y="182286"/>
                  <a:pt x="1218834" y="182286"/>
                </a:cubicBezTo>
                <a:cubicBezTo>
                  <a:pt x="1201464" y="182286"/>
                  <a:pt x="1187499" y="176609"/>
                  <a:pt x="1176941" y="165252"/>
                </a:cubicBezTo>
                <a:cubicBezTo>
                  <a:pt x="1166382" y="153896"/>
                  <a:pt x="1161101" y="137621"/>
                  <a:pt x="1161101" y="116425"/>
                </a:cubicBezTo>
                <a:cubicBezTo>
                  <a:pt x="1161101" y="102723"/>
                  <a:pt x="1163372" y="90728"/>
                  <a:pt x="1167916" y="80446"/>
                </a:cubicBezTo>
                <a:cubicBezTo>
                  <a:pt x="1172459" y="70164"/>
                  <a:pt x="1179371" y="62454"/>
                  <a:pt x="1188659" y="57317"/>
                </a:cubicBezTo>
                <a:cubicBezTo>
                  <a:pt x="1197940" y="52176"/>
                  <a:pt x="1208042" y="49609"/>
                  <a:pt x="1218956" y="49609"/>
                </a:cubicBezTo>
                <a:cubicBezTo>
                  <a:pt x="1232741" y="49609"/>
                  <a:pt x="1244016" y="53093"/>
                  <a:pt x="1252782" y="60070"/>
                </a:cubicBezTo>
                <a:cubicBezTo>
                  <a:pt x="1261548" y="67044"/>
                  <a:pt x="1267168" y="76943"/>
                  <a:pt x="1269637" y="89770"/>
                </a:cubicBezTo>
                <a:lnTo>
                  <a:pt x="1248721" y="93000"/>
                </a:lnTo>
                <a:cubicBezTo>
                  <a:pt x="1246727" y="84471"/>
                  <a:pt x="1243203" y="78056"/>
                  <a:pt x="1238141" y="73754"/>
                </a:cubicBezTo>
                <a:cubicBezTo>
                  <a:pt x="1233080" y="69452"/>
                  <a:pt x="1226966" y="67299"/>
                  <a:pt x="1219792" y="67299"/>
                </a:cubicBezTo>
                <a:cubicBezTo>
                  <a:pt x="1208956" y="67299"/>
                  <a:pt x="1200154" y="71186"/>
                  <a:pt x="1193378" y="78956"/>
                </a:cubicBezTo>
                <a:cubicBezTo>
                  <a:pt x="1186607" y="86721"/>
                  <a:pt x="1183219" y="99015"/>
                  <a:pt x="1183219" y="115827"/>
                </a:cubicBezTo>
                <a:cubicBezTo>
                  <a:pt x="1183219" y="132881"/>
                  <a:pt x="1186488" y="145272"/>
                  <a:pt x="1193023" y="153001"/>
                </a:cubicBezTo>
                <a:cubicBezTo>
                  <a:pt x="1199555" y="160730"/>
                  <a:pt x="1208081" y="164596"/>
                  <a:pt x="1218597" y="164596"/>
                </a:cubicBezTo>
                <a:cubicBezTo>
                  <a:pt x="1227042" y="164596"/>
                  <a:pt x="1234098" y="162004"/>
                  <a:pt x="1239757" y="156828"/>
                </a:cubicBezTo>
                <a:cubicBezTo>
                  <a:pt x="1245413" y="151651"/>
                  <a:pt x="1248998" y="143681"/>
                  <a:pt x="1250514" y="132924"/>
                </a:cubicBezTo>
                <a:close/>
                <a:moveTo>
                  <a:pt x="1290079" y="228064"/>
                </a:moveTo>
                <a:lnTo>
                  <a:pt x="1290079" y="52478"/>
                </a:lnTo>
                <a:lnTo>
                  <a:pt x="1309680" y="52478"/>
                </a:lnTo>
                <a:lnTo>
                  <a:pt x="1309680" y="68973"/>
                </a:lnTo>
                <a:cubicBezTo>
                  <a:pt x="1314303" y="62519"/>
                  <a:pt x="1319522" y="57676"/>
                  <a:pt x="1325340" y="54447"/>
                </a:cubicBezTo>
                <a:cubicBezTo>
                  <a:pt x="1331158" y="51221"/>
                  <a:pt x="1338206" y="49609"/>
                  <a:pt x="1346497" y="49609"/>
                </a:cubicBezTo>
                <a:cubicBezTo>
                  <a:pt x="1357333" y="49609"/>
                  <a:pt x="1366894" y="52396"/>
                  <a:pt x="1375183" y="57975"/>
                </a:cubicBezTo>
                <a:cubicBezTo>
                  <a:pt x="1383469" y="63555"/>
                  <a:pt x="1389727" y="71421"/>
                  <a:pt x="1393949" y="81580"/>
                </a:cubicBezTo>
                <a:cubicBezTo>
                  <a:pt x="1398172" y="91743"/>
                  <a:pt x="1400282" y="102878"/>
                  <a:pt x="1400282" y="114991"/>
                </a:cubicBezTo>
                <a:cubicBezTo>
                  <a:pt x="1400282" y="127981"/>
                  <a:pt x="1397956" y="139678"/>
                  <a:pt x="1393294" y="150074"/>
                </a:cubicBezTo>
                <a:cubicBezTo>
                  <a:pt x="1388632" y="160470"/>
                  <a:pt x="1381860" y="168438"/>
                  <a:pt x="1372975" y="173978"/>
                </a:cubicBezTo>
                <a:cubicBezTo>
                  <a:pt x="1364087" y="179519"/>
                  <a:pt x="1354741" y="182286"/>
                  <a:pt x="1344939" y="182286"/>
                </a:cubicBezTo>
                <a:cubicBezTo>
                  <a:pt x="1337767" y="182286"/>
                  <a:pt x="1331334" y="180771"/>
                  <a:pt x="1325635" y="177747"/>
                </a:cubicBezTo>
                <a:cubicBezTo>
                  <a:pt x="1319940" y="174719"/>
                  <a:pt x="1315260" y="170893"/>
                  <a:pt x="1311591" y="166270"/>
                </a:cubicBezTo>
                <a:lnTo>
                  <a:pt x="1311591" y="228064"/>
                </a:lnTo>
                <a:close/>
                <a:moveTo>
                  <a:pt x="1309562" y="116665"/>
                </a:moveTo>
                <a:cubicBezTo>
                  <a:pt x="1309562" y="132999"/>
                  <a:pt x="1312870" y="145074"/>
                  <a:pt x="1319483" y="152878"/>
                </a:cubicBezTo>
                <a:cubicBezTo>
                  <a:pt x="1326096" y="160690"/>
                  <a:pt x="1334102" y="164596"/>
                  <a:pt x="1343506" y="164596"/>
                </a:cubicBezTo>
                <a:cubicBezTo>
                  <a:pt x="1353071" y="164596"/>
                  <a:pt x="1361257" y="160550"/>
                  <a:pt x="1368068" y="152464"/>
                </a:cubicBezTo>
                <a:cubicBezTo>
                  <a:pt x="1374883" y="144375"/>
                  <a:pt x="1378289" y="131847"/>
                  <a:pt x="1378289" y="114873"/>
                </a:cubicBezTo>
                <a:cubicBezTo>
                  <a:pt x="1378289" y="98699"/>
                  <a:pt x="1374963" y="86584"/>
                  <a:pt x="1368309" y="78535"/>
                </a:cubicBezTo>
                <a:cubicBezTo>
                  <a:pt x="1361653" y="70485"/>
                  <a:pt x="1353704" y="66461"/>
                  <a:pt x="1344460" y="66461"/>
                </a:cubicBezTo>
                <a:cubicBezTo>
                  <a:pt x="1335298" y="66461"/>
                  <a:pt x="1327190" y="70745"/>
                  <a:pt x="1320138" y="79308"/>
                </a:cubicBezTo>
                <a:cubicBezTo>
                  <a:pt x="1313090" y="87881"/>
                  <a:pt x="1309562" y="100333"/>
                  <a:pt x="1309562" y="116665"/>
                </a:cubicBezTo>
                <a:close/>
                <a:moveTo>
                  <a:pt x="1513124" y="138540"/>
                </a:moveTo>
                <a:lnTo>
                  <a:pt x="1535354" y="141287"/>
                </a:lnTo>
                <a:cubicBezTo>
                  <a:pt x="1531851" y="154275"/>
                  <a:pt x="1525352" y="164355"/>
                  <a:pt x="1515871" y="171527"/>
                </a:cubicBezTo>
                <a:cubicBezTo>
                  <a:pt x="1506388" y="178701"/>
                  <a:pt x="1494274" y="182286"/>
                  <a:pt x="1479532" y="182286"/>
                </a:cubicBezTo>
                <a:cubicBezTo>
                  <a:pt x="1460966" y="182286"/>
                  <a:pt x="1446243" y="176570"/>
                  <a:pt x="1435366" y="165132"/>
                </a:cubicBezTo>
                <a:cubicBezTo>
                  <a:pt x="1424488" y="153696"/>
                  <a:pt x="1419048" y="137661"/>
                  <a:pt x="1419048" y="117022"/>
                </a:cubicBezTo>
                <a:cubicBezTo>
                  <a:pt x="1419048" y="95667"/>
                  <a:pt x="1424545" y="79088"/>
                  <a:pt x="1435547" y="67295"/>
                </a:cubicBezTo>
                <a:cubicBezTo>
                  <a:pt x="1446545" y="55506"/>
                  <a:pt x="1460809" y="49609"/>
                  <a:pt x="1478337" y="49609"/>
                </a:cubicBezTo>
                <a:cubicBezTo>
                  <a:pt x="1495310" y="49609"/>
                  <a:pt x="1509178" y="55383"/>
                  <a:pt x="1519938" y="66940"/>
                </a:cubicBezTo>
                <a:cubicBezTo>
                  <a:pt x="1530695" y="78492"/>
                  <a:pt x="1536070" y="94749"/>
                  <a:pt x="1536070" y="115708"/>
                </a:cubicBezTo>
                <a:cubicBezTo>
                  <a:pt x="1536070" y="116986"/>
                  <a:pt x="1536033" y="118898"/>
                  <a:pt x="1535951" y="121447"/>
                </a:cubicBezTo>
                <a:lnTo>
                  <a:pt x="1441285" y="121447"/>
                </a:lnTo>
                <a:cubicBezTo>
                  <a:pt x="1442085" y="135389"/>
                  <a:pt x="1446027" y="146067"/>
                  <a:pt x="1453122" y="153476"/>
                </a:cubicBezTo>
                <a:cubicBezTo>
                  <a:pt x="1460210" y="160892"/>
                  <a:pt x="1469056" y="164596"/>
                  <a:pt x="1479650" y="164596"/>
                </a:cubicBezTo>
                <a:cubicBezTo>
                  <a:pt x="1487542" y="164596"/>
                  <a:pt x="1494277" y="162526"/>
                  <a:pt x="1499857" y="158382"/>
                </a:cubicBezTo>
                <a:cubicBezTo>
                  <a:pt x="1505434" y="154236"/>
                  <a:pt x="1509858" y="147625"/>
                  <a:pt x="1513124" y="138540"/>
                </a:cubicBezTo>
                <a:close/>
                <a:moveTo>
                  <a:pt x="1442480" y="103753"/>
                </a:moveTo>
                <a:lnTo>
                  <a:pt x="1513361" y="103753"/>
                </a:lnTo>
                <a:cubicBezTo>
                  <a:pt x="1512403" y="93079"/>
                  <a:pt x="1509696" y="85069"/>
                  <a:pt x="1505236" y="79730"/>
                </a:cubicBezTo>
                <a:cubicBezTo>
                  <a:pt x="1498381" y="71447"/>
                  <a:pt x="1489493" y="67299"/>
                  <a:pt x="1478577" y="67299"/>
                </a:cubicBezTo>
                <a:cubicBezTo>
                  <a:pt x="1468695" y="67299"/>
                  <a:pt x="1460391" y="70607"/>
                  <a:pt x="1453658" y="77220"/>
                </a:cubicBezTo>
                <a:cubicBezTo>
                  <a:pt x="1446922" y="83831"/>
                  <a:pt x="1443197" y="92679"/>
                  <a:pt x="1442480" y="103753"/>
                </a:cubicBezTo>
                <a:close/>
                <a:moveTo>
                  <a:pt x="1573221" y="52478"/>
                </a:moveTo>
                <a:lnTo>
                  <a:pt x="1661674" y="52478"/>
                </a:lnTo>
                <a:lnTo>
                  <a:pt x="1661674" y="161727"/>
                </a:lnTo>
                <a:lnTo>
                  <a:pt x="1675422" y="161727"/>
                </a:lnTo>
                <a:lnTo>
                  <a:pt x="1675422" y="215399"/>
                </a:lnTo>
                <a:lnTo>
                  <a:pt x="1657732" y="215399"/>
                </a:lnTo>
                <a:lnTo>
                  <a:pt x="1657732" y="179417"/>
                </a:lnTo>
                <a:lnTo>
                  <a:pt x="1557803" y="179417"/>
                </a:lnTo>
                <a:lnTo>
                  <a:pt x="1557803" y="215399"/>
                </a:lnTo>
                <a:lnTo>
                  <a:pt x="1540112" y="215399"/>
                </a:lnTo>
                <a:lnTo>
                  <a:pt x="1540112" y="161727"/>
                </a:lnTo>
                <a:lnTo>
                  <a:pt x="1551467" y="161727"/>
                </a:lnTo>
                <a:cubicBezTo>
                  <a:pt x="1566608" y="141167"/>
                  <a:pt x="1573859" y="104754"/>
                  <a:pt x="1573221" y="52478"/>
                </a:cubicBezTo>
                <a:close/>
                <a:moveTo>
                  <a:pt x="1591154" y="70287"/>
                </a:moveTo>
                <a:cubicBezTo>
                  <a:pt x="1589559" y="111489"/>
                  <a:pt x="1583179" y="141966"/>
                  <a:pt x="1572026" y="161727"/>
                </a:cubicBezTo>
                <a:lnTo>
                  <a:pt x="1640279" y="161727"/>
                </a:lnTo>
                <a:lnTo>
                  <a:pt x="1640279" y="70287"/>
                </a:lnTo>
                <a:close/>
                <a:moveTo>
                  <a:pt x="1699208" y="52478"/>
                </a:moveTo>
                <a:lnTo>
                  <a:pt x="1720720" y="52478"/>
                </a:lnTo>
                <a:lnTo>
                  <a:pt x="1720720" y="105308"/>
                </a:lnTo>
                <a:lnTo>
                  <a:pt x="1780370" y="105308"/>
                </a:lnTo>
                <a:lnTo>
                  <a:pt x="1780370" y="52478"/>
                </a:lnTo>
                <a:lnTo>
                  <a:pt x="1801882" y="52478"/>
                </a:lnTo>
                <a:lnTo>
                  <a:pt x="1801882" y="179417"/>
                </a:lnTo>
                <a:lnTo>
                  <a:pt x="1780370" y="179417"/>
                </a:lnTo>
                <a:lnTo>
                  <a:pt x="1780370" y="123117"/>
                </a:lnTo>
                <a:lnTo>
                  <a:pt x="1720720" y="123117"/>
                </a:lnTo>
                <a:lnTo>
                  <a:pt x="1720720" y="179417"/>
                </a:lnTo>
                <a:lnTo>
                  <a:pt x="1699208" y="179417"/>
                </a:lnTo>
                <a:close/>
                <a:moveTo>
                  <a:pt x="1934205" y="52478"/>
                </a:moveTo>
                <a:lnTo>
                  <a:pt x="1934205" y="179417"/>
                </a:lnTo>
                <a:lnTo>
                  <a:pt x="1912809" y="179417"/>
                </a:lnTo>
                <a:lnTo>
                  <a:pt x="1912809" y="129935"/>
                </a:lnTo>
                <a:lnTo>
                  <a:pt x="1900378" y="129935"/>
                </a:lnTo>
                <a:cubicBezTo>
                  <a:pt x="1892804" y="129935"/>
                  <a:pt x="1887170" y="130911"/>
                  <a:pt x="1883466" y="132859"/>
                </a:cubicBezTo>
                <a:cubicBezTo>
                  <a:pt x="1879761" y="134813"/>
                  <a:pt x="1874359" y="141092"/>
                  <a:pt x="1867266" y="151691"/>
                </a:cubicBezTo>
                <a:lnTo>
                  <a:pt x="1848499" y="179417"/>
                </a:lnTo>
                <a:lnTo>
                  <a:pt x="1821845" y="179417"/>
                </a:lnTo>
                <a:lnTo>
                  <a:pt x="1845033" y="145231"/>
                </a:lnTo>
                <a:cubicBezTo>
                  <a:pt x="1852128" y="134796"/>
                  <a:pt x="1859177" y="128899"/>
                  <a:pt x="1866190" y="127541"/>
                </a:cubicBezTo>
                <a:cubicBezTo>
                  <a:pt x="1853920" y="125868"/>
                  <a:pt x="1844813" y="121447"/>
                  <a:pt x="1838880" y="114271"/>
                </a:cubicBezTo>
                <a:cubicBezTo>
                  <a:pt x="1832944" y="107101"/>
                  <a:pt x="1829977" y="98853"/>
                  <a:pt x="1829977" y="89533"/>
                </a:cubicBezTo>
                <a:cubicBezTo>
                  <a:pt x="1829977" y="78535"/>
                  <a:pt x="1833862" y="69610"/>
                  <a:pt x="1841631" y="62756"/>
                </a:cubicBezTo>
                <a:cubicBezTo>
                  <a:pt x="1849399" y="55905"/>
                  <a:pt x="1860657" y="52478"/>
                  <a:pt x="1875395" y="52478"/>
                </a:cubicBezTo>
                <a:close/>
                <a:moveTo>
                  <a:pt x="1912809" y="70287"/>
                </a:moveTo>
                <a:lnTo>
                  <a:pt x="1882210" y="70287"/>
                </a:lnTo>
                <a:cubicBezTo>
                  <a:pt x="1869379" y="70287"/>
                  <a:pt x="1861114" y="72281"/>
                  <a:pt x="1857409" y="76263"/>
                </a:cubicBezTo>
                <a:cubicBezTo>
                  <a:pt x="1853704" y="80244"/>
                  <a:pt x="1851850" y="84910"/>
                  <a:pt x="1851850" y="90249"/>
                </a:cubicBezTo>
                <a:cubicBezTo>
                  <a:pt x="1851850" y="97816"/>
                  <a:pt x="1854580" y="103378"/>
                  <a:pt x="1860037" y="106924"/>
                </a:cubicBezTo>
                <a:cubicBezTo>
                  <a:pt x="1865491" y="110470"/>
                  <a:pt x="1875154" y="112246"/>
                  <a:pt x="1889021" y="112246"/>
                </a:cubicBezTo>
                <a:lnTo>
                  <a:pt x="1912809" y="112246"/>
                </a:lnTo>
                <a:close/>
                <a:moveTo>
                  <a:pt x="2066764" y="52478"/>
                </a:moveTo>
                <a:lnTo>
                  <a:pt x="2066764" y="179417"/>
                </a:lnTo>
                <a:lnTo>
                  <a:pt x="2045369" y="179417"/>
                </a:lnTo>
                <a:lnTo>
                  <a:pt x="2045369" y="129935"/>
                </a:lnTo>
                <a:lnTo>
                  <a:pt x="2032935" y="129935"/>
                </a:lnTo>
                <a:cubicBezTo>
                  <a:pt x="2025364" y="129935"/>
                  <a:pt x="2019727" y="130911"/>
                  <a:pt x="2016022" y="132859"/>
                </a:cubicBezTo>
                <a:cubicBezTo>
                  <a:pt x="2012317" y="134813"/>
                  <a:pt x="2006917" y="141092"/>
                  <a:pt x="1999826" y="151691"/>
                </a:cubicBezTo>
                <a:lnTo>
                  <a:pt x="1981059" y="179417"/>
                </a:lnTo>
                <a:lnTo>
                  <a:pt x="1954404" y="179417"/>
                </a:lnTo>
                <a:lnTo>
                  <a:pt x="1977592" y="145231"/>
                </a:lnTo>
                <a:cubicBezTo>
                  <a:pt x="1984684" y="134796"/>
                  <a:pt x="1991736" y="128899"/>
                  <a:pt x="1998749" y="127541"/>
                </a:cubicBezTo>
                <a:cubicBezTo>
                  <a:pt x="1986477" y="125868"/>
                  <a:pt x="1977372" y="121447"/>
                  <a:pt x="1971439" y="114271"/>
                </a:cubicBezTo>
                <a:cubicBezTo>
                  <a:pt x="1965503" y="107101"/>
                  <a:pt x="1962533" y="98853"/>
                  <a:pt x="1962533" y="89533"/>
                </a:cubicBezTo>
                <a:cubicBezTo>
                  <a:pt x="1962533" y="78535"/>
                  <a:pt x="1966421" y="69610"/>
                  <a:pt x="1974186" y="62756"/>
                </a:cubicBezTo>
                <a:cubicBezTo>
                  <a:pt x="1981954" y="55905"/>
                  <a:pt x="1993211" y="52478"/>
                  <a:pt x="2007954" y="52478"/>
                </a:cubicBezTo>
                <a:close/>
                <a:moveTo>
                  <a:pt x="2045369" y="70287"/>
                </a:moveTo>
                <a:lnTo>
                  <a:pt x="2014765" y="70287"/>
                </a:lnTo>
                <a:cubicBezTo>
                  <a:pt x="2001935" y="70287"/>
                  <a:pt x="1993669" y="72281"/>
                  <a:pt x="1989965" y="76263"/>
                </a:cubicBezTo>
                <a:cubicBezTo>
                  <a:pt x="1986261" y="80244"/>
                  <a:pt x="1984407" y="84910"/>
                  <a:pt x="1984407" y="90249"/>
                </a:cubicBezTo>
                <a:cubicBezTo>
                  <a:pt x="1984407" y="97816"/>
                  <a:pt x="1987136" y="103378"/>
                  <a:pt x="1992597" y="106924"/>
                </a:cubicBezTo>
                <a:cubicBezTo>
                  <a:pt x="1998050" y="110470"/>
                  <a:pt x="2007712" y="112246"/>
                  <a:pt x="2021577" y="112246"/>
                </a:cubicBezTo>
                <a:lnTo>
                  <a:pt x="2045369" y="112246"/>
                </a:lnTo>
                <a:close/>
                <a:moveTo>
                  <a:pt x="2195492" y="122044"/>
                </a:moveTo>
                <a:lnTo>
                  <a:pt x="2195492" y="105189"/>
                </a:lnTo>
                <a:cubicBezTo>
                  <a:pt x="2204579" y="105106"/>
                  <a:pt x="2210774" y="104750"/>
                  <a:pt x="2214082" y="104113"/>
                </a:cubicBezTo>
                <a:cubicBezTo>
                  <a:pt x="2217388" y="103475"/>
                  <a:pt x="2220516" y="101564"/>
                  <a:pt x="2223465" y="98377"/>
                </a:cubicBezTo>
                <a:cubicBezTo>
                  <a:pt x="2226417" y="95188"/>
                  <a:pt x="2227888" y="91207"/>
                  <a:pt x="2227888" y="86423"/>
                </a:cubicBezTo>
                <a:cubicBezTo>
                  <a:pt x="2227888" y="80605"/>
                  <a:pt x="2225956" y="75964"/>
                  <a:pt x="2222090" y="72497"/>
                </a:cubicBezTo>
                <a:cubicBezTo>
                  <a:pt x="2218223" y="69030"/>
                  <a:pt x="2213222" y="67299"/>
                  <a:pt x="2207088" y="67299"/>
                </a:cubicBezTo>
                <a:cubicBezTo>
                  <a:pt x="2194978" y="67299"/>
                  <a:pt x="2186489" y="74434"/>
                  <a:pt x="2181625" y="88697"/>
                </a:cubicBezTo>
                <a:lnTo>
                  <a:pt x="2161188" y="85346"/>
                </a:lnTo>
                <a:cubicBezTo>
                  <a:pt x="2167563" y="61520"/>
                  <a:pt x="2182943" y="49609"/>
                  <a:pt x="2207330" y="49609"/>
                </a:cubicBezTo>
                <a:cubicBezTo>
                  <a:pt x="2220875" y="49609"/>
                  <a:pt x="2231493" y="53313"/>
                  <a:pt x="2239183" y="60725"/>
                </a:cubicBezTo>
                <a:cubicBezTo>
                  <a:pt x="2246875" y="68137"/>
                  <a:pt x="2250717" y="76979"/>
                  <a:pt x="2250717" y="87257"/>
                </a:cubicBezTo>
                <a:cubicBezTo>
                  <a:pt x="2250717" y="97618"/>
                  <a:pt x="2245698" y="105866"/>
                  <a:pt x="2235654" y="112004"/>
                </a:cubicBezTo>
                <a:cubicBezTo>
                  <a:pt x="2242034" y="115431"/>
                  <a:pt x="2246810" y="119791"/>
                  <a:pt x="2250000" y="125093"/>
                </a:cubicBezTo>
                <a:cubicBezTo>
                  <a:pt x="2253189" y="130393"/>
                  <a:pt x="2254781" y="136664"/>
                  <a:pt x="2254781" y="143918"/>
                </a:cubicBezTo>
                <a:cubicBezTo>
                  <a:pt x="2254781" y="155311"/>
                  <a:pt x="2250637" y="164557"/>
                  <a:pt x="2242350" y="171645"/>
                </a:cubicBezTo>
                <a:cubicBezTo>
                  <a:pt x="2234063" y="178740"/>
                  <a:pt x="2222467" y="182286"/>
                  <a:pt x="2207567" y="182286"/>
                </a:cubicBezTo>
                <a:cubicBezTo>
                  <a:pt x="2178640" y="182286"/>
                  <a:pt x="2161865" y="169417"/>
                  <a:pt x="2157242" y="143677"/>
                </a:cubicBezTo>
                <a:lnTo>
                  <a:pt x="2177442" y="139374"/>
                </a:lnTo>
                <a:cubicBezTo>
                  <a:pt x="2179274" y="147507"/>
                  <a:pt x="2183004" y="153800"/>
                  <a:pt x="2188620" y="158260"/>
                </a:cubicBezTo>
                <a:cubicBezTo>
                  <a:pt x="2194236" y="162720"/>
                  <a:pt x="2200672" y="164953"/>
                  <a:pt x="2207927" y="164953"/>
                </a:cubicBezTo>
                <a:cubicBezTo>
                  <a:pt x="2215177" y="164953"/>
                  <a:pt x="2221211" y="162905"/>
                  <a:pt x="2226032" y="158796"/>
                </a:cubicBezTo>
                <a:cubicBezTo>
                  <a:pt x="2230855" y="154697"/>
                  <a:pt x="2233263" y="149458"/>
                  <a:pt x="2233263" y="143079"/>
                </a:cubicBezTo>
                <a:cubicBezTo>
                  <a:pt x="2233263" y="138143"/>
                  <a:pt x="2231752" y="133834"/>
                  <a:pt x="2228724" y="130169"/>
                </a:cubicBezTo>
                <a:cubicBezTo>
                  <a:pt x="2225697" y="126505"/>
                  <a:pt x="2222471" y="124215"/>
                  <a:pt x="2219044" y="123297"/>
                </a:cubicBezTo>
                <a:cubicBezTo>
                  <a:pt x="2215617" y="122383"/>
                  <a:pt x="2209400" y="121922"/>
                  <a:pt x="2200392" y="121922"/>
                </a:cubicBezTo>
                <a:cubicBezTo>
                  <a:pt x="2199675" y="121922"/>
                  <a:pt x="2198041" y="121961"/>
                  <a:pt x="2195492" y="122044"/>
                </a:cubicBezTo>
                <a:close/>
                <a:moveTo>
                  <a:pt x="2362482" y="163757"/>
                </a:moveTo>
                <a:cubicBezTo>
                  <a:pt x="2354511" y="170532"/>
                  <a:pt x="2346840" y="175318"/>
                  <a:pt x="2339471" y="178104"/>
                </a:cubicBezTo>
                <a:cubicBezTo>
                  <a:pt x="2332098" y="180890"/>
                  <a:pt x="2324193" y="182286"/>
                  <a:pt x="2315743" y="182286"/>
                </a:cubicBezTo>
                <a:cubicBezTo>
                  <a:pt x="2301800" y="182286"/>
                  <a:pt x="2291080" y="178877"/>
                  <a:pt x="2283588" y="172066"/>
                </a:cubicBezTo>
                <a:cubicBezTo>
                  <a:pt x="2276100" y="165255"/>
                  <a:pt x="2272352" y="156547"/>
                  <a:pt x="2272352" y="145949"/>
                </a:cubicBezTo>
                <a:cubicBezTo>
                  <a:pt x="2272352" y="139735"/>
                  <a:pt x="2273767" y="134054"/>
                  <a:pt x="2276597" y="128917"/>
                </a:cubicBezTo>
                <a:cubicBezTo>
                  <a:pt x="2279426" y="123780"/>
                  <a:pt x="2283131" y="119653"/>
                  <a:pt x="2287713" y="116547"/>
                </a:cubicBezTo>
                <a:cubicBezTo>
                  <a:pt x="2292300" y="113437"/>
                  <a:pt x="2297455" y="111086"/>
                  <a:pt x="2303193" y="109495"/>
                </a:cubicBezTo>
                <a:cubicBezTo>
                  <a:pt x="2307413" y="108375"/>
                  <a:pt x="2313792" y="107303"/>
                  <a:pt x="2322317" y="106265"/>
                </a:cubicBezTo>
                <a:cubicBezTo>
                  <a:pt x="2339691" y="104195"/>
                  <a:pt x="2352482" y="101722"/>
                  <a:pt x="2360690" y="98853"/>
                </a:cubicBezTo>
                <a:cubicBezTo>
                  <a:pt x="2360769" y="95905"/>
                  <a:pt x="2360808" y="94036"/>
                  <a:pt x="2360808" y="93238"/>
                </a:cubicBezTo>
                <a:cubicBezTo>
                  <a:pt x="2360808" y="84471"/>
                  <a:pt x="2358775" y="78297"/>
                  <a:pt x="2354709" y="74712"/>
                </a:cubicBezTo>
                <a:cubicBezTo>
                  <a:pt x="2349213" y="69848"/>
                  <a:pt x="2341040" y="67421"/>
                  <a:pt x="2330205" y="67421"/>
                </a:cubicBezTo>
                <a:cubicBezTo>
                  <a:pt x="2320085" y="67421"/>
                  <a:pt x="2312619" y="69193"/>
                  <a:pt x="2307794" y="72735"/>
                </a:cubicBezTo>
                <a:cubicBezTo>
                  <a:pt x="2302973" y="76284"/>
                  <a:pt x="2299406" y="82559"/>
                  <a:pt x="2297098" y="91564"/>
                </a:cubicBezTo>
                <a:lnTo>
                  <a:pt x="2276061" y="88697"/>
                </a:lnTo>
                <a:cubicBezTo>
                  <a:pt x="2277972" y="79690"/>
                  <a:pt x="2281118" y="72422"/>
                  <a:pt x="2285503" y="66881"/>
                </a:cubicBezTo>
                <a:cubicBezTo>
                  <a:pt x="2289885" y="61341"/>
                  <a:pt x="2296221" y="57078"/>
                  <a:pt x="2304508" y="54091"/>
                </a:cubicBezTo>
                <a:cubicBezTo>
                  <a:pt x="2312794" y="51103"/>
                  <a:pt x="2322399" y="49609"/>
                  <a:pt x="2333311" y="49609"/>
                </a:cubicBezTo>
                <a:cubicBezTo>
                  <a:pt x="2344151" y="49609"/>
                  <a:pt x="2352957" y="50887"/>
                  <a:pt x="2359732" y="53436"/>
                </a:cubicBezTo>
                <a:cubicBezTo>
                  <a:pt x="2366502" y="55981"/>
                  <a:pt x="2371486" y="59189"/>
                  <a:pt x="2374675" y="63055"/>
                </a:cubicBezTo>
                <a:cubicBezTo>
                  <a:pt x="2377861" y="66921"/>
                  <a:pt x="2380089" y="71802"/>
                  <a:pt x="2381368" y="77699"/>
                </a:cubicBezTo>
                <a:cubicBezTo>
                  <a:pt x="2382084" y="81364"/>
                  <a:pt x="2382440" y="87973"/>
                  <a:pt x="2382440" y="97539"/>
                </a:cubicBezTo>
                <a:lnTo>
                  <a:pt x="2382440" y="126227"/>
                </a:lnTo>
                <a:cubicBezTo>
                  <a:pt x="2382440" y="146230"/>
                  <a:pt x="2382901" y="158880"/>
                  <a:pt x="2383819" y="164178"/>
                </a:cubicBezTo>
                <a:cubicBezTo>
                  <a:pt x="2384734" y="169482"/>
                  <a:pt x="2386545" y="174557"/>
                  <a:pt x="2389255" y="179417"/>
                </a:cubicBezTo>
                <a:lnTo>
                  <a:pt x="2366785" y="179417"/>
                </a:lnTo>
                <a:cubicBezTo>
                  <a:pt x="2364552" y="174957"/>
                  <a:pt x="2363115" y="169737"/>
                  <a:pt x="2362482" y="163757"/>
                </a:cubicBezTo>
                <a:close/>
                <a:moveTo>
                  <a:pt x="2360690" y="115708"/>
                </a:moveTo>
                <a:cubicBezTo>
                  <a:pt x="2352877" y="118898"/>
                  <a:pt x="2341162" y="121605"/>
                  <a:pt x="2325546" y="123837"/>
                </a:cubicBezTo>
                <a:cubicBezTo>
                  <a:pt x="2316697" y="125112"/>
                  <a:pt x="2310443" y="126545"/>
                  <a:pt x="2306780" y="128140"/>
                </a:cubicBezTo>
                <a:cubicBezTo>
                  <a:pt x="2303111" y="129733"/>
                  <a:pt x="2300285" y="132066"/>
                  <a:pt x="2298293" y="135130"/>
                </a:cubicBezTo>
                <a:cubicBezTo>
                  <a:pt x="2296300" y="138201"/>
                  <a:pt x="2295306" y="141607"/>
                  <a:pt x="2295306" y="145351"/>
                </a:cubicBezTo>
                <a:cubicBezTo>
                  <a:pt x="2295306" y="151092"/>
                  <a:pt x="2297477" y="155870"/>
                  <a:pt x="2301822" y="159697"/>
                </a:cubicBezTo>
                <a:cubicBezTo>
                  <a:pt x="2306160" y="163519"/>
                  <a:pt x="2312514" y="165432"/>
                  <a:pt x="2320884" y="165432"/>
                </a:cubicBezTo>
                <a:cubicBezTo>
                  <a:pt x="2329167" y="165432"/>
                  <a:pt x="2336541" y="163621"/>
                  <a:pt x="2342995" y="159991"/>
                </a:cubicBezTo>
                <a:cubicBezTo>
                  <a:pt x="2349450" y="156370"/>
                  <a:pt x="2354191" y="151406"/>
                  <a:pt x="2357223" y="145113"/>
                </a:cubicBezTo>
                <a:cubicBezTo>
                  <a:pt x="2359530" y="140249"/>
                  <a:pt x="2360690" y="133081"/>
                  <a:pt x="2360690" y="123596"/>
                </a:cubicBezTo>
                <a:close/>
                <a:moveTo>
                  <a:pt x="2415791" y="228064"/>
                </a:moveTo>
                <a:lnTo>
                  <a:pt x="2415791" y="52478"/>
                </a:lnTo>
                <a:lnTo>
                  <a:pt x="2435396" y="52478"/>
                </a:lnTo>
                <a:lnTo>
                  <a:pt x="2435396" y="68973"/>
                </a:lnTo>
                <a:cubicBezTo>
                  <a:pt x="2440019" y="62519"/>
                  <a:pt x="2445239" y="57676"/>
                  <a:pt x="2451057" y="54447"/>
                </a:cubicBezTo>
                <a:cubicBezTo>
                  <a:pt x="2456874" y="51221"/>
                  <a:pt x="2463923" y="49609"/>
                  <a:pt x="2472210" y="49609"/>
                </a:cubicBezTo>
                <a:cubicBezTo>
                  <a:pt x="2483049" y="49609"/>
                  <a:pt x="2492607" y="52396"/>
                  <a:pt x="2500898" y="57975"/>
                </a:cubicBezTo>
                <a:cubicBezTo>
                  <a:pt x="2509186" y="63555"/>
                  <a:pt x="2515442" y="71421"/>
                  <a:pt x="2519664" y="81580"/>
                </a:cubicBezTo>
                <a:cubicBezTo>
                  <a:pt x="2523885" y="91743"/>
                  <a:pt x="2525998" y="102878"/>
                  <a:pt x="2525998" y="114991"/>
                </a:cubicBezTo>
                <a:cubicBezTo>
                  <a:pt x="2525998" y="127981"/>
                  <a:pt x="2523669" y="139678"/>
                  <a:pt x="2519011" y="150074"/>
                </a:cubicBezTo>
                <a:cubicBezTo>
                  <a:pt x="2514348" y="160470"/>
                  <a:pt x="2507573" y="168438"/>
                  <a:pt x="2498688" y="173978"/>
                </a:cubicBezTo>
                <a:cubicBezTo>
                  <a:pt x="2489803" y="179519"/>
                  <a:pt x="2480457" y="182286"/>
                  <a:pt x="2470655" y="182286"/>
                </a:cubicBezTo>
                <a:cubicBezTo>
                  <a:pt x="2463484" y="182286"/>
                  <a:pt x="2457050" y="180771"/>
                  <a:pt x="2451351" y="177747"/>
                </a:cubicBezTo>
                <a:cubicBezTo>
                  <a:pt x="2445653" y="174719"/>
                  <a:pt x="2440973" y="170893"/>
                  <a:pt x="2437308" y="166270"/>
                </a:cubicBezTo>
                <a:lnTo>
                  <a:pt x="2437308" y="228064"/>
                </a:lnTo>
                <a:close/>
                <a:moveTo>
                  <a:pt x="2435278" y="116665"/>
                </a:moveTo>
                <a:cubicBezTo>
                  <a:pt x="2435278" y="132999"/>
                  <a:pt x="2438583" y="145074"/>
                  <a:pt x="2445200" y="152878"/>
                </a:cubicBezTo>
                <a:cubicBezTo>
                  <a:pt x="2451808" y="160690"/>
                  <a:pt x="2459818" y="164596"/>
                  <a:pt x="2469219" y="164596"/>
                </a:cubicBezTo>
                <a:cubicBezTo>
                  <a:pt x="2478783" y="164596"/>
                  <a:pt x="2486973" y="160550"/>
                  <a:pt x="2493785" y="152464"/>
                </a:cubicBezTo>
                <a:cubicBezTo>
                  <a:pt x="2500595" y="144375"/>
                  <a:pt x="2504006" y="131847"/>
                  <a:pt x="2504006" y="114873"/>
                </a:cubicBezTo>
                <a:cubicBezTo>
                  <a:pt x="2504006" y="98699"/>
                  <a:pt x="2500680" y="86584"/>
                  <a:pt x="2494022" y="78535"/>
                </a:cubicBezTo>
                <a:cubicBezTo>
                  <a:pt x="2487370" y="70485"/>
                  <a:pt x="2479421" y="66461"/>
                  <a:pt x="2470176" y="66461"/>
                </a:cubicBezTo>
                <a:cubicBezTo>
                  <a:pt x="2461013" y="66461"/>
                  <a:pt x="2452907" y="70745"/>
                  <a:pt x="2445855" y="79308"/>
                </a:cubicBezTo>
                <a:cubicBezTo>
                  <a:pt x="2438802" y="87881"/>
                  <a:pt x="2435278" y="100333"/>
                  <a:pt x="2435278" y="116665"/>
                </a:cubicBezTo>
                <a:close/>
                <a:moveTo>
                  <a:pt x="2552059" y="52478"/>
                </a:moveTo>
                <a:lnTo>
                  <a:pt x="2652225" y="52478"/>
                </a:lnTo>
                <a:lnTo>
                  <a:pt x="2652225" y="179417"/>
                </a:lnTo>
                <a:lnTo>
                  <a:pt x="2630711" y="179417"/>
                </a:lnTo>
                <a:lnTo>
                  <a:pt x="2630711" y="70287"/>
                </a:lnTo>
                <a:lnTo>
                  <a:pt x="2573575" y="70287"/>
                </a:lnTo>
                <a:lnTo>
                  <a:pt x="2573575" y="179417"/>
                </a:lnTo>
                <a:lnTo>
                  <a:pt x="2552059" y="179417"/>
                </a:lnTo>
                <a:close/>
                <a:moveTo>
                  <a:pt x="2695013" y="52478"/>
                </a:moveTo>
                <a:lnTo>
                  <a:pt x="2794943" y="52478"/>
                </a:lnTo>
                <a:lnTo>
                  <a:pt x="2794943" y="179417"/>
                </a:lnTo>
                <a:lnTo>
                  <a:pt x="2773544" y="179417"/>
                </a:lnTo>
                <a:lnTo>
                  <a:pt x="2773544" y="70287"/>
                </a:lnTo>
                <a:lnTo>
                  <a:pt x="2716527" y="70287"/>
                </a:lnTo>
                <a:lnTo>
                  <a:pt x="2716527" y="133521"/>
                </a:lnTo>
                <a:cubicBezTo>
                  <a:pt x="2716527" y="148263"/>
                  <a:pt x="2716049" y="157983"/>
                  <a:pt x="2715095" y="162685"/>
                </a:cubicBezTo>
                <a:cubicBezTo>
                  <a:pt x="2714137" y="167386"/>
                  <a:pt x="2711510" y="171494"/>
                  <a:pt x="2707207" y="174996"/>
                </a:cubicBezTo>
                <a:cubicBezTo>
                  <a:pt x="2702905" y="178499"/>
                  <a:pt x="2696691" y="180257"/>
                  <a:pt x="2688560" y="180257"/>
                </a:cubicBezTo>
                <a:cubicBezTo>
                  <a:pt x="2683540" y="180257"/>
                  <a:pt x="2677763" y="179935"/>
                  <a:pt x="2671229" y="179299"/>
                </a:cubicBezTo>
                <a:lnTo>
                  <a:pt x="2671229" y="161367"/>
                </a:lnTo>
                <a:lnTo>
                  <a:pt x="2680671" y="161367"/>
                </a:lnTo>
                <a:cubicBezTo>
                  <a:pt x="2685131" y="161367"/>
                  <a:pt x="2688322" y="160909"/>
                  <a:pt x="2690233" y="159991"/>
                </a:cubicBezTo>
                <a:cubicBezTo>
                  <a:pt x="2692145" y="159077"/>
                  <a:pt x="2693420" y="157626"/>
                  <a:pt x="2694056" y="155633"/>
                </a:cubicBezTo>
                <a:cubicBezTo>
                  <a:pt x="2694694" y="153637"/>
                  <a:pt x="2695013" y="147146"/>
                  <a:pt x="2695013" y="136150"/>
                </a:cubicBezTo>
                <a:close/>
                <a:moveTo>
                  <a:pt x="2910172" y="163757"/>
                </a:moveTo>
                <a:cubicBezTo>
                  <a:pt x="2902201" y="170532"/>
                  <a:pt x="2894529" y="175318"/>
                  <a:pt x="2887161" y="178104"/>
                </a:cubicBezTo>
                <a:cubicBezTo>
                  <a:pt x="2879787" y="180890"/>
                  <a:pt x="2871882" y="182286"/>
                  <a:pt x="2863433" y="182286"/>
                </a:cubicBezTo>
                <a:cubicBezTo>
                  <a:pt x="2849490" y="182286"/>
                  <a:pt x="2838769" y="178877"/>
                  <a:pt x="2831278" y="172066"/>
                </a:cubicBezTo>
                <a:cubicBezTo>
                  <a:pt x="2823790" y="165255"/>
                  <a:pt x="2820043" y="156547"/>
                  <a:pt x="2820043" y="145949"/>
                </a:cubicBezTo>
                <a:cubicBezTo>
                  <a:pt x="2820043" y="139735"/>
                  <a:pt x="2821457" y="134054"/>
                  <a:pt x="2824287" y="128917"/>
                </a:cubicBezTo>
                <a:cubicBezTo>
                  <a:pt x="2827116" y="123780"/>
                  <a:pt x="2830821" y="119653"/>
                  <a:pt x="2835403" y="116547"/>
                </a:cubicBezTo>
                <a:cubicBezTo>
                  <a:pt x="2839989" y="113437"/>
                  <a:pt x="2845145" y="111086"/>
                  <a:pt x="2850883" y="109495"/>
                </a:cubicBezTo>
                <a:cubicBezTo>
                  <a:pt x="2855102" y="108375"/>
                  <a:pt x="2861481" y="107303"/>
                  <a:pt x="2870007" y="106265"/>
                </a:cubicBezTo>
                <a:cubicBezTo>
                  <a:pt x="2887380" y="104195"/>
                  <a:pt x="2900171" y="101722"/>
                  <a:pt x="2908379" y="98853"/>
                </a:cubicBezTo>
                <a:cubicBezTo>
                  <a:pt x="2908459" y="95905"/>
                  <a:pt x="2908498" y="94036"/>
                  <a:pt x="2908498" y="93238"/>
                </a:cubicBezTo>
                <a:cubicBezTo>
                  <a:pt x="2908498" y="84471"/>
                  <a:pt x="2906463" y="78297"/>
                  <a:pt x="2902400" y="74712"/>
                </a:cubicBezTo>
                <a:cubicBezTo>
                  <a:pt x="2896901" y="69848"/>
                  <a:pt x="2888730" y="67421"/>
                  <a:pt x="2877893" y="67421"/>
                </a:cubicBezTo>
                <a:cubicBezTo>
                  <a:pt x="2867774" y="67421"/>
                  <a:pt x="2860308" y="69193"/>
                  <a:pt x="2855484" y="72735"/>
                </a:cubicBezTo>
                <a:cubicBezTo>
                  <a:pt x="2850664" y="76284"/>
                  <a:pt x="2847096" y="82559"/>
                  <a:pt x="2844788" y="91564"/>
                </a:cubicBezTo>
                <a:lnTo>
                  <a:pt x="2823750" y="88697"/>
                </a:lnTo>
                <a:cubicBezTo>
                  <a:pt x="2825662" y="79690"/>
                  <a:pt x="2828808" y="72422"/>
                  <a:pt x="2833193" y="66881"/>
                </a:cubicBezTo>
                <a:cubicBezTo>
                  <a:pt x="2837574" y="61341"/>
                  <a:pt x="2843910" y="57078"/>
                  <a:pt x="2852198" y="54091"/>
                </a:cubicBezTo>
                <a:cubicBezTo>
                  <a:pt x="2860484" y="51103"/>
                  <a:pt x="2870090" y="49609"/>
                  <a:pt x="2881001" y="49609"/>
                </a:cubicBezTo>
                <a:cubicBezTo>
                  <a:pt x="2891841" y="49609"/>
                  <a:pt x="2900649" y="50887"/>
                  <a:pt x="2907421" y="53436"/>
                </a:cubicBezTo>
                <a:cubicBezTo>
                  <a:pt x="2914197" y="55981"/>
                  <a:pt x="2919175" y="59189"/>
                  <a:pt x="2922365" y="63055"/>
                </a:cubicBezTo>
                <a:cubicBezTo>
                  <a:pt x="2925550" y="66921"/>
                  <a:pt x="2927779" y="71802"/>
                  <a:pt x="2929057" y="77699"/>
                </a:cubicBezTo>
                <a:cubicBezTo>
                  <a:pt x="2929773" y="81364"/>
                  <a:pt x="2930130" y="87973"/>
                  <a:pt x="2930130" y="97539"/>
                </a:cubicBezTo>
                <a:lnTo>
                  <a:pt x="2930130" y="126227"/>
                </a:lnTo>
                <a:cubicBezTo>
                  <a:pt x="2930130" y="146230"/>
                  <a:pt x="2930591" y="158880"/>
                  <a:pt x="2931509" y="164178"/>
                </a:cubicBezTo>
                <a:cubicBezTo>
                  <a:pt x="2932423" y="169482"/>
                  <a:pt x="2934234" y="174557"/>
                  <a:pt x="2936945" y="179417"/>
                </a:cubicBezTo>
                <a:lnTo>
                  <a:pt x="2914473" y="179417"/>
                </a:lnTo>
                <a:cubicBezTo>
                  <a:pt x="2912242" y="174957"/>
                  <a:pt x="2910806" y="169737"/>
                  <a:pt x="2910172" y="163757"/>
                </a:cubicBezTo>
                <a:close/>
                <a:moveTo>
                  <a:pt x="2908379" y="115708"/>
                </a:moveTo>
                <a:cubicBezTo>
                  <a:pt x="2900567" y="118898"/>
                  <a:pt x="2888852" y="121605"/>
                  <a:pt x="2873235" y="123837"/>
                </a:cubicBezTo>
                <a:cubicBezTo>
                  <a:pt x="2864387" y="125112"/>
                  <a:pt x="2858134" y="126545"/>
                  <a:pt x="2854468" y="128140"/>
                </a:cubicBezTo>
                <a:cubicBezTo>
                  <a:pt x="2850800" y="129733"/>
                  <a:pt x="2847975" y="132066"/>
                  <a:pt x="2845984" y="135130"/>
                </a:cubicBezTo>
                <a:cubicBezTo>
                  <a:pt x="2843990" y="138201"/>
                  <a:pt x="2842995" y="141607"/>
                  <a:pt x="2842995" y="145351"/>
                </a:cubicBezTo>
                <a:cubicBezTo>
                  <a:pt x="2842995" y="151092"/>
                  <a:pt x="2845167" y="155870"/>
                  <a:pt x="2849512" y="159697"/>
                </a:cubicBezTo>
                <a:cubicBezTo>
                  <a:pt x="2853850" y="163519"/>
                  <a:pt x="2860204" y="165432"/>
                  <a:pt x="2868574" y="165432"/>
                </a:cubicBezTo>
                <a:cubicBezTo>
                  <a:pt x="2876857" y="165432"/>
                  <a:pt x="2884229" y="163621"/>
                  <a:pt x="2890685" y="159991"/>
                </a:cubicBezTo>
                <a:cubicBezTo>
                  <a:pt x="2897139" y="156370"/>
                  <a:pt x="2901881" y="151406"/>
                  <a:pt x="2904911" y="145113"/>
                </a:cubicBezTo>
                <a:cubicBezTo>
                  <a:pt x="2907219" y="140249"/>
                  <a:pt x="2908379" y="133081"/>
                  <a:pt x="2908379" y="123596"/>
                </a:cubicBezTo>
                <a:close/>
                <a:moveTo>
                  <a:pt x="2946744" y="52478"/>
                </a:moveTo>
                <a:lnTo>
                  <a:pt x="3049898" y="52478"/>
                </a:lnTo>
                <a:lnTo>
                  <a:pt x="3049898" y="70287"/>
                </a:lnTo>
                <a:lnTo>
                  <a:pt x="3009017" y="70287"/>
                </a:lnTo>
                <a:lnTo>
                  <a:pt x="3009017" y="179417"/>
                </a:lnTo>
                <a:lnTo>
                  <a:pt x="2987622" y="179417"/>
                </a:lnTo>
                <a:lnTo>
                  <a:pt x="2987622" y="70287"/>
                </a:lnTo>
                <a:lnTo>
                  <a:pt x="2946744" y="70287"/>
                </a:lnTo>
                <a:close/>
                <a:moveTo>
                  <a:pt x="3150598" y="163757"/>
                </a:moveTo>
                <a:cubicBezTo>
                  <a:pt x="3142628" y="170532"/>
                  <a:pt x="3134956" y="175318"/>
                  <a:pt x="3127587" y="178104"/>
                </a:cubicBezTo>
                <a:cubicBezTo>
                  <a:pt x="3120213" y="180890"/>
                  <a:pt x="3112308" y="182286"/>
                  <a:pt x="3103862" y="182286"/>
                </a:cubicBezTo>
                <a:cubicBezTo>
                  <a:pt x="3089916" y="182286"/>
                  <a:pt x="3079195" y="178877"/>
                  <a:pt x="3071707" y="172066"/>
                </a:cubicBezTo>
                <a:cubicBezTo>
                  <a:pt x="3064215" y="165255"/>
                  <a:pt x="3060467" y="156547"/>
                  <a:pt x="3060467" y="145949"/>
                </a:cubicBezTo>
                <a:cubicBezTo>
                  <a:pt x="3060467" y="139735"/>
                  <a:pt x="3061882" y="134054"/>
                  <a:pt x="3064713" y="128917"/>
                </a:cubicBezTo>
                <a:cubicBezTo>
                  <a:pt x="3067543" y="123780"/>
                  <a:pt x="3071246" y="119653"/>
                  <a:pt x="3075833" y="116547"/>
                </a:cubicBezTo>
                <a:cubicBezTo>
                  <a:pt x="3080415" y="113437"/>
                  <a:pt x="3085574" y="111086"/>
                  <a:pt x="3091309" y="109495"/>
                </a:cubicBezTo>
                <a:cubicBezTo>
                  <a:pt x="3095532" y="108375"/>
                  <a:pt x="3101908" y="107303"/>
                  <a:pt x="3110436" y="106265"/>
                </a:cubicBezTo>
                <a:cubicBezTo>
                  <a:pt x="3127807" y="104195"/>
                  <a:pt x="3140597" y="101722"/>
                  <a:pt x="3148805" y="98853"/>
                </a:cubicBezTo>
                <a:cubicBezTo>
                  <a:pt x="3148883" y="95905"/>
                  <a:pt x="3148924" y="94036"/>
                  <a:pt x="3148924" y="93238"/>
                </a:cubicBezTo>
                <a:cubicBezTo>
                  <a:pt x="3148924" y="84471"/>
                  <a:pt x="3146894" y="78297"/>
                  <a:pt x="3142826" y="74712"/>
                </a:cubicBezTo>
                <a:cubicBezTo>
                  <a:pt x="3137328" y="69848"/>
                  <a:pt x="3129159" y="67421"/>
                  <a:pt x="3118324" y="67421"/>
                </a:cubicBezTo>
                <a:cubicBezTo>
                  <a:pt x="3108204" y="67421"/>
                  <a:pt x="3100734" y="69193"/>
                  <a:pt x="3095913" y="72735"/>
                </a:cubicBezTo>
                <a:cubicBezTo>
                  <a:pt x="3091090" y="76284"/>
                  <a:pt x="3087522" y="82559"/>
                  <a:pt x="3085215" y="91564"/>
                </a:cubicBezTo>
                <a:lnTo>
                  <a:pt x="3064176" y="88697"/>
                </a:lnTo>
                <a:cubicBezTo>
                  <a:pt x="3066087" y="79690"/>
                  <a:pt x="3069234" y="72422"/>
                  <a:pt x="3073618" y="66881"/>
                </a:cubicBezTo>
                <a:cubicBezTo>
                  <a:pt x="3078000" y="61341"/>
                  <a:pt x="3084336" y="57078"/>
                  <a:pt x="3092624" y="54091"/>
                </a:cubicBezTo>
                <a:cubicBezTo>
                  <a:pt x="3100914" y="51103"/>
                  <a:pt x="3110516" y="49609"/>
                  <a:pt x="3121430" y="49609"/>
                </a:cubicBezTo>
                <a:cubicBezTo>
                  <a:pt x="3132267" y="49609"/>
                  <a:pt x="3141076" y="50887"/>
                  <a:pt x="3147847" y="53436"/>
                </a:cubicBezTo>
                <a:cubicBezTo>
                  <a:pt x="3154623" y="55981"/>
                  <a:pt x="3159601" y="59189"/>
                  <a:pt x="3162791" y="63055"/>
                </a:cubicBezTo>
                <a:cubicBezTo>
                  <a:pt x="3165980" y="66921"/>
                  <a:pt x="3168205" y="71802"/>
                  <a:pt x="3169483" y="77699"/>
                </a:cubicBezTo>
                <a:cubicBezTo>
                  <a:pt x="3170199" y="81364"/>
                  <a:pt x="3170560" y="87973"/>
                  <a:pt x="3170560" y="97539"/>
                </a:cubicBezTo>
                <a:lnTo>
                  <a:pt x="3170560" y="126227"/>
                </a:lnTo>
                <a:cubicBezTo>
                  <a:pt x="3170560" y="146230"/>
                  <a:pt x="3171017" y="158880"/>
                  <a:pt x="3171935" y="164178"/>
                </a:cubicBezTo>
                <a:cubicBezTo>
                  <a:pt x="3172850" y="169482"/>
                  <a:pt x="3174659" y="174557"/>
                  <a:pt x="3177371" y="179417"/>
                </a:cubicBezTo>
                <a:lnTo>
                  <a:pt x="3154900" y="179417"/>
                </a:lnTo>
                <a:cubicBezTo>
                  <a:pt x="3152668" y="174957"/>
                  <a:pt x="3151232" y="169737"/>
                  <a:pt x="3150598" y="163757"/>
                </a:cubicBezTo>
                <a:close/>
                <a:moveTo>
                  <a:pt x="3148805" y="115708"/>
                </a:moveTo>
                <a:cubicBezTo>
                  <a:pt x="3140993" y="118898"/>
                  <a:pt x="3129279" y="121605"/>
                  <a:pt x="3113661" y="123837"/>
                </a:cubicBezTo>
                <a:cubicBezTo>
                  <a:pt x="3104813" y="125112"/>
                  <a:pt x="3098560" y="126545"/>
                  <a:pt x="3094894" y="128140"/>
                </a:cubicBezTo>
                <a:cubicBezTo>
                  <a:pt x="3091231" y="129733"/>
                  <a:pt x="3088404" y="132066"/>
                  <a:pt x="3086410" y="135130"/>
                </a:cubicBezTo>
                <a:cubicBezTo>
                  <a:pt x="3084416" y="138201"/>
                  <a:pt x="3083421" y="141607"/>
                  <a:pt x="3083421" y="145351"/>
                </a:cubicBezTo>
                <a:cubicBezTo>
                  <a:pt x="3083421" y="151092"/>
                  <a:pt x="3085592" y="155870"/>
                  <a:pt x="3089938" y="159697"/>
                </a:cubicBezTo>
                <a:cubicBezTo>
                  <a:pt x="3094279" y="163519"/>
                  <a:pt x="3100630" y="165432"/>
                  <a:pt x="3108999" y="165432"/>
                </a:cubicBezTo>
                <a:cubicBezTo>
                  <a:pt x="3117283" y="165432"/>
                  <a:pt x="3124656" y="163621"/>
                  <a:pt x="3131115" y="159991"/>
                </a:cubicBezTo>
                <a:cubicBezTo>
                  <a:pt x="3137565" y="156370"/>
                  <a:pt x="3142306" y="151406"/>
                  <a:pt x="3145338" y="145113"/>
                </a:cubicBezTo>
                <a:cubicBezTo>
                  <a:pt x="3147649" y="140249"/>
                  <a:pt x="3148805" y="133081"/>
                  <a:pt x="3148805" y="123596"/>
                </a:cubicBezTo>
                <a:close/>
                <a:moveTo>
                  <a:pt x="3272041" y="52478"/>
                </a:moveTo>
                <a:lnTo>
                  <a:pt x="3321644" y="52478"/>
                </a:lnTo>
                <a:cubicBezTo>
                  <a:pt x="3333838" y="52478"/>
                  <a:pt x="3342903" y="53493"/>
                  <a:pt x="3348839" y="55524"/>
                </a:cubicBezTo>
                <a:cubicBezTo>
                  <a:pt x="3354775" y="57554"/>
                  <a:pt x="3359873" y="61283"/>
                  <a:pt x="3364139" y="66698"/>
                </a:cubicBezTo>
                <a:cubicBezTo>
                  <a:pt x="3368402" y="72120"/>
                  <a:pt x="3370533" y="78613"/>
                  <a:pt x="3370533" y="86185"/>
                </a:cubicBezTo>
                <a:cubicBezTo>
                  <a:pt x="3370533" y="92239"/>
                  <a:pt x="3369276" y="97521"/>
                  <a:pt x="3366767" y="102025"/>
                </a:cubicBezTo>
                <a:cubicBezTo>
                  <a:pt x="3364258" y="106524"/>
                  <a:pt x="3360492" y="110294"/>
                  <a:pt x="3355473" y="113318"/>
                </a:cubicBezTo>
                <a:cubicBezTo>
                  <a:pt x="3361446" y="115313"/>
                  <a:pt x="3366411" y="119035"/>
                  <a:pt x="3370353" y="124496"/>
                </a:cubicBezTo>
                <a:cubicBezTo>
                  <a:pt x="3374298" y="129953"/>
                  <a:pt x="3376271" y="136426"/>
                  <a:pt x="3376271" y="143918"/>
                </a:cubicBezTo>
                <a:cubicBezTo>
                  <a:pt x="3375472" y="155949"/>
                  <a:pt x="3371169" y="164873"/>
                  <a:pt x="3363365" y="170691"/>
                </a:cubicBezTo>
                <a:cubicBezTo>
                  <a:pt x="3355553" y="176509"/>
                  <a:pt x="3344194" y="179417"/>
                  <a:pt x="3329295" y="179417"/>
                </a:cubicBezTo>
                <a:lnTo>
                  <a:pt x="3272041" y="179417"/>
                </a:lnTo>
                <a:close/>
                <a:moveTo>
                  <a:pt x="3293553" y="105906"/>
                </a:moveTo>
                <a:lnTo>
                  <a:pt x="3316504" y="105906"/>
                </a:lnTo>
                <a:cubicBezTo>
                  <a:pt x="3325669" y="105906"/>
                  <a:pt x="3331962" y="105427"/>
                  <a:pt x="3335390" y="104473"/>
                </a:cubicBezTo>
                <a:cubicBezTo>
                  <a:pt x="3338816" y="103516"/>
                  <a:pt x="3341887" y="101585"/>
                  <a:pt x="3344598" y="98673"/>
                </a:cubicBezTo>
                <a:cubicBezTo>
                  <a:pt x="3347306" y="95767"/>
                  <a:pt x="3348659" y="92282"/>
                  <a:pt x="3348659" y="88218"/>
                </a:cubicBezTo>
                <a:cubicBezTo>
                  <a:pt x="3348659" y="81523"/>
                  <a:pt x="3346290" y="76861"/>
                  <a:pt x="3341549" y="74233"/>
                </a:cubicBezTo>
                <a:cubicBezTo>
                  <a:pt x="3336804" y="71604"/>
                  <a:pt x="3328697" y="70287"/>
                  <a:pt x="3317224" y="70287"/>
                </a:cubicBezTo>
                <a:lnTo>
                  <a:pt x="3293553" y="70287"/>
                </a:lnTo>
                <a:close/>
                <a:moveTo>
                  <a:pt x="3293553" y="161727"/>
                </a:moveTo>
                <a:lnTo>
                  <a:pt x="3321882" y="161727"/>
                </a:lnTo>
                <a:cubicBezTo>
                  <a:pt x="3334075" y="161727"/>
                  <a:pt x="3342442" y="160312"/>
                  <a:pt x="3346988" y="157483"/>
                </a:cubicBezTo>
                <a:cubicBezTo>
                  <a:pt x="3351529" y="154657"/>
                  <a:pt x="3353919" y="149775"/>
                  <a:pt x="3354156" y="142841"/>
                </a:cubicBezTo>
                <a:cubicBezTo>
                  <a:pt x="3354156" y="138777"/>
                  <a:pt x="3352842" y="135012"/>
                  <a:pt x="3350214" y="131544"/>
                </a:cubicBezTo>
                <a:cubicBezTo>
                  <a:pt x="3347583" y="128081"/>
                  <a:pt x="3344155" y="125885"/>
                  <a:pt x="3339932" y="124967"/>
                </a:cubicBezTo>
                <a:cubicBezTo>
                  <a:pt x="3335710" y="124057"/>
                  <a:pt x="3328938" y="123596"/>
                  <a:pt x="3319611" y="123596"/>
                </a:cubicBezTo>
                <a:lnTo>
                  <a:pt x="3293553" y="123596"/>
                </a:lnTo>
                <a:close/>
                <a:moveTo>
                  <a:pt x="3469860" y="52478"/>
                </a:moveTo>
                <a:lnTo>
                  <a:pt x="3491377" y="52478"/>
                </a:lnTo>
                <a:lnTo>
                  <a:pt x="3491377" y="107338"/>
                </a:lnTo>
                <a:cubicBezTo>
                  <a:pt x="3498228" y="107338"/>
                  <a:pt x="3503031" y="106024"/>
                  <a:pt x="3505778" y="103396"/>
                </a:cubicBezTo>
                <a:cubicBezTo>
                  <a:pt x="3508527" y="100769"/>
                  <a:pt x="3512571" y="93118"/>
                  <a:pt x="3517909" y="80446"/>
                </a:cubicBezTo>
                <a:cubicBezTo>
                  <a:pt x="3522132" y="70402"/>
                  <a:pt x="3525559" y="63793"/>
                  <a:pt x="3528191" y="60604"/>
                </a:cubicBezTo>
                <a:cubicBezTo>
                  <a:pt x="3530822" y="57417"/>
                  <a:pt x="3533846" y="55264"/>
                  <a:pt x="3537274" y="54152"/>
                </a:cubicBezTo>
                <a:cubicBezTo>
                  <a:pt x="3540701" y="53036"/>
                  <a:pt x="3546198" y="52478"/>
                  <a:pt x="3553768" y="52478"/>
                </a:cubicBezTo>
                <a:lnTo>
                  <a:pt x="3558075" y="52478"/>
                </a:lnTo>
                <a:lnTo>
                  <a:pt x="3558075" y="70287"/>
                </a:lnTo>
                <a:lnTo>
                  <a:pt x="3552098" y="70168"/>
                </a:lnTo>
                <a:cubicBezTo>
                  <a:pt x="3546439" y="70168"/>
                  <a:pt x="3542811" y="71007"/>
                  <a:pt x="3541220" y="72677"/>
                </a:cubicBezTo>
                <a:cubicBezTo>
                  <a:pt x="3539546" y="74434"/>
                  <a:pt x="3536997" y="79651"/>
                  <a:pt x="3533569" y="88338"/>
                </a:cubicBezTo>
                <a:cubicBezTo>
                  <a:pt x="3530304" y="96621"/>
                  <a:pt x="3527316" y="102360"/>
                  <a:pt x="3524606" y="105545"/>
                </a:cubicBezTo>
                <a:cubicBezTo>
                  <a:pt x="3521898" y="108735"/>
                  <a:pt x="3517711" y="111647"/>
                  <a:pt x="3512056" y="114275"/>
                </a:cubicBezTo>
                <a:cubicBezTo>
                  <a:pt x="3521301" y="116745"/>
                  <a:pt x="3530383" y="125349"/>
                  <a:pt x="3539309" y="140092"/>
                </a:cubicBezTo>
                <a:lnTo>
                  <a:pt x="3562852" y="179417"/>
                </a:lnTo>
                <a:lnTo>
                  <a:pt x="3539185" y="179417"/>
                </a:lnTo>
                <a:lnTo>
                  <a:pt x="3516239" y="140092"/>
                </a:lnTo>
                <a:cubicBezTo>
                  <a:pt x="3511537" y="132200"/>
                  <a:pt x="3507434" y="127002"/>
                  <a:pt x="3503927" y="124492"/>
                </a:cubicBezTo>
                <a:cubicBezTo>
                  <a:pt x="3500421" y="121983"/>
                  <a:pt x="3496237" y="120727"/>
                  <a:pt x="3491377" y="120727"/>
                </a:cubicBezTo>
                <a:lnTo>
                  <a:pt x="3491377" y="179417"/>
                </a:lnTo>
                <a:lnTo>
                  <a:pt x="3469860" y="179417"/>
                </a:lnTo>
                <a:close/>
                <a:moveTo>
                  <a:pt x="3577079" y="228064"/>
                </a:moveTo>
                <a:lnTo>
                  <a:pt x="3577079" y="52478"/>
                </a:lnTo>
                <a:lnTo>
                  <a:pt x="3596681" y="52478"/>
                </a:lnTo>
                <a:lnTo>
                  <a:pt x="3596681" y="68973"/>
                </a:lnTo>
                <a:cubicBezTo>
                  <a:pt x="3601304" y="62519"/>
                  <a:pt x="3606523" y="57676"/>
                  <a:pt x="3612341" y="54447"/>
                </a:cubicBezTo>
                <a:cubicBezTo>
                  <a:pt x="3618159" y="51221"/>
                  <a:pt x="3625211" y="49609"/>
                  <a:pt x="3633498" y="49609"/>
                </a:cubicBezTo>
                <a:cubicBezTo>
                  <a:pt x="3644333" y="49609"/>
                  <a:pt x="3653895" y="52396"/>
                  <a:pt x="3662184" y="57975"/>
                </a:cubicBezTo>
                <a:cubicBezTo>
                  <a:pt x="3670474" y="63555"/>
                  <a:pt x="3676730" y="71421"/>
                  <a:pt x="3680950" y="81580"/>
                </a:cubicBezTo>
                <a:cubicBezTo>
                  <a:pt x="3685173" y="91743"/>
                  <a:pt x="3687286" y="102878"/>
                  <a:pt x="3687286" y="114991"/>
                </a:cubicBezTo>
                <a:cubicBezTo>
                  <a:pt x="3687286" y="127981"/>
                  <a:pt x="3684957" y="139678"/>
                  <a:pt x="3680295" y="150074"/>
                </a:cubicBezTo>
                <a:cubicBezTo>
                  <a:pt x="3675633" y="160470"/>
                  <a:pt x="3668861" y="168438"/>
                  <a:pt x="3659976" y="173978"/>
                </a:cubicBezTo>
                <a:cubicBezTo>
                  <a:pt x="3651087" y="179519"/>
                  <a:pt x="3641745" y="182286"/>
                  <a:pt x="3631940" y="182286"/>
                </a:cubicBezTo>
                <a:cubicBezTo>
                  <a:pt x="3624772" y="182286"/>
                  <a:pt x="3618335" y="180771"/>
                  <a:pt x="3612639" y="177747"/>
                </a:cubicBezTo>
                <a:cubicBezTo>
                  <a:pt x="3606941" y="174719"/>
                  <a:pt x="3602261" y="170893"/>
                  <a:pt x="3598592" y="166270"/>
                </a:cubicBezTo>
                <a:lnTo>
                  <a:pt x="3598592" y="228064"/>
                </a:lnTo>
                <a:close/>
                <a:moveTo>
                  <a:pt x="3596562" y="116665"/>
                </a:moveTo>
                <a:cubicBezTo>
                  <a:pt x="3596562" y="132999"/>
                  <a:pt x="3599871" y="145074"/>
                  <a:pt x="3606484" y="152878"/>
                </a:cubicBezTo>
                <a:cubicBezTo>
                  <a:pt x="3613097" y="160690"/>
                  <a:pt x="3621104" y="164596"/>
                  <a:pt x="3630507" y="164596"/>
                </a:cubicBezTo>
                <a:cubicBezTo>
                  <a:pt x="3640071" y="164596"/>
                  <a:pt x="3648258" y="160550"/>
                  <a:pt x="3655069" y="152464"/>
                </a:cubicBezTo>
                <a:cubicBezTo>
                  <a:pt x="3661884" y="144375"/>
                  <a:pt x="3665290" y="131847"/>
                  <a:pt x="3665290" y="114873"/>
                </a:cubicBezTo>
                <a:cubicBezTo>
                  <a:pt x="3665290" y="98699"/>
                  <a:pt x="3661964" y="86584"/>
                  <a:pt x="3655310" y="78535"/>
                </a:cubicBezTo>
                <a:cubicBezTo>
                  <a:pt x="3648658" y="70485"/>
                  <a:pt x="3640705" y="66461"/>
                  <a:pt x="3631465" y="66461"/>
                </a:cubicBezTo>
                <a:cubicBezTo>
                  <a:pt x="3622299" y="66461"/>
                  <a:pt x="3614192" y="70745"/>
                  <a:pt x="3607139" y="79308"/>
                </a:cubicBezTo>
                <a:cubicBezTo>
                  <a:pt x="3600090" y="87881"/>
                  <a:pt x="3596562" y="100333"/>
                  <a:pt x="3596562" y="116665"/>
                </a:cubicBezTo>
                <a:close/>
                <a:moveTo>
                  <a:pt x="3796059" y="163757"/>
                </a:moveTo>
                <a:cubicBezTo>
                  <a:pt x="3788090" y="170532"/>
                  <a:pt x="3780418" y="175318"/>
                  <a:pt x="3773048" y="178104"/>
                </a:cubicBezTo>
                <a:cubicBezTo>
                  <a:pt x="3765680" y="180890"/>
                  <a:pt x="3757770" y="182286"/>
                  <a:pt x="3749324" y="182286"/>
                </a:cubicBezTo>
                <a:cubicBezTo>
                  <a:pt x="3735381" y="182286"/>
                  <a:pt x="3724661" y="178877"/>
                  <a:pt x="3717169" y="172066"/>
                </a:cubicBezTo>
                <a:cubicBezTo>
                  <a:pt x="3709678" y="165255"/>
                  <a:pt x="3705930" y="156547"/>
                  <a:pt x="3705930" y="145949"/>
                </a:cubicBezTo>
                <a:cubicBezTo>
                  <a:pt x="3705930" y="139735"/>
                  <a:pt x="3707345" y="134054"/>
                  <a:pt x="3710174" y="128917"/>
                </a:cubicBezTo>
                <a:cubicBezTo>
                  <a:pt x="3713004" y="123780"/>
                  <a:pt x="3716708" y="119653"/>
                  <a:pt x="3721295" y="116547"/>
                </a:cubicBezTo>
                <a:cubicBezTo>
                  <a:pt x="3725878" y="113437"/>
                  <a:pt x="3731036" y="111086"/>
                  <a:pt x="3736772" y="109495"/>
                </a:cubicBezTo>
                <a:cubicBezTo>
                  <a:pt x="3740995" y="108375"/>
                  <a:pt x="3747370" y="107303"/>
                  <a:pt x="3755898" y="106265"/>
                </a:cubicBezTo>
                <a:cubicBezTo>
                  <a:pt x="3773268" y="104195"/>
                  <a:pt x="3786059" y="101722"/>
                  <a:pt x="3794267" y="98853"/>
                </a:cubicBezTo>
                <a:cubicBezTo>
                  <a:pt x="3794346" y="95905"/>
                  <a:pt x="3794385" y="94036"/>
                  <a:pt x="3794385" y="93238"/>
                </a:cubicBezTo>
                <a:cubicBezTo>
                  <a:pt x="3794385" y="84471"/>
                  <a:pt x="3792356" y="78297"/>
                  <a:pt x="3788287" y="74712"/>
                </a:cubicBezTo>
                <a:cubicBezTo>
                  <a:pt x="3782790" y="69848"/>
                  <a:pt x="3774622" y="67421"/>
                  <a:pt x="3763786" y="67421"/>
                </a:cubicBezTo>
                <a:cubicBezTo>
                  <a:pt x="3753667" y="67421"/>
                  <a:pt x="3746196" y="69193"/>
                  <a:pt x="3741376" y="72735"/>
                </a:cubicBezTo>
                <a:cubicBezTo>
                  <a:pt x="3736552" y="76284"/>
                  <a:pt x="3732987" y="82559"/>
                  <a:pt x="3730677" y="91564"/>
                </a:cubicBezTo>
                <a:lnTo>
                  <a:pt x="3709638" y="88697"/>
                </a:lnTo>
                <a:cubicBezTo>
                  <a:pt x="3711553" y="79690"/>
                  <a:pt x="3714697" y="72422"/>
                  <a:pt x="3719080" y="66881"/>
                </a:cubicBezTo>
                <a:cubicBezTo>
                  <a:pt x="3723466" y="61341"/>
                  <a:pt x="3729798" y="57078"/>
                  <a:pt x="3738085" y="54091"/>
                </a:cubicBezTo>
                <a:cubicBezTo>
                  <a:pt x="3746377" y="51103"/>
                  <a:pt x="3755978" y="49609"/>
                  <a:pt x="3766892" y="49609"/>
                </a:cubicBezTo>
                <a:cubicBezTo>
                  <a:pt x="3777728" y="49609"/>
                  <a:pt x="3786538" y="50887"/>
                  <a:pt x="3793310" y="53436"/>
                </a:cubicBezTo>
                <a:cubicBezTo>
                  <a:pt x="3800085" y="55981"/>
                  <a:pt x="3805064" y="59189"/>
                  <a:pt x="3808253" y="63055"/>
                </a:cubicBezTo>
                <a:cubicBezTo>
                  <a:pt x="3811443" y="66921"/>
                  <a:pt x="3813672" y="71802"/>
                  <a:pt x="3814945" y="77699"/>
                </a:cubicBezTo>
                <a:cubicBezTo>
                  <a:pt x="3815662" y="81364"/>
                  <a:pt x="3816022" y="87973"/>
                  <a:pt x="3816022" y="97539"/>
                </a:cubicBezTo>
                <a:lnTo>
                  <a:pt x="3816022" y="126227"/>
                </a:lnTo>
                <a:cubicBezTo>
                  <a:pt x="3816022" y="146230"/>
                  <a:pt x="3816480" y="158880"/>
                  <a:pt x="3817397" y="164178"/>
                </a:cubicBezTo>
                <a:cubicBezTo>
                  <a:pt x="3818311" y="169482"/>
                  <a:pt x="3820122" y="174557"/>
                  <a:pt x="3822833" y="179417"/>
                </a:cubicBezTo>
                <a:lnTo>
                  <a:pt x="3800362" y="179417"/>
                </a:lnTo>
                <a:cubicBezTo>
                  <a:pt x="3798129" y="174957"/>
                  <a:pt x="3796697" y="169737"/>
                  <a:pt x="3796059" y="163757"/>
                </a:cubicBezTo>
                <a:close/>
                <a:moveTo>
                  <a:pt x="3794267" y="115708"/>
                </a:moveTo>
                <a:cubicBezTo>
                  <a:pt x="3786455" y="118898"/>
                  <a:pt x="3774741" y="121605"/>
                  <a:pt x="3759124" y="123837"/>
                </a:cubicBezTo>
                <a:cubicBezTo>
                  <a:pt x="3750274" y="125112"/>
                  <a:pt x="3744022" y="126545"/>
                  <a:pt x="3740357" y="128140"/>
                </a:cubicBezTo>
                <a:cubicBezTo>
                  <a:pt x="3736692" y="129733"/>
                  <a:pt x="3733866" y="132066"/>
                  <a:pt x="3731872" y="135130"/>
                </a:cubicBezTo>
                <a:cubicBezTo>
                  <a:pt x="3729881" y="138201"/>
                  <a:pt x="3728884" y="141607"/>
                  <a:pt x="3728884" y="145351"/>
                </a:cubicBezTo>
                <a:cubicBezTo>
                  <a:pt x="3728884" y="151092"/>
                  <a:pt x="3731054" y="155870"/>
                  <a:pt x="3735400" y="159697"/>
                </a:cubicBezTo>
                <a:cubicBezTo>
                  <a:pt x="3739741" y="163519"/>
                  <a:pt x="3746095" y="165432"/>
                  <a:pt x="3754462" y="165432"/>
                </a:cubicBezTo>
                <a:cubicBezTo>
                  <a:pt x="3762748" y="165432"/>
                  <a:pt x="3770118" y="163621"/>
                  <a:pt x="3776576" y="159991"/>
                </a:cubicBezTo>
                <a:cubicBezTo>
                  <a:pt x="3783028" y="156370"/>
                  <a:pt x="3787772" y="151406"/>
                  <a:pt x="3790800" y="145113"/>
                </a:cubicBezTo>
                <a:cubicBezTo>
                  <a:pt x="3793112" y="140249"/>
                  <a:pt x="3794267" y="133081"/>
                  <a:pt x="3794267" y="123596"/>
                </a:cubicBezTo>
                <a:close/>
                <a:moveTo>
                  <a:pt x="3936268" y="138540"/>
                </a:moveTo>
                <a:lnTo>
                  <a:pt x="3958502" y="141287"/>
                </a:lnTo>
                <a:cubicBezTo>
                  <a:pt x="3954996" y="154275"/>
                  <a:pt x="3948503" y="164355"/>
                  <a:pt x="3939019" y="171527"/>
                </a:cubicBezTo>
                <a:cubicBezTo>
                  <a:pt x="3929534" y="178701"/>
                  <a:pt x="3917423" y="182286"/>
                  <a:pt x="3902681" y="182286"/>
                </a:cubicBezTo>
                <a:cubicBezTo>
                  <a:pt x="3884112" y="182286"/>
                  <a:pt x="3869391" y="176570"/>
                  <a:pt x="3858517" y="165132"/>
                </a:cubicBezTo>
                <a:cubicBezTo>
                  <a:pt x="3847637" y="153696"/>
                  <a:pt x="3842197" y="137661"/>
                  <a:pt x="3842197" y="117022"/>
                </a:cubicBezTo>
                <a:cubicBezTo>
                  <a:pt x="3842197" y="95667"/>
                  <a:pt x="3847695" y="79088"/>
                  <a:pt x="3858693" y="67295"/>
                </a:cubicBezTo>
                <a:cubicBezTo>
                  <a:pt x="3869690" y="55506"/>
                  <a:pt x="3883957" y="49609"/>
                  <a:pt x="3901486" y="49609"/>
                </a:cubicBezTo>
                <a:cubicBezTo>
                  <a:pt x="3918459" y="49609"/>
                  <a:pt x="3932326" y="55383"/>
                  <a:pt x="3943083" y="66940"/>
                </a:cubicBezTo>
                <a:cubicBezTo>
                  <a:pt x="3953840" y="78492"/>
                  <a:pt x="3959219" y="94749"/>
                  <a:pt x="3959219" y="115708"/>
                </a:cubicBezTo>
                <a:cubicBezTo>
                  <a:pt x="3959219" y="116986"/>
                  <a:pt x="3959179" y="118898"/>
                  <a:pt x="3959100" y="121447"/>
                </a:cubicBezTo>
                <a:lnTo>
                  <a:pt x="3864435" y="121447"/>
                </a:lnTo>
                <a:cubicBezTo>
                  <a:pt x="3865230" y="135389"/>
                  <a:pt x="3869176" y="146067"/>
                  <a:pt x="3876267" y="153476"/>
                </a:cubicBezTo>
                <a:cubicBezTo>
                  <a:pt x="3883360" y="160892"/>
                  <a:pt x="3892201" y="164596"/>
                  <a:pt x="3902800" y="164596"/>
                </a:cubicBezTo>
                <a:cubicBezTo>
                  <a:pt x="3910690" y="164596"/>
                  <a:pt x="3917427" y="162526"/>
                  <a:pt x="3923003" y="158382"/>
                </a:cubicBezTo>
                <a:cubicBezTo>
                  <a:pt x="3928582" y="154236"/>
                  <a:pt x="3933003" y="147625"/>
                  <a:pt x="3936268" y="138540"/>
                </a:cubicBezTo>
                <a:close/>
                <a:moveTo>
                  <a:pt x="3865630" y="103753"/>
                </a:moveTo>
                <a:lnTo>
                  <a:pt x="3936510" y="103753"/>
                </a:lnTo>
                <a:cubicBezTo>
                  <a:pt x="3935552" y="93079"/>
                  <a:pt x="3932842" y="85069"/>
                  <a:pt x="3928382" y="79730"/>
                </a:cubicBezTo>
                <a:cubicBezTo>
                  <a:pt x="3921527" y="71447"/>
                  <a:pt x="3912643" y="67299"/>
                  <a:pt x="3901723" y="67299"/>
                </a:cubicBezTo>
                <a:cubicBezTo>
                  <a:pt x="3891845" y="67299"/>
                  <a:pt x="3883539" y="70607"/>
                  <a:pt x="3876805" y="77220"/>
                </a:cubicBezTo>
                <a:cubicBezTo>
                  <a:pt x="3870069" y="83831"/>
                  <a:pt x="3866346" y="92679"/>
                  <a:pt x="3865630" y="103753"/>
                </a:cubicBezTo>
                <a:close/>
                <a:moveTo>
                  <a:pt x="4116521" y="179417"/>
                </a:moveTo>
                <a:lnTo>
                  <a:pt x="4116521" y="137463"/>
                </a:lnTo>
                <a:lnTo>
                  <a:pt x="4040500" y="137463"/>
                </a:lnTo>
                <a:lnTo>
                  <a:pt x="4040500" y="117742"/>
                </a:lnTo>
                <a:lnTo>
                  <a:pt x="4120467" y="4184"/>
                </a:lnTo>
                <a:lnTo>
                  <a:pt x="4138038" y="4184"/>
                </a:lnTo>
                <a:lnTo>
                  <a:pt x="4138038" y="117742"/>
                </a:lnTo>
                <a:lnTo>
                  <a:pt x="4161705" y="117742"/>
                </a:lnTo>
                <a:lnTo>
                  <a:pt x="4161705" y="137463"/>
                </a:lnTo>
                <a:lnTo>
                  <a:pt x="4138038" y="137463"/>
                </a:lnTo>
                <a:lnTo>
                  <a:pt x="4138038" y="179417"/>
                </a:lnTo>
                <a:close/>
                <a:moveTo>
                  <a:pt x="4116521" y="117742"/>
                </a:moveTo>
                <a:lnTo>
                  <a:pt x="4116521" y="38729"/>
                </a:lnTo>
                <a:lnTo>
                  <a:pt x="4061657" y="117742"/>
                </a:lnTo>
                <a:close/>
                <a:moveTo>
                  <a:pt x="4252670" y="179417"/>
                </a:moveTo>
                <a:lnTo>
                  <a:pt x="4252670" y="137463"/>
                </a:lnTo>
                <a:lnTo>
                  <a:pt x="4176645" y="137463"/>
                </a:lnTo>
                <a:lnTo>
                  <a:pt x="4176645" y="117742"/>
                </a:lnTo>
                <a:lnTo>
                  <a:pt x="4256612" y="4184"/>
                </a:lnTo>
                <a:lnTo>
                  <a:pt x="4274182" y="4184"/>
                </a:lnTo>
                <a:lnTo>
                  <a:pt x="4274182" y="117742"/>
                </a:lnTo>
                <a:lnTo>
                  <a:pt x="4297849" y="117742"/>
                </a:lnTo>
                <a:lnTo>
                  <a:pt x="4297849" y="137463"/>
                </a:lnTo>
                <a:lnTo>
                  <a:pt x="4274182" y="137463"/>
                </a:lnTo>
                <a:lnTo>
                  <a:pt x="4274182" y="179417"/>
                </a:lnTo>
                <a:close/>
                <a:moveTo>
                  <a:pt x="4252670" y="117742"/>
                </a:moveTo>
                <a:lnTo>
                  <a:pt x="4252670" y="38729"/>
                </a:lnTo>
                <a:lnTo>
                  <a:pt x="4197802" y="117742"/>
                </a:lnTo>
                <a:close/>
                <a:moveTo>
                  <a:pt x="4331440" y="179417"/>
                </a:moveTo>
                <a:lnTo>
                  <a:pt x="4331440" y="154916"/>
                </a:lnTo>
                <a:lnTo>
                  <a:pt x="4355942" y="154916"/>
                </a:lnTo>
                <a:lnTo>
                  <a:pt x="4355942" y="179417"/>
                </a:lnTo>
                <a:cubicBezTo>
                  <a:pt x="4355942" y="188424"/>
                  <a:pt x="4354351" y="195693"/>
                  <a:pt x="4351162" y="201233"/>
                </a:cubicBezTo>
                <a:cubicBezTo>
                  <a:pt x="4347976" y="206770"/>
                  <a:pt x="4342917" y="211054"/>
                  <a:pt x="4335981" y="214082"/>
                </a:cubicBezTo>
                <a:lnTo>
                  <a:pt x="4330004" y="204877"/>
                </a:lnTo>
                <a:cubicBezTo>
                  <a:pt x="4334548" y="202885"/>
                  <a:pt x="4337892" y="199959"/>
                  <a:pt x="4340048" y="196096"/>
                </a:cubicBezTo>
                <a:cubicBezTo>
                  <a:pt x="4342197" y="192230"/>
                  <a:pt x="4343392" y="186671"/>
                  <a:pt x="4343634" y="179417"/>
                </a:cubicBezTo>
                <a:close/>
                <a:moveTo>
                  <a:pt x="4420965" y="84392"/>
                </a:moveTo>
                <a:cubicBezTo>
                  <a:pt x="4412041" y="81127"/>
                  <a:pt x="4405428" y="76461"/>
                  <a:pt x="4401126" y="70402"/>
                </a:cubicBezTo>
                <a:cubicBezTo>
                  <a:pt x="4396824" y="64348"/>
                  <a:pt x="4394671" y="57100"/>
                  <a:pt x="4394671" y="48654"/>
                </a:cubicBezTo>
                <a:cubicBezTo>
                  <a:pt x="4394671" y="35903"/>
                  <a:pt x="4399254" y="25182"/>
                  <a:pt x="4408420" y="16499"/>
                </a:cubicBezTo>
                <a:cubicBezTo>
                  <a:pt x="4417582" y="7812"/>
                  <a:pt x="4429771" y="3468"/>
                  <a:pt x="4444992" y="3468"/>
                </a:cubicBezTo>
                <a:cubicBezTo>
                  <a:pt x="4460292" y="3468"/>
                  <a:pt x="4472601" y="7910"/>
                  <a:pt x="4481928" y="16795"/>
                </a:cubicBezTo>
                <a:cubicBezTo>
                  <a:pt x="4491252" y="25680"/>
                  <a:pt x="4495914" y="36502"/>
                  <a:pt x="4495914" y="49252"/>
                </a:cubicBezTo>
                <a:cubicBezTo>
                  <a:pt x="4495914" y="57378"/>
                  <a:pt x="4493783" y="64448"/>
                  <a:pt x="4489517" y="70466"/>
                </a:cubicBezTo>
                <a:cubicBezTo>
                  <a:pt x="4485255" y="76482"/>
                  <a:pt x="4478782" y="81127"/>
                  <a:pt x="4470095" y="84392"/>
                </a:cubicBezTo>
                <a:cubicBezTo>
                  <a:pt x="4480852" y="87898"/>
                  <a:pt x="4489042" y="93558"/>
                  <a:pt x="4494658" y="101366"/>
                </a:cubicBezTo>
                <a:cubicBezTo>
                  <a:pt x="4500274" y="109175"/>
                  <a:pt x="4503086" y="118502"/>
                  <a:pt x="4503086" y="129337"/>
                </a:cubicBezTo>
                <a:cubicBezTo>
                  <a:pt x="4503086" y="144317"/>
                  <a:pt x="4497786" y="156910"/>
                  <a:pt x="4487192" y="167106"/>
                </a:cubicBezTo>
                <a:cubicBezTo>
                  <a:pt x="4476592" y="177304"/>
                  <a:pt x="4462643" y="182405"/>
                  <a:pt x="4445348" y="182405"/>
                </a:cubicBezTo>
                <a:cubicBezTo>
                  <a:pt x="4428062" y="182405"/>
                  <a:pt x="4414111" y="177286"/>
                  <a:pt x="4403517" y="167047"/>
                </a:cubicBezTo>
                <a:cubicBezTo>
                  <a:pt x="4392918" y="156810"/>
                  <a:pt x="4387615" y="144040"/>
                  <a:pt x="4387615" y="128740"/>
                </a:cubicBezTo>
                <a:cubicBezTo>
                  <a:pt x="4387615" y="117342"/>
                  <a:pt x="4390503" y="107803"/>
                  <a:pt x="4396284" y="100113"/>
                </a:cubicBezTo>
                <a:cubicBezTo>
                  <a:pt x="4402062" y="92420"/>
                  <a:pt x="4410288" y="87182"/>
                  <a:pt x="4420965" y="84392"/>
                </a:cubicBezTo>
                <a:close/>
                <a:moveTo>
                  <a:pt x="4416664" y="47938"/>
                </a:moveTo>
                <a:cubicBezTo>
                  <a:pt x="4416664" y="56222"/>
                  <a:pt x="4419335" y="62994"/>
                  <a:pt x="4424673" y="68253"/>
                </a:cubicBezTo>
                <a:cubicBezTo>
                  <a:pt x="4430017" y="73516"/>
                  <a:pt x="4436946" y="76145"/>
                  <a:pt x="4445471" y="76145"/>
                </a:cubicBezTo>
                <a:cubicBezTo>
                  <a:pt x="4453758" y="76145"/>
                  <a:pt x="4460551" y="73535"/>
                  <a:pt x="4465851" y="68314"/>
                </a:cubicBezTo>
                <a:cubicBezTo>
                  <a:pt x="4471153" y="63094"/>
                  <a:pt x="4473800" y="56701"/>
                  <a:pt x="4473800" y="49130"/>
                </a:cubicBezTo>
                <a:cubicBezTo>
                  <a:pt x="4473800" y="41239"/>
                  <a:pt x="4471071" y="34604"/>
                  <a:pt x="4465613" y="29230"/>
                </a:cubicBezTo>
                <a:cubicBezTo>
                  <a:pt x="4460155" y="23851"/>
                  <a:pt x="4453362" y="21157"/>
                  <a:pt x="4445230" y="21157"/>
                </a:cubicBezTo>
                <a:cubicBezTo>
                  <a:pt x="4437022" y="21157"/>
                  <a:pt x="4430211" y="23789"/>
                  <a:pt x="4424796" y="29045"/>
                </a:cubicBezTo>
                <a:cubicBezTo>
                  <a:pt x="4419375" y="34308"/>
                  <a:pt x="4416664" y="40605"/>
                  <a:pt x="4416664" y="47938"/>
                </a:cubicBezTo>
                <a:close/>
                <a:moveTo>
                  <a:pt x="4409733" y="128858"/>
                </a:moveTo>
                <a:cubicBezTo>
                  <a:pt x="4409733" y="134994"/>
                  <a:pt x="4411189" y="140930"/>
                  <a:pt x="4414097" y="146665"/>
                </a:cubicBezTo>
                <a:cubicBezTo>
                  <a:pt x="4417001" y="152407"/>
                  <a:pt x="4421326" y="156845"/>
                  <a:pt x="4427064" y="159991"/>
                </a:cubicBezTo>
                <a:cubicBezTo>
                  <a:pt x="4432803" y="163142"/>
                  <a:pt x="4438976" y="164716"/>
                  <a:pt x="4445589" y="164716"/>
                </a:cubicBezTo>
                <a:cubicBezTo>
                  <a:pt x="4455871" y="164716"/>
                  <a:pt x="4464356" y="161406"/>
                  <a:pt x="4471053" y="154793"/>
                </a:cubicBezTo>
                <a:cubicBezTo>
                  <a:pt x="4477744" y="148180"/>
                  <a:pt x="4481089" y="139774"/>
                  <a:pt x="4481089" y="129576"/>
                </a:cubicBezTo>
                <a:cubicBezTo>
                  <a:pt x="4481089" y="119218"/>
                  <a:pt x="4477644" y="110647"/>
                  <a:pt x="4470750" y="103875"/>
                </a:cubicBezTo>
                <a:cubicBezTo>
                  <a:pt x="4463859" y="97100"/>
                  <a:pt x="4455231" y="93716"/>
                  <a:pt x="4444873" y="93716"/>
                </a:cubicBezTo>
                <a:cubicBezTo>
                  <a:pt x="4434753" y="93716"/>
                  <a:pt x="4426369" y="97060"/>
                  <a:pt x="4419713" y="103753"/>
                </a:cubicBezTo>
                <a:cubicBezTo>
                  <a:pt x="4413061" y="110452"/>
                  <a:pt x="4409733" y="118815"/>
                  <a:pt x="4409733" y="128858"/>
                </a:cubicBezTo>
                <a:close/>
                <a:moveTo>
                  <a:pt x="4524002" y="133521"/>
                </a:moveTo>
                <a:lnTo>
                  <a:pt x="4546595" y="131605"/>
                </a:lnTo>
                <a:cubicBezTo>
                  <a:pt x="4548269" y="142604"/>
                  <a:pt x="4552158" y="150866"/>
                  <a:pt x="4558252" y="156406"/>
                </a:cubicBezTo>
                <a:cubicBezTo>
                  <a:pt x="4564347" y="161947"/>
                  <a:pt x="4571698" y="164716"/>
                  <a:pt x="4580302" y="164716"/>
                </a:cubicBezTo>
                <a:cubicBezTo>
                  <a:pt x="4590659" y="164716"/>
                  <a:pt x="4599428" y="160809"/>
                  <a:pt x="4606600" y="153001"/>
                </a:cubicBezTo>
                <a:cubicBezTo>
                  <a:pt x="4613772" y="145192"/>
                  <a:pt x="4617357" y="134835"/>
                  <a:pt x="4617357" y="121922"/>
                </a:cubicBezTo>
                <a:cubicBezTo>
                  <a:pt x="4617357" y="109653"/>
                  <a:pt x="4613911" y="99969"/>
                  <a:pt x="4607018" y="92877"/>
                </a:cubicBezTo>
                <a:cubicBezTo>
                  <a:pt x="4600123" y="85785"/>
                  <a:pt x="4591098" y="82239"/>
                  <a:pt x="4579941" y="82239"/>
                </a:cubicBezTo>
                <a:cubicBezTo>
                  <a:pt x="4573012" y="82239"/>
                  <a:pt x="4566759" y="83813"/>
                  <a:pt x="4561182" y="86962"/>
                </a:cubicBezTo>
                <a:cubicBezTo>
                  <a:pt x="4555602" y="90112"/>
                  <a:pt x="4551218" y="94195"/>
                  <a:pt x="4548031" y="99213"/>
                </a:cubicBezTo>
                <a:lnTo>
                  <a:pt x="4527832" y="96585"/>
                </a:lnTo>
                <a:lnTo>
                  <a:pt x="4544805" y="6578"/>
                </a:lnTo>
                <a:lnTo>
                  <a:pt x="4631940" y="6578"/>
                </a:lnTo>
                <a:lnTo>
                  <a:pt x="4631940" y="27138"/>
                </a:lnTo>
                <a:lnTo>
                  <a:pt x="4562014" y="27138"/>
                </a:lnTo>
                <a:lnTo>
                  <a:pt x="4552571" y="74233"/>
                </a:lnTo>
                <a:cubicBezTo>
                  <a:pt x="4563093" y="66899"/>
                  <a:pt x="4574131" y="63235"/>
                  <a:pt x="4585684" y="63235"/>
                </a:cubicBezTo>
                <a:cubicBezTo>
                  <a:pt x="4600984" y="63235"/>
                  <a:pt x="4613890" y="68533"/>
                  <a:pt x="4624413" y="79132"/>
                </a:cubicBezTo>
                <a:cubicBezTo>
                  <a:pt x="4634928" y="89731"/>
                  <a:pt x="4640187" y="103357"/>
                  <a:pt x="4640187" y="120010"/>
                </a:cubicBezTo>
                <a:cubicBezTo>
                  <a:pt x="4640187" y="135868"/>
                  <a:pt x="4635565" y="149577"/>
                  <a:pt x="4626324" y="161129"/>
                </a:cubicBezTo>
                <a:cubicBezTo>
                  <a:pt x="4615085" y="175314"/>
                  <a:pt x="4599746" y="182405"/>
                  <a:pt x="4580302" y="182405"/>
                </a:cubicBezTo>
                <a:cubicBezTo>
                  <a:pt x="4564365" y="182405"/>
                  <a:pt x="4551357" y="177941"/>
                  <a:pt x="4541278" y="169017"/>
                </a:cubicBezTo>
                <a:cubicBezTo>
                  <a:pt x="4531194" y="160093"/>
                  <a:pt x="4525442" y="148263"/>
                  <a:pt x="4524002" y="133521"/>
                </a:cubicBezTo>
                <a:close/>
                <a:moveTo>
                  <a:pt x="4721806" y="52478"/>
                </a:moveTo>
                <a:lnTo>
                  <a:pt x="4824961" y="52478"/>
                </a:lnTo>
                <a:lnTo>
                  <a:pt x="4824961" y="70287"/>
                </a:lnTo>
                <a:lnTo>
                  <a:pt x="4784084" y="70287"/>
                </a:lnTo>
                <a:lnTo>
                  <a:pt x="4784084" y="179417"/>
                </a:lnTo>
                <a:lnTo>
                  <a:pt x="4762685" y="179417"/>
                </a:lnTo>
                <a:lnTo>
                  <a:pt x="4762685" y="70287"/>
                </a:lnTo>
                <a:lnTo>
                  <a:pt x="4721806" y="70287"/>
                </a:lnTo>
                <a:close/>
                <a:moveTo>
                  <a:pt x="4967103" y="52478"/>
                </a:moveTo>
                <a:lnTo>
                  <a:pt x="4988617" y="52478"/>
                </a:lnTo>
                <a:lnTo>
                  <a:pt x="4988617" y="179417"/>
                </a:lnTo>
                <a:lnTo>
                  <a:pt x="4967103" y="179417"/>
                </a:lnTo>
                <a:close/>
                <a:moveTo>
                  <a:pt x="4846734" y="52478"/>
                </a:moveTo>
                <a:lnTo>
                  <a:pt x="4868251" y="52478"/>
                </a:lnTo>
                <a:lnTo>
                  <a:pt x="4868251" y="102082"/>
                </a:lnTo>
                <a:lnTo>
                  <a:pt x="4895503" y="102082"/>
                </a:lnTo>
                <a:cubicBezTo>
                  <a:pt x="4913273" y="102082"/>
                  <a:pt x="4926960" y="105527"/>
                  <a:pt x="4936561" y="112421"/>
                </a:cubicBezTo>
                <a:cubicBezTo>
                  <a:pt x="4946166" y="119312"/>
                  <a:pt x="4950965" y="128815"/>
                  <a:pt x="4950965" y="140930"/>
                </a:cubicBezTo>
                <a:cubicBezTo>
                  <a:pt x="4950965" y="151528"/>
                  <a:pt x="4946961" y="160593"/>
                  <a:pt x="4938951" y="168124"/>
                </a:cubicBezTo>
                <a:cubicBezTo>
                  <a:pt x="4930945" y="175652"/>
                  <a:pt x="4918136" y="179417"/>
                  <a:pt x="4900522" y="179417"/>
                </a:cubicBezTo>
                <a:lnTo>
                  <a:pt x="4846734" y="179417"/>
                </a:lnTo>
                <a:close/>
                <a:moveTo>
                  <a:pt x="4868251" y="161727"/>
                </a:moveTo>
                <a:lnTo>
                  <a:pt x="4890841" y="161727"/>
                </a:lnTo>
                <a:cubicBezTo>
                  <a:pt x="4904467" y="161727"/>
                  <a:pt x="4914191" y="160053"/>
                  <a:pt x="4920009" y="156708"/>
                </a:cubicBezTo>
                <a:cubicBezTo>
                  <a:pt x="4925826" y="153361"/>
                  <a:pt x="4928731" y="148141"/>
                  <a:pt x="4928731" y="141049"/>
                </a:cubicBezTo>
                <a:cubicBezTo>
                  <a:pt x="4928731" y="135551"/>
                  <a:pt x="4926583" y="130652"/>
                  <a:pt x="4922280" y="126346"/>
                </a:cubicBezTo>
                <a:cubicBezTo>
                  <a:pt x="4917975" y="122044"/>
                  <a:pt x="4908452" y="119891"/>
                  <a:pt x="4893710" y="119891"/>
                </a:cubicBezTo>
                <a:lnTo>
                  <a:pt x="4868251" y="119891"/>
                </a:lnTo>
                <a:close/>
                <a:moveTo>
                  <a:pt x="5105042" y="132924"/>
                </a:moveTo>
                <a:lnTo>
                  <a:pt x="5126199" y="135671"/>
                </a:lnTo>
                <a:cubicBezTo>
                  <a:pt x="5123891" y="150254"/>
                  <a:pt x="5117973" y="161669"/>
                  <a:pt x="5108450" y="169918"/>
                </a:cubicBezTo>
                <a:cubicBezTo>
                  <a:pt x="5098925" y="178161"/>
                  <a:pt x="5087233" y="182286"/>
                  <a:pt x="5073366" y="182286"/>
                </a:cubicBezTo>
                <a:cubicBezTo>
                  <a:pt x="5055995" y="182286"/>
                  <a:pt x="5042031" y="176609"/>
                  <a:pt x="5031472" y="165252"/>
                </a:cubicBezTo>
                <a:cubicBezTo>
                  <a:pt x="5020913" y="153896"/>
                  <a:pt x="5015631" y="137621"/>
                  <a:pt x="5015631" y="116425"/>
                </a:cubicBezTo>
                <a:cubicBezTo>
                  <a:pt x="5015631" y="102723"/>
                  <a:pt x="5017900" y="90728"/>
                  <a:pt x="5022446" y="80446"/>
                </a:cubicBezTo>
                <a:cubicBezTo>
                  <a:pt x="5026990" y="70164"/>
                  <a:pt x="5033901" y="62454"/>
                  <a:pt x="5043186" y="57317"/>
                </a:cubicBezTo>
                <a:cubicBezTo>
                  <a:pt x="5052470" y="52176"/>
                  <a:pt x="5062572" y="49609"/>
                  <a:pt x="5073483" y="49609"/>
                </a:cubicBezTo>
                <a:cubicBezTo>
                  <a:pt x="5087272" y="49609"/>
                  <a:pt x="5098547" y="53093"/>
                  <a:pt x="5107312" y="60070"/>
                </a:cubicBezTo>
                <a:cubicBezTo>
                  <a:pt x="5116079" y="67044"/>
                  <a:pt x="5121695" y="76943"/>
                  <a:pt x="5124168" y="89770"/>
                </a:cubicBezTo>
                <a:lnTo>
                  <a:pt x="5103249" y="93000"/>
                </a:lnTo>
                <a:cubicBezTo>
                  <a:pt x="5101257" y="84471"/>
                  <a:pt x="5097733" y="78056"/>
                  <a:pt x="5092672" y="73754"/>
                </a:cubicBezTo>
                <a:cubicBezTo>
                  <a:pt x="5087610" y="69452"/>
                  <a:pt x="5081493" y="67299"/>
                  <a:pt x="5074323" y="67299"/>
                </a:cubicBezTo>
                <a:cubicBezTo>
                  <a:pt x="5063483" y="67299"/>
                  <a:pt x="5054685" y="71186"/>
                  <a:pt x="5047909" y="78956"/>
                </a:cubicBezTo>
                <a:cubicBezTo>
                  <a:pt x="5041138" y="86721"/>
                  <a:pt x="5037747" y="99015"/>
                  <a:pt x="5037747" y="115827"/>
                </a:cubicBezTo>
                <a:cubicBezTo>
                  <a:pt x="5037747" y="132881"/>
                  <a:pt x="5041015" y="145272"/>
                  <a:pt x="5047549" y="153001"/>
                </a:cubicBezTo>
                <a:cubicBezTo>
                  <a:pt x="5054087" y="160730"/>
                  <a:pt x="5062609" y="164596"/>
                  <a:pt x="5073127" y="164596"/>
                </a:cubicBezTo>
                <a:cubicBezTo>
                  <a:pt x="5081574" y="164596"/>
                  <a:pt x="5088626" y="162004"/>
                  <a:pt x="5094289" y="156828"/>
                </a:cubicBezTo>
                <a:cubicBezTo>
                  <a:pt x="5099940" y="151651"/>
                  <a:pt x="5103525" y="143681"/>
                  <a:pt x="5105042" y="132924"/>
                </a:cubicBezTo>
                <a:close/>
                <a:moveTo>
                  <a:pt x="5150700" y="179417"/>
                </a:moveTo>
                <a:lnTo>
                  <a:pt x="5150700" y="154916"/>
                </a:lnTo>
                <a:lnTo>
                  <a:pt x="5175206" y="154916"/>
                </a:lnTo>
                <a:lnTo>
                  <a:pt x="5175206" y="179417"/>
                </a:lnTo>
                <a:close/>
                <a:moveTo>
                  <a:pt x="5280631" y="228064"/>
                </a:moveTo>
                <a:lnTo>
                  <a:pt x="5280631" y="52478"/>
                </a:lnTo>
                <a:lnTo>
                  <a:pt x="5300233" y="52478"/>
                </a:lnTo>
                <a:lnTo>
                  <a:pt x="5300233" y="68973"/>
                </a:lnTo>
                <a:cubicBezTo>
                  <a:pt x="5304856" y="62519"/>
                  <a:pt x="5310076" y="57676"/>
                  <a:pt x="5315893" y="54447"/>
                </a:cubicBezTo>
                <a:cubicBezTo>
                  <a:pt x="5321711" y="51221"/>
                  <a:pt x="5328760" y="49609"/>
                  <a:pt x="5337050" y="49609"/>
                </a:cubicBezTo>
                <a:cubicBezTo>
                  <a:pt x="5347886" y="49609"/>
                  <a:pt x="5357448" y="52396"/>
                  <a:pt x="5365735" y="57975"/>
                </a:cubicBezTo>
                <a:cubicBezTo>
                  <a:pt x="5374023" y="63555"/>
                  <a:pt x="5380279" y="71421"/>
                  <a:pt x="5384502" y="81580"/>
                </a:cubicBezTo>
                <a:cubicBezTo>
                  <a:pt x="5388725" y="91743"/>
                  <a:pt x="5390835" y="102878"/>
                  <a:pt x="5390835" y="114991"/>
                </a:cubicBezTo>
                <a:cubicBezTo>
                  <a:pt x="5390835" y="127981"/>
                  <a:pt x="5388508" y="139678"/>
                  <a:pt x="5383847" y="150074"/>
                </a:cubicBezTo>
                <a:cubicBezTo>
                  <a:pt x="5379185" y="160470"/>
                  <a:pt x="5372414" y="168438"/>
                  <a:pt x="5363525" y="173978"/>
                </a:cubicBezTo>
                <a:cubicBezTo>
                  <a:pt x="5354640" y="179519"/>
                  <a:pt x="5345294" y="182286"/>
                  <a:pt x="5335492" y="182286"/>
                </a:cubicBezTo>
                <a:cubicBezTo>
                  <a:pt x="5328321" y="182286"/>
                  <a:pt x="5321888" y="180771"/>
                  <a:pt x="5316188" y="177747"/>
                </a:cubicBezTo>
                <a:cubicBezTo>
                  <a:pt x="5310493" y="174719"/>
                  <a:pt x="5305813" y="170893"/>
                  <a:pt x="5302145" y="166270"/>
                </a:cubicBezTo>
                <a:lnTo>
                  <a:pt x="5302145" y="228064"/>
                </a:lnTo>
                <a:close/>
                <a:moveTo>
                  <a:pt x="5300115" y="116665"/>
                </a:moveTo>
                <a:cubicBezTo>
                  <a:pt x="5300115" y="132999"/>
                  <a:pt x="5303423" y="145074"/>
                  <a:pt x="5310036" y="152878"/>
                </a:cubicBezTo>
                <a:cubicBezTo>
                  <a:pt x="5316649" y="160690"/>
                  <a:pt x="5324655" y="164596"/>
                  <a:pt x="5334058" y="164596"/>
                </a:cubicBezTo>
                <a:cubicBezTo>
                  <a:pt x="5343624" y="164596"/>
                  <a:pt x="5351810" y="160550"/>
                  <a:pt x="5358621" y="152464"/>
                </a:cubicBezTo>
                <a:cubicBezTo>
                  <a:pt x="5365432" y="144375"/>
                  <a:pt x="5368843" y="131847"/>
                  <a:pt x="5368843" y="114873"/>
                </a:cubicBezTo>
                <a:cubicBezTo>
                  <a:pt x="5368843" y="98699"/>
                  <a:pt x="5365516" y="86584"/>
                  <a:pt x="5358863" y="78535"/>
                </a:cubicBezTo>
                <a:cubicBezTo>
                  <a:pt x="5352207" y="70485"/>
                  <a:pt x="5344258" y="66461"/>
                  <a:pt x="5335013" y="66461"/>
                </a:cubicBezTo>
                <a:cubicBezTo>
                  <a:pt x="5325850" y="66461"/>
                  <a:pt x="5317744" y="70745"/>
                  <a:pt x="5310691" y="79308"/>
                </a:cubicBezTo>
                <a:cubicBezTo>
                  <a:pt x="5303643" y="87881"/>
                  <a:pt x="5300115" y="100333"/>
                  <a:pt x="5300115" y="116665"/>
                </a:cubicBezTo>
                <a:close/>
                <a:moveTo>
                  <a:pt x="5412395" y="228306"/>
                </a:moveTo>
                <a:lnTo>
                  <a:pt x="5410004" y="208105"/>
                </a:lnTo>
                <a:cubicBezTo>
                  <a:pt x="5414702" y="209380"/>
                  <a:pt x="5418810" y="210022"/>
                  <a:pt x="5422313" y="210022"/>
                </a:cubicBezTo>
                <a:cubicBezTo>
                  <a:pt x="5427097" y="210022"/>
                  <a:pt x="5430920" y="209222"/>
                  <a:pt x="5433790" y="207630"/>
                </a:cubicBezTo>
                <a:cubicBezTo>
                  <a:pt x="5436659" y="206033"/>
                  <a:pt x="5439010" y="203800"/>
                  <a:pt x="5440839" y="200935"/>
                </a:cubicBezTo>
                <a:cubicBezTo>
                  <a:pt x="5442192" y="198782"/>
                  <a:pt x="5444388" y="193443"/>
                  <a:pt x="5447412" y="184915"/>
                </a:cubicBezTo>
                <a:cubicBezTo>
                  <a:pt x="5447812" y="183720"/>
                  <a:pt x="5448449" y="181966"/>
                  <a:pt x="5449331" y="179658"/>
                </a:cubicBezTo>
                <a:lnTo>
                  <a:pt x="5401156" y="52478"/>
                </a:lnTo>
                <a:lnTo>
                  <a:pt x="5424344" y="52478"/>
                </a:lnTo>
                <a:lnTo>
                  <a:pt x="5450764" y="125986"/>
                </a:lnTo>
                <a:cubicBezTo>
                  <a:pt x="5454192" y="135314"/>
                  <a:pt x="5457255" y="145113"/>
                  <a:pt x="5459965" y="155395"/>
                </a:cubicBezTo>
                <a:cubicBezTo>
                  <a:pt x="5462435" y="145513"/>
                  <a:pt x="5465387" y="135868"/>
                  <a:pt x="5468814" y="126464"/>
                </a:cubicBezTo>
                <a:lnTo>
                  <a:pt x="5495944" y="52478"/>
                </a:lnTo>
                <a:lnTo>
                  <a:pt x="5517460" y="52478"/>
                </a:lnTo>
                <a:lnTo>
                  <a:pt x="5469171" y="181570"/>
                </a:lnTo>
                <a:cubicBezTo>
                  <a:pt x="5463989" y="195513"/>
                  <a:pt x="5459965" y="205118"/>
                  <a:pt x="5457096" y="210377"/>
                </a:cubicBezTo>
                <a:cubicBezTo>
                  <a:pt x="5453273" y="217469"/>
                  <a:pt x="5448888" y="222668"/>
                  <a:pt x="5443953" y="225977"/>
                </a:cubicBezTo>
                <a:cubicBezTo>
                  <a:pt x="5439010" y="229285"/>
                  <a:pt x="5433110" y="230937"/>
                  <a:pt x="5426255" y="230937"/>
                </a:cubicBezTo>
                <a:cubicBezTo>
                  <a:pt x="5422111" y="230937"/>
                  <a:pt x="5417492" y="230058"/>
                  <a:pt x="5412395" y="228306"/>
                </a:cubicBezTo>
                <a:close/>
                <a:moveTo>
                  <a:pt x="5628741" y="0"/>
                </a:moveTo>
                <a:lnTo>
                  <a:pt x="5647748" y="242"/>
                </a:lnTo>
                <a:cubicBezTo>
                  <a:pt x="5646874" y="8770"/>
                  <a:pt x="5644980" y="14707"/>
                  <a:pt x="5642072" y="18051"/>
                </a:cubicBezTo>
                <a:cubicBezTo>
                  <a:pt x="5639162" y="21399"/>
                  <a:pt x="5635418" y="23549"/>
                  <a:pt x="5630836" y="24506"/>
                </a:cubicBezTo>
                <a:cubicBezTo>
                  <a:pt x="5626250" y="25460"/>
                  <a:pt x="5617267" y="25939"/>
                  <a:pt x="5603879" y="25939"/>
                </a:cubicBezTo>
                <a:cubicBezTo>
                  <a:pt x="5586113" y="25939"/>
                  <a:pt x="5573999" y="27652"/>
                  <a:pt x="5567544" y="31080"/>
                </a:cubicBezTo>
                <a:cubicBezTo>
                  <a:pt x="5561090" y="34506"/>
                  <a:pt x="5556445" y="39986"/>
                  <a:pt x="5553616" y="47517"/>
                </a:cubicBezTo>
                <a:cubicBezTo>
                  <a:pt x="5550787" y="55045"/>
                  <a:pt x="5549213" y="64750"/>
                  <a:pt x="5548897" y="76623"/>
                </a:cubicBezTo>
                <a:cubicBezTo>
                  <a:pt x="5554315" y="68573"/>
                  <a:pt x="5560655" y="62537"/>
                  <a:pt x="5567905" y="58512"/>
                </a:cubicBezTo>
                <a:cubicBezTo>
                  <a:pt x="5575154" y="54490"/>
                  <a:pt x="5583319" y="52478"/>
                  <a:pt x="5592406" y="52478"/>
                </a:cubicBezTo>
                <a:cubicBezTo>
                  <a:pt x="5609063" y="52478"/>
                  <a:pt x="5622847" y="58194"/>
                  <a:pt x="5633766" y="69628"/>
                </a:cubicBezTo>
                <a:cubicBezTo>
                  <a:pt x="5644678" y="81062"/>
                  <a:pt x="5650139" y="96542"/>
                  <a:pt x="5650139" y="116068"/>
                </a:cubicBezTo>
                <a:cubicBezTo>
                  <a:pt x="5650139" y="130889"/>
                  <a:pt x="5647389" y="143043"/>
                  <a:pt x="5641891" y="152522"/>
                </a:cubicBezTo>
                <a:cubicBezTo>
                  <a:pt x="5636394" y="162004"/>
                  <a:pt x="5629879" y="169337"/>
                  <a:pt x="5622351" y="174514"/>
                </a:cubicBezTo>
                <a:cubicBezTo>
                  <a:pt x="5614816" y="179694"/>
                  <a:pt x="5604559" y="182286"/>
                  <a:pt x="5591570" y="182286"/>
                </a:cubicBezTo>
                <a:cubicBezTo>
                  <a:pt x="5576508" y="182286"/>
                  <a:pt x="5564793" y="178842"/>
                  <a:pt x="5556428" y="171947"/>
                </a:cubicBezTo>
                <a:cubicBezTo>
                  <a:pt x="5548057" y="165053"/>
                  <a:pt x="5541642" y="156229"/>
                  <a:pt x="5537182" y="145469"/>
                </a:cubicBezTo>
                <a:cubicBezTo>
                  <a:pt x="5532722" y="134716"/>
                  <a:pt x="5530489" y="115990"/>
                  <a:pt x="5530489" y="89295"/>
                </a:cubicBezTo>
                <a:cubicBezTo>
                  <a:pt x="5530489" y="55743"/>
                  <a:pt x="5536170" y="33153"/>
                  <a:pt x="5547521" y="21518"/>
                </a:cubicBezTo>
                <a:cubicBezTo>
                  <a:pt x="5558875" y="9882"/>
                  <a:pt x="5576347" y="4064"/>
                  <a:pt x="5599937" y="4064"/>
                </a:cubicBezTo>
                <a:cubicBezTo>
                  <a:pt x="5614597" y="4064"/>
                  <a:pt x="5622922" y="3827"/>
                  <a:pt x="5624918" y="3348"/>
                </a:cubicBezTo>
                <a:cubicBezTo>
                  <a:pt x="5626911" y="2869"/>
                  <a:pt x="5628183" y="1757"/>
                  <a:pt x="5628741" y="0"/>
                </a:cubicBezTo>
                <a:close/>
                <a:moveTo>
                  <a:pt x="5627665" y="115470"/>
                </a:moveTo>
                <a:cubicBezTo>
                  <a:pt x="5627665" y="102244"/>
                  <a:pt x="5624539" y="91401"/>
                  <a:pt x="5618283" y="82956"/>
                </a:cubicBezTo>
                <a:cubicBezTo>
                  <a:pt x="5612026" y="74510"/>
                  <a:pt x="5603202" y="70287"/>
                  <a:pt x="5591809" y="70287"/>
                </a:cubicBezTo>
                <a:cubicBezTo>
                  <a:pt x="5579935" y="70287"/>
                  <a:pt x="5570774" y="74748"/>
                  <a:pt x="5564318" y="83672"/>
                </a:cubicBezTo>
                <a:cubicBezTo>
                  <a:pt x="5557860" y="92596"/>
                  <a:pt x="5554635" y="104513"/>
                  <a:pt x="5554635" y="119412"/>
                </a:cubicBezTo>
                <a:cubicBezTo>
                  <a:pt x="5554635" y="134154"/>
                  <a:pt x="5558202" y="145433"/>
                  <a:pt x="5565334" y="153239"/>
                </a:cubicBezTo>
                <a:cubicBezTo>
                  <a:pt x="5572465" y="161050"/>
                  <a:pt x="5581250" y="164953"/>
                  <a:pt x="5591689" y="164953"/>
                </a:cubicBezTo>
                <a:cubicBezTo>
                  <a:pt x="5602364" y="164953"/>
                  <a:pt x="5611032" y="160431"/>
                  <a:pt x="5617685" y="151388"/>
                </a:cubicBezTo>
                <a:cubicBezTo>
                  <a:pt x="5624337" y="142345"/>
                  <a:pt x="5627665" y="130371"/>
                  <a:pt x="5627665" y="115470"/>
                </a:cubicBezTo>
                <a:close/>
                <a:moveTo>
                  <a:pt x="5682052" y="179417"/>
                </a:moveTo>
                <a:lnTo>
                  <a:pt x="5682052" y="154916"/>
                </a:lnTo>
                <a:lnTo>
                  <a:pt x="5706558" y="154916"/>
                </a:lnTo>
                <a:lnTo>
                  <a:pt x="5706558" y="179417"/>
                </a:lnTo>
                <a:close/>
                <a:moveTo>
                  <a:pt x="5814552" y="52478"/>
                </a:moveTo>
                <a:lnTo>
                  <a:pt x="5864151" y="52478"/>
                </a:lnTo>
                <a:cubicBezTo>
                  <a:pt x="5876345" y="52478"/>
                  <a:pt x="5885409" y="53493"/>
                  <a:pt x="5891346" y="55524"/>
                </a:cubicBezTo>
                <a:cubicBezTo>
                  <a:pt x="5897283" y="57554"/>
                  <a:pt x="5902384" y="61283"/>
                  <a:pt x="5906647" y="66698"/>
                </a:cubicBezTo>
                <a:cubicBezTo>
                  <a:pt x="5910913" y="72120"/>
                  <a:pt x="5913043" y="78613"/>
                  <a:pt x="5913043" y="86185"/>
                </a:cubicBezTo>
                <a:cubicBezTo>
                  <a:pt x="5913043" y="92239"/>
                  <a:pt x="5911786" y="97521"/>
                  <a:pt x="5909279" y="102025"/>
                </a:cubicBezTo>
                <a:cubicBezTo>
                  <a:pt x="5906769" y="106524"/>
                  <a:pt x="5902999" y="110294"/>
                  <a:pt x="5897982" y="113318"/>
                </a:cubicBezTo>
                <a:cubicBezTo>
                  <a:pt x="5903957" y="115313"/>
                  <a:pt x="5908917" y="119035"/>
                  <a:pt x="5912864" y="124496"/>
                </a:cubicBezTo>
                <a:cubicBezTo>
                  <a:pt x="5916805" y="129953"/>
                  <a:pt x="5918778" y="136426"/>
                  <a:pt x="5918778" y="143918"/>
                </a:cubicBezTo>
                <a:cubicBezTo>
                  <a:pt x="5917983" y="155949"/>
                  <a:pt x="5913680" y="164873"/>
                  <a:pt x="5905872" y="170691"/>
                </a:cubicBezTo>
                <a:cubicBezTo>
                  <a:pt x="5898064" y="176509"/>
                  <a:pt x="5886706" y="179417"/>
                  <a:pt x="5871806" y="179417"/>
                </a:cubicBezTo>
                <a:lnTo>
                  <a:pt x="5814552" y="179417"/>
                </a:lnTo>
                <a:close/>
                <a:moveTo>
                  <a:pt x="5836064" y="105906"/>
                </a:moveTo>
                <a:lnTo>
                  <a:pt x="5859014" y="105906"/>
                </a:lnTo>
                <a:cubicBezTo>
                  <a:pt x="5868176" y="105906"/>
                  <a:pt x="5874473" y="105427"/>
                  <a:pt x="5877901" y="104473"/>
                </a:cubicBezTo>
                <a:cubicBezTo>
                  <a:pt x="5881327" y="103516"/>
                  <a:pt x="5884395" y="101585"/>
                  <a:pt x="5887106" y="98673"/>
                </a:cubicBezTo>
                <a:cubicBezTo>
                  <a:pt x="5889817" y="95767"/>
                  <a:pt x="5891170" y="92282"/>
                  <a:pt x="5891170" y="88218"/>
                </a:cubicBezTo>
                <a:cubicBezTo>
                  <a:pt x="5891170" y="81523"/>
                  <a:pt x="5888797" y="76861"/>
                  <a:pt x="5884056" y="74233"/>
                </a:cubicBezTo>
                <a:cubicBezTo>
                  <a:pt x="5879315" y="71604"/>
                  <a:pt x="5871207" y="70287"/>
                  <a:pt x="5859730" y="70287"/>
                </a:cubicBezTo>
                <a:lnTo>
                  <a:pt x="5836064" y="70287"/>
                </a:lnTo>
                <a:close/>
                <a:moveTo>
                  <a:pt x="5836064" y="161727"/>
                </a:moveTo>
                <a:lnTo>
                  <a:pt x="5864393" y="161727"/>
                </a:lnTo>
                <a:cubicBezTo>
                  <a:pt x="5876586" y="161727"/>
                  <a:pt x="5884953" y="160312"/>
                  <a:pt x="5889495" y="157483"/>
                </a:cubicBezTo>
                <a:cubicBezTo>
                  <a:pt x="5894039" y="154657"/>
                  <a:pt x="5896430" y="149775"/>
                  <a:pt x="5896667" y="142841"/>
                </a:cubicBezTo>
                <a:cubicBezTo>
                  <a:pt x="5896667" y="138777"/>
                  <a:pt x="5895352" y="135012"/>
                  <a:pt x="5892721" y="131544"/>
                </a:cubicBezTo>
                <a:cubicBezTo>
                  <a:pt x="5890090" y="128081"/>
                  <a:pt x="5886662" y="125885"/>
                  <a:pt x="5882439" y="124967"/>
                </a:cubicBezTo>
                <a:cubicBezTo>
                  <a:pt x="5878220" y="124057"/>
                  <a:pt x="5871445" y="123596"/>
                  <a:pt x="5862122" y="123596"/>
                </a:cubicBezTo>
                <a:lnTo>
                  <a:pt x="5836064" y="123596"/>
                </a:lnTo>
                <a:close/>
                <a:moveTo>
                  <a:pt x="6013822" y="52478"/>
                </a:moveTo>
                <a:lnTo>
                  <a:pt x="6047290" y="52478"/>
                </a:lnTo>
                <a:lnTo>
                  <a:pt x="6080642" y="154077"/>
                </a:lnTo>
                <a:lnTo>
                  <a:pt x="6117697" y="52478"/>
                </a:lnTo>
                <a:lnTo>
                  <a:pt x="6148653" y="52478"/>
                </a:lnTo>
                <a:lnTo>
                  <a:pt x="6148653" y="179417"/>
                </a:lnTo>
                <a:lnTo>
                  <a:pt x="6127135" y="179417"/>
                </a:lnTo>
                <a:lnTo>
                  <a:pt x="6127135" y="77220"/>
                </a:lnTo>
                <a:lnTo>
                  <a:pt x="6089606" y="179417"/>
                </a:lnTo>
                <a:lnTo>
                  <a:pt x="6070364" y="179417"/>
                </a:lnTo>
                <a:lnTo>
                  <a:pt x="6034859" y="72321"/>
                </a:lnTo>
                <a:lnTo>
                  <a:pt x="6034859" y="179417"/>
                </a:lnTo>
                <a:lnTo>
                  <a:pt x="6013822" y="179417"/>
                </a:lnTo>
                <a:close/>
                <a:moveTo>
                  <a:pt x="6268422" y="138540"/>
                </a:moveTo>
                <a:lnTo>
                  <a:pt x="6290655" y="141287"/>
                </a:lnTo>
                <a:cubicBezTo>
                  <a:pt x="6287148" y="154275"/>
                  <a:pt x="6280654" y="164355"/>
                  <a:pt x="6271171" y="171527"/>
                </a:cubicBezTo>
                <a:cubicBezTo>
                  <a:pt x="6261686" y="178701"/>
                  <a:pt x="6249575" y="182286"/>
                  <a:pt x="6234832" y="182286"/>
                </a:cubicBezTo>
                <a:cubicBezTo>
                  <a:pt x="6216264" y="182286"/>
                  <a:pt x="6201544" y="176570"/>
                  <a:pt x="6190668" y="165132"/>
                </a:cubicBezTo>
                <a:cubicBezTo>
                  <a:pt x="6179789" y="153696"/>
                  <a:pt x="6174348" y="137661"/>
                  <a:pt x="6174348" y="117022"/>
                </a:cubicBezTo>
                <a:cubicBezTo>
                  <a:pt x="6174348" y="95667"/>
                  <a:pt x="6179847" y="79088"/>
                  <a:pt x="6190845" y="67295"/>
                </a:cubicBezTo>
                <a:cubicBezTo>
                  <a:pt x="6201843" y="55506"/>
                  <a:pt x="6216109" y="49609"/>
                  <a:pt x="6233638" y="49609"/>
                </a:cubicBezTo>
                <a:cubicBezTo>
                  <a:pt x="6250612" y="49609"/>
                  <a:pt x="6264479" y="55383"/>
                  <a:pt x="6275236" y="66940"/>
                </a:cubicBezTo>
                <a:cubicBezTo>
                  <a:pt x="6285992" y="78492"/>
                  <a:pt x="6291371" y="94749"/>
                  <a:pt x="6291371" y="115708"/>
                </a:cubicBezTo>
                <a:cubicBezTo>
                  <a:pt x="6291371" y="116986"/>
                  <a:pt x="6291331" y="118898"/>
                  <a:pt x="6291252" y="121447"/>
                </a:cubicBezTo>
                <a:lnTo>
                  <a:pt x="6196587" y="121447"/>
                </a:lnTo>
                <a:cubicBezTo>
                  <a:pt x="6197381" y="135389"/>
                  <a:pt x="6201327" y="146067"/>
                  <a:pt x="6208420" y="153476"/>
                </a:cubicBezTo>
                <a:cubicBezTo>
                  <a:pt x="6215512" y="160892"/>
                  <a:pt x="6224354" y="164596"/>
                  <a:pt x="6234952" y="164596"/>
                </a:cubicBezTo>
                <a:cubicBezTo>
                  <a:pt x="6242843" y="164596"/>
                  <a:pt x="6249579" y="162526"/>
                  <a:pt x="6255155" y="158382"/>
                </a:cubicBezTo>
                <a:cubicBezTo>
                  <a:pt x="6260735" y="154236"/>
                  <a:pt x="6265156" y="147625"/>
                  <a:pt x="6268422" y="138540"/>
                </a:cubicBezTo>
                <a:close/>
                <a:moveTo>
                  <a:pt x="6197782" y="103753"/>
                </a:moveTo>
                <a:lnTo>
                  <a:pt x="6268661" y="103753"/>
                </a:lnTo>
                <a:cubicBezTo>
                  <a:pt x="6267704" y="93079"/>
                  <a:pt x="6264994" y="85069"/>
                  <a:pt x="6260534" y="79730"/>
                </a:cubicBezTo>
                <a:cubicBezTo>
                  <a:pt x="6253679" y="71447"/>
                  <a:pt x="6244795" y="67299"/>
                  <a:pt x="6233875" y="67299"/>
                </a:cubicBezTo>
                <a:cubicBezTo>
                  <a:pt x="6223997" y="67299"/>
                  <a:pt x="6215691" y="70607"/>
                  <a:pt x="6208956" y="77220"/>
                </a:cubicBezTo>
                <a:cubicBezTo>
                  <a:pt x="6202220" y="83831"/>
                  <a:pt x="6198498" y="92679"/>
                  <a:pt x="6197782" y="103753"/>
                </a:cubicBezTo>
                <a:close/>
                <a:moveTo>
                  <a:pt x="6399526" y="132924"/>
                </a:moveTo>
                <a:lnTo>
                  <a:pt x="6420683" y="135671"/>
                </a:lnTo>
                <a:cubicBezTo>
                  <a:pt x="6418372" y="150254"/>
                  <a:pt x="6412457" y="161669"/>
                  <a:pt x="6402934" y="169918"/>
                </a:cubicBezTo>
                <a:cubicBezTo>
                  <a:pt x="6393406" y="178161"/>
                  <a:pt x="6381717" y="182286"/>
                  <a:pt x="6367850" y="182286"/>
                </a:cubicBezTo>
                <a:cubicBezTo>
                  <a:pt x="6350476" y="182286"/>
                  <a:pt x="6336515" y="176609"/>
                  <a:pt x="6325956" y="165252"/>
                </a:cubicBezTo>
                <a:cubicBezTo>
                  <a:pt x="6315397" y="153896"/>
                  <a:pt x="6310113" y="137621"/>
                  <a:pt x="6310113" y="116425"/>
                </a:cubicBezTo>
                <a:cubicBezTo>
                  <a:pt x="6310113" y="102723"/>
                  <a:pt x="6312384" y="90728"/>
                  <a:pt x="6316930" y="80446"/>
                </a:cubicBezTo>
                <a:cubicBezTo>
                  <a:pt x="6321470" y="70164"/>
                  <a:pt x="6328382" y="62454"/>
                  <a:pt x="6337671" y="57317"/>
                </a:cubicBezTo>
                <a:cubicBezTo>
                  <a:pt x="6346954" y="52176"/>
                  <a:pt x="6357054" y="49609"/>
                  <a:pt x="6367968" y="49609"/>
                </a:cubicBezTo>
                <a:cubicBezTo>
                  <a:pt x="6381753" y="49609"/>
                  <a:pt x="6393031" y="53093"/>
                  <a:pt x="6401797" y="60070"/>
                </a:cubicBezTo>
                <a:cubicBezTo>
                  <a:pt x="6410563" y="67044"/>
                  <a:pt x="6416179" y="76943"/>
                  <a:pt x="6418648" y="89770"/>
                </a:cubicBezTo>
                <a:lnTo>
                  <a:pt x="6397733" y="93000"/>
                </a:lnTo>
                <a:cubicBezTo>
                  <a:pt x="6395739" y="84471"/>
                  <a:pt x="6392217" y="78056"/>
                  <a:pt x="6387156" y="73754"/>
                </a:cubicBezTo>
                <a:cubicBezTo>
                  <a:pt x="6382094" y="69452"/>
                  <a:pt x="6375978" y="67299"/>
                  <a:pt x="6368803" y="67299"/>
                </a:cubicBezTo>
                <a:cubicBezTo>
                  <a:pt x="6357968" y="67299"/>
                  <a:pt x="6349166" y="71186"/>
                  <a:pt x="6342394" y="78956"/>
                </a:cubicBezTo>
                <a:cubicBezTo>
                  <a:pt x="6335618" y="86721"/>
                  <a:pt x="6332231" y="99015"/>
                  <a:pt x="6332231" y="115827"/>
                </a:cubicBezTo>
                <a:cubicBezTo>
                  <a:pt x="6332231" y="132881"/>
                  <a:pt x="6335501" y="145272"/>
                  <a:pt x="6342034" y="153001"/>
                </a:cubicBezTo>
                <a:cubicBezTo>
                  <a:pt x="6348567" y="160730"/>
                  <a:pt x="6357093" y="164596"/>
                  <a:pt x="6367609" y="164596"/>
                </a:cubicBezTo>
                <a:cubicBezTo>
                  <a:pt x="6376058" y="164596"/>
                  <a:pt x="6383110" y="162004"/>
                  <a:pt x="6388769" y="156828"/>
                </a:cubicBezTo>
                <a:cubicBezTo>
                  <a:pt x="6394425" y="151651"/>
                  <a:pt x="6398010" y="143681"/>
                  <a:pt x="6399526" y="132924"/>
                </a:cubicBezTo>
                <a:close/>
                <a:moveTo>
                  <a:pt x="6539019" y="52478"/>
                </a:moveTo>
                <a:lnTo>
                  <a:pt x="6539019" y="179417"/>
                </a:lnTo>
                <a:lnTo>
                  <a:pt x="6517624" y="179417"/>
                </a:lnTo>
                <a:lnTo>
                  <a:pt x="6517624" y="129935"/>
                </a:lnTo>
                <a:lnTo>
                  <a:pt x="6505189" y="129935"/>
                </a:lnTo>
                <a:cubicBezTo>
                  <a:pt x="6497619" y="129935"/>
                  <a:pt x="6491981" y="130911"/>
                  <a:pt x="6488277" y="132859"/>
                </a:cubicBezTo>
                <a:cubicBezTo>
                  <a:pt x="6484571" y="134813"/>
                  <a:pt x="6479172" y="141092"/>
                  <a:pt x="6472080" y="151691"/>
                </a:cubicBezTo>
                <a:lnTo>
                  <a:pt x="6453314" y="179417"/>
                </a:lnTo>
                <a:lnTo>
                  <a:pt x="6426659" y="179417"/>
                </a:lnTo>
                <a:lnTo>
                  <a:pt x="6449846" y="145231"/>
                </a:lnTo>
                <a:cubicBezTo>
                  <a:pt x="6456939" y="134796"/>
                  <a:pt x="6463991" y="128899"/>
                  <a:pt x="6471004" y="127541"/>
                </a:cubicBezTo>
                <a:cubicBezTo>
                  <a:pt x="6458731" y="125868"/>
                  <a:pt x="6449626" y="121447"/>
                  <a:pt x="6443694" y="114271"/>
                </a:cubicBezTo>
                <a:cubicBezTo>
                  <a:pt x="6437758" y="107101"/>
                  <a:pt x="6434788" y="98853"/>
                  <a:pt x="6434788" y="89533"/>
                </a:cubicBezTo>
                <a:cubicBezTo>
                  <a:pt x="6434788" y="78535"/>
                  <a:pt x="6438675" y="69610"/>
                  <a:pt x="6446441" y="62756"/>
                </a:cubicBezTo>
                <a:cubicBezTo>
                  <a:pt x="6454210" y="55905"/>
                  <a:pt x="6465467" y="52478"/>
                  <a:pt x="6480210" y="52478"/>
                </a:cubicBezTo>
                <a:close/>
                <a:moveTo>
                  <a:pt x="6517624" y="70287"/>
                </a:moveTo>
                <a:lnTo>
                  <a:pt x="6487020" y="70287"/>
                </a:lnTo>
                <a:cubicBezTo>
                  <a:pt x="6474190" y="70287"/>
                  <a:pt x="6465924" y="72281"/>
                  <a:pt x="6462220" y="76263"/>
                </a:cubicBezTo>
                <a:cubicBezTo>
                  <a:pt x="6458515" y="80244"/>
                  <a:pt x="6456661" y="84910"/>
                  <a:pt x="6456661" y="90249"/>
                </a:cubicBezTo>
                <a:cubicBezTo>
                  <a:pt x="6456661" y="97816"/>
                  <a:pt x="6459390" y="103378"/>
                  <a:pt x="6464851" y="106924"/>
                </a:cubicBezTo>
                <a:cubicBezTo>
                  <a:pt x="6470306" y="110470"/>
                  <a:pt x="6479968" y="112246"/>
                  <a:pt x="6493831" y="112246"/>
                </a:cubicBezTo>
                <a:lnTo>
                  <a:pt x="6517624" y="112246"/>
                </a:lnTo>
                <a:close/>
                <a:moveTo>
                  <a:pt x="6572005" y="52478"/>
                </a:moveTo>
                <a:lnTo>
                  <a:pt x="6593523" y="52478"/>
                </a:lnTo>
                <a:lnTo>
                  <a:pt x="6593523" y="161727"/>
                </a:lnTo>
                <a:lnTo>
                  <a:pt x="6653049" y="161727"/>
                </a:lnTo>
                <a:lnTo>
                  <a:pt x="6653049" y="52478"/>
                </a:lnTo>
                <a:lnTo>
                  <a:pt x="6674562" y="52478"/>
                </a:lnTo>
                <a:lnTo>
                  <a:pt x="6674562" y="161727"/>
                </a:lnTo>
                <a:lnTo>
                  <a:pt x="6688429" y="161727"/>
                </a:lnTo>
                <a:lnTo>
                  <a:pt x="6688429" y="215399"/>
                </a:lnTo>
                <a:lnTo>
                  <a:pt x="6670738" y="215399"/>
                </a:lnTo>
                <a:lnTo>
                  <a:pt x="6670738" y="179417"/>
                </a:lnTo>
                <a:lnTo>
                  <a:pt x="6572005" y="179417"/>
                </a:lnTo>
                <a:close/>
                <a:moveTo>
                  <a:pt x="6717953" y="179417"/>
                </a:moveTo>
                <a:lnTo>
                  <a:pt x="6717953" y="154916"/>
                </a:lnTo>
                <a:lnTo>
                  <a:pt x="6742454" y="154916"/>
                </a:lnTo>
                <a:lnTo>
                  <a:pt x="6742454" y="1794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" name="object 1582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1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585" name="object 1585"/>
          <p:cNvSpPr/>
          <p:nvPr/>
        </p:nvSpPr>
        <p:spPr>
          <a:xfrm>
            <a:off x="575528" y="371075"/>
            <a:ext cx="4159980" cy="333850"/>
          </a:xfrm>
          <a:custGeom>
            <a:avLst/>
            <a:gdLst/>
            <a:ahLst/>
            <a:cxnLst/>
            <a:rect l="l" t="t" r="r" b="b"/>
            <a:pathLst>
              <a:path w="4159980" h="333850">
                <a:moveTo>
                  <a:pt x="225374" y="272530"/>
                </a:moveTo>
                <a:lnTo>
                  <a:pt x="158321" y="272530"/>
                </a:lnTo>
                <a:lnTo>
                  <a:pt x="158321" y="56480"/>
                </a:lnTo>
                <a:lnTo>
                  <a:pt x="67057" y="56480"/>
                </a:lnTo>
                <a:lnTo>
                  <a:pt x="67057" y="272530"/>
                </a:lnTo>
                <a:lnTo>
                  <a:pt x="0" y="272530"/>
                </a:lnTo>
                <a:lnTo>
                  <a:pt x="0" y="5558"/>
                </a:lnTo>
                <a:lnTo>
                  <a:pt x="225374" y="5558"/>
                </a:lnTo>
                <a:close/>
                <a:moveTo>
                  <a:pt x="502376" y="272530"/>
                </a:moveTo>
                <a:lnTo>
                  <a:pt x="435315" y="272530"/>
                </a:lnTo>
                <a:lnTo>
                  <a:pt x="435315" y="56480"/>
                </a:lnTo>
                <a:lnTo>
                  <a:pt x="367902" y="56480"/>
                </a:lnTo>
                <a:cubicBezTo>
                  <a:pt x="367424" y="66876"/>
                  <a:pt x="366977" y="76586"/>
                  <a:pt x="366559" y="85611"/>
                </a:cubicBezTo>
                <a:cubicBezTo>
                  <a:pt x="366138" y="94636"/>
                  <a:pt x="365691" y="103215"/>
                  <a:pt x="365213" y="111344"/>
                </a:cubicBezTo>
                <a:cubicBezTo>
                  <a:pt x="363898" y="134650"/>
                  <a:pt x="361746" y="154765"/>
                  <a:pt x="358758" y="171677"/>
                </a:cubicBezTo>
                <a:cubicBezTo>
                  <a:pt x="355770" y="188590"/>
                  <a:pt x="352364" y="202424"/>
                  <a:pt x="348538" y="213184"/>
                </a:cubicBezTo>
                <a:cubicBezTo>
                  <a:pt x="344354" y="224657"/>
                  <a:pt x="340110" y="233683"/>
                  <a:pt x="335808" y="240257"/>
                </a:cubicBezTo>
                <a:cubicBezTo>
                  <a:pt x="331506" y="246826"/>
                  <a:pt x="327445" y="252028"/>
                  <a:pt x="323615" y="255855"/>
                </a:cubicBezTo>
                <a:cubicBezTo>
                  <a:pt x="317880" y="261594"/>
                  <a:pt x="310709" y="266105"/>
                  <a:pt x="302105" y="269392"/>
                </a:cubicBezTo>
                <a:cubicBezTo>
                  <a:pt x="293497" y="272681"/>
                  <a:pt x="285012" y="274323"/>
                  <a:pt x="276642" y="274323"/>
                </a:cubicBezTo>
                <a:cubicBezTo>
                  <a:pt x="271026" y="274323"/>
                  <a:pt x="264866" y="274082"/>
                  <a:pt x="258174" y="273607"/>
                </a:cubicBezTo>
                <a:cubicBezTo>
                  <a:pt x="251478" y="273129"/>
                  <a:pt x="247237" y="272767"/>
                  <a:pt x="245444" y="272530"/>
                </a:cubicBezTo>
                <a:lnTo>
                  <a:pt x="245444" y="213545"/>
                </a:lnTo>
                <a:lnTo>
                  <a:pt x="247957" y="213545"/>
                </a:lnTo>
                <a:cubicBezTo>
                  <a:pt x="249149" y="213663"/>
                  <a:pt x="250316" y="213779"/>
                  <a:pt x="251452" y="213898"/>
                </a:cubicBezTo>
                <a:cubicBezTo>
                  <a:pt x="252586" y="214016"/>
                  <a:pt x="254052" y="214077"/>
                  <a:pt x="255841" y="214077"/>
                </a:cubicBezTo>
                <a:cubicBezTo>
                  <a:pt x="258829" y="214077"/>
                  <a:pt x="262660" y="213602"/>
                  <a:pt x="267318" y="212645"/>
                </a:cubicBezTo>
                <a:cubicBezTo>
                  <a:pt x="271979" y="211687"/>
                  <a:pt x="275505" y="210074"/>
                  <a:pt x="277899" y="207802"/>
                </a:cubicBezTo>
                <a:cubicBezTo>
                  <a:pt x="286502" y="199678"/>
                  <a:pt x="292388" y="187096"/>
                  <a:pt x="295557" y="170060"/>
                </a:cubicBezTo>
                <a:cubicBezTo>
                  <a:pt x="298724" y="153028"/>
                  <a:pt x="301144" y="128437"/>
                  <a:pt x="302818" y="96282"/>
                </a:cubicBezTo>
                <a:cubicBezTo>
                  <a:pt x="303534" y="81579"/>
                  <a:pt x="303981" y="68371"/>
                  <a:pt x="304164" y="56657"/>
                </a:cubicBezTo>
                <a:cubicBezTo>
                  <a:pt x="304344" y="44946"/>
                  <a:pt x="304790" y="27914"/>
                  <a:pt x="305507" y="5558"/>
                </a:cubicBezTo>
                <a:lnTo>
                  <a:pt x="502376" y="5558"/>
                </a:lnTo>
                <a:close/>
                <a:moveTo>
                  <a:pt x="521567" y="272530"/>
                </a:moveTo>
                <a:lnTo>
                  <a:pt x="611751" y="5558"/>
                </a:lnTo>
                <a:lnTo>
                  <a:pt x="684903" y="5558"/>
                </a:lnTo>
                <a:lnTo>
                  <a:pt x="775091" y="272530"/>
                </a:lnTo>
                <a:lnTo>
                  <a:pt x="706060" y="272530"/>
                </a:lnTo>
                <a:lnTo>
                  <a:pt x="689385" y="218023"/>
                </a:lnTo>
                <a:lnTo>
                  <a:pt x="605476" y="218023"/>
                </a:lnTo>
                <a:lnTo>
                  <a:pt x="588805" y="272530"/>
                </a:lnTo>
                <a:close/>
                <a:moveTo>
                  <a:pt x="674684" y="169614"/>
                </a:moveTo>
                <a:lnTo>
                  <a:pt x="647431" y="81579"/>
                </a:lnTo>
                <a:lnTo>
                  <a:pt x="620179" y="169614"/>
                </a:lnTo>
                <a:close/>
                <a:moveTo>
                  <a:pt x="1018555" y="272530"/>
                </a:moveTo>
                <a:lnTo>
                  <a:pt x="951498" y="272530"/>
                </a:lnTo>
                <a:lnTo>
                  <a:pt x="951498" y="154196"/>
                </a:lnTo>
                <a:lnTo>
                  <a:pt x="860238" y="154196"/>
                </a:lnTo>
                <a:lnTo>
                  <a:pt x="860238" y="272530"/>
                </a:lnTo>
                <a:lnTo>
                  <a:pt x="793177" y="272530"/>
                </a:lnTo>
                <a:lnTo>
                  <a:pt x="793177" y="5558"/>
                </a:lnTo>
                <a:lnTo>
                  <a:pt x="860238" y="5558"/>
                </a:lnTo>
                <a:lnTo>
                  <a:pt x="860238" y="103277"/>
                </a:lnTo>
                <a:lnTo>
                  <a:pt x="951498" y="103277"/>
                </a:lnTo>
                <a:lnTo>
                  <a:pt x="951498" y="5558"/>
                </a:lnTo>
                <a:lnTo>
                  <a:pt x="1018555" y="5558"/>
                </a:lnTo>
                <a:close/>
                <a:moveTo>
                  <a:pt x="1390569" y="272530"/>
                </a:moveTo>
                <a:lnTo>
                  <a:pt x="1323511" y="272530"/>
                </a:lnTo>
                <a:lnTo>
                  <a:pt x="1323511" y="56480"/>
                </a:lnTo>
                <a:lnTo>
                  <a:pt x="1232252" y="56480"/>
                </a:lnTo>
                <a:lnTo>
                  <a:pt x="1232252" y="272530"/>
                </a:lnTo>
                <a:lnTo>
                  <a:pt x="1165191" y="272530"/>
                </a:lnTo>
                <a:lnTo>
                  <a:pt x="1165191" y="5558"/>
                </a:lnTo>
                <a:lnTo>
                  <a:pt x="1390569" y="5558"/>
                </a:lnTo>
                <a:close/>
                <a:moveTo>
                  <a:pt x="1643181" y="89831"/>
                </a:moveTo>
                <a:cubicBezTo>
                  <a:pt x="1643181" y="102258"/>
                  <a:pt x="1641211" y="114091"/>
                  <a:pt x="1637265" y="125327"/>
                </a:cubicBezTo>
                <a:cubicBezTo>
                  <a:pt x="1633324" y="136565"/>
                  <a:pt x="1627642" y="145948"/>
                  <a:pt x="1620230" y="153479"/>
                </a:cubicBezTo>
                <a:cubicBezTo>
                  <a:pt x="1615690" y="158137"/>
                  <a:pt x="1610702" y="162442"/>
                  <a:pt x="1605261" y="166389"/>
                </a:cubicBezTo>
                <a:cubicBezTo>
                  <a:pt x="1599822" y="170330"/>
                  <a:pt x="1593817" y="173678"/>
                  <a:pt x="1587243" y="176425"/>
                </a:cubicBezTo>
                <a:cubicBezTo>
                  <a:pt x="1580670" y="179175"/>
                  <a:pt x="1573527" y="181325"/>
                  <a:pt x="1565816" y="182880"/>
                </a:cubicBezTo>
                <a:cubicBezTo>
                  <a:pt x="1558105" y="184436"/>
                  <a:pt x="1549469" y="185212"/>
                  <a:pt x="1539907" y="185212"/>
                </a:cubicBezTo>
                <a:lnTo>
                  <a:pt x="1504767" y="185212"/>
                </a:lnTo>
                <a:lnTo>
                  <a:pt x="1504767" y="272530"/>
                </a:lnTo>
                <a:lnTo>
                  <a:pt x="1437707" y="272530"/>
                </a:lnTo>
                <a:lnTo>
                  <a:pt x="1437707" y="5558"/>
                </a:lnTo>
                <a:lnTo>
                  <a:pt x="1541341" y="5558"/>
                </a:lnTo>
                <a:cubicBezTo>
                  <a:pt x="1556759" y="5558"/>
                  <a:pt x="1570060" y="6959"/>
                  <a:pt x="1581235" y="9770"/>
                </a:cubicBezTo>
                <a:cubicBezTo>
                  <a:pt x="1592414" y="12582"/>
                  <a:pt x="1602539" y="17035"/>
                  <a:pt x="1611626" y="23130"/>
                </a:cubicBezTo>
                <a:cubicBezTo>
                  <a:pt x="1621671" y="29826"/>
                  <a:pt x="1629435" y="38758"/>
                  <a:pt x="1634933" y="49932"/>
                </a:cubicBezTo>
                <a:cubicBezTo>
                  <a:pt x="1640430" y="61109"/>
                  <a:pt x="1643181" y="74407"/>
                  <a:pt x="1643181" y="89831"/>
                </a:cubicBezTo>
                <a:close/>
                <a:moveTo>
                  <a:pt x="1574330" y="91440"/>
                </a:moveTo>
                <a:cubicBezTo>
                  <a:pt x="1574330" y="83912"/>
                  <a:pt x="1572541" y="77429"/>
                  <a:pt x="1568955" y="71990"/>
                </a:cubicBezTo>
                <a:cubicBezTo>
                  <a:pt x="1565370" y="66549"/>
                  <a:pt x="1561068" y="62813"/>
                  <a:pt x="1556042" y="60782"/>
                </a:cubicBezTo>
                <a:cubicBezTo>
                  <a:pt x="1549710" y="58032"/>
                  <a:pt x="1543641" y="56447"/>
                  <a:pt x="1537848" y="56027"/>
                </a:cubicBezTo>
                <a:cubicBezTo>
                  <a:pt x="1532048" y="55612"/>
                  <a:pt x="1524189" y="55403"/>
                  <a:pt x="1514268" y="55403"/>
                </a:cubicBezTo>
                <a:lnTo>
                  <a:pt x="1504767" y="55403"/>
                </a:lnTo>
                <a:lnTo>
                  <a:pt x="1504767" y="135370"/>
                </a:lnTo>
                <a:lnTo>
                  <a:pt x="1509426" y="135370"/>
                </a:lnTo>
                <a:cubicBezTo>
                  <a:pt x="1515762" y="135370"/>
                  <a:pt x="1521742" y="135309"/>
                  <a:pt x="1527358" y="135187"/>
                </a:cubicBezTo>
                <a:cubicBezTo>
                  <a:pt x="1532974" y="135068"/>
                  <a:pt x="1537874" y="134650"/>
                  <a:pt x="1542057" y="133934"/>
                </a:cubicBezTo>
                <a:cubicBezTo>
                  <a:pt x="1545646" y="133337"/>
                  <a:pt x="1549439" y="132170"/>
                  <a:pt x="1553446" y="130435"/>
                </a:cubicBezTo>
                <a:cubicBezTo>
                  <a:pt x="1557451" y="128704"/>
                  <a:pt x="1560528" y="126759"/>
                  <a:pt x="1562677" y="124611"/>
                </a:cubicBezTo>
                <a:cubicBezTo>
                  <a:pt x="1567221" y="120190"/>
                  <a:pt x="1570295" y="115585"/>
                  <a:pt x="1571911" y="110804"/>
                </a:cubicBezTo>
                <a:cubicBezTo>
                  <a:pt x="1573527" y="106023"/>
                  <a:pt x="1574330" y="99573"/>
                  <a:pt x="1574330" y="91440"/>
                </a:cubicBezTo>
                <a:close/>
                <a:moveTo>
                  <a:pt x="1914455" y="139133"/>
                </a:moveTo>
                <a:cubicBezTo>
                  <a:pt x="1914455" y="182282"/>
                  <a:pt x="1902920" y="216230"/>
                  <a:pt x="1879852" y="240973"/>
                </a:cubicBezTo>
                <a:cubicBezTo>
                  <a:pt x="1856783" y="265719"/>
                  <a:pt x="1825168" y="278089"/>
                  <a:pt x="1785007" y="278089"/>
                </a:cubicBezTo>
                <a:cubicBezTo>
                  <a:pt x="1744722" y="278089"/>
                  <a:pt x="1713107" y="265568"/>
                  <a:pt x="1690157" y="240526"/>
                </a:cubicBezTo>
                <a:cubicBezTo>
                  <a:pt x="1667210" y="215486"/>
                  <a:pt x="1655733" y="181688"/>
                  <a:pt x="1655733" y="139133"/>
                </a:cubicBezTo>
                <a:cubicBezTo>
                  <a:pt x="1655733" y="96221"/>
                  <a:pt x="1667210" y="62308"/>
                  <a:pt x="1690157" y="37386"/>
                </a:cubicBezTo>
                <a:cubicBezTo>
                  <a:pt x="1713107" y="12463"/>
                  <a:pt x="1744722" y="0"/>
                  <a:pt x="1785007" y="0"/>
                </a:cubicBezTo>
                <a:cubicBezTo>
                  <a:pt x="1825168" y="0"/>
                  <a:pt x="1856783" y="12403"/>
                  <a:pt x="1879852" y="37202"/>
                </a:cubicBezTo>
                <a:cubicBezTo>
                  <a:pt x="1902920" y="62006"/>
                  <a:pt x="1914455" y="95984"/>
                  <a:pt x="1914455" y="139133"/>
                </a:cubicBezTo>
                <a:close/>
                <a:moveTo>
                  <a:pt x="1845248" y="138956"/>
                </a:moveTo>
                <a:cubicBezTo>
                  <a:pt x="1845248" y="123055"/>
                  <a:pt x="1843607" y="109515"/>
                  <a:pt x="1840320" y="98341"/>
                </a:cubicBezTo>
                <a:cubicBezTo>
                  <a:pt x="1837030" y="87166"/>
                  <a:pt x="1832638" y="77994"/>
                  <a:pt x="1827136" y="70822"/>
                </a:cubicBezTo>
                <a:cubicBezTo>
                  <a:pt x="1821402" y="63533"/>
                  <a:pt x="1814919" y="58301"/>
                  <a:pt x="1807690" y="55134"/>
                </a:cubicBezTo>
                <a:cubicBezTo>
                  <a:pt x="1800457" y="51969"/>
                  <a:pt x="1792954" y="50386"/>
                  <a:pt x="1785182" y="50386"/>
                </a:cubicBezTo>
                <a:cubicBezTo>
                  <a:pt x="1776938" y="50386"/>
                  <a:pt x="1769464" y="51848"/>
                  <a:pt x="1762773" y="54773"/>
                </a:cubicBezTo>
                <a:cubicBezTo>
                  <a:pt x="1756076" y="57705"/>
                  <a:pt x="1749622" y="62934"/>
                  <a:pt x="1743408" y="70467"/>
                </a:cubicBezTo>
                <a:cubicBezTo>
                  <a:pt x="1737907" y="77396"/>
                  <a:pt x="1733454" y="86598"/>
                  <a:pt x="1730052" y="98074"/>
                </a:cubicBezTo>
                <a:cubicBezTo>
                  <a:pt x="1726643" y="109551"/>
                  <a:pt x="1724940" y="123239"/>
                  <a:pt x="1724940" y="139133"/>
                </a:cubicBezTo>
                <a:cubicBezTo>
                  <a:pt x="1724940" y="155509"/>
                  <a:pt x="1726552" y="169106"/>
                  <a:pt x="1729782" y="179924"/>
                </a:cubicBezTo>
                <a:cubicBezTo>
                  <a:pt x="1733008" y="190738"/>
                  <a:pt x="1737432" y="199796"/>
                  <a:pt x="1743052" y="207085"/>
                </a:cubicBezTo>
                <a:cubicBezTo>
                  <a:pt x="1748786" y="214499"/>
                  <a:pt x="1755303" y="219787"/>
                  <a:pt x="1762592" y="222954"/>
                </a:cubicBezTo>
                <a:cubicBezTo>
                  <a:pt x="1769882" y="226123"/>
                  <a:pt x="1777413" y="227707"/>
                  <a:pt x="1785182" y="227707"/>
                </a:cubicBezTo>
                <a:cubicBezTo>
                  <a:pt x="1793074" y="227707"/>
                  <a:pt x="1800724" y="226004"/>
                  <a:pt x="1808136" y="222595"/>
                </a:cubicBezTo>
                <a:cubicBezTo>
                  <a:pt x="1815545" y="219189"/>
                  <a:pt x="1821942" y="213900"/>
                  <a:pt x="1827321" y="206726"/>
                </a:cubicBezTo>
                <a:cubicBezTo>
                  <a:pt x="1833056" y="198962"/>
                  <a:pt x="1837476" y="189904"/>
                  <a:pt x="1840587" y="179564"/>
                </a:cubicBezTo>
                <a:cubicBezTo>
                  <a:pt x="1843697" y="169224"/>
                  <a:pt x="1845248" y="155689"/>
                  <a:pt x="1845248" y="138956"/>
                </a:cubicBezTo>
                <a:close/>
                <a:moveTo>
                  <a:pt x="2176207" y="272530"/>
                </a:moveTo>
                <a:lnTo>
                  <a:pt x="2110227" y="272530"/>
                </a:lnTo>
                <a:lnTo>
                  <a:pt x="2110227" y="96642"/>
                </a:lnTo>
                <a:lnTo>
                  <a:pt x="2007669" y="272530"/>
                </a:lnTo>
                <a:lnTo>
                  <a:pt x="1945631" y="272530"/>
                </a:lnTo>
                <a:lnTo>
                  <a:pt x="1945631" y="5558"/>
                </a:lnTo>
                <a:lnTo>
                  <a:pt x="2011615" y="5558"/>
                </a:lnTo>
                <a:lnTo>
                  <a:pt x="2011615" y="164595"/>
                </a:lnTo>
                <a:lnTo>
                  <a:pt x="2106461" y="5558"/>
                </a:lnTo>
                <a:lnTo>
                  <a:pt x="2176207" y="5558"/>
                </a:lnTo>
                <a:close/>
                <a:moveTo>
                  <a:pt x="2394202" y="146123"/>
                </a:moveTo>
                <a:cubicBezTo>
                  <a:pt x="2400181" y="151264"/>
                  <a:pt x="2404962" y="157629"/>
                  <a:pt x="2408547" y="165217"/>
                </a:cubicBezTo>
                <a:cubicBezTo>
                  <a:pt x="2412133" y="172811"/>
                  <a:pt x="2413926" y="182047"/>
                  <a:pt x="2413926" y="192924"/>
                </a:cubicBezTo>
                <a:cubicBezTo>
                  <a:pt x="2413926" y="219582"/>
                  <a:pt x="2403677" y="240379"/>
                  <a:pt x="2383178" y="255315"/>
                </a:cubicBezTo>
                <a:cubicBezTo>
                  <a:pt x="2362680" y="270259"/>
                  <a:pt x="2333243" y="277729"/>
                  <a:pt x="2294874" y="277729"/>
                </a:cubicBezTo>
                <a:cubicBezTo>
                  <a:pt x="2277421" y="277729"/>
                  <a:pt x="2260778" y="276177"/>
                  <a:pt x="2244942" y="273071"/>
                </a:cubicBezTo>
                <a:cubicBezTo>
                  <a:pt x="2229102" y="269960"/>
                  <a:pt x="2214608" y="265715"/>
                  <a:pt x="2201461" y="260337"/>
                </a:cubicBezTo>
                <a:lnTo>
                  <a:pt x="2201461" y="200632"/>
                </a:lnTo>
                <a:lnTo>
                  <a:pt x="2207560" y="200632"/>
                </a:lnTo>
                <a:cubicBezTo>
                  <a:pt x="2216520" y="206844"/>
                  <a:pt x="2228324" y="212911"/>
                  <a:pt x="2242969" y="218830"/>
                </a:cubicBezTo>
                <a:cubicBezTo>
                  <a:pt x="2257611" y="224744"/>
                  <a:pt x="2271925" y="227707"/>
                  <a:pt x="2285910" y="227707"/>
                </a:cubicBezTo>
                <a:cubicBezTo>
                  <a:pt x="2303960" y="227707"/>
                  <a:pt x="2318303" y="224481"/>
                  <a:pt x="2328941" y="218023"/>
                </a:cubicBezTo>
                <a:cubicBezTo>
                  <a:pt x="2339575" y="211567"/>
                  <a:pt x="2344896" y="201650"/>
                  <a:pt x="2344896" y="188262"/>
                </a:cubicBezTo>
                <a:cubicBezTo>
                  <a:pt x="2344896" y="176669"/>
                  <a:pt x="2341011" y="168090"/>
                  <a:pt x="2333243" y="162533"/>
                </a:cubicBezTo>
                <a:cubicBezTo>
                  <a:pt x="2325474" y="156974"/>
                  <a:pt x="2311488" y="154196"/>
                  <a:pt x="2291288" y="154196"/>
                </a:cubicBezTo>
                <a:lnTo>
                  <a:pt x="2252917" y="154196"/>
                </a:lnTo>
                <a:lnTo>
                  <a:pt x="2252917" y="106502"/>
                </a:lnTo>
                <a:lnTo>
                  <a:pt x="2289495" y="106502"/>
                </a:lnTo>
                <a:cubicBezTo>
                  <a:pt x="2306229" y="106502"/>
                  <a:pt x="2318483" y="103961"/>
                  <a:pt x="2326251" y="98880"/>
                </a:cubicBezTo>
                <a:cubicBezTo>
                  <a:pt x="2334020" y="93805"/>
                  <a:pt x="2337909" y="86184"/>
                  <a:pt x="2337909" y="76021"/>
                </a:cubicBezTo>
                <a:cubicBezTo>
                  <a:pt x="2337909" y="67057"/>
                  <a:pt x="2333635" y="60540"/>
                  <a:pt x="2325089" y="56480"/>
                </a:cubicBezTo>
                <a:cubicBezTo>
                  <a:pt x="2316542" y="52417"/>
                  <a:pt x="2305155" y="50386"/>
                  <a:pt x="2290929" y="50386"/>
                </a:cubicBezTo>
                <a:cubicBezTo>
                  <a:pt x="2282922" y="50386"/>
                  <a:pt x="2275300" y="51221"/>
                  <a:pt x="2268072" y="52895"/>
                </a:cubicBezTo>
                <a:cubicBezTo>
                  <a:pt x="2260840" y="54565"/>
                  <a:pt x="2253759" y="56660"/>
                  <a:pt x="2246822" y="59169"/>
                </a:cubicBezTo>
                <a:cubicBezTo>
                  <a:pt x="2240370" y="61560"/>
                  <a:pt x="2234427" y="64188"/>
                  <a:pt x="2228987" y="67057"/>
                </a:cubicBezTo>
                <a:cubicBezTo>
                  <a:pt x="2223548" y="69926"/>
                  <a:pt x="2219390" y="72076"/>
                  <a:pt x="2216520" y="73512"/>
                </a:cubicBezTo>
                <a:lnTo>
                  <a:pt x="2210246" y="73512"/>
                </a:lnTo>
                <a:lnTo>
                  <a:pt x="2210246" y="17932"/>
                </a:lnTo>
                <a:cubicBezTo>
                  <a:pt x="2218014" y="14706"/>
                  <a:pt x="2230714" y="10969"/>
                  <a:pt x="2248345" y="6724"/>
                </a:cubicBezTo>
                <a:cubicBezTo>
                  <a:pt x="2265973" y="2480"/>
                  <a:pt x="2284477" y="360"/>
                  <a:pt x="2303839" y="360"/>
                </a:cubicBezTo>
                <a:cubicBezTo>
                  <a:pt x="2338262" y="360"/>
                  <a:pt x="2364022" y="6067"/>
                  <a:pt x="2381115" y="17481"/>
                </a:cubicBezTo>
                <a:cubicBezTo>
                  <a:pt x="2398208" y="28897"/>
                  <a:pt x="2406754" y="44762"/>
                  <a:pt x="2406754" y="65085"/>
                </a:cubicBezTo>
                <a:cubicBezTo>
                  <a:pt x="2406754" y="80264"/>
                  <a:pt x="2402064" y="93351"/>
                  <a:pt x="2392679" y="104353"/>
                </a:cubicBezTo>
                <a:cubicBezTo>
                  <a:pt x="2383297" y="115351"/>
                  <a:pt x="2371198" y="122698"/>
                  <a:pt x="2356373" y="126403"/>
                </a:cubicBezTo>
                <a:lnTo>
                  <a:pt x="2356373" y="129092"/>
                </a:lnTo>
                <a:cubicBezTo>
                  <a:pt x="2361870" y="130050"/>
                  <a:pt x="2368267" y="132019"/>
                  <a:pt x="2375557" y="135007"/>
                </a:cubicBezTo>
                <a:cubicBezTo>
                  <a:pt x="2382848" y="137995"/>
                  <a:pt x="2389064" y="141703"/>
                  <a:pt x="2394202" y="146123"/>
                </a:cubicBezTo>
                <a:close/>
                <a:moveTo>
                  <a:pt x="2660076" y="190772"/>
                </a:moveTo>
                <a:cubicBezTo>
                  <a:pt x="2660076" y="204037"/>
                  <a:pt x="2657567" y="215690"/>
                  <a:pt x="2652549" y="225735"/>
                </a:cubicBezTo>
                <a:cubicBezTo>
                  <a:pt x="2647530" y="235775"/>
                  <a:pt x="2640776" y="244083"/>
                  <a:pt x="2632287" y="250657"/>
                </a:cubicBezTo>
                <a:cubicBezTo>
                  <a:pt x="2622248" y="258549"/>
                  <a:pt x="2611220" y="264165"/>
                  <a:pt x="2599211" y="267512"/>
                </a:cubicBezTo>
                <a:cubicBezTo>
                  <a:pt x="2587194" y="270856"/>
                  <a:pt x="2571923" y="272530"/>
                  <a:pt x="2553401" y="272530"/>
                </a:cubicBezTo>
                <a:lnTo>
                  <a:pt x="2446534" y="272530"/>
                </a:lnTo>
                <a:lnTo>
                  <a:pt x="2446534" y="5558"/>
                </a:lnTo>
                <a:lnTo>
                  <a:pt x="2540847" y="5558"/>
                </a:lnTo>
                <a:cubicBezTo>
                  <a:pt x="2560450" y="5558"/>
                  <a:pt x="2575300" y="6304"/>
                  <a:pt x="2585401" y="7798"/>
                </a:cubicBezTo>
                <a:cubicBezTo>
                  <a:pt x="2595499" y="9290"/>
                  <a:pt x="2604975" y="12431"/>
                  <a:pt x="2613820" y="17212"/>
                </a:cubicBezTo>
                <a:cubicBezTo>
                  <a:pt x="2623385" y="22349"/>
                  <a:pt x="2630523" y="29225"/>
                  <a:pt x="2635246" y="37831"/>
                </a:cubicBezTo>
                <a:cubicBezTo>
                  <a:pt x="2639971" y="46439"/>
                  <a:pt x="2642328" y="56358"/>
                  <a:pt x="2642328" y="67594"/>
                </a:cubicBezTo>
                <a:cubicBezTo>
                  <a:pt x="2642328" y="80622"/>
                  <a:pt x="2639070" y="92220"/>
                  <a:pt x="2632558" y="102377"/>
                </a:cubicBezTo>
                <a:cubicBezTo>
                  <a:pt x="2626041" y="112535"/>
                  <a:pt x="2617045" y="120005"/>
                  <a:pt x="2605575" y="124790"/>
                </a:cubicBezTo>
                <a:lnTo>
                  <a:pt x="2605575" y="126226"/>
                </a:lnTo>
                <a:cubicBezTo>
                  <a:pt x="2622071" y="129689"/>
                  <a:pt x="2635279" y="136771"/>
                  <a:pt x="2645197" y="147470"/>
                </a:cubicBezTo>
                <a:cubicBezTo>
                  <a:pt x="2655115" y="158169"/>
                  <a:pt x="2660076" y="172601"/>
                  <a:pt x="2660076" y="190772"/>
                </a:cubicBezTo>
                <a:close/>
                <a:moveTo>
                  <a:pt x="2574199" y="81043"/>
                </a:moveTo>
                <a:cubicBezTo>
                  <a:pt x="2574199" y="76738"/>
                  <a:pt x="2573092" y="72317"/>
                  <a:pt x="2570883" y="67773"/>
                </a:cubicBezTo>
                <a:cubicBezTo>
                  <a:pt x="2568669" y="63234"/>
                  <a:pt x="2565230" y="59943"/>
                  <a:pt x="2560569" y="57913"/>
                </a:cubicBezTo>
                <a:cubicBezTo>
                  <a:pt x="2556148" y="56002"/>
                  <a:pt x="2550917" y="54957"/>
                  <a:pt x="2544883" y="54773"/>
                </a:cubicBezTo>
                <a:cubicBezTo>
                  <a:pt x="2538846" y="54594"/>
                  <a:pt x="2529853" y="54504"/>
                  <a:pt x="2517898" y="54504"/>
                </a:cubicBezTo>
                <a:lnTo>
                  <a:pt x="2513236" y="54504"/>
                </a:lnTo>
                <a:lnTo>
                  <a:pt x="2513236" y="110983"/>
                </a:lnTo>
                <a:lnTo>
                  <a:pt x="2521664" y="110983"/>
                </a:lnTo>
                <a:cubicBezTo>
                  <a:pt x="2533137" y="110983"/>
                  <a:pt x="2541175" y="110866"/>
                  <a:pt x="2545776" y="110628"/>
                </a:cubicBezTo>
                <a:cubicBezTo>
                  <a:pt x="2550381" y="110387"/>
                  <a:pt x="2555128" y="109131"/>
                  <a:pt x="2560028" y="106862"/>
                </a:cubicBezTo>
                <a:cubicBezTo>
                  <a:pt x="2565406" y="104353"/>
                  <a:pt x="2569115" y="100882"/>
                  <a:pt x="2571149" y="96459"/>
                </a:cubicBezTo>
                <a:cubicBezTo>
                  <a:pt x="2573179" y="92037"/>
                  <a:pt x="2574199" y="86900"/>
                  <a:pt x="2574199" y="81043"/>
                </a:cubicBezTo>
                <a:close/>
                <a:moveTo>
                  <a:pt x="2591050" y="189514"/>
                </a:moveTo>
                <a:cubicBezTo>
                  <a:pt x="2591050" y="181267"/>
                  <a:pt x="2589375" y="174812"/>
                  <a:pt x="2586027" y="170150"/>
                </a:cubicBezTo>
                <a:cubicBezTo>
                  <a:pt x="2582684" y="165488"/>
                  <a:pt x="2577664" y="161968"/>
                  <a:pt x="2570965" y="159574"/>
                </a:cubicBezTo>
                <a:cubicBezTo>
                  <a:pt x="2566905" y="158018"/>
                  <a:pt x="2561317" y="157154"/>
                  <a:pt x="2554204" y="156974"/>
                </a:cubicBezTo>
                <a:cubicBezTo>
                  <a:pt x="2547093" y="156792"/>
                  <a:pt x="2537560" y="156703"/>
                  <a:pt x="2525608" y="156703"/>
                </a:cubicBezTo>
                <a:lnTo>
                  <a:pt x="2513236" y="156703"/>
                </a:lnTo>
                <a:lnTo>
                  <a:pt x="2513236" y="223582"/>
                </a:lnTo>
                <a:lnTo>
                  <a:pt x="2516821" y="223582"/>
                </a:lnTo>
                <a:cubicBezTo>
                  <a:pt x="2534274" y="223582"/>
                  <a:pt x="2546345" y="223463"/>
                  <a:pt x="2553040" y="223221"/>
                </a:cubicBezTo>
                <a:cubicBezTo>
                  <a:pt x="2559733" y="222984"/>
                  <a:pt x="2566544" y="221367"/>
                  <a:pt x="2573481" y="218380"/>
                </a:cubicBezTo>
                <a:cubicBezTo>
                  <a:pt x="2579576" y="215751"/>
                  <a:pt x="2584030" y="211895"/>
                  <a:pt x="2586838" y="206816"/>
                </a:cubicBezTo>
                <a:cubicBezTo>
                  <a:pt x="2589646" y="201740"/>
                  <a:pt x="2591050" y="195973"/>
                  <a:pt x="2591050" y="189514"/>
                </a:cubicBezTo>
                <a:close/>
                <a:moveTo>
                  <a:pt x="2932761" y="139133"/>
                </a:moveTo>
                <a:cubicBezTo>
                  <a:pt x="2932761" y="182282"/>
                  <a:pt x="2921228" y="216230"/>
                  <a:pt x="2898158" y="240973"/>
                </a:cubicBezTo>
                <a:cubicBezTo>
                  <a:pt x="2875090" y="265719"/>
                  <a:pt x="2843470" y="278089"/>
                  <a:pt x="2803309" y="278089"/>
                </a:cubicBezTo>
                <a:cubicBezTo>
                  <a:pt x="2763029" y="278089"/>
                  <a:pt x="2731413" y="265568"/>
                  <a:pt x="2708463" y="240526"/>
                </a:cubicBezTo>
                <a:cubicBezTo>
                  <a:pt x="2685514" y="215486"/>
                  <a:pt x="2674037" y="181688"/>
                  <a:pt x="2674037" y="139133"/>
                </a:cubicBezTo>
                <a:cubicBezTo>
                  <a:pt x="2674037" y="96221"/>
                  <a:pt x="2685514" y="62308"/>
                  <a:pt x="2708463" y="37386"/>
                </a:cubicBezTo>
                <a:cubicBezTo>
                  <a:pt x="2731413" y="12463"/>
                  <a:pt x="2763029" y="0"/>
                  <a:pt x="2803309" y="0"/>
                </a:cubicBezTo>
                <a:cubicBezTo>
                  <a:pt x="2843470" y="0"/>
                  <a:pt x="2875090" y="12403"/>
                  <a:pt x="2898158" y="37202"/>
                </a:cubicBezTo>
                <a:cubicBezTo>
                  <a:pt x="2921228" y="62006"/>
                  <a:pt x="2932761" y="95984"/>
                  <a:pt x="2932761" y="139133"/>
                </a:cubicBezTo>
                <a:close/>
                <a:moveTo>
                  <a:pt x="2863552" y="138956"/>
                </a:moveTo>
                <a:cubicBezTo>
                  <a:pt x="2863552" y="123055"/>
                  <a:pt x="2861909" y="109515"/>
                  <a:pt x="2858623" y="98341"/>
                </a:cubicBezTo>
                <a:cubicBezTo>
                  <a:pt x="2855334" y="87166"/>
                  <a:pt x="2850944" y="77994"/>
                  <a:pt x="2845444" y="70822"/>
                </a:cubicBezTo>
                <a:cubicBezTo>
                  <a:pt x="2839705" y="63533"/>
                  <a:pt x="2833221" y="58301"/>
                  <a:pt x="2825993" y="55134"/>
                </a:cubicBezTo>
                <a:cubicBezTo>
                  <a:pt x="2818760" y="51969"/>
                  <a:pt x="2811258" y="50386"/>
                  <a:pt x="2803486" y="50386"/>
                </a:cubicBezTo>
                <a:cubicBezTo>
                  <a:pt x="2795242" y="50386"/>
                  <a:pt x="2787772" y="51848"/>
                  <a:pt x="2781079" y="54773"/>
                </a:cubicBezTo>
                <a:cubicBezTo>
                  <a:pt x="2774380" y="57705"/>
                  <a:pt x="2767928" y="62934"/>
                  <a:pt x="2761715" y="70467"/>
                </a:cubicBezTo>
                <a:cubicBezTo>
                  <a:pt x="2756210" y="77396"/>
                  <a:pt x="2751761" y="86598"/>
                  <a:pt x="2748355" y="98074"/>
                </a:cubicBezTo>
                <a:cubicBezTo>
                  <a:pt x="2744946" y="109551"/>
                  <a:pt x="2743243" y="123239"/>
                  <a:pt x="2743243" y="139133"/>
                </a:cubicBezTo>
                <a:cubicBezTo>
                  <a:pt x="2743243" y="155509"/>
                  <a:pt x="2744860" y="169106"/>
                  <a:pt x="2748086" y="179924"/>
                </a:cubicBezTo>
                <a:cubicBezTo>
                  <a:pt x="2751310" y="190738"/>
                  <a:pt x="2755739" y="199796"/>
                  <a:pt x="2761355" y="207085"/>
                </a:cubicBezTo>
                <a:cubicBezTo>
                  <a:pt x="2767090" y="214499"/>
                  <a:pt x="2773605" y="219787"/>
                  <a:pt x="2780896" y="222954"/>
                </a:cubicBezTo>
                <a:cubicBezTo>
                  <a:pt x="2788186" y="226123"/>
                  <a:pt x="2795721" y="227707"/>
                  <a:pt x="2803486" y="227707"/>
                </a:cubicBezTo>
                <a:cubicBezTo>
                  <a:pt x="2811376" y="227707"/>
                  <a:pt x="2819027" y="226004"/>
                  <a:pt x="2826440" y="222595"/>
                </a:cubicBezTo>
                <a:cubicBezTo>
                  <a:pt x="2833852" y="219189"/>
                  <a:pt x="2840246" y="213900"/>
                  <a:pt x="2845623" y="206726"/>
                </a:cubicBezTo>
                <a:cubicBezTo>
                  <a:pt x="2851358" y="198962"/>
                  <a:pt x="2855783" y="189904"/>
                  <a:pt x="2858893" y="179564"/>
                </a:cubicBezTo>
                <a:cubicBezTo>
                  <a:pt x="2862000" y="169224"/>
                  <a:pt x="2863552" y="155689"/>
                  <a:pt x="2863552" y="138956"/>
                </a:cubicBezTo>
                <a:close/>
                <a:moveTo>
                  <a:pt x="3210645" y="333850"/>
                </a:moveTo>
                <a:lnTo>
                  <a:pt x="3149150" y="333850"/>
                </a:lnTo>
                <a:lnTo>
                  <a:pt x="3149150" y="271631"/>
                </a:lnTo>
                <a:lnTo>
                  <a:pt x="2999977" y="271631"/>
                </a:lnTo>
                <a:lnTo>
                  <a:pt x="2999977" y="333850"/>
                </a:lnTo>
                <a:lnTo>
                  <a:pt x="2938478" y="333850"/>
                </a:lnTo>
                <a:lnTo>
                  <a:pt x="2938478" y="221432"/>
                </a:lnTo>
                <a:lnTo>
                  <a:pt x="2956406" y="221432"/>
                </a:lnTo>
                <a:cubicBezTo>
                  <a:pt x="2968956" y="195375"/>
                  <a:pt x="2978878" y="163667"/>
                  <a:pt x="2986167" y="126313"/>
                </a:cubicBezTo>
                <a:cubicBezTo>
                  <a:pt x="2993457" y="88963"/>
                  <a:pt x="2997105" y="48707"/>
                  <a:pt x="2997105" y="5558"/>
                </a:cubicBezTo>
                <a:lnTo>
                  <a:pt x="3185370" y="5558"/>
                </a:lnTo>
                <a:lnTo>
                  <a:pt x="3185370" y="221432"/>
                </a:lnTo>
                <a:lnTo>
                  <a:pt x="3210645" y="221432"/>
                </a:lnTo>
                <a:close/>
                <a:moveTo>
                  <a:pt x="3118310" y="221432"/>
                </a:moveTo>
                <a:lnTo>
                  <a:pt x="3118310" y="56480"/>
                </a:lnTo>
                <a:lnTo>
                  <a:pt x="3059863" y="56480"/>
                </a:lnTo>
                <a:cubicBezTo>
                  <a:pt x="3057591" y="88751"/>
                  <a:pt x="3053109" y="119019"/>
                  <a:pt x="3046418" y="147291"/>
                </a:cubicBezTo>
                <a:cubicBezTo>
                  <a:pt x="3039721" y="175558"/>
                  <a:pt x="3031293" y="200275"/>
                  <a:pt x="3021135" y="221432"/>
                </a:cubicBezTo>
                <a:close/>
                <a:moveTo>
                  <a:pt x="3353375" y="277729"/>
                </a:moveTo>
                <a:cubicBezTo>
                  <a:pt x="3313332" y="277729"/>
                  <a:pt x="3281537" y="265629"/>
                  <a:pt x="3257993" y="241423"/>
                </a:cubicBezTo>
                <a:cubicBezTo>
                  <a:pt x="3234441" y="217217"/>
                  <a:pt x="3222666" y="183178"/>
                  <a:pt x="3222666" y="139312"/>
                </a:cubicBezTo>
                <a:cubicBezTo>
                  <a:pt x="3222666" y="96998"/>
                  <a:pt x="3234470" y="63262"/>
                  <a:pt x="3258079" y="38102"/>
                </a:cubicBezTo>
                <a:cubicBezTo>
                  <a:pt x="3281684" y="12938"/>
                  <a:pt x="3313513" y="360"/>
                  <a:pt x="3353554" y="360"/>
                </a:cubicBezTo>
                <a:cubicBezTo>
                  <a:pt x="3364193" y="360"/>
                  <a:pt x="3373754" y="957"/>
                  <a:pt x="3382240" y="2152"/>
                </a:cubicBezTo>
                <a:cubicBezTo>
                  <a:pt x="3390725" y="3347"/>
                  <a:pt x="3398857" y="5023"/>
                  <a:pt x="3406627" y="7171"/>
                </a:cubicBezTo>
                <a:cubicBezTo>
                  <a:pt x="3412721" y="8963"/>
                  <a:pt x="3419356" y="11415"/>
                  <a:pt x="3426527" y="14522"/>
                </a:cubicBezTo>
                <a:cubicBezTo>
                  <a:pt x="3433698" y="17632"/>
                  <a:pt x="3439498" y="20322"/>
                  <a:pt x="3443919" y="22593"/>
                </a:cubicBezTo>
                <a:lnTo>
                  <a:pt x="3443919" y="86242"/>
                </a:lnTo>
                <a:lnTo>
                  <a:pt x="3437108" y="86242"/>
                </a:lnTo>
                <a:cubicBezTo>
                  <a:pt x="3433882" y="83373"/>
                  <a:pt x="3429814" y="79938"/>
                  <a:pt x="3424915" y="75931"/>
                </a:cubicBezTo>
                <a:cubicBezTo>
                  <a:pt x="3420015" y="71927"/>
                  <a:pt x="3414456" y="68014"/>
                  <a:pt x="3408239" y="64188"/>
                </a:cubicBezTo>
                <a:cubicBezTo>
                  <a:pt x="3402021" y="60365"/>
                  <a:pt x="3395177" y="57106"/>
                  <a:pt x="3387711" y="54418"/>
                </a:cubicBezTo>
                <a:cubicBezTo>
                  <a:pt x="3380242" y="51728"/>
                  <a:pt x="3372441" y="50386"/>
                  <a:pt x="3364311" y="50386"/>
                </a:cubicBezTo>
                <a:cubicBezTo>
                  <a:pt x="3354631" y="50386"/>
                  <a:pt x="3345757" y="51908"/>
                  <a:pt x="3337686" y="54957"/>
                </a:cubicBezTo>
                <a:cubicBezTo>
                  <a:pt x="3329619" y="58007"/>
                  <a:pt x="3321936" y="63295"/>
                  <a:pt x="3314645" y="70822"/>
                </a:cubicBezTo>
                <a:cubicBezTo>
                  <a:pt x="3307954" y="77634"/>
                  <a:pt x="3302485" y="86842"/>
                  <a:pt x="3298241" y="98435"/>
                </a:cubicBezTo>
                <a:cubicBezTo>
                  <a:pt x="3293997" y="110026"/>
                  <a:pt x="3291872" y="123710"/>
                  <a:pt x="3291872" y="139489"/>
                </a:cubicBezTo>
                <a:cubicBezTo>
                  <a:pt x="3291872" y="156106"/>
                  <a:pt x="3294087" y="170060"/>
                  <a:pt x="3298508" y="181357"/>
                </a:cubicBezTo>
                <a:cubicBezTo>
                  <a:pt x="3302932" y="192654"/>
                  <a:pt x="3308727" y="201766"/>
                  <a:pt x="3315903" y="208702"/>
                </a:cubicBezTo>
                <a:cubicBezTo>
                  <a:pt x="3322832" y="215395"/>
                  <a:pt x="3330576" y="220237"/>
                  <a:pt x="3339122" y="223221"/>
                </a:cubicBezTo>
                <a:cubicBezTo>
                  <a:pt x="3347669" y="226209"/>
                  <a:pt x="3356183" y="227707"/>
                  <a:pt x="3364668" y="227707"/>
                </a:cubicBezTo>
                <a:cubicBezTo>
                  <a:pt x="3373516" y="227707"/>
                  <a:pt x="3381944" y="226242"/>
                  <a:pt x="3389951" y="223312"/>
                </a:cubicBezTo>
                <a:cubicBezTo>
                  <a:pt x="3397957" y="220385"/>
                  <a:pt x="3404711" y="217127"/>
                  <a:pt x="3410212" y="213545"/>
                </a:cubicBezTo>
                <a:cubicBezTo>
                  <a:pt x="3416187" y="209836"/>
                  <a:pt x="3421447" y="206071"/>
                  <a:pt x="3425990" y="202245"/>
                </a:cubicBezTo>
                <a:cubicBezTo>
                  <a:pt x="3430531" y="198421"/>
                  <a:pt x="3434475" y="195016"/>
                  <a:pt x="3437824" y="192027"/>
                </a:cubicBezTo>
                <a:lnTo>
                  <a:pt x="3443919" y="192027"/>
                </a:lnTo>
                <a:lnTo>
                  <a:pt x="3443919" y="254783"/>
                </a:lnTo>
                <a:cubicBezTo>
                  <a:pt x="3439019" y="257050"/>
                  <a:pt x="3433342" y="259650"/>
                  <a:pt x="3426887" y="262577"/>
                </a:cubicBezTo>
                <a:cubicBezTo>
                  <a:pt x="3420429" y="265507"/>
                  <a:pt x="3413793" y="267987"/>
                  <a:pt x="3406982" y="270022"/>
                </a:cubicBezTo>
                <a:cubicBezTo>
                  <a:pt x="3398617" y="272530"/>
                  <a:pt x="3390790" y="274446"/>
                  <a:pt x="3383500" y="275759"/>
                </a:cubicBezTo>
                <a:cubicBezTo>
                  <a:pt x="3376203" y="277074"/>
                  <a:pt x="3366162" y="277729"/>
                  <a:pt x="3353375" y="277729"/>
                </a:cubicBezTo>
                <a:close/>
                <a:moveTo>
                  <a:pt x="3526197" y="272530"/>
                </a:moveTo>
                <a:lnTo>
                  <a:pt x="3526197" y="56480"/>
                </a:lnTo>
                <a:lnTo>
                  <a:pt x="3447306" y="56480"/>
                </a:lnTo>
                <a:lnTo>
                  <a:pt x="3447306" y="5558"/>
                </a:lnTo>
                <a:lnTo>
                  <a:pt x="3672144" y="5558"/>
                </a:lnTo>
                <a:lnTo>
                  <a:pt x="3672144" y="56480"/>
                </a:lnTo>
                <a:lnTo>
                  <a:pt x="3593254" y="56480"/>
                </a:lnTo>
                <a:lnTo>
                  <a:pt x="3593254" y="272530"/>
                </a:lnTo>
                <a:close/>
                <a:moveTo>
                  <a:pt x="3905587" y="190772"/>
                </a:moveTo>
                <a:cubicBezTo>
                  <a:pt x="3905587" y="204037"/>
                  <a:pt x="3903077" y="215690"/>
                  <a:pt x="3898058" y="225735"/>
                </a:cubicBezTo>
                <a:cubicBezTo>
                  <a:pt x="3893037" y="235775"/>
                  <a:pt x="3886283" y="244083"/>
                  <a:pt x="3877794" y="250657"/>
                </a:cubicBezTo>
                <a:cubicBezTo>
                  <a:pt x="3867757" y="258549"/>
                  <a:pt x="3856731" y="264165"/>
                  <a:pt x="3844717" y="267512"/>
                </a:cubicBezTo>
                <a:cubicBezTo>
                  <a:pt x="3832700" y="270856"/>
                  <a:pt x="3817433" y="272530"/>
                  <a:pt x="3798907" y="272530"/>
                </a:cubicBezTo>
                <a:lnTo>
                  <a:pt x="3692045" y="272530"/>
                </a:lnTo>
                <a:lnTo>
                  <a:pt x="3692045" y="5558"/>
                </a:lnTo>
                <a:lnTo>
                  <a:pt x="3786354" y="5558"/>
                </a:lnTo>
                <a:cubicBezTo>
                  <a:pt x="3805961" y="5558"/>
                  <a:pt x="3820809" y="6304"/>
                  <a:pt x="3830908" y="7798"/>
                </a:cubicBezTo>
                <a:cubicBezTo>
                  <a:pt x="3841010" y="9290"/>
                  <a:pt x="3850481" y="12431"/>
                  <a:pt x="3859329" y="17212"/>
                </a:cubicBezTo>
                <a:cubicBezTo>
                  <a:pt x="3868895" y="22349"/>
                  <a:pt x="3876034" y="29225"/>
                  <a:pt x="3880757" y="37831"/>
                </a:cubicBezTo>
                <a:cubicBezTo>
                  <a:pt x="3885476" y="46439"/>
                  <a:pt x="3887838" y="56358"/>
                  <a:pt x="3887838" y="67594"/>
                </a:cubicBezTo>
                <a:cubicBezTo>
                  <a:pt x="3887838" y="80622"/>
                  <a:pt x="3884580" y="92220"/>
                  <a:pt x="3878065" y="102377"/>
                </a:cubicBezTo>
                <a:cubicBezTo>
                  <a:pt x="3871548" y="112535"/>
                  <a:pt x="3862556" y="120005"/>
                  <a:pt x="3851082" y="124790"/>
                </a:cubicBezTo>
                <a:lnTo>
                  <a:pt x="3851082" y="126226"/>
                </a:lnTo>
                <a:cubicBezTo>
                  <a:pt x="3867577" y="129689"/>
                  <a:pt x="3880786" y="136771"/>
                  <a:pt x="3890704" y="147470"/>
                </a:cubicBezTo>
                <a:cubicBezTo>
                  <a:pt x="3900625" y="158169"/>
                  <a:pt x="3905587" y="172601"/>
                  <a:pt x="3905587" y="190772"/>
                </a:cubicBezTo>
                <a:close/>
                <a:moveTo>
                  <a:pt x="3819704" y="81043"/>
                </a:moveTo>
                <a:cubicBezTo>
                  <a:pt x="3819704" y="76738"/>
                  <a:pt x="3818599" y="72317"/>
                  <a:pt x="3816390" y="67773"/>
                </a:cubicBezTo>
                <a:cubicBezTo>
                  <a:pt x="3814179" y="63234"/>
                  <a:pt x="3810740" y="59943"/>
                  <a:pt x="3806078" y="57913"/>
                </a:cubicBezTo>
                <a:cubicBezTo>
                  <a:pt x="3801658" y="56002"/>
                  <a:pt x="3796424" y="54957"/>
                  <a:pt x="3790394" y="54773"/>
                </a:cubicBezTo>
                <a:cubicBezTo>
                  <a:pt x="3784356" y="54594"/>
                  <a:pt x="3775360" y="54504"/>
                  <a:pt x="3763408" y="54504"/>
                </a:cubicBezTo>
                <a:lnTo>
                  <a:pt x="3758746" y="54504"/>
                </a:lnTo>
                <a:lnTo>
                  <a:pt x="3758746" y="110983"/>
                </a:lnTo>
                <a:lnTo>
                  <a:pt x="3767173" y="110983"/>
                </a:lnTo>
                <a:cubicBezTo>
                  <a:pt x="3778646" y="110983"/>
                  <a:pt x="3786682" y="110866"/>
                  <a:pt x="3791287" y="110628"/>
                </a:cubicBezTo>
                <a:cubicBezTo>
                  <a:pt x="3795891" y="110387"/>
                  <a:pt x="3800639" y="109131"/>
                  <a:pt x="3805539" y="106862"/>
                </a:cubicBezTo>
                <a:cubicBezTo>
                  <a:pt x="3810917" y="104353"/>
                  <a:pt x="3814625" y="100882"/>
                  <a:pt x="3816655" y="96459"/>
                </a:cubicBezTo>
                <a:cubicBezTo>
                  <a:pt x="3818690" y="92037"/>
                  <a:pt x="3819704" y="86900"/>
                  <a:pt x="3819704" y="81043"/>
                </a:cubicBezTo>
                <a:close/>
                <a:moveTo>
                  <a:pt x="3836556" y="189514"/>
                </a:moveTo>
                <a:cubicBezTo>
                  <a:pt x="3836556" y="181267"/>
                  <a:pt x="3834882" y="174812"/>
                  <a:pt x="3831538" y="170150"/>
                </a:cubicBezTo>
                <a:cubicBezTo>
                  <a:pt x="3828189" y="165488"/>
                  <a:pt x="3823171" y="161968"/>
                  <a:pt x="3816476" y="159574"/>
                </a:cubicBezTo>
                <a:cubicBezTo>
                  <a:pt x="3812411" y="158018"/>
                  <a:pt x="3806828" y="157154"/>
                  <a:pt x="3799713" y="156974"/>
                </a:cubicBezTo>
                <a:cubicBezTo>
                  <a:pt x="3792600" y="156792"/>
                  <a:pt x="3783071" y="156703"/>
                  <a:pt x="3771115" y="156703"/>
                </a:cubicBezTo>
                <a:lnTo>
                  <a:pt x="3758746" y="156703"/>
                </a:lnTo>
                <a:lnTo>
                  <a:pt x="3758746" y="223582"/>
                </a:lnTo>
                <a:lnTo>
                  <a:pt x="3762331" y="223582"/>
                </a:lnTo>
                <a:cubicBezTo>
                  <a:pt x="3779784" y="223582"/>
                  <a:pt x="3791852" y="223463"/>
                  <a:pt x="3798551" y="223221"/>
                </a:cubicBezTo>
                <a:cubicBezTo>
                  <a:pt x="3805243" y="222984"/>
                  <a:pt x="3812055" y="221367"/>
                  <a:pt x="3818988" y="218380"/>
                </a:cubicBezTo>
                <a:cubicBezTo>
                  <a:pt x="3825083" y="215751"/>
                  <a:pt x="3829537" y="211895"/>
                  <a:pt x="3832348" y="206816"/>
                </a:cubicBezTo>
                <a:cubicBezTo>
                  <a:pt x="3835153" y="201740"/>
                  <a:pt x="3836556" y="195973"/>
                  <a:pt x="3836556" y="189514"/>
                </a:cubicBezTo>
                <a:close/>
                <a:moveTo>
                  <a:pt x="3906458" y="272530"/>
                </a:moveTo>
                <a:lnTo>
                  <a:pt x="3996645" y="5558"/>
                </a:lnTo>
                <a:lnTo>
                  <a:pt x="4069792" y="5558"/>
                </a:lnTo>
                <a:lnTo>
                  <a:pt x="4159980" y="272530"/>
                </a:lnTo>
                <a:lnTo>
                  <a:pt x="4090950" y="272530"/>
                </a:lnTo>
                <a:lnTo>
                  <a:pt x="4074278" y="218023"/>
                </a:lnTo>
                <a:lnTo>
                  <a:pt x="3990366" y="218023"/>
                </a:lnTo>
                <a:lnTo>
                  <a:pt x="3973694" y="272530"/>
                </a:lnTo>
                <a:close/>
                <a:moveTo>
                  <a:pt x="4059573" y="169614"/>
                </a:moveTo>
                <a:lnTo>
                  <a:pt x="4032320" y="81579"/>
                </a:lnTo>
                <a:lnTo>
                  <a:pt x="4005072" y="169614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594762" y="968715"/>
            <a:ext cx="1022126" cy="191246"/>
          </a:xfrm>
          <a:custGeom>
            <a:avLst/>
            <a:gdLst/>
            <a:ahLst/>
            <a:cxnLst/>
            <a:rect l="l" t="t" r="r" b="b"/>
            <a:pathLst>
              <a:path w="1022126" h="191246">
                <a:moveTo>
                  <a:pt x="172488" y="98131"/>
                </a:moveTo>
                <a:cubicBezTo>
                  <a:pt x="172488" y="126899"/>
                  <a:pt x="164798" y="149528"/>
                  <a:pt x="149418" y="166025"/>
                </a:cubicBezTo>
                <a:cubicBezTo>
                  <a:pt x="134040" y="182519"/>
                  <a:pt x="112962" y="190766"/>
                  <a:pt x="86189" y="190766"/>
                </a:cubicBezTo>
                <a:cubicBezTo>
                  <a:pt x="59332" y="190766"/>
                  <a:pt x="38258" y="182423"/>
                  <a:pt x="22954" y="165725"/>
                </a:cubicBezTo>
                <a:cubicBezTo>
                  <a:pt x="7654" y="149032"/>
                  <a:pt x="0" y="126503"/>
                  <a:pt x="0" y="98131"/>
                </a:cubicBezTo>
                <a:cubicBezTo>
                  <a:pt x="0" y="69526"/>
                  <a:pt x="7654" y="46915"/>
                  <a:pt x="22954" y="30301"/>
                </a:cubicBezTo>
                <a:cubicBezTo>
                  <a:pt x="38258" y="13683"/>
                  <a:pt x="59332" y="5375"/>
                  <a:pt x="86189" y="5375"/>
                </a:cubicBezTo>
                <a:cubicBezTo>
                  <a:pt x="112962" y="5375"/>
                  <a:pt x="134040" y="13643"/>
                  <a:pt x="149418" y="30178"/>
                </a:cubicBezTo>
                <a:cubicBezTo>
                  <a:pt x="164798" y="46713"/>
                  <a:pt x="172488" y="69368"/>
                  <a:pt x="172488" y="98131"/>
                </a:cubicBezTo>
                <a:close/>
                <a:moveTo>
                  <a:pt x="126350" y="98014"/>
                </a:moveTo>
                <a:cubicBezTo>
                  <a:pt x="126350" y="87414"/>
                  <a:pt x="125255" y="78390"/>
                  <a:pt x="123059" y="70940"/>
                </a:cubicBezTo>
                <a:cubicBezTo>
                  <a:pt x="120867" y="63488"/>
                  <a:pt x="117940" y="57372"/>
                  <a:pt x="114276" y="52588"/>
                </a:cubicBezTo>
                <a:cubicBezTo>
                  <a:pt x="110452" y="47728"/>
                  <a:pt x="106129" y="44243"/>
                  <a:pt x="101308" y="42130"/>
                </a:cubicBezTo>
                <a:cubicBezTo>
                  <a:pt x="96485" y="40020"/>
                  <a:pt x="91483" y="38966"/>
                  <a:pt x="86307" y="38966"/>
                </a:cubicBezTo>
                <a:cubicBezTo>
                  <a:pt x="80806" y="38966"/>
                  <a:pt x="75824" y="39942"/>
                  <a:pt x="71364" y="41892"/>
                </a:cubicBezTo>
                <a:cubicBezTo>
                  <a:pt x="66904" y="43848"/>
                  <a:pt x="62597" y="47332"/>
                  <a:pt x="58454" y="52351"/>
                </a:cubicBezTo>
                <a:cubicBezTo>
                  <a:pt x="54785" y="56973"/>
                  <a:pt x="51822" y="63111"/>
                  <a:pt x="49552" y="70758"/>
                </a:cubicBezTo>
                <a:cubicBezTo>
                  <a:pt x="47280" y="78411"/>
                  <a:pt x="46146" y="87537"/>
                  <a:pt x="46146" y="98131"/>
                </a:cubicBezTo>
                <a:cubicBezTo>
                  <a:pt x="46146" y="109047"/>
                  <a:pt x="47219" y="118111"/>
                  <a:pt x="49371" y="125322"/>
                </a:cubicBezTo>
                <a:cubicBezTo>
                  <a:pt x="51520" y="132537"/>
                  <a:pt x="54473" y="138575"/>
                  <a:pt x="58213" y="143434"/>
                </a:cubicBezTo>
                <a:cubicBezTo>
                  <a:pt x="62043" y="148373"/>
                  <a:pt x="66384" y="151901"/>
                  <a:pt x="71245" y="154011"/>
                </a:cubicBezTo>
                <a:cubicBezTo>
                  <a:pt x="76105" y="156124"/>
                  <a:pt x="81126" y="157183"/>
                  <a:pt x="86307" y="157183"/>
                </a:cubicBezTo>
                <a:cubicBezTo>
                  <a:pt x="91563" y="157183"/>
                  <a:pt x="96665" y="156045"/>
                  <a:pt x="101608" y="153773"/>
                </a:cubicBezTo>
                <a:cubicBezTo>
                  <a:pt x="106547" y="151502"/>
                  <a:pt x="110809" y="147978"/>
                  <a:pt x="114394" y="143196"/>
                </a:cubicBezTo>
                <a:cubicBezTo>
                  <a:pt x="118218" y="138012"/>
                  <a:pt x="121170" y="131976"/>
                  <a:pt x="123243" y="125085"/>
                </a:cubicBezTo>
                <a:cubicBezTo>
                  <a:pt x="125314" y="118191"/>
                  <a:pt x="126350" y="109165"/>
                  <a:pt x="126350" y="98014"/>
                </a:cubicBezTo>
                <a:close/>
                <a:moveTo>
                  <a:pt x="311498" y="74105"/>
                </a:moveTo>
                <a:cubicBezTo>
                  <a:pt x="316600" y="79286"/>
                  <a:pt x="320624" y="85679"/>
                  <a:pt x="323572" y="93290"/>
                </a:cubicBezTo>
                <a:cubicBezTo>
                  <a:pt x="326521" y="100900"/>
                  <a:pt x="327993" y="110364"/>
                  <a:pt x="327993" y="121680"/>
                </a:cubicBezTo>
                <a:cubicBezTo>
                  <a:pt x="327993" y="142635"/>
                  <a:pt x="321761" y="159469"/>
                  <a:pt x="309287" y="172177"/>
                </a:cubicBezTo>
                <a:cubicBezTo>
                  <a:pt x="296817" y="184888"/>
                  <a:pt x="279983" y="191246"/>
                  <a:pt x="258787" y="191246"/>
                </a:cubicBezTo>
                <a:cubicBezTo>
                  <a:pt x="235517" y="191246"/>
                  <a:pt x="218226" y="183714"/>
                  <a:pt x="206911" y="168656"/>
                </a:cubicBezTo>
                <a:cubicBezTo>
                  <a:pt x="195595" y="153594"/>
                  <a:pt x="189936" y="131042"/>
                  <a:pt x="189936" y="101001"/>
                </a:cubicBezTo>
                <a:cubicBezTo>
                  <a:pt x="189936" y="95263"/>
                  <a:pt x="190217" y="89423"/>
                  <a:pt x="190776" y="83487"/>
                </a:cubicBezTo>
                <a:cubicBezTo>
                  <a:pt x="191333" y="77550"/>
                  <a:pt x="192608" y="70361"/>
                  <a:pt x="194598" y="61916"/>
                </a:cubicBezTo>
                <a:cubicBezTo>
                  <a:pt x="196272" y="54903"/>
                  <a:pt x="198681" y="47908"/>
                  <a:pt x="201831" y="40935"/>
                </a:cubicBezTo>
                <a:cubicBezTo>
                  <a:pt x="204978" y="33962"/>
                  <a:pt x="208744" y="28245"/>
                  <a:pt x="213128" y="23784"/>
                </a:cubicBezTo>
                <a:cubicBezTo>
                  <a:pt x="218067" y="18683"/>
                  <a:pt x="224799" y="14281"/>
                  <a:pt x="233327" y="10577"/>
                </a:cubicBezTo>
                <a:cubicBezTo>
                  <a:pt x="241853" y="6872"/>
                  <a:pt x="253808" y="4262"/>
                  <a:pt x="269183" y="2745"/>
                </a:cubicBezTo>
                <a:cubicBezTo>
                  <a:pt x="276437" y="2029"/>
                  <a:pt x="285045" y="1432"/>
                  <a:pt x="295006" y="954"/>
                </a:cubicBezTo>
                <a:cubicBezTo>
                  <a:pt x="304964" y="475"/>
                  <a:pt x="312895" y="153"/>
                  <a:pt x="318792" y="0"/>
                </a:cubicBezTo>
                <a:lnTo>
                  <a:pt x="318792" y="31431"/>
                </a:lnTo>
                <a:cubicBezTo>
                  <a:pt x="313770" y="31672"/>
                  <a:pt x="309169" y="31892"/>
                  <a:pt x="304986" y="32086"/>
                </a:cubicBezTo>
                <a:cubicBezTo>
                  <a:pt x="300802" y="32287"/>
                  <a:pt x="296000" y="32591"/>
                  <a:pt x="290582" y="32985"/>
                </a:cubicBezTo>
                <a:cubicBezTo>
                  <a:pt x="287234" y="33224"/>
                  <a:pt x="282849" y="33602"/>
                  <a:pt x="277434" y="34123"/>
                </a:cubicBezTo>
                <a:cubicBezTo>
                  <a:pt x="272013" y="34642"/>
                  <a:pt x="267391" y="35261"/>
                  <a:pt x="263567" y="35977"/>
                </a:cubicBezTo>
                <a:cubicBezTo>
                  <a:pt x="258945" y="36932"/>
                  <a:pt x="254660" y="38408"/>
                  <a:pt x="250720" y="40399"/>
                </a:cubicBezTo>
                <a:cubicBezTo>
                  <a:pt x="246774" y="42393"/>
                  <a:pt x="243526" y="45021"/>
                  <a:pt x="240978" y="48287"/>
                </a:cubicBezTo>
                <a:cubicBezTo>
                  <a:pt x="239066" y="50760"/>
                  <a:pt x="237493" y="54042"/>
                  <a:pt x="236258" y="58147"/>
                </a:cubicBezTo>
                <a:cubicBezTo>
                  <a:pt x="235020" y="62254"/>
                  <a:pt x="234127" y="67291"/>
                  <a:pt x="233568" y="73266"/>
                </a:cubicBezTo>
                <a:cubicBezTo>
                  <a:pt x="239462" y="69048"/>
                  <a:pt x="245679" y="65656"/>
                  <a:pt x="252213" y="63111"/>
                </a:cubicBezTo>
                <a:cubicBezTo>
                  <a:pt x="258747" y="60562"/>
                  <a:pt x="265800" y="59285"/>
                  <a:pt x="273370" y="59285"/>
                </a:cubicBezTo>
                <a:cubicBezTo>
                  <a:pt x="280862" y="59285"/>
                  <a:pt x="287875" y="60519"/>
                  <a:pt x="294409" y="62988"/>
                </a:cubicBezTo>
                <a:cubicBezTo>
                  <a:pt x="300943" y="65462"/>
                  <a:pt x="306638" y="69167"/>
                  <a:pt x="311498" y="74105"/>
                </a:cubicBezTo>
                <a:close/>
                <a:moveTo>
                  <a:pt x="276477" y="153712"/>
                </a:moveTo>
                <a:cubicBezTo>
                  <a:pt x="279025" y="150605"/>
                  <a:pt x="281082" y="146801"/>
                  <a:pt x="282634" y="142297"/>
                </a:cubicBezTo>
                <a:cubicBezTo>
                  <a:pt x="284188" y="137792"/>
                  <a:pt x="284963" y="131399"/>
                  <a:pt x="284963" y="123116"/>
                </a:cubicBezTo>
                <a:cubicBezTo>
                  <a:pt x="284963" y="113472"/>
                  <a:pt x="282493" y="105721"/>
                  <a:pt x="277554" y="99864"/>
                </a:cubicBezTo>
                <a:cubicBezTo>
                  <a:pt x="272611" y="94009"/>
                  <a:pt x="266077" y="91079"/>
                  <a:pt x="257951" y="91079"/>
                </a:cubicBezTo>
                <a:cubicBezTo>
                  <a:pt x="254207" y="91079"/>
                  <a:pt x="250263" y="91554"/>
                  <a:pt x="246118" y="92512"/>
                </a:cubicBezTo>
                <a:cubicBezTo>
                  <a:pt x="241975" y="93469"/>
                  <a:pt x="237630" y="95223"/>
                  <a:pt x="233090" y="97776"/>
                </a:cubicBezTo>
                <a:cubicBezTo>
                  <a:pt x="233090" y="98571"/>
                  <a:pt x="233068" y="99705"/>
                  <a:pt x="233032" y="101177"/>
                </a:cubicBezTo>
                <a:cubicBezTo>
                  <a:pt x="232989" y="102653"/>
                  <a:pt x="232972" y="103989"/>
                  <a:pt x="232972" y="105184"/>
                </a:cubicBezTo>
                <a:cubicBezTo>
                  <a:pt x="232972" y="116737"/>
                  <a:pt x="233327" y="125503"/>
                  <a:pt x="234043" y="131478"/>
                </a:cubicBezTo>
                <a:cubicBezTo>
                  <a:pt x="234763" y="137458"/>
                  <a:pt x="236355" y="142996"/>
                  <a:pt x="238825" y="148096"/>
                </a:cubicBezTo>
                <a:cubicBezTo>
                  <a:pt x="240895" y="152399"/>
                  <a:pt x="243688" y="155664"/>
                  <a:pt x="247194" y="157895"/>
                </a:cubicBezTo>
                <a:cubicBezTo>
                  <a:pt x="250698" y="160128"/>
                  <a:pt x="254762" y="161243"/>
                  <a:pt x="259385" y="161243"/>
                </a:cubicBezTo>
                <a:cubicBezTo>
                  <a:pt x="262013" y="161243"/>
                  <a:pt x="264942" y="160646"/>
                  <a:pt x="268172" y="159451"/>
                </a:cubicBezTo>
                <a:cubicBezTo>
                  <a:pt x="271398" y="158256"/>
                  <a:pt x="274169" y="156343"/>
                  <a:pt x="276477" y="153712"/>
                </a:cubicBezTo>
                <a:close/>
                <a:moveTo>
                  <a:pt x="496056" y="142001"/>
                </a:moveTo>
                <a:cubicBezTo>
                  <a:pt x="496056" y="148852"/>
                  <a:pt x="494702" y="155166"/>
                  <a:pt x="491994" y="160945"/>
                </a:cubicBezTo>
                <a:cubicBezTo>
                  <a:pt x="489284" y="166723"/>
                  <a:pt x="485738" y="171442"/>
                  <a:pt x="481353" y="175107"/>
                </a:cubicBezTo>
                <a:cubicBezTo>
                  <a:pt x="475939" y="179492"/>
                  <a:pt x="470341" y="182580"/>
                  <a:pt x="464559" y="184373"/>
                </a:cubicBezTo>
                <a:cubicBezTo>
                  <a:pt x="458781" y="186163"/>
                  <a:pt x="450995" y="187062"/>
                  <a:pt x="441192" y="187062"/>
                </a:cubicBezTo>
                <a:lnTo>
                  <a:pt x="376525" y="187062"/>
                </a:lnTo>
                <a:lnTo>
                  <a:pt x="376525" y="81996"/>
                </a:lnTo>
                <a:lnTo>
                  <a:pt x="335406" y="81996"/>
                </a:lnTo>
                <a:lnTo>
                  <a:pt x="335406" y="52829"/>
                </a:lnTo>
                <a:lnTo>
                  <a:pt x="418122" y="52829"/>
                </a:lnTo>
                <a:lnTo>
                  <a:pt x="418122" y="98131"/>
                </a:lnTo>
                <a:lnTo>
                  <a:pt x="441310" y="98131"/>
                </a:lnTo>
                <a:cubicBezTo>
                  <a:pt x="450952" y="98131"/>
                  <a:pt x="458746" y="98812"/>
                  <a:pt x="464682" y="100166"/>
                </a:cubicBezTo>
                <a:cubicBezTo>
                  <a:pt x="470618" y="101520"/>
                  <a:pt x="476251" y="104191"/>
                  <a:pt x="481590" y="108172"/>
                </a:cubicBezTo>
                <a:cubicBezTo>
                  <a:pt x="486296" y="111675"/>
                  <a:pt x="489881" y="116416"/>
                  <a:pt x="492351" y="122392"/>
                </a:cubicBezTo>
                <a:cubicBezTo>
                  <a:pt x="494824" y="128371"/>
                  <a:pt x="496056" y="134906"/>
                  <a:pt x="496056" y="142001"/>
                </a:cubicBezTo>
                <a:close/>
                <a:moveTo>
                  <a:pt x="450040" y="153594"/>
                </a:moveTo>
                <a:cubicBezTo>
                  <a:pt x="451390" y="151840"/>
                  <a:pt x="452308" y="150026"/>
                  <a:pt x="452787" y="148154"/>
                </a:cubicBezTo>
                <a:cubicBezTo>
                  <a:pt x="453266" y="146282"/>
                  <a:pt x="453503" y="144352"/>
                  <a:pt x="453503" y="142358"/>
                </a:cubicBezTo>
                <a:cubicBezTo>
                  <a:pt x="453503" y="136619"/>
                  <a:pt x="451794" y="132353"/>
                  <a:pt x="448366" y="129567"/>
                </a:cubicBezTo>
                <a:cubicBezTo>
                  <a:pt x="444940" y="126780"/>
                  <a:pt x="439997" y="125383"/>
                  <a:pt x="433541" y="125383"/>
                </a:cubicBezTo>
                <a:lnTo>
                  <a:pt x="418122" y="125383"/>
                </a:lnTo>
                <a:lnTo>
                  <a:pt x="418122" y="159930"/>
                </a:lnTo>
                <a:lnTo>
                  <a:pt x="433541" y="159930"/>
                </a:lnTo>
                <a:cubicBezTo>
                  <a:pt x="437844" y="159930"/>
                  <a:pt x="441353" y="159314"/>
                  <a:pt x="444065" y="158075"/>
                </a:cubicBezTo>
                <a:cubicBezTo>
                  <a:pt x="446772" y="156837"/>
                  <a:pt x="448762" y="155346"/>
                  <a:pt x="450040" y="153594"/>
                </a:cubicBezTo>
                <a:close/>
                <a:moveTo>
                  <a:pt x="584627" y="190649"/>
                </a:moveTo>
                <a:cubicBezTo>
                  <a:pt x="559289" y="190649"/>
                  <a:pt x="539864" y="184593"/>
                  <a:pt x="526357" y="172478"/>
                </a:cubicBezTo>
                <a:cubicBezTo>
                  <a:pt x="512849" y="160365"/>
                  <a:pt x="506096" y="143114"/>
                  <a:pt x="506096" y="120725"/>
                </a:cubicBezTo>
                <a:cubicBezTo>
                  <a:pt x="506096" y="98809"/>
                  <a:pt x="512392" y="81317"/>
                  <a:pt x="524981" y="68248"/>
                </a:cubicBezTo>
                <a:cubicBezTo>
                  <a:pt x="537571" y="55180"/>
                  <a:pt x="555182" y="48646"/>
                  <a:pt x="577815" y="48646"/>
                </a:cubicBezTo>
                <a:cubicBezTo>
                  <a:pt x="598375" y="48646"/>
                  <a:pt x="613833" y="54187"/>
                  <a:pt x="624194" y="65260"/>
                </a:cubicBezTo>
                <a:cubicBezTo>
                  <a:pt x="634551" y="76337"/>
                  <a:pt x="639732" y="92196"/>
                  <a:pt x="639732" y="112834"/>
                </a:cubicBezTo>
                <a:lnTo>
                  <a:pt x="639732" y="127893"/>
                </a:lnTo>
                <a:lnTo>
                  <a:pt x="548051" y="127893"/>
                </a:lnTo>
                <a:cubicBezTo>
                  <a:pt x="548446" y="134113"/>
                  <a:pt x="549768" y="139309"/>
                  <a:pt x="551999" y="143492"/>
                </a:cubicBezTo>
                <a:cubicBezTo>
                  <a:pt x="554232" y="147676"/>
                  <a:pt x="557176" y="151001"/>
                  <a:pt x="560841" y="153474"/>
                </a:cubicBezTo>
                <a:cubicBezTo>
                  <a:pt x="564426" y="155945"/>
                  <a:pt x="568610" y="157718"/>
                  <a:pt x="573395" y="158792"/>
                </a:cubicBezTo>
                <a:cubicBezTo>
                  <a:pt x="578175" y="159869"/>
                  <a:pt x="583395" y="160409"/>
                  <a:pt x="589050" y="160409"/>
                </a:cubicBezTo>
                <a:cubicBezTo>
                  <a:pt x="593911" y="160409"/>
                  <a:pt x="598695" y="159869"/>
                  <a:pt x="603394" y="158792"/>
                </a:cubicBezTo>
                <a:cubicBezTo>
                  <a:pt x="608095" y="157718"/>
                  <a:pt x="612401" y="156304"/>
                  <a:pt x="616306" y="154547"/>
                </a:cubicBezTo>
                <a:cubicBezTo>
                  <a:pt x="619733" y="153032"/>
                  <a:pt x="622898" y="151404"/>
                  <a:pt x="625807" y="149648"/>
                </a:cubicBezTo>
                <a:cubicBezTo>
                  <a:pt x="628716" y="147894"/>
                  <a:pt x="631085" y="146339"/>
                  <a:pt x="632920" y="144989"/>
                </a:cubicBezTo>
                <a:lnTo>
                  <a:pt x="637341" y="144989"/>
                </a:lnTo>
                <a:lnTo>
                  <a:pt x="637341" y="179535"/>
                </a:lnTo>
                <a:cubicBezTo>
                  <a:pt x="633914" y="180885"/>
                  <a:pt x="630785" y="182145"/>
                  <a:pt x="627959" y="183296"/>
                </a:cubicBezTo>
                <a:cubicBezTo>
                  <a:pt x="625130" y="184452"/>
                  <a:pt x="621242" y="185630"/>
                  <a:pt x="616306" y="186824"/>
                </a:cubicBezTo>
                <a:cubicBezTo>
                  <a:pt x="611759" y="188020"/>
                  <a:pt x="607079" y="188956"/>
                  <a:pt x="602260" y="189632"/>
                </a:cubicBezTo>
                <a:cubicBezTo>
                  <a:pt x="597439" y="190310"/>
                  <a:pt x="591564" y="190649"/>
                  <a:pt x="584627" y="190649"/>
                </a:cubicBezTo>
                <a:close/>
                <a:moveTo>
                  <a:pt x="598494" y="102674"/>
                </a:moveTo>
                <a:cubicBezTo>
                  <a:pt x="598257" y="93826"/>
                  <a:pt x="596204" y="87094"/>
                  <a:pt x="592337" y="82475"/>
                </a:cubicBezTo>
                <a:cubicBezTo>
                  <a:pt x="588471" y="77853"/>
                  <a:pt x="582557" y="75542"/>
                  <a:pt x="574590" y="75542"/>
                </a:cubicBezTo>
                <a:cubicBezTo>
                  <a:pt x="566457" y="75542"/>
                  <a:pt x="560107" y="77972"/>
                  <a:pt x="555520" y="82832"/>
                </a:cubicBezTo>
                <a:cubicBezTo>
                  <a:pt x="550938" y="87692"/>
                  <a:pt x="548410" y="94305"/>
                  <a:pt x="547931" y="102674"/>
                </a:cubicBezTo>
                <a:close/>
                <a:moveTo>
                  <a:pt x="814483" y="187062"/>
                </a:moveTo>
                <a:lnTo>
                  <a:pt x="773367" y="187062"/>
                </a:lnTo>
                <a:lnTo>
                  <a:pt x="773367" y="102794"/>
                </a:lnTo>
                <a:lnTo>
                  <a:pt x="746115" y="158735"/>
                </a:lnTo>
                <a:lnTo>
                  <a:pt x="728421" y="158735"/>
                </a:lnTo>
                <a:lnTo>
                  <a:pt x="701172" y="102794"/>
                </a:lnTo>
                <a:lnTo>
                  <a:pt x="701172" y="187062"/>
                </a:lnTo>
                <a:lnTo>
                  <a:pt x="661248" y="187062"/>
                </a:lnTo>
                <a:lnTo>
                  <a:pt x="661248" y="52829"/>
                </a:lnTo>
                <a:lnTo>
                  <a:pt x="706788" y="52829"/>
                </a:lnTo>
                <a:lnTo>
                  <a:pt x="737868" y="114983"/>
                </a:lnTo>
                <a:lnTo>
                  <a:pt x="768943" y="52829"/>
                </a:lnTo>
                <a:lnTo>
                  <a:pt x="814483" y="52829"/>
                </a:lnTo>
                <a:close/>
                <a:moveTo>
                  <a:pt x="966670" y="142001"/>
                </a:moveTo>
                <a:cubicBezTo>
                  <a:pt x="966670" y="148852"/>
                  <a:pt x="965316" y="155166"/>
                  <a:pt x="962604" y="160945"/>
                </a:cubicBezTo>
                <a:cubicBezTo>
                  <a:pt x="959894" y="166723"/>
                  <a:pt x="956348" y="171442"/>
                  <a:pt x="951963" y="175107"/>
                </a:cubicBezTo>
                <a:cubicBezTo>
                  <a:pt x="946549" y="179492"/>
                  <a:pt x="940951" y="182580"/>
                  <a:pt x="935172" y="184373"/>
                </a:cubicBezTo>
                <a:cubicBezTo>
                  <a:pt x="929391" y="186163"/>
                  <a:pt x="921605" y="187062"/>
                  <a:pt x="911802" y="187062"/>
                </a:cubicBezTo>
                <a:lnTo>
                  <a:pt x="847258" y="187062"/>
                </a:lnTo>
                <a:lnTo>
                  <a:pt x="847258" y="52829"/>
                </a:lnTo>
                <a:lnTo>
                  <a:pt x="888971" y="52829"/>
                </a:lnTo>
                <a:lnTo>
                  <a:pt x="888971" y="98131"/>
                </a:lnTo>
                <a:lnTo>
                  <a:pt x="911920" y="98131"/>
                </a:lnTo>
                <a:cubicBezTo>
                  <a:pt x="921564" y="98131"/>
                  <a:pt x="929356" y="98812"/>
                  <a:pt x="935292" y="100166"/>
                </a:cubicBezTo>
                <a:cubicBezTo>
                  <a:pt x="941228" y="101520"/>
                  <a:pt x="946865" y="104191"/>
                  <a:pt x="952204" y="108172"/>
                </a:cubicBezTo>
                <a:cubicBezTo>
                  <a:pt x="956902" y="111675"/>
                  <a:pt x="960491" y="116416"/>
                  <a:pt x="962965" y="122392"/>
                </a:cubicBezTo>
                <a:cubicBezTo>
                  <a:pt x="965434" y="128371"/>
                  <a:pt x="966670" y="134906"/>
                  <a:pt x="966670" y="142001"/>
                </a:cubicBezTo>
                <a:close/>
                <a:moveTo>
                  <a:pt x="920647" y="153594"/>
                </a:moveTo>
                <a:cubicBezTo>
                  <a:pt x="922000" y="151840"/>
                  <a:pt x="922914" y="150026"/>
                  <a:pt x="923397" y="148154"/>
                </a:cubicBezTo>
                <a:cubicBezTo>
                  <a:pt x="923876" y="146282"/>
                  <a:pt x="924113" y="144352"/>
                  <a:pt x="924113" y="142358"/>
                </a:cubicBezTo>
                <a:cubicBezTo>
                  <a:pt x="924113" y="136619"/>
                  <a:pt x="922404" y="132353"/>
                  <a:pt x="918976" y="129567"/>
                </a:cubicBezTo>
                <a:cubicBezTo>
                  <a:pt x="915550" y="126780"/>
                  <a:pt x="910607" y="125383"/>
                  <a:pt x="904155" y="125383"/>
                </a:cubicBezTo>
                <a:lnTo>
                  <a:pt x="888971" y="125383"/>
                </a:lnTo>
                <a:lnTo>
                  <a:pt x="888971" y="159930"/>
                </a:lnTo>
                <a:lnTo>
                  <a:pt x="904155" y="159930"/>
                </a:lnTo>
                <a:cubicBezTo>
                  <a:pt x="908457" y="159930"/>
                  <a:pt x="911961" y="159314"/>
                  <a:pt x="914671" y="158075"/>
                </a:cubicBezTo>
                <a:cubicBezTo>
                  <a:pt x="917382" y="156837"/>
                  <a:pt x="919368" y="155346"/>
                  <a:pt x="920647" y="153594"/>
                </a:cubicBezTo>
                <a:close/>
                <a:moveTo>
                  <a:pt x="1022127" y="187062"/>
                </a:moveTo>
                <a:lnTo>
                  <a:pt x="980292" y="187062"/>
                </a:lnTo>
                <a:lnTo>
                  <a:pt x="980292" y="52829"/>
                </a:lnTo>
                <a:lnTo>
                  <a:pt x="1022127" y="5282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19385" y="1017361"/>
            <a:ext cx="1730555" cy="187661"/>
          </a:xfrm>
          <a:custGeom>
            <a:avLst/>
            <a:gdLst/>
            <a:ahLst/>
            <a:cxnLst/>
            <a:rect l="l" t="t" r="r" b="b"/>
            <a:pathLst>
              <a:path w="1730555" h="187661">
                <a:moveTo>
                  <a:pt x="126223" y="138416"/>
                </a:moveTo>
                <a:lnTo>
                  <a:pt x="84388" y="138416"/>
                </a:lnTo>
                <a:lnTo>
                  <a:pt x="84388" y="33829"/>
                </a:lnTo>
                <a:lnTo>
                  <a:pt x="41835" y="33829"/>
                </a:lnTo>
                <a:lnTo>
                  <a:pt x="41835" y="138416"/>
                </a:lnTo>
                <a:lnTo>
                  <a:pt x="0" y="138416"/>
                </a:lnTo>
                <a:lnTo>
                  <a:pt x="0" y="4183"/>
                </a:lnTo>
                <a:lnTo>
                  <a:pt x="126223" y="4183"/>
                </a:lnTo>
                <a:close/>
                <a:moveTo>
                  <a:pt x="289861" y="69447"/>
                </a:moveTo>
                <a:cubicBezTo>
                  <a:pt x="289861" y="90883"/>
                  <a:pt x="284422" y="108173"/>
                  <a:pt x="273546" y="121324"/>
                </a:cubicBezTo>
                <a:cubicBezTo>
                  <a:pt x="262671" y="134471"/>
                  <a:pt x="249263" y="141045"/>
                  <a:pt x="233323" y="141045"/>
                </a:cubicBezTo>
                <a:cubicBezTo>
                  <a:pt x="226630" y="141045"/>
                  <a:pt x="220813" y="140288"/>
                  <a:pt x="215874" y="138777"/>
                </a:cubicBezTo>
                <a:cubicBezTo>
                  <a:pt x="210931" y="137260"/>
                  <a:pt x="205672" y="134914"/>
                  <a:pt x="200095" y="131724"/>
                </a:cubicBezTo>
                <a:lnTo>
                  <a:pt x="200095" y="187661"/>
                </a:lnTo>
                <a:lnTo>
                  <a:pt x="158259" y="187661"/>
                </a:lnTo>
                <a:lnTo>
                  <a:pt x="158259" y="4183"/>
                </a:lnTo>
                <a:lnTo>
                  <a:pt x="200095" y="4183"/>
                </a:lnTo>
                <a:lnTo>
                  <a:pt x="200095" y="18170"/>
                </a:lnTo>
                <a:cubicBezTo>
                  <a:pt x="206229" y="12910"/>
                  <a:pt x="212487" y="8647"/>
                  <a:pt x="218862" y="5378"/>
                </a:cubicBezTo>
                <a:cubicBezTo>
                  <a:pt x="225233" y="2114"/>
                  <a:pt x="232603" y="479"/>
                  <a:pt x="240973" y="479"/>
                </a:cubicBezTo>
                <a:cubicBezTo>
                  <a:pt x="256514" y="479"/>
                  <a:pt x="268546" y="6654"/>
                  <a:pt x="277074" y="19004"/>
                </a:cubicBezTo>
                <a:cubicBezTo>
                  <a:pt x="285595" y="31356"/>
                  <a:pt x="289861" y="48172"/>
                  <a:pt x="289861" y="69447"/>
                </a:cubicBezTo>
                <a:close/>
                <a:moveTo>
                  <a:pt x="247067" y="70287"/>
                </a:moveTo>
                <a:cubicBezTo>
                  <a:pt x="247067" y="57215"/>
                  <a:pt x="245056" y="47733"/>
                  <a:pt x="241033" y="41836"/>
                </a:cubicBezTo>
                <a:cubicBezTo>
                  <a:pt x="237009" y="35939"/>
                  <a:pt x="230735" y="32991"/>
                  <a:pt x="222206" y="32991"/>
                </a:cubicBezTo>
                <a:cubicBezTo>
                  <a:pt x="218466" y="32991"/>
                  <a:pt x="214736" y="33588"/>
                  <a:pt x="211032" y="34783"/>
                </a:cubicBezTo>
                <a:cubicBezTo>
                  <a:pt x="207328" y="35979"/>
                  <a:pt x="203680" y="37771"/>
                  <a:pt x="200095" y="40162"/>
                </a:cubicBezTo>
                <a:lnTo>
                  <a:pt x="200095" y="107695"/>
                </a:lnTo>
                <a:cubicBezTo>
                  <a:pt x="202327" y="108655"/>
                  <a:pt x="204775" y="109332"/>
                  <a:pt x="207446" y="109732"/>
                </a:cubicBezTo>
                <a:cubicBezTo>
                  <a:pt x="210114" y="110128"/>
                  <a:pt x="213281" y="110330"/>
                  <a:pt x="216951" y="110330"/>
                </a:cubicBezTo>
                <a:cubicBezTo>
                  <a:pt x="227145" y="110330"/>
                  <a:pt x="234717" y="107002"/>
                  <a:pt x="239659" y="100347"/>
                </a:cubicBezTo>
                <a:cubicBezTo>
                  <a:pt x="244598" y="93694"/>
                  <a:pt x="247067" y="83675"/>
                  <a:pt x="247067" y="70287"/>
                </a:cubicBezTo>
                <a:close/>
                <a:moveTo>
                  <a:pt x="441187" y="71359"/>
                </a:moveTo>
                <a:cubicBezTo>
                  <a:pt x="441187" y="93431"/>
                  <a:pt x="435149" y="110823"/>
                  <a:pt x="423083" y="123531"/>
                </a:cubicBezTo>
                <a:cubicBezTo>
                  <a:pt x="411008" y="136242"/>
                  <a:pt x="393934" y="142600"/>
                  <a:pt x="371861" y="142600"/>
                </a:cubicBezTo>
                <a:cubicBezTo>
                  <a:pt x="349945" y="142600"/>
                  <a:pt x="332913" y="136242"/>
                  <a:pt x="320763" y="123531"/>
                </a:cubicBezTo>
                <a:cubicBezTo>
                  <a:pt x="308606" y="110823"/>
                  <a:pt x="302533" y="93431"/>
                  <a:pt x="302533" y="71359"/>
                </a:cubicBezTo>
                <a:cubicBezTo>
                  <a:pt x="302533" y="49046"/>
                  <a:pt x="308606" y="31576"/>
                  <a:pt x="320763" y="18943"/>
                </a:cubicBezTo>
                <a:cubicBezTo>
                  <a:pt x="332913" y="6315"/>
                  <a:pt x="349945" y="0"/>
                  <a:pt x="371861" y="0"/>
                </a:cubicBezTo>
                <a:cubicBezTo>
                  <a:pt x="393854" y="0"/>
                  <a:pt x="410907" y="6354"/>
                  <a:pt x="423018" y="19063"/>
                </a:cubicBezTo>
                <a:cubicBezTo>
                  <a:pt x="435132" y="31774"/>
                  <a:pt x="441187" y="49205"/>
                  <a:pt x="441187" y="71359"/>
                </a:cubicBezTo>
                <a:close/>
                <a:moveTo>
                  <a:pt x="398279" y="71600"/>
                </a:moveTo>
                <a:cubicBezTo>
                  <a:pt x="398279" y="63630"/>
                  <a:pt x="397623" y="56995"/>
                  <a:pt x="396306" y="51697"/>
                </a:cubicBezTo>
                <a:cubicBezTo>
                  <a:pt x="394992" y="46397"/>
                  <a:pt x="393177" y="42156"/>
                  <a:pt x="390866" y="38966"/>
                </a:cubicBezTo>
                <a:cubicBezTo>
                  <a:pt x="388397" y="35618"/>
                  <a:pt x="385607" y="33289"/>
                  <a:pt x="382500" y="31972"/>
                </a:cubicBezTo>
                <a:cubicBezTo>
                  <a:pt x="379393" y="30658"/>
                  <a:pt x="375843" y="30003"/>
                  <a:pt x="371861" y="30003"/>
                </a:cubicBezTo>
                <a:cubicBezTo>
                  <a:pt x="368114" y="30003"/>
                  <a:pt x="364726" y="30582"/>
                  <a:pt x="361699" y="31735"/>
                </a:cubicBezTo>
                <a:cubicBezTo>
                  <a:pt x="358675" y="32889"/>
                  <a:pt x="355881" y="35104"/>
                  <a:pt x="353336" y="38369"/>
                </a:cubicBezTo>
                <a:cubicBezTo>
                  <a:pt x="350946" y="41475"/>
                  <a:pt x="349031" y="45738"/>
                  <a:pt x="347598" y="51155"/>
                </a:cubicBezTo>
                <a:cubicBezTo>
                  <a:pt x="346162" y="56577"/>
                  <a:pt x="345445" y="63392"/>
                  <a:pt x="345445" y="71600"/>
                </a:cubicBezTo>
                <a:cubicBezTo>
                  <a:pt x="345445" y="79808"/>
                  <a:pt x="346122" y="86440"/>
                  <a:pt x="347479" y="91501"/>
                </a:cubicBezTo>
                <a:cubicBezTo>
                  <a:pt x="348833" y="96563"/>
                  <a:pt x="350586" y="100606"/>
                  <a:pt x="352739" y="103633"/>
                </a:cubicBezTo>
                <a:cubicBezTo>
                  <a:pt x="354970" y="106744"/>
                  <a:pt x="357757" y="109016"/>
                  <a:pt x="361102" y="110448"/>
                </a:cubicBezTo>
                <a:cubicBezTo>
                  <a:pt x="364450" y="111880"/>
                  <a:pt x="368154" y="112597"/>
                  <a:pt x="372222" y="112597"/>
                </a:cubicBezTo>
                <a:cubicBezTo>
                  <a:pt x="375566" y="112597"/>
                  <a:pt x="378976" y="111880"/>
                  <a:pt x="382442" y="110448"/>
                </a:cubicBezTo>
                <a:cubicBezTo>
                  <a:pt x="385905" y="109016"/>
                  <a:pt x="388674" y="106863"/>
                  <a:pt x="390748" y="103990"/>
                </a:cubicBezTo>
                <a:cubicBezTo>
                  <a:pt x="393220" y="100563"/>
                  <a:pt x="395088" y="96440"/>
                  <a:pt x="396367" y="91620"/>
                </a:cubicBezTo>
                <a:cubicBezTo>
                  <a:pt x="397641" y="86796"/>
                  <a:pt x="398279" y="80122"/>
                  <a:pt x="398279" y="71600"/>
                </a:cubicBezTo>
                <a:close/>
                <a:moveTo>
                  <a:pt x="590958" y="138416"/>
                </a:moveTo>
                <a:lnTo>
                  <a:pt x="549842" y="138416"/>
                </a:lnTo>
                <a:lnTo>
                  <a:pt x="549842" y="56899"/>
                </a:lnTo>
                <a:lnTo>
                  <a:pt x="498445" y="138416"/>
                </a:lnTo>
                <a:lnTo>
                  <a:pt x="463421" y="138416"/>
                </a:lnTo>
                <a:lnTo>
                  <a:pt x="463421" y="4183"/>
                </a:lnTo>
                <a:lnTo>
                  <a:pt x="504540" y="4183"/>
                </a:lnTo>
                <a:lnTo>
                  <a:pt x="504540" y="77098"/>
                </a:lnTo>
                <a:lnTo>
                  <a:pt x="551631" y="4183"/>
                </a:lnTo>
                <a:lnTo>
                  <a:pt x="590958" y="4183"/>
                </a:lnTo>
                <a:close/>
                <a:moveTo>
                  <a:pt x="728658" y="100404"/>
                </a:moveTo>
                <a:cubicBezTo>
                  <a:pt x="728658" y="108133"/>
                  <a:pt x="726886" y="114710"/>
                  <a:pt x="723340" y="120128"/>
                </a:cubicBezTo>
                <a:cubicBezTo>
                  <a:pt x="719791" y="125547"/>
                  <a:pt x="715032" y="129892"/>
                  <a:pt x="709055" y="133157"/>
                </a:cubicBezTo>
                <a:cubicBezTo>
                  <a:pt x="703321" y="136263"/>
                  <a:pt x="696687" y="138535"/>
                  <a:pt x="689156" y="139972"/>
                </a:cubicBezTo>
                <a:cubicBezTo>
                  <a:pt x="681623" y="141404"/>
                  <a:pt x="673552" y="142120"/>
                  <a:pt x="664948" y="142120"/>
                </a:cubicBezTo>
                <a:cubicBezTo>
                  <a:pt x="653951" y="142120"/>
                  <a:pt x="644033" y="141084"/>
                  <a:pt x="635187" y="139014"/>
                </a:cubicBezTo>
                <a:cubicBezTo>
                  <a:pt x="626343" y="136944"/>
                  <a:pt x="618094" y="134511"/>
                  <a:pt x="610441" y="131724"/>
                </a:cubicBezTo>
                <a:lnTo>
                  <a:pt x="610441" y="99450"/>
                </a:lnTo>
                <a:lnTo>
                  <a:pt x="614866" y="99450"/>
                </a:lnTo>
                <a:cubicBezTo>
                  <a:pt x="620845" y="102953"/>
                  <a:pt x="627479" y="105941"/>
                  <a:pt x="634770" y="108411"/>
                </a:cubicBezTo>
                <a:cubicBezTo>
                  <a:pt x="642060" y="110884"/>
                  <a:pt x="649490" y="112122"/>
                  <a:pt x="657058" y="112122"/>
                </a:cubicBezTo>
                <a:cubicBezTo>
                  <a:pt x="659850" y="112122"/>
                  <a:pt x="663239" y="111920"/>
                  <a:pt x="667220" y="111525"/>
                </a:cubicBezTo>
                <a:cubicBezTo>
                  <a:pt x="671202" y="111125"/>
                  <a:pt x="674308" y="110448"/>
                  <a:pt x="676541" y="109491"/>
                </a:cubicBezTo>
                <a:cubicBezTo>
                  <a:pt x="679967" y="108133"/>
                  <a:pt x="682402" y="106481"/>
                  <a:pt x="683834" y="104526"/>
                </a:cubicBezTo>
                <a:cubicBezTo>
                  <a:pt x="685271" y="102575"/>
                  <a:pt x="685987" y="100084"/>
                  <a:pt x="685987" y="97060"/>
                </a:cubicBezTo>
                <a:cubicBezTo>
                  <a:pt x="685987" y="93712"/>
                  <a:pt x="685188" y="91065"/>
                  <a:pt x="683597" y="89111"/>
                </a:cubicBezTo>
                <a:cubicBezTo>
                  <a:pt x="682006" y="87156"/>
                  <a:pt x="679810" y="85702"/>
                  <a:pt x="677020" y="84745"/>
                </a:cubicBezTo>
                <a:cubicBezTo>
                  <a:pt x="674233" y="83791"/>
                  <a:pt x="671007" y="83211"/>
                  <a:pt x="667340" y="83012"/>
                </a:cubicBezTo>
                <a:cubicBezTo>
                  <a:pt x="663674" y="82814"/>
                  <a:pt x="659693" y="82714"/>
                  <a:pt x="655388" y="82714"/>
                </a:cubicBezTo>
                <a:lnTo>
                  <a:pt x="639731" y="82714"/>
                </a:lnTo>
                <a:lnTo>
                  <a:pt x="639731" y="55941"/>
                </a:lnTo>
                <a:lnTo>
                  <a:pt x="651679" y="55941"/>
                </a:lnTo>
                <a:cubicBezTo>
                  <a:pt x="654707" y="55941"/>
                  <a:pt x="658371" y="55879"/>
                  <a:pt x="662681" y="55761"/>
                </a:cubicBezTo>
                <a:cubicBezTo>
                  <a:pt x="666983" y="55639"/>
                  <a:pt x="670410" y="55225"/>
                  <a:pt x="672956" y="54507"/>
                </a:cubicBezTo>
                <a:cubicBezTo>
                  <a:pt x="676223" y="53633"/>
                  <a:pt x="678772" y="52374"/>
                  <a:pt x="680609" y="50739"/>
                </a:cubicBezTo>
                <a:cubicBezTo>
                  <a:pt x="682441" y="49108"/>
                  <a:pt x="683359" y="46497"/>
                  <a:pt x="683359" y="42908"/>
                </a:cubicBezTo>
                <a:cubicBezTo>
                  <a:pt x="683359" y="40363"/>
                  <a:pt x="682581" y="38268"/>
                  <a:pt x="681030" y="36633"/>
                </a:cubicBezTo>
                <a:cubicBezTo>
                  <a:pt x="679474" y="35002"/>
                  <a:pt x="677422" y="33707"/>
                  <a:pt x="674871" y="32754"/>
                </a:cubicBezTo>
                <a:cubicBezTo>
                  <a:pt x="672718" y="31954"/>
                  <a:pt x="670208" y="31356"/>
                  <a:pt x="667340" y="30960"/>
                </a:cubicBezTo>
                <a:cubicBezTo>
                  <a:pt x="664473" y="30564"/>
                  <a:pt x="661445" y="30363"/>
                  <a:pt x="658257" y="30363"/>
                </a:cubicBezTo>
                <a:cubicBezTo>
                  <a:pt x="652439" y="30363"/>
                  <a:pt x="646222" y="31317"/>
                  <a:pt x="639612" y="33232"/>
                </a:cubicBezTo>
                <a:cubicBezTo>
                  <a:pt x="632995" y="35143"/>
                  <a:pt x="626976" y="37534"/>
                  <a:pt x="621561" y="40400"/>
                </a:cubicBezTo>
                <a:lnTo>
                  <a:pt x="617134" y="40400"/>
                </a:lnTo>
                <a:lnTo>
                  <a:pt x="617134" y="8608"/>
                </a:lnTo>
                <a:cubicBezTo>
                  <a:pt x="621681" y="7175"/>
                  <a:pt x="628711" y="5440"/>
                  <a:pt x="638233" y="3406"/>
                </a:cubicBezTo>
                <a:cubicBezTo>
                  <a:pt x="647755" y="1376"/>
                  <a:pt x="657021" y="357"/>
                  <a:pt x="666025" y="357"/>
                </a:cubicBezTo>
                <a:cubicBezTo>
                  <a:pt x="674071" y="357"/>
                  <a:pt x="681484" y="954"/>
                  <a:pt x="688259" y="2149"/>
                </a:cubicBezTo>
                <a:cubicBezTo>
                  <a:pt x="695031" y="3345"/>
                  <a:pt x="701402" y="5458"/>
                  <a:pt x="707381" y="8488"/>
                </a:cubicBezTo>
                <a:cubicBezTo>
                  <a:pt x="712962" y="11355"/>
                  <a:pt x="717465" y="15182"/>
                  <a:pt x="720893" y="19962"/>
                </a:cubicBezTo>
                <a:cubicBezTo>
                  <a:pt x="724319" y="24746"/>
                  <a:pt x="726030" y="30601"/>
                  <a:pt x="726030" y="37534"/>
                </a:cubicBezTo>
                <a:cubicBezTo>
                  <a:pt x="726030" y="44625"/>
                  <a:pt x="723758" y="51002"/>
                  <a:pt x="719219" y="56657"/>
                </a:cubicBezTo>
                <a:cubicBezTo>
                  <a:pt x="714671" y="62313"/>
                  <a:pt x="709139" y="66139"/>
                  <a:pt x="702601" y="68134"/>
                </a:cubicBezTo>
                <a:lnTo>
                  <a:pt x="702601" y="69210"/>
                </a:lnTo>
                <a:cubicBezTo>
                  <a:pt x="710888" y="71517"/>
                  <a:pt x="717304" y="75366"/>
                  <a:pt x="721847" y="80744"/>
                </a:cubicBezTo>
                <a:cubicBezTo>
                  <a:pt x="726390" y="86122"/>
                  <a:pt x="728658" y="92674"/>
                  <a:pt x="728658" y="100404"/>
                </a:cubicBezTo>
                <a:close/>
                <a:moveTo>
                  <a:pt x="877593" y="97895"/>
                </a:moveTo>
                <a:cubicBezTo>
                  <a:pt x="877593" y="104350"/>
                  <a:pt x="876315" y="110085"/>
                  <a:pt x="873770" y="115103"/>
                </a:cubicBezTo>
                <a:cubicBezTo>
                  <a:pt x="871222" y="120128"/>
                  <a:pt x="867794" y="124311"/>
                  <a:pt x="863489" y="127657"/>
                </a:cubicBezTo>
                <a:cubicBezTo>
                  <a:pt x="858071" y="131883"/>
                  <a:pt x="852353" y="134731"/>
                  <a:pt x="846335" y="136202"/>
                </a:cubicBezTo>
                <a:cubicBezTo>
                  <a:pt x="840319" y="137678"/>
                  <a:pt x="833166" y="138416"/>
                  <a:pt x="824878" y="138416"/>
                </a:cubicBezTo>
                <a:lnTo>
                  <a:pt x="751370" y="138416"/>
                </a:lnTo>
                <a:lnTo>
                  <a:pt x="751370" y="4183"/>
                </a:lnTo>
                <a:lnTo>
                  <a:pt x="821412" y="4183"/>
                </a:lnTo>
                <a:cubicBezTo>
                  <a:pt x="831214" y="4183"/>
                  <a:pt x="838429" y="4503"/>
                  <a:pt x="843052" y="5137"/>
                </a:cubicBezTo>
                <a:cubicBezTo>
                  <a:pt x="847673" y="5778"/>
                  <a:pt x="852213" y="7333"/>
                  <a:pt x="856674" y="9803"/>
                </a:cubicBezTo>
                <a:cubicBezTo>
                  <a:pt x="861375" y="12352"/>
                  <a:pt x="864882" y="15739"/>
                  <a:pt x="867197" y="19962"/>
                </a:cubicBezTo>
                <a:cubicBezTo>
                  <a:pt x="869504" y="24184"/>
                  <a:pt x="870660" y="29207"/>
                  <a:pt x="870660" y="35024"/>
                </a:cubicBezTo>
                <a:cubicBezTo>
                  <a:pt x="870660" y="41717"/>
                  <a:pt x="868871" y="47531"/>
                  <a:pt x="865286" y="52470"/>
                </a:cubicBezTo>
                <a:cubicBezTo>
                  <a:pt x="861695" y="57413"/>
                  <a:pt x="857192" y="61200"/>
                  <a:pt x="851774" y="63828"/>
                </a:cubicBezTo>
                <a:lnTo>
                  <a:pt x="851774" y="65142"/>
                </a:lnTo>
                <a:cubicBezTo>
                  <a:pt x="859187" y="66979"/>
                  <a:pt x="865343" y="70664"/>
                  <a:pt x="870242" y="76197"/>
                </a:cubicBezTo>
                <a:cubicBezTo>
                  <a:pt x="875142" y="81739"/>
                  <a:pt x="877593" y="88971"/>
                  <a:pt x="877593" y="97895"/>
                </a:cubicBezTo>
                <a:close/>
                <a:moveTo>
                  <a:pt x="828947" y="44702"/>
                </a:moveTo>
                <a:cubicBezTo>
                  <a:pt x="828947" y="39525"/>
                  <a:pt x="827449" y="35939"/>
                  <a:pt x="824461" y="33948"/>
                </a:cubicBezTo>
                <a:cubicBezTo>
                  <a:pt x="821473" y="31954"/>
                  <a:pt x="816714" y="30960"/>
                  <a:pt x="810180" y="30960"/>
                </a:cubicBezTo>
                <a:lnTo>
                  <a:pt x="792846" y="30960"/>
                </a:lnTo>
                <a:lnTo>
                  <a:pt x="792846" y="57733"/>
                </a:lnTo>
                <a:lnTo>
                  <a:pt x="810897" y="57733"/>
                </a:lnTo>
                <a:cubicBezTo>
                  <a:pt x="816714" y="57733"/>
                  <a:pt x="821175" y="56577"/>
                  <a:pt x="824285" y="54267"/>
                </a:cubicBezTo>
                <a:cubicBezTo>
                  <a:pt x="827391" y="51959"/>
                  <a:pt x="828947" y="48769"/>
                  <a:pt x="828947" y="44702"/>
                </a:cubicBezTo>
                <a:close/>
                <a:moveTo>
                  <a:pt x="834922" y="96581"/>
                </a:moveTo>
                <a:cubicBezTo>
                  <a:pt x="834922" y="90763"/>
                  <a:pt x="833284" y="86681"/>
                  <a:pt x="830019" y="84331"/>
                </a:cubicBezTo>
                <a:cubicBezTo>
                  <a:pt x="826750" y="81980"/>
                  <a:pt x="821891" y="80803"/>
                  <a:pt x="815435" y="80803"/>
                </a:cubicBezTo>
                <a:lnTo>
                  <a:pt x="792846" y="80803"/>
                </a:lnTo>
                <a:lnTo>
                  <a:pt x="792846" y="111525"/>
                </a:lnTo>
                <a:lnTo>
                  <a:pt x="816156" y="111525"/>
                </a:lnTo>
                <a:cubicBezTo>
                  <a:pt x="822048" y="111525"/>
                  <a:pt x="826653" y="110189"/>
                  <a:pt x="829958" y="107518"/>
                </a:cubicBezTo>
                <a:cubicBezTo>
                  <a:pt x="833266" y="104846"/>
                  <a:pt x="834922" y="101204"/>
                  <a:pt x="834922" y="96581"/>
                </a:cubicBezTo>
                <a:close/>
                <a:moveTo>
                  <a:pt x="1029038" y="71359"/>
                </a:moveTo>
                <a:cubicBezTo>
                  <a:pt x="1029038" y="93431"/>
                  <a:pt x="1023001" y="110823"/>
                  <a:pt x="1010931" y="123531"/>
                </a:cubicBezTo>
                <a:cubicBezTo>
                  <a:pt x="998855" y="136242"/>
                  <a:pt x="981782" y="142600"/>
                  <a:pt x="959709" y="142600"/>
                </a:cubicBezTo>
                <a:cubicBezTo>
                  <a:pt x="937792" y="142600"/>
                  <a:pt x="920760" y="136242"/>
                  <a:pt x="908612" y="123531"/>
                </a:cubicBezTo>
                <a:cubicBezTo>
                  <a:pt x="896458" y="110823"/>
                  <a:pt x="890381" y="93431"/>
                  <a:pt x="890381" y="71359"/>
                </a:cubicBezTo>
                <a:cubicBezTo>
                  <a:pt x="890381" y="49046"/>
                  <a:pt x="896458" y="31576"/>
                  <a:pt x="908612" y="18943"/>
                </a:cubicBezTo>
                <a:cubicBezTo>
                  <a:pt x="920760" y="6315"/>
                  <a:pt x="937792" y="0"/>
                  <a:pt x="959709" y="0"/>
                </a:cubicBezTo>
                <a:cubicBezTo>
                  <a:pt x="981705" y="0"/>
                  <a:pt x="998755" y="6354"/>
                  <a:pt x="1010869" y="19063"/>
                </a:cubicBezTo>
                <a:cubicBezTo>
                  <a:pt x="1022979" y="31774"/>
                  <a:pt x="1029038" y="49205"/>
                  <a:pt x="1029038" y="71359"/>
                </a:cubicBezTo>
                <a:close/>
                <a:moveTo>
                  <a:pt x="986126" y="71600"/>
                </a:moveTo>
                <a:cubicBezTo>
                  <a:pt x="986126" y="63630"/>
                  <a:pt x="985471" y="56995"/>
                  <a:pt x="984158" y="51697"/>
                </a:cubicBezTo>
                <a:cubicBezTo>
                  <a:pt x="982839" y="46397"/>
                  <a:pt x="981025" y="42156"/>
                  <a:pt x="978717" y="38966"/>
                </a:cubicBezTo>
                <a:cubicBezTo>
                  <a:pt x="976244" y="35618"/>
                  <a:pt x="973454" y="33289"/>
                  <a:pt x="970348" y="31972"/>
                </a:cubicBezTo>
                <a:cubicBezTo>
                  <a:pt x="967241" y="30658"/>
                  <a:pt x="963692" y="30003"/>
                  <a:pt x="959709" y="30003"/>
                </a:cubicBezTo>
                <a:cubicBezTo>
                  <a:pt x="955962" y="30003"/>
                  <a:pt x="952574" y="30582"/>
                  <a:pt x="949546" y="31735"/>
                </a:cubicBezTo>
                <a:cubicBezTo>
                  <a:pt x="946522" y="32889"/>
                  <a:pt x="943732" y="35104"/>
                  <a:pt x="941183" y="38369"/>
                </a:cubicBezTo>
                <a:cubicBezTo>
                  <a:pt x="938793" y="41475"/>
                  <a:pt x="936882" y="45738"/>
                  <a:pt x="935445" y="51155"/>
                </a:cubicBezTo>
                <a:cubicBezTo>
                  <a:pt x="934009" y="56577"/>
                  <a:pt x="933293" y="63392"/>
                  <a:pt x="933293" y="71600"/>
                </a:cubicBezTo>
                <a:cubicBezTo>
                  <a:pt x="933293" y="79808"/>
                  <a:pt x="933970" y="86440"/>
                  <a:pt x="935326" y="91501"/>
                </a:cubicBezTo>
                <a:cubicBezTo>
                  <a:pt x="936680" y="96563"/>
                  <a:pt x="938434" y="100606"/>
                  <a:pt x="940586" y="103633"/>
                </a:cubicBezTo>
                <a:cubicBezTo>
                  <a:pt x="942818" y="106744"/>
                  <a:pt x="945604" y="109016"/>
                  <a:pt x="948953" y="110448"/>
                </a:cubicBezTo>
                <a:cubicBezTo>
                  <a:pt x="952297" y="111880"/>
                  <a:pt x="956002" y="112597"/>
                  <a:pt x="960069" y="112597"/>
                </a:cubicBezTo>
                <a:cubicBezTo>
                  <a:pt x="963413" y="112597"/>
                  <a:pt x="966823" y="111880"/>
                  <a:pt x="970289" y="110448"/>
                </a:cubicBezTo>
                <a:cubicBezTo>
                  <a:pt x="973753" y="109016"/>
                  <a:pt x="976521" y="106863"/>
                  <a:pt x="978595" y="103990"/>
                </a:cubicBezTo>
                <a:cubicBezTo>
                  <a:pt x="981068" y="100563"/>
                  <a:pt x="982937" y="96440"/>
                  <a:pt x="984215" y="91620"/>
                </a:cubicBezTo>
                <a:cubicBezTo>
                  <a:pt x="985488" y="86796"/>
                  <a:pt x="986126" y="80122"/>
                  <a:pt x="986126" y="71600"/>
                </a:cubicBezTo>
                <a:close/>
                <a:moveTo>
                  <a:pt x="1188371" y="171648"/>
                </a:moveTo>
                <a:lnTo>
                  <a:pt x="1151197" y="171648"/>
                </a:lnTo>
                <a:lnTo>
                  <a:pt x="1151197" y="137937"/>
                </a:lnTo>
                <a:lnTo>
                  <a:pt x="1073502" y="137937"/>
                </a:lnTo>
                <a:lnTo>
                  <a:pt x="1073502" y="171648"/>
                </a:lnTo>
                <a:lnTo>
                  <a:pt x="1036328" y="171648"/>
                </a:lnTo>
                <a:lnTo>
                  <a:pt x="1036328" y="108295"/>
                </a:lnTo>
                <a:lnTo>
                  <a:pt x="1046012" y="108295"/>
                </a:lnTo>
                <a:cubicBezTo>
                  <a:pt x="1052067" y="95706"/>
                  <a:pt x="1056906" y="80324"/>
                  <a:pt x="1060532" y="62154"/>
                </a:cubicBezTo>
                <a:cubicBezTo>
                  <a:pt x="1064160" y="43985"/>
                  <a:pt x="1065971" y="24663"/>
                  <a:pt x="1065971" y="4183"/>
                </a:cubicBezTo>
                <a:lnTo>
                  <a:pt x="1175101" y="4183"/>
                </a:lnTo>
                <a:lnTo>
                  <a:pt x="1175101" y="108295"/>
                </a:lnTo>
                <a:lnTo>
                  <a:pt x="1188371" y="108295"/>
                </a:lnTo>
                <a:close/>
                <a:moveTo>
                  <a:pt x="1133507" y="108295"/>
                </a:moveTo>
                <a:lnTo>
                  <a:pt x="1133507" y="33707"/>
                </a:lnTo>
                <a:lnTo>
                  <a:pt x="1103979" y="33707"/>
                </a:lnTo>
                <a:cubicBezTo>
                  <a:pt x="1102626" y="48608"/>
                  <a:pt x="1100336" y="62413"/>
                  <a:pt x="1097110" y="75126"/>
                </a:cubicBezTo>
                <a:cubicBezTo>
                  <a:pt x="1093882" y="87833"/>
                  <a:pt x="1089997" y="98896"/>
                  <a:pt x="1085454" y="108295"/>
                </a:cubicBezTo>
                <a:close/>
                <a:moveTo>
                  <a:pt x="1275508" y="142003"/>
                </a:moveTo>
                <a:cubicBezTo>
                  <a:pt x="1264431" y="142003"/>
                  <a:pt x="1254290" y="140605"/>
                  <a:pt x="1245088" y="137819"/>
                </a:cubicBezTo>
                <a:cubicBezTo>
                  <a:pt x="1235887" y="135033"/>
                  <a:pt x="1227895" y="130727"/>
                  <a:pt x="1221119" y="124910"/>
                </a:cubicBezTo>
                <a:cubicBezTo>
                  <a:pt x="1214428" y="119092"/>
                  <a:pt x="1209208" y="111780"/>
                  <a:pt x="1205464" y="102978"/>
                </a:cubicBezTo>
                <a:cubicBezTo>
                  <a:pt x="1201720" y="94173"/>
                  <a:pt x="1199844" y="83793"/>
                  <a:pt x="1199844" y="71838"/>
                </a:cubicBezTo>
                <a:cubicBezTo>
                  <a:pt x="1199844" y="59008"/>
                  <a:pt x="1201874" y="48092"/>
                  <a:pt x="1205943" y="39086"/>
                </a:cubicBezTo>
                <a:cubicBezTo>
                  <a:pt x="1210007" y="30082"/>
                  <a:pt x="1215503" y="22670"/>
                  <a:pt x="1222434" y="16855"/>
                </a:cubicBezTo>
                <a:cubicBezTo>
                  <a:pt x="1229130" y="11275"/>
                  <a:pt x="1236999" y="7154"/>
                  <a:pt x="1246043" y="4482"/>
                </a:cubicBezTo>
                <a:cubicBezTo>
                  <a:pt x="1255089" y="1811"/>
                  <a:pt x="1264510" y="479"/>
                  <a:pt x="1274313" y="479"/>
                </a:cubicBezTo>
                <a:cubicBezTo>
                  <a:pt x="1281726" y="479"/>
                  <a:pt x="1289134" y="1332"/>
                  <a:pt x="1296551" y="3045"/>
                </a:cubicBezTo>
                <a:cubicBezTo>
                  <a:pt x="1303959" y="4760"/>
                  <a:pt x="1311407" y="7488"/>
                  <a:pt x="1318895" y="11235"/>
                </a:cubicBezTo>
                <a:lnTo>
                  <a:pt x="1318895" y="47095"/>
                </a:lnTo>
                <a:lnTo>
                  <a:pt x="1313521" y="47095"/>
                </a:lnTo>
                <a:cubicBezTo>
                  <a:pt x="1311847" y="45500"/>
                  <a:pt x="1309794" y="43748"/>
                  <a:pt x="1307361" y="41836"/>
                </a:cubicBezTo>
                <a:cubicBezTo>
                  <a:pt x="1304932" y="39924"/>
                  <a:pt x="1302283" y="38167"/>
                  <a:pt x="1299412" y="36576"/>
                </a:cubicBezTo>
                <a:cubicBezTo>
                  <a:pt x="1296388" y="34902"/>
                  <a:pt x="1292962" y="33488"/>
                  <a:pt x="1289134" y="32332"/>
                </a:cubicBezTo>
                <a:cubicBezTo>
                  <a:pt x="1285308" y="31180"/>
                  <a:pt x="1281045" y="30601"/>
                  <a:pt x="1276344" y="30601"/>
                </a:cubicBezTo>
                <a:cubicBezTo>
                  <a:pt x="1265666" y="30601"/>
                  <a:pt x="1257397" y="34326"/>
                  <a:pt x="1251540" y="41778"/>
                </a:cubicBezTo>
                <a:cubicBezTo>
                  <a:pt x="1245686" y="49230"/>
                  <a:pt x="1242756" y="59249"/>
                  <a:pt x="1242756" y="71838"/>
                </a:cubicBezTo>
                <a:cubicBezTo>
                  <a:pt x="1242756" y="85306"/>
                  <a:pt x="1245881" y="95347"/>
                  <a:pt x="1252138" y="101959"/>
                </a:cubicBezTo>
                <a:cubicBezTo>
                  <a:pt x="1258394" y="108572"/>
                  <a:pt x="1266703" y="111880"/>
                  <a:pt x="1277060" y="111880"/>
                </a:cubicBezTo>
                <a:cubicBezTo>
                  <a:pt x="1282319" y="111880"/>
                  <a:pt x="1286942" y="111284"/>
                  <a:pt x="1290927" y="110089"/>
                </a:cubicBezTo>
                <a:cubicBezTo>
                  <a:pt x="1294913" y="108892"/>
                  <a:pt x="1298340" y="107460"/>
                  <a:pt x="1301205" y="105782"/>
                </a:cubicBezTo>
                <a:cubicBezTo>
                  <a:pt x="1303996" y="104108"/>
                  <a:pt x="1306390" y="102373"/>
                  <a:pt x="1308380" y="100584"/>
                </a:cubicBezTo>
                <a:cubicBezTo>
                  <a:pt x="1310375" y="98791"/>
                  <a:pt x="1312084" y="97179"/>
                  <a:pt x="1313521" y="95745"/>
                </a:cubicBezTo>
                <a:lnTo>
                  <a:pt x="1318895" y="95745"/>
                </a:lnTo>
                <a:lnTo>
                  <a:pt x="1318895" y="131605"/>
                </a:lnTo>
                <a:cubicBezTo>
                  <a:pt x="1316509" y="132643"/>
                  <a:pt x="1313740" y="133838"/>
                  <a:pt x="1310595" y="135191"/>
                </a:cubicBezTo>
                <a:cubicBezTo>
                  <a:pt x="1307444" y="136544"/>
                  <a:pt x="1304237" y="137660"/>
                  <a:pt x="1300968" y="138535"/>
                </a:cubicBezTo>
                <a:cubicBezTo>
                  <a:pt x="1296904" y="139652"/>
                  <a:pt x="1293098" y="140508"/>
                  <a:pt x="1289552" y="141106"/>
                </a:cubicBezTo>
                <a:cubicBezTo>
                  <a:pt x="1286006" y="141703"/>
                  <a:pt x="1281326" y="142003"/>
                  <a:pt x="1275508" y="142003"/>
                </a:cubicBezTo>
                <a:close/>
                <a:moveTo>
                  <a:pt x="1448946" y="33350"/>
                </a:moveTo>
                <a:lnTo>
                  <a:pt x="1407348" y="33350"/>
                </a:lnTo>
                <a:lnTo>
                  <a:pt x="1407348" y="138416"/>
                </a:lnTo>
                <a:lnTo>
                  <a:pt x="1365512" y="138416"/>
                </a:lnTo>
                <a:lnTo>
                  <a:pt x="1365512" y="33350"/>
                </a:lnTo>
                <a:lnTo>
                  <a:pt x="1323918" y="33350"/>
                </a:lnTo>
                <a:lnTo>
                  <a:pt x="1323918" y="4183"/>
                </a:lnTo>
                <a:lnTo>
                  <a:pt x="1448946" y="4183"/>
                </a:lnTo>
                <a:close/>
                <a:moveTo>
                  <a:pt x="1592381" y="97895"/>
                </a:moveTo>
                <a:cubicBezTo>
                  <a:pt x="1592381" y="104350"/>
                  <a:pt x="1591106" y="110085"/>
                  <a:pt x="1588557" y="115103"/>
                </a:cubicBezTo>
                <a:cubicBezTo>
                  <a:pt x="1586008" y="120128"/>
                  <a:pt x="1582582" y="124311"/>
                  <a:pt x="1578276" y="127657"/>
                </a:cubicBezTo>
                <a:cubicBezTo>
                  <a:pt x="1572861" y="131883"/>
                  <a:pt x="1567141" y="134731"/>
                  <a:pt x="1561125" y="136202"/>
                </a:cubicBezTo>
                <a:cubicBezTo>
                  <a:pt x="1555107" y="137678"/>
                  <a:pt x="1547956" y="138416"/>
                  <a:pt x="1539666" y="138416"/>
                </a:cubicBezTo>
                <a:lnTo>
                  <a:pt x="1466157" y="138416"/>
                </a:lnTo>
                <a:lnTo>
                  <a:pt x="1466157" y="4183"/>
                </a:lnTo>
                <a:lnTo>
                  <a:pt x="1536202" y="4183"/>
                </a:lnTo>
                <a:cubicBezTo>
                  <a:pt x="1546006" y="4183"/>
                  <a:pt x="1553217" y="4503"/>
                  <a:pt x="1557838" y="5137"/>
                </a:cubicBezTo>
                <a:cubicBezTo>
                  <a:pt x="1562461" y="5778"/>
                  <a:pt x="1567004" y="7333"/>
                  <a:pt x="1571464" y="9803"/>
                </a:cubicBezTo>
                <a:cubicBezTo>
                  <a:pt x="1576163" y="12352"/>
                  <a:pt x="1579672" y="15739"/>
                  <a:pt x="1581983" y="19962"/>
                </a:cubicBezTo>
                <a:cubicBezTo>
                  <a:pt x="1584295" y="24184"/>
                  <a:pt x="1585450" y="29207"/>
                  <a:pt x="1585450" y="35024"/>
                </a:cubicBezTo>
                <a:cubicBezTo>
                  <a:pt x="1585450" y="41717"/>
                  <a:pt x="1583657" y="47531"/>
                  <a:pt x="1580072" y="52470"/>
                </a:cubicBezTo>
                <a:cubicBezTo>
                  <a:pt x="1576483" y="57413"/>
                  <a:pt x="1571980" y="61200"/>
                  <a:pt x="1566566" y="63828"/>
                </a:cubicBezTo>
                <a:lnTo>
                  <a:pt x="1566566" y="65142"/>
                </a:lnTo>
                <a:cubicBezTo>
                  <a:pt x="1573974" y="66979"/>
                  <a:pt x="1580129" y="70664"/>
                  <a:pt x="1585029" y="76197"/>
                </a:cubicBezTo>
                <a:cubicBezTo>
                  <a:pt x="1589929" y="81739"/>
                  <a:pt x="1592381" y="88971"/>
                  <a:pt x="1592381" y="97895"/>
                </a:cubicBezTo>
                <a:close/>
                <a:moveTo>
                  <a:pt x="1543734" y="44702"/>
                </a:moveTo>
                <a:cubicBezTo>
                  <a:pt x="1543734" y="39525"/>
                  <a:pt x="1542240" y="35939"/>
                  <a:pt x="1539252" y="33948"/>
                </a:cubicBezTo>
                <a:cubicBezTo>
                  <a:pt x="1536264" y="31954"/>
                  <a:pt x="1531501" y="30960"/>
                  <a:pt x="1524967" y="30960"/>
                </a:cubicBezTo>
                <a:lnTo>
                  <a:pt x="1507636" y="30960"/>
                </a:lnTo>
                <a:lnTo>
                  <a:pt x="1507636" y="57733"/>
                </a:lnTo>
                <a:lnTo>
                  <a:pt x="1525683" y="57733"/>
                </a:lnTo>
                <a:cubicBezTo>
                  <a:pt x="1531501" y="57733"/>
                  <a:pt x="1535961" y="56577"/>
                  <a:pt x="1539072" y="54267"/>
                </a:cubicBezTo>
                <a:cubicBezTo>
                  <a:pt x="1542182" y="51959"/>
                  <a:pt x="1543734" y="48769"/>
                  <a:pt x="1543734" y="44702"/>
                </a:cubicBezTo>
                <a:close/>
                <a:moveTo>
                  <a:pt x="1549710" y="96581"/>
                </a:moveTo>
                <a:cubicBezTo>
                  <a:pt x="1549710" y="90763"/>
                  <a:pt x="1548076" y="86681"/>
                  <a:pt x="1544810" y="84331"/>
                </a:cubicBezTo>
                <a:cubicBezTo>
                  <a:pt x="1541542" y="81980"/>
                  <a:pt x="1536678" y="80803"/>
                  <a:pt x="1530227" y="80803"/>
                </a:cubicBezTo>
                <a:lnTo>
                  <a:pt x="1507636" y="80803"/>
                </a:lnTo>
                <a:lnTo>
                  <a:pt x="1507636" y="111525"/>
                </a:lnTo>
                <a:lnTo>
                  <a:pt x="1530943" y="111525"/>
                </a:lnTo>
                <a:cubicBezTo>
                  <a:pt x="1536836" y="111525"/>
                  <a:pt x="1541441" y="110189"/>
                  <a:pt x="1544749" y="107518"/>
                </a:cubicBezTo>
                <a:cubicBezTo>
                  <a:pt x="1548058" y="104846"/>
                  <a:pt x="1549710" y="101204"/>
                  <a:pt x="1549710" y="96581"/>
                </a:cubicBezTo>
                <a:close/>
                <a:moveTo>
                  <a:pt x="1688962" y="103392"/>
                </a:moveTo>
                <a:lnTo>
                  <a:pt x="1688962" y="75424"/>
                </a:lnTo>
                <a:cubicBezTo>
                  <a:pt x="1681869" y="76140"/>
                  <a:pt x="1676135" y="76759"/>
                  <a:pt x="1671749" y="77274"/>
                </a:cubicBezTo>
                <a:cubicBezTo>
                  <a:pt x="1667368" y="77796"/>
                  <a:pt x="1663059" y="78807"/>
                  <a:pt x="1658840" y="80324"/>
                </a:cubicBezTo>
                <a:cubicBezTo>
                  <a:pt x="1655175" y="81601"/>
                  <a:pt x="1652324" y="83530"/>
                  <a:pt x="1650294" y="86122"/>
                </a:cubicBezTo>
                <a:cubicBezTo>
                  <a:pt x="1648260" y="88711"/>
                  <a:pt x="1647245" y="92160"/>
                  <a:pt x="1647245" y="96462"/>
                </a:cubicBezTo>
                <a:cubicBezTo>
                  <a:pt x="1647245" y="102758"/>
                  <a:pt x="1648937" y="107079"/>
                  <a:pt x="1652324" y="109429"/>
                </a:cubicBezTo>
                <a:cubicBezTo>
                  <a:pt x="1655712" y="111780"/>
                  <a:pt x="1660712" y="112958"/>
                  <a:pt x="1667325" y="112958"/>
                </a:cubicBezTo>
                <a:cubicBezTo>
                  <a:pt x="1670990" y="112958"/>
                  <a:pt x="1674738" y="112122"/>
                  <a:pt x="1678561" y="110448"/>
                </a:cubicBezTo>
                <a:cubicBezTo>
                  <a:pt x="1682388" y="108774"/>
                  <a:pt x="1685852" y="106423"/>
                  <a:pt x="1688962" y="103392"/>
                </a:cubicBezTo>
                <a:close/>
                <a:moveTo>
                  <a:pt x="1688962" y="124189"/>
                </a:moveTo>
                <a:cubicBezTo>
                  <a:pt x="1686092" y="126580"/>
                  <a:pt x="1683525" y="128732"/>
                  <a:pt x="1681254" y="130644"/>
                </a:cubicBezTo>
                <a:cubicBezTo>
                  <a:pt x="1678982" y="132559"/>
                  <a:pt x="1675933" y="134471"/>
                  <a:pt x="1672110" y="136387"/>
                </a:cubicBezTo>
                <a:cubicBezTo>
                  <a:pt x="1668362" y="138215"/>
                  <a:pt x="1664715" y="139612"/>
                  <a:pt x="1661173" y="140570"/>
                </a:cubicBezTo>
                <a:cubicBezTo>
                  <a:pt x="1657627" y="141524"/>
                  <a:pt x="1652663" y="142003"/>
                  <a:pt x="1646287" y="142003"/>
                </a:cubicBezTo>
                <a:cubicBezTo>
                  <a:pt x="1634414" y="142003"/>
                  <a:pt x="1624554" y="138017"/>
                  <a:pt x="1616703" y="130047"/>
                </a:cubicBezTo>
                <a:cubicBezTo>
                  <a:pt x="1608854" y="122080"/>
                  <a:pt x="1604930" y="112039"/>
                  <a:pt x="1604930" y="99925"/>
                </a:cubicBezTo>
                <a:cubicBezTo>
                  <a:pt x="1604930" y="89964"/>
                  <a:pt x="1606925" y="81915"/>
                  <a:pt x="1610910" y="75780"/>
                </a:cubicBezTo>
                <a:cubicBezTo>
                  <a:pt x="1614892" y="69645"/>
                  <a:pt x="1620629" y="64785"/>
                  <a:pt x="1628117" y="61200"/>
                </a:cubicBezTo>
                <a:cubicBezTo>
                  <a:pt x="1635689" y="57532"/>
                  <a:pt x="1644735" y="54984"/>
                  <a:pt x="1655255" y="53550"/>
                </a:cubicBezTo>
                <a:cubicBezTo>
                  <a:pt x="1665774" y="52117"/>
                  <a:pt x="1677089" y="51002"/>
                  <a:pt x="1689199" y="50206"/>
                </a:cubicBezTo>
                <a:lnTo>
                  <a:pt x="1689199" y="49485"/>
                </a:lnTo>
                <a:cubicBezTo>
                  <a:pt x="1689199" y="42074"/>
                  <a:pt x="1686470" y="36955"/>
                  <a:pt x="1681013" y="34125"/>
                </a:cubicBezTo>
                <a:cubicBezTo>
                  <a:pt x="1675555" y="31299"/>
                  <a:pt x="1667368" y="29885"/>
                  <a:pt x="1656450" y="29885"/>
                </a:cubicBezTo>
                <a:cubicBezTo>
                  <a:pt x="1651507" y="29885"/>
                  <a:pt x="1645729" y="30777"/>
                  <a:pt x="1639116" y="32569"/>
                </a:cubicBezTo>
                <a:cubicBezTo>
                  <a:pt x="1632503" y="34363"/>
                  <a:pt x="1626047" y="36659"/>
                  <a:pt x="1619752" y="39445"/>
                </a:cubicBezTo>
                <a:lnTo>
                  <a:pt x="1616169" y="39445"/>
                </a:lnTo>
                <a:lnTo>
                  <a:pt x="1616169" y="7052"/>
                </a:lnTo>
                <a:cubicBezTo>
                  <a:pt x="1620313" y="5854"/>
                  <a:pt x="1627005" y="4439"/>
                  <a:pt x="1636250" y="2804"/>
                </a:cubicBezTo>
                <a:cubicBezTo>
                  <a:pt x="1645495" y="1173"/>
                  <a:pt x="1654815" y="357"/>
                  <a:pt x="1664219" y="357"/>
                </a:cubicBezTo>
                <a:cubicBezTo>
                  <a:pt x="1687331" y="357"/>
                  <a:pt x="1704161" y="4201"/>
                  <a:pt x="1714720" y="11891"/>
                </a:cubicBezTo>
                <a:cubicBezTo>
                  <a:pt x="1725279" y="19585"/>
                  <a:pt x="1730556" y="31317"/>
                  <a:pt x="1730556" y="47095"/>
                </a:cubicBezTo>
                <a:lnTo>
                  <a:pt x="1730556" y="138416"/>
                </a:lnTo>
                <a:lnTo>
                  <a:pt x="1688962" y="13841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555648" y="1021544"/>
            <a:ext cx="126223" cy="134233"/>
          </a:xfrm>
          <a:custGeom>
            <a:avLst/>
            <a:gdLst/>
            <a:ahLst/>
            <a:cxnLst/>
            <a:rect l="l" t="t" r="r" b="b"/>
            <a:pathLst>
              <a:path w="126223" h="134233">
                <a:moveTo>
                  <a:pt x="126223" y="93712"/>
                </a:moveTo>
                <a:cubicBezTo>
                  <a:pt x="126223" y="100167"/>
                  <a:pt x="124949" y="105902"/>
                  <a:pt x="122400" y="110920"/>
                </a:cubicBezTo>
                <a:cubicBezTo>
                  <a:pt x="119851" y="115945"/>
                  <a:pt x="116423" y="120128"/>
                  <a:pt x="112118" y="123474"/>
                </a:cubicBezTo>
                <a:cubicBezTo>
                  <a:pt x="106700" y="127700"/>
                  <a:pt x="100983" y="130548"/>
                  <a:pt x="94968" y="132019"/>
                </a:cubicBezTo>
                <a:cubicBezTo>
                  <a:pt x="88948" y="133495"/>
                  <a:pt x="81799" y="134233"/>
                  <a:pt x="73508" y="134233"/>
                </a:cubicBezTo>
                <a:lnTo>
                  <a:pt x="0" y="134233"/>
                </a:lnTo>
                <a:lnTo>
                  <a:pt x="0" y="0"/>
                </a:lnTo>
                <a:lnTo>
                  <a:pt x="70045" y="0"/>
                </a:lnTo>
                <a:cubicBezTo>
                  <a:pt x="79847" y="0"/>
                  <a:pt x="87058" y="320"/>
                  <a:pt x="91681" y="954"/>
                </a:cubicBezTo>
                <a:cubicBezTo>
                  <a:pt x="96303" y="1595"/>
                  <a:pt x="100847" y="3150"/>
                  <a:pt x="105307" y="5620"/>
                </a:cubicBezTo>
                <a:cubicBezTo>
                  <a:pt x="110005" y="8169"/>
                  <a:pt x="113515" y="11556"/>
                  <a:pt x="115826" y="15779"/>
                </a:cubicBezTo>
                <a:cubicBezTo>
                  <a:pt x="118138" y="20001"/>
                  <a:pt x="119292" y="25024"/>
                  <a:pt x="119292" y="30841"/>
                </a:cubicBezTo>
                <a:cubicBezTo>
                  <a:pt x="119292" y="37534"/>
                  <a:pt x="117500" y="43348"/>
                  <a:pt x="113915" y="48287"/>
                </a:cubicBezTo>
                <a:cubicBezTo>
                  <a:pt x="110325" y="53230"/>
                  <a:pt x="105821" y="57017"/>
                  <a:pt x="100407" y="59645"/>
                </a:cubicBezTo>
                <a:lnTo>
                  <a:pt x="100407" y="60959"/>
                </a:lnTo>
                <a:cubicBezTo>
                  <a:pt x="107816" y="62796"/>
                  <a:pt x="113972" y="66481"/>
                  <a:pt x="118872" y="72014"/>
                </a:cubicBezTo>
                <a:cubicBezTo>
                  <a:pt x="123772" y="77556"/>
                  <a:pt x="126223" y="84788"/>
                  <a:pt x="126223" y="93712"/>
                </a:cubicBezTo>
                <a:close/>
                <a:moveTo>
                  <a:pt x="77576" y="40519"/>
                </a:moveTo>
                <a:cubicBezTo>
                  <a:pt x="77576" y="35342"/>
                  <a:pt x="76082" y="31756"/>
                  <a:pt x="73093" y="29765"/>
                </a:cubicBezTo>
                <a:cubicBezTo>
                  <a:pt x="70106" y="27771"/>
                  <a:pt x="65343" y="26777"/>
                  <a:pt x="58810" y="26777"/>
                </a:cubicBezTo>
                <a:lnTo>
                  <a:pt x="41475" y="26777"/>
                </a:lnTo>
                <a:lnTo>
                  <a:pt x="41475" y="53550"/>
                </a:lnTo>
                <a:lnTo>
                  <a:pt x="59526" y="53550"/>
                </a:lnTo>
                <a:cubicBezTo>
                  <a:pt x="65343" y="53550"/>
                  <a:pt x="69804" y="52394"/>
                  <a:pt x="72914" y="50084"/>
                </a:cubicBezTo>
                <a:cubicBezTo>
                  <a:pt x="76021" y="47776"/>
                  <a:pt x="77576" y="44586"/>
                  <a:pt x="77576" y="40519"/>
                </a:cubicBezTo>
                <a:close/>
                <a:moveTo>
                  <a:pt x="83552" y="92398"/>
                </a:moveTo>
                <a:cubicBezTo>
                  <a:pt x="83552" y="86580"/>
                  <a:pt x="81917" y="82498"/>
                  <a:pt x="78652" y="80148"/>
                </a:cubicBezTo>
                <a:cubicBezTo>
                  <a:pt x="75383" y="77797"/>
                  <a:pt x="70520" y="76620"/>
                  <a:pt x="64069" y="76620"/>
                </a:cubicBezTo>
                <a:lnTo>
                  <a:pt x="41475" y="76620"/>
                </a:lnTo>
                <a:lnTo>
                  <a:pt x="41475" y="107342"/>
                </a:lnTo>
                <a:lnTo>
                  <a:pt x="64785" y="107342"/>
                </a:lnTo>
                <a:cubicBezTo>
                  <a:pt x="70678" y="107342"/>
                  <a:pt x="75283" y="106006"/>
                  <a:pt x="78591" y="103335"/>
                </a:cubicBezTo>
                <a:cubicBezTo>
                  <a:pt x="81896" y="100663"/>
                  <a:pt x="83552" y="97021"/>
                  <a:pt x="83552" y="9239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777598" y="1017361"/>
            <a:ext cx="410227" cy="171648"/>
          </a:xfrm>
          <a:custGeom>
            <a:avLst/>
            <a:gdLst/>
            <a:ahLst/>
            <a:cxnLst/>
            <a:rect l="l" t="t" r="r" b="b"/>
            <a:pathLst>
              <a:path w="410227" h="171648">
                <a:moveTo>
                  <a:pt x="104829" y="33588"/>
                </a:moveTo>
                <a:lnTo>
                  <a:pt x="41836" y="33588"/>
                </a:lnTo>
                <a:lnTo>
                  <a:pt x="41836" y="138416"/>
                </a:lnTo>
                <a:lnTo>
                  <a:pt x="0" y="138416"/>
                </a:lnTo>
                <a:lnTo>
                  <a:pt x="0" y="4183"/>
                </a:lnTo>
                <a:lnTo>
                  <a:pt x="104829" y="4183"/>
                </a:lnTo>
                <a:close/>
                <a:moveTo>
                  <a:pt x="250891" y="71359"/>
                </a:moveTo>
                <a:cubicBezTo>
                  <a:pt x="250891" y="93431"/>
                  <a:pt x="244855" y="110823"/>
                  <a:pt x="232787" y="123531"/>
                </a:cubicBezTo>
                <a:cubicBezTo>
                  <a:pt x="220713" y="136242"/>
                  <a:pt x="203638" y="142600"/>
                  <a:pt x="181567" y="142600"/>
                </a:cubicBezTo>
                <a:cubicBezTo>
                  <a:pt x="159649" y="142600"/>
                  <a:pt x="142619" y="136242"/>
                  <a:pt x="130469" y="123531"/>
                </a:cubicBezTo>
                <a:cubicBezTo>
                  <a:pt x="118311" y="110823"/>
                  <a:pt x="112237" y="93431"/>
                  <a:pt x="112237" y="71359"/>
                </a:cubicBezTo>
                <a:cubicBezTo>
                  <a:pt x="112237" y="49046"/>
                  <a:pt x="118311" y="31576"/>
                  <a:pt x="130469" y="18943"/>
                </a:cubicBezTo>
                <a:cubicBezTo>
                  <a:pt x="142619" y="6315"/>
                  <a:pt x="159649" y="0"/>
                  <a:pt x="181567" y="0"/>
                </a:cubicBezTo>
                <a:cubicBezTo>
                  <a:pt x="203558" y="0"/>
                  <a:pt x="220612" y="6354"/>
                  <a:pt x="232722" y="19063"/>
                </a:cubicBezTo>
                <a:cubicBezTo>
                  <a:pt x="244836" y="31774"/>
                  <a:pt x="250891" y="49205"/>
                  <a:pt x="250891" y="71359"/>
                </a:cubicBezTo>
                <a:close/>
                <a:moveTo>
                  <a:pt x="207983" y="71600"/>
                </a:moveTo>
                <a:cubicBezTo>
                  <a:pt x="207983" y="63630"/>
                  <a:pt x="207328" y="56995"/>
                  <a:pt x="206011" y="51697"/>
                </a:cubicBezTo>
                <a:cubicBezTo>
                  <a:pt x="204696" y="46397"/>
                  <a:pt x="202883" y="42156"/>
                  <a:pt x="200571" y="38966"/>
                </a:cubicBezTo>
                <a:cubicBezTo>
                  <a:pt x="198101" y="35618"/>
                  <a:pt x="195311" y="33289"/>
                  <a:pt x="192204" y="31972"/>
                </a:cubicBezTo>
                <a:cubicBezTo>
                  <a:pt x="189094" y="30658"/>
                  <a:pt x="185548" y="30003"/>
                  <a:pt x="181567" y="30003"/>
                </a:cubicBezTo>
                <a:cubicBezTo>
                  <a:pt x="177819" y="30003"/>
                  <a:pt x="174431" y="30582"/>
                  <a:pt x="171403" y="31735"/>
                </a:cubicBezTo>
                <a:cubicBezTo>
                  <a:pt x="168379" y="32889"/>
                  <a:pt x="165587" y="35104"/>
                  <a:pt x="163041" y="38369"/>
                </a:cubicBezTo>
                <a:cubicBezTo>
                  <a:pt x="160650" y="41475"/>
                  <a:pt x="158735" y="45738"/>
                  <a:pt x="157302" y="51155"/>
                </a:cubicBezTo>
                <a:cubicBezTo>
                  <a:pt x="155866" y="56577"/>
                  <a:pt x="155146" y="63392"/>
                  <a:pt x="155146" y="71600"/>
                </a:cubicBezTo>
                <a:cubicBezTo>
                  <a:pt x="155146" y="79808"/>
                  <a:pt x="155827" y="86440"/>
                  <a:pt x="157184" y="91501"/>
                </a:cubicBezTo>
                <a:cubicBezTo>
                  <a:pt x="158537" y="96563"/>
                  <a:pt x="160291" y="100606"/>
                  <a:pt x="162443" y="103633"/>
                </a:cubicBezTo>
                <a:cubicBezTo>
                  <a:pt x="164675" y="106744"/>
                  <a:pt x="167461" y="109016"/>
                  <a:pt x="170806" y="110448"/>
                </a:cubicBezTo>
                <a:cubicBezTo>
                  <a:pt x="174154" y="111880"/>
                  <a:pt x="177859" y="112597"/>
                  <a:pt x="181926" y="112597"/>
                </a:cubicBezTo>
                <a:cubicBezTo>
                  <a:pt x="185270" y="112597"/>
                  <a:pt x="188680" y="111880"/>
                  <a:pt x="192147" y="110448"/>
                </a:cubicBezTo>
                <a:cubicBezTo>
                  <a:pt x="195611" y="109016"/>
                  <a:pt x="198378" y="106863"/>
                  <a:pt x="200452" y="103990"/>
                </a:cubicBezTo>
                <a:cubicBezTo>
                  <a:pt x="202926" y="100563"/>
                  <a:pt x="204794" y="96440"/>
                  <a:pt x="206068" y="91620"/>
                </a:cubicBezTo>
                <a:cubicBezTo>
                  <a:pt x="207345" y="86796"/>
                  <a:pt x="207983" y="80122"/>
                  <a:pt x="207983" y="71600"/>
                </a:cubicBezTo>
                <a:close/>
                <a:moveTo>
                  <a:pt x="410228" y="171648"/>
                </a:moveTo>
                <a:lnTo>
                  <a:pt x="373054" y="171648"/>
                </a:lnTo>
                <a:lnTo>
                  <a:pt x="373054" y="137937"/>
                </a:lnTo>
                <a:lnTo>
                  <a:pt x="295359" y="137937"/>
                </a:lnTo>
                <a:lnTo>
                  <a:pt x="295359" y="171648"/>
                </a:lnTo>
                <a:lnTo>
                  <a:pt x="258182" y="171648"/>
                </a:lnTo>
                <a:lnTo>
                  <a:pt x="258182" y="108295"/>
                </a:lnTo>
                <a:lnTo>
                  <a:pt x="267866" y="108295"/>
                </a:lnTo>
                <a:cubicBezTo>
                  <a:pt x="273924" y="95706"/>
                  <a:pt x="278763" y="80324"/>
                  <a:pt x="282388" y="62154"/>
                </a:cubicBezTo>
                <a:cubicBezTo>
                  <a:pt x="286017" y="43985"/>
                  <a:pt x="287828" y="24663"/>
                  <a:pt x="287828" y="4183"/>
                </a:cubicBezTo>
                <a:lnTo>
                  <a:pt x="396958" y="4183"/>
                </a:lnTo>
                <a:lnTo>
                  <a:pt x="396958" y="108295"/>
                </a:lnTo>
                <a:lnTo>
                  <a:pt x="410228" y="108295"/>
                </a:lnTo>
                <a:close/>
                <a:moveTo>
                  <a:pt x="355364" y="108295"/>
                </a:moveTo>
                <a:lnTo>
                  <a:pt x="355364" y="33707"/>
                </a:lnTo>
                <a:lnTo>
                  <a:pt x="325836" y="33707"/>
                </a:lnTo>
                <a:cubicBezTo>
                  <a:pt x="324483" y="48608"/>
                  <a:pt x="322193" y="62413"/>
                  <a:pt x="318968" y="75126"/>
                </a:cubicBezTo>
                <a:cubicBezTo>
                  <a:pt x="315739" y="87833"/>
                  <a:pt x="311854" y="98896"/>
                  <a:pt x="307307" y="10829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23099" y="1022260"/>
            <a:ext cx="28573" cy="133517"/>
          </a:xfrm>
          <a:custGeom>
            <a:avLst/>
            <a:gdLst/>
            <a:ahLst/>
            <a:cxnLst/>
            <a:rect l="l" t="t" r="r" b="b"/>
            <a:pathLst>
              <a:path w="28573" h="133517">
                <a:moveTo>
                  <a:pt x="28573" y="34067"/>
                </a:moveTo>
                <a:lnTo>
                  <a:pt x="0" y="34067"/>
                </a:lnTo>
                <a:lnTo>
                  <a:pt x="0" y="0"/>
                </a:lnTo>
                <a:lnTo>
                  <a:pt x="28573" y="0"/>
                </a:lnTo>
                <a:close/>
                <a:moveTo>
                  <a:pt x="28573" y="133517"/>
                </a:moveTo>
                <a:lnTo>
                  <a:pt x="0" y="133517"/>
                </a:lnTo>
                <a:lnTo>
                  <a:pt x="0" y="99451"/>
                </a:lnTo>
                <a:lnTo>
                  <a:pt x="28573" y="994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579131" y="1328847"/>
            <a:ext cx="3403653" cy="941173"/>
          </a:xfrm>
          <a:custGeom>
            <a:avLst/>
            <a:gdLst/>
            <a:ahLst/>
            <a:cxnLst/>
            <a:rect l="l" t="t" r="r" b="b"/>
            <a:pathLst>
              <a:path w="3403653" h="941173">
                <a:moveTo>
                  <a:pt x="0" y="941173"/>
                </a:moveTo>
                <a:lnTo>
                  <a:pt x="3403653" y="941173"/>
                </a:lnTo>
                <a:lnTo>
                  <a:pt x="3403653" y="0"/>
                </a:lnTo>
                <a:lnTo>
                  <a:pt x="0" y="0"/>
                </a:lnTo>
                <a:close/>
              </a:path>
            </a:pathLst>
          </a:custGeom>
          <a:solidFill>
            <a:srgbClr val="E97E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982716" y="1328847"/>
            <a:ext cx="2859245" cy="941173"/>
          </a:xfrm>
          <a:custGeom>
            <a:avLst/>
            <a:gdLst/>
            <a:ahLst/>
            <a:cxnLst/>
            <a:rect l="l" t="t" r="r" b="b"/>
            <a:pathLst>
              <a:path w="2859245" h="941173">
                <a:moveTo>
                  <a:pt x="0" y="941173"/>
                </a:moveTo>
                <a:lnTo>
                  <a:pt x="2859246" y="941173"/>
                </a:lnTo>
                <a:lnTo>
                  <a:pt x="2859246" y="0"/>
                </a:lnTo>
                <a:lnTo>
                  <a:pt x="0" y="0"/>
                </a:lnTo>
                <a:close/>
              </a:path>
            </a:pathLst>
          </a:custGeom>
          <a:solidFill>
            <a:srgbClr val="E97E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842098" y="1328847"/>
            <a:ext cx="3130564" cy="941173"/>
          </a:xfrm>
          <a:custGeom>
            <a:avLst/>
            <a:gdLst/>
            <a:ahLst/>
            <a:cxnLst/>
            <a:rect l="l" t="t" r="r" b="b"/>
            <a:pathLst>
              <a:path w="3130564" h="941173">
                <a:moveTo>
                  <a:pt x="0" y="941173"/>
                </a:moveTo>
                <a:lnTo>
                  <a:pt x="3130565" y="941173"/>
                </a:lnTo>
                <a:lnTo>
                  <a:pt x="3130565" y="0"/>
                </a:lnTo>
                <a:lnTo>
                  <a:pt x="0" y="0"/>
                </a:lnTo>
                <a:close/>
              </a:path>
            </a:pathLst>
          </a:custGeom>
          <a:solidFill>
            <a:srgbClr val="E97E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579131" y="2270101"/>
            <a:ext cx="3403653" cy="941168"/>
          </a:xfrm>
          <a:custGeom>
            <a:avLst/>
            <a:gdLst/>
            <a:ahLst/>
            <a:cxnLst/>
            <a:rect l="l" t="t" r="r" b="b"/>
            <a:pathLst>
              <a:path w="3403653" h="941168">
                <a:moveTo>
                  <a:pt x="0" y="941168"/>
                </a:moveTo>
                <a:lnTo>
                  <a:pt x="3403653" y="941168"/>
                </a:lnTo>
                <a:lnTo>
                  <a:pt x="340365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982716" y="2270101"/>
            <a:ext cx="2859245" cy="941168"/>
          </a:xfrm>
          <a:custGeom>
            <a:avLst/>
            <a:gdLst/>
            <a:ahLst/>
            <a:cxnLst/>
            <a:rect l="l" t="t" r="r" b="b"/>
            <a:pathLst>
              <a:path w="2859245" h="941168">
                <a:moveTo>
                  <a:pt x="0" y="941168"/>
                </a:moveTo>
                <a:lnTo>
                  <a:pt x="2859246" y="941168"/>
                </a:lnTo>
                <a:lnTo>
                  <a:pt x="285924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6842098" y="2270101"/>
            <a:ext cx="3130564" cy="941168"/>
          </a:xfrm>
          <a:custGeom>
            <a:avLst/>
            <a:gdLst/>
            <a:ahLst/>
            <a:cxnLst/>
            <a:rect l="l" t="t" r="r" b="b"/>
            <a:pathLst>
              <a:path w="3130564" h="941168">
                <a:moveTo>
                  <a:pt x="0" y="941168"/>
                </a:moveTo>
                <a:lnTo>
                  <a:pt x="3130565" y="941168"/>
                </a:lnTo>
                <a:lnTo>
                  <a:pt x="313056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579131" y="3211269"/>
            <a:ext cx="3403653" cy="662318"/>
          </a:xfrm>
          <a:custGeom>
            <a:avLst/>
            <a:gdLst/>
            <a:ahLst/>
            <a:cxnLst/>
            <a:rect l="l" t="t" r="r" b="b"/>
            <a:pathLst>
              <a:path w="3403653" h="662318">
                <a:moveTo>
                  <a:pt x="0" y="662318"/>
                </a:moveTo>
                <a:lnTo>
                  <a:pt x="3403653" y="662318"/>
                </a:lnTo>
                <a:lnTo>
                  <a:pt x="340365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982716" y="3211269"/>
            <a:ext cx="2859245" cy="662318"/>
          </a:xfrm>
          <a:custGeom>
            <a:avLst/>
            <a:gdLst/>
            <a:ahLst/>
            <a:cxnLst/>
            <a:rect l="l" t="t" r="r" b="b"/>
            <a:pathLst>
              <a:path w="2859245" h="662318">
                <a:moveTo>
                  <a:pt x="0" y="662318"/>
                </a:moveTo>
                <a:lnTo>
                  <a:pt x="2859246" y="662318"/>
                </a:lnTo>
                <a:lnTo>
                  <a:pt x="285924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6842098" y="3211269"/>
            <a:ext cx="3130564" cy="662318"/>
          </a:xfrm>
          <a:custGeom>
            <a:avLst/>
            <a:gdLst/>
            <a:ahLst/>
            <a:cxnLst/>
            <a:rect l="l" t="t" r="r" b="b"/>
            <a:pathLst>
              <a:path w="3130564" h="662318">
                <a:moveTo>
                  <a:pt x="0" y="662318"/>
                </a:moveTo>
                <a:lnTo>
                  <a:pt x="3130565" y="662318"/>
                </a:lnTo>
                <a:lnTo>
                  <a:pt x="313056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976365" y="1315754"/>
            <a:ext cx="12701" cy="2570983"/>
          </a:xfrm>
          <a:custGeom>
            <a:avLst/>
            <a:gdLst/>
            <a:ahLst/>
            <a:cxnLst/>
            <a:rect l="l" t="t" r="r" b="b"/>
            <a:pathLst>
              <a:path w="12701" h="2570983">
                <a:moveTo>
                  <a:pt x="6351" y="6351"/>
                </a:moveTo>
                <a:lnTo>
                  <a:pt x="6351" y="2564633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6835748" y="1315754"/>
            <a:ext cx="12701" cy="2570983"/>
          </a:xfrm>
          <a:custGeom>
            <a:avLst/>
            <a:gdLst/>
            <a:ahLst/>
            <a:cxnLst/>
            <a:rect l="l" t="t" r="r" b="b"/>
            <a:pathLst>
              <a:path w="12701" h="2570983">
                <a:moveTo>
                  <a:pt x="6350" y="6351"/>
                </a:moveTo>
                <a:lnTo>
                  <a:pt x="6350" y="2564633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565981" y="2263670"/>
            <a:ext cx="9419833" cy="12701"/>
          </a:xfrm>
          <a:custGeom>
            <a:avLst/>
            <a:gdLst/>
            <a:ahLst/>
            <a:cxnLst/>
            <a:rect l="l" t="t" r="r" b="b"/>
            <a:pathLst>
              <a:path w="9419833" h="12701">
                <a:moveTo>
                  <a:pt x="6350" y="6350"/>
                </a:moveTo>
                <a:lnTo>
                  <a:pt x="9413482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565981" y="3204919"/>
            <a:ext cx="9419833" cy="12701"/>
          </a:xfrm>
          <a:custGeom>
            <a:avLst/>
            <a:gdLst/>
            <a:ahLst/>
            <a:cxnLst/>
            <a:rect l="l" t="t" r="r" b="b"/>
            <a:pathLst>
              <a:path w="9419833" h="12701">
                <a:moveTo>
                  <a:pt x="6350" y="6350"/>
                </a:moveTo>
                <a:lnTo>
                  <a:pt x="9413482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572780" y="1315754"/>
            <a:ext cx="12701" cy="2570983"/>
          </a:xfrm>
          <a:custGeom>
            <a:avLst/>
            <a:gdLst/>
            <a:ahLst/>
            <a:cxnLst/>
            <a:rect l="l" t="t" r="r" b="b"/>
            <a:pathLst>
              <a:path w="12701" h="2570983">
                <a:moveTo>
                  <a:pt x="6351" y="6351"/>
                </a:moveTo>
                <a:lnTo>
                  <a:pt x="6351" y="2564633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9966312" y="1315754"/>
            <a:ext cx="12701" cy="2570983"/>
          </a:xfrm>
          <a:custGeom>
            <a:avLst/>
            <a:gdLst/>
            <a:ahLst/>
            <a:cxnLst/>
            <a:rect l="l" t="t" r="r" b="b"/>
            <a:pathLst>
              <a:path w="12701" h="2570983">
                <a:moveTo>
                  <a:pt x="6351" y="6351"/>
                </a:moveTo>
                <a:lnTo>
                  <a:pt x="6351" y="2564633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565981" y="1322554"/>
            <a:ext cx="9419833" cy="12701"/>
          </a:xfrm>
          <a:custGeom>
            <a:avLst/>
            <a:gdLst/>
            <a:ahLst/>
            <a:cxnLst/>
            <a:rect l="l" t="t" r="r" b="b"/>
            <a:pathLst>
              <a:path w="9419833" h="12701">
                <a:moveTo>
                  <a:pt x="6350" y="6351"/>
                </a:moveTo>
                <a:lnTo>
                  <a:pt x="9413482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565981" y="3867236"/>
            <a:ext cx="9419833" cy="12701"/>
          </a:xfrm>
          <a:custGeom>
            <a:avLst/>
            <a:gdLst/>
            <a:ahLst/>
            <a:cxnLst/>
            <a:rect l="l" t="t" r="r" b="b"/>
            <a:pathLst>
              <a:path w="9419833" h="12701">
                <a:moveTo>
                  <a:pt x="6350" y="6351"/>
                </a:moveTo>
                <a:lnTo>
                  <a:pt x="9413482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308476" y="1443054"/>
            <a:ext cx="2211768" cy="215413"/>
          </a:xfrm>
          <a:custGeom>
            <a:avLst/>
            <a:gdLst/>
            <a:ahLst/>
            <a:cxnLst/>
            <a:rect l="l" t="t" r="r" b="b"/>
            <a:pathLst>
              <a:path w="2211768" h="215413">
                <a:moveTo>
                  <a:pt x="142434" y="168728"/>
                </a:moveTo>
                <a:lnTo>
                  <a:pt x="100054" y="168728"/>
                </a:lnTo>
                <a:lnTo>
                  <a:pt x="100054" y="32184"/>
                </a:lnTo>
                <a:lnTo>
                  <a:pt x="42380" y="32184"/>
                </a:lnTo>
                <a:lnTo>
                  <a:pt x="42380" y="168728"/>
                </a:lnTo>
                <a:lnTo>
                  <a:pt x="0" y="168728"/>
                </a:lnTo>
                <a:lnTo>
                  <a:pt x="0" y="0"/>
                </a:lnTo>
                <a:lnTo>
                  <a:pt x="142434" y="0"/>
                </a:lnTo>
                <a:close/>
                <a:moveTo>
                  <a:pt x="299829" y="103345"/>
                </a:moveTo>
                <a:cubicBezTo>
                  <a:pt x="299829" y="123663"/>
                  <a:pt x="294674" y="140062"/>
                  <a:pt x="284364" y="152525"/>
                </a:cubicBezTo>
                <a:cubicBezTo>
                  <a:pt x="274051" y="164988"/>
                  <a:pt x="261338" y="171223"/>
                  <a:pt x="246233" y="171223"/>
                </a:cubicBezTo>
                <a:cubicBezTo>
                  <a:pt x="239886" y="171223"/>
                  <a:pt x="234375" y="170503"/>
                  <a:pt x="229691" y="169071"/>
                </a:cubicBezTo>
                <a:cubicBezTo>
                  <a:pt x="225007" y="167634"/>
                  <a:pt x="220017" y="165405"/>
                  <a:pt x="214729" y="162382"/>
                </a:cubicBezTo>
                <a:lnTo>
                  <a:pt x="214729" y="215413"/>
                </a:lnTo>
                <a:lnTo>
                  <a:pt x="175072" y="215413"/>
                </a:lnTo>
                <a:lnTo>
                  <a:pt x="175072" y="41475"/>
                </a:lnTo>
                <a:lnTo>
                  <a:pt x="214729" y="41475"/>
                </a:lnTo>
                <a:lnTo>
                  <a:pt x="214729" y="54730"/>
                </a:lnTo>
                <a:cubicBezTo>
                  <a:pt x="220547" y="49748"/>
                  <a:pt x="226479" y="45702"/>
                  <a:pt x="232524" y="42610"/>
                </a:cubicBezTo>
                <a:cubicBezTo>
                  <a:pt x="238564" y="39513"/>
                  <a:pt x="245552" y="37963"/>
                  <a:pt x="253483" y="37963"/>
                </a:cubicBezTo>
                <a:cubicBezTo>
                  <a:pt x="268215" y="37963"/>
                  <a:pt x="279620" y="43820"/>
                  <a:pt x="287704" y="55527"/>
                </a:cubicBezTo>
                <a:cubicBezTo>
                  <a:pt x="295791" y="67233"/>
                  <a:pt x="299829" y="83174"/>
                  <a:pt x="299829" y="103345"/>
                </a:cubicBezTo>
                <a:close/>
                <a:moveTo>
                  <a:pt x="259262" y="104141"/>
                </a:moveTo>
                <a:cubicBezTo>
                  <a:pt x="259262" y="91750"/>
                  <a:pt x="257353" y="82761"/>
                  <a:pt x="253541" y="77170"/>
                </a:cubicBezTo>
                <a:cubicBezTo>
                  <a:pt x="249725" y="71579"/>
                  <a:pt x="243778" y="68785"/>
                  <a:pt x="235692" y="68785"/>
                </a:cubicBezTo>
                <a:cubicBezTo>
                  <a:pt x="232142" y="68785"/>
                  <a:pt x="228612" y="69351"/>
                  <a:pt x="225097" y="70485"/>
                </a:cubicBezTo>
                <a:cubicBezTo>
                  <a:pt x="221587" y="71619"/>
                  <a:pt x="218128" y="73318"/>
                  <a:pt x="214729" y="75582"/>
                </a:cubicBezTo>
                <a:lnTo>
                  <a:pt x="214729" y="139604"/>
                </a:lnTo>
                <a:cubicBezTo>
                  <a:pt x="216846" y="140511"/>
                  <a:pt x="219168" y="141156"/>
                  <a:pt x="221703" y="141533"/>
                </a:cubicBezTo>
                <a:cubicBezTo>
                  <a:pt x="224230" y="141912"/>
                  <a:pt x="227232" y="142099"/>
                  <a:pt x="230706" y="142099"/>
                </a:cubicBezTo>
                <a:cubicBezTo>
                  <a:pt x="240376" y="142099"/>
                  <a:pt x="247555" y="138945"/>
                  <a:pt x="252237" y="132635"/>
                </a:cubicBezTo>
                <a:cubicBezTo>
                  <a:pt x="256921" y="126328"/>
                  <a:pt x="259262" y="116831"/>
                  <a:pt x="259262" y="104141"/>
                </a:cubicBezTo>
                <a:close/>
                <a:moveTo>
                  <a:pt x="443286" y="105156"/>
                </a:moveTo>
                <a:cubicBezTo>
                  <a:pt x="443286" y="126083"/>
                  <a:pt x="437566" y="142571"/>
                  <a:pt x="426118" y="154617"/>
                </a:cubicBezTo>
                <a:cubicBezTo>
                  <a:pt x="414673" y="166669"/>
                  <a:pt x="398488" y="172695"/>
                  <a:pt x="377565" y="172695"/>
                </a:cubicBezTo>
                <a:cubicBezTo>
                  <a:pt x="356789" y="172695"/>
                  <a:pt x="340640" y="166669"/>
                  <a:pt x="329119" y="154617"/>
                </a:cubicBezTo>
                <a:cubicBezTo>
                  <a:pt x="317595" y="142571"/>
                  <a:pt x="311840" y="126083"/>
                  <a:pt x="311840" y="105156"/>
                </a:cubicBezTo>
                <a:cubicBezTo>
                  <a:pt x="311840" y="84002"/>
                  <a:pt x="317595" y="67443"/>
                  <a:pt x="329119" y="55469"/>
                </a:cubicBezTo>
                <a:cubicBezTo>
                  <a:pt x="340640" y="43494"/>
                  <a:pt x="356789" y="37508"/>
                  <a:pt x="377565" y="37508"/>
                </a:cubicBezTo>
                <a:cubicBezTo>
                  <a:pt x="398412" y="37508"/>
                  <a:pt x="414576" y="43535"/>
                  <a:pt x="426060" y="55580"/>
                </a:cubicBezTo>
                <a:cubicBezTo>
                  <a:pt x="437544" y="67630"/>
                  <a:pt x="443286" y="84157"/>
                  <a:pt x="443286" y="105156"/>
                </a:cubicBezTo>
                <a:close/>
                <a:moveTo>
                  <a:pt x="402606" y="105383"/>
                </a:moveTo>
                <a:cubicBezTo>
                  <a:pt x="402606" y="97834"/>
                  <a:pt x="401979" y="91541"/>
                  <a:pt x="400738" y="86518"/>
                </a:cubicBezTo>
                <a:cubicBezTo>
                  <a:pt x="399493" y="81493"/>
                  <a:pt x="397772" y="77468"/>
                  <a:pt x="395578" y="74452"/>
                </a:cubicBezTo>
                <a:cubicBezTo>
                  <a:pt x="393239" y="71279"/>
                  <a:pt x="390592" y="69066"/>
                  <a:pt x="387648" y="67820"/>
                </a:cubicBezTo>
                <a:cubicBezTo>
                  <a:pt x="384700" y="66574"/>
                  <a:pt x="381338" y="65952"/>
                  <a:pt x="377565" y="65952"/>
                </a:cubicBezTo>
                <a:cubicBezTo>
                  <a:pt x="374011" y="65952"/>
                  <a:pt x="370801" y="66499"/>
                  <a:pt x="367931" y="67594"/>
                </a:cubicBezTo>
                <a:cubicBezTo>
                  <a:pt x="365058" y="68687"/>
                  <a:pt x="362416" y="70783"/>
                  <a:pt x="360000" y="73883"/>
                </a:cubicBezTo>
                <a:cubicBezTo>
                  <a:pt x="357732" y="76831"/>
                  <a:pt x="355921" y="80871"/>
                  <a:pt x="354561" y="86004"/>
                </a:cubicBezTo>
                <a:cubicBezTo>
                  <a:pt x="353200" y="91145"/>
                  <a:pt x="352519" y="97599"/>
                  <a:pt x="352519" y="105383"/>
                </a:cubicBezTo>
                <a:cubicBezTo>
                  <a:pt x="352519" y="113165"/>
                  <a:pt x="353164" y="119456"/>
                  <a:pt x="354449" y="124250"/>
                </a:cubicBezTo>
                <a:cubicBezTo>
                  <a:pt x="355731" y="129049"/>
                  <a:pt x="357393" y="132883"/>
                  <a:pt x="359431" y="135752"/>
                </a:cubicBezTo>
                <a:cubicBezTo>
                  <a:pt x="361549" y="138701"/>
                  <a:pt x="364194" y="140850"/>
                  <a:pt x="367365" y="142210"/>
                </a:cubicBezTo>
                <a:cubicBezTo>
                  <a:pt x="370542" y="143572"/>
                  <a:pt x="374051" y="144253"/>
                  <a:pt x="377902" y="144253"/>
                </a:cubicBezTo>
                <a:cubicBezTo>
                  <a:pt x="381075" y="144253"/>
                  <a:pt x="384303" y="143572"/>
                  <a:pt x="387590" y="142210"/>
                </a:cubicBezTo>
                <a:cubicBezTo>
                  <a:pt x="390877" y="140850"/>
                  <a:pt x="393506" y="138812"/>
                  <a:pt x="395468" y="136094"/>
                </a:cubicBezTo>
                <a:cubicBezTo>
                  <a:pt x="397807" y="132844"/>
                  <a:pt x="399582" y="128934"/>
                  <a:pt x="400796" y="124362"/>
                </a:cubicBezTo>
                <a:cubicBezTo>
                  <a:pt x="402001" y="119794"/>
                  <a:pt x="402606" y="113469"/>
                  <a:pt x="402606" y="105383"/>
                </a:cubicBezTo>
                <a:close/>
                <a:moveTo>
                  <a:pt x="585267" y="168728"/>
                </a:moveTo>
                <a:lnTo>
                  <a:pt x="546286" y="168728"/>
                </a:lnTo>
                <a:lnTo>
                  <a:pt x="546286" y="91447"/>
                </a:lnTo>
                <a:lnTo>
                  <a:pt x="497559" y="168728"/>
                </a:lnTo>
                <a:lnTo>
                  <a:pt x="464360" y="168728"/>
                </a:lnTo>
                <a:lnTo>
                  <a:pt x="464360" y="41475"/>
                </a:lnTo>
                <a:lnTo>
                  <a:pt x="503342" y="41475"/>
                </a:lnTo>
                <a:lnTo>
                  <a:pt x="503342" y="110595"/>
                </a:lnTo>
                <a:lnTo>
                  <a:pt x="547985" y="41475"/>
                </a:lnTo>
                <a:lnTo>
                  <a:pt x="585267" y="41475"/>
                </a:lnTo>
                <a:close/>
                <a:moveTo>
                  <a:pt x="715806" y="132693"/>
                </a:moveTo>
                <a:cubicBezTo>
                  <a:pt x="715806" y="140022"/>
                  <a:pt x="714125" y="146254"/>
                  <a:pt x="710763" y="151391"/>
                </a:cubicBezTo>
                <a:cubicBezTo>
                  <a:pt x="707400" y="156532"/>
                  <a:pt x="702885" y="160647"/>
                  <a:pt x="697220" y="163742"/>
                </a:cubicBezTo>
                <a:cubicBezTo>
                  <a:pt x="691779" y="166687"/>
                  <a:pt x="685494" y="168840"/>
                  <a:pt x="678352" y="170201"/>
                </a:cubicBezTo>
                <a:cubicBezTo>
                  <a:pt x="671213" y="171561"/>
                  <a:pt x="663566" y="172238"/>
                  <a:pt x="655409" y="172238"/>
                </a:cubicBezTo>
                <a:cubicBezTo>
                  <a:pt x="644983" y="172238"/>
                  <a:pt x="635577" y="171255"/>
                  <a:pt x="627192" y="169293"/>
                </a:cubicBezTo>
                <a:cubicBezTo>
                  <a:pt x="618807" y="167331"/>
                  <a:pt x="610984" y="165027"/>
                  <a:pt x="603735" y="162382"/>
                </a:cubicBezTo>
                <a:lnTo>
                  <a:pt x="603735" y="131789"/>
                </a:lnTo>
                <a:lnTo>
                  <a:pt x="607929" y="131789"/>
                </a:lnTo>
                <a:cubicBezTo>
                  <a:pt x="613592" y="135111"/>
                  <a:pt x="619885" y="137944"/>
                  <a:pt x="626796" y="140285"/>
                </a:cubicBezTo>
                <a:cubicBezTo>
                  <a:pt x="633709" y="142624"/>
                  <a:pt x="640753" y="143795"/>
                  <a:pt x="647929" y="143795"/>
                </a:cubicBezTo>
                <a:cubicBezTo>
                  <a:pt x="650574" y="143795"/>
                  <a:pt x="653786" y="143607"/>
                  <a:pt x="657562" y="143230"/>
                </a:cubicBezTo>
                <a:cubicBezTo>
                  <a:pt x="661339" y="142852"/>
                  <a:pt x="664282" y="142210"/>
                  <a:pt x="666400" y="141307"/>
                </a:cubicBezTo>
                <a:cubicBezTo>
                  <a:pt x="669647" y="140022"/>
                  <a:pt x="671951" y="138452"/>
                  <a:pt x="673312" y="136602"/>
                </a:cubicBezTo>
                <a:cubicBezTo>
                  <a:pt x="674672" y="134752"/>
                  <a:pt x="675349" y="132393"/>
                  <a:pt x="675349" y="129520"/>
                </a:cubicBezTo>
                <a:cubicBezTo>
                  <a:pt x="675349" y="126349"/>
                  <a:pt x="674594" y="123836"/>
                  <a:pt x="673085" y="121986"/>
                </a:cubicBezTo>
                <a:cubicBezTo>
                  <a:pt x="671574" y="120135"/>
                  <a:pt x="669496" y="118753"/>
                  <a:pt x="666853" y="117845"/>
                </a:cubicBezTo>
                <a:cubicBezTo>
                  <a:pt x="664207" y="116943"/>
                  <a:pt x="661147" y="116395"/>
                  <a:pt x="657673" y="116205"/>
                </a:cubicBezTo>
                <a:cubicBezTo>
                  <a:pt x="654202" y="116017"/>
                  <a:pt x="650423" y="115924"/>
                  <a:pt x="646341" y="115924"/>
                </a:cubicBezTo>
                <a:lnTo>
                  <a:pt x="631497" y="115924"/>
                </a:lnTo>
                <a:lnTo>
                  <a:pt x="631497" y="90540"/>
                </a:lnTo>
                <a:lnTo>
                  <a:pt x="642827" y="90540"/>
                </a:lnTo>
                <a:cubicBezTo>
                  <a:pt x="645700" y="90540"/>
                  <a:pt x="649173" y="90478"/>
                  <a:pt x="653256" y="90368"/>
                </a:cubicBezTo>
                <a:cubicBezTo>
                  <a:pt x="657335" y="90256"/>
                  <a:pt x="660582" y="89860"/>
                  <a:pt x="662997" y="89183"/>
                </a:cubicBezTo>
                <a:cubicBezTo>
                  <a:pt x="666093" y="88347"/>
                  <a:pt x="668513" y="87156"/>
                  <a:pt x="670251" y="85608"/>
                </a:cubicBezTo>
                <a:cubicBezTo>
                  <a:pt x="671988" y="84060"/>
                  <a:pt x="672855" y="81587"/>
                  <a:pt x="672855" y="78192"/>
                </a:cubicBezTo>
                <a:cubicBezTo>
                  <a:pt x="672855" y="75773"/>
                  <a:pt x="672120" y="73789"/>
                  <a:pt x="670648" y="72237"/>
                </a:cubicBezTo>
                <a:cubicBezTo>
                  <a:pt x="669176" y="70693"/>
                  <a:pt x="667231" y="69462"/>
                  <a:pt x="664816" y="68554"/>
                </a:cubicBezTo>
                <a:cubicBezTo>
                  <a:pt x="662775" y="67802"/>
                  <a:pt x="660391" y="67233"/>
                  <a:pt x="657673" y="66856"/>
                </a:cubicBezTo>
                <a:cubicBezTo>
                  <a:pt x="654956" y="66478"/>
                  <a:pt x="652086" y="66290"/>
                  <a:pt x="649063" y="66290"/>
                </a:cubicBezTo>
                <a:cubicBezTo>
                  <a:pt x="643547" y="66290"/>
                  <a:pt x="637654" y="67194"/>
                  <a:pt x="631386" y="69009"/>
                </a:cubicBezTo>
                <a:cubicBezTo>
                  <a:pt x="625114" y="70823"/>
                  <a:pt x="619412" y="73091"/>
                  <a:pt x="614275" y="75808"/>
                </a:cubicBezTo>
                <a:lnTo>
                  <a:pt x="610081" y="75808"/>
                </a:lnTo>
                <a:lnTo>
                  <a:pt x="610081" y="45670"/>
                </a:lnTo>
                <a:cubicBezTo>
                  <a:pt x="614387" y="44309"/>
                  <a:pt x="621054" y="42668"/>
                  <a:pt x="630083" y="40738"/>
                </a:cubicBezTo>
                <a:cubicBezTo>
                  <a:pt x="639109" y="38812"/>
                  <a:pt x="647892" y="37847"/>
                  <a:pt x="656424" y="37847"/>
                </a:cubicBezTo>
                <a:cubicBezTo>
                  <a:pt x="664056" y="37847"/>
                  <a:pt x="671083" y="38412"/>
                  <a:pt x="677505" y="39546"/>
                </a:cubicBezTo>
                <a:cubicBezTo>
                  <a:pt x="683924" y="40680"/>
                  <a:pt x="689969" y="42682"/>
                  <a:pt x="695635" y="45554"/>
                </a:cubicBezTo>
                <a:cubicBezTo>
                  <a:pt x="700921" y="48272"/>
                  <a:pt x="705190" y="51898"/>
                  <a:pt x="708437" y="56433"/>
                </a:cubicBezTo>
                <a:cubicBezTo>
                  <a:pt x="711688" y="60966"/>
                  <a:pt x="713311" y="66517"/>
                  <a:pt x="713311" y="73091"/>
                </a:cubicBezTo>
                <a:cubicBezTo>
                  <a:pt x="713311" y="79811"/>
                  <a:pt x="711158" y="85856"/>
                  <a:pt x="706853" y="91220"/>
                </a:cubicBezTo>
                <a:cubicBezTo>
                  <a:pt x="702547" y="96585"/>
                  <a:pt x="697298" y="100210"/>
                  <a:pt x="691103" y="102100"/>
                </a:cubicBezTo>
                <a:lnTo>
                  <a:pt x="691103" y="103119"/>
                </a:lnTo>
                <a:cubicBezTo>
                  <a:pt x="698958" y="105310"/>
                  <a:pt x="705042" y="108954"/>
                  <a:pt x="709348" y="114056"/>
                </a:cubicBezTo>
                <a:cubicBezTo>
                  <a:pt x="713654" y="119156"/>
                  <a:pt x="715806" y="125366"/>
                  <a:pt x="715806" y="132693"/>
                </a:cubicBezTo>
                <a:close/>
                <a:moveTo>
                  <a:pt x="856995" y="130317"/>
                </a:moveTo>
                <a:cubicBezTo>
                  <a:pt x="856995" y="136433"/>
                  <a:pt x="855788" y="141869"/>
                  <a:pt x="853369" y="146631"/>
                </a:cubicBezTo>
                <a:cubicBezTo>
                  <a:pt x="850953" y="151391"/>
                  <a:pt x="847704" y="155357"/>
                  <a:pt x="843624" y="158530"/>
                </a:cubicBezTo>
                <a:cubicBezTo>
                  <a:pt x="838487" y="162533"/>
                  <a:pt x="833065" y="165229"/>
                  <a:pt x="827363" y="166630"/>
                </a:cubicBezTo>
                <a:cubicBezTo>
                  <a:pt x="821664" y="168029"/>
                  <a:pt x="814882" y="168728"/>
                  <a:pt x="807027" y="168728"/>
                </a:cubicBezTo>
                <a:lnTo>
                  <a:pt x="737338" y="168728"/>
                </a:lnTo>
                <a:lnTo>
                  <a:pt x="737338" y="41475"/>
                </a:lnTo>
                <a:lnTo>
                  <a:pt x="803736" y="41475"/>
                </a:lnTo>
                <a:cubicBezTo>
                  <a:pt x="813031" y="41475"/>
                  <a:pt x="819868" y="41775"/>
                  <a:pt x="824249" y="42379"/>
                </a:cubicBezTo>
                <a:cubicBezTo>
                  <a:pt x="828631" y="42984"/>
                  <a:pt x="832936" y="44460"/>
                  <a:pt x="837166" y="46804"/>
                </a:cubicBezTo>
                <a:cubicBezTo>
                  <a:pt x="841626" y="49220"/>
                  <a:pt x="844949" y="52426"/>
                  <a:pt x="847141" y="56433"/>
                </a:cubicBezTo>
                <a:cubicBezTo>
                  <a:pt x="849330" y="60436"/>
                  <a:pt x="850425" y="65196"/>
                  <a:pt x="850425" y="70711"/>
                </a:cubicBezTo>
                <a:cubicBezTo>
                  <a:pt x="850425" y="77058"/>
                  <a:pt x="848726" y="82570"/>
                  <a:pt x="845327" y="87254"/>
                </a:cubicBezTo>
                <a:cubicBezTo>
                  <a:pt x="841925" y="91936"/>
                  <a:pt x="837659" y="95523"/>
                  <a:pt x="832518" y="98017"/>
                </a:cubicBezTo>
                <a:lnTo>
                  <a:pt x="832518" y="99267"/>
                </a:lnTo>
                <a:cubicBezTo>
                  <a:pt x="839545" y="101005"/>
                  <a:pt x="845384" y="104498"/>
                  <a:pt x="850029" y="109749"/>
                </a:cubicBezTo>
                <a:cubicBezTo>
                  <a:pt x="854672" y="114998"/>
                  <a:pt x="856995" y="121852"/>
                  <a:pt x="856995" y="130317"/>
                </a:cubicBezTo>
                <a:close/>
                <a:moveTo>
                  <a:pt x="810875" y="79887"/>
                </a:moveTo>
                <a:cubicBezTo>
                  <a:pt x="810875" y="74980"/>
                  <a:pt x="809460" y="71579"/>
                  <a:pt x="806627" y="69688"/>
                </a:cubicBezTo>
                <a:cubicBezTo>
                  <a:pt x="803793" y="67802"/>
                  <a:pt x="799279" y="66856"/>
                  <a:pt x="793083" y="66856"/>
                </a:cubicBezTo>
                <a:lnTo>
                  <a:pt x="776653" y="66856"/>
                </a:lnTo>
                <a:lnTo>
                  <a:pt x="776653" y="92240"/>
                </a:lnTo>
                <a:lnTo>
                  <a:pt x="793768" y="92240"/>
                </a:lnTo>
                <a:cubicBezTo>
                  <a:pt x="799279" y="92240"/>
                  <a:pt x="803510" y="91145"/>
                  <a:pt x="806458" y="88953"/>
                </a:cubicBezTo>
                <a:cubicBezTo>
                  <a:pt x="809403" y="86763"/>
                  <a:pt x="810875" y="83743"/>
                  <a:pt x="810875" y="79887"/>
                </a:cubicBezTo>
                <a:close/>
                <a:moveTo>
                  <a:pt x="816545" y="129067"/>
                </a:moveTo>
                <a:cubicBezTo>
                  <a:pt x="816545" y="123551"/>
                  <a:pt x="814993" y="119682"/>
                  <a:pt x="811897" y="117450"/>
                </a:cubicBezTo>
                <a:cubicBezTo>
                  <a:pt x="808801" y="115222"/>
                  <a:pt x="804190" y="114109"/>
                  <a:pt x="798073" y="114109"/>
                </a:cubicBezTo>
                <a:lnTo>
                  <a:pt x="776653" y="114109"/>
                </a:lnTo>
                <a:lnTo>
                  <a:pt x="776653" y="143230"/>
                </a:lnTo>
                <a:lnTo>
                  <a:pt x="798750" y="143230"/>
                </a:lnTo>
                <a:cubicBezTo>
                  <a:pt x="804341" y="143230"/>
                  <a:pt x="808704" y="141967"/>
                  <a:pt x="811840" y="139432"/>
                </a:cubicBezTo>
                <a:cubicBezTo>
                  <a:pt x="814975" y="136904"/>
                  <a:pt x="816545" y="133449"/>
                  <a:pt x="816545" y="129067"/>
                </a:cubicBezTo>
                <a:close/>
                <a:moveTo>
                  <a:pt x="918850" y="168728"/>
                </a:moveTo>
                <a:lnTo>
                  <a:pt x="878735" y="168728"/>
                </a:lnTo>
                <a:lnTo>
                  <a:pt x="878735" y="124193"/>
                </a:lnTo>
                <a:lnTo>
                  <a:pt x="918850" y="124193"/>
                </a:lnTo>
                <a:close/>
                <a:moveTo>
                  <a:pt x="1163495" y="168728"/>
                </a:moveTo>
                <a:lnTo>
                  <a:pt x="1124514" y="168728"/>
                </a:lnTo>
                <a:lnTo>
                  <a:pt x="1124514" y="88841"/>
                </a:lnTo>
                <a:lnTo>
                  <a:pt x="1098677" y="141872"/>
                </a:lnTo>
                <a:lnTo>
                  <a:pt x="1081908" y="141872"/>
                </a:lnTo>
                <a:lnTo>
                  <a:pt x="1056071" y="88841"/>
                </a:lnTo>
                <a:lnTo>
                  <a:pt x="1056071" y="168728"/>
                </a:lnTo>
                <a:lnTo>
                  <a:pt x="1018228" y="168728"/>
                </a:lnTo>
                <a:lnTo>
                  <a:pt x="1018228" y="41475"/>
                </a:lnTo>
                <a:lnTo>
                  <a:pt x="1061399" y="41475"/>
                </a:lnTo>
                <a:lnTo>
                  <a:pt x="1090862" y="100401"/>
                </a:lnTo>
                <a:lnTo>
                  <a:pt x="1120320" y="41475"/>
                </a:lnTo>
                <a:lnTo>
                  <a:pt x="1163495" y="41475"/>
                </a:lnTo>
                <a:close/>
                <a:moveTo>
                  <a:pt x="1316016" y="105156"/>
                </a:moveTo>
                <a:cubicBezTo>
                  <a:pt x="1316016" y="126083"/>
                  <a:pt x="1310296" y="142571"/>
                  <a:pt x="1298852" y="154617"/>
                </a:cubicBezTo>
                <a:cubicBezTo>
                  <a:pt x="1287403" y="166669"/>
                  <a:pt x="1271222" y="172695"/>
                  <a:pt x="1250295" y="172695"/>
                </a:cubicBezTo>
                <a:cubicBezTo>
                  <a:pt x="1229519" y="172695"/>
                  <a:pt x="1213373" y="166669"/>
                  <a:pt x="1201853" y="154617"/>
                </a:cubicBezTo>
                <a:cubicBezTo>
                  <a:pt x="1190329" y="142571"/>
                  <a:pt x="1184569" y="126083"/>
                  <a:pt x="1184569" y="105156"/>
                </a:cubicBezTo>
                <a:cubicBezTo>
                  <a:pt x="1184569" y="84002"/>
                  <a:pt x="1190329" y="67443"/>
                  <a:pt x="1201853" y="55469"/>
                </a:cubicBezTo>
                <a:cubicBezTo>
                  <a:pt x="1213373" y="43494"/>
                  <a:pt x="1229519" y="37508"/>
                  <a:pt x="1250295" y="37508"/>
                </a:cubicBezTo>
                <a:cubicBezTo>
                  <a:pt x="1271142" y="37508"/>
                  <a:pt x="1287310" y="43535"/>
                  <a:pt x="1298794" y="55580"/>
                </a:cubicBezTo>
                <a:cubicBezTo>
                  <a:pt x="1310278" y="67630"/>
                  <a:pt x="1316016" y="84157"/>
                  <a:pt x="1316016" y="105156"/>
                </a:cubicBezTo>
                <a:close/>
                <a:moveTo>
                  <a:pt x="1275340" y="105383"/>
                </a:moveTo>
                <a:cubicBezTo>
                  <a:pt x="1275340" y="97834"/>
                  <a:pt x="1274713" y="91541"/>
                  <a:pt x="1273467" y="86518"/>
                </a:cubicBezTo>
                <a:cubicBezTo>
                  <a:pt x="1272223" y="81493"/>
                  <a:pt x="1270505" y="77468"/>
                  <a:pt x="1268309" y="74452"/>
                </a:cubicBezTo>
                <a:cubicBezTo>
                  <a:pt x="1265969" y="71279"/>
                  <a:pt x="1263326" y="69066"/>
                  <a:pt x="1260382" y="67820"/>
                </a:cubicBezTo>
                <a:cubicBezTo>
                  <a:pt x="1257430" y="66574"/>
                  <a:pt x="1254070" y="65952"/>
                  <a:pt x="1250295" y="65952"/>
                </a:cubicBezTo>
                <a:cubicBezTo>
                  <a:pt x="1246745" y="65952"/>
                  <a:pt x="1243533" y="66499"/>
                  <a:pt x="1240661" y="67594"/>
                </a:cubicBezTo>
                <a:cubicBezTo>
                  <a:pt x="1237788" y="68687"/>
                  <a:pt x="1235150" y="70783"/>
                  <a:pt x="1232730" y="73883"/>
                </a:cubicBezTo>
                <a:cubicBezTo>
                  <a:pt x="1230466" y="76831"/>
                  <a:pt x="1228651" y="80871"/>
                  <a:pt x="1227290" y="86004"/>
                </a:cubicBezTo>
                <a:cubicBezTo>
                  <a:pt x="1225930" y="91145"/>
                  <a:pt x="1225253" y="97599"/>
                  <a:pt x="1225253" y="105383"/>
                </a:cubicBezTo>
                <a:cubicBezTo>
                  <a:pt x="1225253" y="113165"/>
                  <a:pt x="1225897" y="119456"/>
                  <a:pt x="1227179" y="124250"/>
                </a:cubicBezTo>
                <a:cubicBezTo>
                  <a:pt x="1228465" y="129049"/>
                  <a:pt x="1230127" y="132883"/>
                  <a:pt x="1232165" y="135752"/>
                </a:cubicBezTo>
                <a:cubicBezTo>
                  <a:pt x="1234281" y="138701"/>
                  <a:pt x="1236928" y="140850"/>
                  <a:pt x="1240099" y="142210"/>
                </a:cubicBezTo>
                <a:cubicBezTo>
                  <a:pt x="1243270" y="143572"/>
                  <a:pt x="1246784" y="144253"/>
                  <a:pt x="1250632" y="144253"/>
                </a:cubicBezTo>
                <a:cubicBezTo>
                  <a:pt x="1253807" y="144253"/>
                  <a:pt x="1257033" y="143572"/>
                  <a:pt x="1260324" y="142210"/>
                </a:cubicBezTo>
                <a:cubicBezTo>
                  <a:pt x="1263611" y="140850"/>
                  <a:pt x="1266236" y="138812"/>
                  <a:pt x="1268198" y="136094"/>
                </a:cubicBezTo>
                <a:cubicBezTo>
                  <a:pt x="1270537" y="132844"/>
                  <a:pt x="1272315" y="128934"/>
                  <a:pt x="1273526" y="124362"/>
                </a:cubicBezTo>
                <a:cubicBezTo>
                  <a:pt x="1274731" y="119794"/>
                  <a:pt x="1275340" y="113469"/>
                  <a:pt x="1275340" y="105383"/>
                </a:cubicBezTo>
                <a:close/>
                <a:moveTo>
                  <a:pt x="1533578" y="200228"/>
                </a:moveTo>
                <a:lnTo>
                  <a:pt x="1498342" y="200228"/>
                </a:lnTo>
                <a:lnTo>
                  <a:pt x="1498342" y="168728"/>
                </a:lnTo>
                <a:lnTo>
                  <a:pt x="1337094" y="168728"/>
                </a:lnTo>
                <a:lnTo>
                  <a:pt x="1337094" y="41475"/>
                </a:lnTo>
                <a:lnTo>
                  <a:pt x="1376641" y="41475"/>
                </a:lnTo>
                <a:lnTo>
                  <a:pt x="1376641" y="141192"/>
                </a:lnTo>
                <a:lnTo>
                  <a:pt x="1409271" y="141192"/>
                </a:lnTo>
                <a:lnTo>
                  <a:pt x="1409271" y="41475"/>
                </a:lnTo>
                <a:lnTo>
                  <a:pt x="1448820" y="41475"/>
                </a:lnTo>
                <a:lnTo>
                  <a:pt x="1448820" y="141192"/>
                </a:lnTo>
                <a:lnTo>
                  <a:pt x="1481454" y="141192"/>
                </a:lnTo>
                <a:lnTo>
                  <a:pt x="1481454" y="41475"/>
                </a:lnTo>
                <a:lnTo>
                  <a:pt x="1521000" y="41475"/>
                </a:lnTo>
                <a:lnTo>
                  <a:pt x="1521000" y="141192"/>
                </a:lnTo>
                <a:lnTo>
                  <a:pt x="1533578" y="141192"/>
                </a:lnTo>
                <a:close/>
                <a:moveTo>
                  <a:pt x="1674090" y="168728"/>
                </a:moveTo>
                <a:lnTo>
                  <a:pt x="1634429" y="168728"/>
                </a:lnTo>
                <a:lnTo>
                  <a:pt x="1634429" y="114225"/>
                </a:lnTo>
                <a:lnTo>
                  <a:pt x="1593407" y="114225"/>
                </a:lnTo>
                <a:lnTo>
                  <a:pt x="1593407" y="168728"/>
                </a:lnTo>
                <a:lnTo>
                  <a:pt x="1553750" y="168728"/>
                </a:lnTo>
                <a:lnTo>
                  <a:pt x="1553750" y="41475"/>
                </a:lnTo>
                <a:lnTo>
                  <a:pt x="1593407" y="41475"/>
                </a:lnTo>
                <a:lnTo>
                  <a:pt x="1593407" y="85555"/>
                </a:lnTo>
                <a:lnTo>
                  <a:pt x="1634429" y="85555"/>
                </a:lnTo>
                <a:lnTo>
                  <a:pt x="1634429" y="41475"/>
                </a:lnTo>
                <a:lnTo>
                  <a:pt x="1674090" y="41475"/>
                </a:lnTo>
                <a:close/>
                <a:moveTo>
                  <a:pt x="1826608" y="105156"/>
                </a:moveTo>
                <a:cubicBezTo>
                  <a:pt x="1826608" y="126083"/>
                  <a:pt x="1820888" y="142571"/>
                  <a:pt x="1809443" y="154617"/>
                </a:cubicBezTo>
                <a:cubicBezTo>
                  <a:pt x="1797995" y="166669"/>
                  <a:pt x="1781812" y="172695"/>
                  <a:pt x="1760887" y="172695"/>
                </a:cubicBezTo>
                <a:cubicBezTo>
                  <a:pt x="1740115" y="172695"/>
                  <a:pt x="1723964" y="166669"/>
                  <a:pt x="1712445" y="154617"/>
                </a:cubicBezTo>
                <a:cubicBezTo>
                  <a:pt x="1700921" y="142571"/>
                  <a:pt x="1695160" y="126083"/>
                  <a:pt x="1695160" y="105156"/>
                </a:cubicBezTo>
                <a:cubicBezTo>
                  <a:pt x="1695160" y="84002"/>
                  <a:pt x="1700921" y="67443"/>
                  <a:pt x="1712445" y="55469"/>
                </a:cubicBezTo>
                <a:cubicBezTo>
                  <a:pt x="1723964" y="43494"/>
                  <a:pt x="1740115" y="37508"/>
                  <a:pt x="1760887" y="37508"/>
                </a:cubicBezTo>
                <a:cubicBezTo>
                  <a:pt x="1781738" y="37508"/>
                  <a:pt x="1797901" y="43535"/>
                  <a:pt x="1809386" y="55580"/>
                </a:cubicBezTo>
                <a:cubicBezTo>
                  <a:pt x="1820869" y="67630"/>
                  <a:pt x="1826608" y="84157"/>
                  <a:pt x="1826608" y="105156"/>
                </a:cubicBezTo>
                <a:close/>
                <a:moveTo>
                  <a:pt x="1785931" y="105383"/>
                </a:moveTo>
                <a:cubicBezTo>
                  <a:pt x="1785931" y="97834"/>
                  <a:pt x="1785305" y="91541"/>
                  <a:pt x="1784059" y="86518"/>
                </a:cubicBezTo>
                <a:cubicBezTo>
                  <a:pt x="1782813" y="81493"/>
                  <a:pt x="1781096" y="77468"/>
                  <a:pt x="1778904" y="74452"/>
                </a:cubicBezTo>
                <a:cubicBezTo>
                  <a:pt x="1776561" y="71279"/>
                  <a:pt x="1773918" y="69066"/>
                  <a:pt x="1770973" y="67820"/>
                </a:cubicBezTo>
                <a:cubicBezTo>
                  <a:pt x="1768025" y="66574"/>
                  <a:pt x="1764662" y="65952"/>
                  <a:pt x="1760887" y="65952"/>
                </a:cubicBezTo>
                <a:cubicBezTo>
                  <a:pt x="1757337" y="65952"/>
                  <a:pt x="1754125" y="66499"/>
                  <a:pt x="1751253" y="67594"/>
                </a:cubicBezTo>
                <a:cubicBezTo>
                  <a:pt x="1748384" y="68687"/>
                  <a:pt x="1745741" y="70783"/>
                  <a:pt x="1743325" y="73883"/>
                </a:cubicBezTo>
                <a:cubicBezTo>
                  <a:pt x="1741057" y="76831"/>
                  <a:pt x="1739246" y="80871"/>
                  <a:pt x="1737886" y="86004"/>
                </a:cubicBezTo>
                <a:cubicBezTo>
                  <a:pt x="1736525" y="91145"/>
                  <a:pt x="1735845" y="97599"/>
                  <a:pt x="1735845" y="105383"/>
                </a:cubicBezTo>
                <a:cubicBezTo>
                  <a:pt x="1735845" y="113165"/>
                  <a:pt x="1736489" y="119456"/>
                  <a:pt x="1737774" y="124250"/>
                </a:cubicBezTo>
                <a:cubicBezTo>
                  <a:pt x="1739055" y="129049"/>
                  <a:pt x="1740719" y="132883"/>
                  <a:pt x="1742756" y="135752"/>
                </a:cubicBezTo>
                <a:cubicBezTo>
                  <a:pt x="1744873" y="138701"/>
                  <a:pt x="1747519" y="140850"/>
                  <a:pt x="1750691" y="142210"/>
                </a:cubicBezTo>
                <a:cubicBezTo>
                  <a:pt x="1753862" y="143572"/>
                  <a:pt x="1757376" y="144253"/>
                  <a:pt x="1761228" y="144253"/>
                </a:cubicBezTo>
                <a:cubicBezTo>
                  <a:pt x="1764400" y="144253"/>
                  <a:pt x="1767625" y="143572"/>
                  <a:pt x="1770916" y="142210"/>
                </a:cubicBezTo>
                <a:cubicBezTo>
                  <a:pt x="1774203" y="140850"/>
                  <a:pt x="1776827" y="138812"/>
                  <a:pt x="1778789" y="136094"/>
                </a:cubicBezTo>
                <a:cubicBezTo>
                  <a:pt x="1781129" y="132844"/>
                  <a:pt x="1782907" y="128934"/>
                  <a:pt x="1784116" y="124362"/>
                </a:cubicBezTo>
                <a:cubicBezTo>
                  <a:pt x="1785327" y="119794"/>
                  <a:pt x="1785931" y="113469"/>
                  <a:pt x="1785931" y="105383"/>
                </a:cubicBezTo>
                <a:close/>
                <a:moveTo>
                  <a:pt x="1910121" y="172126"/>
                </a:moveTo>
                <a:cubicBezTo>
                  <a:pt x="1899619" y="172126"/>
                  <a:pt x="1890008" y="170806"/>
                  <a:pt x="1881282" y="168159"/>
                </a:cubicBezTo>
                <a:cubicBezTo>
                  <a:pt x="1872558" y="165518"/>
                  <a:pt x="1864984" y="161438"/>
                  <a:pt x="1858565" y="155922"/>
                </a:cubicBezTo>
                <a:cubicBezTo>
                  <a:pt x="1852215" y="150408"/>
                  <a:pt x="1847269" y="143478"/>
                  <a:pt x="1843719" y="135130"/>
                </a:cubicBezTo>
                <a:cubicBezTo>
                  <a:pt x="1840169" y="126785"/>
                  <a:pt x="1838391" y="116943"/>
                  <a:pt x="1838391" y="105613"/>
                </a:cubicBezTo>
                <a:cubicBezTo>
                  <a:pt x="1838391" y="93449"/>
                  <a:pt x="1840316" y="83098"/>
                  <a:pt x="1844172" y="74560"/>
                </a:cubicBezTo>
                <a:cubicBezTo>
                  <a:pt x="1848024" y="66024"/>
                  <a:pt x="1853237" y="59000"/>
                  <a:pt x="1859811" y="53486"/>
                </a:cubicBezTo>
                <a:cubicBezTo>
                  <a:pt x="1866153" y="48197"/>
                  <a:pt x="1873613" y="44287"/>
                  <a:pt x="1882188" y="41756"/>
                </a:cubicBezTo>
                <a:cubicBezTo>
                  <a:pt x="1890763" y="39226"/>
                  <a:pt x="1899695" y="37963"/>
                  <a:pt x="1908990" y="37963"/>
                </a:cubicBezTo>
                <a:cubicBezTo>
                  <a:pt x="1916014" y="37963"/>
                  <a:pt x="1923038" y="38775"/>
                  <a:pt x="1930065" y="40400"/>
                </a:cubicBezTo>
                <a:cubicBezTo>
                  <a:pt x="1937088" y="42023"/>
                  <a:pt x="1944151" y="44607"/>
                  <a:pt x="1951251" y="48160"/>
                </a:cubicBezTo>
                <a:lnTo>
                  <a:pt x="1951251" y="82152"/>
                </a:lnTo>
                <a:lnTo>
                  <a:pt x="1946157" y="82152"/>
                </a:lnTo>
                <a:cubicBezTo>
                  <a:pt x="1944570" y="80643"/>
                  <a:pt x="1942621" y="78981"/>
                  <a:pt x="1940318" y="77170"/>
                </a:cubicBezTo>
                <a:cubicBezTo>
                  <a:pt x="1938014" y="75355"/>
                  <a:pt x="1935500" y="73695"/>
                  <a:pt x="1932783" y="72184"/>
                </a:cubicBezTo>
                <a:cubicBezTo>
                  <a:pt x="1929910" y="70596"/>
                  <a:pt x="1926666" y="69253"/>
                  <a:pt x="1923040" y="68159"/>
                </a:cubicBezTo>
                <a:cubicBezTo>
                  <a:pt x="1919412" y="67065"/>
                  <a:pt x="1915373" y="66517"/>
                  <a:pt x="1910913" y="66517"/>
                </a:cubicBezTo>
                <a:cubicBezTo>
                  <a:pt x="1900792" y="66517"/>
                  <a:pt x="1892955" y="70049"/>
                  <a:pt x="1887404" y="77111"/>
                </a:cubicBezTo>
                <a:cubicBezTo>
                  <a:pt x="1881849" y="84179"/>
                  <a:pt x="1879074" y="93676"/>
                  <a:pt x="1879074" y="105613"/>
                </a:cubicBezTo>
                <a:cubicBezTo>
                  <a:pt x="1879074" y="118375"/>
                  <a:pt x="1882037" y="127893"/>
                  <a:pt x="1887969" y="134165"/>
                </a:cubicBezTo>
                <a:cubicBezTo>
                  <a:pt x="1893899" y="140440"/>
                  <a:pt x="1901775" y="143572"/>
                  <a:pt x="1911596" y="143572"/>
                </a:cubicBezTo>
                <a:cubicBezTo>
                  <a:pt x="1916579" y="143572"/>
                  <a:pt x="1920964" y="143006"/>
                  <a:pt x="1924740" y="141872"/>
                </a:cubicBezTo>
                <a:cubicBezTo>
                  <a:pt x="1928517" y="140738"/>
                  <a:pt x="1931764" y="139377"/>
                  <a:pt x="1934482" y="137793"/>
                </a:cubicBezTo>
                <a:cubicBezTo>
                  <a:pt x="1937127" y="136206"/>
                  <a:pt x="1939392" y="134565"/>
                  <a:pt x="1941283" y="132862"/>
                </a:cubicBezTo>
                <a:cubicBezTo>
                  <a:pt x="1943172" y="131163"/>
                  <a:pt x="1944796" y="129636"/>
                  <a:pt x="1946157" y="128275"/>
                </a:cubicBezTo>
                <a:lnTo>
                  <a:pt x="1951251" y="128275"/>
                </a:lnTo>
                <a:lnTo>
                  <a:pt x="1951251" y="162270"/>
                </a:lnTo>
                <a:cubicBezTo>
                  <a:pt x="1948990" y="163253"/>
                  <a:pt x="1946365" y="164383"/>
                  <a:pt x="1943381" y="165665"/>
                </a:cubicBezTo>
                <a:cubicBezTo>
                  <a:pt x="1940396" y="166950"/>
                  <a:pt x="1937355" y="168012"/>
                  <a:pt x="1934254" y="168840"/>
                </a:cubicBezTo>
                <a:cubicBezTo>
                  <a:pt x="1930403" y="169899"/>
                  <a:pt x="1926796" y="170712"/>
                  <a:pt x="1923433" y="171281"/>
                </a:cubicBezTo>
                <a:cubicBezTo>
                  <a:pt x="1920071" y="171846"/>
                  <a:pt x="1915636" y="172126"/>
                  <a:pt x="1910121" y="172126"/>
                </a:cubicBezTo>
                <a:close/>
                <a:moveTo>
                  <a:pt x="2074544" y="69123"/>
                </a:moveTo>
                <a:lnTo>
                  <a:pt x="2035109" y="69123"/>
                </a:lnTo>
                <a:lnTo>
                  <a:pt x="2035109" y="168728"/>
                </a:lnTo>
                <a:lnTo>
                  <a:pt x="1995448" y="168728"/>
                </a:lnTo>
                <a:lnTo>
                  <a:pt x="1995448" y="69123"/>
                </a:lnTo>
                <a:lnTo>
                  <a:pt x="1956013" y="69123"/>
                </a:lnTo>
                <a:lnTo>
                  <a:pt x="1956013" y="41475"/>
                </a:lnTo>
                <a:lnTo>
                  <a:pt x="2074544" y="41475"/>
                </a:lnTo>
                <a:close/>
                <a:moveTo>
                  <a:pt x="2211768" y="168728"/>
                </a:moveTo>
                <a:lnTo>
                  <a:pt x="2172783" y="168728"/>
                </a:lnTo>
                <a:lnTo>
                  <a:pt x="2172783" y="91447"/>
                </a:lnTo>
                <a:lnTo>
                  <a:pt x="2124061" y="168728"/>
                </a:lnTo>
                <a:lnTo>
                  <a:pt x="2090862" y="168728"/>
                </a:lnTo>
                <a:lnTo>
                  <a:pt x="2090862" y="41475"/>
                </a:lnTo>
                <a:lnTo>
                  <a:pt x="2129840" y="41475"/>
                </a:lnTo>
                <a:lnTo>
                  <a:pt x="2129840" y="110595"/>
                </a:lnTo>
                <a:lnTo>
                  <a:pt x="2174487" y="41475"/>
                </a:lnTo>
                <a:lnTo>
                  <a:pt x="2211768" y="414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74142" y="1439771"/>
            <a:ext cx="2262730" cy="218696"/>
          </a:xfrm>
          <a:custGeom>
            <a:avLst/>
            <a:gdLst/>
            <a:ahLst/>
            <a:cxnLst/>
            <a:rect l="l" t="t" r="r" b="b"/>
            <a:pathLst>
              <a:path w="2262730" h="218696">
                <a:moveTo>
                  <a:pt x="82609" y="175295"/>
                </a:moveTo>
                <a:cubicBezTo>
                  <a:pt x="57297" y="175295"/>
                  <a:pt x="37206" y="167645"/>
                  <a:pt x="22326" y="152348"/>
                </a:cubicBezTo>
                <a:cubicBezTo>
                  <a:pt x="7441" y="137052"/>
                  <a:pt x="0" y="115542"/>
                  <a:pt x="0" y="87817"/>
                </a:cubicBezTo>
                <a:cubicBezTo>
                  <a:pt x="0" y="61078"/>
                  <a:pt x="7458" y="39755"/>
                  <a:pt x="22385" y="23850"/>
                </a:cubicBezTo>
                <a:cubicBezTo>
                  <a:pt x="37302" y="7949"/>
                  <a:pt x="57416" y="0"/>
                  <a:pt x="82724" y="0"/>
                </a:cubicBezTo>
                <a:cubicBezTo>
                  <a:pt x="89445" y="0"/>
                  <a:pt x="95490" y="378"/>
                  <a:pt x="100853" y="1130"/>
                </a:cubicBezTo>
                <a:cubicBezTo>
                  <a:pt x="106217" y="1886"/>
                  <a:pt x="111355" y="2945"/>
                  <a:pt x="116262" y="4305"/>
                </a:cubicBezTo>
                <a:cubicBezTo>
                  <a:pt x="120114" y="5435"/>
                  <a:pt x="124308" y="6983"/>
                  <a:pt x="128840" y="8946"/>
                </a:cubicBezTo>
                <a:cubicBezTo>
                  <a:pt x="133373" y="10915"/>
                  <a:pt x="137036" y="12615"/>
                  <a:pt x="139835" y="14047"/>
                </a:cubicBezTo>
                <a:lnTo>
                  <a:pt x="139835" y="54277"/>
                </a:lnTo>
                <a:lnTo>
                  <a:pt x="135526" y="54277"/>
                </a:lnTo>
                <a:cubicBezTo>
                  <a:pt x="133489" y="52462"/>
                  <a:pt x="130918" y="50291"/>
                  <a:pt x="127821" y="47761"/>
                </a:cubicBezTo>
                <a:cubicBezTo>
                  <a:pt x="124726" y="45227"/>
                  <a:pt x="121211" y="42757"/>
                  <a:pt x="117284" y="40337"/>
                </a:cubicBezTo>
                <a:cubicBezTo>
                  <a:pt x="113356" y="37922"/>
                  <a:pt x="109030" y="35859"/>
                  <a:pt x="104310" y="34160"/>
                </a:cubicBezTo>
                <a:cubicBezTo>
                  <a:pt x="99587" y="32461"/>
                  <a:pt x="94658" y="31611"/>
                  <a:pt x="89521" y="31611"/>
                </a:cubicBezTo>
                <a:cubicBezTo>
                  <a:pt x="83401" y="31611"/>
                  <a:pt x="77793" y="32576"/>
                  <a:pt x="72691" y="34499"/>
                </a:cubicBezTo>
                <a:cubicBezTo>
                  <a:pt x="67593" y="36428"/>
                  <a:pt x="62736" y="39768"/>
                  <a:pt x="58133" y="44532"/>
                </a:cubicBezTo>
                <a:cubicBezTo>
                  <a:pt x="53903" y="48837"/>
                  <a:pt x="50443" y="54655"/>
                  <a:pt x="47764" y="61981"/>
                </a:cubicBezTo>
                <a:cubicBezTo>
                  <a:pt x="45082" y="69311"/>
                  <a:pt x="43740" y="77957"/>
                  <a:pt x="43740" y="87929"/>
                </a:cubicBezTo>
                <a:cubicBezTo>
                  <a:pt x="43740" y="98431"/>
                  <a:pt x="45140" y="107251"/>
                  <a:pt x="47933" y="114390"/>
                </a:cubicBezTo>
                <a:cubicBezTo>
                  <a:pt x="50732" y="121529"/>
                  <a:pt x="54393" y="127289"/>
                  <a:pt x="58924" y="131669"/>
                </a:cubicBezTo>
                <a:cubicBezTo>
                  <a:pt x="63309" y="135900"/>
                  <a:pt x="68202" y="138959"/>
                  <a:pt x="73602" y="140850"/>
                </a:cubicBezTo>
                <a:cubicBezTo>
                  <a:pt x="79001" y="142740"/>
                  <a:pt x="84384" y="143682"/>
                  <a:pt x="89749" y="143682"/>
                </a:cubicBezTo>
                <a:cubicBezTo>
                  <a:pt x="95339" y="143682"/>
                  <a:pt x="100667" y="142758"/>
                  <a:pt x="105729" y="140904"/>
                </a:cubicBezTo>
                <a:cubicBezTo>
                  <a:pt x="110790" y="139053"/>
                  <a:pt x="115056" y="136995"/>
                  <a:pt x="118531" y="134730"/>
                </a:cubicBezTo>
                <a:cubicBezTo>
                  <a:pt x="122306" y="132386"/>
                  <a:pt x="125629" y="130007"/>
                  <a:pt x="128502" y="127588"/>
                </a:cubicBezTo>
                <a:cubicBezTo>
                  <a:pt x="131375" y="125172"/>
                  <a:pt x="133865" y="123020"/>
                  <a:pt x="135983" y="121128"/>
                </a:cubicBezTo>
                <a:lnTo>
                  <a:pt x="139835" y="121128"/>
                </a:lnTo>
                <a:lnTo>
                  <a:pt x="139835" y="160791"/>
                </a:lnTo>
                <a:cubicBezTo>
                  <a:pt x="136738" y="162231"/>
                  <a:pt x="133149" y="163871"/>
                  <a:pt x="129070" y="165722"/>
                </a:cubicBezTo>
                <a:cubicBezTo>
                  <a:pt x="124988" y="167572"/>
                  <a:pt x="120797" y="169138"/>
                  <a:pt x="116488" y="170423"/>
                </a:cubicBezTo>
                <a:cubicBezTo>
                  <a:pt x="111200" y="172011"/>
                  <a:pt x="106251" y="173221"/>
                  <a:pt x="101646" y="174049"/>
                </a:cubicBezTo>
                <a:cubicBezTo>
                  <a:pt x="97038" y="174877"/>
                  <a:pt x="90690" y="175295"/>
                  <a:pt x="82609" y="175295"/>
                </a:cubicBezTo>
                <a:close/>
                <a:moveTo>
                  <a:pt x="281250" y="44758"/>
                </a:moveTo>
                <a:lnTo>
                  <a:pt x="217001" y="218696"/>
                </a:lnTo>
                <a:lnTo>
                  <a:pt x="174395" y="218696"/>
                </a:lnTo>
                <a:lnTo>
                  <a:pt x="193659" y="168948"/>
                </a:lnTo>
                <a:lnTo>
                  <a:pt x="146973" y="44758"/>
                </a:lnTo>
                <a:lnTo>
                  <a:pt x="188673" y="44758"/>
                </a:lnTo>
                <a:lnTo>
                  <a:pt x="215416" y="124531"/>
                </a:lnTo>
                <a:lnTo>
                  <a:pt x="240458" y="44758"/>
                </a:lnTo>
                <a:close/>
                <a:moveTo>
                  <a:pt x="441363" y="172011"/>
                </a:moveTo>
                <a:lnTo>
                  <a:pt x="402383" y="172011"/>
                </a:lnTo>
                <a:lnTo>
                  <a:pt x="402383" y="92124"/>
                </a:lnTo>
                <a:lnTo>
                  <a:pt x="376549" y="145155"/>
                </a:lnTo>
                <a:lnTo>
                  <a:pt x="359777" y="145155"/>
                </a:lnTo>
                <a:lnTo>
                  <a:pt x="333939" y="92124"/>
                </a:lnTo>
                <a:lnTo>
                  <a:pt x="333939" y="172011"/>
                </a:lnTo>
                <a:lnTo>
                  <a:pt x="296096" y="172011"/>
                </a:lnTo>
                <a:lnTo>
                  <a:pt x="296096" y="44758"/>
                </a:lnTo>
                <a:lnTo>
                  <a:pt x="339267" y="44758"/>
                </a:lnTo>
                <a:lnTo>
                  <a:pt x="368729" y="103684"/>
                </a:lnTo>
                <a:lnTo>
                  <a:pt x="398188" y="44758"/>
                </a:lnTo>
                <a:lnTo>
                  <a:pt x="441363" y="44758"/>
                </a:lnTo>
                <a:close/>
                <a:moveTo>
                  <a:pt x="617000" y="172011"/>
                </a:moveTo>
                <a:lnTo>
                  <a:pt x="578023" y="172011"/>
                </a:lnTo>
                <a:lnTo>
                  <a:pt x="578023" y="92124"/>
                </a:lnTo>
                <a:lnTo>
                  <a:pt x="552185" y="145155"/>
                </a:lnTo>
                <a:lnTo>
                  <a:pt x="535417" y="145155"/>
                </a:lnTo>
                <a:lnTo>
                  <a:pt x="509580" y="92124"/>
                </a:lnTo>
                <a:lnTo>
                  <a:pt x="509580" y="172011"/>
                </a:lnTo>
                <a:lnTo>
                  <a:pt x="471732" y="172011"/>
                </a:lnTo>
                <a:lnTo>
                  <a:pt x="471732" y="44758"/>
                </a:lnTo>
                <a:lnTo>
                  <a:pt x="514907" y="44758"/>
                </a:lnTo>
                <a:lnTo>
                  <a:pt x="544367" y="103684"/>
                </a:lnTo>
                <a:lnTo>
                  <a:pt x="573829" y="44758"/>
                </a:lnTo>
                <a:lnTo>
                  <a:pt x="617000" y="44758"/>
                </a:lnTo>
                <a:close/>
                <a:moveTo>
                  <a:pt x="715889" y="138808"/>
                </a:moveTo>
                <a:lnTo>
                  <a:pt x="715889" y="112294"/>
                </a:lnTo>
                <a:cubicBezTo>
                  <a:pt x="709164" y="112975"/>
                  <a:pt x="703725" y="113558"/>
                  <a:pt x="699573" y="114048"/>
                </a:cubicBezTo>
                <a:cubicBezTo>
                  <a:pt x="695419" y="114537"/>
                  <a:pt x="691340" y="115502"/>
                  <a:pt x="687333" y="116939"/>
                </a:cubicBezTo>
                <a:cubicBezTo>
                  <a:pt x="683860" y="118148"/>
                  <a:pt x="681159" y="119976"/>
                  <a:pt x="679233" y="122433"/>
                </a:cubicBezTo>
                <a:cubicBezTo>
                  <a:pt x="677307" y="124892"/>
                  <a:pt x="676342" y="128159"/>
                  <a:pt x="676342" y="132238"/>
                </a:cubicBezTo>
                <a:cubicBezTo>
                  <a:pt x="676342" y="138204"/>
                  <a:pt x="677949" y="142304"/>
                  <a:pt x="681159" y="144532"/>
                </a:cubicBezTo>
                <a:cubicBezTo>
                  <a:pt x="684371" y="146761"/>
                  <a:pt x="689108" y="147873"/>
                  <a:pt x="695380" y="147873"/>
                </a:cubicBezTo>
                <a:cubicBezTo>
                  <a:pt x="698853" y="147873"/>
                  <a:pt x="702403" y="147078"/>
                  <a:pt x="706033" y="145493"/>
                </a:cubicBezTo>
                <a:cubicBezTo>
                  <a:pt x="709657" y="143910"/>
                  <a:pt x="712944" y="141681"/>
                  <a:pt x="715889" y="138808"/>
                </a:cubicBezTo>
                <a:close/>
                <a:moveTo>
                  <a:pt x="715889" y="158526"/>
                </a:moveTo>
                <a:cubicBezTo>
                  <a:pt x="713171" y="160791"/>
                  <a:pt x="710734" y="162831"/>
                  <a:pt x="708584" y="164642"/>
                </a:cubicBezTo>
                <a:cubicBezTo>
                  <a:pt x="706427" y="166460"/>
                  <a:pt x="703541" y="168271"/>
                  <a:pt x="699912" y="170082"/>
                </a:cubicBezTo>
                <a:cubicBezTo>
                  <a:pt x="696363" y="171820"/>
                  <a:pt x="692903" y="173145"/>
                  <a:pt x="689544" y="174049"/>
                </a:cubicBezTo>
                <a:cubicBezTo>
                  <a:pt x="686181" y="174956"/>
                  <a:pt x="681475" y="175409"/>
                  <a:pt x="675435" y="175409"/>
                </a:cubicBezTo>
                <a:cubicBezTo>
                  <a:pt x="664178" y="175409"/>
                  <a:pt x="654832" y="171634"/>
                  <a:pt x="647391" y="164077"/>
                </a:cubicBezTo>
                <a:cubicBezTo>
                  <a:pt x="639951" y="156525"/>
                  <a:pt x="636231" y="147006"/>
                  <a:pt x="636231" y="135521"/>
                </a:cubicBezTo>
                <a:cubicBezTo>
                  <a:pt x="636231" y="126079"/>
                  <a:pt x="638117" y="118447"/>
                  <a:pt x="641897" y="112630"/>
                </a:cubicBezTo>
                <a:cubicBezTo>
                  <a:pt x="645670" y="106812"/>
                  <a:pt x="651110" y="102208"/>
                  <a:pt x="658213" y="98809"/>
                </a:cubicBezTo>
                <a:cubicBezTo>
                  <a:pt x="665387" y="95335"/>
                  <a:pt x="673959" y="92915"/>
                  <a:pt x="683936" y="91555"/>
                </a:cubicBezTo>
                <a:cubicBezTo>
                  <a:pt x="693906" y="90194"/>
                  <a:pt x="704631" y="89136"/>
                  <a:pt x="716115" y="88386"/>
                </a:cubicBezTo>
                <a:lnTo>
                  <a:pt x="716115" y="87703"/>
                </a:lnTo>
                <a:cubicBezTo>
                  <a:pt x="716115" y="80679"/>
                  <a:pt x="713531" y="75826"/>
                  <a:pt x="708354" y="73142"/>
                </a:cubicBezTo>
                <a:cubicBezTo>
                  <a:pt x="703177" y="70463"/>
                  <a:pt x="695419" y="69123"/>
                  <a:pt x="685066" y="69123"/>
                </a:cubicBezTo>
                <a:cubicBezTo>
                  <a:pt x="680382" y="69123"/>
                  <a:pt x="674910" y="69969"/>
                  <a:pt x="668638" y="71668"/>
                </a:cubicBezTo>
                <a:cubicBezTo>
                  <a:pt x="662367" y="73371"/>
                  <a:pt x="656251" y="75542"/>
                  <a:pt x="650278" y="78185"/>
                </a:cubicBezTo>
                <a:lnTo>
                  <a:pt x="646884" y="78185"/>
                </a:lnTo>
                <a:lnTo>
                  <a:pt x="646884" y="47476"/>
                </a:lnTo>
                <a:cubicBezTo>
                  <a:pt x="650811" y="46346"/>
                  <a:pt x="657155" y="45003"/>
                  <a:pt x="665917" y="43455"/>
                </a:cubicBezTo>
                <a:cubicBezTo>
                  <a:pt x="674680" y="41903"/>
                  <a:pt x="683518" y="41130"/>
                  <a:pt x="692434" y="41130"/>
                </a:cubicBezTo>
                <a:cubicBezTo>
                  <a:pt x="714345" y="41130"/>
                  <a:pt x="730299" y="44774"/>
                  <a:pt x="740311" y="52063"/>
                </a:cubicBezTo>
                <a:cubicBezTo>
                  <a:pt x="750318" y="59353"/>
                  <a:pt x="755323" y="70477"/>
                  <a:pt x="755323" y="85435"/>
                </a:cubicBezTo>
                <a:lnTo>
                  <a:pt x="755323" y="172011"/>
                </a:lnTo>
                <a:lnTo>
                  <a:pt x="715889" y="172011"/>
                </a:lnTo>
                <a:close/>
                <a:moveTo>
                  <a:pt x="977418" y="106628"/>
                </a:moveTo>
                <a:cubicBezTo>
                  <a:pt x="977418" y="126946"/>
                  <a:pt x="972262" y="143345"/>
                  <a:pt x="961953" y="155808"/>
                </a:cubicBezTo>
                <a:cubicBezTo>
                  <a:pt x="951638" y="168271"/>
                  <a:pt x="938930" y="174506"/>
                  <a:pt x="923821" y="174506"/>
                </a:cubicBezTo>
                <a:cubicBezTo>
                  <a:pt x="917475" y="174506"/>
                  <a:pt x="911963" y="173786"/>
                  <a:pt x="907279" y="172354"/>
                </a:cubicBezTo>
                <a:cubicBezTo>
                  <a:pt x="902595" y="170917"/>
                  <a:pt x="897605" y="168688"/>
                  <a:pt x="892317" y="165665"/>
                </a:cubicBezTo>
                <a:lnTo>
                  <a:pt x="892317" y="218696"/>
                </a:lnTo>
                <a:lnTo>
                  <a:pt x="852660" y="218696"/>
                </a:lnTo>
                <a:lnTo>
                  <a:pt x="852660" y="44758"/>
                </a:lnTo>
                <a:lnTo>
                  <a:pt x="892317" y="44758"/>
                </a:lnTo>
                <a:lnTo>
                  <a:pt x="892317" y="58013"/>
                </a:lnTo>
                <a:cubicBezTo>
                  <a:pt x="898135" y="53031"/>
                  <a:pt x="904067" y="48985"/>
                  <a:pt x="910112" y="45893"/>
                </a:cubicBezTo>
                <a:cubicBezTo>
                  <a:pt x="916152" y="42796"/>
                  <a:pt x="923140" y="41246"/>
                  <a:pt x="931071" y="41246"/>
                </a:cubicBezTo>
                <a:cubicBezTo>
                  <a:pt x="945802" y="41246"/>
                  <a:pt x="957210" y="47103"/>
                  <a:pt x="965293" y="58810"/>
                </a:cubicBezTo>
                <a:cubicBezTo>
                  <a:pt x="973378" y="70516"/>
                  <a:pt x="977418" y="86457"/>
                  <a:pt x="977418" y="106628"/>
                </a:cubicBezTo>
                <a:close/>
                <a:moveTo>
                  <a:pt x="936850" y="107424"/>
                </a:moveTo>
                <a:cubicBezTo>
                  <a:pt x="936850" y="95033"/>
                  <a:pt x="934941" y="86044"/>
                  <a:pt x="931128" y="80453"/>
                </a:cubicBezTo>
                <a:cubicBezTo>
                  <a:pt x="927313" y="74862"/>
                  <a:pt x="921366" y="72068"/>
                  <a:pt x="913280" y="72068"/>
                </a:cubicBezTo>
                <a:cubicBezTo>
                  <a:pt x="909730" y="72068"/>
                  <a:pt x="906200" y="72634"/>
                  <a:pt x="902686" y="73768"/>
                </a:cubicBezTo>
                <a:cubicBezTo>
                  <a:pt x="899175" y="74902"/>
                  <a:pt x="895716" y="76601"/>
                  <a:pt x="892317" y="78865"/>
                </a:cubicBezTo>
                <a:lnTo>
                  <a:pt x="892317" y="142887"/>
                </a:lnTo>
                <a:cubicBezTo>
                  <a:pt x="894434" y="143794"/>
                  <a:pt x="896756" y="144439"/>
                  <a:pt x="899291" y="144816"/>
                </a:cubicBezTo>
                <a:cubicBezTo>
                  <a:pt x="901818" y="145195"/>
                  <a:pt x="904824" y="145382"/>
                  <a:pt x="908298" y="145382"/>
                </a:cubicBezTo>
                <a:cubicBezTo>
                  <a:pt x="917964" y="145382"/>
                  <a:pt x="925142" y="142228"/>
                  <a:pt x="929825" y="135918"/>
                </a:cubicBezTo>
                <a:cubicBezTo>
                  <a:pt x="934509" y="129611"/>
                  <a:pt x="936850" y="120114"/>
                  <a:pt x="936850" y="107424"/>
                </a:cubicBezTo>
                <a:close/>
                <a:moveTo>
                  <a:pt x="1063177" y="175409"/>
                </a:moveTo>
                <a:cubicBezTo>
                  <a:pt x="1039158" y="175409"/>
                  <a:pt x="1020740" y="169672"/>
                  <a:pt x="1007938" y="158187"/>
                </a:cubicBezTo>
                <a:cubicBezTo>
                  <a:pt x="995134" y="146704"/>
                  <a:pt x="988729" y="130349"/>
                  <a:pt x="988729" y="109123"/>
                </a:cubicBezTo>
                <a:cubicBezTo>
                  <a:pt x="988729" y="88347"/>
                  <a:pt x="994698" y="71762"/>
                  <a:pt x="1006635" y="59371"/>
                </a:cubicBezTo>
                <a:cubicBezTo>
                  <a:pt x="1018569" y="46987"/>
                  <a:pt x="1035266" y="40791"/>
                  <a:pt x="1056722" y="40791"/>
                </a:cubicBezTo>
                <a:cubicBezTo>
                  <a:pt x="1076209" y="40791"/>
                  <a:pt x="1090865" y="46040"/>
                  <a:pt x="1100685" y="56541"/>
                </a:cubicBezTo>
                <a:cubicBezTo>
                  <a:pt x="1110503" y="67043"/>
                  <a:pt x="1115417" y="82080"/>
                  <a:pt x="1115417" y="101641"/>
                </a:cubicBezTo>
                <a:lnTo>
                  <a:pt x="1115417" y="115920"/>
                </a:lnTo>
                <a:lnTo>
                  <a:pt x="1028505" y="115920"/>
                </a:lnTo>
                <a:cubicBezTo>
                  <a:pt x="1028883" y="121813"/>
                  <a:pt x="1030128" y="126742"/>
                  <a:pt x="1032246" y="130708"/>
                </a:cubicBezTo>
                <a:cubicBezTo>
                  <a:pt x="1034363" y="134672"/>
                  <a:pt x="1037156" y="137826"/>
                  <a:pt x="1040630" y="140166"/>
                </a:cubicBezTo>
                <a:cubicBezTo>
                  <a:pt x="1044025" y="142509"/>
                  <a:pt x="1047992" y="144190"/>
                  <a:pt x="1052528" y="145209"/>
                </a:cubicBezTo>
                <a:cubicBezTo>
                  <a:pt x="1057060" y="146231"/>
                  <a:pt x="1062011" y="146739"/>
                  <a:pt x="1067374" y="146739"/>
                </a:cubicBezTo>
                <a:cubicBezTo>
                  <a:pt x="1071979" y="146739"/>
                  <a:pt x="1076515" y="146231"/>
                  <a:pt x="1080968" y="145209"/>
                </a:cubicBezTo>
                <a:cubicBezTo>
                  <a:pt x="1085424" y="144190"/>
                  <a:pt x="1089504" y="142852"/>
                  <a:pt x="1093204" y="141188"/>
                </a:cubicBezTo>
                <a:cubicBezTo>
                  <a:pt x="1096455" y="139752"/>
                  <a:pt x="1099458" y="138200"/>
                  <a:pt x="1102215" y="136541"/>
                </a:cubicBezTo>
                <a:cubicBezTo>
                  <a:pt x="1104973" y="134877"/>
                  <a:pt x="1107219" y="133405"/>
                  <a:pt x="1108958" y="132123"/>
                </a:cubicBezTo>
                <a:lnTo>
                  <a:pt x="1113152" y="132123"/>
                </a:lnTo>
                <a:lnTo>
                  <a:pt x="1113152" y="164869"/>
                </a:lnTo>
                <a:cubicBezTo>
                  <a:pt x="1109901" y="166154"/>
                  <a:pt x="1106938" y="167346"/>
                  <a:pt x="1104260" y="168440"/>
                </a:cubicBezTo>
                <a:cubicBezTo>
                  <a:pt x="1101575" y="169535"/>
                  <a:pt x="1097889" y="170651"/>
                  <a:pt x="1093204" y="171785"/>
                </a:cubicBezTo>
                <a:cubicBezTo>
                  <a:pt x="1088899" y="172915"/>
                  <a:pt x="1084465" y="173804"/>
                  <a:pt x="1079895" y="174446"/>
                </a:cubicBezTo>
                <a:cubicBezTo>
                  <a:pt x="1075323" y="175089"/>
                  <a:pt x="1069750" y="175409"/>
                  <a:pt x="1063177" y="175409"/>
                </a:cubicBezTo>
                <a:close/>
                <a:moveTo>
                  <a:pt x="1076324" y="92009"/>
                </a:moveTo>
                <a:cubicBezTo>
                  <a:pt x="1076098" y="83624"/>
                  <a:pt x="1074154" y="77241"/>
                  <a:pt x="1070488" y="72857"/>
                </a:cubicBezTo>
                <a:cubicBezTo>
                  <a:pt x="1066820" y="68479"/>
                  <a:pt x="1061212" y="66286"/>
                  <a:pt x="1053658" y="66286"/>
                </a:cubicBezTo>
                <a:cubicBezTo>
                  <a:pt x="1045954" y="66286"/>
                  <a:pt x="1039932" y="68593"/>
                  <a:pt x="1035587" y="73199"/>
                </a:cubicBezTo>
                <a:cubicBezTo>
                  <a:pt x="1031241" y="77806"/>
                  <a:pt x="1028843" y="84077"/>
                  <a:pt x="1028390" y="92009"/>
                </a:cubicBezTo>
                <a:close/>
                <a:moveTo>
                  <a:pt x="1205957" y="138808"/>
                </a:moveTo>
                <a:lnTo>
                  <a:pt x="1205957" y="112294"/>
                </a:lnTo>
                <a:cubicBezTo>
                  <a:pt x="1199232" y="112975"/>
                  <a:pt x="1193792" y="113558"/>
                  <a:pt x="1189642" y="114048"/>
                </a:cubicBezTo>
                <a:cubicBezTo>
                  <a:pt x="1185487" y="114537"/>
                  <a:pt x="1181409" y="115502"/>
                  <a:pt x="1177402" y="116939"/>
                </a:cubicBezTo>
                <a:cubicBezTo>
                  <a:pt x="1173927" y="118148"/>
                  <a:pt x="1171223" y="119976"/>
                  <a:pt x="1169302" y="122433"/>
                </a:cubicBezTo>
                <a:cubicBezTo>
                  <a:pt x="1167375" y="124892"/>
                  <a:pt x="1166411" y="128159"/>
                  <a:pt x="1166411" y="132238"/>
                </a:cubicBezTo>
                <a:cubicBezTo>
                  <a:pt x="1166411" y="138204"/>
                  <a:pt x="1168012" y="142304"/>
                  <a:pt x="1171223" y="144532"/>
                </a:cubicBezTo>
                <a:cubicBezTo>
                  <a:pt x="1174435" y="146761"/>
                  <a:pt x="1179176" y="147873"/>
                  <a:pt x="1185447" y="147873"/>
                </a:cubicBezTo>
                <a:cubicBezTo>
                  <a:pt x="1188922" y="147873"/>
                  <a:pt x="1192471" y="147078"/>
                  <a:pt x="1196100" y="145493"/>
                </a:cubicBezTo>
                <a:cubicBezTo>
                  <a:pt x="1199724" y="143910"/>
                  <a:pt x="1203011" y="141681"/>
                  <a:pt x="1205957" y="138808"/>
                </a:cubicBezTo>
                <a:close/>
                <a:moveTo>
                  <a:pt x="1205957" y="158526"/>
                </a:moveTo>
                <a:cubicBezTo>
                  <a:pt x="1203239" y="160791"/>
                  <a:pt x="1200802" y="162831"/>
                  <a:pt x="1198652" y="164642"/>
                </a:cubicBezTo>
                <a:cubicBezTo>
                  <a:pt x="1196496" y="166460"/>
                  <a:pt x="1193609" y="168271"/>
                  <a:pt x="1189980" y="170082"/>
                </a:cubicBezTo>
                <a:cubicBezTo>
                  <a:pt x="1186431" y="171820"/>
                  <a:pt x="1182971" y="173145"/>
                  <a:pt x="1179612" y="174049"/>
                </a:cubicBezTo>
                <a:cubicBezTo>
                  <a:pt x="1176250" y="174956"/>
                  <a:pt x="1171545" y="175409"/>
                  <a:pt x="1165503" y="175409"/>
                </a:cubicBezTo>
                <a:cubicBezTo>
                  <a:pt x="1154246" y="175409"/>
                  <a:pt x="1144901" y="171634"/>
                  <a:pt x="1137459" y="164077"/>
                </a:cubicBezTo>
                <a:cubicBezTo>
                  <a:pt x="1130018" y="156525"/>
                  <a:pt x="1126300" y="147006"/>
                  <a:pt x="1126300" y="135521"/>
                </a:cubicBezTo>
                <a:cubicBezTo>
                  <a:pt x="1126300" y="126079"/>
                  <a:pt x="1128185" y="118447"/>
                  <a:pt x="1131967" y="112630"/>
                </a:cubicBezTo>
                <a:cubicBezTo>
                  <a:pt x="1135738" y="106812"/>
                  <a:pt x="1141179" y="102208"/>
                  <a:pt x="1148281" y="98809"/>
                </a:cubicBezTo>
                <a:cubicBezTo>
                  <a:pt x="1155457" y="95335"/>
                  <a:pt x="1164027" y="92915"/>
                  <a:pt x="1174000" y="91555"/>
                </a:cubicBezTo>
                <a:cubicBezTo>
                  <a:pt x="1183976" y="90194"/>
                  <a:pt x="1194699" y="89136"/>
                  <a:pt x="1206184" y="88386"/>
                </a:cubicBezTo>
                <a:lnTo>
                  <a:pt x="1206184" y="87703"/>
                </a:lnTo>
                <a:cubicBezTo>
                  <a:pt x="1206184" y="80679"/>
                  <a:pt x="1203596" y="75826"/>
                  <a:pt x="1198421" y="73142"/>
                </a:cubicBezTo>
                <a:cubicBezTo>
                  <a:pt x="1193245" y="70463"/>
                  <a:pt x="1185487" y="69123"/>
                  <a:pt x="1175134" y="69123"/>
                </a:cubicBezTo>
                <a:cubicBezTo>
                  <a:pt x="1170450" y="69123"/>
                  <a:pt x="1164978" y="69969"/>
                  <a:pt x="1158706" y="71668"/>
                </a:cubicBezTo>
                <a:cubicBezTo>
                  <a:pt x="1152435" y="73371"/>
                  <a:pt x="1146318" y="75542"/>
                  <a:pt x="1140347" y="78185"/>
                </a:cubicBezTo>
                <a:lnTo>
                  <a:pt x="1136948" y="78185"/>
                </a:lnTo>
                <a:lnTo>
                  <a:pt x="1136948" y="47476"/>
                </a:lnTo>
                <a:cubicBezTo>
                  <a:pt x="1140879" y="46346"/>
                  <a:pt x="1147223" y="45003"/>
                  <a:pt x="1155985" y="43455"/>
                </a:cubicBezTo>
                <a:cubicBezTo>
                  <a:pt x="1164748" y="41903"/>
                  <a:pt x="1173586" y="41130"/>
                  <a:pt x="1182502" y="41130"/>
                </a:cubicBezTo>
                <a:cubicBezTo>
                  <a:pt x="1204409" y="41130"/>
                  <a:pt x="1220367" y="44774"/>
                  <a:pt x="1230378" y="52063"/>
                </a:cubicBezTo>
                <a:cubicBezTo>
                  <a:pt x="1240388" y="59353"/>
                  <a:pt x="1245391" y="70477"/>
                  <a:pt x="1245391" y="85435"/>
                </a:cubicBezTo>
                <a:lnTo>
                  <a:pt x="1245391" y="172011"/>
                </a:lnTo>
                <a:lnTo>
                  <a:pt x="1205957" y="172011"/>
                </a:lnTo>
                <a:close/>
                <a:moveTo>
                  <a:pt x="1396099" y="172011"/>
                </a:moveTo>
                <a:lnTo>
                  <a:pt x="1356437" y="172011"/>
                </a:lnTo>
                <a:lnTo>
                  <a:pt x="1356437" y="72745"/>
                </a:lnTo>
                <a:lnTo>
                  <a:pt x="1325276" y="72745"/>
                </a:lnTo>
                <a:cubicBezTo>
                  <a:pt x="1325049" y="78185"/>
                  <a:pt x="1324880" y="82570"/>
                  <a:pt x="1324768" y="85892"/>
                </a:cubicBezTo>
                <a:cubicBezTo>
                  <a:pt x="1324656" y="89215"/>
                  <a:pt x="1324518" y="92955"/>
                  <a:pt x="1324367" y="97110"/>
                </a:cubicBezTo>
                <a:cubicBezTo>
                  <a:pt x="1323842" y="109274"/>
                  <a:pt x="1322819" y="119185"/>
                  <a:pt x="1321312" y="126853"/>
                </a:cubicBezTo>
                <a:cubicBezTo>
                  <a:pt x="1319799" y="134520"/>
                  <a:pt x="1317874" y="140810"/>
                  <a:pt x="1315530" y="145724"/>
                </a:cubicBezTo>
                <a:cubicBezTo>
                  <a:pt x="1313266" y="150631"/>
                  <a:pt x="1310944" y="154465"/>
                  <a:pt x="1308564" y="157223"/>
                </a:cubicBezTo>
                <a:cubicBezTo>
                  <a:pt x="1306185" y="159980"/>
                  <a:pt x="1303593" y="162568"/>
                  <a:pt x="1300799" y="164988"/>
                </a:cubicBezTo>
                <a:cubicBezTo>
                  <a:pt x="1298153" y="167248"/>
                  <a:pt x="1294416" y="169120"/>
                  <a:pt x="1289581" y="170592"/>
                </a:cubicBezTo>
                <a:cubicBezTo>
                  <a:pt x="1284746" y="172069"/>
                  <a:pt x="1280329" y="172803"/>
                  <a:pt x="1276322" y="172803"/>
                </a:cubicBezTo>
                <a:cubicBezTo>
                  <a:pt x="1272928" y="172803"/>
                  <a:pt x="1269547" y="172674"/>
                  <a:pt x="1266185" y="172407"/>
                </a:cubicBezTo>
                <a:cubicBezTo>
                  <a:pt x="1262822" y="172141"/>
                  <a:pt x="1260803" y="172011"/>
                  <a:pt x="1260118" y="172011"/>
                </a:cubicBezTo>
                <a:lnTo>
                  <a:pt x="1260118" y="139828"/>
                </a:lnTo>
                <a:lnTo>
                  <a:pt x="1261253" y="139828"/>
                </a:lnTo>
                <a:cubicBezTo>
                  <a:pt x="1261555" y="139828"/>
                  <a:pt x="1262063" y="139867"/>
                  <a:pt x="1262783" y="139938"/>
                </a:cubicBezTo>
                <a:cubicBezTo>
                  <a:pt x="1263503" y="140019"/>
                  <a:pt x="1264197" y="140054"/>
                  <a:pt x="1264878" y="140054"/>
                </a:cubicBezTo>
                <a:cubicBezTo>
                  <a:pt x="1266692" y="140054"/>
                  <a:pt x="1268583" y="139850"/>
                  <a:pt x="1270545" y="139432"/>
                </a:cubicBezTo>
                <a:cubicBezTo>
                  <a:pt x="1272506" y="139017"/>
                  <a:pt x="1274134" y="138168"/>
                  <a:pt x="1275419" y="136883"/>
                </a:cubicBezTo>
                <a:cubicBezTo>
                  <a:pt x="1280627" y="131595"/>
                  <a:pt x="1283973" y="124531"/>
                  <a:pt x="1285449" y="115693"/>
                </a:cubicBezTo>
                <a:cubicBezTo>
                  <a:pt x="1286921" y="106851"/>
                  <a:pt x="1287918" y="96955"/>
                  <a:pt x="1288447" y="86004"/>
                </a:cubicBezTo>
                <a:cubicBezTo>
                  <a:pt x="1288753" y="80035"/>
                  <a:pt x="1289052" y="73371"/>
                  <a:pt x="1289358" y="66003"/>
                </a:cubicBezTo>
                <a:cubicBezTo>
                  <a:pt x="1289657" y="58637"/>
                  <a:pt x="1289883" y="51555"/>
                  <a:pt x="1290034" y="44758"/>
                </a:cubicBezTo>
                <a:lnTo>
                  <a:pt x="1396099" y="44758"/>
                </a:lnTo>
                <a:close/>
                <a:moveTo>
                  <a:pt x="1547373" y="172011"/>
                </a:moveTo>
                <a:lnTo>
                  <a:pt x="1508393" y="172011"/>
                </a:lnTo>
                <a:lnTo>
                  <a:pt x="1508393" y="94730"/>
                </a:lnTo>
                <a:lnTo>
                  <a:pt x="1459667" y="172011"/>
                </a:lnTo>
                <a:lnTo>
                  <a:pt x="1426468" y="172011"/>
                </a:lnTo>
                <a:lnTo>
                  <a:pt x="1426468" y="44758"/>
                </a:lnTo>
                <a:lnTo>
                  <a:pt x="1465444" y="44758"/>
                </a:lnTo>
                <a:lnTo>
                  <a:pt x="1465444" y="113878"/>
                </a:lnTo>
                <a:lnTo>
                  <a:pt x="1510092" y="44758"/>
                </a:lnTo>
                <a:lnTo>
                  <a:pt x="1547373" y="44758"/>
                </a:lnTo>
                <a:close/>
                <a:moveTo>
                  <a:pt x="1677913" y="135976"/>
                </a:moveTo>
                <a:cubicBezTo>
                  <a:pt x="1677913" y="143305"/>
                  <a:pt x="1676233" y="149537"/>
                  <a:pt x="1672869" y="154674"/>
                </a:cubicBezTo>
                <a:cubicBezTo>
                  <a:pt x="1669507" y="159815"/>
                  <a:pt x="1664993" y="163930"/>
                  <a:pt x="1659327" y="167025"/>
                </a:cubicBezTo>
                <a:cubicBezTo>
                  <a:pt x="1653887" y="169970"/>
                  <a:pt x="1647602" y="172123"/>
                  <a:pt x="1640459" y="173484"/>
                </a:cubicBezTo>
                <a:cubicBezTo>
                  <a:pt x="1633320" y="174844"/>
                  <a:pt x="1625674" y="175521"/>
                  <a:pt x="1617517" y="175521"/>
                </a:cubicBezTo>
                <a:cubicBezTo>
                  <a:pt x="1607090" y="175521"/>
                  <a:pt x="1597683" y="174538"/>
                  <a:pt x="1589300" y="172576"/>
                </a:cubicBezTo>
                <a:cubicBezTo>
                  <a:pt x="1580915" y="170614"/>
                  <a:pt x="1573092" y="168310"/>
                  <a:pt x="1565842" y="165665"/>
                </a:cubicBezTo>
                <a:lnTo>
                  <a:pt x="1565842" y="135072"/>
                </a:lnTo>
                <a:lnTo>
                  <a:pt x="1570035" y="135072"/>
                </a:lnTo>
                <a:cubicBezTo>
                  <a:pt x="1575698" y="138394"/>
                  <a:pt x="1581991" y="141227"/>
                  <a:pt x="1588904" y="143568"/>
                </a:cubicBezTo>
                <a:cubicBezTo>
                  <a:pt x="1595815" y="145907"/>
                  <a:pt x="1602861" y="147078"/>
                  <a:pt x="1610035" y="147078"/>
                </a:cubicBezTo>
                <a:cubicBezTo>
                  <a:pt x="1612681" y="147078"/>
                  <a:pt x="1615892" y="146890"/>
                  <a:pt x="1619669" y="146513"/>
                </a:cubicBezTo>
                <a:cubicBezTo>
                  <a:pt x="1623445" y="146135"/>
                  <a:pt x="1626390" y="145493"/>
                  <a:pt x="1628507" y="144590"/>
                </a:cubicBezTo>
                <a:cubicBezTo>
                  <a:pt x="1631755" y="143305"/>
                  <a:pt x="1634058" y="141735"/>
                  <a:pt x="1635419" y="139885"/>
                </a:cubicBezTo>
                <a:cubicBezTo>
                  <a:pt x="1636780" y="138035"/>
                  <a:pt x="1637457" y="135676"/>
                  <a:pt x="1637457" y="132803"/>
                </a:cubicBezTo>
                <a:cubicBezTo>
                  <a:pt x="1637457" y="129632"/>
                  <a:pt x="1636700" y="127119"/>
                  <a:pt x="1635189" y="125269"/>
                </a:cubicBezTo>
                <a:cubicBezTo>
                  <a:pt x="1633680" y="123418"/>
                  <a:pt x="1631602" y="122036"/>
                  <a:pt x="1628960" y="121128"/>
                </a:cubicBezTo>
                <a:cubicBezTo>
                  <a:pt x="1626314" y="120226"/>
                  <a:pt x="1623254" y="119678"/>
                  <a:pt x="1619781" y="119488"/>
                </a:cubicBezTo>
                <a:cubicBezTo>
                  <a:pt x="1616306" y="119300"/>
                  <a:pt x="1612530" y="119207"/>
                  <a:pt x="1608448" y="119207"/>
                </a:cubicBezTo>
                <a:lnTo>
                  <a:pt x="1593605" y="119207"/>
                </a:lnTo>
                <a:lnTo>
                  <a:pt x="1593605" y="93823"/>
                </a:lnTo>
                <a:lnTo>
                  <a:pt x="1604933" y="93823"/>
                </a:lnTo>
                <a:cubicBezTo>
                  <a:pt x="1607807" y="93823"/>
                  <a:pt x="1611281" y="93761"/>
                  <a:pt x="1615363" y="93651"/>
                </a:cubicBezTo>
                <a:cubicBezTo>
                  <a:pt x="1619442" y="93539"/>
                  <a:pt x="1622689" y="93143"/>
                  <a:pt x="1625105" y="92466"/>
                </a:cubicBezTo>
                <a:cubicBezTo>
                  <a:pt x="1628201" y="91630"/>
                  <a:pt x="1630617" y="90439"/>
                  <a:pt x="1632355" y="88891"/>
                </a:cubicBezTo>
                <a:cubicBezTo>
                  <a:pt x="1634094" y="87343"/>
                  <a:pt x="1634961" y="84870"/>
                  <a:pt x="1634961" y="81475"/>
                </a:cubicBezTo>
                <a:cubicBezTo>
                  <a:pt x="1634961" y="79056"/>
                  <a:pt x="1634227" y="77072"/>
                  <a:pt x="1632755" y="75520"/>
                </a:cubicBezTo>
                <a:cubicBezTo>
                  <a:pt x="1631282" y="73976"/>
                  <a:pt x="1629338" y="72745"/>
                  <a:pt x="1626919" y="71837"/>
                </a:cubicBezTo>
                <a:cubicBezTo>
                  <a:pt x="1624881" y="71085"/>
                  <a:pt x="1622499" y="70516"/>
                  <a:pt x="1619781" y="70139"/>
                </a:cubicBezTo>
                <a:cubicBezTo>
                  <a:pt x="1617062" y="69761"/>
                  <a:pt x="1614193" y="69573"/>
                  <a:pt x="1611169" y="69573"/>
                </a:cubicBezTo>
                <a:cubicBezTo>
                  <a:pt x="1605653" y="69573"/>
                  <a:pt x="1599761" y="70477"/>
                  <a:pt x="1593493" y="72292"/>
                </a:cubicBezTo>
                <a:cubicBezTo>
                  <a:pt x="1587222" y="74106"/>
                  <a:pt x="1581520" y="76374"/>
                  <a:pt x="1576383" y="79091"/>
                </a:cubicBezTo>
                <a:lnTo>
                  <a:pt x="1572185" y="79091"/>
                </a:lnTo>
                <a:lnTo>
                  <a:pt x="1572185" y="48953"/>
                </a:lnTo>
                <a:cubicBezTo>
                  <a:pt x="1576495" y="47592"/>
                  <a:pt x="1583161" y="45951"/>
                  <a:pt x="1592190" y="44021"/>
                </a:cubicBezTo>
                <a:cubicBezTo>
                  <a:pt x="1601215" y="42095"/>
                  <a:pt x="1609996" y="41130"/>
                  <a:pt x="1618531" y="41130"/>
                </a:cubicBezTo>
                <a:cubicBezTo>
                  <a:pt x="1626163" y="41130"/>
                  <a:pt x="1633191" y="41695"/>
                  <a:pt x="1639613" y="42829"/>
                </a:cubicBezTo>
                <a:cubicBezTo>
                  <a:pt x="1646032" y="43963"/>
                  <a:pt x="1652076" y="45965"/>
                  <a:pt x="1657742" y="48837"/>
                </a:cubicBezTo>
                <a:cubicBezTo>
                  <a:pt x="1663027" y="51555"/>
                  <a:pt x="1667297" y="55181"/>
                  <a:pt x="1670545" y="59716"/>
                </a:cubicBezTo>
                <a:cubicBezTo>
                  <a:pt x="1673796" y="64249"/>
                  <a:pt x="1675419" y="69800"/>
                  <a:pt x="1675419" y="76374"/>
                </a:cubicBezTo>
                <a:cubicBezTo>
                  <a:pt x="1675419" y="83094"/>
                  <a:pt x="1673266" y="89139"/>
                  <a:pt x="1668960" y="94503"/>
                </a:cubicBezTo>
                <a:cubicBezTo>
                  <a:pt x="1664654" y="99868"/>
                  <a:pt x="1659405" y="103493"/>
                  <a:pt x="1653210" y="105383"/>
                </a:cubicBezTo>
                <a:lnTo>
                  <a:pt x="1653210" y="106402"/>
                </a:lnTo>
                <a:cubicBezTo>
                  <a:pt x="1661065" y="108593"/>
                  <a:pt x="1667149" y="112237"/>
                  <a:pt x="1671455" y="117339"/>
                </a:cubicBezTo>
                <a:cubicBezTo>
                  <a:pt x="1675760" y="122439"/>
                  <a:pt x="1677913" y="128649"/>
                  <a:pt x="1677913" y="135976"/>
                </a:cubicBezTo>
                <a:close/>
                <a:moveTo>
                  <a:pt x="1769584" y="138808"/>
                </a:moveTo>
                <a:lnTo>
                  <a:pt x="1769584" y="112294"/>
                </a:lnTo>
                <a:cubicBezTo>
                  <a:pt x="1762859" y="112975"/>
                  <a:pt x="1757420" y="113558"/>
                  <a:pt x="1753268" y="114048"/>
                </a:cubicBezTo>
                <a:cubicBezTo>
                  <a:pt x="1749110" y="114537"/>
                  <a:pt x="1745035" y="115502"/>
                  <a:pt x="1741028" y="116939"/>
                </a:cubicBezTo>
                <a:cubicBezTo>
                  <a:pt x="1737554" y="118148"/>
                  <a:pt x="1734851" y="119976"/>
                  <a:pt x="1732928" y="122433"/>
                </a:cubicBezTo>
                <a:cubicBezTo>
                  <a:pt x="1731003" y="124892"/>
                  <a:pt x="1730037" y="128159"/>
                  <a:pt x="1730037" y="132238"/>
                </a:cubicBezTo>
                <a:cubicBezTo>
                  <a:pt x="1730037" y="138204"/>
                  <a:pt x="1731640" y="142304"/>
                  <a:pt x="1734851" y="144532"/>
                </a:cubicBezTo>
                <a:cubicBezTo>
                  <a:pt x="1738062" y="146761"/>
                  <a:pt x="1742800" y="147873"/>
                  <a:pt x="1749075" y="147873"/>
                </a:cubicBezTo>
                <a:cubicBezTo>
                  <a:pt x="1752548" y="147873"/>
                  <a:pt x="1756098" y="147078"/>
                  <a:pt x="1759728" y="145493"/>
                </a:cubicBezTo>
                <a:cubicBezTo>
                  <a:pt x="1763352" y="143910"/>
                  <a:pt x="1766639" y="141681"/>
                  <a:pt x="1769584" y="138808"/>
                </a:cubicBezTo>
                <a:close/>
                <a:moveTo>
                  <a:pt x="1769584" y="158526"/>
                </a:moveTo>
                <a:cubicBezTo>
                  <a:pt x="1766866" y="160791"/>
                  <a:pt x="1764429" y="162831"/>
                  <a:pt x="1762275" y="164642"/>
                </a:cubicBezTo>
                <a:cubicBezTo>
                  <a:pt x="1760122" y="166460"/>
                  <a:pt x="1757235" y="168271"/>
                  <a:pt x="1753607" y="170082"/>
                </a:cubicBezTo>
                <a:cubicBezTo>
                  <a:pt x="1750058" y="171820"/>
                  <a:pt x="1746598" y="173145"/>
                  <a:pt x="1743235" y="174049"/>
                </a:cubicBezTo>
                <a:cubicBezTo>
                  <a:pt x="1739876" y="174956"/>
                  <a:pt x="1735171" y="175409"/>
                  <a:pt x="1729131" y="175409"/>
                </a:cubicBezTo>
                <a:cubicBezTo>
                  <a:pt x="1717873" y="175409"/>
                  <a:pt x="1708524" y="171634"/>
                  <a:pt x="1701086" y="164077"/>
                </a:cubicBezTo>
                <a:cubicBezTo>
                  <a:pt x="1693646" y="156525"/>
                  <a:pt x="1689927" y="147006"/>
                  <a:pt x="1689927" y="135521"/>
                </a:cubicBezTo>
                <a:cubicBezTo>
                  <a:pt x="1689927" y="126079"/>
                  <a:pt x="1691813" y="118447"/>
                  <a:pt x="1695593" y="112630"/>
                </a:cubicBezTo>
                <a:cubicBezTo>
                  <a:pt x="1699365" y="106812"/>
                  <a:pt x="1704805" y="102208"/>
                  <a:pt x="1711908" y="98809"/>
                </a:cubicBezTo>
                <a:cubicBezTo>
                  <a:pt x="1719080" y="95335"/>
                  <a:pt x="1727655" y="92915"/>
                  <a:pt x="1737627" y="91555"/>
                </a:cubicBezTo>
                <a:cubicBezTo>
                  <a:pt x="1747601" y="90194"/>
                  <a:pt x="1758327" y="89136"/>
                  <a:pt x="1769810" y="88386"/>
                </a:cubicBezTo>
                <a:lnTo>
                  <a:pt x="1769810" y="87703"/>
                </a:lnTo>
                <a:cubicBezTo>
                  <a:pt x="1769810" y="80679"/>
                  <a:pt x="1767222" y="75826"/>
                  <a:pt x="1762049" y="73142"/>
                </a:cubicBezTo>
                <a:cubicBezTo>
                  <a:pt x="1756873" y="70463"/>
                  <a:pt x="1749110" y="69123"/>
                  <a:pt x="1738761" y="69123"/>
                </a:cubicBezTo>
                <a:cubicBezTo>
                  <a:pt x="1734077" y="69123"/>
                  <a:pt x="1728601" y="69969"/>
                  <a:pt x="1722334" y="71668"/>
                </a:cubicBezTo>
                <a:cubicBezTo>
                  <a:pt x="1716062" y="73371"/>
                  <a:pt x="1709946" y="75542"/>
                  <a:pt x="1703973" y="78185"/>
                </a:cubicBezTo>
                <a:lnTo>
                  <a:pt x="1700575" y="78185"/>
                </a:lnTo>
                <a:lnTo>
                  <a:pt x="1700575" y="47476"/>
                </a:lnTo>
                <a:cubicBezTo>
                  <a:pt x="1704507" y="46346"/>
                  <a:pt x="1710850" y="45003"/>
                  <a:pt x="1719612" y="43455"/>
                </a:cubicBezTo>
                <a:cubicBezTo>
                  <a:pt x="1728375" y="41903"/>
                  <a:pt x="1737213" y="41130"/>
                  <a:pt x="1746130" y="41130"/>
                </a:cubicBezTo>
                <a:cubicBezTo>
                  <a:pt x="1768036" y="41130"/>
                  <a:pt x="1783994" y="44774"/>
                  <a:pt x="1794006" y="52063"/>
                </a:cubicBezTo>
                <a:cubicBezTo>
                  <a:pt x="1804014" y="59353"/>
                  <a:pt x="1809018" y="70477"/>
                  <a:pt x="1809018" y="85435"/>
                </a:cubicBezTo>
                <a:lnTo>
                  <a:pt x="1809018" y="172011"/>
                </a:lnTo>
                <a:lnTo>
                  <a:pt x="1769584" y="172011"/>
                </a:lnTo>
                <a:close/>
                <a:moveTo>
                  <a:pt x="1970374" y="203511"/>
                </a:moveTo>
                <a:lnTo>
                  <a:pt x="1935137" y="203511"/>
                </a:lnTo>
                <a:lnTo>
                  <a:pt x="1935137" y="172011"/>
                </a:lnTo>
                <a:lnTo>
                  <a:pt x="1838366" y="172011"/>
                </a:lnTo>
                <a:lnTo>
                  <a:pt x="1838366" y="44758"/>
                </a:lnTo>
                <a:lnTo>
                  <a:pt x="1878023" y="44758"/>
                </a:lnTo>
                <a:lnTo>
                  <a:pt x="1878023" y="144021"/>
                </a:lnTo>
                <a:lnTo>
                  <a:pt x="1918137" y="144021"/>
                </a:lnTo>
                <a:lnTo>
                  <a:pt x="1918137" y="44758"/>
                </a:lnTo>
                <a:lnTo>
                  <a:pt x="1957799" y="44758"/>
                </a:lnTo>
                <a:lnTo>
                  <a:pt x="1957799" y="144021"/>
                </a:lnTo>
                <a:lnTo>
                  <a:pt x="1970374" y="144021"/>
                </a:lnTo>
                <a:close/>
                <a:moveTo>
                  <a:pt x="2111458" y="172011"/>
                </a:moveTo>
                <a:lnTo>
                  <a:pt x="2072474" y="172011"/>
                </a:lnTo>
                <a:lnTo>
                  <a:pt x="2072474" y="94730"/>
                </a:lnTo>
                <a:lnTo>
                  <a:pt x="2023750" y="172011"/>
                </a:lnTo>
                <a:lnTo>
                  <a:pt x="1990548" y="172011"/>
                </a:lnTo>
                <a:lnTo>
                  <a:pt x="1990548" y="44758"/>
                </a:lnTo>
                <a:lnTo>
                  <a:pt x="2029529" y="44758"/>
                </a:lnTo>
                <a:lnTo>
                  <a:pt x="2029529" y="113878"/>
                </a:lnTo>
                <a:lnTo>
                  <a:pt x="2074172" y="44758"/>
                </a:lnTo>
                <a:lnTo>
                  <a:pt x="2111458" y="44758"/>
                </a:lnTo>
                <a:close/>
                <a:moveTo>
                  <a:pt x="2262730" y="172011"/>
                </a:moveTo>
                <a:lnTo>
                  <a:pt x="2223749" y="172011"/>
                </a:lnTo>
                <a:lnTo>
                  <a:pt x="2223749" y="94730"/>
                </a:lnTo>
                <a:lnTo>
                  <a:pt x="2175022" y="172011"/>
                </a:lnTo>
                <a:lnTo>
                  <a:pt x="2141824" y="172011"/>
                </a:lnTo>
                <a:lnTo>
                  <a:pt x="2141824" y="44758"/>
                </a:lnTo>
                <a:lnTo>
                  <a:pt x="2180801" y="44758"/>
                </a:lnTo>
                <a:lnTo>
                  <a:pt x="2180801" y="113878"/>
                </a:lnTo>
                <a:lnTo>
                  <a:pt x="2225448" y="44758"/>
                </a:lnTo>
                <a:lnTo>
                  <a:pt x="2262730" y="447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51335" y="1717450"/>
            <a:ext cx="1928120" cy="218390"/>
          </a:xfrm>
          <a:custGeom>
            <a:avLst/>
            <a:gdLst/>
            <a:ahLst/>
            <a:cxnLst/>
            <a:rect l="l" t="t" r="r" b="b"/>
            <a:pathLst>
              <a:path w="1928120" h="218390">
                <a:moveTo>
                  <a:pt x="142241" y="171770"/>
                </a:moveTo>
                <a:lnTo>
                  <a:pt x="99919" y="171770"/>
                </a:lnTo>
                <a:lnTo>
                  <a:pt x="99919" y="35420"/>
                </a:lnTo>
                <a:lnTo>
                  <a:pt x="42322" y="35420"/>
                </a:lnTo>
                <a:lnTo>
                  <a:pt x="42322" y="171770"/>
                </a:lnTo>
                <a:lnTo>
                  <a:pt x="0" y="171770"/>
                </a:lnTo>
                <a:lnTo>
                  <a:pt x="0" y="3283"/>
                </a:lnTo>
                <a:lnTo>
                  <a:pt x="142241" y="3283"/>
                </a:lnTo>
                <a:close/>
                <a:moveTo>
                  <a:pt x="296809" y="108288"/>
                </a:moveTo>
                <a:cubicBezTo>
                  <a:pt x="296809" y="129189"/>
                  <a:pt x="291097" y="145649"/>
                  <a:pt x="279667" y="157679"/>
                </a:cubicBezTo>
                <a:cubicBezTo>
                  <a:pt x="268233" y="169711"/>
                  <a:pt x="252073" y="175730"/>
                  <a:pt x="231179" y="175730"/>
                </a:cubicBezTo>
                <a:cubicBezTo>
                  <a:pt x="210436" y="175730"/>
                  <a:pt x="194310" y="169711"/>
                  <a:pt x="182806" y="157679"/>
                </a:cubicBezTo>
                <a:cubicBezTo>
                  <a:pt x="171299" y="145649"/>
                  <a:pt x="165547" y="129189"/>
                  <a:pt x="165547" y="108288"/>
                </a:cubicBezTo>
                <a:cubicBezTo>
                  <a:pt x="165547" y="87166"/>
                  <a:pt x="171299" y="70628"/>
                  <a:pt x="182806" y="58669"/>
                </a:cubicBezTo>
                <a:cubicBezTo>
                  <a:pt x="194310" y="46717"/>
                  <a:pt x="210436" y="40738"/>
                  <a:pt x="231179" y="40738"/>
                </a:cubicBezTo>
                <a:cubicBezTo>
                  <a:pt x="252001" y="40738"/>
                  <a:pt x="268143" y="46750"/>
                  <a:pt x="279612" y="58780"/>
                </a:cubicBezTo>
                <a:cubicBezTo>
                  <a:pt x="291076" y="70815"/>
                  <a:pt x="296809" y="87317"/>
                  <a:pt x="296809" y="108288"/>
                </a:cubicBezTo>
                <a:close/>
                <a:moveTo>
                  <a:pt x="256183" y="108518"/>
                </a:moveTo>
                <a:cubicBezTo>
                  <a:pt x="256183" y="100972"/>
                  <a:pt x="255565" y="94694"/>
                  <a:pt x="254319" y="89676"/>
                </a:cubicBezTo>
                <a:cubicBezTo>
                  <a:pt x="253073" y="84660"/>
                  <a:pt x="251356" y="80644"/>
                  <a:pt x="249172" y="77626"/>
                </a:cubicBezTo>
                <a:cubicBezTo>
                  <a:pt x="246831" y="74459"/>
                  <a:pt x="244189" y="72251"/>
                  <a:pt x="241247" y="71005"/>
                </a:cubicBezTo>
                <a:cubicBezTo>
                  <a:pt x="238307" y="69761"/>
                  <a:pt x="234951" y="69141"/>
                  <a:pt x="231179" y="69141"/>
                </a:cubicBezTo>
                <a:cubicBezTo>
                  <a:pt x="227632" y="69141"/>
                  <a:pt x="224425" y="69689"/>
                  <a:pt x="221563" y="70780"/>
                </a:cubicBezTo>
                <a:cubicBezTo>
                  <a:pt x="218693" y="71874"/>
                  <a:pt x="216052" y="73968"/>
                  <a:pt x="213639" y="77057"/>
                </a:cubicBezTo>
                <a:cubicBezTo>
                  <a:pt x="211375" y="79998"/>
                  <a:pt x="209564" y="84038"/>
                  <a:pt x="208206" y="89168"/>
                </a:cubicBezTo>
                <a:cubicBezTo>
                  <a:pt x="206849" y="94299"/>
                  <a:pt x="206173" y="100749"/>
                  <a:pt x="206173" y="108518"/>
                </a:cubicBezTo>
                <a:cubicBezTo>
                  <a:pt x="206173" y="116283"/>
                  <a:pt x="206810" y="122565"/>
                  <a:pt x="208095" y="127357"/>
                </a:cubicBezTo>
                <a:cubicBezTo>
                  <a:pt x="209380" y="132148"/>
                  <a:pt x="211036" y="135975"/>
                  <a:pt x="213074" y="138844"/>
                </a:cubicBezTo>
                <a:cubicBezTo>
                  <a:pt x="215184" y="141785"/>
                  <a:pt x="217826" y="143935"/>
                  <a:pt x="220994" y="145292"/>
                </a:cubicBezTo>
                <a:cubicBezTo>
                  <a:pt x="224162" y="146653"/>
                  <a:pt x="227672" y="147330"/>
                  <a:pt x="231520" y="147330"/>
                </a:cubicBezTo>
                <a:cubicBezTo>
                  <a:pt x="234685" y="147330"/>
                  <a:pt x="237911" y="146653"/>
                  <a:pt x="241190" y="145292"/>
                </a:cubicBezTo>
                <a:cubicBezTo>
                  <a:pt x="244473" y="143935"/>
                  <a:pt x="247094" y="141897"/>
                  <a:pt x="249056" y="139183"/>
                </a:cubicBezTo>
                <a:cubicBezTo>
                  <a:pt x="251395" y="135939"/>
                  <a:pt x="253171" y="132033"/>
                  <a:pt x="254376" y="127468"/>
                </a:cubicBezTo>
                <a:cubicBezTo>
                  <a:pt x="255583" y="122907"/>
                  <a:pt x="256183" y="116590"/>
                  <a:pt x="256183" y="108518"/>
                </a:cubicBezTo>
                <a:close/>
                <a:moveTo>
                  <a:pt x="380204" y="175169"/>
                </a:moveTo>
                <a:cubicBezTo>
                  <a:pt x="369717" y="175169"/>
                  <a:pt x="360116" y="173844"/>
                  <a:pt x="351405" y="171205"/>
                </a:cubicBezTo>
                <a:cubicBezTo>
                  <a:pt x="342692" y="168562"/>
                  <a:pt x="335128" y="164490"/>
                  <a:pt x="328717" y="158982"/>
                </a:cubicBezTo>
                <a:cubicBezTo>
                  <a:pt x="322381" y="153474"/>
                  <a:pt x="317438" y="146555"/>
                  <a:pt x="313896" y="138222"/>
                </a:cubicBezTo>
                <a:cubicBezTo>
                  <a:pt x="310350" y="129884"/>
                  <a:pt x="308575" y="120059"/>
                  <a:pt x="308575" y="108745"/>
                </a:cubicBezTo>
                <a:cubicBezTo>
                  <a:pt x="308575" y="96599"/>
                  <a:pt x="310498" y="86263"/>
                  <a:pt x="314346" y="77738"/>
                </a:cubicBezTo>
                <a:cubicBezTo>
                  <a:pt x="318193" y="69213"/>
                  <a:pt x="323395" y="62201"/>
                  <a:pt x="329962" y="56692"/>
                </a:cubicBezTo>
                <a:cubicBezTo>
                  <a:pt x="336295" y="51411"/>
                  <a:pt x="343748" y="47505"/>
                  <a:pt x="352311" y="44982"/>
                </a:cubicBezTo>
                <a:cubicBezTo>
                  <a:pt x="360872" y="42455"/>
                  <a:pt x="369793" y="41191"/>
                  <a:pt x="379073" y="41191"/>
                </a:cubicBezTo>
                <a:cubicBezTo>
                  <a:pt x="386090" y="41191"/>
                  <a:pt x="393106" y="42001"/>
                  <a:pt x="400123" y="43624"/>
                </a:cubicBezTo>
                <a:cubicBezTo>
                  <a:pt x="407135" y="45247"/>
                  <a:pt x="414188" y="47829"/>
                  <a:pt x="421279" y="51371"/>
                </a:cubicBezTo>
                <a:lnTo>
                  <a:pt x="421279" y="85320"/>
                </a:lnTo>
                <a:lnTo>
                  <a:pt x="416186" y="85320"/>
                </a:lnTo>
                <a:cubicBezTo>
                  <a:pt x="414602" y="83815"/>
                  <a:pt x="412661" y="82151"/>
                  <a:pt x="410361" y="80341"/>
                </a:cubicBezTo>
                <a:cubicBezTo>
                  <a:pt x="408060" y="78530"/>
                  <a:pt x="405548" y="76870"/>
                  <a:pt x="402836" y="75361"/>
                </a:cubicBezTo>
                <a:cubicBezTo>
                  <a:pt x="399967" y="73778"/>
                  <a:pt x="396724" y="72442"/>
                  <a:pt x="393106" y="71345"/>
                </a:cubicBezTo>
                <a:cubicBezTo>
                  <a:pt x="389485" y="70250"/>
                  <a:pt x="385449" y="69702"/>
                  <a:pt x="380997" y="69702"/>
                </a:cubicBezTo>
                <a:cubicBezTo>
                  <a:pt x="370887" y="69702"/>
                  <a:pt x="363060" y="73231"/>
                  <a:pt x="357520" y="80283"/>
                </a:cubicBezTo>
                <a:cubicBezTo>
                  <a:pt x="351974" y="87335"/>
                  <a:pt x="349201" y="96824"/>
                  <a:pt x="349201" y="108745"/>
                </a:cubicBezTo>
                <a:cubicBezTo>
                  <a:pt x="349201" y="121492"/>
                  <a:pt x="352160" y="130996"/>
                  <a:pt x="358082" y="137256"/>
                </a:cubicBezTo>
                <a:cubicBezTo>
                  <a:pt x="364004" y="143521"/>
                  <a:pt x="371866" y="146653"/>
                  <a:pt x="381676" y="146653"/>
                </a:cubicBezTo>
                <a:cubicBezTo>
                  <a:pt x="386652" y="146653"/>
                  <a:pt x="391025" y="146084"/>
                  <a:pt x="394801" y="144950"/>
                </a:cubicBezTo>
                <a:cubicBezTo>
                  <a:pt x="398571" y="143824"/>
                  <a:pt x="401815" y="142466"/>
                  <a:pt x="404533" y="140878"/>
                </a:cubicBezTo>
                <a:cubicBezTo>
                  <a:pt x="407171" y="139295"/>
                  <a:pt x="409436" y="137653"/>
                  <a:pt x="411319" y="135957"/>
                </a:cubicBezTo>
                <a:cubicBezTo>
                  <a:pt x="413205" y="134262"/>
                  <a:pt x="414829" y="132735"/>
                  <a:pt x="416186" y="131375"/>
                </a:cubicBezTo>
                <a:lnTo>
                  <a:pt x="421279" y="131375"/>
                </a:lnTo>
                <a:lnTo>
                  <a:pt x="421279" y="165322"/>
                </a:lnTo>
                <a:cubicBezTo>
                  <a:pt x="419015" y="166305"/>
                  <a:pt x="416399" y="167435"/>
                  <a:pt x="413417" y="168714"/>
                </a:cubicBezTo>
                <a:cubicBezTo>
                  <a:pt x="410437" y="169998"/>
                  <a:pt x="407399" y="171054"/>
                  <a:pt x="404306" y="171882"/>
                </a:cubicBezTo>
                <a:cubicBezTo>
                  <a:pt x="400458" y="172940"/>
                  <a:pt x="396858" y="173753"/>
                  <a:pt x="393498" y="174319"/>
                </a:cubicBezTo>
                <a:cubicBezTo>
                  <a:pt x="390140" y="174888"/>
                  <a:pt x="385712" y="175169"/>
                  <a:pt x="380204" y="175169"/>
                </a:cubicBezTo>
                <a:close/>
                <a:moveTo>
                  <a:pt x="561942" y="171770"/>
                </a:moveTo>
                <a:lnTo>
                  <a:pt x="522338" y="171770"/>
                </a:lnTo>
                <a:lnTo>
                  <a:pt x="522338" y="72644"/>
                </a:lnTo>
                <a:lnTo>
                  <a:pt x="491221" y="72644"/>
                </a:lnTo>
                <a:cubicBezTo>
                  <a:pt x="490994" y="78077"/>
                  <a:pt x="490825" y="82454"/>
                  <a:pt x="490713" y="85773"/>
                </a:cubicBezTo>
                <a:cubicBezTo>
                  <a:pt x="490601" y="89093"/>
                  <a:pt x="490465" y="92825"/>
                  <a:pt x="490313" y="96973"/>
                </a:cubicBezTo>
                <a:cubicBezTo>
                  <a:pt x="489788" y="109123"/>
                  <a:pt x="488768" y="119023"/>
                  <a:pt x="487261" y="126676"/>
                </a:cubicBezTo>
                <a:cubicBezTo>
                  <a:pt x="485756" y="134334"/>
                  <a:pt x="483830" y="140616"/>
                  <a:pt x="481490" y="145519"/>
                </a:cubicBezTo>
                <a:cubicBezTo>
                  <a:pt x="479229" y="150422"/>
                  <a:pt x="476907" y="154249"/>
                  <a:pt x="474530" y="157002"/>
                </a:cubicBezTo>
                <a:cubicBezTo>
                  <a:pt x="472156" y="159757"/>
                  <a:pt x="469570" y="162341"/>
                  <a:pt x="466780" y="164753"/>
                </a:cubicBezTo>
                <a:cubicBezTo>
                  <a:pt x="464138" y="167017"/>
                  <a:pt x="460408" y="168887"/>
                  <a:pt x="455581" y="170355"/>
                </a:cubicBezTo>
                <a:cubicBezTo>
                  <a:pt x="450750" y="171825"/>
                  <a:pt x="446335" y="172562"/>
                  <a:pt x="442340" y="172562"/>
                </a:cubicBezTo>
                <a:cubicBezTo>
                  <a:pt x="438942" y="172562"/>
                  <a:pt x="435568" y="172429"/>
                  <a:pt x="432209" y="172170"/>
                </a:cubicBezTo>
                <a:cubicBezTo>
                  <a:pt x="428854" y="171903"/>
                  <a:pt x="426839" y="171770"/>
                  <a:pt x="426157" y="171770"/>
                </a:cubicBezTo>
                <a:lnTo>
                  <a:pt x="426157" y="139636"/>
                </a:lnTo>
                <a:lnTo>
                  <a:pt x="427288" y="139636"/>
                </a:lnTo>
                <a:cubicBezTo>
                  <a:pt x="427594" y="139636"/>
                  <a:pt x="428102" y="139672"/>
                  <a:pt x="428818" y="139748"/>
                </a:cubicBezTo>
                <a:cubicBezTo>
                  <a:pt x="429531" y="139823"/>
                  <a:pt x="430229" y="139864"/>
                  <a:pt x="430914" y="139864"/>
                </a:cubicBezTo>
                <a:cubicBezTo>
                  <a:pt x="432721" y="139864"/>
                  <a:pt x="434603" y="139654"/>
                  <a:pt x="436569" y="139236"/>
                </a:cubicBezTo>
                <a:cubicBezTo>
                  <a:pt x="438531" y="138826"/>
                  <a:pt x="440148" y="137976"/>
                  <a:pt x="441433" y="136695"/>
                </a:cubicBezTo>
                <a:cubicBezTo>
                  <a:pt x="446641" y="131410"/>
                  <a:pt x="449979" y="124358"/>
                  <a:pt x="451448" y="115534"/>
                </a:cubicBezTo>
                <a:cubicBezTo>
                  <a:pt x="452916" y="106708"/>
                  <a:pt x="453918" y="96824"/>
                  <a:pt x="454447" y="85889"/>
                </a:cubicBezTo>
                <a:cubicBezTo>
                  <a:pt x="454749" y="79927"/>
                  <a:pt x="455048" y="73270"/>
                  <a:pt x="455354" y="65915"/>
                </a:cubicBezTo>
                <a:cubicBezTo>
                  <a:pt x="455652" y="58557"/>
                  <a:pt x="455883" y="51483"/>
                  <a:pt x="456031" y="44697"/>
                </a:cubicBezTo>
                <a:lnTo>
                  <a:pt x="561942" y="44697"/>
                </a:lnTo>
                <a:close/>
                <a:moveTo>
                  <a:pt x="657336" y="175169"/>
                </a:moveTo>
                <a:cubicBezTo>
                  <a:pt x="633349" y="175169"/>
                  <a:pt x="614964" y="169433"/>
                  <a:pt x="602176" y="157968"/>
                </a:cubicBezTo>
                <a:cubicBezTo>
                  <a:pt x="589389" y="146498"/>
                  <a:pt x="582993" y="130169"/>
                  <a:pt x="582993" y="108972"/>
                </a:cubicBezTo>
                <a:cubicBezTo>
                  <a:pt x="582993" y="88228"/>
                  <a:pt x="588954" y="71665"/>
                  <a:pt x="600873" y="59295"/>
                </a:cubicBezTo>
                <a:cubicBezTo>
                  <a:pt x="612793" y="46922"/>
                  <a:pt x="629464" y="40738"/>
                  <a:pt x="650888" y="40738"/>
                </a:cubicBezTo>
                <a:cubicBezTo>
                  <a:pt x="670353" y="40738"/>
                  <a:pt x="684987" y="45979"/>
                  <a:pt x="694793" y="56465"/>
                </a:cubicBezTo>
                <a:cubicBezTo>
                  <a:pt x="704596" y="66953"/>
                  <a:pt x="709500" y="81964"/>
                  <a:pt x="709500" y="101502"/>
                </a:cubicBezTo>
                <a:lnTo>
                  <a:pt x="709500" y="115762"/>
                </a:lnTo>
                <a:lnTo>
                  <a:pt x="622710" y="115762"/>
                </a:lnTo>
                <a:cubicBezTo>
                  <a:pt x="623089" y="121644"/>
                  <a:pt x="624334" y="126564"/>
                  <a:pt x="626448" y="130525"/>
                </a:cubicBezTo>
                <a:cubicBezTo>
                  <a:pt x="628554" y="134485"/>
                  <a:pt x="631348" y="137635"/>
                  <a:pt x="634821" y="139975"/>
                </a:cubicBezTo>
                <a:cubicBezTo>
                  <a:pt x="638212" y="142315"/>
                  <a:pt x="642172" y="143993"/>
                  <a:pt x="646700" y="145007"/>
                </a:cubicBezTo>
                <a:cubicBezTo>
                  <a:pt x="651226" y="146027"/>
                  <a:pt x="656169" y="146533"/>
                  <a:pt x="661523" y="146533"/>
                </a:cubicBezTo>
                <a:cubicBezTo>
                  <a:pt x="666123" y="146533"/>
                  <a:pt x="670648" y="146027"/>
                  <a:pt x="675102" y="145007"/>
                </a:cubicBezTo>
                <a:cubicBezTo>
                  <a:pt x="679554" y="143993"/>
                  <a:pt x="683626" y="142654"/>
                  <a:pt x="687323" y="140994"/>
                </a:cubicBezTo>
                <a:cubicBezTo>
                  <a:pt x="690564" y="139561"/>
                  <a:pt x="693563" y="138016"/>
                  <a:pt x="696320" y="136353"/>
                </a:cubicBezTo>
                <a:cubicBezTo>
                  <a:pt x="699074" y="134693"/>
                  <a:pt x="701317" y="133225"/>
                  <a:pt x="703052" y="131940"/>
                </a:cubicBezTo>
                <a:lnTo>
                  <a:pt x="707239" y="131940"/>
                </a:lnTo>
                <a:lnTo>
                  <a:pt x="707239" y="164642"/>
                </a:lnTo>
                <a:cubicBezTo>
                  <a:pt x="703995" y="165926"/>
                  <a:pt x="701037" y="167115"/>
                  <a:pt x="698354" y="168206"/>
                </a:cubicBezTo>
                <a:cubicBezTo>
                  <a:pt x="695676" y="169301"/>
                  <a:pt x="692000" y="170412"/>
                  <a:pt x="687323" y="171544"/>
                </a:cubicBezTo>
                <a:cubicBezTo>
                  <a:pt x="683025" y="172676"/>
                  <a:pt x="678591" y="173563"/>
                  <a:pt x="674025" y="174207"/>
                </a:cubicBezTo>
                <a:cubicBezTo>
                  <a:pt x="669460" y="174848"/>
                  <a:pt x="663898" y="175169"/>
                  <a:pt x="657336" y="175169"/>
                </a:cubicBezTo>
                <a:close/>
                <a:moveTo>
                  <a:pt x="670465" y="91882"/>
                </a:moveTo>
                <a:cubicBezTo>
                  <a:pt x="670238" y="83509"/>
                  <a:pt x="668295" y="77133"/>
                  <a:pt x="664637" y="72755"/>
                </a:cubicBezTo>
                <a:cubicBezTo>
                  <a:pt x="660976" y="68382"/>
                  <a:pt x="655374" y="66196"/>
                  <a:pt x="647831" y="66196"/>
                </a:cubicBezTo>
                <a:cubicBezTo>
                  <a:pt x="640135" y="66196"/>
                  <a:pt x="634123" y="68497"/>
                  <a:pt x="629784" y="73097"/>
                </a:cubicBezTo>
                <a:cubicBezTo>
                  <a:pt x="625448" y="77698"/>
                  <a:pt x="623049" y="83958"/>
                  <a:pt x="622599" y="91882"/>
                </a:cubicBezTo>
                <a:close/>
                <a:moveTo>
                  <a:pt x="896401" y="135788"/>
                </a:moveTo>
                <a:cubicBezTo>
                  <a:pt x="896401" y="143103"/>
                  <a:pt x="894723" y="149327"/>
                  <a:pt x="891364" y="154457"/>
                </a:cubicBezTo>
                <a:cubicBezTo>
                  <a:pt x="888006" y="159588"/>
                  <a:pt x="883495" y="163699"/>
                  <a:pt x="877843" y="166795"/>
                </a:cubicBezTo>
                <a:cubicBezTo>
                  <a:pt x="872410" y="169737"/>
                  <a:pt x="866129" y="171882"/>
                  <a:pt x="859000" y="173242"/>
                </a:cubicBezTo>
                <a:cubicBezTo>
                  <a:pt x="851872" y="174600"/>
                  <a:pt x="844233" y="175280"/>
                  <a:pt x="836087" y="175280"/>
                </a:cubicBezTo>
                <a:cubicBezTo>
                  <a:pt x="825676" y="175280"/>
                  <a:pt x="816282" y="174301"/>
                  <a:pt x="807909" y="172339"/>
                </a:cubicBezTo>
                <a:cubicBezTo>
                  <a:pt x="799535" y="170377"/>
                  <a:pt x="791731" y="168073"/>
                  <a:pt x="784488" y="165434"/>
                </a:cubicBezTo>
                <a:lnTo>
                  <a:pt x="784488" y="134881"/>
                </a:lnTo>
                <a:lnTo>
                  <a:pt x="788674" y="134881"/>
                </a:lnTo>
                <a:cubicBezTo>
                  <a:pt x="794333" y="138200"/>
                  <a:pt x="800612" y="141030"/>
                  <a:pt x="807517" y="143370"/>
                </a:cubicBezTo>
                <a:cubicBezTo>
                  <a:pt x="814418" y="145709"/>
                  <a:pt x="821453" y="146879"/>
                  <a:pt x="828620" y="146879"/>
                </a:cubicBezTo>
                <a:cubicBezTo>
                  <a:pt x="831258" y="146879"/>
                  <a:pt x="834463" y="146688"/>
                  <a:pt x="838240" y="146311"/>
                </a:cubicBezTo>
                <a:cubicBezTo>
                  <a:pt x="842008" y="145933"/>
                  <a:pt x="844949" y="145296"/>
                  <a:pt x="847063" y="144389"/>
                </a:cubicBezTo>
                <a:cubicBezTo>
                  <a:pt x="850304" y="143103"/>
                  <a:pt x="852607" y="141541"/>
                  <a:pt x="853968" y="139694"/>
                </a:cubicBezTo>
                <a:cubicBezTo>
                  <a:pt x="855325" y="137847"/>
                  <a:pt x="856002" y="135486"/>
                  <a:pt x="856002" y="132620"/>
                </a:cubicBezTo>
                <a:cubicBezTo>
                  <a:pt x="856002" y="129448"/>
                  <a:pt x="855245" y="126939"/>
                  <a:pt x="853741" y="125092"/>
                </a:cubicBezTo>
                <a:cubicBezTo>
                  <a:pt x="852232" y="123246"/>
                  <a:pt x="850155" y="121870"/>
                  <a:pt x="847513" y="120963"/>
                </a:cubicBezTo>
                <a:cubicBezTo>
                  <a:pt x="844874" y="120059"/>
                  <a:pt x="841817" y="119512"/>
                  <a:pt x="838350" y="119322"/>
                </a:cubicBezTo>
                <a:cubicBezTo>
                  <a:pt x="834880" y="119135"/>
                  <a:pt x="831111" y="119041"/>
                  <a:pt x="827036" y="119041"/>
                </a:cubicBezTo>
                <a:lnTo>
                  <a:pt x="812211" y="119041"/>
                </a:lnTo>
                <a:lnTo>
                  <a:pt x="812211" y="93693"/>
                </a:lnTo>
                <a:lnTo>
                  <a:pt x="823525" y="93693"/>
                </a:lnTo>
                <a:cubicBezTo>
                  <a:pt x="826392" y="93693"/>
                  <a:pt x="829861" y="93636"/>
                  <a:pt x="833937" y="93524"/>
                </a:cubicBezTo>
                <a:cubicBezTo>
                  <a:pt x="838008" y="93412"/>
                  <a:pt x="841252" y="93016"/>
                  <a:pt x="843664" y="92336"/>
                </a:cubicBezTo>
                <a:cubicBezTo>
                  <a:pt x="846760" y="91509"/>
                  <a:pt x="849176" y="90316"/>
                  <a:pt x="850912" y="88771"/>
                </a:cubicBezTo>
                <a:cubicBezTo>
                  <a:pt x="852643" y="87223"/>
                  <a:pt x="853510" y="84755"/>
                  <a:pt x="853510" y="81360"/>
                </a:cubicBezTo>
                <a:cubicBezTo>
                  <a:pt x="853510" y="78944"/>
                  <a:pt x="852776" y="76964"/>
                  <a:pt x="851307" y="75416"/>
                </a:cubicBezTo>
                <a:cubicBezTo>
                  <a:pt x="849835" y="73872"/>
                  <a:pt x="847891" y="72648"/>
                  <a:pt x="845478" y="71743"/>
                </a:cubicBezTo>
                <a:cubicBezTo>
                  <a:pt x="843441" y="70988"/>
                  <a:pt x="841069" y="70419"/>
                  <a:pt x="838350" y="70042"/>
                </a:cubicBezTo>
                <a:cubicBezTo>
                  <a:pt x="835632" y="69671"/>
                  <a:pt x="832767" y="69479"/>
                  <a:pt x="829751" y="69479"/>
                </a:cubicBezTo>
                <a:cubicBezTo>
                  <a:pt x="824239" y="69479"/>
                  <a:pt x="818357" y="70387"/>
                  <a:pt x="812095" y="72194"/>
                </a:cubicBezTo>
                <a:cubicBezTo>
                  <a:pt x="805836" y="74005"/>
                  <a:pt x="800141" y="76270"/>
                  <a:pt x="795010" y="78984"/>
                </a:cubicBezTo>
                <a:lnTo>
                  <a:pt x="790824" y="78984"/>
                </a:lnTo>
                <a:lnTo>
                  <a:pt x="790824" y="48881"/>
                </a:lnTo>
                <a:cubicBezTo>
                  <a:pt x="795122" y="47527"/>
                  <a:pt x="801778" y="45881"/>
                  <a:pt x="810796" y="43959"/>
                </a:cubicBezTo>
                <a:cubicBezTo>
                  <a:pt x="819811" y="42037"/>
                  <a:pt x="828580" y="41076"/>
                  <a:pt x="837105" y="41076"/>
                </a:cubicBezTo>
                <a:cubicBezTo>
                  <a:pt x="844727" y="41076"/>
                  <a:pt x="851742" y="41641"/>
                  <a:pt x="858154" y="42771"/>
                </a:cubicBezTo>
                <a:cubicBezTo>
                  <a:pt x="864563" y="43905"/>
                  <a:pt x="870595" y="45907"/>
                  <a:pt x="876255" y="48769"/>
                </a:cubicBezTo>
                <a:cubicBezTo>
                  <a:pt x="881537" y="51487"/>
                  <a:pt x="885802" y="55109"/>
                  <a:pt x="889042" y="59634"/>
                </a:cubicBezTo>
                <a:cubicBezTo>
                  <a:pt x="892286" y="64159"/>
                  <a:pt x="893910" y="69702"/>
                  <a:pt x="893910" y="76270"/>
                </a:cubicBezTo>
                <a:cubicBezTo>
                  <a:pt x="893910" y="82979"/>
                  <a:pt x="891756" y="89017"/>
                  <a:pt x="887459" y="94373"/>
                </a:cubicBezTo>
                <a:cubicBezTo>
                  <a:pt x="883160" y="99727"/>
                  <a:pt x="877918" y="103352"/>
                  <a:pt x="871729" y="105234"/>
                </a:cubicBezTo>
                <a:lnTo>
                  <a:pt x="871729" y="106253"/>
                </a:lnTo>
                <a:cubicBezTo>
                  <a:pt x="879575" y="108439"/>
                  <a:pt x="885647" y="112079"/>
                  <a:pt x="889949" y="117172"/>
                </a:cubicBezTo>
                <a:cubicBezTo>
                  <a:pt x="894248" y="122263"/>
                  <a:pt x="896401" y="128469"/>
                  <a:pt x="896401" y="135788"/>
                </a:cubicBezTo>
                <a:close/>
                <a:moveTo>
                  <a:pt x="987939" y="138618"/>
                </a:moveTo>
                <a:lnTo>
                  <a:pt x="987939" y="112136"/>
                </a:lnTo>
                <a:cubicBezTo>
                  <a:pt x="981227" y="112820"/>
                  <a:pt x="975794" y="113399"/>
                  <a:pt x="971648" y="113890"/>
                </a:cubicBezTo>
                <a:cubicBezTo>
                  <a:pt x="967494" y="114378"/>
                  <a:pt x="963422" y="115344"/>
                  <a:pt x="959422" y="116776"/>
                </a:cubicBezTo>
                <a:cubicBezTo>
                  <a:pt x="955952" y="117987"/>
                  <a:pt x="953260" y="119811"/>
                  <a:pt x="951333" y="122263"/>
                </a:cubicBezTo>
                <a:cubicBezTo>
                  <a:pt x="949411" y="124714"/>
                  <a:pt x="948446" y="127976"/>
                  <a:pt x="948446" y="132051"/>
                </a:cubicBezTo>
                <a:cubicBezTo>
                  <a:pt x="948446" y="138013"/>
                  <a:pt x="950052" y="142107"/>
                  <a:pt x="953260" y="144330"/>
                </a:cubicBezTo>
                <a:cubicBezTo>
                  <a:pt x="956463" y="146555"/>
                  <a:pt x="961198" y="147668"/>
                  <a:pt x="967457" y="147668"/>
                </a:cubicBezTo>
                <a:cubicBezTo>
                  <a:pt x="970932" y="147668"/>
                  <a:pt x="974477" y="146876"/>
                  <a:pt x="978096" y="145292"/>
                </a:cubicBezTo>
                <a:cubicBezTo>
                  <a:pt x="981716" y="143704"/>
                  <a:pt x="984997" y="141483"/>
                  <a:pt x="987939" y="138618"/>
                </a:cubicBezTo>
                <a:close/>
                <a:moveTo>
                  <a:pt x="987939" y="158306"/>
                </a:moveTo>
                <a:cubicBezTo>
                  <a:pt x="985223" y="160567"/>
                  <a:pt x="982794" y="162608"/>
                  <a:pt x="980641" y="164415"/>
                </a:cubicBezTo>
                <a:cubicBezTo>
                  <a:pt x="978492" y="166226"/>
                  <a:pt x="975608" y="168040"/>
                  <a:pt x="971986" y="169847"/>
                </a:cubicBezTo>
                <a:cubicBezTo>
                  <a:pt x="968440" y="171583"/>
                  <a:pt x="964988" y="172904"/>
                  <a:pt x="961633" y="173811"/>
                </a:cubicBezTo>
                <a:cubicBezTo>
                  <a:pt x="958274" y="174715"/>
                  <a:pt x="953579" y="175169"/>
                  <a:pt x="947542" y="175169"/>
                </a:cubicBezTo>
                <a:cubicBezTo>
                  <a:pt x="936303" y="175169"/>
                  <a:pt x="926968" y="171391"/>
                  <a:pt x="919537" y="163850"/>
                </a:cubicBezTo>
                <a:cubicBezTo>
                  <a:pt x="912108" y="156304"/>
                  <a:pt x="908392" y="146800"/>
                  <a:pt x="908392" y="135339"/>
                </a:cubicBezTo>
                <a:cubicBezTo>
                  <a:pt x="908392" y="125906"/>
                  <a:pt x="910279" y="118285"/>
                  <a:pt x="914051" y="112475"/>
                </a:cubicBezTo>
                <a:cubicBezTo>
                  <a:pt x="917820" y="106667"/>
                  <a:pt x="923253" y="102067"/>
                  <a:pt x="930345" y="98672"/>
                </a:cubicBezTo>
                <a:cubicBezTo>
                  <a:pt x="937509" y="95202"/>
                  <a:pt x="946074" y="92790"/>
                  <a:pt x="956031" y="91432"/>
                </a:cubicBezTo>
                <a:cubicBezTo>
                  <a:pt x="965989" y="90076"/>
                  <a:pt x="976699" y="89017"/>
                  <a:pt x="988164" y="88261"/>
                </a:cubicBezTo>
                <a:lnTo>
                  <a:pt x="988164" y="87584"/>
                </a:lnTo>
                <a:cubicBezTo>
                  <a:pt x="988164" y="80567"/>
                  <a:pt x="985584" y="75722"/>
                  <a:pt x="980417" y="73044"/>
                </a:cubicBezTo>
                <a:cubicBezTo>
                  <a:pt x="975249" y="70362"/>
                  <a:pt x="967494" y="69025"/>
                  <a:pt x="957158" y="69025"/>
                </a:cubicBezTo>
                <a:cubicBezTo>
                  <a:pt x="952485" y="69025"/>
                  <a:pt x="947016" y="69871"/>
                  <a:pt x="940756" y="71568"/>
                </a:cubicBezTo>
                <a:cubicBezTo>
                  <a:pt x="934493" y="73270"/>
                  <a:pt x="928383" y="75438"/>
                  <a:pt x="922422" y="78077"/>
                </a:cubicBezTo>
                <a:lnTo>
                  <a:pt x="919030" y="78077"/>
                </a:lnTo>
                <a:lnTo>
                  <a:pt x="919030" y="47412"/>
                </a:lnTo>
                <a:cubicBezTo>
                  <a:pt x="922951" y="46285"/>
                  <a:pt x="929287" y="44942"/>
                  <a:pt x="938039" y="43397"/>
                </a:cubicBezTo>
                <a:cubicBezTo>
                  <a:pt x="946791" y="41850"/>
                  <a:pt x="955613" y="41076"/>
                  <a:pt x="964516" y="41076"/>
                </a:cubicBezTo>
                <a:cubicBezTo>
                  <a:pt x="986394" y="41076"/>
                  <a:pt x="1002331" y="44715"/>
                  <a:pt x="1012325" y="51995"/>
                </a:cubicBezTo>
                <a:cubicBezTo>
                  <a:pt x="1022321" y="59277"/>
                  <a:pt x="1027318" y="70383"/>
                  <a:pt x="1027318" y="85320"/>
                </a:cubicBezTo>
                <a:lnTo>
                  <a:pt x="1027318" y="171770"/>
                </a:lnTo>
                <a:lnTo>
                  <a:pt x="987939" y="171770"/>
                </a:lnTo>
                <a:close/>
                <a:moveTo>
                  <a:pt x="1176117" y="171770"/>
                </a:moveTo>
                <a:lnTo>
                  <a:pt x="1136513" y="171770"/>
                </a:lnTo>
                <a:lnTo>
                  <a:pt x="1136513" y="72759"/>
                </a:lnTo>
                <a:lnTo>
                  <a:pt x="1096230" y="72759"/>
                </a:lnTo>
                <a:lnTo>
                  <a:pt x="1096230" y="171770"/>
                </a:lnTo>
                <a:lnTo>
                  <a:pt x="1056627" y="171770"/>
                </a:lnTo>
                <a:lnTo>
                  <a:pt x="1056627" y="44697"/>
                </a:lnTo>
                <a:lnTo>
                  <a:pt x="1176117" y="44697"/>
                </a:lnTo>
                <a:close/>
                <a:moveTo>
                  <a:pt x="1325028" y="44697"/>
                </a:moveTo>
                <a:lnTo>
                  <a:pt x="1260872" y="218390"/>
                </a:lnTo>
                <a:lnTo>
                  <a:pt x="1218324" y="218390"/>
                </a:lnTo>
                <a:lnTo>
                  <a:pt x="1237558" y="168714"/>
                </a:lnTo>
                <a:lnTo>
                  <a:pt x="1190942" y="44697"/>
                </a:lnTo>
                <a:lnTo>
                  <a:pt x="1232584" y="44697"/>
                </a:lnTo>
                <a:lnTo>
                  <a:pt x="1259288" y="124358"/>
                </a:lnTo>
                <a:lnTo>
                  <a:pt x="1284297" y="44697"/>
                </a:lnTo>
                <a:close/>
                <a:moveTo>
                  <a:pt x="1402201" y="175169"/>
                </a:moveTo>
                <a:cubicBezTo>
                  <a:pt x="1391715" y="175169"/>
                  <a:pt x="1382116" y="173844"/>
                  <a:pt x="1373401" y="171205"/>
                </a:cubicBezTo>
                <a:cubicBezTo>
                  <a:pt x="1364689" y="168562"/>
                  <a:pt x="1357125" y="164490"/>
                  <a:pt x="1350714" y="158982"/>
                </a:cubicBezTo>
                <a:cubicBezTo>
                  <a:pt x="1344378" y="153474"/>
                  <a:pt x="1339435" y="146555"/>
                  <a:pt x="1335894" y="138222"/>
                </a:cubicBezTo>
                <a:cubicBezTo>
                  <a:pt x="1332346" y="129884"/>
                  <a:pt x="1330572" y="120059"/>
                  <a:pt x="1330572" y="108745"/>
                </a:cubicBezTo>
                <a:cubicBezTo>
                  <a:pt x="1330572" y="96599"/>
                  <a:pt x="1332495" y="86263"/>
                  <a:pt x="1336343" y="77738"/>
                </a:cubicBezTo>
                <a:cubicBezTo>
                  <a:pt x="1340191" y="69213"/>
                  <a:pt x="1345397" y="62201"/>
                  <a:pt x="1351960" y="56692"/>
                </a:cubicBezTo>
                <a:cubicBezTo>
                  <a:pt x="1358296" y="51411"/>
                  <a:pt x="1365747" y="47505"/>
                  <a:pt x="1374308" y="44982"/>
                </a:cubicBezTo>
                <a:cubicBezTo>
                  <a:pt x="1382869" y="42455"/>
                  <a:pt x="1391789" y="41191"/>
                  <a:pt x="1401071" y="41191"/>
                </a:cubicBezTo>
                <a:cubicBezTo>
                  <a:pt x="1408088" y="41191"/>
                  <a:pt x="1415103" y="42001"/>
                  <a:pt x="1422120" y="43624"/>
                </a:cubicBezTo>
                <a:cubicBezTo>
                  <a:pt x="1429133" y="45247"/>
                  <a:pt x="1436185" y="47829"/>
                  <a:pt x="1443277" y="51371"/>
                </a:cubicBezTo>
                <a:lnTo>
                  <a:pt x="1443277" y="85320"/>
                </a:lnTo>
                <a:lnTo>
                  <a:pt x="1438183" y="85320"/>
                </a:lnTo>
                <a:cubicBezTo>
                  <a:pt x="1436599" y="83815"/>
                  <a:pt x="1434659" y="82151"/>
                  <a:pt x="1432358" y="80341"/>
                </a:cubicBezTo>
                <a:cubicBezTo>
                  <a:pt x="1430058" y="78530"/>
                  <a:pt x="1427549" y="76870"/>
                  <a:pt x="1424834" y="75361"/>
                </a:cubicBezTo>
                <a:cubicBezTo>
                  <a:pt x="1421965" y="73778"/>
                  <a:pt x="1418721" y="72442"/>
                  <a:pt x="1415103" y="71345"/>
                </a:cubicBezTo>
                <a:cubicBezTo>
                  <a:pt x="1411482" y="70250"/>
                  <a:pt x="1407447" y="69702"/>
                  <a:pt x="1402993" y="69702"/>
                </a:cubicBezTo>
                <a:cubicBezTo>
                  <a:pt x="1392889" y="69702"/>
                  <a:pt x="1385061" y="73231"/>
                  <a:pt x="1379518" y="80283"/>
                </a:cubicBezTo>
                <a:cubicBezTo>
                  <a:pt x="1373970" y="87335"/>
                  <a:pt x="1371198" y="96824"/>
                  <a:pt x="1371198" y="108745"/>
                </a:cubicBezTo>
                <a:cubicBezTo>
                  <a:pt x="1371198" y="121492"/>
                  <a:pt x="1374157" y="130996"/>
                  <a:pt x="1380079" y="137256"/>
                </a:cubicBezTo>
                <a:cubicBezTo>
                  <a:pt x="1386001" y="143521"/>
                  <a:pt x="1393868" y="146653"/>
                  <a:pt x="1403673" y="146653"/>
                </a:cubicBezTo>
                <a:cubicBezTo>
                  <a:pt x="1408649" y="146653"/>
                  <a:pt x="1413027" y="146084"/>
                  <a:pt x="1416799" y="144950"/>
                </a:cubicBezTo>
                <a:cubicBezTo>
                  <a:pt x="1420568" y="143824"/>
                  <a:pt x="1423811" y="142466"/>
                  <a:pt x="1426529" y="140878"/>
                </a:cubicBezTo>
                <a:cubicBezTo>
                  <a:pt x="1429168" y="139295"/>
                  <a:pt x="1431433" y="137653"/>
                  <a:pt x="1433320" y="135957"/>
                </a:cubicBezTo>
                <a:cubicBezTo>
                  <a:pt x="1435202" y="134262"/>
                  <a:pt x="1436825" y="132735"/>
                  <a:pt x="1438183" y="131375"/>
                </a:cubicBezTo>
                <a:lnTo>
                  <a:pt x="1443277" y="131375"/>
                </a:lnTo>
                <a:lnTo>
                  <a:pt x="1443277" y="165322"/>
                </a:lnTo>
                <a:cubicBezTo>
                  <a:pt x="1441013" y="166305"/>
                  <a:pt x="1438395" y="167435"/>
                  <a:pt x="1435414" y="168714"/>
                </a:cubicBezTo>
                <a:cubicBezTo>
                  <a:pt x="1432433" y="169998"/>
                  <a:pt x="1429399" y="171054"/>
                  <a:pt x="1426304" y="171882"/>
                </a:cubicBezTo>
                <a:cubicBezTo>
                  <a:pt x="1422455" y="172940"/>
                  <a:pt x="1418854" y="173753"/>
                  <a:pt x="1415496" y="174319"/>
                </a:cubicBezTo>
                <a:cubicBezTo>
                  <a:pt x="1412136" y="174888"/>
                  <a:pt x="1407709" y="175169"/>
                  <a:pt x="1402201" y="175169"/>
                </a:cubicBezTo>
                <a:close/>
                <a:moveTo>
                  <a:pt x="1587550" y="171770"/>
                </a:moveTo>
                <a:lnTo>
                  <a:pt x="1541945" y="171770"/>
                </a:lnTo>
                <a:lnTo>
                  <a:pt x="1511846" y="121417"/>
                </a:lnTo>
                <a:lnTo>
                  <a:pt x="1501661" y="121417"/>
                </a:lnTo>
                <a:lnTo>
                  <a:pt x="1501661" y="171770"/>
                </a:lnTo>
                <a:lnTo>
                  <a:pt x="1462059" y="171770"/>
                </a:lnTo>
                <a:lnTo>
                  <a:pt x="1462059" y="44697"/>
                </a:lnTo>
                <a:lnTo>
                  <a:pt x="1501661" y="44697"/>
                </a:lnTo>
                <a:lnTo>
                  <a:pt x="1501661" y="95731"/>
                </a:lnTo>
                <a:cubicBezTo>
                  <a:pt x="1507249" y="95655"/>
                  <a:pt x="1511415" y="94842"/>
                  <a:pt x="1514168" y="93298"/>
                </a:cubicBezTo>
                <a:cubicBezTo>
                  <a:pt x="1516919" y="91750"/>
                  <a:pt x="1519917" y="87659"/>
                  <a:pt x="1523161" y="81021"/>
                </a:cubicBezTo>
                <a:cubicBezTo>
                  <a:pt x="1524219" y="78760"/>
                  <a:pt x="1525349" y="76270"/>
                  <a:pt x="1526559" y="73551"/>
                </a:cubicBezTo>
                <a:cubicBezTo>
                  <a:pt x="1527765" y="70837"/>
                  <a:pt x="1528859" y="68425"/>
                  <a:pt x="1529839" y="66312"/>
                </a:cubicBezTo>
                <a:cubicBezTo>
                  <a:pt x="1533836" y="57938"/>
                  <a:pt x="1538759" y="52207"/>
                  <a:pt x="1544606" y="49111"/>
                </a:cubicBezTo>
                <a:cubicBezTo>
                  <a:pt x="1550452" y="46018"/>
                  <a:pt x="1557559" y="44470"/>
                  <a:pt x="1565936" y="44470"/>
                </a:cubicBezTo>
                <a:cubicBezTo>
                  <a:pt x="1568877" y="44470"/>
                  <a:pt x="1571671" y="44509"/>
                  <a:pt x="1574310" y="44582"/>
                </a:cubicBezTo>
                <a:cubicBezTo>
                  <a:pt x="1576952" y="44658"/>
                  <a:pt x="1578835" y="44697"/>
                  <a:pt x="1579965" y="44697"/>
                </a:cubicBezTo>
                <a:lnTo>
                  <a:pt x="1579965" y="78646"/>
                </a:lnTo>
                <a:lnTo>
                  <a:pt x="1572272" y="78646"/>
                </a:lnTo>
                <a:cubicBezTo>
                  <a:pt x="1569856" y="78646"/>
                  <a:pt x="1567693" y="79113"/>
                  <a:pt x="1565767" y="80061"/>
                </a:cubicBezTo>
                <a:cubicBezTo>
                  <a:pt x="1563844" y="81003"/>
                  <a:pt x="1562164" y="82192"/>
                  <a:pt x="1560730" y="83624"/>
                </a:cubicBezTo>
                <a:cubicBezTo>
                  <a:pt x="1559298" y="85133"/>
                  <a:pt x="1558224" y="86644"/>
                  <a:pt x="1557504" y="88149"/>
                </a:cubicBezTo>
                <a:cubicBezTo>
                  <a:pt x="1556788" y="89658"/>
                  <a:pt x="1556089" y="91130"/>
                  <a:pt x="1555414" y="92558"/>
                </a:cubicBezTo>
                <a:cubicBezTo>
                  <a:pt x="1553678" y="96634"/>
                  <a:pt x="1552393" y="99540"/>
                  <a:pt x="1551565" y="101271"/>
                </a:cubicBezTo>
                <a:cubicBezTo>
                  <a:pt x="1550736" y="103009"/>
                  <a:pt x="1549264" y="104709"/>
                  <a:pt x="1547151" y="106365"/>
                </a:cubicBezTo>
                <a:close/>
                <a:moveTo>
                  <a:pt x="1671849" y="138618"/>
                </a:moveTo>
                <a:lnTo>
                  <a:pt x="1671849" y="112136"/>
                </a:lnTo>
                <a:cubicBezTo>
                  <a:pt x="1665138" y="112820"/>
                  <a:pt x="1659705" y="113399"/>
                  <a:pt x="1655559" y="113890"/>
                </a:cubicBezTo>
                <a:cubicBezTo>
                  <a:pt x="1651405" y="114378"/>
                  <a:pt x="1647329" y="115344"/>
                  <a:pt x="1643332" y="116776"/>
                </a:cubicBezTo>
                <a:cubicBezTo>
                  <a:pt x="1639863" y="117987"/>
                  <a:pt x="1637169" y="119811"/>
                  <a:pt x="1635244" y="122263"/>
                </a:cubicBezTo>
                <a:cubicBezTo>
                  <a:pt x="1633321" y="124714"/>
                  <a:pt x="1632355" y="127976"/>
                  <a:pt x="1632355" y="132051"/>
                </a:cubicBezTo>
                <a:cubicBezTo>
                  <a:pt x="1632355" y="138013"/>
                  <a:pt x="1633962" y="142107"/>
                  <a:pt x="1637169" y="144330"/>
                </a:cubicBezTo>
                <a:cubicBezTo>
                  <a:pt x="1640373" y="146555"/>
                  <a:pt x="1645108" y="147668"/>
                  <a:pt x="1651367" y="147668"/>
                </a:cubicBezTo>
                <a:cubicBezTo>
                  <a:pt x="1654838" y="147668"/>
                  <a:pt x="1658388" y="146876"/>
                  <a:pt x="1662006" y="145292"/>
                </a:cubicBezTo>
                <a:cubicBezTo>
                  <a:pt x="1665627" y="143704"/>
                  <a:pt x="1668907" y="141483"/>
                  <a:pt x="1671849" y="138618"/>
                </a:cubicBezTo>
                <a:close/>
                <a:moveTo>
                  <a:pt x="1671849" y="158306"/>
                </a:moveTo>
                <a:cubicBezTo>
                  <a:pt x="1669134" y="160567"/>
                  <a:pt x="1666700" y="162608"/>
                  <a:pt x="1664552" y="164415"/>
                </a:cubicBezTo>
                <a:cubicBezTo>
                  <a:pt x="1662398" y="166226"/>
                  <a:pt x="1659515" y="168040"/>
                  <a:pt x="1655897" y="169847"/>
                </a:cubicBezTo>
                <a:cubicBezTo>
                  <a:pt x="1652350" y="171583"/>
                  <a:pt x="1648898" y="172904"/>
                  <a:pt x="1645544" y="173811"/>
                </a:cubicBezTo>
                <a:cubicBezTo>
                  <a:pt x="1642184" y="174715"/>
                  <a:pt x="1637490" y="175169"/>
                  <a:pt x="1631453" y="175169"/>
                </a:cubicBezTo>
                <a:cubicBezTo>
                  <a:pt x="1620213" y="175169"/>
                  <a:pt x="1610875" y="171391"/>
                  <a:pt x="1603448" y="163850"/>
                </a:cubicBezTo>
                <a:cubicBezTo>
                  <a:pt x="1596019" y="156304"/>
                  <a:pt x="1592303" y="146800"/>
                  <a:pt x="1592303" y="135339"/>
                </a:cubicBezTo>
                <a:cubicBezTo>
                  <a:pt x="1592303" y="125906"/>
                  <a:pt x="1594189" y="118285"/>
                  <a:pt x="1597961" y="112475"/>
                </a:cubicBezTo>
                <a:cubicBezTo>
                  <a:pt x="1601731" y="106667"/>
                  <a:pt x="1607164" y="102067"/>
                  <a:pt x="1614252" y="98672"/>
                </a:cubicBezTo>
                <a:cubicBezTo>
                  <a:pt x="1621420" y="95202"/>
                  <a:pt x="1629983" y="92790"/>
                  <a:pt x="1639942" y="91432"/>
                </a:cubicBezTo>
                <a:cubicBezTo>
                  <a:pt x="1649899" y="90076"/>
                  <a:pt x="1660606" y="89017"/>
                  <a:pt x="1672075" y="88261"/>
                </a:cubicBezTo>
                <a:lnTo>
                  <a:pt x="1672075" y="87584"/>
                </a:lnTo>
                <a:cubicBezTo>
                  <a:pt x="1672075" y="80567"/>
                  <a:pt x="1669494" y="75722"/>
                  <a:pt x="1664328" y="73044"/>
                </a:cubicBezTo>
                <a:cubicBezTo>
                  <a:pt x="1659158" y="70362"/>
                  <a:pt x="1651405" y="69025"/>
                  <a:pt x="1641068" y="69025"/>
                </a:cubicBezTo>
                <a:cubicBezTo>
                  <a:pt x="1636391" y="69025"/>
                  <a:pt x="1630927" y="69871"/>
                  <a:pt x="1624667" y="71568"/>
                </a:cubicBezTo>
                <a:cubicBezTo>
                  <a:pt x="1618402" y="73270"/>
                  <a:pt x="1612290" y="75438"/>
                  <a:pt x="1606332" y="78077"/>
                </a:cubicBezTo>
                <a:lnTo>
                  <a:pt x="1602938" y="78077"/>
                </a:lnTo>
                <a:lnTo>
                  <a:pt x="1602938" y="47412"/>
                </a:lnTo>
                <a:cubicBezTo>
                  <a:pt x="1606861" y="46285"/>
                  <a:pt x="1613197" y="44942"/>
                  <a:pt x="1621948" y="43397"/>
                </a:cubicBezTo>
                <a:cubicBezTo>
                  <a:pt x="1630701" y="41850"/>
                  <a:pt x="1639524" y="41076"/>
                  <a:pt x="1648426" y="41076"/>
                </a:cubicBezTo>
                <a:cubicBezTo>
                  <a:pt x="1670303" y="41076"/>
                  <a:pt x="1686240" y="44715"/>
                  <a:pt x="1696234" y="51995"/>
                </a:cubicBezTo>
                <a:cubicBezTo>
                  <a:pt x="1706231" y="59277"/>
                  <a:pt x="1711229" y="70383"/>
                  <a:pt x="1711229" y="85320"/>
                </a:cubicBezTo>
                <a:lnTo>
                  <a:pt x="1711229" y="171770"/>
                </a:lnTo>
                <a:lnTo>
                  <a:pt x="1671849" y="171770"/>
                </a:lnTo>
                <a:close/>
                <a:moveTo>
                  <a:pt x="1928121" y="171770"/>
                </a:moveTo>
                <a:lnTo>
                  <a:pt x="1804325" y="171770"/>
                </a:lnTo>
                <a:lnTo>
                  <a:pt x="1804325" y="144273"/>
                </a:lnTo>
                <a:cubicBezTo>
                  <a:pt x="1814812" y="135975"/>
                  <a:pt x="1824222" y="128131"/>
                  <a:pt x="1832559" y="120736"/>
                </a:cubicBezTo>
                <a:cubicBezTo>
                  <a:pt x="1840894" y="113346"/>
                  <a:pt x="1848231" y="106329"/>
                  <a:pt x="1854570" y="99691"/>
                </a:cubicBezTo>
                <a:cubicBezTo>
                  <a:pt x="1862792" y="91014"/>
                  <a:pt x="1868747" y="83397"/>
                  <a:pt x="1872444" y="76831"/>
                </a:cubicBezTo>
                <a:cubicBezTo>
                  <a:pt x="1876141" y="70271"/>
                  <a:pt x="1877988" y="63521"/>
                  <a:pt x="1877988" y="56577"/>
                </a:cubicBezTo>
                <a:cubicBezTo>
                  <a:pt x="1877988" y="48732"/>
                  <a:pt x="1875651" y="42717"/>
                  <a:pt x="1870975" y="38530"/>
                </a:cubicBezTo>
                <a:cubicBezTo>
                  <a:pt x="1866298" y="34343"/>
                  <a:pt x="1859772" y="32251"/>
                  <a:pt x="1851398" y="32251"/>
                </a:cubicBezTo>
                <a:cubicBezTo>
                  <a:pt x="1847100" y="32251"/>
                  <a:pt x="1843046" y="32777"/>
                  <a:pt x="1839237" y="33836"/>
                </a:cubicBezTo>
                <a:cubicBezTo>
                  <a:pt x="1835425" y="34891"/>
                  <a:pt x="1831559" y="36248"/>
                  <a:pt x="1827639" y="37908"/>
                </a:cubicBezTo>
                <a:cubicBezTo>
                  <a:pt x="1823790" y="39643"/>
                  <a:pt x="1820510" y="41414"/>
                  <a:pt x="1817792" y="43222"/>
                </a:cubicBezTo>
                <a:cubicBezTo>
                  <a:pt x="1815074" y="45035"/>
                  <a:pt x="1813036" y="46397"/>
                  <a:pt x="1811680" y="47300"/>
                </a:cubicBezTo>
                <a:lnTo>
                  <a:pt x="1808400" y="47300"/>
                </a:lnTo>
                <a:lnTo>
                  <a:pt x="1808400" y="10523"/>
                </a:lnTo>
                <a:cubicBezTo>
                  <a:pt x="1813151" y="8261"/>
                  <a:pt x="1820583" y="5943"/>
                  <a:pt x="1830691" y="3567"/>
                </a:cubicBezTo>
                <a:cubicBezTo>
                  <a:pt x="1840799" y="1187"/>
                  <a:pt x="1850526" y="0"/>
                  <a:pt x="1859884" y="0"/>
                </a:cubicBezTo>
                <a:cubicBezTo>
                  <a:pt x="1879875" y="0"/>
                  <a:pt x="1895020" y="4449"/>
                  <a:pt x="1905315" y="13349"/>
                </a:cubicBezTo>
                <a:cubicBezTo>
                  <a:pt x="1915616" y="22251"/>
                  <a:pt x="1920763" y="34776"/>
                  <a:pt x="1920763" y="50922"/>
                </a:cubicBezTo>
                <a:cubicBezTo>
                  <a:pt x="1920763" y="60880"/>
                  <a:pt x="1918423" y="70628"/>
                  <a:pt x="1913747" y="80171"/>
                </a:cubicBezTo>
                <a:cubicBezTo>
                  <a:pt x="1909069" y="89711"/>
                  <a:pt x="1901301" y="99954"/>
                  <a:pt x="1890436" y="110894"/>
                </a:cubicBezTo>
                <a:cubicBezTo>
                  <a:pt x="1883647" y="117608"/>
                  <a:pt x="1877048" y="123587"/>
                  <a:pt x="1870637" y="128829"/>
                </a:cubicBezTo>
                <a:cubicBezTo>
                  <a:pt x="1864225" y="134071"/>
                  <a:pt x="1859584" y="137790"/>
                  <a:pt x="1856715" y="139975"/>
                </a:cubicBezTo>
                <a:lnTo>
                  <a:pt x="1928121" y="1399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9200128" y="1799151"/>
            <a:ext cx="75016" cy="31456"/>
          </a:xfrm>
          <a:custGeom>
            <a:avLst/>
            <a:gdLst/>
            <a:ahLst/>
            <a:cxnLst/>
            <a:rect l="l" t="t" r="r" b="b"/>
            <a:pathLst>
              <a:path w="75016" h="31456">
                <a:moveTo>
                  <a:pt x="75016" y="31457"/>
                </a:moveTo>
                <a:lnTo>
                  <a:pt x="0" y="31457"/>
                </a:lnTo>
                <a:lnTo>
                  <a:pt x="0" y="0"/>
                </a:lnTo>
                <a:lnTo>
                  <a:pt x="7501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9293112" y="1705796"/>
            <a:ext cx="273672" cy="187383"/>
          </a:xfrm>
          <a:custGeom>
            <a:avLst/>
            <a:gdLst/>
            <a:ahLst/>
            <a:cxnLst/>
            <a:rect l="l" t="t" r="r" b="b"/>
            <a:pathLst>
              <a:path w="273672" h="187383">
                <a:moveTo>
                  <a:pt x="131259" y="119942"/>
                </a:moveTo>
                <a:cubicBezTo>
                  <a:pt x="131259" y="140843"/>
                  <a:pt x="125546" y="157303"/>
                  <a:pt x="114116" y="169333"/>
                </a:cubicBezTo>
                <a:cubicBezTo>
                  <a:pt x="102686" y="181365"/>
                  <a:pt x="86526" y="187384"/>
                  <a:pt x="65631" y="187384"/>
                </a:cubicBezTo>
                <a:cubicBezTo>
                  <a:pt x="44888" y="187384"/>
                  <a:pt x="28760" y="181365"/>
                  <a:pt x="17258" y="169333"/>
                </a:cubicBezTo>
                <a:cubicBezTo>
                  <a:pt x="5749" y="157303"/>
                  <a:pt x="0" y="140843"/>
                  <a:pt x="0" y="119942"/>
                </a:cubicBezTo>
                <a:cubicBezTo>
                  <a:pt x="0" y="98820"/>
                  <a:pt x="5749" y="82282"/>
                  <a:pt x="17258" y="70323"/>
                </a:cubicBezTo>
                <a:cubicBezTo>
                  <a:pt x="28760" y="58371"/>
                  <a:pt x="44888" y="52392"/>
                  <a:pt x="65631" y="52392"/>
                </a:cubicBezTo>
                <a:cubicBezTo>
                  <a:pt x="86454" y="52392"/>
                  <a:pt x="102593" y="58404"/>
                  <a:pt x="114063" y="70434"/>
                </a:cubicBezTo>
                <a:cubicBezTo>
                  <a:pt x="125528" y="82469"/>
                  <a:pt x="131259" y="98971"/>
                  <a:pt x="131259" y="119942"/>
                </a:cubicBezTo>
                <a:close/>
                <a:moveTo>
                  <a:pt x="90638" y="120172"/>
                </a:moveTo>
                <a:cubicBezTo>
                  <a:pt x="90638" y="112626"/>
                  <a:pt x="90015" y="106348"/>
                  <a:pt x="88769" y="101330"/>
                </a:cubicBezTo>
                <a:cubicBezTo>
                  <a:pt x="87523" y="96314"/>
                  <a:pt x="85810" y="92298"/>
                  <a:pt x="83624" y="89280"/>
                </a:cubicBezTo>
                <a:cubicBezTo>
                  <a:pt x="81284" y="86113"/>
                  <a:pt x="78642" y="83905"/>
                  <a:pt x="75701" y="82659"/>
                </a:cubicBezTo>
                <a:cubicBezTo>
                  <a:pt x="72760" y="81415"/>
                  <a:pt x="69400" y="80795"/>
                  <a:pt x="65631" y="80795"/>
                </a:cubicBezTo>
                <a:cubicBezTo>
                  <a:pt x="62085" y="80795"/>
                  <a:pt x="58878" y="81343"/>
                  <a:pt x="56012" y="82434"/>
                </a:cubicBezTo>
                <a:cubicBezTo>
                  <a:pt x="53147" y="83528"/>
                  <a:pt x="50504" y="85622"/>
                  <a:pt x="48092" y="88711"/>
                </a:cubicBezTo>
                <a:cubicBezTo>
                  <a:pt x="45828" y="91652"/>
                  <a:pt x="44017" y="95692"/>
                  <a:pt x="42661" y="100822"/>
                </a:cubicBezTo>
                <a:cubicBezTo>
                  <a:pt x="41303" y="105953"/>
                  <a:pt x="40622" y="112403"/>
                  <a:pt x="40622" y="120172"/>
                </a:cubicBezTo>
                <a:cubicBezTo>
                  <a:pt x="40622" y="127937"/>
                  <a:pt x="41263" y="134219"/>
                  <a:pt x="42548" y="139011"/>
                </a:cubicBezTo>
                <a:cubicBezTo>
                  <a:pt x="43830" y="143802"/>
                  <a:pt x="45490" y="147629"/>
                  <a:pt x="47523" y="150498"/>
                </a:cubicBezTo>
                <a:cubicBezTo>
                  <a:pt x="49636" y="153439"/>
                  <a:pt x="52280" y="155589"/>
                  <a:pt x="55447" y="156946"/>
                </a:cubicBezTo>
                <a:cubicBezTo>
                  <a:pt x="58616" y="158307"/>
                  <a:pt x="62125" y="158984"/>
                  <a:pt x="65970" y="158984"/>
                </a:cubicBezTo>
                <a:cubicBezTo>
                  <a:pt x="69135" y="158984"/>
                  <a:pt x="72364" y="158307"/>
                  <a:pt x="75644" y="156946"/>
                </a:cubicBezTo>
                <a:cubicBezTo>
                  <a:pt x="78923" y="155589"/>
                  <a:pt x="81547" y="153551"/>
                  <a:pt x="83509" y="150837"/>
                </a:cubicBezTo>
                <a:cubicBezTo>
                  <a:pt x="85850" y="147593"/>
                  <a:pt x="87620" y="143687"/>
                  <a:pt x="88826" y="139122"/>
                </a:cubicBezTo>
                <a:cubicBezTo>
                  <a:pt x="90037" y="134561"/>
                  <a:pt x="90638" y="128244"/>
                  <a:pt x="90638" y="120172"/>
                </a:cubicBezTo>
                <a:close/>
                <a:moveTo>
                  <a:pt x="273672" y="183424"/>
                </a:moveTo>
                <a:lnTo>
                  <a:pt x="234749" y="183424"/>
                </a:lnTo>
                <a:lnTo>
                  <a:pt x="234749" y="106255"/>
                </a:lnTo>
                <a:lnTo>
                  <a:pt x="186088" y="183424"/>
                </a:lnTo>
                <a:lnTo>
                  <a:pt x="152935" y="183424"/>
                </a:lnTo>
                <a:lnTo>
                  <a:pt x="152935" y="56351"/>
                </a:lnTo>
                <a:lnTo>
                  <a:pt x="191859" y="56351"/>
                </a:lnTo>
                <a:lnTo>
                  <a:pt x="191859" y="125374"/>
                </a:lnTo>
                <a:lnTo>
                  <a:pt x="236445" y="56351"/>
                </a:lnTo>
                <a:lnTo>
                  <a:pt x="273672" y="56351"/>
                </a:lnTo>
                <a:close/>
                <a:moveTo>
                  <a:pt x="263149" y="0"/>
                </a:moveTo>
                <a:cubicBezTo>
                  <a:pt x="263149" y="12294"/>
                  <a:pt x="259038" y="22288"/>
                  <a:pt x="250816" y="29985"/>
                </a:cubicBezTo>
                <a:cubicBezTo>
                  <a:pt x="242593" y="37677"/>
                  <a:pt x="230217" y="41527"/>
                  <a:pt x="213699" y="41527"/>
                </a:cubicBezTo>
                <a:cubicBezTo>
                  <a:pt x="197179" y="41527"/>
                  <a:pt x="184809" y="37660"/>
                  <a:pt x="176584" y="29927"/>
                </a:cubicBezTo>
                <a:cubicBezTo>
                  <a:pt x="168362" y="22198"/>
                  <a:pt x="164250" y="12219"/>
                  <a:pt x="164250" y="0"/>
                </a:cubicBezTo>
                <a:lnTo>
                  <a:pt x="195145" y="0"/>
                </a:lnTo>
                <a:cubicBezTo>
                  <a:pt x="195293" y="7466"/>
                  <a:pt x="196726" y="13068"/>
                  <a:pt x="199443" y="16805"/>
                </a:cubicBezTo>
                <a:cubicBezTo>
                  <a:pt x="202161" y="20539"/>
                  <a:pt x="206910" y="22407"/>
                  <a:pt x="213699" y="22407"/>
                </a:cubicBezTo>
                <a:cubicBezTo>
                  <a:pt x="220486" y="22407"/>
                  <a:pt x="225241" y="20556"/>
                  <a:pt x="227959" y="16860"/>
                </a:cubicBezTo>
                <a:cubicBezTo>
                  <a:pt x="230674" y="13163"/>
                  <a:pt x="232107" y="7543"/>
                  <a:pt x="232258" y="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549358" y="2035624"/>
            <a:ext cx="1717358" cy="177656"/>
          </a:xfrm>
          <a:custGeom>
            <a:avLst/>
            <a:gdLst/>
            <a:ahLst/>
            <a:cxnLst/>
            <a:rect l="l" t="t" r="r" b="b"/>
            <a:pathLst>
              <a:path w="1717358" h="177656">
                <a:moveTo>
                  <a:pt x="119491" y="131037"/>
                </a:moveTo>
                <a:lnTo>
                  <a:pt x="79888" y="131037"/>
                </a:lnTo>
                <a:lnTo>
                  <a:pt x="79888" y="32026"/>
                </a:lnTo>
                <a:lnTo>
                  <a:pt x="39604" y="32026"/>
                </a:lnTo>
                <a:lnTo>
                  <a:pt x="39604" y="131037"/>
                </a:lnTo>
                <a:lnTo>
                  <a:pt x="0" y="131037"/>
                </a:lnTo>
                <a:lnTo>
                  <a:pt x="0" y="3961"/>
                </a:lnTo>
                <a:lnTo>
                  <a:pt x="119491" y="3961"/>
                </a:lnTo>
                <a:close/>
                <a:moveTo>
                  <a:pt x="274403" y="65748"/>
                </a:moveTo>
                <a:cubicBezTo>
                  <a:pt x="274403" y="86041"/>
                  <a:pt x="269254" y="102411"/>
                  <a:pt x="258959" y="114855"/>
                </a:cubicBezTo>
                <a:cubicBezTo>
                  <a:pt x="248663" y="127304"/>
                  <a:pt x="235965" y="133528"/>
                  <a:pt x="220878" y="133528"/>
                </a:cubicBezTo>
                <a:cubicBezTo>
                  <a:pt x="214541" y="133528"/>
                  <a:pt x="209033" y="132808"/>
                  <a:pt x="204358" y="131375"/>
                </a:cubicBezTo>
                <a:cubicBezTo>
                  <a:pt x="199681" y="129943"/>
                  <a:pt x="194703" y="127718"/>
                  <a:pt x="189421" y="124698"/>
                </a:cubicBezTo>
                <a:lnTo>
                  <a:pt x="189421" y="177657"/>
                </a:lnTo>
                <a:lnTo>
                  <a:pt x="149818" y="177657"/>
                </a:lnTo>
                <a:lnTo>
                  <a:pt x="149818" y="3961"/>
                </a:lnTo>
                <a:lnTo>
                  <a:pt x="189421" y="3961"/>
                </a:lnTo>
                <a:lnTo>
                  <a:pt x="189421" y="17205"/>
                </a:lnTo>
                <a:cubicBezTo>
                  <a:pt x="195229" y="12223"/>
                  <a:pt x="201153" y="8186"/>
                  <a:pt x="207187" y="5096"/>
                </a:cubicBezTo>
                <a:cubicBezTo>
                  <a:pt x="213221" y="2003"/>
                  <a:pt x="220199" y="457"/>
                  <a:pt x="228122" y="457"/>
                </a:cubicBezTo>
                <a:cubicBezTo>
                  <a:pt x="242831" y="457"/>
                  <a:pt x="254225" y="6301"/>
                  <a:pt x="262296" y="17994"/>
                </a:cubicBezTo>
                <a:cubicBezTo>
                  <a:pt x="270367" y="29686"/>
                  <a:pt x="274403" y="45606"/>
                  <a:pt x="274403" y="65748"/>
                </a:cubicBezTo>
                <a:close/>
                <a:moveTo>
                  <a:pt x="233892" y="66536"/>
                </a:moveTo>
                <a:cubicBezTo>
                  <a:pt x="233892" y="54167"/>
                  <a:pt x="231988" y="45188"/>
                  <a:pt x="228179" y="39604"/>
                </a:cubicBezTo>
                <a:cubicBezTo>
                  <a:pt x="224366" y="34025"/>
                  <a:pt x="218427" y="31231"/>
                  <a:pt x="210360" y="31231"/>
                </a:cubicBezTo>
                <a:cubicBezTo>
                  <a:pt x="206810" y="31231"/>
                  <a:pt x="203282" y="31800"/>
                  <a:pt x="199776" y="32930"/>
                </a:cubicBezTo>
                <a:cubicBezTo>
                  <a:pt x="196269" y="34060"/>
                  <a:pt x="192816" y="35760"/>
                  <a:pt x="189421" y="38020"/>
                </a:cubicBezTo>
                <a:lnTo>
                  <a:pt x="189421" y="101953"/>
                </a:lnTo>
                <a:cubicBezTo>
                  <a:pt x="191534" y="102860"/>
                  <a:pt x="193854" y="103504"/>
                  <a:pt x="196383" y="103879"/>
                </a:cubicBezTo>
                <a:cubicBezTo>
                  <a:pt x="198908" y="104257"/>
                  <a:pt x="201907" y="104444"/>
                  <a:pt x="205376" y="104444"/>
                </a:cubicBezTo>
                <a:cubicBezTo>
                  <a:pt x="215032" y="104444"/>
                  <a:pt x="222200" y="101294"/>
                  <a:pt x="226876" y="94994"/>
                </a:cubicBezTo>
                <a:cubicBezTo>
                  <a:pt x="231552" y="88697"/>
                  <a:pt x="233892" y="79207"/>
                  <a:pt x="233892" y="66536"/>
                </a:cubicBezTo>
                <a:close/>
                <a:moveTo>
                  <a:pt x="417658" y="67555"/>
                </a:moveTo>
                <a:cubicBezTo>
                  <a:pt x="417658" y="88453"/>
                  <a:pt x="411944" y="104916"/>
                  <a:pt x="400514" y="116947"/>
                </a:cubicBezTo>
                <a:cubicBezTo>
                  <a:pt x="389084" y="128978"/>
                  <a:pt x="372925" y="134997"/>
                  <a:pt x="352029" y="134997"/>
                </a:cubicBezTo>
                <a:cubicBezTo>
                  <a:pt x="331282" y="134997"/>
                  <a:pt x="315159" y="128978"/>
                  <a:pt x="303652" y="116947"/>
                </a:cubicBezTo>
                <a:cubicBezTo>
                  <a:pt x="292148" y="104916"/>
                  <a:pt x="286394" y="88453"/>
                  <a:pt x="286394" y="67555"/>
                </a:cubicBezTo>
                <a:cubicBezTo>
                  <a:pt x="286394" y="46434"/>
                  <a:pt x="292148" y="29895"/>
                  <a:pt x="303652" y="17936"/>
                </a:cubicBezTo>
                <a:cubicBezTo>
                  <a:pt x="315159" y="5980"/>
                  <a:pt x="331282" y="0"/>
                  <a:pt x="352029" y="0"/>
                </a:cubicBezTo>
                <a:cubicBezTo>
                  <a:pt x="372848" y="0"/>
                  <a:pt x="388991" y="6016"/>
                  <a:pt x="400460" y="18048"/>
                </a:cubicBezTo>
                <a:cubicBezTo>
                  <a:pt x="411926" y="30079"/>
                  <a:pt x="417658" y="46585"/>
                  <a:pt x="417658" y="67555"/>
                </a:cubicBezTo>
                <a:close/>
                <a:moveTo>
                  <a:pt x="377032" y="67781"/>
                </a:moveTo>
                <a:cubicBezTo>
                  <a:pt x="377032" y="60240"/>
                  <a:pt x="376412" y="53957"/>
                  <a:pt x="375167" y="48942"/>
                </a:cubicBezTo>
                <a:cubicBezTo>
                  <a:pt x="373922" y="43928"/>
                  <a:pt x="372205" y="39910"/>
                  <a:pt x="370019" y="36890"/>
                </a:cubicBezTo>
                <a:cubicBezTo>
                  <a:pt x="367679" y="33722"/>
                  <a:pt x="365041" y="31519"/>
                  <a:pt x="362099" y="30273"/>
                </a:cubicBezTo>
                <a:cubicBezTo>
                  <a:pt x="359157" y="29027"/>
                  <a:pt x="355799" y="28405"/>
                  <a:pt x="352029" y="28405"/>
                </a:cubicBezTo>
                <a:cubicBezTo>
                  <a:pt x="348480" y="28405"/>
                  <a:pt x="345273" y="28952"/>
                  <a:pt x="342410" y="30046"/>
                </a:cubicBezTo>
                <a:cubicBezTo>
                  <a:pt x="339542" y="31140"/>
                  <a:pt x="336902" y="33232"/>
                  <a:pt x="334487" y="36325"/>
                </a:cubicBezTo>
                <a:cubicBezTo>
                  <a:pt x="332227" y="39266"/>
                  <a:pt x="330411" y="43302"/>
                  <a:pt x="329055" y="48436"/>
                </a:cubicBezTo>
                <a:cubicBezTo>
                  <a:pt x="327697" y="53565"/>
                  <a:pt x="327021" y="60013"/>
                  <a:pt x="327021" y="67781"/>
                </a:cubicBezTo>
                <a:cubicBezTo>
                  <a:pt x="327021" y="75550"/>
                  <a:pt x="327662" y="81829"/>
                  <a:pt x="328943" y="86620"/>
                </a:cubicBezTo>
                <a:cubicBezTo>
                  <a:pt x="330228" y="91416"/>
                  <a:pt x="331885" y="95242"/>
                  <a:pt x="333922" y="98112"/>
                </a:cubicBezTo>
                <a:cubicBezTo>
                  <a:pt x="336035" y="101053"/>
                  <a:pt x="338674" y="103198"/>
                  <a:pt x="341841" y="104555"/>
                </a:cubicBezTo>
                <a:cubicBezTo>
                  <a:pt x="345014" y="105917"/>
                  <a:pt x="348520" y="106596"/>
                  <a:pt x="352369" y="106596"/>
                </a:cubicBezTo>
                <a:cubicBezTo>
                  <a:pt x="355532" y="106596"/>
                  <a:pt x="358757" y="105917"/>
                  <a:pt x="362042" y="104555"/>
                </a:cubicBezTo>
                <a:cubicBezTo>
                  <a:pt x="365321" y="103198"/>
                  <a:pt x="367941" y="101164"/>
                  <a:pt x="369903" y="98451"/>
                </a:cubicBezTo>
                <a:cubicBezTo>
                  <a:pt x="372244" y="95203"/>
                  <a:pt x="374018" y="91296"/>
                  <a:pt x="375225" y="86736"/>
                </a:cubicBezTo>
                <a:cubicBezTo>
                  <a:pt x="376431" y="82174"/>
                  <a:pt x="377032" y="75856"/>
                  <a:pt x="377032" y="67781"/>
                </a:cubicBezTo>
                <a:close/>
                <a:moveTo>
                  <a:pt x="559441" y="131037"/>
                </a:moveTo>
                <a:lnTo>
                  <a:pt x="520517" y="131037"/>
                </a:lnTo>
                <a:lnTo>
                  <a:pt x="520517" y="53864"/>
                </a:lnTo>
                <a:lnTo>
                  <a:pt x="471856" y="131037"/>
                </a:lnTo>
                <a:lnTo>
                  <a:pt x="438703" y="131037"/>
                </a:lnTo>
                <a:lnTo>
                  <a:pt x="438703" y="3961"/>
                </a:lnTo>
                <a:lnTo>
                  <a:pt x="477626" y="3961"/>
                </a:lnTo>
                <a:lnTo>
                  <a:pt x="477626" y="72987"/>
                </a:lnTo>
                <a:lnTo>
                  <a:pt x="522213" y="3961"/>
                </a:lnTo>
                <a:lnTo>
                  <a:pt x="559441" y="3961"/>
                </a:lnTo>
                <a:close/>
                <a:moveTo>
                  <a:pt x="689796" y="95052"/>
                </a:moveTo>
                <a:cubicBezTo>
                  <a:pt x="689796" y="102370"/>
                  <a:pt x="688118" y="108592"/>
                  <a:pt x="684759" y="113725"/>
                </a:cubicBezTo>
                <a:cubicBezTo>
                  <a:pt x="681405" y="118854"/>
                  <a:pt x="676894" y="122963"/>
                  <a:pt x="671238" y="126058"/>
                </a:cubicBezTo>
                <a:cubicBezTo>
                  <a:pt x="665805" y="128999"/>
                  <a:pt x="659527" y="131149"/>
                  <a:pt x="652399" y="132509"/>
                </a:cubicBezTo>
                <a:cubicBezTo>
                  <a:pt x="645271" y="133867"/>
                  <a:pt x="637628" y="134544"/>
                  <a:pt x="629481" y="134544"/>
                </a:cubicBezTo>
                <a:cubicBezTo>
                  <a:pt x="619071" y="134544"/>
                  <a:pt x="609678" y="133565"/>
                  <a:pt x="601309" y="131603"/>
                </a:cubicBezTo>
                <a:cubicBezTo>
                  <a:pt x="592935" y="129640"/>
                  <a:pt x="585127" y="127340"/>
                  <a:pt x="577884" y="124698"/>
                </a:cubicBezTo>
                <a:lnTo>
                  <a:pt x="577884" y="94148"/>
                </a:lnTo>
                <a:lnTo>
                  <a:pt x="582069" y="94148"/>
                </a:lnTo>
                <a:cubicBezTo>
                  <a:pt x="587729" y="97467"/>
                  <a:pt x="594007" y="100297"/>
                  <a:pt x="600912" y="102636"/>
                </a:cubicBezTo>
                <a:cubicBezTo>
                  <a:pt x="607814" y="104977"/>
                  <a:pt x="614848" y="106143"/>
                  <a:pt x="622015" y="106143"/>
                </a:cubicBezTo>
                <a:cubicBezTo>
                  <a:pt x="624658" y="106143"/>
                  <a:pt x="627862" y="105956"/>
                  <a:pt x="631635" y="105578"/>
                </a:cubicBezTo>
                <a:cubicBezTo>
                  <a:pt x="635403" y="105201"/>
                  <a:pt x="638344" y="104559"/>
                  <a:pt x="640457" y="103655"/>
                </a:cubicBezTo>
                <a:cubicBezTo>
                  <a:pt x="643701" y="102370"/>
                  <a:pt x="646003" y="100804"/>
                  <a:pt x="647362" y="98957"/>
                </a:cubicBezTo>
                <a:cubicBezTo>
                  <a:pt x="648720" y="97111"/>
                  <a:pt x="649397" y="94752"/>
                  <a:pt x="649397" y="91883"/>
                </a:cubicBezTo>
                <a:cubicBezTo>
                  <a:pt x="649397" y="88716"/>
                  <a:pt x="648644" y="86206"/>
                  <a:pt x="647137" y="84360"/>
                </a:cubicBezTo>
                <a:cubicBezTo>
                  <a:pt x="645628" y="82513"/>
                  <a:pt x="643550" y="81138"/>
                  <a:pt x="640908" y="80230"/>
                </a:cubicBezTo>
                <a:cubicBezTo>
                  <a:pt x="638270" y="79323"/>
                  <a:pt x="635217" y="78776"/>
                  <a:pt x="631745" y="78589"/>
                </a:cubicBezTo>
                <a:cubicBezTo>
                  <a:pt x="628276" y="78398"/>
                  <a:pt x="624506" y="78309"/>
                  <a:pt x="620431" y="78309"/>
                </a:cubicBezTo>
                <a:lnTo>
                  <a:pt x="605610" y="78309"/>
                </a:lnTo>
                <a:lnTo>
                  <a:pt x="605610" y="52960"/>
                </a:lnTo>
                <a:lnTo>
                  <a:pt x="616925" y="52960"/>
                </a:lnTo>
                <a:cubicBezTo>
                  <a:pt x="619787" y="52960"/>
                  <a:pt x="623257" y="52903"/>
                  <a:pt x="627333" y="52791"/>
                </a:cubicBezTo>
                <a:cubicBezTo>
                  <a:pt x="631408" y="52680"/>
                  <a:pt x="634648" y="52279"/>
                  <a:pt x="637063" y="51603"/>
                </a:cubicBezTo>
                <a:cubicBezTo>
                  <a:pt x="640159" y="50775"/>
                  <a:pt x="642571" y="49584"/>
                  <a:pt x="644307" y="48035"/>
                </a:cubicBezTo>
                <a:cubicBezTo>
                  <a:pt x="646042" y="46491"/>
                  <a:pt x="646910" y="44018"/>
                  <a:pt x="646910" y="40626"/>
                </a:cubicBezTo>
                <a:cubicBezTo>
                  <a:pt x="646910" y="38211"/>
                  <a:pt x="646172" y="36228"/>
                  <a:pt x="644702" y="34683"/>
                </a:cubicBezTo>
                <a:cubicBezTo>
                  <a:pt x="643230" y="33136"/>
                  <a:pt x="641286" y="31915"/>
                  <a:pt x="638874" y="31007"/>
                </a:cubicBezTo>
                <a:cubicBezTo>
                  <a:pt x="636841" y="30251"/>
                  <a:pt x="634465" y="29686"/>
                  <a:pt x="631745" y="29308"/>
                </a:cubicBezTo>
                <a:cubicBezTo>
                  <a:pt x="629028" y="28934"/>
                  <a:pt x="626163" y="28746"/>
                  <a:pt x="623146" y="28746"/>
                </a:cubicBezTo>
                <a:cubicBezTo>
                  <a:pt x="617639" y="28746"/>
                  <a:pt x="611756" y="29651"/>
                  <a:pt x="605490" y="31461"/>
                </a:cubicBezTo>
                <a:cubicBezTo>
                  <a:pt x="599231" y="33272"/>
                  <a:pt x="593539" y="35532"/>
                  <a:pt x="588405" y="38247"/>
                </a:cubicBezTo>
                <a:lnTo>
                  <a:pt x="584218" y="38247"/>
                </a:lnTo>
                <a:lnTo>
                  <a:pt x="584218" y="8147"/>
                </a:lnTo>
                <a:cubicBezTo>
                  <a:pt x="588517" y="6791"/>
                  <a:pt x="595177" y="5149"/>
                  <a:pt x="604195" y="3226"/>
                </a:cubicBezTo>
                <a:cubicBezTo>
                  <a:pt x="613206" y="1300"/>
                  <a:pt x="621976" y="343"/>
                  <a:pt x="630501" y="343"/>
                </a:cubicBezTo>
                <a:cubicBezTo>
                  <a:pt x="638122" y="343"/>
                  <a:pt x="645138" y="908"/>
                  <a:pt x="651550" y="2038"/>
                </a:cubicBezTo>
                <a:cubicBezTo>
                  <a:pt x="657961" y="3172"/>
                  <a:pt x="663995" y="5170"/>
                  <a:pt x="669654" y="8035"/>
                </a:cubicBezTo>
                <a:cubicBezTo>
                  <a:pt x="674936" y="10755"/>
                  <a:pt x="679198" y="14371"/>
                  <a:pt x="682442" y="18900"/>
                </a:cubicBezTo>
                <a:cubicBezTo>
                  <a:pt x="685681" y="23427"/>
                  <a:pt x="687306" y="28970"/>
                  <a:pt x="687306" y="35532"/>
                </a:cubicBezTo>
                <a:cubicBezTo>
                  <a:pt x="687306" y="42247"/>
                  <a:pt x="685155" y="48284"/>
                  <a:pt x="680858" y="53637"/>
                </a:cubicBezTo>
                <a:cubicBezTo>
                  <a:pt x="676559" y="58994"/>
                  <a:pt x="671314" y="62615"/>
                  <a:pt x="665129" y="64502"/>
                </a:cubicBezTo>
                <a:lnTo>
                  <a:pt x="665129" y="65521"/>
                </a:lnTo>
                <a:cubicBezTo>
                  <a:pt x="672973" y="67706"/>
                  <a:pt x="679043" y="71345"/>
                  <a:pt x="683345" y="76437"/>
                </a:cubicBezTo>
                <a:cubicBezTo>
                  <a:pt x="687644" y="81530"/>
                  <a:pt x="689796" y="87737"/>
                  <a:pt x="689796" y="95052"/>
                </a:cubicBezTo>
                <a:close/>
                <a:moveTo>
                  <a:pt x="830786" y="92680"/>
                </a:moveTo>
                <a:cubicBezTo>
                  <a:pt x="830786" y="98788"/>
                  <a:pt x="829578" y="104218"/>
                  <a:pt x="827165" y="108969"/>
                </a:cubicBezTo>
                <a:cubicBezTo>
                  <a:pt x="824752" y="113725"/>
                  <a:pt x="821509" y="117685"/>
                  <a:pt x="817435" y="120853"/>
                </a:cubicBezTo>
                <a:cubicBezTo>
                  <a:pt x="812304" y="124849"/>
                  <a:pt x="806890" y="127549"/>
                  <a:pt x="801198" y="128942"/>
                </a:cubicBezTo>
                <a:cubicBezTo>
                  <a:pt x="795499" y="130339"/>
                  <a:pt x="788731" y="131037"/>
                  <a:pt x="780883" y="131037"/>
                </a:cubicBezTo>
                <a:lnTo>
                  <a:pt x="711292" y="131037"/>
                </a:lnTo>
                <a:lnTo>
                  <a:pt x="711292" y="3961"/>
                </a:lnTo>
                <a:lnTo>
                  <a:pt x="777604" y="3961"/>
                </a:lnTo>
                <a:cubicBezTo>
                  <a:pt x="786885" y="3961"/>
                  <a:pt x="793710" y="4263"/>
                  <a:pt x="798083" y="4868"/>
                </a:cubicBezTo>
                <a:cubicBezTo>
                  <a:pt x="802461" y="5473"/>
                  <a:pt x="806760" y="6942"/>
                  <a:pt x="810983" y="9281"/>
                </a:cubicBezTo>
                <a:cubicBezTo>
                  <a:pt x="815432" y="11693"/>
                  <a:pt x="818752" y="14901"/>
                  <a:pt x="820944" y="18900"/>
                </a:cubicBezTo>
                <a:cubicBezTo>
                  <a:pt x="823129" y="22897"/>
                  <a:pt x="824224" y="27652"/>
                  <a:pt x="824224" y="33157"/>
                </a:cubicBezTo>
                <a:cubicBezTo>
                  <a:pt x="824224" y="39493"/>
                  <a:pt x="822528" y="45001"/>
                  <a:pt x="819130" y="49677"/>
                </a:cubicBezTo>
                <a:cubicBezTo>
                  <a:pt x="815736" y="54354"/>
                  <a:pt x="811476" y="57939"/>
                  <a:pt x="806343" y="60427"/>
                </a:cubicBezTo>
                <a:lnTo>
                  <a:pt x="806343" y="61673"/>
                </a:lnTo>
                <a:cubicBezTo>
                  <a:pt x="813359" y="63407"/>
                  <a:pt x="819188" y="66896"/>
                  <a:pt x="823828" y="72138"/>
                </a:cubicBezTo>
                <a:cubicBezTo>
                  <a:pt x="828464" y="77383"/>
                  <a:pt x="830786" y="84226"/>
                  <a:pt x="830786" y="92680"/>
                </a:cubicBezTo>
                <a:close/>
                <a:moveTo>
                  <a:pt x="784732" y="42323"/>
                </a:moveTo>
                <a:cubicBezTo>
                  <a:pt x="784732" y="37420"/>
                  <a:pt x="783318" y="34025"/>
                  <a:pt x="780488" y="32137"/>
                </a:cubicBezTo>
                <a:cubicBezTo>
                  <a:pt x="777658" y="30251"/>
                  <a:pt x="773151" y="29308"/>
                  <a:pt x="766963" y="29308"/>
                </a:cubicBezTo>
                <a:lnTo>
                  <a:pt x="750557" y="29308"/>
                </a:lnTo>
                <a:lnTo>
                  <a:pt x="750557" y="54656"/>
                </a:lnTo>
                <a:lnTo>
                  <a:pt x="767646" y="54656"/>
                </a:lnTo>
                <a:cubicBezTo>
                  <a:pt x="773151" y="54656"/>
                  <a:pt x="777376" y="53561"/>
                  <a:pt x="780318" y="51377"/>
                </a:cubicBezTo>
                <a:cubicBezTo>
                  <a:pt x="783259" y="49187"/>
                  <a:pt x="784732" y="46171"/>
                  <a:pt x="784732" y="42323"/>
                </a:cubicBezTo>
                <a:close/>
                <a:moveTo>
                  <a:pt x="790388" y="91434"/>
                </a:moveTo>
                <a:cubicBezTo>
                  <a:pt x="790388" y="85926"/>
                  <a:pt x="788843" y="82059"/>
                  <a:pt x="785751" y="79835"/>
                </a:cubicBezTo>
                <a:cubicBezTo>
                  <a:pt x="782658" y="77610"/>
                  <a:pt x="778054" y="76494"/>
                  <a:pt x="771945" y="76494"/>
                </a:cubicBezTo>
                <a:lnTo>
                  <a:pt x="750557" y="76494"/>
                </a:lnTo>
                <a:lnTo>
                  <a:pt x="750557" y="105578"/>
                </a:lnTo>
                <a:lnTo>
                  <a:pt x="772621" y="105578"/>
                </a:lnTo>
                <a:cubicBezTo>
                  <a:pt x="778205" y="105578"/>
                  <a:pt x="782560" y="104314"/>
                  <a:pt x="785693" y="101783"/>
                </a:cubicBezTo>
                <a:cubicBezTo>
                  <a:pt x="788822" y="99260"/>
                  <a:pt x="790388" y="95808"/>
                  <a:pt x="790388" y="91434"/>
                </a:cubicBezTo>
                <a:close/>
                <a:moveTo>
                  <a:pt x="893250" y="131037"/>
                </a:moveTo>
                <a:lnTo>
                  <a:pt x="853190" y="131037"/>
                </a:lnTo>
                <a:lnTo>
                  <a:pt x="853190" y="86566"/>
                </a:lnTo>
                <a:lnTo>
                  <a:pt x="893250" y="86566"/>
                </a:lnTo>
                <a:close/>
                <a:moveTo>
                  <a:pt x="1113671" y="131037"/>
                </a:moveTo>
                <a:lnTo>
                  <a:pt x="1074068" y="131037"/>
                </a:lnTo>
                <a:lnTo>
                  <a:pt x="1074068" y="31911"/>
                </a:lnTo>
                <a:lnTo>
                  <a:pt x="1042949" y="31911"/>
                </a:lnTo>
                <a:cubicBezTo>
                  <a:pt x="1042723" y="37343"/>
                  <a:pt x="1042552" y="41717"/>
                  <a:pt x="1042442" y="45037"/>
                </a:cubicBezTo>
                <a:cubicBezTo>
                  <a:pt x="1042331" y="48355"/>
                  <a:pt x="1042194" y="52093"/>
                  <a:pt x="1042046" y="56240"/>
                </a:cubicBezTo>
                <a:cubicBezTo>
                  <a:pt x="1041516" y="68386"/>
                  <a:pt x="1040498" y="78287"/>
                  <a:pt x="1038993" y="85944"/>
                </a:cubicBezTo>
                <a:cubicBezTo>
                  <a:pt x="1037484" y="93600"/>
                  <a:pt x="1035559" y="99879"/>
                  <a:pt x="1033218" y="104783"/>
                </a:cubicBezTo>
                <a:cubicBezTo>
                  <a:pt x="1030958" y="109685"/>
                  <a:pt x="1028636" y="113516"/>
                  <a:pt x="1026264" y="116266"/>
                </a:cubicBezTo>
                <a:cubicBezTo>
                  <a:pt x="1023884" y="119025"/>
                  <a:pt x="1021299" y="121609"/>
                  <a:pt x="1018509" y="124021"/>
                </a:cubicBezTo>
                <a:cubicBezTo>
                  <a:pt x="1015870" y="126281"/>
                  <a:pt x="1012136" y="128153"/>
                  <a:pt x="1007309" y="129623"/>
                </a:cubicBezTo>
                <a:cubicBezTo>
                  <a:pt x="1002478" y="131091"/>
                  <a:pt x="998064" y="131826"/>
                  <a:pt x="994068" y="131826"/>
                </a:cubicBezTo>
                <a:cubicBezTo>
                  <a:pt x="990670" y="131826"/>
                  <a:pt x="987296" y="131695"/>
                  <a:pt x="983942" y="131434"/>
                </a:cubicBezTo>
                <a:cubicBezTo>
                  <a:pt x="980583" y="131167"/>
                  <a:pt x="978566" y="131037"/>
                  <a:pt x="977887" y="131037"/>
                </a:cubicBezTo>
                <a:lnTo>
                  <a:pt x="977887" y="98900"/>
                </a:lnTo>
                <a:lnTo>
                  <a:pt x="979017" y="98900"/>
                </a:lnTo>
                <a:cubicBezTo>
                  <a:pt x="979323" y="98900"/>
                  <a:pt x="979830" y="98939"/>
                  <a:pt x="980546" y="99012"/>
                </a:cubicBezTo>
                <a:cubicBezTo>
                  <a:pt x="981260" y="99091"/>
                  <a:pt x="981958" y="99126"/>
                  <a:pt x="982641" y="99126"/>
                </a:cubicBezTo>
                <a:cubicBezTo>
                  <a:pt x="984449" y="99126"/>
                  <a:pt x="986336" y="98922"/>
                  <a:pt x="988297" y="98504"/>
                </a:cubicBezTo>
                <a:cubicBezTo>
                  <a:pt x="990260" y="98090"/>
                  <a:pt x="991880" y="97244"/>
                  <a:pt x="993161" y="95959"/>
                </a:cubicBezTo>
                <a:cubicBezTo>
                  <a:pt x="998371" y="90678"/>
                  <a:pt x="1001708" y="83622"/>
                  <a:pt x="1003177" y="74798"/>
                </a:cubicBezTo>
                <a:cubicBezTo>
                  <a:pt x="1004645" y="65974"/>
                  <a:pt x="1005649" y="56089"/>
                  <a:pt x="1006175" y="45152"/>
                </a:cubicBezTo>
                <a:cubicBezTo>
                  <a:pt x="1006477" y="39193"/>
                  <a:pt x="1006777" y="32534"/>
                  <a:pt x="1007083" y="25179"/>
                </a:cubicBezTo>
                <a:cubicBezTo>
                  <a:pt x="1007385" y="17825"/>
                  <a:pt x="1007611" y="10751"/>
                  <a:pt x="1007762" y="3961"/>
                </a:cubicBezTo>
                <a:lnTo>
                  <a:pt x="1113671" y="3961"/>
                </a:lnTo>
                <a:close/>
                <a:moveTo>
                  <a:pt x="1264738" y="131037"/>
                </a:moveTo>
                <a:lnTo>
                  <a:pt x="1225811" y="131037"/>
                </a:lnTo>
                <a:lnTo>
                  <a:pt x="1225811" y="53864"/>
                </a:lnTo>
                <a:lnTo>
                  <a:pt x="1177154" y="131037"/>
                </a:lnTo>
                <a:lnTo>
                  <a:pt x="1144001" y="131037"/>
                </a:lnTo>
                <a:lnTo>
                  <a:pt x="1144001" y="3961"/>
                </a:lnTo>
                <a:lnTo>
                  <a:pt x="1182924" y="3961"/>
                </a:lnTo>
                <a:lnTo>
                  <a:pt x="1182924" y="72987"/>
                </a:lnTo>
                <a:lnTo>
                  <a:pt x="1227510" y="3961"/>
                </a:lnTo>
                <a:lnTo>
                  <a:pt x="1264738" y="3961"/>
                </a:lnTo>
                <a:close/>
                <a:moveTo>
                  <a:pt x="1415233" y="131037"/>
                </a:moveTo>
                <a:lnTo>
                  <a:pt x="1375629" y="131037"/>
                </a:lnTo>
                <a:lnTo>
                  <a:pt x="1375629" y="76609"/>
                </a:lnTo>
                <a:lnTo>
                  <a:pt x="1334664" y="76609"/>
                </a:lnTo>
                <a:lnTo>
                  <a:pt x="1334664" y="131037"/>
                </a:lnTo>
                <a:lnTo>
                  <a:pt x="1295060" y="131037"/>
                </a:lnTo>
                <a:lnTo>
                  <a:pt x="1295060" y="3961"/>
                </a:lnTo>
                <a:lnTo>
                  <a:pt x="1334664" y="3961"/>
                </a:lnTo>
                <a:lnTo>
                  <a:pt x="1334664" y="47978"/>
                </a:lnTo>
                <a:lnTo>
                  <a:pt x="1375629" y="47978"/>
                </a:lnTo>
                <a:lnTo>
                  <a:pt x="1375629" y="3961"/>
                </a:lnTo>
                <a:lnTo>
                  <a:pt x="1415233" y="3961"/>
                </a:lnTo>
                <a:close/>
                <a:moveTo>
                  <a:pt x="1566296" y="131037"/>
                </a:moveTo>
                <a:lnTo>
                  <a:pt x="1527369" y="131037"/>
                </a:lnTo>
                <a:lnTo>
                  <a:pt x="1527369" y="53864"/>
                </a:lnTo>
                <a:lnTo>
                  <a:pt x="1478711" y="131037"/>
                </a:lnTo>
                <a:lnTo>
                  <a:pt x="1445560" y="131037"/>
                </a:lnTo>
                <a:lnTo>
                  <a:pt x="1445560" y="3961"/>
                </a:lnTo>
                <a:lnTo>
                  <a:pt x="1484482" y="3961"/>
                </a:lnTo>
                <a:lnTo>
                  <a:pt x="1484482" y="72987"/>
                </a:lnTo>
                <a:lnTo>
                  <a:pt x="1529068" y="3961"/>
                </a:lnTo>
                <a:lnTo>
                  <a:pt x="1566296" y="3961"/>
                </a:lnTo>
                <a:close/>
                <a:moveTo>
                  <a:pt x="1717359" y="131037"/>
                </a:moveTo>
                <a:lnTo>
                  <a:pt x="1678431" y="131037"/>
                </a:lnTo>
                <a:lnTo>
                  <a:pt x="1678431" y="53864"/>
                </a:lnTo>
                <a:lnTo>
                  <a:pt x="1629774" y="131037"/>
                </a:lnTo>
                <a:lnTo>
                  <a:pt x="1596618" y="131037"/>
                </a:lnTo>
                <a:lnTo>
                  <a:pt x="1596618" y="3961"/>
                </a:lnTo>
                <a:lnTo>
                  <a:pt x="1635545" y="3961"/>
                </a:lnTo>
                <a:lnTo>
                  <a:pt x="1635545" y="72987"/>
                </a:lnTo>
                <a:lnTo>
                  <a:pt x="1680127" y="3961"/>
                </a:lnTo>
                <a:lnTo>
                  <a:pt x="1717359" y="396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691959" y="2379003"/>
            <a:ext cx="742078" cy="179468"/>
          </a:xfrm>
          <a:custGeom>
            <a:avLst/>
            <a:gdLst/>
            <a:ahLst/>
            <a:cxnLst/>
            <a:rect l="l" t="t" r="r" b="b"/>
            <a:pathLst>
              <a:path w="742078" h="179468">
                <a:moveTo>
                  <a:pt x="61214" y="179126"/>
                </a:moveTo>
                <a:cubicBezTo>
                  <a:pt x="48316" y="179126"/>
                  <a:pt x="36982" y="177884"/>
                  <a:pt x="27212" y="175392"/>
                </a:cubicBezTo>
                <a:cubicBezTo>
                  <a:pt x="17446" y="172902"/>
                  <a:pt x="8373" y="169809"/>
                  <a:pt x="0" y="166112"/>
                </a:cubicBezTo>
                <a:lnTo>
                  <a:pt x="0" y="126055"/>
                </a:lnTo>
                <a:lnTo>
                  <a:pt x="3848" y="126055"/>
                </a:lnTo>
                <a:cubicBezTo>
                  <a:pt x="12294" y="133221"/>
                  <a:pt x="21610" y="138730"/>
                  <a:pt x="31796" y="142579"/>
                </a:cubicBezTo>
                <a:cubicBezTo>
                  <a:pt x="41980" y="146423"/>
                  <a:pt x="51862" y="148350"/>
                  <a:pt x="61441" y="148350"/>
                </a:cubicBezTo>
                <a:cubicBezTo>
                  <a:pt x="63857" y="148350"/>
                  <a:pt x="67043" y="148083"/>
                  <a:pt x="71003" y="147554"/>
                </a:cubicBezTo>
                <a:cubicBezTo>
                  <a:pt x="74963" y="147024"/>
                  <a:pt x="78149" y="146196"/>
                  <a:pt x="80565" y="145063"/>
                </a:cubicBezTo>
                <a:cubicBezTo>
                  <a:pt x="83506" y="143784"/>
                  <a:pt x="85997" y="141992"/>
                  <a:pt x="88035" y="139691"/>
                </a:cubicBezTo>
                <a:cubicBezTo>
                  <a:pt x="90072" y="137387"/>
                  <a:pt x="91087" y="134352"/>
                  <a:pt x="91087" y="130580"/>
                </a:cubicBezTo>
                <a:cubicBezTo>
                  <a:pt x="91087" y="126357"/>
                  <a:pt x="89431" y="122922"/>
                  <a:pt x="86112" y="120284"/>
                </a:cubicBezTo>
                <a:cubicBezTo>
                  <a:pt x="82793" y="117641"/>
                  <a:pt x="78829" y="115719"/>
                  <a:pt x="74229" y="114513"/>
                </a:cubicBezTo>
                <a:cubicBezTo>
                  <a:pt x="68498" y="113005"/>
                  <a:pt x="62366" y="111572"/>
                  <a:pt x="55839" y="110214"/>
                </a:cubicBezTo>
                <a:cubicBezTo>
                  <a:pt x="49313" y="108858"/>
                  <a:pt x="43222" y="107198"/>
                  <a:pt x="37569" y="105236"/>
                </a:cubicBezTo>
                <a:cubicBezTo>
                  <a:pt x="24520" y="100635"/>
                  <a:pt x="15164" y="94446"/>
                  <a:pt x="9507" y="86674"/>
                </a:cubicBezTo>
                <a:cubicBezTo>
                  <a:pt x="3848" y="78905"/>
                  <a:pt x="1019" y="69174"/>
                  <a:pt x="1019" y="57482"/>
                </a:cubicBezTo>
                <a:cubicBezTo>
                  <a:pt x="1019" y="41717"/>
                  <a:pt x="7694" y="28948"/>
                  <a:pt x="21049" y="19178"/>
                </a:cubicBezTo>
                <a:cubicBezTo>
                  <a:pt x="34398" y="9410"/>
                  <a:pt x="51073" y="4526"/>
                  <a:pt x="71060" y="4526"/>
                </a:cubicBezTo>
                <a:cubicBezTo>
                  <a:pt x="81097" y="4526"/>
                  <a:pt x="91073" y="5545"/>
                  <a:pt x="100990" y="7578"/>
                </a:cubicBezTo>
                <a:cubicBezTo>
                  <a:pt x="110913" y="9620"/>
                  <a:pt x="119794" y="12370"/>
                  <a:pt x="127638" y="15841"/>
                </a:cubicBezTo>
                <a:lnTo>
                  <a:pt x="127638" y="54314"/>
                </a:lnTo>
                <a:lnTo>
                  <a:pt x="123901" y="54314"/>
                </a:lnTo>
                <a:cubicBezTo>
                  <a:pt x="117641" y="48961"/>
                  <a:pt x="110005" y="44432"/>
                  <a:pt x="100990" y="40735"/>
                </a:cubicBezTo>
                <a:cubicBezTo>
                  <a:pt x="91976" y="37037"/>
                  <a:pt x="82714" y="35190"/>
                  <a:pt x="73213" y="35190"/>
                </a:cubicBezTo>
                <a:cubicBezTo>
                  <a:pt x="69516" y="35190"/>
                  <a:pt x="66198" y="35453"/>
                  <a:pt x="63256" y="35979"/>
                </a:cubicBezTo>
                <a:cubicBezTo>
                  <a:pt x="60315" y="36509"/>
                  <a:pt x="57219" y="37531"/>
                  <a:pt x="53975" y="39036"/>
                </a:cubicBezTo>
                <a:cubicBezTo>
                  <a:pt x="51336" y="40245"/>
                  <a:pt x="49054" y="42038"/>
                  <a:pt x="47127" y="44411"/>
                </a:cubicBezTo>
                <a:cubicBezTo>
                  <a:pt x="45206" y="46789"/>
                  <a:pt x="44240" y="49450"/>
                  <a:pt x="44240" y="52391"/>
                </a:cubicBezTo>
                <a:cubicBezTo>
                  <a:pt x="44240" y="56690"/>
                  <a:pt x="45767" y="60107"/>
                  <a:pt x="48824" y="62630"/>
                </a:cubicBezTo>
                <a:cubicBezTo>
                  <a:pt x="51883" y="65161"/>
                  <a:pt x="57784" y="67443"/>
                  <a:pt x="66535" y="69477"/>
                </a:cubicBezTo>
                <a:cubicBezTo>
                  <a:pt x="72191" y="70762"/>
                  <a:pt x="77641" y="72000"/>
                  <a:pt x="82883" y="73210"/>
                </a:cubicBezTo>
                <a:cubicBezTo>
                  <a:pt x="88128" y="74415"/>
                  <a:pt x="93730" y="76075"/>
                  <a:pt x="99687" y="78189"/>
                </a:cubicBezTo>
                <a:cubicBezTo>
                  <a:pt x="111380" y="82415"/>
                  <a:pt x="120079" y="88092"/>
                  <a:pt x="125773" y="95221"/>
                </a:cubicBezTo>
                <a:cubicBezTo>
                  <a:pt x="131465" y="102348"/>
                  <a:pt x="134316" y="111758"/>
                  <a:pt x="134316" y="123452"/>
                </a:cubicBezTo>
                <a:cubicBezTo>
                  <a:pt x="134316" y="140199"/>
                  <a:pt x="127735" y="153664"/>
                  <a:pt x="114571" y="163851"/>
                </a:cubicBezTo>
                <a:cubicBezTo>
                  <a:pt x="101404" y="174036"/>
                  <a:pt x="83621" y="179126"/>
                  <a:pt x="61214" y="179126"/>
                </a:cubicBezTo>
                <a:close/>
                <a:moveTo>
                  <a:pt x="202324" y="178561"/>
                </a:moveTo>
                <a:cubicBezTo>
                  <a:pt x="186178" y="178561"/>
                  <a:pt x="174427" y="175241"/>
                  <a:pt x="167076" y="168603"/>
                </a:cubicBezTo>
                <a:cubicBezTo>
                  <a:pt x="159722" y="161964"/>
                  <a:pt x="156042" y="151099"/>
                  <a:pt x="156042" y="136012"/>
                </a:cubicBezTo>
                <a:lnTo>
                  <a:pt x="156042" y="76605"/>
                </a:lnTo>
                <a:lnTo>
                  <a:pt x="140875" y="76605"/>
                </a:lnTo>
                <a:lnTo>
                  <a:pt x="140875" y="48993"/>
                </a:lnTo>
                <a:lnTo>
                  <a:pt x="156042" y="48993"/>
                </a:lnTo>
                <a:lnTo>
                  <a:pt x="156042" y="12672"/>
                </a:lnTo>
                <a:lnTo>
                  <a:pt x="195646" y="12672"/>
                </a:lnTo>
                <a:lnTo>
                  <a:pt x="195646" y="48993"/>
                </a:lnTo>
                <a:lnTo>
                  <a:pt x="233780" y="48993"/>
                </a:lnTo>
                <a:lnTo>
                  <a:pt x="233780" y="76605"/>
                </a:lnTo>
                <a:lnTo>
                  <a:pt x="195646" y="76605"/>
                </a:lnTo>
                <a:lnTo>
                  <a:pt x="195646" y="121644"/>
                </a:lnTo>
                <a:cubicBezTo>
                  <a:pt x="195646" y="126094"/>
                  <a:pt x="195685" y="129976"/>
                  <a:pt x="195760" y="133294"/>
                </a:cubicBezTo>
                <a:cubicBezTo>
                  <a:pt x="195837" y="136614"/>
                  <a:pt x="196441" y="139598"/>
                  <a:pt x="197568" y="142236"/>
                </a:cubicBezTo>
                <a:cubicBezTo>
                  <a:pt x="198627" y="144879"/>
                  <a:pt x="200491" y="146967"/>
                  <a:pt x="203170" y="148515"/>
                </a:cubicBezTo>
                <a:cubicBezTo>
                  <a:pt x="205852" y="150059"/>
                  <a:pt x="209751" y="150833"/>
                  <a:pt x="214884" y="150833"/>
                </a:cubicBezTo>
                <a:cubicBezTo>
                  <a:pt x="216997" y="150833"/>
                  <a:pt x="219766" y="150383"/>
                  <a:pt x="223204" y="149476"/>
                </a:cubicBezTo>
                <a:cubicBezTo>
                  <a:pt x="226634" y="148572"/>
                  <a:pt x="229028" y="147744"/>
                  <a:pt x="230386" y="146988"/>
                </a:cubicBezTo>
                <a:lnTo>
                  <a:pt x="233780" y="146988"/>
                </a:lnTo>
                <a:lnTo>
                  <a:pt x="233780" y="174935"/>
                </a:lnTo>
                <a:cubicBezTo>
                  <a:pt x="229479" y="176069"/>
                  <a:pt x="224913" y="176959"/>
                  <a:pt x="220086" y="177599"/>
                </a:cubicBezTo>
                <a:cubicBezTo>
                  <a:pt x="215259" y="178240"/>
                  <a:pt x="209337" y="178561"/>
                  <a:pt x="202324" y="178561"/>
                </a:cubicBezTo>
                <a:close/>
                <a:moveTo>
                  <a:pt x="320004" y="142917"/>
                </a:moveTo>
                <a:lnTo>
                  <a:pt x="320004" y="116435"/>
                </a:lnTo>
                <a:cubicBezTo>
                  <a:pt x="313294" y="117119"/>
                  <a:pt x="307861" y="117698"/>
                  <a:pt x="303710" y="118189"/>
                </a:cubicBezTo>
                <a:cubicBezTo>
                  <a:pt x="299560" y="118678"/>
                  <a:pt x="295485" y="119643"/>
                  <a:pt x="291489" y="121075"/>
                </a:cubicBezTo>
                <a:cubicBezTo>
                  <a:pt x="288018" y="122286"/>
                  <a:pt x="285322" y="124111"/>
                  <a:pt x="283399" y="126562"/>
                </a:cubicBezTo>
                <a:cubicBezTo>
                  <a:pt x="281476" y="129014"/>
                  <a:pt x="280513" y="132275"/>
                  <a:pt x="280513" y="136351"/>
                </a:cubicBezTo>
                <a:cubicBezTo>
                  <a:pt x="280513" y="142312"/>
                  <a:pt x="282118" y="146406"/>
                  <a:pt x="285322" y="148631"/>
                </a:cubicBezTo>
                <a:cubicBezTo>
                  <a:pt x="288526" y="150855"/>
                  <a:pt x="293260" y="151967"/>
                  <a:pt x="299521" y="151967"/>
                </a:cubicBezTo>
                <a:cubicBezTo>
                  <a:pt x="302994" y="151967"/>
                  <a:pt x="306540" y="151176"/>
                  <a:pt x="310162" y="149588"/>
                </a:cubicBezTo>
                <a:cubicBezTo>
                  <a:pt x="313783" y="148003"/>
                  <a:pt x="317063" y="145779"/>
                  <a:pt x="320004" y="142917"/>
                </a:cubicBezTo>
                <a:close/>
                <a:moveTo>
                  <a:pt x="320004" y="162606"/>
                </a:moveTo>
                <a:cubicBezTo>
                  <a:pt x="317289" y="164866"/>
                  <a:pt x="314856" y="166907"/>
                  <a:pt x="312707" y="168714"/>
                </a:cubicBezTo>
                <a:cubicBezTo>
                  <a:pt x="310554" y="170525"/>
                  <a:pt x="307670" y="172340"/>
                  <a:pt x="304052" y="174147"/>
                </a:cubicBezTo>
                <a:cubicBezTo>
                  <a:pt x="300506" y="175882"/>
                  <a:pt x="297054" y="177203"/>
                  <a:pt x="293695" y="178111"/>
                </a:cubicBezTo>
                <a:cubicBezTo>
                  <a:pt x="290340" y="179014"/>
                  <a:pt x="285642" y="179468"/>
                  <a:pt x="279604" y="179468"/>
                </a:cubicBezTo>
                <a:cubicBezTo>
                  <a:pt x="268369" y="179468"/>
                  <a:pt x="259031" y="175692"/>
                  <a:pt x="251604" y="168149"/>
                </a:cubicBezTo>
                <a:cubicBezTo>
                  <a:pt x="244174" y="160604"/>
                  <a:pt x="240458" y="151099"/>
                  <a:pt x="240458" y="139638"/>
                </a:cubicBezTo>
                <a:cubicBezTo>
                  <a:pt x="240458" y="130205"/>
                  <a:pt x="242341" y="122584"/>
                  <a:pt x="246117" y="116774"/>
                </a:cubicBezTo>
                <a:cubicBezTo>
                  <a:pt x="249887" y="110967"/>
                  <a:pt x="255320" y="106366"/>
                  <a:pt x="262407" y="102971"/>
                </a:cubicBezTo>
                <a:cubicBezTo>
                  <a:pt x="269575" y="99501"/>
                  <a:pt x="278136" y="97085"/>
                  <a:pt x="288093" y="95729"/>
                </a:cubicBezTo>
                <a:cubicBezTo>
                  <a:pt x="298051" y="94375"/>
                  <a:pt x="308761" y="93316"/>
                  <a:pt x="320230" y="92560"/>
                </a:cubicBezTo>
                <a:lnTo>
                  <a:pt x="320230" y="91883"/>
                </a:lnTo>
                <a:cubicBezTo>
                  <a:pt x="320230" y="84866"/>
                  <a:pt x="317650" y="80021"/>
                  <a:pt x="312483" y="77339"/>
                </a:cubicBezTo>
                <a:cubicBezTo>
                  <a:pt x="307315" y="74661"/>
                  <a:pt x="299560" y="73326"/>
                  <a:pt x="289225" y="73326"/>
                </a:cubicBezTo>
                <a:cubicBezTo>
                  <a:pt x="284547" y="73326"/>
                  <a:pt x="279083" y="74172"/>
                  <a:pt x="272823" y="75867"/>
                </a:cubicBezTo>
                <a:cubicBezTo>
                  <a:pt x="266559" y="77570"/>
                  <a:pt x="260445" y="79733"/>
                  <a:pt x="254488" y="82376"/>
                </a:cubicBezTo>
                <a:lnTo>
                  <a:pt x="251093" y="82376"/>
                </a:lnTo>
                <a:lnTo>
                  <a:pt x="251093" y="51711"/>
                </a:lnTo>
                <a:cubicBezTo>
                  <a:pt x="255013" y="50584"/>
                  <a:pt x="261353" y="49242"/>
                  <a:pt x="270105" y="47697"/>
                </a:cubicBezTo>
                <a:cubicBezTo>
                  <a:pt x="278856" y="46149"/>
                  <a:pt x="287679" y="45375"/>
                  <a:pt x="296579" y="45375"/>
                </a:cubicBezTo>
                <a:cubicBezTo>
                  <a:pt x="318460" y="45375"/>
                  <a:pt x="334394" y="49014"/>
                  <a:pt x="344391" y="56294"/>
                </a:cubicBezTo>
                <a:cubicBezTo>
                  <a:pt x="354387" y="63573"/>
                  <a:pt x="359385" y="74682"/>
                  <a:pt x="359385" y="89619"/>
                </a:cubicBezTo>
                <a:lnTo>
                  <a:pt x="359385" y="176069"/>
                </a:lnTo>
                <a:lnTo>
                  <a:pt x="320004" y="176069"/>
                </a:lnTo>
                <a:close/>
                <a:moveTo>
                  <a:pt x="428292" y="176069"/>
                </a:moveTo>
                <a:lnTo>
                  <a:pt x="388689" y="176069"/>
                </a:lnTo>
                <a:lnTo>
                  <a:pt x="388689" y="0"/>
                </a:lnTo>
                <a:lnTo>
                  <a:pt x="428292" y="0"/>
                </a:lnTo>
                <a:close/>
                <a:moveTo>
                  <a:pt x="498226" y="176069"/>
                </a:moveTo>
                <a:lnTo>
                  <a:pt x="458622" y="176069"/>
                </a:lnTo>
                <a:lnTo>
                  <a:pt x="458622" y="48993"/>
                </a:lnTo>
                <a:lnTo>
                  <a:pt x="498226" y="48993"/>
                </a:lnTo>
                <a:close/>
                <a:moveTo>
                  <a:pt x="499360" y="30893"/>
                </a:moveTo>
                <a:lnTo>
                  <a:pt x="457492" y="30893"/>
                </a:lnTo>
                <a:lnTo>
                  <a:pt x="457492" y="0"/>
                </a:lnTo>
                <a:lnTo>
                  <a:pt x="499360" y="0"/>
                </a:lnTo>
                <a:close/>
                <a:moveTo>
                  <a:pt x="577214" y="178561"/>
                </a:moveTo>
                <a:cubicBezTo>
                  <a:pt x="561067" y="178561"/>
                  <a:pt x="549317" y="175241"/>
                  <a:pt x="541966" y="168603"/>
                </a:cubicBezTo>
                <a:cubicBezTo>
                  <a:pt x="534610" y="161964"/>
                  <a:pt x="530931" y="151099"/>
                  <a:pt x="530931" y="136012"/>
                </a:cubicBezTo>
                <a:lnTo>
                  <a:pt x="530931" y="76605"/>
                </a:lnTo>
                <a:lnTo>
                  <a:pt x="515765" y="76605"/>
                </a:lnTo>
                <a:lnTo>
                  <a:pt x="515765" y="48993"/>
                </a:lnTo>
                <a:lnTo>
                  <a:pt x="530931" y="48993"/>
                </a:lnTo>
                <a:lnTo>
                  <a:pt x="530931" y="12672"/>
                </a:lnTo>
                <a:lnTo>
                  <a:pt x="570535" y="12672"/>
                </a:lnTo>
                <a:lnTo>
                  <a:pt x="570535" y="48993"/>
                </a:lnTo>
                <a:lnTo>
                  <a:pt x="608670" y="48993"/>
                </a:lnTo>
                <a:lnTo>
                  <a:pt x="608670" y="76605"/>
                </a:lnTo>
                <a:lnTo>
                  <a:pt x="570535" y="76605"/>
                </a:lnTo>
                <a:lnTo>
                  <a:pt x="570535" y="121644"/>
                </a:lnTo>
                <a:cubicBezTo>
                  <a:pt x="570535" y="126094"/>
                  <a:pt x="570576" y="129976"/>
                  <a:pt x="570650" y="133294"/>
                </a:cubicBezTo>
                <a:cubicBezTo>
                  <a:pt x="570723" y="136614"/>
                  <a:pt x="571331" y="139598"/>
                  <a:pt x="572458" y="142236"/>
                </a:cubicBezTo>
                <a:cubicBezTo>
                  <a:pt x="573516" y="144879"/>
                  <a:pt x="575381" y="146967"/>
                  <a:pt x="578060" y="148515"/>
                </a:cubicBezTo>
                <a:cubicBezTo>
                  <a:pt x="580738" y="150059"/>
                  <a:pt x="584641" y="150833"/>
                  <a:pt x="589770" y="150833"/>
                </a:cubicBezTo>
                <a:cubicBezTo>
                  <a:pt x="591884" y="150833"/>
                  <a:pt x="594656" y="150383"/>
                  <a:pt x="598090" y="149476"/>
                </a:cubicBezTo>
                <a:cubicBezTo>
                  <a:pt x="601520" y="148572"/>
                  <a:pt x="603914" y="147744"/>
                  <a:pt x="605272" y="146988"/>
                </a:cubicBezTo>
                <a:lnTo>
                  <a:pt x="608670" y="146988"/>
                </a:lnTo>
                <a:lnTo>
                  <a:pt x="608670" y="174935"/>
                </a:lnTo>
                <a:cubicBezTo>
                  <a:pt x="604368" y="176069"/>
                  <a:pt x="599803" y="176959"/>
                  <a:pt x="594976" y="177599"/>
                </a:cubicBezTo>
                <a:cubicBezTo>
                  <a:pt x="590145" y="178240"/>
                  <a:pt x="584227" y="178561"/>
                  <a:pt x="577214" y="178561"/>
                </a:cubicBezTo>
                <a:close/>
                <a:moveTo>
                  <a:pt x="689915" y="179468"/>
                </a:moveTo>
                <a:cubicBezTo>
                  <a:pt x="665925" y="179468"/>
                  <a:pt x="647539" y="173733"/>
                  <a:pt x="634752" y="162263"/>
                </a:cubicBezTo>
                <a:cubicBezTo>
                  <a:pt x="621965" y="150797"/>
                  <a:pt x="615572" y="134464"/>
                  <a:pt x="615572" y="113271"/>
                </a:cubicBezTo>
                <a:cubicBezTo>
                  <a:pt x="615572" y="92528"/>
                  <a:pt x="621529" y="75964"/>
                  <a:pt x="633449" y="63595"/>
                </a:cubicBezTo>
                <a:cubicBezTo>
                  <a:pt x="645368" y="51221"/>
                  <a:pt x="662043" y="45037"/>
                  <a:pt x="683467" y="45037"/>
                </a:cubicBezTo>
                <a:cubicBezTo>
                  <a:pt x="702929" y="45037"/>
                  <a:pt x="717563" y="50278"/>
                  <a:pt x="727374" y="60764"/>
                </a:cubicBezTo>
                <a:cubicBezTo>
                  <a:pt x="737175" y="71252"/>
                  <a:pt x="742079" y="86260"/>
                  <a:pt x="742079" y="105801"/>
                </a:cubicBezTo>
                <a:lnTo>
                  <a:pt x="742079" y="120061"/>
                </a:lnTo>
                <a:lnTo>
                  <a:pt x="655290" y="120061"/>
                </a:lnTo>
                <a:cubicBezTo>
                  <a:pt x="655668" y="125943"/>
                  <a:pt x="656914" y="130865"/>
                  <a:pt x="659023" y="134824"/>
                </a:cubicBezTo>
                <a:cubicBezTo>
                  <a:pt x="661133" y="138784"/>
                  <a:pt x="663923" y="141934"/>
                  <a:pt x="667396" y="144274"/>
                </a:cubicBezTo>
                <a:cubicBezTo>
                  <a:pt x="670791" y="146614"/>
                  <a:pt x="674749" y="148291"/>
                  <a:pt x="679281" y="149307"/>
                </a:cubicBezTo>
                <a:cubicBezTo>
                  <a:pt x="683806" y="150326"/>
                  <a:pt x="688749" y="150833"/>
                  <a:pt x="694102" y="150833"/>
                </a:cubicBezTo>
                <a:cubicBezTo>
                  <a:pt x="698702" y="150833"/>
                  <a:pt x="703228" y="150326"/>
                  <a:pt x="707681" y="149307"/>
                </a:cubicBezTo>
                <a:cubicBezTo>
                  <a:pt x="712135" y="148291"/>
                  <a:pt x="716203" y="146953"/>
                  <a:pt x="719900" y="145289"/>
                </a:cubicBezTo>
                <a:cubicBezTo>
                  <a:pt x="723143" y="143860"/>
                  <a:pt x="726142" y="142316"/>
                  <a:pt x="728899" y="140652"/>
                </a:cubicBezTo>
                <a:cubicBezTo>
                  <a:pt x="731650" y="138992"/>
                  <a:pt x="733896" y="137524"/>
                  <a:pt x="735627" y="136239"/>
                </a:cubicBezTo>
                <a:lnTo>
                  <a:pt x="739814" y="136239"/>
                </a:lnTo>
                <a:lnTo>
                  <a:pt x="739814" y="168942"/>
                </a:lnTo>
                <a:cubicBezTo>
                  <a:pt x="736575" y="170227"/>
                  <a:pt x="733612" y="171415"/>
                  <a:pt x="730933" y="172505"/>
                </a:cubicBezTo>
                <a:cubicBezTo>
                  <a:pt x="728255" y="173600"/>
                  <a:pt x="724576" y="174712"/>
                  <a:pt x="719900" y="175843"/>
                </a:cubicBezTo>
                <a:cubicBezTo>
                  <a:pt x="715601" y="176977"/>
                  <a:pt x="711170" y="177862"/>
                  <a:pt x="706604" y="178506"/>
                </a:cubicBezTo>
                <a:cubicBezTo>
                  <a:pt x="702040" y="179147"/>
                  <a:pt x="696478" y="179468"/>
                  <a:pt x="689915" y="179468"/>
                </a:cubicBezTo>
                <a:close/>
                <a:moveTo>
                  <a:pt x="703044" y="96182"/>
                </a:moveTo>
                <a:cubicBezTo>
                  <a:pt x="702814" y="87808"/>
                  <a:pt x="700874" y="81432"/>
                  <a:pt x="697212" y="77055"/>
                </a:cubicBezTo>
                <a:cubicBezTo>
                  <a:pt x="693555" y="72681"/>
                  <a:pt x="687953" y="70496"/>
                  <a:pt x="680408" y="70496"/>
                </a:cubicBezTo>
                <a:cubicBezTo>
                  <a:pt x="672714" y="70496"/>
                  <a:pt x="666702" y="72796"/>
                  <a:pt x="662365" y="77394"/>
                </a:cubicBezTo>
                <a:cubicBezTo>
                  <a:pt x="658026" y="81997"/>
                  <a:pt x="655629" y="88259"/>
                  <a:pt x="655179" y="9618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518671" y="2379003"/>
            <a:ext cx="83732" cy="222689"/>
          </a:xfrm>
          <a:custGeom>
            <a:avLst/>
            <a:gdLst/>
            <a:ahLst/>
            <a:cxnLst/>
            <a:rect l="l" t="t" r="r" b="b"/>
            <a:pathLst>
              <a:path w="83732" h="222689">
                <a:moveTo>
                  <a:pt x="83732" y="222689"/>
                </a:moveTo>
                <a:lnTo>
                  <a:pt x="42202" y="222689"/>
                </a:lnTo>
                <a:cubicBezTo>
                  <a:pt x="35795" y="215072"/>
                  <a:pt x="29984" y="207227"/>
                  <a:pt x="24779" y="199156"/>
                </a:cubicBezTo>
                <a:cubicBezTo>
                  <a:pt x="19573" y="191082"/>
                  <a:pt x="15087" y="182409"/>
                  <a:pt x="11314" y="173128"/>
                </a:cubicBezTo>
                <a:cubicBezTo>
                  <a:pt x="7764" y="164452"/>
                  <a:pt x="4992" y="154833"/>
                  <a:pt x="2998" y="144274"/>
                </a:cubicBezTo>
                <a:cubicBezTo>
                  <a:pt x="997" y="133716"/>
                  <a:pt x="0" y="122739"/>
                  <a:pt x="0" y="111348"/>
                </a:cubicBezTo>
                <a:cubicBezTo>
                  <a:pt x="0" y="98900"/>
                  <a:pt x="1036" y="87617"/>
                  <a:pt x="3110" y="77512"/>
                </a:cubicBezTo>
                <a:cubicBezTo>
                  <a:pt x="5184" y="67404"/>
                  <a:pt x="7884" y="58162"/>
                  <a:pt x="11202" y="49789"/>
                </a:cubicBezTo>
                <a:cubicBezTo>
                  <a:pt x="14821" y="40659"/>
                  <a:pt x="19255" y="32041"/>
                  <a:pt x="24498" y="23933"/>
                </a:cubicBezTo>
                <a:cubicBezTo>
                  <a:pt x="29735" y="15827"/>
                  <a:pt x="35640" y="7845"/>
                  <a:pt x="42202" y="0"/>
                </a:cubicBezTo>
                <a:lnTo>
                  <a:pt x="83732" y="0"/>
                </a:lnTo>
                <a:lnTo>
                  <a:pt x="83732" y="3280"/>
                </a:lnTo>
                <a:cubicBezTo>
                  <a:pt x="77619" y="8788"/>
                  <a:pt x="71794" y="15030"/>
                  <a:pt x="66250" y="22008"/>
                </a:cubicBezTo>
                <a:cubicBezTo>
                  <a:pt x="60703" y="28988"/>
                  <a:pt x="55558" y="37153"/>
                  <a:pt x="50802" y="46509"/>
                </a:cubicBezTo>
                <a:cubicBezTo>
                  <a:pt x="46277" y="55487"/>
                  <a:pt x="42602" y="65445"/>
                  <a:pt x="39772" y="76382"/>
                </a:cubicBezTo>
                <a:cubicBezTo>
                  <a:pt x="36943" y="87319"/>
                  <a:pt x="35528" y="98975"/>
                  <a:pt x="35528" y="111348"/>
                </a:cubicBezTo>
                <a:cubicBezTo>
                  <a:pt x="35528" y="124248"/>
                  <a:pt x="36903" y="135941"/>
                  <a:pt x="39660" y="146423"/>
                </a:cubicBezTo>
                <a:cubicBezTo>
                  <a:pt x="42411" y="156910"/>
                  <a:pt x="46130" y="166828"/>
                  <a:pt x="50802" y="176180"/>
                </a:cubicBezTo>
                <a:cubicBezTo>
                  <a:pt x="55331" y="185083"/>
                  <a:pt x="60443" y="193177"/>
                  <a:pt x="66135" y="200455"/>
                </a:cubicBezTo>
                <a:cubicBezTo>
                  <a:pt x="71830" y="207735"/>
                  <a:pt x="77698" y="214053"/>
                  <a:pt x="83732" y="21941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618578" y="2371648"/>
            <a:ext cx="1118776" cy="186822"/>
          </a:xfrm>
          <a:custGeom>
            <a:avLst/>
            <a:gdLst/>
            <a:ahLst/>
            <a:cxnLst/>
            <a:rect l="l" t="t" r="r" b="b"/>
            <a:pathLst>
              <a:path w="1118776" h="186822">
                <a:moveTo>
                  <a:pt x="82486" y="186708"/>
                </a:moveTo>
                <a:cubicBezTo>
                  <a:pt x="57218" y="186708"/>
                  <a:pt x="37151" y="179068"/>
                  <a:pt x="22291" y="163790"/>
                </a:cubicBezTo>
                <a:cubicBezTo>
                  <a:pt x="7430" y="148519"/>
                  <a:pt x="0" y="127037"/>
                  <a:pt x="0" y="99350"/>
                </a:cubicBezTo>
                <a:cubicBezTo>
                  <a:pt x="0" y="72646"/>
                  <a:pt x="7448" y="51355"/>
                  <a:pt x="22348" y="35475"/>
                </a:cubicBezTo>
                <a:cubicBezTo>
                  <a:pt x="37249" y="19595"/>
                  <a:pt x="57333" y="11654"/>
                  <a:pt x="82602" y="11654"/>
                </a:cubicBezTo>
                <a:cubicBezTo>
                  <a:pt x="89315" y="11654"/>
                  <a:pt x="95353" y="12032"/>
                  <a:pt x="100706" y="12784"/>
                </a:cubicBezTo>
                <a:cubicBezTo>
                  <a:pt x="106062" y="13540"/>
                  <a:pt x="111193" y="14595"/>
                  <a:pt x="116096" y="15955"/>
                </a:cubicBezTo>
                <a:cubicBezTo>
                  <a:pt x="119945" y="17087"/>
                  <a:pt x="124131" y="18631"/>
                  <a:pt x="128656" y="20592"/>
                </a:cubicBezTo>
                <a:cubicBezTo>
                  <a:pt x="133182" y="22554"/>
                  <a:pt x="136840" y="24250"/>
                  <a:pt x="139632" y="25687"/>
                </a:cubicBezTo>
                <a:lnTo>
                  <a:pt x="139632" y="65855"/>
                </a:lnTo>
                <a:lnTo>
                  <a:pt x="135335" y="65855"/>
                </a:lnTo>
                <a:cubicBezTo>
                  <a:pt x="133293" y="64048"/>
                  <a:pt x="130730" y="61877"/>
                  <a:pt x="127637" y="59350"/>
                </a:cubicBezTo>
                <a:cubicBezTo>
                  <a:pt x="124541" y="56823"/>
                  <a:pt x="121035" y="54354"/>
                  <a:pt x="117115" y="51938"/>
                </a:cubicBezTo>
                <a:cubicBezTo>
                  <a:pt x="113195" y="49523"/>
                  <a:pt x="108874" y="47467"/>
                  <a:pt x="104163" y="45771"/>
                </a:cubicBezTo>
                <a:cubicBezTo>
                  <a:pt x="99446" y="44076"/>
                  <a:pt x="94521" y="43226"/>
                  <a:pt x="89391" y="43226"/>
                </a:cubicBezTo>
                <a:cubicBezTo>
                  <a:pt x="83283" y="43226"/>
                  <a:pt x="77681" y="44187"/>
                  <a:pt x="72587" y="46109"/>
                </a:cubicBezTo>
                <a:cubicBezTo>
                  <a:pt x="67496" y="48036"/>
                  <a:pt x="62650" y="51373"/>
                  <a:pt x="58046" y="56124"/>
                </a:cubicBezTo>
                <a:cubicBezTo>
                  <a:pt x="53824" y="60423"/>
                  <a:pt x="50374" y="66233"/>
                  <a:pt x="47696" y="73552"/>
                </a:cubicBezTo>
                <a:cubicBezTo>
                  <a:pt x="45014" y="80868"/>
                  <a:pt x="43679" y="89508"/>
                  <a:pt x="43679" y="99465"/>
                </a:cubicBezTo>
                <a:cubicBezTo>
                  <a:pt x="43679" y="109952"/>
                  <a:pt x="45075" y="118758"/>
                  <a:pt x="47865" y="125885"/>
                </a:cubicBezTo>
                <a:cubicBezTo>
                  <a:pt x="50655" y="133014"/>
                  <a:pt x="54312" y="138767"/>
                  <a:pt x="58841" y="143143"/>
                </a:cubicBezTo>
                <a:cubicBezTo>
                  <a:pt x="63215" y="147364"/>
                  <a:pt x="68101" y="150423"/>
                  <a:pt x="73493" y="152306"/>
                </a:cubicBezTo>
                <a:cubicBezTo>
                  <a:pt x="78886" y="154192"/>
                  <a:pt x="84264" y="155136"/>
                  <a:pt x="89618" y="155136"/>
                </a:cubicBezTo>
                <a:cubicBezTo>
                  <a:pt x="95201" y="155136"/>
                  <a:pt x="100523" y="154210"/>
                  <a:pt x="105577" y="152363"/>
                </a:cubicBezTo>
                <a:cubicBezTo>
                  <a:pt x="110631" y="150517"/>
                  <a:pt x="114890" y="148461"/>
                  <a:pt x="118360" y="146196"/>
                </a:cubicBezTo>
                <a:cubicBezTo>
                  <a:pt x="122133" y="143857"/>
                  <a:pt x="125453" y="141481"/>
                  <a:pt x="128318" y="139069"/>
                </a:cubicBezTo>
                <a:cubicBezTo>
                  <a:pt x="131181" y="136656"/>
                  <a:pt x="133671" y="134504"/>
                  <a:pt x="135784" y="132618"/>
                </a:cubicBezTo>
                <a:lnTo>
                  <a:pt x="139632" y="132618"/>
                </a:lnTo>
                <a:lnTo>
                  <a:pt x="139632" y="172221"/>
                </a:lnTo>
                <a:cubicBezTo>
                  <a:pt x="136540" y="173658"/>
                  <a:pt x="132959" y="175300"/>
                  <a:pt x="128883" y="177146"/>
                </a:cubicBezTo>
                <a:cubicBezTo>
                  <a:pt x="124808" y="178993"/>
                  <a:pt x="120622" y="180555"/>
                  <a:pt x="116323" y="181840"/>
                </a:cubicBezTo>
                <a:cubicBezTo>
                  <a:pt x="111042" y="183424"/>
                  <a:pt x="106099" y="184630"/>
                  <a:pt x="101502" y="185462"/>
                </a:cubicBezTo>
                <a:cubicBezTo>
                  <a:pt x="96897" y="186290"/>
                  <a:pt x="90561" y="186708"/>
                  <a:pt x="82486" y="186708"/>
                </a:cubicBezTo>
                <a:close/>
                <a:moveTo>
                  <a:pt x="266591" y="83960"/>
                </a:moveTo>
                <a:lnTo>
                  <a:pt x="227210" y="83960"/>
                </a:lnTo>
                <a:lnTo>
                  <a:pt x="227210" y="183424"/>
                </a:lnTo>
                <a:lnTo>
                  <a:pt x="187607" y="183424"/>
                </a:lnTo>
                <a:lnTo>
                  <a:pt x="187607" y="83960"/>
                </a:lnTo>
                <a:lnTo>
                  <a:pt x="148233" y="83960"/>
                </a:lnTo>
                <a:lnTo>
                  <a:pt x="148233" y="56348"/>
                </a:lnTo>
                <a:lnTo>
                  <a:pt x="266591" y="56348"/>
                </a:lnTo>
                <a:close/>
                <a:moveTo>
                  <a:pt x="352925" y="150272"/>
                </a:moveTo>
                <a:lnTo>
                  <a:pt x="352925" y="123790"/>
                </a:lnTo>
                <a:cubicBezTo>
                  <a:pt x="346216" y="124474"/>
                  <a:pt x="340783" y="125053"/>
                  <a:pt x="336636" y="125544"/>
                </a:cubicBezTo>
                <a:cubicBezTo>
                  <a:pt x="332481" y="126033"/>
                  <a:pt x="328406" y="126998"/>
                  <a:pt x="324410" y="128430"/>
                </a:cubicBezTo>
                <a:cubicBezTo>
                  <a:pt x="320940" y="129641"/>
                  <a:pt x="318247" y="131466"/>
                  <a:pt x="316321" y="133917"/>
                </a:cubicBezTo>
                <a:cubicBezTo>
                  <a:pt x="314398" y="136369"/>
                  <a:pt x="313433" y="139630"/>
                  <a:pt x="313433" y="143706"/>
                </a:cubicBezTo>
                <a:cubicBezTo>
                  <a:pt x="313433" y="149667"/>
                  <a:pt x="315040" y="153761"/>
                  <a:pt x="318247" y="155986"/>
                </a:cubicBezTo>
                <a:cubicBezTo>
                  <a:pt x="321451" y="158210"/>
                  <a:pt x="326185" y="159322"/>
                  <a:pt x="332445" y="159322"/>
                </a:cubicBezTo>
                <a:cubicBezTo>
                  <a:pt x="335916" y="159322"/>
                  <a:pt x="339466" y="158531"/>
                  <a:pt x="343083" y="156943"/>
                </a:cubicBezTo>
                <a:cubicBezTo>
                  <a:pt x="346705" y="155358"/>
                  <a:pt x="349984" y="153134"/>
                  <a:pt x="352925" y="150272"/>
                </a:cubicBezTo>
                <a:close/>
                <a:moveTo>
                  <a:pt x="352925" y="169961"/>
                </a:moveTo>
                <a:cubicBezTo>
                  <a:pt x="350211" y="172221"/>
                  <a:pt x="347782" y="174262"/>
                  <a:pt x="345629" y="176069"/>
                </a:cubicBezTo>
                <a:cubicBezTo>
                  <a:pt x="343475" y="177880"/>
                  <a:pt x="340592" y="179695"/>
                  <a:pt x="336974" y="181502"/>
                </a:cubicBezTo>
                <a:cubicBezTo>
                  <a:pt x="333428" y="183237"/>
                  <a:pt x="329975" y="184558"/>
                  <a:pt x="326621" y="185466"/>
                </a:cubicBezTo>
                <a:cubicBezTo>
                  <a:pt x="323262" y="186369"/>
                  <a:pt x="318566" y="186823"/>
                  <a:pt x="312530" y="186823"/>
                </a:cubicBezTo>
                <a:cubicBezTo>
                  <a:pt x="301291" y="186823"/>
                  <a:pt x="291952" y="183047"/>
                  <a:pt x="284525" y="175504"/>
                </a:cubicBezTo>
                <a:cubicBezTo>
                  <a:pt x="277095" y="167959"/>
                  <a:pt x="273380" y="158454"/>
                  <a:pt x="273380" y="146993"/>
                </a:cubicBezTo>
                <a:cubicBezTo>
                  <a:pt x="273380" y="137560"/>
                  <a:pt x="275266" y="129939"/>
                  <a:pt x="279039" y="124129"/>
                </a:cubicBezTo>
                <a:cubicBezTo>
                  <a:pt x="282808" y="118322"/>
                  <a:pt x="288240" y="113721"/>
                  <a:pt x="295329" y="110326"/>
                </a:cubicBezTo>
                <a:cubicBezTo>
                  <a:pt x="302497" y="106856"/>
                  <a:pt x="311061" y="104440"/>
                  <a:pt x="321019" y="103084"/>
                </a:cubicBezTo>
                <a:cubicBezTo>
                  <a:pt x="330977" y="101730"/>
                  <a:pt x="341687" y="100671"/>
                  <a:pt x="353152" y="99915"/>
                </a:cubicBezTo>
                <a:lnTo>
                  <a:pt x="353152" y="99238"/>
                </a:lnTo>
                <a:cubicBezTo>
                  <a:pt x="353152" y="92221"/>
                  <a:pt x="350571" y="87376"/>
                  <a:pt x="345405" y="84694"/>
                </a:cubicBezTo>
                <a:cubicBezTo>
                  <a:pt x="340235" y="82016"/>
                  <a:pt x="332481" y="80681"/>
                  <a:pt x="322145" y="80681"/>
                </a:cubicBezTo>
                <a:cubicBezTo>
                  <a:pt x="317469" y="80681"/>
                  <a:pt x="312004" y="81527"/>
                  <a:pt x="305743" y="83222"/>
                </a:cubicBezTo>
                <a:cubicBezTo>
                  <a:pt x="299480" y="84925"/>
                  <a:pt x="293367" y="87088"/>
                  <a:pt x="287410" y="89731"/>
                </a:cubicBezTo>
                <a:lnTo>
                  <a:pt x="284017" y="89731"/>
                </a:lnTo>
                <a:lnTo>
                  <a:pt x="284017" y="59066"/>
                </a:lnTo>
                <a:cubicBezTo>
                  <a:pt x="287938" y="57939"/>
                  <a:pt x="294274" y="56597"/>
                  <a:pt x="303026" y="55052"/>
                </a:cubicBezTo>
                <a:cubicBezTo>
                  <a:pt x="311777" y="53504"/>
                  <a:pt x="320601" y="52730"/>
                  <a:pt x="329504" y="52730"/>
                </a:cubicBezTo>
                <a:cubicBezTo>
                  <a:pt x="351381" y="52730"/>
                  <a:pt x="367318" y="56369"/>
                  <a:pt x="377312" y="63649"/>
                </a:cubicBezTo>
                <a:cubicBezTo>
                  <a:pt x="387309" y="70928"/>
                  <a:pt x="392307" y="82037"/>
                  <a:pt x="392307" y="96974"/>
                </a:cubicBezTo>
                <a:lnTo>
                  <a:pt x="392307" y="183424"/>
                </a:lnTo>
                <a:lnTo>
                  <a:pt x="352925" y="183424"/>
                </a:lnTo>
                <a:close/>
                <a:moveTo>
                  <a:pt x="542351" y="183424"/>
                </a:moveTo>
                <a:lnTo>
                  <a:pt x="503424" y="183424"/>
                </a:lnTo>
                <a:lnTo>
                  <a:pt x="503424" y="106255"/>
                </a:lnTo>
                <a:lnTo>
                  <a:pt x="454766" y="183424"/>
                </a:lnTo>
                <a:lnTo>
                  <a:pt x="421613" y="183424"/>
                </a:lnTo>
                <a:lnTo>
                  <a:pt x="421613" y="56348"/>
                </a:lnTo>
                <a:lnTo>
                  <a:pt x="460537" y="56348"/>
                </a:lnTo>
                <a:lnTo>
                  <a:pt x="460537" y="125375"/>
                </a:lnTo>
                <a:lnTo>
                  <a:pt x="505123" y="56348"/>
                </a:lnTo>
                <a:lnTo>
                  <a:pt x="542351" y="56348"/>
                </a:lnTo>
                <a:close/>
                <a:moveTo>
                  <a:pt x="531824" y="0"/>
                </a:moveTo>
                <a:cubicBezTo>
                  <a:pt x="531824" y="12295"/>
                  <a:pt x="527717" y="22289"/>
                  <a:pt x="519495" y="29985"/>
                </a:cubicBezTo>
                <a:cubicBezTo>
                  <a:pt x="511271" y="37679"/>
                  <a:pt x="498895" y="41527"/>
                  <a:pt x="482377" y="41527"/>
                </a:cubicBezTo>
                <a:cubicBezTo>
                  <a:pt x="465857" y="41527"/>
                  <a:pt x="453488" y="37661"/>
                  <a:pt x="445262" y="29928"/>
                </a:cubicBezTo>
                <a:cubicBezTo>
                  <a:pt x="437040" y="22199"/>
                  <a:pt x="432929" y="12219"/>
                  <a:pt x="432929" y="0"/>
                </a:cubicBezTo>
                <a:lnTo>
                  <a:pt x="463820" y="0"/>
                </a:lnTo>
                <a:cubicBezTo>
                  <a:pt x="463971" y="7467"/>
                  <a:pt x="465404" y="13069"/>
                  <a:pt x="468118" y="16805"/>
                </a:cubicBezTo>
                <a:cubicBezTo>
                  <a:pt x="470837" y="20539"/>
                  <a:pt x="475588" y="22407"/>
                  <a:pt x="482377" y="22407"/>
                </a:cubicBezTo>
                <a:cubicBezTo>
                  <a:pt x="489164" y="22407"/>
                  <a:pt x="493919" y="20557"/>
                  <a:pt x="496637" y="16860"/>
                </a:cubicBezTo>
                <a:cubicBezTo>
                  <a:pt x="499352" y="13163"/>
                  <a:pt x="500785" y="7543"/>
                  <a:pt x="500936" y="0"/>
                </a:cubicBezTo>
                <a:close/>
                <a:moveTo>
                  <a:pt x="693863" y="183424"/>
                </a:moveTo>
                <a:lnTo>
                  <a:pt x="654261" y="183424"/>
                </a:lnTo>
                <a:lnTo>
                  <a:pt x="654261" y="84298"/>
                </a:lnTo>
                <a:lnTo>
                  <a:pt x="623142" y="84298"/>
                </a:lnTo>
                <a:cubicBezTo>
                  <a:pt x="622914" y="89731"/>
                  <a:pt x="622745" y="94105"/>
                  <a:pt x="622634" y="97423"/>
                </a:cubicBezTo>
                <a:cubicBezTo>
                  <a:pt x="622522" y="100743"/>
                  <a:pt x="622386" y="104479"/>
                  <a:pt x="622235" y="108627"/>
                </a:cubicBezTo>
                <a:cubicBezTo>
                  <a:pt x="621709" y="120777"/>
                  <a:pt x="620689" y="130677"/>
                  <a:pt x="619182" y="138331"/>
                </a:cubicBezTo>
                <a:cubicBezTo>
                  <a:pt x="617673" y="145988"/>
                  <a:pt x="615750" y="152270"/>
                  <a:pt x="613411" y="157173"/>
                </a:cubicBezTo>
                <a:cubicBezTo>
                  <a:pt x="611147" y="162076"/>
                  <a:pt x="608828" y="165903"/>
                  <a:pt x="606452" y="168658"/>
                </a:cubicBezTo>
                <a:cubicBezTo>
                  <a:pt x="604073" y="171411"/>
                  <a:pt x="601491" y="173995"/>
                  <a:pt x="598701" y="176408"/>
                </a:cubicBezTo>
                <a:cubicBezTo>
                  <a:pt x="596059" y="178673"/>
                  <a:pt x="592329" y="180541"/>
                  <a:pt x="587502" y="182009"/>
                </a:cubicBezTo>
                <a:cubicBezTo>
                  <a:pt x="582671" y="183479"/>
                  <a:pt x="578256" y="184216"/>
                  <a:pt x="574257" y="184216"/>
                </a:cubicBezTo>
                <a:cubicBezTo>
                  <a:pt x="570862" y="184216"/>
                  <a:pt x="567489" y="184083"/>
                  <a:pt x="564130" y="183824"/>
                </a:cubicBezTo>
                <a:cubicBezTo>
                  <a:pt x="560775" y="183557"/>
                  <a:pt x="558755" y="183424"/>
                  <a:pt x="558078" y="183424"/>
                </a:cubicBezTo>
                <a:lnTo>
                  <a:pt x="558078" y="151291"/>
                </a:lnTo>
                <a:lnTo>
                  <a:pt x="559209" y="151291"/>
                </a:lnTo>
                <a:cubicBezTo>
                  <a:pt x="559511" y="151291"/>
                  <a:pt x="560023" y="151327"/>
                  <a:pt x="560739" y="151402"/>
                </a:cubicBezTo>
                <a:cubicBezTo>
                  <a:pt x="561452" y="151478"/>
                  <a:pt x="562150" y="151518"/>
                  <a:pt x="562831" y="151518"/>
                </a:cubicBezTo>
                <a:cubicBezTo>
                  <a:pt x="564642" y="151518"/>
                  <a:pt x="566524" y="151308"/>
                  <a:pt x="568486" y="150892"/>
                </a:cubicBezTo>
                <a:cubicBezTo>
                  <a:pt x="570448" y="150481"/>
                  <a:pt x="572069" y="149632"/>
                  <a:pt x="573354" y="148347"/>
                </a:cubicBezTo>
                <a:cubicBezTo>
                  <a:pt x="578560" y="143065"/>
                  <a:pt x="581900" y="136012"/>
                  <a:pt x="583369" y="127188"/>
                </a:cubicBezTo>
                <a:cubicBezTo>
                  <a:pt x="584837" y="118362"/>
                  <a:pt x="585838" y="108480"/>
                  <a:pt x="586368" y="97543"/>
                </a:cubicBezTo>
                <a:cubicBezTo>
                  <a:pt x="586670" y="91581"/>
                  <a:pt x="586968" y="84925"/>
                  <a:pt x="587274" y="77567"/>
                </a:cubicBezTo>
                <a:cubicBezTo>
                  <a:pt x="587574" y="70211"/>
                  <a:pt x="587800" y="63137"/>
                  <a:pt x="587951" y="56348"/>
                </a:cubicBezTo>
                <a:lnTo>
                  <a:pt x="693863" y="56348"/>
                </a:lnTo>
                <a:close/>
                <a:moveTo>
                  <a:pt x="794235" y="150272"/>
                </a:moveTo>
                <a:lnTo>
                  <a:pt x="794235" y="123790"/>
                </a:lnTo>
                <a:cubicBezTo>
                  <a:pt x="787522" y="124474"/>
                  <a:pt x="782093" y="125053"/>
                  <a:pt x="777942" y="125544"/>
                </a:cubicBezTo>
                <a:cubicBezTo>
                  <a:pt x="773791" y="126033"/>
                  <a:pt x="769715" y="126998"/>
                  <a:pt x="765720" y="128430"/>
                </a:cubicBezTo>
                <a:cubicBezTo>
                  <a:pt x="762249" y="129641"/>
                  <a:pt x="759552" y="131466"/>
                  <a:pt x="757631" y="133917"/>
                </a:cubicBezTo>
                <a:cubicBezTo>
                  <a:pt x="755708" y="136369"/>
                  <a:pt x="754743" y="139630"/>
                  <a:pt x="754743" y="143706"/>
                </a:cubicBezTo>
                <a:cubicBezTo>
                  <a:pt x="754743" y="149667"/>
                  <a:pt x="756346" y="153761"/>
                  <a:pt x="759552" y="155986"/>
                </a:cubicBezTo>
                <a:cubicBezTo>
                  <a:pt x="762757" y="158210"/>
                  <a:pt x="767491" y="159322"/>
                  <a:pt x="773751" y="159322"/>
                </a:cubicBezTo>
                <a:cubicBezTo>
                  <a:pt x="777226" y="159322"/>
                  <a:pt x="780772" y="158531"/>
                  <a:pt x="784392" y="156943"/>
                </a:cubicBezTo>
                <a:cubicBezTo>
                  <a:pt x="788011" y="155358"/>
                  <a:pt x="791294" y="153134"/>
                  <a:pt x="794235" y="150272"/>
                </a:cubicBezTo>
                <a:close/>
                <a:moveTo>
                  <a:pt x="794235" y="169961"/>
                </a:moveTo>
                <a:cubicBezTo>
                  <a:pt x="791521" y="172221"/>
                  <a:pt x="789088" y="174262"/>
                  <a:pt x="786938" y="176069"/>
                </a:cubicBezTo>
                <a:cubicBezTo>
                  <a:pt x="784785" y="177880"/>
                  <a:pt x="781902" y="179695"/>
                  <a:pt x="778284" y="181502"/>
                </a:cubicBezTo>
                <a:cubicBezTo>
                  <a:pt x="774734" y="183237"/>
                  <a:pt x="771285" y="184558"/>
                  <a:pt x="767927" y="185466"/>
                </a:cubicBezTo>
                <a:cubicBezTo>
                  <a:pt x="764568" y="186369"/>
                  <a:pt x="759874" y="186823"/>
                  <a:pt x="753836" y="186823"/>
                </a:cubicBezTo>
                <a:cubicBezTo>
                  <a:pt x="742601" y="186823"/>
                  <a:pt x="733262" y="183047"/>
                  <a:pt x="725831" y="175504"/>
                </a:cubicBezTo>
                <a:cubicBezTo>
                  <a:pt x="718405" y="167959"/>
                  <a:pt x="714690" y="158454"/>
                  <a:pt x="714690" y="146993"/>
                </a:cubicBezTo>
                <a:cubicBezTo>
                  <a:pt x="714690" y="137560"/>
                  <a:pt x="716572" y="129939"/>
                  <a:pt x="720349" y="124129"/>
                </a:cubicBezTo>
                <a:cubicBezTo>
                  <a:pt x="724118" y="118322"/>
                  <a:pt x="729550" y="113721"/>
                  <a:pt x="736639" y="110326"/>
                </a:cubicBezTo>
                <a:cubicBezTo>
                  <a:pt x="743807" y="106856"/>
                  <a:pt x="752367" y="104440"/>
                  <a:pt x="762325" y="103084"/>
                </a:cubicBezTo>
                <a:cubicBezTo>
                  <a:pt x="772283" y="101730"/>
                  <a:pt x="782993" y="100671"/>
                  <a:pt x="794462" y="99915"/>
                </a:cubicBezTo>
                <a:lnTo>
                  <a:pt x="794462" y="99238"/>
                </a:lnTo>
                <a:cubicBezTo>
                  <a:pt x="794462" y="92221"/>
                  <a:pt x="791878" y="87376"/>
                  <a:pt x="786715" y="84694"/>
                </a:cubicBezTo>
                <a:cubicBezTo>
                  <a:pt x="781541" y="82016"/>
                  <a:pt x="773791" y="80681"/>
                  <a:pt x="763455" y="80681"/>
                </a:cubicBezTo>
                <a:cubicBezTo>
                  <a:pt x="758779" y="80681"/>
                  <a:pt x="753314" y="81527"/>
                  <a:pt x="747053" y="83222"/>
                </a:cubicBezTo>
                <a:cubicBezTo>
                  <a:pt x="740786" y="84925"/>
                  <a:pt x="734677" y="87088"/>
                  <a:pt x="728716" y="89731"/>
                </a:cubicBezTo>
                <a:lnTo>
                  <a:pt x="725324" y="89731"/>
                </a:lnTo>
                <a:lnTo>
                  <a:pt x="725324" y="59066"/>
                </a:lnTo>
                <a:cubicBezTo>
                  <a:pt x="729244" y="57939"/>
                  <a:pt x="735584" y="56597"/>
                  <a:pt x="744335" y="55052"/>
                </a:cubicBezTo>
                <a:cubicBezTo>
                  <a:pt x="753083" y="53504"/>
                  <a:pt x="761911" y="52730"/>
                  <a:pt x="770810" y="52730"/>
                </a:cubicBezTo>
                <a:cubicBezTo>
                  <a:pt x="792687" y="52730"/>
                  <a:pt x="808624" y="56369"/>
                  <a:pt x="818622" y="63649"/>
                </a:cubicBezTo>
                <a:cubicBezTo>
                  <a:pt x="828619" y="70928"/>
                  <a:pt x="833615" y="82037"/>
                  <a:pt x="833615" y="96974"/>
                </a:cubicBezTo>
                <a:lnTo>
                  <a:pt x="833615" y="183424"/>
                </a:lnTo>
                <a:lnTo>
                  <a:pt x="794235" y="183424"/>
                </a:lnTo>
                <a:close/>
                <a:moveTo>
                  <a:pt x="983660" y="183424"/>
                </a:moveTo>
                <a:lnTo>
                  <a:pt x="944734" y="183424"/>
                </a:lnTo>
                <a:lnTo>
                  <a:pt x="944734" y="106255"/>
                </a:lnTo>
                <a:lnTo>
                  <a:pt x="896076" y="183424"/>
                </a:lnTo>
                <a:lnTo>
                  <a:pt x="862919" y="183424"/>
                </a:lnTo>
                <a:lnTo>
                  <a:pt x="862919" y="56348"/>
                </a:lnTo>
                <a:lnTo>
                  <a:pt x="901846" y="56348"/>
                </a:lnTo>
                <a:lnTo>
                  <a:pt x="901846" y="125375"/>
                </a:lnTo>
                <a:lnTo>
                  <a:pt x="946429" y="56348"/>
                </a:lnTo>
                <a:lnTo>
                  <a:pt x="983660" y="56348"/>
                </a:lnTo>
                <a:close/>
                <a:moveTo>
                  <a:pt x="973133" y="0"/>
                </a:moveTo>
                <a:cubicBezTo>
                  <a:pt x="973133" y="12295"/>
                  <a:pt x="969026" y="22289"/>
                  <a:pt x="960800" y="29985"/>
                </a:cubicBezTo>
                <a:cubicBezTo>
                  <a:pt x="952577" y="37679"/>
                  <a:pt x="940205" y="41527"/>
                  <a:pt x="923684" y="41527"/>
                </a:cubicBezTo>
                <a:cubicBezTo>
                  <a:pt x="907167" y="41527"/>
                  <a:pt x="894794" y="37661"/>
                  <a:pt x="886572" y="29928"/>
                </a:cubicBezTo>
                <a:cubicBezTo>
                  <a:pt x="878350" y="22199"/>
                  <a:pt x="874235" y="12219"/>
                  <a:pt x="874235" y="0"/>
                </a:cubicBezTo>
                <a:lnTo>
                  <a:pt x="905130" y="0"/>
                </a:lnTo>
                <a:cubicBezTo>
                  <a:pt x="905281" y="7467"/>
                  <a:pt x="906710" y="13069"/>
                  <a:pt x="909428" y="16805"/>
                </a:cubicBezTo>
                <a:cubicBezTo>
                  <a:pt x="912146" y="20539"/>
                  <a:pt x="916894" y="22407"/>
                  <a:pt x="923684" y="22407"/>
                </a:cubicBezTo>
                <a:cubicBezTo>
                  <a:pt x="930474" y="22407"/>
                  <a:pt x="935225" y="20557"/>
                  <a:pt x="937943" y="16860"/>
                </a:cubicBezTo>
                <a:cubicBezTo>
                  <a:pt x="940658" y="13163"/>
                  <a:pt x="942095" y="7543"/>
                  <a:pt x="942242" y="0"/>
                </a:cubicBezTo>
                <a:close/>
                <a:moveTo>
                  <a:pt x="1118776" y="83960"/>
                </a:moveTo>
                <a:lnTo>
                  <a:pt x="1079394" y="83960"/>
                </a:lnTo>
                <a:lnTo>
                  <a:pt x="1079394" y="183424"/>
                </a:lnTo>
                <a:lnTo>
                  <a:pt x="1039791" y="183424"/>
                </a:lnTo>
                <a:lnTo>
                  <a:pt x="1039791" y="83960"/>
                </a:lnTo>
                <a:lnTo>
                  <a:pt x="1000418" y="83960"/>
                </a:lnTo>
                <a:lnTo>
                  <a:pt x="1000418" y="56348"/>
                </a:lnTo>
                <a:lnTo>
                  <a:pt x="1118776" y="5634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739793" y="2510605"/>
            <a:ext cx="63709" cy="86334"/>
          </a:xfrm>
          <a:custGeom>
            <a:avLst/>
            <a:gdLst/>
            <a:ahLst/>
            <a:cxnLst/>
            <a:rect l="l" t="t" r="r" b="b"/>
            <a:pathLst>
              <a:path w="63709" h="86334">
                <a:moveTo>
                  <a:pt x="63710" y="0"/>
                </a:moveTo>
                <a:lnTo>
                  <a:pt x="24102" y="86335"/>
                </a:lnTo>
                <a:lnTo>
                  <a:pt x="0" y="86335"/>
                </a:lnTo>
                <a:lnTo>
                  <a:pt x="2229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698860" y="2649086"/>
            <a:ext cx="1933261" cy="230047"/>
          </a:xfrm>
          <a:custGeom>
            <a:avLst/>
            <a:gdLst/>
            <a:ahLst/>
            <a:cxnLst/>
            <a:rect l="l" t="t" r="r" b="b"/>
            <a:pathLst>
              <a:path w="1933261" h="230047">
                <a:moveTo>
                  <a:pt x="119492" y="145070"/>
                </a:moveTo>
                <a:cubicBezTo>
                  <a:pt x="119492" y="151178"/>
                  <a:pt x="118285" y="156608"/>
                  <a:pt x="115874" y="161360"/>
                </a:cubicBezTo>
                <a:cubicBezTo>
                  <a:pt x="113458" y="166115"/>
                  <a:pt x="110218" y="170075"/>
                  <a:pt x="106143" y="173244"/>
                </a:cubicBezTo>
                <a:cubicBezTo>
                  <a:pt x="101010" y="177239"/>
                  <a:pt x="95598" y="179939"/>
                  <a:pt x="89903" y="181332"/>
                </a:cubicBezTo>
                <a:cubicBezTo>
                  <a:pt x="84208" y="182729"/>
                  <a:pt x="77436" y="183427"/>
                  <a:pt x="69592" y="183427"/>
                </a:cubicBezTo>
                <a:lnTo>
                  <a:pt x="0" y="183427"/>
                </a:lnTo>
                <a:lnTo>
                  <a:pt x="0" y="56352"/>
                </a:lnTo>
                <a:lnTo>
                  <a:pt x="66312" y="56352"/>
                </a:lnTo>
                <a:cubicBezTo>
                  <a:pt x="75589" y="56352"/>
                  <a:pt x="82418" y="56654"/>
                  <a:pt x="86793" y="57258"/>
                </a:cubicBezTo>
                <a:cubicBezTo>
                  <a:pt x="91170" y="57863"/>
                  <a:pt x="95469" y="59332"/>
                  <a:pt x="99688" y="61671"/>
                </a:cubicBezTo>
                <a:cubicBezTo>
                  <a:pt x="104141" y="64084"/>
                  <a:pt x="107460" y="67291"/>
                  <a:pt x="109649" y="71292"/>
                </a:cubicBezTo>
                <a:cubicBezTo>
                  <a:pt x="111834" y="75287"/>
                  <a:pt x="112932" y="80040"/>
                  <a:pt x="112932" y="85547"/>
                </a:cubicBezTo>
                <a:cubicBezTo>
                  <a:pt x="112932" y="91883"/>
                  <a:pt x="111233" y="97391"/>
                  <a:pt x="107838" y="102068"/>
                </a:cubicBezTo>
                <a:cubicBezTo>
                  <a:pt x="104444" y="106744"/>
                  <a:pt x="100182" y="110330"/>
                  <a:pt x="95051" y="112817"/>
                </a:cubicBezTo>
                <a:lnTo>
                  <a:pt x="95051" y="114063"/>
                </a:lnTo>
                <a:cubicBezTo>
                  <a:pt x="102068" y="115797"/>
                  <a:pt x="107896" y="119286"/>
                  <a:pt x="112532" y="124528"/>
                </a:cubicBezTo>
                <a:cubicBezTo>
                  <a:pt x="117173" y="129773"/>
                  <a:pt x="119492" y="136617"/>
                  <a:pt x="119492" y="145070"/>
                </a:cubicBezTo>
                <a:close/>
                <a:moveTo>
                  <a:pt x="73441" y="94713"/>
                </a:moveTo>
                <a:cubicBezTo>
                  <a:pt x="73441" y="89810"/>
                  <a:pt x="72026" y="86415"/>
                  <a:pt x="69196" y="84529"/>
                </a:cubicBezTo>
                <a:cubicBezTo>
                  <a:pt x="66367" y="82642"/>
                  <a:pt x="61859" y="81699"/>
                  <a:pt x="55671" y="81699"/>
                </a:cubicBezTo>
                <a:lnTo>
                  <a:pt x="39266" y="81699"/>
                </a:lnTo>
                <a:lnTo>
                  <a:pt x="39266" y="107046"/>
                </a:lnTo>
                <a:lnTo>
                  <a:pt x="56355" y="107046"/>
                </a:lnTo>
                <a:cubicBezTo>
                  <a:pt x="61859" y="107046"/>
                  <a:pt x="66082" y="105952"/>
                  <a:pt x="69027" y="103767"/>
                </a:cubicBezTo>
                <a:cubicBezTo>
                  <a:pt x="71967" y="101577"/>
                  <a:pt x="73441" y="98561"/>
                  <a:pt x="73441" y="94713"/>
                </a:cubicBezTo>
                <a:close/>
                <a:moveTo>
                  <a:pt x="79096" y="143824"/>
                </a:moveTo>
                <a:cubicBezTo>
                  <a:pt x="79096" y="138316"/>
                  <a:pt x="77548" y="134450"/>
                  <a:pt x="74455" y="132225"/>
                </a:cubicBezTo>
                <a:cubicBezTo>
                  <a:pt x="71367" y="130000"/>
                  <a:pt x="66763" y="128884"/>
                  <a:pt x="60653" y="128884"/>
                </a:cubicBezTo>
                <a:lnTo>
                  <a:pt x="39266" y="128884"/>
                </a:lnTo>
                <a:lnTo>
                  <a:pt x="39266" y="157968"/>
                </a:lnTo>
                <a:lnTo>
                  <a:pt x="61330" y="157968"/>
                </a:lnTo>
                <a:cubicBezTo>
                  <a:pt x="66914" y="157968"/>
                  <a:pt x="71270" y="156704"/>
                  <a:pt x="74398" y="154174"/>
                </a:cubicBezTo>
                <a:cubicBezTo>
                  <a:pt x="77530" y="151651"/>
                  <a:pt x="79096" y="148198"/>
                  <a:pt x="79096" y="143824"/>
                </a:cubicBezTo>
                <a:close/>
                <a:moveTo>
                  <a:pt x="253923" y="140767"/>
                </a:moveTo>
                <a:cubicBezTo>
                  <a:pt x="253923" y="147254"/>
                  <a:pt x="252641" y="153235"/>
                  <a:pt x="250075" y="158703"/>
                </a:cubicBezTo>
                <a:cubicBezTo>
                  <a:pt x="247511" y="164174"/>
                  <a:pt x="244156" y="168642"/>
                  <a:pt x="240005" y="172113"/>
                </a:cubicBezTo>
                <a:cubicBezTo>
                  <a:pt x="234875" y="176260"/>
                  <a:pt x="229579" y="179183"/>
                  <a:pt x="224107" y="180879"/>
                </a:cubicBezTo>
                <a:cubicBezTo>
                  <a:pt x="218640" y="182578"/>
                  <a:pt x="211262" y="183427"/>
                  <a:pt x="201982" y="183427"/>
                </a:cubicBezTo>
                <a:lnTo>
                  <a:pt x="140879" y="183427"/>
                </a:lnTo>
                <a:lnTo>
                  <a:pt x="140879" y="56352"/>
                </a:lnTo>
                <a:lnTo>
                  <a:pt x="180371" y="56352"/>
                </a:lnTo>
                <a:lnTo>
                  <a:pt x="180371" y="99238"/>
                </a:lnTo>
                <a:lnTo>
                  <a:pt x="202100" y="99238"/>
                </a:lnTo>
                <a:cubicBezTo>
                  <a:pt x="211223" y="99238"/>
                  <a:pt x="218599" y="99879"/>
                  <a:pt x="224219" y="101163"/>
                </a:cubicBezTo>
                <a:cubicBezTo>
                  <a:pt x="229838" y="102446"/>
                  <a:pt x="235178" y="104973"/>
                  <a:pt x="240228" y="108745"/>
                </a:cubicBezTo>
                <a:cubicBezTo>
                  <a:pt x="244681" y="112065"/>
                  <a:pt x="248077" y="116554"/>
                  <a:pt x="250416" y="122210"/>
                </a:cubicBezTo>
                <a:cubicBezTo>
                  <a:pt x="252757" y="127869"/>
                  <a:pt x="253923" y="134054"/>
                  <a:pt x="253923" y="140767"/>
                </a:cubicBezTo>
                <a:close/>
                <a:moveTo>
                  <a:pt x="210355" y="151740"/>
                </a:moveTo>
                <a:cubicBezTo>
                  <a:pt x="211641" y="150084"/>
                  <a:pt x="212508" y="148367"/>
                  <a:pt x="212961" y="146596"/>
                </a:cubicBezTo>
                <a:cubicBezTo>
                  <a:pt x="213416" y="144821"/>
                  <a:pt x="213642" y="142992"/>
                  <a:pt x="213642" y="141106"/>
                </a:cubicBezTo>
                <a:cubicBezTo>
                  <a:pt x="213642" y="135673"/>
                  <a:pt x="212019" y="131638"/>
                  <a:pt x="208776" y="128996"/>
                </a:cubicBezTo>
                <a:cubicBezTo>
                  <a:pt x="205532" y="126356"/>
                  <a:pt x="200854" y="125039"/>
                  <a:pt x="194742" y="125039"/>
                </a:cubicBezTo>
                <a:lnTo>
                  <a:pt x="180371" y="125039"/>
                </a:lnTo>
                <a:lnTo>
                  <a:pt x="180371" y="157742"/>
                </a:lnTo>
                <a:lnTo>
                  <a:pt x="194742" y="157742"/>
                </a:lnTo>
                <a:cubicBezTo>
                  <a:pt x="198817" y="157742"/>
                  <a:pt x="202137" y="157155"/>
                  <a:pt x="204700" y="155984"/>
                </a:cubicBezTo>
                <a:cubicBezTo>
                  <a:pt x="207267" y="154818"/>
                  <a:pt x="209150" y="153403"/>
                  <a:pt x="210355" y="151740"/>
                </a:cubicBezTo>
                <a:close/>
                <a:moveTo>
                  <a:pt x="306425" y="183427"/>
                </a:moveTo>
                <a:lnTo>
                  <a:pt x="266822" y="183427"/>
                </a:lnTo>
                <a:lnTo>
                  <a:pt x="266822" y="56352"/>
                </a:lnTo>
                <a:lnTo>
                  <a:pt x="306425" y="56352"/>
                </a:lnTo>
                <a:close/>
                <a:moveTo>
                  <a:pt x="399104" y="186822"/>
                </a:moveTo>
                <a:cubicBezTo>
                  <a:pt x="388616" y="186822"/>
                  <a:pt x="379015" y="185501"/>
                  <a:pt x="370303" y="182859"/>
                </a:cubicBezTo>
                <a:cubicBezTo>
                  <a:pt x="361592" y="180220"/>
                  <a:pt x="354028" y="176148"/>
                  <a:pt x="347616" y="170640"/>
                </a:cubicBezTo>
                <a:cubicBezTo>
                  <a:pt x="341281" y="165128"/>
                  <a:pt x="336338" y="158209"/>
                  <a:pt x="332795" y="149875"/>
                </a:cubicBezTo>
                <a:cubicBezTo>
                  <a:pt x="329249" y="141542"/>
                  <a:pt x="327475" y="131713"/>
                  <a:pt x="327475" y="120399"/>
                </a:cubicBezTo>
                <a:cubicBezTo>
                  <a:pt x="327475" y="108253"/>
                  <a:pt x="329396" y="97917"/>
                  <a:pt x="333246" y="89392"/>
                </a:cubicBezTo>
                <a:cubicBezTo>
                  <a:pt x="337094" y="80871"/>
                  <a:pt x="342300" y="73858"/>
                  <a:pt x="348862" y="68350"/>
                </a:cubicBezTo>
                <a:cubicBezTo>
                  <a:pt x="355198" y="63065"/>
                  <a:pt x="362650" y="59163"/>
                  <a:pt x="371211" y="56636"/>
                </a:cubicBezTo>
                <a:cubicBezTo>
                  <a:pt x="379772" y="54112"/>
                  <a:pt x="388693" y="52849"/>
                  <a:pt x="397974" y="52849"/>
                </a:cubicBezTo>
                <a:cubicBezTo>
                  <a:pt x="404989" y="52849"/>
                  <a:pt x="412006" y="53655"/>
                  <a:pt x="419023" y="55278"/>
                </a:cubicBezTo>
                <a:cubicBezTo>
                  <a:pt x="426036" y="56903"/>
                  <a:pt x="433088" y="59487"/>
                  <a:pt x="440180" y="63029"/>
                </a:cubicBezTo>
                <a:lnTo>
                  <a:pt x="440180" y="96977"/>
                </a:lnTo>
                <a:lnTo>
                  <a:pt x="435086" y="96977"/>
                </a:lnTo>
                <a:cubicBezTo>
                  <a:pt x="433502" y="95468"/>
                  <a:pt x="431561" y="93809"/>
                  <a:pt x="429260" y="91995"/>
                </a:cubicBezTo>
                <a:cubicBezTo>
                  <a:pt x="426960" y="90188"/>
                  <a:pt x="424451" y="88524"/>
                  <a:pt x="421737" y="87019"/>
                </a:cubicBezTo>
                <a:cubicBezTo>
                  <a:pt x="418868" y="85436"/>
                  <a:pt x="415624" y="84096"/>
                  <a:pt x="412006" y="83002"/>
                </a:cubicBezTo>
                <a:cubicBezTo>
                  <a:pt x="408384" y="81908"/>
                  <a:pt x="404349" y="81360"/>
                  <a:pt x="399895" y="81360"/>
                </a:cubicBezTo>
                <a:cubicBezTo>
                  <a:pt x="389787" y="81360"/>
                  <a:pt x="381964" y="84888"/>
                  <a:pt x="376419" y="91937"/>
                </a:cubicBezTo>
                <a:cubicBezTo>
                  <a:pt x="370872" y="98993"/>
                  <a:pt x="368101" y="108479"/>
                  <a:pt x="368101" y="120399"/>
                </a:cubicBezTo>
                <a:cubicBezTo>
                  <a:pt x="368101" y="133150"/>
                  <a:pt x="371060" y="142650"/>
                  <a:pt x="376982" y="148910"/>
                </a:cubicBezTo>
                <a:cubicBezTo>
                  <a:pt x="382904" y="155179"/>
                  <a:pt x="390767" y="158307"/>
                  <a:pt x="400576" y="158307"/>
                </a:cubicBezTo>
                <a:cubicBezTo>
                  <a:pt x="405551" y="158307"/>
                  <a:pt x="409928" y="157742"/>
                  <a:pt x="413701" y="156608"/>
                </a:cubicBezTo>
                <a:cubicBezTo>
                  <a:pt x="417471" y="155477"/>
                  <a:pt x="420714" y="154120"/>
                  <a:pt x="423432" y="152536"/>
                </a:cubicBezTo>
                <a:cubicBezTo>
                  <a:pt x="426071" y="150952"/>
                  <a:pt x="428336" y="149310"/>
                  <a:pt x="430222" y="147611"/>
                </a:cubicBezTo>
                <a:cubicBezTo>
                  <a:pt x="432105" y="145915"/>
                  <a:pt x="433728" y="144389"/>
                  <a:pt x="435086" y="143029"/>
                </a:cubicBezTo>
                <a:lnTo>
                  <a:pt x="440180" y="143029"/>
                </a:lnTo>
                <a:lnTo>
                  <a:pt x="440180" y="176976"/>
                </a:lnTo>
                <a:cubicBezTo>
                  <a:pt x="437915" y="177959"/>
                  <a:pt x="435298" y="179089"/>
                  <a:pt x="432317" y="180371"/>
                </a:cubicBezTo>
                <a:cubicBezTo>
                  <a:pt x="429336" y="181654"/>
                  <a:pt x="426301" y="182711"/>
                  <a:pt x="423206" y="183539"/>
                </a:cubicBezTo>
                <a:cubicBezTo>
                  <a:pt x="419357" y="184593"/>
                  <a:pt x="415758" y="185408"/>
                  <a:pt x="412398" y="185977"/>
                </a:cubicBezTo>
                <a:cubicBezTo>
                  <a:pt x="409039" y="186542"/>
                  <a:pt x="404612" y="186822"/>
                  <a:pt x="399104" y="186822"/>
                </a:cubicBezTo>
                <a:close/>
                <a:moveTo>
                  <a:pt x="580943" y="119945"/>
                </a:moveTo>
                <a:cubicBezTo>
                  <a:pt x="580943" y="140843"/>
                  <a:pt x="575230" y="157306"/>
                  <a:pt x="563800" y="169337"/>
                </a:cubicBezTo>
                <a:cubicBezTo>
                  <a:pt x="552370" y="181369"/>
                  <a:pt x="536210" y="187387"/>
                  <a:pt x="515315" y="187387"/>
                </a:cubicBezTo>
                <a:cubicBezTo>
                  <a:pt x="494569" y="187387"/>
                  <a:pt x="478444" y="181369"/>
                  <a:pt x="466942" y="169337"/>
                </a:cubicBezTo>
                <a:cubicBezTo>
                  <a:pt x="455432" y="157306"/>
                  <a:pt x="449681" y="140843"/>
                  <a:pt x="449681" y="119945"/>
                </a:cubicBezTo>
                <a:cubicBezTo>
                  <a:pt x="449681" y="98824"/>
                  <a:pt x="455432" y="82286"/>
                  <a:pt x="466942" y="70327"/>
                </a:cubicBezTo>
                <a:cubicBezTo>
                  <a:pt x="478444" y="58371"/>
                  <a:pt x="494569" y="52392"/>
                  <a:pt x="515315" y="52392"/>
                </a:cubicBezTo>
                <a:cubicBezTo>
                  <a:pt x="536135" y="52392"/>
                  <a:pt x="552276" y="58406"/>
                  <a:pt x="563746" y="70438"/>
                </a:cubicBezTo>
                <a:cubicBezTo>
                  <a:pt x="575212" y="82469"/>
                  <a:pt x="580943" y="98971"/>
                  <a:pt x="580943" y="119945"/>
                </a:cubicBezTo>
                <a:close/>
                <a:moveTo>
                  <a:pt x="540317" y="120171"/>
                </a:moveTo>
                <a:cubicBezTo>
                  <a:pt x="540317" y="112626"/>
                  <a:pt x="539698" y="106347"/>
                  <a:pt x="538452" y="101334"/>
                </a:cubicBezTo>
                <a:cubicBezTo>
                  <a:pt x="537206" y="96318"/>
                  <a:pt x="535493" y="92301"/>
                  <a:pt x="533305" y="89280"/>
                </a:cubicBezTo>
                <a:cubicBezTo>
                  <a:pt x="530964" y="86112"/>
                  <a:pt x="528325" y="83909"/>
                  <a:pt x="525384" y="82663"/>
                </a:cubicBezTo>
                <a:cubicBezTo>
                  <a:pt x="522443" y="81417"/>
                  <a:pt x="519085" y="80795"/>
                  <a:pt x="515315" y="80795"/>
                </a:cubicBezTo>
                <a:cubicBezTo>
                  <a:pt x="511770" y="80795"/>
                  <a:pt x="508562" y="81343"/>
                  <a:pt x="505696" y="82433"/>
                </a:cubicBezTo>
                <a:cubicBezTo>
                  <a:pt x="502826" y="83530"/>
                  <a:pt x="500188" y="85622"/>
                  <a:pt x="497773" y="88715"/>
                </a:cubicBezTo>
                <a:cubicBezTo>
                  <a:pt x="495511" y="91656"/>
                  <a:pt x="493697" y="95692"/>
                  <a:pt x="492340" y="100822"/>
                </a:cubicBezTo>
                <a:cubicBezTo>
                  <a:pt x="490986" y="105955"/>
                  <a:pt x="490305" y="112403"/>
                  <a:pt x="490305" y="120171"/>
                </a:cubicBezTo>
                <a:cubicBezTo>
                  <a:pt x="490305" y="127941"/>
                  <a:pt x="490947" y="134219"/>
                  <a:pt x="492228" y="139010"/>
                </a:cubicBezTo>
                <a:cubicBezTo>
                  <a:pt x="493513" y="143802"/>
                  <a:pt x="495173" y="147633"/>
                  <a:pt x="497208" y="150502"/>
                </a:cubicBezTo>
                <a:cubicBezTo>
                  <a:pt x="499320" y="153443"/>
                  <a:pt x="501959" y="155589"/>
                  <a:pt x="505131" y="156945"/>
                </a:cubicBezTo>
                <a:cubicBezTo>
                  <a:pt x="508299" y="158307"/>
                  <a:pt x="511805" y="158988"/>
                  <a:pt x="515653" y="158988"/>
                </a:cubicBezTo>
                <a:cubicBezTo>
                  <a:pt x="518818" y="158988"/>
                  <a:pt x="522044" y="158307"/>
                  <a:pt x="525327" y="156945"/>
                </a:cubicBezTo>
                <a:cubicBezTo>
                  <a:pt x="528606" y="155589"/>
                  <a:pt x="531227" y="153554"/>
                  <a:pt x="533189" y="150841"/>
                </a:cubicBezTo>
                <a:cubicBezTo>
                  <a:pt x="535529" y="147593"/>
                  <a:pt x="537304" y="143687"/>
                  <a:pt x="538509" y="139122"/>
                </a:cubicBezTo>
                <a:cubicBezTo>
                  <a:pt x="539716" y="134564"/>
                  <a:pt x="540317" y="128244"/>
                  <a:pt x="540317" y="120171"/>
                </a:cubicBezTo>
                <a:close/>
                <a:moveTo>
                  <a:pt x="727482" y="183427"/>
                </a:moveTo>
                <a:lnTo>
                  <a:pt x="681876" y="183427"/>
                </a:lnTo>
                <a:lnTo>
                  <a:pt x="651777" y="133071"/>
                </a:lnTo>
                <a:lnTo>
                  <a:pt x="641593" y="133071"/>
                </a:lnTo>
                <a:lnTo>
                  <a:pt x="641593" y="183427"/>
                </a:lnTo>
                <a:lnTo>
                  <a:pt x="601989" y="183427"/>
                </a:lnTo>
                <a:lnTo>
                  <a:pt x="601989" y="56352"/>
                </a:lnTo>
                <a:lnTo>
                  <a:pt x="641593" y="56352"/>
                </a:lnTo>
                <a:lnTo>
                  <a:pt x="641593" y="107385"/>
                </a:lnTo>
                <a:cubicBezTo>
                  <a:pt x="647179" y="107313"/>
                  <a:pt x="651345" y="106498"/>
                  <a:pt x="654099" y="104952"/>
                </a:cubicBezTo>
                <a:cubicBezTo>
                  <a:pt x="656849" y="103406"/>
                  <a:pt x="659848" y="99317"/>
                  <a:pt x="663091" y="92678"/>
                </a:cubicBezTo>
                <a:cubicBezTo>
                  <a:pt x="664147" y="90414"/>
                  <a:pt x="665281" y="87924"/>
                  <a:pt x="666486" y="85206"/>
                </a:cubicBezTo>
                <a:cubicBezTo>
                  <a:pt x="667696" y="82494"/>
                  <a:pt x="668790" y="80079"/>
                  <a:pt x="669769" y="77966"/>
                </a:cubicBezTo>
                <a:cubicBezTo>
                  <a:pt x="673766" y="69593"/>
                  <a:pt x="678691" y="63861"/>
                  <a:pt x="684537" y="60765"/>
                </a:cubicBezTo>
                <a:cubicBezTo>
                  <a:pt x="690384" y="57672"/>
                  <a:pt x="697489" y="56128"/>
                  <a:pt x="705866" y="56128"/>
                </a:cubicBezTo>
                <a:cubicBezTo>
                  <a:pt x="708808" y="56128"/>
                  <a:pt x="711602" y="56167"/>
                  <a:pt x="714241" y="56239"/>
                </a:cubicBezTo>
                <a:cubicBezTo>
                  <a:pt x="716882" y="56312"/>
                  <a:pt x="718766" y="56352"/>
                  <a:pt x="719896" y="56352"/>
                </a:cubicBezTo>
                <a:lnTo>
                  <a:pt x="719896" y="90300"/>
                </a:lnTo>
                <a:lnTo>
                  <a:pt x="712202" y="90300"/>
                </a:lnTo>
                <a:cubicBezTo>
                  <a:pt x="709787" y="90300"/>
                  <a:pt x="707624" y="90771"/>
                  <a:pt x="705697" y="91714"/>
                </a:cubicBezTo>
                <a:cubicBezTo>
                  <a:pt x="703775" y="92657"/>
                  <a:pt x="702094" y="93846"/>
                  <a:pt x="700662" y="95282"/>
                </a:cubicBezTo>
                <a:cubicBezTo>
                  <a:pt x="699228" y="96787"/>
                  <a:pt x="698152" y="98298"/>
                  <a:pt x="697436" y="99807"/>
                </a:cubicBezTo>
                <a:cubicBezTo>
                  <a:pt x="696720" y="101312"/>
                  <a:pt x="696021" y="102788"/>
                  <a:pt x="695344" y="104216"/>
                </a:cubicBezTo>
                <a:cubicBezTo>
                  <a:pt x="693608" y="108292"/>
                  <a:pt x="692323" y="111194"/>
                  <a:pt x="691496" y="112929"/>
                </a:cubicBezTo>
                <a:cubicBezTo>
                  <a:pt x="690668" y="114667"/>
                  <a:pt x="689195" y="116363"/>
                  <a:pt x="687082" y="118023"/>
                </a:cubicBezTo>
                <a:close/>
                <a:moveTo>
                  <a:pt x="863720" y="119945"/>
                </a:moveTo>
                <a:cubicBezTo>
                  <a:pt x="863720" y="140843"/>
                  <a:pt x="858006" y="157306"/>
                  <a:pt x="846576" y="169337"/>
                </a:cubicBezTo>
                <a:cubicBezTo>
                  <a:pt x="835146" y="181369"/>
                  <a:pt x="818983" y="187387"/>
                  <a:pt x="798089" y="187387"/>
                </a:cubicBezTo>
                <a:cubicBezTo>
                  <a:pt x="777344" y="187387"/>
                  <a:pt x="761220" y="181369"/>
                  <a:pt x="749714" y="169337"/>
                </a:cubicBezTo>
                <a:cubicBezTo>
                  <a:pt x="738209" y="157306"/>
                  <a:pt x="732456" y="140843"/>
                  <a:pt x="732456" y="119945"/>
                </a:cubicBezTo>
                <a:cubicBezTo>
                  <a:pt x="732456" y="98824"/>
                  <a:pt x="738209" y="82286"/>
                  <a:pt x="749714" y="70327"/>
                </a:cubicBezTo>
                <a:cubicBezTo>
                  <a:pt x="761220" y="58371"/>
                  <a:pt x="777344" y="52392"/>
                  <a:pt x="798089" y="52392"/>
                </a:cubicBezTo>
                <a:cubicBezTo>
                  <a:pt x="818910" y="52392"/>
                  <a:pt x="835053" y="58406"/>
                  <a:pt x="846523" y="70438"/>
                </a:cubicBezTo>
                <a:cubicBezTo>
                  <a:pt x="857984" y="82469"/>
                  <a:pt x="863720" y="98971"/>
                  <a:pt x="863720" y="119945"/>
                </a:cubicBezTo>
                <a:close/>
                <a:moveTo>
                  <a:pt x="823094" y="120171"/>
                </a:moveTo>
                <a:cubicBezTo>
                  <a:pt x="823094" y="112626"/>
                  <a:pt x="822474" y="106347"/>
                  <a:pt x="821229" y="101334"/>
                </a:cubicBezTo>
                <a:cubicBezTo>
                  <a:pt x="819983" y="96318"/>
                  <a:pt x="818266" y="92301"/>
                  <a:pt x="816081" y="89280"/>
                </a:cubicBezTo>
                <a:cubicBezTo>
                  <a:pt x="813741" y="86112"/>
                  <a:pt x="811102" y="83909"/>
                  <a:pt x="808157" y="82663"/>
                </a:cubicBezTo>
                <a:cubicBezTo>
                  <a:pt x="805216" y="81417"/>
                  <a:pt x="801860" y="80795"/>
                  <a:pt x="798089" y="80795"/>
                </a:cubicBezTo>
                <a:cubicBezTo>
                  <a:pt x="794541" y="80795"/>
                  <a:pt x="791335" y="81343"/>
                  <a:pt x="788472" y="82433"/>
                </a:cubicBezTo>
                <a:cubicBezTo>
                  <a:pt x="785603" y="83530"/>
                  <a:pt x="782960" y="85622"/>
                  <a:pt x="780549" y="88715"/>
                </a:cubicBezTo>
                <a:cubicBezTo>
                  <a:pt x="778284" y="91656"/>
                  <a:pt x="776473" y="95692"/>
                  <a:pt x="775117" y="100822"/>
                </a:cubicBezTo>
                <a:cubicBezTo>
                  <a:pt x="773759" y="105955"/>
                  <a:pt x="773082" y="112403"/>
                  <a:pt x="773082" y="120171"/>
                </a:cubicBezTo>
                <a:cubicBezTo>
                  <a:pt x="773082" y="127941"/>
                  <a:pt x="773720" y="134219"/>
                  <a:pt x="775005" y="139010"/>
                </a:cubicBezTo>
                <a:cubicBezTo>
                  <a:pt x="776290" y="143802"/>
                  <a:pt x="777946" y="147633"/>
                  <a:pt x="779983" y="150502"/>
                </a:cubicBezTo>
                <a:cubicBezTo>
                  <a:pt x="782093" y="153443"/>
                  <a:pt x="784736" y="155589"/>
                  <a:pt x="787903" y="156945"/>
                </a:cubicBezTo>
                <a:cubicBezTo>
                  <a:pt x="791072" y="158307"/>
                  <a:pt x="794582" y="158988"/>
                  <a:pt x="798430" y="158988"/>
                </a:cubicBezTo>
                <a:cubicBezTo>
                  <a:pt x="801594" y="158988"/>
                  <a:pt x="804820" y="158307"/>
                  <a:pt x="808100" y="156945"/>
                </a:cubicBezTo>
                <a:cubicBezTo>
                  <a:pt x="811383" y="155589"/>
                  <a:pt x="814003" y="153554"/>
                  <a:pt x="815965" y="150841"/>
                </a:cubicBezTo>
                <a:cubicBezTo>
                  <a:pt x="818306" y="147593"/>
                  <a:pt x="820080" y="143687"/>
                  <a:pt x="821286" y="139122"/>
                </a:cubicBezTo>
                <a:cubicBezTo>
                  <a:pt x="822493" y="134564"/>
                  <a:pt x="823094" y="128244"/>
                  <a:pt x="823094" y="120171"/>
                </a:cubicBezTo>
                <a:close/>
                <a:moveTo>
                  <a:pt x="1004257" y="183427"/>
                </a:moveTo>
                <a:lnTo>
                  <a:pt x="964653" y="183427"/>
                </a:lnTo>
                <a:lnTo>
                  <a:pt x="964653" y="84417"/>
                </a:lnTo>
                <a:lnTo>
                  <a:pt x="924365" y="84417"/>
                </a:lnTo>
                <a:lnTo>
                  <a:pt x="924365" y="183427"/>
                </a:lnTo>
                <a:lnTo>
                  <a:pt x="884765" y="183427"/>
                </a:lnTo>
                <a:lnTo>
                  <a:pt x="884765" y="56352"/>
                </a:lnTo>
                <a:lnTo>
                  <a:pt x="1004257" y="56352"/>
                </a:lnTo>
                <a:close/>
                <a:moveTo>
                  <a:pt x="1160089" y="118138"/>
                </a:moveTo>
                <a:cubicBezTo>
                  <a:pt x="1160089" y="138431"/>
                  <a:pt x="1154945" y="154801"/>
                  <a:pt x="1144646" y="167245"/>
                </a:cubicBezTo>
                <a:cubicBezTo>
                  <a:pt x="1134349" y="179694"/>
                  <a:pt x="1121655" y="185919"/>
                  <a:pt x="1106565" y="185919"/>
                </a:cubicBezTo>
                <a:cubicBezTo>
                  <a:pt x="1100233" y="185919"/>
                  <a:pt x="1094724" y="185199"/>
                  <a:pt x="1090048" y="183765"/>
                </a:cubicBezTo>
                <a:cubicBezTo>
                  <a:pt x="1085372" y="182333"/>
                  <a:pt x="1080389" y="180108"/>
                  <a:pt x="1075109" y="177088"/>
                </a:cubicBezTo>
                <a:lnTo>
                  <a:pt x="1075109" y="230048"/>
                </a:lnTo>
                <a:lnTo>
                  <a:pt x="1035505" y="230048"/>
                </a:lnTo>
                <a:lnTo>
                  <a:pt x="1035505" y="56352"/>
                </a:lnTo>
                <a:lnTo>
                  <a:pt x="1075109" y="56352"/>
                </a:lnTo>
                <a:lnTo>
                  <a:pt x="1075109" y="69593"/>
                </a:lnTo>
                <a:cubicBezTo>
                  <a:pt x="1080919" y="64613"/>
                  <a:pt x="1086843" y="60578"/>
                  <a:pt x="1092877" y="57486"/>
                </a:cubicBezTo>
                <a:cubicBezTo>
                  <a:pt x="1098911" y="54393"/>
                  <a:pt x="1105888" y="52849"/>
                  <a:pt x="1113812" y="52849"/>
                </a:cubicBezTo>
                <a:cubicBezTo>
                  <a:pt x="1128521" y="52849"/>
                  <a:pt x="1139912" y="58691"/>
                  <a:pt x="1147986" y="70384"/>
                </a:cubicBezTo>
                <a:cubicBezTo>
                  <a:pt x="1156055" y="82077"/>
                  <a:pt x="1160089" y="97992"/>
                  <a:pt x="1160089" y="118138"/>
                </a:cubicBezTo>
                <a:close/>
                <a:moveTo>
                  <a:pt x="1119583" y="118927"/>
                </a:moveTo>
                <a:cubicBezTo>
                  <a:pt x="1119583" y="106557"/>
                  <a:pt x="1117678" y="97578"/>
                  <a:pt x="1113869" y="91995"/>
                </a:cubicBezTo>
                <a:cubicBezTo>
                  <a:pt x="1110056" y="86415"/>
                  <a:pt x="1104113" y="83621"/>
                  <a:pt x="1096046" y="83621"/>
                </a:cubicBezTo>
                <a:cubicBezTo>
                  <a:pt x="1092500" y="83621"/>
                  <a:pt x="1088972" y="84190"/>
                  <a:pt x="1085465" y="85316"/>
                </a:cubicBezTo>
                <a:cubicBezTo>
                  <a:pt x="1081955" y="86450"/>
                  <a:pt x="1078506" y="88146"/>
                  <a:pt x="1075109" y="90410"/>
                </a:cubicBezTo>
                <a:lnTo>
                  <a:pt x="1075109" y="154343"/>
                </a:lnTo>
                <a:cubicBezTo>
                  <a:pt x="1077221" y="155250"/>
                  <a:pt x="1079543" y="155895"/>
                  <a:pt x="1082071" y="156269"/>
                </a:cubicBezTo>
                <a:cubicBezTo>
                  <a:pt x="1084598" y="156647"/>
                  <a:pt x="1087596" y="156834"/>
                  <a:pt x="1091066" y="156834"/>
                </a:cubicBezTo>
                <a:cubicBezTo>
                  <a:pt x="1100722" y="156834"/>
                  <a:pt x="1107890" y="153684"/>
                  <a:pt x="1112566" y="147385"/>
                </a:cubicBezTo>
                <a:cubicBezTo>
                  <a:pt x="1117242" y="141088"/>
                  <a:pt x="1119583" y="131599"/>
                  <a:pt x="1119583" y="118927"/>
                </a:cubicBezTo>
                <a:close/>
                <a:moveTo>
                  <a:pt x="1303344" y="119945"/>
                </a:moveTo>
                <a:cubicBezTo>
                  <a:pt x="1303344" y="140843"/>
                  <a:pt x="1297632" y="157306"/>
                  <a:pt x="1286202" y="169337"/>
                </a:cubicBezTo>
                <a:cubicBezTo>
                  <a:pt x="1274772" y="181369"/>
                  <a:pt x="1258611" y="187387"/>
                  <a:pt x="1237717" y="187387"/>
                </a:cubicBezTo>
                <a:cubicBezTo>
                  <a:pt x="1216973" y="187387"/>
                  <a:pt x="1200845" y="181369"/>
                  <a:pt x="1189343" y="169337"/>
                </a:cubicBezTo>
                <a:cubicBezTo>
                  <a:pt x="1177834" y="157306"/>
                  <a:pt x="1172084" y="140843"/>
                  <a:pt x="1172084" y="119945"/>
                </a:cubicBezTo>
                <a:cubicBezTo>
                  <a:pt x="1172084" y="98824"/>
                  <a:pt x="1177834" y="82286"/>
                  <a:pt x="1189343" y="70327"/>
                </a:cubicBezTo>
                <a:cubicBezTo>
                  <a:pt x="1200845" y="58371"/>
                  <a:pt x="1216973" y="52392"/>
                  <a:pt x="1237717" y="52392"/>
                </a:cubicBezTo>
                <a:cubicBezTo>
                  <a:pt x="1258538" y="52392"/>
                  <a:pt x="1274682" y="58406"/>
                  <a:pt x="1286147" y="70438"/>
                </a:cubicBezTo>
                <a:cubicBezTo>
                  <a:pt x="1297613" y="82469"/>
                  <a:pt x="1303344" y="98971"/>
                  <a:pt x="1303344" y="119945"/>
                </a:cubicBezTo>
                <a:close/>
                <a:moveTo>
                  <a:pt x="1262722" y="120171"/>
                </a:moveTo>
                <a:cubicBezTo>
                  <a:pt x="1262722" y="112626"/>
                  <a:pt x="1262100" y="106347"/>
                  <a:pt x="1260854" y="101334"/>
                </a:cubicBezTo>
                <a:cubicBezTo>
                  <a:pt x="1259612" y="96318"/>
                  <a:pt x="1257895" y="92301"/>
                  <a:pt x="1255709" y="89280"/>
                </a:cubicBezTo>
                <a:cubicBezTo>
                  <a:pt x="1253370" y="86112"/>
                  <a:pt x="1250727" y="83909"/>
                  <a:pt x="1247785" y="82663"/>
                </a:cubicBezTo>
                <a:cubicBezTo>
                  <a:pt x="1244844" y="81417"/>
                  <a:pt x="1241485" y="80795"/>
                  <a:pt x="1237717" y="80795"/>
                </a:cubicBezTo>
                <a:cubicBezTo>
                  <a:pt x="1234170" y="80795"/>
                  <a:pt x="1230963" y="81343"/>
                  <a:pt x="1228097" y="82433"/>
                </a:cubicBezTo>
                <a:cubicBezTo>
                  <a:pt x="1225231" y="83530"/>
                  <a:pt x="1222589" y="85622"/>
                  <a:pt x="1220177" y="88715"/>
                </a:cubicBezTo>
                <a:cubicBezTo>
                  <a:pt x="1217912" y="91656"/>
                  <a:pt x="1216101" y="95692"/>
                  <a:pt x="1214745" y="100822"/>
                </a:cubicBezTo>
                <a:cubicBezTo>
                  <a:pt x="1213387" y="105955"/>
                  <a:pt x="1212707" y="112403"/>
                  <a:pt x="1212707" y="120171"/>
                </a:cubicBezTo>
                <a:cubicBezTo>
                  <a:pt x="1212707" y="127941"/>
                  <a:pt x="1213348" y="134219"/>
                  <a:pt x="1214633" y="139010"/>
                </a:cubicBezTo>
                <a:cubicBezTo>
                  <a:pt x="1215915" y="143802"/>
                  <a:pt x="1217575" y="147633"/>
                  <a:pt x="1219608" y="150502"/>
                </a:cubicBezTo>
                <a:cubicBezTo>
                  <a:pt x="1221721" y="153443"/>
                  <a:pt x="1224364" y="155589"/>
                  <a:pt x="1227531" y="156945"/>
                </a:cubicBezTo>
                <a:cubicBezTo>
                  <a:pt x="1230700" y="158307"/>
                  <a:pt x="1234210" y="158988"/>
                  <a:pt x="1238055" y="158988"/>
                </a:cubicBezTo>
                <a:cubicBezTo>
                  <a:pt x="1241223" y="158988"/>
                  <a:pt x="1244448" y="158307"/>
                  <a:pt x="1247728" y="156945"/>
                </a:cubicBezTo>
                <a:cubicBezTo>
                  <a:pt x="1251007" y="155589"/>
                  <a:pt x="1253632" y="153554"/>
                  <a:pt x="1255593" y="150841"/>
                </a:cubicBezTo>
                <a:cubicBezTo>
                  <a:pt x="1257934" y="147593"/>
                  <a:pt x="1259706" y="143687"/>
                  <a:pt x="1260915" y="139122"/>
                </a:cubicBezTo>
                <a:cubicBezTo>
                  <a:pt x="1262121" y="134564"/>
                  <a:pt x="1262722" y="128244"/>
                  <a:pt x="1262722" y="120171"/>
                </a:cubicBezTo>
                <a:close/>
                <a:moveTo>
                  <a:pt x="1436756" y="183427"/>
                </a:moveTo>
                <a:lnTo>
                  <a:pt x="1397153" y="183427"/>
                </a:lnTo>
                <a:lnTo>
                  <a:pt x="1397153" y="139748"/>
                </a:lnTo>
                <a:cubicBezTo>
                  <a:pt x="1391642" y="141034"/>
                  <a:pt x="1385701" y="142182"/>
                  <a:pt x="1379329" y="143198"/>
                </a:cubicBezTo>
                <a:cubicBezTo>
                  <a:pt x="1372954" y="144220"/>
                  <a:pt x="1366557" y="144728"/>
                  <a:pt x="1360149" y="144728"/>
                </a:cubicBezTo>
                <a:cubicBezTo>
                  <a:pt x="1354413" y="144728"/>
                  <a:pt x="1349079" y="144010"/>
                  <a:pt x="1344139" y="142578"/>
                </a:cubicBezTo>
                <a:cubicBezTo>
                  <a:pt x="1339196" y="141146"/>
                  <a:pt x="1334877" y="138806"/>
                  <a:pt x="1331180" y="135563"/>
                </a:cubicBezTo>
                <a:cubicBezTo>
                  <a:pt x="1327483" y="132470"/>
                  <a:pt x="1324599" y="128434"/>
                  <a:pt x="1322525" y="123452"/>
                </a:cubicBezTo>
                <a:cubicBezTo>
                  <a:pt x="1320451" y="118476"/>
                  <a:pt x="1319415" y="112554"/>
                  <a:pt x="1319415" y="105690"/>
                </a:cubicBezTo>
                <a:lnTo>
                  <a:pt x="1319415" y="56352"/>
                </a:lnTo>
                <a:lnTo>
                  <a:pt x="1359246" y="56352"/>
                </a:lnTo>
                <a:lnTo>
                  <a:pt x="1359246" y="85324"/>
                </a:lnTo>
                <a:cubicBezTo>
                  <a:pt x="1359246" y="90526"/>
                  <a:pt x="1359472" y="94903"/>
                  <a:pt x="1359923" y="98445"/>
                </a:cubicBezTo>
                <a:cubicBezTo>
                  <a:pt x="1360376" y="101991"/>
                  <a:pt x="1361469" y="105121"/>
                  <a:pt x="1363206" y="107838"/>
                </a:cubicBezTo>
                <a:cubicBezTo>
                  <a:pt x="1364864" y="110405"/>
                  <a:pt x="1367338" y="112367"/>
                  <a:pt x="1370617" y="113725"/>
                </a:cubicBezTo>
                <a:cubicBezTo>
                  <a:pt x="1373898" y="115081"/>
                  <a:pt x="1378476" y="115758"/>
                  <a:pt x="1384366" y="115758"/>
                </a:cubicBezTo>
                <a:cubicBezTo>
                  <a:pt x="1385950" y="115758"/>
                  <a:pt x="1388063" y="115664"/>
                  <a:pt x="1390702" y="115477"/>
                </a:cubicBezTo>
                <a:cubicBezTo>
                  <a:pt x="1393344" y="115287"/>
                  <a:pt x="1395490" y="115046"/>
                  <a:pt x="1397153" y="114740"/>
                </a:cubicBezTo>
                <a:lnTo>
                  <a:pt x="1397153" y="56352"/>
                </a:lnTo>
                <a:lnTo>
                  <a:pt x="1436756" y="56352"/>
                </a:lnTo>
                <a:close/>
                <a:moveTo>
                  <a:pt x="1587251" y="183427"/>
                </a:moveTo>
                <a:lnTo>
                  <a:pt x="1547648" y="183427"/>
                </a:lnTo>
                <a:lnTo>
                  <a:pt x="1547648" y="128999"/>
                </a:lnTo>
                <a:lnTo>
                  <a:pt x="1506684" y="128999"/>
                </a:lnTo>
                <a:lnTo>
                  <a:pt x="1506684" y="183427"/>
                </a:lnTo>
                <a:lnTo>
                  <a:pt x="1467080" y="183427"/>
                </a:lnTo>
                <a:lnTo>
                  <a:pt x="1467080" y="56352"/>
                </a:lnTo>
                <a:lnTo>
                  <a:pt x="1506684" y="56352"/>
                </a:lnTo>
                <a:lnTo>
                  <a:pt x="1506684" y="100368"/>
                </a:lnTo>
                <a:lnTo>
                  <a:pt x="1547648" y="100368"/>
                </a:lnTo>
                <a:lnTo>
                  <a:pt x="1547648" y="56352"/>
                </a:lnTo>
                <a:lnTo>
                  <a:pt x="1587251" y="56352"/>
                </a:lnTo>
                <a:close/>
                <a:moveTo>
                  <a:pt x="1729692" y="140767"/>
                </a:moveTo>
                <a:cubicBezTo>
                  <a:pt x="1729692" y="147254"/>
                  <a:pt x="1728407" y="153235"/>
                  <a:pt x="1725844" y="158703"/>
                </a:cubicBezTo>
                <a:cubicBezTo>
                  <a:pt x="1723281" y="164174"/>
                  <a:pt x="1719926" y="168642"/>
                  <a:pt x="1715775" y="172113"/>
                </a:cubicBezTo>
                <a:cubicBezTo>
                  <a:pt x="1710644" y="176260"/>
                  <a:pt x="1705349" y="179183"/>
                  <a:pt x="1699878" y="180879"/>
                </a:cubicBezTo>
                <a:cubicBezTo>
                  <a:pt x="1694409" y="182578"/>
                  <a:pt x="1687033" y="183427"/>
                  <a:pt x="1677752" y="183427"/>
                </a:cubicBezTo>
                <a:lnTo>
                  <a:pt x="1616649" y="183427"/>
                </a:lnTo>
                <a:lnTo>
                  <a:pt x="1616649" y="56352"/>
                </a:lnTo>
                <a:lnTo>
                  <a:pt x="1656141" y="56352"/>
                </a:lnTo>
                <a:lnTo>
                  <a:pt x="1656141" y="99238"/>
                </a:lnTo>
                <a:lnTo>
                  <a:pt x="1677871" y="99238"/>
                </a:lnTo>
                <a:cubicBezTo>
                  <a:pt x="1686993" y="99238"/>
                  <a:pt x="1694370" y="99879"/>
                  <a:pt x="1699989" y="101163"/>
                </a:cubicBezTo>
                <a:cubicBezTo>
                  <a:pt x="1705609" y="102446"/>
                  <a:pt x="1710943" y="104973"/>
                  <a:pt x="1715998" y="108745"/>
                </a:cubicBezTo>
                <a:cubicBezTo>
                  <a:pt x="1720451" y="112065"/>
                  <a:pt x="1723846" y="116554"/>
                  <a:pt x="1726186" y="122210"/>
                </a:cubicBezTo>
                <a:cubicBezTo>
                  <a:pt x="1728526" y="127869"/>
                  <a:pt x="1729692" y="134054"/>
                  <a:pt x="1729692" y="140767"/>
                </a:cubicBezTo>
                <a:close/>
                <a:moveTo>
                  <a:pt x="1686125" y="151740"/>
                </a:moveTo>
                <a:cubicBezTo>
                  <a:pt x="1687410" y="150084"/>
                  <a:pt x="1688279" y="148367"/>
                  <a:pt x="1688732" y="146596"/>
                </a:cubicBezTo>
                <a:cubicBezTo>
                  <a:pt x="1689182" y="144821"/>
                  <a:pt x="1689411" y="142992"/>
                  <a:pt x="1689411" y="141106"/>
                </a:cubicBezTo>
                <a:cubicBezTo>
                  <a:pt x="1689411" y="135673"/>
                  <a:pt x="1687788" y="131638"/>
                  <a:pt x="1684545" y="128996"/>
                </a:cubicBezTo>
                <a:cubicBezTo>
                  <a:pt x="1681301" y="126356"/>
                  <a:pt x="1676625" y="125039"/>
                  <a:pt x="1670513" y="125039"/>
                </a:cubicBezTo>
                <a:lnTo>
                  <a:pt x="1656141" y="125039"/>
                </a:lnTo>
                <a:lnTo>
                  <a:pt x="1656141" y="157742"/>
                </a:lnTo>
                <a:lnTo>
                  <a:pt x="1670513" y="157742"/>
                </a:lnTo>
                <a:cubicBezTo>
                  <a:pt x="1674587" y="157742"/>
                  <a:pt x="1677907" y="157155"/>
                  <a:pt x="1680469" y="155984"/>
                </a:cubicBezTo>
                <a:cubicBezTo>
                  <a:pt x="1683032" y="154818"/>
                  <a:pt x="1684920" y="153403"/>
                  <a:pt x="1686125" y="151740"/>
                </a:cubicBezTo>
                <a:close/>
                <a:moveTo>
                  <a:pt x="1782195" y="183427"/>
                </a:moveTo>
                <a:lnTo>
                  <a:pt x="1742591" y="183427"/>
                </a:lnTo>
                <a:lnTo>
                  <a:pt x="1742591" y="56352"/>
                </a:lnTo>
                <a:lnTo>
                  <a:pt x="1782195" y="56352"/>
                </a:lnTo>
                <a:close/>
                <a:moveTo>
                  <a:pt x="1933262" y="183427"/>
                </a:moveTo>
                <a:lnTo>
                  <a:pt x="1894335" y="183427"/>
                </a:lnTo>
                <a:lnTo>
                  <a:pt x="1894335" y="106255"/>
                </a:lnTo>
                <a:lnTo>
                  <a:pt x="1845677" y="183427"/>
                </a:lnTo>
                <a:lnTo>
                  <a:pt x="1812525" y="183427"/>
                </a:lnTo>
                <a:lnTo>
                  <a:pt x="1812525" y="56352"/>
                </a:lnTo>
                <a:lnTo>
                  <a:pt x="1851448" y="56352"/>
                </a:lnTo>
                <a:lnTo>
                  <a:pt x="1851448" y="125377"/>
                </a:lnTo>
                <a:lnTo>
                  <a:pt x="1896034" y="56352"/>
                </a:lnTo>
                <a:lnTo>
                  <a:pt x="1933262" y="56352"/>
                </a:lnTo>
                <a:close/>
                <a:moveTo>
                  <a:pt x="1922736" y="0"/>
                </a:moveTo>
                <a:cubicBezTo>
                  <a:pt x="1922736" y="12294"/>
                  <a:pt x="1918627" y="22291"/>
                  <a:pt x="1910405" y="29985"/>
                </a:cubicBezTo>
                <a:cubicBezTo>
                  <a:pt x="1902183" y="37681"/>
                  <a:pt x="1889806" y="41530"/>
                  <a:pt x="1873286" y="41530"/>
                </a:cubicBezTo>
                <a:cubicBezTo>
                  <a:pt x="1856768" y="41530"/>
                  <a:pt x="1844396" y="37660"/>
                  <a:pt x="1836173" y="29928"/>
                </a:cubicBezTo>
                <a:cubicBezTo>
                  <a:pt x="1827951" y="22199"/>
                  <a:pt x="1823840" y="12223"/>
                  <a:pt x="1823840" y="0"/>
                </a:cubicBezTo>
                <a:lnTo>
                  <a:pt x="1854731" y="0"/>
                </a:lnTo>
                <a:cubicBezTo>
                  <a:pt x="1854882" y="7470"/>
                  <a:pt x="1856311" y="13068"/>
                  <a:pt x="1859030" y="16805"/>
                </a:cubicBezTo>
                <a:cubicBezTo>
                  <a:pt x="1861748" y="20542"/>
                  <a:pt x="1866500" y="22407"/>
                  <a:pt x="1873286" y="22407"/>
                </a:cubicBezTo>
                <a:cubicBezTo>
                  <a:pt x="1880075" y="22407"/>
                  <a:pt x="1884832" y="20556"/>
                  <a:pt x="1887549" y="16859"/>
                </a:cubicBezTo>
                <a:cubicBezTo>
                  <a:pt x="1890259" y="13163"/>
                  <a:pt x="1891696" y="7547"/>
                  <a:pt x="189184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86981" y="2933904"/>
            <a:ext cx="1640800" cy="223001"/>
          </a:xfrm>
          <a:custGeom>
            <a:avLst/>
            <a:gdLst/>
            <a:ahLst/>
            <a:cxnLst/>
            <a:rect l="l" t="t" r="r" b="b"/>
            <a:pathLst>
              <a:path w="1640800" h="223001">
                <a:moveTo>
                  <a:pt x="112071" y="140284"/>
                </a:moveTo>
                <a:cubicBezTo>
                  <a:pt x="112071" y="147615"/>
                  <a:pt x="110393" y="153843"/>
                  <a:pt x="107031" y="158984"/>
                </a:cubicBezTo>
                <a:cubicBezTo>
                  <a:pt x="103668" y="164121"/>
                  <a:pt x="99154" y="168238"/>
                  <a:pt x="93488" y="171334"/>
                </a:cubicBezTo>
                <a:cubicBezTo>
                  <a:pt x="88049" y="174279"/>
                  <a:pt x="81758" y="176429"/>
                  <a:pt x="74620" y="177790"/>
                </a:cubicBezTo>
                <a:cubicBezTo>
                  <a:pt x="67481" y="179150"/>
                  <a:pt x="59832" y="179831"/>
                  <a:pt x="51673" y="179831"/>
                </a:cubicBezTo>
                <a:cubicBezTo>
                  <a:pt x="41252" y="179831"/>
                  <a:pt x="31845" y="178848"/>
                  <a:pt x="23460" y="176886"/>
                </a:cubicBezTo>
                <a:cubicBezTo>
                  <a:pt x="15076" y="174924"/>
                  <a:pt x="7254" y="172616"/>
                  <a:pt x="0" y="169974"/>
                </a:cubicBezTo>
                <a:lnTo>
                  <a:pt x="0" y="139377"/>
                </a:lnTo>
                <a:lnTo>
                  <a:pt x="4197" y="139377"/>
                </a:lnTo>
                <a:cubicBezTo>
                  <a:pt x="9860" y="142700"/>
                  <a:pt x="16149" y="145537"/>
                  <a:pt x="23062" y="147878"/>
                </a:cubicBezTo>
                <a:cubicBezTo>
                  <a:pt x="29973" y="150217"/>
                  <a:pt x="37021" y="151387"/>
                  <a:pt x="44197" y="151387"/>
                </a:cubicBezTo>
                <a:cubicBezTo>
                  <a:pt x="46839" y="151387"/>
                  <a:pt x="50050" y="151200"/>
                  <a:pt x="53830" y="150822"/>
                </a:cubicBezTo>
                <a:cubicBezTo>
                  <a:pt x="57603" y="150444"/>
                  <a:pt x="60548" y="149803"/>
                  <a:pt x="62664" y="148896"/>
                </a:cubicBezTo>
                <a:cubicBezTo>
                  <a:pt x="65915" y="147615"/>
                  <a:pt x="68215" y="146045"/>
                  <a:pt x="69577" y="144194"/>
                </a:cubicBezTo>
                <a:cubicBezTo>
                  <a:pt x="70937" y="142344"/>
                  <a:pt x="71617" y="139982"/>
                  <a:pt x="71617" y="137113"/>
                </a:cubicBezTo>
                <a:cubicBezTo>
                  <a:pt x="71617" y="133938"/>
                  <a:pt x="70862" y="131425"/>
                  <a:pt x="69349" y="129574"/>
                </a:cubicBezTo>
                <a:cubicBezTo>
                  <a:pt x="67838" y="127724"/>
                  <a:pt x="65760" y="126346"/>
                  <a:pt x="63121" y="125438"/>
                </a:cubicBezTo>
                <a:cubicBezTo>
                  <a:pt x="60476" y="124531"/>
                  <a:pt x="57416" y="123984"/>
                  <a:pt x="53942" y="123797"/>
                </a:cubicBezTo>
                <a:cubicBezTo>
                  <a:pt x="50468" y="123607"/>
                  <a:pt x="46691" y="123516"/>
                  <a:pt x="42609" y="123516"/>
                </a:cubicBezTo>
                <a:lnTo>
                  <a:pt x="27766" y="123516"/>
                </a:lnTo>
                <a:lnTo>
                  <a:pt x="27766" y="98129"/>
                </a:lnTo>
                <a:lnTo>
                  <a:pt x="39095" y="98129"/>
                </a:lnTo>
                <a:cubicBezTo>
                  <a:pt x="41968" y="98129"/>
                  <a:pt x="45442" y="98071"/>
                  <a:pt x="49525" y="97959"/>
                </a:cubicBezTo>
                <a:cubicBezTo>
                  <a:pt x="53604" y="97848"/>
                  <a:pt x="56847" y="97452"/>
                  <a:pt x="59267" y="96771"/>
                </a:cubicBezTo>
                <a:cubicBezTo>
                  <a:pt x="62362" y="95940"/>
                  <a:pt x="64777" y="94748"/>
                  <a:pt x="66517" y="93200"/>
                </a:cubicBezTo>
                <a:cubicBezTo>
                  <a:pt x="68256" y="91652"/>
                  <a:pt x="69123" y="89179"/>
                  <a:pt x="69123" y="85781"/>
                </a:cubicBezTo>
                <a:cubicBezTo>
                  <a:pt x="69123" y="83365"/>
                  <a:pt x="68385" y="81378"/>
                  <a:pt x="66912" y="79830"/>
                </a:cubicBezTo>
                <a:cubicBezTo>
                  <a:pt x="65440" y="78281"/>
                  <a:pt x="63500" y="77055"/>
                  <a:pt x="61080" y="76147"/>
                </a:cubicBezTo>
                <a:cubicBezTo>
                  <a:pt x="59043" y="75391"/>
                  <a:pt x="56659" y="74826"/>
                  <a:pt x="53942" y="74448"/>
                </a:cubicBezTo>
                <a:cubicBezTo>
                  <a:pt x="51224" y="74070"/>
                  <a:pt x="48351" y="73880"/>
                  <a:pt x="45331" y="73880"/>
                </a:cubicBezTo>
                <a:cubicBezTo>
                  <a:pt x="39812" y="73880"/>
                  <a:pt x="33923" y="74787"/>
                  <a:pt x="27655" y="76597"/>
                </a:cubicBezTo>
                <a:cubicBezTo>
                  <a:pt x="21380" y="78415"/>
                  <a:pt x="15680" y="80679"/>
                  <a:pt x="10541" y="83397"/>
                </a:cubicBezTo>
                <a:lnTo>
                  <a:pt x="6346" y="83397"/>
                </a:lnTo>
                <a:lnTo>
                  <a:pt x="6346" y="53259"/>
                </a:lnTo>
                <a:cubicBezTo>
                  <a:pt x="10651" y="51897"/>
                  <a:pt x="17322" y="50256"/>
                  <a:pt x="26351" y="48330"/>
                </a:cubicBezTo>
                <a:cubicBezTo>
                  <a:pt x="35377" y="46401"/>
                  <a:pt x="44158" y="45439"/>
                  <a:pt x="52692" y="45439"/>
                </a:cubicBezTo>
                <a:cubicBezTo>
                  <a:pt x="60321" y="45439"/>
                  <a:pt x="67348" y="46004"/>
                  <a:pt x="73770" y="47139"/>
                </a:cubicBezTo>
                <a:cubicBezTo>
                  <a:pt x="80189" y="48273"/>
                  <a:pt x="86238" y="50270"/>
                  <a:pt x="91903" y="53143"/>
                </a:cubicBezTo>
                <a:cubicBezTo>
                  <a:pt x="97189" y="55861"/>
                  <a:pt x="101455" y="59489"/>
                  <a:pt x="104705" y="64022"/>
                </a:cubicBezTo>
                <a:cubicBezTo>
                  <a:pt x="107956" y="68558"/>
                  <a:pt x="109580" y="74110"/>
                  <a:pt x="109580" y="80679"/>
                </a:cubicBezTo>
                <a:cubicBezTo>
                  <a:pt x="109580" y="87404"/>
                  <a:pt x="107426" y="93449"/>
                  <a:pt x="103121" y="98812"/>
                </a:cubicBezTo>
                <a:cubicBezTo>
                  <a:pt x="98816" y="104173"/>
                  <a:pt x="93563" y="107801"/>
                  <a:pt x="87368" y="109692"/>
                </a:cubicBezTo>
                <a:lnTo>
                  <a:pt x="87368" y="110707"/>
                </a:lnTo>
                <a:cubicBezTo>
                  <a:pt x="95227" y="112903"/>
                  <a:pt x="101310" y="116547"/>
                  <a:pt x="105617" y="121644"/>
                </a:cubicBezTo>
                <a:cubicBezTo>
                  <a:pt x="109922" y="126745"/>
                  <a:pt x="112071" y="132955"/>
                  <a:pt x="112071" y="140284"/>
                </a:cubicBezTo>
                <a:close/>
                <a:moveTo>
                  <a:pt x="203742" y="143117"/>
                </a:moveTo>
                <a:lnTo>
                  <a:pt x="203742" y="116604"/>
                </a:lnTo>
                <a:cubicBezTo>
                  <a:pt x="197020" y="117281"/>
                  <a:pt x="191580" y="117867"/>
                  <a:pt x="187430" y="118358"/>
                </a:cubicBezTo>
                <a:cubicBezTo>
                  <a:pt x="183272" y="118847"/>
                  <a:pt x="179193" y="119812"/>
                  <a:pt x="175190" y="121248"/>
                </a:cubicBezTo>
                <a:cubicBezTo>
                  <a:pt x="171716" y="122454"/>
                  <a:pt x="169013" y="124286"/>
                  <a:pt x="167090" y="126741"/>
                </a:cubicBezTo>
                <a:cubicBezTo>
                  <a:pt x="165161" y="129197"/>
                  <a:pt x="164199" y="132466"/>
                  <a:pt x="164199" y="136544"/>
                </a:cubicBezTo>
                <a:cubicBezTo>
                  <a:pt x="164199" y="142513"/>
                  <a:pt x="165801" y="146610"/>
                  <a:pt x="169013" y="148839"/>
                </a:cubicBezTo>
                <a:cubicBezTo>
                  <a:pt x="172223" y="151067"/>
                  <a:pt x="176961" y="152183"/>
                  <a:pt x="183233" y="152183"/>
                </a:cubicBezTo>
                <a:cubicBezTo>
                  <a:pt x="186706" y="152183"/>
                  <a:pt x="190260" y="151387"/>
                  <a:pt x="193884" y="149803"/>
                </a:cubicBezTo>
                <a:cubicBezTo>
                  <a:pt x="197514" y="148219"/>
                  <a:pt x="200797" y="145990"/>
                  <a:pt x="203742" y="143117"/>
                </a:cubicBezTo>
                <a:close/>
                <a:moveTo>
                  <a:pt x="203742" y="162832"/>
                </a:moveTo>
                <a:cubicBezTo>
                  <a:pt x="201023" y="165100"/>
                  <a:pt x="198590" y="167141"/>
                  <a:pt x="196437" y="168952"/>
                </a:cubicBezTo>
                <a:cubicBezTo>
                  <a:pt x="194284" y="170765"/>
                  <a:pt x="191394" y="172580"/>
                  <a:pt x="187768" y="174391"/>
                </a:cubicBezTo>
                <a:cubicBezTo>
                  <a:pt x="184218" y="176130"/>
                  <a:pt x="180759" y="177451"/>
                  <a:pt x="177397" y="178359"/>
                </a:cubicBezTo>
                <a:cubicBezTo>
                  <a:pt x="174034" y="179262"/>
                  <a:pt x="169333" y="179719"/>
                  <a:pt x="163291" y="179719"/>
                </a:cubicBezTo>
                <a:cubicBezTo>
                  <a:pt x="152035" y="179719"/>
                  <a:pt x="142685" y="175939"/>
                  <a:pt x="135245" y="168383"/>
                </a:cubicBezTo>
                <a:cubicBezTo>
                  <a:pt x="127806" y="160834"/>
                  <a:pt x="124084" y="151315"/>
                  <a:pt x="124084" y="139831"/>
                </a:cubicBezTo>
                <a:cubicBezTo>
                  <a:pt x="124084" y="130388"/>
                  <a:pt x="125975" y="122757"/>
                  <a:pt x="129750" y="116939"/>
                </a:cubicBezTo>
                <a:cubicBezTo>
                  <a:pt x="133527" y="111121"/>
                  <a:pt x="138967" y="106514"/>
                  <a:pt x="146066" y="103119"/>
                </a:cubicBezTo>
                <a:cubicBezTo>
                  <a:pt x="153240" y="99644"/>
                  <a:pt x="161815" y="97221"/>
                  <a:pt x="171787" y="95861"/>
                </a:cubicBezTo>
                <a:cubicBezTo>
                  <a:pt x="181759" y="94499"/>
                  <a:pt x="192487" y="93445"/>
                  <a:pt x="203972" y="92692"/>
                </a:cubicBezTo>
                <a:lnTo>
                  <a:pt x="203972" y="92013"/>
                </a:lnTo>
                <a:cubicBezTo>
                  <a:pt x="203972" y="84988"/>
                  <a:pt x="201383" y="80132"/>
                  <a:pt x="196210" y="77451"/>
                </a:cubicBezTo>
                <a:cubicBezTo>
                  <a:pt x="191033" y="74772"/>
                  <a:pt x="183272" y="73429"/>
                  <a:pt x="172922" y="73429"/>
                </a:cubicBezTo>
                <a:cubicBezTo>
                  <a:pt x="168238" y="73429"/>
                  <a:pt x="162763" y="74279"/>
                  <a:pt x="156495" y="75978"/>
                </a:cubicBezTo>
                <a:cubicBezTo>
                  <a:pt x="150224" y="77677"/>
                  <a:pt x="144104" y="79848"/>
                  <a:pt x="138131" y="82494"/>
                </a:cubicBezTo>
                <a:lnTo>
                  <a:pt x="134736" y="82494"/>
                </a:lnTo>
                <a:lnTo>
                  <a:pt x="134736" y="51782"/>
                </a:lnTo>
                <a:cubicBezTo>
                  <a:pt x="138665" y="50651"/>
                  <a:pt x="145011" y="49313"/>
                  <a:pt x="153774" y="47761"/>
                </a:cubicBezTo>
                <a:cubicBezTo>
                  <a:pt x="162535" y="46213"/>
                  <a:pt x="171370" y="45439"/>
                  <a:pt x="180288" y="45439"/>
                </a:cubicBezTo>
                <a:cubicBezTo>
                  <a:pt x="202196" y="45439"/>
                  <a:pt x="218153" y="49083"/>
                  <a:pt x="228164" y="56373"/>
                </a:cubicBezTo>
                <a:cubicBezTo>
                  <a:pt x="238172" y="63663"/>
                  <a:pt x="243175" y="74787"/>
                  <a:pt x="243175" y="89745"/>
                </a:cubicBezTo>
                <a:lnTo>
                  <a:pt x="243175" y="176317"/>
                </a:lnTo>
                <a:lnTo>
                  <a:pt x="203742" y="176317"/>
                </a:lnTo>
                <a:close/>
                <a:moveTo>
                  <a:pt x="392183" y="176317"/>
                </a:moveTo>
                <a:lnTo>
                  <a:pt x="352526" y="176317"/>
                </a:lnTo>
                <a:lnTo>
                  <a:pt x="352526" y="77169"/>
                </a:lnTo>
                <a:lnTo>
                  <a:pt x="312185" y="77169"/>
                </a:lnTo>
                <a:lnTo>
                  <a:pt x="312185" y="176317"/>
                </a:lnTo>
                <a:lnTo>
                  <a:pt x="272526" y="176317"/>
                </a:lnTo>
                <a:lnTo>
                  <a:pt x="272526" y="49064"/>
                </a:lnTo>
                <a:lnTo>
                  <a:pt x="392183" y="49064"/>
                </a:lnTo>
                <a:close/>
                <a:moveTo>
                  <a:pt x="544708" y="112748"/>
                </a:moveTo>
                <a:cubicBezTo>
                  <a:pt x="544708" y="133671"/>
                  <a:pt x="538988" y="150163"/>
                  <a:pt x="527540" y="162208"/>
                </a:cubicBezTo>
                <a:cubicBezTo>
                  <a:pt x="516096" y="174258"/>
                  <a:pt x="499910" y="180284"/>
                  <a:pt x="478987" y="180284"/>
                </a:cubicBezTo>
                <a:cubicBezTo>
                  <a:pt x="458211" y="180284"/>
                  <a:pt x="442061" y="174258"/>
                  <a:pt x="430541" y="162208"/>
                </a:cubicBezTo>
                <a:cubicBezTo>
                  <a:pt x="419018" y="150163"/>
                  <a:pt x="413261" y="133671"/>
                  <a:pt x="413261" y="112748"/>
                </a:cubicBezTo>
                <a:cubicBezTo>
                  <a:pt x="413261" y="91595"/>
                  <a:pt x="419018" y="75034"/>
                  <a:pt x="430541" y="63061"/>
                </a:cubicBezTo>
                <a:cubicBezTo>
                  <a:pt x="442061" y="51085"/>
                  <a:pt x="458211" y="45098"/>
                  <a:pt x="478987" y="45098"/>
                </a:cubicBezTo>
                <a:cubicBezTo>
                  <a:pt x="499834" y="45098"/>
                  <a:pt x="515998" y="51124"/>
                  <a:pt x="527483" y="63172"/>
                </a:cubicBezTo>
                <a:cubicBezTo>
                  <a:pt x="538966" y="75222"/>
                  <a:pt x="544708" y="91750"/>
                  <a:pt x="544708" y="112748"/>
                </a:cubicBezTo>
                <a:close/>
                <a:moveTo>
                  <a:pt x="504028" y="112975"/>
                </a:moveTo>
                <a:cubicBezTo>
                  <a:pt x="504028" y="105423"/>
                  <a:pt x="503402" y="99134"/>
                  <a:pt x="502160" y="94107"/>
                </a:cubicBezTo>
                <a:cubicBezTo>
                  <a:pt x="500914" y="89085"/>
                  <a:pt x="499193" y="85061"/>
                  <a:pt x="497001" y="82041"/>
                </a:cubicBezTo>
                <a:cubicBezTo>
                  <a:pt x="494661" y="78868"/>
                  <a:pt x="492015" y="76655"/>
                  <a:pt x="489070" y="75413"/>
                </a:cubicBezTo>
                <a:cubicBezTo>
                  <a:pt x="486121" y="74167"/>
                  <a:pt x="482760" y="73541"/>
                  <a:pt x="478987" y="73541"/>
                </a:cubicBezTo>
                <a:cubicBezTo>
                  <a:pt x="475433" y="73541"/>
                  <a:pt x="472223" y="74088"/>
                  <a:pt x="469354" y="75183"/>
                </a:cubicBezTo>
                <a:cubicBezTo>
                  <a:pt x="466480" y="76280"/>
                  <a:pt x="463838" y="78376"/>
                  <a:pt x="461422" y="81475"/>
                </a:cubicBezTo>
                <a:cubicBezTo>
                  <a:pt x="459154" y="84419"/>
                  <a:pt x="457343" y="88460"/>
                  <a:pt x="455983" y="93596"/>
                </a:cubicBezTo>
                <a:cubicBezTo>
                  <a:pt x="454622" y="98734"/>
                  <a:pt x="453941" y="105191"/>
                  <a:pt x="453941" y="112975"/>
                </a:cubicBezTo>
                <a:cubicBezTo>
                  <a:pt x="453941" y="120758"/>
                  <a:pt x="454586" y="127047"/>
                  <a:pt x="455871" y="131843"/>
                </a:cubicBezTo>
                <a:cubicBezTo>
                  <a:pt x="457153" y="136642"/>
                  <a:pt x="458816" y="140472"/>
                  <a:pt x="460853" y="143341"/>
                </a:cubicBezTo>
                <a:cubicBezTo>
                  <a:pt x="462971" y="146290"/>
                  <a:pt x="465616" y="148443"/>
                  <a:pt x="468787" y="149803"/>
                </a:cubicBezTo>
                <a:cubicBezTo>
                  <a:pt x="471963" y="151164"/>
                  <a:pt x="475472" y="151841"/>
                  <a:pt x="479324" y="151841"/>
                </a:cubicBezTo>
                <a:cubicBezTo>
                  <a:pt x="482497" y="151841"/>
                  <a:pt x="485725" y="151164"/>
                  <a:pt x="489013" y="149803"/>
                </a:cubicBezTo>
                <a:cubicBezTo>
                  <a:pt x="492300" y="148443"/>
                  <a:pt x="494928" y="146401"/>
                  <a:pt x="496890" y="143683"/>
                </a:cubicBezTo>
                <a:cubicBezTo>
                  <a:pt x="499229" y="140435"/>
                  <a:pt x="501004" y="136526"/>
                  <a:pt x="502217" y="131954"/>
                </a:cubicBezTo>
                <a:cubicBezTo>
                  <a:pt x="503424" y="127386"/>
                  <a:pt x="504028" y="121060"/>
                  <a:pt x="504028" y="112975"/>
                </a:cubicBezTo>
                <a:close/>
                <a:moveTo>
                  <a:pt x="687142" y="176317"/>
                </a:moveTo>
                <a:lnTo>
                  <a:pt x="647481" y="176317"/>
                </a:lnTo>
                <a:lnTo>
                  <a:pt x="647481" y="77055"/>
                </a:lnTo>
                <a:lnTo>
                  <a:pt x="616319" y="77055"/>
                </a:lnTo>
                <a:cubicBezTo>
                  <a:pt x="616093" y="82494"/>
                  <a:pt x="615923" y="86875"/>
                  <a:pt x="615811" y="90198"/>
                </a:cubicBezTo>
                <a:cubicBezTo>
                  <a:pt x="615701" y="93520"/>
                  <a:pt x="615564" y="97262"/>
                  <a:pt x="615412" y="101420"/>
                </a:cubicBezTo>
                <a:cubicBezTo>
                  <a:pt x="614887" y="113580"/>
                  <a:pt x="613864" y="123491"/>
                  <a:pt x="612356" y="131159"/>
                </a:cubicBezTo>
                <a:cubicBezTo>
                  <a:pt x="610844" y="138826"/>
                  <a:pt x="608918" y="145119"/>
                  <a:pt x="606574" y="150030"/>
                </a:cubicBezTo>
                <a:cubicBezTo>
                  <a:pt x="604310" y="154936"/>
                  <a:pt x="601987" y="158774"/>
                  <a:pt x="599609" y="161531"/>
                </a:cubicBezTo>
                <a:cubicBezTo>
                  <a:pt x="597229" y="164286"/>
                  <a:pt x="594637" y="166878"/>
                  <a:pt x="591843" y="169294"/>
                </a:cubicBezTo>
                <a:cubicBezTo>
                  <a:pt x="589197" y="171558"/>
                  <a:pt x="585461" y="173426"/>
                  <a:pt x="580626" y="174899"/>
                </a:cubicBezTo>
                <a:cubicBezTo>
                  <a:pt x="575791" y="176375"/>
                  <a:pt x="571374" y="177113"/>
                  <a:pt x="567367" y="177113"/>
                </a:cubicBezTo>
                <a:cubicBezTo>
                  <a:pt x="563972" y="177113"/>
                  <a:pt x="560592" y="176984"/>
                  <a:pt x="557229" y="176717"/>
                </a:cubicBezTo>
                <a:cubicBezTo>
                  <a:pt x="553867" y="176450"/>
                  <a:pt x="551846" y="176317"/>
                  <a:pt x="551163" y="176317"/>
                </a:cubicBezTo>
                <a:lnTo>
                  <a:pt x="551163" y="144136"/>
                </a:lnTo>
                <a:lnTo>
                  <a:pt x="552297" y="144136"/>
                </a:lnTo>
                <a:cubicBezTo>
                  <a:pt x="552599" y="144136"/>
                  <a:pt x="553108" y="144173"/>
                  <a:pt x="553826" y="144248"/>
                </a:cubicBezTo>
                <a:cubicBezTo>
                  <a:pt x="554544" y="144324"/>
                  <a:pt x="555242" y="144363"/>
                  <a:pt x="555922" y="144363"/>
                </a:cubicBezTo>
                <a:cubicBezTo>
                  <a:pt x="557737" y="144363"/>
                  <a:pt x="559626" y="144155"/>
                  <a:pt x="561589" y="143738"/>
                </a:cubicBezTo>
                <a:cubicBezTo>
                  <a:pt x="563551" y="143327"/>
                  <a:pt x="565178" y="142474"/>
                  <a:pt x="566463" y="141192"/>
                </a:cubicBezTo>
                <a:cubicBezTo>
                  <a:pt x="571672" y="135900"/>
                  <a:pt x="575016" y="128840"/>
                  <a:pt x="576492" y="119999"/>
                </a:cubicBezTo>
                <a:cubicBezTo>
                  <a:pt x="577965" y="111160"/>
                  <a:pt x="578962" y="101265"/>
                  <a:pt x="579492" y="90310"/>
                </a:cubicBezTo>
                <a:cubicBezTo>
                  <a:pt x="579798" y="84345"/>
                  <a:pt x="580096" y="77677"/>
                  <a:pt x="580402" y="70311"/>
                </a:cubicBezTo>
                <a:cubicBezTo>
                  <a:pt x="580701" y="62942"/>
                  <a:pt x="580928" y="55861"/>
                  <a:pt x="581079" y="49064"/>
                </a:cubicBezTo>
                <a:lnTo>
                  <a:pt x="687142" y="49064"/>
                </a:lnTo>
                <a:close/>
                <a:moveTo>
                  <a:pt x="837853" y="176317"/>
                </a:moveTo>
                <a:lnTo>
                  <a:pt x="798191" y="176317"/>
                </a:lnTo>
                <a:lnTo>
                  <a:pt x="798191" y="121817"/>
                </a:lnTo>
                <a:lnTo>
                  <a:pt x="757170" y="121817"/>
                </a:lnTo>
                <a:lnTo>
                  <a:pt x="757170" y="176317"/>
                </a:lnTo>
                <a:lnTo>
                  <a:pt x="717512" y="176317"/>
                </a:lnTo>
                <a:lnTo>
                  <a:pt x="717512" y="49064"/>
                </a:lnTo>
                <a:lnTo>
                  <a:pt x="757170" y="49064"/>
                </a:lnTo>
                <a:lnTo>
                  <a:pt x="757170" y="93147"/>
                </a:lnTo>
                <a:lnTo>
                  <a:pt x="798191" y="93147"/>
                </a:lnTo>
                <a:lnTo>
                  <a:pt x="798191" y="49064"/>
                </a:lnTo>
                <a:lnTo>
                  <a:pt x="837853" y="49064"/>
                </a:lnTo>
                <a:close/>
                <a:moveTo>
                  <a:pt x="989125" y="176317"/>
                </a:moveTo>
                <a:lnTo>
                  <a:pt x="950144" y="176317"/>
                </a:lnTo>
                <a:lnTo>
                  <a:pt x="950144" y="99040"/>
                </a:lnTo>
                <a:lnTo>
                  <a:pt x="901418" y="176317"/>
                </a:lnTo>
                <a:lnTo>
                  <a:pt x="868219" y="176317"/>
                </a:lnTo>
                <a:lnTo>
                  <a:pt x="868219" y="49064"/>
                </a:lnTo>
                <a:lnTo>
                  <a:pt x="907199" y="49064"/>
                </a:lnTo>
                <a:lnTo>
                  <a:pt x="907199" y="118188"/>
                </a:lnTo>
                <a:lnTo>
                  <a:pt x="951843" y="49064"/>
                </a:lnTo>
                <a:lnTo>
                  <a:pt x="989125" y="49064"/>
                </a:lnTo>
                <a:close/>
                <a:moveTo>
                  <a:pt x="1123970" y="76716"/>
                </a:moveTo>
                <a:lnTo>
                  <a:pt x="1084535" y="76716"/>
                </a:lnTo>
                <a:lnTo>
                  <a:pt x="1084535" y="176317"/>
                </a:lnTo>
                <a:lnTo>
                  <a:pt x="1044874" y="176317"/>
                </a:lnTo>
                <a:lnTo>
                  <a:pt x="1044874" y="76716"/>
                </a:lnTo>
                <a:lnTo>
                  <a:pt x="1005440" y="76716"/>
                </a:lnTo>
                <a:lnTo>
                  <a:pt x="1005440" y="49064"/>
                </a:lnTo>
                <a:lnTo>
                  <a:pt x="1123970" y="49064"/>
                </a:lnTo>
                <a:close/>
                <a:moveTo>
                  <a:pt x="1205445" y="179719"/>
                </a:moveTo>
                <a:cubicBezTo>
                  <a:pt x="1181422" y="179719"/>
                  <a:pt x="1163009" y="173977"/>
                  <a:pt x="1150203" y="162493"/>
                </a:cubicBezTo>
                <a:cubicBezTo>
                  <a:pt x="1137398" y="151010"/>
                  <a:pt x="1130993" y="134658"/>
                  <a:pt x="1130993" y="113429"/>
                </a:cubicBezTo>
                <a:cubicBezTo>
                  <a:pt x="1130993" y="92657"/>
                  <a:pt x="1136962" y="76072"/>
                  <a:pt x="1148900" y="63680"/>
                </a:cubicBezTo>
                <a:cubicBezTo>
                  <a:pt x="1160837" y="51293"/>
                  <a:pt x="1177535" y="45098"/>
                  <a:pt x="1198986" y="45098"/>
                </a:cubicBezTo>
                <a:cubicBezTo>
                  <a:pt x="1218473" y="45098"/>
                  <a:pt x="1233129" y="50349"/>
                  <a:pt x="1242950" y="60851"/>
                </a:cubicBezTo>
                <a:cubicBezTo>
                  <a:pt x="1252767" y="71352"/>
                  <a:pt x="1257681" y="86386"/>
                  <a:pt x="1257681" y="105951"/>
                </a:cubicBezTo>
                <a:lnTo>
                  <a:pt x="1257681" y="120226"/>
                </a:lnTo>
                <a:lnTo>
                  <a:pt x="1170770" y="120226"/>
                </a:lnTo>
                <a:cubicBezTo>
                  <a:pt x="1171148" y="126122"/>
                  <a:pt x="1172394" y="131048"/>
                  <a:pt x="1174510" y="135014"/>
                </a:cubicBezTo>
                <a:cubicBezTo>
                  <a:pt x="1176627" y="138981"/>
                  <a:pt x="1179421" y="142135"/>
                  <a:pt x="1182894" y="144475"/>
                </a:cubicBezTo>
                <a:cubicBezTo>
                  <a:pt x="1186293" y="146818"/>
                  <a:pt x="1190256" y="148500"/>
                  <a:pt x="1194793" y="149519"/>
                </a:cubicBezTo>
                <a:cubicBezTo>
                  <a:pt x="1199326" y="150537"/>
                  <a:pt x="1204275" y="151049"/>
                  <a:pt x="1209639" y="151049"/>
                </a:cubicBezTo>
                <a:cubicBezTo>
                  <a:pt x="1214243" y="151049"/>
                  <a:pt x="1218779" y="150537"/>
                  <a:pt x="1223236" y="149519"/>
                </a:cubicBezTo>
                <a:cubicBezTo>
                  <a:pt x="1227693" y="148500"/>
                  <a:pt x="1231768" y="147157"/>
                  <a:pt x="1235472" y="145497"/>
                </a:cubicBezTo>
                <a:cubicBezTo>
                  <a:pt x="1238720" y="144057"/>
                  <a:pt x="1241722" y="142509"/>
                  <a:pt x="1244480" y="140847"/>
                </a:cubicBezTo>
                <a:cubicBezTo>
                  <a:pt x="1247238" y="139187"/>
                  <a:pt x="1249484" y="137714"/>
                  <a:pt x="1251223" y="136430"/>
                </a:cubicBezTo>
                <a:lnTo>
                  <a:pt x="1255416" y="136430"/>
                </a:lnTo>
                <a:lnTo>
                  <a:pt x="1255416" y="169178"/>
                </a:lnTo>
                <a:cubicBezTo>
                  <a:pt x="1252166" y="170463"/>
                  <a:pt x="1249203" y="171656"/>
                  <a:pt x="1246525" y="172749"/>
                </a:cubicBezTo>
                <a:cubicBezTo>
                  <a:pt x="1243839" y="173844"/>
                  <a:pt x="1240156" y="174957"/>
                  <a:pt x="1235472" y="176091"/>
                </a:cubicBezTo>
                <a:cubicBezTo>
                  <a:pt x="1231163" y="177225"/>
                  <a:pt x="1226728" y="178110"/>
                  <a:pt x="1222160" y="178754"/>
                </a:cubicBezTo>
                <a:cubicBezTo>
                  <a:pt x="1217588" y="179399"/>
                  <a:pt x="1212015" y="179719"/>
                  <a:pt x="1205445" y="179719"/>
                </a:cubicBezTo>
                <a:close/>
                <a:moveTo>
                  <a:pt x="1218589" y="96318"/>
                </a:moveTo>
                <a:cubicBezTo>
                  <a:pt x="1218361" y="87934"/>
                  <a:pt x="1216418" y="81547"/>
                  <a:pt x="1212753" y="77166"/>
                </a:cubicBezTo>
                <a:cubicBezTo>
                  <a:pt x="1209088" y="72785"/>
                  <a:pt x="1203476" y="70595"/>
                  <a:pt x="1195927" y="70595"/>
                </a:cubicBezTo>
                <a:cubicBezTo>
                  <a:pt x="1188219" y="70595"/>
                  <a:pt x="1182196" y="72900"/>
                  <a:pt x="1177851" y="77508"/>
                </a:cubicBezTo>
                <a:cubicBezTo>
                  <a:pt x="1173509" y="82116"/>
                  <a:pt x="1171109" y="88387"/>
                  <a:pt x="1170655" y="96318"/>
                </a:cubicBezTo>
                <a:close/>
                <a:moveTo>
                  <a:pt x="1399438" y="176317"/>
                </a:moveTo>
                <a:lnTo>
                  <a:pt x="1359777" y="176317"/>
                </a:lnTo>
                <a:lnTo>
                  <a:pt x="1359777" y="77055"/>
                </a:lnTo>
                <a:lnTo>
                  <a:pt x="1328619" y="77055"/>
                </a:lnTo>
                <a:cubicBezTo>
                  <a:pt x="1328389" y="82494"/>
                  <a:pt x="1328219" y="86875"/>
                  <a:pt x="1328107" y="90198"/>
                </a:cubicBezTo>
                <a:cubicBezTo>
                  <a:pt x="1327997" y="93520"/>
                  <a:pt x="1327863" y="97262"/>
                  <a:pt x="1327712" y="101420"/>
                </a:cubicBezTo>
                <a:cubicBezTo>
                  <a:pt x="1327183" y="113580"/>
                  <a:pt x="1326160" y="123491"/>
                  <a:pt x="1324655" y="131159"/>
                </a:cubicBezTo>
                <a:cubicBezTo>
                  <a:pt x="1323143" y="138826"/>
                  <a:pt x="1321217" y="145119"/>
                  <a:pt x="1318871" y="150030"/>
                </a:cubicBezTo>
                <a:cubicBezTo>
                  <a:pt x="1316610" y="154936"/>
                  <a:pt x="1314283" y="158774"/>
                  <a:pt x="1311904" y="161531"/>
                </a:cubicBezTo>
                <a:cubicBezTo>
                  <a:pt x="1309528" y="164286"/>
                  <a:pt x="1306936" y="166878"/>
                  <a:pt x="1304142" y="169294"/>
                </a:cubicBezTo>
                <a:cubicBezTo>
                  <a:pt x="1301497" y="171558"/>
                  <a:pt x="1297757" y="173426"/>
                  <a:pt x="1292924" y="174899"/>
                </a:cubicBezTo>
                <a:cubicBezTo>
                  <a:pt x="1288089" y="176375"/>
                  <a:pt x="1283670" y="177113"/>
                  <a:pt x="1279666" y="177113"/>
                </a:cubicBezTo>
                <a:cubicBezTo>
                  <a:pt x="1276268" y="177113"/>
                  <a:pt x="1272888" y="176984"/>
                  <a:pt x="1269525" y="176717"/>
                </a:cubicBezTo>
                <a:cubicBezTo>
                  <a:pt x="1266166" y="176450"/>
                  <a:pt x="1264146" y="176317"/>
                  <a:pt x="1263463" y="176317"/>
                </a:cubicBezTo>
                <a:lnTo>
                  <a:pt x="1263463" y="144136"/>
                </a:lnTo>
                <a:lnTo>
                  <a:pt x="1264597" y="144136"/>
                </a:lnTo>
                <a:cubicBezTo>
                  <a:pt x="1264896" y="144136"/>
                  <a:pt x="1265406" y="144173"/>
                  <a:pt x="1266126" y="144248"/>
                </a:cubicBezTo>
                <a:cubicBezTo>
                  <a:pt x="1266843" y="144324"/>
                  <a:pt x="1267541" y="144363"/>
                  <a:pt x="1268218" y="144363"/>
                </a:cubicBezTo>
                <a:cubicBezTo>
                  <a:pt x="1270037" y="144363"/>
                  <a:pt x="1271926" y="144155"/>
                  <a:pt x="1273888" y="143738"/>
                </a:cubicBezTo>
                <a:cubicBezTo>
                  <a:pt x="1275850" y="143327"/>
                  <a:pt x="1277477" y="142474"/>
                  <a:pt x="1278759" y="141192"/>
                </a:cubicBezTo>
                <a:cubicBezTo>
                  <a:pt x="1283972" y="135900"/>
                  <a:pt x="1287312" y="128840"/>
                  <a:pt x="1288792" y="119999"/>
                </a:cubicBezTo>
                <a:cubicBezTo>
                  <a:pt x="1290265" y="111160"/>
                  <a:pt x="1291262" y="101265"/>
                  <a:pt x="1291792" y="90310"/>
                </a:cubicBezTo>
                <a:cubicBezTo>
                  <a:pt x="1292094" y="84345"/>
                  <a:pt x="1292396" y="77677"/>
                  <a:pt x="1292698" y="70311"/>
                </a:cubicBezTo>
                <a:cubicBezTo>
                  <a:pt x="1293001" y="62942"/>
                  <a:pt x="1293228" y="55861"/>
                  <a:pt x="1293379" y="49064"/>
                </a:cubicBezTo>
                <a:lnTo>
                  <a:pt x="1399438" y="49064"/>
                </a:lnTo>
                <a:close/>
                <a:moveTo>
                  <a:pt x="1544371" y="133599"/>
                </a:moveTo>
                <a:cubicBezTo>
                  <a:pt x="1544371" y="140097"/>
                  <a:pt x="1543089" y="146077"/>
                  <a:pt x="1540522" y="151557"/>
                </a:cubicBezTo>
                <a:cubicBezTo>
                  <a:pt x="1537948" y="157036"/>
                  <a:pt x="1534589" y="161514"/>
                  <a:pt x="1530431" y="164988"/>
                </a:cubicBezTo>
                <a:cubicBezTo>
                  <a:pt x="1525294" y="169139"/>
                  <a:pt x="1519988" y="172066"/>
                  <a:pt x="1514509" y="173765"/>
                </a:cubicBezTo>
                <a:cubicBezTo>
                  <a:pt x="1509033" y="175467"/>
                  <a:pt x="1501649" y="176317"/>
                  <a:pt x="1492358" y="176317"/>
                </a:cubicBezTo>
                <a:lnTo>
                  <a:pt x="1429812" y="176317"/>
                </a:lnTo>
                <a:lnTo>
                  <a:pt x="1429812" y="49064"/>
                </a:lnTo>
                <a:lnTo>
                  <a:pt x="1469358" y="49064"/>
                </a:lnTo>
                <a:lnTo>
                  <a:pt x="1469358" y="92013"/>
                </a:lnTo>
                <a:lnTo>
                  <a:pt x="1492470" y="92013"/>
                </a:lnTo>
                <a:cubicBezTo>
                  <a:pt x="1501610" y="92013"/>
                  <a:pt x="1508997" y="92657"/>
                  <a:pt x="1514627" y="93938"/>
                </a:cubicBezTo>
                <a:cubicBezTo>
                  <a:pt x="1520254" y="95223"/>
                  <a:pt x="1525596" y="97754"/>
                  <a:pt x="1530658" y="101530"/>
                </a:cubicBezTo>
                <a:cubicBezTo>
                  <a:pt x="1535115" y="104858"/>
                  <a:pt x="1538517" y="109350"/>
                  <a:pt x="1540860" y="115016"/>
                </a:cubicBezTo>
                <a:cubicBezTo>
                  <a:pt x="1543201" y="120683"/>
                  <a:pt x="1544371" y="126878"/>
                  <a:pt x="1544371" y="133599"/>
                </a:cubicBezTo>
                <a:close/>
                <a:moveTo>
                  <a:pt x="1500742" y="144591"/>
                </a:moveTo>
                <a:cubicBezTo>
                  <a:pt x="1502027" y="142931"/>
                  <a:pt x="1502899" y="141210"/>
                  <a:pt x="1503352" y="139432"/>
                </a:cubicBezTo>
                <a:cubicBezTo>
                  <a:pt x="1503805" y="137660"/>
                  <a:pt x="1504033" y="135828"/>
                  <a:pt x="1504033" y="133938"/>
                </a:cubicBezTo>
                <a:cubicBezTo>
                  <a:pt x="1504033" y="128499"/>
                  <a:pt x="1502408" y="124455"/>
                  <a:pt x="1499158" y="121809"/>
                </a:cubicBezTo>
                <a:cubicBezTo>
                  <a:pt x="1495911" y="119170"/>
                  <a:pt x="1491227" y="117850"/>
                  <a:pt x="1485107" y="117850"/>
                </a:cubicBezTo>
                <a:lnTo>
                  <a:pt x="1469358" y="117850"/>
                </a:lnTo>
                <a:lnTo>
                  <a:pt x="1469358" y="150599"/>
                </a:lnTo>
                <a:lnTo>
                  <a:pt x="1485107" y="150599"/>
                </a:lnTo>
                <a:cubicBezTo>
                  <a:pt x="1489187" y="150599"/>
                  <a:pt x="1492509" y="150012"/>
                  <a:pt x="1495079" y="148839"/>
                </a:cubicBezTo>
                <a:cubicBezTo>
                  <a:pt x="1497650" y="147668"/>
                  <a:pt x="1499536" y="146253"/>
                  <a:pt x="1500742" y="144591"/>
                </a:cubicBezTo>
                <a:close/>
                <a:moveTo>
                  <a:pt x="1640800" y="111502"/>
                </a:moveTo>
                <a:cubicBezTo>
                  <a:pt x="1640800" y="122911"/>
                  <a:pt x="1639796" y="133881"/>
                  <a:pt x="1637798" y="144418"/>
                </a:cubicBezTo>
                <a:cubicBezTo>
                  <a:pt x="1635797" y="154958"/>
                  <a:pt x="1633020" y="164610"/>
                  <a:pt x="1629471" y="173373"/>
                </a:cubicBezTo>
                <a:cubicBezTo>
                  <a:pt x="1625691" y="182664"/>
                  <a:pt x="1621194" y="191351"/>
                  <a:pt x="1615986" y="199433"/>
                </a:cubicBezTo>
                <a:cubicBezTo>
                  <a:pt x="1610773" y="207518"/>
                  <a:pt x="1604955" y="215373"/>
                  <a:pt x="1598536" y="223002"/>
                </a:cubicBezTo>
                <a:lnTo>
                  <a:pt x="1556949" y="223002"/>
                </a:lnTo>
                <a:lnTo>
                  <a:pt x="1556949" y="219719"/>
                </a:lnTo>
                <a:cubicBezTo>
                  <a:pt x="1562994" y="214355"/>
                  <a:pt x="1568887" y="208044"/>
                  <a:pt x="1574624" y="200793"/>
                </a:cubicBezTo>
                <a:cubicBezTo>
                  <a:pt x="1580367" y="193543"/>
                  <a:pt x="1585465" y="185421"/>
                  <a:pt x="1589925" y="176429"/>
                </a:cubicBezTo>
                <a:cubicBezTo>
                  <a:pt x="1594609" y="167065"/>
                  <a:pt x="1598328" y="157133"/>
                  <a:pt x="1601085" y="146632"/>
                </a:cubicBezTo>
                <a:cubicBezTo>
                  <a:pt x="1603839" y="136130"/>
                  <a:pt x="1605221" y="124419"/>
                  <a:pt x="1605221" y="111502"/>
                </a:cubicBezTo>
                <a:cubicBezTo>
                  <a:pt x="1605221" y="99112"/>
                  <a:pt x="1603807" y="87441"/>
                  <a:pt x="1600973" y="76486"/>
                </a:cubicBezTo>
                <a:cubicBezTo>
                  <a:pt x="1598140" y="65535"/>
                  <a:pt x="1594454" y="55563"/>
                  <a:pt x="1589925" y="46570"/>
                </a:cubicBezTo>
                <a:cubicBezTo>
                  <a:pt x="1585162" y="37206"/>
                  <a:pt x="1580007" y="29031"/>
                  <a:pt x="1574456" y="22042"/>
                </a:cubicBezTo>
                <a:cubicBezTo>
                  <a:pt x="1568901" y="15052"/>
                  <a:pt x="1563065" y="8802"/>
                  <a:pt x="1556949" y="3287"/>
                </a:cubicBezTo>
                <a:lnTo>
                  <a:pt x="1556949" y="0"/>
                </a:lnTo>
                <a:lnTo>
                  <a:pt x="1598536" y="0"/>
                </a:lnTo>
                <a:cubicBezTo>
                  <a:pt x="1605110" y="7859"/>
                  <a:pt x="1611018" y="15847"/>
                  <a:pt x="1616270" y="23965"/>
                </a:cubicBezTo>
                <a:cubicBezTo>
                  <a:pt x="1621515" y="32087"/>
                  <a:pt x="1625954" y="40720"/>
                  <a:pt x="1629582" y="49860"/>
                </a:cubicBezTo>
                <a:cubicBezTo>
                  <a:pt x="1632909" y="58245"/>
                  <a:pt x="1635606" y="67497"/>
                  <a:pt x="1637686" y="77620"/>
                </a:cubicBezTo>
                <a:cubicBezTo>
                  <a:pt x="1639764" y="87743"/>
                  <a:pt x="1640800" y="99040"/>
                  <a:pt x="1640800" y="1115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5008784" y="2660516"/>
            <a:ext cx="806270" cy="175504"/>
          </a:xfrm>
          <a:custGeom>
            <a:avLst/>
            <a:gdLst/>
            <a:ahLst/>
            <a:cxnLst/>
            <a:rect l="l" t="t" r="r" b="b"/>
            <a:pathLst>
              <a:path w="806270" h="175504">
                <a:moveTo>
                  <a:pt x="103989" y="171997"/>
                </a:moveTo>
                <a:lnTo>
                  <a:pt x="0" y="171997"/>
                </a:lnTo>
                <a:lnTo>
                  <a:pt x="0" y="148345"/>
                </a:lnTo>
                <a:cubicBezTo>
                  <a:pt x="7467" y="141257"/>
                  <a:pt x="14523" y="134468"/>
                  <a:pt x="21161" y="127981"/>
                </a:cubicBezTo>
                <a:cubicBezTo>
                  <a:pt x="27799" y="121490"/>
                  <a:pt x="34287" y="114740"/>
                  <a:pt x="40627" y="107723"/>
                </a:cubicBezTo>
                <a:cubicBezTo>
                  <a:pt x="53450" y="93618"/>
                  <a:pt x="62201" y="82318"/>
                  <a:pt x="66877" y="73833"/>
                </a:cubicBezTo>
                <a:cubicBezTo>
                  <a:pt x="71554" y="65350"/>
                  <a:pt x="73890" y="56577"/>
                  <a:pt x="73890" y="47528"/>
                </a:cubicBezTo>
                <a:cubicBezTo>
                  <a:pt x="73890" y="42851"/>
                  <a:pt x="73156" y="38737"/>
                  <a:pt x="71687" y="35191"/>
                </a:cubicBezTo>
                <a:cubicBezTo>
                  <a:pt x="70217" y="31648"/>
                  <a:pt x="68198" y="28707"/>
                  <a:pt x="65632" y="26367"/>
                </a:cubicBezTo>
                <a:cubicBezTo>
                  <a:pt x="62993" y="24102"/>
                  <a:pt x="59937" y="22403"/>
                  <a:pt x="56466" y="21273"/>
                </a:cubicBezTo>
                <a:cubicBezTo>
                  <a:pt x="52996" y="20146"/>
                  <a:pt x="49186" y="19577"/>
                  <a:pt x="45040" y="19577"/>
                </a:cubicBezTo>
                <a:cubicBezTo>
                  <a:pt x="41040" y="19577"/>
                  <a:pt x="36987" y="20088"/>
                  <a:pt x="32876" y="21104"/>
                </a:cubicBezTo>
                <a:cubicBezTo>
                  <a:pt x="28765" y="22123"/>
                  <a:pt x="24822" y="23386"/>
                  <a:pt x="21049" y="24895"/>
                </a:cubicBezTo>
                <a:cubicBezTo>
                  <a:pt x="17881" y="26180"/>
                  <a:pt x="14829" y="27724"/>
                  <a:pt x="11884" y="29531"/>
                </a:cubicBezTo>
                <a:cubicBezTo>
                  <a:pt x="8942" y="31342"/>
                  <a:pt x="6566" y="32889"/>
                  <a:pt x="4752" y="34172"/>
                </a:cubicBezTo>
                <a:lnTo>
                  <a:pt x="3507" y="34172"/>
                </a:lnTo>
                <a:lnTo>
                  <a:pt x="3507" y="10184"/>
                </a:lnTo>
                <a:cubicBezTo>
                  <a:pt x="8183" y="7841"/>
                  <a:pt x="14692" y="5563"/>
                  <a:pt x="23030" y="3338"/>
                </a:cubicBezTo>
                <a:cubicBezTo>
                  <a:pt x="31367" y="1113"/>
                  <a:pt x="39269" y="0"/>
                  <a:pt x="46735" y="0"/>
                </a:cubicBezTo>
                <a:cubicBezTo>
                  <a:pt x="62424" y="0"/>
                  <a:pt x="74722" y="4170"/>
                  <a:pt x="83625" y="12503"/>
                </a:cubicBezTo>
                <a:cubicBezTo>
                  <a:pt x="92528" y="20837"/>
                  <a:pt x="96974" y="32134"/>
                  <a:pt x="96974" y="46393"/>
                </a:cubicBezTo>
                <a:cubicBezTo>
                  <a:pt x="96974" y="52961"/>
                  <a:pt x="96203" y="59030"/>
                  <a:pt x="94659" y="64613"/>
                </a:cubicBezTo>
                <a:cubicBezTo>
                  <a:pt x="93111" y="70197"/>
                  <a:pt x="90980" y="75363"/>
                  <a:pt x="88262" y="80114"/>
                </a:cubicBezTo>
                <a:cubicBezTo>
                  <a:pt x="85471" y="85018"/>
                  <a:pt x="82112" y="89882"/>
                  <a:pt x="78192" y="94709"/>
                </a:cubicBezTo>
                <a:cubicBezTo>
                  <a:pt x="74268" y="99540"/>
                  <a:pt x="70121" y="104293"/>
                  <a:pt x="65743" y="108969"/>
                </a:cubicBezTo>
                <a:cubicBezTo>
                  <a:pt x="58655" y="116665"/>
                  <a:pt x="50753" y="124661"/>
                  <a:pt x="42041" y="132955"/>
                </a:cubicBezTo>
                <a:cubicBezTo>
                  <a:pt x="33329" y="141257"/>
                  <a:pt x="26371" y="147817"/>
                  <a:pt x="21161" y="152648"/>
                </a:cubicBezTo>
                <a:lnTo>
                  <a:pt x="103989" y="152648"/>
                </a:lnTo>
                <a:close/>
                <a:moveTo>
                  <a:pt x="231293" y="87696"/>
                </a:moveTo>
                <a:cubicBezTo>
                  <a:pt x="231293" y="117948"/>
                  <a:pt x="226901" y="140141"/>
                  <a:pt x="218110" y="154286"/>
                </a:cubicBezTo>
                <a:cubicBezTo>
                  <a:pt x="209318" y="168430"/>
                  <a:pt x="195761" y="175504"/>
                  <a:pt x="177430" y="175504"/>
                </a:cubicBezTo>
                <a:cubicBezTo>
                  <a:pt x="158871" y="175504"/>
                  <a:pt x="145257" y="168301"/>
                  <a:pt x="136584" y="153890"/>
                </a:cubicBezTo>
                <a:cubicBezTo>
                  <a:pt x="127905" y="139482"/>
                  <a:pt x="123566" y="117493"/>
                  <a:pt x="123566" y="87920"/>
                </a:cubicBezTo>
                <a:cubicBezTo>
                  <a:pt x="123566" y="57521"/>
                  <a:pt x="127962" y="35283"/>
                  <a:pt x="136753" y="21216"/>
                </a:cubicBezTo>
                <a:cubicBezTo>
                  <a:pt x="145538" y="7150"/>
                  <a:pt x="159098" y="112"/>
                  <a:pt x="177430" y="112"/>
                </a:cubicBezTo>
                <a:cubicBezTo>
                  <a:pt x="195988" y="112"/>
                  <a:pt x="209607" y="7392"/>
                  <a:pt x="218283" y="21954"/>
                </a:cubicBezTo>
                <a:cubicBezTo>
                  <a:pt x="226959" y="36512"/>
                  <a:pt x="231293" y="58425"/>
                  <a:pt x="231293" y="87696"/>
                </a:cubicBezTo>
                <a:close/>
                <a:moveTo>
                  <a:pt x="202324" y="139072"/>
                </a:moveTo>
                <a:cubicBezTo>
                  <a:pt x="204512" y="133485"/>
                  <a:pt x="206061" y="126429"/>
                  <a:pt x="206965" y="117907"/>
                </a:cubicBezTo>
                <a:cubicBezTo>
                  <a:pt x="207872" y="109383"/>
                  <a:pt x="208321" y="99313"/>
                  <a:pt x="208321" y="87696"/>
                </a:cubicBezTo>
                <a:cubicBezTo>
                  <a:pt x="208321" y="76154"/>
                  <a:pt x="207872" y="66121"/>
                  <a:pt x="206965" y="57597"/>
                </a:cubicBezTo>
                <a:cubicBezTo>
                  <a:pt x="206061" y="49072"/>
                  <a:pt x="204473" y="41980"/>
                  <a:pt x="202212" y="36325"/>
                </a:cubicBezTo>
                <a:cubicBezTo>
                  <a:pt x="199948" y="30593"/>
                  <a:pt x="196834" y="26230"/>
                  <a:pt x="192874" y="23253"/>
                </a:cubicBezTo>
                <a:cubicBezTo>
                  <a:pt x="188914" y="20272"/>
                  <a:pt x="183766" y="18785"/>
                  <a:pt x="177430" y="18785"/>
                </a:cubicBezTo>
                <a:cubicBezTo>
                  <a:pt x="171170" y="18785"/>
                  <a:pt x="166025" y="20272"/>
                  <a:pt x="161985" y="23253"/>
                </a:cubicBezTo>
                <a:cubicBezTo>
                  <a:pt x="157950" y="26230"/>
                  <a:pt x="154764" y="30666"/>
                  <a:pt x="152425" y="36547"/>
                </a:cubicBezTo>
                <a:cubicBezTo>
                  <a:pt x="150160" y="42279"/>
                  <a:pt x="148616" y="49525"/>
                  <a:pt x="147784" y="58274"/>
                </a:cubicBezTo>
                <a:cubicBezTo>
                  <a:pt x="146956" y="67026"/>
                  <a:pt x="146542" y="76908"/>
                  <a:pt x="146542" y="87920"/>
                </a:cubicBezTo>
                <a:cubicBezTo>
                  <a:pt x="146542" y="99691"/>
                  <a:pt x="146898" y="109534"/>
                  <a:pt x="147615" y="117454"/>
                </a:cubicBezTo>
                <a:cubicBezTo>
                  <a:pt x="148328" y="125377"/>
                  <a:pt x="149894" y="132466"/>
                  <a:pt x="152313" y="138726"/>
                </a:cubicBezTo>
                <a:cubicBezTo>
                  <a:pt x="154497" y="144536"/>
                  <a:pt x="157611" y="149008"/>
                  <a:pt x="161647" y="152140"/>
                </a:cubicBezTo>
                <a:cubicBezTo>
                  <a:pt x="165683" y="155268"/>
                  <a:pt x="170943" y="156834"/>
                  <a:pt x="177430" y="156834"/>
                </a:cubicBezTo>
                <a:cubicBezTo>
                  <a:pt x="183691" y="156834"/>
                  <a:pt x="188842" y="155344"/>
                  <a:pt x="192878" y="152363"/>
                </a:cubicBezTo>
                <a:cubicBezTo>
                  <a:pt x="196913" y="149383"/>
                  <a:pt x="200060" y="144954"/>
                  <a:pt x="202324" y="139072"/>
                </a:cubicBezTo>
                <a:close/>
                <a:moveTo>
                  <a:pt x="357804" y="87696"/>
                </a:moveTo>
                <a:cubicBezTo>
                  <a:pt x="357804" y="117948"/>
                  <a:pt x="353409" y="140141"/>
                  <a:pt x="344618" y="154286"/>
                </a:cubicBezTo>
                <a:cubicBezTo>
                  <a:pt x="335829" y="168430"/>
                  <a:pt x="322272" y="175504"/>
                  <a:pt x="303941" y="175504"/>
                </a:cubicBezTo>
                <a:cubicBezTo>
                  <a:pt x="285383" y="175504"/>
                  <a:pt x="271764" y="168301"/>
                  <a:pt x="263091" y="153890"/>
                </a:cubicBezTo>
                <a:cubicBezTo>
                  <a:pt x="254412" y="139482"/>
                  <a:pt x="250077" y="117493"/>
                  <a:pt x="250077" y="87920"/>
                </a:cubicBezTo>
                <a:cubicBezTo>
                  <a:pt x="250077" y="57521"/>
                  <a:pt x="254469" y="35283"/>
                  <a:pt x="263261" y="21216"/>
                </a:cubicBezTo>
                <a:cubicBezTo>
                  <a:pt x="272045" y="7150"/>
                  <a:pt x="285610" y="112"/>
                  <a:pt x="303941" y="112"/>
                </a:cubicBezTo>
                <a:cubicBezTo>
                  <a:pt x="322499" y="112"/>
                  <a:pt x="336114" y="7392"/>
                  <a:pt x="344794" y="21954"/>
                </a:cubicBezTo>
                <a:cubicBezTo>
                  <a:pt x="353466" y="36512"/>
                  <a:pt x="357804" y="58425"/>
                  <a:pt x="357804" y="87696"/>
                </a:cubicBezTo>
                <a:close/>
                <a:moveTo>
                  <a:pt x="328831" y="139072"/>
                </a:moveTo>
                <a:cubicBezTo>
                  <a:pt x="331020" y="133485"/>
                  <a:pt x="332568" y="126429"/>
                  <a:pt x="333476" y="117907"/>
                </a:cubicBezTo>
                <a:cubicBezTo>
                  <a:pt x="334379" y="109383"/>
                  <a:pt x="334828" y="99313"/>
                  <a:pt x="334828" y="87696"/>
                </a:cubicBezTo>
                <a:cubicBezTo>
                  <a:pt x="334828" y="76154"/>
                  <a:pt x="334379" y="66121"/>
                  <a:pt x="333476" y="57597"/>
                </a:cubicBezTo>
                <a:cubicBezTo>
                  <a:pt x="332568" y="49072"/>
                  <a:pt x="330984" y="41980"/>
                  <a:pt x="328720" y="36325"/>
                </a:cubicBezTo>
                <a:cubicBezTo>
                  <a:pt x="326459" y="30593"/>
                  <a:pt x="323341" y="26230"/>
                  <a:pt x="319385" y="23253"/>
                </a:cubicBezTo>
                <a:cubicBezTo>
                  <a:pt x="315425" y="20272"/>
                  <a:pt x="310273" y="18785"/>
                  <a:pt x="303941" y="18785"/>
                </a:cubicBezTo>
                <a:cubicBezTo>
                  <a:pt x="297681" y="18785"/>
                  <a:pt x="292532" y="20272"/>
                  <a:pt x="288497" y="23253"/>
                </a:cubicBezTo>
                <a:cubicBezTo>
                  <a:pt x="284461" y="26230"/>
                  <a:pt x="281271" y="30666"/>
                  <a:pt x="278932" y="36547"/>
                </a:cubicBezTo>
                <a:cubicBezTo>
                  <a:pt x="276668" y="42279"/>
                  <a:pt x="275123" y="49525"/>
                  <a:pt x="274295" y="58274"/>
                </a:cubicBezTo>
                <a:cubicBezTo>
                  <a:pt x="273467" y="67026"/>
                  <a:pt x="273049" y="76908"/>
                  <a:pt x="273049" y="87920"/>
                </a:cubicBezTo>
                <a:cubicBezTo>
                  <a:pt x="273049" y="99691"/>
                  <a:pt x="273406" y="109534"/>
                  <a:pt x="274126" y="117454"/>
                </a:cubicBezTo>
                <a:cubicBezTo>
                  <a:pt x="274839" y="125377"/>
                  <a:pt x="276404" y="132466"/>
                  <a:pt x="278820" y="138726"/>
                </a:cubicBezTo>
                <a:cubicBezTo>
                  <a:pt x="281006" y="144536"/>
                  <a:pt x="284120" y="149008"/>
                  <a:pt x="288158" y="152140"/>
                </a:cubicBezTo>
                <a:cubicBezTo>
                  <a:pt x="292195" y="155268"/>
                  <a:pt x="297450" y="156834"/>
                  <a:pt x="303941" y="156834"/>
                </a:cubicBezTo>
                <a:cubicBezTo>
                  <a:pt x="310202" y="156834"/>
                  <a:pt x="315349" y="155344"/>
                  <a:pt x="319389" y="152363"/>
                </a:cubicBezTo>
                <a:cubicBezTo>
                  <a:pt x="323424" y="149383"/>
                  <a:pt x="326571" y="144954"/>
                  <a:pt x="328831" y="139072"/>
                </a:cubicBezTo>
                <a:close/>
                <a:moveTo>
                  <a:pt x="553252" y="87696"/>
                </a:moveTo>
                <a:cubicBezTo>
                  <a:pt x="553252" y="117948"/>
                  <a:pt x="548856" y="140141"/>
                  <a:pt x="540068" y="154286"/>
                </a:cubicBezTo>
                <a:cubicBezTo>
                  <a:pt x="531277" y="168430"/>
                  <a:pt x="517720" y="175504"/>
                  <a:pt x="499388" y="175504"/>
                </a:cubicBezTo>
                <a:cubicBezTo>
                  <a:pt x="480830" y="175504"/>
                  <a:pt x="467216" y="168301"/>
                  <a:pt x="458539" y="153890"/>
                </a:cubicBezTo>
                <a:cubicBezTo>
                  <a:pt x="449864" y="139482"/>
                  <a:pt x="445525" y="117493"/>
                  <a:pt x="445525" y="87920"/>
                </a:cubicBezTo>
                <a:cubicBezTo>
                  <a:pt x="445525" y="57521"/>
                  <a:pt x="449921" y="35283"/>
                  <a:pt x="458708" y="21216"/>
                </a:cubicBezTo>
                <a:cubicBezTo>
                  <a:pt x="467496" y="7150"/>
                  <a:pt x="481057" y="112"/>
                  <a:pt x="499388" y="112"/>
                </a:cubicBezTo>
                <a:cubicBezTo>
                  <a:pt x="517947" y="112"/>
                  <a:pt x="531565" y="7392"/>
                  <a:pt x="540241" y="21954"/>
                </a:cubicBezTo>
                <a:cubicBezTo>
                  <a:pt x="548917" y="36512"/>
                  <a:pt x="553252" y="58425"/>
                  <a:pt x="553252" y="87696"/>
                </a:cubicBezTo>
                <a:close/>
                <a:moveTo>
                  <a:pt x="524283" y="139072"/>
                </a:moveTo>
                <a:cubicBezTo>
                  <a:pt x="526471" y="133485"/>
                  <a:pt x="528016" y="126429"/>
                  <a:pt x="528922" y="117907"/>
                </a:cubicBezTo>
                <a:cubicBezTo>
                  <a:pt x="529830" y="109383"/>
                  <a:pt x="530280" y="99313"/>
                  <a:pt x="530280" y="87696"/>
                </a:cubicBezTo>
                <a:cubicBezTo>
                  <a:pt x="530280" y="76154"/>
                  <a:pt x="529830" y="66121"/>
                  <a:pt x="528922" y="57597"/>
                </a:cubicBezTo>
                <a:cubicBezTo>
                  <a:pt x="528016" y="49072"/>
                  <a:pt x="526432" y="41980"/>
                  <a:pt x="524171" y="36325"/>
                </a:cubicBezTo>
                <a:cubicBezTo>
                  <a:pt x="521907" y="30593"/>
                  <a:pt x="518793" y="26230"/>
                  <a:pt x="514833" y="23253"/>
                </a:cubicBezTo>
                <a:cubicBezTo>
                  <a:pt x="510872" y="20272"/>
                  <a:pt x="505724" y="18785"/>
                  <a:pt x="499388" y="18785"/>
                </a:cubicBezTo>
                <a:cubicBezTo>
                  <a:pt x="493128" y="18785"/>
                  <a:pt x="487984" y="20272"/>
                  <a:pt x="483944" y="23253"/>
                </a:cubicBezTo>
                <a:cubicBezTo>
                  <a:pt x="479909" y="26230"/>
                  <a:pt x="476723" y="30666"/>
                  <a:pt x="474382" y="36547"/>
                </a:cubicBezTo>
                <a:cubicBezTo>
                  <a:pt x="472118" y="42279"/>
                  <a:pt x="470574" y="49525"/>
                  <a:pt x="469743" y="58274"/>
                </a:cubicBezTo>
                <a:cubicBezTo>
                  <a:pt x="468915" y="67026"/>
                  <a:pt x="468497" y="76908"/>
                  <a:pt x="468497" y="87920"/>
                </a:cubicBezTo>
                <a:cubicBezTo>
                  <a:pt x="468497" y="99691"/>
                  <a:pt x="468857" y="109534"/>
                  <a:pt x="469573" y="117454"/>
                </a:cubicBezTo>
                <a:cubicBezTo>
                  <a:pt x="470287" y="125377"/>
                  <a:pt x="471853" y="132466"/>
                  <a:pt x="474268" y="138726"/>
                </a:cubicBezTo>
                <a:cubicBezTo>
                  <a:pt x="476456" y="144536"/>
                  <a:pt x="479570" y="149008"/>
                  <a:pt x="483606" y="152140"/>
                </a:cubicBezTo>
                <a:cubicBezTo>
                  <a:pt x="487641" y="155268"/>
                  <a:pt x="492902" y="156834"/>
                  <a:pt x="499388" y="156834"/>
                </a:cubicBezTo>
                <a:cubicBezTo>
                  <a:pt x="505649" y="156834"/>
                  <a:pt x="510801" y="155344"/>
                  <a:pt x="514836" y="152363"/>
                </a:cubicBezTo>
                <a:cubicBezTo>
                  <a:pt x="518872" y="149383"/>
                  <a:pt x="522019" y="144954"/>
                  <a:pt x="524283" y="139072"/>
                </a:cubicBezTo>
                <a:close/>
                <a:moveTo>
                  <a:pt x="679763" y="87696"/>
                </a:moveTo>
                <a:cubicBezTo>
                  <a:pt x="679763" y="117948"/>
                  <a:pt x="675368" y="140141"/>
                  <a:pt x="666577" y="154286"/>
                </a:cubicBezTo>
                <a:cubicBezTo>
                  <a:pt x="657788" y="168430"/>
                  <a:pt x="644227" y="175504"/>
                  <a:pt x="625900" y="175504"/>
                </a:cubicBezTo>
                <a:cubicBezTo>
                  <a:pt x="607338" y="175504"/>
                  <a:pt x="593723" y="168301"/>
                  <a:pt x="585050" y="153890"/>
                </a:cubicBezTo>
                <a:cubicBezTo>
                  <a:pt x="576371" y="139482"/>
                  <a:pt x="572032" y="117493"/>
                  <a:pt x="572032" y="87920"/>
                </a:cubicBezTo>
                <a:cubicBezTo>
                  <a:pt x="572032" y="57521"/>
                  <a:pt x="576428" y="35283"/>
                  <a:pt x="585220" y="21216"/>
                </a:cubicBezTo>
                <a:cubicBezTo>
                  <a:pt x="594004" y="7150"/>
                  <a:pt x="607569" y="112"/>
                  <a:pt x="625900" y="112"/>
                </a:cubicBezTo>
                <a:cubicBezTo>
                  <a:pt x="644458" y="112"/>
                  <a:pt x="658073" y="7392"/>
                  <a:pt x="666749" y="21954"/>
                </a:cubicBezTo>
                <a:cubicBezTo>
                  <a:pt x="675425" y="36512"/>
                  <a:pt x="679763" y="58425"/>
                  <a:pt x="679763" y="87696"/>
                </a:cubicBezTo>
                <a:close/>
                <a:moveTo>
                  <a:pt x="650790" y="139072"/>
                </a:moveTo>
                <a:cubicBezTo>
                  <a:pt x="652979" y="133485"/>
                  <a:pt x="654527" y="126429"/>
                  <a:pt x="655431" y="117907"/>
                </a:cubicBezTo>
                <a:cubicBezTo>
                  <a:pt x="656338" y="109383"/>
                  <a:pt x="656787" y="99313"/>
                  <a:pt x="656787" y="87696"/>
                </a:cubicBezTo>
                <a:cubicBezTo>
                  <a:pt x="656787" y="76154"/>
                  <a:pt x="656338" y="66121"/>
                  <a:pt x="655431" y="57597"/>
                </a:cubicBezTo>
                <a:cubicBezTo>
                  <a:pt x="654527" y="49072"/>
                  <a:pt x="652943" y="41980"/>
                  <a:pt x="650679" y="36325"/>
                </a:cubicBezTo>
                <a:cubicBezTo>
                  <a:pt x="648414" y="30593"/>
                  <a:pt x="645300" y="26230"/>
                  <a:pt x="641340" y="23253"/>
                </a:cubicBezTo>
                <a:cubicBezTo>
                  <a:pt x="637384" y="20272"/>
                  <a:pt x="632232" y="18785"/>
                  <a:pt x="625900" y="18785"/>
                </a:cubicBezTo>
                <a:cubicBezTo>
                  <a:pt x="619636" y="18785"/>
                  <a:pt x="614491" y="20272"/>
                  <a:pt x="610455" y="23253"/>
                </a:cubicBezTo>
                <a:cubicBezTo>
                  <a:pt x="606417" y="26230"/>
                  <a:pt x="603230" y="30666"/>
                  <a:pt x="600891" y="36547"/>
                </a:cubicBezTo>
                <a:cubicBezTo>
                  <a:pt x="598627" y="42279"/>
                  <a:pt x="597082" y="49525"/>
                  <a:pt x="596254" y="58274"/>
                </a:cubicBezTo>
                <a:cubicBezTo>
                  <a:pt x="595422" y="67026"/>
                  <a:pt x="595008" y="76908"/>
                  <a:pt x="595008" y="87920"/>
                </a:cubicBezTo>
                <a:cubicBezTo>
                  <a:pt x="595008" y="99691"/>
                  <a:pt x="595365" y="109534"/>
                  <a:pt x="596085" y="117454"/>
                </a:cubicBezTo>
                <a:cubicBezTo>
                  <a:pt x="596798" y="125377"/>
                  <a:pt x="598360" y="132466"/>
                  <a:pt x="600779" y="138726"/>
                </a:cubicBezTo>
                <a:cubicBezTo>
                  <a:pt x="602965" y="144536"/>
                  <a:pt x="606078" y="149008"/>
                  <a:pt x="610113" y="152140"/>
                </a:cubicBezTo>
                <a:cubicBezTo>
                  <a:pt x="614154" y="155268"/>
                  <a:pt x="619409" y="156834"/>
                  <a:pt x="625900" y="156834"/>
                </a:cubicBezTo>
                <a:cubicBezTo>
                  <a:pt x="632161" y="156834"/>
                  <a:pt x="637308" y="155344"/>
                  <a:pt x="641344" y="152363"/>
                </a:cubicBezTo>
                <a:cubicBezTo>
                  <a:pt x="645383" y="149383"/>
                  <a:pt x="648530" y="144954"/>
                  <a:pt x="650790" y="139072"/>
                </a:cubicBezTo>
                <a:close/>
                <a:moveTo>
                  <a:pt x="806270" y="87696"/>
                </a:moveTo>
                <a:cubicBezTo>
                  <a:pt x="806270" y="117948"/>
                  <a:pt x="801875" y="140141"/>
                  <a:pt x="793088" y="154286"/>
                </a:cubicBezTo>
                <a:cubicBezTo>
                  <a:pt x="784297" y="168430"/>
                  <a:pt x="770738" y="175504"/>
                  <a:pt x="752407" y="175504"/>
                </a:cubicBezTo>
                <a:cubicBezTo>
                  <a:pt x="733850" y="175504"/>
                  <a:pt x="720230" y="168301"/>
                  <a:pt x="711558" y="153890"/>
                </a:cubicBezTo>
                <a:cubicBezTo>
                  <a:pt x="702882" y="139482"/>
                  <a:pt x="698544" y="117493"/>
                  <a:pt x="698544" y="87920"/>
                </a:cubicBezTo>
                <a:cubicBezTo>
                  <a:pt x="698544" y="57521"/>
                  <a:pt x="702939" y="35283"/>
                  <a:pt x="711727" y="21216"/>
                </a:cubicBezTo>
                <a:cubicBezTo>
                  <a:pt x="720514" y="7150"/>
                  <a:pt x="734076" y="112"/>
                  <a:pt x="752407" y="112"/>
                </a:cubicBezTo>
                <a:cubicBezTo>
                  <a:pt x="770965" y="112"/>
                  <a:pt x="784581" y="7392"/>
                  <a:pt x="793260" y="21954"/>
                </a:cubicBezTo>
                <a:cubicBezTo>
                  <a:pt x="801933" y="36512"/>
                  <a:pt x="806270" y="58425"/>
                  <a:pt x="806270" y="87696"/>
                </a:cubicBezTo>
                <a:close/>
                <a:moveTo>
                  <a:pt x="777297" y="139072"/>
                </a:moveTo>
                <a:cubicBezTo>
                  <a:pt x="779490" y="133485"/>
                  <a:pt x="781034" y="126429"/>
                  <a:pt x="781942" y="117907"/>
                </a:cubicBezTo>
                <a:cubicBezTo>
                  <a:pt x="782845" y="109383"/>
                  <a:pt x="783298" y="99313"/>
                  <a:pt x="783298" y="87696"/>
                </a:cubicBezTo>
                <a:cubicBezTo>
                  <a:pt x="783298" y="76154"/>
                  <a:pt x="782845" y="66121"/>
                  <a:pt x="781942" y="57597"/>
                </a:cubicBezTo>
                <a:cubicBezTo>
                  <a:pt x="781034" y="49072"/>
                  <a:pt x="779450" y="41980"/>
                  <a:pt x="777186" y="36325"/>
                </a:cubicBezTo>
                <a:cubicBezTo>
                  <a:pt x="774925" y="30593"/>
                  <a:pt x="771811" y="26230"/>
                  <a:pt x="767852" y="23253"/>
                </a:cubicBezTo>
                <a:cubicBezTo>
                  <a:pt x="763892" y="20272"/>
                  <a:pt x="758739" y="18785"/>
                  <a:pt x="752407" y="18785"/>
                </a:cubicBezTo>
                <a:cubicBezTo>
                  <a:pt x="746147" y="18785"/>
                  <a:pt x="740999" y="20272"/>
                  <a:pt x="736964" y="23253"/>
                </a:cubicBezTo>
                <a:cubicBezTo>
                  <a:pt x="732928" y="26230"/>
                  <a:pt x="729739" y="30666"/>
                  <a:pt x="727398" y="36547"/>
                </a:cubicBezTo>
                <a:cubicBezTo>
                  <a:pt x="725137" y="42279"/>
                  <a:pt x="723589" y="49525"/>
                  <a:pt x="722761" y="58274"/>
                </a:cubicBezTo>
                <a:cubicBezTo>
                  <a:pt x="721933" y="67026"/>
                  <a:pt x="721516" y="76908"/>
                  <a:pt x="721516" y="87920"/>
                </a:cubicBezTo>
                <a:cubicBezTo>
                  <a:pt x="721516" y="99691"/>
                  <a:pt x="721876" y="109534"/>
                  <a:pt x="722592" y="117454"/>
                </a:cubicBezTo>
                <a:cubicBezTo>
                  <a:pt x="723305" y="125377"/>
                  <a:pt x="724871" y="132466"/>
                  <a:pt x="727286" y="138726"/>
                </a:cubicBezTo>
                <a:cubicBezTo>
                  <a:pt x="729472" y="144536"/>
                  <a:pt x="732590" y="149008"/>
                  <a:pt x="736625" y="152140"/>
                </a:cubicBezTo>
                <a:cubicBezTo>
                  <a:pt x="740661" y="155268"/>
                  <a:pt x="745920" y="156834"/>
                  <a:pt x="752407" y="156834"/>
                </a:cubicBezTo>
                <a:cubicBezTo>
                  <a:pt x="758668" y="156834"/>
                  <a:pt x="763819" y="155344"/>
                  <a:pt x="767855" y="152363"/>
                </a:cubicBezTo>
                <a:cubicBezTo>
                  <a:pt x="771890" y="149383"/>
                  <a:pt x="775037" y="144954"/>
                  <a:pt x="777297" y="1390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563124" y="2655426"/>
            <a:ext cx="1678009" cy="223707"/>
          </a:xfrm>
          <a:custGeom>
            <a:avLst/>
            <a:gdLst/>
            <a:ahLst/>
            <a:cxnLst/>
            <a:rect l="l" t="t" r="r" b="b"/>
            <a:pathLst>
              <a:path w="1678009" h="223707">
                <a:moveTo>
                  <a:pt x="46848" y="24667"/>
                </a:moveTo>
                <a:cubicBezTo>
                  <a:pt x="42773" y="24667"/>
                  <a:pt x="38701" y="25156"/>
                  <a:pt x="34625" y="26135"/>
                </a:cubicBezTo>
                <a:cubicBezTo>
                  <a:pt x="30554" y="27118"/>
                  <a:pt x="26554" y="28400"/>
                  <a:pt x="22634" y="29985"/>
                </a:cubicBezTo>
                <a:cubicBezTo>
                  <a:pt x="19016" y="31492"/>
                  <a:pt x="15866" y="33077"/>
                  <a:pt x="13184" y="34736"/>
                </a:cubicBezTo>
                <a:cubicBezTo>
                  <a:pt x="10506" y="36400"/>
                  <a:pt x="8111" y="37944"/>
                  <a:pt x="5998" y="39376"/>
                </a:cubicBezTo>
                <a:lnTo>
                  <a:pt x="4641" y="39376"/>
                </a:lnTo>
                <a:lnTo>
                  <a:pt x="4641" y="15502"/>
                </a:lnTo>
                <a:cubicBezTo>
                  <a:pt x="9541" y="12859"/>
                  <a:pt x="16200" y="10465"/>
                  <a:pt x="24610" y="8316"/>
                </a:cubicBezTo>
                <a:cubicBezTo>
                  <a:pt x="33024" y="6167"/>
                  <a:pt x="41038" y="5090"/>
                  <a:pt x="48658" y="5090"/>
                </a:cubicBezTo>
                <a:cubicBezTo>
                  <a:pt x="56277" y="5090"/>
                  <a:pt x="62936" y="5865"/>
                  <a:pt x="68627" y="7409"/>
                </a:cubicBezTo>
                <a:cubicBezTo>
                  <a:pt x="74323" y="8954"/>
                  <a:pt x="79474" y="11351"/>
                  <a:pt x="84076" y="14595"/>
                </a:cubicBezTo>
                <a:cubicBezTo>
                  <a:pt x="89054" y="18216"/>
                  <a:pt x="92809" y="22590"/>
                  <a:pt x="95335" y="27720"/>
                </a:cubicBezTo>
                <a:cubicBezTo>
                  <a:pt x="97862" y="32854"/>
                  <a:pt x="99126" y="38848"/>
                  <a:pt x="99126" y="45713"/>
                </a:cubicBezTo>
                <a:cubicBezTo>
                  <a:pt x="99126" y="54994"/>
                  <a:pt x="96074" y="63137"/>
                  <a:pt x="89964" y="70154"/>
                </a:cubicBezTo>
                <a:cubicBezTo>
                  <a:pt x="83852" y="77169"/>
                  <a:pt x="76533" y="81623"/>
                  <a:pt x="68008" y="83509"/>
                </a:cubicBezTo>
                <a:lnTo>
                  <a:pt x="68008" y="85093"/>
                </a:lnTo>
                <a:cubicBezTo>
                  <a:pt x="71551" y="85769"/>
                  <a:pt x="75345" y="86940"/>
                  <a:pt x="79380" y="88596"/>
                </a:cubicBezTo>
                <a:cubicBezTo>
                  <a:pt x="83416" y="90259"/>
                  <a:pt x="87168" y="92711"/>
                  <a:pt x="90637" y="95951"/>
                </a:cubicBezTo>
                <a:cubicBezTo>
                  <a:pt x="94108" y="99198"/>
                  <a:pt x="96938" y="103367"/>
                  <a:pt x="99126" y="108457"/>
                </a:cubicBezTo>
                <a:cubicBezTo>
                  <a:pt x="101312" y="113551"/>
                  <a:pt x="102406" y="119753"/>
                  <a:pt x="102406" y="127069"/>
                </a:cubicBezTo>
                <a:cubicBezTo>
                  <a:pt x="102406" y="134694"/>
                  <a:pt x="101106" y="141689"/>
                  <a:pt x="98507" y="148061"/>
                </a:cubicBezTo>
                <a:cubicBezTo>
                  <a:pt x="95904" y="154433"/>
                  <a:pt x="92221" y="160073"/>
                  <a:pt x="87470" y="164977"/>
                </a:cubicBezTo>
                <a:cubicBezTo>
                  <a:pt x="82570" y="170110"/>
                  <a:pt x="76648" y="173991"/>
                  <a:pt x="69708" y="176631"/>
                </a:cubicBezTo>
                <a:cubicBezTo>
                  <a:pt x="62766" y="179273"/>
                  <a:pt x="54883" y="180594"/>
                  <a:pt x="46059" y="180594"/>
                </a:cubicBezTo>
                <a:cubicBezTo>
                  <a:pt x="37606" y="180594"/>
                  <a:pt x="29233" y="179579"/>
                  <a:pt x="20938" y="177541"/>
                </a:cubicBezTo>
                <a:cubicBezTo>
                  <a:pt x="12637" y="175504"/>
                  <a:pt x="5659" y="173052"/>
                  <a:pt x="0" y="170186"/>
                </a:cubicBezTo>
                <a:lnTo>
                  <a:pt x="0" y="146308"/>
                </a:lnTo>
                <a:lnTo>
                  <a:pt x="1585" y="146308"/>
                </a:lnTo>
                <a:cubicBezTo>
                  <a:pt x="6340" y="149778"/>
                  <a:pt x="12713" y="153097"/>
                  <a:pt x="20711" y="156265"/>
                </a:cubicBezTo>
                <a:cubicBezTo>
                  <a:pt x="28707" y="159433"/>
                  <a:pt x="36703" y="161017"/>
                  <a:pt x="44697" y="161017"/>
                </a:cubicBezTo>
                <a:cubicBezTo>
                  <a:pt x="49299" y="161017"/>
                  <a:pt x="53922" y="160283"/>
                  <a:pt x="58559" y="158810"/>
                </a:cubicBezTo>
                <a:cubicBezTo>
                  <a:pt x="63199" y="157342"/>
                  <a:pt x="67065" y="154948"/>
                  <a:pt x="70161" y="151628"/>
                </a:cubicBezTo>
                <a:cubicBezTo>
                  <a:pt x="73178" y="148309"/>
                  <a:pt x="75475" y="144644"/>
                  <a:pt x="77058" y="140649"/>
                </a:cubicBezTo>
                <a:cubicBezTo>
                  <a:pt x="78646" y="136652"/>
                  <a:pt x="79435" y="131598"/>
                  <a:pt x="79435" y="125485"/>
                </a:cubicBezTo>
                <a:cubicBezTo>
                  <a:pt x="79435" y="119376"/>
                  <a:pt x="78550" y="114361"/>
                  <a:pt x="76778" y="110437"/>
                </a:cubicBezTo>
                <a:cubicBezTo>
                  <a:pt x="75006" y="106516"/>
                  <a:pt x="72534" y="103424"/>
                  <a:pt x="69365" y="101160"/>
                </a:cubicBezTo>
                <a:cubicBezTo>
                  <a:pt x="66198" y="98899"/>
                  <a:pt x="62446" y="97329"/>
                  <a:pt x="58107" y="96462"/>
                </a:cubicBezTo>
                <a:cubicBezTo>
                  <a:pt x="53771" y="95594"/>
                  <a:pt x="49072" y="95162"/>
                  <a:pt x="44018" y="95162"/>
                </a:cubicBezTo>
                <a:lnTo>
                  <a:pt x="34398" y="95162"/>
                </a:lnTo>
                <a:lnTo>
                  <a:pt x="34398" y="76382"/>
                </a:lnTo>
                <a:lnTo>
                  <a:pt x="41868" y="76382"/>
                </a:lnTo>
                <a:cubicBezTo>
                  <a:pt x="52054" y="76382"/>
                  <a:pt x="60333" y="73966"/>
                  <a:pt x="66708" y="69137"/>
                </a:cubicBezTo>
                <a:cubicBezTo>
                  <a:pt x="73081" y="64306"/>
                  <a:pt x="76270" y="57290"/>
                  <a:pt x="76270" y="48089"/>
                </a:cubicBezTo>
                <a:cubicBezTo>
                  <a:pt x="76270" y="43866"/>
                  <a:pt x="75442" y="40226"/>
                  <a:pt x="73779" y="37170"/>
                </a:cubicBezTo>
                <a:cubicBezTo>
                  <a:pt x="72120" y="34114"/>
                  <a:pt x="70006" y="31680"/>
                  <a:pt x="67443" y="29873"/>
                </a:cubicBezTo>
                <a:cubicBezTo>
                  <a:pt x="64577" y="27911"/>
                  <a:pt x="61410" y="26553"/>
                  <a:pt x="57938" y="25797"/>
                </a:cubicBezTo>
                <a:cubicBezTo>
                  <a:pt x="54465" y="25046"/>
                  <a:pt x="50768" y="24667"/>
                  <a:pt x="46848" y="24667"/>
                </a:cubicBezTo>
                <a:close/>
                <a:moveTo>
                  <a:pt x="305068" y="92786"/>
                </a:moveTo>
                <a:cubicBezTo>
                  <a:pt x="305068" y="123038"/>
                  <a:pt x="300676" y="145231"/>
                  <a:pt x="291885" y="159376"/>
                </a:cubicBezTo>
                <a:cubicBezTo>
                  <a:pt x="283097" y="173520"/>
                  <a:pt x="269536" y="180594"/>
                  <a:pt x="251205" y="180594"/>
                </a:cubicBezTo>
                <a:cubicBezTo>
                  <a:pt x="232647" y="180594"/>
                  <a:pt x="219032" y="173391"/>
                  <a:pt x="210359" y="158980"/>
                </a:cubicBezTo>
                <a:cubicBezTo>
                  <a:pt x="201680" y="144572"/>
                  <a:pt x="197342" y="122583"/>
                  <a:pt x="197342" y="93010"/>
                </a:cubicBezTo>
                <a:cubicBezTo>
                  <a:pt x="197342" y="62611"/>
                  <a:pt x="201737" y="40373"/>
                  <a:pt x="210528" y="26306"/>
                </a:cubicBezTo>
                <a:cubicBezTo>
                  <a:pt x="219312" y="12240"/>
                  <a:pt x="232874" y="5202"/>
                  <a:pt x="251205" y="5202"/>
                </a:cubicBezTo>
                <a:cubicBezTo>
                  <a:pt x="269767" y="5202"/>
                  <a:pt x="283381" y="12482"/>
                  <a:pt x="292058" y="27044"/>
                </a:cubicBezTo>
                <a:cubicBezTo>
                  <a:pt x="300734" y="41602"/>
                  <a:pt x="305068" y="63515"/>
                  <a:pt x="305068" y="92786"/>
                </a:cubicBezTo>
                <a:close/>
                <a:moveTo>
                  <a:pt x="276100" y="144162"/>
                </a:moveTo>
                <a:cubicBezTo>
                  <a:pt x="278288" y="138575"/>
                  <a:pt x="279836" y="131519"/>
                  <a:pt x="280740" y="122997"/>
                </a:cubicBezTo>
                <a:cubicBezTo>
                  <a:pt x="281647" y="114473"/>
                  <a:pt x="282096" y="104403"/>
                  <a:pt x="282096" y="92786"/>
                </a:cubicBezTo>
                <a:cubicBezTo>
                  <a:pt x="282096" y="81244"/>
                  <a:pt x="281647" y="71211"/>
                  <a:pt x="280740" y="62687"/>
                </a:cubicBezTo>
                <a:cubicBezTo>
                  <a:pt x="279836" y="54162"/>
                  <a:pt x="278248" y="47070"/>
                  <a:pt x="275988" y="41415"/>
                </a:cubicBezTo>
                <a:cubicBezTo>
                  <a:pt x="273723" y="35683"/>
                  <a:pt x="270609" y="31320"/>
                  <a:pt x="266649" y="28343"/>
                </a:cubicBezTo>
                <a:cubicBezTo>
                  <a:pt x="262690" y="25362"/>
                  <a:pt x="257541" y="23875"/>
                  <a:pt x="251205" y="23875"/>
                </a:cubicBezTo>
                <a:cubicBezTo>
                  <a:pt x="244945" y="23875"/>
                  <a:pt x="239800" y="25362"/>
                  <a:pt x="235764" y="28343"/>
                </a:cubicBezTo>
                <a:cubicBezTo>
                  <a:pt x="231726" y="31320"/>
                  <a:pt x="228539" y="35756"/>
                  <a:pt x="226200" y="41637"/>
                </a:cubicBezTo>
                <a:cubicBezTo>
                  <a:pt x="223935" y="47369"/>
                  <a:pt x="222391" y="54615"/>
                  <a:pt x="221559" y="63364"/>
                </a:cubicBezTo>
                <a:cubicBezTo>
                  <a:pt x="220731" y="72116"/>
                  <a:pt x="220317" y="81998"/>
                  <a:pt x="220317" y="93010"/>
                </a:cubicBezTo>
                <a:cubicBezTo>
                  <a:pt x="220317" y="104781"/>
                  <a:pt x="220673" y="114624"/>
                  <a:pt x="221391" y="122544"/>
                </a:cubicBezTo>
                <a:cubicBezTo>
                  <a:pt x="222103" y="130467"/>
                  <a:pt x="223669" y="137556"/>
                  <a:pt x="226088" y="143816"/>
                </a:cubicBezTo>
                <a:cubicBezTo>
                  <a:pt x="228272" y="149626"/>
                  <a:pt x="231387" y="154098"/>
                  <a:pt x="235422" y="157230"/>
                </a:cubicBezTo>
                <a:cubicBezTo>
                  <a:pt x="239458" y="160358"/>
                  <a:pt x="244718" y="161924"/>
                  <a:pt x="251205" y="161924"/>
                </a:cubicBezTo>
                <a:cubicBezTo>
                  <a:pt x="257466" y="161924"/>
                  <a:pt x="262617" y="160434"/>
                  <a:pt x="266653" y="157453"/>
                </a:cubicBezTo>
                <a:cubicBezTo>
                  <a:pt x="270691" y="154473"/>
                  <a:pt x="273835" y="150044"/>
                  <a:pt x="276100" y="144162"/>
                </a:cubicBezTo>
                <a:close/>
                <a:moveTo>
                  <a:pt x="431579" y="92786"/>
                </a:moveTo>
                <a:cubicBezTo>
                  <a:pt x="431579" y="123038"/>
                  <a:pt x="427183" y="145231"/>
                  <a:pt x="418392" y="159376"/>
                </a:cubicBezTo>
                <a:cubicBezTo>
                  <a:pt x="409605" y="173520"/>
                  <a:pt x="396047" y="180594"/>
                  <a:pt x="377716" y="180594"/>
                </a:cubicBezTo>
                <a:cubicBezTo>
                  <a:pt x="359159" y="180594"/>
                  <a:pt x="345539" y="173391"/>
                  <a:pt x="336867" y="158980"/>
                </a:cubicBezTo>
                <a:cubicBezTo>
                  <a:pt x="328187" y="144572"/>
                  <a:pt x="323852" y="122583"/>
                  <a:pt x="323852" y="93010"/>
                </a:cubicBezTo>
                <a:cubicBezTo>
                  <a:pt x="323852" y="62611"/>
                  <a:pt x="328245" y="40373"/>
                  <a:pt x="337036" y="26306"/>
                </a:cubicBezTo>
                <a:cubicBezTo>
                  <a:pt x="345823" y="12240"/>
                  <a:pt x="359384" y="5202"/>
                  <a:pt x="377716" y="5202"/>
                </a:cubicBezTo>
                <a:cubicBezTo>
                  <a:pt x="396274" y="5202"/>
                  <a:pt x="409889" y="12482"/>
                  <a:pt x="418569" y="27044"/>
                </a:cubicBezTo>
                <a:cubicBezTo>
                  <a:pt x="427241" y="41602"/>
                  <a:pt x="431579" y="63515"/>
                  <a:pt x="431579" y="92786"/>
                </a:cubicBezTo>
                <a:close/>
                <a:moveTo>
                  <a:pt x="402607" y="144162"/>
                </a:moveTo>
                <a:cubicBezTo>
                  <a:pt x="404799" y="138575"/>
                  <a:pt x="406343" y="131519"/>
                  <a:pt x="407251" y="122997"/>
                </a:cubicBezTo>
                <a:cubicBezTo>
                  <a:pt x="408154" y="114473"/>
                  <a:pt x="408607" y="104403"/>
                  <a:pt x="408607" y="92786"/>
                </a:cubicBezTo>
                <a:cubicBezTo>
                  <a:pt x="408607" y="81244"/>
                  <a:pt x="408154" y="71211"/>
                  <a:pt x="407251" y="62687"/>
                </a:cubicBezTo>
                <a:cubicBezTo>
                  <a:pt x="406343" y="54162"/>
                  <a:pt x="404759" y="47070"/>
                  <a:pt x="402495" y="41415"/>
                </a:cubicBezTo>
                <a:cubicBezTo>
                  <a:pt x="400234" y="35683"/>
                  <a:pt x="397116" y="31320"/>
                  <a:pt x="393161" y="28343"/>
                </a:cubicBezTo>
                <a:cubicBezTo>
                  <a:pt x="389200" y="25362"/>
                  <a:pt x="384048" y="23875"/>
                  <a:pt x="377716" y="23875"/>
                </a:cubicBezTo>
                <a:cubicBezTo>
                  <a:pt x="371456" y="23875"/>
                  <a:pt x="366307" y="25362"/>
                  <a:pt x="362273" y="28343"/>
                </a:cubicBezTo>
                <a:cubicBezTo>
                  <a:pt x="358236" y="31320"/>
                  <a:pt x="355047" y="35756"/>
                  <a:pt x="352707" y="41637"/>
                </a:cubicBezTo>
                <a:cubicBezTo>
                  <a:pt x="350442" y="47369"/>
                  <a:pt x="348898" y="54615"/>
                  <a:pt x="348070" y="63364"/>
                </a:cubicBezTo>
                <a:cubicBezTo>
                  <a:pt x="347243" y="72116"/>
                  <a:pt x="346825" y="81998"/>
                  <a:pt x="346825" y="93010"/>
                </a:cubicBezTo>
                <a:cubicBezTo>
                  <a:pt x="346825" y="104781"/>
                  <a:pt x="347185" y="114624"/>
                  <a:pt x="347901" y="122544"/>
                </a:cubicBezTo>
                <a:cubicBezTo>
                  <a:pt x="348614" y="130467"/>
                  <a:pt x="350180" y="137556"/>
                  <a:pt x="352595" y="143816"/>
                </a:cubicBezTo>
                <a:cubicBezTo>
                  <a:pt x="354781" y="149626"/>
                  <a:pt x="357895" y="154098"/>
                  <a:pt x="361934" y="157230"/>
                </a:cubicBezTo>
                <a:cubicBezTo>
                  <a:pt x="365969" y="160358"/>
                  <a:pt x="371225" y="161924"/>
                  <a:pt x="377716" y="161924"/>
                </a:cubicBezTo>
                <a:cubicBezTo>
                  <a:pt x="383977" y="161924"/>
                  <a:pt x="389124" y="160434"/>
                  <a:pt x="393164" y="157453"/>
                </a:cubicBezTo>
                <a:cubicBezTo>
                  <a:pt x="397199" y="154473"/>
                  <a:pt x="400346" y="150044"/>
                  <a:pt x="402607" y="144162"/>
                </a:cubicBezTo>
                <a:close/>
                <a:moveTo>
                  <a:pt x="558086" y="92786"/>
                </a:moveTo>
                <a:cubicBezTo>
                  <a:pt x="558086" y="123038"/>
                  <a:pt x="553691" y="145231"/>
                  <a:pt x="544904" y="159376"/>
                </a:cubicBezTo>
                <a:cubicBezTo>
                  <a:pt x="536113" y="173520"/>
                  <a:pt x="522556" y="180594"/>
                  <a:pt x="504224" y="180594"/>
                </a:cubicBezTo>
                <a:cubicBezTo>
                  <a:pt x="485666" y="180594"/>
                  <a:pt x="472050" y="173391"/>
                  <a:pt x="463375" y="158980"/>
                </a:cubicBezTo>
                <a:cubicBezTo>
                  <a:pt x="454698" y="144572"/>
                  <a:pt x="450361" y="122583"/>
                  <a:pt x="450361" y="93010"/>
                </a:cubicBezTo>
                <a:cubicBezTo>
                  <a:pt x="450361" y="62611"/>
                  <a:pt x="454757" y="40373"/>
                  <a:pt x="463544" y="26306"/>
                </a:cubicBezTo>
                <a:cubicBezTo>
                  <a:pt x="472331" y="12240"/>
                  <a:pt x="485893" y="5202"/>
                  <a:pt x="504224" y="5202"/>
                </a:cubicBezTo>
                <a:cubicBezTo>
                  <a:pt x="522781" y="5202"/>
                  <a:pt x="536398" y="12482"/>
                  <a:pt x="545076" y="27044"/>
                </a:cubicBezTo>
                <a:cubicBezTo>
                  <a:pt x="553749" y="41602"/>
                  <a:pt x="558086" y="63515"/>
                  <a:pt x="558086" y="92786"/>
                </a:cubicBezTo>
                <a:close/>
                <a:moveTo>
                  <a:pt x="529117" y="144162"/>
                </a:moveTo>
                <a:cubicBezTo>
                  <a:pt x="531307" y="138575"/>
                  <a:pt x="532851" y="131519"/>
                  <a:pt x="533758" y="122997"/>
                </a:cubicBezTo>
                <a:cubicBezTo>
                  <a:pt x="534665" y="114473"/>
                  <a:pt x="535116" y="104403"/>
                  <a:pt x="535116" y="92786"/>
                </a:cubicBezTo>
                <a:cubicBezTo>
                  <a:pt x="535116" y="81244"/>
                  <a:pt x="534665" y="71211"/>
                  <a:pt x="533758" y="62687"/>
                </a:cubicBezTo>
                <a:cubicBezTo>
                  <a:pt x="532851" y="54162"/>
                  <a:pt x="531266" y="47070"/>
                  <a:pt x="529006" y="41415"/>
                </a:cubicBezTo>
                <a:cubicBezTo>
                  <a:pt x="526742" y="35683"/>
                  <a:pt x="523627" y="31320"/>
                  <a:pt x="519668" y="28343"/>
                </a:cubicBezTo>
                <a:cubicBezTo>
                  <a:pt x="515707" y="25362"/>
                  <a:pt x="510559" y="23875"/>
                  <a:pt x="504224" y="23875"/>
                </a:cubicBezTo>
                <a:cubicBezTo>
                  <a:pt x="497964" y="23875"/>
                  <a:pt x="492816" y="25362"/>
                  <a:pt x="488780" y="28343"/>
                </a:cubicBezTo>
                <a:cubicBezTo>
                  <a:pt x="484744" y="31320"/>
                  <a:pt x="481554" y="35756"/>
                  <a:pt x="479214" y="41637"/>
                </a:cubicBezTo>
                <a:cubicBezTo>
                  <a:pt x="476954" y="47369"/>
                  <a:pt x="475405" y="54615"/>
                  <a:pt x="474577" y="63364"/>
                </a:cubicBezTo>
                <a:cubicBezTo>
                  <a:pt x="473750" y="72116"/>
                  <a:pt x="473332" y="81998"/>
                  <a:pt x="473332" y="93010"/>
                </a:cubicBezTo>
                <a:cubicBezTo>
                  <a:pt x="473332" y="104781"/>
                  <a:pt x="473692" y="114624"/>
                  <a:pt x="474408" y="122544"/>
                </a:cubicBezTo>
                <a:cubicBezTo>
                  <a:pt x="475121" y="130467"/>
                  <a:pt x="476687" y="137556"/>
                  <a:pt x="479103" y="143816"/>
                </a:cubicBezTo>
                <a:cubicBezTo>
                  <a:pt x="481292" y="149626"/>
                  <a:pt x="484406" y="154098"/>
                  <a:pt x="488441" y="157230"/>
                </a:cubicBezTo>
                <a:cubicBezTo>
                  <a:pt x="492477" y="160358"/>
                  <a:pt x="497736" y="161924"/>
                  <a:pt x="504224" y="161924"/>
                </a:cubicBezTo>
                <a:cubicBezTo>
                  <a:pt x="510484" y="161924"/>
                  <a:pt x="515635" y="160434"/>
                  <a:pt x="519672" y="157453"/>
                </a:cubicBezTo>
                <a:cubicBezTo>
                  <a:pt x="523708" y="154473"/>
                  <a:pt x="526853" y="150044"/>
                  <a:pt x="529117" y="144162"/>
                </a:cubicBezTo>
                <a:close/>
                <a:moveTo>
                  <a:pt x="841458" y="177087"/>
                </a:moveTo>
                <a:lnTo>
                  <a:pt x="820409" y="177087"/>
                </a:lnTo>
                <a:lnTo>
                  <a:pt x="820409" y="77738"/>
                </a:lnTo>
                <a:lnTo>
                  <a:pt x="790082" y="142236"/>
                </a:lnTo>
                <a:lnTo>
                  <a:pt x="774241" y="142236"/>
                </a:lnTo>
                <a:lnTo>
                  <a:pt x="744142" y="77738"/>
                </a:lnTo>
                <a:lnTo>
                  <a:pt x="744142" y="177087"/>
                </a:lnTo>
                <a:lnTo>
                  <a:pt x="724226" y="177087"/>
                </a:lnTo>
                <a:lnTo>
                  <a:pt x="724226" y="50695"/>
                </a:lnTo>
                <a:lnTo>
                  <a:pt x="749913" y="50695"/>
                </a:lnTo>
                <a:lnTo>
                  <a:pt x="783181" y="120848"/>
                </a:lnTo>
                <a:lnTo>
                  <a:pt x="815315" y="50695"/>
                </a:lnTo>
                <a:lnTo>
                  <a:pt x="841458" y="50695"/>
                </a:lnTo>
                <a:close/>
                <a:moveTo>
                  <a:pt x="970118" y="177087"/>
                </a:moveTo>
                <a:lnTo>
                  <a:pt x="948842" y="177087"/>
                </a:lnTo>
                <a:lnTo>
                  <a:pt x="948842" y="68569"/>
                </a:lnTo>
                <a:lnTo>
                  <a:pt x="905389" y="68569"/>
                </a:lnTo>
                <a:cubicBezTo>
                  <a:pt x="905164" y="74830"/>
                  <a:pt x="904940" y="80846"/>
                  <a:pt x="904710" y="86617"/>
                </a:cubicBezTo>
                <a:cubicBezTo>
                  <a:pt x="904483" y="92386"/>
                  <a:pt x="904259" y="97614"/>
                  <a:pt x="904034" y="102291"/>
                </a:cubicBezTo>
                <a:cubicBezTo>
                  <a:pt x="903582" y="114135"/>
                  <a:pt x="902805" y="124052"/>
                  <a:pt x="901714" y="132048"/>
                </a:cubicBezTo>
                <a:cubicBezTo>
                  <a:pt x="900620" y="140047"/>
                  <a:pt x="899246" y="146459"/>
                  <a:pt x="897582" y="151290"/>
                </a:cubicBezTo>
                <a:cubicBezTo>
                  <a:pt x="895922" y="156265"/>
                  <a:pt x="894093" y="160150"/>
                  <a:pt x="892092" y="162944"/>
                </a:cubicBezTo>
                <a:cubicBezTo>
                  <a:pt x="890094" y="165734"/>
                  <a:pt x="887847" y="168264"/>
                  <a:pt x="885363" y="170524"/>
                </a:cubicBezTo>
                <a:cubicBezTo>
                  <a:pt x="882800" y="172789"/>
                  <a:pt x="880043" y="174485"/>
                  <a:pt x="877102" y="175615"/>
                </a:cubicBezTo>
                <a:cubicBezTo>
                  <a:pt x="874160" y="176750"/>
                  <a:pt x="870840" y="177315"/>
                  <a:pt x="867144" y="177315"/>
                </a:cubicBezTo>
                <a:cubicBezTo>
                  <a:pt x="865937" y="177315"/>
                  <a:pt x="864389" y="177274"/>
                  <a:pt x="862507" y="177203"/>
                </a:cubicBezTo>
                <a:cubicBezTo>
                  <a:pt x="860621" y="177123"/>
                  <a:pt x="859299" y="177087"/>
                  <a:pt x="858543" y="177087"/>
                </a:cubicBezTo>
                <a:lnTo>
                  <a:pt x="858543" y="158529"/>
                </a:lnTo>
                <a:lnTo>
                  <a:pt x="859677" y="158529"/>
                </a:lnTo>
                <a:cubicBezTo>
                  <a:pt x="860203" y="158529"/>
                  <a:pt x="860750" y="158566"/>
                  <a:pt x="861319" y="158641"/>
                </a:cubicBezTo>
                <a:cubicBezTo>
                  <a:pt x="861884" y="158717"/>
                  <a:pt x="862542" y="158756"/>
                  <a:pt x="863296" y="158756"/>
                </a:cubicBezTo>
                <a:cubicBezTo>
                  <a:pt x="865107" y="158756"/>
                  <a:pt x="866881" y="158490"/>
                  <a:pt x="868616" y="157962"/>
                </a:cubicBezTo>
                <a:cubicBezTo>
                  <a:pt x="870352" y="157436"/>
                  <a:pt x="871896" y="156457"/>
                  <a:pt x="873253" y="155020"/>
                </a:cubicBezTo>
                <a:cubicBezTo>
                  <a:pt x="877029" y="151322"/>
                  <a:pt x="879780" y="144854"/>
                  <a:pt x="881515" y="135612"/>
                </a:cubicBezTo>
                <a:cubicBezTo>
                  <a:pt x="883250" y="126374"/>
                  <a:pt x="884495" y="113454"/>
                  <a:pt x="885247" y="96858"/>
                </a:cubicBezTo>
                <a:cubicBezTo>
                  <a:pt x="885551" y="90669"/>
                  <a:pt x="885832" y="83354"/>
                  <a:pt x="886097" y="74908"/>
                </a:cubicBezTo>
                <a:cubicBezTo>
                  <a:pt x="886360" y="66459"/>
                  <a:pt x="886605" y="58388"/>
                  <a:pt x="886832" y="50695"/>
                </a:cubicBezTo>
                <a:lnTo>
                  <a:pt x="970118" y="50695"/>
                </a:lnTo>
                <a:close/>
                <a:moveTo>
                  <a:pt x="1100697" y="177087"/>
                </a:moveTo>
                <a:lnTo>
                  <a:pt x="1079421" y="177087"/>
                </a:lnTo>
                <a:lnTo>
                  <a:pt x="1079421" y="120171"/>
                </a:lnTo>
                <a:lnTo>
                  <a:pt x="1022164" y="120171"/>
                </a:lnTo>
                <a:lnTo>
                  <a:pt x="1022164" y="177087"/>
                </a:lnTo>
                <a:lnTo>
                  <a:pt x="1000891" y="177087"/>
                </a:lnTo>
                <a:lnTo>
                  <a:pt x="1000891" y="50695"/>
                </a:lnTo>
                <a:lnTo>
                  <a:pt x="1022164" y="50695"/>
                </a:lnTo>
                <a:lnTo>
                  <a:pt x="1022164" y="101840"/>
                </a:lnTo>
                <a:lnTo>
                  <a:pt x="1079421" y="101840"/>
                </a:lnTo>
                <a:lnTo>
                  <a:pt x="1079421" y="50695"/>
                </a:lnTo>
                <a:lnTo>
                  <a:pt x="1100697" y="50695"/>
                </a:lnTo>
                <a:close/>
                <a:moveTo>
                  <a:pt x="1164514" y="177087"/>
                </a:moveTo>
                <a:lnTo>
                  <a:pt x="1137471" y="177087"/>
                </a:lnTo>
                <a:lnTo>
                  <a:pt x="1137471" y="144838"/>
                </a:lnTo>
                <a:lnTo>
                  <a:pt x="1164514" y="144838"/>
                </a:lnTo>
                <a:close/>
                <a:moveTo>
                  <a:pt x="1379960" y="110552"/>
                </a:moveTo>
                <a:cubicBezTo>
                  <a:pt x="1379960" y="131598"/>
                  <a:pt x="1374924" y="148363"/>
                  <a:pt x="1364854" y="160848"/>
                </a:cubicBezTo>
                <a:cubicBezTo>
                  <a:pt x="1354782" y="173336"/>
                  <a:pt x="1342053" y="179579"/>
                  <a:pt x="1326661" y="179579"/>
                </a:cubicBezTo>
                <a:cubicBezTo>
                  <a:pt x="1320401" y="179579"/>
                  <a:pt x="1314858" y="178859"/>
                  <a:pt x="1310034" y="177425"/>
                </a:cubicBezTo>
                <a:cubicBezTo>
                  <a:pt x="1305202" y="175993"/>
                  <a:pt x="1300259" y="173768"/>
                  <a:pt x="1295205" y="170748"/>
                </a:cubicBezTo>
                <a:lnTo>
                  <a:pt x="1295205" y="223708"/>
                </a:lnTo>
                <a:lnTo>
                  <a:pt x="1273932" y="223708"/>
                </a:lnTo>
                <a:lnTo>
                  <a:pt x="1273932" y="50695"/>
                </a:lnTo>
                <a:lnTo>
                  <a:pt x="1295205" y="50695"/>
                </a:lnTo>
                <a:lnTo>
                  <a:pt x="1295205" y="63932"/>
                </a:lnTo>
                <a:cubicBezTo>
                  <a:pt x="1300487" y="59181"/>
                  <a:pt x="1306354" y="55199"/>
                  <a:pt x="1312802" y="51991"/>
                </a:cubicBezTo>
                <a:cubicBezTo>
                  <a:pt x="1319253" y="48791"/>
                  <a:pt x="1326285" y="47186"/>
                  <a:pt x="1333906" y="47186"/>
                </a:cubicBezTo>
                <a:cubicBezTo>
                  <a:pt x="1348391" y="47186"/>
                  <a:pt x="1359685" y="52916"/>
                  <a:pt x="1367795" y="64383"/>
                </a:cubicBezTo>
                <a:cubicBezTo>
                  <a:pt x="1375903" y="75852"/>
                  <a:pt x="1379960" y="91242"/>
                  <a:pt x="1379960" y="110552"/>
                </a:cubicBezTo>
                <a:close/>
                <a:moveTo>
                  <a:pt x="1358007" y="112925"/>
                </a:moveTo>
                <a:cubicBezTo>
                  <a:pt x="1358007" y="98522"/>
                  <a:pt x="1355706" y="87336"/>
                  <a:pt x="1351110" y="79376"/>
                </a:cubicBezTo>
                <a:cubicBezTo>
                  <a:pt x="1346505" y="71420"/>
                  <a:pt x="1339035" y="67438"/>
                  <a:pt x="1328700" y="67438"/>
                </a:cubicBezTo>
                <a:cubicBezTo>
                  <a:pt x="1322666" y="67438"/>
                  <a:pt x="1316838" y="68778"/>
                  <a:pt x="1311218" y="71457"/>
                </a:cubicBezTo>
                <a:cubicBezTo>
                  <a:pt x="1305598" y="74135"/>
                  <a:pt x="1300259" y="77587"/>
                  <a:pt x="1295205" y="81806"/>
                </a:cubicBezTo>
                <a:lnTo>
                  <a:pt x="1295205" y="153435"/>
                </a:lnTo>
                <a:cubicBezTo>
                  <a:pt x="1300789" y="156154"/>
                  <a:pt x="1305559" y="158001"/>
                  <a:pt x="1309519" y="158980"/>
                </a:cubicBezTo>
                <a:cubicBezTo>
                  <a:pt x="1313479" y="159963"/>
                  <a:pt x="1318022" y="160452"/>
                  <a:pt x="1323156" y="160452"/>
                </a:cubicBezTo>
                <a:cubicBezTo>
                  <a:pt x="1334169" y="160452"/>
                  <a:pt x="1342735" y="156416"/>
                  <a:pt x="1348846" y="148341"/>
                </a:cubicBezTo>
                <a:cubicBezTo>
                  <a:pt x="1354954" y="140274"/>
                  <a:pt x="1358007" y="128466"/>
                  <a:pt x="1358007" y="112925"/>
                </a:cubicBezTo>
                <a:close/>
                <a:moveTo>
                  <a:pt x="1501378" y="50695"/>
                </a:moveTo>
                <a:lnTo>
                  <a:pt x="1433369" y="223708"/>
                </a:lnTo>
                <a:lnTo>
                  <a:pt x="1410629" y="223708"/>
                </a:lnTo>
                <a:lnTo>
                  <a:pt x="1433258" y="170975"/>
                </a:lnTo>
                <a:lnTo>
                  <a:pt x="1387315" y="50695"/>
                </a:lnTo>
                <a:lnTo>
                  <a:pt x="1410286" y="50695"/>
                </a:lnTo>
                <a:lnTo>
                  <a:pt x="1444799" y="144273"/>
                </a:lnTo>
                <a:lnTo>
                  <a:pt x="1479197" y="50695"/>
                </a:lnTo>
                <a:close/>
                <a:moveTo>
                  <a:pt x="1607062" y="69365"/>
                </a:moveTo>
                <a:cubicBezTo>
                  <a:pt x="1611966" y="74339"/>
                  <a:pt x="1615775" y="80658"/>
                  <a:pt x="1618492" y="88315"/>
                </a:cubicBezTo>
                <a:cubicBezTo>
                  <a:pt x="1621208" y="95973"/>
                  <a:pt x="1622563" y="104854"/>
                  <a:pt x="1622563" y="114966"/>
                </a:cubicBezTo>
                <a:cubicBezTo>
                  <a:pt x="1622563" y="124696"/>
                  <a:pt x="1621019" y="133689"/>
                  <a:pt x="1617927" y="141952"/>
                </a:cubicBezTo>
                <a:cubicBezTo>
                  <a:pt x="1614831" y="150213"/>
                  <a:pt x="1610645" y="157173"/>
                  <a:pt x="1605367" y="162832"/>
                </a:cubicBezTo>
                <a:cubicBezTo>
                  <a:pt x="1599935" y="168714"/>
                  <a:pt x="1593919" y="173142"/>
                  <a:pt x="1587316" y="176122"/>
                </a:cubicBezTo>
                <a:cubicBezTo>
                  <a:pt x="1580717" y="179103"/>
                  <a:pt x="1573531" y="180594"/>
                  <a:pt x="1565759" y="180594"/>
                </a:cubicBezTo>
                <a:cubicBezTo>
                  <a:pt x="1557836" y="180594"/>
                  <a:pt x="1550579" y="179219"/>
                  <a:pt x="1543980" y="176462"/>
                </a:cubicBezTo>
                <a:cubicBezTo>
                  <a:pt x="1537377" y="173711"/>
                  <a:pt x="1531739" y="169466"/>
                  <a:pt x="1527064" y="163731"/>
                </a:cubicBezTo>
                <a:cubicBezTo>
                  <a:pt x="1521253" y="156568"/>
                  <a:pt x="1516897" y="147593"/>
                  <a:pt x="1513996" y="136799"/>
                </a:cubicBezTo>
                <a:cubicBezTo>
                  <a:pt x="1511090" y="126015"/>
                  <a:pt x="1509635" y="112665"/>
                  <a:pt x="1509635" y="96746"/>
                </a:cubicBezTo>
                <a:cubicBezTo>
                  <a:pt x="1509635" y="91091"/>
                  <a:pt x="1509884" y="85338"/>
                  <a:pt x="1510373" y="79492"/>
                </a:cubicBezTo>
                <a:cubicBezTo>
                  <a:pt x="1510863" y="73641"/>
                  <a:pt x="1511937" y="66647"/>
                  <a:pt x="1513595" y="58500"/>
                </a:cubicBezTo>
                <a:cubicBezTo>
                  <a:pt x="1515104" y="51257"/>
                  <a:pt x="1517141" y="44525"/>
                  <a:pt x="1519709" y="38301"/>
                </a:cubicBezTo>
                <a:cubicBezTo>
                  <a:pt x="1522272" y="32077"/>
                  <a:pt x="1525627" y="26816"/>
                  <a:pt x="1529778" y="22518"/>
                </a:cubicBezTo>
                <a:cubicBezTo>
                  <a:pt x="1535131" y="16934"/>
                  <a:pt x="1542130" y="12482"/>
                  <a:pt x="1550765" y="9162"/>
                </a:cubicBezTo>
                <a:cubicBezTo>
                  <a:pt x="1559405" y="5843"/>
                  <a:pt x="1570853" y="3546"/>
                  <a:pt x="1585113" y="2261"/>
                </a:cubicBezTo>
                <a:cubicBezTo>
                  <a:pt x="1590168" y="1811"/>
                  <a:pt x="1595579" y="1375"/>
                  <a:pt x="1601350" y="958"/>
                </a:cubicBezTo>
                <a:cubicBezTo>
                  <a:pt x="1607121" y="547"/>
                  <a:pt x="1611512" y="227"/>
                  <a:pt x="1614528" y="0"/>
                </a:cubicBezTo>
                <a:lnTo>
                  <a:pt x="1614528" y="19577"/>
                </a:lnTo>
                <a:cubicBezTo>
                  <a:pt x="1610608" y="19803"/>
                  <a:pt x="1606422" y="20084"/>
                  <a:pt x="1601972" y="20423"/>
                </a:cubicBezTo>
                <a:cubicBezTo>
                  <a:pt x="1597519" y="20761"/>
                  <a:pt x="1592426" y="21161"/>
                  <a:pt x="1586694" y="21611"/>
                </a:cubicBezTo>
                <a:cubicBezTo>
                  <a:pt x="1579076" y="22216"/>
                  <a:pt x="1571120" y="23555"/>
                  <a:pt x="1562818" y="25628"/>
                </a:cubicBezTo>
                <a:cubicBezTo>
                  <a:pt x="1554517" y="27702"/>
                  <a:pt x="1548256" y="30927"/>
                  <a:pt x="1544037" y="35305"/>
                </a:cubicBezTo>
                <a:cubicBezTo>
                  <a:pt x="1540866" y="38544"/>
                  <a:pt x="1538338" y="43189"/>
                  <a:pt x="1536452" y="49223"/>
                </a:cubicBezTo>
                <a:cubicBezTo>
                  <a:pt x="1534570" y="55253"/>
                  <a:pt x="1533245" y="61971"/>
                  <a:pt x="1532495" y="69365"/>
                </a:cubicBezTo>
                <a:cubicBezTo>
                  <a:pt x="1538076" y="65366"/>
                  <a:pt x="1544055" y="61989"/>
                  <a:pt x="1550427" y="59234"/>
                </a:cubicBezTo>
                <a:cubicBezTo>
                  <a:pt x="1556799" y="56481"/>
                  <a:pt x="1563686" y="55105"/>
                  <a:pt x="1571080" y="55105"/>
                </a:cubicBezTo>
                <a:cubicBezTo>
                  <a:pt x="1577946" y="55105"/>
                  <a:pt x="1584469" y="56253"/>
                  <a:pt x="1590658" y="58553"/>
                </a:cubicBezTo>
                <a:cubicBezTo>
                  <a:pt x="1596842" y="60855"/>
                  <a:pt x="1602310" y="64461"/>
                  <a:pt x="1607062" y="69365"/>
                </a:cubicBezTo>
                <a:close/>
                <a:moveTo>
                  <a:pt x="1600953" y="116211"/>
                </a:moveTo>
                <a:cubicBezTo>
                  <a:pt x="1600953" y="102784"/>
                  <a:pt x="1597933" y="92484"/>
                  <a:pt x="1591903" y="85316"/>
                </a:cubicBezTo>
                <a:cubicBezTo>
                  <a:pt x="1585866" y="78148"/>
                  <a:pt x="1577261" y="74567"/>
                  <a:pt x="1566099" y="74567"/>
                </a:cubicBezTo>
                <a:cubicBezTo>
                  <a:pt x="1559988" y="74567"/>
                  <a:pt x="1554066" y="75586"/>
                  <a:pt x="1548336" y="77624"/>
                </a:cubicBezTo>
                <a:cubicBezTo>
                  <a:pt x="1542601" y="79661"/>
                  <a:pt x="1537208" y="82375"/>
                  <a:pt x="1532153" y="85769"/>
                </a:cubicBezTo>
                <a:cubicBezTo>
                  <a:pt x="1532006" y="87657"/>
                  <a:pt x="1531855" y="89899"/>
                  <a:pt x="1531704" y="92502"/>
                </a:cubicBezTo>
                <a:cubicBezTo>
                  <a:pt x="1531553" y="95105"/>
                  <a:pt x="1531477" y="97462"/>
                  <a:pt x="1531477" y="99576"/>
                </a:cubicBezTo>
                <a:cubicBezTo>
                  <a:pt x="1531477" y="112701"/>
                  <a:pt x="1532532" y="123372"/>
                  <a:pt x="1534644" y="131598"/>
                </a:cubicBezTo>
                <a:cubicBezTo>
                  <a:pt x="1536755" y="139821"/>
                  <a:pt x="1539695" y="146271"/>
                  <a:pt x="1543468" y="150948"/>
                </a:cubicBezTo>
                <a:cubicBezTo>
                  <a:pt x="1546866" y="155171"/>
                  <a:pt x="1550449" y="158093"/>
                  <a:pt x="1554221" y="159714"/>
                </a:cubicBezTo>
                <a:cubicBezTo>
                  <a:pt x="1557991" y="161337"/>
                  <a:pt x="1562102" y="162151"/>
                  <a:pt x="1566555" y="162151"/>
                </a:cubicBezTo>
                <a:cubicBezTo>
                  <a:pt x="1577413" y="162151"/>
                  <a:pt x="1585866" y="158040"/>
                  <a:pt x="1591903" y="149818"/>
                </a:cubicBezTo>
                <a:cubicBezTo>
                  <a:pt x="1597933" y="141591"/>
                  <a:pt x="1600953" y="130396"/>
                  <a:pt x="1600953" y="116211"/>
                </a:cubicBezTo>
                <a:close/>
                <a:moveTo>
                  <a:pt x="1678010" y="177087"/>
                </a:moveTo>
                <a:lnTo>
                  <a:pt x="1650969" y="177087"/>
                </a:lnTo>
                <a:lnTo>
                  <a:pt x="1650969" y="144838"/>
                </a:lnTo>
                <a:lnTo>
                  <a:pt x="1678010" y="14483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01121" y="3358596"/>
            <a:ext cx="2976872" cy="230044"/>
          </a:xfrm>
          <a:custGeom>
            <a:avLst/>
            <a:gdLst/>
            <a:ahLst/>
            <a:cxnLst/>
            <a:rect l="l" t="t" r="r" b="b"/>
            <a:pathLst>
              <a:path w="2976872" h="230044">
                <a:moveTo>
                  <a:pt x="148576" y="183423"/>
                </a:moveTo>
                <a:lnTo>
                  <a:pt x="98111" y="183423"/>
                </a:lnTo>
                <a:lnTo>
                  <a:pt x="52960" y="115416"/>
                </a:lnTo>
                <a:lnTo>
                  <a:pt x="42321" y="115416"/>
                </a:lnTo>
                <a:lnTo>
                  <a:pt x="42321" y="183423"/>
                </a:lnTo>
                <a:lnTo>
                  <a:pt x="0" y="183423"/>
                </a:lnTo>
                <a:lnTo>
                  <a:pt x="0" y="14936"/>
                </a:lnTo>
                <a:lnTo>
                  <a:pt x="42321" y="14936"/>
                </a:lnTo>
                <a:lnTo>
                  <a:pt x="42321" y="83620"/>
                </a:lnTo>
                <a:cubicBezTo>
                  <a:pt x="48960" y="83318"/>
                  <a:pt x="53924" y="81846"/>
                  <a:pt x="57204" y="79207"/>
                </a:cubicBezTo>
                <a:cubicBezTo>
                  <a:pt x="60484" y="76564"/>
                  <a:pt x="64390" y="70758"/>
                  <a:pt x="68915" y="61779"/>
                </a:cubicBezTo>
                <a:cubicBezTo>
                  <a:pt x="70200" y="59141"/>
                  <a:pt x="71688" y="56009"/>
                  <a:pt x="73387" y="52391"/>
                </a:cubicBezTo>
                <a:cubicBezTo>
                  <a:pt x="75082" y="48769"/>
                  <a:pt x="76572" y="45601"/>
                  <a:pt x="77853" y="42886"/>
                </a:cubicBezTo>
                <a:cubicBezTo>
                  <a:pt x="82753" y="32702"/>
                  <a:pt x="88733" y="25438"/>
                  <a:pt x="95790" y="21099"/>
                </a:cubicBezTo>
                <a:cubicBezTo>
                  <a:pt x="102842" y="16765"/>
                  <a:pt x="112140" y="14594"/>
                  <a:pt x="123681" y="14594"/>
                </a:cubicBezTo>
                <a:cubicBezTo>
                  <a:pt x="127455" y="14594"/>
                  <a:pt x="130586" y="14652"/>
                  <a:pt x="133074" y="14763"/>
                </a:cubicBezTo>
                <a:cubicBezTo>
                  <a:pt x="135562" y="14879"/>
                  <a:pt x="137484" y="14936"/>
                  <a:pt x="138841" y="14936"/>
                </a:cubicBezTo>
                <a:lnTo>
                  <a:pt x="138841" y="51033"/>
                </a:lnTo>
                <a:lnTo>
                  <a:pt x="129114" y="51033"/>
                </a:lnTo>
                <a:cubicBezTo>
                  <a:pt x="124287" y="51033"/>
                  <a:pt x="120082" y="52520"/>
                  <a:pt x="116499" y="55501"/>
                </a:cubicBezTo>
                <a:cubicBezTo>
                  <a:pt x="112914" y="58482"/>
                  <a:pt x="109274" y="64422"/>
                  <a:pt x="105577" y="73321"/>
                </a:cubicBezTo>
                <a:cubicBezTo>
                  <a:pt x="102636" y="80414"/>
                  <a:pt x="99864" y="85792"/>
                  <a:pt x="97261" y="89450"/>
                </a:cubicBezTo>
                <a:cubicBezTo>
                  <a:pt x="94658" y="93107"/>
                  <a:pt x="92225" y="95576"/>
                  <a:pt x="89960" y="96861"/>
                </a:cubicBezTo>
                <a:close/>
                <a:moveTo>
                  <a:pt x="225068" y="186822"/>
                </a:moveTo>
                <a:cubicBezTo>
                  <a:pt x="201078" y="186822"/>
                  <a:pt x="182693" y="181087"/>
                  <a:pt x="169906" y="169617"/>
                </a:cubicBezTo>
                <a:cubicBezTo>
                  <a:pt x="157119" y="158152"/>
                  <a:pt x="150725" y="141818"/>
                  <a:pt x="150725" y="120626"/>
                </a:cubicBezTo>
                <a:cubicBezTo>
                  <a:pt x="150725" y="99881"/>
                  <a:pt x="156684" y="83318"/>
                  <a:pt x="168602" y="70948"/>
                </a:cubicBezTo>
                <a:cubicBezTo>
                  <a:pt x="180525" y="58576"/>
                  <a:pt x="197198" y="52391"/>
                  <a:pt x="218621" y="52391"/>
                </a:cubicBezTo>
                <a:cubicBezTo>
                  <a:pt x="238087" y="52391"/>
                  <a:pt x="252720" y="57632"/>
                  <a:pt x="262527" y="68119"/>
                </a:cubicBezTo>
                <a:cubicBezTo>
                  <a:pt x="272330" y="78603"/>
                  <a:pt x="277232" y="93614"/>
                  <a:pt x="277232" y="113152"/>
                </a:cubicBezTo>
                <a:lnTo>
                  <a:pt x="277232" y="127415"/>
                </a:lnTo>
                <a:lnTo>
                  <a:pt x="190444" y="127415"/>
                </a:lnTo>
                <a:cubicBezTo>
                  <a:pt x="190821" y="133298"/>
                  <a:pt x="192067" y="138217"/>
                  <a:pt x="194180" y="142179"/>
                </a:cubicBezTo>
                <a:cubicBezTo>
                  <a:pt x="196286" y="146139"/>
                  <a:pt x="199080" y="149288"/>
                  <a:pt x="202551" y="151629"/>
                </a:cubicBezTo>
                <a:cubicBezTo>
                  <a:pt x="205946" y="153968"/>
                  <a:pt x="209905" y="155646"/>
                  <a:pt x="214434" y="156661"/>
                </a:cubicBezTo>
                <a:cubicBezTo>
                  <a:pt x="218959" y="157680"/>
                  <a:pt x="223902" y="158187"/>
                  <a:pt x="229255" y="158187"/>
                </a:cubicBezTo>
                <a:cubicBezTo>
                  <a:pt x="233856" y="158187"/>
                  <a:pt x="238381" y="157680"/>
                  <a:pt x="242834" y="156661"/>
                </a:cubicBezTo>
                <a:cubicBezTo>
                  <a:pt x="247288" y="155646"/>
                  <a:pt x="251359" y="154307"/>
                  <a:pt x="255056" y="152643"/>
                </a:cubicBezTo>
                <a:cubicBezTo>
                  <a:pt x="258296" y="151215"/>
                  <a:pt x="261296" y="149669"/>
                  <a:pt x="264053" y="148007"/>
                </a:cubicBezTo>
                <a:cubicBezTo>
                  <a:pt x="266804" y="146347"/>
                  <a:pt x="269049" y="144879"/>
                  <a:pt x="270785" y="143594"/>
                </a:cubicBezTo>
                <a:lnTo>
                  <a:pt x="274971" y="143594"/>
                </a:lnTo>
                <a:lnTo>
                  <a:pt x="274971" y="176296"/>
                </a:lnTo>
                <a:cubicBezTo>
                  <a:pt x="271728" y="177580"/>
                  <a:pt x="268769" y="178769"/>
                  <a:pt x="266086" y="179860"/>
                </a:cubicBezTo>
                <a:cubicBezTo>
                  <a:pt x="263408" y="180954"/>
                  <a:pt x="259729" y="182066"/>
                  <a:pt x="255056" y="183197"/>
                </a:cubicBezTo>
                <a:cubicBezTo>
                  <a:pt x="250755" y="184330"/>
                  <a:pt x="246323" y="185217"/>
                  <a:pt x="241758" y="185860"/>
                </a:cubicBezTo>
                <a:cubicBezTo>
                  <a:pt x="237194" y="186502"/>
                  <a:pt x="231631" y="186822"/>
                  <a:pt x="225068" y="186822"/>
                </a:cubicBezTo>
                <a:close/>
                <a:moveTo>
                  <a:pt x="238197" y="103536"/>
                </a:moveTo>
                <a:cubicBezTo>
                  <a:pt x="237967" y="95162"/>
                  <a:pt x="236027" y="88787"/>
                  <a:pt x="232365" y="84409"/>
                </a:cubicBezTo>
                <a:cubicBezTo>
                  <a:pt x="228708" y="80035"/>
                  <a:pt x="223107" y="77849"/>
                  <a:pt x="215565" y="77849"/>
                </a:cubicBezTo>
                <a:cubicBezTo>
                  <a:pt x="207868" y="77849"/>
                  <a:pt x="201856" y="80150"/>
                  <a:pt x="197518" y="84747"/>
                </a:cubicBezTo>
                <a:cubicBezTo>
                  <a:pt x="193179" y="89352"/>
                  <a:pt x="190782" y="95612"/>
                  <a:pt x="190332" y="103536"/>
                </a:cubicBezTo>
                <a:close/>
                <a:moveTo>
                  <a:pt x="422186" y="118134"/>
                </a:moveTo>
                <a:cubicBezTo>
                  <a:pt x="422186" y="138427"/>
                  <a:pt x="417039" y="154796"/>
                  <a:pt x="406743" y="167245"/>
                </a:cubicBezTo>
                <a:cubicBezTo>
                  <a:pt x="396443" y="179693"/>
                  <a:pt x="383749" y="185915"/>
                  <a:pt x="368662" y="185915"/>
                </a:cubicBezTo>
                <a:cubicBezTo>
                  <a:pt x="362326" y="185915"/>
                  <a:pt x="356818" y="185199"/>
                  <a:pt x="352142" y="183762"/>
                </a:cubicBezTo>
                <a:cubicBezTo>
                  <a:pt x="347466" y="182328"/>
                  <a:pt x="342486" y="180105"/>
                  <a:pt x="337201" y="177087"/>
                </a:cubicBezTo>
                <a:lnTo>
                  <a:pt x="337201" y="230044"/>
                </a:lnTo>
                <a:lnTo>
                  <a:pt x="297601" y="230044"/>
                </a:lnTo>
                <a:lnTo>
                  <a:pt x="297601" y="56347"/>
                </a:lnTo>
                <a:lnTo>
                  <a:pt x="337201" y="56347"/>
                </a:lnTo>
                <a:lnTo>
                  <a:pt x="337201" y="69592"/>
                </a:lnTo>
                <a:cubicBezTo>
                  <a:pt x="343012" y="64608"/>
                  <a:pt x="348937" y="60574"/>
                  <a:pt x="354971" y="57481"/>
                </a:cubicBezTo>
                <a:cubicBezTo>
                  <a:pt x="361005" y="54389"/>
                  <a:pt x="367981" y="52844"/>
                  <a:pt x="375905" y="52844"/>
                </a:cubicBezTo>
                <a:cubicBezTo>
                  <a:pt x="390615" y="52844"/>
                  <a:pt x="402008" y="58686"/>
                  <a:pt x="410080" y="70379"/>
                </a:cubicBezTo>
                <a:cubicBezTo>
                  <a:pt x="418147" y="82072"/>
                  <a:pt x="422186" y="97992"/>
                  <a:pt x="422186" y="118134"/>
                </a:cubicBezTo>
                <a:close/>
                <a:moveTo>
                  <a:pt x="381675" y="118926"/>
                </a:moveTo>
                <a:cubicBezTo>
                  <a:pt x="381675" y="106553"/>
                  <a:pt x="379772" y="97574"/>
                  <a:pt x="375963" y="91995"/>
                </a:cubicBezTo>
                <a:cubicBezTo>
                  <a:pt x="372150" y="86411"/>
                  <a:pt x="366211" y="83620"/>
                  <a:pt x="358139" y="83620"/>
                </a:cubicBezTo>
                <a:cubicBezTo>
                  <a:pt x="354593" y="83620"/>
                  <a:pt x="351065" y="84186"/>
                  <a:pt x="347558" y="85316"/>
                </a:cubicBezTo>
                <a:cubicBezTo>
                  <a:pt x="344049" y="86450"/>
                  <a:pt x="340600" y="88145"/>
                  <a:pt x="337201" y="90407"/>
                </a:cubicBezTo>
                <a:lnTo>
                  <a:pt x="337201" y="154343"/>
                </a:lnTo>
                <a:cubicBezTo>
                  <a:pt x="339315" y="155246"/>
                  <a:pt x="341636" y="155891"/>
                  <a:pt x="344163" y="156266"/>
                </a:cubicBezTo>
                <a:cubicBezTo>
                  <a:pt x="346691" y="156643"/>
                  <a:pt x="349689" y="156831"/>
                  <a:pt x="353160" y="156831"/>
                </a:cubicBezTo>
                <a:cubicBezTo>
                  <a:pt x="362816" y="156831"/>
                  <a:pt x="369983" y="153680"/>
                  <a:pt x="374659" y="147383"/>
                </a:cubicBezTo>
                <a:cubicBezTo>
                  <a:pt x="379336" y="141084"/>
                  <a:pt x="381675" y="131595"/>
                  <a:pt x="381675" y="118926"/>
                </a:cubicBezTo>
                <a:close/>
                <a:moveTo>
                  <a:pt x="513500" y="150271"/>
                </a:moveTo>
                <a:lnTo>
                  <a:pt x="513500" y="123789"/>
                </a:lnTo>
                <a:cubicBezTo>
                  <a:pt x="506790" y="124474"/>
                  <a:pt x="501358" y="125053"/>
                  <a:pt x="497211" y="125543"/>
                </a:cubicBezTo>
                <a:cubicBezTo>
                  <a:pt x="493056" y="126032"/>
                  <a:pt x="488982" y="126997"/>
                  <a:pt x="484985" y="128430"/>
                </a:cubicBezTo>
                <a:cubicBezTo>
                  <a:pt x="481514" y="129636"/>
                  <a:pt x="478822" y="131465"/>
                  <a:pt x="476896" y="133916"/>
                </a:cubicBezTo>
                <a:cubicBezTo>
                  <a:pt x="474974" y="136367"/>
                  <a:pt x="474008" y="139630"/>
                  <a:pt x="474008" y="143704"/>
                </a:cubicBezTo>
                <a:cubicBezTo>
                  <a:pt x="474008" y="149667"/>
                  <a:pt x="475614" y="153760"/>
                  <a:pt x="478822" y="155983"/>
                </a:cubicBezTo>
                <a:cubicBezTo>
                  <a:pt x="482022" y="158209"/>
                  <a:pt x="486757" y="159321"/>
                  <a:pt x="493016" y="159321"/>
                </a:cubicBezTo>
                <a:cubicBezTo>
                  <a:pt x="496491" y="159321"/>
                  <a:pt x="500041" y="158530"/>
                  <a:pt x="503658" y="156941"/>
                </a:cubicBezTo>
                <a:cubicBezTo>
                  <a:pt x="507280" y="155358"/>
                  <a:pt x="510559" y="153132"/>
                  <a:pt x="513500" y="150271"/>
                </a:cubicBezTo>
                <a:close/>
                <a:moveTo>
                  <a:pt x="513500" y="169960"/>
                </a:moveTo>
                <a:cubicBezTo>
                  <a:pt x="510786" y="172220"/>
                  <a:pt x="508353" y="174261"/>
                  <a:pt x="506203" y="176069"/>
                </a:cubicBezTo>
                <a:cubicBezTo>
                  <a:pt x="504050" y="177880"/>
                  <a:pt x="501167" y="179693"/>
                  <a:pt x="497549" y="181501"/>
                </a:cubicBezTo>
                <a:cubicBezTo>
                  <a:pt x="494003" y="183236"/>
                  <a:pt x="490550" y="184557"/>
                  <a:pt x="487192" y="185464"/>
                </a:cubicBezTo>
                <a:cubicBezTo>
                  <a:pt x="483837" y="186368"/>
                  <a:pt x="479139" y="186822"/>
                  <a:pt x="473102" y="186822"/>
                </a:cubicBezTo>
                <a:cubicBezTo>
                  <a:pt x="461866" y="186822"/>
                  <a:pt x="452528" y="183045"/>
                  <a:pt x="445101" y="175504"/>
                </a:cubicBezTo>
                <a:cubicBezTo>
                  <a:pt x="437670" y="167957"/>
                  <a:pt x="433955" y="158454"/>
                  <a:pt x="433955" y="146988"/>
                </a:cubicBezTo>
                <a:cubicBezTo>
                  <a:pt x="433955" y="137560"/>
                  <a:pt x="435837" y="129939"/>
                  <a:pt x="439614" y="124128"/>
                </a:cubicBezTo>
                <a:cubicBezTo>
                  <a:pt x="443384" y="118318"/>
                  <a:pt x="448815" y="113721"/>
                  <a:pt x="455904" y="110322"/>
                </a:cubicBezTo>
                <a:cubicBezTo>
                  <a:pt x="463072" y="106855"/>
                  <a:pt x="471632" y="104439"/>
                  <a:pt x="481590" y="103082"/>
                </a:cubicBezTo>
                <a:cubicBezTo>
                  <a:pt x="491548" y="101726"/>
                  <a:pt x="502258" y="100670"/>
                  <a:pt x="513728" y="99914"/>
                </a:cubicBezTo>
                <a:lnTo>
                  <a:pt x="513728" y="99237"/>
                </a:lnTo>
                <a:cubicBezTo>
                  <a:pt x="513728" y="92221"/>
                  <a:pt x="511146" y="87376"/>
                  <a:pt x="505981" y="84694"/>
                </a:cubicBezTo>
                <a:cubicBezTo>
                  <a:pt x="500810" y="82015"/>
                  <a:pt x="493056" y="80679"/>
                  <a:pt x="482720" y="80679"/>
                </a:cubicBezTo>
                <a:cubicBezTo>
                  <a:pt x="478044" y="80679"/>
                  <a:pt x="472579" y="81525"/>
                  <a:pt x="466318" y="83222"/>
                </a:cubicBezTo>
                <a:cubicBezTo>
                  <a:pt x="460055" y="84923"/>
                  <a:pt x="453942" y="87087"/>
                  <a:pt x="447985" y="89730"/>
                </a:cubicBezTo>
                <a:lnTo>
                  <a:pt x="444589" y="89730"/>
                </a:lnTo>
                <a:lnTo>
                  <a:pt x="444589" y="59065"/>
                </a:lnTo>
                <a:cubicBezTo>
                  <a:pt x="448509" y="57938"/>
                  <a:pt x="454849" y="56596"/>
                  <a:pt x="463601" y="55048"/>
                </a:cubicBezTo>
                <a:cubicBezTo>
                  <a:pt x="472352" y="53504"/>
                  <a:pt x="481176" y="52729"/>
                  <a:pt x="490075" y="52729"/>
                </a:cubicBezTo>
                <a:cubicBezTo>
                  <a:pt x="511956" y="52729"/>
                  <a:pt x="527889" y="56369"/>
                  <a:pt x="537887" y="63648"/>
                </a:cubicBezTo>
                <a:cubicBezTo>
                  <a:pt x="547884" y="70927"/>
                  <a:pt x="552880" y="82037"/>
                  <a:pt x="552880" y="96973"/>
                </a:cubicBezTo>
                <a:lnTo>
                  <a:pt x="552880" y="183423"/>
                </a:lnTo>
                <a:lnTo>
                  <a:pt x="513500" y="183423"/>
                </a:lnTo>
                <a:close/>
                <a:moveTo>
                  <a:pt x="727254" y="183423"/>
                </a:moveTo>
                <a:lnTo>
                  <a:pt x="688327" y="183423"/>
                </a:lnTo>
                <a:lnTo>
                  <a:pt x="688327" y="103651"/>
                </a:lnTo>
                <a:lnTo>
                  <a:pt x="662526" y="156607"/>
                </a:lnTo>
                <a:lnTo>
                  <a:pt x="645778" y="156607"/>
                </a:lnTo>
                <a:lnTo>
                  <a:pt x="619981" y="103651"/>
                </a:lnTo>
                <a:lnTo>
                  <a:pt x="619981" y="183423"/>
                </a:lnTo>
                <a:lnTo>
                  <a:pt x="582184" y="183423"/>
                </a:lnTo>
                <a:lnTo>
                  <a:pt x="582184" y="56347"/>
                </a:lnTo>
                <a:lnTo>
                  <a:pt x="625298" y="56347"/>
                </a:lnTo>
                <a:lnTo>
                  <a:pt x="654722" y="115193"/>
                </a:lnTo>
                <a:lnTo>
                  <a:pt x="684144" y="56347"/>
                </a:lnTo>
                <a:lnTo>
                  <a:pt x="727254" y="56347"/>
                </a:lnTo>
                <a:close/>
                <a:moveTo>
                  <a:pt x="856217" y="147442"/>
                </a:moveTo>
                <a:cubicBezTo>
                  <a:pt x="856217" y="154757"/>
                  <a:pt x="854543" y="160981"/>
                  <a:pt x="851184" y="166111"/>
                </a:cubicBezTo>
                <a:cubicBezTo>
                  <a:pt x="847825" y="171241"/>
                  <a:pt x="843314" y="175352"/>
                  <a:pt x="837659" y="178449"/>
                </a:cubicBezTo>
                <a:cubicBezTo>
                  <a:pt x="832227" y="181390"/>
                  <a:pt x="825948" y="183535"/>
                  <a:pt x="818820" y="184895"/>
                </a:cubicBezTo>
                <a:cubicBezTo>
                  <a:pt x="811692" y="186253"/>
                  <a:pt x="804053" y="186934"/>
                  <a:pt x="795906" y="186934"/>
                </a:cubicBezTo>
                <a:cubicBezTo>
                  <a:pt x="785491" y="186934"/>
                  <a:pt x="776103" y="185954"/>
                  <a:pt x="767729" y="183992"/>
                </a:cubicBezTo>
                <a:cubicBezTo>
                  <a:pt x="759356" y="182026"/>
                  <a:pt x="751550" y="179726"/>
                  <a:pt x="744304" y="177087"/>
                </a:cubicBezTo>
                <a:lnTo>
                  <a:pt x="744304" y="146535"/>
                </a:lnTo>
                <a:lnTo>
                  <a:pt x="748491" y="146535"/>
                </a:lnTo>
                <a:cubicBezTo>
                  <a:pt x="754150" y="149853"/>
                  <a:pt x="760431" y="152683"/>
                  <a:pt x="767336" y="155023"/>
                </a:cubicBezTo>
                <a:cubicBezTo>
                  <a:pt x="774238" y="157363"/>
                  <a:pt x="781272" y="158533"/>
                  <a:pt x="788440" y="158533"/>
                </a:cubicBezTo>
                <a:cubicBezTo>
                  <a:pt x="791079" y="158533"/>
                  <a:pt x="794282" y="158342"/>
                  <a:pt x="798055" y="157965"/>
                </a:cubicBezTo>
                <a:cubicBezTo>
                  <a:pt x="801828" y="157586"/>
                  <a:pt x="804770" y="156945"/>
                  <a:pt x="806883" y="156042"/>
                </a:cubicBezTo>
                <a:cubicBezTo>
                  <a:pt x="810123" y="154757"/>
                  <a:pt x="812423" y="153191"/>
                  <a:pt x="813784" y="151347"/>
                </a:cubicBezTo>
                <a:cubicBezTo>
                  <a:pt x="815140" y="149500"/>
                  <a:pt x="815821" y="147139"/>
                  <a:pt x="815821" y="144271"/>
                </a:cubicBezTo>
                <a:cubicBezTo>
                  <a:pt x="815821" y="141102"/>
                  <a:pt x="815066" y="138592"/>
                  <a:pt x="813557" y="136746"/>
                </a:cubicBezTo>
                <a:cubicBezTo>
                  <a:pt x="812052" y="134899"/>
                  <a:pt x="809972" y="133524"/>
                  <a:pt x="807333" y="132617"/>
                </a:cubicBezTo>
                <a:cubicBezTo>
                  <a:pt x="804690" y="131713"/>
                  <a:pt x="801638" y="131165"/>
                  <a:pt x="798167" y="130975"/>
                </a:cubicBezTo>
                <a:cubicBezTo>
                  <a:pt x="794700" y="130788"/>
                  <a:pt x="790928" y="130694"/>
                  <a:pt x="786852" y="130694"/>
                </a:cubicBezTo>
                <a:lnTo>
                  <a:pt x="772032" y="130694"/>
                </a:lnTo>
                <a:lnTo>
                  <a:pt x="772032" y="105346"/>
                </a:lnTo>
                <a:lnTo>
                  <a:pt x="783346" y="105346"/>
                </a:lnTo>
                <a:cubicBezTo>
                  <a:pt x="786211" y="105346"/>
                  <a:pt x="789678" y="105289"/>
                  <a:pt x="793754" y="105177"/>
                </a:cubicBezTo>
                <a:cubicBezTo>
                  <a:pt x="797829" y="105066"/>
                  <a:pt x="801073" y="104669"/>
                  <a:pt x="803484" y="103990"/>
                </a:cubicBezTo>
                <a:cubicBezTo>
                  <a:pt x="806581" y="103162"/>
                  <a:pt x="808992" y="101969"/>
                  <a:pt x="810727" y="100425"/>
                </a:cubicBezTo>
                <a:cubicBezTo>
                  <a:pt x="812462" y="98877"/>
                  <a:pt x="813331" y="96408"/>
                  <a:pt x="813331" y="93013"/>
                </a:cubicBezTo>
                <a:cubicBezTo>
                  <a:pt x="813331" y="90598"/>
                  <a:pt x="812595" y="88614"/>
                  <a:pt x="811127" y="87069"/>
                </a:cubicBezTo>
                <a:cubicBezTo>
                  <a:pt x="809654" y="85525"/>
                  <a:pt x="807711" y="84301"/>
                  <a:pt x="805295" y="83397"/>
                </a:cubicBezTo>
                <a:cubicBezTo>
                  <a:pt x="803261" y="82641"/>
                  <a:pt x="800885" y="82072"/>
                  <a:pt x="798167" y="81695"/>
                </a:cubicBezTo>
                <a:cubicBezTo>
                  <a:pt x="795449" y="81320"/>
                  <a:pt x="792587" y="81134"/>
                  <a:pt x="789566" y="81134"/>
                </a:cubicBezTo>
                <a:cubicBezTo>
                  <a:pt x="784058" y="81134"/>
                  <a:pt x="778176" y="82040"/>
                  <a:pt x="771916" y="83848"/>
                </a:cubicBezTo>
                <a:cubicBezTo>
                  <a:pt x="765655" y="85659"/>
                  <a:pt x="759960" y="87923"/>
                  <a:pt x="754831" y="90637"/>
                </a:cubicBezTo>
                <a:lnTo>
                  <a:pt x="750644" y="90637"/>
                </a:lnTo>
                <a:lnTo>
                  <a:pt x="750644" y="60534"/>
                </a:lnTo>
                <a:cubicBezTo>
                  <a:pt x="754941" y="59177"/>
                  <a:pt x="761598" y="57534"/>
                  <a:pt x="770617" y="55613"/>
                </a:cubicBezTo>
                <a:cubicBezTo>
                  <a:pt x="779630" y="53687"/>
                  <a:pt x="788401" y="52729"/>
                  <a:pt x="796925" y="52729"/>
                </a:cubicBezTo>
                <a:cubicBezTo>
                  <a:pt x="804546" y="52729"/>
                  <a:pt x="811563" y="53294"/>
                  <a:pt x="817970" y="54424"/>
                </a:cubicBezTo>
                <a:cubicBezTo>
                  <a:pt x="824382" y="55559"/>
                  <a:pt x="830416" y="57560"/>
                  <a:pt x="836075" y="60423"/>
                </a:cubicBezTo>
                <a:cubicBezTo>
                  <a:pt x="841356" y="63140"/>
                  <a:pt x="845622" y="66762"/>
                  <a:pt x="848863" y="71287"/>
                </a:cubicBezTo>
                <a:cubicBezTo>
                  <a:pt x="852106" y="75812"/>
                  <a:pt x="853729" y="81356"/>
                  <a:pt x="853729" y="87923"/>
                </a:cubicBezTo>
                <a:cubicBezTo>
                  <a:pt x="853729" y="94633"/>
                  <a:pt x="851577" y="100670"/>
                  <a:pt x="847278" y="106023"/>
                </a:cubicBezTo>
                <a:cubicBezTo>
                  <a:pt x="842980" y="111380"/>
                  <a:pt x="837738" y="115006"/>
                  <a:pt x="831550" y="116888"/>
                </a:cubicBezTo>
                <a:lnTo>
                  <a:pt x="831550" y="117906"/>
                </a:lnTo>
                <a:cubicBezTo>
                  <a:pt x="839394" y="120092"/>
                  <a:pt x="845467" y="123732"/>
                  <a:pt x="849770" y="128826"/>
                </a:cubicBezTo>
                <a:cubicBezTo>
                  <a:pt x="854067" y="133916"/>
                  <a:pt x="856217" y="140123"/>
                  <a:pt x="856217" y="147442"/>
                </a:cubicBezTo>
                <a:close/>
                <a:moveTo>
                  <a:pt x="998454" y="183423"/>
                </a:moveTo>
                <a:lnTo>
                  <a:pt x="959527" y="183423"/>
                </a:lnTo>
                <a:lnTo>
                  <a:pt x="959527" y="106254"/>
                </a:lnTo>
                <a:lnTo>
                  <a:pt x="910868" y="183423"/>
                </a:lnTo>
                <a:lnTo>
                  <a:pt x="877716" y="183423"/>
                </a:lnTo>
                <a:lnTo>
                  <a:pt x="877716" y="56347"/>
                </a:lnTo>
                <a:lnTo>
                  <a:pt x="916639" y="56347"/>
                </a:lnTo>
                <a:lnTo>
                  <a:pt x="916639" y="125373"/>
                </a:lnTo>
                <a:lnTo>
                  <a:pt x="961225" y="56347"/>
                </a:lnTo>
                <a:lnTo>
                  <a:pt x="998454" y="56347"/>
                </a:lnTo>
                <a:close/>
                <a:moveTo>
                  <a:pt x="1133108" y="83960"/>
                </a:moveTo>
                <a:lnTo>
                  <a:pt x="1093726" y="83960"/>
                </a:lnTo>
                <a:lnTo>
                  <a:pt x="1093726" y="183423"/>
                </a:lnTo>
                <a:lnTo>
                  <a:pt x="1054124" y="183423"/>
                </a:lnTo>
                <a:lnTo>
                  <a:pt x="1054124" y="83960"/>
                </a:lnTo>
                <a:lnTo>
                  <a:pt x="1014746" y="83960"/>
                </a:lnTo>
                <a:lnTo>
                  <a:pt x="1014746" y="56347"/>
                </a:lnTo>
                <a:lnTo>
                  <a:pt x="1133108" y="56347"/>
                </a:lnTo>
                <a:close/>
                <a:moveTo>
                  <a:pt x="1271380" y="119941"/>
                </a:moveTo>
                <a:cubicBezTo>
                  <a:pt x="1271380" y="140839"/>
                  <a:pt x="1265667" y="157302"/>
                  <a:pt x="1254237" y="169333"/>
                </a:cubicBezTo>
                <a:cubicBezTo>
                  <a:pt x="1242807" y="181364"/>
                  <a:pt x="1226646" y="187383"/>
                  <a:pt x="1205752" y="187383"/>
                </a:cubicBezTo>
                <a:cubicBezTo>
                  <a:pt x="1185009" y="187383"/>
                  <a:pt x="1168881" y="181364"/>
                  <a:pt x="1157379" y="169333"/>
                </a:cubicBezTo>
                <a:cubicBezTo>
                  <a:pt x="1145869" y="157302"/>
                  <a:pt x="1140121" y="140839"/>
                  <a:pt x="1140121" y="119941"/>
                </a:cubicBezTo>
                <a:cubicBezTo>
                  <a:pt x="1140121" y="98820"/>
                  <a:pt x="1145869" y="82282"/>
                  <a:pt x="1157379" y="70322"/>
                </a:cubicBezTo>
                <a:cubicBezTo>
                  <a:pt x="1168881" y="58370"/>
                  <a:pt x="1185009" y="52391"/>
                  <a:pt x="1205752" y="52391"/>
                </a:cubicBezTo>
                <a:cubicBezTo>
                  <a:pt x="1226575" y="52391"/>
                  <a:pt x="1242717" y="58403"/>
                  <a:pt x="1254182" y="70434"/>
                </a:cubicBezTo>
                <a:cubicBezTo>
                  <a:pt x="1265649" y="82465"/>
                  <a:pt x="1271380" y="98971"/>
                  <a:pt x="1271380" y="119941"/>
                </a:cubicBezTo>
                <a:close/>
                <a:moveTo>
                  <a:pt x="1230757" y="120168"/>
                </a:moveTo>
                <a:cubicBezTo>
                  <a:pt x="1230757" y="112626"/>
                  <a:pt x="1230135" y="106344"/>
                  <a:pt x="1228889" y="101329"/>
                </a:cubicBezTo>
                <a:cubicBezTo>
                  <a:pt x="1227647" y="96314"/>
                  <a:pt x="1225930" y="92297"/>
                  <a:pt x="1223745" y="89279"/>
                </a:cubicBezTo>
                <a:cubicBezTo>
                  <a:pt x="1221405" y="86108"/>
                  <a:pt x="1218762" y="83905"/>
                  <a:pt x="1215820" y="82659"/>
                </a:cubicBezTo>
                <a:cubicBezTo>
                  <a:pt x="1212880" y="81414"/>
                  <a:pt x="1209521" y="80795"/>
                  <a:pt x="1205752" y="80795"/>
                </a:cubicBezTo>
                <a:cubicBezTo>
                  <a:pt x="1202206" y="80795"/>
                  <a:pt x="1198998" y="81342"/>
                  <a:pt x="1196133" y="82433"/>
                </a:cubicBezTo>
                <a:cubicBezTo>
                  <a:pt x="1193266" y="83527"/>
                  <a:pt x="1190625" y="85618"/>
                  <a:pt x="1188213" y="88710"/>
                </a:cubicBezTo>
                <a:cubicBezTo>
                  <a:pt x="1185949" y="91652"/>
                  <a:pt x="1184138" y="95688"/>
                  <a:pt x="1182780" y="100821"/>
                </a:cubicBezTo>
                <a:cubicBezTo>
                  <a:pt x="1181422" y="105952"/>
                  <a:pt x="1180743" y="112402"/>
                  <a:pt x="1180743" y="120168"/>
                </a:cubicBezTo>
                <a:cubicBezTo>
                  <a:pt x="1180743" y="127937"/>
                  <a:pt x="1181383" y="134219"/>
                  <a:pt x="1182668" y="139010"/>
                </a:cubicBezTo>
                <a:cubicBezTo>
                  <a:pt x="1183950" y="143802"/>
                  <a:pt x="1185610" y="147628"/>
                  <a:pt x="1187644" y="150497"/>
                </a:cubicBezTo>
                <a:cubicBezTo>
                  <a:pt x="1189758" y="153439"/>
                  <a:pt x="1192399" y="155585"/>
                  <a:pt x="1195568" y="156941"/>
                </a:cubicBezTo>
                <a:cubicBezTo>
                  <a:pt x="1198735" y="158303"/>
                  <a:pt x="1202245" y="158983"/>
                  <a:pt x="1206090" y="158983"/>
                </a:cubicBezTo>
                <a:cubicBezTo>
                  <a:pt x="1209258" y="158983"/>
                  <a:pt x="1212484" y="158303"/>
                  <a:pt x="1215763" y="156941"/>
                </a:cubicBezTo>
                <a:cubicBezTo>
                  <a:pt x="1219042" y="155585"/>
                  <a:pt x="1221667" y="153550"/>
                  <a:pt x="1223630" y="150836"/>
                </a:cubicBezTo>
                <a:cubicBezTo>
                  <a:pt x="1225969" y="147589"/>
                  <a:pt x="1227741" y="143686"/>
                  <a:pt x="1228950" y="139122"/>
                </a:cubicBezTo>
                <a:cubicBezTo>
                  <a:pt x="1230156" y="134560"/>
                  <a:pt x="1230757" y="128243"/>
                  <a:pt x="1230757" y="120168"/>
                </a:cubicBezTo>
                <a:close/>
                <a:moveTo>
                  <a:pt x="1411920" y="145066"/>
                </a:moveTo>
                <a:cubicBezTo>
                  <a:pt x="1411920" y="151174"/>
                  <a:pt x="1410715" y="156604"/>
                  <a:pt x="1408299" y="161359"/>
                </a:cubicBezTo>
                <a:cubicBezTo>
                  <a:pt x="1405886" y="166111"/>
                  <a:pt x="1402642" y="170074"/>
                  <a:pt x="1398568" y="173239"/>
                </a:cubicBezTo>
                <a:cubicBezTo>
                  <a:pt x="1393438" y="177234"/>
                  <a:pt x="1388024" y="179935"/>
                  <a:pt x="1382331" y="181332"/>
                </a:cubicBezTo>
                <a:cubicBezTo>
                  <a:pt x="1376633" y="182725"/>
                  <a:pt x="1369865" y="183423"/>
                  <a:pt x="1362016" y="183423"/>
                </a:cubicBezTo>
                <a:lnTo>
                  <a:pt x="1292425" y="183423"/>
                </a:lnTo>
                <a:lnTo>
                  <a:pt x="1292425" y="56347"/>
                </a:lnTo>
                <a:lnTo>
                  <a:pt x="1358737" y="56347"/>
                </a:lnTo>
                <a:cubicBezTo>
                  <a:pt x="1368018" y="56347"/>
                  <a:pt x="1374844" y="56649"/>
                  <a:pt x="1379221" y="57254"/>
                </a:cubicBezTo>
                <a:cubicBezTo>
                  <a:pt x="1383595" y="57860"/>
                  <a:pt x="1387894" y="59328"/>
                  <a:pt x="1392117" y="61668"/>
                </a:cubicBezTo>
                <a:cubicBezTo>
                  <a:pt x="1396569" y="64084"/>
                  <a:pt x="1399889" y="67287"/>
                  <a:pt x="1402077" y="71287"/>
                </a:cubicBezTo>
                <a:cubicBezTo>
                  <a:pt x="1404263" y="75283"/>
                  <a:pt x="1405358" y="80039"/>
                  <a:pt x="1405358" y="85543"/>
                </a:cubicBezTo>
                <a:cubicBezTo>
                  <a:pt x="1405358" y="91879"/>
                  <a:pt x="1403662" y="97391"/>
                  <a:pt x="1400264" y="102067"/>
                </a:cubicBezTo>
                <a:cubicBezTo>
                  <a:pt x="1396869" y="106743"/>
                  <a:pt x="1392609" y="110328"/>
                  <a:pt x="1387476" y="112812"/>
                </a:cubicBezTo>
                <a:lnTo>
                  <a:pt x="1387476" y="114058"/>
                </a:lnTo>
                <a:cubicBezTo>
                  <a:pt x="1394493" y="115793"/>
                  <a:pt x="1400325" y="119282"/>
                  <a:pt x="1404962" y="124527"/>
                </a:cubicBezTo>
                <a:cubicBezTo>
                  <a:pt x="1409598" y="129770"/>
                  <a:pt x="1411920" y="136616"/>
                  <a:pt x="1411920" y="145066"/>
                </a:cubicBezTo>
                <a:close/>
                <a:moveTo>
                  <a:pt x="1365866" y="94709"/>
                </a:moveTo>
                <a:cubicBezTo>
                  <a:pt x="1365866" y="89805"/>
                  <a:pt x="1364451" y="86411"/>
                  <a:pt x="1361621" y="84525"/>
                </a:cubicBezTo>
                <a:cubicBezTo>
                  <a:pt x="1358792" y="82641"/>
                  <a:pt x="1354285" y="81695"/>
                  <a:pt x="1348100" y="81695"/>
                </a:cubicBezTo>
                <a:lnTo>
                  <a:pt x="1331690" y="81695"/>
                </a:lnTo>
                <a:lnTo>
                  <a:pt x="1331690" y="107041"/>
                </a:lnTo>
                <a:lnTo>
                  <a:pt x="1348779" y="107041"/>
                </a:lnTo>
                <a:cubicBezTo>
                  <a:pt x="1354285" y="107041"/>
                  <a:pt x="1358510" y="105948"/>
                  <a:pt x="1361451" y="103763"/>
                </a:cubicBezTo>
                <a:cubicBezTo>
                  <a:pt x="1364393" y="101577"/>
                  <a:pt x="1365866" y="98557"/>
                  <a:pt x="1365866" y="94709"/>
                </a:cubicBezTo>
                <a:close/>
                <a:moveTo>
                  <a:pt x="1371521" y="143819"/>
                </a:moveTo>
                <a:cubicBezTo>
                  <a:pt x="1371521" y="138312"/>
                  <a:pt x="1369977" y="134446"/>
                  <a:pt x="1366884" y="132221"/>
                </a:cubicBezTo>
                <a:cubicBezTo>
                  <a:pt x="1363792" y="129996"/>
                  <a:pt x="1359187" y="128883"/>
                  <a:pt x="1353078" y="128883"/>
                </a:cubicBezTo>
                <a:lnTo>
                  <a:pt x="1331690" y="128883"/>
                </a:lnTo>
                <a:lnTo>
                  <a:pt x="1331690" y="157965"/>
                </a:lnTo>
                <a:lnTo>
                  <a:pt x="1353759" y="157965"/>
                </a:lnTo>
                <a:cubicBezTo>
                  <a:pt x="1359338" y="157965"/>
                  <a:pt x="1363694" y="156701"/>
                  <a:pt x="1366827" y="154170"/>
                </a:cubicBezTo>
                <a:cubicBezTo>
                  <a:pt x="1369955" y="151647"/>
                  <a:pt x="1371521" y="148197"/>
                  <a:pt x="1371521" y="143819"/>
                </a:cubicBezTo>
                <a:close/>
                <a:moveTo>
                  <a:pt x="1546352" y="140764"/>
                </a:moveTo>
                <a:cubicBezTo>
                  <a:pt x="1546352" y="147251"/>
                  <a:pt x="1545067" y="153230"/>
                  <a:pt x="1542503" y="158703"/>
                </a:cubicBezTo>
                <a:cubicBezTo>
                  <a:pt x="1539940" y="164170"/>
                  <a:pt x="1536581" y="168638"/>
                  <a:pt x="1532434" y="172109"/>
                </a:cubicBezTo>
                <a:cubicBezTo>
                  <a:pt x="1527304" y="176255"/>
                  <a:pt x="1522005" y="179179"/>
                  <a:pt x="1516536" y="180874"/>
                </a:cubicBezTo>
                <a:cubicBezTo>
                  <a:pt x="1511064" y="182578"/>
                  <a:pt x="1503691" y="183423"/>
                  <a:pt x="1494410" y="183423"/>
                </a:cubicBezTo>
                <a:lnTo>
                  <a:pt x="1433308" y="183423"/>
                </a:lnTo>
                <a:lnTo>
                  <a:pt x="1433308" y="56347"/>
                </a:lnTo>
                <a:lnTo>
                  <a:pt x="1472800" y="56347"/>
                </a:lnTo>
                <a:lnTo>
                  <a:pt x="1472800" y="99237"/>
                </a:lnTo>
                <a:lnTo>
                  <a:pt x="1494526" y="99237"/>
                </a:lnTo>
                <a:cubicBezTo>
                  <a:pt x="1503652" y="99237"/>
                  <a:pt x="1511024" y="99875"/>
                  <a:pt x="1516648" y="101160"/>
                </a:cubicBezTo>
                <a:cubicBezTo>
                  <a:pt x="1522268" y="102446"/>
                  <a:pt x="1527603" y="104969"/>
                  <a:pt x="1532658" y="108741"/>
                </a:cubicBezTo>
                <a:cubicBezTo>
                  <a:pt x="1537110" y="112061"/>
                  <a:pt x="1540501" y="116550"/>
                  <a:pt x="1542842" y="122205"/>
                </a:cubicBezTo>
                <a:cubicBezTo>
                  <a:pt x="1545181" y="127865"/>
                  <a:pt x="1546352" y="134053"/>
                  <a:pt x="1546352" y="140764"/>
                </a:cubicBezTo>
                <a:close/>
                <a:moveTo>
                  <a:pt x="1502785" y="151739"/>
                </a:moveTo>
                <a:cubicBezTo>
                  <a:pt x="1504066" y="150081"/>
                  <a:pt x="1504933" y="148366"/>
                  <a:pt x="1505391" y="146592"/>
                </a:cubicBezTo>
                <a:cubicBezTo>
                  <a:pt x="1505840" y="144820"/>
                  <a:pt x="1506068" y="142988"/>
                  <a:pt x="1506068" y="141102"/>
                </a:cubicBezTo>
                <a:cubicBezTo>
                  <a:pt x="1506068" y="135670"/>
                  <a:pt x="1504444" y="131634"/>
                  <a:pt x="1501203" y="128995"/>
                </a:cubicBezTo>
                <a:cubicBezTo>
                  <a:pt x="1497956" y="126352"/>
                  <a:pt x="1493280" y="125035"/>
                  <a:pt x="1487171" y="125035"/>
                </a:cubicBezTo>
                <a:lnTo>
                  <a:pt x="1472800" y="125035"/>
                </a:lnTo>
                <a:lnTo>
                  <a:pt x="1472800" y="157738"/>
                </a:lnTo>
                <a:lnTo>
                  <a:pt x="1487171" y="157738"/>
                </a:lnTo>
                <a:cubicBezTo>
                  <a:pt x="1491247" y="157738"/>
                  <a:pt x="1494565" y="157151"/>
                  <a:pt x="1497129" y="155983"/>
                </a:cubicBezTo>
                <a:cubicBezTo>
                  <a:pt x="1499692" y="154814"/>
                  <a:pt x="1501578" y="153399"/>
                  <a:pt x="1502785" y="151739"/>
                </a:cubicBezTo>
                <a:close/>
                <a:moveTo>
                  <a:pt x="1598854" y="183423"/>
                </a:moveTo>
                <a:lnTo>
                  <a:pt x="1559250" y="183423"/>
                </a:lnTo>
                <a:lnTo>
                  <a:pt x="1559250" y="56347"/>
                </a:lnTo>
                <a:lnTo>
                  <a:pt x="1598854" y="56347"/>
                </a:lnTo>
                <a:close/>
                <a:moveTo>
                  <a:pt x="1749916" y="183423"/>
                </a:moveTo>
                <a:lnTo>
                  <a:pt x="1710993" y="183423"/>
                </a:lnTo>
                <a:lnTo>
                  <a:pt x="1710993" y="106254"/>
                </a:lnTo>
                <a:lnTo>
                  <a:pt x="1662336" y="183423"/>
                </a:lnTo>
                <a:lnTo>
                  <a:pt x="1629180" y="183423"/>
                </a:lnTo>
                <a:lnTo>
                  <a:pt x="1629180" y="56347"/>
                </a:lnTo>
                <a:lnTo>
                  <a:pt x="1668107" y="56347"/>
                </a:lnTo>
                <a:lnTo>
                  <a:pt x="1668107" y="125373"/>
                </a:lnTo>
                <a:lnTo>
                  <a:pt x="1712689" y="56347"/>
                </a:lnTo>
                <a:lnTo>
                  <a:pt x="1749916" y="56347"/>
                </a:lnTo>
                <a:close/>
                <a:moveTo>
                  <a:pt x="1739394" y="0"/>
                </a:moveTo>
                <a:cubicBezTo>
                  <a:pt x="1739394" y="12293"/>
                  <a:pt x="1735283" y="22287"/>
                  <a:pt x="1727060" y="29985"/>
                </a:cubicBezTo>
                <a:cubicBezTo>
                  <a:pt x="1718838" y="37677"/>
                  <a:pt x="1706465" y="41526"/>
                  <a:pt x="1689944" y="41526"/>
                </a:cubicBezTo>
                <a:cubicBezTo>
                  <a:pt x="1673424" y="41526"/>
                  <a:pt x="1661054" y="37659"/>
                  <a:pt x="1652832" y="29927"/>
                </a:cubicBezTo>
                <a:cubicBezTo>
                  <a:pt x="1644609" y="22198"/>
                  <a:pt x="1640494" y="12218"/>
                  <a:pt x="1640494" y="0"/>
                </a:cubicBezTo>
                <a:lnTo>
                  <a:pt x="1671390" y="0"/>
                </a:lnTo>
                <a:cubicBezTo>
                  <a:pt x="1671541" y="7466"/>
                  <a:pt x="1672971" y="13068"/>
                  <a:pt x="1675689" y="16800"/>
                </a:cubicBezTo>
                <a:cubicBezTo>
                  <a:pt x="1678406" y="20538"/>
                  <a:pt x="1683155" y="22402"/>
                  <a:pt x="1689944" y="22402"/>
                </a:cubicBezTo>
                <a:cubicBezTo>
                  <a:pt x="1696734" y="22402"/>
                  <a:pt x="1701486" y="20552"/>
                  <a:pt x="1704204" y="16855"/>
                </a:cubicBezTo>
                <a:cubicBezTo>
                  <a:pt x="1706918" y="13162"/>
                  <a:pt x="1708352" y="7542"/>
                  <a:pt x="1708503" y="0"/>
                </a:cubicBezTo>
                <a:close/>
                <a:moveTo>
                  <a:pt x="1947373" y="84186"/>
                </a:moveTo>
                <a:lnTo>
                  <a:pt x="1887739" y="84186"/>
                </a:lnTo>
                <a:lnTo>
                  <a:pt x="1887739" y="183423"/>
                </a:lnTo>
                <a:lnTo>
                  <a:pt x="1848136" y="183423"/>
                </a:lnTo>
                <a:lnTo>
                  <a:pt x="1848136" y="56347"/>
                </a:lnTo>
                <a:lnTo>
                  <a:pt x="1947373" y="56347"/>
                </a:lnTo>
                <a:close/>
                <a:moveTo>
                  <a:pt x="2088252" y="118134"/>
                </a:moveTo>
                <a:cubicBezTo>
                  <a:pt x="2088252" y="138427"/>
                  <a:pt x="2083107" y="154796"/>
                  <a:pt x="2072809" y="167245"/>
                </a:cubicBezTo>
                <a:cubicBezTo>
                  <a:pt x="2062512" y="179693"/>
                  <a:pt x="2049818" y="185915"/>
                  <a:pt x="2034728" y="185915"/>
                </a:cubicBezTo>
                <a:cubicBezTo>
                  <a:pt x="2028396" y="185915"/>
                  <a:pt x="2022888" y="185199"/>
                  <a:pt x="2018210" y="183762"/>
                </a:cubicBezTo>
                <a:cubicBezTo>
                  <a:pt x="2013534" y="182328"/>
                  <a:pt x="2008552" y="180105"/>
                  <a:pt x="2003271" y="177087"/>
                </a:cubicBezTo>
                <a:lnTo>
                  <a:pt x="2003271" y="230044"/>
                </a:lnTo>
                <a:lnTo>
                  <a:pt x="1963668" y="230044"/>
                </a:lnTo>
                <a:lnTo>
                  <a:pt x="1963668" y="56347"/>
                </a:lnTo>
                <a:lnTo>
                  <a:pt x="2003271" y="56347"/>
                </a:lnTo>
                <a:lnTo>
                  <a:pt x="2003271" y="69592"/>
                </a:lnTo>
                <a:cubicBezTo>
                  <a:pt x="2009081" y="64608"/>
                  <a:pt x="2015006" y="60574"/>
                  <a:pt x="2021040" y="57481"/>
                </a:cubicBezTo>
                <a:cubicBezTo>
                  <a:pt x="2027074" y="54389"/>
                  <a:pt x="2034051" y="52844"/>
                  <a:pt x="2041975" y="52844"/>
                </a:cubicBezTo>
                <a:cubicBezTo>
                  <a:pt x="2056684" y="52844"/>
                  <a:pt x="2068074" y="58686"/>
                  <a:pt x="2076149" y="70379"/>
                </a:cubicBezTo>
                <a:cubicBezTo>
                  <a:pt x="2084217" y="82072"/>
                  <a:pt x="2088252" y="97992"/>
                  <a:pt x="2088252" y="118134"/>
                </a:cubicBezTo>
                <a:close/>
                <a:moveTo>
                  <a:pt x="2047745" y="118926"/>
                </a:moveTo>
                <a:cubicBezTo>
                  <a:pt x="2047745" y="106553"/>
                  <a:pt x="2045840" y="97574"/>
                  <a:pt x="2042032" y="91995"/>
                </a:cubicBezTo>
                <a:cubicBezTo>
                  <a:pt x="2038219" y="86411"/>
                  <a:pt x="2032276" y="83620"/>
                  <a:pt x="2024208" y="83620"/>
                </a:cubicBezTo>
                <a:cubicBezTo>
                  <a:pt x="2020663" y="83620"/>
                  <a:pt x="2017135" y="84186"/>
                  <a:pt x="2013628" y="85316"/>
                </a:cubicBezTo>
                <a:cubicBezTo>
                  <a:pt x="2010118" y="86450"/>
                  <a:pt x="2006669" y="88145"/>
                  <a:pt x="2003271" y="90407"/>
                </a:cubicBezTo>
                <a:lnTo>
                  <a:pt x="2003271" y="154343"/>
                </a:lnTo>
                <a:cubicBezTo>
                  <a:pt x="2005383" y="155246"/>
                  <a:pt x="2007706" y="155891"/>
                  <a:pt x="2010233" y="156266"/>
                </a:cubicBezTo>
                <a:cubicBezTo>
                  <a:pt x="2012761" y="156643"/>
                  <a:pt x="2015759" y="156831"/>
                  <a:pt x="2019230" y="156831"/>
                </a:cubicBezTo>
                <a:cubicBezTo>
                  <a:pt x="2028885" y="156831"/>
                  <a:pt x="2036052" y="153680"/>
                  <a:pt x="2040729" y="147383"/>
                </a:cubicBezTo>
                <a:cubicBezTo>
                  <a:pt x="2045405" y="141084"/>
                  <a:pt x="2047745" y="131595"/>
                  <a:pt x="2047745" y="118926"/>
                </a:cubicBezTo>
                <a:close/>
                <a:moveTo>
                  <a:pt x="2179570" y="150271"/>
                </a:moveTo>
                <a:lnTo>
                  <a:pt x="2179570" y="123789"/>
                </a:lnTo>
                <a:cubicBezTo>
                  <a:pt x="2172856" y="124474"/>
                  <a:pt x="2167428" y="125053"/>
                  <a:pt x="2163276" y="125543"/>
                </a:cubicBezTo>
                <a:cubicBezTo>
                  <a:pt x="2159126" y="126032"/>
                  <a:pt x="2155050" y="126997"/>
                  <a:pt x="2151055" y="128430"/>
                </a:cubicBezTo>
                <a:cubicBezTo>
                  <a:pt x="2147584" y="129636"/>
                  <a:pt x="2144888" y="131465"/>
                  <a:pt x="2142965" y="133916"/>
                </a:cubicBezTo>
                <a:cubicBezTo>
                  <a:pt x="2141042" y="136367"/>
                  <a:pt x="2140078" y="139630"/>
                  <a:pt x="2140078" y="143704"/>
                </a:cubicBezTo>
                <a:cubicBezTo>
                  <a:pt x="2140078" y="149667"/>
                  <a:pt x="2141680" y="153760"/>
                  <a:pt x="2144888" y="155983"/>
                </a:cubicBezTo>
                <a:cubicBezTo>
                  <a:pt x="2148092" y="158209"/>
                  <a:pt x="2152825" y="159321"/>
                  <a:pt x="2159086" y="159321"/>
                </a:cubicBezTo>
                <a:cubicBezTo>
                  <a:pt x="2162560" y="159321"/>
                  <a:pt x="2166106" y="158530"/>
                  <a:pt x="2169728" y="156941"/>
                </a:cubicBezTo>
                <a:cubicBezTo>
                  <a:pt x="2173346" y="155358"/>
                  <a:pt x="2176629" y="153132"/>
                  <a:pt x="2179570" y="150271"/>
                </a:cubicBezTo>
                <a:close/>
                <a:moveTo>
                  <a:pt x="2179570" y="169960"/>
                </a:moveTo>
                <a:cubicBezTo>
                  <a:pt x="2176855" y="172220"/>
                  <a:pt x="2174422" y="174261"/>
                  <a:pt x="2172273" y="176069"/>
                </a:cubicBezTo>
                <a:cubicBezTo>
                  <a:pt x="2170120" y="177880"/>
                  <a:pt x="2167236" y="179693"/>
                  <a:pt x="2163618" y="181501"/>
                </a:cubicBezTo>
                <a:cubicBezTo>
                  <a:pt x="2160069" y="183236"/>
                  <a:pt x="2156620" y="184557"/>
                  <a:pt x="2153261" y="185464"/>
                </a:cubicBezTo>
                <a:cubicBezTo>
                  <a:pt x="2149902" y="186368"/>
                  <a:pt x="2145208" y="186822"/>
                  <a:pt x="2139170" y="186822"/>
                </a:cubicBezTo>
                <a:cubicBezTo>
                  <a:pt x="2127934" y="186822"/>
                  <a:pt x="2118596" y="183045"/>
                  <a:pt x="2111167" y="175504"/>
                </a:cubicBezTo>
                <a:cubicBezTo>
                  <a:pt x="2103740" y="167957"/>
                  <a:pt x="2100024" y="158454"/>
                  <a:pt x="2100024" y="146988"/>
                </a:cubicBezTo>
                <a:cubicBezTo>
                  <a:pt x="2100024" y="137560"/>
                  <a:pt x="2101907" y="129939"/>
                  <a:pt x="2105684" y="124128"/>
                </a:cubicBezTo>
                <a:cubicBezTo>
                  <a:pt x="2109452" y="118318"/>
                  <a:pt x="2114885" y="113721"/>
                  <a:pt x="2121973" y="110322"/>
                </a:cubicBezTo>
                <a:cubicBezTo>
                  <a:pt x="2129141" y="106855"/>
                  <a:pt x="2137702" y="104439"/>
                  <a:pt x="2147659" y="103082"/>
                </a:cubicBezTo>
                <a:cubicBezTo>
                  <a:pt x="2157617" y="101726"/>
                  <a:pt x="2168327" y="100670"/>
                  <a:pt x="2179796" y="99914"/>
                </a:cubicBezTo>
                <a:lnTo>
                  <a:pt x="2179796" y="99237"/>
                </a:lnTo>
                <a:cubicBezTo>
                  <a:pt x="2179796" y="92221"/>
                  <a:pt x="2177212" y="87376"/>
                  <a:pt x="2172049" y="84694"/>
                </a:cubicBezTo>
                <a:cubicBezTo>
                  <a:pt x="2166876" y="82015"/>
                  <a:pt x="2159126" y="80679"/>
                  <a:pt x="2148790" y="80679"/>
                </a:cubicBezTo>
                <a:cubicBezTo>
                  <a:pt x="2144113" y="80679"/>
                  <a:pt x="2138648" y="81525"/>
                  <a:pt x="2132388" y="83222"/>
                </a:cubicBezTo>
                <a:cubicBezTo>
                  <a:pt x="2126121" y="84923"/>
                  <a:pt x="2120011" y="87087"/>
                  <a:pt x="2114050" y="89730"/>
                </a:cubicBezTo>
                <a:lnTo>
                  <a:pt x="2110659" y="89730"/>
                </a:lnTo>
                <a:lnTo>
                  <a:pt x="2110659" y="59065"/>
                </a:lnTo>
                <a:cubicBezTo>
                  <a:pt x="2114579" y="57938"/>
                  <a:pt x="2120919" y="56596"/>
                  <a:pt x="2129671" y="55048"/>
                </a:cubicBezTo>
                <a:cubicBezTo>
                  <a:pt x="2138418" y="53504"/>
                  <a:pt x="2147246" y="52729"/>
                  <a:pt x="2156145" y="52729"/>
                </a:cubicBezTo>
                <a:cubicBezTo>
                  <a:pt x="2178022" y="52729"/>
                  <a:pt x="2193959" y="56369"/>
                  <a:pt x="2203957" y="63648"/>
                </a:cubicBezTo>
                <a:cubicBezTo>
                  <a:pt x="2213953" y="70927"/>
                  <a:pt x="2218950" y="82037"/>
                  <a:pt x="2218950" y="96973"/>
                </a:cubicBezTo>
                <a:lnTo>
                  <a:pt x="2218950" y="183423"/>
                </a:lnTo>
                <a:lnTo>
                  <a:pt x="2179570" y="183423"/>
                </a:lnTo>
                <a:close/>
                <a:moveTo>
                  <a:pt x="2367748" y="145066"/>
                </a:moveTo>
                <a:cubicBezTo>
                  <a:pt x="2367748" y="151174"/>
                  <a:pt x="2366539" y="156604"/>
                  <a:pt x="2364128" y="161359"/>
                </a:cubicBezTo>
                <a:cubicBezTo>
                  <a:pt x="2361716" y="166111"/>
                  <a:pt x="2358472" y="170074"/>
                  <a:pt x="2354397" y="173239"/>
                </a:cubicBezTo>
                <a:cubicBezTo>
                  <a:pt x="2349266" y="177234"/>
                  <a:pt x="2343852" y="179935"/>
                  <a:pt x="2338160" y="181332"/>
                </a:cubicBezTo>
                <a:cubicBezTo>
                  <a:pt x="2332462" y="182725"/>
                  <a:pt x="2325694" y="183423"/>
                  <a:pt x="2317846" y="183423"/>
                </a:cubicBezTo>
                <a:lnTo>
                  <a:pt x="2248254" y="183423"/>
                </a:lnTo>
                <a:lnTo>
                  <a:pt x="2248254" y="56347"/>
                </a:lnTo>
                <a:lnTo>
                  <a:pt x="2314566" y="56347"/>
                </a:lnTo>
                <a:cubicBezTo>
                  <a:pt x="2323847" y="56347"/>
                  <a:pt x="2330672" y="56649"/>
                  <a:pt x="2335050" y="57254"/>
                </a:cubicBezTo>
                <a:cubicBezTo>
                  <a:pt x="2339424" y="57860"/>
                  <a:pt x="2343723" y="59328"/>
                  <a:pt x="2347945" y="61668"/>
                </a:cubicBezTo>
                <a:cubicBezTo>
                  <a:pt x="2352396" y="64084"/>
                  <a:pt x="2355718" y="67287"/>
                  <a:pt x="2357906" y="71287"/>
                </a:cubicBezTo>
                <a:cubicBezTo>
                  <a:pt x="2360092" y="75283"/>
                  <a:pt x="2361186" y="80039"/>
                  <a:pt x="2361186" y="85543"/>
                </a:cubicBezTo>
                <a:cubicBezTo>
                  <a:pt x="2361186" y="91879"/>
                  <a:pt x="2359491" y="97391"/>
                  <a:pt x="2356092" y="102067"/>
                </a:cubicBezTo>
                <a:cubicBezTo>
                  <a:pt x="2352698" y="106743"/>
                  <a:pt x="2348438" y="110328"/>
                  <a:pt x="2343305" y="112812"/>
                </a:cubicBezTo>
                <a:lnTo>
                  <a:pt x="2343305" y="114058"/>
                </a:lnTo>
                <a:cubicBezTo>
                  <a:pt x="2350322" y="115793"/>
                  <a:pt x="2356153" y="119282"/>
                  <a:pt x="2360790" y="124527"/>
                </a:cubicBezTo>
                <a:cubicBezTo>
                  <a:pt x="2365427" y="129770"/>
                  <a:pt x="2367748" y="136616"/>
                  <a:pt x="2367748" y="145066"/>
                </a:cubicBezTo>
                <a:close/>
                <a:moveTo>
                  <a:pt x="2321695" y="94709"/>
                </a:moveTo>
                <a:cubicBezTo>
                  <a:pt x="2321695" y="89805"/>
                  <a:pt x="2320280" y="86411"/>
                  <a:pt x="2317450" y="84525"/>
                </a:cubicBezTo>
                <a:cubicBezTo>
                  <a:pt x="2314621" y="82641"/>
                  <a:pt x="2310113" y="81695"/>
                  <a:pt x="2303929" y="81695"/>
                </a:cubicBezTo>
                <a:lnTo>
                  <a:pt x="2287519" y="81695"/>
                </a:lnTo>
                <a:lnTo>
                  <a:pt x="2287519" y="107041"/>
                </a:lnTo>
                <a:lnTo>
                  <a:pt x="2304609" y="107041"/>
                </a:lnTo>
                <a:cubicBezTo>
                  <a:pt x="2310113" y="107041"/>
                  <a:pt x="2314340" y="105948"/>
                  <a:pt x="2317280" y="103763"/>
                </a:cubicBezTo>
                <a:cubicBezTo>
                  <a:pt x="2320221" y="101577"/>
                  <a:pt x="2321695" y="98557"/>
                  <a:pt x="2321695" y="94709"/>
                </a:cubicBezTo>
                <a:close/>
                <a:moveTo>
                  <a:pt x="2327350" y="143819"/>
                </a:moveTo>
                <a:cubicBezTo>
                  <a:pt x="2327350" y="138312"/>
                  <a:pt x="2325805" y="134446"/>
                  <a:pt x="2322713" y="132221"/>
                </a:cubicBezTo>
                <a:cubicBezTo>
                  <a:pt x="2319621" y="129996"/>
                  <a:pt x="2315016" y="128883"/>
                  <a:pt x="2308907" y="128883"/>
                </a:cubicBezTo>
                <a:lnTo>
                  <a:pt x="2287519" y="128883"/>
                </a:lnTo>
                <a:lnTo>
                  <a:pt x="2287519" y="157965"/>
                </a:lnTo>
                <a:lnTo>
                  <a:pt x="2309588" y="157965"/>
                </a:lnTo>
                <a:cubicBezTo>
                  <a:pt x="2315168" y="157965"/>
                  <a:pt x="2319523" y="156701"/>
                  <a:pt x="2322656" y="154170"/>
                </a:cubicBezTo>
                <a:cubicBezTo>
                  <a:pt x="2325784" y="151647"/>
                  <a:pt x="2327350" y="148197"/>
                  <a:pt x="2327350" y="143819"/>
                </a:cubicBezTo>
                <a:close/>
                <a:moveTo>
                  <a:pt x="2508948" y="183423"/>
                </a:moveTo>
                <a:lnTo>
                  <a:pt x="2470025" y="183423"/>
                </a:lnTo>
                <a:lnTo>
                  <a:pt x="2470025" y="106254"/>
                </a:lnTo>
                <a:lnTo>
                  <a:pt x="2421364" y="183423"/>
                </a:lnTo>
                <a:lnTo>
                  <a:pt x="2388212" y="183423"/>
                </a:lnTo>
                <a:lnTo>
                  <a:pt x="2388212" y="56347"/>
                </a:lnTo>
                <a:lnTo>
                  <a:pt x="2427135" y="56347"/>
                </a:lnTo>
                <a:lnTo>
                  <a:pt x="2427135" y="125373"/>
                </a:lnTo>
                <a:lnTo>
                  <a:pt x="2471721" y="56347"/>
                </a:lnTo>
                <a:lnTo>
                  <a:pt x="2508948" y="56347"/>
                </a:lnTo>
                <a:close/>
                <a:moveTo>
                  <a:pt x="2660011" y="183423"/>
                </a:moveTo>
                <a:lnTo>
                  <a:pt x="2621084" y="183423"/>
                </a:lnTo>
                <a:lnTo>
                  <a:pt x="2621084" y="106254"/>
                </a:lnTo>
                <a:lnTo>
                  <a:pt x="2572427" y="183423"/>
                </a:lnTo>
                <a:lnTo>
                  <a:pt x="2539271" y="183423"/>
                </a:lnTo>
                <a:lnTo>
                  <a:pt x="2539271" y="56347"/>
                </a:lnTo>
                <a:lnTo>
                  <a:pt x="2578198" y="56347"/>
                </a:lnTo>
                <a:lnTo>
                  <a:pt x="2578198" y="125373"/>
                </a:lnTo>
                <a:lnTo>
                  <a:pt x="2622780" y="56347"/>
                </a:lnTo>
                <a:lnTo>
                  <a:pt x="2660011" y="56347"/>
                </a:lnTo>
                <a:close/>
                <a:moveTo>
                  <a:pt x="2649485" y="0"/>
                </a:moveTo>
                <a:cubicBezTo>
                  <a:pt x="2649485" y="12293"/>
                  <a:pt x="2645377" y="22287"/>
                  <a:pt x="2637155" y="29985"/>
                </a:cubicBezTo>
                <a:cubicBezTo>
                  <a:pt x="2628929" y="37677"/>
                  <a:pt x="2616556" y="41526"/>
                  <a:pt x="2600035" y="41526"/>
                </a:cubicBezTo>
                <a:cubicBezTo>
                  <a:pt x="2583519" y="41526"/>
                  <a:pt x="2571146" y="37659"/>
                  <a:pt x="2562924" y="29927"/>
                </a:cubicBezTo>
                <a:cubicBezTo>
                  <a:pt x="2554700" y="22198"/>
                  <a:pt x="2550585" y="12218"/>
                  <a:pt x="2550585" y="0"/>
                </a:cubicBezTo>
                <a:lnTo>
                  <a:pt x="2581481" y="0"/>
                </a:lnTo>
                <a:cubicBezTo>
                  <a:pt x="2581632" y="7466"/>
                  <a:pt x="2583062" y="13068"/>
                  <a:pt x="2585780" y="16800"/>
                </a:cubicBezTo>
                <a:cubicBezTo>
                  <a:pt x="2588497" y="20538"/>
                  <a:pt x="2593250" y="22402"/>
                  <a:pt x="2600035" y="22402"/>
                </a:cubicBezTo>
                <a:cubicBezTo>
                  <a:pt x="2606825" y="22402"/>
                  <a:pt x="2611577" y="20552"/>
                  <a:pt x="2614295" y="16855"/>
                </a:cubicBezTo>
                <a:cubicBezTo>
                  <a:pt x="2617009" y="13162"/>
                  <a:pt x="2618445" y="7542"/>
                  <a:pt x="2618594" y="0"/>
                </a:cubicBezTo>
                <a:close/>
                <a:moveTo>
                  <a:pt x="2739474" y="138957"/>
                </a:moveTo>
                <a:lnTo>
                  <a:pt x="2699868" y="225291"/>
                </a:lnTo>
                <a:lnTo>
                  <a:pt x="2675766" y="225291"/>
                </a:lnTo>
                <a:lnTo>
                  <a:pt x="2698060" y="138957"/>
                </a:lnTo>
                <a:close/>
                <a:moveTo>
                  <a:pt x="2976872" y="183423"/>
                </a:moveTo>
                <a:lnTo>
                  <a:pt x="2937946" y="183423"/>
                </a:lnTo>
                <a:lnTo>
                  <a:pt x="2937946" y="103651"/>
                </a:lnTo>
                <a:lnTo>
                  <a:pt x="2912144" y="156607"/>
                </a:lnTo>
                <a:lnTo>
                  <a:pt x="2895398" y="156607"/>
                </a:lnTo>
                <a:lnTo>
                  <a:pt x="2869599" y="103651"/>
                </a:lnTo>
                <a:lnTo>
                  <a:pt x="2869599" y="183423"/>
                </a:lnTo>
                <a:lnTo>
                  <a:pt x="2831804" y="183423"/>
                </a:lnTo>
                <a:lnTo>
                  <a:pt x="2831804" y="56347"/>
                </a:lnTo>
                <a:lnTo>
                  <a:pt x="2874917" y="56347"/>
                </a:lnTo>
                <a:lnTo>
                  <a:pt x="2904340" y="115193"/>
                </a:lnTo>
                <a:lnTo>
                  <a:pt x="2933759" y="56347"/>
                </a:lnTo>
                <a:lnTo>
                  <a:pt x="2976872" y="563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699799" y="3357988"/>
            <a:ext cx="82771" cy="116179"/>
          </a:xfrm>
          <a:custGeom>
            <a:avLst/>
            <a:gdLst/>
            <a:ahLst/>
            <a:cxnLst/>
            <a:rect l="l" t="t" r="r" b="b"/>
            <a:pathLst>
              <a:path w="82771" h="116179">
                <a:moveTo>
                  <a:pt x="82771" y="80074"/>
                </a:moveTo>
                <a:cubicBezTo>
                  <a:pt x="82771" y="85518"/>
                  <a:pt x="81763" y="90489"/>
                  <a:pt x="79736" y="94978"/>
                </a:cubicBezTo>
                <a:cubicBezTo>
                  <a:pt x="77713" y="99475"/>
                  <a:pt x="74757" y="103295"/>
                  <a:pt x="70858" y="106441"/>
                </a:cubicBezTo>
                <a:cubicBezTo>
                  <a:pt x="66916" y="109590"/>
                  <a:pt x="62280" y="111999"/>
                  <a:pt x="56966" y="113669"/>
                </a:cubicBezTo>
                <a:cubicBezTo>
                  <a:pt x="51648" y="115343"/>
                  <a:pt x="45169" y="116179"/>
                  <a:pt x="37530" y="116179"/>
                </a:cubicBezTo>
                <a:cubicBezTo>
                  <a:pt x="28839" y="116179"/>
                  <a:pt x="21387" y="115455"/>
                  <a:pt x="15170" y="114007"/>
                </a:cubicBezTo>
                <a:cubicBezTo>
                  <a:pt x="8950" y="112557"/>
                  <a:pt x="3895" y="110936"/>
                  <a:pt x="0" y="109140"/>
                </a:cubicBezTo>
                <a:lnTo>
                  <a:pt x="0" y="84945"/>
                </a:lnTo>
                <a:lnTo>
                  <a:pt x="2696" y="84945"/>
                </a:lnTo>
                <a:cubicBezTo>
                  <a:pt x="6793" y="87541"/>
                  <a:pt x="11599" y="89787"/>
                  <a:pt x="17115" y="91685"/>
                </a:cubicBezTo>
                <a:cubicBezTo>
                  <a:pt x="22633" y="93584"/>
                  <a:pt x="27662" y="94532"/>
                  <a:pt x="32208" y="94532"/>
                </a:cubicBezTo>
                <a:cubicBezTo>
                  <a:pt x="34905" y="94532"/>
                  <a:pt x="37840" y="94294"/>
                  <a:pt x="41015" y="93819"/>
                </a:cubicBezTo>
                <a:cubicBezTo>
                  <a:pt x="44182" y="93345"/>
                  <a:pt x="46843" y="92311"/>
                  <a:pt x="48989" y="90712"/>
                </a:cubicBezTo>
                <a:cubicBezTo>
                  <a:pt x="50684" y="89463"/>
                  <a:pt x="52045" y="87929"/>
                  <a:pt x="53071" y="86104"/>
                </a:cubicBezTo>
                <a:cubicBezTo>
                  <a:pt x="54093" y="84283"/>
                  <a:pt x="54605" y="81697"/>
                  <a:pt x="54605" y="78353"/>
                </a:cubicBezTo>
                <a:cubicBezTo>
                  <a:pt x="54605" y="75057"/>
                  <a:pt x="53881" y="72525"/>
                  <a:pt x="52437" y="70750"/>
                </a:cubicBezTo>
                <a:cubicBezTo>
                  <a:pt x="50987" y="68975"/>
                  <a:pt x="49064" y="67690"/>
                  <a:pt x="46663" y="66892"/>
                </a:cubicBezTo>
                <a:cubicBezTo>
                  <a:pt x="44269" y="66042"/>
                  <a:pt x="41400" y="65569"/>
                  <a:pt x="38052" y="65469"/>
                </a:cubicBezTo>
                <a:cubicBezTo>
                  <a:pt x="34708" y="65369"/>
                  <a:pt x="31759" y="65318"/>
                  <a:pt x="29214" y="65318"/>
                </a:cubicBezTo>
                <a:lnTo>
                  <a:pt x="24422" y="65318"/>
                </a:lnTo>
                <a:lnTo>
                  <a:pt x="24422" y="45690"/>
                </a:lnTo>
                <a:lnTo>
                  <a:pt x="28839" y="45690"/>
                </a:lnTo>
                <a:cubicBezTo>
                  <a:pt x="32234" y="45690"/>
                  <a:pt x="35356" y="45543"/>
                  <a:pt x="38203" y="45241"/>
                </a:cubicBezTo>
                <a:cubicBezTo>
                  <a:pt x="41047" y="44946"/>
                  <a:pt x="43470" y="44344"/>
                  <a:pt x="45467" y="43445"/>
                </a:cubicBezTo>
                <a:cubicBezTo>
                  <a:pt x="47466" y="42497"/>
                  <a:pt x="49028" y="41173"/>
                  <a:pt x="50151" y="39473"/>
                </a:cubicBezTo>
                <a:cubicBezTo>
                  <a:pt x="51271" y="37778"/>
                  <a:pt x="51833" y="35481"/>
                  <a:pt x="51833" y="32582"/>
                </a:cubicBezTo>
                <a:cubicBezTo>
                  <a:pt x="51833" y="30337"/>
                  <a:pt x="51311" y="28501"/>
                  <a:pt x="50263" y="27078"/>
                </a:cubicBezTo>
                <a:cubicBezTo>
                  <a:pt x="49211" y="25657"/>
                  <a:pt x="47912" y="24544"/>
                  <a:pt x="46368" y="23745"/>
                </a:cubicBezTo>
                <a:cubicBezTo>
                  <a:pt x="44568" y="22845"/>
                  <a:pt x="42469" y="22247"/>
                  <a:pt x="40075" y="21949"/>
                </a:cubicBezTo>
                <a:cubicBezTo>
                  <a:pt x="37677" y="21647"/>
                  <a:pt x="35633" y="21499"/>
                  <a:pt x="33929" y="21499"/>
                </a:cubicBezTo>
                <a:cubicBezTo>
                  <a:pt x="31186" y="21499"/>
                  <a:pt x="28394" y="21823"/>
                  <a:pt x="25545" y="22474"/>
                </a:cubicBezTo>
                <a:cubicBezTo>
                  <a:pt x="22697" y="23126"/>
                  <a:pt x="19925" y="23946"/>
                  <a:pt x="17225" y="24943"/>
                </a:cubicBezTo>
                <a:cubicBezTo>
                  <a:pt x="15131" y="25744"/>
                  <a:pt x="12931" y="26780"/>
                  <a:pt x="10638" y="28051"/>
                </a:cubicBezTo>
                <a:cubicBezTo>
                  <a:pt x="8342" y="29329"/>
                  <a:pt x="6642" y="30286"/>
                  <a:pt x="5544" y="30938"/>
                </a:cubicBezTo>
                <a:lnTo>
                  <a:pt x="3222" y="30938"/>
                </a:lnTo>
                <a:lnTo>
                  <a:pt x="3222" y="7042"/>
                </a:lnTo>
                <a:cubicBezTo>
                  <a:pt x="7067" y="5396"/>
                  <a:pt x="12247" y="3804"/>
                  <a:pt x="18767" y="2282"/>
                </a:cubicBezTo>
                <a:cubicBezTo>
                  <a:pt x="25279" y="759"/>
                  <a:pt x="31936" y="0"/>
                  <a:pt x="38729" y="0"/>
                </a:cubicBezTo>
                <a:cubicBezTo>
                  <a:pt x="45371" y="0"/>
                  <a:pt x="51124" y="576"/>
                  <a:pt x="55995" y="1724"/>
                </a:cubicBezTo>
                <a:cubicBezTo>
                  <a:pt x="60861" y="2872"/>
                  <a:pt x="65019" y="4546"/>
                  <a:pt x="68465" y="6742"/>
                </a:cubicBezTo>
                <a:cubicBezTo>
                  <a:pt x="72260" y="9093"/>
                  <a:pt x="75103" y="12071"/>
                  <a:pt x="77004" y="15692"/>
                </a:cubicBezTo>
                <a:cubicBezTo>
                  <a:pt x="78901" y="19310"/>
                  <a:pt x="79847" y="23393"/>
                  <a:pt x="79847" y="27939"/>
                </a:cubicBezTo>
                <a:cubicBezTo>
                  <a:pt x="79847" y="34282"/>
                  <a:pt x="78015" y="39837"/>
                  <a:pt x="74344" y="44603"/>
                </a:cubicBezTo>
                <a:cubicBezTo>
                  <a:pt x="70674" y="49373"/>
                  <a:pt x="65843" y="52458"/>
                  <a:pt x="59850" y="53855"/>
                </a:cubicBezTo>
                <a:lnTo>
                  <a:pt x="59850" y="54907"/>
                </a:lnTo>
                <a:cubicBezTo>
                  <a:pt x="62496" y="55307"/>
                  <a:pt x="65080" y="55980"/>
                  <a:pt x="67601" y="56930"/>
                </a:cubicBezTo>
                <a:cubicBezTo>
                  <a:pt x="70124" y="57877"/>
                  <a:pt x="72583" y="59428"/>
                  <a:pt x="74981" y="61574"/>
                </a:cubicBezTo>
                <a:cubicBezTo>
                  <a:pt x="77227" y="63521"/>
                  <a:pt x="79084" y="66027"/>
                  <a:pt x="80564" y="69101"/>
                </a:cubicBezTo>
                <a:cubicBezTo>
                  <a:pt x="82037" y="72172"/>
                  <a:pt x="82771" y="75830"/>
                  <a:pt x="82771" y="8007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5008784" y="3323784"/>
            <a:ext cx="806270" cy="175504"/>
          </a:xfrm>
          <a:custGeom>
            <a:avLst/>
            <a:gdLst/>
            <a:ahLst/>
            <a:cxnLst/>
            <a:rect l="l" t="t" r="r" b="b"/>
            <a:pathLst>
              <a:path w="806270" h="175504">
                <a:moveTo>
                  <a:pt x="103989" y="171993"/>
                </a:moveTo>
                <a:lnTo>
                  <a:pt x="0" y="171993"/>
                </a:lnTo>
                <a:lnTo>
                  <a:pt x="0" y="148341"/>
                </a:lnTo>
                <a:cubicBezTo>
                  <a:pt x="7467" y="141253"/>
                  <a:pt x="14523" y="134464"/>
                  <a:pt x="21161" y="127976"/>
                </a:cubicBezTo>
                <a:cubicBezTo>
                  <a:pt x="27799" y="121489"/>
                  <a:pt x="34287" y="114739"/>
                  <a:pt x="40627" y="107722"/>
                </a:cubicBezTo>
                <a:cubicBezTo>
                  <a:pt x="53450" y="93618"/>
                  <a:pt x="62201" y="82317"/>
                  <a:pt x="66877" y="73832"/>
                </a:cubicBezTo>
                <a:cubicBezTo>
                  <a:pt x="71554" y="65348"/>
                  <a:pt x="73890" y="56577"/>
                  <a:pt x="73890" y="47523"/>
                </a:cubicBezTo>
                <a:cubicBezTo>
                  <a:pt x="73890" y="42847"/>
                  <a:pt x="73156" y="38736"/>
                  <a:pt x="71687" y="35190"/>
                </a:cubicBezTo>
                <a:cubicBezTo>
                  <a:pt x="70217" y="31644"/>
                  <a:pt x="68198" y="28703"/>
                  <a:pt x="65632" y="26363"/>
                </a:cubicBezTo>
                <a:cubicBezTo>
                  <a:pt x="62993" y="24102"/>
                  <a:pt x="59937" y="22403"/>
                  <a:pt x="56466" y="21272"/>
                </a:cubicBezTo>
                <a:cubicBezTo>
                  <a:pt x="52996" y="20142"/>
                  <a:pt x="49186" y="19577"/>
                  <a:pt x="45040" y="19577"/>
                </a:cubicBezTo>
                <a:cubicBezTo>
                  <a:pt x="41040" y="19577"/>
                  <a:pt x="36987" y="20085"/>
                  <a:pt x="32876" y="21104"/>
                </a:cubicBezTo>
                <a:cubicBezTo>
                  <a:pt x="28765" y="22118"/>
                  <a:pt x="24822" y="23386"/>
                  <a:pt x="21049" y="24891"/>
                </a:cubicBezTo>
                <a:cubicBezTo>
                  <a:pt x="17881" y="26176"/>
                  <a:pt x="14829" y="27720"/>
                  <a:pt x="11884" y="29531"/>
                </a:cubicBezTo>
                <a:cubicBezTo>
                  <a:pt x="8942" y="31341"/>
                  <a:pt x="6566" y="32887"/>
                  <a:pt x="4752" y="34172"/>
                </a:cubicBezTo>
                <a:lnTo>
                  <a:pt x="3507" y="34172"/>
                </a:lnTo>
                <a:lnTo>
                  <a:pt x="3507" y="10180"/>
                </a:lnTo>
                <a:cubicBezTo>
                  <a:pt x="8183" y="7841"/>
                  <a:pt x="14692" y="5559"/>
                  <a:pt x="23030" y="3334"/>
                </a:cubicBezTo>
                <a:cubicBezTo>
                  <a:pt x="31367" y="1109"/>
                  <a:pt x="39269" y="0"/>
                  <a:pt x="46735" y="0"/>
                </a:cubicBezTo>
                <a:cubicBezTo>
                  <a:pt x="62424" y="0"/>
                  <a:pt x="74722" y="4166"/>
                  <a:pt x="83625" y="12503"/>
                </a:cubicBezTo>
                <a:cubicBezTo>
                  <a:pt x="92528" y="20837"/>
                  <a:pt x="96974" y="32130"/>
                  <a:pt x="96974" y="46389"/>
                </a:cubicBezTo>
                <a:cubicBezTo>
                  <a:pt x="96974" y="52956"/>
                  <a:pt x="96203" y="59029"/>
                  <a:pt x="94659" y="64609"/>
                </a:cubicBezTo>
                <a:cubicBezTo>
                  <a:pt x="93111" y="70193"/>
                  <a:pt x="90980" y="75359"/>
                  <a:pt x="88262" y="80110"/>
                </a:cubicBezTo>
                <a:cubicBezTo>
                  <a:pt x="85471" y="85014"/>
                  <a:pt x="82112" y="89881"/>
                  <a:pt x="78192" y="94709"/>
                </a:cubicBezTo>
                <a:cubicBezTo>
                  <a:pt x="74268" y="99536"/>
                  <a:pt x="70121" y="104292"/>
                  <a:pt x="65743" y="108968"/>
                </a:cubicBezTo>
                <a:cubicBezTo>
                  <a:pt x="58655" y="116662"/>
                  <a:pt x="50753" y="124656"/>
                  <a:pt x="42041" y="132955"/>
                </a:cubicBezTo>
                <a:cubicBezTo>
                  <a:pt x="33329" y="141253"/>
                  <a:pt x="26371" y="147816"/>
                  <a:pt x="21161" y="152647"/>
                </a:cubicBezTo>
                <a:lnTo>
                  <a:pt x="103989" y="152647"/>
                </a:lnTo>
                <a:close/>
                <a:moveTo>
                  <a:pt x="231293" y="87696"/>
                </a:moveTo>
                <a:cubicBezTo>
                  <a:pt x="231293" y="117947"/>
                  <a:pt x="226901" y="140140"/>
                  <a:pt x="218110" y="154285"/>
                </a:cubicBezTo>
                <a:cubicBezTo>
                  <a:pt x="209318" y="168430"/>
                  <a:pt x="195761" y="175504"/>
                  <a:pt x="177430" y="175504"/>
                </a:cubicBezTo>
                <a:cubicBezTo>
                  <a:pt x="158871" y="175504"/>
                  <a:pt x="145257" y="168296"/>
                  <a:pt x="136584" y="153886"/>
                </a:cubicBezTo>
                <a:cubicBezTo>
                  <a:pt x="127905" y="139481"/>
                  <a:pt x="123566" y="117490"/>
                  <a:pt x="123566" y="87919"/>
                </a:cubicBezTo>
                <a:cubicBezTo>
                  <a:pt x="123566" y="57517"/>
                  <a:pt x="127962" y="35280"/>
                  <a:pt x="136753" y="21215"/>
                </a:cubicBezTo>
                <a:cubicBezTo>
                  <a:pt x="145538" y="7146"/>
                  <a:pt x="159098" y="111"/>
                  <a:pt x="177430" y="111"/>
                </a:cubicBezTo>
                <a:cubicBezTo>
                  <a:pt x="195988" y="111"/>
                  <a:pt x="209607" y="7391"/>
                  <a:pt x="218283" y="21949"/>
                </a:cubicBezTo>
                <a:cubicBezTo>
                  <a:pt x="226959" y="36511"/>
                  <a:pt x="231293" y="58425"/>
                  <a:pt x="231293" y="87696"/>
                </a:cubicBezTo>
                <a:close/>
                <a:moveTo>
                  <a:pt x="202324" y="139067"/>
                </a:moveTo>
                <a:cubicBezTo>
                  <a:pt x="204512" y="133480"/>
                  <a:pt x="206061" y="126428"/>
                  <a:pt x="206965" y="117904"/>
                </a:cubicBezTo>
                <a:cubicBezTo>
                  <a:pt x="207872" y="109378"/>
                  <a:pt x="208321" y="99310"/>
                  <a:pt x="208321" y="87696"/>
                </a:cubicBezTo>
                <a:cubicBezTo>
                  <a:pt x="208321" y="76154"/>
                  <a:pt x="207872" y="66117"/>
                  <a:pt x="206965" y="57593"/>
                </a:cubicBezTo>
                <a:cubicBezTo>
                  <a:pt x="206061" y="49071"/>
                  <a:pt x="204473" y="41976"/>
                  <a:pt x="202212" y="36321"/>
                </a:cubicBezTo>
                <a:cubicBezTo>
                  <a:pt x="199948" y="30589"/>
                  <a:pt x="196834" y="26229"/>
                  <a:pt x="192874" y="23248"/>
                </a:cubicBezTo>
                <a:cubicBezTo>
                  <a:pt x="188914" y="20268"/>
                  <a:pt x="183766" y="18781"/>
                  <a:pt x="177430" y="18781"/>
                </a:cubicBezTo>
                <a:cubicBezTo>
                  <a:pt x="171170" y="18781"/>
                  <a:pt x="166025" y="20268"/>
                  <a:pt x="161985" y="23248"/>
                </a:cubicBezTo>
                <a:cubicBezTo>
                  <a:pt x="157950" y="26229"/>
                  <a:pt x="154764" y="30662"/>
                  <a:pt x="152425" y="36544"/>
                </a:cubicBezTo>
                <a:cubicBezTo>
                  <a:pt x="150160" y="42278"/>
                  <a:pt x="148616" y="49521"/>
                  <a:pt x="147784" y="58273"/>
                </a:cubicBezTo>
                <a:cubicBezTo>
                  <a:pt x="146956" y="67025"/>
                  <a:pt x="146542" y="76903"/>
                  <a:pt x="146542" y="87919"/>
                </a:cubicBezTo>
                <a:cubicBezTo>
                  <a:pt x="146542" y="99687"/>
                  <a:pt x="146898" y="109529"/>
                  <a:pt x="147615" y="117453"/>
                </a:cubicBezTo>
                <a:cubicBezTo>
                  <a:pt x="148328" y="125373"/>
                  <a:pt x="149894" y="132466"/>
                  <a:pt x="152313" y="138726"/>
                </a:cubicBezTo>
                <a:cubicBezTo>
                  <a:pt x="154497" y="144532"/>
                  <a:pt x="157611" y="149008"/>
                  <a:pt x="161647" y="152135"/>
                </a:cubicBezTo>
                <a:cubicBezTo>
                  <a:pt x="165683" y="155267"/>
                  <a:pt x="170943" y="156831"/>
                  <a:pt x="177430" y="156831"/>
                </a:cubicBezTo>
                <a:cubicBezTo>
                  <a:pt x="183691" y="156831"/>
                  <a:pt x="188842" y="155340"/>
                  <a:pt x="192878" y="152359"/>
                </a:cubicBezTo>
                <a:cubicBezTo>
                  <a:pt x="196913" y="149378"/>
                  <a:pt x="200060" y="144950"/>
                  <a:pt x="202324" y="139067"/>
                </a:cubicBezTo>
                <a:close/>
                <a:moveTo>
                  <a:pt x="357804" y="87696"/>
                </a:moveTo>
                <a:cubicBezTo>
                  <a:pt x="357804" y="117947"/>
                  <a:pt x="353409" y="140140"/>
                  <a:pt x="344618" y="154285"/>
                </a:cubicBezTo>
                <a:cubicBezTo>
                  <a:pt x="335829" y="168430"/>
                  <a:pt x="322272" y="175504"/>
                  <a:pt x="303941" y="175504"/>
                </a:cubicBezTo>
                <a:cubicBezTo>
                  <a:pt x="285383" y="175504"/>
                  <a:pt x="271764" y="168296"/>
                  <a:pt x="263091" y="153886"/>
                </a:cubicBezTo>
                <a:cubicBezTo>
                  <a:pt x="254412" y="139481"/>
                  <a:pt x="250077" y="117490"/>
                  <a:pt x="250077" y="87919"/>
                </a:cubicBezTo>
                <a:cubicBezTo>
                  <a:pt x="250077" y="57517"/>
                  <a:pt x="254469" y="35280"/>
                  <a:pt x="263261" y="21215"/>
                </a:cubicBezTo>
                <a:cubicBezTo>
                  <a:pt x="272045" y="7146"/>
                  <a:pt x="285610" y="111"/>
                  <a:pt x="303941" y="111"/>
                </a:cubicBezTo>
                <a:cubicBezTo>
                  <a:pt x="322499" y="111"/>
                  <a:pt x="336114" y="7391"/>
                  <a:pt x="344794" y="21949"/>
                </a:cubicBezTo>
                <a:cubicBezTo>
                  <a:pt x="353466" y="36511"/>
                  <a:pt x="357804" y="58425"/>
                  <a:pt x="357804" y="87696"/>
                </a:cubicBezTo>
                <a:close/>
                <a:moveTo>
                  <a:pt x="328831" y="139067"/>
                </a:moveTo>
                <a:cubicBezTo>
                  <a:pt x="331020" y="133480"/>
                  <a:pt x="332568" y="126428"/>
                  <a:pt x="333476" y="117904"/>
                </a:cubicBezTo>
                <a:cubicBezTo>
                  <a:pt x="334379" y="109378"/>
                  <a:pt x="334828" y="99310"/>
                  <a:pt x="334828" y="87696"/>
                </a:cubicBezTo>
                <a:cubicBezTo>
                  <a:pt x="334828" y="76154"/>
                  <a:pt x="334379" y="66117"/>
                  <a:pt x="333476" y="57593"/>
                </a:cubicBezTo>
                <a:cubicBezTo>
                  <a:pt x="332568" y="49071"/>
                  <a:pt x="330984" y="41976"/>
                  <a:pt x="328720" y="36321"/>
                </a:cubicBezTo>
                <a:cubicBezTo>
                  <a:pt x="326459" y="30589"/>
                  <a:pt x="323341" y="26229"/>
                  <a:pt x="319385" y="23248"/>
                </a:cubicBezTo>
                <a:cubicBezTo>
                  <a:pt x="315425" y="20268"/>
                  <a:pt x="310273" y="18781"/>
                  <a:pt x="303941" y="18781"/>
                </a:cubicBezTo>
                <a:cubicBezTo>
                  <a:pt x="297681" y="18781"/>
                  <a:pt x="292532" y="20268"/>
                  <a:pt x="288497" y="23248"/>
                </a:cubicBezTo>
                <a:cubicBezTo>
                  <a:pt x="284461" y="26229"/>
                  <a:pt x="281271" y="30662"/>
                  <a:pt x="278932" y="36544"/>
                </a:cubicBezTo>
                <a:cubicBezTo>
                  <a:pt x="276668" y="42278"/>
                  <a:pt x="275123" y="49521"/>
                  <a:pt x="274295" y="58273"/>
                </a:cubicBezTo>
                <a:cubicBezTo>
                  <a:pt x="273467" y="67025"/>
                  <a:pt x="273049" y="76903"/>
                  <a:pt x="273049" y="87919"/>
                </a:cubicBezTo>
                <a:cubicBezTo>
                  <a:pt x="273049" y="99687"/>
                  <a:pt x="273406" y="109529"/>
                  <a:pt x="274126" y="117453"/>
                </a:cubicBezTo>
                <a:cubicBezTo>
                  <a:pt x="274839" y="125373"/>
                  <a:pt x="276404" y="132466"/>
                  <a:pt x="278820" y="138726"/>
                </a:cubicBezTo>
                <a:cubicBezTo>
                  <a:pt x="281006" y="144532"/>
                  <a:pt x="284120" y="149008"/>
                  <a:pt x="288158" y="152135"/>
                </a:cubicBezTo>
                <a:cubicBezTo>
                  <a:pt x="292195" y="155267"/>
                  <a:pt x="297450" y="156831"/>
                  <a:pt x="303941" y="156831"/>
                </a:cubicBezTo>
                <a:cubicBezTo>
                  <a:pt x="310202" y="156831"/>
                  <a:pt x="315349" y="155340"/>
                  <a:pt x="319389" y="152359"/>
                </a:cubicBezTo>
                <a:cubicBezTo>
                  <a:pt x="323424" y="149378"/>
                  <a:pt x="326571" y="144950"/>
                  <a:pt x="328831" y="139067"/>
                </a:cubicBezTo>
                <a:close/>
                <a:moveTo>
                  <a:pt x="553252" y="87696"/>
                </a:moveTo>
                <a:cubicBezTo>
                  <a:pt x="553252" y="117947"/>
                  <a:pt x="548856" y="140140"/>
                  <a:pt x="540068" y="154285"/>
                </a:cubicBezTo>
                <a:cubicBezTo>
                  <a:pt x="531277" y="168430"/>
                  <a:pt x="517720" y="175504"/>
                  <a:pt x="499388" y="175504"/>
                </a:cubicBezTo>
                <a:cubicBezTo>
                  <a:pt x="480830" y="175504"/>
                  <a:pt x="467216" y="168296"/>
                  <a:pt x="458539" y="153886"/>
                </a:cubicBezTo>
                <a:cubicBezTo>
                  <a:pt x="449864" y="139481"/>
                  <a:pt x="445525" y="117490"/>
                  <a:pt x="445525" y="87919"/>
                </a:cubicBezTo>
                <a:cubicBezTo>
                  <a:pt x="445525" y="57517"/>
                  <a:pt x="449921" y="35280"/>
                  <a:pt x="458708" y="21215"/>
                </a:cubicBezTo>
                <a:cubicBezTo>
                  <a:pt x="467496" y="7146"/>
                  <a:pt x="481057" y="111"/>
                  <a:pt x="499388" y="111"/>
                </a:cubicBezTo>
                <a:cubicBezTo>
                  <a:pt x="517947" y="111"/>
                  <a:pt x="531565" y="7391"/>
                  <a:pt x="540241" y="21949"/>
                </a:cubicBezTo>
                <a:cubicBezTo>
                  <a:pt x="548917" y="36511"/>
                  <a:pt x="553252" y="58425"/>
                  <a:pt x="553252" y="87696"/>
                </a:cubicBezTo>
                <a:close/>
                <a:moveTo>
                  <a:pt x="524283" y="139067"/>
                </a:moveTo>
                <a:cubicBezTo>
                  <a:pt x="526471" y="133480"/>
                  <a:pt x="528016" y="126428"/>
                  <a:pt x="528922" y="117904"/>
                </a:cubicBezTo>
                <a:cubicBezTo>
                  <a:pt x="529830" y="109378"/>
                  <a:pt x="530280" y="99310"/>
                  <a:pt x="530280" y="87696"/>
                </a:cubicBezTo>
                <a:cubicBezTo>
                  <a:pt x="530280" y="76154"/>
                  <a:pt x="529830" y="66117"/>
                  <a:pt x="528922" y="57593"/>
                </a:cubicBezTo>
                <a:cubicBezTo>
                  <a:pt x="528016" y="49071"/>
                  <a:pt x="526432" y="41976"/>
                  <a:pt x="524171" y="36321"/>
                </a:cubicBezTo>
                <a:cubicBezTo>
                  <a:pt x="521907" y="30589"/>
                  <a:pt x="518793" y="26229"/>
                  <a:pt x="514833" y="23248"/>
                </a:cubicBezTo>
                <a:cubicBezTo>
                  <a:pt x="510872" y="20268"/>
                  <a:pt x="505724" y="18781"/>
                  <a:pt x="499388" y="18781"/>
                </a:cubicBezTo>
                <a:cubicBezTo>
                  <a:pt x="493128" y="18781"/>
                  <a:pt x="487984" y="20268"/>
                  <a:pt x="483944" y="23248"/>
                </a:cubicBezTo>
                <a:cubicBezTo>
                  <a:pt x="479909" y="26229"/>
                  <a:pt x="476723" y="30662"/>
                  <a:pt x="474382" y="36544"/>
                </a:cubicBezTo>
                <a:cubicBezTo>
                  <a:pt x="472118" y="42278"/>
                  <a:pt x="470574" y="49521"/>
                  <a:pt x="469743" y="58273"/>
                </a:cubicBezTo>
                <a:cubicBezTo>
                  <a:pt x="468915" y="67025"/>
                  <a:pt x="468497" y="76903"/>
                  <a:pt x="468497" y="87919"/>
                </a:cubicBezTo>
                <a:cubicBezTo>
                  <a:pt x="468497" y="99687"/>
                  <a:pt x="468857" y="109529"/>
                  <a:pt x="469573" y="117453"/>
                </a:cubicBezTo>
                <a:cubicBezTo>
                  <a:pt x="470287" y="125373"/>
                  <a:pt x="471853" y="132466"/>
                  <a:pt x="474268" y="138726"/>
                </a:cubicBezTo>
                <a:cubicBezTo>
                  <a:pt x="476456" y="144532"/>
                  <a:pt x="479570" y="149008"/>
                  <a:pt x="483606" y="152135"/>
                </a:cubicBezTo>
                <a:cubicBezTo>
                  <a:pt x="487641" y="155267"/>
                  <a:pt x="492902" y="156831"/>
                  <a:pt x="499388" y="156831"/>
                </a:cubicBezTo>
                <a:cubicBezTo>
                  <a:pt x="505649" y="156831"/>
                  <a:pt x="510801" y="155340"/>
                  <a:pt x="514836" y="152359"/>
                </a:cubicBezTo>
                <a:cubicBezTo>
                  <a:pt x="518872" y="149378"/>
                  <a:pt x="522019" y="144950"/>
                  <a:pt x="524283" y="139067"/>
                </a:cubicBezTo>
                <a:close/>
                <a:moveTo>
                  <a:pt x="679763" y="87696"/>
                </a:moveTo>
                <a:cubicBezTo>
                  <a:pt x="679763" y="117947"/>
                  <a:pt x="675368" y="140140"/>
                  <a:pt x="666577" y="154285"/>
                </a:cubicBezTo>
                <a:cubicBezTo>
                  <a:pt x="657788" y="168430"/>
                  <a:pt x="644227" y="175504"/>
                  <a:pt x="625900" y="175504"/>
                </a:cubicBezTo>
                <a:cubicBezTo>
                  <a:pt x="607338" y="175504"/>
                  <a:pt x="593723" y="168296"/>
                  <a:pt x="585050" y="153886"/>
                </a:cubicBezTo>
                <a:cubicBezTo>
                  <a:pt x="576371" y="139481"/>
                  <a:pt x="572032" y="117490"/>
                  <a:pt x="572032" y="87919"/>
                </a:cubicBezTo>
                <a:cubicBezTo>
                  <a:pt x="572032" y="57517"/>
                  <a:pt x="576428" y="35280"/>
                  <a:pt x="585220" y="21215"/>
                </a:cubicBezTo>
                <a:cubicBezTo>
                  <a:pt x="594004" y="7146"/>
                  <a:pt x="607569" y="111"/>
                  <a:pt x="625900" y="111"/>
                </a:cubicBezTo>
                <a:cubicBezTo>
                  <a:pt x="644458" y="111"/>
                  <a:pt x="658073" y="7391"/>
                  <a:pt x="666749" y="21949"/>
                </a:cubicBezTo>
                <a:cubicBezTo>
                  <a:pt x="675425" y="36511"/>
                  <a:pt x="679763" y="58425"/>
                  <a:pt x="679763" y="87696"/>
                </a:cubicBezTo>
                <a:close/>
                <a:moveTo>
                  <a:pt x="650790" y="139067"/>
                </a:moveTo>
                <a:cubicBezTo>
                  <a:pt x="652979" y="133480"/>
                  <a:pt x="654527" y="126428"/>
                  <a:pt x="655431" y="117904"/>
                </a:cubicBezTo>
                <a:cubicBezTo>
                  <a:pt x="656338" y="109378"/>
                  <a:pt x="656787" y="99310"/>
                  <a:pt x="656787" y="87696"/>
                </a:cubicBezTo>
                <a:cubicBezTo>
                  <a:pt x="656787" y="76154"/>
                  <a:pt x="656338" y="66117"/>
                  <a:pt x="655431" y="57593"/>
                </a:cubicBezTo>
                <a:cubicBezTo>
                  <a:pt x="654527" y="49071"/>
                  <a:pt x="652943" y="41976"/>
                  <a:pt x="650679" y="36321"/>
                </a:cubicBezTo>
                <a:cubicBezTo>
                  <a:pt x="648414" y="30589"/>
                  <a:pt x="645300" y="26229"/>
                  <a:pt x="641340" y="23248"/>
                </a:cubicBezTo>
                <a:cubicBezTo>
                  <a:pt x="637384" y="20268"/>
                  <a:pt x="632232" y="18781"/>
                  <a:pt x="625900" y="18781"/>
                </a:cubicBezTo>
                <a:cubicBezTo>
                  <a:pt x="619636" y="18781"/>
                  <a:pt x="614491" y="20268"/>
                  <a:pt x="610455" y="23248"/>
                </a:cubicBezTo>
                <a:cubicBezTo>
                  <a:pt x="606417" y="26229"/>
                  <a:pt x="603230" y="30662"/>
                  <a:pt x="600891" y="36544"/>
                </a:cubicBezTo>
                <a:cubicBezTo>
                  <a:pt x="598627" y="42278"/>
                  <a:pt x="597082" y="49521"/>
                  <a:pt x="596254" y="58273"/>
                </a:cubicBezTo>
                <a:cubicBezTo>
                  <a:pt x="595422" y="67025"/>
                  <a:pt x="595008" y="76903"/>
                  <a:pt x="595008" y="87919"/>
                </a:cubicBezTo>
                <a:cubicBezTo>
                  <a:pt x="595008" y="99687"/>
                  <a:pt x="595365" y="109529"/>
                  <a:pt x="596085" y="117453"/>
                </a:cubicBezTo>
                <a:cubicBezTo>
                  <a:pt x="596798" y="125373"/>
                  <a:pt x="598360" y="132466"/>
                  <a:pt x="600779" y="138726"/>
                </a:cubicBezTo>
                <a:cubicBezTo>
                  <a:pt x="602965" y="144532"/>
                  <a:pt x="606078" y="149008"/>
                  <a:pt x="610113" y="152135"/>
                </a:cubicBezTo>
                <a:cubicBezTo>
                  <a:pt x="614154" y="155267"/>
                  <a:pt x="619409" y="156831"/>
                  <a:pt x="625900" y="156831"/>
                </a:cubicBezTo>
                <a:cubicBezTo>
                  <a:pt x="632161" y="156831"/>
                  <a:pt x="637308" y="155340"/>
                  <a:pt x="641344" y="152359"/>
                </a:cubicBezTo>
                <a:cubicBezTo>
                  <a:pt x="645383" y="149378"/>
                  <a:pt x="648530" y="144950"/>
                  <a:pt x="650790" y="139067"/>
                </a:cubicBezTo>
                <a:close/>
                <a:moveTo>
                  <a:pt x="806270" y="87696"/>
                </a:moveTo>
                <a:cubicBezTo>
                  <a:pt x="806270" y="117947"/>
                  <a:pt x="801875" y="140140"/>
                  <a:pt x="793088" y="154285"/>
                </a:cubicBezTo>
                <a:cubicBezTo>
                  <a:pt x="784297" y="168430"/>
                  <a:pt x="770738" y="175504"/>
                  <a:pt x="752407" y="175504"/>
                </a:cubicBezTo>
                <a:cubicBezTo>
                  <a:pt x="733850" y="175504"/>
                  <a:pt x="720230" y="168296"/>
                  <a:pt x="711558" y="153886"/>
                </a:cubicBezTo>
                <a:cubicBezTo>
                  <a:pt x="702882" y="139481"/>
                  <a:pt x="698544" y="117490"/>
                  <a:pt x="698544" y="87919"/>
                </a:cubicBezTo>
                <a:cubicBezTo>
                  <a:pt x="698544" y="57517"/>
                  <a:pt x="702939" y="35280"/>
                  <a:pt x="711727" y="21215"/>
                </a:cubicBezTo>
                <a:cubicBezTo>
                  <a:pt x="720514" y="7146"/>
                  <a:pt x="734076" y="111"/>
                  <a:pt x="752407" y="111"/>
                </a:cubicBezTo>
                <a:cubicBezTo>
                  <a:pt x="770965" y="111"/>
                  <a:pt x="784581" y="7391"/>
                  <a:pt x="793260" y="21949"/>
                </a:cubicBezTo>
                <a:cubicBezTo>
                  <a:pt x="801933" y="36511"/>
                  <a:pt x="806270" y="58425"/>
                  <a:pt x="806270" y="87696"/>
                </a:cubicBezTo>
                <a:close/>
                <a:moveTo>
                  <a:pt x="777297" y="139067"/>
                </a:moveTo>
                <a:cubicBezTo>
                  <a:pt x="779490" y="133480"/>
                  <a:pt x="781034" y="126428"/>
                  <a:pt x="781942" y="117904"/>
                </a:cubicBezTo>
                <a:cubicBezTo>
                  <a:pt x="782845" y="109378"/>
                  <a:pt x="783298" y="99310"/>
                  <a:pt x="783298" y="87696"/>
                </a:cubicBezTo>
                <a:cubicBezTo>
                  <a:pt x="783298" y="76154"/>
                  <a:pt x="782845" y="66117"/>
                  <a:pt x="781942" y="57593"/>
                </a:cubicBezTo>
                <a:cubicBezTo>
                  <a:pt x="781034" y="49071"/>
                  <a:pt x="779450" y="41976"/>
                  <a:pt x="777186" y="36321"/>
                </a:cubicBezTo>
                <a:cubicBezTo>
                  <a:pt x="774925" y="30589"/>
                  <a:pt x="771811" y="26229"/>
                  <a:pt x="767852" y="23248"/>
                </a:cubicBezTo>
                <a:cubicBezTo>
                  <a:pt x="763892" y="20268"/>
                  <a:pt x="758739" y="18781"/>
                  <a:pt x="752407" y="18781"/>
                </a:cubicBezTo>
                <a:cubicBezTo>
                  <a:pt x="746147" y="18781"/>
                  <a:pt x="740999" y="20268"/>
                  <a:pt x="736964" y="23248"/>
                </a:cubicBezTo>
                <a:cubicBezTo>
                  <a:pt x="732928" y="26229"/>
                  <a:pt x="729739" y="30662"/>
                  <a:pt x="727398" y="36544"/>
                </a:cubicBezTo>
                <a:cubicBezTo>
                  <a:pt x="725137" y="42278"/>
                  <a:pt x="723589" y="49521"/>
                  <a:pt x="722761" y="58273"/>
                </a:cubicBezTo>
                <a:cubicBezTo>
                  <a:pt x="721933" y="67025"/>
                  <a:pt x="721516" y="76903"/>
                  <a:pt x="721516" y="87919"/>
                </a:cubicBezTo>
                <a:cubicBezTo>
                  <a:pt x="721516" y="99687"/>
                  <a:pt x="721876" y="109529"/>
                  <a:pt x="722592" y="117453"/>
                </a:cubicBezTo>
                <a:cubicBezTo>
                  <a:pt x="723305" y="125373"/>
                  <a:pt x="724871" y="132466"/>
                  <a:pt x="727286" y="138726"/>
                </a:cubicBezTo>
                <a:cubicBezTo>
                  <a:pt x="729472" y="144532"/>
                  <a:pt x="732590" y="149008"/>
                  <a:pt x="736625" y="152135"/>
                </a:cubicBezTo>
                <a:cubicBezTo>
                  <a:pt x="740661" y="155267"/>
                  <a:pt x="745920" y="156831"/>
                  <a:pt x="752407" y="156831"/>
                </a:cubicBezTo>
                <a:cubicBezTo>
                  <a:pt x="758668" y="156831"/>
                  <a:pt x="763819" y="155340"/>
                  <a:pt x="767855" y="152359"/>
                </a:cubicBezTo>
                <a:cubicBezTo>
                  <a:pt x="771890" y="149378"/>
                  <a:pt x="775037" y="144950"/>
                  <a:pt x="777297" y="1390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701638" y="3457412"/>
            <a:ext cx="1403611" cy="223707"/>
          </a:xfrm>
          <a:custGeom>
            <a:avLst/>
            <a:gdLst/>
            <a:ahLst/>
            <a:cxnLst/>
            <a:rect l="l" t="t" r="r" b="b"/>
            <a:pathLst>
              <a:path w="1403611" h="223707">
                <a:moveTo>
                  <a:pt x="100368" y="123451"/>
                </a:moveTo>
                <a:cubicBezTo>
                  <a:pt x="100368" y="131599"/>
                  <a:pt x="99069" y="139143"/>
                  <a:pt x="96466" y="146082"/>
                </a:cubicBezTo>
                <a:cubicBezTo>
                  <a:pt x="93863" y="153026"/>
                  <a:pt x="90219" y="159019"/>
                  <a:pt x="85543" y="164074"/>
                </a:cubicBezTo>
                <a:cubicBezTo>
                  <a:pt x="80791" y="169203"/>
                  <a:pt x="74890" y="173239"/>
                  <a:pt x="67838" y="176181"/>
                </a:cubicBezTo>
                <a:cubicBezTo>
                  <a:pt x="60782" y="179122"/>
                  <a:pt x="52880" y="180594"/>
                  <a:pt x="44128" y="180594"/>
                </a:cubicBezTo>
                <a:cubicBezTo>
                  <a:pt x="36058" y="180594"/>
                  <a:pt x="28116" y="179709"/>
                  <a:pt x="20307" y="177937"/>
                </a:cubicBezTo>
                <a:cubicBezTo>
                  <a:pt x="12503" y="176163"/>
                  <a:pt x="5732" y="173840"/>
                  <a:pt x="0" y="170979"/>
                </a:cubicBezTo>
                <a:lnTo>
                  <a:pt x="0" y="147104"/>
                </a:lnTo>
                <a:lnTo>
                  <a:pt x="1584" y="147104"/>
                </a:lnTo>
                <a:cubicBezTo>
                  <a:pt x="3319" y="148386"/>
                  <a:pt x="5810" y="149836"/>
                  <a:pt x="9052" y="151459"/>
                </a:cubicBezTo>
                <a:cubicBezTo>
                  <a:pt x="12295" y="153083"/>
                  <a:pt x="15880" y="154610"/>
                  <a:pt x="19801" y="156039"/>
                </a:cubicBezTo>
                <a:cubicBezTo>
                  <a:pt x="24253" y="157622"/>
                  <a:pt x="28329" y="158850"/>
                  <a:pt x="32025" y="159718"/>
                </a:cubicBezTo>
                <a:cubicBezTo>
                  <a:pt x="35723" y="160585"/>
                  <a:pt x="39871" y="161021"/>
                  <a:pt x="44468" y="161021"/>
                </a:cubicBezTo>
                <a:cubicBezTo>
                  <a:pt x="48996" y="161021"/>
                  <a:pt x="53410" y="160212"/>
                  <a:pt x="57709" y="158587"/>
                </a:cubicBezTo>
                <a:cubicBezTo>
                  <a:pt x="62006" y="156964"/>
                  <a:pt x="65703" y="154343"/>
                  <a:pt x="68800" y="150721"/>
                </a:cubicBezTo>
                <a:cubicBezTo>
                  <a:pt x="71590" y="147402"/>
                  <a:pt x="73720" y="143518"/>
                  <a:pt x="75192" y="139065"/>
                </a:cubicBezTo>
                <a:cubicBezTo>
                  <a:pt x="76662" y="134615"/>
                  <a:pt x="77400" y="129374"/>
                  <a:pt x="77400" y="123340"/>
                </a:cubicBezTo>
                <a:cubicBezTo>
                  <a:pt x="77400" y="117382"/>
                  <a:pt x="76590" y="112475"/>
                  <a:pt x="74967" y="108631"/>
                </a:cubicBezTo>
                <a:cubicBezTo>
                  <a:pt x="73342" y="104781"/>
                  <a:pt x="70985" y="101614"/>
                  <a:pt x="67893" y="99122"/>
                </a:cubicBezTo>
                <a:cubicBezTo>
                  <a:pt x="64649" y="96257"/>
                  <a:pt x="60670" y="94238"/>
                  <a:pt x="55959" y="93071"/>
                </a:cubicBezTo>
                <a:cubicBezTo>
                  <a:pt x="51243" y="91901"/>
                  <a:pt x="45979" y="91314"/>
                  <a:pt x="40169" y="91314"/>
                </a:cubicBezTo>
                <a:cubicBezTo>
                  <a:pt x="34060" y="91314"/>
                  <a:pt x="27911" y="91785"/>
                  <a:pt x="21722" y="92729"/>
                </a:cubicBezTo>
                <a:cubicBezTo>
                  <a:pt x="15538" y="93676"/>
                  <a:pt x="10598" y="94562"/>
                  <a:pt x="6901" y="95390"/>
                </a:cubicBezTo>
                <a:lnTo>
                  <a:pt x="6901" y="8600"/>
                </a:lnTo>
                <a:lnTo>
                  <a:pt x="99349" y="8600"/>
                </a:lnTo>
                <a:lnTo>
                  <a:pt x="99349" y="28401"/>
                </a:lnTo>
                <a:lnTo>
                  <a:pt x="28739" y="28401"/>
                </a:lnTo>
                <a:lnTo>
                  <a:pt x="28739" y="73213"/>
                </a:lnTo>
                <a:cubicBezTo>
                  <a:pt x="31456" y="72908"/>
                  <a:pt x="34131" y="72681"/>
                  <a:pt x="36774" y="72530"/>
                </a:cubicBezTo>
                <a:cubicBezTo>
                  <a:pt x="39413" y="72379"/>
                  <a:pt x="41829" y="72306"/>
                  <a:pt x="44017" y="72306"/>
                </a:cubicBezTo>
                <a:cubicBezTo>
                  <a:pt x="52617" y="72306"/>
                  <a:pt x="59897" y="73022"/>
                  <a:pt x="65858" y="74452"/>
                </a:cubicBezTo>
                <a:cubicBezTo>
                  <a:pt x="71814" y="75889"/>
                  <a:pt x="77544" y="78678"/>
                  <a:pt x="83056" y="82829"/>
                </a:cubicBezTo>
                <a:cubicBezTo>
                  <a:pt x="88636" y="87052"/>
                  <a:pt x="92919" y="92333"/>
                  <a:pt x="95900" y="98673"/>
                </a:cubicBezTo>
                <a:cubicBezTo>
                  <a:pt x="98881" y="105009"/>
                  <a:pt x="100368" y="113271"/>
                  <a:pt x="100368" y="123451"/>
                </a:cubicBezTo>
                <a:close/>
                <a:moveTo>
                  <a:pt x="229594" y="92786"/>
                </a:moveTo>
                <a:cubicBezTo>
                  <a:pt x="229594" y="123041"/>
                  <a:pt x="225197" y="145232"/>
                  <a:pt x="216410" y="159376"/>
                </a:cubicBezTo>
                <a:cubicBezTo>
                  <a:pt x="207619" y="173520"/>
                  <a:pt x="194062" y="180594"/>
                  <a:pt x="175731" y="180594"/>
                </a:cubicBezTo>
                <a:cubicBezTo>
                  <a:pt x="157173" y="180594"/>
                  <a:pt x="143557" y="173391"/>
                  <a:pt x="134882" y="158980"/>
                </a:cubicBezTo>
                <a:cubicBezTo>
                  <a:pt x="126205" y="144573"/>
                  <a:pt x="121868" y="122584"/>
                  <a:pt x="121868" y="93013"/>
                </a:cubicBezTo>
                <a:cubicBezTo>
                  <a:pt x="121868" y="62611"/>
                  <a:pt x="126263" y="40374"/>
                  <a:pt x="135050" y="26309"/>
                </a:cubicBezTo>
                <a:cubicBezTo>
                  <a:pt x="143838" y="12240"/>
                  <a:pt x="157400" y="5206"/>
                  <a:pt x="175731" y="5206"/>
                </a:cubicBezTo>
                <a:cubicBezTo>
                  <a:pt x="194288" y="5206"/>
                  <a:pt x="207908" y="12481"/>
                  <a:pt x="216583" y="27043"/>
                </a:cubicBezTo>
                <a:cubicBezTo>
                  <a:pt x="225256" y="41605"/>
                  <a:pt x="229594" y="63515"/>
                  <a:pt x="229594" y="92786"/>
                </a:cubicBezTo>
                <a:close/>
                <a:moveTo>
                  <a:pt x="200624" y="144163"/>
                </a:moveTo>
                <a:cubicBezTo>
                  <a:pt x="202814" y="138575"/>
                  <a:pt x="204358" y="131518"/>
                  <a:pt x="205265" y="122998"/>
                </a:cubicBezTo>
                <a:cubicBezTo>
                  <a:pt x="206171" y="114472"/>
                  <a:pt x="206622" y="104404"/>
                  <a:pt x="206622" y="92786"/>
                </a:cubicBezTo>
                <a:cubicBezTo>
                  <a:pt x="206622" y="81245"/>
                  <a:pt x="206171" y="71211"/>
                  <a:pt x="205265" y="62687"/>
                </a:cubicBezTo>
                <a:cubicBezTo>
                  <a:pt x="204358" y="54165"/>
                  <a:pt x="202773" y="47070"/>
                  <a:pt x="200513" y="41415"/>
                </a:cubicBezTo>
                <a:cubicBezTo>
                  <a:pt x="198249" y="35683"/>
                  <a:pt x="195134" y="31324"/>
                  <a:pt x="191175" y="28342"/>
                </a:cubicBezTo>
                <a:cubicBezTo>
                  <a:pt x="187214" y="25362"/>
                  <a:pt x="182067" y="23876"/>
                  <a:pt x="175731" y="23876"/>
                </a:cubicBezTo>
                <a:cubicBezTo>
                  <a:pt x="169470" y="23876"/>
                  <a:pt x="164323" y="25362"/>
                  <a:pt x="160287" y="28342"/>
                </a:cubicBezTo>
                <a:cubicBezTo>
                  <a:pt x="156250" y="31324"/>
                  <a:pt x="153061" y="35756"/>
                  <a:pt x="150721" y="41638"/>
                </a:cubicBezTo>
                <a:cubicBezTo>
                  <a:pt x="148460" y="47372"/>
                  <a:pt x="146912" y="54616"/>
                  <a:pt x="146084" y="63368"/>
                </a:cubicBezTo>
                <a:cubicBezTo>
                  <a:pt x="145256" y="72119"/>
                  <a:pt x="144839" y="81997"/>
                  <a:pt x="144839" y="93013"/>
                </a:cubicBezTo>
                <a:cubicBezTo>
                  <a:pt x="144839" y="104781"/>
                  <a:pt x="145199" y="114624"/>
                  <a:pt x="145915" y="122545"/>
                </a:cubicBezTo>
                <a:cubicBezTo>
                  <a:pt x="146628" y="130468"/>
                  <a:pt x="148193" y="137556"/>
                  <a:pt x="150609" y="143817"/>
                </a:cubicBezTo>
                <a:cubicBezTo>
                  <a:pt x="152799" y="149627"/>
                  <a:pt x="155912" y="154098"/>
                  <a:pt x="159949" y="157230"/>
                </a:cubicBezTo>
                <a:cubicBezTo>
                  <a:pt x="163983" y="160363"/>
                  <a:pt x="169244" y="161925"/>
                  <a:pt x="175731" y="161925"/>
                </a:cubicBezTo>
                <a:cubicBezTo>
                  <a:pt x="181991" y="161925"/>
                  <a:pt x="187142" y="160434"/>
                  <a:pt x="191178" y="157453"/>
                </a:cubicBezTo>
                <a:cubicBezTo>
                  <a:pt x="195214" y="154472"/>
                  <a:pt x="198360" y="150044"/>
                  <a:pt x="200624" y="144163"/>
                </a:cubicBezTo>
                <a:close/>
                <a:moveTo>
                  <a:pt x="356106" y="92786"/>
                </a:moveTo>
                <a:cubicBezTo>
                  <a:pt x="356106" y="123041"/>
                  <a:pt x="351710" y="145232"/>
                  <a:pt x="342918" y="159376"/>
                </a:cubicBezTo>
                <a:cubicBezTo>
                  <a:pt x="334130" y="173520"/>
                  <a:pt x="320570" y="180594"/>
                  <a:pt x="302238" y="180594"/>
                </a:cubicBezTo>
                <a:cubicBezTo>
                  <a:pt x="283680" y="180594"/>
                  <a:pt x="270065" y="173391"/>
                  <a:pt x="261393" y="158980"/>
                </a:cubicBezTo>
                <a:cubicBezTo>
                  <a:pt x="252713" y="144573"/>
                  <a:pt x="248375" y="122584"/>
                  <a:pt x="248375" y="93013"/>
                </a:cubicBezTo>
                <a:cubicBezTo>
                  <a:pt x="248375" y="62611"/>
                  <a:pt x="252771" y="40374"/>
                  <a:pt x="261562" y="26309"/>
                </a:cubicBezTo>
                <a:cubicBezTo>
                  <a:pt x="270346" y="12240"/>
                  <a:pt x="283911" y="5206"/>
                  <a:pt x="302238" y="5206"/>
                </a:cubicBezTo>
                <a:cubicBezTo>
                  <a:pt x="320799" y="5206"/>
                  <a:pt x="334415" y="12481"/>
                  <a:pt x="343090" y="27043"/>
                </a:cubicBezTo>
                <a:cubicBezTo>
                  <a:pt x="351767" y="41605"/>
                  <a:pt x="356106" y="63515"/>
                  <a:pt x="356106" y="92786"/>
                </a:cubicBezTo>
                <a:close/>
                <a:moveTo>
                  <a:pt x="327131" y="144163"/>
                </a:moveTo>
                <a:cubicBezTo>
                  <a:pt x="329321" y="138575"/>
                  <a:pt x="330869" y="131518"/>
                  <a:pt x="331772" y="122998"/>
                </a:cubicBezTo>
                <a:cubicBezTo>
                  <a:pt x="332680" y="114472"/>
                  <a:pt x="333129" y="104404"/>
                  <a:pt x="333129" y="92786"/>
                </a:cubicBezTo>
                <a:cubicBezTo>
                  <a:pt x="333129" y="81245"/>
                  <a:pt x="332680" y="71211"/>
                  <a:pt x="331772" y="62687"/>
                </a:cubicBezTo>
                <a:cubicBezTo>
                  <a:pt x="330869" y="54165"/>
                  <a:pt x="329286" y="47070"/>
                  <a:pt x="327021" y="41415"/>
                </a:cubicBezTo>
                <a:cubicBezTo>
                  <a:pt x="324756" y="35683"/>
                  <a:pt x="321643" y="31324"/>
                  <a:pt x="317683" y="28342"/>
                </a:cubicBezTo>
                <a:cubicBezTo>
                  <a:pt x="313725" y="25362"/>
                  <a:pt x="308574" y="23876"/>
                  <a:pt x="302238" y="23876"/>
                </a:cubicBezTo>
                <a:cubicBezTo>
                  <a:pt x="295977" y="23876"/>
                  <a:pt x="290834" y="25362"/>
                  <a:pt x="286797" y="28342"/>
                </a:cubicBezTo>
                <a:cubicBezTo>
                  <a:pt x="282759" y="31324"/>
                  <a:pt x="279572" y="35756"/>
                  <a:pt x="277232" y="41638"/>
                </a:cubicBezTo>
                <a:cubicBezTo>
                  <a:pt x="274968" y="47372"/>
                  <a:pt x="273423" y="54616"/>
                  <a:pt x="272595" y="63368"/>
                </a:cubicBezTo>
                <a:cubicBezTo>
                  <a:pt x="271765" y="72119"/>
                  <a:pt x="271350" y="81997"/>
                  <a:pt x="271350" y="93013"/>
                </a:cubicBezTo>
                <a:cubicBezTo>
                  <a:pt x="271350" y="104781"/>
                  <a:pt x="271706" y="114624"/>
                  <a:pt x="272422" y="122545"/>
                </a:cubicBezTo>
                <a:cubicBezTo>
                  <a:pt x="273139" y="130468"/>
                  <a:pt x="274702" y="137556"/>
                  <a:pt x="277121" y="143817"/>
                </a:cubicBezTo>
                <a:cubicBezTo>
                  <a:pt x="279306" y="149627"/>
                  <a:pt x="282420" y="154098"/>
                  <a:pt x="286456" y="157230"/>
                </a:cubicBezTo>
                <a:cubicBezTo>
                  <a:pt x="290495" y="160363"/>
                  <a:pt x="295751" y="161925"/>
                  <a:pt x="302238" y="161925"/>
                </a:cubicBezTo>
                <a:cubicBezTo>
                  <a:pt x="308502" y="161925"/>
                  <a:pt x="313651" y="160434"/>
                  <a:pt x="317685" y="157453"/>
                </a:cubicBezTo>
                <a:cubicBezTo>
                  <a:pt x="321726" y="154472"/>
                  <a:pt x="324867" y="150044"/>
                  <a:pt x="327131" y="144163"/>
                </a:cubicBezTo>
                <a:close/>
                <a:moveTo>
                  <a:pt x="567054" y="177087"/>
                </a:moveTo>
                <a:lnTo>
                  <a:pt x="546005" y="177087"/>
                </a:lnTo>
                <a:lnTo>
                  <a:pt x="546005" y="77739"/>
                </a:lnTo>
                <a:lnTo>
                  <a:pt x="515682" y="142236"/>
                </a:lnTo>
                <a:lnTo>
                  <a:pt x="499843" y="142236"/>
                </a:lnTo>
                <a:lnTo>
                  <a:pt x="469739" y="77739"/>
                </a:lnTo>
                <a:lnTo>
                  <a:pt x="469739" y="177087"/>
                </a:lnTo>
                <a:lnTo>
                  <a:pt x="449824" y="177087"/>
                </a:lnTo>
                <a:lnTo>
                  <a:pt x="449824" y="50696"/>
                </a:lnTo>
                <a:lnTo>
                  <a:pt x="475509" y="50696"/>
                </a:lnTo>
                <a:lnTo>
                  <a:pt x="508777" y="120849"/>
                </a:lnTo>
                <a:lnTo>
                  <a:pt x="540911" y="50696"/>
                </a:lnTo>
                <a:lnTo>
                  <a:pt x="567054" y="50696"/>
                </a:lnTo>
                <a:close/>
                <a:moveTo>
                  <a:pt x="695715" y="177087"/>
                </a:moveTo>
                <a:lnTo>
                  <a:pt x="674439" y="177087"/>
                </a:lnTo>
                <a:lnTo>
                  <a:pt x="674439" y="68570"/>
                </a:lnTo>
                <a:lnTo>
                  <a:pt x="630986" y="68570"/>
                </a:lnTo>
                <a:cubicBezTo>
                  <a:pt x="630759" y="74830"/>
                  <a:pt x="630537" y="80845"/>
                  <a:pt x="630310" y="86616"/>
                </a:cubicBezTo>
                <a:cubicBezTo>
                  <a:pt x="630080" y="92387"/>
                  <a:pt x="629856" y="97615"/>
                  <a:pt x="629629" y="102291"/>
                </a:cubicBezTo>
                <a:cubicBezTo>
                  <a:pt x="629180" y="114135"/>
                  <a:pt x="628404" y="124052"/>
                  <a:pt x="627315" y="132048"/>
                </a:cubicBezTo>
                <a:cubicBezTo>
                  <a:pt x="626216" y="140048"/>
                  <a:pt x="624841" y="146459"/>
                  <a:pt x="623182" y="151290"/>
                </a:cubicBezTo>
                <a:cubicBezTo>
                  <a:pt x="621519" y="156266"/>
                  <a:pt x="619690" y="160153"/>
                  <a:pt x="617693" y="162944"/>
                </a:cubicBezTo>
                <a:cubicBezTo>
                  <a:pt x="615690" y="165734"/>
                  <a:pt x="613446" y="168265"/>
                  <a:pt x="610960" y="170525"/>
                </a:cubicBezTo>
                <a:cubicBezTo>
                  <a:pt x="608396" y="172790"/>
                  <a:pt x="605638" y="174485"/>
                  <a:pt x="602697" y="175616"/>
                </a:cubicBezTo>
                <a:cubicBezTo>
                  <a:pt x="599756" y="176750"/>
                  <a:pt x="596437" y="177315"/>
                  <a:pt x="592741" y="177315"/>
                </a:cubicBezTo>
                <a:cubicBezTo>
                  <a:pt x="591534" y="177315"/>
                  <a:pt x="589990" y="177275"/>
                  <a:pt x="588104" y="177203"/>
                </a:cubicBezTo>
                <a:cubicBezTo>
                  <a:pt x="586216" y="177128"/>
                  <a:pt x="584895" y="177087"/>
                  <a:pt x="584140" y="177087"/>
                </a:cubicBezTo>
                <a:lnTo>
                  <a:pt x="584140" y="158530"/>
                </a:lnTo>
                <a:lnTo>
                  <a:pt x="585275" y="158530"/>
                </a:lnTo>
                <a:cubicBezTo>
                  <a:pt x="585802" y="158530"/>
                  <a:pt x="586350" y="158569"/>
                  <a:pt x="586916" y="158642"/>
                </a:cubicBezTo>
                <a:cubicBezTo>
                  <a:pt x="587481" y="158717"/>
                  <a:pt x="588143" y="158756"/>
                  <a:pt x="588891" y="158756"/>
                </a:cubicBezTo>
                <a:cubicBezTo>
                  <a:pt x="590706" y="158756"/>
                  <a:pt x="592478" y="158491"/>
                  <a:pt x="594213" y="157961"/>
                </a:cubicBezTo>
                <a:cubicBezTo>
                  <a:pt x="595948" y="157435"/>
                  <a:pt x="597492" y="156456"/>
                  <a:pt x="598850" y="155020"/>
                </a:cubicBezTo>
                <a:cubicBezTo>
                  <a:pt x="602626" y="151323"/>
                  <a:pt x="605376" y="144857"/>
                  <a:pt x="607112" y="135615"/>
                </a:cubicBezTo>
                <a:cubicBezTo>
                  <a:pt x="608847" y="126375"/>
                  <a:pt x="610092" y="113454"/>
                  <a:pt x="610844" y="96858"/>
                </a:cubicBezTo>
                <a:cubicBezTo>
                  <a:pt x="611147" y="90674"/>
                  <a:pt x="611431" y="83355"/>
                  <a:pt x="611698" y="74909"/>
                </a:cubicBezTo>
                <a:cubicBezTo>
                  <a:pt x="611957" y="66464"/>
                  <a:pt x="612202" y="58388"/>
                  <a:pt x="612428" y="50696"/>
                </a:cubicBezTo>
                <a:lnTo>
                  <a:pt x="695715" y="50696"/>
                </a:lnTo>
                <a:close/>
                <a:moveTo>
                  <a:pt x="826294" y="177087"/>
                </a:moveTo>
                <a:lnTo>
                  <a:pt x="805018" y="177087"/>
                </a:lnTo>
                <a:lnTo>
                  <a:pt x="805018" y="120173"/>
                </a:lnTo>
                <a:lnTo>
                  <a:pt x="747763" y="120173"/>
                </a:lnTo>
                <a:lnTo>
                  <a:pt x="747763" y="177087"/>
                </a:lnTo>
                <a:lnTo>
                  <a:pt x="726491" y="177087"/>
                </a:lnTo>
                <a:lnTo>
                  <a:pt x="726491" y="50696"/>
                </a:lnTo>
                <a:lnTo>
                  <a:pt x="747763" y="50696"/>
                </a:lnTo>
                <a:lnTo>
                  <a:pt x="747763" y="101841"/>
                </a:lnTo>
                <a:lnTo>
                  <a:pt x="805018" y="101841"/>
                </a:lnTo>
                <a:lnTo>
                  <a:pt x="805018" y="50696"/>
                </a:lnTo>
                <a:lnTo>
                  <a:pt x="826294" y="50696"/>
                </a:lnTo>
                <a:close/>
                <a:moveTo>
                  <a:pt x="890111" y="177087"/>
                </a:moveTo>
                <a:lnTo>
                  <a:pt x="863068" y="177087"/>
                </a:lnTo>
                <a:lnTo>
                  <a:pt x="863068" y="144840"/>
                </a:lnTo>
                <a:lnTo>
                  <a:pt x="890111" y="144840"/>
                </a:lnTo>
                <a:close/>
                <a:moveTo>
                  <a:pt x="1105557" y="110552"/>
                </a:moveTo>
                <a:cubicBezTo>
                  <a:pt x="1105557" y="131599"/>
                  <a:pt x="1100524" y="148364"/>
                  <a:pt x="1090452" y="160852"/>
                </a:cubicBezTo>
                <a:cubicBezTo>
                  <a:pt x="1080379" y="173337"/>
                  <a:pt x="1067648" y="179579"/>
                  <a:pt x="1052259" y="179579"/>
                </a:cubicBezTo>
                <a:cubicBezTo>
                  <a:pt x="1045999" y="179579"/>
                  <a:pt x="1040458" y="178863"/>
                  <a:pt x="1035630" y="177426"/>
                </a:cubicBezTo>
                <a:cubicBezTo>
                  <a:pt x="1030800" y="175994"/>
                  <a:pt x="1025856" y="173769"/>
                  <a:pt x="1020802" y="170749"/>
                </a:cubicBezTo>
                <a:lnTo>
                  <a:pt x="1020802" y="223708"/>
                </a:lnTo>
                <a:lnTo>
                  <a:pt x="999529" y="223708"/>
                </a:lnTo>
                <a:lnTo>
                  <a:pt x="999529" y="50696"/>
                </a:lnTo>
                <a:lnTo>
                  <a:pt x="1020802" y="50696"/>
                </a:lnTo>
                <a:lnTo>
                  <a:pt x="1020802" y="63933"/>
                </a:lnTo>
                <a:cubicBezTo>
                  <a:pt x="1026083" y="59181"/>
                  <a:pt x="1031951" y="55203"/>
                  <a:pt x="1038403" y="51995"/>
                </a:cubicBezTo>
                <a:cubicBezTo>
                  <a:pt x="1044850" y="48791"/>
                  <a:pt x="1051884" y="47186"/>
                  <a:pt x="1059506" y="47186"/>
                </a:cubicBezTo>
                <a:cubicBezTo>
                  <a:pt x="1073988" y="47186"/>
                  <a:pt x="1085281" y="52921"/>
                  <a:pt x="1093396" y="64383"/>
                </a:cubicBezTo>
                <a:cubicBezTo>
                  <a:pt x="1101503" y="75852"/>
                  <a:pt x="1105557" y="91242"/>
                  <a:pt x="1105557" y="110552"/>
                </a:cubicBezTo>
                <a:close/>
                <a:moveTo>
                  <a:pt x="1083607" y="112928"/>
                </a:moveTo>
                <a:cubicBezTo>
                  <a:pt x="1083607" y="98522"/>
                  <a:pt x="1081303" y="87337"/>
                  <a:pt x="1076706" y="79376"/>
                </a:cubicBezTo>
                <a:cubicBezTo>
                  <a:pt x="1072102" y="71421"/>
                  <a:pt x="1064632" y="67443"/>
                  <a:pt x="1054297" y="67443"/>
                </a:cubicBezTo>
                <a:cubicBezTo>
                  <a:pt x="1048264" y="67443"/>
                  <a:pt x="1042434" y="68778"/>
                  <a:pt x="1036818" y="71457"/>
                </a:cubicBezTo>
                <a:cubicBezTo>
                  <a:pt x="1031196" y="74139"/>
                  <a:pt x="1025856" y="77588"/>
                  <a:pt x="1020802" y="81811"/>
                </a:cubicBezTo>
                <a:lnTo>
                  <a:pt x="1020802" y="153436"/>
                </a:lnTo>
                <a:cubicBezTo>
                  <a:pt x="1026386" y="156154"/>
                  <a:pt x="1031159" y="158000"/>
                  <a:pt x="1035116" y="158980"/>
                </a:cubicBezTo>
                <a:cubicBezTo>
                  <a:pt x="1039076" y="159963"/>
                  <a:pt x="1043623" y="160452"/>
                  <a:pt x="1048752" y="160452"/>
                </a:cubicBezTo>
                <a:cubicBezTo>
                  <a:pt x="1059764" y="160452"/>
                  <a:pt x="1068333" y="156417"/>
                  <a:pt x="1074442" y="148346"/>
                </a:cubicBezTo>
                <a:cubicBezTo>
                  <a:pt x="1080555" y="140274"/>
                  <a:pt x="1083607" y="128467"/>
                  <a:pt x="1083607" y="112928"/>
                </a:cubicBezTo>
                <a:close/>
                <a:moveTo>
                  <a:pt x="1226974" y="50696"/>
                </a:moveTo>
                <a:lnTo>
                  <a:pt x="1158967" y="223708"/>
                </a:lnTo>
                <a:lnTo>
                  <a:pt x="1136225" y="223708"/>
                </a:lnTo>
                <a:lnTo>
                  <a:pt x="1158854" y="170979"/>
                </a:lnTo>
                <a:lnTo>
                  <a:pt x="1112912" y="50696"/>
                </a:lnTo>
                <a:lnTo>
                  <a:pt x="1135887" y="50696"/>
                </a:lnTo>
                <a:lnTo>
                  <a:pt x="1170396" y="144275"/>
                </a:lnTo>
                <a:lnTo>
                  <a:pt x="1204794" y="50696"/>
                </a:lnTo>
                <a:close/>
                <a:moveTo>
                  <a:pt x="1332659" y="69365"/>
                </a:moveTo>
                <a:cubicBezTo>
                  <a:pt x="1337565" y="74340"/>
                  <a:pt x="1341375" y="80661"/>
                  <a:pt x="1344094" y="88316"/>
                </a:cubicBezTo>
                <a:cubicBezTo>
                  <a:pt x="1346803" y="95972"/>
                  <a:pt x="1348161" y="104854"/>
                  <a:pt x="1348161" y="114967"/>
                </a:cubicBezTo>
                <a:cubicBezTo>
                  <a:pt x="1348161" y="124697"/>
                  <a:pt x="1346617" y="133690"/>
                  <a:pt x="1343525" y="141951"/>
                </a:cubicBezTo>
                <a:cubicBezTo>
                  <a:pt x="1340428" y="150214"/>
                  <a:pt x="1336241" y="157173"/>
                  <a:pt x="1330964" y="162832"/>
                </a:cubicBezTo>
                <a:cubicBezTo>
                  <a:pt x="1325531" y="168714"/>
                  <a:pt x="1319516" y="173143"/>
                  <a:pt x="1312917" y="176123"/>
                </a:cubicBezTo>
                <a:cubicBezTo>
                  <a:pt x="1306314" y="179104"/>
                  <a:pt x="1299129" y="180594"/>
                  <a:pt x="1291356" y="180594"/>
                </a:cubicBezTo>
                <a:cubicBezTo>
                  <a:pt x="1283437" y="180594"/>
                  <a:pt x="1276175" y="179219"/>
                  <a:pt x="1269576" y="176465"/>
                </a:cubicBezTo>
                <a:cubicBezTo>
                  <a:pt x="1262977" y="173710"/>
                  <a:pt x="1257337" y="169466"/>
                  <a:pt x="1252660" y="163736"/>
                </a:cubicBezTo>
                <a:cubicBezTo>
                  <a:pt x="1246849" y="156568"/>
                  <a:pt x="1242494" y="147593"/>
                  <a:pt x="1239592" y="136804"/>
                </a:cubicBezTo>
                <a:cubicBezTo>
                  <a:pt x="1236687" y="126014"/>
                  <a:pt x="1235237" y="112665"/>
                  <a:pt x="1235237" y="96747"/>
                </a:cubicBezTo>
                <a:cubicBezTo>
                  <a:pt x="1235237" y="91091"/>
                  <a:pt x="1235480" y="85341"/>
                  <a:pt x="1235971" y="79492"/>
                </a:cubicBezTo>
                <a:cubicBezTo>
                  <a:pt x="1236459" y="73646"/>
                  <a:pt x="1237533" y="66647"/>
                  <a:pt x="1239192" y="58500"/>
                </a:cubicBezTo>
                <a:cubicBezTo>
                  <a:pt x="1240701" y="51257"/>
                  <a:pt x="1242742" y="44525"/>
                  <a:pt x="1245305" y="38300"/>
                </a:cubicBezTo>
                <a:cubicBezTo>
                  <a:pt x="1247868" y="32080"/>
                  <a:pt x="1251227" y="26817"/>
                  <a:pt x="1255375" y="22518"/>
                </a:cubicBezTo>
                <a:cubicBezTo>
                  <a:pt x="1260728" y="16934"/>
                  <a:pt x="1267725" y="12481"/>
                  <a:pt x="1276365" y="9161"/>
                </a:cubicBezTo>
                <a:cubicBezTo>
                  <a:pt x="1285006" y="5843"/>
                  <a:pt x="1296451" y="3546"/>
                  <a:pt x="1310710" y="2264"/>
                </a:cubicBezTo>
                <a:cubicBezTo>
                  <a:pt x="1315764" y="1811"/>
                  <a:pt x="1321175" y="1375"/>
                  <a:pt x="1326946" y="961"/>
                </a:cubicBezTo>
                <a:cubicBezTo>
                  <a:pt x="1332721" y="547"/>
                  <a:pt x="1337108" y="227"/>
                  <a:pt x="1340129" y="0"/>
                </a:cubicBezTo>
                <a:lnTo>
                  <a:pt x="1340129" y="19577"/>
                </a:lnTo>
                <a:cubicBezTo>
                  <a:pt x="1336209" y="19804"/>
                  <a:pt x="1332022" y="20085"/>
                  <a:pt x="1327569" y="20423"/>
                </a:cubicBezTo>
                <a:cubicBezTo>
                  <a:pt x="1323115" y="20766"/>
                  <a:pt x="1318022" y="21161"/>
                  <a:pt x="1312290" y="21611"/>
                </a:cubicBezTo>
                <a:cubicBezTo>
                  <a:pt x="1304673" y="22216"/>
                  <a:pt x="1296717" y="23554"/>
                  <a:pt x="1288415" y="25628"/>
                </a:cubicBezTo>
                <a:cubicBezTo>
                  <a:pt x="1280117" y="27702"/>
                  <a:pt x="1273857" y="30928"/>
                  <a:pt x="1269635" y="35306"/>
                </a:cubicBezTo>
                <a:cubicBezTo>
                  <a:pt x="1266466" y="38546"/>
                  <a:pt x="1263935" y="43190"/>
                  <a:pt x="1262053" y="49223"/>
                </a:cubicBezTo>
                <a:cubicBezTo>
                  <a:pt x="1260166" y="55256"/>
                  <a:pt x="1258845" y="61971"/>
                  <a:pt x="1258093" y="69365"/>
                </a:cubicBezTo>
                <a:cubicBezTo>
                  <a:pt x="1263673" y="65365"/>
                  <a:pt x="1269652" y="61988"/>
                  <a:pt x="1276024" y="59235"/>
                </a:cubicBezTo>
                <a:cubicBezTo>
                  <a:pt x="1282399" y="56481"/>
                  <a:pt x="1289282" y="55105"/>
                  <a:pt x="1296678" y="55105"/>
                </a:cubicBezTo>
                <a:cubicBezTo>
                  <a:pt x="1303542" y="55105"/>
                  <a:pt x="1310066" y="56253"/>
                  <a:pt x="1316253" y="58555"/>
                </a:cubicBezTo>
                <a:cubicBezTo>
                  <a:pt x="1322442" y="60858"/>
                  <a:pt x="1327907" y="64461"/>
                  <a:pt x="1332659" y="69365"/>
                </a:cubicBezTo>
                <a:close/>
                <a:moveTo>
                  <a:pt x="1326550" y="116211"/>
                </a:moveTo>
                <a:cubicBezTo>
                  <a:pt x="1326550" y="102784"/>
                  <a:pt x="1323533" y="92484"/>
                  <a:pt x="1317499" y="85317"/>
                </a:cubicBezTo>
                <a:cubicBezTo>
                  <a:pt x="1311461" y="78149"/>
                  <a:pt x="1302861" y="74570"/>
                  <a:pt x="1291698" y="74570"/>
                </a:cubicBezTo>
                <a:cubicBezTo>
                  <a:pt x="1285586" y="74570"/>
                  <a:pt x="1279663" y="75586"/>
                  <a:pt x="1273932" y="77624"/>
                </a:cubicBezTo>
                <a:cubicBezTo>
                  <a:pt x="1268202" y="79661"/>
                  <a:pt x="1262808" y="82376"/>
                  <a:pt x="1257754" y="85774"/>
                </a:cubicBezTo>
                <a:cubicBezTo>
                  <a:pt x="1257603" y="87657"/>
                  <a:pt x="1257452" y="89899"/>
                  <a:pt x="1257300" y="92503"/>
                </a:cubicBezTo>
                <a:cubicBezTo>
                  <a:pt x="1257153" y="95105"/>
                  <a:pt x="1257074" y="97463"/>
                  <a:pt x="1257074" y="99577"/>
                </a:cubicBezTo>
                <a:cubicBezTo>
                  <a:pt x="1257074" y="112706"/>
                  <a:pt x="1258132" y="123375"/>
                  <a:pt x="1260241" y="131599"/>
                </a:cubicBezTo>
                <a:cubicBezTo>
                  <a:pt x="1262351" y="139821"/>
                  <a:pt x="1265292" y="146276"/>
                  <a:pt x="1269069" y="150952"/>
                </a:cubicBezTo>
                <a:cubicBezTo>
                  <a:pt x="1272464" y="155171"/>
                  <a:pt x="1276045" y="158095"/>
                  <a:pt x="1279818" y="159718"/>
                </a:cubicBezTo>
                <a:cubicBezTo>
                  <a:pt x="1283592" y="161342"/>
                  <a:pt x="1287699" y="162151"/>
                  <a:pt x="1292152" y="162151"/>
                </a:cubicBezTo>
                <a:cubicBezTo>
                  <a:pt x="1303014" y="162151"/>
                  <a:pt x="1311461" y="158040"/>
                  <a:pt x="1317499" y="149818"/>
                </a:cubicBezTo>
                <a:cubicBezTo>
                  <a:pt x="1323533" y="141596"/>
                  <a:pt x="1326550" y="130396"/>
                  <a:pt x="1326550" y="116211"/>
                </a:cubicBezTo>
                <a:close/>
                <a:moveTo>
                  <a:pt x="1403612" y="177087"/>
                </a:moveTo>
                <a:lnTo>
                  <a:pt x="1376568" y="177087"/>
                </a:lnTo>
                <a:lnTo>
                  <a:pt x="1376568" y="144840"/>
                </a:lnTo>
                <a:lnTo>
                  <a:pt x="1403612" y="14484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37977" y="4930748"/>
            <a:ext cx="1612130" cy="227228"/>
          </a:xfrm>
          <a:custGeom>
            <a:avLst/>
            <a:gdLst/>
            <a:ahLst/>
            <a:cxnLst/>
            <a:rect l="l" t="t" r="r" b="b"/>
            <a:pathLst>
              <a:path w="1612130" h="227228">
                <a:moveTo>
                  <a:pt x="152519" y="177984"/>
                </a:moveTo>
                <a:lnTo>
                  <a:pt x="128852" y="177984"/>
                </a:lnTo>
                <a:lnTo>
                  <a:pt x="128852" y="24624"/>
                </a:lnTo>
                <a:lnTo>
                  <a:pt x="82477" y="128977"/>
                </a:lnTo>
                <a:lnTo>
                  <a:pt x="68131" y="128977"/>
                </a:lnTo>
                <a:lnTo>
                  <a:pt x="22112" y="24624"/>
                </a:lnTo>
                <a:lnTo>
                  <a:pt x="22112" y="177984"/>
                </a:lnTo>
                <a:lnTo>
                  <a:pt x="0" y="177984"/>
                </a:lnTo>
                <a:lnTo>
                  <a:pt x="0" y="0"/>
                </a:lnTo>
                <a:lnTo>
                  <a:pt x="32271" y="0"/>
                </a:lnTo>
                <a:lnTo>
                  <a:pt x="76739" y="99094"/>
                </a:lnTo>
                <a:lnTo>
                  <a:pt x="119651" y="0"/>
                </a:lnTo>
                <a:lnTo>
                  <a:pt x="152519" y="0"/>
                </a:lnTo>
                <a:close/>
                <a:moveTo>
                  <a:pt x="296674" y="111288"/>
                </a:moveTo>
                <a:cubicBezTo>
                  <a:pt x="296674" y="133759"/>
                  <a:pt x="291256" y="151107"/>
                  <a:pt x="280419" y="163336"/>
                </a:cubicBezTo>
                <a:cubicBezTo>
                  <a:pt x="269583" y="175569"/>
                  <a:pt x="255159" y="181689"/>
                  <a:pt x="237148" y="181689"/>
                </a:cubicBezTo>
                <a:cubicBezTo>
                  <a:pt x="218583" y="181689"/>
                  <a:pt x="203976" y="175374"/>
                  <a:pt x="193343" y="162739"/>
                </a:cubicBezTo>
                <a:cubicBezTo>
                  <a:pt x="182701" y="150110"/>
                  <a:pt x="177380" y="132959"/>
                  <a:pt x="177380" y="111288"/>
                </a:cubicBezTo>
                <a:cubicBezTo>
                  <a:pt x="177380" y="88975"/>
                  <a:pt x="182859" y="71641"/>
                  <a:pt x="193818" y="59289"/>
                </a:cubicBezTo>
                <a:cubicBezTo>
                  <a:pt x="204777" y="46937"/>
                  <a:pt x="219215" y="40759"/>
                  <a:pt x="237148" y="40759"/>
                </a:cubicBezTo>
                <a:cubicBezTo>
                  <a:pt x="255159" y="40759"/>
                  <a:pt x="269583" y="46919"/>
                  <a:pt x="280419" y="59228"/>
                </a:cubicBezTo>
                <a:cubicBezTo>
                  <a:pt x="291256" y="71539"/>
                  <a:pt x="296674" y="88891"/>
                  <a:pt x="296674" y="111288"/>
                </a:cubicBezTo>
                <a:close/>
                <a:moveTo>
                  <a:pt x="273486" y="111288"/>
                </a:moveTo>
                <a:cubicBezTo>
                  <a:pt x="273486" y="93993"/>
                  <a:pt x="270339" y="81144"/>
                  <a:pt x="264042" y="72735"/>
                </a:cubicBezTo>
                <a:cubicBezTo>
                  <a:pt x="257747" y="64329"/>
                  <a:pt x="248782" y="60124"/>
                  <a:pt x="237148" y="60124"/>
                </a:cubicBezTo>
                <a:cubicBezTo>
                  <a:pt x="225429" y="60124"/>
                  <a:pt x="216407" y="64329"/>
                  <a:pt x="210071" y="72735"/>
                </a:cubicBezTo>
                <a:cubicBezTo>
                  <a:pt x="203739" y="81144"/>
                  <a:pt x="200568" y="93993"/>
                  <a:pt x="200568" y="111288"/>
                </a:cubicBezTo>
                <a:cubicBezTo>
                  <a:pt x="200568" y="128020"/>
                  <a:pt x="203739" y="140706"/>
                  <a:pt x="210071" y="149353"/>
                </a:cubicBezTo>
                <a:cubicBezTo>
                  <a:pt x="216407" y="158001"/>
                  <a:pt x="225429" y="162325"/>
                  <a:pt x="237148" y="162325"/>
                </a:cubicBezTo>
                <a:cubicBezTo>
                  <a:pt x="248700" y="162325"/>
                  <a:pt x="257649" y="158079"/>
                  <a:pt x="263981" y="149595"/>
                </a:cubicBezTo>
                <a:cubicBezTo>
                  <a:pt x="270314" y="141110"/>
                  <a:pt x="273486" y="128337"/>
                  <a:pt x="273486" y="111288"/>
                </a:cubicBezTo>
                <a:close/>
                <a:moveTo>
                  <a:pt x="434254" y="210017"/>
                </a:moveTo>
                <a:lnTo>
                  <a:pt x="413335" y="210017"/>
                </a:lnTo>
                <a:lnTo>
                  <a:pt x="413335" y="177625"/>
                </a:lnTo>
                <a:lnTo>
                  <a:pt x="325362" y="177625"/>
                </a:lnTo>
                <a:lnTo>
                  <a:pt x="325362" y="210017"/>
                </a:lnTo>
                <a:lnTo>
                  <a:pt x="304446" y="210017"/>
                </a:lnTo>
                <a:lnTo>
                  <a:pt x="304446" y="158858"/>
                </a:lnTo>
                <a:lnTo>
                  <a:pt x="313288" y="158858"/>
                </a:lnTo>
                <a:cubicBezTo>
                  <a:pt x="320862" y="146427"/>
                  <a:pt x="327053" y="130190"/>
                  <a:pt x="331878" y="110150"/>
                </a:cubicBezTo>
                <a:cubicBezTo>
                  <a:pt x="336702" y="90105"/>
                  <a:pt x="339110" y="68213"/>
                  <a:pt x="339110" y="44464"/>
                </a:cubicBezTo>
                <a:lnTo>
                  <a:pt x="420989" y="44464"/>
                </a:lnTo>
                <a:lnTo>
                  <a:pt x="420989" y="158858"/>
                </a:lnTo>
                <a:lnTo>
                  <a:pt x="434254" y="158858"/>
                </a:lnTo>
                <a:close/>
                <a:moveTo>
                  <a:pt x="398518" y="158858"/>
                </a:moveTo>
                <a:lnTo>
                  <a:pt x="398518" y="63353"/>
                </a:lnTo>
                <a:lnTo>
                  <a:pt x="360268" y="63353"/>
                </a:lnTo>
                <a:cubicBezTo>
                  <a:pt x="359230" y="83275"/>
                  <a:pt x="356502" y="101463"/>
                  <a:pt x="352078" y="117918"/>
                </a:cubicBezTo>
                <a:cubicBezTo>
                  <a:pt x="347657" y="134374"/>
                  <a:pt x="342098" y="148021"/>
                  <a:pt x="335406" y="158858"/>
                </a:cubicBezTo>
                <a:close/>
                <a:moveTo>
                  <a:pt x="514344" y="181092"/>
                </a:moveTo>
                <a:cubicBezTo>
                  <a:pt x="493068" y="181092"/>
                  <a:pt x="476552" y="175090"/>
                  <a:pt x="464796" y="163098"/>
                </a:cubicBezTo>
                <a:cubicBezTo>
                  <a:pt x="453042" y="151107"/>
                  <a:pt x="447164" y="134075"/>
                  <a:pt x="447164" y="112004"/>
                </a:cubicBezTo>
                <a:cubicBezTo>
                  <a:pt x="447164" y="90249"/>
                  <a:pt x="452863" y="72936"/>
                  <a:pt x="464257" y="60063"/>
                </a:cubicBezTo>
                <a:cubicBezTo>
                  <a:pt x="475655" y="47197"/>
                  <a:pt x="490555" y="40759"/>
                  <a:pt x="508962" y="40759"/>
                </a:cubicBezTo>
                <a:cubicBezTo>
                  <a:pt x="517249" y="40759"/>
                  <a:pt x="524582" y="41955"/>
                  <a:pt x="530958" y="44346"/>
                </a:cubicBezTo>
                <a:cubicBezTo>
                  <a:pt x="537330" y="46740"/>
                  <a:pt x="542910" y="50484"/>
                  <a:pt x="547691" y="55584"/>
                </a:cubicBezTo>
                <a:cubicBezTo>
                  <a:pt x="552475" y="60686"/>
                  <a:pt x="556140" y="66918"/>
                  <a:pt x="558689" y="74290"/>
                </a:cubicBezTo>
                <a:cubicBezTo>
                  <a:pt x="561238" y="81660"/>
                  <a:pt x="562511" y="90684"/>
                  <a:pt x="562511" y="101363"/>
                </a:cubicBezTo>
                <a:lnTo>
                  <a:pt x="562511" y="113556"/>
                </a:lnTo>
                <a:lnTo>
                  <a:pt x="469996" y="113556"/>
                </a:lnTo>
                <a:cubicBezTo>
                  <a:pt x="469996" y="129097"/>
                  <a:pt x="473901" y="140966"/>
                  <a:pt x="481710" y="149174"/>
                </a:cubicBezTo>
                <a:cubicBezTo>
                  <a:pt x="489522" y="157382"/>
                  <a:pt x="500318" y="161486"/>
                  <a:pt x="514107" y="161486"/>
                </a:cubicBezTo>
                <a:cubicBezTo>
                  <a:pt x="519042" y="161486"/>
                  <a:pt x="523883" y="160928"/>
                  <a:pt x="528625" y="159816"/>
                </a:cubicBezTo>
                <a:cubicBezTo>
                  <a:pt x="533370" y="158699"/>
                  <a:pt x="537650" y="157267"/>
                  <a:pt x="541476" y="155513"/>
                </a:cubicBezTo>
                <a:cubicBezTo>
                  <a:pt x="545538" y="153681"/>
                  <a:pt x="548964" y="151906"/>
                  <a:pt x="551758" y="150193"/>
                </a:cubicBezTo>
                <a:cubicBezTo>
                  <a:pt x="554545" y="148478"/>
                  <a:pt x="556856" y="146867"/>
                  <a:pt x="558689" y="145350"/>
                </a:cubicBezTo>
                <a:lnTo>
                  <a:pt x="560002" y="145350"/>
                </a:lnTo>
                <a:lnTo>
                  <a:pt x="560002" y="169856"/>
                </a:lnTo>
                <a:cubicBezTo>
                  <a:pt x="557374" y="170892"/>
                  <a:pt x="554109" y="172185"/>
                  <a:pt x="550204" y="173740"/>
                </a:cubicBezTo>
                <a:cubicBezTo>
                  <a:pt x="546297" y="175292"/>
                  <a:pt x="542791" y="176512"/>
                  <a:pt x="539684" y="177387"/>
                </a:cubicBezTo>
                <a:cubicBezTo>
                  <a:pt x="535299" y="178582"/>
                  <a:pt x="531335" y="179497"/>
                  <a:pt x="527790" y="180134"/>
                </a:cubicBezTo>
                <a:cubicBezTo>
                  <a:pt x="524244" y="180770"/>
                  <a:pt x="519758" y="181092"/>
                  <a:pt x="514344" y="181092"/>
                </a:cubicBezTo>
                <a:close/>
                <a:moveTo>
                  <a:pt x="540638" y="96343"/>
                </a:moveTo>
                <a:cubicBezTo>
                  <a:pt x="540480" y="90288"/>
                  <a:pt x="539763" y="85068"/>
                  <a:pt x="538489" y="80683"/>
                </a:cubicBezTo>
                <a:cubicBezTo>
                  <a:pt x="537211" y="76303"/>
                  <a:pt x="535382" y="72598"/>
                  <a:pt x="532992" y="69571"/>
                </a:cubicBezTo>
                <a:cubicBezTo>
                  <a:pt x="530356" y="66219"/>
                  <a:pt x="526991" y="63670"/>
                  <a:pt x="522890" y="61916"/>
                </a:cubicBezTo>
                <a:cubicBezTo>
                  <a:pt x="518787" y="60164"/>
                  <a:pt x="513703" y="59289"/>
                  <a:pt x="507647" y="59289"/>
                </a:cubicBezTo>
                <a:cubicBezTo>
                  <a:pt x="501672" y="59289"/>
                  <a:pt x="496592" y="60182"/>
                  <a:pt x="492409" y="61975"/>
                </a:cubicBezTo>
                <a:cubicBezTo>
                  <a:pt x="488225" y="63767"/>
                  <a:pt x="484420" y="66380"/>
                  <a:pt x="480994" y="69808"/>
                </a:cubicBezTo>
                <a:cubicBezTo>
                  <a:pt x="477645" y="73315"/>
                  <a:pt x="475100" y="77199"/>
                  <a:pt x="473343" y="81462"/>
                </a:cubicBezTo>
                <a:cubicBezTo>
                  <a:pt x="471590" y="85728"/>
                  <a:pt x="470478" y="90688"/>
                  <a:pt x="469996" y="96343"/>
                </a:cubicBezTo>
                <a:close/>
                <a:moveTo>
                  <a:pt x="697958" y="107701"/>
                </a:moveTo>
                <a:cubicBezTo>
                  <a:pt x="697958" y="129931"/>
                  <a:pt x="692637" y="147640"/>
                  <a:pt x="682003" y="160827"/>
                </a:cubicBezTo>
                <a:cubicBezTo>
                  <a:pt x="671364" y="174017"/>
                  <a:pt x="657919" y="180613"/>
                  <a:pt x="641662" y="180613"/>
                </a:cubicBezTo>
                <a:cubicBezTo>
                  <a:pt x="635049" y="180613"/>
                  <a:pt x="629192" y="179856"/>
                  <a:pt x="624090" y="178341"/>
                </a:cubicBezTo>
                <a:cubicBezTo>
                  <a:pt x="618988" y="176825"/>
                  <a:pt x="613769" y="174478"/>
                  <a:pt x="608430" y="171293"/>
                </a:cubicBezTo>
                <a:lnTo>
                  <a:pt x="608430" y="227228"/>
                </a:lnTo>
                <a:lnTo>
                  <a:pt x="585958" y="227228"/>
                </a:lnTo>
                <a:lnTo>
                  <a:pt x="585958" y="44464"/>
                </a:lnTo>
                <a:lnTo>
                  <a:pt x="608430" y="44464"/>
                </a:lnTo>
                <a:lnTo>
                  <a:pt x="608430" y="58454"/>
                </a:lnTo>
                <a:cubicBezTo>
                  <a:pt x="614010" y="53431"/>
                  <a:pt x="620205" y="49230"/>
                  <a:pt x="627016" y="45843"/>
                </a:cubicBezTo>
                <a:cubicBezTo>
                  <a:pt x="633828" y="42452"/>
                  <a:pt x="641262" y="40759"/>
                  <a:pt x="649311" y="40759"/>
                </a:cubicBezTo>
                <a:cubicBezTo>
                  <a:pt x="664612" y="40759"/>
                  <a:pt x="676542" y="46819"/>
                  <a:pt x="685110" y="58929"/>
                </a:cubicBezTo>
                <a:cubicBezTo>
                  <a:pt x="693675" y="71042"/>
                  <a:pt x="697958" y="87301"/>
                  <a:pt x="697958" y="107701"/>
                </a:cubicBezTo>
                <a:close/>
                <a:moveTo>
                  <a:pt x="674771" y="110211"/>
                </a:moveTo>
                <a:cubicBezTo>
                  <a:pt x="674771" y="94990"/>
                  <a:pt x="672341" y="83175"/>
                  <a:pt x="667481" y="74765"/>
                </a:cubicBezTo>
                <a:cubicBezTo>
                  <a:pt x="662617" y="66359"/>
                  <a:pt x="654726" y="62158"/>
                  <a:pt x="643814" y="62158"/>
                </a:cubicBezTo>
                <a:cubicBezTo>
                  <a:pt x="637435" y="62158"/>
                  <a:pt x="631279" y="63572"/>
                  <a:pt x="625342" y="66402"/>
                </a:cubicBezTo>
                <a:cubicBezTo>
                  <a:pt x="619406" y="69232"/>
                  <a:pt x="613769" y="72879"/>
                  <a:pt x="608430" y="77339"/>
                </a:cubicBezTo>
                <a:lnTo>
                  <a:pt x="608430" y="153001"/>
                </a:lnTo>
                <a:cubicBezTo>
                  <a:pt x="614326" y="155870"/>
                  <a:pt x="619367" y="157820"/>
                  <a:pt x="623550" y="158858"/>
                </a:cubicBezTo>
                <a:cubicBezTo>
                  <a:pt x="627734" y="159894"/>
                  <a:pt x="632535" y="160412"/>
                  <a:pt x="637953" y="160412"/>
                </a:cubicBezTo>
                <a:cubicBezTo>
                  <a:pt x="649589" y="160412"/>
                  <a:pt x="658631" y="156147"/>
                  <a:pt x="665091" y="147622"/>
                </a:cubicBezTo>
                <a:cubicBezTo>
                  <a:pt x="671541" y="139097"/>
                  <a:pt x="674771" y="126627"/>
                  <a:pt x="674771" y="110211"/>
                </a:cubicBezTo>
                <a:close/>
                <a:moveTo>
                  <a:pt x="826694" y="177984"/>
                </a:moveTo>
                <a:lnTo>
                  <a:pt x="804223" y="177984"/>
                </a:lnTo>
                <a:lnTo>
                  <a:pt x="804223" y="117857"/>
                </a:lnTo>
                <a:lnTo>
                  <a:pt x="743739" y="117857"/>
                </a:lnTo>
                <a:lnTo>
                  <a:pt x="743739" y="177984"/>
                </a:lnTo>
                <a:lnTo>
                  <a:pt x="721268" y="177984"/>
                </a:lnTo>
                <a:lnTo>
                  <a:pt x="721268" y="44464"/>
                </a:lnTo>
                <a:lnTo>
                  <a:pt x="743739" y="44464"/>
                </a:lnTo>
                <a:lnTo>
                  <a:pt x="743739" y="98496"/>
                </a:lnTo>
                <a:lnTo>
                  <a:pt x="804223" y="98496"/>
                </a:lnTo>
                <a:lnTo>
                  <a:pt x="804223" y="44464"/>
                </a:lnTo>
                <a:lnTo>
                  <a:pt x="826694" y="44464"/>
                </a:lnTo>
                <a:close/>
                <a:moveTo>
                  <a:pt x="964513" y="177984"/>
                </a:moveTo>
                <a:lnTo>
                  <a:pt x="942283" y="177984"/>
                </a:lnTo>
                <a:lnTo>
                  <a:pt x="942283" y="78412"/>
                </a:lnTo>
                <a:lnTo>
                  <a:pt x="879409" y="177984"/>
                </a:lnTo>
                <a:lnTo>
                  <a:pt x="859091" y="177984"/>
                </a:lnTo>
                <a:lnTo>
                  <a:pt x="859091" y="44464"/>
                </a:lnTo>
                <a:lnTo>
                  <a:pt x="881321" y="44464"/>
                </a:lnTo>
                <a:lnTo>
                  <a:pt x="881321" y="142481"/>
                </a:lnTo>
                <a:lnTo>
                  <a:pt x="943478" y="44464"/>
                </a:lnTo>
                <a:lnTo>
                  <a:pt x="964513" y="44464"/>
                </a:lnTo>
                <a:close/>
                <a:moveTo>
                  <a:pt x="1085480" y="141049"/>
                </a:moveTo>
                <a:cubicBezTo>
                  <a:pt x="1085480" y="148537"/>
                  <a:pt x="1083845" y="154877"/>
                  <a:pt x="1080580" y="160053"/>
                </a:cubicBezTo>
                <a:cubicBezTo>
                  <a:pt x="1077315" y="165233"/>
                  <a:pt x="1073129" y="169341"/>
                  <a:pt x="1068027" y="172364"/>
                </a:cubicBezTo>
                <a:cubicBezTo>
                  <a:pt x="1063167" y="175317"/>
                  <a:pt x="1057631" y="177505"/>
                  <a:pt x="1051417" y="178938"/>
                </a:cubicBezTo>
                <a:cubicBezTo>
                  <a:pt x="1045196" y="180374"/>
                  <a:pt x="1038983" y="181092"/>
                  <a:pt x="1032770" y="181092"/>
                </a:cubicBezTo>
                <a:cubicBezTo>
                  <a:pt x="1024003" y="181092"/>
                  <a:pt x="1015716" y="180235"/>
                  <a:pt x="1007907" y="178524"/>
                </a:cubicBezTo>
                <a:cubicBezTo>
                  <a:pt x="1000095" y="176807"/>
                  <a:pt x="992326" y="174079"/>
                  <a:pt x="984597" y="170335"/>
                </a:cubicBezTo>
                <a:lnTo>
                  <a:pt x="984597" y="145470"/>
                </a:lnTo>
                <a:lnTo>
                  <a:pt x="986030" y="145470"/>
                </a:lnTo>
                <a:cubicBezTo>
                  <a:pt x="991451" y="150491"/>
                  <a:pt x="998241" y="154455"/>
                  <a:pt x="1006413" y="157363"/>
                </a:cubicBezTo>
                <a:cubicBezTo>
                  <a:pt x="1014582" y="160273"/>
                  <a:pt x="1022725" y="161727"/>
                  <a:pt x="1030853" y="161727"/>
                </a:cubicBezTo>
                <a:cubicBezTo>
                  <a:pt x="1034360" y="161727"/>
                  <a:pt x="1038129" y="161348"/>
                  <a:pt x="1042151" y="160589"/>
                </a:cubicBezTo>
                <a:cubicBezTo>
                  <a:pt x="1046172" y="159833"/>
                  <a:pt x="1049581" y="158656"/>
                  <a:pt x="1052371" y="157065"/>
                </a:cubicBezTo>
                <a:cubicBezTo>
                  <a:pt x="1056040" y="154833"/>
                  <a:pt x="1058650" y="152442"/>
                  <a:pt x="1060202" y="149891"/>
                </a:cubicBezTo>
                <a:cubicBezTo>
                  <a:pt x="1061756" y="147342"/>
                  <a:pt x="1062531" y="143835"/>
                  <a:pt x="1062531" y="139375"/>
                </a:cubicBezTo>
                <a:cubicBezTo>
                  <a:pt x="1062531" y="134593"/>
                  <a:pt x="1061638" y="130749"/>
                  <a:pt x="1059845" y="127839"/>
                </a:cubicBezTo>
                <a:cubicBezTo>
                  <a:pt x="1058052" y="124927"/>
                  <a:pt x="1055600" y="122761"/>
                  <a:pt x="1052494" y="121324"/>
                </a:cubicBezTo>
                <a:cubicBezTo>
                  <a:pt x="1049380" y="119892"/>
                  <a:pt x="1045895" y="118991"/>
                  <a:pt x="1042032" y="118635"/>
                </a:cubicBezTo>
                <a:cubicBezTo>
                  <a:pt x="1038166" y="118275"/>
                  <a:pt x="1034083" y="118099"/>
                  <a:pt x="1029777" y="118099"/>
                </a:cubicBezTo>
                <a:lnTo>
                  <a:pt x="1014001" y="118099"/>
                </a:lnTo>
                <a:lnTo>
                  <a:pt x="1014001" y="98734"/>
                </a:lnTo>
                <a:lnTo>
                  <a:pt x="1026073" y="98734"/>
                </a:lnTo>
                <a:cubicBezTo>
                  <a:pt x="1029101" y="98734"/>
                  <a:pt x="1032884" y="98633"/>
                  <a:pt x="1037430" y="98431"/>
                </a:cubicBezTo>
                <a:cubicBezTo>
                  <a:pt x="1041971" y="98237"/>
                  <a:pt x="1045595" y="97619"/>
                  <a:pt x="1048307" y="96581"/>
                </a:cubicBezTo>
                <a:cubicBezTo>
                  <a:pt x="1051733" y="95307"/>
                  <a:pt x="1054484" y="93496"/>
                  <a:pt x="1056554" y="91142"/>
                </a:cubicBezTo>
                <a:cubicBezTo>
                  <a:pt x="1058624" y="88795"/>
                  <a:pt x="1059661" y="84827"/>
                  <a:pt x="1059661" y="79251"/>
                </a:cubicBezTo>
                <a:cubicBezTo>
                  <a:pt x="1059661" y="75345"/>
                  <a:pt x="1058786" y="72198"/>
                  <a:pt x="1057033" y="69808"/>
                </a:cubicBezTo>
                <a:cubicBezTo>
                  <a:pt x="1055280" y="67418"/>
                  <a:pt x="1053091" y="65546"/>
                  <a:pt x="1050456" y="64188"/>
                </a:cubicBezTo>
                <a:cubicBezTo>
                  <a:pt x="1047745" y="62756"/>
                  <a:pt x="1044800" y="61780"/>
                  <a:pt x="1041614" y="61258"/>
                </a:cubicBezTo>
                <a:cubicBezTo>
                  <a:pt x="1038425" y="60743"/>
                  <a:pt x="1035360" y="60484"/>
                  <a:pt x="1032409" y="60484"/>
                </a:cubicBezTo>
                <a:cubicBezTo>
                  <a:pt x="1024838" y="60484"/>
                  <a:pt x="1017570" y="61539"/>
                  <a:pt x="1010593" y="63652"/>
                </a:cubicBezTo>
                <a:cubicBezTo>
                  <a:pt x="1003619" y="65766"/>
                  <a:pt x="997626" y="68890"/>
                  <a:pt x="992607" y="73038"/>
                </a:cubicBezTo>
                <a:lnTo>
                  <a:pt x="991171" y="73038"/>
                </a:lnTo>
                <a:lnTo>
                  <a:pt x="991171" y="48773"/>
                </a:lnTo>
                <a:cubicBezTo>
                  <a:pt x="996910" y="46779"/>
                  <a:pt x="1003264" y="45025"/>
                  <a:pt x="1010236" y="43510"/>
                </a:cubicBezTo>
                <a:cubicBezTo>
                  <a:pt x="1017210" y="41995"/>
                  <a:pt x="1024201" y="41238"/>
                  <a:pt x="1031210" y="41238"/>
                </a:cubicBezTo>
                <a:cubicBezTo>
                  <a:pt x="1036869" y="41238"/>
                  <a:pt x="1042630" y="41818"/>
                  <a:pt x="1048487" y="42970"/>
                </a:cubicBezTo>
                <a:cubicBezTo>
                  <a:pt x="1054344" y="44126"/>
                  <a:pt x="1059902" y="46098"/>
                  <a:pt x="1065158" y="48892"/>
                </a:cubicBezTo>
                <a:cubicBezTo>
                  <a:pt x="1070101" y="51603"/>
                  <a:pt x="1074244" y="55325"/>
                  <a:pt x="1077593" y="60066"/>
                </a:cubicBezTo>
                <a:cubicBezTo>
                  <a:pt x="1080937" y="64808"/>
                  <a:pt x="1082611" y="70607"/>
                  <a:pt x="1082611" y="77459"/>
                </a:cubicBezTo>
                <a:cubicBezTo>
                  <a:pt x="1082611" y="84709"/>
                  <a:pt x="1080558" y="91067"/>
                  <a:pt x="1076455" y="96520"/>
                </a:cubicBezTo>
                <a:cubicBezTo>
                  <a:pt x="1072350" y="101981"/>
                  <a:pt x="1066915" y="105589"/>
                  <a:pt x="1060139" y="107342"/>
                </a:cubicBezTo>
                <a:lnTo>
                  <a:pt x="1060139" y="108180"/>
                </a:lnTo>
                <a:cubicBezTo>
                  <a:pt x="1067549" y="110726"/>
                  <a:pt x="1073626" y="114631"/>
                  <a:pt x="1078366" y="119892"/>
                </a:cubicBezTo>
                <a:cubicBezTo>
                  <a:pt x="1083107" y="125155"/>
                  <a:pt x="1085480" y="132203"/>
                  <a:pt x="1085480" y="141049"/>
                </a:cubicBezTo>
                <a:close/>
                <a:moveTo>
                  <a:pt x="1183613" y="145109"/>
                </a:moveTo>
                <a:lnTo>
                  <a:pt x="1183613" y="108058"/>
                </a:lnTo>
                <a:cubicBezTo>
                  <a:pt x="1178270" y="108537"/>
                  <a:pt x="1171520" y="109192"/>
                  <a:pt x="1163352" y="110030"/>
                </a:cubicBezTo>
                <a:cubicBezTo>
                  <a:pt x="1155184" y="110866"/>
                  <a:pt x="1148592" y="112043"/>
                  <a:pt x="1143570" y="113556"/>
                </a:cubicBezTo>
                <a:cubicBezTo>
                  <a:pt x="1137594" y="115387"/>
                  <a:pt x="1132655" y="118199"/>
                  <a:pt x="1128749" y="121984"/>
                </a:cubicBezTo>
                <a:cubicBezTo>
                  <a:pt x="1124842" y="125771"/>
                  <a:pt x="1122891" y="131048"/>
                  <a:pt x="1122891" y="137819"/>
                </a:cubicBezTo>
                <a:cubicBezTo>
                  <a:pt x="1122891" y="145473"/>
                  <a:pt x="1125040" y="151247"/>
                  <a:pt x="1129347" y="155153"/>
                </a:cubicBezTo>
                <a:cubicBezTo>
                  <a:pt x="1133648" y="159060"/>
                  <a:pt x="1139945" y="161011"/>
                  <a:pt x="1148232" y="161011"/>
                </a:cubicBezTo>
                <a:cubicBezTo>
                  <a:pt x="1155323" y="161011"/>
                  <a:pt x="1161739" y="159474"/>
                  <a:pt x="1167477" y="156405"/>
                </a:cubicBezTo>
                <a:cubicBezTo>
                  <a:pt x="1173216" y="153342"/>
                  <a:pt x="1178591" y="149573"/>
                  <a:pt x="1183613" y="145109"/>
                </a:cubicBezTo>
                <a:close/>
                <a:moveTo>
                  <a:pt x="1183613" y="163758"/>
                </a:moveTo>
                <a:cubicBezTo>
                  <a:pt x="1181780" y="165111"/>
                  <a:pt x="1179329" y="167005"/>
                  <a:pt x="1176264" y="169438"/>
                </a:cubicBezTo>
                <a:cubicBezTo>
                  <a:pt x="1173195" y="171868"/>
                  <a:pt x="1170228" y="173801"/>
                  <a:pt x="1167359" y="175235"/>
                </a:cubicBezTo>
                <a:cubicBezTo>
                  <a:pt x="1163374" y="177305"/>
                  <a:pt x="1159528" y="178898"/>
                  <a:pt x="1155824" y="180015"/>
                </a:cubicBezTo>
                <a:cubicBezTo>
                  <a:pt x="1152120" y="181127"/>
                  <a:pt x="1146917" y="181689"/>
                  <a:pt x="1140222" y="181689"/>
                </a:cubicBezTo>
                <a:cubicBezTo>
                  <a:pt x="1134725" y="181689"/>
                  <a:pt x="1129504" y="180652"/>
                  <a:pt x="1124565" y="178582"/>
                </a:cubicBezTo>
                <a:cubicBezTo>
                  <a:pt x="1119622" y="176512"/>
                  <a:pt x="1115282" y="173600"/>
                  <a:pt x="1111538" y="169856"/>
                </a:cubicBezTo>
                <a:cubicBezTo>
                  <a:pt x="1107951" y="166191"/>
                  <a:pt x="1105082" y="161666"/>
                  <a:pt x="1102933" y="156287"/>
                </a:cubicBezTo>
                <a:cubicBezTo>
                  <a:pt x="1100777" y="150909"/>
                  <a:pt x="1099700" y="145235"/>
                  <a:pt x="1099700" y="139256"/>
                </a:cubicBezTo>
                <a:cubicBezTo>
                  <a:pt x="1099700" y="130011"/>
                  <a:pt x="1101654" y="122141"/>
                  <a:pt x="1105561" y="115648"/>
                </a:cubicBezTo>
                <a:cubicBezTo>
                  <a:pt x="1109467" y="109149"/>
                  <a:pt x="1115641" y="103994"/>
                  <a:pt x="1124090" y="100167"/>
                </a:cubicBezTo>
                <a:cubicBezTo>
                  <a:pt x="1131578" y="96740"/>
                  <a:pt x="1140424" y="94371"/>
                  <a:pt x="1150622" y="93057"/>
                </a:cubicBezTo>
                <a:cubicBezTo>
                  <a:pt x="1160825" y="91740"/>
                  <a:pt x="1171819" y="90763"/>
                  <a:pt x="1183613" y="90131"/>
                </a:cubicBezTo>
                <a:lnTo>
                  <a:pt x="1183613" y="85824"/>
                </a:lnTo>
                <a:cubicBezTo>
                  <a:pt x="1183613" y="80565"/>
                  <a:pt x="1182814" y="76321"/>
                  <a:pt x="1181222" y="73095"/>
                </a:cubicBezTo>
                <a:cubicBezTo>
                  <a:pt x="1179627" y="69865"/>
                  <a:pt x="1177396" y="67379"/>
                  <a:pt x="1174529" y="65621"/>
                </a:cubicBezTo>
                <a:cubicBezTo>
                  <a:pt x="1171661" y="63792"/>
                  <a:pt x="1168158" y="62572"/>
                  <a:pt x="1164010" y="61975"/>
                </a:cubicBezTo>
                <a:cubicBezTo>
                  <a:pt x="1159867" y="61377"/>
                  <a:pt x="1155604" y="61082"/>
                  <a:pt x="1151220" y="61082"/>
                </a:cubicBezTo>
                <a:cubicBezTo>
                  <a:pt x="1146040" y="61082"/>
                  <a:pt x="1139945" y="61855"/>
                  <a:pt x="1132932" y="63411"/>
                </a:cubicBezTo>
                <a:cubicBezTo>
                  <a:pt x="1125919" y="64963"/>
                  <a:pt x="1118906" y="67220"/>
                  <a:pt x="1111893" y="70168"/>
                </a:cubicBezTo>
                <a:lnTo>
                  <a:pt x="1110580" y="70168"/>
                </a:lnTo>
                <a:lnTo>
                  <a:pt x="1110580" y="47337"/>
                </a:lnTo>
                <a:cubicBezTo>
                  <a:pt x="1114723" y="46142"/>
                  <a:pt x="1120662" y="44827"/>
                  <a:pt x="1128392" y="43391"/>
                </a:cubicBezTo>
                <a:cubicBezTo>
                  <a:pt x="1136121" y="41955"/>
                  <a:pt x="1143768" y="41238"/>
                  <a:pt x="1151338" y="41238"/>
                </a:cubicBezTo>
                <a:cubicBezTo>
                  <a:pt x="1160504" y="41238"/>
                  <a:pt x="1168233" y="41955"/>
                  <a:pt x="1174529" y="43391"/>
                </a:cubicBezTo>
                <a:cubicBezTo>
                  <a:pt x="1180822" y="44827"/>
                  <a:pt x="1186478" y="47419"/>
                  <a:pt x="1191504" y="51163"/>
                </a:cubicBezTo>
                <a:cubicBezTo>
                  <a:pt x="1196363" y="54828"/>
                  <a:pt x="1199989" y="59565"/>
                  <a:pt x="1202383" y="65383"/>
                </a:cubicBezTo>
                <a:cubicBezTo>
                  <a:pt x="1204773" y="71201"/>
                  <a:pt x="1205968" y="78293"/>
                  <a:pt x="1205968" y="86664"/>
                </a:cubicBezTo>
                <a:lnTo>
                  <a:pt x="1205968" y="177984"/>
                </a:lnTo>
                <a:lnTo>
                  <a:pt x="1183613" y="177984"/>
                </a:lnTo>
                <a:close/>
                <a:moveTo>
                  <a:pt x="1355379" y="210017"/>
                </a:moveTo>
                <a:lnTo>
                  <a:pt x="1334459" y="210017"/>
                </a:lnTo>
                <a:lnTo>
                  <a:pt x="1334459" y="177984"/>
                </a:lnTo>
                <a:lnTo>
                  <a:pt x="1237523" y="177984"/>
                </a:lnTo>
                <a:lnTo>
                  <a:pt x="1237523" y="44464"/>
                </a:lnTo>
                <a:lnTo>
                  <a:pt x="1259994" y="44464"/>
                </a:lnTo>
                <a:lnTo>
                  <a:pt x="1259994" y="158620"/>
                </a:lnTo>
                <a:lnTo>
                  <a:pt x="1319638" y="158620"/>
                </a:lnTo>
                <a:lnTo>
                  <a:pt x="1319638" y="44464"/>
                </a:lnTo>
                <a:lnTo>
                  <a:pt x="1342110" y="44464"/>
                </a:lnTo>
                <a:lnTo>
                  <a:pt x="1342110" y="158620"/>
                </a:lnTo>
                <a:lnTo>
                  <a:pt x="1355379" y="158620"/>
                </a:lnTo>
                <a:close/>
                <a:moveTo>
                  <a:pt x="1482916" y="177984"/>
                </a:moveTo>
                <a:lnTo>
                  <a:pt x="1460683" y="177984"/>
                </a:lnTo>
                <a:lnTo>
                  <a:pt x="1460683" y="78412"/>
                </a:lnTo>
                <a:lnTo>
                  <a:pt x="1397812" y="177984"/>
                </a:lnTo>
                <a:lnTo>
                  <a:pt x="1377491" y="177984"/>
                </a:lnTo>
                <a:lnTo>
                  <a:pt x="1377491" y="44464"/>
                </a:lnTo>
                <a:lnTo>
                  <a:pt x="1399725" y="44464"/>
                </a:lnTo>
                <a:lnTo>
                  <a:pt x="1399725" y="142481"/>
                </a:lnTo>
                <a:lnTo>
                  <a:pt x="1461878" y="44464"/>
                </a:lnTo>
                <a:lnTo>
                  <a:pt x="1482916" y="44464"/>
                </a:lnTo>
                <a:close/>
                <a:moveTo>
                  <a:pt x="1612131" y="177984"/>
                </a:moveTo>
                <a:lnTo>
                  <a:pt x="1589657" y="177984"/>
                </a:lnTo>
                <a:lnTo>
                  <a:pt x="1589657" y="125029"/>
                </a:lnTo>
                <a:lnTo>
                  <a:pt x="1567423" y="125029"/>
                </a:lnTo>
                <a:lnTo>
                  <a:pt x="1527859" y="177984"/>
                </a:lnTo>
                <a:lnTo>
                  <a:pt x="1501683" y="177984"/>
                </a:lnTo>
                <a:lnTo>
                  <a:pt x="1544595" y="122998"/>
                </a:lnTo>
                <a:cubicBezTo>
                  <a:pt x="1533518" y="119733"/>
                  <a:pt x="1525412" y="114873"/>
                  <a:pt x="1520274" y="108415"/>
                </a:cubicBezTo>
                <a:cubicBezTo>
                  <a:pt x="1515133" y="101959"/>
                  <a:pt x="1512563" y="93312"/>
                  <a:pt x="1512563" y="82476"/>
                </a:cubicBezTo>
                <a:cubicBezTo>
                  <a:pt x="1512563" y="75867"/>
                  <a:pt x="1514017" y="70067"/>
                  <a:pt x="1516925" y="65085"/>
                </a:cubicBezTo>
                <a:cubicBezTo>
                  <a:pt x="1519835" y="60107"/>
                  <a:pt x="1523758" y="55905"/>
                  <a:pt x="1528698" y="52478"/>
                </a:cubicBezTo>
                <a:cubicBezTo>
                  <a:pt x="1532684" y="49767"/>
                  <a:pt x="1537705" y="47755"/>
                  <a:pt x="1543764" y="46440"/>
                </a:cubicBezTo>
                <a:cubicBezTo>
                  <a:pt x="1549818" y="45127"/>
                  <a:pt x="1556587" y="44464"/>
                  <a:pt x="1564079" y="44464"/>
                </a:cubicBezTo>
                <a:lnTo>
                  <a:pt x="1612131" y="44464"/>
                </a:lnTo>
                <a:close/>
                <a:moveTo>
                  <a:pt x="1589657" y="107342"/>
                </a:moveTo>
                <a:lnTo>
                  <a:pt x="1589657" y="62395"/>
                </a:lnTo>
                <a:lnTo>
                  <a:pt x="1565274" y="62395"/>
                </a:lnTo>
                <a:cubicBezTo>
                  <a:pt x="1560097" y="62395"/>
                  <a:pt x="1556011" y="62673"/>
                  <a:pt x="1553023" y="63231"/>
                </a:cubicBezTo>
                <a:cubicBezTo>
                  <a:pt x="1550035" y="63792"/>
                  <a:pt x="1547144" y="64865"/>
                  <a:pt x="1544354" y="66464"/>
                </a:cubicBezTo>
                <a:cubicBezTo>
                  <a:pt x="1541489" y="68217"/>
                  <a:pt x="1539318" y="70585"/>
                  <a:pt x="1537845" y="73570"/>
                </a:cubicBezTo>
                <a:cubicBezTo>
                  <a:pt x="1536369" y="76558"/>
                  <a:pt x="1535631" y="79766"/>
                  <a:pt x="1535631" y="83193"/>
                </a:cubicBezTo>
                <a:cubicBezTo>
                  <a:pt x="1535631" y="87578"/>
                  <a:pt x="1536128" y="91142"/>
                  <a:pt x="1537129" y="93892"/>
                </a:cubicBezTo>
                <a:cubicBezTo>
                  <a:pt x="1538123" y="96639"/>
                  <a:pt x="1539934" y="99173"/>
                  <a:pt x="1542562" y="101481"/>
                </a:cubicBezTo>
                <a:cubicBezTo>
                  <a:pt x="1545352" y="103871"/>
                  <a:pt x="1548757" y="105444"/>
                  <a:pt x="1552781" y="106204"/>
                </a:cubicBezTo>
                <a:cubicBezTo>
                  <a:pt x="1556807" y="106963"/>
                  <a:pt x="1561209" y="107342"/>
                  <a:pt x="1565991" y="10734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592597" y="4971507"/>
            <a:ext cx="2001705" cy="140929"/>
          </a:xfrm>
          <a:custGeom>
            <a:avLst/>
            <a:gdLst/>
            <a:ahLst/>
            <a:cxnLst/>
            <a:rect l="l" t="t" r="r" b="b"/>
            <a:pathLst>
              <a:path w="2001705" h="140929">
                <a:moveTo>
                  <a:pt x="113318" y="23429"/>
                </a:moveTo>
                <a:lnTo>
                  <a:pt x="67893" y="23429"/>
                </a:lnTo>
                <a:lnTo>
                  <a:pt x="67893" y="137225"/>
                </a:lnTo>
                <a:lnTo>
                  <a:pt x="45421" y="137225"/>
                </a:lnTo>
                <a:lnTo>
                  <a:pt x="45421" y="23429"/>
                </a:lnTo>
                <a:lnTo>
                  <a:pt x="0" y="23429"/>
                </a:lnTo>
                <a:lnTo>
                  <a:pt x="0" y="3705"/>
                </a:lnTo>
                <a:lnTo>
                  <a:pt x="113318" y="3705"/>
                </a:lnTo>
                <a:close/>
                <a:moveTo>
                  <a:pt x="188024" y="140333"/>
                </a:moveTo>
                <a:cubicBezTo>
                  <a:pt x="166748" y="140333"/>
                  <a:pt x="150236" y="134331"/>
                  <a:pt x="138482" y="122339"/>
                </a:cubicBezTo>
                <a:cubicBezTo>
                  <a:pt x="126728" y="110348"/>
                  <a:pt x="120849" y="93316"/>
                  <a:pt x="120849" y="71245"/>
                </a:cubicBezTo>
                <a:cubicBezTo>
                  <a:pt x="120849" y="49490"/>
                  <a:pt x="126544" y="32177"/>
                  <a:pt x="137942" y="19304"/>
                </a:cubicBezTo>
                <a:cubicBezTo>
                  <a:pt x="149335" y="6438"/>
                  <a:pt x="164236" y="0"/>
                  <a:pt x="182646" y="0"/>
                </a:cubicBezTo>
                <a:cubicBezTo>
                  <a:pt x="190934" y="0"/>
                  <a:pt x="198267" y="1196"/>
                  <a:pt x="204642" y="3587"/>
                </a:cubicBezTo>
                <a:cubicBezTo>
                  <a:pt x="211014" y="5981"/>
                  <a:pt x="216594" y="9725"/>
                  <a:pt x="221371" y="14825"/>
                </a:cubicBezTo>
                <a:cubicBezTo>
                  <a:pt x="226156" y="19927"/>
                  <a:pt x="229824" y="26159"/>
                  <a:pt x="232373" y="33531"/>
                </a:cubicBezTo>
                <a:cubicBezTo>
                  <a:pt x="234918" y="40901"/>
                  <a:pt x="236197" y="49925"/>
                  <a:pt x="236197" y="60604"/>
                </a:cubicBezTo>
                <a:lnTo>
                  <a:pt x="236197" y="72797"/>
                </a:lnTo>
                <a:lnTo>
                  <a:pt x="143676" y="72797"/>
                </a:lnTo>
                <a:cubicBezTo>
                  <a:pt x="143676" y="88338"/>
                  <a:pt x="147583" y="100207"/>
                  <a:pt x="155394" y="108415"/>
                </a:cubicBezTo>
                <a:cubicBezTo>
                  <a:pt x="163202" y="116623"/>
                  <a:pt x="174002" y="120727"/>
                  <a:pt x="187787" y="120727"/>
                </a:cubicBezTo>
                <a:cubicBezTo>
                  <a:pt x="192726" y="120727"/>
                  <a:pt x="197569" y="120169"/>
                  <a:pt x="202309" y="119057"/>
                </a:cubicBezTo>
                <a:cubicBezTo>
                  <a:pt x="207050" y="117940"/>
                  <a:pt x="211334" y="116508"/>
                  <a:pt x="215158" y="114754"/>
                </a:cubicBezTo>
                <a:cubicBezTo>
                  <a:pt x="219222" y="112922"/>
                  <a:pt x="222650" y="111147"/>
                  <a:pt x="225440" y="109434"/>
                </a:cubicBezTo>
                <a:cubicBezTo>
                  <a:pt x="228226" y="107719"/>
                  <a:pt x="230540" y="106108"/>
                  <a:pt x="232373" y="104591"/>
                </a:cubicBezTo>
                <a:lnTo>
                  <a:pt x="233687" y="104591"/>
                </a:lnTo>
                <a:lnTo>
                  <a:pt x="233687" y="129097"/>
                </a:lnTo>
                <a:cubicBezTo>
                  <a:pt x="231056" y="130133"/>
                  <a:pt x="227791" y="131426"/>
                  <a:pt x="223888" y="132981"/>
                </a:cubicBezTo>
                <a:cubicBezTo>
                  <a:pt x="219982" y="134533"/>
                  <a:pt x="216472" y="135753"/>
                  <a:pt x="213365" y="136628"/>
                </a:cubicBezTo>
                <a:cubicBezTo>
                  <a:pt x="208983" y="137823"/>
                  <a:pt x="205021" y="138738"/>
                  <a:pt x="201474" y="139375"/>
                </a:cubicBezTo>
                <a:cubicBezTo>
                  <a:pt x="197924" y="140011"/>
                  <a:pt x="193442" y="140333"/>
                  <a:pt x="188024" y="140333"/>
                </a:cubicBezTo>
                <a:close/>
                <a:moveTo>
                  <a:pt x="214322" y="55584"/>
                </a:moveTo>
                <a:cubicBezTo>
                  <a:pt x="214165" y="49529"/>
                  <a:pt x="213447" y="44309"/>
                  <a:pt x="212170" y="39924"/>
                </a:cubicBezTo>
                <a:cubicBezTo>
                  <a:pt x="210896" y="35544"/>
                  <a:pt x="209063" y="31839"/>
                  <a:pt x="206673" y="28812"/>
                </a:cubicBezTo>
                <a:cubicBezTo>
                  <a:pt x="204040" y="25460"/>
                  <a:pt x="200675" y="22911"/>
                  <a:pt x="196574" y="21157"/>
                </a:cubicBezTo>
                <a:cubicBezTo>
                  <a:pt x="192467" y="19405"/>
                  <a:pt x="187387" y="18530"/>
                  <a:pt x="181329" y="18530"/>
                </a:cubicBezTo>
                <a:cubicBezTo>
                  <a:pt x="175356" y="18530"/>
                  <a:pt x="170274" y="19423"/>
                  <a:pt x="166090" y="21216"/>
                </a:cubicBezTo>
                <a:cubicBezTo>
                  <a:pt x="161907" y="23008"/>
                  <a:pt x="158102" y="25621"/>
                  <a:pt x="154674" y="29049"/>
                </a:cubicBezTo>
                <a:cubicBezTo>
                  <a:pt x="151330" y="32556"/>
                  <a:pt x="148781" y="36440"/>
                  <a:pt x="147028" y="40703"/>
                </a:cubicBezTo>
                <a:cubicBezTo>
                  <a:pt x="145275" y="44969"/>
                  <a:pt x="144159" y="49929"/>
                  <a:pt x="143676" y="55584"/>
                </a:cubicBezTo>
                <a:close/>
                <a:moveTo>
                  <a:pt x="362657" y="137225"/>
                </a:moveTo>
                <a:lnTo>
                  <a:pt x="335049" y="137225"/>
                </a:lnTo>
                <a:lnTo>
                  <a:pt x="302652" y="86782"/>
                </a:lnTo>
                <a:lnTo>
                  <a:pt x="269302" y="137225"/>
                </a:lnTo>
                <a:lnTo>
                  <a:pt x="243842" y="137225"/>
                </a:lnTo>
                <a:lnTo>
                  <a:pt x="290221" y="71003"/>
                </a:lnTo>
                <a:lnTo>
                  <a:pt x="244321" y="3705"/>
                </a:lnTo>
                <a:lnTo>
                  <a:pt x="271933" y="3705"/>
                </a:lnTo>
                <a:lnTo>
                  <a:pt x="304088" y="53673"/>
                </a:lnTo>
                <a:lnTo>
                  <a:pt x="337079" y="3705"/>
                </a:lnTo>
                <a:lnTo>
                  <a:pt x="362657" y="3705"/>
                </a:lnTo>
                <a:lnTo>
                  <a:pt x="316519" y="69452"/>
                </a:lnTo>
                <a:close/>
                <a:moveTo>
                  <a:pt x="485536" y="137225"/>
                </a:moveTo>
                <a:lnTo>
                  <a:pt x="463065" y="137225"/>
                </a:lnTo>
                <a:lnTo>
                  <a:pt x="463065" y="77098"/>
                </a:lnTo>
                <a:lnTo>
                  <a:pt x="402581" y="77098"/>
                </a:lnTo>
                <a:lnTo>
                  <a:pt x="402581" y="137225"/>
                </a:lnTo>
                <a:lnTo>
                  <a:pt x="380109" y="137225"/>
                </a:lnTo>
                <a:lnTo>
                  <a:pt x="380109" y="3705"/>
                </a:lnTo>
                <a:lnTo>
                  <a:pt x="402581" y="3705"/>
                </a:lnTo>
                <a:lnTo>
                  <a:pt x="402581" y="57737"/>
                </a:lnTo>
                <a:lnTo>
                  <a:pt x="463065" y="57737"/>
                </a:lnTo>
                <a:lnTo>
                  <a:pt x="463065" y="3705"/>
                </a:lnTo>
                <a:lnTo>
                  <a:pt x="485536" y="3705"/>
                </a:lnTo>
                <a:close/>
                <a:moveTo>
                  <a:pt x="627776" y="70529"/>
                </a:moveTo>
                <a:cubicBezTo>
                  <a:pt x="627776" y="93000"/>
                  <a:pt x="622361" y="110348"/>
                  <a:pt x="611525" y="122577"/>
                </a:cubicBezTo>
                <a:cubicBezTo>
                  <a:pt x="600689" y="134810"/>
                  <a:pt x="586260" y="140930"/>
                  <a:pt x="568250" y="140930"/>
                </a:cubicBezTo>
                <a:cubicBezTo>
                  <a:pt x="549684" y="140930"/>
                  <a:pt x="535082" y="134615"/>
                  <a:pt x="524445" y="121980"/>
                </a:cubicBezTo>
                <a:cubicBezTo>
                  <a:pt x="513806" y="109351"/>
                  <a:pt x="508486" y="92200"/>
                  <a:pt x="508486" y="70529"/>
                </a:cubicBezTo>
                <a:cubicBezTo>
                  <a:pt x="508486" y="48216"/>
                  <a:pt x="513961" y="30882"/>
                  <a:pt x="524924" y="18530"/>
                </a:cubicBezTo>
                <a:cubicBezTo>
                  <a:pt x="535879" y="6178"/>
                  <a:pt x="550321" y="0"/>
                  <a:pt x="568250" y="0"/>
                </a:cubicBezTo>
                <a:cubicBezTo>
                  <a:pt x="586260" y="0"/>
                  <a:pt x="600689" y="6160"/>
                  <a:pt x="611525" y="18469"/>
                </a:cubicBezTo>
                <a:cubicBezTo>
                  <a:pt x="622361" y="30780"/>
                  <a:pt x="627776" y="48132"/>
                  <a:pt x="627776" y="70529"/>
                </a:cubicBezTo>
                <a:close/>
                <a:moveTo>
                  <a:pt x="604588" y="70529"/>
                </a:moveTo>
                <a:cubicBezTo>
                  <a:pt x="604588" y="53234"/>
                  <a:pt x="601441" y="40385"/>
                  <a:pt x="595148" y="31976"/>
                </a:cubicBezTo>
                <a:cubicBezTo>
                  <a:pt x="588852" y="23570"/>
                  <a:pt x="579884" y="19365"/>
                  <a:pt x="568250" y="19365"/>
                </a:cubicBezTo>
                <a:cubicBezTo>
                  <a:pt x="556535" y="19365"/>
                  <a:pt x="547509" y="23570"/>
                  <a:pt x="541177" y="31976"/>
                </a:cubicBezTo>
                <a:cubicBezTo>
                  <a:pt x="534841" y="40385"/>
                  <a:pt x="531674" y="53234"/>
                  <a:pt x="531674" y="70529"/>
                </a:cubicBezTo>
                <a:cubicBezTo>
                  <a:pt x="531674" y="87261"/>
                  <a:pt x="534841" y="99947"/>
                  <a:pt x="541177" y="108594"/>
                </a:cubicBezTo>
                <a:cubicBezTo>
                  <a:pt x="547509" y="117242"/>
                  <a:pt x="556535" y="121566"/>
                  <a:pt x="568250" y="121566"/>
                </a:cubicBezTo>
                <a:cubicBezTo>
                  <a:pt x="579805" y="121566"/>
                  <a:pt x="588751" y="117320"/>
                  <a:pt x="595087" y="108836"/>
                </a:cubicBezTo>
                <a:cubicBezTo>
                  <a:pt x="601420" y="100351"/>
                  <a:pt x="604588" y="87578"/>
                  <a:pt x="604588" y="70529"/>
                </a:cubicBezTo>
                <a:close/>
                <a:moveTo>
                  <a:pt x="754244" y="137225"/>
                </a:moveTo>
                <a:lnTo>
                  <a:pt x="731773" y="137225"/>
                </a:lnTo>
                <a:lnTo>
                  <a:pt x="731773" y="22594"/>
                </a:lnTo>
                <a:lnTo>
                  <a:pt x="685872" y="22594"/>
                </a:lnTo>
                <a:cubicBezTo>
                  <a:pt x="685631" y="29208"/>
                  <a:pt x="685389" y="35566"/>
                  <a:pt x="685152" y="41660"/>
                </a:cubicBezTo>
                <a:cubicBezTo>
                  <a:pt x="684915" y="47755"/>
                  <a:pt x="684673" y="53277"/>
                  <a:pt x="684436" y="58212"/>
                </a:cubicBezTo>
                <a:cubicBezTo>
                  <a:pt x="683957" y="70723"/>
                  <a:pt x="683140" y="81202"/>
                  <a:pt x="681988" y="89648"/>
                </a:cubicBezTo>
                <a:cubicBezTo>
                  <a:pt x="680833" y="98094"/>
                  <a:pt x="679377" y="104872"/>
                  <a:pt x="677625" y="109974"/>
                </a:cubicBezTo>
                <a:cubicBezTo>
                  <a:pt x="675868" y="115230"/>
                  <a:pt x="673938" y="119333"/>
                  <a:pt x="671829" y="122282"/>
                </a:cubicBezTo>
                <a:cubicBezTo>
                  <a:pt x="669715" y="125230"/>
                  <a:pt x="667347" y="127898"/>
                  <a:pt x="664711" y="130292"/>
                </a:cubicBezTo>
                <a:cubicBezTo>
                  <a:pt x="662004" y="132682"/>
                  <a:pt x="659095" y="134476"/>
                  <a:pt x="655989" y="135671"/>
                </a:cubicBezTo>
                <a:cubicBezTo>
                  <a:pt x="652881" y="136866"/>
                  <a:pt x="649375" y="137463"/>
                  <a:pt x="645473" y="137463"/>
                </a:cubicBezTo>
                <a:cubicBezTo>
                  <a:pt x="644194" y="137463"/>
                  <a:pt x="642561" y="137423"/>
                  <a:pt x="640570" y="137345"/>
                </a:cubicBezTo>
                <a:cubicBezTo>
                  <a:pt x="638576" y="137262"/>
                  <a:pt x="637183" y="137225"/>
                  <a:pt x="636387" y="137225"/>
                </a:cubicBezTo>
                <a:lnTo>
                  <a:pt x="636387" y="117620"/>
                </a:lnTo>
                <a:lnTo>
                  <a:pt x="637582" y="117620"/>
                </a:lnTo>
                <a:cubicBezTo>
                  <a:pt x="638140" y="117620"/>
                  <a:pt x="638720" y="117660"/>
                  <a:pt x="639316" y="117738"/>
                </a:cubicBezTo>
                <a:cubicBezTo>
                  <a:pt x="639915" y="117822"/>
                  <a:pt x="640605" y="117861"/>
                  <a:pt x="641406" y="117861"/>
                </a:cubicBezTo>
                <a:cubicBezTo>
                  <a:pt x="643317" y="117861"/>
                  <a:pt x="645193" y="117583"/>
                  <a:pt x="647024" y="117022"/>
                </a:cubicBezTo>
                <a:cubicBezTo>
                  <a:pt x="648857" y="116464"/>
                  <a:pt x="650491" y="115431"/>
                  <a:pt x="651924" y="113916"/>
                </a:cubicBezTo>
                <a:cubicBezTo>
                  <a:pt x="655909" y="110009"/>
                  <a:pt x="658819" y="103180"/>
                  <a:pt x="660651" y="93414"/>
                </a:cubicBezTo>
                <a:cubicBezTo>
                  <a:pt x="662480" y="83654"/>
                  <a:pt x="663797" y="70007"/>
                  <a:pt x="664593" y="52478"/>
                </a:cubicBezTo>
                <a:cubicBezTo>
                  <a:pt x="664913" y="45944"/>
                  <a:pt x="665212" y="38211"/>
                  <a:pt x="665493" y="29287"/>
                </a:cubicBezTo>
                <a:cubicBezTo>
                  <a:pt x="665773" y="20362"/>
                  <a:pt x="666032" y="11838"/>
                  <a:pt x="666270" y="3705"/>
                </a:cubicBezTo>
                <a:lnTo>
                  <a:pt x="754244" y="3705"/>
                </a:lnTo>
                <a:close/>
                <a:moveTo>
                  <a:pt x="896606" y="70529"/>
                </a:moveTo>
                <a:cubicBezTo>
                  <a:pt x="896606" y="93000"/>
                  <a:pt x="891188" y="110348"/>
                  <a:pt x="880351" y="122577"/>
                </a:cubicBezTo>
                <a:cubicBezTo>
                  <a:pt x="869515" y="134810"/>
                  <a:pt x="855091" y="140930"/>
                  <a:pt x="837080" y="140930"/>
                </a:cubicBezTo>
                <a:cubicBezTo>
                  <a:pt x="818511" y="140930"/>
                  <a:pt x="803908" y="134615"/>
                  <a:pt x="793271" y="121980"/>
                </a:cubicBezTo>
                <a:cubicBezTo>
                  <a:pt x="782633" y="109351"/>
                  <a:pt x="777312" y="92200"/>
                  <a:pt x="777312" y="70529"/>
                </a:cubicBezTo>
                <a:cubicBezTo>
                  <a:pt x="777312" y="48216"/>
                  <a:pt x="782791" y="30882"/>
                  <a:pt x="793750" y="18530"/>
                </a:cubicBezTo>
                <a:cubicBezTo>
                  <a:pt x="804708" y="6178"/>
                  <a:pt x="819148" y="0"/>
                  <a:pt x="837080" y="0"/>
                </a:cubicBezTo>
                <a:cubicBezTo>
                  <a:pt x="855091" y="0"/>
                  <a:pt x="869515" y="6160"/>
                  <a:pt x="880351" y="18469"/>
                </a:cubicBezTo>
                <a:cubicBezTo>
                  <a:pt x="891188" y="30780"/>
                  <a:pt x="896606" y="48132"/>
                  <a:pt x="896606" y="70529"/>
                </a:cubicBezTo>
                <a:close/>
                <a:moveTo>
                  <a:pt x="873418" y="70529"/>
                </a:moveTo>
                <a:cubicBezTo>
                  <a:pt x="873418" y="53234"/>
                  <a:pt x="870271" y="40385"/>
                  <a:pt x="863976" y="31976"/>
                </a:cubicBezTo>
                <a:cubicBezTo>
                  <a:pt x="857679" y="23570"/>
                  <a:pt x="848712" y="19365"/>
                  <a:pt x="837080" y="19365"/>
                </a:cubicBezTo>
                <a:cubicBezTo>
                  <a:pt x="825361" y="19365"/>
                  <a:pt x="816337" y="23570"/>
                  <a:pt x="810004" y="31976"/>
                </a:cubicBezTo>
                <a:cubicBezTo>
                  <a:pt x="803671" y="40385"/>
                  <a:pt x="800500" y="53234"/>
                  <a:pt x="800500" y="70529"/>
                </a:cubicBezTo>
                <a:cubicBezTo>
                  <a:pt x="800500" y="87261"/>
                  <a:pt x="803671" y="99947"/>
                  <a:pt x="810004" y="108594"/>
                </a:cubicBezTo>
                <a:cubicBezTo>
                  <a:pt x="816337" y="117242"/>
                  <a:pt x="825361" y="121566"/>
                  <a:pt x="837080" y="121566"/>
                </a:cubicBezTo>
                <a:cubicBezTo>
                  <a:pt x="848631" y="121566"/>
                  <a:pt x="857577" y="117320"/>
                  <a:pt x="863913" y="108836"/>
                </a:cubicBezTo>
                <a:cubicBezTo>
                  <a:pt x="870247" y="100351"/>
                  <a:pt x="873418" y="87578"/>
                  <a:pt x="873418" y="70529"/>
                </a:cubicBezTo>
                <a:close/>
                <a:moveTo>
                  <a:pt x="1004544" y="23429"/>
                </a:moveTo>
                <a:lnTo>
                  <a:pt x="942149" y="23429"/>
                </a:lnTo>
                <a:lnTo>
                  <a:pt x="942149" y="137225"/>
                </a:lnTo>
                <a:lnTo>
                  <a:pt x="919678" y="137225"/>
                </a:lnTo>
                <a:lnTo>
                  <a:pt x="919678" y="3705"/>
                </a:lnTo>
                <a:lnTo>
                  <a:pt x="1004544" y="3705"/>
                </a:lnTo>
                <a:close/>
                <a:moveTo>
                  <a:pt x="1126703" y="137225"/>
                </a:moveTo>
                <a:lnTo>
                  <a:pt x="1104473" y="137225"/>
                </a:lnTo>
                <a:lnTo>
                  <a:pt x="1104473" y="37653"/>
                </a:lnTo>
                <a:lnTo>
                  <a:pt x="1041599" y="137225"/>
                </a:lnTo>
                <a:lnTo>
                  <a:pt x="1021277" y="137225"/>
                </a:lnTo>
                <a:lnTo>
                  <a:pt x="1021277" y="3705"/>
                </a:lnTo>
                <a:lnTo>
                  <a:pt x="1043511" y="3705"/>
                </a:lnTo>
                <a:lnTo>
                  <a:pt x="1043511" y="101722"/>
                </a:lnTo>
                <a:lnTo>
                  <a:pt x="1105664" y="3705"/>
                </a:lnTo>
                <a:lnTo>
                  <a:pt x="1126703" y="3705"/>
                </a:lnTo>
                <a:close/>
                <a:moveTo>
                  <a:pt x="1259623" y="137225"/>
                </a:moveTo>
                <a:lnTo>
                  <a:pt x="1237151" y="137225"/>
                </a:lnTo>
                <a:lnTo>
                  <a:pt x="1237151" y="85108"/>
                </a:lnTo>
                <a:cubicBezTo>
                  <a:pt x="1230138" y="87420"/>
                  <a:pt x="1223323" y="89213"/>
                  <a:pt x="1216714" y="90490"/>
                </a:cubicBezTo>
                <a:cubicBezTo>
                  <a:pt x="1210098" y="91764"/>
                  <a:pt x="1203564" y="92402"/>
                  <a:pt x="1197108" y="92402"/>
                </a:cubicBezTo>
                <a:cubicBezTo>
                  <a:pt x="1191449" y="92402"/>
                  <a:pt x="1185931" y="91664"/>
                  <a:pt x="1180552" y="90188"/>
                </a:cubicBezTo>
                <a:cubicBezTo>
                  <a:pt x="1175174" y="88715"/>
                  <a:pt x="1170533" y="86307"/>
                  <a:pt x="1166627" y="82955"/>
                </a:cubicBezTo>
                <a:cubicBezTo>
                  <a:pt x="1162721" y="79612"/>
                  <a:pt x="1159715" y="75327"/>
                  <a:pt x="1157606" y="70107"/>
                </a:cubicBezTo>
                <a:cubicBezTo>
                  <a:pt x="1155493" y="64887"/>
                  <a:pt x="1154437" y="58732"/>
                  <a:pt x="1154437" y="51642"/>
                </a:cubicBezTo>
                <a:lnTo>
                  <a:pt x="1154437" y="3705"/>
                </a:lnTo>
                <a:lnTo>
                  <a:pt x="1176909" y="3705"/>
                </a:lnTo>
                <a:lnTo>
                  <a:pt x="1176909" y="39924"/>
                </a:lnTo>
                <a:cubicBezTo>
                  <a:pt x="1176909" y="45825"/>
                  <a:pt x="1177146" y="50505"/>
                  <a:pt x="1177625" y="53968"/>
                </a:cubicBezTo>
                <a:cubicBezTo>
                  <a:pt x="1178104" y="57435"/>
                  <a:pt x="1179418" y="60804"/>
                  <a:pt x="1181571" y="64069"/>
                </a:cubicBezTo>
                <a:cubicBezTo>
                  <a:pt x="1183400" y="66860"/>
                  <a:pt x="1186172" y="69012"/>
                  <a:pt x="1189875" y="70529"/>
                </a:cubicBezTo>
                <a:cubicBezTo>
                  <a:pt x="1193580" y="72044"/>
                  <a:pt x="1198462" y="72797"/>
                  <a:pt x="1204517" y="72797"/>
                </a:cubicBezTo>
                <a:cubicBezTo>
                  <a:pt x="1209776" y="72797"/>
                  <a:pt x="1215414" y="72281"/>
                  <a:pt x="1221430" y="71245"/>
                </a:cubicBezTo>
                <a:cubicBezTo>
                  <a:pt x="1227450" y="70207"/>
                  <a:pt x="1232687" y="68973"/>
                  <a:pt x="1237151" y="67540"/>
                </a:cubicBezTo>
                <a:lnTo>
                  <a:pt x="1237151" y="3705"/>
                </a:lnTo>
                <a:lnTo>
                  <a:pt x="1259623" y="3705"/>
                </a:lnTo>
                <a:close/>
                <a:moveTo>
                  <a:pt x="1350111" y="140333"/>
                </a:moveTo>
                <a:cubicBezTo>
                  <a:pt x="1328832" y="140333"/>
                  <a:pt x="1312319" y="134331"/>
                  <a:pt x="1300565" y="122339"/>
                </a:cubicBezTo>
                <a:cubicBezTo>
                  <a:pt x="1288811" y="110348"/>
                  <a:pt x="1282932" y="93316"/>
                  <a:pt x="1282932" y="71245"/>
                </a:cubicBezTo>
                <a:cubicBezTo>
                  <a:pt x="1282932" y="49490"/>
                  <a:pt x="1288628" y="32177"/>
                  <a:pt x="1300025" y="19304"/>
                </a:cubicBezTo>
                <a:cubicBezTo>
                  <a:pt x="1311419" y="6438"/>
                  <a:pt x="1326319" y="0"/>
                  <a:pt x="1344730" y="0"/>
                </a:cubicBezTo>
                <a:cubicBezTo>
                  <a:pt x="1353017" y="0"/>
                  <a:pt x="1360350" y="1196"/>
                  <a:pt x="1366725" y="3587"/>
                </a:cubicBezTo>
                <a:cubicBezTo>
                  <a:pt x="1373098" y="5981"/>
                  <a:pt x="1378677" y="9725"/>
                  <a:pt x="1383459" y="14825"/>
                </a:cubicBezTo>
                <a:cubicBezTo>
                  <a:pt x="1388239" y="19927"/>
                  <a:pt x="1391908" y="26159"/>
                  <a:pt x="1394457" y="33531"/>
                </a:cubicBezTo>
                <a:cubicBezTo>
                  <a:pt x="1397006" y="40901"/>
                  <a:pt x="1398280" y="49925"/>
                  <a:pt x="1398280" y="60604"/>
                </a:cubicBezTo>
                <a:lnTo>
                  <a:pt x="1398280" y="72797"/>
                </a:lnTo>
                <a:lnTo>
                  <a:pt x="1305760" y="72797"/>
                </a:lnTo>
                <a:cubicBezTo>
                  <a:pt x="1305760" y="88338"/>
                  <a:pt x="1309666" y="100207"/>
                  <a:pt x="1317478" y="108415"/>
                </a:cubicBezTo>
                <a:cubicBezTo>
                  <a:pt x="1325287" y="116623"/>
                  <a:pt x="1336087" y="120727"/>
                  <a:pt x="1349871" y="120727"/>
                </a:cubicBezTo>
                <a:cubicBezTo>
                  <a:pt x="1354810" y="120727"/>
                  <a:pt x="1359652" y="120169"/>
                  <a:pt x="1364392" y="119057"/>
                </a:cubicBezTo>
                <a:cubicBezTo>
                  <a:pt x="1369134" y="117940"/>
                  <a:pt x="1373418" y="116508"/>
                  <a:pt x="1377241" y="114754"/>
                </a:cubicBezTo>
                <a:cubicBezTo>
                  <a:pt x="1381306" y="112922"/>
                  <a:pt x="1384733" y="111147"/>
                  <a:pt x="1387523" y="109434"/>
                </a:cubicBezTo>
                <a:cubicBezTo>
                  <a:pt x="1390313" y="107719"/>
                  <a:pt x="1392624" y="106108"/>
                  <a:pt x="1394457" y="104591"/>
                </a:cubicBezTo>
                <a:lnTo>
                  <a:pt x="1395770" y="104591"/>
                </a:lnTo>
                <a:lnTo>
                  <a:pt x="1395770" y="129097"/>
                </a:lnTo>
                <a:cubicBezTo>
                  <a:pt x="1393143" y="130133"/>
                  <a:pt x="1389874" y="131426"/>
                  <a:pt x="1385971" y="132981"/>
                </a:cubicBezTo>
                <a:cubicBezTo>
                  <a:pt x="1382066" y="134533"/>
                  <a:pt x="1378556" y="135753"/>
                  <a:pt x="1375449" y="136628"/>
                </a:cubicBezTo>
                <a:cubicBezTo>
                  <a:pt x="1371068" y="137823"/>
                  <a:pt x="1367104" y="138738"/>
                  <a:pt x="1363558" y="139375"/>
                </a:cubicBezTo>
                <a:cubicBezTo>
                  <a:pt x="1360012" y="140011"/>
                  <a:pt x="1355526" y="140333"/>
                  <a:pt x="1350111" y="140333"/>
                </a:cubicBezTo>
                <a:close/>
                <a:moveTo>
                  <a:pt x="1376406" y="55584"/>
                </a:moveTo>
                <a:cubicBezTo>
                  <a:pt x="1376248" y="49529"/>
                  <a:pt x="1375532" y="44309"/>
                  <a:pt x="1374254" y="39924"/>
                </a:cubicBezTo>
                <a:cubicBezTo>
                  <a:pt x="1372979" y="35544"/>
                  <a:pt x="1371146" y="31839"/>
                  <a:pt x="1368756" y="28812"/>
                </a:cubicBezTo>
                <a:cubicBezTo>
                  <a:pt x="1366125" y="25460"/>
                  <a:pt x="1362759" y="22911"/>
                  <a:pt x="1358658" y="21157"/>
                </a:cubicBezTo>
                <a:cubicBezTo>
                  <a:pt x="1354551" y="19405"/>
                  <a:pt x="1349471" y="18530"/>
                  <a:pt x="1343412" y="18530"/>
                </a:cubicBezTo>
                <a:cubicBezTo>
                  <a:pt x="1337439" y="18530"/>
                  <a:pt x="1332357" y="19423"/>
                  <a:pt x="1328173" y="21216"/>
                </a:cubicBezTo>
                <a:cubicBezTo>
                  <a:pt x="1323990" y="23008"/>
                  <a:pt x="1320189" y="25621"/>
                  <a:pt x="1316761" y="29049"/>
                </a:cubicBezTo>
                <a:cubicBezTo>
                  <a:pt x="1313413" y="32556"/>
                  <a:pt x="1310864" y="36440"/>
                  <a:pt x="1309112" y="40703"/>
                </a:cubicBezTo>
                <a:cubicBezTo>
                  <a:pt x="1307358" y="44969"/>
                  <a:pt x="1306242" y="49929"/>
                  <a:pt x="1305760" y="55584"/>
                </a:cubicBezTo>
                <a:close/>
                <a:moveTo>
                  <a:pt x="1475529" y="140213"/>
                </a:moveTo>
                <a:cubicBezTo>
                  <a:pt x="1466363" y="140213"/>
                  <a:pt x="1457961" y="138799"/>
                  <a:pt x="1450311" y="135969"/>
                </a:cubicBezTo>
                <a:cubicBezTo>
                  <a:pt x="1442661" y="133143"/>
                  <a:pt x="1436087" y="128860"/>
                  <a:pt x="1430586" y="123117"/>
                </a:cubicBezTo>
                <a:cubicBezTo>
                  <a:pt x="1425090" y="117383"/>
                  <a:pt x="1420824" y="110150"/>
                  <a:pt x="1417799" y="101428"/>
                </a:cubicBezTo>
                <a:cubicBezTo>
                  <a:pt x="1414768" y="92700"/>
                  <a:pt x="1413252" y="82441"/>
                  <a:pt x="1413252" y="70647"/>
                </a:cubicBezTo>
                <a:cubicBezTo>
                  <a:pt x="1413252" y="58932"/>
                  <a:pt x="1414825" y="48813"/>
                  <a:pt x="1417975" y="40285"/>
                </a:cubicBezTo>
                <a:cubicBezTo>
                  <a:pt x="1421126" y="31759"/>
                  <a:pt x="1425327" y="24585"/>
                  <a:pt x="1430586" y="18767"/>
                </a:cubicBezTo>
                <a:cubicBezTo>
                  <a:pt x="1435849" y="12949"/>
                  <a:pt x="1442401" y="8471"/>
                  <a:pt x="1450250" y="5322"/>
                </a:cubicBezTo>
                <a:cubicBezTo>
                  <a:pt x="1458101" y="2172"/>
                  <a:pt x="1466525" y="598"/>
                  <a:pt x="1475529" y="598"/>
                </a:cubicBezTo>
                <a:cubicBezTo>
                  <a:pt x="1482862" y="598"/>
                  <a:pt x="1489936" y="1635"/>
                  <a:pt x="1496747" y="3705"/>
                </a:cubicBezTo>
                <a:cubicBezTo>
                  <a:pt x="1503558" y="5783"/>
                  <a:pt x="1509635" y="8169"/>
                  <a:pt x="1514974" y="10880"/>
                </a:cubicBezTo>
                <a:lnTo>
                  <a:pt x="1514974" y="36101"/>
                </a:lnTo>
                <a:lnTo>
                  <a:pt x="1513659" y="36101"/>
                </a:lnTo>
                <a:cubicBezTo>
                  <a:pt x="1512066" y="34748"/>
                  <a:pt x="1510017" y="33193"/>
                  <a:pt x="1507507" y="31439"/>
                </a:cubicBezTo>
                <a:cubicBezTo>
                  <a:pt x="1504998" y="29687"/>
                  <a:pt x="1501945" y="27893"/>
                  <a:pt x="1498363" y="26061"/>
                </a:cubicBezTo>
                <a:cubicBezTo>
                  <a:pt x="1495249" y="24466"/>
                  <a:pt x="1491584" y="23070"/>
                  <a:pt x="1487361" y="21875"/>
                </a:cubicBezTo>
                <a:cubicBezTo>
                  <a:pt x="1483143" y="20678"/>
                  <a:pt x="1479075" y="20082"/>
                  <a:pt x="1475168" y="20082"/>
                </a:cubicBezTo>
                <a:cubicBezTo>
                  <a:pt x="1463538" y="20082"/>
                  <a:pt x="1454196" y="24485"/>
                  <a:pt x="1447143" y="33290"/>
                </a:cubicBezTo>
                <a:cubicBezTo>
                  <a:pt x="1440087" y="42100"/>
                  <a:pt x="1436563" y="54552"/>
                  <a:pt x="1436563" y="70647"/>
                </a:cubicBezTo>
                <a:cubicBezTo>
                  <a:pt x="1436563" y="86426"/>
                  <a:pt x="1439968" y="98716"/>
                  <a:pt x="1446779" y="107522"/>
                </a:cubicBezTo>
                <a:cubicBezTo>
                  <a:pt x="1453593" y="116324"/>
                  <a:pt x="1463059" y="120727"/>
                  <a:pt x="1475168" y="120727"/>
                </a:cubicBezTo>
                <a:cubicBezTo>
                  <a:pt x="1482502" y="120727"/>
                  <a:pt x="1489475" y="119215"/>
                  <a:pt x="1496091" y="116188"/>
                </a:cubicBezTo>
                <a:cubicBezTo>
                  <a:pt x="1502702" y="113160"/>
                  <a:pt x="1508559" y="109257"/>
                  <a:pt x="1513659" y="104473"/>
                </a:cubicBezTo>
                <a:lnTo>
                  <a:pt x="1514974" y="104473"/>
                </a:lnTo>
                <a:lnTo>
                  <a:pt x="1514974" y="129694"/>
                </a:lnTo>
                <a:cubicBezTo>
                  <a:pt x="1512742" y="130732"/>
                  <a:pt x="1509956" y="131984"/>
                  <a:pt x="1506607" y="133456"/>
                </a:cubicBezTo>
                <a:cubicBezTo>
                  <a:pt x="1503263" y="134935"/>
                  <a:pt x="1500231" y="136030"/>
                  <a:pt x="1497522" y="136746"/>
                </a:cubicBezTo>
                <a:cubicBezTo>
                  <a:pt x="1493697" y="137859"/>
                  <a:pt x="1490271" y="138720"/>
                  <a:pt x="1487244" y="139317"/>
                </a:cubicBezTo>
                <a:cubicBezTo>
                  <a:pt x="1484219" y="139915"/>
                  <a:pt x="1480313" y="140213"/>
                  <a:pt x="1475529" y="140213"/>
                </a:cubicBezTo>
                <a:close/>
                <a:moveTo>
                  <a:pt x="1642874" y="137225"/>
                </a:moveTo>
                <a:lnTo>
                  <a:pt x="1614906" y="137225"/>
                </a:lnTo>
                <a:lnTo>
                  <a:pt x="1569121" y="75666"/>
                </a:lnTo>
                <a:lnTo>
                  <a:pt x="1557890" y="75666"/>
                </a:lnTo>
                <a:lnTo>
                  <a:pt x="1557890" y="137225"/>
                </a:lnTo>
                <a:lnTo>
                  <a:pt x="1535418" y="137225"/>
                </a:lnTo>
                <a:lnTo>
                  <a:pt x="1535418" y="3705"/>
                </a:lnTo>
                <a:lnTo>
                  <a:pt x="1557890" y="3705"/>
                </a:lnTo>
                <a:lnTo>
                  <a:pt x="1557890" y="61799"/>
                </a:lnTo>
                <a:cubicBezTo>
                  <a:pt x="1563707" y="61719"/>
                  <a:pt x="1568664" y="60502"/>
                  <a:pt x="1572768" y="58151"/>
                </a:cubicBezTo>
                <a:cubicBezTo>
                  <a:pt x="1576876" y="55804"/>
                  <a:pt x="1580361" y="51240"/>
                  <a:pt x="1583226" y="44468"/>
                </a:cubicBezTo>
                <a:cubicBezTo>
                  <a:pt x="1584105" y="42473"/>
                  <a:pt x="1585084" y="40165"/>
                  <a:pt x="1586156" y="37534"/>
                </a:cubicBezTo>
                <a:cubicBezTo>
                  <a:pt x="1587233" y="34906"/>
                  <a:pt x="1588090" y="32595"/>
                  <a:pt x="1588726" y="30605"/>
                </a:cubicBezTo>
                <a:cubicBezTo>
                  <a:pt x="1592233" y="20802"/>
                  <a:pt x="1597093" y="13867"/>
                  <a:pt x="1603314" y="9800"/>
                </a:cubicBezTo>
                <a:cubicBezTo>
                  <a:pt x="1609528" y="5739"/>
                  <a:pt x="1617617" y="3705"/>
                  <a:pt x="1627575" y="3705"/>
                </a:cubicBezTo>
                <a:lnTo>
                  <a:pt x="1633673" y="3705"/>
                </a:lnTo>
                <a:lnTo>
                  <a:pt x="1633673" y="23070"/>
                </a:lnTo>
                <a:lnTo>
                  <a:pt x="1628528" y="23070"/>
                </a:lnTo>
                <a:cubicBezTo>
                  <a:pt x="1622232" y="23070"/>
                  <a:pt x="1617516" y="24365"/>
                  <a:pt x="1614367" y="26957"/>
                </a:cubicBezTo>
                <a:cubicBezTo>
                  <a:pt x="1611216" y="29546"/>
                  <a:pt x="1608566" y="34269"/>
                  <a:pt x="1606418" y="41120"/>
                </a:cubicBezTo>
                <a:cubicBezTo>
                  <a:pt x="1604185" y="48057"/>
                  <a:pt x="1601554" y="53453"/>
                  <a:pt x="1598530" y="57317"/>
                </a:cubicBezTo>
                <a:cubicBezTo>
                  <a:pt x="1595502" y="61183"/>
                  <a:pt x="1592154" y="64149"/>
                  <a:pt x="1588485" y="66226"/>
                </a:cubicBezTo>
                <a:close/>
                <a:moveTo>
                  <a:pt x="1767186" y="70529"/>
                </a:moveTo>
                <a:cubicBezTo>
                  <a:pt x="1767186" y="93000"/>
                  <a:pt x="1761768" y="110348"/>
                  <a:pt x="1750932" y="122577"/>
                </a:cubicBezTo>
                <a:cubicBezTo>
                  <a:pt x="1740097" y="134810"/>
                  <a:pt x="1725671" y="140930"/>
                  <a:pt x="1707661" y="140930"/>
                </a:cubicBezTo>
                <a:cubicBezTo>
                  <a:pt x="1689092" y="140930"/>
                  <a:pt x="1674490" y="134615"/>
                  <a:pt x="1663852" y="121980"/>
                </a:cubicBezTo>
                <a:cubicBezTo>
                  <a:pt x="1653213" y="109351"/>
                  <a:pt x="1647894" y="92200"/>
                  <a:pt x="1647894" y="70529"/>
                </a:cubicBezTo>
                <a:cubicBezTo>
                  <a:pt x="1647894" y="48216"/>
                  <a:pt x="1653372" y="30882"/>
                  <a:pt x="1664331" y="18530"/>
                </a:cubicBezTo>
                <a:cubicBezTo>
                  <a:pt x="1675288" y="6178"/>
                  <a:pt x="1689729" y="0"/>
                  <a:pt x="1707661" y="0"/>
                </a:cubicBezTo>
                <a:cubicBezTo>
                  <a:pt x="1725671" y="0"/>
                  <a:pt x="1740097" y="6160"/>
                  <a:pt x="1750932" y="18469"/>
                </a:cubicBezTo>
                <a:cubicBezTo>
                  <a:pt x="1761768" y="30780"/>
                  <a:pt x="1767186" y="48132"/>
                  <a:pt x="1767186" y="70529"/>
                </a:cubicBezTo>
                <a:close/>
                <a:moveTo>
                  <a:pt x="1743999" y="70529"/>
                </a:moveTo>
                <a:cubicBezTo>
                  <a:pt x="1743999" y="53234"/>
                  <a:pt x="1740852" y="40385"/>
                  <a:pt x="1734556" y="31976"/>
                </a:cubicBezTo>
                <a:cubicBezTo>
                  <a:pt x="1728259" y="23570"/>
                  <a:pt x="1719291" y="19365"/>
                  <a:pt x="1707661" y="19365"/>
                </a:cubicBezTo>
                <a:cubicBezTo>
                  <a:pt x="1695943" y="19365"/>
                  <a:pt x="1686917" y="23570"/>
                  <a:pt x="1680585" y="31976"/>
                </a:cubicBezTo>
                <a:cubicBezTo>
                  <a:pt x="1674252" y="40385"/>
                  <a:pt x="1671081" y="53234"/>
                  <a:pt x="1671081" y="70529"/>
                </a:cubicBezTo>
                <a:cubicBezTo>
                  <a:pt x="1671081" y="87261"/>
                  <a:pt x="1674252" y="99947"/>
                  <a:pt x="1680585" y="108594"/>
                </a:cubicBezTo>
                <a:cubicBezTo>
                  <a:pt x="1686917" y="117242"/>
                  <a:pt x="1695943" y="121566"/>
                  <a:pt x="1707661" y="121566"/>
                </a:cubicBezTo>
                <a:cubicBezTo>
                  <a:pt x="1719213" y="121566"/>
                  <a:pt x="1728159" y="117320"/>
                  <a:pt x="1734495" y="108836"/>
                </a:cubicBezTo>
                <a:cubicBezTo>
                  <a:pt x="1740827" y="100351"/>
                  <a:pt x="1743999" y="87578"/>
                  <a:pt x="1743999" y="70529"/>
                </a:cubicBezTo>
                <a:close/>
                <a:moveTo>
                  <a:pt x="1875126" y="23429"/>
                </a:moveTo>
                <a:lnTo>
                  <a:pt x="1812730" y="23429"/>
                </a:lnTo>
                <a:lnTo>
                  <a:pt x="1812730" y="137225"/>
                </a:lnTo>
                <a:lnTo>
                  <a:pt x="1790259" y="137225"/>
                </a:lnTo>
                <a:lnTo>
                  <a:pt x="1790259" y="3705"/>
                </a:lnTo>
                <a:lnTo>
                  <a:pt x="1875126" y="3705"/>
                </a:lnTo>
                <a:close/>
                <a:moveTo>
                  <a:pt x="2001705" y="70529"/>
                </a:moveTo>
                <a:cubicBezTo>
                  <a:pt x="2001705" y="93000"/>
                  <a:pt x="1996290" y="110348"/>
                  <a:pt x="1985454" y="122577"/>
                </a:cubicBezTo>
                <a:cubicBezTo>
                  <a:pt x="1974619" y="134810"/>
                  <a:pt x="1960189" y="140930"/>
                  <a:pt x="1942179" y="140930"/>
                </a:cubicBezTo>
                <a:cubicBezTo>
                  <a:pt x="1923613" y="140930"/>
                  <a:pt x="1909012" y="134615"/>
                  <a:pt x="1898374" y="121980"/>
                </a:cubicBezTo>
                <a:cubicBezTo>
                  <a:pt x="1887735" y="109351"/>
                  <a:pt x="1882415" y="92200"/>
                  <a:pt x="1882415" y="70529"/>
                </a:cubicBezTo>
                <a:cubicBezTo>
                  <a:pt x="1882415" y="48216"/>
                  <a:pt x="1887891" y="30882"/>
                  <a:pt x="1898853" y="18530"/>
                </a:cubicBezTo>
                <a:cubicBezTo>
                  <a:pt x="1909808" y="6178"/>
                  <a:pt x="1924250" y="0"/>
                  <a:pt x="1942179" y="0"/>
                </a:cubicBezTo>
                <a:cubicBezTo>
                  <a:pt x="1960189" y="0"/>
                  <a:pt x="1974619" y="6160"/>
                  <a:pt x="1985454" y="18469"/>
                </a:cubicBezTo>
                <a:cubicBezTo>
                  <a:pt x="1996290" y="30780"/>
                  <a:pt x="2001705" y="48132"/>
                  <a:pt x="2001705" y="70529"/>
                </a:cubicBezTo>
                <a:close/>
                <a:moveTo>
                  <a:pt x="1978518" y="70529"/>
                </a:moveTo>
                <a:cubicBezTo>
                  <a:pt x="1978518" y="53234"/>
                  <a:pt x="1975370" y="40385"/>
                  <a:pt x="1969078" y="31976"/>
                </a:cubicBezTo>
                <a:cubicBezTo>
                  <a:pt x="1962781" y="23570"/>
                  <a:pt x="1953814" y="19365"/>
                  <a:pt x="1942179" y="19365"/>
                </a:cubicBezTo>
                <a:cubicBezTo>
                  <a:pt x="1930465" y="19365"/>
                  <a:pt x="1921439" y="23570"/>
                  <a:pt x="1915106" y="31976"/>
                </a:cubicBezTo>
                <a:cubicBezTo>
                  <a:pt x="1908770" y="40385"/>
                  <a:pt x="1905603" y="53234"/>
                  <a:pt x="1905603" y="70529"/>
                </a:cubicBezTo>
                <a:cubicBezTo>
                  <a:pt x="1905603" y="87261"/>
                  <a:pt x="1908770" y="99947"/>
                  <a:pt x="1915106" y="108594"/>
                </a:cubicBezTo>
                <a:cubicBezTo>
                  <a:pt x="1921439" y="117242"/>
                  <a:pt x="1930465" y="121566"/>
                  <a:pt x="1942179" y="121566"/>
                </a:cubicBezTo>
                <a:cubicBezTo>
                  <a:pt x="1953735" y="121566"/>
                  <a:pt x="1962681" y="117320"/>
                  <a:pt x="1969017" y="108836"/>
                </a:cubicBezTo>
                <a:cubicBezTo>
                  <a:pt x="1975349" y="100351"/>
                  <a:pt x="1978518" y="87578"/>
                  <a:pt x="1978518" y="7052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841622" y="4971507"/>
            <a:ext cx="998830" cy="186469"/>
          </a:xfrm>
          <a:custGeom>
            <a:avLst/>
            <a:gdLst/>
            <a:ahLst/>
            <a:cxnLst/>
            <a:rect l="l" t="t" r="r" b="b"/>
            <a:pathLst>
              <a:path w="998830" h="186469">
                <a:moveTo>
                  <a:pt x="105425" y="137225"/>
                </a:moveTo>
                <a:lnTo>
                  <a:pt x="82955" y="137225"/>
                </a:lnTo>
                <a:lnTo>
                  <a:pt x="82955" y="23070"/>
                </a:lnTo>
                <a:lnTo>
                  <a:pt x="22472" y="23070"/>
                </a:lnTo>
                <a:lnTo>
                  <a:pt x="22472" y="137225"/>
                </a:lnTo>
                <a:lnTo>
                  <a:pt x="0" y="137225"/>
                </a:lnTo>
                <a:lnTo>
                  <a:pt x="0" y="3705"/>
                </a:lnTo>
                <a:lnTo>
                  <a:pt x="105425" y="3705"/>
                </a:lnTo>
                <a:close/>
                <a:moveTo>
                  <a:pt x="249941" y="66942"/>
                </a:moveTo>
                <a:cubicBezTo>
                  <a:pt x="249941" y="89172"/>
                  <a:pt x="244620" y="106881"/>
                  <a:pt x="233982" y="120068"/>
                </a:cubicBezTo>
                <a:cubicBezTo>
                  <a:pt x="223347" y="133258"/>
                  <a:pt x="209902" y="139854"/>
                  <a:pt x="193643" y="139854"/>
                </a:cubicBezTo>
                <a:cubicBezTo>
                  <a:pt x="187027" y="139854"/>
                  <a:pt x="181173" y="139097"/>
                  <a:pt x="176071" y="137582"/>
                </a:cubicBezTo>
                <a:cubicBezTo>
                  <a:pt x="170971" y="136066"/>
                  <a:pt x="165752" y="133719"/>
                  <a:pt x="160412" y="130534"/>
                </a:cubicBezTo>
                <a:lnTo>
                  <a:pt x="160412" y="186469"/>
                </a:lnTo>
                <a:lnTo>
                  <a:pt x="137941" y="186469"/>
                </a:lnTo>
                <a:lnTo>
                  <a:pt x="137941" y="3705"/>
                </a:lnTo>
                <a:lnTo>
                  <a:pt x="160412" y="3705"/>
                </a:lnTo>
                <a:lnTo>
                  <a:pt x="160412" y="17695"/>
                </a:lnTo>
                <a:cubicBezTo>
                  <a:pt x="165989" y="12672"/>
                  <a:pt x="172184" y="8471"/>
                  <a:pt x="178999" y="5084"/>
                </a:cubicBezTo>
                <a:cubicBezTo>
                  <a:pt x="185810" y="1693"/>
                  <a:pt x="193241" y="0"/>
                  <a:pt x="201290" y="0"/>
                </a:cubicBezTo>
                <a:cubicBezTo>
                  <a:pt x="216593" y="0"/>
                  <a:pt x="228524" y="6060"/>
                  <a:pt x="237089" y="18170"/>
                </a:cubicBezTo>
                <a:cubicBezTo>
                  <a:pt x="245656" y="30283"/>
                  <a:pt x="249941" y="46542"/>
                  <a:pt x="249941" y="66942"/>
                </a:cubicBezTo>
                <a:close/>
                <a:moveTo>
                  <a:pt x="226750" y="69452"/>
                </a:moveTo>
                <a:cubicBezTo>
                  <a:pt x="226750" y="54231"/>
                  <a:pt x="224323" y="42416"/>
                  <a:pt x="219460" y="34006"/>
                </a:cubicBezTo>
                <a:cubicBezTo>
                  <a:pt x="214599" y="25600"/>
                  <a:pt x="206708" y="21399"/>
                  <a:pt x="195794" y="21399"/>
                </a:cubicBezTo>
                <a:cubicBezTo>
                  <a:pt x="189418" y="21399"/>
                  <a:pt x="183261" y="22813"/>
                  <a:pt x="177325" y="25643"/>
                </a:cubicBezTo>
                <a:cubicBezTo>
                  <a:pt x="171389" y="28473"/>
                  <a:pt x="165752" y="32120"/>
                  <a:pt x="160412" y="36580"/>
                </a:cubicBezTo>
                <a:lnTo>
                  <a:pt x="160412" y="112242"/>
                </a:lnTo>
                <a:cubicBezTo>
                  <a:pt x="166305" y="115111"/>
                  <a:pt x="171349" y="117061"/>
                  <a:pt x="175532" y="118099"/>
                </a:cubicBezTo>
                <a:cubicBezTo>
                  <a:pt x="179715" y="119135"/>
                  <a:pt x="184518" y="119653"/>
                  <a:pt x="189936" y="119653"/>
                </a:cubicBezTo>
                <a:cubicBezTo>
                  <a:pt x="201567" y="119653"/>
                  <a:pt x="210614" y="115388"/>
                  <a:pt x="217069" y="106863"/>
                </a:cubicBezTo>
                <a:cubicBezTo>
                  <a:pt x="223524" y="98338"/>
                  <a:pt x="226750" y="85868"/>
                  <a:pt x="226750" y="69452"/>
                </a:cubicBezTo>
                <a:close/>
                <a:moveTo>
                  <a:pt x="383097" y="70529"/>
                </a:moveTo>
                <a:cubicBezTo>
                  <a:pt x="383097" y="93000"/>
                  <a:pt x="377683" y="110348"/>
                  <a:pt x="366843" y="122577"/>
                </a:cubicBezTo>
                <a:cubicBezTo>
                  <a:pt x="356008" y="134810"/>
                  <a:pt x="341582" y="140930"/>
                  <a:pt x="323572" y="140930"/>
                </a:cubicBezTo>
                <a:cubicBezTo>
                  <a:pt x="305006" y="140930"/>
                  <a:pt x="290401" y="134615"/>
                  <a:pt x="279767" y="121980"/>
                </a:cubicBezTo>
                <a:cubicBezTo>
                  <a:pt x="269124" y="109351"/>
                  <a:pt x="263804" y="92200"/>
                  <a:pt x="263804" y="70529"/>
                </a:cubicBezTo>
                <a:cubicBezTo>
                  <a:pt x="263804" y="48216"/>
                  <a:pt x="269283" y="30882"/>
                  <a:pt x="280246" y="18530"/>
                </a:cubicBezTo>
                <a:cubicBezTo>
                  <a:pt x="291200" y="6178"/>
                  <a:pt x="305640" y="0"/>
                  <a:pt x="323572" y="0"/>
                </a:cubicBezTo>
                <a:cubicBezTo>
                  <a:pt x="341582" y="0"/>
                  <a:pt x="356008" y="6160"/>
                  <a:pt x="366843" y="18469"/>
                </a:cubicBezTo>
                <a:cubicBezTo>
                  <a:pt x="377683" y="30780"/>
                  <a:pt x="383097" y="48132"/>
                  <a:pt x="383097" y="70529"/>
                </a:cubicBezTo>
                <a:close/>
                <a:moveTo>
                  <a:pt x="359909" y="70529"/>
                </a:moveTo>
                <a:cubicBezTo>
                  <a:pt x="359909" y="53234"/>
                  <a:pt x="356763" y="40385"/>
                  <a:pt x="350467" y="31976"/>
                </a:cubicBezTo>
                <a:cubicBezTo>
                  <a:pt x="344174" y="23570"/>
                  <a:pt x="335206" y="19365"/>
                  <a:pt x="323572" y="19365"/>
                </a:cubicBezTo>
                <a:cubicBezTo>
                  <a:pt x="311857" y="19365"/>
                  <a:pt x="302832" y="23570"/>
                  <a:pt x="296496" y="31976"/>
                </a:cubicBezTo>
                <a:cubicBezTo>
                  <a:pt x="290163" y="40385"/>
                  <a:pt x="286996" y="53234"/>
                  <a:pt x="286996" y="70529"/>
                </a:cubicBezTo>
                <a:cubicBezTo>
                  <a:pt x="286996" y="87261"/>
                  <a:pt x="290163" y="99947"/>
                  <a:pt x="296496" y="108594"/>
                </a:cubicBezTo>
                <a:cubicBezTo>
                  <a:pt x="302832" y="117242"/>
                  <a:pt x="311857" y="121566"/>
                  <a:pt x="323572" y="121566"/>
                </a:cubicBezTo>
                <a:cubicBezTo>
                  <a:pt x="335124" y="121566"/>
                  <a:pt x="344074" y="117320"/>
                  <a:pt x="350406" y="108836"/>
                </a:cubicBezTo>
                <a:cubicBezTo>
                  <a:pt x="356742" y="100351"/>
                  <a:pt x="359909" y="87578"/>
                  <a:pt x="359909" y="70529"/>
                </a:cubicBezTo>
                <a:close/>
                <a:moveTo>
                  <a:pt x="524030" y="169258"/>
                </a:moveTo>
                <a:lnTo>
                  <a:pt x="503110" y="169258"/>
                </a:lnTo>
                <a:lnTo>
                  <a:pt x="503110" y="137225"/>
                </a:lnTo>
                <a:lnTo>
                  <a:pt x="406170" y="137225"/>
                </a:lnTo>
                <a:lnTo>
                  <a:pt x="406170" y="3705"/>
                </a:lnTo>
                <a:lnTo>
                  <a:pt x="428642" y="3705"/>
                </a:lnTo>
                <a:lnTo>
                  <a:pt x="428642" y="117861"/>
                </a:lnTo>
                <a:lnTo>
                  <a:pt x="488290" y="117861"/>
                </a:lnTo>
                <a:lnTo>
                  <a:pt x="488290" y="3705"/>
                </a:lnTo>
                <a:lnTo>
                  <a:pt x="510761" y="3705"/>
                </a:lnTo>
                <a:lnTo>
                  <a:pt x="510761" y="117861"/>
                </a:lnTo>
                <a:lnTo>
                  <a:pt x="524030" y="117861"/>
                </a:lnTo>
                <a:close/>
                <a:moveTo>
                  <a:pt x="604116" y="140333"/>
                </a:moveTo>
                <a:cubicBezTo>
                  <a:pt x="582836" y="140333"/>
                  <a:pt x="566324" y="134331"/>
                  <a:pt x="554569" y="122339"/>
                </a:cubicBezTo>
                <a:cubicBezTo>
                  <a:pt x="542815" y="110348"/>
                  <a:pt x="536936" y="93316"/>
                  <a:pt x="536936" y="71245"/>
                </a:cubicBezTo>
                <a:cubicBezTo>
                  <a:pt x="536936" y="49490"/>
                  <a:pt x="542632" y="32177"/>
                  <a:pt x="554029" y="19304"/>
                </a:cubicBezTo>
                <a:cubicBezTo>
                  <a:pt x="565423" y="6438"/>
                  <a:pt x="580324" y="0"/>
                  <a:pt x="598734" y="0"/>
                </a:cubicBezTo>
                <a:cubicBezTo>
                  <a:pt x="607021" y="0"/>
                  <a:pt x="614354" y="1196"/>
                  <a:pt x="620730" y="3587"/>
                </a:cubicBezTo>
                <a:cubicBezTo>
                  <a:pt x="627102" y="5981"/>
                  <a:pt x="632682" y="9725"/>
                  <a:pt x="637463" y="14825"/>
                </a:cubicBezTo>
                <a:cubicBezTo>
                  <a:pt x="642243" y="19927"/>
                  <a:pt x="645912" y="26159"/>
                  <a:pt x="648461" y="33531"/>
                </a:cubicBezTo>
                <a:cubicBezTo>
                  <a:pt x="651010" y="40901"/>
                  <a:pt x="652283" y="49925"/>
                  <a:pt x="652283" y="60604"/>
                </a:cubicBezTo>
                <a:lnTo>
                  <a:pt x="652283" y="72797"/>
                </a:lnTo>
                <a:lnTo>
                  <a:pt x="559764" y="72797"/>
                </a:lnTo>
                <a:cubicBezTo>
                  <a:pt x="559764" y="88338"/>
                  <a:pt x="563669" y="100207"/>
                  <a:pt x="571482" y="108415"/>
                </a:cubicBezTo>
                <a:cubicBezTo>
                  <a:pt x="579290" y="116623"/>
                  <a:pt x="590090" y="120727"/>
                  <a:pt x="603875" y="120727"/>
                </a:cubicBezTo>
                <a:cubicBezTo>
                  <a:pt x="608814" y="120727"/>
                  <a:pt x="613655" y="120169"/>
                  <a:pt x="618397" y="119057"/>
                </a:cubicBezTo>
                <a:cubicBezTo>
                  <a:pt x="623138" y="117940"/>
                  <a:pt x="627422" y="116508"/>
                  <a:pt x="631246" y="114754"/>
                </a:cubicBezTo>
                <a:cubicBezTo>
                  <a:pt x="635310" y="112922"/>
                  <a:pt x="638736" y="111147"/>
                  <a:pt x="641526" y="109434"/>
                </a:cubicBezTo>
                <a:cubicBezTo>
                  <a:pt x="644313" y="107719"/>
                  <a:pt x="646628" y="106108"/>
                  <a:pt x="648461" y="104591"/>
                </a:cubicBezTo>
                <a:lnTo>
                  <a:pt x="649774" y="104591"/>
                </a:lnTo>
                <a:lnTo>
                  <a:pt x="649774" y="129097"/>
                </a:lnTo>
                <a:cubicBezTo>
                  <a:pt x="647146" y="130133"/>
                  <a:pt x="643877" y="131426"/>
                  <a:pt x="639976" y="132981"/>
                </a:cubicBezTo>
                <a:cubicBezTo>
                  <a:pt x="636069" y="134533"/>
                  <a:pt x="632559" y="135753"/>
                  <a:pt x="629453" y="136628"/>
                </a:cubicBezTo>
                <a:cubicBezTo>
                  <a:pt x="625071" y="137823"/>
                  <a:pt x="621107" y="138738"/>
                  <a:pt x="617562" y="139375"/>
                </a:cubicBezTo>
                <a:cubicBezTo>
                  <a:pt x="614016" y="140011"/>
                  <a:pt x="609530" y="140333"/>
                  <a:pt x="604116" y="140333"/>
                </a:cubicBezTo>
                <a:close/>
                <a:moveTo>
                  <a:pt x="630410" y="55584"/>
                </a:moveTo>
                <a:cubicBezTo>
                  <a:pt x="630252" y="49529"/>
                  <a:pt x="629535" y="44309"/>
                  <a:pt x="628257" y="39924"/>
                </a:cubicBezTo>
                <a:cubicBezTo>
                  <a:pt x="626982" y="35544"/>
                  <a:pt x="625151" y="31839"/>
                  <a:pt x="622760" y="28812"/>
                </a:cubicBezTo>
                <a:cubicBezTo>
                  <a:pt x="620128" y="25460"/>
                  <a:pt x="616763" y="22911"/>
                  <a:pt x="612662" y="21157"/>
                </a:cubicBezTo>
                <a:cubicBezTo>
                  <a:pt x="608555" y="19405"/>
                  <a:pt x="603475" y="18530"/>
                  <a:pt x="597416" y="18530"/>
                </a:cubicBezTo>
                <a:cubicBezTo>
                  <a:pt x="591444" y="18530"/>
                  <a:pt x="586360" y="19423"/>
                  <a:pt x="582177" y="21216"/>
                </a:cubicBezTo>
                <a:cubicBezTo>
                  <a:pt x="577993" y="23008"/>
                  <a:pt x="574193" y="25621"/>
                  <a:pt x="570766" y="29049"/>
                </a:cubicBezTo>
                <a:cubicBezTo>
                  <a:pt x="567417" y="32556"/>
                  <a:pt x="564868" y="36440"/>
                  <a:pt x="563115" y="40703"/>
                </a:cubicBezTo>
                <a:cubicBezTo>
                  <a:pt x="561362" y="44969"/>
                  <a:pt x="560246" y="49929"/>
                  <a:pt x="559764" y="55584"/>
                </a:cubicBezTo>
                <a:close/>
                <a:moveTo>
                  <a:pt x="729044" y="140213"/>
                </a:moveTo>
                <a:cubicBezTo>
                  <a:pt x="719878" y="140213"/>
                  <a:pt x="711474" y="138799"/>
                  <a:pt x="703825" y="135969"/>
                </a:cubicBezTo>
                <a:cubicBezTo>
                  <a:pt x="696175" y="133143"/>
                  <a:pt x="689601" y="128860"/>
                  <a:pt x="684101" y="123117"/>
                </a:cubicBezTo>
                <a:cubicBezTo>
                  <a:pt x="678603" y="117383"/>
                  <a:pt x="674337" y="110150"/>
                  <a:pt x="671313" y="101428"/>
                </a:cubicBezTo>
                <a:cubicBezTo>
                  <a:pt x="668282" y="92700"/>
                  <a:pt x="666767" y="82441"/>
                  <a:pt x="666767" y="70647"/>
                </a:cubicBezTo>
                <a:cubicBezTo>
                  <a:pt x="666767" y="58932"/>
                  <a:pt x="668340" y="48813"/>
                  <a:pt x="671490" y="40285"/>
                </a:cubicBezTo>
                <a:cubicBezTo>
                  <a:pt x="674639" y="31759"/>
                  <a:pt x="678840" y="24585"/>
                  <a:pt x="684101" y="18767"/>
                </a:cubicBezTo>
                <a:cubicBezTo>
                  <a:pt x="689360" y="12949"/>
                  <a:pt x="695916" y="8471"/>
                  <a:pt x="703764" y="5322"/>
                </a:cubicBezTo>
                <a:cubicBezTo>
                  <a:pt x="711612" y="2172"/>
                  <a:pt x="720039" y="598"/>
                  <a:pt x="729044" y="598"/>
                </a:cubicBezTo>
                <a:cubicBezTo>
                  <a:pt x="736376" y="598"/>
                  <a:pt x="743450" y="1635"/>
                  <a:pt x="750261" y="3705"/>
                </a:cubicBezTo>
                <a:cubicBezTo>
                  <a:pt x="757072" y="5783"/>
                  <a:pt x="763149" y="8169"/>
                  <a:pt x="768488" y="10880"/>
                </a:cubicBezTo>
                <a:lnTo>
                  <a:pt x="768488" y="36101"/>
                </a:lnTo>
                <a:lnTo>
                  <a:pt x="767174" y="36101"/>
                </a:lnTo>
                <a:cubicBezTo>
                  <a:pt x="765579" y="34748"/>
                  <a:pt x="763530" y="33193"/>
                  <a:pt x="761022" y="31439"/>
                </a:cubicBezTo>
                <a:cubicBezTo>
                  <a:pt x="758513" y="29687"/>
                  <a:pt x="755459" y="27893"/>
                  <a:pt x="751878" y="26061"/>
                </a:cubicBezTo>
                <a:cubicBezTo>
                  <a:pt x="748764" y="24466"/>
                  <a:pt x="745099" y="23070"/>
                  <a:pt x="740876" y="21875"/>
                </a:cubicBezTo>
                <a:cubicBezTo>
                  <a:pt x="736657" y="20678"/>
                  <a:pt x="732589" y="20082"/>
                  <a:pt x="728683" y="20082"/>
                </a:cubicBezTo>
                <a:cubicBezTo>
                  <a:pt x="717051" y="20082"/>
                  <a:pt x="707709" y="24485"/>
                  <a:pt x="700657" y="33290"/>
                </a:cubicBezTo>
                <a:cubicBezTo>
                  <a:pt x="693600" y="42100"/>
                  <a:pt x="690076" y="54552"/>
                  <a:pt x="690076" y="70647"/>
                </a:cubicBezTo>
                <a:cubicBezTo>
                  <a:pt x="690076" y="86426"/>
                  <a:pt x="693482" y="98716"/>
                  <a:pt x="700293" y="107522"/>
                </a:cubicBezTo>
                <a:cubicBezTo>
                  <a:pt x="707108" y="116324"/>
                  <a:pt x="716572" y="120727"/>
                  <a:pt x="728683" y="120727"/>
                </a:cubicBezTo>
                <a:cubicBezTo>
                  <a:pt x="736016" y="120727"/>
                  <a:pt x="742989" y="119215"/>
                  <a:pt x="749606" y="116188"/>
                </a:cubicBezTo>
                <a:cubicBezTo>
                  <a:pt x="756215" y="113160"/>
                  <a:pt x="762073" y="109257"/>
                  <a:pt x="767174" y="104473"/>
                </a:cubicBezTo>
                <a:lnTo>
                  <a:pt x="768488" y="104473"/>
                </a:lnTo>
                <a:lnTo>
                  <a:pt x="768488" y="129694"/>
                </a:lnTo>
                <a:cubicBezTo>
                  <a:pt x="766256" y="130732"/>
                  <a:pt x="763469" y="131984"/>
                  <a:pt x="760122" y="133456"/>
                </a:cubicBezTo>
                <a:cubicBezTo>
                  <a:pt x="756778" y="134935"/>
                  <a:pt x="753746" y="136030"/>
                  <a:pt x="751035" y="136746"/>
                </a:cubicBezTo>
                <a:cubicBezTo>
                  <a:pt x="747212" y="137859"/>
                  <a:pt x="743784" y="138720"/>
                  <a:pt x="740757" y="139317"/>
                </a:cubicBezTo>
                <a:cubicBezTo>
                  <a:pt x="737733" y="139915"/>
                  <a:pt x="733828" y="140213"/>
                  <a:pt x="729044" y="140213"/>
                </a:cubicBezTo>
                <a:close/>
                <a:moveTo>
                  <a:pt x="842000" y="140213"/>
                </a:moveTo>
                <a:cubicBezTo>
                  <a:pt x="832838" y="140213"/>
                  <a:pt x="824432" y="138799"/>
                  <a:pt x="816785" y="135969"/>
                </a:cubicBezTo>
                <a:cubicBezTo>
                  <a:pt x="809132" y="133143"/>
                  <a:pt x="802559" y="128860"/>
                  <a:pt x="797058" y="123117"/>
                </a:cubicBezTo>
                <a:cubicBezTo>
                  <a:pt x="791561" y="117383"/>
                  <a:pt x="787299" y="110150"/>
                  <a:pt x="784271" y="101428"/>
                </a:cubicBezTo>
                <a:cubicBezTo>
                  <a:pt x="781239" y="92700"/>
                  <a:pt x="779724" y="82441"/>
                  <a:pt x="779724" y="70647"/>
                </a:cubicBezTo>
                <a:cubicBezTo>
                  <a:pt x="779724" y="58932"/>
                  <a:pt x="781297" y="48813"/>
                  <a:pt x="784447" y="40285"/>
                </a:cubicBezTo>
                <a:cubicBezTo>
                  <a:pt x="787597" y="31759"/>
                  <a:pt x="791798" y="24585"/>
                  <a:pt x="797058" y="18767"/>
                </a:cubicBezTo>
                <a:cubicBezTo>
                  <a:pt x="802321" y="12949"/>
                  <a:pt x="808873" y="8471"/>
                  <a:pt x="816720" y="5322"/>
                </a:cubicBezTo>
                <a:cubicBezTo>
                  <a:pt x="824573" y="2172"/>
                  <a:pt x="833001" y="598"/>
                  <a:pt x="842000" y="598"/>
                </a:cubicBezTo>
                <a:cubicBezTo>
                  <a:pt x="849333" y="598"/>
                  <a:pt x="856407" y="1635"/>
                  <a:pt x="863219" y="3705"/>
                </a:cubicBezTo>
                <a:cubicBezTo>
                  <a:pt x="870030" y="5783"/>
                  <a:pt x="876107" y="8169"/>
                  <a:pt x="881445" y="10880"/>
                </a:cubicBezTo>
                <a:lnTo>
                  <a:pt x="881445" y="36101"/>
                </a:lnTo>
                <a:lnTo>
                  <a:pt x="880132" y="36101"/>
                </a:lnTo>
                <a:cubicBezTo>
                  <a:pt x="878540" y="34748"/>
                  <a:pt x="876488" y="33193"/>
                  <a:pt x="873978" y="31439"/>
                </a:cubicBezTo>
                <a:cubicBezTo>
                  <a:pt x="871470" y="29687"/>
                  <a:pt x="868421" y="27893"/>
                  <a:pt x="864834" y="26061"/>
                </a:cubicBezTo>
                <a:cubicBezTo>
                  <a:pt x="861724" y="24466"/>
                  <a:pt x="858057" y="23070"/>
                  <a:pt x="853837" y="21875"/>
                </a:cubicBezTo>
                <a:cubicBezTo>
                  <a:pt x="849615" y="20678"/>
                  <a:pt x="845546" y="20082"/>
                  <a:pt x="841644" y="20082"/>
                </a:cubicBezTo>
                <a:cubicBezTo>
                  <a:pt x="830012" y="20082"/>
                  <a:pt x="820666" y="24485"/>
                  <a:pt x="813614" y="33290"/>
                </a:cubicBezTo>
                <a:cubicBezTo>
                  <a:pt x="806562" y="42100"/>
                  <a:pt x="803034" y="54552"/>
                  <a:pt x="803034" y="70647"/>
                </a:cubicBezTo>
                <a:cubicBezTo>
                  <a:pt x="803034" y="86426"/>
                  <a:pt x="806442" y="98716"/>
                  <a:pt x="813255" y="107522"/>
                </a:cubicBezTo>
                <a:cubicBezTo>
                  <a:pt x="820066" y="116324"/>
                  <a:pt x="829530" y="120727"/>
                  <a:pt x="841644" y="120727"/>
                </a:cubicBezTo>
                <a:cubicBezTo>
                  <a:pt x="848973" y="120727"/>
                  <a:pt x="855947" y="119215"/>
                  <a:pt x="862564" y="116188"/>
                </a:cubicBezTo>
                <a:cubicBezTo>
                  <a:pt x="869176" y="113160"/>
                  <a:pt x="875030" y="109257"/>
                  <a:pt x="880132" y="104473"/>
                </a:cubicBezTo>
                <a:lnTo>
                  <a:pt x="881445" y="104473"/>
                </a:lnTo>
                <a:lnTo>
                  <a:pt x="881445" y="129694"/>
                </a:lnTo>
                <a:cubicBezTo>
                  <a:pt x="879213" y="130732"/>
                  <a:pt x="876427" y="131984"/>
                  <a:pt x="873079" y="133456"/>
                </a:cubicBezTo>
                <a:cubicBezTo>
                  <a:pt x="869734" y="134935"/>
                  <a:pt x="866704" y="136030"/>
                  <a:pt x="863992" y="136746"/>
                </a:cubicBezTo>
                <a:cubicBezTo>
                  <a:pt x="860170" y="137859"/>
                  <a:pt x="856742" y="138720"/>
                  <a:pt x="853714" y="139317"/>
                </a:cubicBezTo>
                <a:cubicBezTo>
                  <a:pt x="850690" y="139915"/>
                  <a:pt x="846784" y="140213"/>
                  <a:pt x="842000" y="140213"/>
                </a:cubicBezTo>
                <a:close/>
                <a:moveTo>
                  <a:pt x="976475" y="104350"/>
                </a:moveTo>
                <a:lnTo>
                  <a:pt x="976475" y="67299"/>
                </a:lnTo>
                <a:cubicBezTo>
                  <a:pt x="971136" y="67778"/>
                  <a:pt x="964386" y="68433"/>
                  <a:pt x="956213" y="69271"/>
                </a:cubicBezTo>
                <a:cubicBezTo>
                  <a:pt x="948045" y="70107"/>
                  <a:pt x="941453" y="71284"/>
                  <a:pt x="936432" y="72797"/>
                </a:cubicBezTo>
                <a:cubicBezTo>
                  <a:pt x="930455" y="74628"/>
                  <a:pt x="925516" y="77440"/>
                  <a:pt x="921611" y="81225"/>
                </a:cubicBezTo>
                <a:cubicBezTo>
                  <a:pt x="917708" y="85012"/>
                  <a:pt x="915754" y="90289"/>
                  <a:pt x="915754" y="97060"/>
                </a:cubicBezTo>
                <a:cubicBezTo>
                  <a:pt x="915754" y="104714"/>
                  <a:pt x="917903" y="110488"/>
                  <a:pt x="922208" y="114394"/>
                </a:cubicBezTo>
                <a:cubicBezTo>
                  <a:pt x="926513" y="118301"/>
                  <a:pt x="932806" y="120252"/>
                  <a:pt x="941098" y="120252"/>
                </a:cubicBezTo>
                <a:cubicBezTo>
                  <a:pt x="948186" y="120252"/>
                  <a:pt x="954601" y="118715"/>
                  <a:pt x="960340" y="115646"/>
                </a:cubicBezTo>
                <a:cubicBezTo>
                  <a:pt x="966078" y="112583"/>
                  <a:pt x="971456" y="108814"/>
                  <a:pt x="976475" y="104350"/>
                </a:cubicBezTo>
                <a:close/>
                <a:moveTo>
                  <a:pt x="976475" y="122999"/>
                </a:moveTo>
                <a:cubicBezTo>
                  <a:pt x="974642" y="124352"/>
                  <a:pt x="972190" y="126246"/>
                  <a:pt x="969127" y="128679"/>
                </a:cubicBezTo>
                <a:cubicBezTo>
                  <a:pt x="966056" y="131109"/>
                  <a:pt x="963089" y="133042"/>
                  <a:pt x="960221" y="134476"/>
                </a:cubicBezTo>
                <a:cubicBezTo>
                  <a:pt x="956235" y="136546"/>
                  <a:pt x="952391" y="138139"/>
                  <a:pt x="948686" y="139256"/>
                </a:cubicBezTo>
                <a:cubicBezTo>
                  <a:pt x="944982" y="140368"/>
                  <a:pt x="939780" y="140930"/>
                  <a:pt x="933084" y="140930"/>
                </a:cubicBezTo>
                <a:cubicBezTo>
                  <a:pt x="927586" y="140930"/>
                  <a:pt x="922367" y="139893"/>
                  <a:pt x="917432" y="137823"/>
                </a:cubicBezTo>
                <a:cubicBezTo>
                  <a:pt x="912489" y="135753"/>
                  <a:pt x="908143" y="132841"/>
                  <a:pt x="904399" y="129097"/>
                </a:cubicBezTo>
                <a:cubicBezTo>
                  <a:pt x="900814" y="125432"/>
                  <a:pt x="897944" y="120907"/>
                  <a:pt x="895795" y="115528"/>
                </a:cubicBezTo>
                <a:cubicBezTo>
                  <a:pt x="893638" y="110150"/>
                  <a:pt x="892566" y="104476"/>
                  <a:pt x="892566" y="98497"/>
                </a:cubicBezTo>
                <a:cubicBezTo>
                  <a:pt x="892566" y="89252"/>
                  <a:pt x="894517" y="81382"/>
                  <a:pt x="898424" y="74889"/>
                </a:cubicBezTo>
                <a:cubicBezTo>
                  <a:pt x="902329" y="68390"/>
                  <a:pt x="908506" y="63235"/>
                  <a:pt x="916953" y="59408"/>
                </a:cubicBezTo>
                <a:cubicBezTo>
                  <a:pt x="924441" y="55981"/>
                  <a:pt x="933285" y="53612"/>
                  <a:pt x="943488" y="52298"/>
                </a:cubicBezTo>
                <a:cubicBezTo>
                  <a:pt x="953686" y="50981"/>
                  <a:pt x="964681" y="50004"/>
                  <a:pt x="976475" y="49372"/>
                </a:cubicBezTo>
                <a:lnTo>
                  <a:pt x="976475" y="45065"/>
                </a:lnTo>
                <a:cubicBezTo>
                  <a:pt x="976475" y="39806"/>
                  <a:pt x="975675" y="35562"/>
                  <a:pt x="974084" y="32336"/>
                </a:cubicBezTo>
                <a:cubicBezTo>
                  <a:pt x="972492" y="29106"/>
                  <a:pt x="970261" y="26620"/>
                  <a:pt x="967392" y="24862"/>
                </a:cubicBezTo>
                <a:cubicBezTo>
                  <a:pt x="964523" y="23033"/>
                  <a:pt x="961019" y="21813"/>
                  <a:pt x="956877" y="21216"/>
                </a:cubicBezTo>
                <a:cubicBezTo>
                  <a:pt x="952729" y="20618"/>
                  <a:pt x="948467" y="20323"/>
                  <a:pt x="944081" y="20323"/>
                </a:cubicBezTo>
                <a:cubicBezTo>
                  <a:pt x="938901" y="20323"/>
                  <a:pt x="932806" y="21096"/>
                  <a:pt x="925793" y="22652"/>
                </a:cubicBezTo>
                <a:cubicBezTo>
                  <a:pt x="918782" y="24204"/>
                  <a:pt x="911771" y="26461"/>
                  <a:pt x="904760" y="29409"/>
                </a:cubicBezTo>
                <a:lnTo>
                  <a:pt x="903441" y="29409"/>
                </a:lnTo>
                <a:lnTo>
                  <a:pt x="903441" y="6578"/>
                </a:lnTo>
                <a:cubicBezTo>
                  <a:pt x="907589" y="5383"/>
                  <a:pt x="913525" y="4068"/>
                  <a:pt x="921254" y="2632"/>
                </a:cubicBezTo>
                <a:cubicBezTo>
                  <a:pt x="928983" y="1196"/>
                  <a:pt x="936634" y="479"/>
                  <a:pt x="944204" y="479"/>
                </a:cubicBezTo>
                <a:cubicBezTo>
                  <a:pt x="953366" y="479"/>
                  <a:pt x="961095" y="1196"/>
                  <a:pt x="967392" y="2632"/>
                </a:cubicBezTo>
                <a:cubicBezTo>
                  <a:pt x="973689" y="4068"/>
                  <a:pt x="979344" y="6660"/>
                  <a:pt x="984366" y="10404"/>
                </a:cubicBezTo>
                <a:cubicBezTo>
                  <a:pt x="989226" y="14069"/>
                  <a:pt x="992850" y="18806"/>
                  <a:pt x="995244" y="24624"/>
                </a:cubicBezTo>
                <a:cubicBezTo>
                  <a:pt x="997636" y="30442"/>
                  <a:pt x="998831" y="37534"/>
                  <a:pt x="998831" y="45905"/>
                </a:cubicBezTo>
                <a:lnTo>
                  <a:pt x="998831" y="137225"/>
                </a:lnTo>
                <a:lnTo>
                  <a:pt x="976475" y="1372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6089047" y="4972105"/>
            <a:ext cx="101721" cy="139615"/>
          </a:xfrm>
          <a:custGeom>
            <a:avLst/>
            <a:gdLst/>
            <a:ahLst/>
            <a:cxnLst/>
            <a:rect l="l" t="t" r="r" b="b"/>
            <a:pathLst>
              <a:path w="101721" h="139615">
                <a:moveTo>
                  <a:pt x="62277" y="139615"/>
                </a:moveTo>
                <a:cubicBezTo>
                  <a:pt x="53111" y="139615"/>
                  <a:pt x="44709" y="138201"/>
                  <a:pt x="37058" y="135371"/>
                </a:cubicBezTo>
                <a:cubicBezTo>
                  <a:pt x="29409" y="132545"/>
                  <a:pt x="22836" y="128262"/>
                  <a:pt x="17334" y="122519"/>
                </a:cubicBezTo>
                <a:cubicBezTo>
                  <a:pt x="11837" y="116785"/>
                  <a:pt x="7571" y="109552"/>
                  <a:pt x="4547" y="100830"/>
                </a:cubicBezTo>
                <a:cubicBezTo>
                  <a:pt x="1516" y="92102"/>
                  <a:pt x="0" y="81843"/>
                  <a:pt x="0" y="70049"/>
                </a:cubicBezTo>
                <a:cubicBezTo>
                  <a:pt x="0" y="58334"/>
                  <a:pt x="1573" y="48215"/>
                  <a:pt x="4723" y="39687"/>
                </a:cubicBezTo>
                <a:cubicBezTo>
                  <a:pt x="7874" y="31161"/>
                  <a:pt x="12075" y="23987"/>
                  <a:pt x="17334" y="18169"/>
                </a:cubicBezTo>
                <a:cubicBezTo>
                  <a:pt x="22597" y="12351"/>
                  <a:pt x="29149" y="7873"/>
                  <a:pt x="36997" y="4724"/>
                </a:cubicBezTo>
                <a:cubicBezTo>
                  <a:pt x="44848" y="1574"/>
                  <a:pt x="53272" y="0"/>
                  <a:pt x="62277" y="0"/>
                </a:cubicBezTo>
                <a:cubicBezTo>
                  <a:pt x="69609" y="0"/>
                  <a:pt x="76683" y="1037"/>
                  <a:pt x="83494" y="3107"/>
                </a:cubicBezTo>
                <a:cubicBezTo>
                  <a:pt x="90305" y="5185"/>
                  <a:pt x="96382" y="7571"/>
                  <a:pt x="101721" y="10282"/>
                </a:cubicBezTo>
                <a:lnTo>
                  <a:pt x="101721" y="35503"/>
                </a:lnTo>
                <a:lnTo>
                  <a:pt x="100407" y="35503"/>
                </a:lnTo>
                <a:cubicBezTo>
                  <a:pt x="98813" y="34150"/>
                  <a:pt x="96765" y="32595"/>
                  <a:pt x="94255" y="30841"/>
                </a:cubicBezTo>
                <a:cubicBezTo>
                  <a:pt x="91746" y="29089"/>
                  <a:pt x="88694" y="27295"/>
                  <a:pt x="85111" y="25463"/>
                </a:cubicBezTo>
                <a:cubicBezTo>
                  <a:pt x="81997" y="23868"/>
                  <a:pt x="78332" y="22472"/>
                  <a:pt x="74109" y="21277"/>
                </a:cubicBezTo>
                <a:cubicBezTo>
                  <a:pt x="69890" y="20080"/>
                  <a:pt x="65822" y="19484"/>
                  <a:pt x="61916" y="19484"/>
                </a:cubicBezTo>
                <a:cubicBezTo>
                  <a:pt x="50285" y="19484"/>
                  <a:pt x="40943" y="23887"/>
                  <a:pt x="33891" y="32692"/>
                </a:cubicBezTo>
                <a:cubicBezTo>
                  <a:pt x="26834" y="41502"/>
                  <a:pt x="23310" y="53954"/>
                  <a:pt x="23310" y="70049"/>
                </a:cubicBezTo>
                <a:cubicBezTo>
                  <a:pt x="23310" y="85828"/>
                  <a:pt x="26715" y="98118"/>
                  <a:pt x="33526" y="106924"/>
                </a:cubicBezTo>
                <a:cubicBezTo>
                  <a:pt x="40341" y="115726"/>
                  <a:pt x="49806" y="120129"/>
                  <a:pt x="61916" y="120129"/>
                </a:cubicBezTo>
                <a:cubicBezTo>
                  <a:pt x="69250" y="120129"/>
                  <a:pt x="76223" y="118617"/>
                  <a:pt x="82839" y="115590"/>
                </a:cubicBezTo>
                <a:cubicBezTo>
                  <a:pt x="89449" y="112562"/>
                  <a:pt x="95307" y="108659"/>
                  <a:pt x="100407" y="103875"/>
                </a:cubicBezTo>
                <a:lnTo>
                  <a:pt x="101721" y="103875"/>
                </a:lnTo>
                <a:lnTo>
                  <a:pt x="101721" y="129096"/>
                </a:lnTo>
                <a:cubicBezTo>
                  <a:pt x="99490" y="130134"/>
                  <a:pt x="96703" y="131386"/>
                  <a:pt x="93355" y="132858"/>
                </a:cubicBezTo>
                <a:cubicBezTo>
                  <a:pt x="90011" y="134337"/>
                  <a:pt x="86979" y="135432"/>
                  <a:pt x="84269" y="136148"/>
                </a:cubicBezTo>
                <a:cubicBezTo>
                  <a:pt x="80445" y="137261"/>
                  <a:pt x="77019" y="138122"/>
                  <a:pt x="73991" y="138719"/>
                </a:cubicBezTo>
                <a:cubicBezTo>
                  <a:pt x="70967" y="139317"/>
                  <a:pt x="67061" y="139615"/>
                  <a:pt x="62277" y="1396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6437711" y="4971507"/>
            <a:ext cx="1499798" cy="186469"/>
          </a:xfrm>
          <a:custGeom>
            <a:avLst/>
            <a:gdLst/>
            <a:ahLst/>
            <a:cxnLst/>
            <a:rect l="l" t="t" r="r" b="b"/>
            <a:pathLst>
              <a:path w="1499798" h="186469">
                <a:moveTo>
                  <a:pt x="111999" y="66942"/>
                </a:moveTo>
                <a:cubicBezTo>
                  <a:pt x="111999" y="89172"/>
                  <a:pt x="106678" y="106881"/>
                  <a:pt x="96040" y="120068"/>
                </a:cubicBezTo>
                <a:cubicBezTo>
                  <a:pt x="85406" y="133258"/>
                  <a:pt x="71960" y="139854"/>
                  <a:pt x="55702" y="139854"/>
                </a:cubicBezTo>
                <a:cubicBezTo>
                  <a:pt x="49085" y="139854"/>
                  <a:pt x="43232" y="139097"/>
                  <a:pt x="38131" y="137582"/>
                </a:cubicBezTo>
                <a:cubicBezTo>
                  <a:pt x="33029" y="136066"/>
                  <a:pt x="27809" y="133719"/>
                  <a:pt x="22470" y="130534"/>
                </a:cubicBezTo>
                <a:lnTo>
                  <a:pt x="22470" y="186469"/>
                </a:lnTo>
                <a:lnTo>
                  <a:pt x="0" y="186469"/>
                </a:lnTo>
                <a:lnTo>
                  <a:pt x="0" y="3705"/>
                </a:lnTo>
                <a:lnTo>
                  <a:pt x="22470" y="3705"/>
                </a:lnTo>
                <a:lnTo>
                  <a:pt x="22470" y="17695"/>
                </a:lnTo>
                <a:cubicBezTo>
                  <a:pt x="28047" y="12672"/>
                  <a:pt x="34243" y="8471"/>
                  <a:pt x="41058" y="5084"/>
                </a:cubicBezTo>
                <a:cubicBezTo>
                  <a:pt x="47869" y="1693"/>
                  <a:pt x="55300" y="0"/>
                  <a:pt x="63349" y="0"/>
                </a:cubicBezTo>
                <a:cubicBezTo>
                  <a:pt x="78652" y="0"/>
                  <a:pt x="90583" y="6060"/>
                  <a:pt x="99148" y="18170"/>
                </a:cubicBezTo>
                <a:cubicBezTo>
                  <a:pt x="107715" y="30283"/>
                  <a:pt x="111999" y="46542"/>
                  <a:pt x="111999" y="66942"/>
                </a:cubicBezTo>
                <a:close/>
                <a:moveTo>
                  <a:pt x="88807" y="69452"/>
                </a:moveTo>
                <a:cubicBezTo>
                  <a:pt x="88807" y="54231"/>
                  <a:pt x="86382" y="42416"/>
                  <a:pt x="81517" y="34006"/>
                </a:cubicBezTo>
                <a:cubicBezTo>
                  <a:pt x="76659" y="25600"/>
                  <a:pt x="68767" y="21399"/>
                  <a:pt x="57851" y="21399"/>
                </a:cubicBezTo>
                <a:cubicBezTo>
                  <a:pt x="51476" y="21399"/>
                  <a:pt x="45320" y="22813"/>
                  <a:pt x="39384" y="25643"/>
                </a:cubicBezTo>
                <a:cubicBezTo>
                  <a:pt x="33447" y="28473"/>
                  <a:pt x="27809" y="32120"/>
                  <a:pt x="22470" y="36580"/>
                </a:cubicBezTo>
                <a:lnTo>
                  <a:pt x="22470" y="112242"/>
                </a:lnTo>
                <a:cubicBezTo>
                  <a:pt x="28364" y="115111"/>
                  <a:pt x="33407" y="117061"/>
                  <a:pt x="37591" y="118099"/>
                </a:cubicBezTo>
                <a:cubicBezTo>
                  <a:pt x="41774" y="119135"/>
                  <a:pt x="46576" y="119653"/>
                  <a:pt x="51994" y="119653"/>
                </a:cubicBezTo>
                <a:cubicBezTo>
                  <a:pt x="63626" y="119653"/>
                  <a:pt x="72674" y="115388"/>
                  <a:pt x="79127" y="106863"/>
                </a:cubicBezTo>
                <a:cubicBezTo>
                  <a:pt x="85583" y="98338"/>
                  <a:pt x="88807" y="85868"/>
                  <a:pt x="88807" y="69452"/>
                </a:cubicBezTo>
                <a:close/>
                <a:moveTo>
                  <a:pt x="209894" y="104350"/>
                </a:moveTo>
                <a:lnTo>
                  <a:pt x="209894" y="67299"/>
                </a:lnTo>
                <a:cubicBezTo>
                  <a:pt x="204555" y="67778"/>
                  <a:pt x="197805" y="68433"/>
                  <a:pt x="189636" y="69271"/>
                </a:cubicBezTo>
                <a:cubicBezTo>
                  <a:pt x="181465" y="70107"/>
                  <a:pt x="174873" y="71284"/>
                  <a:pt x="169851" y="72797"/>
                </a:cubicBezTo>
                <a:cubicBezTo>
                  <a:pt x="163876" y="74628"/>
                  <a:pt x="158936" y="77440"/>
                  <a:pt x="155034" y="81225"/>
                </a:cubicBezTo>
                <a:cubicBezTo>
                  <a:pt x="151128" y="85012"/>
                  <a:pt x="149173" y="90289"/>
                  <a:pt x="149173" y="97060"/>
                </a:cubicBezTo>
                <a:cubicBezTo>
                  <a:pt x="149173" y="104714"/>
                  <a:pt x="151321" y="110488"/>
                  <a:pt x="155631" y="114394"/>
                </a:cubicBezTo>
                <a:cubicBezTo>
                  <a:pt x="159933" y="118301"/>
                  <a:pt x="166227" y="120252"/>
                  <a:pt x="174517" y="120252"/>
                </a:cubicBezTo>
                <a:cubicBezTo>
                  <a:pt x="181605" y="120252"/>
                  <a:pt x="188020" y="118715"/>
                  <a:pt x="193759" y="115646"/>
                </a:cubicBezTo>
                <a:cubicBezTo>
                  <a:pt x="199497" y="112583"/>
                  <a:pt x="204876" y="108814"/>
                  <a:pt x="209894" y="104350"/>
                </a:cubicBezTo>
                <a:close/>
                <a:moveTo>
                  <a:pt x="209894" y="122999"/>
                </a:moveTo>
                <a:cubicBezTo>
                  <a:pt x="208061" y="124352"/>
                  <a:pt x="205610" y="126246"/>
                  <a:pt x="202546" y="128679"/>
                </a:cubicBezTo>
                <a:cubicBezTo>
                  <a:pt x="199475" y="131109"/>
                  <a:pt x="196509" y="133042"/>
                  <a:pt x="193640" y="134476"/>
                </a:cubicBezTo>
                <a:cubicBezTo>
                  <a:pt x="189654" y="136546"/>
                  <a:pt x="185810" y="138139"/>
                  <a:pt x="182106" y="139256"/>
                </a:cubicBezTo>
                <a:cubicBezTo>
                  <a:pt x="178400" y="140368"/>
                  <a:pt x="173202" y="140930"/>
                  <a:pt x="166503" y="140930"/>
                </a:cubicBezTo>
                <a:cubicBezTo>
                  <a:pt x="161005" y="140930"/>
                  <a:pt x="155786" y="139893"/>
                  <a:pt x="150851" y="137823"/>
                </a:cubicBezTo>
                <a:cubicBezTo>
                  <a:pt x="145908" y="135753"/>
                  <a:pt x="141562" y="132841"/>
                  <a:pt x="137818" y="129097"/>
                </a:cubicBezTo>
                <a:cubicBezTo>
                  <a:pt x="134233" y="125432"/>
                  <a:pt x="131368" y="120907"/>
                  <a:pt x="129215" y="115528"/>
                </a:cubicBezTo>
                <a:cubicBezTo>
                  <a:pt x="127059" y="110150"/>
                  <a:pt x="125985" y="104476"/>
                  <a:pt x="125985" y="98497"/>
                </a:cubicBezTo>
                <a:cubicBezTo>
                  <a:pt x="125985" y="89252"/>
                  <a:pt x="127940" y="81382"/>
                  <a:pt x="131843" y="74889"/>
                </a:cubicBezTo>
                <a:cubicBezTo>
                  <a:pt x="135748" y="68390"/>
                  <a:pt x="141927" y="63235"/>
                  <a:pt x="150372" y="59408"/>
                </a:cubicBezTo>
                <a:cubicBezTo>
                  <a:pt x="157864" y="55981"/>
                  <a:pt x="166705" y="53612"/>
                  <a:pt x="176907" y="52298"/>
                </a:cubicBezTo>
                <a:cubicBezTo>
                  <a:pt x="187105" y="50981"/>
                  <a:pt x="198101" y="50004"/>
                  <a:pt x="209894" y="49372"/>
                </a:cubicBezTo>
                <a:lnTo>
                  <a:pt x="209894" y="45065"/>
                </a:lnTo>
                <a:cubicBezTo>
                  <a:pt x="209894" y="39806"/>
                  <a:pt x="209095" y="35562"/>
                  <a:pt x="207504" y="32336"/>
                </a:cubicBezTo>
                <a:cubicBezTo>
                  <a:pt x="205913" y="29106"/>
                  <a:pt x="203680" y="26620"/>
                  <a:pt x="200811" y="24862"/>
                </a:cubicBezTo>
                <a:cubicBezTo>
                  <a:pt x="197942" y="23033"/>
                  <a:pt x="194440" y="21813"/>
                  <a:pt x="190296" y="21216"/>
                </a:cubicBezTo>
                <a:cubicBezTo>
                  <a:pt x="186152" y="20618"/>
                  <a:pt x="181885" y="20323"/>
                  <a:pt x="177504" y="20323"/>
                </a:cubicBezTo>
                <a:cubicBezTo>
                  <a:pt x="172321" y="20323"/>
                  <a:pt x="166227" y="21096"/>
                  <a:pt x="159213" y="22652"/>
                </a:cubicBezTo>
                <a:cubicBezTo>
                  <a:pt x="152204" y="24204"/>
                  <a:pt x="145192" y="26461"/>
                  <a:pt x="138179" y="29409"/>
                </a:cubicBezTo>
                <a:lnTo>
                  <a:pt x="136864" y="29409"/>
                </a:lnTo>
                <a:lnTo>
                  <a:pt x="136864" y="6578"/>
                </a:lnTo>
                <a:cubicBezTo>
                  <a:pt x="141008" y="5383"/>
                  <a:pt x="146944" y="4068"/>
                  <a:pt x="154673" y="2632"/>
                </a:cubicBezTo>
                <a:cubicBezTo>
                  <a:pt x="162402" y="1196"/>
                  <a:pt x="170053" y="479"/>
                  <a:pt x="177624" y="479"/>
                </a:cubicBezTo>
                <a:cubicBezTo>
                  <a:pt x="186785" y="479"/>
                  <a:pt x="194514" y="1196"/>
                  <a:pt x="200811" y="2632"/>
                </a:cubicBezTo>
                <a:cubicBezTo>
                  <a:pt x="207108" y="4068"/>
                  <a:pt x="212763" y="6660"/>
                  <a:pt x="217785" y="10404"/>
                </a:cubicBezTo>
                <a:cubicBezTo>
                  <a:pt x="222645" y="14069"/>
                  <a:pt x="226271" y="18806"/>
                  <a:pt x="228665" y="24624"/>
                </a:cubicBezTo>
                <a:cubicBezTo>
                  <a:pt x="231055" y="30442"/>
                  <a:pt x="232250" y="37534"/>
                  <a:pt x="232250" y="45905"/>
                </a:cubicBezTo>
                <a:lnTo>
                  <a:pt x="232250" y="137225"/>
                </a:lnTo>
                <a:lnTo>
                  <a:pt x="209894" y="137225"/>
                </a:lnTo>
                <a:close/>
                <a:moveTo>
                  <a:pt x="316871" y="140213"/>
                </a:moveTo>
                <a:cubicBezTo>
                  <a:pt x="307710" y="140213"/>
                  <a:pt x="299303" y="138799"/>
                  <a:pt x="291657" y="135969"/>
                </a:cubicBezTo>
                <a:cubicBezTo>
                  <a:pt x="284004" y="133143"/>
                  <a:pt x="277430" y="128860"/>
                  <a:pt x="271929" y="123117"/>
                </a:cubicBezTo>
                <a:cubicBezTo>
                  <a:pt x="266432" y="117383"/>
                  <a:pt x="262170" y="110150"/>
                  <a:pt x="259142" y="101428"/>
                </a:cubicBezTo>
                <a:cubicBezTo>
                  <a:pt x="256114" y="92700"/>
                  <a:pt x="254598" y="82441"/>
                  <a:pt x="254598" y="70647"/>
                </a:cubicBezTo>
                <a:cubicBezTo>
                  <a:pt x="254598" y="58932"/>
                  <a:pt x="256172" y="48813"/>
                  <a:pt x="259319" y="40285"/>
                </a:cubicBezTo>
                <a:cubicBezTo>
                  <a:pt x="262468" y="31759"/>
                  <a:pt x="266673" y="24585"/>
                  <a:pt x="271929" y="18767"/>
                </a:cubicBezTo>
                <a:cubicBezTo>
                  <a:pt x="277193" y="12949"/>
                  <a:pt x="283744" y="8471"/>
                  <a:pt x="291596" y="5322"/>
                </a:cubicBezTo>
                <a:cubicBezTo>
                  <a:pt x="299444" y="2172"/>
                  <a:pt x="307872" y="598"/>
                  <a:pt x="316871" y="598"/>
                </a:cubicBezTo>
                <a:cubicBezTo>
                  <a:pt x="324205" y="598"/>
                  <a:pt x="331278" y="1635"/>
                  <a:pt x="338091" y="3705"/>
                </a:cubicBezTo>
                <a:cubicBezTo>
                  <a:pt x="344905" y="5783"/>
                  <a:pt x="350978" y="8169"/>
                  <a:pt x="356317" y="10880"/>
                </a:cubicBezTo>
                <a:lnTo>
                  <a:pt x="356317" y="36101"/>
                </a:lnTo>
                <a:lnTo>
                  <a:pt x="355003" y="36101"/>
                </a:lnTo>
                <a:cubicBezTo>
                  <a:pt x="353411" y="34748"/>
                  <a:pt x="351360" y="33193"/>
                  <a:pt x="348850" y="31439"/>
                </a:cubicBezTo>
                <a:cubicBezTo>
                  <a:pt x="346342" y="29687"/>
                  <a:pt x="343293" y="27893"/>
                  <a:pt x="339706" y="26061"/>
                </a:cubicBezTo>
                <a:cubicBezTo>
                  <a:pt x="336595" y="24466"/>
                  <a:pt x="332928" y="23070"/>
                  <a:pt x="328708" y="21875"/>
                </a:cubicBezTo>
                <a:cubicBezTo>
                  <a:pt x="324485" y="20678"/>
                  <a:pt x="320421" y="20082"/>
                  <a:pt x="316516" y="20082"/>
                </a:cubicBezTo>
                <a:cubicBezTo>
                  <a:pt x="304884" y="20082"/>
                  <a:pt x="295538" y="24485"/>
                  <a:pt x="288489" y="33290"/>
                </a:cubicBezTo>
                <a:cubicBezTo>
                  <a:pt x="281434" y="42100"/>
                  <a:pt x="277905" y="54552"/>
                  <a:pt x="277905" y="70647"/>
                </a:cubicBezTo>
                <a:cubicBezTo>
                  <a:pt x="277905" y="86426"/>
                  <a:pt x="281314" y="98716"/>
                  <a:pt x="288125" y="107522"/>
                </a:cubicBezTo>
                <a:cubicBezTo>
                  <a:pt x="294937" y="116324"/>
                  <a:pt x="304401" y="120727"/>
                  <a:pt x="316516" y="120727"/>
                </a:cubicBezTo>
                <a:cubicBezTo>
                  <a:pt x="323849" y="120727"/>
                  <a:pt x="330821" y="119215"/>
                  <a:pt x="337435" y="116188"/>
                </a:cubicBezTo>
                <a:cubicBezTo>
                  <a:pt x="344048" y="113160"/>
                  <a:pt x="349902" y="109257"/>
                  <a:pt x="355003" y="104473"/>
                </a:cubicBezTo>
                <a:lnTo>
                  <a:pt x="356317" y="104473"/>
                </a:lnTo>
                <a:lnTo>
                  <a:pt x="356317" y="129694"/>
                </a:lnTo>
                <a:cubicBezTo>
                  <a:pt x="354085" y="130732"/>
                  <a:pt x="351298" y="131984"/>
                  <a:pt x="347954" y="133456"/>
                </a:cubicBezTo>
                <a:cubicBezTo>
                  <a:pt x="344606" y="134935"/>
                  <a:pt x="341574" y="136030"/>
                  <a:pt x="338868" y="136746"/>
                </a:cubicBezTo>
                <a:cubicBezTo>
                  <a:pt x="335041" y="137859"/>
                  <a:pt x="331614" y="138720"/>
                  <a:pt x="328590" y="139317"/>
                </a:cubicBezTo>
                <a:cubicBezTo>
                  <a:pt x="325562" y="139915"/>
                  <a:pt x="321655" y="140213"/>
                  <a:pt x="316871" y="140213"/>
                </a:cubicBezTo>
                <a:close/>
                <a:moveTo>
                  <a:pt x="534783" y="137225"/>
                </a:moveTo>
                <a:lnTo>
                  <a:pt x="376760" y="137225"/>
                </a:lnTo>
                <a:lnTo>
                  <a:pt x="376760" y="3705"/>
                </a:lnTo>
                <a:lnTo>
                  <a:pt x="399232" y="3705"/>
                </a:lnTo>
                <a:lnTo>
                  <a:pt x="399232" y="118217"/>
                </a:lnTo>
                <a:lnTo>
                  <a:pt x="444535" y="118217"/>
                </a:lnTo>
                <a:lnTo>
                  <a:pt x="444535" y="3705"/>
                </a:lnTo>
                <a:lnTo>
                  <a:pt x="467006" y="3705"/>
                </a:lnTo>
                <a:lnTo>
                  <a:pt x="467006" y="118217"/>
                </a:lnTo>
                <a:lnTo>
                  <a:pt x="512308" y="118217"/>
                </a:lnTo>
                <a:lnTo>
                  <a:pt x="512308" y="3705"/>
                </a:lnTo>
                <a:lnTo>
                  <a:pt x="534783" y="3705"/>
                </a:lnTo>
                <a:close/>
                <a:moveTo>
                  <a:pt x="672718" y="137225"/>
                </a:moveTo>
                <a:lnTo>
                  <a:pt x="650484" y="137225"/>
                </a:lnTo>
                <a:lnTo>
                  <a:pt x="650484" y="37653"/>
                </a:lnTo>
                <a:lnTo>
                  <a:pt x="587613" y="137225"/>
                </a:lnTo>
                <a:lnTo>
                  <a:pt x="567291" y="137225"/>
                </a:lnTo>
                <a:lnTo>
                  <a:pt x="567291" y="3705"/>
                </a:lnTo>
                <a:lnTo>
                  <a:pt x="589525" y="3705"/>
                </a:lnTo>
                <a:lnTo>
                  <a:pt x="589525" y="101722"/>
                </a:lnTo>
                <a:lnTo>
                  <a:pt x="651679" y="3705"/>
                </a:lnTo>
                <a:lnTo>
                  <a:pt x="672718" y="3705"/>
                </a:lnTo>
                <a:close/>
                <a:moveTo>
                  <a:pt x="818697" y="66942"/>
                </a:moveTo>
                <a:cubicBezTo>
                  <a:pt x="818697" y="89172"/>
                  <a:pt x="813380" y="106881"/>
                  <a:pt x="802741" y="120068"/>
                </a:cubicBezTo>
                <a:cubicBezTo>
                  <a:pt x="792108" y="133258"/>
                  <a:pt x="778658" y="139854"/>
                  <a:pt x="762404" y="139854"/>
                </a:cubicBezTo>
                <a:cubicBezTo>
                  <a:pt x="755787" y="139854"/>
                  <a:pt x="749930" y="139097"/>
                  <a:pt x="744833" y="137582"/>
                </a:cubicBezTo>
                <a:cubicBezTo>
                  <a:pt x="739730" y="136066"/>
                  <a:pt x="734511" y="133719"/>
                  <a:pt x="729171" y="130534"/>
                </a:cubicBezTo>
                <a:lnTo>
                  <a:pt x="729171" y="186469"/>
                </a:lnTo>
                <a:lnTo>
                  <a:pt x="706702" y="186469"/>
                </a:lnTo>
                <a:lnTo>
                  <a:pt x="706702" y="3705"/>
                </a:lnTo>
                <a:lnTo>
                  <a:pt x="729171" y="3705"/>
                </a:lnTo>
                <a:lnTo>
                  <a:pt x="729171" y="17695"/>
                </a:lnTo>
                <a:cubicBezTo>
                  <a:pt x="734749" y="12672"/>
                  <a:pt x="740944" y="8471"/>
                  <a:pt x="747756" y="5084"/>
                </a:cubicBezTo>
                <a:cubicBezTo>
                  <a:pt x="754571" y="1693"/>
                  <a:pt x="762001" y="0"/>
                  <a:pt x="770050" y="0"/>
                </a:cubicBezTo>
                <a:cubicBezTo>
                  <a:pt x="785350" y="0"/>
                  <a:pt x="797284" y="6060"/>
                  <a:pt x="805849" y="18170"/>
                </a:cubicBezTo>
                <a:cubicBezTo>
                  <a:pt x="814417" y="30283"/>
                  <a:pt x="818697" y="46542"/>
                  <a:pt x="818697" y="66942"/>
                </a:cubicBezTo>
                <a:close/>
                <a:moveTo>
                  <a:pt x="795509" y="69452"/>
                </a:moveTo>
                <a:cubicBezTo>
                  <a:pt x="795509" y="54231"/>
                  <a:pt x="793079" y="42416"/>
                  <a:pt x="788219" y="34006"/>
                </a:cubicBezTo>
                <a:cubicBezTo>
                  <a:pt x="783360" y="25600"/>
                  <a:pt x="775469" y="21399"/>
                  <a:pt x="764553" y="21399"/>
                </a:cubicBezTo>
                <a:cubicBezTo>
                  <a:pt x="758177" y="21399"/>
                  <a:pt x="752022" y="22813"/>
                  <a:pt x="746086" y="25643"/>
                </a:cubicBezTo>
                <a:cubicBezTo>
                  <a:pt x="740144" y="28473"/>
                  <a:pt x="734511" y="32120"/>
                  <a:pt x="729171" y="36580"/>
                </a:cubicBezTo>
                <a:lnTo>
                  <a:pt x="729171" y="112242"/>
                </a:lnTo>
                <a:cubicBezTo>
                  <a:pt x="735066" y="115111"/>
                  <a:pt x="740109" y="117061"/>
                  <a:pt x="744292" y="118099"/>
                </a:cubicBezTo>
                <a:cubicBezTo>
                  <a:pt x="748476" y="119135"/>
                  <a:pt x="753278" y="119653"/>
                  <a:pt x="758693" y="119653"/>
                </a:cubicBezTo>
                <a:cubicBezTo>
                  <a:pt x="770327" y="119653"/>
                  <a:pt x="779371" y="115388"/>
                  <a:pt x="785829" y="106863"/>
                </a:cubicBezTo>
                <a:cubicBezTo>
                  <a:pt x="792285" y="98338"/>
                  <a:pt x="795509" y="85868"/>
                  <a:pt x="795509" y="69452"/>
                </a:cubicBezTo>
                <a:close/>
                <a:moveTo>
                  <a:pt x="899982" y="140333"/>
                </a:moveTo>
                <a:cubicBezTo>
                  <a:pt x="878706" y="140333"/>
                  <a:pt x="862193" y="134331"/>
                  <a:pt x="850438" y="122339"/>
                </a:cubicBezTo>
                <a:cubicBezTo>
                  <a:pt x="838684" y="110348"/>
                  <a:pt x="832805" y="93316"/>
                  <a:pt x="832805" y="71245"/>
                </a:cubicBezTo>
                <a:cubicBezTo>
                  <a:pt x="832805" y="49490"/>
                  <a:pt x="838501" y="32177"/>
                  <a:pt x="849898" y="19304"/>
                </a:cubicBezTo>
                <a:cubicBezTo>
                  <a:pt x="861292" y="6438"/>
                  <a:pt x="876193" y="0"/>
                  <a:pt x="894599" y="0"/>
                </a:cubicBezTo>
                <a:cubicBezTo>
                  <a:pt x="902890" y="0"/>
                  <a:pt x="910223" y="1196"/>
                  <a:pt x="916600" y="3587"/>
                </a:cubicBezTo>
                <a:cubicBezTo>
                  <a:pt x="922971" y="5981"/>
                  <a:pt x="928548" y="9725"/>
                  <a:pt x="933328" y="14825"/>
                </a:cubicBezTo>
                <a:cubicBezTo>
                  <a:pt x="938112" y="19927"/>
                  <a:pt x="941781" y="26159"/>
                  <a:pt x="944330" y="33531"/>
                </a:cubicBezTo>
                <a:cubicBezTo>
                  <a:pt x="946875" y="40901"/>
                  <a:pt x="948153" y="49925"/>
                  <a:pt x="948153" y="60604"/>
                </a:cubicBezTo>
                <a:lnTo>
                  <a:pt x="948153" y="72797"/>
                </a:lnTo>
                <a:lnTo>
                  <a:pt x="855633" y="72797"/>
                </a:lnTo>
                <a:cubicBezTo>
                  <a:pt x="855633" y="88338"/>
                  <a:pt x="859539" y="100207"/>
                  <a:pt x="867351" y="108415"/>
                </a:cubicBezTo>
                <a:cubicBezTo>
                  <a:pt x="875159" y="116623"/>
                  <a:pt x="885960" y="120727"/>
                  <a:pt x="899744" y="120727"/>
                </a:cubicBezTo>
                <a:cubicBezTo>
                  <a:pt x="904683" y="120727"/>
                  <a:pt x="909526" y="120169"/>
                  <a:pt x="914266" y="119057"/>
                </a:cubicBezTo>
                <a:cubicBezTo>
                  <a:pt x="919008" y="117940"/>
                  <a:pt x="923291" y="116508"/>
                  <a:pt x="927115" y="114754"/>
                </a:cubicBezTo>
                <a:cubicBezTo>
                  <a:pt x="931179" y="112922"/>
                  <a:pt x="934605" y="111147"/>
                  <a:pt x="937396" y="109434"/>
                </a:cubicBezTo>
                <a:cubicBezTo>
                  <a:pt x="940183" y="107719"/>
                  <a:pt x="942497" y="106108"/>
                  <a:pt x="944330" y="104591"/>
                </a:cubicBezTo>
                <a:lnTo>
                  <a:pt x="945644" y="104591"/>
                </a:lnTo>
                <a:lnTo>
                  <a:pt x="945644" y="129097"/>
                </a:lnTo>
                <a:cubicBezTo>
                  <a:pt x="943012" y="130133"/>
                  <a:pt x="939747" y="131426"/>
                  <a:pt x="935845" y="132981"/>
                </a:cubicBezTo>
                <a:cubicBezTo>
                  <a:pt x="931939" y="134533"/>
                  <a:pt x="928428" y="135753"/>
                  <a:pt x="925322" y="136628"/>
                </a:cubicBezTo>
                <a:cubicBezTo>
                  <a:pt x="920940" y="137823"/>
                  <a:pt x="916977" y="138738"/>
                  <a:pt x="913431" y="139375"/>
                </a:cubicBezTo>
                <a:cubicBezTo>
                  <a:pt x="909881" y="140011"/>
                  <a:pt x="905399" y="140333"/>
                  <a:pt x="899982" y="140333"/>
                </a:cubicBezTo>
                <a:close/>
                <a:moveTo>
                  <a:pt x="926280" y="55584"/>
                </a:moveTo>
                <a:cubicBezTo>
                  <a:pt x="926121" y="49529"/>
                  <a:pt x="925404" y="44309"/>
                  <a:pt x="924127" y="39924"/>
                </a:cubicBezTo>
                <a:cubicBezTo>
                  <a:pt x="922852" y="35544"/>
                  <a:pt x="921020" y="31839"/>
                  <a:pt x="918629" y="28812"/>
                </a:cubicBezTo>
                <a:cubicBezTo>
                  <a:pt x="915998" y="25460"/>
                  <a:pt x="912632" y="22911"/>
                  <a:pt x="908531" y="21157"/>
                </a:cubicBezTo>
                <a:cubicBezTo>
                  <a:pt x="904424" y="19405"/>
                  <a:pt x="899344" y="18530"/>
                  <a:pt x="893285" y="18530"/>
                </a:cubicBezTo>
                <a:cubicBezTo>
                  <a:pt x="887310" y="18530"/>
                  <a:pt x="882230" y="19423"/>
                  <a:pt x="878046" y="21216"/>
                </a:cubicBezTo>
                <a:cubicBezTo>
                  <a:pt x="873864" y="23008"/>
                  <a:pt x="870058" y="25621"/>
                  <a:pt x="866631" y="29049"/>
                </a:cubicBezTo>
                <a:cubicBezTo>
                  <a:pt x="863287" y="32556"/>
                  <a:pt x="860738" y="36440"/>
                  <a:pt x="858985" y="40703"/>
                </a:cubicBezTo>
                <a:cubicBezTo>
                  <a:pt x="857231" y="44969"/>
                  <a:pt x="856116" y="49929"/>
                  <a:pt x="855633" y="55584"/>
                </a:cubicBezTo>
                <a:close/>
                <a:moveTo>
                  <a:pt x="1076288" y="137225"/>
                </a:moveTo>
                <a:lnTo>
                  <a:pt x="1053817" y="137225"/>
                </a:lnTo>
                <a:lnTo>
                  <a:pt x="1053817" y="77098"/>
                </a:lnTo>
                <a:lnTo>
                  <a:pt x="993333" y="77098"/>
                </a:lnTo>
                <a:lnTo>
                  <a:pt x="993333" y="137225"/>
                </a:lnTo>
                <a:lnTo>
                  <a:pt x="970861" y="137225"/>
                </a:lnTo>
                <a:lnTo>
                  <a:pt x="970861" y="3705"/>
                </a:lnTo>
                <a:lnTo>
                  <a:pt x="993333" y="3705"/>
                </a:lnTo>
                <a:lnTo>
                  <a:pt x="993333" y="57737"/>
                </a:lnTo>
                <a:lnTo>
                  <a:pt x="1053817" y="57737"/>
                </a:lnTo>
                <a:lnTo>
                  <a:pt x="1053817" y="3705"/>
                </a:lnTo>
                <a:lnTo>
                  <a:pt x="1076288" y="3705"/>
                </a:lnTo>
                <a:close/>
                <a:moveTo>
                  <a:pt x="1214107" y="137225"/>
                </a:moveTo>
                <a:lnTo>
                  <a:pt x="1191877" y="137225"/>
                </a:lnTo>
                <a:lnTo>
                  <a:pt x="1191877" y="37653"/>
                </a:lnTo>
                <a:lnTo>
                  <a:pt x="1129004" y="137225"/>
                </a:lnTo>
                <a:lnTo>
                  <a:pt x="1108681" y="137225"/>
                </a:lnTo>
                <a:lnTo>
                  <a:pt x="1108681" y="3705"/>
                </a:lnTo>
                <a:lnTo>
                  <a:pt x="1130914" y="3705"/>
                </a:lnTo>
                <a:lnTo>
                  <a:pt x="1130914" y="101722"/>
                </a:lnTo>
                <a:lnTo>
                  <a:pt x="1193073" y="3705"/>
                </a:lnTo>
                <a:lnTo>
                  <a:pt x="1214107" y="3705"/>
                </a:lnTo>
                <a:close/>
                <a:moveTo>
                  <a:pt x="1305087" y="140333"/>
                </a:moveTo>
                <a:cubicBezTo>
                  <a:pt x="1283807" y="140333"/>
                  <a:pt x="1267294" y="134331"/>
                  <a:pt x="1255539" y="122339"/>
                </a:cubicBezTo>
                <a:cubicBezTo>
                  <a:pt x="1243785" y="110348"/>
                  <a:pt x="1237906" y="93316"/>
                  <a:pt x="1237906" y="71245"/>
                </a:cubicBezTo>
                <a:cubicBezTo>
                  <a:pt x="1237906" y="49490"/>
                  <a:pt x="1243602" y="32177"/>
                  <a:pt x="1254999" y="19304"/>
                </a:cubicBezTo>
                <a:cubicBezTo>
                  <a:pt x="1266393" y="6438"/>
                  <a:pt x="1281294" y="0"/>
                  <a:pt x="1299704" y="0"/>
                </a:cubicBezTo>
                <a:cubicBezTo>
                  <a:pt x="1307991" y="0"/>
                  <a:pt x="1315324" y="1196"/>
                  <a:pt x="1321700" y="3587"/>
                </a:cubicBezTo>
                <a:cubicBezTo>
                  <a:pt x="1328072" y="5981"/>
                  <a:pt x="1333652" y="9725"/>
                  <a:pt x="1338429" y="14825"/>
                </a:cubicBezTo>
                <a:cubicBezTo>
                  <a:pt x="1343213" y="19927"/>
                  <a:pt x="1346882" y="26159"/>
                  <a:pt x="1349431" y="33531"/>
                </a:cubicBezTo>
                <a:cubicBezTo>
                  <a:pt x="1351976" y="40901"/>
                  <a:pt x="1353254" y="49925"/>
                  <a:pt x="1353254" y="60604"/>
                </a:cubicBezTo>
                <a:lnTo>
                  <a:pt x="1353254" y="72797"/>
                </a:lnTo>
                <a:lnTo>
                  <a:pt x="1260734" y="72797"/>
                </a:lnTo>
                <a:cubicBezTo>
                  <a:pt x="1260734" y="88338"/>
                  <a:pt x="1264640" y="100207"/>
                  <a:pt x="1272452" y="108415"/>
                </a:cubicBezTo>
                <a:cubicBezTo>
                  <a:pt x="1280260" y="116623"/>
                  <a:pt x="1291060" y="120727"/>
                  <a:pt x="1304845" y="120727"/>
                </a:cubicBezTo>
                <a:cubicBezTo>
                  <a:pt x="1309784" y="120727"/>
                  <a:pt x="1314626" y="120169"/>
                  <a:pt x="1319367" y="119057"/>
                </a:cubicBezTo>
                <a:cubicBezTo>
                  <a:pt x="1324108" y="117940"/>
                  <a:pt x="1328392" y="116508"/>
                  <a:pt x="1332216" y="114754"/>
                </a:cubicBezTo>
                <a:cubicBezTo>
                  <a:pt x="1336280" y="112922"/>
                  <a:pt x="1339706" y="111147"/>
                  <a:pt x="1342497" y="109434"/>
                </a:cubicBezTo>
                <a:cubicBezTo>
                  <a:pt x="1345283" y="107719"/>
                  <a:pt x="1347598" y="106108"/>
                  <a:pt x="1349431" y="104591"/>
                </a:cubicBezTo>
                <a:lnTo>
                  <a:pt x="1350745" y="104591"/>
                </a:lnTo>
                <a:lnTo>
                  <a:pt x="1350745" y="129097"/>
                </a:lnTo>
                <a:cubicBezTo>
                  <a:pt x="1348113" y="130133"/>
                  <a:pt x="1344848" y="131426"/>
                  <a:pt x="1340946" y="132981"/>
                </a:cubicBezTo>
                <a:cubicBezTo>
                  <a:pt x="1337040" y="134533"/>
                  <a:pt x="1333529" y="135753"/>
                  <a:pt x="1330423" y="136628"/>
                </a:cubicBezTo>
                <a:cubicBezTo>
                  <a:pt x="1326041" y="137823"/>
                  <a:pt x="1322078" y="138738"/>
                  <a:pt x="1318532" y="139375"/>
                </a:cubicBezTo>
                <a:cubicBezTo>
                  <a:pt x="1314982" y="140011"/>
                  <a:pt x="1310500" y="140333"/>
                  <a:pt x="1305087" y="140333"/>
                </a:cubicBezTo>
                <a:close/>
                <a:moveTo>
                  <a:pt x="1331380" y="55584"/>
                </a:moveTo>
                <a:cubicBezTo>
                  <a:pt x="1331222" y="49529"/>
                  <a:pt x="1330505" y="44309"/>
                  <a:pt x="1329228" y="39924"/>
                </a:cubicBezTo>
                <a:cubicBezTo>
                  <a:pt x="1327953" y="35544"/>
                  <a:pt x="1326121" y="31839"/>
                  <a:pt x="1323730" y="28812"/>
                </a:cubicBezTo>
                <a:cubicBezTo>
                  <a:pt x="1321098" y="25460"/>
                  <a:pt x="1317733" y="22911"/>
                  <a:pt x="1313632" y="21157"/>
                </a:cubicBezTo>
                <a:cubicBezTo>
                  <a:pt x="1309525" y="19405"/>
                  <a:pt x="1304445" y="18530"/>
                  <a:pt x="1298386" y="18530"/>
                </a:cubicBezTo>
                <a:cubicBezTo>
                  <a:pt x="1292415" y="18530"/>
                  <a:pt x="1287330" y="19423"/>
                  <a:pt x="1283147" y="21216"/>
                </a:cubicBezTo>
                <a:cubicBezTo>
                  <a:pt x="1278965" y="23008"/>
                  <a:pt x="1275163" y="25621"/>
                  <a:pt x="1271736" y="29049"/>
                </a:cubicBezTo>
                <a:cubicBezTo>
                  <a:pt x="1268387" y="32556"/>
                  <a:pt x="1265838" y="36440"/>
                  <a:pt x="1264085" y="40703"/>
                </a:cubicBezTo>
                <a:cubicBezTo>
                  <a:pt x="1262332" y="44969"/>
                  <a:pt x="1261216" y="49929"/>
                  <a:pt x="1260734" y="55584"/>
                </a:cubicBezTo>
                <a:close/>
                <a:moveTo>
                  <a:pt x="1499799" y="137225"/>
                </a:moveTo>
                <a:lnTo>
                  <a:pt x="1477565" y="137225"/>
                </a:lnTo>
                <a:lnTo>
                  <a:pt x="1477565" y="32279"/>
                </a:lnTo>
                <a:lnTo>
                  <a:pt x="1445529" y="100408"/>
                </a:lnTo>
                <a:lnTo>
                  <a:pt x="1428793" y="100408"/>
                </a:lnTo>
                <a:lnTo>
                  <a:pt x="1397001" y="32279"/>
                </a:lnTo>
                <a:lnTo>
                  <a:pt x="1397001" y="137225"/>
                </a:lnTo>
                <a:lnTo>
                  <a:pt x="1375962" y="137225"/>
                </a:lnTo>
                <a:lnTo>
                  <a:pt x="1375962" y="3705"/>
                </a:lnTo>
                <a:lnTo>
                  <a:pt x="1403096" y="3705"/>
                </a:lnTo>
                <a:lnTo>
                  <a:pt x="1438240" y="77818"/>
                </a:lnTo>
                <a:lnTo>
                  <a:pt x="1472187" y="3705"/>
                </a:lnTo>
                <a:lnTo>
                  <a:pt x="1499799" y="37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8187943" y="4971507"/>
            <a:ext cx="1519146" cy="186469"/>
          </a:xfrm>
          <a:custGeom>
            <a:avLst/>
            <a:gdLst/>
            <a:ahLst/>
            <a:cxnLst/>
            <a:rect l="l" t="t" r="r" b="b"/>
            <a:pathLst>
              <a:path w="1519146" h="186469">
                <a:moveTo>
                  <a:pt x="83910" y="104350"/>
                </a:moveTo>
                <a:lnTo>
                  <a:pt x="83910" y="67299"/>
                </a:lnTo>
                <a:cubicBezTo>
                  <a:pt x="78571" y="67778"/>
                  <a:pt x="71821" y="68433"/>
                  <a:pt x="63653" y="69271"/>
                </a:cubicBezTo>
                <a:cubicBezTo>
                  <a:pt x="55485" y="70107"/>
                  <a:pt x="48890" y="71284"/>
                  <a:pt x="43867" y="72797"/>
                </a:cubicBezTo>
                <a:cubicBezTo>
                  <a:pt x="37891" y="74628"/>
                  <a:pt x="32952" y="77440"/>
                  <a:pt x="29050" y="81225"/>
                </a:cubicBezTo>
                <a:cubicBezTo>
                  <a:pt x="25143" y="85012"/>
                  <a:pt x="23188" y="90289"/>
                  <a:pt x="23188" y="97060"/>
                </a:cubicBezTo>
                <a:cubicBezTo>
                  <a:pt x="23188" y="104714"/>
                  <a:pt x="25338" y="110488"/>
                  <a:pt x="29647" y="114394"/>
                </a:cubicBezTo>
                <a:cubicBezTo>
                  <a:pt x="33949" y="118301"/>
                  <a:pt x="40242" y="120252"/>
                  <a:pt x="48532" y="120252"/>
                </a:cubicBezTo>
                <a:cubicBezTo>
                  <a:pt x="55622" y="120252"/>
                  <a:pt x="62036" y="118715"/>
                  <a:pt x="67778" y="115646"/>
                </a:cubicBezTo>
                <a:cubicBezTo>
                  <a:pt x="73514" y="112583"/>
                  <a:pt x="78892" y="108814"/>
                  <a:pt x="83910" y="104350"/>
                </a:cubicBezTo>
                <a:close/>
                <a:moveTo>
                  <a:pt x="83910" y="122999"/>
                </a:moveTo>
                <a:cubicBezTo>
                  <a:pt x="82077" y="124352"/>
                  <a:pt x="79626" y="126246"/>
                  <a:pt x="76562" y="128679"/>
                </a:cubicBezTo>
                <a:cubicBezTo>
                  <a:pt x="73496" y="131109"/>
                  <a:pt x="70525" y="133042"/>
                  <a:pt x="67656" y="134476"/>
                </a:cubicBezTo>
                <a:cubicBezTo>
                  <a:pt x="63671" y="136546"/>
                  <a:pt x="59825" y="138139"/>
                  <a:pt x="56122" y="139256"/>
                </a:cubicBezTo>
                <a:cubicBezTo>
                  <a:pt x="52417" y="140368"/>
                  <a:pt x="47219" y="140930"/>
                  <a:pt x="40523" y="140930"/>
                </a:cubicBezTo>
                <a:cubicBezTo>
                  <a:pt x="35022" y="140930"/>
                  <a:pt x="29805" y="139893"/>
                  <a:pt x="24866" y="137823"/>
                </a:cubicBezTo>
                <a:cubicBezTo>
                  <a:pt x="19923" y="135753"/>
                  <a:pt x="15578" y="132841"/>
                  <a:pt x="11835" y="129097"/>
                </a:cubicBezTo>
                <a:cubicBezTo>
                  <a:pt x="8248" y="125432"/>
                  <a:pt x="5383" y="120907"/>
                  <a:pt x="3230" y="115528"/>
                </a:cubicBezTo>
                <a:cubicBezTo>
                  <a:pt x="1078" y="110150"/>
                  <a:pt x="0" y="104476"/>
                  <a:pt x="0" y="98497"/>
                </a:cubicBezTo>
                <a:cubicBezTo>
                  <a:pt x="0" y="89252"/>
                  <a:pt x="1957" y="81382"/>
                  <a:pt x="5858" y="74889"/>
                </a:cubicBezTo>
                <a:cubicBezTo>
                  <a:pt x="9764" y="68390"/>
                  <a:pt x="15942" y="63235"/>
                  <a:pt x="24387" y="59408"/>
                </a:cubicBezTo>
                <a:cubicBezTo>
                  <a:pt x="31879" y="55981"/>
                  <a:pt x="40720" y="53612"/>
                  <a:pt x="50923" y="52298"/>
                </a:cubicBezTo>
                <a:cubicBezTo>
                  <a:pt x="61122" y="50981"/>
                  <a:pt x="72116" y="50004"/>
                  <a:pt x="83910" y="49372"/>
                </a:cubicBezTo>
                <a:lnTo>
                  <a:pt x="83910" y="45065"/>
                </a:lnTo>
                <a:cubicBezTo>
                  <a:pt x="83910" y="39806"/>
                  <a:pt x="83111" y="35562"/>
                  <a:pt x="81519" y="32336"/>
                </a:cubicBezTo>
                <a:cubicBezTo>
                  <a:pt x="79928" y="29106"/>
                  <a:pt x="77697" y="26620"/>
                  <a:pt x="74827" y="24862"/>
                </a:cubicBezTo>
                <a:cubicBezTo>
                  <a:pt x="71958" y="23033"/>
                  <a:pt x="68455" y="21813"/>
                  <a:pt x="64311" y="21216"/>
                </a:cubicBezTo>
                <a:cubicBezTo>
                  <a:pt x="60168" y="20618"/>
                  <a:pt x="55902" y="20323"/>
                  <a:pt x="51520" y="20323"/>
                </a:cubicBezTo>
                <a:cubicBezTo>
                  <a:pt x="46337" y="20323"/>
                  <a:pt x="40242" y="21096"/>
                  <a:pt x="33232" y="22652"/>
                </a:cubicBezTo>
                <a:cubicBezTo>
                  <a:pt x="26220" y="24204"/>
                  <a:pt x="19207" y="26461"/>
                  <a:pt x="12194" y="29409"/>
                </a:cubicBezTo>
                <a:lnTo>
                  <a:pt x="10881" y="29409"/>
                </a:lnTo>
                <a:lnTo>
                  <a:pt x="10881" y="6578"/>
                </a:lnTo>
                <a:cubicBezTo>
                  <a:pt x="15023" y="5383"/>
                  <a:pt x="20961" y="4068"/>
                  <a:pt x="28690" y="2632"/>
                </a:cubicBezTo>
                <a:cubicBezTo>
                  <a:pt x="36419" y="1196"/>
                  <a:pt x="44068" y="479"/>
                  <a:pt x="51639" y="479"/>
                </a:cubicBezTo>
                <a:cubicBezTo>
                  <a:pt x="60802" y="479"/>
                  <a:pt x="68531" y="1196"/>
                  <a:pt x="74827" y="2632"/>
                </a:cubicBezTo>
                <a:cubicBezTo>
                  <a:pt x="81123" y="4068"/>
                  <a:pt x="86779" y="6660"/>
                  <a:pt x="91802" y="10404"/>
                </a:cubicBezTo>
                <a:cubicBezTo>
                  <a:pt x="96662" y="14069"/>
                  <a:pt x="100287" y="18806"/>
                  <a:pt x="102680" y="24624"/>
                </a:cubicBezTo>
                <a:cubicBezTo>
                  <a:pt x="105071" y="30442"/>
                  <a:pt x="106265" y="37534"/>
                  <a:pt x="106265" y="45905"/>
                </a:cubicBezTo>
                <a:lnTo>
                  <a:pt x="106265" y="137225"/>
                </a:lnTo>
                <a:lnTo>
                  <a:pt x="83910" y="137225"/>
                </a:lnTo>
                <a:close/>
                <a:moveTo>
                  <a:pt x="190888" y="140213"/>
                </a:moveTo>
                <a:cubicBezTo>
                  <a:pt x="181725" y="140213"/>
                  <a:pt x="173322" y="138799"/>
                  <a:pt x="165673" y="135969"/>
                </a:cubicBezTo>
                <a:cubicBezTo>
                  <a:pt x="158019" y="133143"/>
                  <a:pt x="151445" y="128860"/>
                  <a:pt x="145945" y="123117"/>
                </a:cubicBezTo>
                <a:cubicBezTo>
                  <a:pt x="140448" y="117383"/>
                  <a:pt x="136185" y="110150"/>
                  <a:pt x="133157" y="101428"/>
                </a:cubicBezTo>
                <a:cubicBezTo>
                  <a:pt x="130130" y="92700"/>
                  <a:pt x="128615" y="82441"/>
                  <a:pt x="128615" y="70647"/>
                </a:cubicBezTo>
                <a:cubicBezTo>
                  <a:pt x="128615" y="58932"/>
                  <a:pt x="130189" y="48813"/>
                  <a:pt x="133338" y="40285"/>
                </a:cubicBezTo>
                <a:cubicBezTo>
                  <a:pt x="136484" y="31759"/>
                  <a:pt x="140689" y="24585"/>
                  <a:pt x="145945" y="18767"/>
                </a:cubicBezTo>
                <a:cubicBezTo>
                  <a:pt x="151208" y="12949"/>
                  <a:pt x="157764" y="8471"/>
                  <a:pt x="165613" y="5322"/>
                </a:cubicBezTo>
                <a:cubicBezTo>
                  <a:pt x="173460" y="2172"/>
                  <a:pt x="181888" y="598"/>
                  <a:pt x="190888" y="598"/>
                </a:cubicBezTo>
                <a:cubicBezTo>
                  <a:pt x="198221" y="598"/>
                  <a:pt x="205295" y="1635"/>
                  <a:pt x="212106" y="3705"/>
                </a:cubicBezTo>
                <a:cubicBezTo>
                  <a:pt x="218921" y="5783"/>
                  <a:pt x="224994" y="8169"/>
                  <a:pt x="230333" y="10880"/>
                </a:cubicBezTo>
                <a:lnTo>
                  <a:pt x="230333" y="36101"/>
                </a:lnTo>
                <a:lnTo>
                  <a:pt x="229019" y="36101"/>
                </a:lnTo>
                <a:cubicBezTo>
                  <a:pt x="227428" y="34748"/>
                  <a:pt x="225375" y="33193"/>
                  <a:pt x="222867" y="31439"/>
                </a:cubicBezTo>
                <a:cubicBezTo>
                  <a:pt x="220358" y="29687"/>
                  <a:pt x="217308" y="27893"/>
                  <a:pt x="213723" y="26061"/>
                </a:cubicBezTo>
                <a:cubicBezTo>
                  <a:pt x="210613" y="24466"/>
                  <a:pt x="206948" y="23070"/>
                  <a:pt x="202725" y="21875"/>
                </a:cubicBezTo>
                <a:cubicBezTo>
                  <a:pt x="198501" y="20678"/>
                  <a:pt x="194438" y="20082"/>
                  <a:pt x="190531" y="20082"/>
                </a:cubicBezTo>
                <a:cubicBezTo>
                  <a:pt x="178900" y="20082"/>
                  <a:pt x="169554" y="24485"/>
                  <a:pt x="162505" y="33290"/>
                </a:cubicBezTo>
                <a:cubicBezTo>
                  <a:pt x="155449" y="42100"/>
                  <a:pt x="151921" y="54552"/>
                  <a:pt x="151921" y="70647"/>
                </a:cubicBezTo>
                <a:cubicBezTo>
                  <a:pt x="151921" y="86426"/>
                  <a:pt x="155330" y="98716"/>
                  <a:pt x="162142" y="107522"/>
                </a:cubicBezTo>
                <a:cubicBezTo>
                  <a:pt x="168953" y="116324"/>
                  <a:pt x="178417" y="120727"/>
                  <a:pt x="190531" y="120727"/>
                </a:cubicBezTo>
                <a:cubicBezTo>
                  <a:pt x="197864" y="120727"/>
                  <a:pt x="204838" y="119215"/>
                  <a:pt x="211451" y="116188"/>
                </a:cubicBezTo>
                <a:cubicBezTo>
                  <a:pt x="218064" y="113160"/>
                  <a:pt x="223921" y="109257"/>
                  <a:pt x="229019" y="104473"/>
                </a:cubicBezTo>
                <a:lnTo>
                  <a:pt x="230333" y="104473"/>
                </a:lnTo>
                <a:lnTo>
                  <a:pt x="230333" y="129694"/>
                </a:lnTo>
                <a:cubicBezTo>
                  <a:pt x="228101" y="130732"/>
                  <a:pt x="225314" y="131984"/>
                  <a:pt x="221970" y="133456"/>
                </a:cubicBezTo>
                <a:cubicBezTo>
                  <a:pt x="218623" y="134935"/>
                  <a:pt x="215595" y="136030"/>
                  <a:pt x="212884" y="136746"/>
                </a:cubicBezTo>
                <a:cubicBezTo>
                  <a:pt x="209057" y="137859"/>
                  <a:pt x="205629" y="138720"/>
                  <a:pt x="202605" y="139317"/>
                </a:cubicBezTo>
                <a:cubicBezTo>
                  <a:pt x="199577" y="139915"/>
                  <a:pt x="195672" y="140213"/>
                  <a:pt x="190888" y="140213"/>
                </a:cubicBezTo>
                <a:close/>
                <a:moveTo>
                  <a:pt x="303849" y="140213"/>
                </a:moveTo>
                <a:cubicBezTo>
                  <a:pt x="294683" y="140213"/>
                  <a:pt x="286281" y="138799"/>
                  <a:pt x="278630" y="135969"/>
                </a:cubicBezTo>
                <a:cubicBezTo>
                  <a:pt x="270981" y="133143"/>
                  <a:pt x="264408" y="128860"/>
                  <a:pt x="258906" y="123117"/>
                </a:cubicBezTo>
                <a:cubicBezTo>
                  <a:pt x="253409" y="117383"/>
                  <a:pt x="249144" y="110150"/>
                  <a:pt x="246120" y="101428"/>
                </a:cubicBezTo>
                <a:cubicBezTo>
                  <a:pt x="243088" y="92700"/>
                  <a:pt x="241573" y="82441"/>
                  <a:pt x="241573" y="70647"/>
                </a:cubicBezTo>
                <a:cubicBezTo>
                  <a:pt x="241573" y="58932"/>
                  <a:pt x="243145" y="48813"/>
                  <a:pt x="246296" y="40285"/>
                </a:cubicBezTo>
                <a:cubicBezTo>
                  <a:pt x="249446" y="31759"/>
                  <a:pt x="253646" y="24585"/>
                  <a:pt x="258906" y="18767"/>
                </a:cubicBezTo>
                <a:cubicBezTo>
                  <a:pt x="264166" y="12949"/>
                  <a:pt x="270722" y="8471"/>
                  <a:pt x="278569" y="5322"/>
                </a:cubicBezTo>
                <a:cubicBezTo>
                  <a:pt x="286418" y="2172"/>
                  <a:pt x="294845" y="598"/>
                  <a:pt x="303849" y="598"/>
                </a:cubicBezTo>
                <a:cubicBezTo>
                  <a:pt x="311178" y="598"/>
                  <a:pt x="318256" y="1635"/>
                  <a:pt x="325066" y="3705"/>
                </a:cubicBezTo>
                <a:cubicBezTo>
                  <a:pt x="331879" y="5783"/>
                  <a:pt x="337956" y="8169"/>
                  <a:pt x="343294" y="10880"/>
                </a:cubicBezTo>
                <a:lnTo>
                  <a:pt x="343294" y="36101"/>
                </a:lnTo>
                <a:lnTo>
                  <a:pt x="341981" y="36101"/>
                </a:lnTo>
                <a:cubicBezTo>
                  <a:pt x="340385" y="34748"/>
                  <a:pt x="338337" y="33193"/>
                  <a:pt x="335824" y="31439"/>
                </a:cubicBezTo>
                <a:cubicBezTo>
                  <a:pt x="333315" y="29687"/>
                  <a:pt x="330266" y="27893"/>
                  <a:pt x="326679" y="26061"/>
                </a:cubicBezTo>
                <a:cubicBezTo>
                  <a:pt x="323569" y="24466"/>
                  <a:pt x="319905" y="23070"/>
                  <a:pt x="315682" y="21875"/>
                </a:cubicBezTo>
                <a:cubicBezTo>
                  <a:pt x="311462" y="20678"/>
                  <a:pt x="307394" y="20082"/>
                  <a:pt x="303489" y="20082"/>
                </a:cubicBezTo>
                <a:cubicBezTo>
                  <a:pt x="291857" y="20082"/>
                  <a:pt x="282515" y="24485"/>
                  <a:pt x="275463" y="33290"/>
                </a:cubicBezTo>
                <a:cubicBezTo>
                  <a:pt x="268407" y="42100"/>
                  <a:pt x="264878" y="54552"/>
                  <a:pt x="264878" y="70647"/>
                </a:cubicBezTo>
                <a:cubicBezTo>
                  <a:pt x="264878" y="86426"/>
                  <a:pt x="268287" y="98716"/>
                  <a:pt x="275099" y="107522"/>
                </a:cubicBezTo>
                <a:cubicBezTo>
                  <a:pt x="281914" y="116324"/>
                  <a:pt x="291374" y="120727"/>
                  <a:pt x="303489" y="120727"/>
                </a:cubicBezTo>
                <a:cubicBezTo>
                  <a:pt x="310822" y="120727"/>
                  <a:pt x="317794" y="119215"/>
                  <a:pt x="324413" y="116188"/>
                </a:cubicBezTo>
                <a:cubicBezTo>
                  <a:pt x="331022" y="113160"/>
                  <a:pt x="336879" y="109257"/>
                  <a:pt x="341981" y="104473"/>
                </a:cubicBezTo>
                <a:lnTo>
                  <a:pt x="343294" y="104473"/>
                </a:lnTo>
                <a:lnTo>
                  <a:pt x="343294" y="129694"/>
                </a:lnTo>
                <a:cubicBezTo>
                  <a:pt x="341062" y="130732"/>
                  <a:pt x="338272" y="131984"/>
                  <a:pt x="334928" y="133456"/>
                </a:cubicBezTo>
                <a:cubicBezTo>
                  <a:pt x="331579" y="134935"/>
                  <a:pt x="328551" y="136030"/>
                  <a:pt x="325841" y="136746"/>
                </a:cubicBezTo>
                <a:cubicBezTo>
                  <a:pt x="322018" y="137859"/>
                  <a:pt x="318590" y="138720"/>
                  <a:pt x="315563" y="139317"/>
                </a:cubicBezTo>
                <a:cubicBezTo>
                  <a:pt x="312535" y="139915"/>
                  <a:pt x="308633" y="140213"/>
                  <a:pt x="303849" y="140213"/>
                </a:cubicBezTo>
                <a:close/>
                <a:moveTo>
                  <a:pt x="473585" y="70529"/>
                </a:moveTo>
                <a:cubicBezTo>
                  <a:pt x="473585" y="93000"/>
                  <a:pt x="468167" y="110348"/>
                  <a:pt x="457331" y="122577"/>
                </a:cubicBezTo>
                <a:cubicBezTo>
                  <a:pt x="446495" y="134810"/>
                  <a:pt x="432070" y="140930"/>
                  <a:pt x="414055" y="140930"/>
                </a:cubicBezTo>
                <a:cubicBezTo>
                  <a:pt x="395490" y="140930"/>
                  <a:pt x="380888" y="134615"/>
                  <a:pt x="370250" y="121980"/>
                </a:cubicBezTo>
                <a:cubicBezTo>
                  <a:pt x="359613" y="109351"/>
                  <a:pt x="354291" y="92200"/>
                  <a:pt x="354291" y="70529"/>
                </a:cubicBezTo>
                <a:cubicBezTo>
                  <a:pt x="354291" y="48216"/>
                  <a:pt x="359770" y="30882"/>
                  <a:pt x="370729" y="18530"/>
                </a:cubicBezTo>
                <a:cubicBezTo>
                  <a:pt x="381684" y="6178"/>
                  <a:pt x="396128" y="0"/>
                  <a:pt x="414055" y="0"/>
                </a:cubicBezTo>
                <a:cubicBezTo>
                  <a:pt x="432070" y="0"/>
                  <a:pt x="446495" y="6160"/>
                  <a:pt x="457331" y="18469"/>
                </a:cubicBezTo>
                <a:cubicBezTo>
                  <a:pt x="468167" y="30780"/>
                  <a:pt x="473585" y="48132"/>
                  <a:pt x="473585" y="70529"/>
                </a:cubicBezTo>
                <a:close/>
                <a:moveTo>
                  <a:pt x="450394" y="70529"/>
                </a:moveTo>
                <a:cubicBezTo>
                  <a:pt x="450394" y="53234"/>
                  <a:pt x="447251" y="40385"/>
                  <a:pt x="440955" y="31976"/>
                </a:cubicBezTo>
                <a:cubicBezTo>
                  <a:pt x="434659" y="23570"/>
                  <a:pt x="425691" y="19365"/>
                  <a:pt x="414055" y="19365"/>
                </a:cubicBezTo>
                <a:cubicBezTo>
                  <a:pt x="402341" y="19365"/>
                  <a:pt x="393316" y="23570"/>
                  <a:pt x="386984" y="31976"/>
                </a:cubicBezTo>
                <a:cubicBezTo>
                  <a:pt x="380648" y="40385"/>
                  <a:pt x="377479" y="53234"/>
                  <a:pt x="377479" y="70529"/>
                </a:cubicBezTo>
                <a:cubicBezTo>
                  <a:pt x="377479" y="87261"/>
                  <a:pt x="380648" y="99947"/>
                  <a:pt x="386984" y="108594"/>
                </a:cubicBezTo>
                <a:cubicBezTo>
                  <a:pt x="393316" y="117242"/>
                  <a:pt x="402341" y="121566"/>
                  <a:pt x="414055" y="121566"/>
                </a:cubicBezTo>
                <a:cubicBezTo>
                  <a:pt x="425611" y="121566"/>
                  <a:pt x="434557" y="117320"/>
                  <a:pt x="440893" y="108836"/>
                </a:cubicBezTo>
                <a:cubicBezTo>
                  <a:pt x="447226" y="100351"/>
                  <a:pt x="450394" y="87578"/>
                  <a:pt x="450394" y="70529"/>
                </a:cubicBezTo>
                <a:close/>
                <a:moveTo>
                  <a:pt x="608653" y="66942"/>
                </a:moveTo>
                <a:cubicBezTo>
                  <a:pt x="608653" y="89172"/>
                  <a:pt x="603336" y="106881"/>
                  <a:pt x="592699" y="120068"/>
                </a:cubicBezTo>
                <a:cubicBezTo>
                  <a:pt x="582064" y="133258"/>
                  <a:pt x="568614" y="139854"/>
                  <a:pt x="552361" y="139854"/>
                </a:cubicBezTo>
                <a:cubicBezTo>
                  <a:pt x="545743" y="139854"/>
                  <a:pt x="539886" y="139097"/>
                  <a:pt x="534789" y="137582"/>
                </a:cubicBezTo>
                <a:cubicBezTo>
                  <a:pt x="529688" y="136066"/>
                  <a:pt x="524468" y="133719"/>
                  <a:pt x="519129" y="130534"/>
                </a:cubicBezTo>
                <a:lnTo>
                  <a:pt x="519129" y="186469"/>
                </a:lnTo>
                <a:lnTo>
                  <a:pt x="496657" y="186469"/>
                </a:lnTo>
                <a:lnTo>
                  <a:pt x="496657" y="3705"/>
                </a:lnTo>
                <a:lnTo>
                  <a:pt x="519129" y="3705"/>
                </a:lnTo>
                <a:lnTo>
                  <a:pt x="519129" y="17695"/>
                </a:lnTo>
                <a:cubicBezTo>
                  <a:pt x="524705" y="12672"/>
                  <a:pt x="530900" y="8471"/>
                  <a:pt x="537711" y="5084"/>
                </a:cubicBezTo>
                <a:cubicBezTo>
                  <a:pt x="544526" y="1693"/>
                  <a:pt x="551957" y="0"/>
                  <a:pt x="560006" y="0"/>
                </a:cubicBezTo>
                <a:cubicBezTo>
                  <a:pt x="575307" y="0"/>
                  <a:pt x="587240" y="6060"/>
                  <a:pt x="595805" y="18170"/>
                </a:cubicBezTo>
                <a:cubicBezTo>
                  <a:pt x="604372" y="30283"/>
                  <a:pt x="608653" y="46542"/>
                  <a:pt x="608653" y="66942"/>
                </a:cubicBezTo>
                <a:close/>
                <a:moveTo>
                  <a:pt x="585466" y="69452"/>
                </a:moveTo>
                <a:cubicBezTo>
                  <a:pt x="585466" y="54231"/>
                  <a:pt x="583036" y="42416"/>
                  <a:pt x="578176" y="34006"/>
                </a:cubicBezTo>
                <a:cubicBezTo>
                  <a:pt x="573316" y="25600"/>
                  <a:pt x="565424" y="21399"/>
                  <a:pt x="554509" y="21399"/>
                </a:cubicBezTo>
                <a:cubicBezTo>
                  <a:pt x="548135" y="21399"/>
                  <a:pt x="541978" y="22813"/>
                  <a:pt x="536042" y="25643"/>
                </a:cubicBezTo>
                <a:cubicBezTo>
                  <a:pt x="530102" y="28473"/>
                  <a:pt x="524468" y="32120"/>
                  <a:pt x="519129" y="36580"/>
                </a:cubicBezTo>
                <a:lnTo>
                  <a:pt x="519129" y="112242"/>
                </a:lnTo>
                <a:cubicBezTo>
                  <a:pt x="525021" y="115111"/>
                  <a:pt x="530066" y="117061"/>
                  <a:pt x="534248" y="118099"/>
                </a:cubicBezTo>
                <a:cubicBezTo>
                  <a:pt x="538431" y="119135"/>
                  <a:pt x="543235" y="119653"/>
                  <a:pt x="548649" y="119653"/>
                </a:cubicBezTo>
                <a:cubicBezTo>
                  <a:pt x="560284" y="119653"/>
                  <a:pt x="569327" y="115388"/>
                  <a:pt x="575786" y="106863"/>
                </a:cubicBezTo>
                <a:cubicBezTo>
                  <a:pt x="582240" y="98338"/>
                  <a:pt x="585466" y="85868"/>
                  <a:pt x="585466" y="69452"/>
                </a:cubicBezTo>
                <a:close/>
                <a:moveTo>
                  <a:pt x="729506" y="23429"/>
                </a:moveTo>
                <a:lnTo>
                  <a:pt x="684080" y="23429"/>
                </a:lnTo>
                <a:lnTo>
                  <a:pt x="684080" y="137225"/>
                </a:lnTo>
                <a:lnTo>
                  <a:pt x="661609" y="137225"/>
                </a:lnTo>
                <a:lnTo>
                  <a:pt x="661609" y="23429"/>
                </a:lnTo>
                <a:lnTo>
                  <a:pt x="616189" y="23429"/>
                </a:lnTo>
                <a:lnTo>
                  <a:pt x="616189" y="3705"/>
                </a:lnTo>
                <a:lnTo>
                  <a:pt x="729506" y="3705"/>
                </a:lnTo>
                <a:close/>
                <a:moveTo>
                  <a:pt x="851664" y="137225"/>
                </a:moveTo>
                <a:lnTo>
                  <a:pt x="829431" y="137225"/>
                </a:lnTo>
                <a:lnTo>
                  <a:pt x="829431" y="37653"/>
                </a:lnTo>
                <a:lnTo>
                  <a:pt x="766560" y="137225"/>
                </a:lnTo>
                <a:lnTo>
                  <a:pt x="746238" y="137225"/>
                </a:lnTo>
                <a:lnTo>
                  <a:pt x="746238" y="3705"/>
                </a:lnTo>
                <a:lnTo>
                  <a:pt x="768472" y="3705"/>
                </a:lnTo>
                <a:lnTo>
                  <a:pt x="768472" y="101722"/>
                </a:lnTo>
                <a:lnTo>
                  <a:pt x="830625" y="3705"/>
                </a:lnTo>
                <a:lnTo>
                  <a:pt x="851664" y="3705"/>
                </a:lnTo>
                <a:close/>
                <a:moveTo>
                  <a:pt x="1008013" y="137225"/>
                </a:moveTo>
                <a:lnTo>
                  <a:pt x="985778" y="137225"/>
                </a:lnTo>
                <a:lnTo>
                  <a:pt x="985778" y="32279"/>
                </a:lnTo>
                <a:lnTo>
                  <a:pt x="953742" y="100408"/>
                </a:lnTo>
                <a:lnTo>
                  <a:pt x="937009" y="100408"/>
                </a:lnTo>
                <a:lnTo>
                  <a:pt x="905214" y="32279"/>
                </a:lnTo>
                <a:lnTo>
                  <a:pt x="905214" y="137225"/>
                </a:lnTo>
                <a:lnTo>
                  <a:pt x="884178" y="137225"/>
                </a:lnTo>
                <a:lnTo>
                  <a:pt x="884178" y="3705"/>
                </a:lnTo>
                <a:lnTo>
                  <a:pt x="911309" y="3705"/>
                </a:lnTo>
                <a:lnTo>
                  <a:pt x="946452" y="77818"/>
                </a:lnTo>
                <a:lnTo>
                  <a:pt x="980400" y="3705"/>
                </a:lnTo>
                <a:lnTo>
                  <a:pt x="1008013" y="3705"/>
                </a:lnTo>
                <a:close/>
                <a:moveTo>
                  <a:pt x="1098498" y="140333"/>
                </a:moveTo>
                <a:cubicBezTo>
                  <a:pt x="1077222" y="140333"/>
                  <a:pt x="1060705" y="134331"/>
                  <a:pt x="1048951" y="122339"/>
                </a:cubicBezTo>
                <a:cubicBezTo>
                  <a:pt x="1037197" y="110348"/>
                  <a:pt x="1031318" y="93316"/>
                  <a:pt x="1031318" y="71245"/>
                </a:cubicBezTo>
                <a:cubicBezTo>
                  <a:pt x="1031318" y="49490"/>
                  <a:pt x="1037017" y="32177"/>
                  <a:pt x="1048411" y="19304"/>
                </a:cubicBezTo>
                <a:cubicBezTo>
                  <a:pt x="1059808" y="6438"/>
                  <a:pt x="1074709" y="0"/>
                  <a:pt x="1093117" y="0"/>
                </a:cubicBezTo>
                <a:cubicBezTo>
                  <a:pt x="1101407" y="0"/>
                  <a:pt x="1108736" y="1196"/>
                  <a:pt x="1115112" y="3587"/>
                </a:cubicBezTo>
                <a:cubicBezTo>
                  <a:pt x="1121487" y="5981"/>
                  <a:pt x="1127064" y="9725"/>
                  <a:pt x="1131845" y="14825"/>
                </a:cubicBezTo>
                <a:cubicBezTo>
                  <a:pt x="1136630" y="19927"/>
                  <a:pt x="1140295" y="26159"/>
                  <a:pt x="1142843" y="33531"/>
                </a:cubicBezTo>
                <a:cubicBezTo>
                  <a:pt x="1145393" y="40901"/>
                  <a:pt x="1146666" y="49925"/>
                  <a:pt x="1146666" y="60604"/>
                </a:cubicBezTo>
                <a:lnTo>
                  <a:pt x="1146666" y="72797"/>
                </a:lnTo>
                <a:lnTo>
                  <a:pt x="1054149" y="72797"/>
                </a:lnTo>
                <a:cubicBezTo>
                  <a:pt x="1054149" y="88338"/>
                  <a:pt x="1058055" y="100207"/>
                  <a:pt x="1065863" y="108415"/>
                </a:cubicBezTo>
                <a:cubicBezTo>
                  <a:pt x="1073677" y="116623"/>
                  <a:pt x="1084473" y="120727"/>
                  <a:pt x="1098260" y="120727"/>
                </a:cubicBezTo>
                <a:cubicBezTo>
                  <a:pt x="1103197" y="120727"/>
                  <a:pt x="1108038" y="120169"/>
                  <a:pt x="1112782" y="119057"/>
                </a:cubicBezTo>
                <a:cubicBezTo>
                  <a:pt x="1117525" y="117940"/>
                  <a:pt x="1121808" y="116508"/>
                  <a:pt x="1125631" y="114754"/>
                </a:cubicBezTo>
                <a:cubicBezTo>
                  <a:pt x="1129693" y="112922"/>
                  <a:pt x="1133119" y="111147"/>
                  <a:pt x="1135913" y="109434"/>
                </a:cubicBezTo>
                <a:cubicBezTo>
                  <a:pt x="1138699" y="107719"/>
                  <a:pt x="1141015" y="106108"/>
                  <a:pt x="1142843" y="104591"/>
                </a:cubicBezTo>
                <a:lnTo>
                  <a:pt x="1144156" y="104591"/>
                </a:lnTo>
                <a:lnTo>
                  <a:pt x="1144156" y="129097"/>
                </a:lnTo>
                <a:cubicBezTo>
                  <a:pt x="1141529" y="130133"/>
                  <a:pt x="1138264" y="131426"/>
                  <a:pt x="1134358" y="132981"/>
                </a:cubicBezTo>
                <a:cubicBezTo>
                  <a:pt x="1130452" y="134533"/>
                  <a:pt x="1126946" y="135753"/>
                  <a:pt x="1123838" y="136628"/>
                </a:cubicBezTo>
                <a:cubicBezTo>
                  <a:pt x="1119454" y="137823"/>
                  <a:pt x="1115490" y="138738"/>
                  <a:pt x="1111944" y="139375"/>
                </a:cubicBezTo>
                <a:cubicBezTo>
                  <a:pt x="1108399" y="140011"/>
                  <a:pt x="1103917" y="140333"/>
                  <a:pt x="1098498" y="140333"/>
                </a:cubicBezTo>
                <a:close/>
                <a:moveTo>
                  <a:pt x="1124793" y="55584"/>
                </a:moveTo>
                <a:cubicBezTo>
                  <a:pt x="1124638" y="49529"/>
                  <a:pt x="1123918" y="44309"/>
                  <a:pt x="1122643" y="39924"/>
                </a:cubicBezTo>
                <a:cubicBezTo>
                  <a:pt x="1121366" y="35544"/>
                  <a:pt x="1119536" y="31839"/>
                  <a:pt x="1117146" y="28812"/>
                </a:cubicBezTo>
                <a:cubicBezTo>
                  <a:pt x="1114511" y="25460"/>
                  <a:pt x="1111148" y="22911"/>
                  <a:pt x="1107045" y="21157"/>
                </a:cubicBezTo>
                <a:cubicBezTo>
                  <a:pt x="1102940" y="19405"/>
                  <a:pt x="1097858" y="18530"/>
                  <a:pt x="1091802" y="18530"/>
                </a:cubicBezTo>
                <a:cubicBezTo>
                  <a:pt x="1085826" y="18530"/>
                  <a:pt x="1080747" y="19423"/>
                  <a:pt x="1076564" y="21216"/>
                </a:cubicBezTo>
                <a:cubicBezTo>
                  <a:pt x="1072380" y="23008"/>
                  <a:pt x="1068575" y="25621"/>
                  <a:pt x="1065147" y="29049"/>
                </a:cubicBezTo>
                <a:cubicBezTo>
                  <a:pt x="1061803" y="32556"/>
                  <a:pt x="1059255" y="36440"/>
                  <a:pt x="1057498" y="40703"/>
                </a:cubicBezTo>
                <a:cubicBezTo>
                  <a:pt x="1055745" y="44969"/>
                  <a:pt x="1054632" y="49929"/>
                  <a:pt x="1054149" y="55584"/>
                </a:cubicBezTo>
                <a:close/>
                <a:moveTo>
                  <a:pt x="1275540" y="137225"/>
                </a:moveTo>
                <a:lnTo>
                  <a:pt x="1253068" y="137225"/>
                </a:lnTo>
                <a:lnTo>
                  <a:pt x="1253068" y="77098"/>
                </a:lnTo>
                <a:lnTo>
                  <a:pt x="1192588" y="77098"/>
                </a:lnTo>
                <a:lnTo>
                  <a:pt x="1192588" y="137225"/>
                </a:lnTo>
                <a:lnTo>
                  <a:pt x="1170113" y="137225"/>
                </a:lnTo>
                <a:lnTo>
                  <a:pt x="1170113" y="3705"/>
                </a:lnTo>
                <a:lnTo>
                  <a:pt x="1192588" y="3705"/>
                </a:lnTo>
                <a:lnTo>
                  <a:pt x="1192588" y="57737"/>
                </a:lnTo>
                <a:lnTo>
                  <a:pt x="1253068" y="57737"/>
                </a:lnTo>
                <a:lnTo>
                  <a:pt x="1253068" y="3705"/>
                </a:lnTo>
                <a:lnTo>
                  <a:pt x="1275540" y="3705"/>
                </a:lnTo>
                <a:close/>
                <a:moveTo>
                  <a:pt x="1405473" y="23429"/>
                </a:moveTo>
                <a:lnTo>
                  <a:pt x="1360049" y="23429"/>
                </a:lnTo>
                <a:lnTo>
                  <a:pt x="1360049" y="137225"/>
                </a:lnTo>
                <a:lnTo>
                  <a:pt x="1337578" y="137225"/>
                </a:lnTo>
                <a:lnTo>
                  <a:pt x="1337578" y="23429"/>
                </a:lnTo>
                <a:lnTo>
                  <a:pt x="1292156" y="23429"/>
                </a:lnTo>
                <a:lnTo>
                  <a:pt x="1292156" y="3705"/>
                </a:lnTo>
                <a:lnTo>
                  <a:pt x="1405473" y="3705"/>
                </a:lnTo>
                <a:close/>
                <a:moveTo>
                  <a:pt x="1496791" y="104350"/>
                </a:moveTo>
                <a:lnTo>
                  <a:pt x="1496791" y="67299"/>
                </a:lnTo>
                <a:cubicBezTo>
                  <a:pt x="1491452" y="67778"/>
                  <a:pt x="1484702" y="68433"/>
                  <a:pt x="1476535" y="69271"/>
                </a:cubicBezTo>
                <a:cubicBezTo>
                  <a:pt x="1468366" y="70107"/>
                  <a:pt x="1461771" y="71284"/>
                  <a:pt x="1456748" y="72797"/>
                </a:cubicBezTo>
                <a:cubicBezTo>
                  <a:pt x="1450773" y="74628"/>
                  <a:pt x="1445834" y="77440"/>
                  <a:pt x="1441931" y="81225"/>
                </a:cubicBezTo>
                <a:cubicBezTo>
                  <a:pt x="1438024" y="85012"/>
                  <a:pt x="1436070" y="90289"/>
                  <a:pt x="1436070" y="97060"/>
                </a:cubicBezTo>
                <a:cubicBezTo>
                  <a:pt x="1436070" y="104714"/>
                  <a:pt x="1438219" y="110488"/>
                  <a:pt x="1442529" y="114394"/>
                </a:cubicBezTo>
                <a:cubicBezTo>
                  <a:pt x="1446831" y="118301"/>
                  <a:pt x="1453124" y="120252"/>
                  <a:pt x="1461414" y="120252"/>
                </a:cubicBezTo>
                <a:cubicBezTo>
                  <a:pt x="1468502" y="120252"/>
                  <a:pt x="1474918" y="118715"/>
                  <a:pt x="1480660" y="115646"/>
                </a:cubicBezTo>
                <a:cubicBezTo>
                  <a:pt x="1486395" y="112583"/>
                  <a:pt x="1491773" y="108814"/>
                  <a:pt x="1496791" y="104350"/>
                </a:cubicBezTo>
                <a:close/>
                <a:moveTo>
                  <a:pt x="1496791" y="122999"/>
                </a:moveTo>
                <a:cubicBezTo>
                  <a:pt x="1494959" y="124352"/>
                  <a:pt x="1492507" y="126246"/>
                  <a:pt x="1489445" y="128679"/>
                </a:cubicBezTo>
                <a:cubicBezTo>
                  <a:pt x="1486376" y="131109"/>
                  <a:pt x="1483407" y="133042"/>
                  <a:pt x="1480538" y="134476"/>
                </a:cubicBezTo>
                <a:cubicBezTo>
                  <a:pt x="1476552" y="136546"/>
                  <a:pt x="1472707" y="138139"/>
                  <a:pt x="1469002" y="139256"/>
                </a:cubicBezTo>
                <a:cubicBezTo>
                  <a:pt x="1465299" y="140368"/>
                  <a:pt x="1460100" y="140930"/>
                  <a:pt x="1453404" y="140930"/>
                </a:cubicBezTo>
                <a:cubicBezTo>
                  <a:pt x="1447904" y="140930"/>
                  <a:pt x="1442687" y="139893"/>
                  <a:pt x="1437748" y="137823"/>
                </a:cubicBezTo>
                <a:cubicBezTo>
                  <a:pt x="1432805" y="135753"/>
                  <a:pt x="1428460" y="132841"/>
                  <a:pt x="1424716" y="129097"/>
                </a:cubicBezTo>
                <a:cubicBezTo>
                  <a:pt x="1421129" y="125432"/>
                  <a:pt x="1418264" y="120907"/>
                  <a:pt x="1416112" y="115528"/>
                </a:cubicBezTo>
                <a:cubicBezTo>
                  <a:pt x="1413955" y="110150"/>
                  <a:pt x="1412883" y="104476"/>
                  <a:pt x="1412883" y="98497"/>
                </a:cubicBezTo>
                <a:cubicBezTo>
                  <a:pt x="1412883" y="89252"/>
                  <a:pt x="1414837" y="81382"/>
                  <a:pt x="1418740" y="74889"/>
                </a:cubicBezTo>
                <a:cubicBezTo>
                  <a:pt x="1422646" y="68390"/>
                  <a:pt x="1428823" y="63235"/>
                  <a:pt x="1437269" y="59408"/>
                </a:cubicBezTo>
                <a:cubicBezTo>
                  <a:pt x="1444761" y="55981"/>
                  <a:pt x="1453603" y="53612"/>
                  <a:pt x="1463804" y="52298"/>
                </a:cubicBezTo>
                <a:cubicBezTo>
                  <a:pt x="1474004" y="50981"/>
                  <a:pt x="1484998" y="50004"/>
                  <a:pt x="1496791" y="49372"/>
                </a:cubicBezTo>
                <a:lnTo>
                  <a:pt x="1496791" y="45065"/>
                </a:lnTo>
                <a:cubicBezTo>
                  <a:pt x="1496791" y="39806"/>
                  <a:pt x="1495992" y="35562"/>
                  <a:pt x="1494401" y="32336"/>
                </a:cubicBezTo>
                <a:cubicBezTo>
                  <a:pt x="1492810" y="29106"/>
                  <a:pt x="1490579" y="26620"/>
                  <a:pt x="1487708" y="24862"/>
                </a:cubicBezTo>
                <a:cubicBezTo>
                  <a:pt x="1484839" y="23033"/>
                  <a:pt x="1481337" y="21813"/>
                  <a:pt x="1477193" y="21216"/>
                </a:cubicBezTo>
                <a:cubicBezTo>
                  <a:pt x="1473050" y="20618"/>
                  <a:pt x="1468784" y="20323"/>
                  <a:pt x="1464403" y="20323"/>
                </a:cubicBezTo>
                <a:cubicBezTo>
                  <a:pt x="1459219" y="20323"/>
                  <a:pt x="1453124" y="21096"/>
                  <a:pt x="1446115" y="22652"/>
                </a:cubicBezTo>
                <a:cubicBezTo>
                  <a:pt x="1439101" y="24204"/>
                  <a:pt x="1432088" y="26461"/>
                  <a:pt x="1425076" y="29409"/>
                </a:cubicBezTo>
                <a:lnTo>
                  <a:pt x="1423761" y="29409"/>
                </a:lnTo>
                <a:lnTo>
                  <a:pt x="1423761" y="6578"/>
                </a:lnTo>
                <a:cubicBezTo>
                  <a:pt x="1427905" y="5383"/>
                  <a:pt x="1433843" y="4068"/>
                  <a:pt x="1441570" y="2632"/>
                </a:cubicBezTo>
                <a:cubicBezTo>
                  <a:pt x="1449300" y="1196"/>
                  <a:pt x="1456950" y="479"/>
                  <a:pt x="1464521" y="479"/>
                </a:cubicBezTo>
                <a:cubicBezTo>
                  <a:pt x="1473684" y="479"/>
                  <a:pt x="1481413" y="1196"/>
                  <a:pt x="1487708" y="2632"/>
                </a:cubicBezTo>
                <a:cubicBezTo>
                  <a:pt x="1494005" y="4068"/>
                  <a:pt x="1499660" y="6660"/>
                  <a:pt x="1504683" y="10404"/>
                </a:cubicBezTo>
                <a:cubicBezTo>
                  <a:pt x="1509542" y="14069"/>
                  <a:pt x="1513168" y="18806"/>
                  <a:pt x="1515562" y="24624"/>
                </a:cubicBezTo>
                <a:cubicBezTo>
                  <a:pt x="1517952" y="30442"/>
                  <a:pt x="1519147" y="37534"/>
                  <a:pt x="1519147" y="45905"/>
                </a:cubicBezTo>
                <a:lnTo>
                  <a:pt x="1519147" y="137225"/>
                </a:lnTo>
                <a:lnTo>
                  <a:pt x="1496791" y="1372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103731" y="5412374"/>
            <a:ext cx="1171025" cy="186714"/>
          </a:xfrm>
          <a:custGeom>
            <a:avLst/>
            <a:gdLst/>
            <a:ahLst/>
            <a:cxnLst/>
            <a:rect l="l" t="t" r="r" b="b"/>
            <a:pathLst>
              <a:path w="1171025" h="186714">
                <a:moveTo>
                  <a:pt x="105566" y="137401"/>
                </a:moveTo>
                <a:lnTo>
                  <a:pt x="83062" y="137401"/>
                </a:lnTo>
                <a:lnTo>
                  <a:pt x="83062" y="23099"/>
                </a:lnTo>
                <a:lnTo>
                  <a:pt x="22500" y="23099"/>
                </a:lnTo>
                <a:lnTo>
                  <a:pt x="22500" y="137401"/>
                </a:lnTo>
                <a:lnTo>
                  <a:pt x="0" y="137401"/>
                </a:lnTo>
                <a:lnTo>
                  <a:pt x="0" y="3708"/>
                </a:lnTo>
                <a:lnTo>
                  <a:pt x="105566" y="3708"/>
                </a:lnTo>
                <a:close/>
                <a:moveTo>
                  <a:pt x="250271" y="67025"/>
                </a:moveTo>
                <a:cubicBezTo>
                  <a:pt x="250271" y="89287"/>
                  <a:pt x="244944" y="107021"/>
                  <a:pt x="234291" y="120226"/>
                </a:cubicBezTo>
                <a:cubicBezTo>
                  <a:pt x="223640" y="133431"/>
                  <a:pt x="210175" y="140036"/>
                  <a:pt x="193896" y="140036"/>
                </a:cubicBezTo>
                <a:cubicBezTo>
                  <a:pt x="187272" y="140036"/>
                  <a:pt x="181407" y="139277"/>
                  <a:pt x="176299" y="137762"/>
                </a:cubicBezTo>
                <a:cubicBezTo>
                  <a:pt x="171191" y="136245"/>
                  <a:pt x="165968" y="133892"/>
                  <a:pt x="160621" y="130698"/>
                </a:cubicBezTo>
                <a:lnTo>
                  <a:pt x="160621" y="186714"/>
                </a:lnTo>
                <a:lnTo>
                  <a:pt x="138118" y="186714"/>
                </a:lnTo>
                <a:lnTo>
                  <a:pt x="138118" y="3708"/>
                </a:lnTo>
                <a:lnTo>
                  <a:pt x="160621" y="3708"/>
                </a:lnTo>
                <a:lnTo>
                  <a:pt x="160621" y="17713"/>
                </a:lnTo>
                <a:cubicBezTo>
                  <a:pt x="166208" y="12687"/>
                  <a:pt x="172414" y="8479"/>
                  <a:pt x="179237" y="5084"/>
                </a:cubicBezTo>
                <a:cubicBezTo>
                  <a:pt x="186059" y="1697"/>
                  <a:pt x="193496" y="0"/>
                  <a:pt x="201553" y="0"/>
                </a:cubicBezTo>
                <a:cubicBezTo>
                  <a:pt x="216874" y="0"/>
                  <a:pt x="228826" y="6063"/>
                  <a:pt x="237401" y="18191"/>
                </a:cubicBezTo>
                <a:cubicBezTo>
                  <a:pt x="245980" y="30320"/>
                  <a:pt x="250271" y="46595"/>
                  <a:pt x="250271" y="67025"/>
                </a:cubicBezTo>
                <a:close/>
                <a:moveTo>
                  <a:pt x="227048" y="69538"/>
                </a:moveTo>
                <a:cubicBezTo>
                  <a:pt x="227048" y="54299"/>
                  <a:pt x="224615" y="42466"/>
                  <a:pt x="219751" y="34050"/>
                </a:cubicBezTo>
                <a:cubicBezTo>
                  <a:pt x="214880" y="25632"/>
                  <a:pt x="206982" y="21424"/>
                  <a:pt x="196049" y="21424"/>
                </a:cubicBezTo>
                <a:cubicBezTo>
                  <a:pt x="189666" y="21424"/>
                  <a:pt x="183502" y="22838"/>
                  <a:pt x="177555" y="25672"/>
                </a:cubicBezTo>
                <a:cubicBezTo>
                  <a:pt x="171611" y="28505"/>
                  <a:pt x="165968" y="32155"/>
                  <a:pt x="160621" y="36623"/>
                </a:cubicBezTo>
                <a:lnTo>
                  <a:pt x="160621" y="112389"/>
                </a:lnTo>
                <a:cubicBezTo>
                  <a:pt x="166529" y="115257"/>
                  <a:pt x="171572" y="117213"/>
                  <a:pt x="175763" y="118250"/>
                </a:cubicBezTo>
                <a:cubicBezTo>
                  <a:pt x="179953" y="119286"/>
                  <a:pt x="184762" y="119808"/>
                  <a:pt x="190184" y="119808"/>
                </a:cubicBezTo>
                <a:cubicBezTo>
                  <a:pt x="201837" y="119808"/>
                  <a:pt x="210891" y="115542"/>
                  <a:pt x="217357" y="107004"/>
                </a:cubicBezTo>
                <a:cubicBezTo>
                  <a:pt x="223819" y="98464"/>
                  <a:pt x="227048" y="85975"/>
                  <a:pt x="227048" y="69538"/>
                </a:cubicBezTo>
                <a:close/>
                <a:moveTo>
                  <a:pt x="383605" y="70618"/>
                </a:moveTo>
                <a:cubicBezTo>
                  <a:pt x="383605" y="93117"/>
                  <a:pt x="378179" y="110491"/>
                  <a:pt x="367330" y="122739"/>
                </a:cubicBezTo>
                <a:cubicBezTo>
                  <a:pt x="356475" y="134986"/>
                  <a:pt x="342033" y="141113"/>
                  <a:pt x="323996" y="141113"/>
                </a:cubicBezTo>
                <a:cubicBezTo>
                  <a:pt x="305402" y="141113"/>
                  <a:pt x="290786" y="134788"/>
                  <a:pt x="280134" y="122141"/>
                </a:cubicBezTo>
                <a:cubicBezTo>
                  <a:pt x="269481" y="109494"/>
                  <a:pt x="264154" y="92323"/>
                  <a:pt x="264154" y="70618"/>
                </a:cubicBezTo>
                <a:cubicBezTo>
                  <a:pt x="264154" y="48273"/>
                  <a:pt x="269640" y="30917"/>
                  <a:pt x="280613" y="18551"/>
                </a:cubicBezTo>
                <a:cubicBezTo>
                  <a:pt x="291582" y="6182"/>
                  <a:pt x="306043" y="0"/>
                  <a:pt x="323996" y="0"/>
                </a:cubicBezTo>
                <a:cubicBezTo>
                  <a:pt x="342033" y="0"/>
                  <a:pt x="356475" y="6163"/>
                  <a:pt x="367330" y="18490"/>
                </a:cubicBezTo>
                <a:cubicBezTo>
                  <a:pt x="378179" y="30816"/>
                  <a:pt x="383605" y="48194"/>
                  <a:pt x="383605" y="70618"/>
                </a:cubicBezTo>
                <a:close/>
                <a:moveTo>
                  <a:pt x="360385" y="70618"/>
                </a:moveTo>
                <a:cubicBezTo>
                  <a:pt x="360385" y="53302"/>
                  <a:pt x="357231" y="40432"/>
                  <a:pt x="350928" y="32012"/>
                </a:cubicBezTo>
                <a:cubicBezTo>
                  <a:pt x="344624" y="23599"/>
                  <a:pt x="335646" y="19387"/>
                  <a:pt x="323996" y="19387"/>
                </a:cubicBezTo>
                <a:cubicBezTo>
                  <a:pt x="312264" y="19387"/>
                  <a:pt x="303228" y="23599"/>
                  <a:pt x="296888" y="32012"/>
                </a:cubicBezTo>
                <a:cubicBezTo>
                  <a:pt x="290544" y="40432"/>
                  <a:pt x="287373" y="53302"/>
                  <a:pt x="287373" y="70618"/>
                </a:cubicBezTo>
                <a:cubicBezTo>
                  <a:pt x="287373" y="87376"/>
                  <a:pt x="290544" y="100081"/>
                  <a:pt x="296888" y="108735"/>
                </a:cubicBezTo>
                <a:cubicBezTo>
                  <a:pt x="303228" y="117396"/>
                  <a:pt x="312264" y="121723"/>
                  <a:pt x="323996" y="121723"/>
                </a:cubicBezTo>
                <a:cubicBezTo>
                  <a:pt x="335567" y="121723"/>
                  <a:pt x="344523" y="117476"/>
                  <a:pt x="350871" y="108976"/>
                </a:cubicBezTo>
                <a:cubicBezTo>
                  <a:pt x="357213" y="100480"/>
                  <a:pt x="360385" y="87693"/>
                  <a:pt x="360385" y="70618"/>
                </a:cubicBezTo>
                <a:close/>
                <a:moveTo>
                  <a:pt x="521366" y="169481"/>
                </a:moveTo>
                <a:lnTo>
                  <a:pt x="500418" y="169481"/>
                </a:lnTo>
                <a:lnTo>
                  <a:pt x="500418" y="137046"/>
                </a:lnTo>
                <a:lnTo>
                  <a:pt x="412330" y="137046"/>
                </a:lnTo>
                <a:lnTo>
                  <a:pt x="412330" y="169481"/>
                </a:lnTo>
                <a:lnTo>
                  <a:pt x="391381" y="169481"/>
                </a:lnTo>
                <a:lnTo>
                  <a:pt x="391381" y="118250"/>
                </a:lnTo>
                <a:lnTo>
                  <a:pt x="400237" y="118250"/>
                </a:lnTo>
                <a:cubicBezTo>
                  <a:pt x="407819" y="105805"/>
                  <a:pt x="414021" y="89546"/>
                  <a:pt x="418852" y="69476"/>
                </a:cubicBezTo>
                <a:cubicBezTo>
                  <a:pt x="423676" y="49410"/>
                  <a:pt x="426093" y="27486"/>
                  <a:pt x="426093" y="3708"/>
                </a:cubicBezTo>
                <a:lnTo>
                  <a:pt x="508079" y="3708"/>
                </a:lnTo>
                <a:lnTo>
                  <a:pt x="508079" y="118250"/>
                </a:lnTo>
                <a:lnTo>
                  <a:pt x="521366" y="118250"/>
                </a:lnTo>
                <a:close/>
                <a:moveTo>
                  <a:pt x="485578" y="118250"/>
                </a:moveTo>
                <a:lnTo>
                  <a:pt x="485578" y="22622"/>
                </a:lnTo>
                <a:lnTo>
                  <a:pt x="447275" y="22622"/>
                </a:lnTo>
                <a:cubicBezTo>
                  <a:pt x="446238" y="42570"/>
                  <a:pt x="443510" y="60783"/>
                  <a:pt x="439077" y="77260"/>
                </a:cubicBezTo>
                <a:cubicBezTo>
                  <a:pt x="434649" y="93737"/>
                  <a:pt x="429087" y="107399"/>
                  <a:pt x="422381" y="118250"/>
                </a:cubicBezTo>
                <a:close/>
                <a:moveTo>
                  <a:pt x="648594" y="3708"/>
                </a:moveTo>
                <a:lnTo>
                  <a:pt x="576659" y="186714"/>
                </a:lnTo>
                <a:lnTo>
                  <a:pt x="552604" y="186714"/>
                </a:lnTo>
                <a:lnTo>
                  <a:pt x="576539" y="130939"/>
                </a:lnTo>
                <a:lnTo>
                  <a:pt x="527947" y="3708"/>
                </a:lnTo>
                <a:lnTo>
                  <a:pt x="552243" y="3708"/>
                </a:lnTo>
                <a:lnTo>
                  <a:pt x="588747" y="102691"/>
                </a:lnTo>
                <a:lnTo>
                  <a:pt x="625136" y="3708"/>
                </a:lnTo>
                <a:close/>
                <a:moveTo>
                  <a:pt x="773194" y="137401"/>
                </a:moveTo>
                <a:lnTo>
                  <a:pt x="745185" y="137401"/>
                </a:lnTo>
                <a:lnTo>
                  <a:pt x="699343" y="75763"/>
                </a:lnTo>
                <a:lnTo>
                  <a:pt x="688090" y="75763"/>
                </a:lnTo>
                <a:lnTo>
                  <a:pt x="688090" y="137401"/>
                </a:lnTo>
                <a:lnTo>
                  <a:pt x="665589" y="137401"/>
                </a:lnTo>
                <a:lnTo>
                  <a:pt x="665589" y="3708"/>
                </a:lnTo>
                <a:lnTo>
                  <a:pt x="688090" y="3708"/>
                </a:lnTo>
                <a:lnTo>
                  <a:pt x="688090" y="61877"/>
                </a:lnTo>
                <a:cubicBezTo>
                  <a:pt x="693914" y="61798"/>
                  <a:pt x="698886" y="60581"/>
                  <a:pt x="702993" y="58227"/>
                </a:cubicBezTo>
                <a:cubicBezTo>
                  <a:pt x="707104" y="55872"/>
                  <a:pt x="710593" y="51304"/>
                  <a:pt x="713466" y="44522"/>
                </a:cubicBezTo>
                <a:cubicBezTo>
                  <a:pt x="714345" y="42531"/>
                  <a:pt x="715324" y="40212"/>
                  <a:pt x="716400" y="37580"/>
                </a:cubicBezTo>
                <a:cubicBezTo>
                  <a:pt x="717477" y="34945"/>
                  <a:pt x="718333" y="32635"/>
                  <a:pt x="718970" y="30640"/>
                </a:cubicBezTo>
                <a:cubicBezTo>
                  <a:pt x="722484" y="20827"/>
                  <a:pt x="727351" y="13882"/>
                  <a:pt x="733575" y="9811"/>
                </a:cubicBezTo>
                <a:cubicBezTo>
                  <a:pt x="739799" y="5743"/>
                  <a:pt x="747899" y="3708"/>
                  <a:pt x="757871" y="3708"/>
                </a:cubicBezTo>
                <a:lnTo>
                  <a:pt x="763974" y="3708"/>
                </a:lnTo>
                <a:lnTo>
                  <a:pt x="763974" y="23099"/>
                </a:lnTo>
                <a:lnTo>
                  <a:pt x="758829" y="23099"/>
                </a:lnTo>
                <a:cubicBezTo>
                  <a:pt x="752526" y="23099"/>
                  <a:pt x="747795" y="24394"/>
                  <a:pt x="744646" y="26990"/>
                </a:cubicBezTo>
                <a:cubicBezTo>
                  <a:pt x="741495" y="29586"/>
                  <a:pt x="738839" y="34309"/>
                  <a:pt x="736685" y="41173"/>
                </a:cubicBezTo>
                <a:cubicBezTo>
                  <a:pt x="734454" y="48114"/>
                  <a:pt x="731819" y="53521"/>
                  <a:pt x="728787" y="57391"/>
                </a:cubicBezTo>
                <a:cubicBezTo>
                  <a:pt x="725756" y="61262"/>
                  <a:pt x="722404" y="64231"/>
                  <a:pt x="718733" y="66309"/>
                </a:cubicBezTo>
                <a:close/>
                <a:moveTo>
                  <a:pt x="906426" y="169481"/>
                </a:moveTo>
                <a:lnTo>
                  <a:pt x="885481" y="169481"/>
                </a:lnTo>
                <a:lnTo>
                  <a:pt x="885481" y="137401"/>
                </a:lnTo>
                <a:lnTo>
                  <a:pt x="788407" y="137401"/>
                </a:lnTo>
                <a:lnTo>
                  <a:pt x="788407" y="3708"/>
                </a:lnTo>
                <a:lnTo>
                  <a:pt x="810910" y="3708"/>
                </a:lnTo>
                <a:lnTo>
                  <a:pt x="810910" y="118012"/>
                </a:lnTo>
                <a:lnTo>
                  <a:pt x="870639" y="118012"/>
                </a:lnTo>
                <a:lnTo>
                  <a:pt x="870639" y="3708"/>
                </a:lnTo>
                <a:lnTo>
                  <a:pt x="893138" y="3708"/>
                </a:lnTo>
                <a:lnTo>
                  <a:pt x="893138" y="118012"/>
                </a:lnTo>
                <a:lnTo>
                  <a:pt x="906426" y="118012"/>
                </a:lnTo>
                <a:close/>
                <a:moveTo>
                  <a:pt x="1032905" y="137401"/>
                </a:moveTo>
                <a:lnTo>
                  <a:pt x="1010642" y="137401"/>
                </a:lnTo>
                <a:lnTo>
                  <a:pt x="1010642" y="37704"/>
                </a:lnTo>
                <a:lnTo>
                  <a:pt x="947686" y="137401"/>
                </a:lnTo>
                <a:lnTo>
                  <a:pt x="927338" y="137401"/>
                </a:lnTo>
                <a:lnTo>
                  <a:pt x="927338" y="3708"/>
                </a:lnTo>
                <a:lnTo>
                  <a:pt x="949601" y="3708"/>
                </a:lnTo>
                <a:lnTo>
                  <a:pt x="949601" y="101855"/>
                </a:lnTo>
                <a:lnTo>
                  <a:pt x="1011841" y="3708"/>
                </a:lnTo>
                <a:lnTo>
                  <a:pt x="1032905" y="3708"/>
                </a:lnTo>
                <a:close/>
                <a:moveTo>
                  <a:pt x="1171025" y="137401"/>
                </a:moveTo>
                <a:lnTo>
                  <a:pt x="1148763" y="137401"/>
                </a:lnTo>
                <a:lnTo>
                  <a:pt x="1148763" y="37704"/>
                </a:lnTo>
                <a:lnTo>
                  <a:pt x="1085807" y="137401"/>
                </a:lnTo>
                <a:lnTo>
                  <a:pt x="1065459" y="137401"/>
                </a:lnTo>
                <a:lnTo>
                  <a:pt x="1065459" y="3708"/>
                </a:lnTo>
                <a:lnTo>
                  <a:pt x="1087722" y="3708"/>
                </a:lnTo>
                <a:lnTo>
                  <a:pt x="1087722" y="101855"/>
                </a:lnTo>
                <a:lnTo>
                  <a:pt x="1149962" y="3708"/>
                </a:lnTo>
                <a:lnTo>
                  <a:pt x="1171025" y="37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299060" y="5515665"/>
            <a:ext cx="50990" cy="78393"/>
          </a:xfrm>
          <a:custGeom>
            <a:avLst/>
            <a:gdLst/>
            <a:ahLst/>
            <a:cxnLst/>
            <a:rect l="l" t="t" r="r" b="b"/>
            <a:pathLst>
              <a:path w="50990" h="78393">
                <a:moveTo>
                  <a:pt x="50991" y="0"/>
                </a:moveTo>
                <a:lnTo>
                  <a:pt x="17474" y="78394"/>
                </a:lnTo>
                <a:lnTo>
                  <a:pt x="0" y="78394"/>
                </a:lnTo>
                <a:lnTo>
                  <a:pt x="2106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465542" y="5412374"/>
            <a:ext cx="1316404" cy="186714"/>
          </a:xfrm>
          <a:custGeom>
            <a:avLst/>
            <a:gdLst/>
            <a:ahLst/>
            <a:cxnLst/>
            <a:rect l="l" t="t" r="r" b="b"/>
            <a:pathLst>
              <a:path w="1316404" h="186714">
                <a:moveTo>
                  <a:pt x="120651" y="3708"/>
                </a:moveTo>
                <a:lnTo>
                  <a:pt x="48712" y="186714"/>
                </a:lnTo>
                <a:lnTo>
                  <a:pt x="24657" y="186714"/>
                </a:lnTo>
                <a:lnTo>
                  <a:pt x="48593" y="130939"/>
                </a:lnTo>
                <a:lnTo>
                  <a:pt x="0" y="3708"/>
                </a:lnTo>
                <a:lnTo>
                  <a:pt x="24300" y="3708"/>
                </a:lnTo>
                <a:lnTo>
                  <a:pt x="60804" y="102691"/>
                </a:lnTo>
                <a:lnTo>
                  <a:pt x="97189" y="3708"/>
                </a:lnTo>
                <a:close/>
                <a:moveTo>
                  <a:pt x="242493" y="96948"/>
                </a:moveTo>
                <a:cubicBezTo>
                  <a:pt x="242493" y="103413"/>
                  <a:pt x="241254" y="109139"/>
                  <a:pt x="238784" y="114121"/>
                </a:cubicBezTo>
                <a:cubicBezTo>
                  <a:pt x="236312" y="119111"/>
                  <a:pt x="232917" y="123282"/>
                  <a:pt x="228608" y="126630"/>
                </a:cubicBezTo>
                <a:cubicBezTo>
                  <a:pt x="223182" y="130861"/>
                  <a:pt x="217498" y="133712"/>
                  <a:pt x="211554" y="135188"/>
                </a:cubicBezTo>
                <a:cubicBezTo>
                  <a:pt x="205607" y="136663"/>
                  <a:pt x="198486" y="137401"/>
                  <a:pt x="190189" y="137401"/>
                </a:cubicBezTo>
                <a:lnTo>
                  <a:pt x="137643" y="137401"/>
                </a:lnTo>
                <a:lnTo>
                  <a:pt x="137643" y="3708"/>
                </a:lnTo>
                <a:lnTo>
                  <a:pt x="186718" y="3708"/>
                </a:lnTo>
                <a:cubicBezTo>
                  <a:pt x="196531" y="3708"/>
                  <a:pt x="203713" y="4011"/>
                  <a:pt x="208264" y="4605"/>
                </a:cubicBezTo>
                <a:cubicBezTo>
                  <a:pt x="212811" y="5203"/>
                  <a:pt x="217321" y="6744"/>
                  <a:pt x="221789" y="9213"/>
                </a:cubicBezTo>
                <a:cubicBezTo>
                  <a:pt x="226494" y="11769"/>
                  <a:pt x="229965" y="15156"/>
                  <a:pt x="232201" y="19387"/>
                </a:cubicBezTo>
                <a:cubicBezTo>
                  <a:pt x="234432" y="23617"/>
                  <a:pt x="235552" y="28642"/>
                  <a:pt x="235552" y="34466"/>
                </a:cubicBezTo>
                <a:cubicBezTo>
                  <a:pt x="235552" y="40853"/>
                  <a:pt x="233796" y="46577"/>
                  <a:pt x="230285" y="51642"/>
                </a:cubicBezTo>
                <a:cubicBezTo>
                  <a:pt x="226771" y="56712"/>
                  <a:pt x="222103" y="60639"/>
                  <a:pt x="216277" y="63436"/>
                </a:cubicBezTo>
                <a:lnTo>
                  <a:pt x="216879" y="64271"/>
                </a:lnTo>
                <a:cubicBezTo>
                  <a:pt x="224140" y="66107"/>
                  <a:pt x="230228" y="69816"/>
                  <a:pt x="235134" y="75402"/>
                </a:cubicBezTo>
                <a:cubicBezTo>
                  <a:pt x="240042" y="80986"/>
                  <a:pt x="242493" y="88168"/>
                  <a:pt x="242493" y="96948"/>
                </a:cubicBezTo>
                <a:close/>
                <a:moveTo>
                  <a:pt x="212451" y="37941"/>
                </a:moveTo>
                <a:cubicBezTo>
                  <a:pt x="212451" y="34906"/>
                  <a:pt x="211954" y="32274"/>
                  <a:pt x="210957" y="30039"/>
                </a:cubicBezTo>
                <a:cubicBezTo>
                  <a:pt x="209957" y="27807"/>
                  <a:pt x="208220" y="26054"/>
                  <a:pt x="205748" y="24775"/>
                </a:cubicBezTo>
                <a:cubicBezTo>
                  <a:pt x="202875" y="23260"/>
                  <a:pt x="199663" y="22363"/>
                  <a:pt x="196113" y="22083"/>
                </a:cubicBezTo>
                <a:cubicBezTo>
                  <a:pt x="192561" y="21802"/>
                  <a:pt x="187636" y="21662"/>
                  <a:pt x="181332" y="21662"/>
                </a:cubicBezTo>
                <a:lnTo>
                  <a:pt x="159906" y="21662"/>
                </a:lnTo>
                <a:lnTo>
                  <a:pt x="159906" y="58288"/>
                </a:lnTo>
                <a:lnTo>
                  <a:pt x="185757" y="58288"/>
                </a:lnTo>
                <a:cubicBezTo>
                  <a:pt x="191268" y="58288"/>
                  <a:pt x="195175" y="58029"/>
                  <a:pt x="197489" y="57511"/>
                </a:cubicBezTo>
                <a:cubicBezTo>
                  <a:pt x="199804" y="56989"/>
                  <a:pt x="202353" y="55894"/>
                  <a:pt x="205149" y="54216"/>
                </a:cubicBezTo>
                <a:cubicBezTo>
                  <a:pt x="207782" y="52621"/>
                  <a:pt x="209661" y="50466"/>
                  <a:pt x="210777" y="47754"/>
                </a:cubicBezTo>
                <a:cubicBezTo>
                  <a:pt x="211893" y="45044"/>
                  <a:pt x="212451" y="41771"/>
                  <a:pt x="212451" y="37941"/>
                </a:cubicBezTo>
                <a:close/>
                <a:moveTo>
                  <a:pt x="219273" y="97067"/>
                </a:moveTo>
                <a:cubicBezTo>
                  <a:pt x="219273" y="92517"/>
                  <a:pt x="218614" y="88867"/>
                  <a:pt x="217300" y="86116"/>
                </a:cubicBezTo>
                <a:cubicBezTo>
                  <a:pt x="215983" y="83361"/>
                  <a:pt x="213088" y="80910"/>
                  <a:pt x="208620" y="78754"/>
                </a:cubicBezTo>
                <a:cubicBezTo>
                  <a:pt x="205826" y="77396"/>
                  <a:pt x="202836" y="76562"/>
                  <a:pt x="199645" y="76242"/>
                </a:cubicBezTo>
                <a:cubicBezTo>
                  <a:pt x="196453" y="75920"/>
                  <a:pt x="192024" y="75763"/>
                  <a:pt x="186359" y="75763"/>
                </a:cubicBezTo>
                <a:lnTo>
                  <a:pt x="159906" y="75763"/>
                </a:lnTo>
                <a:lnTo>
                  <a:pt x="159906" y="119448"/>
                </a:lnTo>
                <a:lnTo>
                  <a:pt x="179417" y="119448"/>
                </a:lnTo>
                <a:cubicBezTo>
                  <a:pt x="187477" y="119448"/>
                  <a:pt x="193741" y="119132"/>
                  <a:pt x="198209" y="118491"/>
                </a:cubicBezTo>
                <a:cubicBezTo>
                  <a:pt x="202677" y="117853"/>
                  <a:pt x="206507" y="116580"/>
                  <a:pt x="209697" y="114661"/>
                </a:cubicBezTo>
                <a:cubicBezTo>
                  <a:pt x="213049" y="112587"/>
                  <a:pt x="215486" y="110193"/>
                  <a:pt x="217001" y="107479"/>
                </a:cubicBezTo>
                <a:cubicBezTo>
                  <a:pt x="218514" y="104771"/>
                  <a:pt x="219273" y="101298"/>
                  <a:pt x="219273" y="97067"/>
                </a:cubicBezTo>
                <a:close/>
                <a:moveTo>
                  <a:pt x="326694" y="140515"/>
                </a:moveTo>
                <a:cubicBezTo>
                  <a:pt x="305388" y="140515"/>
                  <a:pt x="288854" y="134507"/>
                  <a:pt x="277085" y="122498"/>
                </a:cubicBezTo>
                <a:cubicBezTo>
                  <a:pt x="265317" y="110491"/>
                  <a:pt x="259431" y="93435"/>
                  <a:pt x="259431" y="71334"/>
                </a:cubicBezTo>
                <a:cubicBezTo>
                  <a:pt x="259431" y="49552"/>
                  <a:pt x="265133" y="32217"/>
                  <a:pt x="276545" y="19329"/>
                </a:cubicBezTo>
                <a:cubicBezTo>
                  <a:pt x="287954" y="6441"/>
                  <a:pt x="302876" y="0"/>
                  <a:pt x="321307" y="0"/>
                </a:cubicBezTo>
                <a:cubicBezTo>
                  <a:pt x="329606" y="0"/>
                  <a:pt x="336946" y="1196"/>
                  <a:pt x="343332" y="3590"/>
                </a:cubicBezTo>
                <a:cubicBezTo>
                  <a:pt x="349715" y="5984"/>
                  <a:pt x="355303" y="9734"/>
                  <a:pt x="360087" y="14844"/>
                </a:cubicBezTo>
                <a:cubicBezTo>
                  <a:pt x="364875" y="19952"/>
                  <a:pt x="368543" y="26190"/>
                  <a:pt x="371099" y="33571"/>
                </a:cubicBezTo>
                <a:cubicBezTo>
                  <a:pt x="373652" y="40954"/>
                  <a:pt x="374926" y="49990"/>
                  <a:pt x="374926" y="60682"/>
                </a:cubicBezTo>
                <a:lnTo>
                  <a:pt x="374926" y="72893"/>
                </a:lnTo>
                <a:lnTo>
                  <a:pt x="282291" y="72893"/>
                </a:lnTo>
                <a:cubicBezTo>
                  <a:pt x="282291" y="88453"/>
                  <a:pt x="286201" y="100340"/>
                  <a:pt x="294019" y="108554"/>
                </a:cubicBezTo>
                <a:cubicBezTo>
                  <a:pt x="301839" y="116774"/>
                  <a:pt x="312650" y="120885"/>
                  <a:pt x="326452" y="120885"/>
                </a:cubicBezTo>
                <a:cubicBezTo>
                  <a:pt x="331399" y="120885"/>
                  <a:pt x="336252" y="120324"/>
                  <a:pt x="341000" y="119207"/>
                </a:cubicBezTo>
                <a:cubicBezTo>
                  <a:pt x="345745" y="118091"/>
                  <a:pt x="350036" y="116654"/>
                  <a:pt x="353863" y="114902"/>
                </a:cubicBezTo>
                <a:cubicBezTo>
                  <a:pt x="357930" y="113065"/>
                  <a:pt x="361361" y="111287"/>
                  <a:pt x="364155" y="109574"/>
                </a:cubicBezTo>
                <a:cubicBezTo>
                  <a:pt x="366953" y="107856"/>
                  <a:pt x="369263" y="106244"/>
                  <a:pt x="371099" y="104728"/>
                </a:cubicBezTo>
                <a:lnTo>
                  <a:pt x="372414" y="104728"/>
                </a:lnTo>
                <a:lnTo>
                  <a:pt x="372414" y="129265"/>
                </a:lnTo>
                <a:cubicBezTo>
                  <a:pt x="369782" y="130302"/>
                  <a:pt x="366513" y="131598"/>
                  <a:pt x="362603" y="133150"/>
                </a:cubicBezTo>
                <a:cubicBezTo>
                  <a:pt x="358690" y="134709"/>
                  <a:pt x="355176" y="135926"/>
                  <a:pt x="352066" y="136804"/>
                </a:cubicBezTo>
                <a:cubicBezTo>
                  <a:pt x="347682" y="137999"/>
                  <a:pt x="343714" y="138918"/>
                  <a:pt x="340161" y="139558"/>
                </a:cubicBezTo>
                <a:cubicBezTo>
                  <a:pt x="336611" y="140195"/>
                  <a:pt x="332122" y="140515"/>
                  <a:pt x="326694" y="140515"/>
                </a:cubicBezTo>
                <a:close/>
                <a:moveTo>
                  <a:pt x="353027" y="55656"/>
                </a:moveTo>
                <a:cubicBezTo>
                  <a:pt x="352868" y="49591"/>
                  <a:pt x="352148" y="44364"/>
                  <a:pt x="350871" y="39974"/>
                </a:cubicBezTo>
                <a:cubicBezTo>
                  <a:pt x="349597" y="35587"/>
                  <a:pt x="347760" y="31878"/>
                  <a:pt x="345366" y="28844"/>
                </a:cubicBezTo>
                <a:cubicBezTo>
                  <a:pt x="342735" y="25493"/>
                  <a:pt x="339362" y="22936"/>
                  <a:pt x="335251" y="21182"/>
                </a:cubicBezTo>
                <a:cubicBezTo>
                  <a:pt x="331142" y="19430"/>
                  <a:pt x="326056" y="18551"/>
                  <a:pt x="319993" y="18551"/>
                </a:cubicBezTo>
                <a:cubicBezTo>
                  <a:pt x="314006" y="18551"/>
                  <a:pt x="308920" y="19447"/>
                  <a:pt x="304730" y="21241"/>
                </a:cubicBezTo>
                <a:cubicBezTo>
                  <a:pt x="300539" y="23037"/>
                  <a:pt x="296730" y="25650"/>
                  <a:pt x="293300" y="29082"/>
                </a:cubicBezTo>
                <a:cubicBezTo>
                  <a:pt x="289951" y="32594"/>
                  <a:pt x="287396" y="36483"/>
                  <a:pt x="285638" y="40753"/>
                </a:cubicBezTo>
                <a:cubicBezTo>
                  <a:pt x="283886" y="45019"/>
                  <a:pt x="282769" y="49990"/>
                  <a:pt x="282291" y="55656"/>
                </a:cubicBezTo>
                <a:close/>
                <a:moveTo>
                  <a:pt x="501203" y="137401"/>
                </a:moveTo>
                <a:lnTo>
                  <a:pt x="478700" y="137401"/>
                </a:lnTo>
                <a:lnTo>
                  <a:pt x="478700" y="22622"/>
                </a:lnTo>
                <a:lnTo>
                  <a:pt x="432739" y="22622"/>
                </a:lnTo>
                <a:cubicBezTo>
                  <a:pt x="432501" y="29243"/>
                  <a:pt x="432260" y="35608"/>
                  <a:pt x="432022" y="41713"/>
                </a:cubicBezTo>
                <a:cubicBezTo>
                  <a:pt x="431785" y="47815"/>
                  <a:pt x="431544" y="53341"/>
                  <a:pt x="431306" y="58288"/>
                </a:cubicBezTo>
                <a:cubicBezTo>
                  <a:pt x="430823" y="70812"/>
                  <a:pt x="430005" y="81307"/>
                  <a:pt x="428850" y="89766"/>
                </a:cubicBezTo>
                <a:cubicBezTo>
                  <a:pt x="427692" y="98223"/>
                  <a:pt x="426236" y="105005"/>
                  <a:pt x="424480" y="110114"/>
                </a:cubicBezTo>
                <a:cubicBezTo>
                  <a:pt x="422727" y="115381"/>
                  <a:pt x="420794" y="119488"/>
                  <a:pt x="418677" y="122440"/>
                </a:cubicBezTo>
                <a:cubicBezTo>
                  <a:pt x="416560" y="125396"/>
                  <a:pt x="414188" y="128067"/>
                  <a:pt x="411556" y="130461"/>
                </a:cubicBezTo>
                <a:cubicBezTo>
                  <a:pt x="408841" y="132855"/>
                  <a:pt x="405929" y="134652"/>
                  <a:pt x="402819" y="135847"/>
                </a:cubicBezTo>
                <a:cubicBezTo>
                  <a:pt x="399709" y="137046"/>
                  <a:pt x="396194" y="137642"/>
                  <a:pt x="392281" y="137642"/>
                </a:cubicBezTo>
                <a:cubicBezTo>
                  <a:pt x="391008" y="137642"/>
                  <a:pt x="389373" y="137603"/>
                  <a:pt x="387378" y="137524"/>
                </a:cubicBezTo>
                <a:cubicBezTo>
                  <a:pt x="385384" y="137442"/>
                  <a:pt x="383987" y="137401"/>
                  <a:pt x="383188" y="137401"/>
                </a:cubicBezTo>
                <a:lnTo>
                  <a:pt x="383188" y="117774"/>
                </a:lnTo>
                <a:lnTo>
                  <a:pt x="384383" y="117774"/>
                </a:lnTo>
                <a:cubicBezTo>
                  <a:pt x="384945" y="117774"/>
                  <a:pt x="385524" y="117810"/>
                  <a:pt x="386122" y="117893"/>
                </a:cubicBezTo>
                <a:cubicBezTo>
                  <a:pt x="386720" y="117973"/>
                  <a:pt x="387419" y="118012"/>
                  <a:pt x="388218" y="118012"/>
                </a:cubicBezTo>
                <a:cubicBezTo>
                  <a:pt x="390133" y="118012"/>
                  <a:pt x="392005" y="117735"/>
                  <a:pt x="393841" y="117176"/>
                </a:cubicBezTo>
                <a:cubicBezTo>
                  <a:pt x="395676" y="116615"/>
                  <a:pt x="397311" y="115579"/>
                  <a:pt x="398747" y="114062"/>
                </a:cubicBezTo>
                <a:cubicBezTo>
                  <a:pt x="402740" y="110150"/>
                  <a:pt x="405648" y="103309"/>
                  <a:pt x="407485" y="93535"/>
                </a:cubicBezTo>
                <a:cubicBezTo>
                  <a:pt x="409320" y="83761"/>
                  <a:pt x="410638" y="70096"/>
                  <a:pt x="411437" y="52546"/>
                </a:cubicBezTo>
                <a:cubicBezTo>
                  <a:pt x="411754" y="46002"/>
                  <a:pt x="412053" y="38261"/>
                  <a:pt x="412334" y="29323"/>
                </a:cubicBezTo>
                <a:cubicBezTo>
                  <a:pt x="412610" y="20387"/>
                  <a:pt x="412870" y="11848"/>
                  <a:pt x="413111" y="3708"/>
                </a:cubicBezTo>
                <a:lnTo>
                  <a:pt x="501203" y="3708"/>
                </a:lnTo>
                <a:close/>
                <a:moveTo>
                  <a:pt x="639325" y="137401"/>
                </a:moveTo>
                <a:lnTo>
                  <a:pt x="617062" y="137401"/>
                </a:lnTo>
                <a:lnTo>
                  <a:pt x="617062" y="37704"/>
                </a:lnTo>
                <a:lnTo>
                  <a:pt x="554105" y="137401"/>
                </a:lnTo>
                <a:lnTo>
                  <a:pt x="533758" y="137401"/>
                </a:lnTo>
                <a:lnTo>
                  <a:pt x="533758" y="3708"/>
                </a:lnTo>
                <a:lnTo>
                  <a:pt x="556020" y="3708"/>
                </a:lnTo>
                <a:lnTo>
                  <a:pt x="556020" y="101855"/>
                </a:lnTo>
                <a:lnTo>
                  <a:pt x="618260" y="3708"/>
                </a:lnTo>
                <a:lnTo>
                  <a:pt x="639325" y="3708"/>
                </a:lnTo>
                <a:close/>
                <a:moveTo>
                  <a:pt x="772420" y="137401"/>
                </a:moveTo>
                <a:lnTo>
                  <a:pt x="749916" y="137401"/>
                </a:lnTo>
                <a:lnTo>
                  <a:pt x="749916" y="85216"/>
                </a:lnTo>
                <a:cubicBezTo>
                  <a:pt x="742897" y="87535"/>
                  <a:pt x="736074" y="89328"/>
                  <a:pt x="729450" y="90602"/>
                </a:cubicBezTo>
                <a:cubicBezTo>
                  <a:pt x="722827" y="91879"/>
                  <a:pt x="716285" y="92517"/>
                  <a:pt x="709820" y="92517"/>
                </a:cubicBezTo>
                <a:cubicBezTo>
                  <a:pt x="704157" y="92517"/>
                  <a:pt x="698631" y="91783"/>
                  <a:pt x="693245" y="90307"/>
                </a:cubicBezTo>
                <a:cubicBezTo>
                  <a:pt x="687860" y="88830"/>
                  <a:pt x="683212" y="86414"/>
                  <a:pt x="679299" y="83067"/>
                </a:cubicBezTo>
                <a:cubicBezTo>
                  <a:pt x="675389" y="79715"/>
                  <a:pt x="672380" y="75424"/>
                  <a:pt x="670267" y="70197"/>
                </a:cubicBezTo>
                <a:cubicBezTo>
                  <a:pt x="668150" y="64969"/>
                  <a:pt x="667094" y="58806"/>
                  <a:pt x="667094" y="51704"/>
                </a:cubicBezTo>
                <a:lnTo>
                  <a:pt x="667094" y="3708"/>
                </a:lnTo>
                <a:lnTo>
                  <a:pt x="689591" y="3708"/>
                </a:lnTo>
                <a:lnTo>
                  <a:pt x="689591" y="39978"/>
                </a:lnTo>
                <a:cubicBezTo>
                  <a:pt x="689591" y="45879"/>
                  <a:pt x="689832" y="50566"/>
                  <a:pt x="690315" y="54036"/>
                </a:cubicBezTo>
                <a:cubicBezTo>
                  <a:pt x="690790" y="57511"/>
                  <a:pt x="692104" y="60880"/>
                  <a:pt x="694261" y="64153"/>
                </a:cubicBezTo>
                <a:cubicBezTo>
                  <a:pt x="696096" y="66947"/>
                  <a:pt x="698868" y="69102"/>
                  <a:pt x="702581" y="70618"/>
                </a:cubicBezTo>
                <a:cubicBezTo>
                  <a:pt x="706292" y="72133"/>
                  <a:pt x="711177" y="72893"/>
                  <a:pt x="717239" y="72893"/>
                </a:cubicBezTo>
                <a:cubicBezTo>
                  <a:pt x="722506" y="72893"/>
                  <a:pt x="728155" y="72371"/>
                  <a:pt x="734181" y="71334"/>
                </a:cubicBezTo>
                <a:cubicBezTo>
                  <a:pt x="740207" y="70298"/>
                  <a:pt x="745449" y="69059"/>
                  <a:pt x="749916" y="67622"/>
                </a:cubicBezTo>
                <a:lnTo>
                  <a:pt x="749916" y="3708"/>
                </a:lnTo>
                <a:lnTo>
                  <a:pt x="772420" y="3708"/>
                </a:lnTo>
                <a:close/>
                <a:moveTo>
                  <a:pt x="863021" y="140515"/>
                </a:moveTo>
                <a:cubicBezTo>
                  <a:pt x="841717" y="140515"/>
                  <a:pt x="825185" y="134507"/>
                  <a:pt x="813413" y="122498"/>
                </a:cubicBezTo>
                <a:cubicBezTo>
                  <a:pt x="801644" y="110491"/>
                  <a:pt x="795759" y="93435"/>
                  <a:pt x="795759" y="71334"/>
                </a:cubicBezTo>
                <a:cubicBezTo>
                  <a:pt x="795759" y="49552"/>
                  <a:pt x="801465" y="32217"/>
                  <a:pt x="812874" y="19329"/>
                </a:cubicBezTo>
                <a:cubicBezTo>
                  <a:pt x="824282" y="6441"/>
                  <a:pt x="839203" y="0"/>
                  <a:pt x="857636" y="0"/>
                </a:cubicBezTo>
                <a:cubicBezTo>
                  <a:pt x="865937" y="0"/>
                  <a:pt x="873277" y="1196"/>
                  <a:pt x="879660" y="3590"/>
                </a:cubicBezTo>
                <a:cubicBezTo>
                  <a:pt x="886043" y="5984"/>
                  <a:pt x="891630" y="9734"/>
                  <a:pt x="896414" y="14844"/>
                </a:cubicBezTo>
                <a:cubicBezTo>
                  <a:pt x="901202" y="19952"/>
                  <a:pt x="904871" y="26190"/>
                  <a:pt x="907428" y="33571"/>
                </a:cubicBezTo>
                <a:cubicBezTo>
                  <a:pt x="909979" y="40954"/>
                  <a:pt x="911258" y="49990"/>
                  <a:pt x="911258" y="60682"/>
                </a:cubicBezTo>
                <a:lnTo>
                  <a:pt x="911258" y="72893"/>
                </a:lnTo>
                <a:lnTo>
                  <a:pt x="818619" y="72893"/>
                </a:lnTo>
                <a:cubicBezTo>
                  <a:pt x="818619" y="88453"/>
                  <a:pt x="822528" y="100340"/>
                  <a:pt x="830351" y="108554"/>
                </a:cubicBezTo>
                <a:cubicBezTo>
                  <a:pt x="838167" y="116774"/>
                  <a:pt x="848977" y="120885"/>
                  <a:pt x="862784" y="120885"/>
                </a:cubicBezTo>
                <a:cubicBezTo>
                  <a:pt x="867730" y="120885"/>
                  <a:pt x="872579" y="120324"/>
                  <a:pt x="877328" y="119207"/>
                </a:cubicBezTo>
                <a:cubicBezTo>
                  <a:pt x="882072" y="118091"/>
                  <a:pt x="886363" y="116654"/>
                  <a:pt x="890190" y="114902"/>
                </a:cubicBezTo>
                <a:cubicBezTo>
                  <a:pt x="894258" y="113065"/>
                  <a:pt x="897690" y="111287"/>
                  <a:pt x="900486" y="109574"/>
                </a:cubicBezTo>
                <a:cubicBezTo>
                  <a:pt x="903280" y="107856"/>
                  <a:pt x="905595" y="106244"/>
                  <a:pt x="907428" y="104728"/>
                </a:cubicBezTo>
                <a:lnTo>
                  <a:pt x="908741" y="104728"/>
                </a:lnTo>
                <a:lnTo>
                  <a:pt x="908741" y="129265"/>
                </a:lnTo>
                <a:cubicBezTo>
                  <a:pt x="906110" y="130302"/>
                  <a:pt x="902840" y="131598"/>
                  <a:pt x="898931" y="133150"/>
                </a:cubicBezTo>
                <a:cubicBezTo>
                  <a:pt x="895019" y="134709"/>
                  <a:pt x="891508" y="135926"/>
                  <a:pt x="888394" y="136804"/>
                </a:cubicBezTo>
                <a:cubicBezTo>
                  <a:pt x="884009" y="137999"/>
                  <a:pt x="880041" y="138918"/>
                  <a:pt x="876492" y="139558"/>
                </a:cubicBezTo>
                <a:cubicBezTo>
                  <a:pt x="872940" y="140195"/>
                  <a:pt x="868450" y="140515"/>
                  <a:pt x="863021" y="140515"/>
                </a:cubicBezTo>
                <a:close/>
                <a:moveTo>
                  <a:pt x="889356" y="55656"/>
                </a:moveTo>
                <a:cubicBezTo>
                  <a:pt x="889197" y="49591"/>
                  <a:pt x="888477" y="44364"/>
                  <a:pt x="887203" y="39974"/>
                </a:cubicBezTo>
                <a:cubicBezTo>
                  <a:pt x="885924" y="35587"/>
                  <a:pt x="884089" y="31878"/>
                  <a:pt x="881695" y="28844"/>
                </a:cubicBezTo>
                <a:cubicBezTo>
                  <a:pt x="879062" y="25493"/>
                  <a:pt x="875689" y="22936"/>
                  <a:pt x="871578" y="21182"/>
                </a:cubicBezTo>
                <a:cubicBezTo>
                  <a:pt x="867471" y="19430"/>
                  <a:pt x="862384" y="18551"/>
                  <a:pt x="856322" y="18551"/>
                </a:cubicBezTo>
                <a:cubicBezTo>
                  <a:pt x="850335" y="18551"/>
                  <a:pt x="845249" y="19447"/>
                  <a:pt x="841058" y="21241"/>
                </a:cubicBezTo>
                <a:cubicBezTo>
                  <a:pt x="836868" y="23037"/>
                  <a:pt x="833058" y="25650"/>
                  <a:pt x="829627" y="29082"/>
                </a:cubicBezTo>
                <a:cubicBezTo>
                  <a:pt x="826280" y="32594"/>
                  <a:pt x="823724" y="36483"/>
                  <a:pt x="821967" y="40753"/>
                </a:cubicBezTo>
                <a:cubicBezTo>
                  <a:pt x="820213" y="45019"/>
                  <a:pt x="819098" y="49990"/>
                  <a:pt x="818619" y="55656"/>
                </a:cubicBezTo>
                <a:close/>
                <a:moveTo>
                  <a:pt x="1039565" y="137401"/>
                </a:moveTo>
                <a:lnTo>
                  <a:pt x="1017062" y="137401"/>
                </a:lnTo>
                <a:lnTo>
                  <a:pt x="1017062" y="77199"/>
                </a:lnTo>
                <a:lnTo>
                  <a:pt x="956499" y="77199"/>
                </a:lnTo>
                <a:lnTo>
                  <a:pt x="956499" y="137401"/>
                </a:lnTo>
                <a:lnTo>
                  <a:pt x="933999" y="137401"/>
                </a:lnTo>
                <a:lnTo>
                  <a:pt x="933999" y="3708"/>
                </a:lnTo>
                <a:lnTo>
                  <a:pt x="956499" y="3708"/>
                </a:lnTo>
                <a:lnTo>
                  <a:pt x="956499" y="57809"/>
                </a:lnTo>
                <a:lnTo>
                  <a:pt x="1017062" y="57809"/>
                </a:lnTo>
                <a:lnTo>
                  <a:pt x="1017062" y="3708"/>
                </a:lnTo>
                <a:lnTo>
                  <a:pt x="1039565" y="3708"/>
                </a:lnTo>
                <a:close/>
                <a:moveTo>
                  <a:pt x="1177568" y="137401"/>
                </a:moveTo>
                <a:lnTo>
                  <a:pt x="1155301" y="137401"/>
                </a:lnTo>
                <a:lnTo>
                  <a:pt x="1155301" y="37704"/>
                </a:lnTo>
                <a:lnTo>
                  <a:pt x="1092345" y="137401"/>
                </a:lnTo>
                <a:lnTo>
                  <a:pt x="1071998" y="137401"/>
                </a:lnTo>
                <a:lnTo>
                  <a:pt x="1071998" y="3708"/>
                </a:lnTo>
                <a:lnTo>
                  <a:pt x="1094260" y="3708"/>
                </a:lnTo>
                <a:lnTo>
                  <a:pt x="1094260" y="101855"/>
                </a:lnTo>
                <a:lnTo>
                  <a:pt x="1156504" y="3708"/>
                </a:lnTo>
                <a:lnTo>
                  <a:pt x="1177568" y="3708"/>
                </a:lnTo>
                <a:close/>
                <a:moveTo>
                  <a:pt x="1268169" y="140515"/>
                </a:moveTo>
                <a:cubicBezTo>
                  <a:pt x="1246864" y="140515"/>
                  <a:pt x="1230333" y="134507"/>
                  <a:pt x="1218561" y="122498"/>
                </a:cubicBezTo>
                <a:cubicBezTo>
                  <a:pt x="1206792" y="110491"/>
                  <a:pt x="1200907" y="93435"/>
                  <a:pt x="1200907" y="71334"/>
                </a:cubicBezTo>
                <a:cubicBezTo>
                  <a:pt x="1200907" y="49552"/>
                  <a:pt x="1206612" y="32217"/>
                  <a:pt x="1218020" y="19329"/>
                </a:cubicBezTo>
                <a:cubicBezTo>
                  <a:pt x="1229429" y="6441"/>
                  <a:pt x="1244351" y="0"/>
                  <a:pt x="1262783" y="0"/>
                </a:cubicBezTo>
                <a:cubicBezTo>
                  <a:pt x="1271085" y="0"/>
                  <a:pt x="1278425" y="1196"/>
                  <a:pt x="1284808" y="3590"/>
                </a:cubicBezTo>
                <a:cubicBezTo>
                  <a:pt x="1291191" y="5984"/>
                  <a:pt x="1296778" y="9734"/>
                  <a:pt x="1301562" y="14844"/>
                </a:cubicBezTo>
                <a:cubicBezTo>
                  <a:pt x="1306350" y="19952"/>
                  <a:pt x="1310019" y="26190"/>
                  <a:pt x="1312574" y="33571"/>
                </a:cubicBezTo>
                <a:cubicBezTo>
                  <a:pt x="1315127" y="40954"/>
                  <a:pt x="1316405" y="49990"/>
                  <a:pt x="1316405" y="60682"/>
                </a:cubicBezTo>
                <a:lnTo>
                  <a:pt x="1316405" y="72893"/>
                </a:lnTo>
                <a:lnTo>
                  <a:pt x="1223767" y="72893"/>
                </a:lnTo>
                <a:cubicBezTo>
                  <a:pt x="1223767" y="88453"/>
                  <a:pt x="1227676" y="100340"/>
                  <a:pt x="1235495" y="108554"/>
                </a:cubicBezTo>
                <a:cubicBezTo>
                  <a:pt x="1243315" y="116774"/>
                  <a:pt x="1254125" y="120885"/>
                  <a:pt x="1267931" y="120885"/>
                </a:cubicBezTo>
                <a:cubicBezTo>
                  <a:pt x="1272878" y="120885"/>
                  <a:pt x="1277727" y="120324"/>
                  <a:pt x="1282475" y="119207"/>
                </a:cubicBezTo>
                <a:cubicBezTo>
                  <a:pt x="1287220" y="118091"/>
                  <a:pt x="1291511" y="116654"/>
                  <a:pt x="1295338" y="114902"/>
                </a:cubicBezTo>
                <a:cubicBezTo>
                  <a:pt x="1299406" y="113065"/>
                  <a:pt x="1302837" y="111287"/>
                  <a:pt x="1305634" y="109574"/>
                </a:cubicBezTo>
                <a:cubicBezTo>
                  <a:pt x="1308428" y="107856"/>
                  <a:pt x="1310743" y="106244"/>
                  <a:pt x="1312574" y="104728"/>
                </a:cubicBezTo>
                <a:lnTo>
                  <a:pt x="1313889" y="104728"/>
                </a:lnTo>
                <a:lnTo>
                  <a:pt x="1313889" y="129265"/>
                </a:lnTo>
                <a:cubicBezTo>
                  <a:pt x="1311257" y="130302"/>
                  <a:pt x="1307988" y="131598"/>
                  <a:pt x="1304079" y="133150"/>
                </a:cubicBezTo>
                <a:cubicBezTo>
                  <a:pt x="1300165" y="134709"/>
                  <a:pt x="1296656" y="135926"/>
                  <a:pt x="1293542" y="136804"/>
                </a:cubicBezTo>
                <a:cubicBezTo>
                  <a:pt x="1289157" y="137999"/>
                  <a:pt x="1285189" y="138918"/>
                  <a:pt x="1281640" y="139558"/>
                </a:cubicBezTo>
                <a:cubicBezTo>
                  <a:pt x="1278087" y="140195"/>
                  <a:pt x="1273598" y="140515"/>
                  <a:pt x="1268169" y="140515"/>
                </a:cubicBezTo>
                <a:close/>
                <a:moveTo>
                  <a:pt x="1294503" y="55656"/>
                </a:moveTo>
                <a:cubicBezTo>
                  <a:pt x="1294345" y="49591"/>
                  <a:pt x="1293625" y="44364"/>
                  <a:pt x="1292347" y="39974"/>
                </a:cubicBezTo>
                <a:cubicBezTo>
                  <a:pt x="1291072" y="35587"/>
                  <a:pt x="1289235" y="31878"/>
                  <a:pt x="1286841" y="28844"/>
                </a:cubicBezTo>
                <a:cubicBezTo>
                  <a:pt x="1284210" y="25493"/>
                  <a:pt x="1280837" y="22936"/>
                  <a:pt x="1276726" y="21182"/>
                </a:cubicBezTo>
                <a:cubicBezTo>
                  <a:pt x="1272619" y="19430"/>
                  <a:pt x="1267531" y="18551"/>
                  <a:pt x="1261470" y="18551"/>
                </a:cubicBezTo>
                <a:cubicBezTo>
                  <a:pt x="1255483" y="18551"/>
                  <a:pt x="1250395" y="19447"/>
                  <a:pt x="1246205" y="21241"/>
                </a:cubicBezTo>
                <a:cubicBezTo>
                  <a:pt x="1242014" y="23037"/>
                  <a:pt x="1238206" y="25650"/>
                  <a:pt x="1234775" y="29082"/>
                </a:cubicBezTo>
                <a:cubicBezTo>
                  <a:pt x="1231428" y="32594"/>
                  <a:pt x="1228871" y="36483"/>
                  <a:pt x="1227115" y="40753"/>
                </a:cubicBezTo>
                <a:cubicBezTo>
                  <a:pt x="1225361" y="45019"/>
                  <a:pt x="1224246" y="49990"/>
                  <a:pt x="1223767" y="5565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904607" y="5353964"/>
            <a:ext cx="2053960" cy="245124"/>
          </a:xfrm>
          <a:custGeom>
            <a:avLst/>
            <a:gdLst/>
            <a:ahLst/>
            <a:cxnLst/>
            <a:rect l="l" t="t" r="r" b="b"/>
            <a:pathLst>
              <a:path w="2053960" h="245124">
                <a:moveTo>
                  <a:pt x="105570" y="195811"/>
                </a:moveTo>
                <a:lnTo>
                  <a:pt x="83066" y="195811"/>
                </a:lnTo>
                <a:lnTo>
                  <a:pt x="83066" y="81509"/>
                </a:lnTo>
                <a:lnTo>
                  <a:pt x="22503" y="81509"/>
                </a:lnTo>
                <a:lnTo>
                  <a:pt x="22503" y="195811"/>
                </a:lnTo>
                <a:lnTo>
                  <a:pt x="0" y="195811"/>
                </a:lnTo>
                <a:lnTo>
                  <a:pt x="0" y="62118"/>
                </a:lnTo>
                <a:lnTo>
                  <a:pt x="105570" y="62118"/>
                </a:lnTo>
                <a:close/>
                <a:moveTo>
                  <a:pt x="250271" y="125435"/>
                </a:moveTo>
                <a:cubicBezTo>
                  <a:pt x="250271" y="147697"/>
                  <a:pt x="244947" y="165431"/>
                  <a:pt x="234295" y="178636"/>
                </a:cubicBezTo>
                <a:cubicBezTo>
                  <a:pt x="223642" y="191841"/>
                  <a:pt x="210175" y="198446"/>
                  <a:pt x="193896" y="198446"/>
                </a:cubicBezTo>
                <a:cubicBezTo>
                  <a:pt x="187275" y="198446"/>
                  <a:pt x="181411" y="197687"/>
                  <a:pt x="176303" y="196172"/>
                </a:cubicBezTo>
                <a:cubicBezTo>
                  <a:pt x="171193" y="194655"/>
                  <a:pt x="165970" y="192302"/>
                  <a:pt x="160624" y="189108"/>
                </a:cubicBezTo>
                <a:lnTo>
                  <a:pt x="160624" y="245124"/>
                </a:lnTo>
                <a:lnTo>
                  <a:pt x="138120" y="245124"/>
                </a:lnTo>
                <a:lnTo>
                  <a:pt x="138120" y="62118"/>
                </a:lnTo>
                <a:lnTo>
                  <a:pt x="160624" y="62118"/>
                </a:lnTo>
                <a:lnTo>
                  <a:pt x="160624" y="76123"/>
                </a:lnTo>
                <a:cubicBezTo>
                  <a:pt x="166207" y="71097"/>
                  <a:pt x="172414" y="66889"/>
                  <a:pt x="179240" y="63494"/>
                </a:cubicBezTo>
                <a:cubicBezTo>
                  <a:pt x="186059" y="60107"/>
                  <a:pt x="193500" y="58410"/>
                  <a:pt x="201557" y="58410"/>
                </a:cubicBezTo>
                <a:cubicBezTo>
                  <a:pt x="216878" y="58410"/>
                  <a:pt x="228826" y="64473"/>
                  <a:pt x="237405" y="76601"/>
                </a:cubicBezTo>
                <a:cubicBezTo>
                  <a:pt x="245984" y="88730"/>
                  <a:pt x="250271" y="105005"/>
                  <a:pt x="250271" y="125435"/>
                </a:cubicBezTo>
                <a:close/>
                <a:moveTo>
                  <a:pt x="227052" y="127948"/>
                </a:moveTo>
                <a:cubicBezTo>
                  <a:pt x="227052" y="112709"/>
                  <a:pt x="224617" y="100876"/>
                  <a:pt x="219754" y="92460"/>
                </a:cubicBezTo>
                <a:cubicBezTo>
                  <a:pt x="214884" y="84042"/>
                  <a:pt x="206985" y="79834"/>
                  <a:pt x="196052" y="79834"/>
                </a:cubicBezTo>
                <a:cubicBezTo>
                  <a:pt x="189669" y="79834"/>
                  <a:pt x="183502" y="81248"/>
                  <a:pt x="177559" y="84082"/>
                </a:cubicBezTo>
                <a:cubicBezTo>
                  <a:pt x="171615" y="86915"/>
                  <a:pt x="165970" y="90565"/>
                  <a:pt x="160624" y="95033"/>
                </a:cubicBezTo>
                <a:lnTo>
                  <a:pt x="160624" y="170799"/>
                </a:lnTo>
                <a:cubicBezTo>
                  <a:pt x="166529" y="173667"/>
                  <a:pt x="171576" y="175623"/>
                  <a:pt x="175766" y="176660"/>
                </a:cubicBezTo>
                <a:cubicBezTo>
                  <a:pt x="179956" y="177696"/>
                  <a:pt x="184762" y="178218"/>
                  <a:pt x="190188" y="178218"/>
                </a:cubicBezTo>
                <a:cubicBezTo>
                  <a:pt x="201837" y="178218"/>
                  <a:pt x="210895" y="173952"/>
                  <a:pt x="217357" y="165414"/>
                </a:cubicBezTo>
                <a:cubicBezTo>
                  <a:pt x="223819" y="156874"/>
                  <a:pt x="227052" y="144385"/>
                  <a:pt x="227052" y="127948"/>
                </a:cubicBezTo>
                <a:close/>
                <a:moveTo>
                  <a:pt x="383605" y="129028"/>
                </a:moveTo>
                <a:cubicBezTo>
                  <a:pt x="383605" y="151527"/>
                  <a:pt x="378183" y="168901"/>
                  <a:pt x="367329" y="181149"/>
                </a:cubicBezTo>
                <a:cubicBezTo>
                  <a:pt x="356479" y="193396"/>
                  <a:pt x="342032" y="199523"/>
                  <a:pt x="324000" y="199523"/>
                </a:cubicBezTo>
                <a:cubicBezTo>
                  <a:pt x="305406" y="199523"/>
                  <a:pt x="290786" y="193198"/>
                  <a:pt x="280133" y="180551"/>
                </a:cubicBezTo>
                <a:cubicBezTo>
                  <a:pt x="269485" y="167904"/>
                  <a:pt x="264156" y="150733"/>
                  <a:pt x="264156" y="129028"/>
                </a:cubicBezTo>
                <a:cubicBezTo>
                  <a:pt x="264156" y="106683"/>
                  <a:pt x="269642" y="89327"/>
                  <a:pt x="280613" y="76961"/>
                </a:cubicBezTo>
                <a:cubicBezTo>
                  <a:pt x="291586" y="64592"/>
                  <a:pt x="306046" y="58410"/>
                  <a:pt x="324000" y="58410"/>
                </a:cubicBezTo>
                <a:cubicBezTo>
                  <a:pt x="342032" y="58410"/>
                  <a:pt x="356479" y="64573"/>
                  <a:pt x="367329" y="76900"/>
                </a:cubicBezTo>
                <a:cubicBezTo>
                  <a:pt x="378183" y="89226"/>
                  <a:pt x="383605" y="106604"/>
                  <a:pt x="383605" y="129028"/>
                </a:cubicBezTo>
                <a:close/>
                <a:moveTo>
                  <a:pt x="360384" y="129028"/>
                </a:moveTo>
                <a:cubicBezTo>
                  <a:pt x="360384" y="111712"/>
                  <a:pt x="357235" y="98842"/>
                  <a:pt x="350931" y="90422"/>
                </a:cubicBezTo>
                <a:cubicBezTo>
                  <a:pt x="344627" y="82009"/>
                  <a:pt x="335650" y="77797"/>
                  <a:pt x="324000" y="77797"/>
                </a:cubicBezTo>
                <a:cubicBezTo>
                  <a:pt x="312268" y="77797"/>
                  <a:pt x="303232" y="82009"/>
                  <a:pt x="296888" y="90422"/>
                </a:cubicBezTo>
                <a:cubicBezTo>
                  <a:pt x="290548" y="98842"/>
                  <a:pt x="287373" y="111712"/>
                  <a:pt x="287373" y="129028"/>
                </a:cubicBezTo>
                <a:cubicBezTo>
                  <a:pt x="287373" y="145786"/>
                  <a:pt x="290548" y="158491"/>
                  <a:pt x="296888" y="167145"/>
                </a:cubicBezTo>
                <a:cubicBezTo>
                  <a:pt x="303232" y="175806"/>
                  <a:pt x="312268" y="180133"/>
                  <a:pt x="324000" y="180133"/>
                </a:cubicBezTo>
                <a:cubicBezTo>
                  <a:pt x="335566" y="180133"/>
                  <a:pt x="344527" y="175886"/>
                  <a:pt x="350873" y="167386"/>
                </a:cubicBezTo>
                <a:cubicBezTo>
                  <a:pt x="357213" y="158890"/>
                  <a:pt x="360384" y="146103"/>
                  <a:pt x="360384" y="129028"/>
                </a:cubicBezTo>
                <a:close/>
                <a:moveTo>
                  <a:pt x="512268" y="195811"/>
                </a:moveTo>
                <a:lnTo>
                  <a:pt x="490007" y="195811"/>
                </a:lnTo>
                <a:lnTo>
                  <a:pt x="490007" y="96114"/>
                </a:lnTo>
                <a:lnTo>
                  <a:pt x="427049" y="195811"/>
                </a:lnTo>
                <a:lnTo>
                  <a:pt x="406702" y="195811"/>
                </a:lnTo>
                <a:lnTo>
                  <a:pt x="406702" y="62118"/>
                </a:lnTo>
                <a:lnTo>
                  <a:pt x="428964" y="62118"/>
                </a:lnTo>
                <a:lnTo>
                  <a:pt x="428964" y="160265"/>
                </a:lnTo>
                <a:lnTo>
                  <a:pt x="491206" y="62118"/>
                </a:lnTo>
                <a:lnTo>
                  <a:pt x="512268" y="62118"/>
                </a:lnTo>
                <a:close/>
                <a:moveTo>
                  <a:pt x="633395" y="158829"/>
                </a:moveTo>
                <a:cubicBezTo>
                  <a:pt x="633395" y="166328"/>
                  <a:pt x="631760" y="172674"/>
                  <a:pt x="628484" y="177858"/>
                </a:cubicBezTo>
                <a:cubicBezTo>
                  <a:pt x="625211" y="183046"/>
                  <a:pt x="621025" y="187154"/>
                  <a:pt x="615916" y="190189"/>
                </a:cubicBezTo>
                <a:cubicBezTo>
                  <a:pt x="611053" y="193140"/>
                  <a:pt x="605508" y="195336"/>
                  <a:pt x="599284" y="196773"/>
                </a:cubicBezTo>
                <a:cubicBezTo>
                  <a:pt x="593056" y="198205"/>
                  <a:pt x="586835" y="198925"/>
                  <a:pt x="580611" y="198925"/>
                </a:cubicBezTo>
                <a:cubicBezTo>
                  <a:pt x="571834" y="198925"/>
                  <a:pt x="563536" y="198069"/>
                  <a:pt x="555717" y="196352"/>
                </a:cubicBezTo>
                <a:cubicBezTo>
                  <a:pt x="547895" y="194638"/>
                  <a:pt x="540114" y="191906"/>
                  <a:pt x="532378" y="188154"/>
                </a:cubicBezTo>
                <a:lnTo>
                  <a:pt x="532378" y="163257"/>
                </a:lnTo>
                <a:lnTo>
                  <a:pt x="533812" y="163257"/>
                </a:lnTo>
                <a:cubicBezTo>
                  <a:pt x="539236" y="168283"/>
                  <a:pt x="546040" y="172253"/>
                  <a:pt x="554219" y="175166"/>
                </a:cubicBezTo>
                <a:cubicBezTo>
                  <a:pt x="562399" y="178078"/>
                  <a:pt x="570560" y="179536"/>
                  <a:pt x="578696" y="179536"/>
                </a:cubicBezTo>
                <a:cubicBezTo>
                  <a:pt x="582210" y="179536"/>
                  <a:pt x="585978" y="179158"/>
                  <a:pt x="590006" y="178398"/>
                </a:cubicBezTo>
                <a:cubicBezTo>
                  <a:pt x="594035" y="177639"/>
                  <a:pt x="597449" y="176465"/>
                  <a:pt x="600239" y="174866"/>
                </a:cubicBezTo>
                <a:cubicBezTo>
                  <a:pt x="603911" y="172631"/>
                  <a:pt x="606524" y="170237"/>
                  <a:pt x="608079" y="167681"/>
                </a:cubicBezTo>
                <a:cubicBezTo>
                  <a:pt x="609634" y="165129"/>
                  <a:pt x="610412" y="161623"/>
                  <a:pt x="610412" y="157155"/>
                </a:cubicBezTo>
                <a:cubicBezTo>
                  <a:pt x="610412" y="152367"/>
                  <a:pt x="609515" y="148515"/>
                  <a:pt x="607723" y="145599"/>
                </a:cubicBezTo>
                <a:cubicBezTo>
                  <a:pt x="605926" y="142690"/>
                  <a:pt x="603471" y="140515"/>
                  <a:pt x="600357" y="139083"/>
                </a:cubicBezTo>
                <a:cubicBezTo>
                  <a:pt x="597247" y="137643"/>
                  <a:pt x="593754" y="136746"/>
                  <a:pt x="589889" y="136387"/>
                </a:cubicBezTo>
                <a:cubicBezTo>
                  <a:pt x="586019" y="136030"/>
                  <a:pt x="581929" y="135847"/>
                  <a:pt x="577616" y="135847"/>
                </a:cubicBezTo>
                <a:lnTo>
                  <a:pt x="561819" y="135847"/>
                </a:lnTo>
                <a:lnTo>
                  <a:pt x="561819" y="116460"/>
                </a:lnTo>
                <a:lnTo>
                  <a:pt x="573908" y="116460"/>
                </a:lnTo>
                <a:cubicBezTo>
                  <a:pt x="576943" y="116460"/>
                  <a:pt x="580733" y="116360"/>
                  <a:pt x="585281" y="116158"/>
                </a:cubicBezTo>
                <a:cubicBezTo>
                  <a:pt x="589827" y="115960"/>
                  <a:pt x="593460" y="115341"/>
                  <a:pt x="596170" y="114304"/>
                </a:cubicBezTo>
                <a:cubicBezTo>
                  <a:pt x="599602" y="113030"/>
                  <a:pt x="602355" y="111211"/>
                  <a:pt x="604429" y="108857"/>
                </a:cubicBezTo>
                <a:cubicBezTo>
                  <a:pt x="606503" y="106502"/>
                  <a:pt x="607539" y="102536"/>
                  <a:pt x="607539" y="96948"/>
                </a:cubicBezTo>
                <a:cubicBezTo>
                  <a:pt x="607539" y="93039"/>
                  <a:pt x="606661" y="89886"/>
                  <a:pt x="604907" y="87492"/>
                </a:cubicBezTo>
                <a:cubicBezTo>
                  <a:pt x="603155" y="85098"/>
                  <a:pt x="600958" y="83226"/>
                  <a:pt x="598326" y="81868"/>
                </a:cubicBezTo>
                <a:cubicBezTo>
                  <a:pt x="595612" y="80432"/>
                  <a:pt x="592661" y="79456"/>
                  <a:pt x="589467" y="78934"/>
                </a:cubicBezTo>
                <a:cubicBezTo>
                  <a:pt x="586278" y="78419"/>
                  <a:pt x="583203" y="78160"/>
                  <a:pt x="580252" y="78160"/>
                </a:cubicBezTo>
                <a:cubicBezTo>
                  <a:pt x="572670" y="78160"/>
                  <a:pt x="565394" y="79215"/>
                  <a:pt x="558410" y="81328"/>
                </a:cubicBezTo>
                <a:cubicBezTo>
                  <a:pt x="551429" y="83445"/>
                  <a:pt x="545425" y="86577"/>
                  <a:pt x="540395" y="90728"/>
                </a:cubicBezTo>
                <a:lnTo>
                  <a:pt x="538959" y="90728"/>
                </a:lnTo>
                <a:lnTo>
                  <a:pt x="538959" y="66427"/>
                </a:lnTo>
                <a:cubicBezTo>
                  <a:pt x="544705" y="64437"/>
                  <a:pt x="551070" y="62676"/>
                  <a:pt x="558053" y="61161"/>
                </a:cubicBezTo>
                <a:cubicBezTo>
                  <a:pt x="565035" y="59649"/>
                  <a:pt x="572036" y="58889"/>
                  <a:pt x="579056" y="58889"/>
                </a:cubicBezTo>
                <a:cubicBezTo>
                  <a:pt x="584718" y="58889"/>
                  <a:pt x="590485" y="59465"/>
                  <a:pt x="596350" y="60621"/>
                </a:cubicBezTo>
                <a:cubicBezTo>
                  <a:pt x="602211" y="61780"/>
                  <a:pt x="607780" y="63753"/>
                  <a:pt x="613047" y="66547"/>
                </a:cubicBezTo>
                <a:cubicBezTo>
                  <a:pt x="617990" y="69261"/>
                  <a:pt x="622144" y="72995"/>
                  <a:pt x="625493" y="77739"/>
                </a:cubicBezTo>
                <a:cubicBezTo>
                  <a:pt x="628844" y="82484"/>
                  <a:pt x="630522" y="88290"/>
                  <a:pt x="630522" y="95152"/>
                </a:cubicBezTo>
                <a:cubicBezTo>
                  <a:pt x="630522" y="102417"/>
                  <a:pt x="628466" y="108782"/>
                  <a:pt x="624355" y="114243"/>
                </a:cubicBezTo>
                <a:cubicBezTo>
                  <a:pt x="620246" y="119712"/>
                  <a:pt x="614801" y="123322"/>
                  <a:pt x="608018" y="125075"/>
                </a:cubicBezTo>
                <a:lnTo>
                  <a:pt x="608018" y="125914"/>
                </a:lnTo>
                <a:cubicBezTo>
                  <a:pt x="615441" y="128469"/>
                  <a:pt x="621525" y="132376"/>
                  <a:pt x="626274" y="137643"/>
                </a:cubicBezTo>
                <a:cubicBezTo>
                  <a:pt x="631019" y="142909"/>
                  <a:pt x="633395" y="149973"/>
                  <a:pt x="633395" y="158829"/>
                </a:cubicBezTo>
                <a:close/>
                <a:moveTo>
                  <a:pt x="762559" y="155358"/>
                </a:moveTo>
                <a:cubicBezTo>
                  <a:pt x="762559" y="161823"/>
                  <a:pt x="761321" y="167549"/>
                  <a:pt x="758850" y="172531"/>
                </a:cubicBezTo>
                <a:cubicBezTo>
                  <a:pt x="756374" y="177521"/>
                  <a:pt x="752983" y="181692"/>
                  <a:pt x="748670" y="185040"/>
                </a:cubicBezTo>
                <a:cubicBezTo>
                  <a:pt x="743249" y="189271"/>
                  <a:pt x="737560" y="192122"/>
                  <a:pt x="731617" y="193598"/>
                </a:cubicBezTo>
                <a:cubicBezTo>
                  <a:pt x="725673" y="195073"/>
                  <a:pt x="718552" y="195811"/>
                  <a:pt x="710250" y="195811"/>
                </a:cubicBezTo>
                <a:lnTo>
                  <a:pt x="657705" y="195811"/>
                </a:lnTo>
                <a:lnTo>
                  <a:pt x="657705" y="62118"/>
                </a:lnTo>
                <a:lnTo>
                  <a:pt x="706785" y="62118"/>
                </a:lnTo>
                <a:cubicBezTo>
                  <a:pt x="716597" y="62118"/>
                  <a:pt x="723780" y="62421"/>
                  <a:pt x="728330" y="63015"/>
                </a:cubicBezTo>
                <a:cubicBezTo>
                  <a:pt x="732873" y="63613"/>
                  <a:pt x="737384" y="65154"/>
                  <a:pt x="741852" y="67623"/>
                </a:cubicBezTo>
                <a:cubicBezTo>
                  <a:pt x="746561" y="70179"/>
                  <a:pt x="750026" y="73566"/>
                  <a:pt x="752267" y="77797"/>
                </a:cubicBezTo>
                <a:cubicBezTo>
                  <a:pt x="754498" y="82027"/>
                  <a:pt x="755614" y="87052"/>
                  <a:pt x="755614" y="92876"/>
                </a:cubicBezTo>
                <a:cubicBezTo>
                  <a:pt x="755614" y="99263"/>
                  <a:pt x="753861" y="104987"/>
                  <a:pt x="750348" y="110052"/>
                </a:cubicBezTo>
                <a:cubicBezTo>
                  <a:pt x="746838" y="115122"/>
                  <a:pt x="742168" y="119049"/>
                  <a:pt x="736344" y="121846"/>
                </a:cubicBezTo>
                <a:lnTo>
                  <a:pt x="736944" y="122681"/>
                </a:lnTo>
                <a:cubicBezTo>
                  <a:pt x="744202" y="124517"/>
                  <a:pt x="750290" y="128226"/>
                  <a:pt x="755197" y="133812"/>
                </a:cubicBezTo>
                <a:cubicBezTo>
                  <a:pt x="760106" y="139396"/>
                  <a:pt x="762559" y="146578"/>
                  <a:pt x="762559" y="155358"/>
                </a:cubicBezTo>
                <a:close/>
                <a:moveTo>
                  <a:pt x="732517" y="96351"/>
                </a:moveTo>
                <a:cubicBezTo>
                  <a:pt x="732517" y="93316"/>
                  <a:pt x="732017" y="90684"/>
                  <a:pt x="731020" y="88449"/>
                </a:cubicBezTo>
                <a:cubicBezTo>
                  <a:pt x="730021" y="86217"/>
                  <a:pt x="728287" y="84464"/>
                  <a:pt x="725810" y="83185"/>
                </a:cubicBezTo>
                <a:cubicBezTo>
                  <a:pt x="722941" y="81670"/>
                  <a:pt x="719726" y="80773"/>
                  <a:pt x="716176" y="80493"/>
                </a:cubicBezTo>
                <a:cubicBezTo>
                  <a:pt x="712626" y="80212"/>
                  <a:pt x="707699" y="80072"/>
                  <a:pt x="701398" y="80072"/>
                </a:cubicBezTo>
                <a:lnTo>
                  <a:pt x="679971" y="80072"/>
                </a:lnTo>
                <a:lnTo>
                  <a:pt x="679971" y="116698"/>
                </a:lnTo>
                <a:lnTo>
                  <a:pt x="705823" y="116698"/>
                </a:lnTo>
                <a:cubicBezTo>
                  <a:pt x="711331" y="116698"/>
                  <a:pt x="715240" y="116439"/>
                  <a:pt x="717555" y="115921"/>
                </a:cubicBezTo>
                <a:cubicBezTo>
                  <a:pt x="719867" y="115399"/>
                  <a:pt x="722419" y="114304"/>
                  <a:pt x="725212" y="112626"/>
                </a:cubicBezTo>
                <a:cubicBezTo>
                  <a:pt x="727847" y="111031"/>
                  <a:pt x="729723" y="108876"/>
                  <a:pt x="730843" y="106164"/>
                </a:cubicBezTo>
                <a:cubicBezTo>
                  <a:pt x="731956" y="103454"/>
                  <a:pt x="732517" y="100181"/>
                  <a:pt x="732517" y="96351"/>
                </a:cubicBezTo>
                <a:close/>
                <a:moveTo>
                  <a:pt x="739338" y="155477"/>
                </a:moveTo>
                <a:cubicBezTo>
                  <a:pt x="739338" y="150927"/>
                  <a:pt x="738680" y="147277"/>
                  <a:pt x="737366" y="144526"/>
                </a:cubicBezTo>
                <a:cubicBezTo>
                  <a:pt x="736045" y="141771"/>
                  <a:pt x="733151" y="139320"/>
                  <a:pt x="728683" y="137164"/>
                </a:cubicBezTo>
                <a:cubicBezTo>
                  <a:pt x="725893" y="135806"/>
                  <a:pt x="722901" y="134972"/>
                  <a:pt x="719708" y="134652"/>
                </a:cubicBezTo>
                <a:cubicBezTo>
                  <a:pt x="716515" y="134330"/>
                  <a:pt x="712087" y="134173"/>
                  <a:pt x="706424" y="134173"/>
                </a:cubicBezTo>
                <a:lnTo>
                  <a:pt x="679971" y="134173"/>
                </a:lnTo>
                <a:lnTo>
                  <a:pt x="679971" y="177858"/>
                </a:lnTo>
                <a:lnTo>
                  <a:pt x="699479" y="177858"/>
                </a:lnTo>
                <a:cubicBezTo>
                  <a:pt x="707540" y="177858"/>
                  <a:pt x="713807" y="177542"/>
                  <a:pt x="718275" y="176901"/>
                </a:cubicBezTo>
                <a:cubicBezTo>
                  <a:pt x="722743" y="176263"/>
                  <a:pt x="726570" y="174990"/>
                  <a:pt x="729763" y="173071"/>
                </a:cubicBezTo>
                <a:cubicBezTo>
                  <a:pt x="733114" y="170997"/>
                  <a:pt x="735549" y="168603"/>
                  <a:pt x="737064" y="165889"/>
                </a:cubicBezTo>
                <a:cubicBezTo>
                  <a:pt x="738579" y="163181"/>
                  <a:pt x="739338" y="159708"/>
                  <a:pt x="739338" y="155477"/>
                </a:cubicBezTo>
                <a:close/>
                <a:moveTo>
                  <a:pt x="896252" y="129028"/>
                </a:moveTo>
                <a:cubicBezTo>
                  <a:pt x="896252" y="151527"/>
                  <a:pt x="890826" y="168901"/>
                  <a:pt x="879977" y="181149"/>
                </a:cubicBezTo>
                <a:cubicBezTo>
                  <a:pt x="869126" y="193396"/>
                  <a:pt x="854680" y="199523"/>
                  <a:pt x="836647" y="199523"/>
                </a:cubicBezTo>
                <a:cubicBezTo>
                  <a:pt x="818053" y="199523"/>
                  <a:pt x="803433" y="193198"/>
                  <a:pt x="792781" y="180551"/>
                </a:cubicBezTo>
                <a:cubicBezTo>
                  <a:pt x="782128" y="167904"/>
                  <a:pt x="776805" y="150733"/>
                  <a:pt x="776805" y="129028"/>
                </a:cubicBezTo>
                <a:cubicBezTo>
                  <a:pt x="776805" y="106683"/>
                  <a:pt x="782287" y="89327"/>
                  <a:pt x="793260" y="76961"/>
                </a:cubicBezTo>
                <a:cubicBezTo>
                  <a:pt x="804233" y="64592"/>
                  <a:pt x="818693" y="58410"/>
                  <a:pt x="836647" y="58410"/>
                </a:cubicBezTo>
                <a:cubicBezTo>
                  <a:pt x="854680" y="58410"/>
                  <a:pt x="869126" y="64573"/>
                  <a:pt x="879977" y="76900"/>
                </a:cubicBezTo>
                <a:cubicBezTo>
                  <a:pt x="890826" y="89226"/>
                  <a:pt x="896252" y="106604"/>
                  <a:pt x="896252" y="129028"/>
                </a:cubicBezTo>
                <a:close/>
                <a:moveTo>
                  <a:pt x="873033" y="129028"/>
                </a:moveTo>
                <a:cubicBezTo>
                  <a:pt x="873033" y="111712"/>
                  <a:pt x="869878" y="98842"/>
                  <a:pt x="863578" y="90422"/>
                </a:cubicBezTo>
                <a:cubicBezTo>
                  <a:pt x="857274" y="82009"/>
                  <a:pt x="848296" y="77797"/>
                  <a:pt x="836647" y="77797"/>
                </a:cubicBezTo>
                <a:cubicBezTo>
                  <a:pt x="824915" y="77797"/>
                  <a:pt x="815879" y="82009"/>
                  <a:pt x="809535" y="90422"/>
                </a:cubicBezTo>
                <a:cubicBezTo>
                  <a:pt x="803195" y="98842"/>
                  <a:pt x="800020" y="111712"/>
                  <a:pt x="800020" y="129028"/>
                </a:cubicBezTo>
                <a:cubicBezTo>
                  <a:pt x="800020" y="145786"/>
                  <a:pt x="803195" y="158491"/>
                  <a:pt x="809535" y="167145"/>
                </a:cubicBezTo>
                <a:cubicBezTo>
                  <a:pt x="815879" y="175806"/>
                  <a:pt x="824915" y="180133"/>
                  <a:pt x="836647" y="180133"/>
                </a:cubicBezTo>
                <a:cubicBezTo>
                  <a:pt x="848214" y="180133"/>
                  <a:pt x="857174" y="175886"/>
                  <a:pt x="863518" y="167386"/>
                </a:cubicBezTo>
                <a:cubicBezTo>
                  <a:pt x="869860" y="158890"/>
                  <a:pt x="873033" y="146103"/>
                  <a:pt x="873033" y="129028"/>
                </a:cubicBezTo>
                <a:close/>
                <a:moveTo>
                  <a:pt x="1034013" y="227891"/>
                </a:moveTo>
                <a:lnTo>
                  <a:pt x="1013065" y="227891"/>
                </a:lnTo>
                <a:lnTo>
                  <a:pt x="1013065" y="195456"/>
                </a:lnTo>
                <a:lnTo>
                  <a:pt x="924977" y="195456"/>
                </a:lnTo>
                <a:lnTo>
                  <a:pt x="924977" y="227891"/>
                </a:lnTo>
                <a:lnTo>
                  <a:pt x="904028" y="227891"/>
                </a:lnTo>
                <a:lnTo>
                  <a:pt x="904028" y="176660"/>
                </a:lnTo>
                <a:lnTo>
                  <a:pt x="912887" y="176660"/>
                </a:lnTo>
                <a:cubicBezTo>
                  <a:pt x="920466" y="164215"/>
                  <a:pt x="926668" y="147956"/>
                  <a:pt x="931499" y="127886"/>
                </a:cubicBezTo>
                <a:cubicBezTo>
                  <a:pt x="936327" y="107820"/>
                  <a:pt x="938740" y="85896"/>
                  <a:pt x="938740" y="62118"/>
                </a:cubicBezTo>
                <a:lnTo>
                  <a:pt x="1020726" y="62118"/>
                </a:lnTo>
                <a:lnTo>
                  <a:pt x="1020726" y="176660"/>
                </a:lnTo>
                <a:lnTo>
                  <a:pt x="1034013" y="176660"/>
                </a:lnTo>
                <a:close/>
                <a:moveTo>
                  <a:pt x="998229" y="176660"/>
                </a:moveTo>
                <a:lnTo>
                  <a:pt x="998229" y="81032"/>
                </a:lnTo>
                <a:lnTo>
                  <a:pt x="959922" y="81032"/>
                </a:lnTo>
                <a:cubicBezTo>
                  <a:pt x="958884" y="100980"/>
                  <a:pt x="956157" y="119193"/>
                  <a:pt x="951728" y="135670"/>
                </a:cubicBezTo>
                <a:cubicBezTo>
                  <a:pt x="947297" y="152147"/>
                  <a:pt x="941735" y="165809"/>
                  <a:pt x="935031" y="176660"/>
                </a:cubicBezTo>
                <a:close/>
                <a:moveTo>
                  <a:pt x="1109297" y="198803"/>
                </a:moveTo>
                <a:cubicBezTo>
                  <a:pt x="1100120" y="198803"/>
                  <a:pt x="1091708" y="197388"/>
                  <a:pt x="1084046" y="194555"/>
                </a:cubicBezTo>
                <a:cubicBezTo>
                  <a:pt x="1076385" y="191722"/>
                  <a:pt x="1069801" y="187434"/>
                  <a:pt x="1064297" y="181689"/>
                </a:cubicBezTo>
                <a:cubicBezTo>
                  <a:pt x="1058789" y="175943"/>
                  <a:pt x="1054519" y="168703"/>
                  <a:pt x="1051491" y="159963"/>
                </a:cubicBezTo>
                <a:cubicBezTo>
                  <a:pt x="1048456" y="151229"/>
                  <a:pt x="1046941" y="140955"/>
                  <a:pt x="1046941" y="129146"/>
                </a:cubicBezTo>
                <a:cubicBezTo>
                  <a:pt x="1046941" y="117414"/>
                  <a:pt x="1048517" y="107285"/>
                  <a:pt x="1051670" y="98745"/>
                </a:cubicBezTo>
                <a:cubicBezTo>
                  <a:pt x="1054821" y="90206"/>
                  <a:pt x="1059029" y="83024"/>
                  <a:pt x="1064297" y="77198"/>
                </a:cubicBezTo>
                <a:cubicBezTo>
                  <a:pt x="1069564" y="71374"/>
                  <a:pt x="1076122" y="66889"/>
                  <a:pt x="1083984" y="63735"/>
                </a:cubicBezTo>
                <a:cubicBezTo>
                  <a:pt x="1091843" y="60585"/>
                  <a:pt x="1100279" y="59008"/>
                  <a:pt x="1109297" y="59008"/>
                </a:cubicBezTo>
                <a:cubicBezTo>
                  <a:pt x="1116640" y="59008"/>
                  <a:pt x="1123721" y="60044"/>
                  <a:pt x="1130548" y="62118"/>
                </a:cubicBezTo>
                <a:cubicBezTo>
                  <a:pt x="1137365" y="64196"/>
                  <a:pt x="1143450" y="66590"/>
                  <a:pt x="1148795" y="69300"/>
                </a:cubicBezTo>
                <a:lnTo>
                  <a:pt x="1148795" y="94554"/>
                </a:lnTo>
                <a:lnTo>
                  <a:pt x="1147478" y="94554"/>
                </a:lnTo>
                <a:cubicBezTo>
                  <a:pt x="1145883" y="93198"/>
                  <a:pt x="1143828" y="91642"/>
                  <a:pt x="1141318" y="89886"/>
                </a:cubicBezTo>
                <a:cubicBezTo>
                  <a:pt x="1138802" y="88132"/>
                  <a:pt x="1135750" y="86336"/>
                  <a:pt x="1132157" y="84499"/>
                </a:cubicBezTo>
                <a:cubicBezTo>
                  <a:pt x="1129045" y="82904"/>
                  <a:pt x="1125381" y="81509"/>
                  <a:pt x="1121151" y="80310"/>
                </a:cubicBezTo>
                <a:cubicBezTo>
                  <a:pt x="1116921" y="79114"/>
                  <a:pt x="1112849" y="78516"/>
                  <a:pt x="1108940" y="78516"/>
                </a:cubicBezTo>
                <a:cubicBezTo>
                  <a:pt x="1097287" y="78516"/>
                  <a:pt x="1087930" y="82923"/>
                  <a:pt x="1080874" y="91740"/>
                </a:cubicBezTo>
                <a:cubicBezTo>
                  <a:pt x="1073811" y="100559"/>
                  <a:pt x="1070280" y="113030"/>
                  <a:pt x="1070280" y="129146"/>
                </a:cubicBezTo>
                <a:cubicBezTo>
                  <a:pt x="1070280" y="144944"/>
                  <a:pt x="1073692" y="157251"/>
                  <a:pt x="1080515" y="166069"/>
                </a:cubicBezTo>
                <a:cubicBezTo>
                  <a:pt x="1087332" y="174885"/>
                  <a:pt x="1096812" y="179295"/>
                  <a:pt x="1108940" y="179295"/>
                </a:cubicBezTo>
                <a:cubicBezTo>
                  <a:pt x="1116284" y="179295"/>
                  <a:pt x="1123264" y="177780"/>
                  <a:pt x="1129889" y="174744"/>
                </a:cubicBezTo>
                <a:cubicBezTo>
                  <a:pt x="1136505" y="171713"/>
                  <a:pt x="1142369" y="167808"/>
                  <a:pt x="1147478" y="163020"/>
                </a:cubicBezTo>
                <a:lnTo>
                  <a:pt x="1148795" y="163020"/>
                </a:lnTo>
                <a:lnTo>
                  <a:pt x="1148795" y="188274"/>
                </a:lnTo>
                <a:cubicBezTo>
                  <a:pt x="1146564" y="189310"/>
                  <a:pt x="1143770" y="190566"/>
                  <a:pt x="1140418" y="192042"/>
                </a:cubicBezTo>
                <a:cubicBezTo>
                  <a:pt x="1137071" y="193519"/>
                  <a:pt x="1134035" y="194612"/>
                  <a:pt x="1131321" y="195336"/>
                </a:cubicBezTo>
                <a:cubicBezTo>
                  <a:pt x="1127495" y="196449"/>
                  <a:pt x="1124059" y="197310"/>
                  <a:pt x="1121029" y="197907"/>
                </a:cubicBezTo>
                <a:cubicBezTo>
                  <a:pt x="1117994" y="198505"/>
                  <a:pt x="1114085" y="198803"/>
                  <a:pt x="1109297" y="198803"/>
                </a:cubicBezTo>
                <a:close/>
                <a:moveTo>
                  <a:pt x="1264971" y="81868"/>
                </a:moveTo>
                <a:lnTo>
                  <a:pt x="1219485" y="81868"/>
                </a:lnTo>
                <a:lnTo>
                  <a:pt x="1219485" y="195811"/>
                </a:lnTo>
                <a:lnTo>
                  <a:pt x="1196985" y="195811"/>
                </a:lnTo>
                <a:lnTo>
                  <a:pt x="1196985" y="81868"/>
                </a:lnTo>
                <a:lnTo>
                  <a:pt x="1151503" y="81868"/>
                </a:lnTo>
                <a:lnTo>
                  <a:pt x="1151503" y="62118"/>
                </a:lnTo>
                <a:lnTo>
                  <a:pt x="1264971" y="62118"/>
                </a:lnTo>
                <a:close/>
                <a:moveTo>
                  <a:pt x="1386576" y="155358"/>
                </a:moveTo>
                <a:cubicBezTo>
                  <a:pt x="1386576" y="161823"/>
                  <a:pt x="1385338" y="167549"/>
                  <a:pt x="1382868" y="172531"/>
                </a:cubicBezTo>
                <a:cubicBezTo>
                  <a:pt x="1380391" y="177521"/>
                  <a:pt x="1377000" y="181692"/>
                  <a:pt x="1372687" y="185040"/>
                </a:cubicBezTo>
                <a:cubicBezTo>
                  <a:pt x="1367266" y="189271"/>
                  <a:pt x="1361577" y="192122"/>
                  <a:pt x="1355634" y="193598"/>
                </a:cubicBezTo>
                <a:cubicBezTo>
                  <a:pt x="1349690" y="195073"/>
                  <a:pt x="1342569" y="195811"/>
                  <a:pt x="1334267" y="195811"/>
                </a:cubicBezTo>
                <a:lnTo>
                  <a:pt x="1281722" y="195811"/>
                </a:lnTo>
                <a:lnTo>
                  <a:pt x="1281722" y="62118"/>
                </a:lnTo>
                <a:lnTo>
                  <a:pt x="1330801" y="62118"/>
                </a:lnTo>
                <a:cubicBezTo>
                  <a:pt x="1340615" y="62118"/>
                  <a:pt x="1347797" y="62421"/>
                  <a:pt x="1352347" y="63015"/>
                </a:cubicBezTo>
                <a:cubicBezTo>
                  <a:pt x="1356890" y="63613"/>
                  <a:pt x="1361401" y="65154"/>
                  <a:pt x="1365869" y="67623"/>
                </a:cubicBezTo>
                <a:cubicBezTo>
                  <a:pt x="1370578" y="70179"/>
                  <a:pt x="1374044" y="73566"/>
                  <a:pt x="1376283" y="77797"/>
                </a:cubicBezTo>
                <a:cubicBezTo>
                  <a:pt x="1378515" y="82027"/>
                  <a:pt x="1379631" y="87052"/>
                  <a:pt x="1379631" y="92876"/>
                </a:cubicBezTo>
                <a:cubicBezTo>
                  <a:pt x="1379631" y="99263"/>
                  <a:pt x="1377878" y="104987"/>
                  <a:pt x="1374365" y="110052"/>
                </a:cubicBezTo>
                <a:cubicBezTo>
                  <a:pt x="1370854" y="115122"/>
                  <a:pt x="1366185" y="119049"/>
                  <a:pt x="1360361" y="121846"/>
                </a:cubicBezTo>
                <a:lnTo>
                  <a:pt x="1360961" y="122681"/>
                </a:lnTo>
                <a:cubicBezTo>
                  <a:pt x="1368219" y="124517"/>
                  <a:pt x="1374307" y="128226"/>
                  <a:pt x="1379214" y="133812"/>
                </a:cubicBezTo>
                <a:cubicBezTo>
                  <a:pt x="1384123" y="139396"/>
                  <a:pt x="1386576" y="146578"/>
                  <a:pt x="1386576" y="155358"/>
                </a:cubicBezTo>
                <a:close/>
                <a:moveTo>
                  <a:pt x="1356530" y="96351"/>
                </a:moveTo>
                <a:cubicBezTo>
                  <a:pt x="1356530" y="93316"/>
                  <a:pt x="1356034" y="90684"/>
                  <a:pt x="1355036" y="88449"/>
                </a:cubicBezTo>
                <a:cubicBezTo>
                  <a:pt x="1354038" y="86217"/>
                  <a:pt x="1352304" y="84464"/>
                  <a:pt x="1349827" y="83185"/>
                </a:cubicBezTo>
                <a:cubicBezTo>
                  <a:pt x="1346954" y="81670"/>
                  <a:pt x="1343743" y="80773"/>
                  <a:pt x="1340193" y="80493"/>
                </a:cubicBezTo>
                <a:cubicBezTo>
                  <a:pt x="1336643" y="80212"/>
                  <a:pt x="1331716" y="80072"/>
                  <a:pt x="1325415" y="80072"/>
                </a:cubicBezTo>
                <a:lnTo>
                  <a:pt x="1303988" y="80072"/>
                </a:lnTo>
                <a:lnTo>
                  <a:pt x="1303988" y="116698"/>
                </a:lnTo>
                <a:lnTo>
                  <a:pt x="1329840" y="116698"/>
                </a:lnTo>
                <a:cubicBezTo>
                  <a:pt x="1335348" y="116698"/>
                  <a:pt x="1339257" y="116439"/>
                  <a:pt x="1341568" y="115921"/>
                </a:cubicBezTo>
                <a:cubicBezTo>
                  <a:pt x="1343884" y="115399"/>
                  <a:pt x="1346435" y="114304"/>
                  <a:pt x="1349229" y="112626"/>
                </a:cubicBezTo>
                <a:cubicBezTo>
                  <a:pt x="1351864" y="111031"/>
                  <a:pt x="1353740" y="108876"/>
                  <a:pt x="1354859" y="106164"/>
                </a:cubicBezTo>
                <a:cubicBezTo>
                  <a:pt x="1355972" y="103454"/>
                  <a:pt x="1356530" y="100181"/>
                  <a:pt x="1356530" y="96351"/>
                </a:cubicBezTo>
                <a:close/>
                <a:moveTo>
                  <a:pt x="1363355" y="155477"/>
                </a:moveTo>
                <a:cubicBezTo>
                  <a:pt x="1363355" y="150927"/>
                  <a:pt x="1362696" y="147277"/>
                  <a:pt x="1361383" y="144526"/>
                </a:cubicBezTo>
                <a:cubicBezTo>
                  <a:pt x="1360062" y="141771"/>
                  <a:pt x="1357167" y="139320"/>
                  <a:pt x="1352700" y="137164"/>
                </a:cubicBezTo>
                <a:cubicBezTo>
                  <a:pt x="1349910" y="135806"/>
                  <a:pt x="1346918" y="134972"/>
                  <a:pt x="1343725" y="134652"/>
                </a:cubicBezTo>
                <a:cubicBezTo>
                  <a:pt x="1340532" y="134330"/>
                  <a:pt x="1336103" y="134173"/>
                  <a:pt x="1330441" y="134173"/>
                </a:cubicBezTo>
                <a:lnTo>
                  <a:pt x="1303988" y="134173"/>
                </a:lnTo>
                <a:lnTo>
                  <a:pt x="1303988" y="177858"/>
                </a:lnTo>
                <a:lnTo>
                  <a:pt x="1323497" y="177858"/>
                </a:lnTo>
                <a:cubicBezTo>
                  <a:pt x="1331557" y="177858"/>
                  <a:pt x="1337824" y="177542"/>
                  <a:pt x="1342292" y="176901"/>
                </a:cubicBezTo>
                <a:cubicBezTo>
                  <a:pt x="1346759" y="176263"/>
                  <a:pt x="1350587" y="174990"/>
                  <a:pt x="1353780" y="173071"/>
                </a:cubicBezTo>
                <a:cubicBezTo>
                  <a:pt x="1357127" y="170997"/>
                  <a:pt x="1359564" y="168603"/>
                  <a:pt x="1361081" y="165889"/>
                </a:cubicBezTo>
                <a:cubicBezTo>
                  <a:pt x="1362596" y="163181"/>
                  <a:pt x="1363355" y="159708"/>
                  <a:pt x="1363355" y="155477"/>
                </a:cubicBezTo>
                <a:close/>
                <a:moveTo>
                  <a:pt x="1468321" y="198925"/>
                </a:moveTo>
                <a:cubicBezTo>
                  <a:pt x="1447019" y="198925"/>
                  <a:pt x="1430485" y="192917"/>
                  <a:pt x="1418713" y="180908"/>
                </a:cubicBezTo>
                <a:cubicBezTo>
                  <a:pt x="1406944" y="168901"/>
                  <a:pt x="1401058" y="151845"/>
                  <a:pt x="1401058" y="129744"/>
                </a:cubicBezTo>
                <a:cubicBezTo>
                  <a:pt x="1401058" y="107962"/>
                  <a:pt x="1406764" y="90627"/>
                  <a:pt x="1418176" y="77739"/>
                </a:cubicBezTo>
                <a:cubicBezTo>
                  <a:pt x="1429581" y="64851"/>
                  <a:pt x="1444507" y="58410"/>
                  <a:pt x="1462935" y="58410"/>
                </a:cubicBezTo>
                <a:cubicBezTo>
                  <a:pt x="1471237" y="58410"/>
                  <a:pt x="1478577" y="59606"/>
                  <a:pt x="1484960" y="62000"/>
                </a:cubicBezTo>
                <a:cubicBezTo>
                  <a:pt x="1491343" y="64394"/>
                  <a:pt x="1496930" y="68144"/>
                  <a:pt x="1501714" y="73254"/>
                </a:cubicBezTo>
                <a:cubicBezTo>
                  <a:pt x="1506502" y="78362"/>
                  <a:pt x="1510175" y="84600"/>
                  <a:pt x="1512730" y="91981"/>
                </a:cubicBezTo>
                <a:cubicBezTo>
                  <a:pt x="1515279" y="99364"/>
                  <a:pt x="1516557" y="108400"/>
                  <a:pt x="1516557" y="119092"/>
                </a:cubicBezTo>
                <a:lnTo>
                  <a:pt x="1516557" y="131303"/>
                </a:lnTo>
                <a:lnTo>
                  <a:pt x="1423918" y="131303"/>
                </a:lnTo>
                <a:cubicBezTo>
                  <a:pt x="1423918" y="146863"/>
                  <a:pt x="1427828" y="158750"/>
                  <a:pt x="1435651" y="166964"/>
                </a:cubicBezTo>
                <a:cubicBezTo>
                  <a:pt x="1443467" y="175184"/>
                  <a:pt x="1454277" y="179295"/>
                  <a:pt x="1468083" y="179295"/>
                </a:cubicBezTo>
                <a:cubicBezTo>
                  <a:pt x="1473030" y="179295"/>
                  <a:pt x="1477879" y="178734"/>
                  <a:pt x="1482627" y="177617"/>
                </a:cubicBezTo>
                <a:cubicBezTo>
                  <a:pt x="1487372" y="176501"/>
                  <a:pt x="1491663" y="175064"/>
                  <a:pt x="1495494" y="173312"/>
                </a:cubicBezTo>
                <a:cubicBezTo>
                  <a:pt x="1499558" y="171475"/>
                  <a:pt x="1502992" y="169697"/>
                  <a:pt x="1505786" y="167984"/>
                </a:cubicBezTo>
                <a:cubicBezTo>
                  <a:pt x="1508580" y="166266"/>
                  <a:pt x="1510894" y="164654"/>
                  <a:pt x="1512730" y="163138"/>
                </a:cubicBezTo>
                <a:lnTo>
                  <a:pt x="1514045" y="163138"/>
                </a:lnTo>
                <a:lnTo>
                  <a:pt x="1514045" y="187675"/>
                </a:lnTo>
                <a:cubicBezTo>
                  <a:pt x="1511409" y="188712"/>
                  <a:pt x="1508140" y="190008"/>
                  <a:pt x="1504231" y="191560"/>
                </a:cubicBezTo>
                <a:cubicBezTo>
                  <a:pt x="1500317" y="193119"/>
                  <a:pt x="1496808" y="194336"/>
                  <a:pt x="1493697" y="195214"/>
                </a:cubicBezTo>
                <a:cubicBezTo>
                  <a:pt x="1489309" y="196409"/>
                  <a:pt x="1485341" y="197328"/>
                  <a:pt x="1481791" y="197968"/>
                </a:cubicBezTo>
                <a:cubicBezTo>
                  <a:pt x="1478242" y="198605"/>
                  <a:pt x="1473750" y="198925"/>
                  <a:pt x="1468321" y="198925"/>
                </a:cubicBezTo>
                <a:close/>
                <a:moveTo>
                  <a:pt x="1494654" y="114066"/>
                </a:moveTo>
                <a:cubicBezTo>
                  <a:pt x="1494497" y="108001"/>
                  <a:pt x="1493777" y="102774"/>
                  <a:pt x="1492502" y="98384"/>
                </a:cubicBezTo>
                <a:cubicBezTo>
                  <a:pt x="1491224" y="93997"/>
                  <a:pt x="1489391" y="90288"/>
                  <a:pt x="1486997" y="87254"/>
                </a:cubicBezTo>
                <a:cubicBezTo>
                  <a:pt x="1484362" y="83903"/>
                  <a:pt x="1480989" y="81346"/>
                  <a:pt x="1476882" y="79592"/>
                </a:cubicBezTo>
                <a:cubicBezTo>
                  <a:pt x="1472771" y="77840"/>
                  <a:pt x="1467687" y="76961"/>
                  <a:pt x="1461621" y="76961"/>
                </a:cubicBezTo>
                <a:cubicBezTo>
                  <a:pt x="1455635" y="76961"/>
                  <a:pt x="1450551" y="77857"/>
                  <a:pt x="1446361" y="79651"/>
                </a:cubicBezTo>
                <a:cubicBezTo>
                  <a:pt x="1442170" y="81447"/>
                  <a:pt x="1438362" y="84060"/>
                  <a:pt x="1434931" y="87492"/>
                </a:cubicBezTo>
                <a:cubicBezTo>
                  <a:pt x="1431580" y="91004"/>
                  <a:pt x="1429023" y="94893"/>
                  <a:pt x="1427270" y="99163"/>
                </a:cubicBezTo>
                <a:cubicBezTo>
                  <a:pt x="1425513" y="103429"/>
                  <a:pt x="1424397" y="108400"/>
                  <a:pt x="1423918" y="114066"/>
                </a:cubicBezTo>
                <a:close/>
                <a:moveTo>
                  <a:pt x="1644865" y="195811"/>
                </a:moveTo>
                <a:lnTo>
                  <a:pt x="1622364" y="195811"/>
                </a:lnTo>
                <a:lnTo>
                  <a:pt x="1622364" y="135609"/>
                </a:lnTo>
                <a:lnTo>
                  <a:pt x="1561802" y="135609"/>
                </a:lnTo>
                <a:lnTo>
                  <a:pt x="1561802" y="195811"/>
                </a:lnTo>
                <a:lnTo>
                  <a:pt x="1539298" y="195811"/>
                </a:lnTo>
                <a:lnTo>
                  <a:pt x="1539298" y="62118"/>
                </a:lnTo>
                <a:lnTo>
                  <a:pt x="1561802" y="62118"/>
                </a:lnTo>
                <a:lnTo>
                  <a:pt x="1561802" y="116219"/>
                </a:lnTo>
                <a:lnTo>
                  <a:pt x="1622364" y="116219"/>
                </a:lnTo>
                <a:lnTo>
                  <a:pt x="1622364" y="62118"/>
                </a:lnTo>
                <a:lnTo>
                  <a:pt x="1644865" y="62118"/>
                </a:lnTo>
                <a:close/>
                <a:moveTo>
                  <a:pt x="1782867" y="195811"/>
                </a:moveTo>
                <a:lnTo>
                  <a:pt x="1760364" y="195811"/>
                </a:lnTo>
                <a:lnTo>
                  <a:pt x="1760364" y="135609"/>
                </a:lnTo>
                <a:lnTo>
                  <a:pt x="1699801" y="135609"/>
                </a:lnTo>
                <a:lnTo>
                  <a:pt x="1699801" y="195811"/>
                </a:lnTo>
                <a:lnTo>
                  <a:pt x="1677297" y="195811"/>
                </a:lnTo>
                <a:lnTo>
                  <a:pt x="1677297" y="62118"/>
                </a:lnTo>
                <a:lnTo>
                  <a:pt x="1699801" y="62118"/>
                </a:lnTo>
                <a:lnTo>
                  <a:pt x="1699801" y="116219"/>
                </a:lnTo>
                <a:lnTo>
                  <a:pt x="1760364" y="116219"/>
                </a:lnTo>
                <a:lnTo>
                  <a:pt x="1760364" y="62118"/>
                </a:lnTo>
                <a:lnTo>
                  <a:pt x="1782867" y="62118"/>
                </a:lnTo>
                <a:close/>
                <a:moveTo>
                  <a:pt x="1925297" y="129028"/>
                </a:moveTo>
                <a:cubicBezTo>
                  <a:pt x="1925297" y="151527"/>
                  <a:pt x="1919872" y="168901"/>
                  <a:pt x="1909022" y="181149"/>
                </a:cubicBezTo>
                <a:cubicBezTo>
                  <a:pt x="1898168" y="193396"/>
                  <a:pt x="1883725" y="199523"/>
                  <a:pt x="1865689" y="199523"/>
                </a:cubicBezTo>
                <a:cubicBezTo>
                  <a:pt x="1847098" y="199523"/>
                  <a:pt x="1832479" y="193198"/>
                  <a:pt x="1821827" y="180551"/>
                </a:cubicBezTo>
                <a:cubicBezTo>
                  <a:pt x="1811174" y="167904"/>
                  <a:pt x="1805846" y="150733"/>
                  <a:pt x="1805846" y="129028"/>
                </a:cubicBezTo>
                <a:cubicBezTo>
                  <a:pt x="1805846" y="106683"/>
                  <a:pt x="1811333" y="89327"/>
                  <a:pt x="1822305" y="76961"/>
                </a:cubicBezTo>
                <a:cubicBezTo>
                  <a:pt x="1833274" y="64592"/>
                  <a:pt x="1847736" y="58410"/>
                  <a:pt x="1865689" y="58410"/>
                </a:cubicBezTo>
                <a:cubicBezTo>
                  <a:pt x="1883725" y="58410"/>
                  <a:pt x="1898168" y="64573"/>
                  <a:pt x="1909022" y="76900"/>
                </a:cubicBezTo>
                <a:cubicBezTo>
                  <a:pt x="1919872" y="89226"/>
                  <a:pt x="1925297" y="106604"/>
                  <a:pt x="1925297" y="129028"/>
                </a:cubicBezTo>
                <a:close/>
                <a:moveTo>
                  <a:pt x="1902078" y="129028"/>
                </a:moveTo>
                <a:cubicBezTo>
                  <a:pt x="1902078" y="111712"/>
                  <a:pt x="1898925" y="98842"/>
                  <a:pt x="1892620" y="90422"/>
                </a:cubicBezTo>
                <a:cubicBezTo>
                  <a:pt x="1886317" y="82009"/>
                  <a:pt x="1877338" y="77797"/>
                  <a:pt x="1865689" y="77797"/>
                </a:cubicBezTo>
                <a:cubicBezTo>
                  <a:pt x="1853960" y="77797"/>
                  <a:pt x="1844924" y="82009"/>
                  <a:pt x="1838581" y="90422"/>
                </a:cubicBezTo>
                <a:cubicBezTo>
                  <a:pt x="1832238" y="98842"/>
                  <a:pt x="1829066" y="111712"/>
                  <a:pt x="1829066" y="129028"/>
                </a:cubicBezTo>
                <a:cubicBezTo>
                  <a:pt x="1829066" y="145786"/>
                  <a:pt x="1832238" y="158491"/>
                  <a:pt x="1838581" y="167145"/>
                </a:cubicBezTo>
                <a:cubicBezTo>
                  <a:pt x="1844924" y="175806"/>
                  <a:pt x="1853960" y="180133"/>
                  <a:pt x="1865689" y="180133"/>
                </a:cubicBezTo>
                <a:cubicBezTo>
                  <a:pt x="1877260" y="180133"/>
                  <a:pt x="1886220" y="175886"/>
                  <a:pt x="1892563" y="167386"/>
                </a:cubicBezTo>
                <a:cubicBezTo>
                  <a:pt x="1898906" y="158890"/>
                  <a:pt x="1902078" y="146103"/>
                  <a:pt x="1902078" y="129028"/>
                </a:cubicBezTo>
                <a:close/>
                <a:moveTo>
                  <a:pt x="2053961" y="195811"/>
                </a:moveTo>
                <a:lnTo>
                  <a:pt x="2031699" y="195811"/>
                </a:lnTo>
                <a:lnTo>
                  <a:pt x="2031699" y="96114"/>
                </a:lnTo>
                <a:lnTo>
                  <a:pt x="1968739" y="195811"/>
                </a:lnTo>
                <a:lnTo>
                  <a:pt x="1948391" y="195811"/>
                </a:lnTo>
                <a:lnTo>
                  <a:pt x="1948391" y="62118"/>
                </a:lnTo>
                <a:lnTo>
                  <a:pt x="1970658" y="62118"/>
                </a:lnTo>
                <a:lnTo>
                  <a:pt x="1970658" y="160265"/>
                </a:lnTo>
                <a:lnTo>
                  <a:pt x="2032898" y="62118"/>
                </a:lnTo>
                <a:lnTo>
                  <a:pt x="2053961" y="62118"/>
                </a:lnTo>
                <a:close/>
                <a:moveTo>
                  <a:pt x="2043906" y="0"/>
                </a:moveTo>
                <a:cubicBezTo>
                  <a:pt x="2043906" y="6862"/>
                  <a:pt x="2043072" y="13104"/>
                  <a:pt x="2041394" y="18727"/>
                </a:cubicBezTo>
                <a:cubicBezTo>
                  <a:pt x="2039717" y="24355"/>
                  <a:pt x="2037323" y="29084"/>
                  <a:pt x="2034212" y="32915"/>
                </a:cubicBezTo>
                <a:cubicBezTo>
                  <a:pt x="2030622" y="37145"/>
                  <a:pt x="2026550" y="40314"/>
                  <a:pt x="2022008" y="42430"/>
                </a:cubicBezTo>
                <a:cubicBezTo>
                  <a:pt x="2017457" y="44547"/>
                  <a:pt x="2011633" y="45602"/>
                  <a:pt x="2004530" y="45602"/>
                </a:cubicBezTo>
                <a:cubicBezTo>
                  <a:pt x="1997988" y="45602"/>
                  <a:pt x="1992264" y="44503"/>
                  <a:pt x="1987358" y="42311"/>
                </a:cubicBezTo>
                <a:cubicBezTo>
                  <a:pt x="1982447" y="40119"/>
                  <a:pt x="1978315" y="36984"/>
                  <a:pt x="1974967" y="32915"/>
                </a:cubicBezTo>
                <a:cubicBezTo>
                  <a:pt x="1971694" y="28927"/>
                  <a:pt x="1969221" y="24139"/>
                  <a:pt x="1967544" y="18551"/>
                </a:cubicBezTo>
                <a:cubicBezTo>
                  <a:pt x="1965870" y="12968"/>
                  <a:pt x="1965031" y="6783"/>
                  <a:pt x="1965031" y="0"/>
                </a:cubicBezTo>
                <a:lnTo>
                  <a:pt x="1984423" y="0"/>
                </a:lnTo>
                <a:cubicBezTo>
                  <a:pt x="1984423" y="10772"/>
                  <a:pt x="1986101" y="18533"/>
                  <a:pt x="1989450" y="23278"/>
                </a:cubicBezTo>
                <a:cubicBezTo>
                  <a:pt x="1992802" y="28027"/>
                  <a:pt x="1997827" y="30403"/>
                  <a:pt x="2004530" y="30403"/>
                </a:cubicBezTo>
                <a:cubicBezTo>
                  <a:pt x="2010833" y="30403"/>
                  <a:pt x="2015736" y="28066"/>
                  <a:pt x="2019251" y="23397"/>
                </a:cubicBezTo>
                <a:cubicBezTo>
                  <a:pt x="2022761" y="18727"/>
                  <a:pt x="2024517" y="10930"/>
                  <a:pt x="202451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6091747" y="5412374"/>
            <a:ext cx="1087499" cy="169481"/>
          </a:xfrm>
          <a:custGeom>
            <a:avLst/>
            <a:gdLst/>
            <a:ahLst/>
            <a:cxnLst/>
            <a:rect l="l" t="t" r="r" b="b"/>
            <a:pathLst>
              <a:path w="1087499" h="169481">
                <a:moveTo>
                  <a:pt x="123999" y="137401"/>
                </a:moveTo>
                <a:lnTo>
                  <a:pt x="101739" y="137401"/>
                </a:lnTo>
                <a:lnTo>
                  <a:pt x="101739" y="32318"/>
                </a:lnTo>
                <a:lnTo>
                  <a:pt x="69660" y="100538"/>
                </a:lnTo>
                <a:lnTo>
                  <a:pt x="52901" y="100538"/>
                </a:lnTo>
                <a:lnTo>
                  <a:pt x="21068" y="32318"/>
                </a:lnTo>
                <a:lnTo>
                  <a:pt x="21068" y="137401"/>
                </a:lnTo>
                <a:lnTo>
                  <a:pt x="0" y="137401"/>
                </a:lnTo>
                <a:lnTo>
                  <a:pt x="0" y="3708"/>
                </a:lnTo>
                <a:lnTo>
                  <a:pt x="27169" y="3708"/>
                </a:lnTo>
                <a:lnTo>
                  <a:pt x="62359" y="77919"/>
                </a:lnTo>
                <a:lnTo>
                  <a:pt x="96351" y="3708"/>
                </a:lnTo>
                <a:lnTo>
                  <a:pt x="123999" y="3708"/>
                </a:lnTo>
                <a:close/>
                <a:moveTo>
                  <a:pt x="266551" y="70618"/>
                </a:moveTo>
                <a:cubicBezTo>
                  <a:pt x="266551" y="93117"/>
                  <a:pt x="261129" y="110491"/>
                  <a:pt x="250276" y="122739"/>
                </a:cubicBezTo>
                <a:cubicBezTo>
                  <a:pt x="239425" y="134986"/>
                  <a:pt x="224979" y="141113"/>
                  <a:pt x="206946" y="141113"/>
                </a:cubicBezTo>
                <a:cubicBezTo>
                  <a:pt x="188352" y="141113"/>
                  <a:pt x="173733" y="134788"/>
                  <a:pt x="163080" y="122141"/>
                </a:cubicBezTo>
                <a:cubicBezTo>
                  <a:pt x="152431" y="109494"/>
                  <a:pt x="147104" y="92323"/>
                  <a:pt x="147104" y="70618"/>
                </a:cubicBezTo>
                <a:cubicBezTo>
                  <a:pt x="147104" y="48273"/>
                  <a:pt x="152590" y="30917"/>
                  <a:pt x="163559" y="18551"/>
                </a:cubicBezTo>
                <a:cubicBezTo>
                  <a:pt x="174532" y="6182"/>
                  <a:pt x="188993" y="0"/>
                  <a:pt x="206946" y="0"/>
                </a:cubicBezTo>
                <a:cubicBezTo>
                  <a:pt x="224979" y="0"/>
                  <a:pt x="239425" y="6163"/>
                  <a:pt x="250276" y="18490"/>
                </a:cubicBezTo>
                <a:cubicBezTo>
                  <a:pt x="261129" y="30816"/>
                  <a:pt x="266551" y="48194"/>
                  <a:pt x="266551" y="70618"/>
                </a:cubicBezTo>
                <a:close/>
                <a:moveTo>
                  <a:pt x="243332" y="70618"/>
                </a:moveTo>
                <a:cubicBezTo>
                  <a:pt x="243332" y="53302"/>
                  <a:pt x="240181" y="40432"/>
                  <a:pt x="233877" y="32012"/>
                </a:cubicBezTo>
                <a:cubicBezTo>
                  <a:pt x="227573" y="23599"/>
                  <a:pt x="218596" y="19387"/>
                  <a:pt x="206946" y="19387"/>
                </a:cubicBezTo>
                <a:cubicBezTo>
                  <a:pt x="195214" y="19387"/>
                  <a:pt x="186178" y="23599"/>
                  <a:pt x="179834" y="32012"/>
                </a:cubicBezTo>
                <a:cubicBezTo>
                  <a:pt x="173494" y="40432"/>
                  <a:pt x="170319" y="53302"/>
                  <a:pt x="170319" y="70618"/>
                </a:cubicBezTo>
                <a:cubicBezTo>
                  <a:pt x="170319" y="87376"/>
                  <a:pt x="173494" y="100081"/>
                  <a:pt x="179834" y="108735"/>
                </a:cubicBezTo>
                <a:cubicBezTo>
                  <a:pt x="186178" y="117396"/>
                  <a:pt x="195214" y="121723"/>
                  <a:pt x="206946" y="121723"/>
                </a:cubicBezTo>
                <a:cubicBezTo>
                  <a:pt x="218513" y="121723"/>
                  <a:pt x="227473" y="117476"/>
                  <a:pt x="233821" y="108976"/>
                </a:cubicBezTo>
                <a:cubicBezTo>
                  <a:pt x="240159" y="100480"/>
                  <a:pt x="243332" y="87693"/>
                  <a:pt x="243332" y="70618"/>
                </a:cubicBezTo>
                <a:close/>
                <a:moveTo>
                  <a:pt x="461163" y="169481"/>
                </a:moveTo>
                <a:lnTo>
                  <a:pt x="440218" y="169481"/>
                </a:lnTo>
                <a:lnTo>
                  <a:pt x="440218" y="137401"/>
                </a:lnTo>
                <a:lnTo>
                  <a:pt x="289649" y="137401"/>
                </a:lnTo>
                <a:lnTo>
                  <a:pt x="289649" y="3708"/>
                </a:lnTo>
                <a:lnTo>
                  <a:pt x="312149" y="3708"/>
                </a:lnTo>
                <a:lnTo>
                  <a:pt x="312149" y="118372"/>
                </a:lnTo>
                <a:lnTo>
                  <a:pt x="357512" y="118372"/>
                </a:lnTo>
                <a:lnTo>
                  <a:pt x="357512" y="3708"/>
                </a:lnTo>
                <a:lnTo>
                  <a:pt x="380017" y="3708"/>
                </a:lnTo>
                <a:lnTo>
                  <a:pt x="380017" y="118372"/>
                </a:lnTo>
                <a:lnTo>
                  <a:pt x="425380" y="118372"/>
                </a:lnTo>
                <a:lnTo>
                  <a:pt x="425380" y="3708"/>
                </a:lnTo>
                <a:lnTo>
                  <a:pt x="447879" y="3708"/>
                </a:lnTo>
                <a:lnTo>
                  <a:pt x="447879" y="118372"/>
                </a:lnTo>
                <a:lnTo>
                  <a:pt x="461163" y="118372"/>
                </a:lnTo>
                <a:close/>
                <a:moveTo>
                  <a:pt x="588873" y="137401"/>
                </a:moveTo>
                <a:lnTo>
                  <a:pt x="566370" y="137401"/>
                </a:lnTo>
                <a:lnTo>
                  <a:pt x="566370" y="77199"/>
                </a:lnTo>
                <a:lnTo>
                  <a:pt x="505807" y="77199"/>
                </a:lnTo>
                <a:lnTo>
                  <a:pt x="505807" y="137401"/>
                </a:lnTo>
                <a:lnTo>
                  <a:pt x="483303" y="137401"/>
                </a:lnTo>
                <a:lnTo>
                  <a:pt x="483303" y="3708"/>
                </a:lnTo>
                <a:lnTo>
                  <a:pt x="505807" y="3708"/>
                </a:lnTo>
                <a:lnTo>
                  <a:pt x="505807" y="57809"/>
                </a:lnTo>
                <a:lnTo>
                  <a:pt x="566370" y="57809"/>
                </a:lnTo>
                <a:lnTo>
                  <a:pt x="566370" y="3708"/>
                </a:lnTo>
                <a:lnTo>
                  <a:pt x="588873" y="3708"/>
                </a:lnTo>
                <a:close/>
                <a:moveTo>
                  <a:pt x="731304" y="70618"/>
                </a:moveTo>
                <a:cubicBezTo>
                  <a:pt x="731304" y="93117"/>
                  <a:pt x="725878" y="110491"/>
                  <a:pt x="715029" y="122739"/>
                </a:cubicBezTo>
                <a:cubicBezTo>
                  <a:pt x="704174" y="134986"/>
                  <a:pt x="689731" y="141113"/>
                  <a:pt x="671695" y="141113"/>
                </a:cubicBezTo>
                <a:cubicBezTo>
                  <a:pt x="653101" y="141113"/>
                  <a:pt x="638485" y="134788"/>
                  <a:pt x="627833" y="122141"/>
                </a:cubicBezTo>
                <a:cubicBezTo>
                  <a:pt x="617180" y="109494"/>
                  <a:pt x="611853" y="92323"/>
                  <a:pt x="611853" y="70618"/>
                </a:cubicBezTo>
                <a:cubicBezTo>
                  <a:pt x="611853" y="48273"/>
                  <a:pt x="617339" y="30917"/>
                  <a:pt x="628312" y="18551"/>
                </a:cubicBezTo>
                <a:cubicBezTo>
                  <a:pt x="639281" y="6182"/>
                  <a:pt x="653743" y="0"/>
                  <a:pt x="671695" y="0"/>
                </a:cubicBezTo>
                <a:cubicBezTo>
                  <a:pt x="689731" y="0"/>
                  <a:pt x="704174" y="6163"/>
                  <a:pt x="715029" y="18490"/>
                </a:cubicBezTo>
                <a:cubicBezTo>
                  <a:pt x="725878" y="30816"/>
                  <a:pt x="731304" y="48194"/>
                  <a:pt x="731304" y="70618"/>
                </a:cubicBezTo>
                <a:close/>
                <a:moveTo>
                  <a:pt x="708084" y="70618"/>
                </a:moveTo>
                <a:cubicBezTo>
                  <a:pt x="708084" y="53302"/>
                  <a:pt x="704931" y="40432"/>
                  <a:pt x="698627" y="32012"/>
                </a:cubicBezTo>
                <a:cubicBezTo>
                  <a:pt x="692323" y="23599"/>
                  <a:pt x="683345" y="19387"/>
                  <a:pt x="671695" y="19387"/>
                </a:cubicBezTo>
                <a:cubicBezTo>
                  <a:pt x="659966" y="19387"/>
                  <a:pt x="650926" y="23599"/>
                  <a:pt x="644587" y="32012"/>
                </a:cubicBezTo>
                <a:cubicBezTo>
                  <a:pt x="638244" y="40432"/>
                  <a:pt x="635072" y="53302"/>
                  <a:pt x="635072" y="70618"/>
                </a:cubicBezTo>
                <a:cubicBezTo>
                  <a:pt x="635072" y="87376"/>
                  <a:pt x="638244" y="100081"/>
                  <a:pt x="644587" y="108735"/>
                </a:cubicBezTo>
                <a:cubicBezTo>
                  <a:pt x="650926" y="117396"/>
                  <a:pt x="659966" y="121723"/>
                  <a:pt x="671695" y="121723"/>
                </a:cubicBezTo>
                <a:cubicBezTo>
                  <a:pt x="683266" y="121723"/>
                  <a:pt x="692222" y="117476"/>
                  <a:pt x="698569" y="108976"/>
                </a:cubicBezTo>
                <a:cubicBezTo>
                  <a:pt x="704912" y="100480"/>
                  <a:pt x="708084" y="87693"/>
                  <a:pt x="708084" y="70618"/>
                </a:cubicBezTo>
                <a:close/>
                <a:moveTo>
                  <a:pt x="807542" y="140393"/>
                </a:moveTo>
                <a:cubicBezTo>
                  <a:pt x="798365" y="140393"/>
                  <a:pt x="789951" y="138978"/>
                  <a:pt x="782291" y="136145"/>
                </a:cubicBezTo>
                <a:cubicBezTo>
                  <a:pt x="774630" y="133312"/>
                  <a:pt x="768046" y="129024"/>
                  <a:pt x="762541" y="123279"/>
                </a:cubicBezTo>
                <a:cubicBezTo>
                  <a:pt x="757032" y="117533"/>
                  <a:pt x="752764" y="110293"/>
                  <a:pt x="749737" y="101553"/>
                </a:cubicBezTo>
                <a:cubicBezTo>
                  <a:pt x="746701" y="92819"/>
                  <a:pt x="745186" y="82545"/>
                  <a:pt x="745186" y="70736"/>
                </a:cubicBezTo>
                <a:cubicBezTo>
                  <a:pt x="745186" y="59004"/>
                  <a:pt x="746762" y="48875"/>
                  <a:pt x="749916" y="40335"/>
                </a:cubicBezTo>
                <a:cubicBezTo>
                  <a:pt x="753066" y="31796"/>
                  <a:pt x="757274" y="24614"/>
                  <a:pt x="762541" y="18788"/>
                </a:cubicBezTo>
                <a:cubicBezTo>
                  <a:pt x="767808" y="12964"/>
                  <a:pt x="774367" y="8479"/>
                  <a:pt x="782229" y="5325"/>
                </a:cubicBezTo>
                <a:cubicBezTo>
                  <a:pt x="790088" y="2175"/>
                  <a:pt x="798524" y="598"/>
                  <a:pt x="807542" y="598"/>
                </a:cubicBezTo>
                <a:cubicBezTo>
                  <a:pt x="814885" y="598"/>
                  <a:pt x="821966" y="1634"/>
                  <a:pt x="828792" y="3708"/>
                </a:cubicBezTo>
                <a:cubicBezTo>
                  <a:pt x="835610" y="5786"/>
                  <a:pt x="841695" y="8180"/>
                  <a:pt x="847040" y="10890"/>
                </a:cubicBezTo>
                <a:lnTo>
                  <a:pt x="847040" y="36144"/>
                </a:lnTo>
                <a:lnTo>
                  <a:pt x="845723" y="36144"/>
                </a:lnTo>
                <a:cubicBezTo>
                  <a:pt x="844128" y="34788"/>
                  <a:pt x="842071" y="33232"/>
                  <a:pt x="839564" y="31476"/>
                </a:cubicBezTo>
                <a:cubicBezTo>
                  <a:pt x="837046" y="29722"/>
                  <a:pt x="833994" y="27926"/>
                  <a:pt x="830402" y="26089"/>
                </a:cubicBezTo>
                <a:cubicBezTo>
                  <a:pt x="827290" y="24494"/>
                  <a:pt x="823626" y="23099"/>
                  <a:pt x="819396" y="21900"/>
                </a:cubicBezTo>
                <a:cubicBezTo>
                  <a:pt x="815165" y="20704"/>
                  <a:pt x="811094" y="20106"/>
                  <a:pt x="807185" y="20106"/>
                </a:cubicBezTo>
                <a:cubicBezTo>
                  <a:pt x="795532" y="20106"/>
                  <a:pt x="786176" y="24513"/>
                  <a:pt x="779119" y="33330"/>
                </a:cubicBezTo>
                <a:cubicBezTo>
                  <a:pt x="772055" y="42149"/>
                  <a:pt x="768525" y="54620"/>
                  <a:pt x="768525" y="70736"/>
                </a:cubicBezTo>
                <a:cubicBezTo>
                  <a:pt x="768525" y="86534"/>
                  <a:pt x="771937" y="98841"/>
                  <a:pt x="778760" y="107659"/>
                </a:cubicBezTo>
                <a:cubicBezTo>
                  <a:pt x="785577" y="116475"/>
                  <a:pt x="795056" y="120885"/>
                  <a:pt x="807185" y="120885"/>
                </a:cubicBezTo>
                <a:cubicBezTo>
                  <a:pt x="814529" y="120885"/>
                  <a:pt x="821509" y="119370"/>
                  <a:pt x="828133" y="116334"/>
                </a:cubicBezTo>
                <a:cubicBezTo>
                  <a:pt x="834750" y="113303"/>
                  <a:pt x="840614" y="109398"/>
                  <a:pt x="845723" y="104610"/>
                </a:cubicBezTo>
                <a:lnTo>
                  <a:pt x="847040" y="104610"/>
                </a:lnTo>
                <a:lnTo>
                  <a:pt x="847040" y="129864"/>
                </a:lnTo>
                <a:cubicBezTo>
                  <a:pt x="844808" y="130900"/>
                  <a:pt x="842015" y="132156"/>
                  <a:pt x="838663" y="133632"/>
                </a:cubicBezTo>
                <a:cubicBezTo>
                  <a:pt x="835315" y="135109"/>
                  <a:pt x="832280" y="136202"/>
                  <a:pt x="829566" y="136926"/>
                </a:cubicBezTo>
                <a:cubicBezTo>
                  <a:pt x="825740" y="138039"/>
                  <a:pt x="822308" y="138900"/>
                  <a:pt x="819274" y="139497"/>
                </a:cubicBezTo>
                <a:cubicBezTo>
                  <a:pt x="816239" y="140095"/>
                  <a:pt x="812330" y="140393"/>
                  <a:pt x="807542" y="140393"/>
                </a:cubicBezTo>
                <a:close/>
                <a:moveTo>
                  <a:pt x="965178" y="23458"/>
                </a:moveTo>
                <a:lnTo>
                  <a:pt x="919695" y="23458"/>
                </a:lnTo>
                <a:lnTo>
                  <a:pt x="919695" y="137401"/>
                </a:lnTo>
                <a:lnTo>
                  <a:pt x="897192" y="137401"/>
                </a:lnTo>
                <a:lnTo>
                  <a:pt x="897192" y="23458"/>
                </a:lnTo>
                <a:lnTo>
                  <a:pt x="851710" y="23458"/>
                </a:lnTo>
                <a:lnTo>
                  <a:pt x="851710" y="3708"/>
                </a:lnTo>
                <a:lnTo>
                  <a:pt x="965178" y="3708"/>
                </a:lnTo>
                <a:close/>
                <a:moveTo>
                  <a:pt x="1087499" y="137401"/>
                </a:moveTo>
                <a:lnTo>
                  <a:pt x="1065236" y="137401"/>
                </a:lnTo>
                <a:lnTo>
                  <a:pt x="1065236" y="37704"/>
                </a:lnTo>
                <a:lnTo>
                  <a:pt x="1002279" y="137401"/>
                </a:lnTo>
                <a:lnTo>
                  <a:pt x="981932" y="137401"/>
                </a:lnTo>
                <a:lnTo>
                  <a:pt x="981932" y="3708"/>
                </a:lnTo>
                <a:lnTo>
                  <a:pt x="1004195" y="3708"/>
                </a:lnTo>
                <a:lnTo>
                  <a:pt x="1004195" y="101855"/>
                </a:lnTo>
                <a:lnTo>
                  <a:pt x="1066435" y="3708"/>
                </a:lnTo>
                <a:lnTo>
                  <a:pt x="1087499" y="37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410668" y="5362460"/>
            <a:ext cx="1162784" cy="191027"/>
          </a:xfrm>
          <a:custGeom>
            <a:avLst/>
            <a:gdLst/>
            <a:ahLst/>
            <a:cxnLst/>
            <a:rect l="l" t="t" r="r" b="b"/>
            <a:pathLst>
              <a:path w="1162784" h="191027">
                <a:moveTo>
                  <a:pt x="107605" y="187315"/>
                </a:moveTo>
                <a:lnTo>
                  <a:pt x="79596" y="187315"/>
                </a:lnTo>
                <a:lnTo>
                  <a:pt x="33754" y="125677"/>
                </a:lnTo>
                <a:lnTo>
                  <a:pt x="22501" y="125677"/>
                </a:lnTo>
                <a:lnTo>
                  <a:pt x="22501" y="187315"/>
                </a:lnTo>
                <a:lnTo>
                  <a:pt x="0" y="187315"/>
                </a:lnTo>
                <a:lnTo>
                  <a:pt x="0" y="53622"/>
                </a:lnTo>
                <a:lnTo>
                  <a:pt x="22501" y="53622"/>
                </a:lnTo>
                <a:lnTo>
                  <a:pt x="22501" y="111791"/>
                </a:lnTo>
                <a:cubicBezTo>
                  <a:pt x="28325" y="111712"/>
                  <a:pt x="33297" y="110495"/>
                  <a:pt x="37404" y="108141"/>
                </a:cubicBezTo>
                <a:cubicBezTo>
                  <a:pt x="41515" y="105786"/>
                  <a:pt x="45004" y="101218"/>
                  <a:pt x="47876" y="94436"/>
                </a:cubicBezTo>
                <a:cubicBezTo>
                  <a:pt x="48756" y="92445"/>
                  <a:pt x="49735" y="90126"/>
                  <a:pt x="50810" y="87494"/>
                </a:cubicBezTo>
                <a:cubicBezTo>
                  <a:pt x="51883" y="84859"/>
                  <a:pt x="52744" y="82549"/>
                  <a:pt x="53381" y="80554"/>
                </a:cubicBezTo>
                <a:cubicBezTo>
                  <a:pt x="56891" y="70741"/>
                  <a:pt x="61762" y="63796"/>
                  <a:pt x="67986" y="59725"/>
                </a:cubicBezTo>
                <a:cubicBezTo>
                  <a:pt x="74210" y="55657"/>
                  <a:pt x="82310" y="53622"/>
                  <a:pt x="92282" y="53622"/>
                </a:cubicBezTo>
                <a:lnTo>
                  <a:pt x="98384" y="53622"/>
                </a:lnTo>
                <a:lnTo>
                  <a:pt x="98384" y="73013"/>
                </a:lnTo>
                <a:lnTo>
                  <a:pt x="93240" y="73013"/>
                </a:lnTo>
                <a:cubicBezTo>
                  <a:pt x="86937" y="73013"/>
                  <a:pt x="82206" y="74308"/>
                  <a:pt x="79057" y="76904"/>
                </a:cubicBezTo>
                <a:cubicBezTo>
                  <a:pt x="75906" y="79500"/>
                  <a:pt x="73250" y="84223"/>
                  <a:pt x="71096" y="91087"/>
                </a:cubicBezTo>
                <a:cubicBezTo>
                  <a:pt x="68860" y="98028"/>
                  <a:pt x="66230" y="103435"/>
                  <a:pt x="63198" y="107305"/>
                </a:cubicBezTo>
                <a:cubicBezTo>
                  <a:pt x="60166" y="111176"/>
                  <a:pt x="56815" y="114145"/>
                  <a:pt x="53144" y="116223"/>
                </a:cubicBezTo>
                <a:close/>
                <a:moveTo>
                  <a:pt x="232082" y="120532"/>
                </a:moveTo>
                <a:cubicBezTo>
                  <a:pt x="232082" y="143031"/>
                  <a:pt x="226655" y="160405"/>
                  <a:pt x="215803" y="172653"/>
                </a:cubicBezTo>
                <a:cubicBezTo>
                  <a:pt x="204951" y="184900"/>
                  <a:pt x="190505" y="191027"/>
                  <a:pt x="172473" y="191027"/>
                </a:cubicBezTo>
                <a:cubicBezTo>
                  <a:pt x="153879" y="191027"/>
                  <a:pt x="139259" y="184702"/>
                  <a:pt x="128610" y="172055"/>
                </a:cubicBezTo>
                <a:cubicBezTo>
                  <a:pt x="117957" y="159408"/>
                  <a:pt x="112630" y="142237"/>
                  <a:pt x="112630" y="120532"/>
                </a:cubicBezTo>
                <a:cubicBezTo>
                  <a:pt x="112630" y="98187"/>
                  <a:pt x="118116" y="80831"/>
                  <a:pt x="129085" y="68465"/>
                </a:cubicBezTo>
                <a:cubicBezTo>
                  <a:pt x="140058" y="56096"/>
                  <a:pt x="154520" y="49914"/>
                  <a:pt x="172473" y="49914"/>
                </a:cubicBezTo>
                <a:cubicBezTo>
                  <a:pt x="190505" y="49914"/>
                  <a:pt x="204951" y="56077"/>
                  <a:pt x="215803" y="68404"/>
                </a:cubicBezTo>
                <a:cubicBezTo>
                  <a:pt x="226655" y="80730"/>
                  <a:pt x="232082" y="98108"/>
                  <a:pt x="232082" y="120532"/>
                </a:cubicBezTo>
                <a:close/>
                <a:moveTo>
                  <a:pt x="208862" y="120532"/>
                </a:moveTo>
                <a:cubicBezTo>
                  <a:pt x="208862" y="103216"/>
                  <a:pt x="205707" y="90346"/>
                  <a:pt x="199404" y="81926"/>
                </a:cubicBezTo>
                <a:cubicBezTo>
                  <a:pt x="193101" y="73513"/>
                  <a:pt x="184122" y="69301"/>
                  <a:pt x="172473" y="69301"/>
                </a:cubicBezTo>
                <a:cubicBezTo>
                  <a:pt x="160740" y="69301"/>
                  <a:pt x="151704" y="73513"/>
                  <a:pt x="145364" y="81926"/>
                </a:cubicBezTo>
                <a:cubicBezTo>
                  <a:pt x="139021" y="90346"/>
                  <a:pt x="135849" y="103216"/>
                  <a:pt x="135849" y="120532"/>
                </a:cubicBezTo>
                <a:cubicBezTo>
                  <a:pt x="135849" y="137290"/>
                  <a:pt x="139021" y="149995"/>
                  <a:pt x="145364" y="158649"/>
                </a:cubicBezTo>
                <a:cubicBezTo>
                  <a:pt x="151704" y="167310"/>
                  <a:pt x="160740" y="171637"/>
                  <a:pt x="172473" y="171637"/>
                </a:cubicBezTo>
                <a:cubicBezTo>
                  <a:pt x="184043" y="171637"/>
                  <a:pt x="192999" y="167390"/>
                  <a:pt x="199347" y="158890"/>
                </a:cubicBezTo>
                <a:cubicBezTo>
                  <a:pt x="205685" y="150394"/>
                  <a:pt x="208862" y="137607"/>
                  <a:pt x="208862" y="120532"/>
                </a:cubicBezTo>
                <a:close/>
                <a:moveTo>
                  <a:pt x="379174" y="187315"/>
                </a:moveTo>
                <a:lnTo>
                  <a:pt x="356915" y="187315"/>
                </a:lnTo>
                <a:lnTo>
                  <a:pt x="356915" y="82232"/>
                </a:lnTo>
                <a:lnTo>
                  <a:pt x="324839" y="150452"/>
                </a:lnTo>
                <a:lnTo>
                  <a:pt x="308077" y="150452"/>
                </a:lnTo>
                <a:lnTo>
                  <a:pt x="276243" y="82232"/>
                </a:lnTo>
                <a:lnTo>
                  <a:pt x="276243" y="187315"/>
                </a:lnTo>
                <a:lnTo>
                  <a:pt x="255175" y="187315"/>
                </a:lnTo>
                <a:lnTo>
                  <a:pt x="255175" y="53622"/>
                </a:lnTo>
                <a:lnTo>
                  <a:pt x="282348" y="53622"/>
                </a:lnTo>
                <a:lnTo>
                  <a:pt x="317534" y="127833"/>
                </a:lnTo>
                <a:lnTo>
                  <a:pt x="351526" y="53622"/>
                </a:lnTo>
                <a:lnTo>
                  <a:pt x="379174" y="53622"/>
                </a:lnTo>
                <a:close/>
                <a:moveTo>
                  <a:pt x="506527" y="73372"/>
                </a:moveTo>
                <a:cubicBezTo>
                  <a:pt x="511711" y="78639"/>
                  <a:pt x="515747" y="85320"/>
                  <a:pt x="518616" y="93417"/>
                </a:cubicBezTo>
                <a:cubicBezTo>
                  <a:pt x="521489" y="101517"/>
                  <a:pt x="522925" y="110917"/>
                  <a:pt x="522925" y="121608"/>
                </a:cubicBezTo>
                <a:cubicBezTo>
                  <a:pt x="522925" y="131901"/>
                  <a:pt x="521287" y="141416"/>
                  <a:pt x="518015" y="150152"/>
                </a:cubicBezTo>
                <a:cubicBezTo>
                  <a:pt x="514743" y="158894"/>
                  <a:pt x="510318" y="166252"/>
                  <a:pt x="504732" y="172235"/>
                </a:cubicBezTo>
                <a:cubicBezTo>
                  <a:pt x="498989" y="178463"/>
                  <a:pt x="492625" y="183151"/>
                  <a:pt x="485640" y="186300"/>
                </a:cubicBezTo>
                <a:cubicBezTo>
                  <a:pt x="478659" y="189450"/>
                  <a:pt x="471057" y="191027"/>
                  <a:pt x="462842" y="191027"/>
                </a:cubicBezTo>
                <a:cubicBezTo>
                  <a:pt x="454465" y="191027"/>
                  <a:pt x="446782" y="189569"/>
                  <a:pt x="439801" y="186657"/>
                </a:cubicBezTo>
                <a:cubicBezTo>
                  <a:pt x="432817" y="183748"/>
                  <a:pt x="426853" y="179256"/>
                  <a:pt x="421906" y="173193"/>
                </a:cubicBezTo>
                <a:cubicBezTo>
                  <a:pt x="415764" y="165611"/>
                  <a:pt x="411157" y="156118"/>
                  <a:pt x="408086" y="144705"/>
                </a:cubicBezTo>
                <a:cubicBezTo>
                  <a:pt x="405011" y="133294"/>
                  <a:pt x="403474" y="119171"/>
                  <a:pt x="403474" y="102334"/>
                </a:cubicBezTo>
                <a:cubicBezTo>
                  <a:pt x="403474" y="96351"/>
                  <a:pt x="403733" y="90271"/>
                  <a:pt x="404252" y="84086"/>
                </a:cubicBezTo>
                <a:cubicBezTo>
                  <a:pt x="404773" y="77901"/>
                  <a:pt x="405911" y="70499"/>
                  <a:pt x="407664" y="61885"/>
                </a:cubicBezTo>
                <a:cubicBezTo>
                  <a:pt x="409259" y="54224"/>
                  <a:pt x="411416" y="47100"/>
                  <a:pt x="414129" y="40515"/>
                </a:cubicBezTo>
                <a:cubicBezTo>
                  <a:pt x="416841" y="33934"/>
                  <a:pt x="420390" y="28368"/>
                  <a:pt x="424782" y="23822"/>
                </a:cubicBezTo>
                <a:cubicBezTo>
                  <a:pt x="430445" y="17917"/>
                  <a:pt x="437846" y="13208"/>
                  <a:pt x="446983" y="9699"/>
                </a:cubicBezTo>
                <a:cubicBezTo>
                  <a:pt x="456121" y="6185"/>
                  <a:pt x="468226" y="3752"/>
                  <a:pt x="483307" y="2394"/>
                </a:cubicBezTo>
                <a:cubicBezTo>
                  <a:pt x="488657" y="1919"/>
                  <a:pt x="494381" y="1458"/>
                  <a:pt x="500483" y="1019"/>
                </a:cubicBezTo>
                <a:cubicBezTo>
                  <a:pt x="506586" y="580"/>
                  <a:pt x="511236" y="242"/>
                  <a:pt x="514425" y="0"/>
                </a:cubicBezTo>
                <a:lnTo>
                  <a:pt x="514425" y="20708"/>
                </a:lnTo>
                <a:cubicBezTo>
                  <a:pt x="510275" y="20945"/>
                  <a:pt x="505850" y="21247"/>
                  <a:pt x="501142" y="21604"/>
                </a:cubicBezTo>
                <a:cubicBezTo>
                  <a:pt x="496437" y="21964"/>
                  <a:pt x="491047" y="22385"/>
                  <a:pt x="484982" y="22864"/>
                </a:cubicBezTo>
                <a:cubicBezTo>
                  <a:pt x="476925" y="23502"/>
                  <a:pt x="468508" y="24916"/>
                  <a:pt x="459731" y="27112"/>
                </a:cubicBezTo>
                <a:cubicBezTo>
                  <a:pt x="450954" y="29304"/>
                  <a:pt x="444330" y="32717"/>
                  <a:pt x="439862" y="37347"/>
                </a:cubicBezTo>
                <a:cubicBezTo>
                  <a:pt x="436511" y="40777"/>
                  <a:pt x="433836" y="45685"/>
                  <a:pt x="431842" y="52064"/>
                </a:cubicBezTo>
                <a:cubicBezTo>
                  <a:pt x="429847" y="58450"/>
                  <a:pt x="428450" y="65549"/>
                  <a:pt x="427651" y="73372"/>
                </a:cubicBezTo>
                <a:cubicBezTo>
                  <a:pt x="433555" y="69142"/>
                  <a:pt x="439880" y="65574"/>
                  <a:pt x="446623" y="62658"/>
                </a:cubicBezTo>
                <a:cubicBezTo>
                  <a:pt x="453366" y="59750"/>
                  <a:pt x="460646" y="58292"/>
                  <a:pt x="468468" y="58292"/>
                </a:cubicBezTo>
                <a:cubicBezTo>
                  <a:pt x="475726" y="58292"/>
                  <a:pt x="482631" y="59509"/>
                  <a:pt x="489171" y="61942"/>
                </a:cubicBezTo>
                <a:cubicBezTo>
                  <a:pt x="495713" y="64375"/>
                  <a:pt x="501502" y="68188"/>
                  <a:pt x="506527" y="73372"/>
                </a:cubicBezTo>
                <a:close/>
                <a:moveTo>
                  <a:pt x="500061" y="122926"/>
                </a:moveTo>
                <a:cubicBezTo>
                  <a:pt x="500061" y="108720"/>
                  <a:pt x="496872" y="97831"/>
                  <a:pt x="490490" y="90245"/>
                </a:cubicBezTo>
                <a:cubicBezTo>
                  <a:pt x="484106" y="82667"/>
                  <a:pt x="475009" y="78876"/>
                  <a:pt x="463201" y="78876"/>
                </a:cubicBezTo>
                <a:cubicBezTo>
                  <a:pt x="456735" y="78876"/>
                  <a:pt x="450475" y="79953"/>
                  <a:pt x="444409" y="82110"/>
                </a:cubicBezTo>
                <a:cubicBezTo>
                  <a:pt x="438347" y="84262"/>
                  <a:pt x="432641" y="87139"/>
                  <a:pt x="427295" y="90728"/>
                </a:cubicBezTo>
                <a:cubicBezTo>
                  <a:pt x="427133" y="92722"/>
                  <a:pt x="426970" y="95094"/>
                  <a:pt x="426813" y="97849"/>
                </a:cubicBezTo>
                <a:cubicBezTo>
                  <a:pt x="426654" y="100598"/>
                  <a:pt x="426575" y="103094"/>
                  <a:pt x="426575" y="105329"/>
                </a:cubicBezTo>
                <a:cubicBezTo>
                  <a:pt x="426575" y="119214"/>
                  <a:pt x="427691" y="130504"/>
                  <a:pt x="429927" y="139201"/>
                </a:cubicBezTo>
                <a:cubicBezTo>
                  <a:pt x="432158" y="147899"/>
                  <a:pt x="435268" y="154721"/>
                  <a:pt x="439261" y="159667"/>
                </a:cubicBezTo>
                <a:cubicBezTo>
                  <a:pt x="442851" y="164135"/>
                  <a:pt x="446641" y="167228"/>
                  <a:pt x="450634" y="168945"/>
                </a:cubicBezTo>
                <a:cubicBezTo>
                  <a:pt x="454622" y="170658"/>
                  <a:pt x="458972" y="171519"/>
                  <a:pt x="463680" y="171519"/>
                </a:cubicBezTo>
                <a:cubicBezTo>
                  <a:pt x="475172" y="171519"/>
                  <a:pt x="484106" y="167170"/>
                  <a:pt x="490490" y="158468"/>
                </a:cubicBezTo>
                <a:cubicBezTo>
                  <a:pt x="496872" y="149771"/>
                  <a:pt x="500061" y="137927"/>
                  <a:pt x="500061" y="122926"/>
                </a:cubicBezTo>
                <a:close/>
                <a:moveTo>
                  <a:pt x="652068" y="187315"/>
                </a:moveTo>
                <a:lnTo>
                  <a:pt x="629806" y="187315"/>
                </a:lnTo>
                <a:lnTo>
                  <a:pt x="629806" y="87618"/>
                </a:lnTo>
                <a:lnTo>
                  <a:pt x="566849" y="187315"/>
                </a:lnTo>
                <a:lnTo>
                  <a:pt x="546502" y="187315"/>
                </a:lnTo>
                <a:lnTo>
                  <a:pt x="546502" y="53622"/>
                </a:lnTo>
                <a:lnTo>
                  <a:pt x="568765" y="53622"/>
                </a:lnTo>
                <a:lnTo>
                  <a:pt x="568765" y="151769"/>
                </a:lnTo>
                <a:lnTo>
                  <a:pt x="631004" y="53622"/>
                </a:lnTo>
                <a:lnTo>
                  <a:pt x="652068" y="53622"/>
                </a:lnTo>
                <a:close/>
                <a:moveTo>
                  <a:pt x="790189" y="187315"/>
                </a:moveTo>
                <a:lnTo>
                  <a:pt x="767690" y="187315"/>
                </a:lnTo>
                <a:lnTo>
                  <a:pt x="767690" y="127113"/>
                </a:lnTo>
                <a:lnTo>
                  <a:pt x="707124" y="127113"/>
                </a:lnTo>
                <a:lnTo>
                  <a:pt x="707124" y="187315"/>
                </a:lnTo>
                <a:lnTo>
                  <a:pt x="684623" y="187315"/>
                </a:lnTo>
                <a:lnTo>
                  <a:pt x="684623" y="53622"/>
                </a:lnTo>
                <a:lnTo>
                  <a:pt x="707124" y="53622"/>
                </a:lnTo>
                <a:lnTo>
                  <a:pt x="707124" y="107723"/>
                </a:lnTo>
                <a:lnTo>
                  <a:pt x="767690" y="107723"/>
                </a:lnTo>
                <a:lnTo>
                  <a:pt x="767690" y="53622"/>
                </a:lnTo>
                <a:lnTo>
                  <a:pt x="790189" y="53622"/>
                </a:lnTo>
                <a:close/>
                <a:moveTo>
                  <a:pt x="897311" y="154401"/>
                </a:moveTo>
                <a:lnTo>
                  <a:pt x="897311" y="117296"/>
                </a:lnTo>
                <a:cubicBezTo>
                  <a:pt x="891965" y="117778"/>
                  <a:pt x="885204" y="118437"/>
                  <a:pt x="877025" y="119276"/>
                </a:cubicBezTo>
                <a:cubicBezTo>
                  <a:pt x="868845" y="120111"/>
                  <a:pt x="862240" y="121292"/>
                  <a:pt x="857215" y="122807"/>
                </a:cubicBezTo>
                <a:cubicBezTo>
                  <a:pt x="851231" y="124639"/>
                  <a:pt x="846285" y="127451"/>
                  <a:pt x="842375" y="131242"/>
                </a:cubicBezTo>
                <a:cubicBezTo>
                  <a:pt x="838462" y="135029"/>
                  <a:pt x="836507" y="140321"/>
                  <a:pt x="836507" y="147101"/>
                </a:cubicBezTo>
                <a:cubicBezTo>
                  <a:pt x="836507" y="154761"/>
                  <a:pt x="838664" y="160546"/>
                  <a:pt x="842973" y="164455"/>
                </a:cubicBezTo>
                <a:cubicBezTo>
                  <a:pt x="847278" y="168366"/>
                  <a:pt x="853581" y="170320"/>
                  <a:pt x="861883" y="170320"/>
                </a:cubicBezTo>
                <a:cubicBezTo>
                  <a:pt x="868982" y="170320"/>
                  <a:pt x="875405" y="168786"/>
                  <a:pt x="881154" y="165712"/>
                </a:cubicBezTo>
                <a:cubicBezTo>
                  <a:pt x="886900" y="162642"/>
                  <a:pt x="892285" y="158872"/>
                  <a:pt x="897311" y="154401"/>
                </a:cubicBezTo>
                <a:close/>
                <a:moveTo>
                  <a:pt x="897311" y="173075"/>
                </a:moveTo>
                <a:cubicBezTo>
                  <a:pt x="895474" y="174431"/>
                  <a:pt x="893023" y="176325"/>
                  <a:pt x="889953" y="178758"/>
                </a:cubicBezTo>
                <a:cubicBezTo>
                  <a:pt x="886878" y="181193"/>
                  <a:pt x="883905" y="183125"/>
                  <a:pt x="881032" y="184566"/>
                </a:cubicBezTo>
                <a:cubicBezTo>
                  <a:pt x="877043" y="186638"/>
                  <a:pt x="873195" y="188233"/>
                  <a:pt x="869487" y="189353"/>
                </a:cubicBezTo>
                <a:cubicBezTo>
                  <a:pt x="865772" y="190466"/>
                  <a:pt x="860570" y="191027"/>
                  <a:pt x="853865" y="191027"/>
                </a:cubicBezTo>
                <a:cubicBezTo>
                  <a:pt x="848355" y="191027"/>
                  <a:pt x="843130" y="189991"/>
                  <a:pt x="838185" y="187913"/>
                </a:cubicBezTo>
                <a:cubicBezTo>
                  <a:pt x="833239" y="185840"/>
                  <a:pt x="828886" y="182931"/>
                  <a:pt x="825134" y="179179"/>
                </a:cubicBezTo>
                <a:cubicBezTo>
                  <a:pt x="821546" y="175508"/>
                  <a:pt x="818677" y="170979"/>
                  <a:pt x="816520" y="165593"/>
                </a:cubicBezTo>
                <a:cubicBezTo>
                  <a:pt x="814364" y="160207"/>
                  <a:pt x="813290" y="154524"/>
                  <a:pt x="813290" y="148539"/>
                </a:cubicBezTo>
                <a:cubicBezTo>
                  <a:pt x="813290" y="139281"/>
                  <a:pt x="815245" y="131403"/>
                  <a:pt x="819151" y="124898"/>
                </a:cubicBezTo>
                <a:cubicBezTo>
                  <a:pt x="823060" y="118397"/>
                  <a:pt x="829245" y="113231"/>
                  <a:pt x="837703" y="109397"/>
                </a:cubicBezTo>
                <a:cubicBezTo>
                  <a:pt x="845205" y="105967"/>
                  <a:pt x="854064" y="103590"/>
                  <a:pt x="864277" y="102276"/>
                </a:cubicBezTo>
                <a:cubicBezTo>
                  <a:pt x="874490" y="100963"/>
                  <a:pt x="885503" y="99984"/>
                  <a:pt x="897311" y="99342"/>
                </a:cubicBezTo>
                <a:lnTo>
                  <a:pt x="897311" y="95037"/>
                </a:lnTo>
                <a:cubicBezTo>
                  <a:pt x="897311" y="89767"/>
                  <a:pt x="896512" y="85518"/>
                  <a:pt x="894917" y="82289"/>
                </a:cubicBezTo>
                <a:cubicBezTo>
                  <a:pt x="893322" y="79060"/>
                  <a:pt x="891087" y="76565"/>
                  <a:pt x="888214" y="74808"/>
                </a:cubicBezTo>
                <a:cubicBezTo>
                  <a:pt x="885342" y="72976"/>
                  <a:pt x="881835" y="71755"/>
                  <a:pt x="877683" y="71158"/>
                </a:cubicBezTo>
                <a:cubicBezTo>
                  <a:pt x="873533" y="70560"/>
                  <a:pt x="869267" y="70262"/>
                  <a:pt x="864875" y="70262"/>
                </a:cubicBezTo>
                <a:cubicBezTo>
                  <a:pt x="859691" y="70262"/>
                  <a:pt x="853581" y="71039"/>
                  <a:pt x="846562" y="72595"/>
                </a:cubicBezTo>
                <a:cubicBezTo>
                  <a:pt x="839541" y="74149"/>
                  <a:pt x="832519" y="76407"/>
                  <a:pt x="825498" y="79355"/>
                </a:cubicBezTo>
                <a:lnTo>
                  <a:pt x="824181" y="79355"/>
                </a:lnTo>
                <a:lnTo>
                  <a:pt x="824181" y="56495"/>
                </a:lnTo>
                <a:cubicBezTo>
                  <a:pt x="828327" y="55300"/>
                  <a:pt x="834271" y="53986"/>
                  <a:pt x="842016" y="52547"/>
                </a:cubicBezTo>
                <a:cubicBezTo>
                  <a:pt x="849755" y="51110"/>
                  <a:pt x="857415" y="50393"/>
                  <a:pt x="864993" y="50393"/>
                </a:cubicBezTo>
                <a:cubicBezTo>
                  <a:pt x="874174" y="50393"/>
                  <a:pt x="881914" y="51110"/>
                  <a:pt x="888218" y="52547"/>
                </a:cubicBezTo>
                <a:cubicBezTo>
                  <a:pt x="894521" y="53986"/>
                  <a:pt x="900184" y="56575"/>
                  <a:pt x="905209" y="60325"/>
                </a:cubicBezTo>
                <a:cubicBezTo>
                  <a:pt x="910080" y="63998"/>
                  <a:pt x="913713" y="68743"/>
                  <a:pt x="916107" y="74567"/>
                </a:cubicBezTo>
                <a:cubicBezTo>
                  <a:pt x="918501" y="80393"/>
                  <a:pt x="919696" y="87498"/>
                  <a:pt x="919696" y="95875"/>
                </a:cubicBezTo>
                <a:lnTo>
                  <a:pt x="919696" y="187315"/>
                </a:lnTo>
                <a:lnTo>
                  <a:pt x="897311" y="187315"/>
                </a:lnTo>
                <a:close/>
                <a:moveTo>
                  <a:pt x="1048961" y="73372"/>
                </a:moveTo>
                <a:lnTo>
                  <a:pt x="1003478" y="73372"/>
                </a:lnTo>
                <a:lnTo>
                  <a:pt x="1003478" y="187315"/>
                </a:lnTo>
                <a:lnTo>
                  <a:pt x="980975" y="187315"/>
                </a:lnTo>
                <a:lnTo>
                  <a:pt x="980975" y="73372"/>
                </a:lnTo>
                <a:lnTo>
                  <a:pt x="935492" y="73372"/>
                </a:lnTo>
                <a:lnTo>
                  <a:pt x="935492" y="53622"/>
                </a:lnTo>
                <a:lnTo>
                  <a:pt x="1048961" y="53622"/>
                </a:lnTo>
                <a:close/>
                <a:moveTo>
                  <a:pt x="1140401" y="154401"/>
                </a:moveTo>
                <a:lnTo>
                  <a:pt x="1140401" y="117296"/>
                </a:lnTo>
                <a:cubicBezTo>
                  <a:pt x="1135055" y="117778"/>
                  <a:pt x="1128294" y="118437"/>
                  <a:pt x="1120115" y="119276"/>
                </a:cubicBezTo>
                <a:cubicBezTo>
                  <a:pt x="1111937" y="120111"/>
                  <a:pt x="1105333" y="121292"/>
                  <a:pt x="1100304" y="122807"/>
                </a:cubicBezTo>
                <a:cubicBezTo>
                  <a:pt x="1094321" y="124639"/>
                  <a:pt x="1089374" y="127451"/>
                  <a:pt x="1085468" y="131242"/>
                </a:cubicBezTo>
                <a:cubicBezTo>
                  <a:pt x="1081556" y="135029"/>
                  <a:pt x="1079601" y="140321"/>
                  <a:pt x="1079601" y="147101"/>
                </a:cubicBezTo>
                <a:cubicBezTo>
                  <a:pt x="1079601" y="154761"/>
                  <a:pt x="1081753" y="160546"/>
                  <a:pt x="1086066" y="164455"/>
                </a:cubicBezTo>
                <a:cubicBezTo>
                  <a:pt x="1090372" y="168366"/>
                  <a:pt x="1096676" y="170320"/>
                  <a:pt x="1104974" y="170320"/>
                </a:cubicBezTo>
                <a:cubicBezTo>
                  <a:pt x="1112076" y="170320"/>
                  <a:pt x="1118498" y="168786"/>
                  <a:pt x="1124244" y="165712"/>
                </a:cubicBezTo>
                <a:cubicBezTo>
                  <a:pt x="1129991" y="162642"/>
                  <a:pt x="1135375" y="158872"/>
                  <a:pt x="1140401" y="154401"/>
                </a:cubicBezTo>
                <a:close/>
                <a:moveTo>
                  <a:pt x="1140401" y="173075"/>
                </a:moveTo>
                <a:cubicBezTo>
                  <a:pt x="1138569" y="174431"/>
                  <a:pt x="1136117" y="176325"/>
                  <a:pt x="1133042" y="178758"/>
                </a:cubicBezTo>
                <a:cubicBezTo>
                  <a:pt x="1129971" y="181193"/>
                  <a:pt x="1126995" y="183125"/>
                  <a:pt x="1124122" y="184566"/>
                </a:cubicBezTo>
                <a:cubicBezTo>
                  <a:pt x="1120133" y="186638"/>
                  <a:pt x="1116284" y="188233"/>
                  <a:pt x="1112576" y="189353"/>
                </a:cubicBezTo>
                <a:cubicBezTo>
                  <a:pt x="1108865" y="190466"/>
                  <a:pt x="1103660" y="191027"/>
                  <a:pt x="1096957" y="191027"/>
                </a:cubicBezTo>
                <a:cubicBezTo>
                  <a:pt x="1091445" y="191027"/>
                  <a:pt x="1086221" y="189991"/>
                  <a:pt x="1081279" y="187913"/>
                </a:cubicBezTo>
                <a:cubicBezTo>
                  <a:pt x="1076332" y="185840"/>
                  <a:pt x="1071979" y="182931"/>
                  <a:pt x="1068228" y="179179"/>
                </a:cubicBezTo>
                <a:cubicBezTo>
                  <a:pt x="1064639" y="175508"/>
                  <a:pt x="1061766" y="170979"/>
                  <a:pt x="1059610" y="165593"/>
                </a:cubicBezTo>
                <a:cubicBezTo>
                  <a:pt x="1057457" y="160207"/>
                  <a:pt x="1056381" y="154524"/>
                  <a:pt x="1056381" y="148539"/>
                </a:cubicBezTo>
                <a:cubicBezTo>
                  <a:pt x="1056381" y="139281"/>
                  <a:pt x="1058336" y="131403"/>
                  <a:pt x="1062245" y="124898"/>
                </a:cubicBezTo>
                <a:cubicBezTo>
                  <a:pt x="1066155" y="118397"/>
                  <a:pt x="1072337" y="113231"/>
                  <a:pt x="1080796" y="109397"/>
                </a:cubicBezTo>
                <a:cubicBezTo>
                  <a:pt x="1088299" y="105967"/>
                  <a:pt x="1097155" y="103590"/>
                  <a:pt x="1107368" y="102276"/>
                </a:cubicBezTo>
                <a:cubicBezTo>
                  <a:pt x="1117581" y="100963"/>
                  <a:pt x="1128594" y="99984"/>
                  <a:pt x="1140401" y="99342"/>
                </a:cubicBezTo>
                <a:lnTo>
                  <a:pt x="1140401" y="95037"/>
                </a:lnTo>
                <a:cubicBezTo>
                  <a:pt x="1140401" y="89767"/>
                  <a:pt x="1139605" y="85518"/>
                  <a:pt x="1138007" y="82289"/>
                </a:cubicBezTo>
                <a:cubicBezTo>
                  <a:pt x="1136413" y="79060"/>
                  <a:pt x="1134176" y="76565"/>
                  <a:pt x="1131304" y="74808"/>
                </a:cubicBezTo>
                <a:cubicBezTo>
                  <a:pt x="1128431" y="72976"/>
                  <a:pt x="1124924" y="71755"/>
                  <a:pt x="1120778" y="71158"/>
                </a:cubicBezTo>
                <a:cubicBezTo>
                  <a:pt x="1116624" y="70560"/>
                  <a:pt x="1112357" y="70262"/>
                  <a:pt x="1107965" y="70262"/>
                </a:cubicBezTo>
                <a:cubicBezTo>
                  <a:pt x="1102781" y="70262"/>
                  <a:pt x="1096676" y="71039"/>
                  <a:pt x="1089655" y="72595"/>
                </a:cubicBezTo>
                <a:cubicBezTo>
                  <a:pt x="1082632" y="74149"/>
                  <a:pt x="1075608" y="76407"/>
                  <a:pt x="1068589" y="79355"/>
                </a:cubicBezTo>
                <a:lnTo>
                  <a:pt x="1067270" y="79355"/>
                </a:lnTo>
                <a:lnTo>
                  <a:pt x="1067270" y="56495"/>
                </a:lnTo>
                <a:cubicBezTo>
                  <a:pt x="1071418" y="55300"/>
                  <a:pt x="1077366" y="53986"/>
                  <a:pt x="1085105" y="52547"/>
                </a:cubicBezTo>
                <a:cubicBezTo>
                  <a:pt x="1092846" y="51110"/>
                  <a:pt x="1100506" y="50393"/>
                  <a:pt x="1108084" y="50393"/>
                </a:cubicBezTo>
                <a:cubicBezTo>
                  <a:pt x="1117264" y="50393"/>
                  <a:pt x="1125005" y="51110"/>
                  <a:pt x="1131308" y="52547"/>
                </a:cubicBezTo>
                <a:cubicBezTo>
                  <a:pt x="1137612" y="53986"/>
                  <a:pt x="1143273" y="56575"/>
                  <a:pt x="1148303" y="60325"/>
                </a:cubicBezTo>
                <a:cubicBezTo>
                  <a:pt x="1153171" y="63998"/>
                  <a:pt x="1156803" y="68743"/>
                  <a:pt x="1159197" y="74567"/>
                </a:cubicBezTo>
                <a:cubicBezTo>
                  <a:pt x="1161591" y="80393"/>
                  <a:pt x="1162785" y="87498"/>
                  <a:pt x="1162785" y="95875"/>
                </a:cubicBezTo>
                <a:lnTo>
                  <a:pt x="1162785" y="187315"/>
                </a:lnTo>
                <a:lnTo>
                  <a:pt x="1140401" y="1873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8704837" y="5412374"/>
            <a:ext cx="1017370" cy="141113"/>
          </a:xfrm>
          <a:custGeom>
            <a:avLst/>
            <a:gdLst/>
            <a:ahLst/>
            <a:cxnLst/>
            <a:rect l="l" t="t" r="r" b="b"/>
            <a:pathLst>
              <a:path w="1017370" h="141113">
                <a:moveTo>
                  <a:pt x="105566" y="137401"/>
                </a:moveTo>
                <a:lnTo>
                  <a:pt x="83061" y="137401"/>
                </a:lnTo>
                <a:lnTo>
                  <a:pt x="83061" y="23099"/>
                </a:lnTo>
                <a:lnTo>
                  <a:pt x="22499" y="23099"/>
                </a:lnTo>
                <a:lnTo>
                  <a:pt x="22499" y="137401"/>
                </a:lnTo>
                <a:lnTo>
                  <a:pt x="0" y="137401"/>
                </a:lnTo>
                <a:lnTo>
                  <a:pt x="0" y="3708"/>
                </a:lnTo>
                <a:lnTo>
                  <a:pt x="105566" y="3708"/>
                </a:lnTo>
                <a:close/>
                <a:moveTo>
                  <a:pt x="248114" y="70618"/>
                </a:moveTo>
                <a:cubicBezTo>
                  <a:pt x="248114" y="93117"/>
                  <a:pt x="242693" y="110491"/>
                  <a:pt x="231839" y="122739"/>
                </a:cubicBezTo>
                <a:cubicBezTo>
                  <a:pt x="220989" y="134986"/>
                  <a:pt x="206542" y="141113"/>
                  <a:pt x="188509" y="141113"/>
                </a:cubicBezTo>
                <a:cubicBezTo>
                  <a:pt x="169915" y="141113"/>
                  <a:pt x="155297" y="134788"/>
                  <a:pt x="144644" y="122141"/>
                </a:cubicBezTo>
                <a:cubicBezTo>
                  <a:pt x="133995" y="109494"/>
                  <a:pt x="128667" y="92323"/>
                  <a:pt x="128667" y="70618"/>
                </a:cubicBezTo>
                <a:cubicBezTo>
                  <a:pt x="128667" y="48273"/>
                  <a:pt x="134154" y="30917"/>
                  <a:pt x="145123" y="18551"/>
                </a:cubicBezTo>
                <a:cubicBezTo>
                  <a:pt x="156095" y="6182"/>
                  <a:pt x="170557" y="0"/>
                  <a:pt x="188509" y="0"/>
                </a:cubicBezTo>
                <a:cubicBezTo>
                  <a:pt x="206542" y="0"/>
                  <a:pt x="220989" y="6163"/>
                  <a:pt x="231839" y="18490"/>
                </a:cubicBezTo>
                <a:cubicBezTo>
                  <a:pt x="242693" y="30816"/>
                  <a:pt x="248114" y="48194"/>
                  <a:pt x="248114" y="70618"/>
                </a:cubicBezTo>
                <a:close/>
                <a:moveTo>
                  <a:pt x="224895" y="70618"/>
                </a:moveTo>
                <a:cubicBezTo>
                  <a:pt x="224895" y="53302"/>
                  <a:pt x="221744" y="40432"/>
                  <a:pt x="215441" y="32012"/>
                </a:cubicBezTo>
                <a:cubicBezTo>
                  <a:pt x="209137" y="23599"/>
                  <a:pt x="200159" y="19387"/>
                  <a:pt x="188509" y="19387"/>
                </a:cubicBezTo>
                <a:cubicBezTo>
                  <a:pt x="176777" y="19387"/>
                  <a:pt x="167741" y="23599"/>
                  <a:pt x="161398" y="32012"/>
                </a:cubicBezTo>
                <a:cubicBezTo>
                  <a:pt x="155058" y="40432"/>
                  <a:pt x="151883" y="53302"/>
                  <a:pt x="151883" y="70618"/>
                </a:cubicBezTo>
                <a:cubicBezTo>
                  <a:pt x="151883" y="87376"/>
                  <a:pt x="155058" y="100081"/>
                  <a:pt x="161398" y="108735"/>
                </a:cubicBezTo>
                <a:cubicBezTo>
                  <a:pt x="167741" y="117396"/>
                  <a:pt x="176777" y="121723"/>
                  <a:pt x="188509" y="121723"/>
                </a:cubicBezTo>
                <a:cubicBezTo>
                  <a:pt x="200077" y="121723"/>
                  <a:pt x="209037" y="117476"/>
                  <a:pt x="215384" y="108976"/>
                </a:cubicBezTo>
                <a:cubicBezTo>
                  <a:pt x="221723" y="100480"/>
                  <a:pt x="224895" y="87693"/>
                  <a:pt x="224895" y="70618"/>
                </a:cubicBezTo>
                <a:close/>
                <a:moveTo>
                  <a:pt x="359783" y="100419"/>
                </a:moveTo>
                <a:cubicBezTo>
                  <a:pt x="359783" y="107918"/>
                  <a:pt x="358149" y="114264"/>
                  <a:pt x="354876" y="119448"/>
                </a:cubicBezTo>
                <a:cubicBezTo>
                  <a:pt x="351600" y="124636"/>
                  <a:pt x="347413" y="128744"/>
                  <a:pt x="342309" y="131779"/>
                </a:cubicBezTo>
                <a:cubicBezTo>
                  <a:pt x="337441" y="134730"/>
                  <a:pt x="331897" y="136926"/>
                  <a:pt x="325673" y="138363"/>
                </a:cubicBezTo>
                <a:cubicBezTo>
                  <a:pt x="319446" y="139795"/>
                  <a:pt x="313225" y="140515"/>
                  <a:pt x="307003" y="140515"/>
                </a:cubicBezTo>
                <a:cubicBezTo>
                  <a:pt x="298224" y="140515"/>
                  <a:pt x="289926" y="139659"/>
                  <a:pt x="282106" y="137942"/>
                </a:cubicBezTo>
                <a:cubicBezTo>
                  <a:pt x="274282" y="136228"/>
                  <a:pt x="266504" y="133496"/>
                  <a:pt x="258767" y="129744"/>
                </a:cubicBezTo>
                <a:lnTo>
                  <a:pt x="258767" y="104847"/>
                </a:lnTo>
                <a:lnTo>
                  <a:pt x="260200" y="104847"/>
                </a:lnTo>
                <a:cubicBezTo>
                  <a:pt x="265625" y="109873"/>
                  <a:pt x="272428" y="113843"/>
                  <a:pt x="280612" y="116756"/>
                </a:cubicBezTo>
                <a:cubicBezTo>
                  <a:pt x="288788" y="119668"/>
                  <a:pt x="296948" y="121126"/>
                  <a:pt x="305084" y="121126"/>
                </a:cubicBezTo>
                <a:cubicBezTo>
                  <a:pt x="308598" y="121126"/>
                  <a:pt x="312368" y="120748"/>
                  <a:pt x="316396" y="119988"/>
                </a:cubicBezTo>
                <a:cubicBezTo>
                  <a:pt x="320425" y="119229"/>
                  <a:pt x="323837" y="118055"/>
                  <a:pt x="326627" y="116456"/>
                </a:cubicBezTo>
                <a:cubicBezTo>
                  <a:pt x="330298" y="114221"/>
                  <a:pt x="332912" y="111827"/>
                  <a:pt x="334472" y="109271"/>
                </a:cubicBezTo>
                <a:cubicBezTo>
                  <a:pt x="336023" y="106719"/>
                  <a:pt x="336801" y="103213"/>
                  <a:pt x="336801" y="98745"/>
                </a:cubicBezTo>
                <a:cubicBezTo>
                  <a:pt x="336801" y="93957"/>
                  <a:pt x="335904" y="90105"/>
                  <a:pt x="334111" y="87189"/>
                </a:cubicBezTo>
                <a:cubicBezTo>
                  <a:pt x="332315" y="84280"/>
                  <a:pt x="329859" y="82105"/>
                  <a:pt x="326749" y="80673"/>
                </a:cubicBezTo>
                <a:cubicBezTo>
                  <a:pt x="323635" y="79233"/>
                  <a:pt x="320144" y="78336"/>
                  <a:pt x="316277" y="77977"/>
                </a:cubicBezTo>
                <a:cubicBezTo>
                  <a:pt x="312407" y="77620"/>
                  <a:pt x="308317" y="77437"/>
                  <a:pt x="304008" y="77437"/>
                </a:cubicBezTo>
                <a:lnTo>
                  <a:pt x="288208" y="77437"/>
                </a:lnTo>
                <a:lnTo>
                  <a:pt x="288208" y="58050"/>
                </a:lnTo>
                <a:lnTo>
                  <a:pt x="300296" y="58050"/>
                </a:lnTo>
                <a:cubicBezTo>
                  <a:pt x="303332" y="58050"/>
                  <a:pt x="307122" y="57950"/>
                  <a:pt x="311669" y="57748"/>
                </a:cubicBezTo>
                <a:cubicBezTo>
                  <a:pt x="316215" y="57550"/>
                  <a:pt x="319848" y="56931"/>
                  <a:pt x="322563" y="55894"/>
                </a:cubicBezTo>
                <a:cubicBezTo>
                  <a:pt x="325993" y="54620"/>
                  <a:pt x="328744" y="52801"/>
                  <a:pt x="330818" y="50447"/>
                </a:cubicBezTo>
                <a:cubicBezTo>
                  <a:pt x="332894" y="48092"/>
                  <a:pt x="333931" y="44126"/>
                  <a:pt x="333931" y="38538"/>
                </a:cubicBezTo>
                <a:cubicBezTo>
                  <a:pt x="333931" y="34629"/>
                  <a:pt x="333049" y="31476"/>
                  <a:pt x="331297" y="29082"/>
                </a:cubicBezTo>
                <a:cubicBezTo>
                  <a:pt x="329543" y="26688"/>
                  <a:pt x="327351" y="24816"/>
                  <a:pt x="324716" y="23458"/>
                </a:cubicBezTo>
                <a:cubicBezTo>
                  <a:pt x="322000" y="22022"/>
                  <a:pt x="319049" y="21046"/>
                  <a:pt x="315856" y="20524"/>
                </a:cubicBezTo>
                <a:cubicBezTo>
                  <a:pt x="312666" y="20009"/>
                  <a:pt x="309591" y="19750"/>
                  <a:pt x="306640" y="19750"/>
                </a:cubicBezTo>
                <a:cubicBezTo>
                  <a:pt x="299061" y="19750"/>
                  <a:pt x="291782" y="20805"/>
                  <a:pt x="284802" y="22918"/>
                </a:cubicBezTo>
                <a:cubicBezTo>
                  <a:pt x="277819" y="25035"/>
                  <a:pt x="271814" y="28167"/>
                  <a:pt x="266784" y="32318"/>
                </a:cubicBezTo>
                <a:lnTo>
                  <a:pt x="265348" y="32318"/>
                </a:lnTo>
                <a:lnTo>
                  <a:pt x="265348" y="8017"/>
                </a:lnTo>
                <a:cubicBezTo>
                  <a:pt x="271097" y="6027"/>
                  <a:pt x="277461" y="4266"/>
                  <a:pt x="284443" y="2751"/>
                </a:cubicBezTo>
                <a:cubicBezTo>
                  <a:pt x="291422" y="1239"/>
                  <a:pt x="298424" y="479"/>
                  <a:pt x="305445" y="479"/>
                </a:cubicBezTo>
                <a:cubicBezTo>
                  <a:pt x="311107" y="479"/>
                  <a:pt x="316874" y="1055"/>
                  <a:pt x="322740" y="2211"/>
                </a:cubicBezTo>
                <a:cubicBezTo>
                  <a:pt x="328603" y="3370"/>
                  <a:pt x="334169" y="5343"/>
                  <a:pt x="339437" y="8137"/>
                </a:cubicBezTo>
                <a:cubicBezTo>
                  <a:pt x="344382" y="10851"/>
                  <a:pt x="348533" y="14585"/>
                  <a:pt x="351885" y="19329"/>
                </a:cubicBezTo>
                <a:cubicBezTo>
                  <a:pt x="355232" y="24074"/>
                  <a:pt x="356910" y="29880"/>
                  <a:pt x="356910" y="36742"/>
                </a:cubicBezTo>
                <a:cubicBezTo>
                  <a:pt x="356910" y="44007"/>
                  <a:pt x="354854" y="50372"/>
                  <a:pt x="350747" y="55833"/>
                </a:cubicBezTo>
                <a:cubicBezTo>
                  <a:pt x="346636" y="61302"/>
                  <a:pt x="341189" y="64912"/>
                  <a:pt x="334407" y="66665"/>
                </a:cubicBezTo>
                <a:lnTo>
                  <a:pt x="334407" y="67504"/>
                </a:lnTo>
                <a:cubicBezTo>
                  <a:pt x="341830" y="70059"/>
                  <a:pt x="347917" y="73966"/>
                  <a:pt x="352662" y="79233"/>
                </a:cubicBezTo>
                <a:cubicBezTo>
                  <a:pt x="357407" y="84499"/>
                  <a:pt x="359783" y="91563"/>
                  <a:pt x="359783" y="100419"/>
                </a:cubicBezTo>
                <a:close/>
                <a:moveTo>
                  <a:pt x="488209" y="96948"/>
                </a:moveTo>
                <a:cubicBezTo>
                  <a:pt x="488209" y="103413"/>
                  <a:pt x="486975" y="109139"/>
                  <a:pt x="484502" y="114121"/>
                </a:cubicBezTo>
                <a:cubicBezTo>
                  <a:pt x="482028" y="119111"/>
                  <a:pt x="478633" y="123282"/>
                  <a:pt x="474324" y="126630"/>
                </a:cubicBezTo>
                <a:cubicBezTo>
                  <a:pt x="468898" y="130861"/>
                  <a:pt x="463214" y="133712"/>
                  <a:pt x="457270" y="135188"/>
                </a:cubicBezTo>
                <a:cubicBezTo>
                  <a:pt x="451323" y="136663"/>
                  <a:pt x="444206" y="137401"/>
                  <a:pt x="435906" y="137401"/>
                </a:cubicBezTo>
                <a:lnTo>
                  <a:pt x="383359" y="137401"/>
                </a:lnTo>
                <a:lnTo>
                  <a:pt x="383359" y="3708"/>
                </a:lnTo>
                <a:lnTo>
                  <a:pt x="432435" y="3708"/>
                </a:lnTo>
                <a:cubicBezTo>
                  <a:pt x="442252" y="3708"/>
                  <a:pt x="449434" y="4011"/>
                  <a:pt x="453980" y="4605"/>
                </a:cubicBezTo>
                <a:cubicBezTo>
                  <a:pt x="458528" y="5203"/>
                  <a:pt x="463038" y="6744"/>
                  <a:pt x="467505" y="9213"/>
                </a:cubicBezTo>
                <a:cubicBezTo>
                  <a:pt x="472211" y="11769"/>
                  <a:pt x="475682" y="15156"/>
                  <a:pt x="477917" y="19387"/>
                </a:cubicBezTo>
                <a:cubicBezTo>
                  <a:pt x="480148" y="23617"/>
                  <a:pt x="481269" y="28642"/>
                  <a:pt x="481269" y="34466"/>
                </a:cubicBezTo>
                <a:cubicBezTo>
                  <a:pt x="481269" y="40853"/>
                  <a:pt x="479516" y="46577"/>
                  <a:pt x="476002" y="51642"/>
                </a:cubicBezTo>
                <a:cubicBezTo>
                  <a:pt x="472488" y="56712"/>
                  <a:pt x="467823" y="60639"/>
                  <a:pt x="461997" y="63436"/>
                </a:cubicBezTo>
                <a:lnTo>
                  <a:pt x="462600" y="64271"/>
                </a:lnTo>
                <a:cubicBezTo>
                  <a:pt x="469856" y="66107"/>
                  <a:pt x="475944" y="69816"/>
                  <a:pt x="480850" y="75402"/>
                </a:cubicBezTo>
                <a:cubicBezTo>
                  <a:pt x="485758" y="80986"/>
                  <a:pt x="488209" y="88168"/>
                  <a:pt x="488209" y="96948"/>
                </a:cubicBezTo>
                <a:close/>
                <a:moveTo>
                  <a:pt x="458167" y="37941"/>
                </a:moveTo>
                <a:cubicBezTo>
                  <a:pt x="458167" y="34906"/>
                  <a:pt x="457670" y="32274"/>
                  <a:pt x="456674" y="30039"/>
                </a:cubicBezTo>
                <a:cubicBezTo>
                  <a:pt x="455673" y="27807"/>
                  <a:pt x="453937" y="26054"/>
                  <a:pt x="451465" y="24775"/>
                </a:cubicBezTo>
                <a:cubicBezTo>
                  <a:pt x="448591" y="23260"/>
                  <a:pt x="445380" y="22363"/>
                  <a:pt x="441830" y="22083"/>
                </a:cubicBezTo>
                <a:cubicBezTo>
                  <a:pt x="438282" y="21802"/>
                  <a:pt x="433353" y="21662"/>
                  <a:pt x="427048" y="21662"/>
                </a:cubicBezTo>
                <a:lnTo>
                  <a:pt x="405622" y="21662"/>
                </a:lnTo>
                <a:lnTo>
                  <a:pt x="405622" y="58288"/>
                </a:lnTo>
                <a:lnTo>
                  <a:pt x="431477" y="58288"/>
                </a:lnTo>
                <a:cubicBezTo>
                  <a:pt x="436985" y="58288"/>
                  <a:pt x="440894" y="58029"/>
                  <a:pt x="443205" y="57511"/>
                </a:cubicBezTo>
                <a:cubicBezTo>
                  <a:pt x="445521" y="56989"/>
                  <a:pt x="448073" y="55894"/>
                  <a:pt x="450866" y="54216"/>
                </a:cubicBezTo>
                <a:cubicBezTo>
                  <a:pt x="453499" y="52621"/>
                  <a:pt x="455377" y="50466"/>
                  <a:pt x="456494" y="47754"/>
                </a:cubicBezTo>
                <a:cubicBezTo>
                  <a:pt x="457610" y="45044"/>
                  <a:pt x="458167" y="41771"/>
                  <a:pt x="458167" y="37941"/>
                </a:cubicBezTo>
                <a:close/>
                <a:moveTo>
                  <a:pt x="464993" y="97067"/>
                </a:moveTo>
                <a:cubicBezTo>
                  <a:pt x="464993" y="92517"/>
                  <a:pt x="464334" y="88867"/>
                  <a:pt x="463016" y="86116"/>
                </a:cubicBezTo>
                <a:cubicBezTo>
                  <a:pt x="461699" y="83361"/>
                  <a:pt x="458804" y="80910"/>
                  <a:pt x="454337" y="78754"/>
                </a:cubicBezTo>
                <a:cubicBezTo>
                  <a:pt x="451543" y="77396"/>
                  <a:pt x="448552" y="76562"/>
                  <a:pt x="445362" y="76242"/>
                </a:cubicBezTo>
                <a:cubicBezTo>
                  <a:pt x="442169" y="75920"/>
                  <a:pt x="437741" y="75763"/>
                  <a:pt x="432077" y="75763"/>
                </a:cubicBezTo>
                <a:lnTo>
                  <a:pt x="405622" y="75763"/>
                </a:lnTo>
                <a:lnTo>
                  <a:pt x="405622" y="119448"/>
                </a:lnTo>
                <a:lnTo>
                  <a:pt x="425134" y="119448"/>
                </a:lnTo>
                <a:cubicBezTo>
                  <a:pt x="433194" y="119448"/>
                  <a:pt x="439458" y="119132"/>
                  <a:pt x="443925" y="118491"/>
                </a:cubicBezTo>
                <a:cubicBezTo>
                  <a:pt x="448397" y="117853"/>
                  <a:pt x="452223" y="116580"/>
                  <a:pt x="455416" y="114661"/>
                </a:cubicBezTo>
                <a:cubicBezTo>
                  <a:pt x="458766" y="112587"/>
                  <a:pt x="461203" y="110193"/>
                  <a:pt x="462717" y="107479"/>
                </a:cubicBezTo>
                <a:cubicBezTo>
                  <a:pt x="464233" y="104771"/>
                  <a:pt x="464993" y="101298"/>
                  <a:pt x="464993" y="97067"/>
                </a:cubicBezTo>
                <a:close/>
                <a:moveTo>
                  <a:pt x="621906" y="70618"/>
                </a:moveTo>
                <a:cubicBezTo>
                  <a:pt x="621906" y="93117"/>
                  <a:pt x="616480" y="110491"/>
                  <a:pt x="605631" y="122739"/>
                </a:cubicBezTo>
                <a:cubicBezTo>
                  <a:pt x="594776" y="134986"/>
                  <a:pt x="580333" y="141113"/>
                  <a:pt x="562297" y="141113"/>
                </a:cubicBezTo>
                <a:cubicBezTo>
                  <a:pt x="543703" y="141113"/>
                  <a:pt x="529088" y="134788"/>
                  <a:pt x="518435" y="122141"/>
                </a:cubicBezTo>
                <a:cubicBezTo>
                  <a:pt x="507782" y="109494"/>
                  <a:pt x="502454" y="92323"/>
                  <a:pt x="502454" y="70618"/>
                </a:cubicBezTo>
                <a:cubicBezTo>
                  <a:pt x="502454" y="48273"/>
                  <a:pt x="507941" y="30917"/>
                  <a:pt x="518914" y="18551"/>
                </a:cubicBezTo>
                <a:cubicBezTo>
                  <a:pt x="529883" y="6182"/>
                  <a:pt x="544344" y="0"/>
                  <a:pt x="562297" y="0"/>
                </a:cubicBezTo>
                <a:cubicBezTo>
                  <a:pt x="580333" y="0"/>
                  <a:pt x="594776" y="6163"/>
                  <a:pt x="605631" y="18490"/>
                </a:cubicBezTo>
                <a:cubicBezTo>
                  <a:pt x="616480" y="30816"/>
                  <a:pt x="621906" y="48194"/>
                  <a:pt x="621906" y="70618"/>
                </a:cubicBezTo>
                <a:close/>
                <a:moveTo>
                  <a:pt x="598687" y="70618"/>
                </a:moveTo>
                <a:cubicBezTo>
                  <a:pt x="598687" y="53302"/>
                  <a:pt x="595533" y="40432"/>
                  <a:pt x="589229" y="32012"/>
                </a:cubicBezTo>
                <a:cubicBezTo>
                  <a:pt x="582926" y="23599"/>
                  <a:pt x="573947" y="19387"/>
                  <a:pt x="562297" y="19387"/>
                </a:cubicBezTo>
                <a:cubicBezTo>
                  <a:pt x="550569" y="19387"/>
                  <a:pt x="541533" y="23599"/>
                  <a:pt x="535189" y="32012"/>
                </a:cubicBezTo>
                <a:cubicBezTo>
                  <a:pt x="528847" y="40432"/>
                  <a:pt x="525674" y="53302"/>
                  <a:pt x="525674" y="70618"/>
                </a:cubicBezTo>
                <a:cubicBezTo>
                  <a:pt x="525674" y="87376"/>
                  <a:pt x="528847" y="100081"/>
                  <a:pt x="535189" y="108735"/>
                </a:cubicBezTo>
                <a:cubicBezTo>
                  <a:pt x="541533" y="117396"/>
                  <a:pt x="550569" y="121723"/>
                  <a:pt x="562297" y="121723"/>
                </a:cubicBezTo>
                <a:cubicBezTo>
                  <a:pt x="573868" y="121723"/>
                  <a:pt x="582828" y="117476"/>
                  <a:pt x="589172" y="108976"/>
                </a:cubicBezTo>
                <a:cubicBezTo>
                  <a:pt x="595514" y="100480"/>
                  <a:pt x="598687" y="87693"/>
                  <a:pt x="598687" y="70618"/>
                </a:cubicBezTo>
                <a:close/>
                <a:moveTo>
                  <a:pt x="748532" y="137401"/>
                </a:moveTo>
                <a:lnTo>
                  <a:pt x="726033" y="137401"/>
                </a:lnTo>
                <a:lnTo>
                  <a:pt x="726033" y="22622"/>
                </a:lnTo>
                <a:lnTo>
                  <a:pt x="680072" y="22622"/>
                </a:lnTo>
                <a:cubicBezTo>
                  <a:pt x="679834" y="29243"/>
                  <a:pt x="679593" y="35608"/>
                  <a:pt x="679355" y="41713"/>
                </a:cubicBezTo>
                <a:cubicBezTo>
                  <a:pt x="679114" y="47815"/>
                  <a:pt x="678877" y="53341"/>
                  <a:pt x="678638" y="58288"/>
                </a:cubicBezTo>
                <a:cubicBezTo>
                  <a:pt x="678157" y="70812"/>
                  <a:pt x="677339" y="81307"/>
                  <a:pt x="676183" y="89766"/>
                </a:cubicBezTo>
                <a:cubicBezTo>
                  <a:pt x="675024" y="98223"/>
                  <a:pt x="673566" y="105005"/>
                  <a:pt x="671813" y="110114"/>
                </a:cubicBezTo>
                <a:cubicBezTo>
                  <a:pt x="670061" y="115381"/>
                  <a:pt x="668123" y="119488"/>
                  <a:pt x="666010" y="122440"/>
                </a:cubicBezTo>
                <a:cubicBezTo>
                  <a:pt x="663893" y="125396"/>
                  <a:pt x="661521" y="128067"/>
                  <a:pt x="658889" y="130461"/>
                </a:cubicBezTo>
                <a:cubicBezTo>
                  <a:pt x="656175" y="132855"/>
                  <a:pt x="653262" y="134652"/>
                  <a:pt x="650152" y="135847"/>
                </a:cubicBezTo>
                <a:cubicBezTo>
                  <a:pt x="647042" y="137046"/>
                  <a:pt x="643527" y="137642"/>
                  <a:pt x="639615" y="137642"/>
                </a:cubicBezTo>
                <a:cubicBezTo>
                  <a:pt x="638340" y="137642"/>
                  <a:pt x="636707" y="137603"/>
                  <a:pt x="634712" y="137524"/>
                </a:cubicBezTo>
                <a:cubicBezTo>
                  <a:pt x="632717" y="137442"/>
                  <a:pt x="631320" y="137401"/>
                  <a:pt x="630522" y="137401"/>
                </a:cubicBezTo>
                <a:lnTo>
                  <a:pt x="630522" y="117774"/>
                </a:lnTo>
                <a:lnTo>
                  <a:pt x="631716" y="117774"/>
                </a:lnTo>
                <a:cubicBezTo>
                  <a:pt x="632274" y="117774"/>
                  <a:pt x="632857" y="117810"/>
                  <a:pt x="633455" y="117893"/>
                </a:cubicBezTo>
                <a:cubicBezTo>
                  <a:pt x="634052" y="117973"/>
                  <a:pt x="634750" y="118012"/>
                  <a:pt x="635551" y="118012"/>
                </a:cubicBezTo>
                <a:cubicBezTo>
                  <a:pt x="637466" y="118012"/>
                  <a:pt x="639338" y="117735"/>
                  <a:pt x="641173" y="117176"/>
                </a:cubicBezTo>
                <a:cubicBezTo>
                  <a:pt x="643009" y="116615"/>
                  <a:pt x="644644" y="115579"/>
                  <a:pt x="646081" y="114062"/>
                </a:cubicBezTo>
                <a:cubicBezTo>
                  <a:pt x="650073" y="110150"/>
                  <a:pt x="652982" y="103309"/>
                  <a:pt x="654818" y="93535"/>
                </a:cubicBezTo>
                <a:cubicBezTo>
                  <a:pt x="656653" y="83761"/>
                  <a:pt x="657971" y="70096"/>
                  <a:pt x="658767" y="52546"/>
                </a:cubicBezTo>
                <a:cubicBezTo>
                  <a:pt x="659088" y="46002"/>
                  <a:pt x="659386" y="38261"/>
                  <a:pt x="659667" y="29323"/>
                </a:cubicBezTo>
                <a:cubicBezTo>
                  <a:pt x="659943" y="20387"/>
                  <a:pt x="660203" y="11848"/>
                  <a:pt x="660444" y="3708"/>
                </a:cubicBezTo>
                <a:lnTo>
                  <a:pt x="748532" y="3708"/>
                </a:lnTo>
                <a:close/>
                <a:moveTo>
                  <a:pt x="886657" y="137401"/>
                </a:moveTo>
                <a:lnTo>
                  <a:pt x="864394" y="137401"/>
                </a:lnTo>
                <a:lnTo>
                  <a:pt x="864394" y="37704"/>
                </a:lnTo>
                <a:lnTo>
                  <a:pt x="801438" y="137401"/>
                </a:lnTo>
                <a:lnTo>
                  <a:pt x="781092" y="137401"/>
                </a:lnTo>
                <a:lnTo>
                  <a:pt x="781092" y="3708"/>
                </a:lnTo>
                <a:lnTo>
                  <a:pt x="803353" y="3708"/>
                </a:lnTo>
                <a:lnTo>
                  <a:pt x="803353" y="101855"/>
                </a:lnTo>
                <a:lnTo>
                  <a:pt x="865594" y="3708"/>
                </a:lnTo>
                <a:lnTo>
                  <a:pt x="886657" y="3708"/>
                </a:lnTo>
                <a:close/>
                <a:moveTo>
                  <a:pt x="1017370" y="23458"/>
                </a:moveTo>
                <a:lnTo>
                  <a:pt x="971887" y="23458"/>
                </a:lnTo>
                <a:lnTo>
                  <a:pt x="971887" y="137401"/>
                </a:lnTo>
                <a:lnTo>
                  <a:pt x="949385" y="137401"/>
                </a:lnTo>
                <a:lnTo>
                  <a:pt x="949385" y="23458"/>
                </a:lnTo>
                <a:lnTo>
                  <a:pt x="903902" y="23458"/>
                </a:lnTo>
                <a:lnTo>
                  <a:pt x="903902" y="3708"/>
                </a:lnTo>
                <a:lnTo>
                  <a:pt x="1017370" y="37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088171" y="5853191"/>
            <a:ext cx="1156014" cy="186469"/>
          </a:xfrm>
          <a:custGeom>
            <a:avLst/>
            <a:gdLst/>
            <a:ahLst/>
            <a:cxnLst/>
            <a:rect l="l" t="t" r="r" b="b"/>
            <a:pathLst>
              <a:path w="1156014" h="186469">
                <a:moveTo>
                  <a:pt x="120485" y="3708"/>
                </a:moveTo>
                <a:lnTo>
                  <a:pt x="48647" y="186469"/>
                </a:lnTo>
                <a:lnTo>
                  <a:pt x="24620" y="186469"/>
                </a:lnTo>
                <a:lnTo>
                  <a:pt x="48528" y="130769"/>
                </a:lnTo>
                <a:lnTo>
                  <a:pt x="0" y="3708"/>
                </a:lnTo>
                <a:lnTo>
                  <a:pt x="24265" y="3708"/>
                </a:lnTo>
                <a:lnTo>
                  <a:pt x="60721" y="102560"/>
                </a:lnTo>
                <a:lnTo>
                  <a:pt x="97060" y="3708"/>
                </a:lnTo>
                <a:close/>
                <a:moveTo>
                  <a:pt x="242169" y="96822"/>
                </a:moveTo>
                <a:cubicBezTo>
                  <a:pt x="242169" y="103276"/>
                  <a:pt x="240934" y="108994"/>
                  <a:pt x="238464" y="113972"/>
                </a:cubicBezTo>
                <a:cubicBezTo>
                  <a:pt x="235992" y="118954"/>
                  <a:pt x="232607" y="123116"/>
                  <a:pt x="228302" y="126464"/>
                </a:cubicBezTo>
                <a:cubicBezTo>
                  <a:pt x="222888" y="130690"/>
                  <a:pt x="217207" y="133538"/>
                  <a:pt x="211270" y="135011"/>
                </a:cubicBezTo>
                <a:cubicBezTo>
                  <a:pt x="205334" y="136487"/>
                  <a:pt x="198220" y="137225"/>
                  <a:pt x="189932" y="137225"/>
                </a:cubicBezTo>
                <a:lnTo>
                  <a:pt x="137460" y="137225"/>
                </a:lnTo>
                <a:lnTo>
                  <a:pt x="137460" y="3708"/>
                </a:lnTo>
                <a:lnTo>
                  <a:pt x="186467" y="3708"/>
                </a:lnTo>
                <a:cubicBezTo>
                  <a:pt x="196268" y="3708"/>
                  <a:pt x="203440" y="4007"/>
                  <a:pt x="207987" y="4604"/>
                </a:cubicBezTo>
                <a:cubicBezTo>
                  <a:pt x="212527" y="5202"/>
                  <a:pt x="217030" y="6736"/>
                  <a:pt x="221491" y="9209"/>
                </a:cubicBezTo>
                <a:cubicBezTo>
                  <a:pt x="226188" y="11754"/>
                  <a:pt x="229659" y="15145"/>
                  <a:pt x="231891" y="19365"/>
                </a:cubicBezTo>
                <a:cubicBezTo>
                  <a:pt x="234123" y="23590"/>
                  <a:pt x="235238" y="28609"/>
                  <a:pt x="235238" y="34427"/>
                </a:cubicBezTo>
                <a:cubicBezTo>
                  <a:pt x="235238" y="40799"/>
                  <a:pt x="233482" y="46515"/>
                  <a:pt x="229979" y="51577"/>
                </a:cubicBezTo>
                <a:cubicBezTo>
                  <a:pt x="226469" y="56642"/>
                  <a:pt x="221811" y="60566"/>
                  <a:pt x="215993" y="63352"/>
                </a:cubicBezTo>
                <a:lnTo>
                  <a:pt x="216591" y="64188"/>
                </a:lnTo>
                <a:cubicBezTo>
                  <a:pt x="223841" y="66023"/>
                  <a:pt x="229918" y="69728"/>
                  <a:pt x="234818" y="75308"/>
                </a:cubicBezTo>
                <a:cubicBezTo>
                  <a:pt x="239718" y="80885"/>
                  <a:pt x="242169" y="88055"/>
                  <a:pt x="242169" y="96822"/>
                </a:cubicBezTo>
                <a:close/>
                <a:moveTo>
                  <a:pt x="212162" y="37893"/>
                </a:moveTo>
                <a:cubicBezTo>
                  <a:pt x="212162" y="34866"/>
                  <a:pt x="211666" y="32238"/>
                  <a:pt x="210673" y="30006"/>
                </a:cubicBezTo>
                <a:cubicBezTo>
                  <a:pt x="209676" y="27773"/>
                  <a:pt x="207944" y="26021"/>
                  <a:pt x="205471" y="24742"/>
                </a:cubicBezTo>
                <a:cubicBezTo>
                  <a:pt x="202605" y="23227"/>
                  <a:pt x="199398" y="22334"/>
                  <a:pt x="195852" y="22053"/>
                </a:cubicBezTo>
                <a:cubicBezTo>
                  <a:pt x="192302" y="21777"/>
                  <a:pt x="187384" y="21636"/>
                  <a:pt x="181088" y="21636"/>
                </a:cubicBezTo>
                <a:lnTo>
                  <a:pt x="159693" y="21636"/>
                </a:lnTo>
                <a:lnTo>
                  <a:pt x="159693" y="58212"/>
                </a:lnTo>
                <a:lnTo>
                  <a:pt x="185512" y="58212"/>
                </a:lnTo>
                <a:cubicBezTo>
                  <a:pt x="191013" y="58212"/>
                  <a:pt x="194916" y="57956"/>
                  <a:pt x="197226" y="57434"/>
                </a:cubicBezTo>
                <a:cubicBezTo>
                  <a:pt x="199534" y="56920"/>
                  <a:pt x="202086" y="55821"/>
                  <a:pt x="204873" y="54151"/>
                </a:cubicBezTo>
                <a:cubicBezTo>
                  <a:pt x="207504" y="52556"/>
                  <a:pt x="209376" y="50404"/>
                  <a:pt x="210493" y="47692"/>
                </a:cubicBezTo>
                <a:cubicBezTo>
                  <a:pt x="211605" y="44982"/>
                  <a:pt x="212162" y="41717"/>
                  <a:pt x="212162" y="37893"/>
                </a:cubicBezTo>
                <a:close/>
                <a:moveTo>
                  <a:pt x="218981" y="96940"/>
                </a:moveTo>
                <a:cubicBezTo>
                  <a:pt x="218981" y="92401"/>
                  <a:pt x="218326" y="88754"/>
                  <a:pt x="217013" y="86004"/>
                </a:cubicBezTo>
                <a:cubicBezTo>
                  <a:pt x="215694" y="83257"/>
                  <a:pt x="212804" y="80805"/>
                  <a:pt x="208340" y="78652"/>
                </a:cubicBezTo>
                <a:cubicBezTo>
                  <a:pt x="205553" y="77298"/>
                  <a:pt x="202565" y="76464"/>
                  <a:pt x="199376" y="76144"/>
                </a:cubicBezTo>
                <a:cubicBezTo>
                  <a:pt x="196190" y="75823"/>
                  <a:pt x="191769" y="75665"/>
                  <a:pt x="186110" y="75665"/>
                </a:cubicBezTo>
                <a:lnTo>
                  <a:pt x="159693" y="75665"/>
                </a:lnTo>
                <a:lnTo>
                  <a:pt x="159693" y="119293"/>
                </a:lnTo>
                <a:lnTo>
                  <a:pt x="179176" y="119293"/>
                </a:lnTo>
                <a:cubicBezTo>
                  <a:pt x="187222" y="119293"/>
                  <a:pt x="193479" y="118972"/>
                  <a:pt x="197944" y="118338"/>
                </a:cubicBezTo>
                <a:cubicBezTo>
                  <a:pt x="202404" y="117702"/>
                  <a:pt x="206226" y="116423"/>
                  <a:pt x="209417" y="114512"/>
                </a:cubicBezTo>
                <a:cubicBezTo>
                  <a:pt x="212768" y="112442"/>
                  <a:pt x="215194" y="110048"/>
                  <a:pt x="216710" y="107338"/>
                </a:cubicBezTo>
                <a:cubicBezTo>
                  <a:pt x="218225" y="104630"/>
                  <a:pt x="218981" y="101163"/>
                  <a:pt x="218981" y="96940"/>
                </a:cubicBezTo>
                <a:close/>
                <a:moveTo>
                  <a:pt x="325034" y="140331"/>
                </a:moveTo>
                <a:cubicBezTo>
                  <a:pt x="303757" y="140331"/>
                  <a:pt x="287241" y="134334"/>
                  <a:pt x="275487" y="122339"/>
                </a:cubicBezTo>
                <a:cubicBezTo>
                  <a:pt x="263733" y="110348"/>
                  <a:pt x="257855" y="93316"/>
                  <a:pt x="257855" y="71244"/>
                </a:cubicBezTo>
                <a:cubicBezTo>
                  <a:pt x="257855" y="49489"/>
                  <a:pt x="263553" y="32176"/>
                  <a:pt x="274947" y="19303"/>
                </a:cubicBezTo>
                <a:cubicBezTo>
                  <a:pt x="286344" y="6436"/>
                  <a:pt x="301245" y="0"/>
                  <a:pt x="319652" y="0"/>
                </a:cubicBezTo>
                <a:cubicBezTo>
                  <a:pt x="327942" y="0"/>
                  <a:pt x="335272" y="1195"/>
                  <a:pt x="341652" y="3585"/>
                </a:cubicBezTo>
                <a:cubicBezTo>
                  <a:pt x="348023" y="5979"/>
                  <a:pt x="353600" y="9723"/>
                  <a:pt x="358380" y="14825"/>
                </a:cubicBezTo>
                <a:cubicBezTo>
                  <a:pt x="363166" y="19926"/>
                  <a:pt x="366829" y="26158"/>
                  <a:pt x="369378" y="33530"/>
                </a:cubicBezTo>
                <a:cubicBezTo>
                  <a:pt x="371927" y="40899"/>
                  <a:pt x="373205" y="49925"/>
                  <a:pt x="373205" y="60602"/>
                </a:cubicBezTo>
                <a:lnTo>
                  <a:pt x="373205" y="72795"/>
                </a:lnTo>
                <a:lnTo>
                  <a:pt x="280685" y="72795"/>
                </a:lnTo>
                <a:cubicBezTo>
                  <a:pt x="280685" y="88337"/>
                  <a:pt x="284592" y="100205"/>
                  <a:pt x="292400" y="108413"/>
                </a:cubicBezTo>
                <a:cubicBezTo>
                  <a:pt x="300212" y="116621"/>
                  <a:pt x="311008" y="120726"/>
                  <a:pt x="324796" y="120726"/>
                </a:cubicBezTo>
                <a:cubicBezTo>
                  <a:pt x="329731" y="120726"/>
                  <a:pt x="334574" y="120167"/>
                  <a:pt x="339319" y="119056"/>
                </a:cubicBezTo>
                <a:cubicBezTo>
                  <a:pt x="344060" y="117940"/>
                  <a:pt x="348343" y="116507"/>
                  <a:pt x="352167" y="114753"/>
                </a:cubicBezTo>
                <a:cubicBezTo>
                  <a:pt x="356231" y="112921"/>
                  <a:pt x="359659" y="111146"/>
                  <a:pt x="362448" y="109433"/>
                </a:cubicBezTo>
                <a:cubicBezTo>
                  <a:pt x="365234" y="107719"/>
                  <a:pt x="367550" y="106106"/>
                  <a:pt x="369378" y="104591"/>
                </a:cubicBezTo>
                <a:lnTo>
                  <a:pt x="370693" y="104591"/>
                </a:lnTo>
                <a:lnTo>
                  <a:pt x="370693" y="129095"/>
                </a:lnTo>
                <a:cubicBezTo>
                  <a:pt x="368065" y="130133"/>
                  <a:pt x="364799" y="131425"/>
                  <a:pt x="360894" y="132980"/>
                </a:cubicBezTo>
                <a:cubicBezTo>
                  <a:pt x="356987" y="134532"/>
                  <a:pt x="353480" y="135753"/>
                  <a:pt x="350374" y="136626"/>
                </a:cubicBezTo>
                <a:cubicBezTo>
                  <a:pt x="345989" y="137823"/>
                  <a:pt x="342026" y="138740"/>
                  <a:pt x="338479" y="139373"/>
                </a:cubicBezTo>
                <a:cubicBezTo>
                  <a:pt x="334933" y="140011"/>
                  <a:pt x="330452" y="140331"/>
                  <a:pt x="325034" y="140331"/>
                </a:cubicBezTo>
                <a:close/>
                <a:moveTo>
                  <a:pt x="351328" y="55584"/>
                </a:moveTo>
                <a:cubicBezTo>
                  <a:pt x="351173" y="49529"/>
                  <a:pt x="350453" y="44309"/>
                  <a:pt x="349179" y="39924"/>
                </a:cubicBezTo>
                <a:cubicBezTo>
                  <a:pt x="347901" y="35542"/>
                  <a:pt x="346073" y="31839"/>
                  <a:pt x="343681" y="28811"/>
                </a:cubicBezTo>
                <a:cubicBezTo>
                  <a:pt x="341047" y="25459"/>
                  <a:pt x="337684" y="22913"/>
                  <a:pt x="333580" y="21157"/>
                </a:cubicBezTo>
                <a:cubicBezTo>
                  <a:pt x="329476" y="19404"/>
                  <a:pt x="324392" y="18529"/>
                  <a:pt x="318338" y="18529"/>
                </a:cubicBezTo>
                <a:cubicBezTo>
                  <a:pt x="312362" y="18529"/>
                  <a:pt x="307282" y="19422"/>
                  <a:pt x="303100" y="21215"/>
                </a:cubicBezTo>
                <a:cubicBezTo>
                  <a:pt x="298916" y="23007"/>
                  <a:pt x="295110" y="25621"/>
                  <a:pt x="291684" y="29049"/>
                </a:cubicBezTo>
                <a:cubicBezTo>
                  <a:pt x="288338" y="32555"/>
                  <a:pt x="285791" y="36439"/>
                  <a:pt x="284037" y="40705"/>
                </a:cubicBezTo>
                <a:cubicBezTo>
                  <a:pt x="282280" y="44968"/>
                  <a:pt x="281168" y="49929"/>
                  <a:pt x="280685" y="55584"/>
                </a:cubicBezTo>
                <a:close/>
                <a:moveTo>
                  <a:pt x="499306" y="137225"/>
                </a:moveTo>
                <a:lnTo>
                  <a:pt x="476836" y="137225"/>
                </a:lnTo>
                <a:lnTo>
                  <a:pt x="476836" y="22593"/>
                </a:lnTo>
                <a:lnTo>
                  <a:pt x="430939" y="22593"/>
                </a:lnTo>
                <a:cubicBezTo>
                  <a:pt x="430694" y="29206"/>
                  <a:pt x="430457" y="35564"/>
                  <a:pt x="430215" y="41658"/>
                </a:cubicBezTo>
                <a:cubicBezTo>
                  <a:pt x="429978" y="47754"/>
                  <a:pt x="429740" y="53276"/>
                  <a:pt x="429499" y="58212"/>
                </a:cubicBezTo>
                <a:cubicBezTo>
                  <a:pt x="429020" y="70722"/>
                  <a:pt x="428202" y="81201"/>
                  <a:pt x="427050" y="89647"/>
                </a:cubicBezTo>
                <a:cubicBezTo>
                  <a:pt x="425895" y="98092"/>
                  <a:pt x="424440" y="104871"/>
                  <a:pt x="422688" y="109973"/>
                </a:cubicBezTo>
                <a:cubicBezTo>
                  <a:pt x="420934" y="115228"/>
                  <a:pt x="419001" y="119333"/>
                  <a:pt x="416895" y="122280"/>
                </a:cubicBezTo>
                <a:cubicBezTo>
                  <a:pt x="414782" y="125229"/>
                  <a:pt x="412410" y="127896"/>
                  <a:pt x="409778" y="130290"/>
                </a:cubicBezTo>
                <a:cubicBezTo>
                  <a:pt x="407067" y="132682"/>
                  <a:pt x="404162" y="134474"/>
                  <a:pt x="401051" y="135669"/>
                </a:cubicBezTo>
                <a:cubicBezTo>
                  <a:pt x="397944" y="136865"/>
                  <a:pt x="394442" y="137462"/>
                  <a:pt x="390535" y="137462"/>
                </a:cubicBezTo>
                <a:cubicBezTo>
                  <a:pt x="389261" y="137462"/>
                  <a:pt x="387627" y="137423"/>
                  <a:pt x="385633" y="137344"/>
                </a:cubicBezTo>
                <a:cubicBezTo>
                  <a:pt x="383638" y="137260"/>
                  <a:pt x="382248" y="137225"/>
                  <a:pt x="381450" y="137225"/>
                </a:cubicBezTo>
                <a:lnTo>
                  <a:pt x="381450" y="117620"/>
                </a:lnTo>
                <a:lnTo>
                  <a:pt x="382645" y="117620"/>
                </a:lnTo>
                <a:cubicBezTo>
                  <a:pt x="383202" y="117620"/>
                  <a:pt x="383783" y="117659"/>
                  <a:pt x="384380" y="117742"/>
                </a:cubicBezTo>
                <a:cubicBezTo>
                  <a:pt x="384978" y="117820"/>
                  <a:pt x="385672" y="117860"/>
                  <a:pt x="386467" y="117860"/>
                </a:cubicBezTo>
                <a:cubicBezTo>
                  <a:pt x="388379" y="117860"/>
                  <a:pt x="390255" y="117583"/>
                  <a:pt x="392091" y="117022"/>
                </a:cubicBezTo>
                <a:cubicBezTo>
                  <a:pt x="393920" y="116464"/>
                  <a:pt x="395554" y="115430"/>
                  <a:pt x="396991" y="113915"/>
                </a:cubicBezTo>
                <a:cubicBezTo>
                  <a:pt x="400972" y="110009"/>
                  <a:pt x="403880" y="103180"/>
                  <a:pt x="405713" y="93412"/>
                </a:cubicBezTo>
                <a:cubicBezTo>
                  <a:pt x="407546" y="83653"/>
                  <a:pt x="408860" y="70005"/>
                  <a:pt x="409659" y="52478"/>
                </a:cubicBezTo>
                <a:cubicBezTo>
                  <a:pt x="409975" y="45943"/>
                  <a:pt x="410275" y="38210"/>
                  <a:pt x="410556" y="29286"/>
                </a:cubicBezTo>
                <a:cubicBezTo>
                  <a:pt x="410836" y="20362"/>
                  <a:pt x="411095" y="11836"/>
                  <a:pt x="411333" y="3708"/>
                </a:cubicBezTo>
                <a:lnTo>
                  <a:pt x="499306" y="3708"/>
                </a:lnTo>
                <a:close/>
                <a:moveTo>
                  <a:pt x="637247" y="137225"/>
                </a:moveTo>
                <a:lnTo>
                  <a:pt x="615014" y="137225"/>
                </a:lnTo>
                <a:lnTo>
                  <a:pt x="615014" y="37655"/>
                </a:lnTo>
                <a:lnTo>
                  <a:pt x="552143" y="137225"/>
                </a:lnTo>
                <a:lnTo>
                  <a:pt x="531822" y="137225"/>
                </a:lnTo>
                <a:lnTo>
                  <a:pt x="531822" y="3708"/>
                </a:lnTo>
                <a:lnTo>
                  <a:pt x="554055" y="3708"/>
                </a:lnTo>
                <a:lnTo>
                  <a:pt x="554055" y="101722"/>
                </a:lnTo>
                <a:lnTo>
                  <a:pt x="616209" y="3708"/>
                </a:lnTo>
                <a:lnTo>
                  <a:pt x="637247" y="3708"/>
                </a:lnTo>
                <a:close/>
                <a:moveTo>
                  <a:pt x="770166" y="137225"/>
                </a:moveTo>
                <a:lnTo>
                  <a:pt x="747695" y="137225"/>
                </a:lnTo>
                <a:lnTo>
                  <a:pt x="747695" y="85108"/>
                </a:lnTo>
                <a:cubicBezTo>
                  <a:pt x="740683" y="87419"/>
                  <a:pt x="733868" y="89211"/>
                  <a:pt x="727254" y="90490"/>
                </a:cubicBezTo>
                <a:cubicBezTo>
                  <a:pt x="720641" y="91764"/>
                  <a:pt x="714107" y="92401"/>
                  <a:pt x="707653" y="92401"/>
                </a:cubicBezTo>
                <a:cubicBezTo>
                  <a:pt x="701994" y="92401"/>
                  <a:pt x="696471" y="91663"/>
                  <a:pt x="691096" y="90188"/>
                </a:cubicBezTo>
                <a:cubicBezTo>
                  <a:pt x="685718" y="88714"/>
                  <a:pt x="681073" y="86307"/>
                  <a:pt x="677172" y="82955"/>
                </a:cubicBezTo>
                <a:cubicBezTo>
                  <a:pt x="673265" y="79610"/>
                  <a:pt x="670259" y="75326"/>
                  <a:pt x="668150" y="70106"/>
                </a:cubicBezTo>
                <a:cubicBezTo>
                  <a:pt x="666036" y="64887"/>
                  <a:pt x="664982" y="58730"/>
                  <a:pt x="664982" y="51642"/>
                </a:cubicBezTo>
                <a:lnTo>
                  <a:pt x="664982" y="3708"/>
                </a:lnTo>
                <a:lnTo>
                  <a:pt x="687452" y="3708"/>
                </a:lnTo>
                <a:lnTo>
                  <a:pt x="687452" y="39924"/>
                </a:lnTo>
                <a:cubicBezTo>
                  <a:pt x="687452" y="45824"/>
                  <a:pt x="687691" y="50504"/>
                  <a:pt x="688170" y="53967"/>
                </a:cubicBezTo>
                <a:cubicBezTo>
                  <a:pt x="688649" y="57434"/>
                  <a:pt x="689962" y="60804"/>
                  <a:pt x="692111" y="64069"/>
                </a:cubicBezTo>
                <a:cubicBezTo>
                  <a:pt x="693943" y="66859"/>
                  <a:pt x="696716" y="69012"/>
                  <a:pt x="700420" y="70528"/>
                </a:cubicBezTo>
                <a:cubicBezTo>
                  <a:pt x="704125" y="72043"/>
                  <a:pt x="709005" y="72795"/>
                  <a:pt x="715061" y="72795"/>
                </a:cubicBezTo>
                <a:cubicBezTo>
                  <a:pt x="720321" y="72795"/>
                  <a:pt x="725955" y="72281"/>
                  <a:pt x="731975" y="71244"/>
                </a:cubicBezTo>
                <a:cubicBezTo>
                  <a:pt x="737993" y="70207"/>
                  <a:pt x="743231" y="68972"/>
                  <a:pt x="747695" y="67540"/>
                </a:cubicBezTo>
                <a:lnTo>
                  <a:pt x="747695" y="3708"/>
                </a:lnTo>
                <a:lnTo>
                  <a:pt x="770166" y="3708"/>
                </a:lnTo>
                <a:close/>
                <a:moveTo>
                  <a:pt x="908105" y="137225"/>
                </a:moveTo>
                <a:lnTo>
                  <a:pt x="885875" y="137225"/>
                </a:lnTo>
                <a:lnTo>
                  <a:pt x="885875" y="37655"/>
                </a:lnTo>
                <a:lnTo>
                  <a:pt x="823001" y="137225"/>
                </a:lnTo>
                <a:lnTo>
                  <a:pt x="802682" y="137225"/>
                </a:lnTo>
                <a:lnTo>
                  <a:pt x="802682" y="3708"/>
                </a:lnTo>
                <a:lnTo>
                  <a:pt x="824912" y="3708"/>
                </a:lnTo>
                <a:lnTo>
                  <a:pt x="824912" y="101722"/>
                </a:lnTo>
                <a:lnTo>
                  <a:pt x="887070" y="3708"/>
                </a:lnTo>
                <a:lnTo>
                  <a:pt x="908105" y="3708"/>
                </a:lnTo>
                <a:close/>
                <a:moveTo>
                  <a:pt x="1038158" y="23429"/>
                </a:moveTo>
                <a:lnTo>
                  <a:pt x="992732" y="23429"/>
                </a:lnTo>
                <a:lnTo>
                  <a:pt x="992732" y="137225"/>
                </a:lnTo>
                <a:lnTo>
                  <a:pt x="970262" y="137225"/>
                </a:lnTo>
                <a:lnTo>
                  <a:pt x="970262" y="23429"/>
                </a:lnTo>
                <a:lnTo>
                  <a:pt x="924841" y="23429"/>
                </a:lnTo>
                <a:lnTo>
                  <a:pt x="924841" y="3708"/>
                </a:lnTo>
                <a:lnTo>
                  <a:pt x="1038158" y="3708"/>
                </a:lnTo>
                <a:close/>
                <a:moveTo>
                  <a:pt x="1156015" y="95868"/>
                </a:moveTo>
                <a:cubicBezTo>
                  <a:pt x="1156015" y="102319"/>
                  <a:pt x="1154718" y="108176"/>
                  <a:pt x="1152130" y="113432"/>
                </a:cubicBezTo>
                <a:cubicBezTo>
                  <a:pt x="1149538" y="118695"/>
                  <a:pt x="1146010" y="122961"/>
                  <a:pt x="1141550" y="126226"/>
                </a:cubicBezTo>
                <a:cubicBezTo>
                  <a:pt x="1136293" y="130212"/>
                  <a:pt x="1130677" y="133041"/>
                  <a:pt x="1124702" y="134715"/>
                </a:cubicBezTo>
                <a:cubicBezTo>
                  <a:pt x="1118722" y="136386"/>
                  <a:pt x="1111029" y="137225"/>
                  <a:pt x="1101630" y="137225"/>
                </a:cubicBezTo>
                <a:lnTo>
                  <a:pt x="1054894" y="137225"/>
                </a:lnTo>
                <a:lnTo>
                  <a:pt x="1054894" y="3708"/>
                </a:lnTo>
                <a:lnTo>
                  <a:pt x="1077365" y="3708"/>
                </a:lnTo>
                <a:lnTo>
                  <a:pt x="1077365" y="55702"/>
                </a:lnTo>
                <a:lnTo>
                  <a:pt x="1102227" y="55702"/>
                </a:lnTo>
                <a:cubicBezTo>
                  <a:pt x="1112267" y="55702"/>
                  <a:pt x="1120054" y="56222"/>
                  <a:pt x="1125595" y="57258"/>
                </a:cubicBezTo>
                <a:cubicBezTo>
                  <a:pt x="1131135" y="58294"/>
                  <a:pt x="1136650" y="60843"/>
                  <a:pt x="1142148" y="64905"/>
                </a:cubicBezTo>
                <a:cubicBezTo>
                  <a:pt x="1146770" y="68331"/>
                  <a:pt x="1150237" y="72716"/>
                  <a:pt x="1152552" y="78055"/>
                </a:cubicBezTo>
                <a:cubicBezTo>
                  <a:pt x="1154859" y="83394"/>
                  <a:pt x="1156015" y="89330"/>
                  <a:pt x="1156015" y="95868"/>
                </a:cubicBezTo>
                <a:close/>
                <a:moveTo>
                  <a:pt x="1132828" y="96224"/>
                </a:moveTo>
                <a:cubicBezTo>
                  <a:pt x="1132828" y="92160"/>
                  <a:pt x="1132129" y="88596"/>
                  <a:pt x="1130736" y="85525"/>
                </a:cubicBezTo>
                <a:cubicBezTo>
                  <a:pt x="1129339" y="82458"/>
                  <a:pt x="1127049" y="79967"/>
                  <a:pt x="1123860" y="78055"/>
                </a:cubicBezTo>
                <a:cubicBezTo>
                  <a:pt x="1120515" y="76064"/>
                  <a:pt x="1116710" y="74869"/>
                  <a:pt x="1112444" y="74469"/>
                </a:cubicBezTo>
                <a:cubicBezTo>
                  <a:pt x="1108182" y="74074"/>
                  <a:pt x="1102068" y="73872"/>
                  <a:pt x="1094099" y="73872"/>
                </a:cubicBezTo>
                <a:lnTo>
                  <a:pt x="1077365" y="73872"/>
                </a:lnTo>
                <a:lnTo>
                  <a:pt x="1077365" y="119293"/>
                </a:lnTo>
                <a:lnTo>
                  <a:pt x="1093620" y="119293"/>
                </a:lnTo>
                <a:cubicBezTo>
                  <a:pt x="1101589" y="119293"/>
                  <a:pt x="1107764" y="118954"/>
                  <a:pt x="1112148" y="118274"/>
                </a:cubicBezTo>
                <a:cubicBezTo>
                  <a:pt x="1116533" y="117601"/>
                  <a:pt x="1120313" y="116305"/>
                  <a:pt x="1123503" y="114394"/>
                </a:cubicBezTo>
                <a:cubicBezTo>
                  <a:pt x="1126768" y="112324"/>
                  <a:pt x="1129137" y="109871"/>
                  <a:pt x="1130613" y="107042"/>
                </a:cubicBezTo>
                <a:cubicBezTo>
                  <a:pt x="1132092" y="104212"/>
                  <a:pt x="1132828" y="100609"/>
                  <a:pt x="1132828" y="9622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407989" y="5803348"/>
            <a:ext cx="838397" cy="190772"/>
          </a:xfrm>
          <a:custGeom>
            <a:avLst/>
            <a:gdLst/>
            <a:ahLst/>
            <a:cxnLst/>
            <a:rect l="l" t="t" r="r" b="b"/>
            <a:pathLst>
              <a:path w="838397" h="190772">
                <a:moveTo>
                  <a:pt x="119293" y="120371"/>
                </a:moveTo>
                <a:cubicBezTo>
                  <a:pt x="119293" y="142841"/>
                  <a:pt x="113875" y="160191"/>
                  <a:pt x="103039" y="172419"/>
                </a:cubicBezTo>
                <a:cubicBezTo>
                  <a:pt x="92204" y="184652"/>
                  <a:pt x="77778" y="190772"/>
                  <a:pt x="59768" y="190772"/>
                </a:cubicBezTo>
                <a:cubicBezTo>
                  <a:pt x="41198" y="190772"/>
                  <a:pt x="26597" y="184458"/>
                  <a:pt x="15959" y="171825"/>
                </a:cubicBezTo>
                <a:cubicBezTo>
                  <a:pt x="5320" y="159192"/>
                  <a:pt x="0" y="142042"/>
                  <a:pt x="0" y="120371"/>
                </a:cubicBezTo>
                <a:cubicBezTo>
                  <a:pt x="0" y="98057"/>
                  <a:pt x="5479" y="80724"/>
                  <a:pt x="16438" y="68372"/>
                </a:cubicBezTo>
                <a:cubicBezTo>
                  <a:pt x="27396" y="56020"/>
                  <a:pt x="41836" y="49843"/>
                  <a:pt x="59768" y="49843"/>
                </a:cubicBezTo>
                <a:cubicBezTo>
                  <a:pt x="77778" y="49843"/>
                  <a:pt x="92204" y="56002"/>
                  <a:pt x="103039" y="68311"/>
                </a:cubicBezTo>
                <a:cubicBezTo>
                  <a:pt x="113875" y="80622"/>
                  <a:pt x="119293" y="97975"/>
                  <a:pt x="119293" y="120371"/>
                </a:cubicBezTo>
                <a:close/>
                <a:moveTo>
                  <a:pt x="96106" y="120371"/>
                </a:moveTo>
                <a:cubicBezTo>
                  <a:pt x="96106" y="103076"/>
                  <a:pt x="92959" y="90228"/>
                  <a:pt x="86663" y="81818"/>
                </a:cubicBezTo>
                <a:cubicBezTo>
                  <a:pt x="80366" y="73411"/>
                  <a:pt x="71403" y="69208"/>
                  <a:pt x="59768" y="69208"/>
                </a:cubicBezTo>
                <a:cubicBezTo>
                  <a:pt x="48050" y="69208"/>
                  <a:pt x="39024" y="73411"/>
                  <a:pt x="32691" y="81818"/>
                </a:cubicBezTo>
                <a:cubicBezTo>
                  <a:pt x="26359" y="90228"/>
                  <a:pt x="23188" y="103076"/>
                  <a:pt x="23188" y="120371"/>
                </a:cubicBezTo>
                <a:cubicBezTo>
                  <a:pt x="23188" y="137103"/>
                  <a:pt x="26359" y="149793"/>
                  <a:pt x="32691" y="158437"/>
                </a:cubicBezTo>
                <a:cubicBezTo>
                  <a:pt x="39024" y="167084"/>
                  <a:pt x="48050" y="171407"/>
                  <a:pt x="59768" y="171407"/>
                </a:cubicBezTo>
                <a:cubicBezTo>
                  <a:pt x="71320" y="171407"/>
                  <a:pt x="80266" y="167163"/>
                  <a:pt x="86602" y="158678"/>
                </a:cubicBezTo>
                <a:cubicBezTo>
                  <a:pt x="92934" y="150193"/>
                  <a:pt x="96106" y="137420"/>
                  <a:pt x="96106" y="120371"/>
                </a:cubicBezTo>
                <a:close/>
                <a:moveTo>
                  <a:pt x="237032" y="73272"/>
                </a:moveTo>
                <a:cubicBezTo>
                  <a:pt x="242212" y="78535"/>
                  <a:pt x="246237" y="85206"/>
                  <a:pt x="249106" y="93295"/>
                </a:cubicBezTo>
                <a:cubicBezTo>
                  <a:pt x="251975" y="101385"/>
                  <a:pt x="253407" y="110766"/>
                  <a:pt x="253407" y="121447"/>
                </a:cubicBezTo>
                <a:cubicBezTo>
                  <a:pt x="253407" y="131729"/>
                  <a:pt x="251773" y="141228"/>
                  <a:pt x="248508" y="149956"/>
                </a:cubicBezTo>
                <a:cubicBezTo>
                  <a:pt x="245242" y="158678"/>
                  <a:pt x="240819" y="166029"/>
                  <a:pt x="235239" y="172005"/>
                </a:cubicBezTo>
                <a:cubicBezTo>
                  <a:pt x="229504" y="178222"/>
                  <a:pt x="223150" y="182902"/>
                  <a:pt x="216176" y="186049"/>
                </a:cubicBezTo>
                <a:cubicBezTo>
                  <a:pt x="209200" y="189199"/>
                  <a:pt x="201610" y="190772"/>
                  <a:pt x="193402" y="190772"/>
                </a:cubicBezTo>
                <a:cubicBezTo>
                  <a:pt x="185037" y="190772"/>
                  <a:pt x="177369" y="189318"/>
                  <a:pt x="170395" y="186408"/>
                </a:cubicBezTo>
                <a:cubicBezTo>
                  <a:pt x="163423" y="183500"/>
                  <a:pt x="157464" y="179018"/>
                  <a:pt x="152525" y="172959"/>
                </a:cubicBezTo>
                <a:cubicBezTo>
                  <a:pt x="146391" y="165393"/>
                  <a:pt x="141786" y="155909"/>
                  <a:pt x="138719" y="144515"/>
                </a:cubicBezTo>
                <a:cubicBezTo>
                  <a:pt x="135648" y="133118"/>
                  <a:pt x="134115" y="119013"/>
                  <a:pt x="134115" y="102201"/>
                </a:cubicBezTo>
                <a:cubicBezTo>
                  <a:pt x="134115" y="96222"/>
                  <a:pt x="134374" y="90145"/>
                  <a:pt x="134896" y="83970"/>
                </a:cubicBezTo>
                <a:cubicBezTo>
                  <a:pt x="135410" y="77793"/>
                  <a:pt x="136548" y="70403"/>
                  <a:pt x="138301" y="61799"/>
                </a:cubicBezTo>
                <a:cubicBezTo>
                  <a:pt x="139892" y="54148"/>
                  <a:pt x="142045" y="47035"/>
                  <a:pt x="144756" y="40461"/>
                </a:cubicBezTo>
                <a:cubicBezTo>
                  <a:pt x="147466" y="33888"/>
                  <a:pt x="151010" y="28329"/>
                  <a:pt x="155390" y="23786"/>
                </a:cubicBezTo>
                <a:cubicBezTo>
                  <a:pt x="161051" y="17892"/>
                  <a:pt x="168441" y="13191"/>
                  <a:pt x="177567" y="9682"/>
                </a:cubicBezTo>
                <a:cubicBezTo>
                  <a:pt x="186693" y="6179"/>
                  <a:pt x="198781" y="3744"/>
                  <a:pt x="213844" y="2392"/>
                </a:cubicBezTo>
                <a:cubicBezTo>
                  <a:pt x="219182" y="1912"/>
                  <a:pt x="224904" y="1455"/>
                  <a:pt x="230998" y="1016"/>
                </a:cubicBezTo>
                <a:cubicBezTo>
                  <a:pt x="237093" y="581"/>
                  <a:pt x="241734" y="242"/>
                  <a:pt x="244923" y="0"/>
                </a:cubicBezTo>
                <a:lnTo>
                  <a:pt x="244923" y="20680"/>
                </a:lnTo>
                <a:cubicBezTo>
                  <a:pt x="240779" y="20920"/>
                  <a:pt x="236358" y="21216"/>
                  <a:pt x="231656" y="21575"/>
                </a:cubicBezTo>
                <a:cubicBezTo>
                  <a:pt x="226955" y="21932"/>
                  <a:pt x="221574" y="22354"/>
                  <a:pt x="215514" y="22832"/>
                </a:cubicBezTo>
                <a:cubicBezTo>
                  <a:pt x="207472" y="23469"/>
                  <a:pt x="199063" y="24883"/>
                  <a:pt x="190300" y="27073"/>
                </a:cubicBezTo>
                <a:cubicBezTo>
                  <a:pt x="181534" y="29265"/>
                  <a:pt x="174918" y="32675"/>
                  <a:pt x="170453" y="37296"/>
                </a:cubicBezTo>
                <a:cubicBezTo>
                  <a:pt x="167108" y="40724"/>
                  <a:pt x="164441" y="45624"/>
                  <a:pt x="162446" y="51996"/>
                </a:cubicBezTo>
                <a:cubicBezTo>
                  <a:pt x="160452" y="58371"/>
                  <a:pt x="159063" y="65466"/>
                  <a:pt x="158263" y="73272"/>
                </a:cubicBezTo>
                <a:cubicBezTo>
                  <a:pt x="164157" y="69049"/>
                  <a:pt x="170475" y="65485"/>
                  <a:pt x="177206" y="62572"/>
                </a:cubicBezTo>
                <a:cubicBezTo>
                  <a:pt x="183942" y="59668"/>
                  <a:pt x="191214" y="58213"/>
                  <a:pt x="199022" y="58213"/>
                </a:cubicBezTo>
                <a:cubicBezTo>
                  <a:pt x="206276" y="58213"/>
                  <a:pt x="213167" y="59430"/>
                  <a:pt x="219702" y="61856"/>
                </a:cubicBezTo>
                <a:cubicBezTo>
                  <a:pt x="226238" y="64289"/>
                  <a:pt x="232013" y="68095"/>
                  <a:pt x="237032" y="73272"/>
                </a:cubicBezTo>
                <a:close/>
                <a:moveTo>
                  <a:pt x="230577" y="122761"/>
                </a:moveTo>
                <a:cubicBezTo>
                  <a:pt x="230577" y="108577"/>
                  <a:pt x="227390" y="97698"/>
                  <a:pt x="221019" y="90127"/>
                </a:cubicBezTo>
                <a:cubicBezTo>
                  <a:pt x="214639" y="82559"/>
                  <a:pt x="205552" y="78772"/>
                  <a:pt x="193763" y="78772"/>
                </a:cubicBezTo>
                <a:cubicBezTo>
                  <a:pt x="187308" y="78772"/>
                  <a:pt x="181055" y="79849"/>
                  <a:pt x="175000" y="81998"/>
                </a:cubicBezTo>
                <a:cubicBezTo>
                  <a:pt x="168941" y="84151"/>
                  <a:pt x="163246" y="87020"/>
                  <a:pt x="157907" y="90606"/>
                </a:cubicBezTo>
                <a:cubicBezTo>
                  <a:pt x="157748" y="92596"/>
                  <a:pt x="157587" y="94969"/>
                  <a:pt x="157428" y="97715"/>
                </a:cubicBezTo>
                <a:cubicBezTo>
                  <a:pt x="157270" y="100466"/>
                  <a:pt x="157187" y="102957"/>
                  <a:pt x="157187" y="105189"/>
                </a:cubicBezTo>
                <a:cubicBezTo>
                  <a:pt x="157187" y="119057"/>
                  <a:pt x="158303" y="130328"/>
                  <a:pt x="160535" y="139011"/>
                </a:cubicBezTo>
                <a:cubicBezTo>
                  <a:pt x="162767" y="147698"/>
                  <a:pt x="165874" y="154512"/>
                  <a:pt x="169855" y="159455"/>
                </a:cubicBezTo>
                <a:cubicBezTo>
                  <a:pt x="173441" y="163916"/>
                  <a:pt x="177228" y="167005"/>
                  <a:pt x="181213" y="168715"/>
                </a:cubicBezTo>
                <a:cubicBezTo>
                  <a:pt x="185194" y="170432"/>
                  <a:pt x="189540" y="171289"/>
                  <a:pt x="194238" y="171289"/>
                </a:cubicBezTo>
                <a:cubicBezTo>
                  <a:pt x="205715" y="171289"/>
                  <a:pt x="214639" y="166943"/>
                  <a:pt x="221019" y="158256"/>
                </a:cubicBezTo>
                <a:cubicBezTo>
                  <a:pt x="227390" y="149573"/>
                  <a:pt x="230577" y="137741"/>
                  <a:pt x="230577" y="122761"/>
                </a:cubicBezTo>
                <a:close/>
                <a:moveTo>
                  <a:pt x="394816" y="145711"/>
                </a:moveTo>
                <a:cubicBezTo>
                  <a:pt x="394816" y="152162"/>
                  <a:pt x="393520" y="158019"/>
                  <a:pt x="390932" y="163275"/>
                </a:cubicBezTo>
                <a:cubicBezTo>
                  <a:pt x="388340" y="168538"/>
                  <a:pt x="384812" y="172804"/>
                  <a:pt x="380351" y="176069"/>
                </a:cubicBezTo>
                <a:cubicBezTo>
                  <a:pt x="375091" y="180055"/>
                  <a:pt x="369471" y="182884"/>
                  <a:pt x="363500" y="184558"/>
                </a:cubicBezTo>
                <a:cubicBezTo>
                  <a:pt x="357523" y="186229"/>
                  <a:pt x="349830" y="187068"/>
                  <a:pt x="340427" y="187068"/>
                </a:cubicBezTo>
                <a:lnTo>
                  <a:pt x="295128" y="187068"/>
                </a:lnTo>
                <a:lnTo>
                  <a:pt x="295128" y="73272"/>
                </a:lnTo>
                <a:lnTo>
                  <a:pt x="261180" y="73272"/>
                </a:lnTo>
                <a:lnTo>
                  <a:pt x="261180" y="53551"/>
                </a:lnTo>
                <a:lnTo>
                  <a:pt x="317599" y="53551"/>
                </a:lnTo>
                <a:lnTo>
                  <a:pt x="317599" y="105545"/>
                </a:lnTo>
                <a:lnTo>
                  <a:pt x="341025" y="105545"/>
                </a:lnTo>
                <a:cubicBezTo>
                  <a:pt x="351069" y="105545"/>
                  <a:pt x="358855" y="106065"/>
                  <a:pt x="364395" y="107101"/>
                </a:cubicBezTo>
                <a:cubicBezTo>
                  <a:pt x="369932" y="108137"/>
                  <a:pt x="375448" y="110686"/>
                  <a:pt x="380948" y="114748"/>
                </a:cubicBezTo>
                <a:cubicBezTo>
                  <a:pt x="385571" y="118174"/>
                  <a:pt x="389038" y="122559"/>
                  <a:pt x="391348" y="127898"/>
                </a:cubicBezTo>
                <a:cubicBezTo>
                  <a:pt x="393660" y="133237"/>
                  <a:pt x="394816" y="139173"/>
                  <a:pt x="394816" y="145711"/>
                </a:cubicBezTo>
                <a:close/>
                <a:moveTo>
                  <a:pt x="371624" y="146067"/>
                </a:moveTo>
                <a:cubicBezTo>
                  <a:pt x="371624" y="142003"/>
                  <a:pt x="370927" y="138439"/>
                  <a:pt x="369534" y="135368"/>
                </a:cubicBezTo>
                <a:cubicBezTo>
                  <a:pt x="368140" y="132301"/>
                  <a:pt x="365851" y="129810"/>
                  <a:pt x="362660" y="127898"/>
                </a:cubicBezTo>
                <a:cubicBezTo>
                  <a:pt x="359317" y="125907"/>
                  <a:pt x="355512" y="124712"/>
                  <a:pt x="351246" y="124312"/>
                </a:cubicBezTo>
                <a:cubicBezTo>
                  <a:pt x="346982" y="123917"/>
                  <a:pt x="340870" y="123715"/>
                  <a:pt x="332899" y="123715"/>
                </a:cubicBezTo>
                <a:lnTo>
                  <a:pt x="317599" y="123715"/>
                </a:lnTo>
                <a:lnTo>
                  <a:pt x="317599" y="169136"/>
                </a:lnTo>
                <a:lnTo>
                  <a:pt x="332420" y="169136"/>
                </a:lnTo>
                <a:cubicBezTo>
                  <a:pt x="340391" y="169136"/>
                  <a:pt x="346564" y="168797"/>
                  <a:pt x="350950" y="168117"/>
                </a:cubicBezTo>
                <a:cubicBezTo>
                  <a:pt x="355331" y="167444"/>
                  <a:pt x="359115" y="166148"/>
                  <a:pt x="362305" y="164237"/>
                </a:cubicBezTo>
                <a:cubicBezTo>
                  <a:pt x="365570" y="162167"/>
                  <a:pt x="367938" y="159714"/>
                  <a:pt x="369414" y="156885"/>
                </a:cubicBezTo>
                <a:cubicBezTo>
                  <a:pt x="370886" y="154055"/>
                  <a:pt x="371624" y="150452"/>
                  <a:pt x="371624" y="146067"/>
                </a:cubicBezTo>
                <a:close/>
                <a:moveTo>
                  <a:pt x="474066" y="190174"/>
                </a:moveTo>
                <a:cubicBezTo>
                  <a:pt x="452790" y="190174"/>
                  <a:pt x="436273" y="184177"/>
                  <a:pt x="424520" y="172182"/>
                </a:cubicBezTo>
                <a:cubicBezTo>
                  <a:pt x="412766" y="160191"/>
                  <a:pt x="406887" y="143159"/>
                  <a:pt x="406887" y="121087"/>
                </a:cubicBezTo>
                <a:cubicBezTo>
                  <a:pt x="406887" y="99332"/>
                  <a:pt x="412585" y="82019"/>
                  <a:pt x="423980" y="69146"/>
                </a:cubicBezTo>
                <a:cubicBezTo>
                  <a:pt x="435377" y="56279"/>
                  <a:pt x="450278" y="49843"/>
                  <a:pt x="468684" y="49843"/>
                </a:cubicBezTo>
                <a:cubicBezTo>
                  <a:pt x="476972" y="49843"/>
                  <a:pt x="484305" y="51038"/>
                  <a:pt x="490680" y="53428"/>
                </a:cubicBezTo>
                <a:cubicBezTo>
                  <a:pt x="497052" y="55822"/>
                  <a:pt x="502632" y="59566"/>
                  <a:pt x="507413" y="64668"/>
                </a:cubicBezTo>
                <a:cubicBezTo>
                  <a:pt x="512198" y="69769"/>
                  <a:pt x="515862" y="76001"/>
                  <a:pt x="518411" y="83373"/>
                </a:cubicBezTo>
                <a:cubicBezTo>
                  <a:pt x="520960" y="90742"/>
                  <a:pt x="522235" y="99768"/>
                  <a:pt x="522235" y="110445"/>
                </a:cubicBezTo>
                <a:lnTo>
                  <a:pt x="522235" y="122638"/>
                </a:lnTo>
                <a:lnTo>
                  <a:pt x="429718" y="122638"/>
                </a:lnTo>
                <a:cubicBezTo>
                  <a:pt x="429718" y="138180"/>
                  <a:pt x="433620" y="150048"/>
                  <a:pt x="441432" y="158256"/>
                </a:cubicBezTo>
                <a:cubicBezTo>
                  <a:pt x="449244" y="166464"/>
                  <a:pt x="460040" y="170569"/>
                  <a:pt x="473825" y="170569"/>
                </a:cubicBezTo>
                <a:cubicBezTo>
                  <a:pt x="478764" y="170569"/>
                  <a:pt x="483606" y="170010"/>
                  <a:pt x="488347" y="168899"/>
                </a:cubicBezTo>
                <a:cubicBezTo>
                  <a:pt x="493092" y="167783"/>
                  <a:pt x="497373" y="166350"/>
                  <a:pt x="501200" y="164596"/>
                </a:cubicBezTo>
                <a:cubicBezTo>
                  <a:pt x="505260" y="162764"/>
                  <a:pt x="508688" y="160989"/>
                  <a:pt x="511481" y="159276"/>
                </a:cubicBezTo>
                <a:cubicBezTo>
                  <a:pt x="514268" y="157562"/>
                  <a:pt x="516578" y="155949"/>
                  <a:pt x="518411" y="154434"/>
                </a:cubicBezTo>
                <a:lnTo>
                  <a:pt x="519725" y="154434"/>
                </a:lnTo>
                <a:lnTo>
                  <a:pt x="519725" y="178938"/>
                </a:lnTo>
                <a:cubicBezTo>
                  <a:pt x="517097" y="179976"/>
                  <a:pt x="513832" y="181268"/>
                  <a:pt x="509926" y="182823"/>
                </a:cubicBezTo>
                <a:cubicBezTo>
                  <a:pt x="506019" y="184375"/>
                  <a:pt x="502513" y="185596"/>
                  <a:pt x="499406" y="186469"/>
                </a:cubicBezTo>
                <a:cubicBezTo>
                  <a:pt x="495022" y="187666"/>
                  <a:pt x="491059" y="188583"/>
                  <a:pt x="487513" y="189216"/>
                </a:cubicBezTo>
                <a:cubicBezTo>
                  <a:pt x="483966" y="189854"/>
                  <a:pt x="479480" y="190174"/>
                  <a:pt x="474066" y="190174"/>
                </a:cubicBezTo>
                <a:close/>
                <a:moveTo>
                  <a:pt x="500360" y="105427"/>
                </a:moveTo>
                <a:cubicBezTo>
                  <a:pt x="500203" y="99372"/>
                  <a:pt x="499486" y="94152"/>
                  <a:pt x="498211" y="89767"/>
                </a:cubicBezTo>
                <a:cubicBezTo>
                  <a:pt x="496934" y="85385"/>
                  <a:pt x="495105" y="81682"/>
                  <a:pt x="492715" y="78654"/>
                </a:cubicBezTo>
                <a:cubicBezTo>
                  <a:pt x="490079" y="75302"/>
                  <a:pt x="486713" y="72756"/>
                  <a:pt x="482613" y="71000"/>
                </a:cubicBezTo>
                <a:cubicBezTo>
                  <a:pt x="478505" y="69247"/>
                  <a:pt x="473426" y="68372"/>
                  <a:pt x="467371" y="68372"/>
                </a:cubicBezTo>
                <a:cubicBezTo>
                  <a:pt x="461394" y="68372"/>
                  <a:pt x="456314" y="69265"/>
                  <a:pt x="452132" y="71058"/>
                </a:cubicBezTo>
                <a:cubicBezTo>
                  <a:pt x="447949" y="72850"/>
                  <a:pt x="444144" y="75464"/>
                  <a:pt x="440716" y="78892"/>
                </a:cubicBezTo>
                <a:cubicBezTo>
                  <a:pt x="437368" y="82398"/>
                  <a:pt x="434819" y="86282"/>
                  <a:pt x="433065" y="90548"/>
                </a:cubicBezTo>
                <a:cubicBezTo>
                  <a:pt x="431313" y="94811"/>
                  <a:pt x="430200" y="99772"/>
                  <a:pt x="429718" y="105427"/>
                </a:cubicBezTo>
                <a:close/>
                <a:moveTo>
                  <a:pt x="668780" y="187068"/>
                </a:moveTo>
                <a:lnTo>
                  <a:pt x="646546" y="187068"/>
                </a:lnTo>
                <a:lnTo>
                  <a:pt x="646546" y="82120"/>
                </a:lnTo>
                <a:lnTo>
                  <a:pt x="614509" y="150250"/>
                </a:lnTo>
                <a:lnTo>
                  <a:pt x="597777" y="150250"/>
                </a:lnTo>
                <a:lnTo>
                  <a:pt x="565981" y="82120"/>
                </a:lnTo>
                <a:lnTo>
                  <a:pt x="565981" y="187068"/>
                </a:lnTo>
                <a:lnTo>
                  <a:pt x="544946" y="187068"/>
                </a:lnTo>
                <a:lnTo>
                  <a:pt x="544946" y="53551"/>
                </a:lnTo>
                <a:lnTo>
                  <a:pt x="572076" y="53551"/>
                </a:lnTo>
                <a:lnTo>
                  <a:pt x="607219" y="127661"/>
                </a:lnTo>
                <a:lnTo>
                  <a:pt x="641168" y="53551"/>
                </a:lnTo>
                <a:lnTo>
                  <a:pt x="668780" y="53551"/>
                </a:lnTo>
                <a:close/>
                <a:moveTo>
                  <a:pt x="800385" y="145711"/>
                </a:moveTo>
                <a:cubicBezTo>
                  <a:pt x="800385" y="152162"/>
                  <a:pt x="799088" y="158019"/>
                  <a:pt x="796496" y="163275"/>
                </a:cubicBezTo>
                <a:cubicBezTo>
                  <a:pt x="793908" y="168538"/>
                  <a:pt x="790380" y="172804"/>
                  <a:pt x="785920" y="176069"/>
                </a:cubicBezTo>
                <a:cubicBezTo>
                  <a:pt x="780661" y="180055"/>
                  <a:pt x="775045" y="182884"/>
                  <a:pt x="769068" y="184558"/>
                </a:cubicBezTo>
                <a:cubicBezTo>
                  <a:pt x="763089" y="186229"/>
                  <a:pt x="755399" y="187068"/>
                  <a:pt x="745996" y="187068"/>
                </a:cubicBezTo>
                <a:lnTo>
                  <a:pt x="701291" y="187068"/>
                </a:lnTo>
                <a:lnTo>
                  <a:pt x="701291" y="53551"/>
                </a:lnTo>
                <a:lnTo>
                  <a:pt x="723766" y="53551"/>
                </a:lnTo>
                <a:lnTo>
                  <a:pt x="723766" y="105545"/>
                </a:lnTo>
                <a:lnTo>
                  <a:pt x="746593" y="105545"/>
                </a:lnTo>
                <a:cubicBezTo>
                  <a:pt x="756637" y="105545"/>
                  <a:pt x="764424" y="106065"/>
                  <a:pt x="769965" y="107101"/>
                </a:cubicBezTo>
                <a:cubicBezTo>
                  <a:pt x="775506" y="108137"/>
                  <a:pt x="781020" y="110686"/>
                  <a:pt x="786518" y="114748"/>
                </a:cubicBezTo>
                <a:cubicBezTo>
                  <a:pt x="791139" y="118174"/>
                  <a:pt x="794606" y="122559"/>
                  <a:pt x="796918" y="127898"/>
                </a:cubicBezTo>
                <a:cubicBezTo>
                  <a:pt x="799229" y="133237"/>
                  <a:pt x="800385" y="139173"/>
                  <a:pt x="800385" y="145711"/>
                </a:cubicBezTo>
                <a:close/>
                <a:moveTo>
                  <a:pt x="777197" y="146067"/>
                </a:moveTo>
                <a:cubicBezTo>
                  <a:pt x="777197" y="142003"/>
                  <a:pt x="776499" y="138439"/>
                  <a:pt x="775102" y="135368"/>
                </a:cubicBezTo>
                <a:cubicBezTo>
                  <a:pt x="773709" y="132301"/>
                  <a:pt x="771415" y="129810"/>
                  <a:pt x="768230" y="127898"/>
                </a:cubicBezTo>
                <a:cubicBezTo>
                  <a:pt x="764881" y="125907"/>
                  <a:pt x="761076" y="124712"/>
                  <a:pt x="756814" y="124312"/>
                </a:cubicBezTo>
                <a:cubicBezTo>
                  <a:pt x="752552" y="123917"/>
                  <a:pt x="746435" y="123715"/>
                  <a:pt x="738469" y="123715"/>
                </a:cubicBezTo>
                <a:lnTo>
                  <a:pt x="723766" y="123715"/>
                </a:lnTo>
                <a:lnTo>
                  <a:pt x="723766" y="169136"/>
                </a:lnTo>
                <a:lnTo>
                  <a:pt x="737990" y="169136"/>
                </a:lnTo>
                <a:cubicBezTo>
                  <a:pt x="745956" y="169136"/>
                  <a:pt x="752134" y="168797"/>
                  <a:pt x="756519" y="168117"/>
                </a:cubicBezTo>
                <a:cubicBezTo>
                  <a:pt x="760899" y="167444"/>
                  <a:pt x="764684" y="166148"/>
                  <a:pt x="767869" y="164237"/>
                </a:cubicBezTo>
                <a:cubicBezTo>
                  <a:pt x="771134" y="162167"/>
                  <a:pt x="773507" y="159714"/>
                  <a:pt x="774982" y="156885"/>
                </a:cubicBezTo>
                <a:cubicBezTo>
                  <a:pt x="776459" y="154055"/>
                  <a:pt x="777197" y="150452"/>
                  <a:pt x="777197" y="146067"/>
                </a:cubicBezTo>
                <a:close/>
                <a:moveTo>
                  <a:pt x="838397" y="187068"/>
                </a:moveTo>
                <a:lnTo>
                  <a:pt x="815918" y="187068"/>
                </a:lnTo>
                <a:lnTo>
                  <a:pt x="815918" y="53551"/>
                </a:lnTo>
                <a:lnTo>
                  <a:pt x="838397" y="535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356240" y="5853191"/>
            <a:ext cx="1508285" cy="186469"/>
          </a:xfrm>
          <a:custGeom>
            <a:avLst/>
            <a:gdLst/>
            <a:ahLst/>
            <a:cxnLst/>
            <a:rect l="l" t="t" r="r" b="b"/>
            <a:pathLst>
              <a:path w="1508285" h="186469">
                <a:moveTo>
                  <a:pt x="105427" y="137225"/>
                </a:moveTo>
                <a:lnTo>
                  <a:pt x="82955" y="137225"/>
                </a:lnTo>
                <a:lnTo>
                  <a:pt x="82955" y="23068"/>
                </a:lnTo>
                <a:lnTo>
                  <a:pt x="22472" y="23068"/>
                </a:lnTo>
                <a:lnTo>
                  <a:pt x="22472" y="137225"/>
                </a:lnTo>
                <a:lnTo>
                  <a:pt x="0" y="137225"/>
                </a:lnTo>
                <a:lnTo>
                  <a:pt x="0" y="3708"/>
                </a:lnTo>
                <a:lnTo>
                  <a:pt x="105427" y="3708"/>
                </a:lnTo>
                <a:close/>
                <a:moveTo>
                  <a:pt x="249937" y="66942"/>
                </a:moveTo>
                <a:cubicBezTo>
                  <a:pt x="249937" y="89172"/>
                  <a:pt x="244616" y="106881"/>
                  <a:pt x="233982" y="120067"/>
                </a:cubicBezTo>
                <a:cubicBezTo>
                  <a:pt x="223343" y="133257"/>
                  <a:pt x="209898" y="139852"/>
                  <a:pt x="193641" y="139852"/>
                </a:cubicBezTo>
                <a:cubicBezTo>
                  <a:pt x="187024" y="139852"/>
                  <a:pt x="181170" y="139097"/>
                  <a:pt x="176069" y="137581"/>
                </a:cubicBezTo>
                <a:cubicBezTo>
                  <a:pt x="170968" y="136065"/>
                  <a:pt x="165748" y="133718"/>
                  <a:pt x="160409" y="130532"/>
                </a:cubicBezTo>
                <a:lnTo>
                  <a:pt x="160409" y="186469"/>
                </a:lnTo>
                <a:lnTo>
                  <a:pt x="137937" y="186469"/>
                </a:lnTo>
                <a:lnTo>
                  <a:pt x="137937" y="3708"/>
                </a:lnTo>
                <a:lnTo>
                  <a:pt x="160409" y="3708"/>
                </a:lnTo>
                <a:lnTo>
                  <a:pt x="160409" y="17693"/>
                </a:lnTo>
                <a:cubicBezTo>
                  <a:pt x="165989" y="12672"/>
                  <a:pt x="172184" y="8471"/>
                  <a:pt x="178995" y="5082"/>
                </a:cubicBezTo>
                <a:cubicBezTo>
                  <a:pt x="185807" y="1695"/>
                  <a:pt x="193241" y="0"/>
                  <a:pt x="201290" y="0"/>
                </a:cubicBezTo>
                <a:cubicBezTo>
                  <a:pt x="216591" y="0"/>
                  <a:pt x="228521" y="6059"/>
                  <a:pt x="237089" y="18168"/>
                </a:cubicBezTo>
                <a:cubicBezTo>
                  <a:pt x="245654" y="30283"/>
                  <a:pt x="249937" y="46540"/>
                  <a:pt x="249937" y="66942"/>
                </a:cubicBezTo>
                <a:close/>
                <a:moveTo>
                  <a:pt x="226750" y="69451"/>
                </a:moveTo>
                <a:cubicBezTo>
                  <a:pt x="226750" y="54230"/>
                  <a:pt x="224320" y="42415"/>
                  <a:pt x="219460" y="34005"/>
                </a:cubicBezTo>
                <a:cubicBezTo>
                  <a:pt x="214596" y="25599"/>
                  <a:pt x="206705" y="21398"/>
                  <a:pt x="195794" y="21398"/>
                </a:cubicBezTo>
                <a:cubicBezTo>
                  <a:pt x="189414" y="21398"/>
                  <a:pt x="183259" y="22813"/>
                  <a:pt x="177321" y="25642"/>
                </a:cubicBezTo>
                <a:cubicBezTo>
                  <a:pt x="171385" y="28472"/>
                  <a:pt x="165748" y="32119"/>
                  <a:pt x="160409" y="36580"/>
                </a:cubicBezTo>
                <a:lnTo>
                  <a:pt x="160409" y="112244"/>
                </a:lnTo>
                <a:cubicBezTo>
                  <a:pt x="166305" y="115110"/>
                  <a:pt x="171346" y="117061"/>
                  <a:pt x="175529" y="118098"/>
                </a:cubicBezTo>
                <a:cubicBezTo>
                  <a:pt x="179711" y="119135"/>
                  <a:pt x="184514" y="119653"/>
                  <a:pt x="189932" y="119653"/>
                </a:cubicBezTo>
                <a:cubicBezTo>
                  <a:pt x="201568" y="119653"/>
                  <a:pt x="210611" y="115387"/>
                  <a:pt x="217070" y="106863"/>
                </a:cubicBezTo>
                <a:cubicBezTo>
                  <a:pt x="223520" y="98337"/>
                  <a:pt x="226750" y="85867"/>
                  <a:pt x="226750" y="69451"/>
                </a:cubicBezTo>
                <a:close/>
                <a:moveTo>
                  <a:pt x="383094" y="70528"/>
                </a:moveTo>
                <a:cubicBezTo>
                  <a:pt x="383094" y="92998"/>
                  <a:pt x="377679" y="110348"/>
                  <a:pt x="366843" y="122576"/>
                </a:cubicBezTo>
                <a:cubicBezTo>
                  <a:pt x="356004" y="134809"/>
                  <a:pt x="341579" y="140929"/>
                  <a:pt x="323568" y="140929"/>
                </a:cubicBezTo>
                <a:cubicBezTo>
                  <a:pt x="305003" y="140929"/>
                  <a:pt x="290401" y="134615"/>
                  <a:pt x="279763" y="121982"/>
                </a:cubicBezTo>
                <a:cubicBezTo>
                  <a:pt x="269126" y="109349"/>
                  <a:pt x="263805" y="92199"/>
                  <a:pt x="263805" y="70528"/>
                </a:cubicBezTo>
                <a:cubicBezTo>
                  <a:pt x="263805" y="48214"/>
                  <a:pt x="269279" y="30881"/>
                  <a:pt x="280242" y="18529"/>
                </a:cubicBezTo>
                <a:cubicBezTo>
                  <a:pt x="291197" y="6177"/>
                  <a:pt x="305640" y="0"/>
                  <a:pt x="323568" y="0"/>
                </a:cubicBezTo>
                <a:cubicBezTo>
                  <a:pt x="341579" y="0"/>
                  <a:pt x="356004" y="6159"/>
                  <a:pt x="366843" y="18468"/>
                </a:cubicBezTo>
                <a:cubicBezTo>
                  <a:pt x="377679" y="30779"/>
                  <a:pt x="383094" y="48132"/>
                  <a:pt x="383094" y="70528"/>
                </a:cubicBezTo>
                <a:close/>
                <a:moveTo>
                  <a:pt x="359906" y="70528"/>
                </a:moveTo>
                <a:cubicBezTo>
                  <a:pt x="359906" y="53233"/>
                  <a:pt x="356760" y="40385"/>
                  <a:pt x="350467" y="31975"/>
                </a:cubicBezTo>
                <a:cubicBezTo>
                  <a:pt x="344171" y="23568"/>
                  <a:pt x="335204" y="19365"/>
                  <a:pt x="323568" y="19365"/>
                </a:cubicBezTo>
                <a:cubicBezTo>
                  <a:pt x="311854" y="19365"/>
                  <a:pt x="302829" y="23568"/>
                  <a:pt x="296496" y="31975"/>
                </a:cubicBezTo>
                <a:cubicBezTo>
                  <a:pt x="290160" y="40385"/>
                  <a:pt x="286992" y="53233"/>
                  <a:pt x="286992" y="70528"/>
                </a:cubicBezTo>
                <a:cubicBezTo>
                  <a:pt x="286992" y="87260"/>
                  <a:pt x="290160" y="99950"/>
                  <a:pt x="296496" y="108594"/>
                </a:cubicBezTo>
                <a:cubicBezTo>
                  <a:pt x="302829" y="117241"/>
                  <a:pt x="311854" y="121564"/>
                  <a:pt x="323568" y="121564"/>
                </a:cubicBezTo>
                <a:cubicBezTo>
                  <a:pt x="335124" y="121564"/>
                  <a:pt x="344070" y="117320"/>
                  <a:pt x="350406" y="108835"/>
                </a:cubicBezTo>
                <a:cubicBezTo>
                  <a:pt x="356738" y="100350"/>
                  <a:pt x="359906" y="87577"/>
                  <a:pt x="359906" y="70528"/>
                </a:cubicBezTo>
                <a:close/>
                <a:moveTo>
                  <a:pt x="511593" y="137225"/>
                </a:moveTo>
                <a:lnTo>
                  <a:pt x="489363" y="137225"/>
                </a:lnTo>
                <a:lnTo>
                  <a:pt x="489363" y="37655"/>
                </a:lnTo>
                <a:lnTo>
                  <a:pt x="426489" y="137225"/>
                </a:lnTo>
                <a:lnTo>
                  <a:pt x="406170" y="137225"/>
                </a:lnTo>
                <a:lnTo>
                  <a:pt x="406170" y="3708"/>
                </a:lnTo>
                <a:lnTo>
                  <a:pt x="428400" y="3708"/>
                </a:lnTo>
                <a:lnTo>
                  <a:pt x="428400" y="101722"/>
                </a:lnTo>
                <a:lnTo>
                  <a:pt x="490558" y="3708"/>
                </a:lnTo>
                <a:lnTo>
                  <a:pt x="511593" y="3708"/>
                </a:lnTo>
                <a:close/>
                <a:moveTo>
                  <a:pt x="633538" y="100289"/>
                </a:moveTo>
                <a:cubicBezTo>
                  <a:pt x="633538" y="107777"/>
                  <a:pt x="631904" y="114116"/>
                  <a:pt x="628638" y="119293"/>
                </a:cubicBezTo>
                <a:cubicBezTo>
                  <a:pt x="625374" y="124474"/>
                  <a:pt x="621187" y="128581"/>
                  <a:pt x="616086" y="131605"/>
                </a:cubicBezTo>
                <a:cubicBezTo>
                  <a:pt x="611226" y="134558"/>
                  <a:pt x="605690" y="136746"/>
                  <a:pt x="599476" y="138178"/>
                </a:cubicBezTo>
                <a:cubicBezTo>
                  <a:pt x="593255" y="139615"/>
                  <a:pt x="587041" y="140331"/>
                  <a:pt x="580828" y="140331"/>
                </a:cubicBezTo>
                <a:cubicBezTo>
                  <a:pt x="572061" y="140331"/>
                  <a:pt x="563771" y="139475"/>
                  <a:pt x="555965" y="137764"/>
                </a:cubicBezTo>
                <a:cubicBezTo>
                  <a:pt x="548153" y="136047"/>
                  <a:pt x="540385" y="133318"/>
                  <a:pt x="532652" y="129574"/>
                </a:cubicBezTo>
                <a:lnTo>
                  <a:pt x="532652" y="104709"/>
                </a:lnTo>
                <a:lnTo>
                  <a:pt x="534088" y="104709"/>
                </a:lnTo>
                <a:cubicBezTo>
                  <a:pt x="539506" y="109732"/>
                  <a:pt x="546299" y="113695"/>
                  <a:pt x="554468" y="116604"/>
                </a:cubicBezTo>
                <a:cubicBezTo>
                  <a:pt x="562641" y="119513"/>
                  <a:pt x="570784" y="120967"/>
                  <a:pt x="578913" y="120967"/>
                </a:cubicBezTo>
                <a:cubicBezTo>
                  <a:pt x="582418" y="120967"/>
                  <a:pt x="586184" y="120589"/>
                  <a:pt x="590210" y="119829"/>
                </a:cubicBezTo>
                <a:cubicBezTo>
                  <a:pt x="594231" y="119074"/>
                  <a:pt x="597639" y="117896"/>
                  <a:pt x="600429" y="116305"/>
                </a:cubicBezTo>
                <a:cubicBezTo>
                  <a:pt x="604099" y="114073"/>
                  <a:pt x="606708" y="111682"/>
                  <a:pt x="608260" y="109130"/>
                </a:cubicBezTo>
                <a:cubicBezTo>
                  <a:pt x="609815" y="106581"/>
                  <a:pt x="610589" y="103076"/>
                  <a:pt x="610589" y="98614"/>
                </a:cubicBezTo>
                <a:cubicBezTo>
                  <a:pt x="610589" y="93834"/>
                  <a:pt x="609697" y="89992"/>
                  <a:pt x="607903" y="87080"/>
                </a:cubicBezTo>
                <a:cubicBezTo>
                  <a:pt x="606110" y="84172"/>
                  <a:pt x="603659" y="82001"/>
                  <a:pt x="600549" y="80565"/>
                </a:cubicBezTo>
                <a:cubicBezTo>
                  <a:pt x="597438" y="79131"/>
                  <a:pt x="593954" y="78232"/>
                  <a:pt x="590090" y="77875"/>
                </a:cubicBezTo>
                <a:cubicBezTo>
                  <a:pt x="586224" y="77516"/>
                  <a:pt x="582141" y="77339"/>
                  <a:pt x="577836" y="77339"/>
                </a:cubicBezTo>
                <a:lnTo>
                  <a:pt x="562062" y="77339"/>
                </a:lnTo>
                <a:lnTo>
                  <a:pt x="562062" y="57974"/>
                </a:lnTo>
                <a:lnTo>
                  <a:pt x="574131" y="57974"/>
                </a:lnTo>
                <a:cubicBezTo>
                  <a:pt x="577155" y="57974"/>
                  <a:pt x="580943" y="57874"/>
                  <a:pt x="585489" y="57676"/>
                </a:cubicBezTo>
                <a:cubicBezTo>
                  <a:pt x="590029" y="57477"/>
                  <a:pt x="593654" y="56862"/>
                  <a:pt x="596361" y="55821"/>
                </a:cubicBezTo>
                <a:cubicBezTo>
                  <a:pt x="599789" y="54548"/>
                  <a:pt x="602543" y="52737"/>
                  <a:pt x="604613" y="50386"/>
                </a:cubicBezTo>
                <a:cubicBezTo>
                  <a:pt x="606683" y="48035"/>
                  <a:pt x="607719" y="44068"/>
                  <a:pt x="607719" y="38491"/>
                </a:cubicBezTo>
                <a:cubicBezTo>
                  <a:pt x="607719" y="34584"/>
                  <a:pt x="606845" y="31439"/>
                  <a:pt x="605091" y="29049"/>
                </a:cubicBezTo>
                <a:cubicBezTo>
                  <a:pt x="603339" y="26658"/>
                  <a:pt x="601146" y="24786"/>
                  <a:pt x="598514" y="23429"/>
                </a:cubicBezTo>
                <a:cubicBezTo>
                  <a:pt x="595804" y="21996"/>
                  <a:pt x="592859" y="21020"/>
                  <a:pt x="589669" y="20498"/>
                </a:cubicBezTo>
                <a:cubicBezTo>
                  <a:pt x="586484" y="19983"/>
                  <a:pt x="583419" y="19724"/>
                  <a:pt x="580467" y="19724"/>
                </a:cubicBezTo>
                <a:cubicBezTo>
                  <a:pt x="572897" y="19724"/>
                  <a:pt x="565629" y="20780"/>
                  <a:pt x="558651" y="22892"/>
                </a:cubicBezTo>
                <a:cubicBezTo>
                  <a:pt x="551678" y="25005"/>
                  <a:pt x="545685" y="28134"/>
                  <a:pt x="540666" y="32277"/>
                </a:cubicBezTo>
                <a:lnTo>
                  <a:pt x="539229" y="32277"/>
                </a:lnTo>
                <a:lnTo>
                  <a:pt x="539229" y="8014"/>
                </a:lnTo>
                <a:cubicBezTo>
                  <a:pt x="544968" y="6018"/>
                  <a:pt x="551322" y="4266"/>
                  <a:pt x="558295" y="2751"/>
                </a:cubicBezTo>
                <a:cubicBezTo>
                  <a:pt x="565268" y="1234"/>
                  <a:pt x="572256" y="479"/>
                  <a:pt x="579269" y="479"/>
                </a:cubicBezTo>
                <a:cubicBezTo>
                  <a:pt x="584928" y="479"/>
                  <a:pt x="590688" y="1058"/>
                  <a:pt x="596546" y="2210"/>
                </a:cubicBezTo>
                <a:cubicBezTo>
                  <a:pt x="602399" y="3365"/>
                  <a:pt x="607961" y="5343"/>
                  <a:pt x="613217" y="8132"/>
                </a:cubicBezTo>
                <a:cubicBezTo>
                  <a:pt x="618160" y="10843"/>
                  <a:pt x="622302" y="14566"/>
                  <a:pt x="625651" y="19306"/>
                </a:cubicBezTo>
                <a:cubicBezTo>
                  <a:pt x="628995" y="24047"/>
                  <a:pt x="630669" y="29847"/>
                  <a:pt x="630669" y="36698"/>
                </a:cubicBezTo>
                <a:cubicBezTo>
                  <a:pt x="630669" y="43948"/>
                  <a:pt x="628617" y="50306"/>
                  <a:pt x="624514" y="55761"/>
                </a:cubicBezTo>
                <a:cubicBezTo>
                  <a:pt x="620406" y="61221"/>
                  <a:pt x="614973" y="64828"/>
                  <a:pt x="608198" y="66582"/>
                </a:cubicBezTo>
                <a:lnTo>
                  <a:pt x="608198" y="67420"/>
                </a:lnTo>
                <a:cubicBezTo>
                  <a:pt x="615607" y="69965"/>
                  <a:pt x="621684" y="73872"/>
                  <a:pt x="626425" y="79131"/>
                </a:cubicBezTo>
                <a:cubicBezTo>
                  <a:pt x="631166" y="84395"/>
                  <a:pt x="633538" y="91444"/>
                  <a:pt x="633538" y="100289"/>
                </a:cubicBezTo>
                <a:close/>
                <a:moveTo>
                  <a:pt x="761793" y="96822"/>
                </a:moveTo>
                <a:cubicBezTo>
                  <a:pt x="761793" y="103276"/>
                  <a:pt x="760561" y="108994"/>
                  <a:pt x="758088" y="113972"/>
                </a:cubicBezTo>
                <a:cubicBezTo>
                  <a:pt x="755618" y="118954"/>
                  <a:pt x="752231" y="123116"/>
                  <a:pt x="747925" y="126464"/>
                </a:cubicBezTo>
                <a:cubicBezTo>
                  <a:pt x="742511" y="130690"/>
                  <a:pt x="736830" y="133538"/>
                  <a:pt x="730894" y="135011"/>
                </a:cubicBezTo>
                <a:cubicBezTo>
                  <a:pt x="724957" y="136487"/>
                  <a:pt x="717844" y="137225"/>
                  <a:pt x="709557" y="137225"/>
                </a:cubicBezTo>
                <a:lnTo>
                  <a:pt x="657087" y="137225"/>
                </a:lnTo>
                <a:lnTo>
                  <a:pt x="657087" y="3708"/>
                </a:lnTo>
                <a:lnTo>
                  <a:pt x="706090" y="3708"/>
                </a:lnTo>
                <a:cubicBezTo>
                  <a:pt x="715896" y="3708"/>
                  <a:pt x="723063" y="4007"/>
                  <a:pt x="727611" y="4604"/>
                </a:cubicBezTo>
                <a:cubicBezTo>
                  <a:pt x="732150" y="5202"/>
                  <a:pt x="736653" y="6736"/>
                  <a:pt x="741114" y="9209"/>
                </a:cubicBezTo>
                <a:cubicBezTo>
                  <a:pt x="745815" y="11754"/>
                  <a:pt x="749282" y="15145"/>
                  <a:pt x="751515" y="19365"/>
                </a:cubicBezTo>
                <a:cubicBezTo>
                  <a:pt x="753746" y="23590"/>
                  <a:pt x="754863" y="28609"/>
                  <a:pt x="754863" y="34427"/>
                </a:cubicBezTo>
                <a:cubicBezTo>
                  <a:pt x="754863" y="40799"/>
                  <a:pt x="753109" y="46515"/>
                  <a:pt x="749602" y="51577"/>
                </a:cubicBezTo>
                <a:cubicBezTo>
                  <a:pt x="746096" y="56642"/>
                  <a:pt x="741435" y="60566"/>
                  <a:pt x="735617" y="63352"/>
                </a:cubicBezTo>
                <a:lnTo>
                  <a:pt x="736214" y="64188"/>
                </a:lnTo>
                <a:cubicBezTo>
                  <a:pt x="743464" y="66023"/>
                  <a:pt x="749541" y="69728"/>
                  <a:pt x="754441" y="75308"/>
                </a:cubicBezTo>
                <a:cubicBezTo>
                  <a:pt x="759341" y="80885"/>
                  <a:pt x="761793" y="88055"/>
                  <a:pt x="761793" y="96822"/>
                </a:cubicBezTo>
                <a:close/>
                <a:moveTo>
                  <a:pt x="731791" y="37893"/>
                </a:moveTo>
                <a:cubicBezTo>
                  <a:pt x="731791" y="34866"/>
                  <a:pt x="731293" y="32238"/>
                  <a:pt x="730296" y="30006"/>
                </a:cubicBezTo>
                <a:cubicBezTo>
                  <a:pt x="729299" y="27773"/>
                  <a:pt x="727568" y="26021"/>
                  <a:pt x="725098" y="24742"/>
                </a:cubicBezTo>
                <a:cubicBezTo>
                  <a:pt x="722229" y="23227"/>
                  <a:pt x="719021" y="22334"/>
                  <a:pt x="715475" y="22053"/>
                </a:cubicBezTo>
                <a:cubicBezTo>
                  <a:pt x="711929" y="21777"/>
                  <a:pt x="707008" y="21636"/>
                  <a:pt x="700715" y="21636"/>
                </a:cubicBezTo>
                <a:lnTo>
                  <a:pt x="679317" y="21636"/>
                </a:lnTo>
                <a:lnTo>
                  <a:pt x="679317" y="58212"/>
                </a:lnTo>
                <a:lnTo>
                  <a:pt x="705136" y="58212"/>
                </a:lnTo>
                <a:cubicBezTo>
                  <a:pt x="710636" y="58212"/>
                  <a:pt x="714543" y="57956"/>
                  <a:pt x="716850" y="57434"/>
                </a:cubicBezTo>
                <a:cubicBezTo>
                  <a:pt x="719162" y="56920"/>
                  <a:pt x="721711" y="55821"/>
                  <a:pt x="724500" y="54151"/>
                </a:cubicBezTo>
                <a:cubicBezTo>
                  <a:pt x="727128" y="52556"/>
                  <a:pt x="729000" y="50404"/>
                  <a:pt x="730116" y="47692"/>
                </a:cubicBezTo>
                <a:cubicBezTo>
                  <a:pt x="731228" y="44982"/>
                  <a:pt x="731791" y="41717"/>
                  <a:pt x="731791" y="37893"/>
                </a:cubicBezTo>
                <a:close/>
                <a:moveTo>
                  <a:pt x="738605" y="96940"/>
                </a:moveTo>
                <a:cubicBezTo>
                  <a:pt x="738605" y="92401"/>
                  <a:pt x="737950" y="88754"/>
                  <a:pt x="736636" y="86004"/>
                </a:cubicBezTo>
                <a:cubicBezTo>
                  <a:pt x="735321" y="83257"/>
                  <a:pt x="732427" y="80805"/>
                  <a:pt x="727963" y="78652"/>
                </a:cubicBezTo>
                <a:cubicBezTo>
                  <a:pt x="725176" y="77298"/>
                  <a:pt x="722189" y="76464"/>
                  <a:pt x="719003" y="76144"/>
                </a:cubicBezTo>
                <a:cubicBezTo>
                  <a:pt x="715813" y="75823"/>
                  <a:pt x="711392" y="75665"/>
                  <a:pt x="705733" y="75665"/>
                </a:cubicBezTo>
                <a:lnTo>
                  <a:pt x="679317" y="75665"/>
                </a:lnTo>
                <a:lnTo>
                  <a:pt x="679317" y="119293"/>
                </a:lnTo>
                <a:lnTo>
                  <a:pt x="698800" y="119293"/>
                </a:lnTo>
                <a:cubicBezTo>
                  <a:pt x="706845" y="119293"/>
                  <a:pt x="713102" y="118972"/>
                  <a:pt x="717566" y="118338"/>
                </a:cubicBezTo>
                <a:cubicBezTo>
                  <a:pt x="722027" y="117702"/>
                  <a:pt x="725853" y="116423"/>
                  <a:pt x="729040" y="114512"/>
                </a:cubicBezTo>
                <a:cubicBezTo>
                  <a:pt x="732391" y="112442"/>
                  <a:pt x="734818" y="110048"/>
                  <a:pt x="736333" y="107338"/>
                </a:cubicBezTo>
                <a:cubicBezTo>
                  <a:pt x="737848" y="104630"/>
                  <a:pt x="738605" y="101163"/>
                  <a:pt x="738605" y="96940"/>
                </a:cubicBezTo>
                <a:close/>
                <a:moveTo>
                  <a:pt x="895306" y="70528"/>
                </a:moveTo>
                <a:cubicBezTo>
                  <a:pt x="895306" y="92998"/>
                  <a:pt x="889892" y="110348"/>
                  <a:pt x="879055" y="122576"/>
                </a:cubicBezTo>
                <a:cubicBezTo>
                  <a:pt x="868215" y="134809"/>
                  <a:pt x="853791" y="140929"/>
                  <a:pt x="835779" y="140929"/>
                </a:cubicBezTo>
                <a:cubicBezTo>
                  <a:pt x="817215" y="140929"/>
                  <a:pt x="802610" y="134615"/>
                  <a:pt x="791975" y="121982"/>
                </a:cubicBezTo>
                <a:cubicBezTo>
                  <a:pt x="781333" y="109349"/>
                  <a:pt x="776016" y="92199"/>
                  <a:pt x="776016" y="70528"/>
                </a:cubicBezTo>
                <a:cubicBezTo>
                  <a:pt x="776016" y="48214"/>
                  <a:pt x="781492" y="30881"/>
                  <a:pt x="792453" y="18529"/>
                </a:cubicBezTo>
                <a:cubicBezTo>
                  <a:pt x="803408" y="6177"/>
                  <a:pt x="817852" y="0"/>
                  <a:pt x="835779" y="0"/>
                </a:cubicBezTo>
                <a:cubicBezTo>
                  <a:pt x="853791" y="0"/>
                  <a:pt x="868215" y="6159"/>
                  <a:pt x="879055" y="18468"/>
                </a:cubicBezTo>
                <a:cubicBezTo>
                  <a:pt x="889892" y="30779"/>
                  <a:pt x="895306" y="48132"/>
                  <a:pt x="895306" y="70528"/>
                </a:cubicBezTo>
                <a:close/>
                <a:moveTo>
                  <a:pt x="872118" y="70528"/>
                </a:moveTo>
                <a:cubicBezTo>
                  <a:pt x="872118" y="53233"/>
                  <a:pt x="868972" y="40385"/>
                  <a:pt x="862679" y="31975"/>
                </a:cubicBezTo>
                <a:cubicBezTo>
                  <a:pt x="856383" y="23568"/>
                  <a:pt x="847415" y="19365"/>
                  <a:pt x="835779" y="19365"/>
                </a:cubicBezTo>
                <a:cubicBezTo>
                  <a:pt x="824065" y="19365"/>
                  <a:pt x="815040" y="23568"/>
                  <a:pt x="808708" y="31975"/>
                </a:cubicBezTo>
                <a:cubicBezTo>
                  <a:pt x="802372" y="40385"/>
                  <a:pt x="799203" y="53233"/>
                  <a:pt x="799203" y="70528"/>
                </a:cubicBezTo>
                <a:cubicBezTo>
                  <a:pt x="799203" y="87260"/>
                  <a:pt x="802372" y="99950"/>
                  <a:pt x="808708" y="108594"/>
                </a:cubicBezTo>
                <a:cubicBezTo>
                  <a:pt x="815040" y="117241"/>
                  <a:pt x="824065" y="121564"/>
                  <a:pt x="835779" y="121564"/>
                </a:cubicBezTo>
                <a:cubicBezTo>
                  <a:pt x="847335" y="121564"/>
                  <a:pt x="856281" y="117320"/>
                  <a:pt x="862615" y="108835"/>
                </a:cubicBezTo>
                <a:cubicBezTo>
                  <a:pt x="868951" y="100350"/>
                  <a:pt x="872118" y="87577"/>
                  <a:pt x="872118" y="70528"/>
                </a:cubicBezTo>
                <a:close/>
                <a:moveTo>
                  <a:pt x="1032887" y="169262"/>
                </a:moveTo>
                <a:lnTo>
                  <a:pt x="1011971" y="169262"/>
                </a:lnTo>
                <a:lnTo>
                  <a:pt x="1011971" y="136865"/>
                </a:lnTo>
                <a:lnTo>
                  <a:pt x="923998" y="136865"/>
                </a:lnTo>
                <a:lnTo>
                  <a:pt x="923998" y="169262"/>
                </a:lnTo>
                <a:lnTo>
                  <a:pt x="903078" y="169262"/>
                </a:lnTo>
                <a:lnTo>
                  <a:pt x="903078" y="118098"/>
                </a:lnTo>
                <a:lnTo>
                  <a:pt x="911924" y="118098"/>
                </a:lnTo>
                <a:cubicBezTo>
                  <a:pt x="919494" y="105666"/>
                  <a:pt x="925689" y="89431"/>
                  <a:pt x="930510" y="69390"/>
                </a:cubicBezTo>
                <a:cubicBezTo>
                  <a:pt x="935333" y="49344"/>
                  <a:pt x="937743" y="27454"/>
                  <a:pt x="937743" y="3708"/>
                </a:cubicBezTo>
                <a:lnTo>
                  <a:pt x="1019621" y="3708"/>
                </a:lnTo>
                <a:lnTo>
                  <a:pt x="1019621" y="118098"/>
                </a:lnTo>
                <a:lnTo>
                  <a:pt x="1032887" y="118098"/>
                </a:lnTo>
                <a:close/>
                <a:moveTo>
                  <a:pt x="997149" y="118098"/>
                </a:moveTo>
                <a:lnTo>
                  <a:pt x="997149" y="22593"/>
                </a:lnTo>
                <a:lnTo>
                  <a:pt x="958900" y="22593"/>
                </a:lnTo>
                <a:cubicBezTo>
                  <a:pt x="957863" y="42516"/>
                  <a:pt x="955134" y="60703"/>
                  <a:pt x="950713" y="77159"/>
                </a:cubicBezTo>
                <a:cubicBezTo>
                  <a:pt x="946289" y="93614"/>
                  <a:pt x="940731" y="107262"/>
                  <a:pt x="934038" y="118098"/>
                </a:cubicBezTo>
                <a:close/>
                <a:moveTo>
                  <a:pt x="1108073" y="140213"/>
                </a:moveTo>
                <a:cubicBezTo>
                  <a:pt x="1098911" y="140213"/>
                  <a:pt x="1090505" y="138798"/>
                  <a:pt x="1082858" y="135969"/>
                </a:cubicBezTo>
                <a:cubicBezTo>
                  <a:pt x="1075205" y="133143"/>
                  <a:pt x="1068632" y="128858"/>
                  <a:pt x="1063131" y="123116"/>
                </a:cubicBezTo>
                <a:cubicBezTo>
                  <a:pt x="1057633" y="117381"/>
                  <a:pt x="1053371" y="110149"/>
                  <a:pt x="1050343" y="101426"/>
                </a:cubicBezTo>
                <a:cubicBezTo>
                  <a:pt x="1047312" y="92700"/>
                  <a:pt x="1045797" y="82439"/>
                  <a:pt x="1045797" y="70646"/>
                </a:cubicBezTo>
                <a:cubicBezTo>
                  <a:pt x="1045797" y="58932"/>
                  <a:pt x="1047369" y="48812"/>
                  <a:pt x="1050520" y="40284"/>
                </a:cubicBezTo>
                <a:cubicBezTo>
                  <a:pt x="1053670" y="31759"/>
                  <a:pt x="1057871" y="24585"/>
                  <a:pt x="1063131" y="18767"/>
                </a:cubicBezTo>
                <a:cubicBezTo>
                  <a:pt x="1068394" y="12949"/>
                  <a:pt x="1074946" y="8471"/>
                  <a:pt x="1082797" y="5321"/>
                </a:cubicBezTo>
                <a:cubicBezTo>
                  <a:pt x="1090646" y="2170"/>
                  <a:pt x="1099073" y="598"/>
                  <a:pt x="1108073" y="598"/>
                </a:cubicBezTo>
                <a:cubicBezTo>
                  <a:pt x="1115406" y="598"/>
                  <a:pt x="1122479" y="1634"/>
                  <a:pt x="1129292" y="3708"/>
                </a:cubicBezTo>
                <a:cubicBezTo>
                  <a:pt x="1136103" y="5781"/>
                  <a:pt x="1142180" y="8172"/>
                  <a:pt x="1147517" y="10879"/>
                </a:cubicBezTo>
                <a:lnTo>
                  <a:pt x="1147517" y="36101"/>
                </a:lnTo>
                <a:lnTo>
                  <a:pt x="1146204" y="36101"/>
                </a:lnTo>
                <a:cubicBezTo>
                  <a:pt x="1144613" y="34747"/>
                  <a:pt x="1142561" y="33195"/>
                  <a:pt x="1140051" y="31439"/>
                </a:cubicBezTo>
                <a:cubicBezTo>
                  <a:pt x="1137543" y="29685"/>
                  <a:pt x="1134494" y="27893"/>
                  <a:pt x="1130907" y="26060"/>
                </a:cubicBezTo>
                <a:cubicBezTo>
                  <a:pt x="1127797" y="24465"/>
                  <a:pt x="1124129" y="23068"/>
                  <a:pt x="1119910" y="21873"/>
                </a:cubicBezTo>
                <a:cubicBezTo>
                  <a:pt x="1115688" y="20682"/>
                  <a:pt x="1111618" y="20084"/>
                  <a:pt x="1107717" y="20084"/>
                </a:cubicBezTo>
                <a:cubicBezTo>
                  <a:pt x="1096085" y="20084"/>
                  <a:pt x="1086739" y="24483"/>
                  <a:pt x="1079687" y="33289"/>
                </a:cubicBezTo>
                <a:cubicBezTo>
                  <a:pt x="1072634" y="42098"/>
                  <a:pt x="1069107" y="54550"/>
                  <a:pt x="1069107" y="70646"/>
                </a:cubicBezTo>
                <a:cubicBezTo>
                  <a:pt x="1069107" y="86425"/>
                  <a:pt x="1072515" y="98716"/>
                  <a:pt x="1079327" y="107521"/>
                </a:cubicBezTo>
                <a:cubicBezTo>
                  <a:pt x="1086139" y="116327"/>
                  <a:pt x="1095602" y="120726"/>
                  <a:pt x="1107717" y="120726"/>
                </a:cubicBezTo>
                <a:cubicBezTo>
                  <a:pt x="1115046" y="120726"/>
                  <a:pt x="1122022" y="119214"/>
                  <a:pt x="1128636" y="116186"/>
                </a:cubicBezTo>
                <a:cubicBezTo>
                  <a:pt x="1135250" y="113158"/>
                  <a:pt x="1141103" y="109257"/>
                  <a:pt x="1146204" y="104471"/>
                </a:cubicBezTo>
                <a:lnTo>
                  <a:pt x="1147517" y="104471"/>
                </a:lnTo>
                <a:lnTo>
                  <a:pt x="1147517" y="129694"/>
                </a:lnTo>
                <a:cubicBezTo>
                  <a:pt x="1145286" y="130730"/>
                  <a:pt x="1142500" y="131983"/>
                  <a:pt x="1139152" y="133455"/>
                </a:cubicBezTo>
                <a:cubicBezTo>
                  <a:pt x="1135807" y="134935"/>
                  <a:pt x="1132777" y="136030"/>
                  <a:pt x="1130065" y="136746"/>
                </a:cubicBezTo>
                <a:cubicBezTo>
                  <a:pt x="1126242" y="137858"/>
                  <a:pt x="1122815" y="138718"/>
                  <a:pt x="1119787" y="139316"/>
                </a:cubicBezTo>
                <a:cubicBezTo>
                  <a:pt x="1116763" y="139913"/>
                  <a:pt x="1112857" y="140213"/>
                  <a:pt x="1108073" y="140213"/>
                </a:cubicBezTo>
                <a:close/>
                <a:moveTo>
                  <a:pt x="1265501" y="23429"/>
                </a:moveTo>
                <a:lnTo>
                  <a:pt x="1220077" y="23429"/>
                </a:lnTo>
                <a:lnTo>
                  <a:pt x="1220077" y="137225"/>
                </a:lnTo>
                <a:lnTo>
                  <a:pt x="1197605" y="137225"/>
                </a:lnTo>
                <a:lnTo>
                  <a:pt x="1197605" y="23429"/>
                </a:lnTo>
                <a:lnTo>
                  <a:pt x="1152183" y="23429"/>
                </a:lnTo>
                <a:lnTo>
                  <a:pt x="1152183" y="3708"/>
                </a:lnTo>
                <a:lnTo>
                  <a:pt x="1265501" y="3708"/>
                </a:lnTo>
                <a:close/>
                <a:moveTo>
                  <a:pt x="1386943" y="96822"/>
                </a:moveTo>
                <a:cubicBezTo>
                  <a:pt x="1386943" y="103276"/>
                  <a:pt x="1385709" y="108994"/>
                  <a:pt x="1383238" y="113972"/>
                </a:cubicBezTo>
                <a:cubicBezTo>
                  <a:pt x="1380769" y="118954"/>
                  <a:pt x="1377381" y="123116"/>
                  <a:pt x="1373076" y="126464"/>
                </a:cubicBezTo>
                <a:cubicBezTo>
                  <a:pt x="1367662" y="130690"/>
                  <a:pt x="1361981" y="133538"/>
                  <a:pt x="1356044" y="135011"/>
                </a:cubicBezTo>
                <a:cubicBezTo>
                  <a:pt x="1350108" y="136487"/>
                  <a:pt x="1342995" y="137225"/>
                  <a:pt x="1334708" y="137225"/>
                </a:cubicBezTo>
                <a:lnTo>
                  <a:pt x="1282234" y="137225"/>
                </a:lnTo>
                <a:lnTo>
                  <a:pt x="1282234" y="3708"/>
                </a:lnTo>
                <a:lnTo>
                  <a:pt x="1331241" y="3708"/>
                </a:lnTo>
                <a:cubicBezTo>
                  <a:pt x="1341044" y="3708"/>
                  <a:pt x="1348214" y="4007"/>
                  <a:pt x="1352761" y="4604"/>
                </a:cubicBezTo>
                <a:cubicBezTo>
                  <a:pt x="1357301" y="5202"/>
                  <a:pt x="1361805" y="6736"/>
                  <a:pt x="1366265" y="9209"/>
                </a:cubicBezTo>
                <a:cubicBezTo>
                  <a:pt x="1370963" y="11754"/>
                  <a:pt x="1374433" y="15145"/>
                  <a:pt x="1376665" y="19365"/>
                </a:cubicBezTo>
                <a:cubicBezTo>
                  <a:pt x="1378897" y="23590"/>
                  <a:pt x="1380014" y="28609"/>
                  <a:pt x="1380014" y="34427"/>
                </a:cubicBezTo>
                <a:cubicBezTo>
                  <a:pt x="1380014" y="40799"/>
                  <a:pt x="1378256" y="46515"/>
                  <a:pt x="1374754" y="51577"/>
                </a:cubicBezTo>
                <a:cubicBezTo>
                  <a:pt x="1371243" y="56642"/>
                  <a:pt x="1366585" y="60566"/>
                  <a:pt x="1360768" y="63352"/>
                </a:cubicBezTo>
                <a:lnTo>
                  <a:pt x="1361365" y="64188"/>
                </a:lnTo>
                <a:cubicBezTo>
                  <a:pt x="1368616" y="66023"/>
                  <a:pt x="1374693" y="69728"/>
                  <a:pt x="1379592" y="75308"/>
                </a:cubicBezTo>
                <a:cubicBezTo>
                  <a:pt x="1384492" y="80885"/>
                  <a:pt x="1386943" y="88055"/>
                  <a:pt x="1386943" y="96822"/>
                </a:cubicBezTo>
                <a:close/>
                <a:moveTo>
                  <a:pt x="1356941" y="37893"/>
                </a:moveTo>
                <a:cubicBezTo>
                  <a:pt x="1356941" y="34866"/>
                  <a:pt x="1356440" y="32238"/>
                  <a:pt x="1355447" y="30006"/>
                </a:cubicBezTo>
                <a:cubicBezTo>
                  <a:pt x="1354450" y="27773"/>
                  <a:pt x="1352718" y="26021"/>
                  <a:pt x="1350249" y="24742"/>
                </a:cubicBezTo>
                <a:cubicBezTo>
                  <a:pt x="1347379" y="23227"/>
                  <a:pt x="1344172" y="22334"/>
                  <a:pt x="1340626" y="22053"/>
                </a:cubicBezTo>
                <a:cubicBezTo>
                  <a:pt x="1337076" y="21777"/>
                  <a:pt x="1332159" y="21636"/>
                  <a:pt x="1325862" y="21636"/>
                </a:cubicBezTo>
                <a:lnTo>
                  <a:pt x="1304468" y="21636"/>
                </a:lnTo>
                <a:lnTo>
                  <a:pt x="1304468" y="58212"/>
                </a:lnTo>
                <a:lnTo>
                  <a:pt x="1330287" y="58212"/>
                </a:lnTo>
                <a:cubicBezTo>
                  <a:pt x="1335787" y="58212"/>
                  <a:pt x="1339690" y="57956"/>
                  <a:pt x="1342002" y="57434"/>
                </a:cubicBezTo>
                <a:cubicBezTo>
                  <a:pt x="1344309" y="56920"/>
                  <a:pt x="1346861" y="55821"/>
                  <a:pt x="1349651" y="54151"/>
                </a:cubicBezTo>
                <a:cubicBezTo>
                  <a:pt x="1352279" y="52556"/>
                  <a:pt x="1354151" y="50404"/>
                  <a:pt x="1355267" y="47692"/>
                </a:cubicBezTo>
                <a:cubicBezTo>
                  <a:pt x="1356379" y="44982"/>
                  <a:pt x="1356941" y="41717"/>
                  <a:pt x="1356941" y="37893"/>
                </a:cubicBezTo>
                <a:close/>
                <a:moveTo>
                  <a:pt x="1363755" y="96940"/>
                </a:moveTo>
                <a:cubicBezTo>
                  <a:pt x="1363755" y="92401"/>
                  <a:pt x="1363100" y="88754"/>
                  <a:pt x="1361787" y="86004"/>
                </a:cubicBezTo>
                <a:cubicBezTo>
                  <a:pt x="1360469" y="83257"/>
                  <a:pt x="1357578" y="80805"/>
                  <a:pt x="1353114" y="78652"/>
                </a:cubicBezTo>
                <a:cubicBezTo>
                  <a:pt x="1350328" y="77298"/>
                  <a:pt x="1347339" y="76464"/>
                  <a:pt x="1344150" y="76144"/>
                </a:cubicBezTo>
                <a:cubicBezTo>
                  <a:pt x="1340964" y="75823"/>
                  <a:pt x="1336543" y="75665"/>
                  <a:pt x="1330884" y="75665"/>
                </a:cubicBezTo>
                <a:lnTo>
                  <a:pt x="1304468" y="75665"/>
                </a:lnTo>
                <a:lnTo>
                  <a:pt x="1304468" y="119293"/>
                </a:lnTo>
                <a:lnTo>
                  <a:pt x="1323951" y="119293"/>
                </a:lnTo>
                <a:cubicBezTo>
                  <a:pt x="1331996" y="119293"/>
                  <a:pt x="1338254" y="118972"/>
                  <a:pt x="1342718" y="118338"/>
                </a:cubicBezTo>
                <a:cubicBezTo>
                  <a:pt x="1347178" y="117702"/>
                  <a:pt x="1351001" y="116423"/>
                  <a:pt x="1354191" y="114512"/>
                </a:cubicBezTo>
                <a:cubicBezTo>
                  <a:pt x="1357543" y="112442"/>
                  <a:pt x="1359968" y="110048"/>
                  <a:pt x="1361485" y="107338"/>
                </a:cubicBezTo>
                <a:cubicBezTo>
                  <a:pt x="1363000" y="104630"/>
                  <a:pt x="1363755" y="101163"/>
                  <a:pt x="1363755" y="96940"/>
                </a:cubicBezTo>
                <a:close/>
                <a:moveTo>
                  <a:pt x="1485929" y="104349"/>
                </a:moveTo>
                <a:lnTo>
                  <a:pt x="1485929" y="67298"/>
                </a:lnTo>
                <a:cubicBezTo>
                  <a:pt x="1480590" y="67777"/>
                  <a:pt x="1473840" y="68433"/>
                  <a:pt x="1465672" y="69271"/>
                </a:cubicBezTo>
                <a:cubicBezTo>
                  <a:pt x="1457503" y="70106"/>
                  <a:pt x="1450912" y="71284"/>
                  <a:pt x="1445886" y="72795"/>
                </a:cubicBezTo>
                <a:cubicBezTo>
                  <a:pt x="1439914" y="74628"/>
                  <a:pt x="1434974" y="77439"/>
                  <a:pt x="1431068" y="81223"/>
                </a:cubicBezTo>
                <a:cubicBezTo>
                  <a:pt x="1427163" y="85010"/>
                  <a:pt x="1425208" y="90288"/>
                  <a:pt x="1425208" y="97060"/>
                </a:cubicBezTo>
                <a:cubicBezTo>
                  <a:pt x="1425208" y="104713"/>
                  <a:pt x="1427361" y="110487"/>
                  <a:pt x="1431666" y="114394"/>
                </a:cubicBezTo>
                <a:cubicBezTo>
                  <a:pt x="1435968" y="118299"/>
                  <a:pt x="1442264" y="120251"/>
                  <a:pt x="1450552" y="120251"/>
                </a:cubicBezTo>
                <a:cubicBezTo>
                  <a:pt x="1457644" y="120251"/>
                  <a:pt x="1464055" y="118713"/>
                  <a:pt x="1469798" y="115646"/>
                </a:cubicBezTo>
                <a:cubicBezTo>
                  <a:pt x="1475532" y="112583"/>
                  <a:pt x="1480910" y="108817"/>
                  <a:pt x="1485929" y="104349"/>
                </a:cubicBezTo>
                <a:close/>
                <a:moveTo>
                  <a:pt x="1485929" y="122997"/>
                </a:moveTo>
                <a:cubicBezTo>
                  <a:pt x="1484101" y="124351"/>
                  <a:pt x="1481648" y="126244"/>
                  <a:pt x="1478581" y="128679"/>
                </a:cubicBezTo>
                <a:cubicBezTo>
                  <a:pt x="1475514" y="131108"/>
                  <a:pt x="1472544" y="133041"/>
                  <a:pt x="1469678" y="134474"/>
                </a:cubicBezTo>
                <a:cubicBezTo>
                  <a:pt x="1465689" y="136544"/>
                  <a:pt x="1461849" y="138143"/>
                  <a:pt x="1458144" y="139255"/>
                </a:cubicBezTo>
                <a:cubicBezTo>
                  <a:pt x="1454440" y="140370"/>
                  <a:pt x="1449238" y="140929"/>
                  <a:pt x="1442542" y="140929"/>
                </a:cubicBezTo>
                <a:cubicBezTo>
                  <a:pt x="1437045" y="140929"/>
                  <a:pt x="1431825" y="139892"/>
                  <a:pt x="1426886" y="137823"/>
                </a:cubicBezTo>
                <a:cubicBezTo>
                  <a:pt x="1421943" y="135753"/>
                  <a:pt x="1417601" y="132839"/>
                  <a:pt x="1413857" y="129095"/>
                </a:cubicBezTo>
                <a:cubicBezTo>
                  <a:pt x="1410272" y="125431"/>
                  <a:pt x="1407403" y="120906"/>
                  <a:pt x="1405252" y="115528"/>
                </a:cubicBezTo>
                <a:cubicBezTo>
                  <a:pt x="1403096" y="110149"/>
                  <a:pt x="1402020" y="104475"/>
                  <a:pt x="1402020" y="98496"/>
                </a:cubicBezTo>
                <a:cubicBezTo>
                  <a:pt x="1402020" y="89252"/>
                  <a:pt x="1403975" y="81381"/>
                  <a:pt x="1407881" y="74887"/>
                </a:cubicBezTo>
                <a:cubicBezTo>
                  <a:pt x="1411787" y="68389"/>
                  <a:pt x="1417961" y="63234"/>
                  <a:pt x="1426407" y="59407"/>
                </a:cubicBezTo>
                <a:cubicBezTo>
                  <a:pt x="1433899" y="55980"/>
                  <a:pt x="1442743" y="53612"/>
                  <a:pt x="1452943" y="52297"/>
                </a:cubicBezTo>
                <a:cubicBezTo>
                  <a:pt x="1463144" y="50979"/>
                  <a:pt x="1474139" y="50007"/>
                  <a:pt x="1485929" y="49370"/>
                </a:cubicBezTo>
                <a:lnTo>
                  <a:pt x="1485929" y="45064"/>
                </a:lnTo>
                <a:cubicBezTo>
                  <a:pt x="1485929" y="39805"/>
                  <a:pt x="1485133" y="35561"/>
                  <a:pt x="1483542" y="32335"/>
                </a:cubicBezTo>
                <a:cubicBezTo>
                  <a:pt x="1481948" y="29106"/>
                  <a:pt x="1479715" y="26618"/>
                  <a:pt x="1476850" y="24861"/>
                </a:cubicBezTo>
                <a:cubicBezTo>
                  <a:pt x="1473980" y="23032"/>
                  <a:pt x="1470475" y="21812"/>
                  <a:pt x="1466331" y="21215"/>
                </a:cubicBezTo>
                <a:cubicBezTo>
                  <a:pt x="1462187" y="20617"/>
                  <a:pt x="1457925" y="20322"/>
                  <a:pt x="1453539" y="20322"/>
                </a:cubicBezTo>
                <a:cubicBezTo>
                  <a:pt x="1448359" y="20322"/>
                  <a:pt x="1442264" y="21096"/>
                  <a:pt x="1435251" y="22651"/>
                </a:cubicBezTo>
                <a:cubicBezTo>
                  <a:pt x="1428238" y="24202"/>
                  <a:pt x="1421227" y="26460"/>
                  <a:pt x="1414214" y="29408"/>
                </a:cubicBezTo>
                <a:lnTo>
                  <a:pt x="1412899" y="29408"/>
                </a:lnTo>
                <a:lnTo>
                  <a:pt x="1412899" y="6577"/>
                </a:lnTo>
                <a:cubicBezTo>
                  <a:pt x="1417043" y="5382"/>
                  <a:pt x="1422979" y="4068"/>
                  <a:pt x="1430713" y="2631"/>
                </a:cubicBezTo>
                <a:cubicBezTo>
                  <a:pt x="1438442" y="1195"/>
                  <a:pt x="1446088" y="479"/>
                  <a:pt x="1453659" y="479"/>
                </a:cubicBezTo>
                <a:cubicBezTo>
                  <a:pt x="1462824" y="479"/>
                  <a:pt x="1470554" y="1195"/>
                  <a:pt x="1476850" y="2631"/>
                </a:cubicBezTo>
                <a:cubicBezTo>
                  <a:pt x="1483143" y="4068"/>
                  <a:pt x="1488799" y="6660"/>
                  <a:pt x="1493824" y="10404"/>
                </a:cubicBezTo>
                <a:cubicBezTo>
                  <a:pt x="1498684" y="14069"/>
                  <a:pt x="1502309" y="18806"/>
                  <a:pt x="1504703" y="24624"/>
                </a:cubicBezTo>
                <a:cubicBezTo>
                  <a:pt x="1507090" y="30442"/>
                  <a:pt x="1508285" y="37533"/>
                  <a:pt x="1508285" y="45904"/>
                </a:cubicBezTo>
                <a:lnTo>
                  <a:pt x="1508285" y="137225"/>
                </a:lnTo>
                <a:lnTo>
                  <a:pt x="1485929" y="13722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972179" y="5853670"/>
            <a:ext cx="234353" cy="140450"/>
          </a:xfrm>
          <a:custGeom>
            <a:avLst/>
            <a:gdLst/>
            <a:ahLst/>
            <a:cxnLst/>
            <a:rect l="l" t="t" r="r" b="b"/>
            <a:pathLst>
              <a:path w="234353" h="140450">
                <a:moveTo>
                  <a:pt x="105427" y="136746"/>
                </a:moveTo>
                <a:lnTo>
                  <a:pt x="82956" y="136746"/>
                </a:lnTo>
                <a:lnTo>
                  <a:pt x="82956" y="76622"/>
                </a:lnTo>
                <a:lnTo>
                  <a:pt x="22472" y="76622"/>
                </a:lnTo>
                <a:lnTo>
                  <a:pt x="22472" y="136746"/>
                </a:lnTo>
                <a:lnTo>
                  <a:pt x="0" y="136746"/>
                </a:lnTo>
                <a:lnTo>
                  <a:pt x="0" y="3229"/>
                </a:lnTo>
                <a:lnTo>
                  <a:pt x="22472" y="3229"/>
                </a:lnTo>
                <a:lnTo>
                  <a:pt x="22472" y="57258"/>
                </a:lnTo>
                <a:lnTo>
                  <a:pt x="82956" y="57258"/>
                </a:lnTo>
                <a:lnTo>
                  <a:pt x="82956" y="3229"/>
                </a:lnTo>
                <a:lnTo>
                  <a:pt x="105427" y="3229"/>
                </a:lnTo>
                <a:close/>
                <a:moveTo>
                  <a:pt x="211998" y="103870"/>
                </a:moveTo>
                <a:lnTo>
                  <a:pt x="211998" y="66819"/>
                </a:lnTo>
                <a:cubicBezTo>
                  <a:pt x="206659" y="67298"/>
                  <a:pt x="199909" y="67954"/>
                  <a:pt x="191736" y="68792"/>
                </a:cubicBezTo>
                <a:cubicBezTo>
                  <a:pt x="183567" y="69627"/>
                  <a:pt x="176976" y="70805"/>
                  <a:pt x="171954" y="72316"/>
                </a:cubicBezTo>
                <a:cubicBezTo>
                  <a:pt x="165978" y="74149"/>
                  <a:pt x="161039" y="76960"/>
                  <a:pt x="157134" y="80744"/>
                </a:cubicBezTo>
                <a:cubicBezTo>
                  <a:pt x="153231" y="84531"/>
                  <a:pt x="151276" y="89809"/>
                  <a:pt x="151276" y="96581"/>
                </a:cubicBezTo>
                <a:cubicBezTo>
                  <a:pt x="151276" y="104234"/>
                  <a:pt x="153425" y="110008"/>
                  <a:pt x="157730" y="113915"/>
                </a:cubicBezTo>
                <a:cubicBezTo>
                  <a:pt x="162036" y="117820"/>
                  <a:pt x="168329" y="119772"/>
                  <a:pt x="176620" y="119772"/>
                </a:cubicBezTo>
                <a:cubicBezTo>
                  <a:pt x="183708" y="119772"/>
                  <a:pt x="190123" y="118234"/>
                  <a:pt x="195862" y="115167"/>
                </a:cubicBezTo>
                <a:cubicBezTo>
                  <a:pt x="201600" y="112104"/>
                  <a:pt x="206979" y="108338"/>
                  <a:pt x="211998" y="103870"/>
                </a:cubicBezTo>
                <a:close/>
                <a:moveTo>
                  <a:pt x="211998" y="122518"/>
                </a:moveTo>
                <a:cubicBezTo>
                  <a:pt x="210165" y="123872"/>
                  <a:pt x="207713" y="125765"/>
                  <a:pt x="204649" y="128200"/>
                </a:cubicBezTo>
                <a:cubicBezTo>
                  <a:pt x="201579" y="130629"/>
                  <a:pt x="198612" y="132562"/>
                  <a:pt x="195743" y="133995"/>
                </a:cubicBezTo>
                <a:cubicBezTo>
                  <a:pt x="191757" y="136065"/>
                  <a:pt x="187913" y="137664"/>
                  <a:pt x="184209" y="138776"/>
                </a:cubicBezTo>
                <a:cubicBezTo>
                  <a:pt x="180504" y="139891"/>
                  <a:pt x="175302" y="140450"/>
                  <a:pt x="168607" y="140450"/>
                </a:cubicBezTo>
                <a:cubicBezTo>
                  <a:pt x="163109" y="140450"/>
                  <a:pt x="157889" y="139413"/>
                  <a:pt x="152954" y="137344"/>
                </a:cubicBezTo>
                <a:cubicBezTo>
                  <a:pt x="148011" y="135274"/>
                  <a:pt x="143665" y="132360"/>
                  <a:pt x="139921" y="128616"/>
                </a:cubicBezTo>
                <a:cubicBezTo>
                  <a:pt x="136336" y="124952"/>
                  <a:pt x="133467" y="120427"/>
                  <a:pt x="131317" y="115049"/>
                </a:cubicBezTo>
                <a:cubicBezTo>
                  <a:pt x="129161" y="109670"/>
                  <a:pt x="128089" y="103996"/>
                  <a:pt x="128089" y="98017"/>
                </a:cubicBezTo>
                <a:cubicBezTo>
                  <a:pt x="128089" y="88773"/>
                  <a:pt x="130040" y="80902"/>
                  <a:pt x="133946" y="74408"/>
                </a:cubicBezTo>
                <a:cubicBezTo>
                  <a:pt x="137851" y="67910"/>
                  <a:pt x="144030" y="62755"/>
                  <a:pt x="152475" y="58928"/>
                </a:cubicBezTo>
                <a:cubicBezTo>
                  <a:pt x="159963" y="55501"/>
                  <a:pt x="168807" y="53133"/>
                  <a:pt x="179007" y="51818"/>
                </a:cubicBezTo>
                <a:cubicBezTo>
                  <a:pt x="189209" y="50500"/>
                  <a:pt x="200203" y="49528"/>
                  <a:pt x="211998" y="48891"/>
                </a:cubicBezTo>
                <a:lnTo>
                  <a:pt x="211998" y="44585"/>
                </a:lnTo>
                <a:cubicBezTo>
                  <a:pt x="211998" y="39326"/>
                  <a:pt x="211197" y="35082"/>
                  <a:pt x="209606" y="31856"/>
                </a:cubicBezTo>
                <a:cubicBezTo>
                  <a:pt x="208016" y="28627"/>
                  <a:pt x="205783" y="26139"/>
                  <a:pt x="202915" y="24382"/>
                </a:cubicBezTo>
                <a:cubicBezTo>
                  <a:pt x="200046" y="22553"/>
                  <a:pt x="196543" y="21333"/>
                  <a:pt x="192399" y="20736"/>
                </a:cubicBezTo>
                <a:cubicBezTo>
                  <a:pt x="188251" y="20138"/>
                  <a:pt x="183989" y="19843"/>
                  <a:pt x="179605" y="19843"/>
                </a:cubicBezTo>
                <a:cubicBezTo>
                  <a:pt x="174423" y="19843"/>
                  <a:pt x="168329" y="20617"/>
                  <a:pt x="161317" y="22172"/>
                </a:cubicBezTo>
                <a:cubicBezTo>
                  <a:pt x="154304" y="23723"/>
                  <a:pt x="147295" y="25981"/>
                  <a:pt x="140282" y="28929"/>
                </a:cubicBezTo>
                <a:lnTo>
                  <a:pt x="138964" y="28929"/>
                </a:lnTo>
                <a:lnTo>
                  <a:pt x="138964" y="6098"/>
                </a:lnTo>
                <a:cubicBezTo>
                  <a:pt x="143112" y="4903"/>
                  <a:pt x="149047" y="3589"/>
                  <a:pt x="156777" y="2152"/>
                </a:cubicBezTo>
                <a:cubicBezTo>
                  <a:pt x="164506" y="716"/>
                  <a:pt x="172156" y="0"/>
                  <a:pt x="179727" y="0"/>
                </a:cubicBezTo>
                <a:cubicBezTo>
                  <a:pt x="188889" y="0"/>
                  <a:pt x="196618" y="716"/>
                  <a:pt x="202915" y="2152"/>
                </a:cubicBezTo>
                <a:cubicBezTo>
                  <a:pt x="209211" y="3589"/>
                  <a:pt x="214867" y="6181"/>
                  <a:pt x="219888" y="9925"/>
                </a:cubicBezTo>
                <a:cubicBezTo>
                  <a:pt x="224748" y="13590"/>
                  <a:pt x="228373" y="18327"/>
                  <a:pt x="230768" y="24145"/>
                </a:cubicBezTo>
                <a:cubicBezTo>
                  <a:pt x="233158" y="29963"/>
                  <a:pt x="234353" y="37054"/>
                  <a:pt x="234353" y="45425"/>
                </a:cubicBezTo>
                <a:lnTo>
                  <a:pt x="234353" y="136746"/>
                </a:lnTo>
                <a:lnTo>
                  <a:pt x="211998" y="13674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5311670" y="5808727"/>
            <a:ext cx="378939" cy="185393"/>
          </a:xfrm>
          <a:custGeom>
            <a:avLst/>
            <a:gdLst/>
            <a:ahLst/>
            <a:cxnLst/>
            <a:rect l="l" t="t" r="r" b="b"/>
            <a:pathLst>
              <a:path w="378939" h="185393">
                <a:moveTo>
                  <a:pt x="109847" y="181689"/>
                </a:moveTo>
                <a:lnTo>
                  <a:pt x="0" y="181689"/>
                </a:lnTo>
                <a:lnTo>
                  <a:pt x="0" y="156708"/>
                </a:lnTo>
                <a:cubicBezTo>
                  <a:pt x="7887" y="149216"/>
                  <a:pt x="15339" y="142042"/>
                  <a:pt x="22353" y="135188"/>
                </a:cubicBezTo>
                <a:cubicBezTo>
                  <a:pt x="29365" y="128337"/>
                  <a:pt x="36216" y="121205"/>
                  <a:pt x="42913" y="113796"/>
                </a:cubicBezTo>
                <a:cubicBezTo>
                  <a:pt x="56458" y="98896"/>
                  <a:pt x="65704" y="86962"/>
                  <a:pt x="70643" y="77994"/>
                </a:cubicBezTo>
                <a:cubicBezTo>
                  <a:pt x="75582" y="69031"/>
                  <a:pt x="78052" y="59767"/>
                  <a:pt x="78052" y="50205"/>
                </a:cubicBezTo>
                <a:cubicBezTo>
                  <a:pt x="78052" y="45263"/>
                  <a:pt x="77278" y="40918"/>
                  <a:pt x="75723" y="37174"/>
                </a:cubicBezTo>
                <a:cubicBezTo>
                  <a:pt x="74171" y="33434"/>
                  <a:pt x="72036" y="30320"/>
                  <a:pt x="69329" y="27850"/>
                </a:cubicBezTo>
                <a:cubicBezTo>
                  <a:pt x="66538" y="25460"/>
                  <a:pt x="63314" y="23666"/>
                  <a:pt x="59649" y="22471"/>
                </a:cubicBezTo>
                <a:cubicBezTo>
                  <a:pt x="55980" y="21276"/>
                  <a:pt x="51955" y="20678"/>
                  <a:pt x="47574" y="20678"/>
                </a:cubicBezTo>
                <a:cubicBezTo>
                  <a:pt x="43351" y="20678"/>
                  <a:pt x="39067" y="21215"/>
                  <a:pt x="34726" y="22291"/>
                </a:cubicBezTo>
                <a:cubicBezTo>
                  <a:pt x="30380" y="23368"/>
                  <a:pt x="26216" y="24704"/>
                  <a:pt x="22233" y="26295"/>
                </a:cubicBezTo>
                <a:cubicBezTo>
                  <a:pt x="18882" y="27648"/>
                  <a:pt x="15657" y="29282"/>
                  <a:pt x="12549" y="31197"/>
                </a:cubicBezTo>
                <a:cubicBezTo>
                  <a:pt x="9443" y="33113"/>
                  <a:pt x="6933" y="34747"/>
                  <a:pt x="5022" y="36101"/>
                </a:cubicBezTo>
                <a:lnTo>
                  <a:pt x="3704" y="36101"/>
                </a:lnTo>
                <a:lnTo>
                  <a:pt x="3704" y="10761"/>
                </a:lnTo>
                <a:cubicBezTo>
                  <a:pt x="8644" y="8288"/>
                  <a:pt x="15520" y="5875"/>
                  <a:pt x="24322" y="3524"/>
                </a:cubicBezTo>
                <a:cubicBezTo>
                  <a:pt x="33127" y="1177"/>
                  <a:pt x="41476" y="0"/>
                  <a:pt x="49367" y="0"/>
                </a:cubicBezTo>
                <a:cubicBezTo>
                  <a:pt x="65938" y="0"/>
                  <a:pt x="78930" y="4403"/>
                  <a:pt x="88333" y="13209"/>
                </a:cubicBezTo>
                <a:cubicBezTo>
                  <a:pt x="97736" y="22014"/>
                  <a:pt x="102438" y="33944"/>
                  <a:pt x="102438" y="49007"/>
                </a:cubicBezTo>
                <a:cubicBezTo>
                  <a:pt x="102438" y="55941"/>
                  <a:pt x="101621" y="62356"/>
                  <a:pt x="99986" y="68252"/>
                </a:cubicBezTo>
                <a:cubicBezTo>
                  <a:pt x="98352" y="74149"/>
                  <a:pt x="96103" y="79607"/>
                  <a:pt x="93232" y="84629"/>
                </a:cubicBezTo>
                <a:cubicBezTo>
                  <a:pt x="90285" y="89809"/>
                  <a:pt x="86742" y="94946"/>
                  <a:pt x="82599" y="100048"/>
                </a:cubicBezTo>
                <a:cubicBezTo>
                  <a:pt x="78451" y="105150"/>
                  <a:pt x="74070" y="110167"/>
                  <a:pt x="69448" y="115110"/>
                </a:cubicBezTo>
                <a:cubicBezTo>
                  <a:pt x="61956" y="123236"/>
                  <a:pt x="53607" y="131685"/>
                  <a:pt x="44402" y="140450"/>
                </a:cubicBezTo>
                <a:cubicBezTo>
                  <a:pt x="35201" y="149216"/>
                  <a:pt x="27849" y="156146"/>
                  <a:pt x="22353" y="161248"/>
                </a:cubicBezTo>
                <a:lnTo>
                  <a:pt x="109847" y="161248"/>
                </a:lnTo>
                <a:close/>
                <a:moveTo>
                  <a:pt x="244811" y="92639"/>
                </a:moveTo>
                <a:cubicBezTo>
                  <a:pt x="244811" y="124593"/>
                  <a:pt x="240170" y="148040"/>
                  <a:pt x="230887" y="162979"/>
                </a:cubicBezTo>
                <a:cubicBezTo>
                  <a:pt x="221606" y="177919"/>
                  <a:pt x="207277" y="185393"/>
                  <a:pt x="187912" y="185393"/>
                </a:cubicBezTo>
                <a:cubicBezTo>
                  <a:pt x="168311" y="185393"/>
                  <a:pt x="153928" y="177782"/>
                  <a:pt x="144763" y="162562"/>
                </a:cubicBezTo>
                <a:cubicBezTo>
                  <a:pt x="135601" y="147342"/>
                  <a:pt x="131019" y="124115"/>
                  <a:pt x="131019" y="92876"/>
                </a:cubicBezTo>
                <a:cubicBezTo>
                  <a:pt x="131019" y="60760"/>
                  <a:pt x="135660" y="37271"/>
                  <a:pt x="144947" y="22410"/>
                </a:cubicBezTo>
                <a:cubicBezTo>
                  <a:pt x="154228" y="7550"/>
                  <a:pt x="168549" y="119"/>
                  <a:pt x="187912" y="119"/>
                </a:cubicBezTo>
                <a:cubicBezTo>
                  <a:pt x="207518" y="119"/>
                  <a:pt x="221904" y="7812"/>
                  <a:pt x="231069" y="23188"/>
                </a:cubicBezTo>
                <a:cubicBezTo>
                  <a:pt x="240231" y="38567"/>
                  <a:pt x="244811" y="61718"/>
                  <a:pt x="244811" y="92639"/>
                </a:cubicBezTo>
                <a:close/>
                <a:moveTo>
                  <a:pt x="214214" y="146902"/>
                </a:moveTo>
                <a:cubicBezTo>
                  <a:pt x="216522" y="141008"/>
                  <a:pt x="218156" y="133557"/>
                  <a:pt x="219114" y="124549"/>
                </a:cubicBezTo>
                <a:cubicBezTo>
                  <a:pt x="220069" y="115550"/>
                  <a:pt x="220547" y="104908"/>
                  <a:pt x="220547" y="92639"/>
                </a:cubicBezTo>
                <a:cubicBezTo>
                  <a:pt x="220547" y="80445"/>
                  <a:pt x="220069" y="69847"/>
                  <a:pt x="219114" y="60840"/>
                </a:cubicBezTo>
                <a:cubicBezTo>
                  <a:pt x="218156" y="51836"/>
                  <a:pt x="216482" y="44344"/>
                  <a:pt x="214096" y="38369"/>
                </a:cubicBezTo>
                <a:cubicBezTo>
                  <a:pt x="211702" y="32314"/>
                  <a:pt x="208415" y="27716"/>
                  <a:pt x="204232" y="24567"/>
                </a:cubicBezTo>
                <a:cubicBezTo>
                  <a:pt x="200048" y="21417"/>
                  <a:pt x="194609" y="19844"/>
                  <a:pt x="187912" y="19844"/>
                </a:cubicBezTo>
                <a:cubicBezTo>
                  <a:pt x="181303" y="19844"/>
                  <a:pt x="175864" y="21417"/>
                  <a:pt x="171598" y="24567"/>
                </a:cubicBezTo>
                <a:cubicBezTo>
                  <a:pt x="167336" y="27716"/>
                  <a:pt x="163969" y="32396"/>
                  <a:pt x="161500" y="38610"/>
                </a:cubicBezTo>
                <a:cubicBezTo>
                  <a:pt x="159109" y="44666"/>
                  <a:pt x="157475" y="52315"/>
                  <a:pt x="156601" y="61561"/>
                </a:cubicBezTo>
                <a:cubicBezTo>
                  <a:pt x="155725" y="70805"/>
                  <a:pt x="155286" y="81242"/>
                  <a:pt x="155286" y="92876"/>
                </a:cubicBezTo>
                <a:cubicBezTo>
                  <a:pt x="155286" y="105311"/>
                  <a:pt x="155665" y="115708"/>
                  <a:pt x="156420" y="124074"/>
                </a:cubicBezTo>
                <a:cubicBezTo>
                  <a:pt x="157176" y="132444"/>
                  <a:pt x="158832" y="139932"/>
                  <a:pt x="161381" y="146545"/>
                </a:cubicBezTo>
                <a:cubicBezTo>
                  <a:pt x="163689" y="152683"/>
                  <a:pt x="166975" y="157402"/>
                  <a:pt x="171241" y="160708"/>
                </a:cubicBezTo>
                <a:cubicBezTo>
                  <a:pt x="175503" y="164017"/>
                  <a:pt x="181062" y="165669"/>
                  <a:pt x="187912" y="165669"/>
                </a:cubicBezTo>
                <a:cubicBezTo>
                  <a:pt x="194530" y="165669"/>
                  <a:pt x="199970" y="164095"/>
                  <a:pt x="204232" y="160946"/>
                </a:cubicBezTo>
                <a:cubicBezTo>
                  <a:pt x="208494" y="157802"/>
                  <a:pt x="211820" y="153123"/>
                  <a:pt x="214214" y="146902"/>
                </a:cubicBezTo>
                <a:close/>
                <a:moveTo>
                  <a:pt x="378939" y="92639"/>
                </a:moveTo>
                <a:cubicBezTo>
                  <a:pt x="378939" y="124593"/>
                  <a:pt x="374296" y="148040"/>
                  <a:pt x="365015" y="162979"/>
                </a:cubicBezTo>
                <a:cubicBezTo>
                  <a:pt x="355730" y="177919"/>
                  <a:pt x="341406" y="185393"/>
                  <a:pt x="322042" y="185393"/>
                </a:cubicBezTo>
                <a:cubicBezTo>
                  <a:pt x="302436" y="185393"/>
                  <a:pt x="288054" y="177782"/>
                  <a:pt x="278893" y="162562"/>
                </a:cubicBezTo>
                <a:cubicBezTo>
                  <a:pt x="269727" y="147342"/>
                  <a:pt x="265144" y="124115"/>
                  <a:pt x="265144" y="92876"/>
                </a:cubicBezTo>
                <a:cubicBezTo>
                  <a:pt x="265144" y="60760"/>
                  <a:pt x="269784" y="37271"/>
                  <a:pt x="279072" y="22410"/>
                </a:cubicBezTo>
                <a:cubicBezTo>
                  <a:pt x="288357" y="7550"/>
                  <a:pt x="302677" y="119"/>
                  <a:pt x="322042" y="119"/>
                </a:cubicBezTo>
                <a:cubicBezTo>
                  <a:pt x="341643" y="119"/>
                  <a:pt x="356030" y="7812"/>
                  <a:pt x="365196" y="23188"/>
                </a:cubicBezTo>
                <a:cubicBezTo>
                  <a:pt x="374357" y="38567"/>
                  <a:pt x="378939" y="61718"/>
                  <a:pt x="378939" y="92639"/>
                </a:cubicBezTo>
                <a:close/>
                <a:moveTo>
                  <a:pt x="348340" y="146902"/>
                </a:moveTo>
                <a:cubicBezTo>
                  <a:pt x="350652" y="141008"/>
                  <a:pt x="352286" y="133557"/>
                  <a:pt x="353240" y="124549"/>
                </a:cubicBezTo>
                <a:cubicBezTo>
                  <a:pt x="354197" y="115550"/>
                  <a:pt x="354676" y="104908"/>
                  <a:pt x="354676" y="92639"/>
                </a:cubicBezTo>
                <a:cubicBezTo>
                  <a:pt x="354676" y="80445"/>
                  <a:pt x="354197" y="69847"/>
                  <a:pt x="353240" y="60840"/>
                </a:cubicBezTo>
                <a:cubicBezTo>
                  <a:pt x="352286" y="51836"/>
                  <a:pt x="350611" y="44344"/>
                  <a:pt x="348221" y="38369"/>
                </a:cubicBezTo>
                <a:cubicBezTo>
                  <a:pt x="345827" y="32314"/>
                  <a:pt x="342544" y="27716"/>
                  <a:pt x="338360" y="24567"/>
                </a:cubicBezTo>
                <a:cubicBezTo>
                  <a:pt x="334177" y="21417"/>
                  <a:pt x="328737" y="19844"/>
                  <a:pt x="322042" y="19844"/>
                </a:cubicBezTo>
                <a:cubicBezTo>
                  <a:pt x="315428" y="19844"/>
                  <a:pt x="309989" y="21417"/>
                  <a:pt x="305726" y="24567"/>
                </a:cubicBezTo>
                <a:cubicBezTo>
                  <a:pt x="301460" y="27716"/>
                  <a:pt x="298097" y="32396"/>
                  <a:pt x="295625" y="38610"/>
                </a:cubicBezTo>
                <a:cubicBezTo>
                  <a:pt x="293235" y="44666"/>
                  <a:pt x="291600" y="52315"/>
                  <a:pt x="290725" y="61561"/>
                </a:cubicBezTo>
                <a:cubicBezTo>
                  <a:pt x="289850" y="70805"/>
                  <a:pt x="289411" y="81242"/>
                  <a:pt x="289411" y="92876"/>
                </a:cubicBezTo>
                <a:cubicBezTo>
                  <a:pt x="289411" y="105311"/>
                  <a:pt x="289789" y="115708"/>
                  <a:pt x="290549" y="124074"/>
                </a:cubicBezTo>
                <a:cubicBezTo>
                  <a:pt x="291304" y="132444"/>
                  <a:pt x="292958" y="139932"/>
                  <a:pt x="295507" y="146545"/>
                </a:cubicBezTo>
                <a:cubicBezTo>
                  <a:pt x="297814" y="152683"/>
                  <a:pt x="301104" y="157402"/>
                  <a:pt x="305367" y="160708"/>
                </a:cubicBezTo>
                <a:cubicBezTo>
                  <a:pt x="309633" y="164017"/>
                  <a:pt x="315191" y="165669"/>
                  <a:pt x="322042" y="165669"/>
                </a:cubicBezTo>
                <a:cubicBezTo>
                  <a:pt x="328655" y="165669"/>
                  <a:pt x="334094" y="164095"/>
                  <a:pt x="338360" y="160946"/>
                </a:cubicBezTo>
                <a:cubicBezTo>
                  <a:pt x="342620" y="157802"/>
                  <a:pt x="345946" y="153123"/>
                  <a:pt x="348340" y="1469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5778925" y="5853789"/>
            <a:ext cx="392176" cy="139615"/>
          </a:xfrm>
          <a:custGeom>
            <a:avLst/>
            <a:gdLst/>
            <a:ahLst/>
            <a:cxnLst/>
            <a:rect l="l" t="t" r="r" b="b"/>
            <a:pathLst>
              <a:path w="392176" h="139615">
                <a:moveTo>
                  <a:pt x="113317" y="22831"/>
                </a:moveTo>
                <a:lnTo>
                  <a:pt x="67892" y="22831"/>
                </a:lnTo>
                <a:lnTo>
                  <a:pt x="67892" y="136627"/>
                </a:lnTo>
                <a:lnTo>
                  <a:pt x="45422" y="136627"/>
                </a:lnTo>
                <a:lnTo>
                  <a:pt x="45422" y="22831"/>
                </a:lnTo>
                <a:lnTo>
                  <a:pt x="0" y="22831"/>
                </a:lnTo>
                <a:lnTo>
                  <a:pt x="0" y="3110"/>
                </a:lnTo>
                <a:lnTo>
                  <a:pt x="113317" y="3110"/>
                </a:lnTo>
                <a:close/>
                <a:moveTo>
                  <a:pt x="229144" y="95270"/>
                </a:moveTo>
                <a:cubicBezTo>
                  <a:pt x="229144" y="101721"/>
                  <a:pt x="227847" y="107578"/>
                  <a:pt x="225255" y="112834"/>
                </a:cubicBezTo>
                <a:cubicBezTo>
                  <a:pt x="222667" y="118097"/>
                  <a:pt x="219139" y="122363"/>
                  <a:pt x="214678" y="125628"/>
                </a:cubicBezTo>
                <a:cubicBezTo>
                  <a:pt x="209419" y="129614"/>
                  <a:pt x="203803" y="132443"/>
                  <a:pt x="197827" y="134117"/>
                </a:cubicBezTo>
                <a:cubicBezTo>
                  <a:pt x="191848" y="135788"/>
                  <a:pt x="184158" y="136627"/>
                  <a:pt x="174755" y="136627"/>
                </a:cubicBezTo>
                <a:lnTo>
                  <a:pt x="130049" y="136627"/>
                </a:lnTo>
                <a:lnTo>
                  <a:pt x="130049" y="3110"/>
                </a:lnTo>
                <a:lnTo>
                  <a:pt x="152521" y="3110"/>
                </a:lnTo>
                <a:lnTo>
                  <a:pt x="152521" y="55104"/>
                </a:lnTo>
                <a:lnTo>
                  <a:pt x="175353" y="55104"/>
                </a:lnTo>
                <a:cubicBezTo>
                  <a:pt x="185396" y="55104"/>
                  <a:pt x="193184" y="55624"/>
                  <a:pt x="198723" y="56660"/>
                </a:cubicBezTo>
                <a:cubicBezTo>
                  <a:pt x="204261" y="57696"/>
                  <a:pt x="209779" y="60245"/>
                  <a:pt x="215277" y="64307"/>
                </a:cubicBezTo>
                <a:cubicBezTo>
                  <a:pt x="219898" y="67733"/>
                  <a:pt x="223361" y="72118"/>
                  <a:pt x="225677" y="77457"/>
                </a:cubicBezTo>
                <a:cubicBezTo>
                  <a:pt x="227984" y="82796"/>
                  <a:pt x="229144" y="88732"/>
                  <a:pt x="229144" y="95270"/>
                </a:cubicBezTo>
                <a:close/>
                <a:moveTo>
                  <a:pt x="205952" y="95626"/>
                </a:moveTo>
                <a:cubicBezTo>
                  <a:pt x="205952" y="91562"/>
                  <a:pt x="205258" y="87998"/>
                  <a:pt x="203861" y="84927"/>
                </a:cubicBezTo>
                <a:cubicBezTo>
                  <a:pt x="202464" y="81860"/>
                  <a:pt x="200174" y="79369"/>
                  <a:pt x="196989" y="77457"/>
                </a:cubicBezTo>
                <a:cubicBezTo>
                  <a:pt x="193641" y="75466"/>
                  <a:pt x="189835" y="74271"/>
                  <a:pt x="185573" y="73871"/>
                </a:cubicBezTo>
                <a:cubicBezTo>
                  <a:pt x="181307" y="73476"/>
                  <a:pt x="175194" y="73274"/>
                  <a:pt x="167227" y="73274"/>
                </a:cubicBezTo>
                <a:lnTo>
                  <a:pt x="152521" y="73274"/>
                </a:lnTo>
                <a:lnTo>
                  <a:pt x="152521" y="118695"/>
                </a:lnTo>
                <a:lnTo>
                  <a:pt x="166749" y="118695"/>
                </a:lnTo>
                <a:cubicBezTo>
                  <a:pt x="174715" y="118695"/>
                  <a:pt x="180893" y="118356"/>
                  <a:pt x="185274" y="117676"/>
                </a:cubicBezTo>
                <a:cubicBezTo>
                  <a:pt x="189658" y="117003"/>
                  <a:pt x="193439" y="115707"/>
                  <a:pt x="196628" y="113796"/>
                </a:cubicBezTo>
                <a:cubicBezTo>
                  <a:pt x="199893" y="111726"/>
                  <a:pt x="202265" y="109273"/>
                  <a:pt x="203743" y="106444"/>
                </a:cubicBezTo>
                <a:cubicBezTo>
                  <a:pt x="205218" y="103614"/>
                  <a:pt x="205952" y="100011"/>
                  <a:pt x="205952" y="95626"/>
                </a:cubicBezTo>
                <a:close/>
                <a:moveTo>
                  <a:pt x="267152" y="136627"/>
                </a:moveTo>
                <a:lnTo>
                  <a:pt x="244677" y="136627"/>
                </a:lnTo>
                <a:lnTo>
                  <a:pt x="244677" y="3110"/>
                </a:lnTo>
                <a:lnTo>
                  <a:pt x="267152" y="3110"/>
                </a:lnTo>
                <a:close/>
                <a:moveTo>
                  <a:pt x="352731" y="139615"/>
                </a:moveTo>
                <a:cubicBezTo>
                  <a:pt x="343570" y="139615"/>
                  <a:pt x="335163" y="138200"/>
                  <a:pt x="327517" y="135371"/>
                </a:cubicBezTo>
                <a:cubicBezTo>
                  <a:pt x="319864" y="132545"/>
                  <a:pt x="313290" y="128260"/>
                  <a:pt x="307790" y="122518"/>
                </a:cubicBezTo>
                <a:cubicBezTo>
                  <a:pt x="302292" y="116783"/>
                  <a:pt x="298030" y="109551"/>
                  <a:pt x="295002" y="100828"/>
                </a:cubicBezTo>
                <a:cubicBezTo>
                  <a:pt x="291974" y="92102"/>
                  <a:pt x="290459" y="81841"/>
                  <a:pt x="290459" y="70048"/>
                </a:cubicBezTo>
                <a:cubicBezTo>
                  <a:pt x="290459" y="58334"/>
                  <a:pt x="292032" y="48214"/>
                  <a:pt x="295183" y="39686"/>
                </a:cubicBezTo>
                <a:cubicBezTo>
                  <a:pt x="298328" y="31161"/>
                  <a:pt x="302533" y="23987"/>
                  <a:pt x="307790" y="18169"/>
                </a:cubicBezTo>
                <a:cubicBezTo>
                  <a:pt x="313053" y="12351"/>
                  <a:pt x="319608" y="7873"/>
                  <a:pt x="327456" y="4723"/>
                </a:cubicBezTo>
                <a:cubicBezTo>
                  <a:pt x="335304" y="1572"/>
                  <a:pt x="343732" y="0"/>
                  <a:pt x="352731" y="0"/>
                </a:cubicBezTo>
                <a:cubicBezTo>
                  <a:pt x="360064" y="0"/>
                  <a:pt x="367138" y="1036"/>
                  <a:pt x="373950" y="3110"/>
                </a:cubicBezTo>
                <a:cubicBezTo>
                  <a:pt x="380765" y="5183"/>
                  <a:pt x="386838" y="7574"/>
                  <a:pt x="392176" y="10281"/>
                </a:cubicBezTo>
                <a:lnTo>
                  <a:pt x="392176" y="35503"/>
                </a:lnTo>
                <a:lnTo>
                  <a:pt x="390863" y="35503"/>
                </a:lnTo>
                <a:cubicBezTo>
                  <a:pt x="389272" y="34149"/>
                  <a:pt x="387219" y="32597"/>
                  <a:pt x="384710" y="30841"/>
                </a:cubicBezTo>
                <a:cubicBezTo>
                  <a:pt x="382202" y="29087"/>
                  <a:pt x="379152" y="27295"/>
                  <a:pt x="375566" y="25462"/>
                </a:cubicBezTo>
                <a:cubicBezTo>
                  <a:pt x="372455" y="23867"/>
                  <a:pt x="368792" y="22470"/>
                  <a:pt x="364569" y="21275"/>
                </a:cubicBezTo>
                <a:cubicBezTo>
                  <a:pt x="360345" y="20084"/>
                  <a:pt x="356281" y="19486"/>
                  <a:pt x="352376" y="19486"/>
                </a:cubicBezTo>
                <a:cubicBezTo>
                  <a:pt x="340744" y="19486"/>
                  <a:pt x="331398" y="23885"/>
                  <a:pt x="324349" y="32691"/>
                </a:cubicBezTo>
                <a:cubicBezTo>
                  <a:pt x="317293" y="41500"/>
                  <a:pt x="313765" y="53952"/>
                  <a:pt x="313765" y="70048"/>
                </a:cubicBezTo>
                <a:cubicBezTo>
                  <a:pt x="313765" y="85827"/>
                  <a:pt x="317174" y="98118"/>
                  <a:pt x="323986" y="106923"/>
                </a:cubicBezTo>
                <a:cubicBezTo>
                  <a:pt x="330797" y="115729"/>
                  <a:pt x="340261" y="120128"/>
                  <a:pt x="352376" y="120128"/>
                </a:cubicBezTo>
                <a:cubicBezTo>
                  <a:pt x="359709" y="120128"/>
                  <a:pt x="366681" y="118616"/>
                  <a:pt x="373295" y="115588"/>
                </a:cubicBezTo>
                <a:cubicBezTo>
                  <a:pt x="379908" y="112560"/>
                  <a:pt x="385765" y="108659"/>
                  <a:pt x="390863" y="103873"/>
                </a:cubicBezTo>
                <a:lnTo>
                  <a:pt x="392176" y="103873"/>
                </a:lnTo>
                <a:lnTo>
                  <a:pt x="392176" y="129096"/>
                </a:lnTo>
                <a:cubicBezTo>
                  <a:pt x="389945" y="130132"/>
                  <a:pt x="387158" y="131385"/>
                  <a:pt x="383814" y="132857"/>
                </a:cubicBezTo>
                <a:cubicBezTo>
                  <a:pt x="380465" y="134337"/>
                  <a:pt x="377435" y="135432"/>
                  <a:pt x="374728" y="136148"/>
                </a:cubicBezTo>
                <a:cubicBezTo>
                  <a:pt x="370901" y="137260"/>
                  <a:pt x="367474" y="138120"/>
                  <a:pt x="364449" y="138718"/>
                </a:cubicBezTo>
                <a:cubicBezTo>
                  <a:pt x="361422" y="139315"/>
                  <a:pt x="357515" y="139615"/>
                  <a:pt x="352731" y="1396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6197731" y="5956349"/>
            <a:ext cx="28569" cy="34067"/>
          </a:xfrm>
          <a:custGeom>
            <a:avLst/>
            <a:gdLst/>
            <a:ahLst/>
            <a:cxnLst/>
            <a:rect l="l" t="t" r="r" b="b"/>
            <a:pathLst>
              <a:path w="28569" h="34067">
                <a:moveTo>
                  <a:pt x="28569" y="34067"/>
                </a:moveTo>
                <a:lnTo>
                  <a:pt x="0" y="34067"/>
                </a:lnTo>
                <a:lnTo>
                  <a:pt x="0" y="0"/>
                </a:lnTo>
                <a:lnTo>
                  <a:pt x="2856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6341421" y="5856899"/>
            <a:ext cx="123833" cy="133516"/>
          </a:xfrm>
          <a:custGeom>
            <a:avLst/>
            <a:gdLst/>
            <a:ahLst/>
            <a:cxnLst/>
            <a:rect l="l" t="t" r="r" b="b"/>
            <a:pathLst>
              <a:path w="123833" h="133516">
                <a:moveTo>
                  <a:pt x="123833" y="133517"/>
                </a:moveTo>
                <a:lnTo>
                  <a:pt x="101604" y="133517"/>
                </a:lnTo>
                <a:lnTo>
                  <a:pt x="101604" y="28569"/>
                </a:lnTo>
                <a:lnTo>
                  <a:pt x="69567" y="96699"/>
                </a:lnTo>
                <a:lnTo>
                  <a:pt x="52831" y="96699"/>
                </a:lnTo>
                <a:lnTo>
                  <a:pt x="21039" y="28569"/>
                </a:lnTo>
                <a:lnTo>
                  <a:pt x="21039" y="133517"/>
                </a:lnTo>
                <a:lnTo>
                  <a:pt x="0" y="133517"/>
                </a:lnTo>
                <a:lnTo>
                  <a:pt x="0" y="0"/>
                </a:lnTo>
                <a:lnTo>
                  <a:pt x="27133" y="0"/>
                </a:lnTo>
                <a:lnTo>
                  <a:pt x="62277" y="74110"/>
                </a:lnTo>
                <a:lnTo>
                  <a:pt x="96225" y="0"/>
                </a:lnTo>
                <a:lnTo>
                  <a:pt x="12383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6489565" y="5795850"/>
            <a:ext cx="72118" cy="123595"/>
          </a:xfrm>
          <a:custGeom>
            <a:avLst/>
            <a:gdLst/>
            <a:ahLst/>
            <a:cxnLst/>
            <a:rect l="l" t="t" r="r" b="b"/>
            <a:pathLst>
              <a:path w="72118" h="123595">
                <a:moveTo>
                  <a:pt x="32991" y="13787"/>
                </a:moveTo>
                <a:cubicBezTo>
                  <a:pt x="30121" y="13787"/>
                  <a:pt x="27252" y="14130"/>
                  <a:pt x="24383" y="14821"/>
                </a:cubicBezTo>
                <a:cubicBezTo>
                  <a:pt x="21518" y="15512"/>
                  <a:pt x="18702" y="16416"/>
                  <a:pt x="15938" y="17531"/>
                </a:cubicBezTo>
                <a:cubicBezTo>
                  <a:pt x="13388" y="18594"/>
                  <a:pt x="11167" y="19710"/>
                  <a:pt x="9284" y="20877"/>
                </a:cubicBezTo>
                <a:cubicBezTo>
                  <a:pt x="7398" y="22046"/>
                  <a:pt x="5710" y="23137"/>
                  <a:pt x="4227" y="24146"/>
                </a:cubicBezTo>
                <a:lnTo>
                  <a:pt x="3269" y="24146"/>
                </a:lnTo>
                <a:lnTo>
                  <a:pt x="3269" y="7329"/>
                </a:lnTo>
                <a:cubicBezTo>
                  <a:pt x="6721" y="5471"/>
                  <a:pt x="11408" y="3787"/>
                  <a:pt x="17334" y="2271"/>
                </a:cubicBezTo>
                <a:cubicBezTo>
                  <a:pt x="23260" y="756"/>
                  <a:pt x="28900" y="0"/>
                  <a:pt x="34264" y="0"/>
                </a:cubicBezTo>
                <a:cubicBezTo>
                  <a:pt x="39629" y="0"/>
                  <a:pt x="44320" y="544"/>
                  <a:pt x="48330" y="1631"/>
                </a:cubicBezTo>
                <a:cubicBezTo>
                  <a:pt x="52341" y="2722"/>
                  <a:pt x="55965" y="4406"/>
                  <a:pt x="59205" y="6692"/>
                </a:cubicBezTo>
                <a:cubicBezTo>
                  <a:pt x="62715" y="9241"/>
                  <a:pt x="65358" y="12323"/>
                  <a:pt x="67136" y="15934"/>
                </a:cubicBezTo>
                <a:cubicBezTo>
                  <a:pt x="68914" y="19548"/>
                  <a:pt x="69804" y="23771"/>
                  <a:pt x="69804" y="28606"/>
                </a:cubicBezTo>
                <a:cubicBezTo>
                  <a:pt x="69804" y="35140"/>
                  <a:pt x="67655" y="40882"/>
                  <a:pt x="63349" y="45821"/>
                </a:cubicBezTo>
                <a:cubicBezTo>
                  <a:pt x="59047" y="50760"/>
                  <a:pt x="53895" y="53895"/>
                  <a:pt x="47891" y="55220"/>
                </a:cubicBezTo>
                <a:lnTo>
                  <a:pt x="47891" y="56340"/>
                </a:lnTo>
                <a:cubicBezTo>
                  <a:pt x="50388" y="56819"/>
                  <a:pt x="53061" y="57639"/>
                  <a:pt x="55904" y="58806"/>
                </a:cubicBezTo>
                <a:cubicBezTo>
                  <a:pt x="58745" y="59976"/>
                  <a:pt x="61383" y="61705"/>
                  <a:pt x="63828" y="63991"/>
                </a:cubicBezTo>
                <a:cubicBezTo>
                  <a:pt x="66273" y="66277"/>
                  <a:pt x="68266" y="69210"/>
                  <a:pt x="69807" y="72792"/>
                </a:cubicBezTo>
                <a:cubicBezTo>
                  <a:pt x="71345" y="76381"/>
                  <a:pt x="72119" y="80752"/>
                  <a:pt x="72119" y="85903"/>
                </a:cubicBezTo>
                <a:cubicBezTo>
                  <a:pt x="72119" y="91268"/>
                  <a:pt x="71200" y="96195"/>
                  <a:pt x="69369" y="100685"/>
                </a:cubicBezTo>
                <a:cubicBezTo>
                  <a:pt x="67536" y="105178"/>
                  <a:pt x="64948" y="109148"/>
                  <a:pt x="61596" y="112597"/>
                </a:cubicBezTo>
                <a:cubicBezTo>
                  <a:pt x="58147" y="116208"/>
                  <a:pt x="53975" y="118947"/>
                  <a:pt x="49085" y="120805"/>
                </a:cubicBezTo>
                <a:cubicBezTo>
                  <a:pt x="44197" y="122666"/>
                  <a:pt x="38646" y="123595"/>
                  <a:pt x="32432" y="123595"/>
                </a:cubicBezTo>
                <a:cubicBezTo>
                  <a:pt x="26485" y="123595"/>
                  <a:pt x="20585" y="122879"/>
                  <a:pt x="14742" y="121447"/>
                </a:cubicBezTo>
                <a:cubicBezTo>
                  <a:pt x="8899" y="120009"/>
                  <a:pt x="3981" y="118286"/>
                  <a:pt x="0" y="116263"/>
                </a:cubicBezTo>
                <a:lnTo>
                  <a:pt x="0" y="99450"/>
                </a:lnTo>
                <a:lnTo>
                  <a:pt x="1116" y="99450"/>
                </a:lnTo>
                <a:cubicBezTo>
                  <a:pt x="4464" y="101891"/>
                  <a:pt x="8954" y="104227"/>
                  <a:pt x="14583" y="106459"/>
                </a:cubicBezTo>
                <a:cubicBezTo>
                  <a:pt x="20217" y="108691"/>
                  <a:pt x="25845" y="109811"/>
                  <a:pt x="31479" y="109811"/>
                </a:cubicBezTo>
                <a:cubicBezTo>
                  <a:pt x="34718" y="109811"/>
                  <a:pt x="37973" y="109293"/>
                  <a:pt x="41238" y="108255"/>
                </a:cubicBezTo>
                <a:cubicBezTo>
                  <a:pt x="44503" y="107219"/>
                  <a:pt x="47229" y="105534"/>
                  <a:pt x="49407" y="103194"/>
                </a:cubicBezTo>
                <a:cubicBezTo>
                  <a:pt x="51530" y="100857"/>
                  <a:pt x="53153" y="98283"/>
                  <a:pt x="54269" y="95465"/>
                </a:cubicBezTo>
                <a:cubicBezTo>
                  <a:pt x="55383" y="92649"/>
                  <a:pt x="55940" y="89093"/>
                  <a:pt x="55940" y="84787"/>
                </a:cubicBezTo>
                <a:cubicBezTo>
                  <a:pt x="55940" y="80485"/>
                  <a:pt x="55317" y="76954"/>
                  <a:pt x="54068" y="74189"/>
                </a:cubicBezTo>
                <a:cubicBezTo>
                  <a:pt x="52819" y="71424"/>
                  <a:pt x="51080" y="69246"/>
                  <a:pt x="48848" y="67654"/>
                </a:cubicBezTo>
                <a:cubicBezTo>
                  <a:pt x="46616" y="66063"/>
                  <a:pt x="43974" y="64958"/>
                  <a:pt x="40921" y="64346"/>
                </a:cubicBezTo>
                <a:cubicBezTo>
                  <a:pt x="37865" y="63738"/>
                  <a:pt x="34557" y="63432"/>
                  <a:pt x="31000" y="63432"/>
                </a:cubicBezTo>
                <a:lnTo>
                  <a:pt x="24224" y="63432"/>
                </a:lnTo>
                <a:lnTo>
                  <a:pt x="24224" y="50202"/>
                </a:lnTo>
                <a:lnTo>
                  <a:pt x="29484" y="50202"/>
                </a:lnTo>
                <a:cubicBezTo>
                  <a:pt x="36659" y="50202"/>
                  <a:pt x="42486" y="48503"/>
                  <a:pt x="46980" y="45101"/>
                </a:cubicBezTo>
                <a:cubicBezTo>
                  <a:pt x="51466" y="41702"/>
                  <a:pt x="53708" y="36763"/>
                  <a:pt x="53708" y="30284"/>
                </a:cubicBezTo>
                <a:cubicBezTo>
                  <a:pt x="53708" y="27307"/>
                  <a:pt x="53129" y="24743"/>
                  <a:pt x="51959" y="22594"/>
                </a:cubicBezTo>
                <a:cubicBezTo>
                  <a:pt x="50792" y="20441"/>
                  <a:pt x="49302" y="18730"/>
                  <a:pt x="47495" y="17453"/>
                </a:cubicBezTo>
                <a:cubicBezTo>
                  <a:pt x="45475" y="16071"/>
                  <a:pt x="43244" y="15113"/>
                  <a:pt x="40803" y="14580"/>
                </a:cubicBezTo>
                <a:cubicBezTo>
                  <a:pt x="38358" y="14054"/>
                  <a:pt x="35756" y="13787"/>
                  <a:pt x="32991" y="137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6662926" y="5856899"/>
            <a:ext cx="104707" cy="133516"/>
          </a:xfrm>
          <a:custGeom>
            <a:avLst/>
            <a:gdLst/>
            <a:ahLst/>
            <a:cxnLst/>
            <a:rect l="l" t="t" r="r" b="b"/>
            <a:pathLst>
              <a:path w="104707" h="133516">
                <a:moveTo>
                  <a:pt x="104707" y="93114"/>
                </a:moveTo>
                <a:cubicBezTo>
                  <a:pt x="104707" y="99568"/>
                  <a:pt x="103475" y="105286"/>
                  <a:pt x="101002" y="110264"/>
                </a:cubicBezTo>
                <a:cubicBezTo>
                  <a:pt x="98532" y="115246"/>
                  <a:pt x="95145" y="119408"/>
                  <a:pt x="90840" y="122756"/>
                </a:cubicBezTo>
                <a:cubicBezTo>
                  <a:pt x="85425" y="126982"/>
                  <a:pt x="79744" y="129830"/>
                  <a:pt x="73808" y="131303"/>
                </a:cubicBezTo>
                <a:cubicBezTo>
                  <a:pt x="67871" y="132779"/>
                  <a:pt x="60757" y="133517"/>
                  <a:pt x="52471" y="133517"/>
                </a:cubicBezTo>
                <a:lnTo>
                  <a:pt x="0" y="133517"/>
                </a:lnTo>
                <a:lnTo>
                  <a:pt x="0" y="0"/>
                </a:lnTo>
                <a:lnTo>
                  <a:pt x="49004" y="0"/>
                </a:lnTo>
                <a:cubicBezTo>
                  <a:pt x="58811" y="0"/>
                  <a:pt x="65979" y="299"/>
                  <a:pt x="70525" y="896"/>
                </a:cubicBezTo>
                <a:cubicBezTo>
                  <a:pt x="75064" y="1494"/>
                  <a:pt x="79568" y="3028"/>
                  <a:pt x="84029" y="5501"/>
                </a:cubicBezTo>
                <a:cubicBezTo>
                  <a:pt x="88727" y="8046"/>
                  <a:pt x="92196" y="11437"/>
                  <a:pt x="94429" y="15657"/>
                </a:cubicBezTo>
                <a:cubicBezTo>
                  <a:pt x="96660" y="19882"/>
                  <a:pt x="97777" y="24901"/>
                  <a:pt x="97777" y="30719"/>
                </a:cubicBezTo>
                <a:cubicBezTo>
                  <a:pt x="97777" y="37091"/>
                  <a:pt x="96024" y="42807"/>
                  <a:pt x="92517" y="47869"/>
                </a:cubicBezTo>
                <a:cubicBezTo>
                  <a:pt x="89011" y="52934"/>
                  <a:pt x="84349" y="56858"/>
                  <a:pt x="78531" y="59644"/>
                </a:cubicBezTo>
                <a:lnTo>
                  <a:pt x="79129" y="60480"/>
                </a:lnTo>
                <a:cubicBezTo>
                  <a:pt x="86380" y="62315"/>
                  <a:pt x="92455" y="66020"/>
                  <a:pt x="97355" y="71600"/>
                </a:cubicBezTo>
                <a:cubicBezTo>
                  <a:pt x="102255" y="77177"/>
                  <a:pt x="104707" y="84347"/>
                  <a:pt x="104707" y="93114"/>
                </a:cubicBezTo>
                <a:close/>
                <a:moveTo>
                  <a:pt x="74704" y="34185"/>
                </a:moveTo>
                <a:cubicBezTo>
                  <a:pt x="74704" y="31158"/>
                  <a:pt x="74207" y="28530"/>
                  <a:pt x="73210" y="26298"/>
                </a:cubicBezTo>
                <a:cubicBezTo>
                  <a:pt x="72213" y="24065"/>
                  <a:pt x="70481" y="22313"/>
                  <a:pt x="68012" y="21034"/>
                </a:cubicBezTo>
                <a:cubicBezTo>
                  <a:pt x="65143" y="19519"/>
                  <a:pt x="61935" y="18626"/>
                  <a:pt x="58389" y="18345"/>
                </a:cubicBezTo>
                <a:cubicBezTo>
                  <a:pt x="54843" y="18069"/>
                  <a:pt x="49921" y="17928"/>
                  <a:pt x="43625" y="17928"/>
                </a:cubicBezTo>
                <a:lnTo>
                  <a:pt x="22231" y="17928"/>
                </a:lnTo>
                <a:lnTo>
                  <a:pt x="22231" y="54504"/>
                </a:lnTo>
                <a:lnTo>
                  <a:pt x="48049" y="54504"/>
                </a:lnTo>
                <a:cubicBezTo>
                  <a:pt x="53550" y="54504"/>
                  <a:pt x="57457" y="54248"/>
                  <a:pt x="59764" y="53726"/>
                </a:cubicBezTo>
                <a:cubicBezTo>
                  <a:pt x="62076" y="53212"/>
                  <a:pt x="64624" y="52113"/>
                  <a:pt x="67415" y="50443"/>
                </a:cubicBezTo>
                <a:cubicBezTo>
                  <a:pt x="70043" y="48848"/>
                  <a:pt x="71915" y="46696"/>
                  <a:pt x="73031" y="43984"/>
                </a:cubicBezTo>
                <a:cubicBezTo>
                  <a:pt x="74143" y="41274"/>
                  <a:pt x="74704" y="38009"/>
                  <a:pt x="74704" y="34185"/>
                </a:cubicBezTo>
                <a:close/>
                <a:moveTo>
                  <a:pt x="81519" y="93232"/>
                </a:moveTo>
                <a:cubicBezTo>
                  <a:pt x="81519" y="88693"/>
                  <a:pt x="80864" y="85046"/>
                  <a:pt x="79550" y="82296"/>
                </a:cubicBezTo>
                <a:cubicBezTo>
                  <a:pt x="78236" y="79549"/>
                  <a:pt x="75342" y="77097"/>
                  <a:pt x="70878" y="74944"/>
                </a:cubicBezTo>
                <a:cubicBezTo>
                  <a:pt x="68092" y="73590"/>
                  <a:pt x="65103" y="72756"/>
                  <a:pt x="61917" y="72436"/>
                </a:cubicBezTo>
                <a:cubicBezTo>
                  <a:pt x="58728" y="72115"/>
                  <a:pt x="54307" y="71957"/>
                  <a:pt x="48648" y="71957"/>
                </a:cubicBezTo>
                <a:lnTo>
                  <a:pt x="22231" y="71957"/>
                </a:lnTo>
                <a:lnTo>
                  <a:pt x="22231" y="115585"/>
                </a:lnTo>
                <a:lnTo>
                  <a:pt x="41713" y="115585"/>
                </a:lnTo>
                <a:cubicBezTo>
                  <a:pt x="49760" y="115585"/>
                  <a:pt x="56016" y="115264"/>
                  <a:pt x="60480" y="114630"/>
                </a:cubicBezTo>
                <a:cubicBezTo>
                  <a:pt x="64941" y="113994"/>
                  <a:pt x="68768" y="112715"/>
                  <a:pt x="71953" y="110804"/>
                </a:cubicBezTo>
                <a:cubicBezTo>
                  <a:pt x="75305" y="108734"/>
                  <a:pt x="77732" y="106340"/>
                  <a:pt x="79247" y="103630"/>
                </a:cubicBezTo>
                <a:cubicBezTo>
                  <a:pt x="80762" y="100922"/>
                  <a:pt x="81519" y="97455"/>
                  <a:pt x="81519" y="932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6868825" y="5853191"/>
            <a:ext cx="348214" cy="169262"/>
          </a:xfrm>
          <a:custGeom>
            <a:avLst/>
            <a:gdLst/>
            <a:ahLst/>
            <a:cxnLst/>
            <a:rect l="l" t="t" r="r" b="b"/>
            <a:pathLst>
              <a:path w="348214" h="169262">
                <a:moveTo>
                  <a:pt x="84867" y="23429"/>
                </a:moveTo>
                <a:lnTo>
                  <a:pt x="22472" y="23429"/>
                </a:lnTo>
                <a:lnTo>
                  <a:pt x="22472" y="137225"/>
                </a:lnTo>
                <a:lnTo>
                  <a:pt x="0" y="137225"/>
                </a:lnTo>
                <a:lnTo>
                  <a:pt x="0" y="3708"/>
                </a:lnTo>
                <a:lnTo>
                  <a:pt x="84867" y="3708"/>
                </a:lnTo>
                <a:close/>
                <a:moveTo>
                  <a:pt x="211039" y="70528"/>
                </a:moveTo>
                <a:cubicBezTo>
                  <a:pt x="211039" y="92998"/>
                  <a:pt x="205624" y="110348"/>
                  <a:pt x="194789" y="122576"/>
                </a:cubicBezTo>
                <a:cubicBezTo>
                  <a:pt x="183950" y="134809"/>
                  <a:pt x="169523" y="140929"/>
                  <a:pt x="151514" y="140929"/>
                </a:cubicBezTo>
                <a:cubicBezTo>
                  <a:pt x="132947" y="140929"/>
                  <a:pt x="118343" y="134615"/>
                  <a:pt x="107709" y="121982"/>
                </a:cubicBezTo>
                <a:cubicBezTo>
                  <a:pt x="97067" y="109349"/>
                  <a:pt x="91750" y="92199"/>
                  <a:pt x="91750" y="70528"/>
                </a:cubicBezTo>
                <a:cubicBezTo>
                  <a:pt x="91750" y="48214"/>
                  <a:pt x="97225" y="30881"/>
                  <a:pt x="108188" y="18529"/>
                </a:cubicBezTo>
                <a:cubicBezTo>
                  <a:pt x="119141" y="6177"/>
                  <a:pt x="133585" y="0"/>
                  <a:pt x="151514" y="0"/>
                </a:cubicBezTo>
                <a:cubicBezTo>
                  <a:pt x="169523" y="0"/>
                  <a:pt x="183950" y="6159"/>
                  <a:pt x="194789" y="18468"/>
                </a:cubicBezTo>
                <a:cubicBezTo>
                  <a:pt x="205624" y="30779"/>
                  <a:pt x="211039" y="48132"/>
                  <a:pt x="211039" y="70528"/>
                </a:cubicBezTo>
                <a:close/>
                <a:moveTo>
                  <a:pt x="187851" y="70528"/>
                </a:moveTo>
                <a:cubicBezTo>
                  <a:pt x="187851" y="53233"/>
                  <a:pt x="184705" y="40385"/>
                  <a:pt x="178412" y="31975"/>
                </a:cubicBezTo>
                <a:cubicBezTo>
                  <a:pt x="172116" y="23568"/>
                  <a:pt x="163149" y="19365"/>
                  <a:pt x="151514" y="19365"/>
                </a:cubicBezTo>
                <a:cubicBezTo>
                  <a:pt x="139800" y="19365"/>
                  <a:pt x="130773" y="23568"/>
                  <a:pt x="124437" y="31975"/>
                </a:cubicBezTo>
                <a:cubicBezTo>
                  <a:pt x="118105" y="40385"/>
                  <a:pt x="114938" y="53233"/>
                  <a:pt x="114938" y="70528"/>
                </a:cubicBezTo>
                <a:cubicBezTo>
                  <a:pt x="114938" y="87260"/>
                  <a:pt x="118105" y="99950"/>
                  <a:pt x="124437" y="108594"/>
                </a:cubicBezTo>
                <a:cubicBezTo>
                  <a:pt x="130773" y="117241"/>
                  <a:pt x="139800" y="121564"/>
                  <a:pt x="151514" y="121564"/>
                </a:cubicBezTo>
                <a:cubicBezTo>
                  <a:pt x="163070" y="121564"/>
                  <a:pt x="172016" y="117320"/>
                  <a:pt x="178348" y="108835"/>
                </a:cubicBezTo>
                <a:cubicBezTo>
                  <a:pt x="184684" y="100350"/>
                  <a:pt x="187851" y="87577"/>
                  <a:pt x="187851" y="70528"/>
                </a:cubicBezTo>
                <a:close/>
                <a:moveTo>
                  <a:pt x="348214" y="169262"/>
                </a:moveTo>
                <a:lnTo>
                  <a:pt x="327294" y="169262"/>
                </a:lnTo>
                <a:lnTo>
                  <a:pt x="327294" y="136865"/>
                </a:lnTo>
                <a:lnTo>
                  <a:pt x="239320" y="136865"/>
                </a:lnTo>
                <a:lnTo>
                  <a:pt x="239320" y="169262"/>
                </a:lnTo>
                <a:lnTo>
                  <a:pt x="218405" y="169262"/>
                </a:lnTo>
                <a:lnTo>
                  <a:pt x="218405" y="118098"/>
                </a:lnTo>
                <a:lnTo>
                  <a:pt x="227246" y="118098"/>
                </a:lnTo>
                <a:cubicBezTo>
                  <a:pt x="234817" y="105666"/>
                  <a:pt x="241013" y="89431"/>
                  <a:pt x="245837" y="69390"/>
                </a:cubicBezTo>
                <a:cubicBezTo>
                  <a:pt x="250660" y="49344"/>
                  <a:pt x="253069" y="27454"/>
                  <a:pt x="253069" y="3708"/>
                </a:cubicBezTo>
                <a:lnTo>
                  <a:pt x="334947" y="3708"/>
                </a:lnTo>
                <a:lnTo>
                  <a:pt x="334947" y="118098"/>
                </a:lnTo>
                <a:lnTo>
                  <a:pt x="348214" y="118098"/>
                </a:lnTo>
                <a:close/>
                <a:moveTo>
                  <a:pt x="312476" y="118098"/>
                </a:moveTo>
                <a:lnTo>
                  <a:pt x="312476" y="22593"/>
                </a:lnTo>
                <a:lnTo>
                  <a:pt x="274226" y="22593"/>
                </a:lnTo>
                <a:cubicBezTo>
                  <a:pt x="273190" y="42516"/>
                  <a:pt x="270457" y="60703"/>
                  <a:pt x="266036" y="77159"/>
                </a:cubicBezTo>
                <a:cubicBezTo>
                  <a:pt x="261615" y="93614"/>
                  <a:pt x="256058" y="107262"/>
                  <a:pt x="249365" y="11809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5741" y="5956349"/>
            <a:ext cx="28569" cy="34067"/>
          </a:xfrm>
          <a:custGeom>
            <a:avLst/>
            <a:gdLst/>
            <a:ahLst/>
            <a:cxnLst/>
            <a:rect l="l" t="t" r="r" b="b"/>
            <a:pathLst>
              <a:path w="28569" h="34067">
                <a:moveTo>
                  <a:pt x="28570" y="34067"/>
                </a:moveTo>
                <a:lnTo>
                  <a:pt x="0" y="34067"/>
                </a:lnTo>
                <a:lnTo>
                  <a:pt x="0" y="0"/>
                </a:lnTo>
                <a:lnTo>
                  <a:pt x="2857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2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653" name="object 1653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3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object 1656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4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659" name="object 1659"/>
          <p:cNvSpPr/>
          <p:nvPr/>
        </p:nvSpPr>
        <p:spPr>
          <a:xfrm>
            <a:off x="572634" y="534954"/>
            <a:ext cx="5111985" cy="296434"/>
          </a:xfrm>
          <a:custGeom>
            <a:avLst/>
            <a:gdLst/>
            <a:ahLst/>
            <a:cxnLst/>
            <a:rect l="l" t="t" r="r" b="b"/>
            <a:pathLst>
              <a:path w="5111985" h="296434">
                <a:moveTo>
                  <a:pt x="116182" y="246553"/>
                </a:moveTo>
                <a:cubicBezTo>
                  <a:pt x="80589" y="246553"/>
                  <a:pt x="52322" y="235793"/>
                  <a:pt x="31395" y="214276"/>
                </a:cubicBezTo>
                <a:cubicBezTo>
                  <a:pt x="10464" y="192762"/>
                  <a:pt x="0" y="162511"/>
                  <a:pt x="0" y="123516"/>
                </a:cubicBezTo>
                <a:cubicBezTo>
                  <a:pt x="0" y="85903"/>
                  <a:pt x="10494" y="55912"/>
                  <a:pt x="31474" y="33544"/>
                </a:cubicBezTo>
                <a:cubicBezTo>
                  <a:pt x="52458" y="11181"/>
                  <a:pt x="80748" y="0"/>
                  <a:pt x="116341" y="0"/>
                </a:cubicBezTo>
                <a:cubicBezTo>
                  <a:pt x="125798" y="0"/>
                  <a:pt x="134297" y="530"/>
                  <a:pt x="141843" y="1591"/>
                </a:cubicBezTo>
                <a:cubicBezTo>
                  <a:pt x="149388" y="2657"/>
                  <a:pt x="156611" y="4144"/>
                  <a:pt x="163515" y="6055"/>
                </a:cubicBezTo>
                <a:cubicBezTo>
                  <a:pt x="168933" y="7647"/>
                  <a:pt x="174830" y="9825"/>
                  <a:pt x="181206" y="12590"/>
                </a:cubicBezTo>
                <a:cubicBezTo>
                  <a:pt x="187581" y="15355"/>
                  <a:pt x="192732" y="17744"/>
                  <a:pt x="196668" y="19760"/>
                </a:cubicBezTo>
                <a:lnTo>
                  <a:pt x="196668" y="76341"/>
                </a:lnTo>
                <a:lnTo>
                  <a:pt x="190609" y="76341"/>
                </a:lnTo>
                <a:cubicBezTo>
                  <a:pt x="187744" y="73790"/>
                  <a:pt x="184129" y="70733"/>
                  <a:pt x="179773" y="67173"/>
                </a:cubicBezTo>
                <a:cubicBezTo>
                  <a:pt x="175417" y="63616"/>
                  <a:pt x="170474" y="60139"/>
                  <a:pt x="164951" y="56740"/>
                </a:cubicBezTo>
                <a:cubicBezTo>
                  <a:pt x="159425" y="53338"/>
                  <a:pt x="153342" y="50443"/>
                  <a:pt x="146704" y="48049"/>
                </a:cubicBezTo>
                <a:cubicBezTo>
                  <a:pt x="140062" y="45659"/>
                  <a:pt x="133131" y="44464"/>
                  <a:pt x="125902" y="44464"/>
                </a:cubicBezTo>
                <a:cubicBezTo>
                  <a:pt x="117298" y="44464"/>
                  <a:pt x="109410" y="45816"/>
                  <a:pt x="102240" y="48528"/>
                </a:cubicBezTo>
                <a:cubicBezTo>
                  <a:pt x="95064" y="51235"/>
                  <a:pt x="88239" y="55940"/>
                  <a:pt x="81756" y="62632"/>
                </a:cubicBezTo>
                <a:cubicBezTo>
                  <a:pt x="75808" y="68688"/>
                  <a:pt x="70948" y="76874"/>
                  <a:pt x="67175" y="87178"/>
                </a:cubicBezTo>
                <a:cubicBezTo>
                  <a:pt x="63403" y="97484"/>
                  <a:pt x="61516" y="109650"/>
                  <a:pt x="61516" y="123674"/>
                </a:cubicBezTo>
                <a:cubicBezTo>
                  <a:pt x="61516" y="138442"/>
                  <a:pt x="63486" y="150843"/>
                  <a:pt x="67416" y="160888"/>
                </a:cubicBezTo>
                <a:cubicBezTo>
                  <a:pt x="71344" y="170932"/>
                  <a:pt x="76499" y="179028"/>
                  <a:pt x="82871" y="185195"/>
                </a:cubicBezTo>
                <a:cubicBezTo>
                  <a:pt x="89034" y="191142"/>
                  <a:pt x="95914" y="195444"/>
                  <a:pt x="103510" y="198101"/>
                </a:cubicBezTo>
                <a:cubicBezTo>
                  <a:pt x="111109" y="200758"/>
                  <a:pt x="118677" y="202087"/>
                  <a:pt x="126222" y="202087"/>
                </a:cubicBezTo>
                <a:cubicBezTo>
                  <a:pt x="134081" y="202087"/>
                  <a:pt x="141573" y="200784"/>
                  <a:pt x="148694" y="198180"/>
                </a:cubicBezTo>
                <a:cubicBezTo>
                  <a:pt x="155815" y="195582"/>
                  <a:pt x="161815" y="192683"/>
                  <a:pt x="166705" y="189497"/>
                </a:cubicBezTo>
                <a:cubicBezTo>
                  <a:pt x="172015" y="186198"/>
                  <a:pt x="176691" y="182854"/>
                  <a:pt x="180731" y="179452"/>
                </a:cubicBezTo>
                <a:cubicBezTo>
                  <a:pt x="184766" y="176054"/>
                  <a:pt x="188272" y="173027"/>
                  <a:pt x="191246" y="170371"/>
                </a:cubicBezTo>
                <a:lnTo>
                  <a:pt x="196668" y="170371"/>
                </a:lnTo>
                <a:lnTo>
                  <a:pt x="196668" y="226152"/>
                </a:lnTo>
                <a:cubicBezTo>
                  <a:pt x="192308" y="228172"/>
                  <a:pt x="187265" y="230479"/>
                  <a:pt x="181526" y="233082"/>
                </a:cubicBezTo>
                <a:cubicBezTo>
                  <a:pt x="175788" y="235685"/>
                  <a:pt x="169891" y="237888"/>
                  <a:pt x="163836" y="239698"/>
                </a:cubicBezTo>
                <a:cubicBezTo>
                  <a:pt x="156398" y="241931"/>
                  <a:pt x="149435" y="243631"/>
                  <a:pt x="142956" y="244796"/>
                </a:cubicBezTo>
                <a:cubicBezTo>
                  <a:pt x="136475" y="245966"/>
                  <a:pt x="127551" y="246553"/>
                  <a:pt x="116182" y="246553"/>
                </a:cubicBezTo>
                <a:close/>
                <a:moveTo>
                  <a:pt x="268494" y="241931"/>
                </a:moveTo>
                <a:lnTo>
                  <a:pt x="268494" y="49886"/>
                </a:lnTo>
                <a:lnTo>
                  <a:pt x="198370" y="49886"/>
                </a:lnTo>
                <a:lnTo>
                  <a:pt x="198370" y="4623"/>
                </a:lnTo>
                <a:lnTo>
                  <a:pt x="398225" y="4623"/>
                </a:lnTo>
                <a:lnTo>
                  <a:pt x="398225" y="49886"/>
                </a:lnTo>
                <a:lnTo>
                  <a:pt x="328100" y="49886"/>
                </a:lnTo>
                <a:lnTo>
                  <a:pt x="328100" y="241931"/>
                </a:lnTo>
                <a:close/>
                <a:moveTo>
                  <a:pt x="596599" y="79524"/>
                </a:moveTo>
                <a:cubicBezTo>
                  <a:pt x="596599" y="90579"/>
                  <a:pt x="594842" y="101094"/>
                  <a:pt x="591340" y="111086"/>
                </a:cubicBezTo>
                <a:cubicBezTo>
                  <a:pt x="587837" y="121071"/>
                  <a:pt x="582789" y="129409"/>
                  <a:pt x="576201" y="136102"/>
                </a:cubicBezTo>
                <a:cubicBezTo>
                  <a:pt x="572165" y="140249"/>
                  <a:pt x="567726" y="144075"/>
                  <a:pt x="562892" y="147578"/>
                </a:cubicBezTo>
                <a:cubicBezTo>
                  <a:pt x="558057" y="151084"/>
                  <a:pt x="552719" y="154059"/>
                  <a:pt x="546876" y="156502"/>
                </a:cubicBezTo>
                <a:cubicBezTo>
                  <a:pt x="541029" y="158947"/>
                  <a:pt x="534682" y="160858"/>
                  <a:pt x="527832" y="162241"/>
                </a:cubicBezTo>
                <a:cubicBezTo>
                  <a:pt x="520977" y="163623"/>
                  <a:pt x="513302" y="164315"/>
                  <a:pt x="504799" y="164315"/>
                </a:cubicBezTo>
                <a:lnTo>
                  <a:pt x="473561" y="164315"/>
                </a:lnTo>
                <a:lnTo>
                  <a:pt x="473561" y="241931"/>
                </a:lnTo>
                <a:lnTo>
                  <a:pt x="413960" y="241931"/>
                </a:lnTo>
                <a:lnTo>
                  <a:pt x="413960" y="4623"/>
                </a:lnTo>
                <a:lnTo>
                  <a:pt x="506077" y="4623"/>
                </a:lnTo>
                <a:cubicBezTo>
                  <a:pt x="519781" y="4623"/>
                  <a:pt x="531604" y="5871"/>
                  <a:pt x="541540" y="8363"/>
                </a:cubicBezTo>
                <a:cubicBezTo>
                  <a:pt x="551473" y="10861"/>
                  <a:pt x="560476" y="14821"/>
                  <a:pt x="568548" y="20239"/>
                </a:cubicBezTo>
                <a:cubicBezTo>
                  <a:pt x="577472" y="26190"/>
                  <a:pt x="584380" y="34131"/>
                  <a:pt x="589270" y="44068"/>
                </a:cubicBezTo>
                <a:cubicBezTo>
                  <a:pt x="594154" y="54000"/>
                  <a:pt x="596599" y="65823"/>
                  <a:pt x="596599" y="79524"/>
                </a:cubicBezTo>
                <a:close/>
                <a:moveTo>
                  <a:pt x="535399" y="80960"/>
                </a:moveTo>
                <a:cubicBezTo>
                  <a:pt x="535399" y="74268"/>
                  <a:pt x="533804" y="68504"/>
                  <a:pt x="530618" y="63669"/>
                </a:cubicBezTo>
                <a:cubicBezTo>
                  <a:pt x="527428" y="58836"/>
                  <a:pt x="523605" y="55516"/>
                  <a:pt x="519145" y="53708"/>
                </a:cubicBezTo>
                <a:cubicBezTo>
                  <a:pt x="513510" y="51263"/>
                  <a:pt x="508122" y="49856"/>
                  <a:pt x="502970" y="49482"/>
                </a:cubicBezTo>
                <a:cubicBezTo>
                  <a:pt x="497814" y="49111"/>
                  <a:pt x="490830" y="48928"/>
                  <a:pt x="482007" y="48928"/>
                </a:cubicBezTo>
                <a:lnTo>
                  <a:pt x="473561" y="48928"/>
                </a:lnTo>
                <a:lnTo>
                  <a:pt x="473561" y="120010"/>
                </a:lnTo>
                <a:lnTo>
                  <a:pt x="477705" y="120010"/>
                </a:lnTo>
                <a:cubicBezTo>
                  <a:pt x="483339" y="120010"/>
                  <a:pt x="488653" y="119955"/>
                  <a:pt x="493642" y="119847"/>
                </a:cubicBezTo>
                <a:cubicBezTo>
                  <a:pt x="498636" y="119744"/>
                  <a:pt x="502992" y="119368"/>
                  <a:pt x="506711" y="118731"/>
                </a:cubicBezTo>
                <a:cubicBezTo>
                  <a:pt x="509900" y="118203"/>
                  <a:pt x="513273" y="117165"/>
                  <a:pt x="516830" y="115624"/>
                </a:cubicBezTo>
                <a:cubicBezTo>
                  <a:pt x="520390" y="114088"/>
                  <a:pt x="523127" y="112360"/>
                  <a:pt x="525038" y="110448"/>
                </a:cubicBezTo>
                <a:cubicBezTo>
                  <a:pt x="529077" y="106516"/>
                  <a:pt x="531813" y="102423"/>
                  <a:pt x="533246" y="98172"/>
                </a:cubicBezTo>
                <a:cubicBezTo>
                  <a:pt x="534682" y="93924"/>
                  <a:pt x="535399" y="88189"/>
                  <a:pt x="535399" y="80960"/>
                </a:cubicBezTo>
                <a:close/>
                <a:moveTo>
                  <a:pt x="815691" y="4623"/>
                </a:moveTo>
                <a:lnTo>
                  <a:pt x="736484" y="194436"/>
                </a:lnTo>
                <a:cubicBezTo>
                  <a:pt x="731808" y="205489"/>
                  <a:pt x="726577" y="214200"/>
                  <a:pt x="720784" y="220572"/>
                </a:cubicBezTo>
                <a:cubicBezTo>
                  <a:pt x="714992" y="226948"/>
                  <a:pt x="708909" y="231782"/>
                  <a:pt x="702536" y="235076"/>
                </a:cubicBezTo>
                <a:cubicBezTo>
                  <a:pt x="696160" y="238370"/>
                  <a:pt x="689781" y="240577"/>
                  <a:pt x="683410" y="241690"/>
                </a:cubicBezTo>
                <a:cubicBezTo>
                  <a:pt x="677037" y="242805"/>
                  <a:pt x="670341" y="243364"/>
                  <a:pt x="663328" y="243364"/>
                </a:cubicBezTo>
                <a:cubicBezTo>
                  <a:pt x="655995" y="243364"/>
                  <a:pt x="647470" y="243205"/>
                  <a:pt x="637750" y="242885"/>
                </a:cubicBezTo>
                <a:cubicBezTo>
                  <a:pt x="628027" y="242565"/>
                  <a:pt x="621521" y="242248"/>
                  <a:pt x="618224" y="241931"/>
                </a:cubicBezTo>
                <a:lnTo>
                  <a:pt x="618224" y="191567"/>
                </a:lnTo>
                <a:lnTo>
                  <a:pt x="621892" y="191567"/>
                </a:lnTo>
                <a:cubicBezTo>
                  <a:pt x="622846" y="191779"/>
                  <a:pt x="624333" y="192045"/>
                  <a:pt x="626356" y="192365"/>
                </a:cubicBezTo>
                <a:cubicBezTo>
                  <a:pt x="628373" y="192683"/>
                  <a:pt x="630924" y="193000"/>
                  <a:pt x="634003" y="193320"/>
                </a:cubicBezTo>
                <a:cubicBezTo>
                  <a:pt x="636552" y="193533"/>
                  <a:pt x="639316" y="193745"/>
                  <a:pt x="642293" y="193957"/>
                </a:cubicBezTo>
                <a:cubicBezTo>
                  <a:pt x="645268" y="194169"/>
                  <a:pt x="647978" y="194277"/>
                  <a:pt x="650419" y="194277"/>
                </a:cubicBezTo>
                <a:cubicBezTo>
                  <a:pt x="657540" y="194277"/>
                  <a:pt x="664257" y="193403"/>
                  <a:pt x="670583" y="191645"/>
                </a:cubicBezTo>
                <a:cubicBezTo>
                  <a:pt x="676905" y="189893"/>
                  <a:pt x="681127" y="186895"/>
                  <a:pt x="683251" y="182643"/>
                </a:cubicBezTo>
                <a:lnTo>
                  <a:pt x="595435" y="4623"/>
                </a:lnTo>
                <a:lnTo>
                  <a:pt x="659826" y="4623"/>
                </a:lnTo>
                <a:lnTo>
                  <a:pt x="710661" y="115862"/>
                </a:lnTo>
                <a:lnTo>
                  <a:pt x="753691" y="4623"/>
                </a:lnTo>
                <a:close/>
                <a:moveTo>
                  <a:pt x="1039424" y="241931"/>
                </a:moveTo>
                <a:lnTo>
                  <a:pt x="968345" y="241931"/>
                </a:lnTo>
                <a:lnTo>
                  <a:pt x="904755" y="146145"/>
                </a:lnTo>
                <a:lnTo>
                  <a:pt x="889772" y="146145"/>
                </a:lnTo>
                <a:lnTo>
                  <a:pt x="889772" y="241931"/>
                </a:lnTo>
                <a:lnTo>
                  <a:pt x="830171" y="241931"/>
                </a:lnTo>
                <a:lnTo>
                  <a:pt x="830171" y="4623"/>
                </a:lnTo>
                <a:lnTo>
                  <a:pt x="889772" y="4623"/>
                </a:lnTo>
                <a:lnTo>
                  <a:pt x="889772" y="101361"/>
                </a:lnTo>
                <a:cubicBezTo>
                  <a:pt x="899122" y="100937"/>
                  <a:pt x="906113" y="98867"/>
                  <a:pt x="910734" y="95148"/>
                </a:cubicBezTo>
                <a:cubicBezTo>
                  <a:pt x="915357" y="91426"/>
                  <a:pt x="920854" y="83246"/>
                  <a:pt x="927227" y="70599"/>
                </a:cubicBezTo>
                <a:cubicBezTo>
                  <a:pt x="929034" y="66881"/>
                  <a:pt x="931132" y="62474"/>
                  <a:pt x="933523" y="57374"/>
                </a:cubicBezTo>
                <a:cubicBezTo>
                  <a:pt x="935914" y="52276"/>
                  <a:pt x="938009" y="47815"/>
                  <a:pt x="939816" y="43985"/>
                </a:cubicBezTo>
                <a:cubicBezTo>
                  <a:pt x="946720" y="29642"/>
                  <a:pt x="955144" y="19419"/>
                  <a:pt x="965080" y="13306"/>
                </a:cubicBezTo>
                <a:cubicBezTo>
                  <a:pt x="975013" y="7196"/>
                  <a:pt x="988105" y="4144"/>
                  <a:pt x="1004364" y="4144"/>
                </a:cubicBezTo>
                <a:cubicBezTo>
                  <a:pt x="1009674" y="4144"/>
                  <a:pt x="1014083" y="4223"/>
                  <a:pt x="1017593" y="4382"/>
                </a:cubicBezTo>
                <a:cubicBezTo>
                  <a:pt x="1021096" y="4539"/>
                  <a:pt x="1023808" y="4623"/>
                  <a:pt x="1025719" y="4623"/>
                </a:cubicBezTo>
                <a:lnTo>
                  <a:pt x="1025719" y="55461"/>
                </a:lnTo>
                <a:lnTo>
                  <a:pt x="1012013" y="55461"/>
                </a:lnTo>
                <a:cubicBezTo>
                  <a:pt x="1005214" y="55461"/>
                  <a:pt x="999295" y="57561"/>
                  <a:pt x="994247" y="61758"/>
                </a:cubicBezTo>
                <a:cubicBezTo>
                  <a:pt x="989200" y="65955"/>
                  <a:pt x="984074" y="74322"/>
                  <a:pt x="978865" y="86856"/>
                </a:cubicBezTo>
                <a:cubicBezTo>
                  <a:pt x="974721" y="96848"/>
                  <a:pt x="970818" y="104414"/>
                  <a:pt x="967154" y="109569"/>
                </a:cubicBezTo>
                <a:cubicBezTo>
                  <a:pt x="963485" y="114721"/>
                  <a:pt x="960059" y="118199"/>
                  <a:pt x="956872" y="120010"/>
                </a:cubicBezTo>
                <a:close/>
                <a:moveTo>
                  <a:pt x="1096128" y="241931"/>
                </a:moveTo>
                <a:lnTo>
                  <a:pt x="1096128" y="49886"/>
                </a:lnTo>
                <a:lnTo>
                  <a:pt x="1026007" y="49886"/>
                </a:lnTo>
                <a:lnTo>
                  <a:pt x="1026007" y="4623"/>
                </a:lnTo>
                <a:lnTo>
                  <a:pt x="1225861" y="4623"/>
                </a:lnTo>
                <a:lnTo>
                  <a:pt x="1225861" y="49886"/>
                </a:lnTo>
                <a:lnTo>
                  <a:pt x="1155736" y="49886"/>
                </a:lnTo>
                <a:lnTo>
                  <a:pt x="1155736" y="241931"/>
                </a:lnTo>
                <a:close/>
                <a:moveTo>
                  <a:pt x="1437619" y="4623"/>
                </a:moveTo>
                <a:lnTo>
                  <a:pt x="1358416" y="194436"/>
                </a:lnTo>
                <a:cubicBezTo>
                  <a:pt x="1353740" y="205489"/>
                  <a:pt x="1348506" y="214200"/>
                  <a:pt x="1342717" y="220572"/>
                </a:cubicBezTo>
                <a:cubicBezTo>
                  <a:pt x="1336921" y="226948"/>
                  <a:pt x="1330840" y="231782"/>
                  <a:pt x="1324469" y="235076"/>
                </a:cubicBezTo>
                <a:cubicBezTo>
                  <a:pt x="1318089" y="238370"/>
                  <a:pt x="1311714" y="240577"/>
                  <a:pt x="1305341" y="241690"/>
                </a:cubicBezTo>
                <a:cubicBezTo>
                  <a:pt x="1298970" y="242805"/>
                  <a:pt x="1292273" y="243364"/>
                  <a:pt x="1285261" y="243364"/>
                </a:cubicBezTo>
                <a:cubicBezTo>
                  <a:pt x="1277927" y="243364"/>
                  <a:pt x="1269399" y="243205"/>
                  <a:pt x="1259682" y="242885"/>
                </a:cubicBezTo>
                <a:cubicBezTo>
                  <a:pt x="1249959" y="242565"/>
                  <a:pt x="1243450" y="242248"/>
                  <a:pt x="1240156" y="241931"/>
                </a:cubicBezTo>
                <a:lnTo>
                  <a:pt x="1240156" y="191567"/>
                </a:lnTo>
                <a:lnTo>
                  <a:pt x="1243821" y="191567"/>
                </a:lnTo>
                <a:cubicBezTo>
                  <a:pt x="1244779" y="191779"/>
                  <a:pt x="1246266" y="192045"/>
                  <a:pt x="1248285" y="192365"/>
                </a:cubicBezTo>
                <a:cubicBezTo>
                  <a:pt x="1250301" y="192683"/>
                  <a:pt x="1252853" y="193000"/>
                  <a:pt x="1255936" y="193320"/>
                </a:cubicBezTo>
                <a:cubicBezTo>
                  <a:pt x="1258485" y="193533"/>
                  <a:pt x="1261245" y="193745"/>
                  <a:pt x="1264222" y="193957"/>
                </a:cubicBezTo>
                <a:cubicBezTo>
                  <a:pt x="1267199" y="194169"/>
                  <a:pt x="1269911" y="194277"/>
                  <a:pt x="1272352" y="194277"/>
                </a:cubicBezTo>
                <a:cubicBezTo>
                  <a:pt x="1279469" y="194277"/>
                  <a:pt x="1286190" y="193403"/>
                  <a:pt x="1292512" y="191645"/>
                </a:cubicBezTo>
                <a:cubicBezTo>
                  <a:pt x="1298833" y="189893"/>
                  <a:pt x="1303059" y="186895"/>
                  <a:pt x="1305184" y="182643"/>
                </a:cubicBezTo>
                <a:lnTo>
                  <a:pt x="1217368" y="4623"/>
                </a:lnTo>
                <a:lnTo>
                  <a:pt x="1281755" y="4623"/>
                </a:lnTo>
                <a:lnTo>
                  <a:pt x="1332594" y="115862"/>
                </a:lnTo>
                <a:lnTo>
                  <a:pt x="1375624" y="4623"/>
                </a:lnTo>
                <a:close/>
                <a:moveTo>
                  <a:pt x="1634741" y="79524"/>
                </a:moveTo>
                <a:cubicBezTo>
                  <a:pt x="1634741" y="90579"/>
                  <a:pt x="1632985" y="101094"/>
                  <a:pt x="1629482" y="111086"/>
                </a:cubicBezTo>
                <a:cubicBezTo>
                  <a:pt x="1625979" y="121071"/>
                  <a:pt x="1620933" y="129409"/>
                  <a:pt x="1614344" y="136102"/>
                </a:cubicBezTo>
                <a:cubicBezTo>
                  <a:pt x="1610309" y="140249"/>
                  <a:pt x="1605869" y="144075"/>
                  <a:pt x="1601035" y="147578"/>
                </a:cubicBezTo>
                <a:cubicBezTo>
                  <a:pt x="1596200" y="151084"/>
                  <a:pt x="1590861" y="154059"/>
                  <a:pt x="1585018" y="156502"/>
                </a:cubicBezTo>
                <a:cubicBezTo>
                  <a:pt x="1579172" y="158947"/>
                  <a:pt x="1572825" y="160858"/>
                  <a:pt x="1565974" y="162241"/>
                </a:cubicBezTo>
                <a:cubicBezTo>
                  <a:pt x="1559120" y="163623"/>
                  <a:pt x="1551445" y="164315"/>
                  <a:pt x="1542942" y="164315"/>
                </a:cubicBezTo>
                <a:lnTo>
                  <a:pt x="1511705" y="164315"/>
                </a:lnTo>
                <a:lnTo>
                  <a:pt x="1511705" y="241931"/>
                </a:lnTo>
                <a:lnTo>
                  <a:pt x="1452102" y="241931"/>
                </a:lnTo>
                <a:lnTo>
                  <a:pt x="1452102" y="4623"/>
                </a:lnTo>
                <a:lnTo>
                  <a:pt x="1544219" y="4623"/>
                </a:lnTo>
                <a:cubicBezTo>
                  <a:pt x="1557925" y="4623"/>
                  <a:pt x="1569748" y="5871"/>
                  <a:pt x="1579683" y="8363"/>
                </a:cubicBezTo>
                <a:cubicBezTo>
                  <a:pt x="1589616" y="10861"/>
                  <a:pt x="1598620" y="14821"/>
                  <a:pt x="1606691" y="20239"/>
                </a:cubicBezTo>
                <a:cubicBezTo>
                  <a:pt x="1615615" y="26190"/>
                  <a:pt x="1622524" y="34131"/>
                  <a:pt x="1627412" y="44068"/>
                </a:cubicBezTo>
                <a:cubicBezTo>
                  <a:pt x="1632298" y="54000"/>
                  <a:pt x="1634741" y="65823"/>
                  <a:pt x="1634741" y="79524"/>
                </a:cubicBezTo>
                <a:close/>
                <a:moveTo>
                  <a:pt x="1573541" y="80960"/>
                </a:moveTo>
                <a:cubicBezTo>
                  <a:pt x="1573541" y="74268"/>
                  <a:pt x="1571947" y="68504"/>
                  <a:pt x="1568761" y="63669"/>
                </a:cubicBezTo>
                <a:cubicBezTo>
                  <a:pt x="1565571" y="58836"/>
                  <a:pt x="1561748" y="55516"/>
                  <a:pt x="1557288" y="53708"/>
                </a:cubicBezTo>
                <a:cubicBezTo>
                  <a:pt x="1551654" y="51263"/>
                  <a:pt x="1546264" y="49856"/>
                  <a:pt x="1541113" y="49482"/>
                </a:cubicBezTo>
                <a:cubicBezTo>
                  <a:pt x="1535958" y="49111"/>
                  <a:pt x="1528973" y="48928"/>
                  <a:pt x="1520150" y="48928"/>
                </a:cubicBezTo>
                <a:lnTo>
                  <a:pt x="1511705" y="48928"/>
                </a:lnTo>
                <a:lnTo>
                  <a:pt x="1511705" y="120010"/>
                </a:lnTo>
                <a:lnTo>
                  <a:pt x="1515848" y="120010"/>
                </a:lnTo>
                <a:cubicBezTo>
                  <a:pt x="1521483" y="120010"/>
                  <a:pt x="1526793" y="119955"/>
                  <a:pt x="1531785" y="119847"/>
                </a:cubicBezTo>
                <a:cubicBezTo>
                  <a:pt x="1536779" y="119744"/>
                  <a:pt x="1541135" y="119368"/>
                  <a:pt x="1544853" y="118731"/>
                </a:cubicBezTo>
                <a:cubicBezTo>
                  <a:pt x="1548043" y="118203"/>
                  <a:pt x="1551416" y="117165"/>
                  <a:pt x="1554973" y="115624"/>
                </a:cubicBezTo>
                <a:cubicBezTo>
                  <a:pt x="1558534" y="114088"/>
                  <a:pt x="1561269" y="112360"/>
                  <a:pt x="1563180" y="110448"/>
                </a:cubicBezTo>
                <a:cubicBezTo>
                  <a:pt x="1567220" y="106516"/>
                  <a:pt x="1569956" y="102423"/>
                  <a:pt x="1571388" y="98172"/>
                </a:cubicBezTo>
                <a:cubicBezTo>
                  <a:pt x="1572825" y="93924"/>
                  <a:pt x="1573541" y="88189"/>
                  <a:pt x="1573541" y="80960"/>
                </a:cubicBezTo>
                <a:close/>
                <a:moveTo>
                  <a:pt x="1632304" y="241931"/>
                </a:moveTo>
                <a:lnTo>
                  <a:pt x="1712469" y="4623"/>
                </a:lnTo>
                <a:lnTo>
                  <a:pt x="1777496" y="4623"/>
                </a:lnTo>
                <a:lnTo>
                  <a:pt x="1857657" y="241931"/>
                </a:lnTo>
                <a:lnTo>
                  <a:pt x="1796299" y="241931"/>
                </a:lnTo>
                <a:lnTo>
                  <a:pt x="1781477" y="193478"/>
                </a:lnTo>
                <a:lnTo>
                  <a:pt x="1706892" y="193478"/>
                </a:lnTo>
                <a:lnTo>
                  <a:pt x="1692068" y="241931"/>
                </a:lnTo>
                <a:close/>
                <a:moveTo>
                  <a:pt x="1768410" y="150448"/>
                </a:moveTo>
                <a:lnTo>
                  <a:pt x="1744182" y="72198"/>
                </a:lnTo>
                <a:lnTo>
                  <a:pt x="1719961" y="150448"/>
                </a:lnTo>
                <a:close/>
                <a:moveTo>
                  <a:pt x="2151018" y="169254"/>
                </a:moveTo>
                <a:cubicBezTo>
                  <a:pt x="2151018" y="181044"/>
                  <a:pt x="2148785" y="191408"/>
                  <a:pt x="2144325" y="200332"/>
                </a:cubicBezTo>
                <a:cubicBezTo>
                  <a:pt x="2139861" y="209257"/>
                  <a:pt x="2133860" y="216645"/>
                  <a:pt x="2126315" y="222484"/>
                </a:cubicBezTo>
                <a:cubicBezTo>
                  <a:pt x="2117389" y="229497"/>
                  <a:pt x="2107588" y="234493"/>
                  <a:pt x="2096913" y="237467"/>
                </a:cubicBezTo>
                <a:cubicBezTo>
                  <a:pt x="2086233" y="240440"/>
                  <a:pt x="2072660" y="241931"/>
                  <a:pt x="2056189" y="241931"/>
                </a:cubicBezTo>
                <a:lnTo>
                  <a:pt x="1961204" y="241931"/>
                </a:lnTo>
                <a:lnTo>
                  <a:pt x="1961204" y="4623"/>
                </a:lnTo>
                <a:lnTo>
                  <a:pt x="2045034" y="4623"/>
                </a:lnTo>
                <a:cubicBezTo>
                  <a:pt x="2062458" y="4623"/>
                  <a:pt x="2075662" y="5285"/>
                  <a:pt x="2084641" y="6613"/>
                </a:cubicBezTo>
                <a:cubicBezTo>
                  <a:pt x="2093619" y="7945"/>
                  <a:pt x="2102040" y="10732"/>
                  <a:pt x="2109899" y="14979"/>
                </a:cubicBezTo>
                <a:cubicBezTo>
                  <a:pt x="2118402" y="19548"/>
                  <a:pt x="2124745" y="25656"/>
                  <a:pt x="2128946" y="33307"/>
                </a:cubicBezTo>
                <a:cubicBezTo>
                  <a:pt x="2133144" y="40962"/>
                  <a:pt x="2135239" y="49778"/>
                  <a:pt x="2135239" y="59764"/>
                </a:cubicBezTo>
                <a:cubicBezTo>
                  <a:pt x="2135239" y="71345"/>
                  <a:pt x="2132345" y="81648"/>
                  <a:pt x="2126555" y="90684"/>
                </a:cubicBezTo>
                <a:cubicBezTo>
                  <a:pt x="2120764" y="99717"/>
                  <a:pt x="2112768" y="106355"/>
                  <a:pt x="2102569" y="110607"/>
                </a:cubicBezTo>
                <a:lnTo>
                  <a:pt x="2102569" y="111880"/>
                </a:lnTo>
                <a:cubicBezTo>
                  <a:pt x="2117228" y="114963"/>
                  <a:pt x="2128972" y="121258"/>
                  <a:pt x="2137791" y="130767"/>
                </a:cubicBezTo>
                <a:cubicBezTo>
                  <a:pt x="2146607" y="140278"/>
                  <a:pt x="2151018" y="153105"/>
                  <a:pt x="2151018" y="169254"/>
                </a:cubicBezTo>
                <a:close/>
                <a:moveTo>
                  <a:pt x="2074676" y="71719"/>
                </a:moveTo>
                <a:cubicBezTo>
                  <a:pt x="2074676" y="67893"/>
                  <a:pt x="2073694" y="63957"/>
                  <a:pt x="2071732" y="59922"/>
                </a:cubicBezTo>
                <a:cubicBezTo>
                  <a:pt x="2069766" y="55886"/>
                  <a:pt x="2066713" y="52963"/>
                  <a:pt x="2062566" y="51159"/>
                </a:cubicBezTo>
                <a:cubicBezTo>
                  <a:pt x="2058634" y="49460"/>
                  <a:pt x="2053987" y="48528"/>
                  <a:pt x="2048619" y="48370"/>
                </a:cubicBezTo>
                <a:cubicBezTo>
                  <a:pt x="2043252" y="48211"/>
                  <a:pt x="2035256" y="48128"/>
                  <a:pt x="2024632" y="48128"/>
                </a:cubicBezTo>
                <a:lnTo>
                  <a:pt x="2020489" y="48128"/>
                </a:lnTo>
                <a:lnTo>
                  <a:pt x="2020489" y="98333"/>
                </a:lnTo>
                <a:lnTo>
                  <a:pt x="2027980" y="98333"/>
                </a:lnTo>
                <a:cubicBezTo>
                  <a:pt x="2038180" y="98333"/>
                  <a:pt x="2045328" y="98225"/>
                  <a:pt x="2049419" y="98014"/>
                </a:cubicBezTo>
                <a:cubicBezTo>
                  <a:pt x="2053508" y="97801"/>
                  <a:pt x="2057731" y="96685"/>
                  <a:pt x="2062087" y="94670"/>
                </a:cubicBezTo>
                <a:cubicBezTo>
                  <a:pt x="2066871" y="92437"/>
                  <a:pt x="2070162" y="89356"/>
                  <a:pt x="2071969" y="85424"/>
                </a:cubicBezTo>
                <a:cubicBezTo>
                  <a:pt x="2073773" y="81493"/>
                  <a:pt x="2074676" y="76925"/>
                  <a:pt x="2074676" y="71719"/>
                </a:cubicBezTo>
                <a:close/>
                <a:moveTo>
                  <a:pt x="2089659" y="168138"/>
                </a:moveTo>
                <a:cubicBezTo>
                  <a:pt x="2089659" y="160812"/>
                  <a:pt x="2088172" y="155069"/>
                  <a:pt x="2085195" y="150927"/>
                </a:cubicBezTo>
                <a:cubicBezTo>
                  <a:pt x="2082222" y="146783"/>
                  <a:pt x="2077758" y="143648"/>
                  <a:pt x="2071807" y="141524"/>
                </a:cubicBezTo>
                <a:cubicBezTo>
                  <a:pt x="2068196" y="140145"/>
                  <a:pt x="2063231" y="139369"/>
                  <a:pt x="2056907" y="139216"/>
                </a:cubicBezTo>
                <a:cubicBezTo>
                  <a:pt x="2050585" y="139057"/>
                  <a:pt x="2042110" y="138975"/>
                  <a:pt x="2031487" y="138975"/>
                </a:cubicBezTo>
                <a:lnTo>
                  <a:pt x="2020489" y="138975"/>
                </a:lnTo>
                <a:lnTo>
                  <a:pt x="2020489" y="198421"/>
                </a:lnTo>
                <a:lnTo>
                  <a:pt x="2023679" y="198421"/>
                </a:lnTo>
                <a:cubicBezTo>
                  <a:pt x="2039191" y="198421"/>
                  <a:pt x="2049922" y="198313"/>
                  <a:pt x="2055869" y="198101"/>
                </a:cubicBezTo>
                <a:cubicBezTo>
                  <a:pt x="2061821" y="197889"/>
                  <a:pt x="2067876" y="196455"/>
                  <a:pt x="2074039" y="193798"/>
                </a:cubicBezTo>
                <a:cubicBezTo>
                  <a:pt x="2079457" y="191459"/>
                  <a:pt x="2083417" y="188031"/>
                  <a:pt x="2085915" y="183517"/>
                </a:cubicBezTo>
                <a:cubicBezTo>
                  <a:pt x="2088413" y="179003"/>
                  <a:pt x="2089659" y="173876"/>
                  <a:pt x="2089659" y="168138"/>
                </a:cubicBezTo>
                <a:close/>
                <a:moveTo>
                  <a:pt x="2363741" y="166068"/>
                </a:moveTo>
                <a:cubicBezTo>
                  <a:pt x="2363741" y="177649"/>
                  <a:pt x="2361538" y="188301"/>
                  <a:pt x="2357133" y="198019"/>
                </a:cubicBezTo>
                <a:cubicBezTo>
                  <a:pt x="2352722" y="207741"/>
                  <a:pt x="2346692" y="215683"/>
                  <a:pt x="2339039" y="221846"/>
                </a:cubicBezTo>
                <a:cubicBezTo>
                  <a:pt x="2329901" y="229180"/>
                  <a:pt x="2320048" y="234360"/>
                  <a:pt x="2309478" y="237388"/>
                </a:cubicBezTo>
                <a:cubicBezTo>
                  <a:pt x="2298905" y="240414"/>
                  <a:pt x="2286021" y="241931"/>
                  <a:pt x="2270826" y="241931"/>
                </a:cubicBezTo>
                <a:lnTo>
                  <a:pt x="2176639" y="241931"/>
                </a:lnTo>
                <a:lnTo>
                  <a:pt x="2176639" y="4623"/>
                </a:lnTo>
                <a:lnTo>
                  <a:pt x="2236086" y="4623"/>
                </a:lnTo>
                <a:lnTo>
                  <a:pt x="2236086" y="93712"/>
                </a:lnTo>
                <a:lnTo>
                  <a:pt x="2271783" y="93712"/>
                </a:lnTo>
                <a:cubicBezTo>
                  <a:pt x="2285704" y="93712"/>
                  <a:pt x="2298293" y="94694"/>
                  <a:pt x="2309554" y="96656"/>
                </a:cubicBezTo>
                <a:cubicBezTo>
                  <a:pt x="2320816" y="98622"/>
                  <a:pt x="2331072" y="103219"/>
                  <a:pt x="2340316" y="110448"/>
                </a:cubicBezTo>
                <a:cubicBezTo>
                  <a:pt x="2348495" y="116820"/>
                  <a:pt x="2354443" y="124815"/>
                  <a:pt x="2358165" y="134431"/>
                </a:cubicBezTo>
                <a:cubicBezTo>
                  <a:pt x="2361884" y="144048"/>
                  <a:pt x="2363741" y="154591"/>
                  <a:pt x="2363741" y="166068"/>
                </a:cubicBezTo>
                <a:close/>
                <a:moveTo>
                  <a:pt x="2302225" y="167818"/>
                </a:moveTo>
                <a:cubicBezTo>
                  <a:pt x="2302225" y="163890"/>
                  <a:pt x="2301800" y="160171"/>
                  <a:pt x="2300950" y="156661"/>
                </a:cubicBezTo>
                <a:cubicBezTo>
                  <a:pt x="2300101" y="153159"/>
                  <a:pt x="2298240" y="149915"/>
                  <a:pt x="2295374" y="146945"/>
                </a:cubicBezTo>
                <a:cubicBezTo>
                  <a:pt x="2292501" y="143967"/>
                  <a:pt x="2288570" y="141653"/>
                  <a:pt x="2283577" y="140007"/>
                </a:cubicBezTo>
                <a:cubicBezTo>
                  <a:pt x="2278584" y="138363"/>
                  <a:pt x="2271675" y="137541"/>
                  <a:pt x="2262859" y="137541"/>
                </a:cubicBezTo>
                <a:lnTo>
                  <a:pt x="2236086" y="137541"/>
                </a:lnTo>
                <a:lnTo>
                  <a:pt x="2236086" y="197942"/>
                </a:lnTo>
                <a:lnTo>
                  <a:pt x="2262859" y="197942"/>
                </a:lnTo>
                <a:cubicBezTo>
                  <a:pt x="2274972" y="197942"/>
                  <a:pt x="2284560" y="195368"/>
                  <a:pt x="2291626" y="190213"/>
                </a:cubicBezTo>
                <a:cubicBezTo>
                  <a:pt x="2298693" y="185058"/>
                  <a:pt x="2302225" y="177596"/>
                  <a:pt x="2302225" y="167818"/>
                </a:cubicBezTo>
                <a:close/>
                <a:moveTo>
                  <a:pt x="2441037" y="241931"/>
                </a:moveTo>
                <a:lnTo>
                  <a:pt x="2381435" y="241931"/>
                </a:lnTo>
                <a:lnTo>
                  <a:pt x="2381435" y="4623"/>
                </a:lnTo>
                <a:lnTo>
                  <a:pt x="2441037" y="4623"/>
                </a:lnTo>
                <a:close/>
                <a:moveTo>
                  <a:pt x="2664604" y="79524"/>
                </a:moveTo>
                <a:cubicBezTo>
                  <a:pt x="2664604" y="90579"/>
                  <a:pt x="2662851" y="101094"/>
                  <a:pt x="2659348" y="111086"/>
                </a:cubicBezTo>
                <a:cubicBezTo>
                  <a:pt x="2655841" y="121071"/>
                  <a:pt x="2650798" y="129409"/>
                  <a:pt x="2644211" y="136102"/>
                </a:cubicBezTo>
                <a:cubicBezTo>
                  <a:pt x="2640171" y="140249"/>
                  <a:pt x="2635736" y="144075"/>
                  <a:pt x="2630901" y="147578"/>
                </a:cubicBezTo>
                <a:cubicBezTo>
                  <a:pt x="2626066" y="151084"/>
                  <a:pt x="2620727" y="154059"/>
                  <a:pt x="2614885" y="156502"/>
                </a:cubicBezTo>
                <a:cubicBezTo>
                  <a:pt x="2609038" y="158947"/>
                  <a:pt x="2602688" y="160858"/>
                  <a:pt x="2595838" y="162241"/>
                </a:cubicBezTo>
                <a:cubicBezTo>
                  <a:pt x="2588982" y="163623"/>
                  <a:pt x="2581308" y="164315"/>
                  <a:pt x="2572808" y="164315"/>
                </a:cubicBezTo>
                <a:lnTo>
                  <a:pt x="2541571" y="164315"/>
                </a:lnTo>
                <a:lnTo>
                  <a:pt x="2541571" y="241931"/>
                </a:lnTo>
                <a:lnTo>
                  <a:pt x="2481966" y="241931"/>
                </a:lnTo>
                <a:lnTo>
                  <a:pt x="2481966" y="4623"/>
                </a:lnTo>
                <a:lnTo>
                  <a:pt x="2574087" y="4623"/>
                </a:lnTo>
                <a:cubicBezTo>
                  <a:pt x="2587791" y="4623"/>
                  <a:pt x="2599613" y="5871"/>
                  <a:pt x="2609546" y="8363"/>
                </a:cubicBezTo>
                <a:cubicBezTo>
                  <a:pt x="2619481" y="10861"/>
                  <a:pt x="2628486" y="14821"/>
                  <a:pt x="2636557" y="20239"/>
                </a:cubicBezTo>
                <a:cubicBezTo>
                  <a:pt x="2645481" y="26190"/>
                  <a:pt x="2652390" y="34131"/>
                  <a:pt x="2657278" y="44068"/>
                </a:cubicBezTo>
                <a:cubicBezTo>
                  <a:pt x="2662164" y="54000"/>
                  <a:pt x="2664604" y="65823"/>
                  <a:pt x="2664604" y="79524"/>
                </a:cubicBezTo>
                <a:close/>
                <a:moveTo>
                  <a:pt x="2603408" y="80960"/>
                </a:moveTo>
                <a:cubicBezTo>
                  <a:pt x="2603408" y="74268"/>
                  <a:pt x="2601813" y="68504"/>
                  <a:pt x="2598627" y="63669"/>
                </a:cubicBezTo>
                <a:cubicBezTo>
                  <a:pt x="2595438" y="58836"/>
                  <a:pt x="2591614" y="55516"/>
                  <a:pt x="2587154" y="53708"/>
                </a:cubicBezTo>
                <a:cubicBezTo>
                  <a:pt x="2581520" y="51263"/>
                  <a:pt x="2576131" y="49856"/>
                  <a:pt x="2570975" y="49482"/>
                </a:cubicBezTo>
                <a:cubicBezTo>
                  <a:pt x="2565824" y="49111"/>
                  <a:pt x="2558836" y="48928"/>
                  <a:pt x="2550016" y="48928"/>
                </a:cubicBezTo>
                <a:lnTo>
                  <a:pt x="2541571" y="48928"/>
                </a:lnTo>
                <a:lnTo>
                  <a:pt x="2541571" y="120010"/>
                </a:lnTo>
                <a:lnTo>
                  <a:pt x="2545715" y="120010"/>
                </a:lnTo>
                <a:cubicBezTo>
                  <a:pt x="2551348" y="120010"/>
                  <a:pt x="2556658" y="119955"/>
                  <a:pt x="2561652" y="119847"/>
                </a:cubicBezTo>
                <a:cubicBezTo>
                  <a:pt x="2566644" y="119744"/>
                  <a:pt x="2571000" y="119368"/>
                  <a:pt x="2574719" y="118731"/>
                </a:cubicBezTo>
                <a:cubicBezTo>
                  <a:pt x="2577909" y="118203"/>
                  <a:pt x="2581282" y="117165"/>
                  <a:pt x="2584840" y="115624"/>
                </a:cubicBezTo>
                <a:cubicBezTo>
                  <a:pt x="2588399" y="114088"/>
                  <a:pt x="2591135" y="112360"/>
                  <a:pt x="2593048" y="110448"/>
                </a:cubicBezTo>
                <a:cubicBezTo>
                  <a:pt x="2597082" y="106516"/>
                  <a:pt x="2599822" y="102423"/>
                  <a:pt x="2601256" y="98172"/>
                </a:cubicBezTo>
                <a:cubicBezTo>
                  <a:pt x="2602688" y="93924"/>
                  <a:pt x="2603408" y="88189"/>
                  <a:pt x="2603408" y="80960"/>
                </a:cubicBezTo>
                <a:close/>
                <a:moveTo>
                  <a:pt x="2883700" y="4623"/>
                </a:moveTo>
                <a:lnTo>
                  <a:pt x="2804494" y="194436"/>
                </a:lnTo>
                <a:cubicBezTo>
                  <a:pt x="2799816" y="205489"/>
                  <a:pt x="2794586" y="214200"/>
                  <a:pt x="2788794" y="220572"/>
                </a:cubicBezTo>
                <a:cubicBezTo>
                  <a:pt x="2783001" y="226948"/>
                  <a:pt x="2776917" y="231782"/>
                  <a:pt x="2770545" y="235076"/>
                </a:cubicBezTo>
                <a:cubicBezTo>
                  <a:pt x="2764170" y="238370"/>
                  <a:pt x="2757791" y="240577"/>
                  <a:pt x="2751418" y="241690"/>
                </a:cubicBezTo>
                <a:cubicBezTo>
                  <a:pt x="2745046" y="242805"/>
                  <a:pt x="2738351" y="243364"/>
                  <a:pt x="2731338" y="243364"/>
                </a:cubicBezTo>
                <a:cubicBezTo>
                  <a:pt x="2724005" y="243364"/>
                  <a:pt x="2715479" y="243205"/>
                  <a:pt x="2705760" y="242885"/>
                </a:cubicBezTo>
                <a:cubicBezTo>
                  <a:pt x="2696036" y="242565"/>
                  <a:pt x="2689531" y="242248"/>
                  <a:pt x="2686233" y="241931"/>
                </a:cubicBezTo>
                <a:lnTo>
                  <a:pt x="2686233" y="191567"/>
                </a:lnTo>
                <a:lnTo>
                  <a:pt x="2689898" y="191567"/>
                </a:lnTo>
                <a:cubicBezTo>
                  <a:pt x="2690856" y="191779"/>
                  <a:pt x="2692343" y="192045"/>
                  <a:pt x="2694362" y="192365"/>
                </a:cubicBezTo>
                <a:cubicBezTo>
                  <a:pt x="2696378" y="192683"/>
                  <a:pt x="2698930" y="193000"/>
                  <a:pt x="2702012" y="193320"/>
                </a:cubicBezTo>
                <a:cubicBezTo>
                  <a:pt x="2704561" y="193533"/>
                  <a:pt x="2707326" y="193745"/>
                  <a:pt x="2710299" y="193957"/>
                </a:cubicBezTo>
                <a:cubicBezTo>
                  <a:pt x="2713276" y="194169"/>
                  <a:pt x="2715987" y="194277"/>
                  <a:pt x="2718428" y="194277"/>
                </a:cubicBezTo>
                <a:cubicBezTo>
                  <a:pt x="2725549" y="194277"/>
                  <a:pt x="2732266" y="193403"/>
                  <a:pt x="2738588" y="191645"/>
                </a:cubicBezTo>
                <a:cubicBezTo>
                  <a:pt x="2744913" y="189893"/>
                  <a:pt x="2749136" y="186895"/>
                  <a:pt x="2751260" y="182643"/>
                </a:cubicBezTo>
                <a:lnTo>
                  <a:pt x="2663445" y="4623"/>
                </a:lnTo>
                <a:lnTo>
                  <a:pt x="2727835" y="4623"/>
                </a:lnTo>
                <a:lnTo>
                  <a:pt x="2778671" y="115862"/>
                </a:lnTo>
                <a:lnTo>
                  <a:pt x="2821701" y="4623"/>
                </a:lnTo>
                <a:close/>
                <a:moveTo>
                  <a:pt x="3083692" y="241931"/>
                </a:moveTo>
                <a:lnTo>
                  <a:pt x="3024082" y="241931"/>
                </a:lnTo>
                <a:lnTo>
                  <a:pt x="3024082" y="154112"/>
                </a:lnTo>
                <a:cubicBezTo>
                  <a:pt x="3012822" y="156661"/>
                  <a:pt x="3003044" y="158602"/>
                  <a:pt x="2994760" y="159929"/>
                </a:cubicBezTo>
                <a:cubicBezTo>
                  <a:pt x="2986473" y="161262"/>
                  <a:pt x="2975634" y="161924"/>
                  <a:pt x="2962246" y="161924"/>
                </a:cubicBezTo>
                <a:cubicBezTo>
                  <a:pt x="2952046" y="161924"/>
                  <a:pt x="2942535" y="160595"/>
                  <a:pt x="2933719" y="157940"/>
                </a:cubicBezTo>
                <a:cubicBezTo>
                  <a:pt x="2924899" y="155283"/>
                  <a:pt x="2917087" y="151088"/>
                  <a:pt x="2910286" y="145347"/>
                </a:cubicBezTo>
                <a:cubicBezTo>
                  <a:pt x="2903595" y="139507"/>
                  <a:pt x="2898338" y="132282"/>
                  <a:pt x="2894511" y="123674"/>
                </a:cubicBezTo>
                <a:cubicBezTo>
                  <a:pt x="2890685" y="115067"/>
                  <a:pt x="2888772" y="104601"/>
                  <a:pt x="2888772" y="92279"/>
                </a:cubicBezTo>
                <a:lnTo>
                  <a:pt x="2888772" y="4623"/>
                </a:lnTo>
                <a:lnTo>
                  <a:pt x="2948698" y="4623"/>
                </a:lnTo>
                <a:lnTo>
                  <a:pt x="2948698" y="60880"/>
                </a:lnTo>
                <a:cubicBezTo>
                  <a:pt x="2948698" y="70866"/>
                  <a:pt x="2949048" y="78732"/>
                  <a:pt x="2949735" y="84467"/>
                </a:cubicBezTo>
                <a:cubicBezTo>
                  <a:pt x="2950427" y="90206"/>
                  <a:pt x="2952525" y="95727"/>
                  <a:pt x="2956028" y="101042"/>
                </a:cubicBezTo>
                <a:cubicBezTo>
                  <a:pt x="2959218" y="105825"/>
                  <a:pt x="2963707" y="109436"/>
                  <a:pt x="2969500" y="111877"/>
                </a:cubicBezTo>
                <a:cubicBezTo>
                  <a:pt x="2975289" y="114321"/>
                  <a:pt x="2983388" y="115542"/>
                  <a:pt x="2993799" y="115542"/>
                </a:cubicBezTo>
                <a:cubicBezTo>
                  <a:pt x="2997521" y="115542"/>
                  <a:pt x="3002540" y="115279"/>
                  <a:pt x="3008862" y="114745"/>
                </a:cubicBezTo>
                <a:cubicBezTo>
                  <a:pt x="3015183" y="114218"/>
                  <a:pt x="3020259" y="113580"/>
                  <a:pt x="3024082" y="112839"/>
                </a:cubicBezTo>
                <a:lnTo>
                  <a:pt x="3024082" y="4623"/>
                </a:lnTo>
                <a:lnTo>
                  <a:pt x="3083692" y="4623"/>
                </a:lnTo>
                <a:close/>
                <a:moveTo>
                  <a:pt x="3334197" y="241931"/>
                </a:moveTo>
                <a:lnTo>
                  <a:pt x="3263119" y="241931"/>
                </a:lnTo>
                <a:lnTo>
                  <a:pt x="3199528" y="146145"/>
                </a:lnTo>
                <a:lnTo>
                  <a:pt x="3184545" y="146145"/>
                </a:lnTo>
                <a:lnTo>
                  <a:pt x="3184545" y="241931"/>
                </a:lnTo>
                <a:lnTo>
                  <a:pt x="3124944" y="241931"/>
                </a:lnTo>
                <a:lnTo>
                  <a:pt x="3124944" y="4623"/>
                </a:lnTo>
                <a:lnTo>
                  <a:pt x="3184545" y="4623"/>
                </a:lnTo>
                <a:lnTo>
                  <a:pt x="3184545" y="101361"/>
                </a:lnTo>
                <a:cubicBezTo>
                  <a:pt x="3193895" y="100937"/>
                  <a:pt x="3200886" y="98867"/>
                  <a:pt x="3205507" y="95148"/>
                </a:cubicBezTo>
                <a:cubicBezTo>
                  <a:pt x="3210130" y="91426"/>
                  <a:pt x="3215627" y="83246"/>
                  <a:pt x="3222000" y="70599"/>
                </a:cubicBezTo>
                <a:cubicBezTo>
                  <a:pt x="3223807" y="66881"/>
                  <a:pt x="3225905" y="62474"/>
                  <a:pt x="3228296" y="57374"/>
                </a:cubicBezTo>
                <a:cubicBezTo>
                  <a:pt x="3230683" y="52276"/>
                  <a:pt x="3232782" y="47815"/>
                  <a:pt x="3234589" y="43985"/>
                </a:cubicBezTo>
                <a:cubicBezTo>
                  <a:pt x="3241493" y="29642"/>
                  <a:pt x="3249917" y="19419"/>
                  <a:pt x="3259853" y="13306"/>
                </a:cubicBezTo>
                <a:cubicBezTo>
                  <a:pt x="3269786" y="7196"/>
                  <a:pt x="3282879" y="4144"/>
                  <a:pt x="3299137" y="4144"/>
                </a:cubicBezTo>
                <a:cubicBezTo>
                  <a:pt x="3304447" y="4144"/>
                  <a:pt x="3308857" y="4223"/>
                  <a:pt x="3312367" y="4382"/>
                </a:cubicBezTo>
                <a:cubicBezTo>
                  <a:pt x="3315869" y="4539"/>
                  <a:pt x="3318581" y="4623"/>
                  <a:pt x="3320492" y="4623"/>
                </a:cubicBezTo>
                <a:lnTo>
                  <a:pt x="3320492" y="55461"/>
                </a:lnTo>
                <a:lnTo>
                  <a:pt x="3306786" y="55461"/>
                </a:lnTo>
                <a:cubicBezTo>
                  <a:pt x="3299987" y="55461"/>
                  <a:pt x="3294065" y="57561"/>
                  <a:pt x="3289020" y="61758"/>
                </a:cubicBezTo>
                <a:cubicBezTo>
                  <a:pt x="3283973" y="65955"/>
                  <a:pt x="3278848" y="74322"/>
                  <a:pt x="3273638" y="86856"/>
                </a:cubicBezTo>
                <a:cubicBezTo>
                  <a:pt x="3269494" y="96848"/>
                  <a:pt x="3265593" y="104414"/>
                  <a:pt x="3261927" y="109569"/>
                </a:cubicBezTo>
                <a:cubicBezTo>
                  <a:pt x="3258259" y="114721"/>
                  <a:pt x="3254832" y="118199"/>
                  <a:pt x="3251645" y="120010"/>
                </a:cubicBezTo>
                <a:close/>
                <a:moveTo>
                  <a:pt x="3550276" y="241931"/>
                </a:moveTo>
                <a:lnTo>
                  <a:pt x="3491628" y="241931"/>
                </a:lnTo>
                <a:lnTo>
                  <a:pt x="3491628" y="85583"/>
                </a:lnTo>
                <a:lnTo>
                  <a:pt x="3400467" y="241931"/>
                </a:lnTo>
                <a:lnTo>
                  <a:pt x="3345325" y="241931"/>
                </a:lnTo>
                <a:lnTo>
                  <a:pt x="3345325" y="4623"/>
                </a:lnTo>
                <a:lnTo>
                  <a:pt x="3403972" y="4623"/>
                </a:lnTo>
                <a:lnTo>
                  <a:pt x="3403972" y="145986"/>
                </a:lnTo>
                <a:lnTo>
                  <a:pt x="3488281" y="4623"/>
                </a:lnTo>
                <a:lnTo>
                  <a:pt x="3550276" y="4623"/>
                </a:lnTo>
                <a:close/>
                <a:moveTo>
                  <a:pt x="3864916" y="169254"/>
                </a:moveTo>
                <a:cubicBezTo>
                  <a:pt x="3864916" y="181044"/>
                  <a:pt x="3862685" y="191408"/>
                  <a:pt x="3858224" y="200332"/>
                </a:cubicBezTo>
                <a:cubicBezTo>
                  <a:pt x="3853760" y="209257"/>
                  <a:pt x="3847760" y="216645"/>
                  <a:pt x="3840213" y="222484"/>
                </a:cubicBezTo>
                <a:cubicBezTo>
                  <a:pt x="3831289" y="229497"/>
                  <a:pt x="3821486" y="234493"/>
                  <a:pt x="3810813" y="237467"/>
                </a:cubicBezTo>
                <a:cubicBezTo>
                  <a:pt x="3800131" y="240440"/>
                  <a:pt x="3786559" y="241931"/>
                  <a:pt x="3770089" y="241931"/>
                </a:cubicBezTo>
                <a:lnTo>
                  <a:pt x="3675103" y="241931"/>
                </a:lnTo>
                <a:lnTo>
                  <a:pt x="3675103" y="4623"/>
                </a:lnTo>
                <a:lnTo>
                  <a:pt x="3758933" y="4623"/>
                </a:lnTo>
                <a:cubicBezTo>
                  <a:pt x="3776356" y="4623"/>
                  <a:pt x="3789562" y="5285"/>
                  <a:pt x="3798539" y="6613"/>
                </a:cubicBezTo>
                <a:cubicBezTo>
                  <a:pt x="3807518" y="7945"/>
                  <a:pt x="3815938" y="10732"/>
                  <a:pt x="3823797" y="14979"/>
                </a:cubicBezTo>
                <a:cubicBezTo>
                  <a:pt x="3832301" y="19548"/>
                  <a:pt x="3838643" y="25656"/>
                  <a:pt x="3842841" y="33307"/>
                </a:cubicBezTo>
                <a:cubicBezTo>
                  <a:pt x="3847042" y="40962"/>
                  <a:pt x="3849137" y="49778"/>
                  <a:pt x="3849137" y="59764"/>
                </a:cubicBezTo>
                <a:cubicBezTo>
                  <a:pt x="3849137" y="71345"/>
                  <a:pt x="3846243" y="81648"/>
                  <a:pt x="3840455" y="90684"/>
                </a:cubicBezTo>
                <a:cubicBezTo>
                  <a:pt x="3834662" y="99717"/>
                  <a:pt x="3826666" y="106355"/>
                  <a:pt x="3816468" y="110607"/>
                </a:cubicBezTo>
                <a:lnTo>
                  <a:pt x="3816468" y="111880"/>
                </a:lnTo>
                <a:cubicBezTo>
                  <a:pt x="3831128" y="114963"/>
                  <a:pt x="3842870" y="121258"/>
                  <a:pt x="3851690" y="130767"/>
                </a:cubicBezTo>
                <a:cubicBezTo>
                  <a:pt x="3860506" y="140278"/>
                  <a:pt x="3864916" y="153105"/>
                  <a:pt x="3864916" y="169254"/>
                </a:cubicBezTo>
                <a:close/>
                <a:moveTo>
                  <a:pt x="3788575" y="71719"/>
                </a:moveTo>
                <a:cubicBezTo>
                  <a:pt x="3788575" y="67893"/>
                  <a:pt x="3787592" y="63957"/>
                  <a:pt x="3785630" y="59922"/>
                </a:cubicBezTo>
                <a:cubicBezTo>
                  <a:pt x="3783665" y="55886"/>
                  <a:pt x="3780612" y="52963"/>
                  <a:pt x="3776464" y="51159"/>
                </a:cubicBezTo>
                <a:cubicBezTo>
                  <a:pt x="3772533" y="49460"/>
                  <a:pt x="3767885" y="48528"/>
                  <a:pt x="3762518" y="48370"/>
                </a:cubicBezTo>
                <a:cubicBezTo>
                  <a:pt x="3757150" y="48211"/>
                  <a:pt x="3749155" y="48128"/>
                  <a:pt x="3738532" y="48128"/>
                </a:cubicBezTo>
                <a:lnTo>
                  <a:pt x="3734388" y="48128"/>
                </a:lnTo>
                <a:lnTo>
                  <a:pt x="3734388" y="98333"/>
                </a:lnTo>
                <a:lnTo>
                  <a:pt x="3741880" y="98333"/>
                </a:lnTo>
                <a:cubicBezTo>
                  <a:pt x="3752078" y="98333"/>
                  <a:pt x="3759228" y="98225"/>
                  <a:pt x="3763317" y="98014"/>
                </a:cubicBezTo>
                <a:cubicBezTo>
                  <a:pt x="3767407" y="97801"/>
                  <a:pt x="3771625" y="96685"/>
                  <a:pt x="3775986" y="94670"/>
                </a:cubicBezTo>
                <a:cubicBezTo>
                  <a:pt x="3780769" y="92437"/>
                  <a:pt x="3784060" y="89356"/>
                  <a:pt x="3785867" y="85424"/>
                </a:cubicBezTo>
                <a:cubicBezTo>
                  <a:pt x="3787671" y="81493"/>
                  <a:pt x="3788575" y="76925"/>
                  <a:pt x="3788575" y="71719"/>
                </a:cubicBezTo>
                <a:close/>
                <a:moveTo>
                  <a:pt x="3803558" y="168138"/>
                </a:moveTo>
                <a:cubicBezTo>
                  <a:pt x="3803558" y="160812"/>
                  <a:pt x="3802071" y="155069"/>
                  <a:pt x="3799094" y="150927"/>
                </a:cubicBezTo>
                <a:cubicBezTo>
                  <a:pt x="3796120" y="146783"/>
                  <a:pt x="3791656" y="143648"/>
                  <a:pt x="3785706" y="141524"/>
                </a:cubicBezTo>
                <a:cubicBezTo>
                  <a:pt x="3782095" y="140145"/>
                  <a:pt x="3777131" y="139369"/>
                  <a:pt x="3770805" y="139216"/>
                </a:cubicBezTo>
                <a:cubicBezTo>
                  <a:pt x="3764484" y="139057"/>
                  <a:pt x="3756010" y="138975"/>
                  <a:pt x="3745386" y="138975"/>
                </a:cubicBezTo>
                <a:lnTo>
                  <a:pt x="3734388" y="138975"/>
                </a:lnTo>
                <a:lnTo>
                  <a:pt x="3734388" y="198421"/>
                </a:lnTo>
                <a:lnTo>
                  <a:pt x="3737577" y="198421"/>
                </a:lnTo>
                <a:cubicBezTo>
                  <a:pt x="3753090" y="198421"/>
                  <a:pt x="3763821" y="198313"/>
                  <a:pt x="3769769" y="198101"/>
                </a:cubicBezTo>
                <a:cubicBezTo>
                  <a:pt x="3775719" y="197889"/>
                  <a:pt x="3781774" y="196455"/>
                  <a:pt x="3787938" y="193798"/>
                </a:cubicBezTo>
                <a:cubicBezTo>
                  <a:pt x="3793355" y="191459"/>
                  <a:pt x="3797316" y="188031"/>
                  <a:pt x="3799814" y="183517"/>
                </a:cubicBezTo>
                <a:cubicBezTo>
                  <a:pt x="3802309" y="179003"/>
                  <a:pt x="3803558" y="173876"/>
                  <a:pt x="3803558" y="168138"/>
                </a:cubicBezTo>
                <a:close/>
                <a:moveTo>
                  <a:pt x="4221065" y="241931"/>
                </a:moveTo>
                <a:lnTo>
                  <a:pt x="4161780" y="241931"/>
                </a:lnTo>
                <a:lnTo>
                  <a:pt x="4161780" y="84626"/>
                </a:lnTo>
                <a:lnTo>
                  <a:pt x="4118587" y="186149"/>
                </a:lnTo>
                <a:lnTo>
                  <a:pt x="4077947" y="186149"/>
                </a:lnTo>
                <a:lnTo>
                  <a:pt x="4034757" y="84626"/>
                </a:lnTo>
                <a:lnTo>
                  <a:pt x="4034757" y="241931"/>
                </a:lnTo>
                <a:lnTo>
                  <a:pt x="3978658" y="241931"/>
                </a:lnTo>
                <a:lnTo>
                  <a:pt x="3978658" y="4623"/>
                </a:lnTo>
                <a:lnTo>
                  <a:pt x="4047347" y="4623"/>
                </a:lnTo>
                <a:lnTo>
                  <a:pt x="4099938" y="121763"/>
                </a:lnTo>
                <a:lnTo>
                  <a:pt x="4152373" y="4623"/>
                </a:lnTo>
                <a:lnTo>
                  <a:pt x="4221065" y="4623"/>
                </a:lnTo>
                <a:close/>
                <a:moveTo>
                  <a:pt x="4262648" y="241931"/>
                </a:moveTo>
                <a:lnTo>
                  <a:pt x="4262648" y="4623"/>
                </a:lnTo>
                <a:lnTo>
                  <a:pt x="4423136" y="4623"/>
                </a:lnTo>
                <a:lnTo>
                  <a:pt x="4423136" y="49886"/>
                </a:lnTo>
                <a:lnTo>
                  <a:pt x="4321933" y="49886"/>
                </a:lnTo>
                <a:lnTo>
                  <a:pt x="4321933" y="91479"/>
                </a:lnTo>
                <a:lnTo>
                  <a:pt x="4415166" y="91479"/>
                </a:lnTo>
                <a:lnTo>
                  <a:pt x="4415166" y="136743"/>
                </a:lnTo>
                <a:lnTo>
                  <a:pt x="4321933" y="136743"/>
                </a:lnTo>
                <a:lnTo>
                  <a:pt x="4321933" y="196668"/>
                </a:lnTo>
                <a:lnTo>
                  <a:pt x="4423136" y="196668"/>
                </a:lnTo>
                <a:lnTo>
                  <a:pt x="4423136" y="241931"/>
                </a:lnTo>
                <a:close/>
                <a:moveTo>
                  <a:pt x="4557618" y="246553"/>
                </a:moveTo>
                <a:cubicBezTo>
                  <a:pt x="4522021" y="246553"/>
                  <a:pt x="4493758" y="235793"/>
                  <a:pt x="4472827" y="214276"/>
                </a:cubicBezTo>
                <a:cubicBezTo>
                  <a:pt x="4451896" y="192762"/>
                  <a:pt x="4441431" y="162511"/>
                  <a:pt x="4441431" y="123516"/>
                </a:cubicBezTo>
                <a:cubicBezTo>
                  <a:pt x="4441431" y="85903"/>
                  <a:pt x="4451925" y="55912"/>
                  <a:pt x="4472909" y="33544"/>
                </a:cubicBezTo>
                <a:cubicBezTo>
                  <a:pt x="4493891" y="11181"/>
                  <a:pt x="4522179" y="0"/>
                  <a:pt x="4557776" y="0"/>
                </a:cubicBezTo>
                <a:cubicBezTo>
                  <a:pt x="4567230" y="0"/>
                  <a:pt x="4575733" y="530"/>
                  <a:pt x="4583275" y="1591"/>
                </a:cubicBezTo>
                <a:cubicBezTo>
                  <a:pt x="4590820" y="2657"/>
                  <a:pt x="4598046" y="4144"/>
                  <a:pt x="4604950" y="6055"/>
                </a:cubicBezTo>
                <a:cubicBezTo>
                  <a:pt x="4610365" y="7647"/>
                  <a:pt x="4616266" y="9825"/>
                  <a:pt x="4622641" y="12590"/>
                </a:cubicBezTo>
                <a:cubicBezTo>
                  <a:pt x="4629013" y="15355"/>
                  <a:pt x="4634168" y="17744"/>
                  <a:pt x="4638100" y="19760"/>
                </a:cubicBezTo>
                <a:lnTo>
                  <a:pt x="4638100" y="76341"/>
                </a:lnTo>
                <a:lnTo>
                  <a:pt x="4632044" y="76341"/>
                </a:lnTo>
                <a:cubicBezTo>
                  <a:pt x="4629175" y="73790"/>
                  <a:pt x="4625565" y="70733"/>
                  <a:pt x="4621205" y="67173"/>
                </a:cubicBezTo>
                <a:cubicBezTo>
                  <a:pt x="4616849" y="63616"/>
                  <a:pt x="4611910" y="60139"/>
                  <a:pt x="4606384" y="56740"/>
                </a:cubicBezTo>
                <a:cubicBezTo>
                  <a:pt x="4600857" y="53338"/>
                  <a:pt x="4594777" y="50443"/>
                  <a:pt x="4588139" y="48049"/>
                </a:cubicBezTo>
                <a:cubicBezTo>
                  <a:pt x="4581497" y="45659"/>
                  <a:pt x="4574563" y="44464"/>
                  <a:pt x="4567334" y="44464"/>
                </a:cubicBezTo>
                <a:cubicBezTo>
                  <a:pt x="4558730" y="44464"/>
                  <a:pt x="4550843" y="45816"/>
                  <a:pt x="4543671" y="48528"/>
                </a:cubicBezTo>
                <a:cubicBezTo>
                  <a:pt x="4536497" y="51235"/>
                  <a:pt x="4529671" y="55940"/>
                  <a:pt x="4523191" y="62632"/>
                </a:cubicBezTo>
                <a:cubicBezTo>
                  <a:pt x="4517244" y="68688"/>
                  <a:pt x="4512380" y="76874"/>
                  <a:pt x="4508610" y="87178"/>
                </a:cubicBezTo>
                <a:cubicBezTo>
                  <a:pt x="4504838" y="97484"/>
                  <a:pt x="4502951" y="109650"/>
                  <a:pt x="4502951" y="123674"/>
                </a:cubicBezTo>
                <a:cubicBezTo>
                  <a:pt x="4502951" y="138442"/>
                  <a:pt x="4504917" y="150843"/>
                  <a:pt x="4508849" y="160888"/>
                </a:cubicBezTo>
                <a:cubicBezTo>
                  <a:pt x="4512776" y="170932"/>
                  <a:pt x="4517931" y="179028"/>
                  <a:pt x="4524304" y="185195"/>
                </a:cubicBezTo>
                <a:cubicBezTo>
                  <a:pt x="4530470" y="191142"/>
                  <a:pt x="4537346" y="195444"/>
                  <a:pt x="4544946" y="198101"/>
                </a:cubicBezTo>
                <a:cubicBezTo>
                  <a:pt x="4552542" y="200758"/>
                  <a:pt x="4560113" y="202087"/>
                  <a:pt x="4567654" y="202087"/>
                </a:cubicBezTo>
                <a:cubicBezTo>
                  <a:pt x="4575517" y="202087"/>
                  <a:pt x="4583005" y="200784"/>
                  <a:pt x="4590125" y="198180"/>
                </a:cubicBezTo>
                <a:cubicBezTo>
                  <a:pt x="4597246" y="195582"/>
                  <a:pt x="4603248" y="192683"/>
                  <a:pt x="4608136" y="189497"/>
                </a:cubicBezTo>
                <a:cubicBezTo>
                  <a:pt x="4613450" y="186198"/>
                  <a:pt x="4618126" y="182854"/>
                  <a:pt x="4622162" y="179452"/>
                </a:cubicBezTo>
                <a:cubicBezTo>
                  <a:pt x="4626198" y="176054"/>
                  <a:pt x="4629708" y="173027"/>
                  <a:pt x="4632678" y="170371"/>
                </a:cubicBezTo>
                <a:lnTo>
                  <a:pt x="4638100" y="170371"/>
                </a:lnTo>
                <a:lnTo>
                  <a:pt x="4638100" y="226152"/>
                </a:lnTo>
                <a:cubicBezTo>
                  <a:pt x="4633743" y="228172"/>
                  <a:pt x="4628696" y="230479"/>
                  <a:pt x="4622961" y="233082"/>
                </a:cubicBezTo>
                <a:cubicBezTo>
                  <a:pt x="4617220" y="235685"/>
                  <a:pt x="4611327" y="237888"/>
                  <a:pt x="4605271" y="239698"/>
                </a:cubicBezTo>
                <a:cubicBezTo>
                  <a:pt x="4597833" y="241931"/>
                  <a:pt x="4590871" y="243631"/>
                  <a:pt x="4584391" y="244796"/>
                </a:cubicBezTo>
                <a:cubicBezTo>
                  <a:pt x="4577910" y="245966"/>
                  <a:pt x="4568986" y="246553"/>
                  <a:pt x="4557618" y="246553"/>
                </a:cubicBezTo>
                <a:close/>
                <a:moveTo>
                  <a:pt x="4849063" y="241931"/>
                </a:moveTo>
                <a:lnTo>
                  <a:pt x="4789774" y="241931"/>
                </a:lnTo>
                <a:lnTo>
                  <a:pt x="4789774" y="154912"/>
                </a:lnTo>
                <a:lnTo>
                  <a:pt x="4767303" y="154912"/>
                </a:lnTo>
                <a:lnTo>
                  <a:pt x="4707536" y="241931"/>
                </a:lnTo>
                <a:lnTo>
                  <a:pt x="4636779" y="241931"/>
                </a:lnTo>
                <a:lnTo>
                  <a:pt x="4707536" y="143596"/>
                </a:lnTo>
                <a:cubicBezTo>
                  <a:pt x="4692981" y="137325"/>
                  <a:pt x="4681742" y="128505"/>
                  <a:pt x="4673830" y="117138"/>
                </a:cubicBezTo>
                <a:cubicBezTo>
                  <a:pt x="4665913" y="105768"/>
                  <a:pt x="4661953" y="91105"/>
                  <a:pt x="4661953" y="73152"/>
                </a:cubicBezTo>
                <a:cubicBezTo>
                  <a:pt x="4661953" y="61041"/>
                  <a:pt x="4664639" y="50469"/>
                  <a:pt x="4670002" y="41436"/>
                </a:cubicBezTo>
                <a:cubicBezTo>
                  <a:pt x="4675370" y="32404"/>
                  <a:pt x="4682199" y="25024"/>
                  <a:pt x="4690483" y="19281"/>
                </a:cubicBezTo>
                <a:cubicBezTo>
                  <a:pt x="4697712" y="14289"/>
                  <a:pt x="4706503" y="10594"/>
                  <a:pt x="4716864" y="8208"/>
                </a:cubicBezTo>
                <a:cubicBezTo>
                  <a:pt x="4727221" y="5818"/>
                  <a:pt x="4739090" y="4623"/>
                  <a:pt x="4752478" y="4623"/>
                </a:cubicBezTo>
                <a:lnTo>
                  <a:pt x="4849063" y="4623"/>
                </a:lnTo>
                <a:close/>
                <a:moveTo>
                  <a:pt x="4789774" y="112198"/>
                </a:moveTo>
                <a:lnTo>
                  <a:pt x="4789774" y="48291"/>
                </a:lnTo>
                <a:lnTo>
                  <a:pt x="4770648" y="48291"/>
                </a:lnTo>
                <a:cubicBezTo>
                  <a:pt x="4761403" y="48291"/>
                  <a:pt x="4754286" y="48585"/>
                  <a:pt x="4749293" y="49166"/>
                </a:cubicBezTo>
                <a:cubicBezTo>
                  <a:pt x="4744299" y="49749"/>
                  <a:pt x="4739465" y="51797"/>
                  <a:pt x="4734788" y="55303"/>
                </a:cubicBezTo>
                <a:cubicBezTo>
                  <a:pt x="4731178" y="57961"/>
                  <a:pt x="4728415" y="61438"/>
                  <a:pt x="4726504" y="65739"/>
                </a:cubicBezTo>
                <a:cubicBezTo>
                  <a:pt x="4724589" y="70046"/>
                  <a:pt x="4723632" y="74801"/>
                  <a:pt x="4723632" y="80003"/>
                </a:cubicBezTo>
                <a:cubicBezTo>
                  <a:pt x="4723632" y="85424"/>
                  <a:pt x="4724644" y="90284"/>
                  <a:pt x="4726663" y="94586"/>
                </a:cubicBezTo>
                <a:cubicBezTo>
                  <a:pt x="4728679" y="98888"/>
                  <a:pt x="4731498" y="102421"/>
                  <a:pt x="4735108" y="105186"/>
                </a:cubicBezTo>
                <a:cubicBezTo>
                  <a:pt x="4739145" y="108374"/>
                  <a:pt x="4743903" y="110340"/>
                  <a:pt x="4749372" y="111086"/>
                </a:cubicBezTo>
                <a:cubicBezTo>
                  <a:pt x="4754844" y="111827"/>
                  <a:pt x="4762044" y="112198"/>
                  <a:pt x="4770968" y="112198"/>
                </a:cubicBezTo>
                <a:close/>
                <a:moveTo>
                  <a:pt x="5111985" y="296434"/>
                </a:moveTo>
                <a:lnTo>
                  <a:pt x="5057323" y="296434"/>
                </a:lnTo>
                <a:lnTo>
                  <a:pt x="5057323" y="241931"/>
                </a:lnTo>
                <a:lnTo>
                  <a:pt x="4889664" y="241931"/>
                </a:lnTo>
                <a:lnTo>
                  <a:pt x="4889664" y="4623"/>
                </a:lnTo>
                <a:lnTo>
                  <a:pt x="4949269" y="4623"/>
                </a:lnTo>
                <a:lnTo>
                  <a:pt x="4949269" y="196826"/>
                </a:lnTo>
                <a:lnTo>
                  <a:pt x="5029912" y="196826"/>
                </a:lnTo>
                <a:lnTo>
                  <a:pt x="5029912" y="4623"/>
                </a:lnTo>
                <a:lnTo>
                  <a:pt x="5089515" y="4623"/>
                </a:lnTo>
                <a:lnTo>
                  <a:pt x="5089515" y="196826"/>
                </a:lnTo>
                <a:lnTo>
                  <a:pt x="5111985" y="196826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568432" y="1449976"/>
            <a:ext cx="677242" cy="243958"/>
          </a:xfrm>
          <a:custGeom>
            <a:avLst/>
            <a:gdLst/>
            <a:ahLst/>
            <a:cxnLst/>
            <a:rect l="l" t="t" r="r" b="b"/>
            <a:pathLst>
              <a:path w="677242" h="243958">
                <a:moveTo>
                  <a:pt x="185869" y="243959"/>
                </a:moveTo>
                <a:lnTo>
                  <a:pt x="140170" y="243959"/>
                </a:lnTo>
                <a:lnTo>
                  <a:pt x="140170" y="198390"/>
                </a:lnTo>
                <a:lnTo>
                  <a:pt x="0" y="198390"/>
                </a:lnTo>
                <a:lnTo>
                  <a:pt x="0" y="0"/>
                </a:lnTo>
                <a:lnTo>
                  <a:pt x="49831" y="0"/>
                </a:lnTo>
                <a:lnTo>
                  <a:pt x="49831" y="160683"/>
                </a:lnTo>
                <a:lnTo>
                  <a:pt x="117252" y="160683"/>
                </a:lnTo>
                <a:lnTo>
                  <a:pt x="117252" y="0"/>
                </a:lnTo>
                <a:lnTo>
                  <a:pt x="167083" y="0"/>
                </a:lnTo>
                <a:lnTo>
                  <a:pt x="167083" y="160683"/>
                </a:lnTo>
                <a:lnTo>
                  <a:pt x="185869" y="160683"/>
                </a:lnTo>
                <a:close/>
                <a:moveTo>
                  <a:pt x="285797" y="202389"/>
                </a:moveTo>
                <a:cubicBezTo>
                  <a:pt x="257548" y="202389"/>
                  <a:pt x="235894" y="195639"/>
                  <a:pt x="220842" y="182132"/>
                </a:cubicBezTo>
                <a:cubicBezTo>
                  <a:pt x="205787" y="168632"/>
                  <a:pt x="198259" y="149404"/>
                  <a:pt x="198259" y="124445"/>
                </a:cubicBezTo>
                <a:cubicBezTo>
                  <a:pt x="198259" y="100015"/>
                  <a:pt x="205276" y="80522"/>
                  <a:pt x="219312" y="65953"/>
                </a:cubicBezTo>
                <a:cubicBezTo>
                  <a:pt x="233349" y="51383"/>
                  <a:pt x="252976" y="44101"/>
                  <a:pt x="278202" y="44101"/>
                </a:cubicBezTo>
                <a:cubicBezTo>
                  <a:pt x="301119" y="44101"/>
                  <a:pt x="318351" y="50275"/>
                  <a:pt x="329897" y="62623"/>
                </a:cubicBezTo>
                <a:cubicBezTo>
                  <a:pt x="341443" y="74971"/>
                  <a:pt x="347220" y="92643"/>
                  <a:pt x="347220" y="115647"/>
                </a:cubicBezTo>
                <a:lnTo>
                  <a:pt x="347220" y="132437"/>
                </a:lnTo>
                <a:lnTo>
                  <a:pt x="245024" y="132437"/>
                </a:lnTo>
                <a:cubicBezTo>
                  <a:pt x="245466" y="139364"/>
                  <a:pt x="246935" y="145164"/>
                  <a:pt x="249422" y="149822"/>
                </a:cubicBezTo>
                <a:cubicBezTo>
                  <a:pt x="251910" y="154487"/>
                  <a:pt x="255193" y="158196"/>
                  <a:pt x="259280" y="160950"/>
                </a:cubicBezTo>
                <a:cubicBezTo>
                  <a:pt x="263279" y="163707"/>
                  <a:pt x="267938" y="165680"/>
                  <a:pt x="273269" y="166878"/>
                </a:cubicBezTo>
                <a:cubicBezTo>
                  <a:pt x="278600" y="168077"/>
                  <a:pt x="284418" y="168679"/>
                  <a:pt x="290725" y="168679"/>
                </a:cubicBezTo>
                <a:cubicBezTo>
                  <a:pt x="296144" y="168679"/>
                  <a:pt x="301476" y="168077"/>
                  <a:pt x="306713" y="166878"/>
                </a:cubicBezTo>
                <a:cubicBezTo>
                  <a:pt x="311951" y="165680"/>
                  <a:pt x="316754" y="164103"/>
                  <a:pt x="321106" y="162149"/>
                </a:cubicBezTo>
                <a:cubicBezTo>
                  <a:pt x="324925" y="160464"/>
                  <a:pt x="328457" y="158642"/>
                  <a:pt x="331697" y="156687"/>
                </a:cubicBezTo>
                <a:cubicBezTo>
                  <a:pt x="334940" y="154732"/>
                  <a:pt x="337579" y="153001"/>
                  <a:pt x="339624" y="151489"/>
                </a:cubicBezTo>
                <a:lnTo>
                  <a:pt x="344553" y="151489"/>
                </a:lnTo>
                <a:lnTo>
                  <a:pt x="344553" y="189997"/>
                </a:lnTo>
                <a:cubicBezTo>
                  <a:pt x="340730" y="191506"/>
                  <a:pt x="337245" y="192903"/>
                  <a:pt x="334092" y="194192"/>
                </a:cubicBezTo>
                <a:cubicBezTo>
                  <a:pt x="330937" y="195481"/>
                  <a:pt x="326610" y="196790"/>
                  <a:pt x="321106" y="198123"/>
                </a:cubicBezTo>
                <a:cubicBezTo>
                  <a:pt x="316044" y="199455"/>
                  <a:pt x="310824" y="200499"/>
                  <a:pt x="305449" y="201255"/>
                </a:cubicBezTo>
                <a:cubicBezTo>
                  <a:pt x="300075" y="202011"/>
                  <a:pt x="293527" y="202389"/>
                  <a:pt x="285797" y="202389"/>
                </a:cubicBezTo>
                <a:close/>
                <a:moveTo>
                  <a:pt x="301252" y="104326"/>
                </a:moveTo>
                <a:cubicBezTo>
                  <a:pt x="300985" y="94468"/>
                  <a:pt x="298696" y="86962"/>
                  <a:pt x="294390" y="81808"/>
                </a:cubicBezTo>
                <a:cubicBezTo>
                  <a:pt x="290081" y="76655"/>
                  <a:pt x="283486" y="74078"/>
                  <a:pt x="274605" y="74078"/>
                </a:cubicBezTo>
                <a:cubicBezTo>
                  <a:pt x="265543" y="74078"/>
                  <a:pt x="258462" y="76788"/>
                  <a:pt x="253354" y="82206"/>
                </a:cubicBezTo>
                <a:cubicBezTo>
                  <a:pt x="248246" y="87625"/>
                  <a:pt x="245427" y="95001"/>
                  <a:pt x="244893" y="104326"/>
                </a:cubicBezTo>
                <a:close/>
                <a:moveTo>
                  <a:pt x="512694" y="198390"/>
                </a:moveTo>
                <a:lnTo>
                  <a:pt x="466064" y="198390"/>
                </a:lnTo>
                <a:lnTo>
                  <a:pt x="466064" y="134303"/>
                </a:lnTo>
                <a:lnTo>
                  <a:pt x="417834" y="134303"/>
                </a:lnTo>
                <a:lnTo>
                  <a:pt x="417834" y="198390"/>
                </a:lnTo>
                <a:lnTo>
                  <a:pt x="371196" y="198390"/>
                </a:lnTo>
                <a:lnTo>
                  <a:pt x="371196" y="48766"/>
                </a:lnTo>
                <a:lnTo>
                  <a:pt x="417834" y="48766"/>
                </a:lnTo>
                <a:lnTo>
                  <a:pt x="417834" y="100596"/>
                </a:lnTo>
                <a:lnTo>
                  <a:pt x="466064" y="100596"/>
                </a:lnTo>
                <a:lnTo>
                  <a:pt x="466064" y="48766"/>
                </a:lnTo>
                <a:lnTo>
                  <a:pt x="512694" y="48766"/>
                </a:lnTo>
                <a:close/>
                <a:moveTo>
                  <a:pt x="630879" y="159355"/>
                </a:moveTo>
                <a:lnTo>
                  <a:pt x="630879" y="128175"/>
                </a:lnTo>
                <a:cubicBezTo>
                  <a:pt x="622970" y="128971"/>
                  <a:pt x="616575" y="129662"/>
                  <a:pt x="611691" y="130241"/>
                </a:cubicBezTo>
                <a:cubicBezTo>
                  <a:pt x="606805" y="130818"/>
                  <a:pt x="602007" y="131952"/>
                  <a:pt x="597298" y="133636"/>
                </a:cubicBezTo>
                <a:cubicBezTo>
                  <a:pt x="593212" y="135059"/>
                  <a:pt x="590036" y="137211"/>
                  <a:pt x="587772" y="140098"/>
                </a:cubicBezTo>
                <a:cubicBezTo>
                  <a:pt x="585511" y="142986"/>
                  <a:pt x="584377" y="146826"/>
                  <a:pt x="584377" y="151626"/>
                </a:cubicBezTo>
                <a:cubicBezTo>
                  <a:pt x="584377" y="158642"/>
                  <a:pt x="586268" y="163458"/>
                  <a:pt x="590040" y="166076"/>
                </a:cubicBezTo>
                <a:cubicBezTo>
                  <a:pt x="593813" y="168697"/>
                  <a:pt x="599386" y="170008"/>
                  <a:pt x="606758" y="170008"/>
                </a:cubicBezTo>
                <a:cubicBezTo>
                  <a:pt x="610845" y="170008"/>
                  <a:pt x="615021" y="169074"/>
                  <a:pt x="619283" y="167210"/>
                </a:cubicBezTo>
                <a:cubicBezTo>
                  <a:pt x="623549" y="165349"/>
                  <a:pt x="627412" y="162728"/>
                  <a:pt x="630879" y="159355"/>
                </a:cubicBezTo>
                <a:close/>
                <a:moveTo>
                  <a:pt x="630879" y="182535"/>
                </a:moveTo>
                <a:cubicBezTo>
                  <a:pt x="627679" y="185199"/>
                  <a:pt x="624813" y="187597"/>
                  <a:pt x="622279" y="189728"/>
                </a:cubicBezTo>
                <a:cubicBezTo>
                  <a:pt x="619748" y="191859"/>
                  <a:pt x="616353" y="193990"/>
                  <a:pt x="612087" y="196122"/>
                </a:cubicBezTo>
                <a:cubicBezTo>
                  <a:pt x="607910" y="198166"/>
                  <a:pt x="603850" y="199722"/>
                  <a:pt x="599898" y="200788"/>
                </a:cubicBezTo>
                <a:cubicBezTo>
                  <a:pt x="595944" y="201857"/>
                  <a:pt x="590415" y="202389"/>
                  <a:pt x="583309" y="202389"/>
                </a:cubicBezTo>
                <a:cubicBezTo>
                  <a:pt x="570074" y="202389"/>
                  <a:pt x="559084" y="197946"/>
                  <a:pt x="550336" y="189065"/>
                </a:cubicBezTo>
                <a:cubicBezTo>
                  <a:pt x="541584" y="180180"/>
                  <a:pt x="537211" y="168992"/>
                  <a:pt x="537211" y="155489"/>
                </a:cubicBezTo>
                <a:cubicBezTo>
                  <a:pt x="537211" y="144383"/>
                  <a:pt x="539432" y="135416"/>
                  <a:pt x="543870" y="128575"/>
                </a:cubicBezTo>
                <a:cubicBezTo>
                  <a:pt x="548313" y="121735"/>
                  <a:pt x="554706" y="116317"/>
                  <a:pt x="563059" y="112317"/>
                </a:cubicBezTo>
                <a:cubicBezTo>
                  <a:pt x="571497" y="108235"/>
                  <a:pt x="581577" y="105391"/>
                  <a:pt x="593301" y="103788"/>
                </a:cubicBezTo>
                <a:cubicBezTo>
                  <a:pt x="605023" y="102191"/>
                  <a:pt x="617638" y="100949"/>
                  <a:pt x="631141" y="100062"/>
                </a:cubicBezTo>
                <a:lnTo>
                  <a:pt x="631141" y="99260"/>
                </a:lnTo>
                <a:cubicBezTo>
                  <a:pt x="631141" y="90998"/>
                  <a:pt x="628099" y="85292"/>
                  <a:pt x="622019" y="82139"/>
                </a:cubicBezTo>
                <a:cubicBezTo>
                  <a:pt x="615932" y="78984"/>
                  <a:pt x="606805" y="77408"/>
                  <a:pt x="594634" y="77408"/>
                </a:cubicBezTo>
                <a:cubicBezTo>
                  <a:pt x="589126" y="77408"/>
                  <a:pt x="582689" y="78409"/>
                  <a:pt x="575317" y="80410"/>
                </a:cubicBezTo>
                <a:cubicBezTo>
                  <a:pt x="567943" y="82408"/>
                  <a:pt x="560747" y="84961"/>
                  <a:pt x="553734" y="88067"/>
                </a:cubicBezTo>
                <a:lnTo>
                  <a:pt x="549735" y="88067"/>
                </a:lnTo>
                <a:lnTo>
                  <a:pt x="549735" y="51964"/>
                </a:lnTo>
                <a:cubicBezTo>
                  <a:pt x="554353" y="50632"/>
                  <a:pt x="561813" y="49054"/>
                  <a:pt x="572116" y="47233"/>
                </a:cubicBezTo>
                <a:cubicBezTo>
                  <a:pt x="582423" y="45412"/>
                  <a:pt x="592812" y="44504"/>
                  <a:pt x="603295" y="44504"/>
                </a:cubicBezTo>
                <a:cubicBezTo>
                  <a:pt x="629053" y="44504"/>
                  <a:pt x="647820" y="48787"/>
                  <a:pt x="659589" y="57360"/>
                </a:cubicBezTo>
                <a:cubicBezTo>
                  <a:pt x="671361" y="65927"/>
                  <a:pt x="677243" y="79010"/>
                  <a:pt x="677243" y="96597"/>
                </a:cubicBezTo>
                <a:lnTo>
                  <a:pt x="677243" y="198390"/>
                </a:lnTo>
                <a:lnTo>
                  <a:pt x="630879" y="1983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357285" y="1494077"/>
            <a:ext cx="1658793" cy="209182"/>
          </a:xfrm>
          <a:custGeom>
            <a:avLst/>
            <a:gdLst/>
            <a:ahLst/>
            <a:cxnLst/>
            <a:rect l="l" t="t" r="r" b="b"/>
            <a:pathLst>
              <a:path w="1658793" h="209182">
                <a:moveTo>
                  <a:pt x="146697" y="77410"/>
                </a:moveTo>
                <a:cubicBezTo>
                  <a:pt x="146697" y="101304"/>
                  <a:pt x="140635" y="120581"/>
                  <a:pt x="128510" y="135234"/>
                </a:cubicBezTo>
                <a:cubicBezTo>
                  <a:pt x="116390" y="149889"/>
                  <a:pt x="101442" y="157219"/>
                  <a:pt x="83676" y="157219"/>
                </a:cubicBezTo>
                <a:cubicBezTo>
                  <a:pt x="76213" y="157219"/>
                  <a:pt x="69730" y="156373"/>
                  <a:pt x="64226" y="154691"/>
                </a:cubicBezTo>
                <a:cubicBezTo>
                  <a:pt x="58714" y="153000"/>
                  <a:pt x="52856" y="150380"/>
                  <a:pt x="46635" y="146830"/>
                </a:cubicBezTo>
                <a:lnTo>
                  <a:pt x="46635" y="209182"/>
                </a:lnTo>
                <a:lnTo>
                  <a:pt x="0" y="209182"/>
                </a:lnTo>
                <a:lnTo>
                  <a:pt x="0" y="4665"/>
                </a:lnTo>
                <a:lnTo>
                  <a:pt x="46635" y="4665"/>
                </a:lnTo>
                <a:lnTo>
                  <a:pt x="46635" y="20250"/>
                </a:lnTo>
                <a:cubicBezTo>
                  <a:pt x="53475" y="14389"/>
                  <a:pt x="60449" y="9637"/>
                  <a:pt x="67555" y="5993"/>
                </a:cubicBezTo>
                <a:cubicBezTo>
                  <a:pt x="74661" y="2351"/>
                  <a:pt x="82881" y="532"/>
                  <a:pt x="92204" y="532"/>
                </a:cubicBezTo>
                <a:cubicBezTo>
                  <a:pt x="109524" y="532"/>
                  <a:pt x="122938" y="7419"/>
                  <a:pt x="132441" y="21186"/>
                </a:cubicBezTo>
                <a:cubicBezTo>
                  <a:pt x="141942" y="34952"/>
                  <a:pt x="146697" y="53693"/>
                  <a:pt x="146697" y="77410"/>
                </a:cubicBezTo>
                <a:close/>
                <a:moveTo>
                  <a:pt x="98997" y="78342"/>
                </a:moveTo>
                <a:cubicBezTo>
                  <a:pt x="98997" y="63773"/>
                  <a:pt x="96754" y="53204"/>
                  <a:pt x="92268" y="46631"/>
                </a:cubicBezTo>
                <a:cubicBezTo>
                  <a:pt x="87783" y="40061"/>
                  <a:pt x="80785" y="36774"/>
                  <a:pt x="71280" y="36774"/>
                </a:cubicBezTo>
                <a:cubicBezTo>
                  <a:pt x="67108" y="36774"/>
                  <a:pt x="62954" y="37440"/>
                  <a:pt x="58828" y="38772"/>
                </a:cubicBezTo>
                <a:cubicBezTo>
                  <a:pt x="54699" y="40104"/>
                  <a:pt x="50635" y="42106"/>
                  <a:pt x="46635" y="44769"/>
                </a:cubicBezTo>
                <a:lnTo>
                  <a:pt x="46635" y="120049"/>
                </a:lnTo>
                <a:cubicBezTo>
                  <a:pt x="49123" y="121115"/>
                  <a:pt x="51852" y="121867"/>
                  <a:pt x="54829" y="122310"/>
                </a:cubicBezTo>
                <a:cubicBezTo>
                  <a:pt x="57806" y="122756"/>
                  <a:pt x="61338" y="122979"/>
                  <a:pt x="65423" y="122979"/>
                </a:cubicBezTo>
                <a:cubicBezTo>
                  <a:pt x="76792" y="122979"/>
                  <a:pt x="85231" y="119268"/>
                  <a:pt x="90739" y="111852"/>
                </a:cubicBezTo>
                <a:cubicBezTo>
                  <a:pt x="96244" y="104436"/>
                  <a:pt x="98997" y="93269"/>
                  <a:pt x="98997" y="78342"/>
                </a:cubicBezTo>
                <a:close/>
                <a:moveTo>
                  <a:pt x="248354" y="158288"/>
                </a:moveTo>
                <a:cubicBezTo>
                  <a:pt x="220109" y="158288"/>
                  <a:pt x="198454" y="151538"/>
                  <a:pt x="183400" y="138031"/>
                </a:cubicBezTo>
                <a:cubicBezTo>
                  <a:pt x="168348" y="124531"/>
                  <a:pt x="160817" y="105303"/>
                  <a:pt x="160817" y="80344"/>
                </a:cubicBezTo>
                <a:cubicBezTo>
                  <a:pt x="160817" y="55914"/>
                  <a:pt x="167833" y="36421"/>
                  <a:pt x="181869" y="21852"/>
                </a:cubicBezTo>
                <a:cubicBezTo>
                  <a:pt x="195906" y="7282"/>
                  <a:pt x="215537" y="0"/>
                  <a:pt x="240762" y="0"/>
                </a:cubicBezTo>
                <a:cubicBezTo>
                  <a:pt x="263679" y="0"/>
                  <a:pt x="280913" y="6174"/>
                  <a:pt x="292457" y="18522"/>
                </a:cubicBezTo>
                <a:cubicBezTo>
                  <a:pt x="304003" y="30870"/>
                  <a:pt x="309778" y="48542"/>
                  <a:pt x="309778" y="71546"/>
                </a:cubicBezTo>
                <a:lnTo>
                  <a:pt x="309778" y="88336"/>
                </a:lnTo>
                <a:lnTo>
                  <a:pt x="207584" y="88336"/>
                </a:lnTo>
                <a:cubicBezTo>
                  <a:pt x="208026" y="95263"/>
                  <a:pt x="209496" y="101063"/>
                  <a:pt x="211984" y="105721"/>
                </a:cubicBezTo>
                <a:cubicBezTo>
                  <a:pt x="214468" y="110386"/>
                  <a:pt x="217755" y="114095"/>
                  <a:pt x="221840" y="116849"/>
                </a:cubicBezTo>
                <a:cubicBezTo>
                  <a:pt x="225836" y="119606"/>
                  <a:pt x="230498" y="121579"/>
                  <a:pt x="235829" y="122777"/>
                </a:cubicBezTo>
                <a:cubicBezTo>
                  <a:pt x="241162" y="123976"/>
                  <a:pt x="246979" y="124578"/>
                  <a:pt x="253287" y="124578"/>
                </a:cubicBezTo>
                <a:cubicBezTo>
                  <a:pt x="258701" y="124578"/>
                  <a:pt x="264032" y="123976"/>
                  <a:pt x="269273" y="122777"/>
                </a:cubicBezTo>
                <a:cubicBezTo>
                  <a:pt x="274512" y="121579"/>
                  <a:pt x="279310" y="120002"/>
                  <a:pt x="283662" y="118048"/>
                </a:cubicBezTo>
                <a:cubicBezTo>
                  <a:pt x="287483" y="116363"/>
                  <a:pt x="291015" y="114541"/>
                  <a:pt x="294258" y="112586"/>
                </a:cubicBezTo>
                <a:cubicBezTo>
                  <a:pt x="297502" y="110631"/>
                  <a:pt x="300141" y="108900"/>
                  <a:pt x="302186" y="107388"/>
                </a:cubicBezTo>
                <a:lnTo>
                  <a:pt x="307109" y="107388"/>
                </a:lnTo>
                <a:lnTo>
                  <a:pt x="307109" y="145896"/>
                </a:lnTo>
                <a:cubicBezTo>
                  <a:pt x="303290" y="147405"/>
                  <a:pt x="299805" y="148802"/>
                  <a:pt x="296652" y="150091"/>
                </a:cubicBezTo>
                <a:cubicBezTo>
                  <a:pt x="293499" y="151380"/>
                  <a:pt x="289168" y="152689"/>
                  <a:pt x="283662" y="154022"/>
                </a:cubicBezTo>
                <a:cubicBezTo>
                  <a:pt x="278602" y="155354"/>
                  <a:pt x="273382" y="156398"/>
                  <a:pt x="268006" y="157154"/>
                </a:cubicBezTo>
                <a:cubicBezTo>
                  <a:pt x="262635" y="157910"/>
                  <a:pt x="256083" y="158288"/>
                  <a:pt x="248354" y="158288"/>
                </a:cubicBezTo>
                <a:close/>
                <a:moveTo>
                  <a:pt x="263809" y="60225"/>
                </a:moveTo>
                <a:cubicBezTo>
                  <a:pt x="263543" y="50367"/>
                  <a:pt x="261253" y="42861"/>
                  <a:pt x="256947" y="37707"/>
                </a:cubicBezTo>
                <a:cubicBezTo>
                  <a:pt x="252641" y="32554"/>
                  <a:pt x="246046" y="29977"/>
                  <a:pt x="237165" y="29977"/>
                </a:cubicBezTo>
                <a:cubicBezTo>
                  <a:pt x="228104" y="29977"/>
                  <a:pt x="221024" y="32687"/>
                  <a:pt x="215914" y="38105"/>
                </a:cubicBezTo>
                <a:cubicBezTo>
                  <a:pt x="210806" y="43524"/>
                  <a:pt x="207983" y="50900"/>
                  <a:pt x="207451" y="60225"/>
                </a:cubicBezTo>
                <a:close/>
                <a:moveTo>
                  <a:pt x="416233" y="115254"/>
                </a:moveTo>
                <a:lnTo>
                  <a:pt x="416233" y="84074"/>
                </a:lnTo>
                <a:cubicBezTo>
                  <a:pt x="408327" y="84870"/>
                  <a:pt x="401930" y="85561"/>
                  <a:pt x="397046" y="86140"/>
                </a:cubicBezTo>
                <a:cubicBezTo>
                  <a:pt x="392164" y="86717"/>
                  <a:pt x="387361" y="87851"/>
                  <a:pt x="382655" y="89535"/>
                </a:cubicBezTo>
                <a:cubicBezTo>
                  <a:pt x="378570" y="90958"/>
                  <a:pt x="375391" y="93110"/>
                  <a:pt x="373130" y="95997"/>
                </a:cubicBezTo>
                <a:cubicBezTo>
                  <a:pt x="370866" y="98885"/>
                  <a:pt x="369732" y="102725"/>
                  <a:pt x="369732" y="107525"/>
                </a:cubicBezTo>
                <a:cubicBezTo>
                  <a:pt x="369732" y="114541"/>
                  <a:pt x="371621" y="119357"/>
                  <a:pt x="375395" y="121975"/>
                </a:cubicBezTo>
                <a:cubicBezTo>
                  <a:pt x="379172" y="124596"/>
                  <a:pt x="384741" y="125907"/>
                  <a:pt x="392117" y="125907"/>
                </a:cubicBezTo>
                <a:cubicBezTo>
                  <a:pt x="396202" y="125907"/>
                  <a:pt x="400378" y="124973"/>
                  <a:pt x="404642" y="123109"/>
                </a:cubicBezTo>
                <a:cubicBezTo>
                  <a:pt x="408904" y="121248"/>
                  <a:pt x="412766" y="118627"/>
                  <a:pt x="416233" y="115254"/>
                </a:cubicBezTo>
                <a:close/>
                <a:moveTo>
                  <a:pt x="416233" y="138434"/>
                </a:moveTo>
                <a:cubicBezTo>
                  <a:pt x="413032" y="141098"/>
                  <a:pt x="410171" y="143496"/>
                  <a:pt x="407636" y="145627"/>
                </a:cubicBezTo>
                <a:cubicBezTo>
                  <a:pt x="405101" y="147758"/>
                  <a:pt x="401706" y="149889"/>
                  <a:pt x="397444" y="152021"/>
                </a:cubicBezTo>
                <a:cubicBezTo>
                  <a:pt x="393269" y="154065"/>
                  <a:pt x="389205" y="155621"/>
                  <a:pt x="385255" y="156687"/>
                </a:cubicBezTo>
                <a:cubicBezTo>
                  <a:pt x="381303" y="157756"/>
                  <a:pt x="375769" y="158288"/>
                  <a:pt x="368666" y="158288"/>
                </a:cubicBezTo>
                <a:cubicBezTo>
                  <a:pt x="355429" y="158288"/>
                  <a:pt x="344438" y="153845"/>
                  <a:pt x="335693" y="144964"/>
                </a:cubicBezTo>
                <a:cubicBezTo>
                  <a:pt x="326942" y="136079"/>
                  <a:pt x="322565" y="124891"/>
                  <a:pt x="322565" y="111388"/>
                </a:cubicBezTo>
                <a:cubicBezTo>
                  <a:pt x="322565" y="100282"/>
                  <a:pt x="324786" y="91315"/>
                  <a:pt x="329228" y="84474"/>
                </a:cubicBezTo>
                <a:cubicBezTo>
                  <a:pt x="333668" y="77634"/>
                  <a:pt x="340064" y="72216"/>
                  <a:pt x="348412" y="68216"/>
                </a:cubicBezTo>
                <a:cubicBezTo>
                  <a:pt x="356855" y="64134"/>
                  <a:pt x="366935" y="61290"/>
                  <a:pt x="378656" y="59687"/>
                </a:cubicBezTo>
                <a:cubicBezTo>
                  <a:pt x="390382" y="58090"/>
                  <a:pt x="402995" y="56848"/>
                  <a:pt x="416500" y="55961"/>
                </a:cubicBezTo>
                <a:lnTo>
                  <a:pt x="416500" y="55159"/>
                </a:lnTo>
                <a:cubicBezTo>
                  <a:pt x="416500" y="46897"/>
                  <a:pt x="413458" y="41191"/>
                  <a:pt x="407373" y="38038"/>
                </a:cubicBezTo>
                <a:cubicBezTo>
                  <a:pt x="401286" y="34883"/>
                  <a:pt x="392164" y="33307"/>
                  <a:pt x="379992" y="33307"/>
                </a:cubicBezTo>
                <a:cubicBezTo>
                  <a:pt x="374484" y="33307"/>
                  <a:pt x="368044" y="34308"/>
                  <a:pt x="360674" y="36309"/>
                </a:cubicBezTo>
                <a:cubicBezTo>
                  <a:pt x="353298" y="38307"/>
                  <a:pt x="346105" y="40860"/>
                  <a:pt x="339089" y="43966"/>
                </a:cubicBezTo>
                <a:lnTo>
                  <a:pt x="335092" y="43966"/>
                </a:lnTo>
                <a:lnTo>
                  <a:pt x="335092" y="7863"/>
                </a:lnTo>
                <a:cubicBezTo>
                  <a:pt x="339708" y="6531"/>
                  <a:pt x="347170" y="4953"/>
                  <a:pt x="357474" y="3132"/>
                </a:cubicBezTo>
                <a:cubicBezTo>
                  <a:pt x="367777" y="1311"/>
                  <a:pt x="378167" y="403"/>
                  <a:pt x="388650" y="403"/>
                </a:cubicBezTo>
                <a:cubicBezTo>
                  <a:pt x="414408" y="403"/>
                  <a:pt x="433174" y="4686"/>
                  <a:pt x="444946" y="13259"/>
                </a:cubicBezTo>
                <a:cubicBezTo>
                  <a:pt x="456715" y="21826"/>
                  <a:pt x="462598" y="34909"/>
                  <a:pt x="462598" y="52496"/>
                </a:cubicBezTo>
                <a:lnTo>
                  <a:pt x="462598" y="154289"/>
                </a:lnTo>
                <a:lnTo>
                  <a:pt x="416233" y="154289"/>
                </a:lnTo>
                <a:close/>
                <a:moveTo>
                  <a:pt x="639800" y="154289"/>
                </a:moveTo>
                <a:lnTo>
                  <a:pt x="593169" y="154289"/>
                </a:lnTo>
                <a:lnTo>
                  <a:pt x="593169" y="37573"/>
                </a:lnTo>
                <a:lnTo>
                  <a:pt x="556528" y="37573"/>
                </a:lnTo>
                <a:cubicBezTo>
                  <a:pt x="556262" y="43966"/>
                  <a:pt x="556063" y="49121"/>
                  <a:pt x="555932" y="53028"/>
                </a:cubicBezTo>
                <a:cubicBezTo>
                  <a:pt x="555794" y="56937"/>
                  <a:pt x="555639" y="61336"/>
                  <a:pt x="555463" y="66218"/>
                </a:cubicBezTo>
                <a:cubicBezTo>
                  <a:pt x="554844" y="80517"/>
                  <a:pt x="553645" y="92174"/>
                  <a:pt x="551866" y="101192"/>
                </a:cubicBezTo>
                <a:cubicBezTo>
                  <a:pt x="550088" y="110211"/>
                  <a:pt x="547828" y="117605"/>
                  <a:pt x="545069" y="123379"/>
                </a:cubicBezTo>
                <a:cubicBezTo>
                  <a:pt x="542406" y="129150"/>
                  <a:pt x="539673" y="133657"/>
                  <a:pt x="536880" y="136901"/>
                </a:cubicBezTo>
                <a:cubicBezTo>
                  <a:pt x="534079" y="140141"/>
                  <a:pt x="531037" y="143186"/>
                  <a:pt x="527750" y="146026"/>
                </a:cubicBezTo>
                <a:cubicBezTo>
                  <a:pt x="524644" y="148690"/>
                  <a:pt x="520248" y="150894"/>
                  <a:pt x="514560" y="152625"/>
                </a:cubicBezTo>
                <a:cubicBezTo>
                  <a:pt x="508875" y="154353"/>
                  <a:pt x="503677" y="155221"/>
                  <a:pt x="498972" y="155221"/>
                </a:cubicBezTo>
                <a:cubicBezTo>
                  <a:pt x="494973" y="155221"/>
                  <a:pt x="490998" y="155066"/>
                  <a:pt x="487048" y="154756"/>
                </a:cubicBezTo>
                <a:cubicBezTo>
                  <a:pt x="483096" y="154444"/>
                  <a:pt x="480716" y="154289"/>
                  <a:pt x="479921" y="154289"/>
                </a:cubicBezTo>
                <a:lnTo>
                  <a:pt x="479921" y="116453"/>
                </a:lnTo>
                <a:lnTo>
                  <a:pt x="481249" y="116453"/>
                </a:lnTo>
                <a:cubicBezTo>
                  <a:pt x="481609" y="116453"/>
                  <a:pt x="482207" y="116492"/>
                  <a:pt x="483049" y="116582"/>
                </a:cubicBezTo>
                <a:cubicBezTo>
                  <a:pt x="483894" y="116672"/>
                  <a:pt x="484716" y="116720"/>
                  <a:pt x="485511" y="116720"/>
                </a:cubicBezTo>
                <a:cubicBezTo>
                  <a:pt x="487646" y="116720"/>
                  <a:pt x="489867" y="116474"/>
                  <a:pt x="492179" y="115984"/>
                </a:cubicBezTo>
                <a:cubicBezTo>
                  <a:pt x="494486" y="115495"/>
                  <a:pt x="496394" y="114498"/>
                  <a:pt x="497906" y="112986"/>
                </a:cubicBezTo>
                <a:cubicBezTo>
                  <a:pt x="504033" y="106769"/>
                  <a:pt x="507965" y="98463"/>
                  <a:pt x="509696" y="88071"/>
                </a:cubicBezTo>
                <a:cubicBezTo>
                  <a:pt x="511428" y="77677"/>
                  <a:pt x="512605" y="66041"/>
                  <a:pt x="513228" y="53161"/>
                </a:cubicBezTo>
                <a:cubicBezTo>
                  <a:pt x="513581" y="46144"/>
                  <a:pt x="513936" y="38307"/>
                  <a:pt x="514293" y="29646"/>
                </a:cubicBezTo>
                <a:cubicBezTo>
                  <a:pt x="514650" y="20984"/>
                  <a:pt x="514916" y="12657"/>
                  <a:pt x="515092" y="4665"/>
                </a:cubicBezTo>
                <a:lnTo>
                  <a:pt x="639800" y="4665"/>
                </a:lnTo>
                <a:close/>
                <a:moveTo>
                  <a:pt x="817672" y="154289"/>
                </a:moveTo>
                <a:lnTo>
                  <a:pt x="771838" y="154289"/>
                </a:lnTo>
                <a:lnTo>
                  <a:pt x="771838" y="63421"/>
                </a:lnTo>
                <a:lnTo>
                  <a:pt x="714547" y="154289"/>
                </a:lnTo>
                <a:lnTo>
                  <a:pt x="675508" y="154289"/>
                </a:lnTo>
                <a:lnTo>
                  <a:pt x="675508" y="4665"/>
                </a:lnTo>
                <a:lnTo>
                  <a:pt x="721340" y="4665"/>
                </a:lnTo>
                <a:lnTo>
                  <a:pt x="721340" y="85938"/>
                </a:lnTo>
                <a:lnTo>
                  <a:pt x="773836" y="4665"/>
                </a:lnTo>
                <a:lnTo>
                  <a:pt x="817672" y="4665"/>
                </a:lnTo>
                <a:close/>
                <a:moveTo>
                  <a:pt x="971158" y="111920"/>
                </a:moveTo>
                <a:cubicBezTo>
                  <a:pt x="971158" y="120538"/>
                  <a:pt x="969182" y="127861"/>
                  <a:pt x="965230" y="133901"/>
                </a:cubicBezTo>
                <a:cubicBezTo>
                  <a:pt x="961276" y="139943"/>
                  <a:pt x="955970" y="144781"/>
                  <a:pt x="949306" y="148424"/>
                </a:cubicBezTo>
                <a:cubicBezTo>
                  <a:pt x="942913" y="151891"/>
                  <a:pt x="935518" y="154422"/>
                  <a:pt x="927127" y="156019"/>
                </a:cubicBezTo>
                <a:cubicBezTo>
                  <a:pt x="918732" y="157619"/>
                  <a:pt x="909740" y="158417"/>
                  <a:pt x="900145" y="158417"/>
                </a:cubicBezTo>
                <a:cubicBezTo>
                  <a:pt x="887887" y="158417"/>
                  <a:pt x="876827" y="157266"/>
                  <a:pt x="866971" y="154954"/>
                </a:cubicBezTo>
                <a:cubicBezTo>
                  <a:pt x="857111" y="152646"/>
                  <a:pt x="847916" y="149936"/>
                  <a:pt x="839388" y="146830"/>
                </a:cubicBezTo>
                <a:lnTo>
                  <a:pt x="839388" y="110854"/>
                </a:lnTo>
                <a:lnTo>
                  <a:pt x="844319" y="110854"/>
                </a:lnTo>
                <a:cubicBezTo>
                  <a:pt x="850979" y="114763"/>
                  <a:pt x="858374" y="118094"/>
                  <a:pt x="866502" y="120845"/>
                </a:cubicBezTo>
                <a:cubicBezTo>
                  <a:pt x="874632" y="123602"/>
                  <a:pt x="882912" y="124977"/>
                  <a:pt x="891350" y="124977"/>
                </a:cubicBezTo>
                <a:cubicBezTo>
                  <a:pt x="894460" y="124977"/>
                  <a:pt x="898237" y="124755"/>
                  <a:pt x="902676" y="124311"/>
                </a:cubicBezTo>
                <a:cubicBezTo>
                  <a:pt x="907118" y="123868"/>
                  <a:pt x="910585" y="123113"/>
                  <a:pt x="913069" y="122043"/>
                </a:cubicBezTo>
                <a:cubicBezTo>
                  <a:pt x="916888" y="120538"/>
                  <a:pt x="919596" y="118695"/>
                  <a:pt x="921197" y="116518"/>
                </a:cubicBezTo>
                <a:cubicBezTo>
                  <a:pt x="922796" y="114339"/>
                  <a:pt x="923595" y="111563"/>
                  <a:pt x="923595" y="108190"/>
                </a:cubicBezTo>
                <a:cubicBezTo>
                  <a:pt x="923595" y="104458"/>
                  <a:pt x="922706" y="101505"/>
                  <a:pt x="920931" y="99327"/>
                </a:cubicBezTo>
                <a:cubicBezTo>
                  <a:pt x="919153" y="97153"/>
                  <a:pt x="916712" y="95533"/>
                  <a:pt x="913602" y="94468"/>
                </a:cubicBezTo>
                <a:cubicBezTo>
                  <a:pt x="910491" y="93399"/>
                  <a:pt x="906895" y="92753"/>
                  <a:pt x="902813" y="92531"/>
                </a:cubicBezTo>
                <a:cubicBezTo>
                  <a:pt x="898726" y="92311"/>
                  <a:pt x="894284" y="92199"/>
                  <a:pt x="889486" y="92199"/>
                </a:cubicBezTo>
                <a:lnTo>
                  <a:pt x="872033" y="92199"/>
                </a:lnTo>
                <a:lnTo>
                  <a:pt x="872033" y="62356"/>
                </a:lnTo>
                <a:lnTo>
                  <a:pt x="885357" y="62356"/>
                </a:lnTo>
                <a:cubicBezTo>
                  <a:pt x="888730" y="62356"/>
                  <a:pt x="892815" y="62291"/>
                  <a:pt x="897614" y="62158"/>
                </a:cubicBezTo>
                <a:cubicBezTo>
                  <a:pt x="902409" y="62021"/>
                  <a:pt x="906233" y="61556"/>
                  <a:pt x="909073" y="60757"/>
                </a:cubicBezTo>
                <a:cubicBezTo>
                  <a:pt x="912716" y="59782"/>
                  <a:pt x="915556" y="58381"/>
                  <a:pt x="917601" y="56560"/>
                </a:cubicBezTo>
                <a:cubicBezTo>
                  <a:pt x="919643" y="54738"/>
                  <a:pt x="920665" y="51832"/>
                  <a:pt x="920665" y="47833"/>
                </a:cubicBezTo>
                <a:cubicBezTo>
                  <a:pt x="920665" y="44993"/>
                  <a:pt x="919798" y="42659"/>
                  <a:pt x="918066" y="40838"/>
                </a:cubicBezTo>
                <a:cubicBezTo>
                  <a:pt x="916335" y="39017"/>
                  <a:pt x="914045" y="37577"/>
                  <a:pt x="911204" y="36507"/>
                </a:cubicBezTo>
                <a:cubicBezTo>
                  <a:pt x="908806" y="35618"/>
                  <a:pt x="906006" y="34952"/>
                  <a:pt x="902813" y="34506"/>
                </a:cubicBezTo>
                <a:cubicBezTo>
                  <a:pt x="899613" y="34063"/>
                  <a:pt x="896236" y="33843"/>
                  <a:pt x="892686" y="33843"/>
                </a:cubicBezTo>
                <a:cubicBezTo>
                  <a:pt x="886199" y="33843"/>
                  <a:pt x="879272" y="34909"/>
                  <a:pt x="871902" y="37040"/>
                </a:cubicBezTo>
                <a:cubicBezTo>
                  <a:pt x="864526" y="39172"/>
                  <a:pt x="857819" y="41839"/>
                  <a:pt x="851779" y="45036"/>
                </a:cubicBezTo>
                <a:lnTo>
                  <a:pt x="846850" y="45036"/>
                </a:lnTo>
                <a:lnTo>
                  <a:pt x="846850" y="9597"/>
                </a:lnTo>
                <a:cubicBezTo>
                  <a:pt x="851913" y="7995"/>
                  <a:pt x="859754" y="6062"/>
                  <a:pt x="870366" y="3797"/>
                </a:cubicBezTo>
                <a:cubicBezTo>
                  <a:pt x="880979" y="1533"/>
                  <a:pt x="891307" y="403"/>
                  <a:pt x="901344" y="403"/>
                </a:cubicBezTo>
                <a:cubicBezTo>
                  <a:pt x="910315" y="403"/>
                  <a:pt x="918574" y="1069"/>
                  <a:pt x="926126" y="2398"/>
                </a:cubicBezTo>
                <a:cubicBezTo>
                  <a:pt x="933675" y="3733"/>
                  <a:pt x="940782" y="6087"/>
                  <a:pt x="947442" y="9460"/>
                </a:cubicBezTo>
                <a:cubicBezTo>
                  <a:pt x="953659" y="12657"/>
                  <a:pt x="958682" y="16920"/>
                  <a:pt x="962500" y="22252"/>
                </a:cubicBezTo>
                <a:cubicBezTo>
                  <a:pt x="966321" y="27583"/>
                  <a:pt x="968228" y="34110"/>
                  <a:pt x="968228" y="41835"/>
                </a:cubicBezTo>
                <a:cubicBezTo>
                  <a:pt x="968228" y="49745"/>
                  <a:pt x="965697" y="56848"/>
                  <a:pt x="960636" y="63155"/>
                </a:cubicBezTo>
                <a:cubicBezTo>
                  <a:pt x="955574" y="69462"/>
                  <a:pt x="949397" y="73724"/>
                  <a:pt x="942114" y="75945"/>
                </a:cubicBezTo>
                <a:lnTo>
                  <a:pt x="942114" y="77144"/>
                </a:lnTo>
                <a:cubicBezTo>
                  <a:pt x="951351" y="79722"/>
                  <a:pt x="958501" y="84006"/>
                  <a:pt x="963562" y="90004"/>
                </a:cubicBezTo>
                <a:cubicBezTo>
                  <a:pt x="968624" y="95997"/>
                  <a:pt x="971158" y="103306"/>
                  <a:pt x="971158" y="111920"/>
                </a:cubicBezTo>
                <a:close/>
                <a:moveTo>
                  <a:pt x="1078949" y="115254"/>
                </a:moveTo>
                <a:lnTo>
                  <a:pt x="1078949" y="84074"/>
                </a:lnTo>
                <a:cubicBezTo>
                  <a:pt x="1071045" y="84870"/>
                  <a:pt x="1064646" y="85561"/>
                  <a:pt x="1059766" y="86140"/>
                </a:cubicBezTo>
                <a:cubicBezTo>
                  <a:pt x="1054880" y="86717"/>
                  <a:pt x="1050081" y="87851"/>
                  <a:pt x="1045373" y="89535"/>
                </a:cubicBezTo>
                <a:cubicBezTo>
                  <a:pt x="1041286" y="90958"/>
                  <a:pt x="1038111" y="93110"/>
                  <a:pt x="1035847" y="95997"/>
                </a:cubicBezTo>
                <a:cubicBezTo>
                  <a:pt x="1033582" y="98885"/>
                  <a:pt x="1032452" y="102725"/>
                  <a:pt x="1032452" y="107525"/>
                </a:cubicBezTo>
                <a:cubicBezTo>
                  <a:pt x="1032452" y="114541"/>
                  <a:pt x="1034339" y="119357"/>
                  <a:pt x="1038115" y="121975"/>
                </a:cubicBezTo>
                <a:cubicBezTo>
                  <a:pt x="1041888" y="124596"/>
                  <a:pt x="1047457" y="125907"/>
                  <a:pt x="1054833" y="125907"/>
                </a:cubicBezTo>
                <a:cubicBezTo>
                  <a:pt x="1058919" y="125907"/>
                  <a:pt x="1063096" y="124973"/>
                  <a:pt x="1067358" y="123109"/>
                </a:cubicBezTo>
                <a:cubicBezTo>
                  <a:pt x="1071624" y="121248"/>
                  <a:pt x="1075487" y="118627"/>
                  <a:pt x="1078949" y="115254"/>
                </a:cubicBezTo>
                <a:close/>
                <a:moveTo>
                  <a:pt x="1078949" y="138434"/>
                </a:moveTo>
                <a:cubicBezTo>
                  <a:pt x="1075749" y="141098"/>
                  <a:pt x="1072888" y="143496"/>
                  <a:pt x="1070353" y="145627"/>
                </a:cubicBezTo>
                <a:cubicBezTo>
                  <a:pt x="1067823" y="147758"/>
                  <a:pt x="1064424" y="149889"/>
                  <a:pt x="1060161" y="152021"/>
                </a:cubicBezTo>
                <a:cubicBezTo>
                  <a:pt x="1055985" y="154065"/>
                  <a:pt x="1051925" y="155621"/>
                  <a:pt x="1047971" y="156687"/>
                </a:cubicBezTo>
                <a:cubicBezTo>
                  <a:pt x="1044019" y="157756"/>
                  <a:pt x="1038490" y="158288"/>
                  <a:pt x="1031383" y="158288"/>
                </a:cubicBezTo>
                <a:cubicBezTo>
                  <a:pt x="1018149" y="158288"/>
                  <a:pt x="1007159" y="153845"/>
                  <a:pt x="998411" y="144964"/>
                </a:cubicBezTo>
                <a:cubicBezTo>
                  <a:pt x="989659" y="136079"/>
                  <a:pt x="985286" y="124891"/>
                  <a:pt x="985286" y="111388"/>
                </a:cubicBezTo>
                <a:cubicBezTo>
                  <a:pt x="985286" y="100282"/>
                  <a:pt x="987503" y="91315"/>
                  <a:pt x="991945" y="84474"/>
                </a:cubicBezTo>
                <a:cubicBezTo>
                  <a:pt x="996388" y="77634"/>
                  <a:pt x="1002781" y="72216"/>
                  <a:pt x="1011132" y="68216"/>
                </a:cubicBezTo>
                <a:cubicBezTo>
                  <a:pt x="1019572" y="64134"/>
                  <a:pt x="1029652" y="61290"/>
                  <a:pt x="1041376" y="59687"/>
                </a:cubicBezTo>
                <a:cubicBezTo>
                  <a:pt x="1053099" y="58090"/>
                  <a:pt x="1065712" y="56848"/>
                  <a:pt x="1079216" y="55961"/>
                </a:cubicBezTo>
                <a:lnTo>
                  <a:pt x="1079216" y="55159"/>
                </a:lnTo>
                <a:cubicBezTo>
                  <a:pt x="1079216" y="46897"/>
                  <a:pt x="1076174" y="41191"/>
                  <a:pt x="1070090" y="38038"/>
                </a:cubicBezTo>
                <a:cubicBezTo>
                  <a:pt x="1064006" y="34883"/>
                  <a:pt x="1054880" y="33307"/>
                  <a:pt x="1042709" y="33307"/>
                </a:cubicBezTo>
                <a:cubicBezTo>
                  <a:pt x="1037201" y="33307"/>
                  <a:pt x="1030764" y="34308"/>
                  <a:pt x="1023391" y="36309"/>
                </a:cubicBezTo>
                <a:cubicBezTo>
                  <a:pt x="1016018" y="38307"/>
                  <a:pt x="1008822" y="40860"/>
                  <a:pt x="1001806" y="43966"/>
                </a:cubicBezTo>
                <a:lnTo>
                  <a:pt x="997809" y="43966"/>
                </a:lnTo>
                <a:lnTo>
                  <a:pt x="997809" y="7863"/>
                </a:lnTo>
                <a:cubicBezTo>
                  <a:pt x="1002428" y="6531"/>
                  <a:pt x="1009888" y="4953"/>
                  <a:pt x="1020190" y="3132"/>
                </a:cubicBezTo>
                <a:cubicBezTo>
                  <a:pt x="1030498" y="1311"/>
                  <a:pt x="1040887" y="403"/>
                  <a:pt x="1051366" y="403"/>
                </a:cubicBezTo>
                <a:cubicBezTo>
                  <a:pt x="1077128" y="403"/>
                  <a:pt x="1095895" y="4686"/>
                  <a:pt x="1107664" y="13259"/>
                </a:cubicBezTo>
                <a:cubicBezTo>
                  <a:pt x="1119432" y="21826"/>
                  <a:pt x="1125318" y="34909"/>
                  <a:pt x="1125318" y="52496"/>
                </a:cubicBezTo>
                <a:lnTo>
                  <a:pt x="1125318" y="154289"/>
                </a:lnTo>
                <a:lnTo>
                  <a:pt x="1078949" y="154289"/>
                </a:lnTo>
                <a:close/>
                <a:moveTo>
                  <a:pt x="1315045" y="191329"/>
                </a:moveTo>
                <a:lnTo>
                  <a:pt x="1273606" y="191329"/>
                </a:lnTo>
                <a:lnTo>
                  <a:pt x="1273606" y="154289"/>
                </a:lnTo>
                <a:lnTo>
                  <a:pt x="1159824" y="154289"/>
                </a:lnTo>
                <a:lnTo>
                  <a:pt x="1159824" y="4665"/>
                </a:lnTo>
                <a:lnTo>
                  <a:pt x="1206459" y="4665"/>
                </a:lnTo>
                <a:lnTo>
                  <a:pt x="1206459" y="121378"/>
                </a:lnTo>
                <a:lnTo>
                  <a:pt x="1253621" y="121378"/>
                </a:lnTo>
                <a:lnTo>
                  <a:pt x="1253621" y="4665"/>
                </a:lnTo>
                <a:lnTo>
                  <a:pt x="1300256" y="4665"/>
                </a:lnTo>
                <a:lnTo>
                  <a:pt x="1300256" y="121378"/>
                </a:lnTo>
                <a:lnTo>
                  <a:pt x="1315045" y="121378"/>
                </a:lnTo>
                <a:close/>
                <a:moveTo>
                  <a:pt x="1480926" y="154289"/>
                </a:moveTo>
                <a:lnTo>
                  <a:pt x="1435094" y="154289"/>
                </a:lnTo>
                <a:lnTo>
                  <a:pt x="1435094" y="63421"/>
                </a:lnTo>
                <a:lnTo>
                  <a:pt x="1377801" y="154289"/>
                </a:lnTo>
                <a:lnTo>
                  <a:pt x="1338762" y="154289"/>
                </a:lnTo>
                <a:lnTo>
                  <a:pt x="1338762" y="4665"/>
                </a:lnTo>
                <a:lnTo>
                  <a:pt x="1384594" y="4665"/>
                </a:lnTo>
                <a:lnTo>
                  <a:pt x="1384594" y="85938"/>
                </a:lnTo>
                <a:lnTo>
                  <a:pt x="1437088" y="4665"/>
                </a:lnTo>
                <a:lnTo>
                  <a:pt x="1480926" y="4665"/>
                </a:lnTo>
                <a:close/>
                <a:moveTo>
                  <a:pt x="1658794" y="154289"/>
                </a:moveTo>
                <a:lnTo>
                  <a:pt x="1612963" y="154289"/>
                </a:lnTo>
                <a:lnTo>
                  <a:pt x="1612963" y="63421"/>
                </a:lnTo>
                <a:lnTo>
                  <a:pt x="1555673" y="154289"/>
                </a:lnTo>
                <a:lnTo>
                  <a:pt x="1516631" y="154289"/>
                </a:lnTo>
                <a:lnTo>
                  <a:pt x="1516631" y="4665"/>
                </a:lnTo>
                <a:lnTo>
                  <a:pt x="1562466" y="4665"/>
                </a:lnTo>
                <a:lnTo>
                  <a:pt x="1562466" y="85938"/>
                </a:lnTo>
                <a:lnTo>
                  <a:pt x="1614960" y="4665"/>
                </a:lnTo>
                <a:lnTo>
                  <a:pt x="1658794" y="46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25073" y="1441052"/>
            <a:ext cx="249029" cy="262207"/>
          </a:xfrm>
          <a:custGeom>
            <a:avLst/>
            <a:gdLst/>
            <a:ahLst/>
            <a:cxnLst/>
            <a:rect l="l" t="t" r="r" b="b"/>
            <a:pathLst>
              <a:path w="249029" h="262207">
                <a:moveTo>
                  <a:pt x="98593" y="262207"/>
                </a:moveTo>
                <a:lnTo>
                  <a:pt x="49694" y="262207"/>
                </a:lnTo>
                <a:cubicBezTo>
                  <a:pt x="42141" y="253236"/>
                  <a:pt x="35305" y="243997"/>
                  <a:pt x="29179" y="234497"/>
                </a:cubicBezTo>
                <a:cubicBezTo>
                  <a:pt x="23047" y="224989"/>
                  <a:pt x="17763" y="214772"/>
                  <a:pt x="13324" y="203846"/>
                </a:cubicBezTo>
                <a:cubicBezTo>
                  <a:pt x="9148" y="193637"/>
                  <a:pt x="5883" y="182311"/>
                  <a:pt x="3532" y="169874"/>
                </a:cubicBezTo>
                <a:cubicBezTo>
                  <a:pt x="1174" y="157440"/>
                  <a:pt x="0" y="144515"/>
                  <a:pt x="0" y="131102"/>
                </a:cubicBezTo>
                <a:cubicBezTo>
                  <a:pt x="0" y="116446"/>
                  <a:pt x="1221" y="103166"/>
                  <a:pt x="3666" y="91264"/>
                </a:cubicBezTo>
                <a:cubicBezTo>
                  <a:pt x="6105" y="79362"/>
                  <a:pt x="9282" y="68480"/>
                  <a:pt x="13187" y="58623"/>
                </a:cubicBezTo>
                <a:cubicBezTo>
                  <a:pt x="17453" y="47876"/>
                  <a:pt x="22670" y="37724"/>
                  <a:pt x="28843" y="28174"/>
                </a:cubicBezTo>
                <a:cubicBezTo>
                  <a:pt x="35014" y="18627"/>
                  <a:pt x="41965" y="9234"/>
                  <a:pt x="49694" y="0"/>
                </a:cubicBezTo>
                <a:lnTo>
                  <a:pt x="98593" y="0"/>
                </a:lnTo>
                <a:lnTo>
                  <a:pt x="98593" y="3863"/>
                </a:lnTo>
                <a:cubicBezTo>
                  <a:pt x="91401" y="10347"/>
                  <a:pt x="84539" y="17698"/>
                  <a:pt x="78013" y="25913"/>
                </a:cubicBezTo>
                <a:cubicBezTo>
                  <a:pt x="71482" y="34129"/>
                  <a:pt x="65416" y="43744"/>
                  <a:pt x="59821" y="54756"/>
                </a:cubicBezTo>
                <a:cubicBezTo>
                  <a:pt x="54490" y="65326"/>
                  <a:pt x="50163" y="77051"/>
                  <a:pt x="46833" y="89932"/>
                </a:cubicBezTo>
                <a:cubicBezTo>
                  <a:pt x="43499" y="102809"/>
                  <a:pt x="41835" y="116537"/>
                  <a:pt x="41835" y="131102"/>
                </a:cubicBezTo>
                <a:cubicBezTo>
                  <a:pt x="41835" y="146294"/>
                  <a:pt x="43460" y="160059"/>
                  <a:pt x="46699" y="172408"/>
                </a:cubicBezTo>
                <a:cubicBezTo>
                  <a:pt x="49943" y="184752"/>
                  <a:pt x="54313" y="196435"/>
                  <a:pt x="59821" y="207451"/>
                </a:cubicBezTo>
                <a:cubicBezTo>
                  <a:pt x="65149" y="217930"/>
                  <a:pt x="71169" y="227456"/>
                  <a:pt x="77876" y="236027"/>
                </a:cubicBezTo>
                <a:cubicBezTo>
                  <a:pt x="84579" y="244596"/>
                  <a:pt x="91487" y="252036"/>
                  <a:pt x="98593" y="258343"/>
                </a:cubicBezTo>
                <a:close/>
                <a:moveTo>
                  <a:pt x="200664" y="211313"/>
                </a:moveTo>
                <a:cubicBezTo>
                  <a:pt x="188316" y="211313"/>
                  <a:pt x="177015" y="209758"/>
                  <a:pt x="166759" y="206648"/>
                </a:cubicBezTo>
                <a:cubicBezTo>
                  <a:pt x="156500" y="203541"/>
                  <a:pt x="147597" y="198746"/>
                  <a:pt x="140043" y="192258"/>
                </a:cubicBezTo>
                <a:cubicBezTo>
                  <a:pt x="132585" y="185774"/>
                  <a:pt x="126767" y="177625"/>
                  <a:pt x="122591" y="167810"/>
                </a:cubicBezTo>
                <a:cubicBezTo>
                  <a:pt x="118415" y="157997"/>
                  <a:pt x="116327" y="146427"/>
                  <a:pt x="116327" y="133100"/>
                </a:cubicBezTo>
                <a:cubicBezTo>
                  <a:pt x="116327" y="118801"/>
                  <a:pt x="118595" y="106632"/>
                  <a:pt x="123124" y="96592"/>
                </a:cubicBezTo>
                <a:cubicBezTo>
                  <a:pt x="127653" y="86558"/>
                  <a:pt x="133780" y="78297"/>
                  <a:pt x="141509" y="71813"/>
                </a:cubicBezTo>
                <a:cubicBezTo>
                  <a:pt x="148969" y="65592"/>
                  <a:pt x="157742" y="60998"/>
                  <a:pt x="167822" y="58021"/>
                </a:cubicBezTo>
                <a:cubicBezTo>
                  <a:pt x="177904" y="55044"/>
                  <a:pt x="188410" y="53557"/>
                  <a:pt x="199336" y="53557"/>
                </a:cubicBezTo>
                <a:cubicBezTo>
                  <a:pt x="207598" y="53557"/>
                  <a:pt x="215852" y="54515"/>
                  <a:pt x="224115" y="56424"/>
                </a:cubicBezTo>
                <a:cubicBezTo>
                  <a:pt x="232376" y="58335"/>
                  <a:pt x="240682" y="61377"/>
                  <a:pt x="249030" y="65549"/>
                </a:cubicBezTo>
                <a:lnTo>
                  <a:pt x="249030" y="105521"/>
                </a:lnTo>
                <a:lnTo>
                  <a:pt x="243037" y="105521"/>
                </a:lnTo>
                <a:cubicBezTo>
                  <a:pt x="241171" y="103741"/>
                  <a:pt x="238885" y="101791"/>
                  <a:pt x="236175" y="99656"/>
                </a:cubicBezTo>
                <a:cubicBezTo>
                  <a:pt x="233463" y="97525"/>
                  <a:pt x="230512" y="95573"/>
                  <a:pt x="227315" y="93798"/>
                </a:cubicBezTo>
                <a:cubicBezTo>
                  <a:pt x="223938" y="91930"/>
                  <a:pt x="220118" y="90353"/>
                  <a:pt x="215852" y="89068"/>
                </a:cubicBezTo>
                <a:cubicBezTo>
                  <a:pt x="211590" y="87779"/>
                  <a:pt x="206838" y="87135"/>
                  <a:pt x="201596" y="87135"/>
                </a:cubicBezTo>
                <a:cubicBezTo>
                  <a:pt x="189699" y="87135"/>
                  <a:pt x="180479" y="91285"/>
                  <a:pt x="173952" y="99591"/>
                </a:cubicBezTo>
                <a:cubicBezTo>
                  <a:pt x="167426" y="107899"/>
                  <a:pt x="164161" y="119066"/>
                  <a:pt x="164161" y="133100"/>
                </a:cubicBezTo>
                <a:cubicBezTo>
                  <a:pt x="164161" y="148111"/>
                  <a:pt x="167645" y="159304"/>
                  <a:pt x="174618" y="166673"/>
                </a:cubicBezTo>
                <a:cubicBezTo>
                  <a:pt x="181595" y="174050"/>
                  <a:pt x="190855" y="177733"/>
                  <a:pt x="202399" y="177733"/>
                </a:cubicBezTo>
                <a:cubicBezTo>
                  <a:pt x="208264" y="177733"/>
                  <a:pt x="213412" y="177066"/>
                  <a:pt x="217854" y="175738"/>
                </a:cubicBezTo>
                <a:cubicBezTo>
                  <a:pt x="222296" y="174406"/>
                  <a:pt x="226116" y="172808"/>
                  <a:pt x="229313" y="170943"/>
                </a:cubicBezTo>
                <a:cubicBezTo>
                  <a:pt x="232423" y="169074"/>
                  <a:pt x="235087" y="167145"/>
                  <a:pt x="237309" y="165143"/>
                </a:cubicBezTo>
                <a:cubicBezTo>
                  <a:pt x="239526" y="163145"/>
                  <a:pt x="241437" y="161349"/>
                  <a:pt x="243037" y="159751"/>
                </a:cubicBezTo>
                <a:lnTo>
                  <a:pt x="249030" y="159751"/>
                </a:lnTo>
                <a:lnTo>
                  <a:pt x="249030" y="199721"/>
                </a:lnTo>
                <a:cubicBezTo>
                  <a:pt x="246367" y="200873"/>
                  <a:pt x="243278" y="202206"/>
                  <a:pt x="239771" y="203713"/>
                </a:cubicBezTo>
                <a:cubicBezTo>
                  <a:pt x="236261" y="205226"/>
                  <a:pt x="232690" y="206471"/>
                  <a:pt x="229046" y="207451"/>
                </a:cubicBezTo>
                <a:cubicBezTo>
                  <a:pt x="224518" y="208689"/>
                  <a:pt x="220273" y="209646"/>
                  <a:pt x="216321" y="210312"/>
                </a:cubicBezTo>
                <a:cubicBezTo>
                  <a:pt x="212367" y="210981"/>
                  <a:pt x="207148" y="211313"/>
                  <a:pt x="200664" y="2113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456403" y="1494077"/>
            <a:ext cx="986619" cy="209182"/>
          </a:xfrm>
          <a:custGeom>
            <a:avLst/>
            <a:gdLst/>
            <a:ahLst/>
            <a:cxnLst/>
            <a:rect l="l" t="t" r="r" b="b"/>
            <a:pathLst>
              <a:path w="986619" h="209182">
                <a:moveTo>
                  <a:pt x="157885" y="4665"/>
                </a:moveTo>
                <a:lnTo>
                  <a:pt x="82339" y="209182"/>
                </a:lnTo>
                <a:lnTo>
                  <a:pt x="32245" y="209182"/>
                </a:lnTo>
                <a:lnTo>
                  <a:pt x="54896" y="150692"/>
                </a:lnTo>
                <a:lnTo>
                  <a:pt x="0" y="4665"/>
                </a:lnTo>
                <a:lnTo>
                  <a:pt x="49031" y="4665"/>
                </a:lnTo>
                <a:lnTo>
                  <a:pt x="80474" y="98463"/>
                </a:lnTo>
                <a:lnTo>
                  <a:pt x="109919" y="4665"/>
                </a:lnTo>
                <a:close/>
                <a:moveTo>
                  <a:pt x="307646" y="154289"/>
                </a:moveTo>
                <a:lnTo>
                  <a:pt x="261014" y="154289"/>
                </a:lnTo>
                <a:lnTo>
                  <a:pt x="261014" y="102859"/>
                </a:lnTo>
                <a:cubicBezTo>
                  <a:pt x="254526" y="104371"/>
                  <a:pt x="247536" y="105721"/>
                  <a:pt x="240030" y="106924"/>
                </a:cubicBezTo>
                <a:cubicBezTo>
                  <a:pt x="232524" y="108122"/>
                  <a:pt x="224992" y="108724"/>
                  <a:pt x="217448" y="108724"/>
                </a:cubicBezTo>
                <a:cubicBezTo>
                  <a:pt x="210698" y="108724"/>
                  <a:pt x="204408" y="107878"/>
                  <a:pt x="198591" y="106188"/>
                </a:cubicBezTo>
                <a:cubicBezTo>
                  <a:pt x="192773" y="104504"/>
                  <a:pt x="187689" y="101750"/>
                  <a:pt x="183336" y="97931"/>
                </a:cubicBezTo>
                <a:cubicBezTo>
                  <a:pt x="178984" y="94288"/>
                  <a:pt x="175582" y="89539"/>
                  <a:pt x="173142" y="83674"/>
                </a:cubicBezTo>
                <a:cubicBezTo>
                  <a:pt x="170705" y="77810"/>
                  <a:pt x="169481" y="70837"/>
                  <a:pt x="169481" y="62755"/>
                </a:cubicBezTo>
                <a:lnTo>
                  <a:pt x="169481" y="4665"/>
                </a:lnTo>
                <a:lnTo>
                  <a:pt x="216378" y="4665"/>
                </a:lnTo>
                <a:lnTo>
                  <a:pt x="216378" y="38772"/>
                </a:lnTo>
                <a:cubicBezTo>
                  <a:pt x="216378" y="44902"/>
                  <a:pt x="216644" y="50051"/>
                  <a:pt x="217181" y="54226"/>
                </a:cubicBezTo>
                <a:cubicBezTo>
                  <a:pt x="217713" y="58402"/>
                  <a:pt x="218998" y="62089"/>
                  <a:pt x="221043" y="65286"/>
                </a:cubicBezTo>
                <a:cubicBezTo>
                  <a:pt x="222999" y="68306"/>
                  <a:pt x="225903" y="70613"/>
                  <a:pt x="229770" y="72216"/>
                </a:cubicBezTo>
                <a:cubicBezTo>
                  <a:pt x="233632" y="73814"/>
                  <a:pt x="239029" y="74614"/>
                  <a:pt x="245959" y="74614"/>
                </a:cubicBezTo>
                <a:cubicBezTo>
                  <a:pt x="247820" y="74614"/>
                  <a:pt x="250308" y="74502"/>
                  <a:pt x="253418" y="74282"/>
                </a:cubicBezTo>
                <a:cubicBezTo>
                  <a:pt x="256529" y="74059"/>
                  <a:pt x="259059" y="73771"/>
                  <a:pt x="261014" y="73415"/>
                </a:cubicBezTo>
                <a:lnTo>
                  <a:pt x="261014" y="4665"/>
                </a:lnTo>
                <a:lnTo>
                  <a:pt x="307646" y="4665"/>
                </a:lnTo>
                <a:close/>
                <a:moveTo>
                  <a:pt x="419965" y="158288"/>
                </a:moveTo>
                <a:cubicBezTo>
                  <a:pt x="391719" y="158288"/>
                  <a:pt x="370066" y="151538"/>
                  <a:pt x="355010" y="138031"/>
                </a:cubicBezTo>
                <a:cubicBezTo>
                  <a:pt x="339958" y="124531"/>
                  <a:pt x="332427" y="105303"/>
                  <a:pt x="332427" y="80344"/>
                </a:cubicBezTo>
                <a:cubicBezTo>
                  <a:pt x="332427" y="55914"/>
                  <a:pt x="339444" y="36421"/>
                  <a:pt x="353480" y="21852"/>
                </a:cubicBezTo>
                <a:cubicBezTo>
                  <a:pt x="367517" y="7282"/>
                  <a:pt x="387148" y="0"/>
                  <a:pt x="412372" y="0"/>
                </a:cubicBezTo>
                <a:cubicBezTo>
                  <a:pt x="435290" y="0"/>
                  <a:pt x="452523" y="6174"/>
                  <a:pt x="464069" y="18522"/>
                </a:cubicBezTo>
                <a:cubicBezTo>
                  <a:pt x="475614" y="30870"/>
                  <a:pt x="481388" y="48542"/>
                  <a:pt x="481388" y="71546"/>
                </a:cubicBezTo>
                <a:lnTo>
                  <a:pt x="481388" y="88336"/>
                </a:lnTo>
                <a:lnTo>
                  <a:pt x="379195" y="88336"/>
                </a:lnTo>
                <a:cubicBezTo>
                  <a:pt x="379638" y="95263"/>
                  <a:pt x="381106" y="101063"/>
                  <a:pt x="383594" y="105721"/>
                </a:cubicBezTo>
                <a:cubicBezTo>
                  <a:pt x="386078" y="110386"/>
                  <a:pt x="389365" y="114095"/>
                  <a:pt x="393450" y="116849"/>
                </a:cubicBezTo>
                <a:cubicBezTo>
                  <a:pt x="397447" y="119606"/>
                  <a:pt x="402109" y="121579"/>
                  <a:pt x="407441" y="122777"/>
                </a:cubicBezTo>
                <a:cubicBezTo>
                  <a:pt x="412772" y="123976"/>
                  <a:pt x="418590" y="124578"/>
                  <a:pt x="424897" y="124578"/>
                </a:cubicBezTo>
                <a:cubicBezTo>
                  <a:pt x="430311" y="124578"/>
                  <a:pt x="435642" y="123976"/>
                  <a:pt x="440885" y="122777"/>
                </a:cubicBezTo>
                <a:cubicBezTo>
                  <a:pt x="446122" y="121579"/>
                  <a:pt x="450922" y="120002"/>
                  <a:pt x="455274" y="118048"/>
                </a:cubicBezTo>
                <a:cubicBezTo>
                  <a:pt x="459093" y="116363"/>
                  <a:pt x="462625" y="114541"/>
                  <a:pt x="465868" y="112586"/>
                </a:cubicBezTo>
                <a:cubicBezTo>
                  <a:pt x="469112" y="110631"/>
                  <a:pt x="471751" y="108900"/>
                  <a:pt x="473796" y="107388"/>
                </a:cubicBezTo>
                <a:lnTo>
                  <a:pt x="478721" y="107388"/>
                </a:lnTo>
                <a:lnTo>
                  <a:pt x="478721" y="145896"/>
                </a:lnTo>
                <a:cubicBezTo>
                  <a:pt x="474901" y="147405"/>
                  <a:pt x="471416" y="148802"/>
                  <a:pt x="468262" y="150091"/>
                </a:cubicBezTo>
                <a:cubicBezTo>
                  <a:pt x="465109" y="151380"/>
                  <a:pt x="460778" y="152689"/>
                  <a:pt x="455274" y="154022"/>
                </a:cubicBezTo>
                <a:cubicBezTo>
                  <a:pt x="450212" y="155354"/>
                  <a:pt x="444992" y="156398"/>
                  <a:pt x="439617" y="157154"/>
                </a:cubicBezTo>
                <a:cubicBezTo>
                  <a:pt x="434247" y="157910"/>
                  <a:pt x="427695" y="158288"/>
                  <a:pt x="419965" y="158288"/>
                </a:cubicBezTo>
                <a:close/>
                <a:moveTo>
                  <a:pt x="435420" y="60225"/>
                </a:moveTo>
                <a:cubicBezTo>
                  <a:pt x="435154" y="50367"/>
                  <a:pt x="432863" y="42861"/>
                  <a:pt x="428558" y="37707"/>
                </a:cubicBezTo>
                <a:cubicBezTo>
                  <a:pt x="424253" y="32554"/>
                  <a:pt x="417658" y="29977"/>
                  <a:pt x="408777" y="29977"/>
                </a:cubicBezTo>
                <a:cubicBezTo>
                  <a:pt x="399716" y="29977"/>
                  <a:pt x="392634" y="32687"/>
                  <a:pt x="387526" y="38105"/>
                </a:cubicBezTo>
                <a:cubicBezTo>
                  <a:pt x="382417" y="43524"/>
                  <a:pt x="379595" y="50900"/>
                  <a:pt x="379061" y="60225"/>
                </a:cubicBezTo>
                <a:close/>
                <a:moveTo>
                  <a:pt x="628214" y="37177"/>
                </a:moveTo>
                <a:lnTo>
                  <a:pt x="581846" y="37177"/>
                </a:lnTo>
                <a:lnTo>
                  <a:pt x="581846" y="154289"/>
                </a:lnTo>
                <a:lnTo>
                  <a:pt x="535215" y="154289"/>
                </a:lnTo>
                <a:lnTo>
                  <a:pt x="535215" y="37177"/>
                </a:lnTo>
                <a:lnTo>
                  <a:pt x="488848" y="37177"/>
                </a:lnTo>
                <a:lnTo>
                  <a:pt x="488848" y="4665"/>
                </a:lnTo>
                <a:lnTo>
                  <a:pt x="628214" y="4665"/>
                </a:lnTo>
                <a:close/>
                <a:moveTo>
                  <a:pt x="791028" y="79542"/>
                </a:moveTo>
                <a:cubicBezTo>
                  <a:pt x="791028" y="104151"/>
                  <a:pt x="784300" y="123534"/>
                  <a:pt x="770843" y="137700"/>
                </a:cubicBezTo>
                <a:cubicBezTo>
                  <a:pt x="757382" y="151869"/>
                  <a:pt x="738352" y="158955"/>
                  <a:pt x="713751" y="158955"/>
                </a:cubicBezTo>
                <a:cubicBezTo>
                  <a:pt x="689321" y="158955"/>
                  <a:pt x="670335" y="151869"/>
                  <a:pt x="656791" y="137700"/>
                </a:cubicBezTo>
                <a:cubicBezTo>
                  <a:pt x="643244" y="123534"/>
                  <a:pt x="636473" y="104151"/>
                  <a:pt x="636473" y="79542"/>
                </a:cubicBezTo>
                <a:cubicBezTo>
                  <a:pt x="636473" y="54674"/>
                  <a:pt x="643244" y="35197"/>
                  <a:pt x="656791" y="21118"/>
                </a:cubicBezTo>
                <a:cubicBezTo>
                  <a:pt x="670335" y="7041"/>
                  <a:pt x="689321" y="0"/>
                  <a:pt x="713751" y="0"/>
                </a:cubicBezTo>
                <a:cubicBezTo>
                  <a:pt x="738266" y="0"/>
                  <a:pt x="757274" y="7081"/>
                  <a:pt x="770774" y="21251"/>
                </a:cubicBezTo>
                <a:cubicBezTo>
                  <a:pt x="784278" y="35416"/>
                  <a:pt x="791028" y="54849"/>
                  <a:pt x="791028" y="79542"/>
                </a:cubicBezTo>
                <a:close/>
                <a:moveTo>
                  <a:pt x="743195" y="79808"/>
                </a:moveTo>
                <a:cubicBezTo>
                  <a:pt x="743195" y="70927"/>
                  <a:pt x="742464" y="63533"/>
                  <a:pt x="740999" y="57625"/>
                </a:cubicBezTo>
                <a:cubicBezTo>
                  <a:pt x="739529" y="51721"/>
                  <a:pt x="737510" y="46990"/>
                  <a:pt x="734936" y="43438"/>
                </a:cubicBezTo>
                <a:cubicBezTo>
                  <a:pt x="732182" y="39708"/>
                  <a:pt x="729076" y="37108"/>
                  <a:pt x="725609" y="35640"/>
                </a:cubicBezTo>
                <a:cubicBezTo>
                  <a:pt x="722145" y="34175"/>
                  <a:pt x="718192" y="33444"/>
                  <a:pt x="713751" y="33444"/>
                </a:cubicBezTo>
                <a:cubicBezTo>
                  <a:pt x="709578" y="33444"/>
                  <a:pt x="705798" y="34088"/>
                  <a:pt x="702425" y="35373"/>
                </a:cubicBezTo>
                <a:cubicBezTo>
                  <a:pt x="699052" y="36662"/>
                  <a:pt x="695942" y="39125"/>
                  <a:pt x="693101" y="42767"/>
                </a:cubicBezTo>
                <a:cubicBezTo>
                  <a:pt x="690436" y="46234"/>
                  <a:pt x="688301" y="50983"/>
                  <a:pt x="686704" y="57024"/>
                </a:cubicBezTo>
                <a:cubicBezTo>
                  <a:pt x="685105" y="63064"/>
                  <a:pt x="684306" y="70660"/>
                  <a:pt x="684306" y="79808"/>
                </a:cubicBezTo>
                <a:cubicBezTo>
                  <a:pt x="684306" y="88956"/>
                  <a:pt x="685062" y="96350"/>
                  <a:pt x="686574" y="101991"/>
                </a:cubicBezTo>
                <a:cubicBezTo>
                  <a:pt x="688079" y="107633"/>
                  <a:pt x="690033" y="112140"/>
                  <a:pt x="692431" y="115520"/>
                </a:cubicBezTo>
                <a:cubicBezTo>
                  <a:pt x="694918" y="118984"/>
                  <a:pt x="698029" y="121514"/>
                  <a:pt x="701762" y="123113"/>
                </a:cubicBezTo>
                <a:cubicBezTo>
                  <a:pt x="705488" y="124714"/>
                  <a:pt x="709617" y="125511"/>
                  <a:pt x="714150" y="125511"/>
                </a:cubicBezTo>
                <a:cubicBezTo>
                  <a:pt x="717879" y="125511"/>
                  <a:pt x="721677" y="124714"/>
                  <a:pt x="725544" y="123113"/>
                </a:cubicBezTo>
                <a:cubicBezTo>
                  <a:pt x="729406" y="121514"/>
                  <a:pt x="732492" y="119116"/>
                  <a:pt x="734800" y="115915"/>
                </a:cubicBezTo>
                <a:cubicBezTo>
                  <a:pt x="737557" y="112097"/>
                  <a:pt x="739641" y="107499"/>
                  <a:pt x="741063" y="102125"/>
                </a:cubicBezTo>
                <a:cubicBezTo>
                  <a:pt x="742486" y="96754"/>
                  <a:pt x="743195" y="89312"/>
                  <a:pt x="743195" y="79808"/>
                </a:cubicBezTo>
                <a:close/>
                <a:moveTo>
                  <a:pt x="986619" y="154289"/>
                </a:moveTo>
                <a:lnTo>
                  <a:pt x="940784" y="154289"/>
                </a:lnTo>
                <a:lnTo>
                  <a:pt x="940784" y="60357"/>
                </a:lnTo>
                <a:lnTo>
                  <a:pt x="910408" y="122713"/>
                </a:lnTo>
                <a:lnTo>
                  <a:pt x="890690" y="122713"/>
                </a:lnTo>
                <a:lnTo>
                  <a:pt x="860310" y="60357"/>
                </a:lnTo>
                <a:lnTo>
                  <a:pt x="860310" y="154289"/>
                </a:lnTo>
                <a:lnTo>
                  <a:pt x="815807" y="154289"/>
                </a:lnTo>
                <a:lnTo>
                  <a:pt x="815807" y="4665"/>
                </a:lnTo>
                <a:lnTo>
                  <a:pt x="866570" y="4665"/>
                </a:lnTo>
                <a:lnTo>
                  <a:pt x="901213" y="73947"/>
                </a:lnTo>
                <a:lnTo>
                  <a:pt x="935856" y="4665"/>
                </a:lnTo>
                <a:lnTo>
                  <a:pt x="986619" y="46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559332" y="1441052"/>
            <a:ext cx="688568" cy="262207"/>
          </a:xfrm>
          <a:custGeom>
            <a:avLst/>
            <a:gdLst/>
            <a:ahLst/>
            <a:cxnLst/>
            <a:rect l="l" t="t" r="r" b="b"/>
            <a:pathLst>
              <a:path w="688568" h="262207">
                <a:moveTo>
                  <a:pt x="167478" y="207314"/>
                </a:moveTo>
                <a:lnTo>
                  <a:pt x="117647" y="207314"/>
                </a:lnTo>
                <a:lnTo>
                  <a:pt x="117647" y="119380"/>
                </a:lnTo>
                <a:lnTo>
                  <a:pt x="49831" y="119380"/>
                </a:lnTo>
                <a:lnTo>
                  <a:pt x="49831" y="207314"/>
                </a:lnTo>
                <a:lnTo>
                  <a:pt x="0" y="207314"/>
                </a:lnTo>
                <a:lnTo>
                  <a:pt x="0" y="8924"/>
                </a:lnTo>
                <a:lnTo>
                  <a:pt x="49831" y="8924"/>
                </a:lnTo>
                <a:lnTo>
                  <a:pt x="49831" y="81537"/>
                </a:lnTo>
                <a:lnTo>
                  <a:pt x="117647" y="81537"/>
                </a:lnTo>
                <a:lnTo>
                  <a:pt x="117647" y="8924"/>
                </a:lnTo>
                <a:lnTo>
                  <a:pt x="167478" y="8924"/>
                </a:lnTo>
                <a:close/>
                <a:moveTo>
                  <a:pt x="391849" y="252883"/>
                </a:moveTo>
                <a:lnTo>
                  <a:pt x="346147" y="252883"/>
                </a:lnTo>
                <a:lnTo>
                  <a:pt x="346147" y="206648"/>
                </a:lnTo>
                <a:lnTo>
                  <a:pt x="235295" y="206648"/>
                </a:lnTo>
                <a:lnTo>
                  <a:pt x="235295" y="252883"/>
                </a:lnTo>
                <a:lnTo>
                  <a:pt x="189596" y="252883"/>
                </a:lnTo>
                <a:lnTo>
                  <a:pt x="189596" y="169341"/>
                </a:lnTo>
                <a:lnTo>
                  <a:pt x="202917" y="169341"/>
                </a:lnTo>
                <a:cubicBezTo>
                  <a:pt x="212244" y="149977"/>
                  <a:pt x="219617" y="126419"/>
                  <a:pt x="225036" y="98659"/>
                </a:cubicBezTo>
                <a:cubicBezTo>
                  <a:pt x="230454" y="70903"/>
                  <a:pt x="233160" y="40990"/>
                  <a:pt x="233160" y="8924"/>
                </a:cubicBezTo>
                <a:lnTo>
                  <a:pt x="373063" y="8924"/>
                </a:lnTo>
                <a:lnTo>
                  <a:pt x="373063" y="169341"/>
                </a:lnTo>
                <a:lnTo>
                  <a:pt x="391849" y="169341"/>
                </a:lnTo>
                <a:close/>
                <a:moveTo>
                  <a:pt x="323232" y="169341"/>
                </a:moveTo>
                <a:lnTo>
                  <a:pt x="323232" y="46764"/>
                </a:lnTo>
                <a:lnTo>
                  <a:pt x="279798" y="46764"/>
                </a:lnTo>
                <a:cubicBezTo>
                  <a:pt x="278110" y="70748"/>
                  <a:pt x="274777" y="93241"/>
                  <a:pt x="269805" y="114251"/>
                </a:cubicBezTo>
                <a:cubicBezTo>
                  <a:pt x="264826" y="135256"/>
                  <a:pt x="258565" y="153619"/>
                  <a:pt x="251016" y="169341"/>
                </a:cubicBezTo>
                <a:close/>
                <a:moveTo>
                  <a:pt x="503369" y="211177"/>
                </a:moveTo>
                <a:cubicBezTo>
                  <a:pt x="473612" y="211177"/>
                  <a:pt x="449988" y="202184"/>
                  <a:pt x="432489" y="184194"/>
                </a:cubicBezTo>
                <a:cubicBezTo>
                  <a:pt x="414992" y="166213"/>
                  <a:pt x="406241" y="140919"/>
                  <a:pt x="406241" y="108321"/>
                </a:cubicBezTo>
                <a:cubicBezTo>
                  <a:pt x="406241" y="76874"/>
                  <a:pt x="415011" y="51804"/>
                  <a:pt x="432554" y="33106"/>
                </a:cubicBezTo>
                <a:cubicBezTo>
                  <a:pt x="450096" y="14407"/>
                  <a:pt x="473741" y="5062"/>
                  <a:pt x="503499" y="5062"/>
                </a:cubicBezTo>
                <a:cubicBezTo>
                  <a:pt x="511408" y="5062"/>
                  <a:pt x="518511" y="5504"/>
                  <a:pt x="524818" y="6391"/>
                </a:cubicBezTo>
                <a:cubicBezTo>
                  <a:pt x="531125" y="7280"/>
                  <a:pt x="537166" y="8522"/>
                  <a:pt x="542937" y="10123"/>
                </a:cubicBezTo>
                <a:cubicBezTo>
                  <a:pt x="547470" y="11455"/>
                  <a:pt x="552398" y="13277"/>
                  <a:pt x="557729" y="15584"/>
                </a:cubicBezTo>
                <a:cubicBezTo>
                  <a:pt x="563058" y="17892"/>
                  <a:pt x="567363" y="19893"/>
                  <a:pt x="570654" y="21582"/>
                </a:cubicBezTo>
                <a:lnTo>
                  <a:pt x="570654" y="68882"/>
                </a:lnTo>
                <a:lnTo>
                  <a:pt x="565591" y="68882"/>
                </a:lnTo>
                <a:cubicBezTo>
                  <a:pt x="563194" y="66747"/>
                  <a:pt x="560173" y="64192"/>
                  <a:pt x="556530" y="61218"/>
                </a:cubicBezTo>
                <a:cubicBezTo>
                  <a:pt x="552887" y="58245"/>
                  <a:pt x="548758" y="55336"/>
                  <a:pt x="544136" y="52492"/>
                </a:cubicBezTo>
                <a:cubicBezTo>
                  <a:pt x="539521" y="49652"/>
                  <a:pt x="534433" y="47233"/>
                  <a:pt x="528882" y="45231"/>
                </a:cubicBezTo>
                <a:cubicBezTo>
                  <a:pt x="523331" y="43233"/>
                  <a:pt x="517536" y="42235"/>
                  <a:pt x="511495" y="42235"/>
                </a:cubicBezTo>
                <a:cubicBezTo>
                  <a:pt x="504299" y="42235"/>
                  <a:pt x="497706" y="43369"/>
                  <a:pt x="491713" y="45630"/>
                </a:cubicBezTo>
                <a:cubicBezTo>
                  <a:pt x="485719" y="47894"/>
                  <a:pt x="480009" y="51826"/>
                  <a:pt x="474587" y="57424"/>
                </a:cubicBezTo>
                <a:cubicBezTo>
                  <a:pt x="469616" y="62485"/>
                  <a:pt x="465551" y="69326"/>
                  <a:pt x="462398" y="77940"/>
                </a:cubicBezTo>
                <a:cubicBezTo>
                  <a:pt x="459244" y="86558"/>
                  <a:pt x="457667" y="96732"/>
                  <a:pt x="457667" y="108454"/>
                </a:cubicBezTo>
                <a:cubicBezTo>
                  <a:pt x="457667" y="120803"/>
                  <a:pt x="459309" y="131173"/>
                  <a:pt x="462600" y="139565"/>
                </a:cubicBezTo>
                <a:cubicBezTo>
                  <a:pt x="465886" y="147956"/>
                  <a:pt x="470192" y="154732"/>
                  <a:pt x="475519" y="159880"/>
                </a:cubicBezTo>
                <a:cubicBezTo>
                  <a:pt x="480676" y="164859"/>
                  <a:pt x="486427" y="168455"/>
                  <a:pt x="492775" y="170677"/>
                </a:cubicBezTo>
                <a:cubicBezTo>
                  <a:pt x="499125" y="172898"/>
                  <a:pt x="505453" y="174007"/>
                  <a:pt x="511761" y="174007"/>
                </a:cubicBezTo>
                <a:cubicBezTo>
                  <a:pt x="518335" y="174007"/>
                  <a:pt x="524599" y="172920"/>
                  <a:pt x="530554" y="170741"/>
                </a:cubicBezTo>
                <a:cubicBezTo>
                  <a:pt x="536500" y="168563"/>
                  <a:pt x="541519" y="166140"/>
                  <a:pt x="545604" y="163477"/>
                </a:cubicBezTo>
                <a:cubicBezTo>
                  <a:pt x="550047" y="160726"/>
                  <a:pt x="553957" y="157924"/>
                  <a:pt x="557330" y="155085"/>
                </a:cubicBezTo>
                <a:cubicBezTo>
                  <a:pt x="560703" y="152244"/>
                  <a:pt x="563637" y="149710"/>
                  <a:pt x="566125" y="147493"/>
                </a:cubicBezTo>
                <a:lnTo>
                  <a:pt x="570654" y="147493"/>
                </a:lnTo>
                <a:lnTo>
                  <a:pt x="570654" y="194123"/>
                </a:lnTo>
                <a:cubicBezTo>
                  <a:pt x="567010" y="195811"/>
                  <a:pt x="562791" y="197742"/>
                  <a:pt x="557996" y="199919"/>
                </a:cubicBezTo>
                <a:cubicBezTo>
                  <a:pt x="553200" y="202098"/>
                  <a:pt x="548269" y="203941"/>
                  <a:pt x="543206" y="205449"/>
                </a:cubicBezTo>
                <a:cubicBezTo>
                  <a:pt x="536990" y="207314"/>
                  <a:pt x="531168" y="208736"/>
                  <a:pt x="525750" y="209712"/>
                </a:cubicBezTo>
                <a:cubicBezTo>
                  <a:pt x="520336" y="210687"/>
                  <a:pt x="512874" y="211177"/>
                  <a:pt x="503369" y="211177"/>
                </a:cubicBezTo>
                <a:close/>
                <a:moveTo>
                  <a:pt x="688568" y="131102"/>
                </a:moveTo>
                <a:cubicBezTo>
                  <a:pt x="688568" y="144515"/>
                  <a:pt x="687395" y="157418"/>
                  <a:pt x="685036" y="169809"/>
                </a:cubicBezTo>
                <a:cubicBezTo>
                  <a:pt x="682682" y="182199"/>
                  <a:pt x="679420" y="193543"/>
                  <a:pt x="675244" y="203846"/>
                </a:cubicBezTo>
                <a:cubicBezTo>
                  <a:pt x="670802" y="214772"/>
                  <a:pt x="665514" y="224989"/>
                  <a:pt x="659390" y="234497"/>
                </a:cubicBezTo>
                <a:cubicBezTo>
                  <a:pt x="653260" y="243997"/>
                  <a:pt x="646419" y="253236"/>
                  <a:pt x="638869" y="262207"/>
                </a:cubicBezTo>
                <a:lnTo>
                  <a:pt x="589970" y="262207"/>
                </a:lnTo>
                <a:lnTo>
                  <a:pt x="589970" y="258343"/>
                </a:lnTo>
                <a:cubicBezTo>
                  <a:pt x="597074" y="252036"/>
                  <a:pt x="604008" y="244620"/>
                  <a:pt x="610758" y="236092"/>
                </a:cubicBezTo>
                <a:cubicBezTo>
                  <a:pt x="617508" y="227564"/>
                  <a:pt x="623505" y="218016"/>
                  <a:pt x="628746" y="207451"/>
                </a:cubicBezTo>
                <a:cubicBezTo>
                  <a:pt x="634252" y="196435"/>
                  <a:pt x="638625" y="184752"/>
                  <a:pt x="641869" y="172408"/>
                </a:cubicBezTo>
                <a:cubicBezTo>
                  <a:pt x="645109" y="160059"/>
                  <a:pt x="646728" y="146294"/>
                  <a:pt x="646728" y="131102"/>
                </a:cubicBezTo>
                <a:cubicBezTo>
                  <a:pt x="646728" y="116537"/>
                  <a:pt x="645066" y="102809"/>
                  <a:pt x="641732" y="89932"/>
                </a:cubicBezTo>
                <a:cubicBezTo>
                  <a:pt x="638402" y="77051"/>
                  <a:pt x="634071" y="65326"/>
                  <a:pt x="628746" y="54756"/>
                </a:cubicBezTo>
                <a:cubicBezTo>
                  <a:pt x="623149" y="43744"/>
                  <a:pt x="617082" y="34129"/>
                  <a:pt x="610556" y="25913"/>
                </a:cubicBezTo>
                <a:cubicBezTo>
                  <a:pt x="604029" y="17698"/>
                  <a:pt x="597167" y="10347"/>
                  <a:pt x="589970" y="3863"/>
                </a:cubicBezTo>
                <a:lnTo>
                  <a:pt x="589970" y="0"/>
                </a:lnTo>
                <a:lnTo>
                  <a:pt x="638869" y="0"/>
                </a:lnTo>
                <a:cubicBezTo>
                  <a:pt x="646598" y="9234"/>
                  <a:pt x="653546" y="18627"/>
                  <a:pt x="659721" y="28174"/>
                </a:cubicBezTo>
                <a:cubicBezTo>
                  <a:pt x="665891" y="37724"/>
                  <a:pt x="671112" y="47876"/>
                  <a:pt x="675378" y="58623"/>
                </a:cubicBezTo>
                <a:cubicBezTo>
                  <a:pt x="679287" y="68480"/>
                  <a:pt x="682462" y="79362"/>
                  <a:pt x="684907" y="91264"/>
                </a:cubicBezTo>
                <a:cubicBezTo>
                  <a:pt x="687347" y="103166"/>
                  <a:pt x="688568" y="116446"/>
                  <a:pt x="688568" y="13110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5287767" y="1498742"/>
            <a:ext cx="47166" cy="149624"/>
          </a:xfrm>
          <a:custGeom>
            <a:avLst/>
            <a:gdLst/>
            <a:ahLst/>
            <a:cxnLst/>
            <a:rect l="l" t="t" r="r" b="b"/>
            <a:pathLst>
              <a:path w="47166" h="149624">
                <a:moveTo>
                  <a:pt x="47166" y="52359"/>
                </a:moveTo>
                <a:lnTo>
                  <a:pt x="0" y="52359"/>
                </a:lnTo>
                <a:lnTo>
                  <a:pt x="0" y="0"/>
                </a:lnTo>
                <a:lnTo>
                  <a:pt x="47166" y="0"/>
                </a:lnTo>
                <a:close/>
                <a:moveTo>
                  <a:pt x="47166" y="149624"/>
                </a:moveTo>
                <a:lnTo>
                  <a:pt x="0" y="149624"/>
                </a:lnTo>
                <a:lnTo>
                  <a:pt x="0" y="97261"/>
                </a:lnTo>
                <a:lnTo>
                  <a:pt x="47166" y="9726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367351" y="2000093"/>
            <a:ext cx="78783" cy="78782"/>
          </a:xfrm>
          <a:custGeom>
            <a:avLst/>
            <a:gdLst/>
            <a:ahLst/>
            <a:cxnLst/>
            <a:rect l="l" t="t" r="r" b="b"/>
            <a:pathLst>
              <a:path w="78783" h="78782">
                <a:moveTo>
                  <a:pt x="0" y="78782"/>
                </a:moveTo>
                <a:lnTo>
                  <a:pt x="0" y="0"/>
                </a:lnTo>
                <a:lnTo>
                  <a:pt x="78784" y="0"/>
                </a:lnTo>
                <a:lnTo>
                  <a:pt x="78784" y="78782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660085" y="1930894"/>
            <a:ext cx="727797" cy="211193"/>
          </a:xfrm>
          <a:custGeom>
            <a:avLst/>
            <a:gdLst/>
            <a:ahLst/>
            <a:cxnLst/>
            <a:rect l="l" t="t" r="r" b="b"/>
            <a:pathLst>
              <a:path w="727797" h="211193">
                <a:moveTo>
                  <a:pt x="65074" y="210661"/>
                </a:moveTo>
                <a:cubicBezTo>
                  <a:pt x="50702" y="210661"/>
                  <a:pt x="38481" y="209174"/>
                  <a:pt x="28411" y="206201"/>
                </a:cubicBezTo>
                <a:cubicBezTo>
                  <a:pt x="18343" y="203230"/>
                  <a:pt x="8871" y="199572"/>
                  <a:pt x="0" y="195228"/>
                </a:cubicBezTo>
                <a:lnTo>
                  <a:pt x="0" y="162223"/>
                </a:lnTo>
                <a:lnTo>
                  <a:pt x="1862" y="162223"/>
                </a:lnTo>
                <a:cubicBezTo>
                  <a:pt x="10556" y="170384"/>
                  <a:pt x="20405" y="176706"/>
                  <a:pt x="31407" y="181188"/>
                </a:cubicBezTo>
                <a:cubicBezTo>
                  <a:pt x="42405" y="185666"/>
                  <a:pt x="53007" y="187905"/>
                  <a:pt x="63213" y="187905"/>
                </a:cubicBezTo>
                <a:cubicBezTo>
                  <a:pt x="77761" y="187905"/>
                  <a:pt x="88766" y="184867"/>
                  <a:pt x="96218" y="178790"/>
                </a:cubicBezTo>
                <a:cubicBezTo>
                  <a:pt x="103666" y="172713"/>
                  <a:pt x="107395" y="164707"/>
                  <a:pt x="107395" y="154770"/>
                </a:cubicBezTo>
                <a:cubicBezTo>
                  <a:pt x="107395" y="146873"/>
                  <a:pt x="105444" y="140443"/>
                  <a:pt x="101539" y="135472"/>
                </a:cubicBezTo>
                <a:cubicBezTo>
                  <a:pt x="97637" y="130503"/>
                  <a:pt x="91422" y="126821"/>
                  <a:pt x="82908" y="124427"/>
                </a:cubicBezTo>
                <a:cubicBezTo>
                  <a:pt x="76784" y="122655"/>
                  <a:pt x="71198" y="121189"/>
                  <a:pt x="66143" y="120037"/>
                </a:cubicBezTo>
                <a:cubicBezTo>
                  <a:pt x="61086" y="118882"/>
                  <a:pt x="54738" y="117331"/>
                  <a:pt x="47111" y="115379"/>
                </a:cubicBezTo>
                <a:cubicBezTo>
                  <a:pt x="40277" y="113601"/>
                  <a:pt x="34157" y="111341"/>
                  <a:pt x="28747" y="108590"/>
                </a:cubicBezTo>
                <a:cubicBezTo>
                  <a:pt x="23336" y="105842"/>
                  <a:pt x="18545" y="102250"/>
                  <a:pt x="14371" y="97811"/>
                </a:cubicBezTo>
                <a:cubicBezTo>
                  <a:pt x="10290" y="93466"/>
                  <a:pt x="7121" y="88343"/>
                  <a:pt x="4857" y="82443"/>
                </a:cubicBezTo>
                <a:cubicBezTo>
                  <a:pt x="2596" y="76542"/>
                  <a:pt x="1466" y="69735"/>
                  <a:pt x="1466" y="62014"/>
                </a:cubicBezTo>
                <a:cubicBezTo>
                  <a:pt x="1466" y="45957"/>
                  <a:pt x="7719" y="32490"/>
                  <a:pt x="20229" y="21625"/>
                </a:cubicBezTo>
                <a:cubicBezTo>
                  <a:pt x="32740" y="10756"/>
                  <a:pt x="48705" y="5323"/>
                  <a:pt x="68134" y="5323"/>
                </a:cubicBezTo>
                <a:cubicBezTo>
                  <a:pt x="79225" y="5323"/>
                  <a:pt x="89717" y="6436"/>
                  <a:pt x="99609" y="8651"/>
                </a:cubicBezTo>
                <a:cubicBezTo>
                  <a:pt x="109502" y="10868"/>
                  <a:pt x="118660" y="14018"/>
                  <a:pt x="127088" y="18101"/>
                </a:cubicBezTo>
                <a:lnTo>
                  <a:pt x="127088" y="49640"/>
                </a:lnTo>
                <a:lnTo>
                  <a:pt x="125094" y="49640"/>
                </a:lnTo>
                <a:cubicBezTo>
                  <a:pt x="118797" y="43873"/>
                  <a:pt x="110723" y="38836"/>
                  <a:pt x="100872" y="34535"/>
                </a:cubicBezTo>
                <a:cubicBezTo>
                  <a:pt x="91024" y="30232"/>
                  <a:pt x="80687" y="28079"/>
                  <a:pt x="69865" y="28079"/>
                </a:cubicBezTo>
                <a:cubicBezTo>
                  <a:pt x="57623" y="28079"/>
                  <a:pt x="47729" y="30942"/>
                  <a:pt x="40191" y="36662"/>
                </a:cubicBezTo>
                <a:cubicBezTo>
                  <a:pt x="32649" y="42386"/>
                  <a:pt x="28880" y="49907"/>
                  <a:pt x="28880" y="59220"/>
                </a:cubicBezTo>
                <a:cubicBezTo>
                  <a:pt x="28880" y="67651"/>
                  <a:pt x="31097" y="74347"/>
                  <a:pt x="35532" y="79315"/>
                </a:cubicBezTo>
                <a:cubicBezTo>
                  <a:pt x="39971" y="84283"/>
                  <a:pt x="46401" y="87919"/>
                  <a:pt x="54828" y="90231"/>
                </a:cubicBezTo>
                <a:cubicBezTo>
                  <a:pt x="60419" y="91734"/>
                  <a:pt x="67249" y="93441"/>
                  <a:pt x="75326" y="95349"/>
                </a:cubicBezTo>
                <a:cubicBezTo>
                  <a:pt x="83398" y="97257"/>
                  <a:pt x="90094" y="99010"/>
                  <a:pt x="95419" y="100609"/>
                </a:cubicBezTo>
                <a:cubicBezTo>
                  <a:pt x="109080" y="104777"/>
                  <a:pt x="119060" y="111077"/>
                  <a:pt x="125359" y="119505"/>
                </a:cubicBezTo>
                <a:cubicBezTo>
                  <a:pt x="131660" y="127933"/>
                  <a:pt x="134809" y="138315"/>
                  <a:pt x="134809" y="150646"/>
                </a:cubicBezTo>
                <a:cubicBezTo>
                  <a:pt x="134809" y="158364"/>
                  <a:pt x="133237" y="165992"/>
                  <a:pt x="130086" y="173534"/>
                </a:cubicBezTo>
                <a:cubicBezTo>
                  <a:pt x="126937" y="181076"/>
                  <a:pt x="122520" y="187462"/>
                  <a:pt x="116843" y="192697"/>
                </a:cubicBezTo>
                <a:cubicBezTo>
                  <a:pt x="110452" y="198464"/>
                  <a:pt x="103249" y="202902"/>
                  <a:pt x="95217" y="206006"/>
                </a:cubicBezTo>
                <a:cubicBezTo>
                  <a:pt x="87189" y="209109"/>
                  <a:pt x="77141" y="210661"/>
                  <a:pt x="65074" y="210661"/>
                </a:cubicBezTo>
                <a:close/>
                <a:moveTo>
                  <a:pt x="204671" y="209995"/>
                </a:moveTo>
                <a:cubicBezTo>
                  <a:pt x="191009" y="209995"/>
                  <a:pt x="180364" y="206114"/>
                  <a:pt x="172735" y="198348"/>
                </a:cubicBezTo>
                <a:cubicBezTo>
                  <a:pt x="165108" y="190587"/>
                  <a:pt x="161291" y="178321"/>
                  <a:pt x="161291" y="161556"/>
                </a:cubicBezTo>
                <a:lnTo>
                  <a:pt x="161291" y="79182"/>
                </a:lnTo>
                <a:lnTo>
                  <a:pt x="144389" y="79182"/>
                </a:lnTo>
                <a:lnTo>
                  <a:pt x="144389" y="58421"/>
                </a:lnTo>
                <a:lnTo>
                  <a:pt x="161291" y="58421"/>
                </a:lnTo>
                <a:lnTo>
                  <a:pt x="161291" y="15703"/>
                </a:lnTo>
                <a:lnTo>
                  <a:pt x="186312" y="15703"/>
                </a:lnTo>
                <a:lnTo>
                  <a:pt x="186312" y="58421"/>
                </a:lnTo>
                <a:lnTo>
                  <a:pt x="232355" y="58421"/>
                </a:lnTo>
                <a:lnTo>
                  <a:pt x="232355" y="79182"/>
                </a:lnTo>
                <a:lnTo>
                  <a:pt x="186312" y="79182"/>
                </a:lnTo>
                <a:lnTo>
                  <a:pt x="186312" y="149846"/>
                </a:lnTo>
                <a:cubicBezTo>
                  <a:pt x="186312" y="157388"/>
                  <a:pt x="186445" y="163198"/>
                  <a:pt x="186711" y="167277"/>
                </a:cubicBezTo>
                <a:cubicBezTo>
                  <a:pt x="186977" y="171359"/>
                  <a:pt x="187993" y="175172"/>
                  <a:pt x="189767" y="178722"/>
                </a:cubicBezTo>
                <a:cubicBezTo>
                  <a:pt x="191276" y="181824"/>
                  <a:pt x="193717" y="184154"/>
                  <a:pt x="197090" y="185709"/>
                </a:cubicBezTo>
                <a:cubicBezTo>
                  <a:pt x="200463" y="187261"/>
                  <a:pt x="205032" y="188042"/>
                  <a:pt x="210795" y="188042"/>
                </a:cubicBezTo>
                <a:cubicBezTo>
                  <a:pt x="214878" y="188042"/>
                  <a:pt x="218822" y="187444"/>
                  <a:pt x="222639" y="186245"/>
                </a:cubicBezTo>
                <a:cubicBezTo>
                  <a:pt x="226451" y="185046"/>
                  <a:pt x="229206" y="184045"/>
                  <a:pt x="230890" y="183251"/>
                </a:cubicBezTo>
                <a:lnTo>
                  <a:pt x="232355" y="183251"/>
                </a:lnTo>
                <a:lnTo>
                  <a:pt x="232355" y="205739"/>
                </a:lnTo>
                <a:cubicBezTo>
                  <a:pt x="227650" y="207068"/>
                  <a:pt x="222884" y="208116"/>
                  <a:pt x="218049" y="208864"/>
                </a:cubicBezTo>
                <a:cubicBezTo>
                  <a:pt x="213210" y="209617"/>
                  <a:pt x="208754" y="209995"/>
                  <a:pt x="204671" y="209995"/>
                </a:cubicBezTo>
                <a:close/>
                <a:moveTo>
                  <a:pt x="333890" y="170474"/>
                </a:moveTo>
                <a:lnTo>
                  <a:pt x="333890" y="129218"/>
                </a:lnTo>
                <a:cubicBezTo>
                  <a:pt x="327946" y="129750"/>
                  <a:pt x="320429" y="130486"/>
                  <a:pt x="311336" y="131414"/>
                </a:cubicBezTo>
                <a:cubicBezTo>
                  <a:pt x="302239" y="132346"/>
                  <a:pt x="294898" y="133657"/>
                  <a:pt x="289311" y="135341"/>
                </a:cubicBezTo>
                <a:cubicBezTo>
                  <a:pt x="282655" y="137379"/>
                  <a:pt x="277153" y="140507"/>
                  <a:pt x="272809" y="144720"/>
                </a:cubicBezTo>
                <a:cubicBezTo>
                  <a:pt x="268463" y="148935"/>
                  <a:pt x="266289" y="154814"/>
                  <a:pt x="266289" y="162353"/>
                </a:cubicBezTo>
                <a:cubicBezTo>
                  <a:pt x="266289" y="170870"/>
                  <a:pt x="268683" y="177303"/>
                  <a:pt x="273474" y="181649"/>
                </a:cubicBezTo>
                <a:cubicBezTo>
                  <a:pt x="278266" y="185997"/>
                  <a:pt x="285275" y="188172"/>
                  <a:pt x="294499" y="188172"/>
                </a:cubicBezTo>
                <a:cubicBezTo>
                  <a:pt x="302393" y="188172"/>
                  <a:pt x="309540" y="186465"/>
                  <a:pt x="315925" y="183049"/>
                </a:cubicBezTo>
                <a:cubicBezTo>
                  <a:pt x="322312" y="179632"/>
                  <a:pt x="328299" y="175442"/>
                  <a:pt x="333890" y="170474"/>
                </a:cubicBezTo>
                <a:close/>
                <a:moveTo>
                  <a:pt x="333890" y="191231"/>
                </a:moveTo>
                <a:cubicBezTo>
                  <a:pt x="331852" y="192740"/>
                  <a:pt x="329123" y="194849"/>
                  <a:pt x="325707" y="197553"/>
                </a:cubicBezTo>
                <a:cubicBezTo>
                  <a:pt x="322291" y="200261"/>
                  <a:pt x="318986" y="202413"/>
                  <a:pt x="315789" y="204009"/>
                </a:cubicBezTo>
                <a:cubicBezTo>
                  <a:pt x="311353" y="206319"/>
                  <a:pt x="307073" y="208090"/>
                  <a:pt x="302947" y="209332"/>
                </a:cubicBezTo>
                <a:cubicBezTo>
                  <a:pt x="298826" y="210574"/>
                  <a:pt x="293034" y="211193"/>
                  <a:pt x="285581" y="211193"/>
                </a:cubicBezTo>
                <a:cubicBezTo>
                  <a:pt x="279465" y="211193"/>
                  <a:pt x="273655" y="210041"/>
                  <a:pt x="268154" y="207737"/>
                </a:cubicBezTo>
                <a:cubicBezTo>
                  <a:pt x="262653" y="205426"/>
                  <a:pt x="257814" y="202190"/>
                  <a:pt x="253646" y="198021"/>
                </a:cubicBezTo>
                <a:cubicBezTo>
                  <a:pt x="249653" y="193939"/>
                  <a:pt x="246456" y="188902"/>
                  <a:pt x="244062" y="182915"/>
                </a:cubicBezTo>
                <a:cubicBezTo>
                  <a:pt x="241668" y="176928"/>
                  <a:pt x="240469" y="170607"/>
                  <a:pt x="240469" y="163954"/>
                </a:cubicBezTo>
                <a:cubicBezTo>
                  <a:pt x="240469" y="153662"/>
                  <a:pt x="242644" y="144899"/>
                  <a:pt x="246994" y="137670"/>
                </a:cubicBezTo>
                <a:cubicBezTo>
                  <a:pt x="251338" y="130443"/>
                  <a:pt x="258214" y="124696"/>
                  <a:pt x="267617" y="120437"/>
                </a:cubicBezTo>
                <a:cubicBezTo>
                  <a:pt x="275955" y="116621"/>
                  <a:pt x="285805" y="113980"/>
                  <a:pt x="297162" y="112514"/>
                </a:cubicBezTo>
                <a:cubicBezTo>
                  <a:pt x="308517" y="111056"/>
                  <a:pt x="320760" y="109969"/>
                  <a:pt x="333890" y="109259"/>
                </a:cubicBezTo>
                <a:lnTo>
                  <a:pt x="333890" y="104465"/>
                </a:lnTo>
                <a:cubicBezTo>
                  <a:pt x="333890" y="98611"/>
                  <a:pt x="333004" y="93888"/>
                  <a:pt x="331229" y="90295"/>
                </a:cubicBezTo>
                <a:cubicBezTo>
                  <a:pt x="329455" y="86703"/>
                  <a:pt x="326971" y="83930"/>
                  <a:pt x="323778" y="81976"/>
                </a:cubicBezTo>
                <a:cubicBezTo>
                  <a:pt x="320584" y="79937"/>
                  <a:pt x="316682" y="78583"/>
                  <a:pt x="312067" y="77914"/>
                </a:cubicBezTo>
                <a:cubicBezTo>
                  <a:pt x="307452" y="77252"/>
                  <a:pt x="302707" y="76921"/>
                  <a:pt x="297825" y="76921"/>
                </a:cubicBezTo>
                <a:cubicBezTo>
                  <a:pt x="292058" y="76921"/>
                  <a:pt x="285275" y="77784"/>
                  <a:pt x="277467" y="79517"/>
                </a:cubicBezTo>
                <a:cubicBezTo>
                  <a:pt x="269662" y="81248"/>
                  <a:pt x="261850" y="83753"/>
                  <a:pt x="254046" y="87033"/>
                </a:cubicBezTo>
                <a:lnTo>
                  <a:pt x="252580" y="87033"/>
                </a:lnTo>
                <a:lnTo>
                  <a:pt x="252580" y="61617"/>
                </a:lnTo>
                <a:cubicBezTo>
                  <a:pt x="257192" y="60285"/>
                  <a:pt x="263801" y="58820"/>
                  <a:pt x="272409" y="57222"/>
                </a:cubicBezTo>
                <a:cubicBezTo>
                  <a:pt x="281013" y="55627"/>
                  <a:pt x="289531" y="54828"/>
                  <a:pt x="297961" y="54828"/>
                </a:cubicBezTo>
                <a:cubicBezTo>
                  <a:pt x="308164" y="54828"/>
                  <a:pt x="316769" y="55627"/>
                  <a:pt x="323778" y="57222"/>
                </a:cubicBezTo>
                <a:cubicBezTo>
                  <a:pt x="330787" y="58820"/>
                  <a:pt x="337086" y="61704"/>
                  <a:pt x="342674" y="65872"/>
                </a:cubicBezTo>
                <a:cubicBezTo>
                  <a:pt x="348084" y="69955"/>
                  <a:pt x="352120" y="75232"/>
                  <a:pt x="354783" y="81709"/>
                </a:cubicBezTo>
                <a:cubicBezTo>
                  <a:pt x="357444" y="88185"/>
                  <a:pt x="358776" y="96080"/>
                  <a:pt x="358776" y="105401"/>
                </a:cubicBezTo>
                <a:lnTo>
                  <a:pt x="358776" y="207068"/>
                </a:lnTo>
                <a:lnTo>
                  <a:pt x="333890" y="207068"/>
                </a:lnTo>
                <a:close/>
                <a:moveTo>
                  <a:pt x="419462" y="207068"/>
                </a:moveTo>
                <a:lnTo>
                  <a:pt x="394442" y="207068"/>
                </a:lnTo>
                <a:lnTo>
                  <a:pt x="394442" y="0"/>
                </a:lnTo>
                <a:lnTo>
                  <a:pt x="419462" y="0"/>
                </a:lnTo>
                <a:close/>
                <a:moveTo>
                  <a:pt x="481742" y="207068"/>
                </a:moveTo>
                <a:lnTo>
                  <a:pt x="456721" y="207068"/>
                </a:lnTo>
                <a:lnTo>
                  <a:pt x="456721" y="58421"/>
                </a:lnTo>
                <a:lnTo>
                  <a:pt x="481742" y="58421"/>
                </a:lnTo>
                <a:close/>
                <a:moveTo>
                  <a:pt x="483470" y="33538"/>
                </a:moveTo>
                <a:lnTo>
                  <a:pt x="454990" y="33538"/>
                </a:lnTo>
                <a:lnTo>
                  <a:pt x="454990" y="7588"/>
                </a:lnTo>
                <a:lnTo>
                  <a:pt x="483470" y="7588"/>
                </a:lnTo>
                <a:close/>
                <a:moveTo>
                  <a:pt x="563447" y="209995"/>
                </a:moveTo>
                <a:cubicBezTo>
                  <a:pt x="549782" y="209995"/>
                  <a:pt x="539141" y="206114"/>
                  <a:pt x="531512" y="198348"/>
                </a:cubicBezTo>
                <a:cubicBezTo>
                  <a:pt x="523880" y="190587"/>
                  <a:pt x="520064" y="178321"/>
                  <a:pt x="520064" y="161556"/>
                </a:cubicBezTo>
                <a:lnTo>
                  <a:pt x="520064" y="79182"/>
                </a:lnTo>
                <a:lnTo>
                  <a:pt x="503165" y="79182"/>
                </a:lnTo>
                <a:lnTo>
                  <a:pt x="503165" y="58421"/>
                </a:lnTo>
                <a:lnTo>
                  <a:pt x="520064" y="58421"/>
                </a:lnTo>
                <a:lnTo>
                  <a:pt x="520064" y="15703"/>
                </a:lnTo>
                <a:lnTo>
                  <a:pt x="545084" y="15703"/>
                </a:lnTo>
                <a:lnTo>
                  <a:pt x="545084" y="58421"/>
                </a:lnTo>
                <a:lnTo>
                  <a:pt x="591128" y="58421"/>
                </a:lnTo>
                <a:lnTo>
                  <a:pt x="591128" y="79182"/>
                </a:lnTo>
                <a:lnTo>
                  <a:pt x="545084" y="79182"/>
                </a:lnTo>
                <a:lnTo>
                  <a:pt x="545084" y="149846"/>
                </a:lnTo>
                <a:cubicBezTo>
                  <a:pt x="545084" y="157388"/>
                  <a:pt x="545220" y="163198"/>
                  <a:pt x="545483" y="167277"/>
                </a:cubicBezTo>
                <a:cubicBezTo>
                  <a:pt x="545750" y="171359"/>
                  <a:pt x="546768" y="175172"/>
                  <a:pt x="548544" y="178722"/>
                </a:cubicBezTo>
                <a:cubicBezTo>
                  <a:pt x="550049" y="181824"/>
                  <a:pt x="552490" y="184154"/>
                  <a:pt x="555863" y="185709"/>
                </a:cubicBezTo>
                <a:cubicBezTo>
                  <a:pt x="559236" y="187261"/>
                  <a:pt x="563804" y="188042"/>
                  <a:pt x="569567" y="188042"/>
                </a:cubicBezTo>
                <a:cubicBezTo>
                  <a:pt x="573650" y="188042"/>
                  <a:pt x="577599" y="187444"/>
                  <a:pt x="581415" y="186245"/>
                </a:cubicBezTo>
                <a:cubicBezTo>
                  <a:pt x="585228" y="185046"/>
                  <a:pt x="587981" y="184045"/>
                  <a:pt x="589666" y="183251"/>
                </a:cubicBezTo>
                <a:lnTo>
                  <a:pt x="591128" y="183251"/>
                </a:lnTo>
                <a:lnTo>
                  <a:pt x="591128" y="205739"/>
                </a:lnTo>
                <a:cubicBezTo>
                  <a:pt x="586427" y="207068"/>
                  <a:pt x="581656" y="208116"/>
                  <a:pt x="576821" y="208864"/>
                </a:cubicBezTo>
                <a:cubicBezTo>
                  <a:pt x="571987" y="209617"/>
                  <a:pt x="567530" y="209995"/>
                  <a:pt x="563447" y="209995"/>
                </a:cubicBezTo>
                <a:close/>
                <a:moveTo>
                  <a:pt x="674170" y="210531"/>
                </a:moveTo>
                <a:cubicBezTo>
                  <a:pt x="650478" y="210531"/>
                  <a:pt x="632092" y="203854"/>
                  <a:pt x="619010" y="190501"/>
                </a:cubicBezTo>
                <a:cubicBezTo>
                  <a:pt x="605920" y="177148"/>
                  <a:pt x="599379" y="158187"/>
                  <a:pt x="599379" y="133610"/>
                </a:cubicBezTo>
                <a:cubicBezTo>
                  <a:pt x="599379" y="109390"/>
                  <a:pt x="605722" y="90119"/>
                  <a:pt x="618409" y="75787"/>
                </a:cubicBezTo>
                <a:cubicBezTo>
                  <a:pt x="631095" y="61459"/>
                  <a:pt x="647684" y="54294"/>
                  <a:pt x="668179" y="54294"/>
                </a:cubicBezTo>
                <a:cubicBezTo>
                  <a:pt x="677405" y="54294"/>
                  <a:pt x="685570" y="55627"/>
                  <a:pt x="692670" y="58288"/>
                </a:cubicBezTo>
                <a:cubicBezTo>
                  <a:pt x="699765" y="60951"/>
                  <a:pt x="705972" y="65120"/>
                  <a:pt x="711295" y="70801"/>
                </a:cubicBezTo>
                <a:cubicBezTo>
                  <a:pt x="716621" y="76478"/>
                  <a:pt x="720699" y="83418"/>
                  <a:pt x="723539" y="91624"/>
                </a:cubicBezTo>
                <a:cubicBezTo>
                  <a:pt x="726377" y="99832"/>
                  <a:pt x="727798" y="109879"/>
                  <a:pt x="727798" y="121766"/>
                </a:cubicBezTo>
                <a:lnTo>
                  <a:pt x="727798" y="135341"/>
                </a:lnTo>
                <a:lnTo>
                  <a:pt x="624795" y="135341"/>
                </a:lnTo>
                <a:cubicBezTo>
                  <a:pt x="624795" y="152640"/>
                  <a:pt x="629144" y="165859"/>
                  <a:pt x="637837" y="174996"/>
                </a:cubicBezTo>
                <a:cubicBezTo>
                  <a:pt x="646532" y="184136"/>
                  <a:pt x="658556" y="188704"/>
                  <a:pt x="673903" y="188704"/>
                </a:cubicBezTo>
                <a:cubicBezTo>
                  <a:pt x="679403" y="188704"/>
                  <a:pt x="684793" y="188082"/>
                  <a:pt x="690070" y="186843"/>
                </a:cubicBezTo>
                <a:cubicBezTo>
                  <a:pt x="695348" y="185601"/>
                  <a:pt x="700118" y="184002"/>
                  <a:pt x="704377" y="182048"/>
                </a:cubicBezTo>
                <a:cubicBezTo>
                  <a:pt x="708898" y="180011"/>
                  <a:pt x="712714" y="178037"/>
                  <a:pt x="715820" y="176130"/>
                </a:cubicBezTo>
                <a:cubicBezTo>
                  <a:pt x="718924" y="174222"/>
                  <a:pt x="721502" y="172425"/>
                  <a:pt x="723539" y="170741"/>
                </a:cubicBezTo>
                <a:lnTo>
                  <a:pt x="725001" y="170741"/>
                </a:lnTo>
                <a:lnTo>
                  <a:pt x="725001" y="198021"/>
                </a:lnTo>
                <a:cubicBezTo>
                  <a:pt x="722074" y="199174"/>
                  <a:pt x="718434" y="200613"/>
                  <a:pt x="714093" y="202341"/>
                </a:cubicBezTo>
                <a:cubicBezTo>
                  <a:pt x="709745" y="204073"/>
                  <a:pt x="705838" y="205426"/>
                  <a:pt x="702379" y="206403"/>
                </a:cubicBezTo>
                <a:cubicBezTo>
                  <a:pt x="697501" y="207734"/>
                  <a:pt x="693084" y="208753"/>
                  <a:pt x="689138" y="209466"/>
                </a:cubicBezTo>
                <a:cubicBezTo>
                  <a:pt x="685188" y="210174"/>
                  <a:pt x="680202" y="210531"/>
                  <a:pt x="674170" y="210531"/>
                </a:cubicBezTo>
                <a:close/>
                <a:moveTo>
                  <a:pt x="703444" y="116179"/>
                </a:moveTo>
                <a:cubicBezTo>
                  <a:pt x="703268" y="109436"/>
                  <a:pt x="702469" y="103621"/>
                  <a:pt x="701050" y="98741"/>
                </a:cubicBezTo>
                <a:cubicBezTo>
                  <a:pt x="699632" y="93866"/>
                  <a:pt x="697591" y="89740"/>
                  <a:pt x="694926" y="86367"/>
                </a:cubicBezTo>
                <a:cubicBezTo>
                  <a:pt x="692003" y="82641"/>
                  <a:pt x="688252" y="79804"/>
                  <a:pt x="683684" y="77849"/>
                </a:cubicBezTo>
                <a:cubicBezTo>
                  <a:pt x="679115" y="75899"/>
                  <a:pt x="673460" y="74923"/>
                  <a:pt x="666717" y="74923"/>
                </a:cubicBezTo>
                <a:cubicBezTo>
                  <a:pt x="660064" y="74923"/>
                  <a:pt x="654408" y="75924"/>
                  <a:pt x="649750" y="77914"/>
                </a:cubicBezTo>
                <a:cubicBezTo>
                  <a:pt x="645088" y="79912"/>
                  <a:pt x="640851" y="82821"/>
                  <a:pt x="637039" y="86638"/>
                </a:cubicBezTo>
                <a:cubicBezTo>
                  <a:pt x="633312" y="90535"/>
                  <a:pt x="630475" y="94864"/>
                  <a:pt x="628525" y="99608"/>
                </a:cubicBezTo>
                <a:cubicBezTo>
                  <a:pt x="626570" y="104353"/>
                  <a:pt x="625328" y="109879"/>
                  <a:pt x="624795" y="11617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496470" y="1930894"/>
            <a:ext cx="80114" cy="261896"/>
          </a:xfrm>
          <a:custGeom>
            <a:avLst/>
            <a:gdLst/>
            <a:ahLst/>
            <a:cxnLst/>
            <a:rect l="l" t="t" r="r" b="b"/>
            <a:pathLst>
              <a:path w="80114" h="261896">
                <a:moveTo>
                  <a:pt x="80115" y="261896"/>
                </a:moveTo>
                <a:lnTo>
                  <a:pt x="49641" y="261896"/>
                </a:lnTo>
                <a:cubicBezTo>
                  <a:pt x="34204" y="243536"/>
                  <a:pt x="22072" y="224106"/>
                  <a:pt x="13244" y="203609"/>
                </a:cubicBezTo>
                <a:cubicBezTo>
                  <a:pt x="4417" y="183113"/>
                  <a:pt x="0" y="158897"/>
                  <a:pt x="0" y="130949"/>
                </a:cubicBezTo>
                <a:cubicBezTo>
                  <a:pt x="0" y="103625"/>
                  <a:pt x="4374" y="79563"/>
                  <a:pt x="13112" y="58755"/>
                </a:cubicBezTo>
                <a:cubicBezTo>
                  <a:pt x="21852" y="37951"/>
                  <a:pt x="34027" y="18366"/>
                  <a:pt x="49641" y="0"/>
                </a:cubicBezTo>
                <a:lnTo>
                  <a:pt x="80115" y="0"/>
                </a:lnTo>
                <a:lnTo>
                  <a:pt x="80115" y="1332"/>
                </a:lnTo>
                <a:cubicBezTo>
                  <a:pt x="72929" y="7807"/>
                  <a:pt x="66075" y="15281"/>
                  <a:pt x="59554" y="23756"/>
                </a:cubicBezTo>
                <a:cubicBezTo>
                  <a:pt x="53036" y="32231"/>
                  <a:pt x="46980" y="42098"/>
                  <a:pt x="41390" y="53366"/>
                </a:cubicBezTo>
                <a:cubicBezTo>
                  <a:pt x="36065" y="64281"/>
                  <a:pt x="31745" y="76301"/>
                  <a:pt x="28418" y="89427"/>
                </a:cubicBezTo>
                <a:cubicBezTo>
                  <a:pt x="25092" y="102556"/>
                  <a:pt x="23426" y="116399"/>
                  <a:pt x="23426" y="130949"/>
                </a:cubicBezTo>
                <a:cubicBezTo>
                  <a:pt x="23426" y="146119"/>
                  <a:pt x="25045" y="160005"/>
                  <a:pt x="28282" y="172602"/>
                </a:cubicBezTo>
                <a:cubicBezTo>
                  <a:pt x="31522" y="185197"/>
                  <a:pt x="35888" y="197178"/>
                  <a:pt x="41390" y="208533"/>
                </a:cubicBezTo>
                <a:cubicBezTo>
                  <a:pt x="46714" y="219448"/>
                  <a:pt x="52790" y="229316"/>
                  <a:pt x="59619" y="238146"/>
                </a:cubicBezTo>
                <a:cubicBezTo>
                  <a:pt x="66452" y="246970"/>
                  <a:pt x="73282" y="254444"/>
                  <a:pt x="80115" y="26056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595330" y="1920252"/>
            <a:ext cx="1153382" cy="221835"/>
          </a:xfrm>
          <a:custGeom>
            <a:avLst/>
            <a:gdLst/>
            <a:ahLst/>
            <a:cxnLst/>
            <a:rect l="l" t="t" r="r" b="b"/>
            <a:pathLst>
              <a:path w="1153382" h="221835">
                <a:moveTo>
                  <a:pt x="88761" y="221303"/>
                </a:moveTo>
                <a:cubicBezTo>
                  <a:pt x="75809" y="221303"/>
                  <a:pt x="63900" y="219129"/>
                  <a:pt x="53031" y="214783"/>
                </a:cubicBezTo>
                <a:cubicBezTo>
                  <a:pt x="42166" y="210438"/>
                  <a:pt x="32781" y="203961"/>
                  <a:pt x="24887" y="195354"/>
                </a:cubicBezTo>
                <a:cubicBezTo>
                  <a:pt x="16988" y="186746"/>
                  <a:pt x="10865" y="176011"/>
                  <a:pt x="6519" y="163144"/>
                </a:cubicBezTo>
                <a:cubicBezTo>
                  <a:pt x="2174" y="150282"/>
                  <a:pt x="0" y="135510"/>
                  <a:pt x="0" y="118835"/>
                </a:cubicBezTo>
                <a:cubicBezTo>
                  <a:pt x="0" y="102247"/>
                  <a:pt x="2105" y="87783"/>
                  <a:pt x="6322" y="75452"/>
                </a:cubicBezTo>
                <a:cubicBezTo>
                  <a:pt x="10533" y="63119"/>
                  <a:pt x="16679" y="52388"/>
                  <a:pt x="24753" y="43246"/>
                </a:cubicBezTo>
                <a:cubicBezTo>
                  <a:pt x="32648" y="34373"/>
                  <a:pt x="42007" y="27609"/>
                  <a:pt x="52833" y="22953"/>
                </a:cubicBezTo>
                <a:cubicBezTo>
                  <a:pt x="63655" y="18295"/>
                  <a:pt x="75765" y="15965"/>
                  <a:pt x="89161" y="15965"/>
                </a:cubicBezTo>
                <a:cubicBezTo>
                  <a:pt x="95817" y="15965"/>
                  <a:pt x="102049" y="16452"/>
                  <a:pt x="107859" y="17427"/>
                </a:cubicBezTo>
                <a:cubicBezTo>
                  <a:pt x="113670" y="18402"/>
                  <a:pt x="119058" y="19649"/>
                  <a:pt x="124027" y="21157"/>
                </a:cubicBezTo>
                <a:cubicBezTo>
                  <a:pt x="128289" y="22486"/>
                  <a:pt x="132656" y="24152"/>
                  <a:pt x="137134" y="26143"/>
                </a:cubicBezTo>
                <a:cubicBezTo>
                  <a:pt x="141616" y="28141"/>
                  <a:pt x="146029" y="30337"/>
                  <a:pt x="150379" y="32731"/>
                </a:cubicBezTo>
                <a:lnTo>
                  <a:pt x="150379" y="64540"/>
                </a:lnTo>
                <a:lnTo>
                  <a:pt x="148244" y="64540"/>
                </a:lnTo>
                <a:cubicBezTo>
                  <a:pt x="145940" y="62409"/>
                  <a:pt x="142966" y="59839"/>
                  <a:pt x="139334" y="56819"/>
                </a:cubicBezTo>
                <a:cubicBezTo>
                  <a:pt x="135694" y="53805"/>
                  <a:pt x="131256" y="50832"/>
                  <a:pt x="126024" y="47905"/>
                </a:cubicBezTo>
                <a:cubicBezTo>
                  <a:pt x="120967" y="45159"/>
                  <a:pt x="115466" y="42894"/>
                  <a:pt x="109522" y="41115"/>
                </a:cubicBezTo>
                <a:cubicBezTo>
                  <a:pt x="103576" y="39345"/>
                  <a:pt x="96703" y="38458"/>
                  <a:pt x="88898" y="38458"/>
                </a:cubicBezTo>
                <a:cubicBezTo>
                  <a:pt x="80467" y="38458"/>
                  <a:pt x="72482" y="40187"/>
                  <a:pt x="64940" y="43646"/>
                </a:cubicBezTo>
                <a:cubicBezTo>
                  <a:pt x="57401" y="47102"/>
                  <a:pt x="50792" y="52207"/>
                  <a:pt x="45115" y="58950"/>
                </a:cubicBezTo>
                <a:cubicBezTo>
                  <a:pt x="39525" y="65692"/>
                  <a:pt x="35175" y="74163"/>
                  <a:pt x="32072" y="84366"/>
                </a:cubicBezTo>
                <a:cubicBezTo>
                  <a:pt x="28965" y="94572"/>
                  <a:pt x="27410" y="106059"/>
                  <a:pt x="27410" y="118835"/>
                </a:cubicBezTo>
                <a:cubicBezTo>
                  <a:pt x="27410" y="132408"/>
                  <a:pt x="29055" y="144093"/>
                  <a:pt x="32339" y="153896"/>
                </a:cubicBezTo>
                <a:cubicBezTo>
                  <a:pt x="35618" y="163703"/>
                  <a:pt x="40100" y="171979"/>
                  <a:pt x="45777" y="178722"/>
                </a:cubicBezTo>
                <a:cubicBezTo>
                  <a:pt x="51278" y="185285"/>
                  <a:pt x="57754" y="190227"/>
                  <a:pt x="65207" y="193553"/>
                </a:cubicBezTo>
                <a:cubicBezTo>
                  <a:pt x="72659" y="196885"/>
                  <a:pt x="80557" y="198547"/>
                  <a:pt x="88898" y="198547"/>
                </a:cubicBezTo>
                <a:cubicBezTo>
                  <a:pt x="96526" y="198547"/>
                  <a:pt x="103576" y="197615"/>
                  <a:pt x="110052" y="195753"/>
                </a:cubicBezTo>
                <a:cubicBezTo>
                  <a:pt x="116531" y="193893"/>
                  <a:pt x="122299" y="191538"/>
                  <a:pt x="127353" y="188701"/>
                </a:cubicBezTo>
                <a:cubicBezTo>
                  <a:pt x="132231" y="185955"/>
                  <a:pt x="136447" y="183135"/>
                  <a:pt x="139997" y="180251"/>
                </a:cubicBezTo>
                <a:cubicBezTo>
                  <a:pt x="143547" y="177368"/>
                  <a:pt x="146339" y="174906"/>
                  <a:pt x="148381" y="172865"/>
                </a:cubicBezTo>
                <a:lnTo>
                  <a:pt x="150379" y="172865"/>
                </a:lnTo>
                <a:lnTo>
                  <a:pt x="150379" y="204267"/>
                </a:lnTo>
                <a:cubicBezTo>
                  <a:pt x="146029" y="206309"/>
                  <a:pt x="141926" y="208264"/>
                  <a:pt x="138067" y="210124"/>
                </a:cubicBezTo>
                <a:cubicBezTo>
                  <a:pt x="134208" y="211986"/>
                  <a:pt x="129527" y="213807"/>
                  <a:pt x="124027" y="215583"/>
                </a:cubicBezTo>
                <a:cubicBezTo>
                  <a:pt x="118260" y="217443"/>
                  <a:pt x="112914" y="218870"/>
                  <a:pt x="107993" y="219845"/>
                </a:cubicBezTo>
                <a:cubicBezTo>
                  <a:pt x="103068" y="220816"/>
                  <a:pt x="96656" y="221303"/>
                  <a:pt x="88761" y="221303"/>
                </a:cubicBezTo>
                <a:close/>
                <a:moveTo>
                  <a:pt x="281588" y="91022"/>
                </a:moveTo>
                <a:lnTo>
                  <a:pt x="231019" y="91022"/>
                </a:lnTo>
                <a:lnTo>
                  <a:pt x="231019" y="217710"/>
                </a:lnTo>
                <a:lnTo>
                  <a:pt x="206003" y="217710"/>
                </a:lnTo>
                <a:lnTo>
                  <a:pt x="206003" y="91022"/>
                </a:lnTo>
                <a:lnTo>
                  <a:pt x="155434" y="91022"/>
                </a:lnTo>
                <a:lnTo>
                  <a:pt x="155434" y="69063"/>
                </a:lnTo>
                <a:lnTo>
                  <a:pt x="281588" y="69063"/>
                </a:lnTo>
                <a:close/>
                <a:moveTo>
                  <a:pt x="383259" y="181116"/>
                </a:moveTo>
                <a:lnTo>
                  <a:pt x="383259" y="139860"/>
                </a:lnTo>
                <a:cubicBezTo>
                  <a:pt x="377316" y="140392"/>
                  <a:pt x="369798" y="141128"/>
                  <a:pt x="360705" y="142056"/>
                </a:cubicBezTo>
                <a:cubicBezTo>
                  <a:pt x="351608" y="142988"/>
                  <a:pt x="344271" y="144299"/>
                  <a:pt x="338681" y="145983"/>
                </a:cubicBezTo>
                <a:cubicBezTo>
                  <a:pt x="332027" y="148021"/>
                  <a:pt x="326523" y="151149"/>
                  <a:pt x="322182" y="155362"/>
                </a:cubicBezTo>
                <a:cubicBezTo>
                  <a:pt x="317833" y="159577"/>
                  <a:pt x="315658" y="165456"/>
                  <a:pt x="315658" y="172995"/>
                </a:cubicBezTo>
                <a:cubicBezTo>
                  <a:pt x="315658" y="181512"/>
                  <a:pt x="318052" y="187945"/>
                  <a:pt x="322844" y="192291"/>
                </a:cubicBezTo>
                <a:cubicBezTo>
                  <a:pt x="327636" y="196639"/>
                  <a:pt x="334645" y="198814"/>
                  <a:pt x="343868" y="198814"/>
                </a:cubicBezTo>
                <a:cubicBezTo>
                  <a:pt x="351763" y="198814"/>
                  <a:pt x="358909" y="197107"/>
                  <a:pt x="365295" y="193691"/>
                </a:cubicBezTo>
                <a:cubicBezTo>
                  <a:pt x="371682" y="190274"/>
                  <a:pt x="377672" y="186084"/>
                  <a:pt x="383259" y="181116"/>
                </a:cubicBezTo>
                <a:close/>
                <a:moveTo>
                  <a:pt x="383259" y="201873"/>
                </a:moveTo>
                <a:cubicBezTo>
                  <a:pt x="381222" y="203382"/>
                  <a:pt x="378493" y="205491"/>
                  <a:pt x="375076" y="208195"/>
                </a:cubicBezTo>
                <a:cubicBezTo>
                  <a:pt x="371660" y="210903"/>
                  <a:pt x="368356" y="213055"/>
                  <a:pt x="365162" y="214651"/>
                </a:cubicBezTo>
                <a:cubicBezTo>
                  <a:pt x="360723" y="216961"/>
                  <a:pt x="356443" y="218732"/>
                  <a:pt x="352321" y="219974"/>
                </a:cubicBezTo>
                <a:cubicBezTo>
                  <a:pt x="348196" y="221216"/>
                  <a:pt x="342403" y="221835"/>
                  <a:pt x="334951" y="221835"/>
                </a:cubicBezTo>
                <a:cubicBezTo>
                  <a:pt x="328835" y="221835"/>
                  <a:pt x="323024" y="220683"/>
                  <a:pt x="317524" y="218379"/>
                </a:cubicBezTo>
                <a:cubicBezTo>
                  <a:pt x="312022" y="216068"/>
                  <a:pt x="307184" y="212832"/>
                  <a:pt x="303015" y="208663"/>
                </a:cubicBezTo>
                <a:cubicBezTo>
                  <a:pt x="299022" y="204581"/>
                  <a:pt x="295826" y="199544"/>
                  <a:pt x="293432" y="193557"/>
                </a:cubicBezTo>
                <a:cubicBezTo>
                  <a:pt x="291038" y="187570"/>
                  <a:pt x="289839" y="181249"/>
                  <a:pt x="289839" y="174596"/>
                </a:cubicBezTo>
                <a:cubicBezTo>
                  <a:pt x="289839" y="164304"/>
                  <a:pt x="292013" y="155541"/>
                  <a:pt x="296362" y="148312"/>
                </a:cubicBezTo>
                <a:cubicBezTo>
                  <a:pt x="300708" y="141085"/>
                  <a:pt x="307584" y="135338"/>
                  <a:pt x="316987" y="131079"/>
                </a:cubicBezTo>
                <a:cubicBezTo>
                  <a:pt x="325324" y="127263"/>
                  <a:pt x="335174" y="124622"/>
                  <a:pt x="346532" y="123156"/>
                </a:cubicBezTo>
                <a:cubicBezTo>
                  <a:pt x="357887" y="121698"/>
                  <a:pt x="370130" y="120611"/>
                  <a:pt x="383259" y="119901"/>
                </a:cubicBezTo>
                <a:lnTo>
                  <a:pt x="383259" y="115107"/>
                </a:lnTo>
                <a:cubicBezTo>
                  <a:pt x="383259" y="109253"/>
                  <a:pt x="382374" y="104530"/>
                  <a:pt x="380598" y="100937"/>
                </a:cubicBezTo>
                <a:cubicBezTo>
                  <a:pt x="378824" y="97345"/>
                  <a:pt x="376340" y="94572"/>
                  <a:pt x="373147" y="92618"/>
                </a:cubicBezTo>
                <a:cubicBezTo>
                  <a:pt x="369953" y="90579"/>
                  <a:pt x="366052" y="89225"/>
                  <a:pt x="361437" y="88556"/>
                </a:cubicBezTo>
                <a:cubicBezTo>
                  <a:pt x="356821" y="87894"/>
                  <a:pt x="352075" y="87563"/>
                  <a:pt x="347195" y="87563"/>
                </a:cubicBezTo>
                <a:cubicBezTo>
                  <a:pt x="341428" y="87563"/>
                  <a:pt x="334645" y="88426"/>
                  <a:pt x="326837" y="90159"/>
                </a:cubicBezTo>
                <a:cubicBezTo>
                  <a:pt x="319031" y="91890"/>
                  <a:pt x="311220" y="94395"/>
                  <a:pt x="303415" y="97675"/>
                </a:cubicBezTo>
                <a:lnTo>
                  <a:pt x="301950" y="97675"/>
                </a:lnTo>
                <a:lnTo>
                  <a:pt x="301950" y="72259"/>
                </a:lnTo>
                <a:cubicBezTo>
                  <a:pt x="306561" y="70927"/>
                  <a:pt x="313170" y="69462"/>
                  <a:pt x="321778" y="67864"/>
                </a:cubicBezTo>
                <a:cubicBezTo>
                  <a:pt x="330383" y="66269"/>
                  <a:pt x="338900" y="65470"/>
                  <a:pt x="347331" y="65470"/>
                </a:cubicBezTo>
                <a:cubicBezTo>
                  <a:pt x="357534" y="65470"/>
                  <a:pt x="366141" y="66269"/>
                  <a:pt x="373147" y="67864"/>
                </a:cubicBezTo>
                <a:cubicBezTo>
                  <a:pt x="380156" y="69462"/>
                  <a:pt x="386456" y="72346"/>
                  <a:pt x="392044" y="76514"/>
                </a:cubicBezTo>
                <a:cubicBezTo>
                  <a:pt x="397454" y="80597"/>
                  <a:pt x="401490" y="85874"/>
                  <a:pt x="404153" y="92351"/>
                </a:cubicBezTo>
                <a:cubicBezTo>
                  <a:pt x="406814" y="98827"/>
                  <a:pt x="408146" y="106722"/>
                  <a:pt x="408146" y="116043"/>
                </a:cubicBezTo>
                <a:lnTo>
                  <a:pt x="408146" y="217710"/>
                </a:lnTo>
                <a:lnTo>
                  <a:pt x="383259" y="217710"/>
                </a:lnTo>
                <a:close/>
                <a:moveTo>
                  <a:pt x="560653" y="217710"/>
                </a:moveTo>
                <a:lnTo>
                  <a:pt x="535903" y="217710"/>
                </a:lnTo>
                <a:lnTo>
                  <a:pt x="535903" y="106859"/>
                </a:lnTo>
                <a:lnTo>
                  <a:pt x="465900" y="217710"/>
                </a:lnTo>
                <a:lnTo>
                  <a:pt x="443278" y="217710"/>
                </a:lnTo>
                <a:lnTo>
                  <a:pt x="443278" y="69063"/>
                </a:lnTo>
                <a:lnTo>
                  <a:pt x="468029" y="69063"/>
                </a:lnTo>
                <a:lnTo>
                  <a:pt x="468029" y="178189"/>
                </a:lnTo>
                <a:lnTo>
                  <a:pt x="537231" y="69063"/>
                </a:lnTo>
                <a:lnTo>
                  <a:pt x="560653" y="69063"/>
                </a:lnTo>
                <a:close/>
                <a:moveTo>
                  <a:pt x="549475" y="0"/>
                </a:moveTo>
                <a:cubicBezTo>
                  <a:pt x="549475" y="7628"/>
                  <a:pt x="548542" y="14566"/>
                  <a:pt x="546681" y="20822"/>
                </a:cubicBezTo>
                <a:cubicBezTo>
                  <a:pt x="544820" y="27079"/>
                  <a:pt x="542156" y="32336"/>
                  <a:pt x="538693" y="36590"/>
                </a:cubicBezTo>
                <a:cubicBezTo>
                  <a:pt x="534704" y="41296"/>
                  <a:pt x="530179" y="44824"/>
                  <a:pt x="525124" y="47174"/>
                </a:cubicBezTo>
                <a:cubicBezTo>
                  <a:pt x="520066" y="49525"/>
                  <a:pt x="513590" y="50702"/>
                  <a:pt x="505695" y="50702"/>
                </a:cubicBezTo>
                <a:cubicBezTo>
                  <a:pt x="498420" y="50702"/>
                  <a:pt x="492051" y="49478"/>
                  <a:pt x="486598" y="47037"/>
                </a:cubicBezTo>
                <a:cubicBezTo>
                  <a:pt x="481139" y="44596"/>
                  <a:pt x="476549" y="41115"/>
                  <a:pt x="472819" y="36590"/>
                </a:cubicBezTo>
                <a:cubicBezTo>
                  <a:pt x="469187" y="32155"/>
                  <a:pt x="466434" y="26834"/>
                  <a:pt x="464572" y="20624"/>
                </a:cubicBezTo>
                <a:cubicBezTo>
                  <a:pt x="462711" y="14415"/>
                  <a:pt x="461775" y="7539"/>
                  <a:pt x="461775" y="0"/>
                </a:cubicBezTo>
                <a:lnTo>
                  <a:pt x="483335" y="0"/>
                </a:lnTo>
                <a:cubicBezTo>
                  <a:pt x="483335" y="11978"/>
                  <a:pt x="485197" y="20602"/>
                  <a:pt x="488923" y="25880"/>
                </a:cubicBezTo>
                <a:cubicBezTo>
                  <a:pt x="492653" y="31158"/>
                  <a:pt x="498244" y="33800"/>
                  <a:pt x="505695" y="33800"/>
                </a:cubicBezTo>
                <a:cubicBezTo>
                  <a:pt x="512704" y="33800"/>
                  <a:pt x="518158" y="31204"/>
                  <a:pt x="522065" y="26014"/>
                </a:cubicBezTo>
                <a:cubicBezTo>
                  <a:pt x="525963" y="20822"/>
                  <a:pt x="527915" y="12154"/>
                  <a:pt x="527915" y="0"/>
                </a:cubicBezTo>
                <a:close/>
                <a:moveTo>
                  <a:pt x="711960" y="217710"/>
                </a:moveTo>
                <a:lnTo>
                  <a:pt x="686944" y="217710"/>
                </a:lnTo>
                <a:lnTo>
                  <a:pt x="686944" y="90090"/>
                </a:lnTo>
                <a:lnTo>
                  <a:pt x="635843" y="90090"/>
                </a:lnTo>
                <a:cubicBezTo>
                  <a:pt x="635576" y="97455"/>
                  <a:pt x="635310" y="104530"/>
                  <a:pt x="635043" y="111316"/>
                </a:cubicBezTo>
                <a:cubicBezTo>
                  <a:pt x="634776" y="118101"/>
                  <a:pt x="634511" y="124243"/>
                  <a:pt x="634248" y="129743"/>
                </a:cubicBezTo>
                <a:cubicBezTo>
                  <a:pt x="633714" y="143675"/>
                  <a:pt x="632804" y="155344"/>
                  <a:pt x="631522" y="164747"/>
                </a:cubicBezTo>
                <a:cubicBezTo>
                  <a:pt x="630233" y="174150"/>
                  <a:pt x="628614" y="181688"/>
                  <a:pt x="626658" y="187370"/>
                </a:cubicBezTo>
                <a:cubicBezTo>
                  <a:pt x="624708" y="193223"/>
                  <a:pt x="622559" y="197795"/>
                  <a:pt x="620208" y="201078"/>
                </a:cubicBezTo>
                <a:cubicBezTo>
                  <a:pt x="617854" y="204357"/>
                  <a:pt x="615214" y="207332"/>
                  <a:pt x="612287" y="209995"/>
                </a:cubicBezTo>
                <a:cubicBezTo>
                  <a:pt x="609267" y="212651"/>
                  <a:pt x="606031" y="214651"/>
                  <a:pt x="602572" y="215981"/>
                </a:cubicBezTo>
                <a:cubicBezTo>
                  <a:pt x="599115" y="217310"/>
                  <a:pt x="595209" y="217977"/>
                  <a:pt x="590861" y="217977"/>
                </a:cubicBezTo>
                <a:cubicBezTo>
                  <a:pt x="589442" y="217977"/>
                  <a:pt x="587624" y="217934"/>
                  <a:pt x="585406" y="217847"/>
                </a:cubicBezTo>
                <a:cubicBezTo>
                  <a:pt x="583189" y="217757"/>
                  <a:pt x="581637" y="217710"/>
                  <a:pt x="580748" y="217710"/>
                </a:cubicBezTo>
                <a:lnTo>
                  <a:pt x="580748" y="195886"/>
                </a:lnTo>
                <a:lnTo>
                  <a:pt x="582080" y="195886"/>
                </a:lnTo>
                <a:cubicBezTo>
                  <a:pt x="582700" y="195886"/>
                  <a:pt x="583344" y="195930"/>
                  <a:pt x="584009" y="196020"/>
                </a:cubicBezTo>
                <a:cubicBezTo>
                  <a:pt x="584672" y="196106"/>
                  <a:pt x="585449" y="196153"/>
                  <a:pt x="586338" y="196153"/>
                </a:cubicBezTo>
                <a:cubicBezTo>
                  <a:pt x="588467" y="196153"/>
                  <a:pt x="590551" y="195839"/>
                  <a:pt x="592592" y="195221"/>
                </a:cubicBezTo>
                <a:cubicBezTo>
                  <a:pt x="594630" y="194601"/>
                  <a:pt x="596451" y="193445"/>
                  <a:pt x="598047" y="191761"/>
                </a:cubicBezTo>
                <a:cubicBezTo>
                  <a:pt x="602485" y="187413"/>
                  <a:pt x="605721" y="179805"/>
                  <a:pt x="607762" y="168937"/>
                </a:cubicBezTo>
                <a:cubicBezTo>
                  <a:pt x="609800" y="158068"/>
                  <a:pt x="611265" y="142877"/>
                  <a:pt x="612155" y="123358"/>
                </a:cubicBezTo>
                <a:cubicBezTo>
                  <a:pt x="612511" y="116082"/>
                  <a:pt x="612842" y="107478"/>
                  <a:pt x="613156" y="97541"/>
                </a:cubicBezTo>
                <a:cubicBezTo>
                  <a:pt x="613464" y="87606"/>
                  <a:pt x="613753" y="78109"/>
                  <a:pt x="614019" y="69063"/>
                </a:cubicBezTo>
                <a:lnTo>
                  <a:pt x="711960" y="69063"/>
                </a:lnTo>
                <a:close/>
                <a:moveTo>
                  <a:pt x="831200" y="181116"/>
                </a:moveTo>
                <a:lnTo>
                  <a:pt x="831200" y="139860"/>
                </a:lnTo>
                <a:cubicBezTo>
                  <a:pt x="825256" y="140392"/>
                  <a:pt x="817736" y="141128"/>
                  <a:pt x="808643" y="142056"/>
                </a:cubicBezTo>
                <a:cubicBezTo>
                  <a:pt x="799548" y="142988"/>
                  <a:pt x="792208" y="144299"/>
                  <a:pt x="786617" y="145983"/>
                </a:cubicBezTo>
                <a:cubicBezTo>
                  <a:pt x="779965" y="148021"/>
                  <a:pt x="774464" y="151149"/>
                  <a:pt x="770119" y="155362"/>
                </a:cubicBezTo>
                <a:cubicBezTo>
                  <a:pt x="765770" y="159577"/>
                  <a:pt x="763596" y="165456"/>
                  <a:pt x="763596" y="172995"/>
                </a:cubicBezTo>
                <a:cubicBezTo>
                  <a:pt x="763596" y="181512"/>
                  <a:pt x="765990" y="187945"/>
                  <a:pt x="770782" y="192291"/>
                </a:cubicBezTo>
                <a:cubicBezTo>
                  <a:pt x="775572" y="196639"/>
                  <a:pt x="782582" y="198814"/>
                  <a:pt x="791809" y="198814"/>
                </a:cubicBezTo>
                <a:cubicBezTo>
                  <a:pt x="799703" y="198814"/>
                  <a:pt x="806846" y="197107"/>
                  <a:pt x="813237" y="193691"/>
                </a:cubicBezTo>
                <a:cubicBezTo>
                  <a:pt x="819622" y="190274"/>
                  <a:pt x="825609" y="186084"/>
                  <a:pt x="831200" y="181116"/>
                </a:cubicBezTo>
                <a:close/>
                <a:moveTo>
                  <a:pt x="831200" y="201873"/>
                </a:moveTo>
                <a:cubicBezTo>
                  <a:pt x="829159" y="203382"/>
                  <a:pt x="826431" y="205491"/>
                  <a:pt x="823013" y="208195"/>
                </a:cubicBezTo>
                <a:cubicBezTo>
                  <a:pt x="819601" y="210903"/>
                  <a:pt x="816296" y="213055"/>
                  <a:pt x="813100" y="214651"/>
                </a:cubicBezTo>
                <a:cubicBezTo>
                  <a:pt x="808665" y="216961"/>
                  <a:pt x="804383" y="218732"/>
                  <a:pt x="800258" y="219974"/>
                </a:cubicBezTo>
                <a:cubicBezTo>
                  <a:pt x="796132" y="221216"/>
                  <a:pt x="790344" y="221835"/>
                  <a:pt x="782891" y="221835"/>
                </a:cubicBezTo>
                <a:cubicBezTo>
                  <a:pt x="776771" y="221835"/>
                  <a:pt x="770965" y="220683"/>
                  <a:pt x="765461" y="218379"/>
                </a:cubicBezTo>
                <a:cubicBezTo>
                  <a:pt x="759960" y="216068"/>
                  <a:pt x="755121" y="212832"/>
                  <a:pt x="750956" y="208663"/>
                </a:cubicBezTo>
                <a:cubicBezTo>
                  <a:pt x="746960" y="204581"/>
                  <a:pt x="743766" y="199544"/>
                  <a:pt x="741373" y="193557"/>
                </a:cubicBezTo>
                <a:cubicBezTo>
                  <a:pt x="738979" y="187570"/>
                  <a:pt x="737779" y="181249"/>
                  <a:pt x="737779" y="174596"/>
                </a:cubicBezTo>
                <a:cubicBezTo>
                  <a:pt x="737779" y="164304"/>
                  <a:pt x="739955" y="155541"/>
                  <a:pt x="744303" y="148312"/>
                </a:cubicBezTo>
                <a:cubicBezTo>
                  <a:pt x="748645" y="141085"/>
                  <a:pt x="755524" y="135338"/>
                  <a:pt x="764927" y="131079"/>
                </a:cubicBezTo>
                <a:cubicBezTo>
                  <a:pt x="773265" y="127263"/>
                  <a:pt x="783115" y="124622"/>
                  <a:pt x="794472" y="123156"/>
                </a:cubicBezTo>
                <a:cubicBezTo>
                  <a:pt x="805824" y="121698"/>
                  <a:pt x="818068" y="120611"/>
                  <a:pt x="831200" y="119901"/>
                </a:cubicBezTo>
                <a:lnTo>
                  <a:pt x="831200" y="115107"/>
                </a:lnTo>
                <a:cubicBezTo>
                  <a:pt x="831200" y="109253"/>
                  <a:pt x="830311" y="104530"/>
                  <a:pt x="828540" y="100937"/>
                </a:cubicBezTo>
                <a:cubicBezTo>
                  <a:pt x="826761" y="97345"/>
                  <a:pt x="824281" y="94572"/>
                  <a:pt x="821088" y="92618"/>
                </a:cubicBezTo>
                <a:cubicBezTo>
                  <a:pt x="817891" y="90579"/>
                  <a:pt x="813988" y="89225"/>
                  <a:pt x="809377" y="88556"/>
                </a:cubicBezTo>
                <a:cubicBezTo>
                  <a:pt x="804762" y="87894"/>
                  <a:pt x="800017" y="87563"/>
                  <a:pt x="795135" y="87563"/>
                </a:cubicBezTo>
                <a:cubicBezTo>
                  <a:pt x="789368" y="87563"/>
                  <a:pt x="782582" y="88426"/>
                  <a:pt x="774777" y="90159"/>
                </a:cubicBezTo>
                <a:cubicBezTo>
                  <a:pt x="766969" y="91890"/>
                  <a:pt x="759160" y="94395"/>
                  <a:pt x="751352" y="97675"/>
                </a:cubicBezTo>
                <a:lnTo>
                  <a:pt x="749886" y="97675"/>
                </a:lnTo>
                <a:lnTo>
                  <a:pt x="749886" y="72259"/>
                </a:lnTo>
                <a:cubicBezTo>
                  <a:pt x="754502" y="70927"/>
                  <a:pt x="761108" y="69462"/>
                  <a:pt x="769719" y="67864"/>
                </a:cubicBezTo>
                <a:cubicBezTo>
                  <a:pt x="778323" y="66269"/>
                  <a:pt x="786837" y="65470"/>
                  <a:pt x="795268" y="65470"/>
                </a:cubicBezTo>
                <a:cubicBezTo>
                  <a:pt x="805474" y="65470"/>
                  <a:pt x="814079" y="66269"/>
                  <a:pt x="821088" y="67864"/>
                </a:cubicBezTo>
                <a:cubicBezTo>
                  <a:pt x="828097" y="69462"/>
                  <a:pt x="834397" y="72346"/>
                  <a:pt x="839980" y="76514"/>
                </a:cubicBezTo>
                <a:cubicBezTo>
                  <a:pt x="845394" y="80597"/>
                  <a:pt x="849430" y="85874"/>
                  <a:pt x="852095" y="92351"/>
                </a:cubicBezTo>
                <a:cubicBezTo>
                  <a:pt x="854756" y="98827"/>
                  <a:pt x="856084" y="106722"/>
                  <a:pt x="856084" y="116043"/>
                </a:cubicBezTo>
                <a:lnTo>
                  <a:pt x="856084" y="217710"/>
                </a:lnTo>
                <a:lnTo>
                  <a:pt x="831200" y="217710"/>
                </a:lnTo>
                <a:close/>
                <a:moveTo>
                  <a:pt x="1008590" y="217710"/>
                </a:moveTo>
                <a:lnTo>
                  <a:pt x="983840" y="217710"/>
                </a:lnTo>
                <a:lnTo>
                  <a:pt x="983840" y="106859"/>
                </a:lnTo>
                <a:lnTo>
                  <a:pt x="913842" y="217710"/>
                </a:lnTo>
                <a:lnTo>
                  <a:pt x="891220" y="217710"/>
                </a:lnTo>
                <a:lnTo>
                  <a:pt x="891220" y="69063"/>
                </a:lnTo>
                <a:lnTo>
                  <a:pt x="915969" y="69063"/>
                </a:lnTo>
                <a:lnTo>
                  <a:pt x="915969" y="178189"/>
                </a:lnTo>
                <a:lnTo>
                  <a:pt x="985172" y="69063"/>
                </a:lnTo>
                <a:lnTo>
                  <a:pt x="1008590" y="69063"/>
                </a:lnTo>
                <a:close/>
                <a:moveTo>
                  <a:pt x="997416" y="0"/>
                </a:moveTo>
                <a:cubicBezTo>
                  <a:pt x="997416" y="7628"/>
                  <a:pt x="996484" y="14566"/>
                  <a:pt x="994622" y="20822"/>
                </a:cubicBezTo>
                <a:cubicBezTo>
                  <a:pt x="992758" y="27079"/>
                  <a:pt x="990093" y="32336"/>
                  <a:pt x="986634" y="36590"/>
                </a:cubicBezTo>
                <a:cubicBezTo>
                  <a:pt x="982641" y="41296"/>
                  <a:pt x="978115" y="44824"/>
                  <a:pt x="973061" y="47174"/>
                </a:cubicBezTo>
                <a:cubicBezTo>
                  <a:pt x="968004" y="49525"/>
                  <a:pt x="961527" y="50702"/>
                  <a:pt x="953632" y="50702"/>
                </a:cubicBezTo>
                <a:cubicBezTo>
                  <a:pt x="946357" y="50702"/>
                  <a:pt x="939989" y="49478"/>
                  <a:pt x="934534" y="47037"/>
                </a:cubicBezTo>
                <a:cubicBezTo>
                  <a:pt x="929081" y="44596"/>
                  <a:pt x="924490" y="41115"/>
                  <a:pt x="920761" y="36590"/>
                </a:cubicBezTo>
                <a:cubicBezTo>
                  <a:pt x="917125" y="32155"/>
                  <a:pt x="914374" y="26834"/>
                  <a:pt x="912510" y="20624"/>
                </a:cubicBezTo>
                <a:cubicBezTo>
                  <a:pt x="910648" y="14415"/>
                  <a:pt x="909716" y="7539"/>
                  <a:pt x="909716" y="0"/>
                </a:cubicBezTo>
                <a:lnTo>
                  <a:pt x="931273" y="0"/>
                </a:lnTo>
                <a:cubicBezTo>
                  <a:pt x="931273" y="11978"/>
                  <a:pt x="933133" y="20602"/>
                  <a:pt x="936863" y="25880"/>
                </a:cubicBezTo>
                <a:cubicBezTo>
                  <a:pt x="940590" y="31158"/>
                  <a:pt x="946180" y="33800"/>
                  <a:pt x="953632" y="33800"/>
                </a:cubicBezTo>
                <a:cubicBezTo>
                  <a:pt x="960642" y="33800"/>
                  <a:pt x="966095" y="31204"/>
                  <a:pt x="970002" y="26014"/>
                </a:cubicBezTo>
                <a:cubicBezTo>
                  <a:pt x="973904" y="20822"/>
                  <a:pt x="975855" y="12154"/>
                  <a:pt x="975855" y="0"/>
                </a:cubicBezTo>
                <a:close/>
                <a:moveTo>
                  <a:pt x="1153382" y="91022"/>
                </a:moveTo>
                <a:lnTo>
                  <a:pt x="1102809" y="91022"/>
                </a:lnTo>
                <a:lnTo>
                  <a:pt x="1102809" y="217710"/>
                </a:lnTo>
                <a:lnTo>
                  <a:pt x="1077793" y="217710"/>
                </a:lnTo>
                <a:lnTo>
                  <a:pt x="1077793" y="91022"/>
                </a:lnTo>
                <a:lnTo>
                  <a:pt x="1027224" y="91022"/>
                </a:lnTo>
                <a:lnTo>
                  <a:pt x="1027224" y="69063"/>
                </a:lnTo>
                <a:lnTo>
                  <a:pt x="1153382" y="690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760409" y="2100036"/>
            <a:ext cx="56692" cy="87162"/>
          </a:xfrm>
          <a:custGeom>
            <a:avLst/>
            <a:gdLst/>
            <a:ahLst/>
            <a:cxnLst/>
            <a:rect l="l" t="t" r="r" b="b"/>
            <a:pathLst>
              <a:path w="56692" h="87162">
                <a:moveTo>
                  <a:pt x="56693" y="0"/>
                </a:moveTo>
                <a:lnTo>
                  <a:pt x="19428" y="87163"/>
                </a:lnTo>
                <a:lnTo>
                  <a:pt x="0" y="87163"/>
                </a:lnTo>
                <a:lnTo>
                  <a:pt x="2342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931862" y="1920252"/>
            <a:ext cx="1949860" cy="272538"/>
          </a:xfrm>
          <a:custGeom>
            <a:avLst/>
            <a:gdLst/>
            <a:ahLst/>
            <a:cxnLst/>
            <a:rect l="l" t="t" r="r" b="b"/>
            <a:pathLst>
              <a:path w="1949860" h="272538">
                <a:moveTo>
                  <a:pt x="116575" y="172732"/>
                </a:moveTo>
                <a:cubicBezTo>
                  <a:pt x="116575" y="179917"/>
                  <a:pt x="115200" y="186283"/>
                  <a:pt x="112450" y="191826"/>
                </a:cubicBezTo>
                <a:cubicBezTo>
                  <a:pt x="109703" y="197373"/>
                  <a:pt x="105930" y="202006"/>
                  <a:pt x="101138" y="205732"/>
                </a:cubicBezTo>
                <a:cubicBezTo>
                  <a:pt x="95105" y="210438"/>
                  <a:pt x="88784" y="213609"/>
                  <a:pt x="82177" y="215247"/>
                </a:cubicBezTo>
                <a:cubicBezTo>
                  <a:pt x="75564" y="216890"/>
                  <a:pt x="67647" y="217710"/>
                  <a:pt x="58420" y="217710"/>
                </a:cubicBezTo>
                <a:lnTo>
                  <a:pt x="0" y="217710"/>
                </a:lnTo>
                <a:lnTo>
                  <a:pt x="0" y="69063"/>
                </a:lnTo>
                <a:lnTo>
                  <a:pt x="54562" y="69063"/>
                </a:lnTo>
                <a:cubicBezTo>
                  <a:pt x="65477" y="69063"/>
                  <a:pt x="73459" y="69393"/>
                  <a:pt x="78516" y="70060"/>
                </a:cubicBezTo>
                <a:cubicBezTo>
                  <a:pt x="83570" y="70729"/>
                  <a:pt x="88582" y="72436"/>
                  <a:pt x="93554" y="75185"/>
                </a:cubicBezTo>
                <a:cubicBezTo>
                  <a:pt x="98787" y="78026"/>
                  <a:pt x="102647" y="81796"/>
                  <a:pt x="105135" y="86498"/>
                </a:cubicBezTo>
                <a:cubicBezTo>
                  <a:pt x="107615" y="91199"/>
                  <a:pt x="108857" y="96790"/>
                  <a:pt x="108857" y="103267"/>
                </a:cubicBezTo>
                <a:cubicBezTo>
                  <a:pt x="108857" y="110362"/>
                  <a:pt x="106905" y="116730"/>
                  <a:pt x="103000" y="122364"/>
                </a:cubicBezTo>
                <a:cubicBezTo>
                  <a:pt x="99097" y="127995"/>
                  <a:pt x="93905" y="132368"/>
                  <a:pt x="87430" y="135471"/>
                </a:cubicBezTo>
                <a:lnTo>
                  <a:pt x="88099" y="136401"/>
                </a:lnTo>
                <a:cubicBezTo>
                  <a:pt x="96170" y="138438"/>
                  <a:pt x="102935" y="142564"/>
                  <a:pt x="108393" y="148773"/>
                </a:cubicBezTo>
                <a:cubicBezTo>
                  <a:pt x="113846" y="154983"/>
                  <a:pt x="116575" y="162972"/>
                  <a:pt x="116575" y="172732"/>
                </a:cubicBezTo>
                <a:close/>
                <a:moveTo>
                  <a:pt x="83174" y="107125"/>
                </a:moveTo>
                <a:cubicBezTo>
                  <a:pt x="83174" y="103752"/>
                  <a:pt x="82620" y="100826"/>
                  <a:pt x="81516" y="98338"/>
                </a:cubicBezTo>
                <a:cubicBezTo>
                  <a:pt x="80403" y="95857"/>
                  <a:pt x="78473" y="93905"/>
                  <a:pt x="75719" y="92488"/>
                </a:cubicBezTo>
                <a:cubicBezTo>
                  <a:pt x="72525" y="90803"/>
                  <a:pt x="68958" y="89802"/>
                  <a:pt x="65009" y="89492"/>
                </a:cubicBezTo>
                <a:cubicBezTo>
                  <a:pt x="61063" y="89180"/>
                  <a:pt x="55585" y="89025"/>
                  <a:pt x="48572" y="89025"/>
                </a:cubicBezTo>
                <a:lnTo>
                  <a:pt x="24750" y="89025"/>
                </a:lnTo>
                <a:lnTo>
                  <a:pt x="24750" y="129743"/>
                </a:lnTo>
                <a:lnTo>
                  <a:pt x="53499" y="129743"/>
                </a:lnTo>
                <a:cubicBezTo>
                  <a:pt x="59619" y="129743"/>
                  <a:pt x="63968" y="129457"/>
                  <a:pt x="66538" y="128884"/>
                </a:cubicBezTo>
                <a:cubicBezTo>
                  <a:pt x="69113" y="128307"/>
                  <a:pt x="71954" y="127087"/>
                  <a:pt x="75056" y="125222"/>
                </a:cubicBezTo>
                <a:cubicBezTo>
                  <a:pt x="77984" y="123448"/>
                  <a:pt x="80068" y="121054"/>
                  <a:pt x="81314" y="118033"/>
                </a:cubicBezTo>
                <a:cubicBezTo>
                  <a:pt x="82555" y="115020"/>
                  <a:pt x="83174" y="111384"/>
                  <a:pt x="83174" y="107125"/>
                </a:cubicBezTo>
                <a:close/>
                <a:moveTo>
                  <a:pt x="90756" y="172865"/>
                </a:moveTo>
                <a:cubicBezTo>
                  <a:pt x="90756" y="167807"/>
                  <a:pt x="90026" y="163746"/>
                  <a:pt x="88564" y="160686"/>
                </a:cubicBezTo>
                <a:cubicBezTo>
                  <a:pt x="87099" y="157626"/>
                  <a:pt x="83884" y="154897"/>
                  <a:pt x="78916" y="152503"/>
                </a:cubicBezTo>
                <a:cubicBezTo>
                  <a:pt x="75812" y="150994"/>
                  <a:pt x="72486" y="150062"/>
                  <a:pt x="68932" y="149706"/>
                </a:cubicBezTo>
                <a:cubicBezTo>
                  <a:pt x="65383" y="149353"/>
                  <a:pt x="60463" y="149177"/>
                  <a:pt x="54162" y="149177"/>
                </a:cubicBezTo>
                <a:lnTo>
                  <a:pt x="24750" y="149177"/>
                </a:lnTo>
                <a:lnTo>
                  <a:pt x="24750" y="197748"/>
                </a:lnTo>
                <a:lnTo>
                  <a:pt x="46443" y="197748"/>
                </a:lnTo>
                <a:cubicBezTo>
                  <a:pt x="55408" y="197748"/>
                  <a:pt x="62370" y="197395"/>
                  <a:pt x="67338" y="196687"/>
                </a:cubicBezTo>
                <a:cubicBezTo>
                  <a:pt x="72307" y="195977"/>
                  <a:pt x="76565" y="194558"/>
                  <a:pt x="80114" y="192427"/>
                </a:cubicBezTo>
                <a:cubicBezTo>
                  <a:pt x="83837" y="190119"/>
                  <a:pt x="86545" y="187458"/>
                  <a:pt x="88229" y="184442"/>
                </a:cubicBezTo>
                <a:cubicBezTo>
                  <a:pt x="89914" y="181422"/>
                  <a:pt x="90756" y="177563"/>
                  <a:pt x="90756" y="172865"/>
                </a:cubicBezTo>
                <a:close/>
                <a:moveTo>
                  <a:pt x="253246" y="171666"/>
                </a:moveTo>
                <a:cubicBezTo>
                  <a:pt x="253246" y="178852"/>
                  <a:pt x="251806" y="185371"/>
                  <a:pt x="248922" y="191228"/>
                </a:cubicBezTo>
                <a:cubicBezTo>
                  <a:pt x="246039" y="197081"/>
                  <a:pt x="242111" y="201834"/>
                  <a:pt x="237142" y="205466"/>
                </a:cubicBezTo>
                <a:cubicBezTo>
                  <a:pt x="231285" y="209905"/>
                  <a:pt x="225029" y="213055"/>
                  <a:pt x="218376" y="214916"/>
                </a:cubicBezTo>
                <a:cubicBezTo>
                  <a:pt x="211723" y="216778"/>
                  <a:pt x="203158" y="217710"/>
                  <a:pt x="192694" y="217710"/>
                </a:cubicBezTo>
                <a:lnTo>
                  <a:pt x="142924" y="217710"/>
                </a:lnTo>
                <a:lnTo>
                  <a:pt x="142924" y="69063"/>
                </a:lnTo>
                <a:lnTo>
                  <a:pt x="167940" y="69063"/>
                </a:lnTo>
                <a:lnTo>
                  <a:pt x="167940" y="126951"/>
                </a:lnTo>
                <a:lnTo>
                  <a:pt x="193359" y="126951"/>
                </a:lnTo>
                <a:cubicBezTo>
                  <a:pt x="204538" y="126951"/>
                  <a:pt x="213211" y="127530"/>
                  <a:pt x="219376" y="128682"/>
                </a:cubicBezTo>
                <a:cubicBezTo>
                  <a:pt x="225540" y="129834"/>
                  <a:pt x="231685" y="132675"/>
                  <a:pt x="237806" y="137196"/>
                </a:cubicBezTo>
                <a:cubicBezTo>
                  <a:pt x="242953" y="141016"/>
                  <a:pt x="246816" y="145894"/>
                  <a:pt x="249387" y="151840"/>
                </a:cubicBezTo>
                <a:cubicBezTo>
                  <a:pt x="251957" y="157784"/>
                  <a:pt x="253246" y="164390"/>
                  <a:pt x="253246" y="171666"/>
                </a:cubicBezTo>
                <a:close/>
                <a:moveTo>
                  <a:pt x="227429" y="172065"/>
                </a:moveTo>
                <a:cubicBezTo>
                  <a:pt x="227429" y="167540"/>
                  <a:pt x="226652" y="163570"/>
                  <a:pt x="225100" y="160153"/>
                </a:cubicBezTo>
                <a:cubicBezTo>
                  <a:pt x="223546" y="156740"/>
                  <a:pt x="220997" y="153969"/>
                  <a:pt x="217447" y="151840"/>
                </a:cubicBezTo>
                <a:cubicBezTo>
                  <a:pt x="213721" y="149623"/>
                  <a:pt x="209484" y="148288"/>
                  <a:pt x="204736" y="147845"/>
                </a:cubicBezTo>
                <a:cubicBezTo>
                  <a:pt x="199991" y="147402"/>
                  <a:pt x="193180" y="147179"/>
                  <a:pt x="184309" y="147179"/>
                </a:cubicBezTo>
                <a:lnTo>
                  <a:pt x="167940" y="147179"/>
                </a:lnTo>
                <a:lnTo>
                  <a:pt x="167940" y="197748"/>
                </a:lnTo>
                <a:lnTo>
                  <a:pt x="183776" y="197748"/>
                </a:lnTo>
                <a:cubicBezTo>
                  <a:pt x="192647" y="197748"/>
                  <a:pt x="199527" y="197373"/>
                  <a:pt x="204405" y="196618"/>
                </a:cubicBezTo>
                <a:cubicBezTo>
                  <a:pt x="209283" y="195865"/>
                  <a:pt x="213494" y="194422"/>
                  <a:pt x="217047" y="192293"/>
                </a:cubicBezTo>
                <a:cubicBezTo>
                  <a:pt x="220687" y="189986"/>
                  <a:pt x="223326" y="187258"/>
                  <a:pt x="224967" y="184107"/>
                </a:cubicBezTo>
                <a:cubicBezTo>
                  <a:pt x="226605" y="180958"/>
                  <a:pt x="227429" y="176943"/>
                  <a:pt x="227429" y="172065"/>
                </a:cubicBezTo>
                <a:close/>
                <a:moveTo>
                  <a:pt x="295564" y="217710"/>
                </a:moveTo>
                <a:lnTo>
                  <a:pt x="270544" y="217710"/>
                </a:lnTo>
                <a:lnTo>
                  <a:pt x="270544" y="69063"/>
                </a:lnTo>
                <a:lnTo>
                  <a:pt x="295564" y="69063"/>
                </a:lnTo>
                <a:close/>
                <a:moveTo>
                  <a:pt x="390848" y="221040"/>
                </a:moveTo>
                <a:cubicBezTo>
                  <a:pt x="380646" y="221040"/>
                  <a:pt x="371286" y="219463"/>
                  <a:pt x="362769" y="216313"/>
                </a:cubicBezTo>
                <a:cubicBezTo>
                  <a:pt x="354254" y="213163"/>
                  <a:pt x="346932" y="208397"/>
                  <a:pt x="340813" y="202010"/>
                </a:cubicBezTo>
                <a:cubicBezTo>
                  <a:pt x="334689" y="195621"/>
                  <a:pt x="329944" y="187567"/>
                  <a:pt x="326575" y="177855"/>
                </a:cubicBezTo>
                <a:cubicBezTo>
                  <a:pt x="323201" y="168138"/>
                  <a:pt x="321517" y="156716"/>
                  <a:pt x="321517" y="143586"/>
                </a:cubicBezTo>
                <a:cubicBezTo>
                  <a:pt x="321517" y="130544"/>
                  <a:pt x="323269" y="119278"/>
                  <a:pt x="326775" y="109785"/>
                </a:cubicBezTo>
                <a:cubicBezTo>
                  <a:pt x="330278" y="100292"/>
                  <a:pt x="334956" y="92308"/>
                  <a:pt x="340813" y="85831"/>
                </a:cubicBezTo>
                <a:cubicBezTo>
                  <a:pt x="346666" y="79355"/>
                  <a:pt x="353964" y="74365"/>
                  <a:pt x="362704" y="70859"/>
                </a:cubicBezTo>
                <a:cubicBezTo>
                  <a:pt x="371445" y="67356"/>
                  <a:pt x="380823" y="65606"/>
                  <a:pt x="390848" y="65606"/>
                </a:cubicBezTo>
                <a:cubicBezTo>
                  <a:pt x="399009" y="65606"/>
                  <a:pt x="406883" y="66758"/>
                  <a:pt x="414471" y="69063"/>
                </a:cubicBezTo>
                <a:cubicBezTo>
                  <a:pt x="422053" y="71373"/>
                  <a:pt x="428817" y="74030"/>
                  <a:pt x="434765" y="77051"/>
                </a:cubicBezTo>
                <a:lnTo>
                  <a:pt x="434765" y="105127"/>
                </a:lnTo>
                <a:lnTo>
                  <a:pt x="433299" y="105127"/>
                </a:lnTo>
                <a:cubicBezTo>
                  <a:pt x="431525" y="103618"/>
                  <a:pt x="429243" y="101887"/>
                  <a:pt x="426449" y="99937"/>
                </a:cubicBezTo>
                <a:cubicBezTo>
                  <a:pt x="423652" y="97984"/>
                  <a:pt x="420258" y="95991"/>
                  <a:pt x="416268" y="93952"/>
                </a:cubicBezTo>
                <a:cubicBezTo>
                  <a:pt x="412809" y="92174"/>
                  <a:pt x="408726" y="90619"/>
                  <a:pt x="404024" y="89290"/>
                </a:cubicBezTo>
                <a:cubicBezTo>
                  <a:pt x="399319" y="87959"/>
                  <a:pt x="394794" y="87296"/>
                  <a:pt x="390450" y="87296"/>
                </a:cubicBezTo>
                <a:cubicBezTo>
                  <a:pt x="377497" y="87296"/>
                  <a:pt x="367096" y="92196"/>
                  <a:pt x="359241" y="102003"/>
                </a:cubicBezTo>
                <a:cubicBezTo>
                  <a:pt x="351389" y="111805"/>
                  <a:pt x="347465" y="125662"/>
                  <a:pt x="347465" y="143586"/>
                </a:cubicBezTo>
                <a:cubicBezTo>
                  <a:pt x="347465" y="161154"/>
                  <a:pt x="351260" y="174834"/>
                  <a:pt x="358844" y="184636"/>
                </a:cubicBezTo>
                <a:cubicBezTo>
                  <a:pt x="366426" y="194444"/>
                  <a:pt x="376963" y="199346"/>
                  <a:pt x="390450" y="199346"/>
                </a:cubicBezTo>
                <a:cubicBezTo>
                  <a:pt x="398610" y="199346"/>
                  <a:pt x="406375" y="197662"/>
                  <a:pt x="413737" y="194289"/>
                </a:cubicBezTo>
                <a:cubicBezTo>
                  <a:pt x="421100" y="190919"/>
                  <a:pt x="427619" y="186574"/>
                  <a:pt x="433299" y="181249"/>
                </a:cubicBezTo>
                <a:lnTo>
                  <a:pt x="434765" y="181249"/>
                </a:lnTo>
                <a:lnTo>
                  <a:pt x="434765" y="209325"/>
                </a:lnTo>
                <a:cubicBezTo>
                  <a:pt x="432281" y="210477"/>
                  <a:pt x="429178" y="211878"/>
                  <a:pt x="425448" y="213517"/>
                </a:cubicBezTo>
                <a:cubicBezTo>
                  <a:pt x="421722" y="215157"/>
                  <a:pt x="418352" y="216381"/>
                  <a:pt x="415332" y="217180"/>
                </a:cubicBezTo>
                <a:cubicBezTo>
                  <a:pt x="411073" y="218419"/>
                  <a:pt x="407260" y="219374"/>
                  <a:pt x="403891" y="220039"/>
                </a:cubicBezTo>
                <a:cubicBezTo>
                  <a:pt x="400518" y="220705"/>
                  <a:pt x="396173" y="221040"/>
                  <a:pt x="390848" y="221040"/>
                </a:cubicBezTo>
                <a:close/>
                <a:moveTo>
                  <a:pt x="579817" y="143453"/>
                </a:moveTo>
                <a:cubicBezTo>
                  <a:pt x="579817" y="168474"/>
                  <a:pt x="573783" y="187790"/>
                  <a:pt x="561719" y="201410"/>
                </a:cubicBezTo>
                <a:cubicBezTo>
                  <a:pt x="549651" y="215028"/>
                  <a:pt x="533596" y="221835"/>
                  <a:pt x="513548" y="221835"/>
                </a:cubicBezTo>
                <a:cubicBezTo>
                  <a:pt x="492872" y="221835"/>
                  <a:pt x="476615" y="214804"/>
                  <a:pt x="464771" y="200739"/>
                </a:cubicBezTo>
                <a:cubicBezTo>
                  <a:pt x="452927" y="186681"/>
                  <a:pt x="447009" y="167583"/>
                  <a:pt x="447009" y="143453"/>
                </a:cubicBezTo>
                <a:cubicBezTo>
                  <a:pt x="447009" y="118613"/>
                  <a:pt x="453107" y="99313"/>
                  <a:pt x="465307" y="85562"/>
                </a:cubicBezTo>
                <a:cubicBezTo>
                  <a:pt x="477504" y="71812"/>
                  <a:pt x="493585" y="64936"/>
                  <a:pt x="513548" y="64936"/>
                </a:cubicBezTo>
                <a:cubicBezTo>
                  <a:pt x="533596" y="64936"/>
                  <a:pt x="549651" y="71791"/>
                  <a:pt x="561719" y="85497"/>
                </a:cubicBezTo>
                <a:cubicBezTo>
                  <a:pt x="573783" y="99205"/>
                  <a:pt x="579817" y="118523"/>
                  <a:pt x="579817" y="143453"/>
                </a:cubicBezTo>
                <a:close/>
                <a:moveTo>
                  <a:pt x="554000" y="143453"/>
                </a:moveTo>
                <a:cubicBezTo>
                  <a:pt x="554000" y="124204"/>
                  <a:pt x="550497" y="109897"/>
                  <a:pt x="543488" y="100537"/>
                </a:cubicBezTo>
                <a:cubicBezTo>
                  <a:pt x="536475" y="91177"/>
                  <a:pt x="526497" y="86498"/>
                  <a:pt x="513548" y="86498"/>
                </a:cubicBezTo>
                <a:cubicBezTo>
                  <a:pt x="500505" y="86498"/>
                  <a:pt x="490453" y="91177"/>
                  <a:pt x="483405" y="100537"/>
                </a:cubicBezTo>
                <a:cubicBezTo>
                  <a:pt x="476349" y="109897"/>
                  <a:pt x="472820" y="124204"/>
                  <a:pt x="472820" y="143453"/>
                </a:cubicBezTo>
                <a:cubicBezTo>
                  <a:pt x="472820" y="162087"/>
                  <a:pt x="476349" y="176213"/>
                  <a:pt x="483405" y="185840"/>
                </a:cubicBezTo>
                <a:cubicBezTo>
                  <a:pt x="490453" y="195462"/>
                  <a:pt x="500505" y="200279"/>
                  <a:pt x="513548" y="200279"/>
                </a:cubicBezTo>
                <a:cubicBezTo>
                  <a:pt x="526411" y="200279"/>
                  <a:pt x="536367" y="195552"/>
                  <a:pt x="543423" y="186102"/>
                </a:cubicBezTo>
                <a:cubicBezTo>
                  <a:pt x="550472" y="176656"/>
                  <a:pt x="554000" y="162440"/>
                  <a:pt x="554000" y="143453"/>
                </a:cubicBezTo>
                <a:close/>
                <a:moveTo>
                  <a:pt x="725138" y="217710"/>
                </a:moveTo>
                <a:lnTo>
                  <a:pt x="693993" y="217710"/>
                </a:lnTo>
                <a:lnTo>
                  <a:pt x="643028" y="149177"/>
                </a:lnTo>
                <a:lnTo>
                  <a:pt x="630519" y="149177"/>
                </a:lnTo>
                <a:lnTo>
                  <a:pt x="630519" y="217710"/>
                </a:lnTo>
                <a:lnTo>
                  <a:pt x="605502" y="217710"/>
                </a:lnTo>
                <a:lnTo>
                  <a:pt x="605502" y="69063"/>
                </a:lnTo>
                <a:lnTo>
                  <a:pt x="630519" y="69063"/>
                </a:lnTo>
                <a:lnTo>
                  <a:pt x="630519" y="133740"/>
                </a:lnTo>
                <a:cubicBezTo>
                  <a:pt x="636995" y="133650"/>
                  <a:pt x="642518" y="132296"/>
                  <a:pt x="647086" y="129679"/>
                </a:cubicBezTo>
                <a:cubicBezTo>
                  <a:pt x="651654" y="127062"/>
                  <a:pt x="655539" y="121986"/>
                  <a:pt x="658732" y="114444"/>
                </a:cubicBezTo>
                <a:cubicBezTo>
                  <a:pt x="659707" y="112230"/>
                  <a:pt x="660790" y="109652"/>
                  <a:pt x="661990" y="106722"/>
                </a:cubicBezTo>
                <a:cubicBezTo>
                  <a:pt x="663188" y="103799"/>
                  <a:pt x="664142" y="101221"/>
                  <a:pt x="664856" y="99003"/>
                </a:cubicBezTo>
                <a:cubicBezTo>
                  <a:pt x="668757" y="88092"/>
                  <a:pt x="674169" y="80373"/>
                  <a:pt x="681088" y="75849"/>
                </a:cubicBezTo>
                <a:cubicBezTo>
                  <a:pt x="688007" y="71327"/>
                  <a:pt x="697015" y="69063"/>
                  <a:pt x="708106" y="69063"/>
                </a:cubicBezTo>
                <a:lnTo>
                  <a:pt x="714891" y="69063"/>
                </a:lnTo>
                <a:lnTo>
                  <a:pt x="714891" y="90622"/>
                </a:lnTo>
                <a:lnTo>
                  <a:pt x="709167" y="90622"/>
                </a:lnTo>
                <a:cubicBezTo>
                  <a:pt x="702162" y="90622"/>
                  <a:pt x="696907" y="92066"/>
                  <a:pt x="693403" y="94947"/>
                </a:cubicBezTo>
                <a:cubicBezTo>
                  <a:pt x="689896" y="97830"/>
                  <a:pt x="686945" y="103086"/>
                  <a:pt x="684547" y="110718"/>
                </a:cubicBezTo>
                <a:cubicBezTo>
                  <a:pt x="682063" y="118437"/>
                  <a:pt x="679137" y="124445"/>
                  <a:pt x="675764" y="128747"/>
                </a:cubicBezTo>
                <a:cubicBezTo>
                  <a:pt x="672391" y="133052"/>
                  <a:pt x="668668" y="136358"/>
                  <a:pt x="664589" y="138661"/>
                </a:cubicBezTo>
                <a:close/>
                <a:moveTo>
                  <a:pt x="863536" y="143453"/>
                </a:moveTo>
                <a:cubicBezTo>
                  <a:pt x="863536" y="168474"/>
                  <a:pt x="857502" y="187790"/>
                  <a:pt x="845438" y="201410"/>
                </a:cubicBezTo>
                <a:cubicBezTo>
                  <a:pt x="833371" y="215028"/>
                  <a:pt x="817315" y="221835"/>
                  <a:pt x="797267" y="221835"/>
                </a:cubicBezTo>
                <a:cubicBezTo>
                  <a:pt x="776591" y="221835"/>
                  <a:pt x="760334" y="214804"/>
                  <a:pt x="748490" y="200739"/>
                </a:cubicBezTo>
                <a:cubicBezTo>
                  <a:pt x="736646" y="186681"/>
                  <a:pt x="730728" y="167583"/>
                  <a:pt x="730728" y="143453"/>
                </a:cubicBezTo>
                <a:cubicBezTo>
                  <a:pt x="730728" y="118613"/>
                  <a:pt x="736827" y="99313"/>
                  <a:pt x="749028" y="85562"/>
                </a:cubicBezTo>
                <a:cubicBezTo>
                  <a:pt x="761223" y="71812"/>
                  <a:pt x="777305" y="64936"/>
                  <a:pt x="797267" y="64936"/>
                </a:cubicBezTo>
                <a:cubicBezTo>
                  <a:pt x="817315" y="64936"/>
                  <a:pt x="833371" y="71791"/>
                  <a:pt x="845438" y="85497"/>
                </a:cubicBezTo>
                <a:cubicBezTo>
                  <a:pt x="857502" y="99205"/>
                  <a:pt x="863536" y="118523"/>
                  <a:pt x="863536" y="143453"/>
                </a:cubicBezTo>
                <a:close/>
                <a:moveTo>
                  <a:pt x="837721" y="143453"/>
                </a:moveTo>
                <a:cubicBezTo>
                  <a:pt x="837721" y="124204"/>
                  <a:pt x="834218" y="109897"/>
                  <a:pt x="827209" y="100537"/>
                </a:cubicBezTo>
                <a:cubicBezTo>
                  <a:pt x="820196" y="91177"/>
                  <a:pt x="810216" y="86498"/>
                  <a:pt x="797267" y="86498"/>
                </a:cubicBezTo>
                <a:cubicBezTo>
                  <a:pt x="784224" y="86498"/>
                  <a:pt x="774173" y="91177"/>
                  <a:pt x="767124" y="100537"/>
                </a:cubicBezTo>
                <a:cubicBezTo>
                  <a:pt x="760068" y="109897"/>
                  <a:pt x="756540" y="124204"/>
                  <a:pt x="756540" y="143453"/>
                </a:cubicBezTo>
                <a:cubicBezTo>
                  <a:pt x="756540" y="162087"/>
                  <a:pt x="760068" y="176213"/>
                  <a:pt x="767124" y="185840"/>
                </a:cubicBezTo>
                <a:cubicBezTo>
                  <a:pt x="774173" y="195462"/>
                  <a:pt x="784224" y="200279"/>
                  <a:pt x="797267" y="200279"/>
                </a:cubicBezTo>
                <a:cubicBezTo>
                  <a:pt x="810130" y="200279"/>
                  <a:pt x="820088" y="195552"/>
                  <a:pt x="827144" y="186102"/>
                </a:cubicBezTo>
                <a:cubicBezTo>
                  <a:pt x="834193" y="176656"/>
                  <a:pt x="837721" y="162440"/>
                  <a:pt x="837721" y="143453"/>
                </a:cubicBezTo>
                <a:close/>
                <a:moveTo>
                  <a:pt x="1006593" y="217710"/>
                </a:moveTo>
                <a:lnTo>
                  <a:pt x="981572" y="217710"/>
                </a:lnTo>
                <a:lnTo>
                  <a:pt x="981572" y="90622"/>
                </a:lnTo>
                <a:lnTo>
                  <a:pt x="914238" y="90622"/>
                </a:lnTo>
                <a:lnTo>
                  <a:pt x="914238" y="217710"/>
                </a:lnTo>
                <a:lnTo>
                  <a:pt x="889222" y="217710"/>
                </a:lnTo>
                <a:lnTo>
                  <a:pt x="889222" y="69063"/>
                </a:lnTo>
                <a:lnTo>
                  <a:pt x="1006593" y="69063"/>
                </a:lnTo>
                <a:close/>
                <a:moveTo>
                  <a:pt x="1167487" y="139460"/>
                </a:moveTo>
                <a:cubicBezTo>
                  <a:pt x="1167487" y="164214"/>
                  <a:pt x="1161566" y="183928"/>
                  <a:pt x="1149721" y="198612"/>
                </a:cubicBezTo>
                <a:cubicBezTo>
                  <a:pt x="1137874" y="213297"/>
                  <a:pt x="1122906" y="220637"/>
                  <a:pt x="1104808" y="220637"/>
                </a:cubicBezTo>
                <a:cubicBezTo>
                  <a:pt x="1097442" y="220637"/>
                  <a:pt x="1090923" y="219798"/>
                  <a:pt x="1085245" y="218113"/>
                </a:cubicBezTo>
                <a:cubicBezTo>
                  <a:pt x="1079568" y="216429"/>
                  <a:pt x="1073754" y="213811"/>
                  <a:pt x="1067807" y="210258"/>
                </a:cubicBezTo>
                <a:lnTo>
                  <a:pt x="1067807" y="272538"/>
                </a:lnTo>
                <a:lnTo>
                  <a:pt x="1042794" y="272538"/>
                </a:lnTo>
                <a:lnTo>
                  <a:pt x="1042794" y="69063"/>
                </a:lnTo>
                <a:lnTo>
                  <a:pt x="1067807" y="69063"/>
                </a:lnTo>
                <a:lnTo>
                  <a:pt x="1067807" y="84632"/>
                </a:lnTo>
                <a:cubicBezTo>
                  <a:pt x="1074021" y="79045"/>
                  <a:pt x="1080918" y="74365"/>
                  <a:pt x="1088507" y="70592"/>
                </a:cubicBezTo>
                <a:cubicBezTo>
                  <a:pt x="1096088" y="66823"/>
                  <a:pt x="1104361" y="64936"/>
                  <a:pt x="1113322" y="64936"/>
                </a:cubicBezTo>
                <a:cubicBezTo>
                  <a:pt x="1130357" y="64936"/>
                  <a:pt x="1143641" y="71679"/>
                  <a:pt x="1153181" y="85165"/>
                </a:cubicBezTo>
                <a:cubicBezTo>
                  <a:pt x="1162717" y="98651"/>
                  <a:pt x="1167487" y="116751"/>
                  <a:pt x="1167487" y="139460"/>
                </a:cubicBezTo>
                <a:close/>
                <a:moveTo>
                  <a:pt x="1141668" y="142254"/>
                </a:moveTo>
                <a:cubicBezTo>
                  <a:pt x="1141668" y="125313"/>
                  <a:pt x="1138961" y="112158"/>
                  <a:pt x="1133555" y="102798"/>
                </a:cubicBezTo>
                <a:cubicBezTo>
                  <a:pt x="1128139" y="93438"/>
                  <a:pt x="1119356" y="88758"/>
                  <a:pt x="1107202" y="88758"/>
                </a:cubicBezTo>
                <a:cubicBezTo>
                  <a:pt x="1100103" y="88758"/>
                  <a:pt x="1093252" y="90331"/>
                  <a:pt x="1086642" y="93481"/>
                </a:cubicBezTo>
                <a:cubicBezTo>
                  <a:pt x="1080029" y="96631"/>
                  <a:pt x="1073754" y="100689"/>
                  <a:pt x="1067807" y="105660"/>
                </a:cubicBezTo>
                <a:lnTo>
                  <a:pt x="1067807" y="189896"/>
                </a:lnTo>
                <a:cubicBezTo>
                  <a:pt x="1074374" y="193094"/>
                  <a:pt x="1079986" y="195268"/>
                  <a:pt x="1084644" y="196420"/>
                </a:cubicBezTo>
                <a:cubicBezTo>
                  <a:pt x="1089303" y="197572"/>
                  <a:pt x="1094649" y="198151"/>
                  <a:pt x="1100682" y="198151"/>
                </a:cubicBezTo>
                <a:cubicBezTo>
                  <a:pt x="1113634" y="198151"/>
                  <a:pt x="1123704" y="193406"/>
                  <a:pt x="1130890" y="183909"/>
                </a:cubicBezTo>
                <a:cubicBezTo>
                  <a:pt x="1138076" y="174417"/>
                  <a:pt x="1141668" y="160531"/>
                  <a:pt x="1141668" y="142254"/>
                </a:cubicBezTo>
                <a:close/>
                <a:moveTo>
                  <a:pt x="1315728" y="143453"/>
                </a:moveTo>
                <a:cubicBezTo>
                  <a:pt x="1315728" y="168474"/>
                  <a:pt x="1309698" y="187790"/>
                  <a:pt x="1297634" y="201410"/>
                </a:cubicBezTo>
                <a:cubicBezTo>
                  <a:pt x="1285567" y="215028"/>
                  <a:pt x="1269512" y="221835"/>
                  <a:pt x="1249459" y="221835"/>
                </a:cubicBezTo>
                <a:cubicBezTo>
                  <a:pt x="1228784" y="221835"/>
                  <a:pt x="1212531" y="214804"/>
                  <a:pt x="1200686" y="200739"/>
                </a:cubicBezTo>
                <a:cubicBezTo>
                  <a:pt x="1188843" y="186681"/>
                  <a:pt x="1182921" y="167583"/>
                  <a:pt x="1182921" y="143453"/>
                </a:cubicBezTo>
                <a:cubicBezTo>
                  <a:pt x="1182921" y="118613"/>
                  <a:pt x="1189019" y="99313"/>
                  <a:pt x="1201222" y="85562"/>
                </a:cubicBezTo>
                <a:cubicBezTo>
                  <a:pt x="1213419" y="71812"/>
                  <a:pt x="1229498" y="64936"/>
                  <a:pt x="1249459" y="64936"/>
                </a:cubicBezTo>
                <a:cubicBezTo>
                  <a:pt x="1269512" y="64936"/>
                  <a:pt x="1285567" y="71791"/>
                  <a:pt x="1297634" y="85497"/>
                </a:cubicBezTo>
                <a:cubicBezTo>
                  <a:pt x="1309698" y="99205"/>
                  <a:pt x="1315728" y="118523"/>
                  <a:pt x="1315728" y="143453"/>
                </a:cubicBezTo>
                <a:close/>
                <a:moveTo>
                  <a:pt x="1289917" y="143453"/>
                </a:moveTo>
                <a:cubicBezTo>
                  <a:pt x="1289917" y="124204"/>
                  <a:pt x="1286413" y="109897"/>
                  <a:pt x="1279404" y="100537"/>
                </a:cubicBezTo>
                <a:cubicBezTo>
                  <a:pt x="1272391" y="91177"/>
                  <a:pt x="1262409" y="86498"/>
                  <a:pt x="1249459" y="86498"/>
                </a:cubicBezTo>
                <a:cubicBezTo>
                  <a:pt x="1236420" y="86498"/>
                  <a:pt x="1226369" y="91177"/>
                  <a:pt x="1219316" y="100537"/>
                </a:cubicBezTo>
                <a:cubicBezTo>
                  <a:pt x="1212264" y="109897"/>
                  <a:pt x="1208736" y="124204"/>
                  <a:pt x="1208736" y="143453"/>
                </a:cubicBezTo>
                <a:cubicBezTo>
                  <a:pt x="1208736" y="162087"/>
                  <a:pt x="1212264" y="176213"/>
                  <a:pt x="1219316" y="185840"/>
                </a:cubicBezTo>
                <a:cubicBezTo>
                  <a:pt x="1226369" y="195462"/>
                  <a:pt x="1236420" y="200279"/>
                  <a:pt x="1249459" y="200279"/>
                </a:cubicBezTo>
                <a:cubicBezTo>
                  <a:pt x="1262326" y="200279"/>
                  <a:pt x="1272283" y="195552"/>
                  <a:pt x="1279339" y="186102"/>
                </a:cubicBezTo>
                <a:cubicBezTo>
                  <a:pt x="1286389" y="176656"/>
                  <a:pt x="1289917" y="162440"/>
                  <a:pt x="1289917" y="143453"/>
                </a:cubicBezTo>
                <a:close/>
                <a:moveTo>
                  <a:pt x="1453198" y="217710"/>
                </a:moveTo>
                <a:lnTo>
                  <a:pt x="1428182" y="217710"/>
                </a:lnTo>
                <a:lnTo>
                  <a:pt x="1428182" y="159689"/>
                </a:lnTo>
                <a:cubicBezTo>
                  <a:pt x="1420376" y="162259"/>
                  <a:pt x="1412792" y="164257"/>
                  <a:pt x="1405426" y="165676"/>
                </a:cubicBezTo>
                <a:cubicBezTo>
                  <a:pt x="1398064" y="167098"/>
                  <a:pt x="1390788" y="167807"/>
                  <a:pt x="1383600" y="167807"/>
                </a:cubicBezTo>
                <a:cubicBezTo>
                  <a:pt x="1377303" y="167807"/>
                  <a:pt x="1371157" y="166986"/>
                  <a:pt x="1365171" y="165344"/>
                </a:cubicBezTo>
                <a:cubicBezTo>
                  <a:pt x="1359180" y="163706"/>
                  <a:pt x="1354011" y="161021"/>
                  <a:pt x="1349665" y="157295"/>
                </a:cubicBezTo>
                <a:cubicBezTo>
                  <a:pt x="1345317" y="153565"/>
                  <a:pt x="1341969" y="148798"/>
                  <a:pt x="1339621" y="142988"/>
                </a:cubicBezTo>
                <a:cubicBezTo>
                  <a:pt x="1337267" y="137178"/>
                  <a:pt x="1336094" y="130324"/>
                  <a:pt x="1336094" y="122428"/>
                </a:cubicBezTo>
                <a:lnTo>
                  <a:pt x="1336094" y="69063"/>
                </a:lnTo>
                <a:lnTo>
                  <a:pt x="1361113" y="69063"/>
                </a:lnTo>
                <a:lnTo>
                  <a:pt x="1361113" y="109385"/>
                </a:lnTo>
                <a:cubicBezTo>
                  <a:pt x="1361113" y="115953"/>
                  <a:pt x="1361380" y="121165"/>
                  <a:pt x="1361909" y="125024"/>
                </a:cubicBezTo>
                <a:cubicBezTo>
                  <a:pt x="1362441" y="128884"/>
                  <a:pt x="1363907" y="132635"/>
                  <a:pt x="1366301" y="136267"/>
                </a:cubicBezTo>
                <a:cubicBezTo>
                  <a:pt x="1368342" y="139370"/>
                  <a:pt x="1371424" y="141772"/>
                  <a:pt x="1375549" y="143453"/>
                </a:cubicBezTo>
                <a:cubicBezTo>
                  <a:pt x="1379675" y="145137"/>
                  <a:pt x="1385111" y="145983"/>
                  <a:pt x="1391853" y="145983"/>
                </a:cubicBezTo>
                <a:cubicBezTo>
                  <a:pt x="1397707" y="145983"/>
                  <a:pt x="1403986" y="145404"/>
                  <a:pt x="1410685" y="144252"/>
                </a:cubicBezTo>
                <a:cubicBezTo>
                  <a:pt x="1417381" y="143100"/>
                  <a:pt x="1423213" y="141725"/>
                  <a:pt x="1428182" y="140127"/>
                </a:cubicBezTo>
                <a:lnTo>
                  <a:pt x="1428182" y="69063"/>
                </a:lnTo>
                <a:lnTo>
                  <a:pt x="1453198" y="69063"/>
                </a:lnTo>
                <a:close/>
                <a:moveTo>
                  <a:pt x="1607587" y="217710"/>
                </a:moveTo>
                <a:lnTo>
                  <a:pt x="1582568" y="217710"/>
                </a:lnTo>
                <a:lnTo>
                  <a:pt x="1582568" y="150775"/>
                </a:lnTo>
                <a:lnTo>
                  <a:pt x="1515232" y="150775"/>
                </a:lnTo>
                <a:lnTo>
                  <a:pt x="1515232" y="217710"/>
                </a:lnTo>
                <a:lnTo>
                  <a:pt x="1490216" y="217710"/>
                </a:lnTo>
                <a:lnTo>
                  <a:pt x="1490216" y="69063"/>
                </a:lnTo>
                <a:lnTo>
                  <a:pt x="1515232" y="69063"/>
                </a:lnTo>
                <a:lnTo>
                  <a:pt x="1515232" y="129215"/>
                </a:lnTo>
                <a:lnTo>
                  <a:pt x="1582568" y="129215"/>
                </a:lnTo>
                <a:lnTo>
                  <a:pt x="1582568" y="69063"/>
                </a:lnTo>
                <a:lnTo>
                  <a:pt x="1607587" y="69063"/>
                </a:lnTo>
                <a:close/>
                <a:moveTo>
                  <a:pt x="1753975" y="171666"/>
                </a:moveTo>
                <a:cubicBezTo>
                  <a:pt x="1753975" y="178852"/>
                  <a:pt x="1752531" y="185371"/>
                  <a:pt x="1749647" y="191228"/>
                </a:cubicBezTo>
                <a:cubicBezTo>
                  <a:pt x="1746764" y="197081"/>
                  <a:pt x="1742839" y="201834"/>
                  <a:pt x="1737871" y="205466"/>
                </a:cubicBezTo>
                <a:cubicBezTo>
                  <a:pt x="1732014" y="209905"/>
                  <a:pt x="1725758" y="213055"/>
                  <a:pt x="1719104" y="214916"/>
                </a:cubicBezTo>
                <a:cubicBezTo>
                  <a:pt x="1712452" y="216778"/>
                  <a:pt x="1703887" y="217710"/>
                  <a:pt x="1693422" y="217710"/>
                </a:cubicBezTo>
                <a:lnTo>
                  <a:pt x="1643652" y="217710"/>
                </a:lnTo>
                <a:lnTo>
                  <a:pt x="1643652" y="69063"/>
                </a:lnTo>
                <a:lnTo>
                  <a:pt x="1668669" y="69063"/>
                </a:lnTo>
                <a:lnTo>
                  <a:pt x="1668669" y="126951"/>
                </a:lnTo>
                <a:lnTo>
                  <a:pt x="1694088" y="126951"/>
                </a:lnTo>
                <a:cubicBezTo>
                  <a:pt x="1705263" y="126951"/>
                  <a:pt x="1713938" y="127530"/>
                  <a:pt x="1720101" y="128682"/>
                </a:cubicBezTo>
                <a:cubicBezTo>
                  <a:pt x="1726268" y="129834"/>
                  <a:pt x="1732410" y="132675"/>
                  <a:pt x="1738534" y="137196"/>
                </a:cubicBezTo>
                <a:cubicBezTo>
                  <a:pt x="1743681" y="141016"/>
                  <a:pt x="1747545" y="145894"/>
                  <a:pt x="1750115" y="151840"/>
                </a:cubicBezTo>
                <a:cubicBezTo>
                  <a:pt x="1752686" y="157784"/>
                  <a:pt x="1753975" y="164390"/>
                  <a:pt x="1753975" y="171666"/>
                </a:cubicBezTo>
                <a:close/>
                <a:moveTo>
                  <a:pt x="1728154" y="172065"/>
                </a:moveTo>
                <a:cubicBezTo>
                  <a:pt x="1728154" y="167540"/>
                  <a:pt x="1727381" y="163570"/>
                  <a:pt x="1725825" y="160153"/>
                </a:cubicBezTo>
                <a:cubicBezTo>
                  <a:pt x="1724275" y="156740"/>
                  <a:pt x="1721726" y="153969"/>
                  <a:pt x="1718176" y="151840"/>
                </a:cubicBezTo>
                <a:cubicBezTo>
                  <a:pt x="1714446" y="149623"/>
                  <a:pt x="1710209" y="148288"/>
                  <a:pt x="1705465" y="147845"/>
                </a:cubicBezTo>
                <a:cubicBezTo>
                  <a:pt x="1700720" y="147402"/>
                  <a:pt x="1693908" y="147179"/>
                  <a:pt x="1685038" y="147179"/>
                </a:cubicBezTo>
                <a:lnTo>
                  <a:pt x="1668669" y="147179"/>
                </a:lnTo>
                <a:lnTo>
                  <a:pt x="1668669" y="197748"/>
                </a:lnTo>
                <a:lnTo>
                  <a:pt x="1684505" y="197748"/>
                </a:lnTo>
                <a:cubicBezTo>
                  <a:pt x="1693375" y="197748"/>
                  <a:pt x="1700251" y="197373"/>
                  <a:pt x="1705133" y="196618"/>
                </a:cubicBezTo>
                <a:cubicBezTo>
                  <a:pt x="1710011" y="195865"/>
                  <a:pt x="1714223" y="194422"/>
                  <a:pt x="1717772" y="192293"/>
                </a:cubicBezTo>
                <a:cubicBezTo>
                  <a:pt x="1721412" y="189986"/>
                  <a:pt x="1724055" y="187258"/>
                  <a:pt x="1725696" y="184107"/>
                </a:cubicBezTo>
                <a:cubicBezTo>
                  <a:pt x="1727334" y="180958"/>
                  <a:pt x="1728154" y="176943"/>
                  <a:pt x="1728154" y="172065"/>
                </a:cubicBezTo>
                <a:close/>
                <a:moveTo>
                  <a:pt x="1796292" y="217710"/>
                </a:moveTo>
                <a:lnTo>
                  <a:pt x="1771272" y="217710"/>
                </a:lnTo>
                <a:lnTo>
                  <a:pt x="1771272" y="69063"/>
                </a:lnTo>
                <a:lnTo>
                  <a:pt x="1796292" y="69063"/>
                </a:lnTo>
                <a:close/>
                <a:moveTo>
                  <a:pt x="1949861" y="217710"/>
                </a:moveTo>
                <a:lnTo>
                  <a:pt x="1925111" y="217710"/>
                </a:lnTo>
                <a:lnTo>
                  <a:pt x="1925111" y="106859"/>
                </a:lnTo>
                <a:lnTo>
                  <a:pt x="1855112" y="217710"/>
                </a:lnTo>
                <a:lnTo>
                  <a:pt x="1832490" y="217710"/>
                </a:lnTo>
                <a:lnTo>
                  <a:pt x="1832490" y="69063"/>
                </a:lnTo>
                <a:lnTo>
                  <a:pt x="1857240" y="69063"/>
                </a:lnTo>
                <a:lnTo>
                  <a:pt x="1857240" y="178189"/>
                </a:lnTo>
                <a:lnTo>
                  <a:pt x="1926443" y="69063"/>
                </a:lnTo>
                <a:lnTo>
                  <a:pt x="1949861" y="69063"/>
                </a:lnTo>
                <a:close/>
                <a:moveTo>
                  <a:pt x="1938686" y="0"/>
                </a:moveTo>
                <a:cubicBezTo>
                  <a:pt x="1938686" y="7628"/>
                  <a:pt x="1937754" y="14566"/>
                  <a:pt x="1935894" y="20822"/>
                </a:cubicBezTo>
                <a:cubicBezTo>
                  <a:pt x="1934028" y="27079"/>
                  <a:pt x="1931364" y="32336"/>
                  <a:pt x="1927905" y="36590"/>
                </a:cubicBezTo>
                <a:cubicBezTo>
                  <a:pt x="1923912" y="41296"/>
                  <a:pt x="1919387" y="44824"/>
                  <a:pt x="1914332" y="47174"/>
                </a:cubicBezTo>
                <a:cubicBezTo>
                  <a:pt x="1909274" y="49525"/>
                  <a:pt x="1902798" y="50702"/>
                  <a:pt x="1894903" y="50702"/>
                </a:cubicBezTo>
                <a:cubicBezTo>
                  <a:pt x="1887631" y="50702"/>
                  <a:pt x="1881259" y="49478"/>
                  <a:pt x="1875806" y="47037"/>
                </a:cubicBezTo>
                <a:cubicBezTo>
                  <a:pt x="1870351" y="44596"/>
                  <a:pt x="1865761" y="41115"/>
                  <a:pt x="1862031" y="36590"/>
                </a:cubicBezTo>
                <a:cubicBezTo>
                  <a:pt x="1858396" y="32155"/>
                  <a:pt x="1855646" y="26834"/>
                  <a:pt x="1853780" y="20624"/>
                </a:cubicBezTo>
                <a:cubicBezTo>
                  <a:pt x="1851920" y="14415"/>
                  <a:pt x="1850987" y="7539"/>
                  <a:pt x="1850987" y="0"/>
                </a:cubicBezTo>
                <a:lnTo>
                  <a:pt x="1872543" y="0"/>
                </a:lnTo>
                <a:cubicBezTo>
                  <a:pt x="1872543" y="11978"/>
                  <a:pt x="1874405" y="20602"/>
                  <a:pt x="1878135" y="25880"/>
                </a:cubicBezTo>
                <a:cubicBezTo>
                  <a:pt x="1881864" y="31158"/>
                  <a:pt x="1887452" y="33800"/>
                  <a:pt x="1894903" y="33800"/>
                </a:cubicBezTo>
                <a:cubicBezTo>
                  <a:pt x="1901912" y="33800"/>
                  <a:pt x="1907367" y="31204"/>
                  <a:pt x="1911273" y="26014"/>
                </a:cubicBezTo>
                <a:cubicBezTo>
                  <a:pt x="1915175" y="20822"/>
                  <a:pt x="1917126" y="12154"/>
                  <a:pt x="191712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986029" y="1930894"/>
            <a:ext cx="1671711" cy="261896"/>
          </a:xfrm>
          <a:custGeom>
            <a:avLst/>
            <a:gdLst/>
            <a:ahLst/>
            <a:cxnLst/>
            <a:rect l="l" t="t" r="r" b="b"/>
            <a:pathLst>
              <a:path w="1671711" h="261896">
                <a:moveTo>
                  <a:pt x="112312" y="165949"/>
                </a:moveTo>
                <a:cubicBezTo>
                  <a:pt x="112312" y="174287"/>
                  <a:pt x="110495" y="181339"/>
                  <a:pt x="106859" y="187106"/>
                </a:cubicBezTo>
                <a:cubicBezTo>
                  <a:pt x="103223" y="192873"/>
                  <a:pt x="98561" y="197442"/>
                  <a:pt x="92884" y="200815"/>
                </a:cubicBezTo>
                <a:cubicBezTo>
                  <a:pt x="87473" y="204097"/>
                  <a:pt x="81309" y="206538"/>
                  <a:pt x="74390" y="208137"/>
                </a:cubicBezTo>
                <a:cubicBezTo>
                  <a:pt x="67471" y="209733"/>
                  <a:pt x="60549" y="210531"/>
                  <a:pt x="53626" y="210531"/>
                </a:cubicBezTo>
                <a:cubicBezTo>
                  <a:pt x="43870" y="210531"/>
                  <a:pt x="34639" y="209581"/>
                  <a:pt x="25949" y="207669"/>
                </a:cubicBezTo>
                <a:cubicBezTo>
                  <a:pt x="17255" y="205761"/>
                  <a:pt x="8604" y="202719"/>
                  <a:pt x="0" y="198554"/>
                </a:cubicBezTo>
                <a:lnTo>
                  <a:pt x="0" y="170873"/>
                </a:lnTo>
                <a:lnTo>
                  <a:pt x="1595" y="170873"/>
                </a:lnTo>
                <a:cubicBezTo>
                  <a:pt x="7629" y="176461"/>
                  <a:pt x="15192" y="180874"/>
                  <a:pt x="24286" y="184110"/>
                </a:cubicBezTo>
                <a:cubicBezTo>
                  <a:pt x="33380" y="187351"/>
                  <a:pt x="42451" y="188970"/>
                  <a:pt x="51499" y="188970"/>
                </a:cubicBezTo>
                <a:cubicBezTo>
                  <a:pt x="55404" y="188970"/>
                  <a:pt x="59595" y="188550"/>
                  <a:pt x="64073" y="187703"/>
                </a:cubicBezTo>
                <a:cubicBezTo>
                  <a:pt x="68555" y="186861"/>
                  <a:pt x="72346" y="185554"/>
                  <a:pt x="75450" y="183780"/>
                </a:cubicBezTo>
                <a:cubicBezTo>
                  <a:pt x="79535" y="181296"/>
                  <a:pt x="82441" y="178635"/>
                  <a:pt x="84172" y="175792"/>
                </a:cubicBezTo>
                <a:cubicBezTo>
                  <a:pt x="85903" y="172955"/>
                  <a:pt x="86764" y="169056"/>
                  <a:pt x="86764" y="164083"/>
                </a:cubicBezTo>
                <a:cubicBezTo>
                  <a:pt x="86764" y="158760"/>
                  <a:pt x="85767" y="154483"/>
                  <a:pt x="83769" y="151243"/>
                </a:cubicBezTo>
                <a:cubicBezTo>
                  <a:pt x="81774" y="148007"/>
                  <a:pt x="79045" y="145587"/>
                  <a:pt x="75586" y="143992"/>
                </a:cubicBezTo>
                <a:cubicBezTo>
                  <a:pt x="72126" y="142394"/>
                  <a:pt x="68246" y="141394"/>
                  <a:pt x="63943" y="140998"/>
                </a:cubicBezTo>
                <a:cubicBezTo>
                  <a:pt x="59638" y="140601"/>
                  <a:pt x="55092" y="140399"/>
                  <a:pt x="50300" y="140399"/>
                </a:cubicBezTo>
                <a:lnTo>
                  <a:pt x="32736" y="140399"/>
                </a:lnTo>
                <a:lnTo>
                  <a:pt x="32736" y="118839"/>
                </a:lnTo>
                <a:lnTo>
                  <a:pt x="46173" y="118839"/>
                </a:lnTo>
                <a:cubicBezTo>
                  <a:pt x="49547" y="118839"/>
                  <a:pt x="53763" y="118728"/>
                  <a:pt x="58820" y="118508"/>
                </a:cubicBezTo>
                <a:cubicBezTo>
                  <a:pt x="63875" y="118285"/>
                  <a:pt x="67911" y="117598"/>
                  <a:pt x="70927" y="116445"/>
                </a:cubicBezTo>
                <a:cubicBezTo>
                  <a:pt x="74740" y="115027"/>
                  <a:pt x="77803" y="113004"/>
                  <a:pt x="80112" y="110387"/>
                </a:cubicBezTo>
                <a:cubicBezTo>
                  <a:pt x="82419" y="107769"/>
                  <a:pt x="83571" y="103359"/>
                  <a:pt x="83571" y="97150"/>
                </a:cubicBezTo>
                <a:cubicBezTo>
                  <a:pt x="83571" y="92800"/>
                  <a:pt x="82595" y="89297"/>
                  <a:pt x="80644" y="86634"/>
                </a:cubicBezTo>
                <a:cubicBezTo>
                  <a:pt x="78689" y="83973"/>
                  <a:pt x="76248" y="81885"/>
                  <a:pt x="73321" y="80380"/>
                </a:cubicBezTo>
                <a:cubicBezTo>
                  <a:pt x="70305" y="78781"/>
                  <a:pt x="67026" y="77695"/>
                  <a:pt x="63476" y="77119"/>
                </a:cubicBezTo>
                <a:cubicBezTo>
                  <a:pt x="59927" y="76542"/>
                  <a:pt x="56510" y="76254"/>
                  <a:pt x="53230" y="76254"/>
                </a:cubicBezTo>
                <a:cubicBezTo>
                  <a:pt x="44798" y="76254"/>
                  <a:pt x="36702" y="77429"/>
                  <a:pt x="28945" y="79782"/>
                </a:cubicBezTo>
                <a:cubicBezTo>
                  <a:pt x="21179" y="82133"/>
                  <a:pt x="14501" y="85615"/>
                  <a:pt x="8911" y="90231"/>
                </a:cubicBezTo>
                <a:lnTo>
                  <a:pt x="7315" y="90231"/>
                </a:lnTo>
                <a:lnTo>
                  <a:pt x="7315" y="63213"/>
                </a:lnTo>
                <a:cubicBezTo>
                  <a:pt x="13706" y="60994"/>
                  <a:pt x="20784" y="59040"/>
                  <a:pt x="28545" y="57358"/>
                </a:cubicBezTo>
                <a:cubicBezTo>
                  <a:pt x="36307" y="55674"/>
                  <a:pt x="44090" y="54828"/>
                  <a:pt x="51898" y="54828"/>
                </a:cubicBezTo>
                <a:cubicBezTo>
                  <a:pt x="58194" y="54828"/>
                  <a:pt x="64606" y="55472"/>
                  <a:pt x="71129" y="56753"/>
                </a:cubicBezTo>
                <a:cubicBezTo>
                  <a:pt x="77649" y="58042"/>
                  <a:pt x="83837" y="60242"/>
                  <a:pt x="89690" y="63349"/>
                </a:cubicBezTo>
                <a:cubicBezTo>
                  <a:pt x="95192" y="66362"/>
                  <a:pt x="99803" y="70509"/>
                  <a:pt x="103533" y="75787"/>
                </a:cubicBezTo>
                <a:cubicBezTo>
                  <a:pt x="107259" y="81065"/>
                  <a:pt x="109120" y="87523"/>
                  <a:pt x="109120" y="95150"/>
                </a:cubicBezTo>
                <a:cubicBezTo>
                  <a:pt x="109120" y="103226"/>
                  <a:pt x="106834" y="110300"/>
                  <a:pt x="102266" y="116374"/>
                </a:cubicBezTo>
                <a:cubicBezTo>
                  <a:pt x="97697" y="122453"/>
                  <a:pt x="91642" y="126468"/>
                  <a:pt x="84099" y="128422"/>
                </a:cubicBezTo>
                <a:lnTo>
                  <a:pt x="84099" y="129351"/>
                </a:lnTo>
                <a:cubicBezTo>
                  <a:pt x="92355" y="132191"/>
                  <a:pt x="99123" y="136537"/>
                  <a:pt x="104401" y="142394"/>
                </a:cubicBezTo>
                <a:cubicBezTo>
                  <a:pt x="109677" y="148248"/>
                  <a:pt x="112312" y="156103"/>
                  <a:pt x="112312" y="165949"/>
                </a:cubicBezTo>
                <a:close/>
                <a:moveTo>
                  <a:pt x="221569" y="170474"/>
                </a:moveTo>
                <a:lnTo>
                  <a:pt x="221569" y="129218"/>
                </a:lnTo>
                <a:cubicBezTo>
                  <a:pt x="215626" y="129750"/>
                  <a:pt x="208109" y="130486"/>
                  <a:pt x="199016" y="131414"/>
                </a:cubicBezTo>
                <a:cubicBezTo>
                  <a:pt x="189922" y="132346"/>
                  <a:pt x="182582" y="133657"/>
                  <a:pt x="176991" y="135341"/>
                </a:cubicBezTo>
                <a:cubicBezTo>
                  <a:pt x="170338" y="137379"/>
                  <a:pt x="164833" y="140507"/>
                  <a:pt x="160491" y="144720"/>
                </a:cubicBezTo>
                <a:cubicBezTo>
                  <a:pt x="156143" y="148935"/>
                  <a:pt x="153968" y="154814"/>
                  <a:pt x="153968" y="162353"/>
                </a:cubicBezTo>
                <a:cubicBezTo>
                  <a:pt x="153968" y="170870"/>
                  <a:pt x="156362" y="177303"/>
                  <a:pt x="161154" y="181649"/>
                </a:cubicBezTo>
                <a:cubicBezTo>
                  <a:pt x="165946" y="185997"/>
                  <a:pt x="172955" y="188172"/>
                  <a:pt x="182178" y="188172"/>
                </a:cubicBezTo>
                <a:cubicBezTo>
                  <a:pt x="190074" y="188172"/>
                  <a:pt x="197220" y="186465"/>
                  <a:pt x="203605" y="183049"/>
                </a:cubicBezTo>
                <a:cubicBezTo>
                  <a:pt x="209992" y="179632"/>
                  <a:pt x="215983" y="175442"/>
                  <a:pt x="221569" y="170474"/>
                </a:cubicBezTo>
                <a:close/>
                <a:moveTo>
                  <a:pt x="221569" y="191231"/>
                </a:moveTo>
                <a:cubicBezTo>
                  <a:pt x="219532" y="192740"/>
                  <a:pt x="216803" y="194849"/>
                  <a:pt x="213387" y="197553"/>
                </a:cubicBezTo>
                <a:cubicBezTo>
                  <a:pt x="209970" y="200261"/>
                  <a:pt x="206666" y="202413"/>
                  <a:pt x="203472" y="204009"/>
                </a:cubicBezTo>
                <a:cubicBezTo>
                  <a:pt x="199033" y="206319"/>
                  <a:pt x="194754" y="208090"/>
                  <a:pt x="190631" y="209332"/>
                </a:cubicBezTo>
                <a:cubicBezTo>
                  <a:pt x="186506" y="210574"/>
                  <a:pt x="180714" y="211193"/>
                  <a:pt x="173261" y="211193"/>
                </a:cubicBezTo>
                <a:cubicBezTo>
                  <a:pt x="167145" y="211193"/>
                  <a:pt x="161335" y="210041"/>
                  <a:pt x="155833" y="207737"/>
                </a:cubicBezTo>
                <a:cubicBezTo>
                  <a:pt x="150333" y="205426"/>
                  <a:pt x="145494" y="202190"/>
                  <a:pt x="141326" y="198021"/>
                </a:cubicBezTo>
                <a:cubicBezTo>
                  <a:pt x="137333" y="193939"/>
                  <a:pt x="134136" y="188902"/>
                  <a:pt x="131742" y="182915"/>
                </a:cubicBezTo>
                <a:cubicBezTo>
                  <a:pt x="129348" y="176928"/>
                  <a:pt x="128149" y="170607"/>
                  <a:pt x="128149" y="163954"/>
                </a:cubicBezTo>
                <a:cubicBezTo>
                  <a:pt x="128149" y="153662"/>
                  <a:pt x="130324" y="144899"/>
                  <a:pt x="134672" y="137670"/>
                </a:cubicBezTo>
                <a:cubicBezTo>
                  <a:pt x="139018" y="130443"/>
                  <a:pt x="145894" y="124696"/>
                  <a:pt x="155297" y="120437"/>
                </a:cubicBezTo>
                <a:cubicBezTo>
                  <a:pt x="163635" y="116621"/>
                  <a:pt x="173485" y="113980"/>
                  <a:pt x="184842" y="112514"/>
                </a:cubicBezTo>
                <a:cubicBezTo>
                  <a:pt x="196196" y="111056"/>
                  <a:pt x="208440" y="109969"/>
                  <a:pt x="221569" y="109259"/>
                </a:cubicBezTo>
                <a:lnTo>
                  <a:pt x="221569" y="104465"/>
                </a:lnTo>
                <a:cubicBezTo>
                  <a:pt x="221569" y="98611"/>
                  <a:pt x="220684" y="93888"/>
                  <a:pt x="218909" y="90295"/>
                </a:cubicBezTo>
                <a:cubicBezTo>
                  <a:pt x="217135" y="86703"/>
                  <a:pt x="214650" y="83930"/>
                  <a:pt x="211458" y="81976"/>
                </a:cubicBezTo>
                <a:cubicBezTo>
                  <a:pt x="208264" y="79937"/>
                  <a:pt x="204361" y="78583"/>
                  <a:pt x="199746" y="77914"/>
                </a:cubicBezTo>
                <a:cubicBezTo>
                  <a:pt x="195131" y="77252"/>
                  <a:pt x="190386" y="76921"/>
                  <a:pt x="185505" y="76921"/>
                </a:cubicBezTo>
                <a:cubicBezTo>
                  <a:pt x="179737" y="76921"/>
                  <a:pt x="172955" y="77784"/>
                  <a:pt x="165147" y="79517"/>
                </a:cubicBezTo>
                <a:cubicBezTo>
                  <a:pt x="157342" y="81248"/>
                  <a:pt x="149530" y="83753"/>
                  <a:pt x="141725" y="87033"/>
                </a:cubicBezTo>
                <a:lnTo>
                  <a:pt x="140260" y="87033"/>
                </a:lnTo>
                <a:lnTo>
                  <a:pt x="140260" y="61617"/>
                </a:lnTo>
                <a:cubicBezTo>
                  <a:pt x="144876" y="60285"/>
                  <a:pt x="151481" y="58820"/>
                  <a:pt x="160089" y="57222"/>
                </a:cubicBezTo>
                <a:cubicBezTo>
                  <a:pt x="168693" y="55627"/>
                  <a:pt x="177211" y="54828"/>
                  <a:pt x="185641" y="54828"/>
                </a:cubicBezTo>
                <a:cubicBezTo>
                  <a:pt x="195844" y="54828"/>
                  <a:pt x="204451" y="55627"/>
                  <a:pt x="211458" y="57222"/>
                </a:cubicBezTo>
                <a:cubicBezTo>
                  <a:pt x="218467" y="58820"/>
                  <a:pt x="224766" y="61704"/>
                  <a:pt x="230354" y="65872"/>
                </a:cubicBezTo>
                <a:cubicBezTo>
                  <a:pt x="235764" y="69955"/>
                  <a:pt x="239800" y="75232"/>
                  <a:pt x="242463" y="81709"/>
                </a:cubicBezTo>
                <a:cubicBezTo>
                  <a:pt x="245124" y="88185"/>
                  <a:pt x="246456" y="96080"/>
                  <a:pt x="246456" y="105401"/>
                </a:cubicBezTo>
                <a:lnTo>
                  <a:pt x="246456" y="207068"/>
                </a:lnTo>
                <a:lnTo>
                  <a:pt x="221569" y="207068"/>
                </a:lnTo>
                <a:close/>
                <a:moveTo>
                  <a:pt x="398963" y="207068"/>
                </a:moveTo>
                <a:lnTo>
                  <a:pt x="373943" y="207068"/>
                </a:lnTo>
                <a:lnTo>
                  <a:pt x="373943" y="79980"/>
                </a:lnTo>
                <a:lnTo>
                  <a:pt x="306605" y="79980"/>
                </a:lnTo>
                <a:lnTo>
                  <a:pt x="306605" y="207068"/>
                </a:lnTo>
                <a:lnTo>
                  <a:pt x="281589" y="207068"/>
                </a:lnTo>
                <a:lnTo>
                  <a:pt x="281589" y="58421"/>
                </a:lnTo>
                <a:lnTo>
                  <a:pt x="398963" y="58421"/>
                </a:lnTo>
                <a:close/>
                <a:moveTo>
                  <a:pt x="557457" y="132811"/>
                </a:moveTo>
                <a:cubicBezTo>
                  <a:pt x="557457" y="157832"/>
                  <a:pt x="551423" y="177148"/>
                  <a:pt x="539363" y="190768"/>
                </a:cubicBezTo>
                <a:cubicBezTo>
                  <a:pt x="527296" y="204386"/>
                  <a:pt x="511240" y="211193"/>
                  <a:pt x="491188" y="211193"/>
                </a:cubicBezTo>
                <a:cubicBezTo>
                  <a:pt x="470513" y="211193"/>
                  <a:pt x="454255" y="204162"/>
                  <a:pt x="442415" y="190097"/>
                </a:cubicBezTo>
                <a:cubicBezTo>
                  <a:pt x="430571" y="176039"/>
                  <a:pt x="424649" y="156941"/>
                  <a:pt x="424649" y="132811"/>
                </a:cubicBezTo>
                <a:cubicBezTo>
                  <a:pt x="424649" y="107971"/>
                  <a:pt x="430747" y="88671"/>
                  <a:pt x="442948" y="74920"/>
                </a:cubicBezTo>
                <a:cubicBezTo>
                  <a:pt x="455148" y="61170"/>
                  <a:pt x="471226" y="54294"/>
                  <a:pt x="491188" y="54294"/>
                </a:cubicBezTo>
                <a:cubicBezTo>
                  <a:pt x="511240" y="54294"/>
                  <a:pt x="527296" y="61149"/>
                  <a:pt x="539363" y="74855"/>
                </a:cubicBezTo>
                <a:cubicBezTo>
                  <a:pt x="551423" y="88563"/>
                  <a:pt x="557457" y="107881"/>
                  <a:pt x="557457" y="132811"/>
                </a:cubicBezTo>
                <a:close/>
                <a:moveTo>
                  <a:pt x="531645" y="132811"/>
                </a:moveTo>
                <a:cubicBezTo>
                  <a:pt x="531645" y="113562"/>
                  <a:pt x="528138" y="99255"/>
                  <a:pt x="521129" y="89895"/>
                </a:cubicBezTo>
                <a:cubicBezTo>
                  <a:pt x="514120" y="80535"/>
                  <a:pt x="504137" y="75856"/>
                  <a:pt x="491188" y="75856"/>
                </a:cubicBezTo>
                <a:cubicBezTo>
                  <a:pt x="478145" y="75856"/>
                  <a:pt x="468098" y="80535"/>
                  <a:pt x="461046" y="89895"/>
                </a:cubicBezTo>
                <a:cubicBezTo>
                  <a:pt x="453990" y="99255"/>
                  <a:pt x="450465" y="113562"/>
                  <a:pt x="450465" y="132811"/>
                </a:cubicBezTo>
                <a:cubicBezTo>
                  <a:pt x="450465" y="151445"/>
                  <a:pt x="453990" y="165571"/>
                  <a:pt x="461046" y="175198"/>
                </a:cubicBezTo>
                <a:cubicBezTo>
                  <a:pt x="468098" y="184820"/>
                  <a:pt x="478145" y="189637"/>
                  <a:pt x="491188" y="189637"/>
                </a:cubicBezTo>
                <a:cubicBezTo>
                  <a:pt x="504054" y="189637"/>
                  <a:pt x="514012" y="184910"/>
                  <a:pt x="521065" y="175460"/>
                </a:cubicBezTo>
                <a:cubicBezTo>
                  <a:pt x="528117" y="166014"/>
                  <a:pt x="531645" y="151798"/>
                  <a:pt x="531645" y="132811"/>
                </a:cubicBezTo>
                <a:close/>
                <a:moveTo>
                  <a:pt x="698253" y="207068"/>
                </a:moveTo>
                <a:lnTo>
                  <a:pt x="673236" y="207068"/>
                </a:lnTo>
                <a:lnTo>
                  <a:pt x="673236" y="79448"/>
                </a:lnTo>
                <a:lnTo>
                  <a:pt x="622134" y="79448"/>
                </a:lnTo>
                <a:cubicBezTo>
                  <a:pt x="621868" y="86813"/>
                  <a:pt x="621602" y="93888"/>
                  <a:pt x="621335" y="100674"/>
                </a:cubicBezTo>
                <a:cubicBezTo>
                  <a:pt x="621068" y="107459"/>
                  <a:pt x="620805" y="113601"/>
                  <a:pt x="620540" y="119101"/>
                </a:cubicBezTo>
                <a:cubicBezTo>
                  <a:pt x="620006" y="133033"/>
                  <a:pt x="619096" y="144702"/>
                  <a:pt x="617814" y="154105"/>
                </a:cubicBezTo>
                <a:cubicBezTo>
                  <a:pt x="616526" y="163508"/>
                  <a:pt x="614905" y="171046"/>
                  <a:pt x="612950" y="176728"/>
                </a:cubicBezTo>
                <a:cubicBezTo>
                  <a:pt x="611000" y="182581"/>
                  <a:pt x="608851" y="187153"/>
                  <a:pt x="606500" y="190436"/>
                </a:cubicBezTo>
                <a:cubicBezTo>
                  <a:pt x="604145" y="193715"/>
                  <a:pt x="601507" y="196690"/>
                  <a:pt x="598579" y="199353"/>
                </a:cubicBezTo>
                <a:cubicBezTo>
                  <a:pt x="595563" y="202009"/>
                  <a:pt x="592323" y="204009"/>
                  <a:pt x="588864" y="205339"/>
                </a:cubicBezTo>
                <a:cubicBezTo>
                  <a:pt x="585407" y="206668"/>
                  <a:pt x="581502" y="207335"/>
                  <a:pt x="577153" y="207335"/>
                </a:cubicBezTo>
                <a:cubicBezTo>
                  <a:pt x="575735" y="207335"/>
                  <a:pt x="573916" y="207292"/>
                  <a:pt x="571698" y="207205"/>
                </a:cubicBezTo>
                <a:cubicBezTo>
                  <a:pt x="569481" y="207115"/>
                  <a:pt x="567929" y="207068"/>
                  <a:pt x="567040" y="207068"/>
                </a:cubicBezTo>
                <a:lnTo>
                  <a:pt x="567040" y="185244"/>
                </a:lnTo>
                <a:lnTo>
                  <a:pt x="568372" y="185244"/>
                </a:lnTo>
                <a:cubicBezTo>
                  <a:pt x="568991" y="185244"/>
                  <a:pt x="569636" y="185288"/>
                  <a:pt x="570302" y="185378"/>
                </a:cubicBezTo>
                <a:cubicBezTo>
                  <a:pt x="570964" y="185464"/>
                  <a:pt x="571742" y="185511"/>
                  <a:pt x="572630" y="185511"/>
                </a:cubicBezTo>
                <a:cubicBezTo>
                  <a:pt x="574758" y="185511"/>
                  <a:pt x="576847" y="185197"/>
                  <a:pt x="578884" y="184579"/>
                </a:cubicBezTo>
                <a:cubicBezTo>
                  <a:pt x="580921" y="183959"/>
                  <a:pt x="582743" y="182803"/>
                  <a:pt x="584337" y="181119"/>
                </a:cubicBezTo>
                <a:cubicBezTo>
                  <a:pt x="588777" y="176771"/>
                  <a:pt x="592013" y="169163"/>
                  <a:pt x="594054" y="158295"/>
                </a:cubicBezTo>
                <a:cubicBezTo>
                  <a:pt x="596092" y="147426"/>
                  <a:pt x="597556" y="132235"/>
                  <a:pt x="598446" y="112716"/>
                </a:cubicBezTo>
                <a:cubicBezTo>
                  <a:pt x="598803" y="105440"/>
                  <a:pt x="599134" y="96836"/>
                  <a:pt x="599446" y="86899"/>
                </a:cubicBezTo>
                <a:cubicBezTo>
                  <a:pt x="599756" y="76964"/>
                  <a:pt x="600045" y="67467"/>
                  <a:pt x="600311" y="58421"/>
                </a:cubicBezTo>
                <a:lnTo>
                  <a:pt x="698253" y="58421"/>
                </a:lnTo>
                <a:close/>
                <a:moveTo>
                  <a:pt x="851825" y="207068"/>
                </a:moveTo>
                <a:lnTo>
                  <a:pt x="826806" y="207068"/>
                </a:lnTo>
                <a:lnTo>
                  <a:pt x="826806" y="140133"/>
                </a:lnTo>
                <a:lnTo>
                  <a:pt x="759467" y="140133"/>
                </a:lnTo>
                <a:lnTo>
                  <a:pt x="759467" y="207068"/>
                </a:lnTo>
                <a:lnTo>
                  <a:pt x="734454" y="207068"/>
                </a:lnTo>
                <a:lnTo>
                  <a:pt x="734454" y="58421"/>
                </a:lnTo>
                <a:lnTo>
                  <a:pt x="759467" y="58421"/>
                </a:lnTo>
                <a:lnTo>
                  <a:pt x="759467" y="118573"/>
                </a:lnTo>
                <a:lnTo>
                  <a:pt x="826806" y="118573"/>
                </a:lnTo>
                <a:lnTo>
                  <a:pt x="826806" y="58421"/>
                </a:lnTo>
                <a:lnTo>
                  <a:pt x="851825" y="58421"/>
                </a:lnTo>
                <a:close/>
                <a:moveTo>
                  <a:pt x="1005261" y="207068"/>
                </a:moveTo>
                <a:lnTo>
                  <a:pt x="980511" y="207068"/>
                </a:lnTo>
                <a:lnTo>
                  <a:pt x="980511" y="96217"/>
                </a:lnTo>
                <a:lnTo>
                  <a:pt x="910513" y="207068"/>
                </a:lnTo>
                <a:lnTo>
                  <a:pt x="887890" y="207068"/>
                </a:lnTo>
                <a:lnTo>
                  <a:pt x="887890" y="58421"/>
                </a:lnTo>
                <a:lnTo>
                  <a:pt x="912640" y="58421"/>
                </a:lnTo>
                <a:lnTo>
                  <a:pt x="912640" y="167547"/>
                </a:lnTo>
                <a:lnTo>
                  <a:pt x="981842" y="58421"/>
                </a:lnTo>
                <a:lnTo>
                  <a:pt x="1005261" y="58421"/>
                </a:lnTo>
                <a:close/>
                <a:moveTo>
                  <a:pt x="1150052" y="80380"/>
                </a:moveTo>
                <a:lnTo>
                  <a:pt x="1099480" y="80380"/>
                </a:lnTo>
                <a:lnTo>
                  <a:pt x="1099480" y="207068"/>
                </a:lnTo>
                <a:lnTo>
                  <a:pt x="1074463" y="207068"/>
                </a:lnTo>
                <a:lnTo>
                  <a:pt x="1074463" y="80380"/>
                </a:lnTo>
                <a:lnTo>
                  <a:pt x="1023895" y="80380"/>
                </a:lnTo>
                <a:lnTo>
                  <a:pt x="1023895" y="58421"/>
                </a:lnTo>
                <a:lnTo>
                  <a:pt x="1150052" y="58421"/>
                </a:lnTo>
                <a:close/>
                <a:moveTo>
                  <a:pt x="1233224" y="210531"/>
                </a:moveTo>
                <a:cubicBezTo>
                  <a:pt x="1209535" y="210531"/>
                  <a:pt x="1191151" y="203854"/>
                  <a:pt x="1178068" y="190501"/>
                </a:cubicBezTo>
                <a:cubicBezTo>
                  <a:pt x="1164978" y="177148"/>
                  <a:pt x="1158437" y="158187"/>
                  <a:pt x="1158437" y="133610"/>
                </a:cubicBezTo>
                <a:cubicBezTo>
                  <a:pt x="1158437" y="109390"/>
                  <a:pt x="1164777" y="90119"/>
                  <a:pt x="1177463" y="75787"/>
                </a:cubicBezTo>
                <a:cubicBezTo>
                  <a:pt x="1190153" y="61459"/>
                  <a:pt x="1206742" y="54294"/>
                  <a:pt x="1227233" y="54294"/>
                </a:cubicBezTo>
                <a:cubicBezTo>
                  <a:pt x="1236463" y="54294"/>
                  <a:pt x="1244628" y="55627"/>
                  <a:pt x="1251724" y="58288"/>
                </a:cubicBezTo>
                <a:cubicBezTo>
                  <a:pt x="1258823" y="60951"/>
                  <a:pt x="1265030" y="65120"/>
                  <a:pt x="1270354" y="70801"/>
                </a:cubicBezTo>
                <a:cubicBezTo>
                  <a:pt x="1275679" y="76478"/>
                  <a:pt x="1279757" y="83418"/>
                  <a:pt x="1282598" y="91624"/>
                </a:cubicBezTo>
                <a:cubicBezTo>
                  <a:pt x="1285435" y="99832"/>
                  <a:pt x="1286853" y="109879"/>
                  <a:pt x="1286853" y="121766"/>
                </a:cubicBezTo>
                <a:lnTo>
                  <a:pt x="1286853" y="135341"/>
                </a:lnTo>
                <a:lnTo>
                  <a:pt x="1183853" y="135341"/>
                </a:lnTo>
                <a:cubicBezTo>
                  <a:pt x="1183853" y="152640"/>
                  <a:pt x="1188202" y="165859"/>
                  <a:pt x="1196897" y="174996"/>
                </a:cubicBezTo>
                <a:cubicBezTo>
                  <a:pt x="1205586" y="184136"/>
                  <a:pt x="1217610" y="188704"/>
                  <a:pt x="1232956" y="188704"/>
                </a:cubicBezTo>
                <a:cubicBezTo>
                  <a:pt x="1238461" y="188704"/>
                  <a:pt x="1243851" y="188082"/>
                  <a:pt x="1249128" y="186843"/>
                </a:cubicBezTo>
                <a:cubicBezTo>
                  <a:pt x="1254406" y="185601"/>
                  <a:pt x="1259172" y="184002"/>
                  <a:pt x="1263434" y="182048"/>
                </a:cubicBezTo>
                <a:cubicBezTo>
                  <a:pt x="1267957" y="180011"/>
                  <a:pt x="1271772" y="178037"/>
                  <a:pt x="1274879" y="176130"/>
                </a:cubicBezTo>
                <a:cubicBezTo>
                  <a:pt x="1277982" y="174222"/>
                  <a:pt x="1280557" y="172425"/>
                  <a:pt x="1282598" y="170741"/>
                </a:cubicBezTo>
                <a:lnTo>
                  <a:pt x="1284059" y="170741"/>
                </a:lnTo>
                <a:lnTo>
                  <a:pt x="1284059" y="198021"/>
                </a:lnTo>
                <a:cubicBezTo>
                  <a:pt x="1281132" y="199174"/>
                  <a:pt x="1277493" y="200613"/>
                  <a:pt x="1273147" y="202341"/>
                </a:cubicBezTo>
                <a:cubicBezTo>
                  <a:pt x="1268798" y="204073"/>
                  <a:pt x="1264893" y="205426"/>
                  <a:pt x="1261437" y="206403"/>
                </a:cubicBezTo>
                <a:cubicBezTo>
                  <a:pt x="1256555" y="207734"/>
                  <a:pt x="1252141" y="208753"/>
                  <a:pt x="1248196" y="209466"/>
                </a:cubicBezTo>
                <a:cubicBezTo>
                  <a:pt x="1244247" y="210174"/>
                  <a:pt x="1239258" y="210531"/>
                  <a:pt x="1233224" y="210531"/>
                </a:cubicBezTo>
                <a:close/>
                <a:moveTo>
                  <a:pt x="1262498" y="116179"/>
                </a:moveTo>
                <a:cubicBezTo>
                  <a:pt x="1262322" y="109436"/>
                  <a:pt x="1261527" y="103621"/>
                  <a:pt x="1260104" y="98741"/>
                </a:cubicBezTo>
                <a:cubicBezTo>
                  <a:pt x="1258686" y="93866"/>
                  <a:pt x="1256649" y="89740"/>
                  <a:pt x="1253984" y="86367"/>
                </a:cubicBezTo>
                <a:cubicBezTo>
                  <a:pt x="1251058" y="82641"/>
                  <a:pt x="1247307" y="79804"/>
                  <a:pt x="1242738" y="77849"/>
                </a:cubicBezTo>
                <a:cubicBezTo>
                  <a:pt x="1238170" y="75899"/>
                  <a:pt x="1232515" y="74923"/>
                  <a:pt x="1225771" y="74923"/>
                </a:cubicBezTo>
                <a:cubicBezTo>
                  <a:pt x="1219119" y="74923"/>
                  <a:pt x="1213464" y="75924"/>
                  <a:pt x="1208808" y="77914"/>
                </a:cubicBezTo>
                <a:cubicBezTo>
                  <a:pt x="1204147" y="79912"/>
                  <a:pt x="1199909" y="82821"/>
                  <a:pt x="1196097" y="86638"/>
                </a:cubicBezTo>
                <a:cubicBezTo>
                  <a:pt x="1192367" y="90535"/>
                  <a:pt x="1189530" y="94864"/>
                  <a:pt x="1187579" y="99608"/>
                </a:cubicBezTo>
                <a:cubicBezTo>
                  <a:pt x="1185624" y="104353"/>
                  <a:pt x="1184386" y="109879"/>
                  <a:pt x="1183853" y="116179"/>
                </a:cubicBezTo>
                <a:close/>
                <a:moveTo>
                  <a:pt x="1427249" y="207068"/>
                </a:moveTo>
                <a:lnTo>
                  <a:pt x="1402233" y="207068"/>
                </a:lnTo>
                <a:lnTo>
                  <a:pt x="1402233" y="79448"/>
                </a:lnTo>
                <a:lnTo>
                  <a:pt x="1351131" y="79448"/>
                </a:lnTo>
                <a:cubicBezTo>
                  <a:pt x="1350865" y="86813"/>
                  <a:pt x="1350598" y="93888"/>
                  <a:pt x="1350331" y="100674"/>
                </a:cubicBezTo>
                <a:cubicBezTo>
                  <a:pt x="1350065" y="107459"/>
                  <a:pt x="1349800" y="113601"/>
                  <a:pt x="1349532" y="119101"/>
                </a:cubicBezTo>
                <a:cubicBezTo>
                  <a:pt x="1348999" y="133033"/>
                  <a:pt x="1348093" y="144702"/>
                  <a:pt x="1346807" y="154105"/>
                </a:cubicBezTo>
                <a:cubicBezTo>
                  <a:pt x="1345518" y="163508"/>
                  <a:pt x="1343902" y="171046"/>
                  <a:pt x="1341947" y="176728"/>
                </a:cubicBezTo>
                <a:cubicBezTo>
                  <a:pt x="1339996" y="182581"/>
                  <a:pt x="1337844" y="187153"/>
                  <a:pt x="1335493" y="190436"/>
                </a:cubicBezTo>
                <a:cubicBezTo>
                  <a:pt x="1333142" y="193715"/>
                  <a:pt x="1330499" y="196690"/>
                  <a:pt x="1327575" y="199353"/>
                </a:cubicBezTo>
                <a:cubicBezTo>
                  <a:pt x="1324556" y="202009"/>
                  <a:pt x="1321319" y="204009"/>
                  <a:pt x="1317860" y="205339"/>
                </a:cubicBezTo>
                <a:cubicBezTo>
                  <a:pt x="1314400" y="206668"/>
                  <a:pt x="1310498" y="207335"/>
                  <a:pt x="1306148" y="207335"/>
                </a:cubicBezTo>
                <a:cubicBezTo>
                  <a:pt x="1304731" y="207335"/>
                  <a:pt x="1302909" y="207292"/>
                  <a:pt x="1300691" y="207205"/>
                </a:cubicBezTo>
                <a:cubicBezTo>
                  <a:pt x="1298477" y="207115"/>
                  <a:pt x="1296922" y="207068"/>
                  <a:pt x="1296036" y="207068"/>
                </a:cubicBezTo>
                <a:lnTo>
                  <a:pt x="1296036" y="185244"/>
                </a:lnTo>
                <a:lnTo>
                  <a:pt x="1297365" y="185244"/>
                </a:lnTo>
                <a:cubicBezTo>
                  <a:pt x="1297987" y="185244"/>
                  <a:pt x="1298632" y="185288"/>
                  <a:pt x="1299298" y="185378"/>
                </a:cubicBezTo>
                <a:cubicBezTo>
                  <a:pt x="1299961" y="185464"/>
                  <a:pt x="1300735" y="185511"/>
                  <a:pt x="1301627" y="185511"/>
                </a:cubicBezTo>
                <a:cubicBezTo>
                  <a:pt x="1303754" y="185511"/>
                  <a:pt x="1305840" y="185197"/>
                  <a:pt x="1307881" y="184579"/>
                </a:cubicBezTo>
                <a:cubicBezTo>
                  <a:pt x="1309918" y="183959"/>
                  <a:pt x="1311740" y="182803"/>
                  <a:pt x="1313334" y="181119"/>
                </a:cubicBezTo>
                <a:cubicBezTo>
                  <a:pt x="1317770" y="176771"/>
                  <a:pt x="1321010" y="169163"/>
                  <a:pt x="1323047" y="158295"/>
                </a:cubicBezTo>
                <a:cubicBezTo>
                  <a:pt x="1325089" y="147426"/>
                  <a:pt x="1326553" y="132235"/>
                  <a:pt x="1327440" y="112716"/>
                </a:cubicBezTo>
                <a:cubicBezTo>
                  <a:pt x="1327800" y="105440"/>
                  <a:pt x="1328131" y="96836"/>
                  <a:pt x="1328443" y="86899"/>
                </a:cubicBezTo>
                <a:cubicBezTo>
                  <a:pt x="1328749" y="76964"/>
                  <a:pt x="1329041" y="67467"/>
                  <a:pt x="1329304" y="58421"/>
                </a:cubicBezTo>
                <a:lnTo>
                  <a:pt x="1427249" y="58421"/>
                </a:lnTo>
                <a:close/>
                <a:moveTo>
                  <a:pt x="1576025" y="161024"/>
                </a:moveTo>
                <a:cubicBezTo>
                  <a:pt x="1576025" y="168210"/>
                  <a:pt x="1574587" y="174729"/>
                  <a:pt x="1571706" y="180586"/>
                </a:cubicBezTo>
                <a:cubicBezTo>
                  <a:pt x="1568822" y="186439"/>
                  <a:pt x="1564899" y="191192"/>
                  <a:pt x="1559927" y="194824"/>
                </a:cubicBezTo>
                <a:cubicBezTo>
                  <a:pt x="1554074" y="199263"/>
                  <a:pt x="1547816" y="202413"/>
                  <a:pt x="1541164" y="204274"/>
                </a:cubicBezTo>
                <a:cubicBezTo>
                  <a:pt x="1534508" y="206136"/>
                  <a:pt x="1525947" y="207068"/>
                  <a:pt x="1515479" y="207068"/>
                </a:cubicBezTo>
                <a:lnTo>
                  <a:pt x="1463446" y="207068"/>
                </a:lnTo>
                <a:lnTo>
                  <a:pt x="1463446" y="58421"/>
                </a:lnTo>
                <a:lnTo>
                  <a:pt x="1488463" y="58421"/>
                </a:lnTo>
                <a:lnTo>
                  <a:pt x="1488463" y="116309"/>
                </a:lnTo>
                <a:lnTo>
                  <a:pt x="1516148" y="116309"/>
                </a:lnTo>
                <a:cubicBezTo>
                  <a:pt x="1527322" y="116309"/>
                  <a:pt x="1535998" y="116888"/>
                  <a:pt x="1542161" y="118040"/>
                </a:cubicBezTo>
                <a:cubicBezTo>
                  <a:pt x="1548325" y="119192"/>
                  <a:pt x="1554470" y="122033"/>
                  <a:pt x="1560593" y="126554"/>
                </a:cubicBezTo>
                <a:cubicBezTo>
                  <a:pt x="1565738" y="130374"/>
                  <a:pt x="1569597" y="135252"/>
                  <a:pt x="1572168" y="141198"/>
                </a:cubicBezTo>
                <a:cubicBezTo>
                  <a:pt x="1574742" y="147142"/>
                  <a:pt x="1576025" y="153748"/>
                  <a:pt x="1576025" y="161024"/>
                </a:cubicBezTo>
                <a:close/>
                <a:moveTo>
                  <a:pt x="1550215" y="161423"/>
                </a:moveTo>
                <a:cubicBezTo>
                  <a:pt x="1550215" y="156898"/>
                  <a:pt x="1549441" y="152928"/>
                  <a:pt x="1547885" y="149511"/>
                </a:cubicBezTo>
                <a:cubicBezTo>
                  <a:pt x="1546333" y="146098"/>
                  <a:pt x="1543782" y="143327"/>
                  <a:pt x="1540232" y="141198"/>
                </a:cubicBezTo>
                <a:cubicBezTo>
                  <a:pt x="1536506" y="138981"/>
                  <a:pt x="1532268" y="137646"/>
                  <a:pt x="1527523" y="137203"/>
                </a:cubicBezTo>
                <a:cubicBezTo>
                  <a:pt x="1522778" y="136760"/>
                  <a:pt x="1515964" y="136537"/>
                  <a:pt x="1507094" y="136537"/>
                </a:cubicBezTo>
                <a:lnTo>
                  <a:pt x="1488463" y="136537"/>
                </a:lnTo>
                <a:lnTo>
                  <a:pt x="1488463" y="187106"/>
                </a:lnTo>
                <a:lnTo>
                  <a:pt x="1506565" y="187106"/>
                </a:lnTo>
                <a:cubicBezTo>
                  <a:pt x="1515435" y="187106"/>
                  <a:pt x="1522311" y="186731"/>
                  <a:pt x="1527193" y="185976"/>
                </a:cubicBezTo>
                <a:cubicBezTo>
                  <a:pt x="1532067" y="185223"/>
                  <a:pt x="1536282" y="183780"/>
                  <a:pt x="1539832" y="181651"/>
                </a:cubicBezTo>
                <a:cubicBezTo>
                  <a:pt x="1543468" y="179344"/>
                  <a:pt x="1546107" y="176616"/>
                  <a:pt x="1547752" y="173465"/>
                </a:cubicBezTo>
                <a:cubicBezTo>
                  <a:pt x="1549394" y="170316"/>
                  <a:pt x="1550215" y="166301"/>
                  <a:pt x="1550215" y="161423"/>
                </a:cubicBezTo>
                <a:close/>
                <a:moveTo>
                  <a:pt x="1671711" y="130949"/>
                </a:moveTo>
                <a:cubicBezTo>
                  <a:pt x="1671711" y="158364"/>
                  <a:pt x="1667318" y="182452"/>
                  <a:pt x="1658539" y="203209"/>
                </a:cubicBezTo>
                <a:cubicBezTo>
                  <a:pt x="1649754" y="223971"/>
                  <a:pt x="1637601" y="243536"/>
                  <a:pt x="1622077" y="261896"/>
                </a:cubicBezTo>
                <a:lnTo>
                  <a:pt x="1591600" y="261896"/>
                </a:lnTo>
                <a:lnTo>
                  <a:pt x="1591600" y="260568"/>
                </a:lnTo>
                <a:cubicBezTo>
                  <a:pt x="1598429" y="254444"/>
                  <a:pt x="1605308" y="246927"/>
                  <a:pt x="1612229" y="238010"/>
                </a:cubicBezTo>
                <a:cubicBezTo>
                  <a:pt x="1619148" y="229092"/>
                  <a:pt x="1625181" y="219272"/>
                  <a:pt x="1630324" y="208533"/>
                </a:cubicBezTo>
                <a:cubicBezTo>
                  <a:pt x="1635830" y="197088"/>
                  <a:pt x="1640196" y="185003"/>
                  <a:pt x="1643432" y="172270"/>
                </a:cubicBezTo>
                <a:cubicBezTo>
                  <a:pt x="1646673" y="159537"/>
                  <a:pt x="1648292" y="145768"/>
                  <a:pt x="1648292" y="130949"/>
                </a:cubicBezTo>
                <a:cubicBezTo>
                  <a:pt x="1648292" y="116312"/>
                  <a:pt x="1646648" y="102469"/>
                  <a:pt x="1643368" y="89427"/>
                </a:cubicBezTo>
                <a:cubicBezTo>
                  <a:pt x="1640084" y="76384"/>
                  <a:pt x="1635736" y="64364"/>
                  <a:pt x="1630324" y="53366"/>
                </a:cubicBezTo>
                <a:cubicBezTo>
                  <a:pt x="1624915" y="42364"/>
                  <a:pt x="1618790" y="32471"/>
                  <a:pt x="1611962" y="23688"/>
                </a:cubicBezTo>
                <a:cubicBezTo>
                  <a:pt x="1605129" y="14903"/>
                  <a:pt x="1598342" y="7452"/>
                  <a:pt x="1591600" y="1332"/>
                </a:cubicBezTo>
                <a:lnTo>
                  <a:pt x="1591600" y="0"/>
                </a:lnTo>
                <a:lnTo>
                  <a:pt x="1622077" y="0"/>
                </a:lnTo>
                <a:cubicBezTo>
                  <a:pt x="1637514" y="18366"/>
                  <a:pt x="1649647" y="37886"/>
                  <a:pt x="1658474" y="58557"/>
                </a:cubicBezTo>
                <a:cubicBezTo>
                  <a:pt x="1667297" y="79229"/>
                  <a:pt x="1671711" y="103359"/>
                  <a:pt x="1671711" y="13094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764861" y="2039217"/>
            <a:ext cx="75057" cy="24088"/>
          </a:xfrm>
          <a:custGeom>
            <a:avLst/>
            <a:gdLst/>
            <a:ahLst/>
            <a:cxnLst/>
            <a:rect l="l" t="t" r="r" b="b"/>
            <a:pathLst>
              <a:path w="75057" h="24088">
                <a:moveTo>
                  <a:pt x="75057" y="24088"/>
                </a:moveTo>
                <a:lnTo>
                  <a:pt x="0" y="24088"/>
                </a:lnTo>
                <a:lnTo>
                  <a:pt x="0" y="0"/>
                </a:lnTo>
                <a:lnTo>
                  <a:pt x="7505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8052235" y="1939145"/>
            <a:ext cx="252953" cy="202942"/>
          </a:xfrm>
          <a:custGeom>
            <a:avLst/>
            <a:gdLst/>
            <a:ahLst/>
            <a:cxnLst/>
            <a:rect l="l" t="t" r="r" b="b"/>
            <a:pathLst>
              <a:path w="252953" h="202942">
                <a:moveTo>
                  <a:pt x="96617" y="198817"/>
                </a:moveTo>
                <a:lnTo>
                  <a:pt x="0" y="198817"/>
                </a:lnTo>
                <a:lnTo>
                  <a:pt x="0" y="178592"/>
                </a:lnTo>
                <a:lnTo>
                  <a:pt x="35935" y="178592"/>
                </a:lnTo>
                <a:lnTo>
                  <a:pt x="35935" y="45777"/>
                </a:lnTo>
                <a:lnTo>
                  <a:pt x="0" y="45777"/>
                </a:lnTo>
                <a:lnTo>
                  <a:pt x="0" y="27681"/>
                </a:lnTo>
                <a:cubicBezTo>
                  <a:pt x="13576" y="27681"/>
                  <a:pt x="23580" y="25747"/>
                  <a:pt x="30013" y="21888"/>
                </a:cubicBezTo>
                <a:cubicBezTo>
                  <a:pt x="36443" y="18029"/>
                  <a:pt x="40062" y="10735"/>
                  <a:pt x="40856" y="0"/>
                </a:cubicBezTo>
                <a:lnTo>
                  <a:pt x="61485" y="0"/>
                </a:lnTo>
                <a:lnTo>
                  <a:pt x="61485" y="178592"/>
                </a:lnTo>
                <a:lnTo>
                  <a:pt x="96617" y="178592"/>
                </a:lnTo>
                <a:close/>
                <a:moveTo>
                  <a:pt x="252954" y="135741"/>
                </a:moveTo>
                <a:cubicBezTo>
                  <a:pt x="252954" y="145321"/>
                  <a:pt x="251424" y="154192"/>
                  <a:pt x="248360" y="162353"/>
                </a:cubicBezTo>
                <a:cubicBezTo>
                  <a:pt x="245301" y="170514"/>
                  <a:pt x="241016" y="177570"/>
                  <a:pt x="235515" y="183513"/>
                </a:cubicBezTo>
                <a:cubicBezTo>
                  <a:pt x="229931" y="189547"/>
                  <a:pt x="222987" y="194296"/>
                  <a:pt x="214697" y="197755"/>
                </a:cubicBezTo>
                <a:cubicBezTo>
                  <a:pt x="206398" y="201211"/>
                  <a:pt x="197103" y="202942"/>
                  <a:pt x="186811" y="202942"/>
                </a:cubicBezTo>
                <a:cubicBezTo>
                  <a:pt x="177321" y="202942"/>
                  <a:pt x="167983" y="201902"/>
                  <a:pt x="158800" y="199818"/>
                </a:cubicBezTo>
                <a:cubicBezTo>
                  <a:pt x="149617" y="197730"/>
                  <a:pt x="141652" y="195005"/>
                  <a:pt x="134910" y="191631"/>
                </a:cubicBezTo>
                <a:lnTo>
                  <a:pt x="134910" y="163552"/>
                </a:lnTo>
                <a:lnTo>
                  <a:pt x="136774" y="163552"/>
                </a:lnTo>
                <a:cubicBezTo>
                  <a:pt x="138817" y="165059"/>
                  <a:pt x="141746" y="166766"/>
                  <a:pt x="145559" y="168674"/>
                </a:cubicBezTo>
                <a:cubicBezTo>
                  <a:pt x="149371" y="170582"/>
                  <a:pt x="153582" y="172378"/>
                  <a:pt x="158198" y="174064"/>
                </a:cubicBezTo>
                <a:cubicBezTo>
                  <a:pt x="163433" y="175928"/>
                  <a:pt x="168224" y="177368"/>
                  <a:pt x="172573" y="178390"/>
                </a:cubicBezTo>
                <a:cubicBezTo>
                  <a:pt x="176919" y="179413"/>
                  <a:pt x="181799" y="179921"/>
                  <a:pt x="187211" y="179921"/>
                </a:cubicBezTo>
                <a:cubicBezTo>
                  <a:pt x="192535" y="179921"/>
                  <a:pt x="197726" y="178971"/>
                  <a:pt x="202784" y="177058"/>
                </a:cubicBezTo>
                <a:cubicBezTo>
                  <a:pt x="207838" y="175151"/>
                  <a:pt x="212184" y="172072"/>
                  <a:pt x="215824" y="167810"/>
                </a:cubicBezTo>
                <a:cubicBezTo>
                  <a:pt x="219107" y="163907"/>
                  <a:pt x="221612" y="159339"/>
                  <a:pt x="223344" y="154102"/>
                </a:cubicBezTo>
                <a:cubicBezTo>
                  <a:pt x="225072" y="148870"/>
                  <a:pt x="225936" y="142703"/>
                  <a:pt x="225936" y="135604"/>
                </a:cubicBezTo>
                <a:cubicBezTo>
                  <a:pt x="225936" y="128599"/>
                  <a:pt x="224986" y="122832"/>
                  <a:pt x="223077" y="118303"/>
                </a:cubicBezTo>
                <a:cubicBezTo>
                  <a:pt x="221170" y="113782"/>
                  <a:pt x="218397" y="110055"/>
                  <a:pt x="214757" y="107128"/>
                </a:cubicBezTo>
                <a:cubicBezTo>
                  <a:pt x="210946" y="103755"/>
                  <a:pt x="206266" y="101383"/>
                  <a:pt x="200721" y="100007"/>
                </a:cubicBezTo>
                <a:cubicBezTo>
                  <a:pt x="195174" y="98633"/>
                  <a:pt x="188985" y="97945"/>
                  <a:pt x="182153" y="97945"/>
                </a:cubicBezTo>
                <a:cubicBezTo>
                  <a:pt x="174967" y="97945"/>
                  <a:pt x="167742" y="98500"/>
                  <a:pt x="160466" y="99608"/>
                </a:cubicBezTo>
                <a:cubicBezTo>
                  <a:pt x="153190" y="100717"/>
                  <a:pt x="147376" y="101761"/>
                  <a:pt x="143028" y="102736"/>
                </a:cubicBezTo>
                <a:lnTo>
                  <a:pt x="143028" y="665"/>
                </a:lnTo>
                <a:lnTo>
                  <a:pt x="251755" y="665"/>
                </a:lnTo>
                <a:lnTo>
                  <a:pt x="251755" y="23954"/>
                </a:lnTo>
                <a:lnTo>
                  <a:pt x="168713" y="23954"/>
                </a:lnTo>
                <a:lnTo>
                  <a:pt x="168713" y="76654"/>
                </a:lnTo>
                <a:cubicBezTo>
                  <a:pt x="171908" y="76297"/>
                  <a:pt x="175057" y="76032"/>
                  <a:pt x="178164" y="75856"/>
                </a:cubicBezTo>
                <a:cubicBezTo>
                  <a:pt x="181268" y="75679"/>
                  <a:pt x="184107" y="75589"/>
                  <a:pt x="186681" y="75589"/>
                </a:cubicBezTo>
                <a:cubicBezTo>
                  <a:pt x="196795" y="75589"/>
                  <a:pt x="205355" y="76431"/>
                  <a:pt x="212363" y="78116"/>
                </a:cubicBezTo>
                <a:cubicBezTo>
                  <a:pt x="219372" y="79801"/>
                  <a:pt x="226112" y="83085"/>
                  <a:pt x="232592" y="87966"/>
                </a:cubicBezTo>
                <a:cubicBezTo>
                  <a:pt x="239156" y="92933"/>
                  <a:pt x="244195" y="99140"/>
                  <a:pt x="247698" y="106592"/>
                </a:cubicBezTo>
                <a:cubicBezTo>
                  <a:pt x="251204" y="114044"/>
                  <a:pt x="252954" y="123764"/>
                  <a:pt x="252954" y="13574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8413463" y="1935819"/>
            <a:ext cx="423656" cy="206268"/>
          </a:xfrm>
          <a:custGeom>
            <a:avLst/>
            <a:gdLst/>
            <a:ahLst/>
            <a:cxnLst/>
            <a:rect l="l" t="t" r="r" b="b"/>
            <a:pathLst>
              <a:path w="423656" h="206268">
                <a:moveTo>
                  <a:pt x="126692" y="103003"/>
                </a:moveTo>
                <a:cubicBezTo>
                  <a:pt x="126692" y="138578"/>
                  <a:pt x="121525" y="164682"/>
                  <a:pt x="111190" y="181318"/>
                </a:cubicBezTo>
                <a:cubicBezTo>
                  <a:pt x="100853" y="197950"/>
                  <a:pt x="84906" y="206268"/>
                  <a:pt x="63345" y="206268"/>
                </a:cubicBezTo>
                <a:cubicBezTo>
                  <a:pt x="41522" y="206268"/>
                  <a:pt x="25509" y="197794"/>
                  <a:pt x="15303" y="180853"/>
                </a:cubicBezTo>
                <a:cubicBezTo>
                  <a:pt x="5101" y="163911"/>
                  <a:pt x="0" y="138045"/>
                  <a:pt x="0" y="103268"/>
                </a:cubicBezTo>
                <a:cubicBezTo>
                  <a:pt x="0" y="67514"/>
                  <a:pt x="5169" y="41364"/>
                  <a:pt x="15505" y="24818"/>
                </a:cubicBezTo>
                <a:cubicBezTo>
                  <a:pt x="25840" y="8272"/>
                  <a:pt x="41785" y="0"/>
                  <a:pt x="63345" y="0"/>
                </a:cubicBezTo>
                <a:cubicBezTo>
                  <a:pt x="85169" y="0"/>
                  <a:pt x="101181" y="8561"/>
                  <a:pt x="111384" y="25682"/>
                </a:cubicBezTo>
                <a:cubicBezTo>
                  <a:pt x="121590" y="42807"/>
                  <a:pt x="126692" y="68580"/>
                  <a:pt x="126692" y="103003"/>
                </a:cubicBezTo>
                <a:close/>
                <a:moveTo>
                  <a:pt x="92621" y="163422"/>
                </a:moveTo>
                <a:cubicBezTo>
                  <a:pt x="95194" y="156855"/>
                  <a:pt x="97013" y="148557"/>
                  <a:pt x="98082" y="138531"/>
                </a:cubicBezTo>
                <a:cubicBezTo>
                  <a:pt x="99144" y="128508"/>
                  <a:pt x="99677" y="116665"/>
                  <a:pt x="99677" y="103003"/>
                </a:cubicBezTo>
                <a:cubicBezTo>
                  <a:pt x="99677" y="89431"/>
                  <a:pt x="99144" y="77630"/>
                  <a:pt x="98082" y="67600"/>
                </a:cubicBezTo>
                <a:cubicBezTo>
                  <a:pt x="97013" y="57577"/>
                  <a:pt x="95151" y="49240"/>
                  <a:pt x="92488" y="42588"/>
                </a:cubicBezTo>
                <a:cubicBezTo>
                  <a:pt x="89827" y="35844"/>
                  <a:pt x="86169" y="30715"/>
                  <a:pt x="81511" y="27212"/>
                </a:cubicBezTo>
                <a:cubicBezTo>
                  <a:pt x="76853" y="23709"/>
                  <a:pt x="70797" y="21955"/>
                  <a:pt x="63345" y="21955"/>
                </a:cubicBezTo>
                <a:cubicBezTo>
                  <a:pt x="55980" y="21955"/>
                  <a:pt x="49929" y="23709"/>
                  <a:pt x="45180" y="27212"/>
                </a:cubicBezTo>
                <a:cubicBezTo>
                  <a:pt x="40436" y="30715"/>
                  <a:pt x="36684" y="35930"/>
                  <a:pt x="33937" y="42851"/>
                </a:cubicBezTo>
                <a:cubicBezTo>
                  <a:pt x="31273" y="49593"/>
                  <a:pt x="29455" y="58111"/>
                  <a:pt x="28480" y="68399"/>
                </a:cubicBezTo>
                <a:cubicBezTo>
                  <a:pt x="27507" y="78691"/>
                  <a:pt x="27018" y="90316"/>
                  <a:pt x="27018" y="103268"/>
                </a:cubicBezTo>
                <a:cubicBezTo>
                  <a:pt x="27018" y="117108"/>
                  <a:pt x="27436" y="128685"/>
                  <a:pt x="28281" y="137998"/>
                </a:cubicBezTo>
                <a:cubicBezTo>
                  <a:pt x="29124" y="147319"/>
                  <a:pt x="30964" y="155656"/>
                  <a:pt x="33800" y="163018"/>
                </a:cubicBezTo>
                <a:cubicBezTo>
                  <a:pt x="36374" y="169851"/>
                  <a:pt x="40036" y="175103"/>
                  <a:pt x="44780" y="178786"/>
                </a:cubicBezTo>
                <a:cubicBezTo>
                  <a:pt x="49525" y="182469"/>
                  <a:pt x="55718" y="184312"/>
                  <a:pt x="63345" y="184312"/>
                </a:cubicBezTo>
                <a:cubicBezTo>
                  <a:pt x="70711" y="184312"/>
                  <a:pt x="76766" y="182556"/>
                  <a:pt x="81511" y="179053"/>
                </a:cubicBezTo>
                <a:cubicBezTo>
                  <a:pt x="86256" y="175549"/>
                  <a:pt x="89957" y="170341"/>
                  <a:pt x="92621" y="163422"/>
                </a:cubicBezTo>
                <a:close/>
                <a:moveTo>
                  <a:pt x="275173" y="103003"/>
                </a:moveTo>
                <a:cubicBezTo>
                  <a:pt x="275173" y="138578"/>
                  <a:pt x="270007" y="164682"/>
                  <a:pt x="259672" y="181318"/>
                </a:cubicBezTo>
                <a:cubicBezTo>
                  <a:pt x="249335" y="197950"/>
                  <a:pt x="233388" y="206268"/>
                  <a:pt x="211831" y="206268"/>
                </a:cubicBezTo>
                <a:cubicBezTo>
                  <a:pt x="190005" y="206268"/>
                  <a:pt x="173991" y="197794"/>
                  <a:pt x="163789" y="180853"/>
                </a:cubicBezTo>
                <a:cubicBezTo>
                  <a:pt x="153584" y="163911"/>
                  <a:pt x="148482" y="138045"/>
                  <a:pt x="148482" y="103268"/>
                </a:cubicBezTo>
                <a:cubicBezTo>
                  <a:pt x="148482" y="67514"/>
                  <a:pt x="153651" y="41364"/>
                  <a:pt x="163987" y="24818"/>
                </a:cubicBezTo>
                <a:cubicBezTo>
                  <a:pt x="174323" y="8272"/>
                  <a:pt x="190268" y="0"/>
                  <a:pt x="211831" y="0"/>
                </a:cubicBezTo>
                <a:cubicBezTo>
                  <a:pt x="233655" y="0"/>
                  <a:pt x="249663" y="8561"/>
                  <a:pt x="259870" y="25682"/>
                </a:cubicBezTo>
                <a:cubicBezTo>
                  <a:pt x="270072" y="42807"/>
                  <a:pt x="275173" y="68580"/>
                  <a:pt x="275173" y="103003"/>
                </a:cubicBezTo>
                <a:close/>
                <a:moveTo>
                  <a:pt x="241106" y="163422"/>
                </a:moveTo>
                <a:cubicBezTo>
                  <a:pt x="243676" y="156855"/>
                  <a:pt x="245495" y="148557"/>
                  <a:pt x="246564" y="138531"/>
                </a:cubicBezTo>
                <a:cubicBezTo>
                  <a:pt x="247630" y="128508"/>
                  <a:pt x="248158" y="116665"/>
                  <a:pt x="248158" y="103003"/>
                </a:cubicBezTo>
                <a:cubicBezTo>
                  <a:pt x="248158" y="89431"/>
                  <a:pt x="247630" y="77630"/>
                  <a:pt x="246564" y="67600"/>
                </a:cubicBezTo>
                <a:cubicBezTo>
                  <a:pt x="245495" y="57577"/>
                  <a:pt x="243633" y="49240"/>
                  <a:pt x="240970" y="42588"/>
                </a:cubicBezTo>
                <a:cubicBezTo>
                  <a:pt x="238309" y="35844"/>
                  <a:pt x="234652" y="30715"/>
                  <a:pt x="229993" y="27212"/>
                </a:cubicBezTo>
                <a:cubicBezTo>
                  <a:pt x="225335" y="23709"/>
                  <a:pt x="219283" y="21955"/>
                  <a:pt x="211831" y="21955"/>
                </a:cubicBezTo>
                <a:cubicBezTo>
                  <a:pt x="204462" y="21955"/>
                  <a:pt x="198411" y="23709"/>
                  <a:pt x="193665" y="27212"/>
                </a:cubicBezTo>
                <a:cubicBezTo>
                  <a:pt x="188917" y="30715"/>
                  <a:pt x="185170" y="35930"/>
                  <a:pt x="182419" y="42851"/>
                </a:cubicBezTo>
                <a:cubicBezTo>
                  <a:pt x="179754" y="49593"/>
                  <a:pt x="177941" y="58111"/>
                  <a:pt x="176965" y="68399"/>
                </a:cubicBezTo>
                <a:cubicBezTo>
                  <a:pt x="175989" y="78691"/>
                  <a:pt x="175500" y="90316"/>
                  <a:pt x="175500" y="103268"/>
                </a:cubicBezTo>
                <a:cubicBezTo>
                  <a:pt x="175500" y="117108"/>
                  <a:pt x="175920" y="128685"/>
                  <a:pt x="176764" y="137998"/>
                </a:cubicBezTo>
                <a:cubicBezTo>
                  <a:pt x="177610" y="147319"/>
                  <a:pt x="179446" y="155656"/>
                  <a:pt x="182286" y="163018"/>
                </a:cubicBezTo>
                <a:cubicBezTo>
                  <a:pt x="184856" y="169851"/>
                  <a:pt x="188517" y="175103"/>
                  <a:pt x="193262" y="178786"/>
                </a:cubicBezTo>
                <a:cubicBezTo>
                  <a:pt x="198011" y="182469"/>
                  <a:pt x="204199" y="184312"/>
                  <a:pt x="211831" y="184312"/>
                </a:cubicBezTo>
                <a:cubicBezTo>
                  <a:pt x="219193" y="184312"/>
                  <a:pt x="225248" y="182556"/>
                  <a:pt x="229993" y="179053"/>
                </a:cubicBezTo>
                <a:cubicBezTo>
                  <a:pt x="234742" y="175549"/>
                  <a:pt x="238442" y="170341"/>
                  <a:pt x="241106" y="163422"/>
                </a:cubicBezTo>
                <a:close/>
                <a:moveTo>
                  <a:pt x="423656" y="103003"/>
                </a:moveTo>
                <a:cubicBezTo>
                  <a:pt x="423656" y="138578"/>
                  <a:pt x="418489" y="164682"/>
                  <a:pt x="408154" y="181318"/>
                </a:cubicBezTo>
                <a:cubicBezTo>
                  <a:pt x="397817" y="197950"/>
                  <a:pt x="381870" y="206268"/>
                  <a:pt x="360313" y="206268"/>
                </a:cubicBezTo>
                <a:cubicBezTo>
                  <a:pt x="338490" y="206268"/>
                  <a:pt x="322474" y="197794"/>
                  <a:pt x="312271" y="180853"/>
                </a:cubicBezTo>
                <a:cubicBezTo>
                  <a:pt x="302065" y="163911"/>
                  <a:pt x="296964" y="138045"/>
                  <a:pt x="296964" y="103268"/>
                </a:cubicBezTo>
                <a:cubicBezTo>
                  <a:pt x="296964" y="67514"/>
                  <a:pt x="302133" y="41364"/>
                  <a:pt x="312469" y="24818"/>
                </a:cubicBezTo>
                <a:cubicBezTo>
                  <a:pt x="322805" y="8272"/>
                  <a:pt x="338752" y="0"/>
                  <a:pt x="360313" y="0"/>
                </a:cubicBezTo>
                <a:cubicBezTo>
                  <a:pt x="382137" y="0"/>
                  <a:pt x="398145" y="8561"/>
                  <a:pt x="408352" y="25682"/>
                </a:cubicBezTo>
                <a:cubicBezTo>
                  <a:pt x="418554" y="42807"/>
                  <a:pt x="423656" y="68580"/>
                  <a:pt x="423656" y="103003"/>
                </a:cubicBezTo>
                <a:close/>
                <a:moveTo>
                  <a:pt x="389588" y="163422"/>
                </a:moveTo>
                <a:cubicBezTo>
                  <a:pt x="392158" y="156855"/>
                  <a:pt x="393981" y="148557"/>
                  <a:pt x="395046" y="138531"/>
                </a:cubicBezTo>
                <a:cubicBezTo>
                  <a:pt x="396112" y="128508"/>
                  <a:pt x="396644" y="116665"/>
                  <a:pt x="396644" y="103003"/>
                </a:cubicBezTo>
                <a:cubicBezTo>
                  <a:pt x="396644" y="89431"/>
                  <a:pt x="396112" y="77630"/>
                  <a:pt x="395046" y="67600"/>
                </a:cubicBezTo>
                <a:cubicBezTo>
                  <a:pt x="393981" y="57577"/>
                  <a:pt x="392115" y="49240"/>
                  <a:pt x="389452" y="42588"/>
                </a:cubicBezTo>
                <a:cubicBezTo>
                  <a:pt x="386795" y="35844"/>
                  <a:pt x="383133" y="30715"/>
                  <a:pt x="378479" y="27212"/>
                </a:cubicBezTo>
                <a:cubicBezTo>
                  <a:pt x="373817" y="23709"/>
                  <a:pt x="367765" y="21955"/>
                  <a:pt x="360313" y="21955"/>
                </a:cubicBezTo>
                <a:cubicBezTo>
                  <a:pt x="352945" y="21955"/>
                  <a:pt x="346891" y="23709"/>
                  <a:pt x="342147" y="27212"/>
                </a:cubicBezTo>
                <a:cubicBezTo>
                  <a:pt x="337402" y="30715"/>
                  <a:pt x="333652" y="35930"/>
                  <a:pt x="330901" y="42851"/>
                </a:cubicBezTo>
                <a:cubicBezTo>
                  <a:pt x="328237" y="49593"/>
                  <a:pt x="326423" y="58111"/>
                  <a:pt x="325446" y="68399"/>
                </a:cubicBezTo>
                <a:cubicBezTo>
                  <a:pt x="324471" y="78691"/>
                  <a:pt x="323982" y="90316"/>
                  <a:pt x="323982" y="103268"/>
                </a:cubicBezTo>
                <a:cubicBezTo>
                  <a:pt x="323982" y="117108"/>
                  <a:pt x="324402" y="128685"/>
                  <a:pt x="325245" y="137998"/>
                </a:cubicBezTo>
                <a:cubicBezTo>
                  <a:pt x="326091" y="147319"/>
                  <a:pt x="327931" y="155656"/>
                  <a:pt x="330768" y="163018"/>
                </a:cubicBezTo>
                <a:cubicBezTo>
                  <a:pt x="333338" y="169851"/>
                  <a:pt x="337000" y="175103"/>
                  <a:pt x="341748" y="178786"/>
                </a:cubicBezTo>
                <a:cubicBezTo>
                  <a:pt x="346493" y="182469"/>
                  <a:pt x="352684" y="184312"/>
                  <a:pt x="360313" y="184312"/>
                </a:cubicBezTo>
                <a:cubicBezTo>
                  <a:pt x="367675" y="184312"/>
                  <a:pt x="373734" y="182556"/>
                  <a:pt x="378479" y="179053"/>
                </a:cubicBezTo>
                <a:cubicBezTo>
                  <a:pt x="383224" y="175549"/>
                  <a:pt x="386925" y="170341"/>
                  <a:pt x="389588" y="16342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8949284" y="1929695"/>
            <a:ext cx="410007" cy="263095"/>
          </a:xfrm>
          <a:custGeom>
            <a:avLst/>
            <a:gdLst/>
            <a:ahLst/>
            <a:cxnLst/>
            <a:rect l="l" t="t" r="r" b="b"/>
            <a:pathLst>
              <a:path w="410007" h="263095">
                <a:moveTo>
                  <a:pt x="124692" y="130017"/>
                </a:moveTo>
                <a:cubicBezTo>
                  <a:pt x="124692" y="154771"/>
                  <a:pt x="118770" y="174485"/>
                  <a:pt x="106926" y="189169"/>
                </a:cubicBezTo>
                <a:cubicBezTo>
                  <a:pt x="95082" y="203854"/>
                  <a:pt x="80110" y="211194"/>
                  <a:pt x="62012" y="211194"/>
                </a:cubicBezTo>
                <a:cubicBezTo>
                  <a:pt x="54648" y="211194"/>
                  <a:pt x="48131" y="210355"/>
                  <a:pt x="42451" y="208670"/>
                </a:cubicBezTo>
                <a:cubicBezTo>
                  <a:pt x="36774" y="206986"/>
                  <a:pt x="30959" y="204368"/>
                  <a:pt x="25016" y="200815"/>
                </a:cubicBezTo>
                <a:lnTo>
                  <a:pt x="25016" y="263095"/>
                </a:lnTo>
                <a:lnTo>
                  <a:pt x="0" y="263095"/>
                </a:lnTo>
                <a:lnTo>
                  <a:pt x="0" y="59620"/>
                </a:lnTo>
                <a:lnTo>
                  <a:pt x="25016" y="59620"/>
                </a:lnTo>
                <a:lnTo>
                  <a:pt x="25016" y="75189"/>
                </a:lnTo>
                <a:cubicBezTo>
                  <a:pt x="31225" y="69602"/>
                  <a:pt x="38126" y="64922"/>
                  <a:pt x="45712" y="61149"/>
                </a:cubicBezTo>
                <a:cubicBezTo>
                  <a:pt x="53294" y="57380"/>
                  <a:pt x="61571" y="55493"/>
                  <a:pt x="70527" y="55493"/>
                </a:cubicBezTo>
                <a:cubicBezTo>
                  <a:pt x="87562" y="55493"/>
                  <a:pt x="100849" y="62236"/>
                  <a:pt x="110385" y="75722"/>
                </a:cubicBezTo>
                <a:cubicBezTo>
                  <a:pt x="119922" y="89208"/>
                  <a:pt x="124692" y="107308"/>
                  <a:pt x="124692" y="130017"/>
                </a:cubicBezTo>
                <a:close/>
                <a:moveTo>
                  <a:pt x="98873" y="132811"/>
                </a:moveTo>
                <a:cubicBezTo>
                  <a:pt x="98873" y="115870"/>
                  <a:pt x="96166" y="102715"/>
                  <a:pt x="90759" y="93355"/>
                </a:cubicBezTo>
                <a:cubicBezTo>
                  <a:pt x="85347" y="83995"/>
                  <a:pt x="76560" y="79315"/>
                  <a:pt x="64406" y="79315"/>
                </a:cubicBezTo>
                <a:cubicBezTo>
                  <a:pt x="57307" y="79315"/>
                  <a:pt x="50457" y="80888"/>
                  <a:pt x="43848" y="84038"/>
                </a:cubicBezTo>
                <a:cubicBezTo>
                  <a:pt x="37233" y="87188"/>
                  <a:pt x="30959" y="91246"/>
                  <a:pt x="25016" y="96217"/>
                </a:cubicBezTo>
                <a:lnTo>
                  <a:pt x="25016" y="180453"/>
                </a:lnTo>
                <a:cubicBezTo>
                  <a:pt x="31578" y="183651"/>
                  <a:pt x="37190" y="185825"/>
                  <a:pt x="41849" y="186977"/>
                </a:cubicBezTo>
                <a:cubicBezTo>
                  <a:pt x="46507" y="188129"/>
                  <a:pt x="51853" y="188708"/>
                  <a:pt x="57887" y="188708"/>
                </a:cubicBezTo>
                <a:cubicBezTo>
                  <a:pt x="70840" y="188708"/>
                  <a:pt x="80909" y="183963"/>
                  <a:pt x="88095" y="174466"/>
                </a:cubicBezTo>
                <a:cubicBezTo>
                  <a:pt x="95280" y="164974"/>
                  <a:pt x="98873" y="151088"/>
                  <a:pt x="98873" y="132811"/>
                </a:cubicBezTo>
                <a:close/>
                <a:moveTo>
                  <a:pt x="267479" y="59620"/>
                </a:moveTo>
                <a:lnTo>
                  <a:pt x="187501" y="263095"/>
                </a:lnTo>
                <a:lnTo>
                  <a:pt x="160754" y="263095"/>
                </a:lnTo>
                <a:lnTo>
                  <a:pt x="187368" y="201081"/>
                </a:lnTo>
                <a:lnTo>
                  <a:pt x="133339" y="59620"/>
                </a:lnTo>
                <a:lnTo>
                  <a:pt x="160354" y="59620"/>
                </a:lnTo>
                <a:lnTo>
                  <a:pt x="200940" y="169676"/>
                </a:lnTo>
                <a:lnTo>
                  <a:pt x="241398" y="59620"/>
                </a:lnTo>
                <a:close/>
                <a:moveTo>
                  <a:pt x="391773" y="81579"/>
                </a:moveTo>
                <a:cubicBezTo>
                  <a:pt x="397540" y="87433"/>
                  <a:pt x="402018" y="94864"/>
                  <a:pt x="405215" y="103866"/>
                </a:cubicBezTo>
                <a:cubicBezTo>
                  <a:pt x="408412" y="112875"/>
                  <a:pt x="410007" y="123322"/>
                  <a:pt x="410007" y="135211"/>
                </a:cubicBezTo>
                <a:cubicBezTo>
                  <a:pt x="410007" y="146657"/>
                  <a:pt x="408189" y="157233"/>
                  <a:pt x="404553" y="166950"/>
                </a:cubicBezTo>
                <a:cubicBezTo>
                  <a:pt x="400913" y="176663"/>
                  <a:pt x="395988" y="184849"/>
                  <a:pt x="389778" y="191498"/>
                </a:cubicBezTo>
                <a:cubicBezTo>
                  <a:pt x="383392" y="198417"/>
                  <a:pt x="376314" y="203630"/>
                  <a:pt x="368553" y="207137"/>
                </a:cubicBezTo>
                <a:cubicBezTo>
                  <a:pt x="360787" y="210639"/>
                  <a:pt x="352338" y="212392"/>
                  <a:pt x="343202" y="212392"/>
                </a:cubicBezTo>
                <a:cubicBezTo>
                  <a:pt x="333885" y="212392"/>
                  <a:pt x="325346" y="210773"/>
                  <a:pt x="317584" y="207537"/>
                </a:cubicBezTo>
                <a:cubicBezTo>
                  <a:pt x="309822" y="204296"/>
                  <a:pt x="303192" y="199310"/>
                  <a:pt x="297690" y="192567"/>
                </a:cubicBezTo>
                <a:cubicBezTo>
                  <a:pt x="290857" y="184136"/>
                  <a:pt x="285734" y="173581"/>
                  <a:pt x="282318" y="160895"/>
                </a:cubicBezTo>
                <a:cubicBezTo>
                  <a:pt x="278902" y="148205"/>
                  <a:pt x="277196" y="132505"/>
                  <a:pt x="277196" y="113785"/>
                </a:cubicBezTo>
                <a:cubicBezTo>
                  <a:pt x="277196" y="107128"/>
                  <a:pt x="277483" y="100364"/>
                  <a:pt x="278064" y="93488"/>
                </a:cubicBezTo>
                <a:cubicBezTo>
                  <a:pt x="278635" y="86612"/>
                  <a:pt x="279902" y="78383"/>
                  <a:pt x="281855" y="68803"/>
                </a:cubicBezTo>
                <a:cubicBezTo>
                  <a:pt x="283625" y="60285"/>
                  <a:pt x="286019" y="52370"/>
                  <a:pt x="289040" y="45047"/>
                </a:cubicBezTo>
                <a:cubicBezTo>
                  <a:pt x="292057" y="37731"/>
                  <a:pt x="296006" y="31543"/>
                  <a:pt x="300880" y="26486"/>
                </a:cubicBezTo>
                <a:cubicBezTo>
                  <a:pt x="307180" y="19918"/>
                  <a:pt x="315409" y="14685"/>
                  <a:pt x="325569" y="10778"/>
                </a:cubicBezTo>
                <a:cubicBezTo>
                  <a:pt x="335728" y="6879"/>
                  <a:pt x="349189" y="4172"/>
                  <a:pt x="365957" y="2664"/>
                </a:cubicBezTo>
                <a:cubicBezTo>
                  <a:pt x="371901" y="2131"/>
                  <a:pt x="378265" y="1623"/>
                  <a:pt x="385052" y="1134"/>
                </a:cubicBezTo>
                <a:cubicBezTo>
                  <a:pt x="391842" y="644"/>
                  <a:pt x="397007" y="267"/>
                  <a:pt x="400556" y="0"/>
                </a:cubicBezTo>
                <a:lnTo>
                  <a:pt x="400556" y="23022"/>
                </a:lnTo>
                <a:cubicBezTo>
                  <a:pt x="395945" y="23288"/>
                  <a:pt x="391020" y="23623"/>
                  <a:pt x="385787" y="24023"/>
                </a:cubicBezTo>
                <a:cubicBezTo>
                  <a:pt x="380551" y="24422"/>
                  <a:pt x="374565" y="24890"/>
                  <a:pt x="367822" y="25419"/>
                </a:cubicBezTo>
                <a:cubicBezTo>
                  <a:pt x="358859" y="26132"/>
                  <a:pt x="349499" y="27702"/>
                  <a:pt x="339742" y="30143"/>
                </a:cubicBezTo>
                <a:cubicBezTo>
                  <a:pt x="329982" y="32583"/>
                  <a:pt x="322621" y="36378"/>
                  <a:pt x="317652" y="41522"/>
                </a:cubicBezTo>
                <a:cubicBezTo>
                  <a:pt x="313923" y="45339"/>
                  <a:pt x="310949" y="50792"/>
                  <a:pt x="308735" y="57887"/>
                </a:cubicBezTo>
                <a:cubicBezTo>
                  <a:pt x="306518" y="64987"/>
                  <a:pt x="304962" y="72885"/>
                  <a:pt x="304077" y="81579"/>
                </a:cubicBezTo>
                <a:cubicBezTo>
                  <a:pt x="310643" y="76878"/>
                  <a:pt x="317670" y="72907"/>
                  <a:pt x="325169" y="69670"/>
                </a:cubicBezTo>
                <a:cubicBezTo>
                  <a:pt x="332669" y="66431"/>
                  <a:pt x="340761" y="64814"/>
                  <a:pt x="349455" y="64814"/>
                </a:cubicBezTo>
                <a:cubicBezTo>
                  <a:pt x="357530" y="64814"/>
                  <a:pt x="365205" y="66164"/>
                  <a:pt x="372476" y="68868"/>
                </a:cubicBezTo>
                <a:cubicBezTo>
                  <a:pt x="379753" y="71574"/>
                  <a:pt x="386185" y="75812"/>
                  <a:pt x="391773" y="81579"/>
                </a:cubicBezTo>
                <a:close/>
                <a:moveTo>
                  <a:pt x="384587" y="136671"/>
                </a:moveTo>
                <a:cubicBezTo>
                  <a:pt x="384587" y="120881"/>
                  <a:pt x="381042" y="108774"/>
                  <a:pt x="373942" y="100342"/>
                </a:cubicBezTo>
                <a:cubicBezTo>
                  <a:pt x="366847" y="91915"/>
                  <a:pt x="356730" y="87700"/>
                  <a:pt x="343598" y="87700"/>
                </a:cubicBezTo>
                <a:cubicBezTo>
                  <a:pt x="336413" y="87700"/>
                  <a:pt x="329449" y="88898"/>
                  <a:pt x="322711" y="91292"/>
                </a:cubicBezTo>
                <a:cubicBezTo>
                  <a:pt x="315968" y="93686"/>
                  <a:pt x="309621" y="96883"/>
                  <a:pt x="303677" y="100872"/>
                </a:cubicBezTo>
                <a:cubicBezTo>
                  <a:pt x="303497" y="103089"/>
                  <a:pt x="303321" y="105732"/>
                  <a:pt x="303145" y="108792"/>
                </a:cubicBezTo>
                <a:cubicBezTo>
                  <a:pt x="302968" y="111851"/>
                  <a:pt x="302878" y="114624"/>
                  <a:pt x="302878" y="117111"/>
                </a:cubicBezTo>
                <a:cubicBezTo>
                  <a:pt x="302878" y="132548"/>
                  <a:pt x="304120" y="145097"/>
                  <a:pt x="306608" y="154771"/>
                </a:cubicBezTo>
                <a:cubicBezTo>
                  <a:pt x="309088" y="164445"/>
                  <a:pt x="312548" y="172026"/>
                  <a:pt x="316983" y="177527"/>
                </a:cubicBezTo>
                <a:cubicBezTo>
                  <a:pt x="320980" y="182499"/>
                  <a:pt x="325191" y="185933"/>
                  <a:pt x="329629" y="187840"/>
                </a:cubicBezTo>
                <a:cubicBezTo>
                  <a:pt x="334064" y="189749"/>
                  <a:pt x="338899" y="190699"/>
                  <a:pt x="344130" y="190699"/>
                </a:cubicBezTo>
                <a:cubicBezTo>
                  <a:pt x="356906" y="190699"/>
                  <a:pt x="366847" y="185868"/>
                  <a:pt x="373942" y="176195"/>
                </a:cubicBezTo>
                <a:cubicBezTo>
                  <a:pt x="381042" y="166525"/>
                  <a:pt x="384587" y="153352"/>
                  <a:pt x="384587" y="136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9392479" y="2100036"/>
            <a:ext cx="31806" cy="37926"/>
          </a:xfrm>
          <a:custGeom>
            <a:avLst/>
            <a:gdLst/>
            <a:ahLst/>
            <a:cxnLst/>
            <a:rect l="l" t="t" r="r" b="b"/>
            <a:pathLst>
              <a:path w="31806" h="37926">
                <a:moveTo>
                  <a:pt x="31806" y="37926"/>
                </a:moveTo>
                <a:lnTo>
                  <a:pt x="0" y="37926"/>
                </a:lnTo>
                <a:lnTo>
                  <a:pt x="0" y="0"/>
                </a:lnTo>
                <a:lnTo>
                  <a:pt x="3180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9447235" y="1930894"/>
            <a:ext cx="263689" cy="250186"/>
          </a:xfrm>
          <a:custGeom>
            <a:avLst/>
            <a:gdLst/>
            <a:ahLst/>
            <a:cxnLst/>
            <a:rect l="l" t="t" r="r" b="b"/>
            <a:pathLst>
              <a:path w="263689" h="250186">
                <a:moveTo>
                  <a:pt x="100070" y="0"/>
                </a:moveTo>
                <a:lnTo>
                  <a:pt x="22485" y="250186"/>
                </a:lnTo>
                <a:lnTo>
                  <a:pt x="0" y="250186"/>
                </a:lnTo>
                <a:lnTo>
                  <a:pt x="77181" y="0"/>
                </a:lnTo>
                <a:close/>
                <a:moveTo>
                  <a:pt x="263689" y="207068"/>
                </a:moveTo>
                <a:lnTo>
                  <a:pt x="238944" y="207068"/>
                </a:lnTo>
                <a:lnTo>
                  <a:pt x="238944" y="90231"/>
                </a:lnTo>
                <a:lnTo>
                  <a:pt x="203274" y="166083"/>
                </a:lnTo>
                <a:lnTo>
                  <a:pt x="184645" y="166083"/>
                </a:lnTo>
                <a:lnTo>
                  <a:pt x="149246" y="90231"/>
                </a:lnTo>
                <a:lnTo>
                  <a:pt x="149246" y="207068"/>
                </a:lnTo>
                <a:lnTo>
                  <a:pt x="125824" y="207068"/>
                </a:lnTo>
                <a:lnTo>
                  <a:pt x="125824" y="58421"/>
                </a:lnTo>
                <a:lnTo>
                  <a:pt x="156035" y="58421"/>
                </a:lnTo>
                <a:lnTo>
                  <a:pt x="195160" y="140933"/>
                </a:lnTo>
                <a:lnTo>
                  <a:pt x="232949" y="58421"/>
                </a:lnTo>
                <a:lnTo>
                  <a:pt x="263689" y="584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9738079" y="1921915"/>
            <a:ext cx="80046" cy="137189"/>
          </a:xfrm>
          <a:custGeom>
            <a:avLst/>
            <a:gdLst/>
            <a:ahLst/>
            <a:cxnLst/>
            <a:rect l="l" t="t" r="r" b="b"/>
            <a:pathLst>
              <a:path w="80046" h="137189">
                <a:moveTo>
                  <a:pt x="36620" y="15301"/>
                </a:moveTo>
                <a:cubicBezTo>
                  <a:pt x="33433" y="15301"/>
                  <a:pt x="30250" y="15682"/>
                  <a:pt x="27065" y="16453"/>
                </a:cubicBezTo>
                <a:cubicBezTo>
                  <a:pt x="23883" y="17219"/>
                  <a:pt x="20755" y="18220"/>
                  <a:pt x="17688" y="19459"/>
                </a:cubicBezTo>
                <a:cubicBezTo>
                  <a:pt x="14857" y="20638"/>
                  <a:pt x="12396" y="21874"/>
                  <a:pt x="10303" y="23174"/>
                </a:cubicBezTo>
                <a:cubicBezTo>
                  <a:pt x="8208" y="24473"/>
                  <a:pt x="6336" y="25679"/>
                  <a:pt x="4688" y="26802"/>
                </a:cubicBezTo>
                <a:lnTo>
                  <a:pt x="3623" y="26802"/>
                </a:lnTo>
                <a:lnTo>
                  <a:pt x="3623" y="8136"/>
                </a:lnTo>
                <a:cubicBezTo>
                  <a:pt x="7459" y="6073"/>
                  <a:pt x="12661" y="4198"/>
                  <a:pt x="19235" y="2521"/>
                </a:cubicBezTo>
                <a:cubicBezTo>
                  <a:pt x="25808" y="843"/>
                  <a:pt x="32077" y="0"/>
                  <a:pt x="38034" y="0"/>
                </a:cubicBezTo>
                <a:cubicBezTo>
                  <a:pt x="43988" y="0"/>
                  <a:pt x="49194" y="606"/>
                  <a:pt x="53647" y="1814"/>
                </a:cubicBezTo>
                <a:cubicBezTo>
                  <a:pt x="58097" y="3021"/>
                  <a:pt x="62119" y="4893"/>
                  <a:pt x="65718" y="7430"/>
                </a:cubicBezTo>
                <a:cubicBezTo>
                  <a:pt x="69610" y="10260"/>
                  <a:pt x="72544" y="13680"/>
                  <a:pt x="74520" y="17687"/>
                </a:cubicBezTo>
                <a:cubicBezTo>
                  <a:pt x="76496" y="21702"/>
                  <a:pt x="77483" y="26388"/>
                  <a:pt x="77483" y="31756"/>
                </a:cubicBezTo>
                <a:cubicBezTo>
                  <a:pt x="77483" y="39006"/>
                  <a:pt x="75096" y="45374"/>
                  <a:pt x="70319" y="50857"/>
                </a:cubicBezTo>
                <a:cubicBezTo>
                  <a:pt x="65541" y="56343"/>
                  <a:pt x="59821" y="59822"/>
                  <a:pt x="53157" y="61298"/>
                </a:cubicBezTo>
                <a:lnTo>
                  <a:pt x="53157" y="62536"/>
                </a:lnTo>
                <a:cubicBezTo>
                  <a:pt x="55930" y="63065"/>
                  <a:pt x="58893" y="63980"/>
                  <a:pt x="62050" y="65275"/>
                </a:cubicBezTo>
                <a:cubicBezTo>
                  <a:pt x="65203" y="66574"/>
                  <a:pt x="68137" y="68491"/>
                  <a:pt x="70849" y="71028"/>
                </a:cubicBezTo>
                <a:cubicBezTo>
                  <a:pt x="73559" y="73563"/>
                  <a:pt x="75770" y="76821"/>
                  <a:pt x="77483" y="80798"/>
                </a:cubicBezTo>
                <a:cubicBezTo>
                  <a:pt x="79190" y="84784"/>
                  <a:pt x="80046" y="89632"/>
                  <a:pt x="80046" y="95354"/>
                </a:cubicBezTo>
                <a:cubicBezTo>
                  <a:pt x="80046" y="101308"/>
                  <a:pt x="79027" y="106776"/>
                  <a:pt x="76996" y="111758"/>
                </a:cubicBezTo>
                <a:cubicBezTo>
                  <a:pt x="74959" y="116745"/>
                  <a:pt x="72087" y="121151"/>
                  <a:pt x="68370" y="124986"/>
                </a:cubicBezTo>
                <a:cubicBezTo>
                  <a:pt x="64538" y="128992"/>
                  <a:pt x="59907" y="132030"/>
                  <a:pt x="54482" y="134093"/>
                </a:cubicBezTo>
                <a:cubicBezTo>
                  <a:pt x="49058" y="136156"/>
                  <a:pt x="42895" y="137189"/>
                  <a:pt x="35997" y="137189"/>
                </a:cubicBezTo>
                <a:cubicBezTo>
                  <a:pt x="29395" y="137189"/>
                  <a:pt x="22849" y="136394"/>
                  <a:pt x="16359" y="134802"/>
                </a:cubicBezTo>
                <a:cubicBezTo>
                  <a:pt x="9871" y="133211"/>
                  <a:pt x="4421" y="131288"/>
                  <a:pt x="0" y="129049"/>
                </a:cubicBezTo>
                <a:lnTo>
                  <a:pt x="0" y="110387"/>
                </a:lnTo>
                <a:lnTo>
                  <a:pt x="1235" y="110387"/>
                </a:lnTo>
                <a:cubicBezTo>
                  <a:pt x="4951" y="113101"/>
                  <a:pt x="9933" y="115697"/>
                  <a:pt x="16185" y="118170"/>
                </a:cubicBezTo>
                <a:cubicBezTo>
                  <a:pt x="22435" y="120651"/>
                  <a:pt x="28688" y="121889"/>
                  <a:pt x="34938" y="121889"/>
                </a:cubicBezTo>
                <a:cubicBezTo>
                  <a:pt x="38534" y="121889"/>
                  <a:pt x="42142" y="121313"/>
                  <a:pt x="45771" y="120161"/>
                </a:cubicBezTo>
                <a:cubicBezTo>
                  <a:pt x="49400" y="119013"/>
                  <a:pt x="52420" y="117141"/>
                  <a:pt x="54839" y="114549"/>
                </a:cubicBezTo>
                <a:cubicBezTo>
                  <a:pt x="57198" y="111953"/>
                  <a:pt x="58997" y="109092"/>
                  <a:pt x="60235" y="105966"/>
                </a:cubicBezTo>
                <a:cubicBezTo>
                  <a:pt x="61469" y="102842"/>
                  <a:pt x="62093" y="98888"/>
                  <a:pt x="62093" y="94112"/>
                </a:cubicBezTo>
                <a:cubicBezTo>
                  <a:pt x="62093" y="89334"/>
                  <a:pt x="61399" y="85414"/>
                  <a:pt x="60015" y="82350"/>
                </a:cubicBezTo>
                <a:cubicBezTo>
                  <a:pt x="58626" y="79287"/>
                  <a:pt x="56697" y="76864"/>
                  <a:pt x="54216" y="75096"/>
                </a:cubicBezTo>
                <a:cubicBezTo>
                  <a:pt x="51743" y="73324"/>
                  <a:pt x="48809" y="72104"/>
                  <a:pt x="45418" y="71424"/>
                </a:cubicBezTo>
                <a:cubicBezTo>
                  <a:pt x="42027" y="70747"/>
                  <a:pt x="38358" y="70406"/>
                  <a:pt x="34406" y="70406"/>
                </a:cubicBezTo>
                <a:lnTo>
                  <a:pt x="26889" y="70406"/>
                </a:lnTo>
                <a:lnTo>
                  <a:pt x="26889" y="55729"/>
                </a:lnTo>
                <a:lnTo>
                  <a:pt x="32725" y="55729"/>
                </a:lnTo>
                <a:cubicBezTo>
                  <a:pt x="40684" y="55729"/>
                  <a:pt x="47153" y="53838"/>
                  <a:pt x="52139" y="50062"/>
                </a:cubicBezTo>
                <a:cubicBezTo>
                  <a:pt x="57125" y="46289"/>
                  <a:pt x="59613" y="40806"/>
                  <a:pt x="59613" y="33610"/>
                </a:cubicBezTo>
                <a:cubicBezTo>
                  <a:pt x="59613" y="30308"/>
                  <a:pt x="58965" y="27465"/>
                  <a:pt x="57672" y="25075"/>
                </a:cubicBezTo>
                <a:cubicBezTo>
                  <a:pt x="56373" y="22687"/>
                  <a:pt x="54721" y="20783"/>
                  <a:pt x="52712" y="19368"/>
                </a:cubicBezTo>
                <a:cubicBezTo>
                  <a:pt x="50472" y="17838"/>
                  <a:pt x="47999" y="16776"/>
                  <a:pt x="45288" y="16186"/>
                </a:cubicBezTo>
                <a:cubicBezTo>
                  <a:pt x="42574" y="15595"/>
                  <a:pt x="39683" y="15301"/>
                  <a:pt x="36620" y="1530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367351" y="2489690"/>
            <a:ext cx="78783" cy="78785"/>
          </a:xfrm>
          <a:custGeom>
            <a:avLst/>
            <a:gdLst/>
            <a:ahLst/>
            <a:cxnLst/>
            <a:rect l="l" t="t" r="r" b="b"/>
            <a:pathLst>
              <a:path w="78783" h="78785">
                <a:moveTo>
                  <a:pt x="0" y="78785"/>
                </a:moveTo>
                <a:lnTo>
                  <a:pt x="0" y="0"/>
                </a:lnTo>
                <a:lnTo>
                  <a:pt x="78784" y="0"/>
                </a:lnTo>
                <a:lnTo>
                  <a:pt x="78784" y="78785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669932" y="2409849"/>
            <a:ext cx="1776049" cy="272538"/>
          </a:xfrm>
          <a:custGeom>
            <a:avLst/>
            <a:gdLst/>
            <a:ahLst/>
            <a:cxnLst/>
            <a:rect l="l" t="t" r="r" b="b"/>
            <a:pathLst>
              <a:path w="1776049" h="272538">
                <a:moveTo>
                  <a:pt x="146519" y="217713"/>
                </a:moveTo>
                <a:lnTo>
                  <a:pt x="112985" y="217713"/>
                </a:lnTo>
                <a:lnTo>
                  <a:pt x="42984" y="126950"/>
                </a:lnTo>
                <a:lnTo>
                  <a:pt x="26348" y="126950"/>
                </a:lnTo>
                <a:lnTo>
                  <a:pt x="26348" y="217713"/>
                </a:lnTo>
                <a:lnTo>
                  <a:pt x="0" y="217713"/>
                </a:lnTo>
                <a:lnTo>
                  <a:pt x="0" y="19558"/>
                </a:lnTo>
                <a:lnTo>
                  <a:pt x="26348" y="19558"/>
                </a:lnTo>
                <a:lnTo>
                  <a:pt x="26348" y="108856"/>
                </a:lnTo>
                <a:cubicBezTo>
                  <a:pt x="36730" y="108500"/>
                  <a:pt x="44956" y="105882"/>
                  <a:pt x="51037" y="101002"/>
                </a:cubicBezTo>
                <a:cubicBezTo>
                  <a:pt x="57114" y="96124"/>
                  <a:pt x="62060" y="89114"/>
                  <a:pt x="65876" y="79976"/>
                </a:cubicBezTo>
                <a:cubicBezTo>
                  <a:pt x="67471" y="75988"/>
                  <a:pt x="68915" y="72194"/>
                  <a:pt x="70200" y="68597"/>
                </a:cubicBezTo>
                <a:cubicBezTo>
                  <a:pt x="71485" y="65005"/>
                  <a:pt x="72529" y="61966"/>
                  <a:pt x="73328" y="59483"/>
                </a:cubicBezTo>
                <a:cubicBezTo>
                  <a:pt x="78652" y="44311"/>
                  <a:pt x="85435" y="33864"/>
                  <a:pt x="93690" y="28140"/>
                </a:cubicBezTo>
                <a:cubicBezTo>
                  <a:pt x="101941" y="22420"/>
                  <a:pt x="113385" y="19558"/>
                  <a:pt x="128023" y="19558"/>
                </a:cubicBezTo>
                <a:lnTo>
                  <a:pt x="136137" y="19558"/>
                </a:lnTo>
                <a:lnTo>
                  <a:pt x="136137" y="43112"/>
                </a:lnTo>
                <a:lnTo>
                  <a:pt x="129485" y="43112"/>
                </a:lnTo>
                <a:cubicBezTo>
                  <a:pt x="118663" y="43112"/>
                  <a:pt x="111077" y="45219"/>
                  <a:pt x="106733" y="49431"/>
                </a:cubicBezTo>
                <a:cubicBezTo>
                  <a:pt x="102383" y="53647"/>
                  <a:pt x="98388" y="61610"/>
                  <a:pt x="94755" y="73325"/>
                </a:cubicBezTo>
                <a:cubicBezTo>
                  <a:pt x="91116" y="85035"/>
                  <a:pt x="87033" y="93621"/>
                  <a:pt x="82511" y="99075"/>
                </a:cubicBezTo>
                <a:cubicBezTo>
                  <a:pt x="77983" y="104530"/>
                  <a:pt x="72529" y="109345"/>
                  <a:pt x="66142" y="113511"/>
                </a:cubicBezTo>
                <a:close/>
                <a:moveTo>
                  <a:pt x="226767" y="221173"/>
                </a:moveTo>
                <a:cubicBezTo>
                  <a:pt x="203079" y="221173"/>
                  <a:pt x="184694" y="214495"/>
                  <a:pt x="171608" y="201142"/>
                </a:cubicBezTo>
                <a:cubicBezTo>
                  <a:pt x="158522" y="187793"/>
                  <a:pt x="151977" y="168828"/>
                  <a:pt x="151977" y="144251"/>
                </a:cubicBezTo>
                <a:cubicBezTo>
                  <a:pt x="151977" y="120030"/>
                  <a:pt x="158320" y="100760"/>
                  <a:pt x="171006" y="86432"/>
                </a:cubicBezTo>
                <a:cubicBezTo>
                  <a:pt x="183694" y="72100"/>
                  <a:pt x="200282" y="64936"/>
                  <a:pt x="220776" y="64936"/>
                </a:cubicBezTo>
                <a:cubicBezTo>
                  <a:pt x="230007" y="64936"/>
                  <a:pt x="238171" y="66268"/>
                  <a:pt x="245267" y="68929"/>
                </a:cubicBezTo>
                <a:cubicBezTo>
                  <a:pt x="252366" y="71592"/>
                  <a:pt x="258573" y="75762"/>
                  <a:pt x="263898" y="81442"/>
                </a:cubicBezTo>
                <a:cubicBezTo>
                  <a:pt x="269218" y="87119"/>
                  <a:pt x="273297" y="94060"/>
                  <a:pt x="276141" y="102268"/>
                </a:cubicBezTo>
                <a:cubicBezTo>
                  <a:pt x="278978" y="110473"/>
                  <a:pt x="280396" y="120520"/>
                  <a:pt x="280396" y="132411"/>
                </a:cubicBezTo>
                <a:lnTo>
                  <a:pt x="280396" y="145983"/>
                </a:lnTo>
                <a:lnTo>
                  <a:pt x="177397" y="145983"/>
                </a:lnTo>
                <a:cubicBezTo>
                  <a:pt x="177397" y="163281"/>
                  <a:pt x="181745" y="176500"/>
                  <a:pt x="190436" y="185637"/>
                </a:cubicBezTo>
                <a:cubicBezTo>
                  <a:pt x="199130" y="194777"/>
                  <a:pt x="211154" y="199345"/>
                  <a:pt x="226500" y="199345"/>
                </a:cubicBezTo>
                <a:cubicBezTo>
                  <a:pt x="232002" y="199345"/>
                  <a:pt x="237390" y="198727"/>
                  <a:pt x="242668" y="197485"/>
                </a:cubicBezTo>
                <a:cubicBezTo>
                  <a:pt x="247945" y="196243"/>
                  <a:pt x="252716" y="194647"/>
                  <a:pt x="256975" y="192693"/>
                </a:cubicBezTo>
                <a:cubicBezTo>
                  <a:pt x="261500" y="190652"/>
                  <a:pt x="265316" y="188678"/>
                  <a:pt x="268423" y="186771"/>
                </a:cubicBezTo>
                <a:cubicBezTo>
                  <a:pt x="271525" y="184863"/>
                  <a:pt x="274100" y="183066"/>
                  <a:pt x="276141" y="181382"/>
                </a:cubicBezTo>
                <a:lnTo>
                  <a:pt x="277602" y="181382"/>
                </a:lnTo>
                <a:lnTo>
                  <a:pt x="277602" y="208662"/>
                </a:lnTo>
                <a:cubicBezTo>
                  <a:pt x="274676" y="209815"/>
                  <a:pt x="271036" y="211254"/>
                  <a:pt x="266691" y="212986"/>
                </a:cubicBezTo>
                <a:cubicBezTo>
                  <a:pt x="262342" y="214717"/>
                  <a:pt x="258437" y="216067"/>
                  <a:pt x="254980" y="217044"/>
                </a:cubicBezTo>
                <a:cubicBezTo>
                  <a:pt x="250099" y="218375"/>
                  <a:pt x="245685" y="219397"/>
                  <a:pt x="241736" y="220111"/>
                </a:cubicBezTo>
                <a:cubicBezTo>
                  <a:pt x="237790" y="220820"/>
                  <a:pt x="232801" y="221173"/>
                  <a:pt x="226767" y="221173"/>
                </a:cubicBezTo>
                <a:close/>
                <a:moveTo>
                  <a:pt x="256043" y="126821"/>
                </a:moveTo>
                <a:cubicBezTo>
                  <a:pt x="255866" y="120077"/>
                  <a:pt x="255066" y="114263"/>
                  <a:pt x="253649" y="109382"/>
                </a:cubicBezTo>
                <a:cubicBezTo>
                  <a:pt x="252230" y="104508"/>
                  <a:pt x="250192" y="100382"/>
                  <a:pt x="247529" y="97009"/>
                </a:cubicBezTo>
                <a:cubicBezTo>
                  <a:pt x="244601" y="93286"/>
                  <a:pt x="240850" y="90445"/>
                  <a:pt x="236282" y="88491"/>
                </a:cubicBezTo>
                <a:cubicBezTo>
                  <a:pt x="231714" y="86544"/>
                  <a:pt x="226058" y="85567"/>
                  <a:pt x="219316" y="85567"/>
                </a:cubicBezTo>
                <a:cubicBezTo>
                  <a:pt x="212662" y="85567"/>
                  <a:pt x="207007" y="86566"/>
                  <a:pt x="202349" y="88559"/>
                </a:cubicBezTo>
                <a:cubicBezTo>
                  <a:pt x="197690" y="90553"/>
                  <a:pt x="193452" y="93463"/>
                  <a:pt x="189641" y="97279"/>
                </a:cubicBezTo>
                <a:cubicBezTo>
                  <a:pt x="185911" y="101181"/>
                  <a:pt x="183074" y="105505"/>
                  <a:pt x="181123" y="110250"/>
                </a:cubicBezTo>
                <a:cubicBezTo>
                  <a:pt x="179168" y="114998"/>
                  <a:pt x="177926" y="120520"/>
                  <a:pt x="177397" y="126821"/>
                </a:cubicBezTo>
                <a:close/>
                <a:moveTo>
                  <a:pt x="430376" y="139460"/>
                </a:moveTo>
                <a:cubicBezTo>
                  <a:pt x="430376" y="164213"/>
                  <a:pt x="424454" y="183930"/>
                  <a:pt x="412610" y="198615"/>
                </a:cubicBezTo>
                <a:cubicBezTo>
                  <a:pt x="400762" y="213296"/>
                  <a:pt x="385794" y="220637"/>
                  <a:pt x="367696" y="220637"/>
                </a:cubicBezTo>
                <a:cubicBezTo>
                  <a:pt x="360330" y="220637"/>
                  <a:pt x="353811" y="219797"/>
                  <a:pt x="348134" y="218112"/>
                </a:cubicBezTo>
                <a:cubicBezTo>
                  <a:pt x="342456" y="216428"/>
                  <a:pt x="336642" y="213811"/>
                  <a:pt x="330696" y="210261"/>
                </a:cubicBezTo>
                <a:lnTo>
                  <a:pt x="330696" y="272538"/>
                </a:lnTo>
                <a:lnTo>
                  <a:pt x="305683" y="272538"/>
                </a:lnTo>
                <a:lnTo>
                  <a:pt x="305683" y="69062"/>
                </a:lnTo>
                <a:lnTo>
                  <a:pt x="330696" y="69062"/>
                </a:lnTo>
                <a:lnTo>
                  <a:pt x="330696" y="84635"/>
                </a:lnTo>
                <a:cubicBezTo>
                  <a:pt x="336909" y="79044"/>
                  <a:pt x="343806" y="74364"/>
                  <a:pt x="351396" y="70591"/>
                </a:cubicBezTo>
                <a:cubicBezTo>
                  <a:pt x="358978" y="66822"/>
                  <a:pt x="367250" y="64936"/>
                  <a:pt x="376210" y="64936"/>
                </a:cubicBezTo>
                <a:cubicBezTo>
                  <a:pt x="393246" y="64936"/>
                  <a:pt x="406529" y="71679"/>
                  <a:pt x="416069" y="85165"/>
                </a:cubicBezTo>
                <a:cubicBezTo>
                  <a:pt x="425606" y="98651"/>
                  <a:pt x="430376" y="116751"/>
                  <a:pt x="430376" y="139460"/>
                </a:cubicBezTo>
                <a:close/>
                <a:moveTo>
                  <a:pt x="404557" y="142258"/>
                </a:moveTo>
                <a:cubicBezTo>
                  <a:pt x="404557" y="125312"/>
                  <a:pt x="401849" y="112157"/>
                  <a:pt x="396443" y="102797"/>
                </a:cubicBezTo>
                <a:cubicBezTo>
                  <a:pt x="391027" y="93437"/>
                  <a:pt x="382244" y="88757"/>
                  <a:pt x="370090" y="88757"/>
                </a:cubicBezTo>
                <a:cubicBezTo>
                  <a:pt x="362991" y="88757"/>
                  <a:pt x="356140" y="90331"/>
                  <a:pt x="349531" y="93481"/>
                </a:cubicBezTo>
                <a:cubicBezTo>
                  <a:pt x="342917" y="96630"/>
                  <a:pt x="336642" y="100691"/>
                  <a:pt x="330696" y="105660"/>
                </a:cubicBezTo>
                <a:lnTo>
                  <a:pt x="330696" y="189895"/>
                </a:lnTo>
                <a:cubicBezTo>
                  <a:pt x="337262" y="193093"/>
                  <a:pt x="342874" y="195267"/>
                  <a:pt x="347532" y="196419"/>
                </a:cubicBezTo>
                <a:cubicBezTo>
                  <a:pt x="352191" y="197571"/>
                  <a:pt x="357537" y="198150"/>
                  <a:pt x="363571" y="198150"/>
                </a:cubicBezTo>
                <a:cubicBezTo>
                  <a:pt x="376524" y="198150"/>
                  <a:pt x="386593" y="193406"/>
                  <a:pt x="393778" y="183908"/>
                </a:cubicBezTo>
                <a:cubicBezTo>
                  <a:pt x="400964" y="174415"/>
                  <a:pt x="404557" y="160534"/>
                  <a:pt x="404557" y="142258"/>
                </a:cubicBezTo>
                <a:close/>
                <a:moveTo>
                  <a:pt x="539362" y="181116"/>
                </a:moveTo>
                <a:lnTo>
                  <a:pt x="539362" y="139864"/>
                </a:lnTo>
                <a:cubicBezTo>
                  <a:pt x="533419" y="140392"/>
                  <a:pt x="525899" y="141127"/>
                  <a:pt x="516804" y="142056"/>
                </a:cubicBezTo>
                <a:cubicBezTo>
                  <a:pt x="507711" y="142988"/>
                  <a:pt x="500371" y="144299"/>
                  <a:pt x="494780" y="145983"/>
                </a:cubicBezTo>
                <a:cubicBezTo>
                  <a:pt x="488128" y="148025"/>
                  <a:pt x="482626" y="151149"/>
                  <a:pt x="478281" y="155365"/>
                </a:cubicBezTo>
                <a:cubicBezTo>
                  <a:pt x="473933" y="159576"/>
                  <a:pt x="471757" y="165455"/>
                  <a:pt x="471757" y="172998"/>
                </a:cubicBezTo>
                <a:cubicBezTo>
                  <a:pt x="471757" y="181512"/>
                  <a:pt x="474151" y="187944"/>
                  <a:pt x="478943" y="192291"/>
                </a:cubicBezTo>
                <a:cubicBezTo>
                  <a:pt x="483735" y="196639"/>
                  <a:pt x="490744" y="198813"/>
                  <a:pt x="499972" y="198813"/>
                </a:cubicBezTo>
                <a:cubicBezTo>
                  <a:pt x="507866" y="198813"/>
                  <a:pt x="515009" y="197106"/>
                  <a:pt x="521398" y="193690"/>
                </a:cubicBezTo>
                <a:cubicBezTo>
                  <a:pt x="527785" y="190274"/>
                  <a:pt x="533772" y="186084"/>
                  <a:pt x="539362" y="181116"/>
                </a:cubicBezTo>
                <a:close/>
                <a:moveTo>
                  <a:pt x="539362" y="201873"/>
                </a:moveTo>
                <a:cubicBezTo>
                  <a:pt x="537321" y="203381"/>
                  <a:pt x="534592" y="205491"/>
                  <a:pt x="531176" y="208198"/>
                </a:cubicBezTo>
                <a:cubicBezTo>
                  <a:pt x="527763" y="210902"/>
                  <a:pt x="524459" y="213055"/>
                  <a:pt x="521262" y="214649"/>
                </a:cubicBezTo>
                <a:cubicBezTo>
                  <a:pt x="516826" y="216960"/>
                  <a:pt x="512546" y="218732"/>
                  <a:pt x="508420" y="219974"/>
                </a:cubicBezTo>
                <a:cubicBezTo>
                  <a:pt x="504295" y="221216"/>
                  <a:pt x="498506" y="221834"/>
                  <a:pt x="491054" y="221834"/>
                </a:cubicBezTo>
                <a:cubicBezTo>
                  <a:pt x="484938" y="221834"/>
                  <a:pt x="479127" y="220683"/>
                  <a:pt x="473627" y="218379"/>
                </a:cubicBezTo>
                <a:cubicBezTo>
                  <a:pt x="468121" y="216067"/>
                  <a:pt x="463287" y="212832"/>
                  <a:pt x="459118" y="208662"/>
                </a:cubicBezTo>
                <a:cubicBezTo>
                  <a:pt x="455126" y="204580"/>
                  <a:pt x="451929" y="199547"/>
                  <a:pt x="449535" y="193560"/>
                </a:cubicBezTo>
                <a:cubicBezTo>
                  <a:pt x="447141" y="187574"/>
                  <a:pt x="445942" y="181249"/>
                  <a:pt x="445942" y="174595"/>
                </a:cubicBezTo>
                <a:cubicBezTo>
                  <a:pt x="445942" y="164303"/>
                  <a:pt x="448116" y="155540"/>
                  <a:pt x="452466" y="148311"/>
                </a:cubicBezTo>
                <a:cubicBezTo>
                  <a:pt x="456811" y="141084"/>
                  <a:pt x="463687" y="135341"/>
                  <a:pt x="473090" y="131079"/>
                </a:cubicBezTo>
                <a:cubicBezTo>
                  <a:pt x="481427" y="127263"/>
                  <a:pt x="491277" y="124625"/>
                  <a:pt x="502635" y="123159"/>
                </a:cubicBezTo>
                <a:cubicBezTo>
                  <a:pt x="513990" y="121698"/>
                  <a:pt x="526233" y="120610"/>
                  <a:pt x="539362" y="119900"/>
                </a:cubicBezTo>
                <a:lnTo>
                  <a:pt x="539362" y="115110"/>
                </a:lnTo>
                <a:cubicBezTo>
                  <a:pt x="539362" y="109253"/>
                  <a:pt x="538477" y="104530"/>
                  <a:pt x="536702" y="100937"/>
                </a:cubicBezTo>
                <a:cubicBezTo>
                  <a:pt x="534924" y="97344"/>
                  <a:pt x="532443" y="94571"/>
                  <a:pt x="529250" y="92617"/>
                </a:cubicBezTo>
                <a:cubicBezTo>
                  <a:pt x="526054" y="90579"/>
                  <a:pt x="522155" y="89225"/>
                  <a:pt x="517540" y="88559"/>
                </a:cubicBezTo>
                <a:cubicBezTo>
                  <a:pt x="512925" y="87894"/>
                  <a:pt x="508180" y="87562"/>
                  <a:pt x="503298" y="87562"/>
                </a:cubicBezTo>
                <a:cubicBezTo>
                  <a:pt x="497531" y="87562"/>
                  <a:pt x="490744" y="88426"/>
                  <a:pt x="482940" y="90158"/>
                </a:cubicBezTo>
                <a:cubicBezTo>
                  <a:pt x="475131" y="91889"/>
                  <a:pt x="467323" y="94395"/>
                  <a:pt x="459515" y="97674"/>
                </a:cubicBezTo>
                <a:lnTo>
                  <a:pt x="458049" y="97674"/>
                </a:lnTo>
                <a:lnTo>
                  <a:pt x="458049" y="72259"/>
                </a:lnTo>
                <a:cubicBezTo>
                  <a:pt x="462664" y="70931"/>
                  <a:pt x="469273" y="69465"/>
                  <a:pt x="477881" y="67863"/>
                </a:cubicBezTo>
                <a:cubicBezTo>
                  <a:pt x="486486" y="66268"/>
                  <a:pt x="495004" y="65470"/>
                  <a:pt x="503434" y="65470"/>
                </a:cubicBezTo>
                <a:cubicBezTo>
                  <a:pt x="513637" y="65470"/>
                  <a:pt x="522241" y="66268"/>
                  <a:pt x="529250" y="67863"/>
                </a:cubicBezTo>
                <a:cubicBezTo>
                  <a:pt x="536260" y="69465"/>
                  <a:pt x="542559" y="72349"/>
                  <a:pt x="548143" y="76514"/>
                </a:cubicBezTo>
                <a:cubicBezTo>
                  <a:pt x="553557" y="80597"/>
                  <a:pt x="557593" y="85873"/>
                  <a:pt x="560256" y="92350"/>
                </a:cubicBezTo>
                <a:cubicBezTo>
                  <a:pt x="562917" y="98826"/>
                  <a:pt x="564245" y="106725"/>
                  <a:pt x="564245" y="116042"/>
                </a:cubicBezTo>
                <a:lnTo>
                  <a:pt x="564245" y="217713"/>
                </a:lnTo>
                <a:lnTo>
                  <a:pt x="539362" y="217713"/>
                </a:lnTo>
                <a:close/>
                <a:moveTo>
                  <a:pt x="737247" y="217713"/>
                </a:moveTo>
                <a:lnTo>
                  <a:pt x="712497" y="217713"/>
                </a:lnTo>
                <a:lnTo>
                  <a:pt x="712497" y="100872"/>
                </a:lnTo>
                <a:lnTo>
                  <a:pt x="676832" y="176723"/>
                </a:lnTo>
                <a:lnTo>
                  <a:pt x="658199" y="176723"/>
                </a:lnTo>
                <a:lnTo>
                  <a:pt x="622804" y="100872"/>
                </a:lnTo>
                <a:lnTo>
                  <a:pt x="622804" y="217713"/>
                </a:lnTo>
                <a:lnTo>
                  <a:pt x="599381" y="217713"/>
                </a:lnTo>
                <a:lnTo>
                  <a:pt x="599381" y="69062"/>
                </a:lnTo>
                <a:lnTo>
                  <a:pt x="629589" y="69062"/>
                </a:lnTo>
                <a:lnTo>
                  <a:pt x="668718" y="151574"/>
                </a:lnTo>
                <a:lnTo>
                  <a:pt x="706507" y="69062"/>
                </a:lnTo>
                <a:lnTo>
                  <a:pt x="737247" y="69062"/>
                </a:lnTo>
                <a:close/>
                <a:moveTo>
                  <a:pt x="871923" y="176591"/>
                </a:moveTo>
                <a:cubicBezTo>
                  <a:pt x="871923" y="184928"/>
                  <a:pt x="870102" y="191984"/>
                  <a:pt x="866466" y="197751"/>
                </a:cubicBezTo>
                <a:cubicBezTo>
                  <a:pt x="862834" y="203519"/>
                  <a:pt x="858171" y="208086"/>
                  <a:pt x="852495" y="211460"/>
                </a:cubicBezTo>
                <a:cubicBezTo>
                  <a:pt x="847083" y="214739"/>
                  <a:pt x="840920" y="217180"/>
                  <a:pt x="834001" y="218779"/>
                </a:cubicBezTo>
                <a:cubicBezTo>
                  <a:pt x="827078" y="220376"/>
                  <a:pt x="820155" y="221173"/>
                  <a:pt x="813236" y="221173"/>
                </a:cubicBezTo>
                <a:cubicBezTo>
                  <a:pt x="803480" y="221173"/>
                  <a:pt x="794250" y="220223"/>
                  <a:pt x="785556" y="218314"/>
                </a:cubicBezTo>
                <a:cubicBezTo>
                  <a:pt x="776861" y="216407"/>
                  <a:pt x="768211" y="213365"/>
                  <a:pt x="759607" y="209195"/>
                </a:cubicBezTo>
                <a:lnTo>
                  <a:pt x="759607" y="181514"/>
                </a:lnTo>
                <a:lnTo>
                  <a:pt x="761206" y="181514"/>
                </a:lnTo>
                <a:cubicBezTo>
                  <a:pt x="767236" y="187102"/>
                  <a:pt x="774799" y="191516"/>
                  <a:pt x="783896" y="194756"/>
                </a:cubicBezTo>
                <a:cubicBezTo>
                  <a:pt x="792990" y="197993"/>
                  <a:pt x="802062" y="199612"/>
                  <a:pt x="811108" y="199612"/>
                </a:cubicBezTo>
                <a:cubicBezTo>
                  <a:pt x="815014" y="199612"/>
                  <a:pt x="819205" y="199192"/>
                  <a:pt x="823683" y="198348"/>
                </a:cubicBezTo>
                <a:cubicBezTo>
                  <a:pt x="828161" y="197503"/>
                  <a:pt x="831956" y="196196"/>
                  <a:pt x="835059" y="194424"/>
                </a:cubicBezTo>
                <a:cubicBezTo>
                  <a:pt x="839142" y="191937"/>
                  <a:pt x="842050" y="189277"/>
                  <a:pt x="843779" y="186436"/>
                </a:cubicBezTo>
                <a:cubicBezTo>
                  <a:pt x="845510" y="183600"/>
                  <a:pt x="846374" y="179697"/>
                  <a:pt x="846374" y="174725"/>
                </a:cubicBezTo>
                <a:cubicBezTo>
                  <a:pt x="846374" y="169405"/>
                  <a:pt x="845376" y="165124"/>
                  <a:pt x="843379" y="161884"/>
                </a:cubicBezTo>
                <a:cubicBezTo>
                  <a:pt x="841381" y="158648"/>
                  <a:pt x="838652" y="156233"/>
                  <a:pt x="835196" y="154634"/>
                </a:cubicBezTo>
                <a:cubicBezTo>
                  <a:pt x="831736" y="153036"/>
                  <a:pt x="827855" y="152034"/>
                  <a:pt x="823554" y="151639"/>
                </a:cubicBezTo>
                <a:cubicBezTo>
                  <a:pt x="819245" y="151243"/>
                  <a:pt x="814701" y="151041"/>
                  <a:pt x="809909" y="151041"/>
                </a:cubicBezTo>
                <a:lnTo>
                  <a:pt x="792345" y="151041"/>
                </a:lnTo>
                <a:lnTo>
                  <a:pt x="792345" y="129480"/>
                </a:lnTo>
                <a:lnTo>
                  <a:pt x="805784" y="129480"/>
                </a:lnTo>
                <a:cubicBezTo>
                  <a:pt x="809157" y="129480"/>
                  <a:pt x="813370" y="129370"/>
                  <a:pt x="818427" y="129150"/>
                </a:cubicBezTo>
                <a:cubicBezTo>
                  <a:pt x="823482" y="128930"/>
                  <a:pt x="827518" y="128238"/>
                  <a:pt x="830538" y="127086"/>
                </a:cubicBezTo>
                <a:cubicBezTo>
                  <a:pt x="834350" y="125669"/>
                  <a:pt x="837410" y="123648"/>
                  <a:pt x="839721" y="121028"/>
                </a:cubicBezTo>
                <a:cubicBezTo>
                  <a:pt x="842025" y="118411"/>
                  <a:pt x="843177" y="114000"/>
                  <a:pt x="843177" y="107791"/>
                </a:cubicBezTo>
                <a:cubicBezTo>
                  <a:pt x="843177" y="103441"/>
                  <a:pt x="842201" y="99938"/>
                  <a:pt x="840254" y="97275"/>
                </a:cubicBezTo>
                <a:cubicBezTo>
                  <a:pt x="838300" y="94615"/>
                  <a:pt x="835859" y="92531"/>
                  <a:pt x="832932" y="91022"/>
                </a:cubicBezTo>
                <a:cubicBezTo>
                  <a:pt x="829915" y="89427"/>
                  <a:pt x="826631" y="88340"/>
                  <a:pt x="823085" y="87760"/>
                </a:cubicBezTo>
                <a:cubicBezTo>
                  <a:pt x="819536" y="87184"/>
                  <a:pt x="816119" y="86896"/>
                  <a:pt x="812840" y="86896"/>
                </a:cubicBezTo>
                <a:cubicBezTo>
                  <a:pt x="804409" y="86896"/>
                  <a:pt x="796312" y="88073"/>
                  <a:pt x="788551" y="90424"/>
                </a:cubicBezTo>
                <a:cubicBezTo>
                  <a:pt x="780789" y="92775"/>
                  <a:pt x="774111" y="96256"/>
                  <a:pt x="768521" y="100872"/>
                </a:cubicBezTo>
                <a:lnTo>
                  <a:pt x="766926" y="100872"/>
                </a:lnTo>
                <a:lnTo>
                  <a:pt x="766926" y="73853"/>
                </a:lnTo>
                <a:cubicBezTo>
                  <a:pt x="773311" y="71639"/>
                  <a:pt x="780389" y="69684"/>
                  <a:pt x="788155" y="67999"/>
                </a:cubicBezTo>
                <a:cubicBezTo>
                  <a:pt x="795916" y="66315"/>
                  <a:pt x="803700" y="65470"/>
                  <a:pt x="811504" y="65470"/>
                </a:cubicBezTo>
                <a:cubicBezTo>
                  <a:pt x="817805" y="65470"/>
                  <a:pt x="824216" y="66113"/>
                  <a:pt x="830740" y="67399"/>
                </a:cubicBezTo>
                <a:cubicBezTo>
                  <a:pt x="837255" y="68684"/>
                  <a:pt x="843443" y="70884"/>
                  <a:pt x="849301" y="73990"/>
                </a:cubicBezTo>
                <a:cubicBezTo>
                  <a:pt x="854802" y="77004"/>
                  <a:pt x="859414" y="81154"/>
                  <a:pt x="863140" y="86432"/>
                </a:cubicBezTo>
                <a:cubicBezTo>
                  <a:pt x="866868" y="91709"/>
                  <a:pt x="868730" y="98165"/>
                  <a:pt x="868730" y="105792"/>
                </a:cubicBezTo>
                <a:cubicBezTo>
                  <a:pt x="868730" y="113868"/>
                  <a:pt x="866444" y="120942"/>
                  <a:pt x="861876" y="127019"/>
                </a:cubicBezTo>
                <a:cubicBezTo>
                  <a:pt x="857307" y="133095"/>
                  <a:pt x="851252" y="137109"/>
                  <a:pt x="843710" y="139064"/>
                </a:cubicBezTo>
                <a:lnTo>
                  <a:pt x="843710" y="139993"/>
                </a:lnTo>
                <a:cubicBezTo>
                  <a:pt x="851965" y="142833"/>
                  <a:pt x="858729" y="147179"/>
                  <a:pt x="864007" y="153036"/>
                </a:cubicBezTo>
                <a:cubicBezTo>
                  <a:pt x="869284" y="158889"/>
                  <a:pt x="871923" y="166744"/>
                  <a:pt x="871923" y="176591"/>
                </a:cubicBezTo>
                <a:close/>
                <a:moveTo>
                  <a:pt x="1015513" y="217713"/>
                </a:moveTo>
                <a:lnTo>
                  <a:pt x="990763" y="217713"/>
                </a:lnTo>
                <a:lnTo>
                  <a:pt x="990763" y="106859"/>
                </a:lnTo>
                <a:lnTo>
                  <a:pt x="920761" y="217713"/>
                </a:lnTo>
                <a:lnTo>
                  <a:pt x="898142" y="217713"/>
                </a:lnTo>
                <a:lnTo>
                  <a:pt x="898142" y="69062"/>
                </a:lnTo>
                <a:lnTo>
                  <a:pt x="922892" y="69062"/>
                </a:lnTo>
                <a:lnTo>
                  <a:pt x="922892" y="178188"/>
                </a:lnTo>
                <a:lnTo>
                  <a:pt x="992094" y="69062"/>
                </a:lnTo>
                <a:lnTo>
                  <a:pt x="1015513" y="69062"/>
                </a:lnTo>
                <a:close/>
                <a:moveTo>
                  <a:pt x="1160301" y="91022"/>
                </a:moveTo>
                <a:lnTo>
                  <a:pt x="1109732" y="91022"/>
                </a:lnTo>
                <a:lnTo>
                  <a:pt x="1109732" y="217713"/>
                </a:lnTo>
                <a:lnTo>
                  <a:pt x="1084715" y="217713"/>
                </a:lnTo>
                <a:lnTo>
                  <a:pt x="1084715" y="91022"/>
                </a:lnTo>
                <a:lnTo>
                  <a:pt x="1034143" y="91022"/>
                </a:lnTo>
                <a:lnTo>
                  <a:pt x="1034143" y="69062"/>
                </a:lnTo>
                <a:lnTo>
                  <a:pt x="1160301" y="69062"/>
                </a:lnTo>
                <a:close/>
                <a:moveTo>
                  <a:pt x="1301230" y="143456"/>
                </a:moveTo>
                <a:cubicBezTo>
                  <a:pt x="1301230" y="168475"/>
                  <a:pt x="1295196" y="187793"/>
                  <a:pt x="1283134" y="201409"/>
                </a:cubicBezTo>
                <a:cubicBezTo>
                  <a:pt x="1271066" y="215027"/>
                  <a:pt x="1255010" y="221834"/>
                  <a:pt x="1234961" y="221834"/>
                </a:cubicBezTo>
                <a:cubicBezTo>
                  <a:pt x="1214287" y="221834"/>
                  <a:pt x="1198029" y="214804"/>
                  <a:pt x="1186185" y="200742"/>
                </a:cubicBezTo>
                <a:cubicBezTo>
                  <a:pt x="1174342" y="186681"/>
                  <a:pt x="1168422" y="167582"/>
                  <a:pt x="1168422" y="143456"/>
                </a:cubicBezTo>
                <a:cubicBezTo>
                  <a:pt x="1168422" y="118612"/>
                  <a:pt x="1174521" y="99312"/>
                  <a:pt x="1186722" y="85564"/>
                </a:cubicBezTo>
                <a:cubicBezTo>
                  <a:pt x="1198919" y="71812"/>
                  <a:pt x="1215000" y="64936"/>
                  <a:pt x="1234961" y="64936"/>
                </a:cubicBezTo>
                <a:cubicBezTo>
                  <a:pt x="1255010" y="64936"/>
                  <a:pt x="1271066" y="71790"/>
                  <a:pt x="1283134" y="85496"/>
                </a:cubicBezTo>
                <a:cubicBezTo>
                  <a:pt x="1295196" y="99204"/>
                  <a:pt x="1301230" y="118523"/>
                  <a:pt x="1301230" y="143456"/>
                </a:cubicBezTo>
                <a:close/>
                <a:moveTo>
                  <a:pt x="1275415" y="143456"/>
                </a:moveTo>
                <a:cubicBezTo>
                  <a:pt x="1275415" y="124203"/>
                  <a:pt x="1271912" y="109897"/>
                  <a:pt x="1264903" y="100537"/>
                </a:cubicBezTo>
                <a:cubicBezTo>
                  <a:pt x="1257890" y="91177"/>
                  <a:pt x="1247910" y="86497"/>
                  <a:pt x="1234961" y="86497"/>
                </a:cubicBezTo>
                <a:cubicBezTo>
                  <a:pt x="1221919" y="86497"/>
                  <a:pt x="1211868" y="91177"/>
                  <a:pt x="1204819" y="100537"/>
                </a:cubicBezTo>
                <a:cubicBezTo>
                  <a:pt x="1197763" y="109897"/>
                  <a:pt x="1194235" y="124203"/>
                  <a:pt x="1194235" y="143456"/>
                </a:cubicBezTo>
                <a:cubicBezTo>
                  <a:pt x="1194235" y="162086"/>
                  <a:pt x="1197763" y="176212"/>
                  <a:pt x="1204819" y="185839"/>
                </a:cubicBezTo>
                <a:cubicBezTo>
                  <a:pt x="1211868" y="195466"/>
                  <a:pt x="1221919" y="200279"/>
                  <a:pt x="1234961" y="200279"/>
                </a:cubicBezTo>
                <a:cubicBezTo>
                  <a:pt x="1247824" y="200279"/>
                  <a:pt x="1257782" y="195552"/>
                  <a:pt x="1264838" y="186106"/>
                </a:cubicBezTo>
                <a:cubicBezTo>
                  <a:pt x="1271887" y="176655"/>
                  <a:pt x="1275415" y="162442"/>
                  <a:pt x="1275415" y="143456"/>
                </a:cubicBezTo>
                <a:close/>
                <a:moveTo>
                  <a:pt x="1443492" y="172731"/>
                </a:moveTo>
                <a:cubicBezTo>
                  <a:pt x="1443492" y="179917"/>
                  <a:pt x="1442112" y="186281"/>
                  <a:pt x="1439365" y="191825"/>
                </a:cubicBezTo>
                <a:cubicBezTo>
                  <a:pt x="1436616" y="197373"/>
                  <a:pt x="1432846" y="202006"/>
                  <a:pt x="1428055" y="205732"/>
                </a:cubicBezTo>
                <a:cubicBezTo>
                  <a:pt x="1422021" y="210437"/>
                  <a:pt x="1415699" y="213609"/>
                  <a:pt x="1409090" y="215247"/>
                </a:cubicBezTo>
                <a:cubicBezTo>
                  <a:pt x="1402481" y="216889"/>
                  <a:pt x="1394560" y="217713"/>
                  <a:pt x="1385337" y="217713"/>
                </a:cubicBezTo>
                <a:lnTo>
                  <a:pt x="1326916" y="217713"/>
                </a:lnTo>
                <a:lnTo>
                  <a:pt x="1326916" y="69062"/>
                </a:lnTo>
                <a:lnTo>
                  <a:pt x="1381477" y="69062"/>
                </a:lnTo>
                <a:cubicBezTo>
                  <a:pt x="1392389" y="69062"/>
                  <a:pt x="1400374" y="69393"/>
                  <a:pt x="1405432" y="70063"/>
                </a:cubicBezTo>
                <a:cubicBezTo>
                  <a:pt x="1410487" y="70729"/>
                  <a:pt x="1415498" y="72435"/>
                  <a:pt x="1420467" y="75185"/>
                </a:cubicBezTo>
                <a:cubicBezTo>
                  <a:pt x="1425704" y="78026"/>
                  <a:pt x="1429564" y="81795"/>
                  <a:pt x="1432048" y="86497"/>
                </a:cubicBezTo>
                <a:cubicBezTo>
                  <a:pt x="1434532" y="91198"/>
                  <a:pt x="1435773" y="96789"/>
                  <a:pt x="1435773" y="103266"/>
                </a:cubicBezTo>
                <a:cubicBezTo>
                  <a:pt x="1435773" y="110361"/>
                  <a:pt x="1433822" y="116729"/>
                  <a:pt x="1429917" y="122363"/>
                </a:cubicBezTo>
                <a:cubicBezTo>
                  <a:pt x="1426010" y="127998"/>
                  <a:pt x="1420822" y="132368"/>
                  <a:pt x="1414346" y="135471"/>
                </a:cubicBezTo>
                <a:lnTo>
                  <a:pt x="1415012" y="136400"/>
                </a:lnTo>
                <a:cubicBezTo>
                  <a:pt x="1423087" y="138437"/>
                  <a:pt x="1429851" y="142563"/>
                  <a:pt x="1435305" y="148773"/>
                </a:cubicBezTo>
                <a:cubicBezTo>
                  <a:pt x="1440759" y="154987"/>
                  <a:pt x="1443492" y="162971"/>
                  <a:pt x="1443492" y="172731"/>
                </a:cubicBezTo>
                <a:close/>
                <a:moveTo>
                  <a:pt x="1410091" y="107124"/>
                </a:moveTo>
                <a:cubicBezTo>
                  <a:pt x="1410091" y="103751"/>
                  <a:pt x="1409533" y="100825"/>
                  <a:pt x="1408428" y="98337"/>
                </a:cubicBezTo>
                <a:cubicBezTo>
                  <a:pt x="1407318" y="95857"/>
                  <a:pt x="1405385" y="93905"/>
                  <a:pt x="1402636" y="92487"/>
                </a:cubicBezTo>
                <a:cubicBezTo>
                  <a:pt x="1399442" y="90802"/>
                  <a:pt x="1395870" y="89805"/>
                  <a:pt x="1391925" y="89491"/>
                </a:cubicBezTo>
                <a:cubicBezTo>
                  <a:pt x="1387976" y="89179"/>
                  <a:pt x="1382500" y="89024"/>
                  <a:pt x="1375488" y="89024"/>
                </a:cubicBezTo>
                <a:lnTo>
                  <a:pt x="1351667" y="89024"/>
                </a:lnTo>
                <a:lnTo>
                  <a:pt x="1351667" y="129747"/>
                </a:lnTo>
                <a:lnTo>
                  <a:pt x="1380412" y="129747"/>
                </a:lnTo>
                <a:cubicBezTo>
                  <a:pt x="1386536" y="129747"/>
                  <a:pt x="1390884" y="129456"/>
                  <a:pt x="1393455" y="128883"/>
                </a:cubicBezTo>
                <a:cubicBezTo>
                  <a:pt x="1396025" y="128306"/>
                  <a:pt x="1398866" y="127086"/>
                  <a:pt x="1401969" y="125226"/>
                </a:cubicBezTo>
                <a:cubicBezTo>
                  <a:pt x="1404896" y="123447"/>
                  <a:pt x="1406984" y="121053"/>
                  <a:pt x="1408226" y="118032"/>
                </a:cubicBezTo>
                <a:cubicBezTo>
                  <a:pt x="1409468" y="115020"/>
                  <a:pt x="1410091" y="111384"/>
                  <a:pt x="1410091" y="107124"/>
                </a:cubicBezTo>
                <a:close/>
                <a:moveTo>
                  <a:pt x="1417673" y="172865"/>
                </a:moveTo>
                <a:cubicBezTo>
                  <a:pt x="1417673" y="167806"/>
                  <a:pt x="1416941" y="163748"/>
                  <a:pt x="1415481" y="160685"/>
                </a:cubicBezTo>
                <a:cubicBezTo>
                  <a:pt x="1414015" y="157626"/>
                  <a:pt x="1410801" y="154896"/>
                  <a:pt x="1405829" y="152503"/>
                </a:cubicBezTo>
                <a:cubicBezTo>
                  <a:pt x="1402725" y="150994"/>
                  <a:pt x="1399398" y="150062"/>
                  <a:pt x="1395849" y="149709"/>
                </a:cubicBezTo>
                <a:cubicBezTo>
                  <a:pt x="1392299" y="149353"/>
                  <a:pt x="1387375" y="149177"/>
                  <a:pt x="1381075" y="149177"/>
                </a:cubicBezTo>
                <a:lnTo>
                  <a:pt x="1351667" y="149177"/>
                </a:lnTo>
                <a:lnTo>
                  <a:pt x="1351667" y="197751"/>
                </a:lnTo>
                <a:lnTo>
                  <a:pt x="1373356" y="197751"/>
                </a:lnTo>
                <a:cubicBezTo>
                  <a:pt x="1382321" y="197751"/>
                  <a:pt x="1389283" y="197394"/>
                  <a:pt x="1394255" y="196686"/>
                </a:cubicBezTo>
                <a:cubicBezTo>
                  <a:pt x="1399222" y="195976"/>
                  <a:pt x="1403478" y="194557"/>
                  <a:pt x="1407027" y="192426"/>
                </a:cubicBezTo>
                <a:cubicBezTo>
                  <a:pt x="1410754" y="190119"/>
                  <a:pt x="1413460" y="187462"/>
                  <a:pt x="1415145" y="184442"/>
                </a:cubicBezTo>
                <a:cubicBezTo>
                  <a:pt x="1416831" y="181426"/>
                  <a:pt x="1417673" y="177566"/>
                  <a:pt x="1417673" y="172865"/>
                </a:cubicBezTo>
                <a:close/>
                <a:moveTo>
                  <a:pt x="1580161" y="171665"/>
                </a:moveTo>
                <a:cubicBezTo>
                  <a:pt x="1580161" y="178851"/>
                  <a:pt x="1578719" y="185370"/>
                  <a:pt x="1575835" y="191227"/>
                </a:cubicBezTo>
                <a:cubicBezTo>
                  <a:pt x="1572952" y="197081"/>
                  <a:pt x="1569027" y="201833"/>
                  <a:pt x="1564059" y="205469"/>
                </a:cubicBezTo>
                <a:cubicBezTo>
                  <a:pt x="1558202" y="209904"/>
                  <a:pt x="1551945" y="213055"/>
                  <a:pt x="1545292" y="214916"/>
                </a:cubicBezTo>
                <a:cubicBezTo>
                  <a:pt x="1538636" y="216777"/>
                  <a:pt x="1530075" y="217713"/>
                  <a:pt x="1519610" y="217713"/>
                </a:cubicBezTo>
                <a:lnTo>
                  <a:pt x="1469840" y="217713"/>
                </a:lnTo>
                <a:lnTo>
                  <a:pt x="1469840" y="69062"/>
                </a:lnTo>
                <a:lnTo>
                  <a:pt x="1494857" y="69062"/>
                </a:lnTo>
                <a:lnTo>
                  <a:pt x="1494857" y="126950"/>
                </a:lnTo>
                <a:lnTo>
                  <a:pt x="1520276" y="126950"/>
                </a:lnTo>
                <a:cubicBezTo>
                  <a:pt x="1531451" y="126950"/>
                  <a:pt x="1540126" y="127529"/>
                  <a:pt x="1546289" y="128681"/>
                </a:cubicBezTo>
                <a:cubicBezTo>
                  <a:pt x="1552453" y="129833"/>
                  <a:pt x="1558598" y="132678"/>
                  <a:pt x="1564722" y="137199"/>
                </a:cubicBezTo>
                <a:cubicBezTo>
                  <a:pt x="1569869" y="141015"/>
                  <a:pt x="1573733" y="145896"/>
                  <a:pt x="1576303" y="151840"/>
                </a:cubicBezTo>
                <a:cubicBezTo>
                  <a:pt x="1578874" y="157783"/>
                  <a:pt x="1580161" y="164393"/>
                  <a:pt x="1580161" y="171665"/>
                </a:cubicBezTo>
                <a:close/>
                <a:moveTo>
                  <a:pt x="1554342" y="172068"/>
                </a:moveTo>
                <a:cubicBezTo>
                  <a:pt x="1554342" y="167539"/>
                  <a:pt x="1553569" y="163569"/>
                  <a:pt x="1552013" y="160156"/>
                </a:cubicBezTo>
                <a:cubicBezTo>
                  <a:pt x="1550463" y="156739"/>
                  <a:pt x="1547914" y="153968"/>
                  <a:pt x="1544364" y="151840"/>
                </a:cubicBezTo>
                <a:cubicBezTo>
                  <a:pt x="1540634" y="149622"/>
                  <a:pt x="1536397" y="148290"/>
                  <a:pt x="1531653" y="147844"/>
                </a:cubicBezTo>
                <a:cubicBezTo>
                  <a:pt x="1526908" y="147401"/>
                  <a:pt x="1520096" y="147179"/>
                  <a:pt x="1511226" y="147179"/>
                </a:cubicBezTo>
                <a:lnTo>
                  <a:pt x="1494857" y="147179"/>
                </a:lnTo>
                <a:lnTo>
                  <a:pt x="1494857" y="197751"/>
                </a:lnTo>
                <a:lnTo>
                  <a:pt x="1510692" y="197751"/>
                </a:lnTo>
                <a:cubicBezTo>
                  <a:pt x="1519563" y="197751"/>
                  <a:pt x="1526439" y="197373"/>
                  <a:pt x="1531321" y="196617"/>
                </a:cubicBezTo>
                <a:cubicBezTo>
                  <a:pt x="1536199" y="195864"/>
                  <a:pt x="1540410" y="194424"/>
                  <a:pt x="1543960" y="192293"/>
                </a:cubicBezTo>
                <a:cubicBezTo>
                  <a:pt x="1547600" y="189985"/>
                  <a:pt x="1550243" y="187258"/>
                  <a:pt x="1551884" y="184107"/>
                </a:cubicBezTo>
                <a:cubicBezTo>
                  <a:pt x="1553522" y="180957"/>
                  <a:pt x="1554342" y="176942"/>
                  <a:pt x="1554342" y="172068"/>
                </a:cubicBezTo>
                <a:close/>
                <a:moveTo>
                  <a:pt x="1622480" y="217713"/>
                </a:moveTo>
                <a:lnTo>
                  <a:pt x="1597460" y="217713"/>
                </a:lnTo>
                <a:lnTo>
                  <a:pt x="1597460" y="69062"/>
                </a:lnTo>
                <a:lnTo>
                  <a:pt x="1622480" y="69062"/>
                </a:lnTo>
                <a:close/>
                <a:moveTo>
                  <a:pt x="1776049" y="217713"/>
                </a:moveTo>
                <a:lnTo>
                  <a:pt x="1751299" y="217713"/>
                </a:lnTo>
                <a:lnTo>
                  <a:pt x="1751299" y="106859"/>
                </a:lnTo>
                <a:lnTo>
                  <a:pt x="1681300" y="217713"/>
                </a:lnTo>
                <a:lnTo>
                  <a:pt x="1658678" y="217713"/>
                </a:lnTo>
                <a:lnTo>
                  <a:pt x="1658678" y="69062"/>
                </a:lnTo>
                <a:lnTo>
                  <a:pt x="1683428" y="69062"/>
                </a:lnTo>
                <a:lnTo>
                  <a:pt x="1683428" y="178188"/>
                </a:lnTo>
                <a:lnTo>
                  <a:pt x="1752631" y="69062"/>
                </a:lnTo>
                <a:lnTo>
                  <a:pt x="1776049" y="69062"/>
                </a:lnTo>
                <a:close/>
                <a:moveTo>
                  <a:pt x="1764874" y="0"/>
                </a:moveTo>
                <a:cubicBezTo>
                  <a:pt x="1764874" y="7627"/>
                  <a:pt x="1763942" y="14569"/>
                  <a:pt x="1762081" y="20825"/>
                </a:cubicBezTo>
                <a:cubicBezTo>
                  <a:pt x="1760216" y="27082"/>
                  <a:pt x="1757553" y="32335"/>
                  <a:pt x="1754093" y="36590"/>
                </a:cubicBezTo>
                <a:cubicBezTo>
                  <a:pt x="1750100" y="41295"/>
                  <a:pt x="1745575" y="44823"/>
                  <a:pt x="1740521" y="47174"/>
                </a:cubicBezTo>
                <a:cubicBezTo>
                  <a:pt x="1735462" y="49524"/>
                  <a:pt x="1728987" y="50702"/>
                  <a:pt x="1721091" y="50702"/>
                </a:cubicBezTo>
                <a:cubicBezTo>
                  <a:pt x="1713816" y="50702"/>
                  <a:pt x="1707447" y="49478"/>
                  <a:pt x="1701994" y="47037"/>
                </a:cubicBezTo>
                <a:cubicBezTo>
                  <a:pt x="1696539" y="44600"/>
                  <a:pt x="1691946" y="41118"/>
                  <a:pt x="1688219" y="36590"/>
                </a:cubicBezTo>
                <a:cubicBezTo>
                  <a:pt x="1684583" y="32155"/>
                  <a:pt x="1681834" y="26834"/>
                  <a:pt x="1679968" y="20623"/>
                </a:cubicBezTo>
                <a:cubicBezTo>
                  <a:pt x="1678108" y="14414"/>
                  <a:pt x="1677174" y="7537"/>
                  <a:pt x="1677174" y="0"/>
                </a:cubicBezTo>
                <a:lnTo>
                  <a:pt x="1698731" y="0"/>
                </a:lnTo>
                <a:cubicBezTo>
                  <a:pt x="1698731" y="11977"/>
                  <a:pt x="1700593" y="20605"/>
                  <a:pt x="1704323" y="25884"/>
                </a:cubicBezTo>
                <a:cubicBezTo>
                  <a:pt x="1708048" y="31160"/>
                  <a:pt x="1713640" y="33799"/>
                  <a:pt x="1721091" y="33799"/>
                </a:cubicBezTo>
                <a:cubicBezTo>
                  <a:pt x="1728100" y="33799"/>
                  <a:pt x="1733554" y="31203"/>
                  <a:pt x="1737460" y="26013"/>
                </a:cubicBezTo>
                <a:cubicBezTo>
                  <a:pt x="1741363" y="20825"/>
                  <a:pt x="1743315" y="12153"/>
                  <a:pt x="174331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561401" y="2409849"/>
            <a:ext cx="820684" cy="272538"/>
          </a:xfrm>
          <a:custGeom>
            <a:avLst/>
            <a:gdLst/>
            <a:ahLst/>
            <a:cxnLst/>
            <a:rect l="l" t="t" r="r" b="b"/>
            <a:pathLst>
              <a:path w="820684" h="272538">
                <a:moveTo>
                  <a:pt x="94486" y="91022"/>
                </a:moveTo>
                <a:lnTo>
                  <a:pt x="25017" y="91022"/>
                </a:lnTo>
                <a:lnTo>
                  <a:pt x="25017" y="217713"/>
                </a:lnTo>
                <a:lnTo>
                  <a:pt x="0" y="217713"/>
                </a:lnTo>
                <a:lnTo>
                  <a:pt x="0" y="69062"/>
                </a:lnTo>
                <a:lnTo>
                  <a:pt x="94486" y="69062"/>
                </a:lnTo>
                <a:close/>
                <a:moveTo>
                  <a:pt x="237809" y="139460"/>
                </a:moveTo>
                <a:cubicBezTo>
                  <a:pt x="237809" y="164213"/>
                  <a:pt x="231887" y="183930"/>
                  <a:pt x="220043" y="198615"/>
                </a:cubicBezTo>
                <a:cubicBezTo>
                  <a:pt x="208199" y="213296"/>
                  <a:pt x="193229" y="220637"/>
                  <a:pt x="175129" y="220637"/>
                </a:cubicBezTo>
                <a:cubicBezTo>
                  <a:pt x="167763" y="220637"/>
                  <a:pt x="161247" y="219797"/>
                  <a:pt x="155566" y="218112"/>
                </a:cubicBezTo>
                <a:cubicBezTo>
                  <a:pt x="149889" y="216428"/>
                  <a:pt x="144075" y="213811"/>
                  <a:pt x="138131" y="210261"/>
                </a:cubicBezTo>
                <a:lnTo>
                  <a:pt x="138131" y="272538"/>
                </a:lnTo>
                <a:lnTo>
                  <a:pt x="113115" y="272538"/>
                </a:lnTo>
                <a:lnTo>
                  <a:pt x="113115" y="69062"/>
                </a:lnTo>
                <a:lnTo>
                  <a:pt x="138131" y="69062"/>
                </a:lnTo>
                <a:lnTo>
                  <a:pt x="138131" y="84635"/>
                </a:lnTo>
                <a:cubicBezTo>
                  <a:pt x="144342" y="79044"/>
                  <a:pt x="151243" y="74364"/>
                  <a:pt x="158827" y="70591"/>
                </a:cubicBezTo>
                <a:cubicBezTo>
                  <a:pt x="166413" y="66822"/>
                  <a:pt x="174686" y="64936"/>
                  <a:pt x="183643" y="64936"/>
                </a:cubicBezTo>
                <a:cubicBezTo>
                  <a:pt x="200678" y="64936"/>
                  <a:pt x="213966" y="71679"/>
                  <a:pt x="223502" y="85165"/>
                </a:cubicBezTo>
                <a:cubicBezTo>
                  <a:pt x="233039" y="98651"/>
                  <a:pt x="237809" y="116751"/>
                  <a:pt x="237809" y="139460"/>
                </a:cubicBezTo>
                <a:close/>
                <a:moveTo>
                  <a:pt x="211990" y="142258"/>
                </a:moveTo>
                <a:cubicBezTo>
                  <a:pt x="211990" y="125312"/>
                  <a:pt x="209286" y="112157"/>
                  <a:pt x="203874" y="102797"/>
                </a:cubicBezTo>
                <a:cubicBezTo>
                  <a:pt x="198464" y="93437"/>
                  <a:pt x="189676" y="88757"/>
                  <a:pt x="177523" y="88757"/>
                </a:cubicBezTo>
                <a:cubicBezTo>
                  <a:pt x="170424" y="88757"/>
                  <a:pt x="163572" y="90331"/>
                  <a:pt x="156963" y="93481"/>
                </a:cubicBezTo>
                <a:cubicBezTo>
                  <a:pt x="150350" y="96630"/>
                  <a:pt x="144075" y="100691"/>
                  <a:pt x="138131" y="105660"/>
                </a:cubicBezTo>
                <a:lnTo>
                  <a:pt x="138131" y="189895"/>
                </a:lnTo>
                <a:cubicBezTo>
                  <a:pt x="144695" y="193093"/>
                  <a:pt x="150311" y="195267"/>
                  <a:pt x="154965" y="196419"/>
                </a:cubicBezTo>
                <a:cubicBezTo>
                  <a:pt x="159624" y="197571"/>
                  <a:pt x="164969" y="198150"/>
                  <a:pt x="171003" y="198150"/>
                </a:cubicBezTo>
                <a:cubicBezTo>
                  <a:pt x="183956" y="198150"/>
                  <a:pt x="194026" y="193406"/>
                  <a:pt x="201211" y="183908"/>
                </a:cubicBezTo>
                <a:cubicBezTo>
                  <a:pt x="208397" y="174415"/>
                  <a:pt x="211990" y="160534"/>
                  <a:pt x="211990" y="142258"/>
                </a:cubicBezTo>
                <a:close/>
                <a:moveTo>
                  <a:pt x="346795" y="181116"/>
                </a:moveTo>
                <a:lnTo>
                  <a:pt x="346795" y="139864"/>
                </a:lnTo>
                <a:cubicBezTo>
                  <a:pt x="340852" y="140392"/>
                  <a:pt x="333334" y="141127"/>
                  <a:pt x="324241" y="142056"/>
                </a:cubicBezTo>
                <a:cubicBezTo>
                  <a:pt x="315143" y="142988"/>
                  <a:pt x="307806" y="144299"/>
                  <a:pt x="302216" y="145983"/>
                </a:cubicBezTo>
                <a:cubicBezTo>
                  <a:pt x="295563" y="148025"/>
                  <a:pt x="290059" y="151149"/>
                  <a:pt x="285717" y="155365"/>
                </a:cubicBezTo>
                <a:cubicBezTo>
                  <a:pt x="281368" y="159576"/>
                  <a:pt x="279194" y="165455"/>
                  <a:pt x="279194" y="172998"/>
                </a:cubicBezTo>
                <a:cubicBezTo>
                  <a:pt x="279194" y="181512"/>
                  <a:pt x="281588" y="187944"/>
                  <a:pt x="286380" y="192291"/>
                </a:cubicBezTo>
                <a:cubicBezTo>
                  <a:pt x="291172" y="196639"/>
                  <a:pt x="298181" y="198813"/>
                  <a:pt x="307404" y="198813"/>
                </a:cubicBezTo>
                <a:cubicBezTo>
                  <a:pt x="315298" y="198813"/>
                  <a:pt x="322444" y="197106"/>
                  <a:pt x="328831" y="193690"/>
                </a:cubicBezTo>
                <a:cubicBezTo>
                  <a:pt x="335217" y="190274"/>
                  <a:pt x="341203" y="186084"/>
                  <a:pt x="346795" y="181116"/>
                </a:cubicBezTo>
                <a:close/>
                <a:moveTo>
                  <a:pt x="346795" y="201873"/>
                </a:moveTo>
                <a:cubicBezTo>
                  <a:pt x="344757" y="203381"/>
                  <a:pt x="342029" y="205491"/>
                  <a:pt x="338613" y="208198"/>
                </a:cubicBezTo>
                <a:cubicBezTo>
                  <a:pt x="335195" y="210902"/>
                  <a:pt x="331890" y="213055"/>
                  <a:pt x="328698" y="214649"/>
                </a:cubicBezTo>
                <a:cubicBezTo>
                  <a:pt x="324259" y="216960"/>
                  <a:pt x="319978" y="218732"/>
                  <a:pt x="315857" y="219974"/>
                </a:cubicBezTo>
                <a:cubicBezTo>
                  <a:pt x="311730" y="221216"/>
                  <a:pt x="305938" y="221834"/>
                  <a:pt x="298487" y="221834"/>
                </a:cubicBezTo>
                <a:cubicBezTo>
                  <a:pt x="292370" y="221834"/>
                  <a:pt x="286559" y="220683"/>
                  <a:pt x="281059" y="218379"/>
                </a:cubicBezTo>
                <a:cubicBezTo>
                  <a:pt x="275558" y="216067"/>
                  <a:pt x="270719" y="212832"/>
                  <a:pt x="266550" y="208662"/>
                </a:cubicBezTo>
                <a:cubicBezTo>
                  <a:pt x="262559" y="204580"/>
                  <a:pt x="259362" y="199547"/>
                  <a:pt x="256968" y="193560"/>
                </a:cubicBezTo>
                <a:cubicBezTo>
                  <a:pt x="254574" y="187574"/>
                  <a:pt x="253375" y="181249"/>
                  <a:pt x="253375" y="174595"/>
                </a:cubicBezTo>
                <a:cubicBezTo>
                  <a:pt x="253375" y="164303"/>
                  <a:pt x="255549" y="155540"/>
                  <a:pt x="259898" y="148311"/>
                </a:cubicBezTo>
                <a:cubicBezTo>
                  <a:pt x="264243" y="141084"/>
                  <a:pt x="271119" y="135341"/>
                  <a:pt x="280523" y="131079"/>
                </a:cubicBezTo>
                <a:cubicBezTo>
                  <a:pt x="288860" y="127263"/>
                  <a:pt x="298709" y="124625"/>
                  <a:pt x="310068" y="123159"/>
                </a:cubicBezTo>
                <a:cubicBezTo>
                  <a:pt x="321422" y="121698"/>
                  <a:pt x="333666" y="120610"/>
                  <a:pt x="346795" y="119900"/>
                </a:cubicBezTo>
                <a:lnTo>
                  <a:pt x="346795" y="115110"/>
                </a:lnTo>
                <a:cubicBezTo>
                  <a:pt x="346795" y="109253"/>
                  <a:pt x="345909" y="104530"/>
                  <a:pt x="344134" y="100937"/>
                </a:cubicBezTo>
                <a:cubicBezTo>
                  <a:pt x="342359" y="97344"/>
                  <a:pt x="339875" y="94571"/>
                  <a:pt x="336682" y="92617"/>
                </a:cubicBezTo>
                <a:cubicBezTo>
                  <a:pt x="333489" y="90579"/>
                  <a:pt x="329587" y="89225"/>
                  <a:pt x="324971" y="88559"/>
                </a:cubicBezTo>
                <a:cubicBezTo>
                  <a:pt x="320356" y="87894"/>
                  <a:pt x="315612" y="87562"/>
                  <a:pt x="310730" y="87562"/>
                </a:cubicBezTo>
                <a:cubicBezTo>
                  <a:pt x="304963" y="87562"/>
                  <a:pt x="298181" y="88426"/>
                  <a:pt x="290372" y="90158"/>
                </a:cubicBezTo>
                <a:cubicBezTo>
                  <a:pt x="282567" y="91889"/>
                  <a:pt x="274756" y="94395"/>
                  <a:pt x="266950" y="97674"/>
                </a:cubicBezTo>
                <a:lnTo>
                  <a:pt x="265484" y="97674"/>
                </a:lnTo>
                <a:lnTo>
                  <a:pt x="265484" y="72259"/>
                </a:lnTo>
                <a:cubicBezTo>
                  <a:pt x="270097" y="70931"/>
                  <a:pt x="276706" y="69465"/>
                  <a:pt x="285314" y="67863"/>
                </a:cubicBezTo>
                <a:cubicBezTo>
                  <a:pt x="293917" y="66268"/>
                  <a:pt x="302435" y="65470"/>
                  <a:pt x="310867" y="65470"/>
                </a:cubicBezTo>
                <a:cubicBezTo>
                  <a:pt x="321069" y="65470"/>
                  <a:pt x="329677" y="66268"/>
                  <a:pt x="336682" y="67863"/>
                </a:cubicBezTo>
                <a:cubicBezTo>
                  <a:pt x="343691" y="69465"/>
                  <a:pt x="349992" y="72349"/>
                  <a:pt x="355579" y="76514"/>
                </a:cubicBezTo>
                <a:cubicBezTo>
                  <a:pt x="360990" y="80597"/>
                  <a:pt x="365024" y="85873"/>
                  <a:pt x="367689" y="92350"/>
                </a:cubicBezTo>
                <a:cubicBezTo>
                  <a:pt x="370350" y="98826"/>
                  <a:pt x="371682" y="106725"/>
                  <a:pt x="371682" y="116042"/>
                </a:cubicBezTo>
                <a:lnTo>
                  <a:pt x="371682" y="217713"/>
                </a:lnTo>
                <a:lnTo>
                  <a:pt x="346795" y="217713"/>
                </a:lnTo>
                <a:close/>
                <a:moveTo>
                  <a:pt x="523388" y="172731"/>
                </a:moveTo>
                <a:cubicBezTo>
                  <a:pt x="523388" y="179917"/>
                  <a:pt x="522014" y="186281"/>
                  <a:pt x="519263" y="191825"/>
                </a:cubicBezTo>
                <a:cubicBezTo>
                  <a:pt x="516516" y="197373"/>
                  <a:pt x="512747" y="202006"/>
                  <a:pt x="507952" y="205732"/>
                </a:cubicBezTo>
                <a:cubicBezTo>
                  <a:pt x="501922" y="210437"/>
                  <a:pt x="495597" y="213609"/>
                  <a:pt x="488991" y="215247"/>
                </a:cubicBezTo>
                <a:cubicBezTo>
                  <a:pt x="482378" y="216889"/>
                  <a:pt x="474462" y="217713"/>
                  <a:pt x="465235" y="217713"/>
                </a:cubicBezTo>
                <a:lnTo>
                  <a:pt x="406814" y="217713"/>
                </a:lnTo>
                <a:lnTo>
                  <a:pt x="406814" y="69062"/>
                </a:lnTo>
                <a:lnTo>
                  <a:pt x="461376" y="69062"/>
                </a:lnTo>
                <a:cubicBezTo>
                  <a:pt x="472290" y="69062"/>
                  <a:pt x="480276" y="69393"/>
                  <a:pt x="485333" y="70063"/>
                </a:cubicBezTo>
                <a:cubicBezTo>
                  <a:pt x="490388" y="70729"/>
                  <a:pt x="495399" y="72435"/>
                  <a:pt x="500367" y="75185"/>
                </a:cubicBezTo>
                <a:cubicBezTo>
                  <a:pt x="505601" y="78026"/>
                  <a:pt x="509461" y="81795"/>
                  <a:pt x="511948" y="86497"/>
                </a:cubicBezTo>
                <a:cubicBezTo>
                  <a:pt x="514432" y="91198"/>
                  <a:pt x="515671" y="96789"/>
                  <a:pt x="515671" y="103266"/>
                </a:cubicBezTo>
                <a:cubicBezTo>
                  <a:pt x="515671" y="110361"/>
                  <a:pt x="513720" y="116729"/>
                  <a:pt x="509817" y="122363"/>
                </a:cubicBezTo>
                <a:cubicBezTo>
                  <a:pt x="505911" y="127998"/>
                  <a:pt x="500723" y="132368"/>
                  <a:pt x="494243" y="135471"/>
                </a:cubicBezTo>
                <a:lnTo>
                  <a:pt x="494913" y="136400"/>
                </a:lnTo>
                <a:cubicBezTo>
                  <a:pt x="502985" y="138437"/>
                  <a:pt x="509749" y="142563"/>
                  <a:pt x="515206" y="148773"/>
                </a:cubicBezTo>
                <a:cubicBezTo>
                  <a:pt x="520661" y="154987"/>
                  <a:pt x="523388" y="162971"/>
                  <a:pt x="523388" y="172731"/>
                </a:cubicBezTo>
                <a:close/>
                <a:moveTo>
                  <a:pt x="489989" y="107124"/>
                </a:moveTo>
                <a:cubicBezTo>
                  <a:pt x="489989" y="103751"/>
                  <a:pt x="489434" y="100825"/>
                  <a:pt x="488329" y="98337"/>
                </a:cubicBezTo>
                <a:cubicBezTo>
                  <a:pt x="487216" y="95857"/>
                  <a:pt x="485287" y="93905"/>
                  <a:pt x="482533" y="92487"/>
                </a:cubicBezTo>
                <a:cubicBezTo>
                  <a:pt x="479344" y="90802"/>
                  <a:pt x="475772" y="89805"/>
                  <a:pt x="471823" y="89491"/>
                </a:cubicBezTo>
                <a:cubicBezTo>
                  <a:pt x="467877" y="89179"/>
                  <a:pt x="462398" y="89024"/>
                  <a:pt x="455385" y="89024"/>
                </a:cubicBezTo>
                <a:lnTo>
                  <a:pt x="431564" y="89024"/>
                </a:lnTo>
                <a:lnTo>
                  <a:pt x="431564" y="129747"/>
                </a:lnTo>
                <a:lnTo>
                  <a:pt x="460314" y="129747"/>
                </a:lnTo>
                <a:cubicBezTo>
                  <a:pt x="466433" y="129747"/>
                  <a:pt x="470783" y="129456"/>
                  <a:pt x="473353" y="128883"/>
                </a:cubicBezTo>
                <a:cubicBezTo>
                  <a:pt x="475926" y="128306"/>
                  <a:pt x="478767" y="127086"/>
                  <a:pt x="481870" y="125226"/>
                </a:cubicBezTo>
                <a:cubicBezTo>
                  <a:pt x="484797" y="123447"/>
                  <a:pt x="486881" y="121053"/>
                  <a:pt x="488127" y="118032"/>
                </a:cubicBezTo>
                <a:cubicBezTo>
                  <a:pt x="489369" y="115020"/>
                  <a:pt x="489989" y="111384"/>
                  <a:pt x="489989" y="107124"/>
                </a:cubicBezTo>
                <a:close/>
                <a:moveTo>
                  <a:pt x="497573" y="172865"/>
                </a:moveTo>
                <a:cubicBezTo>
                  <a:pt x="497573" y="167806"/>
                  <a:pt x="496839" y="163748"/>
                  <a:pt x="495377" y="160685"/>
                </a:cubicBezTo>
                <a:cubicBezTo>
                  <a:pt x="493912" y="157626"/>
                  <a:pt x="490697" y="154896"/>
                  <a:pt x="485729" y="152503"/>
                </a:cubicBezTo>
                <a:cubicBezTo>
                  <a:pt x="482627" y="150994"/>
                  <a:pt x="479299" y="150062"/>
                  <a:pt x="475751" y="149709"/>
                </a:cubicBezTo>
                <a:cubicBezTo>
                  <a:pt x="472197" y="149353"/>
                  <a:pt x="467276" y="149177"/>
                  <a:pt x="460976" y="149177"/>
                </a:cubicBezTo>
                <a:lnTo>
                  <a:pt x="431564" y="149177"/>
                </a:lnTo>
                <a:lnTo>
                  <a:pt x="431564" y="197751"/>
                </a:lnTo>
                <a:lnTo>
                  <a:pt x="453258" y="197751"/>
                </a:lnTo>
                <a:cubicBezTo>
                  <a:pt x="462222" y="197751"/>
                  <a:pt x="469184" y="197394"/>
                  <a:pt x="474152" y="196686"/>
                </a:cubicBezTo>
                <a:cubicBezTo>
                  <a:pt x="479124" y="195976"/>
                  <a:pt x="483378" y="194557"/>
                  <a:pt x="486928" y="192426"/>
                </a:cubicBezTo>
                <a:cubicBezTo>
                  <a:pt x="490651" y="190119"/>
                  <a:pt x="493358" y="187462"/>
                  <a:pt x="495042" y="184442"/>
                </a:cubicBezTo>
                <a:cubicBezTo>
                  <a:pt x="496727" y="181426"/>
                  <a:pt x="497573" y="177566"/>
                  <a:pt x="497573" y="172865"/>
                </a:cubicBezTo>
                <a:close/>
                <a:moveTo>
                  <a:pt x="667112" y="217713"/>
                </a:moveTo>
                <a:lnTo>
                  <a:pt x="642362" y="217713"/>
                </a:lnTo>
                <a:lnTo>
                  <a:pt x="642362" y="106859"/>
                </a:lnTo>
                <a:lnTo>
                  <a:pt x="572360" y="217713"/>
                </a:lnTo>
                <a:lnTo>
                  <a:pt x="549741" y="217713"/>
                </a:lnTo>
                <a:lnTo>
                  <a:pt x="549741" y="69062"/>
                </a:lnTo>
                <a:lnTo>
                  <a:pt x="574487" y="69062"/>
                </a:lnTo>
                <a:lnTo>
                  <a:pt x="574487" y="178188"/>
                </a:lnTo>
                <a:lnTo>
                  <a:pt x="643691" y="69062"/>
                </a:lnTo>
                <a:lnTo>
                  <a:pt x="667112" y="69062"/>
                </a:lnTo>
                <a:close/>
                <a:moveTo>
                  <a:pt x="820684" y="217713"/>
                </a:moveTo>
                <a:lnTo>
                  <a:pt x="795934" y="217713"/>
                </a:lnTo>
                <a:lnTo>
                  <a:pt x="795934" y="106859"/>
                </a:lnTo>
                <a:lnTo>
                  <a:pt x="725932" y="217713"/>
                </a:lnTo>
                <a:lnTo>
                  <a:pt x="703309" y="217713"/>
                </a:lnTo>
                <a:lnTo>
                  <a:pt x="703309" y="69062"/>
                </a:lnTo>
                <a:lnTo>
                  <a:pt x="728061" y="69062"/>
                </a:lnTo>
                <a:lnTo>
                  <a:pt x="728061" y="178188"/>
                </a:lnTo>
                <a:lnTo>
                  <a:pt x="797263" y="69062"/>
                </a:lnTo>
                <a:lnTo>
                  <a:pt x="820684" y="69062"/>
                </a:lnTo>
                <a:close/>
                <a:moveTo>
                  <a:pt x="809507" y="0"/>
                </a:moveTo>
                <a:cubicBezTo>
                  <a:pt x="809507" y="7627"/>
                  <a:pt x="808573" y="14569"/>
                  <a:pt x="806713" y="20825"/>
                </a:cubicBezTo>
                <a:cubicBezTo>
                  <a:pt x="804851" y="27082"/>
                  <a:pt x="802188" y="32335"/>
                  <a:pt x="798724" y="36590"/>
                </a:cubicBezTo>
                <a:cubicBezTo>
                  <a:pt x="794736" y="41295"/>
                  <a:pt x="790211" y="44823"/>
                  <a:pt x="785156" y="47174"/>
                </a:cubicBezTo>
                <a:cubicBezTo>
                  <a:pt x="780098" y="49524"/>
                  <a:pt x="773622" y="50702"/>
                  <a:pt x="765726" y="50702"/>
                </a:cubicBezTo>
                <a:cubicBezTo>
                  <a:pt x="758452" y="50702"/>
                  <a:pt x="752083" y="49478"/>
                  <a:pt x="746625" y="47037"/>
                </a:cubicBezTo>
                <a:cubicBezTo>
                  <a:pt x="741171" y="44600"/>
                  <a:pt x="736581" y="41118"/>
                  <a:pt x="732851" y="36590"/>
                </a:cubicBezTo>
                <a:cubicBezTo>
                  <a:pt x="729215" y="32155"/>
                  <a:pt x="726465" y="26834"/>
                  <a:pt x="724604" y="20623"/>
                </a:cubicBezTo>
                <a:cubicBezTo>
                  <a:pt x="722739" y="14414"/>
                  <a:pt x="721807" y="7537"/>
                  <a:pt x="721807" y="0"/>
                </a:cubicBezTo>
                <a:lnTo>
                  <a:pt x="743367" y="0"/>
                </a:lnTo>
                <a:cubicBezTo>
                  <a:pt x="743367" y="11977"/>
                  <a:pt x="745229" y="20605"/>
                  <a:pt x="748955" y="25884"/>
                </a:cubicBezTo>
                <a:cubicBezTo>
                  <a:pt x="752683" y="31160"/>
                  <a:pt x="758275" y="33799"/>
                  <a:pt x="765726" y="33799"/>
                </a:cubicBezTo>
                <a:cubicBezTo>
                  <a:pt x="772733" y="33799"/>
                  <a:pt x="778190" y="31203"/>
                  <a:pt x="782093" y="26013"/>
                </a:cubicBezTo>
                <a:cubicBezTo>
                  <a:pt x="785994" y="20825"/>
                  <a:pt x="787946" y="12153"/>
                  <a:pt x="78794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4481164" y="2530145"/>
            <a:ext cx="149843" cy="21294"/>
          </a:xfrm>
          <a:custGeom>
            <a:avLst/>
            <a:gdLst/>
            <a:ahLst/>
            <a:cxnLst/>
            <a:rect l="l" t="t" r="r" b="b"/>
            <a:pathLst>
              <a:path w="149843" h="21294">
                <a:moveTo>
                  <a:pt x="149844" y="21295"/>
                </a:moveTo>
                <a:lnTo>
                  <a:pt x="0" y="21295"/>
                </a:lnTo>
                <a:lnTo>
                  <a:pt x="0" y="0"/>
                </a:lnTo>
                <a:lnTo>
                  <a:pt x="14984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4729575" y="2425286"/>
            <a:ext cx="122296" cy="202276"/>
          </a:xfrm>
          <a:custGeom>
            <a:avLst/>
            <a:gdLst/>
            <a:ahLst/>
            <a:cxnLst/>
            <a:rect l="l" t="t" r="r" b="b"/>
            <a:pathLst>
              <a:path w="122296" h="202276">
                <a:moveTo>
                  <a:pt x="122296" y="202276"/>
                </a:moveTo>
                <a:lnTo>
                  <a:pt x="0" y="202276"/>
                </a:lnTo>
                <a:lnTo>
                  <a:pt x="0" y="174458"/>
                </a:lnTo>
                <a:cubicBezTo>
                  <a:pt x="8781" y="166120"/>
                  <a:pt x="17079" y="158132"/>
                  <a:pt x="24883" y="150505"/>
                </a:cubicBezTo>
                <a:cubicBezTo>
                  <a:pt x="32692" y="142876"/>
                  <a:pt x="40320" y="134938"/>
                  <a:pt x="47772" y="126687"/>
                </a:cubicBezTo>
                <a:cubicBezTo>
                  <a:pt x="62856" y="110098"/>
                  <a:pt x="73146" y="96810"/>
                  <a:pt x="78650" y="86831"/>
                </a:cubicBezTo>
                <a:cubicBezTo>
                  <a:pt x="84150" y="76848"/>
                  <a:pt x="86897" y="66537"/>
                  <a:pt x="86897" y="55890"/>
                </a:cubicBezTo>
                <a:cubicBezTo>
                  <a:pt x="86897" y="50388"/>
                  <a:pt x="86034" y="45553"/>
                  <a:pt x="84301" y="41381"/>
                </a:cubicBezTo>
                <a:cubicBezTo>
                  <a:pt x="82574" y="37216"/>
                  <a:pt x="80202" y="33752"/>
                  <a:pt x="77184" y="31003"/>
                </a:cubicBezTo>
                <a:cubicBezTo>
                  <a:pt x="74082" y="28342"/>
                  <a:pt x="70485" y="26345"/>
                  <a:pt x="66402" y="25012"/>
                </a:cubicBezTo>
                <a:cubicBezTo>
                  <a:pt x="62320" y="23684"/>
                  <a:pt x="57842" y="23021"/>
                  <a:pt x="52964" y="23021"/>
                </a:cubicBezTo>
                <a:cubicBezTo>
                  <a:pt x="48263" y="23021"/>
                  <a:pt x="43492" y="23619"/>
                  <a:pt x="38657" y="24818"/>
                </a:cubicBezTo>
                <a:cubicBezTo>
                  <a:pt x="33823" y="26017"/>
                  <a:pt x="29186" y="27500"/>
                  <a:pt x="24750" y="29274"/>
                </a:cubicBezTo>
                <a:cubicBezTo>
                  <a:pt x="21025" y="30779"/>
                  <a:pt x="17432" y="32600"/>
                  <a:pt x="13975" y="34729"/>
                </a:cubicBezTo>
                <a:cubicBezTo>
                  <a:pt x="10512" y="36860"/>
                  <a:pt x="7719" y="38681"/>
                  <a:pt x="5588" y="40186"/>
                </a:cubicBezTo>
                <a:lnTo>
                  <a:pt x="4126" y="40186"/>
                </a:lnTo>
                <a:lnTo>
                  <a:pt x="4126" y="11977"/>
                </a:lnTo>
                <a:cubicBezTo>
                  <a:pt x="9627" y="9222"/>
                  <a:pt x="17277" y="6540"/>
                  <a:pt x="27083" y="3923"/>
                </a:cubicBezTo>
                <a:cubicBezTo>
                  <a:pt x="36886" y="1307"/>
                  <a:pt x="46177" y="0"/>
                  <a:pt x="54958" y="0"/>
                </a:cubicBezTo>
                <a:cubicBezTo>
                  <a:pt x="73411" y="0"/>
                  <a:pt x="87873" y="4899"/>
                  <a:pt x="98345" y="14701"/>
                </a:cubicBezTo>
                <a:cubicBezTo>
                  <a:pt x="108810" y="24504"/>
                  <a:pt x="114045" y="37792"/>
                  <a:pt x="114045" y="54558"/>
                </a:cubicBezTo>
                <a:cubicBezTo>
                  <a:pt x="114045" y="62275"/>
                  <a:pt x="113134" y="69418"/>
                  <a:pt x="111319" y="75981"/>
                </a:cubicBezTo>
                <a:cubicBezTo>
                  <a:pt x="109502" y="82547"/>
                  <a:pt x="106996" y="88628"/>
                  <a:pt x="103799" y="94214"/>
                </a:cubicBezTo>
                <a:cubicBezTo>
                  <a:pt x="100516" y="99981"/>
                  <a:pt x="96571" y="105706"/>
                  <a:pt x="91956" y="111384"/>
                </a:cubicBezTo>
                <a:cubicBezTo>
                  <a:pt x="87340" y="117061"/>
                  <a:pt x="82466" y="122647"/>
                  <a:pt x="77318" y="128149"/>
                </a:cubicBezTo>
                <a:cubicBezTo>
                  <a:pt x="68980" y="137195"/>
                  <a:pt x="59685" y="146602"/>
                  <a:pt x="49438" y="156362"/>
                </a:cubicBezTo>
                <a:cubicBezTo>
                  <a:pt x="39189" y="166120"/>
                  <a:pt x="31007" y="173840"/>
                  <a:pt x="24883" y="179517"/>
                </a:cubicBezTo>
                <a:lnTo>
                  <a:pt x="122296" y="1795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4964943" y="2425415"/>
            <a:ext cx="418202" cy="206268"/>
          </a:xfrm>
          <a:custGeom>
            <a:avLst/>
            <a:gdLst/>
            <a:ahLst/>
            <a:cxnLst/>
            <a:rect l="l" t="t" r="r" b="b"/>
            <a:pathLst>
              <a:path w="418202" h="206268">
                <a:moveTo>
                  <a:pt x="118044" y="139068"/>
                </a:moveTo>
                <a:cubicBezTo>
                  <a:pt x="118044" y="148647"/>
                  <a:pt x="116515" y="157518"/>
                  <a:pt x="113454" y="165679"/>
                </a:cubicBezTo>
                <a:cubicBezTo>
                  <a:pt x="110391" y="173840"/>
                  <a:pt x="106111" y="180896"/>
                  <a:pt x="100605" y="186840"/>
                </a:cubicBezTo>
                <a:cubicBezTo>
                  <a:pt x="95022" y="192874"/>
                  <a:pt x="88078" y="197622"/>
                  <a:pt x="79788" y="201082"/>
                </a:cubicBezTo>
                <a:cubicBezTo>
                  <a:pt x="71489" y="204541"/>
                  <a:pt x="62194" y="206268"/>
                  <a:pt x="51901" y="206268"/>
                </a:cubicBezTo>
                <a:cubicBezTo>
                  <a:pt x="42412" y="206268"/>
                  <a:pt x="33073" y="205228"/>
                  <a:pt x="23890" y="203144"/>
                </a:cubicBezTo>
                <a:cubicBezTo>
                  <a:pt x="14710" y="201060"/>
                  <a:pt x="6744" y="198335"/>
                  <a:pt x="0" y="194961"/>
                </a:cubicBezTo>
                <a:lnTo>
                  <a:pt x="0" y="166878"/>
                </a:lnTo>
                <a:lnTo>
                  <a:pt x="1866" y="166878"/>
                </a:lnTo>
                <a:cubicBezTo>
                  <a:pt x="3906" y="168386"/>
                  <a:pt x="6836" y="170092"/>
                  <a:pt x="10649" y="172004"/>
                </a:cubicBezTo>
                <a:cubicBezTo>
                  <a:pt x="14461" y="173913"/>
                  <a:pt x="18674" y="175708"/>
                  <a:pt x="23289" y="177393"/>
                </a:cubicBezTo>
                <a:cubicBezTo>
                  <a:pt x="28523" y="179254"/>
                  <a:pt x="33318" y="180694"/>
                  <a:pt x="37663" y="181717"/>
                </a:cubicBezTo>
                <a:cubicBezTo>
                  <a:pt x="42009" y="182739"/>
                  <a:pt x="46891" y="183247"/>
                  <a:pt x="52305" y="183247"/>
                </a:cubicBezTo>
                <a:cubicBezTo>
                  <a:pt x="57626" y="183247"/>
                  <a:pt x="62817" y="182297"/>
                  <a:pt x="67875" y="180388"/>
                </a:cubicBezTo>
                <a:cubicBezTo>
                  <a:pt x="72929" y="178481"/>
                  <a:pt x="77278" y="175399"/>
                  <a:pt x="80914" y="171140"/>
                </a:cubicBezTo>
                <a:cubicBezTo>
                  <a:pt x="84197" y="167234"/>
                  <a:pt x="86703" y="162665"/>
                  <a:pt x="88434" y="157432"/>
                </a:cubicBezTo>
                <a:cubicBezTo>
                  <a:pt x="90162" y="152201"/>
                  <a:pt x="91026" y="146030"/>
                  <a:pt x="91026" y="138934"/>
                </a:cubicBezTo>
                <a:cubicBezTo>
                  <a:pt x="91026" y="131925"/>
                  <a:pt x="90076" y="126158"/>
                  <a:pt x="88168" y="121633"/>
                </a:cubicBezTo>
                <a:cubicBezTo>
                  <a:pt x="86260" y="117112"/>
                  <a:pt x="83489" y="113382"/>
                  <a:pt x="79848" y="110455"/>
                </a:cubicBezTo>
                <a:cubicBezTo>
                  <a:pt x="76036" y="107082"/>
                  <a:pt x="71356" y="104713"/>
                  <a:pt x="65812" y="103334"/>
                </a:cubicBezTo>
                <a:cubicBezTo>
                  <a:pt x="60264" y="101959"/>
                  <a:pt x="54076" y="101271"/>
                  <a:pt x="47247" y="101271"/>
                </a:cubicBezTo>
                <a:cubicBezTo>
                  <a:pt x="40058" y="101271"/>
                  <a:pt x="32832" y="101830"/>
                  <a:pt x="25557" y="102935"/>
                </a:cubicBezTo>
                <a:cubicBezTo>
                  <a:pt x="18282" y="104044"/>
                  <a:pt x="12467" y="105091"/>
                  <a:pt x="8119" y="106067"/>
                </a:cubicBezTo>
                <a:lnTo>
                  <a:pt x="8119" y="3992"/>
                </a:lnTo>
                <a:lnTo>
                  <a:pt x="116846" y="3992"/>
                </a:lnTo>
                <a:lnTo>
                  <a:pt x="116846" y="27281"/>
                </a:lnTo>
                <a:lnTo>
                  <a:pt x="33809" y="27281"/>
                </a:lnTo>
                <a:lnTo>
                  <a:pt x="33809" y="79981"/>
                </a:lnTo>
                <a:cubicBezTo>
                  <a:pt x="36998" y="79628"/>
                  <a:pt x="40147" y="79362"/>
                  <a:pt x="43255" y="79182"/>
                </a:cubicBezTo>
                <a:cubicBezTo>
                  <a:pt x="46357" y="79005"/>
                  <a:pt x="49198" y="78919"/>
                  <a:pt x="51771" y="78919"/>
                </a:cubicBezTo>
                <a:cubicBezTo>
                  <a:pt x="61884" y="78919"/>
                  <a:pt x="70446" y="79757"/>
                  <a:pt x="77455" y="81443"/>
                </a:cubicBezTo>
                <a:cubicBezTo>
                  <a:pt x="84464" y="83128"/>
                  <a:pt x="91206" y="86411"/>
                  <a:pt x="97683" y="91293"/>
                </a:cubicBezTo>
                <a:cubicBezTo>
                  <a:pt x="104245" y="96260"/>
                  <a:pt x="109286" y="102466"/>
                  <a:pt x="112789" y="109919"/>
                </a:cubicBezTo>
                <a:cubicBezTo>
                  <a:pt x="116295" y="117371"/>
                  <a:pt x="118044" y="127090"/>
                  <a:pt x="118044" y="139068"/>
                </a:cubicBezTo>
                <a:close/>
                <a:moveTo>
                  <a:pt x="269720" y="103003"/>
                </a:moveTo>
                <a:cubicBezTo>
                  <a:pt x="269720" y="138579"/>
                  <a:pt x="264553" y="164682"/>
                  <a:pt x="254218" y="181318"/>
                </a:cubicBezTo>
                <a:cubicBezTo>
                  <a:pt x="243882" y="197950"/>
                  <a:pt x="227934" y="206268"/>
                  <a:pt x="206378" y="206268"/>
                </a:cubicBezTo>
                <a:cubicBezTo>
                  <a:pt x="184551" y="206268"/>
                  <a:pt x="168538" y="197799"/>
                  <a:pt x="158332" y="180853"/>
                </a:cubicBezTo>
                <a:cubicBezTo>
                  <a:pt x="148130" y="163911"/>
                  <a:pt x="143029" y="138045"/>
                  <a:pt x="143029" y="103269"/>
                </a:cubicBezTo>
                <a:cubicBezTo>
                  <a:pt x="143029" y="67515"/>
                  <a:pt x="148197" y="41364"/>
                  <a:pt x="158534" y="24818"/>
                </a:cubicBezTo>
                <a:cubicBezTo>
                  <a:pt x="168869" y="8273"/>
                  <a:pt x="184814" y="0"/>
                  <a:pt x="206378" y="0"/>
                </a:cubicBezTo>
                <a:cubicBezTo>
                  <a:pt x="228201" y="0"/>
                  <a:pt x="244209" y="8561"/>
                  <a:pt x="254416" y="25682"/>
                </a:cubicBezTo>
                <a:cubicBezTo>
                  <a:pt x="264618" y="42808"/>
                  <a:pt x="269720" y="68584"/>
                  <a:pt x="269720" y="103003"/>
                </a:cubicBezTo>
                <a:close/>
                <a:moveTo>
                  <a:pt x="235652" y="163421"/>
                </a:moveTo>
                <a:cubicBezTo>
                  <a:pt x="238222" y="156855"/>
                  <a:pt x="240041" y="148561"/>
                  <a:pt x="241111" y="138532"/>
                </a:cubicBezTo>
                <a:cubicBezTo>
                  <a:pt x="242176" y="128509"/>
                  <a:pt x="242706" y="116665"/>
                  <a:pt x="242706" y="103003"/>
                </a:cubicBezTo>
                <a:cubicBezTo>
                  <a:pt x="242706" y="89431"/>
                  <a:pt x="242176" y="77630"/>
                  <a:pt x="241111" y="67605"/>
                </a:cubicBezTo>
                <a:cubicBezTo>
                  <a:pt x="240041" y="57578"/>
                  <a:pt x="238179" y="49240"/>
                  <a:pt x="235516" y="42588"/>
                </a:cubicBezTo>
                <a:cubicBezTo>
                  <a:pt x="232856" y="35844"/>
                  <a:pt x="229198" y="30719"/>
                  <a:pt x="224540" y="27212"/>
                </a:cubicBezTo>
                <a:cubicBezTo>
                  <a:pt x="219881" y="23710"/>
                  <a:pt x="213830" y="21960"/>
                  <a:pt x="206378" y="21960"/>
                </a:cubicBezTo>
                <a:cubicBezTo>
                  <a:pt x="199009" y="21960"/>
                  <a:pt x="192957" y="23710"/>
                  <a:pt x="188213" y="27212"/>
                </a:cubicBezTo>
                <a:cubicBezTo>
                  <a:pt x="183464" y="30719"/>
                  <a:pt x="179712" y="35931"/>
                  <a:pt x="176965" y="42854"/>
                </a:cubicBezTo>
                <a:cubicBezTo>
                  <a:pt x="174301" y="49597"/>
                  <a:pt x="172487" y="58112"/>
                  <a:pt x="171512" y="68400"/>
                </a:cubicBezTo>
                <a:cubicBezTo>
                  <a:pt x="170536" y="78692"/>
                  <a:pt x="170046" y="90316"/>
                  <a:pt x="170046" y="103269"/>
                </a:cubicBezTo>
                <a:cubicBezTo>
                  <a:pt x="170046" y="117112"/>
                  <a:pt x="170464" y="128685"/>
                  <a:pt x="171310" y="138002"/>
                </a:cubicBezTo>
                <a:cubicBezTo>
                  <a:pt x="172156" y="147319"/>
                  <a:pt x="173992" y="155656"/>
                  <a:pt x="176828" y="163018"/>
                </a:cubicBezTo>
                <a:cubicBezTo>
                  <a:pt x="179402" y="169851"/>
                  <a:pt x="183064" y="175108"/>
                  <a:pt x="187809" y="178787"/>
                </a:cubicBezTo>
                <a:cubicBezTo>
                  <a:pt x="192554" y="182470"/>
                  <a:pt x="198746" y="184312"/>
                  <a:pt x="206378" y="184312"/>
                </a:cubicBezTo>
                <a:cubicBezTo>
                  <a:pt x="213739" y="184312"/>
                  <a:pt x="219795" y="182559"/>
                  <a:pt x="224540" y="179053"/>
                </a:cubicBezTo>
                <a:cubicBezTo>
                  <a:pt x="229288" y="175550"/>
                  <a:pt x="232989" y="170341"/>
                  <a:pt x="235652" y="163421"/>
                </a:cubicBezTo>
                <a:close/>
                <a:moveTo>
                  <a:pt x="418202" y="103003"/>
                </a:moveTo>
                <a:cubicBezTo>
                  <a:pt x="418202" y="138579"/>
                  <a:pt x="413035" y="164682"/>
                  <a:pt x="402700" y="181318"/>
                </a:cubicBezTo>
                <a:cubicBezTo>
                  <a:pt x="392364" y="197950"/>
                  <a:pt x="376416" y="206268"/>
                  <a:pt x="354860" y="206268"/>
                </a:cubicBezTo>
                <a:cubicBezTo>
                  <a:pt x="333036" y="206268"/>
                  <a:pt x="317020" y="197799"/>
                  <a:pt x="306818" y="180853"/>
                </a:cubicBezTo>
                <a:cubicBezTo>
                  <a:pt x="296612" y="163911"/>
                  <a:pt x="291511" y="138045"/>
                  <a:pt x="291511" y="103269"/>
                </a:cubicBezTo>
                <a:cubicBezTo>
                  <a:pt x="291511" y="67515"/>
                  <a:pt x="296679" y="41364"/>
                  <a:pt x="307016" y="24818"/>
                </a:cubicBezTo>
                <a:cubicBezTo>
                  <a:pt x="317351" y="8273"/>
                  <a:pt x="333296" y="0"/>
                  <a:pt x="354860" y="0"/>
                </a:cubicBezTo>
                <a:cubicBezTo>
                  <a:pt x="376683" y="0"/>
                  <a:pt x="392691" y="8561"/>
                  <a:pt x="402898" y="25682"/>
                </a:cubicBezTo>
                <a:cubicBezTo>
                  <a:pt x="413100" y="42808"/>
                  <a:pt x="418202" y="68584"/>
                  <a:pt x="418202" y="103003"/>
                </a:cubicBezTo>
                <a:close/>
                <a:moveTo>
                  <a:pt x="384134" y="163421"/>
                </a:moveTo>
                <a:cubicBezTo>
                  <a:pt x="386705" y="156855"/>
                  <a:pt x="388527" y="148561"/>
                  <a:pt x="389593" y="138532"/>
                </a:cubicBezTo>
                <a:cubicBezTo>
                  <a:pt x="390658" y="128509"/>
                  <a:pt x="391190" y="116665"/>
                  <a:pt x="391190" y="103003"/>
                </a:cubicBezTo>
                <a:cubicBezTo>
                  <a:pt x="391190" y="89431"/>
                  <a:pt x="390658" y="77630"/>
                  <a:pt x="389593" y="67605"/>
                </a:cubicBezTo>
                <a:cubicBezTo>
                  <a:pt x="388527" y="57578"/>
                  <a:pt x="386661" y="49240"/>
                  <a:pt x="383998" y="42588"/>
                </a:cubicBezTo>
                <a:cubicBezTo>
                  <a:pt x="381341" y="35844"/>
                  <a:pt x="377680" y="30719"/>
                  <a:pt x="373026" y="27212"/>
                </a:cubicBezTo>
                <a:cubicBezTo>
                  <a:pt x="368363" y="23710"/>
                  <a:pt x="362312" y="21960"/>
                  <a:pt x="354860" y="21960"/>
                </a:cubicBezTo>
                <a:cubicBezTo>
                  <a:pt x="347491" y="21960"/>
                  <a:pt x="341439" y="23710"/>
                  <a:pt x="336693" y="27212"/>
                </a:cubicBezTo>
                <a:cubicBezTo>
                  <a:pt x="331949" y="30719"/>
                  <a:pt x="328198" y="35931"/>
                  <a:pt x="325447" y="42854"/>
                </a:cubicBezTo>
                <a:cubicBezTo>
                  <a:pt x="322783" y="49597"/>
                  <a:pt x="320969" y="58112"/>
                  <a:pt x="319994" y="68400"/>
                </a:cubicBezTo>
                <a:cubicBezTo>
                  <a:pt x="319018" y="78692"/>
                  <a:pt x="318528" y="90316"/>
                  <a:pt x="318528" y="103269"/>
                </a:cubicBezTo>
                <a:cubicBezTo>
                  <a:pt x="318528" y="117112"/>
                  <a:pt x="318950" y="128685"/>
                  <a:pt x="319792" y="138002"/>
                </a:cubicBezTo>
                <a:cubicBezTo>
                  <a:pt x="320638" y="147319"/>
                  <a:pt x="322477" y="155656"/>
                  <a:pt x="325314" y="163018"/>
                </a:cubicBezTo>
                <a:cubicBezTo>
                  <a:pt x="327884" y="169851"/>
                  <a:pt x="331546" y="175108"/>
                  <a:pt x="336294" y="178787"/>
                </a:cubicBezTo>
                <a:cubicBezTo>
                  <a:pt x="341039" y="182470"/>
                  <a:pt x="347231" y="184312"/>
                  <a:pt x="354860" y="184312"/>
                </a:cubicBezTo>
                <a:cubicBezTo>
                  <a:pt x="362222" y="184312"/>
                  <a:pt x="368277" y="182559"/>
                  <a:pt x="373026" y="179053"/>
                </a:cubicBezTo>
                <a:cubicBezTo>
                  <a:pt x="377770" y="175550"/>
                  <a:pt x="381471" y="170341"/>
                  <a:pt x="384134" y="16342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5495583" y="2419291"/>
            <a:ext cx="410008" cy="263095"/>
          </a:xfrm>
          <a:custGeom>
            <a:avLst/>
            <a:gdLst/>
            <a:ahLst/>
            <a:cxnLst/>
            <a:rect l="l" t="t" r="r" b="b"/>
            <a:pathLst>
              <a:path w="410008" h="263095">
                <a:moveTo>
                  <a:pt x="124694" y="130018"/>
                </a:moveTo>
                <a:cubicBezTo>
                  <a:pt x="124694" y="154771"/>
                  <a:pt x="118772" y="174488"/>
                  <a:pt x="106928" y="189173"/>
                </a:cubicBezTo>
                <a:cubicBezTo>
                  <a:pt x="95080" y="203854"/>
                  <a:pt x="80112" y="211195"/>
                  <a:pt x="62014" y="211195"/>
                </a:cubicBezTo>
                <a:cubicBezTo>
                  <a:pt x="54648" y="211195"/>
                  <a:pt x="48129" y="210355"/>
                  <a:pt x="42451" y="208670"/>
                </a:cubicBezTo>
                <a:cubicBezTo>
                  <a:pt x="36774" y="206986"/>
                  <a:pt x="30960" y="204369"/>
                  <a:pt x="25017" y="200819"/>
                </a:cubicBezTo>
                <a:lnTo>
                  <a:pt x="25017" y="263096"/>
                </a:lnTo>
                <a:lnTo>
                  <a:pt x="0" y="263096"/>
                </a:lnTo>
                <a:lnTo>
                  <a:pt x="0" y="59620"/>
                </a:lnTo>
                <a:lnTo>
                  <a:pt x="25017" y="59620"/>
                </a:lnTo>
                <a:lnTo>
                  <a:pt x="25017" y="75193"/>
                </a:lnTo>
                <a:cubicBezTo>
                  <a:pt x="31227" y="69602"/>
                  <a:pt x="38128" y="64922"/>
                  <a:pt x="45714" y="61149"/>
                </a:cubicBezTo>
                <a:cubicBezTo>
                  <a:pt x="53294" y="57380"/>
                  <a:pt x="61567" y="55494"/>
                  <a:pt x="70528" y="55494"/>
                </a:cubicBezTo>
                <a:cubicBezTo>
                  <a:pt x="87563" y="55494"/>
                  <a:pt x="100847" y="62237"/>
                  <a:pt x="110387" y="75723"/>
                </a:cubicBezTo>
                <a:cubicBezTo>
                  <a:pt x="119924" y="89209"/>
                  <a:pt x="124694" y="107309"/>
                  <a:pt x="124694" y="130018"/>
                </a:cubicBezTo>
                <a:close/>
                <a:moveTo>
                  <a:pt x="98875" y="132816"/>
                </a:moveTo>
                <a:cubicBezTo>
                  <a:pt x="98875" y="115870"/>
                  <a:pt x="96167" y="102715"/>
                  <a:pt x="90759" y="93355"/>
                </a:cubicBezTo>
                <a:cubicBezTo>
                  <a:pt x="85349" y="83995"/>
                  <a:pt x="76562" y="79315"/>
                  <a:pt x="64408" y="79315"/>
                </a:cubicBezTo>
                <a:cubicBezTo>
                  <a:pt x="57309" y="79315"/>
                  <a:pt x="50458" y="80889"/>
                  <a:pt x="43848" y="84039"/>
                </a:cubicBezTo>
                <a:cubicBezTo>
                  <a:pt x="37235" y="87188"/>
                  <a:pt x="30960" y="91249"/>
                  <a:pt x="25017" y="96218"/>
                </a:cubicBezTo>
                <a:lnTo>
                  <a:pt x="25017" y="180453"/>
                </a:lnTo>
                <a:cubicBezTo>
                  <a:pt x="31580" y="183651"/>
                  <a:pt x="37192" y="185825"/>
                  <a:pt x="41850" y="186977"/>
                </a:cubicBezTo>
                <a:cubicBezTo>
                  <a:pt x="46509" y="188129"/>
                  <a:pt x="51854" y="188708"/>
                  <a:pt x="57888" y="188708"/>
                </a:cubicBezTo>
                <a:cubicBezTo>
                  <a:pt x="70841" y="188708"/>
                  <a:pt x="80910" y="183964"/>
                  <a:pt x="88096" y="174466"/>
                </a:cubicBezTo>
                <a:cubicBezTo>
                  <a:pt x="95282" y="164973"/>
                  <a:pt x="98875" y="151092"/>
                  <a:pt x="98875" y="132816"/>
                </a:cubicBezTo>
                <a:close/>
                <a:moveTo>
                  <a:pt x="267480" y="59620"/>
                </a:moveTo>
                <a:lnTo>
                  <a:pt x="187503" y="263096"/>
                </a:lnTo>
                <a:lnTo>
                  <a:pt x="160754" y="263096"/>
                </a:lnTo>
                <a:lnTo>
                  <a:pt x="187369" y="201085"/>
                </a:lnTo>
                <a:lnTo>
                  <a:pt x="133341" y="59620"/>
                </a:lnTo>
                <a:lnTo>
                  <a:pt x="160355" y="59620"/>
                </a:lnTo>
                <a:lnTo>
                  <a:pt x="200942" y="169676"/>
                </a:lnTo>
                <a:lnTo>
                  <a:pt x="241398" y="59620"/>
                </a:lnTo>
                <a:close/>
                <a:moveTo>
                  <a:pt x="391774" y="81580"/>
                </a:moveTo>
                <a:cubicBezTo>
                  <a:pt x="397541" y="87437"/>
                  <a:pt x="402020" y="94864"/>
                  <a:pt x="405217" y="103871"/>
                </a:cubicBezTo>
                <a:cubicBezTo>
                  <a:pt x="408413" y="112874"/>
                  <a:pt x="410008" y="123322"/>
                  <a:pt x="410008" y="135212"/>
                </a:cubicBezTo>
                <a:cubicBezTo>
                  <a:pt x="410008" y="146657"/>
                  <a:pt x="408190" y="157238"/>
                  <a:pt x="404554" y="166951"/>
                </a:cubicBezTo>
                <a:cubicBezTo>
                  <a:pt x="400914" y="176666"/>
                  <a:pt x="395990" y="184850"/>
                  <a:pt x="389780" y="191498"/>
                </a:cubicBezTo>
                <a:cubicBezTo>
                  <a:pt x="383393" y="198421"/>
                  <a:pt x="376315" y="203631"/>
                  <a:pt x="368554" y="207137"/>
                </a:cubicBezTo>
                <a:cubicBezTo>
                  <a:pt x="360790" y="210640"/>
                  <a:pt x="352340" y="212392"/>
                  <a:pt x="343202" y="212392"/>
                </a:cubicBezTo>
                <a:cubicBezTo>
                  <a:pt x="333886" y="212392"/>
                  <a:pt x="325346" y="210777"/>
                  <a:pt x="317585" y="207537"/>
                </a:cubicBezTo>
                <a:cubicBezTo>
                  <a:pt x="309823" y="204300"/>
                  <a:pt x="303192" y="199310"/>
                  <a:pt x="297692" y="192568"/>
                </a:cubicBezTo>
                <a:cubicBezTo>
                  <a:pt x="290859" y="184136"/>
                  <a:pt x="285736" y="173581"/>
                  <a:pt x="282320" y="160895"/>
                </a:cubicBezTo>
                <a:cubicBezTo>
                  <a:pt x="278903" y="148209"/>
                  <a:pt x="277197" y="132505"/>
                  <a:pt x="277197" y="113786"/>
                </a:cubicBezTo>
                <a:cubicBezTo>
                  <a:pt x="277197" y="107132"/>
                  <a:pt x="277485" y="100364"/>
                  <a:pt x="278064" y="93488"/>
                </a:cubicBezTo>
                <a:cubicBezTo>
                  <a:pt x="278637" y="86613"/>
                  <a:pt x="279904" y="78383"/>
                  <a:pt x="281855" y="68804"/>
                </a:cubicBezTo>
                <a:cubicBezTo>
                  <a:pt x="283627" y="60290"/>
                  <a:pt x="286020" y="52370"/>
                  <a:pt x="289041" y="45047"/>
                </a:cubicBezTo>
                <a:cubicBezTo>
                  <a:pt x="292057" y="37732"/>
                  <a:pt x="296007" y="31543"/>
                  <a:pt x="300881" y="26486"/>
                </a:cubicBezTo>
                <a:cubicBezTo>
                  <a:pt x="307182" y="19922"/>
                  <a:pt x="315411" y="14685"/>
                  <a:pt x="325570" y="10782"/>
                </a:cubicBezTo>
                <a:cubicBezTo>
                  <a:pt x="335730" y="6880"/>
                  <a:pt x="349189" y="4172"/>
                  <a:pt x="365958" y="2665"/>
                </a:cubicBezTo>
                <a:cubicBezTo>
                  <a:pt x="371902" y="2135"/>
                  <a:pt x="378267" y="1623"/>
                  <a:pt x="385053" y="1134"/>
                </a:cubicBezTo>
                <a:cubicBezTo>
                  <a:pt x="391842" y="644"/>
                  <a:pt x="397009" y="267"/>
                  <a:pt x="400558" y="0"/>
                </a:cubicBezTo>
                <a:lnTo>
                  <a:pt x="400558" y="23025"/>
                </a:lnTo>
                <a:cubicBezTo>
                  <a:pt x="395947" y="23292"/>
                  <a:pt x="391022" y="23627"/>
                  <a:pt x="385787" y="24023"/>
                </a:cubicBezTo>
                <a:cubicBezTo>
                  <a:pt x="380553" y="24422"/>
                  <a:pt x="374566" y="24891"/>
                  <a:pt x="367822" y="25423"/>
                </a:cubicBezTo>
                <a:cubicBezTo>
                  <a:pt x="358859" y="26133"/>
                  <a:pt x="349499" y="27705"/>
                  <a:pt x="339743" y="30146"/>
                </a:cubicBezTo>
                <a:cubicBezTo>
                  <a:pt x="329983" y="32583"/>
                  <a:pt x="322622" y="36378"/>
                  <a:pt x="317654" y="41527"/>
                </a:cubicBezTo>
                <a:cubicBezTo>
                  <a:pt x="313924" y="45339"/>
                  <a:pt x="310951" y="50793"/>
                  <a:pt x="308736" y="57888"/>
                </a:cubicBezTo>
                <a:cubicBezTo>
                  <a:pt x="306518" y="64987"/>
                  <a:pt x="304964" y="72885"/>
                  <a:pt x="304077" y="81580"/>
                </a:cubicBezTo>
                <a:cubicBezTo>
                  <a:pt x="310645" y="76882"/>
                  <a:pt x="317672" y="72911"/>
                  <a:pt x="325171" y="69671"/>
                </a:cubicBezTo>
                <a:cubicBezTo>
                  <a:pt x="332669" y="66435"/>
                  <a:pt x="340761" y="64815"/>
                  <a:pt x="349456" y="64815"/>
                </a:cubicBezTo>
                <a:cubicBezTo>
                  <a:pt x="357527" y="64815"/>
                  <a:pt x="365206" y="66168"/>
                  <a:pt x="372478" y="68868"/>
                </a:cubicBezTo>
                <a:cubicBezTo>
                  <a:pt x="379753" y="71575"/>
                  <a:pt x="386187" y="75813"/>
                  <a:pt x="391774" y="81580"/>
                </a:cubicBezTo>
                <a:close/>
                <a:moveTo>
                  <a:pt x="384588" y="136674"/>
                </a:moveTo>
                <a:cubicBezTo>
                  <a:pt x="384588" y="120881"/>
                  <a:pt x="381042" y="108774"/>
                  <a:pt x="373943" y="100343"/>
                </a:cubicBezTo>
                <a:cubicBezTo>
                  <a:pt x="366847" y="91915"/>
                  <a:pt x="356732" y="87700"/>
                  <a:pt x="343599" y="87700"/>
                </a:cubicBezTo>
                <a:cubicBezTo>
                  <a:pt x="336413" y="87700"/>
                  <a:pt x="329451" y="88899"/>
                  <a:pt x="322709" y="91293"/>
                </a:cubicBezTo>
                <a:cubicBezTo>
                  <a:pt x="315969" y="93687"/>
                  <a:pt x="309622" y="96883"/>
                  <a:pt x="303679" y="100876"/>
                </a:cubicBezTo>
                <a:cubicBezTo>
                  <a:pt x="303498" y="103090"/>
                  <a:pt x="303322" y="105733"/>
                  <a:pt x="303145" y="108792"/>
                </a:cubicBezTo>
                <a:cubicBezTo>
                  <a:pt x="302969" y="111852"/>
                  <a:pt x="302879" y="114624"/>
                  <a:pt x="302879" y="117112"/>
                </a:cubicBezTo>
                <a:cubicBezTo>
                  <a:pt x="302879" y="132549"/>
                  <a:pt x="304120" y="145098"/>
                  <a:pt x="306605" y="154771"/>
                </a:cubicBezTo>
                <a:cubicBezTo>
                  <a:pt x="309089" y="164445"/>
                  <a:pt x="312548" y="172027"/>
                  <a:pt x="316984" y="177531"/>
                </a:cubicBezTo>
                <a:cubicBezTo>
                  <a:pt x="320980" y="182499"/>
                  <a:pt x="325192" y="185933"/>
                  <a:pt x="329631" y="187841"/>
                </a:cubicBezTo>
                <a:cubicBezTo>
                  <a:pt x="334066" y="189750"/>
                  <a:pt x="338901" y="190703"/>
                  <a:pt x="344132" y="190703"/>
                </a:cubicBezTo>
                <a:cubicBezTo>
                  <a:pt x="356908" y="190703"/>
                  <a:pt x="366847" y="185869"/>
                  <a:pt x="373943" y="176195"/>
                </a:cubicBezTo>
                <a:cubicBezTo>
                  <a:pt x="381042" y="166525"/>
                  <a:pt x="384588" y="153353"/>
                  <a:pt x="384588" y="13667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5938510" y="2589633"/>
            <a:ext cx="31806" cy="37929"/>
          </a:xfrm>
          <a:custGeom>
            <a:avLst/>
            <a:gdLst/>
            <a:ahLst/>
            <a:cxnLst/>
            <a:rect l="l" t="t" r="r" b="b"/>
            <a:pathLst>
              <a:path w="31806" h="37929">
                <a:moveTo>
                  <a:pt x="31806" y="37929"/>
                </a:moveTo>
                <a:lnTo>
                  <a:pt x="0" y="37929"/>
                </a:lnTo>
                <a:lnTo>
                  <a:pt x="0" y="0"/>
                </a:lnTo>
                <a:lnTo>
                  <a:pt x="3180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5993266" y="2420490"/>
            <a:ext cx="263692" cy="250184"/>
          </a:xfrm>
          <a:custGeom>
            <a:avLst/>
            <a:gdLst/>
            <a:ahLst/>
            <a:cxnLst/>
            <a:rect l="l" t="t" r="r" b="b"/>
            <a:pathLst>
              <a:path w="263692" h="250184">
                <a:moveTo>
                  <a:pt x="100068" y="0"/>
                </a:moveTo>
                <a:lnTo>
                  <a:pt x="22485" y="250185"/>
                </a:lnTo>
                <a:lnTo>
                  <a:pt x="0" y="250185"/>
                </a:lnTo>
                <a:lnTo>
                  <a:pt x="77180" y="0"/>
                </a:lnTo>
                <a:close/>
                <a:moveTo>
                  <a:pt x="263692" y="207072"/>
                </a:moveTo>
                <a:lnTo>
                  <a:pt x="238942" y="207072"/>
                </a:lnTo>
                <a:lnTo>
                  <a:pt x="238942" y="90231"/>
                </a:lnTo>
                <a:lnTo>
                  <a:pt x="203273" y="166082"/>
                </a:lnTo>
                <a:lnTo>
                  <a:pt x="184643" y="166082"/>
                </a:lnTo>
                <a:lnTo>
                  <a:pt x="149245" y="90231"/>
                </a:lnTo>
                <a:lnTo>
                  <a:pt x="149245" y="207072"/>
                </a:lnTo>
                <a:lnTo>
                  <a:pt x="125822" y="207072"/>
                </a:lnTo>
                <a:lnTo>
                  <a:pt x="125822" y="58421"/>
                </a:lnTo>
                <a:lnTo>
                  <a:pt x="156034" y="58421"/>
                </a:lnTo>
                <a:lnTo>
                  <a:pt x="195159" y="140933"/>
                </a:lnTo>
                <a:lnTo>
                  <a:pt x="232948" y="58421"/>
                </a:lnTo>
                <a:lnTo>
                  <a:pt x="263692" y="584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6284110" y="2411511"/>
            <a:ext cx="80045" cy="137189"/>
          </a:xfrm>
          <a:custGeom>
            <a:avLst/>
            <a:gdLst/>
            <a:ahLst/>
            <a:cxnLst/>
            <a:rect l="l" t="t" r="r" b="b"/>
            <a:pathLst>
              <a:path w="80045" h="137189">
                <a:moveTo>
                  <a:pt x="36619" y="15304"/>
                </a:moveTo>
                <a:cubicBezTo>
                  <a:pt x="33432" y="15304"/>
                  <a:pt x="30250" y="15686"/>
                  <a:pt x="27065" y="16453"/>
                </a:cubicBezTo>
                <a:cubicBezTo>
                  <a:pt x="23882" y="17219"/>
                  <a:pt x="20754" y="18220"/>
                  <a:pt x="17686" y="19459"/>
                </a:cubicBezTo>
                <a:cubicBezTo>
                  <a:pt x="14856" y="20639"/>
                  <a:pt x="12393" y="21877"/>
                  <a:pt x="10303" y="23174"/>
                </a:cubicBezTo>
                <a:cubicBezTo>
                  <a:pt x="8208" y="24473"/>
                  <a:pt x="6336" y="25680"/>
                  <a:pt x="4687" y="26802"/>
                </a:cubicBezTo>
                <a:lnTo>
                  <a:pt x="3620" y="26802"/>
                </a:lnTo>
                <a:lnTo>
                  <a:pt x="3620" y="8137"/>
                </a:lnTo>
                <a:cubicBezTo>
                  <a:pt x="7458" y="6073"/>
                  <a:pt x="12660" y="4201"/>
                  <a:pt x="19234" y="2521"/>
                </a:cubicBezTo>
                <a:cubicBezTo>
                  <a:pt x="25807" y="843"/>
                  <a:pt x="32075" y="0"/>
                  <a:pt x="38034" y="0"/>
                </a:cubicBezTo>
                <a:cubicBezTo>
                  <a:pt x="43987" y="0"/>
                  <a:pt x="49193" y="608"/>
                  <a:pt x="53647" y="1815"/>
                </a:cubicBezTo>
                <a:cubicBezTo>
                  <a:pt x="58096" y="3021"/>
                  <a:pt x="62118" y="4893"/>
                  <a:pt x="65717" y="7431"/>
                </a:cubicBezTo>
                <a:cubicBezTo>
                  <a:pt x="69610" y="10260"/>
                  <a:pt x="72543" y="13680"/>
                  <a:pt x="74519" y="17691"/>
                </a:cubicBezTo>
                <a:cubicBezTo>
                  <a:pt x="76496" y="21702"/>
                  <a:pt x="77482" y="26388"/>
                  <a:pt x="77482" y="31756"/>
                </a:cubicBezTo>
                <a:cubicBezTo>
                  <a:pt x="77482" y="39007"/>
                  <a:pt x="75096" y="45375"/>
                  <a:pt x="70318" y="50857"/>
                </a:cubicBezTo>
                <a:cubicBezTo>
                  <a:pt x="65541" y="56344"/>
                  <a:pt x="59820" y="59822"/>
                  <a:pt x="53157" y="61298"/>
                </a:cubicBezTo>
                <a:lnTo>
                  <a:pt x="53157" y="62536"/>
                </a:lnTo>
                <a:cubicBezTo>
                  <a:pt x="55929" y="63070"/>
                  <a:pt x="58892" y="63980"/>
                  <a:pt x="62049" y="65276"/>
                </a:cubicBezTo>
                <a:cubicBezTo>
                  <a:pt x="65203" y="66575"/>
                  <a:pt x="68137" y="68490"/>
                  <a:pt x="70848" y="71028"/>
                </a:cubicBezTo>
                <a:cubicBezTo>
                  <a:pt x="73558" y="73566"/>
                  <a:pt x="75769" y="76821"/>
                  <a:pt x="77482" y="80803"/>
                </a:cubicBezTo>
                <a:cubicBezTo>
                  <a:pt x="79188" y="84784"/>
                  <a:pt x="80045" y="89633"/>
                  <a:pt x="80045" y="95354"/>
                </a:cubicBezTo>
                <a:cubicBezTo>
                  <a:pt x="80045" y="101312"/>
                  <a:pt x="79027" y="106777"/>
                  <a:pt x="76996" y="111763"/>
                </a:cubicBezTo>
                <a:cubicBezTo>
                  <a:pt x="74959" y="116745"/>
                  <a:pt x="72086" y="121152"/>
                  <a:pt x="68370" y="124986"/>
                </a:cubicBezTo>
                <a:cubicBezTo>
                  <a:pt x="64536" y="128993"/>
                  <a:pt x="59907" y="132031"/>
                  <a:pt x="54482" y="134093"/>
                </a:cubicBezTo>
                <a:cubicBezTo>
                  <a:pt x="49057" y="136156"/>
                  <a:pt x="42894" y="137189"/>
                  <a:pt x="35995" y="137189"/>
                </a:cubicBezTo>
                <a:cubicBezTo>
                  <a:pt x="29394" y="137189"/>
                  <a:pt x="22848" y="136394"/>
                  <a:pt x="16357" y="134803"/>
                </a:cubicBezTo>
                <a:cubicBezTo>
                  <a:pt x="9870" y="133212"/>
                  <a:pt x="4421" y="131293"/>
                  <a:pt x="0" y="129050"/>
                </a:cubicBezTo>
                <a:lnTo>
                  <a:pt x="0" y="110387"/>
                </a:lnTo>
                <a:lnTo>
                  <a:pt x="1234" y="110387"/>
                </a:lnTo>
                <a:cubicBezTo>
                  <a:pt x="4949" y="113101"/>
                  <a:pt x="9932" y="115697"/>
                  <a:pt x="16185" y="118174"/>
                </a:cubicBezTo>
                <a:cubicBezTo>
                  <a:pt x="22434" y="120651"/>
                  <a:pt x="28688" y="121890"/>
                  <a:pt x="34937" y="121890"/>
                </a:cubicBezTo>
                <a:cubicBezTo>
                  <a:pt x="38534" y="121890"/>
                  <a:pt x="42141" y="121313"/>
                  <a:pt x="45769" y="120161"/>
                </a:cubicBezTo>
                <a:cubicBezTo>
                  <a:pt x="49399" y="119013"/>
                  <a:pt x="52419" y="117145"/>
                  <a:pt x="54838" y="114549"/>
                </a:cubicBezTo>
                <a:cubicBezTo>
                  <a:pt x="57196" y="111953"/>
                  <a:pt x="58996" y="109094"/>
                  <a:pt x="60234" y="105966"/>
                </a:cubicBezTo>
                <a:cubicBezTo>
                  <a:pt x="61473" y="102842"/>
                  <a:pt x="62092" y="98889"/>
                  <a:pt x="62092" y="94112"/>
                </a:cubicBezTo>
                <a:cubicBezTo>
                  <a:pt x="62092" y="89334"/>
                  <a:pt x="61398" y="85414"/>
                  <a:pt x="60015" y="82351"/>
                </a:cubicBezTo>
                <a:cubicBezTo>
                  <a:pt x="58625" y="79288"/>
                  <a:pt x="56696" y="76864"/>
                  <a:pt x="54216" y="75096"/>
                </a:cubicBezTo>
                <a:cubicBezTo>
                  <a:pt x="51742" y="73325"/>
                  <a:pt x="48808" y="72104"/>
                  <a:pt x="45417" y="71425"/>
                </a:cubicBezTo>
                <a:cubicBezTo>
                  <a:pt x="42025" y="70748"/>
                  <a:pt x="38357" y="70409"/>
                  <a:pt x="34405" y="70409"/>
                </a:cubicBezTo>
                <a:lnTo>
                  <a:pt x="26888" y="70409"/>
                </a:lnTo>
                <a:lnTo>
                  <a:pt x="26888" y="55729"/>
                </a:lnTo>
                <a:lnTo>
                  <a:pt x="32724" y="55729"/>
                </a:lnTo>
                <a:cubicBezTo>
                  <a:pt x="40683" y="55729"/>
                  <a:pt x="47152" y="53838"/>
                  <a:pt x="52138" y="50066"/>
                </a:cubicBezTo>
                <a:cubicBezTo>
                  <a:pt x="57124" y="46289"/>
                  <a:pt x="59612" y="40810"/>
                  <a:pt x="59612" y="33611"/>
                </a:cubicBezTo>
                <a:cubicBezTo>
                  <a:pt x="59612" y="30312"/>
                  <a:pt x="58963" y="27465"/>
                  <a:pt x="57672" y="25075"/>
                </a:cubicBezTo>
                <a:cubicBezTo>
                  <a:pt x="56373" y="22687"/>
                  <a:pt x="54719" y="20783"/>
                  <a:pt x="52715" y="19369"/>
                </a:cubicBezTo>
                <a:cubicBezTo>
                  <a:pt x="50472" y="17839"/>
                  <a:pt x="47998" y="16777"/>
                  <a:pt x="45288" y="16186"/>
                </a:cubicBezTo>
                <a:cubicBezTo>
                  <a:pt x="42573" y="15596"/>
                  <a:pt x="39682" y="15304"/>
                  <a:pt x="36619" y="1530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556844" y="2915177"/>
            <a:ext cx="1174187" cy="257148"/>
          </a:xfrm>
          <a:custGeom>
            <a:avLst/>
            <a:gdLst/>
            <a:ahLst/>
            <a:cxnLst/>
            <a:rect l="l" t="t" r="r" b="b"/>
            <a:pathLst>
              <a:path w="1174187" h="257148">
                <a:moveTo>
                  <a:pt x="97132" y="206118"/>
                </a:moveTo>
                <a:cubicBezTo>
                  <a:pt x="67375" y="206118"/>
                  <a:pt x="43751" y="197125"/>
                  <a:pt x="26251" y="179136"/>
                </a:cubicBezTo>
                <a:cubicBezTo>
                  <a:pt x="8751" y="161150"/>
                  <a:pt x="0" y="135856"/>
                  <a:pt x="0" y="103258"/>
                </a:cubicBezTo>
                <a:cubicBezTo>
                  <a:pt x="0" y="71813"/>
                  <a:pt x="8773" y="46742"/>
                  <a:pt x="26315" y="28048"/>
                </a:cubicBezTo>
                <a:cubicBezTo>
                  <a:pt x="43859" y="9349"/>
                  <a:pt x="67504" y="0"/>
                  <a:pt x="97261" y="0"/>
                </a:cubicBezTo>
                <a:cubicBezTo>
                  <a:pt x="105170" y="0"/>
                  <a:pt x="112273" y="443"/>
                  <a:pt x="118581" y="1332"/>
                </a:cubicBezTo>
                <a:cubicBezTo>
                  <a:pt x="124888" y="2221"/>
                  <a:pt x="130928" y="3463"/>
                  <a:pt x="136699" y="5062"/>
                </a:cubicBezTo>
                <a:cubicBezTo>
                  <a:pt x="141228" y="6397"/>
                  <a:pt x="146160" y="8215"/>
                  <a:pt x="151492" y="10527"/>
                </a:cubicBezTo>
                <a:cubicBezTo>
                  <a:pt x="156819" y="12834"/>
                  <a:pt x="161125" y="14836"/>
                  <a:pt x="164415" y="16523"/>
                </a:cubicBezTo>
                <a:lnTo>
                  <a:pt x="164415" y="63821"/>
                </a:lnTo>
                <a:lnTo>
                  <a:pt x="159350" y="63821"/>
                </a:lnTo>
                <a:cubicBezTo>
                  <a:pt x="156953" y="61690"/>
                  <a:pt x="153936" y="59133"/>
                  <a:pt x="150293" y="56156"/>
                </a:cubicBezTo>
                <a:cubicBezTo>
                  <a:pt x="146649" y="53186"/>
                  <a:pt x="142520" y="50274"/>
                  <a:pt x="137898" y="47433"/>
                </a:cubicBezTo>
                <a:cubicBezTo>
                  <a:pt x="133279" y="44593"/>
                  <a:pt x="128196" y="42170"/>
                  <a:pt x="122645" y="40172"/>
                </a:cubicBezTo>
                <a:cubicBezTo>
                  <a:pt x="117094" y="38174"/>
                  <a:pt x="111297" y="37178"/>
                  <a:pt x="105257" y="37178"/>
                </a:cubicBezTo>
                <a:cubicBezTo>
                  <a:pt x="98060" y="37178"/>
                  <a:pt x="91469" y="38308"/>
                  <a:pt x="85475" y="40572"/>
                </a:cubicBezTo>
                <a:cubicBezTo>
                  <a:pt x="79478" y="42837"/>
                  <a:pt x="73768" y="46767"/>
                  <a:pt x="68350" y="52365"/>
                </a:cubicBezTo>
                <a:cubicBezTo>
                  <a:pt x="63374" y="57426"/>
                  <a:pt x="59314" y="64263"/>
                  <a:pt x="56160" y="72882"/>
                </a:cubicBezTo>
                <a:cubicBezTo>
                  <a:pt x="53006" y="81497"/>
                  <a:pt x="51430" y="91671"/>
                  <a:pt x="51430" y="103395"/>
                </a:cubicBezTo>
                <a:cubicBezTo>
                  <a:pt x="51430" y="115744"/>
                  <a:pt x="53072" y="126112"/>
                  <a:pt x="56359" y="134507"/>
                </a:cubicBezTo>
                <a:cubicBezTo>
                  <a:pt x="59648" y="142899"/>
                  <a:pt x="63954" y="149670"/>
                  <a:pt x="69282" y="154822"/>
                </a:cubicBezTo>
                <a:cubicBezTo>
                  <a:pt x="74437" y="159796"/>
                  <a:pt x="80186" y="163397"/>
                  <a:pt x="86536" y="165614"/>
                </a:cubicBezTo>
                <a:cubicBezTo>
                  <a:pt x="92888" y="167835"/>
                  <a:pt x="99216" y="168948"/>
                  <a:pt x="105523" y="168948"/>
                </a:cubicBezTo>
                <a:cubicBezTo>
                  <a:pt x="112096" y="168948"/>
                  <a:pt x="118361" y="167861"/>
                  <a:pt x="124311" y="165683"/>
                </a:cubicBezTo>
                <a:cubicBezTo>
                  <a:pt x="130262" y="163504"/>
                  <a:pt x="135280" y="161081"/>
                  <a:pt x="139367" y="158418"/>
                </a:cubicBezTo>
                <a:cubicBezTo>
                  <a:pt x="143809" y="155663"/>
                  <a:pt x="147719" y="152867"/>
                  <a:pt x="151092" y="150026"/>
                </a:cubicBezTo>
                <a:cubicBezTo>
                  <a:pt x="154465" y="147186"/>
                  <a:pt x="157400" y="144651"/>
                  <a:pt x="159883" y="142430"/>
                </a:cubicBezTo>
                <a:lnTo>
                  <a:pt x="164415" y="142430"/>
                </a:lnTo>
                <a:lnTo>
                  <a:pt x="164415" y="189061"/>
                </a:lnTo>
                <a:cubicBezTo>
                  <a:pt x="160773" y="190750"/>
                  <a:pt x="156553" y="192683"/>
                  <a:pt x="151758" y="194861"/>
                </a:cubicBezTo>
                <a:cubicBezTo>
                  <a:pt x="146963" y="197039"/>
                  <a:pt x="142030" y="198882"/>
                  <a:pt x="136969" y="200391"/>
                </a:cubicBezTo>
                <a:cubicBezTo>
                  <a:pt x="130751" y="202255"/>
                  <a:pt x="124931" y="203677"/>
                  <a:pt x="119513" y="204653"/>
                </a:cubicBezTo>
                <a:cubicBezTo>
                  <a:pt x="114098" y="205628"/>
                  <a:pt x="106631" y="206118"/>
                  <a:pt x="97132" y="206118"/>
                </a:cubicBezTo>
                <a:close/>
                <a:moveTo>
                  <a:pt x="337755" y="125376"/>
                </a:moveTo>
                <a:cubicBezTo>
                  <a:pt x="337755" y="149270"/>
                  <a:pt x="331693" y="168545"/>
                  <a:pt x="319569" y="183200"/>
                </a:cubicBezTo>
                <a:cubicBezTo>
                  <a:pt x="307448" y="197855"/>
                  <a:pt x="292500" y="205186"/>
                  <a:pt x="274734" y="205186"/>
                </a:cubicBezTo>
                <a:cubicBezTo>
                  <a:pt x="267271" y="205186"/>
                  <a:pt x="260788" y="204339"/>
                  <a:pt x="255284" y="202655"/>
                </a:cubicBezTo>
                <a:cubicBezTo>
                  <a:pt x="249772" y="200966"/>
                  <a:pt x="243915" y="198346"/>
                  <a:pt x="237693" y="194796"/>
                </a:cubicBezTo>
                <a:lnTo>
                  <a:pt x="237693" y="257148"/>
                </a:lnTo>
                <a:lnTo>
                  <a:pt x="191059" y="257148"/>
                </a:lnTo>
                <a:lnTo>
                  <a:pt x="191059" y="52632"/>
                </a:lnTo>
                <a:lnTo>
                  <a:pt x="237693" y="52632"/>
                </a:lnTo>
                <a:lnTo>
                  <a:pt x="237693" y="68216"/>
                </a:lnTo>
                <a:cubicBezTo>
                  <a:pt x="244533" y="62352"/>
                  <a:pt x="251507" y="57603"/>
                  <a:pt x="258614" y="53961"/>
                </a:cubicBezTo>
                <a:cubicBezTo>
                  <a:pt x="265719" y="50317"/>
                  <a:pt x="273939" y="48498"/>
                  <a:pt x="283262" y="48498"/>
                </a:cubicBezTo>
                <a:cubicBezTo>
                  <a:pt x="300582" y="48498"/>
                  <a:pt x="313996" y="55382"/>
                  <a:pt x="323499" y="69149"/>
                </a:cubicBezTo>
                <a:cubicBezTo>
                  <a:pt x="333000" y="82916"/>
                  <a:pt x="337755" y="101660"/>
                  <a:pt x="337755" y="125376"/>
                </a:cubicBezTo>
                <a:close/>
                <a:moveTo>
                  <a:pt x="290055" y="126309"/>
                </a:moveTo>
                <a:cubicBezTo>
                  <a:pt x="290055" y="111740"/>
                  <a:pt x="287812" y="101170"/>
                  <a:pt x="283327" y="94597"/>
                </a:cubicBezTo>
                <a:cubicBezTo>
                  <a:pt x="278841" y="88023"/>
                  <a:pt x="271843" y="84740"/>
                  <a:pt x="262339" y="84740"/>
                </a:cubicBezTo>
                <a:cubicBezTo>
                  <a:pt x="258167" y="84740"/>
                  <a:pt x="254012" y="85406"/>
                  <a:pt x="249886" y="86738"/>
                </a:cubicBezTo>
                <a:cubicBezTo>
                  <a:pt x="245757" y="88070"/>
                  <a:pt x="241693" y="90072"/>
                  <a:pt x="237693" y="92736"/>
                </a:cubicBezTo>
                <a:lnTo>
                  <a:pt x="237693" y="168012"/>
                </a:lnTo>
                <a:cubicBezTo>
                  <a:pt x="240181" y="169081"/>
                  <a:pt x="242910" y="169833"/>
                  <a:pt x="245887" y="170276"/>
                </a:cubicBezTo>
                <a:cubicBezTo>
                  <a:pt x="248864" y="170719"/>
                  <a:pt x="252396" y="170942"/>
                  <a:pt x="256481" y="170942"/>
                </a:cubicBezTo>
                <a:cubicBezTo>
                  <a:pt x="267850" y="170942"/>
                  <a:pt x="276289" y="167234"/>
                  <a:pt x="281797" y="159818"/>
                </a:cubicBezTo>
                <a:cubicBezTo>
                  <a:pt x="287302" y="152398"/>
                  <a:pt x="290055" y="141231"/>
                  <a:pt x="290055" y="126309"/>
                </a:cubicBezTo>
                <a:close/>
                <a:moveTo>
                  <a:pt x="439412" y="206251"/>
                </a:moveTo>
                <a:cubicBezTo>
                  <a:pt x="411167" y="206251"/>
                  <a:pt x="389512" y="199501"/>
                  <a:pt x="374458" y="185998"/>
                </a:cubicBezTo>
                <a:cubicBezTo>
                  <a:pt x="359406" y="172497"/>
                  <a:pt x="351875" y="153266"/>
                  <a:pt x="351875" y="128312"/>
                </a:cubicBezTo>
                <a:cubicBezTo>
                  <a:pt x="351875" y="103882"/>
                  <a:pt x="358892" y="84384"/>
                  <a:pt x="372928" y="69818"/>
                </a:cubicBezTo>
                <a:cubicBezTo>
                  <a:pt x="386964" y="55249"/>
                  <a:pt x="406595" y="47966"/>
                  <a:pt x="431820" y="47966"/>
                </a:cubicBezTo>
                <a:cubicBezTo>
                  <a:pt x="454737" y="47966"/>
                  <a:pt x="471971" y="54137"/>
                  <a:pt x="483515" y="66484"/>
                </a:cubicBezTo>
                <a:cubicBezTo>
                  <a:pt x="495061" y="78832"/>
                  <a:pt x="500836" y="96508"/>
                  <a:pt x="500836" y="119513"/>
                </a:cubicBezTo>
                <a:lnTo>
                  <a:pt x="500836" y="136302"/>
                </a:lnTo>
                <a:lnTo>
                  <a:pt x="398643" y="136302"/>
                </a:lnTo>
                <a:cubicBezTo>
                  <a:pt x="399084" y="143229"/>
                  <a:pt x="400554" y="149025"/>
                  <a:pt x="403042" y="153688"/>
                </a:cubicBezTo>
                <a:cubicBezTo>
                  <a:pt x="405526" y="158354"/>
                  <a:pt x="408813" y="162061"/>
                  <a:pt x="412898" y="164815"/>
                </a:cubicBezTo>
                <a:cubicBezTo>
                  <a:pt x="416894" y="167568"/>
                  <a:pt x="421556" y="169546"/>
                  <a:pt x="426887" y="170745"/>
                </a:cubicBezTo>
                <a:cubicBezTo>
                  <a:pt x="432220" y="171942"/>
                  <a:pt x="438037" y="172545"/>
                  <a:pt x="444345" y="172545"/>
                </a:cubicBezTo>
                <a:cubicBezTo>
                  <a:pt x="449759" y="172545"/>
                  <a:pt x="455090" y="171942"/>
                  <a:pt x="460332" y="170745"/>
                </a:cubicBezTo>
                <a:cubicBezTo>
                  <a:pt x="465570" y="169546"/>
                  <a:pt x="470368" y="167968"/>
                  <a:pt x="474721" y="166014"/>
                </a:cubicBezTo>
                <a:cubicBezTo>
                  <a:pt x="478541" y="164329"/>
                  <a:pt x="482073" y="162504"/>
                  <a:pt x="485316" y="160549"/>
                </a:cubicBezTo>
                <a:cubicBezTo>
                  <a:pt x="488560" y="158595"/>
                  <a:pt x="491199" y="156866"/>
                  <a:pt x="493244" y="155354"/>
                </a:cubicBezTo>
                <a:lnTo>
                  <a:pt x="498167" y="155354"/>
                </a:lnTo>
                <a:lnTo>
                  <a:pt x="498167" y="193864"/>
                </a:lnTo>
                <a:cubicBezTo>
                  <a:pt x="494349" y="195369"/>
                  <a:pt x="490864" y="196768"/>
                  <a:pt x="487710" y="198057"/>
                </a:cubicBezTo>
                <a:cubicBezTo>
                  <a:pt x="484557" y="199343"/>
                  <a:pt x="480226" y="200653"/>
                  <a:pt x="474721" y="201988"/>
                </a:cubicBezTo>
                <a:cubicBezTo>
                  <a:pt x="469660" y="203316"/>
                  <a:pt x="464440" y="204364"/>
                  <a:pt x="459065" y="205117"/>
                </a:cubicBezTo>
                <a:cubicBezTo>
                  <a:pt x="453693" y="205873"/>
                  <a:pt x="447141" y="206251"/>
                  <a:pt x="439412" y="206251"/>
                </a:cubicBezTo>
                <a:close/>
                <a:moveTo>
                  <a:pt x="454867" y="108191"/>
                </a:moveTo>
                <a:cubicBezTo>
                  <a:pt x="454601" y="98333"/>
                  <a:pt x="452311" y="90827"/>
                  <a:pt x="448005" y="85673"/>
                </a:cubicBezTo>
                <a:cubicBezTo>
                  <a:pt x="443700" y="80518"/>
                  <a:pt x="437105" y="77943"/>
                  <a:pt x="428223" y="77943"/>
                </a:cubicBezTo>
                <a:cubicBezTo>
                  <a:pt x="419162" y="77943"/>
                  <a:pt x="412082" y="80655"/>
                  <a:pt x="406972" y="86069"/>
                </a:cubicBezTo>
                <a:cubicBezTo>
                  <a:pt x="401865" y="91491"/>
                  <a:pt x="399041" y="98863"/>
                  <a:pt x="398509" y="108191"/>
                </a:cubicBezTo>
                <a:close/>
                <a:moveTo>
                  <a:pt x="677639" y="239295"/>
                </a:moveTo>
                <a:lnTo>
                  <a:pt x="636199" y="239295"/>
                </a:lnTo>
                <a:lnTo>
                  <a:pt x="636199" y="201723"/>
                </a:lnTo>
                <a:lnTo>
                  <a:pt x="549601" y="201723"/>
                </a:lnTo>
                <a:lnTo>
                  <a:pt x="549601" y="239295"/>
                </a:lnTo>
                <a:lnTo>
                  <a:pt x="508161" y="239295"/>
                </a:lnTo>
                <a:lnTo>
                  <a:pt x="508161" y="168681"/>
                </a:lnTo>
                <a:lnTo>
                  <a:pt x="518955" y="168681"/>
                </a:lnTo>
                <a:cubicBezTo>
                  <a:pt x="525705" y="154645"/>
                  <a:pt x="531101" y="137501"/>
                  <a:pt x="535143" y="117249"/>
                </a:cubicBezTo>
                <a:cubicBezTo>
                  <a:pt x="539183" y="96998"/>
                  <a:pt x="541203" y="75455"/>
                  <a:pt x="541203" y="52632"/>
                </a:cubicBezTo>
                <a:lnTo>
                  <a:pt x="662850" y="52632"/>
                </a:lnTo>
                <a:lnTo>
                  <a:pt x="662850" y="168681"/>
                </a:lnTo>
                <a:lnTo>
                  <a:pt x="677639" y="168681"/>
                </a:lnTo>
                <a:close/>
                <a:moveTo>
                  <a:pt x="616482" y="168681"/>
                </a:moveTo>
                <a:lnTo>
                  <a:pt x="616482" y="85536"/>
                </a:lnTo>
                <a:lnTo>
                  <a:pt x="583575" y="85536"/>
                </a:lnTo>
                <a:cubicBezTo>
                  <a:pt x="582062" y="102150"/>
                  <a:pt x="579510" y="117535"/>
                  <a:pt x="575913" y="131702"/>
                </a:cubicBezTo>
                <a:cubicBezTo>
                  <a:pt x="572318" y="145868"/>
                  <a:pt x="567983" y="158199"/>
                  <a:pt x="562921" y="168681"/>
                </a:cubicBezTo>
                <a:close/>
                <a:moveTo>
                  <a:pt x="841763" y="202255"/>
                </a:moveTo>
                <a:lnTo>
                  <a:pt x="795132" y="202255"/>
                </a:lnTo>
                <a:lnTo>
                  <a:pt x="795132" y="138168"/>
                </a:lnTo>
                <a:lnTo>
                  <a:pt x="746899" y="138168"/>
                </a:lnTo>
                <a:lnTo>
                  <a:pt x="746899" y="202255"/>
                </a:lnTo>
                <a:lnTo>
                  <a:pt x="700265" y="202255"/>
                </a:lnTo>
                <a:lnTo>
                  <a:pt x="700265" y="52632"/>
                </a:lnTo>
                <a:lnTo>
                  <a:pt x="746899" y="52632"/>
                </a:lnTo>
                <a:lnTo>
                  <a:pt x="746899" y="104457"/>
                </a:lnTo>
                <a:lnTo>
                  <a:pt x="795132" y="104457"/>
                </a:lnTo>
                <a:lnTo>
                  <a:pt x="795132" y="52632"/>
                </a:lnTo>
                <a:lnTo>
                  <a:pt x="841763" y="52632"/>
                </a:lnTo>
                <a:close/>
                <a:moveTo>
                  <a:pt x="1007910" y="202255"/>
                </a:moveTo>
                <a:lnTo>
                  <a:pt x="961409" y="202255"/>
                </a:lnTo>
                <a:lnTo>
                  <a:pt x="961409" y="150293"/>
                </a:lnTo>
                <a:lnTo>
                  <a:pt x="947283" y="150293"/>
                </a:lnTo>
                <a:lnTo>
                  <a:pt x="911444" y="202255"/>
                </a:lnTo>
                <a:lnTo>
                  <a:pt x="859216" y="202255"/>
                </a:lnTo>
                <a:lnTo>
                  <a:pt x="902116" y="143629"/>
                </a:lnTo>
                <a:cubicBezTo>
                  <a:pt x="891457" y="138743"/>
                  <a:pt x="883685" y="132815"/>
                  <a:pt x="878803" y="125841"/>
                </a:cubicBezTo>
                <a:cubicBezTo>
                  <a:pt x="873919" y="118868"/>
                  <a:pt x="871474" y="109566"/>
                  <a:pt x="871474" y="97930"/>
                </a:cubicBezTo>
                <a:cubicBezTo>
                  <a:pt x="871474" y="89668"/>
                  <a:pt x="873097" y="82717"/>
                  <a:pt x="876337" y="77076"/>
                </a:cubicBezTo>
                <a:cubicBezTo>
                  <a:pt x="879580" y="71434"/>
                  <a:pt x="883952" y="66665"/>
                  <a:pt x="889463" y="62755"/>
                </a:cubicBezTo>
                <a:cubicBezTo>
                  <a:pt x="894344" y="59382"/>
                  <a:pt x="900097" y="56847"/>
                  <a:pt x="906717" y="55159"/>
                </a:cubicBezTo>
                <a:cubicBezTo>
                  <a:pt x="913330" y="53474"/>
                  <a:pt x="920726" y="52632"/>
                  <a:pt x="928897" y="52632"/>
                </a:cubicBezTo>
                <a:lnTo>
                  <a:pt x="1007910" y="52632"/>
                </a:lnTo>
                <a:close/>
                <a:moveTo>
                  <a:pt x="961409" y="120981"/>
                </a:moveTo>
                <a:lnTo>
                  <a:pt x="961409" y="83675"/>
                </a:lnTo>
                <a:lnTo>
                  <a:pt x="939956" y="83675"/>
                </a:lnTo>
                <a:cubicBezTo>
                  <a:pt x="933382" y="83675"/>
                  <a:pt x="928257" y="85165"/>
                  <a:pt x="924570" y="88135"/>
                </a:cubicBezTo>
                <a:cubicBezTo>
                  <a:pt x="920881" y="91112"/>
                  <a:pt x="919037" y="95443"/>
                  <a:pt x="919037" y="101127"/>
                </a:cubicBezTo>
                <a:cubicBezTo>
                  <a:pt x="919037" y="108144"/>
                  <a:pt x="920859" y="113205"/>
                  <a:pt x="924501" y="116316"/>
                </a:cubicBezTo>
                <a:cubicBezTo>
                  <a:pt x="928145" y="119426"/>
                  <a:pt x="933559" y="120981"/>
                  <a:pt x="940756" y="120981"/>
                </a:cubicBezTo>
                <a:close/>
                <a:moveTo>
                  <a:pt x="1174187" y="202255"/>
                </a:moveTo>
                <a:lnTo>
                  <a:pt x="1127686" y="202255"/>
                </a:lnTo>
                <a:lnTo>
                  <a:pt x="1127686" y="150293"/>
                </a:lnTo>
                <a:lnTo>
                  <a:pt x="1113563" y="150293"/>
                </a:lnTo>
                <a:lnTo>
                  <a:pt x="1077722" y="202255"/>
                </a:lnTo>
                <a:lnTo>
                  <a:pt x="1025492" y="202255"/>
                </a:lnTo>
                <a:lnTo>
                  <a:pt x="1068394" y="143629"/>
                </a:lnTo>
                <a:cubicBezTo>
                  <a:pt x="1057737" y="138743"/>
                  <a:pt x="1049965" y="132815"/>
                  <a:pt x="1045080" y="125841"/>
                </a:cubicBezTo>
                <a:cubicBezTo>
                  <a:pt x="1040195" y="118868"/>
                  <a:pt x="1037750" y="109566"/>
                  <a:pt x="1037750" y="97930"/>
                </a:cubicBezTo>
                <a:cubicBezTo>
                  <a:pt x="1037750" y="89668"/>
                  <a:pt x="1039374" y="82717"/>
                  <a:pt x="1042618" y="77076"/>
                </a:cubicBezTo>
                <a:cubicBezTo>
                  <a:pt x="1045857" y="71434"/>
                  <a:pt x="1050231" y="66665"/>
                  <a:pt x="1055739" y="62755"/>
                </a:cubicBezTo>
                <a:cubicBezTo>
                  <a:pt x="1060625" y="59382"/>
                  <a:pt x="1066374" y="56847"/>
                  <a:pt x="1072995" y="55159"/>
                </a:cubicBezTo>
                <a:cubicBezTo>
                  <a:pt x="1079611" y="53474"/>
                  <a:pt x="1087005" y="52632"/>
                  <a:pt x="1095178" y="52632"/>
                </a:cubicBezTo>
                <a:lnTo>
                  <a:pt x="1174187" y="52632"/>
                </a:lnTo>
                <a:close/>
                <a:moveTo>
                  <a:pt x="1127686" y="120981"/>
                </a:moveTo>
                <a:lnTo>
                  <a:pt x="1127686" y="83675"/>
                </a:lnTo>
                <a:lnTo>
                  <a:pt x="1106233" y="83675"/>
                </a:lnTo>
                <a:cubicBezTo>
                  <a:pt x="1099660" y="83675"/>
                  <a:pt x="1094533" y="85165"/>
                  <a:pt x="1090847" y="88135"/>
                </a:cubicBezTo>
                <a:cubicBezTo>
                  <a:pt x="1087157" y="91112"/>
                  <a:pt x="1085314" y="95443"/>
                  <a:pt x="1085314" y="101127"/>
                </a:cubicBezTo>
                <a:cubicBezTo>
                  <a:pt x="1085314" y="108144"/>
                  <a:pt x="1087135" y="113205"/>
                  <a:pt x="1090779" y="116316"/>
                </a:cubicBezTo>
                <a:cubicBezTo>
                  <a:pt x="1094421" y="119426"/>
                  <a:pt x="1099836" y="120981"/>
                  <a:pt x="1107036" y="1209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847152" y="2963543"/>
            <a:ext cx="1186743" cy="208781"/>
          </a:xfrm>
          <a:custGeom>
            <a:avLst/>
            <a:gdLst/>
            <a:ahLst/>
            <a:cxnLst/>
            <a:rect l="l" t="t" r="r" b="b"/>
            <a:pathLst>
              <a:path w="1186743" h="208781">
                <a:moveTo>
                  <a:pt x="140702" y="108724"/>
                </a:moveTo>
                <a:cubicBezTo>
                  <a:pt x="140702" y="115916"/>
                  <a:pt x="139281" y="122310"/>
                  <a:pt x="136436" y="127905"/>
                </a:cubicBezTo>
                <a:cubicBezTo>
                  <a:pt x="133597" y="133503"/>
                  <a:pt x="129777" y="138167"/>
                  <a:pt x="124981" y="141894"/>
                </a:cubicBezTo>
                <a:cubicBezTo>
                  <a:pt x="118941" y="146603"/>
                  <a:pt x="112562" y="149778"/>
                  <a:pt x="105859" y="151420"/>
                </a:cubicBezTo>
                <a:cubicBezTo>
                  <a:pt x="99156" y="153068"/>
                  <a:pt x="91181" y="153889"/>
                  <a:pt x="81943" y="153889"/>
                </a:cubicBezTo>
                <a:lnTo>
                  <a:pt x="0" y="153889"/>
                </a:lnTo>
                <a:lnTo>
                  <a:pt x="0" y="4266"/>
                </a:lnTo>
                <a:lnTo>
                  <a:pt x="78081" y="4266"/>
                </a:lnTo>
                <a:cubicBezTo>
                  <a:pt x="89003" y="4266"/>
                  <a:pt x="97042" y="4618"/>
                  <a:pt x="102197" y="5328"/>
                </a:cubicBezTo>
                <a:cubicBezTo>
                  <a:pt x="107348" y="6040"/>
                  <a:pt x="112411" y="7773"/>
                  <a:pt x="117385" y="10526"/>
                </a:cubicBezTo>
                <a:cubicBezTo>
                  <a:pt x="122624" y="13367"/>
                  <a:pt x="126533" y="17143"/>
                  <a:pt x="129111" y="21852"/>
                </a:cubicBezTo>
                <a:cubicBezTo>
                  <a:pt x="131685" y="26557"/>
                  <a:pt x="132973" y="32155"/>
                  <a:pt x="132973" y="38639"/>
                </a:cubicBezTo>
                <a:cubicBezTo>
                  <a:pt x="132973" y="46101"/>
                  <a:pt x="130975" y="52584"/>
                  <a:pt x="126976" y="58089"/>
                </a:cubicBezTo>
                <a:cubicBezTo>
                  <a:pt x="122979" y="63597"/>
                  <a:pt x="117966" y="67817"/>
                  <a:pt x="111924" y="70751"/>
                </a:cubicBezTo>
                <a:lnTo>
                  <a:pt x="111924" y="72216"/>
                </a:lnTo>
                <a:cubicBezTo>
                  <a:pt x="120187" y="74257"/>
                  <a:pt x="127049" y="78368"/>
                  <a:pt x="132510" y="84539"/>
                </a:cubicBezTo>
                <a:cubicBezTo>
                  <a:pt x="137971" y="90713"/>
                  <a:pt x="140702" y="98773"/>
                  <a:pt x="140702" y="108724"/>
                </a:cubicBezTo>
                <a:close/>
                <a:moveTo>
                  <a:pt x="86472" y="49431"/>
                </a:moveTo>
                <a:cubicBezTo>
                  <a:pt x="86472" y="43660"/>
                  <a:pt x="84806" y="39661"/>
                  <a:pt x="81476" y="37436"/>
                </a:cubicBezTo>
                <a:cubicBezTo>
                  <a:pt x="78146" y="35218"/>
                  <a:pt x="72836" y="34106"/>
                  <a:pt x="65553" y="34106"/>
                </a:cubicBezTo>
                <a:lnTo>
                  <a:pt x="46235" y="34106"/>
                </a:lnTo>
                <a:lnTo>
                  <a:pt x="46235" y="63954"/>
                </a:lnTo>
                <a:lnTo>
                  <a:pt x="66355" y="63954"/>
                </a:lnTo>
                <a:cubicBezTo>
                  <a:pt x="72839" y="63954"/>
                  <a:pt x="77815" y="62664"/>
                  <a:pt x="81278" y="60090"/>
                </a:cubicBezTo>
                <a:cubicBezTo>
                  <a:pt x="84741" y="57514"/>
                  <a:pt x="86472" y="53960"/>
                  <a:pt x="86472" y="49431"/>
                </a:cubicBezTo>
                <a:close/>
                <a:moveTo>
                  <a:pt x="93132" y="107258"/>
                </a:moveTo>
                <a:cubicBezTo>
                  <a:pt x="93132" y="100775"/>
                  <a:pt x="91315" y="96221"/>
                  <a:pt x="87671" y="93599"/>
                </a:cubicBezTo>
                <a:cubicBezTo>
                  <a:pt x="84027" y="90983"/>
                  <a:pt x="78609" y="89669"/>
                  <a:pt x="71417" y="89669"/>
                </a:cubicBezTo>
                <a:lnTo>
                  <a:pt x="46235" y="89669"/>
                </a:lnTo>
                <a:lnTo>
                  <a:pt x="46235" y="123911"/>
                </a:lnTo>
                <a:lnTo>
                  <a:pt x="72216" y="123911"/>
                </a:lnTo>
                <a:cubicBezTo>
                  <a:pt x="78790" y="123911"/>
                  <a:pt x="83919" y="122422"/>
                  <a:pt x="87606" y="119447"/>
                </a:cubicBezTo>
                <a:cubicBezTo>
                  <a:pt x="91289" y="116471"/>
                  <a:pt x="93132" y="112407"/>
                  <a:pt x="93132" y="107258"/>
                </a:cubicBezTo>
                <a:close/>
                <a:moveTo>
                  <a:pt x="298988" y="103658"/>
                </a:moveTo>
                <a:cubicBezTo>
                  <a:pt x="298988" y="111297"/>
                  <a:pt x="297475" y="118335"/>
                  <a:pt x="294459" y="124775"/>
                </a:cubicBezTo>
                <a:cubicBezTo>
                  <a:pt x="291439" y="131217"/>
                  <a:pt x="287485" y="136480"/>
                  <a:pt x="282601" y="140565"/>
                </a:cubicBezTo>
                <a:cubicBezTo>
                  <a:pt x="276559" y="145451"/>
                  <a:pt x="270321" y="148893"/>
                  <a:pt x="263881" y="150890"/>
                </a:cubicBezTo>
                <a:cubicBezTo>
                  <a:pt x="257437" y="152888"/>
                  <a:pt x="248756" y="153889"/>
                  <a:pt x="237831" y="153889"/>
                </a:cubicBezTo>
                <a:lnTo>
                  <a:pt x="165885" y="153889"/>
                </a:lnTo>
                <a:lnTo>
                  <a:pt x="165885" y="4266"/>
                </a:lnTo>
                <a:lnTo>
                  <a:pt x="212383" y="4266"/>
                </a:lnTo>
                <a:lnTo>
                  <a:pt x="212383" y="54759"/>
                </a:lnTo>
                <a:lnTo>
                  <a:pt x="237964" y="54759"/>
                </a:lnTo>
                <a:cubicBezTo>
                  <a:pt x="248713" y="54759"/>
                  <a:pt x="257396" y="55516"/>
                  <a:pt x="264013" y="57023"/>
                </a:cubicBezTo>
                <a:cubicBezTo>
                  <a:pt x="270631" y="58536"/>
                  <a:pt x="276913" y="61513"/>
                  <a:pt x="282866" y="65955"/>
                </a:cubicBezTo>
                <a:cubicBezTo>
                  <a:pt x="288105" y="69858"/>
                  <a:pt x="292104" y="75142"/>
                  <a:pt x="294859" y="81806"/>
                </a:cubicBezTo>
                <a:cubicBezTo>
                  <a:pt x="297612" y="88466"/>
                  <a:pt x="298988" y="95749"/>
                  <a:pt x="298988" y="103658"/>
                </a:cubicBezTo>
                <a:close/>
                <a:moveTo>
                  <a:pt x="247691" y="116582"/>
                </a:moveTo>
                <a:cubicBezTo>
                  <a:pt x="249200" y="114628"/>
                  <a:pt x="250222" y="112608"/>
                  <a:pt x="250758" y="110520"/>
                </a:cubicBezTo>
                <a:cubicBezTo>
                  <a:pt x="251288" y="108431"/>
                  <a:pt x="251554" y="106279"/>
                  <a:pt x="251554" y="104058"/>
                </a:cubicBezTo>
                <a:cubicBezTo>
                  <a:pt x="251554" y="97661"/>
                  <a:pt x="249646" y="92912"/>
                  <a:pt x="245827" y="89802"/>
                </a:cubicBezTo>
                <a:cubicBezTo>
                  <a:pt x="242006" y="86692"/>
                  <a:pt x="236502" y="85136"/>
                  <a:pt x="229303" y="85136"/>
                </a:cubicBezTo>
                <a:lnTo>
                  <a:pt x="212383" y="85136"/>
                </a:lnTo>
                <a:lnTo>
                  <a:pt x="212383" y="123645"/>
                </a:lnTo>
                <a:lnTo>
                  <a:pt x="229303" y="123645"/>
                </a:lnTo>
                <a:cubicBezTo>
                  <a:pt x="234101" y="123645"/>
                  <a:pt x="238011" y="122954"/>
                  <a:pt x="241031" y="121579"/>
                </a:cubicBezTo>
                <a:cubicBezTo>
                  <a:pt x="244047" y="120203"/>
                  <a:pt x="246269" y="118537"/>
                  <a:pt x="247691" y="116582"/>
                </a:cubicBezTo>
                <a:close/>
                <a:moveTo>
                  <a:pt x="360807" y="153889"/>
                </a:moveTo>
                <a:lnTo>
                  <a:pt x="314176" y="153889"/>
                </a:lnTo>
                <a:lnTo>
                  <a:pt x="314176" y="4266"/>
                </a:lnTo>
                <a:lnTo>
                  <a:pt x="360807" y="4266"/>
                </a:lnTo>
                <a:close/>
                <a:moveTo>
                  <a:pt x="543209" y="77010"/>
                </a:moveTo>
                <a:cubicBezTo>
                  <a:pt x="543209" y="100904"/>
                  <a:pt x="537149" y="120179"/>
                  <a:pt x="525025" y="134834"/>
                </a:cubicBezTo>
                <a:cubicBezTo>
                  <a:pt x="512900" y="149489"/>
                  <a:pt x="497952" y="156820"/>
                  <a:pt x="480190" y="156820"/>
                </a:cubicBezTo>
                <a:cubicBezTo>
                  <a:pt x="472727" y="156820"/>
                  <a:pt x="466240" y="155973"/>
                  <a:pt x="460736" y="154289"/>
                </a:cubicBezTo>
                <a:cubicBezTo>
                  <a:pt x="455228" y="152600"/>
                  <a:pt x="449367" y="149980"/>
                  <a:pt x="443149" y="146430"/>
                </a:cubicBezTo>
                <a:lnTo>
                  <a:pt x="443149" y="208782"/>
                </a:lnTo>
                <a:lnTo>
                  <a:pt x="396515" y="208782"/>
                </a:lnTo>
                <a:lnTo>
                  <a:pt x="396515" y="4266"/>
                </a:lnTo>
                <a:lnTo>
                  <a:pt x="443149" y="4266"/>
                </a:lnTo>
                <a:lnTo>
                  <a:pt x="443149" y="19850"/>
                </a:lnTo>
                <a:cubicBezTo>
                  <a:pt x="449989" y="13986"/>
                  <a:pt x="456963" y="9237"/>
                  <a:pt x="464066" y="5595"/>
                </a:cubicBezTo>
                <a:cubicBezTo>
                  <a:pt x="471172" y="1951"/>
                  <a:pt x="479391" y="132"/>
                  <a:pt x="488716" y="132"/>
                </a:cubicBezTo>
                <a:cubicBezTo>
                  <a:pt x="506038" y="132"/>
                  <a:pt x="519448" y="7016"/>
                  <a:pt x="528952" y="20783"/>
                </a:cubicBezTo>
                <a:cubicBezTo>
                  <a:pt x="538456" y="34550"/>
                  <a:pt x="543209" y="53294"/>
                  <a:pt x="543209" y="77010"/>
                </a:cubicBezTo>
                <a:close/>
                <a:moveTo>
                  <a:pt x="495507" y="77943"/>
                </a:moveTo>
                <a:cubicBezTo>
                  <a:pt x="495507" y="63374"/>
                  <a:pt x="493266" y="52804"/>
                  <a:pt x="488783" y="46231"/>
                </a:cubicBezTo>
                <a:cubicBezTo>
                  <a:pt x="484295" y="39657"/>
                  <a:pt x="477299" y="36374"/>
                  <a:pt x="467795" y="36374"/>
                </a:cubicBezTo>
                <a:cubicBezTo>
                  <a:pt x="463619" y="36374"/>
                  <a:pt x="459469" y="37040"/>
                  <a:pt x="455340" y="38372"/>
                </a:cubicBezTo>
                <a:cubicBezTo>
                  <a:pt x="451210" y="39704"/>
                  <a:pt x="447146" y="41706"/>
                  <a:pt x="443149" y="44370"/>
                </a:cubicBezTo>
                <a:lnTo>
                  <a:pt x="443149" y="119646"/>
                </a:lnTo>
                <a:cubicBezTo>
                  <a:pt x="445637" y="120715"/>
                  <a:pt x="448366" y="121467"/>
                  <a:pt x="451339" y="121910"/>
                </a:cubicBezTo>
                <a:cubicBezTo>
                  <a:pt x="454316" y="122353"/>
                  <a:pt x="457848" y="122576"/>
                  <a:pt x="461935" y="122576"/>
                </a:cubicBezTo>
                <a:cubicBezTo>
                  <a:pt x="473303" y="122576"/>
                  <a:pt x="481742" y="118868"/>
                  <a:pt x="487254" y="111452"/>
                </a:cubicBezTo>
                <a:cubicBezTo>
                  <a:pt x="492758" y="104032"/>
                  <a:pt x="495507" y="92865"/>
                  <a:pt x="495507" y="77943"/>
                </a:cubicBezTo>
                <a:close/>
                <a:moveTo>
                  <a:pt x="707887" y="4266"/>
                </a:moveTo>
                <a:lnTo>
                  <a:pt x="632341" y="208782"/>
                </a:lnTo>
                <a:lnTo>
                  <a:pt x="582246" y="208782"/>
                </a:lnTo>
                <a:lnTo>
                  <a:pt x="604898" y="150292"/>
                </a:lnTo>
                <a:lnTo>
                  <a:pt x="550002" y="4266"/>
                </a:lnTo>
                <a:lnTo>
                  <a:pt x="599033" y="4266"/>
                </a:lnTo>
                <a:lnTo>
                  <a:pt x="630475" y="98063"/>
                </a:lnTo>
                <a:lnTo>
                  <a:pt x="659920" y="4266"/>
                </a:lnTo>
                <a:close/>
                <a:moveTo>
                  <a:pt x="857647" y="153889"/>
                </a:moveTo>
                <a:lnTo>
                  <a:pt x="811016" y="153889"/>
                </a:lnTo>
                <a:lnTo>
                  <a:pt x="811016" y="102456"/>
                </a:lnTo>
                <a:cubicBezTo>
                  <a:pt x="804529" y="103968"/>
                  <a:pt x="797538" y="105322"/>
                  <a:pt x="790032" y="106520"/>
                </a:cubicBezTo>
                <a:cubicBezTo>
                  <a:pt x="782525" y="107719"/>
                  <a:pt x="774998" y="108320"/>
                  <a:pt x="767449" y="108320"/>
                </a:cubicBezTo>
                <a:cubicBezTo>
                  <a:pt x="760699" y="108320"/>
                  <a:pt x="754410" y="107478"/>
                  <a:pt x="748592" y="105789"/>
                </a:cubicBezTo>
                <a:cubicBezTo>
                  <a:pt x="742774" y="104105"/>
                  <a:pt x="737691" y="101350"/>
                  <a:pt x="733339" y="97531"/>
                </a:cubicBezTo>
                <a:cubicBezTo>
                  <a:pt x="728986" y="93888"/>
                  <a:pt x="725584" y="89139"/>
                  <a:pt x="723143" y="83276"/>
                </a:cubicBezTo>
                <a:cubicBezTo>
                  <a:pt x="720706" y="77410"/>
                  <a:pt x="719482" y="70437"/>
                  <a:pt x="719482" y="62352"/>
                </a:cubicBezTo>
                <a:lnTo>
                  <a:pt x="719482" y="4266"/>
                </a:lnTo>
                <a:lnTo>
                  <a:pt x="766379" y="4266"/>
                </a:lnTo>
                <a:lnTo>
                  <a:pt x="766379" y="38372"/>
                </a:lnTo>
                <a:cubicBezTo>
                  <a:pt x="766379" y="44500"/>
                  <a:pt x="766646" y="49651"/>
                  <a:pt x="767182" y="53827"/>
                </a:cubicBezTo>
                <a:cubicBezTo>
                  <a:pt x="767715" y="58000"/>
                  <a:pt x="769001" y="61689"/>
                  <a:pt x="771045" y="64886"/>
                </a:cubicBezTo>
                <a:cubicBezTo>
                  <a:pt x="773000" y="67903"/>
                  <a:pt x="775904" y="70215"/>
                  <a:pt x="779772" y="71812"/>
                </a:cubicBezTo>
                <a:cubicBezTo>
                  <a:pt x="783634" y="73415"/>
                  <a:pt x="789034" y="74210"/>
                  <a:pt x="795960" y="74210"/>
                </a:cubicBezTo>
                <a:cubicBezTo>
                  <a:pt x="797822" y="74210"/>
                  <a:pt x="800309" y="74098"/>
                  <a:pt x="803420" y="73879"/>
                </a:cubicBezTo>
                <a:cubicBezTo>
                  <a:pt x="806530" y="73659"/>
                  <a:pt x="809060" y="73371"/>
                  <a:pt x="811016" y="73011"/>
                </a:cubicBezTo>
                <a:lnTo>
                  <a:pt x="811016" y="4266"/>
                </a:lnTo>
                <a:lnTo>
                  <a:pt x="857647" y="4266"/>
                </a:lnTo>
                <a:close/>
                <a:moveTo>
                  <a:pt x="1041117" y="153889"/>
                </a:moveTo>
                <a:lnTo>
                  <a:pt x="987419" y="153889"/>
                </a:lnTo>
                <a:lnTo>
                  <a:pt x="951981" y="94597"/>
                </a:lnTo>
                <a:lnTo>
                  <a:pt x="939990" y="94597"/>
                </a:lnTo>
                <a:lnTo>
                  <a:pt x="939990" y="153889"/>
                </a:lnTo>
                <a:lnTo>
                  <a:pt x="893355" y="153889"/>
                </a:lnTo>
                <a:lnTo>
                  <a:pt x="893355" y="4266"/>
                </a:lnTo>
                <a:lnTo>
                  <a:pt x="939990" y="4266"/>
                </a:lnTo>
                <a:lnTo>
                  <a:pt x="939990" y="64354"/>
                </a:lnTo>
                <a:cubicBezTo>
                  <a:pt x="946563" y="64264"/>
                  <a:pt x="951469" y="63310"/>
                  <a:pt x="954713" y="61484"/>
                </a:cubicBezTo>
                <a:cubicBezTo>
                  <a:pt x="957954" y="59666"/>
                  <a:pt x="961482" y="54845"/>
                  <a:pt x="965304" y="47034"/>
                </a:cubicBezTo>
                <a:cubicBezTo>
                  <a:pt x="966547" y="44370"/>
                  <a:pt x="967879" y="41435"/>
                  <a:pt x="969300" y="38239"/>
                </a:cubicBezTo>
                <a:cubicBezTo>
                  <a:pt x="970722" y="35042"/>
                  <a:pt x="972011" y="32198"/>
                  <a:pt x="973163" y="29711"/>
                </a:cubicBezTo>
                <a:cubicBezTo>
                  <a:pt x="977872" y="19854"/>
                  <a:pt x="983667" y="13104"/>
                  <a:pt x="990555" y="9460"/>
                </a:cubicBezTo>
                <a:cubicBezTo>
                  <a:pt x="997434" y="5817"/>
                  <a:pt x="1005809" y="3999"/>
                  <a:pt x="1015665" y="3999"/>
                </a:cubicBezTo>
                <a:cubicBezTo>
                  <a:pt x="1019132" y="3999"/>
                  <a:pt x="1022415" y="4043"/>
                  <a:pt x="1025529" y="4129"/>
                </a:cubicBezTo>
                <a:cubicBezTo>
                  <a:pt x="1028640" y="4219"/>
                  <a:pt x="1030861" y="4266"/>
                  <a:pt x="1032189" y="4266"/>
                </a:cubicBezTo>
                <a:lnTo>
                  <a:pt x="1032189" y="44233"/>
                </a:lnTo>
                <a:lnTo>
                  <a:pt x="1023128" y="44233"/>
                </a:lnTo>
                <a:cubicBezTo>
                  <a:pt x="1020287" y="44233"/>
                  <a:pt x="1017731" y="44787"/>
                  <a:pt x="1015471" y="45899"/>
                </a:cubicBezTo>
                <a:cubicBezTo>
                  <a:pt x="1013202" y="47008"/>
                  <a:pt x="1011226" y="48409"/>
                  <a:pt x="1009541" y="50098"/>
                </a:cubicBezTo>
                <a:cubicBezTo>
                  <a:pt x="1007853" y="51876"/>
                  <a:pt x="1006586" y="53646"/>
                  <a:pt x="1005743" y="55426"/>
                </a:cubicBezTo>
                <a:cubicBezTo>
                  <a:pt x="1004897" y="57204"/>
                  <a:pt x="1004073" y="58932"/>
                  <a:pt x="1003278" y="60624"/>
                </a:cubicBezTo>
                <a:cubicBezTo>
                  <a:pt x="1001233" y="65419"/>
                  <a:pt x="999720" y="68839"/>
                  <a:pt x="998745" y="70880"/>
                </a:cubicBezTo>
                <a:cubicBezTo>
                  <a:pt x="997770" y="72925"/>
                  <a:pt x="996033" y="74923"/>
                  <a:pt x="993551" y="76877"/>
                </a:cubicBezTo>
                <a:close/>
                <a:moveTo>
                  <a:pt x="1140379" y="114850"/>
                </a:moveTo>
                <a:lnTo>
                  <a:pt x="1140379" y="83671"/>
                </a:lnTo>
                <a:cubicBezTo>
                  <a:pt x="1132471" y="84470"/>
                  <a:pt x="1126076" y="85162"/>
                  <a:pt x="1121192" y="85738"/>
                </a:cubicBezTo>
                <a:cubicBezTo>
                  <a:pt x="1116306" y="86317"/>
                  <a:pt x="1111508" y="87451"/>
                  <a:pt x="1106799" y="89135"/>
                </a:cubicBezTo>
                <a:cubicBezTo>
                  <a:pt x="1102713" y="90558"/>
                  <a:pt x="1099537" y="92706"/>
                  <a:pt x="1097273" y="95595"/>
                </a:cubicBezTo>
                <a:cubicBezTo>
                  <a:pt x="1095012" y="98481"/>
                  <a:pt x="1093878" y="102327"/>
                  <a:pt x="1093878" y="107121"/>
                </a:cubicBezTo>
                <a:cubicBezTo>
                  <a:pt x="1093878" y="114138"/>
                  <a:pt x="1095768" y="118959"/>
                  <a:pt x="1099541" y="121575"/>
                </a:cubicBezTo>
                <a:cubicBezTo>
                  <a:pt x="1103314" y="124196"/>
                  <a:pt x="1108887" y="125507"/>
                  <a:pt x="1116259" y="125507"/>
                </a:cubicBezTo>
                <a:cubicBezTo>
                  <a:pt x="1120346" y="125507"/>
                  <a:pt x="1124522" y="124575"/>
                  <a:pt x="1128788" y="122709"/>
                </a:cubicBezTo>
                <a:cubicBezTo>
                  <a:pt x="1133050" y="120845"/>
                  <a:pt x="1136913" y="118223"/>
                  <a:pt x="1140379" y="114850"/>
                </a:cubicBezTo>
                <a:close/>
                <a:moveTo>
                  <a:pt x="1140379" y="138032"/>
                </a:moveTo>
                <a:cubicBezTo>
                  <a:pt x="1137179" y="140695"/>
                  <a:pt x="1134314" y="143092"/>
                  <a:pt x="1131782" y="145227"/>
                </a:cubicBezTo>
                <a:cubicBezTo>
                  <a:pt x="1129249" y="147359"/>
                  <a:pt x="1125854" y="149489"/>
                  <a:pt x="1121588" y="151621"/>
                </a:cubicBezTo>
                <a:cubicBezTo>
                  <a:pt x="1117411" y="153665"/>
                  <a:pt x="1113351" y="155217"/>
                  <a:pt x="1109397" y="156287"/>
                </a:cubicBezTo>
                <a:cubicBezTo>
                  <a:pt x="1105449" y="157356"/>
                  <a:pt x="1099916" y="157885"/>
                  <a:pt x="1092809" y="157885"/>
                </a:cubicBezTo>
                <a:cubicBezTo>
                  <a:pt x="1079575" y="157885"/>
                  <a:pt x="1068585" y="153447"/>
                  <a:pt x="1059837" y="144562"/>
                </a:cubicBezTo>
                <a:cubicBezTo>
                  <a:pt x="1051085" y="135681"/>
                  <a:pt x="1046711" y="124488"/>
                  <a:pt x="1046711" y="110984"/>
                </a:cubicBezTo>
                <a:cubicBezTo>
                  <a:pt x="1046711" y="99882"/>
                  <a:pt x="1048933" y="90911"/>
                  <a:pt x="1053371" y="84074"/>
                </a:cubicBezTo>
                <a:cubicBezTo>
                  <a:pt x="1057814" y="77234"/>
                  <a:pt x="1064211" y="71812"/>
                  <a:pt x="1072560" y="67817"/>
                </a:cubicBezTo>
                <a:cubicBezTo>
                  <a:pt x="1080998" y="63734"/>
                  <a:pt x="1091078" y="60887"/>
                  <a:pt x="1102802" y="59288"/>
                </a:cubicBezTo>
                <a:cubicBezTo>
                  <a:pt x="1114524" y="57690"/>
                  <a:pt x="1127139" y="56448"/>
                  <a:pt x="1140642" y="55559"/>
                </a:cubicBezTo>
                <a:lnTo>
                  <a:pt x="1140642" y="54759"/>
                </a:lnTo>
                <a:cubicBezTo>
                  <a:pt x="1140642" y="46498"/>
                  <a:pt x="1137604" y="40791"/>
                  <a:pt x="1131520" y="37638"/>
                </a:cubicBezTo>
                <a:cubicBezTo>
                  <a:pt x="1125432" y="34485"/>
                  <a:pt x="1116306" y="32907"/>
                  <a:pt x="1104135" y="32907"/>
                </a:cubicBezTo>
                <a:cubicBezTo>
                  <a:pt x="1098627" y="32907"/>
                  <a:pt x="1092190" y="33904"/>
                  <a:pt x="1084817" y="35906"/>
                </a:cubicBezTo>
                <a:cubicBezTo>
                  <a:pt x="1077444" y="37907"/>
                  <a:pt x="1070252" y="40460"/>
                  <a:pt x="1063235" y="43566"/>
                </a:cubicBezTo>
                <a:lnTo>
                  <a:pt x="1059235" y="43566"/>
                </a:lnTo>
                <a:lnTo>
                  <a:pt x="1059235" y="7459"/>
                </a:lnTo>
                <a:cubicBezTo>
                  <a:pt x="1063854" y="6131"/>
                  <a:pt x="1071314" y="4553"/>
                  <a:pt x="1081620" y="2728"/>
                </a:cubicBezTo>
                <a:cubicBezTo>
                  <a:pt x="1091923" y="911"/>
                  <a:pt x="1102313" y="0"/>
                  <a:pt x="1112796" y="0"/>
                </a:cubicBezTo>
                <a:cubicBezTo>
                  <a:pt x="1138554" y="0"/>
                  <a:pt x="1157321" y="4288"/>
                  <a:pt x="1169090" y="12859"/>
                </a:cubicBezTo>
                <a:cubicBezTo>
                  <a:pt x="1180862" y="21426"/>
                  <a:pt x="1186744" y="34509"/>
                  <a:pt x="1186744" y="52096"/>
                </a:cubicBezTo>
                <a:lnTo>
                  <a:pt x="1186744" y="153889"/>
                </a:lnTo>
                <a:lnTo>
                  <a:pt x="1140379" y="1538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3144586" y="2967809"/>
            <a:ext cx="140702" cy="149622"/>
          </a:xfrm>
          <a:custGeom>
            <a:avLst/>
            <a:gdLst/>
            <a:ahLst/>
            <a:cxnLst/>
            <a:rect l="l" t="t" r="r" b="b"/>
            <a:pathLst>
              <a:path w="140702" h="149622">
                <a:moveTo>
                  <a:pt x="140702" y="104458"/>
                </a:moveTo>
                <a:cubicBezTo>
                  <a:pt x="140702" y="111650"/>
                  <a:pt x="139276" y="118044"/>
                  <a:pt x="136436" y="123639"/>
                </a:cubicBezTo>
                <a:cubicBezTo>
                  <a:pt x="133595" y="129237"/>
                  <a:pt x="129776" y="133901"/>
                  <a:pt x="124980" y="137628"/>
                </a:cubicBezTo>
                <a:cubicBezTo>
                  <a:pt x="118940" y="142337"/>
                  <a:pt x="112561" y="145512"/>
                  <a:pt x="105857" y="147154"/>
                </a:cubicBezTo>
                <a:cubicBezTo>
                  <a:pt x="99154" y="148802"/>
                  <a:pt x="91181" y="149623"/>
                  <a:pt x="81943" y="149623"/>
                </a:cubicBezTo>
                <a:lnTo>
                  <a:pt x="0" y="149623"/>
                </a:lnTo>
                <a:lnTo>
                  <a:pt x="0" y="0"/>
                </a:lnTo>
                <a:lnTo>
                  <a:pt x="78079" y="0"/>
                </a:lnTo>
                <a:cubicBezTo>
                  <a:pt x="89002" y="0"/>
                  <a:pt x="97040" y="352"/>
                  <a:pt x="102197" y="1062"/>
                </a:cubicBezTo>
                <a:cubicBezTo>
                  <a:pt x="107348" y="1774"/>
                  <a:pt x="112409" y="3507"/>
                  <a:pt x="117385" y="6260"/>
                </a:cubicBezTo>
                <a:cubicBezTo>
                  <a:pt x="122622" y="9101"/>
                  <a:pt x="126532" y="12877"/>
                  <a:pt x="129109" y="17586"/>
                </a:cubicBezTo>
                <a:cubicBezTo>
                  <a:pt x="131683" y="22291"/>
                  <a:pt x="132972" y="27889"/>
                  <a:pt x="132972" y="34373"/>
                </a:cubicBezTo>
                <a:cubicBezTo>
                  <a:pt x="132972" y="41835"/>
                  <a:pt x="130975" y="48318"/>
                  <a:pt x="126974" y="53823"/>
                </a:cubicBezTo>
                <a:cubicBezTo>
                  <a:pt x="122979" y="59331"/>
                  <a:pt x="117964" y="63551"/>
                  <a:pt x="111923" y="66485"/>
                </a:cubicBezTo>
                <a:lnTo>
                  <a:pt x="111923" y="67950"/>
                </a:lnTo>
                <a:cubicBezTo>
                  <a:pt x="120181" y="69991"/>
                  <a:pt x="127046" y="74102"/>
                  <a:pt x="132508" y="80273"/>
                </a:cubicBezTo>
                <a:cubicBezTo>
                  <a:pt x="137969" y="86447"/>
                  <a:pt x="140702" y="94507"/>
                  <a:pt x="140702" y="104458"/>
                </a:cubicBezTo>
                <a:close/>
                <a:moveTo>
                  <a:pt x="86471" y="45165"/>
                </a:moveTo>
                <a:cubicBezTo>
                  <a:pt x="86471" y="39394"/>
                  <a:pt x="84804" y="35395"/>
                  <a:pt x="81474" y="33170"/>
                </a:cubicBezTo>
                <a:cubicBezTo>
                  <a:pt x="78144" y="30952"/>
                  <a:pt x="72834" y="29840"/>
                  <a:pt x="65552" y="29840"/>
                </a:cubicBezTo>
                <a:lnTo>
                  <a:pt x="46234" y="29840"/>
                </a:lnTo>
                <a:lnTo>
                  <a:pt x="46234" y="59688"/>
                </a:lnTo>
                <a:lnTo>
                  <a:pt x="66355" y="59688"/>
                </a:lnTo>
                <a:cubicBezTo>
                  <a:pt x="72838" y="59688"/>
                  <a:pt x="77814" y="58398"/>
                  <a:pt x="81276" y="55824"/>
                </a:cubicBezTo>
                <a:cubicBezTo>
                  <a:pt x="84739" y="53248"/>
                  <a:pt x="86471" y="49694"/>
                  <a:pt x="86471" y="45165"/>
                </a:cubicBezTo>
                <a:close/>
                <a:moveTo>
                  <a:pt x="93131" y="102992"/>
                </a:moveTo>
                <a:cubicBezTo>
                  <a:pt x="93131" y="96509"/>
                  <a:pt x="91313" y="91955"/>
                  <a:pt x="87670" y="89333"/>
                </a:cubicBezTo>
                <a:cubicBezTo>
                  <a:pt x="84027" y="86717"/>
                  <a:pt x="78609" y="85403"/>
                  <a:pt x="71416" y="85403"/>
                </a:cubicBezTo>
                <a:lnTo>
                  <a:pt x="46234" y="85403"/>
                </a:lnTo>
                <a:lnTo>
                  <a:pt x="46234" y="119645"/>
                </a:lnTo>
                <a:lnTo>
                  <a:pt x="72216" y="119645"/>
                </a:lnTo>
                <a:cubicBezTo>
                  <a:pt x="78789" y="119645"/>
                  <a:pt x="83919" y="118156"/>
                  <a:pt x="87605" y="115181"/>
                </a:cubicBezTo>
                <a:cubicBezTo>
                  <a:pt x="91289" y="112205"/>
                  <a:pt x="93131" y="108141"/>
                  <a:pt x="93131" y="10299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3389386" y="2963143"/>
            <a:ext cx="833924" cy="191329"/>
          </a:xfrm>
          <a:custGeom>
            <a:avLst/>
            <a:gdLst/>
            <a:ahLst/>
            <a:cxnLst/>
            <a:rect l="l" t="t" r="r" b="b"/>
            <a:pathLst>
              <a:path w="833924" h="191329">
                <a:moveTo>
                  <a:pt x="170812" y="154289"/>
                </a:moveTo>
                <a:lnTo>
                  <a:pt x="124977" y="154289"/>
                </a:lnTo>
                <a:lnTo>
                  <a:pt x="124977" y="60355"/>
                </a:lnTo>
                <a:lnTo>
                  <a:pt x="94599" y="122710"/>
                </a:lnTo>
                <a:lnTo>
                  <a:pt x="74879" y="122710"/>
                </a:lnTo>
                <a:lnTo>
                  <a:pt x="44502" y="60355"/>
                </a:lnTo>
                <a:lnTo>
                  <a:pt x="44502" y="154289"/>
                </a:lnTo>
                <a:lnTo>
                  <a:pt x="0" y="154289"/>
                </a:lnTo>
                <a:lnTo>
                  <a:pt x="0" y="4666"/>
                </a:lnTo>
                <a:lnTo>
                  <a:pt x="50763" y="4666"/>
                </a:lnTo>
                <a:lnTo>
                  <a:pt x="85406" y="73947"/>
                </a:lnTo>
                <a:lnTo>
                  <a:pt x="120048" y="4666"/>
                </a:lnTo>
                <a:lnTo>
                  <a:pt x="170812" y="4666"/>
                </a:lnTo>
                <a:close/>
                <a:moveTo>
                  <a:pt x="283129" y="158285"/>
                </a:moveTo>
                <a:cubicBezTo>
                  <a:pt x="254882" y="158285"/>
                  <a:pt x="233229" y="151535"/>
                  <a:pt x="218173" y="138032"/>
                </a:cubicBezTo>
                <a:cubicBezTo>
                  <a:pt x="203122" y="124531"/>
                  <a:pt x="195591" y="105300"/>
                  <a:pt x="195591" y="80346"/>
                </a:cubicBezTo>
                <a:cubicBezTo>
                  <a:pt x="195591" y="55916"/>
                  <a:pt x="202607" y="36418"/>
                  <a:pt x="216644" y="21852"/>
                </a:cubicBezTo>
                <a:cubicBezTo>
                  <a:pt x="230680" y="7283"/>
                  <a:pt x="250310" y="0"/>
                  <a:pt x="275536" y="0"/>
                </a:cubicBezTo>
                <a:cubicBezTo>
                  <a:pt x="298454" y="0"/>
                  <a:pt x="315686" y="6171"/>
                  <a:pt x="327232" y="18518"/>
                </a:cubicBezTo>
                <a:cubicBezTo>
                  <a:pt x="338778" y="30866"/>
                  <a:pt x="344552" y="48542"/>
                  <a:pt x="344552" y="71547"/>
                </a:cubicBezTo>
                <a:lnTo>
                  <a:pt x="344552" y="88336"/>
                </a:lnTo>
                <a:lnTo>
                  <a:pt x="242359" y="88336"/>
                </a:lnTo>
                <a:cubicBezTo>
                  <a:pt x="242801" y="95263"/>
                  <a:pt x="244270" y="101059"/>
                  <a:pt x="246758" y="105722"/>
                </a:cubicBezTo>
                <a:cubicBezTo>
                  <a:pt x="249241" y="110388"/>
                  <a:pt x="252528" y="114095"/>
                  <a:pt x="256615" y="116849"/>
                </a:cubicBezTo>
                <a:cubicBezTo>
                  <a:pt x="260610" y="119602"/>
                  <a:pt x="265272" y="121580"/>
                  <a:pt x="270604" y="122779"/>
                </a:cubicBezTo>
                <a:cubicBezTo>
                  <a:pt x="275935" y="123976"/>
                  <a:pt x="281753" y="124579"/>
                  <a:pt x="288060" y="124579"/>
                </a:cubicBezTo>
                <a:cubicBezTo>
                  <a:pt x="293475" y="124579"/>
                  <a:pt x="298807" y="123976"/>
                  <a:pt x="304048" y="122779"/>
                </a:cubicBezTo>
                <a:cubicBezTo>
                  <a:pt x="309286" y="121580"/>
                  <a:pt x="314085" y="120002"/>
                  <a:pt x="318437" y="118048"/>
                </a:cubicBezTo>
                <a:cubicBezTo>
                  <a:pt x="322257" y="116363"/>
                  <a:pt x="325788" y="114538"/>
                  <a:pt x="329033" y="112583"/>
                </a:cubicBezTo>
                <a:cubicBezTo>
                  <a:pt x="332276" y="110629"/>
                  <a:pt x="334914" y="108900"/>
                  <a:pt x="336959" y="107388"/>
                </a:cubicBezTo>
                <a:lnTo>
                  <a:pt x="341884" y="107388"/>
                </a:lnTo>
                <a:lnTo>
                  <a:pt x="341884" y="145898"/>
                </a:lnTo>
                <a:cubicBezTo>
                  <a:pt x="338065" y="147403"/>
                  <a:pt x="334580" y="148802"/>
                  <a:pt x="331426" y="150091"/>
                </a:cubicBezTo>
                <a:cubicBezTo>
                  <a:pt x="328272" y="151377"/>
                  <a:pt x="323941" y="152687"/>
                  <a:pt x="318437" y="154022"/>
                </a:cubicBezTo>
                <a:cubicBezTo>
                  <a:pt x="313376" y="155350"/>
                  <a:pt x="308155" y="156398"/>
                  <a:pt x="302781" y="157151"/>
                </a:cubicBezTo>
                <a:cubicBezTo>
                  <a:pt x="297410" y="157907"/>
                  <a:pt x="290858" y="158285"/>
                  <a:pt x="283129" y="158285"/>
                </a:cubicBezTo>
                <a:close/>
                <a:moveTo>
                  <a:pt x="298583" y="60225"/>
                </a:moveTo>
                <a:cubicBezTo>
                  <a:pt x="298316" y="50367"/>
                  <a:pt x="296027" y="42861"/>
                  <a:pt x="291721" y="37707"/>
                </a:cubicBezTo>
                <a:cubicBezTo>
                  <a:pt x="287416" y="32552"/>
                  <a:pt x="280821" y="29977"/>
                  <a:pt x="271936" y="29977"/>
                </a:cubicBezTo>
                <a:cubicBezTo>
                  <a:pt x="262878" y="29977"/>
                  <a:pt x="255797" y="32689"/>
                  <a:pt x="250689" y="38103"/>
                </a:cubicBezTo>
                <a:cubicBezTo>
                  <a:pt x="245581" y="43525"/>
                  <a:pt x="242758" y="50897"/>
                  <a:pt x="242226" y="60225"/>
                </a:cubicBezTo>
                <a:close/>
                <a:moveTo>
                  <a:pt x="441942" y="158285"/>
                </a:moveTo>
                <a:cubicBezTo>
                  <a:pt x="429594" y="158285"/>
                  <a:pt x="418297" y="156734"/>
                  <a:pt x="408038" y="153623"/>
                </a:cubicBezTo>
                <a:cubicBezTo>
                  <a:pt x="397782" y="150513"/>
                  <a:pt x="388875" y="145718"/>
                  <a:pt x="381322" y="139234"/>
                </a:cubicBezTo>
                <a:cubicBezTo>
                  <a:pt x="373862" y="132749"/>
                  <a:pt x="368046" y="124600"/>
                  <a:pt x="363869" y="114786"/>
                </a:cubicBezTo>
                <a:cubicBezTo>
                  <a:pt x="359697" y="104970"/>
                  <a:pt x="357605" y="93403"/>
                  <a:pt x="357605" y="80075"/>
                </a:cubicBezTo>
                <a:cubicBezTo>
                  <a:pt x="357605" y="65776"/>
                  <a:pt x="359873" y="53605"/>
                  <a:pt x="364402" y="43568"/>
                </a:cubicBezTo>
                <a:cubicBezTo>
                  <a:pt x="368931" y="33531"/>
                  <a:pt x="375057" y="25268"/>
                  <a:pt x="382787" y="18785"/>
                </a:cubicBezTo>
                <a:cubicBezTo>
                  <a:pt x="390246" y="12568"/>
                  <a:pt x="399020" y="7971"/>
                  <a:pt x="409103" y="4996"/>
                </a:cubicBezTo>
                <a:cubicBezTo>
                  <a:pt x="419183" y="2019"/>
                  <a:pt x="429688" y="532"/>
                  <a:pt x="440614" y="532"/>
                </a:cubicBezTo>
                <a:cubicBezTo>
                  <a:pt x="448876" y="532"/>
                  <a:pt x="457135" y="1487"/>
                  <a:pt x="465393" y="3395"/>
                </a:cubicBezTo>
                <a:cubicBezTo>
                  <a:pt x="473655" y="5306"/>
                  <a:pt x="481960" y="8348"/>
                  <a:pt x="490309" y="12525"/>
                </a:cubicBezTo>
                <a:lnTo>
                  <a:pt x="490309" y="52496"/>
                </a:lnTo>
                <a:lnTo>
                  <a:pt x="484314" y="52496"/>
                </a:lnTo>
                <a:cubicBezTo>
                  <a:pt x="482450" y="50716"/>
                  <a:pt x="480164" y="48762"/>
                  <a:pt x="477452" y="46631"/>
                </a:cubicBezTo>
                <a:cubicBezTo>
                  <a:pt x="474742" y="44500"/>
                  <a:pt x="471790" y="42549"/>
                  <a:pt x="468593" y="40770"/>
                </a:cubicBezTo>
                <a:cubicBezTo>
                  <a:pt x="465216" y="38905"/>
                  <a:pt x="461397" y="37328"/>
                  <a:pt x="457135" y="36040"/>
                </a:cubicBezTo>
                <a:cubicBezTo>
                  <a:pt x="452868" y="34755"/>
                  <a:pt x="448117" y="34110"/>
                  <a:pt x="442878" y="34110"/>
                </a:cubicBezTo>
                <a:cubicBezTo>
                  <a:pt x="430977" y="34110"/>
                  <a:pt x="421757" y="38262"/>
                  <a:pt x="415230" y="46566"/>
                </a:cubicBezTo>
                <a:cubicBezTo>
                  <a:pt x="408703" y="54872"/>
                  <a:pt x="405439" y="66043"/>
                  <a:pt x="405439" y="80075"/>
                </a:cubicBezTo>
                <a:cubicBezTo>
                  <a:pt x="405439" y="95087"/>
                  <a:pt x="408923" y="106277"/>
                  <a:pt x="415901" y="113649"/>
                </a:cubicBezTo>
                <a:cubicBezTo>
                  <a:pt x="422873" y="121021"/>
                  <a:pt x="432133" y="124708"/>
                  <a:pt x="443678" y="124708"/>
                </a:cubicBezTo>
                <a:cubicBezTo>
                  <a:pt x="449542" y="124708"/>
                  <a:pt x="454694" y="124041"/>
                  <a:pt x="459133" y="122710"/>
                </a:cubicBezTo>
                <a:cubicBezTo>
                  <a:pt x="463575" y="121382"/>
                  <a:pt x="467394" y="119783"/>
                  <a:pt x="470591" y="117915"/>
                </a:cubicBezTo>
                <a:cubicBezTo>
                  <a:pt x="473702" y="116050"/>
                  <a:pt x="476365" y="114116"/>
                  <a:pt x="478586" y="112118"/>
                </a:cubicBezTo>
                <a:cubicBezTo>
                  <a:pt x="480808" y="110120"/>
                  <a:pt x="482717" y="108324"/>
                  <a:pt x="484314" y="106726"/>
                </a:cubicBezTo>
                <a:lnTo>
                  <a:pt x="490309" y="106726"/>
                </a:lnTo>
                <a:lnTo>
                  <a:pt x="490309" y="146693"/>
                </a:lnTo>
                <a:cubicBezTo>
                  <a:pt x="487644" y="147845"/>
                  <a:pt x="484559" y="149181"/>
                  <a:pt x="481049" y="150690"/>
                </a:cubicBezTo>
                <a:cubicBezTo>
                  <a:pt x="477543" y="152197"/>
                  <a:pt x="473968" y="153443"/>
                  <a:pt x="470325" y="154422"/>
                </a:cubicBezTo>
                <a:cubicBezTo>
                  <a:pt x="465797" y="155664"/>
                  <a:pt x="461552" y="156622"/>
                  <a:pt x="457599" y="157287"/>
                </a:cubicBezTo>
                <a:cubicBezTo>
                  <a:pt x="453646" y="157954"/>
                  <a:pt x="448429" y="158285"/>
                  <a:pt x="441942" y="158285"/>
                </a:cubicBezTo>
                <a:close/>
                <a:moveTo>
                  <a:pt x="642869" y="154289"/>
                </a:moveTo>
                <a:lnTo>
                  <a:pt x="596368" y="154289"/>
                </a:lnTo>
                <a:lnTo>
                  <a:pt x="596368" y="102327"/>
                </a:lnTo>
                <a:lnTo>
                  <a:pt x="582241" y="102327"/>
                </a:lnTo>
                <a:lnTo>
                  <a:pt x="546399" y="154289"/>
                </a:lnTo>
                <a:lnTo>
                  <a:pt x="494171" y="154289"/>
                </a:lnTo>
                <a:lnTo>
                  <a:pt x="537076" y="95663"/>
                </a:lnTo>
                <a:cubicBezTo>
                  <a:pt x="526416" y="90777"/>
                  <a:pt x="518644" y="84849"/>
                  <a:pt x="513759" y="77875"/>
                </a:cubicBezTo>
                <a:cubicBezTo>
                  <a:pt x="508877" y="70902"/>
                  <a:pt x="506432" y="61600"/>
                  <a:pt x="506432" y="49964"/>
                </a:cubicBezTo>
                <a:cubicBezTo>
                  <a:pt x="506432" y="41702"/>
                  <a:pt x="508057" y="34751"/>
                  <a:pt x="511297" y="29110"/>
                </a:cubicBezTo>
                <a:cubicBezTo>
                  <a:pt x="514540" y="23468"/>
                  <a:pt x="518910" y="18699"/>
                  <a:pt x="524419" y="14789"/>
                </a:cubicBezTo>
                <a:cubicBezTo>
                  <a:pt x="529304" y="11416"/>
                  <a:pt x="535056" y="8881"/>
                  <a:pt x="541676" y="7193"/>
                </a:cubicBezTo>
                <a:cubicBezTo>
                  <a:pt x="548291" y="5508"/>
                  <a:pt x="555684" y="4666"/>
                  <a:pt x="563857" y="4666"/>
                </a:cubicBezTo>
                <a:lnTo>
                  <a:pt x="642869" y="4666"/>
                </a:lnTo>
                <a:close/>
                <a:moveTo>
                  <a:pt x="596368" y="73015"/>
                </a:moveTo>
                <a:lnTo>
                  <a:pt x="596368" y="35709"/>
                </a:lnTo>
                <a:lnTo>
                  <a:pt x="574912" y="35709"/>
                </a:lnTo>
                <a:cubicBezTo>
                  <a:pt x="568343" y="35709"/>
                  <a:pt x="563212" y="37199"/>
                  <a:pt x="559529" y="40169"/>
                </a:cubicBezTo>
                <a:cubicBezTo>
                  <a:pt x="555839" y="43146"/>
                  <a:pt x="553997" y="47477"/>
                  <a:pt x="553997" y="53161"/>
                </a:cubicBezTo>
                <a:cubicBezTo>
                  <a:pt x="553997" y="60178"/>
                  <a:pt x="555814" y="65239"/>
                  <a:pt x="559457" y="68350"/>
                </a:cubicBezTo>
                <a:cubicBezTo>
                  <a:pt x="563100" y="71460"/>
                  <a:pt x="568518" y="73015"/>
                  <a:pt x="575715" y="73015"/>
                </a:cubicBezTo>
                <a:close/>
                <a:moveTo>
                  <a:pt x="833925" y="191329"/>
                </a:moveTo>
                <a:lnTo>
                  <a:pt x="792489" y="191329"/>
                </a:lnTo>
                <a:lnTo>
                  <a:pt x="792489" y="154289"/>
                </a:lnTo>
                <a:lnTo>
                  <a:pt x="678703" y="154289"/>
                </a:lnTo>
                <a:lnTo>
                  <a:pt x="678703" y="4666"/>
                </a:lnTo>
                <a:lnTo>
                  <a:pt x="725337" y="4666"/>
                </a:lnTo>
                <a:lnTo>
                  <a:pt x="725337" y="121378"/>
                </a:lnTo>
                <a:lnTo>
                  <a:pt x="772501" y="121378"/>
                </a:lnTo>
                <a:lnTo>
                  <a:pt x="772501" y="4666"/>
                </a:lnTo>
                <a:lnTo>
                  <a:pt x="819140" y="4666"/>
                </a:lnTo>
                <a:lnTo>
                  <a:pt x="819140" y="121378"/>
                </a:lnTo>
                <a:lnTo>
                  <a:pt x="833925" y="1213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4306539" y="3012708"/>
            <a:ext cx="174805" cy="34376"/>
          </a:xfrm>
          <a:custGeom>
            <a:avLst/>
            <a:gdLst/>
            <a:ahLst/>
            <a:cxnLst/>
            <a:rect l="l" t="t" r="r" b="b"/>
            <a:pathLst>
              <a:path w="174805" h="34376">
                <a:moveTo>
                  <a:pt x="174805" y="34376"/>
                </a:moveTo>
                <a:lnTo>
                  <a:pt x="0" y="34376"/>
                </a:lnTo>
                <a:lnTo>
                  <a:pt x="0" y="0"/>
                </a:lnTo>
                <a:lnTo>
                  <a:pt x="17480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4580151" y="2915047"/>
            <a:ext cx="482803" cy="206248"/>
          </a:xfrm>
          <a:custGeom>
            <a:avLst/>
            <a:gdLst/>
            <a:ahLst/>
            <a:cxnLst/>
            <a:rect l="l" t="t" r="r" b="b"/>
            <a:pathLst>
              <a:path w="482803" h="206248">
                <a:moveTo>
                  <a:pt x="145763" y="202385"/>
                </a:moveTo>
                <a:lnTo>
                  <a:pt x="0" y="202385"/>
                </a:lnTo>
                <a:lnTo>
                  <a:pt x="0" y="170010"/>
                </a:lnTo>
                <a:cubicBezTo>
                  <a:pt x="12347" y="160236"/>
                  <a:pt x="23429" y="150998"/>
                  <a:pt x="33242" y="142293"/>
                </a:cubicBezTo>
                <a:cubicBezTo>
                  <a:pt x="43059" y="133589"/>
                  <a:pt x="51699" y="125327"/>
                  <a:pt x="59157" y="117514"/>
                </a:cubicBezTo>
                <a:cubicBezTo>
                  <a:pt x="68839" y="107299"/>
                  <a:pt x="75858" y="98327"/>
                  <a:pt x="80210" y="90598"/>
                </a:cubicBezTo>
                <a:cubicBezTo>
                  <a:pt x="84562" y="82869"/>
                  <a:pt x="86738" y="74920"/>
                  <a:pt x="86738" y="66751"/>
                </a:cubicBezTo>
                <a:cubicBezTo>
                  <a:pt x="86738" y="57511"/>
                  <a:pt x="83983" y="50429"/>
                  <a:pt x="78476" y="45497"/>
                </a:cubicBezTo>
                <a:cubicBezTo>
                  <a:pt x="72967" y="40565"/>
                  <a:pt x="65281" y="38103"/>
                  <a:pt x="55425" y="38103"/>
                </a:cubicBezTo>
                <a:cubicBezTo>
                  <a:pt x="50363" y="38103"/>
                  <a:pt x="45586" y="38725"/>
                  <a:pt x="41104" y="39967"/>
                </a:cubicBezTo>
                <a:cubicBezTo>
                  <a:pt x="36619" y="41213"/>
                  <a:pt x="32068" y="42812"/>
                  <a:pt x="27445" y="44766"/>
                </a:cubicBezTo>
                <a:cubicBezTo>
                  <a:pt x="22917" y="46807"/>
                  <a:pt x="19053" y="48895"/>
                  <a:pt x="15857" y="51026"/>
                </a:cubicBezTo>
                <a:cubicBezTo>
                  <a:pt x="12656" y="53157"/>
                  <a:pt x="10258" y="54756"/>
                  <a:pt x="8661" y="55825"/>
                </a:cubicBezTo>
                <a:lnTo>
                  <a:pt x="4798" y="55825"/>
                </a:lnTo>
                <a:lnTo>
                  <a:pt x="4798" y="12521"/>
                </a:lnTo>
                <a:cubicBezTo>
                  <a:pt x="10388" y="9857"/>
                  <a:pt x="19140" y="7125"/>
                  <a:pt x="31046" y="4323"/>
                </a:cubicBezTo>
                <a:cubicBezTo>
                  <a:pt x="42947" y="1530"/>
                  <a:pt x="54403" y="130"/>
                  <a:pt x="65419" y="130"/>
                </a:cubicBezTo>
                <a:cubicBezTo>
                  <a:pt x="88956" y="130"/>
                  <a:pt x="106790" y="5371"/>
                  <a:pt x="118915" y="15851"/>
                </a:cubicBezTo>
                <a:cubicBezTo>
                  <a:pt x="131039" y="26335"/>
                  <a:pt x="137097" y="41079"/>
                  <a:pt x="137097" y="60088"/>
                </a:cubicBezTo>
                <a:cubicBezTo>
                  <a:pt x="137097" y="71814"/>
                  <a:pt x="134348" y="83293"/>
                  <a:pt x="128843" y="94529"/>
                </a:cubicBezTo>
                <a:cubicBezTo>
                  <a:pt x="123332" y="105768"/>
                  <a:pt x="114184" y="117824"/>
                  <a:pt x="101392" y="130702"/>
                </a:cubicBezTo>
                <a:cubicBezTo>
                  <a:pt x="93398" y="138610"/>
                  <a:pt x="85626" y="145649"/>
                  <a:pt x="78075" y="151820"/>
                </a:cubicBezTo>
                <a:cubicBezTo>
                  <a:pt x="70527" y="157993"/>
                  <a:pt x="65062" y="162367"/>
                  <a:pt x="61689" y="164945"/>
                </a:cubicBezTo>
                <a:lnTo>
                  <a:pt x="145763" y="164945"/>
                </a:lnTo>
                <a:close/>
                <a:moveTo>
                  <a:pt x="313480" y="92062"/>
                </a:moveTo>
                <a:cubicBezTo>
                  <a:pt x="313480" y="108939"/>
                  <a:pt x="311525" y="124394"/>
                  <a:pt x="307619" y="138427"/>
                </a:cubicBezTo>
                <a:cubicBezTo>
                  <a:pt x="303710" y="152464"/>
                  <a:pt x="297625" y="164498"/>
                  <a:pt x="289364" y="174539"/>
                </a:cubicBezTo>
                <a:cubicBezTo>
                  <a:pt x="280835" y="184752"/>
                  <a:pt x="270244" y="192589"/>
                  <a:pt x="257586" y="198050"/>
                </a:cubicBezTo>
                <a:cubicBezTo>
                  <a:pt x="244929" y="203515"/>
                  <a:pt x="229406" y="206248"/>
                  <a:pt x="211020" y="206248"/>
                </a:cubicBezTo>
                <a:cubicBezTo>
                  <a:pt x="204804" y="206248"/>
                  <a:pt x="198323" y="205844"/>
                  <a:pt x="191573" y="205049"/>
                </a:cubicBezTo>
                <a:cubicBezTo>
                  <a:pt x="184823" y="204251"/>
                  <a:pt x="180335" y="203537"/>
                  <a:pt x="178113" y="202918"/>
                </a:cubicBezTo>
                <a:lnTo>
                  <a:pt x="178113" y="163880"/>
                </a:lnTo>
                <a:lnTo>
                  <a:pt x="181976" y="163880"/>
                </a:lnTo>
                <a:cubicBezTo>
                  <a:pt x="184463" y="165125"/>
                  <a:pt x="187995" y="166454"/>
                  <a:pt x="192571" y="167879"/>
                </a:cubicBezTo>
                <a:cubicBezTo>
                  <a:pt x="197143" y="169301"/>
                  <a:pt x="203468" y="170010"/>
                  <a:pt x="211554" y="170010"/>
                </a:cubicBezTo>
                <a:cubicBezTo>
                  <a:pt x="218037" y="170010"/>
                  <a:pt x="224301" y="169143"/>
                  <a:pt x="230342" y="167411"/>
                </a:cubicBezTo>
                <a:cubicBezTo>
                  <a:pt x="236382" y="165679"/>
                  <a:pt x="241578" y="162947"/>
                  <a:pt x="245930" y="159214"/>
                </a:cubicBezTo>
                <a:cubicBezTo>
                  <a:pt x="250459" y="155305"/>
                  <a:pt x="254235" y="150423"/>
                  <a:pt x="257255" y="144558"/>
                </a:cubicBezTo>
                <a:cubicBezTo>
                  <a:pt x="260272" y="138694"/>
                  <a:pt x="262317" y="131371"/>
                  <a:pt x="263386" y="122577"/>
                </a:cubicBezTo>
                <a:cubicBezTo>
                  <a:pt x="256279" y="127019"/>
                  <a:pt x="249684" y="130414"/>
                  <a:pt x="243601" y="132768"/>
                </a:cubicBezTo>
                <a:cubicBezTo>
                  <a:pt x="237512" y="135126"/>
                  <a:pt x="229942" y="136300"/>
                  <a:pt x="220881" y="136300"/>
                </a:cubicBezTo>
                <a:cubicBezTo>
                  <a:pt x="214044" y="136300"/>
                  <a:pt x="207492" y="135388"/>
                  <a:pt x="201229" y="133567"/>
                </a:cubicBezTo>
                <a:cubicBezTo>
                  <a:pt x="194965" y="131746"/>
                  <a:pt x="189259" y="128930"/>
                  <a:pt x="184106" y="125108"/>
                </a:cubicBezTo>
                <a:cubicBezTo>
                  <a:pt x="177270" y="119776"/>
                  <a:pt x="171852" y="112915"/>
                  <a:pt x="167857" y="104522"/>
                </a:cubicBezTo>
                <a:cubicBezTo>
                  <a:pt x="163856" y="96132"/>
                  <a:pt x="161855" y="85269"/>
                  <a:pt x="161855" y="71945"/>
                </a:cubicBezTo>
                <a:cubicBezTo>
                  <a:pt x="161855" y="61643"/>
                  <a:pt x="163612" y="52113"/>
                  <a:pt x="167119" y="43365"/>
                </a:cubicBezTo>
                <a:cubicBezTo>
                  <a:pt x="170628" y="34618"/>
                  <a:pt x="175622" y="27000"/>
                  <a:pt x="182109" y="20517"/>
                </a:cubicBezTo>
                <a:cubicBezTo>
                  <a:pt x="188502" y="14120"/>
                  <a:pt x="196368" y="9105"/>
                  <a:pt x="205693" y="5461"/>
                </a:cubicBezTo>
                <a:cubicBezTo>
                  <a:pt x="215020" y="1819"/>
                  <a:pt x="225413" y="0"/>
                  <a:pt x="236869" y="0"/>
                </a:cubicBezTo>
                <a:cubicBezTo>
                  <a:pt x="248414" y="0"/>
                  <a:pt x="258677" y="1621"/>
                  <a:pt x="267648" y="4860"/>
                </a:cubicBezTo>
                <a:cubicBezTo>
                  <a:pt x="276620" y="8104"/>
                  <a:pt x="284302" y="13057"/>
                  <a:pt x="290699" y="19717"/>
                </a:cubicBezTo>
                <a:cubicBezTo>
                  <a:pt x="298159" y="27267"/>
                  <a:pt x="303822" y="36994"/>
                  <a:pt x="307688" y="48895"/>
                </a:cubicBezTo>
                <a:cubicBezTo>
                  <a:pt x="311551" y="60798"/>
                  <a:pt x="313480" y="75189"/>
                  <a:pt x="313480" y="92062"/>
                </a:cubicBezTo>
                <a:close/>
                <a:moveTo>
                  <a:pt x="264181" y="84604"/>
                </a:moveTo>
                <a:cubicBezTo>
                  <a:pt x="264181" y="73854"/>
                  <a:pt x="263274" y="64999"/>
                  <a:pt x="261453" y="58021"/>
                </a:cubicBezTo>
                <a:cubicBezTo>
                  <a:pt x="259631" y="51048"/>
                  <a:pt x="257079" y="45608"/>
                  <a:pt x="253789" y="41699"/>
                </a:cubicBezTo>
                <a:cubicBezTo>
                  <a:pt x="251481" y="38858"/>
                  <a:pt x="248885" y="36817"/>
                  <a:pt x="245997" y="35572"/>
                </a:cubicBezTo>
                <a:cubicBezTo>
                  <a:pt x="243111" y="34329"/>
                  <a:pt x="239975" y="33707"/>
                  <a:pt x="236602" y="33707"/>
                </a:cubicBezTo>
                <a:cubicBezTo>
                  <a:pt x="233668" y="33707"/>
                  <a:pt x="230805" y="34304"/>
                  <a:pt x="228009" y="35503"/>
                </a:cubicBezTo>
                <a:cubicBezTo>
                  <a:pt x="225211" y="36702"/>
                  <a:pt x="222527" y="38768"/>
                  <a:pt x="219948" y="41699"/>
                </a:cubicBezTo>
                <a:cubicBezTo>
                  <a:pt x="217641" y="44276"/>
                  <a:pt x="215686" y="48049"/>
                  <a:pt x="214084" y="53021"/>
                </a:cubicBezTo>
                <a:cubicBezTo>
                  <a:pt x="212486" y="58000"/>
                  <a:pt x="211686" y="63461"/>
                  <a:pt x="211686" y="69416"/>
                </a:cubicBezTo>
                <a:cubicBezTo>
                  <a:pt x="211686" y="75809"/>
                  <a:pt x="212507" y="81072"/>
                  <a:pt x="214156" y="85202"/>
                </a:cubicBezTo>
                <a:cubicBezTo>
                  <a:pt x="215798" y="89334"/>
                  <a:pt x="218041" y="92643"/>
                  <a:pt x="220881" y="95127"/>
                </a:cubicBezTo>
                <a:cubicBezTo>
                  <a:pt x="223725" y="97524"/>
                  <a:pt x="226965" y="99212"/>
                  <a:pt x="230607" y="100188"/>
                </a:cubicBezTo>
                <a:cubicBezTo>
                  <a:pt x="234251" y="101167"/>
                  <a:pt x="238291" y="101657"/>
                  <a:pt x="242732" y="101657"/>
                </a:cubicBezTo>
                <a:cubicBezTo>
                  <a:pt x="246462" y="101657"/>
                  <a:pt x="250304" y="101146"/>
                  <a:pt x="254256" y="100123"/>
                </a:cubicBezTo>
                <a:cubicBezTo>
                  <a:pt x="258206" y="99101"/>
                  <a:pt x="261385" y="98060"/>
                  <a:pt x="263783" y="96995"/>
                </a:cubicBezTo>
                <a:cubicBezTo>
                  <a:pt x="263783" y="96020"/>
                  <a:pt x="263847" y="94619"/>
                  <a:pt x="263983" y="92794"/>
                </a:cubicBezTo>
                <a:cubicBezTo>
                  <a:pt x="264116" y="90975"/>
                  <a:pt x="264181" y="88247"/>
                  <a:pt x="264181" y="84604"/>
                </a:cubicBezTo>
                <a:close/>
                <a:moveTo>
                  <a:pt x="482803" y="202385"/>
                </a:moveTo>
                <a:lnTo>
                  <a:pt x="351694" y="202385"/>
                </a:lnTo>
                <a:lnTo>
                  <a:pt x="351694" y="167741"/>
                </a:lnTo>
                <a:lnTo>
                  <a:pt x="393533" y="167741"/>
                </a:lnTo>
                <a:lnTo>
                  <a:pt x="393533" y="62885"/>
                </a:lnTo>
                <a:lnTo>
                  <a:pt x="351694" y="62885"/>
                </a:lnTo>
                <a:lnTo>
                  <a:pt x="351694" y="30511"/>
                </a:lnTo>
                <a:cubicBezTo>
                  <a:pt x="357821" y="30511"/>
                  <a:pt x="363905" y="30106"/>
                  <a:pt x="369945" y="29312"/>
                </a:cubicBezTo>
                <a:cubicBezTo>
                  <a:pt x="375987" y="28512"/>
                  <a:pt x="380826" y="27224"/>
                  <a:pt x="384468" y="25448"/>
                </a:cubicBezTo>
                <a:cubicBezTo>
                  <a:pt x="388734" y="23313"/>
                  <a:pt x="392040" y="20448"/>
                  <a:pt x="394397" y="16852"/>
                </a:cubicBezTo>
                <a:cubicBezTo>
                  <a:pt x="396752" y="13251"/>
                  <a:pt x="398105" y="8791"/>
                  <a:pt x="398458" y="3460"/>
                </a:cubicBezTo>
                <a:lnTo>
                  <a:pt x="441896" y="3460"/>
                </a:lnTo>
                <a:lnTo>
                  <a:pt x="441896" y="167741"/>
                </a:lnTo>
                <a:lnTo>
                  <a:pt x="482803" y="1677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5078336" y="3065066"/>
            <a:ext cx="75014" cy="101665"/>
          </a:xfrm>
          <a:custGeom>
            <a:avLst/>
            <a:gdLst/>
            <a:ahLst/>
            <a:cxnLst/>
            <a:rect l="l" t="t" r="r" b="b"/>
            <a:pathLst>
              <a:path w="75014" h="101665">
                <a:moveTo>
                  <a:pt x="75014" y="0"/>
                </a:moveTo>
                <a:lnTo>
                  <a:pt x="28382" y="101665"/>
                </a:lnTo>
                <a:lnTo>
                  <a:pt x="0" y="101665"/>
                </a:lnTo>
                <a:lnTo>
                  <a:pt x="2625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5176926" y="2915314"/>
            <a:ext cx="151624" cy="206248"/>
          </a:xfrm>
          <a:custGeom>
            <a:avLst/>
            <a:gdLst/>
            <a:ahLst/>
            <a:cxnLst/>
            <a:rect l="l" t="t" r="r" b="b"/>
            <a:pathLst>
              <a:path w="151624" h="206248">
                <a:moveTo>
                  <a:pt x="151624" y="134564"/>
                </a:moveTo>
                <a:cubicBezTo>
                  <a:pt x="151624" y="155440"/>
                  <a:pt x="145004" y="172602"/>
                  <a:pt x="131770" y="186063"/>
                </a:cubicBezTo>
                <a:cubicBezTo>
                  <a:pt x="118533" y="199519"/>
                  <a:pt x="100368" y="206248"/>
                  <a:pt x="77273" y="206248"/>
                </a:cubicBezTo>
                <a:cubicBezTo>
                  <a:pt x="65729" y="206248"/>
                  <a:pt x="55425" y="204580"/>
                  <a:pt x="46368" y="201250"/>
                </a:cubicBezTo>
                <a:cubicBezTo>
                  <a:pt x="37303" y="197920"/>
                  <a:pt x="29620" y="193011"/>
                  <a:pt x="23314" y="186526"/>
                </a:cubicBezTo>
                <a:cubicBezTo>
                  <a:pt x="15765" y="178891"/>
                  <a:pt x="9994" y="169030"/>
                  <a:pt x="5997" y="156949"/>
                </a:cubicBezTo>
                <a:cubicBezTo>
                  <a:pt x="1998" y="144871"/>
                  <a:pt x="0" y="130435"/>
                  <a:pt x="0" y="113648"/>
                </a:cubicBezTo>
                <a:cubicBezTo>
                  <a:pt x="0" y="96238"/>
                  <a:pt x="1865" y="80783"/>
                  <a:pt x="5595" y="67281"/>
                </a:cubicBezTo>
                <a:cubicBezTo>
                  <a:pt x="9323" y="53780"/>
                  <a:pt x="15408" y="41835"/>
                  <a:pt x="23846" y="31442"/>
                </a:cubicBezTo>
                <a:cubicBezTo>
                  <a:pt x="31928" y="21582"/>
                  <a:pt x="42504" y="13877"/>
                  <a:pt x="55563" y="8326"/>
                </a:cubicBezTo>
                <a:cubicBezTo>
                  <a:pt x="68619" y="2775"/>
                  <a:pt x="84070" y="0"/>
                  <a:pt x="101923" y="0"/>
                </a:cubicBezTo>
                <a:cubicBezTo>
                  <a:pt x="108406" y="0"/>
                  <a:pt x="114915" y="418"/>
                  <a:pt x="121445" y="1263"/>
                </a:cubicBezTo>
                <a:cubicBezTo>
                  <a:pt x="127973" y="2106"/>
                  <a:pt x="132437" y="2794"/>
                  <a:pt x="134835" y="3330"/>
                </a:cubicBezTo>
                <a:lnTo>
                  <a:pt x="134835" y="42364"/>
                </a:lnTo>
                <a:lnTo>
                  <a:pt x="131238" y="42364"/>
                </a:lnTo>
                <a:cubicBezTo>
                  <a:pt x="128927" y="41212"/>
                  <a:pt x="125107" y="39902"/>
                  <a:pt x="119779" y="38434"/>
                </a:cubicBezTo>
                <a:cubicBezTo>
                  <a:pt x="114447" y="36968"/>
                  <a:pt x="108363" y="36237"/>
                  <a:pt x="101526" y="36237"/>
                </a:cubicBezTo>
                <a:cubicBezTo>
                  <a:pt x="85979" y="36237"/>
                  <a:pt x="73990" y="40323"/>
                  <a:pt x="65549" y="48495"/>
                </a:cubicBezTo>
                <a:cubicBezTo>
                  <a:pt x="57111" y="56667"/>
                  <a:pt x="51915" y="68392"/>
                  <a:pt x="49961" y="83671"/>
                </a:cubicBezTo>
                <a:cubicBezTo>
                  <a:pt x="56444" y="79494"/>
                  <a:pt x="63039" y="76164"/>
                  <a:pt x="69750" y="73678"/>
                </a:cubicBezTo>
                <a:cubicBezTo>
                  <a:pt x="76453" y="71190"/>
                  <a:pt x="84023" y="69944"/>
                  <a:pt x="92463" y="69944"/>
                </a:cubicBezTo>
                <a:cubicBezTo>
                  <a:pt x="99568" y="69944"/>
                  <a:pt x="106254" y="70901"/>
                  <a:pt x="112518" y="72810"/>
                </a:cubicBezTo>
                <a:cubicBezTo>
                  <a:pt x="118778" y="74718"/>
                  <a:pt x="124351" y="77493"/>
                  <a:pt x="129237" y="81136"/>
                </a:cubicBezTo>
                <a:cubicBezTo>
                  <a:pt x="136079" y="86378"/>
                  <a:pt x="141519" y="93265"/>
                  <a:pt x="145562" y="101789"/>
                </a:cubicBezTo>
                <a:cubicBezTo>
                  <a:pt x="149601" y="110314"/>
                  <a:pt x="151624" y="121240"/>
                  <a:pt x="151624" y="134564"/>
                </a:cubicBezTo>
                <a:close/>
                <a:moveTo>
                  <a:pt x="93797" y="164545"/>
                </a:moveTo>
                <a:cubicBezTo>
                  <a:pt x="96372" y="161348"/>
                  <a:pt x="98347" y="157860"/>
                  <a:pt x="99727" y="154086"/>
                </a:cubicBezTo>
                <a:cubicBezTo>
                  <a:pt x="101102" y="150314"/>
                  <a:pt x="101793" y="144605"/>
                  <a:pt x="101793" y="136966"/>
                </a:cubicBezTo>
                <a:cubicBezTo>
                  <a:pt x="101793" y="130571"/>
                  <a:pt x="100994" y="125283"/>
                  <a:pt x="99395" y="121107"/>
                </a:cubicBezTo>
                <a:cubicBezTo>
                  <a:pt x="97794" y="116931"/>
                  <a:pt x="95533" y="113605"/>
                  <a:pt x="92598" y="111117"/>
                </a:cubicBezTo>
                <a:cubicBezTo>
                  <a:pt x="89669" y="108629"/>
                  <a:pt x="86339" y="106920"/>
                  <a:pt x="82605" y="105988"/>
                </a:cubicBezTo>
                <a:cubicBezTo>
                  <a:pt x="78872" y="105054"/>
                  <a:pt x="74923" y="104587"/>
                  <a:pt x="70747" y="104587"/>
                </a:cubicBezTo>
                <a:cubicBezTo>
                  <a:pt x="67280" y="104587"/>
                  <a:pt x="63709" y="105030"/>
                  <a:pt x="60023" y="105919"/>
                </a:cubicBezTo>
                <a:cubicBezTo>
                  <a:pt x="56336" y="106808"/>
                  <a:pt x="52894" y="107917"/>
                  <a:pt x="49694" y="109253"/>
                </a:cubicBezTo>
                <a:cubicBezTo>
                  <a:pt x="49694" y="110138"/>
                  <a:pt x="49651" y="111603"/>
                  <a:pt x="49564" y="113648"/>
                </a:cubicBezTo>
                <a:cubicBezTo>
                  <a:pt x="49474" y="115689"/>
                  <a:pt x="49427" y="118267"/>
                  <a:pt x="49427" y="121377"/>
                </a:cubicBezTo>
                <a:cubicBezTo>
                  <a:pt x="49427" y="132746"/>
                  <a:pt x="50426" y="141893"/>
                  <a:pt x="52427" y="148819"/>
                </a:cubicBezTo>
                <a:cubicBezTo>
                  <a:pt x="54425" y="155750"/>
                  <a:pt x="56934" y="160991"/>
                  <a:pt x="59958" y="164545"/>
                </a:cubicBezTo>
                <a:cubicBezTo>
                  <a:pt x="62266" y="167386"/>
                  <a:pt x="64907" y="169431"/>
                  <a:pt x="67882" y="170672"/>
                </a:cubicBezTo>
                <a:cubicBezTo>
                  <a:pt x="70858" y="171917"/>
                  <a:pt x="73990" y="172537"/>
                  <a:pt x="77273" y="172537"/>
                </a:cubicBezTo>
                <a:cubicBezTo>
                  <a:pt x="79938" y="172537"/>
                  <a:pt x="82824" y="171870"/>
                  <a:pt x="85936" y="170539"/>
                </a:cubicBezTo>
                <a:cubicBezTo>
                  <a:pt x="89046" y="169211"/>
                  <a:pt x="91662" y="167209"/>
                  <a:pt x="93797" y="1645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5436583" y="2967809"/>
            <a:ext cx="526417" cy="150554"/>
          </a:xfrm>
          <a:custGeom>
            <a:avLst/>
            <a:gdLst/>
            <a:ahLst/>
            <a:cxnLst/>
            <a:rect l="l" t="t" r="r" b="b"/>
            <a:pathLst>
              <a:path w="526417" h="150554">
                <a:moveTo>
                  <a:pt x="170812" y="149623"/>
                </a:moveTo>
                <a:lnTo>
                  <a:pt x="124982" y="149623"/>
                </a:lnTo>
                <a:lnTo>
                  <a:pt x="124982" y="55689"/>
                </a:lnTo>
                <a:lnTo>
                  <a:pt x="94601" y="118044"/>
                </a:lnTo>
                <a:lnTo>
                  <a:pt x="74884" y="118044"/>
                </a:lnTo>
                <a:lnTo>
                  <a:pt x="44503" y="55689"/>
                </a:lnTo>
                <a:lnTo>
                  <a:pt x="44503" y="149623"/>
                </a:lnTo>
                <a:lnTo>
                  <a:pt x="0" y="149623"/>
                </a:lnTo>
                <a:lnTo>
                  <a:pt x="0" y="0"/>
                </a:lnTo>
                <a:lnTo>
                  <a:pt x="50764" y="0"/>
                </a:lnTo>
                <a:lnTo>
                  <a:pt x="85406" y="69281"/>
                </a:lnTo>
                <a:lnTo>
                  <a:pt x="120049" y="0"/>
                </a:lnTo>
                <a:lnTo>
                  <a:pt x="170812" y="0"/>
                </a:lnTo>
                <a:close/>
                <a:moveTo>
                  <a:pt x="349214" y="149623"/>
                </a:moveTo>
                <a:lnTo>
                  <a:pt x="302583" y="149623"/>
                </a:lnTo>
                <a:lnTo>
                  <a:pt x="302583" y="32904"/>
                </a:lnTo>
                <a:lnTo>
                  <a:pt x="265943" y="32904"/>
                </a:lnTo>
                <a:cubicBezTo>
                  <a:pt x="265676" y="39300"/>
                  <a:pt x="265478" y="44457"/>
                  <a:pt x="265345" y="48362"/>
                </a:cubicBezTo>
                <a:cubicBezTo>
                  <a:pt x="265209" y="52268"/>
                  <a:pt x="265054" y="56668"/>
                  <a:pt x="264877" y="61552"/>
                </a:cubicBezTo>
                <a:cubicBezTo>
                  <a:pt x="264258" y="75852"/>
                  <a:pt x="263059" y="87508"/>
                  <a:pt x="261281" y="96527"/>
                </a:cubicBezTo>
                <a:cubicBezTo>
                  <a:pt x="259503" y="105545"/>
                  <a:pt x="257242" y="112939"/>
                  <a:pt x="254484" y="118713"/>
                </a:cubicBezTo>
                <a:cubicBezTo>
                  <a:pt x="251820" y="124484"/>
                  <a:pt x="249088" y="128991"/>
                  <a:pt x="246291" y="132231"/>
                </a:cubicBezTo>
                <a:cubicBezTo>
                  <a:pt x="243493" y="135475"/>
                  <a:pt x="240451" y="138520"/>
                  <a:pt x="237165" y="141361"/>
                </a:cubicBezTo>
                <a:cubicBezTo>
                  <a:pt x="234054" y="144025"/>
                  <a:pt x="229662" y="146224"/>
                  <a:pt x="223974" y="147957"/>
                </a:cubicBezTo>
                <a:cubicBezTo>
                  <a:pt x="218290" y="149687"/>
                  <a:pt x="213092" y="150555"/>
                  <a:pt x="208387" y="150555"/>
                </a:cubicBezTo>
                <a:cubicBezTo>
                  <a:pt x="204386" y="150555"/>
                  <a:pt x="200412" y="150400"/>
                  <a:pt x="196459" y="150087"/>
                </a:cubicBezTo>
                <a:cubicBezTo>
                  <a:pt x="192510" y="149778"/>
                  <a:pt x="190130" y="149623"/>
                  <a:pt x="189331" y="149623"/>
                </a:cubicBezTo>
                <a:lnTo>
                  <a:pt x="189331" y="111783"/>
                </a:lnTo>
                <a:lnTo>
                  <a:pt x="190664" y="111783"/>
                </a:lnTo>
                <a:cubicBezTo>
                  <a:pt x="191019" y="111783"/>
                  <a:pt x="191617" y="111826"/>
                  <a:pt x="192463" y="111917"/>
                </a:cubicBezTo>
                <a:cubicBezTo>
                  <a:pt x="193305" y="112003"/>
                  <a:pt x="194129" y="112050"/>
                  <a:pt x="194926" y="112050"/>
                </a:cubicBezTo>
                <a:cubicBezTo>
                  <a:pt x="197057" y="112050"/>
                  <a:pt x="199282" y="111808"/>
                  <a:pt x="201593" y="111320"/>
                </a:cubicBezTo>
                <a:cubicBezTo>
                  <a:pt x="203901" y="110829"/>
                  <a:pt x="205808" y="109829"/>
                  <a:pt x="207321" y="108320"/>
                </a:cubicBezTo>
                <a:cubicBezTo>
                  <a:pt x="213447" y="102099"/>
                  <a:pt x="217379" y="93797"/>
                  <a:pt x="219110" y="83405"/>
                </a:cubicBezTo>
                <a:cubicBezTo>
                  <a:pt x="220843" y="73011"/>
                  <a:pt x="222019" y="61377"/>
                  <a:pt x="222642" y="48495"/>
                </a:cubicBezTo>
                <a:cubicBezTo>
                  <a:pt x="222995" y="41479"/>
                  <a:pt x="223351" y="33641"/>
                  <a:pt x="223708" y="24980"/>
                </a:cubicBezTo>
                <a:cubicBezTo>
                  <a:pt x="224065" y="16318"/>
                  <a:pt x="224330" y="7992"/>
                  <a:pt x="224506" y="0"/>
                </a:cubicBezTo>
                <a:lnTo>
                  <a:pt x="349214" y="0"/>
                </a:lnTo>
                <a:close/>
                <a:moveTo>
                  <a:pt x="526417" y="149623"/>
                </a:moveTo>
                <a:lnTo>
                  <a:pt x="479787" y="149623"/>
                </a:lnTo>
                <a:lnTo>
                  <a:pt x="479787" y="85536"/>
                </a:lnTo>
                <a:lnTo>
                  <a:pt x="431557" y="85536"/>
                </a:lnTo>
                <a:lnTo>
                  <a:pt x="431557" y="149623"/>
                </a:lnTo>
                <a:lnTo>
                  <a:pt x="384923" y="149623"/>
                </a:lnTo>
                <a:lnTo>
                  <a:pt x="384923" y="0"/>
                </a:lnTo>
                <a:lnTo>
                  <a:pt x="431557" y="0"/>
                </a:lnTo>
                <a:lnTo>
                  <a:pt x="431557" y="51825"/>
                </a:lnTo>
                <a:lnTo>
                  <a:pt x="479787" y="51825"/>
                </a:lnTo>
                <a:lnTo>
                  <a:pt x="479787" y="0"/>
                </a:lnTo>
                <a:lnTo>
                  <a:pt x="52641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5997553" y="3065066"/>
            <a:ext cx="47166" cy="52366"/>
          </a:xfrm>
          <a:custGeom>
            <a:avLst/>
            <a:gdLst/>
            <a:ahLst/>
            <a:cxnLst/>
            <a:rect l="l" t="t" r="r" b="b"/>
            <a:pathLst>
              <a:path w="47166" h="52366">
                <a:moveTo>
                  <a:pt x="47167" y="52366"/>
                </a:moveTo>
                <a:lnTo>
                  <a:pt x="0" y="52366"/>
                </a:lnTo>
                <a:lnTo>
                  <a:pt x="0" y="0"/>
                </a:lnTo>
                <a:lnTo>
                  <a:pt x="4716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6162818" y="2908917"/>
            <a:ext cx="475390" cy="263408"/>
          </a:xfrm>
          <a:custGeom>
            <a:avLst/>
            <a:gdLst/>
            <a:ahLst/>
            <a:cxnLst/>
            <a:rect l="l" t="t" r="r" b="b"/>
            <a:pathLst>
              <a:path w="475390" h="263408">
                <a:moveTo>
                  <a:pt x="146697" y="131636"/>
                </a:moveTo>
                <a:cubicBezTo>
                  <a:pt x="146697" y="155530"/>
                  <a:pt x="140634" y="174805"/>
                  <a:pt x="128509" y="189460"/>
                </a:cubicBezTo>
                <a:cubicBezTo>
                  <a:pt x="116385" y="204115"/>
                  <a:pt x="101442" y="211446"/>
                  <a:pt x="83676" y="211446"/>
                </a:cubicBezTo>
                <a:cubicBezTo>
                  <a:pt x="76212" y="211446"/>
                  <a:pt x="69728" y="210599"/>
                  <a:pt x="64224" y="208915"/>
                </a:cubicBezTo>
                <a:cubicBezTo>
                  <a:pt x="58712" y="207226"/>
                  <a:pt x="52855" y="204606"/>
                  <a:pt x="46635" y="201056"/>
                </a:cubicBezTo>
                <a:lnTo>
                  <a:pt x="46635" y="263408"/>
                </a:lnTo>
                <a:lnTo>
                  <a:pt x="0" y="263408"/>
                </a:lnTo>
                <a:lnTo>
                  <a:pt x="0" y="58892"/>
                </a:lnTo>
                <a:lnTo>
                  <a:pt x="46635" y="58892"/>
                </a:lnTo>
                <a:lnTo>
                  <a:pt x="46635" y="74476"/>
                </a:lnTo>
                <a:cubicBezTo>
                  <a:pt x="53475" y="68612"/>
                  <a:pt x="60447" y="63863"/>
                  <a:pt x="67554" y="60221"/>
                </a:cubicBezTo>
                <a:cubicBezTo>
                  <a:pt x="74657" y="56577"/>
                  <a:pt x="82879" y="54758"/>
                  <a:pt x="92203" y="54758"/>
                </a:cubicBezTo>
                <a:cubicBezTo>
                  <a:pt x="109523" y="54758"/>
                  <a:pt x="122936" y="61642"/>
                  <a:pt x="132437" y="75409"/>
                </a:cubicBezTo>
                <a:cubicBezTo>
                  <a:pt x="141941" y="89176"/>
                  <a:pt x="146697" y="107920"/>
                  <a:pt x="146697" y="131636"/>
                </a:cubicBezTo>
                <a:close/>
                <a:moveTo>
                  <a:pt x="98997" y="132569"/>
                </a:moveTo>
                <a:cubicBezTo>
                  <a:pt x="98997" y="118000"/>
                  <a:pt x="96754" y="107430"/>
                  <a:pt x="92268" y="100857"/>
                </a:cubicBezTo>
                <a:cubicBezTo>
                  <a:pt x="87783" y="94283"/>
                  <a:pt x="80784" y="91000"/>
                  <a:pt x="71280" y="91000"/>
                </a:cubicBezTo>
                <a:cubicBezTo>
                  <a:pt x="67108" y="91000"/>
                  <a:pt x="62953" y="91666"/>
                  <a:pt x="58824" y="92998"/>
                </a:cubicBezTo>
                <a:cubicBezTo>
                  <a:pt x="54699" y="94330"/>
                  <a:pt x="50634" y="96332"/>
                  <a:pt x="46635" y="98996"/>
                </a:cubicBezTo>
                <a:lnTo>
                  <a:pt x="46635" y="174272"/>
                </a:lnTo>
                <a:cubicBezTo>
                  <a:pt x="49123" y="175341"/>
                  <a:pt x="51850" y="176093"/>
                  <a:pt x="54829" y="176536"/>
                </a:cubicBezTo>
                <a:cubicBezTo>
                  <a:pt x="57806" y="176979"/>
                  <a:pt x="61337" y="177202"/>
                  <a:pt x="65423" y="177202"/>
                </a:cubicBezTo>
                <a:cubicBezTo>
                  <a:pt x="76792" y="177202"/>
                  <a:pt x="85230" y="173494"/>
                  <a:pt x="90738" y="166078"/>
                </a:cubicBezTo>
                <a:cubicBezTo>
                  <a:pt x="96242" y="158658"/>
                  <a:pt x="98997" y="147491"/>
                  <a:pt x="98997" y="132569"/>
                </a:cubicBezTo>
                <a:close/>
                <a:moveTo>
                  <a:pt x="311371" y="58892"/>
                </a:moveTo>
                <a:lnTo>
                  <a:pt x="235829" y="263408"/>
                </a:lnTo>
                <a:lnTo>
                  <a:pt x="185731" y="263408"/>
                </a:lnTo>
                <a:lnTo>
                  <a:pt x="208383" y="204918"/>
                </a:lnTo>
                <a:lnTo>
                  <a:pt x="153486" y="58892"/>
                </a:lnTo>
                <a:lnTo>
                  <a:pt x="202522" y="58892"/>
                </a:lnTo>
                <a:lnTo>
                  <a:pt x="233965" y="152689"/>
                </a:lnTo>
                <a:lnTo>
                  <a:pt x="263408" y="58892"/>
                </a:lnTo>
                <a:close/>
                <a:moveTo>
                  <a:pt x="457002" y="82608"/>
                </a:moveTo>
                <a:cubicBezTo>
                  <a:pt x="462691" y="88379"/>
                  <a:pt x="467172" y="95508"/>
                  <a:pt x="470463" y="103989"/>
                </a:cubicBezTo>
                <a:cubicBezTo>
                  <a:pt x="473750" y="112471"/>
                  <a:pt x="475391" y="123018"/>
                  <a:pt x="475391" y="135633"/>
                </a:cubicBezTo>
                <a:cubicBezTo>
                  <a:pt x="475391" y="158998"/>
                  <a:pt x="468444" y="177760"/>
                  <a:pt x="454540" y="191926"/>
                </a:cubicBezTo>
                <a:cubicBezTo>
                  <a:pt x="440637" y="206092"/>
                  <a:pt x="421877" y="213181"/>
                  <a:pt x="398247" y="213181"/>
                </a:cubicBezTo>
                <a:cubicBezTo>
                  <a:pt x="372312" y="213181"/>
                  <a:pt x="353034" y="204785"/>
                  <a:pt x="340420" y="187999"/>
                </a:cubicBezTo>
                <a:cubicBezTo>
                  <a:pt x="327809" y="171208"/>
                  <a:pt x="321502" y="146073"/>
                  <a:pt x="321502" y="112585"/>
                </a:cubicBezTo>
                <a:cubicBezTo>
                  <a:pt x="321502" y="106188"/>
                  <a:pt x="321812" y="99683"/>
                  <a:pt x="322434" y="93067"/>
                </a:cubicBezTo>
                <a:cubicBezTo>
                  <a:pt x="323054" y="86446"/>
                  <a:pt x="324475" y="78432"/>
                  <a:pt x="326696" y="69015"/>
                </a:cubicBezTo>
                <a:cubicBezTo>
                  <a:pt x="328562" y="61200"/>
                  <a:pt x="331250" y="53406"/>
                  <a:pt x="334757" y="45634"/>
                </a:cubicBezTo>
                <a:cubicBezTo>
                  <a:pt x="338267" y="37861"/>
                  <a:pt x="342465" y="31488"/>
                  <a:pt x="347350" y="26510"/>
                </a:cubicBezTo>
                <a:cubicBezTo>
                  <a:pt x="352858" y="20825"/>
                  <a:pt x="360364" y="15918"/>
                  <a:pt x="369867" y="11789"/>
                </a:cubicBezTo>
                <a:cubicBezTo>
                  <a:pt x="379368" y="7660"/>
                  <a:pt x="392692" y="4748"/>
                  <a:pt x="409834" y="3063"/>
                </a:cubicBezTo>
                <a:cubicBezTo>
                  <a:pt x="417920" y="2267"/>
                  <a:pt x="427511" y="1601"/>
                  <a:pt x="438616" y="1065"/>
                </a:cubicBezTo>
                <a:cubicBezTo>
                  <a:pt x="449720" y="532"/>
                  <a:pt x="458558" y="176"/>
                  <a:pt x="465131" y="0"/>
                </a:cubicBezTo>
                <a:lnTo>
                  <a:pt x="465131" y="35038"/>
                </a:lnTo>
                <a:cubicBezTo>
                  <a:pt x="459537" y="35304"/>
                  <a:pt x="454407" y="35554"/>
                  <a:pt x="449744" y="35773"/>
                </a:cubicBezTo>
                <a:cubicBezTo>
                  <a:pt x="445079" y="35995"/>
                  <a:pt x="439729" y="36331"/>
                  <a:pt x="433688" y="36774"/>
                </a:cubicBezTo>
                <a:cubicBezTo>
                  <a:pt x="429955" y="37039"/>
                  <a:pt x="425070" y="37461"/>
                  <a:pt x="419029" y="38038"/>
                </a:cubicBezTo>
                <a:cubicBezTo>
                  <a:pt x="412989" y="38617"/>
                  <a:pt x="407840" y="39308"/>
                  <a:pt x="403575" y="40104"/>
                </a:cubicBezTo>
                <a:cubicBezTo>
                  <a:pt x="398419" y="41170"/>
                  <a:pt x="393650" y="42810"/>
                  <a:pt x="389254" y="45031"/>
                </a:cubicBezTo>
                <a:cubicBezTo>
                  <a:pt x="384855" y="47252"/>
                  <a:pt x="381237" y="50184"/>
                  <a:pt x="378393" y="53826"/>
                </a:cubicBezTo>
                <a:cubicBezTo>
                  <a:pt x="376262" y="56581"/>
                  <a:pt x="374508" y="60242"/>
                  <a:pt x="373132" y="64820"/>
                </a:cubicBezTo>
                <a:cubicBezTo>
                  <a:pt x="371755" y="69396"/>
                  <a:pt x="370754" y="75012"/>
                  <a:pt x="370134" y="81672"/>
                </a:cubicBezTo>
                <a:cubicBezTo>
                  <a:pt x="376704" y="76967"/>
                  <a:pt x="383638" y="73187"/>
                  <a:pt x="390920" y="70346"/>
                </a:cubicBezTo>
                <a:cubicBezTo>
                  <a:pt x="398200" y="67507"/>
                  <a:pt x="406062" y="66084"/>
                  <a:pt x="414500" y="66084"/>
                </a:cubicBezTo>
                <a:cubicBezTo>
                  <a:pt x="422853" y="66084"/>
                  <a:pt x="430668" y="67460"/>
                  <a:pt x="437951" y="70214"/>
                </a:cubicBezTo>
                <a:cubicBezTo>
                  <a:pt x="445234" y="72968"/>
                  <a:pt x="451588" y="77096"/>
                  <a:pt x="457002" y="82608"/>
                </a:cubicBezTo>
                <a:close/>
                <a:moveTo>
                  <a:pt x="417968" y="171342"/>
                </a:moveTo>
                <a:cubicBezTo>
                  <a:pt x="420807" y="167878"/>
                  <a:pt x="423097" y="163637"/>
                  <a:pt x="424829" y="158619"/>
                </a:cubicBezTo>
                <a:cubicBezTo>
                  <a:pt x="426560" y="153598"/>
                  <a:pt x="427425" y="146469"/>
                  <a:pt x="427425" y="137235"/>
                </a:cubicBezTo>
                <a:cubicBezTo>
                  <a:pt x="427425" y="126485"/>
                  <a:pt x="424670" y="117845"/>
                  <a:pt x="419166" y="111315"/>
                </a:cubicBezTo>
                <a:cubicBezTo>
                  <a:pt x="413659" y="104789"/>
                  <a:pt x="406375" y="101524"/>
                  <a:pt x="397315" y="101524"/>
                </a:cubicBezTo>
                <a:cubicBezTo>
                  <a:pt x="393137" y="101524"/>
                  <a:pt x="388742" y="102056"/>
                  <a:pt x="384123" y="103125"/>
                </a:cubicBezTo>
                <a:cubicBezTo>
                  <a:pt x="379506" y="104190"/>
                  <a:pt x="374663" y="106145"/>
                  <a:pt x="369601" y="108986"/>
                </a:cubicBezTo>
                <a:cubicBezTo>
                  <a:pt x="369601" y="109875"/>
                  <a:pt x="369577" y="111139"/>
                  <a:pt x="369536" y="112779"/>
                </a:cubicBezTo>
                <a:cubicBezTo>
                  <a:pt x="369490" y="114426"/>
                  <a:pt x="369465" y="115915"/>
                  <a:pt x="369465" y="117247"/>
                </a:cubicBezTo>
                <a:cubicBezTo>
                  <a:pt x="369465" y="130129"/>
                  <a:pt x="369867" y="139899"/>
                  <a:pt x="370664" y="146559"/>
                </a:cubicBezTo>
                <a:cubicBezTo>
                  <a:pt x="371463" y="153219"/>
                  <a:pt x="373241" y="159393"/>
                  <a:pt x="375995" y="165077"/>
                </a:cubicBezTo>
                <a:cubicBezTo>
                  <a:pt x="378307" y="169876"/>
                  <a:pt x="381413" y="173520"/>
                  <a:pt x="385322" y="176003"/>
                </a:cubicBezTo>
                <a:cubicBezTo>
                  <a:pt x="389232" y="178491"/>
                  <a:pt x="393761" y="179737"/>
                  <a:pt x="398908" y="179737"/>
                </a:cubicBezTo>
                <a:cubicBezTo>
                  <a:pt x="401844" y="179737"/>
                  <a:pt x="405109" y="179071"/>
                  <a:pt x="408708" y="177735"/>
                </a:cubicBezTo>
                <a:cubicBezTo>
                  <a:pt x="412304" y="176407"/>
                  <a:pt x="415386" y="174272"/>
                  <a:pt x="417968" y="17134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6663405" y="3065066"/>
            <a:ext cx="47168" cy="52366"/>
          </a:xfrm>
          <a:custGeom>
            <a:avLst/>
            <a:gdLst/>
            <a:ahLst/>
            <a:cxnLst/>
            <a:rect l="l" t="t" r="r" b="b"/>
            <a:pathLst>
              <a:path w="47168" h="52366">
                <a:moveTo>
                  <a:pt x="47168" y="52366"/>
                </a:moveTo>
                <a:lnTo>
                  <a:pt x="0" y="52366"/>
                </a:lnTo>
                <a:lnTo>
                  <a:pt x="0" y="0"/>
                </a:lnTo>
                <a:lnTo>
                  <a:pt x="4716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560118" y="3399960"/>
            <a:ext cx="804852" cy="261897"/>
          </a:xfrm>
          <a:custGeom>
            <a:avLst/>
            <a:gdLst/>
            <a:ahLst/>
            <a:cxnLst/>
            <a:rect l="l" t="t" r="r" b="b"/>
            <a:pathLst>
              <a:path w="804852" h="261897">
                <a:moveTo>
                  <a:pt x="80114" y="261897"/>
                </a:moveTo>
                <a:lnTo>
                  <a:pt x="49640" y="261897"/>
                </a:lnTo>
                <a:cubicBezTo>
                  <a:pt x="34203" y="243532"/>
                  <a:pt x="22071" y="224104"/>
                  <a:pt x="13245" y="203605"/>
                </a:cubicBezTo>
                <a:cubicBezTo>
                  <a:pt x="4417" y="183113"/>
                  <a:pt x="0" y="158897"/>
                  <a:pt x="0" y="130949"/>
                </a:cubicBezTo>
                <a:cubicBezTo>
                  <a:pt x="0" y="103625"/>
                  <a:pt x="4374" y="79560"/>
                  <a:pt x="13111" y="58755"/>
                </a:cubicBezTo>
                <a:cubicBezTo>
                  <a:pt x="21853" y="37947"/>
                  <a:pt x="34027" y="18368"/>
                  <a:pt x="49640" y="0"/>
                </a:cubicBezTo>
                <a:lnTo>
                  <a:pt x="80114" y="0"/>
                </a:lnTo>
                <a:lnTo>
                  <a:pt x="80114" y="1328"/>
                </a:lnTo>
                <a:cubicBezTo>
                  <a:pt x="72929" y="7805"/>
                  <a:pt x="66074" y="15281"/>
                  <a:pt x="59555" y="23756"/>
                </a:cubicBezTo>
                <a:cubicBezTo>
                  <a:pt x="53035" y="32227"/>
                  <a:pt x="46979" y="42099"/>
                  <a:pt x="41389" y="53366"/>
                </a:cubicBezTo>
                <a:cubicBezTo>
                  <a:pt x="36065" y="64278"/>
                  <a:pt x="31745" y="76299"/>
                  <a:pt x="28418" y="89428"/>
                </a:cubicBezTo>
                <a:cubicBezTo>
                  <a:pt x="25092" y="102557"/>
                  <a:pt x="23425" y="116395"/>
                  <a:pt x="23425" y="130949"/>
                </a:cubicBezTo>
                <a:cubicBezTo>
                  <a:pt x="23425" y="146121"/>
                  <a:pt x="25045" y="160005"/>
                  <a:pt x="28281" y="172598"/>
                </a:cubicBezTo>
                <a:cubicBezTo>
                  <a:pt x="31521" y="185198"/>
                  <a:pt x="35889" y="197176"/>
                  <a:pt x="41389" y="208533"/>
                </a:cubicBezTo>
                <a:cubicBezTo>
                  <a:pt x="46714" y="219449"/>
                  <a:pt x="52791" y="229316"/>
                  <a:pt x="59620" y="238144"/>
                </a:cubicBezTo>
                <a:cubicBezTo>
                  <a:pt x="66453" y="246968"/>
                  <a:pt x="73281" y="254444"/>
                  <a:pt x="80114" y="260564"/>
                </a:cubicBezTo>
                <a:close/>
                <a:moveTo>
                  <a:pt x="225436" y="207068"/>
                </a:moveTo>
                <a:lnTo>
                  <a:pt x="200416" y="207068"/>
                </a:lnTo>
                <a:lnTo>
                  <a:pt x="200416" y="79980"/>
                </a:lnTo>
                <a:lnTo>
                  <a:pt x="133078" y="79980"/>
                </a:lnTo>
                <a:lnTo>
                  <a:pt x="133078" y="207068"/>
                </a:lnTo>
                <a:lnTo>
                  <a:pt x="108065" y="207068"/>
                </a:lnTo>
                <a:lnTo>
                  <a:pt x="108065" y="58421"/>
                </a:lnTo>
                <a:lnTo>
                  <a:pt x="225436" y="58421"/>
                </a:lnTo>
                <a:close/>
                <a:moveTo>
                  <a:pt x="383930" y="132811"/>
                </a:moveTo>
                <a:cubicBezTo>
                  <a:pt x="383930" y="157832"/>
                  <a:pt x="377896" y="177148"/>
                  <a:pt x="365836" y="190764"/>
                </a:cubicBezTo>
                <a:cubicBezTo>
                  <a:pt x="353768" y="204386"/>
                  <a:pt x="337713" y="211194"/>
                  <a:pt x="317661" y="211194"/>
                </a:cubicBezTo>
                <a:cubicBezTo>
                  <a:pt x="296985" y="211194"/>
                  <a:pt x="280728" y="204164"/>
                  <a:pt x="268888" y="190098"/>
                </a:cubicBezTo>
                <a:cubicBezTo>
                  <a:pt x="257044" y="176039"/>
                  <a:pt x="251122" y="156942"/>
                  <a:pt x="251122" y="132811"/>
                </a:cubicBezTo>
                <a:cubicBezTo>
                  <a:pt x="251122" y="107971"/>
                  <a:pt x="257221" y="88671"/>
                  <a:pt x="269424" y="74920"/>
                </a:cubicBezTo>
                <a:cubicBezTo>
                  <a:pt x="281621" y="61168"/>
                  <a:pt x="297698" y="54294"/>
                  <a:pt x="317661" y="54294"/>
                </a:cubicBezTo>
                <a:cubicBezTo>
                  <a:pt x="337713" y="54294"/>
                  <a:pt x="353768" y="61149"/>
                  <a:pt x="365836" y="74855"/>
                </a:cubicBezTo>
                <a:cubicBezTo>
                  <a:pt x="377896" y="88563"/>
                  <a:pt x="383930" y="107881"/>
                  <a:pt x="383930" y="132811"/>
                </a:cubicBezTo>
                <a:close/>
                <a:moveTo>
                  <a:pt x="358117" y="132811"/>
                </a:moveTo>
                <a:cubicBezTo>
                  <a:pt x="358117" y="113558"/>
                  <a:pt x="354610" y="99251"/>
                  <a:pt x="347605" y="89892"/>
                </a:cubicBezTo>
                <a:cubicBezTo>
                  <a:pt x="340592" y="80532"/>
                  <a:pt x="330610" y="75852"/>
                  <a:pt x="317661" y="75852"/>
                </a:cubicBezTo>
                <a:cubicBezTo>
                  <a:pt x="304621" y="75852"/>
                  <a:pt x="294570" y="80532"/>
                  <a:pt x="287517" y="89892"/>
                </a:cubicBezTo>
                <a:cubicBezTo>
                  <a:pt x="280465" y="99251"/>
                  <a:pt x="276937" y="113558"/>
                  <a:pt x="276937" y="132811"/>
                </a:cubicBezTo>
                <a:cubicBezTo>
                  <a:pt x="276937" y="151445"/>
                  <a:pt x="280465" y="165567"/>
                  <a:pt x="287517" y="175194"/>
                </a:cubicBezTo>
                <a:cubicBezTo>
                  <a:pt x="294570" y="184820"/>
                  <a:pt x="304621" y="189637"/>
                  <a:pt x="317661" y="189637"/>
                </a:cubicBezTo>
                <a:cubicBezTo>
                  <a:pt x="330527" y="189637"/>
                  <a:pt x="340484" y="184911"/>
                  <a:pt x="347537" y="175460"/>
                </a:cubicBezTo>
                <a:cubicBezTo>
                  <a:pt x="354589" y="166010"/>
                  <a:pt x="358117" y="151798"/>
                  <a:pt x="358117" y="132811"/>
                </a:cubicBezTo>
                <a:close/>
                <a:moveTo>
                  <a:pt x="468706" y="210394"/>
                </a:moveTo>
                <a:cubicBezTo>
                  <a:pt x="458500" y="210394"/>
                  <a:pt x="449139" y="208818"/>
                  <a:pt x="440622" y="205667"/>
                </a:cubicBezTo>
                <a:cubicBezTo>
                  <a:pt x="432108" y="202518"/>
                  <a:pt x="424785" y="197755"/>
                  <a:pt x="418665" y="191364"/>
                </a:cubicBezTo>
                <a:cubicBezTo>
                  <a:pt x="412541" y="184979"/>
                  <a:pt x="407797" y="176926"/>
                  <a:pt x="404427" y="167209"/>
                </a:cubicBezTo>
                <a:cubicBezTo>
                  <a:pt x="401054" y="157496"/>
                  <a:pt x="399370" y="146074"/>
                  <a:pt x="399370" y="132944"/>
                </a:cubicBezTo>
                <a:cubicBezTo>
                  <a:pt x="399370" y="119902"/>
                  <a:pt x="401123" y="108636"/>
                  <a:pt x="404629" y="99140"/>
                </a:cubicBezTo>
                <a:cubicBezTo>
                  <a:pt x="408132" y="89650"/>
                  <a:pt x="412808" y="81666"/>
                  <a:pt x="418665" y="75190"/>
                </a:cubicBezTo>
                <a:cubicBezTo>
                  <a:pt x="424519" y="68713"/>
                  <a:pt x="431820" y="63719"/>
                  <a:pt x="440558" y="60217"/>
                </a:cubicBezTo>
                <a:cubicBezTo>
                  <a:pt x="449298" y="56710"/>
                  <a:pt x="458675" y="54961"/>
                  <a:pt x="468706" y="54961"/>
                </a:cubicBezTo>
                <a:cubicBezTo>
                  <a:pt x="476867" y="54961"/>
                  <a:pt x="484736" y="56113"/>
                  <a:pt x="492325" y="58421"/>
                </a:cubicBezTo>
                <a:cubicBezTo>
                  <a:pt x="499907" y="60729"/>
                  <a:pt x="506671" y="63389"/>
                  <a:pt x="512619" y="66409"/>
                </a:cubicBezTo>
                <a:lnTo>
                  <a:pt x="512619" y="94485"/>
                </a:lnTo>
                <a:lnTo>
                  <a:pt x="511153" y="94485"/>
                </a:lnTo>
                <a:cubicBezTo>
                  <a:pt x="509379" y="92978"/>
                  <a:pt x="507095" y="91245"/>
                  <a:pt x="504303" y="89291"/>
                </a:cubicBezTo>
                <a:cubicBezTo>
                  <a:pt x="501509" y="87340"/>
                  <a:pt x="498110" y="85349"/>
                  <a:pt x="494121" y="83308"/>
                </a:cubicBezTo>
                <a:cubicBezTo>
                  <a:pt x="490662" y="81532"/>
                  <a:pt x="486580" y="79978"/>
                  <a:pt x="481878" y="78650"/>
                </a:cubicBezTo>
                <a:cubicBezTo>
                  <a:pt x="477173" y="77317"/>
                  <a:pt x="472648" y="76654"/>
                  <a:pt x="468302" y="76654"/>
                </a:cubicBezTo>
                <a:cubicBezTo>
                  <a:pt x="455349" y="76654"/>
                  <a:pt x="444949" y="81554"/>
                  <a:pt x="437098" y="91357"/>
                </a:cubicBezTo>
                <a:cubicBezTo>
                  <a:pt x="429242" y="101160"/>
                  <a:pt x="425319" y="115020"/>
                  <a:pt x="425319" y="132944"/>
                </a:cubicBezTo>
                <a:cubicBezTo>
                  <a:pt x="425319" y="150509"/>
                  <a:pt x="429112" y="164193"/>
                  <a:pt x="436698" y="173995"/>
                </a:cubicBezTo>
                <a:cubicBezTo>
                  <a:pt x="444284" y="183798"/>
                  <a:pt x="454817" y="188701"/>
                  <a:pt x="468302" y="188701"/>
                </a:cubicBezTo>
                <a:cubicBezTo>
                  <a:pt x="476463" y="188701"/>
                  <a:pt x="484229" y="187016"/>
                  <a:pt x="491591" y="183643"/>
                </a:cubicBezTo>
                <a:cubicBezTo>
                  <a:pt x="498956" y="180277"/>
                  <a:pt x="505472" y="175932"/>
                  <a:pt x="511153" y="170608"/>
                </a:cubicBezTo>
                <a:lnTo>
                  <a:pt x="512619" y="170608"/>
                </a:lnTo>
                <a:lnTo>
                  <a:pt x="512619" y="198683"/>
                </a:lnTo>
                <a:cubicBezTo>
                  <a:pt x="510135" y="199835"/>
                  <a:pt x="507031" y="201236"/>
                  <a:pt x="503306" y="202875"/>
                </a:cubicBezTo>
                <a:cubicBezTo>
                  <a:pt x="499576" y="204515"/>
                  <a:pt x="496207" y="205739"/>
                  <a:pt x="493189" y="206536"/>
                </a:cubicBezTo>
                <a:cubicBezTo>
                  <a:pt x="488927" y="207778"/>
                  <a:pt x="485114" y="208732"/>
                  <a:pt x="481745" y="209397"/>
                </a:cubicBezTo>
                <a:cubicBezTo>
                  <a:pt x="478372" y="210064"/>
                  <a:pt x="474026" y="210394"/>
                  <a:pt x="468706" y="210394"/>
                </a:cubicBezTo>
                <a:close/>
                <a:moveTo>
                  <a:pt x="650484" y="207068"/>
                </a:moveTo>
                <a:lnTo>
                  <a:pt x="625467" y="207068"/>
                </a:lnTo>
                <a:lnTo>
                  <a:pt x="625467" y="79444"/>
                </a:lnTo>
                <a:lnTo>
                  <a:pt x="574366" y="79444"/>
                </a:lnTo>
                <a:cubicBezTo>
                  <a:pt x="574099" y="86814"/>
                  <a:pt x="573833" y="93888"/>
                  <a:pt x="573566" y="100670"/>
                </a:cubicBezTo>
                <a:cubicBezTo>
                  <a:pt x="573301" y="107459"/>
                  <a:pt x="573034" y="113601"/>
                  <a:pt x="572767" y="119103"/>
                </a:cubicBezTo>
                <a:cubicBezTo>
                  <a:pt x="572238" y="133031"/>
                  <a:pt x="571327" y="144702"/>
                  <a:pt x="570042" y="154102"/>
                </a:cubicBezTo>
                <a:cubicBezTo>
                  <a:pt x="568757" y="163504"/>
                  <a:pt x="567137" y="171047"/>
                  <a:pt x="565181" y="176724"/>
                </a:cubicBezTo>
                <a:cubicBezTo>
                  <a:pt x="563231" y="182581"/>
                  <a:pt x="561082" y="187153"/>
                  <a:pt x="558727" y="190432"/>
                </a:cubicBezTo>
                <a:cubicBezTo>
                  <a:pt x="556376" y="193715"/>
                  <a:pt x="553737" y="196686"/>
                  <a:pt x="550811" y="199350"/>
                </a:cubicBezTo>
                <a:cubicBezTo>
                  <a:pt x="547790" y="202009"/>
                  <a:pt x="544554" y="204009"/>
                  <a:pt x="541095" y="205337"/>
                </a:cubicBezTo>
                <a:cubicBezTo>
                  <a:pt x="537639" y="206669"/>
                  <a:pt x="533733" y="207335"/>
                  <a:pt x="529384" y="207335"/>
                </a:cubicBezTo>
                <a:cubicBezTo>
                  <a:pt x="527965" y="207335"/>
                  <a:pt x="526144" y="207292"/>
                  <a:pt x="523929" y="207205"/>
                </a:cubicBezTo>
                <a:cubicBezTo>
                  <a:pt x="521712" y="207115"/>
                  <a:pt x="520157" y="207068"/>
                  <a:pt x="519271" y="207068"/>
                </a:cubicBezTo>
                <a:lnTo>
                  <a:pt x="519271" y="185246"/>
                </a:lnTo>
                <a:lnTo>
                  <a:pt x="520599" y="185246"/>
                </a:lnTo>
                <a:cubicBezTo>
                  <a:pt x="521223" y="185246"/>
                  <a:pt x="521867" y="185289"/>
                  <a:pt x="522532" y="185375"/>
                </a:cubicBezTo>
                <a:cubicBezTo>
                  <a:pt x="523195" y="185464"/>
                  <a:pt x="523969" y="185511"/>
                  <a:pt x="524862" y="185511"/>
                </a:cubicBezTo>
                <a:cubicBezTo>
                  <a:pt x="526990" y="185511"/>
                  <a:pt x="529074" y="185198"/>
                  <a:pt x="531115" y="184579"/>
                </a:cubicBezTo>
                <a:cubicBezTo>
                  <a:pt x="533153" y="183957"/>
                  <a:pt x="534974" y="182805"/>
                  <a:pt x="536570" y="181119"/>
                </a:cubicBezTo>
                <a:cubicBezTo>
                  <a:pt x="541008" y="176771"/>
                  <a:pt x="544244" y="169160"/>
                  <a:pt x="546285" y="158295"/>
                </a:cubicBezTo>
                <a:cubicBezTo>
                  <a:pt x="548323" y="147428"/>
                  <a:pt x="549789" y="132235"/>
                  <a:pt x="550674" y="112716"/>
                </a:cubicBezTo>
                <a:cubicBezTo>
                  <a:pt x="551034" y="105440"/>
                  <a:pt x="551365" y="96836"/>
                  <a:pt x="551679" y="86897"/>
                </a:cubicBezTo>
                <a:cubicBezTo>
                  <a:pt x="551985" y="76964"/>
                  <a:pt x="552276" y="67467"/>
                  <a:pt x="552542" y="58421"/>
                </a:cubicBezTo>
                <a:lnTo>
                  <a:pt x="650484" y="58421"/>
                </a:lnTo>
                <a:close/>
                <a:moveTo>
                  <a:pt x="751226" y="210531"/>
                </a:moveTo>
                <a:cubicBezTo>
                  <a:pt x="727534" y="210531"/>
                  <a:pt x="709150" y="203854"/>
                  <a:pt x="696068" y="190497"/>
                </a:cubicBezTo>
                <a:cubicBezTo>
                  <a:pt x="682978" y="177148"/>
                  <a:pt x="676436" y="158187"/>
                  <a:pt x="676436" y="133610"/>
                </a:cubicBezTo>
                <a:cubicBezTo>
                  <a:pt x="676436" y="109390"/>
                  <a:pt x="682776" y="90115"/>
                  <a:pt x="695466" y="75787"/>
                </a:cubicBezTo>
                <a:cubicBezTo>
                  <a:pt x="708153" y="61459"/>
                  <a:pt x="724742" y="54294"/>
                  <a:pt x="745232" y="54294"/>
                </a:cubicBezTo>
                <a:cubicBezTo>
                  <a:pt x="754462" y="54294"/>
                  <a:pt x="762627" y="55623"/>
                  <a:pt x="769726" y="58284"/>
                </a:cubicBezTo>
                <a:cubicBezTo>
                  <a:pt x="776822" y="60948"/>
                  <a:pt x="783028" y="65120"/>
                  <a:pt x="788354" y="70797"/>
                </a:cubicBezTo>
                <a:cubicBezTo>
                  <a:pt x="793677" y="76478"/>
                  <a:pt x="797757" y="83416"/>
                  <a:pt x="800596" y="91624"/>
                </a:cubicBezTo>
                <a:cubicBezTo>
                  <a:pt x="803433" y="99832"/>
                  <a:pt x="804852" y="109879"/>
                  <a:pt x="804852" y="121766"/>
                </a:cubicBezTo>
                <a:lnTo>
                  <a:pt x="804852" y="135342"/>
                </a:lnTo>
                <a:lnTo>
                  <a:pt x="701853" y="135342"/>
                </a:lnTo>
                <a:cubicBezTo>
                  <a:pt x="701853" y="152640"/>
                  <a:pt x="706201" y="165859"/>
                  <a:pt x="714895" y="174992"/>
                </a:cubicBezTo>
                <a:cubicBezTo>
                  <a:pt x="723590" y="184133"/>
                  <a:pt x="735613" y="188701"/>
                  <a:pt x="750960" y="188701"/>
                </a:cubicBezTo>
                <a:cubicBezTo>
                  <a:pt x="756461" y="188701"/>
                  <a:pt x="761850" y="188082"/>
                  <a:pt x="767128" y="186839"/>
                </a:cubicBezTo>
                <a:cubicBezTo>
                  <a:pt x="772405" y="185597"/>
                  <a:pt x="777171" y="184004"/>
                  <a:pt x="781435" y="182048"/>
                </a:cubicBezTo>
                <a:cubicBezTo>
                  <a:pt x="785956" y="180011"/>
                  <a:pt x="789772" y="178035"/>
                  <a:pt x="792879" y="176126"/>
                </a:cubicBezTo>
                <a:cubicBezTo>
                  <a:pt x="795981" y="174218"/>
                  <a:pt x="798559" y="172423"/>
                  <a:pt x="800596" y="170737"/>
                </a:cubicBezTo>
                <a:lnTo>
                  <a:pt x="802058" y="170737"/>
                </a:lnTo>
                <a:lnTo>
                  <a:pt x="802058" y="198022"/>
                </a:lnTo>
                <a:cubicBezTo>
                  <a:pt x="799132" y="199174"/>
                  <a:pt x="795492" y="200610"/>
                  <a:pt x="791146" y="202341"/>
                </a:cubicBezTo>
                <a:cubicBezTo>
                  <a:pt x="786798" y="204073"/>
                  <a:pt x="782895" y="205427"/>
                  <a:pt x="779436" y="206403"/>
                </a:cubicBezTo>
                <a:cubicBezTo>
                  <a:pt x="774555" y="207731"/>
                  <a:pt x="770140" y="208753"/>
                  <a:pt x="766196" y="209466"/>
                </a:cubicBezTo>
                <a:cubicBezTo>
                  <a:pt x="762246" y="210174"/>
                  <a:pt x="757256" y="210531"/>
                  <a:pt x="751226" y="210531"/>
                </a:cubicBezTo>
                <a:close/>
                <a:moveTo>
                  <a:pt x="780501" y="116176"/>
                </a:moveTo>
                <a:cubicBezTo>
                  <a:pt x="780322" y="109433"/>
                  <a:pt x="779526" y="103623"/>
                  <a:pt x="778107" y="98741"/>
                </a:cubicBezTo>
                <a:cubicBezTo>
                  <a:pt x="776690" y="93863"/>
                  <a:pt x="774647" y="89736"/>
                  <a:pt x="771984" y="86363"/>
                </a:cubicBezTo>
                <a:cubicBezTo>
                  <a:pt x="769057" y="82641"/>
                  <a:pt x="765305" y="79805"/>
                  <a:pt x="760737" y="77849"/>
                </a:cubicBezTo>
                <a:cubicBezTo>
                  <a:pt x="756169" y="75899"/>
                  <a:pt x="750518" y="74923"/>
                  <a:pt x="743774" y="74923"/>
                </a:cubicBezTo>
                <a:cubicBezTo>
                  <a:pt x="737118" y="74923"/>
                  <a:pt x="731462" y="75920"/>
                  <a:pt x="726808" y="77914"/>
                </a:cubicBezTo>
                <a:cubicBezTo>
                  <a:pt x="722146" y="79913"/>
                  <a:pt x="717908" y="82818"/>
                  <a:pt x="714096" y="86634"/>
                </a:cubicBezTo>
                <a:cubicBezTo>
                  <a:pt x="710370" y="90537"/>
                  <a:pt x="707529" y="94864"/>
                  <a:pt x="705583" y="99608"/>
                </a:cubicBezTo>
                <a:cubicBezTo>
                  <a:pt x="703627" y="104353"/>
                  <a:pt x="702385" y="109879"/>
                  <a:pt x="701853" y="11617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3459434" y="3454788"/>
            <a:ext cx="940316" cy="207068"/>
          </a:xfrm>
          <a:custGeom>
            <a:avLst/>
            <a:gdLst/>
            <a:ahLst/>
            <a:cxnLst/>
            <a:rect l="l" t="t" r="r" b="b"/>
            <a:pathLst>
              <a:path w="940316" h="207068">
                <a:moveTo>
                  <a:pt x="112312" y="111117"/>
                </a:moveTo>
                <a:cubicBezTo>
                  <a:pt x="112312" y="119455"/>
                  <a:pt x="110495" y="126511"/>
                  <a:pt x="106859" y="132278"/>
                </a:cubicBezTo>
                <a:cubicBezTo>
                  <a:pt x="103223" y="138045"/>
                  <a:pt x="98561" y="142614"/>
                  <a:pt x="92884" y="145987"/>
                </a:cubicBezTo>
                <a:cubicBezTo>
                  <a:pt x="87472" y="149267"/>
                  <a:pt x="81309" y="151708"/>
                  <a:pt x="74390" y="153309"/>
                </a:cubicBezTo>
                <a:cubicBezTo>
                  <a:pt x="67471" y="154905"/>
                  <a:pt x="60545" y="155703"/>
                  <a:pt x="53626" y="155703"/>
                </a:cubicBezTo>
                <a:cubicBezTo>
                  <a:pt x="43870" y="155703"/>
                  <a:pt x="34639" y="154750"/>
                  <a:pt x="25949" y="152842"/>
                </a:cubicBezTo>
                <a:cubicBezTo>
                  <a:pt x="17255" y="150933"/>
                  <a:pt x="8604" y="147892"/>
                  <a:pt x="0" y="143726"/>
                </a:cubicBezTo>
                <a:lnTo>
                  <a:pt x="0" y="116046"/>
                </a:lnTo>
                <a:lnTo>
                  <a:pt x="1595" y="116046"/>
                </a:lnTo>
                <a:cubicBezTo>
                  <a:pt x="7629" y="121629"/>
                  <a:pt x="15192" y="126046"/>
                  <a:pt x="24286" y="129283"/>
                </a:cubicBezTo>
                <a:cubicBezTo>
                  <a:pt x="33379" y="132523"/>
                  <a:pt x="42451" y="134140"/>
                  <a:pt x="51498" y="134140"/>
                </a:cubicBezTo>
                <a:cubicBezTo>
                  <a:pt x="55404" y="134140"/>
                  <a:pt x="59595" y="133722"/>
                  <a:pt x="64073" y="132876"/>
                </a:cubicBezTo>
                <a:cubicBezTo>
                  <a:pt x="68555" y="132033"/>
                  <a:pt x="72345" y="130726"/>
                  <a:pt x="75449" y="128952"/>
                </a:cubicBezTo>
                <a:cubicBezTo>
                  <a:pt x="79531" y="126464"/>
                  <a:pt x="82439" y="123803"/>
                  <a:pt x="84172" y="120964"/>
                </a:cubicBezTo>
                <a:cubicBezTo>
                  <a:pt x="85903" y="118127"/>
                  <a:pt x="86764" y="114224"/>
                  <a:pt x="86764" y="109255"/>
                </a:cubicBezTo>
                <a:cubicBezTo>
                  <a:pt x="86764" y="103932"/>
                  <a:pt x="85767" y="99652"/>
                  <a:pt x="83768" y="96415"/>
                </a:cubicBezTo>
                <a:cubicBezTo>
                  <a:pt x="81774" y="93175"/>
                  <a:pt x="79042" y="90759"/>
                  <a:pt x="75585" y="89164"/>
                </a:cubicBezTo>
                <a:cubicBezTo>
                  <a:pt x="72126" y="87563"/>
                  <a:pt x="68244" y="86566"/>
                  <a:pt x="63943" y="86170"/>
                </a:cubicBezTo>
                <a:cubicBezTo>
                  <a:pt x="59638" y="85769"/>
                  <a:pt x="55091" y="85571"/>
                  <a:pt x="50299" y="85571"/>
                </a:cubicBezTo>
                <a:lnTo>
                  <a:pt x="32735" y="85571"/>
                </a:lnTo>
                <a:lnTo>
                  <a:pt x="32735" y="64008"/>
                </a:lnTo>
                <a:lnTo>
                  <a:pt x="46173" y="64008"/>
                </a:lnTo>
                <a:cubicBezTo>
                  <a:pt x="49546" y="64008"/>
                  <a:pt x="53763" y="63896"/>
                  <a:pt x="58820" y="63676"/>
                </a:cubicBezTo>
                <a:cubicBezTo>
                  <a:pt x="63875" y="63457"/>
                  <a:pt x="67911" y="62766"/>
                  <a:pt x="70927" y="61614"/>
                </a:cubicBezTo>
                <a:cubicBezTo>
                  <a:pt x="74739" y="60195"/>
                  <a:pt x="77803" y="58176"/>
                  <a:pt x="80110" y="55559"/>
                </a:cubicBezTo>
                <a:cubicBezTo>
                  <a:pt x="82415" y="52941"/>
                  <a:pt x="83571" y="48532"/>
                  <a:pt x="83571" y="42322"/>
                </a:cubicBezTo>
                <a:cubicBezTo>
                  <a:pt x="83571" y="37973"/>
                  <a:pt x="82594" y="34467"/>
                  <a:pt x="80644" y="31802"/>
                </a:cubicBezTo>
                <a:cubicBezTo>
                  <a:pt x="78689" y="29141"/>
                  <a:pt x="76248" y="27057"/>
                  <a:pt x="73321" y="25549"/>
                </a:cubicBezTo>
                <a:cubicBezTo>
                  <a:pt x="70304" y="23955"/>
                  <a:pt x="67026" y="22867"/>
                  <a:pt x="63476" y="22287"/>
                </a:cubicBezTo>
                <a:cubicBezTo>
                  <a:pt x="59926" y="21714"/>
                  <a:pt x="56510" y="21428"/>
                  <a:pt x="53230" y="21428"/>
                </a:cubicBezTo>
                <a:cubicBezTo>
                  <a:pt x="44798" y="21428"/>
                  <a:pt x="36701" y="22601"/>
                  <a:pt x="28945" y="24952"/>
                </a:cubicBezTo>
                <a:cubicBezTo>
                  <a:pt x="21178" y="27306"/>
                  <a:pt x="14501" y="30787"/>
                  <a:pt x="8910" y="35399"/>
                </a:cubicBezTo>
                <a:lnTo>
                  <a:pt x="7315" y="35399"/>
                </a:lnTo>
                <a:lnTo>
                  <a:pt x="7315" y="8385"/>
                </a:lnTo>
                <a:cubicBezTo>
                  <a:pt x="13702" y="6167"/>
                  <a:pt x="20783" y="4212"/>
                  <a:pt x="28545" y="2528"/>
                </a:cubicBezTo>
                <a:cubicBezTo>
                  <a:pt x="36305" y="842"/>
                  <a:pt x="44089" y="0"/>
                  <a:pt x="51895" y="0"/>
                </a:cubicBezTo>
                <a:cubicBezTo>
                  <a:pt x="58194" y="0"/>
                  <a:pt x="64606" y="644"/>
                  <a:pt x="71129" y="1925"/>
                </a:cubicBezTo>
                <a:cubicBezTo>
                  <a:pt x="77649" y="3214"/>
                  <a:pt x="83837" y="5410"/>
                  <a:pt x="89690" y="8518"/>
                </a:cubicBezTo>
                <a:cubicBezTo>
                  <a:pt x="95192" y="11534"/>
                  <a:pt x="99803" y="15682"/>
                  <a:pt x="103533" y="20959"/>
                </a:cubicBezTo>
                <a:cubicBezTo>
                  <a:pt x="107259" y="26237"/>
                  <a:pt x="109120" y="32695"/>
                  <a:pt x="109120" y="40324"/>
                </a:cubicBezTo>
                <a:cubicBezTo>
                  <a:pt x="109120" y="48394"/>
                  <a:pt x="106834" y="55468"/>
                  <a:pt x="102265" y="61546"/>
                </a:cubicBezTo>
                <a:cubicBezTo>
                  <a:pt x="97697" y="67626"/>
                  <a:pt x="91642" y="71636"/>
                  <a:pt x="84099" y="73591"/>
                </a:cubicBezTo>
                <a:lnTo>
                  <a:pt x="84099" y="74524"/>
                </a:lnTo>
                <a:cubicBezTo>
                  <a:pt x="92354" y="77363"/>
                  <a:pt x="99122" y="81709"/>
                  <a:pt x="104400" y="87563"/>
                </a:cubicBezTo>
                <a:cubicBezTo>
                  <a:pt x="109677" y="93420"/>
                  <a:pt x="112312" y="101271"/>
                  <a:pt x="112312" y="111117"/>
                </a:cubicBezTo>
                <a:close/>
                <a:moveTo>
                  <a:pt x="221569" y="115642"/>
                </a:moveTo>
                <a:lnTo>
                  <a:pt x="221569" y="74390"/>
                </a:lnTo>
                <a:cubicBezTo>
                  <a:pt x="215625" y="74922"/>
                  <a:pt x="208108" y="75654"/>
                  <a:pt x="199015" y="76582"/>
                </a:cubicBezTo>
                <a:cubicBezTo>
                  <a:pt x="189918" y="77518"/>
                  <a:pt x="182581" y="78829"/>
                  <a:pt x="176991" y="80514"/>
                </a:cubicBezTo>
                <a:cubicBezTo>
                  <a:pt x="170337" y="82551"/>
                  <a:pt x="164833" y="85679"/>
                  <a:pt x="160491" y="89892"/>
                </a:cubicBezTo>
                <a:cubicBezTo>
                  <a:pt x="156143" y="94103"/>
                  <a:pt x="153968" y="99986"/>
                  <a:pt x="153968" y="107525"/>
                </a:cubicBezTo>
                <a:cubicBezTo>
                  <a:pt x="153968" y="116043"/>
                  <a:pt x="156362" y="122475"/>
                  <a:pt x="161154" y="126821"/>
                </a:cubicBezTo>
                <a:cubicBezTo>
                  <a:pt x="165946" y="131169"/>
                  <a:pt x="172955" y="133344"/>
                  <a:pt x="182177" y="133344"/>
                </a:cubicBezTo>
                <a:cubicBezTo>
                  <a:pt x="190073" y="133344"/>
                  <a:pt x="197218" y="131634"/>
                  <a:pt x="203605" y="128221"/>
                </a:cubicBezTo>
                <a:cubicBezTo>
                  <a:pt x="209992" y="124804"/>
                  <a:pt x="215978" y="120614"/>
                  <a:pt x="221569" y="115642"/>
                </a:cubicBezTo>
                <a:close/>
                <a:moveTo>
                  <a:pt x="221569" y="136404"/>
                </a:moveTo>
                <a:cubicBezTo>
                  <a:pt x="219532" y="137912"/>
                  <a:pt x="216803" y="140019"/>
                  <a:pt x="213386" y="142725"/>
                </a:cubicBezTo>
                <a:cubicBezTo>
                  <a:pt x="209970" y="145433"/>
                  <a:pt x="206666" y="147582"/>
                  <a:pt x="203472" y="149181"/>
                </a:cubicBezTo>
                <a:cubicBezTo>
                  <a:pt x="199033" y="151488"/>
                  <a:pt x="194753" y="153262"/>
                  <a:pt x="190631" y="154504"/>
                </a:cubicBezTo>
                <a:cubicBezTo>
                  <a:pt x="186506" y="155743"/>
                  <a:pt x="180713" y="156366"/>
                  <a:pt x="173261" y="156366"/>
                </a:cubicBezTo>
                <a:cubicBezTo>
                  <a:pt x="167145" y="156366"/>
                  <a:pt x="161335" y="155214"/>
                  <a:pt x="155833" y="152907"/>
                </a:cubicBezTo>
                <a:cubicBezTo>
                  <a:pt x="150332" y="150599"/>
                  <a:pt x="145494" y="147358"/>
                  <a:pt x="141326" y="143194"/>
                </a:cubicBezTo>
                <a:cubicBezTo>
                  <a:pt x="137333" y="139111"/>
                  <a:pt x="134136" y="134075"/>
                  <a:pt x="131742" y="128088"/>
                </a:cubicBezTo>
                <a:cubicBezTo>
                  <a:pt x="129348" y="122102"/>
                  <a:pt x="128149" y="115780"/>
                  <a:pt x="128149" y="109126"/>
                </a:cubicBezTo>
                <a:cubicBezTo>
                  <a:pt x="128149" y="98830"/>
                  <a:pt x="130324" y="90068"/>
                  <a:pt x="134672" y="82840"/>
                </a:cubicBezTo>
                <a:cubicBezTo>
                  <a:pt x="139018" y="75615"/>
                  <a:pt x="145894" y="69869"/>
                  <a:pt x="155297" y="65609"/>
                </a:cubicBezTo>
                <a:cubicBezTo>
                  <a:pt x="163634" y="61794"/>
                  <a:pt x="173485" y="59152"/>
                  <a:pt x="184842" y="57686"/>
                </a:cubicBezTo>
                <a:cubicBezTo>
                  <a:pt x="196196" y="56224"/>
                  <a:pt x="208440" y="55137"/>
                  <a:pt x="221569" y="54429"/>
                </a:cubicBezTo>
                <a:lnTo>
                  <a:pt x="221569" y="49637"/>
                </a:lnTo>
                <a:cubicBezTo>
                  <a:pt x="221569" y="43780"/>
                  <a:pt x="220684" y="39060"/>
                  <a:pt x="218909" y="35467"/>
                </a:cubicBezTo>
                <a:cubicBezTo>
                  <a:pt x="217134" y="31875"/>
                  <a:pt x="214650" y="29102"/>
                  <a:pt x="211457" y="27148"/>
                </a:cubicBezTo>
                <a:cubicBezTo>
                  <a:pt x="208263" y="25107"/>
                  <a:pt x="204361" y="23753"/>
                  <a:pt x="199745" y="23086"/>
                </a:cubicBezTo>
                <a:cubicBezTo>
                  <a:pt x="195130" y="22424"/>
                  <a:pt x="190385" y="22093"/>
                  <a:pt x="185505" y="22093"/>
                </a:cubicBezTo>
                <a:cubicBezTo>
                  <a:pt x="179737" y="22093"/>
                  <a:pt x="172955" y="22956"/>
                  <a:pt x="165147" y="24685"/>
                </a:cubicBezTo>
                <a:cubicBezTo>
                  <a:pt x="157341" y="26416"/>
                  <a:pt x="149530" y="28922"/>
                  <a:pt x="141724" y="32206"/>
                </a:cubicBezTo>
                <a:lnTo>
                  <a:pt x="140260" y="32206"/>
                </a:lnTo>
                <a:lnTo>
                  <a:pt x="140260" y="6786"/>
                </a:lnTo>
                <a:cubicBezTo>
                  <a:pt x="144871" y="5457"/>
                  <a:pt x="151480" y="3992"/>
                  <a:pt x="160088" y="2394"/>
                </a:cubicBezTo>
                <a:cubicBezTo>
                  <a:pt x="168693" y="795"/>
                  <a:pt x="177211" y="0"/>
                  <a:pt x="185641" y="0"/>
                </a:cubicBezTo>
                <a:cubicBezTo>
                  <a:pt x="195844" y="0"/>
                  <a:pt x="204451" y="795"/>
                  <a:pt x="211457" y="2394"/>
                </a:cubicBezTo>
                <a:cubicBezTo>
                  <a:pt x="218467" y="3992"/>
                  <a:pt x="224766" y="6876"/>
                  <a:pt x="230354" y="11045"/>
                </a:cubicBezTo>
                <a:cubicBezTo>
                  <a:pt x="235764" y="15127"/>
                  <a:pt x="239800" y="20405"/>
                  <a:pt x="242463" y="26881"/>
                </a:cubicBezTo>
                <a:cubicBezTo>
                  <a:pt x="245124" y="33358"/>
                  <a:pt x="246456" y="41252"/>
                  <a:pt x="246456" y="50569"/>
                </a:cubicBezTo>
                <a:lnTo>
                  <a:pt x="246456" y="152240"/>
                </a:lnTo>
                <a:lnTo>
                  <a:pt x="221569" y="152240"/>
                </a:lnTo>
                <a:close/>
                <a:moveTo>
                  <a:pt x="398963" y="152240"/>
                </a:moveTo>
                <a:lnTo>
                  <a:pt x="373942" y="152240"/>
                </a:lnTo>
                <a:lnTo>
                  <a:pt x="373942" y="25152"/>
                </a:lnTo>
                <a:lnTo>
                  <a:pt x="306605" y="25152"/>
                </a:lnTo>
                <a:lnTo>
                  <a:pt x="306605" y="152240"/>
                </a:lnTo>
                <a:lnTo>
                  <a:pt x="281588" y="152240"/>
                </a:lnTo>
                <a:lnTo>
                  <a:pt x="281588" y="3593"/>
                </a:lnTo>
                <a:lnTo>
                  <a:pt x="398963" y="3593"/>
                </a:lnTo>
                <a:close/>
                <a:moveTo>
                  <a:pt x="552003" y="3593"/>
                </a:moveTo>
                <a:lnTo>
                  <a:pt x="472024" y="207069"/>
                </a:lnTo>
                <a:lnTo>
                  <a:pt x="445273" y="207069"/>
                </a:lnTo>
                <a:lnTo>
                  <a:pt x="471887" y="145054"/>
                </a:lnTo>
                <a:lnTo>
                  <a:pt x="417859" y="3593"/>
                </a:lnTo>
                <a:lnTo>
                  <a:pt x="444877" y="3593"/>
                </a:lnTo>
                <a:lnTo>
                  <a:pt x="485464" y="113649"/>
                </a:lnTo>
                <a:lnTo>
                  <a:pt x="525917" y="3593"/>
                </a:lnTo>
                <a:close/>
                <a:moveTo>
                  <a:pt x="629986" y="155566"/>
                </a:moveTo>
                <a:cubicBezTo>
                  <a:pt x="619783" y="155566"/>
                  <a:pt x="610423" y="153990"/>
                  <a:pt x="601906" y="150839"/>
                </a:cubicBezTo>
                <a:cubicBezTo>
                  <a:pt x="593392" y="147690"/>
                  <a:pt x="586069" y="142927"/>
                  <a:pt x="579949" y="136536"/>
                </a:cubicBezTo>
                <a:cubicBezTo>
                  <a:pt x="573825" y="130151"/>
                  <a:pt x="569081" y="122098"/>
                  <a:pt x="565711" y="112381"/>
                </a:cubicBezTo>
                <a:cubicBezTo>
                  <a:pt x="562338" y="102668"/>
                  <a:pt x="560653" y="91246"/>
                  <a:pt x="560653" y="78116"/>
                </a:cubicBezTo>
                <a:cubicBezTo>
                  <a:pt x="560653" y="65074"/>
                  <a:pt x="562407" y="53808"/>
                  <a:pt x="565913" y="44312"/>
                </a:cubicBezTo>
                <a:cubicBezTo>
                  <a:pt x="569416" y="34822"/>
                  <a:pt x="574092" y="26838"/>
                  <a:pt x="579949" y="20362"/>
                </a:cubicBezTo>
                <a:cubicBezTo>
                  <a:pt x="585803" y="13885"/>
                  <a:pt x="593100" y="8891"/>
                  <a:pt x="601840" y="5389"/>
                </a:cubicBezTo>
                <a:cubicBezTo>
                  <a:pt x="610582" y="1882"/>
                  <a:pt x="619959" y="133"/>
                  <a:pt x="629986" y="133"/>
                </a:cubicBezTo>
                <a:cubicBezTo>
                  <a:pt x="638147" y="133"/>
                  <a:pt x="646020" y="1285"/>
                  <a:pt x="653605" y="3593"/>
                </a:cubicBezTo>
                <a:cubicBezTo>
                  <a:pt x="661190" y="5901"/>
                  <a:pt x="667955" y="8561"/>
                  <a:pt x="673899" y="11581"/>
                </a:cubicBezTo>
                <a:lnTo>
                  <a:pt x="673899" y="39657"/>
                </a:lnTo>
                <a:lnTo>
                  <a:pt x="672437" y="39657"/>
                </a:lnTo>
                <a:cubicBezTo>
                  <a:pt x="670662" y="38150"/>
                  <a:pt x="668379" y="36417"/>
                  <a:pt x="665587" y="34463"/>
                </a:cubicBezTo>
                <a:cubicBezTo>
                  <a:pt x="662789" y="32512"/>
                  <a:pt x="659394" y="30521"/>
                  <a:pt x="655401" y="28480"/>
                </a:cubicBezTo>
                <a:cubicBezTo>
                  <a:pt x="651946" y="26704"/>
                  <a:pt x="647864" y="25150"/>
                  <a:pt x="643158" y="23822"/>
                </a:cubicBezTo>
                <a:cubicBezTo>
                  <a:pt x="638457" y="22489"/>
                  <a:pt x="633932" y="21826"/>
                  <a:pt x="629586" y="21826"/>
                </a:cubicBezTo>
                <a:cubicBezTo>
                  <a:pt x="616633" y="21826"/>
                  <a:pt x="606233" y="26726"/>
                  <a:pt x="598378" y="36529"/>
                </a:cubicBezTo>
                <a:cubicBezTo>
                  <a:pt x="590526" y="46332"/>
                  <a:pt x="586602" y="60192"/>
                  <a:pt x="586602" y="78116"/>
                </a:cubicBezTo>
                <a:cubicBezTo>
                  <a:pt x="586602" y="95681"/>
                  <a:pt x="590396" y="109365"/>
                  <a:pt x="597982" y="119167"/>
                </a:cubicBezTo>
                <a:cubicBezTo>
                  <a:pt x="605564" y="128970"/>
                  <a:pt x="616101" y="133873"/>
                  <a:pt x="629586" y="133873"/>
                </a:cubicBezTo>
                <a:cubicBezTo>
                  <a:pt x="637747" y="133873"/>
                  <a:pt x="645513" y="132188"/>
                  <a:pt x="652874" y="128815"/>
                </a:cubicBezTo>
                <a:cubicBezTo>
                  <a:pt x="660236" y="125449"/>
                  <a:pt x="666756" y="121104"/>
                  <a:pt x="672437" y="115780"/>
                </a:cubicBezTo>
                <a:lnTo>
                  <a:pt x="673899" y="115780"/>
                </a:lnTo>
                <a:lnTo>
                  <a:pt x="673899" y="143855"/>
                </a:lnTo>
                <a:cubicBezTo>
                  <a:pt x="671419" y="145007"/>
                  <a:pt x="668314" y="146408"/>
                  <a:pt x="664586" y="148047"/>
                </a:cubicBezTo>
                <a:cubicBezTo>
                  <a:pt x="660859" y="149687"/>
                  <a:pt x="657489" y="150911"/>
                  <a:pt x="654469" y="151708"/>
                </a:cubicBezTo>
                <a:cubicBezTo>
                  <a:pt x="650211" y="152950"/>
                  <a:pt x="646398" y="153904"/>
                  <a:pt x="643029" y="154569"/>
                </a:cubicBezTo>
                <a:cubicBezTo>
                  <a:pt x="639656" y="155236"/>
                  <a:pt x="635310" y="155566"/>
                  <a:pt x="629986" y="155566"/>
                </a:cubicBezTo>
                <a:close/>
                <a:moveTo>
                  <a:pt x="816292" y="152240"/>
                </a:moveTo>
                <a:lnTo>
                  <a:pt x="785150" y="152240"/>
                </a:lnTo>
                <a:lnTo>
                  <a:pt x="734184" y="83703"/>
                </a:lnTo>
                <a:lnTo>
                  <a:pt x="721674" y="83703"/>
                </a:lnTo>
                <a:lnTo>
                  <a:pt x="721674" y="152240"/>
                </a:lnTo>
                <a:lnTo>
                  <a:pt x="696657" y="152240"/>
                </a:lnTo>
                <a:lnTo>
                  <a:pt x="696657" y="3593"/>
                </a:lnTo>
                <a:lnTo>
                  <a:pt x="721674" y="3593"/>
                </a:lnTo>
                <a:lnTo>
                  <a:pt x="721674" y="68270"/>
                </a:lnTo>
                <a:cubicBezTo>
                  <a:pt x="728151" y="68180"/>
                  <a:pt x="733672" y="66826"/>
                  <a:pt x="738241" y="64210"/>
                </a:cubicBezTo>
                <a:cubicBezTo>
                  <a:pt x="742810" y="61593"/>
                  <a:pt x="746690" y="56516"/>
                  <a:pt x="749887" y="48974"/>
                </a:cubicBezTo>
                <a:cubicBezTo>
                  <a:pt x="750863" y="46756"/>
                  <a:pt x="751947" y="44182"/>
                  <a:pt x="753145" y="41252"/>
                </a:cubicBezTo>
                <a:cubicBezTo>
                  <a:pt x="754345" y="38325"/>
                  <a:pt x="755298" y="35752"/>
                  <a:pt x="756011" y="33535"/>
                </a:cubicBezTo>
                <a:cubicBezTo>
                  <a:pt x="759910" y="22622"/>
                  <a:pt x="765324" y="14904"/>
                  <a:pt x="772244" y="10375"/>
                </a:cubicBezTo>
                <a:cubicBezTo>
                  <a:pt x="779163" y="5854"/>
                  <a:pt x="788170" y="3593"/>
                  <a:pt x="799262" y="3593"/>
                </a:cubicBezTo>
                <a:lnTo>
                  <a:pt x="806044" y="3593"/>
                </a:lnTo>
                <a:lnTo>
                  <a:pt x="806044" y="25152"/>
                </a:lnTo>
                <a:lnTo>
                  <a:pt x="800324" y="25152"/>
                </a:lnTo>
                <a:cubicBezTo>
                  <a:pt x="793314" y="25152"/>
                  <a:pt x="788062" y="26596"/>
                  <a:pt x="784555" y="29477"/>
                </a:cubicBezTo>
                <a:cubicBezTo>
                  <a:pt x="781053" y="32360"/>
                  <a:pt x="778101" y="37616"/>
                  <a:pt x="775703" y="45245"/>
                </a:cubicBezTo>
                <a:cubicBezTo>
                  <a:pt x="773219" y="52963"/>
                  <a:pt x="770292" y="58975"/>
                  <a:pt x="766919" y="63277"/>
                </a:cubicBezTo>
                <a:cubicBezTo>
                  <a:pt x="763546" y="67583"/>
                  <a:pt x="759823" y="70888"/>
                  <a:pt x="755744" y="73191"/>
                </a:cubicBezTo>
                <a:close/>
                <a:moveTo>
                  <a:pt x="915434" y="115642"/>
                </a:moveTo>
                <a:lnTo>
                  <a:pt x="915434" y="74390"/>
                </a:lnTo>
                <a:cubicBezTo>
                  <a:pt x="909490" y="74922"/>
                  <a:pt x="901973" y="75654"/>
                  <a:pt x="892876" y="76582"/>
                </a:cubicBezTo>
                <a:cubicBezTo>
                  <a:pt x="883782" y="77518"/>
                  <a:pt x="876442" y="78829"/>
                  <a:pt x="870854" y="80514"/>
                </a:cubicBezTo>
                <a:cubicBezTo>
                  <a:pt x="864198" y="82551"/>
                  <a:pt x="858698" y="85679"/>
                  <a:pt x="854352" y="89892"/>
                </a:cubicBezTo>
                <a:cubicBezTo>
                  <a:pt x="850003" y="94103"/>
                  <a:pt x="847829" y="99986"/>
                  <a:pt x="847829" y="107525"/>
                </a:cubicBezTo>
                <a:cubicBezTo>
                  <a:pt x="847829" y="116043"/>
                  <a:pt x="850223" y="122475"/>
                  <a:pt x="855019" y="126821"/>
                </a:cubicBezTo>
                <a:cubicBezTo>
                  <a:pt x="859810" y="131169"/>
                  <a:pt x="866816" y="133344"/>
                  <a:pt x="876042" y="133344"/>
                </a:cubicBezTo>
                <a:cubicBezTo>
                  <a:pt x="883937" y="133344"/>
                  <a:pt x="891079" y="131634"/>
                  <a:pt x="897470" y="128221"/>
                </a:cubicBezTo>
                <a:cubicBezTo>
                  <a:pt x="903855" y="124804"/>
                  <a:pt x="909842" y="120614"/>
                  <a:pt x="915434" y="115642"/>
                </a:cubicBezTo>
                <a:close/>
                <a:moveTo>
                  <a:pt x="915434" y="136404"/>
                </a:moveTo>
                <a:cubicBezTo>
                  <a:pt x="913395" y="137912"/>
                  <a:pt x="910664" y="140019"/>
                  <a:pt x="907250" y="142725"/>
                </a:cubicBezTo>
                <a:cubicBezTo>
                  <a:pt x="903834" y="145433"/>
                  <a:pt x="900529" y="147582"/>
                  <a:pt x="897332" y="149181"/>
                </a:cubicBezTo>
                <a:cubicBezTo>
                  <a:pt x="892898" y="151488"/>
                  <a:pt x="888617" y="153262"/>
                  <a:pt x="884492" y="154504"/>
                </a:cubicBezTo>
                <a:cubicBezTo>
                  <a:pt x="880369" y="155743"/>
                  <a:pt x="874577" y="156366"/>
                  <a:pt x="867126" y="156366"/>
                </a:cubicBezTo>
                <a:cubicBezTo>
                  <a:pt x="861008" y="156366"/>
                  <a:pt x="855198" y="155214"/>
                  <a:pt x="849697" y="152907"/>
                </a:cubicBezTo>
                <a:cubicBezTo>
                  <a:pt x="844197" y="150599"/>
                  <a:pt x="839358" y="147358"/>
                  <a:pt x="835189" y="143194"/>
                </a:cubicBezTo>
                <a:cubicBezTo>
                  <a:pt x="831197" y="139111"/>
                  <a:pt x="828001" y="134075"/>
                  <a:pt x="825607" y="128088"/>
                </a:cubicBezTo>
                <a:cubicBezTo>
                  <a:pt x="823213" y="122102"/>
                  <a:pt x="822014" y="115780"/>
                  <a:pt x="822014" y="109126"/>
                </a:cubicBezTo>
                <a:cubicBezTo>
                  <a:pt x="822014" y="98830"/>
                  <a:pt x="824188" y="90068"/>
                  <a:pt x="828537" y="82840"/>
                </a:cubicBezTo>
                <a:cubicBezTo>
                  <a:pt x="832881" y="75615"/>
                  <a:pt x="839758" y="69869"/>
                  <a:pt x="849161" y="65609"/>
                </a:cubicBezTo>
                <a:cubicBezTo>
                  <a:pt x="857499" y="61794"/>
                  <a:pt x="867348" y="59152"/>
                  <a:pt x="878707" y="57686"/>
                </a:cubicBezTo>
                <a:cubicBezTo>
                  <a:pt x="890060" y="56224"/>
                  <a:pt x="902305" y="55137"/>
                  <a:pt x="915434" y="54429"/>
                </a:cubicBezTo>
                <a:lnTo>
                  <a:pt x="915434" y="49637"/>
                </a:lnTo>
                <a:cubicBezTo>
                  <a:pt x="915434" y="43780"/>
                  <a:pt x="914547" y="39060"/>
                  <a:pt x="912773" y="35467"/>
                </a:cubicBezTo>
                <a:cubicBezTo>
                  <a:pt x="910995" y="31875"/>
                  <a:pt x="908513" y="29102"/>
                  <a:pt x="905321" y="27148"/>
                </a:cubicBezTo>
                <a:cubicBezTo>
                  <a:pt x="902124" y="25107"/>
                  <a:pt x="898225" y="23753"/>
                  <a:pt x="893610" y="23086"/>
                </a:cubicBezTo>
                <a:cubicBezTo>
                  <a:pt x="888995" y="22424"/>
                  <a:pt x="884250" y="22093"/>
                  <a:pt x="879368" y="22093"/>
                </a:cubicBezTo>
                <a:cubicBezTo>
                  <a:pt x="873601" y="22093"/>
                  <a:pt x="866816" y="22956"/>
                  <a:pt x="859010" y="24685"/>
                </a:cubicBezTo>
                <a:cubicBezTo>
                  <a:pt x="851202" y="26416"/>
                  <a:pt x="843394" y="28922"/>
                  <a:pt x="835585" y="32206"/>
                </a:cubicBezTo>
                <a:lnTo>
                  <a:pt x="834120" y="32206"/>
                </a:lnTo>
                <a:lnTo>
                  <a:pt x="834120" y="6786"/>
                </a:lnTo>
                <a:cubicBezTo>
                  <a:pt x="838736" y="5457"/>
                  <a:pt x="845345" y="3992"/>
                  <a:pt x="853953" y="2394"/>
                </a:cubicBezTo>
                <a:cubicBezTo>
                  <a:pt x="862556" y="795"/>
                  <a:pt x="871074" y="0"/>
                  <a:pt x="879506" y="0"/>
                </a:cubicBezTo>
                <a:cubicBezTo>
                  <a:pt x="889707" y="0"/>
                  <a:pt x="898312" y="795"/>
                  <a:pt x="905321" y="2394"/>
                </a:cubicBezTo>
                <a:cubicBezTo>
                  <a:pt x="912330" y="3992"/>
                  <a:pt x="918630" y="6876"/>
                  <a:pt x="924213" y="11045"/>
                </a:cubicBezTo>
                <a:cubicBezTo>
                  <a:pt x="929628" y="15127"/>
                  <a:pt x="933663" y="20405"/>
                  <a:pt x="936328" y="26881"/>
                </a:cubicBezTo>
                <a:cubicBezTo>
                  <a:pt x="938988" y="33358"/>
                  <a:pt x="940317" y="41252"/>
                  <a:pt x="940317" y="50569"/>
                </a:cubicBezTo>
                <a:lnTo>
                  <a:pt x="940317" y="152240"/>
                </a:lnTo>
                <a:lnTo>
                  <a:pt x="915434" y="15224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4515786" y="3404751"/>
            <a:ext cx="122296" cy="202276"/>
          </a:xfrm>
          <a:custGeom>
            <a:avLst/>
            <a:gdLst/>
            <a:ahLst/>
            <a:cxnLst/>
            <a:rect l="l" t="t" r="r" b="b"/>
            <a:pathLst>
              <a:path w="122296" h="202276">
                <a:moveTo>
                  <a:pt x="122296" y="202277"/>
                </a:moveTo>
                <a:lnTo>
                  <a:pt x="0" y="202277"/>
                </a:lnTo>
                <a:lnTo>
                  <a:pt x="0" y="174464"/>
                </a:lnTo>
                <a:cubicBezTo>
                  <a:pt x="8784" y="166127"/>
                  <a:pt x="17079" y="158138"/>
                  <a:pt x="24887" y="150505"/>
                </a:cubicBezTo>
                <a:cubicBezTo>
                  <a:pt x="32691" y="142878"/>
                  <a:pt x="40320" y="134939"/>
                  <a:pt x="47772" y="126692"/>
                </a:cubicBezTo>
                <a:cubicBezTo>
                  <a:pt x="62859" y="110103"/>
                  <a:pt x="73148" y="96815"/>
                  <a:pt x="78650" y="86833"/>
                </a:cubicBezTo>
                <a:cubicBezTo>
                  <a:pt x="84150" y="76853"/>
                  <a:pt x="86901" y="66539"/>
                  <a:pt x="86901" y="55891"/>
                </a:cubicBezTo>
                <a:cubicBezTo>
                  <a:pt x="86901" y="50390"/>
                  <a:pt x="86036" y="45555"/>
                  <a:pt x="84305" y="41386"/>
                </a:cubicBezTo>
                <a:cubicBezTo>
                  <a:pt x="82573" y="37218"/>
                  <a:pt x="80200" y="33754"/>
                  <a:pt x="77184" y="31007"/>
                </a:cubicBezTo>
                <a:cubicBezTo>
                  <a:pt x="74080" y="28343"/>
                  <a:pt x="70487" y="26345"/>
                  <a:pt x="66405" y="25017"/>
                </a:cubicBezTo>
                <a:cubicBezTo>
                  <a:pt x="62322" y="23684"/>
                  <a:pt x="57841" y="23023"/>
                  <a:pt x="52966" y="23023"/>
                </a:cubicBezTo>
                <a:cubicBezTo>
                  <a:pt x="48261" y="23023"/>
                  <a:pt x="43495" y="23620"/>
                  <a:pt x="38660" y="24819"/>
                </a:cubicBezTo>
                <a:cubicBezTo>
                  <a:pt x="33822" y="26018"/>
                  <a:pt x="29188" y="27505"/>
                  <a:pt x="24749" y="29275"/>
                </a:cubicBezTo>
                <a:cubicBezTo>
                  <a:pt x="21027" y="30784"/>
                  <a:pt x="17434" y="32603"/>
                  <a:pt x="13975" y="34730"/>
                </a:cubicBezTo>
                <a:cubicBezTo>
                  <a:pt x="10515" y="36865"/>
                  <a:pt x="7717" y="38682"/>
                  <a:pt x="5587" y="40191"/>
                </a:cubicBezTo>
                <a:lnTo>
                  <a:pt x="4126" y="40191"/>
                </a:lnTo>
                <a:lnTo>
                  <a:pt x="4126" y="11978"/>
                </a:lnTo>
                <a:cubicBezTo>
                  <a:pt x="9626" y="9227"/>
                  <a:pt x="17279" y="6542"/>
                  <a:pt x="27083" y="3924"/>
                </a:cubicBezTo>
                <a:cubicBezTo>
                  <a:pt x="36885" y="1307"/>
                  <a:pt x="46177" y="0"/>
                  <a:pt x="54958" y="0"/>
                </a:cubicBezTo>
                <a:cubicBezTo>
                  <a:pt x="73415" y="0"/>
                  <a:pt x="87872" y="4900"/>
                  <a:pt x="98345" y="14703"/>
                </a:cubicBezTo>
                <a:cubicBezTo>
                  <a:pt x="108809" y="24506"/>
                  <a:pt x="114048" y="37797"/>
                  <a:pt x="114048" y="54562"/>
                </a:cubicBezTo>
                <a:cubicBezTo>
                  <a:pt x="114048" y="62280"/>
                  <a:pt x="113136" y="69420"/>
                  <a:pt x="111319" y="75986"/>
                </a:cubicBezTo>
                <a:cubicBezTo>
                  <a:pt x="109500" y="82549"/>
                  <a:pt x="106996" y="88629"/>
                  <a:pt x="103798" y="94219"/>
                </a:cubicBezTo>
                <a:cubicBezTo>
                  <a:pt x="100519" y="99988"/>
                  <a:pt x="96569" y="105707"/>
                  <a:pt x="91958" y="111385"/>
                </a:cubicBezTo>
                <a:cubicBezTo>
                  <a:pt x="87343" y="117065"/>
                  <a:pt x="82464" y="122649"/>
                  <a:pt x="77318" y="128153"/>
                </a:cubicBezTo>
                <a:cubicBezTo>
                  <a:pt x="68980" y="137200"/>
                  <a:pt x="59684" y="146606"/>
                  <a:pt x="49438" y="156363"/>
                </a:cubicBezTo>
                <a:cubicBezTo>
                  <a:pt x="39193" y="166127"/>
                  <a:pt x="31007" y="173840"/>
                  <a:pt x="24887" y="179521"/>
                </a:cubicBezTo>
                <a:lnTo>
                  <a:pt x="122296" y="1795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4661770" y="3508284"/>
            <a:ext cx="75051" cy="24087"/>
          </a:xfrm>
          <a:custGeom>
            <a:avLst/>
            <a:gdLst/>
            <a:ahLst/>
            <a:cxnLst/>
            <a:rect l="l" t="t" r="r" b="b"/>
            <a:pathLst>
              <a:path w="75051" h="24087">
                <a:moveTo>
                  <a:pt x="75051" y="24087"/>
                </a:moveTo>
                <a:lnTo>
                  <a:pt x="0" y="24087"/>
                </a:lnTo>
                <a:lnTo>
                  <a:pt x="0" y="0"/>
                </a:lnTo>
                <a:lnTo>
                  <a:pt x="7505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4756928" y="3389315"/>
            <a:ext cx="276386" cy="221839"/>
          </a:xfrm>
          <a:custGeom>
            <a:avLst/>
            <a:gdLst/>
            <a:ahLst/>
            <a:cxnLst/>
            <a:rect l="l" t="t" r="r" b="b"/>
            <a:pathLst>
              <a:path w="276386" h="221839">
                <a:moveTo>
                  <a:pt x="132808" y="143456"/>
                </a:moveTo>
                <a:cubicBezTo>
                  <a:pt x="132808" y="168477"/>
                  <a:pt x="126774" y="187793"/>
                  <a:pt x="114710" y="201409"/>
                </a:cubicBezTo>
                <a:cubicBezTo>
                  <a:pt x="102643" y="215031"/>
                  <a:pt x="86588" y="221839"/>
                  <a:pt x="66539" y="221839"/>
                </a:cubicBezTo>
                <a:cubicBezTo>
                  <a:pt x="45864" y="221839"/>
                  <a:pt x="29606" y="214809"/>
                  <a:pt x="17762" y="200743"/>
                </a:cubicBezTo>
                <a:cubicBezTo>
                  <a:pt x="5919" y="186684"/>
                  <a:pt x="0" y="167587"/>
                  <a:pt x="0" y="143456"/>
                </a:cubicBezTo>
                <a:cubicBezTo>
                  <a:pt x="0" y="118616"/>
                  <a:pt x="6099" y="99316"/>
                  <a:pt x="18298" y="85565"/>
                </a:cubicBezTo>
                <a:cubicBezTo>
                  <a:pt x="30495" y="71813"/>
                  <a:pt x="46577" y="64939"/>
                  <a:pt x="66539" y="64939"/>
                </a:cubicBezTo>
                <a:cubicBezTo>
                  <a:pt x="86588" y="64939"/>
                  <a:pt x="102643" y="71794"/>
                  <a:pt x="114710" y="85500"/>
                </a:cubicBezTo>
                <a:cubicBezTo>
                  <a:pt x="126774" y="99208"/>
                  <a:pt x="132808" y="118526"/>
                  <a:pt x="132808" y="143456"/>
                </a:cubicBezTo>
                <a:close/>
                <a:moveTo>
                  <a:pt x="106993" y="143456"/>
                </a:moveTo>
                <a:cubicBezTo>
                  <a:pt x="106993" y="124203"/>
                  <a:pt x="103489" y="109896"/>
                  <a:pt x="96480" y="100537"/>
                </a:cubicBezTo>
                <a:cubicBezTo>
                  <a:pt x="89468" y="91177"/>
                  <a:pt x="79488" y="86497"/>
                  <a:pt x="66539" y="86497"/>
                </a:cubicBezTo>
                <a:cubicBezTo>
                  <a:pt x="53496" y="86497"/>
                  <a:pt x="43444" y="91177"/>
                  <a:pt x="36396" y="100537"/>
                </a:cubicBezTo>
                <a:cubicBezTo>
                  <a:pt x="29340" y="109896"/>
                  <a:pt x="25812" y="124203"/>
                  <a:pt x="25812" y="143456"/>
                </a:cubicBezTo>
                <a:cubicBezTo>
                  <a:pt x="25812" y="162090"/>
                  <a:pt x="29340" y="176212"/>
                  <a:pt x="36396" y="185839"/>
                </a:cubicBezTo>
                <a:cubicBezTo>
                  <a:pt x="43444" y="195465"/>
                  <a:pt x="53496" y="200282"/>
                  <a:pt x="66539" y="200282"/>
                </a:cubicBezTo>
                <a:cubicBezTo>
                  <a:pt x="79402" y="200282"/>
                  <a:pt x="89359" y="195556"/>
                  <a:pt x="96415" y="186105"/>
                </a:cubicBezTo>
                <a:cubicBezTo>
                  <a:pt x="103465" y="176655"/>
                  <a:pt x="106993" y="162443"/>
                  <a:pt x="106993" y="143456"/>
                </a:cubicBezTo>
                <a:close/>
                <a:moveTo>
                  <a:pt x="276387" y="217713"/>
                </a:moveTo>
                <a:lnTo>
                  <a:pt x="251637" y="217713"/>
                </a:lnTo>
                <a:lnTo>
                  <a:pt x="251637" y="106859"/>
                </a:lnTo>
                <a:lnTo>
                  <a:pt x="181634" y="217713"/>
                </a:lnTo>
                <a:lnTo>
                  <a:pt x="159012" y="217713"/>
                </a:lnTo>
                <a:lnTo>
                  <a:pt x="159012" y="69066"/>
                </a:lnTo>
                <a:lnTo>
                  <a:pt x="183762" y="69066"/>
                </a:lnTo>
                <a:lnTo>
                  <a:pt x="183762" y="178192"/>
                </a:lnTo>
                <a:lnTo>
                  <a:pt x="252965" y="69066"/>
                </a:lnTo>
                <a:lnTo>
                  <a:pt x="276387" y="69066"/>
                </a:lnTo>
                <a:close/>
                <a:moveTo>
                  <a:pt x="265208" y="0"/>
                </a:moveTo>
                <a:cubicBezTo>
                  <a:pt x="265208" y="7632"/>
                  <a:pt x="264276" y="14569"/>
                  <a:pt x="262415" y="20826"/>
                </a:cubicBezTo>
                <a:cubicBezTo>
                  <a:pt x="260553" y="27082"/>
                  <a:pt x="257890" y="32339"/>
                  <a:pt x="254427" y="36593"/>
                </a:cubicBezTo>
                <a:cubicBezTo>
                  <a:pt x="250438" y="41295"/>
                  <a:pt x="245913" y="44823"/>
                  <a:pt x="240858" y="47173"/>
                </a:cubicBezTo>
                <a:cubicBezTo>
                  <a:pt x="235800" y="49528"/>
                  <a:pt x="229324" y="50702"/>
                  <a:pt x="221429" y="50702"/>
                </a:cubicBezTo>
                <a:cubicBezTo>
                  <a:pt x="214153" y="50702"/>
                  <a:pt x="207785" y="49481"/>
                  <a:pt x="202331" y="47040"/>
                </a:cubicBezTo>
                <a:cubicBezTo>
                  <a:pt x="196873" y="44601"/>
                  <a:pt x="192283" y="41118"/>
                  <a:pt x="188553" y="36593"/>
                </a:cubicBezTo>
                <a:cubicBezTo>
                  <a:pt x="184921" y="32155"/>
                  <a:pt x="182168" y="26837"/>
                  <a:pt x="180306" y="20624"/>
                </a:cubicBezTo>
                <a:cubicBezTo>
                  <a:pt x="178445" y="14414"/>
                  <a:pt x="177509" y="7542"/>
                  <a:pt x="177509" y="0"/>
                </a:cubicBezTo>
                <a:lnTo>
                  <a:pt x="199069" y="0"/>
                </a:lnTo>
                <a:cubicBezTo>
                  <a:pt x="199069" y="11977"/>
                  <a:pt x="200931" y="20607"/>
                  <a:pt x="204657" y="25883"/>
                </a:cubicBezTo>
                <a:cubicBezTo>
                  <a:pt x="208386" y="31161"/>
                  <a:pt x="213978" y="33803"/>
                  <a:pt x="221429" y="33803"/>
                </a:cubicBezTo>
                <a:cubicBezTo>
                  <a:pt x="228438" y="33803"/>
                  <a:pt x="233892" y="31209"/>
                  <a:pt x="237797" y="26013"/>
                </a:cubicBezTo>
                <a:cubicBezTo>
                  <a:pt x="241696" y="20826"/>
                  <a:pt x="243648" y="12157"/>
                  <a:pt x="243648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5150959" y="3389315"/>
            <a:ext cx="2285061" cy="272542"/>
          </a:xfrm>
          <a:custGeom>
            <a:avLst/>
            <a:gdLst/>
            <a:ahLst/>
            <a:cxnLst/>
            <a:rect l="l" t="t" r="r" b="b"/>
            <a:pathLst>
              <a:path w="2285061" h="272542">
                <a:moveTo>
                  <a:pt x="117374" y="217713"/>
                </a:moveTo>
                <a:lnTo>
                  <a:pt x="92354" y="217713"/>
                </a:lnTo>
                <a:lnTo>
                  <a:pt x="92354" y="90625"/>
                </a:lnTo>
                <a:lnTo>
                  <a:pt x="25016" y="90625"/>
                </a:lnTo>
                <a:lnTo>
                  <a:pt x="25016" y="217713"/>
                </a:lnTo>
                <a:lnTo>
                  <a:pt x="0" y="217713"/>
                </a:lnTo>
                <a:lnTo>
                  <a:pt x="0" y="69066"/>
                </a:lnTo>
                <a:lnTo>
                  <a:pt x="117374" y="69066"/>
                </a:lnTo>
                <a:close/>
                <a:moveTo>
                  <a:pt x="278265" y="139463"/>
                </a:moveTo>
                <a:cubicBezTo>
                  <a:pt x="278265" y="164217"/>
                  <a:pt x="272343" y="183931"/>
                  <a:pt x="260503" y="198615"/>
                </a:cubicBezTo>
                <a:cubicBezTo>
                  <a:pt x="248655" y="213300"/>
                  <a:pt x="233687" y="220640"/>
                  <a:pt x="215586" y="220640"/>
                </a:cubicBezTo>
                <a:cubicBezTo>
                  <a:pt x="208224" y="220640"/>
                  <a:pt x="201705" y="219797"/>
                  <a:pt x="196024" y="218113"/>
                </a:cubicBezTo>
                <a:cubicBezTo>
                  <a:pt x="190346" y="216428"/>
                  <a:pt x="184532" y="213810"/>
                  <a:pt x="178588" y="210261"/>
                </a:cubicBezTo>
                <a:lnTo>
                  <a:pt x="178588" y="272542"/>
                </a:lnTo>
                <a:lnTo>
                  <a:pt x="153573" y="272542"/>
                </a:lnTo>
                <a:lnTo>
                  <a:pt x="153573" y="69066"/>
                </a:lnTo>
                <a:lnTo>
                  <a:pt x="178588" y="69066"/>
                </a:lnTo>
                <a:lnTo>
                  <a:pt x="178588" y="84636"/>
                </a:lnTo>
                <a:cubicBezTo>
                  <a:pt x="184798" y="79044"/>
                  <a:pt x="191700" y="74364"/>
                  <a:pt x="199285" y="70596"/>
                </a:cubicBezTo>
                <a:cubicBezTo>
                  <a:pt x="206870" y="66827"/>
                  <a:pt x="215143" y="64939"/>
                  <a:pt x="224100" y="64939"/>
                </a:cubicBezTo>
                <a:cubicBezTo>
                  <a:pt x="241138" y="64939"/>
                  <a:pt x="254422" y="71683"/>
                  <a:pt x="263959" y="85168"/>
                </a:cubicBezTo>
                <a:cubicBezTo>
                  <a:pt x="273495" y="98654"/>
                  <a:pt x="278265" y="116752"/>
                  <a:pt x="278265" y="139463"/>
                </a:cubicBezTo>
                <a:close/>
                <a:moveTo>
                  <a:pt x="252450" y="142257"/>
                </a:moveTo>
                <a:cubicBezTo>
                  <a:pt x="252450" y="125316"/>
                  <a:pt x="249742" y="112161"/>
                  <a:pt x="244332" y="102801"/>
                </a:cubicBezTo>
                <a:cubicBezTo>
                  <a:pt x="238921" y="93441"/>
                  <a:pt x="230134" y="88761"/>
                  <a:pt x="217980" y="88761"/>
                </a:cubicBezTo>
                <a:cubicBezTo>
                  <a:pt x="210884" y="88761"/>
                  <a:pt x="204034" y="90334"/>
                  <a:pt x="197421" y="93484"/>
                </a:cubicBezTo>
                <a:cubicBezTo>
                  <a:pt x="190810" y="96631"/>
                  <a:pt x="184532" y="100692"/>
                  <a:pt x="178588" y="105660"/>
                </a:cubicBezTo>
                <a:lnTo>
                  <a:pt x="178588" y="189900"/>
                </a:lnTo>
                <a:cubicBezTo>
                  <a:pt x="185155" y="193097"/>
                  <a:pt x="190767" y="195267"/>
                  <a:pt x="195422" y="196423"/>
                </a:cubicBezTo>
                <a:cubicBezTo>
                  <a:pt x="200080" y="197575"/>
                  <a:pt x="205427" y="198151"/>
                  <a:pt x="211461" y="198151"/>
                </a:cubicBezTo>
                <a:cubicBezTo>
                  <a:pt x="224413" y="198151"/>
                  <a:pt x="234482" y="193406"/>
                  <a:pt x="241668" y="183913"/>
                </a:cubicBezTo>
                <a:cubicBezTo>
                  <a:pt x="248853" y="174416"/>
                  <a:pt x="252450" y="160534"/>
                  <a:pt x="252450" y="142257"/>
                </a:cubicBezTo>
                <a:close/>
                <a:moveTo>
                  <a:pt x="426510" y="143456"/>
                </a:moveTo>
                <a:cubicBezTo>
                  <a:pt x="426510" y="168477"/>
                  <a:pt x="420476" y="187793"/>
                  <a:pt x="408412" y="201409"/>
                </a:cubicBezTo>
                <a:cubicBezTo>
                  <a:pt x="396349" y="215031"/>
                  <a:pt x="380290" y="221839"/>
                  <a:pt x="360241" y="221839"/>
                </a:cubicBezTo>
                <a:cubicBezTo>
                  <a:pt x="339567" y="221839"/>
                  <a:pt x="323309" y="214809"/>
                  <a:pt x="311464" y="200743"/>
                </a:cubicBezTo>
                <a:cubicBezTo>
                  <a:pt x="299624" y="186684"/>
                  <a:pt x="293702" y="167587"/>
                  <a:pt x="293702" y="143456"/>
                </a:cubicBezTo>
                <a:cubicBezTo>
                  <a:pt x="293702" y="118616"/>
                  <a:pt x="299801" y="99316"/>
                  <a:pt x="312001" y="85565"/>
                </a:cubicBezTo>
                <a:cubicBezTo>
                  <a:pt x="324197" y="71813"/>
                  <a:pt x="340280" y="64939"/>
                  <a:pt x="360241" y="64939"/>
                </a:cubicBezTo>
                <a:cubicBezTo>
                  <a:pt x="380290" y="64939"/>
                  <a:pt x="396349" y="71794"/>
                  <a:pt x="408412" y="85500"/>
                </a:cubicBezTo>
                <a:cubicBezTo>
                  <a:pt x="420476" y="99208"/>
                  <a:pt x="426510" y="118526"/>
                  <a:pt x="426510" y="143456"/>
                </a:cubicBezTo>
                <a:close/>
                <a:moveTo>
                  <a:pt x="400695" y="143456"/>
                </a:moveTo>
                <a:cubicBezTo>
                  <a:pt x="400695" y="124203"/>
                  <a:pt x="397192" y="109896"/>
                  <a:pt x="390183" y="100537"/>
                </a:cubicBezTo>
                <a:cubicBezTo>
                  <a:pt x="383170" y="91177"/>
                  <a:pt x="373190" y="86497"/>
                  <a:pt x="360241" y="86497"/>
                </a:cubicBezTo>
                <a:cubicBezTo>
                  <a:pt x="347199" y="86497"/>
                  <a:pt x="337148" y="91177"/>
                  <a:pt x="330098" y="100537"/>
                </a:cubicBezTo>
                <a:cubicBezTo>
                  <a:pt x="323042" y="109896"/>
                  <a:pt x="319515" y="124203"/>
                  <a:pt x="319515" y="143456"/>
                </a:cubicBezTo>
                <a:cubicBezTo>
                  <a:pt x="319515" y="162090"/>
                  <a:pt x="323042" y="176212"/>
                  <a:pt x="330098" y="185839"/>
                </a:cubicBezTo>
                <a:cubicBezTo>
                  <a:pt x="337148" y="195465"/>
                  <a:pt x="347199" y="200282"/>
                  <a:pt x="360241" y="200282"/>
                </a:cubicBezTo>
                <a:cubicBezTo>
                  <a:pt x="373104" y="200282"/>
                  <a:pt x="383062" y="195556"/>
                  <a:pt x="390118" y="186105"/>
                </a:cubicBezTo>
                <a:cubicBezTo>
                  <a:pt x="397170" y="176655"/>
                  <a:pt x="400695" y="162443"/>
                  <a:pt x="400695" y="143456"/>
                </a:cubicBezTo>
                <a:close/>
                <a:moveTo>
                  <a:pt x="569566" y="217713"/>
                </a:moveTo>
                <a:lnTo>
                  <a:pt x="544821" y="217713"/>
                </a:lnTo>
                <a:lnTo>
                  <a:pt x="544821" y="106859"/>
                </a:lnTo>
                <a:lnTo>
                  <a:pt x="474818" y="217713"/>
                </a:lnTo>
                <a:lnTo>
                  <a:pt x="452196" y="217713"/>
                </a:lnTo>
                <a:lnTo>
                  <a:pt x="452196" y="69066"/>
                </a:lnTo>
                <a:lnTo>
                  <a:pt x="476945" y="69066"/>
                </a:lnTo>
                <a:lnTo>
                  <a:pt x="476945" y="178192"/>
                </a:lnTo>
                <a:lnTo>
                  <a:pt x="546149" y="69066"/>
                </a:lnTo>
                <a:lnTo>
                  <a:pt x="569566" y="69066"/>
                </a:lnTo>
                <a:close/>
                <a:moveTo>
                  <a:pt x="704242" y="176590"/>
                </a:moveTo>
                <a:cubicBezTo>
                  <a:pt x="704242" y="184928"/>
                  <a:pt x="702421" y="191984"/>
                  <a:pt x="698789" y="197751"/>
                </a:cubicBezTo>
                <a:cubicBezTo>
                  <a:pt x="695153" y="203518"/>
                  <a:pt x="690491" y="208087"/>
                  <a:pt x="684814" y="211460"/>
                </a:cubicBezTo>
                <a:cubicBezTo>
                  <a:pt x="679402" y="214740"/>
                  <a:pt x="673239" y="217181"/>
                  <a:pt x="666320" y="218782"/>
                </a:cubicBezTo>
                <a:cubicBezTo>
                  <a:pt x="659401" y="220378"/>
                  <a:pt x="652474" y="221176"/>
                  <a:pt x="645556" y="221176"/>
                </a:cubicBezTo>
                <a:cubicBezTo>
                  <a:pt x="635800" y="221176"/>
                  <a:pt x="626569" y="220223"/>
                  <a:pt x="617875" y="218315"/>
                </a:cubicBezTo>
                <a:cubicBezTo>
                  <a:pt x="609184" y="216406"/>
                  <a:pt x="600534" y="213365"/>
                  <a:pt x="591926" y="209199"/>
                </a:cubicBezTo>
                <a:lnTo>
                  <a:pt x="591926" y="181519"/>
                </a:lnTo>
                <a:lnTo>
                  <a:pt x="593525" y="181519"/>
                </a:lnTo>
                <a:cubicBezTo>
                  <a:pt x="599559" y="187102"/>
                  <a:pt x="607122" y="191519"/>
                  <a:pt x="616216" y="194756"/>
                </a:cubicBezTo>
                <a:cubicBezTo>
                  <a:pt x="625309" y="197996"/>
                  <a:pt x="634381" y="199613"/>
                  <a:pt x="643429" y="199613"/>
                </a:cubicBezTo>
                <a:cubicBezTo>
                  <a:pt x="647334" y="199613"/>
                  <a:pt x="651525" y="199195"/>
                  <a:pt x="656003" y="198349"/>
                </a:cubicBezTo>
                <a:cubicBezTo>
                  <a:pt x="660484" y="197506"/>
                  <a:pt x="664275" y="196199"/>
                  <a:pt x="667379" y="194425"/>
                </a:cubicBezTo>
                <a:cubicBezTo>
                  <a:pt x="671461" y="191937"/>
                  <a:pt x="674369" y="189276"/>
                  <a:pt x="676102" y="186437"/>
                </a:cubicBezTo>
                <a:cubicBezTo>
                  <a:pt x="677829" y="183600"/>
                  <a:pt x="678694" y="179697"/>
                  <a:pt x="678694" y="174728"/>
                </a:cubicBezTo>
                <a:cubicBezTo>
                  <a:pt x="678694" y="169405"/>
                  <a:pt x="677697" y="165125"/>
                  <a:pt x="675698" y="161888"/>
                </a:cubicBezTo>
                <a:cubicBezTo>
                  <a:pt x="673704" y="158648"/>
                  <a:pt x="670971" y="156232"/>
                  <a:pt x="667515" y="154637"/>
                </a:cubicBezTo>
                <a:cubicBezTo>
                  <a:pt x="664056" y="153036"/>
                  <a:pt x="660175" y="152039"/>
                  <a:pt x="655873" y="151643"/>
                </a:cubicBezTo>
                <a:cubicBezTo>
                  <a:pt x="651568" y="151242"/>
                  <a:pt x="647021" y="151044"/>
                  <a:pt x="642229" y="151044"/>
                </a:cubicBezTo>
                <a:lnTo>
                  <a:pt x="624664" y="151044"/>
                </a:lnTo>
                <a:lnTo>
                  <a:pt x="624664" y="129481"/>
                </a:lnTo>
                <a:lnTo>
                  <a:pt x="638103" y="129481"/>
                </a:lnTo>
                <a:cubicBezTo>
                  <a:pt x="641476" y="129481"/>
                  <a:pt x="645693" y="129369"/>
                  <a:pt x="650750" y="129149"/>
                </a:cubicBezTo>
                <a:cubicBezTo>
                  <a:pt x="655805" y="128930"/>
                  <a:pt x="659841" y="128239"/>
                  <a:pt x="662857" y="127087"/>
                </a:cubicBezTo>
                <a:cubicBezTo>
                  <a:pt x="666669" y="125668"/>
                  <a:pt x="669733" y="123649"/>
                  <a:pt x="672040" y="121032"/>
                </a:cubicBezTo>
                <a:cubicBezTo>
                  <a:pt x="674345" y="118414"/>
                  <a:pt x="675500" y="114005"/>
                  <a:pt x="675500" y="107795"/>
                </a:cubicBezTo>
                <a:cubicBezTo>
                  <a:pt x="675500" y="103446"/>
                  <a:pt x="674524" y="99940"/>
                  <a:pt x="672574" y="97275"/>
                </a:cubicBezTo>
                <a:cubicBezTo>
                  <a:pt x="670619" y="94614"/>
                  <a:pt x="668178" y="92530"/>
                  <a:pt x="665251" y="91022"/>
                </a:cubicBezTo>
                <a:cubicBezTo>
                  <a:pt x="662235" y="89428"/>
                  <a:pt x="658952" y="88340"/>
                  <a:pt x="655405" y="87760"/>
                </a:cubicBezTo>
                <a:cubicBezTo>
                  <a:pt x="651856" y="87187"/>
                  <a:pt x="648439" y="86901"/>
                  <a:pt x="645159" y="86901"/>
                </a:cubicBezTo>
                <a:cubicBezTo>
                  <a:pt x="636728" y="86901"/>
                  <a:pt x="628632" y="88074"/>
                  <a:pt x="620871" y="90425"/>
                </a:cubicBezTo>
                <a:cubicBezTo>
                  <a:pt x="613108" y="92779"/>
                  <a:pt x="606431" y="96260"/>
                  <a:pt x="600840" y="100872"/>
                </a:cubicBezTo>
                <a:lnTo>
                  <a:pt x="599245" y="100872"/>
                </a:lnTo>
                <a:lnTo>
                  <a:pt x="599245" y="73858"/>
                </a:lnTo>
                <a:cubicBezTo>
                  <a:pt x="605632" y="71640"/>
                  <a:pt x="612710" y="69685"/>
                  <a:pt x="620475" y="68001"/>
                </a:cubicBezTo>
                <a:cubicBezTo>
                  <a:pt x="628235" y="66315"/>
                  <a:pt x="636019" y="65473"/>
                  <a:pt x="643823" y="65473"/>
                </a:cubicBezTo>
                <a:cubicBezTo>
                  <a:pt x="650124" y="65473"/>
                  <a:pt x="656536" y="66117"/>
                  <a:pt x="663059" y="67398"/>
                </a:cubicBezTo>
                <a:cubicBezTo>
                  <a:pt x="669578" y="68687"/>
                  <a:pt x="675763" y="70883"/>
                  <a:pt x="681620" y="73991"/>
                </a:cubicBezTo>
                <a:cubicBezTo>
                  <a:pt x="687122" y="77007"/>
                  <a:pt x="691733" y="81155"/>
                  <a:pt x="695459" y="86432"/>
                </a:cubicBezTo>
                <a:cubicBezTo>
                  <a:pt x="699188" y="91710"/>
                  <a:pt x="701049" y="98168"/>
                  <a:pt x="701049" y="105797"/>
                </a:cubicBezTo>
                <a:cubicBezTo>
                  <a:pt x="701049" y="113867"/>
                  <a:pt x="698764" y="120941"/>
                  <a:pt x="694196" y="127019"/>
                </a:cubicBezTo>
                <a:cubicBezTo>
                  <a:pt x="689627" y="133099"/>
                  <a:pt x="683572" y="137109"/>
                  <a:pt x="676029" y="139064"/>
                </a:cubicBezTo>
                <a:lnTo>
                  <a:pt x="676029" y="139997"/>
                </a:lnTo>
                <a:cubicBezTo>
                  <a:pt x="684284" y="142836"/>
                  <a:pt x="691049" y="147182"/>
                  <a:pt x="696326" y="153036"/>
                </a:cubicBezTo>
                <a:cubicBezTo>
                  <a:pt x="701603" y="158893"/>
                  <a:pt x="704242" y="166744"/>
                  <a:pt x="704242" y="176590"/>
                </a:cubicBezTo>
                <a:close/>
                <a:moveTo>
                  <a:pt x="847036" y="172731"/>
                </a:moveTo>
                <a:cubicBezTo>
                  <a:pt x="847036" y="179917"/>
                  <a:pt x="845658" y="186282"/>
                  <a:pt x="842911" y="191826"/>
                </a:cubicBezTo>
                <a:cubicBezTo>
                  <a:pt x="840160" y="197373"/>
                  <a:pt x="836391" y="202007"/>
                  <a:pt x="831600" y="205736"/>
                </a:cubicBezTo>
                <a:cubicBezTo>
                  <a:pt x="825567" y="210437"/>
                  <a:pt x="819245" y="213612"/>
                  <a:pt x="812636" y="215250"/>
                </a:cubicBezTo>
                <a:cubicBezTo>
                  <a:pt x="806025" y="216893"/>
                  <a:pt x="798106" y="217713"/>
                  <a:pt x="788883" y="217713"/>
                </a:cubicBezTo>
                <a:lnTo>
                  <a:pt x="730462" y="217713"/>
                </a:lnTo>
                <a:lnTo>
                  <a:pt x="730462" y="69066"/>
                </a:lnTo>
                <a:lnTo>
                  <a:pt x="785023" y="69066"/>
                </a:lnTo>
                <a:cubicBezTo>
                  <a:pt x="795935" y="69066"/>
                  <a:pt x="803920" y="69397"/>
                  <a:pt x="808978" y="70063"/>
                </a:cubicBezTo>
                <a:cubicBezTo>
                  <a:pt x="814031" y="70728"/>
                  <a:pt x="819043" y="72439"/>
                  <a:pt x="824011" y="75186"/>
                </a:cubicBezTo>
                <a:cubicBezTo>
                  <a:pt x="829250" y="78026"/>
                  <a:pt x="833108" y="81799"/>
                  <a:pt x="835592" y="86497"/>
                </a:cubicBezTo>
                <a:cubicBezTo>
                  <a:pt x="838076" y="91202"/>
                  <a:pt x="839319" y="96789"/>
                  <a:pt x="839319" y="103266"/>
                </a:cubicBezTo>
                <a:cubicBezTo>
                  <a:pt x="839319" y="110365"/>
                  <a:pt x="837367" y="116733"/>
                  <a:pt x="833461" y="122364"/>
                </a:cubicBezTo>
                <a:cubicBezTo>
                  <a:pt x="829554" y="127998"/>
                  <a:pt x="824368" y="132368"/>
                  <a:pt x="817891" y="135472"/>
                </a:cubicBezTo>
                <a:lnTo>
                  <a:pt x="818558" y="136400"/>
                </a:lnTo>
                <a:cubicBezTo>
                  <a:pt x="826629" y="138441"/>
                  <a:pt x="833396" y="142567"/>
                  <a:pt x="838851" y="148777"/>
                </a:cubicBezTo>
                <a:cubicBezTo>
                  <a:pt x="844304" y="154986"/>
                  <a:pt x="847036" y="162975"/>
                  <a:pt x="847036" y="172731"/>
                </a:cubicBezTo>
                <a:close/>
                <a:moveTo>
                  <a:pt x="813636" y="107125"/>
                </a:moveTo>
                <a:cubicBezTo>
                  <a:pt x="813636" y="103752"/>
                  <a:pt x="813077" y="100829"/>
                  <a:pt x="811973" y="98341"/>
                </a:cubicBezTo>
                <a:cubicBezTo>
                  <a:pt x="810864" y="95857"/>
                  <a:pt x="808931" y="93906"/>
                  <a:pt x="806180" y="92487"/>
                </a:cubicBezTo>
                <a:cubicBezTo>
                  <a:pt x="802987" y="90802"/>
                  <a:pt x="799416" y="89805"/>
                  <a:pt x="795470" y="89493"/>
                </a:cubicBezTo>
                <a:cubicBezTo>
                  <a:pt x="791521" y="89179"/>
                  <a:pt x="786042" y="89028"/>
                  <a:pt x="779033" y="89028"/>
                </a:cubicBezTo>
                <a:lnTo>
                  <a:pt x="755211" y="89028"/>
                </a:lnTo>
                <a:lnTo>
                  <a:pt x="755211" y="129748"/>
                </a:lnTo>
                <a:lnTo>
                  <a:pt x="783958" y="129748"/>
                </a:lnTo>
                <a:cubicBezTo>
                  <a:pt x="790082" y="129748"/>
                  <a:pt x="794430" y="129460"/>
                  <a:pt x="797001" y="128883"/>
                </a:cubicBezTo>
                <a:cubicBezTo>
                  <a:pt x="799571" y="128312"/>
                  <a:pt x="802411" y="127087"/>
                  <a:pt x="805515" y="125225"/>
                </a:cubicBezTo>
                <a:cubicBezTo>
                  <a:pt x="808441" y="123447"/>
                  <a:pt x="810529" y="121053"/>
                  <a:pt x="811771" y="118036"/>
                </a:cubicBezTo>
                <a:cubicBezTo>
                  <a:pt x="813013" y="115020"/>
                  <a:pt x="813636" y="111387"/>
                  <a:pt x="813636" y="107125"/>
                </a:cubicBezTo>
                <a:close/>
                <a:moveTo>
                  <a:pt x="821217" y="172868"/>
                </a:moveTo>
                <a:cubicBezTo>
                  <a:pt x="821217" y="167810"/>
                  <a:pt x="820487" y="163749"/>
                  <a:pt x="819025" y="160689"/>
                </a:cubicBezTo>
                <a:cubicBezTo>
                  <a:pt x="817559" y="157629"/>
                  <a:pt x="814345" y="154896"/>
                  <a:pt x="809373" y="152502"/>
                </a:cubicBezTo>
                <a:cubicBezTo>
                  <a:pt x="806271" y="150999"/>
                  <a:pt x="802944" y="150065"/>
                  <a:pt x="799395" y="149709"/>
                </a:cubicBezTo>
                <a:cubicBezTo>
                  <a:pt x="795845" y="149356"/>
                  <a:pt x="790920" y="149176"/>
                  <a:pt x="784620" y="149176"/>
                </a:cubicBezTo>
                <a:lnTo>
                  <a:pt x="755211" y="149176"/>
                </a:lnTo>
                <a:lnTo>
                  <a:pt x="755211" y="197751"/>
                </a:lnTo>
                <a:lnTo>
                  <a:pt x="776902" y="197751"/>
                </a:lnTo>
                <a:cubicBezTo>
                  <a:pt x="785865" y="197751"/>
                  <a:pt x="792828" y="197398"/>
                  <a:pt x="797799" y="196690"/>
                </a:cubicBezTo>
                <a:cubicBezTo>
                  <a:pt x="802768" y="195980"/>
                  <a:pt x="807022" y="194558"/>
                  <a:pt x="810572" y="192427"/>
                </a:cubicBezTo>
                <a:cubicBezTo>
                  <a:pt x="814298" y="190122"/>
                  <a:pt x="817006" y="187463"/>
                  <a:pt x="818690" y="184445"/>
                </a:cubicBezTo>
                <a:cubicBezTo>
                  <a:pt x="820371" y="181425"/>
                  <a:pt x="821217" y="177566"/>
                  <a:pt x="821217" y="172868"/>
                </a:cubicBezTo>
                <a:close/>
                <a:moveTo>
                  <a:pt x="995681" y="143456"/>
                </a:moveTo>
                <a:cubicBezTo>
                  <a:pt x="995681" y="168477"/>
                  <a:pt x="989647" y="187793"/>
                  <a:pt x="977583" y="201409"/>
                </a:cubicBezTo>
                <a:cubicBezTo>
                  <a:pt x="965517" y="215031"/>
                  <a:pt x="949460" y="221839"/>
                  <a:pt x="929412" y="221839"/>
                </a:cubicBezTo>
                <a:cubicBezTo>
                  <a:pt x="908736" y="221839"/>
                  <a:pt x="892479" y="214809"/>
                  <a:pt x="880635" y="200743"/>
                </a:cubicBezTo>
                <a:cubicBezTo>
                  <a:pt x="868791" y="186684"/>
                  <a:pt x="862873" y="167587"/>
                  <a:pt x="862873" y="143456"/>
                </a:cubicBezTo>
                <a:cubicBezTo>
                  <a:pt x="862873" y="118616"/>
                  <a:pt x="868972" y="99316"/>
                  <a:pt x="881173" y="85565"/>
                </a:cubicBezTo>
                <a:cubicBezTo>
                  <a:pt x="893368" y="71813"/>
                  <a:pt x="909450" y="64939"/>
                  <a:pt x="929412" y="64939"/>
                </a:cubicBezTo>
                <a:cubicBezTo>
                  <a:pt x="949460" y="64939"/>
                  <a:pt x="965517" y="71794"/>
                  <a:pt x="977583" y="85500"/>
                </a:cubicBezTo>
                <a:cubicBezTo>
                  <a:pt x="989647" y="99208"/>
                  <a:pt x="995681" y="118526"/>
                  <a:pt x="995681" y="143456"/>
                </a:cubicBezTo>
                <a:close/>
                <a:moveTo>
                  <a:pt x="969866" y="143456"/>
                </a:moveTo>
                <a:cubicBezTo>
                  <a:pt x="969866" y="124203"/>
                  <a:pt x="966363" y="109896"/>
                  <a:pt x="959354" y="100537"/>
                </a:cubicBezTo>
                <a:cubicBezTo>
                  <a:pt x="952341" y="91177"/>
                  <a:pt x="942361" y="86497"/>
                  <a:pt x="929412" y="86497"/>
                </a:cubicBezTo>
                <a:cubicBezTo>
                  <a:pt x="916369" y="86497"/>
                  <a:pt x="906318" y="91177"/>
                  <a:pt x="899269" y="100537"/>
                </a:cubicBezTo>
                <a:cubicBezTo>
                  <a:pt x="892213" y="109896"/>
                  <a:pt x="888686" y="124203"/>
                  <a:pt x="888686" y="143456"/>
                </a:cubicBezTo>
                <a:cubicBezTo>
                  <a:pt x="888686" y="162090"/>
                  <a:pt x="892213" y="176212"/>
                  <a:pt x="899269" y="185839"/>
                </a:cubicBezTo>
                <a:cubicBezTo>
                  <a:pt x="906318" y="195465"/>
                  <a:pt x="916369" y="200282"/>
                  <a:pt x="929412" y="200282"/>
                </a:cubicBezTo>
                <a:cubicBezTo>
                  <a:pt x="942275" y="200282"/>
                  <a:pt x="952233" y="195556"/>
                  <a:pt x="959289" y="186105"/>
                </a:cubicBezTo>
                <a:cubicBezTo>
                  <a:pt x="966338" y="176655"/>
                  <a:pt x="969866" y="162443"/>
                  <a:pt x="969866" y="143456"/>
                </a:cubicBezTo>
                <a:close/>
                <a:moveTo>
                  <a:pt x="1148854" y="253378"/>
                </a:moveTo>
                <a:lnTo>
                  <a:pt x="1125565" y="253378"/>
                </a:lnTo>
                <a:lnTo>
                  <a:pt x="1125565" y="217314"/>
                </a:lnTo>
                <a:lnTo>
                  <a:pt x="1027620" y="217314"/>
                </a:lnTo>
                <a:lnTo>
                  <a:pt x="1027620" y="253378"/>
                </a:lnTo>
                <a:lnTo>
                  <a:pt x="1004332" y="253378"/>
                </a:lnTo>
                <a:lnTo>
                  <a:pt x="1004332" y="196423"/>
                </a:lnTo>
                <a:lnTo>
                  <a:pt x="1014181" y="196423"/>
                </a:lnTo>
                <a:cubicBezTo>
                  <a:pt x="1022608" y="182581"/>
                  <a:pt x="1029503" y="164505"/>
                  <a:pt x="1034874" y="142192"/>
                </a:cubicBezTo>
                <a:cubicBezTo>
                  <a:pt x="1040241" y="119880"/>
                  <a:pt x="1042924" y="95503"/>
                  <a:pt x="1042924" y="69066"/>
                </a:cubicBezTo>
                <a:lnTo>
                  <a:pt x="1134083" y="69066"/>
                </a:lnTo>
                <a:lnTo>
                  <a:pt x="1134083" y="196423"/>
                </a:lnTo>
                <a:lnTo>
                  <a:pt x="1148854" y="196423"/>
                </a:lnTo>
                <a:close/>
                <a:moveTo>
                  <a:pt x="1109063" y="196423"/>
                </a:moveTo>
                <a:lnTo>
                  <a:pt x="1109063" y="90089"/>
                </a:lnTo>
                <a:lnTo>
                  <a:pt x="1066478" y="90089"/>
                </a:lnTo>
                <a:cubicBezTo>
                  <a:pt x="1065326" y="112269"/>
                  <a:pt x="1062285" y="132519"/>
                  <a:pt x="1057363" y="150840"/>
                </a:cubicBezTo>
                <a:cubicBezTo>
                  <a:pt x="1052438" y="169163"/>
                  <a:pt x="1046250" y="184355"/>
                  <a:pt x="1038799" y="196423"/>
                </a:cubicBezTo>
                <a:close/>
                <a:moveTo>
                  <a:pt x="1232561" y="221039"/>
                </a:moveTo>
                <a:cubicBezTo>
                  <a:pt x="1222354" y="221039"/>
                  <a:pt x="1212994" y="219463"/>
                  <a:pt x="1204480" y="216312"/>
                </a:cubicBezTo>
                <a:cubicBezTo>
                  <a:pt x="1195963" y="213163"/>
                  <a:pt x="1188644" y="208400"/>
                  <a:pt x="1182520" y="202009"/>
                </a:cubicBezTo>
                <a:cubicBezTo>
                  <a:pt x="1176400" y="195624"/>
                  <a:pt x="1171652" y="187571"/>
                  <a:pt x="1168283" y="177854"/>
                </a:cubicBezTo>
                <a:cubicBezTo>
                  <a:pt x="1164910" y="168141"/>
                  <a:pt x="1163224" y="156719"/>
                  <a:pt x="1163224" y="143589"/>
                </a:cubicBezTo>
                <a:cubicBezTo>
                  <a:pt x="1163224" y="130547"/>
                  <a:pt x="1164982" y="119281"/>
                  <a:pt x="1168484" y="109785"/>
                </a:cubicBezTo>
                <a:cubicBezTo>
                  <a:pt x="1171987" y="100295"/>
                  <a:pt x="1176663" y="92311"/>
                  <a:pt x="1182520" y="85835"/>
                </a:cubicBezTo>
                <a:cubicBezTo>
                  <a:pt x="1188378" y="79358"/>
                  <a:pt x="1195675" y="74364"/>
                  <a:pt x="1204413" y="70862"/>
                </a:cubicBezTo>
                <a:cubicBezTo>
                  <a:pt x="1213153" y="67355"/>
                  <a:pt x="1222535" y="65606"/>
                  <a:pt x="1232561" y="65606"/>
                </a:cubicBezTo>
                <a:cubicBezTo>
                  <a:pt x="1240722" y="65606"/>
                  <a:pt x="1248595" y="66758"/>
                  <a:pt x="1256181" y="69066"/>
                </a:cubicBezTo>
                <a:cubicBezTo>
                  <a:pt x="1263762" y="71374"/>
                  <a:pt x="1270530" y="74034"/>
                  <a:pt x="1276474" y="77054"/>
                </a:cubicBezTo>
                <a:lnTo>
                  <a:pt x="1276474" y="105130"/>
                </a:lnTo>
                <a:lnTo>
                  <a:pt x="1275008" y="105130"/>
                </a:lnTo>
                <a:cubicBezTo>
                  <a:pt x="1273234" y="103623"/>
                  <a:pt x="1270955" y="101890"/>
                  <a:pt x="1268158" y="99936"/>
                </a:cubicBezTo>
                <a:cubicBezTo>
                  <a:pt x="1265364" y="97985"/>
                  <a:pt x="1261966" y="95994"/>
                  <a:pt x="1257976" y="93953"/>
                </a:cubicBezTo>
                <a:cubicBezTo>
                  <a:pt x="1254517" y="92177"/>
                  <a:pt x="1250435" y="90623"/>
                  <a:pt x="1245734" y="89295"/>
                </a:cubicBezTo>
                <a:cubicBezTo>
                  <a:pt x="1241032" y="87962"/>
                  <a:pt x="1236503" y="87299"/>
                  <a:pt x="1232157" y="87299"/>
                </a:cubicBezTo>
                <a:cubicBezTo>
                  <a:pt x="1219205" y="87299"/>
                  <a:pt x="1208804" y="92199"/>
                  <a:pt x="1200953" y="102002"/>
                </a:cubicBezTo>
                <a:cubicBezTo>
                  <a:pt x="1193101" y="111805"/>
                  <a:pt x="1189174" y="125665"/>
                  <a:pt x="1189174" y="143589"/>
                </a:cubicBezTo>
                <a:cubicBezTo>
                  <a:pt x="1189174" y="161154"/>
                  <a:pt x="1192967" y="174838"/>
                  <a:pt x="1200557" y="184640"/>
                </a:cubicBezTo>
                <a:cubicBezTo>
                  <a:pt x="1208138" y="194443"/>
                  <a:pt x="1218675" y="199346"/>
                  <a:pt x="1232157" y="199346"/>
                </a:cubicBezTo>
                <a:cubicBezTo>
                  <a:pt x="1240318" y="199346"/>
                  <a:pt x="1248084" y="197661"/>
                  <a:pt x="1255449" y="194288"/>
                </a:cubicBezTo>
                <a:cubicBezTo>
                  <a:pt x="1262811" y="190922"/>
                  <a:pt x="1269331" y="186577"/>
                  <a:pt x="1275008" y="181253"/>
                </a:cubicBezTo>
                <a:lnTo>
                  <a:pt x="1276474" y="181253"/>
                </a:lnTo>
                <a:lnTo>
                  <a:pt x="1276474" y="209328"/>
                </a:lnTo>
                <a:cubicBezTo>
                  <a:pt x="1273990" y="210480"/>
                  <a:pt x="1270886" y="211881"/>
                  <a:pt x="1267160" y="213520"/>
                </a:cubicBezTo>
                <a:cubicBezTo>
                  <a:pt x="1263431" y="215160"/>
                  <a:pt x="1260062" y="216384"/>
                  <a:pt x="1257044" y="217181"/>
                </a:cubicBezTo>
                <a:cubicBezTo>
                  <a:pt x="1252786" y="218423"/>
                  <a:pt x="1248969" y="219377"/>
                  <a:pt x="1245604" y="220042"/>
                </a:cubicBezTo>
                <a:cubicBezTo>
                  <a:pt x="1242231" y="220709"/>
                  <a:pt x="1237885" y="221039"/>
                  <a:pt x="1232561" y="221039"/>
                </a:cubicBezTo>
                <a:close/>
                <a:moveTo>
                  <a:pt x="1407819" y="91022"/>
                </a:moveTo>
                <a:lnTo>
                  <a:pt x="1357250" y="91022"/>
                </a:lnTo>
                <a:lnTo>
                  <a:pt x="1357250" y="217713"/>
                </a:lnTo>
                <a:lnTo>
                  <a:pt x="1332235" y="217713"/>
                </a:lnTo>
                <a:lnTo>
                  <a:pt x="1332235" y="91022"/>
                </a:lnTo>
                <a:lnTo>
                  <a:pt x="1281661" y="91022"/>
                </a:lnTo>
                <a:lnTo>
                  <a:pt x="1281661" y="69066"/>
                </a:lnTo>
                <a:lnTo>
                  <a:pt x="1407819" y="69066"/>
                </a:lnTo>
                <a:close/>
                <a:moveTo>
                  <a:pt x="1543025" y="172731"/>
                </a:moveTo>
                <a:cubicBezTo>
                  <a:pt x="1543025" y="179917"/>
                  <a:pt x="1541650" y="186282"/>
                  <a:pt x="1538903" y="191826"/>
                </a:cubicBezTo>
                <a:cubicBezTo>
                  <a:pt x="1536152" y="197373"/>
                  <a:pt x="1532382" y="202007"/>
                  <a:pt x="1527591" y="205736"/>
                </a:cubicBezTo>
                <a:cubicBezTo>
                  <a:pt x="1521558" y="210437"/>
                  <a:pt x="1515236" y="213612"/>
                  <a:pt x="1508627" y="215250"/>
                </a:cubicBezTo>
                <a:cubicBezTo>
                  <a:pt x="1502017" y="216893"/>
                  <a:pt x="1494097" y="217713"/>
                  <a:pt x="1484874" y="217713"/>
                </a:cubicBezTo>
                <a:lnTo>
                  <a:pt x="1426453" y="217713"/>
                </a:lnTo>
                <a:lnTo>
                  <a:pt x="1426453" y="69066"/>
                </a:lnTo>
                <a:lnTo>
                  <a:pt x="1481015" y="69066"/>
                </a:lnTo>
                <a:cubicBezTo>
                  <a:pt x="1491927" y="69066"/>
                  <a:pt x="1499912" y="69397"/>
                  <a:pt x="1504970" y="70063"/>
                </a:cubicBezTo>
                <a:cubicBezTo>
                  <a:pt x="1510023" y="70728"/>
                  <a:pt x="1515035" y="72439"/>
                  <a:pt x="1520003" y="75186"/>
                </a:cubicBezTo>
                <a:cubicBezTo>
                  <a:pt x="1525240" y="78026"/>
                  <a:pt x="1529096" y="81799"/>
                  <a:pt x="1531584" y="86497"/>
                </a:cubicBezTo>
                <a:cubicBezTo>
                  <a:pt x="1534068" y="91202"/>
                  <a:pt x="1535310" y="96789"/>
                  <a:pt x="1535310" y="103266"/>
                </a:cubicBezTo>
                <a:cubicBezTo>
                  <a:pt x="1535310" y="110365"/>
                  <a:pt x="1533359" y="116733"/>
                  <a:pt x="1529453" y="122364"/>
                </a:cubicBezTo>
                <a:cubicBezTo>
                  <a:pt x="1525546" y="127998"/>
                  <a:pt x="1520360" y="132368"/>
                  <a:pt x="1513883" y="135472"/>
                </a:cubicBezTo>
                <a:lnTo>
                  <a:pt x="1514548" y="136400"/>
                </a:lnTo>
                <a:cubicBezTo>
                  <a:pt x="1522620" y="138441"/>
                  <a:pt x="1529388" y="142567"/>
                  <a:pt x="1534841" y="148777"/>
                </a:cubicBezTo>
                <a:cubicBezTo>
                  <a:pt x="1540296" y="154986"/>
                  <a:pt x="1543025" y="162975"/>
                  <a:pt x="1543025" y="172731"/>
                </a:cubicBezTo>
                <a:close/>
                <a:moveTo>
                  <a:pt x="1509628" y="107125"/>
                </a:moveTo>
                <a:cubicBezTo>
                  <a:pt x="1509628" y="103752"/>
                  <a:pt x="1509069" y="100829"/>
                  <a:pt x="1507965" y="98341"/>
                </a:cubicBezTo>
                <a:cubicBezTo>
                  <a:pt x="1506856" y="95857"/>
                  <a:pt x="1504923" y="93906"/>
                  <a:pt x="1502172" y="92487"/>
                </a:cubicBezTo>
                <a:cubicBezTo>
                  <a:pt x="1498979" y="90802"/>
                  <a:pt x="1495408" y="89805"/>
                  <a:pt x="1491462" y="89493"/>
                </a:cubicBezTo>
                <a:cubicBezTo>
                  <a:pt x="1487512" y="89179"/>
                  <a:pt x="1482034" y="89028"/>
                  <a:pt x="1475025" y="89028"/>
                </a:cubicBezTo>
                <a:lnTo>
                  <a:pt x="1451203" y="89028"/>
                </a:lnTo>
                <a:lnTo>
                  <a:pt x="1451203" y="129748"/>
                </a:lnTo>
                <a:lnTo>
                  <a:pt x="1479949" y="129748"/>
                </a:lnTo>
                <a:cubicBezTo>
                  <a:pt x="1486072" y="129748"/>
                  <a:pt x="1490422" y="129460"/>
                  <a:pt x="1492993" y="128883"/>
                </a:cubicBezTo>
                <a:cubicBezTo>
                  <a:pt x="1495563" y="128312"/>
                  <a:pt x="1498402" y="127087"/>
                  <a:pt x="1501507" y="125225"/>
                </a:cubicBezTo>
                <a:cubicBezTo>
                  <a:pt x="1504432" y="123447"/>
                  <a:pt x="1506517" y="121053"/>
                  <a:pt x="1507762" y="118036"/>
                </a:cubicBezTo>
                <a:cubicBezTo>
                  <a:pt x="1509005" y="115020"/>
                  <a:pt x="1509628" y="111387"/>
                  <a:pt x="1509628" y="107125"/>
                </a:cubicBezTo>
                <a:close/>
                <a:moveTo>
                  <a:pt x="1517209" y="172868"/>
                </a:moveTo>
                <a:cubicBezTo>
                  <a:pt x="1517209" y="167810"/>
                  <a:pt x="1516475" y="163749"/>
                  <a:pt x="1515017" y="160689"/>
                </a:cubicBezTo>
                <a:cubicBezTo>
                  <a:pt x="1513551" y="157629"/>
                  <a:pt x="1510336" y="154896"/>
                  <a:pt x="1505365" y="152502"/>
                </a:cubicBezTo>
                <a:cubicBezTo>
                  <a:pt x="1502262" y="150999"/>
                  <a:pt x="1498936" y="150065"/>
                  <a:pt x="1495386" y="149709"/>
                </a:cubicBezTo>
                <a:cubicBezTo>
                  <a:pt x="1491837" y="149356"/>
                  <a:pt x="1486912" y="149176"/>
                  <a:pt x="1480611" y="149176"/>
                </a:cubicBezTo>
                <a:lnTo>
                  <a:pt x="1451203" y="149176"/>
                </a:lnTo>
                <a:lnTo>
                  <a:pt x="1451203" y="197751"/>
                </a:lnTo>
                <a:lnTo>
                  <a:pt x="1472893" y="197751"/>
                </a:lnTo>
                <a:cubicBezTo>
                  <a:pt x="1481857" y="197751"/>
                  <a:pt x="1488819" y="197398"/>
                  <a:pt x="1493787" y="196690"/>
                </a:cubicBezTo>
                <a:cubicBezTo>
                  <a:pt x="1498760" y="195980"/>
                  <a:pt x="1503014" y="194558"/>
                  <a:pt x="1506564" y="192427"/>
                </a:cubicBezTo>
                <a:cubicBezTo>
                  <a:pt x="1510290" y="190122"/>
                  <a:pt x="1512994" y="187463"/>
                  <a:pt x="1514679" y="184445"/>
                </a:cubicBezTo>
                <a:cubicBezTo>
                  <a:pt x="1516363" y="181425"/>
                  <a:pt x="1517209" y="177566"/>
                  <a:pt x="1517209" y="172868"/>
                </a:cubicBezTo>
                <a:close/>
                <a:moveTo>
                  <a:pt x="1633918" y="221176"/>
                </a:moveTo>
                <a:cubicBezTo>
                  <a:pt x="1610230" y="221176"/>
                  <a:pt x="1591844" y="214499"/>
                  <a:pt x="1578758" y="201142"/>
                </a:cubicBezTo>
                <a:cubicBezTo>
                  <a:pt x="1565672" y="187793"/>
                  <a:pt x="1559127" y="168832"/>
                  <a:pt x="1559127" y="144255"/>
                </a:cubicBezTo>
                <a:cubicBezTo>
                  <a:pt x="1559127" y="120035"/>
                  <a:pt x="1565471" y="100760"/>
                  <a:pt x="1578157" y="86432"/>
                </a:cubicBezTo>
                <a:cubicBezTo>
                  <a:pt x="1590843" y="72104"/>
                  <a:pt x="1607432" y="64939"/>
                  <a:pt x="1627928" y="64939"/>
                </a:cubicBezTo>
                <a:cubicBezTo>
                  <a:pt x="1637157" y="64939"/>
                  <a:pt x="1645323" y="66268"/>
                  <a:pt x="1652418" y="68929"/>
                </a:cubicBezTo>
                <a:cubicBezTo>
                  <a:pt x="1659517" y="71593"/>
                  <a:pt x="1665724" y="75765"/>
                  <a:pt x="1671048" y="81442"/>
                </a:cubicBezTo>
                <a:cubicBezTo>
                  <a:pt x="1676369" y="87123"/>
                  <a:pt x="1680447" y="94061"/>
                  <a:pt x="1683292" y="102269"/>
                </a:cubicBezTo>
                <a:cubicBezTo>
                  <a:pt x="1686129" y="110477"/>
                  <a:pt x="1687547" y="120524"/>
                  <a:pt x="1687547" y="132411"/>
                </a:cubicBezTo>
                <a:lnTo>
                  <a:pt x="1687547" y="145987"/>
                </a:lnTo>
                <a:lnTo>
                  <a:pt x="1584547" y="145987"/>
                </a:lnTo>
                <a:cubicBezTo>
                  <a:pt x="1584547" y="163285"/>
                  <a:pt x="1588897" y="176504"/>
                  <a:pt x="1597585" y="185637"/>
                </a:cubicBezTo>
                <a:cubicBezTo>
                  <a:pt x="1606280" y="194778"/>
                  <a:pt x="1618304" y="199346"/>
                  <a:pt x="1633651" y="199346"/>
                </a:cubicBezTo>
                <a:cubicBezTo>
                  <a:pt x="1639152" y="199346"/>
                  <a:pt x="1644541" y="198727"/>
                  <a:pt x="1649819" y="197484"/>
                </a:cubicBezTo>
                <a:cubicBezTo>
                  <a:pt x="1655097" y="196242"/>
                  <a:pt x="1659867" y="194649"/>
                  <a:pt x="1664125" y="192693"/>
                </a:cubicBezTo>
                <a:cubicBezTo>
                  <a:pt x="1668650" y="190656"/>
                  <a:pt x="1672466" y="188680"/>
                  <a:pt x="1675573" y="186771"/>
                </a:cubicBezTo>
                <a:cubicBezTo>
                  <a:pt x="1678677" y="184863"/>
                  <a:pt x="1681251" y="183068"/>
                  <a:pt x="1683292" y="181382"/>
                </a:cubicBezTo>
                <a:lnTo>
                  <a:pt x="1684754" y="181382"/>
                </a:lnTo>
                <a:lnTo>
                  <a:pt x="1684754" y="208667"/>
                </a:lnTo>
                <a:cubicBezTo>
                  <a:pt x="1681826" y="209819"/>
                  <a:pt x="1678187" y="211255"/>
                  <a:pt x="1673842" y="212986"/>
                </a:cubicBezTo>
                <a:cubicBezTo>
                  <a:pt x="1669493" y="214718"/>
                  <a:pt x="1665587" y="216072"/>
                  <a:pt x="1662131" y="217048"/>
                </a:cubicBezTo>
                <a:cubicBezTo>
                  <a:pt x="1657249" y="218376"/>
                  <a:pt x="1652836" y="219398"/>
                  <a:pt x="1648886" y="220111"/>
                </a:cubicBezTo>
                <a:cubicBezTo>
                  <a:pt x="1644941" y="220819"/>
                  <a:pt x="1639952" y="221176"/>
                  <a:pt x="1633918" y="221176"/>
                </a:cubicBezTo>
                <a:close/>
                <a:moveTo>
                  <a:pt x="1663193" y="126821"/>
                </a:moveTo>
                <a:cubicBezTo>
                  <a:pt x="1663016" y="120078"/>
                  <a:pt x="1662217" y="114268"/>
                  <a:pt x="1660799" y="109386"/>
                </a:cubicBezTo>
                <a:cubicBezTo>
                  <a:pt x="1659380" y="104508"/>
                  <a:pt x="1657343" y="100381"/>
                  <a:pt x="1654679" y="97008"/>
                </a:cubicBezTo>
                <a:cubicBezTo>
                  <a:pt x="1651753" y="93286"/>
                  <a:pt x="1648001" y="90450"/>
                  <a:pt x="1643433" y="88494"/>
                </a:cubicBezTo>
                <a:cubicBezTo>
                  <a:pt x="1638864" y="86544"/>
                  <a:pt x="1633208" y="85568"/>
                  <a:pt x="1626466" y="85568"/>
                </a:cubicBezTo>
                <a:cubicBezTo>
                  <a:pt x="1619814" y="85568"/>
                  <a:pt x="1614156" y="86565"/>
                  <a:pt x="1609499" y="88559"/>
                </a:cubicBezTo>
                <a:cubicBezTo>
                  <a:pt x="1604840" y="90558"/>
                  <a:pt x="1600603" y="93463"/>
                  <a:pt x="1596791" y="97279"/>
                </a:cubicBezTo>
                <a:cubicBezTo>
                  <a:pt x="1593061" y="101182"/>
                  <a:pt x="1590225" y="105509"/>
                  <a:pt x="1588273" y="110253"/>
                </a:cubicBezTo>
                <a:cubicBezTo>
                  <a:pt x="1586319" y="114998"/>
                  <a:pt x="1585076" y="120524"/>
                  <a:pt x="1584547" y="126821"/>
                </a:cubicBezTo>
                <a:close/>
                <a:moveTo>
                  <a:pt x="1830204" y="217713"/>
                </a:moveTo>
                <a:lnTo>
                  <a:pt x="1805184" y="217713"/>
                </a:lnTo>
                <a:lnTo>
                  <a:pt x="1805184" y="150779"/>
                </a:lnTo>
                <a:lnTo>
                  <a:pt x="1737846" y="150779"/>
                </a:lnTo>
                <a:lnTo>
                  <a:pt x="1737846" y="217713"/>
                </a:lnTo>
                <a:lnTo>
                  <a:pt x="1712833" y="217713"/>
                </a:lnTo>
                <a:lnTo>
                  <a:pt x="1712833" y="69066"/>
                </a:lnTo>
                <a:lnTo>
                  <a:pt x="1737846" y="69066"/>
                </a:lnTo>
                <a:lnTo>
                  <a:pt x="1737846" y="129214"/>
                </a:lnTo>
                <a:lnTo>
                  <a:pt x="1805184" y="129214"/>
                </a:lnTo>
                <a:lnTo>
                  <a:pt x="1805184" y="69066"/>
                </a:lnTo>
                <a:lnTo>
                  <a:pt x="1830204" y="69066"/>
                </a:lnTo>
                <a:close/>
                <a:moveTo>
                  <a:pt x="1983639" y="217713"/>
                </a:moveTo>
                <a:lnTo>
                  <a:pt x="1958620" y="217713"/>
                </a:lnTo>
                <a:lnTo>
                  <a:pt x="1958620" y="150779"/>
                </a:lnTo>
                <a:lnTo>
                  <a:pt x="1891285" y="150779"/>
                </a:lnTo>
                <a:lnTo>
                  <a:pt x="1891285" y="217713"/>
                </a:lnTo>
                <a:lnTo>
                  <a:pt x="1866268" y="217713"/>
                </a:lnTo>
                <a:lnTo>
                  <a:pt x="1866268" y="69066"/>
                </a:lnTo>
                <a:lnTo>
                  <a:pt x="1891285" y="69066"/>
                </a:lnTo>
                <a:lnTo>
                  <a:pt x="1891285" y="129214"/>
                </a:lnTo>
                <a:lnTo>
                  <a:pt x="1958620" y="129214"/>
                </a:lnTo>
                <a:lnTo>
                  <a:pt x="1958620" y="69066"/>
                </a:lnTo>
                <a:lnTo>
                  <a:pt x="1983639" y="69066"/>
                </a:lnTo>
                <a:close/>
                <a:moveTo>
                  <a:pt x="2142000" y="143456"/>
                </a:moveTo>
                <a:cubicBezTo>
                  <a:pt x="2142000" y="168477"/>
                  <a:pt x="2135967" y="187793"/>
                  <a:pt x="2123907" y="201409"/>
                </a:cubicBezTo>
                <a:cubicBezTo>
                  <a:pt x="2111839" y="215031"/>
                  <a:pt x="2095783" y="221839"/>
                  <a:pt x="2075731" y="221839"/>
                </a:cubicBezTo>
                <a:cubicBezTo>
                  <a:pt x="2055056" y="221839"/>
                  <a:pt x="2038799" y="214809"/>
                  <a:pt x="2026959" y="200743"/>
                </a:cubicBezTo>
                <a:cubicBezTo>
                  <a:pt x="2015115" y="186684"/>
                  <a:pt x="2009193" y="167587"/>
                  <a:pt x="2009193" y="143456"/>
                </a:cubicBezTo>
                <a:cubicBezTo>
                  <a:pt x="2009193" y="118616"/>
                  <a:pt x="2015292" y="99316"/>
                  <a:pt x="2027491" y="85565"/>
                </a:cubicBezTo>
                <a:cubicBezTo>
                  <a:pt x="2039692" y="71813"/>
                  <a:pt x="2055769" y="64939"/>
                  <a:pt x="2075731" y="64939"/>
                </a:cubicBezTo>
                <a:cubicBezTo>
                  <a:pt x="2095783" y="64939"/>
                  <a:pt x="2111839" y="71794"/>
                  <a:pt x="2123907" y="85500"/>
                </a:cubicBezTo>
                <a:cubicBezTo>
                  <a:pt x="2135967" y="99208"/>
                  <a:pt x="2142000" y="118526"/>
                  <a:pt x="2142000" y="143456"/>
                </a:cubicBezTo>
                <a:close/>
                <a:moveTo>
                  <a:pt x="2116188" y="143456"/>
                </a:moveTo>
                <a:cubicBezTo>
                  <a:pt x="2116188" y="124203"/>
                  <a:pt x="2112681" y="109896"/>
                  <a:pt x="2105672" y="100537"/>
                </a:cubicBezTo>
                <a:cubicBezTo>
                  <a:pt x="2098663" y="91177"/>
                  <a:pt x="2088681" y="86497"/>
                  <a:pt x="2075731" y="86497"/>
                </a:cubicBezTo>
                <a:cubicBezTo>
                  <a:pt x="2062688" y="86497"/>
                  <a:pt x="2052641" y="91177"/>
                  <a:pt x="2045588" y="100537"/>
                </a:cubicBezTo>
                <a:cubicBezTo>
                  <a:pt x="2038532" y="109896"/>
                  <a:pt x="2035004" y="124203"/>
                  <a:pt x="2035004" y="143456"/>
                </a:cubicBezTo>
                <a:cubicBezTo>
                  <a:pt x="2035004" y="162090"/>
                  <a:pt x="2038532" y="176212"/>
                  <a:pt x="2045588" y="185839"/>
                </a:cubicBezTo>
                <a:cubicBezTo>
                  <a:pt x="2052641" y="195465"/>
                  <a:pt x="2062688" y="200282"/>
                  <a:pt x="2075731" y="200282"/>
                </a:cubicBezTo>
                <a:cubicBezTo>
                  <a:pt x="2088597" y="200282"/>
                  <a:pt x="2098555" y="195556"/>
                  <a:pt x="2105607" y="186105"/>
                </a:cubicBezTo>
                <a:cubicBezTo>
                  <a:pt x="2112659" y="176655"/>
                  <a:pt x="2116188" y="162443"/>
                  <a:pt x="2116188" y="143456"/>
                </a:cubicBezTo>
                <a:close/>
                <a:moveTo>
                  <a:pt x="2285061" y="217713"/>
                </a:moveTo>
                <a:lnTo>
                  <a:pt x="2260310" y="217713"/>
                </a:lnTo>
                <a:lnTo>
                  <a:pt x="2260310" y="106859"/>
                </a:lnTo>
                <a:lnTo>
                  <a:pt x="2190309" y="217713"/>
                </a:lnTo>
                <a:lnTo>
                  <a:pt x="2167686" y="217713"/>
                </a:lnTo>
                <a:lnTo>
                  <a:pt x="2167686" y="69066"/>
                </a:lnTo>
                <a:lnTo>
                  <a:pt x="2192436" y="69066"/>
                </a:lnTo>
                <a:lnTo>
                  <a:pt x="2192436" y="178192"/>
                </a:lnTo>
                <a:lnTo>
                  <a:pt x="2261639" y="69066"/>
                </a:lnTo>
                <a:lnTo>
                  <a:pt x="2285061" y="69066"/>
                </a:lnTo>
                <a:close/>
                <a:moveTo>
                  <a:pt x="2273882" y="0"/>
                </a:moveTo>
                <a:cubicBezTo>
                  <a:pt x="2273882" y="7632"/>
                  <a:pt x="2272950" y="14569"/>
                  <a:pt x="2271088" y="20826"/>
                </a:cubicBezTo>
                <a:cubicBezTo>
                  <a:pt x="2269228" y="27082"/>
                  <a:pt x="2266563" y="32339"/>
                  <a:pt x="2263100" y="36593"/>
                </a:cubicBezTo>
                <a:cubicBezTo>
                  <a:pt x="2259111" y="41295"/>
                  <a:pt x="2254586" y="44823"/>
                  <a:pt x="2249532" y="47173"/>
                </a:cubicBezTo>
                <a:cubicBezTo>
                  <a:pt x="2244475" y="49528"/>
                  <a:pt x="2237997" y="50702"/>
                  <a:pt x="2230103" y="50702"/>
                </a:cubicBezTo>
                <a:cubicBezTo>
                  <a:pt x="2222827" y="50702"/>
                  <a:pt x="2216459" y="49481"/>
                  <a:pt x="2211001" y="47040"/>
                </a:cubicBezTo>
                <a:cubicBezTo>
                  <a:pt x="2205548" y="44601"/>
                  <a:pt x="2200958" y="41118"/>
                  <a:pt x="2197228" y="36593"/>
                </a:cubicBezTo>
                <a:cubicBezTo>
                  <a:pt x="2193592" y="32155"/>
                  <a:pt x="2190841" y="26837"/>
                  <a:pt x="2188980" y="20624"/>
                </a:cubicBezTo>
                <a:cubicBezTo>
                  <a:pt x="2187115" y="14414"/>
                  <a:pt x="2186183" y="7542"/>
                  <a:pt x="2186183" y="0"/>
                </a:cubicBezTo>
                <a:lnTo>
                  <a:pt x="2207744" y="0"/>
                </a:lnTo>
                <a:cubicBezTo>
                  <a:pt x="2207744" y="11977"/>
                  <a:pt x="2209604" y="20607"/>
                  <a:pt x="2213330" y="25883"/>
                </a:cubicBezTo>
                <a:cubicBezTo>
                  <a:pt x="2217060" y="31161"/>
                  <a:pt x="2222650" y="33803"/>
                  <a:pt x="2230103" y="33803"/>
                </a:cubicBezTo>
                <a:cubicBezTo>
                  <a:pt x="2237108" y="33803"/>
                  <a:pt x="2242565" y="31209"/>
                  <a:pt x="2246468" y="26013"/>
                </a:cubicBezTo>
                <a:cubicBezTo>
                  <a:pt x="2250371" y="20826"/>
                  <a:pt x="2252321" y="12157"/>
                  <a:pt x="2252321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536192" y="3399960"/>
            <a:ext cx="853423" cy="261897"/>
          </a:xfrm>
          <a:custGeom>
            <a:avLst/>
            <a:gdLst/>
            <a:ahLst/>
            <a:cxnLst/>
            <a:rect l="l" t="t" r="r" b="b"/>
            <a:pathLst>
              <a:path w="853423" h="261897">
                <a:moveTo>
                  <a:pt x="131214" y="207068"/>
                </a:moveTo>
                <a:lnTo>
                  <a:pt x="106198" y="207068"/>
                </a:lnTo>
                <a:lnTo>
                  <a:pt x="106198" y="79444"/>
                </a:lnTo>
                <a:lnTo>
                  <a:pt x="55096" y="79444"/>
                </a:lnTo>
                <a:cubicBezTo>
                  <a:pt x="54829" y="86814"/>
                  <a:pt x="54562" y="93888"/>
                  <a:pt x="54296" y="100670"/>
                </a:cubicBezTo>
                <a:cubicBezTo>
                  <a:pt x="54030" y="107459"/>
                  <a:pt x="53763" y="113601"/>
                  <a:pt x="53496" y="119103"/>
                </a:cubicBezTo>
                <a:cubicBezTo>
                  <a:pt x="52969" y="133031"/>
                  <a:pt x="52056" y="144702"/>
                  <a:pt x="50771" y="154102"/>
                </a:cubicBezTo>
                <a:cubicBezTo>
                  <a:pt x="49486" y="163504"/>
                  <a:pt x="47867" y="171047"/>
                  <a:pt x="45912" y="176724"/>
                </a:cubicBezTo>
                <a:cubicBezTo>
                  <a:pt x="43961" y="182581"/>
                  <a:pt x="41807" y="187153"/>
                  <a:pt x="39457" y="190432"/>
                </a:cubicBezTo>
                <a:cubicBezTo>
                  <a:pt x="37106" y="193715"/>
                  <a:pt x="34463" y="196686"/>
                  <a:pt x="31541" y="199350"/>
                </a:cubicBezTo>
                <a:cubicBezTo>
                  <a:pt x="28520" y="202009"/>
                  <a:pt x="25283" y="204009"/>
                  <a:pt x="21824" y="205337"/>
                </a:cubicBezTo>
                <a:cubicBezTo>
                  <a:pt x="18368" y="206669"/>
                  <a:pt x="14462" y="207335"/>
                  <a:pt x="10114" y="207335"/>
                </a:cubicBezTo>
                <a:cubicBezTo>
                  <a:pt x="8695" y="207335"/>
                  <a:pt x="6874" y="207292"/>
                  <a:pt x="4659" y="207205"/>
                </a:cubicBezTo>
                <a:cubicBezTo>
                  <a:pt x="2441" y="207115"/>
                  <a:pt x="887" y="207068"/>
                  <a:pt x="0" y="207068"/>
                </a:cubicBezTo>
                <a:lnTo>
                  <a:pt x="0" y="185246"/>
                </a:lnTo>
                <a:lnTo>
                  <a:pt x="1329" y="185246"/>
                </a:lnTo>
                <a:cubicBezTo>
                  <a:pt x="1952" y="185246"/>
                  <a:pt x="2596" y="185289"/>
                  <a:pt x="3263" y="185375"/>
                </a:cubicBezTo>
                <a:cubicBezTo>
                  <a:pt x="3925" y="185464"/>
                  <a:pt x="4699" y="185511"/>
                  <a:pt x="5592" y="185511"/>
                </a:cubicBezTo>
                <a:cubicBezTo>
                  <a:pt x="7719" y="185511"/>
                  <a:pt x="9804" y="185198"/>
                  <a:pt x="11845" y="184579"/>
                </a:cubicBezTo>
                <a:cubicBezTo>
                  <a:pt x="13883" y="183957"/>
                  <a:pt x="15704" y="182805"/>
                  <a:pt x="17299" y="181119"/>
                </a:cubicBezTo>
                <a:cubicBezTo>
                  <a:pt x="21734" y="176771"/>
                  <a:pt x="24973" y="169160"/>
                  <a:pt x="27016" y="158295"/>
                </a:cubicBezTo>
                <a:cubicBezTo>
                  <a:pt x="29053" y="147428"/>
                  <a:pt x="30519" y="132235"/>
                  <a:pt x="31404" y="112716"/>
                </a:cubicBezTo>
                <a:cubicBezTo>
                  <a:pt x="31763" y="105440"/>
                  <a:pt x="32095" y="96836"/>
                  <a:pt x="32409" y="86897"/>
                </a:cubicBezTo>
                <a:cubicBezTo>
                  <a:pt x="32715" y="76964"/>
                  <a:pt x="33005" y="67467"/>
                  <a:pt x="33272" y="58421"/>
                </a:cubicBezTo>
                <a:lnTo>
                  <a:pt x="131214" y="58421"/>
                </a:lnTo>
                <a:close/>
                <a:moveTo>
                  <a:pt x="284786" y="207068"/>
                </a:moveTo>
                <a:lnTo>
                  <a:pt x="260037" y="207068"/>
                </a:lnTo>
                <a:lnTo>
                  <a:pt x="260037" y="96214"/>
                </a:lnTo>
                <a:lnTo>
                  <a:pt x="190035" y="207068"/>
                </a:lnTo>
                <a:lnTo>
                  <a:pt x="167412" y="207068"/>
                </a:lnTo>
                <a:lnTo>
                  <a:pt x="167412" y="58421"/>
                </a:lnTo>
                <a:lnTo>
                  <a:pt x="192162" y="58421"/>
                </a:lnTo>
                <a:lnTo>
                  <a:pt x="192162" y="167547"/>
                </a:lnTo>
                <a:lnTo>
                  <a:pt x="261365" y="58421"/>
                </a:lnTo>
                <a:lnTo>
                  <a:pt x="284786" y="58421"/>
                </a:lnTo>
                <a:close/>
                <a:moveTo>
                  <a:pt x="438355" y="207068"/>
                </a:moveTo>
                <a:lnTo>
                  <a:pt x="413335" y="207068"/>
                </a:lnTo>
                <a:lnTo>
                  <a:pt x="413335" y="140134"/>
                </a:lnTo>
                <a:lnTo>
                  <a:pt x="346000" y="140134"/>
                </a:lnTo>
                <a:lnTo>
                  <a:pt x="346000" y="207068"/>
                </a:lnTo>
                <a:lnTo>
                  <a:pt x="320984" y="207068"/>
                </a:lnTo>
                <a:lnTo>
                  <a:pt x="320984" y="58421"/>
                </a:lnTo>
                <a:lnTo>
                  <a:pt x="346000" y="58421"/>
                </a:lnTo>
                <a:lnTo>
                  <a:pt x="346000" y="118569"/>
                </a:lnTo>
                <a:lnTo>
                  <a:pt x="413335" y="118569"/>
                </a:lnTo>
                <a:lnTo>
                  <a:pt x="413335" y="58421"/>
                </a:lnTo>
                <a:lnTo>
                  <a:pt x="438355" y="58421"/>
                </a:lnTo>
                <a:close/>
                <a:moveTo>
                  <a:pt x="591794" y="207068"/>
                </a:moveTo>
                <a:lnTo>
                  <a:pt x="567044" y="207068"/>
                </a:lnTo>
                <a:lnTo>
                  <a:pt x="567044" y="96214"/>
                </a:lnTo>
                <a:lnTo>
                  <a:pt x="497041" y="207068"/>
                </a:lnTo>
                <a:lnTo>
                  <a:pt x="474420" y="207068"/>
                </a:lnTo>
                <a:lnTo>
                  <a:pt x="474420" y="58421"/>
                </a:lnTo>
                <a:lnTo>
                  <a:pt x="499170" y="58421"/>
                </a:lnTo>
                <a:lnTo>
                  <a:pt x="499170" y="167547"/>
                </a:lnTo>
                <a:lnTo>
                  <a:pt x="568373" y="58421"/>
                </a:lnTo>
                <a:lnTo>
                  <a:pt x="591794" y="58421"/>
                </a:lnTo>
                <a:close/>
                <a:moveTo>
                  <a:pt x="745363" y="207068"/>
                </a:moveTo>
                <a:lnTo>
                  <a:pt x="720616" y="207068"/>
                </a:lnTo>
                <a:lnTo>
                  <a:pt x="720616" y="96214"/>
                </a:lnTo>
                <a:lnTo>
                  <a:pt x="650615" y="207068"/>
                </a:lnTo>
                <a:lnTo>
                  <a:pt x="627992" y="207068"/>
                </a:lnTo>
                <a:lnTo>
                  <a:pt x="627992" y="58421"/>
                </a:lnTo>
                <a:lnTo>
                  <a:pt x="652742" y="58421"/>
                </a:lnTo>
                <a:lnTo>
                  <a:pt x="652742" y="167547"/>
                </a:lnTo>
                <a:lnTo>
                  <a:pt x="721945" y="58421"/>
                </a:lnTo>
                <a:lnTo>
                  <a:pt x="745363" y="58421"/>
                </a:lnTo>
                <a:close/>
                <a:moveTo>
                  <a:pt x="853424" y="130949"/>
                </a:moveTo>
                <a:cubicBezTo>
                  <a:pt x="853424" y="158364"/>
                  <a:pt x="849032" y="182452"/>
                  <a:pt x="840252" y="203209"/>
                </a:cubicBezTo>
                <a:cubicBezTo>
                  <a:pt x="831464" y="223971"/>
                  <a:pt x="819314" y="243532"/>
                  <a:pt x="803787" y="261897"/>
                </a:cubicBezTo>
                <a:lnTo>
                  <a:pt x="773310" y="261897"/>
                </a:lnTo>
                <a:lnTo>
                  <a:pt x="773310" y="260564"/>
                </a:lnTo>
                <a:cubicBezTo>
                  <a:pt x="780143" y="254444"/>
                  <a:pt x="787018" y="246927"/>
                  <a:pt x="793937" y="238010"/>
                </a:cubicBezTo>
                <a:cubicBezTo>
                  <a:pt x="800857" y="229093"/>
                  <a:pt x="806892" y="219269"/>
                  <a:pt x="812038" y="208533"/>
                </a:cubicBezTo>
                <a:cubicBezTo>
                  <a:pt x="817539" y="197090"/>
                  <a:pt x="821906" y="185000"/>
                  <a:pt x="825146" y="172267"/>
                </a:cubicBezTo>
                <a:cubicBezTo>
                  <a:pt x="828382" y="159533"/>
                  <a:pt x="830003" y="145764"/>
                  <a:pt x="830003" y="130949"/>
                </a:cubicBezTo>
                <a:cubicBezTo>
                  <a:pt x="830003" y="116312"/>
                  <a:pt x="828361" y="102467"/>
                  <a:pt x="825081" y="89428"/>
                </a:cubicBezTo>
                <a:cubicBezTo>
                  <a:pt x="821794" y="76385"/>
                  <a:pt x="817446" y="64364"/>
                  <a:pt x="812038" y="53366"/>
                </a:cubicBezTo>
                <a:cubicBezTo>
                  <a:pt x="806624" y="42364"/>
                  <a:pt x="800504" y="32472"/>
                  <a:pt x="793671" y="23684"/>
                </a:cubicBezTo>
                <a:cubicBezTo>
                  <a:pt x="786842" y="14904"/>
                  <a:pt x="780052" y="7452"/>
                  <a:pt x="773310" y="1328"/>
                </a:cubicBezTo>
                <a:lnTo>
                  <a:pt x="773310" y="0"/>
                </a:lnTo>
                <a:lnTo>
                  <a:pt x="803787" y="0"/>
                </a:lnTo>
                <a:cubicBezTo>
                  <a:pt x="819224" y="18368"/>
                  <a:pt x="831357" y="37882"/>
                  <a:pt x="840183" y="58554"/>
                </a:cubicBezTo>
                <a:cubicBezTo>
                  <a:pt x="849007" y="79225"/>
                  <a:pt x="853424" y="103360"/>
                  <a:pt x="853424" y="13094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5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56812" y="4512007"/>
            <a:ext cx="7652941" cy="2739256"/>
          </a:xfrm>
          <a:prstGeom prst="rect">
            <a:avLst/>
          </a:prstGeom>
        </p:spPr>
      </p:pic>
      <p:sp>
        <p:nvSpPr>
          <p:cNvPr id="1709" name="object 1709"/>
          <p:cNvSpPr/>
          <p:nvPr/>
        </p:nvSpPr>
        <p:spPr>
          <a:xfrm>
            <a:off x="5404266" y="5176009"/>
            <a:ext cx="325687" cy="207206"/>
          </a:xfrm>
          <a:custGeom>
            <a:avLst/>
            <a:gdLst/>
            <a:ahLst/>
            <a:cxnLst/>
            <a:rect l="l" t="t" r="r" b="b"/>
            <a:pathLst>
              <a:path w="325687" h="207206">
                <a:moveTo>
                  <a:pt x="156765" y="147452"/>
                </a:moveTo>
                <a:cubicBezTo>
                  <a:pt x="156765" y="155966"/>
                  <a:pt x="155015" y="163887"/>
                  <a:pt x="151509" y="171205"/>
                </a:cubicBezTo>
                <a:cubicBezTo>
                  <a:pt x="148006" y="178528"/>
                  <a:pt x="142884" y="184846"/>
                  <a:pt x="136141" y="190170"/>
                </a:cubicBezTo>
                <a:cubicBezTo>
                  <a:pt x="129398" y="195495"/>
                  <a:pt x="121165" y="199659"/>
                  <a:pt x="111452" y="202681"/>
                </a:cubicBezTo>
                <a:cubicBezTo>
                  <a:pt x="101736" y="205697"/>
                  <a:pt x="90626" y="207206"/>
                  <a:pt x="78117" y="207206"/>
                </a:cubicBezTo>
                <a:cubicBezTo>
                  <a:pt x="64811" y="207206"/>
                  <a:pt x="53143" y="205675"/>
                  <a:pt x="43117" y="202612"/>
                </a:cubicBezTo>
                <a:cubicBezTo>
                  <a:pt x="33091" y="199551"/>
                  <a:pt x="24886" y="195405"/>
                  <a:pt x="18497" y="190170"/>
                </a:cubicBezTo>
                <a:cubicBezTo>
                  <a:pt x="12200" y="184932"/>
                  <a:pt x="7541" y="178765"/>
                  <a:pt x="4529" y="171670"/>
                </a:cubicBezTo>
                <a:cubicBezTo>
                  <a:pt x="1508" y="164570"/>
                  <a:pt x="0" y="157075"/>
                  <a:pt x="0" y="149181"/>
                </a:cubicBezTo>
                <a:cubicBezTo>
                  <a:pt x="0" y="137827"/>
                  <a:pt x="3128" y="128377"/>
                  <a:pt x="9384" y="120834"/>
                </a:cubicBezTo>
                <a:cubicBezTo>
                  <a:pt x="15638" y="113296"/>
                  <a:pt x="24707" y="106996"/>
                  <a:pt x="36598" y="101938"/>
                </a:cubicBezTo>
                <a:lnTo>
                  <a:pt x="36598" y="101139"/>
                </a:lnTo>
                <a:cubicBezTo>
                  <a:pt x="24973" y="95461"/>
                  <a:pt x="16858" y="88589"/>
                  <a:pt x="12243" y="80511"/>
                </a:cubicBezTo>
                <a:cubicBezTo>
                  <a:pt x="7632" y="72440"/>
                  <a:pt x="5324" y="63433"/>
                  <a:pt x="5324" y="53500"/>
                </a:cubicBezTo>
                <a:cubicBezTo>
                  <a:pt x="5324" y="46224"/>
                  <a:pt x="6923" y="39392"/>
                  <a:pt x="10116" y="33005"/>
                </a:cubicBezTo>
                <a:cubicBezTo>
                  <a:pt x="13308" y="26616"/>
                  <a:pt x="18097" y="20894"/>
                  <a:pt x="24483" y="15837"/>
                </a:cubicBezTo>
                <a:cubicBezTo>
                  <a:pt x="30517" y="11045"/>
                  <a:pt x="38170" y="7211"/>
                  <a:pt x="47441" y="4327"/>
                </a:cubicBezTo>
                <a:cubicBezTo>
                  <a:pt x="56715" y="1444"/>
                  <a:pt x="67115" y="0"/>
                  <a:pt x="78649" y="0"/>
                </a:cubicBezTo>
                <a:cubicBezTo>
                  <a:pt x="90893" y="0"/>
                  <a:pt x="101560" y="1307"/>
                  <a:pt x="110653" y="3924"/>
                </a:cubicBezTo>
                <a:cubicBezTo>
                  <a:pt x="119746" y="6544"/>
                  <a:pt x="127224" y="9984"/>
                  <a:pt x="133077" y="14242"/>
                </a:cubicBezTo>
                <a:cubicBezTo>
                  <a:pt x="139111" y="18587"/>
                  <a:pt x="143722" y="23847"/>
                  <a:pt x="146919" y="30010"/>
                </a:cubicBezTo>
                <a:cubicBezTo>
                  <a:pt x="150109" y="36176"/>
                  <a:pt x="151707" y="42855"/>
                  <a:pt x="151707" y="50041"/>
                </a:cubicBezTo>
                <a:cubicBezTo>
                  <a:pt x="151707" y="59444"/>
                  <a:pt x="148979" y="67940"/>
                  <a:pt x="143520" y="75521"/>
                </a:cubicBezTo>
                <a:cubicBezTo>
                  <a:pt x="138067" y="83110"/>
                  <a:pt x="129704" y="89474"/>
                  <a:pt x="118437" y="94619"/>
                </a:cubicBezTo>
                <a:lnTo>
                  <a:pt x="118437" y="95418"/>
                </a:lnTo>
                <a:cubicBezTo>
                  <a:pt x="131568" y="100743"/>
                  <a:pt x="141238" y="107727"/>
                  <a:pt x="147452" y="116378"/>
                </a:cubicBezTo>
                <a:cubicBezTo>
                  <a:pt x="153663" y="125028"/>
                  <a:pt x="156765" y="135389"/>
                  <a:pt x="156765" y="147452"/>
                </a:cubicBezTo>
                <a:close/>
                <a:moveTo>
                  <a:pt x="103532" y="55898"/>
                </a:moveTo>
                <a:cubicBezTo>
                  <a:pt x="103532" y="49154"/>
                  <a:pt x="101318" y="43762"/>
                  <a:pt x="96880" y="39723"/>
                </a:cubicBezTo>
                <a:cubicBezTo>
                  <a:pt x="92441" y="35687"/>
                  <a:pt x="86414" y="33672"/>
                  <a:pt x="78782" y="33672"/>
                </a:cubicBezTo>
                <a:cubicBezTo>
                  <a:pt x="71510" y="33672"/>
                  <a:pt x="65631" y="35493"/>
                  <a:pt x="61149" y="39125"/>
                </a:cubicBezTo>
                <a:cubicBezTo>
                  <a:pt x="56668" y="42761"/>
                  <a:pt x="54429" y="47247"/>
                  <a:pt x="54429" y="52568"/>
                </a:cubicBezTo>
                <a:cubicBezTo>
                  <a:pt x="54429" y="57892"/>
                  <a:pt x="55781" y="62172"/>
                  <a:pt x="58485" y="65413"/>
                </a:cubicBezTo>
                <a:cubicBezTo>
                  <a:pt x="61193" y="68649"/>
                  <a:pt x="65382" y="71643"/>
                  <a:pt x="71061" y="74394"/>
                </a:cubicBezTo>
                <a:cubicBezTo>
                  <a:pt x="73547" y="75633"/>
                  <a:pt x="76496" y="76922"/>
                  <a:pt x="79913" y="78254"/>
                </a:cubicBezTo>
                <a:cubicBezTo>
                  <a:pt x="83329" y="79582"/>
                  <a:pt x="87875" y="81313"/>
                  <a:pt x="93552" y="83442"/>
                </a:cubicBezTo>
                <a:cubicBezTo>
                  <a:pt x="97009" y="78919"/>
                  <a:pt x="99540" y="74545"/>
                  <a:pt x="101138" y="70334"/>
                </a:cubicBezTo>
                <a:cubicBezTo>
                  <a:pt x="102737" y="66121"/>
                  <a:pt x="103532" y="61304"/>
                  <a:pt x="103532" y="55898"/>
                </a:cubicBezTo>
                <a:close/>
                <a:moveTo>
                  <a:pt x="107658" y="149583"/>
                </a:moveTo>
                <a:cubicBezTo>
                  <a:pt x="107658" y="143107"/>
                  <a:pt x="106283" y="138135"/>
                  <a:pt x="103532" y="134676"/>
                </a:cubicBezTo>
                <a:cubicBezTo>
                  <a:pt x="100785" y="131217"/>
                  <a:pt x="94881" y="127311"/>
                  <a:pt x="85835" y="122965"/>
                </a:cubicBezTo>
                <a:cubicBezTo>
                  <a:pt x="83264" y="121723"/>
                  <a:pt x="79559" y="120169"/>
                  <a:pt x="74725" y="118307"/>
                </a:cubicBezTo>
                <a:cubicBezTo>
                  <a:pt x="69887" y="116446"/>
                  <a:pt x="65606" y="114714"/>
                  <a:pt x="61880" y="113116"/>
                </a:cubicBezTo>
                <a:cubicBezTo>
                  <a:pt x="58420" y="116576"/>
                  <a:pt x="55335" y="120860"/>
                  <a:pt x="52632" y="125958"/>
                </a:cubicBezTo>
                <a:cubicBezTo>
                  <a:pt x="49924" y="131058"/>
                  <a:pt x="48571" y="136671"/>
                  <a:pt x="48571" y="142794"/>
                </a:cubicBezTo>
                <a:cubicBezTo>
                  <a:pt x="48571" y="152018"/>
                  <a:pt x="51502" y="159383"/>
                  <a:pt x="57359" y="164884"/>
                </a:cubicBezTo>
                <a:cubicBezTo>
                  <a:pt x="63212" y="170385"/>
                  <a:pt x="70931" y="173139"/>
                  <a:pt x="80511" y="173139"/>
                </a:cubicBezTo>
                <a:cubicBezTo>
                  <a:pt x="83081" y="173139"/>
                  <a:pt x="86037" y="172718"/>
                  <a:pt x="89363" y="171872"/>
                </a:cubicBezTo>
                <a:cubicBezTo>
                  <a:pt x="92689" y="171028"/>
                  <a:pt x="95638" y="169722"/>
                  <a:pt x="98208" y="167944"/>
                </a:cubicBezTo>
                <a:cubicBezTo>
                  <a:pt x="101052" y="165907"/>
                  <a:pt x="103334" y="163509"/>
                  <a:pt x="105062" y="160758"/>
                </a:cubicBezTo>
                <a:cubicBezTo>
                  <a:pt x="106793" y="158011"/>
                  <a:pt x="107658" y="154282"/>
                  <a:pt x="107658" y="149583"/>
                </a:cubicBezTo>
                <a:close/>
                <a:moveTo>
                  <a:pt x="325688" y="135608"/>
                </a:moveTo>
                <a:cubicBezTo>
                  <a:pt x="325688" y="145898"/>
                  <a:pt x="323932" y="155434"/>
                  <a:pt x="320429" y="164217"/>
                </a:cubicBezTo>
                <a:cubicBezTo>
                  <a:pt x="316926" y="173002"/>
                  <a:pt x="311666" y="180590"/>
                  <a:pt x="304657" y="186977"/>
                </a:cubicBezTo>
                <a:cubicBezTo>
                  <a:pt x="297738" y="193278"/>
                  <a:pt x="289512" y="198158"/>
                  <a:pt x="279972" y="201615"/>
                </a:cubicBezTo>
                <a:cubicBezTo>
                  <a:pt x="270435" y="205075"/>
                  <a:pt x="258699" y="206802"/>
                  <a:pt x="244771" y="206802"/>
                </a:cubicBezTo>
                <a:cubicBezTo>
                  <a:pt x="230047" y="206715"/>
                  <a:pt x="217382" y="205456"/>
                  <a:pt x="206780" y="203015"/>
                </a:cubicBezTo>
                <a:cubicBezTo>
                  <a:pt x="196178" y="200574"/>
                  <a:pt x="187415" y="197846"/>
                  <a:pt x="180496" y="194824"/>
                </a:cubicBezTo>
                <a:lnTo>
                  <a:pt x="180496" y="151575"/>
                </a:lnTo>
                <a:lnTo>
                  <a:pt x="185022" y="151575"/>
                </a:lnTo>
                <a:cubicBezTo>
                  <a:pt x="187509" y="152997"/>
                  <a:pt x="190304" y="154595"/>
                  <a:pt x="193406" y="156366"/>
                </a:cubicBezTo>
                <a:cubicBezTo>
                  <a:pt x="196510" y="158140"/>
                  <a:pt x="200592" y="160002"/>
                  <a:pt x="205650" y="161957"/>
                </a:cubicBezTo>
                <a:cubicBezTo>
                  <a:pt x="210352" y="163819"/>
                  <a:pt x="215118" y="165352"/>
                  <a:pt x="219957" y="166550"/>
                </a:cubicBezTo>
                <a:cubicBezTo>
                  <a:pt x="224792" y="167749"/>
                  <a:pt x="230180" y="168348"/>
                  <a:pt x="236124" y="168348"/>
                </a:cubicBezTo>
                <a:cubicBezTo>
                  <a:pt x="241272" y="168348"/>
                  <a:pt x="246816" y="167702"/>
                  <a:pt x="252759" y="166413"/>
                </a:cubicBezTo>
                <a:cubicBezTo>
                  <a:pt x="258699" y="165128"/>
                  <a:pt x="263495" y="162803"/>
                  <a:pt x="267131" y="159430"/>
                </a:cubicBezTo>
                <a:cubicBezTo>
                  <a:pt x="269792" y="156766"/>
                  <a:pt x="271880" y="153792"/>
                  <a:pt x="273384" y="150513"/>
                </a:cubicBezTo>
                <a:cubicBezTo>
                  <a:pt x="274892" y="147230"/>
                  <a:pt x="275649" y="142841"/>
                  <a:pt x="275649" y="137341"/>
                </a:cubicBezTo>
                <a:cubicBezTo>
                  <a:pt x="275649" y="132725"/>
                  <a:pt x="274694" y="128754"/>
                  <a:pt x="272786" y="125428"/>
                </a:cubicBezTo>
                <a:cubicBezTo>
                  <a:pt x="270878" y="122102"/>
                  <a:pt x="268373" y="119416"/>
                  <a:pt x="265269" y="117379"/>
                </a:cubicBezTo>
                <a:cubicBezTo>
                  <a:pt x="260744" y="114357"/>
                  <a:pt x="255291" y="112432"/>
                  <a:pt x="248900" y="111586"/>
                </a:cubicBezTo>
                <a:cubicBezTo>
                  <a:pt x="242513" y="110743"/>
                  <a:pt x="237013" y="110322"/>
                  <a:pt x="232397" y="110322"/>
                </a:cubicBezTo>
                <a:cubicBezTo>
                  <a:pt x="225122" y="110322"/>
                  <a:pt x="218044" y="110902"/>
                  <a:pt x="211172" y="112054"/>
                </a:cubicBezTo>
                <a:cubicBezTo>
                  <a:pt x="204296" y="113205"/>
                  <a:pt x="198331" y="114451"/>
                  <a:pt x="193273" y="115780"/>
                </a:cubicBezTo>
                <a:lnTo>
                  <a:pt x="189018" y="115780"/>
                </a:lnTo>
                <a:lnTo>
                  <a:pt x="189018" y="4525"/>
                </a:lnTo>
                <a:lnTo>
                  <a:pt x="320227" y="4525"/>
                </a:lnTo>
                <a:lnTo>
                  <a:pt x="320227" y="41923"/>
                </a:lnTo>
                <a:lnTo>
                  <a:pt x="235990" y="41923"/>
                </a:lnTo>
                <a:lnTo>
                  <a:pt x="235990" y="74924"/>
                </a:lnTo>
                <a:cubicBezTo>
                  <a:pt x="238655" y="74747"/>
                  <a:pt x="241826" y="74592"/>
                  <a:pt x="245509" y="74459"/>
                </a:cubicBezTo>
                <a:cubicBezTo>
                  <a:pt x="249192" y="74322"/>
                  <a:pt x="252050" y="74257"/>
                  <a:pt x="254092" y="74257"/>
                </a:cubicBezTo>
                <a:cubicBezTo>
                  <a:pt x="263581" y="74257"/>
                  <a:pt x="272364" y="75212"/>
                  <a:pt x="280439" y="77120"/>
                </a:cubicBezTo>
                <a:cubicBezTo>
                  <a:pt x="288511" y="79027"/>
                  <a:pt x="295654" y="81980"/>
                  <a:pt x="301863" y="85968"/>
                </a:cubicBezTo>
                <a:cubicBezTo>
                  <a:pt x="309405" y="90850"/>
                  <a:pt x="315263" y="97391"/>
                  <a:pt x="319434" y="105599"/>
                </a:cubicBezTo>
                <a:cubicBezTo>
                  <a:pt x="323600" y="113807"/>
                  <a:pt x="325688" y="123807"/>
                  <a:pt x="325688" y="135608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5756105" y="5176678"/>
            <a:ext cx="297960" cy="206132"/>
          </a:xfrm>
          <a:custGeom>
            <a:avLst/>
            <a:gdLst/>
            <a:ahLst/>
            <a:cxnLst/>
            <a:rect l="l" t="t" r="r" b="b"/>
            <a:pathLst>
              <a:path w="297960" h="206132">
                <a:moveTo>
                  <a:pt x="115377" y="64138"/>
                </a:moveTo>
                <a:cubicBezTo>
                  <a:pt x="115377" y="86142"/>
                  <a:pt x="110477" y="102489"/>
                  <a:pt x="100674" y="113182"/>
                </a:cubicBezTo>
                <a:cubicBezTo>
                  <a:pt x="90871" y="123870"/>
                  <a:pt x="76650" y="129219"/>
                  <a:pt x="58021" y="129219"/>
                </a:cubicBezTo>
                <a:cubicBezTo>
                  <a:pt x="38858" y="129219"/>
                  <a:pt x="24396" y="123895"/>
                  <a:pt x="14637" y="113246"/>
                </a:cubicBezTo>
                <a:cubicBezTo>
                  <a:pt x="4881" y="102601"/>
                  <a:pt x="0" y="86411"/>
                  <a:pt x="0" y="64675"/>
                </a:cubicBezTo>
                <a:cubicBezTo>
                  <a:pt x="0" y="42938"/>
                  <a:pt x="4972" y="26724"/>
                  <a:pt x="14903" y="16032"/>
                </a:cubicBezTo>
                <a:cubicBezTo>
                  <a:pt x="24840" y="5343"/>
                  <a:pt x="39211" y="0"/>
                  <a:pt x="58021" y="0"/>
                </a:cubicBezTo>
                <a:cubicBezTo>
                  <a:pt x="77184" y="0"/>
                  <a:pt x="91537" y="5343"/>
                  <a:pt x="101073" y="16032"/>
                </a:cubicBezTo>
                <a:cubicBezTo>
                  <a:pt x="110606" y="26724"/>
                  <a:pt x="115377" y="42758"/>
                  <a:pt x="115377" y="64138"/>
                </a:cubicBezTo>
                <a:close/>
                <a:moveTo>
                  <a:pt x="218379" y="3856"/>
                </a:moveTo>
                <a:lnTo>
                  <a:pt x="114576" y="202012"/>
                </a:lnTo>
                <a:lnTo>
                  <a:pt x="79448" y="202012"/>
                </a:lnTo>
                <a:lnTo>
                  <a:pt x="183247" y="3856"/>
                </a:lnTo>
                <a:close/>
                <a:moveTo>
                  <a:pt x="297960" y="141059"/>
                </a:moveTo>
                <a:cubicBezTo>
                  <a:pt x="297960" y="163063"/>
                  <a:pt x="293061" y="179407"/>
                  <a:pt x="283258" y="190099"/>
                </a:cubicBezTo>
                <a:cubicBezTo>
                  <a:pt x="273456" y="200787"/>
                  <a:pt x="259236" y="206133"/>
                  <a:pt x="240606" y="206133"/>
                </a:cubicBezTo>
                <a:cubicBezTo>
                  <a:pt x="221443" y="206133"/>
                  <a:pt x="206978" y="200813"/>
                  <a:pt x="197218" y="190164"/>
                </a:cubicBezTo>
                <a:cubicBezTo>
                  <a:pt x="187462" y="179519"/>
                  <a:pt x="182581" y="163329"/>
                  <a:pt x="182581" y="141593"/>
                </a:cubicBezTo>
                <a:cubicBezTo>
                  <a:pt x="182581" y="119859"/>
                  <a:pt x="187552" y="103645"/>
                  <a:pt x="197484" y="92953"/>
                </a:cubicBezTo>
                <a:cubicBezTo>
                  <a:pt x="207421" y="82265"/>
                  <a:pt x="221796" y="76916"/>
                  <a:pt x="240606" y="76916"/>
                </a:cubicBezTo>
                <a:cubicBezTo>
                  <a:pt x="259768" y="76916"/>
                  <a:pt x="274118" y="82265"/>
                  <a:pt x="283654" y="92953"/>
                </a:cubicBezTo>
                <a:cubicBezTo>
                  <a:pt x="293194" y="103645"/>
                  <a:pt x="297960" y="119679"/>
                  <a:pt x="297960" y="141059"/>
                </a:cubicBezTo>
                <a:close/>
                <a:moveTo>
                  <a:pt x="77451" y="64542"/>
                </a:moveTo>
                <a:cubicBezTo>
                  <a:pt x="77451" y="58951"/>
                  <a:pt x="77209" y="53850"/>
                  <a:pt x="76719" y="49238"/>
                </a:cubicBezTo>
                <a:cubicBezTo>
                  <a:pt x="76230" y="44623"/>
                  <a:pt x="75275" y="40764"/>
                  <a:pt x="73858" y="37661"/>
                </a:cubicBezTo>
                <a:cubicBezTo>
                  <a:pt x="72439" y="34557"/>
                  <a:pt x="70440" y="32228"/>
                  <a:pt x="67871" y="30673"/>
                </a:cubicBezTo>
                <a:cubicBezTo>
                  <a:pt x="65300" y="29122"/>
                  <a:pt x="62014" y="28347"/>
                  <a:pt x="58021" y="28347"/>
                </a:cubicBezTo>
                <a:cubicBezTo>
                  <a:pt x="53763" y="28347"/>
                  <a:pt x="50433" y="29122"/>
                  <a:pt x="48037" y="30673"/>
                </a:cubicBezTo>
                <a:cubicBezTo>
                  <a:pt x="45643" y="32228"/>
                  <a:pt x="43689" y="34596"/>
                  <a:pt x="42184" y="37791"/>
                </a:cubicBezTo>
                <a:cubicBezTo>
                  <a:pt x="40853" y="40630"/>
                  <a:pt x="39923" y="44490"/>
                  <a:pt x="39391" y="49368"/>
                </a:cubicBezTo>
                <a:cubicBezTo>
                  <a:pt x="38858" y="54250"/>
                  <a:pt x="38591" y="59350"/>
                  <a:pt x="38591" y="64675"/>
                </a:cubicBezTo>
                <a:cubicBezTo>
                  <a:pt x="38591" y="71241"/>
                  <a:pt x="38768" y="76451"/>
                  <a:pt x="39128" y="80310"/>
                </a:cubicBezTo>
                <a:cubicBezTo>
                  <a:pt x="39481" y="84168"/>
                  <a:pt x="40457" y="87873"/>
                  <a:pt x="42051" y="91423"/>
                </a:cubicBezTo>
                <a:cubicBezTo>
                  <a:pt x="43383" y="94526"/>
                  <a:pt x="45357" y="96903"/>
                  <a:pt x="47973" y="98540"/>
                </a:cubicBezTo>
                <a:cubicBezTo>
                  <a:pt x="50590" y="100182"/>
                  <a:pt x="53938" y="101002"/>
                  <a:pt x="58021" y="101002"/>
                </a:cubicBezTo>
                <a:cubicBezTo>
                  <a:pt x="62014" y="101002"/>
                  <a:pt x="65300" y="100203"/>
                  <a:pt x="67871" y="98608"/>
                </a:cubicBezTo>
                <a:cubicBezTo>
                  <a:pt x="70440" y="97013"/>
                  <a:pt x="72439" y="94619"/>
                  <a:pt x="73858" y="91423"/>
                </a:cubicBezTo>
                <a:cubicBezTo>
                  <a:pt x="75100" y="88583"/>
                  <a:pt x="76010" y="84947"/>
                  <a:pt x="76586" y="80508"/>
                </a:cubicBezTo>
                <a:cubicBezTo>
                  <a:pt x="77162" y="76072"/>
                  <a:pt x="77451" y="70752"/>
                  <a:pt x="77451" y="64542"/>
                </a:cubicBezTo>
                <a:close/>
                <a:moveTo>
                  <a:pt x="260031" y="141459"/>
                </a:moveTo>
                <a:cubicBezTo>
                  <a:pt x="260031" y="135873"/>
                  <a:pt x="259790" y="130771"/>
                  <a:pt x="259304" y="126156"/>
                </a:cubicBezTo>
                <a:cubicBezTo>
                  <a:pt x="258814" y="121545"/>
                  <a:pt x="257860" y="117685"/>
                  <a:pt x="256438" y="114579"/>
                </a:cubicBezTo>
                <a:cubicBezTo>
                  <a:pt x="255019" y="111471"/>
                  <a:pt x="253022" y="109146"/>
                  <a:pt x="250451" y="107591"/>
                </a:cubicBezTo>
                <a:cubicBezTo>
                  <a:pt x="247881" y="106039"/>
                  <a:pt x="244594" y="105262"/>
                  <a:pt x="240606" y="105262"/>
                </a:cubicBezTo>
                <a:cubicBezTo>
                  <a:pt x="236346" y="105262"/>
                  <a:pt x="233017" y="106039"/>
                  <a:pt x="230623" y="107591"/>
                </a:cubicBezTo>
                <a:cubicBezTo>
                  <a:pt x="228229" y="109146"/>
                  <a:pt x="226278" y="111514"/>
                  <a:pt x="224769" y="114712"/>
                </a:cubicBezTo>
                <a:cubicBezTo>
                  <a:pt x="223437" y="117552"/>
                  <a:pt x="222505" y="121411"/>
                  <a:pt x="221971" y="126289"/>
                </a:cubicBezTo>
                <a:cubicBezTo>
                  <a:pt x="221443" y="131171"/>
                  <a:pt x="221176" y="136268"/>
                  <a:pt x="221176" y="141593"/>
                </a:cubicBezTo>
                <a:cubicBezTo>
                  <a:pt x="221176" y="148159"/>
                  <a:pt x="221353" y="153372"/>
                  <a:pt x="221709" y="157232"/>
                </a:cubicBezTo>
                <a:cubicBezTo>
                  <a:pt x="222062" y="161086"/>
                  <a:pt x="223037" y="164794"/>
                  <a:pt x="224632" y="168340"/>
                </a:cubicBezTo>
                <a:cubicBezTo>
                  <a:pt x="225964" y="171448"/>
                  <a:pt x="227940" y="173823"/>
                  <a:pt x="230558" y="175461"/>
                </a:cubicBezTo>
                <a:cubicBezTo>
                  <a:pt x="233175" y="177103"/>
                  <a:pt x="236523" y="177924"/>
                  <a:pt x="240606" y="177924"/>
                </a:cubicBezTo>
                <a:cubicBezTo>
                  <a:pt x="244594" y="177924"/>
                  <a:pt x="247881" y="177125"/>
                  <a:pt x="250451" y="175526"/>
                </a:cubicBezTo>
                <a:cubicBezTo>
                  <a:pt x="253022" y="173928"/>
                  <a:pt x="255019" y="171534"/>
                  <a:pt x="256438" y="168340"/>
                </a:cubicBezTo>
                <a:cubicBezTo>
                  <a:pt x="257684" y="165504"/>
                  <a:pt x="258594" y="161868"/>
                  <a:pt x="259167" y="157428"/>
                </a:cubicBezTo>
                <a:cubicBezTo>
                  <a:pt x="259744" y="152993"/>
                  <a:pt x="260031" y="147670"/>
                  <a:pt x="260031" y="141459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3902115" y="4712671"/>
            <a:ext cx="278050" cy="182163"/>
          </a:xfrm>
          <a:custGeom>
            <a:avLst/>
            <a:gdLst/>
            <a:ahLst/>
            <a:cxnLst/>
            <a:rect l="l" t="t" r="r" b="b"/>
            <a:pathLst>
              <a:path w="278050" h="182163">
                <a:moveTo>
                  <a:pt x="117620" y="178459"/>
                </a:moveTo>
                <a:lnTo>
                  <a:pt x="0" y="178459"/>
                </a:lnTo>
                <a:lnTo>
                  <a:pt x="0" y="147381"/>
                </a:lnTo>
                <a:lnTo>
                  <a:pt x="37534" y="147381"/>
                </a:lnTo>
                <a:lnTo>
                  <a:pt x="37534" y="53312"/>
                </a:lnTo>
                <a:lnTo>
                  <a:pt x="0" y="53312"/>
                </a:lnTo>
                <a:lnTo>
                  <a:pt x="0" y="24265"/>
                </a:lnTo>
                <a:cubicBezTo>
                  <a:pt x="5505" y="24265"/>
                  <a:pt x="10962" y="23904"/>
                  <a:pt x="16381" y="23188"/>
                </a:cubicBezTo>
                <a:cubicBezTo>
                  <a:pt x="21795" y="22472"/>
                  <a:pt x="26139" y="21312"/>
                  <a:pt x="29408" y="19721"/>
                </a:cubicBezTo>
                <a:cubicBezTo>
                  <a:pt x="33232" y="17809"/>
                  <a:pt x="36202" y="15239"/>
                  <a:pt x="38315" y="12009"/>
                </a:cubicBezTo>
                <a:cubicBezTo>
                  <a:pt x="40421" y="8785"/>
                  <a:pt x="41637" y="4784"/>
                  <a:pt x="41959" y="0"/>
                </a:cubicBezTo>
                <a:lnTo>
                  <a:pt x="80925" y="0"/>
                </a:lnTo>
                <a:lnTo>
                  <a:pt x="80925" y="147381"/>
                </a:lnTo>
                <a:lnTo>
                  <a:pt x="117620" y="147381"/>
                </a:lnTo>
                <a:close/>
                <a:moveTo>
                  <a:pt x="278050" y="118217"/>
                </a:moveTo>
                <a:cubicBezTo>
                  <a:pt x="278050" y="127462"/>
                  <a:pt x="276477" y="136026"/>
                  <a:pt x="273334" y="143914"/>
                </a:cubicBezTo>
                <a:cubicBezTo>
                  <a:pt x="270184" y="151805"/>
                  <a:pt x="265461" y="158617"/>
                  <a:pt x="259164" y="164355"/>
                </a:cubicBezTo>
                <a:cubicBezTo>
                  <a:pt x="252951" y="170014"/>
                  <a:pt x="245560" y="174395"/>
                  <a:pt x="236995" y="177502"/>
                </a:cubicBezTo>
                <a:cubicBezTo>
                  <a:pt x="228424" y="180608"/>
                  <a:pt x="217887" y="182164"/>
                  <a:pt x="205377" y="182164"/>
                </a:cubicBezTo>
                <a:cubicBezTo>
                  <a:pt x="192150" y="182085"/>
                  <a:pt x="180775" y="180951"/>
                  <a:pt x="171252" y="178758"/>
                </a:cubicBezTo>
                <a:cubicBezTo>
                  <a:pt x="161727" y="176566"/>
                  <a:pt x="153861" y="174119"/>
                  <a:pt x="147643" y="171407"/>
                </a:cubicBezTo>
                <a:lnTo>
                  <a:pt x="147643" y="132559"/>
                </a:lnTo>
                <a:lnTo>
                  <a:pt x="151708" y="132559"/>
                </a:lnTo>
                <a:cubicBezTo>
                  <a:pt x="153939" y="133838"/>
                  <a:pt x="156449" y="135271"/>
                  <a:pt x="159236" y="136862"/>
                </a:cubicBezTo>
                <a:cubicBezTo>
                  <a:pt x="162026" y="138457"/>
                  <a:pt x="165691" y="140127"/>
                  <a:pt x="170238" y="141883"/>
                </a:cubicBezTo>
                <a:cubicBezTo>
                  <a:pt x="174456" y="143553"/>
                  <a:pt x="178740" y="144929"/>
                  <a:pt x="183086" y="146002"/>
                </a:cubicBezTo>
                <a:cubicBezTo>
                  <a:pt x="187431" y="147078"/>
                  <a:pt x="192266" y="147619"/>
                  <a:pt x="197608" y="147619"/>
                </a:cubicBezTo>
                <a:cubicBezTo>
                  <a:pt x="202230" y="147619"/>
                  <a:pt x="207210" y="147038"/>
                  <a:pt x="212547" y="145882"/>
                </a:cubicBezTo>
                <a:cubicBezTo>
                  <a:pt x="217887" y="144731"/>
                  <a:pt x="222192" y="142636"/>
                  <a:pt x="225461" y="139611"/>
                </a:cubicBezTo>
                <a:cubicBezTo>
                  <a:pt x="227851" y="137221"/>
                  <a:pt x="229723" y="134550"/>
                  <a:pt x="231077" y="131601"/>
                </a:cubicBezTo>
                <a:cubicBezTo>
                  <a:pt x="232431" y="128650"/>
                  <a:pt x="233107" y="124708"/>
                  <a:pt x="233107" y="119769"/>
                </a:cubicBezTo>
                <a:cubicBezTo>
                  <a:pt x="233107" y="115625"/>
                  <a:pt x="232250" y="112057"/>
                  <a:pt x="230541" y="109073"/>
                </a:cubicBezTo>
                <a:cubicBezTo>
                  <a:pt x="228824" y="106085"/>
                  <a:pt x="226573" y="103669"/>
                  <a:pt x="223783" y="101840"/>
                </a:cubicBezTo>
                <a:cubicBezTo>
                  <a:pt x="219719" y="99130"/>
                  <a:pt x="214819" y="97398"/>
                  <a:pt x="209084" y="96638"/>
                </a:cubicBezTo>
                <a:cubicBezTo>
                  <a:pt x="203343" y="95883"/>
                  <a:pt x="198403" y="95504"/>
                  <a:pt x="194259" y="95504"/>
                </a:cubicBezTo>
                <a:cubicBezTo>
                  <a:pt x="187725" y="95504"/>
                  <a:pt x="181371" y="96024"/>
                  <a:pt x="175198" y="97060"/>
                </a:cubicBezTo>
                <a:cubicBezTo>
                  <a:pt x="169021" y="98096"/>
                  <a:pt x="163664" y="99209"/>
                  <a:pt x="159116" y="100404"/>
                </a:cubicBezTo>
                <a:lnTo>
                  <a:pt x="155293" y="100404"/>
                </a:lnTo>
                <a:lnTo>
                  <a:pt x="155293" y="475"/>
                </a:lnTo>
                <a:lnTo>
                  <a:pt x="273151" y="475"/>
                </a:lnTo>
                <a:lnTo>
                  <a:pt x="273151" y="34067"/>
                </a:lnTo>
                <a:lnTo>
                  <a:pt x="197485" y="34067"/>
                </a:lnTo>
                <a:lnTo>
                  <a:pt x="197485" y="63710"/>
                </a:lnTo>
                <a:cubicBezTo>
                  <a:pt x="199875" y="63551"/>
                  <a:pt x="202727" y="63407"/>
                  <a:pt x="206035" y="63288"/>
                </a:cubicBezTo>
                <a:cubicBezTo>
                  <a:pt x="209341" y="63170"/>
                  <a:pt x="211914" y="63112"/>
                  <a:pt x="213743" y="63112"/>
                </a:cubicBezTo>
                <a:cubicBezTo>
                  <a:pt x="222272" y="63112"/>
                  <a:pt x="230162" y="63965"/>
                  <a:pt x="237413" y="65682"/>
                </a:cubicBezTo>
                <a:cubicBezTo>
                  <a:pt x="244667" y="67399"/>
                  <a:pt x="251075" y="70046"/>
                  <a:pt x="256654" y="73631"/>
                </a:cubicBezTo>
                <a:cubicBezTo>
                  <a:pt x="263426" y="78016"/>
                  <a:pt x="268691" y="83891"/>
                  <a:pt x="272434" y="91260"/>
                </a:cubicBezTo>
                <a:cubicBezTo>
                  <a:pt x="276178" y="98633"/>
                  <a:pt x="278050" y="107619"/>
                  <a:pt x="278050" y="118217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4275393" y="4709683"/>
            <a:ext cx="267627" cy="185152"/>
          </a:xfrm>
          <a:custGeom>
            <a:avLst/>
            <a:gdLst/>
            <a:ahLst/>
            <a:cxnLst/>
            <a:rect l="l" t="t" r="r" b="b"/>
            <a:pathLst>
              <a:path w="267627" h="185152">
                <a:moveTo>
                  <a:pt x="103629" y="57615"/>
                </a:moveTo>
                <a:cubicBezTo>
                  <a:pt x="103629" y="77375"/>
                  <a:pt x="99230" y="92056"/>
                  <a:pt x="90424" y="101657"/>
                </a:cubicBezTo>
                <a:cubicBezTo>
                  <a:pt x="81615" y="111262"/>
                  <a:pt x="68845" y="116064"/>
                  <a:pt x="52109" y="116064"/>
                </a:cubicBezTo>
                <a:cubicBezTo>
                  <a:pt x="34898" y="116064"/>
                  <a:pt x="21908" y="111284"/>
                  <a:pt x="13147" y="101718"/>
                </a:cubicBezTo>
                <a:cubicBezTo>
                  <a:pt x="4380" y="92156"/>
                  <a:pt x="0" y="77612"/>
                  <a:pt x="0" y="58093"/>
                </a:cubicBezTo>
                <a:cubicBezTo>
                  <a:pt x="0" y="38571"/>
                  <a:pt x="4464" y="24005"/>
                  <a:pt x="13388" y="14400"/>
                </a:cubicBezTo>
                <a:cubicBezTo>
                  <a:pt x="22312" y="4799"/>
                  <a:pt x="35218" y="0"/>
                  <a:pt x="52109" y="0"/>
                </a:cubicBezTo>
                <a:cubicBezTo>
                  <a:pt x="69324" y="0"/>
                  <a:pt x="82213" y="4799"/>
                  <a:pt x="90781" y="14400"/>
                </a:cubicBezTo>
                <a:cubicBezTo>
                  <a:pt x="99348" y="24005"/>
                  <a:pt x="103629" y="38412"/>
                  <a:pt x="103629" y="57615"/>
                </a:cubicBezTo>
                <a:close/>
                <a:moveTo>
                  <a:pt x="196145" y="3463"/>
                </a:moveTo>
                <a:lnTo>
                  <a:pt x="102913" y="181447"/>
                </a:lnTo>
                <a:lnTo>
                  <a:pt x="71355" y="181447"/>
                </a:lnTo>
                <a:lnTo>
                  <a:pt x="164592" y="3463"/>
                </a:lnTo>
                <a:close/>
                <a:moveTo>
                  <a:pt x="267627" y="126703"/>
                </a:moveTo>
                <a:cubicBezTo>
                  <a:pt x="267627" y="146467"/>
                  <a:pt x="263224" y="161148"/>
                  <a:pt x="254419" y="170749"/>
                </a:cubicBezTo>
                <a:cubicBezTo>
                  <a:pt x="245609" y="180353"/>
                  <a:pt x="232840" y="185152"/>
                  <a:pt x="216107" y="185152"/>
                </a:cubicBezTo>
                <a:cubicBezTo>
                  <a:pt x="198892" y="185152"/>
                  <a:pt x="185907" y="180372"/>
                  <a:pt x="177144" y="170806"/>
                </a:cubicBezTo>
                <a:cubicBezTo>
                  <a:pt x="168379" y="161248"/>
                  <a:pt x="163994" y="146704"/>
                  <a:pt x="163994" y="127178"/>
                </a:cubicBezTo>
                <a:cubicBezTo>
                  <a:pt x="163994" y="107658"/>
                  <a:pt x="168457" y="93092"/>
                  <a:pt x="177382" y="83488"/>
                </a:cubicBezTo>
                <a:cubicBezTo>
                  <a:pt x="186306" y="73887"/>
                  <a:pt x="199212" y="69088"/>
                  <a:pt x="216107" y="69088"/>
                </a:cubicBezTo>
                <a:cubicBezTo>
                  <a:pt x="233319" y="69088"/>
                  <a:pt x="246207" y="73887"/>
                  <a:pt x="254778" y="83488"/>
                </a:cubicBezTo>
                <a:cubicBezTo>
                  <a:pt x="263343" y="93092"/>
                  <a:pt x="267627" y="107500"/>
                  <a:pt x="267627" y="126703"/>
                </a:cubicBezTo>
                <a:close/>
                <a:moveTo>
                  <a:pt x="69562" y="57972"/>
                </a:moveTo>
                <a:cubicBezTo>
                  <a:pt x="69562" y="52953"/>
                  <a:pt x="69343" y="48370"/>
                  <a:pt x="68907" y="44226"/>
                </a:cubicBezTo>
                <a:cubicBezTo>
                  <a:pt x="68468" y="40078"/>
                  <a:pt x="67611" y="36615"/>
                  <a:pt x="66337" y="33829"/>
                </a:cubicBezTo>
                <a:cubicBezTo>
                  <a:pt x="65058" y="31040"/>
                  <a:pt x="63270" y="28948"/>
                  <a:pt x="60958" y="27551"/>
                </a:cubicBezTo>
                <a:cubicBezTo>
                  <a:pt x="58647" y="26158"/>
                  <a:pt x="55695" y="25460"/>
                  <a:pt x="52109" y="25460"/>
                </a:cubicBezTo>
                <a:cubicBezTo>
                  <a:pt x="48286" y="25460"/>
                  <a:pt x="45298" y="26158"/>
                  <a:pt x="43149" y="27551"/>
                </a:cubicBezTo>
                <a:cubicBezTo>
                  <a:pt x="40996" y="28948"/>
                  <a:pt x="39243" y="31079"/>
                  <a:pt x="37886" y="33948"/>
                </a:cubicBezTo>
                <a:cubicBezTo>
                  <a:pt x="36690" y="36497"/>
                  <a:pt x="35856" y="39960"/>
                  <a:pt x="35377" y="44345"/>
                </a:cubicBezTo>
                <a:cubicBezTo>
                  <a:pt x="34898" y="48726"/>
                  <a:pt x="34660" y="53313"/>
                  <a:pt x="34660" y="58093"/>
                </a:cubicBezTo>
                <a:cubicBezTo>
                  <a:pt x="34660" y="63986"/>
                  <a:pt x="34818" y="68670"/>
                  <a:pt x="35136" y="72137"/>
                </a:cubicBezTo>
                <a:cubicBezTo>
                  <a:pt x="35455" y="75601"/>
                  <a:pt x="36330" y="78930"/>
                  <a:pt x="37767" y="82117"/>
                </a:cubicBezTo>
                <a:cubicBezTo>
                  <a:pt x="38965" y="84903"/>
                  <a:pt x="40737" y="87038"/>
                  <a:pt x="43090" y="88514"/>
                </a:cubicBezTo>
                <a:cubicBezTo>
                  <a:pt x="45439" y="89990"/>
                  <a:pt x="48445" y="90724"/>
                  <a:pt x="52109" y="90724"/>
                </a:cubicBezTo>
                <a:cubicBezTo>
                  <a:pt x="55695" y="90724"/>
                  <a:pt x="58647" y="90007"/>
                  <a:pt x="60958" y="88571"/>
                </a:cubicBezTo>
                <a:cubicBezTo>
                  <a:pt x="63270" y="87135"/>
                  <a:pt x="65058" y="84986"/>
                  <a:pt x="66337" y="82117"/>
                </a:cubicBezTo>
                <a:cubicBezTo>
                  <a:pt x="67449" y="79568"/>
                  <a:pt x="68266" y="76299"/>
                  <a:pt x="68788" y="72314"/>
                </a:cubicBezTo>
                <a:cubicBezTo>
                  <a:pt x="69306" y="68332"/>
                  <a:pt x="69562" y="63551"/>
                  <a:pt x="69562" y="57972"/>
                </a:cubicBezTo>
                <a:close/>
                <a:moveTo>
                  <a:pt x="233560" y="127058"/>
                </a:moveTo>
                <a:cubicBezTo>
                  <a:pt x="233560" y="122041"/>
                  <a:pt x="233340" y="117457"/>
                  <a:pt x="232905" y="113314"/>
                </a:cubicBezTo>
                <a:cubicBezTo>
                  <a:pt x="232465" y="109167"/>
                  <a:pt x="231608" y="105703"/>
                  <a:pt x="230331" y="102913"/>
                </a:cubicBezTo>
                <a:cubicBezTo>
                  <a:pt x="229057" y="100127"/>
                  <a:pt x="227263" y="98035"/>
                  <a:pt x="224952" y="96639"/>
                </a:cubicBezTo>
                <a:cubicBezTo>
                  <a:pt x="222641" y="95246"/>
                  <a:pt x="219693" y="94550"/>
                  <a:pt x="216107" y="94550"/>
                </a:cubicBezTo>
                <a:cubicBezTo>
                  <a:pt x="212284" y="94550"/>
                  <a:pt x="209295" y="95246"/>
                  <a:pt x="207143" y="96639"/>
                </a:cubicBezTo>
                <a:cubicBezTo>
                  <a:pt x="204994" y="98035"/>
                  <a:pt x="203238" y="100166"/>
                  <a:pt x="201884" y="103036"/>
                </a:cubicBezTo>
                <a:cubicBezTo>
                  <a:pt x="200685" y="105581"/>
                  <a:pt x="199849" y="109049"/>
                  <a:pt x="199370" y="113433"/>
                </a:cubicBezTo>
                <a:cubicBezTo>
                  <a:pt x="198892" y="117814"/>
                  <a:pt x="198654" y="122400"/>
                  <a:pt x="198654" y="127178"/>
                </a:cubicBezTo>
                <a:cubicBezTo>
                  <a:pt x="198654" y="133078"/>
                  <a:pt x="198813" y="137758"/>
                  <a:pt x="199133" y="141225"/>
                </a:cubicBezTo>
                <a:cubicBezTo>
                  <a:pt x="199453" y="144688"/>
                  <a:pt x="200328" y="148018"/>
                  <a:pt x="201764" y="151207"/>
                </a:cubicBezTo>
                <a:cubicBezTo>
                  <a:pt x="202959" y="153994"/>
                  <a:pt x="204735" y="156129"/>
                  <a:pt x="207086" y="157601"/>
                </a:cubicBezTo>
                <a:cubicBezTo>
                  <a:pt x="209433" y="159078"/>
                  <a:pt x="212439" y="159812"/>
                  <a:pt x="216107" y="159812"/>
                </a:cubicBezTo>
                <a:cubicBezTo>
                  <a:pt x="219693" y="159812"/>
                  <a:pt x="222641" y="159095"/>
                  <a:pt x="224952" y="157663"/>
                </a:cubicBezTo>
                <a:cubicBezTo>
                  <a:pt x="227263" y="156226"/>
                  <a:pt x="229057" y="154076"/>
                  <a:pt x="230331" y="151207"/>
                </a:cubicBezTo>
                <a:cubicBezTo>
                  <a:pt x="231447" y="148655"/>
                  <a:pt x="232263" y="145386"/>
                  <a:pt x="232783" y="141404"/>
                </a:cubicBezTo>
                <a:cubicBezTo>
                  <a:pt x="233301" y="137423"/>
                  <a:pt x="233560" y="132639"/>
                  <a:pt x="233560" y="127058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6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695627" y="4955011"/>
            <a:ext cx="142023" cy="140391"/>
          </a:xfrm>
          <a:prstGeom prst="rect">
            <a:avLst/>
          </a:prstGeom>
        </p:spPr>
      </p:pic>
      <p:sp>
        <p:nvSpPr>
          <p:cNvPr id="1713" name="object 1713"/>
          <p:cNvSpPr/>
          <p:nvPr/>
        </p:nvSpPr>
        <p:spPr>
          <a:xfrm>
            <a:off x="6913462" y="4914808"/>
            <a:ext cx="2440672" cy="244799"/>
          </a:xfrm>
          <a:custGeom>
            <a:avLst/>
            <a:gdLst/>
            <a:ahLst/>
            <a:cxnLst/>
            <a:rect l="l" t="t" r="r" b="b"/>
            <a:pathLst>
              <a:path w="2440672" h="244799">
                <a:moveTo>
                  <a:pt x="131601" y="195555"/>
                </a:moveTo>
                <a:lnTo>
                  <a:pt x="101479" y="195555"/>
                </a:lnTo>
                <a:lnTo>
                  <a:pt x="38606" y="114034"/>
                </a:lnTo>
                <a:lnTo>
                  <a:pt x="23666" y="114034"/>
                </a:lnTo>
                <a:lnTo>
                  <a:pt x="23666" y="195555"/>
                </a:lnTo>
                <a:lnTo>
                  <a:pt x="0" y="195555"/>
                </a:lnTo>
                <a:lnTo>
                  <a:pt x="0" y="17571"/>
                </a:lnTo>
                <a:lnTo>
                  <a:pt x="23666" y="17571"/>
                </a:lnTo>
                <a:lnTo>
                  <a:pt x="23666" y="97776"/>
                </a:lnTo>
                <a:cubicBezTo>
                  <a:pt x="32990" y="97455"/>
                  <a:pt x="40381" y="95108"/>
                  <a:pt x="45838" y="90726"/>
                </a:cubicBezTo>
                <a:cubicBezTo>
                  <a:pt x="51299" y="86342"/>
                  <a:pt x="55738" y="80046"/>
                  <a:pt x="59166" y="71842"/>
                </a:cubicBezTo>
                <a:cubicBezTo>
                  <a:pt x="60602" y="68255"/>
                  <a:pt x="61895" y="64846"/>
                  <a:pt x="63053" y="61621"/>
                </a:cubicBezTo>
                <a:cubicBezTo>
                  <a:pt x="64205" y="58392"/>
                  <a:pt x="65140" y="55663"/>
                  <a:pt x="65858" y="53430"/>
                </a:cubicBezTo>
                <a:cubicBezTo>
                  <a:pt x="70639" y="39805"/>
                  <a:pt x="76734" y="30419"/>
                  <a:pt x="84146" y="25282"/>
                </a:cubicBezTo>
                <a:cubicBezTo>
                  <a:pt x="91562" y="20141"/>
                  <a:pt x="101840" y="17571"/>
                  <a:pt x="114987" y="17571"/>
                </a:cubicBezTo>
                <a:lnTo>
                  <a:pt x="122277" y="17571"/>
                </a:lnTo>
                <a:lnTo>
                  <a:pt x="122277" y="38729"/>
                </a:lnTo>
                <a:lnTo>
                  <a:pt x="116302" y="38729"/>
                </a:lnTo>
                <a:cubicBezTo>
                  <a:pt x="106581" y="38729"/>
                  <a:pt x="99766" y="40623"/>
                  <a:pt x="95863" y="44406"/>
                </a:cubicBezTo>
                <a:cubicBezTo>
                  <a:pt x="91958" y="48193"/>
                  <a:pt x="88369" y="55343"/>
                  <a:pt x="85104" y="65865"/>
                </a:cubicBezTo>
                <a:cubicBezTo>
                  <a:pt x="81839" y="76381"/>
                  <a:pt x="78174" y="84092"/>
                  <a:pt x="74110" y="88992"/>
                </a:cubicBezTo>
                <a:cubicBezTo>
                  <a:pt x="70040" y="93891"/>
                  <a:pt x="65140" y="98214"/>
                  <a:pt x="59407" y="101958"/>
                </a:cubicBezTo>
                <a:close/>
                <a:moveTo>
                  <a:pt x="203676" y="198662"/>
                </a:moveTo>
                <a:cubicBezTo>
                  <a:pt x="182401" y="198662"/>
                  <a:pt x="165887" y="192661"/>
                  <a:pt x="154133" y="180669"/>
                </a:cubicBezTo>
                <a:cubicBezTo>
                  <a:pt x="142380" y="168678"/>
                  <a:pt x="136500" y="151642"/>
                  <a:pt x="136500" y="129574"/>
                </a:cubicBezTo>
                <a:cubicBezTo>
                  <a:pt x="136500" y="107819"/>
                  <a:pt x="142195" y="90507"/>
                  <a:pt x="153594" y="77634"/>
                </a:cubicBezTo>
                <a:cubicBezTo>
                  <a:pt x="164987" y="64768"/>
                  <a:pt x="179888" y="58330"/>
                  <a:pt x="198297" y="58330"/>
                </a:cubicBezTo>
                <a:cubicBezTo>
                  <a:pt x="206586" y="58330"/>
                  <a:pt x="213919" y="59525"/>
                  <a:pt x="220294" y="61917"/>
                </a:cubicBezTo>
                <a:cubicBezTo>
                  <a:pt x="226665" y="64310"/>
                  <a:pt x="232246" y="68054"/>
                  <a:pt x="237024" y="73155"/>
                </a:cubicBezTo>
                <a:cubicBezTo>
                  <a:pt x="241808" y="78256"/>
                  <a:pt x="245476" y="84488"/>
                  <a:pt x="248025" y="91861"/>
                </a:cubicBezTo>
                <a:cubicBezTo>
                  <a:pt x="250569" y="99230"/>
                  <a:pt x="251848" y="108255"/>
                  <a:pt x="251848" y="118933"/>
                </a:cubicBezTo>
                <a:lnTo>
                  <a:pt x="251848" y="131126"/>
                </a:lnTo>
                <a:lnTo>
                  <a:pt x="159328" y="131126"/>
                </a:lnTo>
                <a:cubicBezTo>
                  <a:pt x="159328" y="146667"/>
                  <a:pt x="163234" y="158537"/>
                  <a:pt x="171046" y="166745"/>
                </a:cubicBezTo>
                <a:cubicBezTo>
                  <a:pt x="178854" y="174953"/>
                  <a:pt x="189654" y="179056"/>
                  <a:pt x="203439" y="179056"/>
                </a:cubicBezTo>
                <a:cubicBezTo>
                  <a:pt x="208377" y="179056"/>
                  <a:pt x="213221" y="178499"/>
                  <a:pt x="217961" y="177386"/>
                </a:cubicBezTo>
                <a:cubicBezTo>
                  <a:pt x="222702" y="176270"/>
                  <a:pt x="226987" y="174837"/>
                  <a:pt x="230809" y="173083"/>
                </a:cubicBezTo>
                <a:cubicBezTo>
                  <a:pt x="234874" y="171252"/>
                  <a:pt x="238301" y="169477"/>
                  <a:pt x="241092" y="167763"/>
                </a:cubicBezTo>
                <a:cubicBezTo>
                  <a:pt x="243878" y="166050"/>
                  <a:pt x="246192" y="164437"/>
                  <a:pt x="248025" y="162921"/>
                </a:cubicBezTo>
                <a:lnTo>
                  <a:pt x="249339" y="162921"/>
                </a:lnTo>
                <a:lnTo>
                  <a:pt x="249339" y="187427"/>
                </a:lnTo>
                <a:cubicBezTo>
                  <a:pt x="246708" y="188463"/>
                  <a:pt x="243443" y="189756"/>
                  <a:pt x="239540" y="191310"/>
                </a:cubicBezTo>
                <a:cubicBezTo>
                  <a:pt x="235633" y="192862"/>
                  <a:pt x="232124" y="194083"/>
                  <a:pt x="229017" y="194958"/>
                </a:cubicBezTo>
                <a:cubicBezTo>
                  <a:pt x="224636" y="196153"/>
                  <a:pt x="220673" y="197067"/>
                  <a:pt x="217127" y="197705"/>
                </a:cubicBezTo>
                <a:cubicBezTo>
                  <a:pt x="213577" y="198341"/>
                  <a:pt x="209094" y="198662"/>
                  <a:pt x="203676" y="198662"/>
                </a:cubicBezTo>
                <a:close/>
                <a:moveTo>
                  <a:pt x="229974" y="113914"/>
                </a:moveTo>
                <a:cubicBezTo>
                  <a:pt x="229816" y="107859"/>
                  <a:pt x="229100" y="102639"/>
                  <a:pt x="227821" y="98255"/>
                </a:cubicBezTo>
                <a:cubicBezTo>
                  <a:pt x="226548" y="93874"/>
                  <a:pt x="224715" y="90165"/>
                  <a:pt x="222325" y="87141"/>
                </a:cubicBezTo>
                <a:cubicBezTo>
                  <a:pt x="219693" y="83790"/>
                  <a:pt x="216327" y="81241"/>
                  <a:pt x="212227" y="79488"/>
                </a:cubicBezTo>
                <a:cubicBezTo>
                  <a:pt x="208119" y="77734"/>
                  <a:pt x="203040" y="76859"/>
                  <a:pt x="196980" y="76859"/>
                </a:cubicBezTo>
                <a:cubicBezTo>
                  <a:pt x="191008" y="76859"/>
                  <a:pt x="185925" y="77752"/>
                  <a:pt x="181742" y="79545"/>
                </a:cubicBezTo>
                <a:cubicBezTo>
                  <a:pt x="177558" y="81339"/>
                  <a:pt x="173754" y="83951"/>
                  <a:pt x="170326" y="87379"/>
                </a:cubicBezTo>
                <a:cubicBezTo>
                  <a:pt x="166982" y="90885"/>
                  <a:pt x="164433" y="94770"/>
                  <a:pt x="162679" y="99032"/>
                </a:cubicBezTo>
                <a:cubicBezTo>
                  <a:pt x="160927" y="103298"/>
                  <a:pt x="159811" y="108259"/>
                  <a:pt x="159328" y="113914"/>
                </a:cubicBezTo>
                <a:close/>
                <a:moveTo>
                  <a:pt x="386557" y="125273"/>
                </a:moveTo>
                <a:cubicBezTo>
                  <a:pt x="386557" y="147502"/>
                  <a:pt x="381236" y="165211"/>
                  <a:pt x="370601" y="178397"/>
                </a:cubicBezTo>
                <a:cubicBezTo>
                  <a:pt x="359964" y="191589"/>
                  <a:pt x="346517" y="198184"/>
                  <a:pt x="330260" y="198184"/>
                </a:cubicBezTo>
                <a:cubicBezTo>
                  <a:pt x="323646" y="198184"/>
                  <a:pt x="317789" y="197427"/>
                  <a:pt x="312688" y="195912"/>
                </a:cubicBezTo>
                <a:cubicBezTo>
                  <a:pt x="307588" y="194397"/>
                  <a:pt x="302366" y="192048"/>
                  <a:pt x="297028" y="188863"/>
                </a:cubicBezTo>
                <a:lnTo>
                  <a:pt x="297028" y="244799"/>
                </a:lnTo>
                <a:lnTo>
                  <a:pt x="274557" y="244799"/>
                </a:lnTo>
                <a:lnTo>
                  <a:pt x="274557" y="62035"/>
                </a:lnTo>
                <a:lnTo>
                  <a:pt x="297028" y="62035"/>
                </a:lnTo>
                <a:lnTo>
                  <a:pt x="297028" y="76021"/>
                </a:lnTo>
                <a:cubicBezTo>
                  <a:pt x="302608" y="71002"/>
                  <a:pt x="308804" y="66801"/>
                  <a:pt x="315615" y="63414"/>
                </a:cubicBezTo>
                <a:cubicBezTo>
                  <a:pt x="322426" y="60023"/>
                  <a:pt x="329859" y="58330"/>
                  <a:pt x="337910" y="58330"/>
                </a:cubicBezTo>
                <a:cubicBezTo>
                  <a:pt x="353210" y="58330"/>
                  <a:pt x="365140" y="64389"/>
                  <a:pt x="373708" y="76500"/>
                </a:cubicBezTo>
                <a:cubicBezTo>
                  <a:pt x="382272" y="88613"/>
                  <a:pt x="386557" y="104872"/>
                  <a:pt x="386557" y="125273"/>
                </a:cubicBezTo>
                <a:close/>
                <a:moveTo>
                  <a:pt x="363369" y="127781"/>
                </a:moveTo>
                <a:cubicBezTo>
                  <a:pt x="363369" y="112560"/>
                  <a:pt x="360939" y="100746"/>
                  <a:pt x="356079" y="92336"/>
                </a:cubicBezTo>
                <a:cubicBezTo>
                  <a:pt x="351216" y="83929"/>
                  <a:pt x="343324" y="79728"/>
                  <a:pt x="332413" y="79728"/>
                </a:cubicBezTo>
                <a:cubicBezTo>
                  <a:pt x="326033" y="79728"/>
                  <a:pt x="319878" y="81143"/>
                  <a:pt x="313942" y="83974"/>
                </a:cubicBezTo>
                <a:cubicBezTo>
                  <a:pt x="308004" y="86803"/>
                  <a:pt x="302366" y="90450"/>
                  <a:pt x="297028" y="94910"/>
                </a:cubicBezTo>
                <a:lnTo>
                  <a:pt x="297028" y="170571"/>
                </a:lnTo>
                <a:cubicBezTo>
                  <a:pt x="302925" y="173440"/>
                  <a:pt x="307964" y="175391"/>
                  <a:pt x="312148" y="176429"/>
                </a:cubicBezTo>
                <a:cubicBezTo>
                  <a:pt x="316331" y="177465"/>
                  <a:pt x="321133" y="177983"/>
                  <a:pt x="326551" y="177983"/>
                </a:cubicBezTo>
                <a:cubicBezTo>
                  <a:pt x="338187" y="177983"/>
                  <a:pt x="347231" y="173717"/>
                  <a:pt x="353689" y="165189"/>
                </a:cubicBezTo>
                <a:cubicBezTo>
                  <a:pt x="360140" y="156669"/>
                  <a:pt x="363369" y="144197"/>
                  <a:pt x="363369" y="127781"/>
                </a:cubicBezTo>
                <a:close/>
                <a:moveTo>
                  <a:pt x="484451" y="162680"/>
                </a:moveTo>
                <a:lnTo>
                  <a:pt x="484451" y="125629"/>
                </a:lnTo>
                <a:cubicBezTo>
                  <a:pt x="479113" y="126107"/>
                  <a:pt x="472362" y="126763"/>
                  <a:pt x="464194" y="127602"/>
                </a:cubicBezTo>
                <a:cubicBezTo>
                  <a:pt x="456025" y="128437"/>
                  <a:pt x="449434" y="129614"/>
                  <a:pt x="444409" y="131126"/>
                </a:cubicBezTo>
                <a:cubicBezTo>
                  <a:pt x="438433" y="132959"/>
                  <a:pt x="433496" y="135770"/>
                  <a:pt x="429591" y="139554"/>
                </a:cubicBezTo>
                <a:cubicBezTo>
                  <a:pt x="425685" y="143341"/>
                  <a:pt x="423730" y="148618"/>
                  <a:pt x="423730" y="155390"/>
                </a:cubicBezTo>
                <a:cubicBezTo>
                  <a:pt x="423730" y="163044"/>
                  <a:pt x="425883" y="168818"/>
                  <a:pt x="430188" y="172724"/>
                </a:cubicBezTo>
                <a:cubicBezTo>
                  <a:pt x="434491" y="176630"/>
                  <a:pt x="440787" y="178581"/>
                  <a:pt x="449074" y="178581"/>
                </a:cubicBezTo>
                <a:cubicBezTo>
                  <a:pt x="456162" y="178581"/>
                  <a:pt x="462578" y="177045"/>
                  <a:pt x="468320" y="173976"/>
                </a:cubicBezTo>
                <a:cubicBezTo>
                  <a:pt x="474054" y="170913"/>
                  <a:pt x="479432" y="167144"/>
                  <a:pt x="484451" y="162680"/>
                </a:cubicBezTo>
                <a:close/>
                <a:moveTo>
                  <a:pt x="484451" y="181328"/>
                </a:moveTo>
                <a:cubicBezTo>
                  <a:pt x="482623" y="182682"/>
                  <a:pt x="480170" y="184576"/>
                  <a:pt x="477104" y="187005"/>
                </a:cubicBezTo>
                <a:cubicBezTo>
                  <a:pt x="474036" y="189438"/>
                  <a:pt x="471067" y="191371"/>
                  <a:pt x="468200" y="192805"/>
                </a:cubicBezTo>
                <a:cubicBezTo>
                  <a:pt x="464211" y="194875"/>
                  <a:pt x="460371" y="196469"/>
                  <a:pt x="456666" y="197586"/>
                </a:cubicBezTo>
                <a:cubicBezTo>
                  <a:pt x="452958" y="198698"/>
                  <a:pt x="447760" y="199259"/>
                  <a:pt x="441065" y="199259"/>
                </a:cubicBezTo>
                <a:cubicBezTo>
                  <a:pt x="435567" y="199259"/>
                  <a:pt x="430347" y="198223"/>
                  <a:pt x="425408" y="196153"/>
                </a:cubicBezTo>
                <a:cubicBezTo>
                  <a:pt x="420465" y="194083"/>
                  <a:pt x="416119" y="191171"/>
                  <a:pt x="412379" y="187427"/>
                </a:cubicBezTo>
                <a:cubicBezTo>
                  <a:pt x="408794" y="183762"/>
                  <a:pt x="405925" y="179237"/>
                  <a:pt x="403773" y="173858"/>
                </a:cubicBezTo>
                <a:cubicBezTo>
                  <a:pt x="401618" y="168480"/>
                  <a:pt x="400542" y="162807"/>
                  <a:pt x="400542" y="156826"/>
                </a:cubicBezTo>
                <a:cubicBezTo>
                  <a:pt x="400542" y="147582"/>
                  <a:pt x="402497" y="139712"/>
                  <a:pt x="406403" y="133218"/>
                </a:cubicBezTo>
                <a:cubicBezTo>
                  <a:pt x="410305" y="126720"/>
                  <a:pt x="416483" y="121565"/>
                  <a:pt x="424929" y="117738"/>
                </a:cubicBezTo>
                <a:cubicBezTo>
                  <a:pt x="432421" y="114310"/>
                  <a:pt x="441262" y="111942"/>
                  <a:pt x="451465" y="110627"/>
                </a:cubicBezTo>
                <a:cubicBezTo>
                  <a:pt x="461664" y="109310"/>
                  <a:pt x="472661" y="108335"/>
                  <a:pt x="484451" y="107701"/>
                </a:cubicBezTo>
                <a:lnTo>
                  <a:pt x="484451" y="103395"/>
                </a:lnTo>
                <a:cubicBezTo>
                  <a:pt x="484451" y="98136"/>
                  <a:pt x="483655" y="93891"/>
                  <a:pt x="482062" y="90666"/>
                </a:cubicBezTo>
                <a:cubicBezTo>
                  <a:pt x="480470" y="87436"/>
                  <a:pt x="478238" y="84949"/>
                  <a:pt x="475369" y="83192"/>
                </a:cubicBezTo>
                <a:cubicBezTo>
                  <a:pt x="472503" y="81363"/>
                  <a:pt x="468997" y="80142"/>
                  <a:pt x="464853" y="79545"/>
                </a:cubicBezTo>
                <a:cubicBezTo>
                  <a:pt x="460709" y="78947"/>
                  <a:pt x="456447" y="78653"/>
                  <a:pt x="452063" y="78653"/>
                </a:cubicBezTo>
                <a:cubicBezTo>
                  <a:pt x="446882" y="78653"/>
                  <a:pt x="440787" y="79426"/>
                  <a:pt x="433775" y="80982"/>
                </a:cubicBezTo>
                <a:cubicBezTo>
                  <a:pt x="426762" y="82534"/>
                  <a:pt x="419749" y="84791"/>
                  <a:pt x="412736" y="87739"/>
                </a:cubicBezTo>
                <a:lnTo>
                  <a:pt x="411422" y="87739"/>
                </a:lnTo>
                <a:lnTo>
                  <a:pt x="411422" y="64907"/>
                </a:lnTo>
                <a:cubicBezTo>
                  <a:pt x="415566" y="63712"/>
                  <a:pt x="421502" y="62398"/>
                  <a:pt x="429231" y="60962"/>
                </a:cubicBezTo>
                <a:cubicBezTo>
                  <a:pt x="436960" y="59525"/>
                  <a:pt x="444610" y="58809"/>
                  <a:pt x="452181" y="58809"/>
                </a:cubicBezTo>
                <a:cubicBezTo>
                  <a:pt x="461347" y="58809"/>
                  <a:pt x="469076" y="59525"/>
                  <a:pt x="475369" y="60962"/>
                </a:cubicBezTo>
                <a:cubicBezTo>
                  <a:pt x="481665" y="62398"/>
                  <a:pt x="487320" y="64990"/>
                  <a:pt x="492342" y="68731"/>
                </a:cubicBezTo>
                <a:cubicBezTo>
                  <a:pt x="497206" y="72399"/>
                  <a:pt x="500829" y="77138"/>
                  <a:pt x="503222" y="82954"/>
                </a:cubicBezTo>
                <a:cubicBezTo>
                  <a:pt x="505612" y="88772"/>
                  <a:pt x="506807" y="95864"/>
                  <a:pt x="506807" y="104234"/>
                </a:cubicBezTo>
                <a:lnTo>
                  <a:pt x="506807" y="195555"/>
                </a:lnTo>
                <a:lnTo>
                  <a:pt x="484451" y="195555"/>
                </a:lnTo>
                <a:close/>
                <a:moveTo>
                  <a:pt x="662195" y="195555"/>
                </a:moveTo>
                <a:lnTo>
                  <a:pt x="639964" y="195555"/>
                </a:lnTo>
                <a:lnTo>
                  <a:pt x="639964" y="90608"/>
                </a:lnTo>
                <a:lnTo>
                  <a:pt x="607927" y="158738"/>
                </a:lnTo>
                <a:lnTo>
                  <a:pt x="591191" y="158738"/>
                </a:lnTo>
                <a:lnTo>
                  <a:pt x="559399" y="90608"/>
                </a:lnTo>
                <a:lnTo>
                  <a:pt x="559399" y="195555"/>
                </a:lnTo>
                <a:lnTo>
                  <a:pt x="538362" y="195555"/>
                </a:lnTo>
                <a:lnTo>
                  <a:pt x="538362" y="62035"/>
                </a:lnTo>
                <a:lnTo>
                  <a:pt x="565494" y="62035"/>
                </a:lnTo>
                <a:lnTo>
                  <a:pt x="600637" y="136148"/>
                </a:lnTo>
                <a:lnTo>
                  <a:pt x="634586" y="62035"/>
                </a:lnTo>
                <a:lnTo>
                  <a:pt x="662195" y="62035"/>
                </a:lnTo>
                <a:close/>
                <a:moveTo>
                  <a:pt x="783162" y="158619"/>
                </a:moveTo>
                <a:cubicBezTo>
                  <a:pt x="783162" y="166107"/>
                  <a:pt x="781528" y="172447"/>
                  <a:pt x="778262" y="177624"/>
                </a:cubicBezTo>
                <a:cubicBezTo>
                  <a:pt x="774997" y="182804"/>
                  <a:pt x="770810" y="186911"/>
                  <a:pt x="765709" y="189935"/>
                </a:cubicBezTo>
                <a:cubicBezTo>
                  <a:pt x="760848" y="192888"/>
                  <a:pt x="755312" y="195076"/>
                  <a:pt x="749098" y="196510"/>
                </a:cubicBezTo>
                <a:cubicBezTo>
                  <a:pt x="742877" y="197946"/>
                  <a:pt x="736663" y="198662"/>
                  <a:pt x="730450" y="198662"/>
                </a:cubicBezTo>
                <a:cubicBezTo>
                  <a:pt x="721684" y="198662"/>
                  <a:pt x="713393" y="197805"/>
                  <a:pt x="705589" y="196092"/>
                </a:cubicBezTo>
                <a:cubicBezTo>
                  <a:pt x="697776" y="194377"/>
                  <a:pt x="690008" y="191650"/>
                  <a:pt x="682274" y="187906"/>
                </a:cubicBezTo>
                <a:lnTo>
                  <a:pt x="682274" y="163040"/>
                </a:lnTo>
                <a:lnTo>
                  <a:pt x="683710" y="163040"/>
                </a:lnTo>
                <a:cubicBezTo>
                  <a:pt x="689130" y="168062"/>
                  <a:pt x="695923" y="172026"/>
                  <a:pt x="704091" y="174934"/>
                </a:cubicBezTo>
                <a:cubicBezTo>
                  <a:pt x="712263" y="177843"/>
                  <a:pt x="720406" y="179298"/>
                  <a:pt x="728536" y="179298"/>
                </a:cubicBezTo>
                <a:cubicBezTo>
                  <a:pt x="732042" y="179298"/>
                  <a:pt x="735807" y="178919"/>
                  <a:pt x="739832" y="178160"/>
                </a:cubicBezTo>
                <a:cubicBezTo>
                  <a:pt x="743853" y="177404"/>
                  <a:pt x="747262" y="176227"/>
                  <a:pt x="750051" y="174635"/>
                </a:cubicBezTo>
                <a:cubicBezTo>
                  <a:pt x="753721" y="172404"/>
                  <a:pt x="756331" y="170014"/>
                  <a:pt x="757883" y="167461"/>
                </a:cubicBezTo>
                <a:cubicBezTo>
                  <a:pt x="759437" y="164912"/>
                  <a:pt x="760212" y="161406"/>
                  <a:pt x="760212" y="156946"/>
                </a:cubicBezTo>
                <a:cubicBezTo>
                  <a:pt x="760212" y="152164"/>
                  <a:pt x="759319" y="148320"/>
                  <a:pt x="757525" y="145411"/>
                </a:cubicBezTo>
                <a:cubicBezTo>
                  <a:pt x="755732" y="142498"/>
                  <a:pt x="753281" y="140331"/>
                  <a:pt x="750172" y="138895"/>
                </a:cubicBezTo>
                <a:cubicBezTo>
                  <a:pt x="747061" y="137463"/>
                  <a:pt x="743576" y="136562"/>
                  <a:pt x="739712" y="136205"/>
                </a:cubicBezTo>
                <a:cubicBezTo>
                  <a:pt x="735847" y="135846"/>
                  <a:pt x="731764" y="135669"/>
                  <a:pt x="727458" y="135669"/>
                </a:cubicBezTo>
                <a:lnTo>
                  <a:pt x="711684" y="135669"/>
                </a:lnTo>
                <a:lnTo>
                  <a:pt x="711684" y="116304"/>
                </a:lnTo>
                <a:lnTo>
                  <a:pt x="723754" y="116304"/>
                </a:lnTo>
                <a:cubicBezTo>
                  <a:pt x="726781" y="116304"/>
                  <a:pt x="730565" y="116204"/>
                  <a:pt x="735113" y="116002"/>
                </a:cubicBezTo>
                <a:cubicBezTo>
                  <a:pt x="739652" y="115808"/>
                  <a:pt x="743277" y="115189"/>
                  <a:pt x="745988" y="114152"/>
                </a:cubicBezTo>
                <a:cubicBezTo>
                  <a:pt x="749416" y="112878"/>
                  <a:pt x="752165" y="111067"/>
                  <a:pt x="754235" y="108712"/>
                </a:cubicBezTo>
                <a:cubicBezTo>
                  <a:pt x="756305" y="106365"/>
                  <a:pt x="757342" y="102398"/>
                  <a:pt x="757342" y="96821"/>
                </a:cubicBezTo>
                <a:cubicBezTo>
                  <a:pt x="757342" y="92916"/>
                  <a:pt x="756468" y="89769"/>
                  <a:pt x="754714" y="87379"/>
                </a:cubicBezTo>
                <a:cubicBezTo>
                  <a:pt x="752961" y="84989"/>
                  <a:pt x="750768" y="83117"/>
                  <a:pt x="748137" y="81759"/>
                </a:cubicBezTo>
                <a:cubicBezTo>
                  <a:pt x="745426" y="80326"/>
                  <a:pt x="742481" y="79351"/>
                  <a:pt x="739295" y="78829"/>
                </a:cubicBezTo>
                <a:cubicBezTo>
                  <a:pt x="736106" y="78313"/>
                  <a:pt x="733042" y="78054"/>
                  <a:pt x="730090" y="78054"/>
                </a:cubicBezTo>
                <a:cubicBezTo>
                  <a:pt x="722520" y="78054"/>
                  <a:pt x="715251" y="79110"/>
                  <a:pt x="708274" y="81223"/>
                </a:cubicBezTo>
                <a:cubicBezTo>
                  <a:pt x="701302" y="83336"/>
                  <a:pt x="695307" y="86461"/>
                  <a:pt x="690288" y="90608"/>
                </a:cubicBezTo>
                <a:lnTo>
                  <a:pt x="688852" y="90608"/>
                </a:lnTo>
                <a:lnTo>
                  <a:pt x="688852" y="66344"/>
                </a:lnTo>
                <a:cubicBezTo>
                  <a:pt x="694591" y="64350"/>
                  <a:pt x="700944" y="62596"/>
                  <a:pt x="707918" y="61081"/>
                </a:cubicBezTo>
                <a:cubicBezTo>
                  <a:pt x="714891" y="59566"/>
                  <a:pt x="721878" y="58809"/>
                  <a:pt x="728891" y="58809"/>
                </a:cubicBezTo>
                <a:cubicBezTo>
                  <a:pt x="734550" y="58809"/>
                  <a:pt x="740311" y="59389"/>
                  <a:pt x="746168" y="60541"/>
                </a:cubicBezTo>
                <a:cubicBezTo>
                  <a:pt x="752022" y="61697"/>
                  <a:pt x="757583" y="63669"/>
                  <a:pt x="762840" y="66463"/>
                </a:cubicBezTo>
                <a:cubicBezTo>
                  <a:pt x="767782" y="69173"/>
                  <a:pt x="771926" y="72896"/>
                  <a:pt x="775274" y="77638"/>
                </a:cubicBezTo>
                <a:cubicBezTo>
                  <a:pt x="778618" y="82379"/>
                  <a:pt x="780291" y="88178"/>
                  <a:pt x="780291" y="95029"/>
                </a:cubicBezTo>
                <a:cubicBezTo>
                  <a:pt x="780291" y="102280"/>
                  <a:pt x="778240" y="108637"/>
                  <a:pt x="774136" y="114091"/>
                </a:cubicBezTo>
                <a:cubicBezTo>
                  <a:pt x="770029" y="119552"/>
                  <a:pt x="764595" y="123160"/>
                  <a:pt x="757821" y="124912"/>
                </a:cubicBezTo>
                <a:lnTo>
                  <a:pt x="757821" y="125752"/>
                </a:lnTo>
                <a:cubicBezTo>
                  <a:pt x="765230" y="128297"/>
                  <a:pt x="771307" y="132202"/>
                  <a:pt x="776047" y="137463"/>
                </a:cubicBezTo>
                <a:cubicBezTo>
                  <a:pt x="780790" y="142725"/>
                  <a:pt x="783162" y="149774"/>
                  <a:pt x="783162" y="158619"/>
                </a:cubicBezTo>
                <a:close/>
                <a:moveTo>
                  <a:pt x="912131" y="195555"/>
                </a:moveTo>
                <a:lnTo>
                  <a:pt x="889902" y="195555"/>
                </a:lnTo>
                <a:lnTo>
                  <a:pt x="889902" y="95983"/>
                </a:lnTo>
                <a:lnTo>
                  <a:pt x="827028" y="195555"/>
                </a:lnTo>
                <a:lnTo>
                  <a:pt x="806709" y="195555"/>
                </a:lnTo>
                <a:lnTo>
                  <a:pt x="806709" y="62035"/>
                </a:lnTo>
                <a:lnTo>
                  <a:pt x="828939" y="62035"/>
                </a:lnTo>
                <a:lnTo>
                  <a:pt x="828939" y="160052"/>
                </a:lnTo>
                <a:lnTo>
                  <a:pt x="891097" y="62035"/>
                </a:lnTo>
                <a:lnTo>
                  <a:pt x="912131" y="62035"/>
                </a:lnTo>
                <a:close/>
                <a:moveTo>
                  <a:pt x="1043409" y="81759"/>
                </a:moveTo>
                <a:lnTo>
                  <a:pt x="997987" y="81759"/>
                </a:lnTo>
                <a:lnTo>
                  <a:pt x="997987" y="195555"/>
                </a:lnTo>
                <a:lnTo>
                  <a:pt x="975512" y="195555"/>
                </a:lnTo>
                <a:lnTo>
                  <a:pt x="975512" y="81759"/>
                </a:lnTo>
                <a:lnTo>
                  <a:pt x="930096" y="81759"/>
                </a:lnTo>
                <a:lnTo>
                  <a:pt x="930096" y="62035"/>
                </a:lnTo>
                <a:lnTo>
                  <a:pt x="1043409" y="62035"/>
                </a:lnTo>
                <a:close/>
                <a:moveTo>
                  <a:pt x="1169992" y="128858"/>
                </a:moveTo>
                <a:cubicBezTo>
                  <a:pt x="1169992" y="151330"/>
                  <a:pt x="1164577" y="168678"/>
                  <a:pt x="1153738" y="180907"/>
                </a:cubicBezTo>
                <a:cubicBezTo>
                  <a:pt x="1142902" y="193139"/>
                  <a:pt x="1128477" y="199259"/>
                  <a:pt x="1110467" y="199259"/>
                </a:cubicBezTo>
                <a:cubicBezTo>
                  <a:pt x="1091902" y="199259"/>
                  <a:pt x="1077295" y="192945"/>
                  <a:pt x="1066662" y="180310"/>
                </a:cubicBezTo>
                <a:cubicBezTo>
                  <a:pt x="1056020" y="167681"/>
                  <a:pt x="1050699" y="150530"/>
                  <a:pt x="1050699" y="128858"/>
                </a:cubicBezTo>
                <a:cubicBezTo>
                  <a:pt x="1050699" y="106542"/>
                  <a:pt x="1056178" y="89211"/>
                  <a:pt x="1067141" y="76859"/>
                </a:cubicBezTo>
                <a:cubicBezTo>
                  <a:pt x="1078095" y="64509"/>
                  <a:pt x="1092534" y="58330"/>
                  <a:pt x="1110467" y="58330"/>
                </a:cubicBezTo>
                <a:cubicBezTo>
                  <a:pt x="1128477" y="58330"/>
                  <a:pt x="1142902" y="64487"/>
                  <a:pt x="1153738" y="76798"/>
                </a:cubicBezTo>
                <a:cubicBezTo>
                  <a:pt x="1164577" y="89111"/>
                  <a:pt x="1169992" y="106463"/>
                  <a:pt x="1169992" y="128858"/>
                </a:cubicBezTo>
                <a:close/>
                <a:moveTo>
                  <a:pt x="1146805" y="128858"/>
                </a:moveTo>
                <a:cubicBezTo>
                  <a:pt x="1146805" y="111563"/>
                  <a:pt x="1143658" y="98715"/>
                  <a:pt x="1137361" y="90306"/>
                </a:cubicBezTo>
                <a:cubicBezTo>
                  <a:pt x="1131069" y="81896"/>
                  <a:pt x="1122101" y="77695"/>
                  <a:pt x="1110467" y="77695"/>
                </a:cubicBezTo>
                <a:cubicBezTo>
                  <a:pt x="1098752" y="77695"/>
                  <a:pt x="1089726" y="81896"/>
                  <a:pt x="1083390" y="90306"/>
                </a:cubicBezTo>
                <a:cubicBezTo>
                  <a:pt x="1077058" y="98715"/>
                  <a:pt x="1073891" y="111563"/>
                  <a:pt x="1073891" y="128858"/>
                </a:cubicBezTo>
                <a:cubicBezTo>
                  <a:pt x="1073891" y="145591"/>
                  <a:pt x="1077058" y="158278"/>
                  <a:pt x="1083390" y="166924"/>
                </a:cubicBezTo>
                <a:cubicBezTo>
                  <a:pt x="1089726" y="175571"/>
                  <a:pt x="1098752" y="179896"/>
                  <a:pt x="1110467" y="179896"/>
                </a:cubicBezTo>
                <a:cubicBezTo>
                  <a:pt x="1122019" y="179896"/>
                  <a:pt x="1130968" y="175651"/>
                  <a:pt x="1137300" y="167165"/>
                </a:cubicBezTo>
                <a:cubicBezTo>
                  <a:pt x="1143636" y="158680"/>
                  <a:pt x="1146805" y="145908"/>
                  <a:pt x="1146805" y="128858"/>
                </a:cubicBezTo>
                <a:close/>
                <a:moveTo>
                  <a:pt x="1297036" y="155152"/>
                </a:moveTo>
                <a:cubicBezTo>
                  <a:pt x="1297036" y="161608"/>
                  <a:pt x="1295805" y="167324"/>
                  <a:pt x="1293332" y="172302"/>
                </a:cubicBezTo>
                <a:cubicBezTo>
                  <a:pt x="1290863" y="177286"/>
                  <a:pt x="1287477" y="181446"/>
                  <a:pt x="1283168" y="184795"/>
                </a:cubicBezTo>
                <a:cubicBezTo>
                  <a:pt x="1277755" y="189018"/>
                  <a:pt x="1272078" y="191869"/>
                  <a:pt x="1266138" y="193341"/>
                </a:cubicBezTo>
                <a:cubicBezTo>
                  <a:pt x="1260201" y="194817"/>
                  <a:pt x="1253091" y="195555"/>
                  <a:pt x="1244800" y="195555"/>
                </a:cubicBezTo>
                <a:lnTo>
                  <a:pt x="1192331" y="195555"/>
                </a:lnTo>
                <a:lnTo>
                  <a:pt x="1192331" y="62035"/>
                </a:lnTo>
                <a:lnTo>
                  <a:pt x="1241334" y="62035"/>
                </a:lnTo>
                <a:cubicBezTo>
                  <a:pt x="1251139" y="62035"/>
                  <a:pt x="1258307" y="62337"/>
                  <a:pt x="1262853" y="62935"/>
                </a:cubicBezTo>
                <a:cubicBezTo>
                  <a:pt x="1267394" y="63532"/>
                  <a:pt x="1271897" y="65066"/>
                  <a:pt x="1276357" y="67539"/>
                </a:cubicBezTo>
                <a:cubicBezTo>
                  <a:pt x="1281059" y="70084"/>
                  <a:pt x="1284527" y="73476"/>
                  <a:pt x="1286757" y="77695"/>
                </a:cubicBezTo>
                <a:cubicBezTo>
                  <a:pt x="1288991" y="81922"/>
                  <a:pt x="1290107" y="86939"/>
                  <a:pt x="1290107" y="92757"/>
                </a:cubicBezTo>
                <a:cubicBezTo>
                  <a:pt x="1290107" y="99129"/>
                  <a:pt x="1288353" y="104846"/>
                  <a:pt x="1284846" y="109907"/>
                </a:cubicBezTo>
                <a:cubicBezTo>
                  <a:pt x="1281340" y="114970"/>
                  <a:pt x="1276677" y="118896"/>
                  <a:pt x="1270861" y="121683"/>
                </a:cubicBezTo>
                <a:lnTo>
                  <a:pt x="1271458" y="122518"/>
                </a:lnTo>
                <a:cubicBezTo>
                  <a:pt x="1278708" y="124355"/>
                  <a:pt x="1284785" y="128059"/>
                  <a:pt x="1289685" y="133635"/>
                </a:cubicBezTo>
                <a:cubicBezTo>
                  <a:pt x="1294585" y="139215"/>
                  <a:pt x="1297036" y="146387"/>
                  <a:pt x="1297036" y="155152"/>
                </a:cubicBezTo>
                <a:close/>
                <a:moveTo>
                  <a:pt x="1267033" y="96224"/>
                </a:moveTo>
                <a:cubicBezTo>
                  <a:pt x="1267033" y="93197"/>
                  <a:pt x="1266537" y="90569"/>
                  <a:pt x="1265540" y="88336"/>
                </a:cubicBezTo>
                <a:cubicBezTo>
                  <a:pt x="1264542" y="86105"/>
                  <a:pt x="1262811" y="84351"/>
                  <a:pt x="1260342" y="83073"/>
                </a:cubicBezTo>
                <a:cubicBezTo>
                  <a:pt x="1257472" y="81557"/>
                  <a:pt x="1254265" y="80664"/>
                  <a:pt x="1250718" y="80384"/>
                </a:cubicBezTo>
                <a:cubicBezTo>
                  <a:pt x="1247173" y="80107"/>
                  <a:pt x="1242252" y="79967"/>
                  <a:pt x="1235959" y="79967"/>
                </a:cubicBezTo>
                <a:lnTo>
                  <a:pt x="1214560" y="79967"/>
                </a:lnTo>
                <a:lnTo>
                  <a:pt x="1214560" y="116543"/>
                </a:lnTo>
                <a:lnTo>
                  <a:pt x="1240380" y="116543"/>
                </a:lnTo>
                <a:cubicBezTo>
                  <a:pt x="1245880" y="116543"/>
                  <a:pt x="1249787" y="116287"/>
                  <a:pt x="1252094" y="115765"/>
                </a:cubicBezTo>
                <a:cubicBezTo>
                  <a:pt x="1254404" y="115246"/>
                  <a:pt x="1256957" y="114152"/>
                  <a:pt x="1259744" y="112482"/>
                </a:cubicBezTo>
                <a:cubicBezTo>
                  <a:pt x="1262372" y="110886"/>
                  <a:pt x="1264247" y="108734"/>
                  <a:pt x="1265359" y="106024"/>
                </a:cubicBezTo>
                <a:cubicBezTo>
                  <a:pt x="1266476" y="103312"/>
                  <a:pt x="1267033" y="100047"/>
                  <a:pt x="1267033" y="96224"/>
                </a:cubicBezTo>
                <a:close/>
                <a:moveTo>
                  <a:pt x="1273848" y="155272"/>
                </a:moveTo>
                <a:cubicBezTo>
                  <a:pt x="1273848" y="150731"/>
                  <a:pt x="1273194" y="147085"/>
                  <a:pt x="1271879" y="144334"/>
                </a:cubicBezTo>
                <a:cubicBezTo>
                  <a:pt x="1270565" y="141587"/>
                  <a:pt x="1267675" y="139136"/>
                  <a:pt x="1263211" y="136984"/>
                </a:cubicBezTo>
                <a:cubicBezTo>
                  <a:pt x="1260420" y="135630"/>
                  <a:pt x="1257432" y="134794"/>
                  <a:pt x="1254247" y="134474"/>
                </a:cubicBezTo>
                <a:cubicBezTo>
                  <a:pt x="1251056" y="134154"/>
                  <a:pt x="1246636" y="133995"/>
                  <a:pt x="1240976" y="133995"/>
                </a:cubicBezTo>
                <a:lnTo>
                  <a:pt x="1214560" y="133995"/>
                </a:lnTo>
                <a:lnTo>
                  <a:pt x="1214560" y="177624"/>
                </a:lnTo>
                <a:lnTo>
                  <a:pt x="1234044" y="177624"/>
                </a:lnTo>
                <a:cubicBezTo>
                  <a:pt x="1242089" y="177624"/>
                  <a:pt x="1248347" y="177304"/>
                  <a:pt x="1252811" y="176666"/>
                </a:cubicBezTo>
                <a:cubicBezTo>
                  <a:pt x="1257271" y="176032"/>
                  <a:pt x="1261097" y="174755"/>
                  <a:pt x="1264284" y="172844"/>
                </a:cubicBezTo>
                <a:cubicBezTo>
                  <a:pt x="1267635" y="170773"/>
                  <a:pt x="1270065" y="168379"/>
                  <a:pt x="1271577" y="165668"/>
                </a:cubicBezTo>
                <a:cubicBezTo>
                  <a:pt x="1273092" y="162958"/>
                  <a:pt x="1273848" y="159495"/>
                  <a:pt x="1273848" y="155272"/>
                </a:cubicBezTo>
                <a:close/>
                <a:moveTo>
                  <a:pt x="1419797" y="154195"/>
                </a:moveTo>
                <a:cubicBezTo>
                  <a:pt x="1419797" y="160650"/>
                  <a:pt x="1418500" y="166507"/>
                  <a:pt x="1415908" y="171763"/>
                </a:cubicBezTo>
                <a:cubicBezTo>
                  <a:pt x="1413319" y="177026"/>
                  <a:pt x="1409792" y="181289"/>
                  <a:pt x="1405331" y="184554"/>
                </a:cubicBezTo>
                <a:cubicBezTo>
                  <a:pt x="1400072" y="188542"/>
                  <a:pt x="1394456" y="191371"/>
                  <a:pt x="1388480" y="193043"/>
                </a:cubicBezTo>
                <a:cubicBezTo>
                  <a:pt x="1382500" y="194717"/>
                  <a:pt x="1374810" y="195555"/>
                  <a:pt x="1365408" y="195555"/>
                </a:cubicBezTo>
                <a:lnTo>
                  <a:pt x="1320702" y="195555"/>
                </a:lnTo>
                <a:lnTo>
                  <a:pt x="1320702" y="62035"/>
                </a:lnTo>
                <a:lnTo>
                  <a:pt x="1343173" y="62035"/>
                </a:lnTo>
                <a:lnTo>
                  <a:pt x="1343173" y="114034"/>
                </a:lnTo>
                <a:lnTo>
                  <a:pt x="1366005" y="114034"/>
                </a:lnTo>
                <a:cubicBezTo>
                  <a:pt x="1376049" y="114034"/>
                  <a:pt x="1383837" y="114552"/>
                  <a:pt x="1389376" y="115588"/>
                </a:cubicBezTo>
                <a:cubicBezTo>
                  <a:pt x="1394914" y="116626"/>
                  <a:pt x="1400432" y="119175"/>
                  <a:pt x="1405929" y="123235"/>
                </a:cubicBezTo>
                <a:cubicBezTo>
                  <a:pt x="1410551" y="126662"/>
                  <a:pt x="1414018" y="131046"/>
                  <a:pt x="1416329" y="136385"/>
                </a:cubicBezTo>
                <a:cubicBezTo>
                  <a:pt x="1418637" y="141725"/>
                  <a:pt x="1419797" y="147661"/>
                  <a:pt x="1419797" y="154195"/>
                </a:cubicBezTo>
                <a:close/>
                <a:moveTo>
                  <a:pt x="1396609" y="154555"/>
                </a:moveTo>
                <a:cubicBezTo>
                  <a:pt x="1396609" y="150490"/>
                  <a:pt x="1395910" y="146926"/>
                  <a:pt x="1394514" y="143856"/>
                </a:cubicBezTo>
                <a:cubicBezTo>
                  <a:pt x="1393116" y="140789"/>
                  <a:pt x="1390826" y="138297"/>
                  <a:pt x="1387641" y="136385"/>
                </a:cubicBezTo>
                <a:cubicBezTo>
                  <a:pt x="1384293" y="134392"/>
                  <a:pt x="1380487" y="133197"/>
                  <a:pt x="1376226" y="132800"/>
                </a:cubicBezTo>
                <a:cubicBezTo>
                  <a:pt x="1371959" y="132404"/>
                  <a:pt x="1365847" y="132202"/>
                  <a:pt x="1357880" y="132202"/>
                </a:cubicBezTo>
                <a:lnTo>
                  <a:pt x="1343173" y="132202"/>
                </a:lnTo>
                <a:lnTo>
                  <a:pt x="1343173" y="177624"/>
                </a:lnTo>
                <a:lnTo>
                  <a:pt x="1357401" y="177624"/>
                </a:lnTo>
                <a:cubicBezTo>
                  <a:pt x="1365368" y="177624"/>
                  <a:pt x="1371545" y="177286"/>
                  <a:pt x="1375927" y="176605"/>
                </a:cubicBezTo>
                <a:cubicBezTo>
                  <a:pt x="1380311" y="175932"/>
                  <a:pt x="1384092" y="174635"/>
                  <a:pt x="1387281" y="172724"/>
                </a:cubicBezTo>
                <a:cubicBezTo>
                  <a:pt x="1390546" y="170654"/>
                  <a:pt x="1392918" y="168203"/>
                  <a:pt x="1394395" y="165373"/>
                </a:cubicBezTo>
                <a:cubicBezTo>
                  <a:pt x="1395871" y="162544"/>
                  <a:pt x="1396609" y="158940"/>
                  <a:pt x="1396609" y="154555"/>
                </a:cubicBezTo>
                <a:close/>
                <a:moveTo>
                  <a:pt x="1457805" y="195555"/>
                </a:moveTo>
                <a:lnTo>
                  <a:pt x="1435330" y="195555"/>
                </a:lnTo>
                <a:lnTo>
                  <a:pt x="1435330" y="62035"/>
                </a:lnTo>
                <a:lnTo>
                  <a:pt x="1457805" y="62035"/>
                </a:lnTo>
                <a:close/>
                <a:moveTo>
                  <a:pt x="1595743" y="195555"/>
                </a:moveTo>
                <a:lnTo>
                  <a:pt x="1573508" y="195555"/>
                </a:lnTo>
                <a:lnTo>
                  <a:pt x="1573508" y="95983"/>
                </a:lnTo>
                <a:lnTo>
                  <a:pt x="1510635" y="195555"/>
                </a:lnTo>
                <a:lnTo>
                  <a:pt x="1490317" y="195555"/>
                </a:lnTo>
                <a:lnTo>
                  <a:pt x="1490317" y="62035"/>
                </a:lnTo>
                <a:lnTo>
                  <a:pt x="1512550" y="62035"/>
                </a:lnTo>
                <a:lnTo>
                  <a:pt x="1512550" y="160052"/>
                </a:lnTo>
                <a:lnTo>
                  <a:pt x="1574705" y="62035"/>
                </a:lnTo>
                <a:lnTo>
                  <a:pt x="1595743" y="62035"/>
                </a:lnTo>
                <a:close/>
                <a:moveTo>
                  <a:pt x="1585699" y="0"/>
                </a:moveTo>
                <a:cubicBezTo>
                  <a:pt x="1585699" y="6854"/>
                  <a:pt x="1584863" y="13093"/>
                  <a:pt x="1583190" y="18709"/>
                </a:cubicBezTo>
                <a:cubicBezTo>
                  <a:pt x="1581516" y="24324"/>
                  <a:pt x="1579126" y="29048"/>
                  <a:pt x="1576018" y="32872"/>
                </a:cubicBezTo>
                <a:cubicBezTo>
                  <a:pt x="1572433" y="37094"/>
                  <a:pt x="1568371" y="40262"/>
                  <a:pt x="1563828" y="42375"/>
                </a:cubicBezTo>
                <a:cubicBezTo>
                  <a:pt x="1559286" y="44488"/>
                  <a:pt x="1553468" y="45544"/>
                  <a:pt x="1546377" y="45544"/>
                </a:cubicBezTo>
                <a:cubicBezTo>
                  <a:pt x="1539842" y="45544"/>
                  <a:pt x="1534122" y="44449"/>
                  <a:pt x="1529223" y="42257"/>
                </a:cubicBezTo>
                <a:cubicBezTo>
                  <a:pt x="1524323" y="40064"/>
                  <a:pt x="1520197" y="36936"/>
                  <a:pt x="1516853" y="32872"/>
                </a:cubicBezTo>
                <a:cubicBezTo>
                  <a:pt x="1513587" y="28890"/>
                  <a:pt x="1511114" y="24105"/>
                  <a:pt x="1509443" y="18528"/>
                </a:cubicBezTo>
                <a:cubicBezTo>
                  <a:pt x="1507770" y="12949"/>
                  <a:pt x="1506931" y="6774"/>
                  <a:pt x="1506931" y="0"/>
                </a:cubicBezTo>
                <a:lnTo>
                  <a:pt x="1526295" y="0"/>
                </a:lnTo>
                <a:cubicBezTo>
                  <a:pt x="1526295" y="10760"/>
                  <a:pt x="1527969" y="18507"/>
                  <a:pt x="1531316" y="23249"/>
                </a:cubicBezTo>
                <a:cubicBezTo>
                  <a:pt x="1534662" y="27994"/>
                  <a:pt x="1539679" y="30362"/>
                  <a:pt x="1546377" y="30362"/>
                </a:cubicBezTo>
                <a:cubicBezTo>
                  <a:pt x="1552673" y="30362"/>
                  <a:pt x="1557573" y="28029"/>
                  <a:pt x="1561082" y="23371"/>
                </a:cubicBezTo>
                <a:cubicBezTo>
                  <a:pt x="1564584" y="18709"/>
                  <a:pt x="1566338" y="10919"/>
                  <a:pt x="1566338" y="0"/>
                </a:cubicBezTo>
                <a:close/>
                <a:moveTo>
                  <a:pt x="1787908" y="81759"/>
                </a:moveTo>
                <a:lnTo>
                  <a:pt x="1725512" y="81759"/>
                </a:lnTo>
                <a:lnTo>
                  <a:pt x="1725512" y="195555"/>
                </a:lnTo>
                <a:lnTo>
                  <a:pt x="1703041" y="195555"/>
                </a:lnTo>
                <a:lnTo>
                  <a:pt x="1703041" y="62035"/>
                </a:lnTo>
                <a:lnTo>
                  <a:pt x="1787908" y="62035"/>
                </a:lnTo>
                <a:close/>
                <a:moveTo>
                  <a:pt x="1916640" y="125273"/>
                </a:moveTo>
                <a:cubicBezTo>
                  <a:pt x="1916640" y="147502"/>
                  <a:pt x="1911319" y="165211"/>
                  <a:pt x="1900684" y="178397"/>
                </a:cubicBezTo>
                <a:cubicBezTo>
                  <a:pt x="1890046" y="191589"/>
                  <a:pt x="1876601" y="198184"/>
                  <a:pt x="1860344" y="198184"/>
                </a:cubicBezTo>
                <a:cubicBezTo>
                  <a:pt x="1853729" y="198184"/>
                  <a:pt x="1847873" y="197427"/>
                  <a:pt x="1842772" y="195912"/>
                </a:cubicBezTo>
                <a:cubicBezTo>
                  <a:pt x="1837674" y="194397"/>
                  <a:pt x="1832454" y="192048"/>
                  <a:pt x="1827115" y="188863"/>
                </a:cubicBezTo>
                <a:lnTo>
                  <a:pt x="1827115" y="244799"/>
                </a:lnTo>
                <a:lnTo>
                  <a:pt x="1804644" y="244799"/>
                </a:lnTo>
                <a:lnTo>
                  <a:pt x="1804644" y="62035"/>
                </a:lnTo>
                <a:lnTo>
                  <a:pt x="1827115" y="62035"/>
                </a:lnTo>
                <a:lnTo>
                  <a:pt x="1827115" y="76021"/>
                </a:lnTo>
                <a:cubicBezTo>
                  <a:pt x="1832692" y="71002"/>
                  <a:pt x="1838887" y="66801"/>
                  <a:pt x="1845697" y="63414"/>
                </a:cubicBezTo>
                <a:cubicBezTo>
                  <a:pt x="1852510" y="60023"/>
                  <a:pt x="1859943" y="58330"/>
                  <a:pt x="1867993" y="58330"/>
                </a:cubicBezTo>
                <a:cubicBezTo>
                  <a:pt x="1883293" y="58330"/>
                  <a:pt x="1895226" y="64389"/>
                  <a:pt x="1903791" y="76500"/>
                </a:cubicBezTo>
                <a:cubicBezTo>
                  <a:pt x="1912356" y="88613"/>
                  <a:pt x="1916640" y="104872"/>
                  <a:pt x="1916640" y="125273"/>
                </a:cubicBezTo>
                <a:close/>
                <a:moveTo>
                  <a:pt x="1893452" y="127781"/>
                </a:moveTo>
                <a:cubicBezTo>
                  <a:pt x="1893452" y="112560"/>
                  <a:pt x="1891022" y="100746"/>
                  <a:pt x="1886162" y="92336"/>
                </a:cubicBezTo>
                <a:cubicBezTo>
                  <a:pt x="1881302" y="83929"/>
                  <a:pt x="1873410" y="79728"/>
                  <a:pt x="1862496" y="79728"/>
                </a:cubicBezTo>
                <a:cubicBezTo>
                  <a:pt x="1856121" y="79728"/>
                  <a:pt x="1849964" y="81143"/>
                  <a:pt x="1844024" y="83974"/>
                </a:cubicBezTo>
                <a:cubicBezTo>
                  <a:pt x="1838088" y="86803"/>
                  <a:pt x="1832454" y="90450"/>
                  <a:pt x="1827115" y="94910"/>
                </a:cubicBezTo>
                <a:lnTo>
                  <a:pt x="1827115" y="170571"/>
                </a:lnTo>
                <a:cubicBezTo>
                  <a:pt x="1833008" y="173440"/>
                  <a:pt x="1838052" y="175391"/>
                  <a:pt x="1842235" y="176429"/>
                </a:cubicBezTo>
                <a:cubicBezTo>
                  <a:pt x="1846414" y="177465"/>
                  <a:pt x="1851221" y="177983"/>
                  <a:pt x="1856634" y="177983"/>
                </a:cubicBezTo>
                <a:cubicBezTo>
                  <a:pt x="1868270" y="177983"/>
                  <a:pt x="1877313" y="173717"/>
                  <a:pt x="1883772" y="165189"/>
                </a:cubicBezTo>
                <a:cubicBezTo>
                  <a:pt x="1890226" y="156669"/>
                  <a:pt x="1893452" y="144197"/>
                  <a:pt x="1893452" y="127781"/>
                </a:cubicBezTo>
                <a:close/>
                <a:moveTo>
                  <a:pt x="2014538" y="162680"/>
                </a:moveTo>
                <a:lnTo>
                  <a:pt x="2014538" y="125629"/>
                </a:lnTo>
                <a:cubicBezTo>
                  <a:pt x="2009196" y="126107"/>
                  <a:pt x="2002446" y="126763"/>
                  <a:pt x="1994277" y="127602"/>
                </a:cubicBezTo>
                <a:cubicBezTo>
                  <a:pt x="1986109" y="128437"/>
                  <a:pt x="1979518" y="129614"/>
                  <a:pt x="1974495" y="131126"/>
                </a:cubicBezTo>
                <a:cubicBezTo>
                  <a:pt x="1968519" y="132959"/>
                  <a:pt x="1963580" y="135770"/>
                  <a:pt x="1959674" y="139554"/>
                </a:cubicBezTo>
                <a:cubicBezTo>
                  <a:pt x="1955769" y="143341"/>
                  <a:pt x="1953812" y="148618"/>
                  <a:pt x="1953812" y="155390"/>
                </a:cubicBezTo>
                <a:cubicBezTo>
                  <a:pt x="1953812" y="163044"/>
                  <a:pt x="1955966" y="168818"/>
                  <a:pt x="1960272" y="172724"/>
                </a:cubicBezTo>
                <a:cubicBezTo>
                  <a:pt x="1964574" y="176630"/>
                  <a:pt x="1970870" y="178581"/>
                  <a:pt x="1979156" y="178581"/>
                </a:cubicBezTo>
                <a:cubicBezTo>
                  <a:pt x="1986250" y="178581"/>
                  <a:pt x="1992664" y="177045"/>
                  <a:pt x="1998403" y="173976"/>
                </a:cubicBezTo>
                <a:cubicBezTo>
                  <a:pt x="2004138" y="170913"/>
                  <a:pt x="2009516" y="167144"/>
                  <a:pt x="2014538" y="162680"/>
                </a:cubicBezTo>
                <a:close/>
                <a:moveTo>
                  <a:pt x="2014538" y="181328"/>
                </a:moveTo>
                <a:cubicBezTo>
                  <a:pt x="2012705" y="182682"/>
                  <a:pt x="2010254" y="184576"/>
                  <a:pt x="2007190" y="187005"/>
                </a:cubicBezTo>
                <a:cubicBezTo>
                  <a:pt x="2004120" y="189438"/>
                  <a:pt x="2001153" y="191371"/>
                  <a:pt x="1998284" y="192805"/>
                </a:cubicBezTo>
                <a:cubicBezTo>
                  <a:pt x="1994299" y="194875"/>
                  <a:pt x="1990453" y="196469"/>
                  <a:pt x="1986750" y="197586"/>
                </a:cubicBezTo>
                <a:cubicBezTo>
                  <a:pt x="1983045" y="198698"/>
                  <a:pt x="1977843" y="199259"/>
                  <a:pt x="1971147" y="199259"/>
                </a:cubicBezTo>
                <a:cubicBezTo>
                  <a:pt x="1965650" y="199259"/>
                  <a:pt x="1960430" y="198223"/>
                  <a:pt x="1955490" y="196153"/>
                </a:cubicBezTo>
                <a:cubicBezTo>
                  <a:pt x="1950547" y="194083"/>
                  <a:pt x="1946207" y="191171"/>
                  <a:pt x="1942463" y="187427"/>
                </a:cubicBezTo>
                <a:cubicBezTo>
                  <a:pt x="1938878" y="183762"/>
                  <a:pt x="1936007" y="179237"/>
                  <a:pt x="1933858" y="173858"/>
                </a:cubicBezTo>
                <a:cubicBezTo>
                  <a:pt x="1931702" y="168480"/>
                  <a:pt x="1930626" y="162807"/>
                  <a:pt x="1930626" y="156826"/>
                </a:cubicBezTo>
                <a:cubicBezTo>
                  <a:pt x="1930626" y="147582"/>
                  <a:pt x="1932581" y="139712"/>
                  <a:pt x="1936486" y="133218"/>
                </a:cubicBezTo>
                <a:cubicBezTo>
                  <a:pt x="1940392" y="126720"/>
                  <a:pt x="1946566" y="121565"/>
                  <a:pt x="1955015" y="117738"/>
                </a:cubicBezTo>
                <a:cubicBezTo>
                  <a:pt x="1962503" y="114310"/>
                  <a:pt x="1971348" y="111942"/>
                  <a:pt x="1981548" y="110627"/>
                </a:cubicBezTo>
                <a:cubicBezTo>
                  <a:pt x="1991750" y="109310"/>
                  <a:pt x="2002744" y="108335"/>
                  <a:pt x="2014538" y="107701"/>
                </a:cubicBezTo>
                <a:lnTo>
                  <a:pt x="2014538" y="103395"/>
                </a:lnTo>
                <a:cubicBezTo>
                  <a:pt x="2014538" y="98136"/>
                  <a:pt x="2013739" y="93891"/>
                  <a:pt x="2012147" y="90666"/>
                </a:cubicBezTo>
                <a:cubicBezTo>
                  <a:pt x="2010552" y="87436"/>
                  <a:pt x="2008321" y="84949"/>
                  <a:pt x="2005455" y="83192"/>
                </a:cubicBezTo>
                <a:cubicBezTo>
                  <a:pt x="2002586" y="81363"/>
                  <a:pt x="1999083" y="80142"/>
                  <a:pt x="1994937" y="79545"/>
                </a:cubicBezTo>
                <a:cubicBezTo>
                  <a:pt x="1990792" y="78947"/>
                  <a:pt x="1986530" y="78653"/>
                  <a:pt x="1982145" y="78653"/>
                </a:cubicBezTo>
                <a:cubicBezTo>
                  <a:pt x="1976965" y="78653"/>
                  <a:pt x="1970870" y="79426"/>
                  <a:pt x="1963857" y="80982"/>
                </a:cubicBezTo>
                <a:cubicBezTo>
                  <a:pt x="1956844" y="82534"/>
                  <a:pt x="1949831" y="84791"/>
                  <a:pt x="1942818" y="87739"/>
                </a:cubicBezTo>
                <a:lnTo>
                  <a:pt x="1941505" y="87739"/>
                </a:lnTo>
                <a:lnTo>
                  <a:pt x="1941505" y="64907"/>
                </a:lnTo>
                <a:cubicBezTo>
                  <a:pt x="1945648" y="63712"/>
                  <a:pt x="1951589" y="62398"/>
                  <a:pt x="1959318" y="60962"/>
                </a:cubicBezTo>
                <a:cubicBezTo>
                  <a:pt x="1967047" y="59525"/>
                  <a:pt x="1974692" y="58809"/>
                  <a:pt x="1982265" y="58809"/>
                </a:cubicBezTo>
                <a:cubicBezTo>
                  <a:pt x="1991430" y="58809"/>
                  <a:pt x="1999159" y="59525"/>
                  <a:pt x="2005455" y="60962"/>
                </a:cubicBezTo>
                <a:cubicBezTo>
                  <a:pt x="2011747" y="62398"/>
                  <a:pt x="2017404" y="64990"/>
                  <a:pt x="2022430" y="68731"/>
                </a:cubicBezTo>
                <a:cubicBezTo>
                  <a:pt x="2027290" y="72399"/>
                  <a:pt x="2030915" y="77138"/>
                  <a:pt x="2033308" y="82954"/>
                </a:cubicBezTo>
                <a:cubicBezTo>
                  <a:pt x="2035699" y="88772"/>
                  <a:pt x="2036893" y="95864"/>
                  <a:pt x="2036893" y="104234"/>
                </a:cubicBezTo>
                <a:lnTo>
                  <a:pt x="2036893" y="195555"/>
                </a:lnTo>
                <a:lnTo>
                  <a:pt x="2014538" y="195555"/>
                </a:lnTo>
                <a:close/>
                <a:moveTo>
                  <a:pt x="2173155" y="155152"/>
                </a:moveTo>
                <a:cubicBezTo>
                  <a:pt x="2173155" y="161608"/>
                  <a:pt x="2171918" y="167324"/>
                  <a:pt x="2169449" y="172302"/>
                </a:cubicBezTo>
                <a:cubicBezTo>
                  <a:pt x="2166980" y="177286"/>
                  <a:pt x="2163592" y="181446"/>
                  <a:pt x="2159287" y="184795"/>
                </a:cubicBezTo>
                <a:cubicBezTo>
                  <a:pt x="2153872" y="189018"/>
                  <a:pt x="2148191" y="191869"/>
                  <a:pt x="2142255" y="193341"/>
                </a:cubicBezTo>
                <a:cubicBezTo>
                  <a:pt x="2136319" y="194817"/>
                  <a:pt x="2129205" y="195555"/>
                  <a:pt x="2120918" y="195555"/>
                </a:cubicBezTo>
                <a:lnTo>
                  <a:pt x="2068448" y="195555"/>
                </a:lnTo>
                <a:lnTo>
                  <a:pt x="2068448" y="62035"/>
                </a:lnTo>
                <a:lnTo>
                  <a:pt x="2117451" y="62035"/>
                </a:lnTo>
                <a:cubicBezTo>
                  <a:pt x="2127254" y="62035"/>
                  <a:pt x="2134426" y="62337"/>
                  <a:pt x="2138972" y="62935"/>
                </a:cubicBezTo>
                <a:cubicBezTo>
                  <a:pt x="2143512" y="63532"/>
                  <a:pt x="2148014" y="65066"/>
                  <a:pt x="2152476" y="67539"/>
                </a:cubicBezTo>
                <a:cubicBezTo>
                  <a:pt x="2157174" y="70084"/>
                  <a:pt x="2160644" y="73476"/>
                  <a:pt x="2162876" y="77695"/>
                </a:cubicBezTo>
                <a:cubicBezTo>
                  <a:pt x="2165108" y="81922"/>
                  <a:pt x="2166224" y="86939"/>
                  <a:pt x="2166224" y="92757"/>
                </a:cubicBezTo>
                <a:cubicBezTo>
                  <a:pt x="2166224" y="99129"/>
                  <a:pt x="2164468" y="104846"/>
                  <a:pt x="2160965" y="109907"/>
                </a:cubicBezTo>
                <a:cubicBezTo>
                  <a:pt x="2157459" y="114970"/>
                  <a:pt x="2152796" y="118896"/>
                  <a:pt x="2146978" y="121683"/>
                </a:cubicBezTo>
                <a:lnTo>
                  <a:pt x="2147576" y="122518"/>
                </a:lnTo>
                <a:cubicBezTo>
                  <a:pt x="2154827" y="124355"/>
                  <a:pt x="2160903" y="128059"/>
                  <a:pt x="2165802" y="133635"/>
                </a:cubicBezTo>
                <a:cubicBezTo>
                  <a:pt x="2170702" y="139215"/>
                  <a:pt x="2173155" y="146387"/>
                  <a:pt x="2173155" y="155152"/>
                </a:cubicBezTo>
                <a:close/>
                <a:moveTo>
                  <a:pt x="2143152" y="96224"/>
                </a:moveTo>
                <a:cubicBezTo>
                  <a:pt x="2143152" y="93197"/>
                  <a:pt x="2142651" y="90569"/>
                  <a:pt x="2141657" y="88336"/>
                </a:cubicBezTo>
                <a:cubicBezTo>
                  <a:pt x="2140660" y="86105"/>
                  <a:pt x="2138929" y="84351"/>
                  <a:pt x="2136459" y="83073"/>
                </a:cubicBezTo>
                <a:cubicBezTo>
                  <a:pt x="2133590" y="81557"/>
                  <a:pt x="2130382" y="80664"/>
                  <a:pt x="2126836" y="80384"/>
                </a:cubicBezTo>
                <a:cubicBezTo>
                  <a:pt x="2123290" y="80107"/>
                  <a:pt x="2118369" y="79967"/>
                  <a:pt x="2112072" y="79967"/>
                </a:cubicBezTo>
                <a:lnTo>
                  <a:pt x="2090678" y="79967"/>
                </a:lnTo>
                <a:lnTo>
                  <a:pt x="2090678" y="116543"/>
                </a:lnTo>
                <a:lnTo>
                  <a:pt x="2116497" y="116543"/>
                </a:lnTo>
                <a:cubicBezTo>
                  <a:pt x="2121997" y="116543"/>
                  <a:pt x="2125904" y="116287"/>
                  <a:pt x="2128212" y="115765"/>
                </a:cubicBezTo>
                <a:cubicBezTo>
                  <a:pt x="2130519" y="115246"/>
                  <a:pt x="2133072" y="114152"/>
                  <a:pt x="2135862" y="112482"/>
                </a:cubicBezTo>
                <a:cubicBezTo>
                  <a:pt x="2138489" y="110886"/>
                  <a:pt x="2140361" y="108734"/>
                  <a:pt x="2141478" y="106024"/>
                </a:cubicBezTo>
                <a:cubicBezTo>
                  <a:pt x="2142591" y="103312"/>
                  <a:pt x="2143152" y="100047"/>
                  <a:pt x="2143152" y="96224"/>
                </a:cubicBezTo>
                <a:close/>
                <a:moveTo>
                  <a:pt x="2149967" y="155272"/>
                </a:moveTo>
                <a:cubicBezTo>
                  <a:pt x="2149967" y="150731"/>
                  <a:pt x="2149311" y="147085"/>
                  <a:pt x="2147997" y="144334"/>
                </a:cubicBezTo>
                <a:cubicBezTo>
                  <a:pt x="2146683" y="141587"/>
                  <a:pt x="2143789" y="139136"/>
                  <a:pt x="2139325" y="136984"/>
                </a:cubicBezTo>
                <a:cubicBezTo>
                  <a:pt x="2136539" y="135630"/>
                  <a:pt x="2133551" y="134794"/>
                  <a:pt x="2130364" y="134474"/>
                </a:cubicBezTo>
                <a:cubicBezTo>
                  <a:pt x="2127175" y="134154"/>
                  <a:pt x="2122755" y="133995"/>
                  <a:pt x="2117095" y="133995"/>
                </a:cubicBezTo>
                <a:lnTo>
                  <a:pt x="2090678" y="133995"/>
                </a:lnTo>
                <a:lnTo>
                  <a:pt x="2090678" y="177624"/>
                </a:lnTo>
                <a:lnTo>
                  <a:pt x="2110161" y="177624"/>
                </a:lnTo>
                <a:cubicBezTo>
                  <a:pt x="2118208" y="177624"/>
                  <a:pt x="2124464" y="177304"/>
                  <a:pt x="2128928" y="176666"/>
                </a:cubicBezTo>
                <a:cubicBezTo>
                  <a:pt x="2133388" y="176032"/>
                  <a:pt x="2137214" y="174755"/>
                  <a:pt x="2140401" y="172844"/>
                </a:cubicBezTo>
                <a:cubicBezTo>
                  <a:pt x="2143753" y="170773"/>
                  <a:pt x="2146180" y="168379"/>
                  <a:pt x="2147695" y="165668"/>
                </a:cubicBezTo>
                <a:cubicBezTo>
                  <a:pt x="2149211" y="162958"/>
                  <a:pt x="2149967" y="159495"/>
                  <a:pt x="2149967" y="155272"/>
                </a:cubicBezTo>
                <a:close/>
                <a:moveTo>
                  <a:pt x="2302736" y="195555"/>
                </a:moveTo>
                <a:lnTo>
                  <a:pt x="2280502" y="195555"/>
                </a:lnTo>
                <a:lnTo>
                  <a:pt x="2280502" y="95983"/>
                </a:lnTo>
                <a:lnTo>
                  <a:pt x="2217633" y="195555"/>
                </a:lnTo>
                <a:lnTo>
                  <a:pt x="2197310" y="195555"/>
                </a:lnTo>
                <a:lnTo>
                  <a:pt x="2197310" y="62035"/>
                </a:lnTo>
                <a:lnTo>
                  <a:pt x="2219543" y="62035"/>
                </a:lnTo>
                <a:lnTo>
                  <a:pt x="2219543" y="160052"/>
                </a:lnTo>
                <a:lnTo>
                  <a:pt x="2281698" y="62035"/>
                </a:lnTo>
                <a:lnTo>
                  <a:pt x="2302736" y="62035"/>
                </a:lnTo>
                <a:close/>
                <a:moveTo>
                  <a:pt x="2440673" y="195555"/>
                </a:moveTo>
                <a:lnTo>
                  <a:pt x="2418444" y="195555"/>
                </a:lnTo>
                <a:lnTo>
                  <a:pt x="2418444" y="95983"/>
                </a:lnTo>
                <a:lnTo>
                  <a:pt x="2355569" y="195555"/>
                </a:lnTo>
                <a:lnTo>
                  <a:pt x="2335251" y="195555"/>
                </a:lnTo>
                <a:lnTo>
                  <a:pt x="2335251" y="62035"/>
                </a:lnTo>
                <a:lnTo>
                  <a:pt x="2357481" y="62035"/>
                </a:lnTo>
                <a:lnTo>
                  <a:pt x="2357481" y="160052"/>
                </a:lnTo>
                <a:lnTo>
                  <a:pt x="2419638" y="62035"/>
                </a:lnTo>
                <a:lnTo>
                  <a:pt x="2440673" y="62035"/>
                </a:lnTo>
                <a:close/>
                <a:moveTo>
                  <a:pt x="2430633" y="0"/>
                </a:moveTo>
                <a:cubicBezTo>
                  <a:pt x="2430633" y="6854"/>
                  <a:pt x="2429795" y="13093"/>
                  <a:pt x="2428124" y="18709"/>
                </a:cubicBezTo>
                <a:cubicBezTo>
                  <a:pt x="2426449" y="24324"/>
                  <a:pt x="2424060" y="29048"/>
                  <a:pt x="2420953" y="32872"/>
                </a:cubicBezTo>
                <a:cubicBezTo>
                  <a:pt x="2417368" y="37094"/>
                  <a:pt x="2413303" y="40262"/>
                  <a:pt x="2408764" y="42375"/>
                </a:cubicBezTo>
                <a:cubicBezTo>
                  <a:pt x="2404217" y="44488"/>
                  <a:pt x="2398399" y="45544"/>
                  <a:pt x="2391310" y="45544"/>
                </a:cubicBezTo>
                <a:cubicBezTo>
                  <a:pt x="2384777" y="45544"/>
                  <a:pt x="2379055" y="44449"/>
                  <a:pt x="2374156" y="42257"/>
                </a:cubicBezTo>
                <a:cubicBezTo>
                  <a:pt x="2369257" y="40064"/>
                  <a:pt x="2365131" y="36936"/>
                  <a:pt x="2361783" y="32872"/>
                </a:cubicBezTo>
                <a:cubicBezTo>
                  <a:pt x="2358519" y="28890"/>
                  <a:pt x="2356048" y="24105"/>
                  <a:pt x="2354375" y="18528"/>
                </a:cubicBezTo>
                <a:cubicBezTo>
                  <a:pt x="2352700" y="12949"/>
                  <a:pt x="2351865" y="6774"/>
                  <a:pt x="2351865" y="0"/>
                </a:cubicBezTo>
                <a:lnTo>
                  <a:pt x="2371230" y="0"/>
                </a:lnTo>
                <a:cubicBezTo>
                  <a:pt x="2371230" y="10760"/>
                  <a:pt x="2372904" y="18507"/>
                  <a:pt x="2376248" y="23249"/>
                </a:cubicBezTo>
                <a:cubicBezTo>
                  <a:pt x="2379596" y="27994"/>
                  <a:pt x="2384615" y="30362"/>
                  <a:pt x="2391310" y="30362"/>
                </a:cubicBezTo>
                <a:cubicBezTo>
                  <a:pt x="2397607" y="30362"/>
                  <a:pt x="2402506" y="28029"/>
                  <a:pt x="2406013" y="23371"/>
                </a:cubicBezTo>
                <a:cubicBezTo>
                  <a:pt x="2409519" y="18709"/>
                  <a:pt x="2411273" y="10919"/>
                  <a:pt x="241127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7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480342" y="5486348"/>
            <a:ext cx="1490293" cy="522425"/>
          </a:xfrm>
          <a:prstGeom prst="rect">
            <a:avLst/>
          </a:prstGeom>
        </p:spPr>
      </p:pic>
      <p:sp>
        <p:nvSpPr>
          <p:cNvPr id="1714" name="object 1714"/>
          <p:cNvSpPr/>
          <p:nvPr/>
        </p:nvSpPr>
        <p:spPr>
          <a:xfrm>
            <a:off x="7123209" y="5616595"/>
            <a:ext cx="233661" cy="197834"/>
          </a:xfrm>
          <a:custGeom>
            <a:avLst/>
            <a:gdLst/>
            <a:ahLst/>
            <a:cxnLst/>
            <a:rect l="l" t="t" r="r" b="b"/>
            <a:pathLst>
              <a:path w="233661" h="197834">
                <a:moveTo>
                  <a:pt x="0" y="197834"/>
                </a:moveTo>
                <a:lnTo>
                  <a:pt x="233661" y="197834"/>
                </a:lnTo>
                <a:lnTo>
                  <a:pt x="233661" y="0"/>
                </a:lnTo>
                <a:lnTo>
                  <a:pt x="0" y="0"/>
                </a:lnTo>
                <a:close/>
              </a:path>
            </a:pathLst>
          </a:custGeom>
          <a:solidFill>
            <a:srgbClr val="325F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108921" y="5602307"/>
            <a:ext cx="262237" cy="226410"/>
          </a:xfrm>
          <a:custGeom>
            <a:avLst/>
            <a:gdLst/>
            <a:ahLst/>
            <a:cxnLst/>
            <a:rect l="l" t="t" r="r" b="b"/>
            <a:pathLst>
              <a:path w="262237" h="226410">
                <a:moveTo>
                  <a:pt x="14288" y="212122"/>
                </a:moveTo>
                <a:lnTo>
                  <a:pt x="247949" y="212122"/>
                </a:lnTo>
                <a:lnTo>
                  <a:pt x="247949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7D7D7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5696694" y="4124345"/>
            <a:ext cx="3970217" cy="230692"/>
          </a:xfrm>
          <a:custGeom>
            <a:avLst/>
            <a:gdLst/>
            <a:ahLst/>
            <a:cxnLst/>
            <a:rect l="l" t="t" r="r" b="b"/>
            <a:pathLst>
              <a:path w="3970217" h="230692">
                <a:moveTo>
                  <a:pt x="87141" y="184913"/>
                </a:moveTo>
                <a:cubicBezTo>
                  <a:pt x="60444" y="184913"/>
                  <a:pt x="39251" y="176843"/>
                  <a:pt x="23551" y="160707"/>
                </a:cubicBezTo>
                <a:cubicBezTo>
                  <a:pt x="7851" y="144572"/>
                  <a:pt x="0" y="121882"/>
                  <a:pt x="0" y="92635"/>
                </a:cubicBezTo>
                <a:cubicBezTo>
                  <a:pt x="0" y="64429"/>
                  <a:pt x="7869" y="41937"/>
                  <a:pt x="23608" y="25160"/>
                </a:cubicBezTo>
                <a:cubicBezTo>
                  <a:pt x="39351" y="8388"/>
                  <a:pt x="60566" y="0"/>
                  <a:pt x="87260" y="0"/>
                </a:cubicBezTo>
                <a:cubicBezTo>
                  <a:pt x="94352" y="0"/>
                  <a:pt x="100727" y="396"/>
                  <a:pt x="106386" y="1195"/>
                </a:cubicBezTo>
                <a:cubicBezTo>
                  <a:pt x="112043" y="1990"/>
                  <a:pt x="117461" y="3106"/>
                  <a:pt x="122641" y="4539"/>
                </a:cubicBezTo>
                <a:cubicBezTo>
                  <a:pt x="126705" y="5734"/>
                  <a:pt x="131130" y="7368"/>
                  <a:pt x="135910" y="9439"/>
                </a:cubicBezTo>
                <a:cubicBezTo>
                  <a:pt x="140688" y="11512"/>
                  <a:pt x="144554" y="13305"/>
                  <a:pt x="147507" y="14821"/>
                </a:cubicBezTo>
                <a:lnTo>
                  <a:pt x="147507" y="57254"/>
                </a:lnTo>
                <a:lnTo>
                  <a:pt x="142959" y="57254"/>
                </a:lnTo>
                <a:cubicBezTo>
                  <a:pt x="140810" y="55343"/>
                  <a:pt x="138100" y="53053"/>
                  <a:pt x="134835" y="50382"/>
                </a:cubicBezTo>
                <a:cubicBezTo>
                  <a:pt x="131569" y="47710"/>
                  <a:pt x="127861" y="45100"/>
                  <a:pt x="123713" y="42551"/>
                </a:cubicBezTo>
                <a:cubicBezTo>
                  <a:pt x="119570" y="40002"/>
                  <a:pt x="115009" y="37828"/>
                  <a:pt x="110030" y="36036"/>
                </a:cubicBezTo>
                <a:cubicBezTo>
                  <a:pt x="105048" y="34243"/>
                  <a:pt x="99850" y="33350"/>
                  <a:pt x="94431" y="33350"/>
                </a:cubicBezTo>
                <a:cubicBezTo>
                  <a:pt x="87981" y="33350"/>
                  <a:pt x="82062" y="34362"/>
                  <a:pt x="76684" y="36395"/>
                </a:cubicBezTo>
                <a:cubicBezTo>
                  <a:pt x="71305" y="38426"/>
                  <a:pt x="66182" y="41954"/>
                  <a:pt x="61322" y="46972"/>
                </a:cubicBezTo>
                <a:cubicBezTo>
                  <a:pt x="56862" y="51520"/>
                  <a:pt x="53212" y="57650"/>
                  <a:pt x="50389" y="65383"/>
                </a:cubicBezTo>
                <a:cubicBezTo>
                  <a:pt x="47559" y="73113"/>
                  <a:pt x="46144" y="82235"/>
                  <a:pt x="46144" y="92757"/>
                </a:cubicBezTo>
                <a:cubicBezTo>
                  <a:pt x="46144" y="103831"/>
                  <a:pt x="47618" y="113133"/>
                  <a:pt x="50565" y="120665"/>
                </a:cubicBezTo>
                <a:cubicBezTo>
                  <a:pt x="53514" y="128196"/>
                  <a:pt x="57376" y="134273"/>
                  <a:pt x="62158" y="138895"/>
                </a:cubicBezTo>
                <a:cubicBezTo>
                  <a:pt x="66780" y="143355"/>
                  <a:pt x="71942" y="146581"/>
                  <a:pt x="77638" y="148576"/>
                </a:cubicBezTo>
                <a:cubicBezTo>
                  <a:pt x="83336" y="150566"/>
                  <a:pt x="89017" y="151567"/>
                  <a:pt x="94672" y="151567"/>
                </a:cubicBezTo>
                <a:cubicBezTo>
                  <a:pt x="100566" y="151567"/>
                  <a:pt x="106186" y="150591"/>
                  <a:pt x="111524" y="148637"/>
                </a:cubicBezTo>
                <a:cubicBezTo>
                  <a:pt x="116863" y="146682"/>
                  <a:pt x="121366" y="144511"/>
                  <a:pt x="125035" y="142121"/>
                </a:cubicBezTo>
                <a:cubicBezTo>
                  <a:pt x="129017" y="139651"/>
                  <a:pt x="132523" y="137142"/>
                  <a:pt x="135551" y="134593"/>
                </a:cubicBezTo>
                <a:cubicBezTo>
                  <a:pt x="138579" y="132044"/>
                  <a:pt x="141206" y="129769"/>
                  <a:pt x="143438" y="127775"/>
                </a:cubicBezTo>
                <a:lnTo>
                  <a:pt x="147507" y="127775"/>
                </a:lnTo>
                <a:lnTo>
                  <a:pt x="147507" y="169610"/>
                </a:lnTo>
                <a:cubicBezTo>
                  <a:pt x="144238" y="171126"/>
                  <a:pt x="140451" y="172861"/>
                  <a:pt x="136148" y="174812"/>
                </a:cubicBezTo>
                <a:cubicBezTo>
                  <a:pt x="131846" y="176767"/>
                  <a:pt x="127425" y="178420"/>
                  <a:pt x="122879" y="179774"/>
                </a:cubicBezTo>
                <a:cubicBezTo>
                  <a:pt x="117299" y="181447"/>
                  <a:pt x="112086" y="182721"/>
                  <a:pt x="107222" y="183596"/>
                </a:cubicBezTo>
                <a:cubicBezTo>
                  <a:pt x="102362" y="184475"/>
                  <a:pt x="95667" y="184913"/>
                  <a:pt x="87141" y="184913"/>
                </a:cubicBezTo>
                <a:close/>
                <a:moveTo>
                  <a:pt x="281617" y="76382"/>
                </a:moveTo>
                <a:lnTo>
                  <a:pt x="240019" y="76382"/>
                </a:lnTo>
                <a:lnTo>
                  <a:pt x="240019" y="181447"/>
                </a:lnTo>
                <a:lnTo>
                  <a:pt x="198184" y="181447"/>
                </a:lnTo>
                <a:lnTo>
                  <a:pt x="198184" y="76382"/>
                </a:lnTo>
                <a:lnTo>
                  <a:pt x="156588" y="76382"/>
                </a:lnTo>
                <a:lnTo>
                  <a:pt x="156588" y="47213"/>
                </a:lnTo>
                <a:lnTo>
                  <a:pt x="281617" y="47213"/>
                </a:lnTo>
                <a:close/>
                <a:moveTo>
                  <a:pt x="430430" y="112479"/>
                </a:moveTo>
                <a:cubicBezTo>
                  <a:pt x="430430" y="133913"/>
                  <a:pt x="424990" y="151204"/>
                  <a:pt x="414115" y="164355"/>
                </a:cubicBezTo>
                <a:cubicBezTo>
                  <a:pt x="403239" y="177501"/>
                  <a:pt x="389833" y="184075"/>
                  <a:pt x="373892" y="184075"/>
                </a:cubicBezTo>
                <a:cubicBezTo>
                  <a:pt x="367200" y="184075"/>
                  <a:pt x="361382" y="183319"/>
                  <a:pt x="356443" y="181803"/>
                </a:cubicBezTo>
                <a:cubicBezTo>
                  <a:pt x="351501" y="180292"/>
                  <a:pt x="346244" y="177941"/>
                  <a:pt x="340665" y="174755"/>
                </a:cubicBezTo>
                <a:lnTo>
                  <a:pt x="340665" y="230692"/>
                </a:lnTo>
                <a:lnTo>
                  <a:pt x="298829" y="230692"/>
                </a:lnTo>
                <a:lnTo>
                  <a:pt x="298829" y="47213"/>
                </a:lnTo>
                <a:lnTo>
                  <a:pt x="340665" y="47213"/>
                </a:lnTo>
                <a:lnTo>
                  <a:pt x="340665" y="61200"/>
                </a:lnTo>
                <a:cubicBezTo>
                  <a:pt x="346799" y="55940"/>
                  <a:pt x="353055" y="51677"/>
                  <a:pt x="359431" y="48408"/>
                </a:cubicBezTo>
                <a:cubicBezTo>
                  <a:pt x="365803" y="45143"/>
                  <a:pt x="373176" y="43506"/>
                  <a:pt x="381542" y="43506"/>
                </a:cubicBezTo>
                <a:cubicBezTo>
                  <a:pt x="397083" y="43506"/>
                  <a:pt x="409114" y="49683"/>
                  <a:pt x="417643" y="62035"/>
                </a:cubicBezTo>
                <a:cubicBezTo>
                  <a:pt x="426168" y="74386"/>
                  <a:pt x="430430" y="91202"/>
                  <a:pt x="430430" y="112479"/>
                </a:cubicBezTo>
                <a:close/>
                <a:moveTo>
                  <a:pt x="387641" y="113317"/>
                </a:moveTo>
                <a:cubicBezTo>
                  <a:pt x="387641" y="100245"/>
                  <a:pt x="385628" y="90763"/>
                  <a:pt x="381607" y="84866"/>
                </a:cubicBezTo>
                <a:cubicBezTo>
                  <a:pt x="377582" y="78970"/>
                  <a:pt x="371304" y="76021"/>
                  <a:pt x="362779" y="76021"/>
                </a:cubicBezTo>
                <a:cubicBezTo>
                  <a:pt x="359035" y="76021"/>
                  <a:pt x="355305" y="76619"/>
                  <a:pt x="351601" y="77814"/>
                </a:cubicBezTo>
                <a:cubicBezTo>
                  <a:pt x="347896" y="79009"/>
                  <a:pt x="344250" y="80803"/>
                  <a:pt x="340665" y="83193"/>
                </a:cubicBezTo>
                <a:lnTo>
                  <a:pt x="340665" y="150725"/>
                </a:lnTo>
                <a:cubicBezTo>
                  <a:pt x="342896" y="151686"/>
                  <a:pt x="345345" y="152363"/>
                  <a:pt x="348015" y="152762"/>
                </a:cubicBezTo>
                <a:cubicBezTo>
                  <a:pt x="350682" y="153158"/>
                  <a:pt x="353855" y="153360"/>
                  <a:pt x="357519" y="153360"/>
                </a:cubicBezTo>
                <a:cubicBezTo>
                  <a:pt x="367715" y="153360"/>
                  <a:pt x="375285" y="150030"/>
                  <a:pt x="380228" y="143377"/>
                </a:cubicBezTo>
                <a:cubicBezTo>
                  <a:pt x="385167" y="136724"/>
                  <a:pt x="387641" y="126705"/>
                  <a:pt x="387641" y="113317"/>
                </a:cubicBezTo>
                <a:close/>
                <a:moveTo>
                  <a:pt x="578174" y="47213"/>
                </a:moveTo>
                <a:lnTo>
                  <a:pt x="510400" y="230692"/>
                </a:lnTo>
                <a:lnTo>
                  <a:pt x="465455" y="230692"/>
                </a:lnTo>
                <a:lnTo>
                  <a:pt x="485773" y="178221"/>
                </a:lnTo>
                <a:lnTo>
                  <a:pt x="436528" y="47213"/>
                </a:lnTo>
                <a:lnTo>
                  <a:pt x="480517" y="47213"/>
                </a:lnTo>
                <a:lnTo>
                  <a:pt x="508727" y="131364"/>
                </a:lnTo>
                <a:lnTo>
                  <a:pt x="535144" y="47213"/>
                </a:lnTo>
                <a:close/>
                <a:moveTo>
                  <a:pt x="726389" y="181447"/>
                </a:moveTo>
                <a:lnTo>
                  <a:pt x="678222" y="181447"/>
                </a:lnTo>
                <a:lnTo>
                  <a:pt x="646422" y="128254"/>
                </a:lnTo>
                <a:lnTo>
                  <a:pt x="635669" y="128254"/>
                </a:lnTo>
                <a:lnTo>
                  <a:pt x="635669" y="181447"/>
                </a:lnTo>
                <a:lnTo>
                  <a:pt x="593834" y="181447"/>
                </a:lnTo>
                <a:lnTo>
                  <a:pt x="593834" y="47213"/>
                </a:lnTo>
                <a:lnTo>
                  <a:pt x="635669" y="47213"/>
                </a:lnTo>
                <a:lnTo>
                  <a:pt x="635669" y="101120"/>
                </a:lnTo>
                <a:cubicBezTo>
                  <a:pt x="641563" y="101041"/>
                  <a:pt x="645965" y="100184"/>
                  <a:pt x="648875" y="98550"/>
                </a:cubicBezTo>
                <a:cubicBezTo>
                  <a:pt x="651787" y="96919"/>
                  <a:pt x="654952" y="92596"/>
                  <a:pt x="658378" y="85583"/>
                </a:cubicBezTo>
                <a:cubicBezTo>
                  <a:pt x="659491" y="83193"/>
                  <a:pt x="660686" y="80564"/>
                  <a:pt x="661965" y="77695"/>
                </a:cubicBezTo>
                <a:cubicBezTo>
                  <a:pt x="663238" y="74826"/>
                  <a:pt x="664394" y="72277"/>
                  <a:pt x="665431" y="70046"/>
                </a:cubicBezTo>
                <a:cubicBezTo>
                  <a:pt x="669653" y="61200"/>
                  <a:pt x="674856" y="55141"/>
                  <a:pt x="681030" y="51872"/>
                </a:cubicBezTo>
                <a:cubicBezTo>
                  <a:pt x="687207" y="48606"/>
                  <a:pt x="694717" y="46972"/>
                  <a:pt x="703558" y="46972"/>
                </a:cubicBezTo>
                <a:cubicBezTo>
                  <a:pt x="706669" y="46972"/>
                  <a:pt x="709617" y="47013"/>
                  <a:pt x="712408" y="47091"/>
                </a:cubicBezTo>
                <a:cubicBezTo>
                  <a:pt x="715194" y="47174"/>
                  <a:pt x="717188" y="47213"/>
                  <a:pt x="718383" y="47213"/>
                </a:cubicBezTo>
                <a:lnTo>
                  <a:pt x="718383" y="83073"/>
                </a:lnTo>
                <a:lnTo>
                  <a:pt x="710251" y="83073"/>
                </a:lnTo>
                <a:cubicBezTo>
                  <a:pt x="707706" y="83073"/>
                  <a:pt x="705417" y="83570"/>
                  <a:pt x="703382" y="84564"/>
                </a:cubicBezTo>
                <a:cubicBezTo>
                  <a:pt x="701351" y="85561"/>
                  <a:pt x="699577" y="86814"/>
                  <a:pt x="698062" y="88330"/>
                </a:cubicBezTo>
                <a:cubicBezTo>
                  <a:pt x="696549" y="89927"/>
                  <a:pt x="695415" y="91523"/>
                  <a:pt x="694659" y="93114"/>
                </a:cubicBezTo>
                <a:cubicBezTo>
                  <a:pt x="693900" y="94709"/>
                  <a:pt x="693162" y="96260"/>
                  <a:pt x="692446" y="97776"/>
                </a:cubicBezTo>
                <a:cubicBezTo>
                  <a:pt x="690609" y="102078"/>
                  <a:pt x="689252" y="105145"/>
                  <a:pt x="688377" y="106977"/>
                </a:cubicBezTo>
                <a:cubicBezTo>
                  <a:pt x="687503" y="108810"/>
                  <a:pt x="685951" y="110607"/>
                  <a:pt x="683719" y="112360"/>
                </a:cubicBezTo>
                <a:close/>
                <a:moveTo>
                  <a:pt x="850190" y="76382"/>
                </a:moveTo>
                <a:lnTo>
                  <a:pt x="808592" y="76382"/>
                </a:lnTo>
                <a:lnTo>
                  <a:pt x="808592" y="181447"/>
                </a:lnTo>
                <a:lnTo>
                  <a:pt x="766756" y="181447"/>
                </a:lnTo>
                <a:lnTo>
                  <a:pt x="766756" y="76382"/>
                </a:lnTo>
                <a:lnTo>
                  <a:pt x="725159" y="76382"/>
                </a:lnTo>
                <a:lnTo>
                  <a:pt x="725159" y="47213"/>
                </a:lnTo>
                <a:lnTo>
                  <a:pt x="850190" y="47213"/>
                </a:lnTo>
                <a:close/>
                <a:moveTo>
                  <a:pt x="992671" y="47213"/>
                </a:moveTo>
                <a:lnTo>
                  <a:pt x="924898" y="230692"/>
                </a:lnTo>
                <a:lnTo>
                  <a:pt x="879952" y="230692"/>
                </a:lnTo>
                <a:lnTo>
                  <a:pt x="900270" y="178221"/>
                </a:lnTo>
                <a:lnTo>
                  <a:pt x="851025" y="47213"/>
                </a:lnTo>
                <a:lnTo>
                  <a:pt x="895010" y="47213"/>
                </a:lnTo>
                <a:lnTo>
                  <a:pt x="923224" y="131364"/>
                </a:lnTo>
                <a:lnTo>
                  <a:pt x="949640" y="47213"/>
                </a:lnTo>
                <a:close/>
                <a:moveTo>
                  <a:pt x="1139929" y="112479"/>
                </a:moveTo>
                <a:cubicBezTo>
                  <a:pt x="1139929" y="133913"/>
                  <a:pt x="1134490" y="151204"/>
                  <a:pt x="1123613" y="164355"/>
                </a:cubicBezTo>
                <a:cubicBezTo>
                  <a:pt x="1112742" y="177501"/>
                  <a:pt x="1099332" y="184075"/>
                  <a:pt x="1083391" y="184075"/>
                </a:cubicBezTo>
                <a:cubicBezTo>
                  <a:pt x="1076699" y="184075"/>
                  <a:pt x="1070880" y="183319"/>
                  <a:pt x="1065942" y="181803"/>
                </a:cubicBezTo>
                <a:cubicBezTo>
                  <a:pt x="1061003" y="180292"/>
                  <a:pt x="1055743" y="177941"/>
                  <a:pt x="1050163" y="174755"/>
                </a:cubicBezTo>
                <a:lnTo>
                  <a:pt x="1050163" y="230692"/>
                </a:lnTo>
                <a:lnTo>
                  <a:pt x="1008328" y="230692"/>
                </a:lnTo>
                <a:lnTo>
                  <a:pt x="1008328" y="47213"/>
                </a:lnTo>
                <a:lnTo>
                  <a:pt x="1050163" y="47213"/>
                </a:lnTo>
                <a:lnTo>
                  <a:pt x="1050163" y="61200"/>
                </a:lnTo>
                <a:cubicBezTo>
                  <a:pt x="1056297" y="55940"/>
                  <a:pt x="1062554" y="51677"/>
                  <a:pt x="1068930" y="48408"/>
                </a:cubicBezTo>
                <a:cubicBezTo>
                  <a:pt x="1075302" y="45143"/>
                  <a:pt x="1082675" y="43506"/>
                  <a:pt x="1091044" y="43506"/>
                </a:cubicBezTo>
                <a:cubicBezTo>
                  <a:pt x="1106583" y="43506"/>
                  <a:pt x="1118617" y="49683"/>
                  <a:pt x="1127141" y="62035"/>
                </a:cubicBezTo>
                <a:cubicBezTo>
                  <a:pt x="1135667" y="74386"/>
                  <a:pt x="1139929" y="91202"/>
                  <a:pt x="1139929" y="112479"/>
                </a:cubicBezTo>
                <a:close/>
                <a:moveTo>
                  <a:pt x="1097139" y="113317"/>
                </a:moveTo>
                <a:cubicBezTo>
                  <a:pt x="1097139" y="100245"/>
                  <a:pt x="1095128" y="90763"/>
                  <a:pt x="1091105" y="84866"/>
                </a:cubicBezTo>
                <a:cubicBezTo>
                  <a:pt x="1087081" y="78970"/>
                  <a:pt x="1080805" y="76021"/>
                  <a:pt x="1072278" y="76021"/>
                </a:cubicBezTo>
                <a:cubicBezTo>
                  <a:pt x="1068534" y="76021"/>
                  <a:pt x="1064804" y="76619"/>
                  <a:pt x="1061100" y="77814"/>
                </a:cubicBezTo>
                <a:cubicBezTo>
                  <a:pt x="1057396" y="79009"/>
                  <a:pt x="1053748" y="80803"/>
                  <a:pt x="1050163" y="83193"/>
                </a:cubicBezTo>
                <a:lnTo>
                  <a:pt x="1050163" y="150725"/>
                </a:lnTo>
                <a:cubicBezTo>
                  <a:pt x="1052395" y="151686"/>
                  <a:pt x="1054843" y="152363"/>
                  <a:pt x="1057514" y="152762"/>
                </a:cubicBezTo>
                <a:cubicBezTo>
                  <a:pt x="1060182" y="153158"/>
                  <a:pt x="1063353" y="153360"/>
                  <a:pt x="1067018" y="153360"/>
                </a:cubicBezTo>
                <a:cubicBezTo>
                  <a:pt x="1077216" y="153360"/>
                  <a:pt x="1084788" y="150030"/>
                  <a:pt x="1089731" y="143377"/>
                </a:cubicBezTo>
                <a:cubicBezTo>
                  <a:pt x="1094666" y="136724"/>
                  <a:pt x="1097139" y="126705"/>
                  <a:pt x="1097139" y="113317"/>
                </a:cubicBezTo>
                <a:close/>
                <a:moveTo>
                  <a:pt x="1236390" y="146422"/>
                </a:moveTo>
                <a:lnTo>
                  <a:pt x="1236390" y="118454"/>
                </a:lnTo>
                <a:cubicBezTo>
                  <a:pt x="1229303" y="119170"/>
                  <a:pt x="1223568" y="119790"/>
                  <a:pt x="1219184" y="120304"/>
                </a:cubicBezTo>
                <a:cubicBezTo>
                  <a:pt x="1214798" y="120827"/>
                  <a:pt x="1210493" y="121839"/>
                  <a:pt x="1206274" y="123354"/>
                </a:cubicBezTo>
                <a:cubicBezTo>
                  <a:pt x="1202605" y="124631"/>
                  <a:pt x="1199758" y="126562"/>
                  <a:pt x="1197727" y="129154"/>
                </a:cubicBezTo>
                <a:cubicBezTo>
                  <a:pt x="1195694" y="131742"/>
                  <a:pt x="1194677" y="135190"/>
                  <a:pt x="1194677" y="139493"/>
                </a:cubicBezTo>
                <a:cubicBezTo>
                  <a:pt x="1194677" y="145786"/>
                  <a:pt x="1196370" y="150109"/>
                  <a:pt x="1199758" y="152460"/>
                </a:cubicBezTo>
                <a:cubicBezTo>
                  <a:pt x="1203144" y="154811"/>
                  <a:pt x="1208146" y="155988"/>
                  <a:pt x="1214759" y="155988"/>
                </a:cubicBezTo>
                <a:cubicBezTo>
                  <a:pt x="1218422" y="155988"/>
                  <a:pt x="1222170" y="155152"/>
                  <a:pt x="1225995" y="153478"/>
                </a:cubicBezTo>
                <a:cubicBezTo>
                  <a:pt x="1229821" y="151805"/>
                  <a:pt x="1233284" y="149453"/>
                  <a:pt x="1236390" y="146422"/>
                </a:cubicBezTo>
                <a:close/>
                <a:moveTo>
                  <a:pt x="1236390" y="167219"/>
                </a:moveTo>
                <a:cubicBezTo>
                  <a:pt x="1233525" y="169610"/>
                  <a:pt x="1230955" y="171764"/>
                  <a:pt x="1228687" y="173675"/>
                </a:cubicBezTo>
                <a:cubicBezTo>
                  <a:pt x="1226415" y="175590"/>
                  <a:pt x="1223366" y="177501"/>
                  <a:pt x="1219543" y="179417"/>
                </a:cubicBezTo>
                <a:cubicBezTo>
                  <a:pt x="1215795" y="181245"/>
                  <a:pt x="1212149" y="182643"/>
                  <a:pt x="1208606" y="183596"/>
                </a:cubicBezTo>
                <a:cubicBezTo>
                  <a:pt x="1205056" y="184554"/>
                  <a:pt x="1200096" y="185033"/>
                  <a:pt x="1193720" y="185033"/>
                </a:cubicBezTo>
                <a:cubicBezTo>
                  <a:pt x="1181846" y="185033"/>
                  <a:pt x="1171986" y="181047"/>
                  <a:pt x="1164135" y="173077"/>
                </a:cubicBezTo>
                <a:cubicBezTo>
                  <a:pt x="1156288" y="165110"/>
                  <a:pt x="1152364" y="155069"/>
                  <a:pt x="1152364" y="142956"/>
                </a:cubicBezTo>
                <a:cubicBezTo>
                  <a:pt x="1152364" y="132994"/>
                  <a:pt x="1154353" y="124945"/>
                  <a:pt x="1158343" y="118811"/>
                </a:cubicBezTo>
                <a:cubicBezTo>
                  <a:pt x="1162324" y="112675"/>
                  <a:pt x="1168060" y="107813"/>
                  <a:pt x="1175551" y="104230"/>
                </a:cubicBezTo>
                <a:cubicBezTo>
                  <a:pt x="1183121" y="100562"/>
                  <a:pt x="1192165" y="98014"/>
                  <a:pt x="1202688" y="96581"/>
                </a:cubicBezTo>
                <a:cubicBezTo>
                  <a:pt x="1213206" y="95148"/>
                  <a:pt x="1224521" y="94032"/>
                  <a:pt x="1236632" y="93233"/>
                </a:cubicBezTo>
                <a:lnTo>
                  <a:pt x="1236632" y="92516"/>
                </a:lnTo>
                <a:cubicBezTo>
                  <a:pt x="1236632" y="85104"/>
                  <a:pt x="1233903" y="79984"/>
                  <a:pt x="1228446" y="77155"/>
                </a:cubicBezTo>
                <a:cubicBezTo>
                  <a:pt x="1222988" y="74329"/>
                  <a:pt x="1214798" y="72914"/>
                  <a:pt x="1203882" y="72914"/>
                </a:cubicBezTo>
                <a:cubicBezTo>
                  <a:pt x="1198940" y="72914"/>
                  <a:pt x="1193163" y="73807"/>
                  <a:pt x="1186549" y="75599"/>
                </a:cubicBezTo>
                <a:cubicBezTo>
                  <a:pt x="1179936" y="77392"/>
                  <a:pt x="1173481" y="79686"/>
                  <a:pt x="1167184" y="82476"/>
                </a:cubicBezTo>
                <a:lnTo>
                  <a:pt x="1163599" y="82476"/>
                </a:lnTo>
                <a:lnTo>
                  <a:pt x="1163599" y="50082"/>
                </a:lnTo>
                <a:cubicBezTo>
                  <a:pt x="1167746" y="48885"/>
                  <a:pt x="1174439" y="47470"/>
                  <a:pt x="1183680" y="45835"/>
                </a:cubicBezTo>
                <a:cubicBezTo>
                  <a:pt x="1192925" y="44205"/>
                  <a:pt x="1202248" y="43387"/>
                  <a:pt x="1211652" y="43387"/>
                </a:cubicBezTo>
                <a:cubicBezTo>
                  <a:pt x="1234760" y="43387"/>
                  <a:pt x="1251594" y="47231"/>
                  <a:pt x="1262152" y="54921"/>
                </a:cubicBezTo>
                <a:cubicBezTo>
                  <a:pt x="1272711" y="62615"/>
                  <a:pt x="1277989" y="74347"/>
                  <a:pt x="1277989" y="90126"/>
                </a:cubicBezTo>
                <a:lnTo>
                  <a:pt x="1277989" y="181447"/>
                </a:lnTo>
                <a:lnTo>
                  <a:pt x="1236390" y="181447"/>
                </a:lnTo>
                <a:close/>
                <a:moveTo>
                  <a:pt x="1509588" y="140926"/>
                </a:moveTo>
                <a:cubicBezTo>
                  <a:pt x="1509588" y="147380"/>
                  <a:pt x="1508309" y="153115"/>
                  <a:pt x="1505764" y="158134"/>
                </a:cubicBezTo>
                <a:cubicBezTo>
                  <a:pt x="1503215" y="163160"/>
                  <a:pt x="1499789" y="167343"/>
                  <a:pt x="1495483" y="170687"/>
                </a:cubicBezTo>
                <a:cubicBezTo>
                  <a:pt x="1490066" y="174913"/>
                  <a:pt x="1484348" y="177761"/>
                  <a:pt x="1478330" y="179233"/>
                </a:cubicBezTo>
                <a:cubicBezTo>
                  <a:pt x="1472313" y="180710"/>
                  <a:pt x="1465159" y="181447"/>
                  <a:pt x="1456873" y="181447"/>
                </a:cubicBezTo>
                <a:lnTo>
                  <a:pt x="1383364" y="181447"/>
                </a:lnTo>
                <a:lnTo>
                  <a:pt x="1383364" y="47213"/>
                </a:lnTo>
                <a:lnTo>
                  <a:pt x="1453406" y="47213"/>
                </a:lnTo>
                <a:cubicBezTo>
                  <a:pt x="1463209" y="47213"/>
                  <a:pt x="1470424" y="47531"/>
                  <a:pt x="1475046" y="48167"/>
                </a:cubicBezTo>
                <a:cubicBezTo>
                  <a:pt x="1479668" y="48808"/>
                  <a:pt x="1484209" y="50360"/>
                  <a:pt x="1488669" y="52833"/>
                </a:cubicBezTo>
                <a:cubicBezTo>
                  <a:pt x="1493370" y="55382"/>
                  <a:pt x="1496877" y="58769"/>
                  <a:pt x="1499191" y="62993"/>
                </a:cubicBezTo>
                <a:cubicBezTo>
                  <a:pt x="1501498" y="67216"/>
                  <a:pt x="1502658" y="72238"/>
                  <a:pt x="1502658" y="78052"/>
                </a:cubicBezTo>
                <a:cubicBezTo>
                  <a:pt x="1502658" y="84743"/>
                  <a:pt x="1500864" y="90561"/>
                  <a:pt x="1497279" y="95500"/>
                </a:cubicBezTo>
                <a:cubicBezTo>
                  <a:pt x="1493690" y="100443"/>
                  <a:pt x="1489187" y="104230"/>
                  <a:pt x="1483769" y="106859"/>
                </a:cubicBezTo>
                <a:lnTo>
                  <a:pt x="1483769" y="108172"/>
                </a:lnTo>
                <a:cubicBezTo>
                  <a:pt x="1491181" y="110009"/>
                  <a:pt x="1497336" y="113696"/>
                  <a:pt x="1502236" y="119229"/>
                </a:cubicBezTo>
                <a:cubicBezTo>
                  <a:pt x="1507136" y="124769"/>
                  <a:pt x="1509588" y="132001"/>
                  <a:pt x="1509588" y="140926"/>
                </a:cubicBezTo>
                <a:close/>
                <a:moveTo>
                  <a:pt x="1460941" y="87732"/>
                </a:moveTo>
                <a:cubicBezTo>
                  <a:pt x="1460941" y="82555"/>
                  <a:pt x="1459443" y="78970"/>
                  <a:pt x="1456455" y="76978"/>
                </a:cubicBezTo>
                <a:cubicBezTo>
                  <a:pt x="1453468" y="74985"/>
                  <a:pt x="1448708" y="73990"/>
                  <a:pt x="1442174" y="73990"/>
                </a:cubicBezTo>
                <a:lnTo>
                  <a:pt x="1424839" y="73990"/>
                </a:lnTo>
                <a:lnTo>
                  <a:pt x="1424839" y="100764"/>
                </a:lnTo>
                <a:lnTo>
                  <a:pt x="1442890" y="100764"/>
                </a:lnTo>
                <a:cubicBezTo>
                  <a:pt x="1448708" y="100764"/>
                  <a:pt x="1453169" y="99608"/>
                  <a:pt x="1456278" y="97297"/>
                </a:cubicBezTo>
                <a:cubicBezTo>
                  <a:pt x="1459386" y="94990"/>
                  <a:pt x="1460941" y="91799"/>
                  <a:pt x="1460941" y="87732"/>
                </a:cubicBezTo>
                <a:close/>
                <a:moveTo>
                  <a:pt x="1466917" y="139611"/>
                </a:moveTo>
                <a:cubicBezTo>
                  <a:pt x="1466917" y="133794"/>
                  <a:pt x="1465283" y="129711"/>
                  <a:pt x="1462018" y="127361"/>
                </a:cubicBezTo>
                <a:cubicBezTo>
                  <a:pt x="1458745" y="125010"/>
                  <a:pt x="1453885" y="123833"/>
                  <a:pt x="1447430" y="123833"/>
                </a:cubicBezTo>
                <a:lnTo>
                  <a:pt x="1424839" y="123833"/>
                </a:lnTo>
                <a:lnTo>
                  <a:pt x="1424839" y="154555"/>
                </a:lnTo>
                <a:lnTo>
                  <a:pt x="1448150" y="154555"/>
                </a:lnTo>
                <a:cubicBezTo>
                  <a:pt x="1454043" y="154555"/>
                  <a:pt x="1458648" y="153219"/>
                  <a:pt x="1461953" y="150548"/>
                </a:cubicBezTo>
                <a:cubicBezTo>
                  <a:pt x="1465261" y="147878"/>
                  <a:pt x="1466917" y="144234"/>
                  <a:pt x="1466917" y="139611"/>
                </a:cubicBezTo>
                <a:close/>
                <a:moveTo>
                  <a:pt x="1651589" y="136385"/>
                </a:moveTo>
                <a:cubicBezTo>
                  <a:pt x="1651589" y="143237"/>
                  <a:pt x="1650236" y="149552"/>
                  <a:pt x="1647525" y="155329"/>
                </a:cubicBezTo>
                <a:cubicBezTo>
                  <a:pt x="1644817" y="161107"/>
                  <a:pt x="1641268" y="165827"/>
                  <a:pt x="1636888" y="169492"/>
                </a:cubicBezTo>
                <a:cubicBezTo>
                  <a:pt x="1631470" y="173876"/>
                  <a:pt x="1625872" y="176962"/>
                  <a:pt x="1620093" y="178754"/>
                </a:cubicBezTo>
                <a:cubicBezTo>
                  <a:pt x="1614315" y="180547"/>
                  <a:pt x="1606528" y="181447"/>
                  <a:pt x="1596725" y="181447"/>
                </a:cubicBezTo>
                <a:lnTo>
                  <a:pt x="1532178" y="181447"/>
                </a:lnTo>
                <a:lnTo>
                  <a:pt x="1532178" y="47213"/>
                </a:lnTo>
                <a:lnTo>
                  <a:pt x="1573895" y="47213"/>
                </a:lnTo>
                <a:lnTo>
                  <a:pt x="1573895" y="92516"/>
                </a:lnTo>
                <a:lnTo>
                  <a:pt x="1596844" y="92516"/>
                </a:lnTo>
                <a:cubicBezTo>
                  <a:pt x="1606486" y="92516"/>
                  <a:pt x="1614275" y="93196"/>
                  <a:pt x="1620213" y="94550"/>
                </a:cubicBezTo>
                <a:cubicBezTo>
                  <a:pt x="1626149" y="95904"/>
                  <a:pt x="1631786" y="98575"/>
                  <a:pt x="1637126" y="102556"/>
                </a:cubicBezTo>
                <a:cubicBezTo>
                  <a:pt x="1641827" y="106059"/>
                  <a:pt x="1645416" y="110801"/>
                  <a:pt x="1647886" y="116776"/>
                </a:cubicBezTo>
                <a:cubicBezTo>
                  <a:pt x="1650355" y="122756"/>
                  <a:pt x="1651589" y="129290"/>
                  <a:pt x="1651589" y="136385"/>
                </a:cubicBezTo>
                <a:close/>
                <a:moveTo>
                  <a:pt x="1605567" y="147978"/>
                </a:moveTo>
                <a:cubicBezTo>
                  <a:pt x="1606921" y="146222"/>
                  <a:pt x="1607839" y="144410"/>
                  <a:pt x="1608322" y="142538"/>
                </a:cubicBezTo>
                <a:cubicBezTo>
                  <a:pt x="1608800" y="140666"/>
                  <a:pt x="1609038" y="138736"/>
                  <a:pt x="1609038" y="136742"/>
                </a:cubicBezTo>
                <a:cubicBezTo>
                  <a:pt x="1609038" y="131004"/>
                  <a:pt x="1607325" y="126738"/>
                  <a:pt x="1603897" y="123952"/>
                </a:cubicBezTo>
                <a:cubicBezTo>
                  <a:pt x="1600469" y="121166"/>
                  <a:pt x="1595530" y="119768"/>
                  <a:pt x="1589076" y="119768"/>
                </a:cubicBezTo>
                <a:lnTo>
                  <a:pt x="1573895" y="119768"/>
                </a:lnTo>
                <a:lnTo>
                  <a:pt x="1573895" y="154314"/>
                </a:lnTo>
                <a:lnTo>
                  <a:pt x="1589076" y="154314"/>
                </a:lnTo>
                <a:cubicBezTo>
                  <a:pt x="1593378" y="154314"/>
                  <a:pt x="1596880" y="153698"/>
                  <a:pt x="1599591" y="152460"/>
                </a:cubicBezTo>
                <a:cubicBezTo>
                  <a:pt x="1602302" y="151222"/>
                  <a:pt x="1604293" y="149731"/>
                  <a:pt x="1605567" y="147978"/>
                </a:cubicBezTo>
                <a:close/>
                <a:moveTo>
                  <a:pt x="1707048" y="181447"/>
                </a:moveTo>
                <a:lnTo>
                  <a:pt x="1665212" y="181447"/>
                </a:lnTo>
                <a:lnTo>
                  <a:pt x="1665212" y="47213"/>
                </a:lnTo>
                <a:lnTo>
                  <a:pt x="1707048" y="47213"/>
                </a:lnTo>
                <a:close/>
                <a:moveTo>
                  <a:pt x="1870686" y="112479"/>
                </a:moveTo>
                <a:cubicBezTo>
                  <a:pt x="1870686" y="133913"/>
                  <a:pt x="1865247" y="151204"/>
                  <a:pt x="1854370" y="164355"/>
                </a:cubicBezTo>
                <a:cubicBezTo>
                  <a:pt x="1843495" y="177501"/>
                  <a:pt x="1830089" y="184075"/>
                  <a:pt x="1814148" y="184075"/>
                </a:cubicBezTo>
                <a:cubicBezTo>
                  <a:pt x="1807455" y="184075"/>
                  <a:pt x="1801637" y="183319"/>
                  <a:pt x="1796698" y="181803"/>
                </a:cubicBezTo>
                <a:cubicBezTo>
                  <a:pt x="1791756" y="180292"/>
                  <a:pt x="1786500" y="177941"/>
                  <a:pt x="1780920" y="174755"/>
                </a:cubicBezTo>
                <a:lnTo>
                  <a:pt x="1780920" y="230692"/>
                </a:lnTo>
                <a:lnTo>
                  <a:pt x="1739084" y="230692"/>
                </a:lnTo>
                <a:lnTo>
                  <a:pt x="1739084" y="47213"/>
                </a:lnTo>
                <a:lnTo>
                  <a:pt x="1780920" y="47213"/>
                </a:lnTo>
                <a:lnTo>
                  <a:pt x="1780920" y="61200"/>
                </a:lnTo>
                <a:cubicBezTo>
                  <a:pt x="1787054" y="55940"/>
                  <a:pt x="1793311" y="51677"/>
                  <a:pt x="1799686" y="48408"/>
                </a:cubicBezTo>
                <a:cubicBezTo>
                  <a:pt x="1806058" y="45143"/>
                  <a:pt x="1813432" y="43506"/>
                  <a:pt x="1821801" y="43506"/>
                </a:cubicBezTo>
                <a:cubicBezTo>
                  <a:pt x="1837340" y="43506"/>
                  <a:pt x="1849370" y="49683"/>
                  <a:pt x="1857898" y="62035"/>
                </a:cubicBezTo>
                <a:cubicBezTo>
                  <a:pt x="1866424" y="74386"/>
                  <a:pt x="1870686" y="91202"/>
                  <a:pt x="1870686" y="112479"/>
                </a:cubicBezTo>
                <a:close/>
                <a:moveTo>
                  <a:pt x="1827896" y="113317"/>
                </a:moveTo>
                <a:cubicBezTo>
                  <a:pt x="1827896" y="100245"/>
                  <a:pt x="1825884" y="90763"/>
                  <a:pt x="1821862" y="84866"/>
                </a:cubicBezTo>
                <a:cubicBezTo>
                  <a:pt x="1817837" y="78970"/>
                  <a:pt x="1811560" y="76021"/>
                  <a:pt x="1803034" y="76021"/>
                </a:cubicBezTo>
                <a:cubicBezTo>
                  <a:pt x="1799290" y="76021"/>
                  <a:pt x="1795562" y="76619"/>
                  <a:pt x="1791857" y="77814"/>
                </a:cubicBezTo>
                <a:cubicBezTo>
                  <a:pt x="1788152" y="79009"/>
                  <a:pt x="1784505" y="80803"/>
                  <a:pt x="1780920" y="83193"/>
                </a:cubicBezTo>
                <a:lnTo>
                  <a:pt x="1780920" y="150725"/>
                </a:lnTo>
                <a:cubicBezTo>
                  <a:pt x="1783152" y="151686"/>
                  <a:pt x="1785599" y="152363"/>
                  <a:pt x="1788271" y="152762"/>
                </a:cubicBezTo>
                <a:cubicBezTo>
                  <a:pt x="1790939" y="153158"/>
                  <a:pt x="1794110" y="153360"/>
                  <a:pt x="1797775" y="153360"/>
                </a:cubicBezTo>
                <a:cubicBezTo>
                  <a:pt x="1807971" y="153360"/>
                  <a:pt x="1815545" y="150030"/>
                  <a:pt x="1820488" y="143377"/>
                </a:cubicBezTo>
                <a:cubicBezTo>
                  <a:pt x="1825423" y="136724"/>
                  <a:pt x="1827896" y="126705"/>
                  <a:pt x="1827896" y="113317"/>
                </a:cubicBezTo>
                <a:close/>
                <a:moveTo>
                  <a:pt x="2018430" y="47213"/>
                </a:moveTo>
                <a:lnTo>
                  <a:pt x="1950657" y="230692"/>
                </a:lnTo>
                <a:lnTo>
                  <a:pt x="1905710" y="230692"/>
                </a:lnTo>
                <a:lnTo>
                  <a:pt x="1926033" y="178221"/>
                </a:lnTo>
                <a:lnTo>
                  <a:pt x="1876785" y="47213"/>
                </a:lnTo>
                <a:lnTo>
                  <a:pt x="1920772" y="47213"/>
                </a:lnTo>
                <a:lnTo>
                  <a:pt x="1948982" y="131364"/>
                </a:lnTo>
                <a:lnTo>
                  <a:pt x="1975399" y="47213"/>
                </a:lnTo>
                <a:close/>
                <a:moveTo>
                  <a:pt x="2151558" y="181447"/>
                </a:moveTo>
                <a:lnTo>
                  <a:pt x="2109723" y="181447"/>
                </a:lnTo>
                <a:lnTo>
                  <a:pt x="2109723" y="135310"/>
                </a:lnTo>
                <a:cubicBezTo>
                  <a:pt x="2103905" y="136664"/>
                  <a:pt x="2097630" y="137876"/>
                  <a:pt x="2090894" y="138953"/>
                </a:cubicBezTo>
                <a:cubicBezTo>
                  <a:pt x="2084159" y="140029"/>
                  <a:pt x="2077409" y="140565"/>
                  <a:pt x="2070633" y="140565"/>
                </a:cubicBezTo>
                <a:cubicBezTo>
                  <a:pt x="2064578" y="140565"/>
                  <a:pt x="2058937" y="139813"/>
                  <a:pt x="2053721" y="138298"/>
                </a:cubicBezTo>
                <a:cubicBezTo>
                  <a:pt x="2048501" y="136781"/>
                  <a:pt x="2043939" y="134316"/>
                  <a:pt x="2040033" y="130889"/>
                </a:cubicBezTo>
                <a:cubicBezTo>
                  <a:pt x="2036128" y="127616"/>
                  <a:pt x="2033082" y="123354"/>
                  <a:pt x="2030892" y="118095"/>
                </a:cubicBezTo>
                <a:cubicBezTo>
                  <a:pt x="2028701" y="112838"/>
                  <a:pt x="2027606" y="106581"/>
                  <a:pt x="2027606" y="99331"/>
                </a:cubicBezTo>
                <a:lnTo>
                  <a:pt x="2027606" y="47213"/>
                </a:lnTo>
                <a:lnTo>
                  <a:pt x="2069680" y="47213"/>
                </a:lnTo>
                <a:lnTo>
                  <a:pt x="2069680" y="77814"/>
                </a:lnTo>
                <a:cubicBezTo>
                  <a:pt x="2069680" y="83311"/>
                  <a:pt x="2069917" y="87934"/>
                  <a:pt x="2070396" y="91678"/>
                </a:cubicBezTo>
                <a:cubicBezTo>
                  <a:pt x="2070875" y="95425"/>
                  <a:pt x="2072030" y="98734"/>
                  <a:pt x="2073863" y="101599"/>
                </a:cubicBezTo>
                <a:cubicBezTo>
                  <a:pt x="2075616" y="104310"/>
                  <a:pt x="2078226" y="106380"/>
                  <a:pt x="2081692" y="107813"/>
                </a:cubicBezTo>
                <a:cubicBezTo>
                  <a:pt x="2085156" y="109249"/>
                  <a:pt x="2089995" y="109966"/>
                  <a:pt x="2096215" y="109966"/>
                </a:cubicBezTo>
                <a:cubicBezTo>
                  <a:pt x="2097885" y="109966"/>
                  <a:pt x="2100117" y="109865"/>
                  <a:pt x="2102908" y="109663"/>
                </a:cubicBezTo>
                <a:cubicBezTo>
                  <a:pt x="2105695" y="109469"/>
                  <a:pt x="2107969" y="109210"/>
                  <a:pt x="2109723" y="108889"/>
                </a:cubicBezTo>
                <a:lnTo>
                  <a:pt x="2109723" y="47213"/>
                </a:lnTo>
                <a:lnTo>
                  <a:pt x="2151558" y="47213"/>
                </a:lnTo>
                <a:close/>
                <a:moveTo>
                  <a:pt x="2316146" y="181447"/>
                </a:moveTo>
                <a:lnTo>
                  <a:pt x="2267979" y="181447"/>
                </a:lnTo>
                <a:lnTo>
                  <a:pt x="2236179" y="128254"/>
                </a:lnTo>
                <a:lnTo>
                  <a:pt x="2225426" y="128254"/>
                </a:lnTo>
                <a:lnTo>
                  <a:pt x="2225426" y="181447"/>
                </a:lnTo>
                <a:lnTo>
                  <a:pt x="2183591" y="181447"/>
                </a:lnTo>
                <a:lnTo>
                  <a:pt x="2183591" y="47213"/>
                </a:lnTo>
                <a:lnTo>
                  <a:pt x="2225426" y="47213"/>
                </a:lnTo>
                <a:lnTo>
                  <a:pt x="2225426" y="101120"/>
                </a:lnTo>
                <a:cubicBezTo>
                  <a:pt x="2231319" y="101041"/>
                  <a:pt x="2235722" y="100184"/>
                  <a:pt x="2238631" y="98550"/>
                </a:cubicBezTo>
                <a:cubicBezTo>
                  <a:pt x="2241544" y="96919"/>
                  <a:pt x="2244707" y="92596"/>
                  <a:pt x="2248135" y="85583"/>
                </a:cubicBezTo>
                <a:cubicBezTo>
                  <a:pt x="2249251" y="83193"/>
                  <a:pt x="2250446" y="80564"/>
                  <a:pt x="2251720" y="77695"/>
                </a:cubicBezTo>
                <a:cubicBezTo>
                  <a:pt x="2252995" y="74826"/>
                  <a:pt x="2254151" y="72277"/>
                  <a:pt x="2255187" y="70046"/>
                </a:cubicBezTo>
                <a:cubicBezTo>
                  <a:pt x="2259410" y="61200"/>
                  <a:pt x="2264612" y="55141"/>
                  <a:pt x="2270787" y="51872"/>
                </a:cubicBezTo>
                <a:cubicBezTo>
                  <a:pt x="2276964" y="48606"/>
                  <a:pt x="2284474" y="46972"/>
                  <a:pt x="2293319" y="46972"/>
                </a:cubicBezTo>
                <a:cubicBezTo>
                  <a:pt x="2296426" y="46972"/>
                  <a:pt x="2299374" y="47013"/>
                  <a:pt x="2302163" y="47091"/>
                </a:cubicBezTo>
                <a:cubicBezTo>
                  <a:pt x="2304950" y="47174"/>
                  <a:pt x="2306945" y="47213"/>
                  <a:pt x="2308140" y="47213"/>
                </a:cubicBezTo>
                <a:lnTo>
                  <a:pt x="2308140" y="83073"/>
                </a:lnTo>
                <a:lnTo>
                  <a:pt x="2300011" y="83073"/>
                </a:lnTo>
                <a:cubicBezTo>
                  <a:pt x="2297462" y="83073"/>
                  <a:pt x="2295173" y="83570"/>
                  <a:pt x="2293139" y="84564"/>
                </a:cubicBezTo>
                <a:cubicBezTo>
                  <a:pt x="2291108" y="85561"/>
                  <a:pt x="2289334" y="86814"/>
                  <a:pt x="2287821" y="88330"/>
                </a:cubicBezTo>
                <a:cubicBezTo>
                  <a:pt x="2286306" y="89927"/>
                  <a:pt x="2285172" y="91523"/>
                  <a:pt x="2284416" y="93114"/>
                </a:cubicBezTo>
                <a:cubicBezTo>
                  <a:pt x="2283656" y="94709"/>
                  <a:pt x="2282918" y="96260"/>
                  <a:pt x="2282202" y="97776"/>
                </a:cubicBezTo>
                <a:cubicBezTo>
                  <a:pt x="2280368" y="102078"/>
                  <a:pt x="2279013" y="105145"/>
                  <a:pt x="2278138" y="106977"/>
                </a:cubicBezTo>
                <a:cubicBezTo>
                  <a:pt x="2277259" y="108810"/>
                  <a:pt x="2275708" y="110607"/>
                  <a:pt x="2273475" y="112360"/>
                </a:cubicBezTo>
                <a:close/>
                <a:moveTo>
                  <a:pt x="2458745" y="181447"/>
                </a:moveTo>
                <a:lnTo>
                  <a:pt x="2417631" y="181447"/>
                </a:lnTo>
                <a:lnTo>
                  <a:pt x="2417631" y="99925"/>
                </a:lnTo>
                <a:lnTo>
                  <a:pt x="2366234" y="181447"/>
                </a:lnTo>
                <a:lnTo>
                  <a:pt x="2331208" y="181447"/>
                </a:lnTo>
                <a:lnTo>
                  <a:pt x="2331208" y="47213"/>
                </a:lnTo>
                <a:lnTo>
                  <a:pt x="2372328" y="47213"/>
                </a:lnTo>
                <a:lnTo>
                  <a:pt x="2372328" y="120128"/>
                </a:lnTo>
                <a:lnTo>
                  <a:pt x="2419420" y="47213"/>
                </a:lnTo>
                <a:lnTo>
                  <a:pt x="2458745" y="47213"/>
                </a:lnTo>
                <a:close/>
                <a:moveTo>
                  <a:pt x="2693870" y="140926"/>
                </a:moveTo>
                <a:cubicBezTo>
                  <a:pt x="2693870" y="147380"/>
                  <a:pt x="2692595" y="153115"/>
                  <a:pt x="2690046" y="158134"/>
                </a:cubicBezTo>
                <a:cubicBezTo>
                  <a:pt x="2687496" y="163160"/>
                  <a:pt x="2684070" y="167343"/>
                  <a:pt x="2679765" y="170687"/>
                </a:cubicBezTo>
                <a:cubicBezTo>
                  <a:pt x="2674346" y="174913"/>
                  <a:pt x="2668629" y="177761"/>
                  <a:pt x="2662613" y="179233"/>
                </a:cubicBezTo>
                <a:cubicBezTo>
                  <a:pt x="2656595" y="180710"/>
                  <a:pt x="2649441" y="181447"/>
                  <a:pt x="2641154" y="181447"/>
                </a:cubicBezTo>
                <a:lnTo>
                  <a:pt x="2567645" y="181447"/>
                </a:lnTo>
                <a:lnTo>
                  <a:pt x="2567645" y="47213"/>
                </a:lnTo>
                <a:lnTo>
                  <a:pt x="2637687" y="47213"/>
                </a:lnTo>
                <a:cubicBezTo>
                  <a:pt x="2647494" y="47213"/>
                  <a:pt x="2654705" y="47531"/>
                  <a:pt x="2659327" y="48167"/>
                </a:cubicBezTo>
                <a:cubicBezTo>
                  <a:pt x="2663950" y="48808"/>
                  <a:pt x="2668492" y="50360"/>
                  <a:pt x="2672952" y="52833"/>
                </a:cubicBezTo>
                <a:cubicBezTo>
                  <a:pt x="2677651" y="55382"/>
                  <a:pt x="2681158" y="58769"/>
                  <a:pt x="2683472" y="62993"/>
                </a:cubicBezTo>
                <a:cubicBezTo>
                  <a:pt x="2685779" y="67216"/>
                  <a:pt x="2686939" y="72238"/>
                  <a:pt x="2686939" y="78052"/>
                </a:cubicBezTo>
                <a:cubicBezTo>
                  <a:pt x="2686939" y="84743"/>
                  <a:pt x="2685146" y="90561"/>
                  <a:pt x="2681560" y="95500"/>
                </a:cubicBezTo>
                <a:cubicBezTo>
                  <a:pt x="2677971" y="100443"/>
                  <a:pt x="2673468" y="104230"/>
                  <a:pt x="2668053" y="106859"/>
                </a:cubicBezTo>
                <a:lnTo>
                  <a:pt x="2668053" y="108172"/>
                </a:lnTo>
                <a:cubicBezTo>
                  <a:pt x="2675462" y="110009"/>
                  <a:pt x="2681618" y="113696"/>
                  <a:pt x="2686517" y="119229"/>
                </a:cubicBezTo>
                <a:cubicBezTo>
                  <a:pt x="2691417" y="124769"/>
                  <a:pt x="2693870" y="132001"/>
                  <a:pt x="2693870" y="140926"/>
                </a:cubicBezTo>
                <a:close/>
                <a:moveTo>
                  <a:pt x="2645222" y="87732"/>
                </a:moveTo>
                <a:cubicBezTo>
                  <a:pt x="2645222" y="82555"/>
                  <a:pt x="2643725" y="78970"/>
                  <a:pt x="2640736" y="76978"/>
                </a:cubicBezTo>
                <a:cubicBezTo>
                  <a:pt x="2637752" y="74985"/>
                  <a:pt x="2632990" y="73990"/>
                  <a:pt x="2626455" y="73990"/>
                </a:cubicBezTo>
                <a:lnTo>
                  <a:pt x="2609121" y="73990"/>
                </a:lnTo>
                <a:lnTo>
                  <a:pt x="2609121" y="100764"/>
                </a:lnTo>
                <a:lnTo>
                  <a:pt x="2627171" y="100764"/>
                </a:lnTo>
                <a:cubicBezTo>
                  <a:pt x="2632990" y="100764"/>
                  <a:pt x="2637450" y="99608"/>
                  <a:pt x="2640560" y="97297"/>
                </a:cubicBezTo>
                <a:cubicBezTo>
                  <a:pt x="2643667" y="94990"/>
                  <a:pt x="2645222" y="91799"/>
                  <a:pt x="2645222" y="87732"/>
                </a:cubicBezTo>
                <a:close/>
                <a:moveTo>
                  <a:pt x="2651199" y="139611"/>
                </a:moveTo>
                <a:cubicBezTo>
                  <a:pt x="2651199" y="133794"/>
                  <a:pt x="2649565" y="129711"/>
                  <a:pt x="2646299" y="127361"/>
                </a:cubicBezTo>
                <a:cubicBezTo>
                  <a:pt x="2643030" y="125010"/>
                  <a:pt x="2638166" y="123833"/>
                  <a:pt x="2631715" y="123833"/>
                </a:cubicBezTo>
                <a:lnTo>
                  <a:pt x="2609121" y="123833"/>
                </a:lnTo>
                <a:lnTo>
                  <a:pt x="2609121" y="154555"/>
                </a:lnTo>
                <a:lnTo>
                  <a:pt x="2632431" y="154555"/>
                </a:lnTo>
                <a:cubicBezTo>
                  <a:pt x="2638325" y="154555"/>
                  <a:pt x="2642928" y="153219"/>
                  <a:pt x="2646237" y="150548"/>
                </a:cubicBezTo>
                <a:cubicBezTo>
                  <a:pt x="2649543" y="147878"/>
                  <a:pt x="2651199" y="144234"/>
                  <a:pt x="2651199" y="139611"/>
                </a:cubicBezTo>
                <a:close/>
                <a:moveTo>
                  <a:pt x="2941415" y="181447"/>
                </a:moveTo>
                <a:lnTo>
                  <a:pt x="2900297" y="181447"/>
                </a:lnTo>
                <a:lnTo>
                  <a:pt x="2900297" y="97178"/>
                </a:lnTo>
                <a:lnTo>
                  <a:pt x="2873045" y="153119"/>
                </a:lnTo>
                <a:lnTo>
                  <a:pt x="2855354" y="153119"/>
                </a:lnTo>
                <a:lnTo>
                  <a:pt x="2828102" y="97178"/>
                </a:lnTo>
                <a:lnTo>
                  <a:pt x="2828102" y="181447"/>
                </a:lnTo>
                <a:lnTo>
                  <a:pt x="2788183" y="181447"/>
                </a:lnTo>
                <a:lnTo>
                  <a:pt x="2788183" y="47213"/>
                </a:lnTo>
                <a:lnTo>
                  <a:pt x="2833722" y="47213"/>
                </a:lnTo>
                <a:lnTo>
                  <a:pt x="2864800" y="109367"/>
                </a:lnTo>
                <a:lnTo>
                  <a:pt x="2895876" y="47213"/>
                </a:lnTo>
                <a:lnTo>
                  <a:pt x="2941415" y="47213"/>
                </a:lnTo>
                <a:close/>
                <a:moveTo>
                  <a:pt x="3042180" y="185033"/>
                </a:moveTo>
                <a:cubicBezTo>
                  <a:pt x="3016843" y="185033"/>
                  <a:pt x="2997417" y="178973"/>
                  <a:pt x="2983911" y="166864"/>
                </a:cubicBezTo>
                <a:cubicBezTo>
                  <a:pt x="2970403" y="154750"/>
                  <a:pt x="2963649" y="137498"/>
                  <a:pt x="2963649" y="115110"/>
                </a:cubicBezTo>
                <a:cubicBezTo>
                  <a:pt x="2963649" y="93193"/>
                  <a:pt x="2969946" y="75701"/>
                  <a:pt x="2982535" y="62632"/>
                </a:cubicBezTo>
                <a:cubicBezTo>
                  <a:pt x="2995124" y="49564"/>
                  <a:pt x="3012736" y="43030"/>
                  <a:pt x="3035369" y="43030"/>
                </a:cubicBezTo>
                <a:cubicBezTo>
                  <a:pt x="3055929" y="43030"/>
                  <a:pt x="3071387" y="48567"/>
                  <a:pt x="3081748" y="59644"/>
                </a:cubicBezTo>
                <a:cubicBezTo>
                  <a:pt x="3092104" y="70723"/>
                  <a:pt x="3097285" y="86580"/>
                  <a:pt x="3097285" y="107215"/>
                </a:cubicBezTo>
                <a:lnTo>
                  <a:pt x="3097285" y="122277"/>
                </a:lnTo>
                <a:lnTo>
                  <a:pt x="3005604" y="122277"/>
                </a:lnTo>
                <a:cubicBezTo>
                  <a:pt x="3006000" y="128499"/>
                  <a:pt x="3007321" y="133693"/>
                  <a:pt x="3009554" y="137876"/>
                </a:cubicBezTo>
                <a:cubicBezTo>
                  <a:pt x="3011785" y="142060"/>
                  <a:pt x="3014730" y="145386"/>
                  <a:pt x="3018395" y="147856"/>
                </a:cubicBezTo>
                <a:cubicBezTo>
                  <a:pt x="3021981" y="150329"/>
                  <a:pt x="3026163" y="152104"/>
                  <a:pt x="3030948" y="153176"/>
                </a:cubicBezTo>
                <a:cubicBezTo>
                  <a:pt x="3035728" y="154253"/>
                  <a:pt x="3040949" y="154793"/>
                  <a:pt x="3046605" y="154793"/>
                </a:cubicBezTo>
                <a:cubicBezTo>
                  <a:pt x="3051465" y="154793"/>
                  <a:pt x="3056249" y="154253"/>
                  <a:pt x="3060947" y="153176"/>
                </a:cubicBezTo>
                <a:cubicBezTo>
                  <a:pt x="3065648" y="152104"/>
                  <a:pt x="3069953" y="150689"/>
                  <a:pt x="3073860" y="148932"/>
                </a:cubicBezTo>
                <a:cubicBezTo>
                  <a:pt x="3077288" y="147416"/>
                  <a:pt x="3080451" y="145786"/>
                  <a:pt x="3083361" y="144032"/>
                </a:cubicBezTo>
                <a:cubicBezTo>
                  <a:pt x="3086269" y="142280"/>
                  <a:pt x="3088638" y="140724"/>
                  <a:pt x="3090474" y="139373"/>
                </a:cubicBezTo>
                <a:lnTo>
                  <a:pt x="3094895" y="139373"/>
                </a:lnTo>
                <a:lnTo>
                  <a:pt x="3094895" y="173919"/>
                </a:lnTo>
                <a:cubicBezTo>
                  <a:pt x="3091467" y="175269"/>
                  <a:pt x="3088340" y="176526"/>
                  <a:pt x="3085513" y="177682"/>
                </a:cubicBezTo>
                <a:cubicBezTo>
                  <a:pt x="3082684" y="178838"/>
                  <a:pt x="3078795" y="180015"/>
                  <a:pt x="3073860" y="181210"/>
                </a:cubicBezTo>
                <a:cubicBezTo>
                  <a:pt x="3069314" y="182401"/>
                  <a:pt x="3064633" y="183341"/>
                  <a:pt x="3059813" y="184018"/>
                </a:cubicBezTo>
                <a:cubicBezTo>
                  <a:pt x="3054993" y="184695"/>
                  <a:pt x="3049118" y="185033"/>
                  <a:pt x="3042180" y="185033"/>
                </a:cubicBezTo>
                <a:close/>
                <a:moveTo>
                  <a:pt x="3056047" y="97060"/>
                </a:moveTo>
                <a:cubicBezTo>
                  <a:pt x="3055810" y="88210"/>
                  <a:pt x="3053757" y="81478"/>
                  <a:pt x="3049891" y="76857"/>
                </a:cubicBezTo>
                <a:cubicBezTo>
                  <a:pt x="3046025" y="72238"/>
                  <a:pt x="3040110" y="69926"/>
                  <a:pt x="3032143" y="69926"/>
                </a:cubicBezTo>
                <a:cubicBezTo>
                  <a:pt x="3024011" y="69926"/>
                  <a:pt x="3017660" y="72356"/>
                  <a:pt x="3013074" y="77216"/>
                </a:cubicBezTo>
                <a:cubicBezTo>
                  <a:pt x="3008492" y="82076"/>
                  <a:pt x="3005965" y="88689"/>
                  <a:pt x="3005486" y="97060"/>
                </a:cubicBezTo>
                <a:close/>
                <a:moveTo>
                  <a:pt x="3184661" y="185033"/>
                </a:moveTo>
                <a:cubicBezTo>
                  <a:pt x="3173587" y="185033"/>
                  <a:pt x="3163442" y="183636"/>
                  <a:pt x="3154241" y="180849"/>
                </a:cubicBezTo>
                <a:cubicBezTo>
                  <a:pt x="3145040" y="178063"/>
                  <a:pt x="3137047" y="173757"/>
                  <a:pt x="3130276" y="167940"/>
                </a:cubicBezTo>
                <a:cubicBezTo>
                  <a:pt x="3123583" y="162122"/>
                  <a:pt x="3118363" y="154811"/>
                  <a:pt x="3114619" y="146006"/>
                </a:cubicBezTo>
                <a:cubicBezTo>
                  <a:pt x="3110871" y="137203"/>
                  <a:pt x="3108996" y="126825"/>
                  <a:pt x="3108996" y="114869"/>
                </a:cubicBezTo>
                <a:cubicBezTo>
                  <a:pt x="3108996" y="102038"/>
                  <a:pt x="3111030" y="91123"/>
                  <a:pt x="3115098" y="82116"/>
                </a:cubicBezTo>
                <a:cubicBezTo>
                  <a:pt x="3119159" y="73113"/>
                  <a:pt x="3124656" y="65699"/>
                  <a:pt x="3131589" y="59882"/>
                </a:cubicBezTo>
                <a:cubicBezTo>
                  <a:pt x="3138286" y="54306"/>
                  <a:pt x="3146152" y="50184"/>
                  <a:pt x="3155198" y="47513"/>
                </a:cubicBezTo>
                <a:cubicBezTo>
                  <a:pt x="3164242" y="44841"/>
                  <a:pt x="3173663" y="43506"/>
                  <a:pt x="3183466" y="43506"/>
                </a:cubicBezTo>
                <a:cubicBezTo>
                  <a:pt x="3190881" y="43506"/>
                  <a:pt x="3198291" y="44362"/>
                  <a:pt x="3205702" y="46077"/>
                </a:cubicBezTo>
                <a:cubicBezTo>
                  <a:pt x="3213112" y="47790"/>
                  <a:pt x="3220560" y="50518"/>
                  <a:pt x="3228052" y="54266"/>
                </a:cubicBezTo>
                <a:lnTo>
                  <a:pt x="3228052" y="90126"/>
                </a:lnTo>
                <a:lnTo>
                  <a:pt x="3222673" y="90126"/>
                </a:lnTo>
                <a:cubicBezTo>
                  <a:pt x="3221000" y="88532"/>
                  <a:pt x="3218947" y="86778"/>
                  <a:pt x="3216518" y="84866"/>
                </a:cubicBezTo>
                <a:cubicBezTo>
                  <a:pt x="3214083" y="82951"/>
                  <a:pt x="3211434" y="81198"/>
                  <a:pt x="3208569" y="79606"/>
                </a:cubicBezTo>
                <a:cubicBezTo>
                  <a:pt x="3205541" y="77932"/>
                  <a:pt x="3202113" y="76518"/>
                  <a:pt x="3198291" y="75362"/>
                </a:cubicBezTo>
                <a:cubicBezTo>
                  <a:pt x="3194460" y="74210"/>
                  <a:pt x="3190197" y="73631"/>
                  <a:pt x="3185499" y="73631"/>
                </a:cubicBezTo>
                <a:cubicBezTo>
                  <a:pt x="3174819" y="73631"/>
                  <a:pt x="3166549" y="77357"/>
                  <a:pt x="3160696" y="84808"/>
                </a:cubicBezTo>
                <a:cubicBezTo>
                  <a:pt x="3154839" y="92260"/>
                  <a:pt x="3151908" y="102280"/>
                  <a:pt x="3151908" y="114869"/>
                </a:cubicBezTo>
                <a:cubicBezTo>
                  <a:pt x="3151908" y="128336"/>
                  <a:pt x="3155035" y="138377"/>
                  <a:pt x="3161293" y="144989"/>
                </a:cubicBezTo>
                <a:cubicBezTo>
                  <a:pt x="3167550" y="151604"/>
                  <a:pt x="3175855" y="154912"/>
                  <a:pt x="3186216" y="154912"/>
                </a:cubicBezTo>
                <a:cubicBezTo>
                  <a:pt x="3191472" y="154912"/>
                  <a:pt x="3196095" y="154314"/>
                  <a:pt x="3200083" y="153119"/>
                </a:cubicBezTo>
                <a:cubicBezTo>
                  <a:pt x="3204064" y="151924"/>
                  <a:pt x="3207492" y="150491"/>
                  <a:pt x="3210361" y="148814"/>
                </a:cubicBezTo>
                <a:cubicBezTo>
                  <a:pt x="3213147" y="147140"/>
                  <a:pt x="3215541" y="145404"/>
                  <a:pt x="3217532" y="143612"/>
                </a:cubicBezTo>
                <a:cubicBezTo>
                  <a:pt x="3219526" y="141822"/>
                  <a:pt x="3221241" y="140209"/>
                  <a:pt x="3222673" y="138777"/>
                </a:cubicBezTo>
                <a:lnTo>
                  <a:pt x="3228052" y="138777"/>
                </a:lnTo>
                <a:lnTo>
                  <a:pt x="3228052" y="174636"/>
                </a:lnTo>
                <a:cubicBezTo>
                  <a:pt x="3225662" y="175673"/>
                  <a:pt x="3222893" y="176868"/>
                  <a:pt x="3219746" y="178221"/>
                </a:cubicBezTo>
                <a:cubicBezTo>
                  <a:pt x="3216597" y="179572"/>
                  <a:pt x="3213388" y="180690"/>
                  <a:pt x="3210120" y="181565"/>
                </a:cubicBezTo>
                <a:cubicBezTo>
                  <a:pt x="3206059" y="182682"/>
                  <a:pt x="3202254" y="183539"/>
                  <a:pt x="3198705" y="184136"/>
                </a:cubicBezTo>
                <a:cubicBezTo>
                  <a:pt x="3195159" y="184734"/>
                  <a:pt x="3190479" y="185033"/>
                  <a:pt x="3184661" y="185033"/>
                </a:cubicBezTo>
                <a:close/>
                <a:moveTo>
                  <a:pt x="3364913" y="181447"/>
                </a:moveTo>
                <a:lnTo>
                  <a:pt x="3323197" y="181447"/>
                </a:lnTo>
                <a:lnTo>
                  <a:pt x="3323197" y="134831"/>
                </a:lnTo>
                <a:lnTo>
                  <a:pt x="3310527" y="134831"/>
                </a:lnTo>
                <a:lnTo>
                  <a:pt x="3278372" y="181447"/>
                </a:lnTo>
                <a:lnTo>
                  <a:pt x="3231515" y="181447"/>
                </a:lnTo>
                <a:lnTo>
                  <a:pt x="3270007" y="128852"/>
                </a:lnTo>
                <a:cubicBezTo>
                  <a:pt x="3260441" y="124470"/>
                  <a:pt x="3253471" y="119153"/>
                  <a:pt x="3249087" y="112895"/>
                </a:cubicBezTo>
                <a:cubicBezTo>
                  <a:pt x="3244705" y="106639"/>
                  <a:pt x="3242516" y="98290"/>
                  <a:pt x="3242516" y="87855"/>
                </a:cubicBezTo>
                <a:cubicBezTo>
                  <a:pt x="3242516" y="80442"/>
                  <a:pt x="3243967" y="74210"/>
                  <a:pt x="3246879" y="69149"/>
                </a:cubicBezTo>
                <a:cubicBezTo>
                  <a:pt x="3249784" y="64086"/>
                  <a:pt x="3253709" y="59803"/>
                  <a:pt x="3258648" y="56300"/>
                </a:cubicBezTo>
                <a:cubicBezTo>
                  <a:pt x="3263033" y="53272"/>
                  <a:pt x="3268195" y="50996"/>
                  <a:pt x="3274131" y="49481"/>
                </a:cubicBezTo>
                <a:cubicBezTo>
                  <a:pt x="3280069" y="47966"/>
                  <a:pt x="3286703" y="47213"/>
                  <a:pt x="3294032" y="47213"/>
                </a:cubicBezTo>
                <a:lnTo>
                  <a:pt x="3364913" y="47213"/>
                </a:lnTo>
                <a:close/>
                <a:moveTo>
                  <a:pt x="3323197" y="108533"/>
                </a:moveTo>
                <a:lnTo>
                  <a:pt x="3323197" y="75067"/>
                </a:lnTo>
                <a:lnTo>
                  <a:pt x="3303954" y="75067"/>
                </a:lnTo>
                <a:cubicBezTo>
                  <a:pt x="3298057" y="75067"/>
                  <a:pt x="3293453" y="76399"/>
                  <a:pt x="3290149" y="79066"/>
                </a:cubicBezTo>
                <a:cubicBezTo>
                  <a:pt x="3286841" y="81739"/>
                  <a:pt x="3285186" y="85626"/>
                  <a:pt x="3285186" y="90724"/>
                </a:cubicBezTo>
                <a:cubicBezTo>
                  <a:pt x="3285186" y="97020"/>
                  <a:pt x="3286821" y="101563"/>
                  <a:pt x="3290086" y="104350"/>
                </a:cubicBezTo>
                <a:cubicBezTo>
                  <a:pt x="3293352" y="107136"/>
                  <a:pt x="3298212" y="108533"/>
                  <a:pt x="3304671" y="108533"/>
                </a:cubicBezTo>
                <a:close/>
                <a:moveTo>
                  <a:pt x="3536319" y="214678"/>
                </a:moveTo>
                <a:lnTo>
                  <a:pt x="3499146" y="214678"/>
                </a:lnTo>
                <a:lnTo>
                  <a:pt x="3499146" y="181447"/>
                </a:lnTo>
                <a:lnTo>
                  <a:pt x="3397065" y="181447"/>
                </a:lnTo>
                <a:lnTo>
                  <a:pt x="3397065" y="47213"/>
                </a:lnTo>
                <a:lnTo>
                  <a:pt x="3438900" y="47213"/>
                </a:lnTo>
                <a:lnTo>
                  <a:pt x="3438900" y="151924"/>
                </a:lnTo>
                <a:lnTo>
                  <a:pt x="3481215" y="151924"/>
                </a:lnTo>
                <a:lnTo>
                  <a:pt x="3481215" y="47213"/>
                </a:lnTo>
                <a:lnTo>
                  <a:pt x="3523050" y="47213"/>
                </a:lnTo>
                <a:lnTo>
                  <a:pt x="3523050" y="151924"/>
                </a:lnTo>
                <a:lnTo>
                  <a:pt x="3536319" y="151924"/>
                </a:lnTo>
                <a:close/>
                <a:moveTo>
                  <a:pt x="3608276" y="134470"/>
                </a:moveTo>
                <a:lnTo>
                  <a:pt x="3566441" y="225673"/>
                </a:lnTo>
                <a:lnTo>
                  <a:pt x="3540981" y="225673"/>
                </a:lnTo>
                <a:lnTo>
                  <a:pt x="3564530" y="134470"/>
                </a:lnTo>
                <a:close/>
                <a:moveTo>
                  <a:pt x="3806222" y="57615"/>
                </a:moveTo>
                <a:cubicBezTo>
                  <a:pt x="3806222" y="77375"/>
                  <a:pt x="3801820" y="92056"/>
                  <a:pt x="3793014" y="101657"/>
                </a:cubicBezTo>
                <a:cubicBezTo>
                  <a:pt x="3784206" y="111261"/>
                  <a:pt x="3771439" y="116064"/>
                  <a:pt x="3754704" y="116064"/>
                </a:cubicBezTo>
                <a:cubicBezTo>
                  <a:pt x="3737491" y="116064"/>
                  <a:pt x="3724502" y="111283"/>
                  <a:pt x="3715739" y="101718"/>
                </a:cubicBezTo>
                <a:cubicBezTo>
                  <a:pt x="3706974" y="92156"/>
                  <a:pt x="3702589" y="77612"/>
                  <a:pt x="3702589" y="58093"/>
                </a:cubicBezTo>
                <a:cubicBezTo>
                  <a:pt x="3702589" y="38570"/>
                  <a:pt x="3707053" y="24004"/>
                  <a:pt x="3715977" y="14399"/>
                </a:cubicBezTo>
                <a:cubicBezTo>
                  <a:pt x="3724902" y="4798"/>
                  <a:pt x="3737812" y="0"/>
                  <a:pt x="3754704" y="0"/>
                </a:cubicBezTo>
                <a:cubicBezTo>
                  <a:pt x="3771918" y="0"/>
                  <a:pt x="3784802" y="4798"/>
                  <a:pt x="3793373" y="14399"/>
                </a:cubicBezTo>
                <a:cubicBezTo>
                  <a:pt x="3801939" y="24004"/>
                  <a:pt x="3806222" y="38412"/>
                  <a:pt x="3806222" y="57615"/>
                </a:cubicBezTo>
                <a:close/>
                <a:moveTo>
                  <a:pt x="3898739" y="3463"/>
                </a:moveTo>
                <a:lnTo>
                  <a:pt x="3805506" y="181447"/>
                </a:lnTo>
                <a:lnTo>
                  <a:pt x="3773949" y="181447"/>
                </a:lnTo>
                <a:lnTo>
                  <a:pt x="3867184" y="3463"/>
                </a:lnTo>
                <a:close/>
                <a:moveTo>
                  <a:pt x="3970217" y="126701"/>
                </a:moveTo>
                <a:cubicBezTo>
                  <a:pt x="3970217" y="146465"/>
                  <a:pt x="3965818" y="161147"/>
                  <a:pt x="3957011" y="170748"/>
                </a:cubicBezTo>
                <a:cubicBezTo>
                  <a:pt x="3948203" y="180353"/>
                  <a:pt x="3935433" y="185152"/>
                  <a:pt x="3918700" y="185152"/>
                </a:cubicBezTo>
                <a:cubicBezTo>
                  <a:pt x="3901486" y="185152"/>
                  <a:pt x="3888496" y="180371"/>
                  <a:pt x="3879735" y="170806"/>
                </a:cubicBezTo>
                <a:cubicBezTo>
                  <a:pt x="3870968" y="161248"/>
                  <a:pt x="3866587" y="146704"/>
                  <a:pt x="3866587" y="127177"/>
                </a:cubicBezTo>
                <a:cubicBezTo>
                  <a:pt x="3866587" y="107658"/>
                  <a:pt x="3871051" y="93092"/>
                  <a:pt x="3879976" y="83487"/>
                </a:cubicBezTo>
                <a:cubicBezTo>
                  <a:pt x="3888900" y="73886"/>
                  <a:pt x="3901806" y="69088"/>
                  <a:pt x="3918700" y="69088"/>
                </a:cubicBezTo>
                <a:cubicBezTo>
                  <a:pt x="3935912" y="69088"/>
                  <a:pt x="3948799" y="73886"/>
                  <a:pt x="3957369" y="83487"/>
                </a:cubicBezTo>
                <a:cubicBezTo>
                  <a:pt x="3965936" y="93092"/>
                  <a:pt x="3970217" y="107499"/>
                  <a:pt x="3970217" y="126701"/>
                </a:cubicBezTo>
                <a:close/>
                <a:moveTo>
                  <a:pt x="3772155" y="57970"/>
                </a:moveTo>
                <a:cubicBezTo>
                  <a:pt x="3772155" y="52953"/>
                  <a:pt x="3771936" y="48369"/>
                  <a:pt x="3771500" y="44226"/>
                </a:cubicBezTo>
                <a:cubicBezTo>
                  <a:pt x="3771061" y="40079"/>
                  <a:pt x="3770205" y="36615"/>
                  <a:pt x="3768930" y="33829"/>
                </a:cubicBezTo>
                <a:cubicBezTo>
                  <a:pt x="3767652" y="31038"/>
                  <a:pt x="3765859" y="28947"/>
                  <a:pt x="3763551" y="27550"/>
                </a:cubicBezTo>
                <a:cubicBezTo>
                  <a:pt x="3761237" y="26156"/>
                  <a:pt x="3758289" y="25459"/>
                  <a:pt x="3754704" y="25459"/>
                </a:cubicBezTo>
                <a:cubicBezTo>
                  <a:pt x="3750879" y="25459"/>
                  <a:pt x="3747892" y="26156"/>
                  <a:pt x="3745738" y="27550"/>
                </a:cubicBezTo>
                <a:cubicBezTo>
                  <a:pt x="3743589" y="28947"/>
                  <a:pt x="3741837" y="31078"/>
                  <a:pt x="3740479" y="33948"/>
                </a:cubicBezTo>
                <a:cubicBezTo>
                  <a:pt x="3739284" y="36497"/>
                  <a:pt x="3738445" y="39959"/>
                  <a:pt x="3737970" y="44344"/>
                </a:cubicBezTo>
                <a:cubicBezTo>
                  <a:pt x="3737491" y="48726"/>
                  <a:pt x="3737250" y="53312"/>
                  <a:pt x="3737250" y="58093"/>
                </a:cubicBezTo>
                <a:cubicBezTo>
                  <a:pt x="3737250" y="63986"/>
                  <a:pt x="3737408" y="68670"/>
                  <a:pt x="3737729" y="72137"/>
                </a:cubicBezTo>
                <a:cubicBezTo>
                  <a:pt x="3738049" y="75599"/>
                  <a:pt x="3738923" y="78931"/>
                  <a:pt x="3740357" y="82116"/>
                </a:cubicBezTo>
                <a:cubicBezTo>
                  <a:pt x="3741556" y="84902"/>
                  <a:pt x="3743331" y="87037"/>
                  <a:pt x="3745681" y="88513"/>
                </a:cubicBezTo>
                <a:cubicBezTo>
                  <a:pt x="3748028" y="89990"/>
                  <a:pt x="3751038" y="90724"/>
                  <a:pt x="3754704" y="90724"/>
                </a:cubicBezTo>
                <a:cubicBezTo>
                  <a:pt x="3758289" y="90724"/>
                  <a:pt x="3761237" y="90008"/>
                  <a:pt x="3763551" y="88571"/>
                </a:cubicBezTo>
                <a:cubicBezTo>
                  <a:pt x="3765859" y="87135"/>
                  <a:pt x="3767652" y="84985"/>
                  <a:pt x="3768930" y="82116"/>
                </a:cubicBezTo>
                <a:cubicBezTo>
                  <a:pt x="3770042" y="79567"/>
                  <a:pt x="3770860" y="76298"/>
                  <a:pt x="3771382" y="72312"/>
                </a:cubicBezTo>
                <a:cubicBezTo>
                  <a:pt x="3771896" y="68331"/>
                  <a:pt x="3772155" y="63551"/>
                  <a:pt x="3772155" y="57970"/>
                </a:cubicBezTo>
                <a:close/>
                <a:moveTo>
                  <a:pt x="3936151" y="127058"/>
                </a:moveTo>
                <a:cubicBezTo>
                  <a:pt x="3936151" y="122039"/>
                  <a:pt x="3935931" y="117457"/>
                  <a:pt x="3935496" y="113313"/>
                </a:cubicBezTo>
                <a:cubicBezTo>
                  <a:pt x="3935056" y="109167"/>
                  <a:pt x="3934199" y="105703"/>
                  <a:pt x="3932924" y="102913"/>
                </a:cubicBezTo>
                <a:cubicBezTo>
                  <a:pt x="3931650" y="100127"/>
                  <a:pt x="3929858" y="98035"/>
                  <a:pt x="3927546" y="96638"/>
                </a:cubicBezTo>
                <a:cubicBezTo>
                  <a:pt x="3925235" y="95245"/>
                  <a:pt x="3922282" y="94550"/>
                  <a:pt x="3918700" y="94550"/>
                </a:cubicBezTo>
                <a:cubicBezTo>
                  <a:pt x="3914874" y="94550"/>
                  <a:pt x="3911886" y="95245"/>
                  <a:pt x="3909737" y="96638"/>
                </a:cubicBezTo>
                <a:cubicBezTo>
                  <a:pt x="3907584" y="98035"/>
                  <a:pt x="3905831" y="100166"/>
                  <a:pt x="3904477" y="103035"/>
                </a:cubicBezTo>
                <a:cubicBezTo>
                  <a:pt x="3903278" y="105580"/>
                  <a:pt x="3902443" y="109047"/>
                  <a:pt x="3901965" y="113432"/>
                </a:cubicBezTo>
                <a:cubicBezTo>
                  <a:pt x="3901486" y="117814"/>
                  <a:pt x="3901249" y="122400"/>
                  <a:pt x="3901249" y="127177"/>
                </a:cubicBezTo>
                <a:cubicBezTo>
                  <a:pt x="3901249" y="133077"/>
                  <a:pt x="3901406" y="137757"/>
                  <a:pt x="3901727" y="141224"/>
                </a:cubicBezTo>
                <a:cubicBezTo>
                  <a:pt x="3902043" y="144687"/>
                  <a:pt x="3902918" y="148017"/>
                  <a:pt x="3904359" y="151208"/>
                </a:cubicBezTo>
                <a:cubicBezTo>
                  <a:pt x="3905554" y="153994"/>
                  <a:pt x="3907325" y="156125"/>
                  <a:pt x="3909679" y="157601"/>
                </a:cubicBezTo>
                <a:cubicBezTo>
                  <a:pt x="3912027" y="159077"/>
                  <a:pt x="3915033" y="159811"/>
                  <a:pt x="3918700" y="159811"/>
                </a:cubicBezTo>
                <a:cubicBezTo>
                  <a:pt x="3922282" y="159811"/>
                  <a:pt x="3925235" y="159094"/>
                  <a:pt x="3927546" y="157662"/>
                </a:cubicBezTo>
                <a:cubicBezTo>
                  <a:pt x="3929858" y="156225"/>
                  <a:pt x="3931650" y="154076"/>
                  <a:pt x="3932924" y="151208"/>
                </a:cubicBezTo>
                <a:cubicBezTo>
                  <a:pt x="3934038" y="148655"/>
                  <a:pt x="3934854" y="145386"/>
                  <a:pt x="3935376" y="141404"/>
                </a:cubicBezTo>
                <a:cubicBezTo>
                  <a:pt x="3935894" y="137423"/>
                  <a:pt x="3936151" y="132639"/>
                  <a:pt x="3936151" y="127058"/>
                </a:cubicBezTo>
              </a:path>
            </a:pathLst>
          </a:custGeom>
          <a:solidFill>
            <a:srgbClr val="9E242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8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719" name="object 1719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9" name="Image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object 1722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pic>
        <p:nvPicPr>
          <p:cNvPr id="11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948304"/>
            <a:ext cx="9794720" cy="6503692"/>
          </a:xfrm>
          <a:prstGeom prst="rect">
            <a:avLst/>
          </a:prstGeom>
        </p:spPr>
      </p:pic>
      <p:pic>
        <p:nvPicPr>
          <p:cNvPr id="11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4" y="1156806"/>
            <a:ext cx="9588486" cy="6221142"/>
          </a:xfrm>
          <a:prstGeom prst="rect">
            <a:avLst/>
          </a:prstGeom>
        </p:spPr>
      </p:pic>
      <p:sp>
        <p:nvSpPr>
          <p:cNvPr id="1725" name="object 1725"/>
          <p:cNvSpPr/>
          <p:nvPr/>
        </p:nvSpPr>
        <p:spPr>
          <a:xfrm>
            <a:off x="876466" y="607443"/>
            <a:ext cx="5447192" cy="333850"/>
          </a:xfrm>
          <a:custGeom>
            <a:avLst/>
            <a:gdLst/>
            <a:ahLst/>
            <a:cxnLst/>
            <a:rect l="l" t="t" r="r" b="b"/>
            <a:pathLst>
              <a:path w="5447192" h="333850">
                <a:moveTo>
                  <a:pt x="230580" y="272528"/>
                </a:moveTo>
                <a:lnTo>
                  <a:pt x="164596" y="272528"/>
                </a:lnTo>
                <a:lnTo>
                  <a:pt x="164596" y="96639"/>
                </a:lnTo>
                <a:lnTo>
                  <a:pt x="62039" y="272528"/>
                </a:lnTo>
                <a:lnTo>
                  <a:pt x="0" y="272528"/>
                </a:lnTo>
                <a:lnTo>
                  <a:pt x="0" y="5555"/>
                </a:lnTo>
                <a:lnTo>
                  <a:pt x="65985" y="5555"/>
                </a:lnTo>
                <a:lnTo>
                  <a:pt x="65985" y="164592"/>
                </a:lnTo>
                <a:lnTo>
                  <a:pt x="160834" y="5555"/>
                </a:lnTo>
                <a:lnTo>
                  <a:pt x="230580" y="5555"/>
                </a:lnTo>
                <a:close/>
                <a:moveTo>
                  <a:pt x="501285" y="272528"/>
                </a:moveTo>
                <a:lnTo>
                  <a:pt x="434232" y="272528"/>
                </a:lnTo>
                <a:lnTo>
                  <a:pt x="434232" y="154192"/>
                </a:lnTo>
                <a:lnTo>
                  <a:pt x="342969" y="154192"/>
                </a:lnTo>
                <a:lnTo>
                  <a:pt x="342969" y="272528"/>
                </a:lnTo>
                <a:lnTo>
                  <a:pt x="275911" y="272528"/>
                </a:lnTo>
                <a:lnTo>
                  <a:pt x="275911" y="5555"/>
                </a:lnTo>
                <a:lnTo>
                  <a:pt x="342969" y="5555"/>
                </a:lnTo>
                <a:lnTo>
                  <a:pt x="342969" y="103274"/>
                </a:lnTo>
                <a:lnTo>
                  <a:pt x="434232" y="103274"/>
                </a:lnTo>
                <a:lnTo>
                  <a:pt x="434232" y="5555"/>
                </a:lnTo>
                <a:lnTo>
                  <a:pt x="501285" y="5555"/>
                </a:lnTo>
                <a:close/>
                <a:moveTo>
                  <a:pt x="761969" y="190772"/>
                </a:moveTo>
                <a:cubicBezTo>
                  <a:pt x="761969" y="204034"/>
                  <a:pt x="759460" y="215691"/>
                  <a:pt x="754442" y="225731"/>
                </a:cubicBezTo>
                <a:cubicBezTo>
                  <a:pt x="749419" y="235776"/>
                  <a:pt x="742665" y="244084"/>
                  <a:pt x="734177" y="250654"/>
                </a:cubicBezTo>
                <a:cubicBezTo>
                  <a:pt x="724140" y="258546"/>
                  <a:pt x="713114" y="264165"/>
                  <a:pt x="701101" y="267509"/>
                </a:cubicBezTo>
                <a:cubicBezTo>
                  <a:pt x="689084" y="270856"/>
                  <a:pt x="673816" y="272528"/>
                  <a:pt x="655291" y="272528"/>
                </a:cubicBezTo>
                <a:lnTo>
                  <a:pt x="548428" y="272528"/>
                </a:lnTo>
                <a:lnTo>
                  <a:pt x="548428" y="5555"/>
                </a:lnTo>
                <a:lnTo>
                  <a:pt x="642737" y="5555"/>
                </a:lnTo>
                <a:cubicBezTo>
                  <a:pt x="662343" y="5555"/>
                  <a:pt x="677193" y="6304"/>
                  <a:pt x="687291" y="7794"/>
                </a:cubicBezTo>
                <a:cubicBezTo>
                  <a:pt x="697393" y="9293"/>
                  <a:pt x="706864" y="12431"/>
                  <a:pt x="715712" y="17208"/>
                </a:cubicBezTo>
                <a:cubicBezTo>
                  <a:pt x="725278" y="22350"/>
                  <a:pt x="732417" y="29222"/>
                  <a:pt x="737140" y="37830"/>
                </a:cubicBezTo>
                <a:cubicBezTo>
                  <a:pt x="741859" y="46440"/>
                  <a:pt x="744221" y="56359"/>
                  <a:pt x="744221" y="67594"/>
                </a:cubicBezTo>
                <a:cubicBezTo>
                  <a:pt x="744221" y="80622"/>
                  <a:pt x="740964" y="92218"/>
                  <a:pt x="734447" y="102378"/>
                </a:cubicBezTo>
                <a:cubicBezTo>
                  <a:pt x="727931" y="112536"/>
                  <a:pt x="718938" y="120006"/>
                  <a:pt x="707465" y="124792"/>
                </a:cubicBezTo>
                <a:lnTo>
                  <a:pt x="707465" y="126224"/>
                </a:lnTo>
                <a:cubicBezTo>
                  <a:pt x="723961" y="129690"/>
                  <a:pt x="737169" y="136772"/>
                  <a:pt x="747090" y="147471"/>
                </a:cubicBezTo>
                <a:cubicBezTo>
                  <a:pt x="757009" y="158167"/>
                  <a:pt x="761969" y="172602"/>
                  <a:pt x="761969" y="190772"/>
                </a:cubicBezTo>
                <a:close/>
                <a:moveTo>
                  <a:pt x="676087" y="81044"/>
                </a:moveTo>
                <a:cubicBezTo>
                  <a:pt x="676087" y="76739"/>
                  <a:pt x="674982" y="72314"/>
                  <a:pt x="672776" y="67773"/>
                </a:cubicBezTo>
                <a:cubicBezTo>
                  <a:pt x="670561" y="63231"/>
                  <a:pt x="667123" y="59944"/>
                  <a:pt x="662461" y="57914"/>
                </a:cubicBezTo>
                <a:cubicBezTo>
                  <a:pt x="658040" y="55998"/>
                  <a:pt x="652810" y="54954"/>
                  <a:pt x="646777" y="54774"/>
                </a:cubicBezTo>
                <a:cubicBezTo>
                  <a:pt x="640739" y="54595"/>
                  <a:pt x="631742" y="54505"/>
                  <a:pt x="619790" y="54505"/>
                </a:cubicBezTo>
                <a:lnTo>
                  <a:pt x="615128" y="54505"/>
                </a:lnTo>
                <a:lnTo>
                  <a:pt x="615128" y="110986"/>
                </a:lnTo>
                <a:lnTo>
                  <a:pt x="623556" y="110986"/>
                </a:lnTo>
                <a:cubicBezTo>
                  <a:pt x="635029" y="110986"/>
                  <a:pt x="643064" y="110866"/>
                  <a:pt x="647669" y="110628"/>
                </a:cubicBezTo>
                <a:cubicBezTo>
                  <a:pt x="652273" y="110387"/>
                  <a:pt x="657022" y="109131"/>
                  <a:pt x="661921" y="106859"/>
                </a:cubicBezTo>
                <a:cubicBezTo>
                  <a:pt x="667300" y="104350"/>
                  <a:pt x="671008" y="100880"/>
                  <a:pt x="673039" y="96459"/>
                </a:cubicBezTo>
                <a:cubicBezTo>
                  <a:pt x="675072" y="92038"/>
                  <a:pt x="676087" y="86897"/>
                  <a:pt x="676087" y="81044"/>
                </a:cubicBezTo>
                <a:close/>
                <a:moveTo>
                  <a:pt x="692939" y="189516"/>
                </a:moveTo>
                <a:cubicBezTo>
                  <a:pt x="692939" y="181267"/>
                  <a:pt x="691265" y="174810"/>
                  <a:pt x="687921" y="170151"/>
                </a:cubicBezTo>
                <a:cubicBezTo>
                  <a:pt x="684573" y="165488"/>
                  <a:pt x="679554" y="161965"/>
                  <a:pt x="672859" y="159570"/>
                </a:cubicBezTo>
                <a:cubicBezTo>
                  <a:pt x="668793" y="158018"/>
                  <a:pt x="663210" y="157155"/>
                  <a:pt x="656097" y="156971"/>
                </a:cubicBezTo>
                <a:cubicBezTo>
                  <a:pt x="648983" y="156792"/>
                  <a:pt x="639454" y="156701"/>
                  <a:pt x="627498" y="156701"/>
                </a:cubicBezTo>
                <a:lnTo>
                  <a:pt x="615128" y="156701"/>
                </a:lnTo>
                <a:lnTo>
                  <a:pt x="615128" y="223583"/>
                </a:lnTo>
                <a:lnTo>
                  <a:pt x="618715" y="223583"/>
                </a:lnTo>
                <a:cubicBezTo>
                  <a:pt x="636167" y="223583"/>
                  <a:pt x="648238" y="223463"/>
                  <a:pt x="654934" y="223221"/>
                </a:cubicBezTo>
                <a:cubicBezTo>
                  <a:pt x="661627" y="222984"/>
                  <a:pt x="668438" y="221369"/>
                  <a:pt x="675371" y="218381"/>
                </a:cubicBezTo>
                <a:cubicBezTo>
                  <a:pt x="681465" y="215753"/>
                  <a:pt x="685919" y="211897"/>
                  <a:pt x="688731" y="206817"/>
                </a:cubicBezTo>
                <a:cubicBezTo>
                  <a:pt x="691535" y="201737"/>
                  <a:pt x="692939" y="195970"/>
                  <a:pt x="692939" y="189516"/>
                </a:cubicBezTo>
                <a:close/>
                <a:moveTo>
                  <a:pt x="791525" y="272528"/>
                </a:moveTo>
                <a:lnTo>
                  <a:pt x="791525" y="5555"/>
                </a:lnTo>
                <a:lnTo>
                  <a:pt x="972079" y="5555"/>
                </a:lnTo>
                <a:lnTo>
                  <a:pt x="972079" y="56477"/>
                </a:lnTo>
                <a:lnTo>
                  <a:pt x="858227" y="56477"/>
                </a:lnTo>
                <a:lnTo>
                  <a:pt x="858227" y="103274"/>
                </a:lnTo>
                <a:lnTo>
                  <a:pt x="963112" y="103274"/>
                </a:lnTo>
                <a:lnTo>
                  <a:pt x="963112" y="154192"/>
                </a:lnTo>
                <a:lnTo>
                  <a:pt x="858227" y="154192"/>
                </a:lnTo>
                <a:lnTo>
                  <a:pt x="858227" y="221613"/>
                </a:lnTo>
                <a:lnTo>
                  <a:pt x="972079" y="221613"/>
                </a:lnTo>
                <a:lnTo>
                  <a:pt x="972079" y="272528"/>
                </a:lnTo>
                <a:close/>
                <a:moveTo>
                  <a:pt x="1123737" y="277730"/>
                </a:moveTo>
                <a:cubicBezTo>
                  <a:pt x="1083694" y="277730"/>
                  <a:pt x="1051899" y="265630"/>
                  <a:pt x="1028351" y="241423"/>
                </a:cubicBezTo>
                <a:cubicBezTo>
                  <a:pt x="1004804" y="217217"/>
                  <a:pt x="993028" y="183180"/>
                  <a:pt x="993028" y="139313"/>
                </a:cubicBezTo>
                <a:cubicBezTo>
                  <a:pt x="993028" y="96999"/>
                  <a:pt x="1004833" y="63264"/>
                  <a:pt x="1028441" y="38099"/>
                </a:cubicBezTo>
                <a:cubicBezTo>
                  <a:pt x="1052046" y="12939"/>
                  <a:pt x="1083874" y="361"/>
                  <a:pt x="1123917" y="361"/>
                </a:cubicBezTo>
                <a:cubicBezTo>
                  <a:pt x="1134551" y="361"/>
                  <a:pt x="1144116" y="957"/>
                  <a:pt x="1152601" y="2153"/>
                </a:cubicBezTo>
                <a:cubicBezTo>
                  <a:pt x="1161087" y="3349"/>
                  <a:pt x="1169219" y="5019"/>
                  <a:pt x="1176984" y="7172"/>
                </a:cubicBezTo>
                <a:cubicBezTo>
                  <a:pt x="1183079" y="8965"/>
                  <a:pt x="1189714" y="11416"/>
                  <a:pt x="1196889" y="14522"/>
                </a:cubicBezTo>
                <a:cubicBezTo>
                  <a:pt x="1204060" y="17630"/>
                  <a:pt x="1209859" y="20323"/>
                  <a:pt x="1214280" y="22591"/>
                </a:cubicBezTo>
                <a:lnTo>
                  <a:pt x="1214280" y="86238"/>
                </a:lnTo>
                <a:lnTo>
                  <a:pt x="1207469" y="86238"/>
                </a:lnTo>
                <a:cubicBezTo>
                  <a:pt x="1204239" y="83373"/>
                  <a:pt x="1200175" y="79936"/>
                  <a:pt x="1195276" y="75932"/>
                </a:cubicBezTo>
                <a:cubicBezTo>
                  <a:pt x="1190372" y="71925"/>
                  <a:pt x="1184815" y="68011"/>
                  <a:pt x="1178601" y="64188"/>
                </a:cubicBezTo>
                <a:cubicBezTo>
                  <a:pt x="1172384" y="60365"/>
                  <a:pt x="1165540" y="57107"/>
                  <a:pt x="1158074" y="54415"/>
                </a:cubicBezTo>
                <a:cubicBezTo>
                  <a:pt x="1150600" y="51729"/>
                  <a:pt x="1142802" y="50382"/>
                  <a:pt x="1134674" y="50382"/>
                </a:cubicBezTo>
                <a:cubicBezTo>
                  <a:pt x="1124993" y="50382"/>
                  <a:pt x="1116119" y="51905"/>
                  <a:pt x="1108048" y="54954"/>
                </a:cubicBezTo>
                <a:cubicBezTo>
                  <a:pt x="1099980" y="58004"/>
                  <a:pt x="1092298" y="63295"/>
                  <a:pt x="1085008" y="70823"/>
                </a:cubicBezTo>
                <a:cubicBezTo>
                  <a:pt x="1078315" y="77634"/>
                  <a:pt x="1072848" y="86841"/>
                  <a:pt x="1068603" y="98431"/>
                </a:cubicBezTo>
                <a:cubicBezTo>
                  <a:pt x="1064359" y="110024"/>
                  <a:pt x="1062234" y="123711"/>
                  <a:pt x="1062234" y="139489"/>
                </a:cubicBezTo>
                <a:cubicBezTo>
                  <a:pt x="1062234" y="156104"/>
                  <a:pt x="1064448" y="170061"/>
                  <a:pt x="1068869" y="181357"/>
                </a:cubicBezTo>
                <a:cubicBezTo>
                  <a:pt x="1073290" y="192651"/>
                  <a:pt x="1079090" y="201766"/>
                  <a:pt x="1086264" y="208699"/>
                </a:cubicBezTo>
                <a:cubicBezTo>
                  <a:pt x="1093194" y="215392"/>
                  <a:pt x="1100937" y="220235"/>
                  <a:pt x="1109485" y="223221"/>
                </a:cubicBezTo>
                <a:cubicBezTo>
                  <a:pt x="1118030" y="226210"/>
                  <a:pt x="1126545" y="227707"/>
                  <a:pt x="1135029" y="227707"/>
                </a:cubicBezTo>
                <a:cubicBezTo>
                  <a:pt x="1143879" y="227707"/>
                  <a:pt x="1152306" y="226243"/>
                  <a:pt x="1160313" y="223312"/>
                </a:cubicBezTo>
                <a:cubicBezTo>
                  <a:pt x="1168319" y="220386"/>
                  <a:pt x="1175072" y="217127"/>
                  <a:pt x="1180570" y="213542"/>
                </a:cubicBezTo>
                <a:cubicBezTo>
                  <a:pt x="1186549" y="209837"/>
                  <a:pt x="1191808" y="206071"/>
                  <a:pt x="1196349" y="202245"/>
                </a:cubicBezTo>
                <a:cubicBezTo>
                  <a:pt x="1200892" y="198418"/>
                  <a:pt x="1204834" y="195016"/>
                  <a:pt x="1208185" y="192028"/>
                </a:cubicBezTo>
                <a:lnTo>
                  <a:pt x="1214280" y="192028"/>
                </a:lnTo>
                <a:lnTo>
                  <a:pt x="1214280" y="254780"/>
                </a:lnTo>
                <a:cubicBezTo>
                  <a:pt x="1209380" y="257052"/>
                  <a:pt x="1203700" y="259650"/>
                  <a:pt x="1197249" y="262574"/>
                </a:cubicBezTo>
                <a:cubicBezTo>
                  <a:pt x="1190790" y="265504"/>
                  <a:pt x="1184155" y="267988"/>
                  <a:pt x="1177345" y="270018"/>
                </a:cubicBezTo>
                <a:cubicBezTo>
                  <a:pt x="1168978" y="272528"/>
                  <a:pt x="1161148" y="274447"/>
                  <a:pt x="1153858" y="275760"/>
                </a:cubicBezTo>
                <a:cubicBezTo>
                  <a:pt x="1146565" y="277075"/>
                  <a:pt x="1136524" y="277730"/>
                  <a:pt x="1123737" y="277730"/>
                </a:cubicBezTo>
                <a:close/>
                <a:moveTo>
                  <a:pt x="1296558" y="272528"/>
                </a:moveTo>
                <a:lnTo>
                  <a:pt x="1296558" y="56477"/>
                </a:lnTo>
                <a:lnTo>
                  <a:pt x="1217668" y="56477"/>
                </a:lnTo>
                <a:lnTo>
                  <a:pt x="1217668" y="5555"/>
                </a:lnTo>
                <a:lnTo>
                  <a:pt x="1442507" y="5555"/>
                </a:lnTo>
                <a:lnTo>
                  <a:pt x="1442507" y="56477"/>
                </a:lnTo>
                <a:lnTo>
                  <a:pt x="1363615" y="56477"/>
                </a:lnTo>
                <a:lnTo>
                  <a:pt x="1363615" y="272528"/>
                </a:lnTo>
                <a:close/>
                <a:moveTo>
                  <a:pt x="1692984" y="272528"/>
                </a:moveTo>
                <a:lnTo>
                  <a:pt x="1626998" y="272528"/>
                </a:lnTo>
                <a:lnTo>
                  <a:pt x="1626998" y="96639"/>
                </a:lnTo>
                <a:lnTo>
                  <a:pt x="1524442" y="272528"/>
                </a:lnTo>
                <a:lnTo>
                  <a:pt x="1462406" y="272528"/>
                </a:lnTo>
                <a:lnTo>
                  <a:pt x="1462406" y="5555"/>
                </a:lnTo>
                <a:lnTo>
                  <a:pt x="1528392" y="5555"/>
                </a:lnTo>
                <a:lnTo>
                  <a:pt x="1528392" y="164592"/>
                </a:lnTo>
                <a:lnTo>
                  <a:pt x="1623236" y="5555"/>
                </a:lnTo>
                <a:lnTo>
                  <a:pt x="1692984" y="5555"/>
                </a:lnTo>
                <a:close/>
                <a:moveTo>
                  <a:pt x="1988435" y="333850"/>
                </a:moveTo>
                <a:lnTo>
                  <a:pt x="1926937" y="333850"/>
                </a:lnTo>
                <a:lnTo>
                  <a:pt x="1926937" y="272528"/>
                </a:lnTo>
                <a:lnTo>
                  <a:pt x="1738315" y="272528"/>
                </a:lnTo>
                <a:lnTo>
                  <a:pt x="1738315" y="5555"/>
                </a:lnTo>
                <a:lnTo>
                  <a:pt x="1805375" y="5555"/>
                </a:lnTo>
                <a:lnTo>
                  <a:pt x="1805375" y="221789"/>
                </a:lnTo>
                <a:lnTo>
                  <a:pt x="1896095" y="221789"/>
                </a:lnTo>
                <a:lnTo>
                  <a:pt x="1896095" y="5555"/>
                </a:lnTo>
                <a:lnTo>
                  <a:pt x="1963152" y="5555"/>
                </a:lnTo>
                <a:lnTo>
                  <a:pt x="1963152" y="221789"/>
                </a:lnTo>
                <a:lnTo>
                  <a:pt x="1988435" y="221789"/>
                </a:lnTo>
                <a:close/>
                <a:moveTo>
                  <a:pt x="2246627" y="272528"/>
                </a:moveTo>
                <a:lnTo>
                  <a:pt x="2180646" y="272528"/>
                </a:lnTo>
                <a:lnTo>
                  <a:pt x="2180646" y="96639"/>
                </a:lnTo>
                <a:lnTo>
                  <a:pt x="2078086" y="272528"/>
                </a:lnTo>
                <a:lnTo>
                  <a:pt x="2016051" y="272528"/>
                </a:lnTo>
                <a:lnTo>
                  <a:pt x="2016051" y="5555"/>
                </a:lnTo>
                <a:lnTo>
                  <a:pt x="2082035" y="5555"/>
                </a:lnTo>
                <a:lnTo>
                  <a:pt x="2082035" y="164592"/>
                </a:lnTo>
                <a:lnTo>
                  <a:pt x="2176880" y="5555"/>
                </a:lnTo>
                <a:lnTo>
                  <a:pt x="2246627" y="5555"/>
                </a:lnTo>
                <a:close/>
                <a:moveTo>
                  <a:pt x="2535084" y="139130"/>
                </a:moveTo>
                <a:cubicBezTo>
                  <a:pt x="2535084" y="182284"/>
                  <a:pt x="2523550" y="216232"/>
                  <a:pt x="2500481" y="240970"/>
                </a:cubicBezTo>
                <a:cubicBezTo>
                  <a:pt x="2477412" y="265717"/>
                  <a:pt x="2445798" y="278089"/>
                  <a:pt x="2405635" y="278089"/>
                </a:cubicBezTo>
                <a:cubicBezTo>
                  <a:pt x="2365355" y="278089"/>
                  <a:pt x="2333741" y="265566"/>
                  <a:pt x="2310790" y="240524"/>
                </a:cubicBezTo>
                <a:cubicBezTo>
                  <a:pt x="2287840" y="215486"/>
                  <a:pt x="2276363" y="181689"/>
                  <a:pt x="2276363" y="139130"/>
                </a:cubicBezTo>
                <a:cubicBezTo>
                  <a:pt x="2276363" y="96221"/>
                  <a:pt x="2287840" y="62306"/>
                  <a:pt x="2310790" y="37382"/>
                </a:cubicBezTo>
                <a:cubicBezTo>
                  <a:pt x="2333741" y="12460"/>
                  <a:pt x="2365355" y="0"/>
                  <a:pt x="2405635" y="0"/>
                </a:cubicBezTo>
                <a:cubicBezTo>
                  <a:pt x="2445798" y="0"/>
                  <a:pt x="2477412" y="12403"/>
                  <a:pt x="2500481" y="37203"/>
                </a:cubicBezTo>
                <a:cubicBezTo>
                  <a:pt x="2523550" y="62006"/>
                  <a:pt x="2535084" y="95980"/>
                  <a:pt x="2535084" y="139130"/>
                </a:cubicBezTo>
                <a:close/>
                <a:moveTo>
                  <a:pt x="2465878" y="138954"/>
                </a:moveTo>
                <a:cubicBezTo>
                  <a:pt x="2465878" y="123055"/>
                  <a:pt x="2464237" y="109516"/>
                  <a:pt x="2460950" y="98341"/>
                </a:cubicBezTo>
                <a:cubicBezTo>
                  <a:pt x="2457660" y="87164"/>
                  <a:pt x="2453270" y="77995"/>
                  <a:pt x="2447766" y="70823"/>
                </a:cubicBezTo>
                <a:cubicBezTo>
                  <a:pt x="2442032" y="63533"/>
                  <a:pt x="2435548" y="58302"/>
                  <a:pt x="2428319" y="55131"/>
                </a:cubicBezTo>
                <a:cubicBezTo>
                  <a:pt x="2421087" y="51966"/>
                  <a:pt x="2413584" y="50382"/>
                  <a:pt x="2405812" y="50382"/>
                </a:cubicBezTo>
                <a:cubicBezTo>
                  <a:pt x="2397568" y="50382"/>
                  <a:pt x="2390094" y="51848"/>
                  <a:pt x="2383402" y="54774"/>
                </a:cubicBezTo>
                <a:cubicBezTo>
                  <a:pt x="2376706" y="57705"/>
                  <a:pt x="2370254" y="62937"/>
                  <a:pt x="2364038" y="70463"/>
                </a:cubicBezTo>
                <a:cubicBezTo>
                  <a:pt x="2358537" y="77396"/>
                  <a:pt x="2354087" y="86599"/>
                  <a:pt x="2350681" y="98075"/>
                </a:cubicBezTo>
                <a:cubicBezTo>
                  <a:pt x="2347273" y="109552"/>
                  <a:pt x="2345569" y="123236"/>
                  <a:pt x="2345569" y="139130"/>
                </a:cubicBezTo>
                <a:cubicBezTo>
                  <a:pt x="2345569" y="155507"/>
                  <a:pt x="2347186" y="169103"/>
                  <a:pt x="2350412" y="179921"/>
                </a:cubicBezTo>
                <a:cubicBezTo>
                  <a:pt x="2353638" y="190739"/>
                  <a:pt x="2358065" y="199796"/>
                  <a:pt x="2363681" y="207087"/>
                </a:cubicBezTo>
                <a:cubicBezTo>
                  <a:pt x="2369416" y="214499"/>
                  <a:pt x="2375932" y="219787"/>
                  <a:pt x="2383222" y="222952"/>
                </a:cubicBezTo>
                <a:cubicBezTo>
                  <a:pt x="2390512" y="226120"/>
                  <a:pt x="2398047" y="227707"/>
                  <a:pt x="2405812" y="227707"/>
                </a:cubicBezTo>
                <a:cubicBezTo>
                  <a:pt x="2413704" y="227707"/>
                  <a:pt x="2421353" y="226002"/>
                  <a:pt x="2428766" y="222596"/>
                </a:cubicBezTo>
                <a:cubicBezTo>
                  <a:pt x="2436175" y="219191"/>
                  <a:pt x="2442572" y="213903"/>
                  <a:pt x="2447950" y="206727"/>
                </a:cubicBezTo>
                <a:cubicBezTo>
                  <a:pt x="2453685" y="198958"/>
                  <a:pt x="2458109" y="189905"/>
                  <a:pt x="2461219" y="179565"/>
                </a:cubicBezTo>
                <a:cubicBezTo>
                  <a:pt x="2464327" y="169226"/>
                  <a:pt x="2465878" y="155689"/>
                  <a:pt x="2465878" y="138954"/>
                </a:cubicBezTo>
                <a:close/>
                <a:moveTo>
                  <a:pt x="2791638" y="272528"/>
                </a:moveTo>
                <a:lnTo>
                  <a:pt x="2724584" y="272528"/>
                </a:lnTo>
                <a:lnTo>
                  <a:pt x="2724584" y="154192"/>
                </a:lnTo>
                <a:lnTo>
                  <a:pt x="2633321" y="154192"/>
                </a:lnTo>
                <a:lnTo>
                  <a:pt x="2633321" y="272528"/>
                </a:lnTo>
                <a:lnTo>
                  <a:pt x="2566263" y="272528"/>
                </a:lnTo>
                <a:lnTo>
                  <a:pt x="2566263" y="5555"/>
                </a:lnTo>
                <a:lnTo>
                  <a:pt x="2633321" y="5555"/>
                </a:lnTo>
                <a:lnTo>
                  <a:pt x="2633321" y="103274"/>
                </a:lnTo>
                <a:lnTo>
                  <a:pt x="2724584" y="103274"/>
                </a:lnTo>
                <a:lnTo>
                  <a:pt x="2724584" y="5555"/>
                </a:lnTo>
                <a:lnTo>
                  <a:pt x="2791638" y="5555"/>
                </a:lnTo>
                <a:close/>
                <a:moveTo>
                  <a:pt x="3064154" y="272528"/>
                </a:moveTo>
                <a:lnTo>
                  <a:pt x="2997101" y="272528"/>
                </a:lnTo>
                <a:lnTo>
                  <a:pt x="2997101" y="154192"/>
                </a:lnTo>
                <a:lnTo>
                  <a:pt x="2905838" y="154192"/>
                </a:lnTo>
                <a:lnTo>
                  <a:pt x="2905838" y="272528"/>
                </a:lnTo>
                <a:lnTo>
                  <a:pt x="2838780" y="272528"/>
                </a:lnTo>
                <a:lnTo>
                  <a:pt x="2838780" y="5555"/>
                </a:lnTo>
                <a:lnTo>
                  <a:pt x="2905838" y="5555"/>
                </a:lnTo>
                <a:lnTo>
                  <a:pt x="2905838" y="103274"/>
                </a:lnTo>
                <a:lnTo>
                  <a:pt x="2997101" y="103274"/>
                </a:lnTo>
                <a:lnTo>
                  <a:pt x="2997101" y="5555"/>
                </a:lnTo>
                <a:lnTo>
                  <a:pt x="3064154" y="5555"/>
                </a:lnTo>
                <a:close/>
                <a:moveTo>
                  <a:pt x="3321793" y="187186"/>
                </a:moveTo>
                <a:cubicBezTo>
                  <a:pt x="3321793" y="200210"/>
                  <a:pt x="3319313" y="212192"/>
                  <a:pt x="3314351" y="223129"/>
                </a:cubicBezTo>
                <a:cubicBezTo>
                  <a:pt x="3309390" y="234065"/>
                  <a:pt x="3302605" y="243005"/>
                  <a:pt x="3294000" y="249938"/>
                </a:cubicBezTo>
                <a:cubicBezTo>
                  <a:pt x="3283718" y="258185"/>
                  <a:pt x="3272635" y="264014"/>
                  <a:pt x="3260744" y="267416"/>
                </a:cubicBezTo>
                <a:cubicBezTo>
                  <a:pt x="3248849" y="270825"/>
                  <a:pt x="3234356" y="272528"/>
                  <a:pt x="3217259" y="272528"/>
                </a:cubicBezTo>
                <a:lnTo>
                  <a:pt x="3111297" y="272528"/>
                </a:lnTo>
                <a:lnTo>
                  <a:pt x="3111297" y="5555"/>
                </a:lnTo>
                <a:lnTo>
                  <a:pt x="3178174" y="5555"/>
                </a:lnTo>
                <a:lnTo>
                  <a:pt x="3178174" y="105786"/>
                </a:lnTo>
                <a:lnTo>
                  <a:pt x="3218336" y="105786"/>
                </a:lnTo>
                <a:cubicBezTo>
                  <a:pt x="3233995" y="105786"/>
                  <a:pt x="3248158" y="106892"/>
                  <a:pt x="3260830" y="109098"/>
                </a:cubicBezTo>
                <a:cubicBezTo>
                  <a:pt x="3273502" y="111313"/>
                  <a:pt x="3285037" y="116482"/>
                  <a:pt x="3295433" y="124611"/>
                </a:cubicBezTo>
                <a:cubicBezTo>
                  <a:pt x="3304635" y="131782"/>
                  <a:pt x="3311335" y="140778"/>
                  <a:pt x="3315514" y="151596"/>
                </a:cubicBezTo>
                <a:cubicBezTo>
                  <a:pt x="3319697" y="162412"/>
                  <a:pt x="3321793" y="174273"/>
                  <a:pt x="3321793" y="187186"/>
                </a:cubicBezTo>
                <a:close/>
                <a:moveTo>
                  <a:pt x="3252583" y="189155"/>
                </a:moveTo>
                <a:cubicBezTo>
                  <a:pt x="3252583" y="184735"/>
                  <a:pt x="3252104" y="180551"/>
                  <a:pt x="3251147" y="176606"/>
                </a:cubicBezTo>
                <a:cubicBezTo>
                  <a:pt x="3250191" y="172664"/>
                  <a:pt x="3248097" y="169017"/>
                  <a:pt x="3244872" y="165669"/>
                </a:cubicBezTo>
                <a:cubicBezTo>
                  <a:pt x="3241646" y="162325"/>
                  <a:pt x="3237221" y="159725"/>
                  <a:pt x="3231605" y="157871"/>
                </a:cubicBezTo>
                <a:cubicBezTo>
                  <a:pt x="3225989" y="156017"/>
                  <a:pt x="3218217" y="155092"/>
                  <a:pt x="3208299" y="155092"/>
                </a:cubicBezTo>
                <a:lnTo>
                  <a:pt x="3178174" y="155092"/>
                </a:lnTo>
                <a:lnTo>
                  <a:pt x="3178174" y="223046"/>
                </a:lnTo>
                <a:lnTo>
                  <a:pt x="3208299" y="223046"/>
                </a:lnTo>
                <a:cubicBezTo>
                  <a:pt x="3221925" y="223046"/>
                  <a:pt x="3232710" y="220148"/>
                  <a:pt x="3240663" y="214348"/>
                </a:cubicBezTo>
                <a:cubicBezTo>
                  <a:pt x="3248608" y="208548"/>
                  <a:pt x="3252583" y="200153"/>
                  <a:pt x="3252583" y="189155"/>
                </a:cubicBezTo>
                <a:close/>
                <a:moveTo>
                  <a:pt x="3408747" y="272528"/>
                </a:moveTo>
                <a:lnTo>
                  <a:pt x="3341694" y="272528"/>
                </a:lnTo>
                <a:lnTo>
                  <a:pt x="3341694" y="5555"/>
                </a:lnTo>
                <a:lnTo>
                  <a:pt x="3408747" y="5555"/>
                </a:lnTo>
                <a:close/>
                <a:moveTo>
                  <a:pt x="3455893" y="272528"/>
                </a:moveTo>
                <a:lnTo>
                  <a:pt x="3455893" y="5555"/>
                </a:lnTo>
                <a:lnTo>
                  <a:pt x="3636443" y="5555"/>
                </a:lnTo>
                <a:lnTo>
                  <a:pt x="3636443" y="56477"/>
                </a:lnTo>
                <a:lnTo>
                  <a:pt x="3522593" y="56477"/>
                </a:lnTo>
                <a:lnTo>
                  <a:pt x="3522593" y="103274"/>
                </a:lnTo>
                <a:lnTo>
                  <a:pt x="3627479" y="103274"/>
                </a:lnTo>
                <a:lnTo>
                  <a:pt x="3627479" y="154192"/>
                </a:lnTo>
                <a:lnTo>
                  <a:pt x="3522593" y="154192"/>
                </a:lnTo>
                <a:lnTo>
                  <a:pt x="3522593" y="221613"/>
                </a:lnTo>
                <a:lnTo>
                  <a:pt x="3636443" y="221613"/>
                </a:lnTo>
                <a:lnTo>
                  <a:pt x="3636443" y="272528"/>
                </a:lnTo>
                <a:close/>
                <a:moveTo>
                  <a:pt x="3943682" y="146125"/>
                </a:moveTo>
                <a:cubicBezTo>
                  <a:pt x="3949661" y="151262"/>
                  <a:pt x="3954438" y="157626"/>
                  <a:pt x="3958024" y="165219"/>
                </a:cubicBezTo>
                <a:cubicBezTo>
                  <a:pt x="3961610" y="172807"/>
                  <a:pt x="3963402" y="182046"/>
                  <a:pt x="3963402" y="192921"/>
                </a:cubicBezTo>
                <a:cubicBezTo>
                  <a:pt x="3963402" y="219579"/>
                  <a:pt x="3953153" y="240375"/>
                  <a:pt x="3932655" y="255316"/>
                </a:cubicBezTo>
                <a:cubicBezTo>
                  <a:pt x="3912156" y="270260"/>
                  <a:pt x="3882719" y="277730"/>
                  <a:pt x="3844351" y="277730"/>
                </a:cubicBezTo>
                <a:cubicBezTo>
                  <a:pt x="3826897" y="277730"/>
                  <a:pt x="3810255" y="276174"/>
                  <a:pt x="3794418" y="273068"/>
                </a:cubicBezTo>
                <a:cubicBezTo>
                  <a:pt x="3778579" y="269958"/>
                  <a:pt x="3764088" y="265713"/>
                  <a:pt x="3750937" y="260335"/>
                </a:cubicBezTo>
                <a:lnTo>
                  <a:pt x="3750937" y="200632"/>
                </a:lnTo>
                <a:lnTo>
                  <a:pt x="3757036" y="200632"/>
                </a:lnTo>
                <a:cubicBezTo>
                  <a:pt x="3766000" y="206846"/>
                  <a:pt x="3777804" y="212912"/>
                  <a:pt x="3792446" y="218826"/>
                </a:cubicBezTo>
                <a:cubicBezTo>
                  <a:pt x="3807087" y="224745"/>
                  <a:pt x="3821401" y="227707"/>
                  <a:pt x="3835386" y="227707"/>
                </a:cubicBezTo>
                <a:cubicBezTo>
                  <a:pt x="3853437" y="227707"/>
                  <a:pt x="3867783" y="224479"/>
                  <a:pt x="3878418" y="218023"/>
                </a:cubicBezTo>
                <a:cubicBezTo>
                  <a:pt x="3889055" y="211569"/>
                  <a:pt x="3894372" y="201651"/>
                  <a:pt x="3894372" y="188262"/>
                </a:cubicBezTo>
                <a:cubicBezTo>
                  <a:pt x="3894372" y="176668"/>
                  <a:pt x="3890488" y="168092"/>
                  <a:pt x="3882719" y="162534"/>
                </a:cubicBezTo>
                <a:cubicBezTo>
                  <a:pt x="3874950" y="156971"/>
                  <a:pt x="3860964" y="154192"/>
                  <a:pt x="3840764" y="154192"/>
                </a:cubicBezTo>
                <a:lnTo>
                  <a:pt x="3802397" y="154192"/>
                </a:lnTo>
                <a:lnTo>
                  <a:pt x="3802397" y="106504"/>
                </a:lnTo>
                <a:lnTo>
                  <a:pt x="3838973" y="106504"/>
                </a:lnTo>
                <a:cubicBezTo>
                  <a:pt x="3855709" y="106504"/>
                  <a:pt x="3867959" y="103961"/>
                  <a:pt x="3875732" y="98882"/>
                </a:cubicBezTo>
                <a:cubicBezTo>
                  <a:pt x="3883497" y="93802"/>
                  <a:pt x="3887385" y="86181"/>
                  <a:pt x="3887385" y="76019"/>
                </a:cubicBezTo>
                <a:cubicBezTo>
                  <a:pt x="3887385" y="67057"/>
                  <a:pt x="3883111" y="60542"/>
                  <a:pt x="3874565" y="56477"/>
                </a:cubicBezTo>
                <a:cubicBezTo>
                  <a:pt x="3866019" y="52417"/>
                  <a:pt x="3854632" y="50382"/>
                  <a:pt x="3840405" y="50382"/>
                </a:cubicBezTo>
                <a:cubicBezTo>
                  <a:pt x="3832399" y="50382"/>
                  <a:pt x="3824778" y="51222"/>
                  <a:pt x="3817549" y="52891"/>
                </a:cubicBezTo>
                <a:cubicBezTo>
                  <a:pt x="3810316" y="54566"/>
                  <a:pt x="3803235" y="56661"/>
                  <a:pt x="3796302" y="59171"/>
                </a:cubicBezTo>
                <a:cubicBezTo>
                  <a:pt x="3789847" y="61561"/>
                  <a:pt x="3783903" y="64188"/>
                  <a:pt x="3778464" y="67057"/>
                </a:cubicBezTo>
                <a:cubicBezTo>
                  <a:pt x="3773024" y="69924"/>
                  <a:pt x="3768866" y="72076"/>
                  <a:pt x="3766000" y="73509"/>
                </a:cubicBezTo>
                <a:lnTo>
                  <a:pt x="3759722" y="73509"/>
                </a:lnTo>
                <a:lnTo>
                  <a:pt x="3759722" y="17932"/>
                </a:lnTo>
                <a:cubicBezTo>
                  <a:pt x="3767491" y="14703"/>
                  <a:pt x="3780194" y="10971"/>
                  <a:pt x="3797825" y="6724"/>
                </a:cubicBezTo>
                <a:cubicBezTo>
                  <a:pt x="3815454" y="2481"/>
                  <a:pt x="3833954" y="361"/>
                  <a:pt x="3853319" y="361"/>
                </a:cubicBezTo>
                <a:cubicBezTo>
                  <a:pt x="3887738" y="361"/>
                  <a:pt x="3913499" y="6067"/>
                  <a:pt x="3930592" y="17479"/>
                </a:cubicBezTo>
                <a:cubicBezTo>
                  <a:pt x="3947685" y="28894"/>
                  <a:pt x="3956232" y="44762"/>
                  <a:pt x="3956232" y="65081"/>
                </a:cubicBezTo>
                <a:cubicBezTo>
                  <a:pt x="3956232" y="80263"/>
                  <a:pt x="3951540" y="93353"/>
                  <a:pt x="3942159" y="104350"/>
                </a:cubicBezTo>
                <a:cubicBezTo>
                  <a:pt x="3932774" y="115348"/>
                  <a:pt x="3920674" y="122696"/>
                  <a:pt x="3905850" y="126401"/>
                </a:cubicBezTo>
                <a:lnTo>
                  <a:pt x="3905850" y="129093"/>
                </a:lnTo>
                <a:cubicBezTo>
                  <a:pt x="3911346" y="130050"/>
                  <a:pt x="3917744" y="132019"/>
                  <a:pt x="3925034" y="135007"/>
                </a:cubicBezTo>
                <a:cubicBezTo>
                  <a:pt x="3932324" y="137996"/>
                  <a:pt x="3938541" y="141704"/>
                  <a:pt x="3943682" y="146125"/>
                </a:cubicBezTo>
                <a:close/>
                <a:moveTo>
                  <a:pt x="3967326" y="272528"/>
                </a:moveTo>
                <a:lnTo>
                  <a:pt x="4057514" y="5555"/>
                </a:lnTo>
                <a:lnTo>
                  <a:pt x="4130666" y="5555"/>
                </a:lnTo>
                <a:lnTo>
                  <a:pt x="4220849" y="272528"/>
                </a:lnTo>
                <a:lnTo>
                  <a:pt x="4151819" y="272528"/>
                </a:lnTo>
                <a:lnTo>
                  <a:pt x="4135148" y="218023"/>
                </a:lnTo>
                <a:lnTo>
                  <a:pt x="4051239" y="218023"/>
                </a:lnTo>
                <a:lnTo>
                  <a:pt x="4034564" y="272528"/>
                </a:lnTo>
                <a:close/>
                <a:moveTo>
                  <a:pt x="4120445" y="169615"/>
                </a:moveTo>
                <a:lnTo>
                  <a:pt x="4093194" y="81580"/>
                </a:lnTo>
                <a:lnTo>
                  <a:pt x="4065942" y="169615"/>
                </a:lnTo>
                <a:close/>
                <a:moveTo>
                  <a:pt x="4290218" y="272528"/>
                </a:moveTo>
                <a:lnTo>
                  <a:pt x="4290218" y="56477"/>
                </a:lnTo>
                <a:lnTo>
                  <a:pt x="4211328" y="56477"/>
                </a:lnTo>
                <a:lnTo>
                  <a:pt x="4211328" y="5555"/>
                </a:lnTo>
                <a:lnTo>
                  <a:pt x="4436165" y="5555"/>
                </a:lnTo>
                <a:lnTo>
                  <a:pt x="4436165" y="56477"/>
                </a:lnTo>
                <a:lnTo>
                  <a:pt x="4357275" y="56477"/>
                </a:lnTo>
                <a:lnTo>
                  <a:pt x="4357275" y="272528"/>
                </a:lnTo>
                <a:close/>
                <a:moveTo>
                  <a:pt x="4661540" y="89827"/>
                </a:moveTo>
                <a:cubicBezTo>
                  <a:pt x="4661540" y="102258"/>
                  <a:pt x="4659567" y="114088"/>
                  <a:pt x="4655624" y="125327"/>
                </a:cubicBezTo>
                <a:cubicBezTo>
                  <a:pt x="4651680" y="136563"/>
                  <a:pt x="4646002" y="145949"/>
                  <a:pt x="4638590" y="153476"/>
                </a:cubicBezTo>
                <a:cubicBezTo>
                  <a:pt x="4634046" y="158138"/>
                  <a:pt x="4629060" y="162443"/>
                  <a:pt x="4623621" y="166385"/>
                </a:cubicBezTo>
                <a:cubicBezTo>
                  <a:pt x="4618181" y="170332"/>
                  <a:pt x="4612173" y="173675"/>
                  <a:pt x="4605599" y="176426"/>
                </a:cubicBezTo>
                <a:cubicBezTo>
                  <a:pt x="4599029" y="179173"/>
                  <a:pt x="4591883" y="181325"/>
                  <a:pt x="4584176" y="182880"/>
                </a:cubicBezTo>
                <a:cubicBezTo>
                  <a:pt x="4576464" y="184432"/>
                  <a:pt x="4567828" y="185209"/>
                  <a:pt x="4558262" y="185209"/>
                </a:cubicBezTo>
                <a:lnTo>
                  <a:pt x="4523123" y="185209"/>
                </a:lnTo>
                <a:lnTo>
                  <a:pt x="4523123" y="272528"/>
                </a:lnTo>
                <a:lnTo>
                  <a:pt x="4456066" y="272528"/>
                </a:lnTo>
                <a:lnTo>
                  <a:pt x="4456066" y="5555"/>
                </a:lnTo>
                <a:lnTo>
                  <a:pt x="4559699" y="5555"/>
                </a:lnTo>
                <a:cubicBezTo>
                  <a:pt x="4575118" y="5555"/>
                  <a:pt x="4588420" y="6959"/>
                  <a:pt x="4599595" y="9772"/>
                </a:cubicBezTo>
                <a:cubicBezTo>
                  <a:pt x="4610769" y="12579"/>
                  <a:pt x="4620899" y="17032"/>
                  <a:pt x="4629986" y="23127"/>
                </a:cubicBezTo>
                <a:cubicBezTo>
                  <a:pt x="4640026" y="29824"/>
                  <a:pt x="4647795" y="38754"/>
                  <a:pt x="4653292" y="49933"/>
                </a:cubicBezTo>
                <a:cubicBezTo>
                  <a:pt x="4658789" y="61107"/>
                  <a:pt x="4661540" y="74409"/>
                  <a:pt x="4661540" y="89827"/>
                </a:cubicBezTo>
                <a:close/>
                <a:moveTo>
                  <a:pt x="4592690" y="91440"/>
                </a:moveTo>
                <a:cubicBezTo>
                  <a:pt x="4592690" y="83909"/>
                  <a:pt x="4590897" y="77426"/>
                  <a:pt x="4587311" y="71986"/>
                </a:cubicBezTo>
                <a:cubicBezTo>
                  <a:pt x="4583726" y="66547"/>
                  <a:pt x="4579423" y="62813"/>
                  <a:pt x="4574402" y="60780"/>
                </a:cubicBezTo>
                <a:cubicBezTo>
                  <a:pt x="4568066" y="58033"/>
                  <a:pt x="4562000" y="56449"/>
                  <a:pt x="4556204" y="56028"/>
                </a:cubicBezTo>
                <a:cubicBezTo>
                  <a:pt x="4550408" y="55610"/>
                  <a:pt x="4542545" y="55401"/>
                  <a:pt x="4532628" y="55401"/>
                </a:cubicBezTo>
                <a:lnTo>
                  <a:pt x="4523123" y="55401"/>
                </a:lnTo>
                <a:lnTo>
                  <a:pt x="4523123" y="135368"/>
                </a:lnTo>
                <a:lnTo>
                  <a:pt x="4527785" y="135368"/>
                </a:lnTo>
                <a:cubicBezTo>
                  <a:pt x="4534117" y="135368"/>
                  <a:pt x="4540098" y="135307"/>
                  <a:pt x="4545718" y="135188"/>
                </a:cubicBezTo>
                <a:cubicBezTo>
                  <a:pt x="4551333" y="135069"/>
                  <a:pt x="4556233" y="134652"/>
                  <a:pt x="4560415" y="133935"/>
                </a:cubicBezTo>
                <a:cubicBezTo>
                  <a:pt x="4564006" y="133338"/>
                  <a:pt x="4567795" y="132168"/>
                  <a:pt x="4571802" y="130436"/>
                </a:cubicBezTo>
                <a:cubicBezTo>
                  <a:pt x="4575809" y="128705"/>
                  <a:pt x="4578884" y="126760"/>
                  <a:pt x="4581036" y="124611"/>
                </a:cubicBezTo>
                <a:cubicBezTo>
                  <a:pt x="4585576" y="120187"/>
                  <a:pt x="4588654" y="115585"/>
                  <a:pt x="4590270" y="110805"/>
                </a:cubicBezTo>
                <a:cubicBezTo>
                  <a:pt x="4591883" y="106025"/>
                  <a:pt x="4592690" y="99569"/>
                  <a:pt x="4592690" y="91440"/>
                </a:cubicBezTo>
                <a:close/>
                <a:moveTo>
                  <a:pt x="4661003" y="272528"/>
                </a:moveTo>
                <a:lnTo>
                  <a:pt x="4751187" y="5555"/>
                </a:lnTo>
                <a:lnTo>
                  <a:pt x="4824339" y="5555"/>
                </a:lnTo>
                <a:lnTo>
                  <a:pt x="4914527" y="272528"/>
                </a:lnTo>
                <a:lnTo>
                  <a:pt x="4845496" y="272528"/>
                </a:lnTo>
                <a:lnTo>
                  <a:pt x="4828821" y="218023"/>
                </a:lnTo>
                <a:lnTo>
                  <a:pt x="4744912" y="218023"/>
                </a:lnTo>
                <a:lnTo>
                  <a:pt x="4728240" y="272528"/>
                </a:lnTo>
                <a:close/>
                <a:moveTo>
                  <a:pt x="4814118" y="169615"/>
                </a:moveTo>
                <a:lnTo>
                  <a:pt x="4786866" y="81580"/>
                </a:lnTo>
                <a:lnTo>
                  <a:pt x="4759615" y="169615"/>
                </a:lnTo>
                <a:close/>
                <a:moveTo>
                  <a:pt x="4983894" y="272528"/>
                </a:moveTo>
                <a:lnTo>
                  <a:pt x="4983894" y="56477"/>
                </a:lnTo>
                <a:lnTo>
                  <a:pt x="4905004" y="56477"/>
                </a:lnTo>
                <a:lnTo>
                  <a:pt x="4905004" y="5555"/>
                </a:lnTo>
                <a:lnTo>
                  <a:pt x="5129839" y="5555"/>
                </a:lnTo>
                <a:lnTo>
                  <a:pt x="5129839" y="56477"/>
                </a:lnTo>
                <a:lnTo>
                  <a:pt x="5050948" y="56477"/>
                </a:lnTo>
                <a:lnTo>
                  <a:pt x="5050948" y="272528"/>
                </a:lnTo>
                <a:close/>
                <a:moveTo>
                  <a:pt x="5360234" y="187186"/>
                </a:moveTo>
                <a:cubicBezTo>
                  <a:pt x="5360234" y="200210"/>
                  <a:pt x="5357758" y="212192"/>
                  <a:pt x="5352793" y="223129"/>
                </a:cubicBezTo>
                <a:cubicBezTo>
                  <a:pt x="5347833" y="234065"/>
                  <a:pt x="5341051" y="243005"/>
                  <a:pt x="5332443" y="249938"/>
                </a:cubicBezTo>
                <a:cubicBezTo>
                  <a:pt x="5322161" y="258185"/>
                  <a:pt x="5311080" y="264014"/>
                  <a:pt x="5299185" y="267416"/>
                </a:cubicBezTo>
                <a:cubicBezTo>
                  <a:pt x="5287292" y="270825"/>
                  <a:pt x="5272798" y="272528"/>
                  <a:pt x="5255706" y="272528"/>
                </a:cubicBezTo>
                <a:lnTo>
                  <a:pt x="5149740" y="272528"/>
                </a:lnTo>
                <a:lnTo>
                  <a:pt x="5149740" y="5555"/>
                </a:lnTo>
                <a:lnTo>
                  <a:pt x="5216616" y="5555"/>
                </a:lnTo>
                <a:lnTo>
                  <a:pt x="5216616" y="105786"/>
                </a:lnTo>
                <a:lnTo>
                  <a:pt x="5256781" y="105786"/>
                </a:lnTo>
                <a:cubicBezTo>
                  <a:pt x="5272438" y="105786"/>
                  <a:pt x="5286604" y="106892"/>
                  <a:pt x="5299276" y="109098"/>
                </a:cubicBezTo>
                <a:cubicBezTo>
                  <a:pt x="5311948" y="111313"/>
                  <a:pt x="5323482" y="116482"/>
                  <a:pt x="5333879" y="124611"/>
                </a:cubicBezTo>
                <a:cubicBezTo>
                  <a:pt x="5343080" y="131782"/>
                  <a:pt x="5349777" y="140778"/>
                  <a:pt x="5353961" y="151596"/>
                </a:cubicBezTo>
                <a:cubicBezTo>
                  <a:pt x="5358143" y="162412"/>
                  <a:pt x="5360234" y="174273"/>
                  <a:pt x="5360234" y="187186"/>
                </a:cubicBezTo>
                <a:close/>
                <a:moveTo>
                  <a:pt x="5291025" y="189155"/>
                </a:moveTo>
                <a:cubicBezTo>
                  <a:pt x="5291025" y="184735"/>
                  <a:pt x="5290546" y="180551"/>
                  <a:pt x="5289592" y="176606"/>
                </a:cubicBezTo>
                <a:cubicBezTo>
                  <a:pt x="5288635" y="172664"/>
                  <a:pt x="5286543" y="169017"/>
                  <a:pt x="5283313" y="165669"/>
                </a:cubicBezTo>
                <a:cubicBezTo>
                  <a:pt x="5280089" y="162325"/>
                  <a:pt x="5275668" y="159725"/>
                  <a:pt x="5270052" y="157871"/>
                </a:cubicBezTo>
                <a:cubicBezTo>
                  <a:pt x="5264432" y="156017"/>
                  <a:pt x="5256660" y="155092"/>
                  <a:pt x="5246741" y="155092"/>
                </a:cubicBezTo>
                <a:lnTo>
                  <a:pt x="5216616" y="155092"/>
                </a:lnTo>
                <a:lnTo>
                  <a:pt x="5216616" y="223046"/>
                </a:lnTo>
                <a:lnTo>
                  <a:pt x="5246741" y="223046"/>
                </a:lnTo>
                <a:cubicBezTo>
                  <a:pt x="5260371" y="223046"/>
                  <a:pt x="5271157" y="220148"/>
                  <a:pt x="5279106" y="214348"/>
                </a:cubicBezTo>
                <a:cubicBezTo>
                  <a:pt x="5287051" y="208548"/>
                  <a:pt x="5291025" y="200153"/>
                  <a:pt x="5291025" y="189155"/>
                </a:cubicBezTo>
                <a:close/>
                <a:moveTo>
                  <a:pt x="5447193" y="272528"/>
                </a:moveTo>
                <a:lnTo>
                  <a:pt x="5380136" y="272528"/>
                </a:lnTo>
                <a:lnTo>
                  <a:pt x="5380136" y="5555"/>
                </a:lnTo>
                <a:lnTo>
                  <a:pt x="5447193" y="5555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07768" y="1144082"/>
            <a:ext cx="7066249" cy="440635"/>
          </a:xfrm>
          <a:custGeom>
            <a:avLst/>
            <a:gdLst/>
            <a:ahLst/>
            <a:cxnLst/>
            <a:rect l="l" t="t" r="r" b="b"/>
            <a:pathLst>
              <a:path w="7066249" h="440635">
                <a:moveTo>
                  <a:pt x="0" y="440635"/>
                </a:moveTo>
                <a:lnTo>
                  <a:pt x="7066250" y="440635"/>
                </a:lnTo>
                <a:lnTo>
                  <a:pt x="70662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97E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574048" y="1144082"/>
            <a:ext cx="2442405" cy="440635"/>
          </a:xfrm>
          <a:custGeom>
            <a:avLst/>
            <a:gdLst/>
            <a:ahLst/>
            <a:cxnLst/>
            <a:rect l="l" t="t" r="r" b="b"/>
            <a:pathLst>
              <a:path w="2442405" h="440635">
                <a:moveTo>
                  <a:pt x="0" y="440635"/>
                </a:moveTo>
                <a:lnTo>
                  <a:pt x="2442405" y="440635"/>
                </a:lnTo>
                <a:lnTo>
                  <a:pt x="2442405" y="0"/>
                </a:lnTo>
                <a:lnTo>
                  <a:pt x="0" y="0"/>
                </a:lnTo>
                <a:close/>
              </a:path>
            </a:pathLst>
          </a:custGeom>
          <a:solidFill>
            <a:srgbClr val="E97E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07768" y="1584595"/>
            <a:ext cx="7066249" cy="854333"/>
          </a:xfrm>
          <a:custGeom>
            <a:avLst/>
            <a:gdLst/>
            <a:ahLst/>
            <a:cxnLst/>
            <a:rect l="l" t="t" r="r" b="b"/>
            <a:pathLst>
              <a:path w="7066249" h="854333">
                <a:moveTo>
                  <a:pt x="0" y="854334"/>
                </a:moveTo>
                <a:lnTo>
                  <a:pt x="7066250" y="854334"/>
                </a:lnTo>
                <a:lnTo>
                  <a:pt x="706625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574048" y="1584595"/>
            <a:ext cx="2442405" cy="854333"/>
          </a:xfrm>
          <a:custGeom>
            <a:avLst/>
            <a:gdLst/>
            <a:ahLst/>
            <a:cxnLst/>
            <a:rect l="l" t="t" r="r" b="b"/>
            <a:pathLst>
              <a:path w="2442405" h="854333">
                <a:moveTo>
                  <a:pt x="0" y="854334"/>
                </a:moveTo>
                <a:lnTo>
                  <a:pt x="2442405" y="854334"/>
                </a:lnTo>
                <a:lnTo>
                  <a:pt x="24424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07768" y="2438943"/>
            <a:ext cx="7066249" cy="474624"/>
          </a:xfrm>
          <a:custGeom>
            <a:avLst/>
            <a:gdLst/>
            <a:ahLst/>
            <a:cxnLst/>
            <a:rect l="l" t="t" r="r" b="b"/>
            <a:pathLst>
              <a:path w="7066249" h="474624">
                <a:moveTo>
                  <a:pt x="0" y="474624"/>
                </a:moveTo>
                <a:lnTo>
                  <a:pt x="7066250" y="474624"/>
                </a:lnTo>
                <a:lnTo>
                  <a:pt x="70662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574048" y="2438943"/>
            <a:ext cx="2442405" cy="474624"/>
          </a:xfrm>
          <a:custGeom>
            <a:avLst/>
            <a:gdLst/>
            <a:ahLst/>
            <a:cxnLst/>
            <a:rect l="l" t="t" r="r" b="b"/>
            <a:pathLst>
              <a:path w="2442405" h="474624">
                <a:moveTo>
                  <a:pt x="0" y="474624"/>
                </a:moveTo>
                <a:lnTo>
                  <a:pt x="2442405" y="474624"/>
                </a:lnTo>
                <a:lnTo>
                  <a:pt x="2442405" y="0"/>
                </a:lnTo>
                <a:lnTo>
                  <a:pt x="0" y="0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567697" y="1130930"/>
            <a:ext cx="12701" cy="1795788"/>
          </a:xfrm>
          <a:custGeom>
            <a:avLst/>
            <a:gdLst/>
            <a:ahLst/>
            <a:cxnLst/>
            <a:rect l="l" t="t" r="r" b="b"/>
            <a:pathLst>
              <a:path w="12701" h="1795788">
                <a:moveTo>
                  <a:pt x="6351" y="6351"/>
                </a:moveTo>
                <a:lnTo>
                  <a:pt x="6351" y="1789438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94618" y="1578366"/>
            <a:ext cx="9534984" cy="12701"/>
          </a:xfrm>
          <a:custGeom>
            <a:avLst/>
            <a:gdLst/>
            <a:ahLst/>
            <a:cxnLst/>
            <a:rect l="l" t="t" r="r" b="b"/>
            <a:pathLst>
              <a:path w="9534984" h="12701">
                <a:moveTo>
                  <a:pt x="6351" y="6351"/>
                </a:moveTo>
                <a:lnTo>
                  <a:pt x="9528635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494618" y="2432578"/>
            <a:ext cx="9534984" cy="12701"/>
          </a:xfrm>
          <a:custGeom>
            <a:avLst/>
            <a:gdLst/>
            <a:ahLst/>
            <a:cxnLst/>
            <a:rect l="l" t="t" r="r" b="b"/>
            <a:pathLst>
              <a:path w="9534984" h="12701">
                <a:moveTo>
                  <a:pt x="6351" y="6351"/>
                </a:moveTo>
                <a:lnTo>
                  <a:pt x="9528635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01418" y="1130930"/>
            <a:ext cx="12701" cy="1795788"/>
          </a:xfrm>
          <a:custGeom>
            <a:avLst/>
            <a:gdLst/>
            <a:ahLst/>
            <a:cxnLst/>
            <a:rect l="l" t="t" r="r" b="b"/>
            <a:pathLst>
              <a:path w="12701" h="1795788">
                <a:moveTo>
                  <a:pt x="6350" y="6351"/>
                </a:moveTo>
                <a:lnTo>
                  <a:pt x="6350" y="1789438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0010102" y="1130930"/>
            <a:ext cx="12702" cy="1795788"/>
          </a:xfrm>
          <a:custGeom>
            <a:avLst/>
            <a:gdLst/>
            <a:ahLst/>
            <a:cxnLst/>
            <a:rect l="l" t="t" r="r" b="b"/>
            <a:pathLst>
              <a:path w="12702" h="1795788">
                <a:moveTo>
                  <a:pt x="6351" y="6351"/>
                </a:moveTo>
                <a:lnTo>
                  <a:pt x="6351" y="1789438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94618" y="1137731"/>
            <a:ext cx="9534984" cy="12701"/>
          </a:xfrm>
          <a:custGeom>
            <a:avLst/>
            <a:gdLst/>
            <a:ahLst/>
            <a:cxnLst/>
            <a:rect l="l" t="t" r="r" b="b"/>
            <a:pathLst>
              <a:path w="9534984" h="12701">
                <a:moveTo>
                  <a:pt x="6351" y="6351"/>
                </a:moveTo>
                <a:lnTo>
                  <a:pt x="9528635" y="6351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94618" y="2907217"/>
            <a:ext cx="9534984" cy="12701"/>
          </a:xfrm>
          <a:custGeom>
            <a:avLst/>
            <a:gdLst/>
            <a:ahLst/>
            <a:cxnLst/>
            <a:rect l="l" t="t" r="r" b="b"/>
            <a:pathLst>
              <a:path w="9534984" h="12701">
                <a:moveTo>
                  <a:pt x="6351" y="6350"/>
                </a:moveTo>
                <a:lnTo>
                  <a:pt x="9528635" y="6350"/>
                </a:lnTo>
              </a:path>
            </a:pathLst>
          </a:custGeom>
          <a:ln w="12701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353082" y="1297664"/>
            <a:ext cx="3514600" cy="227228"/>
          </a:xfrm>
          <a:custGeom>
            <a:avLst/>
            <a:gdLst/>
            <a:ahLst/>
            <a:cxnLst/>
            <a:rect l="l" t="t" r="r" b="b"/>
            <a:pathLst>
              <a:path w="3514600" h="227228">
                <a:moveTo>
                  <a:pt x="153712" y="177980"/>
                </a:moveTo>
                <a:lnTo>
                  <a:pt x="109728" y="177980"/>
                </a:lnTo>
                <a:lnTo>
                  <a:pt x="109728" y="60721"/>
                </a:lnTo>
                <a:lnTo>
                  <a:pt x="41357" y="177980"/>
                </a:lnTo>
                <a:lnTo>
                  <a:pt x="0" y="177980"/>
                </a:lnTo>
                <a:lnTo>
                  <a:pt x="0" y="0"/>
                </a:lnTo>
                <a:lnTo>
                  <a:pt x="43984" y="0"/>
                </a:lnTo>
                <a:lnTo>
                  <a:pt x="43984" y="106024"/>
                </a:lnTo>
                <a:lnTo>
                  <a:pt x="107219" y="0"/>
                </a:lnTo>
                <a:lnTo>
                  <a:pt x="153712" y="0"/>
                </a:lnTo>
                <a:close/>
                <a:moveTo>
                  <a:pt x="314363" y="177980"/>
                </a:moveTo>
                <a:lnTo>
                  <a:pt x="272527" y="177980"/>
                </a:lnTo>
                <a:lnTo>
                  <a:pt x="272527" y="120489"/>
                </a:lnTo>
                <a:lnTo>
                  <a:pt x="229259" y="120489"/>
                </a:lnTo>
                <a:lnTo>
                  <a:pt x="229259" y="177980"/>
                </a:lnTo>
                <a:lnTo>
                  <a:pt x="187423" y="177980"/>
                </a:lnTo>
                <a:lnTo>
                  <a:pt x="187423" y="43747"/>
                </a:lnTo>
                <a:lnTo>
                  <a:pt x="229259" y="43747"/>
                </a:lnTo>
                <a:lnTo>
                  <a:pt x="229259" y="90249"/>
                </a:lnTo>
                <a:lnTo>
                  <a:pt x="272527" y="90249"/>
                </a:lnTo>
                <a:lnTo>
                  <a:pt x="272527" y="43747"/>
                </a:lnTo>
                <a:lnTo>
                  <a:pt x="314363" y="43747"/>
                </a:lnTo>
                <a:close/>
                <a:moveTo>
                  <a:pt x="472622" y="137462"/>
                </a:moveTo>
                <a:cubicBezTo>
                  <a:pt x="472622" y="143914"/>
                  <a:pt x="471348" y="149653"/>
                  <a:pt x="468799" y="154671"/>
                </a:cubicBezTo>
                <a:cubicBezTo>
                  <a:pt x="466250" y="159692"/>
                  <a:pt x="462824" y="163876"/>
                  <a:pt x="458517" y="167223"/>
                </a:cubicBezTo>
                <a:cubicBezTo>
                  <a:pt x="453099" y="171446"/>
                  <a:pt x="447383" y="174298"/>
                  <a:pt x="441367" y="175770"/>
                </a:cubicBezTo>
                <a:cubicBezTo>
                  <a:pt x="435347" y="177246"/>
                  <a:pt x="428195" y="177980"/>
                  <a:pt x="419908" y="177980"/>
                </a:cubicBezTo>
                <a:lnTo>
                  <a:pt x="346399" y="177980"/>
                </a:lnTo>
                <a:lnTo>
                  <a:pt x="346399" y="43747"/>
                </a:lnTo>
                <a:lnTo>
                  <a:pt x="416441" y="43747"/>
                </a:lnTo>
                <a:cubicBezTo>
                  <a:pt x="426248" y="43747"/>
                  <a:pt x="433458" y="44068"/>
                  <a:pt x="438080" y="44705"/>
                </a:cubicBezTo>
                <a:cubicBezTo>
                  <a:pt x="442703" y="45343"/>
                  <a:pt x="447246" y="46897"/>
                  <a:pt x="451706" y="49367"/>
                </a:cubicBezTo>
                <a:cubicBezTo>
                  <a:pt x="456404" y="51916"/>
                  <a:pt x="459910" y="55307"/>
                  <a:pt x="462226" y="59526"/>
                </a:cubicBezTo>
                <a:cubicBezTo>
                  <a:pt x="464533" y="63753"/>
                  <a:pt x="465693" y="68772"/>
                  <a:pt x="465693" y="74588"/>
                </a:cubicBezTo>
                <a:cubicBezTo>
                  <a:pt x="465693" y="81281"/>
                  <a:pt x="463900" y="87099"/>
                  <a:pt x="460314" y="92038"/>
                </a:cubicBezTo>
                <a:cubicBezTo>
                  <a:pt x="456725" y="96981"/>
                  <a:pt x="452221" y="100764"/>
                  <a:pt x="446807" y="103392"/>
                </a:cubicBezTo>
                <a:lnTo>
                  <a:pt x="446807" y="104710"/>
                </a:lnTo>
                <a:cubicBezTo>
                  <a:pt x="454216" y="106543"/>
                  <a:pt x="460371" y="110228"/>
                  <a:pt x="465271" y="115766"/>
                </a:cubicBezTo>
                <a:cubicBezTo>
                  <a:pt x="470171" y="121307"/>
                  <a:pt x="472622" y="128538"/>
                  <a:pt x="472622" y="137462"/>
                </a:cubicBezTo>
                <a:close/>
                <a:moveTo>
                  <a:pt x="423976" y="84269"/>
                </a:moveTo>
                <a:cubicBezTo>
                  <a:pt x="423976" y="79092"/>
                  <a:pt x="422478" y="75506"/>
                  <a:pt x="419490" y="73513"/>
                </a:cubicBezTo>
                <a:cubicBezTo>
                  <a:pt x="416506" y="71521"/>
                  <a:pt x="411743" y="70525"/>
                  <a:pt x="405209" y="70525"/>
                </a:cubicBezTo>
                <a:lnTo>
                  <a:pt x="387875" y="70525"/>
                </a:lnTo>
                <a:lnTo>
                  <a:pt x="387875" y="97297"/>
                </a:lnTo>
                <a:lnTo>
                  <a:pt x="405925" y="97297"/>
                </a:lnTo>
                <a:cubicBezTo>
                  <a:pt x="411743" y="97297"/>
                  <a:pt x="416203" y="96142"/>
                  <a:pt x="419314" y="93834"/>
                </a:cubicBezTo>
                <a:cubicBezTo>
                  <a:pt x="422420" y="91524"/>
                  <a:pt x="423976" y="88337"/>
                  <a:pt x="423976" y="84269"/>
                </a:cubicBezTo>
                <a:close/>
                <a:moveTo>
                  <a:pt x="429951" y="136145"/>
                </a:moveTo>
                <a:cubicBezTo>
                  <a:pt x="429951" y="130331"/>
                  <a:pt x="428317" y="126246"/>
                  <a:pt x="425052" y="123895"/>
                </a:cubicBezTo>
                <a:cubicBezTo>
                  <a:pt x="421784" y="121544"/>
                  <a:pt x="416920" y="120367"/>
                  <a:pt x="410468" y="120367"/>
                </a:cubicBezTo>
                <a:lnTo>
                  <a:pt x="387875" y="120367"/>
                </a:lnTo>
                <a:lnTo>
                  <a:pt x="387875" y="151089"/>
                </a:lnTo>
                <a:lnTo>
                  <a:pt x="411184" y="151089"/>
                </a:lnTo>
                <a:cubicBezTo>
                  <a:pt x="417078" y="151089"/>
                  <a:pt x="421682" y="149757"/>
                  <a:pt x="424990" y="147083"/>
                </a:cubicBezTo>
                <a:cubicBezTo>
                  <a:pt x="428295" y="144410"/>
                  <a:pt x="429951" y="140768"/>
                  <a:pt x="429951" y="136145"/>
                </a:cubicBezTo>
                <a:close/>
                <a:moveTo>
                  <a:pt x="563944" y="181567"/>
                </a:moveTo>
                <a:cubicBezTo>
                  <a:pt x="538604" y="181567"/>
                  <a:pt x="519178" y="175512"/>
                  <a:pt x="505674" y="163397"/>
                </a:cubicBezTo>
                <a:cubicBezTo>
                  <a:pt x="492163" y="151286"/>
                  <a:pt x="485409" y="134036"/>
                  <a:pt x="485409" y="111643"/>
                </a:cubicBezTo>
                <a:cubicBezTo>
                  <a:pt x="485409" y="89727"/>
                  <a:pt x="491706" y="72238"/>
                  <a:pt x="504296" y="59171"/>
                </a:cubicBezTo>
                <a:cubicBezTo>
                  <a:pt x="516888" y="46098"/>
                  <a:pt x="534495" y="39564"/>
                  <a:pt x="557129" y="39564"/>
                </a:cubicBezTo>
                <a:cubicBezTo>
                  <a:pt x="577689" y="39564"/>
                  <a:pt x="593147" y="45105"/>
                  <a:pt x="603508" y="56182"/>
                </a:cubicBezTo>
                <a:cubicBezTo>
                  <a:pt x="613865" y="67255"/>
                  <a:pt x="619045" y="83118"/>
                  <a:pt x="619045" y="103753"/>
                </a:cubicBezTo>
                <a:lnTo>
                  <a:pt x="619045" y="118815"/>
                </a:lnTo>
                <a:lnTo>
                  <a:pt x="527364" y="118815"/>
                </a:lnTo>
                <a:cubicBezTo>
                  <a:pt x="527764" y="125032"/>
                  <a:pt x="529081" y="130231"/>
                  <a:pt x="531314" y="134413"/>
                </a:cubicBezTo>
                <a:cubicBezTo>
                  <a:pt x="533545" y="138592"/>
                  <a:pt x="536490" y="141924"/>
                  <a:pt x="540155" y="144392"/>
                </a:cubicBezTo>
                <a:cubicBezTo>
                  <a:pt x="543741" y="146863"/>
                  <a:pt x="547924" y="148637"/>
                  <a:pt x="552708" y="149714"/>
                </a:cubicBezTo>
                <a:cubicBezTo>
                  <a:pt x="557488" y="150790"/>
                  <a:pt x="562709" y="151327"/>
                  <a:pt x="568365" y="151327"/>
                </a:cubicBezTo>
                <a:cubicBezTo>
                  <a:pt x="573225" y="151327"/>
                  <a:pt x="578009" y="150790"/>
                  <a:pt x="582711" y="149714"/>
                </a:cubicBezTo>
                <a:cubicBezTo>
                  <a:pt x="587408" y="148637"/>
                  <a:pt x="591714" y="147222"/>
                  <a:pt x="595620" y="145470"/>
                </a:cubicBezTo>
                <a:cubicBezTo>
                  <a:pt x="599047" y="143953"/>
                  <a:pt x="602211" y="142322"/>
                  <a:pt x="605123" y="140570"/>
                </a:cubicBezTo>
                <a:cubicBezTo>
                  <a:pt x="608029" y="138812"/>
                  <a:pt x="610402" y="137262"/>
                  <a:pt x="612234" y="135908"/>
                </a:cubicBezTo>
                <a:lnTo>
                  <a:pt x="616659" y="135908"/>
                </a:lnTo>
                <a:lnTo>
                  <a:pt x="616659" y="170453"/>
                </a:lnTo>
                <a:cubicBezTo>
                  <a:pt x="613231" y="171807"/>
                  <a:pt x="610099" y="173063"/>
                  <a:pt x="607274" y="174215"/>
                </a:cubicBezTo>
                <a:cubicBezTo>
                  <a:pt x="604444" y="175370"/>
                  <a:pt x="600559" y="176548"/>
                  <a:pt x="595620" y="177743"/>
                </a:cubicBezTo>
                <a:cubicBezTo>
                  <a:pt x="591074" y="178938"/>
                  <a:pt x="586394" y="179874"/>
                  <a:pt x="581576" y="180555"/>
                </a:cubicBezTo>
                <a:cubicBezTo>
                  <a:pt x="576753" y="181228"/>
                  <a:pt x="570877" y="181567"/>
                  <a:pt x="563944" y="181567"/>
                </a:cubicBezTo>
                <a:close/>
                <a:moveTo>
                  <a:pt x="577811" y="93592"/>
                </a:moveTo>
                <a:cubicBezTo>
                  <a:pt x="577570" y="84748"/>
                  <a:pt x="575517" y="78016"/>
                  <a:pt x="571652" y="73393"/>
                </a:cubicBezTo>
                <a:cubicBezTo>
                  <a:pt x="567784" y="68772"/>
                  <a:pt x="561874" y="66464"/>
                  <a:pt x="553903" y="66464"/>
                </a:cubicBezTo>
                <a:cubicBezTo>
                  <a:pt x="545774" y="66464"/>
                  <a:pt x="539420" y="68890"/>
                  <a:pt x="534838" y="73754"/>
                </a:cubicBezTo>
                <a:cubicBezTo>
                  <a:pt x="530251" y="78613"/>
                  <a:pt x="527723" y="85223"/>
                  <a:pt x="527245" y="93592"/>
                </a:cubicBezTo>
                <a:close/>
                <a:moveTo>
                  <a:pt x="706424" y="181567"/>
                </a:moveTo>
                <a:cubicBezTo>
                  <a:pt x="695347" y="181567"/>
                  <a:pt x="685206" y="180174"/>
                  <a:pt x="676001" y="177383"/>
                </a:cubicBezTo>
                <a:cubicBezTo>
                  <a:pt x="666800" y="174597"/>
                  <a:pt x="658808" y="170292"/>
                  <a:pt x="652036" y="164474"/>
                </a:cubicBezTo>
                <a:cubicBezTo>
                  <a:pt x="645343" y="158656"/>
                  <a:pt x="640123" y="151348"/>
                  <a:pt x="636380" y="142542"/>
                </a:cubicBezTo>
                <a:cubicBezTo>
                  <a:pt x="632632" y="133737"/>
                  <a:pt x="630760" y="123358"/>
                  <a:pt x="630760" y="111406"/>
                </a:cubicBezTo>
                <a:cubicBezTo>
                  <a:pt x="630760" y="98576"/>
                  <a:pt x="632790" y="87657"/>
                  <a:pt x="636858" y="78653"/>
                </a:cubicBezTo>
                <a:cubicBezTo>
                  <a:pt x="640922" y="69645"/>
                  <a:pt x="646420" y="62237"/>
                  <a:pt x="653349" y="56420"/>
                </a:cubicBezTo>
                <a:cubicBezTo>
                  <a:pt x="660046" y="50839"/>
                  <a:pt x="667915" y="46721"/>
                  <a:pt x="676959" y="44050"/>
                </a:cubicBezTo>
                <a:cubicBezTo>
                  <a:pt x="686002" y="41379"/>
                  <a:pt x="695423" y="40043"/>
                  <a:pt x="705229" y="40043"/>
                </a:cubicBezTo>
                <a:cubicBezTo>
                  <a:pt x="712642" y="40043"/>
                  <a:pt x="720051" y="40900"/>
                  <a:pt x="727463" y="42610"/>
                </a:cubicBezTo>
                <a:cubicBezTo>
                  <a:pt x="734872" y="44327"/>
                  <a:pt x="742320" y="47056"/>
                  <a:pt x="749812" y="50804"/>
                </a:cubicBezTo>
                <a:lnTo>
                  <a:pt x="749812" y="86663"/>
                </a:lnTo>
                <a:lnTo>
                  <a:pt x="744434" y="86663"/>
                </a:lnTo>
                <a:cubicBezTo>
                  <a:pt x="742760" y="85068"/>
                  <a:pt x="740711" y="83312"/>
                  <a:pt x="738277" y="81399"/>
                </a:cubicBezTo>
                <a:cubicBezTo>
                  <a:pt x="735843" y="79488"/>
                  <a:pt x="733198" y="77735"/>
                  <a:pt x="730329" y="76144"/>
                </a:cubicBezTo>
                <a:cubicBezTo>
                  <a:pt x="727301" y="74470"/>
                  <a:pt x="723874" y="73055"/>
                  <a:pt x="720051" y="71900"/>
                </a:cubicBezTo>
                <a:cubicBezTo>
                  <a:pt x="716223" y="70744"/>
                  <a:pt x="711957" y="70168"/>
                  <a:pt x="707260" y="70168"/>
                </a:cubicBezTo>
                <a:cubicBezTo>
                  <a:pt x="696583" y="70168"/>
                  <a:pt x="688312" y="73890"/>
                  <a:pt x="682455" y="81342"/>
                </a:cubicBezTo>
                <a:cubicBezTo>
                  <a:pt x="676598" y="88795"/>
                  <a:pt x="673672" y="98813"/>
                  <a:pt x="673672" y="111406"/>
                </a:cubicBezTo>
                <a:cubicBezTo>
                  <a:pt x="673672" y="124870"/>
                  <a:pt x="676796" y="134913"/>
                  <a:pt x="683053" y="141524"/>
                </a:cubicBezTo>
                <a:cubicBezTo>
                  <a:pt x="689311" y="148140"/>
                  <a:pt x="697619" y="151449"/>
                  <a:pt x="707976" y="151449"/>
                </a:cubicBezTo>
                <a:cubicBezTo>
                  <a:pt x="713236" y="151449"/>
                  <a:pt x="717858" y="150851"/>
                  <a:pt x="721843" y="149655"/>
                </a:cubicBezTo>
                <a:cubicBezTo>
                  <a:pt x="725824" y="148460"/>
                  <a:pt x="729252" y="147024"/>
                  <a:pt x="732121" y="145350"/>
                </a:cubicBezTo>
                <a:cubicBezTo>
                  <a:pt x="734907" y="143676"/>
                  <a:pt x="737301" y="141941"/>
                  <a:pt x="739297" y="140148"/>
                </a:cubicBezTo>
                <a:cubicBezTo>
                  <a:pt x="741287" y="138355"/>
                  <a:pt x="743000" y="136742"/>
                  <a:pt x="744434" y="135310"/>
                </a:cubicBezTo>
                <a:lnTo>
                  <a:pt x="749812" y="135310"/>
                </a:lnTo>
                <a:lnTo>
                  <a:pt x="749812" y="171169"/>
                </a:lnTo>
                <a:cubicBezTo>
                  <a:pt x="747421" y="172207"/>
                  <a:pt x="744653" y="173402"/>
                  <a:pt x="741506" y="174756"/>
                </a:cubicBezTo>
                <a:cubicBezTo>
                  <a:pt x="738361" y="176108"/>
                  <a:pt x="735153" y="177228"/>
                  <a:pt x="731880" y="178104"/>
                </a:cubicBezTo>
                <a:cubicBezTo>
                  <a:pt x="727819" y="179216"/>
                  <a:pt x="724015" y="180076"/>
                  <a:pt x="720467" y="180674"/>
                </a:cubicBezTo>
                <a:cubicBezTo>
                  <a:pt x="716918" y="181271"/>
                  <a:pt x="712238" y="181567"/>
                  <a:pt x="706424" y="181567"/>
                </a:cubicBezTo>
                <a:close/>
                <a:moveTo>
                  <a:pt x="879857" y="72914"/>
                </a:moveTo>
                <a:lnTo>
                  <a:pt x="838264" y="72914"/>
                </a:lnTo>
                <a:lnTo>
                  <a:pt x="838264" y="177980"/>
                </a:lnTo>
                <a:lnTo>
                  <a:pt x="796428" y="177980"/>
                </a:lnTo>
                <a:lnTo>
                  <a:pt x="796428" y="72914"/>
                </a:lnTo>
                <a:lnTo>
                  <a:pt x="754830" y="72914"/>
                </a:lnTo>
                <a:lnTo>
                  <a:pt x="754830" y="43747"/>
                </a:lnTo>
                <a:lnTo>
                  <a:pt x="879857" y="43747"/>
                </a:lnTo>
                <a:close/>
                <a:moveTo>
                  <a:pt x="1023875" y="177980"/>
                </a:moveTo>
                <a:lnTo>
                  <a:pt x="982757" y="177980"/>
                </a:lnTo>
                <a:lnTo>
                  <a:pt x="982757" y="96463"/>
                </a:lnTo>
                <a:lnTo>
                  <a:pt x="931360" y="177980"/>
                </a:lnTo>
                <a:lnTo>
                  <a:pt x="896336" y="177980"/>
                </a:lnTo>
                <a:lnTo>
                  <a:pt x="896336" y="43747"/>
                </a:lnTo>
                <a:lnTo>
                  <a:pt x="937455" y="43747"/>
                </a:lnTo>
                <a:lnTo>
                  <a:pt x="937455" y="116662"/>
                </a:lnTo>
                <a:lnTo>
                  <a:pt x="984550" y="43747"/>
                </a:lnTo>
                <a:lnTo>
                  <a:pt x="1023875" y="43747"/>
                </a:lnTo>
                <a:close/>
                <a:moveTo>
                  <a:pt x="1195164" y="211212"/>
                </a:moveTo>
                <a:lnTo>
                  <a:pt x="1157990" y="211212"/>
                </a:lnTo>
                <a:lnTo>
                  <a:pt x="1157990" y="177980"/>
                </a:lnTo>
                <a:lnTo>
                  <a:pt x="1055909" y="177980"/>
                </a:lnTo>
                <a:lnTo>
                  <a:pt x="1055909" y="43747"/>
                </a:lnTo>
                <a:lnTo>
                  <a:pt x="1097744" y="43747"/>
                </a:lnTo>
                <a:lnTo>
                  <a:pt x="1097744" y="148460"/>
                </a:lnTo>
                <a:lnTo>
                  <a:pt x="1140059" y="148460"/>
                </a:lnTo>
                <a:lnTo>
                  <a:pt x="1140059" y="43747"/>
                </a:lnTo>
                <a:lnTo>
                  <a:pt x="1181894" y="43747"/>
                </a:lnTo>
                <a:lnTo>
                  <a:pt x="1181894" y="148460"/>
                </a:lnTo>
                <a:lnTo>
                  <a:pt x="1195164" y="148460"/>
                </a:lnTo>
                <a:close/>
                <a:moveTo>
                  <a:pt x="1343978" y="177980"/>
                </a:moveTo>
                <a:lnTo>
                  <a:pt x="1302862" y="177980"/>
                </a:lnTo>
                <a:lnTo>
                  <a:pt x="1302862" y="96463"/>
                </a:lnTo>
                <a:lnTo>
                  <a:pt x="1251465" y="177980"/>
                </a:lnTo>
                <a:lnTo>
                  <a:pt x="1216440" y="177980"/>
                </a:lnTo>
                <a:lnTo>
                  <a:pt x="1216440" y="43747"/>
                </a:lnTo>
                <a:lnTo>
                  <a:pt x="1257559" y="43747"/>
                </a:lnTo>
                <a:lnTo>
                  <a:pt x="1257559" y="116662"/>
                </a:lnTo>
                <a:lnTo>
                  <a:pt x="1304655" y="43747"/>
                </a:lnTo>
                <a:lnTo>
                  <a:pt x="1343978" y="43747"/>
                </a:lnTo>
                <a:close/>
                <a:moveTo>
                  <a:pt x="1504869" y="110927"/>
                </a:moveTo>
                <a:cubicBezTo>
                  <a:pt x="1504869" y="132998"/>
                  <a:pt x="1498831" y="150387"/>
                  <a:pt x="1486760" y="163098"/>
                </a:cubicBezTo>
                <a:cubicBezTo>
                  <a:pt x="1474686" y="175806"/>
                  <a:pt x="1457611" y="182164"/>
                  <a:pt x="1435540" y="182164"/>
                </a:cubicBezTo>
                <a:cubicBezTo>
                  <a:pt x="1413626" y="182164"/>
                  <a:pt x="1396591" y="175806"/>
                  <a:pt x="1384441" y="163098"/>
                </a:cubicBezTo>
                <a:cubicBezTo>
                  <a:pt x="1372288" y="150387"/>
                  <a:pt x="1366210" y="132998"/>
                  <a:pt x="1366210" y="110927"/>
                </a:cubicBezTo>
                <a:cubicBezTo>
                  <a:pt x="1366210" y="88614"/>
                  <a:pt x="1372288" y="71144"/>
                  <a:pt x="1384441" y="58507"/>
                </a:cubicBezTo>
                <a:cubicBezTo>
                  <a:pt x="1396591" y="45879"/>
                  <a:pt x="1413626" y="39564"/>
                  <a:pt x="1435540" y="39564"/>
                </a:cubicBezTo>
                <a:cubicBezTo>
                  <a:pt x="1457536" y="39564"/>
                  <a:pt x="1474585" y="45918"/>
                  <a:pt x="1486699" y="58629"/>
                </a:cubicBezTo>
                <a:cubicBezTo>
                  <a:pt x="1498810" y="71338"/>
                  <a:pt x="1504869" y="88773"/>
                  <a:pt x="1504869" y="110927"/>
                </a:cubicBezTo>
                <a:close/>
                <a:moveTo>
                  <a:pt x="1461957" y="111164"/>
                </a:moveTo>
                <a:cubicBezTo>
                  <a:pt x="1461957" y="103198"/>
                  <a:pt x="1461302" y="96563"/>
                  <a:pt x="1459987" y="91261"/>
                </a:cubicBezTo>
                <a:cubicBezTo>
                  <a:pt x="1458673" y="85961"/>
                  <a:pt x="1456855" y="81721"/>
                  <a:pt x="1454548" y="78530"/>
                </a:cubicBezTo>
                <a:cubicBezTo>
                  <a:pt x="1452074" y="75187"/>
                  <a:pt x="1449285" y="72853"/>
                  <a:pt x="1446177" y="71539"/>
                </a:cubicBezTo>
                <a:cubicBezTo>
                  <a:pt x="1443071" y="70226"/>
                  <a:pt x="1439525" y="69571"/>
                  <a:pt x="1435540" y="69571"/>
                </a:cubicBezTo>
                <a:cubicBezTo>
                  <a:pt x="1431792" y="69571"/>
                  <a:pt x="1428405" y="70146"/>
                  <a:pt x="1425381" y="71302"/>
                </a:cubicBezTo>
                <a:cubicBezTo>
                  <a:pt x="1422353" y="72457"/>
                  <a:pt x="1419563" y="74668"/>
                  <a:pt x="1417014" y="77933"/>
                </a:cubicBezTo>
                <a:cubicBezTo>
                  <a:pt x="1414624" y="81044"/>
                  <a:pt x="1412711" y="85306"/>
                  <a:pt x="1411275" y="90724"/>
                </a:cubicBezTo>
                <a:cubicBezTo>
                  <a:pt x="1409839" y="96142"/>
                  <a:pt x="1409122" y="102956"/>
                  <a:pt x="1409122" y="111164"/>
                </a:cubicBezTo>
                <a:cubicBezTo>
                  <a:pt x="1409122" y="119372"/>
                  <a:pt x="1409799" y="126004"/>
                  <a:pt x="1411157" y="131065"/>
                </a:cubicBezTo>
                <a:cubicBezTo>
                  <a:pt x="1412511" y="136127"/>
                  <a:pt x="1414263" y="140170"/>
                  <a:pt x="1416416" y="143198"/>
                </a:cubicBezTo>
                <a:cubicBezTo>
                  <a:pt x="1418649" y="146308"/>
                  <a:pt x="1421435" y="148580"/>
                  <a:pt x="1424783" y="150012"/>
                </a:cubicBezTo>
                <a:cubicBezTo>
                  <a:pt x="1428127" y="151449"/>
                  <a:pt x="1431831" y="152165"/>
                  <a:pt x="1435899" y="152165"/>
                </a:cubicBezTo>
                <a:cubicBezTo>
                  <a:pt x="1439244" y="152165"/>
                  <a:pt x="1442653" y="151449"/>
                  <a:pt x="1446120" y="150012"/>
                </a:cubicBezTo>
                <a:cubicBezTo>
                  <a:pt x="1449587" y="148580"/>
                  <a:pt x="1452352" y="146427"/>
                  <a:pt x="1454428" y="143557"/>
                </a:cubicBezTo>
                <a:cubicBezTo>
                  <a:pt x="1456899" y="140130"/>
                  <a:pt x="1458767" y="136008"/>
                  <a:pt x="1460044" y="131185"/>
                </a:cubicBezTo>
                <a:cubicBezTo>
                  <a:pt x="1461319" y="126364"/>
                  <a:pt x="1461957" y="119690"/>
                  <a:pt x="1461957" y="111164"/>
                </a:cubicBezTo>
                <a:close/>
                <a:moveTo>
                  <a:pt x="1654042" y="177980"/>
                </a:moveTo>
                <a:lnTo>
                  <a:pt x="1612205" y="177980"/>
                </a:lnTo>
                <a:lnTo>
                  <a:pt x="1612205" y="120489"/>
                </a:lnTo>
                <a:lnTo>
                  <a:pt x="1568934" y="120489"/>
                </a:lnTo>
                <a:lnTo>
                  <a:pt x="1568934" y="177980"/>
                </a:lnTo>
                <a:lnTo>
                  <a:pt x="1527098" y="177980"/>
                </a:lnTo>
                <a:lnTo>
                  <a:pt x="1527098" y="43747"/>
                </a:lnTo>
                <a:lnTo>
                  <a:pt x="1568934" y="43747"/>
                </a:lnTo>
                <a:lnTo>
                  <a:pt x="1568934" y="90249"/>
                </a:lnTo>
                <a:lnTo>
                  <a:pt x="1612205" y="90249"/>
                </a:lnTo>
                <a:lnTo>
                  <a:pt x="1612205" y="43747"/>
                </a:lnTo>
                <a:lnTo>
                  <a:pt x="1654042" y="43747"/>
                </a:lnTo>
                <a:close/>
                <a:moveTo>
                  <a:pt x="1813018" y="177980"/>
                </a:moveTo>
                <a:lnTo>
                  <a:pt x="1771182" y="177980"/>
                </a:lnTo>
                <a:lnTo>
                  <a:pt x="1771182" y="120489"/>
                </a:lnTo>
                <a:lnTo>
                  <a:pt x="1727910" y="120489"/>
                </a:lnTo>
                <a:lnTo>
                  <a:pt x="1727910" y="177980"/>
                </a:lnTo>
                <a:lnTo>
                  <a:pt x="1686074" y="177980"/>
                </a:lnTo>
                <a:lnTo>
                  <a:pt x="1686074" y="43747"/>
                </a:lnTo>
                <a:lnTo>
                  <a:pt x="1727910" y="43747"/>
                </a:lnTo>
                <a:lnTo>
                  <a:pt x="1727910" y="90249"/>
                </a:lnTo>
                <a:lnTo>
                  <a:pt x="1771182" y="90249"/>
                </a:lnTo>
                <a:lnTo>
                  <a:pt x="1771182" y="43747"/>
                </a:lnTo>
                <a:lnTo>
                  <a:pt x="1813018" y="43747"/>
                </a:lnTo>
                <a:close/>
                <a:moveTo>
                  <a:pt x="1964463" y="132920"/>
                </a:moveTo>
                <a:cubicBezTo>
                  <a:pt x="1964463" y="139770"/>
                  <a:pt x="1963113" y="146084"/>
                  <a:pt x="1960402" y="151863"/>
                </a:cubicBezTo>
                <a:cubicBezTo>
                  <a:pt x="1957691" y="157644"/>
                  <a:pt x="1954144" y="162361"/>
                  <a:pt x="1949760" y="166028"/>
                </a:cubicBezTo>
                <a:cubicBezTo>
                  <a:pt x="1944346" y="170410"/>
                  <a:pt x="1938748" y="173498"/>
                  <a:pt x="1932970" y="175292"/>
                </a:cubicBezTo>
                <a:cubicBezTo>
                  <a:pt x="1927189" y="177085"/>
                  <a:pt x="1919401" y="177980"/>
                  <a:pt x="1909599" y="177980"/>
                </a:cubicBezTo>
                <a:lnTo>
                  <a:pt x="1845054" y="177980"/>
                </a:lnTo>
                <a:lnTo>
                  <a:pt x="1845054" y="43747"/>
                </a:lnTo>
                <a:lnTo>
                  <a:pt x="1886767" y="43747"/>
                </a:lnTo>
                <a:lnTo>
                  <a:pt x="1886767" y="89054"/>
                </a:lnTo>
                <a:lnTo>
                  <a:pt x="1909717" y="89054"/>
                </a:lnTo>
                <a:cubicBezTo>
                  <a:pt x="1919358" y="89054"/>
                  <a:pt x="1927152" y="89731"/>
                  <a:pt x="1933089" y="91084"/>
                </a:cubicBezTo>
                <a:cubicBezTo>
                  <a:pt x="1939025" y="92438"/>
                  <a:pt x="1944659" y="95109"/>
                  <a:pt x="1950002" y="99091"/>
                </a:cubicBezTo>
                <a:cubicBezTo>
                  <a:pt x="1954699" y="102597"/>
                  <a:pt x="1958288" y="107338"/>
                  <a:pt x="1960758" y="113315"/>
                </a:cubicBezTo>
                <a:cubicBezTo>
                  <a:pt x="1963231" y="119294"/>
                  <a:pt x="1964463" y="125828"/>
                  <a:pt x="1964463" y="132920"/>
                </a:cubicBezTo>
                <a:close/>
                <a:moveTo>
                  <a:pt x="1918443" y="144512"/>
                </a:moveTo>
                <a:cubicBezTo>
                  <a:pt x="1919793" y="142758"/>
                  <a:pt x="1920712" y="140947"/>
                  <a:pt x="1921194" y="139073"/>
                </a:cubicBezTo>
                <a:cubicBezTo>
                  <a:pt x="1921673" y="137203"/>
                  <a:pt x="1921910" y="135270"/>
                  <a:pt x="1921910" y="133280"/>
                </a:cubicBezTo>
                <a:cubicBezTo>
                  <a:pt x="1921910" y="127537"/>
                  <a:pt x="1920201" y="123275"/>
                  <a:pt x="1916773" y="120489"/>
                </a:cubicBezTo>
                <a:cubicBezTo>
                  <a:pt x="1913346" y="117698"/>
                  <a:pt x="1908403" y="116305"/>
                  <a:pt x="1901949" y="116305"/>
                </a:cubicBezTo>
                <a:lnTo>
                  <a:pt x="1886767" y="116305"/>
                </a:lnTo>
                <a:lnTo>
                  <a:pt x="1886767" y="150851"/>
                </a:lnTo>
                <a:lnTo>
                  <a:pt x="1901949" y="150851"/>
                </a:lnTo>
                <a:cubicBezTo>
                  <a:pt x="1906250" y="150851"/>
                  <a:pt x="1909756" y="150232"/>
                  <a:pt x="1912468" y="148998"/>
                </a:cubicBezTo>
                <a:cubicBezTo>
                  <a:pt x="1915174" y="147759"/>
                  <a:pt x="1917166" y="146264"/>
                  <a:pt x="1918443" y="144512"/>
                </a:cubicBezTo>
                <a:close/>
                <a:moveTo>
                  <a:pt x="2019924" y="177980"/>
                </a:moveTo>
                <a:lnTo>
                  <a:pt x="1978089" y="177980"/>
                </a:lnTo>
                <a:lnTo>
                  <a:pt x="1978089" y="43747"/>
                </a:lnTo>
                <a:lnTo>
                  <a:pt x="2019924" y="43747"/>
                </a:lnTo>
                <a:close/>
                <a:moveTo>
                  <a:pt x="2120688" y="181567"/>
                </a:moveTo>
                <a:cubicBezTo>
                  <a:pt x="2095348" y="181567"/>
                  <a:pt x="2075922" y="175512"/>
                  <a:pt x="2062418" y="163397"/>
                </a:cubicBezTo>
                <a:cubicBezTo>
                  <a:pt x="2048912" y="151286"/>
                  <a:pt x="2042154" y="134036"/>
                  <a:pt x="2042154" y="111643"/>
                </a:cubicBezTo>
                <a:cubicBezTo>
                  <a:pt x="2042154" y="89727"/>
                  <a:pt x="2048451" y="72238"/>
                  <a:pt x="2061043" y="59171"/>
                </a:cubicBezTo>
                <a:cubicBezTo>
                  <a:pt x="2073632" y="46098"/>
                  <a:pt x="2091243" y="39564"/>
                  <a:pt x="2113877" y="39564"/>
                </a:cubicBezTo>
                <a:cubicBezTo>
                  <a:pt x="2134436" y="39564"/>
                  <a:pt x="2149894" y="45105"/>
                  <a:pt x="2160253" y="56182"/>
                </a:cubicBezTo>
                <a:cubicBezTo>
                  <a:pt x="2170613" y="67255"/>
                  <a:pt x="2175794" y="83118"/>
                  <a:pt x="2175794" y="103753"/>
                </a:cubicBezTo>
                <a:lnTo>
                  <a:pt x="2175794" y="118815"/>
                </a:lnTo>
                <a:lnTo>
                  <a:pt x="2084112" y="118815"/>
                </a:lnTo>
                <a:cubicBezTo>
                  <a:pt x="2084509" y="125032"/>
                  <a:pt x="2085825" y="130231"/>
                  <a:pt x="2088058" y="134413"/>
                </a:cubicBezTo>
                <a:cubicBezTo>
                  <a:pt x="2090290" y="138592"/>
                  <a:pt x="2093235" y="141924"/>
                  <a:pt x="2096902" y="144392"/>
                </a:cubicBezTo>
                <a:cubicBezTo>
                  <a:pt x="2100489" y="146863"/>
                  <a:pt x="2104672" y="148637"/>
                  <a:pt x="2109453" y="149714"/>
                </a:cubicBezTo>
                <a:cubicBezTo>
                  <a:pt x="2114233" y="150790"/>
                  <a:pt x="2119454" y="151327"/>
                  <a:pt x="2125109" y="151327"/>
                </a:cubicBezTo>
                <a:cubicBezTo>
                  <a:pt x="2129972" y="151327"/>
                  <a:pt x="2134757" y="150790"/>
                  <a:pt x="2139455" y="149714"/>
                </a:cubicBezTo>
                <a:cubicBezTo>
                  <a:pt x="2144153" y="148637"/>
                  <a:pt x="2148458" y="147222"/>
                  <a:pt x="2152365" y="145470"/>
                </a:cubicBezTo>
                <a:cubicBezTo>
                  <a:pt x="2155791" y="143953"/>
                  <a:pt x="2158956" y="142322"/>
                  <a:pt x="2161868" y="140570"/>
                </a:cubicBezTo>
                <a:cubicBezTo>
                  <a:pt x="2164774" y="138812"/>
                  <a:pt x="2167146" y="137262"/>
                  <a:pt x="2168983" y="135908"/>
                </a:cubicBezTo>
                <a:lnTo>
                  <a:pt x="2173403" y="135908"/>
                </a:lnTo>
                <a:lnTo>
                  <a:pt x="2173403" y="170453"/>
                </a:lnTo>
                <a:cubicBezTo>
                  <a:pt x="2169976" y="171807"/>
                  <a:pt x="2166844" y="173063"/>
                  <a:pt x="2164018" y="174215"/>
                </a:cubicBezTo>
                <a:cubicBezTo>
                  <a:pt x="2161189" y="175370"/>
                  <a:pt x="2157304" y="176548"/>
                  <a:pt x="2152365" y="177743"/>
                </a:cubicBezTo>
                <a:cubicBezTo>
                  <a:pt x="2147822" y="178938"/>
                  <a:pt x="2143142" y="179874"/>
                  <a:pt x="2138321" y="180555"/>
                </a:cubicBezTo>
                <a:cubicBezTo>
                  <a:pt x="2133497" y="181228"/>
                  <a:pt x="2127621" y="181567"/>
                  <a:pt x="2120688" y="181567"/>
                </a:cubicBezTo>
                <a:close/>
                <a:moveTo>
                  <a:pt x="2134555" y="93592"/>
                </a:moveTo>
                <a:cubicBezTo>
                  <a:pt x="2134314" y="84748"/>
                  <a:pt x="2132266" y="78016"/>
                  <a:pt x="2128400" y="73393"/>
                </a:cubicBezTo>
                <a:cubicBezTo>
                  <a:pt x="2124533" y="68772"/>
                  <a:pt x="2118618" y="66464"/>
                  <a:pt x="2110648" y="66464"/>
                </a:cubicBezTo>
                <a:cubicBezTo>
                  <a:pt x="2102518" y="66464"/>
                  <a:pt x="2096165" y="68890"/>
                  <a:pt x="2091582" y="73754"/>
                </a:cubicBezTo>
                <a:cubicBezTo>
                  <a:pt x="2086999" y="78613"/>
                  <a:pt x="2084468" y="85223"/>
                  <a:pt x="2083989" y="93592"/>
                </a:cubicBezTo>
                <a:close/>
                <a:moveTo>
                  <a:pt x="2404400" y="177980"/>
                </a:moveTo>
                <a:lnTo>
                  <a:pt x="2363281" y="177980"/>
                </a:lnTo>
                <a:lnTo>
                  <a:pt x="2363281" y="96463"/>
                </a:lnTo>
                <a:lnTo>
                  <a:pt x="2311884" y="177980"/>
                </a:lnTo>
                <a:lnTo>
                  <a:pt x="2276863" y="177980"/>
                </a:lnTo>
                <a:lnTo>
                  <a:pt x="2276863" y="43747"/>
                </a:lnTo>
                <a:lnTo>
                  <a:pt x="2317979" y="43747"/>
                </a:lnTo>
                <a:lnTo>
                  <a:pt x="2317979" y="116662"/>
                </a:lnTo>
                <a:lnTo>
                  <a:pt x="2365074" y="43747"/>
                </a:lnTo>
                <a:lnTo>
                  <a:pt x="2404400" y="43747"/>
                </a:lnTo>
                <a:close/>
                <a:moveTo>
                  <a:pt x="2542101" y="139972"/>
                </a:moveTo>
                <a:cubicBezTo>
                  <a:pt x="2542101" y="147701"/>
                  <a:pt x="2540326" y="154278"/>
                  <a:pt x="2536780" y="159692"/>
                </a:cubicBezTo>
                <a:cubicBezTo>
                  <a:pt x="2533234" y="165114"/>
                  <a:pt x="2528471" y="169460"/>
                  <a:pt x="2522498" y="172725"/>
                </a:cubicBezTo>
                <a:cubicBezTo>
                  <a:pt x="2516761" y="175832"/>
                  <a:pt x="2510125" y="178104"/>
                  <a:pt x="2502598" y="179536"/>
                </a:cubicBezTo>
                <a:cubicBezTo>
                  <a:pt x="2495063" y="180969"/>
                  <a:pt x="2486996" y="181689"/>
                  <a:pt x="2478391" y="181689"/>
                </a:cubicBezTo>
                <a:cubicBezTo>
                  <a:pt x="2467393" y="181689"/>
                  <a:pt x="2457472" y="180648"/>
                  <a:pt x="2448630" y="178578"/>
                </a:cubicBezTo>
                <a:cubicBezTo>
                  <a:pt x="2439781" y="176508"/>
                  <a:pt x="2431537" y="174079"/>
                  <a:pt x="2423884" y="171289"/>
                </a:cubicBezTo>
                <a:lnTo>
                  <a:pt x="2423884" y="139014"/>
                </a:lnTo>
                <a:lnTo>
                  <a:pt x="2428304" y="139014"/>
                </a:lnTo>
                <a:cubicBezTo>
                  <a:pt x="2434284" y="142520"/>
                  <a:pt x="2440919" y="145509"/>
                  <a:pt x="2448209" y="147978"/>
                </a:cubicBezTo>
                <a:cubicBezTo>
                  <a:pt x="2455498" y="150448"/>
                  <a:pt x="2462933" y="151686"/>
                  <a:pt x="2470500" y="151686"/>
                </a:cubicBezTo>
                <a:cubicBezTo>
                  <a:pt x="2473290" y="151686"/>
                  <a:pt x="2476678" y="151484"/>
                  <a:pt x="2480663" y="151089"/>
                </a:cubicBezTo>
                <a:cubicBezTo>
                  <a:pt x="2484645" y="150693"/>
                  <a:pt x="2487751" y="150012"/>
                  <a:pt x="2489983" y="149058"/>
                </a:cubicBezTo>
                <a:cubicBezTo>
                  <a:pt x="2493410" y="147701"/>
                  <a:pt x="2495844" y="146045"/>
                  <a:pt x="2497276" y="144090"/>
                </a:cubicBezTo>
                <a:cubicBezTo>
                  <a:pt x="2498710" y="142142"/>
                  <a:pt x="2499430" y="139652"/>
                  <a:pt x="2499430" y="136624"/>
                </a:cubicBezTo>
                <a:cubicBezTo>
                  <a:pt x="2499430" y="133280"/>
                  <a:pt x="2498630" y="130630"/>
                  <a:pt x="2497039" y="128675"/>
                </a:cubicBezTo>
                <a:cubicBezTo>
                  <a:pt x="2495445" y="126721"/>
                  <a:pt x="2493252" y="125267"/>
                  <a:pt x="2490462" y="124312"/>
                </a:cubicBezTo>
                <a:cubicBezTo>
                  <a:pt x="2487673" y="123354"/>
                  <a:pt x="2484447" y="122778"/>
                  <a:pt x="2480782" y="122576"/>
                </a:cubicBezTo>
                <a:cubicBezTo>
                  <a:pt x="2477114" y="122378"/>
                  <a:pt x="2473132" y="122282"/>
                  <a:pt x="2468826" y="122282"/>
                </a:cubicBezTo>
                <a:lnTo>
                  <a:pt x="2453169" y="122282"/>
                </a:lnTo>
                <a:lnTo>
                  <a:pt x="2453169" y="95505"/>
                </a:lnTo>
                <a:lnTo>
                  <a:pt x="2465121" y="95505"/>
                </a:lnTo>
                <a:cubicBezTo>
                  <a:pt x="2468149" y="95505"/>
                  <a:pt x="2471814" y="95443"/>
                  <a:pt x="2476119" y="95325"/>
                </a:cubicBezTo>
                <a:cubicBezTo>
                  <a:pt x="2480422" y="95206"/>
                  <a:pt x="2483848" y="94789"/>
                  <a:pt x="2486398" y="94072"/>
                </a:cubicBezTo>
                <a:cubicBezTo>
                  <a:pt x="2489663" y="93198"/>
                  <a:pt x="2492215" y="91940"/>
                  <a:pt x="2494052" y="90306"/>
                </a:cubicBezTo>
                <a:cubicBezTo>
                  <a:pt x="2495881" y="88675"/>
                  <a:pt x="2496798" y="86065"/>
                  <a:pt x="2496798" y="82476"/>
                </a:cubicBezTo>
                <a:cubicBezTo>
                  <a:pt x="2496798" y="79927"/>
                  <a:pt x="2496024" y="77836"/>
                  <a:pt x="2494468" y="76201"/>
                </a:cubicBezTo>
                <a:cubicBezTo>
                  <a:pt x="2492918" y="74570"/>
                  <a:pt x="2490862" y="73275"/>
                  <a:pt x="2488309" y="72317"/>
                </a:cubicBezTo>
                <a:cubicBezTo>
                  <a:pt x="2486160" y="71521"/>
                  <a:pt x="2483650" y="70924"/>
                  <a:pt x="2480782" y="70525"/>
                </a:cubicBezTo>
                <a:cubicBezTo>
                  <a:pt x="2477913" y="70128"/>
                  <a:pt x="2474885" y="69926"/>
                  <a:pt x="2471698" y="69926"/>
                </a:cubicBezTo>
                <a:cubicBezTo>
                  <a:pt x="2465882" y="69926"/>
                  <a:pt x="2459664" y="70884"/>
                  <a:pt x="2453051" y="72796"/>
                </a:cubicBezTo>
                <a:cubicBezTo>
                  <a:pt x="2446438" y="74708"/>
                  <a:pt x="2440419" y="77098"/>
                  <a:pt x="2435001" y="79967"/>
                </a:cubicBezTo>
                <a:lnTo>
                  <a:pt x="2430576" y="79967"/>
                </a:lnTo>
                <a:lnTo>
                  <a:pt x="2430576" y="48172"/>
                </a:lnTo>
                <a:cubicBezTo>
                  <a:pt x="2435122" y="46740"/>
                  <a:pt x="2442153" y="45004"/>
                  <a:pt x="2451676" y="42973"/>
                </a:cubicBezTo>
                <a:cubicBezTo>
                  <a:pt x="2461198" y="40939"/>
                  <a:pt x="2470460" y="39925"/>
                  <a:pt x="2479467" y="39925"/>
                </a:cubicBezTo>
                <a:cubicBezTo>
                  <a:pt x="2487514" y="39925"/>
                  <a:pt x="2494926" y="40522"/>
                  <a:pt x="2501697" y="41717"/>
                </a:cubicBezTo>
                <a:cubicBezTo>
                  <a:pt x="2508473" y="42912"/>
                  <a:pt x="2514845" y="45025"/>
                  <a:pt x="2520825" y="48053"/>
                </a:cubicBezTo>
                <a:cubicBezTo>
                  <a:pt x="2526401" y="50922"/>
                  <a:pt x="2530905" y="54746"/>
                  <a:pt x="2534331" y="59526"/>
                </a:cubicBezTo>
                <a:cubicBezTo>
                  <a:pt x="2537759" y="64310"/>
                  <a:pt x="2539472" y="70168"/>
                  <a:pt x="2539472" y="77098"/>
                </a:cubicBezTo>
                <a:cubicBezTo>
                  <a:pt x="2539472" y="84190"/>
                  <a:pt x="2537201" y="90569"/>
                  <a:pt x="2532657" y="96225"/>
                </a:cubicBezTo>
                <a:cubicBezTo>
                  <a:pt x="2528114" y="101881"/>
                  <a:pt x="2522577" y="105707"/>
                  <a:pt x="2516043" y="107701"/>
                </a:cubicBezTo>
                <a:lnTo>
                  <a:pt x="2516043" y="108774"/>
                </a:lnTo>
                <a:cubicBezTo>
                  <a:pt x="2524327" y="111086"/>
                  <a:pt x="2530742" y="114934"/>
                  <a:pt x="2535289" y="120308"/>
                </a:cubicBezTo>
                <a:cubicBezTo>
                  <a:pt x="2539829" y="125687"/>
                  <a:pt x="2542101" y="132242"/>
                  <a:pt x="2542101" y="139972"/>
                </a:cubicBezTo>
                <a:close/>
                <a:moveTo>
                  <a:pt x="2701912" y="211212"/>
                </a:moveTo>
                <a:lnTo>
                  <a:pt x="2664739" y="211212"/>
                </a:lnTo>
                <a:lnTo>
                  <a:pt x="2664739" y="177505"/>
                </a:lnTo>
                <a:lnTo>
                  <a:pt x="2587043" y="177505"/>
                </a:lnTo>
                <a:lnTo>
                  <a:pt x="2587043" y="211212"/>
                </a:lnTo>
                <a:lnTo>
                  <a:pt x="2549870" y="211212"/>
                </a:lnTo>
                <a:lnTo>
                  <a:pt x="2549870" y="147864"/>
                </a:lnTo>
                <a:lnTo>
                  <a:pt x="2559553" y="147864"/>
                </a:lnTo>
                <a:cubicBezTo>
                  <a:pt x="2565609" y="135270"/>
                  <a:pt x="2570447" y="119892"/>
                  <a:pt x="2574076" y="101722"/>
                </a:cubicBezTo>
                <a:cubicBezTo>
                  <a:pt x="2577701" y="83553"/>
                  <a:pt x="2579515" y="64231"/>
                  <a:pt x="2579515" y="43747"/>
                </a:cubicBezTo>
                <a:lnTo>
                  <a:pt x="2688643" y="43747"/>
                </a:lnTo>
                <a:lnTo>
                  <a:pt x="2688643" y="147864"/>
                </a:lnTo>
                <a:lnTo>
                  <a:pt x="2701912" y="147864"/>
                </a:lnTo>
                <a:close/>
                <a:moveTo>
                  <a:pt x="2647047" y="147864"/>
                </a:moveTo>
                <a:lnTo>
                  <a:pt x="2647047" y="73275"/>
                </a:lnTo>
                <a:lnTo>
                  <a:pt x="2617520" y="73275"/>
                </a:lnTo>
                <a:cubicBezTo>
                  <a:pt x="2616168" y="88175"/>
                  <a:pt x="2613878" y="101977"/>
                  <a:pt x="2610652" y="114688"/>
                </a:cubicBezTo>
                <a:cubicBezTo>
                  <a:pt x="2607426" y="127401"/>
                  <a:pt x="2603538" y="138460"/>
                  <a:pt x="2598995" y="147864"/>
                </a:cubicBezTo>
                <a:close/>
                <a:moveTo>
                  <a:pt x="2791919" y="181567"/>
                </a:moveTo>
                <a:cubicBezTo>
                  <a:pt x="2766579" y="181567"/>
                  <a:pt x="2747153" y="175512"/>
                  <a:pt x="2733649" y="163397"/>
                </a:cubicBezTo>
                <a:cubicBezTo>
                  <a:pt x="2720138" y="151286"/>
                  <a:pt x="2713384" y="134036"/>
                  <a:pt x="2713384" y="111643"/>
                </a:cubicBezTo>
                <a:cubicBezTo>
                  <a:pt x="2713384" y="89727"/>
                  <a:pt x="2719681" y="72238"/>
                  <a:pt x="2732271" y="59171"/>
                </a:cubicBezTo>
                <a:cubicBezTo>
                  <a:pt x="2744863" y="46098"/>
                  <a:pt x="2762474" y="39564"/>
                  <a:pt x="2785108" y="39564"/>
                </a:cubicBezTo>
                <a:cubicBezTo>
                  <a:pt x="2805664" y="39564"/>
                  <a:pt x="2821126" y="45105"/>
                  <a:pt x="2831483" y="56182"/>
                </a:cubicBezTo>
                <a:cubicBezTo>
                  <a:pt x="2841840" y="67255"/>
                  <a:pt x="2847024" y="83118"/>
                  <a:pt x="2847024" y="103753"/>
                </a:cubicBezTo>
                <a:lnTo>
                  <a:pt x="2847024" y="118815"/>
                </a:lnTo>
                <a:lnTo>
                  <a:pt x="2755339" y="118815"/>
                </a:lnTo>
                <a:cubicBezTo>
                  <a:pt x="2755739" y="125032"/>
                  <a:pt x="2757056" y="130231"/>
                  <a:pt x="2759289" y="134413"/>
                </a:cubicBezTo>
                <a:cubicBezTo>
                  <a:pt x="2761520" y="138592"/>
                  <a:pt x="2764465" y="141924"/>
                  <a:pt x="2768134" y="144392"/>
                </a:cubicBezTo>
                <a:cubicBezTo>
                  <a:pt x="2771716" y="146863"/>
                  <a:pt x="2775899" y="148637"/>
                  <a:pt x="2780683" y="149714"/>
                </a:cubicBezTo>
                <a:cubicBezTo>
                  <a:pt x="2785465" y="150790"/>
                  <a:pt x="2790684" y="151327"/>
                  <a:pt x="2796340" y="151327"/>
                </a:cubicBezTo>
                <a:cubicBezTo>
                  <a:pt x="2801200" y="151327"/>
                  <a:pt x="2805984" y="150790"/>
                  <a:pt x="2810686" y="149714"/>
                </a:cubicBezTo>
                <a:cubicBezTo>
                  <a:pt x="2815383" y="148637"/>
                  <a:pt x="2819690" y="147222"/>
                  <a:pt x="2823595" y="145470"/>
                </a:cubicBezTo>
                <a:cubicBezTo>
                  <a:pt x="2827023" y="143953"/>
                  <a:pt x="2830187" y="142322"/>
                  <a:pt x="2833100" y="140570"/>
                </a:cubicBezTo>
                <a:cubicBezTo>
                  <a:pt x="2836005" y="138812"/>
                  <a:pt x="2838377" y="137262"/>
                  <a:pt x="2840209" y="135908"/>
                </a:cubicBezTo>
                <a:lnTo>
                  <a:pt x="2844634" y="135908"/>
                </a:lnTo>
                <a:lnTo>
                  <a:pt x="2844634" y="170453"/>
                </a:lnTo>
                <a:cubicBezTo>
                  <a:pt x="2841207" y="171807"/>
                  <a:pt x="2838075" y="173063"/>
                  <a:pt x="2835249" y="174215"/>
                </a:cubicBezTo>
                <a:cubicBezTo>
                  <a:pt x="2832419" y="175370"/>
                  <a:pt x="2828534" y="176548"/>
                  <a:pt x="2823595" y="177743"/>
                </a:cubicBezTo>
                <a:cubicBezTo>
                  <a:pt x="2819049" y="178938"/>
                  <a:pt x="2814369" y="179874"/>
                  <a:pt x="2809551" y="180555"/>
                </a:cubicBezTo>
                <a:cubicBezTo>
                  <a:pt x="2804728" y="181228"/>
                  <a:pt x="2798853" y="181567"/>
                  <a:pt x="2791919" y="181567"/>
                </a:cubicBezTo>
                <a:close/>
                <a:moveTo>
                  <a:pt x="2805786" y="93592"/>
                </a:moveTo>
                <a:cubicBezTo>
                  <a:pt x="2805545" y="84748"/>
                  <a:pt x="2803496" y="78016"/>
                  <a:pt x="2799626" y="73393"/>
                </a:cubicBezTo>
                <a:cubicBezTo>
                  <a:pt x="2795760" y="68772"/>
                  <a:pt x="2789849" y="66464"/>
                  <a:pt x="2781878" y="66464"/>
                </a:cubicBezTo>
                <a:cubicBezTo>
                  <a:pt x="2773750" y="66464"/>
                  <a:pt x="2767395" y="68890"/>
                  <a:pt x="2762813" y="73754"/>
                </a:cubicBezTo>
                <a:cubicBezTo>
                  <a:pt x="2758230" y="78613"/>
                  <a:pt x="2755700" y="85223"/>
                  <a:pt x="2755221" y="93592"/>
                </a:cubicBezTo>
                <a:close/>
                <a:moveTo>
                  <a:pt x="3000139" y="109016"/>
                </a:moveTo>
                <a:cubicBezTo>
                  <a:pt x="3000139" y="130451"/>
                  <a:pt x="2994700" y="147740"/>
                  <a:pt x="2983825" y="160887"/>
                </a:cubicBezTo>
                <a:cubicBezTo>
                  <a:pt x="2972948" y="174038"/>
                  <a:pt x="2959542" y="180612"/>
                  <a:pt x="2943601" y="180612"/>
                </a:cubicBezTo>
                <a:cubicBezTo>
                  <a:pt x="2936908" y="180612"/>
                  <a:pt x="2931092" y="179856"/>
                  <a:pt x="2926152" y="178341"/>
                </a:cubicBezTo>
                <a:cubicBezTo>
                  <a:pt x="2921210" y="176825"/>
                  <a:pt x="2915953" y="174477"/>
                  <a:pt x="2910373" y="171289"/>
                </a:cubicBezTo>
                <a:lnTo>
                  <a:pt x="2910373" y="227229"/>
                </a:lnTo>
                <a:lnTo>
                  <a:pt x="2868538" y="227229"/>
                </a:lnTo>
                <a:lnTo>
                  <a:pt x="2868538" y="43747"/>
                </a:lnTo>
                <a:lnTo>
                  <a:pt x="2910373" y="43747"/>
                </a:lnTo>
                <a:lnTo>
                  <a:pt x="2910373" y="57734"/>
                </a:lnTo>
                <a:cubicBezTo>
                  <a:pt x="2916507" y="52478"/>
                  <a:pt x="2922764" y="48212"/>
                  <a:pt x="2929140" y="44943"/>
                </a:cubicBezTo>
                <a:cubicBezTo>
                  <a:pt x="2935513" y="41677"/>
                  <a:pt x="2942885" y="40043"/>
                  <a:pt x="2951252" y="40043"/>
                </a:cubicBezTo>
                <a:cubicBezTo>
                  <a:pt x="2966793" y="40043"/>
                  <a:pt x="2978824" y="46220"/>
                  <a:pt x="2987351" y="58573"/>
                </a:cubicBezTo>
                <a:cubicBezTo>
                  <a:pt x="2995877" y="70924"/>
                  <a:pt x="3000139" y="87739"/>
                  <a:pt x="3000139" y="109016"/>
                </a:cubicBezTo>
                <a:close/>
                <a:moveTo>
                  <a:pt x="2957350" y="109851"/>
                </a:moveTo>
                <a:cubicBezTo>
                  <a:pt x="2957350" y="96783"/>
                  <a:pt x="2955338" y="87300"/>
                  <a:pt x="2951316" y="81399"/>
                </a:cubicBezTo>
                <a:cubicBezTo>
                  <a:pt x="2947292" y="75506"/>
                  <a:pt x="2941013" y="72559"/>
                  <a:pt x="2932488" y="72559"/>
                </a:cubicBezTo>
                <a:cubicBezTo>
                  <a:pt x="2928744" y="72559"/>
                  <a:pt x="2925015" y="73156"/>
                  <a:pt x="2921310" y="74351"/>
                </a:cubicBezTo>
                <a:cubicBezTo>
                  <a:pt x="2917606" y="75546"/>
                  <a:pt x="2913959" y="77335"/>
                  <a:pt x="2910373" y="79725"/>
                </a:cubicBezTo>
                <a:lnTo>
                  <a:pt x="2910373" y="147262"/>
                </a:lnTo>
                <a:cubicBezTo>
                  <a:pt x="2912606" y="148219"/>
                  <a:pt x="2915053" y="148900"/>
                  <a:pt x="2917725" y="149296"/>
                </a:cubicBezTo>
                <a:cubicBezTo>
                  <a:pt x="2920392" y="149692"/>
                  <a:pt x="2923561" y="149893"/>
                  <a:pt x="2927228" y="149893"/>
                </a:cubicBezTo>
                <a:cubicBezTo>
                  <a:pt x="2937424" y="149893"/>
                  <a:pt x="2944994" y="146567"/>
                  <a:pt x="2949937" y="139914"/>
                </a:cubicBezTo>
                <a:cubicBezTo>
                  <a:pt x="2954876" y="133259"/>
                  <a:pt x="2957350" y="123240"/>
                  <a:pt x="2957350" y="109851"/>
                </a:cubicBezTo>
                <a:close/>
                <a:moveTo>
                  <a:pt x="3222709" y="177980"/>
                </a:moveTo>
                <a:lnTo>
                  <a:pt x="3175610" y="177980"/>
                </a:lnTo>
                <a:lnTo>
                  <a:pt x="3145972" y="125267"/>
                </a:lnTo>
                <a:lnTo>
                  <a:pt x="3135809" y="125267"/>
                </a:lnTo>
                <a:lnTo>
                  <a:pt x="3135809" y="177980"/>
                </a:lnTo>
                <a:lnTo>
                  <a:pt x="3094210" y="177980"/>
                </a:lnTo>
                <a:lnTo>
                  <a:pt x="3094210" y="125267"/>
                </a:lnTo>
                <a:lnTo>
                  <a:pt x="3084052" y="125267"/>
                </a:lnTo>
                <a:lnTo>
                  <a:pt x="3053812" y="177980"/>
                </a:lnTo>
                <a:lnTo>
                  <a:pt x="3007794" y="177980"/>
                </a:lnTo>
                <a:lnTo>
                  <a:pt x="3047357" y="110210"/>
                </a:lnTo>
                <a:cubicBezTo>
                  <a:pt x="3045604" y="109016"/>
                  <a:pt x="3044074" y="107241"/>
                  <a:pt x="3042757" y="104891"/>
                </a:cubicBezTo>
                <a:cubicBezTo>
                  <a:pt x="3041442" y="102540"/>
                  <a:pt x="3040067" y="99450"/>
                  <a:pt x="3038634" y="95627"/>
                </a:cubicBezTo>
                <a:cubicBezTo>
                  <a:pt x="3036640" y="90209"/>
                  <a:pt x="3034364" y="86263"/>
                  <a:pt x="3031815" y="83791"/>
                </a:cubicBezTo>
                <a:cubicBezTo>
                  <a:pt x="3029267" y="81321"/>
                  <a:pt x="3026041" y="80086"/>
                  <a:pt x="3022136" y="80086"/>
                </a:cubicBezTo>
                <a:lnTo>
                  <a:pt x="3013172" y="80086"/>
                </a:lnTo>
                <a:lnTo>
                  <a:pt x="3013172" y="43747"/>
                </a:lnTo>
                <a:cubicBezTo>
                  <a:pt x="3014604" y="43747"/>
                  <a:pt x="3016916" y="43708"/>
                  <a:pt x="3020105" y="43628"/>
                </a:cubicBezTo>
                <a:cubicBezTo>
                  <a:pt x="3023295" y="43546"/>
                  <a:pt x="3026560" y="43510"/>
                  <a:pt x="3029904" y="43510"/>
                </a:cubicBezTo>
                <a:cubicBezTo>
                  <a:pt x="3038911" y="43510"/>
                  <a:pt x="3046442" y="45162"/>
                  <a:pt x="3052497" y="48471"/>
                </a:cubicBezTo>
                <a:cubicBezTo>
                  <a:pt x="3058557" y="51779"/>
                  <a:pt x="3063457" y="57694"/>
                  <a:pt x="3067200" y="66223"/>
                </a:cubicBezTo>
                <a:cubicBezTo>
                  <a:pt x="3067995" y="68054"/>
                  <a:pt x="3069011" y="70507"/>
                  <a:pt x="3070250" y="73570"/>
                </a:cubicBezTo>
                <a:cubicBezTo>
                  <a:pt x="3071480" y="76641"/>
                  <a:pt x="3072614" y="79409"/>
                  <a:pt x="3073652" y="81878"/>
                </a:cubicBezTo>
                <a:cubicBezTo>
                  <a:pt x="3076682" y="88575"/>
                  <a:pt x="3079372" y="92996"/>
                  <a:pt x="3081727" y="95148"/>
                </a:cubicBezTo>
                <a:cubicBezTo>
                  <a:pt x="3084073" y="97297"/>
                  <a:pt x="3088235" y="98374"/>
                  <a:pt x="3094210" y="98374"/>
                </a:cubicBezTo>
                <a:lnTo>
                  <a:pt x="3094210" y="43747"/>
                </a:lnTo>
                <a:lnTo>
                  <a:pt x="3135809" y="43747"/>
                </a:lnTo>
                <a:lnTo>
                  <a:pt x="3135809" y="98374"/>
                </a:lnTo>
                <a:cubicBezTo>
                  <a:pt x="3141789" y="98294"/>
                  <a:pt x="3145932" y="97236"/>
                  <a:pt x="3148240" y="95206"/>
                </a:cubicBezTo>
                <a:cubicBezTo>
                  <a:pt x="3150550" y="93176"/>
                  <a:pt x="3153262" y="88733"/>
                  <a:pt x="3156368" y="81878"/>
                </a:cubicBezTo>
                <a:cubicBezTo>
                  <a:pt x="3157164" y="79967"/>
                  <a:pt x="3158222" y="77396"/>
                  <a:pt x="3159537" y="74168"/>
                </a:cubicBezTo>
                <a:cubicBezTo>
                  <a:pt x="3160850" y="70942"/>
                  <a:pt x="3161949" y="68293"/>
                  <a:pt x="3162824" y="66223"/>
                </a:cubicBezTo>
                <a:cubicBezTo>
                  <a:pt x="3166568" y="57777"/>
                  <a:pt x="3171510" y="51880"/>
                  <a:pt x="3177648" y="48528"/>
                </a:cubicBezTo>
                <a:cubicBezTo>
                  <a:pt x="3183782" y="45180"/>
                  <a:pt x="3191270" y="43510"/>
                  <a:pt x="3200116" y="43510"/>
                </a:cubicBezTo>
                <a:cubicBezTo>
                  <a:pt x="3203144" y="43510"/>
                  <a:pt x="3206394" y="43546"/>
                  <a:pt x="3209861" y="43628"/>
                </a:cubicBezTo>
                <a:cubicBezTo>
                  <a:pt x="3213328" y="43708"/>
                  <a:pt x="3215653" y="43747"/>
                  <a:pt x="3216848" y="43747"/>
                </a:cubicBezTo>
                <a:lnTo>
                  <a:pt x="3216848" y="79607"/>
                </a:lnTo>
                <a:lnTo>
                  <a:pt x="3207888" y="79607"/>
                </a:lnTo>
                <a:cubicBezTo>
                  <a:pt x="3204303" y="79607"/>
                  <a:pt x="3201213" y="80683"/>
                  <a:pt x="3198621" y="82837"/>
                </a:cubicBezTo>
                <a:cubicBezTo>
                  <a:pt x="3196033" y="84986"/>
                  <a:pt x="3193701" y="88614"/>
                  <a:pt x="3191631" y="93712"/>
                </a:cubicBezTo>
                <a:cubicBezTo>
                  <a:pt x="3190352" y="97140"/>
                  <a:pt x="3189063" y="100207"/>
                  <a:pt x="3187746" y="102917"/>
                </a:cubicBezTo>
                <a:cubicBezTo>
                  <a:pt x="3186432" y="105625"/>
                  <a:pt x="3184736" y="107820"/>
                  <a:pt x="3182666" y="109494"/>
                </a:cubicBezTo>
                <a:close/>
                <a:moveTo>
                  <a:pt x="3372002" y="177980"/>
                </a:moveTo>
                <a:lnTo>
                  <a:pt x="3323833" y="177980"/>
                </a:lnTo>
                <a:lnTo>
                  <a:pt x="3292035" y="124790"/>
                </a:lnTo>
                <a:lnTo>
                  <a:pt x="3281282" y="124790"/>
                </a:lnTo>
                <a:lnTo>
                  <a:pt x="3281282" y="177980"/>
                </a:lnTo>
                <a:lnTo>
                  <a:pt x="3239445" y="177980"/>
                </a:lnTo>
                <a:lnTo>
                  <a:pt x="3239445" y="43747"/>
                </a:lnTo>
                <a:lnTo>
                  <a:pt x="3281282" y="43747"/>
                </a:lnTo>
                <a:lnTo>
                  <a:pt x="3281282" y="97658"/>
                </a:lnTo>
                <a:cubicBezTo>
                  <a:pt x="3287174" y="97575"/>
                  <a:pt x="3291577" y="96722"/>
                  <a:pt x="3294486" y="95087"/>
                </a:cubicBezTo>
                <a:cubicBezTo>
                  <a:pt x="3297398" y="93457"/>
                  <a:pt x="3300563" y="89128"/>
                  <a:pt x="3303991" y="82117"/>
                </a:cubicBezTo>
                <a:cubicBezTo>
                  <a:pt x="3305106" y="79725"/>
                  <a:pt x="3306302" y="77098"/>
                  <a:pt x="3307576" y="74229"/>
                </a:cubicBezTo>
                <a:cubicBezTo>
                  <a:pt x="3308850" y="71362"/>
                  <a:pt x="3310005" y="68815"/>
                  <a:pt x="3311043" y="66582"/>
                </a:cubicBezTo>
                <a:cubicBezTo>
                  <a:pt x="3315266" y="57734"/>
                  <a:pt x="3320468" y="51679"/>
                  <a:pt x="3326641" y="48410"/>
                </a:cubicBezTo>
                <a:cubicBezTo>
                  <a:pt x="3332820" y="45145"/>
                  <a:pt x="3340329" y="43510"/>
                  <a:pt x="3349173" y="43510"/>
                </a:cubicBezTo>
                <a:cubicBezTo>
                  <a:pt x="3352281" y="43510"/>
                  <a:pt x="3355229" y="43546"/>
                  <a:pt x="3358019" y="43628"/>
                </a:cubicBezTo>
                <a:cubicBezTo>
                  <a:pt x="3360805" y="43708"/>
                  <a:pt x="3362799" y="43747"/>
                  <a:pt x="3363996" y="43747"/>
                </a:cubicBezTo>
                <a:lnTo>
                  <a:pt x="3363996" y="79607"/>
                </a:lnTo>
                <a:lnTo>
                  <a:pt x="3355866" y="79607"/>
                </a:lnTo>
                <a:cubicBezTo>
                  <a:pt x="3353317" y="79607"/>
                  <a:pt x="3351027" y="80104"/>
                  <a:pt x="3348994" y="81101"/>
                </a:cubicBezTo>
                <a:cubicBezTo>
                  <a:pt x="3346964" y="82098"/>
                  <a:pt x="3345188" y="83351"/>
                  <a:pt x="3343677" y="84866"/>
                </a:cubicBezTo>
                <a:cubicBezTo>
                  <a:pt x="3342160" y="86462"/>
                  <a:pt x="3341028" y="88061"/>
                  <a:pt x="3340271" y="89650"/>
                </a:cubicBezTo>
                <a:cubicBezTo>
                  <a:pt x="3339511" y="91242"/>
                  <a:pt x="3338773" y="92798"/>
                  <a:pt x="3338057" y="94310"/>
                </a:cubicBezTo>
                <a:cubicBezTo>
                  <a:pt x="3336224" y="98615"/>
                  <a:pt x="3334867" y="101683"/>
                  <a:pt x="3333993" y="103515"/>
                </a:cubicBezTo>
                <a:cubicBezTo>
                  <a:pt x="3333114" y="105344"/>
                  <a:pt x="3331562" y="107140"/>
                  <a:pt x="3329331" y="108897"/>
                </a:cubicBezTo>
                <a:close/>
                <a:moveTo>
                  <a:pt x="3514601" y="177980"/>
                </a:moveTo>
                <a:lnTo>
                  <a:pt x="3473486" y="177980"/>
                </a:lnTo>
                <a:lnTo>
                  <a:pt x="3473486" y="96463"/>
                </a:lnTo>
                <a:lnTo>
                  <a:pt x="3422088" y="177980"/>
                </a:lnTo>
                <a:lnTo>
                  <a:pt x="3387064" y="177980"/>
                </a:lnTo>
                <a:lnTo>
                  <a:pt x="3387064" y="43747"/>
                </a:lnTo>
                <a:lnTo>
                  <a:pt x="3428183" y="43747"/>
                </a:lnTo>
                <a:lnTo>
                  <a:pt x="3428183" y="116662"/>
                </a:lnTo>
                <a:lnTo>
                  <a:pt x="3475274" y="43747"/>
                </a:lnTo>
                <a:lnTo>
                  <a:pt x="3514601" y="437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8216914" y="1288581"/>
            <a:ext cx="1142240" cy="236312"/>
          </a:xfrm>
          <a:custGeom>
            <a:avLst/>
            <a:gdLst/>
            <a:ahLst/>
            <a:cxnLst/>
            <a:rect l="l" t="t" r="r" b="b"/>
            <a:pathLst>
              <a:path w="1142240" h="236312">
                <a:moveTo>
                  <a:pt x="52596" y="187063"/>
                </a:moveTo>
                <a:lnTo>
                  <a:pt x="52596" y="43031"/>
                </a:lnTo>
                <a:lnTo>
                  <a:pt x="0" y="43031"/>
                </a:lnTo>
                <a:lnTo>
                  <a:pt x="0" y="9083"/>
                </a:lnTo>
                <a:lnTo>
                  <a:pt x="149889" y="9083"/>
                </a:lnTo>
                <a:lnTo>
                  <a:pt x="149889" y="43031"/>
                </a:lnTo>
                <a:lnTo>
                  <a:pt x="97301" y="43031"/>
                </a:lnTo>
                <a:lnTo>
                  <a:pt x="97301" y="187063"/>
                </a:lnTo>
                <a:close/>
                <a:moveTo>
                  <a:pt x="285321" y="142003"/>
                </a:moveTo>
                <a:cubicBezTo>
                  <a:pt x="285321" y="148853"/>
                  <a:pt x="283968" y="155167"/>
                  <a:pt x="281256" y="160946"/>
                </a:cubicBezTo>
                <a:cubicBezTo>
                  <a:pt x="278547" y="166727"/>
                  <a:pt x="274999" y="171444"/>
                  <a:pt x="270615" y="175111"/>
                </a:cubicBezTo>
                <a:cubicBezTo>
                  <a:pt x="265202" y="179493"/>
                  <a:pt x="259603" y="182581"/>
                  <a:pt x="253825" y="184375"/>
                </a:cubicBezTo>
                <a:cubicBezTo>
                  <a:pt x="248046" y="186168"/>
                  <a:pt x="240256" y="187063"/>
                  <a:pt x="230454" y="187063"/>
                </a:cubicBezTo>
                <a:lnTo>
                  <a:pt x="165909" y="187063"/>
                </a:lnTo>
                <a:lnTo>
                  <a:pt x="165909" y="52830"/>
                </a:lnTo>
                <a:lnTo>
                  <a:pt x="207626" y="52830"/>
                </a:lnTo>
                <a:lnTo>
                  <a:pt x="207626" y="98137"/>
                </a:lnTo>
                <a:lnTo>
                  <a:pt x="230572" y="98137"/>
                </a:lnTo>
                <a:cubicBezTo>
                  <a:pt x="240216" y="98137"/>
                  <a:pt x="248007" y="98814"/>
                  <a:pt x="253944" y="100167"/>
                </a:cubicBezTo>
                <a:cubicBezTo>
                  <a:pt x="259880" y="101521"/>
                  <a:pt x="265518" y="104192"/>
                  <a:pt x="270857" y="108174"/>
                </a:cubicBezTo>
                <a:cubicBezTo>
                  <a:pt x="275554" y="111680"/>
                  <a:pt x="279143" y="116421"/>
                  <a:pt x="281618" y="122398"/>
                </a:cubicBezTo>
                <a:cubicBezTo>
                  <a:pt x="284086" y="128377"/>
                  <a:pt x="285321" y="134911"/>
                  <a:pt x="285321" y="142003"/>
                </a:cubicBezTo>
                <a:close/>
                <a:moveTo>
                  <a:pt x="239299" y="153595"/>
                </a:moveTo>
                <a:cubicBezTo>
                  <a:pt x="240652" y="151841"/>
                  <a:pt x="241567" y="150030"/>
                  <a:pt x="242050" y="148156"/>
                </a:cubicBezTo>
                <a:cubicBezTo>
                  <a:pt x="242528" y="146286"/>
                  <a:pt x="242770" y="144353"/>
                  <a:pt x="242770" y="142363"/>
                </a:cubicBezTo>
                <a:cubicBezTo>
                  <a:pt x="242770" y="136620"/>
                  <a:pt x="241056" y="132358"/>
                  <a:pt x="237628" y="129572"/>
                </a:cubicBezTo>
                <a:cubicBezTo>
                  <a:pt x="234200" y="126781"/>
                  <a:pt x="229258" y="125388"/>
                  <a:pt x="222807" y="125388"/>
                </a:cubicBezTo>
                <a:lnTo>
                  <a:pt x="207626" y="125388"/>
                </a:lnTo>
                <a:lnTo>
                  <a:pt x="207626" y="159934"/>
                </a:lnTo>
                <a:lnTo>
                  <a:pt x="222807" y="159934"/>
                </a:lnTo>
                <a:cubicBezTo>
                  <a:pt x="227109" y="159934"/>
                  <a:pt x="230611" y="159315"/>
                  <a:pt x="233323" y="158081"/>
                </a:cubicBezTo>
                <a:cubicBezTo>
                  <a:pt x="236034" y="156842"/>
                  <a:pt x="238021" y="155347"/>
                  <a:pt x="239299" y="153595"/>
                </a:cubicBezTo>
                <a:close/>
                <a:moveTo>
                  <a:pt x="340779" y="187063"/>
                </a:moveTo>
                <a:lnTo>
                  <a:pt x="298944" y="187063"/>
                </a:lnTo>
                <a:lnTo>
                  <a:pt x="298944" y="52830"/>
                </a:lnTo>
                <a:lnTo>
                  <a:pt x="340779" y="52830"/>
                </a:lnTo>
                <a:close/>
                <a:moveTo>
                  <a:pt x="438675" y="190650"/>
                </a:moveTo>
                <a:cubicBezTo>
                  <a:pt x="427600" y="190650"/>
                  <a:pt x="417455" y="189257"/>
                  <a:pt x="408254" y="186466"/>
                </a:cubicBezTo>
                <a:cubicBezTo>
                  <a:pt x="399053" y="183680"/>
                  <a:pt x="391061" y="179375"/>
                  <a:pt x="384289" y="173557"/>
                </a:cubicBezTo>
                <a:cubicBezTo>
                  <a:pt x="377596" y="167739"/>
                  <a:pt x="372376" y="160431"/>
                  <a:pt x="368632" y="151625"/>
                </a:cubicBezTo>
                <a:cubicBezTo>
                  <a:pt x="364885" y="142820"/>
                  <a:pt x="363013" y="132441"/>
                  <a:pt x="363013" y="120489"/>
                </a:cubicBezTo>
                <a:cubicBezTo>
                  <a:pt x="363013" y="107659"/>
                  <a:pt x="365044" y="96740"/>
                  <a:pt x="369112" y="87736"/>
                </a:cubicBezTo>
                <a:cubicBezTo>
                  <a:pt x="373172" y="78728"/>
                  <a:pt x="378673" y="71320"/>
                  <a:pt x="385603" y="65503"/>
                </a:cubicBezTo>
                <a:cubicBezTo>
                  <a:pt x="392299" y="59922"/>
                  <a:pt x="400168" y="55804"/>
                  <a:pt x="409211" y="53133"/>
                </a:cubicBezTo>
                <a:cubicBezTo>
                  <a:pt x="418255" y="50462"/>
                  <a:pt x="427676" y="49126"/>
                  <a:pt x="437482" y="49126"/>
                </a:cubicBezTo>
                <a:cubicBezTo>
                  <a:pt x="444895" y="49126"/>
                  <a:pt x="452304" y="49983"/>
                  <a:pt x="459716" y="51693"/>
                </a:cubicBezTo>
                <a:cubicBezTo>
                  <a:pt x="467125" y="53410"/>
                  <a:pt x="474573" y="56139"/>
                  <a:pt x="482065" y="59887"/>
                </a:cubicBezTo>
                <a:lnTo>
                  <a:pt x="482065" y="95746"/>
                </a:lnTo>
                <a:lnTo>
                  <a:pt x="476687" y="95746"/>
                </a:lnTo>
                <a:cubicBezTo>
                  <a:pt x="475013" y="94151"/>
                  <a:pt x="472964" y="92395"/>
                  <a:pt x="470530" y="90482"/>
                </a:cubicBezTo>
                <a:cubicBezTo>
                  <a:pt x="468096" y="88571"/>
                  <a:pt x="465451" y="86818"/>
                  <a:pt x="462583" y="85227"/>
                </a:cubicBezTo>
                <a:cubicBezTo>
                  <a:pt x="459555" y="83553"/>
                  <a:pt x="456127" y="82138"/>
                  <a:pt x="452304" y="80983"/>
                </a:cubicBezTo>
                <a:cubicBezTo>
                  <a:pt x="448476" y="79827"/>
                  <a:pt x="444210" y="79251"/>
                  <a:pt x="439513" y="79251"/>
                </a:cubicBezTo>
                <a:cubicBezTo>
                  <a:pt x="428836" y="79251"/>
                  <a:pt x="420566" y="82973"/>
                  <a:pt x="414708" y="90425"/>
                </a:cubicBezTo>
                <a:cubicBezTo>
                  <a:pt x="408851" y="97878"/>
                  <a:pt x="405921" y="107896"/>
                  <a:pt x="405921" y="120489"/>
                </a:cubicBezTo>
                <a:cubicBezTo>
                  <a:pt x="405921" y="133953"/>
                  <a:pt x="409049" y="143996"/>
                  <a:pt x="415306" y="150607"/>
                </a:cubicBezTo>
                <a:cubicBezTo>
                  <a:pt x="421564" y="157223"/>
                  <a:pt x="429872" y="160532"/>
                  <a:pt x="440229" y="160532"/>
                </a:cubicBezTo>
                <a:cubicBezTo>
                  <a:pt x="445489" y="160532"/>
                  <a:pt x="450110" y="159934"/>
                  <a:pt x="454096" y="158738"/>
                </a:cubicBezTo>
                <a:cubicBezTo>
                  <a:pt x="458077" y="157543"/>
                  <a:pt x="461505" y="156107"/>
                  <a:pt x="464374" y="154433"/>
                </a:cubicBezTo>
                <a:cubicBezTo>
                  <a:pt x="467161" y="152759"/>
                  <a:pt x="469554" y="151024"/>
                  <a:pt x="471549" y="149231"/>
                </a:cubicBezTo>
                <a:cubicBezTo>
                  <a:pt x="473540" y="147438"/>
                  <a:pt x="475253" y="145825"/>
                  <a:pt x="476687" y="144393"/>
                </a:cubicBezTo>
                <a:lnTo>
                  <a:pt x="482065" y="144393"/>
                </a:lnTo>
                <a:lnTo>
                  <a:pt x="482065" y="180252"/>
                </a:lnTo>
                <a:cubicBezTo>
                  <a:pt x="479674" y="181290"/>
                  <a:pt x="476907" y="182485"/>
                  <a:pt x="473759" y="183839"/>
                </a:cubicBezTo>
                <a:cubicBezTo>
                  <a:pt x="470610" y="185191"/>
                  <a:pt x="467406" y="186311"/>
                  <a:pt x="464133" y="187187"/>
                </a:cubicBezTo>
                <a:cubicBezTo>
                  <a:pt x="460073" y="188299"/>
                  <a:pt x="456267" y="189159"/>
                  <a:pt x="452720" y="189757"/>
                </a:cubicBezTo>
                <a:cubicBezTo>
                  <a:pt x="449171" y="190354"/>
                  <a:pt x="444491" y="190650"/>
                  <a:pt x="438675" y="190650"/>
                </a:cubicBezTo>
                <a:close/>
                <a:moveTo>
                  <a:pt x="545295" y="187063"/>
                </a:moveTo>
                <a:lnTo>
                  <a:pt x="502981" y="187063"/>
                </a:lnTo>
                <a:lnTo>
                  <a:pt x="502981" y="140091"/>
                </a:lnTo>
                <a:lnTo>
                  <a:pt x="545295" y="140091"/>
                </a:lnTo>
                <a:close/>
                <a:moveTo>
                  <a:pt x="781730" y="118099"/>
                </a:moveTo>
                <a:cubicBezTo>
                  <a:pt x="781730" y="139534"/>
                  <a:pt x="776289" y="156823"/>
                  <a:pt x="765414" y="169970"/>
                </a:cubicBezTo>
                <a:cubicBezTo>
                  <a:pt x="754538" y="183121"/>
                  <a:pt x="741131" y="189695"/>
                  <a:pt x="725191" y="189695"/>
                </a:cubicBezTo>
                <a:cubicBezTo>
                  <a:pt x="718499" y="189695"/>
                  <a:pt x="712680" y="188939"/>
                  <a:pt x="707742" y="187424"/>
                </a:cubicBezTo>
                <a:cubicBezTo>
                  <a:pt x="702799" y="185908"/>
                  <a:pt x="697543" y="183560"/>
                  <a:pt x="691963" y="180372"/>
                </a:cubicBezTo>
                <a:lnTo>
                  <a:pt x="691963" y="236312"/>
                </a:lnTo>
                <a:lnTo>
                  <a:pt x="650127" y="236312"/>
                </a:lnTo>
                <a:lnTo>
                  <a:pt x="650127" y="52830"/>
                </a:lnTo>
                <a:lnTo>
                  <a:pt x="691963" y="52830"/>
                </a:lnTo>
                <a:lnTo>
                  <a:pt x="691963" y="66817"/>
                </a:lnTo>
                <a:cubicBezTo>
                  <a:pt x="698098" y="61561"/>
                  <a:pt x="704353" y="57295"/>
                  <a:pt x="710730" y="54026"/>
                </a:cubicBezTo>
                <a:cubicBezTo>
                  <a:pt x="717102" y="50760"/>
                  <a:pt x="724474" y="49126"/>
                  <a:pt x="732844" y="49126"/>
                </a:cubicBezTo>
                <a:cubicBezTo>
                  <a:pt x="748381" y="49126"/>
                  <a:pt x="760414" y="55303"/>
                  <a:pt x="768942" y="67656"/>
                </a:cubicBezTo>
                <a:cubicBezTo>
                  <a:pt x="777466" y="80007"/>
                  <a:pt x="781730" y="96822"/>
                  <a:pt x="781730" y="118099"/>
                </a:cubicBezTo>
                <a:close/>
                <a:moveTo>
                  <a:pt x="738939" y="118934"/>
                </a:moveTo>
                <a:cubicBezTo>
                  <a:pt x="738939" y="105866"/>
                  <a:pt x="736926" y="96383"/>
                  <a:pt x="732906" y="90482"/>
                </a:cubicBezTo>
                <a:cubicBezTo>
                  <a:pt x="728881" y="84589"/>
                  <a:pt x="722602" y="81642"/>
                  <a:pt x="714078" y="81642"/>
                </a:cubicBezTo>
                <a:cubicBezTo>
                  <a:pt x="710334" y="81642"/>
                  <a:pt x="706604" y="82239"/>
                  <a:pt x="702899" y="83434"/>
                </a:cubicBezTo>
                <a:cubicBezTo>
                  <a:pt x="699194" y="84629"/>
                  <a:pt x="695548" y="86418"/>
                  <a:pt x="691963" y="88808"/>
                </a:cubicBezTo>
                <a:lnTo>
                  <a:pt x="691963" y="156345"/>
                </a:lnTo>
                <a:cubicBezTo>
                  <a:pt x="694195" y="157302"/>
                  <a:pt x="696643" y="157983"/>
                  <a:pt x="699314" y="158379"/>
                </a:cubicBezTo>
                <a:cubicBezTo>
                  <a:pt x="701981" y="158775"/>
                  <a:pt x="705154" y="158976"/>
                  <a:pt x="708817" y="158976"/>
                </a:cubicBezTo>
                <a:cubicBezTo>
                  <a:pt x="719013" y="158976"/>
                  <a:pt x="726587" y="155650"/>
                  <a:pt x="731527" y="148997"/>
                </a:cubicBezTo>
                <a:cubicBezTo>
                  <a:pt x="736467" y="142342"/>
                  <a:pt x="738939" y="132323"/>
                  <a:pt x="738939" y="118934"/>
                </a:cubicBezTo>
                <a:close/>
                <a:moveTo>
                  <a:pt x="929473" y="52830"/>
                </a:moveTo>
                <a:lnTo>
                  <a:pt x="861699" y="236312"/>
                </a:lnTo>
                <a:lnTo>
                  <a:pt x="816753" y="236312"/>
                </a:lnTo>
                <a:lnTo>
                  <a:pt x="837072" y="183839"/>
                </a:lnTo>
                <a:lnTo>
                  <a:pt x="787827" y="52830"/>
                </a:lnTo>
                <a:lnTo>
                  <a:pt x="831816" y="52830"/>
                </a:lnTo>
                <a:lnTo>
                  <a:pt x="860025" y="136985"/>
                </a:lnTo>
                <a:lnTo>
                  <a:pt x="886442" y="52830"/>
                </a:lnTo>
                <a:close/>
                <a:moveTo>
                  <a:pt x="1060117" y="74107"/>
                </a:moveTo>
                <a:cubicBezTo>
                  <a:pt x="1065218" y="79287"/>
                  <a:pt x="1069242" y="85684"/>
                  <a:pt x="1072191" y="93294"/>
                </a:cubicBezTo>
                <a:cubicBezTo>
                  <a:pt x="1075140" y="100905"/>
                  <a:pt x="1076612" y="110369"/>
                  <a:pt x="1076612" y="121684"/>
                </a:cubicBezTo>
                <a:cubicBezTo>
                  <a:pt x="1076612" y="142640"/>
                  <a:pt x="1070380" y="159470"/>
                  <a:pt x="1057910" y="172181"/>
                </a:cubicBezTo>
                <a:cubicBezTo>
                  <a:pt x="1045436" y="184889"/>
                  <a:pt x="1028602" y="191247"/>
                  <a:pt x="1007406" y="191247"/>
                </a:cubicBezTo>
                <a:cubicBezTo>
                  <a:pt x="984138" y="191247"/>
                  <a:pt x="966845" y="183719"/>
                  <a:pt x="955530" y="168657"/>
                </a:cubicBezTo>
                <a:cubicBezTo>
                  <a:pt x="944214" y="153595"/>
                  <a:pt x="938555" y="131047"/>
                  <a:pt x="938555" y="101005"/>
                </a:cubicBezTo>
                <a:cubicBezTo>
                  <a:pt x="938555" y="95264"/>
                  <a:pt x="938836" y="89428"/>
                  <a:pt x="939395" y="83492"/>
                </a:cubicBezTo>
                <a:cubicBezTo>
                  <a:pt x="939953" y="77555"/>
                  <a:pt x="941226" y="70363"/>
                  <a:pt x="943218" y="61918"/>
                </a:cubicBezTo>
                <a:cubicBezTo>
                  <a:pt x="944891" y="54905"/>
                  <a:pt x="947300" y="47913"/>
                  <a:pt x="950450" y="40936"/>
                </a:cubicBezTo>
                <a:cubicBezTo>
                  <a:pt x="953596" y="33963"/>
                  <a:pt x="957362" y="28246"/>
                  <a:pt x="961747" y="23786"/>
                </a:cubicBezTo>
                <a:cubicBezTo>
                  <a:pt x="966686" y="18684"/>
                  <a:pt x="973422" y="14285"/>
                  <a:pt x="981946" y="10578"/>
                </a:cubicBezTo>
                <a:cubicBezTo>
                  <a:pt x="990472" y="6873"/>
                  <a:pt x="1002426" y="4263"/>
                  <a:pt x="1017802" y="2751"/>
                </a:cubicBezTo>
                <a:cubicBezTo>
                  <a:pt x="1025056" y="2030"/>
                  <a:pt x="1033665" y="1434"/>
                  <a:pt x="1043625" y="959"/>
                </a:cubicBezTo>
                <a:cubicBezTo>
                  <a:pt x="1053583" y="480"/>
                  <a:pt x="1061514" y="158"/>
                  <a:pt x="1067411" y="0"/>
                </a:cubicBezTo>
                <a:lnTo>
                  <a:pt x="1067411" y="31436"/>
                </a:lnTo>
                <a:cubicBezTo>
                  <a:pt x="1062388" y="31674"/>
                  <a:pt x="1057788" y="31893"/>
                  <a:pt x="1053605" y="32091"/>
                </a:cubicBezTo>
                <a:cubicBezTo>
                  <a:pt x="1049425" y="32292"/>
                  <a:pt x="1044619" y="32592"/>
                  <a:pt x="1039200" y="32987"/>
                </a:cubicBezTo>
                <a:cubicBezTo>
                  <a:pt x="1035852" y="33228"/>
                  <a:pt x="1031471" y="33607"/>
                  <a:pt x="1026054" y="34125"/>
                </a:cubicBezTo>
                <a:cubicBezTo>
                  <a:pt x="1020631" y="34647"/>
                  <a:pt x="1016010" y="35263"/>
                  <a:pt x="1012186" y="35979"/>
                </a:cubicBezTo>
                <a:cubicBezTo>
                  <a:pt x="1007565" y="36936"/>
                  <a:pt x="1003280" y="38408"/>
                  <a:pt x="999337" y="40404"/>
                </a:cubicBezTo>
                <a:cubicBezTo>
                  <a:pt x="995393" y="42394"/>
                  <a:pt x="992146" y="45025"/>
                  <a:pt x="989597" y="48290"/>
                </a:cubicBezTo>
                <a:cubicBezTo>
                  <a:pt x="987685" y="50760"/>
                  <a:pt x="986112" y="54044"/>
                  <a:pt x="984877" y="58152"/>
                </a:cubicBezTo>
                <a:cubicBezTo>
                  <a:pt x="983638" y="62255"/>
                  <a:pt x="982745" y="67296"/>
                  <a:pt x="982187" y="73271"/>
                </a:cubicBezTo>
                <a:cubicBezTo>
                  <a:pt x="988080" y="69048"/>
                  <a:pt x="994298" y="65661"/>
                  <a:pt x="1000833" y="63112"/>
                </a:cubicBezTo>
                <a:cubicBezTo>
                  <a:pt x="1007369" y="60564"/>
                  <a:pt x="1014419" y="59289"/>
                  <a:pt x="1021990" y="59289"/>
                </a:cubicBezTo>
                <a:cubicBezTo>
                  <a:pt x="1029481" y="59289"/>
                  <a:pt x="1036494" y="60521"/>
                  <a:pt x="1043028" y="62993"/>
                </a:cubicBezTo>
                <a:cubicBezTo>
                  <a:pt x="1049561" y="65463"/>
                  <a:pt x="1055257" y="69168"/>
                  <a:pt x="1060117" y="74107"/>
                </a:cubicBezTo>
                <a:close/>
                <a:moveTo>
                  <a:pt x="1025096" y="153713"/>
                </a:moveTo>
                <a:cubicBezTo>
                  <a:pt x="1027645" y="150607"/>
                  <a:pt x="1029701" y="146802"/>
                  <a:pt x="1031255" y="142301"/>
                </a:cubicBezTo>
                <a:cubicBezTo>
                  <a:pt x="1032807" y="137797"/>
                  <a:pt x="1033580" y="131400"/>
                  <a:pt x="1033580" y="123118"/>
                </a:cubicBezTo>
                <a:cubicBezTo>
                  <a:pt x="1033580" y="113476"/>
                  <a:pt x="1031111" y="105722"/>
                  <a:pt x="1026173" y="99868"/>
                </a:cubicBezTo>
                <a:cubicBezTo>
                  <a:pt x="1021230" y="94011"/>
                  <a:pt x="1014695" y="91080"/>
                  <a:pt x="1006570" y="91080"/>
                </a:cubicBezTo>
                <a:cubicBezTo>
                  <a:pt x="1002826" y="91080"/>
                  <a:pt x="998884" y="91559"/>
                  <a:pt x="994738" y="92517"/>
                </a:cubicBezTo>
                <a:cubicBezTo>
                  <a:pt x="990594" y="93471"/>
                  <a:pt x="986249" y="95224"/>
                  <a:pt x="981709" y="97776"/>
                </a:cubicBezTo>
                <a:cubicBezTo>
                  <a:pt x="981709" y="98576"/>
                  <a:pt x="981691" y="99710"/>
                  <a:pt x="981652" y="101182"/>
                </a:cubicBezTo>
                <a:cubicBezTo>
                  <a:pt x="981608" y="102658"/>
                  <a:pt x="981590" y="103990"/>
                  <a:pt x="981590" y="105185"/>
                </a:cubicBezTo>
                <a:cubicBezTo>
                  <a:pt x="981590" y="116741"/>
                  <a:pt x="981946" y="125508"/>
                  <a:pt x="982662" y="131483"/>
                </a:cubicBezTo>
                <a:cubicBezTo>
                  <a:pt x="983383" y="137463"/>
                  <a:pt x="984974" y="142995"/>
                  <a:pt x="987444" y="148097"/>
                </a:cubicBezTo>
                <a:cubicBezTo>
                  <a:pt x="989514" y="152400"/>
                  <a:pt x="992307" y="155665"/>
                  <a:pt x="995814" y="157897"/>
                </a:cubicBezTo>
                <a:cubicBezTo>
                  <a:pt x="999320" y="160129"/>
                  <a:pt x="1003381" y="161248"/>
                  <a:pt x="1008003" y="161248"/>
                </a:cubicBezTo>
                <a:cubicBezTo>
                  <a:pt x="1010634" y="161248"/>
                  <a:pt x="1013561" y="160651"/>
                  <a:pt x="1016791" y="159455"/>
                </a:cubicBezTo>
                <a:cubicBezTo>
                  <a:pt x="1020017" y="158260"/>
                  <a:pt x="1022788" y="156348"/>
                  <a:pt x="1025096" y="153713"/>
                </a:cubicBezTo>
                <a:close/>
                <a:moveTo>
                  <a:pt x="1142240" y="187063"/>
                </a:moveTo>
                <a:lnTo>
                  <a:pt x="1099925" y="187063"/>
                </a:lnTo>
                <a:lnTo>
                  <a:pt x="1099925" y="140091"/>
                </a:lnTo>
                <a:lnTo>
                  <a:pt x="1142240" y="1400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581105" y="1705361"/>
            <a:ext cx="4153189" cy="217054"/>
          </a:xfrm>
          <a:custGeom>
            <a:avLst/>
            <a:gdLst/>
            <a:ahLst/>
            <a:cxnLst/>
            <a:rect l="l" t="t" r="r" b="b"/>
            <a:pathLst>
              <a:path w="4153189" h="217054">
                <a:moveTo>
                  <a:pt x="126330" y="15580"/>
                </a:moveTo>
                <a:lnTo>
                  <a:pt x="69098" y="148482"/>
                </a:lnTo>
                <a:cubicBezTo>
                  <a:pt x="66696" y="154066"/>
                  <a:pt x="63996" y="158552"/>
                  <a:pt x="60990" y="161939"/>
                </a:cubicBezTo>
                <a:cubicBezTo>
                  <a:pt x="57988" y="165333"/>
                  <a:pt x="54864" y="167875"/>
                  <a:pt x="51612" y="169574"/>
                </a:cubicBezTo>
                <a:cubicBezTo>
                  <a:pt x="48361" y="171342"/>
                  <a:pt x="45165" y="172508"/>
                  <a:pt x="42023" y="173070"/>
                </a:cubicBezTo>
                <a:cubicBezTo>
                  <a:pt x="38879" y="173635"/>
                  <a:pt x="35718" y="173920"/>
                  <a:pt x="32536" y="173920"/>
                </a:cubicBezTo>
                <a:cubicBezTo>
                  <a:pt x="29714" y="173920"/>
                  <a:pt x="26388" y="173847"/>
                  <a:pt x="22575" y="173706"/>
                </a:cubicBezTo>
                <a:cubicBezTo>
                  <a:pt x="18759" y="173563"/>
                  <a:pt x="16318" y="173459"/>
                  <a:pt x="15260" y="173390"/>
                </a:cubicBezTo>
                <a:lnTo>
                  <a:pt x="15260" y="153781"/>
                </a:lnTo>
                <a:lnTo>
                  <a:pt x="16743" y="153781"/>
                </a:lnTo>
                <a:cubicBezTo>
                  <a:pt x="17805" y="153925"/>
                  <a:pt x="19414" y="154084"/>
                  <a:pt x="21570" y="154256"/>
                </a:cubicBezTo>
                <a:cubicBezTo>
                  <a:pt x="23723" y="154433"/>
                  <a:pt x="26463" y="154523"/>
                  <a:pt x="29782" y="154523"/>
                </a:cubicBezTo>
                <a:cubicBezTo>
                  <a:pt x="31334" y="154523"/>
                  <a:pt x="33173" y="154433"/>
                  <a:pt x="35294" y="154256"/>
                </a:cubicBezTo>
                <a:cubicBezTo>
                  <a:pt x="37410" y="154084"/>
                  <a:pt x="39354" y="153572"/>
                  <a:pt x="41118" y="152722"/>
                </a:cubicBezTo>
                <a:cubicBezTo>
                  <a:pt x="43171" y="151733"/>
                  <a:pt x="45096" y="150408"/>
                  <a:pt x="46897" y="148748"/>
                </a:cubicBezTo>
                <a:cubicBezTo>
                  <a:pt x="48696" y="147085"/>
                  <a:pt x="50342" y="144457"/>
                  <a:pt x="51824" y="140853"/>
                </a:cubicBezTo>
                <a:lnTo>
                  <a:pt x="55429" y="132480"/>
                </a:lnTo>
                <a:lnTo>
                  <a:pt x="0" y="15580"/>
                </a:lnTo>
                <a:lnTo>
                  <a:pt x="23209" y="15580"/>
                </a:lnTo>
                <a:lnTo>
                  <a:pt x="66027" y="108421"/>
                </a:lnTo>
                <a:lnTo>
                  <a:pt x="104708" y="15580"/>
                </a:lnTo>
                <a:close/>
                <a:moveTo>
                  <a:pt x="232210" y="137566"/>
                </a:moveTo>
                <a:cubicBezTo>
                  <a:pt x="232210" y="143294"/>
                  <a:pt x="231112" y="148364"/>
                  <a:pt x="228923" y="152777"/>
                </a:cubicBezTo>
                <a:cubicBezTo>
                  <a:pt x="226731" y="157190"/>
                  <a:pt x="223729" y="160883"/>
                  <a:pt x="219917" y="163854"/>
                </a:cubicBezTo>
                <a:cubicBezTo>
                  <a:pt x="215107" y="167594"/>
                  <a:pt x="210074" y="170121"/>
                  <a:pt x="204810" y="171428"/>
                </a:cubicBezTo>
                <a:cubicBezTo>
                  <a:pt x="199547" y="172735"/>
                  <a:pt x="193240" y="173390"/>
                  <a:pt x="185892" y="173390"/>
                </a:cubicBezTo>
                <a:lnTo>
                  <a:pt x="139366" y="173390"/>
                </a:lnTo>
                <a:lnTo>
                  <a:pt x="139366" y="55007"/>
                </a:lnTo>
                <a:lnTo>
                  <a:pt x="182821" y="55007"/>
                </a:lnTo>
                <a:cubicBezTo>
                  <a:pt x="191512" y="55007"/>
                  <a:pt x="197866" y="55274"/>
                  <a:pt x="201894" y="55800"/>
                </a:cubicBezTo>
                <a:cubicBezTo>
                  <a:pt x="205922" y="56329"/>
                  <a:pt x="209915" y="57689"/>
                  <a:pt x="213875" y="59879"/>
                </a:cubicBezTo>
                <a:cubicBezTo>
                  <a:pt x="218041" y="62143"/>
                  <a:pt x="221118" y="65146"/>
                  <a:pt x="223095" y="68890"/>
                </a:cubicBezTo>
                <a:cubicBezTo>
                  <a:pt x="225071" y="72633"/>
                  <a:pt x="226061" y="77086"/>
                  <a:pt x="226061" y="82242"/>
                </a:cubicBezTo>
                <a:cubicBezTo>
                  <a:pt x="226061" y="87894"/>
                  <a:pt x="224506" y="92966"/>
                  <a:pt x="221400" y="97452"/>
                </a:cubicBezTo>
                <a:cubicBezTo>
                  <a:pt x="218288" y="101941"/>
                  <a:pt x="214156" y="105419"/>
                  <a:pt x="208997" y="107891"/>
                </a:cubicBezTo>
                <a:lnTo>
                  <a:pt x="209530" y="108633"/>
                </a:lnTo>
                <a:cubicBezTo>
                  <a:pt x="215957" y="110257"/>
                  <a:pt x="221345" y="113544"/>
                  <a:pt x="225690" y="118491"/>
                </a:cubicBezTo>
                <a:cubicBezTo>
                  <a:pt x="230036" y="123436"/>
                  <a:pt x="232210" y="129797"/>
                  <a:pt x="232210" y="137566"/>
                </a:cubicBezTo>
                <a:close/>
                <a:moveTo>
                  <a:pt x="205606" y="85316"/>
                </a:moveTo>
                <a:cubicBezTo>
                  <a:pt x="205606" y="82635"/>
                  <a:pt x="205163" y="80302"/>
                  <a:pt x="204282" y="78322"/>
                </a:cubicBezTo>
                <a:cubicBezTo>
                  <a:pt x="203399" y="76345"/>
                  <a:pt x="201862" y="74786"/>
                  <a:pt x="199673" y="73660"/>
                </a:cubicBezTo>
                <a:cubicBezTo>
                  <a:pt x="197128" y="72316"/>
                  <a:pt x="194280" y="71521"/>
                  <a:pt x="191141" y="71272"/>
                </a:cubicBezTo>
                <a:cubicBezTo>
                  <a:pt x="187995" y="71024"/>
                  <a:pt x="183631" y="70901"/>
                  <a:pt x="178048" y="70901"/>
                </a:cubicBezTo>
                <a:lnTo>
                  <a:pt x="159076" y="70901"/>
                </a:lnTo>
                <a:lnTo>
                  <a:pt x="159076" y="103334"/>
                </a:lnTo>
                <a:lnTo>
                  <a:pt x="181973" y="103334"/>
                </a:lnTo>
                <a:cubicBezTo>
                  <a:pt x="186850" y="103334"/>
                  <a:pt x="190310" y="103103"/>
                  <a:pt x="192358" y="102644"/>
                </a:cubicBezTo>
                <a:cubicBezTo>
                  <a:pt x="194406" y="102186"/>
                  <a:pt x="196668" y="101214"/>
                  <a:pt x="199141" y="99730"/>
                </a:cubicBezTo>
                <a:cubicBezTo>
                  <a:pt x="201474" y="98315"/>
                  <a:pt x="203133" y="96408"/>
                  <a:pt x="204123" y="94006"/>
                </a:cubicBezTo>
                <a:cubicBezTo>
                  <a:pt x="205110" y="91605"/>
                  <a:pt x="205606" y="88708"/>
                  <a:pt x="205606" y="85316"/>
                </a:cubicBezTo>
                <a:close/>
                <a:moveTo>
                  <a:pt x="211646" y="137671"/>
                </a:moveTo>
                <a:cubicBezTo>
                  <a:pt x="211646" y="133643"/>
                  <a:pt x="211063" y="130413"/>
                  <a:pt x="209901" y="127972"/>
                </a:cubicBezTo>
                <a:cubicBezTo>
                  <a:pt x="208730" y="125535"/>
                  <a:pt x="206171" y="123365"/>
                  <a:pt x="202215" y="121456"/>
                </a:cubicBezTo>
                <a:cubicBezTo>
                  <a:pt x="199741" y="120257"/>
                  <a:pt x="197092" y="119516"/>
                  <a:pt x="194266" y="119232"/>
                </a:cubicBezTo>
                <a:cubicBezTo>
                  <a:pt x="191441" y="118950"/>
                  <a:pt x="187516" y="118811"/>
                  <a:pt x="182501" y="118811"/>
                </a:cubicBezTo>
                <a:lnTo>
                  <a:pt x="159076" y="118811"/>
                </a:lnTo>
                <a:lnTo>
                  <a:pt x="159076" y="157492"/>
                </a:lnTo>
                <a:lnTo>
                  <a:pt x="176356" y="157492"/>
                </a:lnTo>
                <a:cubicBezTo>
                  <a:pt x="183492" y="157492"/>
                  <a:pt x="189035" y="157208"/>
                  <a:pt x="192995" y="156643"/>
                </a:cubicBezTo>
                <a:cubicBezTo>
                  <a:pt x="196949" y="156078"/>
                  <a:pt x="200343" y="154947"/>
                  <a:pt x="203169" y="153256"/>
                </a:cubicBezTo>
                <a:cubicBezTo>
                  <a:pt x="206136" y="151416"/>
                  <a:pt x="208292" y="149296"/>
                  <a:pt x="209635" y="146894"/>
                </a:cubicBezTo>
                <a:cubicBezTo>
                  <a:pt x="210973" y="144493"/>
                  <a:pt x="211646" y="141415"/>
                  <a:pt x="211646" y="137671"/>
                </a:cubicBezTo>
                <a:close/>
                <a:moveTo>
                  <a:pt x="304591" y="176143"/>
                </a:moveTo>
                <a:cubicBezTo>
                  <a:pt x="285728" y="176143"/>
                  <a:pt x="271082" y="170831"/>
                  <a:pt x="260664" y="160192"/>
                </a:cubicBezTo>
                <a:cubicBezTo>
                  <a:pt x="250243" y="149561"/>
                  <a:pt x="245030" y="134456"/>
                  <a:pt x="245030" y="114882"/>
                </a:cubicBezTo>
                <a:cubicBezTo>
                  <a:pt x="245030" y="95598"/>
                  <a:pt x="250084" y="80247"/>
                  <a:pt x="260189" y="68835"/>
                </a:cubicBezTo>
                <a:cubicBezTo>
                  <a:pt x="270295" y="57424"/>
                  <a:pt x="283503" y="51718"/>
                  <a:pt x="299821" y="51718"/>
                </a:cubicBezTo>
                <a:cubicBezTo>
                  <a:pt x="307169" y="51718"/>
                  <a:pt x="313671" y="52780"/>
                  <a:pt x="319327" y="54899"/>
                </a:cubicBezTo>
                <a:cubicBezTo>
                  <a:pt x="324979" y="57020"/>
                  <a:pt x="329925" y="60340"/>
                  <a:pt x="334166" y="64861"/>
                </a:cubicBezTo>
                <a:cubicBezTo>
                  <a:pt x="338400" y="69382"/>
                  <a:pt x="341650" y="74916"/>
                  <a:pt x="343914" y="81450"/>
                </a:cubicBezTo>
                <a:cubicBezTo>
                  <a:pt x="346175" y="87984"/>
                  <a:pt x="347305" y="95986"/>
                  <a:pt x="347305" y="105454"/>
                </a:cubicBezTo>
                <a:lnTo>
                  <a:pt x="347305" y="116266"/>
                </a:lnTo>
                <a:lnTo>
                  <a:pt x="265272" y="116266"/>
                </a:lnTo>
                <a:cubicBezTo>
                  <a:pt x="265272" y="130042"/>
                  <a:pt x="268735" y="140572"/>
                  <a:pt x="275658" y="147844"/>
                </a:cubicBezTo>
                <a:cubicBezTo>
                  <a:pt x="282585" y="155124"/>
                  <a:pt x="292154" y="158764"/>
                  <a:pt x="304379" y="158764"/>
                </a:cubicBezTo>
                <a:cubicBezTo>
                  <a:pt x="308764" y="158764"/>
                  <a:pt x="313056" y="158270"/>
                  <a:pt x="317259" y="157280"/>
                </a:cubicBezTo>
                <a:cubicBezTo>
                  <a:pt x="321462" y="156287"/>
                  <a:pt x="325259" y="155020"/>
                  <a:pt x="328650" y="153468"/>
                </a:cubicBezTo>
                <a:cubicBezTo>
                  <a:pt x="332258" y="151841"/>
                  <a:pt x="335292" y="150267"/>
                  <a:pt x="337769" y="148748"/>
                </a:cubicBezTo>
                <a:cubicBezTo>
                  <a:pt x="340239" y="147229"/>
                  <a:pt x="342291" y="145800"/>
                  <a:pt x="343914" y="144457"/>
                </a:cubicBezTo>
                <a:lnTo>
                  <a:pt x="345078" y="144457"/>
                </a:lnTo>
                <a:lnTo>
                  <a:pt x="345078" y="166183"/>
                </a:lnTo>
                <a:cubicBezTo>
                  <a:pt x="342745" y="167101"/>
                  <a:pt x="339850" y="168249"/>
                  <a:pt x="336387" y="169628"/>
                </a:cubicBezTo>
                <a:cubicBezTo>
                  <a:pt x="332927" y="171004"/>
                  <a:pt x="329821" y="172083"/>
                  <a:pt x="327063" y="172861"/>
                </a:cubicBezTo>
                <a:cubicBezTo>
                  <a:pt x="323179" y="173922"/>
                  <a:pt x="319661" y="174729"/>
                  <a:pt x="316519" y="175298"/>
                </a:cubicBezTo>
                <a:cubicBezTo>
                  <a:pt x="313372" y="175863"/>
                  <a:pt x="309398" y="176143"/>
                  <a:pt x="304591" y="176143"/>
                </a:cubicBezTo>
                <a:close/>
                <a:moveTo>
                  <a:pt x="327912" y="101002"/>
                </a:moveTo>
                <a:cubicBezTo>
                  <a:pt x="327769" y="95633"/>
                  <a:pt x="327131" y="91008"/>
                  <a:pt x="326005" y="87120"/>
                </a:cubicBezTo>
                <a:cubicBezTo>
                  <a:pt x="324874" y="83236"/>
                  <a:pt x="323248" y="79949"/>
                  <a:pt x="321127" y="77263"/>
                </a:cubicBezTo>
                <a:cubicBezTo>
                  <a:pt x="318794" y="74293"/>
                  <a:pt x="315809" y="72033"/>
                  <a:pt x="312169" y="70477"/>
                </a:cubicBezTo>
                <a:cubicBezTo>
                  <a:pt x="308530" y="68925"/>
                  <a:pt x="304030" y="68148"/>
                  <a:pt x="298659" y="68148"/>
                </a:cubicBezTo>
                <a:cubicBezTo>
                  <a:pt x="293359" y="68148"/>
                  <a:pt x="288856" y="68943"/>
                  <a:pt x="285148" y="70531"/>
                </a:cubicBezTo>
                <a:cubicBezTo>
                  <a:pt x="281433" y="72122"/>
                  <a:pt x="278060" y="74437"/>
                  <a:pt x="275024" y="77476"/>
                </a:cubicBezTo>
                <a:cubicBezTo>
                  <a:pt x="272059" y="80586"/>
                  <a:pt x="269795" y="84028"/>
                  <a:pt x="268243" y="87807"/>
                </a:cubicBezTo>
                <a:cubicBezTo>
                  <a:pt x="266687" y="91587"/>
                  <a:pt x="265697" y="95986"/>
                  <a:pt x="265272" y="101002"/>
                </a:cubicBezTo>
                <a:close/>
                <a:moveTo>
                  <a:pt x="459115" y="173390"/>
                </a:moveTo>
                <a:lnTo>
                  <a:pt x="439192" y="173390"/>
                </a:lnTo>
                <a:lnTo>
                  <a:pt x="439192" y="71751"/>
                </a:lnTo>
                <a:lnTo>
                  <a:pt x="398494" y="71751"/>
                </a:lnTo>
                <a:cubicBezTo>
                  <a:pt x="398282" y="77612"/>
                  <a:pt x="398073" y="83250"/>
                  <a:pt x="397860" y="88653"/>
                </a:cubicBezTo>
                <a:cubicBezTo>
                  <a:pt x="397652" y="94061"/>
                  <a:pt x="397436" y="98953"/>
                  <a:pt x="397224" y="103334"/>
                </a:cubicBezTo>
                <a:cubicBezTo>
                  <a:pt x="396798" y="114426"/>
                  <a:pt x="396074" y="123718"/>
                  <a:pt x="395052" y="131206"/>
                </a:cubicBezTo>
                <a:cubicBezTo>
                  <a:pt x="394026" y="138697"/>
                  <a:pt x="392734" y="144706"/>
                  <a:pt x="391182" y="149227"/>
                </a:cubicBezTo>
                <a:cubicBezTo>
                  <a:pt x="389628" y="153886"/>
                  <a:pt x="387913" y="157525"/>
                  <a:pt x="386041" y="160139"/>
                </a:cubicBezTo>
                <a:cubicBezTo>
                  <a:pt x="384169" y="162755"/>
                  <a:pt x="382068" y="165125"/>
                  <a:pt x="379735" y="167241"/>
                </a:cubicBezTo>
                <a:cubicBezTo>
                  <a:pt x="377333" y="169362"/>
                  <a:pt x="374756" y="170949"/>
                  <a:pt x="371998" y="172007"/>
                </a:cubicBezTo>
                <a:cubicBezTo>
                  <a:pt x="369241" y="173070"/>
                  <a:pt x="366134" y="173602"/>
                  <a:pt x="362675" y="173602"/>
                </a:cubicBezTo>
                <a:cubicBezTo>
                  <a:pt x="361543" y="173602"/>
                  <a:pt x="360093" y="173567"/>
                  <a:pt x="358329" y="173498"/>
                </a:cubicBezTo>
                <a:cubicBezTo>
                  <a:pt x="356557" y="173422"/>
                  <a:pt x="355319" y="173390"/>
                  <a:pt x="354618" y="173390"/>
                </a:cubicBezTo>
                <a:lnTo>
                  <a:pt x="354618" y="156005"/>
                </a:lnTo>
                <a:lnTo>
                  <a:pt x="355676" y="156005"/>
                </a:lnTo>
                <a:cubicBezTo>
                  <a:pt x="356172" y="156005"/>
                  <a:pt x="356688" y="156042"/>
                  <a:pt x="357212" y="156111"/>
                </a:cubicBezTo>
                <a:cubicBezTo>
                  <a:pt x="357742" y="156185"/>
                  <a:pt x="358362" y="156219"/>
                  <a:pt x="359067" y="156219"/>
                </a:cubicBezTo>
                <a:cubicBezTo>
                  <a:pt x="360766" y="156219"/>
                  <a:pt x="362426" y="155973"/>
                  <a:pt x="364049" y="155477"/>
                </a:cubicBezTo>
                <a:cubicBezTo>
                  <a:pt x="365673" y="154980"/>
                  <a:pt x="367120" y="154066"/>
                  <a:pt x="368395" y="152722"/>
                </a:cubicBezTo>
                <a:cubicBezTo>
                  <a:pt x="371929" y="149259"/>
                  <a:pt x="374507" y="143201"/>
                  <a:pt x="376134" y="134546"/>
                </a:cubicBezTo>
                <a:cubicBezTo>
                  <a:pt x="377758" y="125892"/>
                  <a:pt x="378921" y="113789"/>
                  <a:pt x="379627" y="98247"/>
                </a:cubicBezTo>
                <a:cubicBezTo>
                  <a:pt x="379907" y="92452"/>
                  <a:pt x="380174" y="85600"/>
                  <a:pt x="380425" y="77688"/>
                </a:cubicBezTo>
                <a:cubicBezTo>
                  <a:pt x="380671" y="69771"/>
                  <a:pt x="380900" y="62212"/>
                  <a:pt x="381114" y="55007"/>
                </a:cubicBezTo>
                <a:lnTo>
                  <a:pt x="459115" y="55007"/>
                </a:lnTo>
                <a:close/>
                <a:moveTo>
                  <a:pt x="582072" y="173390"/>
                </a:moveTo>
                <a:lnTo>
                  <a:pt x="562359" y="173390"/>
                </a:lnTo>
                <a:lnTo>
                  <a:pt x="562359" y="85104"/>
                </a:lnTo>
                <a:lnTo>
                  <a:pt x="506613" y="173390"/>
                </a:lnTo>
                <a:lnTo>
                  <a:pt x="488595" y="173390"/>
                </a:lnTo>
                <a:lnTo>
                  <a:pt x="488595" y="55007"/>
                </a:lnTo>
                <a:lnTo>
                  <a:pt x="508308" y="55007"/>
                </a:lnTo>
                <a:lnTo>
                  <a:pt x="508308" y="141912"/>
                </a:lnTo>
                <a:lnTo>
                  <a:pt x="563421" y="55007"/>
                </a:lnTo>
                <a:lnTo>
                  <a:pt x="582072" y="55007"/>
                </a:lnTo>
                <a:close/>
                <a:moveTo>
                  <a:pt x="699930" y="173390"/>
                </a:moveTo>
                <a:lnTo>
                  <a:pt x="680003" y="173390"/>
                </a:lnTo>
                <a:lnTo>
                  <a:pt x="680003" y="127180"/>
                </a:lnTo>
                <a:cubicBezTo>
                  <a:pt x="673787" y="129228"/>
                  <a:pt x="667745" y="130820"/>
                  <a:pt x="661880" y="131950"/>
                </a:cubicBezTo>
                <a:cubicBezTo>
                  <a:pt x="656021" y="133080"/>
                  <a:pt x="650224" y="133646"/>
                  <a:pt x="644500" y="133646"/>
                </a:cubicBezTo>
                <a:cubicBezTo>
                  <a:pt x="639485" y="133646"/>
                  <a:pt x="634589" y="132991"/>
                  <a:pt x="629819" y="131685"/>
                </a:cubicBezTo>
                <a:cubicBezTo>
                  <a:pt x="625049" y="130378"/>
                  <a:pt x="620934" y="128239"/>
                  <a:pt x="617471" y="125273"/>
                </a:cubicBezTo>
                <a:cubicBezTo>
                  <a:pt x="614008" y="122306"/>
                  <a:pt x="611341" y="118508"/>
                  <a:pt x="609473" y="113878"/>
                </a:cubicBezTo>
                <a:cubicBezTo>
                  <a:pt x="607601" y="109253"/>
                  <a:pt x="606661" y="103796"/>
                  <a:pt x="606661" y="97505"/>
                </a:cubicBezTo>
                <a:lnTo>
                  <a:pt x="606661" y="55007"/>
                </a:lnTo>
                <a:lnTo>
                  <a:pt x="626590" y="55007"/>
                </a:lnTo>
                <a:lnTo>
                  <a:pt x="626590" y="87120"/>
                </a:lnTo>
                <a:cubicBezTo>
                  <a:pt x="626590" y="92346"/>
                  <a:pt x="626803" y="96502"/>
                  <a:pt x="627223" y="99573"/>
                </a:cubicBezTo>
                <a:cubicBezTo>
                  <a:pt x="627649" y="102644"/>
                  <a:pt x="628815" y="105631"/>
                  <a:pt x="630724" y="108529"/>
                </a:cubicBezTo>
                <a:cubicBezTo>
                  <a:pt x="632343" y="110999"/>
                  <a:pt x="634801" y="112907"/>
                  <a:pt x="638088" y="114249"/>
                </a:cubicBezTo>
                <a:cubicBezTo>
                  <a:pt x="641371" y="115593"/>
                  <a:pt x="645699" y="116266"/>
                  <a:pt x="651070" y="116266"/>
                </a:cubicBezTo>
                <a:cubicBezTo>
                  <a:pt x="655732" y="116266"/>
                  <a:pt x="660732" y="115805"/>
                  <a:pt x="666068" y="114882"/>
                </a:cubicBezTo>
                <a:cubicBezTo>
                  <a:pt x="671399" y="113968"/>
                  <a:pt x="676047" y="112871"/>
                  <a:pt x="680003" y="111600"/>
                </a:cubicBezTo>
                <a:lnTo>
                  <a:pt x="680003" y="55007"/>
                </a:lnTo>
                <a:lnTo>
                  <a:pt x="699930" y="55007"/>
                </a:lnTo>
                <a:close/>
                <a:moveTo>
                  <a:pt x="780155" y="176143"/>
                </a:moveTo>
                <a:cubicBezTo>
                  <a:pt x="761295" y="176143"/>
                  <a:pt x="746647" y="170831"/>
                  <a:pt x="736229" y="160192"/>
                </a:cubicBezTo>
                <a:cubicBezTo>
                  <a:pt x="725806" y="149561"/>
                  <a:pt x="720598" y="134456"/>
                  <a:pt x="720598" y="114882"/>
                </a:cubicBezTo>
                <a:cubicBezTo>
                  <a:pt x="720598" y="95598"/>
                  <a:pt x="725648" y="80247"/>
                  <a:pt x="735752" y="68835"/>
                </a:cubicBezTo>
                <a:cubicBezTo>
                  <a:pt x="745858" y="57424"/>
                  <a:pt x="759070" y="51718"/>
                  <a:pt x="775389" y="51718"/>
                </a:cubicBezTo>
                <a:cubicBezTo>
                  <a:pt x="782736" y="51718"/>
                  <a:pt x="789235" y="52780"/>
                  <a:pt x="794890" y="54899"/>
                </a:cubicBezTo>
                <a:cubicBezTo>
                  <a:pt x="800542" y="57020"/>
                  <a:pt x="805488" y="60340"/>
                  <a:pt x="809730" y="64861"/>
                </a:cubicBezTo>
                <a:cubicBezTo>
                  <a:pt x="813967" y="69382"/>
                  <a:pt x="817218" y="74916"/>
                  <a:pt x="819479" y="81450"/>
                </a:cubicBezTo>
                <a:cubicBezTo>
                  <a:pt x="821743" y="87984"/>
                  <a:pt x="822869" y="95986"/>
                  <a:pt x="822869" y="105454"/>
                </a:cubicBezTo>
                <a:lnTo>
                  <a:pt x="822869" y="116266"/>
                </a:lnTo>
                <a:lnTo>
                  <a:pt x="740840" y="116266"/>
                </a:lnTo>
                <a:cubicBezTo>
                  <a:pt x="740840" y="130042"/>
                  <a:pt x="744300" y="140572"/>
                  <a:pt x="751226" y="147844"/>
                </a:cubicBezTo>
                <a:cubicBezTo>
                  <a:pt x="758149" y="155124"/>
                  <a:pt x="767721" y="158764"/>
                  <a:pt x="779943" y="158764"/>
                </a:cubicBezTo>
                <a:cubicBezTo>
                  <a:pt x="784327" y="158764"/>
                  <a:pt x="788619" y="158270"/>
                  <a:pt x="792824" y="157280"/>
                </a:cubicBezTo>
                <a:cubicBezTo>
                  <a:pt x="797025" y="156287"/>
                  <a:pt x="800823" y="155020"/>
                  <a:pt x="804218" y="153468"/>
                </a:cubicBezTo>
                <a:cubicBezTo>
                  <a:pt x="807821" y="151841"/>
                  <a:pt x="810860" y="150267"/>
                  <a:pt x="813333" y="148748"/>
                </a:cubicBezTo>
                <a:cubicBezTo>
                  <a:pt x="815806" y="147229"/>
                  <a:pt x="817854" y="145800"/>
                  <a:pt x="819479" y="144457"/>
                </a:cubicBezTo>
                <a:lnTo>
                  <a:pt x="820644" y="144457"/>
                </a:lnTo>
                <a:lnTo>
                  <a:pt x="820644" y="166183"/>
                </a:lnTo>
                <a:cubicBezTo>
                  <a:pt x="818311" y="167101"/>
                  <a:pt x="815413" y="168249"/>
                  <a:pt x="811954" y="169628"/>
                </a:cubicBezTo>
                <a:cubicBezTo>
                  <a:pt x="808490" y="171004"/>
                  <a:pt x="805384" y="172083"/>
                  <a:pt x="802627" y="172861"/>
                </a:cubicBezTo>
                <a:cubicBezTo>
                  <a:pt x="798742" y="173922"/>
                  <a:pt x="795225" y="174729"/>
                  <a:pt x="792086" y="175298"/>
                </a:cubicBezTo>
                <a:cubicBezTo>
                  <a:pt x="788939" y="175863"/>
                  <a:pt x="784965" y="176143"/>
                  <a:pt x="780155" y="176143"/>
                </a:cubicBezTo>
                <a:close/>
                <a:moveTo>
                  <a:pt x="803477" y="101002"/>
                </a:moveTo>
                <a:cubicBezTo>
                  <a:pt x="803332" y="95633"/>
                  <a:pt x="802698" y="91008"/>
                  <a:pt x="801568" y="87120"/>
                </a:cubicBezTo>
                <a:cubicBezTo>
                  <a:pt x="800437" y="83236"/>
                  <a:pt x="798811" y="79949"/>
                  <a:pt x="796690" y="77263"/>
                </a:cubicBezTo>
                <a:cubicBezTo>
                  <a:pt x="794358" y="74293"/>
                  <a:pt x="791376" y="72033"/>
                  <a:pt x="787737" y="70477"/>
                </a:cubicBezTo>
                <a:cubicBezTo>
                  <a:pt x="784098" y="68925"/>
                  <a:pt x="779594" y="68148"/>
                  <a:pt x="774222" y="68148"/>
                </a:cubicBezTo>
                <a:cubicBezTo>
                  <a:pt x="768924" y="68148"/>
                  <a:pt x="764420" y="68943"/>
                  <a:pt x="760712" y="70531"/>
                </a:cubicBezTo>
                <a:cubicBezTo>
                  <a:pt x="757000" y="72122"/>
                  <a:pt x="753626" y="74437"/>
                  <a:pt x="750589" y="77476"/>
                </a:cubicBezTo>
                <a:cubicBezTo>
                  <a:pt x="747622" y="80586"/>
                  <a:pt x="745361" y="84028"/>
                  <a:pt x="743806" y="87807"/>
                </a:cubicBezTo>
                <a:cubicBezTo>
                  <a:pt x="742255" y="91587"/>
                  <a:pt x="741260" y="95986"/>
                  <a:pt x="740840" y="101002"/>
                </a:cubicBezTo>
                <a:close/>
                <a:moveTo>
                  <a:pt x="936485" y="173390"/>
                </a:moveTo>
                <a:lnTo>
                  <a:pt x="916560" y="173390"/>
                </a:lnTo>
                <a:lnTo>
                  <a:pt x="916560" y="120082"/>
                </a:lnTo>
                <a:lnTo>
                  <a:pt x="862930" y="120082"/>
                </a:lnTo>
                <a:lnTo>
                  <a:pt x="862930" y="173390"/>
                </a:lnTo>
                <a:lnTo>
                  <a:pt x="843008" y="173390"/>
                </a:lnTo>
                <a:lnTo>
                  <a:pt x="843008" y="55007"/>
                </a:lnTo>
                <a:lnTo>
                  <a:pt x="862930" y="55007"/>
                </a:lnTo>
                <a:lnTo>
                  <a:pt x="862930" y="102909"/>
                </a:lnTo>
                <a:lnTo>
                  <a:pt x="916560" y="102909"/>
                </a:lnTo>
                <a:lnTo>
                  <a:pt x="916560" y="55007"/>
                </a:lnTo>
                <a:lnTo>
                  <a:pt x="936485" y="55007"/>
                </a:lnTo>
                <a:close/>
                <a:moveTo>
                  <a:pt x="1058684" y="173390"/>
                </a:moveTo>
                <a:lnTo>
                  <a:pt x="1038970" y="173390"/>
                </a:lnTo>
                <a:lnTo>
                  <a:pt x="1038970" y="85104"/>
                </a:lnTo>
                <a:lnTo>
                  <a:pt x="983225" y="173390"/>
                </a:lnTo>
                <a:lnTo>
                  <a:pt x="965206" y="173390"/>
                </a:lnTo>
                <a:lnTo>
                  <a:pt x="965206" y="55007"/>
                </a:lnTo>
                <a:lnTo>
                  <a:pt x="984916" y="55007"/>
                </a:lnTo>
                <a:lnTo>
                  <a:pt x="984916" y="141912"/>
                </a:lnTo>
                <a:lnTo>
                  <a:pt x="1040028" y="55007"/>
                </a:lnTo>
                <a:lnTo>
                  <a:pt x="1058684" y="55007"/>
                </a:lnTo>
                <a:close/>
                <a:moveTo>
                  <a:pt x="1138914" y="176143"/>
                </a:moveTo>
                <a:cubicBezTo>
                  <a:pt x="1120049" y="176143"/>
                  <a:pt x="1105405" y="170831"/>
                  <a:pt x="1094982" y="160192"/>
                </a:cubicBezTo>
                <a:cubicBezTo>
                  <a:pt x="1084564" y="149561"/>
                  <a:pt x="1079351" y="134456"/>
                  <a:pt x="1079351" y="114882"/>
                </a:cubicBezTo>
                <a:cubicBezTo>
                  <a:pt x="1079351" y="95598"/>
                  <a:pt x="1084405" y="80247"/>
                  <a:pt x="1094507" y="68835"/>
                </a:cubicBezTo>
                <a:cubicBezTo>
                  <a:pt x="1104613" y="57424"/>
                  <a:pt x="1117824" y="51718"/>
                  <a:pt x="1134144" y="51718"/>
                </a:cubicBezTo>
                <a:cubicBezTo>
                  <a:pt x="1141491" y="51718"/>
                  <a:pt x="1147989" y="52780"/>
                  <a:pt x="1153645" y="54899"/>
                </a:cubicBezTo>
                <a:cubicBezTo>
                  <a:pt x="1159296" y="57020"/>
                  <a:pt x="1164243" y="60340"/>
                  <a:pt x="1168483" y="64861"/>
                </a:cubicBezTo>
                <a:cubicBezTo>
                  <a:pt x="1172721" y="69382"/>
                  <a:pt x="1175971" y="74916"/>
                  <a:pt x="1178233" y="81450"/>
                </a:cubicBezTo>
                <a:cubicBezTo>
                  <a:pt x="1180498" y="87984"/>
                  <a:pt x="1181628" y="95986"/>
                  <a:pt x="1181628" y="105454"/>
                </a:cubicBezTo>
                <a:lnTo>
                  <a:pt x="1181628" y="116266"/>
                </a:lnTo>
                <a:lnTo>
                  <a:pt x="1099595" y="116266"/>
                </a:lnTo>
                <a:cubicBezTo>
                  <a:pt x="1099595" y="130042"/>
                  <a:pt x="1103057" y="140572"/>
                  <a:pt x="1109980" y="147844"/>
                </a:cubicBezTo>
                <a:cubicBezTo>
                  <a:pt x="1116902" y="155124"/>
                  <a:pt x="1126476" y="158764"/>
                  <a:pt x="1138701" y="158764"/>
                </a:cubicBezTo>
                <a:cubicBezTo>
                  <a:pt x="1143082" y="158764"/>
                  <a:pt x="1147373" y="158270"/>
                  <a:pt x="1151578" y="157280"/>
                </a:cubicBezTo>
                <a:cubicBezTo>
                  <a:pt x="1155783" y="156287"/>
                  <a:pt x="1159577" y="155020"/>
                  <a:pt x="1162972" y="153468"/>
                </a:cubicBezTo>
                <a:cubicBezTo>
                  <a:pt x="1166576" y="151841"/>
                  <a:pt x="1169614" y="150267"/>
                  <a:pt x="1172088" y="148748"/>
                </a:cubicBezTo>
                <a:cubicBezTo>
                  <a:pt x="1174560" y="147229"/>
                  <a:pt x="1176613" y="145800"/>
                  <a:pt x="1178233" y="144457"/>
                </a:cubicBezTo>
                <a:lnTo>
                  <a:pt x="1179399" y="144457"/>
                </a:lnTo>
                <a:lnTo>
                  <a:pt x="1179399" y="166183"/>
                </a:lnTo>
                <a:cubicBezTo>
                  <a:pt x="1177066" y="167101"/>
                  <a:pt x="1174172" y="168249"/>
                  <a:pt x="1170708" y="169628"/>
                </a:cubicBezTo>
                <a:cubicBezTo>
                  <a:pt x="1167245" y="171004"/>
                  <a:pt x="1164139" y="172083"/>
                  <a:pt x="1161384" y="172861"/>
                </a:cubicBezTo>
                <a:cubicBezTo>
                  <a:pt x="1157497" y="173922"/>
                  <a:pt x="1153982" y="174729"/>
                  <a:pt x="1150841" y="175298"/>
                </a:cubicBezTo>
                <a:cubicBezTo>
                  <a:pt x="1147693" y="175863"/>
                  <a:pt x="1143720" y="176143"/>
                  <a:pt x="1138914" y="176143"/>
                </a:cubicBezTo>
                <a:close/>
                <a:moveTo>
                  <a:pt x="1162231" y="101002"/>
                </a:moveTo>
                <a:cubicBezTo>
                  <a:pt x="1162090" y="95633"/>
                  <a:pt x="1161453" y="91008"/>
                  <a:pt x="1160322" y="87120"/>
                </a:cubicBezTo>
                <a:cubicBezTo>
                  <a:pt x="1159192" y="83236"/>
                  <a:pt x="1157565" y="79949"/>
                  <a:pt x="1155444" y="77263"/>
                </a:cubicBezTo>
                <a:cubicBezTo>
                  <a:pt x="1153115" y="74293"/>
                  <a:pt x="1150131" y="72033"/>
                  <a:pt x="1146491" y="70477"/>
                </a:cubicBezTo>
                <a:cubicBezTo>
                  <a:pt x="1142852" y="68925"/>
                  <a:pt x="1138348" y="68148"/>
                  <a:pt x="1132981" y="68148"/>
                </a:cubicBezTo>
                <a:cubicBezTo>
                  <a:pt x="1127678" y="68148"/>
                  <a:pt x="1123174" y="68943"/>
                  <a:pt x="1119467" y="70531"/>
                </a:cubicBezTo>
                <a:cubicBezTo>
                  <a:pt x="1115754" y="72122"/>
                  <a:pt x="1112381" y="74437"/>
                  <a:pt x="1109343" y="77476"/>
                </a:cubicBezTo>
                <a:cubicBezTo>
                  <a:pt x="1106380" y="80586"/>
                  <a:pt x="1104116" y="84028"/>
                  <a:pt x="1102560" y="87807"/>
                </a:cubicBezTo>
                <a:cubicBezTo>
                  <a:pt x="1101010" y="91587"/>
                  <a:pt x="1100019" y="95986"/>
                  <a:pt x="1099595" y="101002"/>
                </a:cubicBezTo>
                <a:close/>
                <a:moveTo>
                  <a:pt x="1363071" y="173390"/>
                </a:moveTo>
                <a:lnTo>
                  <a:pt x="1343145" y="173390"/>
                </a:lnTo>
                <a:lnTo>
                  <a:pt x="1343145" y="72172"/>
                </a:lnTo>
                <a:lnTo>
                  <a:pt x="1289516" y="72172"/>
                </a:lnTo>
                <a:lnTo>
                  <a:pt x="1289516" y="173390"/>
                </a:lnTo>
                <a:lnTo>
                  <a:pt x="1269593" y="173390"/>
                </a:lnTo>
                <a:lnTo>
                  <a:pt x="1269593" y="55007"/>
                </a:lnTo>
                <a:lnTo>
                  <a:pt x="1363071" y="55007"/>
                </a:lnTo>
                <a:close/>
                <a:moveTo>
                  <a:pt x="1491206" y="111070"/>
                </a:moveTo>
                <a:cubicBezTo>
                  <a:pt x="1491206" y="130784"/>
                  <a:pt x="1486490" y="146488"/>
                  <a:pt x="1477058" y="158181"/>
                </a:cubicBezTo>
                <a:cubicBezTo>
                  <a:pt x="1467626" y="169874"/>
                  <a:pt x="1455699" y="175723"/>
                  <a:pt x="1441284" y="175723"/>
                </a:cubicBezTo>
                <a:cubicBezTo>
                  <a:pt x="1435423" y="175723"/>
                  <a:pt x="1430229" y="175050"/>
                  <a:pt x="1425708" y="173710"/>
                </a:cubicBezTo>
                <a:cubicBezTo>
                  <a:pt x="1421186" y="172364"/>
                  <a:pt x="1416556" y="170280"/>
                  <a:pt x="1411822" y="167454"/>
                </a:cubicBezTo>
                <a:lnTo>
                  <a:pt x="1411822" y="217054"/>
                </a:lnTo>
                <a:lnTo>
                  <a:pt x="1391899" y="217054"/>
                </a:lnTo>
                <a:lnTo>
                  <a:pt x="1391899" y="55007"/>
                </a:lnTo>
                <a:lnTo>
                  <a:pt x="1411822" y="55007"/>
                </a:lnTo>
                <a:lnTo>
                  <a:pt x="1411822" y="67406"/>
                </a:lnTo>
                <a:cubicBezTo>
                  <a:pt x="1416768" y="62953"/>
                  <a:pt x="1422266" y="59223"/>
                  <a:pt x="1428306" y="56221"/>
                </a:cubicBezTo>
                <a:cubicBezTo>
                  <a:pt x="1434348" y="53219"/>
                  <a:pt x="1440935" y="51718"/>
                  <a:pt x="1448070" y="51718"/>
                </a:cubicBezTo>
                <a:cubicBezTo>
                  <a:pt x="1461639" y="51718"/>
                  <a:pt x="1472215" y="57089"/>
                  <a:pt x="1479815" y="67830"/>
                </a:cubicBezTo>
                <a:cubicBezTo>
                  <a:pt x="1487408" y="78570"/>
                  <a:pt x="1491206" y="92984"/>
                  <a:pt x="1491206" y="111070"/>
                </a:cubicBezTo>
                <a:close/>
                <a:moveTo>
                  <a:pt x="1470643" y="113295"/>
                </a:moveTo>
                <a:cubicBezTo>
                  <a:pt x="1470643" y="99799"/>
                  <a:pt x="1468487" y="89326"/>
                  <a:pt x="1464177" y="81871"/>
                </a:cubicBezTo>
                <a:cubicBezTo>
                  <a:pt x="1459868" y="74419"/>
                  <a:pt x="1452873" y="70689"/>
                  <a:pt x="1443196" y="70689"/>
                </a:cubicBezTo>
                <a:cubicBezTo>
                  <a:pt x="1437544" y="70689"/>
                  <a:pt x="1432083" y="71942"/>
                  <a:pt x="1426823" y="74451"/>
                </a:cubicBezTo>
                <a:cubicBezTo>
                  <a:pt x="1421556" y="76960"/>
                  <a:pt x="1416556" y="80194"/>
                  <a:pt x="1411822" y="84154"/>
                </a:cubicBezTo>
                <a:lnTo>
                  <a:pt x="1411822" y="151239"/>
                </a:lnTo>
                <a:cubicBezTo>
                  <a:pt x="1417053" y="153781"/>
                  <a:pt x="1421521" y="155513"/>
                  <a:pt x="1425229" y="156431"/>
                </a:cubicBezTo>
                <a:cubicBezTo>
                  <a:pt x="1428940" y="157353"/>
                  <a:pt x="1433196" y="157810"/>
                  <a:pt x="1438002" y="157810"/>
                </a:cubicBezTo>
                <a:cubicBezTo>
                  <a:pt x="1448319" y="157810"/>
                  <a:pt x="1456336" y="154029"/>
                  <a:pt x="1462060" y="146469"/>
                </a:cubicBezTo>
                <a:cubicBezTo>
                  <a:pt x="1467784" y="138910"/>
                  <a:pt x="1470643" y="127851"/>
                  <a:pt x="1470643" y="113295"/>
                </a:cubicBezTo>
                <a:close/>
                <a:moveTo>
                  <a:pt x="1609271" y="114253"/>
                </a:moveTo>
                <a:cubicBezTo>
                  <a:pt x="1609271" y="134175"/>
                  <a:pt x="1604469" y="149561"/>
                  <a:pt x="1594857" y="160404"/>
                </a:cubicBezTo>
                <a:cubicBezTo>
                  <a:pt x="1585249" y="171248"/>
                  <a:pt x="1572462" y="176673"/>
                  <a:pt x="1556491" y="176673"/>
                </a:cubicBezTo>
                <a:cubicBezTo>
                  <a:pt x="1540026" y="176673"/>
                  <a:pt x="1527079" y="171071"/>
                  <a:pt x="1517648" y="159872"/>
                </a:cubicBezTo>
                <a:cubicBezTo>
                  <a:pt x="1508216" y="148676"/>
                  <a:pt x="1503499" y="133470"/>
                  <a:pt x="1503499" y="114253"/>
                </a:cubicBezTo>
                <a:cubicBezTo>
                  <a:pt x="1503499" y="94467"/>
                  <a:pt x="1508356" y="79099"/>
                  <a:pt x="1518073" y="68144"/>
                </a:cubicBezTo>
                <a:cubicBezTo>
                  <a:pt x="1527785" y="57193"/>
                  <a:pt x="1540595" y="51718"/>
                  <a:pt x="1556491" y="51718"/>
                </a:cubicBezTo>
                <a:cubicBezTo>
                  <a:pt x="1572462" y="51718"/>
                  <a:pt x="1585249" y="57179"/>
                  <a:pt x="1594857" y="68091"/>
                </a:cubicBezTo>
                <a:cubicBezTo>
                  <a:pt x="1604469" y="79009"/>
                  <a:pt x="1609271" y="94395"/>
                  <a:pt x="1609271" y="114253"/>
                </a:cubicBezTo>
                <a:close/>
                <a:moveTo>
                  <a:pt x="1588709" y="114253"/>
                </a:moveTo>
                <a:cubicBezTo>
                  <a:pt x="1588709" y="98920"/>
                  <a:pt x="1585919" y="87527"/>
                  <a:pt x="1580338" y="80071"/>
                </a:cubicBezTo>
                <a:cubicBezTo>
                  <a:pt x="1574758" y="72620"/>
                  <a:pt x="1566809" y="68890"/>
                  <a:pt x="1556491" y="68890"/>
                </a:cubicBezTo>
                <a:cubicBezTo>
                  <a:pt x="1546105" y="68890"/>
                  <a:pt x="1538103" y="72620"/>
                  <a:pt x="1532487" y="80071"/>
                </a:cubicBezTo>
                <a:cubicBezTo>
                  <a:pt x="1526871" y="87527"/>
                  <a:pt x="1524059" y="98920"/>
                  <a:pt x="1524059" y="114253"/>
                </a:cubicBezTo>
                <a:cubicBezTo>
                  <a:pt x="1524059" y="129092"/>
                  <a:pt x="1526871" y="140338"/>
                  <a:pt x="1532487" y="148007"/>
                </a:cubicBezTo>
                <a:cubicBezTo>
                  <a:pt x="1538103" y="155675"/>
                  <a:pt x="1546105" y="159509"/>
                  <a:pt x="1556491" y="159509"/>
                </a:cubicBezTo>
                <a:cubicBezTo>
                  <a:pt x="1566734" y="159509"/>
                  <a:pt x="1574669" y="155744"/>
                  <a:pt x="1580285" y="148219"/>
                </a:cubicBezTo>
                <a:cubicBezTo>
                  <a:pt x="1585903" y="140695"/>
                  <a:pt x="1588709" y="129373"/>
                  <a:pt x="1588709" y="114253"/>
                </a:cubicBezTo>
                <a:close/>
                <a:moveTo>
                  <a:pt x="1723204" y="173390"/>
                </a:moveTo>
                <a:lnTo>
                  <a:pt x="1703490" y="173390"/>
                </a:lnTo>
                <a:lnTo>
                  <a:pt x="1703490" y="85104"/>
                </a:lnTo>
                <a:lnTo>
                  <a:pt x="1647745" y="173390"/>
                </a:lnTo>
                <a:lnTo>
                  <a:pt x="1629727" y="173390"/>
                </a:lnTo>
                <a:lnTo>
                  <a:pt x="1629727" y="55007"/>
                </a:lnTo>
                <a:lnTo>
                  <a:pt x="1649440" y="55007"/>
                </a:lnTo>
                <a:lnTo>
                  <a:pt x="1649440" y="141912"/>
                </a:lnTo>
                <a:lnTo>
                  <a:pt x="1704553" y="55007"/>
                </a:lnTo>
                <a:lnTo>
                  <a:pt x="1723204" y="55007"/>
                </a:lnTo>
                <a:close/>
                <a:moveTo>
                  <a:pt x="1830462" y="140641"/>
                </a:moveTo>
                <a:cubicBezTo>
                  <a:pt x="1830462" y="147283"/>
                  <a:pt x="1829012" y="152899"/>
                  <a:pt x="1826117" y="157492"/>
                </a:cubicBezTo>
                <a:cubicBezTo>
                  <a:pt x="1823223" y="162082"/>
                  <a:pt x="1819511" y="165722"/>
                  <a:pt x="1814986" y="168408"/>
                </a:cubicBezTo>
                <a:cubicBezTo>
                  <a:pt x="1810677" y="171022"/>
                  <a:pt x="1805767" y="172965"/>
                  <a:pt x="1800259" y="174236"/>
                </a:cubicBezTo>
                <a:cubicBezTo>
                  <a:pt x="1794743" y="175511"/>
                  <a:pt x="1789232" y="176143"/>
                  <a:pt x="1783724" y="176143"/>
                </a:cubicBezTo>
                <a:cubicBezTo>
                  <a:pt x="1775951" y="176143"/>
                  <a:pt x="1768604" y="175388"/>
                  <a:pt x="1761681" y="173869"/>
                </a:cubicBezTo>
                <a:cubicBezTo>
                  <a:pt x="1754751" y="172350"/>
                  <a:pt x="1747864" y="169927"/>
                  <a:pt x="1741013" y="166607"/>
                </a:cubicBezTo>
                <a:lnTo>
                  <a:pt x="1741013" y="144561"/>
                </a:lnTo>
                <a:lnTo>
                  <a:pt x="1742285" y="144561"/>
                </a:lnTo>
                <a:cubicBezTo>
                  <a:pt x="1747087" y="149015"/>
                  <a:pt x="1753109" y="152524"/>
                  <a:pt x="1760353" y="155106"/>
                </a:cubicBezTo>
                <a:cubicBezTo>
                  <a:pt x="1767596" y="157683"/>
                  <a:pt x="1774821" y="158976"/>
                  <a:pt x="1782028" y="158976"/>
                </a:cubicBezTo>
                <a:cubicBezTo>
                  <a:pt x="1785138" y="158976"/>
                  <a:pt x="1788476" y="158640"/>
                  <a:pt x="1792043" y="157967"/>
                </a:cubicBezTo>
                <a:cubicBezTo>
                  <a:pt x="1795607" y="157298"/>
                  <a:pt x="1798632" y="156258"/>
                  <a:pt x="1801105" y="154843"/>
                </a:cubicBezTo>
                <a:cubicBezTo>
                  <a:pt x="1804356" y="152867"/>
                  <a:pt x="1806670" y="150746"/>
                  <a:pt x="1808045" y="148482"/>
                </a:cubicBezTo>
                <a:cubicBezTo>
                  <a:pt x="1809421" y="146221"/>
                  <a:pt x="1810112" y="143114"/>
                  <a:pt x="1810112" y="139157"/>
                </a:cubicBezTo>
                <a:cubicBezTo>
                  <a:pt x="1810112" y="134921"/>
                  <a:pt x="1809317" y="131508"/>
                  <a:pt x="1807729" y="128930"/>
                </a:cubicBezTo>
                <a:cubicBezTo>
                  <a:pt x="1806138" y="126349"/>
                  <a:pt x="1803966" y="124426"/>
                  <a:pt x="1801209" y="123151"/>
                </a:cubicBezTo>
                <a:cubicBezTo>
                  <a:pt x="1798456" y="121882"/>
                  <a:pt x="1795366" y="121085"/>
                  <a:pt x="1791939" y="120769"/>
                </a:cubicBezTo>
                <a:cubicBezTo>
                  <a:pt x="1788511" y="120453"/>
                  <a:pt x="1784887" y="120294"/>
                  <a:pt x="1781074" y="120294"/>
                </a:cubicBezTo>
                <a:lnTo>
                  <a:pt x="1767085" y="120294"/>
                </a:lnTo>
                <a:lnTo>
                  <a:pt x="1767085" y="103122"/>
                </a:lnTo>
                <a:lnTo>
                  <a:pt x="1777787" y="103122"/>
                </a:lnTo>
                <a:cubicBezTo>
                  <a:pt x="1780474" y="103122"/>
                  <a:pt x="1783828" y="103035"/>
                  <a:pt x="1787856" y="102856"/>
                </a:cubicBezTo>
                <a:cubicBezTo>
                  <a:pt x="1791884" y="102679"/>
                  <a:pt x="1795100" y="102132"/>
                  <a:pt x="1797500" y="101214"/>
                </a:cubicBezTo>
                <a:cubicBezTo>
                  <a:pt x="1800540" y="100083"/>
                  <a:pt x="1802977" y="98478"/>
                  <a:pt x="1804813" y="96394"/>
                </a:cubicBezTo>
                <a:cubicBezTo>
                  <a:pt x="1806652" y="94305"/>
                  <a:pt x="1807570" y="90796"/>
                  <a:pt x="1807570" y="85849"/>
                </a:cubicBezTo>
                <a:cubicBezTo>
                  <a:pt x="1807570" y="82386"/>
                  <a:pt x="1806793" y="79595"/>
                  <a:pt x="1805237" y="77476"/>
                </a:cubicBezTo>
                <a:cubicBezTo>
                  <a:pt x="1803685" y="75355"/>
                  <a:pt x="1801742" y="73691"/>
                  <a:pt x="1799409" y="72492"/>
                </a:cubicBezTo>
                <a:cubicBezTo>
                  <a:pt x="1797008" y="71222"/>
                  <a:pt x="1794394" y="70355"/>
                  <a:pt x="1791568" y="69898"/>
                </a:cubicBezTo>
                <a:cubicBezTo>
                  <a:pt x="1788743" y="69437"/>
                  <a:pt x="1786021" y="69206"/>
                  <a:pt x="1783403" y="69206"/>
                </a:cubicBezTo>
                <a:cubicBezTo>
                  <a:pt x="1776693" y="69206"/>
                  <a:pt x="1770245" y="70142"/>
                  <a:pt x="1764064" y="72014"/>
                </a:cubicBezTo>
                <a:cubicBezTo>
                  <a:pt x="1757883" y="73890"/>
                  <a:pt x="1752565" y="76662"/>
                  <a:pt x="1748113" y="80333"/>
                </a:cubicBezTo>
                <a:lnTo>
                  <a:pt x="1746841" y="80333"/>
                </a:lnTo>
                <a:lnTo>
                  <a:pt x="1746841" y="58820"/>
                </a:lnTo>
                <a:cubicBezTo>
                  <a:pt x="1751925" y="57053"/>
                  <a:pt x="1757563" y="55501"/>
                  <a:pt x="1763748" y="54155"/>
                </a:cubicBezTo>
                <a:cubicBezTo>
                  <a:pt x="1769925" y="52815"/>
                  <a:pt x="1776128" y="52142"/>
                  <a:pt x="1782346" y="52142"/>
                </a:cubicBezTo>
                <a:cubicBezTo>
                  <a:pt x="1787363" y="52142"/>
                  <a:pt x="1792465" y="52656"/>
                  <a:pt x="1797659" y="53679"/>
                </a:cubicBezTo>
                <a:cubicBezTo>
                  <a:pt x="1802851" y="54705"/>
                  <a:pt x="1807782" y="56455"/>
                  <a:pt x="1812445" y="58928"/>
                </a:cubicBezTo>
                <a:cubicBezTo>
                  <a:pt x="1816826" y="61329"/>
                  <a:pt x="1820502" y="64634"/>
                  <a:pt x="1823468" y="68835"/>
                </a:cubicBezTo>
                <a:cubicBezTo>
                  <a:pt x="1826434" y="73040"/>
                  <a:pt x="1827917" y="78181"/>
                  <a:pt x="1827917" y="84254"/>
                </a:cubicBezTo>
                <a:cubicBezTo>
                  <a:pt x="1827917" y="90688"/>
                  <a:pt x="1826100" y="96322"/>
                  <a:pt x="1822460" y="101160"/>
                </a:cubicBezTo>
                <a:cubicBezTo>
                  <a:pt x="1818820" y="105998"/>
                  <a:pt x="1813996" y="109198"/>
                  <a:pt x="1807995" y="110750"/>
                </a:cubicBezTo>
                <a:lnTo>
                  <a:pt x="1807995" y="111495"/>
                </a:lnTo>
                <a:cubicBezTo>
                  <a:pt x="1814565" y="113756"/>
                  <a:pt x="1819950" y="117216"/>
                  <a:pt x="1824155" y="121878"/>
                </a:cubicBezTo>
                <a:cubicBezTo>
                  <a:pt x="1828360" y="126544"/>
                  <a:pt x="1830462" y="132797"/>
                  <a:pt x="1830462" y="140641"/>
                </a:cubicBezTo>
                <a:close/>
                <a:moveTo>
                  <a:pt x="1944183" y="137566"/>
                </a:moveTo>
                <a:cubicBezTo>
                  <a:pt x="1944183" y="143294"/>
                  <a:pt x="1943088" y="148364"/>
                  <a:pt x="1940900" y="152777"/>
                </a:cubicBezTo>
                <a:cubicBezTo>
                  <a:pt x="1938704" y="157190"/>
                  <a:pt x="1935702" y="160883"/>
                  <a:pt x="1931889" y="163854"/>
                </a:cubicBezTo>
                <a:cubicBezTo>
                  <a:pt x="1927082" y="167594"/>
                  <a:pt x="1922047" y="170121"/>
                  <a:pt x="1916787" y="171428"/>
                </a:cubicBezTo>
                <a:cubicBezTo>
                  <a:pt x="1911524" y="172735"/>
                  <a:pt x="1905217" y="173390"/>
                  <a:pt x="1897869" y="173390"/>
                </a:cubicBezTo>
                <a:lnTo>
                  <a:pt x="1851342" y="173390"/>
                </a:lnTo>
                <a:lnTo>
                  <a:pt x="1851342" y="55007"/>
                </a:lnTo>
                <a:lnTo>
                  <a:pt x="1894795" y="55007"/>
                </a:lnTo>
                <a:cubicBezTo>
                  <a:pt x="1903484" y="55007"/>
                  <a:pt x="1909842" y="55274"/>
                  <a:pt x="1913871" y="55800"/>
                </a:cubicBezTo>
                <a:cubicBezTo>
                  <a:pt x="1917899" y="56329"/>
                  <a:pt x="1921888" y="57689"/>
                  <a:pt x="1925848" y="59879"/>
                </a:cubicBezTo>
                <a:cubicBezTo>
                  <a:pt x="1930017" y="62143"/>
                  <a:pt x="1933092" y="65146"/>
                  <a:pt x="1935072" y="68890"/>
                </a:cubicBezTo>
                <a:cubicBezTo>
                  <a:pt x="1937048" y="72633"/>
                  <a:pt x="1938034" y="77086"/>
                  <a:pt x="1938034" y="82242"/>
                </a:cubicBezTo>
                <a:cubicBezTo>
                  <a:pt x="1938034" y="87894"/>
                  <a:pt x="1936483" y="92966"/>
                  <a:pt x="1933373" y="97452"/>
                </a:cubicBezTo>
                <a:cubicBezTo>
                  <a:pt x="1930261" y="101941"/>
                  <a:pt x="1926129" y="105419"/>
                  <a:pt x="1920974" y="107891"/>
                </a:cubicBezTo>
                <a:lnTo>
                  <a:pt x="1921503" y="108633"/>
                </a:lnTo>
                <a:cubicBezTo>
                  <a:pt x="1927929" y="110257"/>
                  <a:pt x="1933318" y="113544"/>
                  <a:pt x="1937664" y="118491"/>
                </a:cubicBezTo>
                <a:cubicBezTo>
                  <a:pt x="1942009" y="123436"/>
                  <a:pt x="1944183" y="129797"/>
                  <a:pt x="1944183" y="137566"/>
                </a:cubicBezTo>
                <a:close/>
                <a:moveTo>
                  <a:pt x="1917579" y="85316"/>
                </a:moveTo>
                <a:cubicBezTo>
                  <a:pt x="1917579" y="82635"/>
                  <a:pt x="1917140" y="80302"/>
                  <a:pt x="1916258" y="78322"/>
                </a:cubicBezTo>
                <a:cubicBezTo>
                  <a:pt x="1915376" y="76345"/>
                  <a:pt x="1913835" y="74786"/>
                  <a:pt x="1911647" y="73660"/>
                </a:cubicBezTo>
                <a:cubicBezTo>
                  <a:pt x="1909100" y="72316"/>
                  <a:pt x="1906257" y="71521"/>
                  <a:pt x="1903114" y="71272"/>
                </a:cubicBezTo>
                <a:cubicBezTo>
                  <a:pt x="1899968" y="71024"/>
                  <a:pt x="1895604" y="70901"/>
                  <a:pt x="1890025" y="70901"/>
                </a:cubicBezTo>
                <a:lnTo>
                  <a:pt x="1871053" y="70901"/>
                </a:lnTo>
                <a:lnTo>
                  <a:pt x="1871053" y="103334"/>
                </a:lnTo>
                <a:lnTo>
                  <a:pt x="1893948" y="103334"/>
                </a:lnTo>
                <a:cubicBezTo>
                  <a:pt x="1898824" y="103334"/>
                  <a:pt x="1902286" y="103103"/>
                  <a:pt x="1904334" y="102644"/>
                </a:cubicBezTo>
                <a:cubicBezTo>
                  <a:pt x="1906379" y="102186"/>
                  <a:pt x="1908643" y="101214"/>
                  <a:pt x="1911113" y="99730"/>
                </a:cubicBezTo>
                <a:cubicBezTo>
                  <a:pt x="1913446" y="98315"/>
                  <a:pt x="1915109" y="96408"/>
                  <a:pt x="1916099" y="94006"/>
                </a:cubicBezTo>
                <a:cubicBezTo>
                  <a:pt x="1917086" y="91605"/>
                  <a:pt x="1917579" y="88708"/>
                  <a:pt x="1917579" y="85316"/>
                </a:cubicBezTo>
                <a:close/>
                <a:moveTo>
                  <a:pt x="1923620" y="137671"/>
                </a:moveTo>
                <a:cubicBezTo>
                  <a:pt x="1923620" y="133643"/>
                  <a:pt x="1923040" y="130413"/>
                  <a:pt x="1921874" y="127972"/>
                </a:cubicBezTo>
                <a:cubicBezTo>
                  <a:pt x="1920707" y="125535"/>
                  <a:pt x="1918148" y="123365"/>
                  <a:pt x="1914192" y="121456"/>
                </a:cubicBezTo>
                <a:cubicBezTo>
                  <a:pt x="1911714" y="120257"/>
                  <a:pt x="1909069" y="119516"/>
                  <a:pt x="1906243" y="119232"/>
                </a:cubicBezTo>
                <a:cubicBezTo>
                  <a:pt x="1903417" y="118950"/>
                  <a:pt x="1899493" y="118811"/>
                  <a:pt x="1894478" y="118811"/>
                </a:cubicBezTo>
                <a:lnTo>
                  <a:pt x="1871053" y="118811"/>
                </a:lnTo>
                <a:lnTo>
                  <a:pt x="1871053" y="157492"/>
                </a:lnTo>
                <a:lnTo>
                  <a:pt x="1888332" y="157492"/>
                </a:lnTo>
                <a:cubicBezTo>
                  <a:pt x="1895468" y="157492"/>
                  <a:pt x="1901012" y="157208"/>
                  <a:pt x="1904968" y="156643"/>
                </a:cubicBezTo>
                <a:cubicBezTo>
                  <a:pt x="1908925" y="156078"/>
                  <a:pt x="1912316" y="154947"/>
                  <a:pt x="1915142" y="153256"/>
                </a:cubicBezTo>
                <a:cubicBezTo>
                  <a:pt x="1918112" y="151416"/>
                  <a:pt x="1920269" y="149296"/>
                  <a:pt x="1921607" y="146894"/>
                </a:cubicBezTo>
                <a:cubicBezTo>
                  <a:pt x="1922950" y="144493"/>
                  <a:pt x="1923620" y="141415"/>
                  <a:pt x="1923620" y="137671"/>
                </a:cubicBezTo>
                <a:close/>
                <a:moveTo>
                  <a:pt x="2062566" y="114253"/>
                </a:moveTo>
                <a:cubicBezTo>
                  <a:pt x="2062566" y="134175"/>
                  <a:pt x="2057763" y="149561"/>
                  <a:pt x="2048152" y="160404"/>
                </a:cubicBezTo>
                <a:cubicBezTo>
                  <a:pt x="2038543" y="171248"/>
                  <a:pt x="2025755" y="176673"/>
                  <a:pt x="2009786" y="176673"/>
                </a:cubicBezTo>
                <a:cubicBezTo>
                  <a:pt x="1993319" y="176673"/>
                  <a:pt x="1980374" y="171071"/>
                  <a:pt x="1970942" y="159872"/>
                </a:cubicBezTo>
                <a:cubicBezTo>
                  <a:pt x="1961510" y="148676"/>
                  <a:pt x="1956794" y="133470"/>
                  <a:pt x="1956794" y="114253"/>
                </a:cubicBezTo>
                <a:cubicBezTo>
                  <a:pt x="1956794" y="94467"/>
                  <a:pt x="1961650" y="79099"/>
                  <a:pt x="1971366" y="68144"/>
                </a:cubicBezTo>
                <a:cubicBezTo>
                  <a:pt x="1981079" y="57193"/>
                  <a:pt x="1993888" y="51718"/>
                  <a:pt x="2009786" y="51718"/>
                </a:cubicBezTo>
                <a:cubicBezTo>
                  <a:pt x="2025755" y="51718"/>
                  <a:pt x="2038543" y="57179"/>
                  <a:pt x="2048152" y="68091"/>
                </a:cubicBezTo>
                <a:cubicBezTo>
                  <a:pt x="2057763" y="79009"/>
                  <a:pt x="2062566" y="94395"/>
                  <a:pt x="2062566" y="114253"/>
                </a:cubicBezTo>
                <a:close/>
                <a:moveTo>
                  <a:pt x="2042002" y="114253"/>
                </a:moveTo>
                <a:cubicBezTo>
                  <a:pt x="2042002" y="98920"/>
                  <a:pt x="2039212" y="87527"/>
                  <a:pt x="2033633" y="80071"/>
                </a:cubicBezTo>
                <a:cubicBezTo>
                  <a:pt x="2028052" y="72620"/>
                  <a:pt x="2020103" y="68890"/>
                  <a:pt x="2009786" y="68890"/>
                </a:cubicBezTo>
                <a:cubicBezTo>
                  <a:pt x="1999400" y="68890"/>
                  <a:pt x="1991397" y="72620"/>
                  <a:pt x="1985781" y="80071"/>
                </a:cubicBezTo>
                <a:cubicBezTo>
                  <a:pt x="1980165" y="87527"/>
                  <a:pt x="1977353" y="98920"/>
                  <a:pt x="1977353" y="114253"/>
                </a:cubicBezTo>
                <a:cubicBezTo>
                  <a:pt x="1977353" y="129092"/>
                  <a:pt x="1980165" y="140338"/>
                  <a:pt x="1985781" y="148007"/>
                </a:cubicBezTo>
                <a:cubicBezTo>
                  <a:pt x="1991397" y="155675"/>
                  <a:pt x="1999400" y="159509"/>
                  <a:pt x="2009786" y="159509"/>
                </a:cubicBezTo>
                <a:cubicBezTo>
                  <a:pt x="2020027" y="159509"/>
                  <a:pt x="2027962" y="155744"/>
                  <a:pt x="2033578" y="148219"/>
                </a:cubicBezTo>
                <a:cubicBezTo>
                  <a:pt x="2039198" y="140695"/>
                  <a:pt x="2042002" y="129373"/>
                  <a:pt x="2042002" y="114253"/>
                </a:cubicBezTo>
                <a:close/>
                <a:moveTo>
                  <a:pt x="2184552" y="201794"/>
                </a:moveTo>
                <a:lnTo>
                  <a:pt x="2166004" y="201794"/>
                </a:lnTo>
                <a:lnTo>
                  <a:pt x="2166004" y="173074"/>
                </a:lnTo>
                <a:lnTo>
                  <a:pt x="2088003" y="173074"/>
                </a:lnTo>
                <a:lnTo>
                  <a:pt x="2088003" y="201794"/>
                </a:lnTo>
                <a:lnTo>
                  <a:pt x="2069456" y="201794"/>
                </a:lnTo>
                <a:lnTo>
                  <a:pt x="2069456" y="156431"/>
                </a:lnTo>
                <a:lnTo>
                  <a:pt x="2077297" y="156431"/>
                </a:lnTo>
                <a:cubicBezTo>
                  <a:pt x="2084007" y="145411"/>
                  <a:pt x="2089504" y="131014"/>
                  <a:pt x="2093781" y="113242"/>
                </a:cubicBezTo>
                <a:cubicBezTo>
                  <a:pt x="2098054" y="95476"/>
                  <a:pt x="2100192" y="76060"/>
                  <a:pt x="2100192" y="55007"/>
                </a:cubicBezTo>
                <a:lnTo>
                  <a:pt x="2172790" y="55007"/>
                </a:lnTo>
                <a:lnTo>
                  <a:pt x="2172790" y="156431"/>
                </a:lnTo>
                <a:lnTo>
                  <a:pt x="2184552" y="156431"/>
                </a:lnTo>
                <a:close/>
                <a:moveTo>
                  <a:pt x="2152864" y="156431"/>
                </a:moveTo>
                <a:lnTo>
                  <a:pt x="2152864" y="71751"/>
                </a:lnTo>
                <a:lnTo>
                  <a:pt x="2118953" y="71751"/>
                </a:lnTo>
                <a:cubicBezTo>
                  <a:pt x="2118031" y="89413"/>
                  <a:pt x="2115611" y="105540"/>
                  <a:pt x="2111691" y="120131"/>
                </a:cubicBezTo>
                <a:cubicBezTo>
                  <a:pt x="2107770" y="134722"/>
                  <a:pt x="2102839" y="146818"/>
                  <a:pt x="2096902" y="156431"/>
                </a:cubicBezTo>
                <a:close/>
                <a:moveTo>
                  <a:pt x="2251216" y="176040"/>
                </a:moveTo>
                <a:cubicBezTo>
                  <a:pt x="2243091" y="176040"/>
                  <a:pt x="2235635" y="174783"/>
                  <a:pt x="2228857" y="172274"/>
                </a:cubicBezTo>
                <a:cubicBezTo>
                  <a:pt x="2222070" y="169764"/>
                  <a:pt x="2216242" y="165967"/>
                  <a:pt x="2211364" y="160883"/>
                </a:cubicBezTo>
                <a:cubicBezTo>
                  <a:pt x="2206490" y="155797"/>
                  <a:pt x="2202709" y="149386"/>
                  <a:pt x="2200028" y="141645"/>
                </a:cubicBezTo>
                <a:cubicBezTo>
                  <a:pt x="2197338" y="133908"/>
                  <a:pt x="2196000" y="124815"/>
                  <a:pt x="2196000" y="114357"/>
                </a:cubicBezTo>
                <a:cubicBezTo>
                  <a:pt x="2196000" y="103971"/>
                  <a:pt x="2197393" y="94997"/>
                  <a:pt x="2200186" y="87436"/>
                </a:cubicBezTo>
                <a:cubicBezTo>
                  <a:pt x="2202976" y="79876"/>
                  <a:pt x="2206706" y="73515"/>
                  <a:pt x="2211364" y="68360"/>
                </a:cubicBezTo>
                <a:cubicBezTo>
                  <a:pt x="2216030" y="63205"/>
                  <a:pt x="2221844" y="59227"/>
                  <a:pt x="2228803" y="56437"/>
                </a:cubicBezTo>
                <a:cubicBezTo>
                  <a:pt x="2235761" y="53647"/>
                  <a:pt x="2243231" y="52250"/>
                  <a:pt x="2251216" y="52250"/>
                </a:cubicBezTo>
                <a:cubicBezTo>
                  <a:pt x="2257718" y="52250"/>
                  <a:pt x="2263993" y="53168"/>
                  <a:pt x="2270033" y="55005"/>
                </a:cubicBezTo>
                <a:cubicBezTo>
                  <a:pt x="2276074" y="56843"/>
                  <a:pt x="2281459" y="58965"/>
                  <a:pt x="2286194" y="61365"/>
                </a:cubicBezTo>
                <a:lnTo>
                  <a:pt x="2286194" y="83728"/>
                </a:lnTo>
                <a:lnTo>
                  <a:pt x="2285024" y="83728"/>
                </a:lnTo>
                <a:cubicBezTo>
                  <a:pt x="2283609" y="82529"/>
                  <a:pt x="2281791" y="81148"/>
                  <a:pt x="2279566" y="79595"/>
                </a:cubicBezTo>
                <a:cubicBezTo>
                  <a:pt x="2277342" y="78041"/>
                  <a:pt x="2274638" y="76450"/>
                  <a:pt x="2271459" y="74826"/>
                </a:cubicBezTo>
                <a:cubicBezTo>
                  <a:pt x="2268701" y="73411"/>
                  <a:pt x="2265451" y="72172"/>
                  <a:pt x="2261710" y="71115"/>
                </a:cubicBezTo>
                <a:cubicBezTo>
                  <a:pt x="2257966" y="70051"/>
                  <a:pt x="2254363" y="69527"/>
                  <a:pt x="2250899" y="69527"/>
                </a:cubicBezTo>
                <a:cubicBezTo>
                  <a:pt x="2240582" y="69527"/>
                  <a:pt x="2232298" y="73428"/>
                  <a:pt x="2226046" y="81238"/>
                </a:cubicBezTo>
                <a:cubicBezTo>
                  <a:pt x="2219792" y="89042"/>
                  <a:pt x="2216666" y="100083"/>
                  <a:pt x="2216666" y="114357"/>
                </a:cubicBezTo>
                <a:cubicBezTo>
                  <a:pt x="2216666" y="128347"/>
                  <a:pt x="2219688" y="139244"/>
                  <a:pt x="2225728" y="147053"/>
                </a:cubicBezTo>
                <a:cubicBezTo>
                  <a:pt x="2231769" y="154857"/>
                  <a:pt x="2240157" y="158764"/>
                  <a:pt x="2250899" y="158764"/>
                </a:cubicBezTo>
                <a:cubicBezTo>
                  <a:pt x="2257398" y="158764"/>
                  <a:pt x="2263582" y="157420"/>
                  <a:pt x="2269446" y="154735"/>
                </a:cubicBezTo>
                <a:cubicBezTo>
                  <a:pt x="2275311" y="152053"/>
                  <a:pt x="2280502" y="148590"/>
                  <a:pt x="2285024" y="144349"/>
                </a:cubicBezTo>
                <a:lnTo>
                  <a:pt x="2286194" y="144349"/>
                </a:lnTo>
                <a:lnTo>
                  <a:pt x="2286194" y="166713"/>
                </a:lnTo>
                <a:cubicBezTo>
                  <a:pt x="2284214" y="167631"/>
                  <a:pt x="2281740" y="168742"/>
                  <a:pt x="2278775" y="170049"/>
                </a:cubicBezTo>
                <a:cubicBezTo>
                  <a:pt x="2275808" y="171356"/>
                  <a:pt x="2273118" y="172329"/>
                  <a:pt x="2270718" y="172965"/>
                </a:cubicBezTo>
                <a:cubicBezTo>
                  <a:pt x="2267327" y="173955"/>
                  <a:pt x="2264288" y="174715"/>
                  <a:pt x="2261605" y="175244"/>
                </a:cubicBezTo>
                <a:cubicBezTo>
                  <a:pt x="2258917" y="175774"/>
                  <a:pt x="2255457" y="176040"/>
                  <a:pt x="2251216" y="176040"/>
                </a:cubicBezTo>
                <a:close/>
                <a:moveTo>
                  <a:pt x="2390795" y="72492"/>
                </a:moveTo>
                <a:lnTo>
                  <a:pt x="2350522" y="72492"/>
                </a:lnTo>
                <a:lnTo>
                  <a:pt x="2350522" y="173390"/>
                </a:lnTo>
                <a:lnTo>
                  <a:pt x="2330599" y="173390"/>
                </a:lnTo>
                <a:lnTo>
                  <a:pt x="2330599" y="72492"/>
                </a:lnTo>
                <a:lnTo>
                  <a:pt x="2290327" y="72492"/>
                </a:lnTo>
                <a:lnTo>
                  <a:pt x="2290327" y="55007"/>
                </a:lnTo>
                <a:lnTo>
                  <a:pt x="2390795" y="55007"/>
                </a:lnTo>
                <a:close/>
                <a:moveTo>
                  <a:pt x="2498478" y="137566"/>
                </a:moveTo>
                <a:cubicBezTo>
                  <a:pt x="2498478" y="143294"/>
                  <a:pt x="2497381" y="148364"/>
                  <a:pt x="2495192" y="152777"/>
                </a:cubicBezTo>
                <a:cubicBezTo>
                  <a:pt x="2492999" y="157190"/>
                  <a:pt x="2489997" y="160883"/>
                  <a:pt x="2486185" y="163854"/>
                </a:cubicBezTo>
                <a:cubicBezTo>
                  <a:pt x="2481375" y="167594"/>
                  <a:pt x="2476342" y="170121"/>
                  <a:pt x="2471079" y="171428"/>
                </a:cubicBezTo>
                <a:cubicBezTo>
                  <a:pt x="2465816" y="172735"/>
                  <a:pt x="2459508" y="173390"/>
                  <a:pt x="2452161" y="173390"/>
                </a:cubicBezTo>
                <a:lnTo>
                  <a:pt x="2405635" y="173390"/>
                </a:lnTo>
                <a:lnTo>
                  <a:pt x="2405635" y="55007"/>
                </a:lnTo>
                <a:lnTo>
                  <a:pt x="2449090" y="55007"/>
                </a:lnTo>
                <a:cubicBezTo>
                  <a:pt x="2457781" y="55007"/>
                  <a:pt x="2464135" y="55274"/>
                  <a:pt x="2468163" y="55800"/>
                </a:cubicBezTo>
                <a:cubicBezTo>
                  <a:pt x="2472192" y="56329"/>
                  <a:pt x="2476183" y="57689"/>
                  <a:pt x="2480143" y="59879"/>
                </a:cubicBezTo>
                <a:cubicBezTo>
                  <a:pt x="2484309" y="62143"/>
                  <a:pt x="2487387" y="65146"/>
                  <a:pt x="2489363" y="68890"/>
                </a:cubicBezTo>
                <a:cubicBezTo>
                  <a:pt x="2491340" y="72633"/>
                  <a:pt x="2492330" y="77086"/>
                  <a:pt x="2492330" y="82242"/>
                </a:cubicBezTo>
                <a:cubicBezTo>
                  <a:pt x="2492330" y="87894"/>
                  <a:pt x="2490774" y="92966"/>
                  <a:pt x="2487668" y="97452"/>
                </a:cubicBezTo>
                <a:cubicBezTo>
                  <a:pt x="2484558" y="101941"/>
                  <a:pt x="2480425" y="105419"/>
                  <a:pt x="2475265" y="107891"/>
                </a:cubicBezTo>
                <a:lnTo>
                  <a:pt x="2475799" y="108633"/>
                </a:lnTo>
                <a:cubicBezTo>
                  <a:pt x="2482225" y="110257"/>
                  <a:pt x="2487613" y="113544"/>
                  <a:pt x="2491959" y="118491"/>
                </a:cubicBezTo>
                <a:cubicBezTo>
                  <a:pt x="2496304" y="123436"/>
                  <a:pt x="2498478" y="129797"/>
                  <a:pt x="2498478" y="137566"/>
                </a:cubicBezTo>
                <a:close/>
                <a:moveTo>
                  <a:pt x="2471874" y="85316"/>
                </a:moveTo>
                <a:cubicBezTo>
                  <a:pt x="2471874" y="82635"/>
                  <a:pt x="2471432" y="80302"/>
                  <a:pt x="2470550" y="78322"/>
                </a:cubicBezTo>
                <a:cubicBezTo>
                  <a:pt x="2469668" y="76345"/>
                  <a:pt x="2468130" y="74786"/>
                  <a:pt x="2465942" y="73660"/>
                </a:cubicBezTo>
                <a:cubicBezTo>
                  <a:pt x="2463397" y="72316"/>
                  <a:pt x="2460549" y="71521"/>
                  <a:pt x="2457410" y="71272"/>
                </a:cubicBezTo>
                <a:cubicBezTo>
                  <a:pt x="2454263" y="71024"/>
                  <a:pt x="2449901" y="70901"/>
                  <a:pt x="2444317" y="70901"/>
                </a:cubicBezTo>
                <a:lnTo>
                  <a:pt x="2425344" y="70901"/>
                </a:lnTo>
                <a:lnTo>
                  <a:pt x="2425344" y="103334"/>
                </a:lnTo>
                <a:lnTo>
                  <a:pt x="2448241" y="103334"/>
                </a:lnTo>
                <a:cubicBezTo>
                  <a:pt x="2453119" y="103334"/>
                  <a:pt x="2456578" y="103103"/>
                  <a:pt x="2458627" y="102644"/>
                </a:cubicBezTo>
                <a:cubicBezTo>
                  <a:pt x="2460675" y="102186"/>
                  <a:pt x="2462936" y="101214"/>
                  <a:pt x="2465409" y="99730"/>
                </a:cubicBezTo>
                <a:cubicBezTo>
                  <a:pt x="2467742" y="98315"/>
                  <a:pt x="2469402" y="96408"/>
                  <a:pt x="2470391" y="94006"/>
                </a:cubicBezTo>
                <a:cubicBezTo>
                  <a:pt x="2471382" y="91605"/>
                  <a:pt x="2471874" y="88708"/>
                  <a:pt x="2471874" y="85316"/>
                </a:cubicBezTo>
                <a:close/>
                <a:moveTo>
                  <a:pt x="2477916" y="137671"/>
                </a:moveTo>
                <a:cubicBezTo>
                  <a:pt x="2477916" y="133643"/>
                  <a:pt x="2477333" y="130413"/>
                  <a:pt x="2476169" y="127972"/>
                </a:cubicBezTo>
                <a:cubicBezTo>
                  <a:pt x="2475000" y="125535"/>
                  <a:pt x="2472439" y="123365"/>
                  <a:pt x="2468483" y="121456"/>
                </a:cubicBezTo>
                <a:cubicBezTo>
                  <a:pt x="2466011" y="120257"/>
                  <a:pt x="2463360" y="119516"/>
                  <a:pt x="2460535" y="119232"/>
                </a:cubicBezTo>
                <a:cubicBezTo>
                  <a:pt x="2457709" y="118950"/>
                  <a:pt x="2453784" y="118811"/>
                  <a:pt x="2448771" y="118811"/>
                </a:cubicBezTo>
                <a:lnTo>
                  <a:pt x="2425344" y="118811"/>
                </a:lnTo>
                <a:lnTo>
                  <a:pt x="2425344" y="157492"/>
                </a:lnTo>
                <a:lnTo>
                  <a:pt x="2442625" y="157492"/>
                </a:lnTo>
                <a:cubicBezTo>
                  <a:pt x="2449760" y="157492"/>
                  <a:pt x="2455303" y="157208"/>
                  <a:pt x="2459263" y="156643"/>
                </a:cubicBezTo>
                <a:cubicBezTo>
                  <a:pt x="2463217" y="156078"/>
                  <a:pt x="2466612" y="154947"/>
                  <a:pt x="2469437" y="153256"/>
                </a:cubicBezTo>
                <a:cubicBezTo>
                  <a:pt x="2472404" y="151416"/>
                  <a:pt x="2474560" y="149296"/>
                  <a:pt x="2475903" y="146894"/>
                </a:cubicBezTo>
                <a:cubicBezTo>
                  <a:pt x="2477243" y="144493"/>
                  <a:pt x="2477916" y="141415"/>
                  <a:pt x="2477916" y="137671"/>
                </a:cubicBezTo>
                <a:close/>
                <a:moveTo>
                  <a:pt x="2570861" y="176143"/>
                </a:moveTo>
                <a:cubicBezTo>
                  <a:pt x="2551996" y="176143"/>
                  <a:pt x="2537352" y="170831"/>
                  <a:pt x="2526933" y="160192"/>
                </a:cubicBezTo>
                <a:cubicBezTo>
                  <a:pt x="2516511" y="149561"/>
                  <a:pt x="2511298" y="134456"/>
                  <a:pt x="2511298" y="114882"/>
                </a:cubicBezTo>
                <a:cubicBezTo>
                  <a:pt x="2511298" y="95598"/>
                  <a:pt x="2516352" y="80247"/>
                  <a:pt x="2526458" y="68835"/>
                </a:cubicBezTo>
                <a:cubicBezTo>
                  <a:pt x="2536563" y="57424"/>
                  <a:pt x="2549771" y="51718"/>
                  <a:pt x="2566091" y="51718"/>
                </a:cubicBezTo>
                <a:cubicBezTo>
                  <a:pt x="2573438" y="51718"/>
                  <a:pt x="2579940" y="52780"/>
                  <a:pt x="2585595" y="54899"/>
                </a:cubicBezTo>
                <a:cubicBezTo>
                  <a:pt x="2591247" y="57020"/>
                  <a:pt x="2596193" y="60340"/>
                  <a:pt x="2600434" y="64861"/>
                </a:cubicBezTo>
                <a:cubicBezTo>
                  <a:pt x="2604668" y="69382"/>
                  <a:pt x="2607919" y="74916"/>
                  <a:pt x="2610184" y="81450"/>
                </a:cubicBezTo>
                <a:cubicBezTo>
                  <a:pt x="2612444" y="87984"/>
                  <a:pt x="2613575" y="95986"/>
                  <a:pt x="2613575" y="105454"/>
                </a:cubicBezTo>
                <a:lnTo>
                  <a:pt x="2613575" y="116266"/>
                </a:lnTo>
                <a:lnTo>
                  <a:pt x="2531541" y="116266"/>
                </a:lnTo>
                <a:cubicBezTo>
                  <a:pt x="2531541" y="130042"/>
                  <a:pt x="2535005" y="140572"/>
                  <a:pt x="2541927" y="147844"/>
                </a:cubicBezTo>
                <a:cubicBezTo>
                  <a:pt x="2548853" y="155124"/>
                  <a:pt x="2558422" y="158764"/>
                  <a:pt x="2570647" y="158764"/>
                </a:cubicBezTo>
                <a:cubicBezTo>
                  <a:pt x="2575033" y="158764"/>
                  <a:pt x="2579324" y="158270"/>
                  <a:pt x="2583529" y="157280"/>
                </a:cubicBezTo>
                <a:cubicBezTo>
                  <a:pt x="2587730" y="156287"/>
                  <a:pt x="2591527" y="155020"/>
                  <a:pt x="2594920" y="153468"/>
                </a:cubicBezTo>
                <a:cubicBezTo>
                  <a:pt x="2598526" y="151841"/>
                  <a:pt x="2601562" y="150267"/>
                  <a:pt x="2604038" y="148748"/>
                </a:cubicBezTo>
                <a:cubicBezTo>
                  <a:pt x="2606507" y="147229"/>
                  <a:pt x="2608559" y="145800"/>
                  <a:pt x="2610184" y="144457"/>
                </a:cubicBezTo>
                <a:lnTo>
                  <a:pt x="2611346" y="144457"/>
                </a:lnTo>
                <a:lnTo>
                  <a:pt x="2611346" y="166183"/>
                </a:lnTo>
                <a:cubicBezTo>
                  <a:pt x="2609013" y="167101"/>
                  <a:pt x="2606118" y="168249"/>
                  <a:pt x="2602655" y="169628"/>
                </a:cubicBezTo>
                <a:cubicBezTo>
                  <a:pt x="2599196" y="171004"/>
                  <a:pt x="2596089" y="172083"/>
                  <a:pt x="2593332" y="172861"/>
                </a:cubicBezTo>
                <a:cubicBezTo>
                  <a:pt x="2589447" y="173922"/>
                  <a:pt x="2585930" y="174729"/>
                  <a:pt x="2582787" y="175298"/>
                </a:cubicBezTo>
                <a:cubicBezTo>
                  <a:pt x="2579640" y="175863"/>
                  <a:pt x="2575666" y="176143"/>
                  <a:pt x="2570861" y="176143"/>
                </a:cubicBezTo>
                <a:close/>
                <a:moveTo>
                  <a:pt x="2594182" y="101002"/>
                </a:moveTo>
                <a:cubicBezTo>
                  <a:pt x="2594037" y="95633"/>
                  <a:pt x="2593399" y="91008"/>
                  <a:pt x="2592273" y="87120"/>
                </a:cubicBezTo>
                <a:cubicBezTo>
                  <a:pt x="2591142" y="83236"/>
                  <a:pt x="2589516" y="79949"/>
                  <a:pt x="2587395" y="77263"/>
                </a:cubicBezTo>
                <a:cubicBezTo>
                  <a:pt x="2585062" y="74293"/>
                  <a:pt x="2582077" y="72033"/>
                  <a:pt x="2578439" y="70477"/>
                </a:cubicBezTo>
                <a:cubicBezTo>
                  <a:pt x="2574799" y="68925"/>
                  <a:pt x="2570298" y="68148"/>
                  <a:pt x="2564927" y="68148"/>
                </a:cubicBezTo>
                <a:cubicBezTo>
                  <a:pt x="2559629" y="68148"/>
                  <a:pt x="2555124" y="68943"/>
                  <a:pt x="2551417" y="70531"/>
                </a:cubicBezTo>
                <a:cubicBezTo>
                  <a:pt x="2547701" y="72122"/>
                  <a:pt x="2544328" y="74437"/>
                  <a:pt x="2541294" y="77476"/>
                </a:cubicBezTo>
                <a:cubicBezTo>
                  <a:pt x="2538327" y="80586"/>
                  <a:pt x="2536063" y="84028"/>
                  <a:pt x="2534511" y="87807"/>
                </a:cubicBezTo>
                <a:cubicBezTo>
                  <a:pt x="2532956" y="91587"/>
                  <a:pt x="2531966" y="95986"/>
                  <a:pt x="2531541" y="101002"/>
                </a:cubicBezTo>
                <a:close/>
                <a:moveTo>
                  <a:pt x="2727186" y="173390"/>
                </a:moveTo>
                <a:lnTo>
                  <a:pt x="2707261" y="173390"/>
                </a:lnTo>
                <a:lnTo>
                  <a:pt x="2707261" y="120082"/>
                </a:lnTo>
                <a:lnTo>
                  <a:pt x="2653632" y="120082"/>
                </a:lnTo>
                <a:lnTo>
                  <a:pt x="2653632" y="173390"/>
                </a:lnTo>
                <a:lnTo>
                  <a:pt x="2633709" y="173390"/>
                </a:lnTo>
                <a:lnTo>
                  <a:pt x="2633709" y="55007"/>
                </a:lnTo>
                <a:lnTo>
                  <a:pt x="2653632" y="55007"/>
                </a:lnTo>
                <a:lnTo>
                  <a:pt x="2653632" y="102909"/>
                </a:lnTo>
                <a:lnTo>
                  <a:pt x="2707261" y="102909"/>
                </a:lnTo>
                <a:lnTo>
                  <a:pt x="2707261" y="55007"/>
                </a:lnTo>
                <a:lnTo>
                  <a:pt x="2727186" y="55007"/>
                </a:lnTo>
                <a:close/>
                <a:moveTo>
                  <a:pt x="2849388" y="173390"/>
                </a:moveTo>
                <a:lnTo>
                  <a:pt x="2829459" y="173390"/>
                </a:lnTo>
                <a:lnTo>
                  <a:pt x="2829459" y="120082"/>
                </a:lnTo>
                <a:lnTo>
                  <a:pt x="2775834" y="120082"/>
                </a:lnTo>
                <a:lnTo>
                  <a:pt x="2775834" y="173390"/>
                </a:lnTo>
                <a:lnTo>
                  <a:pt x="2755907" y="173390"/>
                </a:lnTo>
                <a:lnTo>
                  <a:pt x="2755907" y="55007"/>
                </a:lnTo>
                <a:lnTo>
                  <a:pt x="2775834" y="55007"/>
                </a:lnTo>
                <a:lnTo>
                  <a:pt x="2775834" y="102909"/>
                </a:lnTo>
                <a:lnTo>
                  <a:pt x="2829459" y="102909"/>
                </a:lnTo>
                <a:lnTo>
                  <a:pt x="2829459" y="55007"/>
                </a:lnTo>
                <a:lnTo>
                  <a:pt x="2849388" y="55007"/>
                </a:lnTo>
                <a:close/>
                <a:moveTo>
                  <a:pt x="2975508" y="114253"/>
                </a:moveTo>
                <a:cubicBezTo>
                  <a:pt x="2975508" y="134175"/>
                  <a:pt x="2970705" y="149561"/>
                  <a:pt x="2961094" y="160404"/>
                </a:cubicBezTo>
                <a:cubicBezTo>
                  <a:pt x="2951481" y="171248"/>
                  <a:pt x="2938693" y="176673"/>
                  <a:pt x="2922728" y="176673"/>
                </a:cubicBezTo>
                <a:cubicBezTo>
                  <a:pt x="2906261" y="176673"/>
                  <a:pt x="2893316" y="171071"/>
                  <a:pt x="2883884" y="159872"/>
                </a:cubicBezTo>
                <a:cubicBezTo>
                  <a:pt x="2874448" y="148676"/>
                  <a:pt x="2869736" y="133470"/>
                  <a:pt x="2869736" y="114253"/>
                </a:cubicBezTo>
                <a:cubicBezTo>
                  <a:pt x="2869736" y="94467"/>
                  <a:pt x="2874593" y="79099"/>
                  <a:pt x="2884306" y="68144"/>
                </a:cubicBezTo>
                <a:cubicBezTo>
                  <a:pt x="2894021" y="57193"/>
                  <a:pt x="2906826" y="51718"/>
                  <a:pt x="2922728" y="51718"/>
                </a:cubicBezTo>
                <a:cubicBezTo>
                  <a:pt x="2938693" y="51718"/>
                  <a:pt x="2951481" y="57179"/>
                  <a:pt x="2961094" y="68091"/>
                </a:cubicBezTo>
                <a:cubicBezTo>
                  <a:pt x="2970705" y="79009"/>
                  <a:pt x="2975508" y="94395"/>
                  <a:pt x="2975508" y="114253"/>
                </a:cubicBezTo>
                <a:close/>
                <a:moveTo>
                  <a:pt x="2954944" y="114253"/>
                </a:moveTo>
                <a:cubicBezTo>
                  <a:pt x="2954944" y="98920"/>
                  <a:pt x="2952154" y="87527"/>
                  <a:pt x="2946573" y="80071"/>
                </a:cubicBezTo>
                <a:cubicBezTo>
                  <a:pt x="2940991" y="72620"/>
                  <a:pt x="2933042" y="68890"/>
                  <a:pt x="2922728" y="68890"/>
                </a:cubicBezTo>
                <a:cubicBezTo>
                  <a:pt x="2912342" y="68890"/>
                  <a:pt x="2904338" y="72620"/>
                  <a:pt x="2898720" y="80071"/>
                </a:cubicBezTo>
                <a:cubicBezTo>
                  <a:pt x="2893103" y="87527"/>
                  <a:pt x="2890295" y="98920"/>
                  <a:pt x="2890295" y="114253"/>
                </a:cubicBezTo>
                <a:cubicBezTo>
                  <a:pt x="2890295" y="129092"/>
                  <a:pt x="2893103" y="140338"/>
                  <a:pt x="2898720" y="148007"/>
                </a:cubicBezTo>
                <a:cubicBezTo>
                  <a:pt x="2904338" y="155675"/>
                  <a:pt x="2912342" y="159509"/>
                  <a:pt x="2922728" y="159509"/>
                </a:cubicBezTo>
                <a:cubicBezTo>
                  <a:pt x="2932969" y="159509"/>
                  <a:pt x="2940904" y="155744"/>
                  <a:pt x="2946520" y="148219"/>
                </a:cubicBezTo>
                <a:cubicBezTo>
                  <a:pt x="2952136" y="140695"/>
                  <a:pt x="2954944" y="129373"/>
                  <a:pt x="2954944" y="114253"/>
                </a:cubicBezTo>
                <a:close/>
                <a:moveTo>
                  <a:pt x="3089440" y="173390"/>
                </a:moveTo>
                <a:lnTo>
                  <a:pt x="3069727" y="173390"/>
                </a:lnTo>
                <a:lnTo>
                  <a:pt x="3069727" y="85104"/>
                </a:lnTo>
                <a:lnTo>
                  <a:pt x="3013980" y="173390"/>
                </a:lnTo>
                <a:lnTo>
                  <a:pt x="2995963" y="173390"/>
                </a:lnTo>
                <a:lnTo>
                  <a:pt x="2995963" y="55007"/>
                </a:lnTo>
                <a:lnTo>
                  <a:pt x="3015673" y="55007"/>
                </a:lnTo>
                <a:lnTo>
                  <a:pt x="3015673" y="141912"/>
                </a:lnTo>
                <a:lnTo>
                  <a:pt x="3070785" y="55007"/>
                </a:lnTo>
                <a:lnTo>
                  <a:pt x="3089440" y="55007"/>
                </a:lnTo>
                <a:close/>
                <a:moveTo>
                  <a:pt x="3080533" y="0"/>
                </a:moveTo>
                <a:cubicBezTo>
                  <a:pt x="3080533" y="6080"/>
                  <a:pt x="3079795" y="11606"/>
                  <a:pt x="3078310" y="16588"/>
                </a:cubicBezTo>
                <a:cubicBezTo>
                  <a:pt x="3076826" y="21567"/>
                  <a:pt x="3074709" y="25754"/>
                  <a:pt x="3071956" y="29149"/>
                </a:cubicBezTo>
                <a:cubicBezTo>
                  <a:pt x="3068773" y="32889"/>
                  <a:pt x="3065169" y="35700"/>
                  <a:pt x="3061140" y="37569"/>
                </a:cubicBezTo>
                <a:cubicBezTo>
                  <a:pt x="3057112" y="39444"/>
                  <a:pt x="3051957" y="40380"/>
                  <a:pt x="3045668" y="40380"/>
                </a:cubicBezTo>
                <a:cubicBezTo>
                  <a:pt x="3039876" y="40380"/>
                  <a:pt x="3034807" y="39409"/>
                  <a:pt x="3030461" y="37465"/>
                </a:cubicBezTo>
                <a:cubicBezTo>
                  <a:pt x="3026116" y="35524"/>
                  <a:pt x="3022459" y="32753"/>
                  <a:pt x="3019488" y="29149"/>
                </a:cubicBezTo>
                <a:cubicBezTo>
                  <a:pt x="3016594" y="25614"/>
                  <a:pt x="3014406" y="21372"/>
                  <a:pt x="3012918" y="16427"/>
                </a:cubicBezTo>
                <a:cubicBezTo>
                  <a:pt x="3011435" y="11480"/>
                  <a:pt x="3010693" y="6004"/>
                  <a:pt x="3010693" y="0"/>
                </a:cubicBezTo>
                <a:lnTo>
                  <a:pt x="3027862" y="0"/>
                </a:lnTo>
                <a:cubicBezTo>
                  <a:pt x="3027862" y="9540"/>
                  <a:pt x="3029346" y="16408"/>
                  <a:pt x="3032315" y="20613"/>
                </a:cubicBezTo>
                <a:cubicBezTo>
                  <a:pt x="3035278" y="24818"/>
                  <a:pt x="3039732" y="26921"/>
                  <a:pt x="3045668" y="26921"/>
                </a:cubicBezTo>
                <a:cubicBezTo>
                  <a:pt x="3051248" y="26921"/>
                  <a:pt x="3055593" y="24853"/>
                  <a:pt x="3058703" y="20721"/>
                </a:cubicBezTo>
                <a:cubicBezTo>
                  <a:pt x="3061813" y="16588"/>
                  <a:pt x="3063369" y="9680"/>
                  <a:pt x="3063369" y="0"/>
                </a:cubicBezTo>
                <a:close/>
                <a:moveTo>
                  <a:pt x="3301106" y="173390"/>
                </a:moveTo>
                <a:lnTo>
                  <a:pt x="3281393" y="173390"/>
                </a:lnTo>
                <a:lnTo>
                  <a:pt x="3281393" y="80333"/>
                </a:lnTo>
                <a:lnTo>
                  <a:pt x="3252988" y="140749"/>
                </a:lnTo>
                <a:lnTo>
                  <a:pt x="3238149" y="140749"/>
                </a:lnTo>
                <a:lnTo>
                  <a:pt x="3209958" y="80333"/>
                </a:lnTo>
                <a:lnTo>
                  <a:pt x="3209958" y="173390"/>
                </a:lnTo>
                <a:lnTo>
                  <a:pt x="3191307" y="173390"/>
                </a:lnTo>
                <a:lnTo>
                  <a:pt x="3191307" y="55007"/>
                </a:lnTo>
                <a:lnTo>
                  <a:pt x="3215368" y="55007"/>
                </a:lnTo>
                <a:lnTo>
                  <a:pt x="3246522" y="120718"/>
                </a:lnTo>
                <a:lnTo>
                  <a:pt x="3276626" y="55007"/>
                </a:lnTo>
                <a:lnTo>
                  <a:pt x="3301106" y="55007"/>
                </a:lnTo>
                <a:close/>
                <a:moveTo>
                  <a:pt x="3427332" y="114253"/>
                </a:moveTo>
                <a:cubicBezTo>
                  <a:pt x="3427332" y="134175"/>
                  <a:pt x="3422527" y="149561"/>
                  <a:pt x="3412918" y="160404"/>
                </a:cubicBezTo>
                <a:cubicBezTo>
                  <a:pt x="3403306" y="171248"/>
                  <a:pt x="3390518" y="176673"/>
                  <a:pt x="3374554" y="176673"/>
                </a:cubicBezTo>
                <a:cubicBezTo>
                  <a:pt x="3358087" y="176673"/>
                  <a:pt x="3345141" y="171071"/>
                  <a:pt x="3335709" y="159872"/>
                </a:cubicBezTo>
                <a:cubicBezTo>
                  <a:pt x="3326273" y="148676"/>
                  <a:pt x="3321561" y="133470"/>
                  <a:pt x="3321561" y="114253"/>
                </a:cubicBezTo>
                <a:cubicBezTo>
                  <a:pt x="3321561" y="94467"/>
                  <a:pt x="3326418" y="79099"/>
                  <a:pt x="3336130" y="68144"/>
                </a:cubicBezTo>
                <a:cubicBezTo>
                  <a:pt x="3345846" y="57193"/>
                  <a:pt x="3358652" y="51718"/>
                  <a:pt x="3374554" y="51718"/>
                </a:cubicBezTo>
                <a:cubicBezTo>
                  <a:pt x="3390518" y="51718"/>
                  <a:pt x="3403306" y="57179"/>
                  <a:pt x="3412918" y="68091"/>
                </a:cubicBezTo>
                <a:cubicBezTo>
                  <a:pt x="3422527" y="79009"/>
                  <a:pt x="3427332" y="94395"/>
                  <a:pt x="3427332" y="114253"/>
                </a:cubicBezTo>
                <a:close/>
                <a:moveTo>
                  <a:pt x="3406769" y="114253"/>
                </a:moveTo>
                <a:cubicBezTo>
                  <a:pt x="3406769" y="98920"/>
                  <a:pt x="3403975" y="87527"/>
                  <a:pt x="3398399" y="80071"/>
                </a:cubicBezTo>
                <a:cubicBezTo>
                  <a:pt x="3392816" y="72620"/>
                  <a:pt x="3384867" y="68890"/>
                  <a:pt x="3374554" y="68890"/>
                </a:cubicBezTo>
                <a:cubicBezTo>
                  <a:pt x="3364167" y="68890"/>
                  <a:pt x="3356164" y="72620"/>
                  <a:pt x="3350544" y="80071"/>
                </a:cubicBezTo>
                <a:cubicBezTo>
                  <a:pt x="3344928" y="87527"/>
                  <a:pt x="3342116" y="98920"/>
                  <a:pt x="3342116" y="114253"/>
                </a:cubicBezTo>
                <a:cubicBezTo>
                  <a:pt x="3342116" y="129092"/>
                  <a:pt x="3344928" y="140338"/>
                  <a:pt x="3350544" y="148007"/>
                </a:cubicBezTo>
                <a:cubicBezTo>
                  <a:pt x="3356164" y="155675"/>
                  <a:pt x="3364167" y="159509"/>
                  <a:pt x="3374554" y="159509"/>
                </a:cubicBezTo>
                <a:cubicBezTo>
                  <a:pt x="3384795" y="159509"/>
                  <a:pt x="3392730" y="155744"/>
                  <a:pt x="3398346" y="148219"/>
                </a:cubicBezTo>
                <a:cubicBezTo>
                  <a:pt x="3403961" y="140695"/>
                  <a:pt x="3406769" y="129373"/>
                  <a:pt x="3406769" y="114253"/>
                </a:cubicBezTo>
                <a:close/>
                <a:moveTo>
                  <a:pt x="3599661" y="201794"/>
                </a:moveTo>
                <a:lnTo>
                  <a:pt x="3581114" y="201794"/>
                </a:lnTo>
                <a:lnTo>
                  <a:pt x="3581114" y="173390"/>
                </a:lnTo>
                <a:lnTo>
                  <a:pt x="3447788" y="173390"/>
                </a:lnTo>
                <a:lnTo>
                  <a:pt x="3447788" y="55007"/>
                </a:lnTo>
                <a:lnTo>
                  <a:pt x="3467711" y="55007"/>
                </a:lnTo>
                <a:lnTo>
                  <a:pt x="3467711" y="156538"/>
                </a:lnTo>
                <a:lnTo>
                  <a:pt x="3507879" y="156538"/>
                </a:lnTo>
                <a:lnTo>
                  <a:pt x="3507879" y="55007"/>
                </a:lnTo>
                <a:lnTo>
                  <a:pt x="3527802" y="55007"/>
                </a:lnTo>
                <a:lnTo>
                  <a:pt x="3527802" y="156538"/>
                </a:lnTo>
                <a:lnTo>
                  <a:pt x="3567973" y="156538"/>
                </a:lnTo>
                <a:lnTo>
                  <a:pt x="3567973" y="55007"/>
                </a:lnTo>
                <a:lnTo>
                  <a:pt x="3587896" y="55007"/>
                </a:lnTo>
                <a:lnTo>
                  <a:pt x="3587896" y="156538"/>
                </a:lnTo>
                <a:lnTo>
                  <a:pt x="3599661" y="156538"/>
                </a:lnTo>
                <a:close/>
                <a:moveTo>
                  <a:pt x="3712748" y="173390"/>
                </a:moveTo>
                <a:lnTo>
                  <a:pt x="3692822" y="173390"/>
                </a:lnTo>
                <a:lnTo>
                  <a:pt x="3692822" y="120082"/>
                </a:lnTo>
                <a:lnTo>
                  <a:pt x="3639192" y="120082"/>
                </a:lnTo>
                <a:lnTo>
                  <a:pt x="3639192" y="173390"/>
                </a:lnTo>
                <a:lnTo>
                  <a:pt x="3619270" y="173390"/>
                </a:lnTo>
                <a:lnTo>
                  <a:pt x="3619270" y="55007"/>
                </a:lnTo>
                <a:lnTo>
                  <a:pt x="3639192" y="55007"/>
                </a:lnTo>
                <a:lnTo>
                  <a:pt x="3639192" y="102909"/>
                </a:lnTo>
                <a:lnTo>
                  <a:pt x="3692822" y="102909"/>
                </a:lnTo>
                <a:lnTo>
                  <a:pt x="3692822" y="55007"/>
                </a:lnTo>
                <a:lnTo>
                  <a:pt x="3712748" y="55007"/>
                </a:lnTo>
                <a:close/>
                <a:moveTo>
                  <a:pt x="3838867" y="114253"/>
                </a:moveTo>
                <a:cubicBezTo>
                  <a:pt x="3838867" y="134175"/>
                  <a:pt x="3834064" y="149561"/>
                  <a:pt x="3824452" y="160404"/>
                </a:cubicBezTo>
                <a:cubicBezTo>
                  <a:pt x="3814843" y="171248"/>
                  <a:pt x="3802054" y="176673"/>
                  <a:pt x="3786087" y="176673"/>
                </a:cubicBezTo>
                <a:cubicBezTo>
                  <a:pt x="3769621" y="176673"/>
                  <a:pt x="3756675" y="171071"/>
                  <a:pt x="3747243" y="159872"/>
                </a:cubicBezTo>
                <a:cubicBezTo>
                  <a:pt x="3737812" y="148676"/>
                  <a:pt x="3733095" y="133470"/>
                  <a:pt x="3733095" y="114253"/>
                </a:cubicBezTo>
                <a:cubicBezTo>
                  <a:pt x="3733095" y="94467"/>
                  <a:pt x="3737951" y="79099"/>
                  <a:pt x="3747668" y="68144"/>
                </a:cubicBezTo>
                <a:cubicBezTo>
                  <a:pt x="3757381" y="57193"/>
                  <a:pt x="3770189" y="51718"/>
                  <a:pt x="3786087" y="51718"/>
                </a:cubicBezTo>
                <a:cubicBezTo>
                  <a:pt x="3802054" y="51718"/>
                  <a:pt x="3814843" y="57179"/>
                  <a:pt x="3824452" y="68091"/>
                </a:cubicBezTo>
                <a:cubicBezTo>
                  <a:pt x="3834064" y="79009"/>
                  <a:pt x="3838867" y="94395"/>
                  <a:pt x="3838867" y="114253"/>
                </a:cubicBezTo>
                <a:close/>
                <a:moveTo>
                  <a:pt x="3818303" y="114253"/>
                </a:moveTo>
                <a:cubicBezTo>
                  <a:pt x="3818303" y="98920"/>
                  <a:pt x="3815514" y="87527"/>
                  <a:pt x="3809934" y="80071"/>
                </a:cubicBezTo>
                <a:cubicBezTo>
                  <a:pt x="3804353" y="72620"/>
                  <a:pt x="3796404" y="68890"/>
                  <a:pt x="3786087" y="68890"/>
                </a:cubicBezTo>
                <a:cubicBezTo>
                  <a:pt x="3775701" y="68890"/>
                  <a:pt x="3767699" y="72620"/>
                  <a:pt x="3762083" y="80071"/>
                </a:cubicBezTo>
                <a:cubicBezTo>
                  <a:pt x="3756463" y="87527"/>
                  <a:pt x="3753655" y="98920"/>
                  <a:pt x="3753655" y="114253"/>
                </a:cubicBezTo>
                <a:cubicBezTo>
                  <a:pt x="3753655" y="129092"/>
                  <a:pt x="3756463" y="140338"/>
                  <a:pt x="3762083" y="148007"/>
                </a:cubicBezTo>
                <a:cubicBezTo>
                  <a:pt x="3767699" y="155675"/>
                  <a:pt x="3775701" y="159509"/>
                  <a:pt x="3786087" y="159509"/>
                </a:cubicBezTo>
                <a:cubicBezTo>
                  <a:pt x="3796329" y="159509"/>
                  <a:pt x="3804263" y="155744"/>
                  <a:pt x="3809879" y="148219"/>
                </a:cubicBezTo>
                <a:cubicBezTo>
                  <a:pt x="3815499" y="140695"/>
                  <a:pt x="3818303" y="129373"/>
                  <a:pt x="3818303" y="114253"/>
                </a:cubicBezTo>
                <a:close/>
                <a:moveTo>
                  <a:pt x="3906377" y="176040"/>
                </a:moveTo>
                <a:cubicBezTo>
                  <a:pt x="3898256" y="176040"/>
                  <a:pt x="3890801" y="174783"/>
                  <a:pt x="3884018" y="172274"/>
                </a:cubicBezTo>
                <a:cubicBezTo>
                  <a:pt x="3877232" y="169764"/>
                  <a:pt x="3871403" y="165967"/>
                  <a:pt x="3866529" y="160883"/>
                </a:cubicBezTo>
                <a:cubicBezTo>
                  <a:pt x="3861651" y="155797"/>
                  <a:pt x="3857871" y="149386"/>
                  <a:pt x="3855189" y="141645"/>
                </a:cubicBezTo>
                <a:cubicBezTo>
                  <a:pt x="3852504" y="133908"/>
                  <a:pt x="3851161" y="124815"/>
                  <a:pt x="3851161" y="114357"/>
                </a:cubicBezTo>
                <a:cubicBezTo>
                  <a:pt x="3851161" y="103971"/>
                  <a:pt x="3852557" y="94997"/>
                  <a:pt x="3855348" y="87436"/>
                </a:cubicBezTo>
                <a:cubicBezTo>
                  <a:pt x="3858138" y="79876"/>
                  <a:pt x="3861867" y="73515"/>
                  <a:pt x="3866529" y="68360"/>
                </a:cubicBezTo>
                <a:cubicBezTo>
                  <a:pt x="3871191" y="63205"/>
                  <a:pt x="3877005" y="59227"/>
                  <a:pt x="3883964" y="56437"/>
                </a:cubicBezTo>
                <a:cubicBezTo>
                  <a:pt x="3890923" y="53647"/>
                  <a:pt x="3898393" y="52250"/>
                  <a:pt x="3906377" y="52250"/>
                </a:cubicBezTo>
                <a:cubicBezTo>
                  <a:pt x="3912882" y="52250"/>
                  <a:pt x="3919154" y="53168"/>
                  <a:pt x="3925195" y="55005"/>
                </a:cubicBezTo>
                <a:cubicBezTo>
                  <a:pt x="3931235" y="56843"/>
                  <a:pt x="3936621" y="58965"/>
                  <a:pt x="3941355" y="61365"/>
                </a:cubicBezTo>
                <a:lnTo>
                  <a:pt x="3941355" y="83728"/>
                </a:lnTo>
                <a:lnTo>
                  <a:pt x="3940185" y="83728"/>
                </a:lnTo>
                <a:cubicBezTo>
                  <a:pt x="3938770" y="82529"/>
                  <a:pt x="3936953" y="81148"/>
                  <a:pt x="3934728" y="79595"/>
                </a:cubicBezTo>
                <a:cubicBezTo>
                  <a:pt x="3932503" y="78041"/>
                  <a:pt x="3929803" y="76450"/>
                  <a:pt x="3926620" y="74826"/>
                </a:cubicBezTo>
                <a:cubicBezTo>
                  <a:pt x="3923863" y="73411"/>
                  <a:pt x="3920615" y="72172"/>
                  <a:pt x="3916871" y="71115"/>
                </a:cubicBezTo>
                <a:cubicBezTo>
                  <a:pt x="3913127" y="70051"/>
                  <a:pt x="3909525" y="69527"/>
                  <a:pt x="3906061" y="69527"/>
                </a:cubicBezTo>
                <a:cubicBezTo>
                  <a:pt x="3895746" y="69527"/>
                  <a:pt x="3887460" y="73428"/>
                  <a:pt x="3881206" y="81238"/>
                </a:cubicBezTo>
                <a:cubicBezTo>
                  <a:pt x="3874953" y="89042"/>
                  <a:pt x="3871828" y="100083"/>
                  <a:pt x="3871828" y="114357"/>
                </a:cubicBezTo>
                <a:cubicBezTo>
                  <a:pt x="3871828" y="128347"/>
                  <a:pt x="3874852" y="139244"/>
                  <a:pt x="3880894" y="147053"/>
                </a:cubicBezTo>
                <a:cubicBezTo>
                  <a:pt x="3886934" y="154857"/>
                  <a:pt x="3895322" y="158764"/>
                  <a:pt x="3906061" y="158764"/>
                </a:cubicBezTo>
                <a:cubicBezTo>
                  <a:pt x="3912562" y="158764"/>
                  <a:pt x="3918743" y="157420"/>
                  <a:pt x="3924608" y="154735"/>
                </a:cubicBezTo>
                <a:cubicBezTo>
                  <a:pt x="3930472" y="152053"/>
                  <a:pt x="3935664" y="148590"/>
                  <a:pt x="3940185" y="144349"/>
                </a:cubicBezTo>
                <a:lnTo>
                  <a:pt x="3941355" y="144349"/>
                </a:lnTo>
                <a:lnTo>
                  <a:pt x="3941355" y="166713"/>
                </a:lnTo>
                <a:cubicBezTo>
                  <a:pt x="3939379" y="167631"/>
                  <a:pt x="3936902" y="168742"/>
                  <a:pt x="3933939" y="170049"/>
                </a:cubicBezTo>
                <a:cubicBezTo>
                  <a:pt x="3930969" y="171356"/>
                  <a:pt x="3928284" y="172329"/>
                  <a:pt x="3925882" y="172965"/>
                </a:cubicBezTo>
                <a:cubicBezTo>
                  <a:pt x="3922487" y="173955"/>
                  <a:pt x="3919449" y="174715"/>
                  <a:pt x="3916767" y="175244"/>
                </a:cubicBezTo>
                <a:cubicBezTo>
                  <a:pt x="3914081" y="175774"/>
                  <a:pt x="3910618" y="176040"/>
                  <a:pt x="3906377" y="176040"/>
                </a:cubicBezTo>
                <a:close/>
                <a:moveTo>
                  <a:pt x="4044874" y="72492"/>
                </a:moveTo>
                <a:lnTo>
                  <a:pt x="4004597" y="72492"/>
                </a:lnTo>
                <a:lnTo>
                  <a:pt x="4004597" y="173390"/>
                </a:lnTo>
                <a:lnTo>
                  <a:pt x="3984674" y="173390"/>
                </a:lnTo>
                <a:lnTo>
                  <a:pt x="3984674" y="72492"/>
                </a:lnTo>
                <a:lnTo>
                  <a:pt x="3944401" y="72492"/>
                </a:lnTo>
                <a:lnTo>
                  <a:pt x="3944401" y="55007"/>
                </a:lnTo>
                <a:lnTo>
                  <a:pt x="4044874" y="55007"/>
                </a:lnTo>
                <a:close/>
                <a:moveTo>
                  <a:pt x="4153189" y="173390"/>
                </a:moveTo>
                <a:lnTo>
                  <a:pt x="4133472" y="173390"/>
                </a:lnTo>
                <a:lnTo>
                  <a:pt x="4133472" y="85104"/>
                </a:lnTo>
                <a:lnTo>
                  <a:pt x="4077730" y="173390"/>
                </a:lnTo>
                <a:lnTo>
                  <a:pt x="4059708" y="173390"/>
                </a:lnTo>
                <a:lnTo>
                  <a:pt x="4059708" y="55007"/>
                </a:lnTo>
                <a:lnTo>
                  <a:pt x="4079423" y="55007"/>
                </a:lnTo>
                <a:lnTo>
                  <a:pt x="4079423" y="141912"/>
                </a:lnTo>
                <a:lnTo>
                  <a:pt x="4134534" y="55007"/>
                </a:lnTo>
                <a:lnTo>
                  <a:pt x="4153189" y="5500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592656" y="2104561"/>
            <a:ext cx="1659194" cy="209535"/>
          </a:xfrm>
          <a:custGeom>
            <a:avLst/>
            <a:gdLst/>
            <a:ahLst/>
            <a:cxnLst/>
            <a:rect l="l" t="t" r="r" b="b"/>
            <a:pathLst>
              <a:path w="1659194" h="209535">
                <a:moveTo>
                  <a:pt x="63800" y="209535"/>
                </a:moveTo>
                <a:lnTo>
                  <a:pt x="39532" y="209535"/>
                </a:lnTo>
                <a:cubicBezTo>
                  <a:pt x="27238" y="194908"/>
                  <a:pt x="17576" y="179434"/>
                  <a:pt x="10549" y="163113"/>
                </a:cubicBezTo>
                <a:cubicBezTo>
                  <a:pt x="3515" y="146794"/>
                  <a:pt x="0" y="127502"/>
                  <a:pt x="0" y="105246"/>
                </a:cubicBezTo>
                <a:cubicBezTo>
                  <a:pt x="0" y="83485"/>
                  <a:pt x="3482" y="64318"/>
                  <a:pt x="10441" y="47747"/>
                </a:cubicBezTo>
                <a:cubicBezTo>
                  <a:pt x="17396" y="31176"/>
                  <a:pt x="27098" y="15580"/>
                  <a:pt x="39532" y="958"/>
                </a:cubicBezTo>
                <a:lnTo>
                  <a:pt x="63800" y="958"/>
                </a:lnTo>
                <a:lnTo>
                  <a:pt x="63800" y="2019"/>
                </a:lnTo>
                <a:cubicBezTo>
                  <a:pt x="58076" y="7172"/>
                  <a:pt x="52622" y="13126"/>
                  <a:pt x="47427" y="19872"/>
                </a:cubicBezTo>
                <a:cubicBezTo>
                  <a:pt x="42236" y="26622"/>
                  <a:pt x="37412" y="34480"/>
                  <a:pt x="32962" y="43455"/>
                </a:cubicBezTo>
                <a:cubicBezTo>
                  <a:pt x="28725" y="52146"/>
                  <a:pt x="25276" y="61718"/>
                  <a:pt x="22631" y="72177"/>
                </a:cubicBezTo>
                <a:cubicBezTo>
                  <a:pt x="19980" y="82635"/>
                  <a:pt x="18655" y="93657"/>
                  <a:pt x="18655" y="105246"/>
                </a:cubicBezTo>
                <a:cubicBezTo>
                  <a:pt x="18655" y="117328"/>
                  <a:pt x="19945" y="128383"/>
                  <a:pt x="22526" y="138416"/>
                </a:cubicBezTo>
                <a:cubicBezTo>
                  <a:pt x="25103" y="148450"/>
                  <a:pt x="28581" y="157987"/>
                  <a:pt x="32962" y="167033"/>
                </a:cubicBezTo>
                <a:cubicBezTo>
                  <a:pt x="37200" y="175723"/>
                  <a:pt x="42041" y="183586"/>
                  <a:pt x="47481" y="190617"/>
                </a:cubicBezTo>
                <a:cubicBezTo>
                  <a:pt x="52921" y="197644"/>
                  <a:pt x="58361" y="203599"/>
                  <a:pt x="63800" y="208473"/>
                </a:cubicBezTo>
                <a:close/>
                <a:moveTo>
                  <a:pt x="179540" y="165867"/>
                </a:moveTo>
                <a:lnTo>
                  <a:pt x="159614" y="165867"/>
                </a:lnTo>
                <a:lnTo>
                  <a:pt x="159614" y="64653"/>
                </a:lnTo>
                <a:lnTo>
                  <a:pt x="105985" y="64653"/>
                </a:lnTo>
                <a:lnTo>
                  <a:pt x="105985" y="165867"/>
                </a:lnTo>
                <a:lnTo>
                  <a:pt x="86062" y="165867"/>
                </a:lnTo>
                <a:lnTo>
                  <a:pt x="86062" y="47484"/>
                </a:lnTo>
                <a:lnTo>
                  <a:pt x="179540" y="47484"/>
                </a:lnTo>
                <a:close/>
                <a:moveTo>
                  <a:pt x="307674" y="103551"/>
                </a:moveTo>
                <a:cubicBezTo>
                  <a:pt x="307674" y="123261"/>
                  <a:pt x="302959" y="138967"/>
                  <a:pt x="293527" y="150660"/>
                </a:cubicBezTo>
                <a:cubicBezTo>
                  <a:pt x="284094" y="162353"/>
                  <a:pt x="272168" y="168199"/>
                  <a:pt x="257753" y="168199"/>
                </a:cubicBezTo>
                <a:cubicBezTo>
                  <a:pt x="251892" y="168199"/>
                  <a:pt x="246698" y="167530"/>
                  <a:pt x="242177" y="166187"/>
                </a:cubicBezTo>
                <a:cubicBezTo>
                  <a:pt x="237654" y="164841"/>
                  <a:pt x="233025" y="162756"/>
                  <a:pt x="228291" y="159930"/>
                </a:cubicBezTo>
                <a:lnTo>
                  <a:pt x="228291" y="209535"/>
                </a:lnTo>
                <a:lnTo>
                  <a:pt x="208369" y="209535"/>
                </a:lnTo>
                <a:lnTo>
                  <a:pt x="208369" y="47484"/>
                </a:lnTo>
                <a:lnTo>
                  <a:pt x="228291" y="47484"/>
                </a:lnTo>
                <a:lnTo>
                  <a:pt x="228291" y="59883"/>
                </a:lnTo>
                <a:cubicBezTo>
                  <a:pt x="233237" y="55429"/>
                  <a:pt x="238735" y="51703"/>
                  <a:pt x="244775" y="48701"/>
                </a:cubicBezTo>
                <a:cubicBezTo>
                  <a:pt x="250817" y="45694"/>
                  <a:pt x="257404" y="44197"/>
                  <a:pt x="264539" y="44197"/>
                </a:cubicBezTo>
                <a:cubicBezTo>
                  <a:pt x="278108" y="44197"/>
                  <a:pt x="288684" y="49566"/>
                  <a:pt x="296284" y="60307"/>
                </a:cubicBezTo>
                <a:cubicBezTo>
                  <a:pt x="303877" y="71046"/>
                  <a:pt x="307674" y="85461"/>
                  <a:pt x="307674" y="103551"/>
                </a:cubicBezTo>
                <a:close/>
                <a:moveTo>
                  <a:pt x="287112" y="105776"/>
                </a:moveTo>
                <a:cubicBezTo>
                  <a:pt x="287112" y="92280"/>
                  <a:pt x="284955" y="81803"/>
                  <a:pt x="280646" y="74347"/>
                </a:cubicBezTo>
                <a:cubicBezTo>
                  <a:pt x="276337" y="66896"/>
                  <a:pt x="269342" y="63166"/>
                  <a:pt x="259665" y="63166"/>
                </a:cubicBezTo>
                <a:cubicBezTo>
                  <a:pt x="254013" y="63166"/>
                  <a:pt x="248552" y="64422"/>
                  <a:pt x="243292" y="66932"/>
                </a:cubicBezTo>
                <a:cubicBezTo>
                  <a:pt x="238025" y="69441"/>
                  <a:pt x="233025" y="72669"/>
                  <a:pt x="228291" y="76629"/>
                </a:cubicBezTo>
                <a:lnTo>
                  <a:pt x="228291" y="143716"/>
                </a:lnTo>
                <a:cubicBezTo>
                  <a:pt x="233522" y="146261"/>
                  <a:pt x="237990" y="147993"/>
                  <a:pt x="241698" y="148908"/>
                </a:cubicBezTo>
                <a:cubicBezTo>
                  <a:pt x="245405" y="149828"/>
                  <a:pt x="249665" y="150289"/>
                  <a:pt x="254470" y="150289"/>
                </a:cubicBezTo>
                <a:cubicBezTo>
                  <a:pt x="264788" y="150289"/>
                  <a:pt x="272805" y="146506"/>
                  <a:pt x="278529" y="138946"/>
                </a:cubicBezTo>
                <a:cubicBezTo>
                  <a:pt x="284249" y="131385"/>
                  <a:pt x="287112" y="120326"/>
                  <a:pt x="287112" y="105776"/>
                </a:cubicBezTo>
                <a:close/>
                <a:moveTo>
                  <a:pt x="421819" y="165867"/>
                </a:moveTo>
                <a:lnTo>
                  <a:pt x="402107" y="165867"/>
                </a:lnTo>
                <a:lnTo>
                  <a:pt x="402107" y="77581"/>
                </a:lnTo>
                <a:lnTo>
                  <a:pt x="346360" y="165867"/>
                </a:lnTo>
                <a:lnTo>
                  <a:pt x="328342" y="165867"/>
                </a:lnTo>
                <a:lnTo>
                  <a:pt x="328342" y="47484"/>
                </a:lnTo>
                <a:lnTo>
                  <a:pt x="348053" y="47484"/>
                </a:lnTo>
                <a:lnTo>
                  <a:pt x="348053" y="134391"/>
                </a:lnTo>
                <a:lnTo>
                  <a:pt x="403165" y="47484"/>
                </a:lnTo>
                <a:lnTo>
                  <a:pt x="421819" y="47484"/>
                </a:lnTo>
                <a:close/>
                <a:moveTo>
                  <a:pt x="548046" y="106730"/>
                </a:moveTo>
                <a:cubicBezTo>
                  <a:pt x="548046" y="126652"/>
                  <a:pt x="543244" y="142038"/>
                  <a:pt x="533633" y="152885"/>
                </a:cubicBezTo>
                <a:cubicBezTo>
                  <a:pt x="524024" y="163728"/>
                  <a:pt x="511236" y="169154"/>
                  <a:pt x="495267" y="169154"/>
                </a:cubicBezTo>
                <a:cubicBezTo>
                  <a:pt x="478804" y="169154"/>
                  <a:pt x="465859" y="163552"/>
                  <a:pt x="456423" y="152352"/>
                </a:cubicBezTo>
                <a:cubicBezTo>
                  <a:pt x="446991" y="141153"/>
                  <a:pt x="442275" y="125946"/>
                  <a:pt x="442275" y="106730"/>
                </a:cubicBezTo>
                <a:cubicBezTo>
                  <a:pt x="442275" y="86947"/>
                  <a:pt x="447132" y="71576"/>
                  <a:pt x="456847" y="60625"/>
                </a:cubicBezTo>
                <a:cubicBezTo>
                  <a:pt x="466564" y="49670"/>
                  <a:pt x="479370" y="44197"/>
                  <a:pt x="495267" y="44197"/>
                </a:cubicBezTo>
                <a:cubicBezTo>
                  <a:pt x="511236" y="44197"/>
                  <a:pt x="524024" y="49654"/>
                  <a:pt x="533633" y="60570"/>
                </a:cubicBezTo>
                <a:cubicBezTo>
                  <a:pt x="543244" y="71486"/>
                  <a:pt x="548046" y="86872"/>
                  <a:pt x="548046" y="106730"/>
                </a:cubicBezTo>
                <a:close/>
                <a:moveTo>
                  <a:pt x="527484" y="106730"/>
                </a:moveTo>
                <a:cubicBezTo>
                  <a:pt x="527484" y="91397"/>
                  <a:pt x="524693" y="80002"/>
                  <a:pt x="519113" y="72548"/>
                </a:cubicBezTo>
                <a:cubicBezTo>
                  <a:pt x="513534" y="65095"/>
                  <a:pt x="505585" y="61365"/>
                  <a:pt x="495267" y="61365"/>
                </a:cubicBezTo>
                <a:cubicBezTo>
                  <a:pt x="484881" y="61365"/>
                  <a:pt x="476878" y="65095"/>
                  <a:pt x="471262" y="72548"/>
                </a:cubicBezTo>
                <a:cubicBezTo>
                  <a:pt x="465646" y="80002"/>
                  <a:pt x="462834" y="91397"/>
                  <a:pt x="462834" y="106730"/>
                </a:cubicBezTo>
                <a:cubicBezTo>
                  <a:pt x="462834" y="121568"/>
                  <a:pt x="465646" y="132819"/>
                  <a:pt x="471262" y="140486"/>
                </a:cubicBezTo>
                <a:cubicBezTo>
                  <a:pt x="476878" y="148155"/>
                  <a:pt x="484881" y="151985"/>
                  <a:pt x="495267" y="151985"/>
                </a:cubicBezTo>
                <a:cubicBezTo>
                  <a:pt x="505509" y="151985"/>
                  <a:pt x="513444" y="148223"/>
                  <a:pt x="519060" y="140700"/>
                </a:cubicBezTo>
                <a:cubicBezTo>
                  <a:pt x="524679" y="133171"/>
                  <a:pt x="527484" y="121849"/>
                  <a:pt x="527484" y="106730"/>
                </a:cubicBezTo>
                <a:close/>
                <a:moveTo>
                  <a:pt x="652440" y="64973"/>
                </a:moveTo>
                <a:cubicBezTo>
                  <a:pt x="657034" y="69631"/>
                  <a:pt x="660601" y="75550"/>
                  <a:pt x="663146" y="82721"/>
                </a:cubicBezTo>
                <a:cubicBezTo>
                  <a:pt x="665691" y="89896"/>
                  <a:pt x="666963" y="98215"/>
                  <a:pt x="666963" y="107683"/>
                </a:cubicBezTo>
                <a:cubicBezTo>
                  <a:pt x="666963" y="116796"/>
                  <a:pt x="665511" y="125219"/>
                  <a:pt x="662617" y="132955"/>
                </a:cubicBezTo>
                <a:cubicBezTo>
                  <a:pt x="659722" y="140692"/>
                  <a:pt x="655798" y="147211"/>
                  <a:pt x="650851" y="152514"/>
                </a:cubicBezTo>
                <a:cubicBezTo>
                  <a:pt x="645765" y="158022"/>
                  <a:pt x="640131" y="162173"/>
                  <a:pt x="633950" y="164967"/>
                </a:cubicBezTo>
                <a:cubicBezTo>
                  <a:pt x="627769" y="167757"/>
                  <a:pt x="621037" y="169154"/>
                  <a:pt x="613757" y="169154"/>
                </a:cubicBezTo>
                <a:cubicBezTo>
                  <a:pt x="606338" y="169154"/>
                  <a:pt x="599537" y="167861"/>
                  <a:pt x="593356" y="165280"/>
                </a:cubicBezTo>
                <a:cubicBezTo>
                  <a:pt x="587171" y="162702"/>
                  <a:pt x="581890" y="158731"/>
                  <a:pt x="577513" y="153360"/>
                </a:cubicBezTo>
                <a:cubicBezTo>
                  <a:pt x="572073" y="146650"/>
                  <a:pt x="567990" y="138241"/>
                  <a:pt x="565272" y="128138"/>
                </a:cubicBezTo>
                <a:cubicBezTo>
                  <a:pt x="562551" y="118034"/>
                  <a:pt x="561191" y="105527"/>
                  <a:pt x="561191" y="90620"/>
                </a:cubicBezTo>
                <a:cubicBezTo>
                  <a:pt x="561191" y="85320"/>
                  <a:pt x="561421" y="79935"/>
                  <a:pt x="561882" y="74455"/>
                </a:cubicBezTo>
                <a:cubicBezTo>
                  <a:pt x="562339" y="68980"/>
                  <a:pt x="563343" y="62428"/>
                  <a:pt x="564898" y="54799"/>
                </a:cubicBezTo>
                <a:cubicBezTo>
                  <a:pt x="566313" y="48014"/>
                  <a:pt x="568221" y="41706"/>
                  <a:pt x="570623" y="35878"/>
                </a:cubicBezTo>
                <a:cubicBezTo>
                  <a:pt x="573023" y="30049"/>
                  <a:pt x="576167" y="25121"/>
                  <a:pt x="580058" y="21092"/>
                </a:cubicBezTo>
                <a:cubicBezTo>
                  <a:pt x="585073" y="15865"/>
                  <a:pt x="591621" y="11697"/>
                  <a:pt x="599714" y="8586"/>
                </a:cubicBezTo>
                <a:cubicBezTo>
                  <a:pt x="607807" y="5476"/>
                  <a:pt x="618527" y="3320"/>
                  <a:pt x="631880" y="2121"/>
                </a:cubicBezTo>
                <a:cubicBezTo>
                  <a:pt x="636613" y="1699"/>
                  <a:pt x="641683" y="1293"/>
                  <a:pt x="647090" y="904"/>
                </a:cubicBezTo>
                <a:cubicBezTo>
                  <a:pt x="652493" y="514"/>
                  <a:pt x="656612" y="212"/>
                  <a:pt x="659438" y="0"/>
                </a:cubicBezTo>
                <a:lnTo>
                  <a:pt x="659438" y="18335"/>
                </a:lnTo>
                <a:cubicBezTo>
                  <a:pt x="655762" y="18547"/>
                  <a:pt x="651838" y="18814"/>
                  <a:pt x="647670" y="19130"/>
                </a:cubicBezTo>
                <a:cubicBezTo>
                  <a:pt x="643504" y="19451"/>
                  <a:pt x="638734" y="19822"/>
                  <a:pt x="633363" y="20246"/>
                </a:cubicBezTo>
                <a:cubicBezTo>
                  <a:pt x="626227" y="20812"/>
                  <a:pt x="618772" y="22065"/>
                  <a:pt x="611000" y="24008"/>
                </a:cubicBezTo>
                <a:cubicBezTo>
                  <a:pt x="603231" y="25949"/>
                  <a:pt x="597367" y="28973"/>
                  <a:pt x="593407" y="33070"/>
                </a:cubicBezTo>
                <a:cubicBezTo>
                  <a:pt x="590444" y="36109"/>
                  <a:pt x="588075" y="40453"/>
                  <a:pt x="586311" y="46105"/>
                </a:cubicBezTo>
                <a:cubicBezTo>
                  <a:pt x="584540" y="51762"/>
                  <a:pt x="583301" y="58046"/>
                  <a:pt x="582596" y="64973"/>
                </a:cubicBezTo>
                <a:cubicBezTo>
                  <a:pt x="587826" y="61229"/>
                  <a:pt x="593424" y="58064"/>
                  <a:pt x="599397" y="55484"/>
                </a:cubicBezTo>
                <a:cubicBezTo>
                  <a:pt x="605370" y="52906"/>
                  <a:pt x="611814" y="51617"/>
                  <a:pt x="618739" y="51617"/>
                </a:cubicBezTo>
                <a:cubicBezTo>
                  <a:pt x="625169" y="51617"/>
                  <a:pt x="631279" y="52694"/>
                  <a:pt x="637074" y="54850"/>
                </a:cubicBezTo>
                <a:cubicBezTo>
                  <a:pt x="642867" y="57003"/>
                  <a:pt x="647986" y="60380"/>
                  <a:pt x="652440" y="64973"/>
                </a:cubicBezTo>
                <a:close/>
                <a:moveTo>
                  <a:pt x="646719" y="108846"/>
                </a:moveTo>
                <a:cubicBezTo>
                  <a:pt x="646719" y="96271"/>
                  <a:pt x="643893" y="86627"/>
                  <a:pt x="638241" y="79913"/>
                </a:cubicBezTo>
                <a:cubicBezTo>
                  <a:pt x="632585" y="73203"/>
                  <a:pt x="624532" y="69844"/>
                  <a:pt x="614075" y="69844"/>
                </a:cubicBezTo>
                <a:cubicBezTo>
                  <a:pt x="608353" y="69844"/>
                  <a:pt x="602810" y="70797"/>
                  <a:pt x="597439" y="72706"/>
                </a:cubicBezTo>
                <a:cubicBezTo>
                  <a:pt x="592068" y="74614"/>
                  <a:pt x="587017" y="77159"/>
                  <a:pt x="582283" y="80338"/>
                </a:cubicBezTo>
                <a:cubicBezTo>
                  <a:pt x="582139" y="82105"/>
                  <a:pt x="581998" y="84203"/>
                  <a:pt x="581857" y="86642"/>
                </a:cubicBezTo>
                <a:cubicBezTo>
                  <a:pt x="581714" y="89082"/>
                  <a:pt x="581645" y="91289"/>
                  <a:pt x="581645" y="93269"/>
                </a:cubicBezTo>
                <a:cubicBezTo>
                  <a:pt x="581645" y="105563"/>
                  <a:pt x="582636" y="115563"/>
                  <a:pt x="584612" y="123261"/>
                </a:cubicBezTo>
                <a:cubicBezTo>
                  <a:pt x="586592" y="130965"/>
                  <a:pt x="589343" y="137005"/>
                  <a:pt x="592877" y="141383"/>
                </a:cubicBezTo>
                <a:cubicBezTo>
                  <a:pt x="596060" y="145343"/>
                  <a:pt x="599411" y="148079"/>
                  <a:pt x="602947" y="149598"/>
                </a:cubicBezTo>
                <a:cubicBezTo>
                  <a:pt x="606479" y="151117"/>
                  <a:pt x="610331" y="151877"/>
                  <a:pt x="614499" y="151877"/>
                </a:cubicBezTo>
                <a:cubicBezTo>
                  <a:pt x="624673" y="151877"/>
                  <a:pt x="632585" y="148025"/>
                  <a:pt x="638241" y="140325"/>
                </a:cubicBezTo>
                <a:cubicBezTo>
                  <a:pt x="643893" y="132624"/>
                  <a:pt x="646719" y="122129"/>
                  <a:pt x="646719" y="108846"/>
                </a:cubicBezTo>
                <a:close/>
                <a:moveTo>
                  <a:pt x="787148" y="103551"/>
                </a:moveTo>
                <a:cubicBezTo>
                  <a:pt x="787148" y="123261"/>
                  <a:pt x="782436" y="138967"/>
                  <a:pt x="773000" y="150660"/>
                </a:cubicBezTo>
                <a:cubicBezTo>
                  <a:pt x="763568" y="162353"/>
                  <a:pt x="751645" y="168199"/>
                  <a:pt x="737230" y="168199"/>
                </a:cubicBezTo>
                <a:cubicBezTo>
                  <a:pt x="731366" y="168199"/>
                  <a:pt x="726171" y="167530"/>
                  <a:pt x="721650" y="166187"/>
                </a:cubicBezTo>
                <a:cubicBezTo>
                  <a:pt x="717128" y="164841"/>
                  <a:pt x="712498" y="162756"/>
                  <a:pt x="707764" y="159930"/>
                </a:cubicBezTo>
                <a:lnTo>
                  <a:pt x="707764" y="209535"/>
                </a:lnTo>
                <a:lnTo>
                  <a:pt x="687841" y="209535"/>
                </a:lnTo>
                <a:lnTo>
                  <a:pt x="687841" y="47484"/>
                </a:lnTo>
                <a:lnTo>
                  <a:pt x="707764" y="47484"/>
                </a:lnTo>
                <a:lnTo>
                  <a:pt x="707764" y="59883"/>
                </a:lnTo>
                <a:cubicBezTo>
                  <a:pt x="712710" y="55429"/>
                  <a:pt x="718208" y="51703"/>
                  <a:pt x="724248" y="48701"/>
                </a:cubicBezTo>
                <a:cubicBezTo>
                  <a:pt x="730290" y="45694"/>
                  <a:pt x="736877" y="44197"/>
                  <a:pt x="744012" y="44197"/>
                </a:cubicBezTo>
                <a:cubicBezTo>
                  <a:pt x="757581" y="44197"/>
                  <a:pt x="768157" y="49566"/>
                  <a:pt x="775757" y="60307"/>
                </a:cubicBezTo>
                <a:cubicBezTo>
                  <a:pt x="783350" y="71046"/>
                  <a:pt x="787148" y="85461"/>
                  <a:pt x="787148" y="103551"/>
                </a:cubicBezTo>
                <a:close/>
                <a:moveTo>
                  <a:pt x="766585" y="105776"/>
                </a:moveTo>
                <a:cubicBezTo>
                  <a:pt x="766585" y="92280"/>
                  <a:pt x="764433" y="81803"/>
                  <a:pt x="760120" y="74347"/>
                </a:cubicBezTo>
                <a:cubicBezTo>
                  <a:pt x="755810" y="66896"/>
                  <a:pt x="748819" y="63166"/>
                  <a:pt x="739138" y="63166"/>
                </a:cubicBezTo>
                <a:cubicBezTo>
                  <a:pt x="733486" y="63166"/>
                  <a:pt x="728025" y="64422"/>
                  <a:pt x="722765" y="66932"/>
                </a:cubicBezTo>
                <a:cubicBezTo>
                  <a:pt x="717498" y="69441"/>
                  <a:pt x="712498" y="72669"/>
                  <a:pt x="707764" y="76629"/>
                </a:cubicBezTo>
                <a:lnTo>
                  <a:pt x="707764" y="143716"/>
                </a:lnTo>
                <a:cubicBezTo>
                  <a:pt x="712995" y="146261"/>
                  <a:pt x="717463" y="147993"/>
                  <a:pt x="721171" y="148908"/>
                </a:cubicBezTo>
                <a:cubicBezTo>
                  <a:pt x="724882" y="149828"/>
                  <a:pt x="729138" y="150289"/>
                  <a:pt x="733944" y="150289"/>
                </a:cubicBezTo>
                <a:cubicBezTo>
                  <a:pt x="744261" y="150289"/>
                  <a:pt x="752279" y="146506"/>
                  <a:pt x="758002" y="138946"/>
                </a:cubicBezTo>
                <a:cubicBezTo>
                  <a:pt x="763726" y="131385"/>
                  <a:pt x="766585" y="120326"/>
                  <a:pt x="766585" y="105776"/>
                </a:cubicBezTo>
                <a:close/>
                <a:moveTo>
                  <a:pt x="859216" y="168624"/>
                </a:moveTo>
                <a:cubicBezTo>
                  <a:pt x="840352" y="168624"/>
                  <a:pt x="825707" y="163307"/>
                  <a:pt x="815286" y="152673"/>
                </a:cubicBezTo>
                <a:cubicBezTo>
                  <a:pt x="804867" y="142038"/>
                  <a:pt x="799655" y="126936"/>
                  <a:pt x="799655" y="107363"/>
                </a:cubicBezTo>
                <a:cubicBezTo>
                  <a:pt x="799655" y="88074"/>
                  <a:pt x="804709" y="72724"/>
                  <a:pt x="814813" y="61312"/>
                </a:cubicBezTo>
                <a:cubicBezTo>
                  <a:pt x="824915" y="49904"/>
                  <a:pt x="838128" y="44197"/>
                  <a:pt x="854446" y="44197"/>
                </a:cubicBezTo>
                <a:cubicBezTo>
                  <a:pt x="861795" y="44197"/>
                  <a:pt x="868296" y="45255"/>
                  <a:pt x="873951" y="47376"/>
                </a:cubicBezTo>
                <a:cubicBezTo>
                  <a:pt x="879604" y="49497"/>
                  <a:pt x="884545" y="52815"/>
                  <a:pt x="888787" y="57338"/>
                </a:cubicBezTo>
                <a:cubicBezTo>
                  <a:pt x="893024" y="61859"/>
                  <a:pt x="896275" y="67392"/>
                  <a:pt x="898539" y="73927"/>
                </a:cubicBezTo>
                <a:cubicBezTo>
                  <a:pt x="900800" y="80459"/>
                  <a:pt x="901930" y="88463"/>
                  <a:pt x="901930" y="97931"/>
                </a:cubicBezTo>
                <a:lnTo>
                  <a:pt x="901930" y="108741"/>
                </a:lnTo>
                <a:lnTo>
                  <a:pt x="819897" y="108741"/>
                </a:lnTo>
                <a:cubicBezTo>
                  <a:pt x="819897" y="122519"/>
                  <a:pt x="823361" y="133049"/>
                  <a:pt x="830283" y="140325"/>
                </a:cubicBezTo>
                <a:cubicBezTo>
                  <a:pt x="837206" y="147601"/>
                  <a:pt x="846778" y="151239"/>
                  <a:pt x="859004" y="151239"/>
                </a:cubicBezTo>
                <a:cubicBezTo>
                  <a:pt x="863388" y="151239"/>
                  <a:pt x="867676" y="150747"/>
                  <a:pt x="871885" y="149757"/>
                </a:cubicBezTo>
                <a:cubicBezTo>
                  <a:pt x="876086" y="148767"/>
                  <a:pt x="879884" y="147499"/>
                  <a:pt x="883275" y="145945"/>
                </a:cubicBezTo>
                <a:cubicBezTo>
                  <a:pt x="886878" y="144316"/>
                  <a:pt x="889917" y="142744"/>
                  <a:pt x="892394" y="141224"/>
                </a:cubicBezTo>
                <a:cubicBezTo>
                  <a:pt x="894864" y="139705"/>
                  <a:pt x="896915" y="138276"/>
                  <a:pt x="898539" y="136934"/>
                </a:cubicBezTo>
                <a:lnTo>
                  <a:pt x="899702" y="136934"/>
                </a:lnTo>
                <a:lnTo>
                  <a:pt x="899702" y="158662"/>
                </a:lnTo>
                <a:cubicBezTo>
                  <a:pt x="897370" y="159581"/>
                  <a:pt x="894474" y="160730"/>
                  <a:pt x="891012" y="162104"/>
                </a:cubicBezTo>
                <a:cubicBezTo>
                  <a:pt x="887551" y="163480"/>
                  <a:pt x="884445" y="164560"/>
                  <a:pt x="881688" y="165338"/>
                </a:cubicBezTo>
                <a:cubicBezTo>
                  <a:pt x="877799" y="166399"/>
                  <a:pt x="874286" y="167210"/>
                  <a:pt x="871143" y="167775"/>
                </a:cubicBezTo>
                <a:cubicBezTo>
                  <a:pt x="867997" y="168344"/>
                  <a:pt x="864022" y="168624"/>
                  <a:pt x="859216" y="168624"/>
                </a:cubicBezTo>
                <a:close/>
                <a:moveTo>
                  <a:pt x="882534" y="93481"/>
                </a:moveTo>
                <a:cubicBezTo>
                  <a:pt x="882393" y="88110"/>
                  <a:pt x="881756" y="83485"/>
                  <a:pt x="880626" y="79596"/>
                </a:cubicBezTo>
                <a:cubicBezTo>
                  <a:pt x="879498" y="75712"/>
                  <a:pt x="877871" y="72428"/>
                  <a:pt x="875751" y="69740"/>
                </a:cubicBezTo>
                <a:cubicBezTo>
                  <a:pt x="873419" y="66773"/>
                  <a:pt x="870434" y="64508"/>
                  <a:pt x="866794" y="62957"/>
                </a:cubicBezTo>
                <a:cubicBezTo>
                  <a:pt x="863155" y="61402"/>
                  <a:pt x="858651" y="60627"/>
                  <a:pt x="853283" y="60627"/>
                </a:cubicBezTo>
                <a:cubicBezTo>
                  <a:pt x="847981" y="60627"/>
                  <a:pt x="843481" y="61420"/>
                  <a:pt x="839769" y="63011"/>
                </a:cubicBezTo>
                <a:cubicBezTo>
                  <a:pt x="836058" y="64602"/>
                  <a:pt x="832685" y="66914"/>
                  <a:pt x="829646" y="69952"/>
                </a:cubicBezTo>
                <a:cubicBezTo>
                  <a:pt x="826683" y="73062"/>
                  <a:pt x="824418" y="76507"/>
                  <a:pt x="822868" y="80284"/>
                </a:cubicBezTo>
                <a:cubicBezTo>
                  <a:pt x="821312" y="84068"/>
                  <a:pt x="820321" y="88463"/>
                  <a:pt x="819897" y="93481"/>
                </a:cubicBezTo>
                <a:close/>
                <a:moveTo>
                  <a:pt x="1008548" y="64973"/>
                </a:moveTo>
                <a:lnTo>
                  <a:pt x="968271" y="64973"/>
                </a:lnTo>
                <a:lnTo>
                  <a:pt x="968271" y="165867"/>
                </a:lnTo>
                <a:lnTo>
                  <a:pt x="948349" y="165867"/>
                </a:lnTo>
                <a:lnTo>
                  <a:pt x="948349" y="64973"/>
                </a:lnTo>
                <a:lnTo>
                  <a:pt x="908076" y="64973"/>
                </a:lnTo>
                <a:lnTo>
                  <a:pt x="908076" y="47484"/>
                </a:lnTo>
                <a:lnTo>
                  <a:pt x="1008548" y="47484"/>
                </a:lnTo>
                <a:close/>
                <a:moveTo>
                  <a:pt x="1074785" y="168624"/>
                </a:moveTo>
                <a:cubicBezTo>
                  <a:pt x="1055920" y="168624"/>
                  <a:pt x="1041276" y="163307"/>
                  <a:pt x="1030857" y="152673"/>
                </a:cubicBezTo>
                <a:cubicBezTo>
                  <a:pt x="1020435" y="142038"/>
                  <a:pt x="1015222" y="126936"/>
                  <a:pt x="1015222" y="107363"/>
                </a:cubicBezTo>
                <a:cubicBezTo>
                  <a:pt x="1015222" y="88074"/>
                  <a:pt x="1020277" y="72724"/>
                  <a:pt x="1030382" y="61312"/>
                </a:cubicBezTo>
                <a:cubicBezTo>
                  <a:pt x="1040487" y="49904"/>
                  <a:pt x="1053699" y="44197"/>
                  <a:pt x="1070017" y="44197"/>
                </a:cubicBezTo>
                <a:cubicBezTo>
                  <a:pt x="1077366" y="44197"/>
                  <a:pt x="1083863" y="45255"/>
                  <a:pt x="1089520" y="47376"/>
                </a:cubicBezTo>
                <a:cubicBezTo>
                  <a:pt x="1095171" y="49497"/>
                  <a:pt x="1100118" y="52815"/>
                  <a:pt x="1104358" y="57338"/>
                </a:cubicBezTo>
                <a:cubicBezTo>
                  <a:pt x="1108596" y="61859"/>
                  <a:pt x="1111842" y="67392"/>
                  <a:pt x="1114107" y="73927"/>
                </a:cubicBezTo>
                <a:cubicBezTo>
                  <a:pt x="1116371" y="80459"/>
                  <a:pt x="1117499" y="88463"/>
                  <a:pt x="1117499" y="97931"/>
                </a:cubicBezTo>
                <a:lnTo>
                  <a:pt x="1117499" y="108741"/>
                </a:lnTo>
                <a:lnTo>
                  <a:pt x="1035466" y="108741"/>
                </a:lnTo>
                <a:cubicBezTo>
                  <a:pt x="1035466" y="122519"/>
                  <a:pt x="1038928" y="133049"/>
                  <a:pt x="1045851" y="140325"/>
                </a:cubicBezTo>
                <a:cubicBezTo>
                  <a:pt x="1052777" y="147601"/>
                  <a:pt x="1062350" y="151239"/>
                  <a:pt x="1074572" y="151239"/>
                </a:cubicBezTo>
                <a:cubicBezTo>
                  <a:pt x="1078957" y="151239"/>
                  <a:pt x="1083248" y="150747"/>
                  <a:pt x="1087453" y="149757"/>
                </a:cubicBezTo>
                <a:cubicBezTo>
                  <a:pt x="1091654" y="148767"/>
                  <a:pt x="1095452" y="147499"/>
                  <a:pt x="1098843" y="145945"/>
                </a:cubicBezTo>
                <a:cubicBezTo>
                  <a:pt x="1102451" y="144316"/>
                  <a:pt x="1105489" y="142744"/>
                  <a:pt x="1107962" y="141224"/>
                </a:cubicBezTo>
                <a:cubicBezTo>
                  <a:pt x="1110431" y="139705"/>
                  <a:pt x="1112484" y="138276"/>
                  <a:pt x="1114107" y="136934"/>
                </a:cubicBezTo>
                <a:lnTo>
                  <a:pt x="1115270" y="136934"/>
                </a:lnTo>
                <a:lnTo>
                  <a:pt x="1115270" y="158662"/>
                </a:lnTo>
                <a:cubicBezTo>
                  <a:pt x="1112937" y="159581"/>
                  <a:pt x="1110043" y="160730"/>
                  <a:pt x="1106583" y="162104"/>
                </a:cubicBezTo>
                <a:cubicBezTo>
                  <a:pt x="1103120" y="163480"/>
                  <a:pt x="1100013" y="164560"/>
                  <a:pt x="1097255" y="165338"/>
                </a:cubicBezTo>
                <a:cubicBezTo>
                  <a:pt x="1093371" y="166399"/>
                  <a:pt x="1089853" y="167210"/>
                  <a:pt x="1086712" y="167775"/>
                </a:cubicBezTo>
                <a:cubicBezTo>
                  <a:pt x="1083568" y="168344"/>
                  <a:pt x="1079594" y="168624"/>
                  <a:pt x="1074785" y="168624"/>
                </a:cubicBezTo>
                <a:close/>
                <a:moveTo>
                  <a:pt x="1098105" y="93481"/>
                </a:moveTo>
                <a:cubicBezTo>
                  <a:pt x="1097961" y="88110"/>
                  <a:pt x="1097327" y="83485"/>
                  <a:pt x="1096197" y="79596"/>
                </a:cubicBezTo>
                <a:cubicBezTo>
                  <a:pt x="1095067" y="75712"/>
                  <a:pt x="1093440" y="72428"/>
                  <a:pt x="1091319" y="69740"/>
                </a:cubicBezTo>
                <a:cubicBezTo>
                  <a:pt x="1088986" y="66773"/>
                  <a:pt x="1086002" y="64508"/>
                  <a:pt x="1082362" y="62957"/>
                </a:cubicBezTo>
                <a:cubicBezTo>
                  <a:pt x="1078726" y="61402"/>
                  <a:pt x="1074222" y="60627"/>
                  <a:pt x="1068851" y="60627"/>
                </a:cubicBezTo>
                <a:cubicBezTo>
                  <a:pt x="1063552" y="60627"/>
                  <a:pt x="1059048" y="61420"/>
                  <a:pt x="1055341" y="63011"/>
                </a:cubicBezTo>
                <a:cubicBezTo>
                  <a:pt x="1051629" y="64602"/>
                  <a:pt x="1048256" y="66914"/>
                  <a:pt x="1045218" y="69952"/>
                </a:cubicBezTo>
                <a:cubicBezTo>
                  <a:pt x="1042251" y="73062"/>
                  <a:pt x="1039991" y="76507"/>
                  <a:pt x="1038435" y="80284"/>
                </a:cubicBezTo>
                <a:cubicBezTo>
                  <a:pt x="1036881" y="84068"/>
                  <a:pt x="1035890" y="88463"/>
                  <a:pt x="1035466" y="93481"/>
                </a:cubicBezTo>
                <a:close/>
                <a:moveTo>
                  <a:pt x="1231114" y="165867"/>
                </a:moveTo>
                <a:lnTo>
                  <a:pt x="1211184" y="165867"/>
                </a:lnTo>
                <a:lnTo>
                  <a:pt x="1211184" y="112557"/>
                </a:lnTo>
                <a:lnTo>
                  <a:pt x="1157560" y="112557"/>
                </a:lnTo>
                <a:lnTo>
                  <a:pt x="1157560" y="165867"/>
                </a:lnTo>
                <a:lnTo>
                  <a:pt x="1137633" y="165867"/>
                </a:lnTo>
                <a:lnTo>
                  <a:pt x="1137633" y="47484"/>
                </a:lnTo>
                <a:lnTo>
                  <a:pt x="1157560" y="47484"/>
                </a:lnTo>
                <a:lnTo>
                  <a:pt x="1157560" y="95390"/>
                </a:lnTo>
                <a:lnTo>
                  <a:pt x="1211184" y="95390"/>
                </a:lnTo>
                <a:lnTo>
                  <a:pt x="1211184" y="47484"/>
                </a:lnTo>
                <a:lnTo>
                  <a:pt x="1231114" y="47484"/>
                </a:lnTo>
                <a:close/>
                <a:moveTo>
                  <a:pt x="1353313" y="165867"/>
                </a:moveTo>
                <a:lnTo>
                  <a:pt x="1333596" y="165867"/>
                </a:lnTo>
                <a:lnTo>
                  <a:pt x="1333596" y="77581"/>
                </a:lnTo>
                <a:lnTo>
                  <a:pt x="1277853" y="165867"/>
                </a:lnTo>
                <a:lnTo>
                  <a:pt x="1259835" y="165867"/>
                </a:lnTo>
                <a:lnTo>
                  <a:pt x="1259835" y="47484"/>
                </a:lnTo>
                <a:lnTo>
                  <a:pt x="1279545" y="47484"/>
                </a:lnTo>
                <a:lnTo>
                  <a:pt x="1279545" y="134391"/>
                </a:lnTo>
                <a:lnTo>
                  <a:pt x="1334658" y="47484"/>
                </a:lnTo>
                <a:lnTo>
                  <a:pt x="1353313" y="47484"/>
                </a:lnTo>
                <a:close/>
                <a:moveTo>
                  <a:pt x="1433974" y="168624"/>
                </a:moveTo>
                <a:cubicBezTo>
                  <a:pt x="1415114" y="168624"/>
                  <a:pt x="1400469" y="163307"/>
                  <a:pt x="1390047" y="152673"/>
                </a:cubicBezTo>
                <a:cubicBezTo>
                  <a:pt x="1379626" y="142038"/>
                  <a:pt x="1374416" y="126936"/>
                  <a:pt x="1374416" y="107363"/>
                </a:cubicBezTo>
                <a:cubicBezTo>
                  <a:pt x="1374416" y="88074"/>
                  <a:pt x="1379471" y="72724"/>
                  <a:pt x="1389572" y="61312"/>
                </a:cubicBezTo>
                <a:cubicBezTo>
                  <a:pt x="1399678" y="49904"/>
                  <a:pt x="1412890" y="44197"/>
                  <a:pt x="1429208" y="44197"/>
                </a:cubicBezTo>
                <a:cubicBezTo>
                  <a:pt x="1436556" y="44197"/>
                  <a:pt x="1443053" y="45255"/>
                  <a:pt x="1448708" y="47376"/>
                </a:cubicBezTo>
                <a:cubicBezTo>
                  <a:pt x="1454361" y="49497"/>
                  <a:pt x="1459308" y="52815"/>
                  <a:pt x="1463548" y="57338"/>
                </a:cubicBezTo>
                <a:cubicBezTo>
                  <a:pt x="1467785" y="61859"/>
                  <a:pt x="1471036" y="67392"/>
                  <a:pt x="1473297" y="73927"/>
                </a:cubicBezTo>
                <a:cubicBezTo>
                  <a:pt x="1475562" y="80459"/>
                  <a:pt x="1476692" y="88463"/>
                  <a:pt x="1476692" y="97931"/>
                </a:cubicBezTo>
                <a:lnTo>
                  <a:pt x="1476692" y="108741"/>
                </a:lnTo>
                <a:lnTo>
                  <a:pt x="1394659" y="108741"/>
                </a:lnTo>
                <a:cubicBezTo>
                  <a:pt x="1394659" y="122519"/>
                  <a:pt x="1398118" y="133049"/>
                  <a:pt x="1405045" y="140325"/>
                </a:cubicBezTo>
                <a:cubicBezTo>
                  <a:pt x="1411968" y="147601"/>
                  <a:pt x="1421539" y="151239"/>
                  <a:pt x="1433766" y="151239"/>
                </a:cubicBezTo>
                <a:cubicBezTo>
                  <a:pt x="1438147" y="151239"/>
                  <a:pt x="1442439" y="150747"/>
                  <a:pt x="1446642" y="149757"/>
                </a:cubicBezTo>
                <a:cubicBezTo>
                  <a:pt x="1450847" y="148767"/>
                  <a:pt x="1454642" y="147499"/>
                  <a:pt x="1458037" y="145945"/>
                </a:cubicBezTo>
                <a:cubicBezTo>
                  <a:pt x="1461641" y="144316"/>
                  <a:pt x="1464679" y="142744"/>
                  <a:pt x="1467152" y="141224"/>
                </a:cubicBezTo>
                <a:cubicBezTo>
                  <a:pt x="1469625" y="139705"/>
                  <a:pt x="1471674" y="138276"/>
                  <a:pt x="1473297" y="136934"/>
                </a:cubicBezTo>
                <a:lnTo>
                  <a:pt x="1474464" y="136934"/>
                </a:lnTo>
                <a:lnTo>
                  <a:pt x="1474464" y="158662"/>
                </a:lnTo>
                <a:cubicBezTo>
                  <a:pt x="1472131" y="159581"/>
                  <a:pt x="1469237" y="160730"/>
                  <a:pt x="1465774" y="162104"/>
                </a:cubicBezTo>
                <a:cubicBezTo>
                  <a:pt x="1462310" y="163480"/>
                  <a:pt x="1459203" y="164560"/>
                  <a:pt x="1456445" y="165338"/>
                </a:cubicBezTo>
                <a:cubicBezTo>
                  <a:pt x="1452562" y="166399"/>
                  <a:pt x="1449044" y="167210"/>
                  <a:pt x="1445904" y="167775"/>
                </a:cubicBezTo>
                <a:cubicBezTo>
                  <a:pt x="1442759" y="168344"/>
                  <a:pt x="1438784" y="168624"/>
                  <a:pt x="1433974" y="168624"/>
                </a:cubicBezTo>
                <a:close/>
                <a:moveTo>
                  <a:pt x="1457295" y="93481"/>
                </a:moveTo>
                <a:cubicBezTo>
                  <a:pt x="1457152" y="88110"/>
                  <a:pt x="1456518" y="83485"/>
                  <a:pt x="1455388" y="79596"/>
                </a:cubicBezTo>
                <a:cubicBezTo>
                  <a:pt x="1454257" y="75712"/>
                  <a:pt x="1452629" y="72428"/>
                  <a:pt x="1450509" y="69740"/>
                </a:cubicBezTo>
                <a:cubicBezTo>
                  <a:pt x="1448176" y="66773"/>
                  <a:pt x="1445196" y="64508"/>
                  <a:pt x="1441556" y="62957"/>
                </a:cubicBezTo>
                <a:cubicBezTo>
                  <a:pt x="1437916" y="61402"/>
                  <a:pt x="1433413" y="60627"/>
                  <a:pt x="1428042" y="60627"/>
                </a:cubicBezTo>
                <a:cubicBezTo>
                  <a:pt x="1422742" y="60627"/>
                  <a:pt x="1418239" y="61420"/>
                  <a:pt x="1414530" y="63011"/>
                </a:cubicBezTo>
                <a:cubicBezTo>
                  <a:pt x="1410819" y="64602"/>
                  <a:pt x="1407446" y="66914"/>
                  <a:pt x="1404407" y="69952"/>
                </a:cubicBezTo>
                <a:cubicBezTo>
                  <a:pt x="1401442" y="73062"/>
                  <a:pt x="1399180" y="76507"/>
                  <a:pt x="1397625" y="80284"/>
                </a:cubicBezTo>
                <a:cubicBezTo>
                  <a:pt x="1396073" y="84068"/>
                  <a:pt x="1395084" y="88463"/>
                  <a:pt x="1394659" y="93481"/>
                </a:cubicBezTo>
                <a:close/>
                <a:moveTo>
                  <a:pt x="1659195" y="165867"/>
                </a:moveTo>
                <a:lnTo>
                  <a:pt x="1561796" y="165867"/>
                </a:lnTo>
                <a:lnTo>
                  <a:pt x="1561796" y="143716"/>
                </a:lnTo>
                <a:cubicBezTo>
                  <a:pt x="1568787" y="137074"/>
                  <a:pt x="1575398" y="130716"/>
                  <a:pt x="1581614" y="124635"/>
                </a:cubicBezTo>
                <a:cubicBezTo>
                  <a:pt x="1587831" y="118562"/>
                  <a:pt x="1593908" y="112237"/>
                  <a:pt x="1599841" y="105670"/>
                </a:cubicBezTo>
                <a:cubicBezTo>
                  <a:pt x="1611854" y="92459"/>
                  <a:pt x="1620051" y="81874"/>
                  <a:pt x="1624432" y="73927"/>
                </a:cubicBezTo>
                <a:cubicBezTo>
                  <a:pt x="1628814" y="65978"/>
                  <a:pt x="1631002" y="57762"/>
                  <a:pt x="1631002" y="49284"/>
                </a:cubicBezTo>
                <a:cubicBezTo>
                  <a:pt x="1631002" y="44903"/>
                  <a:pt x="1630311" y="41051"/>
                  <a:pt x="1628936" y="37732"/>
                </a:cubicBezTo>
                <a:cubicBezTo>
                  <a:pt x="1627561" y="34412"/>
                  <a:pt x="1625667" y="31655"/>
                  <a:pt x="1623266" y="29466"/>
                </a:cubicBezTo>
                <a:cubicBezTo>
                  <a:pt x="1620792" y="27346"/>
                  <a:pt x="1617931" y="25754"/>
                  <a:pt x="1614680" y="24693"/>
                </a:cubicBezTo>
                <a:cubicBezTo>
                  <a:pt x="1611429" y="23635"/>
                  <a:pt x="1607861" y="23105"/>
                  <a:pt x="1603974" y="23105"/>
                </a:cubicBezTo>
                <a:cubicBezTo>
                  <a:pt x="1600230" y="23105"/>
                  <a:pt x="1596435" y="23584"/>
                  <a:pt x="1592583" y="24534"/>
                </a:cubicBezTo>
                <a:cubicBezTo>
                  <a:pt x="1588731" y="25491"/>
                  <a:pt x="1585042" y="26676"/>
                  <a:pt x="1581506" y="28091"/>
                </a:cubicBezTo>
                <a:cubicBezTo>
                  <a:pt x="1578539" y="29290"/>
                  <a:pt x="1575678" y="30736"/>
                  <a:pt x="1572920" y="32436"/>
                </a:cubicBezTo>
                <a:cubicBezTo>
                  <a:pt x="1570166" y="34131"/>
                  <a:pt x="1567941" y="35579"/>
                  <a:pt x="1566246" y="36778"/>
                </a:cubicBezTo>
                <a:lnTo>
                  <a:pt x="1565079" y="36778"/>
                </a:lnTo>
                <a:lnTo>
                  <a:pt x="1565079" y="14310"/>
                </a:lnTo>
                <a:cubicBezTo>
                  <a:pt x="1569460" y="12118"/>
                  <a:pt x="1575555" y="9983"/>
                  <a:pt x="1583360" y="7898"/>
                </a:cubicBezTo>
                <a:cubicBezTo>
                  <a:pt x="1591168" y="5810"/>
                  <a:pt x="1598570" y="4770"/>
                  <a:pt x="1605565" y="4770"/>
                </a:cubicBezTo>
                <a:cubicBezTo>
                  <a:pt x="1620264" y="4770"/>
                  <a:pt x="1631777" y="8677"/>
                  <a:pt x="1640114" y="16481"/>
                </a:cubicBezTo>
                <a:cubicBezTo>
                  <a:pt x="1648455" y="24289"/>
                  <a:pt x="1652620" y="34869"/>
                  <a:pt x="1652620" y="48226"/>
                </a:cubicBezTo>
                <a:cubicBezTo>
                  <a:pt x="1652620" y="54375"/>
                  <a:pt x="1651897" y="60060"/>
                  <a:pt x="1650449" y="65286"/>
                </a:cubicBezTo>
                <a:cubicBezTo>
                  <a:pt x="1649003" y="70521"/>
                  <a:pt x="1647004" y="75359"/>
                  <a:pt x="1644459" y="79808"/>
                </a:cubicBezTo>
                <a:cubicBezTo>
                  <a:pt x="1641845" y="84402"/>
                  <a:pt x="1638707" y="88960"/>
                  <a:pt x="1635030" y="93481"/>
                </a:cubicBezTo>
                <a:cubicBezTo>
                  <a:pt x="1631355" y="98003"/>
                  <a:pt x="1627467" y="102456"/>
                  <a:pt x="1623370" y="106834"/>
                </a:cubicBezTo>
                <a:cubicBezTo>
                  <a:pt x="1616728" y="114041"/>
                  <a:pt x="1609331" y="121529"/>
                  <a:pt x="1601170" y="129301"/>
                </a:cubicBezTo>
                <a:cubicBezTo>
                  <a:pt x="1593008" y="137074"/>
                  <a:pt x="1586492" y="143223"/>
                  <a:pt x="1581614" y="147744"/>
                </a:cubicBezTo>
                <a:lnTo>
                  <a:pt x="1659195" y="14774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273626" y="2191790"/>
            <a:ext cx="59779" cy="19180"/>
          </a:xfrm>
          <a:custGeom>
            <a:avLst/>
            <a:gdLst/>
            <a:ahLst/>
            <a:cxnLst/>
            <a:rect l="l" t="t" r="r" b="b"/>
            <a:pathLst>
              <a:path w="59779" h="19180">
                <a:moveTo>
                  <a:pt x="59779" y="19180"/>
                </a:moveTo>
                <a:lnTo>
                  <a:pt x="0" y="19180"/>
                </a:lnTo>
                <a:lnTo>
                  <a:pt x="0" y="0"/>
                </a:lnTo>
                <a:lnTo>
                  <a:pt x="5977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343485" y="2104561"/>
            <a:ext cx="3004585" cy="169154"/>
          </a:xfrm>
          <a:custGeom>
            <a:avLst/>
            <a:gdLst/>
            <a:ahLst/>
            <a:cxnLst/>
            <a:rect l="l" t="t" r="r" b="b"/>
            <a:pathLst>
              <a:path w="3004585" h="169154">
                <a:moveTo>
                  <a:pt x="105350" y="165867"/>
                </a:moveTo>
                <a:lnTo>
                  <a:pt x="80866" y="165867"/>
                </a:lnTo>
                <a:lnTo>
                  <a:pt x="52145" y="121140"/>
                </a:lnTo>
                <a:lnTo>
                  <a:pt x="22575" y="165867"/>
                </a:lnTo>
                <a:lnTo>
                  <a:pt x="0" y="165867"/>
                </a:lnTo>
                <a:lnTo>
                  <a:pt x="41123" y="107154"/>
                </a:lnTo>
                <a:lnTo>
                  <a:pt x="424" y="47484"/>
                </a:lnTo>
                <a:lnTo>
                  <a:pt x="24908" y="47484"/>
                </a:lnTo>
                <a:lnTo>
                  <a:pt x="53416" y="91782"/>
                </a:lnTo>
                <a:lnTo>
                  <a:pt x="82669" y="47484"/>
                </a:lnTo>
                <a:lnTo>
                  <a:pt x="105350" y="47484"/>
                </a:lnTo>
                <a:lnTo>
                  <a:pt x="64440" y="105776"/>
                </a:lnTo>
                <a:close/>
                <a:moveTo>
                  <a:pt x="288438" y="106730"/>
                </a:moveTo>
                <a:cubicBezTo>
                  <a:pt x="288438" y="126652"/>
                  <a:pt x="283637" y="142038"/>
                  <a:pt x="274024" y="152885"/>
                </a:cubicBezTo>
                <a:cubicBezTo>
                  <a:pt x="264416" y="163728"/>
                  <a:pt x="251629" y="169154"/>
                  <a:pt x="235659" y="169154"/>
                </a:cubicBezTo>
                <a:cubicBezTo>
                  <a:pt x="219193" y="169154"/>
                  <a:pt x="206250" y="163552"/>
                  <a:pt x="196816" y="152352"/>
                </a:cubicBezTo>
                <a:cubicBezTo>
                  <a:pt x="187383" y="141153"/>
                  <a:pt x="182667" y="125946"/>
                  <a:pt x="182667" y="106730"/>
                </a:cubicBezTo>
                <a:cubicBezTo>
                  <a:pt x="182667" y="86947"/>
                  <a:pt x="187523" y="71576"/>
                  <a:pt x="197240" y="60625"/>
                </a:cubicBezTo>
                <a:cubicBezTo>
                  <a:pt x="206953" y="49670"/>
                  <a:pt x="219762" y="44197"/>
                  <a:pt x="235659" y="44197"/>
                </a:cubicBezTo>
                <a:cubicBezTo>
                  <a:pt x="251629" y="44197"/>
                  <a:pt x="264416" y="49654"/>
                  <a:pt x="274024" y="60570"/>
                </a:cubicBezTo>
                <a:cubicBezTo>
                  <a:pt x="283637" y="71486"/>
                  <a:pt x="288438" y="86872"/>
                  <a:pt x="288438" y="106730"/>
                </a:cubicBezTo>
                <a:close/>
                <a:moveTo>
                  <a:pt x="267876" y="106730"/>
                </a:moveTo>
                <a:cubicBezTo>
                  <a:pt x="267876" y="91397"/>
                  <a:pt x="265086" y="80002"/>
                  <a:pt x="259505" y="72548"/>
                </a:cubicBezTo>
                <a:cubicBezTo>
                  <a:pt x="253925" y="65095"/>
                  <a:pt x="245976" y="61365"/>
                  <a:pt x="235659" y="61365"/>
                </a:cubicBezTo>
                <a:cubicBezTo>
                  <a:pt x="225273" y="61365"/>
                  <a:pt x="217270" y="65095"/>
                  <a:pt x="211654" y="72548"/>
                </a:cubicBezTo>
                <a:cubicBezTo>
                  <a:pt x="206038" y="80002"/>
                  <a:pt x="203227" y="91397"/>
                  <a:pt x="203227" y="106730"/>
                </a:cubicBezTo>
                <a:cubicBezTo>
                  <a:pt x="203227" y="121568"/>
                  <a:pt x="206038" y="132819"/>
                  <a:pt x="211654" y="140486"/>
                </a:cubicBezTo>
                <a:cubicBezTo>
                  <a:pt x="217270" y="148155"/>
                  <a:pt x="225273" y="151985"/>
                  <a:pt x="235659" y="151985"/>
                </a:cubicBezTo>
                <a:cubicBezTo>
                  <a:pt x="245901" y="151985"/>
                  <a:pt x="253835" y="148223"/>
                  <a:pt x="259452" y="140700"/>
                </a:cubicBezTo>
                <a:cubicBezTo>
                  <a:pt x="265071" y="133171"/>
                  <a:pt x="267876" y="121849"/>
                  <a:pt x="267876" y="106730"/>
                </a:cubicBezTo>
                <a:close/>
                <a:moveTo>
                  <a:pt x="392831" y="64973"/>
                </a:moveTo>
                <a:cubicBezTo>
                  <a:pt x="397421" y="69631"/>
                  <a:pt x="400992" y="75550"/>
                  <a:pt x="403537" y="82721"/>
                </a:cubicBezTo>
                <a:cubicBezTo>
                  <a:pt x="406082" y="89896"/>
                  <a:pt x="407354" y="98215"/>
                  <a:pt x="407354" y="107683"/>
                </a:cubicBezTo>
                <a:cubicBezTo>
                  <a:pt x="407354" y="116796"/>
                  <a:pt x="405903" y="125219"/>
                  <a:pt x="403009" y="132955"/>
                </a:cubicBezTo>
                <a:cubicBezTo>
                  <a:pt x="400115" y="140692"/>
                  <a:pt x="396190" y="147211"/>
                  <a:pt x="391244" y="152514"/>
                </a:cubicBezTo>
                <a:cubicBezTo>
                  <a:pt x="386157" y="158022"/>
                  <a:pt x="380524" y="162173"/>
                  <a:pt x="374341" y="164967"/>
                </a:cubicBezTo>
                <a:cubicBezTo>
                  <a:pt x="368160" y="167757"/>
                  <a:pt x="361429" y="169154"/>
                  <a:pt x="354150" y="169154"/>
                </a:cubicBezTo>
                <a:cubicBezTo>
                  <a:pt x="346730" y="169154"/>
                  <a:pt x="339929" y="167861"/>
                  <a:pt x="333748" y="165280"/>
                </a:cubicBezTo>
                <a:cubicBezTo>
                  <a:pt x="327563" y="162702"/>
                  <a:pt x="322283" y="158731"/>
                  <a:pt x="317905" y="153360"/>
                </a:cubicBezTo>
                <a:cubicBezTo>
                  <a:pt x="312466" y="146650"/>
                  <a:pt x="308383" y="138241"/>
                  <a:pt x="305665" y="128138"/>
                </a:cubicBezTo>
                <a:cubicBezTo>
                  <a:pt x="302943" y="118034"/>
                  <a:pt x="301582" y="105527"/>
                  <a:pt x="301582" y="90620"/>
                </a:cubicBezTo>
                <a:cubicBezTo>
                  <a:pt x="301582" y="85320"/>
                  <a:pt x="301813" y="79935"/>
                  <a:pt x="302270" y="74455"/>
                </a:cubicBezTo>
                <a:cubicBezTo>
                  <a:pt x="302731" y="68980"/>
                  <a:pt x="303736" y="62428"/>
                  <a:pt x="305290" y="54799"/>
                </a:cubicBezTo>
                <a:cubicBezTo>
                  <a:pt x="306705" y="48014"/>
                  <a:pt x="308612" y="41706"/>
                  <a:pt x="311014" y="35878"/>
                </a:cubicBezTo>
                <a:cubicBezTo>
                  <a:pt x="313416" y="30049"/>
                  <a:pt x="316559" y="25121"/>
                  <a:pt x="320450" y="21092"/>
                </a:cubicBezTo>
                <a:cubicBezTo>
                  <a:pt x="325464" y="15865"/>
                  <a:pt x="332014" y="11697"/>
                  <a:pt x="340106" y="8586"/>
                </a:cubicBezTo>
                <a:cubicBezTo>
                  <a:pt x="348198" y="5476"/>
                  <a:pt x="358920" y="3320"/>
                  <a:pt x="372271" y="2121"/>
                </a:cubicBezTo>
                <a:cubicBezTo>
                  <a:pt x="377006" y="1699"/>
                  <a:pt x="382074" y="1293"/>
                  <a:pt x="387482" y="904"/>
                </a:cubicBezTo>
                <a:cubicBezTo>
                  <a:pt x="392886" y="514"/>
                  <a:pt x="397005" y="212"/>
                  <a:pt x="399830" y="0"/>
                </a:cubicBezTo>
                <a:lnTo>
                  <a:pt x="399830" y="18335"/>
                </a:lnTo>
                <a:cubicBezTo>
                  <a:pt x="396155" y="18547"/>
                  <a:pt x="392231" y="18814"/>
                  <a:pt x="388061" y="19130"/>
                </a:cubicBezTo>
                <a:cubicBezTo>
                  <a:pt x="383897" y="19451"/>
                  <a:pt x="379127" y="19822"/>
                  <a:pt x="373755" y="20246"/>
                </a:cubicBezTo>
                <a:cubicBezTo>
                  <a:pt x="366620" y="20812"/>
                  <a:pt x="359165" y="22065"/>
                  <a:pt x="351392" y="24008"/>
                </a:cubicBezTo>
                <a:cubicBezTo>
                  <a:pt x="343623" y="25949"/>
                  <a:pt x="337759" y="28973"/>
                  <a:pt x="333799" y="33070"/>
                </a:cubicBezTo>
                <a:cubicBezTo>
                  <a:pt x="330832" y="36109"/>
                  <a:pt x="328468" y="40453"/>
                  <a:pt x="326704" y="46105"/>
                </a:cubicBezTo>
                <a:cubicBezTo>
                  <a:pt x="324932" y="51762"/>
                  <a:pt x="323694" y="58046"/>
                  <a:pt x="322988" y="64973"/>
                </a:cubicBezTo>
                <a:cubicBezTo>
                  <a:pt x="328219" y="61229"/>
                  <a:pt x="333817" y="58064"/>
                  <a:pt x="339788" y="55484"/>
                </a:cubicBezTo>
                <a:cubicBezTo>
                  <a:pt x="345761" y="52906"/>
                  <a:pt x="352205" y="51617"/>
                  <a:pt x="359132" y="51617"/>
                </a:cubicBezTo>
                <a:cubicBezTo>
                  <a:pt x="365562" y="51617"/>
                  <a:pt x="371670" y="52694"/>
                  <a:pt x="377467" y="54850"/>
                </a:cubicBezTo>
                <a:cubicBezTo>
                  <a:pt x="383259" y="57003"/>
                  <a:pt x="388379" y="60380"/>
                  <a:pt x="392831" y="64973"/>
                </a:cubicBezTo>
                <a:close/>
                <a:moveTo>
                  <a:pt x="387111" y="108846"/>
                </a:moveTo>
                <a:cubicBezTo>
                  <a:pt x="387111" y="96271"/>
                  <a:pt x="384285" y="86627"/>
                  <a:pt x="378633" y="79913"/>
                </a:cubicBezTo>
                <a:cubicBezTo>
                  <a:pt x="372977" y="73203"/>
                  <a:pt x="364924" y="69844"/>
                  <a:pt x="354466" y="69844"/>
                </a:cubicBezTo>
                <a:cubicBezTo>
                  <a:pt x="348746" y="69844"/>
                  <a:pt x="343202" y="70797"/>
                  <a:pt x="337830" y="72706"/>
                </a:cubicBezTo>
                <a:cubicBezTo>
                  <a:pt x="332459" y="74614"/>
                  <a:pt x="327405" y="77159"/>
                  <a:pt x="322671" y="80338"/>
                </a:cubicBezTo>
                <a:cubicBezTo>
                  <a:pt x="322530" y="82105"/>
                  <a:pt x="322391" y="84203"/>
                  <a:pt x="322250" y="86642"/>
                </a:cubicBezTo>
                <a:cubicBezTo>
                  <a:pt x="322106" y="89082"/>
                  <a:pt x="322038" y="91289"/>
                  <a:pt x="322038" y="93269"/>
                </a:cubicBezTo>
                <a:cubicBezTo>
                  <a:pt x="322038" y="105563"/>
                  <a:pt x="323027" y="115563"/>
                  <a:pt x="325004" y="123261"/>
                </a:cubicBezTo>
                <a:cubicBezTo>
                  <a:pt x="326984" y="130965"/>
                  <a:pt x="329734" y="137005"/>
                  <a:pt x="333269" y="141383"/>
                </a:cubicBezTo>
                <a:cubicBezTo>
                  <a:pt x="336452" y="145343"/>
                  <a:pt x="339804" y="148079"/>
                  <a:pt x="343338" y="149598"/>
                </a:cubicBezTo>
                <a:cubicBezTo>
                  <a:pt x="346870" y="151117"/>
                  <a:pt x="350722" y="151877"/>
                  <a:pt x="354891" y="151877"/>
                </a:cubicBezTo>
                <a:cubicBezTo>
                  <a:pt x="365065" y="151877"/>
                  <a:pt x="372977" y="148025"/>
                  <a:pt x="378633" y="140325"/>
                </a:cubicBezTo>
                <a:cubicBezTo>
                  <a:pt x="384285" y="132624"/>
                  <a:pt x="387111" y="122129"/>
                  <a:pt x="387111" y="108846"/>
                </a:cubicBezTo>
                <a:close/>
                <a:moveTo>
                  <a:pt x="571946" y="165867"/>
                </a:moveTo>
                <a:lnTo>
                  <a:pt x="547887" y="165867"/>
                </a:lnTo>
                <a:lnTo>
                  <a:pt x="510688" y="111392"/>
                </a:lnTo>
                <a:lnTo>
                  <a:pt x="502952" y="111392"/>
                </a:lnTo>
                <a:lnTo>
                  <a:pt x="502952" y="165867"/>
                </a:lnTo>
                <a:lnTo>
                  <a:pt x="483239" y="165867"/>
                </a:lnTo>
                <a:lnTo>
                  <a:pt x="483239" y="111392"/>
                </a:lnTo>
                <a:lnTo>
                  <a:pt x="475502" y="111392"/>
                </a:lnTo>
                <a:lnTo>
                  <a:pt x="437666" y="165867"/>
                </a:lnTo>
                <a:lnTo>
                  <a:pt x="414665" y="165867"/>
                </a:lnTo>
                <a:lnTo>
                  <a:pt x="459288" y="103867"/>
                </a:lnTo>
                <a:cubicBezTo>
                  <a:pt x="455825" y="102028"/>
                  <a:pt x="452750" y="99360"/>
                  <a:pt x="450068" y="95861"/>
                </a:cubicBezTo>
                <a:cubicBezTo>
                  <a:pt x="447383" y="92366"/>
                  <a:pt x="444981" y="87300"/>
                  <a:pt x="442860" y="80658"/>
                </a:cubicBezTo>
                <a:cubicBezTo>
                  <a:pt x="440953" y="74653"/>
                  <a:pt x="438688" y="70481"/>
                  <a:pt x="436075" y="68148"/>
                </a:cubicBezTo>
                <a:cubicBezTo>
                  <a:pt x="433461" y="65815"/>
                  <a:pt x="429184" y="64653"/>
                  <a:pt x="423252" y="64653"/>
                </a:cubicBezTo>
                <a:lnTo>
                  <a:pt x="418694" y="64653"/>
                </a:lnTo>
                <a:lnTo>
                  <a:pt x="418694" y="47484"/>
                </a:lnTo>
                <a:lnTo>
                  <a:pt x="424101" y="47484"/>
                </a:lnTo>
                <a:cubicBezTo>
                  <a:pt x="432792" y="47484"/>
                  <a:pt x="439944" y="49252"/>
                  <a:pt x="445560" y="52784"/>
                </a:cubicBezTo>
                <a:cubicBezTo>
                  <a:pt x="451180" y="56318"/>
                  <a:pt x="455576" y="62497"/>
                  <a:pt x="458758" y="71327"/>
                </a:cubicBezTo>
                <a:cubicBezTo>
                  <a:pt x="459396" y="73166"/>
                  <a:pt x="460187" y="75269"/>
                  <a:pt x="461142" y="77634"/>
                </a:cubicBezTo>
                <a:cubicBezTo>
                  <a:pt x="462092" y="80002"/>
                  <a:pt x="462924" y="82001"/>
                  <a:pt x="463629" y="83620"/>
                </a:cubicBezTo>
                <a:cubicBezTo>
                  <a:pt x="465962" y="88993"/>
                  <a:pt x="468679" y="92880"/>
                  <a:pt x="471790" y="95282"/>
                </a:cubicBezTo>
                <a:cubicBezTo>
                  <a:pt x="474904" y="97682"/>
                  <a:pt x="478716" y="99030"/>
                  <a:pt x="483239" y="99310"/>
                </a:cubicBezTo>
                <a:lnTo>
                  <a:pt x="483239" y="47484"/>
                </a:lnTo>
                <a:lnTo>
                  <a:pt x="502952" y="47484"/>
                </a:lnTo>
                <a:lnTo>
                  <a:pt x="502952" y="99310"/>
                </a:lnTo>
                <a:cubicBezTo>
                  <a:pt x="507473" y="98957"/>
                  <a:pt x="511340" y="97578"/>
                  <a:pt x="514554" y="95176"/>
                </a:cubicBezTo>
                <a:cubicBezTo>
                  <a:pt x="517773" y="92776"/>
                  <a:pt x="520509" y="88924"/>
                  <a:pt x="522770" y="83620"/>
                </a:cubicBezTo>
                <a:cubicBezTo>
                  <a:pt x="523547" y="81857"/>
                  <a:pt x="524415" y="79808"/>
                  <a:pt x="525366" y="77479"/>
                </a:cubicBezTo>
                <a:cubicBezTo>
                  <a:pt x="526320" y="75147"/>
                  <a:pt x="527079" y="73099"/>
                  <a:pt x="527644" y="71327"/>
                </a:cubicBezTo>
                <a:cubicBezTo>
                  <a:pt x="530754" y="62640"/>
                  <a:pt x="535064" y="56495"/>
                  <a:pt x="540579" y="52892"/>
                </a:cubicBezTo>
                <a:cubicBezTo>
                  <a:pt x="546087" y="49284"/>
                  <a:pt x="553258" y="47484"/>
                  <a:pt x="562089" y="47484"/>
                </a:cubicBezTo>
                <a:lnTo>
                  <a:pt x="567496" y="47484"/>
                </a:lnTo>
                <a:lnTo>
                  <a:pt x="567496" y="64653"/>
                </a:lnTo>
                <a:lnTo>
                  <a:pt x="562939" y="64653"/>
                </a:lnTo>
                <a:cubicBezTo>
                  <a:pt x="557355" y="64653"/>
                  <a:pt x="553169" y="65801"/>
                  <a:pt x="550378" y="68094"/>
                </a:cubicBezTo>
                <a:cubicBezTo>
                  <a:pt x="547588" y="70391"/>
                  <a:pt x="545238" y="74578"/>
                  <a:pt x="543330" y="80658"/>
                </a:cubicBezTo>
                <a:cubicBezTo>
                  <a:pt x="541353" y="86803"/>
                  <a:pt x="539020" y="91642"/>
                  <a:pt x="536339" y="95176"/>
                </a:cubicBezTo>
                <a:cubicBezTo>
                  <a:pt x="533649" y="98712"/>
                  <a:pt x="530682" y="101394"/>
                  <a:pt x="527432" y="103231"/>
                </a:cubicBezTo>
                <a:close/>
                <a:moveTo>
                  <a:pt x="680263" y="165867"/>
                </a:moveTo>
                <a:lnTo>
                  <a:pt x="660549" y="165867"/>
                </a:lnTo>
                <a:lnTo>
                  <a:pt x="660549" y="77581"/>
                </a:lnTo>
                <a:lnTo>
                  <a:pt x="604803" y="165867"/>
                </a:lnTo>
                <a:lnTo>
                  <a:pt x="586786" y="165867"/>
                </a:lnTo>
                <a:lnTo>
                  <a:pt x="586786" y="47484"/>
                </a:lnTo>
                <a:lnTo>
                  <a:pt x="606495" y="47484"/>
                </a:lnTo>
                <a:lnTo>
                  <a:pt x="606495" y="134391"/>
                </a:lnTo>
                <a:lnTo>
                  <a:pt x="661608" y="47484"/>
                </a:lnTo>
                <a:lnTo>
                  <a:pt x="680263" y="47484"/>
                </a:lnTo>
                <a:close/>
                <a:moveTo>
                  <a:pt x="784339" y="64973"/>
                </a:moveTo>
                <a:lnTo>
                  <a:pt x="729014" y="64973"/>
                </a:lnTo>
                <a:lnTo>
                  <a:pt x="729014" y="165867"/>
                </a:lnTo>
                <a:lnTo>
                  <a:pt x="709092" y="165867"/>
                </a:lnTo>
                <a:lnTo>
                  <a:pt x="709092" y="47484"/>
                </a:lnTo>
                <a:lnTo>
                  <a:pt x="784339" y="47484"/>
                </a:lnTo>
                <a:close/>
                <a:moveTo>
                  <a:pt x="896575" y="106730"/>
                </a:moveTo>
                <a:cubicBezTo>
                  <a:pt x="896575" y="126652"/>
                  <a:pt x="891774" y="142038"/>
                  <a:pt x="882161" y="152885"/>
                </a:cubicBezTo>
                <a:cubicBezTo>
                  <a:pt x="872553" y="163728"/>
                  <a:pt x="859766" y="169154"/>
                  <a:pt x="843797" y="169154"/>
                </a:cubicBezTo>
                <a:cubicBezTo>
                  <a:pt x="827334" y="169154"/>
                  <a:pt x="814387" y="163552"/>
                  <a:pt x="804952" y="152352"/>
                </a:cubicBezTo>
                <a:cubicBezTo>
                  <a:pt x="795520" y="141153"/>
                  <a:pt x="790805" y="125946"/>
                  <a:pt x="790805" y="106730"/>
                </a:cubicBezTo>
                <a:cubicBezTo>
                  <a:pt x="790805" y="86947"/>
                  <a:pt x="795661" y="71576"/>
                  <a:pt x="805377" y="60625"/>
                </a:cubicBezTo>
                <a:cubicBezTo>
                  <a:pt x="815094" y="49670"/>
                  <a:pt x="827899" y="44197"/>
                  <a:pt x="843797" y="44197"/>
                </a:cubicBezTo>
                <a:cubicBezTo>
                  <a:pt x="859766" y="44197"/>
                  <a:pt x="872553" y="49654"/>
                  <a:pt x="882161" y="60570"/>
                </a:cubicBezTo>
                <a:cubicBezTo>
                  <a:pt x="891774" y="71486"/>
                  <a:pt x="896575" y="86872"/>
                  <a:pt x="896575" y="106730"/>
                </a:cubicBezTo>
                <a:close/>
                <a:moveTo>
                  <a:pt x="876013" y="106730"/>
                </a:moveTo>
                <a:cubicBezTo>
                  <a:pt x="876013" y="91397"/>
                  <a:pt x="873223" y="80002"/>
                  <a:pt x="867646" y="72548"/>
                </a:cubicBezTo>
                <a:cubicBezTo>
                  <a:pt x="862063" y="65095"/>
                  <a:pt x="854114" y="61365"/>
                  <a:pt x="843797" y="61365"/>
                </a:cubicBezTo>
                <a:cubicBezTo>
                  <a:pt x="833411" y="61365"/>
                  <a:pt x="825407" y="65095"/>
                  <a:pt x="819791" y="72548"/>
                </a:cubicBezTo>
                <a:cubicBezTo>
                  <a:pt x="814175" y="80002"/>
                  <a:pt x="811364" y="91397"/>
                  <a:pt x="811364" y="106730"/>
                </a:cubicBezTo>
                <a:cubicBezTo>
                  <a:pt x="811364" y="121568"/>
                  <a:pt x="814175" y="132819"/>
                  <a:pt x="819791" y="140486"/>
                </a:cubicBezTo>
                <a:cubicBezTo>
                  <a:pt x="825407" y="148155"/>
                  <a:pt x="833411" y="151985"/>
                  <a:pt x="843797" y="151985"/>
                </a:cubicBezTo>
                <a:cubicBezTo>
                  <a:pt x="854038" y="151985"/>
                  <a:pt x="861973" y="148223"/>
                  <a:pt x="867593" y="140700"/>
                </a:cubicBezTo>
                <a:cubicBezTo>
                  <a:pt x="873209" y="133171"/>
                  <a:pt x="876013" y="121849"/>
                  <a:pt x="876013" y="106730"/>
                </a:cubicBezTo>
                <a:close/>
                <a:moveTo>
                  <a:pt x="1009875" y="130047"/>
                </a:moveTo>
                <a:cubicBezTo>
                  <a:pt x="1009875" y="135771"/>
                  <a:pt x="1008781" y="140839"/>
                  <a:pt x="1006588" y="145252"/>
                </a:cubicBezTo>
                <a:cubicBezTo>
                  <a:pt x="1004396" y="149667"/>
                  <a:pt x="1001394" y="153360"/>
                  <a:pt x="997581" y="156331"/>
                </a:cubicBezTo>
                <a:cubicBezTo>
                  <a:pt x="992775" y="160075"/>
                  <a:pt x="987738" y="162598"/>
                  <a:pt x="982476" y="163905"/>
                </a:cubicBezTo>
                <a:cubicBezTo>
                  <a:pt x="977215" y="165212"/>
                  <a:pt x="970908" y="165867"/>
                  <a:pt x="963562" y="165867"/>
                </a:cubicBezTo>
                <a:lnTo>
                  <a:pt x="917031" y="165867"/>
                </a:lnTo>
                <a:lnTo>
                  <a:pt x="917031" y="47484"/>
                </a:lnTo>
                <a:lnTo>
                  <a:pt x="960487" y="47484"/>
                </a:lnTo>
                <a:cubicBezTo>
                  <a:pt x="969178" y="47484"/>
                  <a:pt x="975535" y="47751"/>
                  <a:pt x="979564" y="48280"/>
                </a:cubicBezTo>
                <a:cubicBezTo>
                  <a:pt x="983592" y="48809"/>
                  <a:pt x="987580" y="50170"/>
                  <a:pt x="991540" y="52358"/>
                </a:cubicBezTo>
                <a:cubicBezTo>
                  <a:pt x="995705" y="54619"/>
                  <a:pt x="998784" y="57625"/>
                  <a:pt x="1000760" y="61365"/>
                </a:cubicBezTo>
                <a:cubicBezTo>
                  <a:pt x="1002740" y="65110"/>
                  <a:pt x="1003727" y="69563"/>
                  <a:pt x="1003727" y="74722"/>
                </a:cubicBezTo>
                <a:cubicBezTo>
                  <a:pt x="1003727" y="80373"/>
                  <a:pt x="1002171" y="85443"/>
                  <a:pt x="999064" y="89929"/>
                </a:cubicBezTo>
                <a:cubicBezTo>
                  <a:pt x="995954" y="94417"/>
                  <a:pt x="991822" y="97898"/>
                  <a:pt x="986662" y="100368"/>
                </a:cubicBezTo>
                <a:lnTo>
                  <a:pt x="987195" y="101110"/>
                </a:lnTo>
                <a:cubicBezTo>
                  <a:pt x="993621" y="102737"/>
                  <a:pt x="999010" y="106019"/>
                  <a:pt x="1003356" y="110966"/>
                </a:cubicBezTo>
                <a:cubicBezTo>
                  <a:pt x="1007700" y="115913"/>
                  <a:pt x="1009875" y="122274"/>
                  <a:pt x="1009875" y="130047"/>
                </a:cubicBezTo>
                <a:close/>
                <a:moveTo>
                  <a:pt x="983271" y="77793"/>
                </a:moveTo>
                <a:cubicBezTo>
                  <a:pt x="983271" y="75111"/>
                  <a:pt x="982831" y="72777"/>
                  <a:pt x="981950" y="70801"/>
                </a:cubicBezTo>
                <a:cubicBezTo>
                  <a:pt x="981065" y="68821"/>
                  <a:pt x="979527" y="67266"/>
                  <a:pt x="977339" y="66135"/>
                </a:cubicBezTo>
                <a:cubicBezTo>
                  <a:pt x="974793" y="64793"/>
                  <a:pt x="971949" y="64000"/>
                  <a:pt x="968807" y="63749"/>
                </a:cubicBezTo>
                <a:cubicBezTo>
                  <a:pt x="965660" y="63504"/>
                  <a:pt x="961297" y="63378"/>
                  <a:pt x="955713" y="63378"/>
                </a:cubicBezTo>
                <a:lnTo>
                  <a:pt x="936744" y="63378"/>
                </a:lnTo>
                <a:lnTo>
                  <a:pt x="936744" y="95814"/>
                </a:lnTo>
                <a:lnTo>
                  <a:pt x="959637" y="95814"/>
                </a:lnTo>
                <a:cubicBezTo>
                  <a:pt x="964515" y="95814"/>
                  <a:pt x="967979" y="95580"/>
                  <a:pt x="970023" y="95123"/>
                </a:cubicBezTo>
                <a:cubicBezTo>
                  <a:pt x="972072" y="94662"/>
                  <a:pt x="974336" y="93694"/>
                  <a:pt x="976805" y="92207"/>
                </a:cubicBezTo>
                <a:cubicBezTo>
                  <a:pt x="979138" y="90792"/>
                  <a:pt x="980798" y="88885"/>
                  <a:pt x="981791" y="86483"/>
                </a:cubicBezTo>
                <a:cubicBezTo>
                  <a:pt x="982778" y="84082"/>
                  <a:pt x="983271" y="81187"/>
                  <a:pt x="983271" y="77793"/>
                </a:cubicBezTo>
                <a:close/>
                <a:moveTo>
                  <a:pt x="989312" y="130151"/>
                </a:moveTo>
                <a:cubicBezTo>
                  <a:pt x="989312" y="126123"/>
                  <a:pt x="988729" y="122890"/>
                  <a:pt x="987566" y="120449"/>
                </a:cubicBezTo>
                <a:cubicBezTo>
                  <a:pt x="986396" y="118015"/>
                  <a:pt x="983836" y="115844"/>
                  <a:pt x="979883" y="113937"/>
                </a:cubicBezTo>
                <a:cubicBezTo>
                  <a:pt x="977407" y="112738"/>
                  <a:pt x="974757" y="111992"/>
                  <a:pt x="971931" y="111712"/>
                </a:cubicBezTo>
                <a:cubicBezTo>
                  <a:pt x="969105" y="111431"/>
                  <a:pt x="965181" y="111287"/>
                  <a:pt x="960166" y="111287"/>
                </a:cubicBezTo>
                <a:lnTo>
                  <a:pt x="936744" y="111287"/>
                </a:lnTo>
                <a:lnTo>
                  <a:pt x="936744" y="149969"/>
                </a:lnTo>
                <a:lnTo>
                  <a:pt x="954021" y="149969"/>
                </a:lnTo>
                <a:cubicBezTo>
                  <a:pt x="961156" y="149969"/>
                  <a:pt x="966700" y="149689"/>
                  <a:pt x="970660" y="149120"/>
                </a:cubicBezTo>
                <a:cubicBezTo>
                  <a:pt x="974617" y="148554"/>
                  <a:pt x="978008" y="147424"/>
                  <a:pt x="980833" y="145731"/>
                </a:cubicBezTo>
                <a:cubicBezTo>
                  <a:pt x="983804" y="143892"/>
                  <a:pt x="985957" y="141771"/>
                  <a:pt x="987299" y="139371"/>
                </a:cubicBezTo>
                <a:cubicBezTo>
                  <a:pt x="988643" y="136970"/>
                  <a:pt x="989312" y="133891"/>
                  <a:pt x="989312" y="130151"/>
                </a:cubicBezTo>
                <a:close/>
                <a:moveTo>
                  <a:pt x="1118721" y="129197"/>
                </a:moveTo>
                <a:cubicBezTo>
                  <a:pt x="1118721" y="134921"/>
                  <a:pt x="1117569" y="140115"/>
                  <a:pt x="1115276" y="144778"/>
                </a:cubicBezTo>
                <a:cubicBezTo>
                  <a:pt x="1112980" y="149440"/>
                  <a:pt x="1109854" y="153223"/>
                  <a:pt x="1105894" y="156117"/>
                </a:cubicBezTo>
                <a:cubicBezTo>
                  <a:pt x="1101232" y="159649"/>
                  <a:pt x="1096254" y="162155"/>
                  <a:pt x="1090950" y="163638"/>
                </a:cubicBezTo>
                <a:cubicBezTo>
                  <a:pt x="1085652" y="165126"/>
                  <a:pt x="1078833" y="165867"/>
                  <a:pt x="1070496" y="165867"/>
                </a:cubicBezTo>
                <a:lnTo>
                  <a:pt x="1030859" y="165867"/>
                </a:lnTo>
                <a:lnTo>
                  <a:pt x="1030859" y="47484"/>
                </a:lnTo>
                <a:lnTo>
                  <a:pt x="1050781" y="47484"/>
                </a:lnTo>
                <a:lnTo>
                  <a:pt x="1050781" y="93589"/>
                </a:lnTo>
                <a:lnTo>
                  <a:pt x="1071025" y="93589"/>
                </a:lnTo>
                <a:cubicBezTo>
                  <a:pt x="1079924" y="93589"/>
                  <a:pt x="1086832" y="94046"/>
                  <a:pt x="1091746" y="94964"/>
                </a:cubicBezTo>
                <a:cubicBezTo>
                  <a:pt x="1096656" y="95883"/>
                  <a:pt x="1101550" y="98139"/>
                  <a:pt x="1106427" y="101747"/>
                </a:cubicBezTo>
                <a:cubicBezTo>
                  <a:pt x="1110524" y="104785"/>
                  <a:pt x="1113594" y="108674"/>
                  <a:pt x="1115647" y="113404"/>
                </a:cubicBezTo>
                <a:cubicBezTo>
                  <a:pt x="1117695" y="118138"/>
                  <a:pt x="1118721" y="123404"/>
                  <a:pt x="1118721" y="129197"/>
                </a:cubicBezTo>
                <a:close/>
                <a:moveTo>
                  <a:pt x="1098158" y="129513"/>
                </a:moveTo>
                <a:cubicBezTo>
                  <a:pt x="1098158" y="125911"/>
                  <a:pt x="1097539" y="122749"/>
                  <a:pt x="1096301" y="120028"/>
                </a:cubicBezTo>
                <a:cubicBezTo>
                  <a:pt x="1095065" y="117310"/>
                  <a:pt x="1093032" y="115099"/>
                  <a:pt x="1090206" y="113407"/>
                </a:cubicBezTo>
                <a:cubicBezTo>
                  <a:pt x="1087243" y="111635"/>
                  <a:pt x="1083870" y="110578"/>
                  <a:pt x="1080085" y="110221"/>
                </a:cubicBezTo>
                <a:cubicBezTo>
                  <a:pt x="1076306" y="109873"/>
                  <a:pt x="1070884" y="109696"/>
                  <a:pt x="1063818" y="109696"/>
                </a:cubicBezTo>
                <a:lnTo>
                  <a:pt x="1050781" y="109696"/>
                </a:lnTo>
                <a:lnTo>
                  <a:pt x="1050781" y="149969"/>
                </a:lnTo>
                <a:lnTo>
                  <a:pt x="1063396" y="149969"/>
                </a:lnTo>
                <a:cubicBezTo>
                  <a:pt x="1070460" y="149969"/>
                  <a:pt x="1075935" y="149667"/>
                  <a:pt x="1079822" y="149065"/>
                </a:cubicBezTo>
                <a:cubicBezTo>
                  <a:pt x="1083707" y="148468"/>
                  <a:pt x="1087066" y="147319"/>
                  <a:pt x="1089892" y="145623"/>
                </a:cubicBezTo>
                <a:cubicBezTo>
                  <a:pt x="1092787" y="143784"/>
                  <a:pt x="1094892" y="141614"/>
                  <a:pt x="1096199" y="139104"/>
                </a:cubicBezTo>
                <a:cubicBezTo>
                  <a:pt x="1097506" y="136595"/>
                  <a:pt x="1098158" y="133398"/>
                  <a:pt x="1098158" y="129513"/>
                </a:cubicBezTo>
                <a:close/>
                <a:moveTo>
                  <a:pt x="1152421" y="165867"/>
                </a:moveTo>
                <a:lnTo>
                  <a:pt x="1132498" y="165867"/>
                </a:lnTo>
                <a:lnTo>
                  <a:pt x="1132498" y="47484"/>
                </a:lnTo>
                <a:lnTo>
                  <a:pt x="1152421" y="47484"/>
                </a:lnTo>
                <a:close/>
                <a:moveTo>
                  <a:pt x="1273243" y="165867"/>
                </a:moveTo>
                <a:lnTo>
                  <a:pt x="1248760" y="165867"/>
                </a:lnTo>
                <a:lnTo>
                  <a:pt x="1220039" y="121140"/>
                </a:lnTo>
                <a:lnTo>
                  <a:pt x="1190469" y="165867"/>
                </a:lnTo>
                <a:lnTo>
                  <a:pt x="1167893" y="165867"/>
                </a:lnTo>
                <a:lnTo>
                  <a:pt x="1209016" y="107154"/>
                </a:lnTo>
                <a:lnTo>
                  <a:pt x="1168318" y="47484"/>
                </a:lnTo>
                <a:lnTo>
                  <a:pt x="1192802" y="47484"/>
                </a:lnTo>
                <a:lnTo>
                  <a:pt x="1221311" y="91782"/>
                </a:lnTo>
                <a:lnTo>
                  <a:pt x="1250564" y="47484"/>
                </a:lnTo>
                <a:lnTo>
                  <a:pt x="1273243" y="47484"/>
                </a:lnTo>
                <a:lnTo>
                  <a:pt x="1232333" y="105776"/>
                </a:lnTo>
                <a:close/>
                <a:moveTo>
                  <a:pt x="1455515" y="165867"/>
                </a:moveTo>
                <a:lnTo>
                  <a:pt x="1430714" y="165867"/>
                </a:lnTo>
                <a:lnTo>
                  <a:pt x="1390125" y="111287"/>
                </a:lnTo>
                <a:lnTo>
                  <a:pt x="1380160" y="111287"/>
                </a:lnTo>
                <a:lnTo>
                  <a:pt x="1380160" y="165867"/>
                </a:lnTo>
                <a:lnTo>
                  <a:pt x="1360237" y="165867"/>
                </a:lnTo>
                <a:lnTo>
                  <a:pt x="1360237" y="47484"/>
                </a:lnTo>
                <a:lnTo>
                  <a:pt x="1380160" y="47484"/>
                </a:lnTo>
                <a:lnTo>
                  <a:pt x="1380160" y="98993"/>
                </a:lnTo>
                <a:cubicBezTo>
                  <a:pt x="1385318" y="98921"/>
                  <a:pt x="1389718" y="97845"/>
                  <a:pt x="1393357" y="95760"/>
                </a:cubicBezTo>
                <a:cubicBezTo>
                  <a:pt x="1396994" y="93673"/>
                  <a:pt x="1400086" y="89629"/>
                  <a:pt x="1402631" y="83620"/>
                </a:cubicBezTo>
                <a:cubicBezTo>
                  <a:pt x="1403406" y="81857"/>
                  <a:pt x="1404273" y="79808"/>
                  <a:pt x="1405227" y="77479"/>
                </a:cubicBezTo>
                <a:cubicBezTo>
                  <a:pt x="1406177" y="75147"/>
                  <a:pt x="1406938" y="73099"/>
                  <a:pt x="1407505" y="71327"/>
                </a:cubicBezTo>
                <a:cubicBezTo>
                  <a:pt x="1410617" y="62640"/>
                  <a:pt x="1414926" y="56495"/>
                  <a:pt x="1420436" y="52892"/>
                </a:cubicBezTo>
                <a:cubicBezTo>
                  <a:pt x="1425948" y="49284"/>
                  <a:pt x="1433116" y="47484"/>
                  <a:pt x="1441950" y="47484"/>
                </a:cubicBezTo>
                <a:lnTo>
                  <a:pt x="1447354" y="47484"/>
                </a:lnTo>
                <a:lnTo>
                  <a:pt x="1447354" y="64653"/>
                </a:lnTo>
                <a:lnTo>
                  <a:pt x="1442796" y="64653"/>
                </a:lnTo>
                <a:cubicBezTo>
                  <a:pt x="1437217" y="64653"/>
                  <a:pt x="1433030" y="65801"/>
                  <a:pt x="1430236" y="68094"/>
                </a:cubicBezTo>
                <a:cubicBezTo>
                  <a:pt x="1427446" y="70391"/>
                  <a:pt x="1425099" y="74578"/>
                  <a:pt x="1423191" y="80658"/>
                </a:cubicBezTo>
                <a:cubicBezTo>
                  <a:pt x="1421215" y="86803"/>
                  <a:pt x="1418882" y="91587"/>
                  <a:pt x="1416196" y="95015"/>
                </a:cubicBezTo>
                <a:cubicBezTo>
                  <a:pt x="1413511" y="98443"/>
                  <a:pt x="1410541" y="101074"/>
                  <a:pt x="1407293" y="102913"/>
                </a:cubicBezTo>
                <a:close/>
                <a:moveTo>
                  <a:pt x="1565740" y="106730"/>
                </a:moveTo>
                <a:cubicBezTo>
                  <a:pt x="1565740" y="126652"/>
                  <a:pt x="1560938" y="142038"/>
                  <a:pt x="1551325" y="152885"/>
                </a:cubicBezTo>
                <a:cubicBezTo>
                  <a:pt x="1541718" y="163728"/>
                  <a:pt x="1528930" y="169154"/>
                  <a:pt x="1512961" y="169154"/>
                </a:cubicBezTo>
                <a:cubicBezTo>
                  <a:pt x="1496494" y="169154"/>
                  <a:pt x="1483549" y="163552"/>
                  <a:pt x="1474117" y="152352"/>
                </a:cubicBezTo>
                <a:cubicBezTo>
                  <a:pt x="1464685" y="141153"/>
                  <a:pt x="1459969" y="125946"/>
                  <a:pt x="1459969" y="106730"/>
                </a:cubicBezTo>
                <a:cubicBezTo>
                  <a:pt x="1459969" y="86947"/>
                  <a:pt x="1464826" y="71576"/>
                  <a:pt x="1474541" y="60625"/>
                </a:cubicBezTo>
                <a:cubicBezTo>
                  <a:pt x="1484254" y="49670"/>
                  <a:pt x="1497063" y="44197"/>
                  <a:pt x="1512961" y="44197"/>
                </a:cubicBezTo>
                <a:cubicBezTo>
                  <a:pt x="1528930" y="44197"/>
                  <a:pt x="1541718" y="49654"/>
                  <a:pt x="1551325" y="60570"/>
                </a:cubicBezTo>
                <a:cubicBezTo>
                  <a:pt x="1560938" y="71486"/>
                  <a:pt x="1565740" y="86872"/>
                  <a:pt x="1565740" y="106730"/>
                </a:cubicBezTo>
                <a:close/>
                <a:moveTo>
                  <a:pt x="1545177" y="106730"/>
                </a:moveTo>
                <a:cubicBezTo>
                  <a:pt x="1545177" y="91397"/>
                  <a:pt x="1542387" y="80002"/>
                  <a:pt x="1536806" y="72548"/>
                </a:cubicBezTo>
                <a:cubicBezTo>
                  <a:pt x="1531227" y="65095"/>
                  <a:pt x="1523279" y="61365"/>
                  <a:pt x="1512961" y="61365"/>
                </a:cubicBezTo>
                <a:cubicBezTo>
                  <a:pt x="1502575" y="61365"/>
                  <a:pt x="1494571" y="65095"/>
                  <a:pt x="1488956" y="72548"/>
                </a:cubicBezTo>
                <a:cubicBezTo>
                  <a:pt x="1483340" y="80002"/>
                  <a:pt x="1480528" y="91397"/>
                  <a:pt x="1480528" y="106730"/>
                </a:cubicBezTo>
                <a:cubicBezTo>
                  <a:pt x="1480528" y="121568"/>
                  <a:pt x="1483340" y="132819"/>
                  <a:pt x="1488956" y="140486"/>
                </a:cubicBezTo>
                <a:cubicBezTo>
                  <a:pt x="1494571" y="148155"/>
                  <a:pt x="1502575" y="151985"/>
                  <a:pt x="1512961" y="151985"/>
                </a:cubicBezTo>
                <a:cubicBezTo>
                  <a:pt x="1523202" y="151985"/>
                  <a:pt x="1531137" y="148223"/>
                  <a:pt x="1536753" y="140700"/>
                </a:cubicBezTo>
                <a:cubicBezTo>
                  <a:pt x="1542373" y="133171"/>
                  <a:pt x="1545177" y="121849"/>
                  <a:pt x="1545177" y="106730"/>
                </a:cubicBezTo>
                <a:close/>
                <a:moveTo>
                  <a:pt x="1695992" y="165867"/>
                </a:moveTo>
                <a:lnTo>
                  <a:pt x="1676282" y="165867"/>
                </a:lnTo>
                <a:lnTo>
                  <a:pt x="1676282" y="72814"/>
                </a:lnTo>
                <a:lnTo>
                  <a:pt x="1647878" y="133226"/>
                </a:lnTo>
                <a:lnTo>
                  <a:pt x="1633038" y="133226"/>
                </a:lnTo>
                <a:lnTo>
                  <a:pt x="1604847" y="72814"/>
                </a:lnTo>
                <a:lnTo>
                  <a:pt x="1604847" y="165867"/>
                </a:lnTo>
                <a:lnTo>
                  <a:pt x="1586196" y="165867"/>
                </a:lnTo>
                <a:lnTo>
                  <a:pt x="1586196" y="47484"/>
                </a:lnTo>
                <a:lnTo>
                  <a:pt x="1610255" y="47484"/>
                </a:lnTo>
                <a:lnTo>
                  <a:pt x="1641413" y="113195"/>
                </a:lnTo>
                <a:lnTo>
                  <a:pt x="1671512" y="47484"/>
                </a:lnTo>
                <a:lnTo>
                  <a:pt x="1695992" y="47484"/>
                </a:lnTo>
                <a:close/>
                <a:moveTo>
                  <a:pt x="1818298" y="165867"/>
                </a:moveTo>
                <a:lnTo>
                  <a:pt x="1798372" y="165867"/>
                </a:lnTo>
                <a:lnTo>
                  <a:pt x="1798372" y="64653"/>
                </a:lnTo>
                <a:lnTo>
                  <a:pt x="1744743" y="64653"/>
                </a:lnTo>
                <a:lnTo>
                  <a:pt x="1744743" y="165867"/>
                </a:lnTo>
                <a:lnTo>
                  <a:pt x="1724821" y="165867"/>
                </a:lnTo>
                <a:lnTo>
                  <a:pt x="1724821" y="47484"/>
                </a:lnTo>
                <a:lnTo>
                  <a:pt x="1818298" y="47484"/>
                </a:lnTo>
                <a:close/>
                <a:moveTo>
                  <a:pt x="1938801" y="165867"/>
                </a:moveTo>
                <a:lnTo>
                  <a:pt x="1918879" y="165867"/>
                </a:lnTo>
                <a:lnTo>
                  <a:pt x="1918879" y="64228"/>
                </a:lnTo>
                <a:lnTo>
                  <a:pt x="1878180" y="64228"/>
                </a:lnTo>
                <a:cubicBezTo>
                  <a:pt x="1877968" y="70093"/>
                  <a:pt x="1877760" y="75726"/>
                  <a:pt x="1877548" y="81134"/>
                </a:cubicBezTo>
                <a:cubicBezTo>
                  <a:pt x="1877338" y="86537"/>
                  <a:pt x="1877122" y="91430"/>
                  <a:pt x="1876910" y="95814"/>
                </a:cubicBezTo>
                <a:cubicBezTo>
                  <a:pt x="1876485" y="106902"/>
                  <a:pt x="1875762" y="116194"/>
                  <a:pt x="1874740" y="123685"/>
                </a:cubicBezTo>
                <a:cubicBezTo>
                  <a:pt x="1873714" y="131177"/>
                  <a:pt x="1872421" y="137182"/>
                  <a:pt x="1870869" y="141703"/>
                </a:cubicBezTo>
                <a:cubicBezTo>
                  <a:pt x="1869314" y="146365"/>
                  <a:pt x="1867600" y="150005"/>
                  <a:pt x="1865728" y="152619"/>
                </a:cubicBezTo>
                <a:cubicBezTo>
                  <a:pt x="1863856" y="155236"/>
                  <a:pt x="1861754" y="157600"/>
                  <a:pt x="1859421" y="159718"/>
                </a:cubicBezTo>
                <a:cubicBezTo>
                  <a:pt x="1857020" y="161839"/>
                  <a:pt x="1854443" y="163426"/>
                  <a:pt x="1851684" y="164488"/>
                </a:cubicBezTo>
                <a:cubicBezTo>
                  <a:pt x="1848927" y="165546"/>
                  <a:pt x="1845821" y="166079"/>
                  <a:pt x="1842361" y="166079"/>
                </a:cubicBezTo>
                <a:cubicBezTo>
                  <a:pt x="1841231" y="166079"/>
                  <a:pt x="1839779" y="166042"/>
                  <a:pt x="1838015" y="165975"/>
                </a:cubicBezTo>
                <a:cubicBezTo>
                  <a:pt x="1836245" y="165903"/>
                  <a:pt x="1835009" y="165867"/>
                  <a:pt x="1834304" y="165867"/>
                </a:cubicBezTo>
                <a:lnTo>
                  <a:pt x="1834304" y="148486"/>
                </a:lnTo>
                <a:lnTo>
                  <a:pt x="1835362" y="148486"/>
                </a:lnTo>
                <a:cubicBezTo>
                  <a:pt x="1835859" y="148486"/>
                  <a:pt x="1836374" y="148518"/>
                  <a:pt x="1836900" y="148590"/>
                </a:cubicBezTo>
                <a:cubicBezTo>
                  <a:pt x="1837428" y="148662"/>
                  <a:pt x="1838048" y="148698"/>
                  <a:pt x="1838753" y="148698"/>
                </a:cubicBezTo>
                <a:cubicBezTo>
                  <a:pt x="1840452" y="148698"/>
                  <a:pt x="1842112" y="148450"/>
                  <a:pt x="1843737" y="147953"/>
                </a:cubicBezTo>
                <a:cubicBezTo>
                  <a:pt x="1845359" y="147460"/>
                  <a:pt x="1846807" y="146541"/>
                  <a:pt x="1848081" y="145199"/>
                </a:cubicBezTo>
                <a:cubicBezTo>
                  <a:pt x="1851617" y="141740"/>
                  <a:pt x="1854194" y="135677"/>
                  <a:pt x="1855820" y="127023"/>
                </a:cubicBezTo>
                <a:cubicBezTo>
                  <a:pt x="1857445" y="118368"/>
                  <a:pt x="1858607" y="106269"/>
                  <a:pt x="1859313" y="90724"/>
                </a:cubicBezTo>
                <a:cubicBezTo>
                  <a:pt x="1859594" y="84927"/>
                  <a:pt x="1859861" y="78081"/>
                  <a:pt x="1860112" y="70164"/>
                </a:cubicBezTo>
                <a:cubicBezTo>
                  <a:pt x="1860357" y="62252"/>
                  <a:pt x="1860588" y="54691"/>
                  <a:pt x="1860800" y="47484"/>
                </a:cubicBezTo>
                <a:lnTo>
                  <a:pt x="1938801" y="47484"/>
                </a:lnTo>
                <a:close/>
                <a:moveTo>
                  <a:pt x="2019031" y="168624"/>
                </a:moveTo>
                <a:cubicBezTo>
                  <a:pt x="2000166" y="168624"/>
                  <a:pt x="1985522" y="163307"/>
                  <a:pt x="1975104" y="152673"/>
                </a:cubicBezTo>
                <a:cubicBezTo>
                  <a:pt x="1964681" y="142038"/>
                  <a:pt x="1959469" y="126936"/>
                  <a:pt x="1959469" y="107363"/>
                </a:cubicBezTo>
                <a:cubicBezTo>
                  <a:pt x="1959469" y="88074"/>
                  <a:pt x="1964523" y="72724"/>
                  <a:pt x="1974628" y="61312"/>
                </a:cubicBezTo>
                <a:cubicBezTo>
                  <a:pt x="1984733" y="49904"/>
                  <a:pt x="1997942" y="44197"/>
                  <a:pt x="2014261" y="44197"/>
                </a:cubicBezTo>
                <a:cubicBezTo>
                  <a:pt x="2021609" y="44197"/>
                  <a:pt x="2028110" y="45255"/>
                  <a:pt x="2033765" y="47376"/>
                </a:cubicBezTo>
                <a:cubicBezTo>
                  <a:pt x="2039418" y="49497"/>
                  <a:pt x="2044364" y="52815"/>
                  <a:pt x="2048605" y="57338"/>
                </a:cubicBezTo>
                <a:cubicBezTo>
                  <a:pt x="2052838" y="61859"/>
                  <a:pt x="2056089" y="67392"/>
                  <a:pt x="2058354" y="73927"/>
                </a:cubicBezTo>
                <a:cubicBezTo>
                  <a:pt x="2060615" y="80459"/>
                  <a:pt x="2061745" y="88463"/>
                  <a:pt x="2061745" y="97931"/>
                </a:cubicBezTo>
                <a:lnTo>
                  <a:pt x="2061745" y="108741"/>
                </a:lnTo>
                <a:lnTo>
                  <a:pt x="1979712" y="108741"/>
                </a:lnTo>
                <a:cubicBezTo>
                  <a:pt x="1979712" y="122519"/>
                  <a:pt x="1983175" y="133049"/>
                  <a:pt x="1990098" y="140325"/>
                </a:cubicBezTo>
                <a:cubicBezTo>
                  <a:pt x="1997020" y="147601"/>
                  <a:pt x="2006592" y="151239"/>
                  <a:pt x="2018819" y="151239"/>
                </a:cubicBezTo>
                <a:cubicBezTo>
                  <a:pt x="2023203" y="151239"/>
                  <a:pt x="2027494" y="150747"/>
                  <a:pt x="2031699" y="149757"/>
                </a:cubicBezTo>
                <a:cubicBezTo>
                  <a:pt x="2035900" y="148767"/>
                  <a:pt x="2039699" y="147499"/>
                  <a:pt x="2043090" y="145945"/>
                </a:cubicBezTo>
                <a:cubicBezTo>
                  <a:pt x="2046696" y="144316"/>
                  <a:pt x="2049732" y="142744"/>
                  <a:pt x="2052208" y="141224"/>
                </a:cubicBezTo>
                <a:cubicBezTo>
                  <a:pt x="2054678" y="139705"/>
                  <a:pt x="2056729" y="138276"/>
                  <a:pt x="2058354" y="136934"/>
                </a:cubicBezTo>
                <a:lnTo>
                  <a:pt x="2059516" y="136934"/>
                </a:lnTo>
                <a:lnTo>
                  <a:pt x="2059516" y="158662"/>
                </a:lnTo>
                <a:cubicBezTo>
                  <a:pt x="2057184" y="159581"/>
                  <a:pt x="2054289" y="160730"/>
                  <a:pt x="2050826" y="162104"/>
                </a:cubicBezTo>
                <a:cubicBezTo>
                  <a:pt x="2047366" y="163480"/>
                  <a:pt x="2044259" y="164560"/>
                  <a:pt x="2041502" y="165338"/>
                </a:cubicBezTo>
                <a:cubicBezTo>
                  <a:pt x="2037617" y="166399"/>
                  <a:pt x="2034101" y="167210"/>
                  <a:pt x="2030957" y="167775"/>
                </a:cubicBezTo>
                <a:cubicBezTo>
                  <a:pt x="2027811" y="168344"/>
                  <a:pt x="2023837" y="168624"/>
                  <a:pt x="2019031" y="168624"/>
                </a:cubicBezTo>
                <a:close/>
                <a:moveTo>
                  <a:pt x="2042352" y="93481"/>
                </a:moveTo>
                <a:cubicBezTo>
                  <a:pt x="2042207" y="88110"/>
                  <a:pt x="2041571" y="83485"/>
                  <a:pt x="2040443" y="79596"/>
                </a:cubicBezTo>
                <a:cubicBezTo>
                  <a:pt x="2039313" y="75712"/>
                  <a:pt x="2037686" y="72428"/>
                  <a:pt x="2035565" y="69740"/>
                </a:cubicBezTo>
                <a:cubicBezTo>
                  <a:pt x="2033233" y="66773"/>
                  <a:pt x="2030249" y="64508"/>
                  <a:pt x="2026609" y="62957"/>
                </a:cubicBezTo>
                <a:cubicBezTo>
                  <a:pt x="2022969" y="61402"/>
                  <a:pt x="2018469" y="60627"/>
                  <a:pt x="2013097" y="60627"/>
                </a:cubicBezTo>
                <a:cubicBezTo>
                  <a:pt x="2007799" y="60627"/>
                  <a:pt x="2003296" y="61420"/>
                  <a:pt x="1999587" y="63011"/>
                </a:cubicBezTo>
                <a:cubicBezTo>
                  <a:pt x="1995872" y="64602"/>
                  <a:pt x="1992499" y="66914"/>
                  <a:pt x="1989464" y="69952"/>
                </a:cubicBezTo>
                <a:cubicBezTo>
                  <a:pt x="1986497" y="73062"/>
                  <a:pt x="1984233" y="76507"/>
                  <a:pt x="1982682" y="80284"/>
                </a:cubicBezTo>
                <a:cubicBezTo>
                  <a:pt x="1981126" y="84068"/>
                  <a:pt x="1980136" y="88463"/>
                  <a:pt x="1979712" y="93481"/>
                </a:cubicBezTo>
                <a:close/>
                <a:moveTo>
                  <a:pt x="2177161" y="165867"/>
                </a:moveTo>
                <a:lnTo>
                  <a:pt x="2152360" y="165867"/>
                </a:lnTo>
                <a:lnTo>
                  <a:pt x="2111770" y="111287"/>
                </a:lnTo>
                <a:lnTo>
                  <a:pt x="2101802" y="111287"/>
                </a:lnTo>
                <a:lnTo>
                  <a:pt x="2101802" y="165867"/>
                </a:lnTo>
                <a:lnTo>
                  <a:pt x="2081879" y="165867"/>
                </a:lnTo>
                <a:lnTo>
                  <a:pt x="2081879" y="47484"/>
                </a:lnTo>
                <a:lnTo>
                  <a:pt x="2101802" y="47484"/>
                </a:lnTo>
                <a:lnTo>
                  <a:pt x="2101802" y="98993"/>
                </a:lnTo>
                <a:cubicBezTo>
                  <a:pt x="2106961" y="98921"/>
                  <a:pt x="2111360" y="97845"/>
                  <a:pt x="2115000" y="95760"/>
                </a:cubicBezTo>
                <a:cubicBezTo>
                  <a:pt x="2118639" y="93673"/>
                  <a:pt x="2121732" y="89629"/>
                  <a:pt x="2124277" y="83620"/>
                </a:cubicBezTo>
                <a:cubicBezTo>
                  <a:pt x="2125051" y="81857"/>
                  <a:pt x="2125918" y="79808"/>
                  <a:pt x="2126869" y="77479"/>
                </a:cubicBezTo>
                <a:cubicBezTo>
                  <a:pt x="2127823" y="75147"/>
                  <a:pt x="2128582" y="73099"/>
                  <a:pt x="2129148" y="71327"/>
                </a:cubicBezTo>
                <a:cubicBezTo>
                  <a:pt x="2132257" y="62640"/>
                  <a:pt x="2136567" y="56495"/>
                  <a:pt x="2142082" y="52892"/>
                </a:cubicBezTo>
                <a:cubicBezTo>
                  <a:pt x="2147590" y="49284"/>
                  <a:pt x="2154762" y="47484"/>
                  <a:pt x="2163592" y="47484"/>
                </a:cubicBezTo>
                <a:lnTo>
                  <a:pt x="2169000" y="47484"/>
                </a:lnTo>
                <a:lnTo>
                  <a:pt x="2169000" y="64653"/>
                </a:lnTo>
                <a:lnTo>
                  <a:pt x="2164442" y="64653"/>
                </a:lnTo>
                <a:cubicBezTo>
                  <a:pt x="2158858" y="64653"/>
                  <a:pt x="2154672" y="65801"/>
                  <a:pt x="2151882" y="68094"/>
                </a:cubicBezTo>
                <a:cubicBezTo>
                  <a:pt x="2149091" y="70391"/>
                  <a:pt x="2146741" y="74578"/>
                  <a:pt x="2144833" y="80658"/>
                </a:cubicBezTo>
                <a:cubicBezTo>
                  <a:pt x="2142856" y="86803"/>
                  <a:pt x="2140524" y="91587"/>
                  <a:pt x="2137842" y="95015"/>
                </a:cubicBezTo>
                <a:cubicBezTo>
                  <a:pt x="2135152" y="98443"/>
                  <a:pt x="2132187" y="101074"/>
                  <a:pt x="2128935" y="102913"/>
                </a:cubicBezTo>
                <a:close/>
                <a:moveTo>
                  <a:pt x="2237039" y="168516"/>
                </a:moveTo>
                <a:cubicBezTo>
                  <a:pt x="2228917" y="168516"/>
                  <a:pt x="2221462" y="167263"/>
                  <a:pt x="2214680" y="164755"/>
                </a:cubicBezTo>
                <a:cubicBezTo>
                  <a:pt x="2207897" y="162245"/>
                  <a:pt x="2202066" y="158447"/>
                  <a:pt x="2197191" y="153360"/>
                </a:cubicBezTo>
                <a:cubicBezTo>
                  <a:pt x="2192313" y="148278"/>
                  <a:pt x="2188537" y="141861"/>
                  <a:pt x="2185851" y="134126"/>
                </a:cubicBezTo>
                <a:cubicBezTo>
                  <a:pt x="2183166" y="126389"/>
                  <a:pt x="2181823" y="117292"/>
                  <a:pt x="2181823" y="106834"/>
                </a:cubicBezTo>
                <a:cubicBezTo>
                  <a:pt x="2181823" y="96448"/>
                  <a:pt x="2183219" y="87473"/>
                  <a:pt x="2186009" y="79913"/>
                </a:cubicBezTo>
                <a:cubicBezTo>
                  <a:pt x="2188803" y="72353"/>
                  <a:pt x="2192529" y="65992"/>
                  <a:pt x="2197191" y="60840"/>
                </a:cubicBezTo>
                <a:cubicBezTo>
                  <a:pt x="2201854" y="55682"/>
                  <a:pt x="2207668" y="51707"/>
                  <a:pt x="2214626" y="48917"/>
                </a:cubicBezTo>
                <a:cubicBezTo>
                  <a:pt x="2221585" y="46124"/>
                  <a:pt x="2229055" y="44731"/>
                  <a:pt x="2237039" y="44731"/>
                </a:cubicBezTo>
                <a:cubicBezTo>
                  <a:pt x="2243545" y="44731"/>
                  <a:pt x="2249817" y="45645"/>
                  <a:pt x="2255856" y="47480"/>
                </a:cubicBezTo>
                <a:cubicBezTo>
                  <a:pt x="2261898" y="49321"/>
                  <a:pt x="2267283" y="51440"/>
                  <a:pt x="2272018" y="53842"/>
                </a:cubicBezTo>
                <a:lnTo>
                  <a:pt x="2272018" y="76205"/>
                </a:lnTo>
                <a:lnTo>
                  <a:pt x="2270850" y="76205"/>
                </a:lnTo>
                <a:cubicBezTo>
                  <a:pt x="2269436" y="75006"/>
                  <a:pt x="2267614" y="73627"/>
                  <a:pt x="2265389" y="72072"/>
                </a:cubicBezTo>
                <a:cubicBezTo>
                  <a:pt x="2263164" y="70521"/>
                  <a:pt x="2260464" y="68925"/>
                  <a:pt x="2257283" y="67306"/>
                </a:cubicBezTo>
                <a:cubicBezTo>
                  <a:pt x="2254528" y="65891"/>
                  <a:pt x="2251277" y="64653"/>
                  <a:pt x="2247533" y="63590"/>
                </a:cubicBezTo>
                <a:cubicBezTo>
                  <a:pt x="2243789" y="62532"/>
                  <a:pt x="2240186" y="62003"/>
                  <a:pt x="2236723" y="62003"/>
                </a:cubicBezTo>
                <a:cubicBezTo>
                  <a:pt x="2226409" y="62003"/>
                  <a:pt x="2218125" y="65909"/>
                  <a:pt x="2211872" y="73713"/>
                </a:cubicBezTo>
                <a:cubicBezTo>
                  <a:pt x="2205619" y="81523"/>
                  <a:pt x="2202490" y="92564"/>
                  <a:pt x="2202490" y="106834"/>
                </a:cubicBezTo>
                <a:cubicBezTo>
                  <a:pt x="2202490" y="120823"/>
                  <a:pt x="2205514" y="131725"/>
                  <a:pt x="2211555" y="139529"/>
                </a:cubicBezTo>
                <a:cubicBezTo>
                  <a:pt x="2217596" y="147338"/>
                  <a:pt x="2225984" y="151239"/>
                  <a:pt x="2236723" y="151239"/>
                </a:cubicBezTo>
                <a:cubicBezTo>
                  <a:pt x="2243224" y="151239"/>
                  <a:pt x="2249409" y="149901"/>
                  <a:pt x="2255270" y="147211"/>
                </a:cubicBezTo>
                <a:cubicBezTo>
                  <a:pt x="2261135" y="144530"/>
                  <a:pt x="2266329" y="141067"/>
                  <a:pt x="2270850" y="136825"/>
                </a:cubicBezTo>
                <a:lnTo>
                  <a:pt x="2272018" y="136825"/>
                </a:lnTo>
                <a:lnTo>
                  <a:pt x="2272018" y="159188"/>
                </a:lnTo>
                <a:cubicBezTo>
                  <a:pt x="2270041" y="160107"/>
                  <a:pt x="2267564" y="161223"/>
                  <a:pt x="2264601" y="162530"/>
                </a:cubicBezTo>
                <a:cubicBezTo>
                  <a:pt x="2261631" y="163837"/>
                  <a:pt x="2258945" y="164808"/>
                  <a:pt x="2256545" y="165441"/>
                </a:cubicBezTo>
                <a:cubicBezTo>
                  <a:pt x="2253149" y="166435"/>
                  <a:pt x="2250115" y="167196"/>
                  <a:pt x="2247429" y="167720"/>
                </a:cubicBezTo>
                <a:cubicBezTo>
                  <a:pt x="2244744" y="168249"/>
                  <a:pt x="2241281" y="168516"/>
                  <a:pt x="2237039" y="168516"/>
                </a:cubicBezTo>
                <a:close/>
                <a:moveTo>
                  <a:pt x="2387541" y="106730"/>
                </a:moveTo>
                <a:cubicBezTo>
                  <a:pt x="2387541" y="126652"/>
                  <a:pt x="2382735" y="142038"/>
                  <a:pt x="2373127" y="152885"/>
                </a:cubicBezTo>
                <a:cubicBezTo>
                  <a:pt x="2363515" y="163728"/>
                  <a:pt x="2350728" y="169154"/>
                  <a:pt x="2334758" y="169154"/>
                </a:cubicBezTo>
                <a:cubicBezTo>
                  <a:pt x="2318295" y="169154"/>
                  <a:pt x="2305350" y="163552"/>
                  <a:pt x="2295914" y="152352"/>
                </a:cubicBezTo>
                <a:cubicBezTo>
                  <a:pt x="2286481" y="141153"/>
                  <a:pt x="2281766" y="125946"/>
                  <a:pt x="2281766" y="106730"/>
                </a:cubicBezTo>
                <a:cubicBezTo>
                  <a:pt x="2281766" y="86947"/>
                  <a:pt x="2286626" y="71576"/>
                  <a:pt x="2296339" y="60625"/>
                </a:cubicBezTo>
                <a:cubicBezTo>
                  <a:pt x="2306055" y="49670"/>
                  <a:pt x="2318860" y="44197"/>
                  <a:pt x="2334758" y="44197"/>
                </a:cubicBezTo>
                <a:cubicBezTo>
                  <a:pt x="2350728" y="44197"/>
                  <a:pt x="2363515" y="49654"/>
                  <a:pt x="2373127" y="60570"/>
                </a:cubicBezTo>
                <a:cubicBezTo>
                  <a:pt x="2382735" y="71486"/>
                  <a:pt x="2387541" y="86872"/>
                  <a:pt x="2387541" y="106730"/>
                </a:cubicBezTo>
                <a:close/>
                <a:moveTo>
                  <a:pt x="2366978" y="106730"/>
                </a:moveTo>
                <a:cubicBezTo>
                  <a:pt x="2366978" y="91397"/>
                  <a:pt x="2364184" y="80002"/>
                  <a:pt x="2358608" y="72548"/>
                </a:cubicBezTo>
                <a:cubicBezTo>
                  <a:pt x="2353024" y="65095"/>
                  <a:pt x="2345075" y="61365"/>
                  <a:pt x="2334758" y="61365"/>
                </a:cubicBezTo>
                <a:cubicBezTo>
                  <a:pt x="2324372" y="61365"/>
                  <a:pt x="2316369" y="65095"/>
                  <a:pt x="2310754" y="72548"/>
                </a:cubicBezTo>
                <a:cubicBezTo>
                  <a:pt x="2305138" y="80002"/>
                  <a:pt x="2302326" y="91397"/>
                  <a:pt x="2302326" y="106730"/>
                </a:cubicBezTo>
                <a:cubicBezTo>
                  <a:pt x="2302326" y="121568"/>
                  <a:pt x="2305138" y="132819"/>
                  <a:pt x="2310754" y="140486"/>
                </a:cubicBezTo>
                <a:cubicBezTo>
                  <a:pt x="2316369" y="148155"/>
                  <a:pt x="2324372" y="151985"/>
                  <a:pt x="2334758" y="151985"/>
                </a:cubicBezTo>
                <a:cubicBezTo>
                  <a:pt x="2345003" y="151985"/>
                  <a:pt x="2352934" y="148223"/>
                  <a:pt x="2358554" y="140700"/>
                </a:cubicBezTo>
                <a:cubicBezTo>
                  <a:pt x="2364170" y="133171"/>
                  <a:pt x="2366978" y="121849"/>
                  <a:pt x="2366978" y="106730"/>
                </a:cubicBezTo>
                <a:close/>
                <a:moveTo>
                  <a:pt x="2500837" y="130047"/>
                </a:moveTo>
                <a:cubicBezTo>
                  <a:pt x="2500837" y="135771"/>
                  <a:pt x="2499742" y="140839"/>
                  <a:pt x="2497554" y="145252"/>
                </a:cubicBezTo>
                <a:cubicBezTo>
                  <a:pt x="2495357" y="149667"/>
                  <a:pt x="2492355" y="153360"/>
                  <a:pt x="2488542" y="156331"/>
                </a:cubicBezTo>
                <a:cubicBezTo>
                  <a:pt x="2483736" y="160075"/>
                  <a:pt x="2478701" y="162598"/>
                  <a:pt x="2473437" y="163905"/>
                </a:cubicBezTo>
                <a:cubicBezTo>
                  <a:pt x="2468178" y="165212"/>
                  <a:pt x="2461871" y="165867"/>
                  <a:pt x="2454523" y="165867"/>
                </a:cubicBezTo>
                <a:lnTo>
                  <a:pt x="2407996" y="165867"/>
                </a:lnTo>
                <a:lnTo>
                  <a:pt x="2407996" y="47484"/>
                </a:lnTo>
                <a:lnTo>
                  <a:pt x="2451448" y="47484"/>
                </a:lnTo>
                <a:cubicBezTo>
                  <a:pt x="2460139" y="47484"/>
                  <a:pt x="2466496" y="47751"/>
                  <a:pt x="2470525" y="48280"/>
                </a:cubicBezTo>
                <a:cubicBezTo>
                  <a:pt x="2474553" y="48809"/>
                  <a:pt x="2478542" y="50170"/>
                  <a:pt x="2482502" y="52358"/>
                </a:cubicBezTo>
                <a:cubicBezTo>
                  <a:pt x="2486670" y="54619"/>
                  <a:pt x="2489745" y="57625"/>
                  <a:pt x="2491725" y="61365"/>
                </a:cubicBezTo>
                <a:cubicBezTo>
                  <a:pt x="2493702" y="65110"/>
                  <a:pt x="2494688" y="69563"/>
                  <a:pt x="2494688" y="74722"/>
                </a:cubicBezTo>
                <a:cubicBezTo>
                  <a:pt x="2494688" y="80373"/>
                  <a:pt x="2493133" y="85443"/>
                  <a:pt x="2490026" y="89929"/>
                </a:cubicBezTo>
                <a:cubicBezTo>
                  <a:pt x="2486915" y="94417"/>
                  <a:pt x="2482783" y="97898"/>
                  <a:pt x="2477624" y="100368"/>
                </a:cubicBezTo>
                <a:lnTo>
                  <a:pt x="2478157" y="101110"/>
                </a:lnTo>
                <a:cubicBezTo>
                  <a:pt x="2484582" y="102737"/>
                  <a:pt x="2489972" y="106019"/>
                  <a:pt x="2494317" y="110966"/>
                </a:cubicBezTo>
                <a:cubicBezTo>
                  <a:pt x="2498663" y="115913"/>
                  <a:pt x="2500837" y="122274"/>
                  <a:pt x="2500837" y="130047"/>
                </a:cubicBezTo>
                <a:close/>
                <a:moveTo>
                  <a:pt x="2474233" y="77793"/>
                </a:moveTo>
                <a:cubicBezTo>
                  <a:pt x="2474233" y="75111"/>
                  <a:pt x="2473794" y="72777"/>
                  <a:pt x="2472911" y="70801"/>
                </a:cubicBezTo>
                <a:cubicBezTo>
                  <a:pt x="2472030" y="68821"/>
                  <a:pt x="2470489" y="67266"/>
                  <a:pt x="2468300" y="66135"/>
                </a:cubicBezTo>
                <a:cubicBezTo>
                  <a:pt x="2465755" y="64793"/>
                  <a:pt x="2462911" y="64000"/>
                  <a:pt x="2459768" y="63749"/>
                </a:cubicBezTo>
                <a:cubicBezTo>
                  <a:pt x="2456622" y="63504"/>
                  <a:pt x="2452258" y="63378"/>
                  <a:pt x="2446678" y="63378"/>
                </a:cubicBezTo>
                <a:lnTo>
                  <a:pt x="2427706" y="63378"/>
                </a:lnTo>
                <a:lnTo>
                  <a:pt x="2427706" y="95814"/>
                </a:lnTo>
                <a:lnTo>
                  <a:pt x="2450602" y="95814"/>
                </a:lnTo>
                <a:cubicBezTo>
                  <a:pt x="2455476" y="95814"/>
                  <a:pt x="2458940" y="95580"/>
                  <a:pt x="2460988" y="95123"/>
                </a:cubicBezTo>
                <a:cubicBezTo>
                  <a:pt x="2463033" y="94662"/>
                  <a:pt x="2465297" y="93694"/>
                  <a:pt x="2467768" y="92207"/>
                </a:cubicBezTo>
                <a:cubicBezTo>
                  <a:pt x="2470100" y="90792"/>
                  <a:pt x="2471763" y="88885"/>
                  <a:pt x="2472754" y="86483"/>
                </a:cubicBezTo>
                <a:cubicBezTo>
                  <a:pt x="2473739" y="84082"/>
                  <a:pt x="2474233" y="81187"/>
                  <a:pt x="2474233" y="77793"/>
                </a:cubicBezTo>
                <a:close/>
                <a:moveTo>
                  <a:pt x="2480273" y="130151"/>
                </a:moveTo>
                <a:cubicBezTo>
                  <a:pt x="2480273" y="126123"/>
                  <a:pt x="2479690" y="122890"/>
                  <a:pt x="2478527" y="120449"/>
                </a:cubicBezTo>
                <a:cubicBezTo>
                  <a:pt x="2477361" y="118015"/>
                  <a:pt x="2474798" y="115844"/>
                  <a:pt x="2470845" y="113937"/>
                </a:cubicBezTo>
                <a:cubicBezTo>
                  <a:pt x="2468368" y="112738"/>
                  <a:pt x="2465723" y="111992"/>
                  <a:pt x="2462896" y="111712"/>
                </a:cubicBezTo>
                <a:cubicBezTo>
                  <a:pt x="2460070" y="111431"/>
                  <a:pt x="2456146" y="111287"/>
                  <a:pt x="2451128" y="111287"/>
                </a:cubicBezTo>
                <a:lnTo>
                  <a:pt x="2427706" y="111287"/>
                </a:lnTo>
                <a:lnTo>
                  <a:pt x="2427706" y="149969"/>
                </a:lnTo>
                <a:lnTo>
                  <a:pt x="2444983" y="149969"/>
                </a:lnTo>
                <a:cubicBezTo>
                  <a:pt x="2452121" y="149969"/>
                  <a:pt x="2457662" y="149689"/>
                  <a:pt x="2461622" y="149120"/>
                </a:cubicBezTo>
                <a:cubicBezTo>
                  <a:pt x="2465578" y="148554"/>
                  <a:pt x="2468969" y="147424"/>
                  <a:pt x="2471796" y="145731"/>
                </a:cubicBezTo>
                <a:cubicBezTo>
                  <a:pt x="2474765" y="143892"/>
                  <a:pt x="2476918" y="141771"/>
                  <a:pt x="2478262" y="139371"/>
                </a:cubicBezTo>
                <a:cubicBezTo>
                  <a:pt x="2479604" y="136970"/>
                  <a:pt x="2480273" y="133891"/>
                  <a:pt x="2480273" y="130151"/>
                </a:cubicBezTo>
                <a:close/>
                <a:moveTo>
                  <a:pt x="2658783" y="168728"/>
                </a:moveTo>
                <a:cubicBezTo>
                  <a:pt x="2648469" y="168728"/>
                  <a:pt x="2638980" y="166998"/>
                  <a:pt x="2630325" y="163534"/>
                </a:cubicBezTo>
                <a:cubicBezTo>
                  <a:pt x="2621671" y="160075"/>
                  <a:pt x="2614197" y="154916"/>
                  <a:pt x="2607908" y="148060"/>
                </a:cubicBezTo>
                <a:cubicBezTo>
                  <a:pt x="2601623" y="141210"/>
                  <a:pt x="2596747" y="132661"/>
                  <a:pt x="2593284" y="122412"/>
                </a:cubicBezTo>
                <a:cubicBezTo>
                  <a:pt x="2589822" y="112169"/>
                  <a:pt x="2588090" y="100404"/>
                  <a:pt x="2588090" y="87123"/>
                </a:cubicBezTo>
                <a:cubicBezTo>
                  <a:pt x="2588090" y="73911"/>
                  <a:pt x="2589768" y="62391"/>
                  <a:pt x="2593123" y="52570"/>
                </a:cubicBezTo>
                <a:cubicBezTo>
                  <a:pt x="2596482" y="42751"/>
                  <a:pt x="2601374" y="34200"/>
                  <a:pt x="2607804" y="26922"/>
                </a:cubicBezTo>
                <a:cubicBezTo>
                  <a:pt x="2614093" y="19854"/>
                  <a:pt x="2621548" y="14469"/>
                  <a:pt x="2630166" y="10757"/>
                </a:cubicBezTo>
                <a:cubicBezTo>
                  <a:pt x="2638788" y="7048"/>
                  <a:pt x="2648433" y="5195"/>
                  <a:pt x="2659099" y="5195"/>
                </a:cubicBezTo>
                <a:cubicBezTo>
                  <a:pt x="2664399" y="5195"/>
                  <a:pt x="2669363" y="5584"/>
                  <a:pt x="2673993" y="6358"/>
                </a:cubicBezTo>
                <a:cubicBezTo>
                  <a:pt x="2678619" y="7139"/>
                  <a:pt x="2682911" y="8129"/>
                  <a:pt x="2686867" y="9332"/>
                </a:cubicBezTo>
                <a:cubicBezTo>
                  <a:pt x="2690257" y="10390"/>
                  <a:pt x="2693739" y="11714"/>
                  <a:pt x="2697307" y="13302"/>
                </a:cubicBezTo>
                <a:cubicBezTo>
                  <a:pt x="2700875" y="14893"/>
                  <a:pt x="2704392" y="16640"/>
                  <a:pt x="2707851" y="18547"/>
                </a:cubicBezTo>
                <a:lnTo>
                  <a:pt x="2707851" y="43881"/>
                </a:lnTo>
                <a:lnTo>
                  <a:pt x="2706155" y="43881"/>
                </a:lnTo>
                <a:cubicBezTo>
                  <a:pt x="2704319" y="42184"/>
                  <a:pt x="2701954" y="40133"/>
                  <a:pt x="2699060" y="37732"/>
                </a:cubicBezTo>
                <a:cubicBezTo>
                  <a:pt x="2696158" y="35330"/>
                  <a:pt x="2692624" y="32962"/>
                  <a:pt x="2688458" y="30629"/>
                </a:cubicBezTo>
                <a:cubicBezTo>
                  <a:pt x="2684430" y="28441"/>
                  <a:pt x="2680048" y="26639"/>
                  <a:pt x="2675315" y="25225"/>
                </a:cubicBezTo>
                <a:cubicBezTo>
                  <a:pt x="2670580" y="23810"/>
                  <a:pt x="2665105" y="23105"/>
                  <a:pt x="2658887" y="23105"/>
                </a:cubicBezTo>
                <a:cubicBezTo>
                  <a:pt x="2652176" y="23105"/>
                  <a:pt x="2645816" y="24481"/>
                  <a:pt x="2639814" y="27238"/>
                </a:cubicBezTo>
                <a:cubicBezTo>
                  <a:pt x="2633806" y="29995"/>
                  <a:pt x="2628539" y="34056"/>
                  <a:pt x="2624018" y="39427"/>
                </a:cubicBezTo>
                <a:cubicBezTo>
                  <a:pt x="2619564" y="44798"/>
                  <a:pt x="2616105" y="51548"/>
                  <a:pt x="2613632" y="59670"/>
                </a:cubicBezTo>
                <a:cubicBezTo>
                  <a:pt x="2611162" y="67799"/>
                  <a:pt x="2609924" y="76951"/>
                  <a:pt x="2609924" y="87123"/>
                </a:cubicBezTo>
                <a:cubicBezTo>
                  <a:pt x="2609924" y="97931"/>
                  <a:pt x="2611231" y="107244"/>
                  <a:pt x="2613844" y="115049"/>
                </a:cubicBezTo>
                <a:cubicBezTo>
                  <a:pt x="2616458" y="122857"/>
                  <a:pt x="2620029" y="129445"/>
                  <a:pt x="2624550" y="134813"/>
                </a:cubicBezTo>
                <a:cubicBezTo>
                  <a:pt x="2628932" y="140044"/>
                  <a:pt x="2634087" y="143982"/>
                  <a:pt x="2640024" y="146632"/>
                </a:cubicBezTo>
                <a:cubicBezTo>
                  <a:pt x="2645956" y="149278"/>
                  <a:pt x="2652245" y="150607"/>
                  <a:pt x="2658887" y="150607"/>
                </a:cubicBezTo>
                <a:cubicBezTo>
                  <a:pt x="2664964" y="150607"/>
                  <a:pt x="2670580" y="149865"/>
                  <a:pt x="2675739" y="148382"/>
                </a:cubicBezTo>
                <a:cubicBezTo>
                  <a:pt x="2680898" y="146895"/>
                  <a:pt x="2685487" y="145026"/>
                  <a:pt x="2689516" y="142766"/>
                </a:cubicBezTo>
                <a:cubicBezTo>
                  <a:pt x="2693405" y="140572"/>
                  <a:pt x="2696760" y="138330"/>
                  <a:pt x="2699586" y="136034"/>
                </a:cubicBezTo>
                <a:cubicBezTo>
                  <a:pt x="2702411" y="133740"/>
                  <a:pt x="2704640" y="131778"/>
                  <a:pt x="2706263" y="130151"/>
                </a:cubicBezTo>
                <a:lnTo>
                  <a:pt x="2707851" y="130151"/>
                </a:lnTo>
                <a:lnTo>
                  <a:pt x="2707851" y="155160"/>
                </a:lnTo>
                <a:cubicBezTo>
                  <a:pt x="2704392" y="156788"/>
                  <a:pt x="2701118" y="158342"/>
                  <a:pt x="2698048" y="159826"/>
                </a:cubicBezTo>
                <a:cubicBezTo>
                  <a:pt x="2694974" y="161309"/>
                  <a:pt x="2691248" y="162756"/>
                  <a:pt x="2686867" y="164170"/>
                </a:cubicBezTo>
                <a:cubicBezTo>
                  <a:pt x="2682277" y="165654"/>
                  <a:pt x="2678019" y="166784"/>
                  <a:pt x="2674098" y="167563"/>
                </a:cubicBezTo>
                <a:cubicBezTo>
                  <a:pt x="2670178" y="168340"/>
                  <a:pt x="2665072" y="168728"/>
                  <a:pt x="2658783" y="168728"/>
                </a:cubicBezTo>
                <a:close/>
                <a:moveTo>
                  <a:pt x="2862694" y="165867"/>
                </a:moveTo>
                <a:lnTo>
                  <a:pt x="2841710" y="165867"/>
                </a:lnTo>
                <a:lnTo>
                  <a:pt x="2841710" y="29891"/>
                </a:lnTo>
                <a:lnTo>
                  <a:pt x="2800591" y="122412"/>
                </a:lnTo>
                <a:lnTo>
                  <a:pt x="2787872" y="122412"/>
                </a:lnTo>
                <a:lnTo>
                  <a:pt x="2747066" y="29891"/>
                </a:lnTo>
                <a:lnTo>
                  <a:pt x="2747066" y="165867"/>
                </a:lnTo>
                <a:lnTo>
                  <a:pt x="2727461" y="165867"/>
                </a:lnTo>
                <a:lnTo>
                  <a:pt x="2727461" y="8061"/>
                </a:lnTo>
                <a:lnTo>
                  <a:pt x="2756077" y="8061"/>
                </a:lnTo>
                <a:lnTo>
                  <a:pt x="2795500" y="95915"/>
                </a:lnTo>
                <a:lnTo>
                  <a:pt x="2833553" y="8061"/>
                </a:lnTo>
                <a:lnTo>
                  <a:pt x="2862694" y="8061"/>
                </a:lnTo>
                <a:close/>
                <a:moveTo>
                  <a:pt x="2955517" y="168728"/>
                </a:moveTo>
                <a:cubicBezTo>
                  <a:pt x="2945202" y="168728"/>
                  <a:pt x="2935713" y="166998"/>
                  <a:pt x="2927059" y="163534"/>
                </a:cubicBezTo>
                <a:cubicBezTo>
                  <a:pt x="2918404" y="160075"/>
                  <a:pt x="2910930" y="154916"/>
                  <a:pt x="2904641" y="148060"/>
                </a:cubicBezTo>
                <a:cubicBezTo>
                  <a:pt x="2898356" y="141210"/>
                  <a:pt x="2893482" y="132661"/>
                  <a:pt x="2890022" y="122412"/>
                </a:cubicBezTo>
                <a:cubicBezTo>
                  <a:pt x="2886555" y="112169"/>
                  <a:pt x="2884824" y="100404"/>
                  <a:pt x="2884824" y="87123"/>
                </a:cubicBezTo>
                <a:cubicBezTo>
                  <a:pt x="2884824" y="73911"/>
                  <a:pt x="2886502" y="62391"/>
                  <a:pt x="2889860" y="52570"/>
                </a:cubicBezTo>
                <a:cubicBezTo>
                  <a:pt x="2893215" y="42751"/>
                  <a:pt x="2898107" y="34200"/>
                  <a:pt x="2904537" y="26922"/>
                </a:cubicBezTo>
                <a:cubicBezTo>
                  <a:pt x="2910826" y="19854"/>
                  <a:pt x="2918282" y="14469"/>
                  <a:pt x="2926900" y="10757"/>
                </a:cubicBezTo>
                <a:cubicBezTo>
                  <a:pt x="2935522" y="7048"/>
                  <a:pt x="2945167" y="5195"/>
                  <a:pt x="2955834" y="5195"/>
                </a:cubicBezTo>
                <a:cubicBezTo>
                  <a:pt x="2961136" y="5195"/>
                  <a:pt x="2966098" y="5584"/>
                  <a:pt x="2970727" y="6358"/>
                </a:cubicBezTo>
                <a:cubicBezTo>
                  <a:pt x="2975352" y="7139"/>
                  <a:pt x="2979644" y="8129"/>
                  <a:pt x="2983604" y="9332"/>
                </a:cubicBezTo>
                <a:cubicBezTo>
                  <a:pt x="2986992" y="10390"/>
                  <a:pt x="2990473" y="11714"/>
                  <a:pt x="2994044" y="13302"/>
                </a:cubicBezTo>
                <a:cubicBezTo>
                  <a:pt x="2997608" y="14893"/>
                  <a:pt x="3001126" y="16640"/>
                  <a:pt x="3004585" y="18547"/>
                </a:cubicBezTo>
                <a:lnTo>
                  <a:pt x="3004585" y="43881"/>
                </a:lnTo>
                <a:lnTo>
                  <a:pt x="3002890" y="43881"/>
                </a:lnTo>
                <a:cubicBezTo>
                  <a:pt x="3001053" y="42184"/>
                  <a:pt x="2998688" y="40133"/>
                  <a:pt x="2995794" y="37732"/>
                </a:cubicBezTo>
                <a:cubicBezTo>
                  <a:pt x="2992892" y="35330"/>
                  <a:pt x="2989357" y="32962"/>
                  <a:pt x="2985192" y="30629"/>
                </a:cubicBezTo>
                <a:cubicBezTo>
                  <a:pt x="2981164" y="28441"/>
                  <a:pt x="2976782" y="26639"/>
                  <a:pt x="2972048" y="25225"/>
                </a:cubicBezTo>
                <a:cubicBezTo>
                  <a:pt x="2967314" y="23810"/>
                  <a:pt x="2961842" y="23105"/>
                  <a:pt x="2955622" y="23105"/>
                </a:cubicBezTo>
                <a:cubicBezTo>
                  <a:pt x="2948911" y="23105"/>
                  <a:pt x="2942549" y="24481"/>
                  <a:pt x="2936549" y="27238"/>
                </a:cubicBezTo>
                <a:cubicBezTo>
                  <a:pt x="2930540" y="29995"/>
                  <a:pt x="2925276" y="34056"/>
                  <a:pt x="2920751" y="39427"/>
                </a:cubicBezTo>
                <a:cubicBezTo>
                  <a:pt x="2916302" y="44798"/>
                  <a:pt x="2912839" y="51548"/>
                  <a:pt x="2910369" y="59670"/>
                </a:cubicBezTo>
                <a:cubicBezTo>
                  <a:pt x="2907896" y="67799"/>
                  <a:pt x="2906658" y="76951"/>
                  <a:pt x="2906658" y="87123"/>
                </a:cubicBezTo>
                <a:cubicBezTo>
                  <a:pt x="2906658" y="97931"/>
                  <a:pt x="2907965" y="107244"/>
                  <a:pt x="2910579" y="115049"/>
                </a:cubicBezTo>
                <a:cubicBezTo>
                  <a:pt x="2913195" y="122857"/>
                  <a:pt x="2916763" y="129445"/>
                  <a:pt x="2921284" y="134813"/>
                </a:cubicBezTo>
                <a:cubicBezTo>
                  <a:pt x="2925666" y="140044"/>
                  <a:pt x="2930825" y="143982"/>
                  <a:pt x="2936761" y="146632"/>
                </a:cubicBezTo>
                <a:cubicBezTo>
                  <a:pt x="2942694" y="149278"/>
                  <a:pt x="2948979" y="150607"/>
                  <a:pt x="2955622" y="150607"/>
                </a:cubicBezTo>
                <a:cubicBezTo>
                  <a:pt x="2961698" y="150607"/>
                  <a:pt x="2967314" y="149865"/>
                  <a:pt x="2972473" y="148382"/>
                </a:cubicBezTo>
                <a:cubicBezTo>
                  <a:pt x="2977632" y="146895"/>
                  <a:pt x="2982221" y="145026"/>
                  <a:pt x="2986250" y="142766"/>
                </a:cubicBezTo>
                <a:cubicBezTo>
                  <a:pt x="2990138" y="140572"/>
                  <a:pt x="2993497" y="138330"/>
                  <a:pt x="2996319" y="136034"/>
                </a:cubicBezTo>
                <a:cubicBezTo>
                  <a:pt x="2999146" y="133740"/>
                  <a:pt x="3001373" y="131778"/>
                  <a:pt x="3002998" y="130151"/>
                </a:cubicBezTo>
                <a:lnTo>
                  <a:pt x="3004585" y="130151"/>
                </a:lnTo>
                <a:lnTo>
                  <a:pt x="3004585" y="155160"/>
                </a:lnTo>
                <a:cubicBezTo>
                  <a:pt x="3001126" y="156788"/>
                  <a:pt x="2997857" y="158342"/>
                  <a:pt x="2994782" y="159826"/>
                </a:cubicBezTo>
                <a:cubicBezTo>
                  <a:pt x="2991711" y="161309"/>
                  <a:pt x="2987981" y="162756"/>
                  <a:pt x="2983604" y="164170"/>
                </a:cubicBezTo>
                <a:cubicBezTo>
                  <a:pt x="2979010" y="165654"/>
                  <a:pt x="2974751" y="166784"/>
                  <a:pt x="2970831" y="167563"/>
                </a:cubicBezTo>
                <a:cubicBezTo>
                  <a:pt x="2966910" y="168340"/>
                  <a:pt x="2961806" y="168728"/>
                  <a:pt x="2955517" y="16872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5432213" y="2191790"/>
            <a:ext cx="59777" cy="19180"/>
          </a:xfrm>
          <a:custGeom>
            <a:avLst/>
            <a:gdLst/>
            <a:ahLst/>
            <a:cxnLst/>
            <a:rect l="l" t="t" r="r" b="b"/>
            <a:pathLst>
              <a:path w="59777" h="19180">
                <a:moveTo>
                  <a:pt x="59777" y="19180"/>
                </a:moveTo>
                <a:lnTo>
                  <a:pt x="0" y="19180"/>
                </a:lnTo>
                <a:lnTo>
                  <a:pt x="0" y="0"/>
                </a:lnTo>
                <a:lnTo>
                  <a:pt x="5977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5524963" y="2105519"/>
            <a:ext cx="405036" cy="208577"/>
          </a:xfrm>
          <a:custGeom>
            <a:avLst/>
            <a:gdLst/>
            <a:ahLst/>
            <a:cxnLst/>
            <a:rect l="l" t="t" r="r" b="b"/>
            <a:pathLst>
              <a:path w="405036" h="208577">
                <a:moveTo>
                  <a:pt x="76943" y="164909"/>
                </a:moveTo>
                <a:lnTo>
                  <a:pt x="0" y="164909"/>
                </a:lnTo>
                <a:lnTo>
                  <a:pt x="0" y="148799"/>
                </a:lnTo>
                <a:lnTo>
                  <a:pt x="28616" y="148799"/>
                </a:lnTo>
                <a:lnTo>
                  <a:pt x="28616" y="43027"/>
                </a:lnTo>
                <a:lnTo>
                  <a:pt x="0" y="43027"/>
                </a:lnTo>
                <a:lnTo>
                  <a:pt x="0" y="28613"/>
                </a:lnTo>
                <a:cubicBezTo>
                  <a:pt x="10807" y="28613"/>
                  <a:pt x="18777" y="27076"/>
                  <a:pt x="23900" y="24001"/>
                </a:cubicBezTo>
                <a:cubicBezTo>
                  <a:pt x="29024" y="20931"/>
                  <a:pt x="31900" y="15120"/>
                  <a:pt x="32536" y="6569"/>
                </a:cubicBezTo>
                <a:lnTo>
                  <a:pt x="48964" y="6569"/>
                </a:lnTo>
                <a:lnTo>
                  <a:pt x="48964" y="148799"/>
                </a:lnTo>
                <a:lnTo>
                  <a:pt x="76943" y="148799"/>
                </a:lnTo>
                <a:close/>
                <a:moveTo>
                  <a:pt x="183341" y="71964"/>
                </a:moveTo>
                <a:cubicBezTo>
                  <a:pt x="183341" y="61221"/>
                  <a:pt x="182355" y="52481"/>
                  <a:pt x="180375" y="45731"/>
                </a:cubicBezTo>
                <a:cubicBezTo>
                  <a:pt x="178398" y="38985"/>
                  <a:pt x="175677" y="33771"/>
                  <a:pt x="172213" y="30096"/>
                </a:cubicBezTo>
                <a:cubicBezTo>
                  <a:pt x="169104" y="26708"/>
                  <a:pt x="165960" y="24376"/>
                  <a:pt x="162781" y="23105"/>
                </a:cubicBezTo>
                <a:cubicBezTo>
                  <a:pt x="159599" y="21830"/>
                  <a:pt x="156104" y="21197"/>
                  <a:pt x="152287" y="21197"/>
                </a:cubicBezTo>
                <a:cubicBezTo>
                  <a:pt x="143597" y="21197"/>
                  <a:pt x="136674" y="24304"/>
                  <a:pt x="131515" y="30520"/>
                </a:cubicBezTo>
                <a:cubicBezTo>
                  <a:pt x="126357" y="36738"/>
                  <a:pt x="123778" y="45749"/>
                  <a:pt x="123778" y="57550"/>
                </a:cubicBezTo>
                <a:cubicBezTo>
                  <a:pt x="123778" y="64192"/>
                  <a:pt x="124628" y="69667"/>
                  <a:pt x="126323" y="73976"/>
                </a:cubicBezTo>
                <a:cubicBezTo>
                  <a:pt x="128016" y="78285"/>
                  <a:pt x="130773" y="81993"/>
                  <a:pt x="134590" y="85103"/>
                </a:cubicBezTo>
                <a:cubicBezTo>
                  <a:pt x="137274" y="87296"/>
                  <a:pt x="140314" y="88757"/>
                  <a:pt x="143705" y="89499"/>
                </a:cubicBezTo>
                <a:cubicBezTo>
                  <a:pt x="147096" y="90245"/>
                  <a:pt x="150731" y="90615"/>
                  <a:pt x="154620" y="90615"/>
                </a:cubicBezTo>
                <a:cubicBezTo>
                  <a:pt x="159141" y="90615"/>
                  <a:pt x="164016" y="89820"/>
                  <a:pt x="169247" y="88229"/>
                </a:cubicBezTo>
                <a:cubicBezTo>
                  <a:pt x="174474" y="86642"/>
                  <a:pt x="179031" y="84538"/>
                  <a:pt x="182916" y="81925"/>
                </a:cubicBezTo>
                <a:cubicBezTo>
                  <a:pt x="182988" y="80863"/>
                  <a:pt x="183078" y="79466"/>
                  <a:pt x="183183" y="77735"/>
                </a:cubicBezTo>
                <a:cubicBezTo>
                  <a:pt x="183287" y="76003"/>
                  <a:pt x="183341" y="74080"/>
                  <a:pt x="183341" y="71964"/>
                </a:cubicBezTo>
                <a:close/>
                <a:moveTo>
                  <a:pt x="102266" y="58395"/>
                </a:moveTo>
                <a:cubicBezTo>
                  <a:pt x="102266" y="50270"/>
                  <a:pt x="103590" y="42851"/>
                  <a:pt x="106240" y="36136"/>
                </a:cubicBezTo>
                <a:cubicBezTo>
                  <a:pt x="108885" y="29427"/>
                  <a:pt x="112511" y="23634"/>
                  <a:pt x="117101" y="18759"/>
                </a:cubicBezTo>
                <a:cubicBezTo>
                  <a:pt x="121482" y="14094"/>
                  <a:pt x="126831" y="10454"/>
                  <a:pt x="133157" y="7841"/>
                </a:cubicBezTo>
                <a:cubicBezTo>
                  <a:pt x="139482" y="5227"/>
                  <a:pt x="145890" y="3920"/>
                  <a:pt x="152395" y="3920"/>
                </a:cubicBezTo>
                <a:cubicBezTo>
                  <a:pt x="159671" y="3920"/>
                  <a:pt x="166258" y="5137"/>
                  <a:pt x="172159" y="7574"/>
                </a:cubicBezTo>
                <a:cubicBezTo>
                  <a:pt x="178059" y="10015"/>
                  <a:pt x="183165" y="13533"/>
                  <a:pt x="187474" y="18123"/>
                </a:cubicBezTo>
                <a:cubicBezTo>
                  <a:pt x="192913" y="23919"/>
                  <a:pt x="197136" y="31511"/>
                  <a:pt x="200142" y="40906"/>
                </a:cubicBezTo>
                <a:cubicBezTo>
                  <a:pt x="203144" y="50306"/>
                  <a:pt x="204642" y="62175"/>
                  <a:pt x="204642" y="76521"/>
                </a:cubicBezTo>
                <a:cubicBezTo>
                  <a:pt x="204642" y="89593"/>
                  <a:pt x="203176" y="101973"/>
                  <a:pt x="200242" y="113666"/>
                </a:cubicBezTo>
                <a:cubicBezTo>
                  <a:pt x="197313" y="125359"/>
                  <a:pt x="192986" y="135062"/>
                  <a:pt x="187261" y="142758"/>
                </a:cubicBezTo>
                <a:cubicBezTo>
                  <a:pt x="181185" y="150954"/>
                  <a:pt x="173891" y="157208"/>
                  <a:pt x="165381" y="161517"/>
                </a:cubicBezTo>
                <a:cubicBezTo>
                  <a:pt x="156863" y="165826"/>
                  <a:pt x="146354" y="167982"/>
                  <a:pt x="133848" y="167982"/>
                </a:cubicBezTo>
                <a:cubicBezTo>
                  <a:pt x="131023" y="167982"/>
                  <a:pt x="128020" y="167825"/>
                  <a:pt x="124838" y="167508"/>
                </a:cubicBezTo>
                <a:cubicBezTo>
                  <a:pt x="121659" y="167188"/>
                  <a:pt x="118688" y="166605"/>
                  <a:pt x="115935" y="165759"/>
                </a:cubicBezTo>
                <a:lnTo>
                  <a:pt x="115935" y="145515"/>
                </a:lnTo>
                <a:lnTo>
                  <a:pt x="116993" y="145515"/>
                </a:lnTo>
                <a:cubicBezTo>
                  <a:pt x="118764" y="146505"/>
                  <a:pt x="121518" y="147455"/>
                  <a:pt x="125262" y="148374"/>
                </a:cubicBezTo>
                <a:cubicBezTo>
                  <a:pt x="129006" y="149296"/>
                  <a:pt x="132822" y="149757"/>
                  <a:pt x="136709" y="149757"/>
                </a:cubicBezTo>
                <a:cubicBezTo>
                  <a:pt x="150555" y="149757"/>
                  <a:pt x="161435" y="145199"/>
                  <a:pt x="169351" y="136080"/>
                </a:cubicBezTo>
                <a:cubicBezTo>
                  <a:pt x="177264" y="126968"/>
                  <a:pt x="181752" y="113933"/>
                  <a:pt x="182812" y="96973"/>
                </a:cubicBezTo>
                <a:cubicBezTo>
                  <a:pt x="177157" y="100789"/>
                  <a:pt x="171770" y="103579"/>
                  <a:pt x="166647" y="105344"/>
                </a:cubicBezTo>
                <a:cubicBezTo>
                  <a:pt x="161525" y="107114"/>
                  <a:pt x="155962" y="107997"/>
                  <a:pt x="149954" y="107997"/>
                </a:cubicBezTo>
                <a:cubicBezTo>
                  <a:pt x="144090" y="107997"/>
                  <a:pt x="138754" y="107359"/>
                  <a:pt x="133952" y="106088"/>
                </a:cubicBezTo>
                <a:cubicBezTo>
                  <a:pt x="129151" y="104818"/>
                  <a:pt x="124312" y="102344"/>
                  <a:pt x="119434" y="98672"/>
                </a:cubicBezTo>
                <a:cubicBezTo>
                  <a:pt x="113778" y="94359"/>
                  <a:pt x="109505" y="88902"/>
                  <a:pt x="106607" y="82295"/>
                </a:cubicBezTo>
                <a:cubicBezTo>
                  <a:pt x="103712" y="75690"/>
                  <a:pt x="102266" y="67722"/>
                  <a:pt x="102266" y="58395"/>
                </a:cubicBezTo>
                <a:close/>
                <a:moveTo>
                  <a:pt x="324925" y="30733"/>
                </a:moveTo>
                <a:lnTo>
                  <a:pt x="256672" y="164909"/>
                </a:lnTo>
                <a:lnTo>
                  <a:pt x="234097" y="164909"/>
                </a:lnTo>
                <a:lnTo>
                  <a:pt x="306374" y="25646"/>
                </a:lnTo>
                <a:lnTo>
                  <a:pt x="224770" y="25646"/>
                </a:lnTo>
                <a:lnTo>
                  <a:pt x="224770" y="7103"/>
                </a:lnTo>
                <a:lnTo>
                  <a:pt x="324925" y="7103"/>
                </a:lnTo>
                <a:close/>
                <a:moveTo>
                  <a:pt x="405036" y="104288"/>
                </a:moveTo>
                <a:cubicBezTo>
                  <a:pt x="405036" y="126118"/>
                  <a:pt x="401536" y="145303"/>
                  <a:pt x="394546" y="161838"/>
                </a:cubicBezTo>
                <a:cubicBezTo>
                  <a:pt x="387547" y="178373"/>
                  <a:pt x="377867" y="193950"/>
                  <a:pt x="365504" y="208577"/>
                </a:cubicBezTo>
                <a:lnTo>
                  <a:pt x="341233" y="208577"/>
                </a:lnTo>
                <a:lnTo>
                  <a:pt x="341233" y="207515"/>
                </a:lnTo>
                <a:cubicBezTo>
                  <a:pt x="346672" y="202641"/>
                  <a:pt x="352152" y="196653"/>
                  <a:pt x="357664" y="189551"/>
                </a:cubicBezTo>
                <a:cubicBezTo>
                  <a:pt x="363172" y="182452"/>
                  <a:pt x="367982" y="174625"/>
                  <a:pt x="372079" y="166075"/>
                </a:cubicBezTo>
                <a:cubicBezTo>
                  <a:pt x="376455" y="156960"/>
                  <a:pt x="379937" y="147334"/>
                  <a:pt x="382518" y="137195"/>
                </a:cubicBezTo>
                <a:cubicBezTo>
                  <a:pt x="385096" y="127054"/>
                  <a:pt x="386384" y="116089"/>
                  <a:pt x="386384" y="104288"/>
                </a:cubicBezTo>
                <a:cubicBezTo>
                  <a:pt x="386384" y="92628"/>
                  <a:pt x="385077" y="81605"/>
                  <a:pt x="382463" y="71219"/>
                </a:cubicBezTo>
                <a:cubicBezTo>
                  <a:pt x="379851" y="60832"/>
                  <a:pt x="376388" y="51261"/>
                  <a:pt x="372079" y="42497"/>
                </a:cubicBezTo>
                <a:cubicBezTo>
                  <a:pt x="367768" y="33736"/>
                  <a:pt x="362891" y="25858"/>
                  <a:pt x="357451" y="18864"/>
                </a:cubicBezTo>
                <a:cubicBezTo>
                  <a:pt x="352011" y="11869"/>
                  <a:pt x="346605" y="5935"/>
                  <a:pt x="341233" y="1061"/>
                </a:cubicBezTo>
                <a:lnTo>
                  <a:pt x="341233" y="0"/>
                </a:lnTo>
                <a:lnTo>
                  <a:pt x="365504" y="0"/>
                </a:lnTo>
                <a:cubicBezTo>
                  <a:pt x="377799" y="14622"/>
                  <a:pt x="387465" y="30165"/>
                  <a:pt x="394491" y="46630"/>
                </a:cubicBezTo>
                <a:cubicBezTo>
                  <a:pt x="401518" y="63097"/>
                  <a:pt x="405036" y="82313"/>
                  <a:pt x="405036" y="10428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9185790" y="1949229"/>
            <a:ext cx="746674" cy="164274"/>
          </a:xfrm>
          <a:custGeom>
            <a:avLst/>
            <a:gdLst/>
            <a:ahLst/>
            <a:cxnLst/>
            <a:rect l="l" t="t" r="r" b="b"/>
            <a:pathLst>
              <a:path w="746674" h="164274">
                <a:moveTo>
                  <a:pt x="76941" y="160987"/>
                </a:moveTo>
                <a:lnTo>
                  <a:pt x="0" y="160987"/>
                </a:lnTo>
                <a:lnTo>
                  <a:pt x="0" y="144877"/>
                </a:lnTo>
                <a:lnTo>
                  <a:pt x="28615" y="144877"/>
                </a:lnTo>
                <a:lnTo>
                  <a:pt x="28615" y="39107"/>
                </a:lnTo>
                <a:lnTo>
                  <a:pt x="0" y="39107"/>
                </a:lnTo>
                <a:lnTo>
                  <a:pt x="0" y="24692"/>
                </a:lnTo>
                <a:cubicBezTo>
                  <a:pt x="10810" y="24692"/>
                  <a:pt x="18776" y="23154"/>
                  <a:pt x="23900" y="20079"/>
                </a:cubicBezTo>
                <a:cubicBezTo>
                  <a:pt x="29025" y="17010"/>
                  <a:pt x="31898" y="11199"/>
                  <a:pt x="32536" y="2649"/>
                </a:cubicBezTo>
                <a:lnTo>
                  <a:pt x="48963" y="2649"/>
                </a:lnTo>
                <a:lnTo>
                  <a:pt x="48963" y="144877"/>
                </a:lnTo>
                <a:lnTo>
                  <a:pt x="76941" y="144877"/>
                </a:lnTo>
                <a:close/>
                <a:moveTo>
                  <a:pt x="201686" y="110754"/>
                </a:moveTo>
                <a:cubicBezTo>
                  <a:pt x="201686" y="118382"/>
                  <a:pt x="200469" y="125449"/>
                  <a:pt x="198032" y="131950"/>
                </a:cubicBezTo>
                <a:cubicBezTo>
                  <a:pt x="195591" y="138449"/>
                  <a:pt x="192185" y="144064"/>
                  <a:pt x="187803" y="148798"/>
                </a:cubicBezTo>
                <a:cubicBezTo>
                  <a:pt x="183351" y="153607"/>
                  <a:pt x="177825" y="157384"/>
                  <a:pt x="171218" y="160141"/>
                </a:cubicBezTo>
                <a:cubicBezTo>
                  <a:pt x="164613" y="162896"/>
                  <a:pt x="157211" y="164274"/>
                  <a:pt x="149014" y="164274"/>
                </a:cubicBezTo>
                <a:cubicBezTo>
                  <a:pt x="141453" y="164274"/>
                  <a:pt x="134016" y="163446"/>
                  <a:pt x="126704" y="161784"/>
                </a:cubicBezTo>
                <a:cubicBezTo>
                  <a:pt x="119393" y="160120"/>
                  <a:pt x="113049" y="157953"/>
                  <a:pt x="107679" y="155263"/>
                </a:cubicBezTo>
                <a:lnTo>
                  <a:pt x="107679" y="132904"/>
                </a:lnTo>
                <a:lnTo>
                  <a:pt x="109165" y="132904"/>
                </a:lnTo>
                <a:cubicBezTo>
                  <a:pt x="110785" y="134103"/>
                  <a:pt x="113118" y="135464"/>
                  <a:pt x="116156" y="136983"/>
                </a:cubicBezTo>
                <a:cubicBezTo>
                  <a:pt x="119196" y="138502"/>
                  <a:pt x="122553" y="139932"/>
                  <a:pt x="126226" y="141278"/>
                </a:cubicBezTo>
                <a:cubicBezTo>
                  <a:pt x="130394" y="142761"/>
                  <a:pt x="134210" y="143906"/>
                  <a:pt x="137673" y="144720"/>
                </a:cubicBezTo>
                <a:cubicBezTo>
                  <a:pt x="141133" y="145533"/>
                  <a:pt x="145020" y="145940"/>
                  <a:pt x="149331" y="145940"/>
                </a:cubicBezTo>
                <a:cubicBezTo>
                  <a:pt x="153572" y="145940"/>
                  <a:pt x="157704" y="145180"/>
                  <a:pt x="161732" y="143661"/>
                </a:cubicBezTo>
                <a:cubicBezTo>
                  <a:pt x="165761" y="142142"/>
                  <a:pt x="169220" y="139687"/>
                  <a:pt x="172119" y="136292"/>
                </a:cubicBezTo>
                <a:cubicBezTo>
                  <a:pt x="174732" y="133185"/>
                  <a:pt x="176726" y="129546"/>
                  <a:pt x="178105" y="125380"/>
                </a:cubicBezTo>
                <a:cubicBezTo>
                  <a:pt x="179481" y="121211"/>
                  <a:pt x="180172" y="116301"/>
                  <a:pt x="180172" y="110646"/>
                </a:cubicBezTo>
                <a:cubicBezTo>
                  <a:pt x="180172" y="105069"/>
                  <a:pt x="179412" y="100472"/>
                  <a:pt x="177893" y="96868"/>
                </a:cubicBezTo>
                <a:cubicBezTo>
                  <a:pt x="176373" y="93264"/>
                  <a:pt x="174163" y="90298"/>
                  <a:pt x="171269" y="87965"/>
                </a:cubicBezTo>
                <a:cubicBezTo>
                  <a:pt x="168230" y="85280"/>
                  <a:pt x="164505" y="83390"/>
                  <a:pt x="160091" y="82296"/>
                </a:cubicBezTo>
                <a:cubicBezTo>
                  <a:pt x="155669" y="81201"/>
                  <a:pt x="150746" y="80654"/>
                  <a:pt x="145305" y="80654"/>
                </a:cubicBezTo>
                <a:cubicBezTo>
                  <a:pt x="139581" y="80654"/>
                  <a:pt x="133826" y="81093"/>
                  <a:pt x="128029" y="81976"/>
                </a:cubicBezTo>
                <a:cubicBezTo>
                  <a:pt x="122237" y="82857"/>
                  <a:pt x="117608" y="83693"/>
                  <a:pt x="114145" y="84470"/>
                </a:cubicBezTo>
                <a:lnTo>
                  <a:pt x="114145" y="3182"/>
                </a:lnTo>
                <a:lnTo>
                  <a:pt x="200734" y="3182"/>
                </a:lnTo>
                <a:lnTo>
                  <a:pt x="200734" y="21729"/>
                </a:lnTo>
                <a:lnTo>
                  <a:pt x="134599" y="21729"/>
                </a:lnTo>
                <a:lnTo>
                  <a:pt x="134599" y="63694"/>
                </a:lnTo>
                <a:cubicBezTo>
                  <a:pt x="137144" y="63413"/>
                  <a:pt x="139654" y="63205"/>
                  <a:pt x="142124" y="63060"/>
                </a:cubicBezTo>
                <a:cubicBezTo>
                  <a:pt x="144596" y="62921"/>
                  <a:pt x="146857" y="62852"/>
                  <a:pt x="148905" y="62852"/>
                </a:cubicBezTo>
                <a:cubicBezTo>
                  <a:pt x="156958" y="62852"/>
                  <a:pt x="163777" y="63521"/>
                  <a:pt x="169360" y="64863"/>
                </a:cubicBezTo>
                <a:cubicBezTo>
                  <a:pt x="174944" y="66203"/>
                  <a:pt x="180311" y="68817"/>
                  <a:pt x="185471" y="72704"/>
                </a:cubicBezTo>
                <a:cubicBezTo>
                  <a:pt x="190697" y="76662"/>
                  <a:pt x="194708" y="81607"/>
                  <a:pt x="197498" y="87541"/>
                </a:cubicBezTo>
                <a:cubicBezTo>
                  <a:pt x="200292" y="93473"/>
                  <a:pt x="201686" y="101214"/>
                  <a:pt x="201686" y="110754"/>
                </a:cubicBezTo>
                <a:close/>
                <a:moveTo>
                  <a:pt x="322720" y="82033"/>
                </a:moveTo>
                <a:cubicBezTo>
                  <a:pt x="322720" y="110365"/>
                  <a:pt x="318603" y="131155"/>
                  <a:pt x="310373" y="144399"/>
                </a:cubicBezTo>
                <a:cubicBezTo>
                  <a:pt x="302144" y="157651"/>
                  <a:pt x="289439" y="164274"/>
                  <a:pt x="272273" y="164274"/>
                </a:cubicBezTo>
                <a:cubicBezTo>
                  <a:pt x="254890" y="164274"/>
                  <a:pt x="242139" y="157528"/>
                  <a:pt x="234013" y="144032"/>
                </a:cubicBezTo>
                <a:cubicBezTo>
                  <a:pt x="225888" y="130535"/>
                  <a:pt x="221824" y="109940"/>
                  <a:pt x="221824" y="82245"/>
                </a:cubicBezTo>
                <a:cubicBezTo>
                  <a:pt x="221824" y="53769"/>
                  <a:pt x="225942" y="32943"/>
                  <a:pt x="234172" y="19767"/>
                </a:cubicBezTo>
                <a:cubicBezTo>
                  <a:pt x="242404" y="6587"/>
                  <a:pt x="255102" y="0"/>
                  <a:pt x="272273" y="0"/>
                </a:cubicBezTo>
                <a:cubicBezTo>
                  <a:pt x="289655" y="0"/>
                  <a:pt x="302409" y="6821"/>
                  <a:pt x="310535" y="20454"/>
                </a:cubicBezTo>
                <a:cubicBezTo>
                  <a:pt x="318656" y="34091"/>
                  <a:pt x="322720" y="54618"/>
                  <a:pt x="322720" y="82033"/>
                </a:cubicBezTo>
                <a:close/>
                <a:moveTo>
                  <a:pt x="295588" y="130151"/>
                </a:moveTo>
                <a:cubicBezTo>
                  <a:pt x="297637" y="124916"/>
                  <a:pt x="299083" y="118310"/>
                  <a:pt x="299933" y="110324"/>
                </a:cubicBezTo>
                <a:cubicBezTo>
                  <a:pt x="300782" y="102340"/>
                  <a:pt x="301204" y="92911"/>
                  <a:pt x="301204" y="82033"/>
                </a:cubicBezTo>
                <a:cubicBezTo>
                  <a:pt x="301204" y="71219"/>
                  <a:pt x="300782" y="61822"/>
                  <a:pt x="299933" y="53837"/>
                </a:cubicBezTo>
                <a:cubicBezTo>
                  <a:pt x="299083" y="45853"/>
                  <a:pt x="297599" y="39215"/>
                  <a:pt x="295482" y="33915"/>
                </a:cubicBezTo>
                <a:cubicBezTo>
                  <a:pt x="293363" y="28544"/>
                  <a:pt x="290451" y="24465"/>
                  <a:pt x="286743" y="21675"/>
                </a:cubicBezTo>
                <a:cubicBezTo>
                  <a:pt x="283027" y="18882"/>
                  <a:pt x="278207" y="17489"/>
                  <a:pt x="272273" y="17489"/>
                </a:cubicBezTo>
                <a:cubicBezTo>
                  <a:pt x="266410" y="17489"/>
                  <a:pt x="261585" y="18882"/>
                  <a:pt x="257806" y="21675"/>
                </a:cubicBezTo>
                <a:cubicBezTo>
                  <a:pt x="254022" y="24465"/>
                  <a:pt x="251038" y="28615"/>
                  <a:pt x="248848" y="34127"/>
                </a:cubicBezTo>
                <a:cubicBezTo>
                  <a:pt x="246729" y="39495"/>
                  <a:pt x="245277" y="46281"/>
                  <a:pt x="244503" y="54479"/>
                </a:cubicBezTo>
                <a:cubicBezTo>
                  <a:pt x="243730" y="62671"/>
                  <a:pt x="243340" y="71927"/>
                  <a:pt x="243340" y="82245"/>
                </a:cubicBezTo>
                <a:cubicBezTo>
                  <a:pt x="243340" y="93268"/>
                  <a:pt x="243676" y="102485"/>
                  <a:pt x="244344" y="109904"/>
                </a:cubicBezTo>
                <a:cubicBezTo>
                  <a:pt x="245018" y="117327"/>
                  <a:pt x="246484" y="123966"/>
                  <a:pt x="248744" y="129829"/>
                </a:cubicBezTo>
                <a:cubicBezTo>
                  <a:pt x="250793" y="135270"/>
                  <a:pt x="253704" y="139456"/>
                  <a:pt x="257489" y="142387"/>
                </a:cubicBezTo>
                <a:cubicBezTo>
                  <a:pt x="261269" y="145321"/>
                  <a:pt x="266197" y="146786"/>
                  <a:pt x="272273" y="146786"/>
                </a:cubicBezTo>
                <a:cubicBezTo>
                  <a:pt x="278135" y="146786"/>
                  <a:pt x="282959" y="145393"/>
                  <a:pt x="286743" y="142599"/>
                </a:cubicBezTo>
                <a:cubicBezTo>
                  <a:pt x="290518" y="139809"/>
                  <a:pt x="293467" y="135658"/>
                  <a:pt x="295588" y="130151"/>
                </a:cubicBezTo>
                <a:close/>
                <a:moveTo>
                  <a:pt x="509042" y="82033"/>
                </a:moveTo>
                <a:cubicBezTo>
                  <a:pt x="509042" y="110365"/>
                  <a:pt x="504923" y="131155"/>
                  <a:pt x="496694" y="144399"/>
                </a:cubicBezTo>
                <a:cubicBezTo>
                  <a:pt x="488461" y="157651"/>
                  <a:pt x="475761" y="164274"/>
                  <a:pt x="458593" y="164274"/>
                </a:cubicBezTo>
                <a:cubicBezTo>
                  <a:pt x="441212" y="164274"/>
                  <a:pt x="428456" y="157528"/>
                  <a:pt x="420335" y="144032"/>
                </a:cubicBezTo>
                <a:cubicBezTo>
                  <a:pt x="412209" y="130535"/>
                  <a:pt x="408145" y="109940"/>
                  <a:pt x="408145" y="82245"/>
                </a:cubicBezTo>
                <a:cubicBezTo>
                  <a:pt x="408145" y="53769"/>
                  <a:pt x="412264" y="32943"/>
                  <a:pt x="420494" y="19767"/>
                </a:cubicBezTo>
                <a:cubicBezTo>
                  <a:pt x="428723" y="6587"/>
                  <a:pt x="441423" y="0"/>
                  <a:pt x="458593" y="0"/>
                </a:cubicBezTo>
                <a:cubicBezTo>
                  <a:pt x="475976" y="0"/>
                  <a:pt x="488727" y="6821"/>
                  <a:pt x="496856" y="20454"/>
                </a:cubicBezTo>
                <a:cubicBezTo>
                  <a:pt x="504978" y="34091"/>
                  <a:pt x="509042" y="54618"/>
                  <a:pt x="509042" y="82033"/>
                </a:cubicBezTo>
                <a:close/>
                <a:moveTo>
                  <a:pt x="481910" y="130151"/>
                </a:moveTo>
                <a:cubicBezTo>
                  <a:pt x="483957" y="124916"/>
                  <a:pt x="485405" y="118310"/>
                  <a:pt x="486255" y="110324"/>
                </a:cubicBezTo>
                <a:cubicBezTo>
                  <a:pt x="487100" y="102340"/>
                  <a:pt x="487526" y="92911"/>
                  <a:pt x="487526" y="82033"/>
                </a:cubicBezTo>
                <a:cubicBezTo>
                  <a:pt x="487526" y="71219"/>
                  <a:pt x="487100" y="61822"/>
                  <a:pt x="486255" y="53837"/>
                </a:cubicBezTo>
                <a:cubicBezTo>
                  <a:pt x="485405" y="45853"/>
                  <a:pt x="483921" y="39215"/>
                  <a:pt x="481804" y="33915"/>
                </a:cubicBezTo>
                <a:cubicBezTo>
                  <a:pt x="479684" y="28544"/>
                  <a:pt x="476769" y="24465"/>
                  <a:pt x="473061" y="21675"/>
                </a:cubicBezTo>
                <a:cubicBezTo>
                  <a:pt x="469348" y="18882"/>
                  <a:pt x="464525" y="17489"/>
                  <a:pt x="458593" y="17489"/>
                </a:cubicBezTo>
                <a:cubicBezTo>
                  <a:pt x="452732" y="17489"/>
                  <a:pt x="447906" y="18882"/>
                  <a:pt x="444124" y="21675"/>
                </a:cubicBezTo>
                <a:cubicBezTo>
                  <a:pt x="440344" y="24465"/>
                  <a:pt x="437359" y="28615"/>
                  <a:pt x="435170" y="34127"/>
                </a:cubicBezTo>
                <a:cubicBezTo>
                  <a:pt x="433050" y="39495"/>
                  <a:pt x="431599" y="46281"/>
                  <a:pt x="430825" y="54479"/>
                </a:cubicBezTo>
                <a:cubicBezTo>
                  <a:pt x="430052" y="62671"/>
                  <a:pt x="429662" y="71927"/>
                  <a:pt x="429662" y="82245"/>
                </a:cubicBezTo>
                <a:cubicBezTo>
                  <a:pt x="429662" y="93268"/>
                  <a:pt x="429997" y="102485"/>
                  <a:pt x="430666" y="109904"/>
                </a:cubicBezTo>
                <a:cubicBezTo>
                  <a:pt x="431336" y="117327"/>
                  <a:pt x="432801" y="123966"/>
                  <a:pt x="435066" y="129829"/>
                </a:cubicBezTo>
                <a:cubicBezTo>
                  <a:pt x="437114" y="135270"/>
                  <a:pt x="440026" y="139456"/>
                  <a:pt x="443811" y="142387"/>
                </a:cubicBezTo>
                <a:cubicBezTo>
                  <a:pt x="447590" y="145321"/>
                  <a:pt x="452519" y="146786"/>
                  <a:pt x="458593" y="146786"/>
                </a:cubicBezTo>
                <a:cubicBezTo>
                  <a:pt x="464456" y="146786"/>
                  <a:pt x="469281" y="145393"/>
                  <a:pt x="473061" y="142599"/>
                </a:cubicBezTo>
                <a:cubicBezTo>
                  <a:pt x="476840" y="139809"/>
                  <a:pt x="479789" y="135658"/>
                  <a:pt x="481910" y="130151"/>
                </a:cubicBezTo>
                <a:close/>
                <a:moveTo>
                  <a:pt x="627533" y="82033"/>
                </a:moveTo>
                <a:cubicBezTo>
                  <a:pt x="627533" y="110365"/>
                  <a:pt x="623414" y="131155"/>
                  <a:pt x="615185" y="144399"/>
                </a:cubicBezTo>
                <a:cubicBezTo>
                  <a:pt x="606951" y="157651"/>
                  <a:pt x="594251" y="164274"/>
                  <a:pt x="577082" y="164274"/>
                </a:cubicBezTo>
                <a:cubicBezTo>
                  <a:pt x="559701" y="164274"/>
                  <a:pt x="546946" y="157528"/>
                  <a:pt x="538825" y="144032"/>
                </a:cubicBezTo>
                <a:cubicBezTo>
                  <a:pt x="530701" y="130535"/>
                  <a:pt x="526635" y="109940"/>
                  <a:pt x="526635" y="82245"/>
                </a:cubicBezTo>
                <a:cubicBezTo>
                  <a:pt x="526635" y="53769"/>
                  <a:pt x="530754" y="32943"/>
                  <a:pt x="538984" y="19767"/>
                </a:cubicBezTo>
                <a:cubicBezTo>
                  <a:pt x="547213" y="6587"/>
                  <a:pt x="559914" y="0"/>
                  <a:pt x="577082" y="0"/>
                </a:cubicBezTo>
                <a:cubicBezTo>
                  <a:pt x="594467" y="0"/>
                  <a:pt x="607218" y="6821"/>
                  <a:pt x="615347" y="20454"/>
                </a:cubicBezTo>
                <a:cubicBezTo>
                  <a:pt x="623469" y="34091"/>
                  <a:pt x="627533" y="54618"/>
                  <a:pt x="627533" y="82033"/>
                </a:cubicBezTo>
                <a:close/>
                <a:moveTo>
                  <a:pt x="600399" y="130151"/>
                </a:moveTo>
                <a:cubicBezTo>
                  <a:pt x="602448" y="124916"/>
                  <a:pt x="603895" y="118310"/>
                  <a:pt x="604746" y="110324"/>
                </a:cubicBezTo>
                <a:cubicBezTo>
                  <a:pt x="605591" y="102340"/>
                  <a:pt x="606015" y="92911"/>
                  <a:pt x="606015" y="82033"/>
                </a:cubicBezTo>
                <a:cubicBezTo>
                  <a:pt x="606015" y="71219"/>
                  <a:pt x="605591" y="61822"/>
                  <a:pt x="604746" y="53837"/>
                </a:cubicBezTo>
                <a:cubicBezTo>
                  <a:pt x="603895" y="45853"/>
                  <a:pt x="602413" y="39215"/>
                  <a:pt x="600296" y="33915"/>
                </a:cubicBezTo>
                <a:cubicBezTo>
                  <a:pt x="598175" y="28544"/>
                  <a:pt x="595259" y="24465"/>
                  <a:pt x="591551" y="21675"/>
                </a:cubicBezTo>
                <a:cubicBezTo>
                  <a:pt x="587839" y="18882"/>
                  <a:pt x="583016" y="17489"/>
                  <a:pt x="577082" y="17489"/>
                </a:cubicBezTo>
                <a:cubicBezTo>
                  <a:pt x="571221" y="17489"/>
                  <a:pt x="566398" y="18882"/>
                  <a:pt x="562614" y="21675"/>
                </a:cubicBezTo>
                <a:cubicBezTo>
                  <a:pt x="558834" y="24465"/>
                  <a:pt x="555849" y="28615"/>
                  <a:pt x="553661" y="34127"/>
                </a:cubicBezTo>
                <a:cubicBezTo>
                  <a:pt x="551540" y="39495"/>
                  <a:pt x="550089" y="46281"/>
                  <a:pt x="549315" y="54479"/>
                </a:cubicBezTo>
                <a:cubicBezTo>
                  <a:pt x="548541" y="62671"/>
                  <a:pt x="548153" y="71927"/>
                  <a:pt x="548153" y="82245"/>
                </a:cubicBezTo>
                <a:cubicBezTo>
                  <a:pt x="548153" y="93268"/>
                  <a:pt x="548488" y="102485"/>
                  <a:pt x="549158" y="109904"/>
                </a:cubicBezTo>
                <a:cubicBezTo>
                  <a:pt x="549827" y="117327"/>
                  <a:pt x="551292" y="123966"/>
                  <a:pt x="553557" y="129829"/>
                </a:cubicBezTo>
                <a:cubicBezTo>
                  <a:pt x="555601" y="135270"/>
                  <a:pt x="558518" y="139456"/>
                  <a:pt x="562301" y="142387"/>
                </a:cubicBezTo>
                <a:cubicBezTo>
                  <a:pt x="566080" y="145321"/>
                  <a:pt x="571009" y="146786"/>
                  <a:pt x="577082" y="146786"/>
                </a:cubicBezTo>
                <a:cubicBezTo>
                  <a:pt x="582947" y="146786"/>
                  <a:pt x="587771" y="145393"/>
                  <a:pt x="591551" y="142599"/>
                </a:cubicBezTo>
                <a:cubicBezTo>
                  <a:pt x="595331" y="139809"/>
                  <a:pt x="598279" y="135658"/>
                  <a:pt x="600399" y="130151"/>
                </a:cubicBezTo>
                <a:close/>
                <a:moveTo>
                  <a:pt x="746674" y="82033"/>
                </a:moveTo>
                <a:cubicBezTo>
                  <a:pt x="746674" y="110365"/>
                  <a:pt x="742557" y="131155"/>
                  <a:pt x="734327" y="144399"/>
                </a:cubicBezTo>
                <a:cubicBezTo>
                  <a:pt x="726094" y="157651"/>
                  <a:pt x="713393" y="164274"/>
                  <a:pt x="696225" y="164274"/>
                </a:cubicBezTo>
                <a:cubicBezTo>
                  <a:pt x="678844" y="164274"/>
                  <a:pt x="666089" y="157528"/>
                  <a:pt x="657967" y="144032"/>
                </a:cubicBezTo>
                <a:cubicBezTo>
                  <a:pt x="649842" y="130535"/>
                  <a:pt x="645778" y="109940"/>
                  <a:pt x="645778" y="82245"/>
                </a:cubicBezTo>
                <a:cubicBezTo>
                  <a:pt x="645778" y="53769"/>
                  <a:pt x="649896" y="32943"/>
                  <a:pt x="658126" y="19767"/>
                </a:cubicBezTo>
                <a:cubicBezTo>
                  <a:pt x="666356" y="6587"/>
                  <a:pt x="679056" y="0"/>
                  <a:pt x="696225" y="0"/>
                </a:cubicBezTo>
                <a:cubicBezTo>
                  <a:pt x="713609" y="0"/>
                  <a:pt x="726361" y="6821"/>
                  <a:pt x="734489" y="20454"/>
                </a:cubicBezTo>
                <a:cubicBezTo>
                  <a:pt x="742610" y="34091"/>
                  <a:pt x="746674" y="54618"/>
                  <a:pt x="746674" y="82033"/>
                </a:cubicBezTo>
                <a:close/>
                <a:moveTo>
                  <a:pt x="719542" y="130151"/>
                </a:moveTo>
                <a:cubicBezTo>
                  <a:pt x="721587" y="124916"/>
                  <a:pt x="723037" y="118310"/>
                  <a:pt x="723887" y="110324"/>
                </a:cubicBezTo>
                <a:cubicBezTo>
                  <a:pt x="724732" y="102340"/>
                  <a:pt x="725158" y="92911"/>
                  <a:pt x="725158" y="82033"/>
                </a:cubicBezTo>
                <a:cubicBezTo>
                  <a:pt x="725158" y="71219"/>
                  <a:pt x="724732" y="61822"/>
                  <a:pt x="723887" y="53837"/>
                </a:cubicBezTo>
                <a:cubicBezTo>
                  <a:pt x="723037" y="45853"/>
                  <a:pt x="721553" y="39215"/>
                  <a:pt x="719436" y="33915"/>
                </a:cubicBezTo>
                <a:cubicBezTo>
                  <a:pt x="717317" y="28544"/>
                  <a:pt x="714401" y="24465"/>
                  <a:pt x="710693" y="21675"/>
                </a:cubicBezTo>
                <a:cubicBezTo>
                  <a:pt x="706981" y="18882"/>
                  <a:pt x="702157" y="17489"/>
                  <a:pt x="696225" y="17489"/>
                </a:cubicBezTo>
                <a:cubicBezTo>
                  <a:pt x="690360" y="17489"/>
                  <a:pt x="685539" y="18882"/>
                  <a:pt x="681756" y="21675"/>
                </a:cubicBezTo>
                <a:cubicBezTo>
                  <a:pt x="677976" y="24465"/>
                  <a:pt x="674992" y="28615"/>
                  <a:pt x="672802" y="34127"/>
                </a:cubicBezTo>
                <a:cubicBezTo>
                  <a:pt x="670683" y="39495"/>
                  <a:pt x="669232" y="46281"/>
                  <a:pt x="668457" y="54479"/>
                </a:cubicBezTo>
                <a:cubicBezTo>
                  <a:pt x="667684" y="62671"/>
                  <a:pt x="667292" y="71927"/>
                  <a:pt x="667292" y="82245"/>
                </a:cubicBezTo>
                <a:cubicBezTo>
                  <a:pt x="667292" y="93268"/>
                  <a:pt x="667629" y="102485"/>
                  <a:pt x="668298" y="109904"/>
                </a:cubicBezTo>
                <a:cubicBezTo>
                  <a:pt x="668969" y="117327"/>
                  <a:pt x="670434" y="123966"/>
                  <a:pt x="672698" y="129829"/>
                </a:cubicBezTo>
                <a:cubicBezTo>
                  <a:pt x="674743" y="135270"/>
                  <a:pt x="677658" y="139456"/>
                  <a:pt x="681443" y="142387"/>
                </a:cubicBezTo>
                <a:cubicBezTo>
                  <a:pt x="685223" y="145321"/>
                  <a:pt x="690151" y="146786"/>
                  <a:pt x="696225" y="146786"/>
                </a:cubicBezTo>
                <a:cubicBezTo>
                  <a:pt x="702089" y="146786"/>
                  <a:pt x="706913" y="145393"/>
                  <a:pt x="710693" y="142599"/>
                </a:cubicBezTo>
                <a:cubicBezTo>
                  <a:pt x="714473" y="139809"/>
                  <a:pt x="717421" y="135658"/>
                  <a:pt x="719542" y="13015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35073" y="2592786"/>
            <a:ext cx="716821" cy="182167"/>
          </a:xfrm>
          <a:custGeom>
            <a:avLst/>
            <a:gdLst/>
            <a:ahLst/>
            <a:cxnLst/>
            <a:rect l="l" t="t" r="r" b="b"/>
            <a:pathLst>
              <a:path w="716821" h="182167">
                <a:moveTo>
                  <a:pt x="153716" y="177984"/>
                </a:moveTo>
                <a:lnTo>
                  <a:pt x="109728" y="177984"/>
                </a:lnTo>
                <a:lnTo>
                  <a:pt x="109728" y="60725"/>
                </a:lnTo>
                <a:lnTo>
                  <a:pt x="41360" y="177984"/>
                </a:lnTo>
                <a:lnTo>
                  <a:pt x="0" y="177984"/>
                </a:lnTo>
                <a:lnTo>
                  <a:pt x="0" y="0"/>
                </a:lnTo>
                <a:lnTo>
                  <a:pt x="43988" y="0"/>
                </a:lnTo>
                <a:lnTo>
                  <a:pt x="43988" y="106023"/>
                </a:lnTo>
                <a:lnTo>
                  <a:pt x="107218" y="0"/>
                </a:lnTo>
                <a:lnTo>
                  <a:pt x="153716" y="0"/>
                </a:lnTo>
                <a:close/>
                <a:moveTo>
                  <a:pt x="297630" y="72918"/>
                </a:moveTo>
                <a:lnTo>
                  <a:pt x="256036" y="72918"/>
                </a:lnTo>
                <a:lnTo>
                  <a:pt x="256036" y="177984"/>
                </a:lnTo>
                <a:lnTo>
                  <a:pt x="214199" y="177984"/>
                </a:lnTo>
                <a:lnTo>
                  <a:pt x="214199" y="72918"/>
                </a:lnTo>
                <a:lnTo>
                  <a:pt x="172602" y="72918"/>
                </a:lnTo>
                <a:lnTo>
                  <a:pt x="172602" y="43751"/>
                </a:lnTo>
                <a:lnTo>
                  <a:pt x="297630" y="43751"/>
                </a:lnTo>
                <a:close/>
                <a:moveTo>
                  <a:pt x="443696" y="110927"/>
                </a:moveTo>
                <a:cubicBezTo>
                  <a:pt x="443696" y="132998"/>
                  <a:pt x="437659" y="150390"/>
                  <a:pt x="425588" y="163098"/>
                </a:cubicBezTo>
                <a:cubicBezTo>
                  <a:pt x="413513" y="175810"/>
                  <a:pt x="396439" y="182167"/>
                  <a:pt x="374371" y="182167"/>
                </a:cubicBezTo>
                <a:cubicBezTo>
                  <a:pt x="352454" y="182167"/>
                  <a:pt x="335422" y="175810"/>
                  <a:pt x="323268" y="163098"/>
                </a:cubicBezTo>
                <a:cubicBezTo>
                  <a:pt x="311116" y="150390"/>
                  <a:pt x="305039" y="132998"/>
                  <a:pt x="305039" y="110927"/>
                </a:cubicBezTo>
                <a:cubicBezTo>
                  <a:pt x="305039" y="88614"/>
                  <a:pt x="311116" y="71143"/>
                  <a:pt x="323268" y="58511"/>
                </a:cubicBezTo>
                <a:cubicBezTo>
                  <a:pt x="335422" y="45882"/>
                  <a:pt x="352454" y="39568"/>
                  <a:pt x="374371" y="39568"/>
                </a:cubicBezTo>
                <a:cubicBezTo>
                  <a:pt x="396363" y="39568"/>
                  <a:pt x="413413" y="45918"/>
                  <a:pt x="425528" y="58629"/>
                </a:cubicBezTo>
                <a:cubicBezTo>
                  <a:pt x="437641" y="71341"/>
                  <a:pt x="443696" y="88773"/>
                  <a:pt x="443696" y="110927"/>
                </a:cubicBezTo>
                <a:close/>
                <a:moveTo>
                  <a:pt x="400784" y="111168"/>
                </a:moveTo>
                <a:cubicBezTo>
                  <a:pt x="400784" y="103197"/>
                  <a:pt x="400129" y="96563"/>
                  <a:pt x="398816" y="91263"/>
                </a:cubicBezTo>
                <a:cubicBezTo>
                  <a:pt x="397501" y="85961"/>
                  <a:pt x="395682" y="81723"/>
                  <a:pt x="393375" y="78534"/>
                </a:cubicBezTo>
                <a:cubicBezTo>
                  <a:pt x="390906" y="75186"/>
                  <a:pt x="388112" y="72857"/>
                  <a:pt x="385006" y="71539"/>
                </a:cubicBezTo>
                <a:cubicBezTo>
                  <a:pt x="381899" y="70226"/>
                  <a:pt x="378352" y="69570"/>
                  <a:pt x="374371" y="69570"/>
                </a:cubicBezTo>
                <a:cubicBezTo>
                  <a:pt x="370623" y="69570"/>
                  <a:pt x="367236" y="70149"/>
                  <a:pt x="364208" y="71301"/>
                </a:cubicBezTo>
                <a:cubicBezTo>
                  <a:pt x="361180" y="72457"/>
                  <a:pt x="358390" y="74671"/>
                  <a:pt x="355841" y="77936"/>
                </a:cubicBezTo>
                <a:cubicBezTo>
                  <a:pt x="353451" y="81044"/>
                  <a:pt x="351540" y="85306"/>
                  <a:pt x="350107" y="90723"/>
                </a:cubicBezTo>
                <a:cubicBezTo>
                  <a:pt x="348667" y="96145"/>
                  <a:pt x="347951" y="102960"/>
                  <a:pt x="347951" y="111168"/>
                </a:cubicBezTo>
                <a:cubicBezTo>
                  <a:pt x="347951" y="119376"/>
                  <a:pt x="348632" y="126004"/>
                  <a:pt x="349984" y="131069"/>
                </a:cubicBezTo>
                <a:cubicBezTo>
                  <a:pt x="351338" y="136130"/>
                  <a:pt x="353096" y="140173"/>
                  <a:pt x="355244" y="143201"/>
                </a:cubicBezTo>
                <a:cubicBezTo>
                  <a:pt x="357476" y="146311"/>
                  <a:pt x="360262" y="148580"/>
                  <a:pt x="363611" y="150016"/>
                </a:cubicBezTo>
                <a:cubicBezTo>
                  <a:pt x="366955" y="151449"/>
                  <a:pt x="370664" y="152165"/>
                  <a:pt x="374728" y="152165"/>
                </a:cubicBezTo>
                <a:cubicBezTo>
                  <a:pt x="378075" y="152165"/>
                  <a:pt x="381481" y="151449"/>
                  <a:pt x="384947" y="150016"/>
                </a:cubicBezTo>
                <a:cubicBezTo>
                  <a:pt x="388414" y="148580"/>
                  <a:pt x="391183" y="146430"/>
                  <a:pt x="393257" y="143557"/>
                </a:cubicBezTo>
                <a:cubicBezTo>
                  <a:pt x="395726" y="140130"/>
                  <a:pt x="397598" y="136008"/>
                  <a:pt x="398873" y="131187"/>
                </a:cubicBezTo>
                <a:cubicBezTo>
                  <a:pt x="400150" y="126363"/>
                  <a:pt x="400784" y="119690"/>
                  <a:pt x="400784" y="111168"/>
                </a:cubicBezTo>
                <a:close/>
                <a:moveTo>
                  <a:pt x="570755" y="73155"/>
                </a:moveTo>
                <a:lnTo>
                  <a:pt x="507765" y="73155"/>
                </a:lnTo>
                <a:lnTo>
                  <a:pt x="507765" y="177984"/>
                </a:lnTo>
                <a:lnTo>
                  <a:pt x="465930" y="177984"/>
                </a:lnTo>
                <a:lnTo>
                  <a:pt x="465930" y="43751"/>
                </a:lnTo>
                <a:lnTo>
                  <a:pt x="570755" y="43751"/>
                </a:lnTo>
                <a:close/>
                <a:moveTo>
                  <a:pt x="716821" y="110927"/>
                </a:moveTo>
                <a:cubicBezTo>
                  <a:pt x="716821" y="132998"/>
                  <a:pt x="710783" y="150390"/>
                  <a:pt x="698713" y="163098"/>
                </a:cubicBezTo>
                <a:cubicBezTo>
                  <a:pt x="686638" y="175810"/>
                  <a:pt x="669567" y="182167"/>
                  <a:pt x="647496" y="182167"/>
                </a:cubicBezTo>
                <a:cubicBezTo>
                  <a:pt x="625579" y="182167"/>
                  <a:pt x="608547" y="175810"/>
                  <a:pt x="596397" y="163098"/>
                </a:cubicBezTo>
                <a:cubicBezTo>
                  <a:pt x="584241" y="150390"/>
                  <a:pt x="578168" y="132998"/>
                  <a:pt x="578168" y="110927"/>
                </a:cubicBezTo>
                <a:cubicBezTo>
                  <a:pt x="578168" y="88614"/>
                  <a:pt x="584241" y="71143"/>
                  <a:pt x="596397" y="58511"/>
                </a:cubicBezTo>
                <a:cubicBezTo>
                  <a:pt x="608547" y="45882"/>
                  <a:pt x="625579" y="39568"/>
                  <a:pt x="647496" y="39568"/>
                </a:cubicBezTo>
                <a:cubicBezTo>
                  <a:pt x="669488" y="39568"/>
                  <a:pt x="686542" y="45918"/>
                  <a:pt x="698651" y="58629"/>
                </a:cubicBezTo>
                <a:cubicBezTo>
                  <a:pt x="710766" y="71341"/>
                  <a:pt x="716821" y="88773"/>
                  <a:pt x="716821" y="110927"/>
                </a:cubicBezTo>
                <a:close/>
                <a:moveTo>
                  <a:pt x="673913" y="111168"/>
                </a:moveTo>
                <a:cubicBezTo>
                  <a:pt x="673913" y="103197"/>
                  <a:pt x="673254" y="96563"/>
                  <a:pt x="671939" y="91263"/>
                </a:cubicBezTo>
                <a:cubicBezTo>
                  <a:pt x="670626" y="85961"/>
                  <a:pt x="668811" y="81723"/>
                  <a:pt x="666500" y="78534"/>
                </a:cubicBezTo>
                <a:cubicBezTo>
                  <a:pt x="664031" y="75186"/>
                  <a:pt x="661241" y="72857"/>
                  <a:pt x="658131" y="71539"/>
                </a:cubicBezTo>
                <a:cubicBezTo>
                  <a:pt x="655023" y="70226"/>
                  <a:pt x="651477" y="69570"/>
                  <a:pt x="647496" y="69570"/>
                </a:cubicBezTo>
                <a:cubicBezTo>
                  <a:pt x="643748" y="69570"/>
                  <a:pt x="640361" y="70149"/>
                  <a:pt x="637333" y="71301"/>
                </a:cubicBezTo>
                <a:cubicBezTo>
                  <a:pt x="634309" y="72457"/>
                  <a:pt x="631515" y="74671"/>
                  <a:pt x="628966" y="77936"/>
                </a:cubicBezTo>
                <a:cubicBezTo>
                  <a:pt x="626576" y="81044"/>
                  <a:pt x="624665" y="85306"/>
                  <a:pt x="623232" y="90723"/>
                </a:cubicBezTo>
                <a:cubicBezTo>
                  <a:pt x="621796" y="96145"/>
                  <a:pt x="621076" y="102960"/>
                  <a:pt x="621076" y="111168"/>
                </a:cubicBezTo>
                <a:cubicBezTo>
                  <a:pt x="621076" y="119376"/>
                  <a:pt x="621755" y="126004"/>
                  <a:pt x="623113" y="131069"/>
                </a:cubicBezTo>
                <a:cubicBezTo>
                  <a:pt x="624467" y="136130"/>
                  <a:pt x="626219" y="140173"/>
                  <a:pt x="628369" y="143201"/>
                </a:cubicBezTo>
                <a:cubicBezTo>
                  <a:pt x="630601" y="146311"/>
                  <a:pt x="633391" y="148580"/>
                  <a:pt x="636735" y="150016"/>
                </a:cubicBezTo>
                <a:cubicBezTo>
                  <a:pt x="640084" y="151449"/>
                  <a:pt x="643787" y="152165"/>
                  <a:pt x="647856" y="152165"/>
                </a:cubicBezTo>
                <a:cubicBezTo>
                  <a:pt x="651200" y="152165"/>
                  <a:pt x="654609" y="151449"/>
                  <a:pt x="658072" y="150016"/>
                </a:cubicBezTo>
                <a:cubicBezTo>
                  <a:pt x="661539" y="148580"/>
                  <a:pt x="664308" y="146430"/>
                  <a:pt x="666382" y="143557"/>
                </a:cubicBezTo>
                <a:cubicBezTo>
                  <a:pt x="668854" y="140130"/>
                  <a:pt x="670723" y="136008"/>
                  <a:pt x="671998" y="131187"/>
                </a:cubicBezTo>
                <a:cubicBezTo>
                  <a:pt x="673275" y="126363"/>
                  <a:pt x="673913" y="119690"/>
                  <a:pt x="673913" y="11116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9177178" y="2622284"/>
            <a:ext cx="758386" cy="168177"/>
          </a:xfrm>
          <a:custGeom>
            <a:avLst/>
            <a:gdLst/>
            <a:ahLst/>
            <a:cxnLst/>
            <a:rect l="l" t="t" r="r" b="b"/>
            <a:pathLst>
              <a:path w="758386" h="168177">
                <a:moveTo>
                  <a:pt x="0" y="19095"/>
                </a:moveTo>
                <a:lnTo>
                  <a:pt x="39614" y="0"/>
                </a:lnTo>
                <a:lnTo>
                  <a:pt x="43575" y="0"/>
                </a:lnTo>
                <a:lnTo>
                  <a:pt x="43575" y="136840"/>
                </a:lnTo>
                <a:cubicBezTo>
                  <a:pt x="43575" y="145941"/>
                  <a:pt x="43937" y="151651"/>
                  <a:pt x="44715" y="153894"/>
                </a:cubicBezTo>
                <a:cubicBezTo>
                  <a:pt x="45489" y="156099"/>
                  <a:pt x="47040" y="157854"/>
                  <a:pt x="49450" y="159037"/>
                </a:cubicBezTo>
                <a:cubicBezTo>
                  <a:pt x="51853" y="160222"/>
                  <a:pt x="56749" y="160913"/>
                  <a:pt x="64137" y="161075"/>
                </a:cubicBezTo>
                <a:lnTo>
                  <a:pt x="64137" y="165481"/>
                </a:lnTo>
                <a:lnTo>
                  <a:pt x="2937" y="165481"/>
                </a:lnTo>
                <a:lnTo>
                  <a:pt x="2937" y="161075"/>
                </a:lnTo>
                <a:cubicBezTo>
                  <a:pt x="10609" y="160913"/>
                  <a:pt x="15541" y="160258"/>
                  <a:pt x="17748" y="159078"/>
                </a:cubicBezTo>
                <a:cubicBezTo>
                  <a:pt x="19991" y="157936"/>
                  <a:pt x="21543" y="156384"/>
                  <a:pt x="22438" y="154426"/>
                </a:cubicBezTo>
                <a:cubicBezTo>
                  <a:pt x="23295" y="152467"/>
                  <a:pt x="23745" y="146592"/>
                  <a:pt x="23745" y="136840"/>
                </a:cubicBezTo>
                <a:lnTo>
                  <a:pt x="23745" y="49201"/>
                </a:lnTo>
                <a:cubicBezTo>
                  <a:pt x="23745" y="37412"/>
                  <a:pt x="23338" y="29822"/>
                  <a:pt x="22561" y="26478"/>
                </a:cubicBezTo>
                <a:cubicBezTo>
                  <a:pt x="21988" y="23908"/>
                  <a:pt x="20970" y="22032"/>
                  <a:pt x="19500" y="20848"/>
                </a:cubicBezTo>
                <a:cubicBezTo>
                  <a:pt x="17989" y="19664"/>
                  <a:pt x="16235" y="19051"/>
                  <a:pt x="14155" y="19051"/>
                </a:cubicBezTo>
                <a:cubicBezTo>
                  <a:pt x="11178" y="19051"/>
                  <a:pt x="7056" y="20276"/>
                  <a:pt x="1797" y="22764"/>
                </a:cubicBezTo>
                <a:close/>
                <a:moveTo>
                  <a:pt x="200243" y="3179"/>
                </a:moveTo>
                <a:lnTo>
                  <a:pt x="190901" y="23501"/>
                </a:lnTo>
                <a:lnTo>
                  <a:pt x="141941" y="23501"/>
                </a:lnTo>
                <a:lnTo>
                  <a:pt x="131208" y="45202"/>
                </a:lnTo>
                <a:cubicBezTo>
                  <a:pt x="152589" y="48345"/>
                  <a:pt x="169397" y="56178"/>
                  <a:pt x="181720" y="68786"/>
                </a:cubicBezTo>
                <a:cubicBezTo>
                  <a:pt x="192287" y="79639"/>
                  <a:pt x="197553" y="92370"/>
                  <a:pt x="197553" y="107057"/>
                </a:cubicBezTo>
                <a:cubicBezTo>
                  <a:pt x="197553" y="115585"/>
                  <a:pt x="195836" y="123503"/>
                  <a:pt x="192369" y="130720"/>
                </a:cubicBezTo>
                <a:cubicBezTo>
                  <a:pt x="188901" y="137984"/>
                  <a:pt x="184536" y="144185"/>
                  <a:pt x="179273" y="149285"/>
                </a:cubicBezTo>
                <a:cubicBezTo>
                  <a:pt x="174053" y="154382"/>
                  <a:pt x="168176" y="158505"/>
                  <a:pt x="161726" y="161608"/>
                </a:cubicBezTo>
                <a:cubicBezTo>
                  <a:pt x="152589" y="165971"/>
                  <a:pt x="143207" y="168177"/>
                  <a:pt x="133578" y="168177"/>
                </a:cubicBezTo>
                <a:cubicBezTo>
                  <a:pt x="123869" y="168177"/>
                  <a:pt x="116809" y="166544"/>
                  <a:pt x="112363" y="163238"/>
                </a:cubicBezTo>
                <a:cubicBezTo>
                  <a:pt x="107956" y="159973"/>
                  <a:pt x="105754" y="156341"/>
                  <a:pt x="105754" y="152389"/>
                </a:cubicBezTo>
                <a:cubicBezTo>
                  <a:pt x="105754" y="150182"/>
                  <a:pt x="106649" y="148223"/>
                  <a:pt x="108485" y="146514"/>
                </a:cubicBezTo>
                <a:cubicBezTo>
                  <a:pt x="110322" y="144795"/>
                  <a:pt x="112647" y="143983"/>
                  <a:pt x="115420" y="143983"/>
                </a:cubicBezTo>
                <a:cubicBezTo>
                  <a:pt x="117461" y="143983"/>
                  <a:pt x="119300" y="144267"/>
                  <a:pt x="120847" y="144919"/>
                </a:cubicBezTo>
                <a:cubicBezTo>
                  <a:pt x="122399" y="145535"/>
                  <a:pt x="125005" y="147165"/>
                  <a:pt x="128765" y="149775"/>
                </a:cubicBezTo>
                <a:cubicBezTo>
                  <a:pt x="134719" y="153894"/>
                  <a:pt x="140799" y="155935"/>
                  <a:pt x="146920" y="155935"/>
                </a:cubicBezTo>
                <a:cubicBezTo>
                  <a:pt x="156222" y="155935"/>
                  <a:pt x="164422" y="152389"/>
                  <a:pt x="171482" y="145329"/>
                </a:cubicBezTo>
                <a:cubicBezTo>
                  <a:pt x="178498" y="138269"/>
                  <a:pt x="182048" y="129662"/>
                  <a:pt x="182048" y="119502"/>
                </a:cubicBezTo>
                <a:cubicBezTo>
                  <a:pt x="182048" y="109710"/>
                  <a:pt x="178906" y="100527"/>
                  <a:pt x="172623" y="92042"/>
                </a:cubicBezTo>
                <a:cubicBezTo>
                  <a:pt x="166298" y="83517"/>
                  <a:pt x="157647" y="76947"/>
                  <a:pt x="146548" y="72336"/>
                </a:cubicBezTo>
                <a:cubicBezTo>
                  <a:pt x="137905" y="68747"/>
                  <a:pt x="126071" y="66665"/>
                  <a:pt x="111095" y="66092"/>
                </a:cubicBezTo>
                <a:lnTo>
                  <a:pt x="142185" y="3179"/>
                </a:lnTo>
                <a:close/>
                <a:moveTo>
                  <a:pt x="225212" y="85270"/>
                </a:moveTo>
                <a:cubicBezTo>
                  <a:pt x="225212" y="66788"/>
                  <a:pt x="227987" y="50916"/>
                  <a:pt x="233578" y="37573"/>
                </a:cubicBezTo>
                <a:cubicBezTo>
                  <a:pt x="239170" y="24232"/>
                  <a:pt x="246552" y="14277"/>
                  <a:pt x="255815" y="7751"/>
                </a:cubicBezTo>
                <a:cubicBezTo>
                  <a:pt x="262954" y="2570"/>
                  <a:pt x="270381" y="0"/>
                  <a:pt x="278010" y="0"/>
                </a:cubicBezTo>
                <a:cubicBezTo>
                  <a:pt x="290455" y="0"/>
                  <a:pt x="301590" y="6322"/>
                  <a:pt x="311465" y="18969"/>
                </a:cubicBezTo>
                <a:cubicBezTo>
                  <a:pt x="323827" y="34679"/>
                  <a:pt x="329986" y="55937"/>
                  <a:pt x="329986" y="82783"/>
                </a:cubicBezTo>
                <a:cubicBezTo>
                  <a:pt x="329986" y="101549"/>
                  <a:pt x="327298" y="117544"/>
                  <a:pt x="321869" y="130680"/>
                </a:cubicBezTo>
                <a:cubicBezTo>
                  <a:pt x="316439" y="143816"/>
                  <a:pt x="309545" y="153325"/>
                  <a:pt x="301143" y="159278"/>
                </a:cubicBezTo>
                <a:cubicBezTo>
                  <a:pt x="292733" y="165197"/>
                  <a:pt x="284615" y="168177"/>
                  <a:pt x="276826" y="168177"/>
                </a:cubicBezTo>
                <a:cubicBezTo>
                  <a:pt x="261363" y="168177"/>
                  <a:pt x="248512" y="159078"/>
                  <a:pt x="238230" y="140839"/>
                </a:cubicBezTo>
                <a:cubicBezTo>
                  <a:pt x="229539" y="125461"/>
                  <a:pt x="225212" y="106934"/>
                  <a:pt x="225212" y="85270"/>
                </a:cubicBezTo>
                <a:close/>
                <a:moveTo>
                  <a:pt x="248713" y="88208"/>
                </a:moveTo>
                <a:cubicBezTo>
                  <a:pt x="248713" y="110484"/>
                  <a:pt x="251450" y="128683"/>
                  <a:pt x="256914" y="142798"/>
                </a:cubicBezTo>
                <a:cubicBezTo>
                  <a:pt x="261443" y="154671"/>
                  <a:pt x="268217" y="160585"/>
                  <a:pt x="277192" y="160585"/>
                </a:cubicBezTo>
                <a:cubicBezTo>
                  <a:pt x="281473" y="160585"/>
                  <a:pt x="285922" y="158670"/>
                  <a:pt x="290533" y="154793"/>
                </a:cubicBezTo>
                <a:cubicBezTo>
                  <a:pt x="295146" y="150919"/>
                  <a:pt x="298608" y="144471"/>
                  <a:pt x="301021" y="135371"/>
                </a:cubicBezTo>
                <a:cubicBezTo>
                  <a:pt x="304649" y="121705"/>
                  <a:pt x="306486" y="102366"/>
                  <a:pt x="306486" y="77479"/>
                </a:cubicBezTo>
                <a:cubicBezTo>
                  <a:pt x="306486" y="58994"/>
                  <a:pt x="304571" y="43575"/>
                  <a:pt x="300772" y="31252"/>
                </a:cubicBezTo>
                <a:cubicBezTo>
                  <a:pt x="297921" y="22072"/>
                  <a:pt x="294203" y="15584"/>
                  <a:pt x="289677" y="11791"/>
                </a:cubicBezTo>
                <a:cubicBezTo>
                  <a:pt x="286456" y="9140"/>
                  <a:pt x="282496" y="7833"/>
                  <a:pt x="277887" y="7833"/>
                </a:cubicBezTo>
                <a:cubicBezTo>
                  <a:pt x="272502" y="7833"/>
                  <a:pt x="267685" y="10282"/>
                  <a:pt x="263484" y="15135"/>
                </a:cubicBezTo>
                <a:cubicBezTo>
                  <a:pt x="257774" y="21744"/>
                  <a:pt x="253857" y="32108"/>
                  <a:pt x="251812" y="46307"/>
                </a:cubicBezTo>
                <a:cubicBezTo>
                  <a:pt x="249735" y="60462"/>
                  <a:pt x="248713" y="74416"/>
                  <a:pt x="248713" y="88208"/>
                </a:cubicBezTo>
                <a:close/>
                <a:moveTo>
                  <a:pt x="408813" y="85270"/>
                </a:moveTo>
                <a:cubicBezTo>
                  <a:pt x="408813" y="66788"/>
                  <a:pt x="411587" y="50916"/>
                  <a:pt x="417178" y="37573"/>
                </a:cubicBezTo>
                <a:cubicBezTo>
                  <a:pt x="422770" y="24232"/>
                  <a:pt x="430150" y="14277"/>
                  <a:pt x="439416" y="7751"/>
                </a:cubicBezTo>
                <a:cubicBezTo>
                  <a:pt x="446554" y="2570"/>
                  <a:pt x="453978" y="0"/>
                  <a:pt x="461607" y="0"/>
                </a:cubicBezTo>
                <a:cubicBezTo>
                  <a:pt x="474051" y="0"/>
                  <a:pt x="485189" y="6322"/>
                  <a:pt x="495061" y="18969"/>
                </a:cubicBezTo>
                <a:cubicBezTo>
                  <a:pt x="507427" y="34679"/>
                  <a:pt x="513586" y="55937"/>
                  <a:pt x="513586" y="82783"/>
                </a:cubicBezTo>
                <a:cubicBezTo>
                  <a:pt x="513586" y="101549"/>
                  <a:pt x="510893" y="117544"/>
                  <a:pt x="505468" y="130680"/>
                </a:cubicBezTo>
                <a:cubicBezTo>
                  <a:pt x="500039" y="143816"/>
                  <a:pt x="493146" y="153325"/>
                  <a:pt x="484743" y="159278"/>
                </a:cubicBezTo>
                <a:cubicBezTo>
                  <a:pt x="476334" y="165197"/>
                  <a:pt x="468215" y="168177"/>
                  <a:pt x="460425" y="168177"/>
                </a:cubicBezTo>
                <a:cubicBezTo>
                  <a:pt x="444963" y="168177"/>
                  <a:pt x="432108" y="159078"/>
                  <a:pt x="421826" y="140839"/>
                </a:cubicBezTo>
                <a:cubicBezTo>
                  <a:pt x="413140" y="125461"/>
                  <a:pt x="408813" y="106934"/>
                  <a:pt x="408813" y="85270"/>
                </a:cubicBezTo>
                <a:close/>
                <a:moveTo>
                  <a:pt x="432312" y="88208"/>
                </a:moveTo>
                <a:cubicBezTo>
                  <a:pt x="432312" y="110484"/>
                  <a:pt x="435045" y="128683"/>
                  <a:pt x="440514" y="142798"/>
                </a:cubicBezTo>
                <a:cubicBezTo>
                  <a:pt x="445042" y="154671"/>
                  <a:pt x="451817" y="160585"/>
                  <a:pt x="460789" y="160585"/>
                </a:cubicBezTo>
                <a:cubicBezTo>
                  <a:pt x="465072" y="160585"/>
                  <a:pt x="469522" y="158670"/>
                  <a:pt x="474134" y="154793"/>
                </a:cubicBezTo>
                <a:cubicBezTo>
                  <a:pt x="478743" y="150919"/>
                  <a:pt x="482208" y="144471"/>
                  <a:pt x="484618" y="135371"/>
                </a:cubicBezTo>
                <a:cubicBezTo>
                  <a:pt x="488250" y="121705"/>
                  <a:pt x="490086" y="102366"/>
                  <a:pt x="490086" y="77479"/>
                </a:cubicBezTo>
                <a:cubicBezTo>
                  <a:pt x="490086" y="58994"/>
                  <a:pt x="488171" y="43575"/>
                  <a:pt x="484373" y="31252"/>
                </a:cubicBezTo>
                <a:cubicBezTo>
                  <a:pt x="481518" y="22072"/>
                  <a:pt x="477802" y="15584"/>
                  <a:pt x="473278" y="11791"/>
                </a:cubicBezTo>
                <a:cubicBezTo>
                  <a:pt x="470056" y="9140"/>
                  <a:pt x="466096" y="7833"/>
                  <a:pt x="461483" y="7833"/>
                </a:cubicBezTo>
                <a:cubicBezTo>
                  <a:pt x="456098" y="7833"/>
                  <a:pt x="451285" y="10282"/>
                  <a:pt x="447080" y="15135"/>
                </a:cubicBezTo>
                <a:cubicBezTo>
                  <a:pt x="441374" y="21744"/>
                  <a:pt x="437458" y="32108"/>
                  <a:pt x="435413" y="46307"/>
                </a:cubicBezTo>
                <a:cubicBezTo>
                  <a:pt x="433335" y="60462"/>
                  <a:pt x="432312" y="74416"/>
                  <a:pt x="432312" y="88208"/>
                </a:cubicBezTo>
                <a:close/>
                <a:moveTo>
                  <a:pt x="531212" y="85270"/>
                </a:moveTo>
                <a:cubicBezTo>
                  <a:pt x="531212" y="66788"/>
                  <a:pt x="533987" y="50916"/>
                  <a:pt x="539578" y="37573"/>
                </a:cubicBezTo>
                <a:cubicBezTo>
                  <a:pt x="545166" y="24232"/>
                  <a:pt x="552550" y="14277"/>
                  <a:pt x="561812" y="7751"/>
                </a:cubicBezTo>
                <a:cubicBezTo>
                  <a:pt x="568954" y="2570"/>
                  <a:pt x="576378" y="0"/>
                  <a:pt x="584007" y="0"/>
                </a:cubicBezTo>
                <a:cubicBezTo>
                  <a:pt x="596451" y="0"/>
                  <a:pt x="607589" y="6322"/>
                  <a:pt x="617461" y="18969"/>
                </a:cubicBezTo>
                <a:cubicBezTo>
                  <a:pt x="629823" y="34679"/>
                  <a:pt x="635987" y="55937"/>
                  <a:pt x="635987" y="82783"/>
                </a:cubicBezTo>
                <a:cubicBezTo>
                  <a:pt x="635987" y="101549"/>
                  <a:pt x="633294" y="117544"/>
                  <a:pt x="627865" y="130680"/>
                </a:cubicBezTo>
                <a:cubicBezTo>
                  <a:pt x="622439" y="143816"/>
                  <a:pt x="615546" y="153325"/>
                  <a:pt x="607143" y="159278"/>
                </a:cubicBezTo>
                <a:cubicBezTo>
                  <a:pt x="598733" y="165197"/>
                  <a:pt x="590616" y="168177"/>
                  <a:pt x="582825" y="168177"/>
                </a:cubicBezTo>
                <a:cubicBezTo>
                  <a:pt x="567359" y="168177"/>
                  <a:pt x="554508" y="159078"/>
                  <a:pt x="544226" y="140839"/>
                </a:cubicBezTo>
                <a:cubicBezTo>
                  <a:pt x="535535" y="125461"/>
                  <a:pt x="531212" y="106934"/>
                  <a:pt x="531212" y="85270"/>
                </a:cubicBezTo>
                <a:close/>
                <a:moveTo>
                  <a:pt x="554712" y="88208"/>
                </a:moveTo>
                <a:cubicBezTo>
                  <a:pt x="554712" y="110484"/>
                  <a:pt x="557446" y="128683"/>
                  <a:pt x="562913" y="142798"/>
                </a:cubicBezTo>
                <a:cubicBezTo>
                  <a:pt x="567442" y="154671"/>
                  <a:pt x="574214" y="160585"/>
                  <a:pt x="583188" y="160585"/>
                </a:cubicBezTo>
                <a:cubicBezTo>
                  <a:pt x="587472" y="160585"/>
                  <a:pt x="591923" y="158670"/>
                  <a:pt x="596534" y="154793"/>
                </a:cubicBezTo>
                <a:cubicBezTo>
                  <a:pt x="601142" y="150919"/>
                  <a:pt x="604609" y="144471"/>
                  <a:pt x="607018" y="135371"/>
                </a:cubicBezTo>
                <a:cubicBezTo>
                  <a:pt x="610650" y="121705"/>
                  <a:pt x="612486" y="102366"/>
                  <a:pt x="612486" y="77479"/>
                </a:cubicBezTo>
                <a:cubicBezTo>
                  <a:pt x="612486" y="58994"/>
                  <a:pt x="610571" y="43575"/>
                  <a:pt x="606772" y="31252"/>
                </a:cubicBezTo>
                <a:cubicBezTo>
                  <a:pt x="603917" y="22072"/>
                  <a:pt x="600203" y="15584"/>
                  <a:pt x="595677" y="11791"/>
                </a:cubicBezTo>
                <a:cubicBezTo>
                  <a:pt x="592456" y="9140"/>
                  <a:pt x="588495" y="7833"/>
                  <a:pt x="583884" y="7833"/>
                </a:cubicBezTo>
                <a:cubicBezTo>
                  <a:pt x="578499" y="7833"/>
                  <a:pt x="573685" y="10282"/>
                  <a:pt x="569481" y="15135"/>
                </a:cubicBezTo>
                <a:cubicBezTo>
                  <a:pt x="563770" y="21744"/>
                  <a:pt x="559853" y="32108"/>
                  <a:pt x="557813" y="46307"/>
                </a:cubicBezTo>
                <a:cubicBezTo>
                  <a:pt x="555735" y="60462"/>
                  <a:pt x="554712" y="74416"/>
                  <a:pt x="554712" y="88208"/>
                </a:cubicBezTo>
                <a:close/>
                <a:moveTo>
                  <a:pt x="653613" y="85270"/>
                </a:moveTo>
                <a:cubicBezTo>
                  <a:pt x="653613" y="66788"/>
                  <a:pt x="656388" y="50916"/>
                  <a:pt x="661974" y="37573"/>
                </a:cubicBezTo>
                <a:cubicBezTo>
                  <a:pt x="667566" y="24232"/>
                  <a:pt x="674949" y="14277"/>
                  <a:pt x="684212" y="7751"/>
                </a:cubicBezTo>
                <a:cubicBezTo>
                  <a:pt x="691351" y="2570"/>
                  <a:pt x="698777" y="0"/>
                  <a:pt x="706406" y="0"/>
                </a:cubicBezTo>
                <a:cubicBezTo>
                  <a:pt x="718851" y="0"/>
                  <a:pt x="729989" y="6322"/>
                  <a:pt x="739861" y="18969"/>
                </a:cubicBezTo>
                <a:cubicBezTo>
                  <a:pt x="752223" y="34679"/>
                  <a:pt x="758386" y="55937"/>
                  <a:pt x="758386" y="82783"/>
                </a:cubicBezTo>
                <a:cubicBezTo>
                  <a:pt x="758386" y="101549"/>
                  <a:pt x="755694" y="117544"/>
                  <a:pt x="750265" y="130680"/>
                </a:cubicBezTo>
                <a:cubicBezTo>
                  <a:pt x="744840" y="143816"/>
                  <a:pt x="737945" y="153325"/>
                  <a:pt x="729540" y="159278"/>
                </a:cubicBezTo>
                <a:cubicBezTo>
                  <a:pt x="721133" y="165197"/>
                  <a:pt x="713015" y="168177"/>
                  <a:pt x="705222" y="168177"/>
                </a:cubicBezTo>
                <a:cubicBezTo>
                  <a:pt x="689759" y="168177"/>
                  <a:pt x="676908" y="159078"/>
                  <a:pt x="666627" y="140839"/>
                </a:cubicBezTo>
                <a:cubicBezTo>
                  <a:pt x="657936" y="125461"/>
                  <a:pt x="653613" y="106934"/>
                  <a:pt x="653613" y="85270"/>
                </a:cubicBezTo>
                <a:close/>
                <a:moveTo>
                  <a:pt x="677113" y="88208"/>
                </a:moveTo>
                <a:cubicBezTo>
                  <a:pt x="677113" y="110484"/>
                  <a:pt x="679846" y="128683"/>
                  <a:pt x="685311" y="142798"/>
                </a:cubicBezTo>
                <a:cubicBezTo>
                  <a:pt x="689842" y="154671"/>
                  <a:pt x="696614" y="160585"/>
                  <a:pt x="705589" y="160585"/>
                </a:cubicBezTo>
                <a:cubicBezTo>
                  <a:pt x="709872" y="160585"/>
                  <a:pt x="714322" y="158670"/>
                  <a:pt x="718930" y="154793"/>
                </a:cubicBezTo>
                <a:cubicBezTo>
                  <a:pt x="723542" y="150919"/>
                  <a:pt x="727008" y="144471"/>
                  <a:pt x="729417" y="135371"/>
                </a:cubicBezTo>
                <a:cubicBezTo>
                  <a:pt x="733050" y="121705"/>
                  <a:pt x="734885" y="102366"/>
                  <a:pt x="734885" y="77479"/>
                </a:cubicBezTo>
                <a:cubicBezTo>
                  <a:pt x="734885" y="58994"/>
                  <a:pt x="732967" y="43575"/>
                  <a:pt x="729172" y="31252"/>
                </a:cubicBezTo>
                <a:cubicBezTo>
                  <a:pt x="726318" y="22072"/>
                  <a:pt x="722603" y="15584"/>
                  <a:pt x="718078" y="11791"/>
                </a:cubicBezTo>
                <a:cubicBezTo>
                  <a:pt x="714852" y="9140"/>
                  <a:pt x="710894" y="7833"/>
                  <a:pt x="706283" y="7833"/>
                </a:cubicBezTo>
                <a:cubicBezTo>
                  <a:pt x="700898" y="7833"/>
                  <a:pt x="696081" y="10282"/>
                  <a:pt x="691880" y="15135"/>
                </a:cubicBezTo>
                <a:cubicBezTo>
                  <a:pt x="686170" y="21744"/>
                  <a:pt x="682254" y="32108"/>
                  <a:pt x="680213" y="46307"/>
                </a:cubicBezTo>
                <a:cubicBezTo>
                  <a:pt x="678131" y="60462"/>
                  <a:pt x="677113" y="74416"/>
                  <a:pt x="677113" y="8820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3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752" name="object 1752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4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bject 70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7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73" name="object 73"/>
          <p:cNvSpPr/>
          <p:nvPr/>
        </p:nvSpPr>
        <p:spPr>
          <a:xfrm>
            <a:off x="700577" y="541434"/>
            <a:ext cx="3990830" cy="247189"/>
          </a:xfrm>
          <a:custGeom>
            <a:avLst/>
            <a:gdLst/>
            <a:ahLst/>
            <a:cxnLst/>
            <a:rect l="l" t="t" r="r" b="b"/>
            <a:pathLst>
              <a:path w="3990830" h="247189">
                <a:moveTo>
                  <a:pt x="229979" y="123675"/>
                </a:moveTo>
                <a:cubicBezTo>
                  <a:pt x="229979" y="162029"/>
                  <a:pt x="219723" y="192208"/>
                  <a:pt x="199218" y="214200"/>
                </a:cubicBezTo>
                <a:cubicBezTo>
                  <a:pt x="178712" y="236193"/>
                  <a:pt x="150610" y="247189"/>
                  <a:pt x="114912" y="247189"/>
                </a:cubicBezTo>
                <a:cubicBezTo>
                  <a:pt x="79103" y="247189"/>
                  <a:pt x="51002" y="236063"/>
                  <a:pt x="30605" y="213804"/>
                </a:cubicBezTo>
                <a:cubicBezTo>
                  <a:pt x="10203" y="191545"/>
                  <a:pt x="0" y="161499"/>
                  <a:pt x="0" y="123675"/>
                </a:cubicBezTo>
                <a:cubicBezTo>
                  <a:pt x="0" y="85533"/>
                  <a:pt x="10203" y="55386"/>
                  <a:pt x="30605" y="33232"/>
                </a:cubicBezTo>
                <a:cubicBezTo>
                  <a:pt x="51002" y="11074"/>
                  <a:pt x="79103" y="0"/>
                  <a:pt x="114912" y="0"/>
                </a:cubicBezTo>
                <a:cubicBezTo>
                  <a:pt x="150610" y="0"/>
                  <a:pt x="178712" y="11019"/>
                  <a:pt x="199218" y="33069"/>
                </a:cubicBezTo>
                <a:cubicBezTo>
                  <a:pt x="219723" y="55116"/>
                  <a:pt x="229979" y="85320"/>
                  <a:pt x="229979" y="123675"/>
                </a:cubicBezTo>
                <a:close/>
                <a:moveTo>
                  <a:pt x="168459" y="123516"/>
                </a:moveTo>
                <a:cubicBezTo>
                  <a:pt x="168459" y="109382"/>
                  <a:pt x="166998" y="97351"/>
                  <a:pt x="164078" y="87419"/>
                </a:cubicBezTo>
                <a:cubicBezTo>
                  <a:pt x="161158" y="77482"/>
                  <a:pt x="157252" y="69329"/>
                  <a:pt x="152363" y="62953"/>
                </a:cubicBezTo>
                <a:cubicBezTo>
                  <a:pt x="147262" y="56472"/>
                  <a:pt x="141499" y="51822"/>
                  <a:pt x="135072" y="49006"/>
                </a:cubicBezTo>
                <a:cubicBezTo>
                  <a:pt x="128642" y="46192"/>
                  <a:pt x="121972" y="44783"/>
                  <a:pt x="115067" y="44783"/>
                </a:cubicBezTo>
                <a:cubicBezTo>
                  <a:pt x="107741" y="44783"/>
                  <a:pt x="101100" y="46086"/>
                  <a:pt x="95149" y="48690"/>
                </a:cubicBezTo>
                <a:cubicBezTo>
                  <a:pt x="89197" y="51292"/>
                  <a:pt x="83460" y="55941"/>
                  <a:pt x="77936" y="62636"/>
                </a:cubicBezTo>
                <a:cubicBezTo>
                  <a:pt x="73048" y="68796"/>
                  <a:pt x="69088" y="76980"/>
                  <a:pt x="66064" y="87178"/>
                </a:cubicBezTo>
                <a:cubicBezTo>
                  <a:pt x="63037" y="97379"/>
                  <a:pt x="61520" y="109544"/>
                  <a:pt x="61520" y="123675"/>
                </a:cubicBezTo>
                <a:cubicBezTo>
                  <a:pt x="61520" y="138233"/>
                  <a:pt x="62958" y="150318"/>
                  <a:pt x="65823" y="159930"/>
                </a:cubicBezTo>
                <a:cubicBezTo>
                  <a:pt x="68692" y="169549"/>
                  <a:pt x="72624" y="177595"/>
                  <a:pt x="77616" y="184075"/>
                </a:cubicBezTo>
                <a:cubicBezTo>
                  <a:pt x="82718" y="190663"/>
                  <a:pt x="88507" y="195369"/>
                  <a:pt x="94986" y="198183"/>
                </a:cubicBezTo>
                <a:cubicBezTo>
                  <a:pt x="101467" y="200999"/>
                  <a:pt x="108166" y="202406"/>
                  <a:pt x="115067" y="202406"/>
                </a:cubicBezTo>
                <a:cubicBezTo>
                  <a:pt x="122080" y="202406"/>
                  <a:pt x="128881" y="200891"/>
                  <a:pt x="135469" y="197863"/>
                </a:cubicBezTo>
                <a:cubicBezTo>
                  <a:pt x="142060" y="194835"/>
                  <a:pt x="147741" y="190134"/>
                  <a:pt x="152522" y="183758"/>
                </a:cubicBezTo>
                <a:cubicBezTo>
                  <a:pt x="157622" y="176857"/>
                  <a:pt x="161554" y="168808"/>
                  <a:pt x="164319" y="159617"/>
                </a:cubicBezTo>
                <a:cubicBezTo>
                  <a:pt x="167076" y="150426"/>
                  <a:pt x="168459" y="138395"/>
                  <a:pt x="168459" y="123516"/>
                </a:cubicBezTo>
                <a:close/>
                <a:moveTo>
                  <a:pt x="457369" y="242251"/>
                </a:moveTo>
                <a:lnTo>
                  <a:pt x="397768" y="242251"/>
                </a:lnTo>
                <a:lnTo>
                  <a:pt x="397768" y="50205"/>
                </a:lnTo>
                <a:lnTo>
                  <a:pt x="316646" y="50205"/>
                </a:lnTo>
                <a:lnTo>
                  <a:pt x="316646" y="242251"/>
                </a:lnTo>
                <a:lnTo>
                  <a:pt x="257041" y="242251"/>
                </a:lnTo>
                <a:lnTo>
                  <a:pt x="257041" y="4942"/>
                </a:lnTo>
                <a:lnTo>
                  <a:pt x="457369" y="4942"/>
                </a:lnTo>
                <a:close/>
                <a:moveTo>
                  <a:pt x="703582" y="242251"/>
                </a:moveTo>
                <a:lnTo>
                  <a:pt x="644933" y="242251"/>
                </a:lnTo>
                <a:lnTo>
                  <a:pt x="644933" y="85904"/>
                </a:lnTo>
                <a:lnTo>
                  <a:pt x="553771" y="242251"/>
                </a:lnTo>
                <a:lnTo>
                  <a:pt x="498629" y="242251"/>
                </a:lnTo>
                <a:lnTo>
                  <a:pt x="498629" y="4942"/>
                </a:lnTo>
                <a:lnTo>
                  <a:pt x="557278" y="4942"/>
                </a:lnTo>
                <a:lnTo>
                  <a:pt x="557278" y="146307"/>
                </a:lnTo>
                <a:lnTo>
                  <a:pt x="641585" y="4942"/>
                </a:lnTo>
                <a:lnTo>
                  <a:pt x="703582" y="4942"/>
                </a:lnTo>
                <a:close/>
                <a:moveTo>
                  <a:pt x="845871" y="246873"/>
                </a:moveTo>
                <a:cubicBezTo>
                  <a:pt x="810278" y="246873"/>
                  <a:pt x="782010" y="236113"/>
                  <a:pt x="761083" y="214597"/>
                </a:cubicBezTo>
                <a:cubicBezTo>
                  <a:pt x="740154" y="193083"/>
                  <a:pt x="729688" y="162831"/>
                  <a:pt x="729688" y="123836"/>
                </a:cubicBezTo>
                <a:cubicBezTo>
                  <a:pt x="729688" y="86223"/>
                  <a:pt x="740182" y="56231"/>
                  <a:pt x="761163" y="33865"/>
                </a:cubicBezTo>
                <a:cubicBezTo>
                  <a:pt x="782148" y="11502"/>
                  <a:pt x="810436" y="321"/>
                  <a:pt x="846030" y="321"/>
                </a:cubicBezTo>
                <a:cubicBezTo>
                  <a:pt x="855486" y="321"/>
                  <a:pt x="863986" y="849"/>
                  <a:pt x="871531" y="1911"/>
                </a:cubicBezTo>
                <a:cubicBezTo>
                  <a:pt x="879078" y="2978"/>
                  <a:pt x="886299" y="4464"/>
                  <a:pt x="893204" y="6375"/>
                </a:cubicBezTo>
                <a:cubicBezTo>
                  <a:pt x="898622" y="7966"/>
                  <a:pt x="904518" y="10144"/>
                  <a:pt x="910894" y="12909"/>
                </a:cubicBezTo>
                <a:cubicBezTo>
                  <a:pt x="917269" y="15674"/>
                  <a:pt x="922422" y="18065"/>
                  <a:pt x="926356" y="20081"/>
                </a:cubicBezTo>
                <a:lnTo>
                  <a:pt x="926356" y="76662"/>
                </a:lnTo>
                <a:lnTo>
                  <a:pt x="920297" y="76662"/>
                </a:lnTo>
                <a:cubicBezTo>
                  <a:pt x="917432" y="74109"/>
                  <a:pt x="913817" y="71054"/>
                  <a:pt x="909461" y="67493"/>
                </a:cubicBezTo>
                <a:cubicBezTo>
                  <a:pt x="905105" y="63936"/>
                  <a:pt x="900162" y="60458"/>
                  <a:pt x="894640" y="57059"/>
                </a:cubicBezTo>
                <a:cubicBezTo>
                  <a:pt x="889115" y="53659"/>
                  <a:pt x="883030" y="50764"/>
                  <a:pt x="876392" y="48370"/>
                </a:cubicBezTo>
                <a:cubicBezTo>
                  <a:pt x="869750" y="45979"/>
                  <a:pt x="862819" y="44783"/>
                  <a:pt x="855590" y="44783"/>
                </a:cubicBezTo>
                <a:cubicBezTo>
                  <a:pt x="846987" y="44783"/>
                  <a:pt x="839099" y="46137"/>
                  <a:pt x="831928" y="48849"/>
                </a:cubicBezTo>
                <a:cubicBezTo>
                  <a:pt x="824753" y="51555"/>
                  <a:pt x="817927" y="56261"/>
                  <a:pt x="811444" y="62953"/>
                </a:cubicBezTo>
                <a:cubicBezTo>
                  <a:pt x="805497" y="69009"/>
                  <a:pt x="800638" y="77195"/>
                  <a:pt x="796864" y="87498"/>
                </a:cubicBezTo>
                <a:cubicBezTo>
                  <a:pt x="793091" y="97805"/>
                  <a:pt x="791205" y="109969"/>
                  <a:pt x="791205" y="123995"/>
                </a:cubicBezTo>
                <a:cubicBezTo>
                  <a:pt x="791205" y="138762"/>
                  <a:pt x="793174" y="151164"/>
                  <a:pt x="797106" y="161208"/>
                </a:cubicBezTo>
                <a:cubicBezTo>
                  <a:pt x="801032" y="171251"/>
                  <a:pt x="806189" y="179349"/>
                  <a:pt x="812560" y="185515"/>
                </a:cubicBezTo>
                <a:cubicBezTo>
                  <a:pt x="818724" y="191462"/>
                  <a:pt x="825603" y="195764"/>
                  <a:pt x="833199" y="198420"/>
                </a:cubicBezTo>
                <a:cubicBezTo>
                  <a:pt x="840799" y="201078"/>
                  <a:pt x="848365" y="202406"/>
                  <a:pt x="855912" y="202406"/>
                </a:cubicBezTo>
                <a:cubicBezTo>
                  <a:pt x="863770" y="202406"/>
                  <a:pt x="871262" y="201103"/>
                  <a:pt x="878383" y="198500"/>
                </a:cubicBezTo>
                <a:cubicBezTo>
                  <a:pt x="885504" y="195901"/>
                  <a:pt x="891505" y="193003"/>
                  <a:pt x="896393" y="189818"/>
                </a:cubicBezTo>
                <a:cubicBezTo>
                  <a:pt x="901707" y="186520"/>
                  <a:pt x="906380" y="183176"/>
                  <a:pt x="910419" y="179773"/>
                </a:cubicBezTo>
                <a:cubicBezTo>
                  <a:pt x="914455" y="176374"/>
                  <a:pt x="917961" y="173347"/>
                  <a:pt x="920934" y="170690"/>
                </a:cubicBezTo>
                <a:lnTo>
                  <a:pt x="926356" y="170690"/>
                </a:lnTo>
                <a:lnTo>
                  <a:pt x="926356" y="226472"/>
                </a:lnTo>
                <a:cubicBezTo>
                  <a:pt x="922000" y="228491"/>
                  <a:pt x="916953" y="230799"/>
                  <a:pt x="911215" y="233403"/>
                </a:cubicBezTo>
                <a:cubicBezTo>
                  <a:pt x="905476" y="236005"/>
                  <a:pt x="899579" y="238209"/>
                  <a:pt x="893524" y="240019"/>
                </a:cubicBezTo>
                <a:cubicBezTo>
                  <a:pt x="886087" y="242251"/>
                  <a:pt x="879125" y="243950"/>
                  <a:pt x="872644" y="245118"/>
                </a:cubicBezTo>
                <a:cubicBezTo>
                  <a:pt x="866164" y="246287"/>
                  <a:pt x="857240" y="246873"/>
                  <a:pt x="845871" y="246873"/>
                </a:cubicBezTo>
                <a:close/>
                <a:moveTo>
                  <a:pt x="927102" y="242251"/>
                </a:moveTo>
                <a:lnTo>
                  <a:pt x="1007270" y="4942"/>
                </a:lnTo>
                <a:lnTo>
                  <a:pt x="1072293" y="4942"/>
                </a:lnTo>
                <a:lnTo>
                  <a:pt x="1152458" y="242251"/>
                </a:lnTo>
                <a:lnTo>
                  <a:pt x="1091099" y="242251"/>
                </a:lnTo>
                <a:lnTo>
                  <a:pt x="1076275" y="193799"/>
                </a:lnTo>
                <a:lnTo>
                  <a:pt x="1001690" y="193799"/>
                </a:lnTo>
                <a:lnTo>
                  <a:pt x="986869" y="242251"/>
                </a:lnTo>
                <a:close/>
                <a:moveTo>
                  <a:pt x="1063206" y="150767"/>
                </a:moveTo>
                <a:lnTo>
                  <a:pt x="1038982" y="72518"/>
                </a:lnTo>
                <a:lnTo>
                  <a:pt x="1014761" y="150767"/>
                </a:lnTo>
                <a:close/>
                <a:moveTo>
                  <a:pt x="1368213" y="242251"/>
                </a:moveTo>
                <a:lnTo>
                  <a:pt x="1308611" y="242251"/>
                </a:lnTo>
                <a:lnTo>
                  <a:pt x="1308611" y="137063"/>
                </a:lnTo>
                <a:lnTo>
                  <a:pt x="1227490" y="137063"/>
                </a:lnTo>
                <a:lnTo>
                  <a:pt x="1227490" y="242251"/>
                </a:lnTo>
                <a:lnTo>
                  <a:pt x="1167883" y="242251"/>
                </a:lnTo>
                <a:lnTo>
                  <a:pt x="1167883" y="4942"/>
                </a:lnTo>
                <a:lnTo>
                  <a:pt x="1227490" y="4942"/>
                </a:lnTo>
                <a:lnTo>
                  <a:pt x="1227490" y="91801"/>
                </a:lnTo>
                <a:lnTo>
                  <a:pt x="1308611" y="91801"/>
                </a:lnTo>
                <a:lnTo>
                  <a:pt x="1308611" y="4942"/>
                </a:lnTo>
                <a:lnTo>
                  <a:pt x="1368213" y="4942"/>
                </a:lnTo>
                <a:close/>
                <a:moveTo>
                  <a:pt x="1614424" y="242251"/>
                </a:moveTo>
                <a:lnTo>
                  <a:pt x="1555777" y="242251"/>
                </a:lnTo>
                <a:lnTo>
                  <a:pt x="1555777" y="85904"/>
                </a:lnTo>
                <a:lnTo>
                  <a:pt x="1464614" y="242251"/>
                </a:lnTo>
                <a:lnTo>
                  <a:pt x="1409473" y="242251"/>
                </a:lnTo>
                <a:lnTo>
                  <a:pt x="1409473" y="4942"/>
                </a:lnTo>
                <a:lnTo>
                  <a:pt x="1468120" y="4942"/>
                </a:lnTo>
                <a:lnTo>
                  <a:pt x="1468120" y="146307"/>
                </a:lnTo>
                <a:lnTo>
                  <a:pt x="1552428" y="4942"/>
                </a:lnTo>
                <a:lnTo>
                  <a:pt x="1614424" y="4942"/>
                </a:lnTo>
                <a:close/>
                <a:moveTo>
                  <a:pt x="1654399" y="242251"/>
                </a:moveTo>
                <a:lnTo>
                  <a:pt x="1654399" y="4942"/>
                </a:lnTo>
                <a:lnTo>
                  <a:pt x="1814886" y="4942"/>
                </a:lnTo>
                <a:lnTo>
                  <a:pt x="1814886" y="50205"/>
                </a:lnTo>
                <a:lnTo>
                  <a:pt x="1713680" y="50205"/>
                </a:lnTo>
                <a:lnTo>
                  <a:pt x="1713680" y="91801"/>
                </a:lnTo>
                <a:lnTo>
                  <a:pt x="1806916" y="91801"/>
                </a:lnTo>
                <a:lnTo>
                  <a:pt x="1806916" y="137063"/>
                </a:lnTo>
                <a:lnTo>
                  <a:pt x="1713680" y="137063"/>
                </a:lnTo>
                <a:lnTo>
                  <a:pt x="1713680" y="196988"/>
                </a:lnTo>
                <a:lnTo>
                  <a:pt x="1814886" y="196988"/>
                </a:lnTo>
                <a:lnTo>
                  <a:pt x="1814886" y="242251"/>
                </a:lnTo>
                <a:close/>
                <a:moveTo>
                  <a:pt x="2144423" y="242251"/>
                </a:moveTo>
                <a:lnTo>
                  <a:pt x="2073341" y="242251"/>
                </a:lnTo>
                <a:lnTo>
                  <a:pt x="2009751" y="146466"/>
                </a:lnTo>
                <a:lnTo>
                  <a:pt x="1994771" y="146466"/>
                </a:lnTo>
                <a:lnTo>
                  <a:pt x="1994771" y="242251"/>
                </a:lnTo>
                <a:lnTo>
                  <a:pt x="1935167" y="242251"/>
                </a:lnTo>
                <a:lnTo>
                  <a:pt x="1935167" y="4942"/>
                </a:lnTo>
                <a:lnTo>
                  <a:pt x="1994771" y="4942"/>
                </a:lnTo>
                <a:lnTo>
                  <a:pt x="1994771" y="101682"/>
                </a:lnTo>
                <a:cubicBezTo>
                  <a:pt x="2004120" y="101257"/>
                  <a:pt x="2011109" y="99187"/>
                  <a:pt x="2015730" y="95468"/>
                </a:cubicBezTo>
                <a:cubicBezTo>
                  <a:pt x="2020353" y="91745"/>
                  <a:pt x="2025850" y="83567"/>
                  <a:pt x="2032223" y="70920"/>
                </a:cubicBezTo>
                <a:cubicBezTo>
                  <a:pt x="2034034" y="67201"/>
                  <a:pt x="2036128" y="62795"/>
                  <a:pt x="2038519" y="57693"/>
                </a:cubicBezTo>
                <a:cubicBezTo>
                  <a:pt x="2040909" y="52595"/>
                  <a:pt x="2043007" y="48135"/>
                  <a:pt x="2044815" y="44305"/>
                </a:cubicBezTo>
                <a:cubicBezTo>
                  <a:pt x="2051720" y="29962"/>
                  <a:pt x="2060143" y="19739"/>
                  <a:pt x="2070076" y="13625"/>
                </a:cubicBezTo>
                <a:cubicBezTo>
                  <a:pt x="2080013" y="7517"/>
                  <a:pt x="2093101" y="4464"/>
                  <a:pt x="2109360" y="4464"/>
                </a:cubicBezTo>
                <a:cubicBezTo>
                  <a:pt x="2114673" y="4464"/>
                  <a:pt x="2119083" y="4544"/>
                  <a:pt x="2122589" y="4701"/>
                </a:cubicBezTo>
                <a:cubicBezTo>
                  <a:pt x="2126096" y="4860"/>
                  <a:pt x="2128806" y="4942"/>
                  <a:pt x="2130719" y="4942"/>
                </a:cubicBezTo>
                <a:lnTo>
                  <a:pt x="2130719" y="55782"/>
                </a:lnTo>
                <a:lnTo>
                  <a:pt x="2117013" y="55782"/>
                </a:lnTo>
                <a:cubicBezTo>
                  <a:pt x="2110212" y="55782"/>
                  <a:pt x="2104290" y="57881"/>
                  <a:pt x="2099243" y="62078"/>
                </a:cubicBezTo>
                <a:cubicBezTo>
                  <a:pt x="2094200" y="66276"/>
                  <a:pt x="2089070" y="74643"/>
                  <a:pt x="2083865" y="87178"/>
                </a:cubicBezTo>
                <a:cubicBezTo>
                  <a:pt x="2079717" y="97168"/>
                  <a:pt x="2075818" y="104735"/>
                  <a:pt x="2072150" y="109890"/>
                </a:cubicBezTo>
                <a:cubicBezTo>
                  <a:pt x="2068485" y="115041"/>
                  <a:pt x="2065058" y="118520"/>
                  <a:pt x="2061868" y="120330"/>
                </a:cubicBezTo>
                <a:close/>
                <a:moveTo>
                  <a:pt x="2371659" y="123675"/>
                </a:moveTo>
                <a:cubicBezTo>
                  <a:pt x="2371659" y="162029"/>
                  <a:pt x="2361403" y="192208"/>
                  <a:pt x="2340897" y="214200"/>
                </a:cubicBezTo>
                <a:cubicBezTo>
                  <a:pt x="2320392" y="236193"/>
                  <a:pt x="2292289" y="247189"/>
                  <a:pt x="2256588" y="247189"/>
                </a:cubicBezTo>
                <a:cubicBezTo>
                  <a:pt x="2220783" y="247189"/>
                  <a:pt x="2192682" y="236063"/>
                  <a:pt x="2172283" y="213804"/>
                </a:cubicBezTo>
                <a:cubicBezTo>
                  <a:pt x="2151882" y="191545"/>
                  <a:pt x="2141680" y="161499"/>
                  <a:pt x="2141680" y="123675"/>
                </a:cubicBezTo>
                <a:cubicBezTo>
                  <a:pt x="2141680" y="85533"/>
                  <a:pt x="2151882" y="55386"/>
                  <a:pt x="2172283" y="33232"/>
                </a:cubicBezTo>
                <a:cubicBezTo>
                  <a:pt x="2192682" y="11074"/>
                  <a:pt x="2220783" y="0"/>
                  <a:pt x="2256588" y="0"/>
                </a:cubicBezTo>
                <a:cubicBezTo>
                  <a:pt x="2292289" y="0"/>
                  <a:pt x="2320392" y="11019"/>
                  <a:pt x="2340897" y="33069"/>
                </a:cubicBezTo>
                <a:cubicBezTo>
                  <a:pt x="2361403" y="55116"/>
                  <a:pt x="2371659" y="85320"/>
                  <a:pt x="2371659" y="123675"/>
                </a:cubicBezTo>
                <a:close/>
                <a:moveTo>
                  <a:pt x="2310139" y="123516"/>
                </a:moveTo>
                <a:cubicBezTo>
                  <a:pt x="2310139" y="109382"/>
                  <a:pt x="2308678" y="97351"/>
                  <a:pt x="2305758" y="87419"/>
                </a:cubicBezTo>
                <a:cubicBezTo>
                  <a:pt x="2302838" y="77482"/>
                  <a:pt x="2298931" y="69329"/>
                  <a:pt x="2294043" y="62953"/>
                </a:cubicBezTo>
                <a:cubicBezTo>
                  <a:pt x="2288942" y="56472"/>
                  <a:pt x="2283178" y="51822"/>
                  <a:pt x="2276752" y="49006"/>
                </a:cubicBezTo>
                <a:cubicBezTo>
                  <a:pt x="2270322" y="46192"/>
                  <a:pt x="2263652" y="44783"/>
                  <a:pt x="2256747" y="44783"/>
                </a:cubicBezTo>
                <a:cubicBezTo>
                  <a:pt x="2249420" y="44783"/>
                  <a:pt x="2242778" y="46086"/>
                  <a:pt x="2236828" y="48690"/>
                </a:cubicBezTo>
                <a:cubicBezTo>
                  <a:pt x="2230877" y="51292"/>
                  <a:pt x="2225139" y="55941"/>
                  <a:pt x="2219616" y="62636"/>
                </a:cubicBezTo>
                <a:cubicBezTo>
                  <a:pt x="2214728" y="68796"/>
                  <a:pt x="2210768" y="76980"/>
                  <a:pt x="2207744" y="87178"/>
                </a:cubicBezTo>
                <a:cubicBezTo>
                  <a:pt x="2204717" y="97379"/>
                  <a:pt x="2203200" y="109544"/>
                  <a:pt x="2203200" y="123675"/>
                </a:cubicBezTo>
                <a:cubicBezTo>
                  <a:pt x="2203200" y="138233"/>
                  <a:pt x="2204637" y="150318"/>
                  <a:pt x="2207503" y="159930"/>
                </a:cubicBezTo>
                <a:cubicBezTo>
                  <a:pt x="2210372" y="169549"/>
                  <a:pt x="2214302" y="177595"/>
                  <a:pt x="2219296" y="184075"/>
                </a:cubicBezTo>
                <a:cubicBezTo>
                  <a:pt x="2224398" y="190663"/>
                  <a:pt x="2230186" y="195369"/>
                  <a:pt x="2236666" y="198183"/>
                </a:cubicBezTo>
                <a:cubicBezTo>
                  <a:pt x="2243147" y="200999"/>
                  <a:pt x="2249842" y="202406"/>
                  <a:pt x="2256747" y="202406"/>
                </a:cubicBezTo>
                <a:cubicBezTo>
                  <a:pt x="2263760" y="202406"/>
                  <a:pt x="2270560" y="200891"/>
                  <a:pt x="2277148" y="197863"/>
                </a:cubicBezTo>
                <a:cubicBezTo>
                  <a:pt x="2283736" y="194835"/>
                  <a:pt x="2289421" y="190134"/>
                  <a:pt x="2294202" y="183758"/>
                </a:cubicBezTo>
                <a:cubicBezTo>
                  <a:pt x="2299302" y="176857"/>
                  <a:pt x="2303234" y="168808"/>
                  <a:pt x="2305999" y="159617"/>
                </a:cubicBezTo>
                <a:cubicBezTo>
                  <a:pt x="2308756" y="150426"/>
                  <a:pt x="2310139" y="138395"/>
                  <a:pt x="2310139" y="123516"/>
                </a:cubicBezTo>
                <a:close/>
                <a:moveTo>
                  <a:pt x="2641127" y="242251"/>
                </a:moveTo>
                <a:lnTo>
                  <a:pt x="2581842" y="242251"/>
                </a:lnTo>
                <a:lnTo>
                  <a:pt x="2581842" y="84946"/>
                </a:lnTo>
                <a:lnTo>
                  <a:pt x="2538649" y="186468"/>
                </a:lnTo>
                <a:lnTo>
                  <a:pt x="2498008" y="186468"/>
                </a:lnTo>
                <a:lnTo>
                  <a:pt x="2454819" y="84946"/>
                </a:lnTo>
                <a:lnTo>
                  <a:pt x="2454819" y="242251"/>
                </a:lnTo>
                <a:lnTo>
                  <a:pt x="2398720" y="242251"/>
                </a:lnTo>
                <a:lnTo>
                  <a:pt x="2398720" y="4942"/>
                </a:lnTo>
                <a:lnTo>
                  <a:pt x="2467412" y="4942"/>
                </a:lnTo>
                <a:lnTo>
                  <a:pt x="2520000" y="122083"/>
                </a:lnTo>
                <a:lnTo>
                  <a:pt x="2572435" y="4942"/>
                </a:lnTo>
                <a:lnTo>
                  <a:pt x="2641127" y="4942"/>
                </a:lnTo>
                <a:close/>
                <a:moveTo>
                  <a:pt x="2873161" y="166389"/>
                </a:moveTo>
                <a:cubicBezTo>
                  <a:pt x="2873161" y="177970"/>
                  <a:pt x="2870953" y="188623"/>
                  <a:pt x="2866548" y="198338"/>
                </a:cubicBezTo>
                <a:cubicBezTo>
                  <a:pt x="2862137" y="208062"/>
                  <a:pt x="2856107" y="216004"/>
                  <a:pt x="2848454" y="222167"/>
                </a:cubicBezTo>
                <a:cubicBezTo>
                  <a:pt x="2839320" y="229500"/>
                  <a:pt x="2829464" y="234680"/>
                  <a:pt x="2818893" y="237708"/>
                </a:cubicBezTo>
                <a:cubicBezTo>
                  <a:pt x="2808321" y="240736"/>
                  <a:pt x="2795437" y="242251"/>
                  <a:pt x="2780245" y="242251"/>
                </a:cubicBezTo>
                <a:lnTo>
                  <a:pt x="2682710" y="242251"/>
                </a:lnTo>
                <a:lnTo>
                  <a:pt x="2682710" y="4942"/>
                </a:lnTo>
                <a:lnTo>
                  <a:pt x="2855153" y="4942"/>
                </a:lnTo>
                <a:lnTo>
                  <a:pt x="2855153" y="50205"/>
                </a:lnTo>
                <a:lnTo>
                  <a:pt x="2741995" y="50205"/>
                </a:lnTo>
                <a:lnTo>
                  <a:pt x="2741995" y="94031"/>
                </a:lnTo>
                <a:lnTo>
                  <a:pt x="2781199" y="94031"/>
                </a:lnTo>
                <a:cubicBezTo>
                  <a:pt x="2795437" y="94031"/>
                  <a:pt x="2808188" y="95069"/>
                  <a:pt x="2819448" y="97139"/>
                </a:cubicBezTo>
                <a:cubicBezTo>
                  <a:pt x="2830710" y="99208"/>
                  <a:pt x="2840808" y="103756"/>
                  <a:pt x="2849732" y="110769"/>
                </a:cubicBezTo>
                <a:cubicBezTo>
                  <a:pt x="2857910" y="117141"/>
                  <a:pt x="2863862" y="125136"/>
                  <a:pt x="2867580" y="134751"/>
                </a:cubicBezTo>
                <a:cubicBezTo>
                  <a:pt x="2871299" y="144367"/>
                  <a:pt x="2873161" y="154911"/>
                  <a:pt x="2873161" y="166389"/>
                </a:cubicBezTo>
                <a:close/>
                <a:moveTo>
                  <a:pt x="2811644" y="168138"/>
                </a:moveTo>
                <a:cubicBezTo>
                  <a:pt x="2811644" y="164211"/>
                  <a:pt x="2811219" y="160492"/>
                  <a:pt x="2810366" y="156982"/>
                </a:cubicBezTo>
                <a:cubicBezTo>
                  <a:pt x="2809516" y="153479"/>
                  <a:pt x="2807659" y="150236"/>
                  <a:pt x="2804789" y="147265"/>
                </a:cubicBezTo>
                <a:cubicBezTo>
                  <a:pt x="2801920" y="144392"/>
                  <a:pt x="2797989" y="142110"/>
                  <a:pt x="2792996" y="140411"/>
                </a:cubicBezTo>
                <a:cubicBezTo>
                  <a:pt x="2788002" y="138708"/>
                  <a:pt x="2781095" y="137862"/>
                  <a:pt x="2772275" y="137862"/>
                </a:cubicBezTo>
                <a:lnTo>
                  <a:pt x="2741995" y="137862"/>
                </a:lnTo>
                <a:lnTo>
                  <a:pt x="2741995" y="198263"/>
                </a:lnTo>
                <a:lnTo>
                  <a:pt x="2772275" y="198263"/>
                </a:lnTo>
                <a:cubicBezTo>
                  <a:pt x="2784493" y="198263"/>
                  <a:pt x="2794112" y="195659"/>
                  <a:pt x="2801121" y="190451"/>
                </a:cubicBezTo>
                <a:cubicBezTo>
                  <a:pt x="2808134" y="185245"/>
                  <a:pt x="2811644" y="177807"/>
                  <a:pt x="2811644" y="168138"/>
                </a:cubicBezTo>
                <a:close/>
                <a:moveTo>
                  <a:pt x="3103097" y="242251"/>
                </a:moveTo>
                <a:lnTo>
                  <a:pt x="3044448" y="242251"/>
                </a:lnTo>
                <a:lnTo>
                  <a:pt x="3044448" y="85904"/>
                </a:lnTo>
                <a:lnTo>
                  <a:pt x="2953286" y="242251"/>
                </a:lnTo>
                <a:lnTo>
                  <a:pt x="2898144" y="242251"/>
                </a:lnTo>
                <a:lnTo>
                  <a:pt x="2898144" y="4942"/>
                </a:lnTo>
                <a:lnTo>
                  <a:pt x="2956793" y="4942"/>
                </a:lnTo>
                <a:lnTo>
                  <a:pt x="2956793" y="146307"/>
                </a:lnTo>
                <a:lnTo>
                  <a:pt x="3041104" y="4942"/>
                </a:lnTo>
                <a:lnTo>
                  <a:pt x="3103097" y="4942"/>
                </a:lnTo>
                <a:close/>
                <a:moveTo>
                  <a:pt x="3343400" y="242251"/>
                </a:moveTo>
                <a:lnTo>
                  <a:pt x="3283795" y="242251"/>
                </a:lnTo>
                <a:lnTo>
                  <a:pt x="3283795" y="137063"/>
                </a:lnTo>
                <a:lnTo>
                  <a:pt x="3202672" y="137063"/>
                </a:lnTo>
                <a:lnTo>
                  <a:pt x="3202672" y="242251"/>
                </a:lnTo>
                <a:lnTo>
                  <a:pt x="3143070" y="242251"/>
                </a:lnTo>
                <a:lnTo>
                  <a:pt x="3143070" y="4942"/>
                </a:lnTo>
                <a:lnTo>
                  <a:pt x="3202672" y="4942"/>
                </a:lnTo>
                <a:lnTo>
                  <a:pt x="3202672" y="91801"/>
                </a:lnTo>
                <a:lnTo>
                  <a:pt x="3283795" y="91801"/>
                </a:lnTo>
                <a:lnTo>
                  <a:pt x="3283795" y="4942"/>
                </a:lnTo>
                <a:lnTo>
                  <a:pt x="3343400" y="4942"/>
                </a:lnTo>
                <a:close/>
                <a:moveTo>
                  <a:pt x="3359157" y="242251"/>
                </a:moveTo>
                <a:lnTo>
                  <a:pt x="3439321" y="4942"/>
                </a:lnTo>
                <a:lnTo>
                  <a:pt x="3504346" y="4942"/>
                </a:lnTo>
                <a:lnTo>
                  <a:pt x="3584509" y="242251"/>
                </a:lnTo>
                <a:lnTo>
                  <a:pt x="3523152" y="242251"/>
                </a:lnTo>
                <a:lnTo>
                  <a:pt x="3508330" y="193799"/>
                </a:lnTo>
                <a:lnTo>
                  <a:pt x="3433745" y="193799"/>
                </a:lnTo>
                <a:lnTo>
                  <a:pt x="3418920" y="242251"/>
                </a:lnTo>
                <a:close/>
                <a:moveTo>
                  <a:pt x="3495259" y="150767"/>
                </a:moveTo>
                <a:lnTo>
                  <a:pt x="3471035" y="72518"/>
                </a:lnTo>
                <a:lnTo>
                  <a:pt x="3446813" y="150767"/>
                </a:lnTo>
                <a:close/>
                <a:moveTo>
                  <a:pt x="3645515" y="242251"/>
                </a:moveTo>
                <a:lnTo>
                  <a:pt x="3645515" y="50205"/>
                </a:lnTo>
                <a:lnTo>
                  <a:pt x="3575391" y="50205"/>
                </a:lnTo>
                <a:lnTo>
                  <a:pt x="3575391" y="4942"/>
                </a:lnTo>
                <a:lnTo>
                  <a:pt x="3775248" y="4942"/>
                </a:lnTo>
                <a:lnTo>
                  <a:pt x="3775248" y="50205"/>
                </a:lnTo>
                <a:lnTo>
                  <a:pt x="3705124" y="50205"/>
                </a:lnTo>
                <a:lnTo>
                  <a:pt x="3705124" y="242251"/>
                </a:lnTo>
                <a:close/>
                <a:moveTo>
                  <a:pt x="3765478" y="242251"/>
                </a:moveTo>
                <a:lnTo>
                  <a:pt x="3845647" y="4942"/>
                </a:lnTo>
                <a:lnTo>
                  <a:pt x="3910670" y="4942"/>
                </a:lnTo>
                <a:lnTo>
                  <a:pt x="3990831" y="242251"/>
                </a:lnTo>
                <a:lnTo>
                  <a:pt x="3929476" y="242251"/>
                </a:lnTo>
                <a:lnTo>
                  <a:pt x="3914651" y="193799"/>
                </a:lnTo>
                <a:lnTo>
                  <a:pt x="3840067" y="193799"/>
                </a:lnTo>
                <a:lnTo>
                  <a:pt x="3825246" y="242251"/>
                </a:lnTo>
                <a:close/>
                <a:moveTo>
                  <a:pt x="3901584" y="150767"/>
                </a:moveTo>
                <a:lnTo>
                  <a:pt x="3877359" y="72518"/>
                </a:lnTo>
                <a:lnTo>
                  <a:pt x="3853135" y="150767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55563" y="1371212"/>
            <a:ext cx="8094871" cy="244796"/>
          </a:xfrm>
          <a:custGeom>
            <a:avLst/>
            <a:gdLst/>
            <a:ahLst/>
            <a:cxnLst/>
            <a:rect l="l" t="t" r="r" b="b"/>
            <a:pathLst>
              <a:path w="8094871" h="244796">
                <a:moveTo>
                  <a:pt x="131601" y="195552"/>
                </a:moveTo>
                <a:lnTo>
                  <a:pt x="101484" y="195552"/>
                </a:lnTo>
                <a:lnTo>
                  <a:pt x="38610" y="114033"/>
                </a:lnTo>
                <a:lnTo>
                  <a:pt x="23666" y="114033"/>
                </a:lnTo>
                <a:lnTo>
                  <a:pt x="23666" y="195552"/>
                </a:lnTo>
                <a:lnTo>
                  <a:pt x="0" y="195552"/>
                </a:lnTo>
                <a:lnTo>
                  <a:pt x="0" y="17572"/>
                </a:lnTo>
                <a:lnTo>
                  <a:pt x="23666" y="17572"/>
                </a:lnTo>
                <a:lnTo>
                  <a:pt x="23666" y="97776"/>
                </a:lnTo>
                <a:cubicBezTo>
                  <a:pt x="32994" y="97456"/>
                  <a:pt x="40384" y="95109"/>
                  <a:pt x="45843" y="90724"/>
                </a:cubicBezTo>
                <a:cubicBezTo>
                  <a:pt x="51300" y="86342"/>
                  <a:pt x="55742" y="80046"/>
                  <a:pt x="59169" y="71838"/>
                </a:cubicBezTo>
                <a:cubicBezTo>
                  <a:pt x="60603" y="68252"/>
                  <a:pt x="61898" y="64848"/>
                  <a:pt x="63054" y="61618"/>
                </a:cubicBezTo>
                <a:cubicBezTo>
                  <a:pt x="64209" y="58392"/>
                  <a:pt x="65145" y="55663"/>
                  <a:pt x="65862" y="53432"/>
                </a:cubicBezTo>
                <a:cubicBezTo>
                  <a:pt x="70642" y="39802"/>
                  <a:pt x="76737" y="30421"/>
                  <a:pt x="84150" y="25283"/>
                </a:cubicBezTo>
                <a:cubicBezTo>
                  <a:pt x="91563" y="20143"/>
                  <a:pt x="101840" y="17572"/>
                  <a:pt x="114991" y="17572"/>
                </a:cubicBezTo>
                <a:lnTo>
                  <a:pt x="122282" y="17572"/>
                </a:lnTo>
                <a:lnTo>
                  <a:pt x="122282" y="38729"/>
                </a:lnTo>
                <a:lnTo>
                  <a:pt x="116305" y="38729"/>
                </a:lnTo>
                <a:cubicBezTo>
                  <a:pt x="106582" y="38729"/>
                  <a:pt x="99770" y="40619"/>
                  <a:pt x="95864" y="44406"/>
                </a:cubicBezTo>
                <a:cubicBezTo>
                  <a:pt x="91962" y="48194"/>
                  <a:pt x="88373" y="55343"/>
                  <a:pt x="85107" y="65862"/>
                </a:cubicBezTo>
                <a:cubicBezTo>
                  <a:pt x="81842" y="76382"/>
                  <a:pt x="78173" y="84089"/>
                  <a:pt x="74113" y="88993"/>
                </a:cubicBezTo>
                <a:cubicBezTo>
                  <a:pt x="70045" y="93893"/>
                  <a:pt x="65145" y="98216"/>
                  <a:pt x="59406" y="101960"/>
                </a:cubicBezTo>
                <a:close/>
                <a:moveTo>
                  <a:pt x="255557" y="128856"/>
                </a:moveTo>
                <a:cubicBezTo>
                  <a:pt x="255557" y="151326"/>
                  <a:pt x="250139" y="168675"/>
                  <a:pt x="239303" y="180908"/>
                </a:cubicBezTo>
                <a:cubicBezTo>
                  <a:pt x="228466" y="193141"/>
                  <a:pt x="214042" y="199257"/>
                  <a:pt x="196030" y="199257"/>
                </a:cubicBezTo>
                <a:cubicBezTo>
                  <a:pt x="177462" y="199257"/>
                  <a:pt x="162861" y="192942"/>
                  <a:pt x="152222" y="180310"/>
                </a:cubicBezTo>
                <a:cubicBezTo>
                  <a:pt x="141584" y="167681"/>
                  <a:pt x="136263" y="150531"/>
                  <a:pt x="136263" y="128856"/>
                </a:cubicBezTo>
                <a:cubicBezTo>
                  <a:pt x="136263" y="106542"/>
                  <a:pt x="141743" y="89211"/>
                  <a:pt x="152701" y="76861"/>
                </a:cubicBezTo>
                <a:cubicBezTo>
                  <a:pt x="163659" y="64508"/>
                  <a:pt x="178099" y="58331"/>
                  <a:pt x="196030" y="58331"/>
                </a:cubicBezTo>
                <a:cubicBezTo>
                  <a:pt x="214042" y="58331"/>
                  <a:pt x="228466" y="64487"/>
                  <a:pt x="239303" y="76796"/>
                </a:cubicBezTo>
                <a:cubicBezTo>
                  <a:pt x="250139" y="89111"/>
                  <a:pt x="255557" y="106463"/>
                  <a:pt x="255557" y="128856"/>
                </a:cubicBezTo>
                <a:close/>
                <a:moveTo>
                  <a:pt x="232365" y="128856"/>
                </a:moveTo>
                <a:cubicBezTo>
                  <a:pt x="232365" y="111561"/>
                  <a:pt x="229223" y="98712"/>
                  <a:pt x="222927" y="90306"/>
                </a:cubicBezTo>
                <a:cubicBezTo>
                  <a:pt x="216630" y="81896"/>
                  <a:pt x="207662" y="77695"/>
                  <a:pt x="196030" y="77695"/>
                </a:cubicBezTo>
                <a:cubicBezTo>
                  <a:pt x="184312" y="77695"/>
                  <a:pt x="175287" y="81896"/>
                  <a:pt x="168955" y="90306"/>
                </a:cubicBezTo>
                <a:cubicBezTo>
                  <a:pt x="162619" y="98712"/>
                  <a:pt x="159451" y="111561"/>
                  <a:pt x="159451" y="128856"/>
                </a:cubicBezTo>
                <a:cubicBezTo>
                  <a:pt x="159451" y="145592"/>
                  <a:pt x="162619" y="158278"/>
                  <a:pt x="168955" y="166925"/>
                </a:cubicBezTo>
                <a:cubicBezTo>
                  <a:pt x="175287" y="175573"/>
                  <a:pt x="184312" y="179892"/>
                  <a:pt x="196030" y="179892"/>
                </a:cubicBezTo>
                <a:cubicBezTo>
                  <a:pt x="207582" y="179892"/>
                  <a:pt x="216530" y="175647"/>
                  <a:pt x="222866" y="167163"/>
                </a:cubicBezTo>
                <a:cubicBezTo>
                  <a:pt x="229198" y="158678"/>
                  <a:pt x="232365" y="145908"/>
                  <a:pt x="232365" y="128856"/>
                </a:cubicBezTo>
                <a:close/>
                <a:moveTo>
                  <a:pt x="400993" y="195552"/>
                </a:moveTo>
                <a:lnTo>
                  <a:pt x="378759" y="195552"/>
                </a:lnTo>
                <a:lnTo>
                  <a:pt x="378759" y="90605"/>
                </a:lnTo>
                <a:lnTo>
                  <a:pt x="346724" y="158739"/>
                </a:lnTo>
                <a:lnTo>
                  <a:pt x="329990" y="158739"/>
                </a:lnTo>
                <a:lnTo>
                  <a:pt x="298194" y="90605"/>
                </a:lnTo>
                <a:lnTo>
                  <a:pt x="298194" y="195552"/>
                </a:lnTo>
                <a:lnTo>
                  <a:pt x="277161" y="195552"/>
                </a:lnTo>
                <a:lnTo>
                  <a:pt x="277161" y="62036"/>
                </a:lnTo>
                <a:lnTo>
                  <a:pt x="304290" y="62036"/>
                </a:lnTo>
                <a:lnTo>
                  <a:pt x="339433" y="136146"/>
                </a:lnTo>
                <a:lnTo>
                  <a:pt x="373381" y="62036"/>
                </a:lnTo>
                <a:lnTo>
                  <a:pt x="400993" y="62036"/>
                </a:lnTo>
                <a:close/>
                <a:moveTo>
                  <a:pt x="528174" y="81760"/>
                </a:moveTo>
                <a:cubicBezTo>
                  <a:pt x="533354" y="87019"/>
                  <a:pt x="537378" y="93695"/>
                  <a:pt x="540249" y="101783"/>
                </a:cubicBezTo>
                <a:cubicBezTo>
                  <a:pt x="543114" y="109869"/>
                  <a:pt x="544550" y="119254"/>
                  <a:pt x="544550" y="129931"/>
                </a:cubicBezTo>
                <a:cubicBezTo>
                  <a:pt x="544550" y="140213"/>
                  <a:pt x="542916" y="149717"/>
                  <a:pt x="539651" y="158440"/>
                </a:cubicBezTo>
                <a:cubicBezTo>
                  <a:pt x="536385" y="167163"/>
                  <a:pt x="531957" y="174517"/>
                  <a:pt x="526382" y="180490"/>
                </a:cubicBezTo>
                <a:cubicBezTo>
                  <a:pt x="520642" y="186711"/>
                  <a:pt x="514289" y="191391"/>
                  <a:pt x="507315" y="194538"/>
                </a:cubicBezTo>
                <a:cubicBezTo>
                  <a:pt x="500343" y="197683"/>
                  <a:pt x="492753" y="199257"/>
                  <a:pt x="484545" y="199257"/>
                </a:cubicBezTo>
                <a:cubicBezTo>
                  <a:pt x="476178" y="199257"/>
                  <a:pt x="468511" y="197806"/>
                  <a:pt x="461538" y="194893"/>
                </a:cubicBezTo>
                <a:cubicBezTo>
                  <a:pt x="454564" y="191989"/>
                  <a:pt x="448607" y="187503"/>
                  <a:pt x="443664" y="181448"/>
                </a:cubicBezTo>
                <a:cubicBezTo>
                  <a:pt x="437532" y="173881"/>
                  <a:pt x="432929" y="164398"/>
                  <a:pt x="429862" y="153001"/>
                </a:cubicBezTo>
                <a:cubicBezTo>
                  <a:pt x="426791" y="141606"/>
                  <a:pt x="425257" y="127498"/>
                  <a:pt x="425257" y="110686"/>
                </a:cubicBezTo>
                <a:cubicBezTo>
                  <a:pt x="425257" y="104707"/>
                  <a:pt x="425516" y="98633"/>
                  <a:pt x="426035" y="92455"/>
                </a:cubicBezTo>
                <a:cubicBezTo>
                  <a:pt x="426553" y="86282"/>
                  <a:pt x="427691" y="78891"/>
                  <a:pt x="429444" y="70287"/>
                </a:cubicBezTo>
                <a:cubicBezTo>
                  <a:pt x="431035" y="62633"/>
                  <a:pt x="433188" y="55519"/>
                  <a:pt x="435895" y="48950"/>
                </a:cubicBezTo>
                <a:cubicBezTo>
                  <a:pt x="438606" y="42376"/>
                  <a:pt x="442148" y="36817"/>
                  <a:pt x="446533" y="32275"/>
                </a:cubicBezTo>
                <a:cubicBezTo>
                  <a:pt x="452192" y="26381"/>
                  <a:pt x="459583" y="21677"/>
                  <a:pt x="468708" y="18170"/>
                </a:cubicBezTo>
                <a:cubicBezTo>
                  <a:pt x="477831" y="14664"/>
                  <a:pt x="489924" y="12233"/>
                  <a:pt x="504982" y="10879"/>
                </a:cubicBezTo>
                <a:cubicBezTo>
                  <a:pt x="510325" y="10400"/>
                  <a:pt x="516045" y="9943"/>
                  <a:pt x="522140" y="9501"/>
                </a:cubicBezTo>
                <a:cubicBezTo>
                  <a:pt x="528235" y="9065"/>
                  <a:pt x="532875" y="8727"/>
                  <a:pt x="536065" y="8489"/>
                </a:cubicBezTo>
                <a:lnTo>
                  <a:pt x="536065" y="29167"/>
                </a:lnTo>
                <a:cubicBezTo>
                  <a:pt x="531917" y="29406"/>
                  <a:pt x="527497" y="29704"/>
                  <a:pt x="522799" y="30060"/>
                </a:cubicBezTo>
                <a:cubicBezTo>
                  <a:pt x="518094" y="30421"/>
                  <a:pt x="512711" y="30842"/>
                  <a:pt x="506656" y="31317"/>
                </a:cubicBezTo>
                <a:cubicBezTo>
                  <a:pt x="498610" y="31953"/>
                  <a:pt x="490204" y="33368"/>
                  <a:pt x="481443" y="35557"/>
                </a:cubicBezTo>
                <a:cubicBezTo>
                  <a:pt x="472676" y="37753"/>
                  <a:pt x="466059" y="41159"/>
                  <a:pt x="461595" y="45781"/>
                </a:cubicBezTo>
                <a:cubicBezTo>
                  <a:pt x="458247" y="49209"/>
                  <a:pt x="455580" y="54109"/>
                  <a:pt x="453589" y="60484"/>
                </a:cubicBezTo>
                <a:cubicBezTo>
                  <a:pt x="451595" y="66859"/>
                  <a:pt x="450202" y="73951"/>
                  <a:pt x="449406" y="81760"/>
                </a:cubicBezTo>
                <a:cubicBezTo>
                  <a:pt x="455298" y="77537"/>
                  <a:pt x="461613" y="73970"/>
                  <a:pt x="468349" y="71060"/>
                </a:cubicBezTo>
                <a:cubicBezTo>
                  <a:pt x="475085" y="68156"/>
                  <a:pt x="482353" y="66701"/>
                  <a:pt x="490165" y="66701"/>
                </a:cubicBezTo>
                <a:cubicBezTo>
                  <a:pt x="497415" y="66701"/>
                  <a:pt x="504309" y="67915"/>
                  <a:pt x="510843" y="70344"/>
                </a:cubicBezTo>
                <a:cubicBezTo>
                  <a:pt x="517377" y="72778"/>
                  <a:pt x="523152" y="76580"/>
                  <a:pt x="528174" y="81760"/>
                </a:cubicBezTo>
                <a:close/>
                <a:moveTo>
                  <a:pt x="521719" y="131246"/>
                </a:moveTo>
                <a:cubicBezTo>
                  <a:pt x="521719" y="117065"/>
                  <a:pt x="518529" y="106186"/>
                  <a:pt x="512158" y="98612"/>
                </a:cubicBezTo>
                <a:cubicBezTo>
                  <a:pt x="505782" y="91044"/>
                  <a:pt x="496695" y="87261"/>
                  <a:pt x="484902" y="87261"/>
                </a:cubicBezTo>
                <a:cubicBezTo>
                  <a:pt x="478450" y="87261"/>
                  <a:pt x="472197" y="88338"/>
                  <a:pt x="466139" y="90486"/>
                </a:cubicBezTo>
                <a:cubicBezTo>
                  <a:pt x="460084" y="92639"/>
                  <a:pt x="454384" y="95504"/>
                  <a:pt x="449046" y="99091"/>
                </a:cubicBezTo>
                <a:cubicBezTo>
                  <a:pt x="448887" y="101084"/>
                  <a:pt x="448725" y="103453"/>
                  <a:pt x="448567" y="106204"/>
                </a:cubicBezTo>
                <a:cubicBezTo>
                  <a:pt x="448412" y="108951"/>
                  <a:pt x="448330" y="111442"/>
                  <a:pt x="448330" y="113674"/>
                </a:cubicBezTo>
                <a:cubicBezTo>
                  <a:pt x="448330" y="127541"/>
                  <a:pt x="449441" y="138812"/>
                  <a:pt x="451678" y="147499"/>
                </a:cubicBezTo>
                <a:cubicBezTo>
                  <a:pt x="453909" y="156186"/>
                  <a:pt x="457017" y="163001"/>
                  <a:pt x="460998" y="167944"/>
                </a:cubicBezTo>
                <a:cubicBezTo>
                  <a:pt x="464583" y="172404"/>
                  <a:pt x="468367" y="175493"/>
                  <a:pt x="472356" y="177203"/>
                </a:cubicBezTo>
                <a:cubicBezTo>
                  <a:pt x="476337" y="178920"/>
                  <a:pt x="480683" y="179774"/>
                  <a:pt x="485381" y="179774"/>
                </a:cubicBezTo>
                <a:cubicBezTo>
                  <a:pt x="496858" y="179774"/>
                  <a:pt x="505782" y="175428"/>
                  <a:pt x="512158" y="166745"/>
                </a:cubicBezTo>
                <a:cubicBezTo>
                  <a:pt x="518529" y="158058"/>
                  <a:pt x="521719" y="146229"/>
                  <a:pt x="521719" y="131246"/>
                </a:cubicBezTo>
                <a:close/>
                <a:moveTo>
                  <a:pt x="673524" y="195552"/>
                </a:moveTo>
                <a:lnTo>
                  <a:pt x="651294" y="195552"/>
                </a:lnTo>
                <a:lnTo>
                  <a:pt x="651294" y="95983"/>
                </a:lnTo>
                <a:lnTo>
                  <a:pt x="588420" y="195552"/>
                </a:lnTo>
                <a:lnTo>
                  <a:pt x="568097" y="195552"/>
                </a:lnTo>
                <a:lnTo>
                  <a:pt x="568097" y="62036"/>
                </a:lnTo>
                <a:lnTo>
                  <a:pt x="590331" y="62036"/>
                </a:lnTo>
                <a:lnTo>
                  <a:pt x="590331" y="160053"/>
                </a:lnTo>
                <a:lnTo>
                  <a:pt x="652489" y="62036"/>
                </a:lnTo>
                <a:lnTo>
                  <a:pt x="673524" y="62036"/>
                </a:lnTo>
                <a:close/>
                <a:moveTo>
                  <a:pt x="811465" y="195552"/>
                </a:moveTo>
                <a:lnTo>
                  <a:pt x="788994" y="195552"/>
                </a:lnTo>
                <a:lnTo>
                  <a:pt x="788994" y="135429"/>
                </a:lnTo>
                <a:lnTo>
                  <a:pt x="728510" y="135429"/>
                </a:lnTo>
                <a:lnTo>
                  <a:pt x="728510" y="195552"/>
                </a:lnTo>
                <a:lnTo>
                  <a:pt x="706040" y="195552"/>
                </a:lnTo>
                <a:lnTo>
                  <a:pt x="706040" y="62036"/>
                </a:lnTo>
                <a:lnTo>
                  <a:pt x="728510" y="62036"/>
                </a:lnTo>
                <a:lnTo>
                  <a:pt x="728510" y="116064"/>
                </a:lnTo>
                <a:lnTo>
                  <a:pt x="788994" y="116064"/>
                </a:lnTo>
                <a:lnTo>
                  <a:pt x="788994" y="62036"/>
                </a:lnTo>
                <a:lnTo>
                  <a:pt x="811465" y="62036"/>
                </a:lnTo>
                <a:close/>
                <a:moveTo>
                  <a:pt x="918442" y="162681"/>
                </a:moveTo>
                <a:lnTo>
                  <a:pt x="918442" y="125630"/>
                </a:lnTo>
                <a:cubicBezTo>
                  <a:pt x="913104" y="126109"/>
                  <a:pt x="906354" y="126764"/>
                  <a:pt x="898186" y="127598"/>
                </a:cubicBezTo>
                <a:cubicBezTo>
                  <a:pt x="890017" y="128438"/>
                  <a:pt x="883422" y="129611"/>
                  <a:pt x="878400" y="131126"/>
                </a:cubicBezTo>
                <a:cubicBezTo>
                  <a:pt x="872424" y="132959"/>
                  <a:pt x="867484" y="135767"/>
                  <a:pt x="863582" y="139554"/>
                </a:cubicBezTo>
                <a:cubicBezTo>
                  <a:pt x="859677" y="143341"/>
                  <a:pt x="857721" y="148620"/>
                  <a:pt x="857721" y="155391"/>
                </a:cubicBezTo>
                <a:cubicBezTo>
                  <a:pt x="857721" y="163044"/>
                  <a:pt x="859875" y="168819"/>
                  <a:pt x="864180" y="172725"/>
                </a:cubicBezTo>
                <a:cubicBezTo>
                  <a:pt x="868482" y="176627"/>
                  <a:pt x="874774" y="178579"/>
                  <a:pt x="883065" y="178579"/>
                </a:cubicBezTo>
                <a:cubicBezTo>
                  <a:pt x="890154" y="178579"/>
                  <a:pt x="896569" y="177045"/>
                  <a:pt x="902310" y="173977"/>
                </a:cubicBezTo>
                <a:cubicBezTo>
                  <a:pt x="908046" y="170910"/>
                  <a:pt x="913424" y="167145"/>
                  <a:pt x="918442" y="162681"/>
                </a:cubicBezTo>
                <a:close/>
                <a:moveTo>
                  <a:pt x="918442" y="181328"/>
                </a:moveTo>
                <a:cubicBezTo>
                  <a:pt x="916611" y="182682"/>
                  <a:pt x="914158" y="184572"/>
                  <a:pt x="911095" y="187006"/>
                </a:cubicBezTo>
                <a:cubicBezTo>
                  <a:pt x="908028" y="189440"/>
                  <a:pt x="905057" y="191369"/>
                  <a:pt x="902189" y="192805"/>
                </a:cubicBezTo>
                <a:cubicBezTo>
                  <a:pt x="898203" y="194875"/>
                  <a:pt x="894359" y="196471"/>
                  <a:pt x="890654" y="197587"/>
                </a:cubicBezTo>
                <a:cubicBezTo>
                  <a:pt x="886950" y="198699"/>
                  <a:pt x="881752" y="199257"/>
                  <a:pt x="875055" y="199257"/>
                </a:cubicBezTo>
                <a:cubicBezTo>
                  <a:pt x="869558" y="199257"/>
                  <a:pt x="864339" y="198220"/>
                  <a:pt x="859398" y="196150"/>
                </a:cubicBezTo>
                <a:cubicBezTo>
                  <a:pt x="854456" y="194080"/>
                  <a:pt x="850111" y="191171"/>
                  <a:pt x="846367" y="187427"/>
                </a:cubicBezTo>
                <a:cubicBezTo>
                  <a:pt x="842782" y="183763"/>
                  <a:pt x="839915" y="179234"/>
                  <a:pt x="837763" y="173856"/>
                </a:cubicBezTo>
                <a:cubicBezTo>
                  <a:pt x="835610" y="168481"/>
                  <a:pt x="834534" y="162803"/>
                  <a:pt x="834534" y="156824"/>
                </a:cubicBezTo>
                <a:cubicBezTo>
                  <a:pt x="834534" y="147579"/>
                  <a:pt x="836489" y="139713"/>
                  <a:pt x="840390" y="133214"/>
                </a:cubicBezTo>
                <a:cubicBezTo>
                  <a:pt x="844297" y="126721"/>
                  <a:pt x="850474" y="121562"/>
                  <a:pt x="858920" y="117738"/>
                </a:cubicBezTo>
                <a:cubicBezTo>
                  <a:pt x="866411" y="114312"/>
                  <a:pt x="875253" y="111939"/>
                  <a:pt x="885456" y="110625"/>
                </a:cubicBezTo>
                <a:cubicBezTo>
                  <a:pt x="895654" y="109310"/>
                  <a:pt x="906649" y="108335"/>
                  <a:pt x="918442" y="107698"/>
                </a:cubicBezTo>
                <a:lnTo>
                  <a:pt x="918442" y="103392"/>
                </a:lnTo>
                <a:cubicBezTo>
                  <a:pt x="918442" y="98137"/>
                  <a:pt x="917643" y="93893"/>
                  <a:pt x="916052" y="90663"/>
                </a:cubicBezTo>
                <a:cubicBezTo>
                  <a:pt x="914461" y="87437"/>
                  <a:pt x="912229" y="84946"/>
                  <a:pt x="909360" y="83193"/>
                </a:cubicBezTo>
                <a:cubicBezTo>
                  <a:pt x="906490" y="81360"/>
                  <a:pt x="902987" y="80144"/>
                  <a:pt x="898845" y="79545"/>
                </a:cubicBezTo>
                <a:cubicBezTo>
                  <a:pt x="894701" y="78949"/>
                  <a:pt x="890435" y="78653"/>
                  <a:pt x="886053" y="78653"/>
                </a:cubicBezTo>
                <a:cubicBezTo>
                  <a:pt x="880873" y="78653"/>
                  <a:pt x="874774" y="79427"/>
                  <a:pt x="867765" y="80979"/>
                </a:cubicBezTo>
                <a:cubicBezTo>
                  <a:pt x="860752" y="82534"/>
                  <a:pt x="853739" y="84788"/>
                  <a:pt x="846726" y="87740"/>
                </a:cubicBezTo>
                <a:lnTo>
                  <a:pt x="845413" y="87740"/>
                </a:lnTo>
                <a:lnTo>
                  <a:pt x="845413" y="64909"/>
                </a:lnTo>
                <a:cubicBezTo>
                  <a:pt x="849556" y="63714"/>
                  <a:pt x="855493" y="62399"/>
                  <a:pt x="863222" y="60959"/>
                </a:cubicBezTo>
                <a:cubicBezTo>
                  <a:pt x="870952" y="59527"/>
                  <a:pt x="878601" y="58810"/>
                  <a:pt x="886172" y="58810"/>
                </a:cubicBezTo>
                <a:cubicBezTo>
                  <a:pt x="895334" y="58810"/>
                  <a:pt x="903064" y="59527"/>
                  <a:pt x="909360" y="60959"/>
                </a:cubicBezTo>
                <a:cubicBezTo>
                  <a:pt x="915656" y="62399"/>
                  <a:pt x="921312" y="64987"/>
                  <a:pt x="926334" y="68731"/>
                </a:cubicBezTo>
                <a:cubicBezTo>
                  <a:pt x="931198" y="72400"/>
                  <a:pt x="934819" y="77138"/>
                  <a:pt x="937213" y="82955"/>
                </a:cubicBezTo>
                <a:cubicBezTo>
                  <a:pt x="939603" y="88773"/>
                  <a:pt x="940799" y="95865"/>
                  <a:pt x="940799" y="104234"/>
                </a:cubicBezTo>
                <a:lnTo>
                  <a:pt x="940799" y="195552"/>
                </a:lnTo>
                <a:lnTo>
                  <a:pt x="918442" y="195552"/>
                </a:lnTo>
                <a:close/>
                <a:moveTo>
                  <a:pt x="1069891" y="81760"/>
                </a:moveTo>
                <a:lnTo>
                  <a:pt x="1024467" y="81760"/>
                </a:lnTo>
                <a:lnTo>
                  <a:pt x="1024467" y="195552"/>
                </a:lnTo>
                <a:lnTo>
                  <a:pt x="1001995" y="195552"/>
                </a:lnTo>
                <a:lnTo>
                  <a:pt x="1001995" y="81760"/>
                </a:lnTo>
                <a:lnTo>
                  <a:pt x="956574" y="81760"/>
                </a:lnTo>
                <a:lnTo>
                  <a:pt x="956574" y="62036"/>
                </a:lnTo>
                <a:lnTo>
                  <a:pt x="1069891" y="62036"/>
                </a:lnTo>
                <a:close/>
                <a:moveTo>
                  <a:pt x="1270019" y="195552"/>
                </a:moveTo>
                <a:lnTo>
                  <a:pt x="1247547" y="195552"/>
                </a:lnTo>
                <a:lnTo>
                  <a:pt x="1247547" y="81400"/>
                </a:lnTo>
                <a:lnTo>
                  <a:pt x="1187067" y="81400"/>
                </a:lnTo>
                <a:lnTo>
                  <a:pt x="1187067" y="195552"/>
                </a:lnTo>
                <a:lnTo>
                  <a:pt x="1164596" y="195552"/>
                </a:lnTo>
                <a:lnTo>
                  <a:pt x="1164596" y="62036"/>
                </a:lnTo>
                <a:lnTo>
                  <a:pt x="1270019" y="62036"/>
                </a:lnTo>
                <a:close/>
                <a:moveTo>
                  <a:pt x="1412381" y="128856"/>
                </a:moveTo>
                <a:cubicBezTo>
                  <a:pt x="1412381" y="151326"/>
                  <a:pt x="1406967" y="168675"/>
                  <a:pt x="1396127" y="180908"/>
                </a:cubicBezTo>
                <a:cubicBezTo>
                  <a:pt x="1385290" y="193141"/>
                  <a:pt x="1370866" y="199257"/>
                  <a:pt x="1352855" y="199257"/>
                </a:cubicBezTo>
                <a:cubicBezTo>
                  <a:pt x="1334290" y="199257"/>
                  <a:pt x="1319685" y="192942"/>
                  <a:pt x="1309050" y="180310"/>
                </a:cubicBezTo>
                <a:cubicBezTo>
                  <a:pt x="1298408" y="167681"/>
                  <a:pt x="1293087" y="150531"/>
                  <a:pt x="1293087" y="128856"/>
                </a:cubicBezTo>
                <a:cubicBezTo>
                  <a:pt x="1293087" y="106542"/>
                  <a:pt x="1298567" y="89211"/>
                  <a:pt x="1309529" y="76861"/>
                </a:cubicBezTo>
                <a:cubicBezTo>
                  <a:pt x="1320483" y="64508"/>
                  <a:pt x="1334923" y="58331"/>
                  <a:pt x="1352855" y="58331"/>
                </a:cubicBezTo>
                <a:cubicBezTo>
                  <a:pt x="1370866" y="58331"/>
                  <a:pt x="1385290" y="64487"/>
                  <a:pt x="1396127" y="76796"/>
                </a:cubicBezTo>
                <a:cubicBezTo>
                  <a:pt x="1406967" y="89111"/>
                  <a:pt x="1412381" y="106463"/>
                  <a:pt x="1412381" y="128856"/>
                </a:cubicBezTo>
                <a:close/>
                <a:moveTo>
                  <a:pt x="1389193" y="128856"/>
                </a:moveTo>
                <a:cubicBezTo>
                  <a:pt x="1389193" y="111561"/>
                  <a:pt x="1386047" y="98712"/>
                  <a:pt x="1379751" y="90306"/>
                </a:cubicBezTo>
                <a:cubicBezTo>
                  <a:pt x="1373458" y="81896"/>
                  <a:pt x="1364490" y="77695"/>
                  <a:pt x="1352855" y="77695"/>
                </a:cubicBezTo>
                <a:cubicBezTo>
                  <a:pt x="1341140" y="77695"/>
                  <a:pt x="1332115" y="81896"/>
                  <a:pt x="1325779" y="90306"/>
                </a:cubicBezTo>
                <a:cubicBezTo>
                  <a:pt x="1319447" y="98712"/>
                  <a:pt x="1316278" y="111561"/>
                  <a:pt x="1316278" y="128856"/>
                </a:cubicBezTo>
                <a:cubicBezTo>
                  <a:pt x="1316278" y="145592"/>
                  <a:pt x="1319447" y="158278"/>
                  <a:pt x="1325779" y="166925"/>
                </a:cubicBezTo>
                <a:cubicBezTo>
                  <a:pt x="1332115" y="175573"/>
                  <a:pt x="1341140" y="179892"/>
                  <a:pt x="1352855" y="179892"/>
                </a:cubicBezTo>
                <a:cubicBezTo>
                  <a:pt x="1364408" y="179892"/>
                  <a:pt x="1373356" y="175647"/>
                  <a:pt x="1379690" y="167163"/>
                </a:cubicBezTo>
                <a:cubicBezTo>
                  <a:pt x="1386026" y="158678"/>
                  <a:pt x="1389193" y="145908"/>
                  <a:pt x="1389193" y="128856"/>
                </a:cubicBezTo>
                <a:close/>
                <a:moveTo>
                  <a:pt x="1488525" y="198541"/>
                </a:moveTo>
                <a:cubicBezTo>
                  <a:pt x="1479359" y="198541"/>
                  <a:pt x="1470957" y="197126"/>
                  <a:pt x="1463306" y="194296"/>
                </a:cubicBezTo>
                <a:cubicBezTo>
                  <a:pt x="1455656" y="191470"/>
                  <a:pt x="1449082" y="187189"/>
                  <a:pt x="1443582" y="181448"/>
                </a:cubicBezTo>
                <a:cubicBezTo>
                  <a:pt x="1438084" y="175712"/>
                  <a:pt x="1433818" y="168481"/>
                  <a:pt x="1430794" y="159753"/>
                </a:cubicBezTo>
                <a:cubicBezTo>
                  <a:pt x="1427763" y="151031"/>
                  <a:pt x="1426248" y="140767"/>
                  <a:pt x="1426248" y="128978"/>
                </a:cubicBezTo>
                <a:cubicBezTo>
                  <a:pt x="1426248" y="117259"/>
                  <a:pt x="1427821" y="107140"/>
                  <a:pt x="1430971" y="98612"/>
                </a:cubicBezTo>
                <a:cubicBezTo>
                  <a:pt x="1434121" y="90090"/>
                  <a:pt x="1438322" y="82916"/>
                  <a:pt x="1443582" y="77098"/>
                </a:cubicBezTo>
                <a:cubicBezTo>
                  <a:pt x="1448841" y="71280"/>
                  <a:pt x="1455397" y="66802"/>
                  <a:pt x="1463245" y="63652"/>
                </a:cubicBezTo>
                <a:cubicBezTo>
                  <a:pt x="1471093" y="60502"/>
                  <a:pt x="1479520" y="58928"/>
                  <a:pt x="1488525" y="58928"/>
                </a:cubicBezTo>
                <a:cubicBezTo>
                  <a:pt x="1495854" y="58928"/>
                  <a:pt x="1502928" y="59966"/>
                  <a:pt x="1509743" y="62036"/>
                </a:cubicBezTo>
                <a:cubicBezTo>
                  <a:pt x="1516554" y="64108"/>
                  <a:pt x="1522631" y="66500"/>
                  <a:pt x="1527970" y="69210"/>
                </a:cubicBezTo>
                <a:lnTo>
                  <a:pt x="1527970" y="94432"/>
                </a:lnTo>
                <a:lnTo>
                  <a:pt x="1526655" y="94432"/>
                </a:lnTo>
                <a:cubicBezTo>
                  <a:pt x="1525060" y="93078"/>
                  <a:pt x="1523012" y="91523"/>
                  <a:pt x="1520500" y="89770"/>
                </a:cubicBezTo>
                <a:cubicBezTo>
                  <a:pt x="1517990" y="88016"/>
                  <a:pt x="1514941" y="86224"/>
                  <a:pt x="1511356" y="84392"/>
                </a:cubicBezTo>
                <a:cubicBezTo>
                  <a:pt x="1508245" y="82796"/>
                  <a:pt x="1504580" y="81400"/>
                  <a:pt x="1500357" y="80204"/>
                </a:cubicBezTo>
                <a:cubicBezTo>
                  <a:pt x="1496138" y="79009"/>
                  <a:pt x="1492071" y="78413"/>
                  <a:pt x="1488164" y="78413"/>
                </a:cubicBezTo>
                <a:cubicBezTo>
                  <a:pt x="1476532" y="78413"/>
                  <a:pt x="1467190" y="82814"/>
                  <a:pt x="1460138" y="91621"/>
                </a:cubicBezTo>
                <a:cubicBezTo>
                  <a:pt x="1453082" y="100429"/>
                  <a:pt x="1449555" y="112881"/>
                  <a:pt x="1449555" y="128978"/>
                </a:cubicBezTo>
                <a:cubicBezTo>
                  <a:pt x="1449555" y="144756"/>
                  <a:pt x="1452964" y="157043"/>
                  <a:pt x="1459775" y="165848"/>
                </a:cubicBezTo>
                <a:cubicBezTo>
                  <a:pt x="1466586" y="174654"/>
                  <a:pt x="1476051" y="179058"/>
                  <a:pt x="1488164" y="179058"/>
                </a:cubicBezTo>
                <a:cubicBezTo>
                  <a:pt x="1495497" y="179058"/>
                  <a:pt x="1502471" y="177541"/>
                  <a:pt x="1509087" y="174517"/>
                </a:cubicBezTo>
                <a:cubicBezTo>
                  <a:pt x="1515696" y="171489"/>
                  <a:pt x="1521554" y="167584"/>
                  <a:pt x="1526655" y="162799"/>
                </a:cubicBezTo>
                <a:lnTo>
                  <a:pt x="1527970" y="162799"/>
                </a:lnTo>
                <a:lnTo>
                  <a:pt x="1527970" y="188025"/>
                </a:lnTo>
                <a:cubicBezTo>
                  <a:pt x="1525737" y="189061"/>
                  <a:pt x="1522947" y="190315"/>
                  <a:pt x="1519603" y="191787"/>
                </a:cubicBezTo>
                <a:cubicBezTo>
                  <a:pt x="1516255" y="193263"/>
                  <a:pt x="1513228" y="194357"/>
                  <a:pt x="1510516" y="195073"/>
                </a:cubicBezTo>
                <a:cubicBezTo>
                  <a:pt x="1506693" y="196190"/>
                  <a:pt x="1503266" y="197050"/>
                  <a:pt x="1500239" y="197648"/>
                </a:cubicBezTo>
                <a:cubicBezTo>
                  <a:pt x="1497212" y="198245"/>
                  <a:pt x="1493309" y="198541"/>
                  <a:pt x="1488525" y="198541"/>
                </a:cubicBezTo>
                <a:close/>
                <a:moveTo>
                  <a:pt x="1645949" y="81760"/>
                </a:moveTo>
                <a:lnTo>
                  <a:pt x="1600524" y="81760"/>
                </a:lnTo>
                <a:lnTo>
                  <a:pt x="1600524" y="195552"/>
                </a:lnTo>
                <a:lnTo>
                  <a:pt x="1578052" y="195552"/>
                </a:lnTo>
                <a:lnTo>
                  <a:pt x="1578052" y="81760"/>
                </a:lnTo>
                <a:lnTo>
                  <a:pt x="1532632" y="81760"/>
                </a:lnTo>
                <a:lnTo>
                  <a:pt x="1532632" y="62036"/>
                </a:lnTo>
                <a:lnTo>
                  <a:pt x="1645949" y="62036"/>
                </a:lnTo>
                <a:close/>
                <a:moveTo>
                  <a:pt x="1774685" y="125269"/>
                </a:moveTo>
                <a:cubicBezTo>
                  <a:pt x="1774685" y="147503"/>
                  <a:pt x="1769364" y="165212"/>
                  <a:pt x="1758726" y="178398"/>
                </a:cubicBezTo>
                <a:cubicBezTo>
                  <a:pt x="1748091" y="191585"/>
                  <a:pt x="1734646" y="198184"/>
                  <a:pt x="1718388" y="198184"/>
                </a:cubicBezTo>
                <a:cubicBezTo>
                  <a:pt x="1711770" y="198184"/>
                  <a:pt x="1705917" y="197428"/>
                  <a:pt x="1700817" y="195913"/>
                </a:cubicBezTo>
                <a:cubicBezTo>
                  <a:pt x="1695715" y="194397"/>
                  <a:pt x="1690495" y="192049"/>
                  <a:pt x="1685156" y="188859"/>
                </a:cubicBezTo>
                <a:lnTo>
                  <a:pt x="1685156" y="244797"/>
                </a:lnTo>
                <a:lnTo>
                  <a:pt x="1662685" y="244797"/>
                </a:lnTo>
                <a:lnTo>
                  <a:pt x="1662685" y="62036"/>
                </a:lnTo>
                <a:lnTo>
                  <a:pt x="1685156" y="62036"/>
                </a:lnTo>
                <a:lnTo>
                  <a:pt x="1685156" y="76021"/>
                </a:lnTo>
                <a:cubicBezTo>
                  <a:pt x="1690737" y="71003"/>
                  <a:pt x="1696928" y="66802"/>
                  <a:pt x="1703743" y="63411"/>
                </a:cubicBezTo>
                <a:cubicBezTo>
                  <a:pt x="1710554" y="60023"/>
                  <a:pt x="1717985" y="58331"/>
                  <a:pt x="1726034" y="58331"/>
                </a:cubicBezTo>
                <a:cubicBezTo>
                  <a:pt x="1741337" y="58331"/>
                  <a:pt x="1753268" y="64387"/>
                  <a:pt x="1761832" y="76500"/>
                </a:cubicBezTo>
                <a:cubicBezTo>
                  <a:pt x="1770401" y="88614"/>
                  <a:pt x="1774685" y="104868"/>
                  <a:pt x="1774685" y="125269"/>
                </a:cubicBezTo>
                <a:close/>
                <a:moveTo>
                  <a:pt x="1751494" y="127782"/>
                </a:moveTo>
                <a:cubicBezTo>
                  <a:pt x="1751494" y="112562"/>
                  <a:pt x="1749067" y="100747"/>
                  <a:pt x="1744204" y="92337"/>
                </a:cubicBezTo>
                <a:cubicBezTo>
                  <a:pt x="1739343" y="83931"/>
                  <a:pt x="1731452" y="79726"/>
                  <a:pt x="1720537" y="79726"/>
                </a:cubicBezTo>
                <a:cubicBezTo>
                  <a:pt x="1714162" y="79726"/>
                  <a:pt x="1708005" y="81140"/>
                  <a:pt x="1702069" y="83970"/>
                </a:cubicBezTo>
                <a:cubicBezTo>
                  <a:pt x="1696133" y="86800"/>
                  <a:pt x="1690495" y="90447"/>
                  <a:pt x="1685156" y="94907"/>
                </a:cubicBezTo>
                <a:lnTo>
                  <a:pt x="1685156" y="170571"/>
                </a:lnTo>
                <a:cubicBezTo>
                  <a:pt x="1691049" y="173442"/>
                  <a:pt x="1696093" y="175392"/>
                  <a:pt x="1700276" y="176429"/>
                </a:cubicBezTo>
                <a:cubicBezTo>
                  <a:pt x="1704459" y="177466"/>
                  <a:pt x="1709262" y="177981"/>
                  <a:pt x="1714680" y="177981"/>
                </a:cubicBezTo>
                <a:cubicBezTo>
                  <a:pt x="1726312" y="177981"/>
                  <a:pt x="1735358" y="173718"/>
                  <a:pt x="1741814" y="165190"/>
                </a:cubicBezTo>
                <a:cubicBezTo>
                  <a:pt x="1748268" y="156669"/>
                  <a:pt x="1751494" y="144195"/>
                  <a:pt x="1751494" y="127782"/>
                </a:cubicBezTo>
                <a:close/>
                <a:moveTo>
                  <a:pt x="1907842" y="128856"/>
                </a:moveTo>
                <a:cubicBezTo>
                  <a:pt x="1907842" y="151326"/>
                  <a:pt x="1902427" y="168675"/>
                  <a:pt x="1891587" y="180908"/>
                </a:cubicBezTo>
                <a:cubicBezTo>
                  <a:pt x="1880752" y="193141"/>
                  <a:pt x="1866326" y="199257"/>
                  <a:pt x="1848316" y="199257"/>
                </a:cubicBezTo>
                <a:cubicBezTo>
                  <a:pt x="1829750" y="199257"/>
                  <a:pt x="1815145" y="192942"/>
                  <a:pt x="1804511" y="180310"/>
                </a:cubicBezTo>
                <a:cubicBezTo>
                  <a:pt x="1793870" y="167681"/>
                  <a:pt x="1788548" y="150531"/>
                  <a:pt x="1788548" y="128856"/>
                </a:cubicBezTo>
                <a:cubicBezTo>
                  <a:pt x="1788548" y="106542"/>
                  <a:pt x="1794027" y="89211"/>
                  <a:pt x="1804990" y="76861"/>
                </a:cubicBezTo>
                <a:cubicBezTo>
                  <a:pt x="1815945" y="64508"/>
                  <a:pt x="1830383" y="58331"/>
                  <a:pt x="1848316" y="58331"/>
                </a:cubicBezTo>
                <a:cubicBezTo>
                  <a:pt x="1866326" y="58331"/>
                  <a:pt x="1880752" y="64487"/>
                  <a:pt x="1891587" y="76796"/>
                </a:cubicBezTo>
                <a:cubicBezTo>
                  <a:pt x="1902427" y="89111"/>
                  <a:pt x="1907842" y="106463"/>
                  <a:pt x="1907842" y="128856"/>
                </a:cubicBezTo>
                <a:close/>
                <a:moveTo>
                  <a:pt x="1884654" y="128856"/>
                </a:moveTo>
                <a:cubicBezTo>
                  <a:pt x="1884654" y="111561"/>
                  <a:pt x="1881507" y="98712"/>
                  <a:pt x="1875211" y="90306"/>
                </a:cubicBezTo>
                <a:cubicBezTo>
                  <a:pt x="1868918" y="81896"/>
                  <a:pt x="1859950" y="77695"/>
                  <a:pt x="1848316" y="77695"/>
                </a:cubicBezTo>
                <a:cubicBezTo>
                  <a:pt x="1836601" y="77695"/>
                  <a:pt x="1827575" y="81896"/>
                  <a:pt x="1821239" y="90306"/>
                </a:cubicBezTo>
                <a:cubicBezTo>
                  <a:pt x="1814907" y="98712"/>
                  <a:pt x="1811740" y="111561"/>
                  <a:pt x="1811740" y="128856"/>
                </a:cubicBezTo>
                <a:cubicBezTo>
                  <a:pt x="1811740" y="145592"/>
                  <a:pt x="1814907" y="158278"/>
                  <a:pt x="1821239" y="166925"/>
                </a:cubicBezTo>
                <a:cubicBezTo>
                  <a:pt x="1827575" y="175573"/>
                  <a:pt x="1836601" y="179892"/>
                  <a:pt x="1848316" y="179892"/>
                </a:cubicBezTo>
                <a:cubicBezTo>
                  <a:pt x="1859868" y="179892"/>
                  <a:pt x="1868817" y="175647"/>
                  <a:pt x="1875150" y="167163"/>
                </a:cubicBezTo>
                <a:cubicBezTo>
                  <a:pt x="1881486" y="158678"/>
                  <a:pt x="1884654" y="145908"/>
                  <a:pt x="1884654" y="128856"/>
                </a:cubicBezTo>
                <a:close/>
                <a:moveTo>
                  <a:pt x="1988888" y="198659"/>
                </a:moveTo>
                <a:cubicBezTo>
                  <a:pt x="1967612" y="198659"/>
                  <a:pt x="1951096" y="192662"/>
                  <a:pt x="1939342" y="180670"/>
                </a:cubicBezTo>
                <a:cubicBezTo>
                  <a:pt x="1927588" y="168675"/>
                  <a:pt x="1921709" y="151643"/>
                  <a:pt x="1921709" y="129576"/>
                </a:cubicBezTo>
                <a:cubicBezTo>
                  <a:pt x="1921709" y="107821"/>
                  <a:pt x="1927407" y="90504"/>
                  <a:pt x="1938802" y="77634"/>
                </a:cubicBezTo>
                <a:cubicBezTo>
                  <a:pt x="1950199" y="64764"/>
                  <a:pt x="1965100" y="58331"/>
                  <a:pt x="1983506" y="58331"/>
                </a:cubicBezTo>
                <a:cubicBezTo>
                  <a:pt x="1991794" y="58331"/>
                  <a:pt x="1999127" y="59527"/>
                  <a:pt x="2005502" y="61916"/>
                </a:cubicBezTo>
                <a:cubicBezTo>
                  <a:pt x="2011874" y="64310"/>
                  <a:pt x="2017454" y="68054"/>
                  <a:pt x="2022235" y="73152"/>
                </a:cubicBezTo>
                <a:cubicBezTo>
                  <a:pt x="2027020" y="78254"/>
                  <a:pt x="2030684" y="84488"/>
                  <a:pt x="2033233" y="91858"/>
                </a:cubicBezTo>
                <a:cubicBezTo>
                  <a:pt x="2035782" y="99230"/>
                  <a:pt x="2037057" y="108256"/>
                  <a:pt x="2037057" y="118933"/>
                </a:cubicBezTo>
                <a:lnTo>
                  <a:pt x="2037057" y="131126"/>
                </a:lnTo>
                <a:lnTo>
                  <a:pt x="1944540" y="131126"/>
                </a:lnTo>
                <a:cubicBezTo>
                  <a:pt x="1944540" y="146667"/>
                  <a:pt x="1948443" y="158537"/>
                  <a:pt x="1956254" y="166745"/>
                </a:cubicBezTo>
                <a:cubicBezTo>
                  <a:pt x="1964066" y="174953"/>
                  <a:pt x="1974862" y="179058"/>
                  <a:pt x="1988647" y="179058"/>
                </a:cubicBezTo>
                <a:cubicBezTo>
                  <a:pt x="1993586" y="179058"/>
                  <a:pt x="1998429" y="178499"/>
                  <a:pt x="2003169" y="177384"/>
                </a:cubicBezTo>
                <a:cubicBezTo>
                  <a:pt x="2007914" y="176271"/>
                  <a:pt x="2012194" y="174835"/>
                  <a:pt x="2016022" y="173081"/>
                </a:cubicBezTo>
                <a:cubicBezTo>
                  <a:pt x="2020082" y="171252"/>
                  <a:pt x="2023510" y="169478"/>
                  <a:pt x="2026302" y="167761"/>
                </a:cubicBezTo>
                <a:cubicBezTo>
                  <a:pt x="2029089" y="166050"/>
                  <a:pt x="2031400" y="164433"/>
                  <a:pt x="2033233" y="162918"/>
                </a:cubicBezTo>
                <a:lnTo>
                  <a:pt x="2034547" y="162918"/>
                </a:lnTo>
                <a:lnTo>
                  <a:pt x="2034547" y="187427"/>
                </a:lnTo>
                <a:cubicBezTo>
                  <a:pt x="2031920" y="188464"/>
                  <a:pt x="2028653" y="189756"/>
                  <a:pt x="2024748" y="191308"/>
                </a:cubicBezTo>
                <a:cubicBezTo>
                  <a:pt x="2020841" y="192864"/>
                  <a:pt x="2017335" y="194080"/>
                  <a:pt x="2014229" y="194956"/>
                </a:cubicBezTo>
                <a:cubicBezTo>
                  <a:pt x="2009843" y="196150"/>
                  <a:pt x="2005881" y="197067"/>
                  <a:pt x="2002334" y="197705"/>
                </a:cubicBezTo>
                <a:cubicBezTo>
                  <a:pt x="1998788" y="198343"/>
                  <a:pt x="1994302" y="198659"/>
                  <a:pt x="1988888" y="198659"/>
                </a:cubicBezTo>
                <a:close/>
                <a:moveTo>
                  <a:pt x="2015182" y="113915"/>
                </a:moveTo>
                <a:cubicBezTo>
                  <a:pt x="2015025" y="107856"/>
                  <a:pt x="2014307" y="102636"/>
                  <a:pt x="2013033" y="98255"/>
                </a:cubicBezTo>
                <a:cubicBezTo>
                  <a:pt x="2011756" y="93871"/>
                  <a:pt x="2009927" y="90167"/>
                  <a:pt x="2007536" y="87143"/>
                </a:cubicBezTo>
                <a:cubicBezTo>
                  <a:pt x="2004900" y="83790"/>
                  <a:pt x="2001535" y="81242"/>
                  <a:pt x="1997434" y="79488"/>
                </a:cubicBezTo>
                <a:cubicBezTo>
                  <a:pt x="1993327" y="77736"/>
                  <a:pt x="1988247" y="76861"/>
                  <a:pt x="1982193" y="76861"/>
                </a:cubicBezTo>
                <a:cubicBezTo>
                  <a:pt x="1976216" y="76861"/>
                  <a:pt x="1971136" y="77753"/>
                  <a:pt x="1966953" y="79545"/>
                </a:cubicBezTo>
                <a:cubicBezTo>
                  <a:pt x="1962771" y="81339"/>
                  <a:pt x="1958964" y="83952"/>
                  <a:pt x="1955538" y="87380"/>
                </a:cubicBezTo>
                <a:cubicBezTo>
                  <a:pt x="1952190" y="90883"/>
                  <a:pt x="1949641" y="94770"/>
                  <a:pt x="1947888" y="99032"/>
                </a:cubicBezTo>
                <a:cubicBezTo>
                  <a:pt x="1946135" y="103298"/>
                  <a:pt x="1945022" y="108260"/>
                  <a:pt x="1944540" y="113915"/>
                </a:cubicBezTo>
                <a:close/>
                <a:moveTo>
                  <a:pt x="2165191" y="195552"/>
                </a:moveTo>
                <a:lnTo>
                  <a:pt x="2142720" y="195552"/>
                </a:lnTo>
                <a:lnTo>
                  <a:pt x="2142720" y="135429"/>
                </a:lnTo>
                <a:lnTo>
                  <a:pt x="2082240" y="135429"/>
                </a:lnTo>
                <a:lnTo>
                  <a:pt x="2082240" y="195552"/>
                </a:lnTo>
                <a:lnTo>
                  <a:pt x="2059768" y="195552"/>
                </a:lnTo>
                <a:lnTo>
                  <a:pt x="2059768" y="62036"/>
                </a:lnTo>
                <a:lnTo>
                  <a:pt x="2082240" y="62036"/>
                </a:lnTo>
                <a:lnTo>
                  <a:pt x="2082240" y="116064"/>
                </a:lnTo>
                <a:lnTo>
                  <a:pt x="2142720" y="116064"/>
                </a:lnTo>
                <a:lnTo>
                  <a:pt x="2142720" y="62036"/>
                </a:lnTo>
                <a:lnTo>
                  <a:pt x="2165191" y="62036"/>
                </a:lnTo>
                <a:close/>
                <a:moveTo>
                  <a:pt x="2428398" y="195552"/>
                </a:moveTo>
                <a:lnTo>
                  <a:pt x="2404732" y="195552"/>
                </a:lnTo>
                <a:lnTo>
                  <a:pt x="2404732" y="42192"/>
                </a:lnTo>
                <a:lnTo>
                  <a:pt x="2358357" y="146546"/>
                </a:lnTo>
                <a:lnTo>
                  <a:pt x="2344011" y="146546"/>
                </a:lnTo>
                <a:lnTo>
                  <a:pt x="2297991" y="42192"/>
                </a:lnTo>
                <a:lnTo>
                  <a:pt x="2297991" y="195552"/>
                </a:lnTo>
                <a:lnTo>
                  <a:pt x="2275880" y="195552"/>
                </a:lnTo>
                <a:lnTo>
                  <a:pt x="2275880" y="17572"/>
                </a:lnTo>
                <a:lnTo>
                  <a:pt x="2308151" y="17572"/>
                </a:lnTo>
                <a:lnTo>
                  <a:pt x="2352621" y="116662"/>
                </a:lnTo>
                <a:lnTo>
                  <a:pt x="2395529" y="17572"/>
                </a:lnTo>
                <a:lnTo>
                  <a:pt x="2428398" y="17572"/>
                </a:lnTo>
                <a:close/>
                <a:moveTo>
                  <a:pt x="2568131" y="195552"/>
                </a:moveTo>
                <a:lnTo>
                  <a:pt x="2545899" y="195552"/>
                </a:lnTo>
                <a:lnTo>
                  <a:pt x="2545899" y="95983"/>
                </a:lnTo>
                <a:lnTo>
                  <a:pt x="2483028" y="195552"/>
                </a:lnTo>
                <a:lnTo>
                  <a:pt x="2462706" y="195552"/>
                </a:lnTo>
                <a:lnTo>
                  <a:pt x="2462706" y="62036"/>
                </a:lnTo>
                <a:lnTo>
                  <a:pt x="2484939" y="62036"/>
                </a:lnTo>
                <a:lnTo>
                  <a:pt x="2484939" y="160053"/>
                </a:lnTo>
                <a:lnTo>
                  <a:pt x="2547094" y="62036"/>
                </a:lnTo>
                <a:lnTo>
                  <a:pt x="2568131" y="62036"/>
                </a:lnTo>
                <a:close/>
                <a:moveTo>
                  <a:pt x="2706070" y="195552"/>
                </a:moveTo>
                <a:lnTo>
                  <a:pt x="2683599" y="195552"/>
                </a:lnTo>
                <a:lnTo>
                  <a:pt x="2683599" y="135429"/>
                </a:lnTo>
                <a:lnTo>
                  <a:pt x="2623119" y="135429"/>
                </a:lnTo>
                <a:lnTo>
                  <a:pt x="2623119" y="195552"/>
                </a:lnTo>
                <a:lnTo>
                  <a:pt x="2600643" y="195552"/>
                </a:lnTo>
                <a:lnTo>
                  <a:pt x="2600643" y="62036"/>
                </a:lnTo>
                <a:lnTo>
                  <a:pt x="2623119" y="62036"/>
                </a:lnTo>
                <a:lnTo>
                  <a:pt x="2623119" y="116064"/>
                </a:lnTo>
                <a:lnTo>
                  <a:pt x="2683599" y="116064"/>
                </a:lnTo>
                <a:lnTo>
                  <a:pt x="2683599" y="62036"/>
                </a:lnTo>
                <a:lnTo>
                  <a:pt x="2706070" y="62036"/>
                </a:lnTo>
                <a:close/>
                <a:moveTo>
                  <a:pt x="2843892" y="195552"/>
                </a:moveTo>
                <a:lnTo>
                  <a:pt x="2821658" y="195552"/>
                </a:lnTo>
                <a:lnTo>
                  <a:pt x="2821658" y="95983"/>
                </a:lnTo>
                <a:lnTo>
                  <a:pt x="2758784" y="195552"/>
                </a:lnTo>
                <a:lnTo>
                  <a:pt x="2738466" y="195552"/>
                </a:lnTo>
                <a:lnTo>
                  <a:pt x="2738466" y="62036"/>
                </a:lnTo>
                <a:lnTo>
                  <a:pt x="2760696" y="62036"/>
                </a:lnTo>
                <a:lnTo>
                  <a:pt x="2760696" y="160053"/>
                </a:lnTo>
                <a:lnTo>
                  <a:pt x="2822853" y="62036"/>
                </a:lnTo>
                <a:lnTo>
                  <a:pt x="2843892" y="62036"/>
                </a:lnTo>
                <a:close/>
                <a:moveTo>
                  <a:pt x="2929474" y="198541"/>
                </a:moveTo>
                <a:cubicBezTo>
                  <a:pt x="2920309" y="198541"/>
                  <a:pt x="2911906" y="197126"/>
                  <a:pt x="2904257" y="194296"/>
                </a:cubicBezTo>
                <a:cubicBezTo>
                  <a:pt x="2896603" y="191470"/>
                  <a:pt x="2890033" y="187189"/>
                  <a:pt x="2884532" y="181448"/>
                </a:cubicBezTo>
                <a:cubicBezTo>
                  <a:pt x="2879031" y="175712"/>
                  <a:pt x="2874769" y="168481"/>
                  <a:pt x="2871741" y="159753"/>
                </a:cubicBezTo>
                <a:cubicBezTo>
                  <a:pt x="2868714" y="151031"/>
                  <a:pt x="2867199" y="140767"/>
                  <a:pt x="2867199" y="128978"/>
                </a:cubicBezTo>
                <a:cubicBezTo>
                  <a:pt x="2867199" y="117259"/>
                  <a:pt x="2868771" y="107140"/>
                  <a:pt x="2871922" y="98612"/>
                </a:cubicBezTo>
                <a:cubicBezTo>
                  <a:pt x="2875072" y="90090"/>
                  <a:pt x="2879272" y="82916"/>
                  <a:pt x="2884532" y="77098"/>
                </a:cubicBezTo>
                <a:cubicBezTo>
                  <a:pt x="2889792" y="71280"/>
                  <a:pt x="2896348" y="66802"/>
                  <a:pt x="2904195" y="63652"/>
                </a:cubicBezTo>
                <a:cubicBezTo>
                  <a:pt x="2912044" y="60502"/>
                  <a:pt x="2920471" y="58928"/>
                  <a:pt x="2929474" y="58928"/>
                </a:cubicBezTo>
                <a:cubicBezTo>
                  <a:pt x="2936805" y="58928"/>
                  <a:pt x="2943879" y="59966"/>
                  <a:pt x="2950694" y="62036"/>
                </a:cubicBezTo>
                <a:cubicBezTo>
                  <a:pt x="2957504" y="64108"/>
                  <a:pt x="2963582" y="66500"/>
                  <a:pt x="2968919" y="69210"/>
                </a:cubicBezTo>
                <a:lnTo>
                  <a:pt x="2968919" y="94432"/>
                </a:lnTo>
                <a:lnTo>
                  <a:pt x="2967602" y="94432"/>
                </a:lnTo>
                <a:cubicBezTo>
                  <a:pt x="2966011" y="93078"/>
                  <a:pt x="2963963" y="91523"/>
                  <a:pt x="2961450" y="89770"/>
                </a:cubicBezTo>
                <a:cubicBezTo>
                  <a:pt x="2958941" y="88016"/>
                  <a:pt x="2955892" y="86224"/>
                  <a:pt x="2952306" y="84392"/>
                </a:cubicBezTo>
                <a:cubicBezTo>
                  <a:pt x="2949195" y="82796"/>
                  <a:pt x="2945531" y="81400"/>
                  <a:pt x="2941308" y="80204"/>
                </a:cubicBezTo>
                <a:cubicBezTo>
                  <a:pt x="2937088" y="79009"/>
                  <a:pt x="2933020" y="78413"/>
                  <a:pt x="2929115" y="78413"/>
                </a:cubicBezTo>
                <a:cubicBezTo>
                  <a:pt x="2917483" y="78413"/>
                  <a:pt x="2908137" y="82814"/>
                  <a:pt x="2901089" y="91621"/>
                </a:cubicBezTo>
                <a:cubicBezTo>
                  <a:pt x="2894032" y="100429"/>
                  <a:pt x="2890504" y="112881"/>
                  <a:pt x="2890504" y="128978"/>
                </a:cubicBezTo>
                <a:cubicBezTo>
                  <a:pt x="2890504" y="144756"/>
                  <a:pt x="2893915" y="157043"/>
                  <a:pt x="2900725" y="165848"/>
                </a:cubicBezTo>
                <a:cubicBezTo>
                  <a:pt x="2907537" y="174654"/>
                  <a:pt x="2917000" y="179058"/>
                  <a:pt x="2929115" y="179058"/>
                </a:cubicBezTo>
                <a:cubicBezTo>
                  <a:pt x="2936448" y="179058"/>
                  <a:pt x="2943422" y="177541"/>
                  <a:pt x="2950038" y="174517"/>
                </a:cubicBezTo>
                <a:cubicBezTo>
                  <a:pt x="2956647" y="171489"/>
                  <a:pt x="2962505" y="167584"/>
                  <a:pt x="2967602" y="162799"/>
                </a:cubicBezTo>
                <a:lnTo>
                  <a:pt x="2968919" y="162799"/>
                </a:lnTo>
                <a:lnTo>
                  <a:pt x="2968919" y="188025"/>
                </a:lnTo>
                <a:cubicBezTo>
                  <a:pt x="2966688" y="189061"/>
                  <a:pt x="2963898" y="190315"/>
                  <a:pt x="2960554" y="191787"/>
                </a:cubicBezTo>
                <a:cubicBezTo>
                  <a:pt x="2957205" y="193263"/>
                  <a:pt x="2954178" y="194357"/>
                  <a:pt x="2951467" y="195073"/>
                </a:cubicBezTo>
                <a:cubicBezTo>
                  <a:pt x="2947644" y="196190"/>
                  <a:pt x="2944217" y="197050"/>
                  <a:pt x="2941189" y="197648"/>
                </a:cubicBezTo>
                <a:cubicBezTo>
                  <a:pt x="2938161" y="198245"/>
                  <a:pt x="2934259" y="198541"/>
                  <a:pt x="2929474" y="198541"/>
                </a:cubicBezTo>
                <a:close/>
                <a:moveTo>
                  <a:pt x="3086899" y="81760"/>
                </a:moveTo>
                <a:lnTo>
                  <a:pt x="3041475" y="81760"/>
                </a:lnTo>
                <a:lnTo>
                  <a:pt x="3041475" y="195552"/>
                </a:lnTo>
                <a:lnTo>
                  <a:pt x="3019003" y="195552"/>
                </a:lnTo>
                <a:lnTo>
                  <a:pt x="3019003" y="81760"/>
                </a:lnTo>
                <a:lnTo>
                  <a:pt x="2973581" y="81760"/>
                </a:lnTo>
                <a:lnTo>
                  <a:pt x="2973581" y="62036"/>
                </a:lnTo>
                <a:lnTo>
                  <a:pt x="3086899" y="62036"/>
                </a:lnTo>
                <a:close/>
                <a:moveTo>
                  <a:pt x="3161606" y="198659"/>
                </a:moveTo>
                <a:cubicBezTo>
                  <a:pt x="3140330" y="198659"/>
                  <a:pt x="3123818" y="192662"/>
                  <a:pt x="3112064" y="180670"/>
                </a:cubicBezTo>
                <a:cubicBezTo>
                  <a:pt x="3100309" y="168675"/>
                  <a:pt x="3094429" y="151643"/>
                  <a:pt x="3094429" y="129576"/>
                </a:cubicBezTo>
                <a:cubicBezTo>
                  <a:pt x="3094429" y="107821"/>
                  <a:pt x="3100126" y="90504"/>
                  <a:pt x="3111523" y="77634"/>
                </a:cubicBezTo>
                <a:cubicBezTo>
                  <a:pt x="3122917" y="64764"/>
                  <a:pt x="3137818" y="58331"/>
                  <a:pt x="3156228" y="58331"/>
                </a:cubicBezTo>
                <a:cubicBezTo>
                  <a:pt x="3164515" y="58331"/>
                  <a:pt x="3171849" y="59527"/>
                  <a:pt x="3178224" y="61916"/>
                </a:cubicBezTo>
                <a:cubicBezTo>
                  <a:pt x="3184596" y="64310"/>
                  <a:pt x="3190176" y="68054"/>
                  <a:pt x="3194953" y="73152"/>
                </a:cubicBezTo>
                <a:cubicBezTo>
                  <a:pt x="3199738" y="78254"/>
                  <a:pt x="3203406" y="84488"/>
                  <a:pt x="3205955" y="91858"/>
                </a:cubicBezTo>
                <a:cubicBezTo>
                  <a:pt x="3208500" y="99230"/>
                  <a:pt x="3209778" y="108256"/>
                  <a:pt x="3209778" y="118933"/>
                </a:cubicBezTo>
                <a:lnTo>
                  <a:pt x="3209778" y="131126"/>
                </a:lnTo>
                <a:lnTo>
                  <a:pt x="3117258" y="131126"/>
                </a:lnTo>
                <a:cubicBezTo>
                  <a:pt x="3117258" y="146667"/>
                  <a:pt x="3121164" y="158537"/>
                  <a:pt x="3128976" y="166745"/>
                </a:cubicBezTo>
                <a:cubicBezTo>
                  <a:pt x="3136784" y="174953"/>
                  <a:pt x="3147584" y="179058"/>
                  <a:pt x="3161369" y="179058"/>
                </a:cubicBezTo>
                <a:cubicBezTo>
                  <a:pt x="3166308" y="179058"/>
                  <a:pt x="3171150" y="178499"/>
                  <a:pt x="3175891" y="177384"/>
                </a:cubicBezTo>
                <a:cubicBezTo>
                  <a:pt x="3180632" y="176271"/>
                  <a:pt x="3184916" y="174835"/>
                  <a:pt x="3188740" y="173081"/>
                </a:cubicBezTo>
                <a:cubicBezTo>
                  <a:pt x="3192804" y="171252"/>
                  <a:pt x="3196231" y="169478"/>
                  <a:pt x="3199020" y="167761"/>
                </a:cubicBezTo>
                <a:cubicBezTo>
                  <a:pt x="3201807" y="166050"/>
                  <a:pt x="3204122" y="164433"/>
                  <a:pt x="3205955" y="162918"/>
                </a:cubicBezTo>
                <a:lnTo>
                  <a:pt x="3207269" y="162918"/>
                </a:lnTo>
                <a:lnTo>
                  <a:pt x="3207269" y="187427"/>
                </a:lnTo>
                <a:cubicBezTo>
                  <a:pt x="3204638" y="188464"/>
                  <a:pt x="3201371" y="189756"/>
                  <a:pt x="3197470" y="191308"/>
                </a:cubicBezTo>
                <a:cubicBezTo>
                  <a:pt x="3193563" y="192864"/>
                  <a:pt x="3190053" y="194080"/>
                  <a:pt x="3186947" y="194956"/>
                </a:cubicBezTo>
                <a:cubicBezTo>
                  <a:pt x="3182565" y="196150"/>
                  <a:pt x="3178602" y="197067"/>
                  <a:pt x="3175056" y="197705"/>
                </a:cubicBezTo>
                <a:cubicBezTo>
                  <a:pt x="3171506" y="198343"/>
                  <a:pt x="3167024" y="198659"/>
                  <a:pt x="3161606" y="198659"/>
                </a:cubicBezTo>
                <a:close/>
                <a:moveTo>
                  <a:pt x="3187904" y="113915"/>
                </a:moveTo>
                <a:cubicBezTo>
                  <a:pt x="3187746" y="107856"/>
                  <a:pt x="3187029" y="102636"/>
                  <a:pt x="3185752" y="98255"/>
                </a:cubicBezTo>
                <a:cubicBezTo>
                  <a:pt x="3184476" y="93871"/>
                  <a:pt x="3182645" y="90167"/>
                  <a:pt x="3180254" y="87143"/>
                </a:cubicBezTo>
                <a:cubicBezTo>
                  <a:pt x="3177622" y="83790"/>
                  <a:pt x="3174257" y="81242"/>
                  <a:pt x="3170156" y="79488"/>
                </a:cubicBezTo>
                <a:cubicBezTo>
                  <a:pt x="3166049" y="77736"/>
                  <a:pt x="3160969" y="76861"/>
                  <a:pt x="3154911" y="76861"/>
                </a:cubicBezTo>
                <a:cubicBezTo>
                  <a:pt x="3148938" y="76861"/>
                  <a:pt x="3143854" y="77753"/>
                  <a:pt x="3139671" y="79545"/>
                </a:cubicBezTo>
                <a:cubicBezTo>
                  <a:pt x="3135489" y="81339"/>
                  <a:pt x="3131683" y="83952"/>
                  <a:pt x="3128256" y="87380"/>
                </a:cubicBezTo>
                <a:cubicBezTo>
                  <a:pt x="3124911" y="90883"/>
                  <a:pt x="3122363" y="94770"/>
                  <a:pt x="3120609" y="99032"/>
                </a:cubicBezTo>
                <a:cubicBezTo>
                  <a:pt x="3118857" y="103298"/>
                  <a:pt x="3117740" y="108260"/>
                  <a:pt x="3117258" y="113915"/>
                </a:cubicBezTo>
                <a:close/>
                <a:moveTo>
                  <a:pt x="3344486" y="125269"/>
                </a:moveTo>
                <a:cubicBezTo>
                  <a:pt x="3344486" y="147503"/>
                  <a:pt x="3339165" y="165212"/>
                  <a:pt x="3328532" y="178398"/>
                </a:cubicBezTo>
                <a:cubicBezTo>
                  <a:pt x="3317893" y="191585"/>
                  <a:pt x="3304447" y="198184"/>
                  <a:pt x="3288190" y="198184"/>
                </a:cubicBezTo>
                <a:cubicBezTo>
                  <a:pt x="3281577" y="198184"/>
                  <a:pt x="3275720" y="197428"/>
                  <a:pt x="3270618" y="195913"/>
                </a:cubicBezTo>
                <a:cubicBezTo>
                  <a:pt x="3265516" y="194397"/>
                  <a:pt x="3260297" y="192049"/>
                  <a:pt x="3254958" y="188859"/>
                </a:cubicBezTo>
                <a:lnTo>
                  <a:pt x="3254958" y="244797"/>
                </a:lnTo>
                <a:lnTo>
                  <a:pt x="3232486" y="244797"/>
                </a:lnTo>
                <a:lnTo>
                  <a:pt x="3232486" y="62036"/>
                </a:lnTo>
                <a:lnTo>
                  <a:pt x="3254958" y="62036"/>
                </a:lnTo>
                <a:lnTo>
                  <a:pt x="3254958" y="76021"/>
                </a:lnTo>
                <a:cubicBezTo>
                  <a:pt x="3260538" y="71003"/>
                  <a:pt x="3266733" y="66802"/>
                  <a:pt x="3273544" y="63411"/>
                </a:cubicBezTo>
                <a:cubicBezTo>
                  <a:pt x="3280357" y="60023"/>
                  <a:pt x="3287790" y="58331"/>
                  <a:pt x="3295839" y="58331"/>
                </a:cubicBezTo>
                <a:cubicBezTo>
                  <a:pt x="3311140" y="58331"/>
                  <a:pt x="3323070" y="64387"/>
                  <a:pt x="3331638" y="76500"/>
                </a:cubicBezTo>
                <a:cubicBezTo>
                  <a:pt x="3340203" y="88614"/>
                  <a:pt x="3344486" y="104868"/>
                  <a:pt x="3344486" y="125269"/>
                </a:cubicBezTo>
                <a:close/>
                <a:moveTo>
                  <a:pt x="3321299" y="127782"/>
                </a:moveTo>
                <a:cubicBezTo>
                  <a:pt x="3321299" y="112562"/>
                  <a:pt x="3318869" y="100747"/>
                  <a:pt x="3314009" y="92337"/>
                </a:cubicBezTo>
                <a:cubicBezTo>
                  <a:pt x="3309145" y="83931"/>
                  <a:pt x="3301254" y="79726"/>
                  <a:pt x="3290342" y="79726"/>
                </a:cubicBezTo>
                <a:cubicBezTo>
                  <a:pt x="3283963" y="79726"/>
                  <a:pt x="3277808" y="81140"/>
                  <a:pt x="3271870" y="83970"/>
                </a:cubicBezTo>
                <a:cubicBezTo>
                  <a:pt x="3265934" y="86800"/>
                  <a:pt x="3260297" y="90447"/>
                  <a:pt x="3254958" y="94907"/>
                </a:cubicBezTo>
                <a:lnTo>
                  <a:pt x="3254958" y="170571"/>
                </a:lnTo>
                <a:cubicBezTo>
                  <a:pt x="3260854" y="173442"/>
                  <a:pt x="3265895" y="175392"/>
                  <a:pt x="3270079" y="176429"/>
                </a:cubicBezTo>
                <a:cubicBezTo>
                  <a:pt x="3274262" y="177466"/>
                  <a:pt x="3279064" y="177981"/>
                  <a:pt x="3284482" y="177981"/>
                </a:cubicBezTo>
                <a:cubicBezTo>
                  <a:pt x="3296117" y="177981"/>
                  <a:pt x="3305160" y="173718"/>
                  <a:pt x="3311619" y="165190"/>
                </a:cubicBezTo>
                <a:cubicBezTo>
                  <a:pt x="3318069" y="156669"/>
                  <a:pt x="3321299" y="144195"/>
                  <a:pt x="3321299" y="127782"/>
                </a:cubicBezTo>
                <a:close/>
                <a:moveTo>
                  <a:pt x="3420868" y="198541"/>
                </a:moveTo>
                <a:cubicBezTo>
                  <a:pt x="3411702" y="198541"/>
                  <a:pt x="3403300" y="197126"/>
                  <a:pt x="3395650" y="194296"/>
                </a:cubicBezTo>
                <a:cubicBezTo>
                  <a:pt x="3387999" y="191470"/>
                  <a:pt x="3381426" y="187189"/>
                  <a:pt x="3375925" y="181448"/>
                </a:cubicBezTo>
                <a:cubicBezTo>
                  <a:pt x="3370427" y="175712"/>
                  <a:pt x="3366161" y="168481"/>
                  <a:pt x="3363138" y="159753"/>
                </a:cubicBezTo>
                <a:cubicBezTo>
                  <a:pt x="3360108" y="151031"/>
                  <a:pt x="3358591" y="140767"/>
                  <a:pt x="3358591" y="128978"/>
                </a:cubicBezTo>
                <a:cubicBezTo>
                  <a:pt x="3358591" y="117259"/>
                  <a:pt x="3360165" y="107140"/>
                  <a:pt x="3363314" y="98612"/>
                </a:cubicBezTo>
                <a:cubicBezTo>
                  <a:pt x="3366464" y="90090"/>
                  <a:pt x="3370666" y="82916"/>
                  <a:pt x="3375925" y="77098"/>
                </a:cubicBezTo>
                <a:cubicBezTo>
                  <a:pt x="3381188" y="71280"/>
                  <a:pt x="3387740" y="66802"/>
                  <a:pt x="3395589" y="63652"/>
                </a:cubicBezTo>
                <a:cubicBezTo>
                  <a:pt x="3403440" y="60502"/>
                  <a:pt x="3411864" y="58928"/>
                  <a:pt x="3420868" y="58928"/>
                </a:cubicBezTo>
                <a:cubicBezTo>
                  <a:pt x="3428201" y="58928"/>
                  <a:pt x="3435275" y="59966"/>
                  <a:pt x="3442086" y="62036"/>
                </a:cubicBezTo>
                <a:cubicBezTo>
                  <a:pt x="3448897" y="64108"/>
                  <a:pt x="3454974" y="66500"/>
                  <a:pt x="3460313" y="69210"/>
                </a:cubicBezTo>
                <a:lnTo>
                  <a:pt x="3460313" y="94432"/>
                </a:lnTo>
                <a:lnTo>
                  <a:pt x="3458998" y="94432"/>
                </a:lnTo>
                <a:cubicBezTo>
                  <a:pt x="3457404" y="93078"/>
                  <a:pt x="3455356" y="91523"/>
                  <a:pt x="3452846" y="89770"/>
                </a:cubicBezTo>
                <a:cubicBezTo>
                  <a:pt x="3450337" y="88016"/>
                  <a:pt x="3447284" y="86224"/>
                  <a:pt x="3443702" y="84392"/>
                </a:cubicBezTo>
                <a:cubicBezTo>
                  <a:pt x="3440589" y="82796"/>
                  <a:pt x="3436923" y="81400"/>
                  <a:pt x="3432700" y="80204"/>
                </a:cubicBezTo>
                <a:cubicBezTo>
                  <a:pt x="3428482" y="79009"/>
                  <a:pt x="3424414" y="78413"/>
                  <a:pt x="3420507" y="78413"/>
                </a:cubicBezTo>
                <a:cubicBezTo>
                  <a:pt x="3408875" y="78413"/>
                  <a:pt x="3399535" y="82814"/>
                  <a:pt x="3392481" y="91621"/>
                </a:cubicBezTo>
                <a:cubicBezTo>
                  <a:pt x="3385426" y="100429"/>
                  <a:pt x="3381900" y="112881"/>
                  <a:pt x="3381900" y="128978"/>
                </a:cubicBezTo>
                <a:cubicBezTo>
                  <a:pt x="3381900" y="144756"/>
                  <a:pt x="3385307" y="157043"/>
                  <a:pt x="3392118" y="165848"/>
                </a:cubicBezTo>
                <a:cubicBezTo>
                  <a:pt x="3398933" y="174654"/>
                  <a:pt x="3408396" y="179058"/>
                  <a:pt x="3420507" y="179058"/>
                </a:cubicBezTo>
                <a:cubicBezTo>
                  <a:pt x="3427840" y="179058"/>
                  <a:pt x="3434814" y="177541"/>
                  <a:pt x="3441430" y="174517"/>
                </a:cubicBezTo>
                <a:cubicBezTo>
                  <a:pt x="3448041" y="171489"/>
                  <a:pt x="3453898" y="167584"/>
                  <a:pt x="3458998" y="162799"/>
                </a:cubicBezTo>
                <a:lnTo>
                  <a:pt x="3460313" y="162799"/>
                </a:lnTo>
                <a:lnTo>
                  <a:pt x="3460313" y="188025"/>
                </a:lnTo>
                <a:cubicBezTo>
                  <a:pt x="3458080" y="189061"/>
                  <a:pt x="3455294" y="190315"/>
                  <a:pt x="3451946" y="191787"/>
                </a:cubicBezTo>
                <a:cubicBezTo>
                  <a:pt x="3448602" y="193263"/>
                  <a:pt x="3445571" y="194357"/>
                  <a:pt x="3442861" y="195073"/>
                </a:cubicBezTo>
                <a:cubicBezTo>
                  <a:pt x="3439036" y="196190"/>
                  <a:pt x="3435610" y="197050"/>
                  <a:pt x="3432583" y="197648"/>
                </a:cubicBezTo>
                <a:cubicBezTo>
                  <a:pt x="3429557" y="198245"/>
                  <a:pt x="3425652" y="198541"/>
                  <a:pt x="3420868" y="198541"/>
                </a:cubicBezTo>
                <a:close/>
                <a:moveTo>
                  <a:pt x="3578296" y="81760"/>
                </a:moveTo>
                <a:lnTo>
                  <a:pt x="3532871" y="81760"/>
                </a:lnTo>
                <a:lnTo>
                  <a:pt x="3532871" y="195552"/>
                </a:lnTo>
                <a:lnTo>
                  <a:pt x="3510399" y="195552"/>
                </a:lnTo>
                <a:lnTo>
                  <a:pt x="3510399" y="81760"/>
                </a:lnTo>
                <a:lnTo>
                  <a:pt x="3464979" y="81760"/>
                </a:lnTo>
                <a:lnTo>
                  <a:pt x="3464979" y="62036"/>
                </a:lnTo>
                <a:lnTo>
                  <a:pt x="3578296" y="62036"/>
                </a:lnTo>
                <a:close/>
                <a:moveTo>
                  <a:pt x="3699738" y="155154"/>
                </a:moveTo>
                <a:cubicBezTo>
                  <a:pt x="3699738" y="161604"/>
                  <a:pt x="3698503" y="167322"/>
                  <a:pt x="3696034" y="172304"/>
                </a:cubicBezTo>
                <a:cubicBezTo>
                  <a:pt x="3693560" y="177282"/>
                  <a:pt x="3690177" y="181448"/>
                  <a:pt x="3685871" y="184795"/>
                </a:cubicBezTo>
                <a:cubicBezTo>
                  <a:pt x="3680452" y="189018"/>
                  <a:pt x="3674775" y="191869"/>
                  <a:pt x="3668839" y="193342"/>
                </a:cubicBezTo>
                <a:cubicBezTo>
                  <a:pt x="3662903" y="194818"/>
                  <a:pt x="3655789" y="195552"/>
                  <a:pt x="3647502" y="195552"/>
                </a:cubicBezTo>
                <a:lnTo>
                  <a:pt x="3595028" y="195552"/>
                </a:lnTo>
                <a:lnTo>
                  <a:pt x="3595028" y="62036"/>
                </a:lnTo>
                <a:lnTo>
                  <a:pt x="3644035" y="62036"/>
                </a:lnTo>
                <a:cubicBezTo>
                  <a:pt x="3653838" y="62036"/>
                  <a:pt x="3661010" y="62338"/>
                  <a:pt x="3665552" y="62935"/>
                </a:cubicBezTo>
                <a:cubicBezTo>
                  <a:pt x="3670095" y="63533"/>
                  <a:pt x="3674599" y="65067"/>
                  <a:pt x="3679059" y="67536"/>
                </a:cubicBezTo>
                <a:cubicBezTo>
                  <a:pt x="3683758" y="70085"/>
                  <a:pt x="3687227" y="73472"/>
                  <a:pt x="3689460" y="77695"/>
                </a:cubicBezTo>
                <a:cubicBezTo>
                  <a:pt x="3691692" y="81922"/>
                  <a:pt x="3692804" y="86941"/>
                  <a:pt x="3692804" y="92759"/>
                </a:cubicBezTo>
                <a:cubicBezTo>
                  <a:pt x="3692804" y="99130"/>
                  <a:pt x="3691052" y="104846"/>
                  <a:pt x="3687549" y="109908"/>
                </a:cubicBezTo>
                <a:cubicBezTo>
                  <a:pt x="3684039" y="114969"/>
                  <a:pt x="3679380" y="118894"/>
                  <a:pt x="3673562" y="121680"/>
                </a:cubicBezTo>
                <a:lnTo>
                  <a:pt x="3674159" y="122520"/>
                </a:lnTo>
                <a:cubicBezTo>
                  <a:pt x="3681410" y="124355"/>
                  <a:pt x="3687487" y="128059"/>
                  <a:pt x="3692386" y="133636"/>
                </a:cubicBezTo>
                <a:cubicBezTo>
                  <a:pt x="3697286" y="139216"/>
                  <a:pt x="3699738" y="146387"/>
                  <a:pt x="3699738" y="155154"/>
                </a:cubicBezTo>
                <a:close/>
                <a:moveTo>
                  <a:pt x="3669732" y="96222"/>
                </a:moveTo>
                <a:cubicBezTo>
                  <a:pt x="3669732" y="93197"/>
                  <a:pt x="3669236" y="90569"/>
                  <a:pt x="3668241" y="88338"/>
                </a:cubicBezTo>
                <a:cubicBezTo>
                  <a:pt x="3667240" y="86101"/>
                  <a:pt x="3665513" y="84349"/>
                  <a:pt x="3663039" y="83074"/>
                </a:cubicBezTo>
                <a:cubicBezTo>
                  <a:pt x="3660174" y="81558"/>
                  <a:pt x="3656966" y="80666"/>
                  <a:pt x="3653416" y="80381"/>
                </a:cubicBezTo>
                <a:cubicBezTo>
                  <a:pt x="3649870" y="80104"/>
                  <a:pt x="3644953" y="79967"/>
                  <a:pt x="3638656" y="79967"/>
                </a:cubicBezTo>
                <a:lnTo>
                  <a:pt x="3617262" y="79967"/>
                </a:lnTo>
                <a:lnTo>
                  <a:pt x="3617262" y="116543"/>
                </a:lnTo>
                <a:lnTo>
                  <a:pt x="3643077" y="116543"/>
                </a:lnTo>
                <a:cubicBezTo>
                  <a:pt x="3648579" y="116543"/>
                  <a:pt x="3652484" y="116284"/>
                  <a:pt x="3654796" y="115766"/>
                </a:cubicBezTo>
                <a:cubicBezTo>
                  <a:pt x="3657103" y="115248"/>
                  <a:pt x="3659656" y="114153"/>
                  <a:pt x="3662442" y="112479"/>
                </a:cubicBezTo>
                <a:cubicBezTo>
                  <a:pt x="3665074" y="110888"/>
                  <a:pt x="3666946" y="108731"/>
                  <a:pt x="3668058" y="106024"/>
                </a:cubicBezTo>
                <a:cubicBezTo>
                  <a:pt x="3669175" y="103313"/>
                  <a:pt x="3669732" y="100048"/>
                  <a:pt x="3669732" y="96222"/>
                </a:cubicBezTo>
                <a:close/>
                <a:moveTo>
                  <a:pt x="3676551" y="155271"/>
                </a:moveTo>
                <a:cubicBezTo>
                  <a:pt x="3676551" y="150729"/>
                  <a:pt x="3675892" y="147081"/>
                  <a:pt x="3674577" y="144336"/>
                </a:cubicBezTo>
                <a:cubicBezTo>
                  <a:pt x="3673264" y="141585"/>
                  <a:pt x="3670372" y="139134"/>
                  <a:pt x="3665908" y="136984"/>
                </a:cubicBezTo>
                <a:cubicBezTo>
                  <a:pt x="3663122" y="135630"/>
                  <a:pt x="3660135" y="134792"/>
                  <a:pt x="3656944" y="134474"/>
                </a:cubicBezTo>
                <a:cubicBezTo>
                  <a:pt x="3653759" y="134154"/>
                  <a:pt x="3649334" y="133995"/>
                  <a:pt x="3643675" y="133995"/>
                </a:cubicBezTo>
                <a:lnTo>
                  <a:pt x="3617262" y="133995"/>
                </a:lnTo>
                <a:lnTo>
                  <a:pt x="3617262" y="177625"/>
                </a:lnTo>
                <a:lnTo>
                  <a:pt x="3636745" y="177625"/>
                </a:lnTo>
                <a:cubicBezTo>
                  <a:pt x="3644791" y="177625"/>
                  <a:pt x="3651048" y="177303"/>
                  <a:pt x="3655512" y="176667"/>
                </a:cubicBezTo>
                <a:cubicBezTo>
                  <a:pt x="3659972" y="176030"/>
                  <a:pt x="3663796" y="174755"/>
                  <a:pt x="3666985" y="172843"/>
                </a:cubicBezTo>
                <a:cubicBezTo>
                  <a:pt x="3670333" y="170773"/>
                  <a:pt x="3672764" y="168379"/>
                  <a:pt x="3674279" y="165669"/>
                </a:cubicBezTo>
                <a:cubicBezTo>
                  <a:pt x="3675794" y="162958"/>
                  <a:pt x="3676551" y="159491"/>
                  <a:pt x="3676551" y="155271"/>
                </a:cubicBezTo>
                <a:close/>
                <a:moveTo>
                  <a:pt x="3833251" y="128856"/>
                </a:moveTo>
                <a:cubicBezTo>
                  <a:pt x="3833251" y="151326"/>
                  <a:pt x="3827833" y="168675"/>
                  <a:pt x="3816997" y="180908"/>
                </a:cubicBezTo>
                <a:cubicBezTo>
                  <a:pt x="3806161" y="193141"/>
                  <a:pt x="3791736" y="199257"/>
                  <a:pt x="3773725" y="199257"/>
                </a:cubicBezTo>
                <a:cubicBezTo>
                  <a:pt x="3755156" y="199257"/>
                  <a:pt x="3740555" y="192942"/>
                  <a:pt x="3729920" y="180310"/>
                </a:cubicBezTo>
                <a:cubicBezTo>
                  <a:pt x="3719279" y="167681"/>
                  <a:pt x="3713958" y="150531"/>
                  <a:pt x="3713958" y="128856"/>
                </a:cubicBezTo>
                <a:cubicBezTo>
                  <a:pt x="3713958" y="106542"/>
                  <a:pt x="3719438" y="89211"/>
                  <a:pt x="3730395" y="76861"/>
                </a:cubicBezTo>
                <a:cubicBezTo>
                  <a:pt x="3741354" y="64508"/>
                  <a:pt x="3755793" y="58331"/>
                  <a:pt x="3773725" y="58331"/>
                </a:cubicBezTo>
                <a:cubicBezTo>
                  <a:pt x="3791736" y="58331"/>
                  <a:pt x="3806161" y="64487"/>
                  <a:pt x="3816997" y="76796"/>
                </a:cubicBezTo>
                <a:cubicBezTo>
                  <a:pt x="3827833" y="89111"/>
                  <a:pt x="3833251" y="106463"/>
                  <a:pt x="3833251" y="128856"/>
                </a:cubicBezTo>
                <a:close/>
                <a:moveTo>
                  <a:pt x="3810063" y="128856"/>
                </a:moveTo>
                <a:cubicBezTo>
                  <a:pt x="3810063" y="111561"/>
                  <a:pt x="3806917" y="98712"/>
                  <a:pt x="3800621" y="90306"/>
                </a:cubicBezTo>
                <a:cubicBezTo>
                  <a:pt x="3794324" y="81896"/>
                  <a:pt x="3785361" y="77695"/>
                  <a:pt x="3773725" y="77695"/>
                </a:cubicBezTo>
                <a:cubicBezTo>
                  <a:pt x="3762008" y="77695"/>
                  <a:pt x="3752982" y="81896"/>
                  <a:pt x="3746650" y="90306"/>
                </a:cubicBezTo>
                <a:cubicBezTo>
                  <a:pt x="3740317" y="98712"/>
                  <a:pt x="3737145" y="111561"/>
                  <a:pt x="3737145" y="128856"/>
                </a:cubicBezTo>
                <a:cubicBezTo>
                  <a:pt x="3737145" y="145592"/>
                  <a:pt x="3740317" y="158278"/>
                  <a:pt x="3746650" y="166925"/>
                </a:cubicBezTo>
                <a:cubicBezTo>
                  <a:pt x="3752982" y="175573"/>
                  <a:pt x="3762008" y="179892"/>
                  <a:pt x="3773725" y="179892"/>
                </a:cubicBezTo>
                <a:cubicBezTo>
                  <a:pt x="3785278" y="179892"/>
                  <a:pt x="3794228" y="175647"/>
                  <a:pt x="3800560" y="167163"/>
                </a:cubicBezTo>
                <a:cubicBezTo>
                  <a:pt x="3806892" y="158678"/>
                  <a:pt x="3810063" y="145908"/>
                  <a:pt x="3810063" y="128856"/>
                </a:cubicBezTo>
                <a:close/>
                <a:moveTo>
                  <a:pt x="3980157" y="195552"/>
                </a:moveTo>
                <a:lnTo>
                  <a:pt x="3957923" y="195552"/>
                </a:lnTo>
                <a:lnTo>
                  <a:pt x="3957923" y="90605"/>
                </a:lnTo>
                <a:lnTo>
                  <a:pt x="3925890" y="158739"/>
                </a:lnTo>
                <a:lnTo>
                  <a:pt x="3909154" y="158739"/>
                </a:lnTo>
                <a:lnTo>
                  <a:pt x="3877362" y="90605"/>
                </a:lnTo>
                <a:lnTo>
                  <a:pt x="3877362" y="195552"/>
                </a:lnTo>
                <a:lnTo>
                  <a:pt x="3856323" y="195552"/>
                </a:lnTo>
                <a:lnTo>
                  <a:pt x="3856323" y="62036"/>
                </a:lnTo>
                <a:lnTo>
                  <a:pt x="3883457" y="62036"/>
                </a:lnTo>
                <a:lnTo>
                  <a:pt x="3918600" y="136146"/>
                </a:lnTo>
                <a:lnTo>
                  <a:pt x="3952549" y="62036"/>
                </a:lnTo>
                <a:lnTo>
                  <a:pt x="3980157" y="62036"/>
                </a:lnTo>
                <a:close/>
                <a:moveTo>
                  <a:pt x="4160329" y="162681"/>
                </a:moveTo>
                <a:lnTo>
                  <a:pt x="4160329" y="125630"/>
                </a:lnTo>
                <a:cubicBezTo>
                  <a:pt x="4154990" y="126109"/>
                  <a:pt x="4148240" y="126764"/>
                  <a:pt x="4140069" y="127598"/>
                </a:cubicBezTo>
                <a:cubicBezTo>
                  <a:pt x="4131900" y="128438"/>
                  <a:pt x="4125308" y="129611"/>
                  <a:pt x="4120286" y="131126"/>
                </a:cubicBezTo>
                <a:cubicBezTo>
                  <a:pt x="4114311" y="132959"/>
                  <a:pt x="4109371" y="135767"/>
                  <a:pt x="4105465" y="139554"/>
                </a:cubicBezTo>
                <a:cubicBezTo>
                  <a:pt x="4101563" y="143341"/>
                  <a:pt x="4099608" y="148620"/>
                  <a:pt x="4099608" y="155391"/>
                </a:cubicBezTo>
                <a:cubicBezTo>
                  <a:pt x="4099608" y="163044"/>
                  <a:pt x="4101757" y="168819"/>
                  <a:pt x="4106062" y="172725"/>
                </a:cubicBezTo>
                <a:cubicBezTo>
                  <a:pt x="4110365" y="176627"/>
                  <a:pt x="4116662" y="178579"/>
                  <a:pt x="4124952" y="178579"/>
                </a:cubicBezTo>
                <a:cubicBezTo>
                  <a:pt x="4132040" y="178579"/>
                  <a:pt x="4138456" y="177045"/>
                  <a:pt x="4144194" y="173977"/>
                </a:cubicBezTo>
                <a:cubicBezTo>
                  <a:pt x="4149932" y="170910"/>
                  <a:pt x="4155310" y="167145"/>
                  <a:pt x="4160329" y="162681"/>
                </a:cubicBezTo>
                <a:close/>
                <a:moveTo>
                  <a:pt x="4160329" y="181328"/>
                </a:moveTo>
                <a:cubicBezTo>
                  <a:pt x="4158497" y="182682"/>
                  <a:pt x="4156046" y="184572"/>
                  <a:pt x="4152981" y="187006"/>
                </a:cubicBezTo>
                <a:cubicBezTo>
                  <a:pt x="4149910" y="189440"/>
                  <a:pt x="4146945" y="191369"/>
                  <a:pt x="4144074" y="192805"/>
                </a:cubicBezTo>
                <a:cubicBezTo>
                  <a:pt x="4140091" y="194875"/>
                  <a:pt x="4136245" y="196471"/>
                  <a:pt x="4132540" y="197587"/>
                </a:cubicBezTo>
                <a:cubicBezTo>
                  <a:pt x="4128836" y="198699"/>
                  <a:pt x="4123634" y="199257"/>
                  <a:pt x="4116938" y="199257"/>
                </a:cubicBezTo>
                <a:cubicBezTo>
                  <a:pt x="4111441" y="199257"/>
                  <a:pt x="4106221" y="198220"/>
                  <a:pt x="4101286" y="196150"/>
                </a:cubicBezTo>
                <a:cubicBezTo>
                  <a:pt x="4096343" y="194080"/>
                  <a:pt x="4091997" y="191171"/>
                  <a:pt x="4088253" y="187427"/>
                </a:cubicBezTo>
                <a:cubicBezTo>
                  <a:pt x="4084668" y="183763"/>
                  <a:pt x="4081799" y="179234"/>
                  <a:pt x="4079650" y="173856"/>
                </a:cubicBezTo>
                <a:cubicBezTo>
                  <a:pt x="4077494" y="168481"/>
                  <a:pt x="4076417" y="162803"/>
                  <a:pt x="4076417" y="156824"/>
                </a:cubicBezTo>
                <a:cubicBezTo>
                  <a:pt x="4076417" y="147579"/>
                  <a:pt x="4078371" y="139713"/>
                  <a:pt x="4082278" y="133214"/>
                </a:cubicBezTo>
                <a:cubicBezTo>
                  <a:pt x="4086184" y="126721"/>
                  <a:pt x="4092358" y="121562"/>
                  <a:pt x="4100807" y="117738"/>
                </a:cubicBezTo>
                <a:cubicBezTo>
                  <a:pt x="4108295" y="114312"/>
                  <a:pt x="4117140" y="111939"/>
                  <a:pt x="4127339" y="110625"/>
                </a:cubicBezTo>
                <a:cubicBezTo>
                  <a:pt x="4137542" y="109310"/>
                  <a:pt x="4148536" y="108335"/>
                  <a:pt x="4160329" y="107698"/>
                </a:cubicBezTo>
                <a:lnTo>
                  <a:pt x="4160329" y="103392"/>
                </a:lnTo>
                <a:cubicBezTo>
                  <a:pt x="4160329" y="98137"/>
                  <a:pt x="4159530" y="93893"/>
                  <a:pt x="4157939" y="90663"/>
                </a:cubicBezTo>
                <a:cubicBezTo>
                  <a:pt x="4156348" y="87437"/>
                  <a:pt x="4154115" y="84946"/>
                  <a:pt x="4151246" y="83193"/>
                </a:cubicBezTo>
                <a:cubicBezTo>
                  <a:pt x="4148377" y="81360"/>
                  <a:pt x="4144875" y="80144"/>
                  <a:pt x="4140731" y="79545"/>
                </a:cubicBezTo>
                <a:cubicBezTo>
                  <a:pt x="4136584" y="78949"/>
                  <a:pt x="4132321" y="78653"/>
                  <a:pt x="4127937" y="78653"/>
                </a:cubicBezTo>
                <a:cubicBezTo>
                  <a:pt x="4122756" y="78653"/>
                  <a:pt x="4116662" y="79427"/>
                  <a:pt x="4109649" y="80979"/>
                </a:cubicBezTo>
                <a:cubicBezTo>
                  <a:pt x="4102636" y="82534"/>
                  <a:pt x="4095623" y="84788"/>
                  <a:pt x="4088614" y="87740"/>
                </a:cubicBezTo>
                <a:lnTo>
                  <a:pt x="4087295" y="87740"/>
                </a:lnTo>
                <a:lnTo>
                  <a:pt x="4087295" y="64909"/>
                </a:lnTo>
                <a:cubicBezTo>
                  <a:pt x="4091443" y="63714"/>
                  <a:pt x="4097379" y="62399"/>
                  <a:pt x="4105109" y="60959"/>
                </a:cubicBezTo>
                <a:cubicBezTo>
                  <a:pt x="4112838" y="59527"/>
                  <a:pt x="4120484" y="58810"/>
                  <a:pt x="4128059" y="58810"/>
                </a:cubicBezTo>
                <a:cubicBezTo>
                  <a:pt x="4137221" y="58810"/>
                  <a:pt x="4144950" y="59527"/>
                  <a:pt x="4151246" y="60959"/>
                </a:cubicBezTo>
                <a:cubicBezTo>
                  <a:pt x="4157543" y="62399"/>
                  <a:pt x="4163198" y="64987"/>
                  <a:pt x="4168220" y="68731"/>
                </a:cubicBezTo>
                <a:cubicBezTo>
                  <a:pt x="4173080" y="72400"/>
                  <a:pt x="4176706" y="77138"/>
                  <a:pt x="4179100" y="82955"/>
                </a:cubicBezTo>
                <a:cubicBezTo>
                  <a:pt x="4181490" y="88773"/>
                  <a:pt x="4182685" y="95865"/>
                  <a:pt x="4182685" y="104234"/>
                </a:cubicBezTo>
                <a:lnTo>
                  <a:pt x="4182685" y="195552"/>
                </a:lnTo>
                <a:lnTo>
                  <a:pt x="4160329" y="195552"/>
                </a:lnTo>
                <a:close/>
                <a:moveTo>
                  <a:pt x="4311778" y="81760"/>
                </a:moveTo>
                <a:lnTo>
                  <a:pt x="4266353" y="81760"/>
                </a:lnTo>
                <a:lnTo>
                  <a:pt x="4266353" y="195552"/>
                </a:lnTo>
                <a:lnTo>
                  <a:pt x="4243881" y="195552"/>
                </a:lnTo>
                <a:lnTo>
                  <a:pt x="4243881" y="81760"/>
                </a:lnTo>
                <a:lnTo>
                  <a:pt x="4198460" y="81760"/>
                </a:lnTo>
                <a:lnTo>
                  <a:pt x="4198460" y="62036"/>
                </a:lnTo>
                <a:lnTo>
                  <a:pt x="4311778" y="62036"/>
                </a:lnTo>
                <a:close/>
                <a:moveTo>
                  <a:pt x="4438358" y="128856"/>
                </a:moveTo>
                <a:cubicBezTo>
                  <a:pt x="4438358" y="151326"/>
                  <a:pt x="4432942" y="168675"/>
                  <a:pt x="4422103" y="180908"/>
                </a:cubicBezTo>
                <a:cubicBezTo>
                  <a:pt x="4411267" y="193141"/>
                  <a:pt x="4396842" y="199257"/>
                  <a:pt x="4378831" y="199257"/>
                </a:cubicBezTo>
                <a:cubicBezTo>
                  <a:pt x="4360265" y="199257"/>
                  <a:pt x="4345661" y="192942"/>
                  <a:pt x="4335027" y="180310"/>
                </a:cubicBezTo>
                <a:cubicBezTo>
                  <a:pt x="4324385" y="167681"/>
                  <a:pt x="4319068" y="150531"/>
                  <a:pt x="4319068" y="128856"/>
                </a:cubicBezTo>
                <a:cubicBezTo>
                  <a:pt x="4319068" y="106542"/>
                  <a:pt x="4324543" y="89211"/>
                  <a:pt x="4335505" y="76861"/>
                </a:cubicBezTo>
                <a:cubicBezTo>
                  <a:pt x="4346461" y="64508"/>
                  <a:pt x="4360903" y="58331"/>
                  <a:pt x="4378831" y="58331"/>
                </a:cubicBezTo>
                <a:cubicBezTo>
                  <a:pt x="4396842" y="58331"/>
                  <a:pt x="4411267" y="64487"/>
                  <a:pt x="4422103" y="76796"/>
                </a:cubicBezTo>
                <a:cubicBezTo>
                  <a:pt x="4432942" y="89111"/>
                  <a:pt x="4438358" y="106463"/>
                  <a:pt x="4438358" y="128856"/>
                </a:cubicBezTo>
                <a:close/>
                <a:moveTo>
                  <a:pt x="4415170" y="128856"/>
                </a:moveTo>
                <a:cubicBezTo>
                  <a:pt x="4415170" y="111561"/>
                  <a:pt x="4412023" y="98712"/>
                  <a:pt x="4405726" y="90306"/>
                </a:cubicBezTo>
                <a:cubicBezTo>
                  <a:pt x="4399434" y="81896"/>
                  <a:pt x="4390466" y="77695"/>
                  <a:pt x="4378831" y="77695"/>
                </a:cubicBezTo>
                <a:cubicBezTo>
                  <a:pt x="4367117" y="77695"/>
                  <a:pt x="4358091" y="81896"/>
                  <a:pt x="4351755" y="90306"/>
                </a:cubicBezTo>
                <a:cubicBezTo>
                  <a:pt x="4345423" y="98712"/>
                  <a:pt x="4342255" y="111561"/>
                  <a:pt x="4342255" y="128856"/>
                </a:cubicBezTo>
                <a:cubicBezTo>
                  <a:pt x="4342255" y="145592"/>
                  <a:pt x="4345423" y="158278"/>
                  <a:pt x="4351755" y="166925"/>
                </a:cubicBezTo>
                <a:cubicBezTo>
                  <a:pt x="4358091" y="175573"/>
                  <a:pt x="4367117" y="179892"/>
                  <a:pt x="4378831" y="179892"/>
                </a:cubicBezTo>
                <a:cubicBezTo>
                  <a:pt x="4390383" y="179892"/>
                  <a:pt x="4399333" y="175647"/>
                  <a:pt x="4405665" y="167163"/>
                </a:cubicBezTo>
                <a:cubicBezTo>
                  <a:pt x="4412001" y="158678"/>
                  <a:pt x="4415170" y="145908"/>
                  <a:pt x="4415170" y="128856"/>
                </a:cubicBezTo>
                <a:close/>
                <a:moveTo>
                  <a:pt x="4585266" y="195552"/>
                </a:moveTo>
                <a:lnTo>
                  <a:pt x="4563032" y="195552"/>
                </a:lnTo>
                <a:lnTo>
                  <a:pt x="4563032" y="90605"/>
                </a:lnTo>
                <a:lnTo>
                  <a:pt x="4530997" y="158739"/>
                </a:lnTo>
                <a:lnTo>
                  <a:pt x="4514259" y="158739"/>
                </a:lnTo>
                <a:lnTo>
                  <a:pt x="4482467" y="90605"/>
                </a:lnTo>
                <a:lnTo>
                  <a:pt x="4482467" y="195552"/>
                </a:lnTo>
                <a:lnTo>
                  <a:pt x="4461430" y="195552"/>
                </a:lnTo>
                <a:lnTo>
                  <a:pt x="4461430" y="62036"/>
                </a:lnTo>
                <a:lnTo>
                  <a:pt x="4488563" y="62036"/>
                </a:lnTo>
                <a:lnTo>
                  <a:pt x="4523706" y="136146"/>
                </a:lnTo>
                <a:lnTo>
                  <a:pt x="4557654" y="62036"/>
                </a:lnTo>
                <a:lnTo>
                  <a:pt x="4585266" y="62036"/>
                </a:lnTo>
                <a:close/>
                <a:moveTo>
                  <a:pt x="4723203" y="195552"/>
                </a:moveTo>
                <a:lnTo>
                  <a:pt x="4700732" y="195552"/>
                </a:lnTo>
                <a:lnTo>
                  <a:pt x="4700732" y="135429"/>
                </a:lnTo>
                <a:lnTo>
                  <a:pt x="4640248" y="135429"/>
                </a:lnTo>
                <a:lnTo>
                  <a:pt x="4640248" y="195552"/>
                </a:lnTo>
                <a:lnTo>
                  <a:pt x="4617777" y="195552"/>
                </a:lnTo>
                <a:lnTo>
                  <a:pt x="4617777" y="62036"/>
                </a:lnTo>
                <a:lnTo>
                  <a:pt x="4640248" y="62036"/>
                </a:lnTo>
                <a:lnTo>
                  <a:pt x="4640248" y="116064"/>
                </a:lnTo>
                <a:lnTo>
                  <a:pt x="4700732" y="116064"/>
                </a:lnTo>
                <a:lnTo>
                  <a:pt x="4700732" y="62036"/>
                </a:lnTo>
                <a:lnTo>
                  <a:pt x="4723203" y="62036"/>
                </a:lnTo>
                <a:close/>
                <a:moveTo>
                  <a:pt x="4865444" y="128856"/>
                </a:moveTo>
                <a:cubicBezTo>
                  <a:pt x="4865444" y="151326"/>
                  <a:pt x="4860028" y="168675"/>
                  <a:pt x="4849193" y="180908"/>
                </a:cubicBezTo>
                <a:cubicBezTo>
                  <a:pt x="4838357" y="193141"/>
                  <a:pt x="4823928" y="199257"/>
                  <a:pt x="4805917" y="199257"/>
                </a:cubicBezTo>
                <a:cubicBezTo>
                  <a:pt x="4787353" y="199257"/>
                  <a:pt x="4772750" y="192942"/>
                  <a:pt x="4762112" y="180310"/>
                </a:cubicBezTo>
                <a:cubicBezTo>
                  <a:pt x="4751475" y="167681"/>
                  <a:pt x="4746154" y="150531"/>
                  <a:pt x="4746154" y="128856"/>
                </a:cubicBezTo>
                <a:cubicBezTo>
                  <a:pt x="4746154" y="106542"/>
                  <a:pt x="4751628" y="89211"/>
                  <a:pt x="4762591" y="76861"/>
                </a:cubicBezTo>
                <a:cubicBezTo>
                  <a:pt x="4773546" y="64508"/>
                  <a:pt x="4787989" y="58331"/>
                  <a:pt x="4805917" y="58331"/>
                </a:cubicBezTo>
                <a:cubicBezTo>
                  <a:pt x="4823928" y="58331"/>
                  <a:pt x="4838357" y="64487"/>
                  <a:pt x="4849193" y="76796"/>
                </a:cubicBezTo>
                <a:cubicBezTo>
                  <a:pt x="4860028" y="89111"/>
                  <a:pt x="4865444" y="106463"/>
                  <a:pt x="4865444" y="128856"/>
                </a:cubicBezTo>
                <a:close/>
                <a:moveTo>
                  <a:pt x="4842256" y="128856"/>
                </a:moveTo>
                <a:cubicBezTo>
                  <a:pt x="4842256" y="111561"/>
                  <a:pt x="4839109" y="98712"/>
                  <a:pt x="4832816" y="90306"/>
                </a:cubicBezTo>
                <a:cubicBezTo>
                  <a:pt x="4826520" y="81896"/>
                  <a:pt x="4817552" y="77695"/>
                  <a:pt x="4805917" y="77695"/>
                </a:cubicBezTo>
                <a:cubicBezTo>
                  <a:pt x="4794203" y="77695"/>
                  <a:pt x="4785178" y="81896"/>
                  <a:pt x="4778845" y="90306"/>
                </a:cubicBezTo>
                <a:cubicBezTo>
                  <a:pt x="4772509" y="98712"/>
                  <a:pt x="4769341" y="111561"/>
                  <a:pt x="4769341" y="128856"/>
                </a:cubicBezTo>
                <a:cubicBezTo>
                  <a:pt x="4769341" y="145592"/>
                  <a:pt x="4772509" y="158278"/>
                  <a:pt x="4778845" y="166925"/>
                </a:cubicBezTo>
                <a:cubicBezTo>
                  <a:pt x="4785178" y="175573"/>
                  <a:pt x="4794203" y="179892"/>
                  <a:pt x="4805917" y="179892"/>
                </a:cubicBezTo>
                <a:cubicBezTo>
                  <a:pt x="4817473" y="179892"/>
                  <a:pt x="4826419" y="175647"/>
                  <a:pt x="4832755" y="167163"/>
                </a:cubicBezTo>
                <a:cubicBezTo>
                  <a:pt x="4839087" y="158678"/>
                  <a:pt x="4842256" y="145908"/>
                  <a:pt x="4842256" y="128856"/>
                </a:cubicBezTo>
                <a:close/>
                <a:moveTo>
                  <a:pt x="4993942" y="195552"/>
                </a:moveTo>
                <a:lnTo>
                  <a:pt x="4971712" y="195552"/>
                </a:lnTo>
                <a:lnTo>
                  <a:pt x="4971712" y="95983"/>
                </a:lnTo>
                <a:lnTo>
                  <a:pt x="4908838" y="195552"/>
                </a:lnTo>
                <a:lnTo>
                  <a:pt x="4888519" y="195552"/>
                </a:lnTo>
                <a:lnTo>
                  <a:pt x="4888519" y="62036"/>
                </a:lnTo>
                <a:lnTo>
                  <a:pt x="4910749" y="62036"/>
                </a:lnTo>
                <a:lnTo>
                  <a:pt x="4910749" y="160053"/>
                </a:lnTo>
                <a:lnTo>
                  <a:pt x="4972907" y="62036"/>
                </a:lnTo>
                <a:lnTo>
                  <a:pt x="4993942" y="62036"/>
                </a:lnTo>
                <a:close/>
                <a:moveTo>
                  <a:pt x="4983901" y="0"/>
                </a:moveTo>
                <a:cubicBezTo>
                  <a:pt x="4983901" y="6854"/>
                  <a:pt x="4983062" y="13090"/>
                  <a:pt x="4981392" y="18710"/>
                </a:cubicBezTo>
                <a:cubicBezTo>
                  <a:pt x="4979718" y="24326"/>
                  <a:pt x="4977328" y="29049"/>
                  <a:pt x="4974220" y="32872"/>
                </a:cubicBezTo>
                <a:cubicBezTo>
                  <a:pt x="4970635" y="37094"/>
                  <a:pt x="4966571" y="40263"/>
                  <a:pt x="4962031" y="42376"/>
                </a:cubicBezTo>
                <a:cubicBezTo>
                  <a:pt x="4957484" y="44489"/>
                  <a:pt x="4951666" y="45544"/>
                  <a:pt x="4944578" y="45544"/>
                </a:cubicBezTo>
                <a:cubicBezTo>
                  <a:pt x="4938044" y="45544"/>
                  <a:pt x="4932324" y="44449"/>
                  <a:pt x="4927425" y="42257"/>
                </a:cubicBezTo>
                <a:cubicBezTo>
                  <a:pt x="4922525" y="40061"/>
                  <a:pt x="4918398" y="36937"/>
                  <a:pt x="4915051" y="32872"/>
                </a:cubicBezTo>
                <a:cubicBezTo>
                  <a:pt x="4911786" y="28890"/>
                  <a:pt x="4909317" y="24106"/>
                  <a:pt x="4907642" y="18526"/>
                </a:cubicBezTo>
                <a:cubicBezTo>
                  <a:pt x="4905968" y="12949"/>
                  <a:pt x="4905133" y="6772"/>
                  <a:pt x="4905133" y="0"/>
                </a:cubicBezTo>
                <a:lnTo>
                  <a:pt x="4924497" y="0"/>
                </a:lnTo>
                <a:cubicBezTo>
                  <a:pt x="4924497" y="10761"/>
                  <a:pt x="4926171" y="18508"/>
                  <a:pt x="4929516" y="23249"/>
                </a:cubicBezTo>
                <a:cubicBezTo>
                  <a:pt x="4932864" y="27990"/>
                  <a:pt x="4937883" y="30363"/>
                  <a:pt x="4944578" y="30363"/>
                </a:cubicBezTo>
                <a:cubicBezTo>
                  <a:pt x="4950875" y="30363"/>
                  <a:pt x="4955775" y="28030"/>
                  <a:pt x="4959281" y="23368"/>
                </a:cubicBezTo>
                <a:cubicBezTo>
                  <a:pt x="4962788" y="18710"/>
                  <a:pt x="4964540" y="10920"/>
                  <a:pt x="4964540" y="0"/>
                </a:cubicBezTo>
                <a:close/>
                <a:moveTo>
                  <a:pt x="5208383" y="195552"/>
                </a:moveTo>
                <a:lnTo>
                  <a:pt x="5185912" y="195552"/>
                </a:lnTo>
                <a:lnTo>
                  <a:pt x="5185912" y="81400"/>
                </a:lnTo>
                <a:lnTo>
                  <a:pt x="5125428" y="81400"/>
                </a:lnTo>
                <a:lnTo>
                  <a:pt x="5125428" y="195552"/>
                </a:lnTo>
                <a:lnTo>
                  <a:pt x="5102956" y="195552"/>
                </a:lnTo>
                <a:lnTo>
                  <a:pt x="5102956" y="62036"/>
                </a:lnTo>
                <a:lnTo>
                  <a:pt x="5208383" y="62036"/>
                </a:lnTo>
                <a:close/>
                <a:moveTo>
                  <a:pt x="5352894" y="125269"/>
                </a:moveTo>
                <a:cubicBezTo>
                  <a:pt x="5352894" y="147503"/>
                  <a:pt x="5347573" y="165212"/>
                  <a:pt x="5336938" y="178398"/>
                </a:cubicBezTo>
                <a:cubicBezTo>
                  <a:pt x="5326301" y="191585"/>
                  <a:pt x="5312854" y="198184"/>
                  <a:pt x="5296597" y="198184"/>
                </a:cubicBezTo>
                <a:cubicBezTo>
                  <a:pt x="5289984" y="198184"/>
                  <a:pt x="5284127" y="197428"/>
                  <a:pt x="5279025" y="195913"/>
                </a:cubicBezTo>
                <a:cubicBezTo>
                  <a:pt x="5273928" y="194397"/>
                  <a:pt x="5268708" y="192049"/>
                  <a:pt x="5263369" y="188859"/>
                </a:cubicBezTo>
                <a:lnTo>
                  <a:pt x="5263369" y="244797"/>
                </a:lnTo>
                <a:lnTo>
                  <a:pt x="5240897" y="244797"/>
                </a:lnTo>
                <a:lnTo>
                  <a:pt x="5240897" y="62036"/>
                </a:lnTo>
                <a:lnTo>
                  <a:pt x="5263369" y="62036"/>
                </a:lnTo>
                <a:lnTo>
                  <a:pt x="5263369" y="76021"/>
                </a:lnTo>
                <a:cubicBezTo>
                  <a:pt x="5268945" y="71003"/>
                  <a:pt x="5275142" y="66802"/>
                  <a:pt x="5281953" y="63411"/>
                </a:cubicBezTo>
                <a:cubicBezTo>
                  <a:pt x="5288764" y="60023"/>
                  <a:pt x="5296197" y="58331"/>
                  <a:pt x="5304247" y="58331"/>
                </a:cubicBezTo>
                <a:cubicBezTo>
                  <a:pt x="5319547" y="58331"/>
                  <a:pt x="5331481" y="64387"/>
                  <a:pt x="5340045" y="76500"/>
                </a:cubicBezTo>
                <a:cubicBezTo>
                  <a:pt x="5348614" y="88614"/>
                  <a:pt x="5352894" y="104868"/>
                  <a:pt x="5352894" y="125269"/>
                </a:cubicBezTo>
                <a:close/>
                <a:moveTo>
                  <a:pt x="5329706" y="127782"/>
                </a:moveTo>
                <a:cubicBezTo>
                  <a:pt x="5329706" y="112562"/>
                  <a:pt x="5327276" y="100747"/>
                  <a:pt x="5322416" y="92337"/>
                </a:cubicBezTo>
                <a:cubicBezTo>
                  <a:pt x="5317556" y="83931"/>
                  <a:pt x="5309665" y="79726"/>
                  <a:pt x="5298750" y="79726"/>
                </a:cubicBezTo>
                <a:cubicBezTo>
                  <a:pt x="5292374" y="79726"/>
                  <a:pt x="5286219" y="81140"/>
                  <a:pt x="5280281" y="83970"/>
                </a:cubicBezTo>
                <a:cubicBezTo>
                  <a:pt x="5274341" y="86800"/>
                  <a:pt x="5268708" y="90447"/>
                  <a:pt x="5263369" y="94907"/>
                </a:cubicBezTo>
                <a:lnTo>
                  <a:pt x="5263369" y="170571"/>
                </a:lnTo>
                <a:cubicBezTo>
                  <a:pt x="5269263" y="173442"/>
                  <a:pt x="5274306" y="175392"/>
                  <a:pt x="5278489" y="176429"/>
                </a:cubicBezTo>
                <a:cubicBezTo>
                  <a:pt x="5282669" y="177466"/>
                  <a:pt x="5287475" y="177981"/>
                  <a:pt x="5292889" y="177981"/>
                </a:cubicBezTo>
                <a:cubicBezTo>
                  <a:pt x="5304525" y="177981"/>
                  <a:pt x="5313568" y="173718"/>
                  <a:pt x="5320026" y="165190"/>
                </a:cubicBezTo>
                <a:cubicBezTo>
                  <a:pt x="5326480" y="156669"/>
                  <a:pt x="5329706" y="144195"/>
                  <a:pt x="5329706" y="127782"/>
                </a:cubicBezTo>
                <a:close/>
                <a:moveTo>
                  <a:pt x="5486055" y="128856"/>
                </a:moveTo>
                <a:cubicBezTo>
                  <a:pt x="5486055" y="151326"/>
                  <a:pt x="5480636" y="168675"/>
                  <a:pt x="5469801" y="180908"/>
                </a:cubicBezTo>
                <a:cubicBezTo>
                  <a:pt x="5458964" y="193141"/>
                  <a:pt x="5444539" y="199257"/>
                  <a:pt x="5426528" y="199257"/>
                </a:cubicBezTo>
                <a:cubicBezTo>
                  <a:pt x="5407960" y="199257"/>
                  <a:pt x="5393358" y="192942"/>
                  <a:pt x="5382719" y="180310"/>
                </a:cubicBezTo>
                <a:cubicBezTo>
                  <a:pt x="5372082" y="167681"/>
                  <a:pt x="5366761" y="150531"/>
                  <a:pt x="5366761" y="128856"/>
                </a:cubicBezTo>
                <a:cubicBezTo>
                  <a:pt x="5366761" y="106542"/>
                  <a:pt x="5372241" y="89211"/>
                  <a:pt x="5383198" y="76861"/>
                </a:cubicBezTo>
                <a:cubicBezTo>
                  <a:pt x="5394157" y="64508"/>
                  <a:pt x="5408597" y="58331"/>
                  <a:pt x="5426528" y="58331"/>
                </a:cubicBezTo>
                <a:cubicBezTo>
                  <a:pt x="5444539" y="58331"/>
                  <a:pt x="5458964" y="64487"/>
                  <a:pt x="5469801" y="76796"/>
                </a:cubicBezTo>
                <a:cubicBezTo>
                  <a:pt x="5480636" y="89111"/>
                  <a:pt x="5486055" y="106463"/>
                  <a:pt x="5486055" y="128856"/>
                </a:cubicBezTo>
                <a:close/>
                <a:moveTo>
                  <a:pt x="5462867" y="128856"/>
                </a:moveTo>
                <a:cubicBezTo>
                  <a:pt x="5462867" y="111561"/>
                  <a:pt x="5459721" y="98712"/>
                  <a:pt x="5453424" y="90306"/>
                </a:cubicBezTo>
                <a:cubicBezTo>
                  <a:pt x="5447127" y="81896"/>
                  <a:pt x="5438164" y="77695"/>
                  <a:pt x="5426528" y="77695"/>
                </a:cubicBezTo>
                <a:cubicBezTo>
                  <a:pt x="5414810" y="77695"/>
                  <a:pt x="5405785" y="81896"/>
                  <a:pt x="5399453" y="90306"/>
                </a:cubicBezTo>
                <a:cubicBezTo>
                  <a:pt x="5393121" y="98712"/>
                  <a:pt x="5389948" y="111561"/>
                  <a:pt x="5389948" y="128856"/>
                </a:cubicBezTo>
                <a:cubicBezTo>
                  <a:pt x="5389948" y="145592"/>
                  <a:pt x="5393121" y="158278"/>
                  <a:pt x="5399453" y="166925"/>
                </a:cubicBezTo>
                <a:cubicBezTo>
                  <a:pt x="5405785" y="175573"/>
                  <a:pt x="5414810" y="179892"/>
                  <a:pt x="5426528" y="179892"/>
                </a:cubicBezTo>
                <a:cubicBezTo>
                  <a:pt x="5438081" y="179892"/>
                  <a:pt x="5447027" y="175647"/>
                  <a:pt x="5453363" y="167163"/>
                </a:cubicBezTo>
                <a:cubicBezTo>
                  <a:pt x="5459696" y="158678"/>
                  <a:pt x="5462867" y="145908"/>
                  <a:pt x="5462867" y="128856"/>
                </a:cubicBezTo>
                <a:close/>
                <a:moveTo>
                  <a:pt x="5632959" y="195552"/>
                </a:moveTo>
                <a:lnTo>
                  <a:pt x="5610727" y="195552"/>
                </a:lnTo>
                <a:lnTo>
                  <a:pt x="5610727" y="90605"/>
                </a:lnTo>
                <a:lnTo>
                  <a:pt x="5578693" y="158739"/>
                </a:lnTo>
                <a:lnTo>
                  <a:pt x="5561957" y="158739"/>
                </a:lnTo>
                <a:lnTo>
                  <a:pt x="5530165" y="90605"/>
                </a:lnTo>
                <a:lnTo>
                  <a:pt x="5530165" y="195552"/>
                </a:lnTo>
                <a:lnTo>
                  <a:pt x="5509127" y="195552"/>
                </a:lnTo>
                <a:lnTo>
                  <a:pt x="5509127" y="62036"/>
                </a:lnTo>
                <a:lnTo>
                  <a:pt x="5536260" y="62036"/>
                </a:lnTo>
                <a:lnTo>
                  <a:pt x="5571404" y="136146"/>
                </a:lnTo>
                <a:lnTo>
                  <a:pt x="5605350" y="62036"/>
                </a:lnTo>
                <a:lnTo>
                  <a:pt x="5632959" y="62036"/>
                </a:lnTo>
                <a:close/>
                <a:moveTo>
                  <a:pt x="5764565" y="154196"/>
                </a:moveTo>
                <a:cubicBezTo>
                  <a:pt x="5764565" y="160650"/>
                  <a:pt x="5763269" y="166503"/>
                  <a:pt x="5760680" y="171764"/>
                </a:cubicBezTo>
                <a:cubicBezTo>
                  <a:pt x="5758088" y="177027"/>
                  <a:pt x="5754561" y="181289"/>
                  <a:pt x="5750100" y="184554"/>
                </a:cubicBezTo>
                <a:cubicBezTo>
                  <a:pt x="5744843" y="188539"/>
                  <a:pt x="5739224" y="191369"/>
                  <a:pt x="5733249" y="193043"/>
                </a:cubicBezTo>
                <a:cubicBezTo>
                  <a:pt x="5727272" y="194717"/>
                  <a:pt x="5719580" y="195552"/>
                  <a:pt x="5710176" y="195552"/>
                </a:cubicBezTo>
                <a:lnTo>
                  <a:pt x="5665475" y="195552"/>
                </a:lnTo>
                <a:lnTo>
                  <a:pt x="5665475" y="62036"/>
                </a:lnTo>
                <a:lnTo>
                  <a:pt x="5687946" y="62036"/>
                </a:lnTo>
                <a:lnTo>
                  <a:pt x="5687946" y="114033"/>
                </a:lnTo>
                <a:lnTo>
                  <a:pt x="5710773" y="114033"/>
                </a:lnTo>
                <a:cubicBezTo>
                  <a:pt x="5720818" y="114033"/>
                  <a:pt x="5728604" y="114549"/>
                  <a:pt x="5734145" y="115586"/>
                </a:cubicBezTo>
                <a:cubicBezTo>
                  <a:pt x="5739685" y="116622"/>
                  <a:pt x="5745201" y="119171"/>
                  <a:pt x="5750697" y="123236"/>
                </a:cubicBezTo>
                <a:cubicBezTo>
                  <a:pt x="5755319" y="126662"/>
                  <a:pt x="5758787" y="131048"/>
                  <a:pt x="5761098" y="136387"/>
                </a:cubicBezTo>
                <a:cubicBezTo>
                  <a:pt x="5763410" y="141725"/>
                  <a:pt x="5764565" y="147662"/>
                  <a:pt x="5764565" y="154196"/>
                </a:cubicBezTo>
                <a:close/>
                <a:moveTo>
                  <a:pt x="5741378" y="154555"/>
                </a:moveTo>
                <a:cubicBezTo>
                  <a:pt x="5741378" y="150492"/>
                  <a:pt x="5740679" y="146924"/>
                  <a:pt x="5739282" y="143857"/>
                </a:cubicBezTo>
                <a:cubicBezTo>
                  <a:pt x="5737889" y="140789"/>
                  <a:pt x="5735599" y="138298"/>
                  <a:pt x="5732409" y="136387"/>
                </a:cubicBezTo>
                <a:cubicBezTo>
                  <a:pt x="5729065" y="134392"/>
                  <a:pt x="5725260" y="133196"/>
                  <a:pt x="5720994" y="132800"/>
                </a:cubicBezTo>
                <a:cubicBezTo>
                  <a:pt x="5716732" y="132405"/>
                  <a:pt x="5710616" y="132204"/>
                  <a:pt x="5702647" y="132204"/>
                </a:cubicBezTo>
                <a:lnTo>
                  <a:pt x="5687946" y="132204"/>
                </a:lnTo>
                <a:lnTo>
                  <a:pt x="5687946" y="177625"/>
                </a:lnTo>
                <a:lnTo>
                  <a:pt x="5702169" y="177625"/>
                </a:lnTo>
                <a:cubicBezTo>
                  <a:pt x="5710139" y="177625"/>
                  <a:pt x="5716314" y="177282"/>
                  <a:pt x="5720698" y="176605"/>
                </a:cubicBezTo>
                <a:cubicBezTo>
                  <a:pt x="5725079" y="175932"/>
                  <a:pt x="5728863" y="174637"/>
                  <a:pt x="5732050" y="172725"/>
                </a:cubicBezTo>
                <a:cubicBezTo>
                  <a:pt x="5735314" y="170655"/>
                  <a:pt x="5737687" y="168203"/>
                  <a:pt x="5739163" y="165373"/>
                </a:cubicBezTo>
                <a:cubicBezTo>
                  <a:pt x="5740638" y="162540"/>
                  <a:pt x="5741378" y="158937"/>
                  <a:pt x="5741378" y="154555"/>
                </a:cubicBezTo>
                <a:close/>
                <a:moveTo>
                  <a:pt x="5802578" y="195552"/>
                </a:moveTo>
                <a:lnTo>
                  <a:pt x="5780102" y="195552"/>
                </a:lnTo>
                <a:lnTo>
                  <a:pt x="5780102" y="62036"/>
                </a:lnTo>
                <a:lnTo>
                  <a:pt x="5802578" y="62036"/>
                </a:lnTo>
                <a:close/>
                <a:moveTo>
                  <a:pt x="5993107" y="195552"/>
                </a:moveTo>
                <a:lnTo>
                  <a:pt x="5835084" y="195552"/>
                </a:lnTo>
                <a:lnTo>
                  <a:pt x="5835084" y="62036"/>
                </a:lnTo>
                <a:lnTo>
                  <a:pt x="5857556" y="62036"/>
                </a:lnTo>
                <a:lnTo>
                  <a:pt x="5857556" y="176548"/>
                </a:lnTo>
                <a:lnTo>
                  <a:pt x="5902859" y="176548"/>
                </a:lnTo>
                <a:lnTo>
                  <a:pt x="5902859" y="62036"/>
                </a:lnTo>
                <a:lnTo>
                  <a:pt x="5925329" y="62036"/>
                </a:lnTo>
                <a:lnTo>
                  <a:pt x="5925329" y="176548"/>
                </a:lnTo>
                <a:lnTo>
                  <a:pt x="5970632" y="176548"/>
                </a:lnTo>
                <a:lnTo>
                  <a:pt x="5970632" y="62036"/>
                </a:lnTo>
                <a:lnTo>
                  <a:pt x="5993107" y="62036"/>
                </a:lnTo>
                <a:close/>
                <a:moveTo>
                  <a:pt x="6129011" y="195552"/>
                </a:moveTo>
                <a:lnTo>
                  <a:pt x="6106540" y="195552"/>
                </a:lnTo>
                <a:lnTo>
                  <a:pt x="6106540" y="80921"/>
                </a:lnTo>
                <a:lnTo>
                  <a:pt x="6060639" y="80921"/>
                </a:lnTo>
                <a:cubicBezTo>
                  <a:pt x="6060398" y="87538"/>
                  <a:pt x="6060157" y="93895"/>
                  <a:pt x="6059919" y="99990"/>
                </a:cubicBezTo>
                <a:cubicBezTo>
                  <a:pt x="6059682" y="106085"/>
                  <a:pt x="6059440" y="111604"/>
                  <a:pt x="6059202" y="116543"/>
                </a:cubicBezTo>
                <a:cubicBezTo>
                  <a:pt x="6058724" y="129053"/>
                  <a:pt x="6057907" y="139533"/>
                  <a:pt x="6056755" y="147978"/>
                </a:cubicBezTo>
                <a:cubicBezTo>
                  <a:pt x="6055600" y="156424"/>
                  <a:pt x="6054145" y="163203"/>
                  <a:pt x="6052392" y="168301"/>
                </a:cubicBezTo>
                <a:cubicBezTo>
                  <a:pt x="6050636" y="173560"/>
                  <a:pt x="6048705" y="177660"/>
                  <a:pt x="6046595" y="180612"/>
                </a:cubicBezTo>
                <a:cubicBezTo>
                  <a:pt x="6044482" y="183561"/>
                  <a:pt x="6042114" y="186228"/>
                  <a:pt x="6039478" y="188622"/>
                </a:cubicBezTo>
                <a:cubicBezTo>
                  <a:pt x="6036768" y="191013"/>
                  <a:pt x="6033862" y="192805"/>
                  <a:pt x="6030756" y="194000"/>
                </a:cubicBezTo>
                <a:cubicBezTo>
                  <a:pt x="6027649" y="195195"/>
                  <a:pt x="6024143" y="195793"/>
                  <a:pt x="6020241" y="195793"/>
                </a:cubicBezTo>
                <a:cubicBezTo>
                  <a:pt x="6018963" y="195793"/>
                  <a:pt x="6017328" y="195754"/>
                  <a:pt x="6015333" y="195672"/>
                </a:cubicBezTo>
                <a:cubicBezTo>
                  <a:pt x="6013343" y="195592"/>
                  <a:pt x="6011950" y="195552"/>
                  <a:pt x="6011153" y="195552"/>
                </a:cubicBezTo>
                <a:lnTo>
                  <a:pt x="6011153" y="175950"/>
                </a:lnTo>
                <a:lnTo>
                  <a:pt x="6012349" y="175950"/>
                </a:lnTo>
                <a:cubicBezTo>
                  <a:pt x="6012908" y="175950"/>
                  <a:pt x="6013483" y="175990"/>
                  <a:pt x="6014081" y="176069"/>
                </a:cubicBezTo>
                <a:cubicBezTo>
                  <a:pt x="6014678" y="176152"/>
                  <a:pt x="6015373" y="176188"/>
                  <a:pt x="6016173" y="176188"/>
                </a:cubicBezTo>
                <a:cubicBezTo>
                  <a:pt x="6018084" y="176188"/>
                  <a:pt x="6019956" y="175911"/>
                  <a:pt x="6021792" y="175353"/>
                </a:cubicBezTo>
                <a:cubicBezTo>
                  <a:pt x="6023624" y="174795"/>
                  <a:pt x="6025258" y="173761"/>
                  <a:pt x="6026692" y="172246"/>
                </a:cubicBezTo>
                <a:cubicBezTo>
                  <a:pt x="6030673" y="168340"/>
                  <a:pt x="6033585" y="161511"/>
                  <a:pt x="6035418" y="151744"/>
                </a:cubicBezTo>
                <a:cubicBezTo>
                  <a:pt x="6037247" y="141985"/>
                  <a:pt x="6038560" y="128336"/>
                  <a:pt x="6039360" y="110809"/>
                </a:cubicBezTo>
                <a:cubicBezTo>
                  <a:pt x="6039680" y="104271"/>
                  <a:pt x="6039975" y="96538"/>
                  <a:pt x="6040259" y="87614"/>
                </a:cubicBezTo>
                <a:cubicBezTo>
                  <a:pt x="6040540" y="78689"/>
                  <a:pt x="6040797" y="70168"/>
                  <a:pt x="6041038" y="62036"/>
                </a:cubicBezTo>
                <a:lnTo>
                  <a:pt x="6129011" y="62036"/>
                </a:lnTo>
                <a:close/>
                <a:moveTo>
                  <a:pt x="6219497" y="198659"/>
                </a:moveTo>
                <a:cubicBezTo>
                  <a:pt x="6198221" y="198659"/>
                  <a:pt x="6181707" y="192662"/>
                  <a:pt x="6169949" y="180670"/>
                </a:cubicBezTo>
                <a:cubicBezTo>
                  <a:pt x="6158196" y="168675"/>
                  <a:pt x="6152317" y="151643"/>
                  <a:pt x="6152317" y="129576"/>
                </a:cubicBezTo>
                <a:cubicBezTo>
                  <a:pt x="6152317" y="107821"/>
                  <a:pt x="6158017" y="90504"/>
                  <a:pt x="6169414" y="77634"/>
                </a:cubicBezTo>
                <a:cubicBezTo>
                  <a:pt x="6180808" y="64764"/>
                  <a:pt x="6195707" y="58331"/>
                  <a:pt x="6214115" y="58331"/>
                </a:cubicBezTo>
                <a:cubicBezTo>
                  <a:pt x="6222406" y="58331"/>
                  <a:pt x="6229735" y="59527"/>
                  <a:pt x="6236114" y="61916"/>
                </a:cubicBezTo>
                <a:cubicBezTo>
                  <a:pt x="6242487" y="64310"/>
                  <a:pt x="6248063" y="68054"/>
                  <a:pt x="6252843" y="73152"/>
                </a:cubicBezTo>
                <a:cubicBezTo>
                  <a:pt x="6257628" y="78254"/>
                  <a:pt x="6261292" y="84488"/>
                  <a:pt x="6263842" y="91858"/>
                </a:cubicBezTo>
                <a:cubicBezTo>
                  <a:pt x="6266391" y="99230"/>
                  <a:pt x="6267668" y="108256"/>
                  <a:pt x="6267668" y="118933"/>
                </a:cubicBezTo>
                <a:lnTo>
                  <a:pt x="6267668" y="131126"/>
                </a:lnTo>
                <a:lnTo>
                  <a:pt x="6175149" y="131126"/>
                </a:lnTo>
                <a:cubicBezTo>
                  <a:pt x="6175149" y="146667"/>
                  <a:pt x="6179054" y="158537"/>
                  <a:pt x="6186863" y="166745"/>
                </a:cubicBezTo>
                <a:cubicBezTo>
                  <a:pt x="6194675" y="174953"/>
                  <a:pt x="6205471" y="179058"/>
                  <a:pt x="6219259" y="179058"/>
                </a:cubicBezTo>
                <a:cubicBezTo>
                  <a:pt x="6224199" y="179058"/>
                  <a:pt x="6229040" y="178499"/>
                  <a:pt x="6233782" y="177384"/>
                </a:cubicBezTo>
                <a:cubicBezTo>
                  <a:pt x="6238523" y="176271"/>
                  <a:pt x="6242807" y="174835"/>
                  <a:pt x="6246630" y="173081"/>
                </a:cubicBezTo>
                <a:cubicBezTo>
                  <a:pt x="6250695" y="171252"/>
                  <a:pt x="6254121" y="169478"/>
                  <a:pt x="6256911" y="167761"/>
                </a:cubicBezTo>
                <a:cubicBezTo>
                  <a:pt x="6259698" y="166050"/>
                  <a:pt x="6262013" y="164433"/>
                  <a:pt x="6263842" y="162918"/>
                </a:cubicBezTo>
                <a:lnTo>
                  <a:pt x="6265156" y="162918"/>
                </a:lnTo>
                <a:lnTo>
                  <a:pt x="6265156" y="187427"/>
                </a:lnTo>
                <a:cubicBezTo>
                  <a:pt x="6262527" y="188464"/>
                  <a:pt x="6259262" y="189756"/>
                  <a:pt x="6255357" y="191308"/>
                </a:cubicBezTo>
                <a:cubicBezTo>
                  <a:pt x="6251454" y="192864"/>
                  <a:pt x="6247944" y="194080"/>
                  <a:pt x="6244838" y="194956"/>
                </a:cubicBezTo>
                <a:cubicBezTo>
                  <a:pt x="6240452" y="196150"/>
                  <a:pt x="6236489" y="197067"/>
                  <a:pt x="6232942" y="197705"/>
                </a:cubicBezTo>
                <a:cubicBezTo>
                  <a:pt x="6229397" y="198343"/>
                  <a:pt x="6224915" y="198659"/>
                  <a:pt x="6219497" y="198659"/>
                </a:cubicBezTo>
                <a:close/>
                <a:moveTo>
                  <a:pt x="6245791" y="113915"/>
                </a:moveTo>
                <a:cubicBezTo>
                  <a:pt x="6245636" y="107856"/>
                  <a:pt x="6244916" y="102636"/>
                  <a:pt x="6243642" y="98255"/>
                </a:cubicBezTo>
                <a:cubicBezTo>
                  <a:pt x="6242363" y="93871"/>
                  <a:pt x="6240535" y="90167"/>
                  <a:pt x="6238144" y="87143"/>
                </a:cubicBezTo>
                <a:cubicBezTo>
                  <a:pt x="6235510" y="83790"/>
                  <a:pt x="6232148" y="81242"/>
                  <a:pt x="6228043" y="79488"/>
                </a:cubicBezTo>
                <a:cubicBezTo>
                  <a:pt x="6223940" y="77736"/>
                  <a:pt x="6218856" y="76861"/>
                  <a:pt x="6212800" y="76861"/>
                </a:cubicBezTo>
                <a:cubicBezTo>
                  <a:pt x="6206825" y="76861"/>
                  <a:pt x="6201745" y="77753"/>
                  <a:pt x="6197561" y="79545"/>
                </a:cubicBezTo>
                <a:cubicBezTo>
                  <a:pt x="6193378" y="81339"/>
                  <a:pt x="6189574" y="83952"/>
                  <a:pt x="6186147" y="87380"/>
                </a:cubicBezTo>
                <a:cubicBezTo>
                  <a:pt x="6182802" y="90883"/>
                  <a:pt x="6180253" y="94770"/>
                  <a:pt x="6178501" y="99032"/>
                </a:cubicBezTo>
                <a:cubicBezTo>
                  <a:pt x="6176743" y="103298"/>
                  <a:pt x="6175631" y="108260"/>
                  <a:pt x="6175149" y="113915"/>
                </a:cubicBezTo>
                <a:close/>
                <a:moveTo>
                  <a:pt x="6395804" y="195552"/>
                </a:moveTo>
                <a:lnTo>
                  <a:pt x="6373332" y="195552"/>
                </a:lnTo>
                <a:lnTo>
                  <a:pt x="6373332" y="135429"/>
                </a:lnTo>
                <a:lnTo>
                  <a:pt x="6312848" y="135429"/>
                </a:lnTo>
                <a:lnTo>
                  <a:pt x="6312848" y="195552"/>
                </a:lnTo>
                <a:lnTo>
                  <a:pt x="6290377" y="195552"/>
                </a:lnTo>
                <a:lnTo>
                  <a:pt x="6290377" y="62036"/>
                </a:lnTo>
                <a:lnTo>
                  <a:pt x="6312848" y="62036"/>
                </a:lnTo>
                <a:lnTo>
                  <a:pt x="6312848" y="116064"/>
                </a:lnTo>
                <a:lnTo>
                  <a:pt x="6373332" y="116064"/>
                </a:lnTo>
                <a:lnTo>
                  <a:pt x="6373332" y="62036"/>
                </a:lnTo>
                <a:lnTo>
                  <a:pt x="6395804" y="62036"/>
                </a:lnTo>
                <a:close/>
                <a:moveTo>
                  <a:pt x="6533622" y="195552"/>
                </a:moveTo>
                <a:lnTo>
                  <a:pt x="6511152" y="195552"/>
                </a:lnTo>
                <a:lnTo>
                  <a:pt x="6511152" y="135429"/>
                </a:lnTo>
                <a:lnTo>
                  <a:pt x="6450668" y="135429"/>
                </a:lnTo>
                <a:lnTo>
                  <a:pt x="6450668" y="195552"/>
                </a:lnTo>
                <a:lnTo>
                  <a:pt x="6428196" y="195552"/>
                </a:lnTo>
                <a:lnTo>
                  <a:pt x="6428196" y="62036"/>
                </a:lnTo>
                <a:lnTo>
                  <a:pt x="6450668" y="62036"/>
                </a:lnTo>
                <a:lnTo>
                  <a:pt x="6450668" y="116064"/>
                </a:lnTo>
                <a:lnTo>
                  <a:pt x="6511152" y="116064"/>
                </a:lnTo>
                <a:lnTo>
                  <a:pt x="6511152" y="62036"/>
                </a:lnTo>
                <a:lnTo>
                  <a:pt x="6533622" y="62036"/>
                </a:lnTo>
                <a:close/>
                <a:moveTo>
                  <a:pt x="6675866" y="128856"/>
                </a:moveTo>
                <a:cubicBezTo>
                  <a:pt x="6675866" y="151326"/>
                  <a:pt x="6670447" y="168675"/>
                  <a:pt x="6659611" y="180908"/>
                </a:cubicBezTo>
                <a:cubicBezTo>
                  <a:pt x="6648775" y="193141"/>
                  <a:pt x="6634346" y="199257"/>
                  <a:pt x="6616335" y="199257"/>
                </a:cubicBezTo>
                <a:cubicBezTo>
                  <a:pt x="6597770" y="199257"/>
                  <a:pt x="6583169" y="192942"/>
                  <a:pt x="6572531" y="180310"/>
                </a:cubicBezTo>
                <a:cubicBezTo>
                  <a:pt x="6561893" y="167681"/>
                  <a:pt x="6556571" y="150531"/>
                  <a:pt x="6556571" y="128856"/>
                </a:cubicBezTo>
                <a:cubicBezTo>
                  <a:pt x="6556571" y="106542"/>
                  <a:pt x="6562052" y="89211"/>
                  <a:pt x="6573009" y="76861"/>
                </a:cubicBezTo>
                <a:cubicBezTo>
                  <a:pt x="6583964" y="64508"/>
                  <a:pt x="6598408" y="58331"/>
                  <a:pt x="6616335" y="58331"/>
                </a:cubicBezTo>
                <a:cubicBezTo>
                  <a:pt x="6634346" y="58331"/>
                  <a:pt x="6648775" y="64487"/>
                  <a:pt x="6659611" y="76796"/>
                </a:cubicBezTo>
                <a:cubicBezTo>
                  <a:pt x="6670447" y="89111"/>
                  <a:pt x="6675866" y="106463"/>
                  <a:pt x="6675866" y="128856"/>
                </a:cubicBezTo>
                <a:close/>
                <a:moveTo>
                  <a:pt x="6652674" y="128856"/>
                </a:moveTo>
                <a:cubicBezTo>
                  <a:pt x="6652674" y="111561"/>
                  <a:pt x="6649531" y="98712"/>
                  <a:pt x="6643235" y="90306"/>
                </a:cubicBezTo>
                <a:cubicBezTo>
                  <a:pt x="6636939" y="81896"/>
                  <a:pt x="6627971" y="77695"/>
                  <a:pt x="6616335" y="77695"/>
                </a:cubicBezTo>
                <a:cubicBezTo>
                  <a:pt x="6604621" y="77695"/>
                  <a:pt x="6595596" y="81896"/>
                  <a:pt x="6589264" y="90306"/>
                </a:cubicBezTo>
                <a:cubicBezTo>
                  <a:pt x="6582928" y="98712"/>
                  <a:pt x="6579759" y="111561"/>
                  <a:pt x="6579759" y="128856"/>
                </a:cubicBezTo>
                <a:cubicBezTo>
                  <a:pt x="6579759" y="145592"/>
                  <a:pt x="6582928" y="158278"/>
                  <a:pt x="6589264" y="166925"/>
                </a:cubicBezTo>
                <a:cubicBezTo>
                  <a:pt x="6595596" y="175573"/>
                  <a:pt x="6604621" y="179892"/>
                  <a:pt x="6616335" y="179892"/>
                </a:cubicBezTo>
                <a:cubicBezTo>
                  <a:pt x="6627891" y="179892"/>
                  <a:pt x="6636839" y="175647"/>
                  <a:pt x="6643173" y="167163"/>
                </a:cubicBezTo>
                <a:cubicBezTo>
                  <a:pt x="6649507" y="158678"/>
                  <a:pt x="6652674" y="145908"/>
                  <a:pt x="6652674" y="128856"/>
                </a:cubicBezTo>
                <a:close/>
                <a:moveTo>
                  <a:pt x="6752006" y="198541"/>
                </a:moveTo>
                <a:cubicBezTo>
                  <a:pt x="6742843" y="198541"/>
                  <a:pt x="6734438" y="197126"/>
                  <a:pt x="6726791" y="194296"/>
                </a:cubicBezTo>
                <a:cubicBezTo>
                  <a:pt x="6719137" y="191470"/>
                  <a:pt x="6712563" y="187189"/>
                  <a:pt x="6707063" y="181448"/>
                </a:cubicBezTo>
                <a:cubicBezTo>
                  <a:pt x="6701565" y="175712"/>
                  <a:pt x="6697303" y="168481"/>
                  <a:pt x="6694275" y="159753"/>
                </a:cubicBezTo>
                <a:cubicBezTo>
                  <a:pt x="6691245" y="151031"/>
                  <a:pt x="6689728" y="140767"/>
                  <a:pt x="6689728" y="128978"/>
                </a:cubicBezTo>
                <a:cubicBezTo>
                  <a:pt x="6689728" y="117259"/>
                  <a:pt x="6691302" y="107140"/>
                  <a:pt x="6694452" y="98612"/>
                </a:cubicBezTo>
                <a:cubicBezTo>
                  <a:pt x="6697601" y="90090"/>
                  <a:pt x="6701804" y="82916"/>
                  <a:pt x="6707063" y="77098"/>
                </a:cubicBezTo>
                <a:cubicBezTo>
                  <a:pt x="6712325" y="71280"/>
                  <a:pt x="6718878" y="66802"/>
                  <a:pt x="6726726" y="63652"/>
                </a:cubicBezTo>
                <a:cubicBezTo>
                  <a:pt x="6734578" y="60502"/>
                  <a:pt x="6743005" y="58928"/>
                  <a:pt x="6752006" y="58928"/>
                </a:cubicBezTo>
                <a:cubicBezTo>
                  <a:pt x="6759339" y="58928"/>
                  <a:pt x="6766413" y="59966"/>
                  <a:pt x="6773223" y="62036"/>
                </a:cubicBezTo>
                <a:cubicBezTo>
                  <a:pt x="6780034" y="64108"/>
                  <a:pt x="6786112" y="66500"/>
                  <a:pt x="6791451" y="69210"/>
                </a:cubicBezTo>
                <a:lnTo>
                  <a:pt x="6791451" y="94432"/>
                </a:lnTo>
                <a:lnTo>
                  <a:pt x="6790136" y="94432"/>
                </a:lnTo>
                <a:cubicBezTo>
                  <a:pt x="6788545" y="93078"/>
                  <a:pt x="6786494" y="91523"/>
                  <a:pt x="6783984" y="89770"/>
                </a:cubicBezTo>
                <a:cubicBezTo>
                  <a:pt x="6781475" y="88016"/>
                  <a:pt x="6778425" y="86224"/>
                  <a:pt x="6774840" y="84392"/>
                </a:cubicBezTo>
                <a:cubicBezTo>
                  <a:pt x="6771730" y="82796"/>
                  <a:pt x="6768061" y="81400"/>
                  <a:pt x="6763842" y="80204"/>
                </a:cubicBezTo>
                <a:cubicBezTo>
                  <a:pt x="6759619" y="79009"/>
                  <a:pt x="6755551" y="78413"/>
                  <a:pt x="6751649" y="78413"/>
                </a:cubicBezTo>
                <a:cubicBezTo>
                  <a:pt x="6740017" y="78413"/>
                  <a:pt x="6730672" y="82814"/>
                  <a:pt x="6723619" y="91621"/>
                </a:cubicBezTo>
                <a:cubicBezTo>
                  <a:pt x="6716566" y="100429"/>
                  <a:pt x="6713039" y="112881"/>
                  <a:pt x="6713039" y="128978"/>
                </a:cubicBezTo>
                <a:cubicBezTo>
                  <a:pt x="6713039" y="144756"/>
                  <a:pt x="6716445" y="157043"/>
                  <a:pt x="6723259" y="165848"/>
                </a:cubicBezTo>
                <a:cubicBezTo>
                  <a:pt x="6730070" y="174654"/>
                  <a:pt x="6739534" y="179058"/>
                  <a:pt x="6751649" y="179058"/>
                </a:cubicBezTo>
                <a:cubicBezTo>
                  <a:pt x="6758978" y="179058"/>
                  <a:pt x="6765952" y="177541"/>
                  <a:pt x="6772568" y="174517"/>
                </a:cubicBezTo>
                <a:cubicBezTo>
                  <a:pt x="6779181" y="171489"/>
                  <a:pt x="6785036" y="167584"/>
                  <a:pt x="6790136" y="162799"/>
                </a:cubicBezTo>
                <a:lnTo>
                  <a:pt x="6791451" y="162799"/>
                </a:lnTo>
                <a:lnTo>
                  <a:pt x="6791451" y="188025"/>
                </a:lnTo>
                <a:cubicBezTo>
                  <a:pt x="6789218" y="189061"/>
                  <a:pt x="6786432" y="190315"/>
                  <a:pt x="6783084" y="191787"/>
                </a:cubicBezTo>
                <a:cubicBezTo>
                  <a:pt x="6779740" y="193263"/>
                  <a:pt x="6776708" y="194357"/>
                  <a:pt x="6773998" y="195073"/>
                </a:cubicBezTo>
                <a:cubicBezTo>
                  <a:pt x="6770175" y="196190"/>
                  <a:pt x="6766748" y="197050"/>
                  <a:pt x="6763720" y="197648"/>
                </a:cubicBezTo>
                <a:cubicBezTo>
                  <a:pt x="6760695" y="198245"/>
                  <a:pt x="6756789" y="198541"/>
                  <a:pt x="6752006" y="198541"/>
                </a:cubicBezTo>
                <a:close/>
                <a:moveTo>
                  <a:pt x="6908455" y="81760"/>
                </a:moveTo>
                <a:lnTo>
                  <a:pt x="6863029" y="81760"/>
                </a:lnTo>
                <a:lnTo>
                  <a:pt x="6863029" y="195552"/>
                </a:lnTo>
                <a:lnTo>
                  <a:pt x="6840558" y="195552"/>
                </a:lnTo>
                <a:lnTo>
                  <a:pt x="6840558" y="81760"/>
                </a:lnTo>
                <a:lnTo>
                  <a:pt x="6795137" y="81760"/>
                </a:lnTo>
                <a:lnTo>
                  <a:pt x="6795137" y="62036"/>
                </a:lnTo>
                <a:lnTo>
                  <a:pt x="6908455" y="62036"/>
                </a:lnTo>
                <a:close/>
                <a:moveTo>
                  <a:pt x="7030613" y="195552"/>
                </a:moveTo>
                <a:lnTo>
                  <a:pt x="7008383" y="195552"/>
                </a:lnTo>
                <a:lnTo>
                  <a:pt x="7008383" y="95983"/>
                </a:lnTo>
                <a:lnTo>
                  <a:pt x="6945509" y="195552"/>
                </a:lnTo>
                <a:lnTo>
                  <a:pt x="6925187" y="195552"/>
                </a:lnTo>
                <a:lnTo>
                  <a:pt x="6925187" y="62036"/>
                </a:lnTo>
                <a:lnTo>
                  <a:pt x="6947420" y="62036"/>
                </a:lnTo>
                <a:lnTo>
                  <a:pt x="6947420" y="160053"/>
                </a:lnTo>
                <a:lnTo>
                  <a:pt x="7009574" y="62036"/>
                </a:lnTo>
                <a:lnTo>
                  <a:pt x="7030613" y="62036"/>
                </a:lnTo>
                <a:close/>
                <a:moveTo>
                  <a:pt x="7244826" y="155154"/>
                </a:moveTo>
                <a:cubicBezTo>
                  <a:pt x="7244826" y="161604"/>
                  <a:pt x="7243592" y="167322"/>
                  <a:pt x="7241119" y="172304"/>
                </a:cubicBezTo>
                <a:cubicBezTo>
                  <a:pt x="7238649" y="177282"/>
                  <a:pt x="7235266" y="181448"/>
                  <a:pt x="7230960" y="184795"/>
                </a:cubicBezTo>
                <a:cubicBezTo>
                  <a:pt x="7225541" y="189018"/>
                  <a:pt x="7219865" y="191869"/>
                  <a:pt x="7213929" y="193342"/>
                </a:cubicBezTo>
                <a:cubicBezTo>
                  <a:pt x="7207991" y="194818"/>
                  <a:pt x="7200879" y="195552"/>
                  <a:pt x="7192588" y="195552"/>
                </a:cubicBezTo>
                <a:lnTo>
                  <a:pt x="7140118" y="195552"/>
                </a:lnTo>
                <a:lnTo>
                  <a:pt x="7140118" y="62036"/>
                </a:lnTo>
                <a:lnTo>
                  <a:pt x="7189124" y="62036"/>
                </a:lnTo>
                <a:cubicBezTo>
                  <a:pt x="7198927" y="62036"/>
                  <a:pt x="7206098" y="62338"/>
                  <a:pt x="7210642" y="62935"/>
                </a:cubicBezTo>
                <a:cubicBezTo>
                  <a:pt x="7215185" y="63533"/>
                  <a:pt x="7219684" y="65067"/>
                  <a:pt x="7224145" y="67536"/>
                </a:cubicBezTo>
                <a:cubicBezTo>
                  <a:pt x="7228846" y="70085"/>
                  <a:pt x="7232317" y="73472"/>
                  <a:pt x="7234549" y="77695"/>
                </a:cubicBezTo>
                <a:cubicBezTo>
                  <a:pt x="7236781" y="81922"/>
                  <a:pt x="7237893" y="86941"/>
                  <a:pt x="7237893" y="92759"/>
                </a:cubicBezTo>
                <a:cubicBezTo>
                  <a:pt x="7237893" y="99130"/>
                  <a:pt x="7236140" y="104846"/>
                  <a:pt x="7232637" y="109908"/>
                </a:cubicBezTo>
                <a:cubicBezTo>
                  <a:pt x="7229128" y="114969"/>
                  <a:pt x="7224466" y="118894"/>
                  <a:pt x="7218648" y="121680"/>
                </a:cubicBezTo>
                <a:lnTo>
                  <a:pt x="7219245" y="122520"/>
                </a:lnTo>
                <a:cubicBezTo>
                  <a:pt x="7226499" y="124355"/>
                  <a:pt x="7232572" y="128059"/>
                  <a:pt x="7237472" y="133636"/>
                </a:cubicBezTo>
                <a:cubicBezTo>
                  <a:pt x="7242375" y="139216"/>
                  <a:pt x="7244826" y="146387"/>
                  <a:pt x="7244826" y="155154"/>
                </a:cubicBezTo>
                <a:close/>
                <a:moveTo>
                  <a:pt x="7214822" y="96222"/>
                </a:moveTo>
                <a:cubicBezTo>
                  <a:pt x="7214822" y="93197"/>
                  <a:pt x="7214325" y="90569"/>
                  <a:pt x="7213330" y="88338"/>
                </a:cubicBezTo>
                <a:cubicBezTo>
                  <a:pt x="7212330" y="86101"/>
                  <a:pt x="7210599" y="84349"/>
                  <a:pt x="7208128" y="83074"/>
                </a:cubicBezTo>
                <a:cubicBezTo>
                  <a:pt x="7205260" y="81558"/>
                  <a:pt x="7202051" y="80666"/>
                  <a:pt x="7198506" y="80381"/>
                </a:cubicBezTo>
                <a:cubicBezTo>
                  <a:pt x="7194960" y="80104"/>
                  <a:pt x="7190043" y="79967"/>
                  <a:pt x="7183746" y="79967"/>
                </a:cubicBezTo>
                <a:lnTo>
                  <a:pt x="7162351" y="79967"/>
                </a:lnTo>
                <a:lnTo>
                  <a:pt x="7162351" y="116543"/>
                </a:lnTo>
                <a:lnTo>
                  <a:pt x="7188167" y="116543"/>
                </a:lnTo>
                <a:cubicBezTo>
                  <a:pt x="7193667" y="116543"/>
                  <a:pt x="7197573" y="116284"/>
                  <a:pt x="7199881" y="115766"/>
                </a:cubicBezTo>
                <a:cubicBezTo>
                  <a:pt x="7202192" y="115248"/>
                  <a:pt x="7204746" y="114153"/>
                  <a:pt x="7207532" y="112479"/>
                </a:cubicBezTo>
                <a:cubicBezTo>
                  <a:pt x="7210159" y="110888"/>
                  <a:pt x="7212035" y="108731"/>
                  <a:pt x="7213148" y="106024"/>
                </a:cubicBezTo>
                <a:cubicBezTo>
                  <a:pt x="7214263" y="103313"/>
                  <a:pt x="7214822" y="100048"/>
                  <a:pt x="7214822" y="96222"/>
                </a:cubicBezTo>
                <a:close/>
                <a:moveTo>
                  <a:pt x="7221636" y="155271"/>
                </a:moveTo>
                <a:cubicBezTo>
                  <a:pt x="7221636" y="150729"/>
                  <a:pt x="7220981" y="147081"/>
                  <a:pt x="7219667" y="144336"/>
                </a:cubicBezTo>
                <a:cubicBezTo>
                  <a:pt x="7218352" y="141585"/>
                  <a:pt x="7215461" y="139134"/>
                  <a:pt x="7210997" y="136984"/>
                </a:cubicBezTo>
                <a:cubicBezTo>
                  <a:pt x="7208211" y="135630"/>
                  <a:pt x="7205224" y="134792"/>
                  <a:pt x="7202034" y="134474"/>
                </a:cubicBezTo>
                <a:cubicBezTo>
                  <a:pt x="7198845" y="134154"/>
                  <a:pt x="7194424" y="133995"/>
                  <a:pt x="7188765" y="133995"/>
                </a:cubicBezTo>
                <a:lnTo>
                  <a:pt x="7162351" y="133995"/>
                </a:lnTo>
                <a:lnTo>
                  <a:pt x="7162351" y="177625"/>
                </a:lnTo>
                <a:lnTo>
                  <a:pt x="7181835" y="177625"/>
                </a:lnTo>
                <a:cubicBezTo>
                  <a:pt x="7189880" y="177625"/>
                  <a:pt x="7196137" y="177303"/>
                  <a:pt x="7200601" y="176667"/>
                </a:cubicBezTo>
                <a:cubicBezTo>
                  <a:pt x="7205061" y="176030"/>
                  <a:pt x="7208884" y="174755"/>
                  <a:pt x="7212075" y="172843"/>
                </a:cubicBezTo>
                <a:cubicBezTo>
                  <a:pt x="7215423" y="170773"/>
                  <a:pt x="7217852" y="168379"/>
                  <a:pt x="7219368" y="165669"/>
                </a:cubicBezTo>
                <a:cubicBezTo>
                  <a:pt x="7220880" y="162958"/>
                  <a:pt x="7221636" y="159491"/>
                  <a:pt x="7221636" y="155271"/>
                </a:cubicBezTo>
                <a:close/>
                <a:moveTo>
                  <a:pt x="7442533" y="195552"/>
                </a:moveTo>
                <a:lnTo>
                  <a:pt x="7355748" y="195552"/>
                </a:lnTo>
                <a:lnTo>
                  <a:pt x="7355748" y="177384"/>
                </a:lnTo>
                <a:lnTo>
                  <a:pt x="7388025" y="177384"/>
                </a:lnTo>
                <a:lnTo>
                  <a:pt x="7388025" y="58094"/>
                </a:lnTo>
                <a:lnTo>
                  <a:pt x="7355748" y="58094"/>
                </a:lnTo>
                <a:lnTo>
                  <a:pt x="7355748" y="41837"/>
                </a:lnTo>
                <a:cubicBezTo>
                  <a:pt x="7367945" y="41837"/>
                  <a:pt x="7376926" y="40101"/>
                  <a:pt x="7382704" y="36633"/>
                </a:cubicBezTo>
                <a:cubicBezTo>
                  <a:pt x="7388481" y="33171"/>
                  <a:pt x="7391729" y="26616"/>
                  <a:pt x="7392445" y="16974"/>
                </a:cubicBezTo>
                <a:lnTo>
                  <a:pt x="7410974" y="16974"/>
                </a:lnTo>
                <a:lnTo>
                  <a:pt x="7410974" y="177384"/>
                </a:lnTo>
                <a:lnTo>
                  <a:pt x="7442533" y="177384"/>
                </a:lnTo>
                <a:close/>
                <a:moveTo>
                  <a:pt x="7561821" y="90724"/>
                </a:moveTo>
                <a:cubicBezTo>
                  <a:pt x="7561821" y="78613"/>
                  <a:pt x="7560709" y="68753"/>
                  <a:pt x="7558477" y="61143"/>
                </a:cubicBezTo>
                <a:cubicBezTo>
                  <a:pt x="7556245" y="53532"/>
                  <a:pt x="7553175" y="47657"/>
                  <a:pt x="7549272" y="43513"/>
                </a:cubicBezTo>
                <a:cubicBezTo>
                  <a:pt x="7545766" y="39683"/>
                  <a:pt x="7542220" y="37055"/>
                  <a:pt x="7538633" y="35623"/>
                </a:cubicBezTo>
                <a:cubicBezTo>
                  <a:pt x="7535044" y="34186"/>
                  <a:pt x="7531103" y="33470"/>
                  <a:pt x="7526798" y="33470"/>
                </a:cubicBezTo>
                <a:cubicBezTo>
                  <a:pt x="7516994" y="33470"/>
                  <a:pt x="7509190" y="36973"/>
                  <a:pt x="7503372" y="43985"/>
                </a:cubicBezTo>
                <a:cubicBezTo>
                  <a:pt x="7497554" y="50998"/>
                  <a:pt x="7494650" y="61161"/>
                  <a:pt x="7494650" y="74471"/>
                </a:cubicBezTo>
                <a:cubicBezTo>
                  <a:pt x="7494650" y="81959"/>
                  <a:pt x="7495603" y="88136"/>
                  <a:pt x="7497515" y="92996"/>
                </a:cubicBezTo>
                <a:cubicBezTo>
                  <a:pt x="7499426" y="97859"/>
                  <a:pt x="7502536" y="102038"/>
                  <a:pt x="7506839" y="105549"/>
                </a:cubicBezTo>
                <a:cubicBezTo>
                  <a:pt x="7509863" y="108019"/>
                  <a:pt x="7513291" y="109671"/>
                  <a:pt x="7517121" y="110506"/>
                </a:cubicBezTo>
                <a:cubicBezTo>
                  <a:pt x="7520944" y="111341"/>
                  <a:pt x="7525045" y="111763"/>
                  <a:pt x="7529428" y="111763"/>
                </a:cubicBezTo>
                <a:cubicBezTo>
                  <a:pt x="7534530" y="111763"/>
                  <a:pt x="7540031" y="110866"/>
                  <a:pt x="7545927" y="109073"/>
                </a:cubicBezTo>
                <a:cubicBezTo>
                  <a:pt x="7551822" y="107281"/>
                  <a:pt x="7556962" y="104909"/>
                  <a:pt x="7561343" y="101960"/>
                </a:cubicBezTo>
                <a:cubicBezTo>
                  <a:pt x="7561427" y="100764"/>
                  <a:pt x="7561527" y="99191"/>
                  <a:pt x="7561645" y="97237"/>
                </a:cubicBezTo>
                <a:cubicBezTo>
                  <a:pt x="7561764" y="95286"/>
                  <a:pt x="7561821" y="93114"/>
                  <a:pt x="7561821" y="90724"/>
                </a:cubicBezTo>
                <a:close/>
                <a:moveTo>
                  <a:pt x="7470379" y="75424"/>
                </a:moveTo>
                <a:cubicBezTo>
                  <a:pt x="7470379" y="66263"/>
                  <a:pt x="7471876" y="57892"/>
                  <a:pt x="7474863" y="50321"/>
                </a:cubicBezTo>
                <a:cubicBezTo>
                  <a:pt x="7477852" y="42754"/>
                  <a:pt x="7481938" y="36219"/>
                  <a:pt x="7487115" y="30723"/>
                </a:cubicBezTo>
                <a:cubicBezTo>
                  <a:pt x="7492058" y="25464"/>
                  <a:pt x="7498094" y="21355"/>
                  <a:pt x="7505226" y="18408"/>
                </a:cubicBezTo>
                <a:cubicBezTo>
                  <a:pt x="7512357" y="15459"/>
                  <a:pt x="7519590" y="13987"/>
                  <a:pt x="7526919" y="13987"/>
                </a:cubicBezTo>
                <a:cubicBezTo>
                  <a:pt x="7535127" y="13987"/>
                  <a:pt x="7542558" y="15362"/>
                  <a:pt x="7549212" y="18112"/>
                </a:cubicBezTo>
                <a:cubicBezTo>
                  <a:pt x="7555868" y="20859"/>
                  <a:pt x="7561623" y="24826"/>
                  <a:pt x="7566484" y="30003"/>
                </a:cubicBezTo>
                <a:cubicBezTo>
                  <a:pt x="7572621" y="36537"/>
                  <a:pt x="7577381" y="45104"/>
                  <a:pt x="7580773" y="55704"/>
                </a:cubicBezTo>
                <a:cubicBezTo>
                  <a:pt x="7584157" y="66298"/>
                  <a:pt x="7585848" y="79690"/>
                  <a:pt x="7585848" y="95865"/>
                </a:cubicBezTo>
                <a:cubicBezTo>
                  <a:pt x="7585848" y="110607"/>
                  <a:pt x="7584193" y="124571"/>
                  <a:pt x="7580890" y="137758"/>
                </a:cubicBezTo>
                <a:cubicBezTo>
                  <a:pt x="7577582" y="150945"/>
                  <a:pt x="7572702" y="161885"/>
                  <a:pt x="7566246" y="170571"/>
                </a:cubicBezTo>
                <a:cubicBezTo>
                  <a:pt x="7559396" y="179813"/>
                  <a:pt x="7551166" y="186865"/>
                  <a:pt x="7541565" y="191726"/>
                </a:cubicBezTo>
                <a:cubicBezTo>
                  <a:pt x="7531960" y="196586"/>
                  <a:pt x="7520104" y="199019"/>
                  <a:pt x="7506000" y="199019"/>
                </a:cubicBezTo>
                <a:cubicBezTo>
                  <a:pt x="7502815" y="199019"/>
                  <a:pt x="7499426" y="198843"/>
                  <a:pt x="7495841" y="198482"/>
                </a:cubicBezTo>
                <a:cubicBezTo>
                  <a:pt x="7492256" y="198127"/>
                  <a:pt x="7488907" y="197463"/>
                  <a:pt x="7485800" y="196510"/>
                </a:cubicBezTo>
                <a:lnTo>
                  <a:pt x="7485800" y="173679"/>
                </a:lnTo>
                <a:lnTo>
                  <a:pt x="7486995" y="173679"/>
                </a:lnTo>
                <a:cubicBezTo>
                  <a:pt x="7488987" y="174795"/>
                  <a:pt x="7492097" y="175867"/>
                  <a:pt x="7496320" y="176907"/>
                </a:cubicBezTo>
                <a:cubicBezTo>
                  <a:pt x="7500543" y="177945"/>
                  <a:pt x="7504844" y="178459"/>
                  <a:pt x="7509230" y="178459"/>
                </a:cubicBezTo>
                <a:cubicBezTo>
                  <a:pt x="7524847" y="178459"/>
                  <a:pt x="7537119" y="173322"/>
                  <a:pt x="7546043" y="163040"/>
                </a:cubicBezTo>
                <a:cubicBezTo>
                  <a:pt x="7554967" y="152762"/>
                  <a:pt x="7560030" y="138057"/>
                  <a:pt x="7561224" y="118933"/>
                </a:cubicBezTo>
                <a:cubicBezTo>
                  <a:pt x="7554849" y="123240"/>
                  <a:pt x="7548772" y="126386"/>
                  <a:pt x="7542997" y="128379"/>
                </a:cubicBezTo>
                <a:cubicBezTo>
                  <a:pt x="7537219" y="130371"/>
                  <a:pt x="7530945" y="131364"/>
                  <a:pt x="7524170" y="131364"/>
                </a:cubicBezTo>
                <a:cubicBezTo>
                  <a:pt x="7517559" y="131364"/>
                  <a:pt x="7511540" y="130648"/>
                  <a:pt x="7506123" y="129215"/>
                </a:cubicBezTo>
                <a:cubicBezTo>
                  <a:pt x="7500705" y="127782"/>
                  <a:pt x="7495247" y="124988"/>
                  <a:pt x="7489743" y="120846"/>
                </a:cubicBezTo>
                <a:cubicBezTo>
                  <a:pt x="7483371" y="115986"/>
                  <a:pt x="7478550" y="109832"/>
                  <a:pt x="7475285" y="102381"/>
                </a:cubicBezTo>
                <a:cubicBezTo>
                  <a:pt x="7472016" y="94929"/>
                  <a:pt x="7470379" y="85946"/>
                  <a:pt x="7470379" y="75424"/>
                </a:cubicBezTo>
                <a:close/>
                <a:moveTo>
                  <a:pt x="7692947" y="59048"/>
                </a:moveTo>
                <a:cubicBezTo>
                  <a:pt x="7692947" y="51081"/>
                  <a:pt x="7690281" y="44425"/>
                  <a:pt x="7684941" y="39086"/>
                </a:cubicBezTo>
                <a:cubicBezTo>
                  <a:pt x="7679602" y="33747"/>
                  <a:pt x="7672190" y="31079"/>
                  <a:pt x="7662708" y="31079"/>
                </a:cubicBezTo>
                <a:cubicBezTo>
                  <a:pt x="7654021" y="31079"/>
                  <a:pt x="7646911" y="33470"/>
                  <a:pt x="7641371" y="38250"/>
                </a:cubicBezTo>
                <a:cubicBezTo>
                  <a:pt x="7635834" y="43034"/>
                  <a:pt x="7633066" y="49486"/>
                  <a:pt x="7633066" y="57615"/>
                </a:cubicBezTo>
                <a:cubicBezTo>
                  <a:pt x="7633066" y="63512"/>
                  <a:pt x="7634480" y="68494"/>
                  <a:pt x="7637310" y="72555"/>
                </a:cubicBezTo>
                <a:cubicBezTo>
                  <a:pt x="7640136" y="76619"/>
                  <a:pt x="7644380" y="80287"/>
                  <a:pt x="7650040" y="83556"/>
                </a:cubicBezTo>
                <a:cubicBezTo>
                  <a:pt x="7652509" y="84910"/>
                  <a:pt x="7656271" y="86782"/>
                  <a:pt x="7661334" y="89172"/>
                </a:cubicBezTo>
                <a:cubicBezTo>
                  <a:pt x="7666395" y="91562"/>
                  <a:pt x="7670996" y="93435"/>
                  <a:pt x="7675140" y="94788"/>
                </a:cubicBezTo>
                <a:cubicBezTo>
                  <a:pt x="7682073" y="89450"/>
                  <a:pt x="7686774" y="83970"/>
                  <a:pt x="7689244" y="78354"/>
                </a:cubicBezTo>
                <a:cubicBezTo>
                  <a:pt x="7691717" y="72738"/>
                  <a:pt x="7692947" y="66298"/>
                  <a:pt x="7692947" y="59048"/>
                </a:cubicBezTo>
                <a:close/>
                <a:moveTo>
                  <a:pt x="7696297" y="148219"/>
                </a:moveTo>
                <a:cubicBezTo>
                  <a:pt x="7696297" y="140886"/>
                  <a:pt x="7694864" y="135072"/>
                  <a:pt x="7691994" y="130767"/>
                </a:cubicBezTo>
                <a:cubicBezTo>
                  <a:pt x="7689121" y="126464"/>
                  <a:pt x="7683585" y="122084"/>
                  <a:pt x="7675380" y="117620"/>
                </a:cubicBezTo>
                <a:cubicBezTo>
                  <a:pt x="7672669" y="116104"/>
                  <a:pt x="7669063" y="114473"/>
                  <a:pt x="7664562" y="112720"/>
                </a:cubicBezTo>
                <a:cubicBezTo>
                  <a:pt x="7660058" y="110963"/>
                  <a:pt x="7654978" y="108893"/>
                  <a:pt x="7649323" y="106502"/>
                </a:cubicBezTo>
                <a:cubicBezTo>
                  <a:pt x="7642706" y="110888"/>
                  <a:pt x="7637645" y="116284"/>
                  <a:pt x="7634143" y="122699"/>
                </a:cubicBezTo>
                <a:cubicBezTo>
                  <a:pt x="7630636" y="129115"/>
                  <a:pt x="7628882" y="136426"/>
                  <a:pt x="7628882" y="144634"/>
                </a:cubicBezTo>
                <a:cubicBezTo>
                  <a:pt x="7628882" y="155391"/>
                  <a:pt x="7632130" y="164272"/>
                  <a:pt x="7638625" y="171285"/>
                </a:cubicBezTo>
                <a:cubicBezTo>
                  <a:pt x="7645118" y="178298"/>
                  <a:pt x="7653265" y="181807"/>
                  <a:pt x="7663065" y="181807"/>
                </a:cubicBezTo>
                <a:cubicBezTo>
                  <a:pt x="7673109" y="181807"/>
                  <a:pt x="7681158" y="178798"/>
                  <a:pt x="7687213" y="172782"/>
                </a:cubicBezTo>
                <a:cubicBezTo>
                  <a:pt x="7693269" y="166763"/>
                  <a:pt x="7696297" y="158580"/>
                  <a:pt x="7696297" y="148219"/>
                </a:cubicBezTo>
                <a:close/>
                <a:moveTo>
                  <a:pt x="7662827" y="199616"/>
                </a:moveTo>
                <a:cubicBezTo>
                  <a:pt x="7653981" y="199616"/>
                  <a:pt x="7645936" y="198303"/>
                  <a:pt x="7638685" y="195672"/>
                </a:cubicBezTo>
                <a:cubicBezTo>
                  <a:pt x="7631435" y="193043"/>
                  <a:pt x="7625254" y="189259"/>
                  <a:pt x="7620152" y="184317"/>
                </a:cubicBezTo>
                <a:cubicBezTo>
                  <a:pt x="7615135" y="179536"/>
                  <a:pt x="7611328" y="173856"/>
                  <a:pt x="7608740" y="167285"/>
                </a:cubicBezTo>
                <a:cubicBezTo>
                  <a:pt x="7606148" y="160711"/>
                  <a:pt x="7604853" y="153756"/>
                  <a:pt x="7604853" y="146426"/>
                </a:cubicBezTo>
                <a:cubicBezTo>
                  <a:pt x="7604853" y="136785"/>
                  <a:pt x="7607423" y="127920"/>
                  <a:pt x="7612564" y="119830"/>
                </a:cubicBezTo>
                <a:cubicBezTo>
                  <a:pt x="7617701" y="111745"/>
                  <a:pt x="7625174" y="105311"/>
                  <a:pt x="7634977" y="100527"/>
                </a:cubicBezTo>
                <a:lnTo>
                  <a:pt x="7634977" y="99807"/>
                </a:lnTo>
                <a:cubicBezTo>
                  <a:pt x="7626212" y="94709"/>
                  <a:pt x="7619713" y="89129"/>
                  <a:pt x="7615494" y="83074"/>
                </a:cubicBezTo>
                <a:cubicBezTo>
                  <a:pt x="7611272" y="77015"/>
                  <a:pt x="7609158" y="69448"/>
                  <a:pt x="7609158" y="60362"/>
                </a:cubicBezTo>
                <a:cubicBezTo>
                  <a:pt x="7609158" y="46974"/>
                  <a:pt x="7614220" y="35817"/>
                  <a:pt x="7624340" y="26893"/>
                </a:cubicBezTo>
                <a:cubicBezTo>
                  <a:pt x="7634459" y="17968"/>
                  <a:pt x="7647286" y="13508"/>
                  <a:pt x="7662827" y="13508"/>
                </a:cubicBezTo>
                <a:cubicBezTo>
                  <a:pt x="7679002" y="13508"/>
                  <a:pt x="7691968" y="17752"/>
                  <a:pt x="7701736" y="26237"/>
                </a:cubicBezTo>
                <a:cubicBezTo>
                  <a:pt x="7711496" y="34722"/>
                  <a:pt x="7716377" y="45583"/>
                  <a:pt x="7716377" y="58810"/>
                </a:cubicBezTo>
                <a:cubicBezTo>
                  <a:pt x="7716377" y="66777"/>
                  <a:pt x="7714045" y="74669"/>
                  <a:pt x="7709385" y="82477"/>
                </a:cubicBezTo>
                <a:cubicBezTo>
                  <a:pt x="7704724" y="90284"/>
                  <a:pt x="7698006" y="96379"/>
                  <a:pt x="7689244" y="100764"/>
                </a:cubicBezTo>
                <a:lnTo>
                  <a:pt x="7689244" y="101481"/>
                </a:lnTo>
                <a:cubicBezTo>
                  <a:pt x="7699605" y="106345"/>
                  <a:pt x="7707453" y="112242"/>
                  <a:pt x="7712791" y="119171"/>
                </a:cubicBezTo>
                <a:cubicBezTo>
                  <a:pt x="7718130" y="126109"/>
                  <a:pt x="7720797" y="135033"/>
                  <a:pt x="7720797" y="145951"/>
                </a:cubicBezTo>
                <a:cubicBezTo>
                  <a:pt x="7720797" y="161168"/>
                  <a:pt x="7715283" y="173920"/>
                  <a:pt x="7704246" y="184198"/>
                </a:cubicBezTo>
                <a:cubicBezTo>
                  <a:pt x="7693208" y="194479"/>
                  <a:pt x="7679398" y="199616"/>
                  <a:pt x="7662827" y="199616"/>
                </a:cubicBezTo>
                <a:close/>
                <a:moveTo>
                  <a:pt x="7826587" y="59048"/>
                </a:moveTo>
                <a:cubicBezTo>
                  <a:pt x="7826587" y="51081"/>
                  <a:pt x="7823920" y="44425"/>
                  <a:pt x="7818581" y="39086"/>
                </a:cubicBezTo>
                <a:cubicBezTo>
                  <a:pt x="7813242" y="33747"/>
                  <a:pt x="7805826" y="31079"/>
                  <a:pt x="7796343" y="31079"/>
                </a:cubicBezTo>
                <a:cubicBezTo>
                  <a:pt x="7787657" y="31079"/>
                  <a:pt x="7780551" y="33470"/>
                  <a:pt x="7775010" y="38250"/>
                </a:cubicBezTo>
                <a:cubicBezTo>
                  <a:pt x="7769470" y="43034"/>
                  <a:pt x="7766702" y="49486"/>
                  <a:pt x="7766702" y="57615"/>
                </a:cubicBezTo>
                <a:cubicBezTo>
                  <a:pt x="7766702" y="63512"/>
                  <a:pt x="7768116" y="68494"/>
                  <a:pt x="7770946" y="72555"/>
                </a:cubicBezTo>
                <a:cubicBezTo>
                  <a:pt x="7773772" y="76619"/>
                  <a:pt x="7778016" y="80287"/>
                  <a:pt x="7783675" y="83556"/>
                </a:cubicBezTo>
                <a:cubicBezTo>
                  <a:pt x="7786149" y="84910"/>
                  <a:pt x="7789911" y="86782"/>
                  <a:pt x="7794972" y="89172"/>
                </a:cubicBezTo>
                <a:cubicBezTo>
                  <a:pt x="7800034" y="91562"/>
                  <a:pt x="7804631" y="93435"/>
                  <a:pt x="7808774" y="94788"/>
                </a:cubicBezTo>
                <a:cubicBezTo>
                  <a:pt x="7815709" y="89450"/>
                  <a:pt x="7820410" y="83970"/>
                  <a:pt x="7822883" y="78354"/>
                </a:cubicBezTo>
                <a:cubicBezTo>
                  <a:pt x="7825353" y="72738"/>
                  <a:pt x="7826587" y="66298"/>
                  <a:pt x="7826587" y="59048"/>
                </a:cubicBezTo>
                <a:close/>
                <a:moveTo>
                  <a:pt x="7829933" y="148219"/>
                </a:moveTo>
                <a:cubicBezTo>
                  <a:pt x="7829933" y="140886"/>
                  <a:pt x="7828499" y="135072"/>
                  <a:pt x="7825630" y="130767"/>
                </a:cubicBezTo>
                <a:cubicBezTo>
                  <a:pt x="7822757" y="126464"/>
                  <a:pt x="7817223" y="122084"/>
                  <a:pt x="7809015" y="117620"/>
                </a:cubicBezTo>
                <a:cubicBezTo>
                  <a:pt x="7806305" y="116104"/>
                  <a:pt x="7802701" y="114473"/>
                  <a:pt x="7798197" y="112720"/>
                </a:cubicBezTo>
                <a:cubicBezTo>
                  <a:pt x="7793694" y="110963"/>
                  <a:pt x="7788614" y="108893"/>
                  <a:pt x="7782959" y="106502"/>
                </a:cubicBezTo>
                <a:cubicBezTo>
                  <a:pt x="7776342" y="110888"/>
                  <a:pt x="7771281" y="116284"/>
                  <a:pt x="7767778" y="122699"/>
                </a:cubicBezTo>
                <a:cubicBezTo>
                  <a:pt x="7764271" y="129115"/>
                  <a:pt x="7762518" y="136426"/>
                  <a:pt x="7762518" y="144634"/>
                </a:cubicBezTo>
                <a:cubicBezTo>
                  <a:pt x="7762518" y="155391"/>
                  <a:pt x="7765765" y="164272"/>
                  <a:pt x="7772260" y="171285"/>
                </a:cubicBezTo>
                <a:cubicBezTo>
                  <a:pt x="7778757" y="178298"/>
                  <a:pt x="7786901" y="181807"/>
                  <a:pt x="7796704" y="181807"/>
                </a:cubicBezTo>
                <a:cubicBezTo>
                  <a:pt x="7806745" y="181807"/>
                  <a:pt x="7814794" y="178798"/>
                  <a:pt x="7820849" y="172782"/>
                </a:cubicBezTo>
                <a:cubicBezTo>
                  <a:pt x="7826907" y="166763"/>
                  <a:pt x="7829933" y="158580"/>
                  <a:pt x="7829933" y="148219"/>
                </a:cubicBezTo>
                <a:close/>
                <a:moveTo>
                  <a:pt x="7796463" y="199616"/>
                </a:moveTo>
                <a:cubicBezTo>
                  <a:pt x="7787621" y="199616"/>
                  <a:pt x="7779575" y="198303"/>
                  <a:pt x="7772321" y="195672"/>
                </a:cubicBezTo>
                <a:cubicBezTo>
                  <a:pt x="7765071" y="193043"/>
                  <a:pt x="7758894" y="189259"/>
                  <a:pt x="7753792" y="184317"/>
                </a:cubicBezTo>
                <a:cubicBezTo>
                  <a:pt x="7748773" y="179536"/>
                  <a:pt x="7744968" y="173856"/>
                  <a:pt x="7742376" y="167285"/>
                </a:cubicBezTo>
                <a:cubicBezTo>
                  <a:pt x="7739784" y="160711"/>
                  <a:pt x="7738492" y="153756"/>
                  <a:pt x="7738492" y="146426"/>
                </a:cubicBezTo>
                <a:cubicBezTo>
                  <a:pt x="7738492" y="136785"/>
                  <a:pt x="7741063" y="127920"/>
                  <a:pt x="7746200" y="119830"/>
                </a:cubicBezTo>
                <a:cubicBezTo>
                  <a:pt x="7751340" y="111745"/>
                  <a:pt x="7758810" y="105311"/>
                  <a:pt x="7768613" y="100527"/>
                </a:cubicBezTo>
                <a:lnTo>
                  <a:pt x="7768613" y="99807"/>
                </a:lnTo>
                <a:cubicBezTo>
                  <a:pt x="7759847" y="94709"/>
                  <a:pt x="7753353" y="89129"/>
                  <a:pt x="7749130" y="83074"/>
                </a:cubicBezTo>
                <a:cubicBezTo>
                  <a:pt x="7744911" y="77015"/>
                  <a:pt x="7742798" y="69448"/>
                  <a:pt x="7742798" y="60362"/>
                </a:cubicBezTo>
                <a:cubicBezTo>
                  <a:pt x="7742798" y="46974"/>
                  <a:pt x="7747859" y="35817"/>
                  <a:pt x="7757979" y="26893"/>
                </a:cubicBezTo>
                <a:cubicBezTo>
                  <a:pt x="7768098" y="17968"/>
                  <a:pt x="7780926" y="13508"/>
                  <a:pt x="7796463" y="13508"/>
                </a:cubicBezTo>
                <a:cubicBezTo>
                  <a:pt x="7812638" y="13508"/>
                  <a:pt x="7825608" y="17752"/>
                  <a:pt x="7835372" y="26237"/>
                </a:cubicBezTo>
                <a:cubicBezTo>
                  <a:pt x="7845134" y="34722"/>
                  <a:pt x="7850012" y="45583"/>
                  <a:pt x="7850012" y="58810"/>
                </a:cubicBezTo>
                <a:cubicBezTo>
                  <a:pt x="7850012" y="66777"/>
                  <a:pt x="7847683" y="74669"/>
                  <a:pt x="7843021" y="82477"/>
                </a:cubicBezTo>
                <a:cubicBezTo>
                  <a:pt x="7838360" y="90284"/>
                  <a:pt x="7831646" y="96379"/>
                  <a:pt x="7822883" y="100764"/>
                </a:cubicBezTo>
                <a:lnTo>
                  <a:pt x="7822883" y="101481"/>
                </a:lnTo>
                <a:cubicBezTo>
                  <a:pt x="7833241" y="106345"/>
                  <a:pt x="7841088" y="112242"/>
                  <a:pt x="7846431" y="119171"/>
                </a:cubicBezTo>
                <a:cubicBezTo>
                  <a:pt x="7851770" y="126109"/>
                  <a:pt x="7854437" y="135033"/>
                  <a:pt x="7854437" y="145951"/>
                </a:cubicBezTo>
                <a:cubicBezTo>
                  <a:pt x="7854437" y="161168"/>
                  <a:pt x="7848919" y="173920"/>
                  <a:pt x="7837880" y="184198"/>
                </a:cubicBezTo>
                <a:cubicBezTo>
                  <a:pt x="7826846" y="194479"/>
                  <a:pt x="7813038" y="199616"/>
                  <a:pt x="7796463" y="199616"/>
                </a:cubicBezTo>
                <a:close/>
                <a:moveTo>
                  <a:pt x="8043113" y="81760"/>
                </a:moveTo>
                <a:lnTo>
                  <a:pt x="7980718" y="81760"/>
                </a:lnTo>
                <a:lnTo>
                  <a:pt x="7980718" y="195552"/>
                </a:lnTo>
                <a:lnTo>
                  <a:pt x="7958246" y="195552"/>
                </a:lnTo>
                <a:lnTo>
                  <a:pt x="7958246" y="62036"/>
                </a:lnTo>
                <a:lnTo>
                  <a:pt x="8043113" y="62036"/>
                </a:lnTo>
                <a:close/>
                <a:moveTo>
                  <a:pt x="8094871" y="195552"/>
                </a:moveTo>
                <a:lnTo>
                  <a:pt x="8066301" y="195552"/>
                </a:lnTo>
                <a:lnTo>
                  <a:pt x="8066301" y="161486"/>
                </a:lnTo>
                <a:lnTo>
                  <a:pt x="8094871" y="16148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05670" y="1820611"/>
            <a:ext cx="4734465" cy="236311"/>
          </a:xfrm>
          <a:custGeom>
            <a:avLst/>
            <a:gdLst/>
            <a:ahLst/>
            <a:cxnLst/>
            <a:rect l="l" t="t" r="r" b="b"/>
            <a:pathLst>
              <a:path w="4734465" h="236311">
                <a:moveTo>
                  <a:pt x="129809" y="219100"/>
                </a:moveTo>
                <a:lnTo>
                  <a:pt x="108890" y="219100"/>
                </a:lnTo>
                <a:lnTo>
                  <a:pt x="108890" y="186707"/>
                </a:lnTo>
                <a:lnTo>
                  <a:pt x="20915" y="186707"/>
                </a:lnTo>
                <a:lnTo>
                  <a:pt x="20915" y="219100"/>
                </a:lnTo>
                <a:lnTo>
                  <a:pt x="0" y="219100"/>
                </a:lnTo>
                <a:lnTo>
                  <a:pt x="0" y="167940"/>
                </a:lnTo>
                <a:lnTo>
                  <a:pt x="8842" y="167940"/>
                </a:lnTo>
                <a:cubicBezTo>
                  <a:pt x="16412" y="155510"/>
                  <a:pt x="22608" y="139273"/>
                  <a:pt x="27432" y="119232"/>
                </a:cubicBezTo>
                <a:cubicBezTo>
                  <a:pt x="32253" y="99188"/>
                  <a:pt x="34665" y="77296"/>
                  <a:pt x="34665" y="53547"/>
                </a:cubicBezTo>
                <a:lnTo>
                  <a:pt x="116543" y="53547"/>
                </a:lnTo>
                <a:lnTo>
                  <a:pt x="116543" y="167940"/>
                </a:lnTo>
                <a:lnTo>
                  <a:pt x="129809" y="167940"/>
                </a:lnTo>
                <a:close/>
                <a:moveTo>
                  <a:pt x="94071" y="167940"/>
                </a:moveTo>
                <a:lnTo>
                  <a:pt x="94071" y="72435"/>
                </a:lnTo>
                <a:lnTo>
                  <a:pt x="55821" y="72435"/>
                </a:lnTo>
                <a:cubicBezTo>
                  <a:pt x="54785" y="92358"/>
                  <a:pt x="52052" y="110545"/>
                  <a:pt x="47631" y="127001"/>
                </a:cubicBezTo>
                <a:cubicBezTo>
                  <a:pt x="43210" y="143456"/>
                  <a:pt x="37653" y="157103"/>
                  <a:pt x="30960" y="167940"/>
                </a:cubicBezTo>
                <a:close/>
                <a:moveTo>
                  <a:pt x="255319" y="187067"/>
                </a:moveTo>
                <a:lnTo>
                  <a:pt x="232848" y="187067"/>
                </a:lnTo>
                <a:lnTo>
                  <a:pt x="232848" y="72435"/>
                </a:lnTo>
                <a:lnTo>
                  <a:pt x="186948" y="72435"/>
                </a:lnTo>
                <a:cubicBezTo>
                  <a:pt x="186703" y="79049"/>
                  <a:pt x="186465" y="85407"/>
                  <a:pt x="186228" y="91502"/>
                </a:cubicBezTo>
                <a:cubicBezTo>
                  <a:pt x="185986" y="97597"/>
                  <a:pt x="185749" y="103118"/>
                  <a:pt x="185507" y="108054"/>
                </a:cubicBezTo>
                <a:cubicBezTo>
                  <a:pt x="185032" y="120565"/>
                  <a:pt x="184216" y="131043"/>
                  <a:pt x="183060" y="139489"/>
                </a:cubicBezTo>
                <a:cubicBezTo>
                  <a:pt x="181904" y="147935"/>
                  <a:pt x="180450" y="154714"/>
                  <a:pt x="178697" y="159815"/>
                </a:cubicBezTo>
                <a:cubicBezTo>
                  <a:pt x="176944" y="165070"/>
                  <a:pt x="175011" y="169175"/>
                  <a:pt x="172904" y="172124"/>
                </a:cubicBezTo>
                <a:cubicBezTo>
                  <a:pt x="170791" y="175072"/>
                  <a:pt x="168418" y="177740"/>
                  <a:pt x="165787" y="180134"/>
                </a:cubicBezTo>
                <a:cubicBezTo>
                  <a:pt x="163077" y="182524"/>
                  <a:pt x="160171" y="184316"/>
                  <a:pt x="157065" y="185512"/>
                </a:cubicBezTo>
                <a:cubicBezTo>
                  <a:pt x="153954" y="186707"/>
                  <a:pt x="150452" y="187304"/>
                  <a:pt x="146545" y="187304"/>
                </a:cubicBezTo>
                <a:cubicBezTo>
                  <a:pt x="145271" y="187304"/>
                  <a:pt x="143637" y="187265"/>
                  <a:pt x="141642" y="187186"/>
                </a:cubicBezTo>
                <a:cubicBezTo>
                  <a:pt x="139648" y="187102"/>
                  <a:pt x="138258" y="187067"/>
                  <a:pt x="137458" y="187067"/>
                </a:cubicBezTo>
                <a:lnTo>
                  <a:pt x="137458" y="167462"/>
                </a:lnTo>
                <a:lnTo>
                  <a:pt x="138653" y="167462"/>
                </a:lnTo>
                <a:cubicBezTo>
                  <a:pt x="139212" y="167462"/>
                  <a:pt x="139791" y="167501"/>
                  <a:pt x="140389" y="167580"/>
                </a:cubicBezTo>
                <a:cubicBezTo>
                  <a:pt x="140986" y="167663"/>
                  <a:pt x="141681" y="167703"/>
                  <a:pt x="142477" y="167703"/>
                </a:cubicBezTo>
                <a:cubicBezTo>
                  <a:pt x="144393" y="167703"/>
                  <a:pt x="146264" y="167425"/>
                  <a:pt x="148101" y="166864"/>
                </a:cubicBezTo>
                <a:cubicBezTo>
                  <a:pt x="149930" y="166306"/>
                  <a:pt x="151567" y="165272"/>
                  <a:pt x="153001" y="163757"/>
                </a:cubicBezTo>
                <a:cubicBezTo>
                  <a:pt x="156982" y="159851"/>
                  <a:pt x="159894" y="153022"/>
                  <a:pt x="161723" y="143254"/>
                </a:cubicBezTo>
                <a:cubicBezTo>
                  <a:pt x="163555" y="133496"/>
                  <a:pt x="164869" y="119848"/>
                  <a:pt x="165669" y="102320"/>
                </a:cubicBezTo>
                <a:cubicBezTo>
                  <a:pt x="165989" y="95786"/>
                  <a:pt x="166284" y="88053"/>
                  <a:pt x="166564" y="79128"/>
                </a:cubicBezTo>
                <a:cubicBezTo>
                  <a:pt x="166846" y="70204"/>
                  <a:pt x="167105" y="61678"/>
                  <a:pt x="167346" y="53547"/>
                </a:cubicBezTo>
                <a:lnTo>
                  <a:pt x="255319" y="53547"/>
                </a:lnTo>
                <a:close/>
                <a:moveTo>
                  <a:pt x="384534" y="187067"/>
                </a:moveTo>
                <a:lnTo>
                  <a:pt x="362059" y="187067"/>
                </a:lnTo>
                <a:lnTo>
                  <a:pt x="362059" y="134110"/>
                </a:lnTo>
                <a:lnTo>
                  <a:pt x="339825" y="134110"/>
                </a:lnTo>
                <a:lnTo>
                  <a:pt x="300262" y="187067"/>
                </a:lnTo>
                <a:lnTo>
                  <a:pt x="274086" y="187067"/>
                </a:lnTo>
                <a:lnTo>
                  <a:pt x="316994" y="132081"/>
                </a:lnTo>
                <a:cubicBezTo>
                  <a:pt x="305921" y="128816"/>
                  <a:pt x="297814" y="123956"/>
                  <a:pt x="292673" y="117497"/>
                </a:cubicBezTo>
                <a:cubicBezTo>
                  <a:pt x="287536" y="111042"/>
                  <a:pt x="284961" y="102395"/>
                  <a:pt x="284961" y="91559"/>
                </a:cubicBezTo>
                <a:cubicBezTo>
                  <a:pt x="284961" y="84950"/>
                  <a:pt x="286415" y="79150"/>
                  <a:pt x="289329" y="74167"/>
                </a:cubicBezTo>
                <a:cubicBezTo>
                  <a:pt x="292233" y="69188"/>
                  <a:pt x="296157" y="64987"/>
                  <a:pt x="301097" y="61560"/>
                </a:cubicBezTo>
                <a:cubicBezTo>
                  <a:pt x="305082" y="58849"/>
                  <a:pt x="310107" y="56837"/>
                  <a:pt x="316162" y="55523"/>
                </a:cubicBezTo>
                <a:cubicBezTo>
                  <a:pt x="322218" y="54209"/>
                  <a:pt x="328990" y="53547"/>
                  <a:pt x="336477" y="53547"/>
                </a:cubicBezTo>
                <a:lnTo>
                  <a:pt x="384534" y="53547"/>
                </a:lnTo>
                <a:close/>
                <a:moveTo>
                  <a:pt x="362059" y="116424"/>
                </a:moveTo>
                <a:lnTo>
                  <a:pt x="362059" y="71478"/>
                </a:lnTo>
                <a:lnTo>
                  <a:pt x="337673" y="71478"/>
                </a:lnTo>
                <a:cubicBezTo>
                  <a:pt x="332496" y="71478"/>
                  <a:pt x="328410" y="71756"/>
                  <a:pt x="325422" y="72313"/>
                </a:cubicBezTo>
                <a:cubicBezTo>
                  <a:pt x="322434" y="72875"/>
                  <a:pt x="319543" y="73948"/>
                  <a:pt x="316757" y="75546"/>
                </a:cubicBezTo>
                <a:cubicBezTo>
                  <a:pt x="313888" y="77299"/>
                  <a:pt x="311716" y="79668"/>
                  <a:pt x="310244" y="82653"/>
                </a:cubicBezTo>
                <a:cubicBezTo>
                  <a:pt x="308769" y="85641"/>
                  <a:pt x="308034" y="88848"/>
                  <a:pt x="308034" y="92275"/>
                </a:cubicBezTo>
                <a:cubicBezTo>
                  <a:pt x="308034" y="96661"/>
                  <a:pt x="308531" y="100224"/>
                  <a:pt x="309528" y="102975"/>
                </a:cubicBezTo>
                <a:cubicBezTo>
                  <a:pt x="310521" y="105721"/>
                  <a:pt x="312336" y="108256"/>
                  <a:pt x="314964" y="110563"/>
                </a:cubicBezTo>
                <a:cubicBezTo>
                  <a:pt x="317750" y="112953"/>
                  <a:pt x="321160" y="114527"/>
                  <a:pt x="325185" y="115286"/>
                </a:cubicBezTo>
                <a:cubicBezTo>
                  <a:pt x="329209" y="116046"/>
                  <a:pt x="333612" y="116424"/>
                  <a:pt x="338393" y="116424"/>
                </a:cubicBezTo>
                <a:close/>
                <a:moveTo>
                  <a:pt x="546613" y="190055"/>
                </a:moveTo>
                <a:cubicBezTo>
                  <a:pt x="537447" y="190055"/>
                  <a:pt x="529045" y="188640"/>
                  <a:pt x="521394" y="185807"/>
                </a:cubicBezTo>
                <a:cubicBezTo>
                  <a:pt x="513745" y="182985"/>
                  <a:pt x="507172" y="178700"/>
                  <a:pt x="501670" y="172958"/>
                </a:cubicBezTo>
                <a:cubicBezTo>
                  <a:pt x="496174" y="167224"/>
                  <a:pt x="491908" y="159992"/>
                  <a:pt x="488884" y="151268"/>
                </a:cubicBezTo>
                <a:cubicBezTo>
                  <a:pt x="485852" y="142542"/>
                  <a:pt x="484337" y="132281"/>
                  <a:pt x="484337" y="120488"/>
                </a:cubicBezTo>
                <a:cubicBezTo>
                  <a:pt x="484337" y="108770"/>
                  <a:pt x="485909" y="98650"/>
                  <a:pt x="489060" y="90127"/>
                </a:cubicBezTo>
                <a:cubicBezTo>
                  <a:pt x="492210" y="81601"/>
                  <a:pt x="496411" y="74427"/>
                  <a:pt x="501670" y="68609"/>
                </a:cubicBezTo>
                <a:cubicBezTo>
                  <a:pt x="506930" y="62791"/>
                  <a:pt x="513486" y="58313"/>
                  <a:pt x="521334" y="55163"/>
                </a:cubicBezTo>
                <a:cubicBezTo>
                  <a:pt x="529182" y="52013"/>
                  <a:pt x="537610" y="50440"/>
                  <a:pt x="546613" y="50440"/>
                </a:cubicBezTo>
                <a:cubicBezTo>
                  <a:pt x="553946" y="50440"/>
                  <a:pt x="561020" y="51477"/>
                  <a:pt x="567832" y="53547"/>
                </a:cubicBezTo>
                <a:cubicBezTo>
                  <a:pt x="574643" y="55624"/>
                  <a:pt x="580720" y="58011"/>
                  <a:pt x="586058" y="60721"/>
                </a:cubicBezTo>
                <a:lnTo>
                  <a:pt x="586058" y="85943"/>
                </a:lnTo>
                <a:lnTo>
                  <a:pt x="584745" y="85943"/>
                </a:lnTo>
                <a:cubicBezTo>
                  <a:pt x="583150" y="84589"/>
                  <a:pt x="581101" y="83035"/>
                  <a:pt x="578592" y="81281"/>
                </a:cubicBezTo>
                <a:cubicBezTo>
                  <a:pt x="576080" y="79528"/>
                  <a:pt x="573030" y="77735"/>
                  <a:pt x="569448" y="75902"/>
                </a:cubicBezTo>
                <a:cubicBezTo>
                  <a:pt x="566333" y="74307"/>
                  <a:pt x="562669" y="72912"/>
                  <a:pt x="558447" y="71715"/>
                </a:cubicBezTo>
                <a:cubicBezTo>
                  <a:pt x="554227" y="70520"/>
                  <a:pt x="550159" y="69923"/>
                  <a:pt x="546253" y="69923"/>
                </a:cubicBezTo>
                <a:cubicBezTo>
                  <a:pt x="534622" y="69923"/>
                  <a:pt x="525280" y="74326"/>
                  <a:pt x="518227" y="83131"/>
                </a:cubicBezTo>
                <a:cubicBezTo>
                  <a:pt x="511171" y="91940"/>
                  <a:pt x="507647" y="104392"/>
                  <a:pt x="507647" y="120488"/>
                </a:cubicBezTo>
                <a:cubicBezTo>
                  <a:pt x="507647" y="136267"/>
                  <a:pt x="511053" y="148558"/>
                  <a:pt x="517864" y="157363"/>
                </a:cubicBezTo>
                <a:cubicBezTo>
                  <a:pt x="524679" y="166165"/>
                  <a:pt x="534143" y="170568"/>
                  <a:pt x="546253" y="170568"/>
                </a:cubicBezTo>
                <a:cubicBezTo>
                  <a:pt x="553587" y="170568"/>
                  <a:pt x="560560" y="169055"/>
                  <a:pt x="567177" y="166028"/>
                </a:cubicBezTo>
                <a:cubicBezTo>
                  <a:pt x="573786" y="163002"/>
                  <a:pt x="579643" y="159099"/>
                  <a:pt x="584745" y="154315"/>
                </a:cubicBezTo>
                <a:lnTo>
                  <a:pt x="586058" y="154315"/>
                </a:lnTo>
                <a:lnTo>
                  <a:pt x="586058" y="179536"/>
                </a:lnTo>
                <a:cubicBezTo>
                  <a:pt x="583827" y="180572"/>
                  <a:pt x="581040" y="181826"/>
                  <a:pt x="577692" y="183297"/>
                </a:cubicBezTo>
                <a:cubicBezTo>
                  <a:pt x="574347" y="184777"/>
                  <a:pt x="571317" y="185872"/>
                  <a:pt x="568606" y="186588"/>
                </a:cubicBezTo>
                <a:cubicBezTo>
                  <a:pt x="564783" y="187700"/>
                  <a:pt x="561355" y="188562"/>
                  <a:pt x="558327" y="189158"/>
                </a:cubicBezTo>
                <a:cubicBezTo>
                  <a:pt x="555303" y="189757"/>
                  <a:pt x="551397" y="190055"/>
                  <a:pt x="546613" y="190055"/>
                </a:cubicBezTo>
                <a:close/>
                <a:moveTo>
                  <a:pt x="716350" y="120370"/>
                </a:moveTo>
                <a:cubicBezTo>
                  <a:pt x="716350" y="142842"/>
                  <a:pt x="710932" y="160190"/>
                  <a:pt x="700095" y="172418"/>
                </a:cubicBezTo>
                <a:cubicBezTo>
                  <a:pt x="689259" y="184651"/>
                  <a:pt x="674835" y="190771"/>
                  <a:pt x="656823" y="190771"/>
                </a:cubicBezTo>
                <a:cubicBezTo>
                  <a:pt x="638255" y="190771"/>
                  <a:pt x="623654" y="184457"/>
                  <a:pt x="613015" y="171820"/>
                </a:cubicBezTo>
                <a:cubicBezTo>
                  <a:pt x="602377" y="159192"/>
                  <a:pt x="597056" y="142042"/>
                  <a:pt x="597056" y="120370"/>
                </a:cubicBezTo>
                <a:cubicBezTo>
                  <a:pt x="597056" y="98057"/>
                  <a:pt x="602536" y="80723"/>
                  <a:pt x="613494" y="68371"/>
                </a:cubicBezTo>
                <a:cubicBezTo>
                  <a:pt x="624453" y="56019"/>
                  <a:pt x="638892" y="49842"/>
                  <a:pt x="656823" y="49842"/>
                </a:cubicBezTo>
                <a:cubicBezTo>
                  <a:pt x="674835" y="49842"/>
                  <a:pt x="689259" y="55998"/>
                  <a:pt x="700095" y="68310"/>
                </a:cubicBezTo>
                <a:cubicBezTo>
                  <a:pt x="710932" y="80622"/>
                  <a:pt x="716350" y="97974"/>
                  <a:pt x="716350" y="120370"/>
                </a:cubicBezTo>
                <a:close/>
                <a:moveTo>
                  <a:pt x="693158" y="120370"/>
                </a:moveTo>
                <a:cubicBezTo>
                  <a:pt x="693158" y="103075"/>
                  <a:pt x="690015" y="90227"/>
                  <a:pt x="683720" y="81817"/>
                </a:cubicBezTo>
                <a:cubicBezTo>
                  <a:pt x="677423" y="73408"/>
                  <a:pt x="668455" y="69207"/>
                  <a:pt x="656823" y="69207"/>
                </a:cubicBezTo>
                <a:cubicBezTo>
                  <a:pt x="645105" y="69207"/>
                  <a:pt x="636081" y="73408"/>
                  <a:pt x="629748" y="81817"/>
                </a:cubicBezTo>
                <a:cubicBezTo>
                  <a:pt x="623412" y="90227"/>
                  <a:pt x="620244" y="103075"/>
                  <a:pt x="620244" y="120370"/>
                </a:cubicBezTo>
                <a:cubicBezTo>
                  <a:pt x="620244" y="137102"/>
                  <a:pt x="623412" y="149788"/>
                  <a:pt x="629748" y="158436"/>
                </a:cubicBezTo>
                <a:cubicBezTo>
                  <a:pt x="636081" y="167083"/>
                  <a:pt x="645105" y="171406"/>
                  <a:pt x="656823" y="171406"/>
                </a:cubicBezTo>
                <a:cubicBezTo>
                  <a:pt x="668375" y="171406"/>
                  <a:pt x="677321" y="167162"/>
                  <a:pt x="683657" y="158677"/>
                </a:cubicBezTo>
                <a:cubicBezTo>
                  <a:pt x="689991" y="150192"/>
                  <a:pt x="693158" y="137420"/>
                  <a:pt x="693158" y="120370"/>
                </a:cubicBezTo>
                <a:close/>
                <a:moveTo>
                  <a:pt x="832860" y="73271"/>
                </a:moveTo>
                <a:cubicBezTo>
                  <a:pt x="838044" y="78534"/>
                  <a:pt x="842068" y="85205"/>
                  <a:pt x="844935" y="93294"/>
                </a:cubicBezTo>
                <a:cubicBezTo>
                  <a:pt x="847804" y="101384"/>
                  <a:pt x="849236" y="110765"/>
                  <a:pt x="849236" y="121442"/>
                </a:cubicBezTo>
                <a:cubicBezTo>
                  <a:pt x="849236" y="131724"/>
                  <a:pt x="847602" y="141228"/>
                  <a:pt x="844336" y="149951"/>
                </a:cubicBezTo>
                <a:cubicBezTo>
                  <a:pt x="841071" y="158677"/>
                  <a:pt x="836647" y="166028"/>
                  <a:pt x="831068" y="172005"/>
                </a:cubicBezTo>
                <a:cubicBezTo>
                  <a:pt x="825332" y="178221"/>
                  <a:pt x="818979" y="182901"/>
                  <a:pt x="812005" y="186048"/>
                </a:cubicBezTo>
                <a:cubicBezTo>
                  <a:pt x="805033" y="189198"/>
                  <a:pt x="797439" y="190771"/>
                  <a:pt x="789231" y="190771"/>
                </a:cubicBezTo>
                <a:cubicBezTo>
                  <a:pt x="780868" y="190771"/>
                  <a:pt x="773201" y="189317"/>
                  <a:pt x="766228" y="186405"/>
                </a:cubicBezTo>
                <a:cubicBezTo>
                  <a:pt x="759250" y="183500"/>
                  <a:pt x="753297" y="179018"/>
                  <a:pt x="748354" y="172958"/>
                </a:cubicBezTo>
                <a:cubicBezTo>
                  <a:pt x="742220" y="165392"/>
                  <a:pt x="737618" y="155909"/>
                  <a:pt x="734548" y="144512"/>
                </a:cubicBezTo>
                <a:cubicBezTo>
                  <a:pt x="731481" y="133117"/>
                  <a:pt x="729946" y="119012"/>
                  <a:pt x="729946" y="102200"/>
                </a:cubicBezTo>
                <a:cubicBezTo>
                  <a:pt x="729946" y="96221"/>
                  <a:pt x="730203" y="90144"/>
                  <a:pt x="730725" y="83971"/>
                </a:cubicBezTo>
                <a:cubicBezTo>
                  <a:pt x="731239" y="77792"/>
                  <a:pt x="732377" y="70402"/>
                  <a:pt x="734134" y="61798"/>
                </a:cubicBezTo>
                <a:cubicBezTo>
                  <a:pt x="735725" y="54145"/>
                  <a:pt x="737874" y="47034"/>
                  <a:pt x="740585" y="40461"/>
                </a:cubicBezTo>
                <a:cubicBezTo>
                  <a:pt x="743295" y="33887"/>
                  <a:pt x="746839" y="28328"/>
                  <a:pt x="751223" y="23785"/>
                </a:cubicBezTo>
                <a:cubicBezTo>
                  <a:pt x="756882" y="17893"/>
                  <a:pt x="764273" y="13191"/>
                  <a:pt x="773396" y="9681"/>
                </a:cubicBezTo>
                <a:cubicBezTo>
                  <a:pt x="782522" y="6178"/>
                  <a:pt x="794610" y="3743"/>
                  <a:pt x="809672" y="2391"/>
                </a:cubicBezTo>
                <a:cubicBezTo>
                  <a:pt x="815011" y="1912"/>
                  <a:pt x="820731" y="1455"/>
                  <a:pt x="826826" y="1016"/>
                </a:cubicBezTo>
                <a:cubicBezTo>
                  <a:pt x="832922" y="580"/>
                  <a:pt x="837565" y="241"/>
                  <a:pt x="840751" y="0"/>
                </a:cubicBezTo>
                <a:lnTo>
                  <a:pt x="840751" y="20679"/>
                </a:lnTo>
                <a:cubicBezTo>
                  <a:pt x="836607" y="20920"/>
                  <a:pt x="832186" y="21215"/>
                  <a:pt x="827489" y="21575"/>
                </a:cubicBezTo>
                <a:cubicBezTo>
                  <a:pt x="822783" y="21931"/>
                  <a:pt x="817401" y="22353"/>
                  <a:pt x="811347" y="22832"/>
                </a:cubicBezTo>
                <a:cubicBezTo>
                  <a:pt x="803300" y="23468"/>
                  <a:pt x="794890" y="24884"/>
                  <a:pt x="786129" y="27072"/>
                </a:cubicBezTo>
                <a:cubicBezTo>
                  <a:pt x="777362" y="29264"/>
                  <a:pt x="770749" y="32674"/>
                  <a:pt x="766285" y="37296"/>
                </a:cubicBezTo>
                <a:cubicBezTo>
                  <a:pt x="762937" y="40723"/>
                  <a:pt x="760270" y="45623"/>
                  <a:pt x="758275" y="51995"/>
                </a:cubicBezTo>
                <a:cubicBezTo>
                  <a:pt x="756285" y="58370"/>
                  <a:pt x="754892" y="65463"/>
                  <a:pt x="754095" y="73271"/>
                </a:cubicBezTo>
                <a:cubicBezTo>
                  <a:pt x="759988" y="69048"/>
                  <a:pt x="766303" y="65485"/>
                  <a:pt x="773039" y="62571"/>
                </a:cubicBezTo>
                <a:cubicBezTo>
                  <a:pt x="779775" y="59667"/>
                  <a:pt x="787043" y="58213"/>
                  <a:pt x="794855" y="58213"/>
                </a:cubicBezTo>
                <a:cubicBezTo>
                  <a:pt x="802105" y="58213"/>
                  <a:pt x="808999" y="59425"/>
                  <a:pt x="815533" y="61855"/>
                </a:cubicBezTo>
                <a:cubicBezTo>
                  <a:pt x="822067" y="64289"/>
                  <a:pt x="827842" y="68095"/>
                  <a:pt x="832860" y="73271"/>
                </a:cubicBezTo>
                <a:close/>
                <a:moveTo>
                  <a:pt x="826409" y="122760"/>
                </a:moveTo>
                <a:cubicBezTo>
                  <a:pt x="826409" y="108576"/>
                  <a:pt x="823219" y="97697"/>
                  <a:pt x="816847" y="90127"/>
                </a:cubicBezTo>
                <a:cubicBezTo>
                  <a:pt x="810472" y="82558"/>
                  <a:pt x="801385" y="78771"/>
                  <a:pt x="789592" y="78771"/>
                </a:cubicBezTo>
                <a:cubicBezTo>
                  <a:pt x="783137" y="78771"/>
                  <a:pt x="776883" y="79848"/>
                  <a:pt x="770829" y="81997"/>
                </a:cubicBezTo>
                <a:cubicBezTo>
                  <a:pt x="764774" y="84150"/>
                  <a:pt x="759074" y="87019"/>
                  <a:pt x="753736" y="90605"/>
                </a:cubicBezTo>
                <a:cubicBezTo>
                  <a:pt x="753577" y="92595"/>
                  <a:pt x="753415" y="94968"/>
                  <a:pt x="753257" y="97714"/>
                </a:cubicBezTo>
                <a:cubicBezTo>
                  <a:pt x="753098" y="100465"/>
                  <a:pt x="753020" y="102956"/>
                  <a:pt x="753020" y="105188"/>
                </a:cubicBezTo>
                <a:cubicBezTo>
                  <a:pt x="753020" y="119052"/>
                  <a:pt x="754131" y="130327"/>
                  <a:pt x="756364" y="139010"/>
                </a:cubicBezTo>
                <a:cubicBezTo>
                  <a:pt x="758595" y="147697"/>
                  <a:pt x="761703" y="154512"/>
                  <a:pt x="765688" y="159454"/>
                </a:cubicBezTo>
                <a:cubicBezTo>
                  <a:pt x="769269" y="163916"/>
                  <a:pt x="773057" y="167004"/>
                  <a:pt x="777042" y="168714"/>
                </a:cubicBezTo>
                <a:cubicBezTo>
                  <a:pt x="781027" y="170431"/>
                  <a:pt x="785369" y="171288"/>
                  <a:pt x="790071" y="171288"/>
                </a:cubicBezTo>
                <a:cubicBezTo>
                  <a:pt x="801548" y="171288"/>
                  <a:pt x="810472" y="166942"/>
                  <a:pt x="816847" y="158256"/>
                </a:cubicBezTo>
                <a:cubicBezTo>
                  <a:pt x="823219" y="149569"/>
                  <a:pt x="826409" y="137740"/>
                  <a:pt x="826409" y="122760"/>
                </a:cubicBezTo>
                <a:close/>
                <a:moveTo>
                  <a:pt x="925859" y="190055"/>
                </a:moveTo>
                <a:cubicBezTo>
                  <a:pt x="916693" y="190055"/>
                  <a:pt x="908291" y="188640"/>
                  <a:pt x="900641" y="185807"/>
                </a:cubicBezTo>
                <a:cubicBezTo>
                  <a:pt x="892990" y="182985"/>
                  <a:pt x="886417" y="178700"/>
                  <a:pt x="880916" y="172958"/>
                </a:cubicBezTo>
                <a:cubicBezTo>
                  <a:pt x="875420" y="167224"/>
                  <a:pt x="871153" y="159992"/>
                  <a:pt x="868129" y="151268"/>
                </a:cubicBezTo>
                <a:cubicBezTo>
                  <a:pt x="865099" y="142542"/>
                  <a:pt x="863582" y="132281"/>
                  <a:pt x="863582" y="120488"/>
                </a:cubicBezTo>
                <a:cubicBezTo>
                  <a:pt x="863582" y="108770"/>
                  <a:pt x="865156" y="98650"/>
                  <a:pt x="868305" y="90127"/>
                </a:cubicBezTo>
                <a:cubicBezTo>
                  <a:pt x="871456" y="81601"/>
                  <a:pt x="875657" y="74427"/>
                  <a:pt x="880916" y="68609"/>
                </a:cubicBezTo>
                <a:cubicBezTo>
                  <a:pt x="886175" y="62791"/>
                  <a:pt x="892731" y="58313"/>
                  <a:pt x="900580" y="55163"/>
                </a:cubicBezTo>
                <a:cubicBezTo>
                  <a:pt x="908427" y="52013"/>
                  <a:pt x="916855" y="50440"/>
                  <a:pt x="925859" y="50440"/>
                </a:cubicBezTo>
                <a:cubicBezTo>
                  <a:pt x="933188" y="50440"/>
                  <a:pt x="940262" y="51477"/>
                  <a:pt x="947077" y="53547"/>
                </a:cubicBezTo>
                <a:cubicBezTo>
                  <a:pt x="953888" y="55624"/>
                  <a:pt x="959965" y="58011"/>
                  <a:pt x="965304" y="60721"/>
                </a:cubicBezTo>
                <a:lnTo>
                  <a:pt x="965304" y="85943"/>
                </a:lnTo>
                <a:lnTo>
                  <a:pt x="963990" y="85943"/>
                </a:lnTo>
                <a:cubicBezTo>
                  <a:pt x="962396" y="84589"/>
                  <a:pt x="960347" y="83035"/>
                  <a:pt x="957834" y="81281"/>
                </a:cubicBezTo>
                <a:cubicBezTo>
                  <a:pt x="955324" y="79528"/>
                  <a:pt x="952275" y="77735"/>
                  <a:pt x="948690" y="75902"/>
                </a:cubicBezTo>
                <a:cubicBezTo>
                  <a:pt x="945580" y="74307"/>
                  <a:pt x="941914" y="72912"/>
                  <a:pt x="937692" y="71715"/>
                </a:cubicBezTo>
                <a:cubicBezTo>
                  <a:pt x="933473" y="70520"/>
                  <a:pt x="929405" y="69923"/>
                  <a:pt x="925498" y="69923"/>
                </a:cubicBezTo>
                <a:cubicBezTo>
                  <a:pt x="913868" y="69923"/>
                  <a:pt x="904526" y="74326"/>
                  <a:pt x="897473" y="83131"/>
                </a:cubicBezTo>
                <a:cubicBezTo>
                  <a:pt x="890417" y="91940"/>
                  <a:pt x="886889" y="104392"/>
                  <a:pt x="886889" y="120488"/>
                </a:cubicBezTo>
                <a:cubicBezTo>
                  <a:pt x="886889" y="136267"/>
                  <a:pt x="890298" y="148558"/>
                  <a:pt x="897109" y="157363"/>
                </a:cubicBezTo>
                <a:cubicBezTo>
                  <a:pt x="903920" y="166165"/>
                  <a:pt x="913385" y="170568"/>
                  <a:pt x="925498" y="170568"/>
                </a:cubicBezTo>
                <a:cubicBezTo>
                  <a:pt x="932831" y="170568"/>
                  <a:pt x="939805" y="169055"/>
                  <a:pt x="946422" y="166028"/>
                </a:cubicBezTo>
                <a:cubicBezTo>
                  <a:pt x="953032" y="163002"/>
                  <a:pt x="958889" y="159099"/>
                  <a:pt x="963990" y="154315"/>
                </a:cubicBezTo>
                <a:lnTo>
                  <a:pt x="965304" y="154315"/>
                </a:lnTo>
                <a:lnTo>
                  <a:pt x="965304" y="179536"/>
                </a:lnTo>
                <a:cubicBezTo>
                  <a:pt x="963071" y="180572"/>
                  <a:pt x="960282" y="181826"/>
                  <a:pt x="956937" y="183297"/>
                </a:cubicBezTo>
                <a:cubicBezTo>
                  <a:pt x="953589" y="184777"/>
                  <a:pt x="950562" y="185872"/>
                  <a:pt x="947852" y="186588"/>
                </a:cubicBezTo>
                <a:cubicBezTo>
                  <a:pt x="944028" y="187700"/>
                  <a:pt x="940601" y="188562"/>
                  <a:pt x="937574" y="189158"/>
                </a:cubicBezTo>
                <a:cubicBezTo>
                  <a:pt x="934546" y="189757"/>
                  <a:pt x="930643" y="190055"/>
                  <a:pt x="925859" y="190055"/>
                </a:cubicBezTo>
                <a:close/>
                <a:moveTo>
                  <a:pt x="1083283" y="73271"/>
                </a:moveTo>
                <a:lnTo>
                  <a:pt x="1037858" y="73271"/>
                </a:lnTo>
                <a:lnTo>
                  <a:pt x="1037858" y="187067"/>
                </a:lnTo>
                <a:lnTo>
                  <a:pt x="1015388" y="187067"/>
                </a:lnTo>
                <a:lnTo>
                  <a:pt x="1015388" y="73271"/>
                </a:lnTo>
                <a:lnTo>
                  <a:pt x="969966" y="73271"/>
                </a:lnTo>
                <a:lnTo>
                  <a:pt x="969966" y="53547"/>
                </a:lnTo>
                <a:lnTo>
                  <a:pt x="1083283" y="53547"/>
                </a:lnTo>
                <a:close/>
                <a:moveTo>
                  <a:pt x="1204730" y="146664"/>
                </a:moveTo>
                <a:cubicBezTo>
                  <a:pt x="1204730" y="153118"/>
                  <a:pt x="1203494" y="158836"/>
                  <a:pt x="1201021" y="163814"/>
                </a:cubicBezTo>
                <a:cubicBezTo>
                  <a:pt x="1198552" y="168797"/>
                  <a:pt x="1195168" y="172958"/>
                  <a:pt x="1190862" y="176306"/>
                </a:cubicBezTo>
                <a:cubicBezTo>
                  <a:pt x="1185445" y="180529"/>
                  <a:pt x="1179766" y="183380"/>
                  <a:pt x="1173831" y="184853"/>
                </a:cubicBezTo>
                <a:cubicBezTo>
                  <a:pt x="1167891" y="186329"/>
                  <a:pt x="1160780" y="187067"/>
                  <a:pt x="1152489" y="187067"/>
                </a:cubicBezTo>
                <a:lnTo>
                  <a:pt x="1100019" y="187067"/>
                </a:lnTo>
                <a:lnTo>
                  <a:pt x="1100019" y="53547"/>
                </a:lnTo>
                <a:lnTo>
                  <a:pt x="1149026" y="53547"/>
                </a:lnTo>
                <a:cubicBezTo>
                  <a:pt x="1158829" y="53547"/>
                  <a:pt x="1166001" y="53849"/>
                  <a:pt x="1170544" y="54447"/>
                </a:cubicBezTo>
                <a:cubicBezTo>
                  <a:pt x="1175086" y="55044"/>
                  <a:pt x="1179587" y="56578"/>
                  <a:pt x="1184048" y="59051"/>
                </a:cubicBezTo>
                <a:cubicBezTo>
                  <a:pt x="1188749" y="61596"/>
                  <a:pt x="1192219" y="64987"/>
                  <a:pt x="1194451" y="69207"/>
                </a:cubicBezTo>
                <a:cubicBezTo>
                  <a:pt x="1196683" y="73433"/>
                  <a:pt x="1197795" y="78451"/>
                  <a:pt x="1197795" y="84269"/>
                </a:cubicBezTo>
                <a:cubicBezTo>
                  <a:pt x="1197795" y="90641"/>
                  <a:pt x="1196043" y="96358"/>
                  <a:pt x="1192536" y="101419"/>
                </a:cubicBezTo>
                <a:cubicBezTo>
                  <a:pt x="1189030" y="106481"/>
                  <a:pt x="1184368" y="110408"/>
                  <a:pt x="1178550" y="113195"/>
                </a:cubicBezTo>
                <a:lnTo>
                  <a:pt x="1179148" y="114031"/>
                </a:lnTo>
                <a:cubicBezTo>
                  <a:pt x="1186402" y="115867"/>
                  <a:pt x="1192475" y="119570"/>
                  <a:pt x="1197375" y="125150"/>
                </a:cubicBezTo>
                <a:cubicBezTo>
                  <a:pt x="1202275" y="130727"/>
                  <a:pt x="1204730" y="137899"/>
                  <a:pt x="1204730" y="146664"/>
                </a:cubicBezTo>
                <a:close/>
                <a:moveTo>
                  <a:pt x="1174723" y="87736"/>
                </a:moveTo>
                <a:cubicBezTo>
                  <a:pt x="1174723" y="84709"/>
                  <a:pt x="1174227" y="82080"/>
                  <a:pt x="1173232" y="79848"/>
                </a:cubicBezTo>
                <a:cubicBezTo>
                  <a:pt x="1172232" y="77616"/>
                  <a:pt x="1170500" y="75863"/>
                  <a:pt x="1168030" y="74585"/>
                </a:cubicBezTo>
                <a:cubicBezTo>
                  <a:pt x="1165161" y="73069"/>
                  <a:pt x="1161953" y="72176"/>
                  <a:pt x="1158408" y="71896"/>
                </a:cubicBezTo>
                <a:cubicBezTo>
                  <a:pt x="1154862" y="71619"/>
                  <a:pt x="1149944" y="71478"/>
                  <a:pt x="1143648" y="71478"/>
                </a:cubicBezTo>
                <a:lnTo>
                  <a:pt x="1122253" y="71478"/>
                </a:lnTo>
                <a:lnTo>
                  <a:pt x="1122253" y="108054"/>
                </a:lnTo>
                <a:lnTo>
                  <a:pt x="1148069" y="108054"/>
                </a:lnTo>
                <a:cubicBezTo>
                  <a:pt x="1153570" y="108054"/>
                  <a:pt x="1157475" y="107798"/>
                  <a:pt x="1159783" y="107277"/>
                </a:cubicBezTo>
                <a:cubicBezTo>
                  <a:pt x="1162094" y="106762"/>
                  <a:pt x="1164647" y="105664"/>
                  <a:pt x="1167433" y="103994"/>
                </a:cubicBezTo>
                <a:cubicBezTo>
                  <a:pt x="1170061" y="102398"/>
                  <a:pt x="1171937" y="100246"/>
                  <a:pt x="1173049" y="97534"/>
                </a:cubicBezTo>
                <a:cubicBezTo>
                  <a:pt x="1174166" y="94824"/>
                  <a:pt x="1174723" y="91559"/>
                  <a:pt x="1174723" y="87736"/>
                </a:cubicBezTo>
                <a:close/>
                <a:moveTo>
                  <a:pt x="1181538" y="146782"/>
                </a:moveTo>
                <a:cubicBezTo>
                  <a:pt x="1181538" y="142244"/>
                  <a:pt x="1180883" y="138596"/>
                  <a:pt x="1179568" y="135846"/>
                </a:cubicBezTo>
                <a:cubicBezTo>
                  <a:pt x="1178255" y="133100"/>
                  <a:pt x="1175365" y="130648"/>
                  <a:pt x="1170900" y="128494"/>
                </a:cubicBezTo>
                <a:cubicBezTo>
                  <a:pt x="1168114" y="127142"/>
                  <a:pt x="1165126" y="126306"/>
                  <a:pt x="1161936" y="125986"/>
                </a:cubicBezTo>
                <a:cubicBezTo>
                  <a:pt x="1158747" y="125665"/>
                  <a:pt x="1154326" y="125507"/>
                  <a:pt x="1148667" y="125507"/>
                </a:cubicBezTo>
                <a:lnTo>
                  <a:pt x="1122253" y="125507"/>
                </a:lnTo>
                <a:lnTo>
                  <a:pt x="1122253" y="169136"/>
                </a:lnTo>
                <a:lnTo>
                  <a:pt x="1141736" y="169136"/>
                </a:lnTo>
                <a:cubicBezTo>
                  <a:pt x="1149783" y="169136"/>
                  <a:pt x="1156039" y="168814"/>
                  <a:pt x="1160503" y="168178"/>
                </a:cubicBezTo>
                <a:cubicBezTo>
                  <a:pt x="1164963" y="167544"/>
                  <a:pt x="1168787" y="166267"/>
                  <a:pt x="1171976" y="164354"/>
                </a:cubicBezTo>
                <a:cubicBezTo>
                  <a:pt x="1175324" y="162284"/>
                  <a:pt x="1177755" y="159890"/>
                  <a:pt x="1179270" y="157180"/>
                </a:cubicBezTo>
                <a:cubicBezTo>
                  <a:pt x="1180782" y="154468"/>
                  <a:pt x="1181538" y="151005"/>
                  <a:pt x="1181538" y="146782"/>
                </a:cubicBezTo>
                <a:close/>
                <a:moveTo>
                  <a:pt x="1286366" y="190173"/>
                </a:moveTo>
                <a:cubicBezTo>
                  <a:pt x="1265090" y="190173"/>
                  <a:pt x="1248577" y="184172"/>
                  <a:pt x="1236820" y="172181"/>
                </a:cubicBezTo>
                <a:cubicBezTo>
                  <a:pt x="1225066" y="160190"/>
                  <a:pt x="1219187" y="143154"/>
                  <a:pt x="1219187" y="121086"/>
                </a:cubicBezTo>
                <a:cubicBezTo>
                  <a:pt x="1219187" y="99331"/>
                  <a:pt x="1224886" y="82019"/>
                  <a:pt x="1236283" y="69145"/>
                </a:cubicBezTo>
                <a:cubicBezTo>
                  <a:pt x="1247677" y="56278"/>
                  <a:pt x="1262578" y="49842"/>
                  <a:pt x="1280984" y="49842"/>
                </a:cubicBezTo>
                <a:cubicBezTo>
                  <a:pt x="1289275" y="49842"/>
                  <a:pt x="1296605" y="51037"/>
                  <a:pt x="1302984" y="53427"/>
                </a:cubicBezTo>
                <a:cubicBezTo>
                  <a:pt x="1309356" y="55821"/>
                  <a:pt x="1314933" y="59565"/>
                  <a:pt x="1319713" y="64667"/>
                </a:cubicBezTo>
                <a:cubicBezTo>
                  <a:pt x="1324498" y="69768"/>
                  <a:pt x="1328162" y="76000"/>
                  <a:pt x="1330711" y="83373"/>
                </a:cubicBezTo>
                <a:cubicBezTo>
                  <a:pt x="1333260" y="90742"/>
                  <a:pt x="1334538" y="99767"/>
                  <a:pt x="1334538" y="110445"/>
                </a:cubicBezTo>
                <a:lnTo>
                  <a:pt x="1334538" y="122637"/>
                </a:lnTo>
                <a:lnTo>
                  <a:pt x="1242018" y="122637"/>
                </a:lnTo>
                <a:cubicBezTo>
                  <a:pt x="1242018" y="138179"/>
                  <a:pt x="1245925" y="150048"/>
                  <a:pt x="1253732" y="158256"/>
                </a:cubicBezTo>
                <a:cubicBezTo>
                  <a:pt x="1261544" y="166464"/>
                  <a:pt x="1272341" y="170568"/>
                  <a:pt x="1286129" y="170568"/>
                </a:cubicBezTo>
                <a:cubicBezTo>
                  <a:pt x="1291068" y="170568"/>
                  <a:pt x="1295910" y="170011"/>
                  <a:pt x="1300651" y="168898"/>
                </a:cubicBezTo>
                <a:cubicBezTo>
                  <a:pt x="1305392" y="167782"/>
                  <a:pt x="1309676" y="166349"/>
                  <a:pt x="1313500" y="164595"/>
                </a:cubicBezTo>
                <a:cubicBezTo>
                  <a:pt x="1317564" y="162763"/>
                  <a:pt x="1320992" y="160989"/>
                  <a:pt x="1323781" y="159275"/>
                </a:cubicBezTo>
                <a:cubicBezTo>
                  <a:pt x="1326568" y="157561"/>
                  <a:pt x="1328882" y="155948"/>
                  <a:pt x="1330711" y="154433"/>
                </a:cubicBezTo>
                <a:lnTo>
                  <a:pt x="1332026" y="154433"/>
                </a:lnTo>
                <a:lnTo>
                  <a:pt x="1332026" y="178939"/>
                </a:lnTo>
                <a:cubicBezTo>
                  <a:pt x="1329398" y="179975"/>
                  <a:pt x="1326133" y="181268"/>
                  <a:pt x="1322226" y="182822"/>
                </a:cubicBezTo>
                <a:cubicBezTo>
                  <a:pt x="1318323" y="184374"/>
                  <a:pt x="1314813" y="185595"/>
                  <a:pt x="1311707" y="186470"/>
                </a:cubicBezTo>
                <a:cubicBezTo>
                  <a:pt x="1307321" y="187665"/>
                  <a:pt x="1303362" y="188579"/>
                  <a:pt x="1299812" y="189215"/>
                </a:cubicBezTo>
                <a:cubicBezTo>
                  <a:pt x="1296266" y="189853"/>
                  <a:pt x="1291784" y="190173"/>
                  <a:pt x="1286366" y="190173"/>
                </a:cubicBezTo>
                <a:close/>
                <a:moveTo>
                  <a:pt x="1312660" y="105426"/>
                </a:moveTo>
                <a:cubicBezTo>
                  <a:pt x="1312506" y="99371"/>
                  <a:pt x="1311785" y="94151"/>
                  <a:pt x="1310512" y="89766"/>
                </a:cubicBezTo>
                <a:cubicBezTo>
                  <a:pt x="1309234" y="85385"/>
                  <a:pt x="1307405" y="81677"/>
                  <a:pt x="1305014" y="78653"/>
                </a:cubicBezTo>
                <a:cubicBezTo>
                  <a:pt x="1302382" y="75302"/>
                  <a:pt x="1299017" y="72753"/>
                  <a:pt x="1294912" y="70999"/>
                </a:cubicBezTo>
                <a:cubicBezTo>
                  <a:pt x="1290809" y="69246"/>
                  <a:pt x="1285725" y="68371"/>
                  <a:pt x="1279671" y="68371"/>
                </a:cubicBezTo>
                <a:cubicBezTo>
                  <a:pt x="1273694" y="68371"/>
                  <a:pt x="1268614" y="69264"/>
                  <a:pt x="1264432" y="71057"/>
                </a:cubicBezTo>
                <a:cubicBezTo>
                  <a:pt x="1260249" y="72849"/>
                  <a:pt x="1256443" y="75463"/>
                  <a:pt x="1253016" y="78891"/>
                </a:cubicBezTo>
                <a:cubicBezTo>
                  <a:pt x="1249671" y="82397"/>
                  <a:pt x="1247123" y="86281"/>
                  <a:pt x="1245370" y="90544"/>
                </a:cubicBezTo>
                <a:cubicBezTo>
                  <a:pt x="1243613" y="94810"/>
                  <a:pt x="1242501" y="99771"/>
                  <a:pt x="1242018" y="105426"/>
                </a:cubicBezTo>
                <a:close/>
                <a:moveTo>
                  <a:pt x="1462673" y="187067"/>
                </a:moveTo>
                <a:lnTo>
                  <a:pt x="1440201" y="187067"/>
                </a:lnTo>
                <a:lnTo>
                  <a:pt x="1440201" y="126940"/>
                </a:lnTo>
                <a:lnTo>
                  <a:pt x="1379718" y="126940"/>
                </a:lnTo>
                <a:lnTo>
                  <a:pt x="1379718" y="187067"/>
                </a:lnTo>
                <a:lnTo>
                  <a:pt x="1357246" y="187067"/>
                </a:lnTo>
                <a:lnTo>
                  <a:pt x="1357246" y="53547"/>
                </a:lnTo>
                <a:lnTo>
                  <a:pt x="1379718" y="53547"/>
                </a:lnTo>
                <a:lnTo>
                  <a:pt x="1379718" y="107579"/>
                </a:lnTo>
                <a:lnTo>
                  <a:pt x="1440201" y="107579"/>
                </a:lnTo>
                <a:lnTo>
                  <a:pt x="1440201" y="53547"/>
                </a:lnTo>
                <a:lnTo>
                  <a:pt x="1462673" y="53547"/>
                </a:lnTo>
                <a:close/>
                <a:moveTo>
                  <a:pt x="1600492" y="187067"/>
                </a:moveTo>
                <a:lnTo>
                  <a:pt x="1578021" y="187067"/>
                </a:lnTo>
                <a:lnTo>
                  <a:pt x="1578021" y="126940"/>
                </a:lnTo>
                <a:lnTo>
                  <a:pt x="1517537" y="126940"/>
                </a:lnTo>
                <a:lnTo>
                  <a:pt x="1517537" y="187067"/>
                </a:lnTo>
                <a:lnTo>
                  <a:pt x="1495066" y="187067"/>
                </a:lnTo>
                <a:lnTo>
                  <a:pt x="1495066" y="53547"/>
                </a:lnTo>
                <a:lnTo>
                  <a:pt x="1517537" y="53547"/>
                </a:lnTo>
                <a:lnTo>
                  <a:pt x="1517537" y="107579"/>
                </a:lnTo>
                <a:lnTo>
                  <a:pt x="1578021" y="107579"/>
                </a:lnTo>
                <a:lnTo>
                  <a:pt x="1578021" y="53547"/>
                </a:lnTo>
                <a:lnTo>
                  <a:pt x="1600492" y="53547"/>
                </a:lnTo>
                <a:close/>
                <a:moveTo>
                  <a:pt x="1731978" y="145707"/>
                </a:moveTo>
                <a:cubicBezTo>
                  <a:pt x="1731978" y="152161"/>
                  <a:pt x="1730682" y="158018"/>
                  <a:pt x="1728090" y="163274"/>
                </a:cubicBezTo>
                <a:cubicBezTo>
                  <a:pt x="1725502" y="168538"/>
                  <a:pt x="1721974" y="172799"/>
                  <a:pt x="1717514" y="176065"/>
                </a:cubicBezTo>
                <a:cubicBezTo>
                  <a:pt x="1712253" y="180054"/>
                  <a:pt x="1706637" y="182883"/>
                  <a:pt x="1700662" y="184555"/>
                </a:cubicBezTo>
                <a:cubicBezTo>
                  <a:pt x="1694681" y="186228"/>
                  <a:pt x="1686993" y="187067"/>
                  <a:pt x="1677589" y="187067"/>
                </a:cubicBezTo>
                <a:lnTo>
                  <a:pt x="1632885" y="187067"/>
                </a:lnTo>
                <a:lnTo>
                  <a:pt x="1632885" y="53547"/>
                </a:lnTo>
                <a:lnTo>
                  <a:pt x="1655360" y="53547"/>
                </a:lnTo>
                <a:lnTo>
                  <a:pt x="1655360" y="105545"/>
                </a:lnTo>
                <a:lnTo>
                  <a:pt x="1678187" y="105545"/>
                </a:lnTo>
                <a:cubicBezTo>
                  <a:pt x="1688231" y="105545"/>
                  <a:pt x="1696018" y="106064"/>
                  <a:pt x="1701559" y="107100"/>
                </a:cubicBezTo>
                <a:cubicBezTo>
                  <a:pt x="1707098" y="108137"/>
                  <a:pt x="1712614" y="110685"/>
                  <a:pt x="1718110" y="114747"/>
                </a:cubicBezTo>
                <a:cubicBezTo>
                  <a:pt x="1722733" y="118174"/>
                  <a:pt x="1726200" y="122558"/>
                  <a:pt x="1728512" y="127898"/>
                </a:cubicBezTo>
                <a:cubicBezTo>
                  <a:pt x="1730822" y="133237"/>
                  <a:pt x="1731978" y="139172"/>
                  <a:pt x="1731978" y="145707"/>
                </a:cubicBezTo>
                <a:close/>
                <a:moveTo>
                  <a:pt x="1708790" y="146066"/>
                </a:moveTo>
                <a:cubicBezTo>
                  <a:pt x="1708790" y="142002"/>
                  <a:pt x="1708092" y="138438"/>
                  <a:pt x="1706696" y="135368"/>
                </a:cubicBezTo>
                <a:cubicBezTo>
                  <a:pt x="1705303" y="132301"/>
                  <a:pt x="1703009" y="129809"/>
                  <a:pt x="1699822" y="127898"/>
                </a:cubicBezTo>
                <a:cubicBezTo>
                  <a:pt x="1696475" y="125903"/>
                  <a:pt x="1692670" y="124707"/>
                  <a:pt x="1688408" y="124312"/>
                </a:cubicBezTo>
                <a:cubicBezTo>
                  <a:pt x="1684144" y="123916"/>
                  <a:pt x="1678028" y="123714"/>
                  <a:pt x="1670061" y="123714"/>
                </a:cubicBezTo>
                <a:lnTo>
                  <a:pt x="1655360" y="123714"/>
                </a:lnTo>
                <a:lnTo>
                  <a:pt x="1655360" y="169136"/>
                </a:lnTo>
                <a:lnTo>
                  <a:pt x="1669583" y="169136"/>
                </a:lnTo>
                <a:cubicBezTo>
                  <a:pt x="1677549" y="169136"/>
                  <a:pt x="1683728" y="168797"/>
                  <a:pt x="1688112" y="168117"/>
                </a:cubicBezTo>
                <a:cubicBezTo>
                  <a:pt x="1692493" y="167443"/>
                  <a:pt x="1696277" y="166148"/>
                  <a:pt x="1699463" y="164236"/>
                </a:cubicBezTo>
                <a:cubicBezTo>
                  <a:pt x="1702728" y="162166"/>
                  <a:pt x="1705101" y="159713"/>
                  <a:pt x="1706576" y="156884"/>
                </a:cubicBezTo>
                <a:cubicBezTo>
                  <a:pt x="1708052" y="154054"/>
                  <a:pt x="1708790" y="150452"/>
                  <a:pt x="1708790" y="146066"/>
                </a:cubicBezTo>
                <a:close/>
                <a:moveTo>
                  <a:pt x="1769990" y="187067"/>
                </a:moveTo>
                <a:lnTo>
                  <a:pt x="1747512" y="187067"/>
                </a:lnTo>
                <a:lnTo>
                  <a:pt x="1747512" y="53547"/>
                </a:lnTo>
                <a:lnTo>
                  <a:pt x="1769990" y="53547"/>
                </a:lnTo>
                <a:close/>
                <a:moveTo>
                  <a:pt x="1906251" y="187067"/>
                </a:moveTo>
                <a:lnTo>
                  <a:pt x="1878642" y="187067"/>
                </a:lnTo>
                <a:lnTo>
                  <a:pt x="1846246" y="136624"/>
                </a:lnTo>
                <a:lnTo>
                  <a:pt x="1812896" y="187067"/>
                </a:lnTo>
                <a:lnTo>
                  <a:pt x="1787436" y="187067"/>
                </a:lnTo>
                <a:lnTo>
                  <a:pt x="1833815" y="120845"/>
                </a:lnTo>
                <a:lnTo>
                  <a:pt x="1787915" y="53547"/>
                </a:lnTo>
                <a:lnTo>
                  <a:pt x="1815527" y="53547"/>
                </a:lnTo>
                <a:lnTo>
                  <a:pt x="1847682" y="103515"/>
                </a:lnTo>
                <a:lnTo>
                  <a:pt x="1880672" y="53547"/>
                </a:lnTo>
                <a:lnTo>
                  <a:pt x="1906251" y="53547"/>
                </a:lnTo>
                <a:lnTo>
                  <a:pt x="1860113" y="119293"/>
                </a:lnTo>
                <a:close/>
                <a:moveTo>
                  <a:pt x="2105629" y="187067"/>
                </a:moveTo>
                <a:lnTo>
                  <a:pt x="2083158" y="187067"/>
                </a:lnTo>
                <a:lnTo>
                  <a:pt x="2083158" y="72912"/>
                </a:lnTo>
                <a:lnTo>
                  <a:pt x="2022674" y="72912"/>
                </a:lnTo>
                <a:lnTo>
                  <a:pt x="2022674" y="187067"/>
                </a:lnTo>
                <a:lnTo>
                  <a:pt x="2000203" y="187067"/>
                </a:lnTo>
                <a:lnTo>
                  <a:pt x="2000203" y="53547"/>
                </a:lnTo>
                <a:lnTo>
                  <a:pt x="2105629" y="53547"/>
                </a:lnTo>
                <a:close/>
                <a:moveTo>
                  <a:pt x="2250878" y="116784"/>
                </a:moveTo>
                <a:cubicBezTo>
                  <a:pt x="2250878" y="139014"/>
                  <a:pt x="2245558" y="156722"/>
                  <a:pt x="2234919" y="169909"/>
                </a:cubicBezTo>
                <a:cubicBezTo>
                  <a:pt x="2224286" y="183099"/>
                  <a:pt x="2210839" y="189695"/>
                  <a:pt x="2194582" y="189695"/>
                </a:cubicBezTo>
                <a:cubicBezTo>
                  <a:pt x="2187965" y="189695"/>
                  <a:pt x="2182111" y="188939"/>
                  <a:pt x="2177010" y="187424"/>
                </a:cubicBezTo>
                <a:cubicBezTo>
                  <a:pt x="2171908" y="185907"/>
                  <a:pt x="2166688" y="183560"/>
                  <a:pt x="2161349" y="180375"/>
                </a:cubicBezTo>
                <a:lnTo>
                  <a:pt x="2161349" y="236311"/>
                </a:lnTo>
                <a:lnTo>
                  <a:pt x="2138879" y="236311"/>
                </a:lnTo>
                <a:lnTo>
                  <a:pt x="2138879" y="53547"/>
                </a:lnTo>
                <a:lnTo>
                  <a:pt x="2161349" y="53547"/>
                </a:lnTo>
                <a:lnTo>
                  <a:pt x="2161349" y="67536"/>
                </a:lnTo>
                <a:cubicBezTo>
                  <a:pt x="2166930" y="62514"/>
                  <a:pt x="2173126" y="58313"/>
                  <a:pt x="2179937" y="54926"/>
                </a:cubicBezTo>
                <a:cubicBezTo>
                  <a:pt x="2186748" y="51534"/>
                  <a:pt x="2194182" y="49842"/>
                  <a:pt x="2202232" y="49842"/>
                </a:cubicBezTo>
                <a:cubicBezTo>
                  <a:pt x="2217532" y="49842"/>
                  <a:pt x="2229462" y="55901"/>
                  <a:pt x="2238029" y="68012"/>
                </a:cubicBezTo>
                <a:cubicBezTo>
                  <a:pt x="2246594" y="80125"/>
                  <a:pt x="2250878" y="96382"/>
                  <a:pt x="2250878" y="116784"/>
                </a:cubicBezTo>
                <a:close/>
                <a:moveTo>
                  <a:pt x="2227687" y="119293"/>
                </a:moveTo>
                <a:cubicBezTo>
                  <a:pt x="2227687" y="104072"/>
                  <a:pt x="2225261" y="92257"/>
                  <a:pt x="2220397" y="83847"/>
                </a:cubicBezTo>
                <a:cubicBezTo>
                  <a:pt x="2215538" y="75441"/>
                  <a:pt x="2207646" y="71240"/>
                  <a:pt x="2196730" y="71240"/>
                </a:cubicBezTo>
                <a:cubicBezTo>
                  <a:pt x="2190355" y="71240"/>
                  <a:pt x="2184199" y="72655"/>
                  <a:pt x="2178263" y="75484"/>
                </a:cubicBezTo>
                <a:cubicBezTo>
                  <a:pt x="2172326" y="78314"/>
                  <a:pt x="2166688" y="81962"/>
                  <a:pt x="2161349" y="86422"/>
                </a:cubicBezTo>
                <a:lnTo>
                  <a:pt x="2161349" y="162083"/>
                </a:lnTo>
                <a:cubicBezTo>
                  <a:pt x="2167243" y="164952"/>
                  <a:pt x="2172287" y="166903"/>
                  <a:pt x="2176470" y="167940"/>
                </a:cubicBezTo>
                <a:cubicBezTo>
                  <a:pt x="2180653" y="168977"/>
                  <a:pt x="2185455" y="169495"/>
                  <a:pt x="2190873" y="169495"/>
                </a:cubicBezTo>
                <a:cubicBezTo>
                  <a:pt x="2202509" y="169495"/>
                  <a:pt x="2211553" y="165229"/>
                  <a:pt x="2218010" y="156701"/>
                </a:cubicBezTo>
                <a:cubicBezTo>
                  <a:pt x="2224462" y="148179"/>
                  <a:pt x="2227687" y="135709"/>
                  <a:pt x="2227687" y="119293"/>
                </a:cubicBezTo>
                <a:close/>
                <a:moveTo>
                  <a:pt x="2384035" y="120370"/>
                </a:moveTo>
                <a:cubicBezTo>
                  <a:pt x="2384035" y="142842"/>
                  <a:pt x="2378621" y="160190"/>
                  <a:pt x="2367785" y="172418"/>
                </a:cubicBezTo>
                <a:cubicBezTo>
                  <a:pt x="2356945" y="184651"/>
                  <a:pt x="2342520" y="190771"/>
                  <a:pt x="2324509" y="190771"/>
                </a:cubicBezTo>
                <a:cubicBezTo>
                  <a:pt x="2305944" y="190771"/>
                  <a:pt x="2291339" y="184457"/>
                  <a:pt x="2280704" y="171820"/>
                </a:cubicBezTo>
                <a:cubicBezTo>
                  <a:pt x="2270063" y="159192"/>
                  <a:pt x="2264745" y="142042"/>
                  <a:pt x="2264745" y="120370"/>
                </a:cubicBezTo>
                <a:cubicBezTo>
                  <a:pt x="2264745" y="98057"/>
                  <a:pt x="2270222" y="80723"/>
                  <a:pt x="2281183" y="68371"/>
                </a:cubicBezTo>
                <a:cubicBezTo>
                  <a:pt x="2292138" y="56019"/>
                  <a:pt x="2306582" y="49842"/>
                  <a:pt x="2324509" y="49842"/>
                </a:cubicBezTo>
                <a:cubicBezTo>
                  <a:pt x="2342520" y="49842"/>
                  <a:pt x="2356945" y="55998"/>
                  <a:pt x="2367785" y="68310"/>
                </a:cubicBezTo>
                <a:cubicBezTo>
                  <a:pt x="2378621" y="80622"/>
                  <a:pt x="2384035" y="97974"/>
                  <a:pt x="2384035" y="120370"/>
                </a:cubicBezTo>
                <a:close/>
                <a:moveTo>
                  <a:pt x="2360847" y="120370"/>
                </a:moveTo>
                <a:cubicBezTo>
                  <a:pt x="2360847" y="103075"/>
                  <a:pt x="2357701" y="90227"/>
                  <a:pt x="2351409" y="81817"/>
                </a:cubicBezTo>
                <a:cubicBezTo>
                  <a:pt x="2345112" y="73408"/>
                  <a:pt x="2336145" y="69207"/>
                  <a:pt x="2324509" y="69207"/>
                </a:cubicBezTo>
                <a:cubicBezTo>
                  <a:pt x="2312795" y="69207"/>
                  <a:pt x="2303770" y="73408"/>
                  <a:pt x="2297434" y="81817"/>
                </a:cubicBezTo>
                <a:cubicBezTo>
                  <a:pt x="2291102" y="90227"/>
                  <a:pt x="2287933" y="103075"/>
                  <a:pt x="2287933" y="120370"/>
                </a:cubicBezTo>
                <a:cubicBezTo>
                  <a:pt x="2287933" y="137102"/>
                  <a:pt x="2291102" y="149788"/>
                  <a:pt x="2297434" y="158436"/>
                </a:cubicBezTo>
                <a:cubicBezTo>
                  <a:pt x="2303770" y="167083"/>
                  <a:pt x="2312795" y="171406"/>
                  <a:pt x="2324509" y="171406"/>
                </a:cubicBezTo>
                <a:cubicBezTo>
                  <a:pt x="2336062" y="171406"/>
                  <a:pt x="2345012" y="167162"/>
                  <a:pt x="2351344" y="158677"/>
                </a:cubicBezTo>
                <a:cubicBezTo>
                  <a:pt x="2357680" y="150192"/>
                  <a:pt x="2360847" y="137420"/>
                  <a:pt x="2360847" y="120370"/>
                </a:cubicBezTo>
                <a:close/>
                <a:moveTo>
                  <a:pt x="2512533" y="187067"/>
                </a:moveTo>
                <a:lnTo>
                  <a:pt x="2490303" y="187067"/>
                </a:lnTo>
                <a:lnTo>
                  <a:pt x="2490303" y="87495"/>
                </a:lnTo>
                <a:lnTo>
                  <a:pt x="2427430" y="187067"/>
                </a:lnTo>
                <a:lnTo>
                  <a:pt x="2407107" y="187067"/>
                </a:lnTo>
                <a:lnTo>
                  <a:pt x="2407107" y="53547"/>
                </a:lnTo>
                <a:lnTo>
                  <a:pt x="2429341" y="53547"/>
                </a:lnTo>
                <a:lnTo>
                  <a:pt x="2429341" y="151564"/>
                </a:lnTo>
                <a:lnTo>
                  <a:pt x="2491499" y="53547"/>
                </a:lnTo>
                <a:lnTo>
                  <a:pt x="2512533" y="53547"/>
                </a:lnTo>
                <a:close/>
                <a:moveTo>
                  <a:pt x="2633501" y="150131"/>
                </a:moveTo>
                <a:cubicBezTo>
                  <a:pt x="2633501" y="157619"/>
                  <a:pt x="2631867" y="163959"/>
                  <a:pt x="2628602" y="169136"/>
                </a:cubicBezTo>
                <a:cubicBezTo>
                  <a:pt x="2625336" y="174316"/>
                  <a:pt x="2621149" y="178423"/>
                  <a:pt x="2616047" y="181447"/>
                </a:cubicBezTo>
                <a:cubicBezTo>
                  <a:pt x="2611185" y="184400"/>
                  <a:pt x="2605651" y="186588"/>
                  <a:pt x="2599437" y="188021"/>
                </a:cubicBezTo>
                <a:cubicBezTo>
                  <a:pt x="2593217" y="189457"/>
                  <a:pt x="2587003" y="190173"/>
                  <a:pt x="2580790" y="190173"/>
                </a:cubicBezTo>
                <a:cubicBezTo>
                  <a:pt x="2572024" y="190173"/>
                  <a:pt x="2563732" y="189317"/>
                  <a:pt x="2555928" y="187607"/>
                </a:cubicBezTo>
                <a:cubicBezTo>
                  <a:pt x="2548117" y="185889"/>
                  <a:pt x="2540344" y="183162"/>
                  <a:pt x="2532615" y="179418"/>
                </a:cubicBezTo>
                <a:lnTo>
                  <a:pt x="2532615" y="154552"/>
                </a:lnTo>
                <a:lnTo>
                  <a:pt x="2534051" y="154552"/>
                </a:lnTo>
                <a:cubicBezTo>
                  <a:pt x="2539469" y="159574"/>
                  <a:pt x="2546262" y="163538"/>
                  <a:pt x="2554431" y="166446"/>
                </a:cubicBezTo>
                <a:cubicBezTo>
                  <a:pt x="2562598" y="169355"/>
                  <a:pt x="2570745" y="170810"/>
                  <a:pt x="2578875" y="170810"/>
                </a:cubicBezTo>
                <a:cubicBezTo>
                  <a:pt x="2582381" y="170810"/>
                  <a:pt x="2586147" y="170431"/>
                  <a:pt x="2590171" y="169672"/>
                </a:cubicBezTo>
                <a:cubicBezTo>
                  <a:pt x="2594192" y="168916"/>
                  <a:pt x="2597602" y="167738"/>
                  <a:pt x="2600392" y="166148"/>
                </a:cubicBezTo>
                <a:cubicBezTo>
                  <a:pt x="2604056" y="163916"/>
                  <a:pt x="2606666" y="161525"/>
                  <a:pt x="2608222" y="158973"/>
                </a:cubicBezTo>
                <a:cubicBezTo>
                  <a:pt x="2609776" y="156424"/>
                  <a:pt x="2610551" y="152918"/>
                  <a:pt x="2610551" y="148457"/>
                </a:cubicBezTo>
                <a:cubicBezTo>
                  <a:pt x="2610551" y="143676"/>
                  <a:pt x="2609654" y="139832"/>
                  <a:pt x="2607861" y="136922"/>
                </a:cubicBezTo>
                <a:cubicBezTo>
                  <a:pt x="2606069" y="134010"/>
                  <a:pt x="2603617" y="131843"/>
                  <a:pt x="2600510" y="130407"/>
                </a:cubicBezTo>
                <a:cubicBezTo>
                  <a:pt x="2597400" y="128973"/>
                  <a:pt x="2593915" y="128074"/>
                  <a:pt x="2590052" y="127717"/>
                </a:cubicBezTo>
                <a:cubicBezTo>
                  <a:pt x="2586186" y="127358"/>
                  <a:pt x="2582104" y="127181"/>
                  <a:pt x="2577798" y="127181"/>
                </a:cubicBezTo>
                <a:lnTo>
                  <a:pt x="2562023" y="127181"/>
                </a:lnTo>
                <a:lnTo>
                  <a:pt x="2562023" y="107816"/>
                </a:lnTo>
                <a:lnTo>
                  <a:pt x="2574093" y="107816"/>
                </a:lnTo>
                <a:cubicBezTo>
                  <a:pt x="2577118" y="107816"/>
                  <a:pt x="2580905" y="107716"/>
                  <a:pt x="2585448" y="107514"/>
                </a:cubicBezTo>
                <a:cubicBezTo>
                  <a:pt x="2589991" y="107320"/>
                  <a:pt x="2593617" y="106701"/>
                  <a:pt x="2596323" y="105664"/>
                </a:cubicBezTo>
                <a:cubicBezTo>
                  <a:pt x="2599751" y="104390"/>
                  <a:pt x="2602504" y="102579"/>
                  <a:pt x="2604574" y="100224"/>
                </a:cubicBezTo>
                <a:cubicBezTo>
                  <a:pt x="2606644" y="97877"/>
                  <a:pt x="2607682" y="93910"/>
                  <a:pt x="2607682" y="88333"/>
                </a:cubicBezTo>
                <a:cubicBezTo>
                  <a:pt x="2607682" y="84428"/>
                  <a:pt x="2606807" y="81281"/>
                  <a:pt x="2605053" y="78891"/>
                </a:cubicBezTo>
                <a:cubicBezTo>
                  <a:pt x="2603300" y="76501"/>
                  <a:pt x="2601108" y="74629"/>
                  <a:pt x="2598476" y="73271"/>
                </a:cubicBezTo>
                <a:cubicBezTo>
                  <a:pt x="2595766" y="71839"/>
                  <a:pt x="2592820" y="70863"/>
                  <a:pt x="2589631" y="70341"/>
                </a:cubicBezTo>
                <a:cubicBezTo>
                  <a:pt x="2586445" y="69825"/>
                  <a:pt x="2583378" y="69566"/>
                  <a:pt x="2580429" y="69566"/>
                </a:cubicBezTo>
                <a:cubicBezTo>
                  <a:pt x="2572858" y="69566"/>
                  <a:pt x="2565586" y="70622"/>
                  <a:pt x="2558613" y="72735"/>
                </a:cubicBezTo>
                <a:cubicBezTo>
                  <a:pt x="2551641" y="74848"/>
                  <a:pt x="2545646" y="77973"/>
                  <a:pt x="2540629" y="82120"/>
                </a:cubicBezTo>
                <a:lnTo>
                  <a:pt x="2539192" y="82120"/>
                </a:lnTo>
                <a:lnTo>
                  <a:pt x="2539192" y="57856"/>
                </a:lnTo>
                <a:cubicBezTo>
                  <a:pt x="2544930" y="55862"/>
                  <a:pt x="2551280" y="54108"/>
                  <a:pt x="2558257" y="52593"/>
                </a:cubicBezTo>
                <a:cubicBezTo>
                  <a:pt x="2565231" y="51077"/>
                  <a:pt x="2572219" y="50321"/>
                  <a:pt x="2579230" y="50321"/>
                </a:cubicBezTo>
                <a:cubicBezTo>
                  <a:pt x="2584891" y="50321"/>
                  <a:pt x="2590650" y="50900"/>
                  <a:pt x="2596507" y="52053"/>
                </a:cubicBezTo>
                <a:cubicBezTo>
                  <a:pt x="2602361" y="53209"/>
                  <a:pt x="2607920" y="55181"/>
                  <a:pt x="2613179" y="57975"/>
                </a:cubicBezTo>
                <a:cubicBezTo>
                  <a:pt x="2618122" y="60685"/>
                  <a:pt x="2622266" y="64408"/>
                  <a:pt x="2625613" y="69148"/>
                </a:cubicBezTo>
                <a:cubicBezTo>
                  <a:pt x="2628957" y="73891"/>
                  <a:pt x="2630632" y="79690"/>
                  <a:pt x="2630632" y="86540"/>
                </a:cubicBezTo>
                <a:cubicBezTo>
                  <a:pt x="2630632" y="93790"/>
                  <a:pt x="2628580" y="100148"/>
                  <a:pt x="2624475" y="105603"/>
                </a:cubicBezTo>
                <a:cubicBezTo>
                  <a:pt x="2620368" y="111064"/>
                  <a:pt x="2614932" y="114670"/>
                  <a:pt x="2608161" y="116424"/>
                </a:cubicBezTo>
                <a:lnTo>
                  <a:pt x="2608161" y="117263"/>
                </a:lnTo>
                <a:cubicBezTo>
                  <a:pt x="2615569" y="119808"/>
                  <a:pt x="2621646" y="123714"/>
                  <a:pt x="2626388" y="128973"/>
                </a:cubicBezTo>
                <a:cubicBezTo>
                  <a:pt x="2631129" y="134237"/>
                  <a:pt x="2633501" y="141286"/>
                  <a:pt x="2633501" y="150131"/>
                </a:cubicBezTo>
                <a:close/>
                <a:moveTo>
                  <a:pt x="2761755" y="146664"/>
                </a:moveTo>
                <a:cubicBezTo>
                  <a:pt x="2761755" y="153118"/>
                  <a:pt x="2760520" y="158836"/>
                  <a:pt x="2758050" y="163814"/>
                </a:cubicBezTo>
                <a:cubicBezTo>
                  <a:pt x="2755580" y="168797"/>
                  <a:pt x="2752193" y="172958"/>
                  <a:pt x="2747887" y="176306"/>
                </a:cubicBezTo>
                <a:cubicBezTo>
                  <a:pt x="2742472" y="180529"/>
                  <a:pt x="2736792" y="183380"/>
                  <a:pt x="2730855" y="184853"/>
                </a:cubicBezTo>
                <a:cubicBezTo>
                  <a:pt x="2724919" y="186329"/>
                  <a:pt x="2717805" y="187067"/>
                  <a:pt x="2709518" y="187067"/>
                </a:cubicBezTo>
                <a:lnTo>
                  <a:pt x="2657044" y="187067"/>
                </a:lnTo>
                <a:lnTo>
                  <a:pt x="2657044" y="53547"/>
                </a:lnTo>
                <a:lnTo>
                  <a:pt x="2706051" y="53547"/>
                </a:lnTo>
                <a:cubicBezTo>
                  <a:pt x="2715854" y="53547"/>
                  <a:pt x="2723026" y="53849"/>
                  <a:pt x="2727573" y="54447"/>
                </a:cubicBezTo>
                <a:cubicBezTo>
                  <a:pt x="2732112" y="55044"/>
                  <a:pt x="2736616" y="56578"/>
                  <a:pt x="2741077" y="59051"/>
                </a:cubicBezTo>
                <a:cubicBezTo>
                  <a:pt x="2745774" y="61596"/>
                  <a:pt x="2749244" y="64987"/>
                  <a:pt x="2751477" y="69207"/>
                </a:cubicBezTo>
                <a:cubicBezTo>
                  <a:pt x="2753708" y="73433"/>
                  <a:pt x="2754824" y="78451"/>
                  <a:pt x="2754824" y="84269"/>
                </a:cubicBezTo>
                <a:cubicBezTo>
                  <a:pt x="2754824" y="90641"/>
                  <a:pt x="2753068" y="96358"/>
                  <a:pt x="2749565" y="101419"/>
                </a:cubicBezTo>
                <a:cubicBezTo>
                  <a:pt x="2746059" y="106481"/>
                  <a:pt x="2741397" y="110408"/>
                  <a:pt x="2735579" y="113195"/>
                </a:cubicBezTo>
                <a:lnTo>
                  <a:pt x="2736177" y="114031"/>
                </a:lnTo>
                <a:cubicBezTo>
                  <a:pt x="2743427" y="115867"/>
                  <a:pt x="2749504" y="119570"/>
                  <a:pt x="2754404" y="125150"/>
                </a:cubicBezTo>
                <a:cubicBezTo>
                  <a:pt x="2759302" y="130727"/>
                  <a:pt x="2761755" y="137899"/>
                  <a:pt x="2761755" y="146664"/>
                </a:cubicBezTo>
                <a:close/>
                <a:moveTo>
                  <a:pt x="2731752" y="87736"/>
                </a:moveTo>
                <a:cubicBezTo>
                  <a:pt x="2731752" y="84709"/>
                  <a:pt x="2731252" y="82080"/>
                  <a:pt x="2730259" y="79848"/>
                </a:cubicBezTo>
                <a:cubicBezTo>
                  <a:pt x="2729261" y="77616"/>
                  <a:pt x="2727529" y="75863"/>
                  <a:pt x="2725059" y="74585"/>
                </a:cubicBezTo>
                <a:cubicBezTo>
                  <a:pt x="2722190" y="73069"/>
                  <a:pt x="2718982" y="72176"/>
                  <a:pt x="2715437" y="71896"/>
                </a:cubicBezTo>
                <a:cubicBezTo>
                  <a:pt x="2711891" y="71619"/>
                  <a:pt x="2706969" y="71478"/>
                  <a:pt x="2700673" y="71478"/>
                </a:cubicBezTo>
                <a:lnTo>
                  <a:pt x="2679278" y="71478"/>
                </a:lnTo>
                <a:lnTo>
                  <a:pt x="2679278" y="108054"/>
                </a:lnTo>
                <a:lnTo>
                  <a:pt x="2705097" y="108054"/>
                </a:lnTo>
                <a:cubicBezTo>
                  <a:pt x="2710599" y="108054"/>
                  <a:pt x="2714504" y="107798"/>
                  <a:pt x="2716812" y="107277"/>
                </a:cubicBezTo>
                <a:cubicBezTo>
                  <a:pt x="2719119" y="106762"/>
                  <a:pt x="2721672" y="105664"/>
                  <a:pt x="2724462" y="103994"/>
                </a:cubicBezTo>
                <a:cubicBezTo>
                  <a:pt x="2727090" y="102398"/>
                  <a:pt x="2728962" y="100246"/>
                  <a:pt x="2730078" y="97534"/>
                </a:cubicBezTo>
                <a:cubicBezTo>
                  <a:pt x="2731191" y="94824"/>
                  <a:pt x="2731752" y="91559"/>
                  <a:pt x="2731752" y="87736"/>
                </a:cubicBezTo>
                <a:close/>
                <a:moveTo>
                  <a:pt x="2738567" y="146782"/>
                </a:moveTo>
                <a:cubicBezTo>
                  <a:pt x="2738567" y="142244"/>
                  <a:pt x="2737912" y="138596"/>
                  <a:pt x="2736597" y="135846"/>
                </a:cubicBezTo>
                <a:cubicBezTo>
                  <a:pt x="2735280" y="133100"/>
                  <a:pt x="2732390" y="130648"/>
                  <a:pt x="2727926" y="128494"/>
                </a:cubicBezTo>
                <a:cubicBezTo>
                  <a:pt x="2725139" y="127142"/>
                  <a:pt x="2722151" y="126306"/>
                  <a:pt x="2718965" y="125986"/>
                </a:cubicBezTo>
                <a:cubicBezTo>
                  <a:pt x="2715775" y="125665"/>
                  <a:pt x="2711355" y="125507"/>
                  <a:pt x="2705696" y="125507"/>
                </a:cubicBezTo>
                <a:lnTo>
                  <a:pt x="2679278" y="125507"/>
                </a:lnTo>
                <a:lnTo>
                  <a:pt x="2679278" y="169136"/>
                </a:lnTo>
                <a:lnTo>
                  <a:pt x="2698761" y="169136"/>
                </a:lnTo>
                <a:cubicBezTo>
                  <a:pt x="2706808" y="169136"/>
                  <a:pt x="2713064" y="168814"/>
                  <a:pt x="2717528" y="168178"/>
                </a:cubicBezTo>
                <a:cubicBezTo>
                  <a:pt x="2721989" y="167544"/>
                  <a:pt x="2725812" y="166267"/>
                  <a:pt x="2729001" y="164354"/>
                </a:cubicBezTo>
                <a:cubicBezTo>
                  <a:pt x="2732353" y="162284"/>
                  <a:pt x="2734780" y="159890"/>
                  <a:pt x="2736295" y="157180"/>
                </a:cubicBezTo>
                <a:cubicBezTo>
                  <a:pt x="2737811" y="154468"/>
                  <a:pt x="2738567" y="151005"/>
                  <a:pt x="2738567" y="146782"/>
                </a:cubicBezTo>
                <a:close/>
                <a:moveTo>
                  <a:pt x="2895267" y="120370"/>
                </a:moveTo>
                <a:cubicBezTo>
                  <a:pt x="2895267" y="142842"/>
                  <a:pt x="2889853" y="160190"/>
                  <a:pt x="2879014" y="172418"/>
                </a:cubicBezTo>
                <a:cubicBezTo>
                  <a:pt x="2868178" y="184651"/>
                  <a:pt x="2853752" y="190771"/>
                  <a:pt x="2835741" y="190771"/>
                </a:cubicBezTo>
                <a:cubicBezTo>
                  <a:pt x="2817176" y="190771"/>
                  <a:pt x="2802571" y="184457"/>
                  <a:pt x="2791937" y="171820"/>
                </a:cubicBezTo>
                <a:cubicBezTo>
                  <a:pt x="2781295" y="159192"/>
                  <a:pt x="2775975" y="142042"/>
                  <a:pt x="2775975" y="120370"/>
                </a:cubicBezTo>
                <a:cubicBezTo>
                  <a:pt x="2775975" y="98057"/>
                  <a:pt x="2781454" y="80723"/>
                  <a:pt x="2792417" y="68371"/>
                </a:cubicBezTo>
                <a:cubicBezTo>
                  <a:pt x="2803370" y="56019"/>
                  <a:pt x="2817810" y="49842"/>
                  <a:pt x="2835741" y="49842"/>
                </a:cubicBezTo>
                <a:cubicBezTo>
                  <a:pt x="2853752" y="49842"/>
                  <a:pt x="2868178" y="55998"/>
                  <a:pt x="2879014" y="68310"/>
                </a:cubicBezTo>
                <a:cubicBezTo>
                  <a:pt x="2889853" y="80622"/>
                  <a:pt x="2895267" y="97974"/>
                  <a:pt x="2895267" y="120370"/>
                </a:cubicBezTo>
                <a:close/>
                <a:moveTo>
                  <a:pt x="2872079" y="120370"/>
                </a:moveTo>
                <a:cubicBezTo>
                  <a:pt x="2872079" y="103075"/>
                  <a:pt x="2868934" y="90227"/>
                  <a:pt x="2862637" y="81817"/>
                </a:cubicBezTo>
                <a:cubicBezTo>
                  <a:pt x="2856344" y="73408"/>
                  <a:pt x="2847377" y="69207"/>
                  <a:pt x="2835741" y="69207"/>
                </a:cubicBezTo>
                <a:cubicBezTo>
                  <a:pt x="2824028" y="69207"/>
                  <a:pt x="2815002" y="73408"/>
                  <a:pt x="2808666" y="81817"/>
                </a:cubicBezTo>
                <a:cubicBezTo>
                  <a:pt x="2802334" y="90227"/>
                  <a:pt x="2799165" y="103075"/>
                  <a:pt x="2799165" y="120370"/>
                </a:cubicBezTo>
                <a:cubicBezTo>
                  <a:pt x="2799165" y="137102"/>
                  <a:pt x="2802334" y="149788"/>
                  <a:pt x="2808666" y="158436"/>
                </a:cubicBezTo>
                <a:cubicBezTo>
                  <a:pt x="2815002" y="167083"/>
                  <a:pt x="2824028" y="171406"/>
                  <a:pt x="2835741" y="171406"/>
                </a:cubicBezTo>
                <a:cubicBezTo>
                  <a:pt x="2847294" y="171406"/>
                  <a:pt x="2856244" y="167162"/>
                  <a:pt x="2862576" y="158677"/>
                </a:cubicBezTo>
                <a:cubicBezTo>
                  <a:pt x="2868912" y="150192"/>
                  <a:pt x="2872079" y="137420"/>
                  <a:pt x="2872079" y="120370"/>
                </a:cubicBezTo>
                <a:close/>
                <a:moveTo>
                  <a:pt x="3032849" y="219100"/>
                </a:moveTo>
                <a:lnTo>
                  <a:pt x="3011933" y="219100"/>
                </a:lnTo>
                <a:lnTo>
                  <a:pt x="3011933" y="186707"/>
                </a:lnTo>
                <a:lnTo>
                  <a:pt x="2923959" y="186707"/>
                </a:lnTo>
                <a:lnTo>
                  <a:pt x="2923959" y="219100"/>
                </a:lnTo>
                <a:lnTo>
                  <a:pt x="2903040" y="219100"/>
                </a:lnTo>
                <a:lnTo>
                  <a:pt x="2903040" y="167940"/>
                </a:lnTo>
                <a:lnTo>
                  <a:pt x="2911885" y="167940"/>
                </a:lnTo>
                <a:cubicBezTo>
                  <a:pt x="2919456" y="155510"/>
                  <a:pt x="2925652" y="139273"/>
                  <a:pt x="2930472" y="119232"/>
                </a:cubicBezTo>
                <a:cubicBezTo>
                  <a:pt x="2935297" y="99188"/>
                  <a:pt x="2937704" y="77296"/>
                  <a:pt x="2937704" y="53547"/>
                </a:cubicBezTo>
                <a:lnTo>
                  <a:pt x="3019583" y="53547"/>
                </a:lnTo>
                <a:lnTo>
                  <a:pt x="3019583" y="167940"/>
                </a:lnTo>
                <a:lnTo>
                  <a:pt x="3032849" y="167940"/>
                </a:lnTo>
                <a:close/>
                <a:moveTo>
                  <a:pt x="2997111" y="167940"/>
                </a:moveTo>
                <a:lnTo>
                  <a:pt x="2997111" y="72435"/>
                </a:lnTo>
                <a:lnTo>
                  <a:pt x="2958861" y="72435"/>
                </a:lnTo>
                <a:cubicBezTo>
                  <a:pt x="2957825" y="92358"/>
                  <a:pt x="2955096" y="110545"/>
                  <a:pt x="2950675" y="127001"/>
                </a:cubicBezTo>
                <a:cubicBezTo>
                  <a:pt x="2946251" y="143456"/>
                  <a:pt x="2940693" y="157103"/>
                  <a:pt x="2934000" y="167940"/>
                </a:cubicBezTo>
                <a:close/>
                <a:moveTo>
                  <a:pt x="3108036" y="190055"/>
                </a:moveTo>
                <a:cubicBezTo>
                  <a:pt x="3098872" y="190055"/>
                  <a:pt x="3090468" y="188640"/>
                  <a:pt x="3082821" y="185807"/>
                </a:cubicBezTo>
                <a:cubicBezTo>
                  <a:pt x="3075167" y="182985"/>
                  <a:pt x="3068593" y="178700"/>
                  <a:pt x="3063093" y="172958"/>
                </a:cubicBezTo>
                <a:cubicBezTo>
                  <a:pt x="3057595" y="167224"/>
                  <a:pt x="3053333" y="159992"/>
                  <a:pt x="3050305" y="151268"/>
                </a:cubicBezTo>
                <a:cubicBezTo>
                  <a:pt x="3047273" y="142542"/>
                  <a:pt x="3045758" y="132281"/>
                  <a:pt x="3045758" y="120488"/>
                </a:cubicBezTo>
                <a:cubicBezTo>
                  <a:pt x="3045758" y="108770"/>
                  <a:pt x="3047332" y="98650"/>
                  <a:pt x="3050482" y="90127"/>
                </a:cubicBezTo>
                <a:cubicBezTo>
                  <a:pt x="3053631" y="81601"/>
                  <a:pt x="3057832" y="74427"/>
                  <a:pt x="3063093" y="68609"/>
                </a:cubicBezTo>
                <a:cubicBezTo>
                  <a:pt x="3068355" y="62791"/>
                  <a:pt x="3074907" y="58313"/>
                  <a:pt x="3082756" y="55163"/>
                </a:cubicBezTo>
                <a:cubicBezTo>
                  <a:pt x="3090607" y="52013"/>
                  <a:pt x="3099035" y="50440"/>
                  <a:pt x="3108036" y="50440"/>
                </a:cubicBezTo>
                <a:cubicBezTo>
                  <a:pt x="3115369" y="50440"/>
                  <a:pt x="3122443" y="51477"/>
                  <a:pt x="3129253" y="53547"/>
                </a:cubicBezTo>
                <a:cubicBezTo>
                  <a:pt x="3136065" y="55624"/>
                  <a:pt x="3142141" y="58011"/>
                  <a:pt x="3147481" y="60721"/>
                </a:cubicBezTo>
                <a:lnTo>
                  <a:pt x="3147481" y="85943"/>
                </a:lnTo>
                <a:lnTo>
                  <a:pt x="3146166" y="85943"/>
                </a:lnTo>
                <a:cubicBezTo>
                  <a:pt x="3144574" y="84589"/>
                  <a:pt x="3142522" y="83035"/>
                  <a:pt x="3140014" y="81281"/>
                </a:cubicBezTo>
                <a:cubicBezTo>
                  <a:pt x="3137504" y="79528"/>
                  <a:pt x="3134455" y="77735"/>
                  <a:pt x="3130870" y="75902"/>
                </a:cubicBezTo>
                <a:cubicBezTo>
                  <a:pt x="3127760" y="74307"/>
                  <a:pt x="3124091" y="72912"/>
                  <a:pt x="3119872" y="71715"/>
                </a:cubicBezTo>
                <a:cubicBezTo>
                  <a:pt x="3115649" y="70520"/>
                  <a:pt x="3111581" y="69923"/>
                  <a:pt x="3107675" y="69923"/>
                </a:cubicBezTo>
                <a:cubicBezTo>
                  <a:pt x="3096047" y="69923"/>
                  <a:pt x="3086701" y="74326"/>
                  <a:pt x="3079649" y="83131"/>
                </a:cubicBezTo>
                <a:cubicBezTo>
                  <a:pt x="3072596" y="91940"/>
                  <a:pt x="3069068" y="104392"/>
                  <a:pt x="3069068" y="120488"/>
                </a:cubicBezTo>
                <a:cubicBezTo>
                  <a:pt x="3069068" y="136267"/>
                  <a:pt x="3072474" y="148558"/>
                  <a:pt x="3079289" y="157363"/>
                </a:cubicBezTo>
                <a:cubicBezTo>
                  <a:pt x="3086100" y="166165"/>
                  <a:pt x="3095564" y="170568"/>
                  <a:pt x="3107675" y="170568"/>
                </a:cubicBezTo>
                <a:cubicBezTo>
                  <a:pt x="3115008" y="170568"/>
                  <a:pt x="3121981" y="169055"/>
                  <a:pt x="3128598" y="166028"/>
                </a:cubicBezTo>
                <a:cubicBezTo>
                  <a:pt x="3135211" y="163002"/>
                  <a:pt x="3141064" y="159099"/>
                  <a:pt x="3146166" y="154315"/>
                </a:cubicBezTo>
                <a:lnTo>
                  <a:pt x="3147481" y="154315"/>
                </a:lnTo>
                <a:lnTo>
                  <a:pt x="3147481" y="179536"/>
                </a:lnTo>
                <a:cubicBezTo>
                  <a:pt x="3145248" y="180572"/>
                  <a:pt x="3142461" y="181826"/>
                  <a:pt x="3139114" y="183297"/>
                </a:cubicBezTo>
                <a:cubicBezTo>
                  <a:pt x="3135770" y="184777"/>
                  <a:pt x="3132738" y="185872"/>
                  <a:pt x="3130027" y="186588"/>
                </a:cubicBezTo>
                <a:cubicBezTo>
                  <a:pt x="3126204" y="187700"/>
                  <a:pt x="3122776" y="188562"/>
                  <a:pt x="3119750" y="189158"/>
                </a:cubicBezTo>
                <a:cubicBezTo>
                  <a:pt x="3116725" y="189757"/>
                  <a:pt x="3112819" y="190055"/>
                  <a:pt x="3108036" y="190055"/>
                </a:cubicBezTo>
                <a:close/>
                <a:moveTo>
                  <a:pt x="3265463" y="73271"/>
                </a:moveTo>
                <a:lnTo>
                  <a:pt x="3220038" y="73271"/>
                </a:lnTo>
                <a:lnTo>
                  <a:pt x="3220038" y="187067"/>
                </a:lnTo>
                <a:lnTo>
                  <a:pt x="3197567" y="187067"/>
                </a:lnTo>
                <a:lnTo>
                  <a:pt x="3197567" y="73271"/>
                </a:lnTo>
                <a:lnTo>
                  <a:pt x="3152145" y="73271"/>
                </a:lnTo>
                <a:lnTo>
                  <a:pt x="3152145" y="53547"/>
                </a:lnTo>
                <a:lnTo>
                  <a:pt x="3265463" y="53547"/>
                </a:lnTo>
                <a:close/>
                <a:moveTo>
                  <a:pt x="3386906" y="146664"/>
                </a:moveTo>
                <a:cubicBezTo>
                  <a:pt x="3386906" y="153118"/>
                  <a:pt x="3385670" y="158836"/>
                  <a:pt x="3383201" y="163814"/>
                </a:cubicBezTo>
                <a:cubicBezTo>
                  <a:pt x="3380728" y="168797"/>
                  <a:pt x="3377344" y="172958"/>
                  <a:pt x="3373039" y="176306"/>
                </a:cubicBezTo>
                <a:cubicBezTo>
                  <a:pt x="3367620" y="180529"/>
                  <a:pt x="3361943" y="183380"/>
                  <a:pt x="3356007" y="184853"/>
                </a:cubicBezTo>
                <a:cubicBezTo>
                  <a:pt x="3350070" y="186329"/>
                  <a:pt x="3342956" y="187067"/>
                  <a:pt x="3334669" y="187067"/>
                </a:cubicBezTo>
                <a:lnTo>
                  <a:pt x="3282196" y="187067"/>
                </a:lnTo>
                <a:lnTo>
                  <a:pt x="3282196" y="53547"/>
                </a:lnTo>
                <a:lnTo>
                  <a:pt x="3331202" y="53547"/>
                </a:lnTo>
                <a:cubicBezTo>
                  <a:pt x="3341006" y="53547"/>
                  <a:pt x="3348176" y="53849"/>
                  <a:pt x="3352724" y="54447"/>
                </a:cubicBezTo>
                <a:cubicBezTo>
                  <a:pt x="3357263" y="55044"/>
                  <a:pt x="3361766" y="56578"/>
                  <a:pt x="3366226" y="59051"/>
                </a:cubicBezTo>
                <a:cubicBezTo>
                  <a:pt x="3370925" y="61596"/>
                  <a:pt x="3374395" y="64987"/>
                  <a:pt x="3376628" y="69207"/>
                </a:cubicBezTo>
                <a:cubicBezTo>
                  <a:pt x="3378859" y="73433"/>
                  <a:pt x="3379972" y="78451"/>
                  <a:pt x="3379972" y="84269"/>
                </a:cubicBezTo>
                <a:cubicBezTo>
                  <a:pt x="3379972" y="90641"/>
                  <a:pt x="3378219" y="96358"/>
                  <a:pt x="3374715" y="101419"/>
                </a:cubicBezTo>
                <a:cubicBezTo>
                  <a:pt x="3371206" y="106481"/>
                  <a:pt x="3366548" y="110408"/>
                  <a:pt x="3360730" y="113195"/>
                </a:cubicBezTo>
                <a:lnTo>
                  <a:pt x="3361327" y="114031"/>
                </a:lnTo>
                <a:cubicBezTo>
                  <a:pt x="3368577" y="115867"/>
                  <a:pt x="3374654" y="119570"/>
                  <a:pt x="3379554" y="125150"/>
                </a:cubicBezTo>
                <a:cubicBezTo>
                  <a:pt x="3384454" y="130727"/>
                  <a:pt x="3386906" y="137899"/>
                  <a:pt x="3386906" y="146664"/>
                </a:cubicBezTo>
                <a:close/>
                <a:moveTo>
                  <a:pt x="3356900" y="87736"/>
                </a:moveTo>
                <a:cubicBezTo>
                  <a:pt x="3356900" y="84709"/>
                  <a:pt x="3356403" y="82080"/>
                  <a:pt x="3355409" y="79848"/>
                </a:cubicBezTo>
                <a:cubicBezTo>
                  <a:pt x="3354412" y="77616"/>
                  <a:pt x="3352681" y="75863"/>
                  <a:pt x="3350207" y="74585"/>
                </a:cubicBezTo>
                <a:cubicBezTo>
                  <a:pt x="3347342" y="73069"/>
                  <a:pt x="3344134" y="72176"/>
                  <a:pt x="3340588" y="71896"/>
                </a:cubicBezTo>
                <a:cubicBezTo>
                  <a:pt x="3337038" y="71619"/>
                  <a:pt x="3332121" y="71478"/>
                  <a:pt x="3325824" y="71478"/>
                </a:cubicBezTo>
                <a:lnTo>
                  <a:pt x="3304429" y="71478"/>
                </a:lnTo>
                <a:lnTo>
                  <a:pt x="3304429" y="108054"/>
                </a:lnTo>
                <a:lnTo>
                  <a:pt x="3330245" y="108054"/>
                </a:lnTo>
                <a:cubicBezTo>
                  <a:pt x="3335749" y="108054"/>
                  <a:pt x="3339652" y="107798"/>
                  <a:pt x="3341963" y="107277"/>
                </a:cubicBezTo>
                <a:cubicBezTo>
                  <a:pt x="3344271" y="106762"/>
                  <a:pt x="3346823" y="105664"/>
                  <a:pt x="3349610" y="103994"/>
                </a:cubicBezTo>
                <a:cubicBezTo>
                  <a:pt x="3352241" y="102398"/>
                  <a:pt x="3354113" y="100246"/>
                  <a:pt x="3355229" y="97534"/>
                </a:cubicBezTo>
                <a:cubicBezTo>
                  <a:pt x="3356341" y="94824"/>
                  <a:pt x="3356900" y="91559"/>
                  <a:pt x="3356900" y="87736"/>
                </a:cubicBezTo>
                <a:close/>
                <a:moveTo>
                  <a:pt x="3363718" y="146782"/>
                </a:moveTo>
                <a:cubicBezTo>
                  <a:pt x="3363718" y="142244"/>
                  <a:pt x="3363063" y="138596"/>
                  <a:pt x="3361745" y="135846"/>
                </a:cubicBezTo>
                <a:cubicBezTo>
                  <a:pt x="3360431" y="133100"/>
                  <a:pt x="3357540" y="130648"/>
                  <a:pt x="3353076" y="128494"/>
                </a:cubicBezTo>
                <a:cubicBezTo>
                  <a:pt x="3350289" y="127142"/>
                  <a:pt x="3347302" y="126306"/>
                  <a:pt x="3344112" y="125986"/>
                </a:cubicBezTo>
                <a:cubicBezTo>
                  <a:pt x="3340926" y="125665"/>
                  <a:pt x="3336502" y="125507"/>
                  <a:pt x="3330843" y="125507"/>
                </a:cubicBezTo>
                <a:lnTo>
                  <a:pt x="3304429" y="125507"/>
                </a:lnTo>
                <a:lnTo>
                  <a:pt x="3304429" y="169136"/>
                </a:lnTo>
                <a:lnTo>
                  <a:pt x="3323913" y="169136"/>
                </a:lnTo>
                <a:cubicBezTo>
                  <a:pt x="3331958" y="169136"/>
                  <a:pt x="3338215" y="168814"/>
                  <a:pt x="3342679" y="168178"/>
                </a:cubicBezTo>
                <a:cubicBezTo>
                  <a:pt x="3347140" y="167544"/>
                  <a:pt x="3350962" y="166267"/>
                  <a:pt x="3354153" y="164354"/>
                </a:cubicBezTo>
                <a:cubicBezTo>
                  <a:pt x="3357500" y="162284"/>
                  <a:pt x="3359931" y="159890"/>
                  <a:pt x="3361446" y="157180"/>
                </a:cubicBezTo>
                <a:cubicBezTo>
                  <a:pt x="3362961" y="154468"/>
                  <a:pt x="3363718" y="151005"/>
                  <a:pt x="3363718" y="146782"/>
                </a:cubicBezTo>
                <a:close/>
                <a:moveTo>
                  <a:pt x="3468543" y="190173"/>
                </a:moveTo>
                <a:cubicBezTo>
                  <a:pt x="3447266" y="190173"/>
                  <a:pt x="3430754" y="184172"/>
                  <a:pt x="3418999" y="172181"/>
                </a:cubicBezTo>
                <a:cubicBezTo>
                  <a:pt x="3407245" y="160190"/>
                  <a:pt x="3401366" y="143154"/>
                  <a:pt x="3401366" y="121086"/>
                </a:cubicBezTo>
                <a:cubicBezTo>
                  <a:pt x="3401366" y="99331"/>
                  <a:pt x="3407062" y="82019"/>
                  <a:pt x="3418459" y="69145"/>
                </a:cubicBezTo>
                <a:cubicBezTo>
                  <a:pt x="3429854" y="56278"/>
                  <a:pt x="3444753" y="49842"/>
                  <a:pt x="3463164" y="49842"/>
                </a:cubicBezTo>
                <a:cubicBezTo>
                  <a:pt x="3471451" y="49842"/>
                  <a:pt x="3478784" y="51037"/>
                  <a:pt x="3485161" y="53427"/>
                </a:cubicBezTo>
                <a:cubicBezTo>
                  <a:pt x="3491532" y="55821"/>
                  <a:pt x="3497113" y="59565"/>
                  <a:pt x="3501889" y="64667"/>
                </a:cubicBezTo>
                <a:cubicBezTo>
                  <a:pt x="3506673" y="69768"/>
                  <a:pt x="3510342" y="76000"/>
                  <a:pt x="3512891" y="83373"/>
                </a:cubicBezTo>
                <a:cubicBezTo>
                  <a:pt x="3515436" y="90742"/>
                  <a:pt x="3516714" y="99767"/>
                  <a:pt x="3516714" y="110445"/>
                </a:cubicBezTo>
                <a:lnTo>
                  <a:pt x="3516714" y="122637"/>
                </a:lnTo>
                <a:lnTo>
                  <a:pt x="3424194" y="122637"/>
                </a:lnTo>
                <a:cubicBezTo>
                  <a:pt x="3424194" y="138179"/>
                  <a:pt x="3428099" y="150048"/>
                  <a:pt x="3435913" y="158256"/>
                </a:cubicBezTo>
                <a:cubicBezTo>
                  <a:pt x="3443721" y="166464"/>
                  <a:pt x="3454521" y="170568"/>
                  <a:pt x="3468305" y="170568"/>
                </a:cubicBezTo>
                <a:cubicBezTo>
                  <a:pt x="3473244" y="170568"/>
                  <a:pt x="3478086" y="170011"/>
                  <a:pt x="3482828" y="168898"/>
                </a:cubicBezTo>
                <a:cubicBezTo>
                  <a:pt x="3487569" y="167782"/>
                  <a:pt x="3491853" y="166349"/>
                  <a:pt x="3495676" y="164595"/>
                </a:cubicBezTo>
                <a:cubicBezTo>
                  <a:pt x="3499740" y="162763"/>
                  <a:pt x="3503167" y="160989"/>
                  <a:pt x="3505957" y="159275"/>
                </a:cubicBezTo>
                <a:cubicBezTo>
                  <a:pt x="3508743" y="157561"/>
                  <a:pt x="3511059" y="155948"/>
                  <a:pt x="3512891" y="154433"/>
                </a:cubicBezTo>
                <a:lnTo>
                  <a:pt x="3514204" y="154433"/>
                </a:lnTo>
                <a:lnTo>
                  <a:pt x="3514204" y="178939"/>
                </a:lnTo>
                <a:cubicBezTo>
                  <a:pt x="3511573" y="179975"/>
                  <a:pt x="3508308" y="181268"/>
                  <a:pt x="3504406" y="182822"/>
                </a:cubicBezTo>
                <a:cubicBezTo>
                  <a:pt x="3500500" y="184374"/>
                  <a:pt x="3496989" y="185595"/>
                  <a:pt x="3493883" y="186470"/>
                </a:cubicBezTo>
                <a:cubicBezTo>
                  <a:pt x="3489501" y="187665"/>
                  <a:pt x="3485538" y="188579"/>
                  <a:pt x="3481992" y="189215"/>
                </a:cubicBezTo>
                <a:cubicBezTo>
                  <a:pt x="3478442" y="189853"/>
                  <a:pt x="3473961" y="190173"/>
                  <a:pt x="3468543" y="190173"/>
                </a:cubicBezTo>
                <a:close/>
                <a:moveTo>
                  <a:pt x="3494841" y="105426"/>
                </a:moveTo>
                <a:cubicBezTo>
                  <a:pt x="3494682" y="99371"/>
                  <a:pt x="3493966" y="94151"/>
                  <a:pt x="3492688" y="89766"/>
                </a:cubicBezTo>
                <a:cubicBezTo>
                  <a:pt x="3491413" y="85385"/>
                  <a:pt x="3489582" y="81677"/>
                  <a:pt x="3487190" y="78653"/>
                </a:cubicBezTo>
                <a:cubicBezTo>
                  <a:pt x="3484559" y="75302"/>
                  <a:pt x="3481193" y="72753"/>
                  <a:pt x="3477093" y="70999"/>
                </a:cubicBezTo>
                <a:cubicBezTo>
                  <a:pt x="3472985" y="69246"/>
                  <a:pt x="3467905" y="68371"/>
                  <a:pt x="3461846" y="68371"/>
                </a:cubicBezTo>
                <a:cubicBezTo>
                  <a:pt x="3455874" y="68371"/>
                  <a:pt x="3450791" y="69264"/>
                  <a:pt x="3446607" y="71057"/>
                </a:cubicBezTo>
                <a:cubicBezTo>
                  <a:pt x="3442424" y="72849"/>
                  <a:pt x="3438619" y="75463"/>
                  <a:pt x="3435192" y="78891"/>
                </a:cubicBezTo>
                <a:cubicBezTo>
                  <a:pt x="3431847" y="82397"/>
                  <a:pt x="3429299" y="86281"/>
                  <a:pt x="3427546" y="90544"/>
                </a:cubicBezTo>
                <a:cubicBezTo>
                  <a:pt x="3425792" y="94810"/>
                  <a:pt x="3424677" y="99771"/>
                  <a:pt x="3424194" y="105426"/>
                </a:cubicBezTo>
                <a:close/>
                <a:moveTo>
                  <a:pt x="3644849" y="187067"/>
                </a:moveTo>
                <a:lnTo>
                  <a:pt x="3622378" y="187067"/>
                </a:lnTo>
                <a:lnTo>
                  <a:pt x="3622378" y="126940"/>
                </a:lnTo>
                <a:lnTo>
                  <a:pt x="3561894" y="126940"/>
                </a:lnTo>
                <a:lnTo>
                  <a:pt x="3561894" y="187067"/>
                </a:lnTo>
                <a:lnTo>
                  <a:pt x="3539423" y="187067"/>
                </a:lnTo>
                <a:lnTo>
                  <a:pt x="3539423" y="53547"/>
                </a:lnTo>
                <a:lnTo>
                  <a:pt x="3561894" y="53547"/>
                </a:lnTo>
                <a:lnTo>
                  <a:pt x="3561894" y="107579"/>
                </a:lnTo>
                <a:lnTo>
                  <a:pt x="3622378" y="107579"/>
                </a:lnTo>
                <a:lnTo>
                  <a:pt x="3622378" y="53547"/>
                </a:lnTo>
                <a:lnTo>
                  <a:pt x="3644849" y="53547"/>
                </a:lnTo>
                <a:close/>
                <a:moveTo>
                  <a:pt x="3782668" y="187067"/>
                </a:moveTo>
                <a:lnTo>
                  <a:pt x="3760197" y="187067"/>
                </a:lnTo>
                <a:lnTo>
                  <a:pt x="3760197" y="126940"/>
                </a:lnTo>
                <a:lnTo>
                  <a:pt x="3699717" y="126940"/>
                </a:lnTo>
                <a:lnTo>
                  <a:pt x="3699717" y="187067"/>
                </a:lnTo>
                <a:lnTo>
                  <a:pt x="3677246" y="187067"/>
                </a:lnTo>
                <a:lnTo>
                  <a:pt x="3677246" y="53547"/>
                </a:lnTo>
                <a:lnTo>
                  <a:pt x="3699717" y="53547"/>
                </a:lnTo>
                <a:lnTo>
                  <a:pt x="3699717" y="107579"/>
                </a:lnTo>
                <a:lnTo>
                  <a:pt x="3760197" y="107579"/>
                </a:lnTo>
                <a:lnTo>
                  <a:pt x="3760197" y="53547"/>
                </a:lnTo>
                <a:lnTo>
                  <a:pt x="3782668" y="53547"/>
                </a:lnTo>
                <a:close/>
                <a:moveTo>
                  <a:pt x="3912930" y="145707"/>
                </a:moveTo>
                <a:cubicBezTo>
                  <a:pt x="3912930" y="152161"/>
                  <a:pt x="3911634" y="158018"/>
                  <a:pt x="3909042" y="163274"/>
                </a:cubicBezTo>
                <a:cubicBezTo>
                  <a:pt x="3906454" y="168538"/>
                  <a:pt x="3902926" y="172799"/>
                  <a:pt x="3898466" y="176065"/>
                </a:cubicBezTo>
                <a:cubicBezTo>
                  <a:pt x="3893206" y="180054"/>
                  <a:pt x="3887590" y="182883"/>
                  <a:pt x="3881614" y="184555"/>
                </a:cubicBezTo>
                <a:cubicBezTo>
                  <a:pt x="3875634" y="186228"/>
                  <a:pt x="3867945" y="187067"/>
                  <a:pt x="3858542" y="187067"/>
                </a:cubicBezTo>
                <a:lnTo>
                  <a:pt x="3813837" y="187067"/>
                </a:lnTo>
                <a:lnTo>
                  <a:pt x="3813837" y="53547"/>
                </a:lnTo>
                <a:lnTo>
                  <a:pt x="3836308" y="53547"/>
                </a:lnTo>
                <a:lnTo>
                  <a:pt x="3836308" y="105545"/>
                </a:lnTo>
                <a:lnTo>
                  <a:pt x="3859139" y="105545"/>
                </a:lnTo>
                <a:cubicBezTo>
                  <a:pt x="3869183" y="105545"/>
                  <a:pt x="3876970" y="106064"/>
                  <a:pt x="3882511" y="107100"/>
                </a:cubicBezTo>
                <a:cubicBezTo>
                  <a:pt x="3888047" y="108137"/>
                  <a:pt x="3893566" y="110685"/>
                  <a:pt x="3899063" y="114747"/>
                </a:cubicBezTo>
                <a:cubicBezTo>
                  <a:pt x="3903686" y="118174"/>
                  <a:pt x="3907149" y="122558"/>
                  <a:pt x="3909464" y="127898"/>
                </a:cubicBezTo>
                <a:cubicBezTo>
                  <a:pt x="3911771" y="133237"/>
                  <a:pt x="3912930" y="139172"/>
                  <a:pt x="3912930" y="145707"/>
                </a:cubicBezTo>
                <a:close/>
                <a:moveTo>
                  <a:pt x="3889739" y="146066"/>
                </a:moveTo>
                <a:cubicBezTo>
                  <a:pt x="3889739" y="142002"/>
                  <a:pt x="3889043" y="138438"/>
                  <a:pt x="3887648" y="135368"/>
                </a:cubicBezTo>
                <a:cubicBezTo>
                  <a:pt x="3886251" y="132301"/>
                  <a:pt x="3883961" y="129809"/>
                  <a:pt x="3880775" y="127898"/>
                </a:cubicBezTo>
                <a:cubicBezTo>
                  <a:pt x="3877427" y="125903"/>
                  <a:pt x="3873622" y="124707"/>
                  <a:pt x="3869360" y="124312"/>
                </a:cubicBezTo>
                <a:cubicBezTo>
                  <a:pt x="3865094" y="123916"/>
                  <a:pt x="3858980" y="123714"/>
                  <a:pt x="3851014" y="123714"/>
                </a:cubicBezTo>
                <a:lnTo>
                  <a:pt x="3836308" y="123714"/>
                </a:lnTo>
                <a:lnTo>
                  <a:pt x="3836308" y="169136"/>
                </a:lnTo>
                <a:lnTo>
                  <a:pt x="3850534" y="169136"/>
                </a:lnTo>
                <a:cubicBezTo>
                  <a:pt x="3858501" y="169136"/>
                  <a:pt x="3864680" y="168797"/>
                  <a:pt x="3869060" y="168117"/>
                </a:cubicBezTo>
                <a:cubicBezTo>
                  <a:pt x="3873446" y="167443"/>
                  <a:pt x="3877225" y="166148"/>
                  <a:pt x="3880415" y="164236"/>
                </a:cubicBezTo>
                <a:cubicBezTo>
                  <a:pt x="3883681" y="162166"/>
                  <a:pt x="3886053" y="159713"/>
                  <a:pt x="3887528" y="156884"/>
                </a:cubicBezTo>
                <a:cubicBezTo>
                  <a:pt x="3889004" y="154054"/>
                  <a:pt x="3889739" y="150452"/>
                  <a:pt x="3889739" y="146066"/>
                </a:cubicBezTo>
                <a:close/>
                <a:moveTo>
                  <a:pt x="3950940" y="187067"/>
                </a:moveTo>
                <a:lnTo>
                  <a:pt x="3928464" y="187067"/>
                </a:lnTo>
                <a:lnTo>
                  <a:pt x="3928464" y="53547"/>
                </a:lnTo>
                <a:lnTo>
                  <a:pt x="3950940" y="53547"/>
                </a:lnTo>
                <a:close/>
                <a:moveTo>
                  <a:pt x="4087203" y="187067"/>
                </a:moveTo>
                <a:lnTo>
                  <a:pt x="4059591" y="187067"/>
                </a:lnTo>
                <a:lnTo>
                  <a:pt x="4027198" y="136624"/>
                </a:lnTo>
                <a:lnTo>
                  <a:pt x="3993848" y="187067"/>
                </a:lnTo>
                <a:lnTo>
                  <a:pt x="3968388" y="187067"/>
                </a:lnTo>
                <a:lnTo>
                  <a:pt x="4014767" y="120845"/>
                </a:lnTo>
                <a:lnTo>
                  <a:pt x="3968867" y="53547"/>
                </a:lnTo>
                <a:lnTo>
                  <a:pt x="3996476" y="53547"/>
                </a:lnTo>
                <a:lnTo>
                  <a:pt x="4028631" y="103515"/>
                </a:lnTo>
                <a:lnTo>
                  <a:pt x="4061625" y="53547"/>
                </a:lnTo>
                <a:lnTo>
                  <a:pt x="4087203" y="53547"/>
                </a:lnTo>
                <a:lnTo>
                  <a:pt x="4041065" y="119293"/>
                </a:lnTo>
                <a:close/>
                <a:moveTo>
                  <a:pt x="4286582" y="187067"/>
                </a:moveTo>
                <a:lnTo>
                  <a:pt x="4264110" y="187067"/>
                </a:lnTo>
                <a:lnTo>
                  <a:pt x="4264110" y="126940"/>
                </a:lnTo>
                <a:lnTo>
                  <a:pt x="4203627" y="126940"/>
                </a:lnTo>
                <a:lnTo>
                  <a:pt x="4203627" y="187067"/>
                </a:lnTo>
                <a:lnTo>
                  <a:pt x="4181155" y="187067"/>
                </a:lnTo>
                <a:lnTo>
                  <a:pt x="4181155" y="53547"/>
                </a:lnTo>
                <a:lnTo>
                  <a:pt x="4203627" y="53547"/>
                </a:lnTo>
                <a:lnTo>
                  <a:pt x="4203627" y="107579"/>
                </a:lnTo>
                <a:lnTo>
                  <a:pt x="4264110" y="107579"/>
                </a:lnTo>
                <a:lnTo>
                  <a:pt x="4264110" y="53547"/>
                </a:lnTo>
                <a:lnTo>
                  <a:pt x="4286582" y="53547"/>
                </a:lnTo>
                <a:close/>
                <a:moveTo>
                  <a:pt x="4423186" y="53547"/>
                </a:moveTo>
                <a:lnTo>
                  <a:pt x="4351345" y="236311"/>
                </a:lnTo>
                <a:lnTo>
                  <a:pt x="4327323" y="236311"/>
                </a:lnTo>
                <a:lnTo>
                  <a:pt x="4351227" y="180613"/>
                </a:lnTo>
                <a:lnTo>
                  <a:pt x="4302699" y="53547"/>
                </a:lnTo>
                <a:lnTo>
                  <a:pt x="4326962" y="53547"/>
                </a:lnTo>
                <a:lnTo>
                  <a:pt x="4363420" y="152398"/>
                </a:lnTo>
                <a:lnTo>
                  <a:pt x="4399758" y="53547"/>
                </a:lnTo>
                <a:close/>
                <a:moveTo>
                  <a:pt x="4602244" y="187067"/>
                </a:moveTo>
                <a:lnTo>
                  <a:pt x="4575107" y="187067"/>
                </a:lnTo>
                <a:lnTo>
                  <a:pt x="4533152" y="125626"/>
                </a:lnTo>
                <a:lnTo>
                  <a:pt x="4524430" y="125626"/>
                </a:lnTo>
                <a:lnTo>
                  <a:pt x="4524430" y="187067"/>
                </a:lnTo>
                <a:lnTo>
                  <a:pt x="4502196" y="187067"/>
                </a:lnTo>
                <a:lnTo>
                  <a:pt x="4502196" y="125626"/>
                </a:lnTo>
                <a:lnTo>
                  <a:pt x="4493466" y="125626"/>
                </a:lnTo>
                <a:lnTo>
                  <a:pt x="4450795" y="187067"/>
                </a:lnTo>
                <a:lnTo>
                  <a:pt x="4424858" y="187067"/>
                </a:lnTo>
                <a:lnTo>
                  <a:pt x="4475182" y="117140"/>
                </a:lnTo>
                <a:cubicBezTo>
                  <a:pt x="4471279" y="115067"/>
                  <a:pt x="4467809" y="112057"/>
                  <a:pt x="4464782" y="108112"/>
                </a:cubicBezTo>
                <a:cubicBezTo>
                  <a:pt x="4461758" y="104170"/>
                  <a:pt x="4459046" y="98452"/>
                  <a:pt x="4456656" y="90961"/>
                </a:cubicBezTo>
                <a:cubicBezTo>
                  <a:pt x="4454500" y="84189"/>
                  <a:pt x="4451951" y="79488"/>
                  <a:pt x="4449003" y="76856"/>
                </a:cubicBezTo>
                <a:cubicBezTo>
                  <a:pt x="4446054" y="74229"/>
                  <a:pt x="4441233" y="72912"/>
                  <a:pt x="4434541" y="72912"/>
                </a:cubicBezTo>
                <a:lnTo>
                  <a:pt x="4429401" y="72912"/>
                </a:lnTo>
                <a:lnTo>
                  <a:pt x="4429401" y="53547"/>
                </a:lnTo>
                <a:lnTo>
                  <a:pt x="4435499" y="53547"/>
                </a:lnTo>
                <a:cubicBezTo>
                  <a:pt x="4445299" y="53547"/>
                  <a:pt x="4453366" y="55541"/>
                  <a:pt x="4459702" y="59522"/>
                </a:cubicBezTo>
                <a:cubicBezTo>
                  <a:pt x="4466034" y="63511"/>
                  <a:pt x="4470994" y="70485"/>
                  <a:pt x="4474581" y="80445"/>
                </a:cubicBezTo>
                <a:cubicBezTo>
                  <a:pt x="4475305" y="82515"/>
                  <a:pt x="4476200" y="84885"/>
                  <a:pt x="4477277" y="87552"/>
                </a:cubicBezTo>
                <a:cubicBezTo>
                  <a:pt x="4478353" y="90227"/>
                  <a:pt x="4479286" y="92477"/>
                  <a:pt x="4480081" y="94310"/>
                </a:cubicBezTo>
                <a:cubicBezTo>
                  <a:pt x="4482713" y="100365"/>
                  <a:pt x="4485780" y="104749"/>
                  <a:pt x="4489286" y="107457"/>
                </a:cubicBezTo>
                <a:cubicBezTo>
                  <a:pt x="4492789" y="110167"/>
                  <a:pt x="4497095" y="111680"/>
                  <a:pt x="4502196" y="112000"/>
                </a:cubicBezTo>
                <a:lnTo>
                  <a:pt x="4502196" y="53547"/>
                </a:lnTo>
                <a:lnTo>
                  <a:pt x="4524430" y="53547"/>
                </a:lnTo>
                <a:lnTo>
                  <a:pt x="4524430" y="112000"/>
                </a:lnTo>
                <a:cubicBezTo>
                  <a:pt x="4529528" y="111604"/>
                  <a:pt x="4533887" y="110049"/>
                  <a:pt x="4537516" y="107338"/>
                </a:cubicBezTo>
                <a:cubicBezTo>
                  <a:pt x="4541144" y="104627"/>
                  <a:pt x="4544233" y="100289"/>
                  <a:pt x="4546779" y="94310"/>
                </a:cubicBezTo>
                <a:cubicBezTo>
                  <a:pt x="4547653" y="92315"/>
                  <a:pt x="4548632" y="90007"/>
                  <a:pt x="4549709" y="87376"/>
                </a:cubicBezTo>
                <a:cubicBezTo>
                  <a:pt x="4550786" y="84748"/>
                  <a:pt x="4551642" y="82437"/>
                  <a:pt x="4552276" y="80445"/>
                </a:cubicBezTo>
                <a:cubicBezTo>
                  <a:pt x="4555786" y="70643"/>
                  <a:pt x="4560646" y="63709"/>
                  <a:pt x="4566863" y="59641"/>
                </a:cubicBezTo>
                <a:cubicBezTo>
                  <a:pt x="4573077" y="55581"/>
                  <a:pt x="4581162" y="53547"/>
                  <a:pt x="4591128" y="53547"/>
                </a:cubicBezTo>
                <a:lnTo>
                  <a:pt x="4597222" y="53547"/>
                </a:lnTo>
                <a:lnTo>
                  <a:pt x="4597222" y="72912"/>
                </a:lnTo>
                <a:lnTo>
                  <a:pt x="4592081" y="72912"/>
                </a:lnTo>
                <a:cubicBezTo>
                  <a:pt x="4585785" y="72912"/>
                  <a:pt x="4581069" y="74207"/>
                  <a:pt x="4577918" y="76799"/>
                </a:cubicBezTo>
                <a:cubicBezTo>
                  <a:pt x="4574769" y="79387"/>
                  <a:pt x="4572120" y="84110"/>
                  <a:pt x="4569969" y="90961"/>
                </a:cubicBezTo>
                <a:cubicBezTo>
                  <a:pt x="4567738" y="97899"/>
                  <a:pt x="4565106" y="103356"/>
                  <a:pt x="4562083" y="107338"/>
                </a:cubicBezTo>
                <a:cubicBezTo>
                  <a:pt x="4559055" y="111319"/>
                  <a:pt x="4555703" y="114350"/>
                  <a:pt x="4552038" y="116424"/>
                </a:cubicBezTo>
                <a:close/>
                <a:moveTo>
                  <a:pt x="4734465" y="219100"/>
                </a:moveTo>
                <a:lnTo>
                  <a:pt x="4713549" y="219100"/>
                </a:lnTo>
                <a:lnTo>
                  <a:pt x="4713549" y="186707"/>
                </a:lnTo>
                <a:lnTo>
                  <a:pt x="4625575" y="186707"/>
                </a:lnTo>
                <a:lnTo>
                  <a:pt x="4625575" y="219100"/>
                </a:lnTo>
                <a:lnTo>
                  <a:pt x="4604656" y="219100"/>
                </a:lnTo>
                <a:lnTo>
                  <a:pt x="4604656" y="167940"/>
                </a:lnTo>
                <a:lnTo>
                  <a:pt x="4613501" y="167940"/>
                </a:lnTo>
                <a:cubicBezTo>
                  <a:pt x="4621072" y="155510"/>
                  <a:pt x="4627268" y="139273"/>
                  <a:pt x="4632088" y="119232"/>
                </a:cubicBezTo>
                <a:cubicBezTo>
                  <a:pt x="4636912" y="99188"/>
                  <a:pt x="4639320" y="77296"/>
                  <a:pt x="4639320" y="53547"/>
                </a:cubicBezTo>
                <a:lnTo>
                  <a:pt x="4721198" y="53547"/>
                </a:lnTo>
                <a:lnTo>
                  <a:pt x="4721198" y="167940"/>
                </a:lnTo>
                <a:lnTo>
                  <a:pt x="4734465" y="167940"/>
                </a:lnTo>
                <a:close/>
                <a:moveTo>
                  <a:pt x="4698727" y="167940"/>
                </a:moveTo>
                <a:lnTo>
                  <a:pt x="4698727" y="72435"/>
                </a:lnTo>
                <a:lnTo>
                  <a:pt x="4660477" y="72435"/>
                </a:lnTo>
                <a:cubicBezTo>
                  <a:pt x="4659441" y="92358"/>
                  <a:pt x="4656712" y="110545"/>
                  <a:pt x="4652291" y="127001"/>
                </a:cubicBezTo>
                <a:cubicBezTo>
                  <a:pt x="4647866" y="143456"/>
                  <a:pt x="4642309" y="157103"/>
                  <a:pt x="4635616" y="16794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21192" y="1920180"/>
            <a:ext cx="134593" cy="19127"/>
          </a:xfrm>
          <a:custGeom>
            <a:avLst/>
            <a:gdLst/>
            <a:ahLst/>
            <a:cxnLst/>
            <a:rect l="l" t="t" r="r" b="b"/>
            <a:pathLst>
              <a:path w="134593" h="19127">
                <a:moveTo>
                  <a:pt x="134594" y="19128"/>
                </a:moveTo>
                <a:lnTo>
                  <a:pt x="0" y="19128"/>
                </a:lnTo>
                <a:lnTo>
                  <a:pt x="0" y="0"/>
                </a:lnTo>
                <a:lnTo>
                  <a:pt x="13459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439248" y="1820611"/>
            <a:ext cx="2713101" cy="236311"/>
          </a:xfrm>
          <a:custGeom>
            <a:avLst/>
            <a:gdLst/>
            <a:ahLst/>
            <a:cxnLst/>
            <a:rect l="l" t="t" r="r" b="b"/>
            <a:pathLst>
              <a:path w="2713101" h="236311">
                <a:moveTo>
                  <a:pt x="62277" y="190055"/>
                </a:moveTo>
                <a:cubicBezTo>
                  <a:pt x="53111" y="190055"/>
                  <a:pt x="44708" y="188640"/>
                  <a:pt x="37058" y="185807"/>
                </a:cubicBezTo>
                <a:cubicBezTo>
                  <a:pt x="29408" y="182985"/>
                  <a:pt x="22834" y="178700"/>
                  <a:pt x="17334" y="172958"/>
                </a:cubicBezTo>
                <a:cubicBezTo>
                  <a:pt x="11836" y="167224"/>
                  <a:pt x="7570" y="159992"/>
                  <a:pt x="4546" y="151268"/>
                </a:cubicBezTo>
                <a:cubicBezTo>
                  <a:pt x="1515" y="142542"/>
                  <a:pt x="0" y="132281"/>
                  <a:pt x="0" y="120488"/>
                </a:cubicBezTo>
                <a:cubicBezTo>
                  <a:pt x="0" y="108770"/>
                  <a:pt x="1573" y="98650"/>
                  <a:pt x="4723" y="90127"/>
                </a:cubicBezTo>
                <a:cubicBezTo>
                  <a:pt x="7873" y="81601"/>
                  <a:pt x="12073" y="74427"/>
                  <a:pt x="17334" y="68609"/>
                </a:cubicBezTo>
                <a:cubicBezTo>
                  <a:pt x="22593" y="62791"/>
                  <a:pt x="29149" y="58313"/>
                  <a:pt x="36998" y="55163"/>
                </a:cubicBezTo>
                <a:cubicBezTo>
                  <a:pt x="44849" y="52013"/>
                  <a:pt x="53273" y="50440"/>
                  <a:pt x="62277" y="50440"/>
                </a:cubicBezTo>
                <a:cubicBezTo>
                  <a:pt x="69609" y="50440"/>
                  <a:pt x="76683" y="51477"/>
                  <a:pt x="83495" y="53547"/>
                </a:cubicBezTo>
                <a:cubicBezTo>
                  <a:pt x="90306" y="55624"/>
                  <a:pt x="96382" y="58011"/>
                  <a:pt x="101721" y="60721"/>
                </a:cubicBezTo>
                <a:lnTo>
                  <a:pt x="101721" y="85943"/>
                </a:lnTo>
                <a:lnTo>
                  <a:pt x="100407" y="85943"/>
                </a:lnTo>
                <a:cubicBezTo>
                  <a:pt x="98812" y="84589"/>
                  <a:pt x="96764" y="83035"/>
                  <a:pt x="94255" y="81281"/>
                </a:cubicBezTo>
                <a:cubicBezTo>
                  <a:pt x="91746" y="79528"/>
                  <a:pt x="88693" y="77735"/>
                  <a:pt x="85112" y="75902"/>
                </a:cubicBezTo>
                <a:cubicBezTo>
                  <a:pt x="81997" y="74307"/>
                  <a:pt x="78332" y="72912"/>
                  <a:pt x="74109" y="71715"/>
                </a:cubicBezTo>
                <a:cubicBezTo>
                  <a:pt x="69890" y="70520"/>
                  <a:pt x="65823" y="69923"/>
                  <a:pt x="61916" y="69923"/>
                </a:cubicBezTo>
                <a:cubicBezTo>
                  <a:pt x="50284" y="69923"/>
                  <a:pt x="40942" y="74326"/>
                  <a:pt x="33890" y="83131"/>
                </a:cubicBezTo>
                <a:cubicBezTo>
                  <a:pt x="26833" y="91940"/>
                  <a:pt x="23309" y="104392"/>
                  <a:pt x="23309" y="120488"/>
                </a:cubicBezTo>
                <a:cubicBezTo>
                  <a:pt x="23309" y="136267"/>
                  <a:pt x="26716" y="148558"/>
                  <a:pt x="33526" y="157363"/>
                </a:cubicBezTo>
                <a:cubicBezTo>
                  <a:pt x="40341" y="166165"/>
                  <a:pt x="49805" y="170568"/>
                  <a:pt x="61916" y="170568"/>
                </a:cubicBezTo>
                <a:cubicBezTo>
                  <a:pt x="69249" y="170568"/>
                  <a:pt x="76222" y="169055"/>
                  <a:pt x="82839" y="166028"/>
                </a:cubicBezTo>
                <a:cubicBezTo>
                  <a:pt x="89449" y="163002"/>
                  <a:pt x="95306" y="159099"/>
                  <a:pt x="100407" y="154315"/>
                </a:cubicBezTo>
                <a:lnTo>
                  <a:pt x="101721" y="154315"/>
                </a:lnTo>
                <a:lnTo>
                  <a:pt x="101721" y="179536"/>
                </a:lnTo>
                <a:cubicBezTo>
                  <a:pt x="99489" y="180572"/>
                  <a:pt x="96702" y="181826"/>
                  <a:pt x="93355" y="183297"/>
                </a:cubicBezTo>
                <a:cubicBezTo>
                  <a:pt x="90011" y="184777"/>
                  <a:pt x="86980" y="185872"/>
                  <a:pt x="84268" y="186588"/>
                </a:cubicBezTo>
                <a:cubicBezTo>
                  <a:pt x="80445" y="187700"/>
                  <a:pt x="77018" y="188562"/>
                  <a:pt x="73990" y="189158"/>
                </a:cubicBezTo>
                <a:cubicBezTo>
                  <a:pt x="70966" y="189757"/>
                  <a:pt x="67061" y="190055"/>
                  <a:pt x="62277" y="190055"/>
                </a:cubicBezTo>
                <a:close/>
                <a:moveTo>
                  <a:pt x="219705" y="73271"/>
                </a:moveTo>
                <a:lnTo>
                  <a:pt x="174279" y="73271"/>
                </a:lnTo>
                <a:lnTo>
                  <a:pt x="174279" y="187067"/>
                </a:lnTo>
                <a:lnTo>
                  <a:pt x="151808" y="187067"/>
                </a:lnTo>
                <a:lnTo>
                  <a:pt x="151808" y="73271"/>
                </a:lnTo>
                <a:lnTo>
                  <a:pt x="106386" y="73271"/>
                </a:lnTo>
                <a:lnTo>
                  <a:pt x="106386" y="53547"/>
                </a:lnTo>
                <a:lnTo>
                  <a:pt x="219705" y="53547"/>
                </a:lnTo>
                <a:close/>
                <a:moveTo>
                  <a:pt x="348437" y="116784"/>
                </a:moveTo>
                <a:cubicBezTo>
                  <a:pt x="348437" y="139014"/>
                  <a:pt x="343115" y="156722"/>
                  <a:pt x="332478" y="169909"/>
                </a:cubicBezTo>
                <a:cubicBezTo>
                  <a:pt x="321843" y="183099"/>
                  <a:pt x="308398" y="189695"/>
                  <a:pt x="292140" y="189695"/>
                </a:cubicBezTo>
                <a:cubicBezTo>
                  <a:pt x="285523" y="189695"/>
                  <a:pt x="279669" y="188939"/>
                  <a:pt x="274568" y="187424"/>
                </a:cubicBezTo>
                <a:cubicBezTo>
                  <a:pt x="269467" y="185907"/>
                  <a:pt x="264247" y="183560"/>
                  <a:pt x="258908" y="180375"/>
                </a:cubicBezTo>
                <a:lnTo>
                  <a:pt x="258908" y="236311"/>
                </a:lnTo>
                <a:lnTo>
                  <a:pt x="236437" y="236311"/>
                </a:lnTo>
                <a:lnTo>
                  <a:pt x="236437" y="53547"/>
                </a:lnTo>
                <a:lnTo>
                  <a:pt x="258908" y="53547"/>
                </a:lnTo>
                <a:lnTo>
                  <a:pt x="258908" y="67536"/>
                </a:lnTo>
                <a:cubicBezTo>
                  <a:pt x="264488" y="62514"/>
                  <a:pt x="270684" y="58313"/>
                  <a:pt x="277494" y="54926"/>
                </a:cubicBezTo>
                <a:cubicBezTo>
                  <a:pt x="284306" y="51534"/>
                  <a:pt x="291740" y="49842"/>
                  <a:pt x="299789" y="49842"/>
                </a:cubicBezTo>
                <a:cubicBezTo>
                  <a:pt x="315089" y="49842"/>
                  <a:pt x="327019" y="55901"/>
                  <a:pt x="335589" y="68012"/>
                </a:cubicBezTo>
                <a:cubicBezTo>
                  <a:pt x="344152" y="80125"/>
                  <a:pt x="348437" y="96382"/>
                  <a:pt x="348437" y="116784"/>
                </a:cubicBezTo>
                <a:close/>
                <a:moveTo>
                  <a:pt x="325249" y="119293"/>
                </a:moveTo>
                <a:cubicBezTo>
                  <a:pt x="325249" y="104072"/>
                  <a:pt x="322819" y="92257"/>
                  <a:pt x="317959" y="83847"/>
                </a:cubicBezTo>
                <a:cubicBezTo>
                  <a:pt x="313095" y="75441"/>
                  <a:pt x="305204" y="71240"/>
                  <a:pt x="294293" y="71240"/>
                </a:cubicBezTo>
                <a:cubicBezTo>
                  <a:pt x="287914" y="71240"/>
                  <a:pt x="281757" y="72655"/>
                  <a:pt x="275821" y="75484"/>
                </a:cubicBezTo>
                <a:cubicBezTo>
                  <a:pt x="269885" y="78314"/>
                  <a:pt x="264247" y="81962"/>
                  <a:pt x="258908" y="86422"/>
                </a:cubicBezTo>
                <a:lnTo>
                  <a:pt x="258908" y="162083"/>
                </a:lnTo>
                <a:cubicBezTo>
                  <a:pt x="264801" y="164952"/>
                  <a:pt x="269845" y="166903"/>
                  <a:pt x="274027" y="167940"/>
                </a:cubicBezTo>
                <a:cubicBezTo>
                  <a:pt x="278211" y="168977"/>
                  <a:pt x="283014" y="169495"/>
                  <a:pt x="288432" y="169495"/>
                </a:cubicBezTo>
                <a:cubicBezTo>
                  <a:pt x="300067" y="169495"/>
                  <a:pt x="309110" y="165229"/>
                  <a:pt x="315568" y="156701"/>
                </a:cubicBezTo>
                <a:cubicBezTo>
                  <a:pt x="322020" y="148179"/>
                  <a:pt x="325249" y="135709"/>
                  <a:pt x="325249" y="119293"/>
                </a:cubicBezTo>
                <a:close/>
                <a:moveTo>
                  <a:pt x="481594" y="120370"/>
                </a:moveTo>
                <a:cubicBezTo>
                  <a:pt x="481594" y="142842"/>
                  <a:pt x="476178" y="160190"/>
                  <a:pt x="465343" y="172418"/>
                </a:cubicBezTo>
                <a:cubicBezTo>
                  <a:pt x="454504" y="184651"/>
                  <a:pt x="440078" y="190771"/>
                  <a:pt x="422068" y="190771"/>
                </a:cubicBezTo>
                <a:cubicBezTo>
                  <a:pt x="403502" y="190771"/>
                  <a:pt x="388896" y="184457"/>
                  <a:pt x="378263" y="171820"/>
                </a:cubicBezTo>
                <a:cubicBezTo>
                  <a:pt x="367622" y="159192"/>
                  <a:pt x="362304" y="142042"/>
                  <a:pt x="362304" y="120370"/>
                </a:cubicBezTo>
                <a:cubicBezTo>
                  <a:pt x="362304" y="98057"/>
                  <a:pt x="367779" y="80723"/>
                  <a:pt x="378742" y="68371"/>
                </a:cubicBezTo>
                <a:cubicBezTo>
                  <a:pt x="389697" y="56019"/>
                  <a:pt x="404139" y="49842"/>
                  <a:pt x="422068" y="49842"/>
                </a:cubicBezTo>
                <a:cubicBezTo>
                  <a:pt x="440078" y="49842"/>
                  <a:pt x="454504" y="55998"/>
                  <a:pt x="465343" y="68310"/>
                </a:cubicBezTo>
                <a:cubicBezTo>
                  <a:pt x="476178" y="80622"/>
                  <a:pt x="481594" y="97974"/>
                  <a:pt x="481594" y="120370"/>
                </a:cubicBezTo>
                <a:close/>
                <a:moveTo>
                  <a:pt x="458406" y="120370"/>
                </a:moveTo>
                <a:cubicBezTo>
                  <a:pt x="458406" y="103075"/>
                  <a:pt x="455259" y="90227"/>
                  <a:pt x="448966" y="81817"/>
                </a:cubicBezTo>
                <a:cubicBezTo>
                  <a:pt x="442670" y="73408"/>
                  <a:pt x="433702" y="69207"/>
                  <a:pt x="422068" y="69207"/>
                </a:cubicBezTo>
                <a:cubicBezTo>
                  <a:pt x="410353" y="69207"/>
                  <a:pt x="401327" y="73408"/>
                  <a:pt x="394995" y="81817"/>
                </a:cubicBezTo>
                <a:cubicBezTo>
                  <a:pt x="388659" y="90227"/>
                  <a:pt x="385492" y="103075"/>
                  <a:pt x="385492" y="120370"/>
                </a:cubicBezTo>
                <a:cubicBezTo>
                  <a:pt x="385492" y="137102"/>
                  <a:pt x="388659" y="149788"/>
                  <a:pt x="394995" y="158436"/>
                </a:cubicBezTo>
                <a:cubicBezTo>
                  <a:pt x="401327" y="167083"/>
                  <a:pt x="410353" y="171406"/>
                  <a:pt x="422068" y="171406"/>
                </a:cubicBezTo>
                <a:cubicBezTo>
                  <a:pt x="433624" y="171406"/>
                  <a:pt x="442570" y="167162"/>
                  <a:pt x="448902" y="158677"/>
                </a:cubicBezTo>
                <a:cubicBezTo>
                  <a:pt x="455238" y="150192"/>
                  <a:pt x="458406" y="137420"/>
                  <a:pt x="458406" y="120370"/>
                </a:cubicBezTo>
                <a:close/>
                <a:moveTo>
                  <a:pt x="610091" y="187067"/>
                </a:moveTo>
                <a:lnTo>
                  <a:pt x="587861" y="187067"/>
                </a:lnTo>
                <a:lnTo>
                  <a:pt x="587861" y="87495"/>
                </a:lnTo>
                <a:lnTo>
                  <a:pt x="524987" y="187067"/>
                </a:lnTo>
                <a:lnTo>
                  <a:pt x="504666" y="187067"/>
                </a:lnTo>
                <a:lnTo>
                  <a:pt x="504666" y="53547"/>
                </a:lnTo>
                <a:lnTo>
                  <a:pt x="526900" y="53547"/>
                </a:lnTo>
                <a:lnTo>
                  <a:pt x="526900" y="151564"/>
                </a:lnTo>
                <a:lnTo>
                  <a:pt x="589058" y="53547"/>
                </a:lnTo>
                <a:lnTo>
                  <a:pt x="610091" y="53547"/>
                </a:lnTo>
                <a:close/>
                <a:moveTo>
                  <a:pt x="740145" y="73271"/>
                </a:moveTo>
                <a:lnTo>
                  <a:pt x="694720" y="73271"/>
                </a:lnTo>
                <a:lnTo>
                  <a:pt x="694720" y="187067"/>
                </a:lnTo>
                <a:lnTo>
                  <a:pt x="672249" y="187067"/>
                </a:lnTo>
                <a:lnTo>
                  <a:pt x="672249" y="73271"/>
                </a:lnTo>
                <a:lnTo>
                  <a:pt x="626828" y="73271"/>
                </a:lnTo>
                <a:lnTo>
                  <a:pt x="626828" y="53547"/>
                </a:lnTo>
                <a:lnTo>
                  <a:pt x="740145" y="53547"/>
                </a:lnTo>
                <a:close/>
                <a:moveTo>
                  <a:pt x="814852" y="190173"/>
                </a:moveTo>
                <a:cubicBezTo>
                  <a:pt x="793577" y="190173"/>
                  <a:pt x="777059" y="184172"/>
                  <a:pt x="765306" y="172181"/>
                </a:cubicBezTo>
                <a:cubicBezTo>
                  <a:pt x="753551" y="160190"/>
                  <a:pt x="747673" y="143154"/>
                  <a:pt x="747673" y="121086"/>
                </a:cubicBezTo>
                <a:cubicBezTo>
                  <a:pt x="747673" y="99331"/>
                  <a:pt x="753372" y="82019"/>
                  <a:pt x="764766" y="69145"/>
                </a:cubicBezTo>
                <a:cubicBezTo>
                  <a:pt x="776162" y="56278"/>
                  <a:pt x="791064" y="49842"/>
                  <a:pt x="809471" y="49842"/>
                </a:cubicBezTo>
                <a:cubicBezTo>
                  <a:pt x="817758" y="49842"/>
                  <a:pt x="825091" y="51037"/>
                  <a:pt x="831466" y="53427"/>
                </a:cubicBezTo>
                <a:cubicBezTo>
                  <a:pt x="837839" y="55821"/>
                  <a:pt x="843418" y="59565"/>
                  <a:pt x="848200" y="64667"/>
                </a:cubicBezTo>
                <a:cubicBezTo>
                  <a:pt x="852984" y="69768"/>
                  <a:pt x="856649" y="76000"/>
                  <a:pt x="859198" y="83373"/>
                </a:cubicBezTo>
                <a:cubicBezTo>
                  <a:pt x="861746" y="90742"/>
                  <a:pt x="863021" y="99767"/>
                  <a:pt x="863021" y="110445"/>
                </a:cubicBezTo>
                <a:lnTo>
                  <a:pt x="863021" y="122637"/>
                </a:lnTo>
                <a:lnTo>
                  <a:pt x="770504" y="122637"/>
                </a:lnTo>
                <a:cubicBezTo>
                  <a:pt x="770504" y="138179"/>
                  <a:pt x="774406" y="150048"/>
                  <a:pt x="782218" y="158256"/>
                </a:cubicBezTo>
                <a:cubicBezTo>
                  <a:pt x="790031" y="166464"/>
                  <a:pt x="800828" y="170568"/>
                  <a:pt x="814611" y="170568"/>
                </a:cubicBezTo>
                <a:cubicBezTo>
                  <a:pt x="819551" y="170568"/>
                  <a:pt x="824392" y="170011"/>
                  <a:pt x="829133" y="168898"/>
                </a:cubicBezTo>
                <a:cubicBezTo>
                  <a:pt x="833878" y="167782"/>
                  <a:pt x="838159" y="166349"/>
                  <a:pt x="841986" y="164595"/>
                </a:cubicBezTo>
                <a:cubicBezTo>
                  <a:pt x="846047" y="162763"/>
                  <a:pt x="849474" y="160989"/>
                  <a:pt x="852267" y="159275"/>
                </a:cubicBezTo>
                <a:cubicBezTo>
                  <a:pt x="855054" y="157561"/>
                  <a:pt x="857365" y="155948"/>
                  <a:pt x="859198" y="154433"/>
                </a:cubicBezTo>
                <a:lnTo>
                  <a:pt x="860511" y="154433"/>
                </a:lnTo>
                <a:lnTo>
                  <a:pt x="860511" y="178939"/>
                </a:lnTo>
                <a:cubicBezTo>
                  <a:pt x="857883" y="179975"/>
                  <a:pt x="854618" y="181268"/>
                  <a:pt x="850711" y="182822"/>
                </a:cubicBezTo>
                <a:cubicBezTo>
                  <a:pt x="846806" y="184374"/>
                  <a:pt x="843300" y="185595"/>
                  <a:pt x="840193" y="186470"/>
                </a:cubicBezTo>
                <a:cubicBezTo>
                  <a:pt x="835808" y="187665"/>
                  <a:pt x="831844" y="188579"/>
                  <a:pt x="828299" y="189215"/>
                </a:cubicBezTo>
                <a:cubicBezTo>
                  <a:pt x="824753" y="189853"/>
                  <a:pt x="820268" y="190173"/>
                  <a:pt x="814852" y="190173"/>
                </a:cubicBezTo>
                <a:close/>
                <a:moveTo>
                  <a:pt x="841148" y="105426"/>
                </a:moveTo>
                <a:cubicBezTo>
                  <a:pt x="840989" y="99371"/>
                  <a:pt x="840273" y="94151"/>
                  <a:pt x="838997" y="89766"/>
                </a:cubicBezTo>
                <a:cubicBezTo>
                  <a:pt x="837720" y="85385"/>
                  <a:pt x="835891" y="81677"/>
                  <a:pt x="833501" y="78653"/>
                </a:cubicBezTo>
                <a:cubicBezTo>
                  <a:pt x="830865" y="75302"/>
                  <a:pt x="827500" y="72753"/>
                  <a:pt x="823399" y="70999"/>
                </a:cubicBezTo>
                <a:cubicBezTo>
                  <a:pt x="819295" y="69246"/>
                  <a:pt x="814212" y="68371"/>
                  <a:pt x="808157" y="68371"/>
                </a:cubicBezTo>
                <a:cubicBezTo>
                  <a:pt x="802180" y="68371"/>
                  <a:pt x="797102" y="69264"/>
                  <a:pt x="792918" y="71057"/>
                </a:cubicBezTo>
                <a:cubicBezTo>
                  <a:pt x="788735" y="72849"/>
                  <a:pt x="784929" y="75463"/>
                  <a:pt x="781502" y="78891"/>
                </a:cubicBezTo>
                <a:cubicBezTo>
                  <a:pt x="778154" y="82397"/>
                  <a:pt x="775609" y="86281"/>
                  <a:pt x="773853" y="90544"/>
                </a:cubicBezTo>
                <a:cubicBezTo>
                  <a:pt x="772098" y="94810"/>
                  <a:pt x="770986" y="99771"/>
                  <a:pt x="770504" y="105426"/>
                </a:cubicBezTo>
                <a:close/>
                <a:moveTo>
                  <a:pt x="989125" y="187067"/>
                </a:moveTo>
                <a:lnTo>
                  <a:pt x="966654" y="187067"/>
                </a:lnTo>
                <a:lnTo>
                  <a:pt x="966654" y="72435"/>
                </a:lnTo>
                <a:lnTo>
                  <a:pt x="920754" y="72435"/>
                </a:lnTo>
                <a:cubicBezTo>
                  <a:pt x="920513" y="79049"/>
                  <a:pt x="920275" y="85407"/>
                  <a:pt x="920034" y="91502"/>
                </a:cubicBezTo>
                <a:cubicBezTo>
                  <a:pt x="919796" y="97597"/>
                  <a:pt x="919555" y="103118"/>
                  <a:pt x="919317" y="108054"/>
                </a:cubicBezTo>
                <a:cubicBezTo>
                  <a:pt x="918838" y="120565"/>
                  <a:pt x="918022" y="131043"/>
                  <a:pt x="916870" y="139489"/>
                </a:cubicBezTo>
                <a:cubicBezTo>
                  <a:pt x="915714" y="147935"/>
                  <a:pt x="914259" y="154714"/>
                  <a:pt x="912506" y="159815"/>
                </a:cubicBezTo>
                <a:cubicBezTo>
                  <a:pt x="910754" y="165070"/>
                  <a:pt x="908820" y="169175"/>
                  <a:pt x="906710" y="172124"/>
                </a:cubicBezTo>
                <a:cubicBezTo>
                  <a:pt x="904597" y="175072"/>
                  <a:pt x="902228" y="177740"/>
                  <a:pt x="899597" y="180134"/>
                </a:cubicBezTo>
                <a:cubicBezTo>
                  <a:pt x="896885" y="182524"/>
                  <a:pt x="893977" y="184316"/>
                  <a:pt x="890870" y="185512"/>
                </a:cubicBezTo>
                <a:cubicBezTo>
                  <a:pt x="887763" y="186707"/>
                  <a:pt x="884260" y="187304"/>
                  <a:pt x="880355" y="187304"/>
                </a:cubicBezTo>
                <a:cubicBezTo>
                  <a:pt x="879076" y="187304"/>
                  <a:pt x="877442" y="187265"/>
                  <a:pt x="875451" y="187186"/>
                </a:cubicBezTo>
                <a:cubicBezTo>
                  <a:pt x="873457" y="187102"/>
                  <a:pt x="872067" y="187067"/>
                  <a:pt x="871268" y="187067"/>
                </a:cubicBezTo>
                <a:lnTo>
                  <a:pt x="871268" y="167462"/>
                </a:lnTo>
                <a:lnTo>
                  <a:pt x="872463" y="167462"/>
                </a:lnTo>
                <a:cubicBezTo>
                  <a:pt x="873022" y="167462"/>
                  <a:pt x="873601" y="167501"/>
                  <a:pt x="874199" y="167580"/>
                </a:cubicBezTo>
                <a:cubicBezTo>
                  <a:pt x="874796" y="167663"/>
                  <a:pt x="875487" y="167703"/>
                  <a:pt x="876287" y="167703"/>
                </a:cubicBezTo>
                <a:cubicBezTo>
                  <a:pt x="878198" y="167703"/>
                  <a:pt x="880074" y="167425"/>
                  <a:pt x="881906" y="166864"/>
                </a:cubicBezTo>
                <a:cubicBezTo>
                  <a:pt x="883738" y="166306"/>
                  <a:pt x="885373" y="165272"/>
                  <a:pt x="886805" y="163757"/>
                </a:cubicBezTo>
                <a:cubicBezTo>
                  <a:pt x="890790" y="159851"/>
                  <a:pt x="893700" y="153022"/>
                  <a:pt x="895533" y="143254"/>
                </a:cubicBezTo>
                <a:cubicBezTo>
                  <a:pt x="897361" y="133496"/>
                  <a:pt x="898678" y="119848"/>
                  <a:pt x="899474" y="102320"/>
                </a:cubicBezTo>
                <a:cubicBezTo>
                  <a:pt x="899794" y="95786"/>
                  <a:pt x="900093" y="88053"/>
                  <a:pt x="900374" y="79128"/>
                </a:cubicBezTo>
                <a:cubicBezTo>
                  <a:pt x="900655" y="70204"/>
                  <a:pt x="900914" y="61678"/>
                  <a:pt x="901153" y="53547"/>
                </a:cubicBezTo>
                <a:lnTo>
                  <a:pt x="989125" y="53547"/>
                </a:lnTo>
                <a:close/>
                <a:moveTo>
                  <a:pt x="1122764" y="145707"/>
                </a:moveTo>
                <a:cubicBezTo>
                  <a:pt x="1122764" y="152161"/>
                  <a:pt x="1121468" y="158018"/>
                  <a:pt x="1118876" y="163274"/>
                </a:cubicBezTo>
                <a:cubicBezTo>
                  <a:pt x="1116284" y="168538"/>
                  <a:pt x="1112760" y="172799"/>
                  <a:pt x="1108300" y="176065"/>
                </a:cubicBezTo>
                <a:cubicBezTo>
                  <a:pt x="1103039" y="180054"/>
                  <a:pt x="1097424" y="182883"/>
                  <a:pt x="1091448" y="184555"/>
                </a:cubicBezTo>
                <a:cubicBezTo>
                  <a:pt x="1085468" y="186228"/>
                  <a:pt x="1077779" y="187067"/>
                  <a:pt x="1068376" y="187067"/>
                </a:cubicBezTo>
                <a:lnTo>
                  <a:pt x="1021640" y="187067"/>
                </a:lnTo>
                <a:lnTo>
                  <a:pt x="1021640" y="53547"/>
                </a:lnTo>
                <a:lnTo>
                  <a:pt x="1044111" y="53547"/>
                </a:lnTo>
                <a:lnTo>
                  <a:pt x="1044111" y="105545"/>
                </a:lnTo>
                <a:lnTo>
                  <a:pt x="1068973" y="105545"/>
                </a:lnTo>
                <a:cubicBezTo>
                  <a:pt x="1079013" y="105545"/>
                  <a:pt x="1086803" y="106064"/>
                  <a:pt x="1092341" y="107100"/>
                </a:cubicBezTo>
                <a:cubicBezTo>
                  <a:pt x="1097880" y="108137"/>
                  <a:pt x="1103400" y="110685"/>
                  <a:pt x="1108896" y="114747"/>
                </a:cubicBezTo>
                <a:cubicBezTo>
                  <a:pt x="1113519" y="118174"/>
                  <a:pt x="1116983" y="122558"/>
                  <a:pt x="1119297" y="127898"/>
                </a:cubicBezTo>
                <a:cubicBezTo>
                  <a:pt x="1121605" y="133237"/>
                  <a:pt x="1122764" y="139172"/>
                  <a:pt x="1122764" y="145707"/>
                </a:cubicBezTo>
                <a:close/>
                <a:moveTo>
                  <a:pt x="1099573" y="146066"/>
                </a:moveTo>
                <a:cubicBezTo>
                  <a:pt x="1099573" y="142002"/>
                  <a:pt x="1098875" y="138438"/>
                  <a:pt x="1097482" y="135368"/>
                </a:cubicBezTo>
                <a:cubicBezTo>
                  <a:pt x="1096085" y="132301"/>
                  <a:pt x="1093795" y="129809"/>
                  <a:pt x="1090606" y="127898"/>
                </a:cubicBezTo>
                <a:cubicBezTo>
                  <a:pt x="1087261" y="125903"/>
                  <a:pt x="1083456" y="124707"/>
                  <a:pt x="1079194" y="124312"/>
                </a:cubicBezTo>
                <a:cubicBezTo>
                  <a:pt x="1074928" y="123916"/>
                  <a:pt x="1068814" y="123714"/>
                  <a:pt x="1060844" y="123714"/>
                </a:cubicBezTo>
                <a:lnTo>
                  <a:pt x="1044111" y="123714"/>
                </a:lnTo>
                <a:lnTo>
                  <a:pt x="1044111" y="169136"/>
                </a:lnTo>
                <a:lnTo>
                  <a:pt x="1060368" y="169136"/>
                </a:lnTo>
                <a:cubicBezTo>
                  <a:pt x="1068335" y="169136"/>
                  <a:pt x="1074514" y="168797"/>
                  <a:pt x="1078894" y="168117"/>
                </a:cubicBezTo>
                <a:cubicBezTo>
                  <a:pt x="1083279" y="167443"/>
                  <a:pt x="1087059" y="166148"/>
                  <a:pt x="1090249" y="164236"/>
                </a:cubicBezTo>
                <a:cubicBezTo>
                  <a:pt x="1093514" y="162166"/>
                  <a:pt x="1095886" y="159713"/>
                  <a:pt x="1097362" y="156884"/>
                </a:cubicBezTo>
                <a:cubicBezTo>
                  <a:pt x="1098838" y="154054"/>
                  <a:pt x="1099573" y="150452"/>
                  <a:pt x="1099573" y="146066"/>
                </a:cubicBezTo>
                <a:close/>
                <a:moveTo>
                  <a:pt x="1197226" y="190055"/>
                </a:moveTo>
                <a:cubicBezTo>
                  <a:pt x="1188064" y="190055"/>
                  <a:pt x="1179658" y="188640"/>
                  <a:pt x="1172012" y="185807"/>
                </a:cubicBezTo>
                <a:cubicBezTo>
                  <a:pt x="1164359" y="182985"/>
                  <a:pt x="1157785" y="178700"/>
                  <a:pt x="1152284" y="172958"/>
                </a:cubicBezTo>
                <a:cubicBezTo>
                  <a:pt x="1146787" y="167224"/>
                  <a:pt x="1142525" y="159992"/>
                  <a:pt x="1139497" y="151268"/>
                </a:cubicBezTo>
                <a:cubicBezTo>
                  <a:pt x="1136465" y="142542"/>
                  <a:pt x="1134955" y="132281"/>
                  <a:pt x="1134955" y="120488"/>
                </a:cubicBezTo>
                <a:cubicBezTo>
                  <a:pt x="1134955" y="108770"/>
                  <a:pt x="1136527" y="98650"/>
                  <a:pt x="1139674" y="90127"/>
                </a:cubicBezTo>
                <a:cubicBezTo>
                  <a:pt x="1142823" y="81601"/>
                  <a:pt x="1147028" y="74427"/>
                  <a:pt x="1152284" y="68609"/>
                </a:cubicBezTo>
                <a:cubicBezTo>
                  <a:pt x="1157548" y="62791"/>
                  <a:pt x="1164099" y="58313"/>
                  <a:pt x="1171951" y="55163"/>
                </a:cubicBezTo>
                <a:cubicBezTo>
                  <a:pt x="1179799" y="52013"/>
                  <a:pt x="1188227" y="50440"/>
                  <a:pt x="1197226" y="50440"/>
                </a:cubicBezTo>
                <a:cubicBezTo>
                  <a:pt x="1204559" y="50440"/>
                  <a:pt x="1211634" y="51477"/>
                  <a:pt x="1218446" y="53547"/>
                </a:cubicBezTo>
                <a:cubicBezTo>
                  <a:pt x="1225256" y="55624"/>
                  <a:pt x="1231333" y="58011"/>
                  <a:pt x="1236671" y="60721"/>
                </a:cubicBezTo>
                <a:lnTo>
                  <a:pt x="1236671" y="85943"/>
                </a:lnTo>
                <a:lnTo>
                  <a:pt x="1235358" y="85943"/>
                </a:lnTo>
                <a:cubicBezTo>
                  <a:pt x="1233766" y="84589"/>
                  <a:pt x="1231715" y="83035"/>
                  <a:pt x="1229205" y="81281"/>
                </a:cubicBezTo>
                <a:cubicBezTo>
                  <a:pt x="1226696" y="79528"/>
                  <a:pt x="1223648" y="77735"/>
                  <a:pt x="1220061" y="75902"/>
                </a:cubicBezTo>
                <a:cubicBezTo>
                  <a:pt x="1216950" y="74307"/>
                  <a:pt x="1213283" y="72912"/>
                  <a:pt x="1209064" y="71715"/>
                </a:cubicBezTo>
                <a:cubicBezTo>
                  <a:pt x="1204841" y="70520"/>
                  <a:pt x="1200772" y="69923"/>
                  <a:pt x="1196871" y="69923"/>
                </a:cubicBezTo>
                <a:cubicBezTo>
                  <a:pt x="1185238" y="69923"/>
                  <a:pt x="1175892" y="74326"/>
                  <a:pt x="1168844" y="83131"/>
                </a:cubicBezTo>
                <a:cubicBezTo>
                  <a:pt x="1161788" y="91940"/>
                  <a:pt x="1158260" y="104392"/>
                  <a:pt x="1158260" y="120488"/>
                </a:cubicBezTo>
                <a:cubicBezTo>
                  <a:pt x="1158260" y="136267"/>
                  <a:pt x="1161668" y="148558"/>
                  <a:pt x="1168481" y="157363"/>
                </a:cubicBezTo>
                <a:cubicBezTo>
                  <a:pt x="1175292" y="166165"/>
                  <a:pt x="1184756" y="170568"/>
                  <a:pt x="1196871" y="170568"/>
                </a:cubicBezTo>
                <a:cubicBezTo>
                  <a:pt x="1204200" y="170568"/>
                  <a:pt x="1211177" y="169055"/>
                  <a:pt x="1217790" y="166028"/>
                </a:cubicBezTo>
                <a:cubicBezTo>
                  <a:pt x="1224403" y="163002"/>
                  <a:pt x="1230256" y="159099"/>
                  <a:pt x="1235358" y="154315"/>
                </a:cubicBezTo>
                <a:lnTo>
                  <a:pt x="1236671" y="154315"/>
                </a:lnTo>
                <a:lnTo>
                  <a:pt x="1236671" y="179536"/>
                </a:lnTo>
                <a:cubicBezTo>
                  <a:pt x="1234440" y="180572"/>
                  <a:pt x="1231653" y="181826"/>
                  <a:pt x="1228309" y="183297"/>
                </a:cubicBezTo>
                <a:cubicBezTo>
                  <a:pt x="1224961" y="184777"/>
                  <a:pt x="1221930" y="185872"/>
                  <a:pt x="1219222" y="186588"/>
                </a:cubicBezTo>
                <a:cubicBezTo>
                  <a:pt x="1215396" y="187700"/>
                  <a:pt x="1211968" y="188562"/>
                  <a:pt x="1208945" y="189158"/>
                </a:cubicBezTo>
                <a:cubicBezTo>
                  <a:pt x="1205917" y="189757"/>
                  <a:pt x="1202012" y="190055"/>
                  <a:pt x="1197226" y="190055"/>
                </a:cubicBezTo>
                <a:close/>
                <a:moveTo>
                  <a:pt x="1354654" y="73271"/>
                </a:moveTo>
                <a:lnTo>
                  <a:pt x="1309230" y="73271"/>
                </a:lnTo>
                <a:lnTo>
                  <a:pt x="1309230" y="187067"/>
                </a:lnTo>
                <a:lnTo>
                  <a:pt x="1286758" y="187067"/>
                </a:lnTo>
                <a:lnTo>
                  <a:pt x="1286758" y="73271"/>
                </a:lnTo>
                <a:lnTo>
                  <a:pt x="1241337" y="73271"/>
                </a:lnTo>
                <a:lnTo>
                  <a:pt x="1241337" y="53547"/>
                </a:lnTo>
                <a:lnTo>
                  <a:pt x="1354654" y="53547"/>
                </a:lnTo>
                <a:close/>
                <a:moveTo>
                  <a:pt x="1476097" y="146664"/>
                </a:moveTo>
                <a:cubicBezTo>
                  <a:pt x="1476097" y="153118"/>
                  <a:pt x="1474862" y="158836"/>
                  <a:pt x="1472392" y="163814"/>
                </a:cubicBezTo>
                <a:cubicBezTo>
                  <a:pt x="1469923" y="168797"/>
                  <a:pt x="1466535" y="172958"/>
                  <a:pt x="1462229" y="176306"/>
                </a:cubicBezTo>
                <a:cubicBezTo>
                  <a:pt x="1456816" y="180529"/>
                  <a:pt x="1451134" y="183380"/>
                  <a:pt x="1445198" y="184853"/>
                </a:cubicBezTo>
                <a:cubicBezTo>
                  <a:pt x="1439262" y="186329"/>
                  <a:pt x="1432148" y="187067"/>
                  <a:pt x="1423862" y="187067"/>
                </a:cubicBezTo>
                <a:lnTo>
                  <a:pt x="1371391" y="187067"/>
                </a:lnTo>
                <a:lnTo>
                  <a:pt x="1371391" y="53547"/>
                </a:lnTo>
                <a:lnTo>
                  <a:pt x="1420394" y="53547"/>
                </a:lnTo>
                <a:cubicBezTo>
                  <a:pt x="1430198" y="53547"/>
                  <a:pt x="1437368" y="53849"/>
                  <a:pt x="1441915" y="54447"/>
                </a:cubicBezTo>
                <a:cubicBezTo>
                  <a:pt x="1446455" y="55044"/>
                  <a:pt x="1450959" y="56578"/>
                  <a:pt x="1455419" y="59051"/>
                </a:cubicBezTo>
                <a:cubicBezTo>
                  <a:pt x="1460116" y="61596"/>
                  <a:pt x="1463587" y="64987"/>
                  <a:pt x="1465819" y="69207"/>
                </a:cubicBezTo>
                <a:cubicBezTo>
                  <a:pt x="1468051" y="73433"/>
                  <a:pt x="1469167" y="78451"/>
                  <a:pt x="1469167" y="84269"/>
                </a:cubicBezTo>
                <a:cubicBezTo>
                  <a:pt x="1469167" y="90641"/>
                  <a:pt x="1467409" y="96358"/>
                  <a:pt x="1463907" y="101419"/>
                </a:cubicBezTo>
                <a:cubicBezTo>
                  <a:pt x="1460401" y="106481"/>
                  <a:pt x="1455739" y="110408"/>
                  <a:pt x="1449922" y="113195"/>
                </a:cubicBezTo>
                <a:lnTo>
                  <a:pt x="1450519" y="114031"/>
                </a:lnTo>
                <a:cubicBezTo>
                  <a:pt x="1457769" y="115867"/>
                  <a:pt x="1463846" y="119570"/>
                  <a:pt x="1468746" y="125150"/>
                </a:cubicBezTo>
                <a:cubicBezTo>
                  <a:pt x="1473646" y="130727"/>
                  <a:pt x="1476097" y="137899"/>
                  <a:pt x="1476097" y="146664"/>
                </a:cubicBezTo>
                <a:close/>
                <a:moveTo>
                  <a:pt x="1446094" y="87736"/>
                </a:moveTo>
                <a:cubicBezTo>
                  <a:pt x="1446094" y="84709"/>
                  <a:pt x="1445598" y="82080"/>
                  <a:pt x="1444601" y="79848"/>
                </a:cubicBezTo>
                <a:cubicBezTo>
                  <a:pt x="1443604" y="77616"/>
                  <a:pt x="1441871" y="75863"/>
                  <a:pt x="1439403" y="74585"/>
                </a:cubicBezTo>
                <a:cubicBezTo>
                  <a:pt x="1436534" y="73069"/>
                  <a:pt x="1433325" y="72176"/>
                  <a:pt x="1429780" y="71896"/>
                </a:cubicBezTo>
                <a:cubicBezTo>
                  <a:pt x="1426234" y="71619"/>
                  <a:pt x="1421312" y="71478"/>
                  <a:pt x="1415016" y="71478"/>
                </a:cubicBezTo>
                <a:lnTo>
                  <a:pt x="1393622" y="71478"/>
                </a:lnTo>
                <a:lnTo>
                  <a:pt x="1393622" y="108054"/>
                </a:lnTo>
                <a:lnTo>
                  <a:pt x="1419440" y="108054"/>
                </a:lnTo>
                <a:cubicBezTo>
                  <a:pt x="1424941" y="108054"/>
                  <a:pt x="1428847" y="107798"/>
                  <a:pt x="1431155" y="107277"/>
                </a:cubicBezTo>
                <a:cubicBezTo>
                  <a:pt x="1433465" y="106762"/>
                  <a:pt x="1436014" y="105664"/>
                  <a:pt x="1438804" y="103994"/>
                </a:cubicBezTo>
                <a:cubicBezTo>
                  <a:pt x="1441432" y="102398"/>
                  <a:pt x="1443304" y="100246"/>
                  <a:pt x="1444420" y="97534"/>
                </a:cubicBezTo>
                <a:cubicBezTo>
                  <a:pt x="1445532" y="94824"/>
                  <a:pt x="1446094" y="91559"/>
                  <a:pt x="1446094" y="87736"/>
                </a:cubicBezTo>
                <a:close/>
                <a:moveTo>
                  <a:pt x="1452909" y="146782"/>
                </a:moveTo>
                <a:cubicBezTo>
                  <a:pt x="1452909" y="142244"/>
                  <a:pt x="1452254" y="138596"/>
                  <a:pt x="1450941" y="135846"/>
                </a:cubicBezTo>
                <a:cubicBezTo>
                  <a:pt x="1449626" y="133100"/>
                  <a:pt x="1446732" y="130648"/>
                  <a:pt x="1442268" y="128494"/>
                </a:cubicBezTo>
                <a:cubicBezTo>
                  <a:pt x="1439481" y="127142"/>
                  <a:pt x="1436493" y="126306"/>
                  <a:pt x="1433308" y="125986"/>
                </a:cubicBezTo>
                <a:cubicBezTo>
                  <a:pt x="1430117" y="125665"/>
                  <a:pt x="1425696" y="125507"/>
                  <a:pt x="1420037" y="125507"/>
                </a:cubicBezTo>
                <a:lnTo>
                  <a:pt x="1393622" y="125507"/>
                </a:lnTo>
                <a:lnTo>
                  <a:pt x="1393622" y="169136"/>
                </a:lnTo>
                <a:lnTo>
                  <a:pt x="1413104" y="169136"/>
                </a:lnTo>
                <a:cubicBezTo>
                  <a:pt x="1421150" y="169136"/>
                  <a:pt x="1427407" y="168814"/>
                  <a:pt x="1431871" y="168178"/>
                </a:cubicBezTo>
                <a:cubicBezTo>
                  <a:pt x="1436331" y="167544"/>
                  <a:pt x="1440158" y="166267"/>
                  <a:pt x="1443344" y="164354"/>
                </a:cubicBezTo>
                <a:cubicBezTo>
                  <a:pt x="1446696" y="162284"/>
                  <a:pt x="1449121" y="159890"/>
                  <a:pt x="1450638" y="157180"/>
                </a:cubicBezTo>
                <a:cubicBezTo>
                  <a:pt x="1452153" y="154468"/>
                  <a:pt x="1452909" y="151005"/>
                  <a:pt x="1452909" y="146782"/>
                </a:cubicBezTo>
                <a:close/>
                <a:moveTo>
                  <a:pt x="1574348" y="154192"/>
                </a:moveTo>
                <a:lnTo>
                  <a:pt x="1574348" y="117140"/>
                </a:lnTo>
                <a:cubicBezTo>
                  <a:pt x="1569009" y="117619"/>
                  <a:pt x="1562259" y="118275"/>
                  <a:pt x="1554091" y="119113"/>
                </a:cubicBezTo>
                <a:cubicBezTo>
                  <a:pt x="1545922" y="119948"/>
                  <a:pt x="1539328" y="121126"/>
                  <a:pt x="1534306" y="122637"/>
                </a:cubicBezTo>
                <a:cubicBezTo>
                  <a:pt x="1528329" y="124470"/>
                  <a:pt x="1523390" y="127282"/>
                  <a:pt x="1519488" y="131065"/>
                </a:cubicBezTo>
                <a:cubicBezTo>
                  <a:pt x="1515582" y="134852"/>
                  <a:pt x="1513626" y="140130"/>
                  <a:pt x="1513626" y="146902"/>
                </a:cubicBezTo>
                <a:cubicBezTo>
                  <a:pt x="1513626" y="154555"/>
                  <a:pt x="1515780" y="160330"/>
                  <a:pt x="1520085" y="164236"/>
                </a:cubicBezTo>
                <a:cubicBezTo>
                  <a:pt x="1524387" y="168141"/>
                  <a:pt x="1530680" y="170093"/>
                  <a:pt x="1538970" y="170093"/>
                </a:cubicBezTo>
                <a:cubicBezTo>
                  <a:pt x="1546060" y="170093"/>
                  <a:pt x="1552474" y="168555"/>
                  <a:pt x="1558216" y="165488"/>
                </a:cubicBezTo>
                <a:cubicBezTo>
                  <a:pt x="1563952" y="162425"/>
                  <a:pt x="1569330" y="158656"/>
                  <a:pt x="1574348" y="154192"/>
                </a:cubicBezTo>
                <a:close/>
                <a:moveTo>
                  <a:pt x="1574348" y="172840"/>
                </a:moveTo>
                <a:cubicBezTo>
                  <a:pt x="1572516" y="174193"/>
                  <a:pt x="1570064" y="176086"/>
                  <a:pt x="1567001" y="178517"/>
                </a:cubicBezTo>
                <a:cubicBezTo>
                  <a:pt x="1563934" y="180950"/>
                  <a:pt x="1560963" y="182883"/>
                  <a:pt x="1558094" y="184316"/>
                </a:cubicBezTo>
                <a:cubicBezTo>
                  <a:pt x="1554109" y="186386"/>
                  <a:pt x="1550265" y="187981"/>
                  <a:pt x="1546560" y="189098"/>
                </a:cubicBezTo>
                <a:cubicBezTo>
                  <a:pt x="1542855" y="190210"/>
                  <a:pt x="1537657" y="190771"/>
                  <a:pt x="1530961" y="190771"/>
                </a:cubicBezTo>
                <a:cubicBezTo>
                  <a:pt x="1525464" y="190771"/>
                  <a:pt x="1520244" y="189735"/>
                  <a:pt x="1515304" y="187665"/>
                </a:cubicBezTo>
                <a:cubicBezTo>
                  <a:pt x="1510361" y="185595"/>
                  <a:pt x="1506016" y="182683"/>
                  <a:pt x="1502272" y="178939"/>
                </a:cubicBezTo>
                <a:cubicBezTo>
                  <a:pt x="1498687" y="175274"/>
                  <a:pt x="1495821" y="170748"/>
                  <a:pt x="1493668" y="165370"/>
                </a:cubicBezTo>
                <a:cubicBezTo>
                  <a:pt x="1491516" y="159992"/>
                  <a:pt x="1490440" y="154317"/>
                  <a:pt x="1490440" y="148338"/>
                </a:cubicBezTo>
                <a:cubicBezTo>
                  <a:pt x="1490440" y="139094"/>
                  <a:pt x="1492395" y="131224"/>
                  <a:pt x="1496296" y="124729"/>
                </a:cubicBezTo>
                <a:cubicBezTo>
                  <a:pt x="1500203" y="118231"/>
                  <a:pt x="1506380" y="113077"/>
                  <a:pt x="1514825" y="109249"/>
                </a:cubicBezTo>
                <a:cubicBezTo>
                  <a:pt x="1522317" y="105823"/>
                  <a:pt x="1531159" y="103454"/>
                  <a:pt x="1541362" y="102139"/>
                </a:cubicBezTo>
                <a:cubicBezTo>
                  <a:pt x="1551560" y="100822"/>
                  <a:pt x="1562554" y="99846"/>
                  <a:pt x="1574348" y="99212"/>
                </a:cubicBezTo>
                <a:lnTo>
                  <a:pt x="1574348" y="94907"/>
                </a:lnTo>
                <a:cubicBezTo>
                  <a:pt x="1574348" y="89648"/>
                  <a:pt x="1573549" y="85403"/>
                  <a:pt x="1571957" y="82177"/>
                </a:cubicBezTo>
                <a:cubicBezTo>
                  <a:pt x="1570366" y="78948"/>
                  <a:pt x="1568135" y="76460"/>
                  <a:pt x="1565265" y="74703"/>
                </a:cubicBezTo>
                <a:cubicBezTo>
                  <a:pt x="1562396" y="72875"/>
                  <a:pt x="1558893" y="71654"/>
                  <a:pt x="1554751" y="71057"/>
                </a:cubicBezTo>
                <a:cubicBezTo>
                  <a:pt x="1550606" y="70459"/>
                  <a:pt x="1546340" y="70165"/>
                  <a:pt x="1541959" y="70165"/>
                </a:cubicBezTo>
                <a:cubicBezTo>
                  <a:pt x="1536775" y="70165"/>
                  <a:pt x="1530680" y="70938"/>
                  <a:pt x="1523671" y="72494"/>
                </a:cubicBezTo>
                <a:cubicBezTo>
                  <a:pt x="1516658" y="74044"/>
                  <a:pt x="1509645" y="76303"/>
                  <a:pt x="1502632" y="79250"/>
                </a:cubicBezTo>
                <a:lnTo>
                  <a:pt x="1501319" y="79250"/>
                </a:lnTo>
                <a:lnTo>
                  <a:pt x="1501319" y="56419"/>
                </a:lnTo>
                <a:cubicBezTo>
                  <a:pt x="1505461" y="55224"/>
                  <a:pt x="1511399" y="53910"/>
                  <a:pt x="1519128" y="52473"/>
                </a:cubicBezTo>
                <a:cubicBezTo>
                  <a:pt x="1526857" y="51037"/>
                  <a:pt x="1534506" y="50321"/>
                  <a:pt x="1542079" y="50321"/>
                </a:cubicBezTo>
                <a:cubicBezTo>
                  <a:pt x="1551240" y="50321"/>
                  <a:pt x="1558969" y="51037"/>
                  <a:pt x="1565265" y="52473"/>
                </a:cubicBezTo>
                <a:cubicBezTo>
                  <a:pt x="1571561" y="53910"/>
                  <a:pt x="1577217" y="56502"/>
                  <a:pt x="1582240" y="60246"/>
                </a:cubicBezTo>
                <a:cubicBezTo>
                  <a:pt x="1587100" y="63911"/>
                  <a:pt x="1590724" y="68648"/>
                  <a:pt x="1593118" y="74466"/>
                </a:cubicBezTo>
                <a:cubicBezTo>
                  <a:pt x="1595509" y="80284"/>
                  <a:pt x="1596705" y="87376"/>
                  <a:pt x="1596705" y="95746"/>
                </a:cubicBezTo>
                <a:lnTo>
                  <a:pt x="1596705" y="187067"/>
                </a:lnTo>
                <a:lnTo>
                  <a:pt x="1574348" y="187067"/>
                </a:lnTo>
                <a:close/>
                <a:moveTo>
                  <a:pt x="1814605" y="120370"/>
                </a:moveTo>
                <a:cubicBezTo>
                  <a:pt x="1814605" y="142842"/>
                  <a:pt x="1809191" y="160190"/>
                  <a:pt x="1798351" y="172418"/>
                </a:cubicBezTo>
                <a:cubicBezTo>
                  <a:pt x="1787515" y="184651"/>
                  <a:pt x="1773090" y="190771"/>
                  <a:pt x="1755079" y="190771"/>
                </a:cubicBezTo>
                <a:cubicBezTo>
                  <a:pt x="1736514" y="190771"/>
                  <a:pt x="1721909" y="184457"/>
                  <a:pt x="1711274" y="171820"/>
                </a:cubicBezTo>
                <a:cubicBezTo>
                  <a:pt x="1700632" y="159192"/>
                  <a:pt x="1695315" y="142042"/>
                  <a:pt x="1695315" y="120370"/>
                </a:cubicBezTo>
                <a:cubicBezTo>
                  <a:pt x="1695315" y="98057"/>
                  <a:pt x="1700791" y="80723"/>
                  <a:pt x="1711753" y="68371"/>
                </a:cubicBezTo>
                <a:cubicBezTo>
                  <a:pt x="1722708" y="56019"/>
                  <a:pt x="1737151" y="49842"/>
                  <a:pt x="1755079" y="49842"/>
                </a:cubicBezTo>
                <a:cubicBezTo>
                  <a:pt x="1773090" y="49842"/>
                  <a:pt x="1787515" y="55998"/>
                  <a:pt x="1798351" y="68310"/>
                </a:cubicBezTo>
                <a:cubicBezTo>
                  <a:pt x="1809191" y="80622"/>
                  <a:pt x="1814605" y="97974"/>
                  <a:pt x="1814605" y="120370"/>
                </a:cubicBezTo>
                <a:close/>
                <a:moveTo>
                  <a:pt x="1791418" y="120370"/>
                </a:moveTo>
                <a:cubicBezTo>
                  <a:pt x="1791418" y="103075"/>
                  <a:pt x="1788271" y="90227"/>
                  <a:pt x="1781975" y="81817"/>
                </a:cubicBezTo>
                <a:cubicBezTo>
                  <a:pt x="1775682" y="73408"/>
                  <a:pt x="1766714" y="69207"/>
                  <a:pt x="1755079" y="69207"/>
                </a:cubicBezTo>
                <a:cubicBezTo>
                  <a:pt x="1743364" y="69207"/>
                  <a:pt x="1734340" y="73408"/>
                  <a:pt x="1728004" y="81817"/>
                </a:cubicBezTo>
                <a:cubicBezTo>
                  <a:pt x="1721671" y="90227"/>
                  <a:pt x="1718503" y="103075"/>
                  <a:pt x="1718503" y="120370"/>
                </a:cubicBezTo>
                <a:cubicBezTo>
                  <a:pt x="1718503" y="137102"/>
                  <a:pt x="1721671" y="149788"/>
                  <a:pt x="1728004" y="158436"/>
                </a:cubicBezTo>
                <a:cubicBezTo>
                  <a:pt x="1734340" y="167083"/>
                  <a:pt x="1743364" y="171406"/>
                  <a:pt x="1755079" y="171406"/>
                </a:cubicBezTo>
                <a:cubicBezTo>
                  <a:pt x="1766632" y="171406"/>
                  <a:pt x="1775581" y="167162"/>
                  <a:pt x="1781914" y="158677"/>
                </a:cubicBezTo>
                <a:cubicBezTo>
                  <a:pt x="1788250" y="150192"/>
                  <a:pt x="1791418" y="137420"/>
                  <a:pt x="1791418" y="120370"/>
                </a:cubicBezTo>
                <a:close/>
                <a:moveTo>
                  <a:pt x="1932343" y="73271"/>
                </a:moveTo>
                <a:cubicBezTo>
                  <a:pt x="1937527" y="78534"/>
                  <a:pt x="1941552" y="85205"/>
                  <a:pt x="1944417" y="93294"/>
                </a:cubicBezTo>
                <a:cubicBezTo>
                  <a:pt x="1947287" y="101384"/>
                  <a:pt x="1948720" y="110765"/>
                  <a:pt x="1948720" y="121442"/>
                </a:cubicBezTo>
                <a:cubicBezTo>
                  <a:pt x="1948720" y="131724"/>
                  <a:pt x="1947085" y="141228"/>
                  <a:pt x="1943820" y="149951"/>
                </a:cubicBezTo>
                <a:cubicBezTo>
                  <a:pt x="1940555" y="158677"/>
                  <a:pt x="1936130" y="166028"/>
                  <a:pt x="1930549" y="172005"/>
                </a:cubicBezTo>
                <a:cubicBezTo>
                  <a:pt x="1924816" y="178221"/>
                  <a:pt x="1918462" y="182901"/>
                  <a:pt x="1911489" y="186048"/>
                </a:cubicBezTo>
                <a:cubicBezTo>
                  <a:pt x="1904515" y="189198"/>
                  <a:pt x="1896923" y="190771"/>
                  <a:pt x="1888715" y="190771"/>
                </a:cubicBezTo>
                <a:cubicBezTo>
                  <a:pt x="1880352" y="190771"/>
                  <a:pt x="1872683" y="189317"/>
                  <a:pt x="1865711" y="186405"/>
                </a:cubicBezTo>
                <a:cubicBezTo>
                  <a:pt x="1858734" y="183500"/>
                  <a:pt x="1852780" y="179018"/>
                  <a:pt x="1847837" y="172958"/>
                </a:cubicBezTo>
                <a:cubicBezTo>
                  <a:pt x="1841701" y="165392"/>
                  <a:pt x="1837102" y="155909"/>
                  <a:pt x="1834030" y="144512"/>
                </a:cubicBezTo>
                <a:cubicBezTo>
                  <a:pt x="1830964" y="133117"/>
                  <a:pt x="1829430" y="119012"/>
                  <a:pt x="1829430" y="102200"/>
                </a:cubicBezTo>
                <a:cubicBezTo>
                  <a:pt x="1829430" y="96221"/>
                  <a:pt x="1829685" y="90144"/>
                  <a:pt x="1830207" y="83971"/>
                </a:cubicBezTo>
                <a:cubicBezTo>
                  <a:pt x="1830722" y="77792"/>
                  <a:pt x="1831859" y="70402"/>
                  <a:pt x="1833617" y="61798"/>
                </a:cubicBezTo>
                <a:cubicBezTo>
                  <a:pt x="1835208" y="54145"/>
                  <a:pt x="1837357" y="47034"/>
                  <a:pt x="1840067" y="40461"/>
                </a:cubicBezTo>
                <a:cubicBezTo>
                  <a:pt x="1842779" y="33887"/>
                  <a:pt x="1846320" y="28328"/>
                  <a:pt x="1850706" y="23785"/>
                </a:cubicBezTo>
                <a:cubicBezTo>
                  <a:pt x="1856365" y="17893"/>
                  <a:pt x="1863755" y="13191"/>
                  <a:pt x="1872878" y="9681"/>
                </a:cubicBezTo>
                <a:cubicBezTo>
                  <a:pt x="1882004" y="6178"/>
                  <a:pt x="1894093" y="3743"/>
                  <a:pt x="1909155" y="2391"/>
                </a:cubicBezTo>
                <a:cubicBezTo>
                  <a:pt x="1914495" y="1912"/>
                  <a:pt x="1920214" y="1455"/>
                  <a:pt x="1926309" y="1016"/>
                </a:cubicBezTo>
                <a:cubicBezTo>
                  <a:pt x="1932404" y="580"/>
                  <a:pt x="1937048" y="241"/>
                  <a:pt x="1940235" y="0"/>
                </a:cubicBezTo>
                <a:lnTo>
                  <a:pt x="1940235" y="20679"/>
                </a:lnTo>
                <a:cubicBezTo>
                  <a:pt x="1936091" y="20920"/>
                  <a:pt x="1931669" y="21215"/>
                  <a:pt x="1926972" y="21575"/>
                </a:cubicBezTo>
                <a:cubicBezTo>
                  <a:pt x="1922267" y="21931"/>
                  <a:pt x="1916884" y="22353"/>
                  <a:pt x="1910829" y="22832"/>
                </a:cubicBezTo>
                <a:cubicBezTo>
                  <a:pt x="1902784" y="23468"/>
                  <a:pt x="1894373" y="24884"/>
                  <a:pt x="1885612" y="27072"/>
                </a:cubicBezTo>
                <a:cubicBezTo>
                  <a:pt x="1876845" y="29264"/>
                  <a:pt x="1870232" y="32674"/>
                  <a:pt x="1865768" y="37296"/>
                </a:cubicBezTo>
                <a:cubicBezTo>
                  <a:pt x="1862420" y="40723"/>
                  <a:pt x="1859752" y="45623"/>
                  <a:pt x="1857758" y="51995"/>
                </a:cubicBezTo>
                <a:cubicBezTo>
                  <a:pt x="1855767" y="58370"/>
                  <a:pt x="1854373" y="65463"/>
                  <a:pt x="1853579" y="73271"/>
                </a:cubicBezTo>
                <a:cubicBezTo>
                  <a:pt x="1859472" y="69048"/>
                  <a:pt x="1865786" y="65485"/>
                  <a:pt x="1872522" y="62571"/>
                </a:cubicBezTo>
                <a:cubicBezTo>
                  <a:pt x="1879257" y="59667"/>
                  <a:pt x="1886526" y="58213"/>
                  <a:pt x="1894338" y="58213"/>
                </a:cubicBezTo>
                <a:cubicBezTo>
                  <a:pt x="1901588" y="58213"/>
                  <a:pt x="1908482" y="59425"/>
                  <a:pt x="1915016" y="61855"/>
                </a:cubicBezTo>
                <a:cubicBezTo>
                  <a:pt x="1921551" y="64289"/>
                  <a:pt x="1927325" y="68095"/>
                  <a:pt x="1932343" y="73271"/>
                </a:cubicBezTo>
                <a:close/>
                <a:moveTo>
                  <a:pt x="1925892" y="122760"/>
                </a:moveTo>
                <a:cubicBezTo>
                  <a:pt x="1925892" y="108576"/>
                  <a:pt x="1922703" y="97697"/>
                  <a:pt x="1916331" y="90127"/>
                </a:cubicBezTo>
                <a:cubicBezTo>
                  <a:pt x="1909954" y="82558"/>
                  <a:pt x="1900868" y="78771"/>
                  <a:pt x="1889074" y="78771"/>
                </a:cubicBezTo>
                <a:cubicBezTo>
                  <a:pt x="1882620" y="78771"/>
                  <a:pt x="1876367" y="79848"/>
                  <a:pt x="1870311" y="81997"/>
                </a:cubicBezTo>
                <a:cubicBezTo>
                  <a:pt x="1864256" y="84150"/>
                  <a:pt x="1858557" y="87019"/>
                  <a:pt x="1853218" y="90605"/>
                </a:cubicBezTo>
                <a:cubicBezTo>
                  <a:pt x="1853060" y="92595"/>
                  <a:pt x="1852898" y="94968"/>
                  <a:pt x="1852739" y="97714"/>
                </a:cubicBezTo>
                <a:cubicBezTo>
                  <a:pt x="1852582" y="100465"/>
                  <a:pt x="1852501" y="102956"/>
                  <a:pt x="1852501" y="105188"/>
                </a:cubicBezTo>
                <a:cubicBezTo>
                  <a:pt x="1852501" y="119052"/>
                  <a:pt x="1853615" y="130327"/>
                  <a:pt x="1855847" y="139010"/>
                </a:cubicBezTo>
                <a:cubicBezTo>
                  <a:pt x="1858079" y="147697"/>
                  <a:pt x="1861185" y="154512"/>
                  <a:pt x="1865170" y="159454"/>
                </a:cubicBezTo>
                <a:cubicBezTo>
                  <a:pt x="1868756" y="163916"/>
                  <a:pt x="1872540" y="167004"/>
                  <a:pt x="1876525" y="168714"/>
                </a:cubicBezTo>
                <a:cubicBezTo>
                  <a:pt x="1880511" y="170431"/>
                  <a:pt x="1884851" y="171288"/>
                  <a:pt x="1889553" y="171288"/>
                </a:cubicBezTo>
                <a:cubicBezTo>
                  <a:pt x="1901029" y="171288"/>
                  <a:pt x="1909954" y="166942"/>
                  <a:pt x="1916331" y="158256"/>
                </a:cubicBezTo>
                <a:cubicBezTo>
                  <a:pt x="1922703" y="149569"/>
                  <a:pt x="1925892" y="137740"/>
                  <a:pt x="1925892" y="122760"/>
                </a:cubicBezTo>
                <a:close/>
                <a:moveTo>
                  <a:pt x="2089152" y="145707"/>
                </a:moveTo>
                <a:cubicBezTo>
                  <a:pt x="2089152" y="152161"/>
                  <a:pt x="2087856" y="158018"/>
                  <a:pt x="2085263" y="163274"/>
                </a:cubicBezTo>
                <a:cubicBezTo>
                  <a:pt x="2082675" y="168538"/>
                  <a:pt x="2079148" y="172799"/>
                  <a:pt x="2074687" y="176065"/>
                </a:cubicBezTo>
                <a:cubicBezTo>
                  <a:pt x="2069424" y="180054"/>
                  <a:pt x="2063808" y="182883"/>
                  <a:pt x="2057832" y="184555"/>
                </a:cubicBezTo>
                <a:cubicBezTo>
                  <a:pt x="2051856" y="186228"/>
                  <a:pt x="2044167" y="187067"/>
                  <a:pt x="2034763" y="187067"/>
                </a:cubicBezTo>
                <a:lnTo>
                  <a:pt x="1989462" y="187067"/>
                </a:lnTo>
                <a:lnTo>
                  <a:pt x="1989462" y="73271"/>
                </a:lnTo>
                <a:lnTo>
                  <a:pt x="1955513" y="73271"/>
                </a:lnTo>
                <a:lnTo>
                  <a:pt x="1955513" y="53547"/>
                </a:lnTo>
                <a:lnTo>
                  <a:pt x="2011931" y="53547"/>
                </a:lnTo>
                <a:lnTo>
                  <a:pt x="2011931" y="105545"/>
                </a:lnTo>
                <a:lnTo>
                  <a:pt x="2035360" y="105545"/>
                </a:lnTo>
                <a:cubicBezTo>
                  <a:pt x="2045401" y="105545"/>
                  <a:pt x="2053191" y="106064"/>
                  <a:pt x="2058729" y="107100"/>
                </a:cubicBezTo>
                <a:cubicBezTo>
                  <a:pt x="2064266" y="108137"/>
                  <a:pt x="2069784" y="110685"/>
                  <a:pt x="2075286" y="114747"/>
                </a:cubicBezTo>
                <a:cubicBezTo>
                  <a:pt x="2079907" y="118174"/>
                  <a:pt x="2083371" y="122558"/>
                  <a:pt x="2085685" y="127898"/>
                </a:cubicBezTo>
                <a:cubicBezTo>
                  <a:pt x="2087993" y="133237"/>
                  <a:pt x="2089152" y="139172"/>
                  <a:pt x="2089152" y="145707"/>
                </a:cubicBezTo>
                <a:close/>
                <a:moveTo>
                  <a:pt x="2065957" y="146066"/>
                </a:moveTo>
                <a:cubicBezTo>
                  <a:pt x="2065957" y="142002"/>
                  <a:pt x="2065258" y="138438"/>
                  <a:pt x="2063869" y="135368"/>
                </a:cubicBezTo>
                <a:cubicBezTo>
                  <a:pt x="2062473" y="132301"/>
                  <a:pt x="2060183" y="129809"/>
                  <a:pt x="2056998" y="127898"/>
                </a:cubicBezTo>
                <a:cubicBezTo>
                  <a:pt x="2053648" y="125903"/>
                  <a:pt x="2049843" y="124707"/>
                  <a:pt x="2045581" y="124312"/>
                </a:cubicBezTo>
                <a:cubicBezTo>
                  <a:pt x="2041316" y="123916"/>
                  <a:pt x="2035203" y="123714"/>
                  <a:pt x="2027236" y="123714"/>
                </a:cubicBezTo>
                <a:lnTo>
                  <a:pt x="2011931" y="123714"/>
                </a:lnTo>
                <a:lnTo>
                  <a:pt x="2011931" y="169136"/>
                </a:lnTo>
                <a:lnTo>
                  <a:pt x="2026758" y="169136"/>
                </a:lnTo>
                <a:cubicBezTo>
                  <a:pt x="2034724" y="169136"/>
                  <a:pt x="2040901" y="168797"/>
                  <a:pt x="2045283" y="168117"/>
                </a:cubicBezTo>
                <a:cubicBezTo>
                  <a:pt x="2049667" y="167443"/>
                  <a:pt x="2053448" y="166148"/>
                  <a:pt x="2056637" y="164236"/>
                </a:cubicBezTo>
                <a:cubicBezTo>
                  <a:pt x="2059902" y="162166"/>
                  <a:pt x="2062274" y="159713"/>
                  <a:pt x="2063750" y="156884"/>
                </a:cubicBezTo>
                <a:cubicBezTo>
                  <a:pt x="2065223" y="154054"/>
                  <a:pt x="2065957" y="150452"/>
                  <a:pt x="2065957" y="146066"/>
                </a:cubicBezTo>
                <a:close/>
                <a:moveTo>
                  <a:pt x="2168399" y="190173"/>
                </a:moveTo>
                <a:cubicBezTo>
                  <a:pt x="2147123" y="190173"/>
                  <a:pt x="2130609" y="184172"/>
                  <a:pt x="2118855" y="172181"/>
                </a:cubicBezTo>
                <a:cubicBezTo>
                  <a:pt x="2107102" y="160190"/>
                  <a:pt x="2101219" y="143154"/>
                  <a:pt x="2101219" y="121086"/>
                </a:cubicBezTo>
                <a:cubicBezTo>
                  <a:pt x="2101219" y="99331"/>
                  <a:pt x="2106919" y="82019"/>
                  <a:pt x="2118316" y="69145"/>
                </a:cubicBezTo>
                <a:cubicBezTo>
                  <a:pt x="2129710" y="56278"/>
                  <a:pt x="2144609" y="49842"/>
                  <a:pt x="2163017" y="49842"/>
                </a:cubicBezTo>
                <a:cubicBezTo>
                  <a:pt x="2171308" y="49842"/>
                  <a:pt x="2178637" y="51037"/>
                  <a:pt x="2185016" y="53427"/>
                </a:cubicBezTo>
                <a:cubicBezTo>
                  <a:pt x="2191389" y="55821"/>
                  <a:pt x="2196965" y="59565"/>
                  <a:pt x="2201745" y="64667"/>
                </a:cubicBezTo>
                <a:cubicBezTo>
                  <a:pt x="2206530" y="69768"/>
                  <a:pt x="2210198" y="76000"/>
                  <a:pt x="2212744" y="83373"/>
                </a:cubicBezTo>
                <a:cubicBezTo>
                  <a:pt x="2215293" y="90742"/>
                  <a:pt x="2216570" y="99767"/>
                  <a:pt x="2216570" y="110445"/>
                </a:cubicBezTo>
                <a:lnTo>
                  <a:pt x="2216570" y="122637"/>
                </a:lnTo>
                <a:lnTo>
                  <a:pt x="2124051" y="122637"/>
                </a:lnTo>
                <a:cubicBezTo>
                  <a:pt x="2124051" y="138179"/>
                  <a:pt x="2127956" y="150048"/>
                  <a:pt x="2135765" y="158256"/>
                </a:cubicBezTo>
                <a:cubicBezTo>
                  <a:pt x="2143577" y="166464"/>
                  <a:pt x="2154373" y="170568"/>
                  <a:pt x="2168161" y="170568"/>
                </a:cubicBezTo>
                <a:cubicBezTo>
                  <a:pt x="2173101" y="170568"/>
                  <a:pt x="2177942" y="170011"/>
                  <a:pt x="2182684" y="168898"/>
                </a:cubicBezTo>
                <a:cubicBezTo>
                  <a:pt x="2187425" y="167782"/>
                  <a:pt x="2191709" y="166349"/>
                  <a:pt x="2195531" y="164595"/>
                </a:cubicBezTo>
                <a:cubicBezTo>
                  <a:pt x="2199597" y="162763"/>
                  <a:pt x="2203023" y="160989"/>
                  <a:pt x="2205813" y="159275"/>
                </a:cubicBezTo>
                <a:cubicBezTo>
                  <a:pt x="2208600" y="157561"/>
                  <a:pt x="2210915" y="155948"/>
                  <a:pt x="2212744" y="154433"/>
                </a:cubicBezTo>
                <a:lnTo>
                  <a:pt x="2214061" y="154433"/>
                </a:lnTo>
                <a:lnTo>
                  <a:pt x="2214061" y="178939"/>
                </a:lnTo>
                <a:cubicBezTo>
                  <a:pt x="2211429" y="179975"/>
                  <a:pt x="2208164" y="181268"/>
                  <a:pt x="2204259" y="182822"/>
                </a:cubicBezTo>
                <a:cubicBezTo>
                  <a:pt x="2200356" y="184374"/>
                  <a:pt x="2196846" y="185595"/>
                  <a:pt x="2193740" y="186470"/>
                </a:cubicBezTo>
                <a:cubicBezTo>
                  <a:pt x="2189354" y="187665"/>
                  <a:pt x="2185395" y="188579"/>
                  <a:pt x="2181844" y="189215"/>
                </a:cubicBezTo>
                <a:cubicBezTo>
                  <a:pt x="2178299" y="189853"/>
                  <a:pt x="2173817" y="190173"/>
                  <a:pt x="2168399" y="190173"/>
                </a:cubicBezTo>
                <a:close/>
                <a:moveTo>
                  <a:pt x="2194697" y="105426"/>
                </a:moveTo>
                <a:cubicBezTo>
                  <a:pt x="2194538" y="99371"/>
                  <a:pt x="2193822" y="94151"/>
                  <a:pt x="2192545" y="89766"/>
                </a:cubicBezTo>
                <a:cubicBezTo>
                  <a:pt x="2191269" y="85385"/>
                  <a:pt x="2189437" y="81677"/>
                  <a:pt x="2187046" y="78653"/>
                </a:cubicBezTo>
                <a:cubicBezTo>
                  <a:pt x="2184416" y="75302"/>
                  <a:pt x="2181050" y="72753"/>
                  <a:pt x="2176945" y="70999"/>
                </a:cubicBezTo>
                <a:cubicBezTo>
                  <a:pt x="2172842" y="69246"/>
                  <a:pt x="2167762" y="68371"/>
                  <a:pt x="2161702" y="68371"/>
                </a:cubicBezTo>
                <a:cubicBezTo>
                  <a:pt x="2155727" y="68371"/>
                  <a:pt x="2150647" y="69264"/>
                  <a:pt x="2146464" y="71057"/>
                </a:cubicBezTo>
                <a:cubicBezTo>
                  <a:pt x="2142280" y="72849"/>
                  <a:pt x="2138476" y="75463"/>
                  <a:pt x="2135048" y="78891"/>
                </a:cubicBezTo>
                <a:cubicBezTo>
                  <a:pt x="2131704" y="82397"/>
                  <a:pt x="2129155" y="86281"/>
                  <a:pt x="2127403" y="90544"/>
                </a:cubicBezTo>
                <a:cubicBezTo>
                  <a:pt x="2125645" y="94810"/>
                  <a:pt x="2124532" y="99771"/>
                  <a:pt x="2124051" y="105426"/>
                </a:cubicBezTo>
                <a:close/>
                <a:moveTo>
                  <a:pt x="2346735" y="187067"/>
                </a:moveTo>
                <a:lnTo>
                  <a:pt x="2318767" y="187067"/>
                </a:lnTo>
                <a:lnTo>
                  <a:pt x="2272986" y="125507"/>
                </a:lnTo>
                <a:lnTo>
                  <a:pt x="2261750" y="125507"/>
                </a:lnTo>
                <a:lnTo>
                  <a:pt x="2261750" y="187067"/>
                </a:lnTo>
                <a:lnTo>
                  <a:pt x="2239279" y="187067"/>
                </a:lnTo>
                <a:lnTo>
                  <a:pt x="2239279" y="53547"/>
                </a:lnTo>
                <a:lnTo>
                  <a:pt x="2261750" y="53547"/>
                </a:lnTo>
                <a:lnTo>
                  <a:pt x="2261750" y="111640"/>
                </a:lnTo>
                <a:cubicBezTo>
                  <a:pt x="2267569" y="111560"/>
                  <a:pt x="2272525" y="110344"/>
                  <a:pt x="2276632" y="107993"/>
                </a:cubicBezTo>
                <a:cubicBezTo>
                  <a:pt x="2280737" y="105646"/>
                  <a:pt x="2284222" y="101081"/>
                  <a:pt x="2287091" y="94310"/>
                </a:cubicBezTo>
                <a:cubicBezTo>
                  <a:pt x="2287966" y="92315"/>
                  <a:pt x="2288945" y="90007"/>
                  <a:pt x="2290021" y="87376"/>
                </a:cubicBezTo>
                <a:cubicBezTo>
                  <a:pt x="2291097" y="84748"/>
                  <a:pt x="2291951" y="82437"/>
                  <a:pt x="2292587" y="80445"/>
                </a:cubicBezTo>
                <a:cubicBezTo>
                  <a:pt x="2296094" y="70643"/>
                  <a:pt x="2300958" y="63709"/>
                  <a:pt x="2307175" y="59641"/>
                </a:cubicBezTo>
                <a:cubicBezTo>
                  <a:pt x="2313389" y="55581"/>
                  <a:pt x="2321478" y="53547"/>
                  <a:pt x="2331435" y="53547"/>
                </a:cubicBezTo>
                <a:lnTo>
                  <a:pt x="2337534" y="53547"/>
                </a:lnTo>
                <a:lnTo>
                  <a:pt x="2337534" y="72912"/>
                </a:lnTo>
                <a:lnTo>
                  <a:pt x="2332393" y="72912"/>
                </a:lnTo>
                <a:cubicBezTo>
                  <a:pt x="2326096" y="72912"/>
                  <a:pt x="2321377" y="74207"/>
                  <a:pt x="2318228" y="76799"/>
                </a:cubicBezTo>
                <a:cubicBezTo>
                  <a:pt x="2315077" y="79387"/>
                  <a:pt x="2312431" y="84110"/>
                  <a:pt x="2310278" y="90961"/>
                </a:cubicBezTo>
                <a:cubicBezTo>
                  <a:pt x="2308046" y="97899"/>
                  <a:pt x="2305418" y="103295"/>
                  <a:pt x="2302391" y="107158"/>
                </a:cubicBezTo>
                <a:cubicBezTo>
                  <a:pt x="2299367" y="111024"/>
                  <a:pt x="2296015" y="113991"/>
                  <a:pt x="2292350" y="116068"/>
                </a:cubicBezTo>
                <a:close/>
                <a:moveTo>
                  <a:pt x="2458739" y="73271"/>
                </a:moveTo>
                <a:lnTo>
                  <a:pt x="2413314" y="73271"/>
                </a:lnTo>
                <a:lnTo>
                  <a:pt x="2413314" y="187067"/>
                </a:lnTo>
                <a:lnTo>
                  <a:pt x="2390842" y="187067"/>
                </a:lnTo>
                <a:lnTo>
                  <a:pt x="2390842" y="73271"/>
                </a:lnTo>
                <a:lnTo>
                  <a:pt x="2345422" y="73271"/>
                </a:lnTo>
                <a:lnTo>
                  <a:pt x="2345422" y="53547"/>
                </a:lnTo>
                <a:lnTo>
                  <a:pt x="2458739" y="53547"/>
                </a:lnTo>
                <a:close/>
                <a:moveTo>
                  <a:pt x="2585323" y="120370"/>
                </a:moveTo>
                <a:cubicBezTo>
                  <a:pt x="2585323" y="142842"/>
                  <a:pt x="2579903" y="160190"/>
                  <a:pt x="2569068" y="172418"/>
                </a:cubicBezTo>
                <a:cubicBezTo>
                  <a:pt x="2558232" y="184651"/>
                  <a:pt x="2543806" y="190771"/>
                  <a:pt x="2525792" y="190771"/>
                </a:cubicBezTo>
                <a:cubicBezTo>
                  <a:pt x="2507228" y="190771"/>
                  <a:pt x="2492625" y="184457"/>
                  <a:pt x="2481987" y="171820"/>
                </a:cubicBezTo>
                <a:cubicBezTo>
                  <a:pt x="2471350" y="159192"/>
                  <a:pt x="2466029" y="142042"/>
                  <a:pt x="2466029" y="120370"/>
                </a:cubicBezTo>
                <a:cubicBezTo>
                  <a:pt x="2466029" y="98057"/>
                  <a:pt x="2471507" y="80723"/>
                  <a:pt x="2482466" y="68371"/>
                </a:cubicBezTo>
                <a:cubicBezTo>
                  <a:pt x="2493421" y="56019"/>
                  <a:pt x="2507864" y="49842"/>
                  <a:pt x="2525792" y="49842"/>
                </a:cubicBezTo>
                <a:cubicBezTo>
                  <a:pt x="2543806" y="49842"/>
                  <a:pt x="2558232" y="55998"/>
                  <a:pt x="2569068" y="68310"/>
                </a:cubicBezTo>
                <a:cubicBezTo>
                  <a:pt x="2579903" y="80622"/>
                  <a:pt x="2585323" y="97974"/>
                  <a:pt x="2585323" y="120370"/>
                </a:cubicBezTo>
                <a:close/>
                <a:moveTo>
                  <a:pt x="2562131" y="120370"/>
                </a:moveTo>
                <a:cubicBezTo>
                  <a:pt x="2562131" y="103075"/>
                  <a:pt x="2558988" y="90227"/>
                  <a:pt x="2552691" y="81817"/>
                </a:cubicBezTo>
                <a:cubicBezTo>
                  <a:pt x="2546396" y="73408"/>
                  <a:pt x="2537428" y="69207"/>
                  <a:pt x="2525792" y="69207"/>
                </a:cubicBezTo>
                <a:cubicBezTo>
                  <a:pt x="2514078" y="69207"/>
                  <a:pt x="2505053" y="73408"/>
                  <a:pt x="2498720" y="81817"/>
                </a:cubicBezTo>
                <a:cubicBezTo>
                  <a:pt x="2492384" y="90227"/>
                  <a:pt x="2489216" y="103075"/>
                  <a:pt x="2489216" y="120370"/>
                </a:cubicBezTo>
                <a:cubicBezTo>
                  <a:pt x="2489216" y="137102"/>
                  <a:pt x="2492384" y="149788"/>
                  <a:pt x="2498720" y="158436"/>
                </a:cubicBezTo>
                <a:cubicBezTo>
                  <a:pt x="2505053" y="167083"/>
                  <a:pt x="2514078" y="171406"/>
                  <a:pt x="2525792" y="171406"/>
                </a:cubicBezTo>
                <a:cubicBezTo>
                  <a:pt x="2537348" y="171406"/>
                  <a:pt x="2546294" y="167162"/>
                  <a:pt x="2552630" y="158677"/>
                </a:cubicBezTo>
                <a:cubicBezTo>
                  <a:pt x="2558962" y="150192"/>
                  <a:pt x="2562131" y="137420"/>
                  <a:pt x="2562131" y="120370"/>
                </a:cubicBezTo>
                <a:close/>
                <a:moveTo>
                  <a:pt x="2713101" y="146664"/>
                </a:moveTo>
                <a:cubicBezTo>
                  <a:pt x="2713101" y="153118"/>
                  <a:pt x="2711869" y="158836"/>
                  <a:pt x="2709397" y="163814"/>
                </a:cubicBezTo>
                <a:cubicBezTo>
                  <a:pt x="2706926" y="168797"/>
                  <a:pt x="2703543" y="172958"/>
                  <a:pt x="2699233" y="176306"/>
                </a:cubicBezTo>
                <a:cubicBezTo>
                  <a:pt x="2693819" y="180529"/>
                  <a:pt x="2688141" y="183380"/>
                  <a:pt x="2682202" y="184853"/>
                </a:cubicBezTo>
                <a:cubicBezTo>
                  <a:pt x="2676265" y="186329"/>
                  <a:pt x="2669155" y="187067"/>
                  <a:pt x="2660865" y="187067"/>
                </a:cubicBezTo>
                <a:lnTo>
                  <a:pt x="2608394" y="187067"/>
                </a:lnTo>
                <a:lnTo>
                  <a:pt x="2608394" y="53547"/>
                </a:lnTo>
                <a:lnTo>
                  <a:pt x="2657401" y="53547"/>
                </a:lnTo>
                <a:cubicBezTo>
                  <a:pt x="2667205" y="53547"/>
                  <a:pt x="2674375" y="53849"/>
                  <a:pt x="2678919" y="54447"/>
                </a:cubicBezTo>
                <a:cubicBezTo>
                  <a:pt x="2683462" y="55044"/>
                  <a:pt x="2687962" y="56578"/>
                  <a:pt x="2692422" y="59051"/>
                </a:cubicBezTo>
                <a:cubicBezTo>
                  <a:pt x="2697123" y="61596"/>
                  <a:pt x="2700590" y="64987"/>
                  <a:pt x="2702823" y="69207"/>
                </a:cubicBezTo>
                <a:cubicBezTo>
                  <a:pt x="2705054" y="73433"/>
                  <a:pt x="2706171" y="78451"/>
                  <a:pt x="2706171" y="84269"/>
                </a:cubicBezTo>
                <a:cubicBezTo>
                  <a:pt x="2706171" y="90641"/>
                  <a:pt x="2704416" y="96358"/>
                  <a:pt x="2700910" y="101419"/>
                </a:cubicBezTo>
                <a:cubicBezTo>
                  <a:pt x="2697404" y="106481"/>
                  <a:pt x="2692743" y="110408"/>
                  <a:pt x="2686925" y="113195"/>
                </a:cubicBezTo>
                <a:lnTo>
                  <a:pt x="2687522" y="114031"/>
                </a:lnTo>
                <a:cubicBezTo>
                  <a:pt x="2694772" y="115867"/>
                  <a:pt x="2700849" y="119570"/>
                  <a:pt x="2705749" y="125150"/>
                </a:cubicBezTo>
                <a:cubicBezTo>
                  <a:pt x="2710649" y="130727"/>
                  <a:pt x="2713101" y="137899"/>
                  <a:pt x="2713101" y="146664"/>
                </a:cubicBezTo>
                <a:close/>
                <a:moveTo>
                  <a:pt x="2683098" y="87736"/>
                </a:moveTo>
                <a:cubicBezTo>
                  <a:pt x="2683098" y="84709"/>
                  <a:pt x="2682601" y="82080"/>
                  <a:pt x="2681604" y="79848"/>
                </a:cubicBezTo>
                <a:cubicBezTo>
                  <a:pt x="2680607" y="77616"/>
                  <a:pt x="2678876" y="75863"/>
                  <a:pt x="2676406" y="74585"/>
                </a:cubicBezTo>
                <a:cubicBezTo>
                  <a:pt x="2673537" y="73069"/>
                  <a:pt x="2670329" y="72176"/>
                  <a:pt x="2666783" y="71896"/>
                </a:cubicBezTo>
                <a:cubicBezTo>
                  <a:pt x="2663237" y="71619"/>
                  <a:pt x="2658316" y="71478"/>
                  <a:pt x="2652023" y="71478"/>
                </a:cubicBezTo>
                <a:lnTo>
                  <a:pt x="2630625" y="71478"/>
                </a:lnTo>
                <a:lnTo>
                  <a:pt x="2630625" y="108054"/>
                </a:lnTo>
                <a:lnTo>
                  <a:pt x="2656444" y="108054"/>
                </a:lnTo>
                <a:cubicBezTo>
                  <a:pt x="2661944" y="108054"/>
                  <a:pt x="2665850" y="107798"/>
                  <a:pt x="2668158" y="107277"/>
                </a:cubicBezTo>
                <a:cubicBezTo>
                  <a:pt x="2670470" y="106762"/>
                  <a:pt x="2673021" y="105664"/>
                  <a:pt x="2675807" y="103994"/>
                </a:cubicBezTo>
                <a:cubicBezTo>
                  <a:pt x="2678437" y="102398"/>
                  <a:pt x="2680312" y="100246"/>
                  <a:pt x="2681423" y="97534"/>
                </a:cubicBezTo>
                <a:cubicBezTo>
                  <a:pt x="2682539" y="94824"/>
                  <a:pt x="2683098" y="91559"/>
                  <a:pt x="2683098" y="87736"/>
                </a:cubicBezTo>
                <a:close/>
                <a:moveTo>
                  <a:pt x="2689913" y="146782"/>
                </a:moveTo>
                <a:cubicBezTo>
                  <a:pt x="2689913" y="142244"/>
                  <a:pt x="2689258" y="138596"/>
                  <a:pt x="2687944" y="135846"/>
                </a:cubicBezTo>
                <a:cubicBezTo>
                  <a:pt x="2686629" y="133100"/>
                  <a:pt x="2683739" y="130648"/>
                  <a:pt x="2679274" y="128494"/>
                </a:cubicBezTo>
                <a:cubicBezTo>
                  <a:pt x="2676484" y="127142"/>
                  <a:pt x="2673497" y="126306"/>
                  <a:pt x="2670311" y="125986"/>
                </a:cubicBezTo>
                <a:cubicBezTo>
                  <a:pt x="2667121" y="125665"/>
                  <a:pt x="2662701" y="125507"/>
                  <a:pt x="2657041" y="125507"/>
                </a:cubicBezTo>
                <a:lnTo>
                  <a:pt x="2630625" y="125507"/>
                </a:lnTo>
                <a:lnTo>
                  <a:pt x="2630625" y="169136"/>
                </a:lnTo>
                <a:lnTo>
                  <a:pt x="2650111" y="169136"/>
                </a:lnTo>
                <a:cubicBezTo>
                  <a:pt x="2658153" y="169136"/>
                  <a:pt x="2664410" y="168814"/>
                  <a:pt x="2668874" y="168178"/>
                </a:cubicBezTo>
                <a:cubicBezTo>
                  <a:pt x="2673335" y="167544"/>
                  <a:pt x="2677161" y="166267"/>
                  <a:pt x="2680348" y="164354"/>
                </a:cubicBezTo>
                <a:cubicBezTo>
                  <a:pt x="2683699" y="162284"/>
                  <a:pt x="2686129" y="159890"/>
                  <a:pt x="2687641" y="157180"/>
                </a:cubicBezTo>
                <a:cubicBezTo>
                  <a:pt x="2689156" y="154468"/>
                  <a:pt x="2689913" y="151005"/>
                  <a:pt x="2689913" y="14678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20970" y="2270330"/>
            <a:ext cx="5635494" cy="227228"/>
          </a:xfrm>
          <a:custGeom>
            <a:avLst/>
            <a:gdLst/>
            <a:ahLst/>
            <a:cxnLst/>
            <a:rect l="l" t="t" r="r" b="b"/>
            <a:pathLst>
              <a:path w="5635494" h="227228">
                <a:moveTo>
                  <a:pt x="105426" y="177984"/>
                </a:moveTo>
                <a:lnTo>
                  <a:pt x="82955" y="177984"/>
                </a:lnTo>
                <a:lnTo>
                  <a:pt x="82955" y="63832"/>
                </a:lnTo>
                <a:lnTo>
                  <a:pt x="22471" y="63832"/>
                </a:lnTo>
                <a:lnTo>
                  <a:pt x="22471" y="177984"/>
                </a:lnTo>
                <a:lnTo>
                  <a:pt x="0" y="177984"/>
                </a:lnTo>
                <a:lnTo>
                  <a:pt x="0" y="44468"/>
                </a:lnTo>
                <a:lnTo>
                  <a:pt x="105426" y="44468"/>
                </a:lnTo>
                <a:close/>
                <a:moveTo>
                  <a:pt x="249937" y="107702"/>
                </a:moveTo>
                <a:cubicBezTo>
                  <a:pt x="249937" y="129935"/>
                  <a:pt x="244617" y="147640"/>
                  <a:pt x="233982" y="160830"/>
                </a:cubicBezTo>
                <a:cubicBezTo>
                  <a:pt x="223344" y="174017"/>
                  <a:pt x="209897" y="180612"/>
                  <a:pt x="193640" y="180612"/>
                </a:cubicBezTo>
                <a:cubicBezTo>
                  <a:pt x="187027" y="180612"/>
                  <a:pt x="181170" y="179856"/>
                  <a:pt x="176069" y="178341"/>
                </a:cubicBezTo>
                <a:cubicBezTo>
                  <a:pt x="170967" y="176829"/>
                  <a:pt x="165747" y="174478"/>
                  <a:pt x="160408" y="171291"/>
                </a:cubicBezTo>
                <a:lnTo>
                  <a:pt x="160408" y="227229"/>
                </a:lnTo>
                <a:lnTo>
                  <a:pt x="137938" y="227229"/>
                </a:lnTo>
                <a:lnTo>
                  <a:pt x="137938" y="44468"/>
                </a:lnTo>
                <a:lnTo>
                  <a:pt x="160408" y="44468"/>
                </a:lnTo>
                <a:lnTo>
                  <a:pt x="160408" y="58453"/>
                </a:lnTo>
                <a:cubicBezTo>
                  <a:pt x="165989" y="53435"/>
                  <a:pt x="172185" y="49231"/>
                  <a:pt x="178996" y="45842"/>
                </a:cubicBezTo>
                <a:cubicBezTo>
                  <a:pt x="185807" y="42455"/>
                  <a:pt x="193240" y="40763"/>
                  <a:pt x="201291" y="40763"/>
                </a:cubicBezTo>
                <a:cubicBezTo>
                  <a:pt x="216590" y="40763"/>
                  <a:pt x="228521" y="46819"/>
                  <a:pt x="237088" y="58932"/>
                </a:cubicBezTo>
                <a:cubicBezTo>
                  <a:pt x="245653" y="71043"/>
                  <a:pt x="249937" y="87300"/>
                  <a:pt x="249937" y="107702"/>
                </a:cubicBezTo>
                <a:close/>
                <a:moveTo>
                  <a:pt x="226749" y="110211"/>
                </a:moveTo>
                <a:cubicBezTo>
                  <a:pt x="226749" y="94990"/>
                  <a:pt x="224320" y="83175"/>
                  <a:pt x="219459" y="74769"/>
                </a:cubicBezTo>
                <a:cubicBezTo>
                  <a:pt x="214597" y="66359"/>
                  <a:pt x="206705" y="62158"/>
                  <a:pt x="195793" y="62158"/>
                </a:cubicBezTo>
                <a:cubicBezTo>
                  <a:pt x="189414" y="62158"/>
                  <a:pt x="183258" y="63573"/>
                  <a:pt x="177322" y="66402"/>
                </a:cubicBezTo>
                <a:cubicBezTo>
                  <a:pt x="171385" y="69232"/>
                  <a:pt x="165747" y="72879"/>
                  <a:pt x="160408" y="77339"/>
                </a:cubicBezTo>
                <a:lnTo>
                  <a:pt x="160408" y="153003"/>
                </a:lnTo>
                <a:cubicBezTo>
                  <a:pt x="166306" y="155870"/>
                  <a:pt x="171345" y="157821"/>
                  <a:pt x="175529" y="158857"/>
                </a:cubicBezTo>
                <a:cubicBezTo>
                  <a:pt x="179712" y="159894"/>
                  <a:pt x="184514" y="160413"/>
                  <a:pt x="189932" y="160413"/>
                </a:cubicBezTo>
                <a:cubicBezTo>
                  <a:pt x="201568" y="160413"/>
                  <a:pt x="210611" y="156150"/>
                  <a:pt x="217069" y="147623"/>
                </a:cubicBezTo>
                <a:cubicBezTo>
                  <a:pt x="223521" y="139097"/>
                  <a:pt x="226749" y="126627"/>
                  <a:pt x="226749" y="110211"/>
                </a:cubicBezTo>
                <a:close/>
                <a:moveTo>
                  <a:pt x="383094" y="111287"/>
                </a:moveTo>
                <a:cubicBezTo>
                  <a:pt x="383094" y="133758"/>
                  <a:pt x="377680" y="151106"/>
                  <a:pt x="366844" y="163340"/>
                </a:cubicBezTo>
                <a:cubicBezTo>
                  <a:pt x="356007" y="175573"/>
                  <a:pt x="341579" y="181689"/>
                  <a:pt x="323568" y="181689"/>
                </a:cubicBezTo>
                <a:cubicBezTo>
                  <a:pt x="305003" y="181689"/>
                  <a:pt x="290401" y="175375"/>
                  <a:pt x="279763" y="162742"/>
                </a:cubicBezTo>
                <a:cubicBezTo>
                  <a:pt x="269125" y="150113"/>
                  <a:pt x="263804" y="132959"/>
                  <a:pt x="263804" y="111287"/>
                </a:cubicBezTo>
                <a:cubicBezTo>
                  <a:pt x="263804" y="88974"/>
                  <a:pt x="269280" y="71640"/>
                  <a:pt x="280242" y="59289"/>
                </a:cubicBezTo>
                <a:cubicBezTo>
                  <a:pt x="291197" y="46937"/>
                  <a:pt x="305640" y="40763"/>
                  <a:pt x="323568" y="40763"/>
                </a:cubicBezTo>
                <a:cubicBezTo>
                  <a:pt x="341579" y="40763"/>
                  <a:pt x="356007" y="46919"/>
                  <a:pt x="366844" y="59228"/>
                </a:cubicBezTo>
                <a:cubicBezTo>
                  <a:pt x="377680" y="71539"/>
                  <a:pt x="383094" y="88891"/>
                  <a:pt x="383094" y="111287"/>
                </a:cubicBezTo>
                <a:close/>
                <a:moveTo>
                  <a:pt x="359906" y="111287"/>
                </a:moveTo>
                <a:cubicBezTo>
                  <a:pt x="359906" y="93993"/>
                  <a:pt x="356760" y="81144"/>
                  <a:pt x="350468" y="72734"/>
                </a:cubicBezTo>
                <a:cubicBezTo>
                  <a:pt x="344171" y="64328"/>
                  <a:pt x="335203" y="60127"/>
                  <a:pt x="323568" y="60127"/>
                </a:cubicBezTo>
                <a:cubicBezTo>
                  <a:pt x="311853" y="60127"/>
                  <a:pt x="302828" y="64328"/>
                  <a:pt x="296496" y="72734"/>
                </a:cubicBezTo>
                <a:cubicBezTo>
                  <a:pt x="290160" y="81144"/>
                  <a:pt x="286992" y="93993"/>
                  <a:pt x="286992" y="111287"/>
                </a:cubicBezTo>
                <a:cubicBezTo>
                  <a:pt x="286992" y="128024"/>
                  <a:pt x="290160" y="140710"/>
                  <a:pt x="296496" y="149358"/>
                </a:cubicBezTo>
                <a:cubicBezTo>
                  <a:pt x="302828" y="158005"/>
                  <a:pt x="311853" y="162324"/>
                  <a:pt x="323568" y="162324"/>
                </a:cubicBezTo>
                <a:cubicBezTo>
                  <a:pt x="335123" y="162324"/>
                  <a:pt x="344070" y="158080"/>
                  <a:pt x="350407" y="149595"/>
                </a:cubicBezTo>
                <a:cubicBezTo>
                  <a:pt x="356739" y="141110"/>
                  <a:pt x="359906" y="128336"/>
                  <a:pt x="359906" y="111287"/>
                </a:cubicBezTo>
                <a:close/>
                <a:moveTo>
                  <a:pt x="530002" y="177984"/>
                </a:moveTo>
                <a:lnTo>
                  <a:pt x="507770" y="177984"/>
                </a:lnTo>
                <a:lnTo>
                  <a:pt x="507770" y="73037"/>
                </a:lnTo>
                <a:lnTo>
                  <a:pt x="475733" y="141167"/>
                </a:lnTo>
                <a:lnTo>
                  <a:pt x="459000" y="141167"/>
                </a:lnTo>
                <a:lnTo>
                  <a:pt x="427205" y="73037"/>
                </a:lnTo>
                <a:lnTo>
                  <a:pt x="427205" y="177984"/>
                </a:lnTo>
                <a:lnTo>
                  <a:pt x="406170" y="177984"/>
                </a:lnTo>
                <a:lnTo>
                  <a:pt x="406170" y="44468"/>
                </a:lnTo>
                <a:lnTo>
                  <a:pt x="433299" y="44468"/>
                </a:lnTo>
                <a:lnTo>
                  <a:pt x="468443" y="118578"/>
                </a:lnTo>
                <a:lnTo>
                  <a:pt x="502391" y="44468"/>
                </a:lnTo>
                <a:lnTo>
                  <a:pt x="530002" y="44468"/>
                </a:lnTo>
                <a:close/>
                <a:moveTo>
                  <a:pt x="661609" y="136628"/>
                </a:moveTo>
                <a:cubicBezTo>
                  <a:pt x="661609" y="143078"/>
                  <a:pt x="660312" y="148936"/>
                  <a:pt x="657720" y="154196"/>
                </a:cubicBezTo>
                <a:cubicBezTo>
                  <a:pt x="655132" y="159455"/>
                  <a:pt x="651603" y="163721"/>
                  <a:pt x="647143" y="166986"/>
                </a:cubicBezTo>
                <a:cubicBezTo>
                  <a:pt x="641883" y="170972"/>
                  <a:pt x="636267" y="173801"/>
                  <a:pt x="630292" y="175475"/>
                </a:cubicBezTo>
                <a:cubicBezTo>
                  <a:pt x="624312" y="177149"/>
                  <a:pt x="616623" y="177984"/>
                  <a:pt x="607220" y="177984"/>
                </a:cubicBezTo>
                <a:lnTo>
                  <a:pt x="562514" y="177984"/>
                </a:lnTo>
                <a:lnTo>
                  <a:pt x="562514" y="44468"/>
                </a:lnTo>
                <a:lnTo>
                  <a:pt x="584986" y="44468"/>
                </a:lnTo>
                <a:lnTo>
                  <a:pt x="584986" y="96462"/>
                </a:lnTo>
                <a:lnTo>
                  <a:pt x="607816" y="96462"/>
                </a:lnTo>
                <a:cubicBezTo>
                  <a:pt x="617861" y="96462"/>
                  <a:pt x="625647" y="96981"/>
                  <a:pt x="631188" y="98018"/>
                </a:cubicBezTo>
                <a:cubicBezTo>
                  <a:pt x="636724" y="99054"/>
                  <a:pt x="642244" y="101603"/>
                  <a:pt x="647740" y="105668"/>
                </a:cubicBezTo>
                <a:cubicBezTo>
                  <a:pt x="652363" y="109094"/>
                  <a:pt x="655830" y="113476"/>
                  <a:pt x="658141" y="118815"/>
                </a:cubicBezTo>
                <a:cubicBezTo>
                  <a:pt x="660449" y="124153"/>
                  <a:pt x="661609" y="130094"/>
                  <a:pt x="661609" y="136628"/>
                </a:cubicBezTo>
                <a:close/>
                <a:moveTo>
                  <a:pt x="638421" y="136984"/>
                </a:moveTo>
                <a:cubicBezTo>
                  <a:pt x="638421" y="132924"/>
                  <a:pt x="637723" y="129356"/>
                  <a:pt x="636325" y="126288"/>
                </a:cubicBezTo>
                <a:cubicBezTo>
                  <a:pt x="634928" y="123217"/>
                  <a:pt x="632639" y="120726"/>
                  <a:pt x="629452" y="118815"/>
                </a:cubicBezTo>
                <a:cubicBezTo>
                  <a:pt x="626104" y="116824"/>
                  <a:pt x="622300" y="115629"/>
                  <a:pt x="618037" y="115229"/>
                </a:cubicBezTo>
                <a:cubicBezTo>
                  <a:pt x="613775" y="114834"/>
                  <a:pt x="607659" y="114632"/>
                  <a:pt x="599691" y="114632"/>
                </a:cubicBezTo>
                <a:lnTo>
                  <a:pt x="584986" y="114632"/>
                </a:lnTo>
                <a:lnTo>
                  <a:pt x="584986" y="160053"/>
                </a:lnTo>
                <a:lnTo>
                  <a:pt x="599212" y="160053"/>
                </a:lnTo>
                <a:cubicBezTo>
                  <a:pt x="607180" y="160053"/>
                  <a:pt x="613358" y="159714"/>
                  <a:pt x="617739" y="159037"/>
                </a:cubicBezTo>
                <a:cubicBezTo>
                  <a:pt x="622123" y="158360"/>
                  <a:pt x="625906" y="157065"/>
                  <a:pt x="629093" y="155154"/>
                </a:cubicBezTo>
                <a:cubicBezTo>
                  <a:pt x="632358" y="153084"/>
                  <a:pt x="634730" y="150631"/>
                  <a:pt x="636206" y="147802"/>
                </a:cubicBezTo>
                <a:cubicBezTo>
                  <a:pt x="637682" y="144972"/>
                  <a:pt x="638421" y="141369"/>
                  <a:pt x="638421" y="136984"/>
                </a:cubicBezTo>
                <a:close/>
                <a:moveTo>
                  <a:pt x="699617" y="177984"/>
                </a:moveTo>
                <a:lnTo>
                  <a:pt x="677142" y="177984"/>
                </a:lnTo>
                <a:lnTo>
                  <a:pt x="677142" y="44468"/>
                </a:lnTo>
                <a:lnTo>
                  <a:pt x="699617" y="44468"/>
                </a:lnTo>
                <a:close/>
                <a:moveTo>
                  <a:pt x="890150" y="177984"/>
                </a:moveTo>
                <a:lnTo>
                  <a:pt x="732128" y="177984"/>
                </a:lnTo>
                <a:lnTo>
                  <a:pt x="732128" y="44468"/>
                </a:lnTo>
                <a:lnTo>
                  <a:pt x="754599" y="44468"/>
                </a:lnTo>
                <a:lnTo>
                  <a:pt x="754599" y="158980"/>
                </a:lnTo>
                <a:lnTo>
                  <a:pt x="799901" y="158980"/>
                </a:lnTo>
                <a:lnTo>
                  <a:pt x="799901" y="44468"/>
                </a:lnTo>
                <a:lnTo>
                  <a:pt x="822373" y="44468"/>
                </a:lnTo>
                <a:lnTo>
                  <a:pt x="822373" y="158980"/>
                </a:lnTo>
                <a:lnTo>
                  <a:pt x="867672" y="158980"/>
                </a:lnTo>
                <a:lnTo>
                  <a:pt x="867672" y="44468"/>
                </a:lnTo>
                <a:lnTo>
                  <a:pt x="890150" y="44468"/>
                </a:lnTo>
                <a:close/>
                <a:moveTo>
                  <a:pt x="1026054" y="177984"/>
                </a:moveTo>
                <a:lnTo>
                  <a:pt x="1003583" y="177984"/>
                </a:lnTo>
                <a:lnTo>
                  <a:pt x="1003583" y="63353"/>
                </a:lnTo>
                <a:lnTo>
                  <a:pt x="957682" y="63353"/>
                </a:lnTo>
                <a:cubicBezTo>
                  <a:pt x="957439" y="69966"/>
                  <a:pt x="957200" y="76324"/>
                  <a:pt x="956962" y="82418"/>
                </a:cubicBezTo>
                <a:cubicBezTo>
                  <a:pt x="956721" y="88513"/>
                  <a:pt x="956484" y="94036"/>
                  <a:pt x="956242" y="98975"/>
                </a:cubicBezTo>
                <a:cubicBezTo>
                  <a:pt x="955767" y="111485"/>
                  <a:pt x="954951" y="121961"/>
                  <a:pt x="953795" y="130406"/>
                </a:cubicBezTo>
                <a:cubicBezTo>
                  <a:pt x="952639" y="138856"/>
                  <a:pt x="951185" y="145631"/>
                  <a:pt x="949431" y="150733"/>
                </a:cubicBezTo>
                <a:cubicBezTo>
                  <a:pt x="947679" y="155992"/>
                  <a:pt x="945746" y="160093"/>
                  <a:pt x="943639" y="163040"/>
                </a:cubicBezTo>
                <a:cubicBezTo>
                  <a:pt x="941526" y="165989"/>
                  <a:pt x="939153" y="168656"/>
                  <a:pt x="936522" y="171050"/>
                </a:cubicBezTo>
                <a:cubicBezTo>
                  <a:pt x="933811" y="173442"/>
                  <a:pt x="930906" y="175233"/>
                  <a:pt x="927799" y="176429"/>
                </a:cubicBezTo>
                <a:cubicBezTo>
                  <a:pt x="924689" y="177624"/>
                  <a:pt x="921186" y="178222"/>
                  <a:pt x="917280" y="178222"/>
                </a:cubicBezTo>
                <a:cubicBezTo>
                  <a:pt x="916006" y="178222"/>
                  <a:pt x="914372" y="178186"/>
                  <a:pt x="912377" y="178103"/>
                </a:cubicBezTo>
                <a:cubicBezTo>
                  <a:pt x="910383" y="178024"/>
                  <a:pt x="908993" y="177984"/>
                  <a:pt x="908193" y="177984"/>
                </a:cubicBezTo>
                <a:lnTo>
                  <a:pt x="908193" y="158382"/>
                </a:lnTo>
                <a:lnTo>
                  <a:pt x="909390" y="158382"/>
                </a:lnTo>
                <a:cubicBezTo>
                  <a:pt x="909947" y="158382"/>
                  <a:pt x="910526" y="158419"/>
                  <a:pt x="911124" y="158502"/>
                </a:cubicBezTo>
                <a:cubicBezTo>
                  <a:pt x="911721" y="158580"/>
                  <a:pt x="912416" y="158619"/>
                  <a:pt x="913216" y="158619"/>
                </a:cubicBezTo>
                <a:cubicBezTo>
                  <a:pt x="915127" y="158619"/>
                  <a:pt x="916999" y="158343"/>
                  <a:pt x="918836" y="157785"/>
                </a:cubicBezTo>
                <a:cubicBezTo>
                  <a:pt x="920665" y="157224"/>
                  <a:pt x="922302" y="156190"/>
                  <a:pt x="923735" y="154675"/>
                </a:cubicBezTo>
                <a:cubicBezTo>
                  <a:pt x="927717" y="150772"/>
                  <a:pt x="930629" y="143940"/>
                  <a:pt x="932458" y="134176"/>
                </a:cubicBezTo>
                <a:cubicBezTo>
                  <a:pt x="934290" y="124413"/>
                  <a:pt x="935604" y="110765"/>
                  <a:pt x="936404" y="93237"/>
                </a:cubicBezTo>
                <a:cubicBezTo>
                  <a:pt x="936724" y="86703"/>
                  <a:pt x="937018" y="78970"/>
                  <a:pt x="937300" y="70046"/>
                </a:cubicBezTo>
                <a:cubicBezTo>
                  <a:pt x="937581" y="61121"/>
                  <a:pt x="937840" y="52596"/>
                  <a:pt x="938081" y="44468"/>
                </a:cubicBezTo>
                <a:lnTo>
                  <a:pt x="1026054" y="44468"/>
                </a:lnTo>
                <a:close/>
                <a:moveTo>
                  <a:pt x="1116540" y="181091"/>
                </a:moveTo>
                <a:cubicBezTo>
                  <a:pt x="1095264" y="181091"/>
                  <a:pt x="1078748" y="175094"/>
                  <a:pt x="1066993" y="163099"/>
                </a:cubicBezTo>
                <a:cubicBezTo>
                  <a:pt x="1055239" y="151106"/>
                  <a:pt x="1049360" y="134075"/>
                  <a:pt x="1049360" y="112004"/>
                </a:cubicBezTo>
                <a:cubicBezTo>
                  <a:pt x="1049360" y="90249"/>
                  <a:pt x="1055060" y="72936"/>
                  <a:pt x="1066453" y="60063"/>
                </a:cubicBezTo>
                <a:cubicBezTo>
                  <a:pt x="1077851" y="47196"/>
                  <a:pt x="1092751" y="40763"/>
                  <a:pt x="1111158" y="40763"/>
                </a:cubicBezTo>
                <a:cubicBezTo>
                  <a:pt x="1119445" y="40763"/>
                  <a:pt x="1126778" y="41959"/>
                  <a:pt x="1133155" y="44349"/>
                </a:cubicBezTo>
                <a:cubicBezTo>
                  <a:pt x="1139526" y="46742"/>
                  <a:pt x="1145107" y="50483"/>
                  <a:pt x="1149887" y="55585"/>
                </a:cubicBezTo>
                <a:cubicBezTo>
                  <a:pt x="1154671" y="60686"/>
                  <a:pt x="1158336" y="66916"/>
                  <a:pt x="1160885" y="74290"/>
                </a:cubicBezTo>
                <a:cubicBezTo>
                  <a:pt x="1163434" y="81659"/>
                  <a:pt x="1164708" y="90685"/>
                  <a:pt x="1164708" y="101365"/>
                </a:cubicBezTo>
                <a:lnTo>
                  <a:pt x="1164708" y="113559"/>
                </a:lnTo>
                <a:lnTo>
                  <a:pt x="1072192" y="113559"/>
                </a:lnTo>
                <a:cubicBezTo>
                  <a:pt x="1072192" y="129096"/>
                  <a:pt x="1076093" y="140965"/>
                  <a:pt x="1083907" y="149173"/>
                </a:cubicBezTo>
                <a:cubicBezTo>
                  <a:pt x="1091718" y="157381"/>
                  <a:pt x="1102515" y="161490"/>
                  <a:pt x="1116299" y="161490"/>
                </a:cubicBezTo>
                <a:cubicBezTo>
                  <a:pt x="1121238" y="161490"/>
                  <a:pt x="1126079" y="160927"/>
                  <a:pt x="1130822" y="159815"/>
                </a:cubicBezTo>
                <a:cubicBezTo>
                  <a:pt x="1135563" y="158700"/>
                  <a:pt x="1139846" y="157267"/>
                  <a:pt x="1143673" y="155513"/>
                </a:cubicBezTo>
                <a:cubicBezTo>
                  <a:pt x="1147734" y="153680"/>
                  <a:pt x="1151161" y="151910"/>
                  <a:pt x="1153951" y="150192"/>
                </a:cubicBezTo>
                <a:cubicBezTo>
                  <a:pt x="1156741" y="148482"/>
                  <a:pt x="1159052" y="146866"/>
                  <a:pt x="1160885" y="145350"/>
                </a:cubicBezTo>
                <a:lnTo>
                  <a:pt x="1162198" y="145350"/>
                </a:lnTo>
                <a:lnTo>
                  <a:pt x="1162198" y="169859"/>
                </a:lnTo>
                <a:cubicBezTo>
                  <a:pt x="1159571" y="170896"/>
                  <a:pt x="1156305" y="172184"/>
                  <a:pt x="1152400" y="173740"/>
                </a:cubicBezTo>
                <a:cubicBezTo>
                  <a:pt x="1148494" y="175292"/>
                  <a:pt x="1144987" y="176512"/>
                  <a:pt x="1141881" y="177386"/>
                </a:cubicBezTo>
                <a:cubicBezTo>
                  <a:pt x="1137495" y="178581"/>
                  <a:pt x="1133532" y="179499"/>
                  <a:pt x="1129986" y="180133"/>
                </a:cubicBezTo>
                <a:cubicBezTo>
                  <a:pt x="1126440" y="180771"/>
                  <a:pt x="1121954" y="181091"/>
                  <a:pt x="1116540" y="181091"/>
                </a:cubicBezTo>
                <a:close/>
                <a:moveTo>
                  <a:pt x="1142835" y="96344"/>
                </a:moveTo>
                <a:cubicBezTo>
                  <a:pt x="1142676" y="90288"/>
                  <a:pt x="1141959" y="85069"/>
                  <a:pt x="1140686" y="80683"/>
                </a:cubicBezTo>
                <a:cubicBezTo>
                  <a:pt x="1139407" y="76302"/>
                  <a:pt x="1137575" y="72599"/>
                  <a:pt x="1135188" y="69571"/>
                </a:cubicBezTo>
                <a:cubicBezTo>
                  <a:pt x="1132553" y="66222"/>
                  <a:pt x="1129187" y="63673"/>
                  <a:pt x="1125086" y="61921"/>
                </a:cubicBezTo>
                <a:cubicBezTo>
                  <a:pt x="1120979" y="60164"/>
                  <a:pt x="1115899" y="59289"/>
                  <a:pt x="1109844" y="59289"/>
                </a:cubicBezTo>
                <a:cubicBezTo>
                  <a:pt x="1103868" y="59289"/>
                  <a:pt x="1098785" y="60185"/>
                  <a:pt x="1094605" y="61978"/>
                </a:cubicBezTo>
                <a:cubicBezTo>
                  <a:pt x="1090422" y="63771"/>
                  <a:pt x="1086617" y="66384"/>
                  <a:pt x="1083190" y="69811"/>
                </a:cubicBezTo>
                <a:cubicBezTo>
                  <a:pt x="1079841" y="73315"/>
                  <a:pt x="1077292" y="77198"/>
                  <a:pt x="1075540" y="81464"/>
                </a:cubicBezTo>
                <a:cubicBezTo>
                  <a:pt x="1073786" y="85727"/>
                  <a:pt x="1072671" y="90689"/>
                  <a:pt x="1072192" y="96344"/>
                </a:cubicBezTo>
                <a:close/>
                <a:moveTo>
                  <a:pt x="1292843" y="177984"/>
                </a:moveTo>
                <a:lnTo>
                  <a:pt x="1270372" y="177984"/>
                </a:lnTo>
                <a:lnTo>
                  <a:pt x="1270372" y="117861"/>
                </a:lnTo>
                <a:lnTo>
                  <a:pt x="1209892" y="117861"/>
                </a:lnTo>
                <a:lnTo>
                  <a:pt x="1209892" y="177984"/>
                </a:lnTo>
                <a:lnTo>
                  <a:pt x="1187420" y="177984"/>
                </a:lnTo>
                <a:lnTo>
                  <a:pt x="1187420" y="44468"/>
                </a:lnTo>
                <a:lnTo>
                  <a:pt x="1209892" y="44468"/>
                </a:lnTo>
                <a:lnTo>
                  <a:pt x="1209892" y="98496"/>
                </a:lnTo>
                <a:lnTo>
                  <a:pt x="1270372" y="98496"/>
                </a:lnTo>
                <a:lnTo>
                  <a:pt x="1270372" y="44468"/>
                </a:lnTo>
                <a:lnTo>
                  <a:pt x="1292843" y="44468"/>
                </a:lnTo>
                <a:close/>
                <a:moveTo>
                  <a:pt x="1430665" y="177984"/>
                </a:moveTo>
                <a:lnTo>
                  <a:pt x="1408195" y="177984"/>
                </a:lnTo>
                <a:lnTo>
                  <a:pt x="1408195" y="117861"/>
                </a:lnTo>
                <a:lnTo>
                  <a:pt x="1347711" y="117861"/>
                </a:lnTo>
                <a:lnTo>
                  <a:pt x="1347711" y="177984"/>
                </a:lnTo>
                <a:lnTo>
                  <a:pt x="1325240" y="177984"/>
                </a:lnTo>
                <a:lnTo>
                  <a:pt x="1325240" y="44468"/>
                </a:lnTo>
                <a:lnTo>
                  <a:pt x="1347711" y="44468"/>
                </a:lnTo>
                <a:lnTo>
                  <a:pt x="1347711" y="98496"/>
                </a:lnTo>
                <a:lnTo>
                  <a:pt x="1408195" y="98496"/>
                </a:lnTo>
                <a:lnTo>
                  <a:pt x="1408195" y="44468"/>
                </a:lnTo>
                <a:lnTo>
                  <a:pt x="1430665" y="44468"/>
                </a:lnTo>
                <a:close/>
                <a:moveTo>
                  <a:pt x="1572905" y="111287"/>
                </a:moveTo>
                <a:cubicBezTo>
                  <a:pt x="1572905" y="133758"/>
                  <a:pt x="1567491" y="151106"/>
                  <a:pt x="1556651" y="163340"/>
                </a:cubicBezTo>
                <a:cubicBezTo>
                  <a:pt x="1545814" y="175573"/>
                  <a:pt x="1531390" y="181689"/>
                  <a:pt x="1513379" y="181689"/>
                </a:cubicBezTo>
                <a:cubicBezTo>
                  <a:pt x="1494814" y="181689"/>
                  <a:pt x="1480209" y="175375"/>
                  <a:pt x="1469574" y="162742"/>
                </a:cubicBezTo>
                <a:cubicBezTo>
                  <a:pt x="1458933" y="150113"/>
                  <a:pt x="1453615" y="132959"/>
                  <a:pt x="1453615" y="111287"/>
                </a:cubicBezTo>
                <a:cubicBezTo>
                  <a:pt x="1453615" y="88974"/>
                  <a:pt x="1459091" y="71640"/>
                  <a:pt x="1470053" y="59289"/>
                </a:cubicBezTo>
                <a:cubicBezTo>
                  <a:pt x="1481008" y="46937"/>
                  <a:pt x="1495448" y="40763"/>
                  <a:pt x="1513379" y="40763"/>
                </a:cubicBezTo>
                <a:cubicBezTo>
                  <a:pt x="1531390" y="40763"/>
                  <a:pt x="1545814" y="46919"/>
                  <a:pt x="1556651" y="59228"/>
                </a:cubicBezTo>
                <a:cubicBezTo>
                  <a:pt x="1567491" y="71539"/>
                  <a:pt x="1572905" y="88891"/>
                  <a:pt x="1572905" y="111287"/>
                </a:cubicBezTo>
                <a:close/>
                <a:moveTo>
                  <a:pt x="1549717" y="111287"/>
                </a:moveTo>
                <a:cubicBezTo>
                  <a:pt x="1549717" y="93993"/>
                  <a:pt x="1546571" y="81144"/>
                  <a:pt x="1540275" y="72734"/>
                </a:cubicBezTo>
                <a:cubicBezTo>
                  <a:pt x="1533982" y="64328"/>
                  <a:pt x="1525014" y="60127"/>
                  <a:pt x="1513379" y="60127"/>
                </a:cubicBezTo>
                <a:cubicBezTo>
                  <a:pt x="1501664" y="60127"/>
                  <a:pt x="1492640" y="64328"/>
                  <a:pt x="1486304" y="72734"/>
                </a:cubicBezTo>
                <a:cubicBezTo>
                  <a:pt x="1479971" y="81144"/>
                  <a:pt x="1476803" y="93993"/>
                  <a:pt x="1476803" y="111287"/>
                </a:cubicBezTo>
                <a:cubicBezTo>
                  <a:pt x="1476803" y="128024"/>
                  <a:pt x="1479971" y="140710"/>
                  <a:pt x="1486304" y="149358"/>
                </a:cubicBezTo>
                <a:cubicBezTo>
                  <a:pt x="1492640" y="158005"/>
                  <a:pt x="1501664" y="162324"/>
                  <a:pt x="1513379" y="162324"/>
                </a:cubicBezTo>
                <a:cubicBezTo>
                  <a:pt x="1524932" y="162324"/>
                  <a:pt x="1533880" y="158080"/>
                  <a:pt x="1540214" y="149595"/>
                </a:cubicBezTo>
                <a:cubicBezTo>
                  <a:pt x="1546550" y="141110"/>
                  <a:pt x="1549717" y="128336"/>
                  <a:pt x="1549717" y="111287"/>
                </a:cubicBezTo>
                <a:close/>
                <a:moveTo>
                  <a:pt x="1649049" y="180973"/>
                </a:moveTo>
                <a:cubicBezTo>
                  <a:pt x="1639883" y="180973"/>
                  <a:pt x="1631481" y="179558"/>
                  <a:pt x="1623830" y="176728"/>
                </a:cubicBezTo>
                <a:cubicBezTo>
                  <a:pt x="1616180" y="173901"/>
                  <a:pt x="1609606" y="169618"/>
                  <a:pt x="1604106" y="163880"/>
                </a:cubicBezTo>
                <a:cubicBezTo>
                  <a:pt x="1598608" y="158141"/>
                  <a:pt x="1594342" y="150909"/>
                  <a:pt x="1591318" y="142186"/>
                </a:cubicBezTo>
                <a:cubicBezTo>
                  <a:pt x="1588287" y="133464"/>
                  <a:pt x="1586772" y="123199"/>
                  <a:pt x="1586772" y="111406"/>
                </a:cubicBezTo>
                <a:cubicBezTo>
                  <a:pt x="1586772" y="99692"/>
                  <a:pt x="1588345" y="89572"/>
                  <a:pt x="1591495" y="81044"/>
                </a:cubicBezTo>
                <a:cubicBezTo>
                  <a:pt x="1594645" y="72518"/>
                  <a:pt x="1598847" y="65344"/>
                  <a:pt x="1604106" y="59530"/>
                </a:cubicBezTo>
                <a:cubicBezTo>
                  <a:pt x="1609365" y="53713"/>
                  <a:pt x="1615921" y="49231"/>
                  <a:pt x="1623770" y="46081"/>
                </a:cubicBezTo>
                <a:cubicBezTo>
                  <a:pt x="1631617" y="42934"/>
                  <a:pt x="1640045" y="41360"/>
                  <a:pt x="1649049" y="41360"/>
                </a:cubicBezTo>
                <a:cubicBezTo>
                  <a:pt x="1656382" y="41360"/>
                  <a:pt x="1663456" y="42398"/>
                  <a:pt x="1670267" y="44468"/>
                </a:cubicBezTo>
                <a:cubicBezTo>
                  <a:pt x="1677078" y="46541"/>
                  <a:pt x="1683155" y="48932"/>
                  <a:pt x="1688494" y="51642"/>
                </a:cubicBezTo>
                <a:lnTo>
                  <a:pt x="1688494" y="76861"/>
                </a:lnTo>
                <a:lnTo>
                  <a:pt x="1687179" y="76861"/>
                </a:lnTo>
                <a:cubicBezTo>
                  <a:pt x="1685584" y="75507"/>
                  <a:pt x="1683537" y="73955"/>
                  <a:pt x="1681027" y="72199"/>
                </a:cubicBezTo>
                <a:cubicBezTo>
                  <a:pt x="1678514" y="70444"/>
                  <a:pt x="1675465" y="68653"/>
                  <a:pt x="1671880" y="66824"/>
                </a:cubicBezTo>
                <a:cubicBezTo>
                  <a:pt x="1668770" y="65225"/>
                  <a:pt x="1665104" y="63832"/>
                  <a:pt x="1660881" y="62637"/>
                </a:cubicBezTo>
                <a:cubicBezTo>
                  <a:pt x="1656663" y="61442"/>
                  <a:pt x="1652595" y="60844"/>
                  <a:pt x="1648688" y="60844"/>
                </a:cubicBezTo>
                <a:cubicBezTo>
                  <a:pt x="1637056" y="60844"/>
                  <a:pt x="1627715" y="65246"/>
                  <a:pt x="1620662" y="74049"/>
                </a:cubicBezTo>
                <a:cubicBezTo>
                  <a:pt x="1613607" y="82858"/>
                  <a:pt x="1610081" y="95310"/>
                  <a:pt x="1610081" y="111406"/>
                </a:cubicBezTo>
                <a:cubicBezTo>
                  <a:pt x="1610081" y="127184"/>
                  <a:pt x="1613488" y="139476"/>
                  <a:pt x="1620299" y="148280"/>
                </a:cubicBezTo>
                <a:cubicBezTo>
                  <a:pt x="1627114" y="157086"/>
                  <a:pt x="1636577" y="161490"/>
                  <a:pt x="1648688" y="161490"/>
                </a:cubicBezTo>
                <a:cubicBezTo>
                  <a:pt x="1656021" y="161490"/>
                  <a:pt x="1662995" y="159973"/>
                  <a:pt x="1669612" y="156946"/>
                </a:cubicBezTo>
                <a:cubicBezTo>
                  <a:pt x="1676222" y="153922"/>
                  <a:pt x="1682079" y="150016"/>
                  <a:pt x="1687179" y="145231"/>
                </a:cubicBezTo>
                <a:lnTo>
                  <a:pt x="1688494" y="145231"/>
                </a:lnTo>
                <a:lnTo>
                  <a:pt x="1688494" y="170454"/>
                </a:lnTo>
                <a:cubicBezTo>
                  <a:pt x="1686261" y="171493"/>
                  <a:pt x="1683475" y="172747"/>
                  <a:pt x="1680127" y="174219"/>
                </a:cubicBezTo>
                <a:cubicBezTo>
                  <a:pt x="1676783" y="175695"/>
                  <a:pt x="1673752" y="176790"/>
                  <a:pt x="1671040" y="177506"/>
                </a:cubicBezTo>
                <a:cubicBezTo>
                  <a:pt x="1667217" y="178622"/>
                  <a:pt x="1663791" y="179478"/>
                  <a:pt x="1660763" y="180076"/>
                </a:cubicBezTo>
                <a:cubicBezTo>
                  <a:pt x="1657736" y="180673"/>
                  <a:pt x="1653833" y="180973"/>
                  <a:pt x="1649049" y="180973"/>
                </a:cubicBezTo>
                <a:close/>
                <a:moveTo>
                  <a:pt x="1805494" y="64189"/>
                </a:moveTo>
                <a:lnTo>
                  <a:pt x="1760068" y="64189"/>
                </a:lnTo>
                <a:lnTo>
                  <a:pt x="1760068" y="177984"/>
                </a:lnTo>
                <a:lnTo>
                  <a:pt x="1737597" y="177984"/>
                </a:lnTo>
                <a:lnTo>
                  <a:pt x="1737597" y="64189"/>
                </a:lnTo>
                <a:lnTo>
                  <a:pt x="1692181" y="64189"/>
                </a:lnTo>
                <a:lnTo>
                  <a:pt x="1692181" y="44468"/>
                </a:lnTo>
                <a:lnTo>
                  <a:pt x="1805494" y="44468"/>
                </a:lnTo>
                <a:close/>
                <a:moveTo>
                  <a:pt x="1927656" y="177984"/>
                </a:moveTo>
                <a:lnTo>
                  <a:pt x="1905422" y="177984"/>
                </a:lnTo>
                <a:lnTo>
                  <a:pt x="1905422" y="78415"/>
                </a:lnTo>
                <a:lnTo>
                  <a:pt x="1842553" y="177984"/>
                </a:lnTo>
                <a:lnTo>
                  <a:pt x="1822230" y="177984"/>
                </a:lnTo>
                <a:lnTo>
                  <a:pt x="1822230" y="44468"/>
                </a:lnTo>
                <a:lnTo>
                  <a:pt x="1844464" y="44468"/>
                </a:lnTo>
                <a:lnTo>
                  <a:pt x="1844464" y="142482"/>
                </a:lnTo>
                <a:lnTo>
                  <a:pt x="1906618" y="44468"/>
                </a:lnTo>
                <a:lnTo>
                  <a:pt x="1927656" y="44468"/>
                </a:lnTo>
                <a:close/>
                <a:moveTo>
                  <a:pt x="2141377" y="137582"/>
                </a:moveTo>
                <a:cubicBezTo>
                  <a:pt x="2141377" y="144036"/>
                  <a:pt x="2140146" y="149754"/>
                  <a:pt x="2137672" y="154736"/>
                </a:cubicBezTo>
                <a:cubicBezTo>
                  <a:pt x="2135204" y="159714"/>
                  <a:pt x="2131819" y="163880"/>
                  <a:pt x="2127510" y="167224"/>
                </a:cubicBezTo>
                <a:cubicBezTo>
                  <a:pt x="2122096" y="171450"/>
                  <a:pt x="2116415" y="174297"/>
                  <a:pt x="2110478" y="175771"/>
                </a:cubicBezTo>
                <a:cubicBezTo>
                  <a:pt x="2104542" y="177246"/>
                  <a:pt x="2097429" y="177984"/>
                  <a:pt x="2089141" y="177984"/>
                </a:cubicBezTo>
                <a:lnTo>
                  <a:pt x="2036671" y="177984"/>
                </a:lnTo>
                <a:lnTo>
                  <a:pt x="2036671" y="44468"/>
                </a:lnTo>
                <a:lnTo>
                  <a:pt x="2085675" y="44468"/>
                </a:lnTo>
                <a:cubicBezTo>
                  <a:pt x="2095480" y="44468"/>
                  <a:pt x="2102648" y="44767"/>
                  <a:pt x="2107195" y="45363"/>
                </a:cubicBezTo>
                <a:cubicBezTo>
                  <a:pt x="2111735" y="45961"/>
                  <a:pt x="2116239" y="47496"/>
                  <a:pt x="2120699" y="49969"/>
                </a:cubicBezTo>
                <a:cubicBezTo>
                  <a:pt x="2125400" y="52517"/>
                  <a:pt x="2128868" y="55904"/>
                  <a:pt x="2131099" y="60127"/>
                </a:cubicBezTo>
                <a:cubicBezTo>
                  <a:pt x="2133332" y="64350"/>
                  <a:pt x="2134447" y="69369"/>
                  <a:pt x="2134447" y="75187"/>
                </a:cubicBezTo>
                <a:cubicBezTo>
                  <a:pt x="2134447" y="81562"/>
                  <a:pt x="2132694" y="87278"/>
                  <a:pt x="2129188" y="92341"/>
                </a:cubicBezTo>
                <a:cubicBezTo>
                  <a:pt x="2125681" y="97402"/>
                  <a:pt x="2121019" y="101326"/>
                  <a:pt x="2115201" y="104112"/>
                </a:cubicBezTo>
                <a:lnTo>
                  <a:pt x="2115799" y="104948"/>
                </a:lnTo>
                <a:cubicBezTo>
                  <a:pt x="2123050" y="106783"/>
                  <a:pt x="2129126" y="110488"/>
                  <a:pt x="2134026" y="116068"/>
                </a:cubicBezTo>
                <a:cubicBezTo>
                  <a:pt x="2138926" y="121645"/>
                  <a:pt x="2141377" y="128815"/>
                  <a:pt x="2141377" y="137582"/>
                </a:cubicBezTo>
                <a:close/>
                <a:moveTo>
                  <a:pt x="2111374" y="78653"/>
                </a:moveTo>
                <a:cubicBezTo>
                  <a:pt x="2111374" y="75625"/>
                  <a:pt x="2110878" y="72997"/>
                  <a:pt x="2109881" y="70766"/>
                </a:cubicBezTo>
                <a:cubicBezTo>
                  <a:pt x="2108884" y="68533"/>
                  <a:pt x="2107152" y="66781"/>
                  <a:pt x="2104683" y="65502"/>
                </a:cubicBezTo>
                <a:cubicBezTo>
                  <a:pt x="2101813" y="63991"/>
                  <a:pt x="2098606" y="63094"/>
                  <a:pt x="2095060" y="62813"/>
                </a:cubicBezTo>
                <a:cubicBezTo>
                  <a:pt x="2091513" y="62536"/>
                  <a:pt x="2086592" y="62395"/>
                  <a:pt x="2080300" y="62395"/>
                </a:cubicBezTo>
                <a:lnTo>
                  <a:pt x="2058901" y="62395"/>
                </a:lnTo>
                <a:lnTo>
                  <a:pt x="2058901" y="98975"/>
                </a:lnTo>
                <a:lnTo>
                  <a:pt x="2084720" y="98975"/>
                </a:lnTo>
                <a:cubicBezTo>
                  <a:pt x="2090222" y="98975"/>
                  <a:pt x="2094127" y="98716"/>
                  <a:pt x="2096434" y="98194"/>
                </a:cubicBezTo>
                <a:cubicBezTo>
                  <a:pt x="2098746" y="97678"/>
                  <a:pt x="2101298" y="96585"/>
                  <a:pt x="2104085" y="94911"/>
                </a:cubicBezTo>
                <a:cubicBezTo>
                  <a:pt x="2106712" y="93320"/>
                  <a:pt x="2108588" y="91163"/>
                  <a:pt x="2109701" y="88452"/>
                </a:cubicBezTo>
                <a:cubicBezTo>
                  <a:pt x="2110813" y="85742"/>
                  <a:pt x="2111374" y="82477"/>
                  <a:pt x="2111374" y="78653"/>
                </a:cubicBezTo>
                <a:close/>
                <a:moveTo>
                  <a:pt x="2118190" y="137700"/>
                </a:moveTo>
                <a:cubicBezTo>
                  <a:pt x="2118190" y="133161"/>
                  <a:pt x="2117534" y="129514"/>
                  <a:pt x="2116221" y="126764"/>
                </a:cubicBezTo>
                <a:cubicBezTo>
                  <a:pt x="2114906" y="124017"/>
                  <a:pt x="2112012" y="121565"/>
                  <a:pt x="2107548" y="119412"/>
                </a:cubicBezTo>
                <a:cubicBezTo>
                  <a:pt x="2104762" y="118058"/>
                  <a:pt x="2101774" y="117224"/>
                  <a:pt x="2098588" y="116903"/>
                </a:cubicBezTo>
                <a:cubicBezTo>
                  <a:pt x="2095398" y="116582"/>
                  <a:pt x="2090977" y="116424"/>
                  <a:pt x="2085318" y="116424"/>
                </a:cubicBezTo>
                <a:lnTo>
                  <a:pt x="2058901" y="116424"/>
                </a:lnTo>
                <a:lnTo>
                  <a:pt x="2058901" y="160053"/>
                </a:lnTo>
                <a:lnTo>
                  <a:pt x="2078384" y="160053"/>
                </a:lnTo>
                <a:cubicBezTo>
                  <a:pt x="2086431" y="160053"/>
                  <a:pt x="2092688" y="159732"/>
                  <a:pt x="2097151" y="159098"/>
                </a:cubicBezTo>
                <a:cubicBezTo>
                  <a:pt x="2101612" y="158462"/>
                  <a:pt x="2105439" y="157187"/>
                  <a:pt x="2108625" y="155272"/>
                </a:cubicBezTo>
                <a:cubicBezTo>
                  <a:pt x="2111977" y="153202"/>
                  <a:pt x="2114402" y="150808"/>
                  <a:pt x="2115917" y="148101"/>
                </a:cubicBezTo>
                <a:cubicBezTo>
                  <a:pt x="2117434" y="145390"/>
                  <a:pt x="2118190" y="141923"/>
                  <a:pt x="2118190" y="137700"/>
                </a:cubicBezTo>
                <a:close/>
                <a:moveTo>
                  <a:pt x="2330485" y="141048"/>
                </a:moveTo>
                <a:cubicBezTo>
                  <a:pt x="2330485" y="148539"/>
                  <a:pt x="2328851" y="154875"/>
                  <a:pt x="2325585" y="160053"/>
                </a:cubicBezTo>
                <a:cubicBezTo>
                  <a:pt x="2322321" y="165236"/>
                  <a:pt x="2318133" y="169341"/>
                  <a:pt x="2313033" y="172369"/>
                </a:cubicBezTo>
                <a:cubicBezTo>
                  <a:pt x="2308173" y="175316"/>
                  <a:pt x="2302635" y="177506"/>
                  <a:pt x="2296422" y="178938"/>
                </a:cubicBezTo>
                <a:cubicBezTo>
                  <a:pt x="2290205" y="180375"/>
                  <a:pt x="2283992" y="181091"/>
                  <a:pt x="2277774" y="181091"/>
                </a:cubicBezTo>
                <a:cubicBezTo>
                  <a:pt x="2269008" y="181091"/>
                  <a:pt x="2260720" y="180235"/>
                  <a:pt x="2252912" y="178524"/>
                </a:cubicBezTo>
                <a:cubicBezTo>
                  <a:pt x="2245104" y="176807"/>
                  <a:pt x="2237332" y="174078"/>
                  <a:pt x="2229603" y="170334"/>
                </a:cubicBezTo>
                <a:lnTo>
                  <a:pt x="2229603" y="145469"/>
                </a:lnTo>
                <a:lnTo>
                  <a:pt x="2231035" y="145469"/>
                </a:lnTo>
                <a:cubicBezTo>
                  <a:pt x="2236457" y="150495"/>
                  <a:pt x="2243250" y="154455"/>
                  <a:pt x="2251419" y="157364"/>
                </a:cubicBezTo>
                <a:cubicBezTo>
                  <a:pt x="2259588" y="160272"/>
                  <a:pt x="2267733" y="161727"/>
                  <a:pt x="2275859" y="161727"/>
                </a:cubicBezTo>
                <a:cubicBezTo>
                  <a:pt x="2279369" y="161727"/>
                  <a:pt x="2283135" y="161349"/>
                  <a:pt x="2287159" y="160589"/>
                </a:cubicBezTo>
                <a:cubicBezTo>
                  <a:pt x="2291180" y="159834"/>
                  <a:pt x="2294586" y="158660"/>
                  <a:pt x="2297380" y="157065"/>
                </a:cubicBezTo>
                <a:cubicBezTo>
                  <a:pt x="2301044" y="154832"/>
                  <a:pt x="2303654" y="152442"/>
                  <a:pt x="2305210" y="149893"/>
                </a:cubicBezTo>
                <a:cubicBezTo>
                  <a:pt x="2306761" y="147344"/>
                  <a:pt x="2307535" y="143834"/>
                  <a:pt x="2307535" y="139374"/>
                </a:cubicBezTo>
                <a:cubicBezTo>
                  <a:pt x="2307535" y="134594"/>
                  <a:pt x="2306642" y="130752"/>
                  <a:pt x="2304850" y="127840"/>
                </a:cubicBezTo>
                <a:cubicBezTo>
                  <a:pt x="2303057" y="124931"/>
                  <a:pt x="2300605" y="122760"/>
                  <a:pt x="2297498" y="121324"/>
                </a:cubicBezTo>
                <a:cubicBezTo>
                  <a:pt x="2294388" y="119891"/>
                  <a:pt x="2290903" y="118994"/>
                  <a:pt x="2287041" y="118635"/>
                </a:cubicBezTo>
                <a:cubicBezTo>
                  <a:pt x="2283174" y="118274"/>
                  <a:pt x="2279092" y="118099"/>
                  <a:pt x="2274783" y="118099"/>
                </a:cubicBezTo>
                <a:lnTo>
                  <a:pt x="2259007" y="118099"/>
                </a:lnTo>
                <a:lnTo>
                  <a:pt x="2259007" y="98734"/>
                </a:lnTo>
                <a:lnTo>
                  <a:pt x="2271078" y="98734"/>
                </a:lnTo>
                <a:cubicBezTo>
                  <a:pt x="2274106" y="98734"/>
                  <a:pt x="2277890" y="98633"/>
                  <a:pt x="2282436" y="98435"/>
                </a:cubicBezTo>
                <a:cubicBezTo>
                  <a:pt x="2286976" y="98237"/>
                  <a:pt x="2290601" y="97622"/>
                  <a:pt x="2293311" y="96585"/>
                </a:cubicBezTo>
                <a:cubicBezTo>
                  <a:pt x="2296739" y="95306"/>
                  <a:pt x="2299489" y="93497"/>
                  <a:pt x="2301564" y="91146"/>
                </a:cubicBezTo>
                <a:cubicBezTo>
                  <a:pt x="2303632" y="88797"/>
                  <a:pt x="2304670" y="84831"/>
                  <a:pt x="2304670" y="79251"/>
                </a:cubicBezTo>
                <a:cubicBezTo>
                  <a:pt x="2304670" y="75344"/>
                  <a:pt x="2303795" y="72199"/>
                  <a:pt x="2302038" y="69811"/>
                </a:cubicBezTo>
                <a:cubicBezTo>
                  <a:pt x="2300285" y="67421"/>
                  <a:pt x="2298096" y="65545"/>
                  <a:pt x="2295461" y="64189"/>
                </a:cubicBezTo>
                <a:cubicBezTo>
                  <a:pt x="2292753" y="62756"/>
                  <a:pt x="2289806" y="61780"/>
                  <a:pt x="2286619" y="61257"/>
                </a:cubicBezTo>
                <a:cubicBezTo>
                  <a:pt x="2283429" y="60743"/>
                  <a:pt x="2280366" y="60484"/>
                  <a:pt x="2277418" y="60484"/>
                </a:cubicBezTo>
                <a:cubicBezTo>
                  <a:pt x="2269847" y="60484"/>
                  <a:pt x="2262575" y="61542"/>
                  <a:pt x="2255602" y="63651"/>
                </a:cubicBezTo>
                <a:cubicBezTo>
                  <a:pt x="2248629" y="65765"/>
                  <a:pt x="2242630" y="68894"/>
                  <a:pt x="2237613" y="73037"/>
                </a:cubicBezTo>
                <a:lnTo>
                  <a:pt x="2236180" y="73037"/>
                </a:lnTo>
                <a:lnTo>
                  <a:pt x="2236180" y="48773"/>
                </a:lnTo>
                <a:cubicBezTo>
                  <a:pt x="2241914" y="46778"/>
                  <a:pt x="2248268" y="45025"/>
                  <a:pt x="2255242" y="43510"/>
                </a:cubicBezTo>
                <a:cubicBezTo>
                  <a:pt x="2262215" y="41994"/>
                  <a:pt x="2269206" y="41239"/>
                  <a:pt x="2276219" y="41239"/>
                </a:cubicBezTo>
                <a:cubicBezTo>
                  <a:pt x="2281878" y="41239"/>
                  <a:pt x="2287638" y="41818"/>
                  <a:pt x="2293491" y="42969"/>
                </a:cubicBezTo>
                <a:cubicBezTo>
                  <a:pt x="2299349" y="44125"/>
                  <a:pt x="2304907" y="46103"/>
                  <a:pt x="2310167" y="48892"/>
                </a:cubicBezTo>
                <a:cubicBezTo>
                  <a:pt x="2315109" y="51603"/>
                  <a:pt x="2319253" y="55325"/>
                  <a:pt x="2322597" y="60066"/>
                </a:cubicBezTo>
                <a:cubicBezTo>
                  <a:pt x="2325946" y="64811"/>
                  <a:pt x="2327616" y="70607"/>
                  <a:pt x="2327616" y="77458"/>
                </a:cubicBezTo>
                <a:cubicBezTo>
                  <a:pt x="2327616" y="84708"/>
                  <a:pt x="2325568" y="91066"/>
                  <a:pt x="2321460" y="96524"/>
                </a:cubicBezTo>
                <a:cubicBezTo>
                  <a:pt x="2317356" y="101981"/>
                  <a:pt x="2311920" y="105588"/>
                  <a:pt x="2305145" y="107342"/>
                </a:cubicBezTo>
                <a:lnTo>
                  <a:pt x="2305145" y="108180"/>
                </a:lnTo>
                <a:cubicBezTo>
                  <a:pt x="2312558" y="110729"/>
                  <a:pt x="2318631" y="114632"/>
                  <a:pt x="2323372" y="119891"/>
                </a:cubicBezTo>
                <a:cubicBezTo>
                  <a:pt x="2328117" y="125155"/>
                  <a:pt x="2330485" y="132204"/>
                  <a:pt x="2330485" y="141048"/>
                </a:cubicBezTo>
                <a:close/>
                <a:moveTo>
                  <a:pt x="2428618" y="145113"/>
                </a:moveTo>
                <a:lnTo>
                  <a:pt x="2428618" y="108062"/>
                </a:lnTo>
                <a:cubicBezTo>
                  <a:pt x="2423279" y="108537"/>
                  <a:pt x="2416529" y="109193"/>
                  <a:pt x="2408360" y="110030"/>
                </a:cubicBezTo>
                <a:cubicBezTo>
                  <a:pt x="2400188" y="110866"/>
                  <a:pt x="2393596" y="112044"/>
                  <a:pt x="2388575" y="113559"/>
                </a:cubicBezTo>
                <a:cubicBezTo>
                  <a:pt x="2382598" y="115387"/>
                  <a:pt x="2377659" y="118199"/>
                  <a:pt x="2373757" y="121986"/>
                </a:cubicBezTo>
                <a:cubicBezTo>
                  <a:pt x="2369851" y="125770"/>
                  <a:pt x="2367897" y="131048"/>
                  <a:pt x="2367897" y="137823"/>
                </a:cubicBezTo>
                <a:cubicBezTo>
                  <a:pt x="2367897" y="145472"/>
                  <a:pt x="2370046" y="151247"/>
                  <a:pt x="2374355" y="155154"/>
                </a:cubicBezTo>
                <a:cubicBezTo>
                  <a:pt x="2378656" y="159059"/>
                  <a:pt x="2384949" y="161011"/>
                  <a:pt x="2393241" y="161011"/>
                </a:cubicBezTo>
                <a:cubicBezTo>
                  <a:pt x="2400329" y="161011"/>
                  <a:pt x="2406744" y="159477"/>
                  <a:pt x="2412483" y="156406"/>
                </a:cubicBezTo>
                <a:cubicBezTo>
                  <a:pt x="2418220" y="153343"/>
                  <a:pt x="2423599" y="149577"/>
                  <a:pt x="2428618" y="145113"/>
                </a:cubicBezTo>
                <a:close/>
                <a:moveTo>
                  <a:pt x="2428618" y="163757"/>
                </a:moveTo>
                <a:cubicBezTo>
                  <a:pt x="2426785" y="165110"/>
                  <a:pt x="2424333" y="167004"/>
                  <a:pt x="2421270" y="169437"/>
                </a:cubicBezTo>
                <a:cubicBezTo>
                  <a:pt x="2418199" y="171868"/>
                  <a:pt x="2415232" y="173801"/>
                  <a:pt x="2412363" y="175233"/>
                </a:cubicBezTo>
                <a:cubicBezTo>
                  <a:pt x="2408378" y="177304"/>
                  <a:pt x="2404534" y="178903"/>
                  <a:pt x="2400829" y="180015"/>
                </a:cubicBezTo>
                <a:cubicBezTo>
                  <a:pt x="2397124" y="181130"/>
                  <a:pt x="2391926" y="181689"/>
                  <a:pt x="2385227" y="181689"/>
                </a:cubicBezTo>
                <a:cubicBezTo>
                  <a:pt x="2379729" y="181689"/>
                  <a:pt x="2374510" y="180651"/>
                  <a:pt x="2369575" y="178581"/>
                </a:cubicBezTo>
                <a:cubicBezTo>
                  <a:pt x="2364632" y="176512"/>
                  <a:pt x="2360286" y="173599"/>
                  <a:pt x="2356542" y="169859"/>
                </a:cubicBezTo>
                <a:cubicBezTo>
                  <a:pt x="2352957" y="166191"/>
                  <a:pt x="2350091" y="161665"/>
                  <a:pt x="2347938" y="156288"/>
                </a:cubicBezTo>
                <a:cubicBezTo>
                  <a:pt x="2345781" y="150909"/>
                  <a:pt x="2344709" y="145235"/>
                  <a:pt x="2344709" y="139256"/>
                </a:cubicBezTo>
                <a:cubicBezTo>
                  <a:pt x="2344709" y="130010"/>
                  <a:pt x="2346664" y="122141"/>
                  <a:pt x="2350566" y="115646"/>
                </a:cubicBezTo>
                <a:cubicBezTo>
                  <a:pt x="2354472" y="109153"/>
                  <a:pt x="2360650" y="103993"/>
                  <a:pt x="2369096" y="100170"/>
                </a:cubicBezTo>
                <a:cubicBezTo>
                  <a:pt x="2376587" y="96742"/>
                  <a:pt x="2385428" y="94370"/>
                  <a:pt x="2395631" y="93057"/>
                </a:cubicBezTo>
                <a:cubicBezTo>
                  <a:pt x="2405829" y="91742"/>
                  <a:pt x="2416824" y="90767"/>
                  <a:pt x="2428618" y="90130"/>
                </a:cubicBezTo>
                <a:lnTo>
                  <a:pt x="2428618" y="85824"/>
                </a:lnTo>
                <a:cubicBezTo>
                  <a:pt x="2428618" y="80565"/>
                  <a:pt x="2427818" y="76321"/>
                  <a:pt x="2426227" y="73095"/>
                </a:cubicBezTo>
                <a:cubicBezTo>
                  <a:pt x="2424637" y="69869"/>
                  <a:pt x="2422404" y="67378"/>
                  <a:pt x="2419535" y="65625"/>
                </a:cubicBezTo>
                <a:cubicBezTo>
                  <a:pt x="2416666" y="63793"/>
                  <a:pt x="2413163" y="62576"/>
                  <a:pt x="2409019" y="61978"/>
                </a:cubicBezTo>
                <a:cubicBezTo>
                  <a:pt x="2404876" y="61381"/>
                  <a:pt x="2400610" y="61081"/>
                  <a:pt x="2396228" y="61081"/>
                </a:cubicBezTo>
                <a:cubicBezTo>
                  <a:pt x="2391044" y="61081"/>
                  <a:pt x="2384949" y="61855"/>
                  <a:pt x="2377937" y="63410"/>
                </a:cubicBezTo>
                <a:cubicBezTo>
                  <a:pt x="2370927" y="64962"/>
                  <a:pt x="2363915" y="67220"/>
                  <a:pt x="2356903" y="70168"/>
                </a:cubicBezTo>
                <a:lnTo>
                  <a:pt x="2355588" y="70168"/>
                </a:lnTo>
                <a:lnTo>
                  <a:pt x="2355588" y="47341"/>
                </a:lnTo>
                <a:cubicBezTo>
                  <a:pt x="2359732" y="46146"/>
                  <a:pt x="2365668" y="44827"/>
                  <a:pt x="2373397" y="43391"/>
                </a:cubicBezTo>
                <a:cubicBezTo>
                  <a:pt x="2381126" y="41959"/>
                  <a:pt x="2388777" y="41239"/>
                  <a:pt x="2396347" y="41239"/>
                </a:cubicBezTo>
                <a:cubicBezTo>
                  <a:pt x="2405509" y="41239"/>
                  <a:pt x="2413238" y="41959"/>
                  <a:pt x="2419535" y="43391"/>
                </a:cubicBezTo>
                <a:cubicBezTo>
                  <a:pt x="2425832" y="44827"/>
                  <a:pt x="2431487" y="47420"/>
                  <a:pt x="2436509" y="51163"/>
                </a:cubicBezTo>
                <a:cubicBezTo>
                  <a:pt x="2441369" y="54829"/>
                  <a:pt x="2444993" y="59566"/>
                  <a:pt x="2447387" y="65384"/>
                </a:cubicBezTo>
                <a:cubicBezTo>
                  <a:pt x="2449779" y="71201"/>
                  <a:pt x="2450974" y="78297"/>
                  <a:pt x="2450974" y="86662"/>
                </a:cubicBezTo>
                <a:lnTo>
                  <a:pt x="2450974" y="177984"/>
                </a:lnTo>
                <a:lnTo>
                  <a:pt x="2428618" y="177984"/>
                </a:lnTo>
                <a:close/>
                <a:moveTo>
                  <a:pt x="2589984" y="177984"/>
                </a:moveTo>
                <a:lnTo>
                  <a:pt x="2562015" y="177984"/>
                </a:lnTo>
                <a:lnTo>
                  <a:pt x="2516230" y="116424"/>
                </a:lnTo>
                <a:lnTo>
                  <a:pt x="2504999" y="116424"/>
                </a:lnTo>
                <a:lnTo>
                  <a:pt x="2504999" y="177984"/>
                </a:lnTo>
                <a:lnTo>
                  <a:pt x="2482527" y="177984"/>
                </a:lnTo>
                <a:lnTo>
                  <a:pt x="2482527" y="44468"/>
                </a:lnTo>
                <a:lnTo>
                  <a:pt x="2504999" y="44468"/>
                </a:lnTo>
                <a:lnTo>
                  <a:pt x="2504999" y="102560"/>
                </a:lnTo>
                <a:cubicBezTo>
                  <a:pt x="2510816" y="102478"/>
                  <a:pt x="2515773" y="101265"/>
                  <a:pt x="2519878" y="98911"/>
                </a:cubicBezTo>
                <a:cubicBezTo>
                  <a:pt x="2523985" y="96563"/>
                  <a:pt x="2527470" y="91998"/>
                  <a:pt x="2530339" y="85226"/>
                </a:cubicBezTo>
                <a:cubicBezTo>
                  <a:pt x="2531214" y="83232"/>
                  <a:pt x="2532193" y="80925"/>
                  <a:pt x="2533270" y="78297"/>
                </a:cubicBezTo>
                <a:cubicBezTo>
                  <a:pt x="2534343" y="75665"/>
                  <a:pt x="2535199" y="73358"/>
                  <a:pt x="2535837" y="71363"/>
                </a:cubicBezTo>
                <a:cubicBezTo>
                  <a:pt x="2539343" y="61560"/>
                  <a:pt x="2544206" y="54631"/>
                  <a:pt x="2550424" y="50563"/>
                </a:cubicBezTo>
                <a:cubicBezTo>
                  <a:pt x="2556636" y="46498"/>
                  <a:pt x="2564727" y="44468"/>
                  <a:pt x="2574685" y="44468"/>
                </a:cubicBezTo>
                <a:lnTo>
                  <a:pt x="2580782" y="44468"/>
                </a:lnTo>
                <a:lnTo>
                  <a:pt x="2580782" y="63832"/>
                </a:lnTo>
                <a:lnTo>
                  <a:pt x="2575638" y="63832"/>
                </a:lnTo>
                <a:cubicBezTo>
                  <a:pt x="2569345" y="63832"/>
                  <a:pt x="2564626" y="65125"/>
                  <a:pt x="2561475" y="67717"/>
                </a:cubicBezTo>
                <a:cubicBezTo>
                  <a:pt x="2558326" y="70309"/>
                  <a:pt x="2555676" y="75028"/>
                  <a:pt x="2553527" y="81878"/>
                </a:cubicBezTo>
                <a:cubicBezTo>
                  <a:pt x="2551295" y="88817"/>
                  <a:pt x="2548667" y="94213"/>
                  <a:pt x="2545640" y="98075"/>
                </a:cubicBezTo>
                <a:cubicBezTo>
                  <a:pt x="2542612" y="101942"/>
                  <a:pt x="2539263" y="104911"/>
                  <a:pt x="2535595" y="106985"/>
                </a:cubicBezTo>
                <a:close/>
                <a:moveTo>
                  <a:pt x="2716448" y="107702"/>
                </a:moveTo>
                <a:cubicBezTo>
                  <a:pt x="2716448" y="129935"/>
                  <a:pt x="2711127" y="147640"/>
                  <a:pt x="2700490" y="160830"/>
                </a:cubicBezTo>
                <a:cubicBezTo>
                  <a:pt x="2689856" y="174017"/>
                  <a:pt x="2676409" y="180612"/>
                  <a:pt x="2660152" y="180612"/>
                </a:cubicBezTo>
                <a:cubicBezTo>
                  <a:pt x="2653535" y="180612"/>
                  <a:pt x="2647682" y="179856"/>
                  <a:pt x="2642580" y="178341"/>
                </a:cubicBezTo>
                <a:cubicBezTo>
                  <a:pt x="2637478" y="176829"/>
                  <a:pt x="2632259" y="174478"/>
                  <a:pt x="2626920" y="171291"/>
                </a:cubicBezTo>
                <a:lnTo>
                  <a:pt x="2626920" y="227229"/>
                </a:lnTo>
                <a:lnTo>
                  <a:pt x="2604448" y="227229"/>
                </a:lnTo>
                <a:lnTo>
                  <a:pt x="2604448" y="44468"/>
                </a:lnTo>
                <a:lnTo>
                  <a:pt x="2626920" y="44468"/>
                </a:lnTo>
                <a:lnTo>
                  <a:pt x="2626920" y="58453"/>
                </a:lnTo>
                <a:cubicBezTo>
                  <a:pt x="2632496" y="53435"/>
                  <a:pt x="2638693" y="49231"/>
                  <a:pt x="2645507" y="45842"/>
                </a:cubicBezTo>
                <a:cubicBezTo>
                  <a:pt x="2652319" y="42455"/>
                  <a:pt x="2659748" y="40763"/>
                  <a:pt x="2667798" y="40763"/>
                </a:cubicBezTo>
                <a:cubicBezTo>
                  <a:pt x="2683102" y="40763"/>
                  <a:pt x="2695032" y="46819"/>
                  <a:pt x="2703596" y="58932"/>
                </a:cubicBezTo>
                <a:cubicBezTo>
                  <a:pt x="2712165" y="71043"/>
                  <a:pt x="2716448" y="87300"/>
                  <a:pt x="2716448" y="107702"/>
                </a:cubicBezTo>
                <a:close/>
                <a:moveTo>
                  <a:pt x="2693257" y="110211"/>
                </a:moveTo>
                <a:cubicBezTo>
                  <a:pt x="2693257" y="94990"/>
                  <a:pt x="2690831" y="83175"/>
                  <a:pt x="2685967" y="74769"/>
                </a:cubicBezTo>
                <a:cubicBezTo>
                  <a:pt x="2681107" y="66359"/>
                  <a:pt x="2673216" y="62158"/>
                  <a:pt x="2662301" y="62158"/>
                </a:cubicBezTo>
                <a:cubicBezTo>
                  <a:pt x="2655925" y="62158"/>
                  <a:pt x="2649770" y="63573"/>
                  <a:pt x="2643832" y="66402"/>
                </a:cubicBezTo>
                <a:cubicBezTo>
                  <a:pt x="2637896" y="69232"/>
                  <a:pt x="2632259" y="72879"/>
                  <a:pt x="2626920" y="77339"/>
                </a:cubicBezTo>
                <a:lnTo>
                  <a:pt x="2626920" y="153003"/>
                </a:lnTo>
                <a:cubicBezTo>
                  <a:pt x="2632814" y="155870"/>
                  <a:pt x="2637857" y="157821"/>
                  <a:pt x="2642040" y="158857"/>
                </a:cubicBezTo>
                <a:cubicBezTo>
                  <a:pt x="2646224" y="159894"/>
                  <a:pt x="2651026" y="160413"/>
                  <a:pt x="2656444" y="160413"/>
                </a:cubicBezTo>
                <a:cubicBezTo>
                  <a:pt x="2668075" y="160413"/>
                  <a:pt x="2677121" y="156150"/>
                  <a:pt x="2683577" y="147623"/>
                </a:cubicBezTo>
                <a:cubicBezTo>
                  <a:pt x="2690031" y="139097"/>
                  <a:pt x="2693257" y="126627"/>
                  <a:pt x="2693257" y="110211"/>
                </a:cubicBezTo>
                <a:close/>
                <a:moveTo>
                  <a:pt x="2838848" y="136628"/>
                </a:moveTo>
                <a:cubicBezTo>
                  <a:pt x="2838848" y="143078"/>
                  <a:pt x="2837555" y="148936"/>
                  <a:pt x="2834964" y="154196"/>
                </a:cubicBezTo>
                <a:cubicBezTo>
                  <a:pt x="2832373" y="159455"/>
                  <a:pt x="2828845" y="163721"/>
                  <a:pt x="2824387" y="166986"/>
                </a:cubicBezTo>
                <a:cubicBezTo>
                  <a:pt x="2819128" y="170972"/>
                  <a:pt x="2813512" y="173801"/>
                  <a:pt x="2807535" y="175475"/>
                </a:cubicBezTo>
                <a:cubicBezTo>
                  <a:pt x="2801556" y="177149"/>
                  <a:pt x="2793866" y="177984"/>
                  <a:pt x="2784463" y="177984"/>
                </a:cubicBezTo>
                <a:lnTo>
                  <a:pt x="2739758" y="177984"/>
                </a:lnTo>
                <a:lnTo>
                  <a:pt x="2739758" y="44468"/>
                </a:lnTo>
                <a:lnTo>
                  <a:pt x="2762229" y="44468"/>
                </a:lnTo>
                <a:lnTo>
                  <a:pt x="2762229" y="96462"/>
                </a:lnTo>
                <a:lnTo>
                  <a:pt x="2785061" y="96462"/>
                </a:lnTo>
                <a:cubicBezTo>
                  <a:pt x="2795101" y="96462"/>
                  <a:pt x="2802889" y="96981"/>
                  <a:pt x="2808428" y="98018"/>
                </a:cubicBezTo>
                <a:cubicBezTo>
                  <a:pt x="2813969" y="99054"/>
                  <a:pt x="2819484" y="101603"/>
                  <a:pt x="2824981" y="105668"/>
                </a:cubicBezTo>
                <a:cubicBezTo>
                  <a:pt x="2829604" y="109094"/>
                  <a:pt x="2833070" y="113476"/>
                  <a:pt x="2835385" y="118815"/>
                </a:cubicBezTo>
                <a:cubicBezTo>
                  <a:pt x="2837693" y="124153"/>
                  <a:pt x="2838848" y="130094"/>
                  <a:pt x="2838848" y="136628"/>
                </a:cubicBezTo>
                <a:close/>
                <a:moveTo>
                  <a:pt x="2815661" y="136984"/>
                </a:moveTo>
                <a:cubicBezTo>
                  <a:pt x="2815661" y="132924"/>
                  <a:pt x="2814962" y="129356"/>
                  <a:pt x="2813569" y="126288"/>
                </a:cubicBezTo>
                <a:cubicBezTo>
                  <a:pt x="2812172" y="123217"/>
                  <a:pt x="2809882" y="120726"/>
                  <a:pt x="2806693" y="118815"/>
                </a:cubicBezTo>
                <a:cubicBezTo>
                  <a:pt x="2803349" y="116824"/>
                  <a:pt x="2799543" y="115629"/>
                  <a:pt x="2795281" y="115229"/>
                </a:cubicBezTo>
                <a:cubicBezTo>
                  <a:pt x="2791015" y="114834"/>
                  <a:pt x="2784903" y="114632"/>
                  <a:pt x="2776932" y="114632"/>
                </a:cubicBezTo>
                <a:lnTo>
                  <a:pt x="2762229" y="114632"/>
                </a:lnTo>
                <a:lnTo>
                  <a:pt x="2762229" y="160053"/>
                </a:lnTo>
                <a:lnTo>
                  <a:pt x="2776457" y="160053"/>
                </a:lnTo>
                <a:cubicBezTo>
                  <a:pt x="2784424" y="160053"/>
                  <a:pt x="2790597" y="159714"/>
                  <a:pt x="2794983" y="159037"/>
                </a:cubicBezTo>
                <a:cubicBezTo>
                  <a:pt x="2799367" y="158360"/>
                  <a:pt x="2803147" y="157065"/>
                  <a:pt x="2806336" y="155154"/>
                </a:cubicBezTo>
                <a:cubicBezTo>
                  <a:pt x="2809602" y="153084"/>
                  <a:pt x="2811971" y="150631"/>
                  <a:pt x="2813447" y="147802"/>
                </a:cubicBezTo>
                <a:cubicBezTo>
                  <a:pt x="2814927" y="144972"/>
                  <a:pt x="2815661" y="141369"/>
                  <a:pt x="2815661" y="136984"/>
                </a:cubicBezTo>
                <a:close/>
                <a:moveTo>
                  <a:pt x="2876861" y="177984"/>
                </a:moveTo>
                <a:lnTo>
                  <a:pt x="2854386" y="177984"/>
                </a:lnTo>
                <a:lnTo>
                  <a:pt x="2854386" y="44468"/>
                </a:lnTo>
                <a:lnTo>
                  <a:pt x="2876861" y="44468"/>
                </a:lnTo>
                <a:close/>
                <a:moveTo>
                  <a:pt x="3006908" y="64189"/>
                </a:moveTo>
                <a:lnTo>
                  <a:pt x="2961486" y="64189"/>
                </a:lnTo>
                <a:lnTo>
                  <a:pt x="2961486" y="177984"/>
                </a:lnTo>
                <a:lnTo>
                  <a:pt x="2939011" y="177984"/>
                </a:lnTo>
                <a:lnTo>
                  <a:pt x="2939011" y="64189"/>
                </a:lnTo>
                <a:lnTo>
                  <a:pt x="2893593" y="64189"/>
                </a:lnTo>
                <a:lnTo>
                  <a:pt x="2893593" y="44468"/>
                </a:lnTo>
                <a:lnTo>
                  <a:pt x="3006908" y="44468"/>
                </a:lnTo>
                <a:close/>
                <a:moveTo>
                  <a:pt x="3122734" y="136628"/>
                </a:moveTo>
                <a:cubicBezTo>
                  <a:pt x="3122734" y="143078"/>
                  <a:pt x="3121441" y="148936"/>
                  <a:pt x="3118849" y="154196"/>
                </a:cubicBezTo>
                <a:cubicBezTo>
                  <a:pt x="3116257" y="159455"/>
                  <a:pt x="3112733" y="163721"/>
                  <a:pt x="3108273" y="166986"/>
                </a:cubicBezTo>
                <a:cubicBezTo>
                  <a:pt x="3103012" y="170972"/>
                  <a:pt x="3097396" y="173801"/>
                  <a:pt x="3091421" y="175475"/>
                </a:cubicBezTo>
                <a:cubicBezTo>
                  <a:pt x="3085442" y="177149"/>
                  <a:pt x="3077752" y="177984"/>
                  <a:pt x="3068349" y="177984"/>
                </a:cubicBezTo>
                <a:lnTo>
                  <a:pt x="3023644" y="177984"/>
                </a:lnTo>
                <a:lnTo>
                  <a:pt x="3023644" y="44468"/>
                </a:lnTo>
                <a:lnTo>
                  <a:pt x="3046115" y="44468"/>
                </a:lnTo>
                <a:lnTo>
                  <a:pt x="3046115" y="96462"/>
                </a:lnTo>
                <a:lnTo>
                  <a:pt x="3068946" y="96462"/>
                </a:lnTo>
                <a:cubicBezTo>
                  <a:pt x="3078986" y="96462"/>
                  <a:pt x="3086773" y="96981"/>
                  <a:pt x="3092314" y="98018"/>
                </a:cubicBezTo>
                <a:cubicBezTo>
                  <a:pt x="3097854" y="99054"/>
                  <a:pt x="3103373" y="101603"/>
                  <a:pt x="3108870" y="105668"/>
                </a:cubicBezTo>
                <a:cubicBezTo>
                  <a:pt x="3113493" y="109094"/>
                  <a:pt x="3116955" y="113476"/>
                  <a:pt x="3119271" y="118815"/>
                </a:cubicBezTo>
                <a:cubicBezTo>
                  <a:pt x="3121578" y="124153"/>
                  <a:pt x="3122734" y="130094"/>
                  <a:pt x="3122734" y="136628"/>
                </a:cubicBezTo>
                <a:close/>
                <a:moveTo>
                  <a:pt x="3099546" y="136984"/>
                </a:moveTo>
                <a:cubicBezTo>
                  <a:pt x="3099546" y="132924"/>
                  <a:pt x="3098848" y="129356"/>
                  <a:pt x="3097455" y="126288"/>
                </a:cubicBezTo>
                <a:cubicBezTo>
                  <a:pt x="3096058" y="123217"/>
                  <a:pt x="3093768" y="120726"/>
                  <a:pt x="3090579" y="118815"/>
                </a:cubicBezTo>
                <a:cubicBezTo>
                  <a:pt x="3087234" y="116824"/>
                  <a:pt x="3083429" y="115629"/>
                  <a:pt x="3079167" y="115229"/>
                </a:cubicBezTo>
                <a:cubicBezTo>
                  <a:pt x="3074901" y="114834"/>
                  <a:pt x="3068788" y="114632"/>
                  <a:pt x="3060818" y="114632"/>
                </a:cubicBezTo>
                <a:lnTo>
                  <a:pt x="3046115" y="114632"/>
                </a:lnTo>
                <a:lnTo>
                  <a:pt x="3046115" y="160053"/>
                </a:lnTo>
                <a:lnTo>
                  <a:pt x="3060341" y="160053"/>
                </a:lnTo>
                <a:cubicBezTo>
                  <a:pt x="3068310" y="160053"/>
                  <a:pt x="3074487" y="159714"/>
                  <a:pt x="3078868" y="159037"/>
                </a:cubicBezTo>
                <a:cubicBezTo>
                  <a:pt x="3083252" y="158360"/>
                  <a:pt x="3087033" y="157065"/>
                  <a:pt x="3090222" y="155154"/>
                </a:cubicBezTo>
                <a:cubicBezTo>
                  <a:pt x="3093487" y="153084"/>
                  <a:pt x="3095856" y="150631"/>
                  <a:pt x="3097335" y="147802"/>
                </a:cubicBezTo>
                <a:cubicBezTo>
                  <a:pt x="3098811" y="144972"/>
                  <a:pt x="3099546" y="141369"/>
                  <a:pt x="3099546" y="136984"/>
                </a:cubicBezTo>
                <a:close/>
                <a:moveTo>
                  <a:pt x="3160747" y="177984"/>
                </a:moveTo>
                <a:lnTo>
                  <a:pt x="3138271" y="177984"/>
                </a:lnTo>
                <a:lnTo>
                  <a:pt x="3138271" y="44468"/>
                </a:lnTo>
                <a:lnTo>
                  <a:pt x="3160747" y="44468"/>
                </a:lnTo>
                <a:close/>
                <a:moveTo>
                  <a:pt x="3297010" y="177984"/>
                </a:moveTo>
                <a:lnTo>
                  <a:pt x="3269398" y="177984"/>
                </a:lnTo>
                <a:lnTo>
                  <a:pt x="3237005" y="127545"/>
                </a:lnTo>
                <a:lnTo>
                  <a:pt x="3203655" y="177984"/>
                </a:lnTo>
                <a:lnTo>
                  <a:pt x="3178195" y="177984"/>
                </a:lnTo>
                <a:lnTo>
                  <a:pt x="3224570" y="111765"/>
                </a:lnTo>
                <a:lnTo>
                  <a:pt x="3178674" y="44468"/>
                </a:lnTo>
                <a:lnTo>
                  <a:pt x="3206282" y="44468"/>
                </a:lnTo>
                <a:lnTo>
                  <a:pt x="3238438" y="94433"/>
                </a:lnTo>
                <a:lnTo>
                  <a:pt x="3271432" y="44468"/>
                </a:lnTo>
                <a:lnTo>
                  <a:pt x="3297010" y="44468"/>
                </a:lnTo>
                <a:lnTo>
                  <a:pt x="3250872" y="110211"/>
                </a:lnTo>
                <a:close/>
                <a:moveTo>
                  <a:pt x="3475829" y="64189"/>
                </a:moveTo>
                <a:lnTo>
                  <a:pt x="3413434" y="64189"/>
                </a:lnTo>
                <a:lnTo>
                  <a:pt x="3413434" y="177984"/>
                </a:lnTo>
                <a:lnTo>
                  <a:pt x="3390962" y="177984"/>
                </a:lnTo>
                <a:lnTo>
                  <a:pt x="3390962" y="44468"/>
                </a:lnTo>
                <a:lnTo>
                  <a:pt x="3475829" y="44468"/>
                </a:lnTo>
                <a:close/>
                <a:moveTo>
                  <a:pt x="3602408" y="111287"/>
                </a:moveTo>
                <a:cubicBezTo>
                  <a:pt x="3602408" y="133758"/>
                  <a:pt x="3596994" y="151106"/>
                  <a:pt x="3586158" y="163340"/>
                </a:cubicBezTo>
                <a:cubicBezTo>
                  <a:pt x="3575319" y="175573"/>
                  <a:pt x="3560893" y="181689"/>
                  <a:pt x="3542883" y="181689"/>
                </a:cubicBezTo>
                <a:cubicBezTo>
                  <a:pt x="3524317" y="181689"/>
                  <a:pt x="3509712" y="175375"/>
                  <a:pt x="3499078" y="162742"/>
                </a:cubicBezTo>
                <a:cubicBezTo>
                  <a:pt x="3488436" y="150113"/>
                  <a:pt x="3483120" y="132959"/>
                  <a:pt x="3483120" y="111287"/>
                </a:cubicBezTo>
                <a:cubicBezTo>
                  <a:pt x="3483120" y="88974"/>
                  <a:pt x="3488594" y="71640"/>
                  <a:pt x="3499557" y="59289"/>
                </a:cubicBezTo>
                <a:cubicBezTo>
                  <a:pt x="3510511" y="46937"/>
                  <a:pt x="3524955" y="40763"/>
                  <a:pt x="3542883" y="40763"/>
                </a:cubicBezTo>
                <a:cubicBezTo>
                  <a:pt x="3560893" y="40763"/>
                  <a:pt x="3575319" y="46919"/>
                  <a:pt x="3586158" y="59228"/>
                </a:cubicBezTo>
                <a:cubicBezTo>
                  <a:pt x="3596994" y="71539"/>
                  <a:pt x="3602408" y="88891"/>
                  <a:pt x="3602408" y="111287"/>
                </a:cubicBezTo>
                <a:close/>
                <a:moveTo>
                  <a:pt x="3579220" y="111287"/>
                </a:moveTo>
                <a:cubicBezTo>
                  <a:pt x="3579220" y="93993"/>
                  <a:pt x="3576075" y="81144"/>
                  <a:pt x="3569782" y="72734"/>
                </a:cubicBezTo>
                <a:cubicBezTo>
                  <a:pt x="3563485" y="64328"/>
                  <a:pt x="3554518" y="60127"/>
                  <a:pt x="3542883" y="60127"/>
                </a:cubicBezTo>
                <a:cubicBezTo>
                  <a:pt x="3531169" y="60127"/>
                  <a:pt x="3522143" y="64328"/>
                  <a:pt x="3515807" y="72734"/>
                </a:cubicBezTo>
                <a:cubicBezTo>
                  <a:pt x="3509475" y="81144"/>
                  <a:pt x="3506307" y="93993"/>
                  <a:pt x="3506307" y="111287"/>
                </a:cubicBezTo>
                <a:cubicBezTo>
                  <a:pt x="3506307" y="128024"/>
                  <a:pt x="3509475" y="140710"/>
                  <a:pt x="3515807" y="149358"/>
                </a:cubicBezTo>
                <a:cubicBezTo>
                  <a:pt x="3522143" y="158005"/>
                  <a:pt x="3531169" y="162324"/>
                  <a:pt x="3542883" y="162324"/>
                </a:cubicBezTo>
                <a:cubicBezTo>
                  <a:pt x="3554435" y="162324"/>
                  <a:pt x="3563385" y="158080"/>
                  <a:pt x="3569717" y="149595"/>
                </a:cubicBezTo>
                <a:cubicBezTo>
                  <a:pt x="3576053" y="141110"/>
                  <a:pt x="3579220" y="128336"/>
                  <a:pt x="3579220" y="111287"/>
                </a:cubicBezTo>
                <a:close/>
                <a:moveTo>
                  <a:pt x="3737480" y="107702"/>
                </a:moveTo>
                <a:cubicBezTo>
                  <a:pt x="3737480" y="129935"/>
                  <a:pt x="3732160" y="147640"/>
                  <a:pt x="3721525" y="160830"/>
                </a:cubicBezTo>
                <a:cubicBezTo>
                  <a:pt x="3710888" y="174017"/>
                  <a:pt x="3697441" y="180612"/>
                  <a:pt x="3681183" y="180612"/>
                </a:cubicBezTo>
                <a:cubicBezTo>
                  <a:pt x="3674571" y="180612"/>
                  <a:pt x="3668714" y="179856"/>
                  <a:pt x="3663612" y="178341"/>
                </a:cubicBezTo>
                <a:cubicBezTo>
                  <a:pt x="3658514" y="176829"/>
                  <a:pt x="3653294" y="174478"/>
                  <a:pt x="3647951" y="171291"/>
                </a:cubicBezTo>
                <a:lnTo>
                  <a:pt x="3647951" y="227229"/>
                </a:lnTo>
                <a:lnTo>
                  <a:pt x="3625481" y="227229"/>
                </a:lnTo>
                <a:lnTo>
                  <a:pt x="3625481" y="44468"/>
                </a:lnTo>
                <a:lnTo>
                  <a:pt x="3647951" y="44468"/>
                </a:lnTo>
                <a:lnTo>
                  <a:pt x="3647951" y="58453"/>
                </a:lnTo>
                <a:cubicBezTo>
                  <a:pt x="3653532" y="53435"/>
                  <a:pt x="3659728" y="49231"/>
                  <a:pt x="3666539" y="45842"/>
                </a:cubicBezTo>
                <a:cubicBezTo>
                  <a:pt x="3673350" y="42455"/>
                  <a:pt x="3680783" y="40763"/>
                  <a:pt x="3688834" y="40763"/>
                </a:cubicBezTo>
                <a:cubicBezTo>
                  <a:pt x="3704134" y="40763"/>
                  <a:pt x="3716064" y="46819"/>
                  <a:pt x="3724632" y="58932"/>
                </a:cubicBezTo>
                <a:cubicBezTo>
                  <a:pt x="3733197" y="71043"/>
                  <a:pt x="3737480" y="87300"/>
                  <a:pt x="3737480" y="107702"/>
                </a:cubicBezTo>
                <a:close/>
                <a:moveTo>
                  <a:pt x="3714293" y="110211"/>
                </a:moveTo>
                <a:cubicBezTo>
                  <a:pt x="3714293" y="94990"/>
                  <a:pt x="3711863" y="83175"/>
                  <a:pt x="3707003" y="74769"/>
                </a:cubicBezTo>
                <a:cubicBezTo>
                  <a:pt x="3702140" y="66359"/>
                  <a:pt x="3694248" y="62158"/>
                  <a:pt x="3683336" y="62158"/>
                </a:cubicBezTo>
                <a:cubicBezTo>
                  <a:pt x="3676961" y="62158"/>
                  <a:pt x="3670802" y="63573"/>
                  <a:pt x="3664865" y="66402"/>
                </a:cubicBezTo>
                <a:cubicBezTo>
                  <a:pt x="3658928" y="69232"/>
                  <a:pt x="3653294" y="72879"/>
                  <a:pt x="3647951" y="77339"/>
                </a:cubicBezTo>
                <a:lnTo>
                  <a:pt x="3647951" y="153003"/>
                </a:lnTo>
                <a:cubicBezTo>
                  <a:pt x="3653849" y="155870"/>
                  <a:pt x="3658889" y="157821"/>
                  <a:pt x="3663072" y="158857"/>
                </a:cubicBezTo>
                <a:cubicBezTo>
                  <a:pt x="3667256" y="159894"/>
                  <a:pt x="3672061" y="160413"/>
                  <a:pt x="3677475" y="160413"/>
                </a:cubicBezTo>
                <a:cubicBezTo>
                  <a:pt x="3689111" y="160413"/>
                  <a:pt x="3698154" y="156150"/>
                  <a:pt x="3704613" y="147623"/>
                </a:cubicBezTo>
                <a:cubicBezTo>
                  <a:pt x="3711064" y="139097"/>
                  <a:pt x="3714293" y="126627"/>
                  <a:pt x="3714293" y="110211"/>
                </a:cubicBezTo>
                <a:close/>
                <a:moveTo>
                  <a:pt x="3870641" y="111287"/>
                </a:moveTo>
                <a:cubicBezTo>
                  <a:pt x="3870641" y="133758"/>
                  <a:pt x="3865223" y="151106"/>
                  <a:pt x="3854388" y="163340"/>
                </a:cubicBezTo>
                <a:cubicBezTo>
                  <a:pt x="3843551" y="175573"/>
                  <a:pt x="3829122" y="181689"/>
                  <a:pt x="3811111" y="181689"/>
                </a:cubicBezTo>
                <a:cubicBezTo>
                  <a:pt x="3792546" y="181689"/>
                  <a:pt x="3777945" y="175375"/>
                  <a:pt x="3767306" y="162742"/>
                </a:cubicBezTo>
                <a:cubicBezTo>
                  <a:pt x="3756669" y="150113"/>
                  <a:pt x="3751347" y="132959"/>
                  <a:pt x="3751347" y="111287"/>
                </a:cubicBezTo>
                <a:cubicBezTo>
                  <a:pt x="3751347" y="88974"/>
                  <a:pt x="3756827" y="71640"/>
                  <a:pt x="3767785" y="59289"/>
                </a:cubicBezTo>
                <a:cubicBezTo>
                  <a:pt x="3778740" y="46937"/>
                  <a:pt x="3793184" y="40763"/>
                  <a:pt x="3811111" y="40763"/>
                </a:cubicBezTo>
                <a:cubicBezTo>
                  <a:pt x="3829122" y="40763"/>
                  <a:pt x="3843551" y="46919"/>
                  <a:pt x="3854388" y="59228"/>
                </a:cubicBezTo>
                <a:cubicBezTo>
                  <a:pt x="3865223" y="71539"/>
                  <a:pt x="3870641" y="88891"/>
                  <a:pt x="3870641" y="111287"/>
                </a:cubicBezTo>
                <a:close/>
                <a:moveTo>
                  <a:pt x="3847450" y="111287"/>
                </a:moveTo>
                <a:cubicBezTo>
                  <a:pt x="3847450" y="93993"/>
                  <a:pt x="3844308" y="81144"/>
                  <a:pt x="3838011" y="72734"/>
                </a:cubicBezTo>
                <a:cubicBezTo>
                  <a:pt x="3831714" y="64328"/>
                  <a:pt x="3822747" y="60127"/>
                  <a:pt x="3811111" y="60127"/>
                </a:cubicBezTo>
                <a:cubicBezTo>
                  <a:pt x="3799396" y="60127"/>
                  <a:pt x="3790372" y="64328"/>
                  <a:pt x="3784040" y="72734"/>
                </a:cubicBezTo>
                <a:cubicBezTo>
                  <a:pt x="3777704" y="81144"/>
                  <a:pt x="3774535" y="93993"/>
                  <a:pt x="3774535" y="111287"/>
                </a:cubicBezTo>
                <a:cubicBezTo>
                  <a:pt x="3774535" y="128024"/>
                  <a:pt x="3777704" y="140710"/>
                  <a:pt x="3784040" y="149358"/>
                </a:cubicBezTo>
                <a:cubicBezTo>
                  <a:pt x="3790372" y="158005"/>
                  <a:pt x="3799396" y="162324"/>
                  <a:pt x="3811111" y="162324"/>
                </a:cubicBezTo>
                <a:cubicBezTo>
                  <a:pt x="3822668" y="162324"/>
                  <a:pt x="3831614" y="158080"/>
                  <a:pt x="3837950" y="149595"/>
                </a:cubicBezTo>
                <a:cubicBezTo>
                  <a:pt x="3844282" y="141110"/>
                  <a:pt x="3847450" y="128336"/>
                  <a:pt x="3847450" y="111287"/>
                </a:cubicBezTo>
                <a:close/>
                <a:moveTo>
                  <a:pt x="4008219" y="210020"/>
                </a:moveTo>
                <a:lnTo>
                  <a:pt x="3987303" y="210020"/>
                </a:lnTo>
                <a:lnTo>
                  <a:pt x="3987303" y="177624"/>
                </a:lnTo>
                <a:lnTo>
                  <a:pt x="3899329" y="177624"/>
                </a:lnTo>
                <a:lnTo>
                  <a:pt x="3899329" y="210020"/>
                </a:lnTo>
                <a:lnTo>
                  <a:pt x="3878409" y="210020"/>
                </a:lnTo>
                <a:lnTo>
                  <a:pt x="3878409" y="158857"/>
                </a:lnTo>
                <a:lnTo>
                  <a:pt x="3887255" y="158857"/>
                </a:lnTo>
                <a:cubicBezTo>
                  <a:pt x="3894825" y="146426"/>
                  <a:pt x="3901022" y="130190"/>
                  <a:pt x="3905845" y="110150"/>
                </a:cubicBezTo>
                <a:cubicBezTo>
                  <a:pt x="3910666" y="90108"/>
                  <a:pt x="3913078" y="68213"/>
                  <a:pt x="3913078" y="44468"/>
                </a:cubicBezTo>
                <a:lnTo>
                  <a:pt x="3994956" y="44468"/>
                </a:lnTo>
                <a:lnTo>
                  <a:pt x="3994956" y="158857"/>
                </a:lnTo>
                <a:lnTo>
                  <a:pt x="4008219" y="158857"/>
                </a:lnTo>
                <a:close/>
                <a:moveTo>
                  <a:pt x="3972485" y="158857"/>
                </a:moveTo>
                <a:lnTo>
                  <a:pt x="3972485" y="63353"/>
                </a:lnTo>
                <a:lnTo>
                  <a:pt x="3934231" y="63353"/>
                </a:lnTo>
                <a:cubicBezTo>
                  <a:pt x="3933195" y="83275"/>
                  <a:pt x="3930466" y="101463"/>
                  <a:pt x="3926045" y="117918"/>
                </a:cubicBezTo>
                <a:cubicBezTo>
                  <a:pt x="3921624" y="134374"/>
                  <a:pt x="3916066" y="148021"/>
                  <a:pt x="3909373" y="158857"/>
                </a:cubicBezTo>
                <a:close/>
                <a:moveTo>
                  <a:pt x="4104922" y="145113"/>
                </a:moveTo>
                <a:lnTo>
                  <a:pt x="4104922" y="108062"/>
                </a:lnTo>
                <a:cubicBezTo>
                  <a:pt x="4099583" y="108537"/>
                  <a:pt x="4092833" y="109193"/>
                  <a:pt x="4084665" y="110030"/>
                </a:cubicBezTo>
                <a:cubicBezTo>
                  <a:pt x="4076493" y="110866"/>
                  <a:pt x="4069902" y="112044"/>
                  <a:pt x="4064879" y="113559"/>
                </a:cubicBezTo>
                <a:cubicBezTo>
                  <a:pt x="4058903" y="115387"/>
                  <a:pt x="4053964" y="118199"/>
                  <a:pt x="4050058" y="121986"/>
                </a:cubicBezTo>
                <a:cubicBezTo>
                  <a:pt x="4046155" y="125770"/>
                  <a:pt x="4044200" y="131048"/>
                  <a:pt x="4044200" y="137823"/>
                </a:cubicBezTo>
                <a:cubicBezTo>
                  <a:pt x="4044200" y="145472"/>
                  <a:pt x="4046349" y="151247"/>
                  <a:pt x="4050656" y="155154"/>
                </a:cubicBezTo>
                <a:cubicBezTo>
                  <a:pt x="4054961" y="159059"/>
                  <a:pt x="4061254" y="161011"/>
                  <a:pt x="4069545" y="161011"/>
                </a:cubicBezTo>
                <a:cubicBezTo>
                  <a:pt x="4076633" y="161011"/>
                  <a:pt x="4083048" y="159477"/>
                  <a:pt x="4088786" y="156406"/>
                </a:cubicBezTo>
                <a:cubicBezTo>
                  <a:pt x="4094525" y="153343"/>
                  <a:pt x="4099904" y="149577"/>
                  <a:pt x="4104922" y="145113"/>
                </a:cubicBezTo>
                <a:close/>
                <a:moveTo>
                  <a:pt x="4104922" y="163757"/>
                </a:moveTo>
                <a:cubicBezTo>
                  <a:pt x="4103089" y="165110"/>
                  <a:pt x="4100638" y="167004"/>
                  <a:pt x="4097575" y="169437"/>
                </a:cubicBezTo>
                <a:cubicBezTo>
                  <a:pt x="4094504" y="171868"/>
                  <a:pt x="4091537" y="173801"/>
                  <a:pt x="4088668" y="175233"/>
                </a:cubicBezTo>
                <a:cubicBezTo>
                  <a:pt x="4084683" y="177304"/>
                  <a:pt x="4080837" y="178903"/>
                  <a:pt x="4077133" y="180015"/>
                </a:cubicBezTo>
                <a:cubicBezTo>
                  <a:pt x="4073430" y="181130"/>
                  <a:pt x="4068228" y="181689"/>
                  <a:pt x="4061531" y="181689"/>
                </a:cubicBezTo>
                <a:cubicBezTo>
                  <a:pt x="4056034" y="181689"/>
                  <a:pt x="4050813" y="180651"/>
                  <a:pt x="4045878" y="178581"/>
                </a:cubicBezTo>
                <a:cubicBezTo>
                  <a:pt x="4040935" y="176512"/>
                  <a:pt x="4036590" y="173599"/>
                  <a:pt x="4032846" y="169859"/>
                </a:cubicBezTo>
                <a:cubicBezTo>
                  <a:pt x="4029260" y="166191"/>
                  <a:pt x="4026391" y="161665"/>
                  <a:pt x="4024242" y="156288"/>
                </a:cubicBezTo>
                <a:cubicBezTo>
                  <a:pt x="4022086" y="150909"/>
                  <a:pt x="4021013" y="145235"/>
                  <a:pt x="4021013" y="139256"/>
                </a:cubicBezTo>
                <a:cubicBezTo>
                  <a:pt x="4021013" y="130010"/>
                  <a:pt x="4022965" y="122141"/>
                  <a:pt x="4026870" y="115646"/>
                </a:cubicBezTo>
                <a:cubicBezTo>
                  <a:pt x="4030776" y="109153"/>
                  <a:pt x="4036954" y="103993"/>
                  <a:pt x="4045399" y="100170"/>
                </a:cubicBezTo>
                <a:cubicBezTo>
                  <a:pt x="4052887" y="96742"/>
                  <a:pt x="4061733" y="94370"/>
                  <a:pt x="4071935" y="93057"/>
                </a:cubicBezTo>
                <a:cubicBezTo>
                  <a:pt x="4082134" y="91742"/>
                  <a:pt x="4093128" y="90767"/>
                  <a:pt x="4104922" y="90130"/>
                </a:cubicBezTo>
                <a:lnTo>
                  <a:pt x="4104922" y="85824"/>
                </a:lnTo>
                <a:cubicBezTo>
                  <a:pt x="4104922" y="80565"/>
                  <a:pt x="4104123" y="76321"/>
                  <a:pt x="4102531" y="73095"/>
                </a:cubicBezTo>
                <a:cubicBezTo>
                  <a:pt x="4100940" y="69869"/>
                  <a:pt x="4098708" y="67378"/>
                  <a:pt x="4095839" y="65625"/>
                </a:cubicBezTo>
                <a:cubicBezTo>
                  <a:pt x="4092970" y="63793"/>
                  <a:pt x="4089467" y="62576"/>
                  <a:pt x="4085323" y="61978"/>
                </a:cubicBezTo>
                <a:cubicBezTo>
                  <a:pt x="4081176" y="61381"/>
                  <a:pt x="4076914" y="61081"/>
                  <a:pt x="4072533" y="61081"/>
                </a:cubicBezTo>
                <a:cubicBezTo>
                  <a:pt x="4067349" y="61081"/>
                  <a:pt x="4061254" y="61855"/>
                  <a:pt x="4054241" y="63410"/>
                </a:cubicBezTo>
                <a:cubicBezTo>
                  <a:pt x="4047228" y="64962"/>
                  <a:pt x="4040219" y="67220"/>
                  <a:pt x="4033206" y="70168"/>
                </a:cubicBezTo>
                <a:lnTo>
                  <a:pt x="4031891" y="70168"/>
                </a:lnTo>
                <a:lnTo>
                  <a:pt x="4031891" y="47341"/>
                </a:lnTo>
                <a:cubicBezTo>
                  <a:pt x="4036035" y="46146"/>
                  <a:pt x="4041971" y="44827"/>
                  <a:pt x="4049701" y="43391"/>
                </a:cubicBezTo>
                <a:cubicBezTo>
                  <a:pt x="4057430" y="41959"/>
                  <a:pt x="4065081" y="41239"/>
                  <a:pt x="4072651" y="41239"/>
                </a:cubicBezTo>
                <a:cubicBezTo>
                  <a:pt x="4081813" y="41239"/>
                  <a:pt x="4089542" y="41959"/>
                  <a:pt x="4095839" y="43391"/>
                </a:cubicBezTo>
                <a:cubicBezTo>
                  <a:pt x="4102135" y="44827"/>
                  <a:pt x="4107791" y="47420"/>
                  <a:pt x="4112813" y="51163"/>
                </a:cubicBezTo>
                <a:cubicBezTo>
                  <a:pt x="4117672" y="54829"/>
                  <a:pt x="4121298" y="59566"/>
                  <a:pt x="4123692" y="65384"/>
                </a:cubicBezTo>
                <a:cubicBezTo>
                  <a:pt x="4126082" y="71201"/>
                  <a:pt x="4127278" y="78297"/>
                  <a:pt x="4127278" y="86662"/>
                </a:cubicBezTo>
                <a:lnTo>
                  <a:pt x="4127278" y="177984"/>
                </a:lnTo>
                <a:lnTo>
                  <a:pt x="4104922" y="177984"/>
                </a:lnTo>
                <a:close/>
                <a:moveTo>
                  <a:pt x="4262583" y="177984"/>
                </a:moveTo>
                <a:lnTo>
                  <a:pt x="4234972" y="177984"/>
                </a:lnTo>
                <a:lnTo>
                  <a:pt x="4202578" y="127545"/>
                </a:lnTo>
                <a:lnTo>
                  <a:pt x="4169228" y="177984"/>
                </a:lnTo>
                <a:lnTo>
                  <a:pt x="4143770" y="177984"/>
                </a:lnTo>
                <a:lnTo>
                  <a:pt x="4190145" y="111765"/>
                </a:lnTo>
                <a:lnTo>
                  <a:pt x="4144249" y="44468"/>
                </a:lnTo>
                <a:lnTo>
                  <a:pt x="4171857" y="44468"/>
                </a:lnTo>
                <a:lnTo>
                  <a:pt x="4204012" y="94433"/>
                </a:lnTo>
                <a:lnTo>
                  <a:pt x="4237005" y="44468"/>
                </a:lnTo>
                <a:lnTo>
                  <a:pt x="4262583" y="44468"/>
                </a:lnTo>
                <a:lnTo>
                  <a:pt x="4216447" y="110211"/>
                </a:lnTo>
                <a:close/>
                <a:moveTo>
                  <a:pt x="4489931" y="177984"/>
                </a:moveTo>
                <a:lnTo>
                  <a:pt x="4459809" y="177984"/>
                </a:lnTo>
                <a:lnTo>
                  <a:pt x="4396935" y="96462"/>
                </a:lnTo>
                <a:lnTo>
                  <a:pt x="4381996" y="96462"/>
                </a:lnTo>
                <a:lnTo>
                  <a:pt x="4381996" y="177984"/>
                </a:lnTo>
                <a:lnTo>
                  <a:pt x="4358330" y="177984"/>
                </a:lnTo>
                <a:lnTo>
                  <a:pt x="4358330" y="0"/>
                </a:lnTo>
                <a:lnTo>
                  <a:pt x="4381996" y="0"/>
                </a:lnTo>
                <a:lnTo>
                  <a:pt x="4381996" y="80208"/>
                </a:lnTo>
                <a:cubicBezTo>
                  <a:pt x="4391320" y="79888"/>
                  <a:pt x="4398711" y="77540"/>
                  <a:pt x="4404168" y="73156"/>
                </a:cubicBezTo>
                <a:cubicBezTo>
                  <a:pt x="4409629" y="68771"/>
                  <a:pt x="4414068" y="62478"/>
                  <a:pt x="4417495" y="54270"/>
                </a:cubicBezTo>
                <a:cubicBezTo>
                  <a:pt x="4418932" y="50685"/>
                  <a:pt x="4420225" y="47276"/>
                  <a:pt x="4421383" y="44050"/>
                </a:cubicBezTo>
                <a:cubicBezTo>
                  <a:pt x="4422536" y="40825"/>
                  <a:pt x="4423472" y="38095"/>
                  <a:pt x="4424188" y="35864"/>
                </a:cubicBezTo>
                <a:cubicBezTo>
                  <a:pt x="4428968" y="22234"/>
                  <a:pt x="4435063" y="12853"/>
                  <a:pt x="4442476" y="7712"/>
                </a:cubicBezTo>
                <a:cubicBezTo>
                  <a:pt x="4449892" y="2575"/>
                  <a:pt x="4460170" y="0"/>
                  <a:pt x="4473317" y="0"/>
                </a:cubicBezTo>
                <a:lnTo>
                  <a:pt x="4480607" y="0"/>
                </a:lnTo>
                <a:lnTo>
                  <a:pt x="4480607" y="21157"/>
                </a:lnTo>
                <a:lnTo>
                  <a:pt x="4474635" y="21157"/>
                </a:lnTo>
                <a:cubicBezTo>
                  <a:pt x="4464911" y="21157"/>
                  <a:pt x="4458100" y="23051"/>
                  <a:pt x="4454193" y="26838"/>
                </a:cubicBezTo>
                <a:cubicBezTo>
                  <a:pt x="4450288" y="30623"/>
                  <a:pt x="4446699" y="37775"/>
                  <a:pt x="4443434" y="48295"/>
                </a:cubicBezTo>
                <a:cubicBezTo>
                  <a:pt x="4440169" y="58810"/>
                  <a:pt x="4436504" y="66521"/>
                  <a:pt x="4432440" y="71421"/>
                </a:cubicBezTo>
                <a:cubicBezTo>
                  <a:pt x="4428370" y="76321"/>
                  <a:pt x="4423472" y="80648"/>
                  <a:pt x="4417737" y="84392"/>
                </a:cubicBezTo>
                <a:close/>
                <a:moveTo>
                  <a:pt x="4616036" y="107702"/>
                </a:moveTo>
                <a:cubicBezTo>
                  <a:pt x="4616036" y="129935"/>
                  <a:pt x="4610714" y="147640"/>
                  <a:pt x="4600077" y="160830"/>
                </a:cubicBezTo>
                <a:cubicBezTo>
                  <a:pt x="4589442" y="174017"/>
                  <a:pt x="4575996" y="180612"/>
                  <a:pt x="4559739" y="180612"/>
                </a:cubicBezTo>
                <a:cubicBezTo>
                  <a:pt x="4553121" y="180612"/>
                  <a:pt x="4547268" y="179856"/>
                  <a:pt x="4542167" y="178341"/>
                </a:cubicBezTo>
                <a:cubicBezTo>
                  <a:pt x="4537066" y="176829"/>
                  <a:pt x="4531846" y="174478"/>
                  <a:pt x="4526507" y="171291"/>
                </a:cubicBezTo>
                <a:lnTo>
                  <a:pt x="4526507" y="227229"/>
                </a:lnTo>
                <a:lnTo>
                  <a:pt x="4504036" y="227229"/>
                </a:lnTo>
                <a:lnTo>
                  <a:pt x="4504036" y="44468"/>
                </a:lnTo>
                <a:lnTo>
                  <a:pt x="4526507" y="44468"/>
                </a:lnTo>
                <a:lnTo>
                  <a:pt x="4526507" y="58453"/>
                </a:lnTo>
                <a:cubicBezTo>
                  <a:pt x="4532087" y="53435"/>
                  <a:pt x="4538279" y="49231"/>
                  <a:pt x="4545093" y="45842"/>
                </a:cubicBezTo>
                <a:cubicBezTo>
                  <a:pt x="4551905" y="42455"/>
                  <a:pt x="4559335" y="40763"/>
                  <a:pt x="4567384" y="40763"/>
                </a:cubicBezTo>
                <a:cubicBezTo>
                  <a:pt x="4582688" y="40763"/>
                  <a:pt x="4594618" y="46819"/>
                  <a:pt x="4603183" y="58932"/>
                </a:cubicBezTo>
                <a:cubicBezTo>
                  <a:pt x="4611751" y="71043"/>
                  <a:pt x="4616036" y="87300"/>
                  <a:pt x="4616036" y="107702"/>
                </a:cubicBezTo>
                <a:close/>
                <a:moveTo>
                  <a:pt x="4592844" y="110211"/>
                </a:moveTo>
                <a:cubicBezTo>
                  <a:pt x="4592844" y="94990"/>
                  <a:pt x="4590417" y="83175"/>
                  <a:pt x="4585555" y="74769"/>
                </a:cubicBezTo>
                <a:cubicBezTo>
                  <a:pt x="4580694" y="66359"/>
                  <a:pt x="4572802" y="62158"/>
                  <a:pt x="4561888" y="62158"/>
                </a:cubicBezTo>
                <a:cubicBezTo>
                  <a:pt x="4555513" y="62158"/>
                  <a:pt x="4549356" y="63573"/>
                  <a:pt x="4543420" y="66402"/>
                </a:cubicBezTo>
                <a:cubicBezTo>
                  <a:pt x="4537483" y="69232"/>
                  <a:pt x="4531846" y="72879"/>
                  <a:pt x="4526507" y="77339"/>
                </a:cubicBezTo>
                <a:lnTo>
                  <a:pt x="4526507" y="153003"/>
                </a:lnTo>
                <a:cubicBezTo>
                  <a:pt x="4532400" y="155870"/>
                  <a:pt x="4537444" y="157821"/>
                  <a:pt x="4541626" y="158857"/>
                </a:cubicBezTo>
                <a:cubicBezTo>
                  <a:pt x="4545810" y="159894"/>
                  <a:pt x="4550613" y="160413"/>
                  <a:pt x="4556031" y="160413"/>
                </a:cubicBezTo>
                <a:cubicBezTo>
                  <a:pt x="4567663" y="160413"/>
                  <a:pt x="4576709" y="156150"/>
                  <a:pt x="4583164" y="147623"/>
                </a:cubicBezTo>
                <a:cubicBezTo>
                  <a:pt x="4589618" y="139097"/>
                  <a:pt x="4592844" y="126627"/>
                  <a:pt x="4592844" y="110211"/>
                </a:cubicBezTo>
                <a:close/>
                <a:moveTo>
                  <a:pt x="4713930" y="145113"/>
                </a:moveTo>
                <a:lnTo>
                  <a:pt x="4713930" y="108062"/>
                </a:lnTo>
                <a:cubicBezTo>
                  <a:pt x="4708591" y="108537"/>
                  <a:pt x="4701841" y="109193"/>
                  <a:pt x="4693673" y="110030"/>
                </a:cubicBezTo>
                <a:cubicBezTo>
                  <a:pt x="4685501" y="110866"/>
                  <a:pt x="4678910" y="112044"/>
                  <a:pt x="4673887" y="113559"/>
                </a:cubicBezTo>
                <a:cubicBezTo>
                  <a:pt x="4667912" y="115387"/>
                  <a:pt x="4662972" y="118199"/>
                  <a:pt x="4659069" y="121986"/>
                </a:cubicBezTo>
                <a:cubicBezTo>
                  <a:pt x="4655163" y="125770"/>
                  <a:pt x="4653209" y="131048"/>
                  <a:pt x="4653209" y="137823"/>
                </a:cubicBezTo>
                <a:cubicBezTo>
                  <a:pt x="4653209" y="145472"/>
                  <a:pt x="4655359" y="151247"/>
                  <a:pt x="4659668" y="155154"/>
                </a:cubicBezTo>
                <a:cubicBezTo>
                  <a:pt x="4663969" y="159059"/>
                  <a:pt x="4670262" y="161011"/>
                  <a:pt x="4678553" y="161011"/>
                </a:cubicBezTo>
                <a:cubicBezTo>
                  <a:pt x="4685642" y="161011"/>
                  <a:pt x="4692057" y="159477"/>
                  <a:pt x="4697795" y="156406"/>
                </a:cubicBezTo>
                <a:cubicBezTo>
                  <a:pt x="4703533" y="153343"/>
                  <a:pt x="4708912" y="149577"/>
                  <a:pt x="4713930" y="145113"/>
                </a:cubicBezTo>
                <a:close/>
                <a:moveTo>
                  <a:pt x="4713930" y="163757"/>
                </a:moveTo>
                <a:cubicBezTo>
                  <a:pt x="4712097" y="165110"/>
                  <a:pt x="4709646" y="167004"/>
                  <a:pt x="4706583" y="169437"/>
                </a:cubicBezTo>
                <a:cubicBezTo>
                  <a:pt x="4703516" y="171868"/>
                  <a:pt x="4700545" y="173801"/>
                  <a:pt x="4697676" y="175233"/>
                </a:cubicBezTo>
                <a:cubicBezTo>
                  <a:pt x="4693691" y="177304"/>
                  <a:pt x="4689846" y="178903"/>
                  <a:pt x="4686142" y="180015"/>
                </a:cubicBezTo>
                <a:cubicBezTo>
                  <a:pt x="4682438" y="181130"/>
                  <a:pt x="4677240" y="181689"/>
                  <a:pt x="4670539" y="181689"/>
                </a:cubicBezTo>
                <a:cubicBezTo>
                  <a:pt x="4665042" y="181689"/>
                  <a:pt x="4659823" y="180651"/>
                  <a:pt x="4654886" y="178581"/>
                </a:cubicBezTo>
                <a:cubicBezTo>
                  <a:pt x="4649943" y="176512"/>
                  <a:pt x="4645599" y="173599"/>
                  <a:pt x="4641855" y="169859"/>
                </a:cubicBezTo>
                <a:cubicBezTo>
                  <a:pt x="4638268" y="166191"/>
                  <a:pt x="4635403" y="161665"/>
                  <a:pt x="4633251" y="156288"/>
                </a:cubicBezTo>
                <a:cubicBezTo>
                  <a:pt x="4631094" y="150909"/>
                  <a:pt x="4630021" y="145235"/>
                  <a:pt x="4630021" y="139256"/>
                </a:cubicBezTo>
                <a:cubicBezTo>
                  <a:pt x="4630021" y="130010"/>
                  <a:pt x="4631977" y="122141"/>
                  <a:pt x="4635878" y="115646"/>
                </a:cubicBezTo>
                <a:cubicBezTo>
                  <a:pt x="4639785" y="109153"/>
                  <a:pt x="4645962" y="103993"/>
                  <a:pt x="4654407" y="100170"/>
                </a:cubicBezTo>
                <a:cubicBezTo>
                  <a:pt x="4661899" y="96742"/>
                  <a:pt x="4670741" y="94370"/>
                  <a:pt x="4680943" y="93057"/>
                </a:cubicBezTo>
                <a:cubicBezTo>
                  <a:pt x="4691142" y="91742"/>
                  <a:pt x="4702137" y="90767"/>
                  <a:pt x="4713930" y="90130"/>
                </a:cubicBezTo>
                <a:lnTo>
                  <a:pt x="4713930" y="85824"/>
                </a:lnTo>
                <a:cubicBezTo>
                  <a:pt x="4713930" y="80565"/>
                  <a:pt x="4713131" y="76321"/>
                  <a:pt x="4711540" y="73095"/>
                </a:cubicBezTo>
                <a:cubicBezTo>
                  <a:pt x="4709949" y="69869"/>
                  <a:pt x="4707717" y="67378"/>
                  <a:pt x="4704847" y="65625"/>
                </a:cubicBezTo>
                <a:cubicBezTo>
                  <a:pt x="4701978" y="63793"/>
                  <a:pt x="4698475" y="62576"/>
                  <a:pt x="4694331" y="61978"/>
                </a:cubicBezTo>
                <a:cubicBezTo>
                  <a:pt x="4690189" y="61381"/>
                  <a:pt x="4685922" y="61081"/>
                  <a:pt x="4681541" y="61081"/>
                </a:cubicBezTo>
                <a:cubicBezTo>
                  <a:pt x="4676357" y="61081"/>
                  <a:pt x="4670262" y="61855"/>
                  <a:pt x="4663249" y="63410"/>
                </a:cubicBezTo>
                <a:cubicBezTo>
                  <a:pt x="4656240" y="64962"/>
                  <a:pt x="4649227" y="67220"/>
                  <a:pt x="4642214" y="70168"/>
                </a:cubicBezTo>
                <a:lnTo>
                  <a:pt x="4640901" y="70168"/>
                </a:lnTo>
                <a:lnTo>
                  <a:pt x="4640901" y="47341"/>
                </a:lnTo>
                <a:cubicBezTo>
                  <a:pt x="4645044" y="46146"/>
                  <a:pt x="4650981" y="44827"/>
                  <a:pt x="4658710" y="43391"/>
                </a:cubicBezTo>
                <a:cubicBezTo>
                  <a:pt x="4666440" y="41959"/>
                  <a:pt x="4674089" y="41239"/>
                  <a:pt x="4681659" y="41239"/>
                </a:cubicBezTo>
                <a:cubicBezTo>
                  <a:pt x="4690822" y="41239"/>
                  <a:pt x="4698552" y="41959"/>
                  <a:pt x="4704847" y="43391"/>
                </a:cubicBezTo>
                <a:cubicBezTo>
                  <a:pt x="4711143" y="44827"/>
                  <a:pt x="4716799" y="47420"/>
                  <a:pt x="4721821" y="51163"/>
                </a:cubicBezTo>
                <a:cubicBezTo>
                  <a:pt x="4726682" y="54829"/>
                  <a:pt x="4730307" y="59566"/>
                  <a:pt x="4732700" y="65384"/>
                </a:cubicBezTo>
                <a:cubicBezTo>
                  <a:pt x="4735090" y="71201"/>
                  <a:pt x="4736286" y="78297"/>
                  <a:pt x="4736286" y="86662"/>
                </a:cubicBezTo>
                <a:lnTo>
                  <a:pt x="4736286" y="177984"/>
                </a:lnTo>
                <a:lnTo>
                  <a:pt x="4713930" y="177984"/>
                </a:lnTo>
                <a:close/>
                <a:moveTo>
                  <a:pt x="4820908" y="180973"/>
                </a:moveTo>
                <a:cubicBezTo>
                  <a:pt x="4811745" y="180973"/>
                  <a:pt x="4803339" y="179558"/>
                  <a:pt x="4795694" y="176728"/>
                </a:cubicBezTo>
                <a:cubicBezTo>
                  <a:pt x="4788040" y="173901"/>
                  <a:pt x="4781466" y="169618"/>
                  <a:pt x="4775965" y="163880"/>
                </a:cubicBezTo>
                <a:cubicBezTo>
                  <a:pt x="4770468" y="158141"/>
                  <a:pt x="4766206" y="150909"/>
                  <a:pt x="4763178" y="142186"/>
                </a:cubicBezTo>
                <a:cubicBezTo>
                  <a:pt x="4760150" y="133464"/>
                  <a:pt x="4758635" y="123199"/>
                  <a:pt x="4758635" y="111406"/>
                </a:cubicBezTo>
                <a:cubicBezTo>
                  <a:pt x="4758635" y="99692"/>
                  <a:pt x="4760209" y="89572"/>
                  <a:pt x="4763355" y="81044"/>
                </a:cubicBezTo>
                <a:cubicBezTo>
                  <a:pt x="4766504" y="72518"/>
                  <a:pt x="4770709" y="65344"/>
                  <a:pt x="4775965" y="59530"/>
                </a:cubicBezTo>
                <a:cubicBezTo>
                  <a:pt x="4781228" y="53713"/>
                  <a:pt x="4787780" y="49231"/>
                  <a:pt x="4795633" y="46081"/>
                </a:cubicBezTo>
                <a:cubicBezTo>
                  <a:pt x="4803480" y="42934"/>
                  <a:pt x="4811908" y="41360"/>
                  <a:pt x="4820908" y="41360"/>
                </a:cubicBezTo>
                <a:cubicBezTo>
                  <a:pt x="4828241" y="41360"/>
                  <a:pt x="4835315" y="42398"/>
                  <a:pt x="4842126" y="44468"/>
                </a:cubicBezTo>
                <a:cubicBezTo>
                  <a:pt x="4848941" y="46541"/>
                  <a:pt x="4855014" y="48932"/>
                  <a:pt x="4860353" y="51642"/>
                </a:cubicBezTo>
                <a:lnTo>
                  <a:pt x="4860353" y="76861"/>
                </a:lnTo>
                <a:lnTo>
                  <a:pt x="4859039" y="76861"/>
                </a:lnTo>
                <a:cubicBezTo>
                  <a:pt x="4857447" y="75507"/>
                  <a:pt x="4855395" y="73955"/>
                  <a:pt x="4852887" y="72199"/>
                </a:cubicBezTo>
                <a:cubicBezTo>
                  <a:pt x="4850377" y="70444"/>
                  <a:pt x="4847328" y="68653"/>
                  <a:pt x="4843743" y="66824"/>
                </a:cubicBezTo>
                <a:cubicBezTo>
                  <a:pt x="4840633" y="65225"/>
                  <a:pt x="4836964" y="63832"/>
                  <a:pt x="4832745" y="62637"/>
                </a:cubicBezTo>
                <a:cubicBezTo>
                  <a:pt x="4828522" y="61442"/>
                  <a:pt x="4824458" y="60844"/>
                  <a:pt x="4820551" y="60844"/>
                </a:cubicBezTo>
                <a:cubicBezTo>
                  <a:pt x="4808920" y="60844"/>
                  <a:pt x="4799574" y="65246"/>
                  <a:pt x="4792525" y="74049"/>
                </a:cubicBezTo>
                <a:cubicBezTo>
                  <a:pt x="4785469" y="82858"/>
                  <a:pt x="4781941" y="95310"/>
                  <a:pt x="4781941" y="111406"/>
                </a:cubicBezTo>
                <a:cubicBezTo>
                  <a:pt x="4781941" y="127184"/>
                  <a:pt x="4785351" y="139476"/>
                  <a:pt x="4792162" y="148280"/>
                </a:cubicBezTo>
                <a:cubicBezTo>
                  <a:pt x="4798973" y="157086"/>
                  <a:pt x="4808437" y="161490"/>
                  <a:pt x="4820551" y="161490"/>
                </a:cubicBezTo>
                <a:cubicBezTo>
                  <a:pt x="4827884" y="161490"/>
                  <a:pt x="4834858" y="159973"/>
                  <a:pt x="4841471" y="156946"/>
                </a:cubicBezTo>
                <a:cubicBezTo>
                  <a:pt x="4848084" y="153922"/>
                  <a:pt x="4853937" y="150016"/>
                  <a:pt x="4859039" y="145231"/>
                </a:cubicBezTo>
                <a:lnTo>
                  <a:pt x="4860353" y="145231"/>
                </a:lnTo>
                <a:lnTo>
                  <a:pt x="4860353" y="170454"/>
                </a:lnTo>
                <a:cubicBezTo>
                  <a:pt x="4858121" y="171493"/>
                  <a:pt x="4855334" y="172747"/>
                  <a:pt x="4851990" y="174219"/>
                </a:cubicBezTo>
                <a:cubicBezTo>
                  <a:pt x="4848642" y="175695"/>
                  <a:pt x="4845611" y="176790"/>
                  <a:pt x="4842904" y="177506"/>
                </a:cubicBezTo>
                <a:cubicBezTo>
                  <a:pt x="4839077" y="178622"/>
                  <a:pt x="4835649" y="179478"/>
                  <a:pt x="4832625" y="180076"/>
                </a:cubicBezTo>
                <a:cubicBezTo>
                  <a:pt x="4829597" y="180673"/>
                  <a:pt x="4825692" y="180973"/>
                  <a:pt x="4820908" y="180973"/>
                </a:cubicBezTo>
                <a:close/>
                <a:moveTo>
                  <a:pt x="4986223" y="177984"/>
                </a:moveTo>
                <a:lnTo>
                  <a:pt x="4963752" y="177984"/>
                </a:lnTo>
                <a:lnTo>
                  <a:pt x="4963752" y="117861"/>
                </a:lnTo>
                <a:lnTo>
                  <a:pt x="4903269" y="117861"/>
                </a:lnTo>
                <a:lnTo>
                  <a:pt x="4903269" y="177984"/>
                </a:lnTo>
                <a:lnTo>
                  <a:pt x="4880798" y="177984"/>
                </a:lnTo>
                <a:lnTo>
                  <a:pt x="4880798" y="44468"/>
                </a:lnTo>
                <a:lnTo>
                  <a:pt x="4903269" y="44468"/>
                </a:lnTo>
                <a:lnTo>
                  <a:pt x="4903269" y="98496"/>
                </a:lnTo>
                <a:lnTo>
                  <a:pt x="4963752" y="98496"/>
                </a:lnTo>
                <a:lnTo>
                  <a:pt x="4963752" y="44468"/>
                </a:lnTo>
                <a:lnTo>
                  <a:pt x="4986223" y="44468"/>
                </a:lnTo>
                <a:close/>
                <a:moveTo>
                  <a:pt x="5128466" y="111287"/>
                </a:moveTo>
                <a:cubicBezTo>
                  <a:pt x="5128466" y="133758"/>
                  <a:pt x="5123049" y="151106"/>
                  <a:pt x="5112212" y="163340"/>
                </a:cubicBezTo>
                <a:cubicBezTo>
                  <a:pt x="5101377" y="175573"/>
                  <a:pt x="5086948" y="181689"/>
                  <a:pt x="5068937" y="181689"/>
                </a:cubicBezTo>
                <a:cubicBezTo>
                  <a:pt x="5050372" y="181689"/>
                  <a:pt x="5035771" y="175375"/>
                  <a:pt x="5025132" y="162742"/>
                </a:cubicBezTo>
                <a:cubicBezTo>
                  <a:pt x="5014494" y="150113"/>
                  <a:pt x="5009173" y="132959"/>
                  <a:pt x="5009173" y="111287"/>
                </a:cubicBezTo>
                <a:cubicBezTo>
                  <a:pt x="5009173" y="88974"/>
                  <a:pt x="5014653" y="71640"/>
                  <a:pt x="5025611" y="59289"/>
                </a:cubicBezTo>
                <a:cubicBezTo>
                  <a:pt x="5036566" y="46937"/>
                  <a:pt x="5051010" y="40763"/>
                  <a:pt x="5068937" y="40763"/>
                </a:cubicBezTo>
                <a:cubicBezTo>
                  <a:pt x="5086948" y="40763"/>
                  <a:pt x="5101377" y="46919"/>
                  <a:pt x="5112212" y="59228"/>
                </a:cubicBezTo>
                <a:cubicBezTo>
                  <a:pt x="5123049" y="71539"/>
                  <a:pt x="5128466" y="88891"/>
                  <a:pt x="5128466" y="111287"/>
                </a:cubicBezTo>
                <a:close/>
                <a:moveTo>
                  <a:pt x="5105276" y="111287"/>
                </a:moveTo>
                <a:cubicBezTo>
                  <a:pt x="5105276" y="93993"/>
                  <a:pt x="5102129" y="81144"/>
                  <a:pt x="5095837" y="72734"/>
                </a:cubicBezTo>
                <a:cubicBezTo>
                  <a:pt x="5089540" y="64328"/>
                  <a:pt x="5080572" y="60127"/>
                  <a:pt x="5068937" y="60127"/>
                </a:cubicBezTo>
                <a:cubicBezTo>
                  <a:pt x="5057222" y="60127"/>
                  <a:pt x="5048198" y="64328"/>
                  <a:pt x="5041865" y="72734"/>
                </a:cubicBezTo>
                <a:cubicBezTo>
                  <a:pt x="5035529" y="81144"/>
                  <a:pt x="5032361" y="93993"/>
                  <a:pt x="5032361" y="111287"/>
                </a:cubicBezTo>
                <a:cubicBezTo>
                  <a:pt x="5032361" y="128024"/>
                  <a:pt x="5035529" y="140710"/>
                  <a:pt x="5041865" y="149358"/>
                </a:cubicBezTo>
                <a:cubicBezTo>
                  <a:pt x="5048198" y="158005"/>
                  <a:pt x="5057222" y="162324"/>
                  <a:pt x="5068937" y="162324"/>
                </a:cubicBezTo>
                <a:cubicBezTo>
                  <a:pt x="5080493" y="162324"/>
                  <a:pt x="5089439" y="158080"/>
                  <a:pt x="5095775" y="149595"/>
                </a:cubicBezTo>
                <a:cubicBezTo>
                  <a:pt x="5102108" y="141110"/>
                  <a:pt x="5105276" y="128336"/>
                  <a:pt x="5105276" y="111287"/>
                </a:cubicBezTo>
                <a:close/>
                <a:moveTo>
                  <a:pt x="5248239" y="177984"/>
                </a:moveTo>
                <a:lnTo>
                  <a:pt x="5225764" y="177984"/>
                </a:lnTo>
                <a:lnTo>
                  <a:pt x="5225764" y="125032"/>
                </a:lnTo>
                <a:lnTo>
                  <a:pt x="5203530" y="125032"/>
                </a:lnTo>
                <a:lnTo>
                  <a:pt x="5163966" y="177984"/>
                </a:lnTo>
                <a:lnTo>
                  <a:pt x="5137791" y="177984"/>
                </a:lnTo>
                <a:lnTo>
                  <a:pt x="5180703" y="122999"/>
                </a:lnTo>
                <a:cubicBezTo>
                  <a:pt x="5169625" y="119733"/>
                  <a:pt x="5161519" y="114873"/>
                  <a:pt x="5156381" y="108414"/>
                </a:cubicBezTo>
                <a:cubicBezTo>
                  <a:pt x="5151240" y="101963"/>
                  <a:pt x="5148670" y="93316"/>
                  <a:pt x="5148670" y="82477"/>
                </a:cubicBezTo>
                <a:cubicBezTo>
                  <a:pt x="5148670" y="75866"/>
                  <a:pt x="5150124" y="70067"/>
                  <a:pt x="5153032" y="65088"/>
                </a:cubicBezTo>
                <a:cubicBezTo>
                  <a:pt x="5155942" y="60106"/>
                  <a:pt x="5159866" y="55904"/>
                  <a:pt x="5164801" y="52478"/>
                </a:cubicBezTo>
                <a:cubicBezTo>
                  <a:pt x="5168790" y="49767"/>
                  <a:pt x="5173812" y="47755"/>
                  <a:pt x="5179867" y="46441"/>
                </a:cubicBezTo>
                <a:cubicBezTo>
                  <a:pt x="5185926" y="45126"/>
                  <a:pt x="5192694" y="44468"/>
                  <a:pt x="5200186" y="44468"/>
                </a:cubicBezTo>
                <a:lnTo>
                  <a:pt x="5248239" y="44468"/>
                </a:lnTo>
                <a:close/>
                <a:moveTo>
                  <a:pt x="5225764" y="107342"/>
                </a:moveTo>
                <a:lnTo>
                  <a:pt x="5225764" y="62395"/>
                </a:lnTo>
                <a:lnTo>
                  <a:pt x="5201381" y="62395"/>
                </a:lnTo>
                <a:cubicBezTo>
                  <a:pt x="5196205" y="62395"/>
                  <a:pt x="5192114" y="62672"/>
                  <a:pt x="5189129" y="63235"/>
                </a:cubicBezTo>
                <a:cubicBezTo>
                  <a:pt x="5186143" y="63793"/>
                  <a:pt x="5183251" y="64869"/>
                  <a:pt x="5180462" y="66463"/>
                </a:cubicBezTo>
                <a:cubicBezTo>
                  <a:pt x="5177595" y="68217"/>
                  <a:pt x="5175425" y="70586"/>
                  <a:pt x="5173953" y="73574"/>
                </a:cubicBezTo>
                <a:cubicBezTo>
                  <a:pt x="5172474" y="76561"/>
                  <a:pt x="5171738" y="79769"/>
                  <a:pt x="5171738" y="83197"/>
                </a:cubicBezTo>
                <a:cubicBezTo>
                  <a:pt x="5171738" y="87577"/>
                  <a:pt x="5172235" y="91146"/>
                  <a:pt x="5173233" y="93892"/>
                </a:cubicBezTo>
                <a:cubicBezTo>
                  <a:pt x="5174230" y="96642"/>
                  <a:pt x="5176041" y="99173"/>
                  <a:pt x="5178669" y="101485"/>
                </a:cubicBezTo>
                <a:cubicBezTo>
                  <a:pt x="5181459" y="103875"/>
                  <a:pt x="5184864" y="105449"/>
                  <a:pt x="5188890" y="106208"/>
                </a:cubicBezTo>
                <a:cubicBezTo>
                  <a:pt x="5192914" y="106967"/>
                  <a:pt x="5197316" y="107342"/>
                  <a:pt x="5202098" y="107342"/>
                </a:cubicBezTo>
                <a:close/>
                <a:moveTo>
                  <a:pt x="5391767" y="107702"/>
                </a:moveTo>
                <a:cubicBezTo>
                  <a:pt x="5391767" y="129935"/>
                  <a:pt x="5386446" y="147640"/>
                  <a:pt x="5375812" y="160830"/>
                </a:cubicBezTo>
                <a:cubicBezTo>
                  <a:pt x="5365173" y="174017"/>
                  <a:pt x="5351728" y="180612"/>
                  <a:pt x="5335470" y="180612"/>
                </a:cubicBezTo>
                <a:cubicBezTo>
                  <a:pt x="5328857" y="180612"/>
                  <a:pt x="5323000" y="179856"/>
                  <a:pt x="5317902" y="178341"/>
                </a:cubicBezTo>
                <a:cubicBezTo>
                  <a:pt x="5312801" y="176829"/>
                  <a:pt x="5307581" y="174478"/>
                  <a:pt x="5302242" y="171291"/>
                </a:cubicBezTo>
                <a:lnTo>
                  <a:pt x="5302242" y="227229"/>
                </a:lnTo>
                <a:lnTo>
                  <a:pt x="5279770" y="227229"/>
                </a:lnTo>
                <a:lnTo>
                  <a:pt x="5279770" y="44468"/>
                </a:lnTo>
                <a:lnTo>
                  <a:pt x="5302242" y="44468"/>
                </a:lnTo>
                <a:lnTo>
                  <a:pt x="5302242" y="58453"/>
                </a:lnTo>
                <a:cubicBezTo>
                  <a:pt x="5307819" y="53435"/>
                  <a:pt x="5314014" y="49231"/>
                  <a:pt x="5320824" y="45842"/>
                </a:cubicBezTo>
                <a:cubicBezTo>
                  <a:pt x="5327637" y="42455"/>
                  <a:pt x="5335070" y="40763"/>
                  <a:pt x="5343120" y="40763"/>
                </a:cubicBezTo>
                <a:cubicBezTo>
                  <a:pt x="5358421" y="40763"/>
                  <a:pt x="5370355" y="46819"/>
                  <a:pt x="5378919" y="58932"/>
                </a:cubicBezTo>
                <a:cubicBezTo>
                  <a:pt x="5387487" y="71043"/>
                  <a:pt x="5391767" y="87300"/>
                  <a:pt x="5391767" y="107702"/>
                </a:cubicBezTo>
                <a:close/>
                <a:moveTo>
                  <a:pt x="5368580" y="110211"/>
                </a:moveTo>
                <a:cubicBezTo>
                  <a:pt x="5368580" y="94990"/>
                  <a:pt x="5366150" y="83175"/>
                  <a:pt x="5361289" y="74769"/>
                </a:cubicBezTo>
                <a:cubicBezTo>
                  <a:pt x="5356429" y="66359"/>
                  <a:pt x="5348539" y="62158"/>
                  <a:pt x="5337623" y="62158"/>
                </a:cubicBezTo>
                <a:cubicBezTo>
                  <a:pt x="5331248" y="62158"/>
                  <a:pt x="5325092" y="63573"/>
                  <a:pt x="5319155" y="66402"/>
                </a:cubicBezTo>
                <a:cubicBezTo>
                  <a:pt x="5313215" y="69232"/>
                  <a:pt x="5307581" y="72879"/>
                  <a:pt x="5302242" y="77339"/>
                </a:cubicBezTo>
                <a:lnTo>
                  <a:pt x="5302242" y="153003"/>
                </a:lnTo>
                <a:cubicBezTo>
                  <a:pt x="5308135" y="155870"/>
                  <a:pt x="5313179" y="157821"/>
                  <a:pt x="5317363" y="158857"/>
                </a:cubicBezTo>
                <a:cubicBezTo>
                  <a:pt x="5321542" y="159894"/>
                  <a:pt x="5326348" y="160413"/>
                  <a:pt x="5331762" y="160413"/>
                </a:cubicBezTo>
                <a:cubicBezTo>
                  <a:pt x="5343397" y="160413"/>
                  <a:pt x="5352440" y="156150"/>
                  <a:pt x="5358900" y="147623"/>
                </a:cubicBezTo>
                <a:cubicBezTo>
                  <a:pt x="5365354" y="139097"/>
                  <a:pt x="5368580" y="126627"/>
                  <a:pt x="5368580" y="110211"/>
                </a:cubicBezTo>
                <a:close/>
                <a:moveTo>
                  <a:pt x="5468149" y="180973"/>
                </a:moveTo>
                <a:cubicBezTo>
                  <a:pt x="5458987" y="180973"/>
                  <a:pt x="5450581" y="179558"/>
                  <a:pt x="5442934" y="176728"/>
                </a:cubicBezTo>
                <a:cubicBezTo>
                  <a:pt x="5435279" y="173901"/>
                  <a:pt x="5428706" y="169618"/>
                  <a:pt x="5423206" y="163880"/>
                </a:cubicBezTo>
                <a:cubicBezTo>
                  <a:pt x="5417708" y="158141"/>
                  <a:pt x="5413446" y="150909"/>
                  <a:pt x="5410418" y="142186"/>
                </a:cubicBezTo>
                <a:cubicBezTo>
                  <a:pt x="5407388" y="133464"/>
                  <a:pt x="5405875" y="123199"/>
                  <a:pt x="5405875" y="111406"/>
                </a:cubicBezTo>
                <a:cubicBezTo>
                  <a:pt x="5405875" y="99692"/>
                  <a:pt x="5407445" y="89572"/>
                  <a:pt x="5410595" y="81044"/>
                </a:cubicBezTo>
                <a:cubicBezTo>
                  <a:pt x="5413746" y="72518"/>
                  <a:pt x="5417946" y="65344"/>
                  <a:pt x="5423206" y="59530"/>
                </a:cubicBezTo>
                <a:cubicBezTo>
                  <a:pt x="5428469" y="53713"/>
                  <a:pt x="5435021" y="49231"/>
                  <a:pt x="5442873" y="46081"/>
                </a:cubicBezTo>
                <a:cubicBezTo>
                  <a:pt x="5450720" y="42934"/>
                  <a:pt x="5459148" y="41360"/>
                  <a:pt x="5468149" y="41360"/>
                </a:cubicBezTo>
                <a:cubicBezTo>
                  <a:pt x="5475482" y="41360"/>
                  <a:pt x="5482556" y="42398"/>
                  <a:pt x="5489366" y="44468"/>
                </a:cubicBezTo>
                <a:cubicBezTo>
                  <a:pt x="5496177" y="46541"/>
                  <a:pt x="5502254" y="48932"/>
                  <a:pt x="5507594" y="51642"/>
                </a:cubicBezTo>
                <a:lnTo>
                  <a:pt x="5507594" y="76861"/>
                </a:lnTo>
                <a:lnTo>
                  <a:pt x="5506279" y="76861"/>
                </a:lnTo>
                <a:cubicBezTo>
                  <a:pt x="5504688" y="75507"/>
                  <a:pt x="5502637" y="73955"/>
                  <a:pt x="5500127" y="72199"/>
                </a:cubicBezTo>
                <a:cubicBezTo>
                  <a:pt x="5497618" y="70444"/>
                  <a:pt x="5494568" y="68653"/>
                  <a:pt x="5490983" y="66824"/>
                </a:cubicBezTo>
                <a:cubicBezTo>
                  <a:pt x="5487873" y="65225"/>
                  <a:pt x="5484204" y="63832"/>
                  <a:pt x="5479985" y="62637"/>
                </a:cubicBezTo>
                <a:cubicBezTo>
                  <a:pt x="5475762" y="61442"/>
                  <a:pt x="5471694" y="60844"/>
                  <a:pt x="5467791" y="60844"/>
                </a:cubicBezTo>
                <a:cubicBezTo>
                  <a:pt x="5456160" y="60844"/>
                  <a:pt x="5446815" y="65246"/>
                  <a:pt x="5439761" y="74049"/>
                </a:cubicBezTo>
                <a:cubicBezTo>
                  <a:pt x="5432709" y="82858"/>
                  <a:pt x="5429181" y="95310"/>
                  <a:pt x="5429181" y="111406"/>
                </a:cubicBezTo>
                <a:cubicBezTo>
                  <a:pt x="5429181" y="127184"/>
                  <a:pt x="5432591" y="139476"/>
                  <a:pt x="5439402" y="148280"/>
                </a:cubicBezTo>
                <a:cubicBezTo>
                  <a:pt x="5446213" y="157086"/>
                  <a:pt x="5455677" y="161490"/>
                  <a:pt x="5467791" y="161490"/>
                </a:cubicBezTo>
                <a:cubicBezTo>
                  <a:pt x="5475121" y="161490"/>
                  <a:pt x="5482098" y="159973"/>
                  <a:pt x="5488711" y="156946"/>
                </a:cubicBezTo>
                <a:cubicBezTo>
                  <a:pt x="5495324" y="153922"/>
                  <a:pt x="5501179" y="150016"/>
                  <a:pt x="5506279" y="145231"/>
                </a:cubicBezTo>
                <a:lnTo>
                  <a:pt x="5507594" y="145231"/>
                </a:lnTo>
                <a:lnTo>
                  <a:pt x="5507594" y="170454"/>
                </a:lnTo>
                <a:cubicBezTo>
                  <a:pt x="5505360" y="171493"/>
                  <a:pt x="5502575" y="172747"/>
                  <a:pt x="5499227" y="174219"/>
                </a:cubicBezTo>
                <a:cubicBezTo>
                  <a:pt x="5495883" y="175695"/>
                  <a:pt x="5492851" y="176790"/>
                  <a:pt x="5490141" y="177506"/>
                </a:cubicBezTo>
                <a:cubicBezTo>
                  <a:pt x="5486317" y="178622"/>
                  <a:pt x="5482891" y="179478"/>
                  <a:pt x="5479866" y="180076"/>
                </a:cubicBezTo>
                <a:cubicBezTo>
                  <a:pt x="5476839" y="180673"/>
                  <a:pt x="5472933" y="180973"/>
                  <a:pt x="5468149" y="180973"/>
                </a:cubicBezTo>
                <a:close/>
                <a:moveTo>
                  <a:pt x="5635494" y="177984"/>
                </a:moveTo>
                <a:lnTo>
                  <a:pt x="5607526" y="177984"/>
                </a:lnTo>
                <a:lnTo>
                  <a:pt x="5561745" y="116424"/>
                </a:lnTo>
                <a:lnTo>
                  <a:pt x="5550510" y="116424"/>
                </a:lnTo>
                <a:lnTo>
                  <a:pt x="5550510" y="177984"/>
                </a:lnTo>
                <a:lnTo>
                  <a:pt x="5528038" y="177984"/>
                </a:lnTo>
                <a:lnTo>
                  <a:pt x="5528038" y="44468"/>
                </a:lnTo>
                <a:lnTo>
                  <a:pt x="5550510" y="44468"/>
                </a:lnTo>
                <a:lnTo>
                  <a:pt x="5550510" y="102560"/>
                </a:lnTo>
                <a:cubicBezTo>
                  <a:pt x="5556326" y="102478"/>
                  <a:pt x="5561284" y="101265"/>
                  <a:pt x="5565391" y="98911"/>
                </a:cubicBezTo>
                <a:cubicBezTo>
                  <a:pt x="5569496" y="96563"/>
                  <a:pt x="5572980" y="91998"/>
                  <a:pt x="5575850" y="85226"/>
                </a:cubicBezTo>
                <a:cubicBezTo>
                  <a:pt x="5576724" y="83232"/>
                  <a:pt x="5577704" y="80925"/>
                  <a:pt x="5578779" y="78297"/>
                </a:cubicBezTo>
                <a:cubicBezTo>
                  <a:pt x="5579853" y="75665"/>
                  <a:pt x="5580710" y="73358"/>
                  <a:pt x="5581347" y="71363"/>
                </a:cubicBezTo>
                <a:cubicBezTo>
                  <a:pt x="5584853" y="61560"/>
                  <a:pt x="5589717" y="54631"/>
                  <a:pt x="5595933" y="50563"/>
                </a:cubicBezTo>
                <a:cubicBezTo>
                  <a:pt x="5602148" y="46498"/>
                  <a:pt x="5610236" y="44468"/>
                  <a:pt x="5620195" y="44468"/>
                </a:cubicBezTo>
                <a:lnTo>
                  <a:pt x="5626293" y="44468"/>
                </a:lnTo>
                <a:lnTo>
                  <a:pt x="5626293" y="63832"/>
                </a:lnTo>
                <a:lnTo>
                  <a:pt x="5621148" y="63832"/>
                </a:lnTo>
                <a:cubicBezTo>
                  <a:pt x="5614855" y="63832"/>
                  <a:pt x="5610135" y="65125"/>
                  <a:pt x="5606986" y="67717"/>
                </a:cubicBezTo>
                <a:cubicBezTo>
                  <a:pt x="5603835" y="70309"/>
                  <a:pt x="5601190" y="75028"/>
                  <a:pt x="5599037" y="81878"/>
                </a:cubicBezTo>
                <a:cubicBezTo>
                  <a:pt x="5596804" y="88817"/>
                  <a:pt x="5594177" y="94213"/>
                  <a:pt x="5591149" y="98075"/>
                </a:cubicBezTo>
                <a:cubicBezTo>
                  <a:pt x="5588121" y="101942"/>
                  <a:pt x="5584774" y="104911"/>
                  <a:pt x="5581105" y="10698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068006" y="2359625"/>
            <a:ext cx="67414" cy="21632"/>
          </a:xfrm>
          <a:custGeom>
            <a:avLst/>
            <a:gdLst/>
            <a:ahLst/>
            <a:cxnLst/>
            <a:rect l="l" t="t" r="r" b="b"/>
            <a:pathLst>
              <a:path w="67414" h="21632">
                <a:moveTo>
                  <a:pt x="67414" y="21632"/>
                </a:moveTo>
                <a:lnTo>
                  <a:pt x="0" y="21632"/>
                </a:lnTo>
                <a:lnTo>
                  <a:pt x="0" y="0"/>
                </a:lnTo>
                <a:lnTo>
                  <a:pt x="6741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158405" y="2266626"/>
            <a:ext cx="1704229" cy="230933"/>
          </a:xfrm>
          <a:custGeom>
            <a:avLst/>
            <a:gdLst/>
            <a:ahLst/>
            <a:cxnLst/>
            <a:rect l="l" t="t" r="r" b="b"/>
            <a:pathLst>
              <a:path w="1704229" h="230933">
                <a:moveTo>
                  <a:pt x="109846" y="181688"/>
                </a:moveTo>
                <a:lnTo>
                  <a:pt x="0" y="181688"/>
                </a:lnTo>
                <a:lnTo>
                  <a:pt x="0" y="156707"/>
                </a:lnTo>
                <a:cubicBezTo>
                  <a:pt x="7888" y="149216"/>
                  <a:pt x="15340" y="142042"/>
                  <a:pt x="22353" y="135187"/>
                </a:cubicBezTo>
                <a:cubicBezTo>
                  <a:pt x="29365" y="128336"/>
                  <a:pt x="36216" y="121205"/>
                  <a:pt x="42913" y="113796"/>
                </a:cubicBezTo>
                <a:cubicBezTo>
                  <a:pt x="56460" y="98896"/>
                  <a:pt x="65704" y="86962"/>
                  <a:pt x="70640" y="77994"/>
                </a:cubicBezTo>
                <a:cubicBezTo>
                  <a:pt x="75578" y="69031"/>
                  <a:pt x="78052" y="59767"/>
                  <a:pt x="78052" y="50205"/>
                </a:cubicBezTo>
                <a:cubicBezTo>
                  <a:pt x="78052" y="45263"/>
                  <a:pt x="77275" y="40918"/>
                  <a:pt x="75723" y="37177"/>
                </a:cubicBezTo>
                <a:cubicBezTo>
                  <a:pt x="74167" y="33434"/>
                  <a:pt x="72036" y="30322"/>
                  <a:pt x="69326" y="27849"/>
                </a:cubicBezTo>
                <a:cubicBezTo>
                  <a:pt x="66540" y="25459"/>
                  <a:pt x="63314" y="23666"/>
                  <a:pt x="59645" y="22471"/>
                </a:cubicBezTo>
                <a:cubicBezTo>
                  <a:pt x="55981" y="21276"/>
                  <a:pt x="51955" y="20678"/>
                  <a:pt x="47571" y="20678"/>
                </a:cubicBezTo>
                <a:cubicBezTo>
                  <a:pt x="43352" y="20678"/>
                  <a:pt x="39067" y="21215"/>
                  <a:pt x="34722" y="22291"/>
                </a:cubicBezTo>
                <a:cubicBezTo>
                  <a:pt x="30378" y="23368"/>
                  <a:pt x="26216" y="24704"/>
                  <a:pt x="22235" y="26298"/>
                </a:cubicBezTo>
                <a:cubicBezTo>
                  <a:pt x="18883" y="27651"/>
                  <a:pt x="15657" y="29286"/>
                  <a:pt x="12549" y="31197"/>
                </a:cubicBezTo>
                <a:cubicBezTo>
                  <a:pt x="9439" y="33112"/>
                  <a:pt x="6931" y="34747"/>
                  <a:pt x="5018" y="36101"/>
                </a:cubicBezTo>
                <a:lnTo>
                  <a:pt x="3705" y="36101"/>
                </a:lnTo>
                <a:lnTo>
                  <a:pt x="3705" y="10760"/>
                </a:lnTo>
                <a:cubicBezTo>
                  <a:pt x="8644" y="8290"/>
                  <a:pt x="15516" y="5875"/>
                  <a:pt x="24322" y="3524"/>
                </a:cubicBezTo>
                <a:cubicBezTo>
                  <a:pt x="33127" y="1177"/>
                  <a:pt x="41472" y="0"/>
                  <a:pt x="49364" y="0"/>
                </a:cubicBezTo>
                <a:cubicBezTo>
                  <a:pt x="65938" y="0"/>
                  <a:pt x="78930" y="4403"/>
                  <a:pt x="88334" y="13209"/>
                </a:cubicBezTo>
                <a:cubicBezTo>
                  <a:pt x="97733" y="22014"/>
                  <a:pt x="102438" y="33944"/>
                  <a:pt x="102438" y="49007"/>
                </a:cubicBezTo>
                <a:cubicBezTo>
                  <a:pt x="102438" y="55945"/>
                  <a:pt x="101621" y="62355"/>
                  <a:pt x="99987" y="68252"/>
                </a:cubicBezTo>
                <a:cubicBezTo>
                  <a:pt x="98352" y="74148"/>
                  <a:pt x="96099" y="79611"/>
                  <a:pt x="93233" y="84629"/>
                </a:cubicBezTo>
                <a:cubicBezTo>
                  <a:pt x="90281" y="89809"/>
                  <a:pt x="86739" y="94950"/>
                  <a:pt x="82595" y="100048"/>
                </a:cubicBezTo>
                <a:cubicBezTo>
                  <a:pt x="78451" y="105149"/>
                  <a:pt x="74067" y="110167"/>
                  <a:pt x="69444" y="115110"/>
                </a:cubicBezTo>
                <a:cubicBezTo>
                  <a:pt x="61956" y="123239"/>
                  <a:pt x="53605" y="131685"/>
                  <a:pt x="44402" y="140450"/>
                </a:cubicBezTo>
                <a:cubicBezTo>
                  <a:pt x="35201" y="149216"/>
                  <a:pt x="27851" y="156146"/>
                  <a:pt x="22353" y="161248"/>
                </a:cubicBezTo>
                <a:lnTo>
                  <a:pt x="109846" y="161248"/>
                </a:lnTo>
                <a:close/>
                <a:moveTo>
                  <a:pt x="246233" y="123956"/>
                </a:moveTo>
                <a:cubicBezTo>
                  <a:pt x="246233" y="133117"/>
                  <a:pt x="244718" y="141563"/>
                  <a:pt x="241690" y="149292"/>
                </a:cubicBezTo>
                <a:cubicBezTo>
                  <a:pt x="238666" y="157025"/>
                  <a:pt x="234598" y="163479"/>
                  <a:pt x="229497" y="168657"/>
                </a:cubicBezTo>
                <a:cubicBezTo>
                  <a:pt x="224158" y="174158"/>
                  <a:pt x="218182" y="178323"/>
                  <a:pt x="211572" y="181149"/>
                </a:cubicBezTo>
                <a:cubicBezTo>
                  <a:pt x="204955" y="183978"/>
                  <a:pt x="197662" y="185393"/>
                  <a:pt x="189695" y="185393"/>
                </a:cubicBezTo>
                <a:cubicBezTo>
                  <a:pt x="181648" y="185393"/>
                  <a:pt x="174333" y="184039"/>
                  <a:pt x="167764" y="181328"/>
                </a:cubicBezTo>
                <a:cubicBezTo>
                  <a:pt x="161191" y="178618"/>
                  <a:pt x="155390" y="174593"/>
                  <a:pt x="150369" y="169254"/>
                </a:cubicBezTo>
                <a:cubicBezTo>
                  <a:pt x="144234" y="162802"/>
                  <a:pt x="139432" y="154174"/>
                  <a:pt x="135966" y="143378"/>
                </a:cubicBezTo>
                <a:cubicBezTo>
                  <a:pt x="132499" y="132577"/>
                  <a:pt x="130764" y="119293"/>
                  <a:pt x="130764" y="103515"/>
                </a:cubicBezTo>
                <a:cubicBezTo>
                  <a:pt x="130764" y="88057"/>
                  <a:pt x="132361" y="74088"/>
                  <a:pt x="135548" y="61617"/>
                </a:cubicBezTo>
                <a:cubicBezTo>
                  <a:pt x="138737" y="49147"/>
                  <a:pt x="143637" y="38289"/>
                  <a:pt x="150250" y="29049"/>
                </a:cubicBezTo>
                <a:cubicBezTo>
                  <a:pt x="156705" y="20045"/>
                  <a:pt x="165032" y="13011"/>
                  <a:pt x="175234" y="7949"/>
                </a:cubicBezTo>
                <a:cubicBezTo>
                  <a:pt x="185429" y="2888"/>
                  <a:pt x="197223" y="360"/>
                  <a:pt x="210611" y="360"/>
                </a:cubicBezTo>
                <a:cubicBezTo>
                  <a:pt x="214596" y="360"/>
                  <a:pt x="218305" y="561"/>
                  <a:pt x="221731" y="957"/>
                </a:cubicBezTo>
                <a:cubicBezTo>
                  <a:pt x="225155" y="1354"/>
                  <a:pt x="228183" y="1995"/>
                  <a:pt x="230810" y="2869"/>
                </a:cubicBezTo>
                <a:lnTo>
                  <a:pt x="230810" y="25701"/>
                </a:lnTo>
                <a:lnTo>
                  <a:pt x="229738" y="25701"/>
                </a:lnTo>
                <a:cubicBezTo>
                  <a:pt x="227584" y="24506"/>
                  <a:pt x="224478" y="23411"/>
                  <a:pt x="220414" y="22410"/>
                </a:cubicBezTo>
                <a:cubicBezTo>
                  <a:pt x="216352" y="21417"/>
                  <a:pt x="212008" y="20919"/>
                  <a:pt x="207385" y="20919"/>
                </a:cubicBezTo>
                <a:cubicBezTo>
                  <a:pt x="192561" y="20919"/>
                  <a:pt x="180591" y="25920"/>
                  <a:pt x="171468" y="35920"/>
                </a:cubicBezTo>
                <a:cubicBezTo>
                  <a:pt x="162342" y="45922"/>
                  <a:pt x="156946" y="60764"/>
                  <a:pt x="155272" y="80445"/>
                </a:cubicBezTo>
                <a:cubicBezTo>
                  <a:pt x="160927" y="76464"/>
                  <a:pt x="166745" y="73393"/>
                  <a:pt x="172724" y="71241"/>
                </a:cubicBezTo>
                <a:cubicBezTo>
                  <a:pt x="178701" y="69088"/>
                  <a:pt x="185235" y="68011"/>
                  <a:pt x="192327" y="68011"/>
                </a:cubicBezTo>
                <a:cubicBezTo>
                  <a:pt x="199257" y="68011"/>
                  <a:pt x="205334" y="68709"/>
                  <a:pt x="210553" y="70106"/>
                </a:cubicBezTo>
                <a:cubicBezTo>
                  <a:pt x="215773" y="71503"/>
                  <a:pt x="221213" y="74311"/>
                  <a:pt x="226868" y="78534"/>
                </a:cubicBezTo>
                <a:cubicBezTo>
                  <a:pt x="233402" y="83473"/>
                  <a:pt x="238263" y="89730"/>
                  <a:pt x="241453" y="97297"/>
                </a:cubicBezTo>
                <a:cubicBezTo>
                  <a:pt x="244642" y="104868"/>
                  <a:pt x="246233" y="113752"/>
                  <a:pt x="246233" y="123956"/>
                </a:cubicBezTo>
                <a:close/>
                <a:moveTo>
                  <a:pt x="221968" y="124909"/>
                </a:moveTo>
                <a:cubicBezTo>
                  <a:pt x="221968" y="117583"/>
                  <a:pt x="221011" y="111445"/>
                  <a:pt x="219099" y="106502"/>
                </a:cubicBezTo>
                <a:cubicBezTo>
                  <a:pt x="217188" y="101563"/>
                  <a:pt x="214082" y="97336"/>
                  <a:pt x="209775" y="93834"/>
                </a:cubicBezTo>
                <a:cubicBezTo>
                  <a:pt x="206669" y="91285"/>
                  <a:pt x="203145" y="89607"/>
                  <a:pt x="199199" y="88812"/>
                </a:cubicBezTo>
                <a:cubicBezTo>
                  <a:pt x="195257" y="88013"/>
                  <a:pt x="191210" y="87617"/>
                  <a:pt x="187064" y="87617"/>
                </a:cubicBezTo>
                <a:cubicBezTo>
                  <a:pt x="181487" y="87617"/>
                  <a:pt x="176070" y="88451"/>
                  <a:pt x="170813" y="90127"/>
                </a:cubicBezTo>
                <a:cubicBezTo>
                  <a:pt x="165550" y="91803"/>
                  <a:pt x="160374" y="94230"/>
                  <a:pt x="155272" y="97420"/>
                </a:cubicBezTo>
                <a:cubicBezTo>
                  <a:pt x="155113" y="99173"/>
                  <a:pt x="154995" y="100864"/>
                  <a:pt x="154911" y="102495"/>
                </a:cubicBezTo>
                <a:cubicBezTo>
                  <a:pt x="154833" y="104130"/>
                  <a:pt x="154793" y="106182"/>
                  <a:pt x="154793" y="108652"/>
                </a:cubicBezTo>
                <a:cubicBezTo>
                  <a:pt x="154793" y="121003"/>
                  <a:pt x="156006" y="130968"/>
                  <a:pt x="158440" y="138535"/>
                </a:cubicBezTo>
                <a:cubicBezTo>
                  <a:pt x="160870" y="146106"/>
                  <a:pt x="163876" y="151845"/>
                  <a:pt x="167462" y="155750"/>
                </a:cubicBezTo>
                <a:cubicBezTo>
                  <a:pt x="170889" y="159494"/>
                  <a:pt x="174417" y="162123"/>
                  <a:pt x="178045" y="163638"/>
                </a:cubicBezTo>
                <a:cubicBezTo>
                  <a:pt x="181668" y="165153"/>
                  <a:pt x="185591" y="165910"/>
                  <a:pt x="189814" y="165910"/>
                </a:cubicBezTo>
                <a:cubicBezTo>
                  <a:pt x="199379" y="165910"/>
                  <a:pt x="207126" y="162482"/>
                  <a:pt x="213063" y="155628"/>
                </a:cubicBezTo>
                <a:cubicBezTo>
                  <a:pt x="218999" y="148778"/>
                  <a:pt x="221968" y="138539"/>
                  <a:pt x="221968" y="124909"/>
                </a:cubicBezTo>
                <a:close/>
                <a:moveTo>
                  <a:pt x="314011" y="147622"/>
                </a:moveTo>
                <a:lnTo>
                  <a:pt x="280538" y="225915"/>
                </a:lnTo>
                <a:lnTo>
                  <a:pt x="263089" y="225915"/>
                </a:lnTo>
                <a:lnTo>
                  <a:pt x="284123" y="147622"/>
                </a:lnTo>
                <a:close/>
                <a:moveTo>
                  <a:pt x="558911" y="181688"/>
                </a:moveTo>
                <a:lnTo>
                  <a:pt x="528793" y="181688"/>
                </a:lnTo>
                <a:lnTo>
                  <a:pt x="465919" y="100166"/>
                </a:lnTo>
                <a:lnTo>
                  <a:pt x="450976" y="100166"/>
                </a:lnTo>
                <a:lnTo>
                  <a:pt x="450976" y="181688"/>
                </a:lnTo>
                <a:lnTo>
                  <a:pt x="427310" y="181688"/>
                </a:lnTo>
                <a:lnTo>
                  <a:pt x="427310" y="3704"/>
                </a:lnTo>
                <a:lnTo>
                  <a:pt x="450976" y="3704"/>
                </a:lnTo>
                <a:lnTo>
                  <a:pt x="450976" y="83912"/>
                </a:lnTo>
                <a:cubicBezTo>
                  <a:pt x="460303" y="83592"/>
                  <a:pt x="467694" y="81244"/>
                  <a:pt x="473151" y="76860"/>
                </a:cubicBezTo>
                <a:cubicBezTo>
                  <a:pt x="478609" y="72475"/>
                  <a:pt x="483052" y="66182"/>
                  <a:pt x="486479" y="57974"/>
                </a:cubicBezTo>
                <a:cubicBezTo>
                  <a:pt x="487912" y="54389"/>
                  <a:pt x="489209" y="50980"/>
                  <a:pt x="490364" y="47754"/>
                </a:cubicBezTo>
                <a:cubicBezTo>
                  <a:pt x="491516" y="44529"/>
                  <a:pt x="492456" y="41799"/>
                  <a:pt x="493172" y="39568"/>
                </a:cubicBezTo>
                <a:cubicBezTo>
                  <a:pt x="497952" y="25938"/>
                  <a:pt x="504047" y="16557"/>
                  <a:pt x="511460" y="11416"/>
                </a:cubicBezTo>
                <a:cubicBezTo>
                  <a:pt x="518872" y="6279"/>
                  <a:pt x="529150" y="3704"/>
                  <a:pt x="542301" y="3704"/>
                </a:cubicBezTo>
                <a:lnTo>
                  <a:pt x="549590" y="3704"/>
                </a:lnTo>
                <a:lnTo>
                  <a:pt x="549590" y="24861"/>
                </a:lnTo>
                <a:lnTo>
                  <a:pt x="543615" y="24861"/>
                </a:lnTo>
                <a:cubicBezTo>
                  <a:pt x="533891" y="24861"/>
                  <a:pt x="527080" y="26755"/>
                  <a:pt x="523175" y="30542"/>
                </a:cubicBezTo>
                <a:cubicBezTo>
                  <a:pt x="519272" y="34327"/>
                  <a:pt x="515683" y="41479"/>
                  <a:pt x="512417" y="51999"/>
                </a:cubicBezTo>
                <a:cubicBezTo>
                  <a:pt x="509152" y="62514"/>
                  <a:pt x="505484" y="70225"/>
                  <a:pt x="501419" y="75125"/>
                </a:cubicBezTo>
                <a:cubicBezTo>
                  <a:pt x="497354" y="80025"/>
                  <a:pt x="492456" y="84352"/>
                  <a:pt x="486716" y="88096"/>
                </a:cubicBezTo>
                <a:close/>
                <a:moveTo>
                  <a:pt x="685016" y="111406"/>
                </a:moveTo>
                <a:cubicBezTo>
                  <a:pt x="685016" y="133639"/>
                  <a:pt x="679695" y="151344"/>
                  <a:pt x="669060" y="164534"/>
                </a:cubicBezTo>
                <a:cubicBezTo>
                  <a:pt x="658422" y="177721"/>
                  <a:pt x="644977" y="184316"/>
                  <a:pt x="628719" y="184316"/>
                </a:cubicBezTo>
                <a:cubicBezTo>
                  <a:pt x="622105" y="184316"/>
                  <a:pt x="616248" y="183560"/>
                  <a:pt x="611148" y="182045"/>
                </a:cubicBezTo>
                <a:cubicBezTo>
                  <a:pt x="606049" y="180533"/>
                  <a:pt x="600830" y="178182"/>
                  <a:pt x="595491" y="174995"/>
                </a:cubicBezTo>
                <a:lnTo>
                  <a:pt x="595491" y="230933"/>
                </a:lnTo>
                <a:lnTo>
                  <a:pt x="573016" y="230933"/>
                </a:lnTo>
                <a:lnTo>
                  <a:pt x="573016" y="48172"/>
                </a:lnTo>
                <a:lnTo>
                  <a:pt x="595491" y="48172"/>
                </a:lnTo>
                <a:lnTo>
                  <a:pt x="595491" y="62157"/>
                </a:lnTo>
                <a:cubicBezTo>
                  <a:pt x="601068" y="57139"/>
                  <a:pt x="607263" y="52935"/>
                  <a:pt x="614074" y="49546"/>
                </a:cubicBezTo>
                <a:cubicBezTo>
                  <a:pt x="620886" y="46159"/>
                  <a:pt x="628319" y="44467"/>
                  <a:pt x="636369" y="44467"/>
                </a:cubicBezTo>
                <a:cubicBezTo>
                  <a:pt x="651669" y="44467"/>
                  <a:pt x="663599" y="50523"/>
                  <a:pt x="672167" y="62636"/>
                </a:cubicBezTo>
                <a:cubicBezTo>
                  <a:pt x="680732" y="74747"/>
                  <a:pt x="685016" y="91004"/>
                  <a:pt x="685016" y="111406"/>
                </a:cubicBezTo>
                <a:close/>
                <a:moveTo>
                  <a:pt x="661828" y="113915"/>
                </a:moveTo>
                <a:cubicBezTo>
                  <a:pt x="661828" y="98694"/>
                  <a:pt x="659398" y="86879"/>
                  <a:pt x="654538" y="78473"/>
                </a:cubicBezTo>
                <a:cubicBezTo>
                  <a:pt x="649678" y="70063"/>
                  <a:pt x="641784" y="65862"/>
                  <a:pt x="630872" y="65862"/>
                </a:cubicBezTo>
                <a:cubicBezTo>
                  <a:pt x="624496" y="65862"/>
                  <a:pt x="618339" y="67277"/>
                  <a:pt x="612399" y="70106"/>
                </a:cubicBezTo>
                <a:cubicBezTo>
                  <a:pt x="606463" y="72936"/>
                  <a:pt x="600830" y="76583"/>
                  <a:pt x="595491" y="81043"/>
                </a:cubicBezTo>
                <a:lnTo>
                  <a:pt x="595491" y="156707"/>
                </a:lnTo>
                <a:cubicBezTo>
                  <a:pt x="601384" y="159574"/>
                  <a:pt x="606428" y="161525"/>
                  <a:pt x="610607" y="162561"/>
                </a:cubicBezTo>
                <a:cubicBezTo>
                  <a:pt x="614790" y="163598"/>
                  <a:pt x="619597" y="164117"/>
                  <a:pt x="625010" y="164117"/>
                </a:cubicBezTo>
                <a:cubicBezTo>
                  <a:pt x="636647" y="164117"/>
                  <a:pt x="645689" y="159854"/>
                  <a:pt x="652148" y="151327"/>
                </a:cubicBezTo>
                <a:cubicBezTo>
                  <a:pt x="658602" y="142801"/>
                  <a:pt x="661828" y="130331"/>
                  <a:pt x="661828" y="113915"/>
                </a:cubicBezTo>
                <a:close/>
                <a:moveTo>
                  <a:pt x="782914" y="148817"/>
                </a:moveTo>
                <a:lnTo>
                  <a:pt x="782914" y="111766"/>
                </a:lnTo>
                <a:cubicBezTo>
                  <a:pt x="777572" y="112241"/>
                  <a:pt x="770822" y="112897"/>
                  <a:pt x="762653" y="113734"/>
                </a:cubicBezTo>
                <a:cubicBezTo>
                  <a:pt x="754485" y="114570"/>
                  <a:pt x="747894" y="115748"/>
                  <a:pt x="742871" y="117263"/>
                </a:cubicBezTo>
                <a:cubicBezTo>
                  <a:pt x="736895" y="119091"/>
                  <a:pt x="731957" y="121903"/>
                  <a:pt x="728050" y="125690"/>
                </a:cubicBezTo>
                <a:cubicBezTo>
                  <a:pt x="724145" y="129474"/>
                  <a:pt x="722189" y="134752"/>
                  <a:pt x="722189" y="141527"/>
                </a:cubicBezTo>
                <a:cubicBezTo>
                  <a:pt x="722189" y="149176"/>
                  <a:pt x="724342" y="154951"/>
                  <a:pt x="728647" y="158858"/>
                </a:cubicBezTo>
                <a:cubicBezTo>
                  <a:pt x="732950" y="162763"/>
                  <a:pt x="739246" y="164715"/>
                  <a:pt x="747532" y="164715"/>
                </a:cubicBezTo>
                <a:cubicBezTo>
                  <a:pt x="754626" y="164715"/>
                  <a:pt x="761037" y="163181"/>
                  <a:pt x="766778" y="160110"/>
                </a:cubicBezTo>
                <a:cubicBezTo>
                  <a:pt x="772514" y="157047"/>
                  <a:pt x="777892" y="153281"/>
                  <a:pt x="782914" y="148817"/>
                </a:cubicBezTo>
                <a:close/>
                <a:moveTo>
                  <a:pt x="782914" y="167461"/>
                </a:moveTo>
                <a:cubicBezTo>
                  <a:pt x="781081" y="168814"/>
                  <a:pt x="778630" y="170708"/>
                  <a:pt x="775563" y="173141"/>
                </a:cubicBezTo>
                <a:cubicBezTo>
                  <a:pt x="772496" y="175572"/>
                  <a:pt x="769529" y="177505"/>
                  <a:pt x="766660" y="178937"/>
                </a:cubicBezTo>
                <a:cubicBezTo>
                  <a:pt x="762675" y="181008"/>
                  <a:pt x="758829" y="182607"/>
                  <a:pt x="755126" y="183719"/>
                </a:cubicBezTo>
                <a:cubicBezTo>
                  <a:pt x="751421" y="184834"/>
                  <a:pt x="746219" y="185393"/>
                  <a:pt x="739523" y="185393"/>
                </a:cubicBezTo>
                <a:cubicBezTo>
                  <a:pt x="734026" y="185393"/>
                  <a:pt x="728806" y="184355"/>
                  <a:pt x="723866" y="182285"/>
                </a:cubicBezTo>
                <a:cubicBezTo>
                  <a:pt x="718923" y="180216"/>
                  <a:pt x="714582" y="177303"/>
                  <a:pt x="710838" y="173563"/>
                </a:cubicBezTo>
                <a:cubicBezTo>
                  <a:pt x="707252" y="169895"/>
                  <a:pt x="704383" y="165369"/>
                  <a:pt x="702234" y="159992"/>
                </a:cubicBezTo>
                <a:cubicBezTo>
                  <a:pt x="700078" y="154613"/>
                  <a:pt x="699001" y="148939"/>
                  <a:pt x="699001" y="142960"/>
                </a:cubicBezTo>
                <a:cubicBezTo>
                  <a:pt x="699001" y="133714"/>
                  <a:pt x="700957" y="125845"/>
                  <a:pt x="704862" y="119350"/>
                </a:cubicBezTo>
                <a:cubicBezTo>
                  <a:pt x="708769" y="112857"/>
                  <a:pt x="714942" y="107697"/>
                  <a:pt x="723387" y="103874"/>
                </a:cubicBezTo>
                <a:cubicBezTo>
                  <a:pt x="730879" y="100446"/>
                  <a:pt x="739725" y="98074"/>
                  <a:pt x="749924" y="96761"/>
                </a:cubicBezTo>
                <a:cubicBezTo>
                  <a:pt x="760126" y="95446"/>
                  <a:pt x="771120" y="94471"/>
                  <a:pt x="782914" y="93834"/>
                </a:cubicBezTo>
                <a:lnTo>
                  <a:pt x="782914" y="89528"/>
                </a:lnTo>
                <a:cubicBezTo>
                  <a:pt x="782914" y="84269"/>
                  <a:pt x="782115" y="80025"/>
                  <a:pt x="780523" y="76799"/>
                </a:cubicBezTo>
                <a:cubicBezTo>
                  <a:pt x="778928" y="73573"/>
                  <a:pt x="776697" y="71082"/>
                  <a:pt x="773831" y="69329"/>
                </a:cubicBezTo>
                <a:cubicBezTo>
                  <a:pt x="770962" y="67497"/>
                  <a:pt x="767455" y="66280"/>
                  <a:pt x="763313" y="65682"/>
                </a:cubicBezTo>
                <a:cubicBezTo>
                  <a:pt x="759169" y="65085"/>
                  <a:pt x="754906" y="64785"/>
                  <a:pt x="750521" y="64785"/>
                </a:cubicBezTo>
                <a:cubicBezTo>
                  <a:pt x="745341" y="64785"/>
                  <a:pt x="739246" y="65559"/>
                  <a:pt x="732233" y="67114"/>
                </a:cubicBezTo>
                <a:cubicBezTo>
                  <a:pt x="725220" y="68666"/>
                  <a:pt x="718207" y="70924"/>
                  <a:pt x="711194" y="73872"/>
                </a:cubicBezTo>
                <a:lnTo>
                  <a:pt x="709881" y="73872"/>
                </a:lnTo>
                <a:lnTo>
                  <a:pt x="709881" y="51045"/>
                </a:lnTo>
                <a:cubicBezTo>
                  <a:pt x="714024" y="49850"/>
                  <a:pt x="719961" y="48531"/>
                  <a:pt x="727694" y="47095"/>
                </a:cubicBezTo>
                <a:cubicBezTo>
                  <a:pt x="735423" y="45663"/>
                  <a:pt x="743069" y="44943"/>
                  <a:pt x="750641" y="44943"/>
                </a:cubicBezTo>
                <a:cubicBezTo>
                  <a:pt x="759806" y="44943"/>
                  <a:pt x="767535" y="45663"/>
                  <a:pt x="773831" y="47095"/>
                </a:cubicBezTo>
                <a:cubicBezTo>
                  <a:pt x="780123" y="48531"/>
                  <a:pt x="785780" y="51124"/>
                  <a:pt x="790806" y="54867"/>
                </a:cubicBezTo>
                <a:cubicBezTo>
                  <a:pt x="795666" y="58533"/>
                  <a:pt x="799290" y="63270"/>
                  <a:pt x="801684" y="69088"/>
                </a:cubicBezTo>
                <a:cubicBezTo>
                  <a:pt x="804071" y="74905"/>
                  <a:pt x="805267" y="82001"/>
                  <a:pt x="805267" y="90366"/>
                </a:cubicBezTo>
                <a:lnTo>
                  <a:pt x="805267" y="181688"/>
                </a:lnTo>
                <a:lnTo>
                  <a:pt x="782914" y="181688"/>
                </a:lnTo>
                <a:close/>
                <a:moveTo>
                  <a:pt x="889892" y="184677"/>
                </a:moveTo>
                <a:cubicBezTo>
                  <a:pt x="880727" y="184677"/>
                  <a:pt x="872324" y="183262"/>
                  <a:pt x="864674" y="180432"/>
                </a:cubicBezTo>
                <a:cubicBezTo>
                  <a:pt x="857023" y="177605"/>
                  <a:pt x="850450" y="173322"/>
                  <a:pt x="844950" y="167584"/>
                </a:cubicBezTo>
                <a:cubicBezTo>
                  <a:pt x="839452" y="161845"/>
                  <a:pt x="835186" y="154613"/>
                  <a:pt x="832162" y="145890"/>
                </a:cubicBezTo>
                <a:cubicBezTo>
                  <a:pt x="829130" y="137168"/>
                  <a:pt x="827615" y="126903"/>
                  <a:pt x="827615" y="115110"/>
                </a:cubicBezTo>
                <a:cubicBezTo>
                  <a:pt x="827615" y="103396"/>
                  <a:pt x="829189" y="93276"/>
                  <a:pt x="832338" y="84748"/>
                </a:cubicBezTo>
                <a:cubicBezTo>
                  <a:pt x="835488" y="76222"/>
                  <a:pt x="839689" y="69048"/>
                  <a:pt x="844950" y="63234"/>
                </a:cubicBezTo>
                <a:cubicBezTo>
                  <a:pt x="850212" y="57417"/>
                  <a:pt x="856764" y="52935"/>
                  <a:pt x="864613" y="49785"/>
                </a:cubicBezTo>
                <a:cubicBezTo>
                  <a:pt x="872464" y="46638"/>
                  <a:pt x="880888" y="45064"/>
                  <a:pt x="889892" y="45064"/>
                </a:cubicBezTo>
                <a:cubicBezTo>
                  <a:pt x="897225" y="45064"/>
                  <a:pt x="904299" y="46102"/>
                  <a:pt x="911110" y="48172"/>
                </a:cubicBezTo>
                <a:cubicBezTo>
                  <a:pt x="917921" y="50245"/>
                  <a:pt x="923998" y="52636"/>
                  <a:pt x="929337" y="55346"/>
                </a:cubicBezTo>
                <a:lnTo>
                  <a:pt x="929337" y="80565"/>
                </a:lnTo>
                <a:lnTo>
                  <a:pt x="928023" y="80565"/>
                </a:lnTo>
                <a:cubicBezTo>
                  <a:pt x="926431" y="79211"/>
                  <a:pt x="924379" y="77659"/>
                  <a:pt x="921871" y="75903"/>
                </a:cubicBezTo>
                <a:cubicBezTo>
                  <a:pt x="919361" y="74148"/>
                  <a:pt x="916312" y="72357"/>
                  <a:pt x="912727" y="70528"/>
                </a:cubicBezTo>
                <a:cubicBezTo>
                  <a:pt x="909612" y="68929"/>
                  <a:pt x="905947" y="67536"/>
                  <a:pt x="901724" y="66341"/>
                </a:cubicBezTo>
                <a:cubicBezTo>
                  <a:pt x="897506" y="65146"/>
                  <a:pt x="893438" y="64548"/>
                  <a:pt x="889531" y="64548"/>
                </a:cubicBezTo>
                <a:cubicBezTo>
                  <a:pt x="877903" y="64548"/>
                  <a:pt x="868558" y="68950"/>
                  <a:pt x="861505" y="77753"/>
                </a:cubicBezTo>
                <a:cubicBezTo>
                  <a:pt x="854449" y="86562"/>
                  <a:pt x="850924" y="99014"/>
                  <a:pt x="850924" y="115110"/>
                </a:cubicBezTo>
                <a:cubicBezTo>
                  <a:pt x="850924" y="130888"/>
                  <a:pt x="854330" y="143180"/>
                  <a:pt x="861142" y="151984"/>
                </a:cubicBezTo>
                <a:cubicBezTo>
                  <a:pt x="867957" y="160790"/>
                  <a:pt x="877421" y="165194"/>
                  <a:pt x="889531" y="165194"/>
                </a:cubicBezTo>
                <a:cubicBezTo>
                  <a:pt x="896864" y="165194"/>
                  <a:pt x="903838" y="163677"/>
                  <a:pt x="910455" y="160650"/>
                </a:cubicBezTo>
                <a:cubicBezTo>
                  <a:pt x="917064" y="157626"/>
                  <a:pt x="922921" y="153720"/>
                  <a:pt x="928023" y="148935"/>
                </a:cubicBezTo>
                <a:lnTo>
                  <a:pt x="929337" y="148935"/>
                </a:lnTo>
                <a:lnTo>
                  <a:pt x="929337" y="174158"/>
                </a:lnTo>
                <a:cubicBezTo>
                  <a:pt x="927104" y="175197"/>
                  <a:pt x="924318" y="176451"/>
                  <a:pt x="920971" y="177923"/>
                </a:cubicBezTo>
                <a:cubicBezTo>
                  <a:pt x="917627" y="179399"/>
                  <a:pt x="914595" y="180494"/>
                  <a:pt x="911884" y="181210"/>
                </a:cubicBezTo>
                <a:cubicBezTo>
                  <a:pt x="908061" y="182326"/>
                  <a:pt x="904633" y="183182"/>
                  <a:pt x="901607" y="183780"/>
                </a:cubicBezTo>
                <a:cubicBezTo>
                  <a:pt x="898581" y="184377"/>
                  <a:pt x="894676" y="184677"/>
                  <a:pt x="889892" y="184677"/>
                </a:cubicBezTo>
                <a:close/>
                <a:moveTo>
                  <a:pt x="1055207" y="181688"/>
                </a:moveTo>
                <a:lnTo>
                  <a:pt x="1032733" y="181688"/>
                </a:lnTo>
                <a:lnTo>
                  <a:pt x="1032733" y="121565"/>
                </a:lnTo>
                <a:lnTo>
                  <a:pt x="972253" y="121565"/>
                </a:lnTo>
                <a:lnTo>
                  <a:pt x="972253" y="181688"/>
                </a:lnTo>
                <a:lnTo>
                  <a:pt x="949781" y="181688"/>
                </a:lnTo>
                <a:lnTo>
                  <a:pt x="949781" y="48172"/>
                </a:lnTo>
                <a:lnTo>
                  <a:pt x="972253" y="48172"/>
                </a:lnTo>
                <a:lnTo>
                  <a:pt x="972253" y="102200"/>
                </a:lnTo>
                <a:lnTo>
                  <a:pt x="1032733" y="102200"/>
                </a:lnTo>
                <a:lnTo>
                  <a:pt x="1032733" y="48172"/>
                </a:lnTo>
                <a:lnTo>
                  <a:pt x="1055207" y="48172"/>
                </a:lnTo>
                <a:close/>
                <a:moveTo>
                  <a:pt x="1196223" y="114991"/>
                </a:moveTo>
                <a:cubicBezTo>
                  <a:pt x="1196223" y="137462"/>
                  <a:pt x="1190805" y="154810"/>
                  <a:pt x="1179969" y="167044"/>
                </a:cubicBezTo>
                <a:cubicBezTo>
                  <a:pt x="1169133" y="179277"/>
                  <a:pt x="1154704" y="185393"/>
                  <a:pt x="1136694" y="185393"/>
                </a:cubicBezTo>
                <a:cubicBezTo>
                  <a:pt x="1118128" y="185393"/>
                  <a:pt x="1103526" y="179079"/>
                  <a:pt x="1092889" y="166446"/>
                </a:cubicBezTo>
                <a:cubicBezTo>
                  <a:pt x="1082250" y="153817"/>
                  <a:pt x="1076930" y="136663"/>
                  <a:pt x="1076930" y="114991"/>
                </a:cubicBezTo>
                <a:cubicBezTo>
                  <a:pt x="1076930" y="92678"/>
                  <a:pt x="1082409" y="75344"/>
                  <a:pt x="1093368" y="62993"/>
                </a:cubicBezTo>
                <a:cubicBezTo>
                  <a:pt x="1104321" y="50641"/>
                  <a:pt x="1118765" y="44467"/>
                  <a:pt x="1136694" y="44467"/>
                </a:cubicBezTo>
                <a:cubicBezTo>
                  <a:pt x="1154704" y="44467"/>
                  <a:pt x="1169133" y="50623"/>
                  <a:pt x="1179969" y="62932"/>
                </a:cubicBezTo>
                <a:cubicBezTo>
                  <a:pt x="1190805" y="75243"/>
                  <a:pt x="1196223" y="92595"/>
                  <a:pt x="1196223" y="114991"/>
                </a:cubicBezTo>
                <a:close/>
                <a:moveTo>
                  <a:pt x="1173031" y="114991"/>
                </a:moveTo>
                <a:cubicBezTo>
                  <a:pt x="1173031" y="97697"/>
                  <a:pt x="1169885" y="84848"/>
                  <a:pt x="1163592" y="76438"/>
                </a:cubicBezTo>
                <a:cubicBezTo>
                  <a:pt x="1157296" y="68032"/>
                  <a:pt x="1148328" y="63831"/>
                  <a:pt x="1136694" y="63831"/>
                </a:cubicBezTo>
                <a:cubicBezTo>
                  <a:pt x="1124979" y="63831"/>
                  <a:pt x="1115953" y="68032"/>
                  <a:pt x="1109621" y="76438"/>
                </a:cubicBezTo>
                <a:cubicBezTo>
                  <a:pt x="1103285" y="84848"/>
                  <a:pt x="1100118" y="97697"/>
                  <a:pt x="1100118" y="114991"/>
                </a:cubicBezTo>
                <a:cubicBezTo>
                  <a:pt x="1100118" y="131728"/>
                  <a:pt x="1103285" y="144414"/>
                  <a:pt x="1109621" y="153062"/>
                </a:cubicBezTo>
                <a:cubicBezTo>
                  <a:pt x="1115953" y="161709"/>
                  <a:pt x="1124979" y="166028"/>
                  <a:pt x="1136694" y="166028"/>
                </a:cubicBezTo>
                <a:cubicBezTo>
                  <a:pt x="1148250" y="166028"/>
                  <a:pt x="1157196" y="161784"/>
                  <a:pt x="1163532" y="153299"/>
                </a:cubicBezTo>
                <a:cubicBezTo>
                  <a:pt x="1169864" y="144814"/>
                  <a:pt x="1173031" y="132040"/>
                  <a:pt x="1173031" y="114991"/>
                </a:cubicBezTo>
                <a:close/>
                <a:moveTo>
                  <a:pt x="1315995" y="181688"/>
                </a:moveTo>
                <a:lnTo>
                  <a:pt x="1293520" y="181688"/>
                </a:lnTo>
                <a:lnTo>
                  <a:pt x="1293520" y="128736"/>
                </a:lnTo>
                <a:lnTo>
                  <a:pt x="1271286" y="128736"/>
                </a:lnTo>
                <a:lnTo>
                  <a:pt x="1231723" y="181688"/>
                </a:lnTo>
                <a:lnTo>
                  <a:pt x="1205547" y="181688"/>
                </a:lnTo>
                <a:lnTo>
                  <a:pt x="1248459" y="126703"/>
                </a:lnTo>
                <a:cubicBezTo>
                  <a:pt x="1237382" y="123437"/>
                  <a:pt x="1229274" y="118577"/>
                  <a:pt x="1224137" y="112118"/>
                </a:cubicBezTo>
                <a:cubicBezTo>
                  <a:pt x="1218996" y="105667"/>
                  <a:pt x="1216425" y="97020"/>
                  <a:pt x="1216425" y="86181"/>
                </a:cubicBezTo>
                <a:cubicBezTo>
                  <a:pt x="1216425" y="79570"/>
                  <a:pt x="1217880" y="73771"/>
                  <a:pt x="1220789" y="68792"/>
                </a:cubicBezTo>
                <a:cubicBezTo>
                  <a:pt x="1223698" y="63810"/>
                  <a:pt x="1227622" y="59608"/>
                  <a:pt x="1232557" y="56182"/>
                </a:cubicBezTo>
                <a:cubicBezTo>
                  <a:pt x="1236546" y="53471"/>
                  <a:pt x="1241568" y="51459"/>
                  <a:pt x="1247624" y="50145"/>
                </a:cubicBezTo>
                <a:cubicBezTo>
                  <a:pt x="1253682" y="48830"/>
                  <a:pt x="1260450" y="48172"/>
                  <a:pt x="1267942" y="48172"/>
                </a:cubicBezTo>
                <a:lnTo>
                  <a:pt x="1315995" y="48172"/>
                </a:lnTo>
                <a:close/>
                <a:moveTo>
                  <a:pt x="1293520" y="111046"/>
                </a:moveTo>
                <a:lnTo>
                  <a:pt x="1293520" y="66099"/>
                </a:lnTo>
                <a:lnTo>
                  <a:pt x="1269137" y="66099"/>
                </a:lnTo>
                <a:cubicBezTo>
                  <a:pt x="1263961" y="66099"/>
                  <a:pt x="1259871" y="66376"/>
                  <a:pt x="1256887" y="66939"/>
                </a:cubicBezTo>
                <a:cubicBezTo>
                  <a:pt x="1253899" y="67497"/>
                  <a:pt x="1251008" y="68573"/>
                  <a:pt x="1248218" y="70167"/>
                </a:cubicBezTo>
                <a:cubicBezTo>
                  <a:pt x="1245353" y="71921"/>
                  <a:pt x="1243181" y="74290"/>
                  <a:pt x="1241709" y="77278"/>
                </a:cubicBezTo>
                <a:cubicBezTo>
                  <a:pt x="1240230" y="80265"/>
                  <a:pt x="1239496" y="83473"/>
                  <a:pt x="1239496" y="86901"/>
                </a:cubicBezTo>
                <a:cubicBezTo>
                  <a:pt x="1239496" y="91281"/>
                  <a:pt x="1239992" y="94850"/>
                  <a:pt x="1240989" y="97596"/>
                </a:cubicBezTo>
                <a:cubicBezTo>
                  <a:pt x="1241986" y="100346"/>
                  <a:pt x="1243797" y="102877"/>
                  <a:pt x="1246425" y="105189"/>
                </a:cubicBezTo>
                <a:cubicBezTo>
                  <a:pt x="1249214" y="107579"/>
                  <a:pt x="1252621" y="109153"/>
                  <a:pt x="1256646" y="109912"/>
                </a:cubicBezTo>
                <a:cubicBezTo>
                  <a:pt x="1260670" y="110671"/>
                  <a:pt x="1265073" y="111046"/>
                  <a:pt x="1269853" y="111046"/>
                </a:cubicBezTo>
                <a:close/>
                <a:moveTo>
                  <a:pt x="1460502" y="111406"/>
                </a:moveTo>
                <a:cubicBezTo>
                  <a:pt x="1460502" y="133639"/>
                  <a:pt x="1455182" y="151344"/>
                  <a:pt x="1444547" y="164534"/>
                </a:cubicBezTo>
                <a:cubicBezTo>
                  <a:pt x="1433909" y="177721"/>
                  <a:pt x="1420463" y="184316"/>
                  <a:pt x="1404206" y="184316"/>
                </a:cubicBezTo>
                <a:cubicBezTo>
                  <a:pt x="1397593" y="184316"/>
                  <a:pt x="1391735" y="183560"/>
                  <a:pt x="1386634" y="182045"/>
                </a:cubicBezTo>
                <a:cubicBezTo>
                  <a:pt x="1381536" y="180533"/>
                  <a:pt x="1376317" y="178182"/>
                  <a:pt x="1370977" y="174995"/>
                </a:cubicBezTo>
                <a:lnTo>
                  <a:pt x="1370977" y="230933"/>
                </a:lnTo>
                <a:lnTo>
                  <a:pt x="1348507" y="230933"/>
                </a:lnTo>
                <a:lnTo>
                  <a:pt x="1348507" y="48172"/>
                </a:lnTo>
                <a:lnTo>
                  <a:pt x="1370977" y="48172"/>
                </a:lnTo>
                <a:lnTo>
                  <a:pt x="1370977" y="62157"/>
                </a:lnTo>
                <a:cubicBezTo>
                  <a:pt x="1376554" y="57139"/>
                  <a:pt x="1382750" y="52935"/>
                  <a:pt x="1389561" y="49546"/>
                </a:cubicBezTo>
                <a:cubicBezTo>
                  <a:pt x="1396372" y="46159"/>
                  <a:pt x="1403806" y="44467"/>
                  <a:pt x="1411856" y="44467"/>
                </a:cubicBezTo>
                <a:cubicBezTo>
                  <a:pt x="1427155" y="44467"/>
                  <a:pt x="1439090" y="50523"/>
                  <a:pt x="1447655" y="62636"/>
                </a:cubicBezTo>
                <a:cubicBezTo>
                  <a:pt x="1456222" y="74747"/>
                  <a:pt x="1460502" y="91004"/>
                  <a:pt x="1460502" y="111406"/>
                </a:cubicBezTo>
                <a:close/>
                <a:moveTo>
                  <a:pt x="1437315" y="113915"/>
                </a:moveTo>
                <a:cubicBezTo>
                  <a:pt x="1437315" y="98694"/>
                  <a:pt x="1434885" y="86879"/>
                  <a:pt x="1430024" y="78473"/>
                </a:cubicBezTo>
                <a:cubicBezTo>
                  <a:pt x="1425166" y="70063"/>
                  <a:pt x="1417274" y="65862"/>
                  <a:pt x="1406358" y="65862"/>
                </a:cubicBezTo>
                <a:cubicBezTo>
                  <a:pt x="1399983" y="65862"/>
                  <a:pt x="1393827" y="67277"/>
                  <a:pt x="1387891" y="70106"/>
                </a:cubicBezTo>
                <a:cubicBezTo>
                  <a:pt x="1381950" y="72936"/>
                  <a:pt x="1376317" y="76583"/>
                  <a:pt x="1370977" y="81043"/>
                </a:cubicBezTo>
                <a:lnTo>
                  <a:pt x="1370977" y="156707"/>
                </a:lnTo>
                <a:cubicBezTo>
                  <a:pt x="1376871" y="159574"/>
                  <a:pt x="1381915" y="161525"/>
                  <a:pt x="1386097" y="162561"/>
                </a:cubicBezTo>
                <a:cubicBezTo>
                  <a:pt x="1390277" y="163598"/>
                  <a:pt x="1395083" y="164117"/>
                  <a:pt x="1400498" y="164117"/>
                </a:cubicBezTo>
                <a:cubicBezTo>
                  <a:pt x="1412133" y="164117"/>
                  <a:pt x="1421177" y="159854"/>
                  <a:pt x="1427634" y="151327"/>
                </a:cubicBezTo>
                <a:cubicBezTo>
                  <a:pt x="1434090" y="142801"/>
                  <a:pt x="1437315" y="130331"/>
                  <a:pt x="1437315" y="113915"/>
                </a:cubicBezTo>
                <a:close/>
                <a:moveTo>
                  <a:pt x="1536884" y="184677"/>
                </a:moveTo>
                <a:cubicBezTo>
                  <a:pt x="1527722" y="184677"/>
                  <a:pt x="1519316" y="183262"/>
                  <a:pt x="1511669" y="180432"/>
                </a:cubicBezTo>
                <a:cubicBezTo>
                  <a:pt x="1504016" y="177605"/>
                  <a:pt x="1497443" y="173322"/>
                  <a:pt x="1491941" y="167584"/>
                </a:cubicBezTo>
                <a:cubicBezTo>
                  <a:pt x="1486444" y="161845"/>
                  <a:pt x="1482182" y="154613"/>
                  <a:pt x="1479155" y="145890"/>
                </a:cubicBezTo>
                <a:cubicBezTo>
                  <a:pt x="1476123" y="137168"/>
                  <a:pt x="1474611" y="126903"/>
                  <a:pt x="1474611" y="115110"/>
                </a:cubicBezTo>
                <a:cubicBezTo>
                  <a:pt x="1474611" y="103396"/>
                  <a:pt x="1476180" y="93276"/>
                  <a:pt x="1479331" y="84748"/>
                </a:cubicBezTo>
                <a:cubicBezTo>
                  <a:pt x="1482481" y="76222"/>
                  <a:pt x="1486682" y="69048"/>
                  <a:pt x="1491941" y="63234"/>
                </a:cubicBezTo>
                <a:cubicBezTo>
                  <a:pt x="1497205" y="57417"/>
                  <a:pt x="1503757" y="52935"/>
                  <a:pt x="1511608" y="49785"/>
                </a:cubicBezTo>
                <a:cubicBezTo>
                  <a:pt x="1519457" y="46638"/>
                  <a:pt x="1527883" y="45064"/>
                  <a:pt x="1536884" y="45064"/>
                </a:cubicBezTo>
                <a:cubicBezTo>
                  <a:pt x="1544217" y="45064"/>
                  <a:pt x="1551291" y="46102"/>
                  <a:pt x="1558102" y="48172"/>
                </a:cubicBezTo>
                <a:cubicBezTo>
                  <a:pt x="1564914" y="50245"/>
                  <a:pt x="1570991" y="52636"/>
                  <a:pt x="1576329" y="55346"/>
                </a:cubicBezTo>
                <a:lnTo>
                  <a:pt x="1576329" y="80565"/>
                </a:lnTo>
                <a:lnTo>
                  <a:pt x="1575015" y="80565"/>
                </a:lnTo>
                <a:cubicBezTo>
                  <a:pt x="1573424" y="79211"/>
                  <a:pt x="1571371" y="77659"/>
                  <a:pt x="1568862" y="75903"/>
                </a:cubicBezTo>
                <a:cubicBezTo>
                  <a:pt x="1566354" y="74148"/>
                  <a:pt x="1563304" y="72357"/>
                  <a:pt x="1559718" y="70528"/>
                </a:cubicBezTo>
                <a:cubicBezTo>
                  <a:pt x="1556608" y="68929"/>
                  <a:pt x="1552940" y="67536"/>
                  <a:pt x="1548720" y="66341"/>
                </a:cubicBezTo>
                <a:cubicBezTo>
                  <a:pt x="1544497" y="65146"/>
                  <a:pt x="1540429" y="64548"/>
                  <a:pt x="1536527" y="64548"/>
                </a:cubicBezTo>
                <a:cubicBezTo>
                  <a:pt x="1524896" y="64548"/>
                  <a:pt x="1515550" y="68950"/>
                  <a:pt x="1508498" y="77753"/>
                </a:cubicBezTo>
                <a:cubicBezTo>
                  <a:pt x="1501445" y="86562"/>
                  <a:pt x="1497918" y="99014"/>
                  <a:pt x="1497918" y="115110"/>
                </a:cubicBezTo>
                <a:cubicBezTo>
                  <a:pt x="1497918" y="130888"/>
                  <a:pt x="1501326" y="143180"/>
                  <a:pt x="1508137" y="151984"/>
                </a:cubicBezTo>
                <a:cubicBezTo>
                  <a:pt x="1514949" y="160790"/>
                  <a:pt x="1524414" y="165194"/>
                  <a:pt x="1536527" y="165194"/>
                </a:cubicBezTo>
                <a:cubicBezTo>
                  <a:pt x="1543858" y="165194"/>
                  <a:pt x="1550833" y="163677"/>
                  <a:pt x="1557447" y="160650"/>
                </a:cubicBezTo>
                <a:cubicBezTo>
                  <a:pt x="1564060" y="157626"/>
                  <a:pt x="1569914" y="153720"/>
                  <a:pt x="1575015" y="148935"/>
                </a:cubicBezTo>
                <a:lnTo>
                  <a:pt x="1576329" y="148935"/>
                </a:lnTo>
                <a:lnTo>
                  <a:pt x="1576329" y="174158"/>
                </a:lnTo>
                <a:cubicBezTo>
                  <a:pt x="1574097" y="175197"/>
                  <a:pt x="1571311" y="176451"/>
                  <a:pt x="1567963" y="177923"/>
                </a:cubicBezTo>
                <a:cubicBezTo>
                  <a:pt x="1564618" y="179399"/>
                  <a:pt x="1561587" y="180494"/>
                  <a:pt x="1558876" y="181210"/>
                </a:cubicBezTo>
                <a:cubicBezTo>
                  <a:pt x="1555054" y="182326"/>
                  <a:pt x="1551626" y="183182"/>
                  <a:pt x="1548602" y="183780"/>
                </a:cubicBezTo>
                <a:cubicBezTo>
                  <a:pt x="1545575" y="184377"/>
                  <a:pt x="1541668" y="184677"/>
                  <a:pt x="1536884" y="184677"/>
                </a:cubicBezTo>
                <a:close/>
                <a:moveTo>
                  <a:pt x="1704230" y="181688"/>
                </a:moveTo>
                <a:lnTo>
                  <a:pt x="1676261" y="181688"/>
                </a:lnTo>
                <a:lnTo>
                  <a:pt x="1630480" y="120128"/>
                </a:lnTo>
                <a:lnTo>
                  <a:pt x="1619244" y="120128"/>
                </a:lnTo>
                <a:lnTo>
                  <a:pt x="1619244" y="181688"/>
                </a:lnTo>
                <a:lnTo>
                  <a:pt x="1596773" y="181688"/>
                </a:lnTo>
                <a:lnTo>
                  <a:pt x="1596773" y="48172"/>
                </a:lnTo>
                <a:lnTo>
                  <a:pt x="1619244" y="48172"/>
                </a:lnTo>
                <a:lnTo>
                  <a:pt x="1619244" y="106264"/>
                </a:lnTo>
                <a:cubicBezTo>
                  <a:pt x="1625062" y="106182"/>
                  <a:pt x="1630019" y="104969"/>
                  <a:pt x="1634127" y="102615"/>
                </a:cubicBezTo>
                <a:cubicBezTo>
                  <a:pt x="1638231" y="100267"/>
                  <a:pt x="1641716" y="95702"/>
                  <a:pt x="1644585" y="88930"/>
                </a:cubicBezTo>
                <a:cubicBezTo>
                  <a:pt x="1645460" y="86936"/>
                  <a:pt x="1646439" y="84629"/>
                  <a:pt x="1647516" y="82001"/>
                </a:cubicBezTo>
                <a:cubicBezTo>
                  <a:pt x="1648588" y="79369"/>
                  <a:pt x="1649445" y="77062"/>
                  <a:pt x="1650083" y="75067"/>
                </a:cubicBezTo>
                <a:cubicBezTo>
                  <a:pt x="1653589" y="65264"/>
                  <a:pt x="1658452" y="58335"/>
                  <a:pt x="1664670" y="54267"/>
                </a:cubicBezTo>
                <a:cubicBezTo>
                  <a:pt x="1670882" y="50202"/>
                  <a:pt x="1678973" y="48172"/>
                  <a:pt x="1688929" y="48172"/>
                </a:cubicBezTo>
                <a:lnTo>
                  <a:pt x="1695028" y="48172"/>
                </a:lnTo>
                <a:lnTo>
                  <a:pt x="1695028" y="67536"/>
                </a:lnTo>
                <a:lnTo>
                  <a:pt x="1689884" y="67536"/>
                </a:lnTo>
                <a:cubicBezTo>
                  <a:pt x="1683592" y="67536"/>
                  <a:pt x="1678871" y="68829"/>
                  <a:pt x="1675722" y="71421"/>
                </a:cubicBezTo>
                <a:cubicBezTo>
                  <a:pt x="1672571" y="74013"/>
                  <a:pt x="1669925" y="78732"/>
                  <a:pt x="1667773" y="85582"/>
                </a:cubicBezTo>
                <a:cubicBezTo>
                  <a:pt x="1665541" y="92521"/>
                  <a:pt x="1662912" y="97917"/>
                  <a:pt x="1659885" y="101779"/>
                </a:cubicBezTo>
                <a:cubicBezTo>
                  <a:pt x="1656857" y="105646"/>
                  <a:pt x="1653509" y="108615"/>
                  <a:pt x="1649841" y="11068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871764" y="2359625"/>
            <a:ext cx="67414" cy="21632"/>
          </a:xfrm>
          <a:custGeom>
            <a:avLst/>
            <a:gdLst/>
            <a:ahLst/>
            <a:cxnLst/>
            <a:rect l="l" t="t" r="r" b="b"/>
            <a:pathLst>
              <a:path w="67414" h="21632">
                <a:moveTo>
                  <a:pt x="67414" y="21632"/>
                </a:moveTo>
                <a:lnTo>
                  <a:pt x="0" y="21632"/>
                </a:lnTo>
                <a:lnTo>
                  <a:pt x="0" y="0"/>
                </a:lnTo>
                <a:lnTo>
                  <a:pt x="67414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953912" y="2270330"/>
            <a:ext cx="322258" cy="222210"/>
          </a:xfrm>
          <a:custGeom>
            <a:avLst/>
            <a:gdLst/>
            <a:ahLst/>
            <a:cxnLst/>
            <a:rect l="l" t="t" r="r" b="b"/>
            <a:pathLst>
              <a:path w="322258" h="222210">
                <a:moveTo>
                  <a:pt x="122758" y="116784"/>
                </a:moveTo>
                <a:lnTo>
                  <a:pt x="101600" y="116784"/>
                </a:lnTo>
                <a:lnTo>
                  <a:pt x="101600" y="177984"/>
                </a:lnTo>
                <a:lnTo>
                  <a:pt x="78653" y="177984"/>
                </a:lnTo>
                <a:lnTo>
                  <a:pt x="78653" y="116784"/>
                </a:lnTo>
                <a:lnTo>
                  <a:pt x="0" y="116784"/>
                </a:lnTo>
                <a:lnTo>
                  <a:pt x="0" y="91685"/>
                </a:lnTo>
                <a:lnTo>
                  <a:pt x="79608" y="0"/>
                </a:lnTo>
                <a:lnTo>
                  <a:pt x="101600" y="0"/>
                </a:lnTo>
                <a:lnTo>
                  <a:pt x="101600" y="97657"/>
                </a:lnTo>
                <a:lnTo>
                  <a:pt x="122758" y="97657"/>
                </a:lnTo>
                <a:close/>
                <a:moveTo>
                  <a:pt x="78653" y="97657"/>
                </a:moveTo>
                <a:lnTo>
                  <a:pt x="78653" y="28095"/>
                </a:lnTo>
                <a:lnTo>
                  <a:pt x="18650" y="97657"/>
                </a:lnTo>
                <a:close/>
                <a:moveTo>
                  <a:pt x="249705" y="121324"/>
                </a:moveTo>
                <a:cubicBezTo>
                  <a:pt x="249705" y="129935"/>
                  <a:pt x="248329" y="137902"/>
                  <a:pt x="245582" y="145231"/>
                </a:cubicBezTo>
                <a:cubicBezTo>
                  <a:pt x="242831" y="152564"/>
                  <a:pt x="238987" y="158898"/>
                  <a:pt x="234044" y="164235"/>
                </a:cubicBezTo>
                <a:cubicBezTo>
                  <a:pt x="229026" y="169657"/>
                  <a:pt x="222791" y="173920"/>
                  <a:pt x="215338" y="177027"/>
                </a:cubicBezTo>
                <a:cubicBezTo>
                  <a:pt x="207886" y="180133"/>
                  <a:pt x="199542" y="181689"/>
                  <a:pt x="190297" y="181689"/>
                </a:cubicBezTo>
                <a:cubicBezTo>
                  <a:pt x="181768" y="181689"/>
                  <a:pt x="173380" y="180753"/>
                  <a:pt x="165132" y="178881"/>
                </a:cubicBezTo>
                <a:cubicBezTo>
                  <a:pt x="156889" y="177009"/>
                  <a:pt x="149735" y="174557"/>
                  <a:pt x="143681" y="171529"/>
                </a:cubicBezTo>
                <a:lnTo>
                  <a:pt x="143681" y="146308"/>
                </a:lnTo>
                <a:lnTo>
                  <a:pt x="145355" y="146308"/>
                </a:lnTo>
                <a:cubicBezTo>
                  <a:pt x="147184" y="147666"/>
                  <a:pt x="149815" y="149199"/>
                  <a:pt x="153241" y="150909"/>
                </a:cubicBezTo>
                <a:cubicBezTo>
                  <a:pt x="156669" y="152626"/>
                  <a:pt x="160453" y="154235"/>
                  <a:pt x="164597" y="155751"/>
                </a:cubicBezTo>
                <a:cubicBezTo>
                  <a:pt x="169298" y="157424"/>
                  <a:pt x="173604" y="158721"/>
                  <a:pt x="177510" y="159636"/>
                </a:cubicBezTo>
                <a:cubicBezTo>
                  <a:pt x="181413" y="160550"/>
                  <a:pt x="185793" y="161011"/>
                  <a:pt x="190653" y="161011"/>
                </a:cubicBezTo>
                <a:cubicBezTo>
                  <a:pt x="195433" y="161011"/>
                  <a:pt x="200096" y="160154"/>
                  <a:pt x="204640" y="158440"/>
                </a:cubicBezTo>
                <a:cubicBezTo>
                  <a:pt x="209182" y="156726"/>
                  <a:pt x="213089" y="153959"/>
                  <a:pt x="216354" y="150135"/>
                </a:cubicBezTo>
                <a:cubicBezTo>
                  <a:pt x="219302" y="146628"/>
                  <a:pt x="221556" y="142521"/>
                  <a:pt x="223111" y="137823"/>
                </a:cubicBezTo>
                <a:cubicBezTo>
                  <a:pt x="224663" y="133122"/>
                  <a:pt x="225440" y="127581"/>
                  <a:pt x="225440" y="121205"/>
                </a:cubicBezTo>
                <a:cubicBezTo>
                  <a:pt x="225440" y="114912"/>
                  <a:pt x="224584" y="109732"/>
                  <a:pt x="222865" y="105668"/>
                </a:cubicBezTo>
                <a:cubicBezTo>
                  <a:pt x="221152" y="101603"/>
                  <a:pt x="218661" y="98255"/>
                  <a:pt x="215397" y="95627"/>
                </a:cubicBezTo>
                <a:cubicBezTo>
                  <a:pt x="211969" y="92600"/>
                  <a:pt x="207768" y="90469"/>
                  <a:pt x="202786" y="89233"/>
                </a:cubicBezTo>
                <a:cubicBezTo>
                  <a:pt x="197806" y="87998"/>
                  <a:pt x="192248" y="87383"/>
                  <a:pt x="186114" y="87383"/>
                </a:cubicBezTo>
                <a:cubicBezTo>
                  <a:pt x="179655" y="87383"/>
                  <a:pt x="173164" y="87881"/>
                  <a:pt x="166630" y="88874"/>
                </a:cubicBezTo>
                <a:cubicBezTo>
                  <a:pt x="160097" y="89870"/>
                  <a:pt x="154876" y="90810"/>
                  <a:pt x="150971" y="91685"/>
                </a:cubicBezTo>
                <a:lnTo>
                  <a:pt x="150971" y="0"/>
                </a:lnTo>
                <a:lnTo>
                  <a:pt x="248627" y="0"/>
                </a:lnTo>
                <a:lnTo>
                  <a:pt x="248627" y="20920"/>
                </a:lnTo>
                <a:lnTo>
                  <a:pt x="174039" y="20920"/>
                </a:lnTo>
                <a:lnTo>
                  <a:pt x="174039" y="68256"/>
                </a:lnTo>
                <a:cubicBezTo>
                  <a:pt x="176908" y="67937"/>
                  <a:pt x="179737" y="67699"/>
                  <a:pt x="182528" y="67540"/>
                </a:cubicBezTo>
                <a:cubicBezTo>
                  <a:pt x="185314" y="67381"/>
                  <a:pt x="187866" y="67299"/>
                  <a:pt x="190178" y="67299"/>
                </a:cubicBezTo>
                <a:cubicBezTo>
                  <a:pt x="199265" y="67299"/>
                  <a:pt x="206954" y="68054"/>
                  <a:pt x="213250" y="69571"/>
                </a:cubicBezTo>
                <a:cubicBezTo>
                  <a:pt x="219543" y="71086"/>
                  <a:pt x="225598" y="74031"/>
                  <a:pt x="231416" y="78415"/>
                </a:cubicBezTo>
                <a:cubicBezTo>
                  <a:pt x="237309" y="82876"/>
                  <a:pt x="241831" y="88452"/>
                  <a:pt x="244982" y="95145"/>
                </a:cubicBezTo>
                <a:cubicBezTo>
                  <a:pt x="248131" y="101840"/>
                  <a:pt x="249705" y="110568"/>
                  <a:pt x="249705" y="121324"/>
                </a:cubicBezTo>
                <a:close/>
                <a:moveTo>
                  <a:pt x="322258" y="143918"/>
                </a:moveTo>
                <a:lnTo>
                  <a:pt x="288789" y="222211"/>
                </a:lnTo>
                <a:lnTo>
                  <a:pt x="271337" y="222211"/>
                </a:lnTo>
                <a:lnTo>
                  <a:pt x="292375" y="1439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08417" y="2707741"/>
            <a:ext cx="1038729" cy="230454"/>
          </a:xfrm>
          <a:custGeom>
            <a:avLst/>
            <a:gdLst/>
            <a:ahLst/>
            <a:cxnLst/>
            <a:rect l="l" t="t" r="r" b="b"/>
            <a:pathLst>
              <a:path w="1038729" h="230454">
                <a:moveTo>
                  <a:pt x="106380" y="95390"/>
                </a:moveTo>
                <a:cubicBezTo>
                  <a:pt x="110368" y="98816"/>
                  <a:pt x="113656" y="103097"/>
                  <a:pt x="116247" y="108237"/>
                </a:cubicBezTo>
                <a:cubicBezTo>
                  <a:pt x="118832" y="113374"/>
                  <a:pt x="120128" y="120010"/>
                  <a:pt x="120128" y="128138"/>
                </a:cubicBezTo>
                <a:cubicBezTo>
                  <a:pt x="120128" y="136105"/>
                  <a:pt x="118537" y="143500"/>
                  <a:pt x="115348" y="150311"/>
                </a:cubicBezTo>
                <a:cubicBezTo>
                  <a:pt x="112161" y="157122"/>
                  <a:pt x="107777" y="163079"/>
                  <a:pt x="102201" y="168181"/>
                </a:cubicBezTo>
                <a:cubicBezTo>
                  <a:pt x="96461" y="173442"/>
                  <a:pt x="89374" y="177466"/>
                  <a:pt x="80928" y="180256"/>
                </a:cubicBezTo>
                <a:cubicBezTo>
                  <a:pt x="72479" y="183043"/>
                  <a:pt x="63072" y="184436"/>
                  <a:pt x="52715" y="184436"/>
                </a:cubicBezTo>
                <a:cubicBezTo>
                  <a:pt x="41637" y="184436"/>
                  <a:pt x="31478" y="183341"/>
                  <a:pt x="22238" y="181149"/>
                </a:cubicBezTo>
                <a:cubicBezTo>
                  <a:pt x="12992" y="178959"/>
                  <a:pt x="5580" y="176670"/>
                  <a:pt x="0" y="174280"/>
                </a:cubicBezTo>
                <a:lnTo>
                  <a:pt x="0" y="147740"/>
                </a:lnTo>
                <a:lnTo>
                  <a:pt x="1674" y="147740"/>
                </a:lnTo>
                <a:cubicBezTo>
                  <a:pt x="8049" y="151967"/>
                  <a:pt x="15796" y="155690"/>
                  <a:pt x="24922" y="158915"/>
                </a:cubicBezTo>
                <a:cubicBezTo>
                  <a:pt x="34049" y="162143"/>
                  <a:pt x="43193" y="163757"/>
                  <a:pt x="52354" y="163757"/>
                </a:cubicBezTo>
                <a:cubicBezTo>
                  <a:pt x="58172" y="163757"/>
                  <a:pt x="63968" y="162979"/>
                  <a:pt x="69746" y="161427"/>
                </a:cubicBezTo>
                <a:cubicBezTo>
                  <a:pt x="75524" y="159873"/>
                  <a:pt x="80363" y="157342"/>
                  <a:pt x="84268" y="153839"/>
                </a:cubicBezTo>
                <a:cubicBezTo>
                  <a:pt x="88175" y="150333"/>
                  <a:pt x="91047" y="146528"/>
                  <a:pt x="92876" y="142419"/>
                </a:cubicBezTo>
                <a:cubicBezTo>
                  <a:pt x="94709" y="138320"/>
                  <a:pt x="95627" y="133161"/>
                  <a:pt x="95627" y="126943"/>
                </a:cubicBezTo>
                <a:cubicBezTo>
                  <a:pt x="95627" y="120885"/>
                  <a:pt x="94532" y="115787"/>
                  <a:pt x="92340" y="111640"/>
                </a:cubicBezTo>
                <a:cubicBezTo>
                  <a:pt x="90147" y="107497"/>
                  <a:pt x="87058" y="104152"/>
                  <a:pt x="83073" y="101603"/>
                </a:cubicBezTo>
                <a:cubicBezTo>
                  <a:pt x="79168" y="99054"/>
                  <a:pt x="74488" y="97240"/>
                  <a:pt x="69029" y="96163"/>
                </a:cubicBezTo>
                <a:cubicBezTo>
                  <a:pt x="63572" y="95086"/>
                  <a:pt x="57733" y="94550"/>
                  <a:pt x="51520" y="94550"/>
                </a:cubicBezTo>
                <a:lnTo>
                  <a:pt x="32871" y="94550"/>
                </a:lnTo>
                <a:lnTo>
                  <a:pt x="32871" y="74710"/>
                </a:lnTo>
                <a:lnTo>
                  <a:pt x="49129" y="74710"/>
                </a:lnTo>
                <a:cubicBezTo>
                  <a:pt x="61722" y="74710"/>
                  <a:pt x="71841" y="72199"/>
                  <a:pt x="79492" y="67176"/>
                </a:cubicBezTo>
                <a:cubicBezTo>
                  <a:pt x="87141" y="62158"/>
                  <a:pt x="90965" y="54825"/>
                  <a:pt x="90965" y="45184"/>
                </a:cubicBezTo>
                <a:cubicBezTo>
                  <a:pt x="90965" y="40799"/>
                  <a:pt x="90029" y="37037"/>
                  <a:pt x="88153" y="33888"/>
                </a:cubicBezTo>
                <a:cubicBezTo>
                  <a:pt x="86281" y="30741"/>
                  <a:pt x="83632" y="28170"/>
                  <a:pt x="80204" y="26180"/>
                </a:cubicBezTo>
                <a:cubicBezTo>
                  <a:pt x="76464" y="24026"/>
                  <a:pt x="72536" y="22572"/>
                  <a:pt x="68433" y="21812"/>
                </a:cubicBezTo>
                <a:cubicBezTo>
                  <a:pt x="64324" y="21057"/>
                  <a:pt x="59846" y="20678"/>
                  <a:pt x="54986" y="20678"/>
                </a:cubicBezTo>
                <a:cubicBezTo>
                  <a:pt x="49886" y="20678"/>
                  <a:pt x="44866" y="21259"/>
                  <a:pt x="39927" y="22410"/>
                </a:cubicBezTo>
                <a:cubicBezTo>
                  <a:pt x="34985" y="23569"/>
                  <a:pt x="30319" y="24984"/>
                  <a:pt x="25938" y="26655"/>
                </a:cubicBezTo>
                <a:cubicBezTo>
                  <a:pt x="21794" y="28333"/>
                  <a:pt x="18168" y="30085"/>
                  <a:pt x="15062" y="31918"/>
                </a:cubicBezTo>
                <a:cubicBezTo>
                  <a:pt x="11956" y="33751"/>
                  <a:pt x="9407" y="35266"/>
                  <a:pt x="7412" y="36460"/>
                </a:cubicBezTo>
                <a:lnTo>
                  <a:pt x="5857" y="36460"/>
                </a:lnTo>
                <a:lnTo>
                  <a:pt x="5857" y="10282"/>
                </a:lnTo>
                <a:cubicBezTo>
                  <a:pt x="11275" y="7729"/>
                  <a:pt x="18647" y="5379"/>
                  <a:pt x="27972" y="3230"/>
                </a:cubicBezTo>
                <a:cubicBezTo>
                  <a:pt x="37296" y="1077"/>
                  <a:pt x="46497" y="0"/>
                  <a:pt x="55584" y="0"/>
                </a:cubicBezTo>
                <a:cubicBezTo>
                  <a:pt x="64746" y="0"/>
                  <a:pt x="72638" y="777"/>
                  <a:pt x="79254" y="2329"/>
                </a:cubicBezTo>
                <a:cubicBezTo>
                  <a:pt x="85863" y="3885"/>
                  <a:pt x="91922" y="6415"/>
                  <a:pt x="97419" y="9925"/>
                </a:cubicBezTo>
                <a:cubicBezTo>
                  <a:pt x="103396" y="13832"/>
                  <a:pt x="107878" y="18429"/>
                  <a:pt x="110866" y="23731"/>
                </a:cubicBezTo>
                <a:cubicBezTo>
                  <a:pt x="113853" y="29031"/>
                  <a:pt x="115348" y="35345"/>
                  <a:pt x="115348" y="42675"/>
                </a:cubicBezTo>
                <a:cubicBezTo>
                  <a:pt x="115348" y="52315"/>
                  <a:pt x="112140" y="60725"/>
                  <a:pt x="105725" y="67893"/>
                </a:cubicBezTo>
                <a:cubicBezTo>
                  <a:pt x="99313" y="75067"/>
                  <a:pt x="90922" y="79769"/>
                  <a:pt x="80564" y="82001"/>
                </a:cubicBezTo>
                <a:lnTo>
                  <a:pt x="80564" y="83794"/>
                </a:lnTo>
                <a:cubicBezTo>
                  <a:pt x="84546" y="84510"/>
                  <a:pt x="88873" y="85785"/>
                  <a:pt x="93532" y="87617"/>
                </a:cubicBezTo>
                <a:cubicBezTo>
                  <a:pt x="98194" y="89453"/>
                  <a:pt x="102477" y="92041"/>
                  <a:pt x="106380" y="95390"/>
                </a:cubicBezTo>
                <a:close/>
                <a:moveTo>
                  <a:pt x="246352" y="181210"/>
                </a:moveTo>
                <a:lnTo>
                  <a:pt x="223881" y="181210"/>
                </a:lnTo>
                <a:lnTo>
                  <a:pt x="223881" y="66579"/>
                </a:lnTo>
                <a:lnTo>
                  <a:pt x="177984" y="66579"/>
                </a:lnTo>
                <a:cubicBezTo>
                  <a:pt x="177739" y="73195"/>
                  <a:pt x="177501" y="79553"/>
                  <a:pt x="177260" y="85648"/>
                </a:cubicBezTo>
                <a:cubicBezTo>
                  <a:pt x="177023" y="91742"/>
                  <a:pt x="176785" y="97262"/>
                  <a:pt x="176544" y="102201"/>
                </a:cubicBezTo>
                <a:cubicBezTo>
                  <a:pt x="176065" y="114710"/>
                  <a:pt x="175247" y="125187"/>
                  <a:pt x="174095" y="133636"/>
                </a:cubicBezTo>
                <a:cubicBezTo>
                  <a:pt x="172940" y="142081"/>
                  <a:pt x="171485" y="148861"/>
                  <a:pt x="169733" y="153957"/>
                </a:cubicBezTo>
                <a:cubicBezTo>
                  <a:pt x="167979" y="159218"/>
                  <a:pt x="166046" y="163318"/>
                  <a:pt x="163937" y="166270"/>
                </a:cubicBezTo>
                <a:cubicBezTo>
                  <a:pt x="161827" y="169219"/>
                  <a:pt x="159455" y="171886"/>
                  <a:pt x="156823" y="174280"/>
                </a:cubicBezTo>
                <a:cubicBezTo>
                  <a:pt x="154112" y="176670"/>
                  <a:pt x="151204" y="178463"/>
                  <a:pt x="148097" y="179658"/>
                </a:cubicBezTo>
                <a:cubicBezTo>
                  <a:pt x="144989" y="180853"/>
                  <a:pt x="141487" y="181452"/>
                  <a:pt x="137582" y="181452"/>
                </a:cubicBezTo>
                <a:cubicBezTo>
                  <a:pt x="136303" y="181452"/>
                  <a:pt x="134668" y="181411"/>
                  <a:pt x="132678" y="181328"/>
                </a:cubicBezTo>
                <a:cubicBezTo>
                  <a:pt x="130683" y="181250"/>
                  <a:pt x="129293" y="181210"/>
                  <a:pt x="128495" y="181210"/>
                </a:cubicBezTo>
                <a:lnTo>
                  <a:pt x="128495" y="161608"/>
                </a:lnTo>
                <a:lnTo>
                  <a:pt x="129690" y="161608"/>
                </a:lnTo>
                <a:cubicBezTo>
                  <a:pt x="130247" y="161608"/>
                  <a:pt x="130828" y="161647"/>
                  <a:pt x="131425" y="161727"/>
                </a:cubicBezTo>
                <a:cubicBezTo>
                  <a:pt x="132023" y="161810"/>
                  <a:pt x="132717" y="161845"/>
                  <a:pt x="133512" y="161845"/>
                </a:cubicBezTo>
                <a:cubicBezTo>
                  <a:pt x="135425" y="161845"/>
                  <a:pt x="137300" y="161568"/>
                  <a:pt x="139136" y="161011"/>
                </a:cubicBezTo>
                <a:cubicBezTo>
                  <a:pt x="140965" y="160452"/>
                  <a:pt x="142599" y="159420"/>
                  <a:pt x="144036" y="157903"/>
                </a:cubicBezTo>
                <a:cubicBezTo>
                  <a:pt x="148017" y="153998"/>
                  <a:pt x="150927" y="147164"/>
                  <a:pt x="152758" y="137402"/>
                </a:cubicBezTo>
                <a:cubicBezTo>
                  <a:pt x="154591" y="127642"/>
                  <a:pt x="155905" y="113994"/>
                  <a:pt x="156700" y="96462"/>
                </a:cubicBezTo>
                <a:cubicBezTo>
                  <a:pt x="157021" y="89928"/>
                  <a:pt x="157320" y="82196"/>
                  <a:pt x="157601" y="73271"/>
                </a:cubicBezTo>
                <a:cubicBezTo>
                  <a:pt x="157881" y="64346"/>
                  <a:pt x="158140" y="55822"/>
                  <a:pt x="158378" y="47692"/>
                </a:cubicBezTo>
                <a:lnTo>
                  <a:pt x="246352" y="47692"/>
                </a:lnTo>
                <a:close/>
                <a:moveTo>
                  <a:pt x="353451" y="148339"/>
                </a:moveTo>
                <a:lnTo>
                  <a:pt x="353451" y="111286"/>
                </a:lnTo>
                <a:cubicBezTo>
                  <a:pt x="348112" y="111765"/>
                  <a:pt x="341363" y="112421"/>
                  <a:pt x="333191" y="113256"/>
                </a:cubicBezTo>
                <a:cubicBezTo>
                  <a:pt x="325022" y="114094"/>
                  <a:pt x="318431" y="115269"/>
                  <a:pt x="313409" y="116784"/>
                </a:cubicBezTo>
                <a:cubicBezTo>
                  <a:pt x="307432" y="118617"/>
                  <a:pt x="302494" y="121425"/>
                  <a:pt x="298587" y="125212"/>
                </a:cubicBezTo>
                <a:cubicBezTo>
                  <a:pt x="294686" y="128995"/>
                  <a:pt x="292730" y="134273"/>
                  <a:pt x="292730" y="141047"/>
                </a:cubicBezTo>
                <a:cubicBezTo>
                  <a:pt x="292730" y="148702"/>
                  <a:pt x="294880" y="154476"/>
                  <a:pt x="299185" y="158382"/>
                </a:cubicBezTo>
                <a:cubicBezTo>
                  <a:pt x="303487" y="162285"/>
                  <a:pt x="309783" y="164235"/>
                  <a:pt x="318074" y="164235"/>
                </a:cubicBezTo>
                <a:cubicBezTo>
                  <a:pt x="325163" y="164235"/>
                  <a:pt x="331578" y="162702"/>
                  <a:pt x="337316" y="159635"/>
                </a:cubicBezTo>
                <a:cubicBezTo>
                  <a:pt x="343055" y="156568"/>
                  <a:pt x="348433" y="152803"/>
                  <a:pt x="353451" y="148339"/>
                </a:cubicBezTo>
                <a:close/>
                <a:moveTo>
                  <a:pt x="353451" y="166986"/>
                </a:moveTo>
                <a:cubicBezTo>
                  <a:pt x="351618" y="168340"/>
                  <a:pt x="349167" y="170230"/>
                  <a:pt x="346104" y="172663"/>
                </a:cubicBezTo>
                <a:cubicBezTo>
                  <a:pt x="343033" y="175096"/>
                  <a:pt x="340067" y="177027"/>
                  <a:pt x="337198" y="178463"/>
                </a:cubicBezTo>
                <a:cubicBezTo>
                  <a:pt x="333212" y="180533"/>
                  <a:pt x="329367" y="182128"/>
                  <a:pt x="325663" y="183243"/>
                </a:cubicBezTo>
                <a:cubicBezTo>
                  <a:pt x="321959" y="184356"/>
                  <a:pt x="316757" y="184915"/>
                  <a:pt x="310060" y="184915"/>
                </a:cubicBezTo>
                <a:cubicBezTo>
                  <a:pt x="304564" y="184915"/>
                  <a:pt x="299344" y="183877"/>
                  <a:pt x="294407" y="181807"/>
                </a:cubicBezTo>
                <a:cubicBezTo>
                  <a:pt x="289465" y="179737"/>
                  <a:pt x="285120" y="176829"/>
                  <a:pt x="281376" y="173085"/>
                </a:cubicBezTo>
                <a:cubicBezTo>
                  <a:pt x="277791" y="169415"/>
                  <a:pt x="274921" y="164891"/>
                  <a:pt x="272772" y="159512"/>
                </a:cubicBezTo>
                <a:cubicBezTo>
                  <a:pt x="270615" y="154137"/>
                  <a:pt x="269540" y="148461"/>
                  <a:pt x="269540" y="142481"/>
                </a:cubicBezTo>
                <a:cubicBezTo>
                  <a:pt x="269540" y="133236"/>
                  <a:pt x="271494" y="125371"/>
                  <a:pt x="275399" y="118872"/>
                </a:cubicBezTo>
                <a:cubicBezTo>
                  <a:pt x="279306" y="112377"/>
                  <a:pt x="285479" y="107218"/>
                  <a:pt x="293929" y="103396"/>
                </a:cubicBezTo>
                <a:cubicBezTo>
                  <a:pt x="301417" y="99968"/>
                  <a:pt x="310262" y="97596"/>
                  <a:pt x="320462" y="96283"/>
                </a:cubicBezTo>
                <a:cubicBezTo>
                  <a:pt x="330663" y="94968"/>
                  <a:pt x="341658" y="93993"/>
                  <a:pt x="353451" y="93355"/>
                </a:cubicBezTo>
                <a:lnTo>
                  <a:pt x="353451" y="89050"/>
                </a:lnTo>
                <a:cubicBezTo>
                  <a:pt x="353451" y="83794"/>
                  <a:pt x="352652" y="79549"/>
                  <a:pt x="351061" y="76320"/>
                </a:cubicBezTo>
                <a:cubicBezTo>
                  <a:pt x="349470" y="73095"/>
                  <a:pt x="347238" y="70603"/>
                  <a:pt x="344368" y="68851"/>
                </a:cubicBezTo>
                <a:cubicBezTo>
                  <a:pt x="341499" y="67018"/>
                  <a:pt x="337996" y="65801"/>
                  <a:pt x="333852" y="65203"/>
                </a:cubicBezTo>
                <a:cubicBezTo>
                  <a:pt x="329706" y="64606"/>
                  <a:pt x="325444" y="64307"/>
                  <a:pt x="321058" y="64307"/>
                </a:cubicBezTo>
                <a:cubicBezTo>
                  <a:pt x="315878" y="64307"/>
                  <a:pt x="309783" y="65085"/>
                  <a:pt x="302770" y="66636"/>
                </a:cubicBezTo>
                <a:cubicBezTo>
                  <a:pt x="295757" y="68191"/>
                  <a:pt x="288748" y="70444"/>
                  <a:pt x="281735" y="73393"/>
                </a:cubicBezTo>
                <a:lnTo>
                  <a:pt x="280418" y="73393"/>
                </a:lnTo>
                <a:lnTo>
                  <a:pt x="280418" y="50565"/>
                </a:lnTo>
                <a:cubicBezTo>
                  <a:pt x="284565" y="49370"/>
                  <a:pt x="290502" y="48057"/>
                  <a:pt x="298231" y="46617"/>
                </a:cubicBezTo>
                <a:cubicBezTo>
                  <a:pt x="305961" y="45184"/>
                  <a:pt x="313606" y="44468"/>
                  <a:pt x="321182" y="44468"/>
                </a:cubicBezTo>
                <a:cubicBezTo>
                  <a:pt x="330343" y="44468"/>
                  <a:pt x="338073" y="45184"/>
                  <a:pt x="344368" y="46617"/>
                </a:cubicBezTo>
                <a:cubicBezTo>
                  <a:pt x="350665" y="48057"/>
                  <a:pt x="356320" y="50645"/>
                  <a:pt x="361343" y="54389"/>
                </a:cubicBezTo>
                <a:cubicBezTo>
                  <a:pt x="366203" y="58053"/>
                  <a:pt x="369828" y="62795"/>
                  <a:pt x="372222" y="68609"/>
                </a:cubicBezTo>
                <a:cubicBezTo>
                  <a:pt x="374612" y="74426"/>
                  <a:pt x="375807" y="81523"/>
                  <a:pt x="375807" y="89892"/>
                </a:cubicBezTo>
                <a:lnTo>
                  <a:pt x="375807" y="181210"/>
                </a:lnTo>
                <a:lnTo>
                  <a:pt x="353451" y="181210"/>
                </a:lnTo>
                <a:close/>
                <a:moveTo>
                  <a:pt x="504900" y="67417"/>
                </a:moveTo>
                <a:lnTo>
                  <a:pt x="459474" y="67417"/>
                </a:lnTo>
                <a:lnTo>
                  <a:pt x="459474" y="181210"/>
                </a:lnTo>
                <a:lnTo>
                  <a:pt x="437004" y="181210"/>
                </a:lnTo>
                <a:lnTo>
                  <a:pt x="437004" y="67417"/>
                </a:lnTo>
                <a:lnTo>
                  <a:pt x="391583" y="67417"/>
                </a:lnTo>
                <a:lnTo>
                  <a:pt x="391583" y="47692"/>
                </a:lnTo>
                <a:lnTo>
                  <a:pt x="504900" y="47692"/>
                </a:lnTo>
                <a:close/>
                <a:moveTo>
                  <a:pt x="631479" y="114512"/>
                </a:moveTo>
                <a:cubicBezTo>
                  <a:pt x="631479" y="136984"/>
                  <a:pt x="626065" y="154332"/>
                  <a:pt x="615228" y="166564"/>
                </a:cubicBezTo>
                <a:cubicBezTo>
                  <a:pt x="604389" y="178798"/>
                  <a:pt x="589964" y="184915"/>
                  <a:pt x="571953" y="184915"/>
                </a:cubicBezTo>
                <a:cubicBezTo>
                  <a:pt x="553388" y="184915"/>
                  <a:pt x="538783" y="178600"/>
                  <a:pt x="528148" y="165968"/>
                </a:cubicBezTo>
                <a:cubicBezTo>
                  <a:pt x="517507" y="153339"/>
                  <a:pt x="512190" y="136188"/>
                  <a:pt x="512190" y="114512"/>
                </a:cubicBezTo>
                <a:cubicBezTo>
                  <a:pt x="512190" y="92200"/>
                  <a:pt x="517666" y="74869"/>
                  <a:pt x="528627" y="62515"/>
                </a:cubicBezTo>
                <a:cubicBezTo>
                  <a:pt x="539582" y="50163"/>
                  <a:pt x="554026" y="43989"/>
                  <a:pt x="571953" y="43989"/>
                </a:cubicBezTo>
                <a:cubicBezTo>
                  <a:pt x="589964" y="43989"/>
                  <a:pt x="604389" y="50145"/>
                  <a:pt x="615228" y="62452"/>
                </a:cubicBezTo>
                <a:cubicBezTo>
                  <a:pt x="626065" y="74769"/>
                  <a:pt x="631479" y="92121"/>
                  <a:pt x="631479" y="114512"/>
                </a:cubicBezTo>
                <a:close/>
                <a:moveTo>
                  <a:pt x="608292" y="114512"/>
                </a:moveTo>
                <a:cubicBezTo>
                  <a:pt x="608292" y="97219"/>
                  <a:pt x="605146" y="84370"/>
                  <a:pt x="598849" y="75964"/>
                </a:cubicBezTo>
                <a:cubicBezTo>
                  <a:pt x="592557" y="67554"/>
                  <a:pt x="583589" y="63353"/>
                  <a:pt x="571953" y="63353"/>
                </a:cubicBezTo>
                <a:cubicBezTo>
                  <a:pt x="560239" y="63353"/>
                  <a:pt x="551214" y="67554"/>
                  <a:pt x="544878" y="75964"/>
                </a:cubicBezTo>
                <a:cubicBezTo>
                  <a:pt x="538546" y="84370"/>
                  <a:pt x="535377" y="97219"/>
                  <a:pt x="535377" y="114512"/>
                </a:cubicBezTo>
                <a:cubicBezTo>
                  <a:pt x="535377" y="131250"/>
                  <a:pt x="538546" y="143936"/>
                  <a:pt x="544878" y="152583"/>
                </a:cubicBezTo>
                <a:cubicBezTo>
                  <a:pt x="551214" y="161229"/>
                  <a:pt x="560239" y="165550"/>
                  <a:pt x="571953" y="165550"/>
                </a:cubicBezTo>
                <a:cubicBezTo>
                  <a:pt x="583505" y="165550"/>
                  <a:pt x="592455" y="161306"/>
                  <a:pt x="598788" y="152820"/>
                </a:cubicBezTo>
                <a:cubicBezTo>
                  <a:pt x="605124" y="144334"/>
                  <a:pt x="608292" y="131566"/>
                  <a:pt x="608292" y="114512"/>
                </a:cubicBezTo>
                <a:close/>
                <a:moveTo>
                  <a:pt x="759499" y="47692"/>
                </a:moveTo>
                <a:lnTo>
                  <a:pt x="687660" y="230454"/>
                </a:lnTo>
                <a:lnTo>
                  <a:pt x="663635" y="230454"/>
                </a:lnTo>
                <a:lnTo>
                  <a:pt x="687542" y="174759"/>
                </a:lnTo>
                <a:lnTo>
                  <a:pt x="639014" y="47692"/>
                </a:lnTo>
                <a:lnTo>
                  <a:pt x="663278" y="47692"/>
                </a:lnTo>
                <a:lnTo>
                  <a:pt x="699736" y="146546"/>
                </a:lnTo>
                <a:lnTo>
                  <a:pt x="736074" y="47692"/>
                </a:lnTo>
                <a:close/>
                <a:moveTo>
                  <a:pt x="829544" y="184197"/>
                </a:moveTo>
                <a:cubicBezTo>
                  <a:pt x="820378" y="184197"/>
                  <a:pt x="811976" y="182782"/>
                  <a:pt x="804326" y="179953"/>
                </a:cubicBezTo>
                <a:cubicBezTo>
                  <a:pt x="796676" y="177127"/>
                  <a:pt x="790102" y="172843"/>
                  <a:pt x="784602" y="167106"/>
                </a:cubicBezTo>
                <a:cubicBezTo>
                  <a:pt x="779104" y="161366"/>
                  <a:pt x="774838" y="154137"/>
                  <a:pt x="771814" y="145412"/>
                </a:cubicBezTo>
                <a:cubicBezTo>
                  <a:pt x="768783" y="136689"/>
                  <a:pt x="767268" y="126425"/>
                  <a:pt x="767268" y="114632"/>
                </a:cubicBezTo>
                <a:cubicBezTo>
                  <a:pt x="767268" y="102917"/>
                  <a:pt x="768841" y="92798"/>
                  <a:pt x="771991" y="84268"/>
                </a:cubicBezTo>
                <a:cubicBezTo>
                  <a:pt x="775141" y="75748"/>
                  <a:pt x="779342" y="68572"/>
                  <a:pt x="784602" y="62756"/>
                </a:cubicBezTo>
                <a:cubicBezTo>
                  <a:pt x="789861" y="56938"/>
                  <a:pt x="796417" y="52459"/>
                  <a:pt x="804266" y="49309"/>
                </a:cubicBezTo>
                <a:cubicBezTo>
                  <a:pt x="812113" y="46159"/>
                  <a:pt x="820541" y="44586"/>
                  <a:pt x="829544" y="44586"/>
                </a:cubicBezTo>
                <a:cubicBezTo>
                  <a:pt x="836878" y="44586"/>
                  <a:pt x="843952" y="45622"/>
                  <a:pt x="850763" y="47692"/>
                </a:cubicBezTo>
                <a:cubicBezTo>
                  <a:pt x="857574" y="49766"/>
                  <a:pt x="863651" y="52156"/>
                  <a:pt x="868990" y="54868"/>
                </a:cubicBezTo>
                <a:lnTo>
                  <a:pt x="868990" y="80086"/>
                </a:lnTo>
                <a:lnTo>
                  <a:pt x="867675" y="80086"/>
                </a:lnTo>
                <a:cubicBezTo>
                  <a:pt x="866080" y="78737"/>
                  <a:pt x="864032" y="77180"/>
                  <a:pt x="861524" y="75427"/>
                </a:cubicBezTo>
                <a:cubicBezTo>
                  <a:pt x="859010" y="73674"/>
                  <a:pt x="855961" y="71881"/>
                  <a:pt x="852380" y="70049"/>
                </a:cubicBezTo>
                <a:cubicBezTo>
                  <a:pt x="849265" y="68455"/>
                  <a:pt x="845600" y="67057"/>
                  <a:pt x="841377" y="65862"/>
                </a:cubicBezTo>
                <a:cubicBezTo>
                  <a:pt x="837159" y="64667"/>
                  <a:pt x="833091" y="64069"/>
                  <a:pt x="829184" y="64069"/>
                </a:cubicBezTo>
                <a:cubicBezTo>
                  <a:pt x="817552" y="64069"/>
                  <a:pt x="808210" y="68472"/>
                  <a:pt x="801158" y="77278"/>
                </a:cubicBezTo>
                <a:cubicBezTo>
                  <a:pt x="794102" y="86087"/>
                  <a:pt x="790577" y="98540"/>
                  <a:pt x="790577" y="114632"/>
                </a:cubicBezTo>
                <a:cubicBezTo>
                  <a:pt x="790577" y="130410"/>
                  <a:pt x="793984" y="142701"/>
                  <a:pt x="800795" y="151506"/>
                </a:cubicBezTo>
                <a:cubicBezTo>
                  <a:pt x="807609" y="160312"/>
                  <a:pt x="817074" y="164714"/>
                  <a:pt x="829184" y="164714"/>
                </a:cubicBezTo>
                <a:cubicBezTo>
                  <a:pt x="836517" y="164714"/>
                  <a:pt x="843491" y="163199"/>
                  <a:pt x="850107" y="160171"/>
                </a:cubicBezTo>
                <a:cubicBezTo>
                  <a:pt x="856716" y="157147"/>
                  <a:pt x="862574" y="153241"/>
                  <a:pt x="867675" y="148457"/>
                </a:cubicBezTo>
                <a:lnTo>
                  <a:pt x="868990" y="148457"/>
                </a:lnTo>
                <a:lnTo>
                  <a:pt x="868990" y="173681"/>
                </a:lnTo>
                <a:cubicBezTo>
                  <a:pt x="866757" y="174719"/>
                  <a:pt x="863971" y="175971"/>
                  <a:pt x="860623" y="177444"/>
                </a:cubicBezTo>
                <a:cubicBezTo>
                  <a:pt x="857279" y="178920"/>
                  <a:pt x="854248" y="180015"/>
                  <a:pt x="851536" y="180731"/>
                </a:cubicBezTo>
                <a:cubicBezTo>
                  <a:pt x="847714" y="181847"/>
                  <a:pt x="844286" y="182707"/>
                  <a:pt x="841258" y="183304"/>
                </a:cubicBezTo>
                <a:cubicBezTo>
                  <a:pt x="838234" y="183903"/>
                  <a:pt x="834329" y="184197"/>
                  <a:pt x="829544" y="184197"/>
                </a:cubicBezTo>
                <a:close/>
                <a:moveTo>
                  <a:pt x="986969" y="67417"/>
                </a:moveTo>
                <a:lnTo>
                  <a:pt x="941548" y="67417"/>
                </a:lnTo>
                <a:lnTo>
                  <a:pt x="941548" y="181210"/>
                </a:lnTo>
                <a:lnTo>
                  <a:pt x="919072" y="181210"/>
                </a:lnTo>
                <a:lnTo>
                  <a:pt x="919072" y="67417"/>
                </a:lnTo>
                <a:lnTo>
                  <a:pt x="873655" y="67417"/>
                </a:lnTo>
                <a:lnTo>
                  <a:pt x="873655" y="47692"/>
                </a:lnTo>
                <a:lnTo>
                  <a:pt x="986969" y="47692"/>
                </a:lnTo>
                <a:close/>
                <a:moveTo>
                  <a:pt x="1038729" y="181210"/>
                </a:moveTo>
                <a:lnTo>
                  <a:pt x="1010159" y="181210"/>
                </a:lnTo>
                <a:lnTo>
                  <a:pt x="1010159" y="147142"/>
                </a:lnTo>
                <a:lnTo>
                  <a:pt x="1038729" y="1471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55563" y="3274388"/>
            <a:ext cx="5129870" cy="244796"/>
          </a:xfrm>
          <a:custGeom>
            <a:avLst/>
            <a:gdLst/>
            <a:ahLst/>
            <a:cxnLst/>
            <a:rect l="l" t="t" r="r" b="b"/>
            <a:pathLst>
              <a:path w="5129870" h="244796">
                <a:moveTo>
                  <a:pt x="129211" y="195552"/>
                </a:moveTo>
                <a:lnTo>
                  <a:pt x="105544" y="195552"/>
                </a:lnTo>
                <a:lnTo>
                  <a:pt x="105544" y="38607"/>
                </a:lnTo>
                <a:lnTo>
                  <a:pt x="23666" y="38607"/>
                </a:lnTo>
                <a:lnTo>
                  <a:pt x="23666" y="195552"/>
                </a:lnTo>
                <a:lnTo>
                  <a:pt x="0" y="195552"/>
                </a:lnTo>
                <a:lnTo>
                  <a:pt x="0" y="17572"/>
                </a:lnTo>
                <a:lnTo>
                  <a:pt x="129211" y="17572"/>
                </a:lnTo>
                <a:close/>
                <a:moveTo>
                  <a:pt x="275518" y="125269"/>
                </a:moveTo>
                <a:cubicBezTo>
                  <a:pt x="275518" y="147503"/>
                  <a:pt x="270197" y="165211"/>
                  <a:pt x="259560" y="178398"/>
                </a:cubicBezTo>
                <a:cubicBezTo>
                  <a:pt x="248926" y="191585"/>
                  <a:pt x="235479" y="198184"/>
                  <a:pt x="219222" y="198184"/>
                </a:cubicBezTo>
                <a:cubicBezTo>
                  <a:pt x="212605" y="198184"/>
                  <a:pt x="206752" y="197428"/>
                  <a:pt x="201650" y="195912"/>
                </a:cubicBezTo>
                <a:cubicBezTo>
                  <a:pt x="196549" y="194397"/>
                  <a:pt x="191329" y="192050"/>
                  <a:pt x="185990" y="188859"/>
                </a:cubicBezTo>
                <a:lnTo>
                  <a:pt x="185990" y="244797"/>
                </a:lnTo>
                <a:lnTo>
                  <a:pt x="163518" y="244797"/>
                </a:lnTo>
                <a:lnTo>
                  <a:pt x="163518" y="62036"/>
                </a:lnTo>
                <a:lnTo>
                  <a:pt x="185990" y="62036"/>
                </a:lnTo>
                <a:lnTo>
                  <a:pt x="185990" y="76021"/>
                </a:lnTo>
                <a:cubicBezTo>
                  <a:pt x="191570" y="71003"/>
                  <a:pt x="197763" y="66803"/>
                  <a:pt x="204578" y="63410"/>
                </a:cubicBezTo>
                <a:cubicBezTo>
                  <a:pt x="211389" y="60023"/>
                  <a:pt x="218818" y="58332"/>
                  <a:pt x="226869" y="58332"/>
                </a:cubicBezTo>
                <a:cubicBezTo>
                  <a:pt x="242172" y="58332"/>
                  <a:pt x="254102" y="64387"/>
                  <a:pt x="262666" y="76500"/>
                </a:cubicBezTo>
                <a:cubicBezTo>
                  <a:pt x="271235" y="88615"/>
                  <a:pt x="275518" y="104868"/>
                  <a:pt x="275518" y="125269"/>
                </a:cubicBezTo>
                <a:close/>
                <a:moveTo>
                  <a:pt x="252327" y="127783"/>
                </a:moveTo>
                <a:cubicBezTo>
                  <a:pt x="252327" y="112562"/>
                  <a:pt x="249901" y="100746"/>
                  <a:pt x="245037" y="92337"/>
                </a:cubicBezTo>
                <a:cubicBezTo>
                  <a:pt x="240177" y="83931"/>
                  <a:pt x="232286" y="79726"/>
                  <a:pt x="221371" y="79726"/>
                </a:cubicBezTo>
                <a:cubicBezTo>
                  <a:pt x="214995" y="79726"/>
                  <a:pt x="208840" y="81141"/>
                  <a:pt x="202902" y="83971"/>
                </a:cubicBezTo>
                <a:cubicBezTo>
                  <a:pt x="196966" y="86800"/>
                  <a:pt x="191329" y="90447"/>
                  <a:pt x="185990" y="94907"/>
                </a:cubicBezTo>
                <a:lnTo>
                  <a:pt x="185990" y="170572"/>
                </a:lnTo>
                <a:cubicBezTo>
                  <a:pt x="191884" y="173440"/>
                  <a:pt x="196927" y="175392"/>
                  <a:pt x="201110" y="176429"/>
                </a:cubicBezTo>
                <a:cubicBezTo>
                  <a:pt x="205294" y="177466"/>
                  <a:pt x="210096" y="177981"/>
                  <a:pt x="215514" y="177981"/>
                </a:cubicBezTo>
                <a:cubicBezTo>
                  <a:pt x="227145" y="177981"/>
                  <a:pt x="236192" y="173718"/>
                  <a:pt x="242647" y="165189"/>
                </a:cubicBezTo>
                <a:cubicBezTo>
                  <a:pt x="249101" y="156665"/>
                  <a:pt x="252327" y="144195"/>
                  <a:pt x="252327" y="127783"/>
                </a:cubicBezTo>
                <a:close/>
                <a:moveTo>
                  <a:pt x="408675" y="128854"/>
                </a:moveTo>
                <a:cubicBezTo>
                  <a:pt x="408675" y="151326"/>
                  <a:pt x="403261" y="168674"/>
                  <a:pt x="392422" y="180908"/>
                </a:cubicBezTo>
                <a:cubicBezTo>
                  <a:pt x="381585" y="193141"/>
                  <a:pt x="367160" y="199257"/>
                  <a:pt x="349149" y="199257"/>
                </a:cubicBezTo>
                <a:cubicBezTo>
                  <a:pt x="330584" y="199257"/>
                  <a:pt x="315979" y="192942"/>
                  <a:pt x="305344" y="180310"/>
                </a:cubicBezTo>
                <a:cubicBezTo>
                  <a:pt x="294703" y="167681"/>
                  <a:pt x="289382" y="150531"/>
                  <a:pt x="289382" y="128854"/>
                </a:cubicBezTo>
                <a:cubicBezTo>
                  <a:pt x="289382" y="106542"/>
                  <a:pt x="294862" y="89212"/>
                  <a:pt x="305823" y="76861"/>
                </a:cubicBezTo>
                <a:cubicBezTo>
                  <a:pt x="316778" y="64509"/>
                  <a:pt x="331218" y="58332"/>
                  <a:pt x="349149" y="58332"/>
                </a:cubicBezTo>
                <a:cubicBezTo>
                  <a:pt x="367160" y="58332"/>
                  <a:pt x="381585" y="64487"/>
                  <a:pt x="392422" y="76796"/>
                </a:cubicBezTo>
                <a:cubicBezTo>
                  <a:pt x="403261" y="89111"/>
                  <a:pt x="408675" y="106463"/>
                  <a:pt x="408675" y="128854"/>
                </a:cubicBezTo>
                <a:close/>
                <a:moveTo>
                  <a:pt x="385488" y="128854"/>
                </a:moveTo>
                <a:cubicBezTo>
                  <a:pt x="385488" y="111561"/>
                  <a:pt x="382342" y="98712"/>
                  <a:pt x="376045" y="90307"/>
                </a:cubicBezTo>
                <a:cubicBezTo>
                  <a:pt x="369752" y="81897"/>
                  <a:pt x="360785" y="77695"/>
                  <a:pt x="349149" y="77695"/>
                </a:cubicBezTo>
                <a:cubicBezTo>
                  <a:pt x="337435" y="77695"/>
                  <a:pt x="328410" y="81897"/>
                  <a:pt x="322074" y="90307"/>
                </a:cubicBezTo>
                <a:cubicBezTo>
                  <a:pt x="315742" y="98712"/>
                  <a:pt x="312573" y="111561"/>
                  <a:pt x="312573" y="128854"/>
                </a:cubicBezTo>
                <a:cubicBezTo>
                  <a:pt x="312573" y="145592"/>
                  <a:pt x="315742" y="158278"/>
                  <a:pt x="322074" y="166925"/>
                </a:cubicBezTo>
                <a:cubicBezTo>
                  <a:pt x="328410" y="175573"/>
                  <a:pt x="337435" y="179892"/>
                  <a:pt x="349149" y="179892"/>
                </a:cubicBezTo>
                <a:cubicBezTo>
                  <a:pt x="360701" y="179892"/>
                  <a:pt x="369651" y="175648"/>
                  <a:pt x="375984" y="167163"/>
                </a:cubicBezTo>
                <a:cubicBezTo>
                  <a:pt x="382319" y="158678"/>
                  <a:pt x="385488" y="145908"/>
                  <a:pt x="385488" y="128854"/>
                </a:cubicBezTo>
                <a:close/>
                <a:moveTo>
                  <a:pt x="537174" y="195552"/>
                </a:moveTo>
                <a:lnTo>
                  <a:pt x="514940" y="195552"/>
                </a:lnTo>
                <a:lnTo>
                  <a:pt x="514940" y="95983"/>
                </a:lnTo>
                <a:lnTo>
                  <a:pt x="452070" y="195552"/>
                </a:lnTo>
                <a:lnTo>
                  <a:pt x="431748" y="195552"/>
                </a:lnTo>
                <a:lnTo>
                  <a:pt x="431748" y="62036"/>
                </a:lnTo>
                <a:lnTo>
                  <a:pt x="453981" y="62036"/>
                </a:lnTo>
                <a:lnTo>
                  <a:pt x="453981" y="160052"/>
                </a:lnTo>
                <a:lnTo>
                  <a:pt x="516135" y="62036"/>
                </a:lnTo>
                <a:lnTo>
                  <a:pt x="537174" y="62036"/>
                </a:lnTo>
                <a:close/>
                <a:moveTo>
                  <a:pt x="658141" y="158616"/>
                </a:moveTo>
                <a:cubicBezTo>
                  <a:pt x="658141" y="166108"/>
                  <a:pt x="656503" y="172447"/>
                  <a:pt x="653238" y="177624"/>
                </a:cubicBezTo>
                <a:cubicBezTo>
                  <a:pt x="649973" y="182804"/>
                  <a:pt x="645786" y="186909"/>
                  <a:pt x="640688" y="189936"/>
                </a:cubicBezTo>
                <a:cubicBezTo>
                  <a:pt x="635825" y="192884"/>
                  <a:pt x="630292" y="195074"/>
                  <a:pt x="624074" y="196510"/>
                </a:cubicBezTo>
                <a:cubicBezTo>
                  <a:pt x="617857" y="197942"/>
                  <a:pt x="611643" y="198659"/>
                  <a:pt x="605430" y="198659"/>
                </a:cubicBezTo>
                <a:cubicBezTo>
                  <a:pt x="596663" y="198659"/>
                  <a:pt x="588373" y="197805"/>
                  <a:pt x="580569" y="196092"/>
                </a:cubicBezTo>
                <a:cubicBezTo>
                  <a:pt x="572756" y="194379"/>
                  <a:pt x="564983" y="191646"/>
                  <a:pt x="557254" y="187906"/>
                </a:cubicBezTo>
                <a:lnTo>
                  <a:pt x="557254" y="163040"/>
                </a:lnTo>
                <a:lnTo>
                  <a:pt x="558690" y="163040"/>
                </a:lnTo>
                <a:cubicBezTo>
                  <a:pt x="564110" y="168062"/>
                  <a:pt x="570903" y="172026"/>
                  <a:pt x="579070" y="174931"/>
                </a:cubicBezTo>
                <a:cubicBezTo>
                  <a:pt x="587239" y="177844"/>
                  <a:pt x="595386" y="179295"/>
                  <a:pt x="603511" y="179295"/>
                </a:cubicBezTo>
                <a:cubicBezTo>
                  <a:pt x="607022" y="179295"/>
                  <a:pt x="610787" y="178917"/>
                  <a:pt x="614812" y="178161"/>
                </a:cubicBezTo>
                <a:cubicBezTo>
                  <a:pt x="618832" y="177404"/>
                  <a:pt x="622241" y="176227"/>
                  <a:pt x="625031" y="174637"/>
                </a:cubicBezTo>
                <a:cubicBezTo>
                  <a:pt x="628697" y="172404"/>
                  <a:pt x="631306" y="170014"/>
                  <a:pt x="632862" y="167461"/>
                </a:cubicBezTo>
                <a:cubicBezTo>
                  <a:pt x="634413" y="164912"/>
                  <a:pt x="635191" y="161406"/>
                  <a:pt x="635191" y="156946"/>
                </a:cubicBezTo>
                <a:cubicBezTo>
                  <a:pt x="635191" y="152165"/>
                  <a:pt x="634295" y="148320"/>
                  <a:pt x="632502" y="145412"/>
                </a:cubicBezTo>
                <a:cubicBezTo>
                  <a:pt x="630710" y="142499"/>
                  <a:pt x="628257" y="140328"/>
                  <a:pt x="625151" y="138895"/>
                </a:cubicBezTo>
                <a:cubicBezTo>
                  <a:pt x="622041" y="137459"/>
                  <a:pt x="618556" y="136562"/>
                  <a:pt x="614692" y="136203"/>
                </a:cubicBezTo>
                <a:cubicBezTo>
                  <a:pt x="610827" y="135846"/>
                  <a:pt x="606743" y="135670"/>
                  <a:pt x="602438" y="135670"/>
                </a:cubicBezTo>
                <a:lnTo>
                  <a:pt x="586663" y="135670"/>
                </a:lnTo>
                <a:lnTo>
                  <a:pt x="586663" y="116306"/>
                </a:lnTo>
                <a:lnTo>
                  <a:pt x="598733" y="116306"/>
                </a:lnTo>
                <a:cubicBezTo>
                  <a:pt x="601757" y="116306"/>
                  <a:pt x="605544" y="116204"/>
                  <a:pt x="610089" y="116003"/>
                </a:cubicBezTo>
                <a:cubicBezTo>
                  <a:pt x="614631" y="115805"/>
                  <a:pt x="618253" y="115189"/>
                  <a:pt x="620963" y="114153"/>
                </a:cubicBezTo>
                <a:cubicBezTo>
                  <a:pt x="624391" y="112878"/>
                  <a:pt x="627145" y="111064"/>
                  <a:pt x="629215" y="108713"/>
                </a:cubicBezTo>
                <a:cubicBezTo>
                  <a:pt x="631285" y="106366"/>
                  <a:pt x="632321" y="102399"/>
                  <a:pt x="632321" y="96819"/>
                </a:cubicBezTo>
                <a:cubicBezTo>
                  <a:pt x="632321" y="92916"/>
                  <a:pt x="631447" y="89771"/>
                  <a:pt x="629694" y="87379"/>
                </a:cubicBezTo>
                <a:cubicBezTo>
                  <a:pt x="627937" y="84989"/>
                  <a:pt x="625748" y="83117"/>
                  <a:pt x="623116" y="81761"/>
                </a:cubicBezTo>
                <a:cubicBezTo>
                  <a:pt x="620406" y="80324"/>
                  <a:pt x="617461" y="79348"/>
                  <a:pt x="614272" y="78829"/>
                </a:cubicBezTo>
                <a:cubicBezTo>
                  <a:pt x="611085" y="78311"/>
                  <a:pt x="608019" y="78056"/>
                  <a:pt x="605070" y="78056"/>
                </a:cubicBezTo>
                <a:cubicBezTo>
                  <a:pt x="597499" y="78056"/>
                  <a:pt x="590227" y="79110"/>
                  <a:pt x="583253" y="81223"/>
                </a:cubicBezTo>
                <a:cubicBezTo>
                  <a:pt x="576281" y="83336"/>
                  <a:pt x="570287" y="86462"/>
                  <a:pt x="565265" y="90605"/>
                </a:cubicBezTo>
                <a:lnTo>
                  <a:pt x="563831" y="90605"/>
                </a:lnTo>
                <a:lnTo>
                  <a:pt x="563831" y="66341"/>
                </a:lnTo>
                <a:cubicBezTo>
                  <a:pt x="569567" y="64350"/>
                  <a:pt x="575921" y="62594"/>
                  <a:pt x="582894" y="61081"/>
                </a:cubicBezTo>
                <a:cubicBezTo>
                  <a:pt x="589870" y="59566"/>
                  <a:pt x="596858" y="58810"/>
                  <a:pt x="603871" y="58810"/>
                </a:cubicBezTo>
                <a:cubicBezTo>
                  <a:pt x="609530" y="58810"/>
                  <a:pt x="615290" y="59386"/>
                  <a:pt x="621148" y="60541"/>
                </a:cubicBezTo>
                <a:cubicBezTo>
                  <a:pt x="627001" y="61697"/>
                  <a:pt x="632560" y="63669"/>
                  <a:pt x="637819" y="66460"/>
                </a:cubicBezTo>
                <a:cubicBezTo>
                  <a:pt x="642762" y="69171"/>
                  <a:pt x="646906" y="72897"/>
                  <a:pt x="650254" y="77638"/>
                </a:cubicBezTo>
                <a:cubicBezTo>
                  <a:pt x="653598" y="82379"/>
                  <a:pt x="655271" y="88179"/>
                  <a:pt x="655271" y="95029"/>
                </a:cubicBezTo>
                <a:cubicBezTo>
                  <a:pt x="655271" y="102280"/>
                  <a:pt x="653220" y="108637"/>
                  <a:pt x="649116" y="114091"/>
                </a:cubicBezTo>
                <a:cubicBezTo>
                  <a:pt x="645009" y="119549"/>
                  <a:pt x="639572" y="123160"/>
                  <a:pt x="632800" y="124912"/>
                </a:cubicBezTo>
                <a:lnTo>
                  <a:pt x="632800" y="125748"/>
                </a:lnTo>
                <a:cubicBezTo>
                  <a:pt x="640209" y="128297"/>
                  <a:pt x="646286" y="132203"/>
                  <a:pt x="651027" y="137459"/>
                </a:cubicBezTo>
                <a:cubicBezTo>
                  <a:pt x="655769" y="142722"/>
                  <a:pt x="658141" y="149774"/>
                  <a:pt x="658141" y="158616"/>
                </a:cubicBezTo>
                <a:close/>
                <a:moveTo>
                  <a:pt x="786395" y="155152"/>
                </a:moveTo>
                <a:cubicBezTo>
                  <a:pt x="786395" y="161604"/>
                  <a:pt x="785159" y="167321"/>
                  <a:pt x="782690" y="172304"/>
                </a:cubicBezTo>
                <a:cubicBezTo>
                  <a:pt x="780217" y="177282"/>
                  <a:pt x="776833" y="181448"/>
                  <a:pt x="772528" y="184792"/>
                </a:cubicBezTo>
                <a:cubicBezTo>
                  <a:pt x="767113" y="189018"/>
                  <a:pt x="761432" y="191870"/>
                  <a:pt x="755496" y="193341"/>
                </a:cubicBezTo>
                <a:cubicBezTo>
                  <a:pt x="749560" y="194818"/>
                  <a:pt x="742445" y="195552"/>
                  <a:pt x="734159" y="195552"/>
                </a:cubicBezTo>
                <a:lnTo>
                  <a:pt x="681685" y="195552"/>
                </a:lnTo>
                <a:lnTo>
                  <a:pt x="681685" y="62036"/>
                </a:lnTo>
                <a:lnTo>
                  <a:pt x="730691" y="62036"/>
                </a:lnTo>
                <a:cubicBezTo>
                  <a:pt x="740495" y="62036"/>
                  <a:pt x="747666" y="62338"/>
                  <a:pt x="752213" y="62935"/>
                </a:cubicBezTo>
                <a:cubicBezTo>
                  <a:pt x="756752" y="63533"/>
                  <a:pt x="761255" y="65066"/>
                  <a:pt x="765716" y="67537"/>
                </a:cubicBezTo>
                <a:cubicBezTo>
                  <a:pt x="770415" y="70085"/>
                  <a:pt x="773884" y="73473"/>
                  <a:pt x="776117" y="77695"/>
                </a:cubicBezTo>
                <a:cubicBezTo>
                  <a:pt x="778348" y="81922"/>
                  <a:pt x="779465" y="86941"/>
                  <a:pt x="779465" y="92757"/>
                </a:cubicBezTo>
                <a:cubicBezTo>
                  <a:pt x="779465" y="99130"/>
                  <a:pt x="777708" y="104847"/>
                  <a:pt x="774205" y="109909"/>
                </a:cubicBezTo>
                <a:cubicBezTo>
                  <a:pt x="770695" y="114970"/>
                  <a:pt x="766037" y="118894"/>
                  <a:pt x="760219" y="121680"/>
                </a:cubicBezTo>
                <a:lnTo>
                  <a:pt x="760816" y="122518"/>
                </a:lnTo>
                <a:cubicBezTo>
                  <a:pt x="768066" y="124355"/>
                  <a:pt x="774143" y="128060"/>
                  <a:pt x="779043" y="133636"/>
                </a:cubicBezTo>
                <a:cubicBezTo>
                  <a:pt x="783943" y="139215"/>
                  <a:pt x="786395" y="146387"/>
                  <a:pt x="786395" y="155152"/>
                </a:cubicBezTo>
                <a:close/>
                <a:moveTo>
                  <a:pt x="756389" y="96221"/>
                </a:moveTo>
                <a:cubicBezTo>
                  <a:pt x="756389" y="93197"/>
                  <a:pt x="755892" y="90569"/>
                  <a:pt x="754898" y="88337"/>
                </a:cubicBezTo>
                <a:cubicBezTo>
                  <a:pt x="753901" y="86101"/>
                  <a:pt x="752170" y="84349"/>
                  <a:pt x="749696" y="83074"/>
                </a:cubicBezTo>
                <a:cubicBezTo>
                  <a:pt x="746831" y="81559"/>
                  <a:pt x="743623" y="80662"/>
                  <a:pt x="740077" y="80381"/>
                </a:cubicBezTo>
                <a:cubicBezTo>
                  <a:pt x="736527" y="80104"/>
                  <a:pt x="731610" y="79967"/>
                  <a:pt x="725313" y="79967"/>
                </a:cubicBezTo>
                <a:lnTo>
                  <a:pt x="703919" y="79967"/>
                </a:lnTo>
                <a:lnTo>
                  <a:pt x="703919" y="116543"/>
                </a:lnTo>
                <a:lnTo>
                  <a:pt x="729738" y="116543"/>
                </a:lnTo>
                <a:cubicBezTo>
                  <a:pt x="735238" y="116543"/>
                  <a:pt x="739141" y="116284"/>
                  <a:pt x="741452" y="115766"/>
                </a:cubicBezTo>
                <a:cubicBezTo>
                  <a:pt x="743760" y="115246"/>
                  <a:pt x="746313" y="114153"/>
                  <a:pt x="749099" y="112479"/>
                </a:cubicBezTo>
                <a:cubicBezTo>
                  <a:pt x="751730" y="110888"/>
                  <a:pt x="753602" y="108731"/>
                  <a:pt x="754719" y="106024"/>
                </a:cubicBezTo>
                <a:cubicBezTo>
                  <a:pt x="755830" y="103314"/>
                  <a:pt x="756389" y="100048"/>
                  <a:pt x="756389" y="96221"/>
                </a:cubicBezTo>
                <a:close/>
                <a:moveTo>
                  <a:pt x="763207" y="155272"/>
                </a:moveTo>
                <a:cubicBezTo>
                  <a:pt x="763207" y="150729"/>
                  <a:pt x="762552" y="147082"/>
                  <a:pt x="761238" y="144335"/>
                </a:cubicBezTo>
                <a:cubicBezTo>
                  <a:pt x="759921" y="141585"/>
                  <a:pt x="757029" y="139133"/>
                  <a:pt x="752565" y="136984"/>
                </a:cubicBezTo>
                <a:cubicBezTo>
                  <a:pt x="749778" y="135630"/>
                  <a:pt x="746791" y="134792"/>
                  <a:pt x="743601" y="134474"/>
                </a:cubicBezTo>
                <a:cubicBezTo>
                  <a:pt x="740416" y="134154"/>
                  <a:pt x="735995" y="133996"/>
                  <a:pt x="730336" y="133996"/>
                </a:cubicBezTo>
                <a:lnTo>
                  <a:pt x="703919" y="133996"/>
                </a:lnTo>
                <a:lnTo>
                  <a:pt x="703919" y="177624"/>
                </a:lnTo>
                <a:lnTo>
                  <a:pt x="723402" y="177624"/>
                </a:lnTo>
                <a:cubicBezTo>
                  <a:pt x="731447" y="177624"/>
                  <a:pt x="737704" y="177304"/>
                  <a:pt x="742168" y="176666"/>
                </a:cubicBezTo>
                <a:cubicBezTo>
                  <a:pt x="746629" y="176030"/>
                  <a:pt x="750453" y="174755"/>
                  <a:pt x="753642" y="172844"/>
                </a:cubicBezTo>
                <a:cubicBezTo>
                  <a:pt x="756989" y="170774"/>
                  <a:pt x="759420" y="168380"/>
                  <a:pt x="760935" y="165668"/>
                </a:cubicBezTo>
                <a:cubicBezTo>
                  <a:pt x="762450" y="162958"/>
                  <a:pt x="763207" y="159491"/>
                  <a:pt x="763207" y="155272"/>
                </a:cubicBezTo>
                <a:close/>
                <a:moveTo>
                  <a:pt x="919908" y="128854"/>
                </a:moveTo>
                <a:cubicBezTo>
                  <a:pt x="919908" y="151326"/>
                  <a:pt x="914490" y="168674"/>
                  <a:pt x="903654" y="180908"/>
                </a:cubicBezTo>
                <a:cubicBezTo>
                  <a:pt x="892817" y="193141"/>
                  <a:pt x="878393" y="199257"/>
                  <a:pt x="860381" y="199257"/>
                </a:cubicBezTo>
                <a:cubicBezTo>
                  <a:pt x="841816" y="199257"/>
                  <a:pt x="827212" y="192942"/>
                  <a:pt x="816577" y="180310"/>
                </a:cubicBezTo>
                <a:cubicBezTo>
                  <a:pt x="805935" y="167681"/>
                  <a:pt x="800614" y="150531"/>
                  <a:pt x="800614" y="128854"/>
                </a:cubicBezTo>
                <a:cubicBezTo>
                  <a:pt x="800614" y="106542"/>
                  <a:pt x="806094" y="89212"/>
                  <a:pt x="817052" y="76861"/>
                </a:cubicBezTo>
                <a:cubicBezTo>
                  <a:pt x="828010" y="64509"/>
                  <a:pt x="842450" y="58332"/>
                  <a:pt x="860381" y="58332"/>
                </a:cubicBezTo>
                <a:cubicBezTo>
                  <a:pt x="878393" y="58332"/>
                  <a:pt x="892817" y="64487"/>
                  <a:pt x="903654" y="76796"/>
                </a:cubicBezTo>
                <a:cubicBezTo>
                  <a:pt x="914490" y="89111"/>
                  <a:pt x="919908" y="106463"/>
                  <a:pt x="919908" y="128854"/>
                </a:cubicBezTo>
                <a:close/>
                <a:moveTo>
                  <a:pt x="896720" y="128854"/>
                </a:moveTo>
                <a:cubicBezTo>
                  <a:pt x="896720" y="111561"/>
                  <a:pt x="893574" y="98712"/>
                  <a:pt x="887277" y="90307"/>
                </a:cubicBezTo>
                <a:cubicBezTo>
                  <a:pt x="880985" y="81897"/>
                  <a:pt x="872017" y="77695"/>
                  <a:pt x="860381" y="77695"/>
                </a:cubicBezTo>
                <a:cubicBezTo>
                  <a:pt x="848667" y="77695"/>
                  <a:pt x="839642" y="81897"/>
                  <a:pt x="833306" y="90307"/>
                </a:cubicBezTo>
                <a:cubicBezTo>
                  <a:pt x="826974" y="98712"/>
                  <a:pt x="823805" y="111561"/>
                  <a:pt x="823805" y="128854"/>
                </a:cubicBezTo>
                <a:cubicBezTo>
                  <a:pt x="823805" y="145592"/>
                  <a:pt x="826974" y="158278"/>
                  <a:pt x="833306" y="166925"/>
                </a:cubicBezTo>
                <a:cubicBezTo>
                  <a:pt x="839642" y="175573"/>
                  <a:pt x="848667" y="179892"/>
                  <a:pt x="860381" y="179892"/>
                </a:cubicBezTo>
                <a:cubicBezTo>
                  <a:pt x="871935" y="179892"/>
                  <a:pt x="880884" y="175648"/>
                  <a:pt x="887216" y="167163"/>
                </a:cubicBezTo>
                <a:cubicBezTo>
                  <a:pt x="893552" y="158678"/>
                  <a:pt x="896720" y="145908"/>
                  <a:pt x="896720" y="128854"/>
                </a:cubicBezTo>
                <a:close/>
                <a:moveTo>
                  <a:pt x="1057489" y="227588"/>
                </a:moveTo>
                <a:lnTo>
                  <a:pt x="1036570" y="227588"/>
                </a:lnTo>
                <a:lnTo>
                  <a:pt x="1036570" y="195195"/>
                </a:lnTo>
                <a:lnTo>
                  <a:pt x="948596" y="195195"/>
                </a:lnTo>
                <a:lnTo>
                  <a:pt x="948596" y="227588"/>
                </a:lnTo>
                <a:lnTo>
                  <a:pt x="927680" y="227588"/>
                </a:lnTo>
                <a:lnTo>
                  <a:pt x="927680" y="176429"/>
                </a:lnTo>
                <a:lnTo>
                  <a:pt x="936522" y="176429"/>
                </a:lnTo>
                <a:cubicBezTo>
                  <a:pt x="944096" y="163994"/>
                  <a:pt x="950289" y="147762"/>
                  <a:pt x="955112" y="127718"/>
                </a:cubicBezTo>
                <a:cubicBezTo>
                  <a:pt x="959937" y="107676"/>
                  <a:pt x="962345" y="85785"/>
                  <a:pt x="962345" y="62036"/>
                </a:cubicBezTo>
                <a:lnTo>
                  <a:pt x="1044223" y="62036"/>
                </a:lnTo>
                <a:lnTo>
                  <a:pt x="1044223" y="176429"/>
                </a:lnTo>
                <a:lnTo>
                  <a:pt x="1057489" y="176429"/>
                </a:lnTo>
                <a:close/>
                <a:moveTo>
                  <a:pt x="1021751" y="176429"/>
                </a:moveTo>
                <a:lnTo>
                  <a:pt x="1021751" y="80921"/>
                </a:lnTo>
                <a:lnTo>
                  <a:pt x="983502" y="80921"/>
                </a:lnTo>
                <a:cubicBezTo>
                  <a:pt x="982465" y="100843"/>
                  <a:pt x="979736" y="119034"/>
                  <a:pt x="975311" y="135487"/>
                </a:cubicBezTo>
                <a:cubicBezTo>
                  <a:pt x="970890" y="151946"/>
                  <a:pt x="965333" y="165593"/>
                  <a:pt x="958640" y="176429"/>
                </a:cubicBezTo>
                <a:close/>
                <a:moveTo>
                  <a:pt x="1185030" y="195552"/>
                </a:moveTo>
                <a:lnTo>
                  <a:pt x="1162800" y="195552"/>
                </a:lnTo>
                <a:lnTo>
                  <a:pt x="1162800" y="95983"/>
                </a:lnTo>
                <a:lnTo>
                  <a:pt x="1099926" y="195552"/>
                </a:lnTo>
                <a:lnTo>
                  <a:pt x="1079604" y="195552"/>
                </a:lnTo>
                <a:lnTo>
                  <a:pt x="1079604" y="62036"/>
                </a:lnTo>
                <a:lnTo>
                  <a:pt x="1101838" y="62036"/>
                </a:lnTo>
                <a:lnTo>
                  <a:pt x="1101838" y="160052"/>
                </a:lnTo>
                <a:lnTo>
                  <a:pt x="1163995" y="62036"/>
                </a:lnTo>
                <a:lnTo>
                  <a:pt x="1185030" y="62036"/>
                </a:lnTo>
                <a:close/>
                <a:moveTo>
                  <a:pt x="1341378" y="195552"/>
                </a:moveTo>
                <a:lnTo>
                  <a:pt x="1319145" y="195552"/>
                </a:lnTo>
                <a:lnTo>
                  <a:pt x="1319145" y="90605"/>
                </a:lnTo>
                <a:lnTo>
                  <a:pt x="1287112" y="158739"/>
                </a:lnTo>
                <a:lnTo>
                  <a:pt x="1270376" y="158739"/>
                </a:lnTo>
                <a:lnTo>
                  <a:pt x="1238584" y="90605"/>
                </a:lnTo>
                <a:lnTo>
                  <a:pt x="1238584" y="195552"/>
                </a:lnTo>
                <a:lnTo>
                  <a:pt x="1217545" y="195552"/>
                </a:lnTo>
                <a:lnTo>
                  <a:pt x="1217545" y="62036"/>
                </a:lnTo>
                <a:lnTo>
                  <a:pt x="1244678" y="62036"/>
                </a:lnTo>
                <a:lnTo>
                  <a:pt x="1279822" y="136145"/>
                </a:lnTo>
                <a:lnTo>
                  <a:pt x="1313769" y="62036"/>
                </a:lnTo>
                <a:lnTo>
                  <a:pt x="1341378" y="62036"/>
                </a:lnTo>
                <a:close/>
                <a:moveTo>
                  <a:pt x="1473722" y="154195"/>
                </a:moveTo>
                <a:cubicBezTo>
                  <a:pt x="1473722" y="160650"/>
                  <a:pt x="1472425" y="166504"/>
                  <a:pt x="1469833" y="171764"/>
                </a:cubicBezTo>
                <a:cubicBezTo>
                  <a:pt x="1467245" y="177027"/>
                  <a:pt x="1463717" y="181289"/>
                  <a:pt x="1459256" y="184554"/>
                </a:cubicBezTo>
                <a:cubicBezTo>
                  <a:pt x="1453996" y="188540"/>
                  <a:pt x="1448380" y="191369"/>
                  <a:pt x="1442405" y="193043"/>
                </a:cubicBezTo>
                <a:cubicBezTo>
                  <a:pt x="1436426" y="194717"/>
                  <a:pt x="1428736" y="195552"/>
                  <a:pt x="1419333" y="195552"/>
                </a:cubicBezTo>
                <a:lnTo>
                  <a:pt x="1374627" y="195552"/>
                </a:lnTo>
                <a:lnTo>
                  <a:pt x="1374627" y="62036"/>
                </a:lnTo>
                <a:lnTo>
                  <a:pt x="1397099" y="62036"/>
                </a:lnTo>
                <a:lnTo>
                  <a:pt x="1397099" y="114034"/>
                </a:lnTo>
                <a:lnTo>
                  <a:pt x="1419930" y="114034"/>
                </a:lnTo>
                <a:cubicBezTo>
                  <a:pt x="1429970" y="114034"/>
                  <a:pt x="1437760" y="114548"/>
                  <a:pt x="1443297" y="115586"/>
                </a:cubicBezTo>
                <a:cubicBezTo>
                  <a:pt x="1448837" y="116622"/>
                  <a:pt x="1454357" y="119171"/>
                  <a:pt x="1459853" y="123235"/>
                </a:cubicBezTo>
                <a:cubicBezTo>
                  <a:pt x="1464476" y="126662"/>
                  <a:pt x="1467939" y="131048"/>
                  <a:pt x="1470255" y="136386"/>
                </a:cubicBezTo>
                <a:cubicBezTo>
                  <a:pt x="1472562" y="141725"/>
                  <a:pt x="1473722" y="147662"/>
                  <a:pt x="1473722" y="154195"/>
                </a:cubicBezTo>
                <a:close/>
                <a:moveTo>
                  <a:pt x="1450530" y="154556"/>
                </a:moveTo>
                <a:cubicBezTo>
                  <a:pt x="1450530" y="150492"/>
                  <a:pt x="1449835" y="146923"/>
                  <a:pt x="1448438" y="143856"/>
                </a:cubicBezTo>
                <a:cubicBezTo>
                  <a:pt x="1447041" y="140789"/>
                  <a:pt x="1444752" y="138298"/>
                  <a:pt x="1441565" y="136386"/>
                </a:cubicBezTo>
                <a:cubicBezTo>
                  <a:pt x="1438218" y="134392"/>
                  <a:pt x="1434413" y="133197"/>
                  <a:pt x="1430150" y="132800"/>
                </a:cubicBezTo>
                <a:cubicBezTo>
                  <a:pt x="1425885" y="132404"/>
                  <a:pt x="1419772" y="132203"/>
                  <a:pt x="1411804" y="132203"/>
                </a:cubicBezTo>
                <a:lnTo>
                  <a:pt x="1397099" y="132203"/>
                </a:lnTo>
                <a:lnTo>
                  <a:pt x="1397099" y="177624"/>
                </a:lnTo>
                <a:lnTo>
                  <a:pt x="1411325" y="177624"/>
                </a:lnTo>
                <a:cubicBezTo>
                  <a:pt x="1419293" y="177624"/>
                  <a:pt x="1425470" y="177282"/>
                  <a:pt x="1429852" y="176605"/>
                </a:cubicBezTo>
                <a:cubicBezTo>
                  <a:pt x="1434236" y="175932"/>
                  <a:pt x="1438017" y="174637"/>
                  <a:pt x="1441206" y="172724"/>
                </a:cubicBezTo>
                <a:cubicBezTo>
                  <a:pt x="1444471" y="170654"/>
                  <a:pt x="1446843" y="168203"/>
                  <a:pt x="1448319" y="165370"/>
                </a:cubicBezTo>
                <a:cubicBezTo>
                  <a:pt x="1449795" y="162540"/>
                  <a:pt x="1450530" y="158937"/>
                  <a:pt x="1450530" y="154556"/>
                </a:cubicBezTo>
                <a:close/>
                <a:moveTo>
                  <a:pt x="1511730" y="195552"/>
                </a:moveTo>
                <a:lnTo>
                  <a:pt x="1489255" y="195552"/>
                </a:lnTo>
                <a:lnTo>
                  <a:pt x="1489255" y="62036"/>
                </a:lnTo>
                <a:lnTo>
                  <a:pt x="1511730" y="62036"/>
                </a:lnTo>
                <a:close/>
                <a:moveTo>
                  <a:pt x="1649667" y="195552"/>
                </a:moveTo>
                <a:lnTo>
                  <a:pt x="1627434" y="195552"/>
                </a:lnTo>
                <a:lnTo>
                  <a:pt x="1627434" y="95983"/>
                </a:lnTo>
                <a:lnTo>
                  <a:pt x="1564560" y="195552"/>
                </a:lnTo>
                <a:lnTo>
                  <a:pt x="1544241" y="195552"/>
                </a:lnTo>
                <a:lnTo>
                  <a:pt x="1544241" y="62036"/>
                </a:lnTo>
                <a:lnTo>
                  <a:pt x="1566471" y="62036"/>
                </a:lnTo>
                <a:lnTo>
                  <a:pt x="1566471" y="160052"/>
                </a:lnTo>
                <a:lnTo>
                  <a:pt x="1628629" y="62036"/>
                </a:lnTo>
                <a:lnTo>
                  <a:pt x="1649667" y="62036"/>
                </a:lnTo>
                <a:close/>
                <a:moveTo>
                  <a:pt x="1639623" y="0"/>
                </a:moveTo>
                <a:cubicBezTo>
                  <a:pt x="1639623" y="6855"/>
                  <a:pt x="1638789" y="13090"/>
                  <a:pt x="1637115" y="18710"/>
                </a:cubicBezTo>
                <a:cubicBezTo>
                  <a:pt x="1635440" y="24326"/>
                  <a:pt x="1633049" y="29049"/>
                  <a:pt x="1629943" y="32872"/>
                </a:cubicBezTo>
                <a:cubicBezTo>
                  <a:pt x="1626358" y="37095"/>
                  <a:pt x="1622296" y="40263"/>
                  <a:pt x="1617754" y="42377"/>
                </a:cubicBezTo>
                <a:cubicBezTo>
                  <a:pt x="1613211" y="44488"/>
                  <a:pt x="1607393" y="45544"/>
                  <a:pt x="1600300" y="45544"/>
                </a:cubicBezTo>
                <a:cubicBezTo>
                  <a:pt x="1593767" y="45544"/>
                  <a:pt x="1588046" y="44449"/>
                  <a:pt x="1583146" y="42257"/>
                </a:cubicBezTo>
                <a:cubicBezTo>
                  <a:pt x="1578246" y="40062"/>
                  <a:pt x="1574121" y="36936"/>
                  <a:pt x="1570777" y="32872"/>
                </a:cubicBezTo>
                <a:cubicBezTo>
                  <a:pt x="1567512" y="28891"/>
                  <a:pt x="1565038" y="24106"/>
                  <a:pt x="1563365" y="18526"/>
                </a:cubicBezTo>
                <a:cubicBezTo>
                  <a:pt x="1561695" y="12949"/>
                  <a:pt x="1560855" y="6772"/>
                  <a:pt x="1560855" y="0"/>
                </a:cubicBezTo>
                <a:lnTo>
                  <a:pt x="1580220" y="0"/>
                </a:lnTo>
                <a:cubicBezTo>
                  <a:pt x="1580220" y="10761"/>
                  <a:pt x="1581894" y="18508"/>
                  <a:pt x="1585238" y="23249"/>
                </a:cubicBezTo>
                <a:cubicBezTo>
                  <a:pt x="1588587" y="27990"/>
                  <a:pt x="1593605" y="30363"/>
                  <a:pt x="1600300" y="30363"/>
                </a:cubicBezTo>
                <a:cubicBezTo>
                  <a:pt x="1606597" y="30363"/>
                  <a:pt x="1611496" y="28029"/>
                  <a:pt x="1615007" y="23368"/>
                </a:cubicBezTo>
                <a:cubicBezTo>
                  <a:pt x="1618509" y="18710"/>
                  <a:pt x="1620263" y="10916"/>
                  <a:pt x="1620263" y="0"/>
                </a:cubicBezTo>
                <a:close/>
                <a:moveTo>
                  <a:pt x="1860923" y="195552"/>
                </a:moveTo>
                <a:lnTo>
                  <a:pt x="1838452" y="195552"/>
                </a:lnTo>
                <a:lnTo>
                  <a:pt x="1838452" y="135428"/>
                </a:lnTo>
                <a:lnTo>
                  <a:pt x="1777968" y="135428"/>
                </a:lnTo>
                <a:lnTo>
                  <a:pt x="1777968" y="195552"/>
                </a:lnTo>
                <a:lnTo>
                  <a:pt x="1755497" y="195552"/>
                </a:lnTo>
                <a:lnTo>
                  <a:pt x="1755497" y="62036"/>
                </a:lnTo>
                <a:lnTo>
                  <a:pt x="1777968" y="62036"/>
                </a:lnTo>
                <a:lnTo>
                  <a:pt x="1777968" y="116065"/>
                </a:lnTo>
                <a:lnTo>
                  <a:pt x="1838452" y="116065"/>
                </a:lnTo>
                <a:lnTo>
                  <a:pt x="1838452" y="62036"/>
                </a:lnTo>
                <a:lnTo>
                  <a:pt x="1860923" y="62036"/>
                </a:lnTo>
                <a:close/>
                <a:moveTo>
                  <a:pt x="1967166" y="162681"/>
                </a:moveTo>
                <a:lnTo>
                  <a:pt x="1967166" y="125630"/>
                </a:lnTo>
                <a:cubicBezTo>
                  <a:pt x="1961823" y="126109"/>
                  <a:pt x="1955073" y="126763"/>
                  <a:pt x="1946905" y="127598"/>
                </a:cubicBezTo>
                <a:cubicBezTo>
                  <a:pt x="1938737" y="128438"/>
                  <a:pt x="1932145" y="129611"/>
                  <a:pt x="1927123" y="131126"/>
                </a:cubicBezTo>
                <a:cubicBezTo>
                  <a:pt x="1921146" y="132959"/>
                  <a:pt x="1916207" y="135767"/>
                  <a:pt x="1912302" y="139554"/>
                </a:cubicBezTo>
                <a:cubicBezTo>
                  <a:pt x="1908396" y="143342"/>
                  <a:pt x="1906441" y="148620"/>
                  <a:pt x="1906441" y="155391"/>
                </a:cubicBezTo>
                <a:cubicBezTo>
                  <a:pt x="1906441" y="163044"/>
                  <a:pt x="1908594" y="168819"/>
                  <a:pt x="1912899" y="172724"/>
                </a:cubicBezTo>
                <a:cubicBezTo>
                  <a:pt x="1917202" y="176627"/>
                  <a:pt x="1923497" y="178578"/>
                  <a:pt x="1931785" y="178578"/>
                </a:cubicBezTo>
                <a:cubicBezTo>
                  <a:pt x="1938877" y="178578"/>
                  <a:pt x="1945289" y="177045"/>
                  <a:pt x="1951031" y="173978"/>
                </a:cubicBezTo>
                <a:cubicBezTo>
                  <a:pt x="1956765" y="170910"/>
                  <a:pt x="1962143" y="167145"/>
                  <a:pt x="1967166" y="162681"/>
                </a:cubicBezTo>
                <a:close/>
                <a:moveTo>
                  <a:pt x="1967166" y="181328"/>
                </a:moveTo>
                <a:cubicBezTo>
                  <a:pt x="1965334" y="182682"/>
                  <a:pt x="1962882" y="184572"/>
                  <a:pt x="1959814" y="187005"/>
                </a:cubicBezTo>
                <a:cubicBezTo>
                  <a:pt x="1956747" y="189440"/>
                  <a:pt x="1953782" y="191369"/>
                  <a:pt x="1950911" y="192806"/>
                </a:cubicBezTo>
                <a:cubicBezTo>
                  <a:pt x="1946926" y="194876"/>
                  <a:pt x="1943082" y="196470"/>
                  <a:pt x="1939377" y="197586"/>
                </a:cubicBezTo>
                <a:cubicBezTo>
                  <a:pt x="1935673" y="198698"/>
                  <a:pt x="1930471" y="199257"/>
                  <a:pt x="1923775" y="199257"/>
                </a:cubicBezTo>
                <a:cubicBezTo>
                  <a:pt x="1918278" y="199257"/>
                  <a:pt x="1913058" y="198220"/>
                  <a:pt x="1908119" y="196149"/>
                </a:cubicBezTo>
                <a:cubicBezTo>
                  <a:pt x="1903176" y="194079"/>
                  <a:pt x="1898834" y="191171"/>
                  <a:pt x="1895090" y="187427"/>
                </a:cubicBezTo>
                <a:cubicBezTo>
                  <a:pt x="1891505" y="183759"/>
                  <a:pt x="1888636" y="179233"/>
                  <a:pt x="1886486" y="173854"/>
                </a:cubicBezTo>
                <a:cubicBezTo>
                  <a:pt x="1884330" y="168480"/>
                  <a:pt x="1883253" y="162803"/>
                  <a:pt x="1883253" y="156824"/>
                </a:cubicBezTo>
                <a:cubicBezTo>
                  <a:pt x="1883253" y="147578"/>
                  <a:pt x="1885208" y="139713"/>
                  <a:pt x="1889114" y="133215"/>
                </a:cubicBezTo>
                <a:cubicBezTo>
                  <a:pt x="1893020" y="126720"/>
                  <a:pt x="1899194" y="121561"/>
                  <a:pt x="1907640" y="117738"/>
                </a:cubicBezTo>
                <a:cubicBezTo>
                  <a:pt x="1915132" y="114310"/>
                  <a:pt x="1923976" y="111938"/>
                  <a:pt x="1934175" y="110625"/>
                </a:cubicBezTo>
                <a:cubicBezTo>
                  <a:pt x="1944377" y="109311"/>
                  <a:pt x="1955372" y="108335"/>
                  <a:pt x="1967166" y="107698"/>
                </a:cubicBezTo>
                <a:lnTo>
                  <a:pt x="1967166" y="103392"/>
                </a:lnTo>
                <a:cubicBezTo>
                  <a:pt x="1967166" y="98136"/>
                  <a:pt x="1966366" y="93891"/>
                  <a:pt x="1964776" y="90663"/>
                </a:cubicBezTo>
                <a:cubicBezTo>
                  <a:pt x="1963181" y="87437"/>
                  <a:pt x="1960948" y="84946"/>
                  <a:pt x="1958083" y="83193"/>
                </a:cubicBezTo>
                <a:cubicBezTo>
                  <a:pt x="1955214" y="81361"/>
                  <a:pt x="1951708" y="80144"/>
                  <a:pt x="1947564" y="79546"/>
                </a:cubicBezTo>
                <a:cubicBezTo>
                  <a:pt x="1943420" y="78949"/>
                  <a:pt x="1939158" y="78653"/>
                  <a:pt x="1934773" y="78653"/>
                </a:cubicBezTo>
                <a:cubicBezTo>
                  <a:pt x="1929593" y="78653"/>
                  <a:pt x="1923497" y="79427"/>
                  <a:pt x="1916486" y="80978"/>
                </a:cubicBezTo>
                <a:cubicBezTo>
                  <a:pt x="1909473" y="82534"/>
                  <a:pt x="1902460" y="84787"/>
                  <a:pt x="1895447" y="87740"/>
                </a:cubicBezTo>
                <a:lnTo>
                  <a:pt x="1894132" y="87740"/>
                </a:lnTo>
                <a:lnTo>
                  <a:pt x="1894132" y="64909"/>
                </a:lnTo>
                <a:cubicBezTo>
                  <a:pt x="1898276" y="63712"/>
                  <a:pt x="1904212" y="62399"/>
                  <a:pt x="1911945" y="60959"/>
                </a:cubicBezTo>
                <a:cubicBezTo>
                  <a:pt x="1919675" y="59527"/>
                  <a:pt x="1927321" y="58810"/>
                  <a:pt x="1934892" y="58810"/>
                </a:cubicBezTo>
                <a:cubicBezTo>
                  <a:pt x="1944057" y="58810"/>
                  <a:pt x="1951786" y="59527"/>
                  <a:pt x="1958083" y="60959"/>
                </a:cubicBezTo>
                <a:cubicBezTo>
                  <a:pt x="1964376" y="62399"/>
                  <a:pt x="1970031" y="64988"/>
                  <a:pt x="1975057" y="68732"/>
                </a:cubicBezTo>
                <a:cubicBezTo>
                  <a:pt x="1979917" y="72400"/>
                  <a:pt x="1983543" y="77138"/>
                  <a:pt x="1985937" y="82955"/>
                </a:cubicBezTo>
                <a:cubicBezTo>
                  <a:pt x="1988323" y="88772"/>
                  <a:pt x="1989518" y="95865"/>
                  <a:pt x="1989518" y="104234"/>
                </a:cubicBezTo>
                <a:lnTo>
                  <a:pt x="1989518" y="195552"/>
                </a:lnTo>
                <a:lnTo>
                  <a:pt x="1967166" y="195552"/>
                </a:lnTo>
                <a:close/>
                <a:moveTo>
                  <a:pt x="2206991" y="195552"/>
                </a:moveTo>
                <a:lnTo>
                  <a:pt x="2179023" y="195552"/>
                </a:lnTo>
                <a:lnTo>
                  <a:pt x="2133238" y="133996"/>
                </a:lnTo>
                <a:lnTo>
                  <a:pt x="2122006" y="133996"/>
                </a:lnTo>
                <a:lnTo>
                  <a:pt x="2122006" y="195552"/>
                </a:lnTo>
                <a:lnTo>
                  <a:pt x="2099535" y="195552"/>
                </a:lnTo>
                <a:lnTo>
                  <a:pt x="2099535" y="62036"/>
                </a:lnTo>
                <a:lnTo>
                  <a:pt x="2122006" y="62036"/>
                </a:lnTo>
                <a:lnTo>
                  <a:pt x="2122006" y="120128"/>
                </a:lnTo>
                <a:cubicBezTo>
                  <a:pt x="2127822" y="120046"/>
                  <a:pt x="2132781" y="118833"/>
                  <a:pt x="2136884" y="116482"/>
                </a:cubicBezTo>
                <a:cubicBezTo>
                  <a:pt x="2140992" y="114135"/>
                  <a:pt x="2144477" y="109570"/>
                  <a:pt x="2147342" y="102794"/>
                </a:cubicBezTo>
                <a:cubicBezTo>
                  <a:pt x="2148217" y="100804"/>
                  <a:pt x="2149197" y="98493"/>
                  <a:pt x="2150272" y="95865"/>
                </a:cubicBezTo>
                <a:cubicBezTo>
                  <a:pt x="2151349" y="93236"/>
                  <a:pt x="2152207" y="90926"/>
                  <a:pt x="2152839" y="88931"/>
                </a:cubicBezTo>
                <a:cubicBezTo>
                  <a:pt x="2156349" y="79128"/>
                  <a:pt x="2161209" y="72199"/>
                  <a:pt x="2167430" y="68131"/>
                </a:cubicBezTo>
                <a:cubicBezTo>
                  <a:pt x="2173644" y="64066"/>
                  <a:pt x="2181729" y="62036"/>
                  <a:pt x="2191687" y="62036"/>
                </a:cubicBezTo>
                <a:lnTo>
                  <a:pt x="2197789" y="62036"/>
                </a:lnTo>
                <a:lnTo>
                  <a:pt x="2197789" y="81400"/>
                </a:lnTo>
                <a:lnTo>
                  <a:pt x="2192645" y="81400"/>
                </a:lnTo>
                <a:cubicBezTo>
                  <a:pt x="2186348" y="81400"/>
                  <a:pt x="2181632" y="82697"/>
                  <a:pt x="2178483" y="85285"/>
                </a:cubicBezTo>
                <a:cubicBezTo>
                  <a:pt x="2175332" y="87877"/>
                  <a:pt x="2172683" y="92600"/>
                  <a:pt x="2170534" y="99450"/>
                </a:cubicBezTo>
                <a:cubicBezTo>
                  <a:pt x="2168301" y="106385"/>
                  <a:pt x="2165670" y="111781"/>
                  <a:pt x="2162646" y="115643"/>
                </a:cubicBezTo>
                <a:cubicBezTo>
                  <a:pt x="2159618" y="119512"/>
                  <a:pt x="2156267" y="122479"/>
                  <a:pt x="2152601" y="124553"/>
                </a:cubicBezTo>
                <a:close/>
                <a:moveTo>
                  <a:pt x="2331302" y="128854"/>
                </a:moveTo>
                <a:cubicBezTo>
                  <a:pt x="2331302" y="151326"/>
                  <a:pt x="2325884" y="168674"/>
                  <a:pt x="2315048" y="180908"/>
                </a:cubicBezTo>
                <a:cubicBezTo>
                  <a:pt x="2304213" y="193141"/>
                  <a:pt x="2289787" y="199257"/>
                  <a:pt x="2271776" y="199257"/>
                </a:cubicBezTo>
                <a:cubicBezTo>
                  <a:pt x="2253207" y="199257"/>
                  <a:pt x="2238606" y="192942"/>
                  <a:pt x="2227968" y="180310"/>
                </a:cubicBezTo>
                <a:cubicBezTo>
                  <a:pt x="2217329" y="167681"/>
                  <a:pt x="2212010" y="150531"/>
                  <a:pt x="2212010" y="128854"/>
                </a:cubicBezTo>
                <a:cubicBezTo>
                  <a:pt x="2212010" y="106542"/>
                  <a:pt x="2217488" y="89212"/>
                  <a:pt x="2228447" y="76861"/>
                </a:cubicBezTo>
                <a:cubicBezTo>
                  <a:pt x="2239404" y="64509"/>
                  <a:pt x="2253845" y="58332"/>
                  <a:pt x="2271776" y="58332"/>
                </a:cubicBezTo>
                <a:cubicBezTo>
                  <a:pt x="2289787" y="58332"/>
                  <a:pt x="2304213" y="64487"/>
                  <a:pt x="2315048" y="76796"/>
                </a:cubicBezTo>
                <a:cubicBezTo>
                  <a:pt x="2325884" y="89111"/>
                  <a:pt x="2331302" y="106463"/>
                  <a:pt x="2331302" y="128854"/>
                </a:cubicBezTo>
                <a:close/>
                <a:moveTo>
                  <a:pt x="2308112" y="128854"/>
                </a:moveTo>
                <a:cubicBezTo>
                  <a:pt x="2308112" y="111561"/>
                  <a:pt x="2304968" y="98712"/>
                  <a:pt x="2298672" y="90307"/>
                </a:cubicBezTo>
                <a:cubicBezTo>
                  <a:pt x="2292375" y="81897"/>
                  <a:pt x="2283408" y="77695"/>
                  <a:pt x="2271776" y="77695"/>
                </a:cubicBezTo>
                <a:cubicBezTo>
                  <a:pt x="2260059" y="77695"/>
                  <a:pt x="2251033" y="81897"/>
                  <a:pt x="2244701" y="90307"/>
                </a:cubicBezTo>
                <a:cubicBezTo>
                  <a:pt x="2238365" y="98712"/>
                  <a:pt x="2235197" y="111561"/>
                  <a:pt x="2235197" y="128854"/>
                </a:cubicBezTo>
                <a:cubicBezTo>
                  <a:pt x="2235197" y="145592"/>
                  <a:pt x="2238365" y="158278"/>
                  <a:pt x="2244701" y="166925"/>
                </a:cubicBezTo>
                <a:cubicBezTo>
                  <a:pt x="2251033" y="175573"/>
                  <a:pt x="2260059" y="179892"/>
                  <a:pt x="2271776" y="179892"/>
                </a:cubicBezTo>
                <a:cubicBezTo>
                  <a:pt x="2283329" y="179892"/>
                  <a:pt x="2292275" y="175648"/>
                  <a:pt x="2298611" y="167163"/>
                </a:cubicBezTo>
                <a:cubicBezTo>
                  <a:pt x="2304943" y="158678"/>
                  <a:pt x="2308112" y="145908"/>
                  <a:pt x="2308112" y="128854"/>
                </a:cubicBezTo>
                <a:close/>
                <a:moveTo>
                  <a:pt x="2478208" y="195552"/>
                </a:moveTo>
                <a:lnTo>
                  <a:pt x="2455974" y="195552"/>
                </a:lnTo>
                <a:lnTo>
                  <a:pt x="2455974" y="90605"/>
                </a:lnTo>
                <a:lnTo>
                  <a:pt x="2423937" y="158739"/>
                </a:lnTo>
                <a:lnTo>
                  <a:pt x="2407205" y="158739"/>
                </a:lnTo>
                <a:lnTo>
                  <a:pt x="2375409" y="90605"/>
                </a:lnTo>
                <a:lnTo>
                  <a:pt x="2375409" y="195552"/>
                </a:lnTo>
                <a:lnTo>
                  <a:pt x="2354375" y="195552"/>
                </a:lnTo>
                <a:lnTo>
                  <a:pt x="2354375" y="62036"/>
                </a:lnTo>
                <a:lnTo>
                  <a:pt x="2381504" y="62036"/>
                </a:lnTo>
                <a:lnTo>
                  <a:pt x="2416647" y="136145"/>
                </a:lnTo>
                <a:lnTo>
                  <a:pt x="2450595" y="62036"/>
                </a:lnTo>
                <a:lnTo>
                  <a:pt x="2478208" y="62036"/>
                </a:lnTo>
                <a:close/>
                <a:moveTo>
                  <a:pt x="2605388" y="81761"/>
                </a:moveTo>
                <a:cubicBezTo>
                  <a:pt x="2610569" y="87020"/>
                  <a:pt x="2614593" y="93693"/>
                  <a:pt x="2617462" y="101783"/>
                </a:cubicBezTo>
                <a:cubicBezTo>
                  <a:pt x="2620329" y="109868"/>
                  <a:pt x="2621765" y="119253"/>
                  <a:pt x="2621765" y="129932"/>
                </a:cubicBezTo>
                <a:cubicBezTo>
                  <a:pt x="2621765" y="140213"/>
                  <a:pt x="2620130" y="149717"/>
                  <a:pt x="2616865" y="158439"/>
                </a:cubicBezTo>
                <a:cubicBezTo>
                  <a:pt x="2613600" y="167163"/>
                  <a:pt x="2609171" y="174518"/>
                  <a:pt x="2603595" y="180490"/>
                </a:cubicBezTo>
                <a:cubicBezTo>
                  <a:pt x="2597857" y="186711"/>
                  <a:pt x="2591503" y="191391"/>
                  <a:pt x="2584530" y="194536"/>
                </a:cubicBezTo>
                <a:cubicBezTo>
                  <a:pt x="2577556" y="197684"/>
                  <a:pt x="2569968" y="199257"/>
                  <a:pt x="2561760" y="199257"/>
                </a:cubicBezTo>
                <a:cubicBezTo>
                  <a:pt x="2553393" y="199257"/>
                  <a:pt x="2545725" y="197805"/>
                  <a:pt x="2538753" y="194893"/>
                </a:cubicBezTo>
                <a:cubicBezTo>
                  <a:pt x="2531779" y="191989"/>
                  <a:pt x="2525822" y="187503"/>
                  <a:pt x="2520878" y="181448"/>
                </a:cubicBezTo>
                <a:cubicBezTo>
                  <a:pt x="2514747" y="173880"/>
                  <a:pt x="2510143" y="164398"/>
                  <a:pt x="2507076" y="153000"/>
                </a:cubicBezTo>
                <a:cubicBezTo>
                  <a:pt x="2504005" y="141607"/>
                  <a:pt x="2502471" y="127498"/>
                  <a:pt x="2502471" y="110686"/>
                </a:cubicBezTo>
                <a:cubicBezTo>
                  <a:pt x="2502471" y="104707"/>
                  <a:pt x="2502730" y="98634"/>
                  <a:pt x="2503248" y="92455"/>
                </a:cubicBezTo>
                <a:cubicBezTo>
                  <a:pt x="2503768" y="86282"/>
                  <a:pt x="2504905" y="78890"/>
                  <a:pt x="2506658" y="70287"/>
                </a:cubicBezTo>
                <a:cubicBezTo>
                  <a:pt x="2508250" y="62633"/>
                  <a:pt x="2510402" y="55520"/>
                  <a:pt x="2513113" y="48950"/>
                </a:cubicBezTo>
                <a:cubicBezTo>
                  <a:pt x="2515820" y="42377"/>
                  <a:pt x="2519362" y="36818"/>
                  <a:pt x="2523748" y="32274"/>
                </a:cubicBezTo>
                <a:cubicBezTo>
                  <a:pt x="2529407" y="26381"/>
                  <a:pt x="2536798" y="21675"/>
                  <a:pt x="2545923" y="18169"/>
                </a:cubicBezTo>
                <a:cubicBezTo>
                  <a:pt x="2555045" y="14663"/>
                  <a:pt x="2567138" y="12233"/>
                  <a:pt x="2582197" y="10879"/>
                </a:cubicBezTo>
                <a:cubicBezTo>
                  <a:pt x="2587539" y="10401"/>
                  <a:pt x="2593260" y="9943"/>
                  <a:pt x="2599354" y="9501"/>
                </a:cubicBezTo>
                <a:cubicBezTo>
                  <a:pt x="2605449" y="9066"/>
                  <a:pt x="2610090" y="8727"/>
                  <a:pt x="2613280" y="8489"/>
                </a:cubicBezTo>
                <a:lnTo>
                  <a:pt x="2613280" y="29167"/>
                </a:lnTo>
                <a:cubicBezTo>
                  <a:pt x="2609136" y="29405"/>
                  <a:pt x="2604711" y="29704"/>
                  <a:pt x="2600013" y="30060"/>
                </a:cubicBezTo>
                <a:cubicBezTo>
                  <a:pt x="2595308" y="30421"/>
                  <a:pt x="2589926" y="30841"/>
                  <a:pt x="2583871" y="31316"/>
                </a:cubicBezTo>
                <a:cubicBezTo>
                  <a:pt x="2575825" y="31954"/>
                  <a:pt x="2567419" y="33369"/>
                  <a:pt x="2558657" y="35558"/>
                </a:cubicBezTo>
                <a:cubicBezTo>
                  <a:pt x="2549891" y="37754"/>
                  <a:pt x="2543274" y="41159"/>
                  <a:pt x="2538810" y="45781"/>
                </a:cubicBezTo>
                <a:cubicBezTo>
                  <a:pt x="2535462" y="49209"/>
                  <a:pt x="2532794" y="54109"/>
                  <a:pt x="2530804" y="60484"/>
                </a:cubicBezTo>
                <a:cubicBezTo>
                  <a:pt x="2528809" y="66860"/>
                  <a:pt x="2527415" y="73951"/>
                  <a:pt x="2526620" y="81761"/>
                </a:cubicBezTo>
                <a:cubicBezTo>
                  <a:pt x="2532513" y="77536"/>
                  <a:pt x="2538827" y="73969"/>
                  <a:pt x="2545564" y="71061"/>
                </a:cubicBezTo>
                <a:cubicBezTo>
                  <a:pt x="2552300" y="68155"/>
                  <a:pt x="2559568" y="66701"/>
                  <a:pt x="2567379" y="66701"/>
                </a:cubicBezTo>
                <a:cubicBezTo>
                  <a:pt x="2574630" y="66701"/>
                  <a:pt x="2581524" y="67914"/>
                  <a:pt x="2588058" y="70345"/>
                </a:cubicBezTo>
                <a:cubicBezTo>
                  <a:pt x="2594592" y="72778"/>
                  <a:pt x="2600367" y="76579"/>
                  <a:pt x="2605388" y="81761"/>
                </a:cubicBezTo>
                <a:close/>
                <a:moveTo>
                  <a:pt x="2598934" y="131246"/>
                </a:moveTo>
                <a:cubicBezTo>
                  <a:pt x="2598934" y="117065"/>
                  <a:pt x="2595744" y="106186"/>
                  <a:pt x="2589372" y="98612"/>
                </a:cubicBezTo>
                <a:cubicBezTo>
                  <a:pt x="2582997" y="91044"/>
                  <a:pt x="2573910" y="87261"/>
                  <a:pt x="2562117" y="87261"/>
                </a:cubicBezTo>
                <a:cubicBezTo>
                  <a:pt x="2555665" y="87261"/>
                  <a:pt x="2549412" y="88337"/>
                  <a:pt x="2543353" y="90487"/>
                </a:cubicBezTo>
                <a:cubicBezTo>
                  <a:pt x="2537298" y="92639"/>
                  <a:pt x="2531599" y="95504"/>
                  <a:pt x="2526261" y="99091"/>
                </a:cubicBezTo>
                <a:cubicBezTo>
                  <a:pt x="2526102" y="101085"/>
                  <a:pt x="2525939" y="103453"/>
                  <a:pt x="2525782" y="106204"/>
                </a:cubicBezTo>
                <a:cubicBezTo>
                  <a:pt x="2525627" y="108951"/>
                  <a:pt x="2525543" y="111442"/>
                  <a:pt x="2525543" y="113674"/>
                </a:cubicBezTo>
                <a:cubicBezTo>
                  <a:pt x="2525543" y="127541"/>
                  <a:pt x="2526659" y="138813"/>
                  <a:pt x="2528892" y="147499"/>
                </a:cubicBezTo>
                <a:cubicBezTo>
                  <a:pt x="2531124" y="156186"/>
                  <a:pt x="2534230" y="163001"/>
                  <a:pt x="2538213" y="167944"/>
                </a:cubicBezTo>
                <a:cubicBezTo>
                  <a:pt x="2541798" y="172404"/>
                  <a:pt x="2545581" y="175493"/>
                  <a:pt x="2549570" y="177203"/>
                </a:cubicBezTo>
                <a:cubicBezTo>
                  <a:pt x="2553552" y="178917"/>
                  <a:pt x="2557897" y="179774"/>
                  <a:pt x="2562596" y="179774"/>
                </a:cubicBezTo>
                <a:cubicBezTo>
                  <a:pt x="2574071" y="179774"/>
                  <a:pt x="2582997" y="175428"/>
                  <a:pt x="2589372" y="166745"/>
                </a:cubicBezTo>
                <a:cubicBezTo>
                  <a:pt x="2595744" y="158058"/>
                  <a:pt x="2598934" y="146228"/>
                  <a:pt x="2598934" y="131246"/>
                </a:cubicBezTo>
                <a:close/>
                <a:moveTo>
                  <a:pt x="2750738" y="195552"/>
                </a:moveTo>
                <a:lnTo>
                  <a:pt x="2728508" y="195552"/>
                </a:lnTo>
                <a:lnTo>
                  <a:pt x="2728508" y="95983"/>
                </a:lnTo>
                <a:lnTo>
                  <a:pt x="2665634" y="195552"/>
                </a:lnTo>
                <a:lnTo>
                  <a:pt x="2645316" y="195552"/>
                </a:lnTo>
                <a:lnTo>
                  <a:pt x="2645316" y="62036"/>
                </a:lnTo>
                <a:lnTo>
                  <a:pt x="2667546" y="62036"/>
                </a:lnTo>
                <a:lnTo>
                  <a:pt x="2667546" y="160052"/>
                </a:lnTo>
                <a:lnTo>
                  <a:pt x="2729703" y="62036"/>
                </a:lnTo>
                <a:lnTo>
                  <a:pt x="2750738" y="62036"/>
                </a:lnTo>
                <a:close/>
                <a:moveTo>
                  <a:pt x="2888680" y="195552"/>
                </a:moveTo>
                <a:lnTo>
                  <a:pt x="2866208" y="195552"/>
                </a:lnTo>
                <a:lnTo>
                  <a:pt x="2866208" y="135428"/>
                </a:lnTo>
                <a:lnTo>
                  <a:pt x="2805724" y="135428"/>
                </a:lnTo>
                <a:lnTo>
                  <a:pt x="2805724" y="195552"/>
                </a:lnTo>
                <a:lnTo>
                  <a:pt x="2783253" y="195552"/>
                </a:lnTo>
                <a:lnTo>
                  <a:pt x="2783253" y="62036"/>
                </a:lnTo>
                <a:lnTo>
                  <a:pt x="2805724" y="62036"/>
                </a:lnTo>
                <a:lnTo>
                  <a:pt x="2805724" y="116065"/>
                </a:lnTo>
                <a:lnTo>
                  <a:pt x="2866208" y="116065"/>
                </a:lnTo>
                <a:lnTo>
                  <a:pt x="2866208" y="62036"/>
                </a:lnTo>
                <a:lnTo>
                  <a:pt x="2888680" y="62036"/>
                </a:lnTo>
                <a:close/>
                <a:moveTo>
                  <a:pt x="2995657" y="162681"/>
                </a:moveTo>
                <a:lnTo>
                  <a:pt x="2995657" y="125630"/>
                </a:lnTo>
                <a:cubicBezTo>
                  <a:pt x="2990319" y="126109"/>
                  <a:pt x="2983569" y="126763"/>
                  <a:pt x="2975400" y="127598"/>
                </a:cubicBezTo>
                <a:cubicBezTo>
                  <a:pt x="2967231" y="128438"/>
                  <a:pt x="2960636" y="129611"/>
                  <a:pt x="2955615" y="131126"/>
                </a:cubicBezTo>
                <a:cubicBezTo>
                  <a:pt x="2949638" y="132959"/>
                  <a:pt x="2944703" y="135767"/>
                  <a:pt x="2940797" y="139554"/>
                </a:cubicBezTo>
                <a:cubicBezTo>
                  <a:pt x="2936891" y="143342"/>
                  <a:pt x="2934935" y="148620"/>
                  <a:pt x="2934935" y="155391"/>
                </a:cubicBezTo>
                <a:cubicBezTo>
                  <a:pt x="2934935" y="163044"/>
                  <a:pt x="2937088" y="168819"/>
                  <a:pt x="2941395" y="172724"/>
                </a:cubicBezTo>
                <a:cubicBezTo>
                  <a:pt x="2945696" y="176627"/>
                  <a:pt x="2951993" y="178578"/>
                  <a:pt x="2960279" y="178578"/>
                </a:cubicBezTo>
                <a:cubicBezTo>
                  <a:pt x="2967369" y="178578"/>
                  <a:pt x="2973783" y="177045"/>
                  <a:pt x="2979525" y="173978"/>
                </a:cubicBezTo>
                <a:cubicBezTo>
                  <a:pt x="2985261" y="170910"/>
                  <a:pt x="2990639" y="167145"/>
                  <a:pt x="2995657" y="162681"/>
                </a:cubicBezTo>
                <a:close/>
                <a:moveTo>
                  <a:pt x="2995657" y="181328"/>
                </a:moveTo>
                <a:cubicBezTo>
                  <a:pt x="2993824" y="182682"/>
                  <a:pt x="2991373" y="184572"/>
                  <a:pt x="2988310" y="187005"/>
                </a:cubicBezTo>
                <a:cubicBezTo>
                  <a:pt x="2985243" y="189440"/>
                  <a:pt x="2982272" y="191369"/>
                  <a:pt x="2979403" y="192806"/>
                </a:cubicBezTo>
                <a:cubicBezTo>
                  <a:pt x="2975418" y="194876"/>
                  <a:pt x="2971574" y="196470"/>
                  <a:pt x="2967869" y="197586"/>
                </a:cubicBezTo>
                <a:cubicBezTo>
                  <a:pt x="2964165" y="198698"/>
                  <a:pt x="2958966" y="199257"/>
                  <a:pt x="2952270" y="199257"/>
                </a:cubicBezTo>
                <a:cubicBezTo>
                  <a:pt x="2946773" y="199257"/>
                  <a:pt x="2941552" y="198220"/>
                  <a:pt x="2936613" y="196149"/>
                </a:cubicBezTo>
                <a:cubicBezTo>
                  <a:pt x="2931670" y="194079"/>
                  <a:pt x="2927326" y="191171"/>
                  <a:pt x="2923582" y="187427"/>
                </a:cubicBezTo>
                <a:cubicBezTo>
                  <a:pt x="2919996" y="183759"/>
                  <a:pt x="2917130" y="179233"/>
                  <a:pt x="2914977" y="173854"/>
                </a:cubicBezTo>
                <a:cubicBezTo>
                  <a:pt x="2912825" y="168480"/>
                  <a:pt x="2911748" y="162803"/>
                  <a:pt x="2911748" y="156824"/>
                </a:cubicBezTo>
                <a:cubicBezTo>
                  <a:pt x="2911748" y="147578"/>
                  <a:pt x="2913704" y="139713"/>
                  <a:pt x="2917609" y="133215"/>
                </a:cubicBezTo>
                <a:cubicBezTo>
                  <a:pt x="2921511" y="126720"/>
                  <a:pt x="2927689" y="121561"/>
                  <a:pt x="2936134" y="117738"/>
                </a:cubicBezTo>
                <a:cubicBezTo>
                  <a:pt x="2943626" y="114310"/>
                  <a:pt x="2952468" y="111938"/>
                  <a:pt x="2962670" y="110625"/>
                </a:cubicBezTo>
                <a:cubicBezTo>
                  <a:pt x="2972869" y="109311"/>
                  <a:pt x="2983863" y="108335"/>
                  <a:pt x="2995657" y="107698"/>
                </a:cubicBezTo>
                <a:lnTo>
                  <a:pt x="2995657" y="103392"/>
                </a:lnTo>
                <a:cubicBezTo>
                  <a:pt x="2995657" y="98136"/>
                  <a:pt x="2994858" y="93891"/>
                  <a:pt x="2993267" y="90663"/>
                </a:cubicBezTo>
                <a:cubicBezTo>
                  <a:pt x="2991675" y="87437"/>
                  <a:pt x="2989444" y="84946"/>
                  <a:pt x="2986575" y="83193"/>
                </a:cubicBezTo>
                <a:cubicBezTo>
                  <a:pt x="2983705" y="81361"/>
                  <a:pt x="2980202" y="80144"/>
                  <a:pt x="2976059" y="79546"/>
                </a:cubicBezTo>
                <a:cubicBezTo>
                  <a:pt x="2971915" y="78949"/>
                  <a:pt x="2967649" y="78653"/>
                  <a:pt x="2963268" y="78653"/>
                </a:cubicBezTo>
                <a:cubicBezTo>
                  <a:pt x="2958087" y="78653"/>
                  <a:pt x="2951993" y="79427"/>
                  <a:pt x="2944980" y="80978"/>
                </a:cubicBezTo>
                <a:cubicBezTo>
                  <a:pt x="2937967" y="82534"/>
                  <a:pt x="2930954" y="84787"/>
                  <a:pt x="2923941" y="87740"/>
                </a:cubicBezTo>
                <a:lnTo>
                  <a:pt x="2922628" y="87740"/>
                </a:lnTo>
                <a:lnTo>
                  <a:pt x="2922628" y="64909"/>
                </a:lnTo>
                <a:cubicBezTo>
                  <a:pt x="2926771" y="63712"/>
                  <a:pt x="2932708" y="62399"/>
                  <a:pt x="2940437" y="60959"/>
                </a:cubicBezTo>
                <a:cubicBezTo>
                  <a:pt x="2948166" y="59527"/>
                  <a:pt x="2955815" y="58810"/>
                  <a:pt x="2963387" y="58810"/>
                </a:cubicBezTo>
                <a:cubicBezTo>
                  <a:pt x="2972549" y="58810"/>
                  <a:pt x="2980278" y="59527"/>
                  <a:pt x="2986575" y="60959"/>
                </a:cubicBezTo>
                <a:cubicBezTo>
                  <a:pt x="2992870" y="62399"/>
                  <a:pt x="2998527" y="64988"/>
                  <a:pt x="3003549" y="68732"/>
                </a:cubicBezTo>
                <a:cubicBezTo>
                  <a:pt x="3008411" y="72400"/>
                  <a:pt x="3012033" y="77138"/>
                  <a:pt x="3014427" y="82955"/>
                </a:cubicBezTo>
                <a:cubicBezTo>
                  <a:pt x="3016818" y="88772"/>
                  <a:pt x="3018012" y="95865"/>
                  <a:pt x="3018012" y="104234"/>
                </a:cubicBezTo>
                <a:lnTo>
                  <a:pt x="3018012" y="195552"/>
                </a:lnTo>
                <a:lnTo>
                  <a:pt x="2995657" y="195552"/>
                </a:lnTo>
                <a:close/>
                <a:moveTo>
                  <a:pt x="3147105" y="81761"/>
                </a:moveTo>
                <a:lnTo>
                  <a:pt x="3101680" y="81761"/>
                </a:lnTo>
                <a:lnTo>
                  <a:pt x="3101680" y="195552"/>
                </a:lnTo>
                <a:lnTo>
                  <a:pt x="3079210" y="195552"/>
                </a:lnTo>
                <a:lnTo>
                  <a:pt x="3079210" y="81761"/>
                </a:lnTo>
                <a:lnTo>
                  <a:pt x="3033788" y="81761"/>
                </a:lnTo>
                <a:lnTo>
                  <a:pt x="3033788" y="62036"/>
                </a:lnTo>
                <a:lnTo>
                  <a:pt x="3147105" y="62036"/>
                </a:lnTo>
                <a:close/>
                <a:moveTo>
                  <a:pt x="3221813" y="198659"/>
                </a:moveTo>
                <a:cubicBezTo>
                  <a:pt x="3200537" y="198659"/>
                  <a:pt x="3184019" y="192662"/>
                  <a:pt x="3172266" y="180669"/>
                </a:cubicBezTo>
                <a:cubicBezTo>
                  <a:pt x="3160512" y="168674"/>
                  <a:pt x="3154633" y="151643"/>
                  <a:pt x="3154633" y="129571"/>
                </a:cubicBezTo>
                <a:cubicBezTo>
                  <a:pt x="3154633" y="107821"/>
                  <a:pt x="3160333" y="90505"/>
                  <a:pt x="3171726" y="77634"/>
                </a:cubicBezTo>
                <a:cubicBezTo>
                  <a:pt x="3183124" y="64764"/>
                  <a:pt x="3198024" y="58332"/>
                  <a:pt x="3216431" y="58332"/>
                </a:cubicBezTo>
                <a:cubicBezTo>
                  <a:pt x="3224722" y="58332"/>
                  <a:pt x="3232051" y="59527"/>
                  <a:pt x="3238426" y="61917"/>
                </a:cubicBezTo>
                <a:cubicBezTo>
                  <a:pt x="3244803" y="64311"/>
                  <a:pt x="3250379" y="68055"/>
                  <a:pt x="3255160" y="73153"/>
                </a:cubicBezTo>
                <a:cubicBezTo>
                  <a:pt x="3259944" y="78254"/>
                  <a:pt x="3263609" y="84489"/>
                  <a:pt x="3266158" y="91858"/>
                </a:cubicBezTo>
                <a:cubicBezTo>
                  <a:pt x="3268707" y="99231"/>
                  <a:pt x="3269980" y="108256"/>
                  <a:pt x="3269980" y="118933"/>
                </a:cubicBezTo>
                <a:lnTo>
                  <a:pt x="3269980" y="131126"/>
                </a:lnTo>
                <a:lnTo>
                  <a:pt x="3177465" y="131126"/>
                </a:lnTo>
                <a:cubicBezTo>
                  <a:pt x="3177465" y="146668"/>
                  <a:pt x="3181370" y="158537"/>
                  <a:pt x="3189179" y="166745"/>
                </a:cubicBezTo>
                <a:cubicBezTo>
                  <a:pt x="3196991" y="174953"/>
                  <a:pt x="3207787" y="179058"/>
                  <a:pt x="3221576" y="179058"/>
                </a:cubicBezTo>
                <a:cubicBezTo>
                  <a:pt x="3226511" y="179058"/>
                  <a:pt x="3231352" y="178499"/>
                  <a:pt x="3236097" y="177383"/>
                </a:cubicBezTo>
                <a:cubicBezTo>
                  <a:pt x="3240839" y="176270"/>
                  <a:pt x="3245119" y="174834"/>
                  <a:pt x="3248946" y="173081"/>
                </a:cubicBezTo>
                <a:cubicBezTo>
                  <a:pt x="3253007" y="171252"/>
                  <a:pt x="3256434" y="169478"/>
                  <a:pt x="3259228" y="167760"/>
                </a:cubicBezTo>
                <a:cubicBezTo>
                  <a:pt x="3262014" y="166050"/>
                  <a:pt x="3264329" y="164434"/>
                  <a:pt x="3266158" y="162919"/>
                </a:cubicBezTo>
                <a:lnTo>
                  <a:pt x="3267471" y="162919"/>
                </a:lnTo>
                <a:lnTo>
                  <a:pt x="3267471" y="187427"/>
                </a:lnTo>
                <a:cubicBezTo>
                  <a:pt x="3264844" y="188463"/>
                  <a:pt x="3261578" y="189756"/>
                  <a:pt x="3257673" y="191308"/>
                </a:cubicBezTo>
                <a:cubicBezTo>
                  <a:pt x="3253766" y="192863"/>
                  <a:pt x="3250260" y="194079"/>
                  <a:pt x="3247154" y="194954"/>
                </a:cubicBezTo>
                <a:cubicBezTo>
                  <a:pt x="3242768" y="196149"/>
                  <a:pt x="3238804" y="197067"/>
                  <a:pt x="3235259" y="197705"/>
                </a:cubicBezTo>
                <a:cubicBezTo>
                  <a:pt x="3231713" y="198339"/>
                  <a:pt x="3227231" y="198659"/>
                  <a:pt x="3221813" y="198659"/>
                </a:cubicBezTo>
                <a:close/>
                <a:moveTo>
                  <a:pt x="3248107" y="113915"/>
                </a:moveTo>
                <a:cubicBezTo>
                  <a:pt x="3247952" y="107857"/>
                  <a:pt x="3247232" y="102637"/>
                  <a:pt x="3245959" y="98255"/>
                </a:cubicBezTo>
                <a:cubicBezTo>
                  <a:pt x="3244680" y="93870"/>
                  <a:pt x="3242851" y="90165"/>
                  <a:pt x="3240461" y="87142"/>
                </a:cubicBezTo>
                <a:cubicBezTo>
                  <a:pt x="3237825" y="83790"/>
                  <a:pt x="3234464" y="81241"/>
                  <a:pt x="3230359" y="79489"/>
                </a:cubicBezTo>
                <a:cubicBezTo>
                  <a:pt x="3226256" y="77734"/>
                  <a:pt x="3221172" y="76861"/>
                  <a:pt x="3215116" y="76861"/>
                </a:cubicBezTo>
                <a:cubicBezTo>
                  <a:pt x="3209141" y="76861"/>
                  <a:pt x="3204061" y="77754"/>
                  <a:pt x="3199878" y="79546"/>
                </a:cubicBezTo>
                <a:cubicBezTo>
                  <a:pt x="3195694" y="81339"/>
                  <a:pt x="3191890" y="83953"/>
                  <a:pt x="3188462" y="87379"/>
                </a:cubicBezTo>
                <a:cubicBezTo>
                  <a:pt x="3185118" y="90883"/>
                  <a:pt x="3182569" y="94770"/>
                  <a:pt x="3180813" y="99032"/>
                </a:cubicBezTo>
                <a:cubicBezTo>
                  <a:pt x="3179059" y="103298"/>
                  <a:pt x="3177946" y="108259"/>
                  <a:pt x="3177465" y="113915"/>
                </a:cubicBezTo>
                <a:close/>
                <a:moveTo>
                  <a:pt x="3476649" y="195552"/>
                </a:moveTo>
                <a:lnTo>
                  <a:pt x="3448681" y="195552"/>
                </a:lnTo>
                <a:lnTo>
                  <a:pt x="3402900" y="133996"/>
                </a:lnTo>
                <a:lnTo>
                  <a:pt x="3391665" y="133996"/>
                </a:lnTo>
                <a:lnTo>
                  <a:pt x="3391665" y="195552"/>
                </a:lnTo>
                <a:lnTo>
                  <a:pt x="3369193" y="195552"/>
                </a:lnTo>
                <a:lnTo>
                  <a:pt x="3369193" y="62036"/>
                </a:lnTo>
                <a:lnTo>
                  <a:pt x="3391665" y="62036"/>
                </a:lnTo>
                <a:lnTo>
                  <a:pt x="3391665" y="120128"/>
                </a:lnTo>
                <a:cubicBezTo>
                  <a:pt x="3397482" y="120046"/>
                  <a:pt x="3402439" y="118833"/>
                  <a:pt x="3406546" y="116482"/>
                </a:cubicBezTo>
                <a:cubicBezTo>
                  <a:pt x="3410651" y="114135"/>
                  <a:pt x="3414136" y="109570"/>
                  <a:pt x="3417004" y="102794"/>
                </a:cubicBezTo>
                <a:cubicBezTo>
                  <a:pt x="3417880" y="100804"/>
                  <a:pt x="3418859" y="98493"/>
                  <a:pt x="3419935" y="95865"/>
                </a:cubicBezTo>
                <a:cubicBezTo>
                  <a:pt x="3421008" y="93236"/>
                  <a:pt x="3421865" y="90926"/>
                  <a:pt x="3422503" y="88931"/>
                </a:cubicBezTo>
                <a:cubicBezTo>
                  <a:pt x="3426009" y="79128"/>
                  <a:pt x="3430872" y="72199"/>
                  <a:pt x="3437090" y="68131"/>
                </a:cubicBezTo>
                <a:cubicBezTo>
                  <a:pt x="3443302" y="64066"/>
                  <a:pt x="3451392" y="62036"/>
                  <a:pt x="3461349" y="62036"/>
                </a:cubicBezTo>
                <a:lnTo>
                  <a:pt x="3467448" y="62036"/>
                </a:lnTo>
                <a:lnTo>
                  <a:pt x="3467448" y="81400"/>
                </a:lnTo>
                <a:lnTo>
                  <a:pt x="3462307" y="81400"/>
                </a:lnTo>
                <a:cubicBezTo>
                  <a:pt x="3456010" y="81400"/>
                  <a:pt x="3451291" y="82697"/>
                  <a:pt x="3448141" y="85285"/>
                </a:cubicBezTo>
                <a:cubicBezTo>
                  <a:pt x="3444991" y="87877"/>
                  <a:pt x="3442345" y="92600"/>
                  <a:pt x="3440192" y="99450"/>
                </a:cubicBezTo>
                <a:cubicBezTo>
                  <a:pt x="3437961" y="106385"/>
                  <a:pt x="3435332" y="111781"/>
                  <a:pt x="3432304" y="115643"/>
                </a:cubicBezTo>
                <a:cubicBezTo>
                  <a:pt x="3429277" y="119512"/>
                  <a:pt x="3425929" y="122479"/>
                  <a:pt x="3422265" y="124553"/>
                </a:cubicBezTo>
                <a:close/>
                <a:moveTo>
                  <a:pt x="3549089" y="198659"/>
                </a:moveTo>
                <a:cubicBezTo>
                  <a:pt x="3527812" y="198659"/>
                  <a:pt x="3511296" y="192662"/>
                  <a:pt x="3499542" y="180669"/>
                </a:cubicBezTo>
                <a:cubicBezTo>
                  <a:pt x="3487788" y="168674"/>
                  <a:pt x="3481909" y="151643"/>
                  <a:pt x="3481909" y="129571"/>
                </a:cubicBezTo>
                <a:cubicBezTo>
                  <a:pt x="3481909" y="107821"/>
                  <a:pt x="3487608" y="90505"/>
                  <a:pt x="3499002" y="77634"/>
                </a:cubicBezTo>
                <a:cubicBezTo>
                  <a:pt x="3510399" y="64764"/>
                  <a:pt x="3525296" y="58332"/>
                  <a:pt x="3543706" y="58332"/>
                </a:cubicBezTo>
                <a:cubicBezTo>
                  <a:pt x="3551994" y="58332"/>
                  <a:pt x="3559327" y="59527"/>
                  <a:pt x="3565703" y="61917"/>
                </a:cubicBezTo>
                <a:cubicBezTo>
                  <a:pt x="3572074" y="64311"/>
                  <a:pt x="3577655" y="68055"/>
                  <a:pt x="3582436" y="73153"/>
                </a:cubicBezTo>
                <a:cubicBezTo>
                  <a:pt x="3587220" y="78254"/>
                  <a:pt x="3590884" y="84489"/>
                  <a:pt x="3593433" y="91858"/>
                </a:cubicBezTo>
                <a:cubicBezTo>
                  <a:pt x="3595982" y="99231"/>
                  <a:pt x="3597257" y="108256"/>
                  <a:pt x="3597257" y="118933"/>
                </a:cubicBezTo>
                <a:lnTo>
                  <a:pt x="3597257" y="131126"/>
                </a:lnTo>
                <a:lnTo>
                  <a:pt x="3504736" y="131126"/>
                </a:lnTo>
                <a:cubicBezTo>
                  <a:pt x="3504736" y="146668"/>
                  <a:pt x="3508643" y="158537"/>
                  <a:pt x="3516455" y="166745"/>
                </a:cubicBezTo>
                <a:cubicBezTo>
                  <a:pt x="3524264" y="174953"/>
                  <a:pt x="3535063" y="179058"/>
                  <a:pt x="3548847" y="179058"/>
                </a:cubicBezTo>
                <a:cubicBezTo>
                  <a:pt x="3553786" y="179058"/>
                  <a:pt x="3558629" y="178499"/>
                  <a:pt x="3563370" y="177383"/>
                </a:cubicBezTo>
                <a:cubicBezTo>
                  <a:pt x="3568112" y="176270"/>
                  <a:pt x="3572395" y="174834"/>
                  <a:pt x="3576218" y="173081"/>
                </a:cubicBezTo>
                <a:cubicBezTo>
                  <a:pt x="3580282" y="171252"/>
                  <a:pt x="3583710" y="169478"/>
                  <a:pt x="3586500" y="167760"/>
                </a:cubicBezTo>
                <a:cubicBezTo>
                  <a:pt x="3589290" y="166050"/>
                  <a:pt x="3591602" y="164434"/>
                  <a:pt x="3593433" y="162919"/>
                </a:cubicBezTo>
                <a:lnTo>
                  <a:pt x="3594747" y="162919"/>
                </a:lnTo>
                <a:lnTo>
                  <a:pt x="3594747" y="187427"/>
                </a:lnTo>
                <a:cubicBezTo>
                  <a:pt x="3592120" y="188463"/>
                  <a:pt x="3588855" y="189756"/>
                  <a:pt x="3584948" y="191308"/>
                </a:cubicBezTo>
                <a:cubicBezTo>
                  <a:pt x="3581043" y="192863"/>
                  <a:pt x="3577537" y="194079"/>
                  <a:pt x="3574425" y="194954"/>
                </a:cubicBezTo>
                <a:cubicBezTo>
                  <a:pt x="3570045" y="196149"/>
                  <a:pt x="3566081" y="197067"/>
                  <a:pt x="3562535" y="197705"/>
                </a:cubicBezTo>
                <a:cubicBezTo>
                  <a:pt x="3558989" y="198339"/>
                  <a:pt x="3554504" y="198659"/>
                  <a:pt x="3549089" y="198659"/>
                </a:cubicBezTo>
                <a:close/>
                <a:moveTo>
                  <a:pt x="3575382" y="113915"/>
                </a:moveTo>
                <a:cubicBezTo>
                  <a:pt x="3575225" y="107857"/>
                  <a:pt x="3574509" y="102637"/>
                  <a:pt x="3573230" y="98255"/>
                </a:cubicBezTo>
                <a:cubicBezTo>
                  <a:pt x="3571956" y="93870"/>
                  <a:pt x="3570123" y="90165"/>
                  <a:pt x="3567733" y="87142"/>
                </a:cubicBezTo>
                <a:cubicBezTo>
                  <a:pt x="3565102" y="83790"/>
                  <a:pt x="3561735" y="81241"/>
                  <a:pt x="3557635" y="79489"/>
                </a:cubicBezTo>
                <a:cubicBezTo>
                  <a:pt x="3553527" y="77734"/>
                  <a:pt x="3548448" y="76861"/>
                  <a:pt x="3542393" y="76861"/>
                </a:cubicBezTo>
                <a:cubicBezTo>
                  <a:pt x="3536417" y="76861"/>
                  <a:pt x="3531334" y="77754"/>
                  <a:pt x="3527150" y="79546"/>
                </a:cubicBezTo>
                <a:cubicBezTo>
                  <a:pt x="3522971" y="81339"/>
                  <a:pt x="3519166" y="83953"/>
                  <a:pt x="3515738" y="87379"/>
                </a:cubicBezTo>
                <a:cubicBezTo>
                  <a:pt x="3512390" y="90883"/>
                  <a:pt x="3509842" y="94770"/>
                  <a:pt x="3508088" y="99032"/>
                </a:cubicBezTo>
                <a:cubicBezTo>
                  <a:pt x="3506335" y="103298"/>
                  <a:pt x="3505219" y="108259"/>
                  <a:pt x="3504736" y="113915"/>
                </a:cubicBezTo>
                <a:close/>
                <a:moveTo>
                  <a:pt x="3731965" y="125269"/>
                </a:moveTo>
                <a:cubicBezTo>
                  <a:pt x="3731965" y="147503"/>
                  <a:pt x="3726644" y="165211"/>
                  <a:pt x="3716009" y="178398"/>
                </a:cubicBezTo>
                <a:cubicBezTo>
                  <a:pt x="3705372" y="191585"/>
                  <a:pt x="3691925" y="198184"/>
                  <a:pt x="3675668" y="198184"/>
                </a:cubicBezTo>
                <a:cubicBezTo>
                  <a:pt x="3669055" y="198184"/>
                  <a:pt x="3663198" y="197428"/>
                  <a:pt x="3658096" y="195912"/>
                </a:cubicBezTo>
                <a:cubicBezTo>
                  <a:pt x="3652999" y="194397"/>
                  <a:pt x="3647779" y="192050"/>
                  <a:pt x="3642440" y="188859"/>
                </a:cubicBezTo>
                <a:lnTo>
                  <a:pt x="3642440" y="244797"/>
                </a:lnTo>
                <a:lnTo>
                  <a:pt x="3619970" y="244797"/>
                </a:lnTo>
                <a:lnTo>
                  <a:pt x="3619970" y="62036"/>
                </a:lnTo>
                <a:lnTo>
                  <a:pt x="3642440" y="62036"/>
                </a:lnTo>
                <a:lnTo>
                  <a:pt x="3642440" y="76021"/>
                </a:lnTo>
                <a:cubicBezTo>
                  <a:pt x="3648016" y="71003"/>
                  <a:pt x="3654213" y="66803"/>
                  <a:pt x="3661024" y="63410"/>
                </a:cubicBezTo>
                <a:cubicBezTo>
                  <a:pt x="3667835" y="60023"/>
                  <a:pt x="3675269" y="58332"/>
                  <a:pt x="3683318" y="58332"/>
                </a:cubicBezTo>
                <a:cubicBezTo>
                  <a:pt x="3698618" y="58332"/>
                  <a:pt x="3710552" y="64387"/>
                  <a:pt x="3719117" y="76500"/>
                </a:cubicBezTo>
                <a:cubicBezTo>
                  <a:pt x="3727681" y="88615"/>
                  <a:pt x="3731965" y="104868"/>
                  <a:pt x="3731965" y="125269"/>
                </a:cubicBezTo>
                <a:close/>
                <a:moveTo>
                  <a:pt x="3708777" y="127783"/>
                </a:moveTo>
                <a:cubicBezTo>
                  <a:pt x="3708777" y="112562"/>
                  <a:pt x="3706348" y="100746"/>
                  <a:pt x="3701487" y="92337"/>
                </a:cubicBezTo>
                <a:cubicBezTo>
                  <a:pt x="3696628" y="83931"/>
                  <a:pt x="3688736" y="79726"/>
                  <a:pt x="3677821" y="79726"/>
                </a:cubicBezTo>
                <a:cubicBezTo>
                  <a:pt x="3671446" y="79726"/>
                  <a:pt x="3665290" y="81141"/>
                  <a:pt x="3659350" y="83971"/>
                </a:cubicBezTo>
                <a:cubicBezTo>
                  <a:pt x="3653412" y="86800"/>
                  <a:pt x="3647779" y="90447"/>
                  <a:pt x="3642440" y="94907"/>
                </a:cubicBezTo>
                <a:lnTo>
                  <a:pt x="3642440" y="170572"/>
                </a:lnTo>
                <a:cubicBezTo>
                  <a:pt x="3648334" y="173440"/>
                  <a:pt x="3653377" y="175392"/>
                  <a:pt x="3657556" y="176429"/>
                </a:cubicBezTo>
                <a:cubicBezTo>
                  <a:pt x="3661740" y="177466"/>
                  <a:pt x="3666546" y="177981"/>
                  <a:pt x="3671961" y="177981"/>
                </a:cubicBezTo>
                <a:cubicBezTo>
                  <a:pt x="3683596" y="177981"/>
                  <a:pt x="3692639" y="173718"/>
                  <a:pt x="3699097" y="165189"/>
                </a:cubicBezTo>
                <a:cubicBezTo>
                  <a:pt x="3705552" y="156665"/>
                  <a:pt x="3708777" y="144195"/>
                  <a:pt x="3708777" y="127783"/>
                </a:cubicBezTo>
                <a:close/>
                <a:moveTo>
                  <a:pt x="3829864" y="162681"/>
                </a:moveTo>
                <a:lnTo>
                  <a:pt x="3829864" y="125630"/>
                </a:lnTo>
                <a:cubicBezTo>
                  <a:pt x="3824521" y="126109"/>
                  <a:pt x="3817771" y="126763"/>
                  <a:pt x="3809602" y="127598"/>
                </a:cubicBezTo>
                <a:cubicBezTo>
                  <a:pt x="3801435" y="128438"/>
                  <a:pt x="3794842" y="129611"/>
                  <a:pt x="3789821" y="131126"/>
                </a:cubicBezTo>
                <a:cubicBezTo>
                  <a:pt x="3783844" y="132959"/>
                  <a:pt x="3778905" y="135767"/>
                  <a:pt x="3775000" y="139554"/>
                </a:cubicBezTo>
                <a:cubicBezTo>
                  <a:pt x="3771093" y="143342"/>
                  <a:pt x="3769139" y="148620"/>
                  <a:pt x="3769139" y="155391"/>
                </a:cubicBezTo>
                <a:cubicBezTo>
                  <a:pt x="3769139" y="163044"/>
                  <a:pt x="3771291" y="168819"/>
                  <a:pt x="3775597" y="172724"/>
                </a:cubicBezTo>
                <a:cubicBezTo>
                  <a:pt x="3779899" y="176627"/>
                  <a:pt x="3786196" y="178578"/>
                  <a:pt x="3794483" y="178578"/>
                </a:cubicBezTo>
                <a:cubicBezTo>
                  <a:pt x="3801575" y="178578"/>
                  <a:pt x="3807987" y="177045"/>
                  <a:pt x="3813729" y="173978"/>
                </a:cubicBezTo>
                <a:cubicBezTo>
                  <a:pt x="3819462" y="170910"/>
                  <a:pt x="3824841" y="167145"/>
                  <a:pt x="3829864" y="162681"/>
                </a:cubicBezTo>
                <a:close/>
                <a:moveTo>
                  <a:pt x="3829864" y="181328"/>
                </a:moveTo>
                <a:cubicBezTo>
                  <a:pt x="3828031" y="182682"/>
                  <a:pt x="3825580" y="184572"/>
                  <a:pt x="3822512" y="187005"/>
                </a:cubicBezTo>
                <a:cubicBezTo>
                  <a:pt x="3819445" y="189440"/>
                  <a:pt x="3816479" y="191369"/>
                  <a:pt x="3813609" y="192806"/>
                </a:cubicBezTo>
                <a:cubicBezTo>
                  <a:pt x="3809624" y="194876"/>
                  <a:pt x="3805780" y="196470"/>
                  <a:pt x="3802075" y="197586"/>
                </a:cubicBezTo>
                <a:cubicBezTo>
                  <a:pt x="3798370" y="198698"/>
                  <a:pt x="3793168" y="199257"/>
                  <a:pt x="3786473" y="199257"/>
                </a:cubicBezTo>
                <a:cubicBezTo>
                  <a:pt x="3780975" y="199257"/>
                  <a:pt x="3775755" y="198220"/>
                  <a:pt x="3770817" y="196149"/>
                </a:cubicBezTo>
                <a:cubicBezTo>
                  <a:pt x="3765873" y="194079"/>
                  <a:pt x="3761531" y="191171"/>
                  <a:pt x="3757788" y="187427"/>
                </a:cubicBezTo>
                <a:cubicBezTo>
                  <a:pt x="3754202" y="183759"/>
                  <a:pt x="3751333" y="179233"/>
                  <a:pt x="3749185" y="173854"/>
                </a:cubicBezTo>
                <a:cubicBezTo>
                  <a:pt x="3747028" y="168480"/>
                  <a:pt x="3745951" y="162803"/>
                  <a:pt x="3745951" y="156824"/>
                </a:cubicBezTo>
                <a:cubicBezTo>
                  <a:pt x="3745951" y="147578"/>
                  <a:pt x="3747906" y="139713"/>
                  <a:pt x="3751812" y="133215"/>
                </a:cubicBezTo>
                <a:cubicBezTo>
                  <a:pt x="3755717" y="126720"/>
                  <a:pt x="3761892" y="121561"/>
                  <a:pt x="3770338" y="117738"/>
                </a:cubicBezTo>
                <a:cubicBezTo>
                  <a:pt x="3777829" y="114310"/>
                  <a:pt x="3786675" y="111938"/>
                  <a:pt x="3796873" y="110625"/>
                </a:cubicBezTo>
                <a:cubicBezTo>
                  <a:pt x="3807075" y="109311"/>
                  <a:pt x="3818070" y="108335"/>
                  <a:pt x="3829864" y="107698"/>
                </a:cubicBezTo>
                <a:lnTo>
                  <a:pt x="3829864" y="103392"/>
                </a:lnTo>
                <a:cubicBezTo>
                  <a:pt x="3829864" y="98136"/>
                  <a:pt x="3829064" y="93891"/>
                  <a:pt x="3827474" y="90663"/>
                </a:cubicBezTo>
                <a:cubicBezTo>
                  <a:pt x="3825879" y="87437"/>
                  <a:pt x="3823646" y="84946"/>
                  <a:pt x="3820781" y="83193"/>
                </a:cubicBezTo>
                <a:cubicBezTo>
                  <a:pt x="3817912" y="81361"/>
                  <a:pt x="3814405" y="80144"/>
                  <a:pt x="3810261" y="79546"/>
                </a:cubicBezTo>
                <a:cubicBezTo>
                  <a:pt x="3806118" y="78949"/>
                  <a:pt x="3801855" y="78653"/>
                  <a:pt x="3797471" y="78653"/>
                </a:cubicBezTo>
                <a:cubicBezTo>
                  <a:pt x="3792291" y="78653"/>
                  <a:pt x="3786196" y="79427"/>
                  <a:pt x="3779183" y="80978"/>
                </a:cubicBezTo>
                <a:cubicBezTo>
                  <a:pt x="3772170" y="82534"/>
                  <a:pt x="3765157" y="84787"/>
                  <a:pt x="3758144" y="87740"/>
                </a:cubicBezTo>
                <a:lnTo>
                  <a:pt x="3756830" y="87740"/>
                </a:lnTo>
                <a:lnTo>
                  <a:pt x="3756830" y="64909"/>
                </a:lnTo>
                <a:cubicBezTo>
                  <a:pt x="3760974" y="63712"/>
                  <a:pt x="3766910" y="62399"/>
                  <a:pt x="3774643" y="60959"/>
                </a:cubicBezTo>
                <a:cubicBezTo>
                  <a:pt x="3782372" y="59527"/>
                  <a:pt x="3790019" y="58810"/>
                  <a:pt x="3797589" y="58810"/>
                </a:cubicBezTo>
                <a:cubicBezTo>
                  <a:pt x="3806755" y="58810"/>
                  <a:pt x="3814484" y="59527"/>
                  <a:pt x="3820781" y="60959"/>
                </a:cubicBezTo>
                <a:cubicBezTo>
                  <a:pt x="3827074" y="62399"/>
                  <a:pt x="3832729" y="64988"/>
                  <a:pt x="3837754" y="68732"/>
                </a:cubicBezTo>
                <a:cubicBezTo>
                  <a:pt x="3842615" y="72400"/>
                  <a:pt x="3846241" y="77138"/>
                  <a:pt x="3848634" y="82955"/>
                </a:cubicBezTo>
                <a:cubicBezTo>
                  <a:pt x="3851024" y="88772"/>
                  <a:pt x="3852216" y="95865"/>
                  <a:pt x="3852216" y="104234"/>
                </a:cubicBezTo>
                <a:lnTo>
                  <a:pt x="3852216" y="195552"/>
                </a:lnTo>
                <a:lnTo>
                  <a:pt x="3829864" y="195552"/>
                </a:lnTo>
                <a:close/>
                <a:moveTo>
                  <a:pt x="4007607" y="195552"/>
                </a:moveTo>
                <a:lnTo>
                  <a:pt x="3985373" y="195552"/>
                </a:lnTo>
                <a:lnTo>
                  <a:pt x="3985373" y="90605"/>
                </a:lnTo>
                <a:lnTo>
                  <a:pt x="3953336" y="158739"/>
                </a:lnTo>
                <a:lnTo>
                  <a:pt x="3936604" y="158739"/>
                </a:lnTo>
                <a:lnTo>
                  <a:pt x="3904808" y="90605"/>
                </a:lnTo>
                <a:lnTo>
                  <a:pt x="3904808" y="195552"/>
                </a:lnTo>
                <a:lnTo>
                  <a:pt x="3883770" y="195552"/>
                </a:lnTo>
                <a:lnTo>
                  <a:pt x="3883770" y="62036"/>
                </a:lnTo>
                <a:lnTo>
                  <a:pt x="3910903" y="62036"/>
                </a:lnTo>
                <a:lnTo>
                  <a:pt x="3946046" y="136145"/>
                </a:lnTo>
                <a:lnTo>
                  <a:pt x="3979995" y="62036"/>
                </a:lnTo>
                <a:lnTo>
                  <a:pt x="4007607" y="62036"/>
                </a:lnTo>
                <a:close/>
                <a:moveTo>
                  <a:pt x="4128570" y="158616"/>
                </a:moveTo>
                <a:cubicBezTo>
                  <a:pt x="4128570" y="166108"/>
                  <a:pt x="4126936" y="172447"/>
                  <a:pt x="4123671" y="177624"/>
                </a:cubicBezTo>
                <a:cubicBezTo>
                  <a:pt x="4120406" y="182804"/>
                  <a:pt x="4116218" y="186909"/>
                  <a:pt x="4111117" y="189936"/>
                </a:cubicBezTo>
                <a:cubicBezTo>
                  <a:pt x="4106258" y="192884"/>
                  <a:pt x="4100720" y="195074"/>
                  <a:pt x="4094507" y="196510"/>
                </a:cubicBezTo>
                <a:cubicBezTo>
                  <a:pt x="4088290" y="197942"/>
                  <a:pt x="4082072" y="198659"/>
                  <a:pt x="4075859" y="198659"/>
                </a:cubicBezTo>
                <a:cubicBezTo>
                  <a:pt x="4067092" y="198659"/>
                  <a:pt x="4058806" y="197805"/>
                  <a:pt x="4050998" y="196092"/>
                </a:cubicBezTo>
                <a:cubicBezTo>
                  <a:pt x="4043188" y="194379"/>
                  <a:pt x="4035416" y="191646"/>
                  <a:pt x="4027687" y="187906"/>
                </a:cubicBezTo>
                <a:lnTo>
                  <a:pt x="4027687" y="163040"/>
                </a:lnTo>
                <a:lnTo>
                  <a:pt x="4029121" y="163040"/>
                </a:lnTo>
                <a:cubicBezTo>
                  <a:pt x="4034542" y="168062"/>
                  <a:pt x="4041335" y="172026"/>
                  <a:pt x="4049503" y="174931"/>
                </a:cubicBezTo>
                <a:cubicBezTo>
                  <a:pt x="4057672" y="177844"/>
                  <a:pt x="4065818" y="179295"/>
                  <a:pt x="4073944" y="179295"/>
                </a:cubicBezTo>
                <a:cubicBezTo>
                  <a:pt x="4077450" y="179295"/>
                  <a:pt x="4081220" y="178917"/>
                  <a:pt x="4085244" y="178161"/>
                </a:cubicBezTo>
                <a:cubicBezTo>
                  <a:pt x="4089265" y="177404"/>
                  <a:pt x="4092671" y="176227"/>
                  <a:pt x="4095464" y="174637"/>
                </a:cubicBezTo>
                <a:cubicBezTo>
                  <a:pt x="4099129" y="172404"/>
                  <a:pt x="4101739" y="170014"/>
                  <a:pt x="4103291" y="167461"/>
                </a:cubicBezTo>
                <a:cubicBezTo>
                  <a:pt x="4104845" y="164912"/>
                  <a:pt x="4105620" y="161406"/>
                  <a:pt x="4105620" y="156946"/>
                </a:cubicBezTo>
                <a:cubicBezTo>
                  <a:pt x="4105620" y="152165"/>
                  <a:pt x="4104728" y="148320"/>
                  <a:pt x="4102934" y="145412"/>
                </a:cubicBezTo>
                <a:cubicBezTo>
                  <a:pt x="4101141" y="142499"/>
                  <a:pt x="4098690" y="140328"/>
                  <a:pt x="4095584" y="138895"/>
                </a:cubicBezTo>
                <a:cubicBezTo>
                  <a:pt x="4092473" y="137459"/>
                  <a:pt x="4088984" y="136562"/>
                  <a:pt x="4085121" y="136203"/>
                </a:cubicBezTo>
                <a:cubicBezTo>
                  <a:pt x="4081255" y="135846"/>
                  <a:pt x="4077172" y="135670"/>
                  <a:pt x="4072867" y="135670"/>
                </a:cubicBezTo>
                <a:lnTo>
                  <a:pt x="4057092" y="135670"/>
                </a:lnTo>
                <a:lnTo>
                  <a:pt x="4057092" y="116306"/>
                </a:lnTo>
                <a:lnTo>
                  <a:pt x="4069162" y="116306"/>
                </a:lnTo>
                <a:cubicBezTo>
                  <a:pt x="4072190" y="116306"/>
                  <a:pt x="4075974" y="116204"/>
                  <a:pt x="4080521" y="116003"/>
                </a:cubicBezTo>
                <a:cubicBezTo>
                  <a:pt x="4085060" y="115805"/>
                  <a:pt x="4088686" y="115189"/>
                  <a:pt x="4091396" y="114153"/>
                </a:cubicBezTo>
                <a:cubicBezTo>
                  <a:pt x="4094824" y="112878"/>
                  <a:pt x="4097573" y="111064"/>
                  <a:pt x="4099644" y="108713"/>
                </a:cubicBezTo>
                <a:cubicBezTo>
                  <a:pt x="4101714" y="106366"/>
                  <a:pt x="4102754" y="102399"/>
                  <a:pt x="4102754" y="96819"/>
                </a:cubicBezTo>
                <a:cubicBezTo>
                  <a:pt x="4102754" y="92916"/>
                  <a:pt x="4101876" y="89771"/>
                  <a:pt x="4100122" y="87379"/>
                </a:cubicBezTo>
                <a:cubicBezTo>
                  <a:pt x="4098370" y="84989"/>
                  <a:pt x="4096180" y="83117"/>
                  <a:pt x="4093545" y="81761"/>
                </a:cubicBezTo>
                <a:cubicBezTo>
                  <a:pt x="4090835" y="80324"/>
                  <a:pt x="4087890" y="79348"/>
                  <a:pt x="4084703" y="78829"/>
                </a:cubicBezTo>
                <a:cubicBezTo>
                  <a:pt x="4081514" y="78311"/>
                  <a:pt x="4078451" y="78056"/>
                  <a:pt x="4075502" y="78056"/>
                </a:cubicBezTo>
                <a:cubicBezTo>
                  <a:pt x="4067928" y="78056"/>
                  <a:pt x="4060660" y="79110"/>
                  <a:pt x="4053686" y="81223"/>
                </a:cubicBezTo>
                <a:cubicBezTo>
                  <a:pt x="4046710" y="83336"/>
                  <a:pt x="4040716" y="86462"/>
                  <a:pt x="4035697" y="90605"/>
                </a:cubicBezTo>
                <a:lnTo>
                  <a:pt x="4034264" y="90605"/>
                </a:lnTo>
                <a:lnTo>
                  <a:pt x="4034264" y="66341"/>
                </a:lnTo>
                <a:cubicBezTo>
                  <a:pt x="4039999" y="64350"/>
                  <a:pt x="4046353" y="62594"/>
                  <a:pt x="4053327" y="61081"/>
                </a:cubicBezTo>
                <a:cubicBezTo>
                  <a:pt x="4060299" y="59566"/>
                  <a:pt x="4067290" y="58810"/>
                  <a:pt x="4074303" y="58810"/>
                </a:cubicBezTo>
                <a:cubicBezTo>
                  <a:pt x="4079962" y="58810"/>
                  <a:pt x="4085719" y="59386"/>
                  <a:pt x="4091576" y="60541"/>
                </a:cubicBezTo>
                <a:cubicBezTo>
                  <a:pt x="4097434" y="61697"/>
                  <a:pt x="4102991" y="63669"/>
                  <a:pt x="4108252" y="66460"/>
                </a:cubicBezTo>
                <a:cubicBezTo>
                  <a:pt x="4113191" y="69171"/>
                  <a:pt x="4117338" y="72897"/>
                  <a:pt x="4120682" y="77638"/>
                </a:cubicBezTo>
                <a:cubicBezTo>
                  <a:pt x="4124030" y="82379"/>
                  <a:pt x="4125700" y="88179"/>
                  <a:pt x="4125700" y="95029"/>
                </a:cubicBezTo>
                <a:cubicBezTo>
                  <a:pt x="4125700" y="102280"/>
                  <a:pt x="4123653" y="108637"/>
                  <a:pt x="4119545" y="114091"/>
                </a:cubicBezTo>
                <a:cubicBezTo>
                  <a:pt x="4115441" y="119549"/>
                  <a:pt x="4110004" y="123160"/>
                  <a:pt x="4103230" y="124912"/>
                </a:cubicBezTo>
                <a:lnTo>
                  <a:pt x="4103230" y="125748"/>
                </a:lnTo>
                <a:cubicBezTo>
                  <a:pt x="4110638" y="128297"/>
                  <a:pt x="4116715" y="132203"/>
                  <a:pt x="4121456" y="137459"/>
                </a:cubicBezTo>
                <a:cubicBezTo>
                  <a:pt x="4126198" y="142722"/>
                  <a:pt x="4128570" y="149774"/>
                  <a:pt x="4128570" y="158616"/>
                </a:cubicBezTo>
                <a:close/>
                <a:moveTo>
                  <a:pt x="4257544" y="195552"/>
                </a:moveTo>
                <a:lnTo>
                  <a:pt x="4235310" y="195552"/>
                </a:lnTo>
                <a:lnTo>
                  <a:pt x="4235310" y="95983"/>
                </a:lnTo>
                <a:lnTo>
                  <a:pt x="4172436" y="195552"/>
                </a:lnTo>
                <a:lnTo>
                  <a:pt x="4152117" y="195552"/>
                </a:lnTo>
                <a:lnTo>
                  <a:pt x="4152117" y="62036"/>
                </a:lnTo>
                <a:lnTo>
                  <a:pt x="4174351" y="62036"/>
                </a:lnTo>
                <a:lnTo>
                  <a:pt x="4174351" y="160052"/>
                </a:lnTo>
                <a:lnTo>
                  <a:pt x="4236505" y="62036"/>
                </a:lnTo>
                <a:lnTo>
                  <a:pt x="4257544" y="62036"/>
                </a:lnTo>
                <a:close/>
                <a:moveTo>
                  <a:pt x="4388821" y="81761"/>
                </a:moveTo>
                <a:lnTo>
                  <a:pt x="4343396" y="81761"/>
                </a:lnTo>
                <a:lnTo>
                  <a:pt x="4343396" y="195552"/>
                </a:lnTo>
                <a:lnTo>
                  <a:pt x="4320924" y="195552"/>
                </a:lnTo>
                <a:lnTo>
                  <a:pt x="4320924" y="81761"/>
                </a:lnTo>
                <a:lnTo>
                  <a:pt x="4275504" y="81761"/>
                </a:lnTo>
                <a:lnTo>
                  <a:pt x="4275504" y="62036"/>
                </a:lnTo>
                <a:lnTo>
                  <a:pt x="4388821" y="62036"/>
                </a:lnTo>
                <a:close/>
                <a:moveTo>
                  <a:pt x="4585766" y="195552"/>
                </a:moveTo>
                <a:lnTo>
                  <a:pt x="4563533" y="195552"/>
                </a:lnTo>
                <a:lnTo>
                  <a:pt x="4563533" y="95983"/>
                </a:lnTo>
                <a:lnTo>
                  <a:pt x="4500659" y="195552"/>
                </a:lnTo>
                <a:lnTo>
                  <a:pt x="4480340" y="195552"/>
                </a:lnTo>
                <a:lnTo>
                  <a:pt x="4480340" y="62036"/>
                </a:lnTo>
                <a:lnTo>
                  <a:pt x="4502574" y="62036"/>
                </a:lnTo>
                <a:lnTo>
                  <a:pt x="4502574" y="160052"/>
                </a:lnTo>
                <a:lnTo>
                  <a:pt x="4564728" y="62036"/>
                </a:lnTo>
                <a:lnTo>
                  <a:pt x="4585766" y="62036"/>
                </a:lnTo>
                <a:close/>
                <a:moveTo>
                  <a:pt x="4742114" y="195552"/>
                </a:moveTo>
                <a:lnTo>
                  <a:pt x="4719881" y="195552"/>
                </a:lnTo>
                <a:lnTo>
                  <a:pt x="4719881" y="90605"/>
                </a:lnTo>
                <a:lnTo>
                  <a:pt x="4687844" y="158739"/>
                </a:lnTo>
                <a:lnTo>
                  <a:pt x="4671108" y="158739"/>
                </a:lnTo>
                <a:lnTo>
                  <a:pt x="4639316" y="90605"/>
                </a:lnTo>
                <a:lnTo>
                  <a:pt x="4639316" y="195552"/>
                </a:lnTo>
                <a:lnTo>
                  <a:pt x="4618277" y="195552"/>
                </a:lnTo>
                <a:lnTo>
                  <a:pt x="4618277" y="62036"/>
                </a:lnTo>
                <a:lnTo>
                  <a:pt x="4645411" y="62036"/>
                </a:lnTo>
                <a:lnTo>
                  <a:pt x="4680554" y="136145"/>
                </a:lnTo>
                <a:lnTo>
                  <a:pt x="4714503" y="62036"/>
                </a:lnTo>
                <a:lnTo>
                  <a:pt x="4742114" y="62036"/>
                </a:lnTo>
                <a:close/>
                <a:moveTo>
                  <a:pt x="4832600" y="198659"/>
                </a:moveTo>
                <a:cubicBezTo>
                  <a:pt x="4811325" y="198659"/>
                  <a:pt x="4794807" y="192662"/>
                  <a:pt x="4783054" y="180669"/>
                </a:cubicBezTo>
                <a:cubicBezTo>
                  <a:pt x="4771300" y="168674"/>
                  <a:pt x="4765421" y="151643"/>
                  <a:pt x="4765421" y="129571"/>
                </a:cubicBezTo>
                <a:cubicBezTo>
                  <a:pt x="4765421" y="107821"/>
                  <a:pt x="4771119" y="90505"/>
                  <a:pt x="4782514" y="77634"/>
                </a:cubicBezTo>
                <a:cubicBezTo>
                  <a:pt x="4793911" y="64764"/>
                  <a:pt x="4808808" y="58332"/>
                  <a:pt x="4827218" y="58332"/>
                </a:cubicBezTo>
                <a:cubicBezTo>
                  <a:pt x="4835506" y="58332"/>
                  <a:pt x="4842839" y="59527"/>
                  <a:pt x="4849214" y="61917"/>
                </a:cubicBezTo>
                <a:cubicBezTo>
                  <a:pt x="4855587" y="64311"/>
                  <a:pt x="4861166" y="68055"/>
                  <a:pt x="4865948" y="73153"/>
                </a:cubicBezTo>
                <a:cubicBezTo>
                  <a:pt x="4870732" y="78254"/>
                  <a:pt x="4874397" y="84489"/>
                  <a:pt x="4876944" y="91858"/>
                </a:cubicBezTo>
                <a:cubicBezTo>
                  <a:pt x="4879493" y="99231"/>
                  <a:pt x="4880769" y="108256"/>
                  <a:pt x="4880769" y="118933"/>
                </a:cubicBezTo>
                <a:lnTo>
                  <a:pt x="4880769" y="131126"/>
                </a:lnTo>
                <a:lnTo>
                  <a:pt x="4788252" y="131126"/>
                </a:lnTo>
                <a:cubicBezTo>
                  <a:pt x="4788252" y="146668"/>
                  <a:pt x="4792154" y="158537"/>
                  <a:pt x="4799966" y="166745"/>
                </a:cubicBezTo>
                <a:cubicBezTo>
                  <a:pt x="4807775" y="174953"/>
                  <a:pt x="4818575" y="179058"/>
                  <a:pt x="4832359" y="179058"/>
                </a:cubicBezTo>
                <a:cubicBezTo>
                  <a:pt x="4837299" y="179058"/>
                  <a:pt x="4842140" y="178499"/>
                  <a:pt x="4846881" y="177383"/>
                </a:cubicBezTo>
                <a:cubicBezTo>
                  <a:pt x="4851623" y="176270"/>
                  <a:pt x="4855907" y="174834"/>
                  <a:pt x="4859730" y="173081"/>
                </a:cubicBezTo>
                <a:cubicBezTo>
                  <a:pt x="4863794" y="171252"/>
                  <a:pt x="4867221" y="169478"/>
                  <a:pt x="4870011" y="167760"/>
                </a:cubicBezTo>
                <a:cubicBezTo>
                  <a:pt x="4872802" y="166050"/>
                  <a:pt x="4875113" y="164434"/>
                  <a:pt x="4876944" y="162919"/>
                </a:cubicBezTo>
                <a:lnTo>
                  <a:pt x="4878259" y="162919"/>
                </a:lnTo>
                <a:lnTo>
                  <a:pt x="4878259" y="187427"/>
                </a:lnTo>
                <a:cubicBezTo>
                  <a:pt x="4875631" y="188463"/>
                  <a:pt x="4872366" y="189756"/>
                  <a:pt x="4868460" y="191308"/>
                </a:cubicBezTo>
                <a:cubicBezTo>
                  <a:pt x="4864554" y="192863"/>
                  <a:pt x="4861048" y="194079"/>
                  <a:pt x="4857940" y="194954"/>
                </a:cubicBezTo>
                <a:cubicBezTo>
                  <a:pt x="4853556" y="196149"/>
                  <a:pt x="4849593" y="197067"/>
                  <a:pt x="4846047" y="197705"/>
                </a:cubicBezTo>
                <a:cubicBezTo>
                  <a:pt x="4842501" y="198339"/>
                  <a:pt x="4838015" y="198659"/>
                  <a:pt x="4832600" y="198659"/>
                </a:cubicBezTo>
                <a:close/>
                <a:moveTo>
                  <a:pt x="4858896" y="113915"/>
                </a:moveTo>
                <a:cubicBezTo>
                  <a:pt x="4858737" y="107857"/>
                  <a:pt x="4858020" y="102637"/>
                  <a:pt x="4856745" y="98255"/>
                </a:cubicBezTo>
                <a:cubicBezTo>
                  <a:pt x="4855467" y="93870"/>
                  <a:pt x="4853635" y="90165"/>
                  <a:pt x="4851245" y="87142"/>
                </a:cubicBezTo>
                <a:cubicBezTo>
                  <a:pt x="4848614" y="83790"/>
                  <a:pt x="4845247" y="81241"/>
                  <a:pt x="4841147" y="79489"/>
                </a:cubicBezTo>
                <a:cubicBezTo>
                  <a:pt x="4837039" y="77734"/>
                  <a:pt x="4831960" y="76861"/>
                  <a:pt x="4825904" y="76861"/>
                </a:cubicBezTo>
                <a:cubicBezTo>
                  <a:pt x="4819928" y="76861"/>
                  <a:pt x="4814845" y="77754"/>
                  <a:pt x="4810666" y="79546"/>
                </a:cubicBezTo>
                <a:cubicBezTo>
                  <a:pt x="4806482" y="81339"/>
                  <a:pt x="4802678" y="83953"/>
                  <a:pt x="4799250" y="87379"/>
                </a:cubicBezTo>
                <a:cubicBezTo>
                  <a:pt x="4795902" y="90883"/>
                  <a:pt x="4793353" y="94770"/>
                  <a:pt x="4791600" y="99032"/>
                </a:cubicBezTo>
                <a:cubicBezTo>
                  <a:pt x="4789847" y="103298"/>
                  <a:pt x="4788730" y="108259"/>
                  <a:pt x="4788252" y="113915"/>
                </a:cubicBezTo>
                <a:close/>
                <a:moveTo>
                  <a:pt x="4961452" y="198659"/>
                </a:moveTo>
                <a:cubicBezTo>
                  <a:pt x="4940175" y="198659"/>
                  <a:pt x="4923663" y="192662"/>
                  <a:pt x="4911905" y="180669"/>
                </a:cubicBezTo>
                <a:cubicBezTo>
                  <a:pt x="4900151" y="168674"/>
                  <a:pt x="4894272" y="151643"/>
                  <a:pt x="4894272" y="129571"/>
                </a:cubicBezTo>
                <a:cubicBezTo>
                  <a:pt x="4894272" y="107821"/>
                  <a:pt x="4899971" y="90505"/>
                  <a:pt x="4911368" y="77634"/>
                </a:cubicBezTo>
                <a:cubicBezTo>
                  <a:pt x="4922763" y="64764"/>
                  <a:pt x="4937663" y="58332"/>
                  <a:pt x="4956069" y="58332"/>
                </a:cubicBezTo>
                <a:cubicBezTo>
                  <a:pt x="4964360" y="58332"/>
                  <a:pt x="4971691" y="59527"/>
                  <a:pt x="4978070" y="61917"/>
                </a:cubicBezTo>
                <a:cubicBezTo>
                  <a:pt x="4984441" y="64311"/>
                  <a:pt x="4990018" y="68055"/>
                  <a:pt x="4994798" y="73153"/>
                </a:cubicBezTo>
                <a:cubicBezTo>
                  <a:pt x="4999582" y="78254"/>
                  <a:pt x="5003247" y="84489"/>
                  <a:pt x="5005796" y="91858"/>
                </a:cubicBezTo>
                <a:cubicBezTo>
                  <a:pt x="5008345" y="99231"/>
                  <a:pt x="5009623" y="108256"/>
                  <a:pt x="5009623" y="118933"/>
                </a:cubicBezTo>
                <a:lnTo>
                  <a:pt x="5009623" y="131126"/>
                </a:lnTo>
                <a:lnTo>
                  <a:pt x="4917103" y="131126"/>
                </a:lnTo>
                <a:cubicBezTo>
                  <a:pt x="4917103" y="146668"/>
                  <a:pt x="4921010" y="158537"/>
                  <a:pt x="4928818" y="166745"/>
                </a:cubicBezTo>
                <a:cubicBezTo>
                  <a:pt x="4936630" y="174953"/>
                  <a:pt x="4947426" y="179058"/>
                  <a:pt x="4961214" y="179058"/>
                </a:cubicBezTo>
                <a:cubicBezTo>
                  <a:pt x="4966153" y="179058"/>
                  <a:pt x="4970996" y="178499"/>
                  <a:pt x="4975736" y="177383"/>
                </a:cubicBezTo>
                <a:cubicBezTo>
                  <a:pt x="4980478" y="176270"/>
                  <a:pt x="4984761" y="174834"/>
                  <a:pt x="4988585" y="173081"/>
                </a:cubicBezTo>
                <a:cubicBezTo>
                  <a:pt x="4992649" y="171252"/>
                  <a:pt x="4996077" y="169478"/>
                  <a:pt x="4998866" y="167760"/>
                </a:cubicBezTo>
                <a:cubicBezTo>
                  <a:pt x="5001652" y="166050"/>
                  <a:pt x="5003967" y="164434"/>
                  <a:pt x="5005796" y="162919"/>
                </a:cubicBezTo>
                <a:lnTo>
                  <a:pt x="5007110" y="162919"/>
                </a:lnTo>
                <a:lnTo>
                  <a:pt x="5007110" y="187427"/>
                </a:lnTo>
                <a:cubicBezTo>
                  <a:pt x="5004482" y="188463"/>
                  <a:pt x="5001217" y="189756"/>
                  <a:pt x="4997311" y="191308"/>
                </a:cubicBezTo>
                <a:cubicBezTo>
                  <a:pt x="4993409" y="192863"/>
                  <a:pt x="4989898" y="194079"/>
                  <a:pt x="4986792" y="194954"/>
                </a:cubicBezTo>
                <a:cubicBezTo>
                  <a:pt x="4982407" y="196149"/>
                  <a:pt x="4978447" y="197067"/>
                  <a:pt x="4974897" y="197705"/>
                </a:cubicBezTo>
                <a:cubicBezTo>
                  <a:pt x="4971351" y="198339"/>
                  <a:pt x="4966870" y="198659"/>
                  <a:pt x="4961452" y="198659"/>
                </a:cubicBezTo>
                <a:close/>
                <a:moveTo>
                  <a:pt x="4987750" y="113915"/>
                </a:moveTo>
                <a:cubicBezTo>
                  <a:pt x="4987591" y="107857"/>
                  <a:pt x="4986871" y="102637"/>
                  <a:pt x="4985597" y="98255"/>
                </a:cubicBezTo>
                <a:cubicBezTo>
                  <a:pt x="4984322" y="93870"/>
                  <a:pt x="4982490" y="90165"/>
                  <a:pt x="4980099" y="87142"/>
                </a:cubicBezTo>
                <a:cubicBezTo>
                  <a:pt x="4977468" y="83790"/>
                  <a:pt x="4974102" y="81241"/>
                  <a:pt x="4969998" y="79489"/>
                </a:cubicBezTo>
                <a:cubicBezTo>
                  <a:pt x="4965894" y="77734"/>
                  <a:pt x="4960810" y="76861"/>
                  <a:pt x="4954755" y="76861"/>
                </a:cubicBezTo>
                <a:cubicBezTo>
                  <a:pt x="4948780" y="76861"/>
                  <a:pt x="4943700" y="77754"/>
                  <a:pt x="4939516" y="79546"/>
                </a:cubicBezTo>
                <a:cubicBezTo>
                  <a:pt x="4935334" y="81339"/>
                  <a:pt x="4931528" y="83953"/>
                  <a:pt x="4928101" y="87379"/>
                </a:cubicBezTo>
                <a:cubicBezTo>
                  <a:pt x="4924756" y="90883"/>
                  <a:pt x="4922208" y="94770"/>
                  <a:pt x="4920455" y="99032"/>
                </a:cubicBezTo>
                <a:cubicBezTo>
                  <a:pt x="4918698" y="103298"/>
                  <a:pt x="4917586" y="108259"/>
                  <a:pt x="4917103" y="113915"/>
                </a:cubicBezTo>
                <a:close/>
                <a:moveTo>
                  <a:pt x="5129870" y="81761"/>
                </a:moveTo>
                <a:lnTo>
                  <a:pt x="5084446" y="81761"/>
                </a:lnTo>
                <a:lnTo>
                  <a:pt x="5084446" y="195552"/>
                </a:lnTo>
                <a:lnTo>
                  <a:pt x="5061975" y="195552"/>
                </a:lnTo>
                <a:lnTo>
                  <a:pt x="5061975" y="81761"/>
                </a:lnTo>
                <a:lnTo>
                  <a:pt x="5016553" y="81761"/>
                </a:lnTo>
                <a:lnTo>
                  <a:pt x="5016553" y="62036"/>
                </a:lnTo>
                <a:lnTo>
                  <a:pt x="5129870" y="620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273579" y="3276184"/>
            <a:ext cx="2914889" cy="243000"/>
          </a:xfrm>
          <a:custGeom>
            <a:avLst/>
            <a:gdLst/>
            <a:ahLst/>
            <a:cxnLst/>
            <a:rect l="l" t="t" r="r" b="b"/>
            <a:pathLst>
              <a:path w="2914889" h="243000">
                <a:moveTo>
                  <a:pt x="75665" y="197342"/>
                </a:moveTo>
                <a:cubicBezTo>
                  <a:pt x="64588" y="197342"/>
                  <a:pt x="54447" y="195948"/>
                  <a:pt x="45245" y="193158"/>
                </a:cubicBezTo>
                <a:cubicBezTo>
                  <a:pt x="36044" y="190372"/>
                  <a:pt x="28052" y="186066"/>
                  <a:pt x="21276" y="180249"/>
                </a:cubicBezTo>
                <a:cubicBezTo>
                  <a:pt x="14585" y="174431"/>
                  <a:pt x="9364" y="167123"/>
                  <a:pt x="5620" y="158318"/>
                </a:cubicBezTo>
                <a:cubicBezTo>
                  <a:pt x="1872" y="149512"/>
                  <a:pt x="0" y="139134"/>
                  <a:pt x="0" y="127182"/>
                </a:cubicBezTo>
                <a:cubicBezTo>
                  <a:pt x="0" y="114351"/>
                  <a:pt x="2030" y="103433"/>
                  <a:pt x="6098" y="94425"/>
                </a:cubicBezTo>
                <a:cubicBezTo>
                  <a:pt x="10164" y="85422"/>
                  <a:pt x="15660" y="78013"/>
                  <a:pt x="22591" y="72194"/>
                </a:cubicBezTo>
                <a:cubicBezTo>
                  <a:pt x="29286" y="66616"/>
                  <a:pt x="37156" y="62497"/>
                  <a:pt x="46199" y="59822"/>
                </a:cubicBezTo>
                <a:cubicBezTo>
                  <a:pt x="55242" y="57150"/>
                  <a:pt x="64667" y="55819"/>
                  <a:pt x="74470" y="55819"/>
                </a:cubicBezTo>
                <a:cubicBezTo>
                  <a:pt x="81882" y="55819"/>
                  <a:pt x="89291" y="56675"/>
                  <a:pt x="96708" y="58386"/>
                </a:cubicBezTo>
                <a:cubicBezTo>
                  <a:pt x="104116" y="60103"/>
                  <a:pt x="111564" y="62831"/>
                  <a:pt x="119052" y="66579"/>
                </a:cubicBezTo>
                <a:lnTo>
                  <a:pt x="119052" y="102438"/>
                </a:lnTo>
                <a:lnTo>
                  <a:pt x="113674" y="102438"/>
                </a:lnTo>
                <a:cubicBezTo>
                  <a:pt x="112003" y="100841"/>
                  <a:pt x="109951" y="99087"/>
                  <a:pt x="107518" y="97175"/>
                </a:cubicBezTo>
                <a:cubicBezTo>
                  <a:pt x="105088" y="95264"/>
                  <a:pt x="102438" y="93510"/>
                  <a:pt x="99569" y="91916"/>
                </a:cubicBezTo>
                <a:cubicBezTo>
                  <a:pt x="96545" y="90245"/>
                  <a:pt x="93117" y="88830"/>
                  <a:pt x="89291" y="87672"/>
                </a:cubicBezTo>
                <a:cubicBezTo>
                  <a:pt x="85464" y="86519"/>
                  <a:pt x="81202" y="85944"/>
                  <a:pt x="76501" y="85944"/>
                </a:cubicBezTo>
                <a:cubicBezTo>
                  <a:pt x="65823" y="85944"/>
                  <a:pt x="57554" y="89666"/>
                  <a:pt x="51696" y="97118"/>
                </a:cubicBezTo>
                <a:cubicBezTo>
                  <a:pt x="45843" y="104570"/>
                  <a:pt x="42912" y="114588"/>
                  <a:pt x="42912" y="127182"/>
                </a:cubicBezTo>
                <a:cubicBezTo>
                  <a:pt x="42912" y="140645"/>
                  <a:pt x="46037" y="150690"/>
                  <a:pt x="52295" y="157298"/>
                </a:cubicBezTo>
                <a:cubicBezTo>
                  <a:pt x="58551" y="163915"/>
                  <a:pt x="66859" y="167225"/>
                  <a:pt x="77217" y="167225"/>
                </a:cubicBezTo>
                <a:cubicBezTo>
                  <a:pt x="82476" y="167225"/>
                  <a:pt x="87099" y="166627"/>
                  <a:pt x="91084" y="165432"/>
                </a:cubicBezTo>
                <a:cubicBezTo>
                  <a:pt x="95066" y="164236"/>
                  <a:pt x="98493" y="162800"/>
                  <a:pt x="101362" y="161123"/>
                </a:cubicBezTo>
                <a:cubicBezTo>
                  <a:pt x="104149" y="159453"/>
                  <a:pt x="106543" y="157716"/>
                  <a:pt x="108537" y="155925"/>
                </a:cubicBezTo>
                <a:cubicBezTo>
                  <a:pt x="110532" y="154131"/>
                  <a:pt x="112241" y="152518"/>
                  <a:pt x="113674" y="151086"/>
                </a:cubicBezTo>
                <a:lnTo>
                  <a:pt x="119052" y="151086"/>
                </a:lnTo>
                <a:lnTo>
                  <a:pt x="119052" y="186945"/>
                </a:lnTo>
                <a:cubicBezTo>
                  <a:pt x="116662" y="187982"/>
                  <a:pt x="113897" y="189177"/>
                  <a:pt x="110750" y="190531"/>
                </a:cubicBezTo>
                <a:cubicBezTo>
                  <a:pt x="107601" y="191884"/>
                  <a:pt x="104394" y="193001"/>
                  <a:pt x="101125" y="193875"/>
                </a:cubicBezTo>
                <a:cubicBezTo>
                  <a:pt x="97059" y="194991"/>
                  <a:pt x="93255" y="195852"/>
                  <a:pt x="89709" y="196449"/>
                </a:cubicBezTo>
                <a:cubicBezTo>
                  <a:pt x="86163" y="197047"/>
                  <a:pt x="81483" y="197342"/>
                  <a:pt x="75665" y="197342"/>
                </a:cubicBezTo>
                <a:close/>
                <a:moveTo>
                  <a:pt x="212882" y="158732"/>
                </a:moveTo>
                <a:lnTo>
                  <a:pt x="212882" y="130763"/>
                </a:lnTo>
                <a:cubicBezTo>
                  <a:pt x="205794" y="131483"/>
                  <a:pt x="200057" y="132099"/>
                  <a:pt x="195675" y="132614"/>
                </a:cubicBezTo>
                <a:cubicBezTo>
                  <a:pt x="191290" y="133136"/>
                  <a:pt x="186985" y="134151"/>
                  <a:pt x="182762" y="135663"/>
                </a:cubicBezTo>
                <a:cubicBezTo>
                  <a:pt x="179096" y="136940"/>
                  <a:pt x="176249" y="138871"/>
                  <a:pt x="174214" y="141463"/>
                </a:cubicBezTo>
                <a:cubicBezTo>
                  <a:pt x="172185" y="144055"/>
                  <a:pt x="171167" y="147499"/>
                  <a:pt x="171167" y="151802"/>
                </a:cubicBezTo>
                <a:cubicBezTo>
                  <a:pt x="171167" y="158099"/>
                  <a:pt x="172858" y="162418"/>
                  <a:pt x="176249" y="164769"/>
                </a:cubicBezTo>
                <a:cubicBezTo>
                  <a:pt x="179636" y="167123"/>
                  <a:pt x="184637" y="168297"/>
                  <a:pt x="191247" y="168297"/>
                </a:cubicBezTo>
                <a:cubicBezTo>
                  <a:pt x="194915" y="168297"/>
                  <a:pt x="198663" y="167462"/>
                  <a:pt x="202486" y="165787"/>
                </a:cubicBezTo>
                <a:cubicBezTo>
                  <a:pt x="206309" y="164113"/>
                  <a:pt x="209776" y="161763"/>
                  <a:pt x="212882" y="158732"/>
                </a:cubicBezTo>
                <a:close/>
                <a:moveTo>
                  <a:pt x="212882" y="179532"/>
                </a:moveTo>
                <a:cubicBezTo>
                  <a:pt x="210013" y="181923"/>
                  <a:pt x="207446" y="184073"/>
                  <a:pt x="205175" y="185984"/>
                </a:cubicBezTo>
                <a:cubicBezTo>
                  <a:pt x="202908" y="187903"/>
                  <a:pt x="199859" y="189814"/>
                  <a:pt x="196031" y="191726"/>
                </a:cubicBezTo>
                <a:cubicBezTo>
                  <a:pt x="192284" y="193558"/>
                  <a:pt x="188637" y="194952"/>
                  <a:pt x="185095" y="195909"/>
                </a:cubicBezTo>
                <a:cubicBezTo>
                  <a:pt x="181549" y="196863"/>
                  <a:pt x="176587" y="197342"/>
                  <a:pt x="170212" y="197342"/>
                </a:cubicBezTo>
                <a:cubicBezTo>
                  <a:pt x="158336" y="197342"/>
                  <a:pt x="148476" y="193356"/>
                  <a:pt x="140627" y="185386"/>
                </a:cubicBezTo>
                <a:cubicBezTo>
                  <a:pt x="132780" y="177419"/>
                  <a:pt x="128851" y="167378"/>
                  <a:pt x="128851" y="155269"/>
                </a:cubicBezTo>
                <a:cubicBezTo>
                  <a:pt x="128851" y="145307"/>
                  <a:pt x="130845" y="137258"/>
                  <a:pt x="134831" y="131120"/>
                </a:cubicBezTo>
                <a:cubicBezTo>
                  <a:pt x="138816" y="124986"/>
                  <a:pt x="144551" y="120126"/>
                  <a:pt x="152043" y="116540"/>
                </a:cubicBezTo>
                <a:cubicBezTo>
                  <a:pt x="159613" y="112875"/>
                  <a:pt x="168657" y="110326"/>
                  <a:pt x="179176" y="108890"/>
                </a:cubicBezTo>
                <a:cubicBezTo>
                  <a:pt x="189698" y="107457"/>
                  <a:pt x="201014" y="106345"/>
                  <a:pt x="213120" y="105546"/>
                </a:cubicBezTo>
                <a:lnTo>
                  <a:pt x="213120" y="104828"/>
                </a:lnTo>
                <a:cubicBezTo>
                  <a:pt x="213120" y="97413"/>
                  <a:pt x="210392" y="92294"/>
                  <a:pt x="204937" y="89464"/>
                </a:cubicBezTo>
                <a:cubicBezTo>
                  <a:pt x="199480" y="86639"/>
                  <a:pt x="191290" y="85224"/>
                  <a:pt x="180371" y="85224"/>
                </a:cubicBezTo>
                <a:cubicBezTo>
                  <a:pt x="175433" y="85224"/>
                  <a:pt x="169650" y="86120"/>
                  <a:pt x="163041" y="87912"/>
                </a:cubicBezTo>
                <a:cubicBezTo>
                  <a:pt x="156424" y="89705"/>
                  <a:pt x="149973" y="91999"/>
                  <a:pt x="143676" y="94785"/>
                </a:cubicBezTo>
                <a:lnTo>
                  <a:pt x="140091" y="94785"/>
                </a:lnTo>
                <a:lnTo>
                  <a:pt x="140091" y="62395"/>
                </a:lnTo>
                <a:cubicBezTo>
                  <a:pt x="144235" y="61198"/>
                  <a:pt x="150927" y="59783"/>
                  <a:pt x="160172" y="58148"/>
                </a:cubicBezTo>
                <a:cubicBezTo>
                  <a:pt x="169417" y="56516"/>
                  <a:pt x="178737" y="55700"/>
                  <a:pt x="188140" y="55700"/>
                </a:cubicBezTo>
                <a:cubicBezTo>
                  <a:pt x="211252" y="55700"/>
                  <a:pt x="228082" y="59542"/>
                  <a:pt x="238640" y="67234"/>
                </a:cubicBezTo>
                <a:cubicBezTo>
                  <a:pt x="249203" y="74924"/>
                  <a:pt x="254481" y="86660"/>
                  <a:pt x="254481" y="102438"/>
                </a:cubicBezTo>
                <a:lnTo>
                  <a:pt x="254481" y="193756"/>
                </a:lnTo>
                <a:lnTo>
                  <a:pt x="212882" y="193756"/>
                </a:lnTo>
                <a:close/>
                <a:moveTo>
                  <a:pt x="438675" y="193756"/>
                </a:moveTo>
                <a:lnTo>
                  <a:pt x="397555" y="193756"/>
                </a:lnTo>
                <a:lnTo>
                  <a:pt x="397555" y="109487"/>
                </a:lnTo>
                <a:lnTo>
                  <a:pt x="370307" y="165432"/>
                </a:lnTo>
                <a:lnTo>
                  <a:pt x="352612" y="165432"/>
                </a:lnTo>
                <a:lnTo>
                  <a:pt x="325361" y="109487"/>
                </a:lnTo>
                <a:lnTo>
                  <a:pt x="325361" y="193756"/>
                </a:lnTo>
                <a:lnTo>
                  <a:pt x="285441" y="193756"/>
                </a:lnTo>
                <a:lnTo>
                  <a:pt x="285441" y="59523"/>
                </a:lnTo>
                <a:lnTo>
                  <a:pt x="330981" y="59523"/>
                </a:lnTo>
                <a:lnTo>
                  <a:pt x="362059" y="121677"/>
                </a:lnTo>
                <a:lnTo>
                  <a:pt x="393135" y="59523"/>
                </a:lnTo>
                <a:lnTo>
                  <a:pt x="438675" y="59523"/>
                </a:lnTo>
                <a:close/>
                <a:moveTo>
                  <a:pt x="590123" y="148696"/>
                </a:moveTo>
                <a:cubicBezTo>
                  <a:pt x="590123" y="155546"/>
                  <a:pt x="588769" y="161860"/>
                  <a:pt x="586059" y="167638"/>
                </a:cubicBezTo>
                <a:cubicBezTo>
                  <a:pt x="583351" y="173416"/>
                  <a:pt x="579802" y="178136"/>
                  <a:pt x="575421" y="181804"/>
                </a:cubicBezTo>
                <a:cubicBezTo>
                  <a:pt x="570002" y="186186"/>
                  <a:pt x="564404" y="189274"/>
                  <a:pt x="558627" y="191067"/>
                </a:cubicBezTo>
                <a:cubicBezTo>
                  <a:pt x="552848" y="192860"/>
                  <a:pt x="545062" y="193756"/>
                  <a:pt x="535259" y="193756"/>
                </a:cubicBezTo>
                <a:lnTo>
                  <a:pt x="470711" y="193756"/>
                </a:lnTo>
                <a:lnTo>
                  <a:pt x="470711" y="59523"/>
                </a:lnTo>
                <a:lnTo>
                  <a:pt x="512428" y="59523"/>
                </a:lnTo>
                <a:lnTo>
                  <a:pt x="512428" y="104828"/>
                </a:lnTo>
                <a:lnTo>
                  <a:pt x="535379" y="104828"/>
                </a:lnTo>
                <a:cubicBezTo>
                  <a:pt x="545019" y="104828"/>
                  <a:pt x="552810" y="105506"/>
                  <a:pt x="558745" y="106859"/>
                </a:cubicBezTo>
                <a:cubicBezTo>
                  <a:pt x="564682" y="108213"/>
                  <a:pt x="570320" y="110884"/>
                  <a:pt x="575658" y="114865"/>
                </a:cubicBezTo>
                <a:cubicBezTo>
                  <a:pt x="580361" y="118372"/>
                  <a:pt x="583949" y="123114"/>
                  <a:pt x="586418" y="129089"/>
                </a:cubicBezTo>
                <a:cubicBezTo>
                  <a:pt x="588889" y="135066"/>
                  <a:pt x="590123" y="141603"/>
                  <a:pt x="590123" y="148696"/>
                </a:cubicBezTo>
                <a:close/>
                <a:moveTo>
                  <a:pt x="544101" y="160287"/>
                </a:moveTo>
                <a:cubicBezTo>
                  <a:pt x="545455" y="158534"/>
                  <a:pt x="546373" y="156723"/>
                  <a:pt x="546854" y="154847"/>
                </a:cubicBezTo>
                <a:cubicBezTo>
                  <a:pt x="547331" y="152979"/>
                  <a:pt x="547572" y="151046"/>
                  <a:pt x="547572" y="149055"/>
                </a:cubicBezTo>
                <a:cubicBezTo>
                  <a:pt x="547572" y="143313"/>
                  <a:pt x="545857" y="139051"/>
                  <a:pt x="542431" y="136261"/>
                </a:cubicBezTo>
                <a:cubicBezTo>
                  <a:pt x="539003" y="133475"/>
                  <a:pt x="534064" y="132081"/>
                  <a:pt x="527609" y="132081"/>
                </a:cubicBezTo>
                <a:lnTo>
                  <a:pt x="512428" y="132081"/>
                </a:lnTo>
                <a:lnTo>
                  <a:pt x="512428" y="166627"/>
                </a:lnTo>
                <a:lnTo>
                  <a:pt x="527609" y="166627"/>
                </a:lnTo>
                <a:cubicBezTo>
                  <a:pt x="531912" y="166627"/>
                  <a:pt x="535414" y="166007"/>
                  <a:pt x="538124" y="164769"/>
                </a:cubicBezTo>
                <a:cubicBezTo>
                  <a:pt x="540836" y="163534"/>
                  <a:pt x="542827" y="162041"/>
                  <a:pt x="544101" y="160287"/>
                </a:cubicBezTo>
                <a:close/>
                <a:moveTo>
                  <a:pt x="645581" y="193756"/>
                </a:moveTo>
                <a:lnTo>
                  <a:pt x="603745" y="193756"/>
                </a:lnTo>
                <a:lnTo>
                  <a:pt x="603745" y="59523"/>
                </a:lnTo>
                <a:lnTo>
                  <a:pt x="645581" y="59523"/>
                </a:lnTo>
                <a:close/>
                <a:moveTo>
                  <a:pt x="805158" y="193756"/>
                </a:moveTo>
                <a:lnTo>
                  <a:pt x="764039" y="193756"/>
                </a:lnTo>
                <a:lnTo>
                  <a:pt x="764039" y="112238"/>
                </a:lnTo>
                <a:lnTo>
                  <a:pt x="712642" y="193756"/>
                </a:lnTo>
                <a:lnTo>
                  <a:pt x="677617" y="193756"/>
                </a:lnTo>
                <a:lnTo>
                  <a:pt x="677617" y="59523"/>
                </a:lnTo>
                <a:lnTo>
                  <a:pt x="718737" y="59523"/>
                </a:lnTo>
                <a:lnTo>
                  <a:pt x="718737" y="132437"/>
                </a:lnTo>
                <a:lnTo>
                  <a:pt x="765831" y="59523"/>
                </a:lnTo>
                <a:lnTo>
                  <a:pt x="805158" y="59523"/>
                </a:lnTo>
                <a:close/>
                <a:moveTo>
                  <a:pt x="794038" y="0"/>
                </a:moveTo>
                <a:cubicBezTo>
                  <a:pt x="794038" y="12990"/>
                  <a:pt x="789696" y="23545"/>
                  <a:pt x="781013" y="31674"/>
                </a:cubicBezTo>
                <a:cubicBezTo>
                  <a:pt x="772326" y="39802"/>
                  <a:pt x="759258" y="43867"/>
                  <a:pt x="741806" y="43867"/>
                </a:cubicBezTo>
                <a:cubicBezTo>
                  <a:pt x="724353" y="43867"/>
                  <a:pt x="711285" y="39781"/>
                  <a:pt x="702598" y="31612"/>
                </a:cubicBezTo>
                <a:cubicBezTo>
                  <a:pt x="693915" y="23444"/>
                  <a:pt x="689569" y="12907"/>
                  <a:pt x="689569" y="0"/>
                </a:cubicBezTo>
                <a:lnTo>
                  <a:pt x="722203" y="0"/>
                </a:lnTo>
                <a:cubicBezTo>
                  <a:pt x="722362" y="7888"/>
                  <a:pt x="723878" y="13807"/>
                  <a:pt x="726743" y="17749"/>
                </a:cubicBezTo>
                <a:cubicBezTo>
                  <a:pt x="729612" y="21694"/>
                  <a:pt x="734631" y="23667"/>
                  <a:pt x="741806" y="23667"/>
                </a:cubicBezTo>
                <a:cubicBezTo>
                  <a:pt x="748977" y="23667"/>
                  <a:pt x="753995" y="21712"/>
                  <a:pt x="756868" y="17807"/>
                </a:cubicBezTo>
                <a:cubicBezTo>
                  <a:pt x="759736" y="13900"/>
                  <a:pt x="761249" y="7967"/>
                  <a:pt x="761408" y="0"/>
                </a:cubicBezTo>
                <a:close/>
                <a:moveTo>
                  <a:pt x="1035854" y="193756"/>
                </a:moveTo>
                <a:lnTo>
                  <a:pt x="994017" y="193756"/>
                </a:lnTo>
                <a:lnTo>
                  <a:pt x="994017" y="136261"/>
                </a:lnTo>
                <a:lnTo>
                  <a:pt x="950750" y="136261"/>
                </a:lnTo>
                <a:lnTo>
                  <a:pt x="950750" y="193756"/>
                </a:lnTo>
                <a:lnTo>
                  <a:pt x="908913" y="193756"/>
                </a:lnTo>
                <a:lnTo>
                  <a:pt x="908913" y="59523"/>
                </a:lnTo>
                <a:lnTo>
                  <a:pt x="950750" y="59523"/>
                </a:lnTo>
                <a:lnTo>
                  <a:pt x="950750" y="106025"/>
                </a:lnTo>
                <a:lnTo>
                  <a:pt x="994017" y="106025"/>
                </a:lnTo>
                <a:lnTo>
                  <a:pt x="994017" y="59523"/>
                </a:lnTo>
                <a:lnTo>
                  <a:pt x="1035854" y="59523"/>
                </a:lnTo>
                <a:close/>
                <a:moveTo>
                  <a:pt x="1195427" y="193756"/>
                </a:moveTo>
                <a:lnTo>
                  <a:pt x="1154308" y="193756"/>
                </a:lnTo>
                <a:lnTo>
                  <a:pt x="1154308" y="112238"/>
                </a:lnTo>
                <a:lnTo>
                  <a:pt x="1102915" y="193756"/>
                </a:lnTo>
                <a:lnTo>
                  <a:pt x="1067890" y="193756"/>
                </a:lnTo>
                <a:lnTo>
                  <a:pt x="1067890" y="59523"/>
                </a:lnTo>
                <a:lnTo>
                  <a:pt x="1109010" y="59523"/>
                </a:lnTo>
                <a:lnTo>
                  <a:pt x="1109010" y="132437"/>
                </a:lnTo>
                <a:lnTo>
                  <a:pt x="1156101" y="59523"/>
                </a:lnTo>
                <a:lnTo>
                  <a:pt x="1195427" y="59523"/>
                </a:lnTo>
                <a:close/>
                <a:moveTo>
                  <a:pt x="1333128" y="155748"/>
                </a:moveTo>
                <a:cubicBezTo>
                  <a:pt x="1333128" y="163477"/>
                  <a:pt x="1331352" y="170054"/>
                  <a:pt x="1327806" y="175468"/>
                </a:cubicBezTo>
                <a:cubicBezTo>
                  <a:pt x="1324261" y="180890"/>
                  <a:pt x="1319501" y="185235"/>
                  <a:pt x="1313525" y="188500"/>
                </a:cubicBezTo>
                <a:cubicBezTo>
                  <a:pt x="1307787" y="191608"/>
                  <a:pt x="1301151" y="193875"/>
                  <a:pt x="1293624" y="195311"/>
                </a:cubicBezTo>
                <a:cubicBezTo>
                  <a:pt x="1286093" y="196745"/>
                  <a:pt x="1278023" y="197461"/>
                  <a:pt x="1269418" y="197461"/>
                </a:cubicBezTo>
                <a:cubicBezTo>
                  <a:pt x="1258420" y="197461"/>
                  <a:pt x="1248503" y="196424"/>
                  <a:pt x="1239657" y="194353"/>
                </a:cubicBezTo>
                <a:cubicBezTo>
                  <a:pt x="1230808" y="192283"/>
                  <a:pt x="1222564" y="189850"/>
                  <a:pt x="1214911" y="187063"/>
                </a:cubicBezTo>
                <a:lnTo>
                  <a:pt x="1214911" y="154790"/>
                </a:lnTo>
                <a:lnTo>
                  <a:pt x="1219331" y="154790"/>
                </a:lnTo>
                <a:cubicBezTo>
                  <a:pt x="1225311" y="158293"/>
                  <a:pt x="1231946" y="161281"/>
                  <a:pt x="1239235" y="163754"/>
                </a:cubicBezTo>
                <a:cubicBezTo>
                  <a:pt x="1246525" y="166223"/>
                  <a:pt x="1253960" y="167462"/>
                  <a:pt x="1261527" y="167462"/>
                </a:cubicBezTo>
                <a:cubicBezTo>
                  <a:pt x="1264316" y="167462"/>
                  <a:pt x="1267708" y="167260"/>
                  <a:pt x="1271690" y="166864"/>
                </a:cubicBezTo>
                <a:cubicBezTo>
                  <a:pt x="1275672" y="166468"/>
                  <a:pt x="1278778" y="165787"/>
                  <a:pt x="1281009" y="164833"/>
                </a:cubicBezTo>
                <a:cubicBezTo>
                  <a:pt x="1284437" y="163477"/>
                  <a:pt x="1286870" y="161821"/>
                  <a:pt x="1288303" y="159865"/>
                </a:cubicBezTo>
                <a:cubicBezTo>
                  <a:pt x="1289740" y="157914"/>
                  <a:pt x="1290457" y="155426"/>
                  <a:pt x="1290457" y="152399"/>
                </a:cubicBezTo>
                <a:cubicBezTo>
                  <a:pt x="1290457" y="149055"/>
                  <a:pt x="1289657" y="146406"/>
                  <a:pt x="1288065" y="144451"/>
                </a:cubicBezTo>
                <a:cubicBezTo>
                  <a:pt x="1286474" y="142495"/>
                  <a:pt x="1284278" y="141041"/>
                  <a:pt x="1281488" y="140088"/>
                </a:cubicBezTo>
                <a:cubicBezTo>
                  <a:pt x="1278702" y="139130"/>
                  <a:pt x="1275473" y="138553"/>
                  <a:pt x="1271808" y="138353"/>
                </a:cubicBezTo>
                <a:cubicBezTo>
                  <a:pt x="1268143" y="138155"/>
                  <a:pt x="1264158" y="138053"/>
                  <a:pt x="1259852" y="138053"/>
                </a:cubicBezTo>
                <a:lnTo>
                  <a:pt x="1244196" y="138053"/>
                </a:lnTo>
                <a:lnTo>
                  <a:pt x="1244196" y="111280"/>
                </a:lnTo>
                <a:lnTo>
                  <a:pt x="1256148" y="111280"/>
                </a:lnTo>
                <a:cubicBezTo>
                  <a:pt x="1259176" y="111280"/>
                  <a:pt x="1262841" y="111219"/>
                  <a:pt x="1267146" y="111100"/>
                </a:cubicBezTo>
                <a:cubicBezTo>
                  <a:pt x="1271449" y="110982"/>
                  <a:pt x="1274876" y="110564"/>
                  <a:pt x="1277424" y="109847"/>
                </a:cubicBezTo>
                <a:cubicBezTo>
                  <a:pt x="1280689" y="108972"/>
                  <a:pt x="1283242" y="107717"/>
                  <a:pt x="1285079" y="106082"/>
                </a:cubicBezTo>
                <a:cubicBezTo>
                  <a:pt x="1286910" y="104451"/>
                  <a:pt x="1287824" y="101841"/>
                  <a:pt x="1287824" y="98252"/>
                </a:cubicBezTo>
                <a:cubicBezTo>
                  <a:pt x="1287824" y="95703"/>
                  <a:pt x="1287051" y="93608"/>
                  <a:pt x="1285499" y="91973"/>
                </a:cubicBezTo>
                <a:cubicBezTo>
                  <a:pt x="1283945" y="90343"/>
                  <a:pt x="1281888" y="89050"/>
                  <a:pt x="1279336" y="88092"/>
                </a:cubicBezTo>
                <a:cubicBezTo>
                  <a:pt x="1277187" y="87294"/>
                  <a:pt x="1274677" y="86696"/>
                  <a:pt x="1271808" y="86301"/>
                </a:cubicBezTo>
                <a:cubicBezTo>
                  <a:pt x="1268939" y="85905"/>
                  <a:pt x="1265916" y="85703"/>
                  <a:pt x="1262725" y="85703"/>
                </a:cubicBezTo>
                <a:cubicBezTo>
                  <a:pt x="1256908" y="85703"/>
                  <a:pt x="1250691" y="86660"/>
                  <a:pt x="1244078" y="88571"/>
                </a:cubicBezTo>
                <a:cubicBezTo>
                  <a:pt x="1237465" y="90482"/>
                  <a:pt x="1231445" y="92874"/>
                  <a:pt x="1226031" y="95743"/>
                </a:cubicBezTo>
                <a:lnTo>
                  <a:pt x="1221603" y="95743"/>
                </a:lnTo>
                <a:lnTo>
                  <a:pt x="1221603" y="63947"/>
                </a:lnTo>
                <a:cubicBezTo>
                  <a:pt x="1226149" y="62515"/>
                  <a:pt x="1233180" y="60780"/>
                  <a:pt x="1242702" y="58749"/>
                </a:cubicBezTo>
                <a:cubicBezTo>
                  <a:pt x="1252225" y="56715"/>
                  <a:pt x="1261487" y="55700"/>
                  <a:pt x="1270494" y="55700"/>
                </a:cubicBezTo>
                <a:cubicBezTo>
                  <a:pt x="1278540" y="55700"/>
                  <a:pt x="1285952" y="56298"/>
                  <a:pt x="1292724" y="57493"/>
                </a:cubicBezTo>
                <a:cubicBezTo>
                  <a:pt x="1299500" y="58688"/>
                  <a:pt x="1305871" y="60798"/>
                  <a:pt x="1311852" y="63829"/>
                </a:cubicBezTo>
                <a:cubicBezTo>
                  <a:pt x="1317432" y="66698"/>
                  <a:pt x="1321932" y="70521"/>
                  <a:pt x="1325358" y="75302"/>
                </a:cubicBezTo>
                <a:cubicBezTo>
                  <a:pt x="1328785" y="80087"/>
                  <a:pt x="1330498" y="85944"/>
                  <a:pt x="1330498" y="92874"/>
                </a:cubicBezTo>
                <a:cubicBezTo>
                  <a:pt x="1330498" y="99966"/>
                  <a:pt x="1328228" y="106345"/>
                  <a:pt x="1323688" y="111996"/>
                </a:cubicBezTo>
                <a:cubicBezTo>
                  <a:pt x="1319141" y="117652"/>
                  <a:pt x="1313604" y="121483"/>
                  <a:pt x="1307070" y="123473"/>
                </a:cubicBezTo>
                <a:lnTo>
                  <a:pt x="1307070" y="124550"/>
                </a:lnTo>
                <a:cubicBezTo>
                  <a:pt x="1315354" y="126860"/>
                  <a:pt x="1321769" y="130706"/>
                  <a:pt x="1326315" y="136084"/>
                </a:cubicBezTo>
                <a:cubicBezTo>
                  <a:pt x="1330856" y="141463"/>
                  <a:pt x="1333128" y="148019"/>
                  <a:pt x="1333128" y="155748"/>
                </a:cubicBezTo>
                <a:close/>
                <a:moveTo>
                  <a:pt x="1488395" y="193756"/>
                </a:moveTo>
                <a:lnTo>
                  <a:pt x="1440227" y="193756"/>
                </a:lnTo>
                <a:lnTo>
                  <a:pt x="1408429" y="140566"/>
                </a:lnTo>
                <a:lnTo>
                  <a:pt x="1397676" y="140566"/>
                </a:lnTo>
                <a:lnTo>
                  <a:pt x="1397676" y="193756"/>
                </a:lnTo>
                <a:lnTo>
                  <a:pt x="1355839" y="193756"/>
                </a:lnTo>
                <a:lnTo>
                  <a:pt x="1355839" y="59523"/>
                </a:lnTo>
                <a:lnTo>
                  <a:pt x="1397676" y="59523"/>
                </a:lnTo>
                <a:lnTo>
                  <a:pt x="1397676" y="113433"/>
                </a:lnTo>
                <a:cubicBezTo>
                  <a:pt x="1403568" y="113350"/>
                  <a:pt x="1407971" y="112497"/>
                  <a:pt x="1410880" y="110862"/>
                </a:cubicBezTo>
                <a:cubicBezTo>
                  <a:pt x="1413793" y="109232"/>
                  <a:pt x="1416957" y="104905"/>
                  <a:pt x="1420384" y="97892"/>
                </a:cubicBezTo>
                <a:cubicBezTo>
                  <a:pt x="1421497" y="95501"/>
                  <a:pt x="1422692" y="92874"/>
                  <a:pt x="1423970" y="90004"/>
                </a:cubicBezTo>
                <a:cubicBezTo>
                  <a:pt x="1425245" y="87135"/>
                  <a:pt x="1426396" y="84590"/>
                  <a:pt x="1427437" y="82359"/>
                </a:cubicBezTo>
                <a:cubicBezTo>
                  <a:pt x="1431659" y="73509"/>
                  <a:pt x="1436861" y="67454"/>
                  <a:pt x="1443035" y="64185"/>
                </a:cubicBezTo>
                <a:cubicBezTo>
                  <a:pt x="1449213" y="60920"/>
                  <a:pt x="1456723" y="59285"/>
                  <a:pt x="1465565" y="59285"/>
                </a:cubicBezTo>
                <a:cubicBezTo>
                  <a:pt x="1468675" y="59285"/>
                  <a:pt x="1471622" y="59322"/>
                  <a:pt x="1474413" y="59405"/>
                </a:cubicBezTo>
                <a:cubicBezTo>
                  <a:pt x="1477199" y="59483"/>
                  <a:pt x="1479194" y="59523"/>
                  <a:pt x="1480389" y="59523"/>
                </a:cubicBezTo>
                <a:lnTo>
                  <a:pt x="1480389" y="95382"/>
                </a:lnTo>
                <a:lnTo>
                  <a:pt x="1472256" y="95382"/>
                </a:lnTo>
                <a:cubicBezTo>
                  <a:pt x="1469711" y="95382"/>
                  <a:pt x="1467421" y="95880"/>
                  <a:pt x="1465388" y="96873"/>
                </a:cubicBezTo>
                <a:cubicBezTo>
                  <a:pt x="1463357" y="97874"/>
                  <a:pt x="1461582" y="99126"/>
                  <a:pt x="1460067" y="100643"/>
                </a:cubicBezTo>
                <a:cubicBezTo>
                  <a:pt x="1458554" y="102236"/>
                  <a:pt x="1457421" y="103832"/>
                  <a:pt x="1456664" y="105427"/>
                </a:cubicBezTo>
                <a:cubicBezTo>
                  <a:pt x="1455905" y="107018"/>
                  <a:pt x="1455167" y="108570"/>
                  <a:pt x="1454451" y="110085"/>
                </a:cubicBezTo>
                <a:cubicBezTo>
                  <a:pt x="1452614" y="114386"/>
                  <a:pt x="1451258" y="117457"/>
                  <a:pt x="1450383" y="119286"/>
                </a:cubicBezTo>
                <a:cubicBezTo>
                  <a:pt x="1449508" y="121119"/>
                  <a:pt x="1447956" y="122916"/>
                  <a:pt x="1445725" y="124668"/>
                </a:cubicBezTo>
                <a:close/>
                <a:moveTo>
                  <a:pt x="1630995" y="193756"/>
                </a:moveTo>
                <a:lnTo>
                  <a:pt x="1589876" y="193756"/>
                </a:lnTo>
                <a:lnTo>
                  <a:pt x="1589876" y="112238"/>
                </a:lnTo>
                <a:lnTo>
                  <a:pt x="1538482" y="193756"/>
                </a:lnTo>
                <a:lnTo>
                  <a:pt x="1503458" y="193756"/>
                </a:lnTo>
                <a:lnTo>
                  <a:pt x="1503458" y="59523"/>
                </a:lnTo>
                <a:lnTo>
                  <a:pt x="1544576" y="59523"/>
                </a:lnTo>
                <a:lnTo>
                  <a:pt x="1544576" y="132437"/>
                </a:lnTo>
                <a:lnTo>
                  <a:pt x="1591668" y="59523"/>
                </a:lnTo>
                <a:lnTo>
                  <a:pt x="1630995" y="59523"/>
                </a:lnTo>
                <a:close/>
                <a:moveTo>
                  <a:pt x="1790569" y="193756"/>
                </a:moveTo>
                <a:lnTo>
                  <a:pt x="1749449" y="193756"/>
                </a:lnTo>
                <a:lnTo>
                  <a:pt x="1749449" y="112238"/>
                </a:lnTo>
                <a:lnTo>
                  <a:pt x="1698056" y="193756"/>
                </a:lnTo>
                <a:lnTo>
                  <a:pt x="1663032" y="193756"/>
                </a:lnTo>
                <a:lnTo>
                  <a:pt x="1663032" y="59523"/>
                </a:lnTo>
                <a:lnTo>
                  <a:pt x="1704151" y="59523"/>
                </a:lnTo>
                <a:lnTo>
                  <a:pt x="1704151" y="132437"/>
                </a:lnTo>
                <a:lnTo>
                  <a:pt x="1751242" y="59523"/>
                </a:lnTo>
                <a:lnTo>
                  <a:pt x="1790569" y="59523"/>
                </a:lnTo>
                <a:close/>
                <a:moveTo>
                  <a:pt x="1779452" y="0"/>
                </a:moveTo>
                <a:cubicBezTo>
                  <a:pt x="1779452" y="12990"/>
                  <a:pt x="1775111" y="23545"/>
                  <a:pt x="1766424" y="31674"/>
                </a:cubicBezTo>
                <a:cubicBezTo>
                  <a:pt x="1757740" y="39802"/>
                  <a:pt x="1744672" y="43867"/>
                  <a:pt x="1727218" y="43867"/>
                </a:cubicBezTo>
                <a:cubicBezTo>
                  <a:pt x="1709767" y="43867"/>
                  <a:pt x="1696698" y="39781"/>
                  <a:pt x="1688012" y="31612"/>
                </a:cubicBezTo>
                <a:cubicBezTo>
                  <a:pt x="1679328" y="23444"/>
                  <a:pt x="1674984" y="12907"/>
                  <a:pt x="1674984" y="0"/>
                </a:cubicBezTo>
                <a:lnTo>
                  <a:pt x="1707617" y="0"/>
                </a:lnTo>
                <a:cubicBezTo>
                  <a:pt x="1707772" y="7888"/>
                  <a:pt x="1709288" y="13807"/>
                  <a:pt x="1712157" y="17749"/>
                </a:cubicBezTo>
                <a:cubicBezTo>
                  <a:pt x="1715025" y="21694"/>
                  <a:pt x="1720044" y="23667"/>
                  <a:pt x="1727218" y="23667"/>
                </a:cubicBezTo>
                <a:cubicBezTo>
                  <a:pt x="1734391" y="23667"/>
                  <a:pt x="1739408" y="21712"/>
                  <a:pt x="1742281" y="17807"/>
                </a:cubicBezTo>
                <a:cubicBezTo>
                  <a:pt x="1745148" y="13900"/>
                  <a:pt x="1746662" y="7967"/>
                  <a:pt x="1746821" y="0"/>
                </a:cubicBezTo>
                <a:close/>
                <a:moveTo>
                  <a:pt x="2021307" y="59523"/>
                </a:moveTo>
                <a:lnTo>
                  <a:pt x="1953536" y="243001"/>
                </a:lnTo>
                <a:lnTo>
                  <a:pt x="1908591" y="243001"/>
                </a:lnTo>
                <a:lnTo>
                  <a:pt x="1928908" y="190531"/>
                </a:lnTo>
                <a:lnTo>
                  <a:pt x="1879664" y="59523"/>
                </a:lnTo>
                <a:lnTo>
                  <a:pt x="1923650" y="59523"/>
                </a:lnTo>
                <a:lnTo>
                  <a:pt x="1951863" y="143676"/>
                </a:lnTo>
                <a:lnTo>
                  <a:pt x="1978280" y="59523"/>
                </a:lnTo>
                <a:close/>
                <a:moveTo>
                  <a:pt x="2168568" y="124792"/>
                </a:moveTo>
                <a:cubicBezTo>
                  <a:pt x="2168568" y="146226"/>
                  <a:pt x="2163129" y="163513"/>
                  <a:pt x="2152254" y="176664"/>
                </a:cubicBezTo>
                <a:cubicBezTo>
                  <a:pt x="2141377" y="189814"/>
                  <a:pt x="2127972" y="196388"/>
                  <a:pt x="2112030" y="196388"/>
                </a:cubicBezTo>
                <a:cubicBezTo>
                  <a:pt x="2105339" y="196388"/>
                  <a:pt x="2099521" y="195632"/>
                  <a:pt x="2094581" y="194116"/>
                </a:cubicBezTo>
                <a:cubicBezTo>
                  <a:pt x="2089639" y="192601"/>
                  <a:pt x="2084382" y="190254"/>
                  <a:pt x="2078802" y="187063"/>
                </a:cubicBezTo>
                <a:lnTo>
                  <a:pt x="2078802" y="243001"/>
                </a:lnTo>
                <a:lnTo>
                  <a:pt x="2036967" y="243001"/>
                </a:lnTo>
                <a:lnTo>
                  <a:pt x="2036967" y="59523"/>
                </a:lnTo>
                <a:lnTo>
                  <a:pt x="2078802" y="59523"/>
                </a:lnTo>
                <a:lnTo>
                  <a:pt x="2078802" y="73509"/>
                </a:lnTo>
                <a:cubicBezTo>
                  <a:pt x="2084937" y="68250"/>
                  <a:pt x="2091193" y="63987"/>
                  <a:pt x="2097569" y="60719"/>
                </a:cubicBezTo>
                <a:cubicBezTo>
                  <a:pt x="2103941" y="57452"/>
                  <a:pt x="2111314" y="55819"/>
                  <a:pt x="2119685" y="55819"/>
                </a:cubicBezTo>
                <a:cubicBezTo>
                  <a:pt x="2135222" y="55819"/>
                  <a:pt x="2147253" y="61993"/>
                  <a:pt x="2155782" y="74345"/>
                </a:cubicBezTo>
                <a:cubicBezTo>
                  <a:pt x="2164306" y="86696"/>
                  <a:pt x="2168568" y="103511"/>
                  <a:pt x="2168568" y="124792"/>
                </a:cubicBezTo>
                <a:close/>
                <a:moveTo>
                  <a:pt x="2125780" y="125626"/>
                </a:moveTo>
                <a:cubicBezTo>
                  <a:pt x="2125780" y="112558"/>
                  <a:pt x="2123767" y="103072"/>
                  <a:pt x="2119746" y="97175"/>
                </a:cubicBezTo>
                <a:cubicBezTo>
                  <a:pt x="2115721" y="91283"/>
                  <a:pt x="2109442" y="88330"/>
                  <a:pt x="2100917" y="88330"/>
                </a:cubicBezTo>
                <a:cubicBezTo>
                  <a:pt x="2097173" y="88330"/>
                  <a:pt x="2093443" y="88928"/>
                  <a:pt x="2089739" y="90123"/>
                </a:cubicBezTo>
                <a:cubicBezTo>
                  <a:pt x="2086035" y="91318"/>
                  <a:pt x="2082388" y="93111"/>
                  <a:pt x="2078802" y="95501"/>
                </a:cubicBezTo>
                <a:lnTo>
                  <a:pt x="2078802" y="163038"/>
                </a:lnTo>
                <a:cubicBezTo>
                  <a:pt x="2081035" y="163995"/>
                  <a:pt x="2083482" y="164676"/>
                  <a:pt x="2086154" y="165071"/>
                </a:cubicBezTo>
                <a:cubicBezTo>
                  <a:pt x="2088821" y="165467"/>
                  <a:pt x="2091993" y="165669"/>
                  <a:pt x="2095657" y="165669"/>
                </a:cubicBezTo>
                <a:cubicBezTo>
                  <a:pt x="2105853" y="165669"/>
                  <a:pt x="2113427" y="162343"/>
                  <a:pt x="2118370" y="155689"/>
                </a:cubicBezTo>
                <a:cubicBezTo>
                  <a:pt x="2123305" y="149033"/>
                  <a:pt x="2125780" y="139014"/>
                  <a:pt x="2125780" y="125626"/>
                </a:cubicBezTo>
                <a:close/>
                <a:moveTo>
                  <a:pt x="2318671" y="126703"/>
                </a:moveTo>
                <a:cubicBezTo>
                  <a:pt x="2318671" y="148770"/>
                  <a:pt x="2312633" y="166162"/>
                  <a:pt x="2300563" y="178873"/>
                </a:cubicBezTo>
                <a:cubicBezTo>
                  <a:pt x="2288488" y="191582"/>
                  <a:pt x="2271416" y="197940"/>
                  <a:pt x="2249345" y="197940"/>
                </a:cubicBezTo>
                <a:cubicBezTo>
                  <a:pt x="2227429" y="197940"/>
                  <a:pt x="2210397" y="191582"/>
                  <a:pt x="2198247" y="178873"/>
                </a:cubicBezTo>
                <a:cubicBezTo>
                  <a:pt x="2186091" y="166162"/>
                  <a:pt x="2180016" y="148770"/>
                  <a:pt x="2180016" y="126703"/>
                </a:cubicBezTo>
                <a:cubicBezTo>
                  <a:pt x="2180016" y="104390"/>
                  <a:pt x="2186091" y="86915"/>
                  <a:pt x="2198247" y="74283"/>
                </a:cubicBezTo>
                <a:cubicBezTo>
                  <a:pt x="2210397" y="61655"/>
                  <a:pt x="2227429" y="55340"/>
                  <a:pt x="2249345" y="55340"/>
                </a:cubicBezTo>
                <a:cubicBezTo>
                  <a:pt x="2271338" y="55340"/>
                  <a:pt x="2288391" y="61694"/>
                  <a:pt x="2300501" y="74402"/>
                </a:cubicBezTo>
                <a:cubicBezTo>
                  <a:pt x="2312616" y="87113"/>
                  <a:pt x="2318671" y="104544"/>
                  <a:pt x="2318671" y="126703"/>
                </a:cubicBezTo>
                <a:close/>
                <a:moveTo>
                  <a:pt x="2275763" y="126941"/>
                </a:moveTo>
                <a:cubicBezTo>
                  <a:pt x="2275763" y="118974"/>
                  <a:pt x="2275103" y="112339"/>
                  <a:pt x="2273789" y="107036"/>
                </a:cubicBezTo>
                <a:cubicBezTo>
                  <a:pt x="2272476" y="101736"/>
                  <a:pt x="2270661" y="97496"/>
                  <a:pt x="2268349" y="94307"/>
                </a:cubicBezTo>
                <a:cubicBezTo>
                  <a:pt x="2265880" y="90961"/>
                  <a:pt x="2263091" y="88630"/>
                  <a:pt x="2259980" y="87315"/>
                </a:cubicBezTo>
                <a:cubicBezTo>
                  <a:pt x="2256872" y="86001"/>
                  <a:pt x="2253327" y="85346"/>
                  <a:pt x="2249345" y="85346"/>
                </a:cubicBezTo>
                <a:cubicBezTo>
                  <a:pt x="2245597" y="85346"/>
                  <a:pt x="2242211" y="85922"/>
                  <a:pt x="2239183" y="87074"/>
                </a:cubicBezTo>
                <a:cubicBezTo>
                  <a:pt x="2236159" y="88233"/>
                  <a:pt x="2233365" y="90443"/>
                  <a:pt x="2230816" y="93708"/>
                </a:cubicBezTo>
                <a:cubicBezTo>
                  <a:pt x="2228426" y="96816"/>
                  <a:pt x="2226515" y="101082"/>
                  <a:pt x="2225082" y="106496"/>
                </a:cubicBezTo>
                <a:cubicBezTo>
                  <a:pt x="2223646" y="111918"/>
                  <a:pt x="2222926" y="118733"/>
                  <a:pt x="2222926" y="126941"/>
                </a:cubicBezTo>
                <a:cubicBezTo>
                  <a:pt x="2222926" y="135148"/>
                  <a:pt x="2223605" y="141779"/>
                  <a:pt x="2224963" y="146841"/>
                </a:cubicBezTo>
                <a:cubicBezTo>
                  <a:pt x="2226316" y="151902"/>
                  <a:pt x="2228069" y="155946"/>
                  <a:pt x="2230219" y="158974"/>
                </a:cubicBezTo>
                <a:cubicBezTo>
                  <a:pt x="2232451" y="162084"/>
                  <a:pt x="2235240" y="164355"/>
                  <a:pt x="2238584" y="165787"/>
                </a:cubicBezTo>
                <a:cubicBezTo>
                  <a:pt x="2241934" y="167225"/>
                  <a:pt x="2245637" y="167941"/>
                  <a:pt x="2249706" y="167941"/>
                </a:cubicBezTo>
                <a:cubicBezTo>
                  <a:pt x="2253050" y="167941"/>
                  <a:pt x="2256458" y="167225"/>
                  <a:pt x="2259922" y="165787"/>
                </a:cubicBezTo>
                <a:cubicBezTo>
                  <a:pt x="2263389" y="164355"/>
                  <a:pt x="2266158" y="162202"/>
                  <a:pt x="2268231" y="159329"/>
                </a:cubicBezTo>
                <a:cubicBezTo>
                  <a:pt x="2270704" y="155903"/>
                  <a:pt x="2272572" y="151784"/>
                  <a:pt x="2273847" y="146960"/>
                </a:cubicBezTo>
                <a:cubicBezTo>
                  <a:pt x="2275125" y="142136"/>
                  <a:pt x="2275763" y="135465"/>
                  <a:pt x="2275763" y="126941"/>
                </a:cubicBezTo>
                <a:close/>
                <a:moveTo>
                  <a:pt x="2467128" y="153234"/>
                </a:moveTo>
                <a:cubicBezTo>
                  <a:pt x="2467128" y="159690"/>
                  <a:pt x="2465853" y="165428"/>
                  <a:pt x="2463305" y="170447"/>
                </a:cubicBezTo>
                <a:cubicBezTo>
                  <a:pt x="2460756" y="175468"/>
                  <a:pt x="2457328" y="179652"/>
                  <a:pt x="2453022" y="182996"/>
                </a:cubicBezTo>
                <a:cubicBezTo>
                  <a:pt x="2447605" y="187222"/>
                  <a:pt x="2441887" y="190074"/>
                  <a:pt x="2435869" y="191545"/>
                </a:cubicBezTo>
                <a:cubicBezTo>
                  <a:pt x="2429853" y="193022"/>
                  <a:pt x="2422700" y="193756"/>
                  <a:pt x="2414412" y="193756"/>
                </a:cubicBezTo>
                <a:lnTo>
                  <a:pt x="2340904" y="193756"/>
                </a:lnTo>
                <a:lnTo>
                  <a:pt x="2340904" y="59523"/>
                </a:lnTo>
                <a:lnTo>
                  <a:pt x="2410947" y="59523"/>
                </a:lnTo>
                <a:cubicBezTo>
                  <a:pt x="2420752" y="59523"/>
                  <a:pt x="2427964" y="59844"/>
                  <a:pt x="2432586" y="60478"/>
                </a:cubicBezTo>
                <a:cubicBezTo>
                  <a:pt x="2437207" y="61118"/>
                  <a:pt x="2441752" y="62673"/>
                  <a:pt x="2446212" y="65142"/>
                </a:cubicBezTo>
                <a:cubicBezTo>
                  <a:pt x="2450909" y="67691"/>
                  <a:pt x="2454416" y="71079"/>
                  <a:pt x="2456732" y="75302"/>
                </a:cubicBezTo>
                <a:cubicBezTo>
                  <a:pt x="2459039" y="79529"/>
                  <a:pt x="2460197" y="84547"/>
                  <a:pt x="2460197" y="90365"/>
                </a:cubicBezTo>
                <a:cubicBezTo>
                  <a:pt x="2460197" y="97056"/>
                  <a:pt x="2458405" y="102874"/>
                  <a:pt x="2454818" y="107813"/>
                </a:cubicBezTo>
                <a:cubicBezTo>
                  <a:pt x="2451230" y="112752"/>
                  <a:pt x="2446726" y="116540"/>
                  <a:pt x="2441308" y="119168"/>
                </a:cubicBezTo>
                <a:lnTo>
                  <a:pt x="2441308" y="120481"/>
                </a:lnTo>
                <a:cubicBezTo>
                  <a:pt x="2448720" y="122318"/>
                  <a:pt x="2454877" y="126005"/>
                  <a:pt x="2459776" y="131542"/>
                </a:cubicBezTo>
                <a:cubicBezTo>
                  <a:pt x="2464676" y="137078"/>
                  <a:pt x="2467128" y="144310"/>
                  <a:pt x="2467128" y="153234"/>
                </a:cubicBezTo>
                <a:close/>
                <a:moveTo>
                  <a:pt x="2418480" y="100044"/>
                </a:moveTo>
                <a:cubicBezTo>
                  <a:pt x="2418480" y="94868"/>
                  <a:pt x="2416983" y="91283"/>
                  <a:pt x="2413995" y="89288"/>
                </a:cubicBezTo>
                <a:cubicBezTo>
                  <a:pt x="2411007" y="87294"/>
                  <a:pt x="2406248" y="86301"/>
                  <a:pt x="2399713" y="86301"/>
                </a:cubicBezTo>
                <a:lnTo>
                  <a:pt x="2382380" y="86301"/>
                </a:lnTo>
                <a:lnTo>
                  <a:pt x="2382380" y="113073"/>
                </a:lnTo>
                <a:lnTo>
                  <a:pt x="2400431" y="113073"/>
                </a:lnTo>
                <a:cubicBezTo>
                  <a:pt x="2406248" y="113073"/>
                  <a:pt x="2410708" y="111918"/>
                  <a:pt x="2413819" y="109610"/>
                </a:cubicBezTo>
                <a:cubicBezTo>
                  <a:pt x="2416925" y="107299"/>
                  <a:pt x="2418480" y="104109"/>
                  <a:pt x="2418480" y="100044"/>
                </a:cubicBezTo>
                <a:close/>
                <a:moveTo>
                  <a:pt x="2424457" y="151920"/>
                </a:moveTo>
                <a:cubicBezTo>
                  <a:pt x="2424457" y="146103"/>
                  <a:pt x="2422822" y="142020"/>
                  <a:pt x="2419557" y="139670"/>
                </a:cubicBezTo>
                <a:cubicBezTo>
                  <a:pt x="2416284" y="137319"/>
                  <a:pt x="2411425" y="136142"/>
                  <a:pt x="2404973" y="136142"/>
                </a:cubicBezTo>
                <a:lnTo>
                  <a:pt x="2382380" y="136142"/>
                </a:lnTo>
                <a:lnTo>
                  <a:pt x="2382380" y="166864"/>
                </a:lnTo>
                <a:lnTo>
                  <a:pt x="2405690" y="166864"/>
                </a:lnTo>
                <a:cubicBezTo>
                  <a:pt x="2411582" y="166864"/>
                  <a:pt x="2416187" y="165528"/>
                  <a:pt x="2419492" y="162857"/>
                </a:cubicBezTo>
                <a:cubicBezTo>
                  <a:pt x="2422800" y="160187"/>
                  <a:pt x="2424457" y="156543"/>
                  <a:pt x="2424457" y="151920"/>
                </a:cubicBezTo>
                <a:close/>
                <a:moveTo>
                  <a:pt x="2558448" y="197342"/>
                </a:moveTo>
                <a:cubicBezTo>
                  <a:pt x="2533107" y="197342"/>
                  <a:pt x="2513683" y="191286"/>
                  <a:pt x="2500175" y="179173"/>
                </a:cubicBezTo>
                <a:cubicBezTo>
                  <a:pt x="2486668" y="167062"/>
                  <a:pt x="2479915" y="149807"/>
                  <a:pt x="2479915" y="127419"/>
                </a:cubicBezTo>
                <a:cubicBezTo>
                  <a:pt x="2479915" y="105503"/>
                  <a:pt x="2486210" y="88014"/>
                  <a:pt x="2498800" y="74942"/>
                </a:cubicBezTo>
                <a:cubicBezTo>
                  <a:pt x="2511393" y="61873"/>
                  <a:pt x="2529001" y="55340"/>
                  <a:pt x="2551633" y="55340"/>
                </a:cubicBezTo>
                <a:cubicBezTo>
                  <a:pt x="2572193" y="55340"/>
                  <a:pt x="2587651" y="60880"/>
                  <a:pt x="2598012" y="71953"/>
                </a:cubicBezTo>
                <a:cubicBezTo>
                  <a:pt x="2608370" y="83031"/>
                  <a:pt x="2613551" y="98892"/>
                  <a:pt x="2613551" y="119528"/>
                </a:cubicBezTo>
                <a:lnTo>
                  <a:pt x="2613551" y="134590"/>
                </a:lnTo>
                <a:lnTo>
                  <a:pt x="2521869" y="134590"/>
                </a:lnTo>
                <a:cubicBezTo>
                  <a:pt x="2522269" y="140808"/>
                  <a:pt x="2523586" y="146006"/>
                  <a:pt x="2525818" y="150185"/>
                </a:cubicBezTo>
                <a:cubicBezTo>
                  <a:pt x="2528050" y="154369"/>
                  <a:pt x="2530994" y="157695"/>
                  <a:pt x="2534659" y="160169"/>
                </a:cubicBezTo>
                <a:cubicBezTo>
                  <a:pt x="2538245" y="162638"/>
                  <a:pt x="2542429" y="164413"/>
                  <a:pt x="2547214" y="165489"/>
                </a:cubicBezTo>
                <a:cubicBezTo>
                  <a:pt x="2551994" y="166562"/>
                  <a:pt x="2557214" y="167102"/>
                  <a:pt x="2562869" y="167102"/>
                </a:cubicBezTo>
                <a:cubicBezTo>
                  <a:pt x="2567729" y="167102"/>
                  <a:pt x="2572514" y="166562"/>
                  <a:pt x="2577213" y="165489"/>
                </a:cubicBezTo>
                <a:cubicBezTo>
                  <a:pt x="2581914" y="164413"/>
                  <a:pt x="2586219" y="162998"/>
                  <a:pt x="2590124" y="161244"/>
                </a:cubicBezTo>
                <a:cubicBezTo>
                  <a:pt x="2593552" y="159729"/>
                  <a:pt x="2596717" y="158099"/>
                  <a:pt x="2599625" y="156345"/>
                </a:cubicBezTo>
                <a:cubicBezTo>
                  <a:pt x="2602535" y="154588"/>
                  <a:pt x="2604903" y="153036"/>
                  <a:pt x="2606739" y="151683"/>
                </a:cubicBezTo>
                <a:lnTo>
                  <a:pt x="2611159" y="151683"/>
                </a:lnTo>
                <a:lnTo>
                  <a:pt x="2611159" y="186229"/>
                </a:lnTo>
                <a:cubicBezTo>
                  <a:pt x="2607733" y="187582"/>
                  <a:pt x="2604604" y="188839"/>
                  <a:pt x="2601778" y="189991"/>
                </a:cubicBezTo>
                <a:cubicBezTo>
                  <a:pt x="2598948" y="191146"/>
                  <a:pt x="2595065" y="192324"/>
                  <a:pt x="2590124" y="193519"/>
                </a:cubicBezTo>
                <a:cubicBezTo>
                  <a:pt x="2585578" y="194714"/>
                  <a:pt x="2580898" y="195650"/>
                  <a:pt x="2576082" y="196331"/>
                </a:cubicBezTo>
                <a:cubicBezTo>
                  <a:pt x="2571257" y="197004"/>
                  <a:pt x="2565382" y="197342"/>
                  <a:pt x="2558448" y="197342"/>
                </a:cubicBezTo>
                <a:close/>
                <a:moveTo>
                  <a:pt x="2572313" y="109369"/>
                </a:moveTo>
                <a:cubicBezTo>
                  <a:pt x="2572075" y="100523"/>
                  <a:pt x="2570023" y="93791"/>
                  <a:pt x="2566156" y="89169"/>
                </a:cubicBezTo>
                <a:cubicBezTo>
                  <a:pt x="2562289" y="84547"/>
                  <a:pt x="2556375" y="82235"/>
                  <a:pt x="2548409" y="82235"/>
                </a:cubicBezTo>
                <a:cubicBezTo>
                  <a:pt x="2540279" y="82235"/>
                  <a:pt x="2533925" y="84666"/>
                  <a:pt x="2529342" y="89525"/>
                </a:cubicBezTo>
                <a:cubicBezTo>
                  <a:pt x="2524756" y="94389"/>
                  <a:pt x="2522229" y="100998"/>
                  <a:pt x="2521750" y="109369"/>
                </a:cubicBezTo>
                <a:close/>
                <a:moveTo>
                  <a:pt x="2762007" y="193756"/>
                </a:moveTo>
                <a:lnTo>
                  <a:pt x="2720171" y="193756"/>
                </a:lnTo>
                <a:lnTo>
                  <a:pt x="2720171" y="136261"/>
                </a:lnTo>
                <a:lnTo>
                  <a:pt x="2676903" y="136261"/>
                </a:lnTo>
                <a:lnTo>
                  <a:pt x="2676903" y="193756"/>
                </a:lnTo>
                <a:lnTo>
                  <a:pt x="2635067" y="193756"/>
                </a:lnTo>
                <a:lnTo>
                  <a:pt x="2635067" y="59523"/>
                </a:lnTo>
                <a:lnTo>
                  <a:pt x="2676903" y="59523"/>
                </a:lnTo>
                <a:lnTo>
                  <a:pt x="2676903" y="106025"/>
                </a:lnTo>
                <a:lnTo>
                  <a:pt x="2720171" y="106025"/>
                </a:lnTo>
                <a:lnTo>
                  <a:pt x="2720171" y="59523"/>
                </a:lnTo>
                <a:lnTo>
                  <a:pt x="2762007" y="59523"/>
                </a:lnTo>
                <a:close/>
                <a:moveTo>
                  <a:pt x="2914889" y="148696"/>
                </a:moveTo>
                <a:cubicBezTo>
                  <a:pt x="2914889" y="155546"/>
                  <a:pt x="2913535" y="161860"/>
                  <a:pt x="2910827" y="167638"/>
                </a:cubicBezTo>
                <a:cubicBezTo>
                  <a:pt x="2908117" y="173416"/>
                  <a:pt x="2904570" y="178136"/>
                  <a:pt x="2900186" y="181804"/>
                </a:cubicBezTo>
                <a:cubicBezTo>
                  <a:pt x="2894768" y="186186"/>
                  <a:pt x="2889174" y="189274"/>
                  <a:pt x="2883392" y="191067"/>
                </a:cubicBezTo>
                <a:cubicBezTo>
                  <a:pt x="2877614" y="192860"/>
                  <a:pt x="2869826" y="193756"/>
                  <a:pt x="2860025" y="193756"/>
                </a:cubicBezTo>
                <a:lnTo>
                  <a:pt x="2794043" y="193756"/>
                </a:lnTo>
                <a:lnTo>
                  <a:pt x="2794043" y="59523"/>
                </a:lnTo>
                <a:lnTo>
                  <a:pt x="2835760" y="59523"/>
                </a:lnTo>
                <a:lnTo>
                  <a:pt x="2835760" y="104828"/>
                </a:lnTo>
                <a:lnTo>
                  <a:pt x="2860143" y="104828"/>
                </a:lnTo>
                <a:cubicBezTo>
                  <a:pt x="2869784" y="104828"/>
                  <a:pt x="2877573" y="105506"/>
                  <a:pt x="2883515" y="106859"/>
                </a:cubicBezTo>
                <a:cubicBezTo>
                  <a:pt x="2889451" y="108213"/>
                  <a:pt x="2895085" y="110884"/>
                  <a:pt x="2900424" y="114865"/>
                </a:cubicBezTo>
                <a:cubicBezTo>
                  <a:pt x="2905125" y="118372"/>
                  <a:pt x="2908714" y="123114"/>
                  <a:pt x="2911184" y="129089"/>
                </a:cubicBezTo>
                <a:cubicBezTo>
                  <a:pt x="2913657" y="135066"/>
                  <a:pt x="2914889" y="141603"/>
                  <a:pt x="2914889" y="148696"/>
                </a:cubicBezTo>
                <a:close/>
                <a:moveTo>
                  <a:pt x="2868865" y="160287"/>
                </a:moveTo>
                <a:cubicBezTo>
                  <a:pt x="2870223" y="158534"/>
                  <a:pt x="2871141" y="156723"/>
                  <a:pt x="2871620" y="154847"/>
                </a:cubicBezTo>
                <a:cubicBezTo>
                  <a:pt x="2872098" y="152979"/>
                  <a:pt x="2872336" y="151046"/>
                  <a:pt x="2872336" y="149055"/>
                </a:cubicBezTo>
                <a:cubicBezTo>
                  <a:pt x="2872336" y="143313"/>
                  <a:pt x="2870626" y="139051"/>
                  <a:pt x="2867199" y="136261"/>
                </a:cubicBezTo>
                <a:cubicBezTo>
                  <a:pt x="2863771" y="133475"/>
                  <a:pt x="2858829" y="132081"/>
                  <a:pt x="2852374" y="132081"/>
                </a:cubicBezTo>
                <a:lnTo>
                  <a:pt x="2835760" y="132081"/>
                </a:lnTo>
                <a:lnTo>
                  <a:pt x="2835760" y="166627"/>
                </a:lnTo>
                <a:lnTo>
                  <a:pt x="2852374" y="166627"/>
                </a:lnTo>
                <a:cubicBezTo>
                  <a:pt x="2856676" y="166627"/>
                  <a:pt x="2860182" y="166007"/>
                  <a:pt x="2862890" y="164769"/>
                </a:cubicBezTo>
                <a:cubicBezTo>
                  <a:pt x="2865600" y="163534"/>
                  <a:pt x="2867592" y="162041"/>
                  <a:pt x="2868865" y="1602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10926" y="3772430"/>
            <a:ext cx="3625545" cy="187664"/>
          </a:xfrm>
          <a:custGeom>
            <a:avLst/>
            <a:gdLst/>
            <a:ahLst/>
            <a:cxnLst/>
            <a:rect l="l" t="t" r="r" b="b"/>
            <a:pathLst>
              <a:path w="3625545" h="187664">
                <a:moveTo>
                  <a:pt x="75664" y="142003"/>
                </a:moveTo>
                <a:cubicBezTo>
                  <a:pt x="64587" y="142003"/>
                  <a:pt x="54447" y="140610"/>
                  <a:pt x="45244" y="137823"/>
                </a:cubicBezTo>
                <a:cubicBezTo>
                  <a:pt x="36043" y="135033"/>
                  <a:pt x="28051" y="130727"/>
                  <a:pt x="21275" y="124910"/>
                </a:cubicBezTo>
                <a:cubicBezTo>
                  <a:pt x="14584" y="119092"/>
                  <a:pt x="9364" y="111784"/>
                  <a:pt x="5623" y="102978"/>
                </a:cubicBezTo>
                <a:cubicBezTo>
                  <a:pt x="1876" y="94172"/>
                  <a:pt x="0" y="83794"/>
                  <a:pt x="0" y="71842"/>
                </a:cubicBezTo>
                <a:cubicBezTo>
                  <a:pt x="0" y="59011"/>
                  <a:pt x="2034" y="48093"/>
                  <a:pt x="6099" y="39089"/>
                </a:cubicBezTo>
                <a:cubicBezTo>
                  <a:pt x="10163" y="30081"/>
                  <a:pt x="15659" y="22673"/>
                  <a:pt x="22590" y="16856"/>
                </a:cubicBezTo>
                <a:cubicBezTo>
                  <a:pt x="29289" y="11279"/>
                  <a:pt x="37156" y="7157"/>
                  <a:pt x="46199" y="4486"/>
                </a:cubicBezTo>
                <a:cubicBezTo>
                  <a:pt x="55245" y="1815"/>
                  <a:pt x="64666" y="479"/>
                  <a:pt x="74469" y="479"/>
                </a:cubicBezTo>
                <a:cubicBezTo>
                  <a:pt x="81882" y="479"/>
                  <a:pt x="89290" y="1336"/>
                  <a:pt x="96707" y="3046"/>
                </a:cubicBezTo>
                <a:cubicBezTo>
                  <a:pt x="104115" y="4763"/>
                  <a:pt x="111564" y="7492"/>
                  <a:pt x="119055" y="11240"/>
                </a:cubicBezTo>
                <a:lnTo>
                  <a:pt x="119055" y="47099"/>
                </a:lnTo>
                <a:lnTo>
                  <a:pt x="113677" y="47099"/>
                </a:lnTo>
                <a:cubicBezTo>
                  <a:pt x="112003" y="45504"/>
                  <a:pt x="109951" y="43748"/>
                  <a:pt x="107521" y="41835"/>
                </a:cubicBezTo>
                <a:cubicBezTo>
                  <a:pt x="105088" y="39924"/>
                  <a:pt x="102439" y="38171"/>
                  <a:pt x="99568" y="36580"/>
                </a:cubicBezTo>
                <a:cubicBezTo>
                  <a:pt x="96545" y="34906"/>
                  <a:pt x="93118" y="33491"/>
                  <a:pt x="89290" y="32336"/>
                </a:cubicBezTo>
                <a:cubicBezTo>
                  <a:pt x="85464" y="31180"/>
                  <a:pt x="81202" y="30604"/>
                  <a:pt x="76500" y="30604"/>
                </a:cubicBezTo>
                <a:cubicBezTo>
                  <a:pt x="65822" y="30604"/>
                  <a:pt x="57553" y="34326"/>
                  <a:pt x="51696" y="41778"/>
                </a:cubicBezTo>
                <a:cubicBezTo>
                  <a:pt x="45842" y="49231"/>
                  <a:pt x="42912" y="59249"/>
                  <a:pt x="42912" y="71842"/>
                </a:cubicBezTo>
                <a:cubicBezTo>
                  <a:pt x="42912" y="85306"/>
                  <a:pt x="46037" y="95349"/>
                  <a:pt x="52294" y="101960"/>
                </a:cubicBezTo>
                <a:cubicBezTo>
                  <a:pt x="58550" y="108576"/>
                  <a:pt x="66860" y="111885"/>
                  <a:pt x="77220" y="111885"/>
                </a:cubicBezTo>
                <a:cubicBezTo>
                  <a:pt x="82475" y="111885"/>
                  <a:pt x="87098" y="111287"/>
                  <a:pt x="91084" y="110091"/>
                </a:cubicBezTo>
                <a:cubicBezTo>
                  <a:pt x="95069" y="108896"/>
                  <a:pt x="98497" y="107464"/>
                  <a:pt x="101362" y="105786"/>
                </a:cubicBezTo>
                <a:cubicBezTo>
                  <a:pt x="104152" y="104112"/>
                  <a:pt x="106546" y="102377"/>
                  <a:pt x="108536" y="100584"/>
                </a:cubicBezTo>
                <a:cubicBezTo>
                  <a:pt x="110531" y="98791"/>
                  <a:pt x="112240" y="97182"/>
                  <a:pt x="113677" y="95746"/>
                </a:cubicBezTo>
                <a:lnTo>
                  <a:pt x="119055" y="95746"/>
                </a:lnTo>
                <a:lnTo>
                  <a:pt x="119055" y="131605"/>
                </a:lnTo>
                <a:cubicBezTo>
                  <a:pt x="116665" y="132642"/>
                  <a:pt x="113896" y="133838"/>
                  <a:pt x="110751" y="135191"/>
                </a:cubicBezTo>
                <a:cubicBezTo>
                  <a:pt x="107600" y="136544"/>
                  <a:pt x="104393" y="137664"/>
                  <a:pt x="101124" y="138540"/>
                </a:cubicBezTo>
                <a:cubicBezTo>
                  <a:pt x="97060" y="139652"/>
                  <a:pt x="93254" y="140512"/>
                  <a:pt x="89708" y="141110"/>
                </a:cubicBezTo>
                <a:cubicBezTo>
                  <a:pt x="86162" y="141707"/>
                  <a:pt x="81482" y="142003"/>
                  <a:pt x="75664" y="142003"/>
                </a:cubicBezTo>
                <a:close/>
                <a:moveTo>
                  <a:pt x="267749" y="71363"/>
                </a:moveTo>
                <a:cubicBezTo>
                  <a:pt x="267749" y="93434"/>
                  <a:pt x="261713" y="110823"/>
                  <a:pt x="249642" y="123534"/>
                </a:cubicBezTo>
                <a:cubicBezTo>
                  <a:pt x="237568" y="136246"/>
                  <a:pt x="220493" y="142600"/>
                  <a:pt x="198421" y="142600"/>
                </a:cubicBezTo>
                <a:cubicBezTo>
                  <a:pt x="176507" y="142600"/>
                  <a:pt x="159473" y="136246"/>
                  <a:pt x="147323" y="123534"/>
                </a:cubicBezTo>
                <a:cubicBezTo>
                  <a:pt x="135169" y="110823"/>
                  <a:pt x="129092" y="93434"/>
                  <a:pt x="129092" y="71363"/>
                </a:cubicBezTo>
                <a:cubicBezTo>
                  <a:pt x="129092" y="49050"/>
                  <a:pt x="135169" y="31579"/>
                  <a:pt x="147323" y="18943"/>
                </a:cubicBezTo>
                <a:cubicBezTo>
                  <a:pt x="159473" y="6315"/>
                  <a:pt x="176507" y="0"/>
                  <a:pt x="198421" y="0"/>
                </a:cubicBezTo>
                <a:cubicBezTo>
                  <a:pt x="220418" y="0"/>
                  <a:pt x="237466" y="6354"/>
                  <a:pt x="249581" y="19066"/>
                </a:cubicBezTo>
                <a:cubicBezTo>
                  <a:pt x="261691" y="31774"/>
                  <a:pt x="267749" y="49209"/>
                  <a:pt x="267749" y="71363"/>
                </a:cubicBezTo>
                <a:close/>
                <a:moveTo>
                  <a:pt x="224837" y="71600"/>
                </a:moveTo>
                <a:cubicBezTo>
                  <a:pt x="224837" y="63634"/>
                  <a:pt x="224183" y="56999"/>
                  <a:pt x="222869" y="51700"/>
                </a:cubicBezTo>
                <a:cubicBezTo>
                  <a:pt x="221554" y="46397"/>
                  <a:pt x="219737" y="42157"/>
                  <a:pt x="217429" y="38970"/>
                </a:cubicBezTo>
                <a:cubicBezTo>
                  <a:pt x="214956" y="35623"/>
                  <a:pt x="212167" y="33289"/>
                  <a:pt x="209059" y="31975"/>
                </a:cubicBezTo>
                <a:cubicBezTo>
                  <a:pt x="205952" y="30662"/>
                  <a:pt x="202407" y="30007"/>
                  <a:pt x="198421" y="30007"/>
                </a:cubicBezTo>
                <a:cubicBezTo>
                  <a:pt x="194677" y="30007"/>
                  <a:pt x="191287" y="30582"/>
                  <a:pt x="188261" y="31738"/>
                </a:cubicBezTo>
                <a:cubicBezTo>
                  <a:pt x="185235" y="32893"/>
                  <a:pt x="182445" y="35107"/>
                  <a:pt x="179896" y="38372"/>
                </a:cubicBezTo>
                <a:cubicBezTo>
                  <a:pt x="177506" y="41480"/>
                  <a:pt x="175593" y="45742"/>
                  <a:pt x="174157" y="51160"/>
                </a:cubicBezTo>
                <a:cubicBezTo>
                  <a:pt x="172720" y="56578"/>
                  <a:pt x="172004" y="63396"/>
                  <a:pt x="172004" y="71600"/>
                </a:cubicBezTo>
                <a:cubicBezTo>
                  <a:pt x="172004" y="79808"/>
                  <a:pt x="172681" y="86440"/>
                  <a:pt x="174039" y="91501"/>
                </a:cubicBezTo>
                <a:cubicBezTo>
                  <a:pt x="175392" y="96563"/>
                  <a:pt x="177145" y="100610"/>
                  <a:pt x="179298" y="103634"/>
                </a:cubicBezTo>
                <a:cubicBezTo>
                  <a:pt x="181530" y="106744"/>
                  <a:pt x="184317" y="109016"/>
                  <a:pt x="187664" y="110448"/>
                </a:cubicBezTo>
                <a:cubicBezTo>
                  <a:pt x="191008" y="111885"/>
                  <a:pt x="194713" y="112601"/>
                  <a:pt x="198781" y="112601"/>
                </a:cubicBezTo>
                <a:cubicBezTo>
                  <a:pt x="202126" y="112601"/>
                  <a:pt x="205535" y="111885"/>
                  <a:pt x="209002" y="110448"/>
                </a:cubicBezTo>
                <a:cubicBezTo>
                  <a:pt x="212469" y="109016"/>
                  <a:pt x="215234" y="106866"/>
                  <a:pt x="217310" y="103993"/>
                </a:cubicBezTo>
                <a:cubicBezTo>
                  <a:pt x="219780" y="100566"/>
                  <a:pt x="221648" y="96444"/>
                  <a:pt x="222926" y="91621"/>
                </a:cubicBezTo>
                <a:cubicBezTo>
                  <a:pt x="224201" y="86800"/>
                  <a:pt x="224837" y="80126"/>
                  <a:pt x="224837" y="71600"/>
                </a:cubicBezTo>
                <a:close/>
                <a:moveTo>
                  <a:pt x="427082" y="171648"/>
                </a:moveTo>
                <a:lnTo>
                  <a:pt x="389908" y="171648"/>
                </a:lnTo>
                <a:lnTo>
                  <a:pt x="389908" y="137941"/>
                </a:lnTo>
                <a:lnTo>
                  <a:pt x="312213" y="137941"/>
                </a:lnTo>
                <a:lnTo>
                  <a:pt x="312213" y="171648"/>
                </a:lnTo>
                <a:lnTo>
                  <a:pt x="275040" y="171648"/>
                </a:lnTo>
                <a:lnTo>
                  <a:pt x="275040" y="108300"/>
                </a:lnTo>
                <a:lnTo>
                  <a:pt x="284724" y="108300"/>
                </a:lnTo>
                <a:cubicBezTo>
                  <a:pt x="290780" y="95706"/>
                  <a:pt x="295617" y="80326"/>
                  <a:pt x="299247" y="62158"/>
                </a:cubicBezTo>
                <a:cubicBezTo>
                  <a:pt x="302871" y="43988"/>
                  <a:pt x="304686" y="24667"/>
                  <a:pt x="304686" y="4184"/>
                </a:cubicBezTo>
                <a:lnTo>
                  <a:pt x="413813" y="4184"/>
                </a:lnTo>
                <a:lnTo>
                  <a:pt x="413813" y="108300"/>
                </a:lnTo>
                <a:lnTo>
                  <a:pt x="427082" y="108300"/>
                </a:lnTo>
                <a:close/>
                <a:moveTo>
                  <a:pt x="372218" y="108300"/>
                </a:moveTo>
                <a:lnTo>
                  <a:pt x="372218" y="33711"/>
                </a:lnTo>
                <a:lnTo>
                  <a:pt x="342691" y="33711"/>
                </a:lnTo>
                <a:cubicBezTo>
                  <a:pt x="341337" y="48611"/>
                  <a:pt x="339049" y="62417"/>
                  <a:pt x="335823" y="75124"/>
                </a:cubicBezTo>
                <a:cubicBezTo>
                  <a:pt x="332597" y="87836"/>
                  <a:pt x="328708" y="98896"/>
                  <a:pt x="324165" y="108300"/>
                </a:cubicBezTo>
                <a:close/>
                <a:moveTo>
                  <a:pt x="517090" y="142003"/>
                </a:moveTo>
                <a:cubicBezTo>
                  <a:pt x="491749" y="142003"/>
                  <a:pt x="472324" y="135948"/>
                  <a:pt x="458820" y="123833"/>
                </a:cubicBezTo>
                <a:cubicBezTo>
                  <a:pt x="445309" y="111722"/>
                  <a:pt x="438555" y="94472"/>
                  <a:pt x="438555" y="72079"/>
                </a:cubicBezTo>
                <a:cubicBezTo>
                  <a:pt x="438555" y="50163"/>
                  <a:pt x="444852" y="32674"/>
                  <a:pt x="457442" y="19605"/>
                </a:cubicBezTo>
                <a:cubicBezTo>
                  <a:pt x="470034" y="6534"/>
                  <a:pt x="487645" y="0"/>
                  <a:pt x="510279" y="0"/>
                </a:cubicBezTo>
                <a:cubicBezTo>
                  <a:pt x="530835" y="0"/>
                  <a:pt x="546296" y="5540"/>
                  <a:pt x="556654" y="16618"/>
                </a:cubicBezTo>
                <a:cubicBezTo>
                  <a:pt x="567011" y="27691"/>
                  <a:pt x="572195" y="43552"/>
                  <a:pt x="572195" y="64189"/>
                </a:cubicBezTo>
                <a:lnTo>
                  <a:pt x="572195" y="79251"/>
                </a:lnTo>
                <a:lnTo>
                  <a:pt x="480510" y="79251"/>
                </a:lnTo>
                <a:cubicBezTo>
                  <a:pt x="480910" y="85468"/>
                  <a:pt x="482227" y="90667"/>
                  <a:pt x="484460" y="94849"/>
                </a:cubicBezTo>
                <a:cubicBezTo>
                  <a:pt x="486691" y="99032"/>
                  <a:pt x="489636" y="102358"/>
                  <a:pt x="493304" y="104828"/>
                </a:cubicBezTo>
                <a:cubicBezTo>
                  <a:pt x="496887" y="107301"/>
                  <a:pt x="501070" y="109073"/>
                  <a:pt x="505854" y="110150"/>
                </a:cubicBezTo>
                <a:cubicBezTo>
                  <a:pt x="510634" y="111226"/>
                  <a:pt x="515855" y="111765"/>
                  <a:pt x="521511" y="111765"/>
                </a:cubicBezTo>
                <a:cubicBezTo>
                  <a:pt x="526371" y="111765"/>
                  <a:pt x="531155" y="111226"/>
                  <a:pt x="535856" y="110150"/>
                </a:cubicBezTo>
                <a:cubicBezTo>
                  <a:pt x="540554" y="109073"/>
                  <a:pt x="544860" y="107658"/>
                  <a:pt x="548766" y="105906"/>
                </a:cubicBezTo>
                <a:cubicBezTo>
                  <a:pt x="552192" y="104389"/>
                  <a:pt x="555357" y="102758"/>
                  <a:pt x="558269" y="101006"/>
                </a:cubicBezTo>
                <a:cubicBezTo>
                  <a:pt x="561175" y="99252"/>
                  <a:pt x="563548" y="97698"/>
                  <a:pt x="565380" y="96344"/>
                </a:cubicBezTo>
                <a:lnTo>
                  <a:pt x="569805" y="96344"/>
                </a:lnTo>
                <a:lnTo>
                  <a:pt x="569805" y="130889"/>
                </a:lnTo>
                <a:cubicBezTo>
                  <a:pt x="566377" y="132243"/>
                  <a:pt x="563245" y="133499"/>
                  <a:pt x="560420" y="134651"/>
                </a:cubicBezTo>
                <a:cubicBezTo>
                  <a:pt x="557590" y="135810"/>
                  <a:pt x="553705" y="136984"/>
                  <a:pt x="548766" y="138179"/>
                </a:cubicBezTo>
                <a:cubicBezTo>
                  <a:pt x="544220" y="139374"/>
                  <a:pt x="539540" y="140310"/>
                  <a:pt x="534722" y="140991"/>
                </a:cubicBezTo>
                <a:cubicBezTo>
                  <a:pt x="529899" y="141664"/>
                  <a:pt x="524023" y="142003"/>
                  <a:pt x="517090" y="142003"/>
                </a:cubicBezTo>
                <a:close/>
                <a:moveTo>
                  <a:pt x="530957" y="54028"/>
                </a:moveTo>
                <a:cubicBezTo>
                  <a:pt x="530716" y="45184"/>
                  <a:pt x="528667" y="38452"/>
                  <a:pt x="524797" y="33829"/>
                </a:cubicBezTo>
                <a:cubicBezTo>
                  <a:pt x="520930" y="29206"/>
                  <a:pt x="515020" y="26899"/>
                  <a:pt x="507049" y="26899"/>
                </a:cubicBezTo>
                <a:cubicBezTo>
                  <a:pt x="498920" y="26899"/>
                  <a:pt x="492566" y="29326"/>
                  <a:pt x="487984" y="34190"/>
                </a:cubicBezTo>
                <a:cubicBezTo>
                  <a:pt x="483401" y="39049"/>
                  <a:pt x="480869" y="45663"/>
                  <a:pt x="480391" y="54028"/>
                </a:cubicBezTo>
                <a:close/>
                <a:moveTo>
                  <a:pt x="725310" y="69452"/>
                </a:moveTo>
                <a:cubicBezTo>
                  <a:pt x="725310" y="90885"/>
                  <a:pt x="719871" y="108176"/>
                  <a:pt x="708994" y="121323"/>
                </a:cubicBezTo>
                <a:cubicBezTo>
                  <a:pt x="698120" y="134474"/>
                  <a:pt x="684713" y="141048"/>
                  <a:pt x="668772" y="141048"/>
                </a:cubicBezTo>
                <a:cubicBezTo>
                  <a:pt x="662079" y="141048"/>
                  <a:pt x="656262" y="140292"/>
                  <a:pt x="651322" y="138777"/>
                </a:cubicBezTo>
                <a:cubicBezTo>
                  <a:pt x="646380" y="137261"/>
                  <a:pt x="641124" y="134913"/>
                  <a:pt x="635544" y="131725"/>
                </a:cubicBezTo>
                <a:lnTo>
                  <a:pt x="635544" y="187665"/>
                </a:lnTo>
                <a:lnTo>
                  <a:pt x="593709" y="187665"/>
                </a:lnTo>
                <a:lnTo>
                  <a:pt x="593709" y="4184"/>
                </a:lnTo>
                <a:lnTo>
                  <a:pt x="635544" y="4184"/>
                </a:lnTo>
                <a:lnTo>
                  <a:pt x="635544" y="18169"/>
                </a:lnTo>
                <a:cubicBezTo>
                  <a:pt x="641678" y="12914"/>
                  <a:pt x="647935" y="8648"/>
                  <a:pt x="654311" y="5379"/>
                </a:cubicBezTo>
                <a:cubicBezTo>
                  <a:pt x="660682" y="2113"/>
                  <a:pt x="668056" y="479"/>
                  <a:pt x="676421" y="479"/>
                </a:cubicBezTo>
                <a:cubicBezTo>
                  <a:pt x="691964" y="479"/>
                  <a:pt x="703995" y="6656"/>
                  <a:pt x="712523" y="19009"/>
                </a:cubicBezTo>
                <a:cubicBezTo>
                  <a:pt x="721048" y="31360"/>
                  <a:pt x="725310" y="48175"/>
                  <a:pt x="725310" y="69452"/>
                </a:cubicBezTo>
                <a:close/>
                <a:moveTo>
                  <a:pt x="682520" y="70287"/>
                </a:moveTo>
                <a:cubicBezTo>
                  <a:pt x="682520" y="57219"/>
                  <a:pt x="680508" y="47736"/>
                  <a:pt x="676486" y="41835"/>
                </a:cubicBezTo>
                <a:cubicBezTo>
                  <a:pt x="672462" y="35942"/>
                  <a:pt x="666184" y="32994"/>
                  <a:pt x="657659" y="32994"/>
                </a:cubicBezTo>
                <a:cubicBezTo>
                  <a:pt x="653915" y="32994"/>
                  <a:pt x="650186" y="33592"/>
                  <a:pt x="646481" y="34787"/>
                </a:cubicBezTo>
                <a:cubicBezTo>
                  <a:pt x="642777" y="35982"/>
                  <a:pt x="639129" y="37775"/>
                  <a:pt x="635544" y="40165"/>
                </a:cubicBezTo>
                <a:lnTo>
                  <a:pt x="635544" y="107698"/>
                </a:lnTo>
                <a:cubicBezTo>
                  <a:pt x="637775" y="108655"/>
                  <a:pt x="640224" y="109336"/>
                  <a:pt x="642895" y="109732"/>
                </a:cubicBezTo>
                <a:cubicBezTo>
                  <a:pt x="645563" y="110131"/>
                  <a:pt x="648730" y="110329"/>
                  <a:pt x="652399" y="110329"/>
                </a:cubicBezTo>
                <a:cubicBezTo>
                  <a:pt x="662595" y="110329"/>
                  <a:pt x="670165" y="107003"/>
                  <a:pt x="675108" y="100350"/>
                </a:cubicBezTo>
                <a:cubicBezTo>
                  <a:pt x="680047" y="93693"/>
                  <a:pt x="682520" y="83676"/>
                  <a:pt x="682520" y="70287"/>
                </a:cubicBezTo>
                <a:close/>
                <a:moveTo>
                  <a:pt x="947880" y="138420"/>
                </a:moveTo>
                <a:lnTo>
                  <a:pt x="900781" y="138420"/>
                </a:lnTo>
                <a:lnTo>
                  <a:pt x="871143" y="85705"/>
                </a:lnTo>
                <a:lnTo>
                  <a:pt x="860979" y="85705"/>
                </a:lnTo>
                <a:lnTo>
                  <a:pt x="860979" y="138420"/>
                </a:lnTo>
                <a:lnTo>
                  <a:pt x="819382" y="138420"/>
                </a:lnTo>
                <a:lnTo>
                  <a:pt x="819382" y="85705"/>
                </a:lnTo>
                <a:lnTo>
                  <a:pt x="809223" y="85705"/>
                </a:lnTo>
                <a:lnTo>
                  <a:pt x="778983" y="138420"/>
                </a:lnTo>
                <a:lnTo>
                  <a:pt x="732963" y="138420"/>
                </a:lnTo>
                <a:lnTo>
                  <a:pt x="772528" y="70646"/>
                </a:lnTo>
                <a:cubicBezTo>
                  <a:pt x="770775" y="69452"/>
                  <a:pt x="769245" y="67676"/>
                  <a:pt x="767926" y="65325"/>
                </a:cubicBezTo>
                <a:cubicBezTo>
                  <a:pt x="766613" y="62974"/>
                  <a:pt x="765238" y="59886"/>
                  <a:pt x="763805" y="56063"/>
                </a:cubicBezTo>
                <a:cubicBezTo>
                  <a:pt x="761810" y="50645"/>
                  <a:pt x="759535" y="46699"/>
                  <a:pt x="756986" y="44227"/>
                </a:cubicBezTo>
                <a:cubicBezTo>
                  <a:pt x="754438" y="41757"/>
                  <a:pt x="751212" y="40522"/>
                  <a:pt x="747307" y="40522"/>
                </a:cubicBezTo>
                <a:lnTo>
                  <a:pt x="738342" y="40522"/>
                </a:lnTo>
                <a:lnTo>
                  <a:pt x="738342" y="4184"/>
                </a:lnTo>
                <a:cubicBezTo>
                  <a:pt x="739775" y="4184"/>
                  <a:pt x="742086" y="4144"/>
                  <a:pt x="745276" y="4064"/>
                </a:cubicBezTo>
                <a:cubicBezTo>
                  <a:pt x="748465" y="3982"/>
                  <a:pt x="751730" y="3946"/>
                  <a:pt x="755075" y="3946"/>
                </a:cubicBezTo>
                <a:cubicBezTo>
                  <a:pt x="764082" y="3946"/>
                  <a:pt x="771613" y="5598"/>
                  <a:pt x="777669" y="8907"/>
                </a:cubicBezTo>
                <a:cubicBezTo>
                  <a:pt x="783728" y="12215"/>
                  <a:pt x="788627" y="18133"/>
                  <a:pt x="792371" y="26659"/>
                </a:cubicBezTo>
                <a:cubicBezTo>
                  <a:pt x="793166" y="28490"/>
                  <a:pt x="794182" y="30943"/>
                  <a:pt x="795421" y="34006"/>
                </a:cubicBezTo>
                <a:cubicBezTo>
                  <a:pt x="796651" y="37077"/>
                  <a:pt x="797785" y="39845"/>
                  <a:pt x="798821" y="42314"/>
                </a:cubicBezTo>
                <a:cubicBezTo>
                  <a:pt x="801853" y="49011"/>
                  <a:pt x="804543" y="53432"/>
                  <a:pt x="806896" y="55584"/>
                </a:cubicBezTo>
                <a:cubicBezTo>
                  <a:pt x="809245" y="57733"/>
                  <a:pt x="813406" y="58810"/>
                  <a:pt x="819382" y="58810"/>
                </a:cubicBezTo>
                <a:lnTo>
                  <a:pt x="819382" y="4184"/>
                </a:lnTo>
                <a:lnTo>
                  <a:pt x="860979" y="4184"/>
                </a:lnTo>
                <a:lnTo>
                  <a:pt x="860979" y="58810"/>
                </a:lnTo>
                <a:cubicBezTo>
                  <a:pt x="866960" y="58730"/>
                  <a:pt x="871102" y="57672"/>
                  <a:pt x="873410" y="55642"/>
                </a:cubicBezTo>
                <a:cubicBezTo>
                  <a:pt x="875721" y="53611"/>
                  <a:pt x="878433" y="49169"/>
                  <a:pt x="881539" y="42314"/>
                </a:cubicBezTo>
                <a:cubicBezTo>
                  <a:pt x="882334" y="40403"/>
                  <a:pt x="883393" y="37832"/>
                  <a:pt x="884708" y="34604"/>
                </a:cubicBezTo>
                <a:cubicBezTo>
                  <a:pt x="886021" y="31378"/>
                  <a:pt x="887120" y="28728"/>
                  <a:pt x="887995" y="26659"/>
                </a:cubicBezTo>
                <a:cubicBezTo>
                  <a:pt x="891738" y="18212"/>
                  <a:pt x="896681" y="12316"/>
                  <a:pt x="902819" y="8964"/>
                </a:cubicBezTo>
                <a:cubicBezTo>
                  <a:pt x="908953" y="5620"/>
                  <a:pt x="916441" y="3946"/>
                  <a:pt x="925287" y="3946"/>
                </a:cubicBezTo>
                <a:cubicBezTo>
                  <a:pt x="928315" y="3946"/>
                  <a:pt x="931565" y="3982"/>
                  <a:pt x="935032" y="4064"/>
                </a:cubicBezTo>
                <a:cubicBezTo>
                  <a:pt x="938499" y="4144"/>
                  <a:pt x="940824" y="4184"/>
                  <a:pt x="942019" y="4184"/>
                </a:cubicBezTo>
                <a:lnTo>
                  <a:pt x="942019" y="40043"/>
                </a:lnTo>
                <a:lnTo>
                  <a:pt x="933059" y="40043"/>
                </a:lnTo>
                <a:cubicBezTo>
                  <a:pt x="929473" y="40043"/>
                  <a:pt x="926384" y="41119"/>
                  <a:pt x="923792" y="43272"/>
                </a:cubicBezTo>
                <a:cubicBezTo>
                  <a:pt x="921204" y="45422"/>
                  <a:pt x="918871" y="49050"/>
                  <a:pt x="916801" y="54152"/>
                </a:cubicBezTo>
                <a:cubicBezTo>
                  <a:pt x="915523" y="57578"/>
                  <a:pt x="914234" y="60643"/>
                  <a:pt x="912917" y="63353"/>
                </a:cubicBezTo>
                <a:cubicBezTo>
                  <a:pt x="911603" y="66065"/>
                  <a:pt x="909907" y="68256"/>
                  <a:pt x="907837" y="69930"/>
                </a:cubicBezTo>
                <a:close/>
                <a:moveTo>
                  <a:pt x="1038604" y="103396"/>
                </a:moveTo>
                <a:lnTo>
                  <a:pt x="1038604" y="75427"/>
                </a:lnTo>
                <a:cubicBezTo>
                  <a:pt x="1031512" y="76145"/>
                  <a:pt x="1025777" y="76759"/>
                  <a:pt x="1021392" y="77277"/>
                </a:cubicBezTo>
                <a:cubicBezTo>
                  <a:pt x="1017011" y="77797"/>
                  <a:pt x="1012705" y="78811"/>
                  <a:pt x="1008482" y="80326"/>
                </a:cubicBezTo>
                <a:cubicBezTo>
                  <a:pt x="1004818" y="81602"/>
                  <a:pt x="1001967" y="83534"/>
                  <a:pt x="999936" y="86123"/>
                </a:cubicBezTo>
                <a:cubicBezTo>
                  <a:pt x="997905" y="88715"/>
                  <a:pt x="996887" y="92160"/>
                  <a:pt x="996887" y="96462"/>
                </a:cubicBezTo>
                <a:cubicBezTo>
                  <a:pt x="996887" y="102758"/>
                  <a:pt x="998578" y="107079"/>
                  <a:pt x="1001967" y="109434"/>
                </a:cubicBezTo>
                <a:cubicBezTo>
                  <a:pt x="1005358" y="111784"/>
                  <a:pt x="1010354" y="112961"/>
                  <a:pt x="1016968" y="112961"/>
                </a:cubicBezTo>
                <a:cubicBezTo>
                  <a:pt x="1020632" y="112961"/>
                  <a:pt x="1024380" y="112122"/>
                  <a:pt x="1028206" y="110448"/>
                </a:cubicBezTo>
                <a:cubicBezTo>
                  <a:pt x="1032030" y="108778"/>
                  <a:pt x="1035496" y="106424"/>
                  <a:pt x="1038604" y="103396"/>
                </a:cubicBezTo>
                <a:close/>
                <a:moveTo>
                  <a:pt x="1038604" y="124194"/>
                </a:moveTo>
                <a:cubicBezTo>
                  <a:pt x="1035735" y="126584"/>
                  <a:pt x="1033167" y="128736"/>
                  <a:pt x="1030896" y="130648"/>
                </a:cubicBezTo>
                <a:cubicBezTo>
                  <a:pt x="1028624" y="132563"/>
                  <a:pt x="1025575" y="134474"/>
                  <a:pt x="1021752" y="136387"/>
                </a:cubicBezTo>
                <a:cubicBezTo>
                  <a:pt x="1018004" y="138218"/>
                  <a:pt x="1014357" y="139611"/>
                  <a:pt x="1010815" y="140569"/>
                </a:cubicBezTo>
                <a:cubicBezTo>
                  <a:pt x="1007269" y="141527"/>
                  <a:pt x="1002305" y="142003"/>
                  <a:pt x="995929" y="142003"/>
                </a:cubicBezTo>
                <a:cubicBezTo>
                  <a:pt x="984056" y="142003"/>
                  <a:pt x="974196" y="138018"/>
                  <a:pt x="966348" y="130051"/>
                </a:cubicBezTo>
                <a:cubicBezTo>
                  <a:pt x="958496" y="122080"/>
                  <a:pt x="954572" y="112044"/>
                  <a:pt x="954572" y="99929"/>
                </a:cubicBezTo>
                <a:cubicBezTo>
                  <a:pt x="954572" y="89969"/>
                  <a:pt x="956567" y="81918"/>
                  <a:pt x="960552" y="75780"/>
                </a:cubicBezTo>
                <a:cubicBezTo>
                  <a:pt x="964534" y="69646"/>
                  <a:pt x="970271" y="64786"/>
                  <a:pt x="977759" y="61200"/>
                </a:cubicBezTo>
                <a:cubicBezTo>
                  <a:pt x="985331" y="57535"/>
                  <a:pt x="994377" y="54986"/>
                  <a:pt x="1004897" y="53554"/>
                </a:cubicBezTo>
                <a:cubicBezTo>
                  <a:pt x="1015416" y="52117"/>
                  <a:pt x="1026731" y="51005"/>
                  <a:pt x="1038841" y="50206"/>
                </a:cubicBezTo>
                <a:lnTo>
                  <a:pt x="1038841" y="49490"/>
                </a:lnTo>
                <a:cubicBezTo>
                  <a:pt x="1038841" y="42077"/>
                  <a:pt x="1036112" y="36957"/>
                  <a:pt x="1030659" y="34128"/>
                </a:cubicBezTo>
                <a:cubicBezTo>
                  <a:pt x="1025198" y="31302"/>
                  <a:pt x="1017011" y="29887"/>
                  <a:pt x="1006092" y="29887"/>
                </a:cubicBezTo>
                <a:cubicBezTo>
                  <a:pt x="1001149" y="29887"/>
                  <a:pt x="995372" y="30780"/>
                  <a:pt x="988758" y="32573"/>
                </a:cubicBezTo>
                <a:cubicBezTo>
                  <a:pt x="982145" y="34365"/>
                  <a:pt x="975691" y="36659"/>
                  <a:pt x="969398" y="39445"/>
                </a:cubicBezTo>
                <a:lnTo>
                  <a:pt x="965811" y="39445"/>
                </a:lnTo>
                <a:lnTo>
                  <a:pt x="965811" y="7057"/>
                </a:lnTo>
                <a:cubicBezTo>
                  <a:pt x="969955" y="5857"/>
                  <a:pt x="976648" y="4443"/>
                  <a:pt x="985893" y="2808"/>
                </a:cubicBezTo>
                <a:cubicBezTo>
                  <a:pt x="995137" y="1177"/>
                  <a:pt x="1004457" y="360"/>
                  <a:pt x="1013861" y="360"/>
                </a:cubicBezTo>
                <a:cubicBezTo>
                  <a:pt x="1036973" y="360"/>
                  <a:pt x="1053803" y="4205"/>
                  <a:pt x="1064362" y="11895"/>
                </a:cubicBezTo>
                <a:cubicBezTo>
                  <a:pt x="1074921" y="19584"/>
                  <a:pt x="1080198" y="31320"/>
                  <a:pt x="1080198" y="47099"/>
                </a:cubicBezTo>
                <a:lnTo>
                  <a:pt x="1080198" y="138420"/>
                </a:lnTo>
                <a:lnTo>
                  <a:pt x="1038604" y="138420"/>
                </a:lnTo>
                <a:close/>
                <a:moveTo>
                  <a:pt x="1238102" y="138420"/>
                </a:moveTo>
                <a:lnTo>
                  <a:pt x="1196265" y="138420"/>
                </a:lnTo>
                <a:lnTo>
                  <a:pt x="1196265" y="80925"/>
                </a:lnTo>
                <a:lnTo>
                  <a:pt x="1152994" y="80925"/>
                </a:lnTo>
                <a:lnTo>
                  <a:pt x="1152994" y="138420"/>
                </a:lnTo>
                <a:lnTo>
                  <a:pt x="1111158" y="138420"/>
                </a:lnTo>
                <a:lnTo>
                  <a:pt x="1111158" y="4184"/>
                </a:lnTo>
                <a:lnTo>
                  <a:pt x="1152994" y="4184"/>
                </a:lnTo>
                <a:lnTo>
                  <a:pt x="1152994" y="50685"/>
                </a:lnTo>
                <a:lnTo>
                  <a:pt x="1196265" y="50685"/>
                </a:lnTo>
                <a:lnTo>
                  <a:pt x="1196265" y="4184"/>
                </a:lnTo>
                <a:lnTo>
                  <a:pt x="1238102" y="4184"/>
                </a:lnTo>
                <a:close/>
                <a:moveTo>
                  <a:pt x="1397675" y="138420"/>
                </a:moveTo>
                <a:lnTo>
                  <a:pt x="1356556" y="138420"/>
                </a:lnTo>
                <a:lnTo>
                  <a:pt x="1356556" y="56899"/>
                </a:lnTo>
                <a:lnTo>
                  <a:pt x="1305158" y="138420"/>
                </a:lnTo>
                <a:lnTo>
                  <a:pt x="1270134" y="138420"/>
                </a:lnTo>
                <a:lnTo>
                  <a:pt x="1270134" y="4184"/>
                </a:lnTo>
                <a:lnTo>
                  <a:pt x="1311254" y="4184"/>
                </a:lnTo>
                <a:lnTo>
                  <a:pt x="1311254" y="77098"/>
                </a:lnTo>
                <a:lnTo>
                  <a:pt x="1358348" y="4184"/>
                </a:lnTo>
                <a:lnTo>
                  <a:pt x="1397675" y="4184"/>
                </a:lnTo>
                <a:close/>
                <a:moveTo>
                  <a:pt x="1546730" y="138420"/>
                </a:moveTo>
                <a:lnTo>
                  <a:pt x="1505013" y="138420"/>
                </a:lnTo>
                <a:lnTo>
                  <a:pt x="1505013" y="91803"/>
                </a:lnTo>
                <a:lnTo>
                  <a:pt x="1492344" y="91803"/>
                </a:lnTo>
                <a:lnTo>
                  <a:pt x="1460189" y="138420"/>
                </a:lnTo>
                <a:lnTo>
                  <a:pt x="1413335" y="138420"/>
                </a:lnTo>
                <a:lnTo>
                  <a:pt x="1451823" y="85824"/>
                </a:lnTo>
                <a:cubicBezTo>
                  <a:pt x="1442257" y="81439"/>
                  <a:pt x="1435287" y="76123"/>
                  <a:pt x="1430903" y="69866"/>
                </a:cubicBezTo>
                <a:cubicBezTo>
                  <a:pt x="1426522" y="63608"/>
                  <a:pt x="1424333" y="55264"/>
                  <a:pt x="1424333" y="44824"/>
                </a:cubicBezTo>
                <a:cubicBezTo>
                  <a:pt x="1424333" y="37414"/>
                  <a:pt x="1425784" y="31180"/>
                  <a:pt x="1428696" y="26118"/>
                </a:cubicBezTo>
                <a:cubicBezTo>
                  <a:pt x="1431602" y="21057"/>
                  <a:pt x="1435525" y="16776"/>
                  <a:pt x="1440465" y="13269"/>
                </a:cubicBezTo>
                <a:cubicBezTo>
                  <a:pt x="1444849" y="10245"/>
                  <a:pt x="1450012" y="7971"/>
                  <a:pt x="1455947" y="6454"/>
                </a:cubicBezTo>
                <a:cubicBezTo>
                  <a:pt x="1461885" y="4939"/>
                  <a:pt x="1468519" y="4184"/>
                  <a:pt x="1475848" y="4184"/>
                </a:cubicBezTo>
                <a:lnTo>
                  <a:pt x="1546730" y="4184"/>
                </a:lnTo>
                <a:close/>
                <a:moveTo>
                  <a:pt x="1505013" y="65502"/>
                </a:moveTo>
                <a:lnTo>
                  <a:pt x="1505013" y="32036"/>
                </a:lnTo>
                <a:lnTo>
                  <a:pt x="1485771" y="32036"/>
                </a:lnTo>
                <a:cubicBezTo>
                  <a:pt x="1479873" y="32036"/>
                  <a:pt x="1475269" y="33372"/>
                  <a:pt x="1471965" y="36040"/>
                </a:cubicBezTo>
                <a:cubicBezTo>
                  <a:pt x="1468656" y="38711"/>
                  <a:pt x="1467004" y="42595"/>
                  <a:pt x="1467004" y="47696"/>
                </a:cubicBezTo>
                <a:cubicBezTo>
                  <a:pt x="1467004" y="53993"/>
                  <a:pt x="1468639" y="58532"/>
                  <a:pt x="1471904" y="61318"/>
                </a:cubicBezTo>
                <a:cubicBezTo>
                  <a:pt x="1475169" y="64108"/>
                  <a:pt x="1480028" y="65502"/>
                  <a:pt x="1486487" y="65502"/>
                </a:cubicBezTo>
                <a:close/>
                <a:moveTo>
                  <a:pt x="1784653" y="69452"/>
                </a:moveTo>
                <a:cubicBezTo>
                  <a:pt x="1784653" y="90885"/>
                  <a:pt x="1779213" y="108176"/>
                  <a:pt x="1768338" y="121323"/>
                </a:cubicBezTo>
                <a:cubicBezTo>
                  <a:pt x="1757462" y="134474"/>
                  <a:pt x="1744052" y="141048"/>
                  <a:pt x="1728111" y="141048"/>
                </a:cubicBezTo>
                <a:cubicBezTo>
                  <a:pt x="1721419" y="141048"/>
                  <a:pt x="1715605" y="140292"/>
                  <a:pt x="1710666" y="138777"/>
                </a:cubicBezTo>
                <a:cubicBezTo>
                  <a:pt x="1705724" y="137261"/>
                  <a:pt x="1700463" y="134913"/>
                  <a:pt x="1694888" y="131725"/>
                </a:cubicBezTo>
                <a:lnTo>
                  <a:pt x="1694888" y="187665"/>
                </a:lnTo>
                <a:lnTo>
                  <a:pt x="1653052" y="187665"/>
                </a:lnTo>
                <a:lnTo>
                  <a:pt x="1653052" y="4184"/>
                </a:lnTo>
                <a:lnTo>
                  <a:pt x="1694888" y="4184"/>
                </a:lnTo>
                <a:lnTo>
                  <a:pt x="1694888" y="18169"/>
                </a:lnTo>
                <a:cubicBezTo>
                  <a:pt x="1701018" y="12914"/>
                  <a:pt x="1707275" y="8648"/>
                  <a:pt x="1713655" y="5379"/>
                </a:cubicBezTo>
                <a:cubicBezTo>
                  <a:pt x="1720026" y="2113"/>
                  <a:pt x="1727395" y="479"/>
                  <a:pt x="1735765" y="479"/>
                </a:cubicBezTo>
                <a:cubicBezTo>
                  <a:pt x="1751306" y="479"/>
                  <a:pt x="1763337" y="6656"/>
                  <a:pt x="1771866" y="19009"/>
                </a:cubicBezTo>
                <a:cubicBezTo>
                  <a:pt x="1780387" y="31360"/>
                  <a:pt x="1784653" y="48175"/>
                  <a:pt x="1784653" y="69452"/>
                </a:cubicBezTo>
                <a:close/>
                <a:moveTo>
                  <a:pt x="1741860" y="70287"/>
                </a:moveTo>
                <a:cubicBezTo>
                  <a:pt x="1741860" y="57219"/>
                  <a:pt x="1739847" y="47736"/>
                  <a:pt x="1735826" y="41835"/>
                </a:cubicBezTo>
                <a:cubicBezTo>
                  <a:pt x="1731802" y="35942"/>
                  <a:pt x="1725527" y="32994"/>
                  <a:pt x="1716999" y="32994"/>
                </a:cubicBezTo>
                <a:cubicBezTo>
                  <a:pt x="1713255" y="32994"/>
                  <a:pt x="1709528" y="33592"/>
                  <a:pt x="1705824" y="34787"/>
                </a:cubicBezTo>
                <a:cubicBezTo>
                  <a:pt x="1702119" y="35982"/>
                  <a:pt x="1698473" y="37775"/>
                  <a:pt x="1694888" y="40165"/>
                </a:cubicBezTo>
                <a:lnTo>
                  <a:pt x="1694888" y="107698"/>
                </a:lnTo>
                <a:cubicBezTo>
                  <a:pt x="1697119" y="108655"/>
                  <a:pt x="1699568" y="109336"/>
                  <a:pt x="1702239" y="109732"/>
                </a:cubicBezTo>
                <a:cubicBezTo>
                  <a:pt x="1704906" y="110131"/>
                  <a:pt x="1708074" y="110329"/>
                  <a:pt x="1711742" y="110329"/>
                </a:cubicBezTo>
                <a:cubicBezTo>
                  <a:pt x="1721938" y="110329"/>
                  <a:pt x="1729508" y="107003"/>
                  <a:pt x="1734451" y="100350"/>
                </a:cubicBezTo>
                <a:cubicBezTo>
                  <a:pt x="1739390" y="93693"/>
                  <a:pt x="1741860" y="83676"/>
                  <a:pt x="1741860" y="70287"/>
                </a:cubicBezTo>
                <a:close/>
                <a:moveTo>
                  <a:pt x="1881116" y="103396"/>
                </a:moveTo>
                <a:lnTo>
                  <a:pt x="1881116" y="75427"/>
                </a:lnTo>
                <a:cubicBezTo>
                  <a:pt x="1874023" y="76145"/>
                  <a:pt x="1868289" y="76759"/>
                  <a:pt x="1863903" y="77277"/>
                </a:cubicBezTo>
                <a:cubicBezTo>
                  <a:pt x="1859523" y="77797"/>
                  <a:pt x="1855217" y="78811"/>
                  <a:pt x="1850994" y="80326"/>
                </a:cubicBezTo>
                <a:cubicBezTo>
                  <a:pt x="1847330" y="81602"/>
                  <a:pt x="1844478" y="83534"/>
                  <a:pt x="1842448" y="86123"/>
                </a:cubicBezTo>
                <a:cubicBezTo>
                  <a:pt x="1840417" y="88715"/>
                  <a:pt x="1839399" y="92160"/>
                  <a:pt x="1839399" y="96462"/>
                </a:cubicBezTo>
                <a:cubicBezTo>
                  <a:pt x="1839399" y="102758"/>
                  <a:pt x="1841090" y="107079"/>
                  <a:pt x="1844478" y="109434"/>
                </a:cubicBezTo>
                <a:cubicBezTo>
                  <a:pt x="1847870" y="111784"/>
                  <a:pt x="1852869" y="112961"/>
                  <a:pt x="1859480" y="112961"/>
                </a:cubicBezTo>
                <a:cubicBezTo>
                  <a:pt x="1863144" y="112961"/>
                  <a:pt x="1866891" y="112122"/>
                  <a:pt x="1870718" y="110448"/>
                </a:cubicBezTo>
                <a:cubicBezTo>
                  <a:pt x="1874542" y="108778"/>
                  <a:pt x="1878008" y="106424"/>
                  <a:pt x="1881116" y="103396"/>
                </a:cubicBezTo>
                <a:close/>
                <a:moveTo>
                  <a:pt x="1881116" y="124194"/>
                </a:moveTo>
                <a:cubicBezTo>
                  <a:pt x="1878247" y="126584"/>
                  <a:pt x="1875679" y="128736"/>
                  <a:pt x="1873408" y="130648"/>
                </a:cubicBezTo>
                <a:cubicBezTo>
                  <a:pt x="1871136" y="132563"/>
                  <a:pt x="1868087" y="134474"/>
                  <a:pt x="1864264" y="136387"/>
                </a:cubicBezTo>
                <a:cubicBezTo>
                  <a:pt x="1860516" y="138218"/>
                  <a:pt x="1856869" y="139611"/>
                  <a:pt x="1853327" y="140569"/>
                </a:cubicBezTo>
                <a:cubicBezTo>
                  <a:pt x="1849781" y="141527"/>
                  <a:pt x="1844820" y="142003"/>
                  <a:pt x="1838441" y="142003"/>
                </a:cubicBezTo>
                <a:cubicBezTo>
                  <a:pt x="1826568" y="142003"/>
                  <a:pt x="1816707" y="138018"/>
                  <a:pt x="1808860" y="130051"/>
                </a:cubicBezTo>
                <a:cubicBezTo>
                  <a:pt x="1801008" y="122080"/>
                  <a:pt x="1797083" y="112044"/>
                  <a:pt x="1797083" y="99929"/>
                </a:cubicBezTo>
                <a:cubicBezTo>
                  <a:pt x="1797083" y="89969"/>
                  <a:pt x="1799079" y="81918"/>
                  <a:pt x="1803064" y="75780"/>
                </a:cubicBezTo>
                <a:cubicBezTo>
                  <a:pt x="1807045" y="69646"/>
                  <a:pt x="1812783" y="64786"/>
                  <a:pt x="1820271" y="61200"/>
                </a:cubicBezTo>
                <a:cubicBezTo>
                  <a:pt x="1827845" y="57535"/>
                  <a:pt x="1836889" y="54986"/>
                  <a:pt x="1847408" y="53554"/>
                </a:cubicBezTo>
                <a:cubicBezTo>
                  <a:pt x="1857932" y="52117"/>
                  <a:pt x="1869246" y="51005"/>
                  <a:pt x="1881353" y="50206"/>
                </a:cubicBezTo>
                <a:lnTo>
                  <a:pt x="1881353" y="49490"/>
                </a:lnTo>
                <a:cubicBezTo>
                  <a:pt x="1881353" y="42077"/>
                  <a:pt x="1878624" y="36957"/>
                  <a:pt x="1873170" y="34128"/>
                </a:cubicBezTo>
                <a:cubicBezTo>
                  <a:pt x="1867710" y="31302"/>
                  <a:pt x="1859523" y="29887"/>
                  <a:pt x="1848604" y="29887"/>
                </a:cubicBezTo>
                <a:cubicBezTo>
                  <a:pt x="1843661" y="29887"/>
                  <a:pt x="1837882" y="30780"/>
                  <a:pt x="1831273" y="32573"/>
                </a:cubicBezTo>
                <a:cubicBezTo>
                  <a:pt x="1824656" y="34365"/>
                  <a:pt x="1818201" y="36659"/>
                  <a:pt x="1811909" y="39445"/>
                </a:cubicBezTo>
                <a:lnTo>
                  <a:pt x="1808323" y="39445"/>
                </a:lnTo>
                <a:lnTo>
                  <a:pt x="1808323" y="7057"/>
                </a:lnTo>
                <a:cubicBezTo>
                  <a:pt x="1812467" y="5857"/>
                  <a:pt x="1819159" y="4443"/>
                  <a:pt x="1828404" y="2808"/>
                </a:cubicBezTo>
                <a:cubicBezTo>
                  <a:pt x="1837649" y="1177"/>
                  <a:pt x="1846969" y="360"/>
                  <a:pt x="1856372" y="360"/>
                </a:cubicBezTo>
                <a:cubicBezTo>
                  <a:pt x="1879485" y="360"/>
                  <a:pt x="1896315" y="4205"/>
                  <a:pt x="1906874" y="11895"/>
                </a:cubicBezTo>
                <a:cubicBezTo>
                  <a:pt x="1917432" y="19584"/>
                  <a:pt x="1922709" y="31320"/>
                  <a:pt x="1922709" y="47099"/>
                </a:cubicBezTo>
                <a:lnTo>
                  <a:pt x="1922709" y="138420"/>
                </a:lnTo>
                <a:lnTo>
                  <a:pt x="1881116" y="138420"/>
                </a:lnTo>
                <a:close/>
                <a:moveTo>
                  <a:pt x="2090772" y="171648"/>
                </a:moveTo>
                <a:lnTo>
                  <a:pt x="2053598" y="171648"/>
                </a:lnTo>
                <a:lnTo>
                  <a:pt x="2053598" y="137941"/>
                </a:lnTo>
                <a:lnTo>
                  <a:pt x="1975903" y="137941"/>
                </a:lnTo>
                <a:lnTo>
                  <a:pt x="1975903" y="171648"/>
                </a:lnTo>
                <a:lnTo>
                  <a:pt x="1938729" y="171648"/>
                </a:lnTo>
                <a:lnTo>
                  <a:pt x="1938729" y="108300"/>
                </a:lnTo>
                <a:lnTo>
                  <a:pt x="1948414" y="108300"/>
                </a:lnTo>
                <a:cubicBezTo>
                  <a:pt x="1954468" y="95706"/>
                  <a:pt x="1959307" y="80326"/>
                  <a:pt x="1962937" y="62158"/>
                </a:cubicBezTo>
                <a:cubicBezTo>
                  <a:pt x="1966561" y="43988"/>
                  <a:pt x="1968376" y="24667"/>
                  <a:pt x="1968376" y="4184"/>
                </a:cubicBezTo>
                <a:lnTo>
                  <a:pt x="2077506" y="4184"/>
                </a:lnTo>
                <a:lnTo>
                  <a:pt x="2077506" y="108300"/>
                </a:lnTo>
                <a:lnTo>
                  <a:pt x="2090772" y="108300"/>
                </a:lnTo>
                <a:close/>
                <a:moveTo>
                  <a:pt x="2035908" y="108300"/>
                </a:moveTo>
                <a:lnTo>
                  <a:pt x="2035908" y="33711"/>
                </a:lnTo>
                <a:lnTo>
                  <a:pt x="2006381" y="33711"/>
                </a:lnTo>
                <a:cubicBezTo>
                  <a:pt x="2005027" y="48611"/>
                  <a:pt x="2002737" y="62417"/>
                  <a:pt x="1999513" y="75124"/>
                </a:cubicBezTo>
                <a:cubicBezTo>
                  <a:pt x="1996287" y="87836"/>
                  <a:pt x="1992398" y="98896"/>
                  <a:pt x="1987855" y="108300"/>
                </a:cubicBezTo>
                <a:close/>
                <a:moveTo>
                  <a:pt x="2239588" y="138420"/>
                </a:moveTo>
                <a:lnTo>
                  <a:pt x="2198470" y="138420"/>
                </a:lnTo>
                <a:lnTo>
                  <a:pt x="2198470" y="56899"/>
                </a:lnTo>
                <a:lnTo>
                  <a:pt x="2147073" y="138420"/>
                </a:lnTo>
                <a:lnTo>
                  <a:pt x="2112051" y="138420"/>
                </a:lnTo>
                <a:lnTo>
                  <a:pt x="2112051" y="4184"/>
                </a:lnTo>
                <a:lnTo>
                  <a:pt x="2153167" y="4184"/>
                </a:lnTo>
                <a:lnTo>
                  <a:pt x="2153167" y="77098"/>
                </a:lnTo>
                <a:lnTo>
                  <a:pt x="2200263" y="4184"/>
                </a:lnTo>
                <a:lnTo>
                  <a:pt x="2239588" y="4184"/>
                </a:lnTo>
                <a:close/>
                <a:moveTo>
                  <a:pt x="2400477" y="71363"/>
                </a:moveTo>
                <a:cubicBezTo>
                  <a:pt x="2400477" y="93434"/>
                  <a:pt x="2394439" y="110823"/>
                  <a:pt x="2382368" y="123534"/>
                </a:cubicBezTo>
                <a:cubicBezTo>
                  <a:pt x="2370294" y="136246"/>
                  <a:pt x="2353219" y="142600"/>
                  <a:pt x="2331151" y="142600"/>
                </a:cubicBezTo>
                <a:cubicBezTo>
                  <a:pt x="2309234" y="142600"/>
                  <a:pt x="2292203" y="136246"/>
                  <a:pt x="2280053" y="123534"/>
                </a:cubicBezTo>
                <a:cubicBezTo>
                  <a:pt x="2267895" y="110823"/>
                  <a:pt x="2261818" y="93434"/>
                  <a:pt x="2261818" y="71363"/>
                </a:cubicBezTo>
                <a:cubicBezTo>
                  <a:pt x="2261818" y="49050"/>
                  <a:pt x="2267895" y="31579"/>
                  <a:pt x="2280053" y="18943"/>
                </a:cubicBezTo>
                <a:cubicBezTo>
                  <a:pt x="2292203" y="6315"/>
                  <a:pt x="2309234" y="0"/>
                  <a:pt x="2331151" y="0"/>
                </a:cubicBezTo>
                <a:cubicBezTo>
                  <a:pt x="2353144" y="0"/>
                  <a:pt x="2370194" y="6354"/>
                  <a:pt x="2382307" y="19066"/>
                </a:cubicBezTo>
                <a:cubicBezTo>
                  <a:pt x="2394422" y="31774"/>
                  <a:pt x="2400477" y="49209"/>
                  <a:pt x="2400477" y="71363"/>
                </a:cubicBezTo>
                <a:close/>
                <a:moveTo>
                  <a:pt x="2357565" y="71600"/>
                </a:moveTo>
                <a:cubicBezTo>
                  <a:pt x="2357565" y="63634"/>
                  <a:pt x="2356910" y="56999"/>
                  <a:pt x="2355595" y="51700"/>
                </a:cubicBezTo>
                <a:cubicBezTo>
                  <a:pt x="2354281" y="46397"/>
                  <a:pt x="2352467" y="42157"/>
                  <a:pt x="2350156" y="38970"/>
                </a:cubicBezTo>
                <a:cubicBezTo>
                  <a:pt x="2347686" y="35623"/>
                  <a:pt x="2344893" y="33289"/>
                  <a:pt x="2341785" y="31975"/>
                </a:cubicBezTo>
                <a:cubicBezTo>
                  <a:pt x="2338679" y="30662"/>
                  <a:pt x="2335133" y="30007"/>
                  <a:pt x="2331151" y="30007"/>
                </a:cubicBezTo>
                <a:cubicBezTo>
                  <a:pt x="2327404" y="30007"/>
                  <a:pt x="2324017" y="30582"/>
                  <a:pt x="2320989" y="31738"/>
                </a:cubicBezTo>
                <a:cubicBezTo>
                  <a:pt x="2317961" y="32893"/>
                  <a:pt x="2315171" y="35107"/>
                  <a:pt x="2312622" y="38372"/>
                </a:cubicBezTo>
                <a:cubicBezTo>
                  <a:pt x="2310232" y="41480"/>
                  <a:pt x="2308319" y="45742"/>
                  <a:pt x="2306887" y="51160"/>
                </a:cubicBezTo>
                <a:cubicBezTo>
                  <a:pt x="2305447" y="56578"/>
                  <a:pt x="2304731" y="63396"/>
                  <a:pt x="2304731" y="71600"/>
                </a:cubicBezTo>
                <a:cubicBezTo>
                  <a:pt x="2304731" y="79808"/>
                  <a:pt x="2305411" y="86440"/>
                  <a:pt x="2306769" y="91501"/>
                </a:cubicBezTo>
                <a:cubicBezTo>
                  <a:pt x="2308119" y="96563"/>
                  <a:pt x="2309875" y="100610"/>
                  <a:pt x="2312024" y="103634"/>
                </a:cubicBezTo>
                <a:cubicBezTo>
                  <a:pt x="2314257" y="106744"/>
                  <a:pt x="2317047" y="109016"/>
                  <a:pt x="2320391" y="110448"/>
                </a:cubicBezTo>
                <a:cubicBezTo>
                  <a:pt x="2323739" y="111885"/>
                  <a:pt x="2327443" y="112601"/>
                  <a:pt x="2331507" y="112601"/>
                </a:cubicBezTo>
                <a:cubicBezTo>
                  <a:pt x="2334856" y="112601"/>
                  <a:pt x="2338265" y="111885"/>
                  <a:pt x="2341728" y="110448"/>
                </a:cubicBezTo>
                <a:cubicBezTo>
                  <a:pt x="2345195" y="109016"/>
                  <a:pt x="2347964" y="106866"/>
                  <a:pt x="2350036" y="103993"/>
                </a:cubicBezTo>
                <a:cubicBezTo>
                  <a:pt x="2352507" y="100566"/>
                  <a:pt x="2354379" y="96444"/>
                  <a:pt x="2355652" y="91621"/>
                </a:cubicBezTo>
                <a:cubicBezTo>
                  <a:pt x="2356931" y="86800"/>
                  <a:pt x="2357565" y="80126"/>
                  <a:pt x="2357565" y="71600"/>
                </a:cubicBezTo>
                <a:close/>
                <a:moveTo>
                  <a:pt x="2549650" y="138420"/>
                </a:moveTo>
                <a:lnTo>
                  <a:pt x="2507813" y="138420"/>
                </a:lnTo>
                <a:lnTo>
                  <a:pt x="2507813" y="80925"/>
                </a:lnTo>
                <a:lnTo>
                  <a:pt x="2464546" y="80925"/>
                </a:lnTo>
                <a:lnTo>
                  <a:pt x="2464546" y="138420"/>
                </a:lnTo>
                <a:lnTo>
                  <a:pt x="2422710" y="138420"/>
                </a:lnTo>
                <a:lnTo>
                  <a:pt x="2422710" y="4184"/>
                </a:lnTo>
                <a:lnTo>
                  <a:pt x="2464546" y="4184"/>
                </a:lnTo>
                <a:lnTo>
                  <a:pt x="2464546" y="50685"/>
                </a:lnTo>
                <a:lnTo>
                  <a:pt x="2507813" y="50685"/>
                </a:lnTo>
                <a:lnTo>
                  <a:pt x="2507813" y="4184"/>
                </a:lnTo>
                <a:lnTo>
                  <a:pt x="2549650" y="4184"/>
                </a:lnTo>
                <a:close/>
                <a:moveTo>
                  <a:pt x="2706952" y="4184"/>
                </a:moveTo>
                <a:lnTo>
                  <a:pt x="2639181" y="187665"/>
                </a:lnTo>
                <a:lnTo>
                  <a:pt x="2594236" y="187665"/>
                </a:lnTo>
                <a:lnTo>
                  <a:pt x="2614555" y="135191"/>
                </a:lnTo>
                <a:lnTo>
                  <a:pt x="2565309" y="4184"/>
                </a:lnTo>
                <a:lnTo>
                  <a:pt x="2609294" y="4184"/>
                </a:lnTo>
                <a:lnTo>
                  <a:pt x="2637507" y="88336"/>
                </a:lnTo>
                <a:lnTo>
                  <a:pt x="2663921" y="4184"/>
                </a:lnTo>
                <a:close/>
                <a:moveTo>
                  <a:pt x="2855171" y="138420"/>
                </a:moveTo>
                <a:lnTo>
                  <a:pt x="2806999" y="138420"/>
                </a:lnTo>
                <a:lnTo>
                  <a:pt x="2775205" y="85226"/>
                </a:lnTo>
                <a:lnTo>
                  <a:pt x="2764447" y="85226"/>
                </a:lnTo>
                <a:lnTo>
                  <a:pt x="2764447" y="138420"/>
                </a:lnTo>
                <a:lnTo>
                  <a:pt x="2722611" y="138420"/>
                </a:lnTo>
                <a:lnTo>
                  <a:pt x="2722611" y="4184"/>
                </a:lnTo>
                <a:lnTo>
                  <a:pt x="2764447" y="4184"/>
                </a:lnTo>
                <a:lnTo>
                  <a:pt x="2764447" y="58094"/>
                </a:lnTo>
                <a:cubicBezTo>
                  <a:pt x="2770344" y="58014"/>
                  <a:pt x="2774743" y="57158"/>
                  <a:pt x="2777656" y="55523"/>
                </a:cubicBezTo>
                <a:cubicBezTo>
                  <a:pt x="2780564" y="53893"/>
                  <a:pt x="2783732" y="49564"/>
                  <a:pt x="2787161" y="42552"/>
                </a:cubicBezTo>
                <a:cubicBezTo>
                  <a:pt x="2788272" y="40165"/>
                  <a:pt x="2789468" y="37534"/>
                  <a:pt x="2790746" y="34665"/>
                </a:cubicBezTo>
                <a:cubicBezTo>
                  <a:pt x="2792020" y="31798"/>
                  <a:pt x="2793171" y="29250"/>
                  <a:pt x="2794209" y="27018"/>
                </a:cubicBezTo>
                <a:cubicBezTo>
                  <a:pt x="2798435" y="18169"/>
                  <a:pt x="2803634" y="12115"/>
                  <a:pt x="2809811" y="8846"/>
                </a:cubicBezTo>
                <a:cubicBezTo>
                  <a:pt x="2815988" y="5581"/>
                  <a:pt x="2823497" y="3946"/>
                  <a:pt x="2832339" y="3946"/>
                </a:cubicBezTo>
                <a:cubicBezTo>
                  <a:pt x="2835447" y="3946"/>
                  <a:pt x="2838395" y="3982"/>
                  <a:pt x="2841189" y="4064"/>
                </a:cubicBezTo>
                <a:cubicBezTo>
                  <a:pt x="2843975" y="4144"/>
                  <a:pt x="2845969" y="4184"/>
                  <a:pt x="2847164" y="4184"/>
                </a:cubicBezTo>
                <a:lnTo>
                  <a:pt x="2847164" y="40043"/>
                </a:lnTo>
                <a:lnTo>
                  <a:pt x="2839032" y="40043"/>
                </a:lnTo>
                <a:cubicBezTo>
                  <a:pt x="2836483" y="40043"/>
                  <a:pt x="2834194" y="40540"/>
                  <a:pt x="2832163" y="41537"/>
                </a:cubicBezTo>
                <a:cubicBezTo>
                  <a:pt x="2830133" y="42534"/>
                  <a:pt x="2828358" y="43787"/>
                  <a:pt x="2826843" y="45302"/>
                </a:cubicBezTo>
                <a:cubicBezTo>
                  <a:pt x="2825326" y="46898"/>
                  <a:pt x="2824194" y="48495"/>
                  <a:pt x="2823437" y="50086"/>
                </a:cubicBezTo>
                <a:cubicBezTo>
                  <a:pt x="2822681" y="51678"/>
                  <a:pt x="2821943" y="53234"/>
                  <a:pt x="2821227" y="54749"/>
                </a:cubicBezTo>
                <a:cubicBezTo>
                  <a:pt x="2819390" y="59051"/>
                  <a:pt x="2818033" y="62119"/>
                  <a:pt x="2817159" y="63951"/>
                </a:cubicBezTo>
                <a:cubicBezTo>
                  <a:pt x="2816284" y="65780"/>
                  <a:pt x="2814728" y="67576"/>
                  <a:pt x="2812497" y="69332"/>
                </a:cubicBezTo>
                <a:close/>
                <a:moveTo>
                  <a:pt x="2998250" y="138420"/>
                </a:moveTo>
                <a:lnTo>
                  <a:pt x="2956413" y="138420"/>
                </a:lnTo>
                <a:lnTo>
                  <a:pt x="2956413" y="33711"/>
                </a:lnTo>
                <a:lnTo>
                  <a:pt x="2923538" y="33711"/>
                </a:lnTo>
                <a:cubicBezTo>
                  <a:pt x="2923301" y="39445"/>
                  <a:pt x="2923124" y="44068"/>
                  <a:pt x="2923006" y="47575"/>
                </a:cubicBezTo>
                <a:cubicBezTo>
                  <a:pt x="2922884" y="51081"/>
                  <a:pt x="2922743" y="55027"/>
                  <a:pt x="2922584" y="59407"/>
                </a:cubicBezTo>
                <a:cubicBezTo>
                  <a:pt x="2922027" y="72238"/>
                  <a:pt x="2920950" y="82697"/>
                  <a:pt x="2919358" y="90785"/>
                </a:cubicBezTo>
                <a:cubicBezTo>
                  <a:pt x="2917765" y="98873"/>
                  <a:pt x="2915734" y="105509"/>
                  <a:pt x="2913264" y="110690"/>
                </a:cubicBezTo>
                <a:cubicBezTo>
                  <a:pt x="2910874" y="115866"/>
                  <a:pt x="2908423" y="119909"/>
                  <a:pt x="2905909" y="122818"/>
                </a:cubicBezTo>
                <a:cubicBezTo>
                  <a:pt x="2903400" y="125726"/>
                  <a:pt x="2900672" y="128456"/>
                  <a:pt x="2897723" y="131008"/>
                </a:cubicBezTo>
                <a:cubicBezTo>
                  <a:pt x="2894937" y="133398"/>
                  <a:pt x="2890991" y="135367"/>
                  <a:pt x="2885890" y="136923"/>
                </a:cubicBezTo>
                <a:cubicBezTo>
                  <a:pt x="2880792" y="138477"/>
                  <a:pt x="2876126" y="139256"/>
                  <a:pt x="2871904" y="139256"/>
                </a:cubicBezTo>
                <a:cubicBezTo>
                  <a:pt x="2868318" y="139256"/>
                  <a:pt x="2864753" y="139115"/>
                  <a:pt x="2861208" y="138838"/>
                </a:cubicBezTo>
                <a:cubicBezTo>
                  <a:pt x="2857662" y="138557"/>
                  <a:pt x="2855527" y="138420"/>
                  <a:pt x="2854811" y="138420"/>
                </a:cubicBezTo>
                <a:lnTo>
                  <a:pt x="2854811" y="104472"/>
                </a:lnTo>
                <a:lnTo>
                  <a:pt x="2856006" y="104472"/>
                </a:lnTo>
                <a:cubicBezTo>
                  <a:pt x="2856327" y="104472"/>
                  <a:pt x="2856863" y="104509"/>
                  <a:pt x="2857623" y="104591"/>
                </a:cubicBezTo>
                <a:cubicBezTo>
                  <a:pt x="2858378" y="104670"/>
                  <a:pt x="2859113" y="104709"/>
                  <a:pt x="2859830" y="104709"/>
                </a:cubicBezTo>
                <a:cubicBezTo>
                  <a:pt x="2861745" y="104709"/>
                  <a:pt x="2863735" y="104491"/>
                  <a:pt x="2865809" y="104051"/>
                </a:cubicBezTo>
                <a:cubicBezTo>
                  <a:pt x="2867879" y="103616"/>
                  <a:pt x="2869596" y="102715"/>
                  <a:pt x="2870950" y="101362"/>
                </a:cubicBezTo>
                <a:cubicBezTo>
                  <a:pt x="2876447" y="95785"/>
                  <a:pt x="2879975" y="88336"/>
                  <a:pt x="2881526" y="79013"/>
                </a:cubicBezTo>
                <a:cubicBezTo>
                  <a:pt x="2883082" y="69685"/>
                  <a:pt x="2884133" y="59249"/>
                  <a:pt x="2884691" y="47696"/>
                </a:cubicBezTo>
                <a:cubicBezTo>
                  <a:pt x="2885011" y="41400"/>
                  <a:pt x="2885331" y="34365"/>
                  <a:pt x="2885653" y="26596"/>
                </a:cubicBezTo>
                <a:cubicBezTo>
                  <a:pt x="2885973" y="18828"/>
                  <a:pt x="2886210" y="11358"/>
                  <a:pt x="2886369" y="4184"/>
                </a:cubicBezTo>
                <a:lnTo>
                  <a:pt x="2998250" y="4184"/>
                </a:lnTo>
                <a:close/>
                <a:moveTo>
                  <a:pt x="3157822" y="138420"/>
                </a:moveTo>
                <a:lnTo>
                  <a:pt x="3116704" y="138420"/>
                </a:lnTo>
                <a:lnTo>
                  <a:pt x="3116704" y="56899"/>
                </a:lnTo>
                <a:lnTo>
                  <a:pt x="3065307" y="138420"/>
                </a:lnTo>
                <a:lnTo>
                  <a:pt x="3030281" y="138420"/>
                </a:lnTo>
                <a:lnTo>
                  <a:pt x="3030281" y="4184"/>
                </a:lnTo>
                <a:lnTo>
                  <a:pt x="3071402" y="4184"/>
                </a:lnTo>
                <a:lnTo>
                  <a:pt x="3071402" y="77098"/>
                </a:lnTo>
                <a:lnTo>
                  <a:pt x="3118497" y="4184"/>
                </a:lnTo>
                <a:lnTo>
                  <a:pt x="3157822" y="4184"/>
                </a:lnTo>
                <a:close/>
                <a:moveTo>
                  <a:pt x="3326961" y="171648"/>
                </a:moveTo>
                <a:lnTo>
                  <a:pt x="3289784" y="171648"/>
                </a:lnTo>
                <a:lnTo>
                  <a:pt x="3289784" y="137941"/>
                </a:lnTo>
                <a:lnTo>
                  <a:pt x="3212090" y="137941"/>
                </a:lnTo>
                <a:lnTo>
                  <a:pt x="3212090" y="171648"/>
                </a:lnTo>
                <a:lnTo>
                  <a:pt x="3174916" y="171648"/>
                </a:lnTo>
                <a:lnTo>
                  <a:pt x="3174916" y="108300"/>
                </a:lnTo>
                <a:lnTo>
                  <a:pt x="3184599" y="108300"/>
                </a:lnTo>
                <a:cubicBezTo>
                  <a:pt x="3190655" y="95706"/>
                  <a:pt x="3195493" y="80326"/>
                  <a:pt x="3199122" y="62158"/>
                </a:cubicBezTo>
                <a:cubicBezTo>
                  <a:pt x="3202751" y="43988"/>
                  <a:pt x="3204562" y="24667"/>
                  <a:pt x="3204562" y="4184"/>
                </a:cubicBezTo>
                <a:lnTo>
                  <a:pt x="3313692" y="4184"/>
                </a:lnTo>
                <a:lnTo>
                  <a:pt x="3313692" y="108300"/>
                </a:lnTo>
                <a:lnTo>
                  <a:pt x="3326961" y="108300"/>
                </a:lnTo>
                <a:close/>
                <a:moveTo>
                  <a:pt x="3272094" y="108300"/>
                </a:moveTo>
                <a:lnTo>
                  <a:pt x="3272094" y="33711"/>
                </a:lnTo>
                <a:lnTo>
                  <a:pt x="3242567" y="33711"/>
                </a:lnTo>
                <a:cubicBezTo>
                  <a:pt x="3241217" y="48611"/>
                  <a:pt x="3238927" y="62417"/>
                  <a:pt x="3235697" y="75124"/>
                </a:cubicBezTo>
                <a:cubicBezTo>
                  <a:pt x="3232473" y="87836"/>
                  <a:pt x="3228584" y="98896"/>
                  <a:pt x="3224042" y="108300"/>
                </a:cubicBezTo>
                <a:close/>
                <a:moveTo>
                  <a:pt x="3477089" y="71363"/>
                </a:moveTo>
                <a:cubicBezTo>
                  <a:pt x="3477089" y="93434"/>
                  <a:pt x="3471052" y="110823"/>
                  <a:pt x="3458982" y="123534"/>
                </a:cubicBezTo>
                <a:cubicBezTo>
                  <a:pt x="3446906" y="136246"/>
                  <a:pt x="3429835" y="142600"/>
                  <a:pt x="3407764" y="142600"/>
                </a:cubicBezTo>
                <a:cubicBezTo>
                  <a:pt x="3385847" y="142600"/>
                  <a:pt x="3368815" y="136246"/>
                  <a:pt x="3356665" y="123534"/>
                </a:cubicBezTo>
                <a:cubicBezTo>
                  <a:pt x="3344509" y="110823"/>
                  <a:pt x="3338434" y="93434"/>
                  <a:pt x="3338434" y="71363"/>
                </a:cubicBezTo>
                <a:cubicBezTo>
                  <a:pt x="3338434" y="49050"/>
                  <a:pt x="3344509" y="31579"/>
                  <a:pt x="3356665" y="18943"/>
                </a:cubicBezTo>
                <a:cubicBezTo>
                  <a:pt x="3368815" y="6315"/>
                  <a:pt x="3385847" y="0"/>
                  <a:pt x="3407764" y="0"/>
                </a:cubicBezTo>
                <a:cubicBezTo>
                  <a:pt x="3429756" y="0"/>
                  <a:pt x="3446810" y="6354"/>
                  <a:pt x="3458919" y="19066"/>
                </a:cubicBezTo>
                <a:cubicBezTo>
                  <a:pt x="3471034" y="31774"/>
                  <a:pt x="3477089" y="49209"/>
                  <a:pt x="3477089" y="71363"/>
                </a:cubicBezTo>
                <a:close/>
                <a:moveTo>
                  <a:pt x="3434177" y="71600"/>
                </a:moveTo>
                <a:cubicBezTo>
                  <a:pt x="3434177" y="63634"/>
                  <a:pt x="3433522" y="56999"/>
                  <a:pt x="3432207" y="51700"/>
                </a:cubicBezTo>
                <a:cubicBezTo>
                  <a:pt x="3430894" y="46397"/>
                  <a:pt x="3429079" y="42157"/>
                  <a:pt x="3426768" y="38970"/>
                </a:cubicBezTo>
                <a:cubicBezTo>
                  <a:pt x="3424299" y="35623"/>
                  <a:pt x="3421509" y="33289"/>
                  <a:pt x="3418399" y="31975"/>
                </a:cubicBezTo>
                <a:cubicBezTo>
                  <a:pt x="3415291" y="30662"/>
                  <a:pt x="3411745" y="30007"/>
                  <a:pt x="3407764" y="30007"/>
                </a:cubicBezTo>
                <a:cubicBezTo>
                  <a:pt x="3404016" y="30007"/>
                  <a:pt x="3400629" y="30582"/>
                  <a:pt x="3397601" y="31738"/>
                </a:cubicBezTo>
                <a:cubicBezTo>
                  <a:pt x="3394573" y="32893"/>
                  <a:pt x="3391783" y="35107"/>
                  <a:pt x="3389234" y="38372"/>
                </a:cubicBezTo>
                <a:cubicBezTo>
                  <a:pt x="3386844" y="41480"/>
                  <a:pt x="3384933" y="45742"/>
                  <a:pt x="3383500" y="51160"/>
                </a:cubicBezTo>
                <a:cubicBezTo>
                  <a:pt x="3382060" y="56578"/>
                  <a:pt x="3381344" y="63396"/>
                  <a:pt x="3381344" y="71600"/>
                </a:cubicBezTo>
                <a:cubicBezTo>
                  <a:pt x="3381344" y="79808"/>
                  <a:pt x="3382023" y="86440"/>
                  <a:pt x="3383381" y="91501"/>
                </a:cubicBezTo>
                <a:cubicBezTo>
                  <a:pt x="3384735" y="96563"/>
                  <a:pt x="3386488" y="100610"/>
                  <a:pt x="3388637" y="103634"/>
                </a:cubicBezTo>
                <a:cubicBezTo>
                  <a:pt x="3390869" y="106744"/>
                  <a:pt x="3393659" y="109016"/>
                  <a:pt x="3397003" y="110448"/>
                </a:cubicBezTo>
                <a:cubicBezTo>
                  <a:pt x="3400352" y="111885"/>
                  <a:pt x="3404055" y="112601"/>
                  <a:pt x="3408121" y="112601"/>
                </a:cubicBezTo>
                <a:cubicBezTo>
                  <a:pt x="3411468" y="112601"/>
                  <a:pt x="3414877" y="111885"/>
                  <a:pt x="3418340" y="110448"/>
                </a:cubicBezTo>
                <a:cubicBezTo>
                  <a:pt x="3421807" y="109016"/>
                  <a:pt x="3424576" y="106866"/>
                  <a:pt x="3426650" y="103993"/>
                </a:cubicBezTo>
                <a:cubicBezTo>
                  <a:pt x="3429119" y="100566"/>
                  <a:pt x="3430991" y="96444"/>
                  <a:pt x="3432266" y="91621"/>
                </a:cubicBezTo>
                <a:cubicBezTo>
                  <a:pt x="3433544" y="86800"/>
                  <a:pt x="3434177" y="80126"/>
                  <a:pt x="3434177" y="71600"/>
                </a:cubicBezTo>
                <a:close/>
                <a:moveTo>
                  <a:pt x="3625546" y="97898"/>
                </a:moveTo>
                <a:cubicBezTo>
                  <a:pt x="3625546" y="104350"/>
                  <a:pt x="3624268" y="110088"/>
                  <a:pt x="3621723" y="115107"/>
                </a:cubicBezTo>
                <a:cubicBezTo>
                  <a:pt x="3619174" y="120128"/>
                  <a:pt x="3615746" y="124312"/>
                  <a:pt x="3611441" y="127659"/>
                </a:cubicBezTo>
                <a:cubicBezTo>
                  <a:pt x="3606023" y="131882"/>
                  <a:pt x="3600306" y="134733"/>
                  <a:pt x="3594287" y="136206"/>
                </a:cubicBezTo>
                <a:cubicBezTo>
                  <a:pt x="3588271" y="137682"/>
                  <a:pt x="3581119" y="138420"/>
                  <a:pt x="3572831" y="138420"/>
                </a:cubicBezTo>
                <a:lnTo>
                  <a:pt x="3499323" y="138420"/>
                </a:lnTo>
                <a:lnTo>
                  <a:pt x="3499323" y="4184"/>
                </a:lnTo>
                <a:lnTo>
                  <a:pt x="3569365" y="4184"/>
                </a:lnTo>
                <a:cubicBezTo>
                  <a:pt x="3579166" y="4184"/>
                  <a:pt x="3586382" y="4504"/>
                  <a:pt x="3591004" y="5141"/>
                </a:cubicBezTo>
                <a:cubicBezTo>
                  <a:pt x="3595626" y="5781"/>
                  <a:pt x="3600166" y="7333"/>
                  <a:pt x="3604627" y="9803"/>
                </a:cubicBezTo>
                <a:cubicBezTo>
                  <a:pt x="3609328" y="12352"/>
                  <a:pt x="3612834" y="15743"/>
                  <a:pt x="3615150" y="19962"/>
                </a:cubicBezTo>
                <a:cubicBezTo>
                  <a:pt x="3617457" y="24189"/>
                  <a:pt x="3618615" y="29206"/>
                  <a:pt x="3618615" y="35024"/>
                </a:cubicBezTo>
                <a:cubicBezTo>
                  <a:pt x="3618615" y="41717"/>
                  <a:pt x="3616823" y="47535"/>
                  <a:pt x="3613237" y="52474"/>
                </a:cubicBezTo>
                <a:cubicBezTo>
                  <a:pt x="3609648" y="57417"/>
                  <a:pt x="3605144" y="61200"/>
                  <a:pt x="3599727" y="63832"/>
                </a:cubicBezTo>
                <a:lnTo>
                  <a:pt x="3599727" y="65146"/>
                </a:lnTo>
                <a:cubicBezTo>
                  <a:pt x="3607138" y="66979"/>
                  <a:pt x="3613295" y="70664"/>
                  <a:pt x="3618195" y="76202"/>
                </a:cubicBezTo>
                <a:cubicBezTo>
                  <a:pt x="3623095" y="81741"/>
                  <a:pt x="3625546" y="88974"/>
                  <a:pt x="3625546" y="97898"/>
                </a:cubicBezTo>
                <a:close/>
                <a:moveTo>
                  <a:pt x="3576898" y="44705"/>
                </a:moveTo>
                <a:cubicBezTo>
                  <a:pt x="3576898" y="39528"/>
                  <a:pt x="3575401" y="35942"/>
                  <a:pt x="3572413" y="33949"/>
                </a:cubicBezTo>
                <a:cubicBezTo>
                  <a:pt x="3569426" y="31957"/>
                  <a:pt x="3564666" y="30961"/>
                  <a:pt x="3558132" y="30961"/>
                </a:cubicBezTo>
                <a:lnTo>
                  <a:pt x="3540799" y="30961"/>
                </a:lnTo>
                <a:lnTo>
                  <a:pt x="3540799" y="57733"/>
                </a:lnTo>
                <a:lnTo>
                  <a:pt x="3558849" y="57733"/>
                </a:lnTo>
                <a:cubicBezTo>
                  <a:pt x="3564666" y="57733"/>
                  <a:pt x="3569126" y="56578"/>
                  <a:pt x="3572237" y="54270"/>
                </a:cubicBezTo>
                <a:cubicBezTo>
                  <a:pt x="3575344" y="51958"/>
                  <a:pt x="3576898" y="48773"/>
                  <a:pt x="3576898" y="44705"/>
                </a:cubicBezTo>
                <a:close/>
                <a:moveTo>
                  <a:pt x="3582875" y="96585"/>
                </a:moveTo>
                <a:cubicBezTo>
                  <a:pt x="3582875" y="90767"/>
                  <a:pt x="3581241" y="86684"/>
                  <a:pt x="3577975" y="84331"/>
                </a:cubicBezTo>
                <a:cubicBezTo>
                  <a:pt x="3574703" y="81980"/>
                  <a:pt x="3569844" y="80805"/>
                  <a:pt x="3563388" y="80805"/>
                </a:cubicBezTo>
                <a:lnTo>
                  <a:pt x="3540799" y="80805"/>
                </a:lnTo>
                <a:lnTo>
                  <a:pt x="3540799" y="111524"/>
                </a:lnTo>
                <a:lnTo>
                  <a:pt x="3564108" y="111524"/>
                </a:lnTo>
                <a:cubicBezTo>
                  <a:pt x="3570001" y="111524"/>
                  <a:pt x="3574606" y="110193"/>
                  <a:pt x="3577911" y="107521"/>
                </a:cubicBezTo>
                <a:cubicBezTo>
                  <a:pt x="3581219" y="104846"/>
                  <a:pt x="3582875" y="101204"/>
                  <a:pt x="3582875" y="965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139086" y="3732866"/>
            <a:ext cx="3062394" cy="222206"/>
          </a:xfrm>
          <a:custGeom>
            <a:avLst/>
            <a:gdLst/>
            <a:ahLst/>
            <a:cxnLst/>
            <a:rect l="l" t="t" r="r" b="b"/>
            <a:pathLst>
              <a:path w="3062394" h="222206">
                <a:moveTo>
                  <a:pt x="126223" y="137462"/>
                </a:moveTo>
                <a:cubicBezTo>
                  <a:pt x="126223" y="143914"/>
                  <a:pt x="124949" y="149652"/>
                  <a:pt x="122401" y="154671"/>
                </a:cubicBezTo>
                <a:cubicBezTo>
                  <a:pt x="119852" y="159692"/>
                  <a:pt x="116424" y="163876"/>
                  <a:pt x="112119" y="167223"/>
                </a:cubicBezTo>
                <a:cubicBezTo>
                  <a:pt x="106701" y="171446"/>
                  <a:pt x="100983" y="174297"/>
                  <a:pt x="94969" y="175770"/>
                </a:cubicBezTo>
                <a:cubicBezTo>
                  <a:pt x="88949" y="177246"/>
                  <a:pt x="81800" y="177984"/>
                  <a:pt x="73508" y="177984"/>
                </a:cubicBezTo>
                <a:lnTo>
                  <a:pt x="0" y="177984"/>
                </a:lnTo>
                <a:lnTo>
                  <a:pt x="0" y="43748"/>
                </a:lnTo>
                <a:lnTo>
                  <a:pt x="70045" y="43748"/>
                </a:lnTo>
                <a:cubicBezTo>
                  <a:pt x="79848" y="43748"/>
                  <a:pt x="87059" y="44068"/>
                  <a:pt x="91682" y="44705"/>
                </a:cubicBezTo>
                <a:cubicBezTo>
                  <a:pt x="96303" y="45345"/>
                  <a:pt x="100847" y="46897"/>
                  <a:pt x="105308" y="49367"/>
                </a:cubicBezTo>
                <a:cubicBezTo>
                  <a:pt x="110005" y="51916"/>
                  <a:pt x="113516" y="55307"/>
                  <a:pt x="115827" y="59526"/>
                </a:cubicBezTo>
                <a:cubicBezTo>
                  <a:pt x="118137" y="63753"/>
                  <a:pt x="119293" y="68770"/>
                  <a:pt x="119293" y="74588"/>
                </a:cubicBezTo>
                <a:cubicBezTo>
                  <a:pt x="119293" y="81281"/>
                  <a:pt x="117501" y="87099"/>
                  <a:pt x="113914" y="92038"/>
                </a:cubicBezTo>
                <a:cubicBezTo>
                  <a:pt x="110326" y="96981"/>
                  <a:pt x="105822" y="100764"/>
                  <a:pt x="100408" y="103396"/>
                </a:cubicBezTo>
                <a:lnTo>
                  <a:pt x="100408" y="104710"/>
                </a:lnTo>
                <a:cubicBezTo>
                  <a:pt x="107817" y="106543"/>
                  <a:pt x="113973" y="110228"/>
                  <a:pt x="118873" y="115766"/>
                </a:cubicBezTo>
                <a:cubicBezTo>
                  <a:pt x="123772" y="121305"/>
                  <a:pt x="126223" y="128538"/>
                  <a:pt x="126223" y="137462"/>
                </a:cubicBezTo>
                <a:close/>
                <a:moveTo>
                  <a:pt x="77577" y="84269"/>
                </a:moveTo>
                <a:cubicBezTo>
                  <a:pt x="77577" y="79092"/>
                  <a:pt x="76079" y="75506"/>
                  <a:pt x="73094" y="73513"/>
                </a:cubicBezTo>
                <a:cubicBezTo>
                  <a:pt x="70107" y="71521"/>
                  <a:pt x="65343" y="70525"/>
                  <a:pt x="58809" y="70525"/>
                </a:cubicBezTo>
                <a:lnTo>
                  <a:pt x="41476" y="70525"/>
                </a:lnTo>
                <a:lnTo>
                  <a:pt x="41476" y="97297"/>
                </a:lnTo>
                <a:lnTo>
                  <a:pt x="59527" y="97297"/>
                </a:lnTo>
                <a:cubicBezTo>
                  <a:pt x="65343" y="97297"/>
                  <a:pt x="69805" y="96142"/>
                  <a:pt x="72915" y="93834"/>
                </a:cubicBezTo>
                <a:cubicBezTo>
                  <a:pt x="76021" y="91522"/>
                  <a:pt x="77577" y="88337"/>
                  <a:pt x="77577" y="84269"/>
                </a:cubicBezTo>
                <a:close/>
                <a:moveTo>
                  <a:pt x="83553" y="136149"/>
                </a:moveTo>
                <a:cubicBezTo>
                  <a:pt x="83553" y="130331"/>
                  <a:pt x="81918" y="126248"/>
                  <a:pt x="78653" y="123895"/>
                </a:cubicBezTo>
                <a:cubicBezTo>
                  <a:pt x="75384" y="121544"/>
                  <a:pt x="70521" y="120369"/>
                  <a:pt x="64069" y="120369"/>
                </a:cubicBezTo>
                <a:lnTo>
                  <a:pt x="41476" y="120369"/>
                </a:lnTo>
                <a:lnTo>
                  <a:pt x="41476" y="151088"/>
                </a:lnTo>
                <a:lnTo>
                  <a:pt x="64786" y="151088"/>
                </a:lnTo>
                <a:cubicBezTo>
                  <a:pt x="70679" y="151088"/>
                  <a:pt x="75283" y="149757"/>
                  <a:pt x="78592" y="147085"/>
                </a:cubicBezTo>
                <a:cubicBezTo>
                  <a:pt x="81897" y="144410"/>
                  <a:pt x="83553" y="140768"/>
                  <a:pt x="83553" y="136149"/>
                </a:cubicBezTo>
                <a:close/>
                <a:moveTo>
                  <a:pt x="361134" y="56182"/>
                </a:moveTo>
                <a:cubicBezTo>
                  <a:pt x="361134" y="64469"/>
                  <a:pt x="359821" y="72357"/>
                  <a:pt x="357192" y="79849"/>
                </a:cubicBezTo>
                <a:cubicBezTo>
                  <a:pt x="354557" y="87337"/>
                  <a:pt x="350773" y="93592"/>
                  <a:pt x="345834" y="98615"/>
                </a:cubicBezTo>
                <a:cubicBezTo>
                  <a:pt x="342807" y="101722"/>
                  <a:pt x="339481" y="104587"/>
                  <a:pt x="335851" y="107218"/>
                </a:cubicBezTo>
                <a:cubicBezTo>
                  <a:pt x="332226" y="109851"/>
                  <a:pt x="328223" y="112082"/>
                  <a:pt x="323842" y="113915"/>
                </a:cubicBezTo>
                <a:cubicBezTo>
                  <a:pt x="319458" y="115748"/>
                  <a:pt x="314694" y="117180"/>
                  <a:pt x="309557" y="118217"/>
                </a:cubicBezTo>
                <a:cubicBezTo>
                  <a:pt x="304419" y="119254"/>
                  <a:pt x="298660" y="119772"/>
                  <a:pt x="292281" y="119772"/>
                </a:cubicBezTo>
                <a:lnTo>
                  <a:pt x="268856" y="119772"/>
                </a:lnTo>
                <a:lnTo>
                  <a:pt x="268856" y="177984"/>
                </a:lnTo>
                <a:lnTo>
                  <a:pt x="224150" y="177984"/>
                </a:lnTo>
                <a:lnTo>
                  <a:pt x="224150" y="0"/>
                </a:lnTo>
                <a:lnTo>
                  <a:pt x="293238" y="0"/>
                </a:lnTo>
                <a:cubicBezTo>
                  <a:pt x="303520" y="0"/>
                  <a:pt x="312383" y="936"/>
                  <a:pt x="319835" y="2812"/>
                </a:cubicBezTo>
                <a:cubicBezTo>
                  <a:pt x="327287" y="4684"/>
                  <a:pt x="334041" y="7654"/>
                  <a:pt x="340096" y="11715"/>
                </a:cubicBezTo>
                <a:cubicBezTo>
                  <a:pt x="346788" y="16175"/>
                  <a:pt x="351972" y="22134"/>
                  <a:pt x="355637" y="29585"/>
                </a:cubicBezTo>
                <a:cubicBezTo>
                  <a:pt x="359301" y="37037"/>
                  <a:pt x="361134" y="45900"/>
                  <a:pt x="361134" y="56182"/>
                </a:cubicBezTo>
                <a:close/>
                <a:moveTo>
                  <a:pt x="315231" y="57254"/>
                </a:moveTo>
                <a:cubicBezTo>
                  <a:pt x="315231" y="52236"/>
                  <a:pt x="314036" y="47916"/>
                  <a:pt x="311645" y="44287"/>
                </a:cubicBezTo>
                <a:cubicBezTo>
                  <a:pt x="309254" y="40659"/>
                  <a:pt x="306389" y="38171"/>
                  <a:pt x="303042" y="36817"/>
                </a:cubicBezTo>
                <a:cubicBezTo>
                  <a:pt x="298817" y="34985"/>
                  <a:pt x="294771" y="33931"/>
                  <a:pt x="290909" y="33650"/>
                </a:cubicBezTo>
                <a:cubicBezTo>
                  <a:pt x="287042" y="33369"/>
                  <a:pt x="281805" y="33232"/>
                  <a:pt x="275188" y="33232"/>
                </a:cubicBezTo>
                <a:lnTo>
                  <a:pt x="268856" y="33232"/>
                </a:lnTo>
                <a:lnTo>
                  <a:pt x="268856" y="86544"/>
                </a:lnTo>
                <a:lnTo>
                  <a:pt x="271962" y="86544"/>
                </a:lnTo>
                <a:cubicBezTo>
                  <a:pt x="276189" y="86544"/>
                  <a:pt x="280174" y="86505"/>
                  <a:pt x="283918" y="86426"/>
                </a:cubicBezTo>
                <a:cubicBezTo>
                  <a:pt x="287662" y="86342"/>
                  <a:pt x="290931" y="86065"/>
                  <a:pt x="293717" y="85583"/>
                </a:cubicBezTo>
                <a:cubicBezTo>
                  <a:pt x="296107" y="85186"/>
                  <a:pt x="298635" y="84409"/>
                  <a:pt x="301305" y="83250"/>
                </a:cubicBezTo>
                <a:cubicBezTo>
                  <a:pt x="303978" y="82098"/>
                  <a:pt x="306029" y="80803"/>
                  <a:pt x="307465" y="79370"/>
                </a:cubicBezTo>
                <a:cubicBezTo>
                  <a:pt x="310489" y="76421"/>
                  <a:pt x="312545" y="73350"/>
                  <a:pt x="313622" y="70164"/>
                </a:cubicBezTo>
                <a:cubicBezTo>
                  <a:pt x="314694" y="66975"/>
                  <a:pt x="315231" y="62673"/>
                  <a:pt x="315231" y="57254"/>
                </a:cubicBezTo>
                <a:close/>
                <a:moveTo>
                  <a:pt x="511503" y="110927"/>
                </a:moveTo>
                <a:cubicBezTo>
                  <a:pt x="511503" y="132998"/>
                  <a:pt x="505466" y="150387"/>
                  <a:pt x="493394" y="163098"/>
                </a:cubicBezTo>
                <a:cubicBezTo>
                  <a:pt x="481320" y="175810"/>
                  <a:pt x="464245" y="182164"/>
                  <a:pt x="442178" y="182164"/>
                </a:cubicBezTo>
                <a:cubicBezTo>
                  <a:pt x="420260" y="182164"/>
                  <a:pt x="403229" y="175810"/>
                  <a:pt x="391075" y="163098"/>
                </a:cubicBezTo>
                <a:cubicBezTo>
                  <a:pt x="378922" y="150387"/>
                  <a:pt x="372845" y="132998"/>
                  <a:pt x="372845" y="110927"/>
                </a:cubicBezTo>
                <a:cubicBezTo>
                  <a:pt x="372845" y="88614"/>
                  <a:pt x="378922" y="71143"/>
                  <a:pt x="391075" y="58507"/>
                </a:cubicBezTo>
                <a:cubicBezTo>
                  <a:pt x="403229" y="45879"/>
                  <a:pt x="420260" y="39564"/>
                  <a:pt x="442178" y="39564"/>
                </a:cubicBezTo>
                <a:cubicBezTo>
                  <a:pt x="464170" y="39564"/>
                  <a:pt x="481219" y="45918"/>
                  <a:pt x="493333" y="58630"/>
                </a:cubicBezTo>
                <a:cubicBezTo>
                  <a:pt x="505448" y="71338"/>
                  <a:pt x="511503" y="88773"/>
                  <a:pt x="511503" y="110927"/>
                </a:cubicBezTo>
                <a:close/>
                <a:moveTo>
                  <a:pt x="468591" y="111164"/>
                </a:moveTo>
                <a:cubicBezTo>
                  <a:pt x="468591" y="103198"/>
                  <a:pt x="467936" y="96563"/>
                  <a:pt x="466621" y="91264"/>
                </a:cubicBezTo>
                <a:cubicBezTo>
                  <a:pt x="465307" y="85961"/>
                  <a:pt x="463490" y="81721"/>
                  <a:pt x="461182" y="78534"/>
                </a:cubicBezTo>
                <a:cubicBezTo>
                  <a:pt x="458712" y="75187"/>
                  <a:pt x="455919" y="72853"/>
                  <a:pt x="452811" y="71539"/>
                </a:cubicBezTo>
                <a:cubicBezTo>
                  <a:pt x="449705" y="70226"/>
                  <a:pt x="446159" y="69571"/>
                  <a:pt x="442178" y="69571"/>
                </a:cubicBezTo>
                <a:cubicBezTo>
                  <a:pt x="438430" y="69571"/>
                  <a:pt x="435039" y="70146"/>
                  <a:pt x="432015" y="71302"/>
                </a:cubicBezTo>
                <a:cubicBezTo>
                  <a:pt x="428987" y="72457"/>
                  <a:pt x="426197" y="74671"/>
                  <a:pt x="423648" y="77936"/>
                </a:cubicBezTo>
                <a:cubicBezTo>
                  <a:pt x="421258" y="81044"/>
                  <a:pt x="419346" y="85306"/>
                  <a:pt x="417913" y="90724"/>
                </a:cubicBezTo>
                <a:cubicBezTo>
                  <a:pt x="416473" y="96142"/>
                  <a:pt x="415756" y="102960"/>
                  <a:pt x="415756" y="111164"/>
                </a:cubicBezTo>
                <a:cubicBezTo>
                  <a:pt x="415756" y="119372"/>
                  <a:pt x="416437" y="126004"/>
                  <a:pt x="417791" y="131065"/>
                </a:cubicBezTo>
                <a:cubicBezTo>
                  <a:pt x="419145" y="136127"/>
                  <a:pt x="420902" y="140174"/>
                  <a:pt x="423050" y="143198"/>
                </a:cubicBezTo>
                <a:cubicBezTo>
                  <a:pt x="425283" y="146308"/>
                  <a:pt x="428069" y="148580"/>
                  <a:pt x="431417" y="150012"/>
                </a:cubicBezTo>
                <a:cubicBezTo>
                  <a:pt x="434761" y="151449"/>
                  <a:pt x="438466" y="152165"/>
                  <a:pt x="442533" y="152165"/>
                </a:cubicBezTo>
                <a:cubicBezTo>
                  <a:pt x="445882" y="152165"/>
                  <a:pt x="449287" y="151449"/>
                  <a:pt x="452754" y="150012"/>
                </a:cubicBezTo>
                <a:cubicBezTo>
                  <a:pt x="456221" y="148580"/>
                  <a:pt x="458990" y="146430"/>
                  <a:pt x="461063" y="143557"/>
                </a:cubicBezTo>
                <a:cubicBezTo>
                  <a:pt x="463533" y="140130"/>
                  <a:pt x="465405" y="136008"/>
                  <a:pt x="466679" y="131185"/>
                </a:cubicBezTo>
                <a:cubicBezTo>
                  <a:pt x="467954" y="126364"/>
                  <a:pt x="468591" y="119690"/>
                  <a:pt x="468591" y="111164"/>
                </a:cubicBezTo>
                <a:close/>
                <a:moveTo>
                  <a:pt x="599594" y="181567"/>
                </a:moveTo>
                <a:cubicBezTo>
                  <a:pt x="588521" y="181567"/>
                  <a:pt x="578376" y="180174"/>
                  <a:pt x="569175" y="177387"/>
                </a:cubicBezTo>
                <a:cubicBezTo>
                  <a:pt x="559973" y="174597"/>
                  <a:pt x="551981" y="170291"/>
                  <a:pt x="545205" y="164474"/>
                </a:cubicBezTo>
                <a:cubicBezTo>
                  <a:pt x="538514" y="158656"/>
                  <a:pt x="533294" y="151348"/>
                  <a:pt x="529552" y="142542"/>
                </a:cubicBezTo>
                <a:cubicBezTo>
                  <a:pt x="525806" y="133736"/>
                  <a:pt x="523930" y="123358"/>
                  <a:pt x="523930" y="111406"/>
                </a:cubicBezTo>
                <a:cubicBezTo>
                  <a:pt x="523930" y="98575"/>
                  <a:pt x="525963" y="87657"/>
                  <a:pt x="530029" y="78653"/>
                </a:cubicBezTo>
                <a:cubicBezTo>
                  <a:pt x="534093" y="69645"/>
                  <a:pt x="539589" y="62237"/>
                  <a:pt x="546523" y="56420"/>
                </a:cubicBezTo>
                <a:cubicBezTo>
                  <a:pt x="553219" y="50843"/>
                  <a:pt x="561085" y="46721"/>
                  <a:pt x="570133" y="44050"/>
                </a:cubicBezTo>
                <a:cubicBezTo>
                  <a:pt x="579175" y="41379"/>
                  <a:pt x="588596" y="40043"/>
                  <a:pt x="598399" y="40043"/>
                </a:cubicBezTo>
                <a:cubicBezTo>
                  <a:pt x="605812" y="40043"/>
                  <a:pt x="613224" y="40900"/>
                  <a:pt x="620637" y="42610"/>
                </a:cubicBezTo>
                <a:cubicBezTo>
                  <a:pt x="628046" y="44327"/>
                  <a:pt x="635493" y="47056"/>
                  <a:pt x="642985" y="50804"/>
                </a:cubicBezTo>
                <a:lnTo>
                  <a:pt x="642985" y="86663"/>
                </a:lnTo>
                <a:lnTo>
                  <a:pt x="637606" y="86663"/>
                </a:lnTo>
                <a:cubicBezTo>
                  <a:pt x="635933" y="85068"/>
                  <a:pt x="633880" y="83312"/>
                  <a:pt x="631451" y="81399"/>
                </a:cubicBezTo>
                <a:cubicBezTo>
                  <a:pt x="629017" y="79488"/>
                  <a:pt x="626368" y="77735"/>
                  <a:pt x="623502" y="76144"/>
                </a:cubicBezTo>
                <a:cubicBezTo>
                  <a:pt x="620474" y="74470"/>
                  <a:pt x="617048" y="73055"/>
                  <a:pt x="613224" y="71900"/>
                </a:cubicBezTo>
                <a:cubicBezTo>
                  <a:pt x="609393" y="70744"/>
                  <a:pt x="605131" y="70168"/>
                  <a:pt x="600434" y="70168"/>
                </a:cubicBezTo>
                <a:cubicBezTo>
                  <a:pt x="589752" y="70168"/>
                  <a:pt x="581483" y="73890"/>
                  <a:pt x="575629" y="81342"/>
                </a:cubicBezTo>
                <a:cubicBezTo>
                  <a:pt x="569772" y="88795"/>
                  <a:pt x="566842" y="98813"/>
                  <a:pt x="566842" y="111406"/>
                </a:cubicBezTo>
                <a:cubicBezTo>
                  <a:pt x="566842" y="124870"/>
                  <a:pt x="569970" y="134913"/>
                  <a:pt x="576227" y="141524"/>
                </a:cubicBezTo>
                <a:cubicBezTo>
                  <a:pt x="582484" y="148140"/>
                  <a:pt x="590789" y="151449"/>
                  <a:pt x="601150" y="151449"/>
                </a:cubicBezTo>
                <a:cubicBezTo>
                  <a:pt x="606405" y="151449"/>
                  <a:pt x="611028" y="150851"/>
                  <a:pt x="615017" y="149655"/>
                </a:cubicBezTo>
                <a:cubicBezTo>
                  <a:pt x="618998" y="148460"/>
                  <a:pt x="622426" y="147028"/>
                  <a:pt x="625291" y="145350"/>
                </a:cubicBezTo>
                <a:cubicBezTo>
                  <a:pt x="628081" y="143676"/>
                  <a:pt x="630476" y="141941"/>
                  <a:pt x="632466" y="140148"/>
                </a:cubicBezTo>
                <a:cubicBezTo>
                  <a:pt x="634461" y="138355"/>
                  <a:pt x="636170" y="136746"/>
                  <a:pt x="637606" y="135310"/>
                </a:cubicBezTo>
                <a:lnTo>
                  <a:pt x="642985" y="135310"/>
                </a:lnTo>
                <a:lnTo>
                  <a:pt x="642985" y="171169"/>
                </a:lnTo>
                <a:cubicBezTo>
                  <a:pt x="640595" y="172206"/>
                  <a:pt x="637826" y="173402"/>
                  <a:pt x="634680" y="174755"/>
                </a:cubicBezTo>
                <a:cubicBezTo>
                  <a:pt x="631530" y="176108"/>
                  <a:pt x="628323" y="177228"/>
                  <a:pt x="625054" y="178104"/>
                </a:cubicBezTo>
                <a:cubicBezTo>
                  <a:pt x="620990" y="179216"/>
                  <a:pt x="617184" y="180076"/>
                  <a:pt x="613638" y="180674"/>
                </a:cubicBezTo>
                <a:cubicBezTo>
                  <a:pt x="610092" y="181271"/>
                  <a:pt x="605412" y="181567"/>
                  <a:pt x="599594" y="181567"/>
                </a:cubicBezTo>
                <a:close/>
                <a:moveTo>
                  <a:pt x="728687" y="181567"/>
                </a:moveTo>
                <a:cubicBezTo>
                  <a:pt x="717610" y="181567"/>
                  <a:pt x="707468" y="180174"/>
                  <a:pt x="698267" y="177387"/>
                </a:cubicBezTo>
                <a:cubicBezTo>
                  <a:pt x="689066" y="174597"/>
                  <a:pt x="681074" y="170291"/>
                  <a:pt x="674298" y="164474"/>
                </a:cubicBezTo>
                <a:cubicBezTo>
                  <a:pt x="667605" y="158656"/>
                  <a:pt x="662386" y="151348"/>
                  <a:pt x="658646" y="142542"/>
                </a:cubicBezTo>
                <a:cubicBezTo>
                  <a:pt x="654898" y="133736"/>
                  <a:pt x="653022" y="123358"/>
                  <a:pt x="653022" y="111406"/>
                </a:cubicBezTo>
                <a:cubicBezTo>
                  <a:pt x="653022" y="98575"/>
                  <a:pt x="655056" y="87657"/>
                  <a:pt x="659120" y="78653"/>
                </a:cubicBezTo>
                <a:cubicBezTo>
                  <a:pt x="663184" y="69645"/>
                  <a:pt x="668682" y="62237"/>
                  <a:pt x="675613" y="56420"/>
                </a:cubicBezTo>
                <a:cubicBezTo>
                  <a:pt x="682312" y="50843"/>
                  <a:pt x="690178" y="46721"/>
                  <a:pt x="699221" y="44050"/>
                </a:cubicBezTo>
                <a:cubicBezTo>
                  <a:pt x="708268" y="41379"/>
                  <a:pt x="717689" y="40043"/>
                  <a:pt x="727492" y="40043"/>
                </a:cubicBezTo>
                <a:cubicBezTo>
                  <a:pt x="734904" y="40043"/>
                  <a:pt x="742313" y="40900"/>
                  <a:pt x="749728" y="42610"/>
                </a:cubicBezTo>
                <a:cubicBezTo>
                  <a:pt x="757138" y="44327"/>
                  <a:pt x="764586" y="47056"/>
                  <a:pt x="772074" y="50804"/>
                </a:cubicBezTo>
                <a:lnTo>
                  <a:pt x="772074" y="86663"/>
                </a:lnTo>
                <a:lnTo>
                  <a:pt x="766699" y="86663"/>
                </a:lnTo>
                <a:cubicBezTo>
                  <a:pt x="765025" y="85068"/>
                  <a:pt x="762973" y="83312"/>
                  <a:pt x="760540" y="81399"/>
                </a:cubicBezTo>
                <a:cubicBezTo>
                  <a:pt x="758109" y="79488"/>
                  <a:pt x="755460" y="77735"/>
                  <a:pt x="752591" y="76144"/>
                </a:cubicBezTo>
                <a:cubicBezTo>
                  <a:pt x="749567" y="74470"/>
                  <a:pt x="746139" y="73055"/>
                  <a:pt x="742313" y="71900"/>
                </a:cubicBezTo>
                <a:cubicBezTo>
                  <a:pt x="738486" y="70744"/>
                  <a:pt x="734224" y="70168"/>
                  <a:pt x="729521" y="70168"/>
                </a:cubicBezTo>
                <a:cubicBezTo>
                  <a:pt x="718845" y="70168"/>
                  <a:pt x="710576" y="73890"/>
                  <a:pt x="704718" y="81342"/>
                </a:cubicBezTo>
                <a:cubicBezTo>
                  <a:pt x="698865" y="88795"/>
                  <a:pt x="695934" y="98813"/>
                  <a:pt x="695934" y="111406"/>
                </a:cubicBezTo>
                <a:cubicBezTo>
                  <a:pt x="695934" y="124870"/>
                  <a:pt x="699059" y="134913"/>
                  <a:pt x="705315" y="141524"/>
                </a:cubicBezTo>
                <a:cubicBezTo>
                  <a:pt x="711573" y="148140"/>
                  <a:pt x="719881" y="151449"/>
                  <a:pt x="730242" y="151449"/>
                </a:cubicBezTo>
                <a:cubicBezTo>
                  <a:pt x="735498" y="151449"/>
                  <a:pt x="740121" y="150851"/>
                  <a:pt x="744106" y="149655"/>
                </a:cubicBezTo>
                <a:cubicBezTo>
                  <a:pt x="748092" y="148460"/>
                  <a:pt x="751518" y="147028"/>
                  <a:pt x="754384" y="145350"/>
                </a:cubicBezTo>
                <a:cubicBezTo>
                  <a:pt x="757173" y="143676"/>
                  <a:pt x="759567" y="141941"/>
                  <a:pt x="761559" y="140148"/>
                </a:cubicBezTo>
                <a:cubicBezTo>
                  <a:pt x="763552" y="138355"/>
                  <a:pt x="765263" y="136746"/>
                  <a:pt x="766699" y="135310"/>
                </a:cubicBezTo>
                <a:lnTo>
                  <a:pt x="772074" y="135310"/>
                </a:lnTo>
                <a:lnTo>
                  <a:pt x="772074" y="171169"/>
                </a:lnTo>
                <a:cubicBezTo>
                  <a:pt x="769688" y="172206"/>
                  <a:pt x="766919" y="173402"/>
                  <a:pt x="763772" y="174755"/>
                </a:cubicBezTo>
                <a:cubicBezTo>
                  <a:pt x="760623" y="176108"/>
                  <a:pt x="757415" y="177228"/>
                  <a:pt x="754146" y="178104"/>
                </a:cubicBezTo>
                <a:cubicBezTo>
                  <a:pt x="750081" y="179216"/>
                  <a:pt x="746277" y="180076"/>
                  <a:pt x="742731" y="180674"/>
                </a:cubicBezTo>
                <a:cubicBezTo>
                  <a:pt x="739185" y="181271"/>
                  <a:pt x="734505" y="181567"/>
                  <a:pt x="728687" y="181567"/>
                </a:cubicBezTo>
                <a:close/>
                <a:moveTo>
                  <a:pt x="919455" y="177984"/>
                </a:moveTo>
                <a:lnTo>
                  <a:pt x="878339" y="177984"/>
                </a:lnTo>
                <a:lnTo>
                  <a:pt x="878339" y="96463"/>
                </a:lnTo>
                <a:lnTo>
                  <a:pt x="826942" y="177984"/>
                </a:lnTo>
                <a:lnTo>
                  <a:pt x="791918" y="177984"/>
                </a:lnTo>
                <a:lnTo>
                  <a:pt x="791918" y="43748"/>
                </a:lnTo>
                <a:lnTo>
                  <a:pt x="833037" y="43748"/>
                </a:lnTo>
                <a:lnTo>
                  <a:pt x="833037" y="116662"/>
                </a:lnTo>
                <a:lnTo>
                  <a:pt x="880132" y="43748"/>
                </a:lnTo>
                <a:lnTo>
                  <a:pt x="919455" y="43748"/>
                </a:lnTo>
                <a:close/>
                <a:moveTo>
                  <a:pt x="1079032" y="177984"/>
                </a:moveTo>
                <a:lnTo>
                  <a:pt x="1037913" y="177984"/>
                </a:lnTo>
                <a:lnTo>
                  <a:pt x="1037913" y="96463"/>
                </a:lnTo>
                <a:lnTo>
                  <a:pt x="986515" y="177984"/>
                </a:lnTo>
                <a:lnTo>
                  <a:pt x="951491" y="177984"/>
                </a:lnTo>
                <a:lnTo>
                  <a:pt x="951491" y="43748"/>
                </a:lnTo>
                <a:lnTo>
                  <a:pt x="992610" y="43748"/>
                </a:lnTo>
                <a:lnTo>
                  <a:pt x="992610" y="116662"/>
                </a:lnTo>
                <a:lnTo>
                  <a:pt x="1039705" y="43748"/>
                </a:lnTo>
                <a:lnTo>
                  <a:pt x="1079032" y="43748"/>
                </a:lnTo>
                <a:close/>
                <a:moveTo>
                  <a:pt x="1161746" y="131008"/>
                </a:moveTo>
                <a:lnTo>
                  <a:pt x="1119909" y="222207"/>
                </a:lnTo>
                <a:lnTo>
                  <a:pt x="1094451" y="222207"/>
                </a:lnTo>
                <a:lnTo>
                  <a:pt x="1117998" y="131008"/>
                </a:lnTo>
                <a:close/>
                <a:moveTo>
                  <a:pt x="1377983" y="177984"/>
                </a:moveTo>
                <a:lnTo>
                  <a:pt x="1336147" y="177984"/>
                </a:lnTo>
                <a:lnTo>
                  <a:pt x="1336147" y="131842"/>
                </a:lnTo>
                <a:cubicBezTo>
                  <a:pt x="1330329" y="133196"/>
                  <a:pt x="1324052" y="134413"/>
                  <a:pt x="1317319" y="135486"/>
                </a:cubicBezTo>
                <a:cubicBezTo>
                  <a:pt x="1310583" y="136563"/>
                  <a:pt x="1303833" y="137103"/>
                  <a:pt x="1297059" y="137103"/>
                </a:cubicBezTo>
                <a:cubicBezTo>
                  <a:pt x="1291004" y="137103"/>
                  <a:pt x="1285362" y="136347"/>
                  <a:pt x="1280143" y="134831"/>
                </a:cubicBezTo>
                <a:cubicBezTo>
                  <a:pt x="1274922" y="133320"/>
                  <a:pt x="1270361" y="130850"/>
                  <a:pt x="1266458" y="127421"/>
                </a:cubicBezTo>
                <a:cubicBezTo>
                  <a:pt x="1262552" y="124154"/>
                  <a:pt x="1259507" y="119890"/>
                  <a:pt x="1257318" y="114632"/>
                </a:cubicBezTo>
                <a:cubicBezTo>
                  <a:pt x="1255122" y="109373"/>
                  <a:pt x="1254028" y="103115"/>
                  <a:pt x="1254028" y="95865"/>
                </a:cubicBezTo>
                <a:lnTo>
                  <a:pt x="1254028" y="43748"/>
                </a:lnTo>
                <a:lnTo>
                  <a:pt x="1296104" y="43748"/>
                </a:lnTo>
                <a:lnTo>
                  <a:pt x="1296104" y="74351"/>
                </a:lnTo>
                <a:cubicBezTo>
                  <a:pt x="1296104" y="79849"/>
                  <a:pt x="1296341" y="84470"/>
                  <a:pt x="1296821" y="88212"/>
                </a:cubicBezTo>
                <a:cubicBezTo>
                  <a:pt x="1297299" y="91958"/>
                  <a:pt x="1298455" y="95266"/>
                  <a:pt x="1300283" y="98137"/>
                </a:cubicBezTo>
                <a:cubicBezTo>
                  <a:pt x="1302042" y="100847"/>
                  <a:pt x="1304651" y="102917"/>
                  <a:pt x="1308114" y="104350"/>
                </a:cubicBezTo>
                <a:cubicBezTo>
                  <a:pt x="1311582" y="105782"/>
                  <a:pt x="1316419" y="106502"/>
                  <a:pt x="1322637" y="106502"/>
                </a:cubicBezTo>
                <a:cubicBezTo>
                  <a:pt x="1324311" y="106502"/>
                  <a:pt x="1326542" y="106402"/>
                  <a:pt x="1329329" y="106200"/>
                </a:cubicBezTo>
                <a:cubicBezTo>
                  <a:pt x="1332119" y="106002"/>
                  <a:pt x="1334391" y="105746"/>
                  <a:pt x="1336147" y="105427"/>
                </a:cubicBezTo>
                <a:lnTo>
                  <a:pt x="1336147" y="43748"/>
                </a:lnTo>
                <a:lnTo>
                  <a:pt x="1377983" y="43748"/>
                </a:lnTo>
                <a:close/>
                <a:moveTo>
                  <a:pt x="1520218" y="72915"/>
                </a:moveTo>
                <a:lnTo>
                  <a:pt x="1478621" y="72915"/>
                </a:lnTo>
                <a:lnTo>
                  <a:pt x="1478621" y="177984"/>
                </a:lnTo>
                <a:lnTo>
                  <a:pt x="1436786" y="177984"/>
                </a:lnTo>
                <a:lnTo>
                  <a:pt x="1436786" y="72915"/>
                </a:lnTo>
                <a:lnTo>
                  <a:pt x="1395191" y="72915"/>
                </a:lnTo>
                <a:lnTo>
                  <a:pt x="1395191" y="43748"/>
                </a:lnTo>
                <a:lnTo>
                  <a:pt x="1520218" y="43748"/>
                </a:lnTo>
                <a:close/>
                <a:moveTo>
                  <a:pt x="1665305" y="110927"/>
                </a:moveTo>
                <a:cubicBezTo>
                  <a:pt x="1665305" y="132998"/>
                  <a:pt x="1659269" y="150387"/>
                  <a:pt x="1647198" y="163098"/>
                </a:cubicBezTo>
                <a:cubicBezTo>
                  <a:pt x="1635124" y="175810"/>
                  <a:pt x="1618049" y="182164"/>
                  <a:pt x="1595982" y="182164"/>
                </a:cubicBezTo>
                <a:cubicBezTo>
                  <a:pt x="1574064" y="182164"/>
                  <a:pt x="1557032" y="175810"/>
                  <a:pt x="1544879" y="163098"/>
                </a:cubicBezTo>
                <a:cubicBezTo>
                  <a:pt x="1532725" y="150387"/>
                  <a:pt x="1526649" y="132998"/>
                  <a:pt x="1526649" y="110927"/>
                </a:cubicBezTo>
                <a:cubicBezTo>
                  <a:pt x="1526649" y="88614"/>
                  <a:pt x="1532725" y="71143"/>
                  <a:pt x="1544879" y="58507"/>
                </a:cubicBezTo>
                <a:cubicBezTo>
                  <a:pt x="1557032" y="45879"/>
                  <a:pt x="1574064" y="39564"/>
                  <a:pt x="1595982" y="39564"/>
                </a:cubicBezTo>
                <a:cubicBezTo>
                  <a:pt x="1617973" y="39564"/>
                  <a:pt x="1635023" y="45918"/>
                  <a:pt x="1647138" y="58630"/>
                </a:cubicBezTo>
                <a:cubicBezTo>
                  <a:pt x="1659251" y="71338"/>
                  <a:pt x="1665305" y="88773"/>
                  <a:pt x="1665305" y="110927"/>
                </a:cubicBezTo>
                <a:close/>
                <a:moveTo>
                  <a:pt x="1622394" y="111164"/>
                </a:moveTo>
                <a:cubicBezTo>
                  <a:pt x="1622394" y="103198"/>
                  <a:pt x="1621738" y="96563"/>
                  <a:pt x="1620425" y="91264"/>
                </a:cubicBezTo>
                <a:cubicBezTo>
                  <a:pt x="1619111" y="85961"/>
                  <a:pt x="1617294" y="81721"/>
                  <a:pt x="1614986" y="78534"/>
                </a:cubicBezTo>
                <a:cubicBezTo>
                  <a:pt x="1612512" y="75187"/>
                  <a:pt x="1609722" y="72853"/>
                  <a:pt x="1606615" y="71539"/>
                </a:cubicBezTo>
                <a:cubicBezTo>
                  <a:pt x="1603509" y="70226"/>
                  <a:pt x="1599963" y="69571"/>
                  <a:pt x="1595982" y="69571"/>
                </a:cubicBezTo>
                <a:cubicBezTo>
                  <a:pt x="1592234" y="69571"/>
                  <a:pt x="1588842" y="70146"/>
                  <a:pt x="1585818" y="71302"/>
                </a:cubicBezTo>
                <a:cubicBezTo>
                  <a:pt x="1582790" y="72457"/>
                  <a:pt x="1580001" y="74671"/>
                  <a:pt x="1577453" y="77936"/>
                </a:cubicBezTo>
                <a:cubicBezTo>
                  <a:pt x="1575061" y="81044"/>
                  <a:pt x="1573150" y="85306"/>
                  <a:pt x="1571717" y="90724"/>
                </a:cubicBezTo>
                <a:cubicBezTo>
                  <a:pt x="1570277" y="96142"/>
                  <a:pt x="1569561" y="102960"/>
                  <a:pt x="1569561" y="111164"/>
                </a:cubicBezTo>
                <a:cubicBezTo>
                  <a:pt x="1569561" y="119372"/>
                  <a:pt x="1570238" y="126004"/>
                  <a:pt x="1571595" y="131065"/>
                </a:cubicBezTo>
                <a:cubicBezTo>
                  <a:pt x="1572947" y="136127"/>
                  <a:pt x="1574702" y="140174"/>
                  <a:pt x="1576854" y="143198"/>
                </a:cubicBezTo>
                <a:cubicBezTo>
                  <a:pt x="1579087" y="146308"/>
                  <a:pt x="1581873" y="148580"/>
                  <a:pt x="1585221" y="150012"/>
                </a:cubicBezTo>
                <a:cubicBezTo>
                  <a:pt x="1588565" y="151449"/>
                  <a:pt x="1592270" y="152165"/>
                  <a:pt x="1596338" y="152165"/>
                </a:cubicBezTo>
                <a:cubicBezTo>
                  <a:pt x="1599685" y="152165"/>
                  <a:pt x="1603091" y="151449"/>
                  <a:pt x="1606558" y="150012"/>
                </a:cubicBezTo>
                <a:cubicBezTo>
                  <a:pt x="1610024" y="148580"/>
                  <a:pt x="1612792" y="146430"/>
                  <a:pt x="1614867" y="143557"/>
                </a:cubicBezTo>
                <a:cubicBezTo>
                  <a:pt x="1617336" y="140130"/>
                  <a:pt x="1619205" y="136008"/>
                  <a:pt x="1620483" y="131185"/>
                </a:cubicBezTo>
                <a:cubicBezTo>
                  <a:pt x="1621758" y="126364"/>
                  <a:pt x="1622394" y="119690"/>
                  <a:pt x="1622394" y="111164"/>
                </a:cubicBezTo>
                <a:close/>
                <a:moveTo>
                  <a:pt x="1885482" y="177984"/>
                </a:moveTo>
                <a:lnTo>
                  <a:pt x="1843646" y="177984"/>
                </a:lnTo>
                <a:lnTo>
                  <a:pt x="1843646" y="73393"/>
                </a:lnTo>
                <a:lnTo>
                  <a:pt x="1801094" y="73393"/>
                </a:lnTo>
                <a:lnTo>
                  <a:pt x="1801094" y="177984"/>
                </a:lnTo>
                <a:lnTo>
                  <a:pt x="1759259" y="177984"/>
                </a:lnTo>
                <a:lnTo>
                  <a:pt x="1759259" y="43748"/>
                </a:lnTo>
                <a:lnTo>
                  <a:pt x="1885482" y="43748"/>
                </a:lnTo>
                <a:close/>
                <a:moveTo>
                  <a:pt x="2046369" y="110927"/>
                </a:moveTo>
                <a:cubicBezTo>
                  <a:pt x="2046369" y="132998"/>
                  <a:pt x="2040333" y="150387"/>
                  <a:pt x="2028262" y="163098"/>
                </a:cubicBezTo>
                <a:cubicBezTo>
                  <a:pt x="2016188" y="175810"/>
                  <a:pt x="1999116" y="182164"/>
                  <a:pt x="1977045" y="182164"/>
                </a:cubicBezTo>
                <a:cubicBezTo>
                  <a:pt x="1955127" y="182164"/>
                  <a:pt x="1938096" y="175810"/>
                  <a:pt x="1925947" y="163098"/>
                </a:cubicBezTo>
                <a:cubicBezTo>
                  <a:pt x="1913789" y="150387"/>
                  <a:pt x="1907715" y="132998"/>
                  <a:pt x="1907715" y="110927"/>
                </a:cubicBezTo>
                <a:cubicBezTo>
                  <a:pt x="1907715" y="88614"/>
                  <a:pt x="1913789" y="71143"/>
                  <a:pt x="1925947" y="58507"/>
                </a:cubicBezTo>
                <a:cubicBezTo>
                  <a:pt x="1938096" y="45879"/>
                  <a:pt x="1955127" y="39564"/>
                  <a:pt x="1977045" y="39564"/>
                </a:cubicBezTo>
                <a:cubicBezTo>
                  <a:pt x="1999036" y="39564"/>
                  <a:pt x="2016090" y="45918"/>
                  <a:pt x="2028200" y="58630"/>
                </a:cubicBezTo>
                <a:cubicBezTo>
                  <a:pt x="2040314" y="71338"/>
                  <a:pt x="2046369" y="88773"/>
                  <a:pt x="2046369" y="110927"/>
                </a:cubicBezTo>
                <a:close/>
                <a:moveTo>
                  <a:pt x="2003458" y="111164"/>
                </a:moveTo>
                <a:cubicBezTo>
                  <a:pt x="2003458" y="103198"/>
                  <a:pt x="2002802" y="96563"/>
                  <a:pt x="2001489" y="91264"/>
                </a:cubicBezTo>
                <a:cubicBezTo>
                  <a:pt x="2000174" y="85961"/>
                  <a:pt x="1998361" y="81721"/>
                  <a:pt x="1996050" y="78534"/>
                </a:cubicBezTo>
                <a:cubicBezTo>
                  <a:pt x="1993579" y="75187"/>
                  <a:pt x="1990786" y="72853"/>
                  <a:pt x="1987679" y="71539"/>
                </a:cubicBezTo>
                <a:cubicBezTo>
                  <a:pt x="1984573" y="70226"/>
                  <a:pt x="1981026" y="69571"/>
                  <a:pt x="1977045" y="69571"/>
                </a:cubicBezTo>
                <a:cubicBezTo>
                  <a:pt x="1973297" y="69571"/>
                  <a:pt x="1969909" y="70146"/>
                  <a:pt x="1966882" y="71302"/>
                </a:cubicBezTo>
                <a:cubicBezTo>
                  <a:pt x="1963854" y="72457"/>
                  <a:pt x="1961065" y="74671"/>
                  <a:pt x="1958515" y="77936"/>
                </a:cubicBezTo>
                <a:cubicBezTo>
                  <a:pt x="1956124" y="81044"/>
                  <a:pt x="1954213" y="85306"/>
                  <a:pt x="1952780" y="90724"/>
                </a:cubicBezTo>
                <a:cubicBezTo>
                  <a:pt x="1951340" y="96142"/>
                  <a:pt x="1950624" y="102960"/>
                  <a:pt x="1950624" y="111164"/>
                </a:cubicBezTo>
                <a:cubicBezTo>
                  <a:pt x="1950624" y="119372"/>
                  <a:pt x="1951305" y="126004"/>
                  <a:pt x="1952662" y="131065"/>
                </a:cubicBezTo>
                <a:cubicBezTo>
                  <a:pt x="1954015" y="136127"/>
                  <a:pt x="1955769" y="140174"/>
                  <a:pt x="1957918" y="143198"/>
                </a:cubicBezTo>
                <a:cubicBezTo>
                  <a:pt x="1960150" y="146308"/>
                  <a:pt x="1962939" y="148580"/>
                  <a:pt x="1966285" y="150012"/>
                </a:cubicBezTo>
                <a:cubicBezTo>
                  <a:pt x="1969632" y="151449"/>
                  <a:pt x="1973337" y="152165"/>
                  <a:pt x="1977400" y="152165"/>
                </a:cubicBezTo>
                <a:cubicBezTo>
                  <a:pt x="1980748" y="152165"/>
                  <a:pt x="1984158" y="151449"/>
                  <a:pt x="1987621" y="150012"/>
                </a:cubicBezTo>
                <a:cubicBezTo>
                  <a:pt x="1991089" y="148580"/>
                  <a:pt x="1993856" y="146430"/>
                  <a:pt x="1995930" y="143557"/>
                </a:cubicBezTo>
                <a:cubicBezTo>
                  <a:pt x="1998400" y="140130"/>
                  <a:pt x="2000272" y="136008"/>
                  <a:pt x="2001546" y="131185"/>
                </a:cubicBezTo>
                <a:cubicBezTo>
                  <a:pt x="2002824" y="126364"/>
                  <a:pt x="2003458" y="119690"/>
                  <a:pt x="2003458" y="111164"/>
                </a:cubicBezTo>
                <a:close/>
                <a:moveTo>
                  <a:pt x="2175005" y="139972"/>
                </a:moveTo>
                <a:cubicBezTo>
                  <a:pt x="2175005" y="147701"/>
                  <a:pt x="2173229" y="154278"/>
                  <a:pt x="2169684" y="159692"/>
                </a:cubicBezTo>
                <a:cubicBezTo>
                  <a:pt x="2166138" y="165114"/>
                  <a:pt x="2161375" y="169460"/>
                  <a:pt x="2155399" y="172725"/>
                </a:cubicBezTo>
                <a:cubicBezTo>
                  <a:pt x="2149665" y="175832"/>
                  <a:pt x="2143030" y="178104"/>
                  <a:pt x="2135499" y="179536"/>
                </a:cubicBezTo>
                <a:cubicBezTo>
                  <a:pt x="2127967" y="180969"/>
                  <a:pt x="2119900" y="181689"/>
                  <a:pt x="2111291" y="181689"/>
                </a:cubicBezTo>
                <a:cubicBezTo>
                  <a:pt x="2100295" y="181689"/>
                  <a:pt x="2090376" y="180652"/>
                  <a:pt x="2081530" y="178578"/>
                </a:cubicBezTo>
                <a:cubicBezTo>
                  <a:pt x="2072686" y="176508"/>
                  <a:pt x="2064438" y="174077"/>
                  <a:pt x="2056788" y="171289"/>
                </a:cubicBezTo>
                <a:lnTo>
                  <a:pt x="2056788" y="139014"/>
                </a:lnTo>
                <a:lnTo>
                  <a:pt x="2061209" y="139014"/>
                </a:lnTo>
                <a:cubicBezTo>
                  <a:pt x="2067189" y="142521"/>
                  <a:pt x="2073823" y="145509"/>
                  <a:pt x="2081114" y="147978"/>
                </a:cubicBezTo>
                <a:cubicBezTo>
                  <a:pt x="2088404" y="150448"/>
                  <a:pt x="2095833" y="151686"/>
                  <a:pt x="2103401" y="151686"/>
                </a:cubicBezTo>
                <a:cubicBezTo>
                  <a:pt x="2106196" y="151686"/>
                  <a:pt x="2109582" y="151484"/>
                  <a:pt x="2113564" y="151088"/>
                </a:cubicBezTo>
                <a:cubicBezTo>
                  <a:pt x="2117545" y="150693"/>
                  <a:pt x="2120655" y="150012"/>
                  <a:pt x="2122888" y="149058"/>
                </a:cubicBezTo>
                <a:cubicBezTo>
                  <a:pt x="2126314" y="147701"/>
                  <a:pt x="2128745" y="146049"/>
                  <a:pt x="2130182" y="144094"/>
                </a:cubicBezTo>
                <a:cubicBezTo>
                  <a:pt x="2131614" y="142142"/>
                  <a:pt x="2132330" y="139652"/>
                  <a:pt x="2132330" y="136624"/>
                </a:cubicBezTo>
                <a:cubicBezTo>
                  <a:pt x="2132330" y="133279"/>
                  <a:pt x="2131536" y="130630"/>
                  <a:pt x="2129941" y="128675"/>
                </a:cubicBezTo>
                <a:cubicBezTo>
                  <a:pt x="2128349" y="126721"/>
                  <a:pt x="2126157" y="125269"/>
                  <a:pt x="2123363" y="124312"/>
                </a:cubicBezTo>
                <a:cubicBezTo>
                  <a:pt x="2120577" y="123354"/>
                  <a:pt x="2117351" y="122779"/>
                  <a:pt x="2113683" y="122576"/>
                </a:cubicBezTo>
                <a:cubicBezTo>
                  <a:pt x="2110018" y="122378"/>
                  <a:pt x="2106037" y="122282"/>
                  <a:pt x="2101731" y="122282"/>
                </a:cubicBezTo>
                <a:lnTo>
                  <a:pt x="2086074" y="122282"/>
                </a:lnTo>
                <a:lnTo>
                  <a:pt x="2086074" y="95508"/>
                </a:lnTo>
                <a:lnTo>
                  <a:pt x="2098026" y="95508"/>
                </a:lnTo>
                <a:cubicBezTo>
                  <a:pt x="2101050" y="95508"/>
                  <a:pt x="2104718" y="95443"/>
                  <a:pt x="2109025" y="95325"/>
                </a:cubicBezTo>
                <a:cubicBezTo>
                  <a:pt x="2113326" y="95206"/>
                  <a:pt x="2116754" y="94788"/>
                  <a:pt x="2119302" y="94072"/>
                </a:cubicBezTo>
                <a:cubicBezTo>
                  <a:pt x="2122567" y="93198"/>
                  <a:pt x="2125119" y="91940"/>
                  <a:pt x="2126952" y="90306"/>
                </a:cubicBezTo>
                <a:cubicBezTo>
                  <a:pt x="2128785" y="88675"/>
                  <a:pt x="2129703" y="86065"/>
                  <a:pt x="2129703" y="82476"/>
                </a:cubicBezTo>
                <a:cubicBezTo>
                  <a:pt x="2129703" y="79927"/>
                  <a:pt x="2128928" y="77836"/>
                  <a:pt x="2127373" y="76201"/>
                </a:cubicBezTo>
                <a:cubicBezTo>
                  <a:pt x="2125818" y="74570"/>
                  <a:pt x="2123766" y="73275"/>
                  <a:pt x="2121214" y="72317"/>
                </a:cubicBezTo>
                <a:cubicBezTo>
                  <a:pt x="2119061" y="71521"/>
                  <a:pt x="2116552" y="70924"/>
                  <a:pt x="2113683" y="70525"/>
                </a:cubicBezTo>
                <a:cubicBezTo>
                  <a:pt x="2110817" y="70128"/>
                  <a:pt x="2107789" y="69926"/>
                  <a:pt x="2104600" y="69926"/>
                </a:cubicBezTo>
                <a:cubicBezTo>
                  <a:pt x="2098786" y="69926"/>
                  <a:pt x="2092565" y="70884"/>
                  <a:pt x="2085955" y="72796"/>
                </a:cubicBezTo>
                <a:cubicBezTo>
                  <a:pt x="2079338" y="74708"/>
                  <a:pt x="2073322" y="77098"/>
                  <a:pt x="2067905" y="79967"/>
                </a:cubicBezTo>
                <a:lnTo>
                  <a:pt x="2063480" y="79967"/>
                </a:lnTo>
                <a:lnTo>
                  <a:pt x="2063480" y="48175"/>
                </a:lnTo>
                <a:cubicBezTo>
                  <a:pt x="2068024" y="46738"/>
                  <a:pt x="2075055" y="45004"/>
                  <a:pt x="2084576" y="42973"/>
                </a:cubicBezTo>
                <a:cubicBezTo>
                  <a:pt x="2094099" y="40943"/>
                  <a:pt x="2103365" y="39924"/>
                  <a:pt x="2112369" y="39924"/>
                </a:cubicBezTo>
                <a:cubicBezTo>
                  <a:pt x="2120414" y="39924"/>
                  <a:pt x="2127827" y="40522"/>
                  <a:pt x="2134602" y="41717"/>
                </a:cubicBezTo>
                <a:cubicBezTo>
                  <a:pt x="2141374" y="42912"/>
                  <a:pt x="2147750" y="45025"/>
                  <a:pt x="2153725" y="48053"/>
                </a:cubicBezTo>
                <a:cubicBezTo>
                  <a:pt x="2159305" y="50922"/>
                  <a:pt x="2163809" y="54746"/>
                  <a:pt x="2167237" y="59526"/>
                </a:cubicBezTo>
                <a:cubicBezTo>
                  <a:pt x="2170663" y="64310"/>
                  <a:pt x="2172374" y="70168"/>
                  <a:pt x="2172374" y="77098"/>
                </a:cubicBezTo>
                <a:cubicBezTo>
                  <a:pt x="2172374" y="84193"/>
                  <a:pt x="2170102" y="90569"/>
                  <a:pt x="2165562" y="96224"/>
                </a:cubicBezTo>
                <a:cubicBezTo>
                  <a:pt x="2161015" y="101881"/>
                  <a:pt x="2155482" y="105707"/>
                  <a:pt x="2148949" y="107701"/>
                </a:cubicBezTo>
                <a:lnTo>
                  <a:pt x="2148949" y="108774"/>
                </a:lnTo>
                <a:cubicBezTo>
                  <a:pt x="2157231" y="111086"/>
                  <a:pt x="2163647" y="114934"/>
                  <a:pt x="2168190" y="120308"/>
                </a:cubicBezTo>
                <a:cubicBezTo>
                  <a:pt x="2172733" y="125687"/>
                  <a:pt x="2175005" y="132242"/>
                  <a:pt x="2175005" y="139972"/>
                </a:cubicBezTo>
                <a:close/>
                <a:moveTo>
                  <a:pt x="2323937" y="137462"/>
                </a:moveTo>
                <a:cubicBezTo>
                  <a:pt x="2323937" y="143914"/>
                  <a:pt x="2322663" y="149652"/>
                  <a:pt x="2320114" y="154671"/>
                </a:cubicBezTo>
                <a:cubicBezTo>
                  <a:pt x="2317565" y="159692"/>
                  <a:pt x="2314137" y="163876"/>
                  <a:pt x="2309832" y="167223"/>
                </a:cubicBezTo>
                <a:cubicBezTo>
                  <a:pt x="2304414" y="171446"/>
                  <a:pt x="2298698" y="174297"/>
                  <a:pt x="2292682" y="175770"/>
                </a:cubicBezTo>
                <a:cubicBezTo>
                  <a:pt x="2286662" y="177246"/>
                  <a:pt x="2279510" y="177984"/>
                  <a:pt x="2271223" y="177984"/>
                </a:cubicBezTo>
                <a:lnTo>
                  <a:pt x="2197714" y="177984"/>
                </a:lnTo>
                <a:lnTo>
                  <a:pt x="2197714" y="43748"/>
                </a:lnTo>
                <a:lnTo>
                  <a:pt x="2267755" y="43748"/>
                </a:lnTo>
                <a:cubicBezTo>
                  <a:pt x="2277561" y="43748"/>
                  <a:pt x="2284772" y="44068"/>
                  <a:pt x="2289395" y="44705"/>
                </a:cubicBezTo>
                <a:cubicBezTo>
                  <a:pt x="2294017" y="45345"/>
                  <a:pt x="2298561" y="46897"/>
                  <a:pt x="2303021" y="49367"/>
                </a:cubicBezTo>
                <a:cubicBezTo>
                  <a:pt x="2307719" y="51916"/>
                  <a:pt x="2311225" y="55307"/>
                  <a:pt x="2313540" y="59526"/>
                </a:cubicBezTo>
                <a:cubicBezTo>
                  <a:pt x="2315848" y="63753"/>
                  <a:pt x="2317007" y="68770"/>
                  <a:pt x="2317007" y="74588"/>
                </a:cubicBezTo>
                <a:cubicBezTo>
                  <a:pt x="2317007" y="81281"/>
                  <a:pt x="2315215" y="87099"/>
                  <a:pt x="2311629" y="92038"/>
                </a:cubicBezTo>
                <a:cubicBezTo>
                  <a:pt x="2308039" y="96981"/>
                  <a:pt x="2303535" y="100764"/>
                  <a:pt x="2298121" y="103396"/>
                </a:cubicBezTo>
                <a:lnTo>
                  <a:pt x="2298121" y="104710"/>
                </a:lnTo>
                <a:cubicBezTo>
                  <a:pt x="2305531" y="106543"/>
                  <a:pt x="2311686" y="110228"/>
                  <a:pt x="2316586" y="115766"/>
                </a:cubicBezTo>
                <a:cubicBezTo>
                  <a:pt x="2321485" y="121305"/>
                  <a:pt x="2323937" y="128538"/>
                  <a:pt x="2323937" y="137462"/>
                </a:cubicBezTo>
                <a:close/>
                <a:moveTo>
                  <a:pt x="2275291" y="84269"/>
                </a:moveTo>
                <a:cubicBezTo>
                  <a:pt x="2275291" y="79092"/>
                  <a:pt x="2273792" y="75506"/>
                  <a:pt x="2270805" y="73513"/>
                </a:cubicBezTo>
                <a:cubicBezTo>
                  <a:pt x="2267821" y="71521"/>
                  <a:pt x="2263058" y="70525"/>
                  <a:pt x="2256524" y="70525"/>
                </a:cubicBezTo>
                <a:lnTo>
                  <a:pt x="2239190" y="70525"/>
                </a:lnTo>
                <a:lnTo>
                  <a:pt x="2239190" y="97297"/>
                </a:lnTo>
                <a:lnTo>
                  <a:pt x="2257240" y="97297"/>
                </a:lnTo>
                <a:cubicBezTo>
                  <a:pt x="2263058" y="97297"/>
                  <a:pt x="2267518" y="96142"/>
                  <a:pt x="2270628" y="93834"/>
                </a:cubicBezTo>
                <a:cubicBezTo>
                  <a:pt x="2273735" y="91522"/>
                  <a:pt x="2275291" y="88337"/>
                  <a:pt x="2275291" y="84269"/>
                </a:cubicBezTo>
                <a:close/>
                <a:moveTo>
                  <a:pt x="2281266" y="136149"/>
                </a:moveTo>
                <a:cubicBezTo>
                  <a:pt x="2281266" y="130331"/>
                  <a:pt x="2279631" y="126248"/>
                  <a:pt x="2276367" y="123895"/>
                </a:cubicBezTo>
                <a:cubicBezTo>
                  <a:pt x="2273097" y="121544"/>
                  <a:pt x="2268234" y="120369"/>
                  <a:pt x="2261783" y="120369"/>
                </a:cubicBezTo>
                <a:lnTo>
                  <a:pt x="2239190" y="120369"/>
                </a:lnTo>
                <a:lnTo>
                  <a:pt x="2239190" y="151088"/>
                </a:lnTo>
                <a:lnTo>
                  <a:pt x="2262499" y="151088"/>
                </a:lnTo>
                <a:cubicBezTo>
                  <a:pt x="2268392" y="151088"/>
                  <a:pt x="2272997" y="149757"/>
                  <a:pt x="2276305" y="147085"/>
                </a:cubicBezTo>
                <a:cubicBezTo>
                  <a:pt x="2279610" y="144410"/>
                  <a:pt x="2281266" y="140768"/>
                  <a:pt x="2281266" y="136149"/>
                </a:cubicBezTo>
                <a:close/>
                <a:moveTo>
                  <a:pt x="2475382" y="110927"/>
                </a:moveTo>
                <a:cubicBezTo>
                  <a:pt x="2475382" y="132998"/>
                  <a:pt x="2469344" y="150387"/>
                  <a:pt x="2457274" y="163098"/>
                </a:cubicBezTo>
                <a:cubicBezTo>
                  <a:pt x="2445199" y="175810"/>
                  <a:pt x="2428125" y="182164"/>
                  <a:pt x="2406052" y="182164"/>
                </a:cubicBezTo>
                <a:cubicBezTo>
                  <a:pt x="2384140" y="182164"/>
                  <a:pt x="2367108" y="175810"/>
                  <a:pt x="2354955" y="163098"/>
                </a:cubicBezTo>
                <a:cubicBezTo>
                  <a:pt x="2342801" y="150387"/>
                  <a:pt x="2336724" y="132998"/>
                  <a:pt x="2336724" y="110927"/>
                </a:cubicBezTo>
                <a:cubicBezTo>
                  <a:pt x="2336724" y="88614"/>
                  <a:pt x="2342801" y="71143"/>
                  <a:pt x="2354955" y="58507"/>
                </a:cubicBezTo>
                <a:cubicBezTo>
                  <a:pt x="2367108" y="45879"/>
                  <a:pt x="2384140" y="39564"/>
                  <a:pt x="2406052" y="39564"/>
                </a:cubicBezTo>
                <a:cubicBezTo>
                  <a:pt x="2428049" y="39564"/>
                  <a:pt x="2445098" y="45918"/>
                  <a:pt x="2457213" y="58630"/>
                </a:cubicBezTo>
                <a:cubicBezTo>
                  <a:pt x="2469322" y="71338"/>
                  <a:pt x="2475382" y="88773"/>
                  <a:pt x="2475382" y="110927"/>
                </a:cubicBezTo>
                <a:close/>
                <a:moveTo>
                  <a:pt x="2432469" y="111164"/>
                </a:moveTo>
                <a:cubicBezTo>
                  <a:pt x="2432469" y="103198"/>
                  <a:pt x="2431814" y="96563"/>
                  <a:pt x="2430501" y="91264"/>
                </a:cubicBezTo>
                <a:cubicBezTo>
                  <a:pt x="2429187" y="85961"/>
                  <a:pt x="2427368" y="81721"/>
                  <a:pt x="2425061" y="78534"/>
                </a:cubicBezTo>
                <a:cubicBezTo>
                  <a:pt x="2422588" y="75187"/>
                  <a:pt x="2419797" y="72853"/>
                  <a:pt x="2416691" y="71539"/>
                </a:cubicBezTo>
                <a:cubicBezTo>
                  <a:pt x="2413585" y="70226"/>
                  <a:pt x="2410037" y="69571"/>
                  <a:pt x="2406052" y="69571"/>
                </a:cubicBezTo>
                <a:cubicBezTo>
                  <a:pt x="2402308" y="69571"/>
                  <a:pt x="2398917" y="70146"/>
                  <a:pt x="2395893" y="71302"/>
                </a:cubicBezTo>
                <a:cubicBezTo>
                  <a:pt x="2392866" y="72457"/>
                  <a:pt x="2390076" y="74671"/>
                  <a:pt x="2387527" y="77936"/>
                </a:cubicBezTo>
                <a:cubicBezTo>
                  <a:pt x="2385137" y="81044"/>
                  <a:pt x="2383225" y="85306"/>
                  <a:pt x="2381789" y="90724"/>
                </a:cubicBezTo>
                <a:cubicBezTo>
                  <a:pt x="2380352" y="96142"/>
                  <a:pt x="2379636" y="102960"/>
                  <a:pt x="2379636" y="111164"/>
                </a:cubicBezTo>
                <a:cubicBezTo>
                  <a:pt x="2379636" y="119372"/>
                  <a:pt x="2380313" y="126004"/>
                  <a:pt x="2381669" y="131065"/>
                </a:cubicBezTo>
                <a:cubicBezTo>
                  <a:pt x="2383024" y="136127"/>
                  <a:pt x="2384777" y="140174"/>
                  <a:pt x="2386930" y="143198"/>
                </a:cubicBezTo>
                <a:cubicBezTo>
                  <a:pt x="2389161" y="146308"/>
                  <a:pt x="2391948" y="148580"/>
                  <a:pt x="2395296" y="150012"/>
                </a:cubicBezTo>
                <a:cubicBezTo>
                  <a:pt x="2398640" y="151449"/>
                  <a:pt x="2402345" y="152165"/>
                  <a:pt x="2406413" y="152165"/>
                </a:cubicBezTo>
                <a:cubicBezTo>
                  <a:pt x="2409761" y="152165"/>
                  <a:pt x="2413167" y="151449"/>
                  <a:pt x="2416634" y="150012"/>
                </a:cubicBezTo>
                <a:cubicBezTo>
                  <a:pt x="2420100" y="148580"/>
                  <a:pt x="2422865" y="146430"/>
                  <a:pt x="2424942" y="143557"/>
                </a:cubicBezTo>
                <a:cubicBezTo>
                  <a:pt x="2427411" y="140130"/>
                  <a:pt x="2429280" y="136008"/>
                  <a:pt x="2430558" y="131185"/>
                </a:cubicBezTo>
                <a:cubicBezTo>
                  <a:pt x="2431832" y="126364"/>
                  <a:pt x="2432469" y="119690"/>
                  <a:pt x="2432469" y="111164"/>
                </a:cubicBezTo>
                <a:close/>
                <a:moveTo>
                  <a:pt x="2625627" y="177984"/>
                </a:moveTo>
                <a:lnTo>
                  <a:pt x="2583793" y="177984"/>
                </a:lnTo>
                <a:lnTo>
                  <a:pt x="2583793" y="73275"/>
                </a:lnTo>
                <a:lnTo>
                  <a:pt x="2550920" y="73275"/>
                </a:lnTo>
                <a:cubicBezTo>
                  <a:pt x="2550682" y="79009"/>
                  <a:pt x="2550506" y="83632"/>
                  <a:pt x="2550384" y="87139"/>
                </a:cubicBezTo>
                <a:cubicBezTo>
                  <a:pt x="2550266" y="90645"/>
                  <a:pt x="2550125" y="94591"/>
                  <a:pt x="2549966" y="98971"/>
                </a:cubicBezTo>
                <a:cubicBezTo>
                  <a:pt x="2549405" y="111802"/>
                  <a:pt x="2548331" y="122261"/>
                  <a:pt x="2546738" y="130349"/>
                </a:cubicBezTo>
                <a:cubicBezTo>
                  <a:pt x="2545146" y="138437"/>
                  <a:pt x="2543116" y="145073"/>
                  <a:pt x="2540643" y="150254"/>
                </a:cubicBezTo>
                <a:cubicBezTo>
                  <a:pt x="2538251" y="155430"/>
                  <a:pt x="2535800" y="159473"/>
                  <a:pt x="2533291" y="162382"/>
                </a:cubicBezTo>
                <a:cubicBezTo>
                  <a:pt x="2530781" y="165290"/>
                  <a:pt x="2528054" y="168020"/>
                  <a:pt x="2525105" y="170572"/>
                </a:cubicBezTo>
                <a:cubicBezTo>
                  <a:pt x="2522314" y="172962"/>
                  <a:pt x="2518373" y="174931"/>
                  <a:pt x="2513272" y="176487"/>
                </a:cubicBezTo>
                <a:cubicBezTo>
                  <a:pt x="2508170" y="178041"/>
                  <a:pt x="2503508" y="178820"/>
                  <a:pt x="2499285" y="178820"/>
                </a:cubicBezTo>
                <a:cubicBezTo>
                  <a:pt x="2495700" y="178820"/>
                  <a:pt x="2492137" y="178679"/>
                  <a:pt x="2488587" y="178402"/>
                </a:cubicBezTo>
                <a:cubicBezTo>
                  <a:pt x="2485040" y="178121"/>
                  <a:pt x="2482909" y="177984"/>
                  <a:pt x="2482193" y="177984"/>
                </a:cubicBezTo>
                <a:lnTo>
                  <a:pt x="2482193" y="144036"/>
                </a:lnTo>
                <a:lnTo>
                  <a:pt x="2483388" y="144036"/>
                </a:lnTo>
                <a:cubicBezTo>
                  <a:pt x="2483709" y="144036"/>
                  <a:pt x="2484245" y="144073"/>
                  <a:pt x="2485004" y="144155"/>
                </a:cubicBezTo>
                <a:cubicBezTo>
                  <a:pt x="2485758" y="144234"/>
                  <a:pt x="2486496" y="144273"/>
                  <a:pt x="2487212" y="144273"/>
                </a:cubicBezTo>
                <a:cubicBezTo>
                  <a:pt x="2489123" y="144273"/>
                  <a:pt x="2491117" y="144055"/>
                  <a:pt x="2493191" y="143615"/>
                </a:cubicBezTo>
                <a:cubicBezTo>
                  <a:pt x="2495261" y="143180"/>
                  <a:pt x="2496978" y="142279"/>
                  <a:pt x="2498332" y="140926"/>
                </a:cubicBezTo>
                <a:cubicBezTo>
                  <a:pt x="2503829" y="135349"/>
                  <a:pt x="2507354" y="127900"/>
                  <a:pt x="2508908" y="118577"/>
                </a:cubicBezTo>
                <a:cubicBezTo>
                  <a:pt x="2510464" y="109249"/>
                  <a:pt x="2511514" y="98813"/>
                  <a:pt x="2512073" y="87260"/>
                </a:cubicBezTo>
                <a:cubicBezTo>
                  <a:pt x="2512393" y="80964"/>
                  <a:pt x="2512713" y="73929"/>
                  <a:pt x="2513034" y="66160"/>
                </a:cubicBezTo>
                <a:cubicBezTo>
                  <a:pt x="2513354" y="58392"/>
                  <a:pt x="2513592" y="50922"/>
                  <a:pt x="2513751" y="43748"/>
                </a:cubicBezTo>
                <a:lnTo>
                  <a:pt x="2625627" y="43748"/>
                </a:lnTo>
                <a:close/>
                <a:moveTo>
                  <a:pt x="2774687" y="177984"/>
                </a:moveTo>
                <a:lnTo>
                  <a:pt x="2732966" y="177984"/>
                </a:lnTo>
                <a:lnTo>
                  <a:pt x="2732966" y="131367"/>
                </a:lnTo>
                <a:lnTo>
                  <a:pt x="2720301" y="131367"/>
                </a:lnTo>
                <a:lnTo>
                  <a:pt x="2688142" y="177984"/>
                </a:lnTo>
                <a:lnTo>
                  <a:pt x="2641288" y="177984"/>
                </a:lnTo>
                <a:lnTo>
                  <a:pt x="2679779" y="125388"/>
                </a:lnTo>
                <a:cubicBezTo>
                  <a:pt x="2670214" y="121003"/>
                  <a:pt x="2663244" y="115687"/>
                  <a:pt x="2658859" y="109430"/>
                </a:cubicBezTo>
                <a:cubicBezTo>
                  <a:pt x="2654478" y="103172"/>
                  <a:pt x="2652286" y="94828"/>
                  <a:pt x="2652286" y="84388"/>
                </a:cubicBezTo>
                <a:cubicBezTo>
                  <a:pt x="2652286" y="76978"/>
                  <a:pt x="2653740" y="70744"/>
                  <a:pt x="2656653" y="65682"/>
                </a:cubicBezTo>
                <a:cubicBezTo>
                  <a:pt x="2659559" y="60621"/>
                  <a:pt x="2663482" y="56340"/>
                  <a:pt x="2668420" y="52833"/>
                </a:cubicBezTo>
                <a:cubicBezTo>
                  <a:pt x="2672806" y="49809"/>
                  <a:pt x="2677965" y="47535"/>
                  <a:pt x="2683904" y="46018"/>
                </a:cubicBezTo>
                <a:cubicBezTo>
                  <a:pt x="2689841" y="44503"/>
                  <a:pt x="2696476" y="43748"/>
                  <a:pt x="2703801" y="43748"/>
                </a:cubicBezTo>
                <a:lnTo>
                  <a:pt x="2774687" y="43748"/>
                </a:lnTo>
                <a:close/>
                <a:moveTo>
                  <a:pt x="2732966" y="105066"/>
                </a:moveTo>
                <a:lnTo>
                  <a:pt x="2732966" y="71600"/>
                </a:lnTo>
                <a:lnTo>
                  <a:pt x="2713727" y="71600"/>
                </a:lnTo>
                <a:cubicBezTo>
                  <a:pt x="2707826" y="71600"/>
                  <a:pt x="2703226" y="72936"/>
                  <a:pt x="2699921" y="75604"/>
                </a:cubicBezTo>
                <a:cubicBezTo>
                  <a:pt x="2696613" y="78275"/>
                  <a:pt x="2694960" y="82159"/>
                  <a:pt x="2694960" y="87260"/>
                </a:cubicBezTo>
                <a:cubicBezTo>
                  <a:pt x="2694960" y="93557"/>
                  <a:pt x="2696594" y="98096"/>
                  <a:pt x="2699859" y="100882"/>
                </a:cubicBezTo>
                <a:cubicBezTo>
                  <a:pt x="2703124" y="103672"/>
                  <a:pt x="2707984" y="105066"/>
                  <a:pt x="2714444" y="105066"/>
                </a:cubicBezTo>
                <a:close/>
                <a:moveTo>
                  <a:pt x="2875569" y="181567"/>
                </a:moveTo>
                <a:cubicBezTo>
                  <a:pt x="2850228" y="181567"/>
                  <a:pt x="2830802" y="175512"/>
                  <a:pt x="2817295" y="163397"/>
                </a:cubicBezTo>
                <a:cubicBezTo>
                  <a:pt x="2803789" y="151286"/>
                  <a:pt x="2797035" y="134036"/>
                  <a:pt x="2797035" y="111643"/>
                </a:cubicBezTo>
                <a:cubicBezTo>
                  <a:pt x="2797035" y="89727"/>
                  <a:pt x="2803331" y="72238"/>
                  <a:pt x="2815920" y="59169"/>
                </a:cubicBezTo>
                <a:cubicBezTo>
                  <a:pt x="2828513" y="46098"/>
                  <a:pt x="2846120" y="39564"/>
                  <a:pt x="2868754" y="39564"/>
                </a:cubicBezTo>
                <a:cubicBezTo>
                  <a:pt x="2889313" y="39564"/>
                  <a:pt x="2904771" y="45104"/>
                  <a:pt x="2915133" y="56182"/>
                </a:cubicBezTo>
                <a:cubicBezTo>
                  <a:pt x="2925490" y="67255"/>
                  <a:pt x="2930670" y="83116"/>
                  <a:pt x="2930670" y="103753"/>
                </a:cubicBezTo>
                <a:lnTo>
                  <a:pt x="2930670" y="118815"/>
                </a:lnTo>
                <a:lnTo>
                  <a:pt x="2838989" y="118815"/>
                </a:lnTo>
                <a:cubicBezTo>
                  <a:pt x="2839385" y="125032"/>
                  <a:pt x="2840706" y="130231"/>
                  <a:pt x="2842939" y="134413"/>
                </a:cubicBezTo>
                <a:cubicBezTo>
                  <a:pt x="2845170" y="138596"/>
                  <a:pt x="2848115" y="141922"/>
                  <a:pt x="2851779" y="144392"/>
                </a:cubicBezTo>
                <a:cubicBezTo>
                  <a:pt x="2855365" y="146865"/>
                  <a:pt x="2859549" y="148637"/>
                  <a:pt x="2864333" y="149714"/>
                </a:cubicBezTo>
                <a:cubicBezTo>
                  <a:pt x="2869113" y="150790"/>
                  <a:pt x="2874335" y="151329"/>
                  <a:pt x="2879989" y="151329"/>
                </a:cubicBezTo>
                <a:cubicBezTo>
                  <a:pt x="2884850" y="151329"/>
                  <a:pt x="2889634" y="150790"/>
                  <a:pt x="2894332" y="149714"/>
                </a:cubicBezTo>
                <a:cubicBezTo>
                  <a:pt x="2899033" y="148637"/>
                  <a:pt x="2903338" y="147222"/>
                  <a:pt x="2907245" y="145470"/>
                </a:cubicBezTo>
                <a:cubicBezTo>
                  <a:pt x="2910671" y="143953"/>
                  <a:pt x="2913836" y="142322"/>
                  <a:pt x="2916745" y="140570"/>
                </a:cubicBezTo>
                <a:cubicBezTo>
                  <a:pt x="2919654" y="138816"/>
                  <a:pt x="2922022" y="137262"/>
                  <a:pt x="2923860" y="135908"/>
                </a:cubicBezTo>
                <a:lnTo>
                  <a:pt x="2928280" y="135908"/>
                </a:lnTo>
                <a:lnTo>
                  <a:pt x="2928280" y="170453"/>
                </a:lnTo>
                <a:cubicBezTo>
                  <a:pt x="2924853" y="171807"/>
                  <a:pt x="2921724" y="173063"/>
                  <a:pt x="2918899" y="174215"/>
                </a:cubicBezTo>
                <a:cubicBezTo>
                  <a:pt x="2916069" y="175374"/>
                  <a:pt x="2912184" y="176548"/>
                  <a:pt x="2907245" y="177743"/>
                </a:cubicBezTo>
                <a:cubicBezTo>
                  <a:pt x="2902699" y="178938"/>
                  <a:pt x="2898019" y="179874"/>
                  <a:pt x="2893202" y="180555"/>
                </a:cubicBezTo>
                <a:cubicBezTo>
                  <a:pt x="2888376" y="181228"/>
                  <a:pt x="2882502" y="181567"/>
                  <a:pt x="2875569" y="181567"/>
                </a:cubicBezTo>
                <a:close/>
                <a:moveTo>
                  <a:pt x="2889432" y="93592"/>
                </a:moveTo>
                <a:cubicBezTo>
                  <a:pt x="2889194" y="84748"/>
                  <a:pt x="2887142" y="78016"/>
                  <a:pt x="2883277" y="73393"/>
                </a:cubicBezTo>
                <a:cubicBezTo>
                  <a:pt x="2879410" y="68770"/>
                  <a:pt x="2873495" y="66463"/>
                  <a:pt x="2865528" y="66463"/>
                </a:cubicBezTo>
                <a:cubicBezTo>
                  <a:pt x="2857399" y="66463"/>
                  <a:pt x="2851045" y="68890"/>
                  <a:pt x="2846463" y="73754"/>
                </a:cubicBezTo>
                <a:cubicBezTo>
                  <a:pt x="2841875" y="78613"/>
                  <a:pt x="2839348" y="85227"/>
                  <a:pt x="2838869" y="93592"/>
                </a:cubicBezTo>
                <a:close/>
                <a:moveTo>
                  <a:pt x="3062395" y="72915"/>
                </a:moveTo>
                <a:lnTo>
                  <a:pt x="3020796" y="72915"/>
                </a:lnTo>
                <a:lnTo>
                  <a:pt x="3020796" y="177984"/>
                </a:lnTo>
                <a:lnTo>
                  <a:pt x="2978961" y="177984"/>
                </a:lnTo>
                <a:lnTo>
                  <a:pt x="2978961" y="72915"/>
                </a:lnTo>
                <a:lnTo>
                  <a:pt x="2937363" y="72915"/>
                </a:lnTo>
                <a:lnTo>
                  <a:pt x="2937363" y="43748"/>
                </a:lnTo>
                <a:lnTo>
                  <a:pt x="3062395" y="4374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10926" y="4157728"/>
            <a:ext cx="7480543" cy="243002"/>
          </a:xfrm>
          <a:custGeom>
            <a:avLst/>
            <a:gdLst/>
            <a:ahLst/>
            <a:cxnLst/>
            <a:rect l="l" t="t" r="r" b="b"/>
            <a:pathLst>
              <a:path w="7480543" h="243002">
                <a:moveTo>
                  <a:pt x="138658" y="126702"/>
                </a:moveTo>
                <a:cubicBezTo>
                  <a:pt x="138658" y="148773"/>
                  <a:pt x="132620" y="166165"/>
                  <a:pt x="120550" y="178873"/>
                </a:cubicBezTo>
                <a:cubicBezTo>
                  <a:pt x="108475" y="191585"/>
                  <a:pt x="91400" y="197942"/>
                  <a:pt x="69332" y="197942"/>
                </a:cubicBezTo>
                <a:cubicBezTo>
                  <a:pt x="47416" y="197942"/>
                  <a:pt x="30384" y="191585"/>
                  <a:pt x="18230" y="178873"/>
                </a:cubicBezTo>
                <a:cubicBezTo>
                  <a:pt x="6077" y="166165"/>
                  <a:pt x="0" y="148773"/>
                  <a:pt x="0" y="126702"/>
                </a:cubicBezTo>
                <a:cubicBezTo>
                  <a:pt x="0" y="104389"/>
                  <a:pt x="6077" y="86918"/>
                  <a:pt x="18230" y="74285"/>
                </a:cubicBezTo>
                <a:cubicBezTo>
                  <a:pt x="30384" y="61658"/>
                  <a:pt x="47416" y="55343"/>
                  <a:pt x="69332" y="55343"/>
                </a:cubicBezTo>
                <a:cubicBezTo>
                  <a:pt x="91325" y="55343"/>
                  <a:pt x="108375" y="61693"/>
                  <a:pt x="120488" y="74404"/>
                </a:cubicBezTo>
                <a:cubicBezTo>
                  <a:pt x="132602" y="87116"/>
                  <a:pt x="138658" y="104548"/>
                  <a:pt x="138658" y="126702"/>
                </a:cubicBezTo>
                <a:close/>
                <a:moveTo>
                  <a:pt x="95746" y="126943"/>
                </a:moveTo>
                <a:cubicBezTo>
                  <a:pt x="95746" y="118973"/>
                  <a:pt x="95090" y="112338"/>
                  <a:pt x="93776" y="107038"/>
                </a:cubicBezTo>
                <a:cubicBezTo>
                  <a:pt x="92463" y="101736"/>
                  <a:pt x="90644" y="97494"/>
                  <a:pt x="88337" y="94309"/>
                </a:cubicBezTo>
                <a:cubicBezTo>
                  <a:pt x="85864" y="90962"/>
                  <a:pt x="83074" y="88628"/>
                  <a:pt x="79967" y="87314"/>
                </a:cubicBezTo>
                <a:cubicBezTo>
                  <a:pt x="76859" y="85999"/>
                  <a:pt x="73314" y="85346"/>
                  <a:pt x="69332" y="85346"/>
                </a:cubicBezTo>
                <a:cubicBezTo>
                  <a:pt x="65584" y="85346"/>
                  <a:pt x="62194" y="85925"/>
                  <a:pt x="59170" y="87077"/>
                </a:cubicBezTo>
                <a:cubicBezTo>
                  <a:pt x="56142" y="88232"/>
                  <a:pt x="53352" y="90446"/>
                  <a:pt x="50803" y="93711"/>
                </a:cubicBezTo>
                <a:cubicBezTo>
                  <a:pt x="48413" y="96819"/>
                  <a:pt x="46501" y="101081"/>
                  <a:pt x="45069" y="106499"/>
                </a:cubicBezTo>
                <a:cubicBezTo>
                  <a:pt x="43629" y="111920"/>
                  <a:pt x="42912" y="118735"/>
                  <a:pt x="42912" y="126943"/>
                </a:cubicBezTo>
                <a:cubicBezTo>
                  <a:pt x="42912" y="135151"/>
                  <a:pt x="43589" y="141778"/>
                  <a:pt x="44946" y="146840"/>
                </a:cubicBezTo>
                <a:cubicBezTo>
                  <a:pt x="46300" y="151901"/>
                  <a:pt x="48053" y="155949"/>
                  <a:pt x="50206" y="158973"/>
                </a:cubicBezTo>
                <a:cubicBezTo>
                  <a:pt x="52437" y="162086"/>
                  <a:pt x="55224" y="164353"/>
                  <a:pt x="58572" y="165791"/>
                </a:cubicBezTo>
                <a:cubicBezTo>
                  <a:pt x="61917" y="167224"/>
                  <a:pt x="65621" y="167940"/>
                  <a:pt x="69689" y="167940"/>
                </a:cubicBezTo>
                <a:cubicBezTo>
                  <a:pt x="73037" y="167940"/>
                  <a:pt x="76443" y="167224"/>
                  <a:pt x="79909" y="165791"/>
                </a:cubicBezTo>
                <a:cubicBezTo>
                  <a:pt x="83376" y="164353"/>
                  <a:pt x="86144" y="162205"/>
                  <a:pt x="88218" y="159332"/>
                </a:cubicBezTo>
                <a:cubicBezTo>
                  <a:pt x="90687" y="155905"/>
                  <a:pt x="92559" y="151783"/>
                  <a:pt x="93834" y="146962"/>
                </a:cubicBezTo>
                <a:cubicBezTo>
                  <a:pt x="95108" y="142139"/>
                  <a:pt x="95746" y="135463"/>
                  <a:pt x="95746" y="126943"/>
                </a:cubicBezTo>
                <a:close/>
                <a:moveTo>
                  <a:pt x="275875" y="80801"/>
                </a:moveTo>
                <a:cubicBezTo>
                  <a:pt x="280976" y="85982"/>
                  <a:pt x="285001" y="92376"/>
                  <a:pt x="287950" y="99986"/>
                </a:cubicBezTo>
                <a:cubicBezTo>
                  <a:pt x="290898" y="107596"/>
                  <a:pt x="292371" y="117061"/>
                  <a:pt x="292371" y="128376"/>
                </a:cubicBezTo>
                <a:cubicBezTo>
                  <a:pt x="292371" y="149332"/>
                  <a:pt x="286139" y="166165"/>
                  <a:pt x="273665" y="178873"/>
                </a:cubicBezTo>
                <a:cubicBezTo>
                  <a:pt x="261195" y="191585"/>
                  <a:pt x="244361" y="197942"/>
                  <a:pt x="223164" y="197942"/>
                </a:cubicBezTo>
                <a:cubicBezTo>
                  <a:pt x="199893" y="197942"/>
                  <a:pt x="182602" y="190411"/>
                  <a:pt x="171288" y="175348"/>
                </a:cubicBezTo>
                <a:cubicBezTo>
                  <a:pt x="159973" y="160289"/>
                  <a:pt x="154314" y="137739"/>
                  <a:pt x="154314" y="107697"/>
                </a:cubicBezTo>
                <a:cubicBezTo>
                  <a:pt x="154314" y="101956"/>
                  <a:pt x="154595" y="96120"/>
                  <a:pt x="155152" y="90183"/>
                </a:cubicBezTo>
                <a:cubicBezTo>
                  <a:pt x="155711" y="84247"/>
                  <a:pt x="156985" y="77057"/>
                  <a:pt x="158976" y="68608"/>
                </a:cubicBezTo>
                <a:cubicBezTo>
                  <a:pt x="160650" y="61599"/>
                  <a:pt x="163058" y="54604"/>
                  <a:pt x="166208" y="47632"/>
                </a:cubicBezTo>
                <a:cubicBezTo>
                  <a:pt x="169355" y="40658"/>
                  <a:pt x="173120" y="34941"/>
                  <a:pt x="177506" y="30481"/>
                </a:cubicBezTo>
                <a:cubicBezTo>
                  <a:pt x="182445" y="25380"/>
                  <a:pt x="189176" y="20976"/>
                  <a:pt x="197705" y="17272"/>
                </a:cubicBezTo>
                <a:cubicBezTo>
                  <a:pt x="206229" y="13567"/>
                  <a:pt x="218185" y="10958"/>
                  <a:pt x="233561" y="9442"/>
                </a:cubicBezTo>
                <a:cubicBezTo>
                  <a:pt x="240815" y="8726"/>
                  <a:pt x="249422" y="8128"/>
                  <a:pt x="259384" y="7649"/>
                </a:cubicBezTo>
                <a:cubicBezTo>
                  <a:pt x="269341" y="7170"/>
                  <a:pt x="277272" y="6850"/>
                  <a:pt x="283168" y="6692"/>
                </a:cubicBezTo>
                <a:lnTo>
                  <a:pt x="283168" y="38127"/>
                </a:lnTo>
                <a:cubicBezTo>
                  <a:pt x="278147" y="38368"/>
                  <a:pt x="273546" y="38588"/>
                  <a:pt x="269362" y="38782"/>
                </a:cubicBezTo>
                <a:cubicBezTo>
                  <a:pt x="265180" y="38984"/>
                  <a:pt x="260377" y="39283"/>
                  <a:pt x="254959" y="39683"/>
                </a:cubicBezTo>
                <a:cubicBezTo>
                  <a:pt x="251611" y="39920"/>
                  <a:pt x="247226" y="40299"/>
                  <a:pt x="241812" y="40820"/>
                </a:cubicBezTo>
                <a:cubicBezTo>
                  <a:pt x="236391" y="41339"/>
                  <a:pt x="231768" y="41957"/>
                  <a:pt x="227945" y="42673"/>
                </a:cubicBezTo>
                <a:cubicBezTo>
                  <a:pt x="223322" y="43628"/>
                  <a:pt x="219039" y="45100"/>
                  <a:pt x="215096" y="47094"/>
                </a:cubicBezTo>
                <a:cubicBezTo>
                  <a:pt x="211151" y="49090"/>
                  <a:pt x="207903" y="51717"/>
                  <a:pt x="205354" y="54982"/>
                </a:cubicBezTo>
                <a:cubicBezTo>
                  <a:pt x="203443" y="57452"/>
                  <a:pt x="201869" y="60739"/>
                  <a:pt x="200635" y="64843"/>
                </a:cubicBezTo>
                <a:cubicBezTo>
                  <a:pt x="199397" y="68951"/>
                  <a:pt x="198504" y="73987"/>
                  <a:pt x="197946" y="79963"/>
                </a:cubicBezTo>
                <a:cubicBezTo>
                  <a:pt x="203839" y="75744"/>
                  <a:pt x="210056" y="72352"/>
                  <a:pt x="216590" y="69803"/>
                </a:cubicBezTo>
                <a:cubicBezTo>
                  <a:pt x="223124" y="67258"/>
                  <a:pt x="230176" y="65981"/>
                  <a:pt x="237748" y="65981"/>
                </a:cubicBezTo>
                <a:cubicBezTo>
                  <a:pt x="245239" y="65981"/>
                  <a:pt x="252252" y="67215"/>
                  <a:pt x="258786" y="69685"/>
                </a:cubicBezTo>
                <a:cubicBezTo>
                  <a:pt x="265320" y="72158"/>
                  <a:pt x="271015" y="75862"/>
                  <a:pt x="275875" y="80801"/>
                </a:cubicBezTo>
                <a:close/>
                <a:moveTo>
                  <a:pt x="240855" y="160409"/>
                </a:moveTo>
                <a:cubicBezTo>
                  <a:pt x="243404" y="157301"/>
                  <a:pt x="245458" y="153496"/>
                  <a:pt x="247014" y="148993"/>
                </a:cubicBezTo>
                <a:cubicBezTo>
                  <a:pt x="248566" y="144489"/>
                  <a:pt x="249339" y="138096"/>
                  <a:pt x="249339" y="129808"/>
                </a:cubicBezTo>
                <a:cubicBezTo>
                  <a:pt x="249339" y="120168"/>
                  <a:pt x="246869" y="112417"/>
                  <a:pt x="241930" y="106559"/>
                </a:cubicBezTo>
                <a:cubicBezTo>
                  <a:pt x="236988" y="100702"/>
                  <a:pt x="230455" y="97776"/>
                  <a:pt x="222329" y="97776"/>
                </a:cubicBezTo>
                <a:cubicBezTo>
                  <a:pt x="218585" y="97776"/>
                  <a:pt x="214643" y="98251"/>
                  <a:pt x="210495" y="99209"/>
                </a:cubicBezTo>
                <a:cubicBezTo>
                  <a:pt x="206353" y="100163"/>
                  <a:pt x="202007" y="101919"/>
                  <a:pt x="197468" y="104472"/>
                </a:cubicBezTo>
                <a:cubicBezTo>
                  <a:pt x="197468" y="105267"/>
                  <a:pt x="197446" y="106401"/>
                  <a:pt x="197409" y="107874"/>
                </a:cubicBezTo>
                <a:cubicBezTo>
                  <a:pt x="197366" y="109350"/>
                  <a:pt x="197348" y="110686"/>
                  <a:pt x="197348" y="111881"/>
                </a:cubicBezTo>
                <a:cubicBezTo>
                  <a:pt x="197348" y="123433"/>
                  <a:pt x="197705" y="132198"/>
                  <a:pt x="198421" y="138175"/>
                </a:cubicBezTo>
                <a:cubicBezTo>
                  <a:pt x="199141" y="144154"/>
                  <a:pt x="200733" y="149691"/>
                  <a:pt x="203202" y="154793"/>
                </a:cubicBezTo>
                <a:cubicBezTo>
                  <a:pt x="205272" y="159094"/>
                  <a:pt x="208066" y="162360"/>
                  <a:pt x="211572" y="164592"/>
                </a:cubicBezTo>
                <a:cubicBezTo>
                  <a:pt x="215079" y="166824"/>
                  <a:pt x="219139" y="167940"/>
                  <a:pt x="223762" y="167940"/>
                </a:cubicBezTo>
                <a:cubicBezTo>
                  <a:pt x="226389" y="167940"/>
                  <a:pt x="229321" y="167342"/>
                  <a:pt x="232549" y="166147"/>
                </a:cubicBezTo>
                <a:cubicBezTo>
                  <a:pt x="235775" y="164952"/>
                  <a:pt x="238547" y="163040"/>
                  <a:pt x="240855" y="160409"/>
                </a:cubicBezTo>
                <a:close/>
                <a:moveTo>
                  <a:pt x="383335" y="197344"/>
                </a:moveTo>
                <a:cubicBezTo>
                  <a:pt x="357998" y="197344"/>
                  <a:pt x="338570" y="191285"/>
                  <a:pt x="325066" y="179176"/>
                </a:cubicBezTo>
                <a:cubicBezTo>
                  <a:pt x="311558" y="167061"/>
                  <a:pt x="304804" y="149811"/>
                  <a:pt x="304804" y="127418"/>
                </a:cubicBezTo>
                <a:cubicBezTo>
                  <a:pt x="304804" y="105506"/>
                  <a:pt x="311097" y="88013"/>
                  <a:pt x="323690" y="74944"/>
                </a:cubicBezTo>
                <a:cubicBezTo>
                  <a:pt x="336280" y="61876"/>
                  <a:pt x="353891" y="55343"/>
                  <a:pt x="376524" y="55343"/>
                </a:cubicBezTo>
                <a:cubicBezTo>
                  <a:pt x="397084" y="55343"/>
                  <a:pt x="412542" y="60879"/>
                  <a:pt x="422903" y="71956"/>
                </a:cubicBezTo>
                <a:cubicBezTo>
                  <a:pt x="433260" y="83034"/>
                  <a:pt x="438440" y="98891"/>
                  <a:pt x="438440" y="119526"/>
                </a:cubicBezTo>
                <a:lnTo>
                  <a:pt x="438440" y="134590"/>
                </a:lnTo>
                <a:lnTo>
                  <a:pt x="346759" y="134590"/>
                </a:lnTo>
                <a:cubicBezTo>
                  <a:pt x="347155" y="140810"/>
                  <a:pt x="348473" y="146004"/>
                  <a:pt x="350708" y="150188"/>
                </a:cubicBezTo>
                <a:cubicBezTo>
                  <a:pt x="352940" y="154371"/>
                  <a:pt x="355885" y="157697"/>
                  <a:pt x="359550" y="160168"/>
                </a:cubicBezTo>
                <a:cubicBezTo>
                  <a:pt x="363135" y="162640"/>
                  <a:pt x="367319" y="164412"/>
                  <a:pt x="372103" y="165488"/>
                </a:cubicBezTo>
                <a:cubicBezTo>
                  <a:pt x="376884" y="166564"/>
                  <a:pt x="382104" y="167104"/>
                  <a:pt x="387759" y="167104"/>
                </a:cubicBezTo>
                <a:cubicBezTo>
                  <a:pt x="392620" y="167104"/>
                  <a:pt x="397404" y="166564"/>
                  <a:pt x="402101" y="165488"/>
                </a:cubicBezTo>
                <a:cubicBezTo>
                  <a:pt x="406803" y="164412"/>
                  <a:pt x="411110" y="162997"/>
                  <a:pt x="415015" y="161243"/>
                </a:cubicBezTo>
                <a:cubicBezTo>
                  <a:pt x="418443" y="159728"/>
                  <a:pt x="421607" y="158097"/>
                  <a:pt x="424516" y="156344"/>
                </a:cubicBezTo>
                <a:cubicBezTo>
                  <a:pt x="427424" y="154591"/>
                  <a:pt x="429794" y="153035"/>
                  <a:pt x="431629" y="151683"/>
                </a:cubicBezTo>
                <a:lnTo>
                  <a:pt x="436050" y="151683"/>
                </a:lnTo>
                <a:lnTo>
                  <a:pt x="436050" y="186228"/>
                </a:lnTo>
                <a:cubicBezTo>
                  <a:pt x="432623" y="187582"/>
                  <a:pt x="429494" y="188838"/>
                  <a:pt x="426668" y="189993"/>
                </a:cubicBezTo>
                <a:cubicBezTo>
                  <a:pt x="423839" y="191149"/>
                  <a:pt x="419951" y="192323"/>
                  <a:pt x="415015" y="193518"/>
                </a:cubicBezTo>
                <a:cubicBezTo>
                  <a:pt x="410468" y="194713"/>
                  <a:pt x="405788" y="195653"/>
                  <a:pt x="400969" y="196330"/>
                </a:cubicBezTo>
                <a:cubicBezTo>
                  <a:pt x="396148" y="197003"/>
                  <a:pt x="390273" y="197344"/>
                  <a:pt x="383335" y="197344"/>
                </a:cubicBezTo>
                <a:close/>
                <a:moveTo>
                  <a:pt x="397202" y="109371"/>
                </a:moveTo>
                <a:cubicBezTo>
                  <a:pt x="396964" y="100522"/>
                  <a:pt x="394913" y="93791"/>
                  <a:pt x="391046" y="89168"/>
                </a:cubicBezTo>
                <a:cubicBezTo>
                  <a:pt x="387180" y="84545"/>
                  <a:pt x="381265" y="82238"/>
                  <a:pt x="373298" y="82238"/>
                </a:cubicBezTo>
                <a:cubicBezTo>
                  <a:pt x="365166" y="82238"/>
                  <a:pt x="358816" y="84669"/>
                  <a:pt x="354229" y="89528"/>
                </a:cubicBezTo>
                <a:cubicBezTo>
                  <a:pt x="349647" y="94388"/>
                  <a:pt x="347119" y="101001"/>
                  <a:pt x="346641" y="109371"/>
                </a:cubicBezTo>
                <a:close/>
                <a:moveTo>
                  <a:pt x="525816" y="197344"/>
                </a:moveTo>
                <a:cubicBezTo>
                  <a:pt x="514743" y="197344"/>
                  <a:pt x="504598" y="195947"/>
                  <a:pt x="495396" y="193161"/>
                </a:cubicBezTo>
                <a:cubicBezTo>
                  <a:pt x="486194" y="190374"/>
                  <a:pt x="478202" y="186065"/>
                  <a:pt x="471427" y="180251"/>
                </a:cubicBezTo>
                <a:cubicBezTo>
                  <a:pt x="464735" y="174433"/>
                  <a:pt x="459518" y="167122"/>
                  <a:pt x="455774" y="158317"/>
                </a:cubicBezTo>
                <a:cubicBezTo>
                  <a:pt x="452026" y="149515"/>
                  <a:pt x="450151" y="139137"/>
                  <a:pt x="450151" y="127181"/>
                </a:cubicBezTo>
                <a:cubicBezTo>
                  <a:pt x="450151" y="114350"/>
                  <a:pt x="452185" y="103435"/>
                  <a:pt x="456253" y="94427"/>
                </a:cubicBezTo>
                <a:cubicBezTo>
                  <a:pt x="460314" y="85420"/>
                  <a:pt x="465811" y="78011"/>
                  <a:pt x="472745" y="72194"/>
                </a:cubicBezTo>
                <a:cubicBezTo>
                  <a:pt x="479441" y="66618"/>
                  <a:pt x="487307" y="62495"/>
                  <a:pt x="496353" y="59825"/>
                </a:cubicBezTo>
                <a:cubicBezTo>
                  <a:pt x="505397" y="57153"/>
                  <a:pt x="514818" y="55818"/>
                  <a:pt x="524621" y="55818"/>
                </a:cubicBezTo>
                <a:cubicBezTo>
                  <a:pt x="532033" y="55818"/>
                  <a:pt x="539446" y="56674"/>
                  <a:pt x="546859" y="58388"/>
                </a:cubicBezTo>
                <a:cubicBezTo>
                  <a:pt x="554266" y="60102"/>
                  <a:pt x="561715" y="62831"/>
                  <a:pt x="569207" y="66579"/>
                </a:cubicBezTo>
                <a:lnTo>
                  <a:pt x="569207" y="102437"/>
                </a:lnTo>
                <a:lnTo>
                  <a:pt x="563828" y="102437"/>
                </a:lnTo>
                <a:cubicBezTo>
                  <a:pt x="562154" y="100843"/>
                  <a:pt x="560102" y="99089"/>
                  <a:pt x="557673" y="97178"/>
                </a:cubicBezTo>
                <a:cubicBezTo>
                  <a:pt x="555239" y="95263"/>
                  <a:pt x="552589" y="93509"/>
                  <a:pt x="549724" y="91919"/>
                </a:cubicBezTo>
                <a:cubicBezTo>
                  <a:pt x="546696" y="90244"/>
                  <a:pt x="543268" y="88829"/>
                  <a:pt x="539446" y="87675"/>
                </a:cubicBezTo>
                <a:cubicBezTo>
                  <a:pt x="535615" y="86522"/>
                  <a:pt x="531353" y="85942"/>
                  <a:pt x="526654" y="85942"/>
                </a:cubicBezTo>
                <a:cubicBezTo>
                  <a:pt x="515973" y="85942"/>
                  <a:pt x="507705" y="89669"/>
                  <a:pt x="501851" y="97117"/>
                </a:cubicBezTo>
                <a:cubicBezTo>
                  <a:pt x="495994" y="104570"/>
                  <a:pt x="493063" y="114591"/>
                  <a:pt x="493063" y="127181"/>
                </a:cubicBezTo>
                <a:cubicBezTo>
                  <a:pt x="493063" y="140648"/>
                  <a:pt x="496192" y="150688"/>
                  <a:pt x="502448" y="157301"/>
                </a:cubicBezTo>
                <a:cubicBezTo>
                  <a:pt x="508705" y="163915"/>
                  <a:pt x="517010" y="167224"/>
                  <a:pt x="527372" y="167224"/>
                </a:cubicBezTo>
                <a:cubicBezTo>
                  <a:pt x="532627" y="167224"/>
                  <a:pt x="537250" y="166626"/>
                  <a:pt x="541239" y="165430"/>
                </a:cubicBezTo>
                <a:cubicBezTo>
                  <a:pt x="545220" y="164235"/>
                  <a:pt x="548647" y="162803"/>
                  <a:pt x="551517" y="161125"/>
                </a:cubicBezTo>
                <a:cubicBezTo>
                  <a:pt x="554303" y="159451"/>
                  <a:pt x="556697" y="157715"/>
                  <a:pt x="558687" y="155923"/>
                </a:cubicBezTo>
                <a:cubicBezTo>
                  <a:pt x="560682" y="154130"/>
                  <a:pt x="562396" y="152521"/>
                  <a:pt x="563828" y="151084"/>
                </a:cubicBezTo>
                <a:lnTo>
                  <a:pt x="569207" y="151084"/>
                </a:lnTo>
                <a:lnTo>
                  <a:pt x="569207" y="186948"/>
                </a:lnTo>
                <a:cubicBezTo>
                  <a:pt x="566817" y="187984"/>
                  <a:pt x="564048" y="189179"/>
                  <a:pt x="560901" y="190530"/>
                </a:cubicBezTo>
                <a:cubicBezTo>
                  <a:pt x="557751" y="191883"/>
                  <a:pt x="554543" y="193003"/>
                  <a:pt x="551276" y="193877"/>
                </a:cubicBezTo>
                <a:cubicBezTo>
                  <a:pt x="547210" y="194990"/>
                  <a:pt x="543409" y="195851"/>
                  <a:pt x="539860" y="196448"/>
                </a:cubicBezTo>
                <a:cubicBezTo>
                  <a:pt x="536314" y="197046"/>
                  <a:pt x="531634" y="197344"/>
                  <a:pt x="525816" y="197344"/>
                </a:cubicBezTo>
                <a:close/>
                <a:moveTo>
                  <a:pt x="715273" y="193759"/>
                </a:moveTo>
                <a:lnTo>
                  <a:pt x="673437" y="193759"/>
                </a:lnTo>
                <a:lnTo>
                  <a:pt x="673437" y="89168"/>
                </a:lnTo>
                <a:lnTo>
                  <a:pt x="630882" y="89168"/>
                </a:lnTo>
                <a:lnTo>
                  <a:pt x="630882" y="193759"/>
                </a:lnTo>
                <a:lnTo>
                  <a:pt x="589047" y="193759"/>
                </a:lnTo>
                <a:lnTo>
                  <a:pt x="589047" y="59522"/>
                </a:lnTo>
                <a:lnTo>
                  <a:pt x="715273" y="59522"/>
                </a:lnTo>
                <a:close/>
                <a:moveTo>
                  <a:pt x="816038" y="197344"/>
                </a:moveTo>
                <a:cubicBezTo>
                  <a:pt x="790697" y="197344"/>
                  <a:pt x="771271" y="191285"/>
                  <a:pt x="757768" y="179176"/>
                </a:cubicBezTo>
                <a:cubicBezTo>
                  <a:pt x="744257" y="167061"/>
                  <a:pt x="737503" y="149811"/>
                  <a:pt x="737503" y="127418"/>
                </a:cubicBezTo>
                <a:cubicBezTo>
                  <a:pt x="737503" y="105506"/>
                  <a:pt x="743800" y="88013"/>
                  <a:pt x="756388" y="74944"/>
                </a:cubicBezTo>
                <a:cubicBezTo>
                  <a:pt x="768982" y="61876"/>
                  <a:pt x="786589" y="55343"/>
                  <a:pt x="809223" y="55343"/>
                </a:cubicBezTo>
                <a:cubicBezTo>
                  <a:pt x="829782" y="55343"/>
                  <a:pt x="845244" y="60879"/>
                  <a:pt x="855601" y="71956"/>
                </a:cubicBezTo>
                <a:cubicBezTo>
                  <a:pt x="865959" y="83034"/>
                  <a:pt x="871143" y="98891"/>
                  <a:pt x="871143" y="119526"/>
                </a:cubicBezTo>
                <a:lnTo>
                  <a:pt x="871143" y="134590"/>
                </a:lnTo>
                <a:lnTo>
                  <a:pt x="779458" y="134590"/>
                </a:lnTo>
                <a:cubicBezTo>
                  <a:pt x="779857" y="140810"/>
                  <a:pt x="781175" y="146004"/>
                  <a:pt x="783406" y="150188"/>
                </a:cubicBezTo>
                <a:cubicBezTo>
                  <a:pt x="785639" y="154371"/>
                  <a:pt x="788584" y="157697"/>
                  <a:pt x="792248" y="160168"/>
                </a:cubicBezTo>
                <a:cubicBezTo>
                  <a:pt x="795834" y="162640"/>
                  <a:pt x="800017" y="164412"/>
                  <a:pt x="804802" y="165488"/>
                </a:cubicBezTo>
                <a:cubicBezTo>
                  <a:pt x="809582" y="166564"/>
                  <a:pt x="814802" y="167104"/>
                  <a:pt x="820459" y="167104"/>
                </a:cubicBezTo>
                <a:cubicBezTo>
                  <a:pt x="825318" y="167104"/>
                  <a:pt x="830103" y="166564"/>
                  <a:pt x="834804" y="165488"/>
                </a:cubicBezTo>
                <a:cubicBezTo>
                  <a:pt x="839502" y="164412"/>
                  <a:pt x="843808" y="162997"/>
                  <a:pt x="847714" y="161243"/>
                </a:cubicBezTo>
                <a:cubicBezTo>
                  <a:pt x="851140" y="159728"/>
                  <a:pt x="854305" y="158097"/>
                  <a:pt x="857217" y="156344"/>
                </a:cubicBezTo>
                <a:cubicBezTo>
                  <a:pt x="860123" y="154591"/>
                  <a:pt x="862496" y="153035"/>
                  <a:pt x="864328" y="151683"/>
                </a:cubicBezTo>
                <a:lnTo>
                  <a:pt x="868752" y="151683"/>
                </a:lnTo>
                <a:lnTo>
                  <a:pt x="868752" y="186228"/>
                </a:lnTo>
                <a:cubicBezTo>
                  <a:pt x="865325" y="187582"/>
                  <a:pt x="862193" y="188838"/>
                  <a:pt x="859366" y="189993"/>
                </a:cubicBezTo>
                <a:cubicBezTo>
                  <a:pt x="856537" y="191149"/>
                  <a:pt x="852653" y="192323"/>
                  <a:pt x="847714" y="193518"/>
                </a:cubicBezTo>
                <a:cubicBezTo>
                  <a:pt x="843167" y="194713"/>
                  <a:pt x="838486" y="195653"/>
                  <a:pt x="833670" y="196330"/>
                </a:cubicBezTo>
                <a:cubicBezTo>
                  <a:pt x="828846" y="197003"/>
                  <a:pt x="822971" y="197344"/>
                  <a:pt x="816038" y="197344"/>
                </a:cubicBezTo>
                <a:close/>
                <a:moveTo>
                  <a:pt x="829905" y="109371"/>
                </a:moveTo>
                <a:cubicBezTo>
                  <a:pt x="829663" y="100522"/>
                  <a:pt x="827611" y="93791"/>
                  <a:pt x="823745" y="89168"/>
                </a:cubicBezTo>
                <a:cubicBezTo>
                  <a:pt x="819878" y="84545"/>
                  <a:pt x="813968" y="82238"/>
                  <a:pt x="805997" y="82238"/>
                </a:cubicBezTo>
                <a:cubicBezTo>
                  <a:pt x="797868" y="82238"/>
                  <a:pt x="791514" y="84669"/>
                  <a:pt x="786932" y="89528"/>
                </a:cubicBezTo>
                <a:cubicBezTo>
                  <a:pt x="782345" y="94388"/>
                  <a:pt x="779817" y="101001"/>
                  <a:pt x="779339" y="109371"/>
                </a:cubicBezTo>
                <a:close/>
                <a:moveTo>
                  <a:pt x="1011352" y="193759"/>
                </a:moveTo>
                <a:lnTo>
                  <a:pt x="969516" y="193759"/>
                </a:lnTo>
                <a:lnTo>
                  <a:pt x="969516" y="147621"/>
                </a:lnTo>
                <a:cubicBezTo>
                  <a:pt x="963698" y="148975"/>
                  <a:pt x="957420" y="150188"/>
                  <a:pt x="950688" y="151265"/>
                </a:cubicBezTo>
                <a:cubicBezTo>
                  <a:pt x="943952" y="152337"/>
                  <a:pt x="937202" y="152878"/>
                  <a:pt x="930428" y="152878"/>
                </a:cubicBezTo>
                <a:cubicBezTo>
                  <a:pt x="924373" y="152878"/>
                  <a:pt x="918731" y="152125"/>
                  <a:pt x="913511" y="150609"/>
                </a:cubicBezTo>
                <a:cubicBezTo>
                  <a:pt x="908290" y="149093"/>
                  <a:pt x="903734" y="146624"/>
                  <a:pt x="899827" y="143196"/>
                </a:cubicBezTo>
                <a:cubicBezTo>
                  <a:pt x="895921" y="139928"/>
                  <a:pt x="892875" y="135665"/>
                  <a:pt x="890687" y="130406"/>
                </a:cubicBezTo>
                <a:cubicBezTo>
                  <a:pt x="888491" y="125150"/>
                  <a:pt x="887397" y="118894"/>
                  <a:pt x="887397" y="111640"/>
                </a:cubicBezTo>
                <a:lnTo>
                  <a:pt x="887397" y="59522"/>
                </a:lnTo>
                <a:lnTo>
                  <a:pt x="929473" y="59522"/>
                </a:lnTo>
                <a:lnTo>
                  <a:pt x="929473" y="90126"/>
                </a:lnTo>
                <a:cubicBezTo>
                  <a:pt x="929473" y="95623"/>
                  <a:pt x="929710" y="100245"/>
                  <a:pt x="930189" y="103989"/>
                </a:cubicBezTo>
                <a:cubicBezTo>
                  <a:pt x="930668" y="107737"/>
                  <a:pt x="931824" y="111041"/>
                  <a:pt x="933656" y="113910"/>
                </a:cubicBezTo>
                <a:cubicBezTo>
                  <a:pt x="935410" y="116622"/>
                  <a:pt x="938020" y="118692"/>
                  <a:pt x="941487" y="120125"/>
                </a:cubicBezTo>
                <a:cubicBezTo>
                  <a:pt x="944949" y="121561"/>
                  <a:pt x="949788" y="122277"/>
                  <a:pt x="956006" y="122277"/>
                </a:cubicBezTo>
                <a:cubicBezTo>
                  <a:pt x="957679" y="122277"/>
                  <a:pt x="959911" y="122177"/>
                  <a:pt x="962697" y="121975"/>
                </a:cubicBezTo>
                <a:cubicBezTo>
                  <a:pt x="965487" y="121781"/>
                  <a:pt x="967763" y="121521"/>
                  <a:pt x="969516" y="121202"/>
                </a:cubicBezTo>
                <a:lnTo>
                  <a:pt x="969516" y="59522"/>
                </a:lnTo>
                <a:lnTo>
                  <a:pt x="1011352" y="59522"/>
                </a:lnTo>
                <a:close/>
                <a:moveTo>
                  <a:pt x="1170921" y="193759"/>
                </a:moveTo>
                <a:lnTo>
                  <a:pt x="1129803" y="193759"/>
                </a:lnTo>
                <a:lnTo>
                  <a:pt x="1129803" y="112237"/>
                </a:lnTo>
                <a:lnTo>
                  <a:pt x="1078406" y="193759"/>
                </a:lnTo>
                <a:lnTo>
                  <a:pt x="1043384" y="193759"/>
                </a:lnTo>
                <a:lnTo>
                  <a:pt x="1043384" y="59522"/>
                </a:lnTo>
                <a:lnTo>
                  <a:pt x="1084500" y="59522"/>
                </a:lnTo>
                <a:lnTo>
                  <a:pt x="1084500" y="132440"/>
                </a:lnTo>
                <a:lnTo>
                  <a:pt x="1131596" y="59522"/>
                </a:lnTo>
                <a:lnTo>
                  <a:pt x="1170921" y="59522"/>
                </a:lnTo>
                <a:close/>
                <a:moveTo>
                  <a:pt x="1313161" y="88693"/>
                </a:moveTo>
                <a:lnTo>
                  <a:pt x="1271566" y="88693"/>
                </a:lnTo>
                <a:lnTo>
                  <a:pt x="1271566" y="193759"/>
                </a:lnTo>
                <a:lnTo>
                  <a:pt x="1229731" y="193759"/>
                </a:lnTo>
                <a:lnTo>
                  <a:pt x="1229731" y="88693"/>
                </a:lnTo>
                <a:lnTo>
                  <a:pt x="1188134" y="88693"/>
                </a:lnTo>
                <a:lnTo>
                  <a:pt x="1188134" y="59522"/>
                </a:lnTo>
                <a:lnTo>
                  <a:pt x="1313161" y="59522"/>
                </a:lnTo>
                <a:close/>
                <a:moveTo>
                  <a:pt x="1451222" y="148698"/>
                </a:moveTo>
                <a:cubicBezTo>
                  <a:pt x="1451222" y="155545"/>
                  <a:pt x="1449868" y="161863"/>
                  <a:pt x="1447157" y="167642"/>
                </a:cubicBezTo>
                <a:cubicBezTo>
                  <a:pt x="1444446" y="173419"/>
                  <a:pt x="1440901" y="178138"/>
                  <a:pt x="1436519" y="181803"/>
                </a:cubicBezTo>
                <a:cubicBezTo>
                  <a:pt x="1431101" y="186188"/>
                  <a:pt x="1425503" y="189273"/>
                  <a:pt x="1419724" y="191067"/>
                </a:cubicBezTo>
                <a:cubicBezTo>
                  <a:pt x="1413947" y="192859"/>
                  <a:pt x="1406160" y="193759"/>
                  <a:pt x="1396354" y="193759"/>
                </a:cubicBezTo>
                <a:lnTo>
                  <a:pt x="1330376" y="193759"/>
                </a:lnTo>
                <a:lnTo>
                  <a:pt x="1330376" y="59522"/>
                </a:lnTo>
                <a:lnTo>
                  <a:pt x="1372089" y="59522"/>
                </a:lnTo>
                <a:lnTo>
                  <a:pt x="1372089" y="104829"/>
                </a:lnTo>
                <a:lnTo>
                  <a:pt x="1396476" y="104829"/>
                </a:lnTo>
                <a:cubicBezTo>
                  <a:pt x="1406117" y="104829"/>
                  <a:pt x="1413907" y="105508"/>
                  <a:pt x="1419844" y="106862"/>
                </a:cubicBezTo>
                <a:cubicBezTo>
                  <a:pt x="1425780" y="108212"/>
                  <a:pt x="1431417" y="110886"/>
                  <a:pt x="1436757" y="114868"/>
                </a:cubicBezTo>
                <a:cubicBezTo>
                  <a:pt x="1441454" y="118372"/>
                  <a:pt x="1445043" y="123113"/>
                  <a:pt x="1447517" y="129088"/>
                </a:cubicBezTo>
                <a:cubicBezTo>
                  <a:pt x="1449986" y="135069"/>
                  <a:pt x="1451222" y="141603"/>
                  <a:pt x="1451222" y="148698"/>
                </a:cubicBezTo>
                <a:close/>
                <a:moveTo>
                  <a:pt x="1405198" y="160289"/>
                </a:moveTo>
                <a:cubicBezTo>
                  <a:pt x="1406556" y="158533"/>
                  <a:pt x="1407474" y="156722"/>
                  <a:pt x="1407953" y="154850"/>
                </a:cubicBezTo>
                <a:cubicBezTo>
                  <a:pt x="1408428" y="152978"/>
                  <a:pt x="1408669" y="151049"/>
                  <a:pt x="1408669" y="149054"/>
                </a:cubicBezTo>
                <a:cubicBezTo>
                  <a:pt x="1408669" y="143316"/>
                  <a:pt x="1406956" y="139050"/>
                  <a:pt x="1403528" y="136263"/>
                </a:cubicBezTo>
                <a:cubicBezTo>
                  <a:pt x="1400102" y="133477"/>
                  <a:pt x="1395159" y="132080"/>
                  <a:pt x="1388707" y="132080"/>
                </a:cubicBezTo>
                <a:lnTo>
                  <a:pt x="1372089" y="132080"/>
                </a:lnTo>
                <a:lnTo>
                  <a:pt x="1372089" y="166626"/>
                </a:lnTo>
                <a:lnTo>
                  <a:pt x="1388707" y="166626"/>
                </a:lnTo>
                <a:cubicBezTo>
                  <a:pt x="1393009" y="166626"/>
                  <a:pt x="1396512" y="166009"/>
                  <a:pt x="1399223" y="164771"/>
                </a:cubicBezTo>
                <a:cubicBezTo>
                  <a:pt x="1401933" y="163533"/>
                  <a:pt x="1403924" y="162043"/>
                  <a:pt x="1405198" y="160289"/>
                </a:cubicBezTo>
                <a:close/>
                <a:moveTo>
                  <a:pt x="1671703" y="153237"/>
                </a:moveTo>
                <a:cubicBezTo>
                  <a:pt x="1671703" y="159693"/>
                  <a:pt x="1670425" y="165427"/>
                  <a:pt x="1667876" y="170446"/>
                </a:cubicBezTo>
                <a:cubicBezTo>
                  <a:pt x="1665327" y="175471"/>
                  <a:pt x="1661901" y="179654"/>
                  <a:pt x="1657594" y="182998"/>
                </a:cubicBezTo>
                <a:cubicBezTo>
                  <a:pt x="1652180" y="187225"/>
                  <a:pt x="1646464" y="190072"/>
                  <a:pt x="1640444" y="191545"/>
                </a:cubicBezTo>
                <a:cubicBezTo>
                  <a:pt x="1634426" y="193021"/>
                  <a:pt x="1627276" y="193759"/>
                  <a:pt x="1618989" y="193759"/>
                </a:cubicBezTo>
                <a:lnTo>
                  <a:pt x="1545476" y="193759"/>
                </a:lnTo>
                <a:lnTo>
                  <a:pt x="1545476" y="59522"/>
                </a:lnTo>
                <a:lnTo>
                  <a:pt x="1615522" y="59522"/>
                </a:lnTo>
                <a:cubicBezTo>
                  <a:pt x="1625325" y="59522"/>
                  <a:pt x="1632538" y="59843"/>
                  <a:pt x="1637161" y="60480"/>
                </a:cubicBezTo>
                <a:cubicBezTo>
                  <a:pt x="1641784" y="61120"/>
                  <a:pt x="1646323" y="62672"/>
                  <a:pt x="1650783" y="65145"/>
                </a:cubicBezTo>
                <a:cubicBezTo>
                  <a:pt x="1655481" y="67694"/>
                  <a:pt x="1658991" y="71082"/>
                  <a:pt x="1661303" y="75301"/>
                </a:cubicBezTo>
                <a:cubicBezTo>
                  <a:pt x="1663614" y="79528"/>
                  <a:pt x="1664770" y="84545"/>
                  <a:pt x="1664770" y="90363"/>
                </a:cubicBezTo>
                <a:cubicBezTo>
                  <a:pt x="1664770" y="97056"/>
                  <a:pt x="1662977" y="102873"/>
                  <a:pt x="1659391" y="107813"/>
                </a:cubicBezTo>
                <a:cubicBezTo>
                  <a:pt x="1655802" y="112756"/>
                  <a:pt x="1651301" y="116539"/>
                  <a:pt x="1645884" y="119171"/>
                </a:cubicBezTo>
                <a:lnTo>
                  <a:pt x="1645884" y="120484"/>
                </a:lnTo>
                <a:cubicBezTo>
                  <a:pt x="1653293" y="122320"/>
                  <a:pt x="1659448" y="126003"/>
                  <a:pt x="1664348" y="131540"/>
                </a:cubicBezTo>
                <a:cubicBezTo>
                  <a:pt x="1669248" y="137080"/>
                  <a:pt x="1671703" y="144313"/>
                  <a:pt x="1671703" y="153237"/>
                </a:cubicBezTo>
                <a:close/>
                <a:moveTo>
                  <a:pt x="1623053" y="100043"/>
                </a:moveTo>
                <a:cubicBezTo>
                  <a:pt x="1623053" y="94867"/>
                  <a:pt x="1621559" y="91281"/>
                  <a:pt x="1618571" y="89290"/>
                </a:cubicBezTo>
                <a:cubicBezTo>
                  <a:pt x="1615583" y="87296"/>
                  <a:pt x="1610824" y="86303"/>
                  <a:pt x="1604286" y="86303"/>
                </a:cubicBezTo>
                <a:lnTo>
                  <a:pt x="1586956" y="86303"/>
                </a:lnTo>
                <a:lnTo>
                  <a:pt x="1586956" y="113076"/>
                </a:lnTo>
                <a:lnTo>
                  <a:pt x="1605006" y="113076"/>
                </a:lnTo>
                <a:cubicBezTo>
                  <a:pt x="1610824" y="113076"/>
                  <a:pt x="1615284" y="111920"/>
                  <a:pt x="1618395" y="109609"/>
                </a:cubicBezTo>
                <a:cubicBezTo>
                  <a:pt x="1621501" y="107301"/>
                  <a:pt x="1623053" y="104112"/>
                  <a:pt x="1623053" y="100043"/>
                </a:cubicBezTo>
                <a:close/>
                <a:moveTo>
                  <a:pt x="1629029" y="151923"/>
                </a:moveTo>
                <a:cubicBezTo>
                  <a:pt x="1629029" y="146106"/>
                  <a:pt x="1627395" y="142023"/>
                  <a:pt x="1624130" y="139672"/>
                </a:cubicBezTo>
                <a:cubicBezTo>
                  <a:pt x="1620861" y="137318"/>
                  <a:pt x="1616000" y="136144"/>
                  <a:pt x="1609545" y="136144"/>
                </a:cubicBezTo>
                <a:lnTo>
                  <a:pt x="1586956" y="136144"/>
                </a:lnTo>
                <a:lnTo>
                  <a:pt x="1586956" y="166863"/>
                </a:lnTo>
                <a:lnTo>
                  <a:pt x="1610263" y="166863"/>
                </a:lnTo>
                <a:cubicBezTo>
                  <a:pt x="1616159" y="166863"/>
                  <a:pt x="1620759" y="165531"/>
                  <a:pt x="1624068" y="162860"/>
                </a:cubicBezTo>
                <a:cubicBezTo>
                  <a:pt x="1627376" y="160189"/>
                  <a:pt x="1629029" y="156546"/>
                  <a:pt x="1629029" y="151923"/>
                </a:cubicBezTo>
                <a:close/>
                <a:moveTo>
                  <a:pt x="1813705" y="148698"/>
                </a:moveTo>
                <a:cubicBezTo>
                  <a:pt x="1813705" y="155545"/>
                  <a:pt x="1812351" y="161863"/>
                  <a:pt x="1809641" y="167642"/>
                </a:cubicBezTo>
                <a:cubicBezTo>
                  <a:pt x="1806930" y="173419"/>
                  <a:pt x="1803384" y="178138"/>
                  <a:pt x="1798999" y="181803"/>
                </a:cubicBezTo>
                <a:cubicBezTo>
                  <a:pt x="1793585" y="186188"/>
                  <a:pt x="1787987" y="189273"/>
                  <a:pt x="1782209" y="191067"/>
                </a:cubicBezTo>
                <a:cubicBezTo>
                  <a:pt x="1776431" y="192859"/>
                  <a:pt x="1768641" y="193759"/>
                  <a:pt x="1758838" y="193759"/>
                </a:cubicBezTo>
                <a:lnTo>
                  <a:pt x="1694293" y="193759"/>
                </a:lnTo>
                <a:lnTo>
                  <a:pt x="1694293" y="59522"/>
                </a:lnTo>
                <a:lnTo>
                  <a:pt x="1736010" y="59522"/>
                </a:lnTo>
                <a:lnTo>
                  <a:pt x="1736010" y="104829"/>
                </a:lnTo>
                <a:lnTo>
                  <a:pt x="1758957" y="104829"/>
                </a:lnTo>
                <a:cubicBezTo>
                  <a:pt x="1768601" y="104829"/>
                  <a:pt x="1776391" y="105508"/>
                  <a:pt x="1782327" y="106862"/>
                </a:cubicBezTo>
                <a:cubicBezTo>
                  <a:pt x="1788265" y="108212"/>
                  <a:pt x="1793902" y="110886"/>
                  <a:pt x="1799240" y="114868"/>
                </a:cubicBezTo>
                <a:cubicBezTo>
                  <a:pt x="1803939" y="118372"/>
                  <a:pt x="1807528" y="123113"/>
                  <a:pt x="1810001" y="129088"/>
                </a:cubicBezTo>
                <a:cubicBezTo>
                  <a:pt x="1812471" y="135069"/>
                  <a:pt x="1813705" y="141603"/>
                  <a:pt x="1813705" y="148698"/>
                </a:cubicBezTo>
                <a:close/>
                <a:moveTo>
                  <a:pt x="1767683" y="160289"/>
                </a:moveTo>
                <a:cubicBezTo>
                  <a:pt x="1769037" y="158533"/>
                  <a:pt x="1769951" y="156722"/>
                  <a:pt x="1770434" y="154850"/>
                </a:cubicBezTo>
                <a:cubicBezTo>
                  <a:pt x="1770913" y="152978"/>
                  <a:pt x="1771153" y="151049"/>
                  <a:pt x="1771153" y="149054"/>
                </a:cubicBezTo>
                <a:cubicBezTo>
                  <a:pt x="1771153" y="143316"/>
                  <a:pt x="1769439" y="139050"/>
                  <a:pt x="1766013" y="136263"/>
                </a:cubicBezTo>
                <a:cubicBezTo>
                  <a:pt x="1762585" y="133477"/>
                  <a:pt x="1757642" y="132080"/>
                  <a:pt x="1751191" y="132080"/>
                </a:cubicBezTo>
                <a:lnTo>
                  <a:pt x="1736010" y="132080"/>
                </a:lnTo>
                <a:lnTo>
                  <a:pt x="1736010" y="166626"/>
                </a:lnTo>
                <a:lnTo>
                  <a:pt x="1751191" y="166626"/>
                </a:lnTo>
                <a:cubicBezTo>
                  <a:pt x="1755494" y="166626"/>
                  <a:pt x="1758996" y="166009"/>
                  <a:pt x="1761706" y="164771"/>
                </a:cubicBezTo>
                <a:cubicBezTo>
                  <a:pt x="1764418" y="163533"/>
                  <a:pt x="1766405" y="162043"/>
                  <a:pt x="1767683" y="160289"/>
                </a:cubicBezTo>
                <a:close/>
                <a:moveTo>
                  <a:pt x="1869164" y="193759"/>
                </a:moveTo>
                <a:lnTo>
                  <a:pt x="1827327" y="193759"/>
                </a:lnTo>
                <a:lnTo>
                  <a:pt x="1827327" y="59522"/>
                </a:lnTo>
                <a:lnTo>
                  <a:pt x="1869164" y="59522"/>
                </a:lnTo>
                <a:close/>
                <a:moveTo>
                  <a:pt x="1967058" y="197344"/>
                </a:moveTo>
                <a:cubicBezTo>
                  <a:pt x="1955985" y="197344"/>
                  <a:pt x="1945840" y="195947"/>
                  <a:pt x="1936638" y="193161"/>
                </a:cubicBezTo>
                <a:cubicBezTo>
                  <a:pt x="1927436" y="190374"/>
                  <a:pt x="1919444" y="186065"/>
                  <a:pt x="1912673" y="180251"/>
                </a:cubicBezTo>
                <a:cubicBezTo>
                  <a:pt x="1905981" y="174433"/>
                  <a:pt x="1900760" y="167122"/>
                  <a:pt x="1897016" y="158317"/>
                </a:cubicBezTo>
                <a:cubicBezTo>
                  <a:pt x="1893270" y="149515"/>
                  <a:pt x="1891396" y="139137"/>
                  <a:pt x="1891396" y="127181"/>
                </a:cubicBezTo>
                <a:cubicBezTo>
                  <a:pt x="1891396" y="114350"/>
                  <a:pt x="1893427" y="103435"/>
                  <a:pt x="1897495" y="94427"/>
                </a:cubicBezTo>
                <a:cubicBezTo>
                  <a:pt x="1901560" y="85420"/>
                  <a:pt x="1907057" y="78011"/>
                  <a:pt x="1913987" y="72194"/>
                </a:cubicBezTo>
                <a:cubicBezTo>
                  <a:pt x="1920682" y="66618"/>
                  <a:pt x="1928553" y="62495"/>
                  <a:pt x="1937595" y="59825"/>
                </a:cubicBezTo>
                <a:cubicBezTo>
                  <a:pt x="1946639" y="57153"/>
                  <a:pt x="1956060" y="55818"/>
                  <a:pt x="1965866" y="55818"/>
                </a:cubicBezTo>
                <a:cubicBezTo>
                  <a:pt x="1973279" y="55818"/>
                  <a:pt x="1980688" y="56674"/>
                  <a:pt x="1988100" y="58388"/>
                </a:cubicBezTo>
                <a:cubicBezTo>
                  <a:pt x="1995508" y="60102"/>
                  <a:pt x="2002957" y="62831"/>
                  <a:pt x="2010449" y="66579"/>
                </a:cubicBezTo>
                <a:lnTo>
                  <a:pt x="2010449" y="102437"/>
                </a:lnTo>
                <a:lnTo>
                  <a:pt x="2005070" y="102437"/>
                </a:lnTo>
                <a:cubicBezTo>
                  <a:pt x="2003396" y="100843"/>
                  <a:pt x="2001348" y="99089"/>
                  <a:pt x="1998914" y="97178"/>
                </a:cubicBezTo>
                <a:cubicBezTo>
                  <a:pt x="1996481" y="95263"/>
                  <a:pt x="1993834" y="93509"/>
                  <a:pt x="1990966" y="91919"/>
                </a:cubicBezTo>
                <a:cubicBezTo>
                  <a:pt x="1987938" y="90244"/>
                  <a:pt x="1984511" y="88829"/>
                  <a:pt x="1980688" y="87675"/>
                </a:cubicBezTo>
                <a:cubicBezTo>
                  <a:pt x="1976861" y="86522"/>
                  <a:pt x="1972595" y="85942"/>
                  <a:pt x="1967897" y="85942"/>
                </a:cubicBezTo>
                <a:cubicBezTo>
                  <a:pt x="1957219" y="85942"/>
                  <a:pt x="1948950" y="89669"/>
                  <a:pt x="1943093" y="97117"/>
                </a:cubicBezTo>
                <a:cubicBezTo>
                  <a:pt x="1937236" y="104570"/>
                  <a:pt x="1934306" y="114591"/>
                  <a:pt x="1934306" y="127181"/>
                </a:cubicBezTo>
                <a:cubicBezTo>
                  <a:pt x="1934306" y="140648"/>
                  <a:pt x="1937434" y="150688"/>
                  <a:pt x="1943691" y="157301"/>
                </a:cubicBezTo>
                <a:cubicBezTo>
                  <a:pt x="1949947" y="163915"/>
                  <a:pt x="1958257" y="167224"/>
                  <a:pt x="1968613" y="167224"/>
                </a:cubicBezTo>
                <a:cubicBezTo>
                  <a:pt x="1973872" y="167224"/>
                  <a:pt x="1978495" y="166626"/>
                  <a:pt x="1982480" y="165430"/>
                </a:cubicBezTo>
                <a:cubicBezTo>
                  <a:pt x="1986462" y="164235"/>
                  <a:pt x="1989890" y="162803"/>
                  <a:pt x="1992759" y="161125"/>
                </a:cubicBezTo>
                <a:cubicBezTo>
                  <a:pt x="1995545" y="159451"/>
                  <a:pt x="1997939" y="157715"/>
                  <a:pt x="1999933" y="155923"/>
                </a:cubicBezTo>
                <a:cubicBezTo>
                  <a:pt x="2001924" y="154130"/>
                  <a:pt x="2003638" y="152521"/>
                  <a:pt x="2005070" y="151084"/>
                </a:cubicBezTo>
                <a:lnTo>
                  <a:pt x="2010449" y="151084"/>
                </a:lnTo>
                <a:lnTo>
                  <a:pt x="2010449" y="186948"/>
                </a:lnTo>
                <a:cubicBezTo>
                  <a:pt x="2008058" y="187984"/>
                  <a:pt x="2005290" y="189179"/>
                  <a:pt x="2002144" y="190530"/>
                </a:cubicBezTo>
                <a:cubicBezTo>
                  <a:pt x="1998997" y="191883"/>
                  <a:pt x="1995790" y="193003"/>
                  <a:pt x="1992517" y="193877"/>
                </a:cubicBezTo>
                <a:cubicBezTo>
                  <a:pt x="1988456" y="194990"/>
                  <a:pt x="1984651" y="195851"/>
                  <a:pt x="1981105" y="196448"/>
                </a:cubicBezTo>
                <a:cubicBezTo>
                  <a:pt x="1977556" y="197046"/>
                  <a:pt x="1972876" y="197344"/>
                  <a:pt x="1967058" y="197344"/>
                </a:cubicBezTo>
                <a:close/>
                <a:moveTo>
                  <a:pt x="2159143" y="126702"/>
                </a:moveTo>
                <a:cubicBezTo>
                  <a:pt x="2159143" y="148773"/>
                  <a:pt x="2153106" y="166165"/>
                  <a:pt x="2141035" y="178873"/>
                </a:cubicBezTo>
                <a:cubicBezTo>
                  <a:pt x="2128961" y="191585"/>
                  <a:pt x="2111890" y="197942"/>
                  <a:pt x="2089818" y="197942"/>
                </a:cubicBezTo>
                <a:cubicBezTo>
                  <a:pt x="2067901" y="197942"/>
                  <a:pt x="2050870" y="191585"/>
                  <a:pt x="2038720" y="178873"/>
                </a:cubicBezTo>
                <a:cubicBezTo>
                  <a:pt x="2026562" y="166165"/>
                  <a:pt x="2020489" y="148773"/>
                  <a:pt x="2020489" y="126702"/>
                </a:cubicBezTo>
                <a:cubicBezTo>
                  <a:pt x="2020489" y="104389"/>
                  <a:pt x="2026562" y="86918"/>
                  <a:pt x="2038720" y="74285"/>
                </a:cubicBezTo>
                <a:cubicBezTo>
                  <a:pt x="2050870" y="61658"/>
                  <a:pt x="2067901" y="55343"/>
                  <a:pt x="2089818" y="55343"/>
                </a:cubicBezTo>
                <a:cubicBezTo>
                  <a:pt x="2111811" y="55343"/>
                  <a:pt x="2128863" y="61693"/>
                  <a:pt x="2140974" y="74404"/>
                </a:cubicBezTo>
                <a:cubicBezTo>
                  <a:pt x="2153089" y="87116"/>
                  <a:pt x="2159143" y="104548"/>
                  <a:pt x="2159143" y="126702"/>
                </a:cubicBezTo>
                <a:close/>
                <a:moveTo>
                  <a:pt x="2116231" y="126943"/>
                </a:moveTo>
                <a:cubicBezTo>
                  <a:pt x="2116231" y="118973"/>
                  <a:pt x="2115577" y="112338"/>
                  <a:pt x="2114262" y="107038"/>
                </a:cubicBezTo>
                <a:cubicBezTo>
                  <a:pt x="2112948" y="101736"/>
                  <a:pt x="2111134" y="97494"/>
                  <a:pt x="2108823" y="94309"/>
                </a:cubicBezTo>
                <a:cubicBezTo>
                  <a:pt x="2106353" y="90962"/>
                  <a:pt x="2103563" y="88628"/>
                  <a:pt x="2100452" y="87314"/>
                </a:cubicBezTo>
                <a:cubicBezTo>
                  <a:pt x="2097346" y="85999"/>
                  <a:pt x="2093800" y="85346"/>
                  <a:pt x="2089818" y="85346"/>
                </a:cubicBezTo>
                <a:cubicBezTo>
                  <a:pt x="2086071" y="85346"/>
                  <a:pt x="2082682" y="85925"/>
                  <a:pt x="2079655" y="87077"/>
                </a:cubicBezTo>
                <a:cubicBezTo>
                  <a:pt x="2076628" y="88232"/>
                  <a:pt x="2073838" y="90446"/>
                  <a:pt x="2071289" y="93711"/>
                </a:cubicBezTo>
                <a:cubicBezTo>
                  <a:pt x="2068899" y="96819"/>
                  <a:pt x="2066987" y="101081"/>
                  <a:pt x="2065554" y="106499"/>
                </a:cubicBezTo>
                <a:cubicBezTo>
                  <a:pt x="2064114" y="111920"/>
                  <a:pt x="2063397" y="118735"/>
                  <a:pt x="2063397" y="126943"/>
                </a:cubicBezTo>
                <a:cubicBezTo>
                  <a:pt x="2063397" y="135151"/>
                  <a:pt x="2064078" y="141778"/>
                  <a:pt x="2065436" y="146840"/>
                </a:cubicBezTo>
                <a:cubicBezTo>
                  <a:pt x="2066788" y="151901"/>
                  <a:pt x="2068542" y="155949"/>
                  <a:pt x="2070691" y="158973"/>
                </a:cubicBezTo>
                <a:cubicBezTo>
                  <a:pt x="2072924" y="162086"/>
                  <a:pt x="2075714" y="164353"/>
                  <a:pt x="2079058" y="165791"/>
                </a:cubicBezTo>
                <a:cubicBezTo>
                  <a:pt x="2082405" y="167224"/>
                  <a:pt x="2086110" y="167940"/>
                  <a:pt x="2090174" y="167940"/>
                </a:cubicBezTo>
                <a:cubicBezTo>
                  <a:pt x="2093523" y="167940"/>
                  <a:pt x="2096932" y="167224"/>
                  <a:pt x="2100395" y="165791"/>
                </a:cubicBezTo>
                <a:cubicBezTo>
                  <a:pt x="2103862" y="164353"/>
                  <a:pt x="2106629" y="162205"/>
                  <a:pt x="2108703" y="159332"/>
                </a:cubicBezTo>
                <a:cubicBezTo>
                  <a:pt x="2111173" y="155905"/>
                  <a:pt x="2113045" y="151783"/>
                  <a:pt x="2114319" y="146962"/>
                </a:cubicBezTo>
                <a:cubicBezTo>
                  <a:pt x="2115598" y="142139"/>
                  <a:pt x="2116231" y="135463"/>
                  <a:pt x="2116231" y="126943"/>
                </a:cubicBezTo>
                <a:close/>
                <a:moveTo>
                  <a:pt x="2313933" y="193759"/>
                </a:moveTo>
                <a:lnTo>
                  <a:pt x="2265764" y="193759"/>
                </a:lnTo>
                <a:lnTo>
                  <a:pt x="2233966" y="140565"/>
                </a:lnTo>
                <a:lnTo>
                  <a:pt x="2223213" y="140565"/>
                </a:lnTo>
                <a:lnTo>
                  <a:pt x="2223213" y="193759"/>
                </a:lnTo>
                <a:lnTo>
                  <a:pt x="2181376" y="193759"/>
                </a:lnTo>
                <a:lnTo>
                  <a:pt x="2181376" y="59522"/>
                </a:lnTo>
                <a:lnTo>
                  <a:pt x="2223213" y="59522"/>
                </a:lnTo>
                <a:lnTo>
                  <a:pt x="2223213" y="113431"/>
                </a:lnTo>
                <a:cubicBezTo>
                  <a:pt x="2229106" y="113353"/>
                  <a:pt x="2233509" y="112496"/>
                  <a:pt x="2236421" y="110861"/>
                </a:cubicBezTo>
                <a:cubicBezTo>
                  <a:pt x="2239329" y="109230"/>
                  <a:pt x="2242494" y="104907"/>
                  <a:pt x="2245922" y="97894"/>
                </a:cubicBezTo>
                <a:cubicBezTo>
                  <a:pt x="2247037" y="95504"/>
                  <a:pt x="2248232" y="92873"/>
                  <a:pt x="2249507" y="90007"/>
                </a:cubicBezTo>
                <a:cubicBezTo>
                  <a:pt x="2250785" y="87137"/>
                  <a:pt x="2251936" y="84589"/>
                  <a:pt x="2252974" y="82357"/>
                </a:cubicBezTo>
                <a:cubicBezTo>
                  <a:pt x="2257197" y="73511"/>
                  <a:pt x="2262399" y="67453"/>
                  <a:pt x="2268576" y="64183"/>
                </a:cubicBezTo>
                <a:cubicBezTo>
                  <a:pt x="2274749" y="60918"/>
                  <a:pt x="2282259" y="59285"/>
                  <a:pt x="2291105" y="59285"/>
                </a:cubicBezTo>
                <a:cubicBezTo>
                  <a:pt x="2294211" y="59285"/>
                  <a:pt x="2297160" y="59324"/>
                  <a:pt x="2299950" y="59403"/>
                </a:cubicBezTo>
                <a:cubicBezTo>
                  <a:pt x="2302740" y="59486"/>
                  <a:pt x="2304731" y="59522"/>
                  <a:pt x="2305925" y="59522"/>
                </a:cubicBezTo>
                <a:lnTo>
                  <a:pt x="2305925" y="95385"/>
                </a:lnTo>
                <a:lnTo>
                  <a:pt x="2297798" y="95385"/>
                </a:lnTo>
                <a:cubicBezTo>
                  <a:pt x="2295249" y="95385"/>
                  <a:pt x="2292959" y="95883"/>
                  <a:pt x="2290924" y="96876"/>
                </a:cubicBezTo>
                <a:cubicBezTo>
                  <a:pt x="2288895" y="97873"/>
                  <a:pt x="2287123" y="99126"/>
                  <a:pt x="2285608" y="100641"/>
                </a:cubicBezTo>
                <a:cubicBezTo>
                  <a:pt x="2284091" y="102240"/>
                  <a:pt x="2282957" y="103834"/>
                  <a:pt x="2282202" y="105425"/>
                </a:cubicBezTo>
                <a:cubicBezTo>
                  <a:pt x="2281442" y="107017"/>
                  <a:pt x="2280708" y="108572"/>
                  <a:pt x="2279988" y="110088"/>
                </a:cubicBezTo>
                <a:cubicBezTo>
                  <a:pt x="2278156" y="114389"/>
                  <a:pt x="2276798" y="117458"/>
                  <a:pt x="2275923" y="119289"/>
                </a:cubicBezTo>
                <a:cubicBezTo>
                  <a:pt x="2275049" y="121121"/>
                  <a:pt x="2273493" y="122919"/>
                  <a:pt x="2271262" y="124671"/>
                </a:cubicBezTo>
                <a:close/>
                <a:moveTo>
                  <a:pt x="2456532" y="193759"/>
                </a:moveTo>
                <a:lnTo>
                  <a:pt x="2415416" y="193759"/>
                </a:lnTo>
                <a:lnTo>
                  <a:pt x="2415416" y="112237"/>
                </a:lnTo>
                <a:lnTo>
                  <a:pt x="2364019" y="193759"/>
                </a:lnTo>
                <a:lnTo>
                  <a:pt x="2328995" y="193759"/>
                </a:lnTo>
                <a:lnTo>
                  <a:pt x="2328995" y="59522"/>
                </a:lnTo>
                <a:lnTo>
                  <a:pt x="2370114" y="59522"/>
                </a:lnTo>
                <a:lnTo>
                  <a:pt x="2370114" y="132440"/>
                </a:lnTo>
                <a:lnTo>
                  <a:pt x="2417209" y="59522"/>
                </a:lnTo>
                <a:lnTo>
                  <a:pt x="2456532" y="59522"/>
                </a:lnTo>
                <a:close/>
                <a:moveTo>
                  <a:pt x="2616109" y="193759"/>
                </a:moveTo>
                <a:lnTo>
                  <a:pt x="2574990" y="193759"/>
                </a:lnTo>
                <a:lnTo>
                  <a:pt x="2574990" y="112237"/>
                </a:lnTo>
                <a:lnTo>
                  <a:pt x="2523593" y="193759"/>
                </a:lnTo>
                <a:lnTo>
                  <a:pt x="2488568" y="193759"/>
                </a:lnTo>
                <a:lnTo>
                  <a:pt x="2488568" y="59522"/>
                </a:lnTo>
                <a:lnTo>
                  <a:pt x="2529688" y="59522"/>
                </a:lnTo>
                <a:lnTo>
                  <a:pt x="2529688" y="132440"/>
                </a:lnTo>
                <a:lnTo>
                  <a:pt x="2576783" y="59522"/>
                </a:lnTo>
                <a:lnTo>
                  <a:pt x="2616109" y="59522"/>
                </a:lnTo>
                <a:close/>
                <a:moveTo>
                  <a:pt x="2604989" y="0"/>
                </a:moveTo>
                <a:cubicBezTo>
                  <a:pt x="2604989" y="12988"/>
                  <a:pt x="2600647" y="23543"/>
                  <a:pt x="2591964" y="31676"/>
                </a:cubicBezTo>
                <a:cubicBezTo>
                  <a:pt x="2583277" y="39805"/>
                  <a:pt x="2570209" y="43870"/>
                  <a:pt x="2552756" y="43870"/>
                </a:cubicBezTo>
                <a:cubicBezTo>
                  <a:pt x="2535304" y="43870"/>
                  <a:pt x="2522236" y="39783"/>
                  <a:pt x="2513549" y="31611"/>
                </a:cubicBezTo>
                <a:cubicBezTo>
                  <a:pt x="2504866" y="23443"/>
                  <a:pt x="2500520" y="12909"/>
                  <a:pt x="2500520" y="0"/>
                </a:cubicBezTo>
                <a:lnTo>
                  <a:pt x="2533154" y="0"/>
                </a:lnTo>
                <a:cubicBezTo>
                  <a:pt x="2533313" y="7887"/>
                  <a:pt x="2534829" y="13805"/>
                  <a:pt x="2537694" y="17751"/>
                </a:cubicBezTo>
                <a:cubicBezTo>
                  <a:pt x="2540563" y="21693"/>
                  <a:pt x="2545582" y="23667"/>
                  <a:pt x="2552756" y="23667"/>
                </a:cubicBezTo>
                <a:cubicBezTo>
                  <a:pt x="2559928" y="23667"/>
                  <a:pt x="2564946" y="21710"/>
                  <a:pt x="2567818" y="17809"/>
                </a:cubicBezTo>
                <a:cubicBezTo>
                  <a:pt x="2570688" y="13903"/>
                  <a:pt x="2572204" y="7969"/>
                  <a:pt x="2572359" y="0"/>
                </a:cubicBezTo>
                <a:close/>
                <a:moveTo>
                  <a:pt x="2845131" y="59522"/>
                </a:moveTo>
                <a:lnTo>
                  <a:pt x="2777361" y="243003"/>
                </a:lnTo>
                <a:lnTo>
                  <a:pt x="2732411" y="243003"/>
                </a:lnTo>
                <a:lnTo>
                  <a:pt x="2752733" y="190530"/>
                </a:lnTo>
                <a:lnTo>
                  <a:pt x="2703489" y="59522"/>
                </a:lnTo>
                <a:lnTo>
                  <a:pt x="2747473" y="59522"/>
                </a:lnTo>
                <a:lnTo>
                  <a:pt x="2775687" y="143675"/>
                </a:lnTo>
                <a:lnTo>
                  <a:pt x="2802100" y="59522"/>
                </a:lnTo>
                <a:close/>
                <a:moveTo>
                  <a:pt x="2992392" y="124790"/>
                </a:moveTo>
                <a:cubicBezTo>
                  <a:pt x="2992392" y="146224"/>
                  <a:pt x="2986953" y="163515"/>
                  <a:pt x="2976077" y="176666"/>
                </a:cubicBezTo>
                <a:cubicBezTo>
                  <a:pt x="2965202" y="189813"/>
                  <a:pt x="2951795" y="196387"/>
                  <a:pt x="2935855" y="196387"/>
                </a:cubicBezTo>
                <a:cubicBezTo>
                  <a:pt x="2929162" y="196387"/>
                  <a:pt x="2923344" y="195631"/>
                  <a:pt x="2918405" y="194116"/>
                </a:cubicBezTo>
                <a:cubicBezTo>
                  <a:pt x="2913462" y="192603"/>
                  <a:pt x="2908207" y="190253"/>
                  <a:pt x="2902626" y="187066"/>
                </a:cubicBezTo>
                <a:lnTo>
                  <a:pt x="2902626" y="243003"/>
                </a:lnTo>
                <a:lnTo>
                  <a:pt x="2860791" y="243003"/>
                </a:lnTo>
                <a:lnTo>
                  <a:pt x="2860791" y="59522"/>
                </a:lnTo>
                <a:lnTo>
                  <a:pt x="2902626" y="59522"/>
                </a:lnTo>
                <a:lnTo>
                  <a:pt x="2902626" y="73511"/>
                </a:lnTo>
                <a:cubicBezTo>
                  <a:pt x="2908760" y="68252"/>
                  <a:pt x="2915017" y="63989"/>
                  <a:pt x="2921393" y="60718"/>
                </a:cubicBezTo>
                <a:cubicBezTo>
                  <a:pt x="2927765" y="57452"/>
                  <a:pt x="2935138" y="55818"/>
                  <a:pt x="2943504" y="55818"/>
                </a:cubicBezTo>
                <a:cubicBezTo>
                  <a:pt x="2959046" y="55818"/>
                  <a:pt x="2971077" y="61995"/>
                  <a:pt x="2979605" y="74347"/>
                </a:cubicBezTo>
                <a:cubicBezTo>
                  <a:pt x="2988130" y="86698"/>
                  <a:pt x="2992392" y="103514"/>
                  <a:pt x="2992392" y="124790"/>
                </a:cubicBezTo>
                <a:close/>
                <a:moveTo>
                  <a:pt x="2949598" y="125625"/>
                </a:moveTo>
                <a:cubicBezTo>
                  <a:pt x="2949598" y="112558"/>
                  <a:pt x="2947587" y="103075"/>
                  <a:pt x="2943568" y="97178"/>
                </a:cubicBezTo>
                <a:cubicBezTo>
                  <a:pt x="2939544" y="91281"/>
                  <a:pt x="2933266" y="88333"/>
                  <a:pt x="2924737" y="88333"/>
                </a:cubicBezTo>
                <a:cubicBezTo>
                  <a:pt x="2920997" y="88333"/>
                  <a:pt x="2917267" y="88931"/>
                  <a:pt x="2913563" y="90126"/>
                </a:cubicBezTo>
                <a:cubicBezTo>
                  <a:pt x="2909859" y="91321"/>
                  <a:pt x="2906211" y="93114"/>
                  <a:pt x="2902626" y="95504"/>
                </a:cubicBezTo>
                <a:lnTo>
                  <a:pt x="2902626" y="163036"/>
                </a:lnTo>
                <a:cubicBezTo>
                  <a:pt x="2904858" y="163998"/>
                  <a:pt x="2907306" y="164675"/>
                  <a:pt x="2909977" y="165074"/>
                </a:cubicBezTo>
                <a:cubicBezTo>
                  <a:pt x="2912645" y="165470"/>
                  <a:pt x="2915813" y="165672"/>
                  <a:pt x="2919482" y="165672"/>
                </a:cubicBezTo>
                <a:cubicBezTo>
                  <a:pt x="2929676" y="165672"/>
                  <a:pt x="2937247" y="162342"/>
                  <a:pt x="2942191" y="155688"/>
                </a:cubicBezTo>
                <a:cubicBezTo>
                  <a:pt x="2947129" y="149036"/>
                  <a:pt x="2949598" y="139017"/>
                  <a:pt x="2949598" y="125625"/>
                </a:cubicBezTo>
                <a:close/>
                <a:moveTo>
                  <a:pt x="3143722" y="126702"/>
                </a:moveTo>
                <a:cubicBezTo>
                  <a:pt x="3143722" y="148773"/>
                  <a:pt x="3137684" y="166165"/>
                  <a:pt x="3125614" y="178873"/>
                </a:cubicBezTo>
                <a:cubicBezTo>
                  <a:pt x="3113539" y="191585"/>
                  <a:pt x="3096465" y="197942"/>
                  <a:pt x="3074393" y="197942"/>
                </a:cubicBezTo>
                <a:cubicBezTo>
                  <a:pt x="3052476" y="197942"/>
                  <a:pt x="3035444" y="191585"/>
                  <a:pt x="3023294" y="178873"/>
                </a:cubicBezTo>
                <a:cubicBezTo>
                  <a:pt x="3011141" y="166165"/>
                  <a:pt x="3005064" y="148773"/>
                  <a:pt x="3005064" y="126702"/>
                </a:cubicBezTo>
                <a:cubicBezTo>
                  <a:pt x="3005064" y="104389"/>
                  <a:pt x="3011141" y="86918"/>
                  <a:pt x="3023294" y="74285"/>
                </a:cubicBezTo>
                <a:cubicBezTo>
                  <a:pt x="3035444" y="61658"/>
                  <a:pt x="3052476" y="55343"/>
                  <a:pt x="3074393" y="55343"/>
                </a:cubicBezTo>
                <a:cubicBezTo>
                  <a:pt x="3096389" y="55343"/>
                  <a:pt x="3113439" y="61693"/>
                  <a:pt x="3125553" y="74404"/>
                </a:cubicBezTo>
                <a:cubicBezTo>
                  <a:pt x="3137662" y="87116"/>
                  <a:pt x="3143722" y="104548"/>
                  <a:pt x="3143722" y="126702"/>
                </a:cubicBezTo>
                <a:close/>
                <a:moveTo>
                  <a:pt x="3100810" y="126943"/>
                </a:moveTo>
                <a:cubicBezTo>
                  <a:pt x="3100810" y="118973"/>
                  <a:pt x="3100154" y="112338"/>
                  <a:pt x="3098840" y="107038"/>
                </a:cubicBezTo>
                <a:cubicBezTo>
                  <a:pt x="3097523" y="101736"/>
                  <a:pt x="3095708" y="97494"/>
                  <a:pt x="3093400" y="94309"/>
                </a:cubicBezTo>
                <a:cubicBezTo>
                  <a:pt x="3090928" y="90962"/>
                  <a:pt x="3088138" y="88628"/>
                  <a:pt x="3085031" y="87314"/>
                </a:cubicBezTo>
                <a:cubicBezTo>
                  <a:pt x="3081924" y="85999"/>
                  <a:pt x="3078375" y="85346"/>
                  <a:pt x="3074393" y="85346"/>
                </a:cubicBezTo>
                <a:cubicBezTo>
                  <a:pt x="3070646" y="85346"/>
                  <a:pt x="3067258" y="85925"/>
                  <a:pt x="3064230" y="87077"/>
                </a:cubicBezTo>
                <a:cubicBezTo>
                  <a:pt x="3061206" y="88232"/>
                  <a:pt x="3058416" y="90446"/>
                  <a:pt x="3055867" y="93711"/>
                </a:cubicBezTo>
                <a:cubicBezTo>
                  <a:pt x="3053477" y="96819"/>
                  <a:pt x="3051565" y="101081"/>
                  <a:pt x="3050129" y="106499"/>
                </a:cubicBezTo>
                <a:cubicBezTo>
                  <a:pt x="3048693" y="111920"/>
                  <a:pt x="3047976" y="118735"/>
                  <a:pt x="3047976" y="126943"/>
                </a:cubicBezTo>
                <a:cubicBezTo>
                  <a:pt x="3047976" y="135151"/>
                  <a:pt x="3048653" y="141778"/>
                  <a:pt x="3050010" y="146840"/>
                </a:cubicBezTo>
                <a:cubicBezTo>
                  <a:pt x="3051363" y="151901"/>
                  <a:pt x="3053118" y="155949"/>
                  <a:pt x="3055270" y="158973"/>
                </a:cubicBezTo>
                <a:cubicBezTo>
                  <a:pt x="3057501" y="162086"/>
                  <a:pt x="3060288" y="164353"/>
                  <a:pt x="3063633" y="165791"/>
                </a:cubicBezTo>
                <a:cubicBezTo>
                  <a:pt x="3066981" y="167224"/>
                  <a:pt x="3070685" y="167940"/>
                  <a:pt x="3074753" y="167940"/>
                </a:cubicBezTo>
                <a:cubicBezTo>
                  <a:pt x="3078097" y="167940"/>
                  <a:pt x="3081507" y="167224"/>
                  <a:pt x="3084973" y="165791"/>
                </a:cubicBezTo>
                <a:cubicBezTo>
                  <a:pt x="3088436" y="164353"/>
                  <a:pt x="3091205" y="162205"/>
                  <a:pt x="3093279" y="159332"/>
                </a:cubicBezTo>
                <a:cubicBezTo>
                  <a:pt x="3095751" y="155905"/>
                  <a:pt x="3097621" y="151783"/>
                  <a:pt x="3098898" y="146962"/>
                </a:cubicBezTo>
                <a:cubicBezTo>
                  <a:pt x="3100172" y="142139"/>
                  <a:pt x="3100810" y="135463"/>
                  <a:pt x="3100810" y="126943"/>
                </a:cubicBezTo>
                <a:close/>
                <a:moveTo>
                  <a:pt x="3292175" y="153237"/>
                </a:moveTo>
                <a:cubicBezTo>
                  <a:pt x="3292175" y="159693"/>
                  <a:pt x="3290901" y="165427"/>
                  <a:pt x="3288352" y="170446"/>
                </a:cubicBezTo>
                <a:cubicBezTo>
                  <a:pt x="3285803" y="175471"/>
                  <a:pt x="3282375" y="179654"/>
                  <a:pt x="3278070" y="182998"/>
                </a:cubicBezTo>
                <a:cubicBezTo>
                  <a:pt x="3272652" y="187225"/>
                  <a:pt x="3266936" y="190072"/>
                  <a:pt x="3260920" y="191545"/>
                </a:cubicBezTo>
                <a:cubicBezTo>
                  <a:pt x="3254900" y="193021"/>
                  <a:pt x="3247751" y="193759"/>
                  <a:pt x="3239461" y="193759"/>
                </a:cubicBezTo>
                <a:lnTo>
                  <a:pt x="3165952" y="193759"/>
                </a:lnTo>
                <a:lnTo>
                  <a:pt x="3165952" y="59522"/>
                </a:lnTo>
                <a:lnTo>
                  <a:pt x="3235997" y="59522"/>
                </a:lnTo>
                <a:cubicBezTo>
                  <a:pt x="3245799" y="59522"/>
                  <a:pt x="3253010" y="59843"/>
                  <a:pt x="3257633" y="60480"/>
                </a:cubicBezTo>
                <a:cubicBezTo>
                  <a:pt x="3262256" y="61120"/>
                  <a:pt x="3266799" y="62672"/>
                  <a:pt x="3271259" y="65145"/>
                </a:cubicBezTo>
                <a:cubicBezTo>
                  <a:pt x="3275957" y="67694"/>
                  <a:pt x="3279467" y="71082"/>
                  <a:pt x="3281778" y="75301"/>
                </a:cubicBezTo>
                <a:cubicBezTo>
                  <a:pt x="3284090" y="79528"/>
                  <a:pt x="3285246" y="84545"/>
                  <a:pt x="3285246" y="90363"/>
                </a:cubicBezTo>
                <a:cubicBezTo>
                  <a:pt x="3285246" y="97056"/>
                  <a:pt x="3283452" y="102873"/>
                  <a:pt x="3279867" y="107813"/>
                </a:cubicBezTo>
                <a:cubicBezTo>
                  <a:pt x="3276277" y="112756"/>
                  <a:pt x="3271773" y="116539"/>
                  <a:pt x="3266359" y="119171"/>
                </a:cubicBezTo>
                <a:lnTo>
                  <a:pt x="3266359" y="120484"/>
                </a:lnTo>
                <a:cubicBezTo>
                  <a:pt x="3273768" y="122320"/>
                  <a:pt x="3279924" y="126003"/>
                  <a:pt x="3284824" y="131540"/>
                </a:cubicBezTo>
                <a:cubicBezTo>
                  <a:pt x="3289724" y="137080"/>
                  <a:pt x="3292175" y="144313"/>
                  <a:pt x="3292175" y="153237"/>
                </a:cubicBezTo>
                <a:close/>
                <a:moveTo>
                  <a:pt x="3243528" y="100043"/>
                </a:moveTo>
                <a:cubicBezTo>
                  <a:pt x="3243528" y="94867"/>
                  <a:pt x="3242034" y="91281"/>
                  <a:pt x="3239047" y="89290"/>
                </a:cubicBezTo>
                <a:cubicBezTo>
                  <a:pt x="3236058" y="87296"/>
                  <a:pt x="3231296" y="86303"/>
                  <a:pt x="3224762" y="86303"/>
                </a:cubicBezTo>
                <a:lnTo>
                  <a:pt x="3207431" y="86303"/>
                </a:lnTo>
                <a:lnTo>
                  <a:pt x="3207431" y="113076"/>
                </a:lnTo>
                <a:lnTo>
                  <a:pt x="3225478" y="113076"/>
                </a:lnTo>
                <a:cubicBezTo>
                  <a:pt x="3231296" y="113076"/>
                  <a:pt x="3235756" y="111920"/>
                  <a:pt x="3238866" y="109609"/>
                </a:cubicBezTo>
                <a:cubicBezTo>
                  <a:pt x="3241977" y="107301"/>
                  <a:pt x="3243528" y="104112"/>
                  <a:pt x="3243528" y="100043"/>
                </a:cubicBezTo>
                <a:close/>
                <a:moveTo>
                  <a:pt x="3249504" y="151923"/>
                </a:moveTo>
                <a:cubicBezTo>
                  <a:pt x="3249504" y="146106"/>
                  <a:pt x="3247869" y="142023"/>
                  <a:pt x="3244604" y="139672"/>
                </a:cubicBezTo>
                <a:cubicBezTo>
                  <a:pt x="3241335" y="137318"/>
                  <a:pt x="3236472" y="136144"/>
                  <a:pt x="3230021" y="136144"/>
                </a:cubicBezTo>
                <a:lnTo>
                  <a:pt x="3207431" y="136144"/>
                </a:lnTo>
                <a:lnTo>
                  <a:pt x="3207431" y="166863"/>
                </a:lnTo>
                <a:lnTo>
                  <a:pt x="3230737" y="166863"/>
                </a:lnTo>
                <a:cubicBezTo>
                  <a:pt x="3236631" y="166863"/>
                  <a:pt x="3241235" y="165531"/>
                  <a:pt x="3244543" y="162860"/>
                </a:cubicBezTo>
                <a:cubicBezTo>
                  <a:pt x="3247851" y="160189"/>
                  <a:pt x="3249504" y="156546"/>
                  <a:pt x="3249504" y="151923"/>
                </a:cubicBezTo>
                <a:close/>
                <a:moveTo>
                  <a:pt x="3383497" y="197344"/>
                </a:moveTo>
                <a:cubicBezTo>
                  <a:pt x="3358156" y="197344"/>
                  <a:pt x="3338730" y="191285"/>
                  <a:pt x="3325227" y="179176"/>
                </a:cubicBezTo>
                <a:cubicBezTo>
                  <a:pt x="3311716" y="167061"/>
                  <a:pt x="3304962" y="149811"/>
                  <a:pt x="3304962" y="127418"/>
                </a:cubicBezTo>
                <a:cubicBezTo>
                  <a:pt x="3304962" y="105506"/>
                  <a:pt x="3311259" y="88013"/>
                  <a:pt x="3323848" y="74944"/>
                </a:cubicBezTo>
                <a:cubicBezTo>
                  <a:pt x="3336441" y="61876"/>
                  <a:pt x="3354052" y="55343"/>
                  <a:pt x="3376685" y="55343"/>
                </a:cubicBezTo>
                <a:cubicBezTo>
                  <a:pt x="3397244" y="55343"/>
                  <a:pt x="3412703" y="60879"/>
                  <a:pt x="3423061" y="71956"/>
                </a:cubicBezTo>
                <a:cubicBezTo>
                  <a:pt x="3433418" y="83034"/>
                  <a:pt x="3438602" y="98891"/>
                  <a:pt x="3438602" y="119526"/>
                </a:cubicBezTo>
                <a:lnTo>
                  <a:pt x="3438602" y="134590"/>
                </a:lnTo>
                <a:lnTo>
                  <a:pt x="3346921" y="134590"/>
                </a:lnTo>
                <a:cubicBezTo>
                  <a:pt x="3347317" y="140810"/>
                  <a:pt x="3348634" y="146004"/>
                  <a:pt x="3350866" y="150188"/>
                </a:cubicBezTo>
                <a:cubicBezTo>
                  <a:pt x="3353098" y="154371"/>
                  <a:pt x="3356043" y="157697"/>
                  <a:pt x="3359710" y="160168"/>
                </a:cubicBezTo>
                <a:cubicBezTo>
                  <a:pt x="3363297" y="162640"/>
                  <a:pt x="3367477" y="164412"/>
                  <a:pt x="3372261" y="165488"/>
                </a:cubicBezTo>
                <a:cubicBezTo>
                  <a:pt x="3377041" y="166564"/>
                  <a:pt x="3382261" y="167104"/>
                  <a:pt x="3387917" y="167104"/>
                </a:cubicBezTo>
                <a:cubicBezTo>
                  <a:pt x="3392776" y="167104"/>
                  <a:pt x="3397562" y="166564"/>
                  <a:pt x="3402263" y="165488"/>
                </a:cubicBezTo>
                <a:cubicBezTo>
                  <a:pt x="3406961" y="164412"/>
                  <a:pt x="3411266" y="162997"/>
                  <a:pt x="3415173" y="161243"/>
                </a:cubicBezTo>
                <a:cubicBezTo>
                  <a:pt x="3418599" y="159728"/>
                  <a:pt x="3421764" y="158097"/>
                  <a:pt x="3424676" y="156344"/>
                </a:cubicBezTo>
                <a:cubicBezTo>
                  <a:pt x="3427582" y="154591"/>
                  <a:pt x="3429954" y="153035"/>
                  <a:pt x="3431787" y="151683"/>
                </a:cubicBezTo>
                <a:lnTo>
                  <a:pt x="3436210" y="151683"/>
                </a:lnTo>
                <a:lnTo>
                  <a:pt x="3436210" y="186228"/>
                </a:lnTo>
                <a:cubicBezTo>
                  <a:pt x="3432784" y="187582"/>
                  <a:pt x="3429652" y="188838"/>
                  <a:pt x="3426827" y="189993"/>
                </a:cubicBezTo>
                <a:cubicBezTo>
                  <a:pt x="3423997" y="191149"/>
                  <a:pt x="3420112" y="192323"/>
                  <a:pt x="3415173" y="193518"/>
                </a:cubicBezTo>
                <a:cubicBezTo>
                  <a:pt x="3410629" y="194713"/>
                  <a:pt x="3405949" y="195653"/>
                  <a:pt x="3401129" y="196330"/>
                </a:cubicBezTo>
                <a:cubicBezTo>
                  <a:pt x="3396304" y="197003"/>
                  <a:pt x="3390430" y="197344"/>
                  <a:pt x="3383497" y="197344"/>
                </a:cubicBezTo>
                <a:close/>
                <a:moveTo>
                  <a:pt x="3397364" y="109371"/>
                </a:moveTo>
                <a:cubicBezTo>
                  <a:pt x="3397122" y="100522"/>
                  <a:pt x="3395074" y="93791"/>
                  <a:pt x="3391208" y="89168"/>
                </a:cubicBezTo>
                <a:cubicBezTo>
                  <a:pt x="3387337" y="84545"/>
                  <a:pt x="3381426" y="82238"/>
                  <a:pt x="3373456" y="82238"/>
                </a:cubicBezTo>
                <a:cubicBezTo>
                  <a:pt x="3365326" y="82238"/>
                  <a:pt x="3358973" y="84669"/>
                  <a:pt x="3354391" y="89528"/>
                </a:cubicBezTo>
                <a:cubicBezTo>
                  <a:pt x="3349807" y="94388"/>
                  <a:pt x="3347276" y="101001"/>
                  <a:pt x="3346797" y="109371"/>
                </a:cubicBezTo>
                <a:close/>
                <a:moveTo>
                  <a:pt x="3587055" y="193759"/>
                </a:moveTo>
                <a:lnTo>
                  <a:pt x="3545220" y="193759"/>
                </a:lnTo>
                <a:lnTo>
                  <a:pt x="3545220" y="136263"/>
                </a:lnTo>
                <a:lnTo>
                  <a:pt x="3501951" y="136263"/>
                </a:lnTo>
                <a:lnTo>
                  <a:pt x="3501951" y="193759"/>
                </a:lnTo>
                <a:lnTo>
                  <a:pt x="3460116" y="193759"/>
                </a:lnTo>
                <a:lnTo>
                  <a:pt x="3460116" y="59522"/>
                </a:lnTo>
                <a:lnTo>
                  <a:pt x="3501951" y="59522"/>
                </a:lnTo>
                <a:lnTo>
                  <a:pt x="3501951" y="106024"/>
                </a:lnTo>
                <a:lnTo>
                  <a:pt x="3545220" y="106024"/>
                </a:lnTo>
                <a:lnTo>
                  <a:pt x="3545220" y="59522"/>
                </a:lnTo>
                <a:lnTo>
                  <a:pt x="3587055" y="59522"/>
                </a:lnTo>
                <a:close/>
                <a:moveTo>
                  <a:pt x="3739940" y="148698"/>
                </a:moveTo>
                <a:cubicBezTo>
                  <a:pt x="3739940" y="155545"/>
                  <a:pt x="3738586" y="161863"/>
                  <a:pt x="3735874" y="167642"/>
                </a:cubicBezTo>
                <a:cubicBezTo>
                  <a:pt x="3733164" y="173419"/>
                  <a:pt x="3729619" y="178138"/>
                  <a:pt x="3725233" y="181803"/>
                </a:cubicBezTo>
                <a:cubicBezTo>
                  <a:pt x="3719819" y="186188"/>
                  <a:pt x="3714221" y="189273"/>
                  <a:pt x="3708443" y="191067"/>
                </a:cubicBezTo>
                <a:cubicBezTo>
                  <a:pt x="3702662" y="192859"/>
                  <a:pt x="3694875" y="193759"/>
                  <a:pt x="3685072" y="193759"/>
                </a:cubicBezTo>
                <a:lnTo>
                  <a:pt x="3619090" y="193759"/>
                </a:lnTo>
                <a:lnTo>
                  <a:pt x="3619090" y="59522"/>
                </a:lnTo>
                <a:lnTo>
                  <a:pt x="3660807" y="59522"/>
                </a:lnTo>
                <a:lnTo>
                  <a:pt x="3660807" y="104829"/>
                </a:lnTo>
                <a:lnTo>
                  <a:pt x="3685190" y="104829"/>
                </a:lnTo>
                <a:cubicBezTo>
                  <a:pt x="3694832" y="104829"/>
                  <a:pt x="3702626" y="105508"/>
                  <a:pt x="3708562" y="106862"/>
                </a:cubicBezTo>
                <a:cubicBezTo>
                  <a:pt x="3714498" y="108212"/>
                  <a:pt x="3720135" y="110886"/>
                  <a:pt x="3725475" y="114868"/>
                </a:cubicBezTo>
                <a:cubicBezTo>
                  <a:pt x="3730172" y="118372"/>
                  <a:pt x="3733761" y="123113"/>
                  <a:pt x="3736231" y="129088"/>
                </a:cubicBezTo>
                <a:cubicBezTo>
                  <a:pt x="3738704" y="135069"/>
                  <a:pt x="3739940" y="141603"/>
                  <a:pt x="3739940" y="148698"/>
                </a:cubicBezTo>
                <a:close/>
                <a:moveTo>
                  <a:pt x="3693918" y="160289"/>
                </a:moveTo>
                <a:cubicBezTo>
                  <a:pt x="3695274" y="158533"/>
                  <a:pt x="3696188" y="156722"/>
                  <a:pt x="3696667" y="154850"/>
                </a:cubicBezTo>
                <a:cubicBezTo>
                  <a:pt x="3697146" y="152978"/>
                  <a:pt x="3697383" y="151049"/>
                  <a:pt x="3697383" y="149054"/>
                </a:cubicBezTo>
                <a:cubicBezTo>
                  <a:pt x="3697383" y="143316"/>
                  <a:pt x="3695674" y="139050"/>
                  <a:pt x="3692246" y="136263"/>
                </a:cubicBezTo>
                <a:cubicBezTo>
                  <a:pt x="3688820" y="133477"/>
                  <a:pt x="3683877" y="132080"/>
                  <a:pt x="3677421" y="132080"/>
                </a:cubicBezTo>
                <a:lnTo>
                  <a:pt x="3660807" y="132080"/>
                </a:lnTo>
                <a:lnTo>
                  <a:pt x="3660807" y="166626"/>
                </a:lnTo>
                <a:lnTo>
                  <a:pt x="3677421" y="166626"/>
                </a:lnTo>
                <a:cubicBezTo>
                  <a:pt x="3681727" y="166626"/>
                  <a:pt x="3685231" y="166009"/>
                  <a:pt x="3687941" y="164771"/>
                </a:cubicBezTo>
                <a:cubicBezTo>
                  <a:pt x="3690652" y="163533"/>
                  <a:pt x="3692639" y="162043"/>
                  <a:pt x="3693918" y="160289"/>
                </a:cubicBezTo>
                <a:close/>
                <a:moveTo>
                  <a:pt x="3968975" y="124790"/>
                </a:moveTo>
                <a:cubicBezTo>
                  <a:pt x="3968975" y="146224"/>
                  <a:pt x="3963538" y="163515"/>
                  <a:pt x="3952663" y="176666"/>
                </a:cubicBezTo>
                <a:cubicBezTo>
                  <a:pt x="3941787" y="189813"/>
                  <a:pt x="3928377" y="196387"/>
                  <a:pt x="3912438" y="196387"/>
                </a:cubicBezTo>
                <a:cubicBezTo>
                  <a:pt x="3905745" y="196387"/>
                  <a:pt x="3899927" y="195631"/>
                  <a:pt x="3894991" y="194116"/>
                </a:cubicBezTo>
                <a:cubicBezTo>
                  <a:pt x="3890049" y="192603"/>
                  <a:pt x="3884788" y="190253"/>
                  <a:pt x="3879213" y="187066"/>
                </a:cubicBezTo>
                <a:lnTo>
                  <a:pt x="3879213" y="243003"/>
                </a:lnTo>
                <a:lnTo>
                  <a:pt x="3837377" y="243003"/>
                </a:lnTo>
                <a:lnTo>
                  <a:pt x="3837377" y="59522"/>
                </a:lnTo>
                <a:lnTo>
                  <a:pt x="3879213" y="59522"/>
                </a:lnTo>
                <a:lnTo>
                  <a:pt x="3879213" y="73511"/>
                </a:lnTo>
                <a:cubicBezTo>
                  <a:pt x="3885343" y="68252"/>
                  <a:pt x="3891600" y="63989"/>
                  <a:pt x="3897976" y="60718"/>
                </a:cubicBezTo>
                <a:cubicBezTo>
                  <a:pt x="3904351" y="57452"/>
                  <a:pt x="3911720" y="55818"/>
                  <a:pt x="3920091" y="55818"/>
                </a:cubicBezTo>
                <a:cubicBezTo>
                  <a:pt x="3935632" y="55818"/>
                  <a:pt x="3947663" y="61995"/>
                  <a:pt x="3956188" y="74347"/>
                </a:cubicBezTo>
                <a:cubicBezTo>
                  <a:pt x="3964712" y="86698"/>
                  <a:pt x="3968975" y="103514"/>
                  <a:pt x="3968975" y="124790"/>
                </a:cubicBezTo>
                <a:close/>
                <a:moveTo>
                  <a:pt x="3926185" y="125625"/>
                </a:moveTo>
                <a:cubicBezTo>
                  <a:pt x="3926185" y="112558"/>
                  <a:pt x="3924174" y="103075"/>
                  <a:pt x="3920151" y="97178"/>
                </a:cubicBezTo>
                <a:cubicBezTo>
                  <a:pt x="3916127" y="91281"/>
                  <a:pt x="3909852" y="88333"/>
                  <a:pt x="3901324" y="88333"/>
                </a:cubicBezTo>
                <a:cubicBezTo>
                  <a:pt x="3897580" y="88333"/>
                  <a:pt x="3893853" y="88931"/>
                  <a:pt x="3890149" y="90126"/>
                </a:cubicBezTo>
                <a:cubicBezTo>
                  <a:pt x="3886442" y="91321"/>
                  <a:pt x="3882794" y="93114"/>
                  <a:pt x="3879213" y="95504"/>
                </a:cubicBezTo>
                <a:lnTo>
                  <a:pt x="3879213" y="163036"/>
                </a:lnTo>
                <a:cubicBezTo>
                  <a:pt x="3881445" y="163998"/>
                  <a:pt x="3883893" y="164675"/>
                  <a:pt x="3886564" y="165074"/>
                </a:cubicBezTo>
                <a:cubicBezTo>
                  <a:pt x="3889231" y="165470"/>
                  <a:pt x="3892399" y="165672"/>
                  <a:pt x="3896065" y="165672"/>
                </a:cubicBezTo>
                <a:cubicBezTo>
                  <a:pt x="3906263" y="165672"/>
                  <a:pt x="3913833" y="162342"/>
                  <a:pt x="3918776" y="155688"/>
                </a:cubicBezTo>
                <a:cubicBezTo>
                  <a:pt x="3923716" y="149036"/>
                  <a:pt x="3926185" y="139017"/>
                  <a:pt x="3926185" y="125625"/>
                </a:cubicBezTo>
                <a:close/>
                <a:moveTo>
                  <a:pt x="4065441" y="158735"/>
                </a:moveTo>
                <a:lnTo>
                  <a:pt x="4065441" y="130766"/>
                </a:lnTo>
                <a:cubicBezTo>
                  <a:pt x="4058349" y="131482"/>
                  <a:pt x="4052614" y="132098"/>
                  <a:pt x="4048229" y="132616"/>
                </a:cubicBezTo>
                <a:cubicBezTo>
                  <a:pt x="4043848" y="133138"/>
                  <a:pt x="4039541" y="134150"/>
                  <a:pt x="4035319" y="135665"/>
                </a:cubicBezTo>
                <a:cubicBezTo>
                  <a:pt x="4031655" y="136941"/>
                  <a:pt x="4028804" y="138873"/>
                  <a:pt x="4026773" y="141465"/>
                </a:cubicBezTo>
                <a:cubicBezTo>
                  <a:pt x="4024738" y="144054"/>
                  <a:pt x="4023724" y="147503"/>
                  <a:pt x="4023724" y="151805"/>
                </a:cubicBezTo>
                <a:cubicBezTo>
                  <a:pt x="4023724" y="158097"/>
                  <a:pt x="4025416" y="162421"/>
                  <a:pt x="4028804" y="164771"/>
                </a:cubicBezTo>
                <a:cubicBezTo>
                  <a:pt x="4032191" y="167122"/>
                  <a:pt x="4037191" y="168299"/>
                  <a:pt x="4043805" y="168299"/>
                </a:cubicBezTo>
                <a:cubicBezTo>
                  <a:pt x="4047469" y="168299"/>
                  <a:pt x="4051217" y="167461"/>
                  <a:pt x="4055041" y="165791"/>
                </a:cubicBezTo>
                <a:cubicBezTo>
                  <a:pt x="4058867" y="164116"/>
                  <a:pt x="4062330" y="161765"/>
                  <a:pt x="4065441" y="158735"/>
                </a:cubicBezTo>
                <a:close/>
                <a:moveTo>
                  <a:pt x="4065441" y="179531"/>
                </a:moveTo>
                <a:cubicBezTo>
                  <a:pt x="4062572" y="181923"/>
                  <a:pt x="4060005" y="184075"/>
                  <a:pt x="4057733" y="185987"/>
                </a:cubicBezTo>
                <a:cubicBezTo>
                  <a:pt x="4055461" y="187902"/>
                  <a:pt x="4052412" y="189813"/>
                  <a:pt x="4048589" y="191725"/>
                </a:cubicBezTo>
                <a:cubicBezTo>
                  <a:pt x="4044842" y="193557"/>
                  <a:pt x="4041195" y="194954"/>
                  <a:pt x="4037652" y="195908"/>
                </a:cubicBezTo>
                <a:cubicBezTo>
                  <a:pt x="4034106" y="196865"/>
                  <a:pt x="4029142" y="197344"/>
                  <a:pt x="4022766" y="197344"/>
                </a:cubicBezTo>
                <a:cubicBezTo>
                  <a:pt x="4010893" y="197344"/>
                  <a:pt x="4001033" y="193355"/>
                  <a:pt x="3993181" y="185389"/>
                </a:cubicBezTo>
                <a:cubicBezTo>
                  <a:pt x="3985333" y="177418"/>
                  <a:pt x="3981410" y="167381"/>
                  <a:pt x="3981410" y="155268"/>
                </a:cubicBezTo>
                <a:cubicBezTo>
                  <a:pt x="3981410" y="145306"/>
                  <a:pt x="3983404" y="137257"/>
                  <a:pt x="3987389" y="131119"/>
                </a:cubicBezTo>
                <a:cubicBezTo>
                  <a:pt x="3991370" y="124989"/>
                  <a:pt x="3997108" y="120125"/>
                  <a:pt x="4004596" y="116539"/>
                </a:cubicBezTo>
                <a:cubicBezTo>
                  <a:pt x="4012168" y="112874"/>
                  <a:pt x="4021214" y="110325"/>
                  <a:pt x="4031734" y="108893"/>
                </a:cubicBezTo>
                <a:cubicBezTo>
                  <a:pt x="4042253" y="107460"/>
                  <a:pt x="4053567" y="106344"/>
                  <a:pt x="4065678" y="105545"/>
                </a:cubicBezTo>
                <a:lnTo>
                  <a:pt x="4065678" y="104829"/>
                </a:lnTo>
                <a:cubicBezTo>
                  <a:pt x="4065678" y="97415"/>
                  <a:pt x="4062949" y="92296"/>
                  <a:pt x="4057496" y="89467"/>
                </a:cubicBezTo>
                <a:cubicBezTo>
                  <a:pt x="4052034" y="86641"/>
                  <a:pt x="4043848" y="85226"/>
                  <a:pt x="4032929" y="85226"/>
                </a:cubicBezTo>
                <a:cubicBezTo>
                  <a:pt x="4027986" y="85226"/>
                  <a:pt x="4022209" y="86119"/>
                  <a:pt x="4015594" y="87912"/>
                </a:cubicBezTo>
                <a:cubicBezTo>
                  <a:pt x="4008982" y="89704"/>
                  <a:pt x="4002527" y="91998"/>
                  <a:pt x="3996231" y="94788"/>
                </a:cubicBezTo>
                <a:lnTo>
                  <a:pt x="3992648" y="94788"/>
                </a:lnTo>
                <a:lnTo>
                  <a:pt x="3992648" y="62395"/>
                </a:lnTo>
                <a:cubicBezTo>
                  <a:pt x="3996792" y="61196"/>
                  <a:pt x="4003485" y="59782"/>
                  <a:pt x="4012730" y="58147"/>
                </a:cubicBezTo>
                <a:cubicBezTo>
                  <a:pt x="4021974" y="56516"/>
                  <a:pt x="4031294" y="55699"/>
                  <a:pt x="4040697" y="55699"/>
                </a:cubicBezTo>
                <a:cubicBezTo>
                  <a:pt x="4063810" y="55699"/>
                  <a:pt x="4080640" y="59544"/>
                  <a:pt x="4091199" y="67233"/>
                </a:cubicBezTo>
                <a:cubicBezTo>
                  <a:pt x="4101758" y="74926"/>
                  <a:pt x="4107035" y="86659"/>
                  <a:pt x="4107035" y="102437"/>
                </a:cubicBezTo>
                <a:lnTo>
                  <a:pt x="4107035" y="193759"/>
                </a:lnTo>
                <a:lnTo>
                  <a:pt x="4065441" y="193759"/>
                </a:lnTo>
                <a:close/>
                <a:moveTo>
                  <a:pt x="4275098" y="226990"/>
                </a:moveTo>
                <a:lnTo>
                  <a:pt x="4237923" y="226990"/>
                </a:lnTo>
                <a:lnTo>
                  <a:pt x="4237923" y="193280"/>
                </a:lnTo>
                <a:lnTo>
                  <a:pt x="4160229" y="193280"/>
                </a:lnTo>
                <a:lnTo>
                  <a:pt x="4160229" y="226990"/>
                </a:lnTo>
                <a:lnTo>
                  <a:pt x="4123056" y="226990"/>
                </a:lnTo>
                <a:lnTo>
                  <a:pt x="4123056" y="163637"/>
                </a:lnTo>
                <a:lnTo>
                  <a:pt x="4132739" y="163637"/>
                </a:lnTo>
                <a:cubicBezTo>
                  <a:pt x="4138795" y="151049"/>
                  <a:pt x="4143632" y="135665"/>
                  <a:pt x="4147258" y="117497"/>
                </a:cubicBezTo>
                <a:cubicBezTo>
                  <a:pt x="4150886" y="99327"/>
                  <a:pt x="4152697" y="80006"/>
                  <a:pt x="4152697" y="59522"/>
                </a:cubicBezTo>
                <a:lnTo>
                  <a:pt x="4261827" y="59522"/>
                </a:lnTo>
                <a:lnTo>
                  <a:pt x="4261827" y="163637"/>
                </a:lnTo>
                <a:lnTo>
                  <a:pt x="4275098" y="163637"/>
                </a:lnTo>
                <a:close/>
                <a:moveTo>
                  <a:pt x="4220234" y="163637"/>
                </a:moveTo>
                <a:lnTo>
                  <a:pt x="4220234" y="89049"/>
                </a:lnTo>
                <a:lnTo>
                  <a:pt x="4190706" y="89049"/>
                </a:lnTo>
                <a:cubicBezTo>
                  <a:pt x="4189352" y="103950"/>
                  <a:pt x="4187063" y="117756"/>
                  <a:pt x="4183838" y="130463"/>
                </a:cubicBezTo>
                <a:cubicBezTo>
                  <a:pt x="4180608" y="143175"/>
                  <a:pt x="4176723" y="154234"/>
                  <a:pt x="4172180" y="163637"/>
                </a:cubicBezTo>
                <a:close/>
                <a:moveTo>
                  <a:pt x="4423915" y="193759"/>
                </a:moveTo>
                <a:lnTo>
                  <a:pt x="4382795" y="193759"/>
                </a:lnTo>
                <a:lnTo>
                  <a:pt x="4382795" y="112237"/>
                </a:lnTo>
                <a:lnTo>
                  <a:pt x="4331398" y="193759"/>
                </a:lnTo>
                <a:lnTo>
                  <a:pt x="4296374" y="193759"/>
                </a:lnTo>
                <a:lnTo>
                  <a:pt x="4296374" y="59522"/>
                </a:lnTo>
                <a:lnTo>
                  <a:pt x="4337493" y="59522"/>
                </a:lnTo>
                <a:lnTo>
                  <a:pt x="4337493" y="132440"/>
                </a:lnTo>
                <a:lnTo>
                  <a:pt x="4384588" y="59522"/>
                </a:lnTo>
                <a:lnTo>
                  <a:pt x="4423915" y="59522"/>
                </a:lnTo>
                <a:close/>
                <a:moveTo>
                  <a:pt x="4529934" y="158735"/>
                </a:moveTo>
                <a:lnTo>
                  <a:pt x="4529934" y="130766"/>
                </a:lnTo>
                <a:cubicBezTo>
                  <a:pt x="4522845" y="131482"/>
                  <a:pt x="4517111" y="132098"/>
                  <a:pt x="4512726" y="132616"/>
                </a:cubicBezTo>
                <a:cubicBezTo>
                  <a:pt x="4508344" y="133138"/>
                  <a:pt x="4504035" y="134150"/>
                  <a:pt x="4499816" y="135665"/>
                </a:cubicBezTo>
                <a:cubicBezTo>
                  <a:pt x="4496148" y="136941"/>
                  <a:pt x="4493300" y="138873"/>
                  <a:pt x="4491270" y="141465"/>
                </a:cubicBezTo>
                <a:cubicBezTo>
                  <a:pt x="4489236" y="144054"/>
                  <a:pt x="4488221" y="147503"/>
                  <a:pt x="4488221" y="151805"/>
                </a:cubicBezTo>
                <a:cubicBezTo>
                  <a:pt x="4488221" y="158097"/>
                  <a:pt x="4489913" y="162421"/>
                  <a:pt x="4493300" y="164771"/>
                </a:cubicBezTo>
                <a:cubicBezTo>
                  <a:pt x="4496688" y="167122"/>
                  <a:pt x="4501688" y="168299"/>
                  <a:pt x="4508301" y="168299"/>
                </a:cubicBezTo>
                <a:cubicBezTo>
                  <a:pt x="4511966" y="168299"/>
                  <a:pt x="4515714" y="167461"/>
                  <a:pt x="4519537" y="165791"/>
                </a:cubicBezTo>
                <a:cubicBezTo>
                  <a:pt x="4523365" y="164116"/>
                  <a:pt x="4526828" y="161765"/>
                  <a:pt x="4529934" y="158735"/>
                </a:cubicBezTo>
                <a:close/>
                <a:moveTo>
                  <a:pt x="4529934" y="179531"/>
                </a:moveTo>
                <a:cubicBezTo>
                  <a:pt x="4527068" y="181923"/>
                  <a:pt x="4524499" y="184075"/>
                  <a:pt x="4522231" y="185987"/>
                </a:cubicBezTo>
                <a:cubicBezTo>
                  <a:pt x="4519959" y="187902"/>
                  <a:pt x="4516909" y="189813"/>
                  <a:pt x="4513087" y="191725"/>
                </a:cubicBezTo>
                <a:cubicBezTo>
                  <a:pt x="4509339" y="193557"/>
                  <a:pt x="4505691" y="194954"/>
                  <a:pt x="4502149" y="195908"/>
                </a:cubicBezTo>
                <a:cubicBezTo>
                  <a:pt x="4498599" y="196865"/>
                  <a:pt x="4493639" y="197344"/>
                  <a:pt x="4487264" y="197344"/>
                </a:cubicBezTo>
                <a:cubicBezTo>
                  <a:pt x="4475390" y="197344"/>
                  <a:pt x="4465530" y="193355"/>
                  <a:pt x="4457679" y="185389"/>
                </a:cubicBezTo>
                <a:cubicBezTo>
                  <a:pt x="4449830" y="177418"/>
                  <a:pt x="4445906" y="167381"/>
                  <a:pt x="4445906" y="155268"/>
                </a:cubicBezTo>
                <a:cubicBezTo>
                  <a:pt x="4445906" y="145306"/>
                  <a:pt x="4447898" y="137257"/>
                  <a:pt x="4451886" y="131119"/>
                </a:cubicBezTo>
                <a:cubicBezTo>
                  <a:pt x="4455868" y="124989"/>
                  <a:pt x="4461602" y="120125"/>
                  <a:pt x="4469094" y="116539"/>
                </a:cubicBezTo>
                <a:cubicBezTo>
                  <a:pt x="4476666" y="112874"/>
                  <a:pt x="4485708" y="110325"/>
                  <a:pt x="4496231" y="108893"/>
                </a:cubicBezTo>
                <a:cubicBezTo>
                  <a:pt x="4506751" y="107460"/>
                  <a:pt x="4518065" y="106344"/>
                  <a:pt x="4530176" y="105545"/>
                </a:cubicBezTo>
                <a:lnTo>
                  <a:pt x="4530176" y="104829"/>
                </a:lnTo>
                <a:cubicBezTo>
                  <a:pt x="4530176" y="97415"/>
                  <a:pt x="4527447" y="92296"/>
                  <a:pt x="4521989" y="89467"/>
                </a:cubicBezTo>
                <a:cubicBezTo>
                  <a:pt x="4516531" y="86641"/>
                  <a:pt x="4508344" y="85226"/>
                  <a:pt x="4497426" y="85226"/>
                </a:cubicBezTo>
                <a:cubicBezTo>
                  <a:pt x="4492483" y="85226"/>
                  <a:pt x="4486705" y="86119"/>
                  <a:pt x="4480092" y="87912"/>
                </a:cubicBezTo>
                <a:cubicBezTo>
                  <a:pt x="4473479" y="89704"/>
                  <a:pt x="4467023" y="91998"/>
                  <a:pt x="4460728" y="94788"/>
                </a:cubicBezTo>
                <a:lnTo>
                  <a:pt x="4457142" y="94788"/>
                </a:lnTo>
                <a:lnTo>
                  <a:pt x="4457142" y="62395"/>
                </a:lnTo>
                <a:cubicBezTo>
                  <a:pt x="4461290" y="61196"/>
                  <a:pt x="4467981" y="59782"/>
                  <a:pt x="4477227" y="58147"/>
                </a:cubicBezTo>
                <a:cubicBezTo>
                  <a:pt x="4486467" y="56516"/>
                  <a:pt x="4495792" y="55699"/>
                  <a:pt x="4505195" y="55699"/>
                </a:cubicBezTo>
                <a:cubicBezTo>
                  <a:pt x="4528304" y="55699"/>
                  <a:pt x="4545138" y="59544"/>
                  <a:pt x="4555696" y="67233"/>
                </a:cubicBezTo>
                <a:cubicBezTo>
                  <a:pt x="4566255" y="74926"/>
                  <a:pt x="4571532" y="86659"/>
                  <a:pt x="4571532" y="102437"/>
                </a:cubicBezTo>
                <a:lnTo>
                  <a:pt x="4571532" y="193759"/>
                </a:lnTo>
                <a:lnTo>
                  <a:pt x="4529934" y="193759"/>
                </a:lnTo>
                <a:close/>
                <a:moveTo>
                  <a:pt x="4741747" y="226990"/>
                </a:moveTo>
                <a:lnTo>
                  <a:pt x="4704569" y="226990"/>
                </a:lnTo>
                <a:lnTo>
                  <a:pt x="4704569" y="193759"/>
                </a:lnTo>
                <a:lnTo>
                  <a:pt x="4602492" y="193759"/>
                </a:lnTo>
                <a:lnTo>
                  <a:pt x="4602492" y="59522"/>
                </a:lnTo>
                <a:lnTo>
                  <a:pt x="4644328" y="59522"/>
                </a:lnTo>
                <a:lnTo>
                  <a:pt x="4644328" y="164235"/>
                </a:lnTo>
                <a:lnTo>
                  <a:pt x="4686642" y="164235"/>
                </a:lnTo>
                <a:lnTo>
                  <a:pt x="4686642" y="59522"/>
                </a:lnTo>
                <a:lnTo>
                  <a:pt x="4728477" y="59522"/>
                </a:lnTo>
                <a:lnTo>
                  <a:pt x="4728477" y="164235"/>
                </a:lnTo>
                <a:lnTo>
                  <a:pt x="4741747" y="164235"/>
                </a:lnTo>
                <a:close/>
                <a:moveTo>
                  <a:pt x="4890561" y="193759"/>
                </a:moveTo>
                <a:lnTo>
                  <a:pt x="4849441" y="193759"/>
                </a:lnTo>
                <a:lnTo>
                  <a:pt x="4849441" y="112237"/>
                </a:lnTo>
                <a:lnTo>
                  <a:pt x="4798048" y="193759"/>
                </a:lnTo>
                <a:lnTo>
                  <a:pt x="4763024" y="193759"/>
                </a:lnTo>
                <a:lnTo>
                  <a:pt x="4763024" y="59522"/>
                </a:lnTo>
                <a:lnTo>
                  <a:pt x="4804142" y="59522"/>
                </a:lnTo>
                <a:lnTo>
                  <a:pt x="4804142" y="132440"/>
                </a:lnTo>
                <a:lnTo>
                  <a:pt x="4851234" y="59522"/>
                </a:lnTo>
                <a:lnTo>
                  <a:pt x="4890561" y="59522"/>
                </a:lnTo>
                <a:close/>
                <a:moveTo>
                  <a:pt x="5051448" y="126702"/>
                </a:moveTo>
                <a:cubicBezTo>
                  <a:pt x="5051448" y="148773"/>
                  <a:pt x="5045411" y="166165"/>
                  <a:pt x="5033341" y="178873"/>
                </a:cubicBezTo>
                <a:cubicBezTo>
                  <a:pt x="5021270" y="191585"/>
                  <a:pt x="5004194" y="197942"/>
                  <a:pt x="4982123" y="197942"/>
                </a:cubicBezTo>
                <a:cubicBezTo>
                  <a:pt x="4960207" y="197942"/>
                  <a:pt x="4943175" y="191585"/>
                  <a:pt x="4931025" y="178873"/>
                </a:cubicBezTo>
                <a:cubicBezTo>
                  <a:pt x="4918867" y="166165"/>
                  <a:pt x="4912794" y="148773"/>
                  <a:pt x="4912794" y="126702"/>
                </a:cubicBezTo>
                <a:cubicBezTo>
                  <a:pt x="4912794" y="104389"/>
                  <a:pt x="4918867" y="86918"/>
                  <a:pt x="4931025" y="74285"/>
                </a:cubicBezTo>
                <a:cubicBezTo>
                  <a:pt x="4943175" y="61658"/>
                  <a:pt x="4960207" y="55343"/>
                  <a:pt x="4982123" y="55343"/>
                </a:cubicBezTo>
                <a:cubicBezTo>
                  <a:pt x="5004116" y="55343"/>
                  <a:pt x="5021169" y="61693"/>
                  <a:pt x="5033278" y="74404"/>
                </a:cubicBezTo>
                <a:cubicBezTo>
                  <a:pt x="5045393" y="87116"/>
                  <a:pt x="5051448" y="104548"/>
                  <a:pt x="5051448" y="126702"/>
                </a:cubicBezTo>
                <a:close/>
                <a:moveTo>
                  <a:pt x="5008540" y="126943"/>
                </a:moveTo>
                <a:cubicBezTo>
                  <a:pt x="5008540" y="118973"/>
                  <a:pt x="5007881" y="112338"/>
                  <a:pt x="5006567" y="107038"/>
                </a:cubicBezTo>
                <a:cubicBezTo>
                  <a:pt x="5005253" y="101736"/>
                  <a:pt x="5003439" y="97494"/>
                  <a:pt x="5001127" y="94309"/>
                </a:cubicBezTo>
                <a:cubicBezTo>
                  <a:pt x="4998658" y="90962"/>
                  <a:pt x="4995868" y="88628"/>
                  <a:pt x="4992760" y="87314"/>
                </a:cubicBezTo>
                <a:cubicBezTo>
                  <a:pt x="4989650" y="85999"/>
                  <a:pt x="4986104" y="85346"/>
                  <a:pt x="4982123" y="85346"/>
                </a:cubicBezTo>
                <a:cubicBezTo>
                  <a:pt x="4978375" y="85346"/>
                  <a:pt x="4974988" y="85925"/>
                  <a:pt x="4971961" y="87077"/>
                </a:cubicBezTo>
                <a:cubicBezTo>
                  <a:pt x="4968937" y="88232"/>
                  <a:pt x="4966143" y="90446"/>
                  <a:pt x="4963594" y="93711"/>
                </a:cubicBezTo>
                <a:cubicBezTo>
                  <a:pt x="4961207" y="96819"/>
                  <a:pt x="4959292" y="101081"/>
                  <a:pt x="4957858" y="106499"/>
                </a:cubicBezTo>
                <a:cubicBezTo>
                  <a:pt x="4956422" y="111920"/>
                  <a:pt x="4955703" y="118735"/>
                  <a:pt x="4955703" y="126943"/>
                </a:cubicBezTo>
                <a:cubicBezTo>
                  <a:pt x="4955703" y="135151"/>
                  <a:pt x="4956383" y="141778"/>
                  <a:pt x="4957740" y="146840"/>
                </a:cubicBezTo>
                <a:cubicBezTo>
                  <a:pt x="4959094" y="151901"/>
                  <a:pt x="4960846" y="155949"/>
                  <a:pt x="4962997" y="158973"/>
                </a:cubicBezTo>
                <a:cubicBezTo>
                  <a:pt x="4965228" y="162086"/>
                  <a:pt x="4968018" y="164353"/>
                  <a:pt x="4971362" y="165791"/>
                </a:cubicBezTo>
                <a:cubicBezTo>
                  <a:pt x="4974710" y="167224"/>
                  <a:pt x="4978414" y="167940"/>
                  <a:pt x="4982482" y="167940"/>
                </a:cubicBezTo>
                <a:cubicBezTo>
                  <a:pt x="4985827" y="167940"/>
                  <a:pt x="4989236" y="167224"/>
                  <a:pt x="4992700" y="165791"/>
                </a:cubicBezTo>
                <a:cubicBezTo>
                  <a:pt x="4996167" y="164353"/>
                  <a:pt x="4998935" y="162205"/>
                  <a:pt x="5001009" y="159332"/>
                </a:cubicBezTo>
                <a:cubicBezTo>
                  <a:pt x="5003482" y="155905"/>
                  <a:pt x="5005350" y="151783"/>
                  <a:pt x="5006625" y="146962"/>
                </a:cubicBezTo>
                <a:cubicBezTo>
                  <a:pt x="5007902" y="142139"/>
                  <a:pt x="5008540" y="135463"/>
                  <a:pt x="5008540" y="126943"/>
                </a:cubicBezTo>
                <a:close/>
                <a:moveTo>
                  <a:pt x="5200621" y="193759"/>
                </a:moveTo>
                <a:lnTo>
                  <a:pt x="5158786" y="193759"/>
                </a:lnTo>
                <a:lnTo>
                  <a:pt x="5158786" y="136263"/>
                </a:lnTo>
                <a:lnTo>
                  <a:pt x="5115517" y="136263"/>
                </a:lnTo>
                <a:lnTo>
                  <a:pt x="5115517" y="193759"/>
                </a:lnTo>
                <a:lnTo>
                  <a:pt x="5073682" y="193759"/>
                </a:lnTo>
                <a:lnTo>
                  <a:pt x="5073682" y="59522"/>
                </a:lnTo>
                <a:lnTo>
                  <a:pt x="5115517" y="59522"/>
                </a:lnTo>
                <a:lnTo>
                  <a:pt x="5115517" y="106024"/>
                </a:lnTo>
                <a:lnTo>
                  <a:pt x="5158786" y="106024"/>
                </a:lnTo>
                <a:lnTo>
                  <a:pt x="5158786" y="59522"/>
                </a:lnTo>
                <a:lnTo>
                  <a:pt x="5200621" y="59522"/>
                </a:lnTo>
                <a:close/>
                <a:moveTo>
                  <a:pt x="5359598" y="193759"/>
                </a:moveTo>
                <a:lnTo>
                  <a:pt x="5317762" y="193759"/>
                </a:lnTo>
                <a:lnTo>
                  <a:pt x="5317762" y="136263"/>
                </a:lnTo>
                <a:lnTo>
                  <a:pt x="5274494" y="136263"/>
                </a:lnTo>
                <a:lnTo>
                  <a:pt x="5274494" y="193759"/>
                </a:lnTo>
                <a:lnTo>
                  <a:pt x="5232658" y="193759"/>
                </a:lnTo>
                <a:lnTo>
                  <a:pt x="5232658" y="59522"/>
                </a:lnTo>
                <a:lnTo>
                  <a:pt x="5274494" y="59522"/>
                </a:lnTo>
                <a:lnTo>
                  <a:pt x="5274494" y="106024"/>
                </a:lnTo>
                <a:lnTo>
                  <a:pt x="5317762" y="106024"/>
                </a:lnTo>
                <a:lnTo>
                  <a:pt x="5317762" y="59522"/>
                </a:lnTo>
                <a:lnTo>
                  <a:pt x="5359598" y="59522"/>
                </a:lnTo>
                <a:close/>
                <a:moveTo>
                  <a:pt x="5520489" y="126702"/>
                </a:moveTo>
                <a:cubicBezTo>
                  <a:pt x="5520489" y="148773"/>
                  <a:pt x="5514451" y="166165"/>
                  <a:pt x="5502381" y="178873"/>
                </a:cubicBezTo>
                <a:cubicBezTo>
                  <a:pt x="5490306" y="191585"/>
                  <a:pt x="5473232" y="197942"/>
                  <a:pt x="5451160" y="197942"/>
                </a:cubicBezTo>
                <a:cubicBezTo>
                  <a:pt x="5429243" y="197942"/>
                  <a:pt x="5412211" y="191585"/>
                  <a:pt x="5400061" y="178873"/>
                </a:cubicBezTo>
                <a:cubicBezTo>
                  <a:pt x="5387908" y="166165"/>
                  <a:pt x="5381831" y="148773"/>
                  <a:pt x="5381831" y="126702"/>
                </a:cubicBezTo>
                <a:cubicBezTo>
                  <a:pt x="5381831" y="104389"/>
                  <a:pt x="5387908" y="86918"/>
                  <a:pt x="5400061" y="74285"/>
                </a:cubicBezTo>
                <a:cubicBezTo>
                  <a:pt x="5412211" y="61658"/>
                  <a:pt x="5429243" y="55343"/>
                  <a:pt x="5451160" y="55343"/>
                </a:cubicBezTo>
                <a:cubicBezTo>
                  <a:pt x="5473156" y="55343"/>
                  <a:pt x="5490205" y="61693"/>
                  <a:pt x="5502318" y="74404"/>
                </a:cubicBezTo>
                <a:cubicBezTo>
                  <a:pt x="5514429" y="87116"/>
                  <a:pt x="5520489" y="104548"/>
                  <a:pt x="5520489" y="126702"/>
                </a:cubicBezTo>
                <a:close/>
                <a:moveTo>
                  <a:pt x="5477577" y="126943"/>
                </a:moveTo>
                <a:cubicBezTo>
                  <a:pt x="5477577" y="118973"/>
                  <a:pt x="5476922" y="112338"/>
                  <a:pt x="5475607" y="107038"/>
                </a:cubicBezTo>
                <a:cubicBezTo>
                  <a:pt x="5474290" y="101736"/>
                  <a:pt x="5472475" y="97494"/>
                  <a:pt x="5470168" y="94309"/>
                </a:cubicBezTo>
                <a:cubicBezTo>
                  <a:pt x="5467695" y="90962"/>
                  <a:pt x="5464904" y="88628"/>
                  <a:pt x="5461798" y="87314"/>
                </a:cubicBezTo>
                <a:cubicBezTo>
                  <a:pt x="5458690" y="85999"/>
                  <a:pt x="5455145" y="85346"/>
                  <a:pt x="5451160" y="85346"/>
                </a:cubicBezTo>
                <a:cubicBezTo>
                  <a:pt x="5447412" y="85346"/>
                  <a:pt x="5444024" y="85925"/>
                  <a:pt x="5441000" y="87077"/>
                </a:cubicBezTo>
                <a:cubicBezTo>
                  <a:pt x="5437973" y="88232"/>
                  <a:pt x="5435183" y="90446"/>
                  <a:pt x="5432634" y="93711"/>
                </a:cubicBezTo>
                <a:cubicBezTo>
                  <a:pt x="5430244" y="96819"/>
                  <a:pt x="5428332" y="101081"/>
                  <a:pt x="5426896" y="106499"/>
                </a:cubicBezTo>
                <a:cubicBezTo>
                  <a:pt x="5425460" y="111920"/>
                  <a:pt x="5424743" y="118735"/>
                  <a:pt x="5424743" y="126943"/>
                </a:cubicBezTo>
                <a:cubicBezTo>
                  <a:pt x="5424743" y="135151"/>
                  <a:pt x="5425420" y="141778"/>
                  <a:pt x="5426777" y="146840"/>
                </a:cubicBezTo>
                <a:cubicBezTo>
                  <a:pt x="5428131" y="151901"/>
                  <a:pt x="5429884" y="155949"/>
                  <a:pt x="5432037" y="158973"/>
                </a:cubicBezTo>
                <a:cubicBezTo>
                  <a:pt x="5434268" y="162086"/>
                  <a:pt x="5437055" y="164353"/>
                  <a:pt x="5440402" y="165791"/>
                </a:cubicBezTo>
                <a:cubicBezTo>
                  <a:pt x="5443748" y="167224"/>
                  <a:pt x="5447452" y="167940"/>
                  <a:pt x="5451520" y="167940"/>
                </a:cubicBezTo>
                <a:cubicBezTo>
                  <a:pt x="5454864" y="167940"/>
                  <a:pt x="5458274" y="167224"/>
                  <a:pt x="5461740" y="165791"/>
                </a:cubicBezTo>
                <a:cubicBezTo>
                  <a:pt x="5465203" y="164353"/>
                  <a:pt x="5467972" y="162205"/>
                  <a:pt x="5470045" y="159332"/>
                </a:cubicBezTo>
                <a:cubicBezTo>
                  <a:pt x="5472518" y="155905"/>
                  <a:pt x="5474386" y="151783"/>
                  <a:pt x="5475665" y="146962"/>
                </a:cubicBezTo>
                <a:cubicBezTo>
                  <a:pt x="5476939" y="142139"/>
                  <a:pt x="5477577" y="135463"/>
                  <a:pt x="5477577" y="126943"/>
                </a:cubicBezTo>
                <a:close/>
                <a:moveTo>
                  <a:pt x="5670260" y="193759"/>
                </a:moveTo>
                <a:lnTo>
                  <a:pt x="5629139" y="193759"/>
                </a:lnTo>
                <a:lnTo>
                  <a:pt x="5629139" y="112237"/>
                </a:lnTo>
                <a:lnTo>
                  <a:pt x="5577743" y="193759"/>
                </a:lnTo>
                <a:lnTo>
                  <a:pt x="5542719" y="193759"/>
                </a:lnTo>
                <a:lnTo>
                  <a:pt x="5542719" y="59522"/>
                </a:lnTo>
                <a:lnTo>
                  <a:pt x="5583837" y="59522"/>
                </a:lnTo>
                <a:lnTo>
                  <a:pt x="5583837" y="132440"/>
                </a:lnTo>
                <a:lnTo>
                  <a:pt x="5630933" y="59522"/>
                </a:lnTo>
                <a:lnTo>
                  <a:pt x="5670260" y="59522"/>
                </a:lnTo>
                <a:close/>
                <a:moveTo>
                  <a:pt x="5659138" y="0"/>
                </a:moveTo>
                <a:cubicBezTo>
                  <a:pt x="5659138" y="12988"/>
                  <a:pt x="5654798" y="23543"/>
                  <a:pt x="5646114" y="31676"/>
                </a:cubicBezTo>
                <a:cubicBezTo>
                  <a:pt x="5637428" y="39805"/>
                  <a:pt x="5624359" y="43870"/>
                  <a:pt x="5606907" y="43870"/>
                </a:cubicBezTo>
                <a:cubicBezTo>
                  <a:pt x="5589453" y="43870"/>
                  <a:pt x="5576385" y="39783"/>
                  <a:pt x="5567698" y="31611"/>
                </a:cubicBezTo>
                <a:cubicBezTo>
                  <a:pt x="5559015" y="23443"/>
                  <a:pt x="5554671" y="12909"/>
                  <a:pt x="5554671" y="0"/>
                </a:cubicBezTo>
                <a:lnTo>
                  <a:pt x="5587305" y="0"/>
                </a:lnTo>
                <a:cubicBezTo>
                  <a:pt x="5587464" y="7887"/>
                  <a:pt x="5588978" y="13805"/>
                  <a:pt x="5591843" y="17751"/>
                </a:cubicBezTo>
                <a:cubicBezTo>
                  <a:pt x="5594714" y="21693"/>
                  <a:pt x="5599732" y="23667"/>
                  <a:pt x="5606907" y="23667"/>
                </a:cubicBezTo>
                <a:cubicBezTo>
                  <a:pt x="5614078" y="23667"/>
                  <a:pt x="5619097" y="21710"/>
                  <a:pt x="5621969" y="17809"/>
                </a:cubicBezTo>
                <a:cubicBezTo>
                  <a:pt x="5624838" y="13903"/>
                  <a:pt x="5626350" y="7969"/>
                  <a:pt x="5626509" y="0"/>
                </a:cubicBezTo>
                <a:close/>
                <a:moveTo>
                  <a:pt x="5888999" y="80801"/>
                </a:moveTo>
                <a:cubicBezTo>
                  <a:pt x="5894100" y="85982"/>
                  <a:pt x="5898125" y="92376"/>
                  <a:pt x="5901073" y="99986"/>
                </a:cubicBezTo>
                <a:cubicBezTo>
                  <a:pt x="5904023" y="107596"/>
                  <a:pt x="5905495" y="117061"/>
                  <a:pt x="5905495" y="128376"/>
                </a:cubicBezTo>
                <a:cubicBezTo>
                  <a:pt x="5905495" y="149332"/>
                  <a:pt x="5899262" y="166165"/>
                  <a:pt x="5886792" y="178873"/>
                </a:cubicBezTo>
                <a:cubicBezTo>
                  <a:pt x="5874318" y="191585"/>
                  <a:pt x="5857484" y="197942"/>
                  <a:pt x="5836288" y="197942"/>
                </a:cubicBezTo>
                <a:cubicBezTo>
                  <a:pt x="5813020" y="197942"/>
                  <a:pt x="5795727" y="190411"/>
                  <a:pt x="5784411" y="175348"/>
                </a:cubicBezTo>
                <a:cubicBezTo>
                  <a:pt x="5773096" y="160289"/>
                  <a:pt x="5767438" y="137739"/>
                  <a:pt x="5767438" y="107697"/>
                </a:cubicBezTo>
                <a:cubicBezTo>
                  <a:pt x="5767438" y="101956"/>
                  <a:pt x="5767719" y="96120"/>
                  <a:pt x="5768277" y="90183"/>
                </a:cubicBezTo>
                <a:cubicBezTo>
                  <a:pt x="5768835" y="84247"/>
                  <a:pt x="5770108" y="77057"/>
                  <a:pt x="5772104" y="68608"/>
                </a:cubicBezTo>
                <a:cubicBezTo>
                  <a:pt x="5773774" y="61599"/>
                  <a:pt x="5776185" y="54604"/>
                  <a:pt x="5779333" y="47632"/>
                </a:cubicBezTo>
                <a:cubicBezTo>
                  <a:pt x="5782478" y="40658"/>
                  <a:pt x="5786244" y="34941"/>
                  <a:pt x="5790629" y="30481"/>
                </a:cubicBezTo>
                <a:cubicBezTo>
                  <a:pt x="5795568" y="25380"/>
                  <a:pt x="5802304" y="20976"/>
                  <a:pt x="5810828" y="17272"/>
                </a:cubicBezTo>
                <a:cubicBezTo>
                  <a:pt x="5819354" y="13567"/>
                  <a:pt x="5831308" y="10958"/>
                  <a:pt x="5846684" y="9442"/>
                </a:cubicBezTo>
                <a:cubicBezTo>
                  <a:pt x="5853939" y="8726"/>
                  <a:pt x="5862547" y="8128"/>
                  <a:pt x="5872507" y="7649"/>
                </a:cubicBezTo>
                <a:cubicBezTo>
                  <a:pt x="5882465" y="7170"/>
                  <a:pt x="5890396" y="6850"/>
                  <a:pt x="5896293" y="6692"/>
                </a:cubicBezTo>
                <a:lnTo>
                  <a:pt x="5896293" y="38127"/>
                </a:lnTo>
                <a:cubicBezTo>
                  <a:pt x="5891270" y="38368"/>
                  <a:pt x="5886670" y="38588"/>
                  <a:pt x="5882491" y="38782"/>
                </a:cubicBezTo>
                <a:cubicBezTo>
                  <a:pt x="5878307" y="38984"/>
                  <a:pt x="5873500" y="39283"/>
                  <a:pt x="5868083" y="39683"/>
                </a:cubicBezTo>
                <a:cubicBezTo>
                  <a:pt x="5864735" y="39920"/>
                  <a:pt x="5860353" y="40299"/>
                  <a:pt x="5854936" y="40820"/>
                </a:cubicBezTo>
                <a:cubicBezTo>
                  <a:pt x="5849514" y="41339"/>
                  <a:pt x="5844892" y="41957"/>
                  <a:pt x="5841068" y="42673"/>
                </a:cubicBezTo>
                <a:cubicBezTo>
                  <a:pt x="5836445" y="43628"/>
                  <a:pt x="5832166" y="45100"/>
                  <a:pt x="5828219" y="47094"/>
                </a:cubicBezTo>
                <a:cubicBezTo>
                  <a:pt x="5824278" y="49090"/>
                  <a:pt x="5821028" y="51717"/>
                  <a:pt x="5818479" y="54982"/>
                </a:cubicBezTo>
                <a:cubicBezTo>
                  <a:pt x="5816567" y="57452"/>
                  <a:pt x="5814994" y="60739"/>
                  <a:pt x="5813760" y="64843"/>
                </a:cubicBezTo>
                <a:cubicBezTo>
                  <a:pt x="5812520" y="68951"/>
                  <a:pt x="5811627" y="73987"/>
                  <a:pt x="5811069" y="79963"/>
                </a:cubicBezTo>
                <a:cubicBezTo>
                  <a:pt x="5816963" y="75744"/>
                  <a:pt x="5823180" y="72352"/>
                  <a:pt x="5829717" y="69803"/>
                </a:cubicBezTo>
                <a:cubicBezTo>
                  <a:pt x="5836252" y="67258"/>
                  <a:pt x="5843301" y="65981"/>
                  <a:pt x="5850872" y="65981"/>
                </a:cubicBezTo>
                <a:cubicBezTo>
                  <a:pt x="5858363" y="65981"/>
                  <a:pt x="5865376" y="67215"/>
                  <a:pt x="5871911" y="69685"/>
                </a:cubicBezTo>
                <a:cubicBezTo>
                  <a:pt x="5878444" y="72158"/>
                  <a:pt x="5884139" y="75862"/>
                  <a:pt x="5888999" y="80801"/>
                </a:cubicBezTo>
                <a:close/>
                <a:moveTo>
                  <a:pt x="5853978" y="160409"/>
                </a:moveTo>
                <a:cubicBezTo>
                  <a:pt x="5856527" y="157301"/>
                  <a:pt x="5858583" y="153496"/>
                  <a:pt x="5860138" y="148993"/>
                </a:cubicBezTo>
                <a:cubicBezTo>
                  <a:pt x="5861690" y="144489"/>
                  <a:pt x="5862463" y="138096"/>
                  <a:pt x="5862463" y="129808"/>
                </a:cubicBezTo>
                <a:cubicBezTo>
                  <a:pt x="5862463" y="120168"/>
                  <a:pt x="5859994" y="112417"/>
                  <a:pt x="5855055" y="106559"/>
                </a:cubicBezTo>
                <a:cubicBezTo>
                  <a:pt x="5850112" y="100702"/>
                  <a:pt x="5843578" y="97776"/>
                  <a:pt x="5835452" y="97776"/>
                </a:cubicBezTo>
                <a:cubicBezTo>
                  <a:pt x="5831708" y="97776"/>
                  <a:pt x="5827767" y="98251"/>
                  <a:pt x="5823620" y="99209"/>
                </a:cubicBezTo>
                <a:cubicBezTo>
                  <a:pt x="5819476" y="100163"/>
                  <a:pt x="5815131" y="101919"/>
                  <a:pt x="5810591" y="104472"/>
                </a:cubicBezTo>
                <a:cubicBezTo>
                  <a:pt x="5810591" y="105267"/>
                  <a:pt x="5810573" y="106401"/>
                  <a:pt x="5810534" y="107874"/>
                </a:cubicBezTo>
                <a:cubicBezTo>
                  <a:pt x="5810490" y="109350"/>
                  <a:pt x="5810472" y="110686"/>
                  <a:pt x="5810472" y="111881"/>
                </a:cubicBezTo>
                <a:cubicBezTo>
                  <a:pt x="5810472" y="123433"/>
                  <a:pt x="5810828" y="132198"/>
                  <a:pt x="5811548" y="138175"/>
                </a:cubicBezTo>
                <a:cubicBezTo>
                  <a:pt x="5812265" y="144154"/>
                  <a:pt x="5813856" y="149691"/>
                  <a:pt x="5816326" y="154793"/>
                </a:cubicBezTo>
                <a:cubicBezTo>
                  <a:pt x="5818396" y="159094"/>
                  <a:pt x="5821189" y="162360"/>
                  <a:pt x="5824696" y="164592"/>
                </a:cubicBezTo>
                <a:cubicBezTo>
                  <a:pt x="5828202" y="166824"/>
                  <a:pt x="5832263" y="167940"/>
                  <a:pt x="5836885" y="167940"/>
                </a:cubicBezTo>
                <a:cubicBezTo>
                  <a:pt x="5839516" y="167940"/>
                  <a:pt x="5842443" y="167342"/>
                  <a:pt x="5845673" y="166147"/>
                </a:cubicBezTo>
                <a:cubicBezTo>
                  <a:pt x="5848898" y="164952"/>
                  <a:pt x="5851670" y="163040"/>
                  <a:pt x="5853978" y="160409"/>
                </a:cubicBezTo>
                <a:close/>
                <a:moveTo>
                  <a:pt x="5996460" y="197344"/>
                </a:moveTo>
                <a:cubicBezTo>
                  <a:pt x="5971122" y="197344"/>
                  <a:pt x="5951696" y="191285"/>
                  <a:pt x="5938189" y="179176"/>
                </a:cubicBezTo>
                <a:cubicBezTo>
                  <a:pt x="5924683" y="167061"/>
                  <a:pt x="5917929" y="149811"/>
                  <a:pt x="5917929" y="127418"/>
                </a:cubicBezTo>
                <a:cubicBezTo>
                  <a:pt x="5917929" y="105506"/>
                  <a:pt x="5924225" y="88013"/>
                  <a:pt x="5936814" y="74944"/>
                </a:cubicBezTo>
                <a:cubicBezTo>
                  <a:pt x="5949404" y="61876"/>
                  <a:pt x="5967014" y="55343"/>
                  <a:pt x="5989648" y="55343"/>
                </a:cubicBezTo>
                <a:cubicBezTo>
                  <a:pt x="6010207" y="55343"/>
                  <a:pt x="6025666" y="60879"/>
                  <a:pt x="6036026" y="71956"/>
                </a:cubicBezTo>
                <a:cubicBezTo>
                  <a:pt x="6046384" y="83034"/>
                  <a:pt x="6051565" y="98891"/>
                  <a:pt x="6051565" y="119526"/>
                </a:cubicBezTo>
                <a:lnTo>
                  <a:pt x="6051565" y="134590"/>
                </a:lnTo>
                <a:lnTo>
                  <a:pt x="5959884" y="134590"/>
                </a:lnTo>
                <a:cubicBezTo>
                  <a:pt x="5960280" y="140810"/>
                  <a:pt x="5961600" y="146004"/>
                  <a:pt x="5963831" y="150188"/>
                </a:cubicBezTo>
                <a:cubicBezTo>
                  <a:pt x="5966065" y="154371"/>
                  <a:pt x="5969009" y="157697"/>
                  <a:pt x="5972673" y="160168"/>
                </a:cubicBezTo>
                <a:cubicBezTo>
                  <a:pt x="5976260" y="162640"/>
                  <a:pt x="5980442" y="164412"/>
                  <a:pt x="5985228" y="165488"/>
                </a:cubicBezTo>
                <a:cubicBezTo>
                  <a:pt x="5990007" y="166564"/>
                  <a:pt x="5995227" y="167104"/>
                  <a:pt x="6000884" y="167104"/>
                </a:cubicBezTo>
                <a:cubicBezTo>
                  <a:pt x="6005743" y="167104"/>
                  <a:pt x="6010529" y="166564"/>
                  <a:pt x="6015226" y="165488"/>
                </a:cubicBezTo>
                <a:cubicBezTo>
                  <a:pt x="6019928" y="164412"/>
                  <a:pt x="6024233" y="162997"/>
                  <a:pt x="6028139" y="161243"/>
                </a:cubicBezTo>
                <a:cubicBezTo>
                  <a:pt x="6031566" y="159728"/>
                  <a:pt x="6034731" y="158097"/>
                  <a:pt x="6037639" y="156344"/>
                </a:cubicBezTo>
                <a:cubicBezTo>
                  <a:pt x="6040548" y="154591"/>
                  <a:pt x="6042917" y="153035"/>
                  <a:pt x="6044754" y="151683"/>
                </a:cubicBezTo>
                <a:lnTo>
                  <a:pt x="6049173" y="151683"/>
                </a:lnTo>
                <a:lnTo>
                  <a:pt x="6049173" y="186228"/>
                </a:lnTo>
                <a:cubicBezTo>
                  <a:pt x="6045747" y="187582"/>
                  <a:pt x="6042619" y="188838"/>
                  <a:pt x="6039792" y="189993"/>
                </a:cubicBezTo>
                <a:cubicBezTo>
                  <a:pt x="6036962" y="191149"/>
                  <a:pt x="6033074" y="192323"/>
                  <a:pt x="6028139" y="193518"/>
                </a:cubicBezTo>
                <a:cubicBezTo>
                  <a:pt x="6023591" y="194713"/>
                  <a:pt x="6018912" y="195653"/>
                  <a:pt x="6014096" y="196330"/>
                </a:cubicBezTo>
                <a:cubicBezTo>
                  <a:pt x="6009271" y="197003"/>
                  <a:pt x="6003396" y="197344"/>
                  <a:pt x="5996460" y="197344"/>
                </a:cubicBezTo>
                <a:close/>
                <a:moveTo>
                  <a:pt x="6010326" y="109371"/>
                </a:moveTo>
                <a:cubicBezTo>
                  <a:pt x="6010089" y="100522"/>
                  <a:pt x="6008036" y="93791"/>
                  <a:pt x="6004171" y="89168"/>
                </a:cubicBezTo>
                <a:cubicBezTo>
                  <a:pt x="6000304" y="84545"/>
                  <a:pt x="5994389" y="82238"/>
                  <a:pt x="5986422" y="82238"/>
                </a:cubicBezTo>
                <a:cubicBezTo>
                  <a:pt x="5978289" y="82238"/>
                  <a:pt x="5971939" y="84669"/>
                  <a:pt x="5967354" y="89528"/>
                </a:cubicBezTo>
                <a:cubicBezTo>
                  <a:pt x="5962770" y="94388"/>
                  <a:pt x="5960242" y="101001"/>
                  <a:pt x="5959764" y="109371"/>
                </a:cubicBezTo>
                <a:close/>
                <a:moveTo>
                  <a:pt x="6178745" y="155747"/>
                </a:moveTo>
                <a:cubicBezTo>
                  <a:pt x="6178745" y="163476"/>
                  <a:pt x="6176971" y="170053"/>
                  <a:pt x="6173423" y="175471"/>
                </a:cubicBezTo>
                <a:cubicBezTo>
                  <a:pt x="6169878" y="180889"/>
                  <a:pt x="6165115" y="185234"/>
                  <a:pt x="6159143" y="188499"/>
                </a:cubicBezTo>
                <a:cubicBezTo>
                  <a:pt x="6153404" y="191606"/>
                  <a:pt x="6146770" y="193877"/>
                  <a:pt x="6139242" y="195311"/>
                </a:cubicBezTo>
                <a:cubicBezTo>
                  <a:pt x="6131708" y="196747"/>
                  <a:pt x="6123639" y="197464"/>
                  <a:pt x="6115035" y="197464"/>
                </a:cubicBezTo>
                <a:cubicBezTo>
                  <a:pt x="6104037" y="197464"/>
                  <a:pt x="6094116" y="196426"/>
                  <a:pt x="6085274" y="194356"/>
                </a:cubicBezTo>
                <a:cubicBezTo>
                  <a:pt x="6076426" y="192287"/>
                  <a:pt x="6068182" y="189853"/>
                  <a:pt x="6060529" y="187066"/>
                </a:cubicBezTo>
                <a:lnTo>
                  <a:pt x="6060529" y="154793"/>
                </a:lnTo>
                <a:lnTo>
                  <a:pt x="6064949" y="154793"/>
                </a:lnTo>
                <a:cubicBezTo>
                  <a:pt x="6070928" y="158296"/>
                  <a:pt x="6077564" y="161284"/>
                  <a:pt x="6084853" y="163753"/>
                </a:cubicBezTo>
                <a:cubicBezTo>
                  <a:pt x="6092144" y="166227"/>
                  <a:pt x="6099577" y="167461"/>
                  <a:pt x="6107145" y="167461"/>
                </a:cubicBezTo>
                <a:cubicBezTo>
                  <a:pt x="6109935" y="167461"/>
                  <a:pt x="6113322" y="167263"/>
                  <a:pt x="6117307" y="166863"/>
                </a:cubicBezTo>
                <a:cubicBezTo>
                  <a:pt x="6121289" y="166467"/>
                  <a:pt x="6124395" y="165791"/>
                  <a:pt x="6126628" y="164832"/>
                </a:cubicBezTo>
                <a:cubicBezTo>
                  <a:pt x="6130055" y="163476"/>
                  <a:pt x="6132489" y="161824"/>
                  <a:pt x="6133922" y="159869"/>
                </a:cubicBezTo>
                <a:cubicBezTo>
                  <a:pt x="6135354" y="157917"/>
                  <a:pt x="6136074" y="155427"/>
                  <a:pt x="6136074" y="152401"/>
                </a:cubicBezTo>
                <a:cubicBezTo>
                  <a:pt x="6136074" y="149054"/>
                  <a:pt x="6135275" y="146405"/>
                  <a:pt x="6133684" y="144454"/>
                </a:cubicBezTo>
                <a:cubicBezTo>
                  <a:pt x="6132089" y="142498"/>
                  <a:pt x="6129897" y="141044"/>
                  <a:pt x="6127107" y="140086"/>
                </a:cubicBezTo>
                <a:cubicBezTo>
                  <a:pt x="6124320" y="139133"/>
                  <a:pt x="6121091" y="138553"/>
                  <a:pt x="6117427" y="138351"/>
                </a:cubicBezTo>
                <a:cubicBezTo>
                  <a:pt x="6113758" y="138157"/>
                  <a:pt x="6109776" y="138056"/>
                  <a:pt x="6105471" y="138056"/>
                </a:cubicBezTo>
                <a:lnTo>
                  <a:pt x="6089814" y="138056"/>
                </a:lnTo>
                <a:lnTo>
                  <a:pt x="6089814" y="111283"/>
                </a:lnTo>
                <a:lnTo>
                  <a:pt x="6101766" y="111283"/>
                </a:lnTo>
                <a:cubicBezTo>
                  <a:pt x="6104794" y="111283"/>
                  <a:pt x="6108458" y="111222"/>
                  <a:pt x="6112765" y="111100"/>
                </a:cubicBezTo>
                <a:cubicBezTo>
                  <a:pt x="6117066" y="110980"/>
                  <a:pt x="6120494" y="110567"/>
                  <a:pt x="6123043" y="109846"/>
                </a:cubicBezTo>
                <a:cubicBezTo>
                  <a:pt x="6126307" y="108971"/>
                  <a:pt x="6128859" y="107715"/>
                  <a:pt x="6130696" y="106081"/>
                </a:cubicBezTo>
                <a:cubicBezTo>
                  <a:pt x="6132524" y="104450"/>
                  <a:pt x="6133443" y="101840"/>
                  <a:pt x="6133443" y="98251"/>
                </a:cubicBezTo>
                <a:cubicBezTo>
                  <a:pt x="6133443" y="95702"/>
                  <a:pt x="6132668" y="93611"/>
                  <a:pt x="6131113" y="91976"/>
                </a:cubicBezTo>
                <a:cubicBezTo>
                  <a:pt x="6129562" y="90345"/>
                  <a:pt x="6127507" y="89049"/>
                  <a:pt x="6124954" y="88095"/>
                </a:cubicBezTo>
                <a:cubicBezTo>
                  <a:pt x="6122804" y="87296"/>
                  <a:pt x="6120295" y="86698"/>
                  <a:pt x="6117427" y="86303"/>
                </a:cubicBezTo>
                <a:cubicBezTo>
                  <a:pt x="6114556" y="85903"/>
                  <a:pt x="6111532" y="85705"/>
                  <a:pt x="6108343" y="85705"/>
                </a:cubicBezTo>
                <a:cubicBezTo>
                  <a:pt x="6102526" y="85705"/>
                  <a:pt x="6096309" y="86659"/>
                  <a:pt x="6089695" y="88570"/>
                </a:cubicBezTo>
                <a:cubicBezTo>
                  <a:pt x="6083082" y="90485"/>
                  <a:pt x="6077062" y="92873"/>
                  <a:pt x="6071644" y="95742"/>
                </a:cubicBezTo>
                <a:lnTo>
                  <a:pt x="6067221" y="95742"/>
                </a:lnTo>
                <a:lnTo>
                  <a:pt x="6067221" y="63950"/>
                </a:lnTo>
                <a:cubicBezTo>
                  <a:pt x="6071767" y="62513"/>
                  <a:pt x="6078799" y="60782"/>
                  <a:pt x="6088320" y="58748"/>
                </a:cubicBezTo>
                <a:cubicBezTo>
                  <a:pt x="6097842" y="56717"/>
                  <a:pt x="6107106" y="55699"/>
                  <a:pt x="6116112" y="55699"/>
                </a:cubicBezTo>
                <a:cubicBezTo>
                  <a:pt x="6124158" y="55699"/>
                  <a:pt x="6131571" y="56297"/>
                  <a:pt x="6138342" y="57492"/>
                </a:cubicBezTo>
                <a:cubicBezTo>
                  <a:pt x="6145118" y="58687"/>
                  <a:pt x="6151490" y="60800"/>
                  <a:pt x="6157468" y="63832"/>
                </a:cubicBezTo>
                <a:cubicBezTo>
                  <a:pt x="6163045" y="66697"/>
                  <a:pt x="6167548" y="70523"/>
                  <a:pt x="6170976" y="75301"/>
                </a:cubicBezTo>
                <a:cubicBezTo>
                  <a:pt x="6174403" y="80085"/>
                  <a:pt x="6176118" y="85942"/>
                  <a:pt x="6176118" y="92873"/>
                </a:cubicBezTo>
                <a:cubicBezTo>
                  <a:pt x="6176118" y="99968"/>
                  <a:pt x="6173845" y="106344"/>
                  <a:pt x="6169303" y="111999"/>
                </a:cubicBezTo>
                <a:cubicBezTo>
                  <a:pt x="6164759" y="117654"/>
                  <a:pt x="6159223" y="121482"/>
                  <a:pt x="6152688" y="123476"/>
                </a:cubicBezTo>
                <a:lnTo>
                  <a:pt x="6152688" y="124553"/>
                </a:lnTo>
                <a:cubicBezTo>
                  <a:pt x="6160971" y="126861"/>
                  <a:pt x="6167387" y="130709"/>
                  <a:pt x="6171934" y="136087"/>
                </a:cubicBezTo>
                <a:cubicBezTo>
                  <a:pt x="6176473" y="141465"/>
                  <a:pt x="6178745" y="148017"/>
                  <a:pt x="6178745" y="155747"/>
                </a:cubicBezTo>
                <a:close/>
                <a:moveTo>
                  <a:pt x="6330308" y="126702"/>
                </a:moveTo>
                <a:cubicBezTo>
                  <a:pt x="6330308" y="148773"/>
                  <a:pt x="6324271" y="166165"/>
                  <a:pt x="6312200" y="178873"/>
                </a:cubicBezTo>
                <a:cubicBezTo>
                  <a:pt x="6300126" y="191585"/>
                  <a:pt x="6283051" y="197942"/>
                  <a:pt x="6260984" y="197942"/>
                </a:cubicBezTo>
                <a:cubicBezTo>
                  <a:pt x="6239066" y="197942"/>
                  <a:pt x="6222036" y="191585"/>
                  <a:pt x="6209881" y="178873"/>
                </a:cubicBezTo>
                <a:cubicBezTo>
                  <a:pt x="6197728" y="166165"/>
                  <a:pt x="6191651" y="148773"/>
                  <a:pt x="6191651" y="126702"/>
                </a:cubicBezTo>
                <a:cubicBezTo>
                  <a:pt x="6191651" y="104389"/>
                  <a:pt x="6197728" y="86918"/>
                  <a:pt x="6209881" y="74285"/>
                </a:cubicBezTo>
                <a:cubicBezTo>
                  <a:pt x="6222036" y="61658"/>
                  <a:pt x="6239066" y="55343"/>
                  <a:pt x="6260984" y="55343"/>
                </a:cubicBezTo>
                <a:cubicBezTo>
                  <a:pt x="6282976" y="55343"/>
                  <a:pt x="6300025" y="61693"/>
                  <a:pt x="6312140" y="74404"/>
                </a:cubicBezTo>
                <a:cubicBezTo>
                  <a:pt x="6324254" y="87116"/>
                  <a:pt x="6330308" y="104548"/>
                  <a:pt x="6330308" y="126702"/>
                </a:cubicBezTo>
                <a:close/>
                <a:moveTo>
                  <a:pt x="6287396" y="126943"/>
                </a:moveTo>
                <a:cubicBezTo>
                  <a:pt x="6287396" y="118973"/>
                  <a:pt x="6286742" y="112338"/>
                  <a:pt x="6285427" y="107038"/>
                </a:cubicBezTo>
                <a:cubicBezTo>
                  <a:pt x="6284113" y="101736"/>
                  <a:pt x="6282296" y="97494"/>
                  <a:pt x="6279988" y="94309"/>
                </a:cubicBezTo>
                <a:cubicBezTo>
                  <a:pt x="6277514" y="90962"/>
                  <a:pt x="6274725" y="88628"/>
                  <a:pt x="6271617" y="87314"/>
                </a:cubicBezTo>
                <a:cubicBezTo>
                  <a:pt x="6268511" y="85999"/>
                  <a:pt x="6264965" y="85346"/>
                  <a:pt x="6260984" y="85346"/>
                </a:cubicBezTo>
                <a:cubicBezTo>
                  <a:pt x="6257236" y="85346"/>
                  <a:pt x="6253845" y="85925"/>
                  <a:pt x="6250820" y="87077"/>
                </a:cubicBezTo>
                <a:cubicBezTo>
                  <a:pt x="6247794" y="88232"/>
                  <a:pt x="6245003" y="90446"/>
                  <a:pt x="6242455" y="93711"/>
                </a:cubicBezTo>
                <a:cubicBezTo>
                  <a:pt x="6240064" y="96819"/>
                  <a:pt x="6238152" y="101081"/>
                  <a:pt x="6236719" y="106499"/>
                </a:cubicBezTo>
                <a:cubicBezTo>
                  <a:pt x="6235279" y="111920"/>
                  <a:pt x="6234563" y="118735"/>
                  <a:pt x="6234563" y="126943"/>
                </a:cubicBezTo>
                <a:cubicBezTo>
                  <a:pt x="6234563" y="135151"/>
                  <a:pt x="6235240" y="141778"/>
                  <a:pt x="6236597" y="146840"/>
                </a:cubicBezTo>
                <a:cubicBezTo>
                  <a:pt x="6237951" y="151901"/>
                  <a:pt x="6239704" y="155949"/>
                  <a:pt x="6241856" y="158973"/>
                </a:cubicBezTo>
                <a:cubicBezTo>
                  <a:pt x="6244089" y="162086"/>
                  <a:pt x="6246875" y="164353"/>
                  <a:pt x="6250223" y="165791"/>
                </a:cubicBezTo>
                <a:cubicBezTo>
                  <a:pt x="6253567" y="167224"/>
                  <a:pt x="6257272" y="167940"/>
                  <a:pt x="6261340" y="167940"/>
                </a:cubicBezTo>
                <a:cubicBezTo>
                  <a:pt x="6264688" y="167940"/>
                  <a:pt x="6268093" y="167224"/>
                  <a:pt x="6271561" y="165791"/>
                </a:cubicBezTo>
                <a:cubicBezTo>
                  <a:pt x="6275027" y="164353"/>
                  <a:pt x="6277794" y="162205"/>
                  <a:pt x="6279869" y="159332"/>
                </a:cubicBezTo>
                <a:cubicBezTo>
                  <a:pt x="6282339" y="155905"/>
                  <a:pt x="6284207" y="151783"/>
                  <a:pt x="6285485" y="146962"/>
                </a:cubicBezTo>
                <a:cubicBezTo>
                  <a:pt x="6286760" y="142139"/>
                  <a:pt x="6287396" y="135463"/>
                  <a:pt x="6287396" y="126943"/>
                </a:cubicBezTo>
                <a:close/>
                <a:moveTo>
                  <a:pt x="6478766" y="193759"/>
                </a:moveTo>
                <a:lnTo>
                  <a:pt x="6436930" y="193759"/>
                </a:lnTo>
                <a:lnTo>
                  <a:pt x="6436930" y="89168"/>
                </a:lnTo>
                <a:lnTo>
                  <a:pt x="6394374" y="89168"/>
                </a:lnTo>
                <a:lnTo>
                  <a:pt x="6394374" y="193759"/>
                </a:lnTo>
                <a:lnTo>
                  <a:pt x="6352538" y="193759"/>
                </a:lnTo>
                <a:lnTo>
                  <a:pt x="6352538" y="59522"/>
                </a:lnTo>
                <a:lnTo>
                  <a:pt x="6478766" y="59522"/>
                </a:lnTo>
                <a:close/>
                <a:moveTo>
                  <a:pt x="6584786" y="158735"/>
                </a:moveTo>
                <a:lnTo>
                  <a:pt x="6584786" y="130766"/>
                </a:lnTo>
                <a:cubicBezTo>
                  <a:pt x="6577696" y="131482"/>
                  <a:pt x="6571962" y="132098"/>
                  <a:pt x="6567577" y="132616"/>
                </a:cubicBezTo>
                <a:cubicBezTo>
                  <a:pt x="6563193" y="133138"/>
                  <a:pt x="6558887" y="134150"/>
                  <a:pt x="6554667" y="135665"/>
                </a:cubicBezTo>
                <a:cubicBezTo>
                  <a:pt x="6550999" y="136941"/>
                  <a:pt x="6548152" y="138873"/>
                  <a:pt x="6546121" y="141465"/>
                </a:cubicBezTo>
                <a:cubicBezTo>
                  <a:pt x="6544087" y="144054"/>
                  <a:pt x="6543072" y="147503"/>
                  <a:pt x="6543072" y="151805"/>
                </a:cubicBezTo>
                <a:cubicBezTo>
                  <a:pt x="6543072" y="158097"/>
                  <a:pt x="6544764" y="162421"/>
                  <a:pt x="6548152" y="164771"/>
                </a:cubicBezTo>
                <a:cubicBezTo>
                  <a:pt x="6551540" y="167122"/>
                  <a:pt x="6556539" y="168299"/>
                  <a:pt x="6563154" y="168299"/>
                </a:cubicBezTo>
                <a:cubicBezTo>
                  <a:pt x="6566818" y="168299"/>
                  <a:pt x="6570566" y="167461"/>
                  <a:pt x="6574388" y="165791"/>
                </a:cubicBezTo>
                <a:cubicBezTo>
                  <a:pt x="6578216" y="164116"/>
                  <a:pt x="6581679" y="161765"/>
                  <a:pt x="6584786" y="158735"/>
                </a:cubicBezTo>
                <a:close/>
                <a:moveTo>
                  <a:pt x="6584786" y="179531"/>
                </a:moveTo>
                <a:cubicBezTo>
                  <a:pt x="6581920" y="181923"/>
                  <a:pt x="6579350" y="184075"/>
                  <a:pt x="6577082" y="185987"/>
                </a:cubicBezTo>
                <a:cubicBezTo>
                  <a:pt x="6574810" y="187902"/>
                  <a:pt x="6571760" y="189813"/>
                  <a:pt x="6567938" y="191725"/>
                </a:cubicBezTo>
                <a:cubicBezTo>
                  <a:pt x="6564190" y="193557"/>
                  <a:pt x="6560542" y="194954"/>
                  <a:pt x="6557001" y="195908"/>
                </a:cubicBezTo>
                <a:cubicBezTo>
                  <a:pt x="6553450" y="196865"/>
                  <a:pt x="6548490" y="197344"/>
                  <a:pt x="6542115" y="197344"/>
                </a:cubicBezTo>
                <a:cubicBezTo>
                  <a:pt x="6530242" y="197344"/>
                  <a:pt x="6520381" y="193355"/>
                  <a:pt x="6512530" y="185389"/>
                </a:cubicBezTo>
                <a:cubicBezTo>
                  <a:pt x="6504681" y="177418"/>
                  <a:pt x="6500757" y="167381"/>
                  <a:pt x="6500757" y="155268"/>
                </a:cubicBezTo>
                <a:cubicBezTo>
                  <a:pt x="6500757" y="145306"/>
                  <a:pt x="6502749" y="137257"/>
                  <a:pt x="6506738" y="131119"/>
                </a:cubicBezTo>
                <a:cubicBezTo>
                  <a:pt x="6510719" y="124989"/>
                  <a:pt x="6516453" y="120125"/>
                  <a:pt x="6523945" y="116539"/>
                </a:cubicBezTo>
                <a:cubicBezTo>
                  <a:pt x="6531517" y="112874"/>
                  <a:pt x="6540559" y="110325"/>
                  <a:pt x="6551082" y="108893"/>
                </a:cubicBezTo>
                <a:cubicBezTo>
                  <a:pt x="6561602" y="107460"/>
                  <a:pt x="6572916" y="106344"/>
                  <a:pt x="6585027" y="105545"/>
                </a:cubicBezTo>
                <a:lnTo>
                  <a:pt x="6585027" y="104829"/>
                </a:lnTo>
                <a:cubicBezTo>
                  <a:pt x="6585027" y="97415"/>
                  <a:pt x="6582297" y="92296"/>
                  <a:pt x="6576840" y="89467"/>
                </a:cubicBezTo>
                <a:cubicBezTo>
                  <a:pt x="6571383" y="86641"/>
                  <a:pt x="6563193" y="85226"/>
                  <a:pt x="6552278" y="85226"/>
                </a:cubicBezTo>
                <a:cubicBezTo>
                  <a:pt x="6547334" y="85226"/>
                  <a:pt x="6541556" y="86119"/>
                  <a:pt x="6534943" y="87912"/>
                </a:cubicBezTo>
                <a:cubicBezTo>
                  <a:pt x="6528330" y="89704"/>
                  <a:pt x="6521875" y="91998"/>
                  <a:pt x="6515579" y="94788"/>
                </a:cubicBezTo>
                <a:lnTo>
                  <a:pt x="6511993" y="94788"/>
                </a:lnTo>
                <a:lnTo>
                  <a:pt x="6511993" y="62395"/>
                </a:lnTo>
                <a:cubicBezTo>
                  <a:pt x="6516141" y="61196"/>
                  <a:pt x="6522832" y="59782"/>
                  <a:pt x="6532074" y="58147"/>
                </a:cubicBezTo>
                <a:cubicBezTo>
                  <a:pt x="6541319" y="56516"/>
                  <a:pt x="6550643" y="55699"/>
                  <a:pt x="6560046" y="55699"/>
                </a:cubicBezTo>
                <a:cubicBezTo>
                  <a:pt x="6583155" y="55699"/>
                  <a:pt x="6599989" y="59544"/>
                  <a:pt x="6610548" y="67233"/>
                </a:cubicBezTo>
                <a:cubicBezTo>
                  <a:pt x="6621106" y="74926"/>
                  <a:pt x="6626383" y="86659"/>
                  <a:pt x="6626383" y="102437"/>
                </a:cubicBezTo>
                <a:lnTo>
                  <a:pt x="6626383" y="193759"/>
                </a:lnTo>
                <a:lnTo>
                  <a:pt x="6584786" y="193759"/>
                </a:lnTo>
                <a:close/>
                <a:moveTo>
                  <a:pt x="6723205" y="197344"/>
                </a:moveTo>
                <a:cubicBezTo>
                  <a:pt x="6712128" y="197344"/>
                  <a:pt x="6701987" y="195947"/>
                  <a:pt x="6692781" y="193161"/>
                </a:cubicBezTo>
                <a:cubicBezTo>
                  <a:pt x="6683580" y="190374"/>
                  <a:pt x="6675588" y="186065"/>
                  <a:pt x="6668816" y="180251"/>
                </a:cubicBezTo>
                <a:cubicBezTo>
                  <a:pt x="6662124" y="174433"/>
                  <a:pt x="6656904" y="167122"/>
                  <a:pt x="6653160" y="158317"/>
                </a:cubicBezTo>
                <a:cubicBezTo>
                  <a:pt x="6649412" y="149515"/>
                  <a:pt x="6647540" y="139137"/>
                  <a:pt x="6647540" y="127181"/>
                </a:cubicBezTo>
                <a:cubicBezTo>
                  <a:pt x="6647540" y="114350"/>
                  <a:pt x="6649571" y="103435"/>
                  <a:pt x="6653639" y="94427"/>
                </a:cubicBezTo>
                <a:cubicBezTo>
                  <a:pt x="6657704" y="85420"/>
                  <a:pt x="6663200" y="78011"/>
                  <a:pt x="6670131" y="72194"/>
                </a:cubicBezTo>
                <a:cubicBezTo>
                  <a:pt x="6676826" y="66618"/>
                  <a:pt x="6684697" y="62495"/>
                  <a:pt x="6693739" y="59825"/>
                </a:cubicBezTo>
                <a:cubicBezTo>
                  <a:pt x="6702782" y="57153"/>
                  <a:pt x="6712204" y="55818"/>
                  <a:pt x="6722010" y="55818"/>
                </a:cubicBezTo>
                <a:cubicBezTo>
                  <a:pt x="6729422" y="55818"/>
                  <a:pt x="6736831" y="56674"/>
                  <a:pt x="6744244" y="58388"/>
                </a:cubicBezTo>
                <a:cubicBezTo>
                  <a:pt x="6751656" y="60102"/>
                  <a:pt x="6759101" y="62831"/>
                  <a:pt x="6766592" y="66579"/>
                </a:cubicBezTo>
                <a:lnTo>
                  <a:pt x="6766592" y="102437"/>
                </a:lnTo>
                <a:lnTo>
                  <a:pt x="6761214" y="102437"/>
                </a:lnTo>
                <a:cubicBezTo>
                  <a:pt x="6759544" y="100843"/>
                  <a:pt x="6757491" y="99089"/>
                  <a:pt x="6755058" y="97178"/>
                </a:cubicBezTo>
                <a:cubicBezTo>
                  <a:pt x="6752625" y="95263"/>
                  <a:pt x="6749978" y="93509"/>
                  <a:pt x="6747109" y="91919"/>
                </a:cubicBezTo>
                <a:cubicBezTo>
                  <a:pt x="6744081" y="90244"/>
                  <a:pt x="6740655" y="88829"/>
                  <a:pt x="6736831" y="87675"/>
                </a:cubicBezTo>
                <a:cubicBezTo>
                  <a:pt x="6733005" y="86522"/>
                  <a:pt x="6728739" y="85942"/>
                  <a:pt x="6724041" y="85942"/>
                </a:cubicBezTo>
                <a:cubicBezTo>
                  <a:pt x="6713363" y="85942"/>
                  <a:pt x="6705094" y="89669"/>
                  <a:pt x="6699237" y="97117"/>
                </a:cubicBezTo>
                <a:cubicBezTo>
                  <a:pt x="6693379" y="104570"/>
                  <a:pt x="6690452" y="114591"/>
                  <a:pt x="6690452" y="127181"/>
                </a:cubicBezTo>
                <a:cubicBezTo>
                  <a:pt x="6690452" y="140648"/>
                  <a:pt x="6693578" y="150688"/>
                  <a:pt x="6699834" y="157301"/>
                </a:cubicBezTo>
                <a:cubicBezTo>
                  <a:pt x="6706091" y="163915"/>
                  <a:pt x="6714399" y="167224"/>
                  <a:pt x="6724757" y="167224"/>
                </a:cubicBezTo>
                <a:cubicBezTo>
                  <a:pt x="6730016" y="167224"/>
                  <a:pt x="6734639" y="166626"/>
                  <a:pt x="6738624" y="165430"/>
                </a:cubicBezTo>
                <a:cubicBezTo>
                  <a:pt x="6742606" y="164235"/>
                  <a:pt x="6746033" y="162803"/>
                  <a:pt x="6748903" y="161125"/>
                </a:cubicBezTo>
                <a:cubicBezTo>
                  <a:pt x="6751689" y="159451"/>
                  <a:pt x="6754083" y="157715"/>
                  <a:pt x="6756077" y="155923"/>
                </a:cubicBezTo>
                <a:cubicBezTo>
                  <a:pt x="6758068" y="154130"/>
                  <a:pt x="6759781" y="152521"/>
                  <a:pt x="6761214" y="151084"/>
                </a:cubicBezTo>
                <a:lnTo>
                  <a:pt x="6766592" y="151084"/>
                </a:lnTo>
                <a:lnTo>
                  <a:pt x="6766592" y="186948"/>
                </a:lnTo>
                <a:cubicBezTo>
                  <a:pt x="6764202" y="187984"/>
                  <a:pt x="6761434" y="189179"/>
                  <a:pt x="6758288" y="190530"/>
                </a:cubicBezTo>
                <a:cubicBezTo>
                  <a:pt x="6755140" y="191883"/>
                  <a:pt x="6751934" y="193003"/>
                  <a:pt x="6748665" y="193877"/>
                </a:cubicBezTo>
                <a:cubicBezTo>
                  <a:pt x="6744600" y="194990"/>
                  <a:pt x="6740795" y="195851"/>
                  <a:pt x="6737249" y="196448"/>
                </a:cubicBezTo>
                <a:cubicBezTo>
                  <a:pt x="6733703" y="197046"/>
                  <a:pt x="6729023" y="197344"/>
                  <a:pt x="6723205" y="197344"/>
                </a:cubicBezTo>
                <a:close/>
                <a:moveTo>
                  <a:pt x="6913375" y="193759"/>
                </a:moveTo>
                <a:lnTo>
                  <a:pt x="6871540" y="193759"/>
                </a:lnTo>
                <a:lnTo>
                  <a:pt x="6871540" y="136263"/>
                </a:lnTo>
                <a:lnTo>
                  <a:pt x="6828271" y="136263"/>
                </a:lnTo>
                <a:lnTo>
                  <a:pt x="6828271" y="193759"/>
                </a:lnTo>
                <a:lnTo>
                  <a:pt x="6786436" y="193759"/>
                </a:lnTo>
                <a:lnTo>
                  <a:pt x="6786436" y="59522"/>
                </a:lnTo>
                <a:lnTo>
                  <a:pt x="6828271" y="59522"/>
                </a:lnTo>
                <a:lnTo>
                  <a:pt x="6828271" y="106024"/>
                </a:lnTo>
                <a:lnTo>
                  <a:pt x="6871540" y="106024"/>
                </a:lnTo>
                <a:lnTo>
                  <a:pt x="6871540" y="59522"/>
                </a:lnTo>
                <a:lnTo>
                  <a:pt x="6913375" y="59522"/>
                </a:lnTo>
                <a:close/>
                <a:moveTo>
                  <a:pt x="7074263" y="126702"/>
                </a:moveTo>
                <a:cubicBezTo>
                  <a:pt x="7074263" y="148773"/>
                  <a:pt x="7068226" y="166165"/>
                  <a:pt x="7056159" y="178873"/>
                </a:cubicBezTo>
                <a:cubicBezTo>
                  <a:pt x="7044085" y="191585"/>
                  <a:pt x="7027010" y="197942"/>
                  <a:pt x="7004939" y="197942"/>
                </a:cubicBezTo>
                <a:cubicBezTo>
                  <a:pt x="6983021" y="197942"/>
                  <a:pt x="6965990" y="191585"/>
                  <a:pt x="6953840" y="178873"/>
                </a:cubicBezTo>
                <a:cubicBezTo>
                  <a:pt x="6941683" y="166165"/>
                  <a:pt x="6935609" y="148773"/>
                  <a:pt x="6935609" y="126702"/>
                </a:cubicBezTo>
                <a:cubicBezTo>
                  <a:pt x="6935609" y="104389"/>
                  <a:pt x="6941683" y="86918"/>
                  <a:pt x="6953840" y="74285"/>
                </a:cubicBezTo>
                <a:cubicBezTo>
                  <a:pt x="6965990" y="61658"/>
                  <a:pt x="6983021" y="55343"/>
                  <a:pt x="7004939" y="55343"/>
                </a:cubicBezTo>
                <a:cubicBezTo>
                  <a:pt x="7026930" y="55343"/>
                  <a:pt x="7043984" y="61693"/>
                  <a:pt x="7056094" y="74404"/>
                </a:cubicBezTo>
                <a:cubicBezTo>
                  <a:pt x="7068208" y="87116"/>
                  <a:pt x="7074263" y="104548"/>
                  <a:pt x="7074263" y="126702"/>
                </a:cubicBezTo>
                <a:close/>
                <a:moveTo>
                  <a:pt x="7031355" y="126943"/>
                </a:moveTo>
                <a:cubicBezTo>
                  <a:pt x="7031355" y="118973"/>
                  <a:pt x="7030699" y="112338"/>
                  <a:pt x="7029382" y="107038"/>
                </a:cubicBezTo>
                <a:cubicBezTo>
                  <a:pt x="7028067" y="101736"/>
                  <a:pt x="7026254" y="97494"/>
                  <a:pt x="7023943" y="94309"/>
                </a:cubicBezTo>
                <a:cubicBezTo>
                  <a:pt x="7021472" y="90962"/>
                  <a:pt x="7018683" y="88628"/>
                  <a:pt x="7015576" y="87314"/>
                </a:cubicBezTo>
                <a:cubicBezTo>
                  <a:pt x="7012470" y="85999"/>
                  <a:pt x="7008920" y="85346"/>
                  <a:pt x="7004939" y="85346"/>
                </a:cubicBezTo>
                <a:cubicBezTo>
                  <a:pt x="7001191" y="85346"/>
                  <a:pt x="6997803" y="85925"/>
                  <a:pt x="6994775" y="87077"/>
                </a:cubicBezTo>
                <a:cubicBezTo>
                  <a:pt x="6991751" y="88232"/>
                  <a:pt x="6988958" y="90446"/>
                  <a:pt x="6986412" y="93711"/>
                </a:cubicBezTo>
                <a:cubicBezTo>
                  <a:pt x="6984021" y="96819"/>
                  <a:pt x="6982107" y="101081"/>
                  <a:pt x="6980674" y="106499"/>
                </a:cubicBezTo>
                <a:cubicBezTo>
                  <a:pt x="6979238" y="111920"/>
                  <a:pt x="6978522" y="118735"/>
                  <a:pt x="6978522" y="126943"/>
                </a:cubicBezTo>
                <a:cubicBezTo>
                  <a:pt x="6978522" y="135151"/>
                  <a:pt x="6979198" y="141778"/>
                  <a:pt x="6980556" y="146840"/>
                </a:cubicBezTo>
                <a:cubicBezTo>
                  <a:pt x="6981908" y="151901"/>
                  <a:pt x="6983662" y="155949"/>
                  <a:pt x="6985815" y="158973"/>
                </a:cubicBezTo>
                <a:cubicBezTo>
                  <a:pt x="6988047" y="162086"/>
                  <a:pt x="6990832" y="164353"/>
                  <a:pt x="6994178" y="165791"/>
                </a:cubicBezTo>
                <a:cubicBezTo>
                  <a:pt x="6997526" y="167224"/>
                  <a:pt x="7001230" y="167940"/>
                  <a:pt x="7005298" y="167940"/>
                </a:cubicBezTo>
                <a:cubicBezTo>
                  <a:pt x="7008642" y="167940"/>
                  <a:pt x="7012052" y="167224"/>
                  <a:pt x="7015519" y="165791"/>
                </a:cubicBezTo>
                <a:cubicBezTo>
                  <a:pt x="7018982" y="164353"/>
                  <a:pt x="7021749" y="162205"/>
                  <a:pt x="7023823" y="159332"/>
                </a:cubicBezTo>
                <a:cubicBezTo>
                  <a:pt x="7026298" y="155905"/>
                  <a:pt x="7028166" y="151783"/>
                  <a:pt x="7029443" y="146962"/>
                </a:cubicBezTo>
                <a:cubicBezTo>
                  <a:pt x="7030717" y="142139"/>
                  <a:pt x="7031355" y="135463"/>
                  <a:pt x="7031355" y="126943"/>
                </a:cubicBezTo>
                <a:close/>
                <a:moveTo>
                  <a:pt x="7162359" y="197344"/>
                </a:moveTo>
                <a:cubicBezTo>
                  <a:pt x="7151282" y="197344"/>
                  <a:pt x="7141141" y="195947"/>
                  <a:pt x="7131935" y="193161"/>
                </a:cubicBezTo>
                <a:cubicBezTo>
                  <a:pt x="7122734" y="190374"/>
                  <a:pt x="7114741" y="186065"/>
                  <a:pt x="7107970" y="180251"/>
                </a:cubicBezTo>
                <a:cubicBezTo>
                  <a:pt x="7101278" y="174433"/>
                  <a:pt x="7096057" y="167122"/>
                  <a:pt x="7092313" y="158317"/>
                </a:cubicBezTo>
                <a:cubicBezTo>
                  <a:pt x="7088565" y="149515"/>
                  <a:pt x="7086693" y="139137"/>
                  <a:pt x="7086693" y="127181"/>
                </a:cubicBezTo>
                <a:cubicBezTo>
                  <a:pt x="7086693" y="114350"/>
                  <a:pt x="7088724" y="103435"/>
                  <a:pt x="7092792" y="94427"/>
                </a:cubicBezTo>
                <a:cubicBezTo>
                  <a:pt x="7096857" y="85420"/>
                  <a:pt x="7102354" y="78011"/>
                  <a:pt x="7109284" y="72194"/>
                </a:cubicBezTo>
                <a:cubicBezTo>
                  <a:pt x="7115980" y="66618"/>
                  <a:pt x="7123850" y="62495"/>
                  <a:pt x="7132892" y="59825"/>
                </a:cubicBezTo>
                <a:cubicBezTo>
                  <a:pt x="7141936" y="57153"/>
                  <a:pt x="7151357" y="55818"/>
                  <a:pt x="7161164" y="55818"/>
                </a:cubicBezTo>
                <a:cubicBezTo>
                  <a:pt x="7168575" y="55818"/>
                  <a:pt x="7175985" y="56674"/>
                  <a:pt x="7183397" y="58388"/>
                </a:cubicBezTo>
                <a:cubicBezTo>
                  <a:pt x="7190809" y="60102"/>
                  <a:pt x="7198254" y="62831"/>
                  <a:pt x="7205746" y="66579"/>
                </a:cubicBezTo>
                <a:lnTo>
                  <a:pt x="7205746" y="102437"/>
                </a:lnTo>
                <a:lnTo>
                  <a:pt x="7200368" y="102437"/>
                </a:lnTo>
                <a:cubicBezTo>
                  <a:pt x="7198697" y="100843"/>
                  <a:pt x="7196645" y="99089"/>
                  <a:pt x="7194212" y="97178"/>
                </a:cubicBezTo>
                <a:cubicBezTo>
                  <a:pt x="7191778" y="95263"/>
                  <a:pt x="7189132" y="93509"/>
                  <a:pt x="7186262" y="91919"/>
                </a:cubicBezTo>
                <a:cubicBezTo>
                  <a:pt x="7183235" y="90244"/>
                  <a:pt x="7179808" y="88829"/>
                  <a:pt x="7175985" y="87675"/>
                </a:cubicBezTo>
                <a:cubicBezTo>
                  <a:pt x="7172158" y="86522"/>
                  <a:pt x="7167892" y="85942"/>
                  <a:pt x="7163195" y="85942"/>
                </a:cubicBezTo>
                <a:cubicBezTo>
                  <a:pt x="7152516" y="85942"/>
                  <a:pt x="7144247" y="89669"/>
                  <a:pt x="7138390" y="97117"/>
                </a:cubicBezTo>
                <a:cubicBezTo>
                  <a:pt x="7132533" y="104570"/>
                  <a:pt x="7129605" y="114591"/>
                  <a:pt x="7129605" y="127181"/>
                </a:cubicBezTo>
                <a:cubicBezTo>
                  <a:pt x="7129605" y="140648"/>
                  <a:pt x="7132731" y="150688"/>
                  <a:pt x="7138987" y="157301"/>
                </a:cubicBezTo>
                <a:cubicBezTo>
                  <a:pt x="7145244" y="163915"/>
                  <a:pt x="7153553" y="167224"/>
                  <a:pt x="7163911" y="167224"/>
                </a:cubicBezTo>
                <a:cubicBezTo>
                  <a:pt x="7169170" y="167224"/>
                  <a:pt x="7173793" y="166626"/>
                  <a:pt x="7177778" y="165430"/>
                </a:cubicBezTo>
                <a:cubicBezTo>
                  <a:pt x="7181760" y="164235"/>
                  <a:pt x="7185186" y="162803"/>
                  <a:pt x="7188056" y="161125"/>
                </a:cubicBezTo>
                <a:cubicBezTo>
                  <a:pt x="7190843" y="159451"/>
                  <a:pt x="7193236" y="157715"/>
                  <a:pt x="7195230" y="155923"/>
                </a:cubicBezTo>
                <a:cubicBezTo>
                  <a:pt x="7197221" y="154130"/>
                  <a:pt x="7198935" y="152521"/>
                  <a:pt x="7200368" y="151084"/>
                </a:cubicBezTo>
                <a:lnTo>
                  <a:pt x="7205746" y="151084"/>
                </a:lnTo>
                <a:lnTo>
                  <a:pt x="7205746" y="186948"/>
                </a:lnTo>
                <a:cubicBezTo>
                  <a:pt x="7203356" y="187984"/>
                  <a:pt x="7200587" y="189179"/>
                  <a:pt x="7197444" y="190530"/>
                </a:cubicBezTo>
                <a:cubicBezTo>
                  <a:pt x="7194294" y="191883"/>
                  <a:pt x="7191086" y="193003"/>
                  <a:pt x="7187819" y="193877"/>
                </a:cubicBezTo>
                <a:cubicBezTo>
                  <a:pt x="7183753" y="194990"/>
                  <a:pt x="7179948" y="195851"/>
                  <a:pt x="7176403" y="196448"/>
                </a:cubicBezTo>
                <a:cubicBezTo>
                  <a:pt x="7172857" y="197046"/>
                  <a:pt x="7168177" y="197344"/>
                  <a:pt x="7162359" y="197344"/>
                </a:cubicBezTo>
                <a:close/>
                <a:moveTo>
                  <a:pt x="7335797" y="88693"/>
                </a:moveTo>
                <a:lnTo>
                  <a:pt x="7294198" y="88693"/>
                </a:lnTo>
                <a:lnTo>
                  <a:pt x="7294198" y="193759"/>
                </a:lnTo>
                <a:lnTo>
                  <a:pt x="7252362" y="193759"/>
                </a:lnTo>
                <a:lnTo>
                  <a:pt x="7252362" y="88693"/>
                </a:lnTo>
                <a:lnTo>
                  <a:pt x="7210765" y="88693"/>
                </a:lnTo>
                <a:lnTo>
                  <a:pt x="7210765" y="59522"/>
                </a:lnTo>
                <a:lnTo>
                  <a:pt x="7335797" y="59522"/>
                </a:lnTo>
                <a:close/>
                <a:moveTo>
                  <a:pt x="7480544" y="193759"/>
                </a:moveTo>
                <a:lnTo>
                  <a:pt x="7439426" y="193759"/>
                </a:lnTo>
                <a:lnTo>
                  <a:pt x="7439426" y="112237"/>
                </a:lnTo>
                <a:lnTo>
                  <a:pt x="7388031" y="193759"/>
                </a:lnTo>
                <a:lnTo>
                  <a:pt x="7353007" y="193759"/>
                </a:lnTo>
                <a:lnTo>
                  <a:pt x="7353007" y="59522"/>
                </a:lnTo>
                <a:lnTo>
                  <a:pt x="7394126" y="59522"/>
                </a:lnTo>
                <a:lnTo>
                  <a:pt x="7394126" y="132440"/>
                </a:lnTo>
                <a:lnTo>
                  <a:pt x="7441218" y="59522"/>
                </a:lnTo>
                <a:lnTo>
                  <a:pt x="7480544" y="5952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10926" y="4653706"/>
            <a:ext cx="3394972" cy="187661"/>
          </a:xfrm>
          <a:custGeom>
            <a:avLst/>
            <a:gdLst/>
            <a:ahLst/>
            <a:cxnLst/>
            <a:rect l="l" t="t" r="r" b="b"/>
            <a:pathLst>
              <a:path w="3394972" h="187661">
                <a:moveTo>
                  <a:pt x="75664" y="142003"/>
                </a:moveTo>
                <a:cubicBezTo>
                  <a:pt x="64587" y="142003"/>
                  <a:pt x="54447" y="140606"/>
                  <a:pt x="45244" y="137820"/>
                </a:cubicBezTo>
                <a:cubicBezTo>
                  <a:pt x="36043" y="135033"/>
                  <a:pt x="28051" y="130728"/>
                  <a:pt x="21275" y="124910"/>
                </a:cubicBezTo>
                <a:cubicBezTo>
                  <a:pt x="14584" y="119092"/>
                  <a:pt x="9364" y="111785"/>
                  <a:pt x="5623" y="102978"/>
                </a:cubicBezTo>
                <a:cubicBezTo>
                  <a:pt x="1876" y="94173"/>
                  <a:pt x="0" y="83795"/>
                  <a:pt x="0" y="71839"/>
                </a:cubicBezTo>
                <a:cubicBezTo>
                  <a:pt x="0" y="59012"/>
                  <a:pt x="2034" y="48093"/>
                  <a:pt x="6099" y="39086"/>
                </a:cubicBezTo>
                <a:cubicBezTo>
                  <a:pt x="10163" y="30083"/>
                  <a:pt x="15659" y="22674"/>
                  <a:pt x="22590" y="16856"/>
                </a:cubicBezTo>
                <a:cubicBezTo>
                  <a:pt x="29289" y="11275"/>
                  <a:pt x="37156" y="7154"/>
                  <a:pt x="46199" y="4484"/>
                </a:cubicBezTo>
                <a:cubicBezTo>
                  <a:pt x="55245" y="1811"/>
                  <a:pt x="64666" y="479"/>
                  <a:pt x="74469" y="479"/>
                </a:cubicBezTo>
                <a:cubicBezTo>
                  <a:pt x="81882" y="479"/>
                  <a:pt x="89290" y="1333"/>
                  <a:pt x="96707" y="3046"/>
                </a:cubicBezTo>
                <a:cubicBezTo>
                  <a:pt x="104115" y="4760"/>
                  <a:pt x="111564" y="7492"/>
                  <a:pt x="119055" y="11236"/>
                </a:cubicBezTo>
                <a:lnTo>
                  <a:pt x="119055" y="47100"/>
                </a:lnTo>
                <a:lnTo>
                  <a:pt x="113677" y="47100"/>
                </a:lnTo>
                <a:cubicBezTo>
                  <a:pt x="112003" y="45501"/>
                  <a:pt x="109951" y="43748"/>
                  <a:pt x="107521" y="41837"/>
                </a:cubicBezTo>
                <a:cubicBezTo>
                  <a:pt x="105088" y="39925"/>
                  <a:pt x="102439" y="38168"/>
                  <a:pt x="99568" y="36576"/>
                </a:cubicBezTo>
                <a:cubicBezTo>
                  <a:pt x="96545" y="34903"/>
                  <a:pt x="93118" y="33488"/>
                  <a:pt x="89290" y="32332"/>
                </a:cubicBezTo>
                <a:cubicBezTo>
                  <a:pt x="85464" y="31180"/>
                  <a:pt x="81202" y="30601"/>
                  <a:pt x="76500" y="30601"/>
                </a:cubicBezTo>
                <a:cubicBezTo>
                  <a:pt x="65822" y="30601"/>
                  <a:pt x="57553" y="34327"/>
                  <a:pt x="51696" y="41778"/>
                </a:cubicBezTo>
                <a:cubicBezTo>
                  <a:pt x="45842" y="49231"/>
                  <a:pt x="42912" y="59250"/>
                  <a:pt x="42912" y="71839"/>
                </a:cubicBezTo>
                <a:cubicBezTo>
                  <a:pt x="42912" y="85306"/>
                  <a:pt x="46037" y="95347"/>
                  <a:pt x="52294" y="101960"/>
                </a:cubicBezTo>
                <a:cubicBezTo>
                  <a:pt x="58550" y="108576"/>
                  <a:pt x="66860" y="111881"/>
                  <a:pt x="77220" y="111881"/>
                </a:cubicBezTo>
                <a:cubicBezTo>
                  <a:pt x="82475" y="111881"/>
                  <a:pt x="87098" y="111284"/>
                  <a:pt x="91084" y="110089"/>
                </a:cubicBezTo>
                <a:cubicBezTo>
                  <a:pt x="95069" y="108894"/>
                  <a:pt x="98497" y="107461"/>
                  <a:pt x="101362" y="105784"/>
                </a:cubicBezTo>
                <a:cubicBezTo>
                  <a:pt x="104152" y="104112"/>
                  <a:pt x="106546" y="102378"/>
                  <a:pt x="108536" y="100584"/>
                </a:cubicBezTo>
                <a:cubicBezTo>
                  <a:pt x="110531" y="98792"/>
                  <a:pt x="112240" y="97179"/>
                  <a:pt x="113677" y="95747"/>
                </a:cubicBezTo>
                <a:lnTo>
                  <a:pt x="119055" y="95747"/>
                </a:lnTo>
                <a:lnTo>
                  <a:pt x="119055" y="131607"/>
                </a:lnTo>
                <a:cubicBezTo>
                  <a:pt x="116665" y="132643"/>
                  <a:pt x="113896" y="133838"/>
                  <a:pt x="110751" y="135192"/>
                </a:cubicBezTo>
                <a:cubicBezTo>
                  <a:pt x="107600" y="136546"/>
                  <a:pt x="104393" y="137661"/>
                  <a:pt x="101124" y="138536"/>
                </a:cubicBezTo>
                <a:cubicBezTo>
                  <a:pt x="97060" y="139652"/>
                  <a:pt x="93254" y="140512"/>
                  <a:pt x="89708" y="141110"/>
                </a:cubicBezTo>
                <a:cubicBezTo>
                  <a:pt x="86162" y="141708"/>
                  <a:pt x="81482" y="142003"/>
                  <a:pt x="75664" y="142003"/>
                </a:cubicBezTo>
                <a:close/>
                <a:moveTo>
                  <a:pt x="249102" y="33352"/>
                </a:moveTo>
                <a:lnTo>
                  <a:pt x="207504" y="33352"/>
                </a:lnTo>
                <a:lnTo>
                  <a:pt x="207504" y="138418"/>
                </a:lnTo>
                <a:lnTo>
                  <a:pt x="165668" y="138418"/>
                </a:lnTo>
                <a:lnTo>
                  <a:pt x="165668" y="33352"/>
                </a:lnTo>
                <a:lnTo>
                  <a:pt x="124074" y="33352"/>
                </a:lnTo>
                <a:lnTo>
                  <a:pt x="124074" y="4184"/>
                </a:lnTo>
                <a:lnTo>
                  <a:pt x="249102" y="4184"/>
                </a:lnTo>
                <a:close/>
                <a:moveTo>
                  <a:pt x="397915" y="69449"/>
                </a:moveTo>
                <a:cubicBezTo>
                  <a:pt x="397915" y="90883"/>
                  <a:pt x="392476" y="108174"/>
                  <a:pt x="381600" y="121325"/>
                </a:cubicBezTo>
                <a:cubicBezTo>
                  <a:pt x="370725" y="134476"/>
                  <a:pt x="357317" y="141045"/>
                  <a:pt x="341378" y="141045"/>
                </a:cubicBezTo>
                <a:cubicBezTo>
                  <a:pt x="334685" y="141045"/>
                  <a:pt x="328867" y="140293"/>
                  <a:pt x="323928" y="138777"/>
                </a:cubicBezTo>
                <a:cubicBezTo>
                  <a:pt x="318985" y="137262"/>
                  <a:pt x="313730" y="134915"/>
                  <a:pt x="308149" y="131725"/>
                </a:cubicBezTo>
                <a:lnTo>
                  <a:pt x="308149" y="187662"/>
                </a:lnTo>
                <a:lnTo>
                  <a:pt x="266313" y="187662"/>
                </a:lnTo>
                <a:lnTo>
                  <a:pt x="266313" y="4184"/>
                </a:lnTo>
                <a:lnTo>
                  <a:pt x="308149" y="4184"/>
                </a:lnTo>
                <a:lnTo>
                  <a:pt x="308149" y="18170"/>
                </a:lnTo>
                <a:cubicBezTo>
                  <a:pt x="314284" y="12910"/>
                  <a:pt x="320541" y="8648"/>
                  <a:pt x="326916" y="5379"/>
                </a:cubicBezTo>
                <a:cubicBezTo>
                  <a:pt x="333288" y="2114"/>
                  <a:pt x="340661" y="479"/>
                  <a:pt x="349031" y="479"/>
                </a:cubicBezTo>
                <a:cubicBezTo>
                  <a:pt x="364568" y="479"/>
                  <a:pt x="376600" y="6654"/>
                  <a:pt x="385128" y="19005"/>
                </a:cubicBezTo>
                <a:cubicBezTo>
                  <a:pt x="393653" y="31357"/>
                  <a:pt x="397915" y="48173"/>
                  <a:pt x="397915" y="69449"/>
                </a:cubicBezTo>
                <a:close/>
                <a:moveTo>
                  <a:pt x="355125" y="70287"/>
                </a:moveTo>
                <a:cubicBezTo>
                  <a:pt x="355125" y="57219"/>
                  <a:pt x="353114" y="47733"/>
                  <a:pt x="349092" y="41837"/>
                </a:cubicBezTo>
                <a:cubicBezTo>
                  <a:pt x="345067" y="35940"/>
                  <a:pt x="338789" y="32991"/>
                  <a:pt x="330264" y="32991"/>
                </a:cubicBezTo>
                <a:cubicBezTo>
                  <a:pt x="326520" y="32991"/>
                  <a:pt x="322790" y="33589"/>
                  <a:pt x="319085" y="34784"/>
                </a:cubicBezTo>
                <a:cubicBezTo>
                  <a:pt x="315382" y="35980"/>
                  <a:pt x="311734" y="37771"/>
                  <a:pt x="308149" y="40163"/>
                </a:cubicBezTo>
                <a:lnTo>
                  <a:pt x="308149" y="107695"/>
                </a:lnTo>
                <a:cubicBezTo>
                  <a:pt x="310381" y="108656"/>
                  <a:pt x="312829" y="109336"/>
                  <a:pt x="315500" y="109732"/>
                </a:cubicBezTo>
                <a:cubicBezTo>
                  <a:pt x="318168" y="110128"/>
                  <a:pt x="321340" y="110330"/>
                  <a:pt x="325005" y="110330"/>
                </a:cubicBezTo>
                <a:cubicBezTo>
                  <a:pt x="335203" y="110330"/>
                  <a:pt x="342773" y="107004"/>
                  <a:pt x="347716" y="100347"/>
                </a:cubicBezTo>
                <a:cubicBezTo>
                  <a:pt x="352653" y="93695"/>
                  <a:pt x="355125" y="83676"/>
                  <a:pt x="355125" y="70287"/>
                </a:cubicBezTo>
                <a:close/>
                <a:moveTo>
                  <a:pt x="549245" y="71364"/>
                </a:moveTo>
                <a:cubicBezTo>
                  <a:pt x="549245" y="93432"/>
                  <a:pt x="543207" y="110823"/>
                  <a:pt x="531137" y="123531"/>
                </a:cubicBezTo>
                <a:cubicBezTo>
                  <a:pt x="519062" y="136244"/>
                  <a:pt x="501987" y="142601"/>
                  <a:pt x="479919" y="142601"/>
                </a:cubicBezTo>
                <a:cubicBezTo>
                  <a:pt x="458003" y="142601"/>
                  <a:pt x="440971" y="136244"/>
                  <a:pt x="428817" y="123531"/>
                </a:cubicBezTo>
                <a:cubicBezTo>
                  <a:pt x="416665" y="110823"/>
                  <a:pt x="410588" y="93432"/>
                  <a:pt x="410588" y="71364"/>
                </a:cubicBezTo>
                <a:cubicBezTo>
                  <a:pt x="410588" y="49048"/>
                  <a:pt x="416665" y="31576"/>
                  <a:pt x="428817" y="18944"/>
                </a:cubicBezTo>
                <a:cubicBezTo>
                  <a:pt x="440971" y="6315"/>
                  <a:pt x="458003" y="0"/>
                  <a:pt x="479919" y="0"/>
                </a:cubicBezTo>
                <a:cubicBezTo>
                  <a:pt x="501912" y="0"/>
                  <a:pt x="518962" y="6356"/>
                  <a:pt x="531075" y="19063"/>
                </a:cubicBezTo>
                <a:cubicBezTo>
                  <a:pt x="543186" y="31775"/>
                  <a:pt x="549245" y="49205"/>
                  <a:pt x="549245" y="71364"/>
                </a:cubicBezTo>
                <a:close/>
                <a:moveTo>
                  <a:pt x="506333" y="71602"/>
                </a:moveTo>
                <a:cubicBezTo>
                  <a:pt x="506333" y="63631"/>
                  <a:pt x="505678" y="56999"/>
                  <a:pt x="504363" y="51697"/>
                </a:cubicBezTo>
                <a:cubicBezTo>
                  <a:pt x="503050" y="46397"/>
                  <a:pt x="501231" y="42157"/>
                  <a:pt x="498924" y="38968"/>
                </a:cubicBezTo>
                <a:cubicBezTo>
                  <a:pt x="496451" y="35623"/>
                  <a:pt x="493661" y="33290"/>
                  <a:pt x="490554" y="31976"/>
                </a:cubicBezTo>
                <a:cubicBezTo>
                  <a:pt x="487447" y="30658"/>
                  <a:pt x="483901" y="30003"/>
                  <a:pt x="479919" y="30003"/>
                </a:cubicBezTo>
                <a:cubicBezTo>
                  <a:pt x="476172" y="30003"/>
                  <a:pt x="472781" y="30583"/>
                  <a:pt x="469757" y="31735"/>
                </a:cubicBezTo>
                <a:cubicBezTo>
                  <a:pt x="466729" y="32891"/>
                  <a:pt x="463939" y="35105"/>
                  <a:pt x="461390" y="38370"/>
                </a:cubicBezTo>
                <a:cubicBezTo>
                  <a:pt x="459000" y="41476"/>
                  <a:pt x="457089" y="45742"/>
                  <a:pt x="455656" y="51157"/>
                </a:cubicBezTo>
                <a:cubicBezTo>
                  <a:pt x="454216" y="56579"/>
                  <a:pt x="453500" y="63394"/>
                  <a:pt x="453500" y="71602"/>
                </a:cubicBezTo>
                <a:cubicBezTo>
                  <a:pt x="453500" y="79810"/>
                  <a:pt x="454177" y="86440"/>
                  <a:pt x="455533" y="91503"/>
                </a:cubicBezTo>
                <a:cubicBezTo>
                  <a:pt x="456887" y="96564"/>
                  <a:pt x="458641" y="100606"/>
                  <a:pt x="460793" y="103634"/>
                </a:cubicBezTo>
                <a:cubicBezTo>
                  <a:pt x="463025" y="106744"/>
                  <a:pt x="465811" y="109016"/>
                  <a:pt x="469159" y="110448"/>
                </a:cubicBezTo>
                <a:cubicBezTo>
                  <a:pt x="472504" y="111881"/>
                  <a:pt x="476209" y="112601"/>
                  <a:pt x="480276" y="112601"/>
                </a:cubicBezTo>
                <a:cubicBezTo>
                  <a:pt x="483624" y="112601"/>
                  <a:pt x="487030" y="111881"/>
                  <a:pt x="490496" y="110448"/>
                </a:cubicBezTo>
                <a:cubicBezTo>
                  <a:pt x="493963" y="109016"/>
                  <a:pt x="496732" y="106863"/>
                  <a:pt x="498806" y="103990"/>
                </a:cubicBezTo>
                <a:cubicBezTo>
                  <a:pt x="501274" y="100563"/>
                  <a:pt x="503143" y="96445"/>
                  <a:pt x="504422" y="91621"/>
                </a:cubicBezTo>
                <a:cubicBezTo>
                  <a:pt x="505695" y="86797"/>
                  <a:pt x="506333" y="80126"/>
                  <a:pt x="506333" y="71602"/>
                </a:cubicBezTo>
                <a:close/>
                <a:moveTo>
                  <a:pt x="699016" y="138418"/>
                </a:moveTo>
                <a:lnTo>
                  <a:pt x="657896" y="138418"/>
                </a:lnTo>
                <a:lnTo>
                  <a:pt x="657896" y="56899"/>
                </a:lnTo>
                <a:lnTo>
                  <a:pt x="606499" y="138418"/>
                </a:lnTo>
                <a:lnTo>
                  <a:pt x="571475" y="138418"/>
                </a:lnTo>
                <a:lnTo>
                  <a:pt x="571475" y="4184"/>
                </a:lnTo>
                <a:lnTo>
                  <a:pt x="612594" y="4184"/>
                </a:lnTo>
                <a:lnTo>
                  <a:pt x="612594" y="77098"/>
                </a:lnTo>
                <a:lnTo>
                  <a:pt x="659689" y="4184"/>
                </a:lnTo>
                <a:lnTo>
                  <a:pt x="699016" y="4184"/>
                </a:lnTo>
                <a:close/>
                <a:moveTo>
                  <a:pt x="841255" y="33352"/>
                </a:moveTo>
                <a:lnTo>
                  <a:pt x="799661" y="33352"/>
                </a:lnTo>
                <a:lnTo>
                  <a:pt x="799661" y="138418"/>
                </a:lnTo>
                <a:lnTo>
                  <a:pt x="757825" y="138418"/>
                </a:lnTo>
                <a:lnTo>
                  <a:pt x="757825" y="33352"/>
                </a:lnTo>
                <a:lnTo>
                  <a:pt x="716227" y="33352"/>
                </a:lnTo>
                <a:lnTo>
                  <a:pt x="716227" y="4184"/>
                </a:lnTo>
                <a:lnTo>
                  <a:pt x="841255" y="4184"/>
                </a:lnTo>
                <a:close/>
                <a:moveTo>
                  <a:pt x="927198" y="142003"/>
                </a:moveTo>
                <a:cubicBezTo>
                  <a:pt x="901858" y="142003"/>
                  <a:pt x="882432" y="135948"/>
                  <a:pt x="868928" y="123834"/>
                </a:cubicBezTo>
                <a:cubicBezTo>
                  <a:pt x="855422" y="111720"/>
                  <a:pt x="848664" y="94468"/>
                  <a:pt x="848664" y="72081"/>
                </a:cubicBezTo>
                <a:cubicBezTo>
                  <a:pt x="848664" y="50163"/>
                  <a:pt x="854961" y="32671"/>
                  <a:pt x="867553" y="19603"/>
                </a:cubicBezTo>
                <a:cubicBezTo>
                  <a:pt x="880142" y="6535"/>
                  <a:pt x="897753" y="0"/>
                  <a:pt x="920387" y="0"/>
                </a:cubicBezTo>
                <a:cubicBezTo>
                  <a:pt x="940946" y="0"/>
                  <a:pt x="956405" y="5541"/>
                  <a:pt x="966763" y="16615"/>
                </a:cubicBezTo>
                <a:cubicBezTo>
                  <a:pt x="977123" y="27691"/>
                  <a:pt x="982304" y="43550"/>
                  <a:pt x="982304" y="64189"/>
                </a:cubicBezTo>
                <a:lnTo>
                  <a:pt x="982304" y="79251"/>
                </a:lnTo>
                <a:lnTo>
                  <a:pt x="890622" y="79251"/>
                </a:lnTo>
                <a:cubicBezTo>
                  <a:pt x="891018" y="85469"/>
                  <a:pt x="892336" y="90663"/>
                  <a:pt x="894568" y="94846"/>
                </a:cubicBezTo>
                <a:cubicBezTo>
                  <a:pt x="896799" y="99030"/>
                  <a:pt x="899745" y="102356"/>
                  <a:pt x="903412" y="104829"/>
                </a:cubicBezTo>
                <a:cubicBezTo>
                  <a:pt x="906999" y="107299"/>
                  <a:pt x="911178" y="109073"/>
                  <a:pt x="915963" y="110146"/>
                </a:cubicBezTo>
                <a:cubicBezTo>
                  <a:pt x="920743" y="111223"/>
                  <a:pt x="925964" y="111763"/>
                  <a:pt x="931619" y="111763"/>
                </a:cubicBezTo>
                <a:cubicBezTo>
                  <a:pt x="936482" y="111763"/>
                  <a:pt x="941264" y="111223"/>
                  <a:pt x="945965" y="110146"/>
                </a:cubicBezTo>
                <a:cubicBezTo>
                  <a:pt x="950663" y="109073"/>
                  <a:pt x="954968" y="107658"/>
                  <a:pt x="958875" y="105902"/>
                </a:cubicBezTo>
                <a:cubicBezTo>
                  <a:pt x="962301" y="104391"/>
                  <a:pt x="965466" y="102760"/>
                  <a:pt x="968378" y="101002"/>
                </a:cubicBezTo>
                <a:cubicBezTo>
                  <a:pt x="971284" y="99250"/>
                  <a:pt x="973656" y="97698"/>
                  <a:pt x="975492" y="96344"/>
                </a:cubicBezTo>
                <a:lnTo>
                  <a:pt x="979913" y="96344"/>
                </a:lnTo>
                <a:lnTo>
                  <a:pt x="979913" y="130889"/>
                </a:lnTo>
                <a:cubicBezTo>
                  <a:pt x="976486" y="132243"/>
                  <a:pt x="973354" y="133500"/>
                  <a:pt x="970528" y="134652"/>
                </a:cubicBezTo>
                <a:cubicBezTo>
                  <a:pt x="967699" y="135808"/>
                  <a:pt x="963814" y="136984"/>
                  <a:pt x="958875" y="138180"/>
                </a:cubicBezTo>
                <a:cubicBezTo>
                  <a:pt x="954332" y="139375"/>
                  <a:pt x="949652" y="140311"/>
                  <a:pt x="944831" y="140988"/>
                </a:cubicBezTo>
                <a:cubicBezTo>
                  <a:pt x="940007" y="141665"/>
                  <a:pt x="934131" y="142003"/>
                  <a:pt x="927198" y="142003"/>
                </a:cubicBezTo>
                <a:close/>
                <a:moveTo>
                  <a:pt x="941065" y="54030"/>
                </a:moveTo>
                <a:cubicBezTo>
                  <a:pt x="940824" y="45181"/>
                  <a:pt x="938776" y="38452"/>
                  <a:pt x="934910" y="33831"/>
                </a:cubicBezTo>
                <a:cubicBezTo>
                  <a:pt x="931042" y="29208"/>
                  <a:pt x="925128" y="26897"/>
                  <a:pt x="917158" y="26897"/>
                </a:cubicBezTo>
                <a:cubicBezTo>
                  <a:pt x="909028" y="26897"/>
                  <a:pt x="902674" y="29326"/>
                  <a:pt x="898092" y="34186"/>
                </a:cubicBezTo>
                <a:cubicBezTo>
                  <a:pt x="893509" y="39050"/>
                  <a:pt x="890978" y="45660"/>
                  <a:pt x="890499" y="54030"/>
                </a:cubicBezTo>
                <a:close/>
                <a:moveTo>
                  <a:pt x="1131833" y="138418"/>
                </a:moveTo>
                <a:lnTo>
                  <a:pt x="1089997" y="138418"/>
                </a:lnTo>
                <a:lnTo>
                  <a:pt x="1089997" y="33708"/>
                </a:lnTo>
                <a:lnTo>
                  <a:pt x="1057125" y="33708"/>
                </a:lnTo>
                <a:cubicBezTo>
                  <a:pt x="1056888" y="39447"/>
                  <a:pt x="1056708" y="44068"/>
                  <a:pt x="1056590" y="47571"/>
                </a:cubicBezTo>
                <a:cubicBezTo>
                  <a:pt x="1056470" y="51081"/>
                  <a:pt x="1056327" y="55023"/>
                  <a:pt x="1056172" y="59408"/>
                </a:cubicBezTo>
                <a:cubicBezTo>
                  <a:pt x="1055610" y="72238"/>
                  <a:pt x="1054534" y="82696"/>
                  <a:pt x="1052942" y="90785"/>
                </a:cubicBezTo>
                <a:cubicBezTo>
                  <a:pt x="1051351" y="98871"/>
                  <a:pt x="1049322" y="105506"/>
                  <a:pt x="1046847" y="110686"/>
                </a:cubicBezTo>
                <a:cubicBezTo>
                  <a:pt x="1044457" y="115866"/>
                  <a:pt x="1042006" y="119910"/>
                  <a:pt x="1039497" y="122815"/>
                </a:cubicBezTo>
                <a:cubicBezTo>
                  <a:pt x="1036987" y="125728"/>
                  <a:pt x="1034258" y="128456"/>
                  <a:pt x="1031310" y="131009"/>
                </a:cubicBezTo>
                <a:cubicBezTo>
                  <a:pt x="1028520" y="133399"/>
                  <a:pt x="1024578" y="135368"/>
                  <a:pt x="1019476" y="136923"/>
                </a:cubicBezTo>
                <a:cubicBezTo>
                  <a:pt x="1014376" y="138475"/>
                  <a:pt x="1009714" y="139252"/>
                  <a:pt x="1005491" y="139252"/>
                </a:cubicBezTo>
                <a:cubicBezTo>
                  <a:pt x="1001905" y="139252"/>
                  <a:pt x="998341" y="139116"/>
                  <a:pt x="994792" y="138838"/>
                </a:cubicBezTo>
                <a:cubicBezTo>
                  <a:pt x="991246" y="138557"/>
                  <a:pt x="989115" y="138418"/>
                  <a:pt x="988398" y="138418"/>
                </a:cubicBezTo>
                <a:lnTo>
                  <a:pt x="988398" y="104469"/>
                </a:lnTo>
                <a:lnTo>
                  <a:pt x="989593" y="104469"/>
                </a:lnTo>
                <a:cubicBezTo>
                  <a:pt x="989913" y="104469"/>
                  <a:pt x="990450" y="104509"/>
                  <a:pt x="991206" y="104589"/>
                </a:cubicBezTo>
                <a:cubicBezTo>
                  <a:pt x="991962" y="104671"/>
                  <a:pt x="992700" y="104707"/>
                  <a:pt x="993416" y="104707"/>
                </a:cubicBezTo>
                <a:cubicBezTo>
                  <a:pt x="995329" y="104707"/>
                  <a:pt x="997323" y="104487"/>
                  <a:pt x="999396" y="104048"/>
                </a:cubicBezTo>
                <a:cubicBezTo>
                  <a:pt x="1001466" y="103612"/>
                  <a:pt x="1003184" y="102716"/>
                  <a:pt x="1004534" y="101363"/>
                </a:cubicBezTo>
                <a:cubicBezTo>
                  <a:pt x="1010030" y="95782"/>
                  <a:pt x="1013558" y="88338"/>
                  <a:pt x="1015114" y="79010"/>
                </a:cubicBezTo>
                <a:cubicBezTo>
                  <a:pt x="1016665" y="69687"/>
                  <a:pt x="1017720" y="59250"/>
                  <a:pt x="1018277" y="47698"/>
                </a:cubicBezTo>
                <a:cubicBezTo>
                  <a:pt x="1018599" y="41401"/>
                  <a:pt x="1018919" y="34367"/>
                  <a:pt x="1019239" y="26598"/>
                </a:cubicBezTo>
                <a:cubicBezTo>
                  <a:pt x="1019560" y="18829"/>
                  <a:pt x="1019798" y="11359"/>
                  <a:pt x="1019955" y="4184"/>
                </a:cubicBezTo>
                <a:lnTo>
                  <a:pt x="1131833" y="4184"/>
                </a:lnTo>
                <a:close/>
                <a:moveTo>
                  <a:pt x="1284713" y="93356"/>
                </a:moveTo>
                <a:cubicBezTo>
                  <a:pt x="1284713" y="100207"/>
                  <a:pt x="1283365" y="106522"/>
                  <a:pt x="1280653" y="112299"/>
                </a:cubicBezTo>
                <a:cubicBezTo>
                  <a:pt x="1277943" y="118077"/>
                  <a:pt x="1274396" y="122797"/>
                  <a:pt x="1270012" y="126462"/>
                </a:cubicBezTo>
                <a:cubicBezTo>
                  <a:pt x="1264597" y="130846"/>
                  <a:pt x="1259000" y="133936"/>
                  <a:pt x="1253217" y="135728"/>
                </a:cubicBezTo>
                <a:cubicBezTo>
                  <a:pt x="1247440" y="137521"/>
                  <a:pt x="1239653" y="138418"/>
                  <a:pt x="1229849" y="138418"/>
                </a:cubicBezTo>
                <a:lnTo>
                  <a:pt x="1163869" y="138418"/>
                </a:lnTo>
                <a:lnTo>
                  <a:pt x="1163869" y="4184"/>
                </a:lnTo>
                <a:lnTo>
                  <a:pt x="1205586" y="4184"/>
                </a:lnTo>
                <a:lnTo>
                  <a:pt x="1205586" y="49486"/>
                </a:lnTo>
                <a:lnTo>
                  <a:pt x="1229969" y="49486"/>
                </a:lnTo>
                <a:cubicBezTo>
                  <a:pt x="1239609" y="49486"/>
                  <a:pt x="1247403" y="50167"/>
                  <a:pt x="1253341" y="51520"/>
                </a:cubicBezTo>
                <a:cubicBezTo>
                  <a:pt x="1259277" y="52874"/>
                  <a:pt x="1264910" y="55545"/>
                  <a:pt x="1270253" y="59527"/>
                </a:cubicBezTo>
                <a:cubicBezTo>
                  <a:pt x="1274951" y="63029"/>
                  <a:pt x="1278540" y="67774"/>
                  <a:pt x="1281010" y="73747"/>
                </a:cubicBezTo>
                <a:cubicBezTo>
                  <a:pt x="1283483" y="79726"/>
                  <a:pt x="1284713" y="86260"/>
                  <a:pt x="1284713" y="93356"/>
                </a:cubicBezTo>
                <a:close/>
                <a:moveTo>
                  <a:pt x="1238691" y="104948"/>
                </a:moveTo>
                <a:cubicBezTo>
                  <a:pt x="1240049" y="103194"/>
                  <a:pt x="1240967" y="101381"/>
                  <a:pt x="1241446" y="99509"/>
                </a:cubicBezTo>
                <a:cubicBezTo>
                  <a:pt x="1241924" y="97640"/>
                  <a:pt x="1242162" y="95706"/>
                  <a:pt x="1242162" y="93712"/>
                </a:cubicBezTo>
                <a:cubicBezTo>
                  <a:pt x="1242162" y="87975"/>
                  <a:pt x="1240453" y="83711"/>
                  <a:pt x="1237025" y="80922"/>
                </a:cubicBezTo>
                <a:cubicBezTo>
                  <a:pt x="1233597" y="78136"/>
                  <a:pt x="1228654" y="76739"/>
                  <a:pt x="1222200" y="76739"/>
                </a:cubicBezTo>
                <a:lnTo>
                  <a:pt x="1205586" y="76739"/>
                </a:lnTo>
                <a:lnTo>
                  <a:pt x="1205586" y="111284"/>
                </a:lnTo>
                <a:lnTo>
                  <a:pt x="1222200" y="111284"/>
                </a:lnTo>
                <a:cubicBezTo>
                  <a:pt x="1226502" y="111284"/>
                  <a:pt x="1230008" y="110668"/>
                  <a:pt x="1232720" y="109430"/>
                </a:cubicBezTo>
                <a:cubicBezTo>
                  <a:pt x="1235426" y="108195"/>
                  <a:pt x="1237417" y="106701"/>
                  <a:pt x="1238691" y="104948"/>
                </a:cubicBezTo>
                <a:close/>
                <a:moveTo>
                  <a:pt x="1431497" y="138418"/>
                </a:moveTo>
                <a:lnTo>
                  <a:pt x="1389661" y="138418"/>
                </a:lnTo>
                <a:lnTo>
                  <a:pt x="1389661" y="80922"/>
                </a:lnTo>
                <a:lnTo>
                  <a:pt x="1346392" y="80922"/>
                </a:lnTo>
                <a:lnTo>
                  <a:pt x="1346392" y="138418"/>
                </a:lnTo>
                <a:lnTo>
                  <a:pt x="1304557" y="138418"/>
                </a:lnTo>
                <a:lnTo>
                  <a:pt x="1304557" y="4184"/>
                </a:lnTo>
                <a:lnTo>
                  <a:pt x="1346392" y="4184"/>
                </a:lnTo>
                <a:lnTo>
                  <a:pt x="1346392" y="50682"/>
                </a:lnTo>
                <a:lnTo>
                  <a:pt x="1389661" y="50682"/>
                </a:lnTo>
                <a:lnTo>
                  <a:pt x="1389661" y="4184"/>
                </a:lnTo>
                <a:lnTo>
                  <a:pt x="1431497" y="4184"/>
                </a:lnTo>
                <a:close/>
                <a:moveTo>
                  <a:pt x="1581721" y="93356"/>
                </a:moveTo>
                <a:cubicBezTo>
                  <a:pt x="1581721" y="100207"/>
                  <a:pt x="1580368" y="106522"/>
                  <a:pt x="1577657" y="112299"/>
                </a:cubicBezTo>
                <a:cubicBezTo>
                  <a:pt x="1574946" y="118077"/>
                  <a:pt x="1571401" y="122797"/>
                  <a:pt x="1567015" y="126462"/>
                </a:cubicBezTo>
                <a:cubicBezTo>
                  <a:pt x="1561601" y="130846"/>
                  <a:pt x="1556003" y="133936"/>
                  <a:pt x="1550225" y="135728"/>
                </a:cubicBezTo>
                <a:cubicBezTo>
                  <a:pt x="1544444" y="137521"/>
                  <a:pt x="1536656" y="138418"/>
                  <a:pt x="1526854" y="138418"/>
                </a:cubicBezTo>
                <a:lnTo>
                  <a:pt x="1462309" y="138418"/>
                </a:lnTo>
                <a:lnTo>
                  <a:pt x="1462309" y="4184"/>
                </a:lnTo>
                <a:lnTo>
                  <a:pt x="1504022" y="4184"/>
                </a:lnTo>
                <a:lnTo>
                  <a:pt x="1504022" y="49486"/>
                </a:lnTo>
                <a:lnTo>
                  <a:pt x="1526972" y="49486"/>
                </a:lnTo>
                <a:cubicBezTo>
                  <a:pt x="1536617" y="49486"/>
                  <a:pt x="1544407" y="50167"/>
                  <a:pt x="1550344" y="51520"/>
                </a:cubicBezTo>
                <a:cubicBezTo>
                  <a:pt x="1556280" y="52874"/>
                  <a:pt x="1561918" y="55545"/>
                  <a:pt x="1567257" y="59527"/>
                </a:cubicBezTo>
                <a:cubicBezTo>
                  <a:pt x="1571954" y="63029"/>
                  <a:pt x="1575543" y="67774"/>
                  <a:pt x="1578017" y="73747"/>
                </a:cubicBezTo>
                <a:cubicBezTo>
                  <a:pt x="1580486" y="79726"/>
                  <a:pt x="1581721" y="86260"/>
                  <a:pt x="1581721" y="93356"/>
                </a:cubicBezTo>
                <a:close/>
                <a:moveTo>
                  <a:pt x="1535698" y="104948"/>
                </a:moveTo>
                <a:cubicBezTo>
                  <a:pt x="1537052" y="103194"/>
                  <a:pt x="1537967" y="101381"/>
                  <a:pt x="1538449" y="99509"/>
                </a:cubicBezTo>
                <a:cubicBezTo>
                  <a:pt x="1538928" y="97640"/>
                  <a:pt x="1539165" y="95706"/>
                  <a:pt x="1539165" y="93712"/>
                </a:cubicBezTo>
                <a:cubicBezTo>
                  <a:pt x="1539165" y="87975"/>
                  <a:pt x="1537456" y="83711"/>
                  <a:pt x="1534028" y="80922"/>
                </a:cubicBezTo>
                <a:cubicBezTo>
                  <a:pt x="1530601" y="78136"/>
                  <a:pt x="1525658" y="76739"/>
                  <a:pt x="1519207" y="76739"/>
                </a:cubicBezTo>
                <a:lnTo>
                  <a:pt x="1504022" y="76739"/>
                </a:lnTo>
                <a:lnTo>
                  <a:pt x="1504022" y="111284"/>
                </a:lnTo>
                <a:lnTo>
                  <a:pt x="1519207" y="111284"/>
                </a:lnTo>
                <a:cubicBezTo>
                  <a:pt x="1523509" y="111284"/>
                  <a:pt x="1527012" y="110668"/>
                  <a:pt x="1529723" y="109430"/>
                </a:cubicBezTo>
                <a:cubicBezTo>
                  <a:pt x="1532433" y="108195"/>
                  <a:pt x="1534421" y="106701"/>
                  <a:pt x="1535698" y="104948"/>
                </a:cubicBezTo>
                <a:close/>
                <a:moveTo>
                  <a:pt x="1637179" y="138418"/>
                </a:moveTo>
                <a:lnTo>
                  <a:pt x="1595344" y="138418"/>
                </a:lnTo>
                <a:lnTo>
                  <a:pt x="1595344" y="4184"/>
                </a:lnTo>
                <a:lnTo>
                  <a:pt x="1637179" y="4184"/>
                </a:lnTo>
                <a:close/>
                <a:moveTo>
                  <a:pt x="1801653" y="138418"/>
                </a:moveTo>
                <a:lnTo>
                  <a:pt x="1752646" y="138418"/>
                </a:lnTo>
                <a:lnTo>
                  <a:pt x="1727067" y="99807"/>
                </a:lnTo>
                <a:lnTo>
                  <a:pt x="1700769" y="138418"/>
                </a:lnTo>
                <a:lnTo>
                  <a:pt x="1652720" y="138418"/>
                </a:lnTo>
                <a:lnTo>
                  <a:pt x="1702084" y="71364"/>
                </a:lnTo>
                <a:lnTo>
                  <a:pt x="1653556" y="4184"/>
                </a:lnTo>
                <a:lnTo>
                  <a:pt x="1702562" y="4184"/>
                </a:lnTo>
                <a:lnTo>
                  <a:pt x="1727665" y="42074"/>
                </a:lnTo>
                <a:lnTo>
                  <a:pt x="1752886" y="4184"/>
                </a:lnTo>
                <a:lnTo>
                  <a:pt x="1801055" y="4184"/>
                </a:lnTo>
                <a:lnTo>
                  <a:pt x="1752407" y="70287"/>
                </a:lnTo>
                <a:close/>
                <a:moveTo>
                  <a:pt x="2046071" y="138418"/>
                </a:moveTo>
                <a:lnTo>
                  <a:pt x="2004952" y="138418"/>
                </a:lnTo>
                <a:lnTo>
                  <a:pt x="2004952" y="54148"/>
                </a:lnTo>
                <a:lnTo>
                  <a:pt x="1977699" y="110089"/>
                </a:lnTo>
                <a:lnTo>
                  <a:pt x="1960009" y="110089"/>
                </a:lnTo>
                <a:lnTo>
                  <a:pt x="1932758" y="54148"/>
                </a:lnTo>
                <a:lnTo>
                  <a:pt x="1932758" y="138418"/>
                </a:lnTo>
                <a:lnTo>
                  <a:pt x="1892834" y="138418"/>
                </a:lnTo>
                <a:lnTo>
                  <a:pt x="1892834" y="4184"/>
                </a:lnTo>
                <a:lnTo>
                  <a:pt x="1938373" y="4184"/>
                </a:lnTo>
                <a:lnTo>
                  <a:pt x="1969456" y="66338"/>
                </a:lnTo>
                <a:lnTo>
                  <a:pt x="2000531" y="4184"/>
                </a:lnTo>
                <a:lnTo>
                  <a:pt x="2046071" y="4184"/>
                </a:lnTo>
                <a:close/>
                <a:moveTo>
                  <a:pt x="2152094" y="103392"/>
                </a:moveTo>
                <a:lnTo>
                  <a:pt x="2152094" y="75424"/>
                </a:lnTo>
                <a:cubicBezTo>
                  <a:pt x="2145002" y="76141"/>
                  <a:pt x="2139267" y="76761"/>
                  <a:pt x="2134883" y="77275"/>
                </a:cubicBezTo>
                <a:cubicBezTo>
                  <a:pt x="2130502" y="77797"/>
                  <a:pt x="2126196" y="78809"/>
                  <a:pt x="2121973" y="80324"/>
                </a:cubicBezTo>
                <a:cubicBezTo>
                  <a:pt x="2118308" y="81602"/>
                  <a:pt x="2115457" y="83532"/>
                  <a:pt x="2113426" y="86124"/>
                </a:cubicBezTo>
                <a:cubicBezTo>
                  <a:pt x="2111393" y="88713"/>
                  <a:pt x="2110377" y="92161"/>
                  <a:pt x="2110377" y="96463"/>
                </a:cubicBezTo>
                <a:cubicBezTo>
                  <a:pt x="2110377" y="102760"/>
                  <a:pt x="2112070" y="107079"/>
                  <a:pt x="2115457" y="109430"/>
                </a:cubicBezTo>
                <a:cubicBezTo>
                  <a:pt x="2118844" y="111785"/>
                  <a:pt x="2123845" y="112958"/>
                  <a:pt x="2130459" y="112958"/>
                </a:cubicBezTo>
                <a:cubicBezTo>
                  <a:pt x="2134124" y="112958"/>
                  <a:pt x="2137871" y="112122"/>
                  <a:pt x="2141694" y="110448"/>
                </a:cubicBezTo>
                <a:cubicBezTo>
                  <a:pt x="2145520" y="108775"/>
                  <a:pt x="2148984" y="106424"/>
                  <a:pt x="2152094" y="103392"/>
                </a:cubicBezTo>
                <a:close/>
                <a:moveTo>
                  <a:pt x="2152094" y="124194"/>
                </a:moveTo>
                <a:cubicBezTo>
                  <a:pt x="2149225" y="126584"/>
                  <a:pt x="2146658" y="128733"/>
                  <a:pt x="2144386" y="130645"/>
                </a:cubicBezTo>
                <a:cubicBezTo>
                  <a:pt x="2142116" y="132560"/>
                  <a:pt x="2139067" y="134476"/>
                  <a:pt x="2135242" y="136387"/>
                </a:cubicBezTo>
                <a:cubicBezTo>
                  <a:pt x="2131495" y="138216"/>
                  <a:pt x="2127849" y="139613"/>
                  <a:pt x="2124307" y="140570"/>
                </a:cubicBezTo>
                <a:cubicBezTo>
                  <a:pt x="2120760" y="141524"/>
                  <a:pt x="2115795" y="142003"/>
                  <a:pt x="2109420" y="142003"/>
                </a:cubicBezTo>
                <a:cubicBezTo>
                  <a:pt x="2097548" y="142003"/>
                  <a:pt x="2087688" y="138018"/>
                  <a:pt x="2079835" y="130047"/>
                </a:cubicBezTo>
                <a:cubicBezTo>
                  <a:pt x="2071988" y="122080"/>
                  <a:pt x="2068063" y="112040"/>
                  <a:pt x="2068063" y="99929"/>
                </a:cubicBezTo>
                <a:cubicBezTo>
                  <a:pt x="2068063" y="89968"/>
                  <a:pt x="2070057" y="81919"/>
                  <a:pt x="2074043" y="75781"/>
                </a:cubicBezTo>
                <a:cubicBezTo>
                  <a:pt x="2078024" y="69646"/>
                  <a:pt x="2083763" y="64787"/>
                  <a:pt x="2091251" y="61200"/>
                </a:cubicBezTo>
                <a:cubicBezTo>
                  <a:pt x="2098821" y="57533"/>
                  <a:pt x="2107869" y="54988"/>
                  <a:pt x="2118387" y="53551"/>
                </a:cubicBezTo>
                <a:cubicBezTo>
                  <a:pt x="2128906" y="52119"/>
                  <a:pt x="2140222" y="51002"/>
                  <a:pt x="2152332" y="50206"/>
                </a:cubicBezTo>
                <a:lnTo>
                  <a:pt x="2152332" y="49486"/>
                </a:lnTo>
                <a:cubicBezTo>
                  <a:pt x="2152332" y="42074"/>
                  <a:pt x="2149604" y="36955"/>
                  <a:pt x="2144149" y="34125"/>
                </a:cubicBezTo>
                <a:cubicBezTo>
                  <a:pt x="2138688" y="31300"/>
                  <a:pt x="2130502" y="29885"/>
                  <a:pt x="2119583" y="29885"/>
                </a:cubicBezTo>
                <a:cubicBezTo>
                  <a:pt x="2114641" y="29885"/>
                  <a:pt x="2108862" y="30781"/>
                  <a:pt x="2102249" y="32573"/>
                </a:cubicBezTo>
                <a:cubicBezTo>
                  <a:pt x="2095635" y="34367"/>
                  <a:pt x="2089181" y="36660"/>
                  <a:pt x="2082884" y="39447"/>
                </a:cubicBezTo>
                <a:lnTo>
                  <a:pt x="2079303" y="39447"/>
                </a:lnTo>
                <a:lnTo>
                  <a:pt x="2079303" y="7056"/>
                </a:lnTo>
                <a:cubicBezTo>
                  <a:pt x="2083446" y="5858"/>
                  <a:pt x="2090139" y="4439"/>
                  <a:pt x="2099383" y="2806"/>
                </a:cubicBezTo>
                <a:cubicBezTo>
                  <a:pt x="2108629" y="1174"/>
                  <a:pt x="2117949" y="357"/>
                  <a:pt x="2127352" y="357"/>
                </a:cubicBezTo>
                <a:cubicBezTo>
                  <a:pt x="2150464" y="357"/>
                  <a:pt x="2167294" y="4202"/>
                  <a:pt x="2177852" y="11891"/>
                </a:cubicBezTo>
                <a:cubicBezTo>
                  <a:pt x="2188411" y="19585"/>
                  <a:pt x="2193689" y="31321"/>
                  <a:pt x="2193689" y="47100"/>
                </a:cubicBezTo>
                <a:lnTo>
                  <a:pt x="2193689" y="138418"/>
                </a:lnTo>
                <a:lnTo>
                  <a:pt x="2152094" y="138418"/>
                </a:lnTo>
                <a:close/>
                <a:moveTo>
                  <a:pt x="2334856" y="33352"/>
                </a:moveTo>
                <a:lnTo>
                  <a:pt x="2293257" y="33352"/>
                </a:lnTo>
                <a:lnTo>
                  <a:pt x="2293257" y="138418"/>
                </a:lnTo>
                <a:lnTo>
                  <a:pt x="2251422" y="138418"/>
                </a:lnTo>
                <a:lnTo>
                  <a:pt x="2251422" y="33352"/>
                </a:lnTo>
                <a:lnTo>
                  <a:pt x="2209827" y="33352"/>
                </a:lnTo>
                <a:lnTo>
                  <a:pt x="2209827" y="4184"/>
                </a:lnTo>
                <a:lnTo>
                  <a:pt x="2334856" y="4184"/>
                </a:lnTo>
                <a:close/>
                <a:moveTo>
                  <a:pt x="2420798" y="142003"/>
                </a:moveTo>
                <a:cubicBezTo>
                  <a:pt x="2395458" y="142003"/>
                  <a:pt x="2376032" y="135948"/>
                  <a:pt x="2362529" y="123834"/>
                </a:cubicBezTo>
                <a:cubicBezTo>
                  <a:pt x="2349018" y="111720"/>
                  <a:pt x="2342264" y="94468"/>
                  <a:pt x="2342264" y="72081"/>
                </a:cubicBezTo>
                <a:cubicBezTo>
                  <a:pt x="2342264" y="50163"/>
                  <a:pt x="2348561" y="32671"/>
                  <a:pt x="2361150" y="19603"/>
                </a:cubicBezTo>
                <a:cubicBezTo>
                  <a:pt x="2373742" y="6535"/>
                  <a:pt x="2391351" y="0"/>
                  <a:pt x="2413984" y="0"/>
                </a:cubicBezTo>
                <a:cubicBezTo>
                  <a:pt x="2434544" y="0"/>
                  <a:pt x="2450002" y="5541"/>
                  <a:pt x="2460363" y="16615"/>
                </a:cubicBezTo>
                <a:cubicBezTo>
                  <a:pt x="2470719" y="27691"/>
                  <a:pt x="2475900" y="43550"/>
                  <a:pt x="2475900" y="64189"/>
                </a:cubicBezTo>
                <a:lnTo>
                  <a:pt x="2475900" y="79251"/>
                </a:lnTo>
                <a:lnTo>
                  <a:pt x="2384218" y="79251"/>
                </a:lnTo>
                <a:cubicBezTo>
                  <a:pt x="2384618" y="85469"/>
                  <a:pt x="2385936" y="90663"/>
                  <a:pt x="2388168" y="94846"/>
                </a:cubicBezTo>
                <a:cubicBezTo>
                  <a:pt x="2390399" y="99030"/>
                  <a:pt x="2393345" y="102356"/>
                  <a:pt x="2397010" y="104829"/>
                </a:cubicBezTo>
                <a:cubicBezTo>
                  <a:pt x="2400595" y="107299"/>
                  <a:pt x="2404778" y="109073"/>
                  <a:pt x="2409563" y="110146"/>
                </a:cubicBezTo>
                <a:cubicBezTo>
                  <a:pt x="2414344" y="111223"/>
                  <a:pt x="2419564" y="111763"/>
                  <a:pt x="2425219" y="111763"/>
                </a:cubicBezTo>
                <a:cubicBezTo>
                  <a:pt x="2430079" y="111763"/>
                  <a:pt x="2434864" y="111223"/>
                  <a:pt x="2439565" y="110146"/>
                </a:cubicBezTo>
                <a:cubicBezTo>
                  <a:pt x="2444263" y="109073"/>
                  <a:pt x="2448569" y="107658"/>
                  <a:pt x="2452475" y="105902"/>
                </a:cubicBezTo>
                <a:cubicBezTo>
                  <a:pt x="2455902" y="104391"/>
                  <a:pt x="2459066" y="102760"/>
                  <a:pt x="2461979" y="101002"/>
                </a:cubicBezTo>
                <a:cubicBezTo>
                  <a:pt x="2464884" y="99250"/>
                  <a:pt x="2467256" y="97698"/>
                  <a:pt x="2469089" y="96344"/>
                </a:cubicBezTo>
                <a:lnTo>
                  <a:pt x="2473513" y="96344"/>
                </a:lnTo>
                <a:lnTo>
                  <a:pt x="2473513" y="130889"/>
                </a:lnTo>
                <a:cubicBezTo>
                  <a:pt x="2470086" y="132243"/>
                  <a:pt x="2466954" y="133500"/>
                  <a:pt x="2464128" y="134652"/>
                </a:cubicBezTo>
                <a:cubicBezTo>
                  <a:pt x="2461299" y="135808"/>
                  <a:pt x="2457413" y="136984"/>
                  <a:pt x="2452475" y="138180"/>
                </a:cubicBezTo>
                <a:cubicBezTo>
                  <a:pt x="2447928" y="139375"/>
                  <a:pt x="2443248" y="140311"/>
                  <a:pt x="2438431" y="140988"/>
                </a:cubicBezTo>
                <a:cubicBezTo>
                  <a:pt x="2433608" y="141665"/>
                  <a:pt x="2427732" y="142003"/>
                  <a:pt x="2420798" y="142003"/>
                </a:cubicBezTo>
                <a:close/>
                <a:moveTo>
                  <a:pt x="2434661" y="54030"/>
                </a:moveTo>
                <a:cubicBezTo>
                  <a:pt x="2434424" y="45181"/>
                  <a:pt x="2432373" y="38452"/>
                  <a:pt x="2428506" y="33831"/>
                </a:cubicBezTo>
                <a:cubicBezTo>
                  <a:pt x="2424640" y="29208"/>
                  <a:pt x="2418728" y="26897"/>
                  <a:pt x="2410758" y="26897"/>
                </a:cubicBezTo>
                <a:cubicBezTo>
                  <a:pt x="2402630" y="26897"/>
                  <a:pt x="2396276" y="29326"/>
                  <a:pt x="2391692" y="34186"/>
                </a:cubicBezTo>
                <a:cubicBezTo>
                  <a:pt x="2387107" y="39050"/>
                  <a:pt x="2384579" y="45660"/>
                  <a:pt x="2384101" y="54030"/>
                </a:cubicBezTo>
                <a:close/>
                <a:moveTo>
                  <a:pt x="2629019" y="69449"/>
                </a:moveTo>
                <a:cubicBezTo>
                  <a:pt x="2629019" y="90883"/>
                  <a:pt x="2623579" y="108174"/>
                  <a:pt x="2612704" y="121325"/>
                </a:cubicBezTo>
                <a:cubicBezTo>
                  <a:pt x="2601828" y="134476"/>
                  <a:pt x="2588422" y="141045"/>
                  <a:pt x="2572481" y="141045"/>
                </a:cubicBezTo>
                <a:cubicBezTo>
                  <a:pt x="2565788" y="141045"/>
                  <a:pt x="2559971" y="140293"/>
                  <a:pt x="2555032" y="138777"/>
                </a:cubicBezTo>
                <a:cubicBezTo>
                  <a:pt x="2550089" y="137262"/>
                  <a:pt x="2544829" y="134915"/>
                  <a:pt x="2539252" y="131725"/>
                </a:cubicBezTo>
                <a:lnTo>
                  <a:pt x="2539252" y="187662"/>
                </a:lnTo>
                <a:lnTo>
                  <a:pt x="2497417" y="187662"/>
                </a:lnTo>
                <a:lnTo>
                  <a:pt x="2497417" y="4184"/>
                </a:lnTo>
                <a:lnTo>
                  <a:pt x="2539252" y="4184"/>
                </a:lnTo>
                <a:lnTo>
                  <a:pt x="2539252" y="18170"/>
                </a:lnTo>
                <a:cubicBezTo>
                  <a:pt x="2545388" y="12910"/>
                  <a:pt x="2551644" y="8648"/>
                  <a:pt x="2558019" y="5379"/>
                </a:cubicBezTo>
                <a:cubicBezTo>
                  <a:pt x="2564392" y="2114"/>
                  <a:pt x="2571761" y="479"/>
                  <a:pt x="2580131" y="479"/>
                </a:cubicBezTo>
                <a:cubicBezTo>
                  <a:pt x="2595672" y="479"/>
                  <a:pt x="2607703" y="6654"/>
                  <a:pt x="2616232" y="19005"/>
                </a:cubicBezTo>
                <a:cubicBezTo>
                  <a:pt x="2624756" y="31357"/>
                  <a:pt x="2629019" y="48173"/>
                  <a:pt x="2629019" y="69449"/>
                </a:cubicBezTo>
                <a:close/>
                <a:moveTo>
                  <a:pt x="2586226" y="70287"/>
                </a:moveTo>
                <a:cubicBezTo>
                  <a:pt x="2586226" y="57219"/>
                  <a:pt x="2584213" y="47733"/>
                  <a:pt x="2580192" y="41837"/>
                </a:cubicBezTo>
                <a:cubicBezTo>
                  <a:pt x="2576167" y="35940"/>
                  <a:pt x="2569892" y="32991"/>
                  <a:pt x="2561364" y="32991"/>
                </a:cubicBezTo>
                <a:cubicBezTo>
                  <a:pt x="2557624" y="32991"/>
                  <a:pt x="2553894" y="33589"/>
                  <a:pt x="2550190" y="34784"/>
                </a:cubicBezTo>
                <a:cubicBezTo>
                  <a:pt x="2546485" y="35980"/>
                  <a:pt x="2542839" y="37771"/>
                  <a:pt x="2539252" y="40163"/>
                </a:cubicBezTo>
                <a:lnTo>
                  <a:pt x="2539252" y="107695"/>
                </a:lnTo>
                <a:cubicBezTo>
                  <a:pt x="2541485" y="108656"/>
                  <a:pt x="2543932" y="109336"/>
                  <a:pt x="2546605" y="109732"/>
                </a:cubicBezTo>
                <a:cubicBezTo>
                  <a:pt x="2549271" y="110128"/>
                  <a:pt x="2552440" y="110330"/>
                  <a:pt x="2556108" y="110330"/>
                </a:cubicBezTo>
                <a:cubicBezTo>
                  <a:pt x="2566303" y="110330"/>
                  <a:pt x="2573874" y="107004"/>
                  <a:pt x="2578817" y="100347"/>
                </a:cubicBezTo>
                <a:cubicBezTo>
                  <a:pt x="2583756" y="93695"/>
                  <a:pt x="2586226" y="83676"/>
                  <a:pt x="2586226" y="70287"/>
                </a:cubicBezTo>
                <a:close/>
                <a:moveTo>
                  <a:pt x="2779031" y="138418"/>
                </a:moveTo>
                <a:lnTo>
                  <a:pt x="2737912" y="138418"/>
                </a:lnTo>
                <a:lnTo>
                  <a:pt x="2737912" y="56899"/>
                </a:lnTo>
                <a:lnTo>
                  <a:pt x="2686518" y="138418"/>
                </a:lnTo>
                <a:lnTo>
                  <a:pt x="2651494" y="138418"/>
                </a:lnTo>
                <a:lnTo>
                  <a:pt x="2651494" y="4184"/>
                </a:lnTo>
                <a:lnTo>
                  <a:pt x="2692613" y="4184"/>
                </a:lnTo>
                <a:lnTo>
                  <a:pt x="2692613" y="77098"/>
                </a:lnTo>
                <a:lnTo>
                  <a:pt x="2739704" y="4184"/>
                </a:lnTo>
                <a:lnTo>
                  <a:pt x="2779031" y="4184"/>
                </a:lnTo>
                <a:close/>
                <a:moveTo>
                  <a:pt x="2885055" y="103392"/>
                </a:moveTo>
                <a:lnTo>
                  <a:pt x="2885055" y="75424"/>
                </a:lnTo>
                <a:cubicBezTo>
                  <a:pt x="2877967" y="76141"/>
                  <a:pt x="2872227" y="76761"/>
                  <a:pt x="2867846" y="77275"/>
                </a:cubicBezTo>
                <a:cubicBezTo>
                  <a:pt x="2863462" y="77797"/>
                  <a:pt x="2859157" y="78809"/>
                  <a:pt x="2854934" y="80324"/>
                </a:cubicBezTo>
                <a:cubicBezTo>
                  <a:pt x="2851269" y="81602"/>
                  <a:pt x="2848422" y="83532"/>
                  <a:pt x="2846387" y="86124"/>
                </a:cubicBezTo>
                <a:cubicBezTo>
                  <a:pt x="2844356" y="88713"/>
                  <a:pt x="2843338" y="92161"/>
                  <a:pt x="2843338" y="96463"/>
                </a:cubicBezTo>
                <a:cubicBezTo>
                  <a:pt x="2843338" y="102760"/>
                  <a:pt x="2845029" y="107079"/>
                  <a:pt x="2848422" y="109430"/>
                </a:cubicBezTo>
                <a:cubicBezTo>
                  <a:pt x="2851809" y="111785"/>
                  <a:pt x="2856809" y="112958"/>
                  <a:pt x="2863419" y="112958"/>
                </a:cubicBezTo>
                <a:cubicBezTo>
                  <a:pt x="2867087" y="112958"/>
                  <a:pt x="2870834" y="112122"/>
                  <a:pt x="2874658" y="110448"/>
                </a:cubicBezTo>
                <a:cubicBezTo>
                  <a:pt x="2878481" y="108775"/>
                  <a:pt x="2881948" y="106424"/>
                  <a:pt x="2885055" y="103392"/>
                </a:cubicBezTo>
                <a:close/>
                <a:moveTo>
                  <a:pt x="2885055" y="124194"/>
                </a:moveTo>
                <a:cubicBezTo>
                  <a:pt x="2882186" y="126584"/>
                  <a:pt x="2879619" y="128733"/>
                  <a:pt x="2877347" y="130645"/>
                </a:cubicBezTo>
                <a:cubicBezTo>
                  <a:pt x="2875079" y="132560"/>
                  <a:pt x="2872029" y="134476"/>
                  <a:pt x="2868203" y="136387"/>
                </a:cubicBezTo>
                <a:cubicBezTo>
                  <a:pt x="2864455" y="138216"/>
                  <a:pt x="2860809" y="139613"/>
                  <a:pt x="2857266" y="140570"/>
                </a:cubicBezTo>
                <a:cubicBezTo>
                  <a:pt x="2853720" y="141524"/>
                  <a:pt x="2848759" y="142003"/>
                  <a:pt x="2842384" y="142003"/>
                </a:cubicBezTo>
                <a:cubicBezTo>
                  <a:pt x="2830507" y="142003"/>
                  <a:pt x="2820646" y="138018"/>
                  <a:pt x="2812799" y="130047"/>
                </a:cubicBezTo>
                <a:cubicBezTo>
                  <a:pt x="2804951" y="122080"/>
                  <a:pt x="2801028" y="112040"/>
                  <a:pt x="2801028" y="99929"/>
                </a:cubicBezTo>
                <a:cubicBezTo>
                  <a:pt x="2801028" y="89968"/>
                  <a:pt x="2803018" y="81919"/>
                  <a:pt x="2807003" y="75781"/>
                </a:cubicBezTo>
                <a:cubicBezTo>
                  <a:pt x="2810988" y="69646"/>
                  <a:pt x="2816723" y="64787"/>
                  <a:pt x="2824215" y="61200"/>
                </a:cubicBezTo>
                <a:cubicBezTo>
                  <a:pt x="2831786" y="57533"/>
                  <a:pt x="2840828" y="54988"/>
                  <a:pt x="2851351" y="53551"/>
                </a:cubicBezTo>
                <a:cubicBezTo>
                  <a:pt x="2861871" y="52119"/>
                  <a:pt x="2873185" y="51002"/>
                  <a:pt x="2885292" y="50206"/>
                </a:cubicBezTo>
                <a:lnTo>
                  <a:pt x="2885292" y="49486"/>
                </a:lnTo>
                <a:cubicBezTo>
                  <a:pt x="2885292" y="42074"/>
                  <a:pt x="2882563" y="36955"/>
                  <a:pt x="2877109" y="34125"/>
                </a:cubicBezTo>
                <a:cubicBezTo>
                  <a:pt x="2871652" y="31300"/>
                  <a:pt x="2863462" y="29885"/>
                  <a:pt x="2852543" y="29885"/>
                </a:cubicBezTo>
                <a:cubicBezTo>
                  <a:pt x="2847603" y="29885"/>
                  <a:pt x="2841822" y="30781"/>
                  <a:pt x="2835212" y="32573"/>
                </a:cubicBezTo>
                <a:cubicBezTo>
                  <a:pt x="2828595" y="34367"/>
                  <a:pt x="2822145" y="36660"/>
                  <a:pt x="2815848" y="39447"/>
                </a:cubicBezTo>
                <a:lnTo>
                  <a:pt x="2812263" y="39447"/>
                </a:lnTo>
                <a:lnTo>
                  <a:pt x="2812263" y="7056"/>
                </a:lnTo>
                <a:cubicBezTo>
                  <a:pt x="2816406" y="5858"/>
                  <a:pt x="2823099" y="4439"/>
                  <a:pt x="2832343" y="2806"/>
                </a:cubicBezTo>
                <a:cubicBezTo>
                  <a:pt x="2841589" y="1174"/>
                  <a:pt x="2850908" y="357"/>
                  <a:pt x="2860312" y="357"/>
                </a:cubicBezTo>
                <a:cubicBezTo>
                  <a:pt x="2883424" y="357"/>
                  <a:pt x="2900254" y="4202"/>
                  <a:pt x="2910817" y="11891"/>
                </a:cubicBezTo>
                <a:cubicBezTo>
                  <a:pt x="2921375" y="19585"/>
                  <a:pt x="2926652" y="31321"/>
                  <a:pt x="2926652" y="47100"/>
                </a:cubicBezTo>
                <a:lnTo>
                  <a:pt x="2926652" y="138418"/>
                </a:lnTo>
                <a:lnTo>
                  <a:pt x="2885055" y="138418"/>
                </a:lnTo>
                <a:close/>
                <a:moveTo>
                  <a:pt x="3085628" y="138418"/>
                </a:moveTo>
                <a:lnTo>
                  <a:pt x="3043793" y="138418"/>
                </a:lnTo>
                <a:lnTo>
                  <a:pt x="3043793" y="33708"/>
                </a:lnTo>
                <a:lnTo>
                  <a:pt x="3010922" y="33708"/>
                </a:lnTo>
                <a:cubicBezTo>
                  <a:pt x="3010680" y="39447"/>
                  <a:pt x="3010504" y="44068"/>
                  <a:pt x="3010384" y="47571"/>
                </a:cubicBezTo>
                <a:cubicBezTo>
                  <a:pt x="3010266" y="51081"/>
                  <a:pt x="3010122" y="55023"/>
                  <a:pt x="3009964" y="59408"/>
                </a:cubicBezTo>
                <a:cubicBezTo>
                  <a:pt x="3009405" y="72238"/>
                  <a:pt x="3008330" y="82696"/>
                  <a:pt x="3006738" y="90785"/>
                </a:cubicBezTo>
                <a:cubicBezTo>
                  <a:pt x="3005143" y="98871"/>
                  <a:pt x="3003112" y="105506"/>
                  <a:pt x="3000644" y="110686"/>
                </a:cubicBezTo>
                <a:cubicBezTo>
                  <a:pt x="2998253" y="115866"/>
                  <a:pt x="2995801" y="119910"/>
                  <a:pt x="2993293" y="122815"/>
                </a:cubicBezTo>
                <a:cubicBezTo>
                  <a:pt x="2990779" y="125728"/>
                  <a:pt x="2988050" y="128456"/>
                  <a:pt x="2985103" y="131009"/>
                </a:cubicBezTo>
                <a:cubicBezTo>
                  <a:pt x="2982316" y="133399"/>
                  <a:pt x="2978370" y="135368"/>
                  <a:pt x="2973272" y="136923"/>
                </a:cubicBezTo>
                <a:cubicBezTo>
                  <a:pt x="2968171" y="138475"/>
                  <a:pt x="2963506" y="139252"/>
                  <a:pt x="2959283" y="139252"/>
                </a:cubicBezTo>
                <a:cubicBezTo>
                  <a:pt x="2955701" y="139252"/>
                  <a:pt x="2952133" y="139116"/>
                  <a:pt x="2948587" y="138838"/>
                </a:cubicBezTo>
                <a:cubicBezTo>
                  <a:pt x="2945042" y="138557"/>
                  <a:pt x="2942907" y="138418"/>
                  <a:pt x="2942191" y="138418"/>
                </a:cubicBezTo>
                <a:lnTo>
                  <a:pt x="2942191" y="104469"/>
                </a:lnTo>
                <a:lnTo>
                  <a:pt x="2943385" y="104469"/>
                </a:lnTo>
                <a:cubicBezTo>
                  <a:pt x="2943706" y="104469"/>
                  <a:pt x="2944242" y="104509"/>
                  <a:pt x="2945002" y="104589"/>
                </a:cubicBezTo>
                <a:cubicBezTo>
                  <a:pt x="2945758" y="104671"/>
                  <a:pt x="2946492" y="104707"/>
                  <a:pt x="2947212" y="104707"/>
                </a:cubicBezTo>
                <a:cubicBezTo>
                  <a:pt x="2949124" y="104707"/>
                  <a:pt x="2951115" y="104487"/>
                  <a:pt x="2953189" y="104048"/>
                </a:cubicBezTo>
                <a:cubicBezTo>
                  <a:pt x="2955258" y="103612"/>
                  <a:pt x="2956976" y="102716"/>
                  <a:pt x="2958328" y="101363"/>
                </a:cubicBezTo>
                <a:cubicBezTo>
                  <a:pt x="2963826" y="95782"/>
                  <a:pt x="2967354" y="88338"/>
                  <a:pt x="2968906" y="79010"/>
                </a:cubicBezTo>
                <a:cubicBezTo>
                  <a:pt x="2970461" y="69687"/>
                  <a:pt x="2971512" y="59250"/>
                  <a:pt x="2972074" y="47698"/>
                </a:cubicBezTo>
                <a:cubicBezTo>
                  <a:pt x="2972391" y="41401"/>
                  <a:pt x="2972711" y="34367"/>
                  <a:pt x="2973031" y="26598"/>
                </a:cubicBezTo>
                <a:cubicBezTo>
                  <a:pt x="2973351" y="18829"/>
                  <a:pt x="2973589" y="11359"/>
                  <a:pt x="2973748" y="4184"/>
                </a:cubicBezTo>
                <a:lnTo>
                  <a:pt x="3085628" y="4184"/>
                </a:lnTo>
                <a:close/>
                <a:moveTo>
                  <a:pt x="3246515" y="71364"/>
                </a:moveTo>
                <a:cubicBezTo>
                  <a:pt x="3246515" y="93432"/>
                  <a:pt x="3240479" y="110823"/>
                  <a:pt x="3228408" y="123531"/>
                </a:cubicBezTo>
                <a:cubicBezTo>
                  <a:pt x="3216334" y="136244"/>
                  <a:pt x="3199259" y="142601"/>
                  <a:pt x="3177191" y="142601"/>
                </a:cubicBezTo>
                <a:cubicBezTo>
                  <a:pt x="3155274" y="142601"/>
                  <a:pt x="3138243" y="136244"/>
                  <a:pt x="3126093" y="123531"/>
                </a:cubicBezTo>
                <a:cubicBezTo>
                  <a:pt x="3113935" y="110823"/>
                  <a:pt x="3107858" y="93432"/>
                  <a:pt x="3107858" y="71364"/>
                </a:cubicBezTo>
                <a:cubicBezTo>
                  <a:pt x="3107858" y="49048"/>
                  <a:pt x="3113935" y="31576"/>
                  <a:pt x="3126093" y="18944"/>
                </a:cubicBezTo>
                <a:cubicBezTo>
                  <a:pt x="3138243" y="6315"/>
                  <a:pt x="3155274" y="0"/>
                  <a:pt x="3177191" y="0"/>
                </a:cubicBezTo>
                <a:cubicBezTo>
                  <a:pt x="3199184" y="0"/>
                  <a:pt x="3216232" y="6356"/>
                  <a:pt x="3228347" y="19063"/>
                </a:cubicBezTo>
                <a:cubicBezTo>
                  <a:pt x="3240462" y="31775"/>
                  <a:pt x="3246515" y="49205"/>
                  <a:pt x="3246515" y="71364"/>
                </a:cubicBezTo>
                <a:close/>
                <a:moveTo>
                  <a:pt x="3203605" y="71602"/>
                </a:moveTo>
                <a:cubicBezTo>
                  <a:pt x="3203605" y="63631"/>
                  <a:pt x="3202949" y="56999"/>
                  <a:pt x="3201635" y="51697"/>
                </a:cubicBezTo>
                <a:cubicBezTo>
                  <a:pt x="3200321" y="46397"/>
                  <a:pt x="3198507" y="42157"/>
                  <a:pt x="3196196" y="38968"/>
                </a:cubicBezTo>
                <a:cubicBezTo>
                  <a:pt x="3193726" y="35623"/>
                  <a:pt x="3190933" y="33290"/>
                  <a:pt x="3187825" y="31976"/>
                </a:cubicBezTo>
                <a:cubicBezTo>
                  <a:pt x="3184718" y="30658"/>
                  <a:pt x="3181173" y="30003"/>
                  <a:pt x="3177191" y="30003"/>
                </a:cubicBezTo>
                <a:cubicBezTo>
                  <a:pt x="3173444" y="30003"/>
                  <a:pt x="3170055" y="30583"/>
                  <a:pt x="3167029" y="31735"/>
                </a:cubicBezTo>
                <a:cubicBezTo>
                  <a:pt x="3164001" y="32891"/>
                  <a:pt x="3161211" y="35105"/>
                  <a:pt x="3158662" y="38370"/>
                </a:cubicBezTo>
                <a:cubicBezTo>
                  <a:pt x="3156272" y="41476"/>
                  <a:pt x="3154359" y="45742"/>
                  <a:pt x="3152927" y="51157"/>
                </a:cubicBezTo>
                <a:cubicBezTo>
                  <a:pt x="3151486" y="56579"/>
                  <a:pt x="3150770" y="63394"/>
                  <a:pt x="3150770" y="71602"/>
                </a:cubicBezTo>
                <a:cubicBezTo>
                  <a:pt x="3150770" y="79810"/>
                  <a:pt x="3151451" y="86440"/>
                  <a:pt x="3152809" y="91503"/>
                </a:cubicBezTo>
                <a:cubicBezTo>
                  <a:pt x="3154159" y="96564"/>
                  <a:pt x="3155915" y="100606"/>
                  <a:pt x="3158064" y="103634"/>
                </a:cubicBezTo>
                <a:cubicBezTo>
                  <a:pt x="3160297" y="106744"/>
                  <a:pt x="3163083" y="109016"/>
                  <a:pt x="3166431" y="110448"/>
                </a:cubicBezTo>
                <a:cubicBezTo>
                  <a:pt x="3169774" y="111881"/>
                  <a:pt x="3173483" y="112601"/>
                  <a:pt x="3177547" y="112601"/>
                </a:cubicBezTo>
                <a:cubicBezTo>
                  <a:pt x="3180896" y="112601"/>
                  <a:pt x="3184301" y="111881"/>
                  <a:pt x="3187768" y="110448"/>
                </a:cubicBezTo>
                <a:cubicBezTo>
                  <a:pt x="3191235" y="109016"/>
                  <a:pt x="3194004" y="106863"/>
                  <a:pt x="3196076" y="103990"/>
                </a:cubicBezTo>
                <a:cubicBezTo>
                  <a:pt x="3198546" y="100563"/>
                  <a:pt x="3200418" y="96445"/>
                  <a:pt x="3201692" y="91621"/>
                </a:cubicBezTo>
                <a:cubicBezTo>
                  <a:pt x="3202971" y="86797"/>
                  <a:pt x="3203605" y="80126"/>
                  <a:pt x="3203605" y="71602"/>
                </a:cubicBezTo>
                <a:close/>
                <a:moveTo>
                  <a:pt x="3394973" y="97896"/>
                </a:moveTo>
                <a:cubicBezTo>
                  <a:pt x="3394973" y="104350"/>
                  <a:pt x="3393694" y="110085"/>
                  <a:pt x="3391146" y="115107"/>
                </a:cubicBezTo>
                <a:cubicBezTo>
                  <a:pt x="3388601" y="120130"/>
                  <a:pt x="3385174" y="124313"/>
                  <a:pt x="3380868" y="127657"/>
                </a:cubicBezTo>
                <a:cubicBezTo>
                  <a:pt x="3375450" y="131884"/>
                  <a:pt x="3369733" y="134731"/>
                  <a:pt x="3363714" y="136203"/>
                </a:cubicBezTo>
                <a:cubicBezTo>
                  <a:pt x="3357699" y="137682"/>
                  <a:pt x="3350545" y="138418"/>
                  <a:pt x="3342258" y="138418"/>
                </a:cubicBezTo>
                <a:lnTo>
                  <a:pt x="3268749" y="138418"/>
                </a:lnTo>
                <a:lnTo>
                  <a:pt x="3268749" y="4184"/>
                </a:lnTo>
                <a:lnTo>
                  <a:pt x="3338791" y="4184"/>
                </a:lnTo>
                <a:cubicBezTo>
                  <a:pt x="3348594" y="4184"/>
                  <a:pt x="3355808" y="4505"/>
                  <a:pt x="3360431" y="5138"/>
                </a:cubicBezTo>
                <a:cubicBezTo>
                  <a:pt x="3365054" y="5779"/>
                  <a:pt x="3369592" y="7335"/>
                  <a:pt x="3374053" y="9804"/>
                </a:cubicBezTo>
                <a:cubicBezTo>
                  <a:pt x="3378755" y="12352"/>
                  <a:pt x="3382261" y="15739"/>
                  <a:pt x="3384576" y="19962"/>
                </a:cubicBezTo>
                <a:cubicBezTo>
                  <a:pt x="3386884" y="24186"/>
                  <a:pt x="3388039" y="29208"/>
                  <a:pt x="3388039" y="35026"/>
                </a:cubicBezTo>
                <a:cubicBezTo>
                  <a:pt x="3388039" y="41717"/>
                  <a:pt x="3386246" y="47535"/>
                  <a:pt x="3382664" y="52470"/>
                </a:cubicBezTo>
                <a:cubicBezTo>
                  <a:pt x="3379076" y="57413"/>
                  <a:pt x="3374572" y="61200"/>
                  <a:pt x="3369154" y="63829"/>
                </a:cubicBezTo>
                <a:lnTo>
                  <a:pt x="3369154" y="65142"/>
                </a:lnTo>
                <a:cubicBezTo>
                  <a:pt x="3376562" y="66979"/>
                  <a:pt x="3382722" y="70666"/>
                  <a:pt x="3387622" y="76198"/>
                </a:cubicBezTo>
                <a:cubicBezTo>
                  <a:pt x="3392521" y="81739"/>
                  <a:pt x="3394973" y="88971"/>
                  <a:pt x="3394973" y="97896"/>
                </a:cubicBezTo>
                <a:close/>
                <a:moveTo>
                  <a:pt x="3346326" y="44706"/>
                </a:moveTo>
                <a:cubicBezTo>
                  <a:pt x="3346326" y="39525"/>
                  <a:pt x="3344829" y="35940"/>
                  <a:pt x="3341841" y="33949"/>
                </a:cubicBezTo>
                <a:cubicBezTo>
                  <a:pt x="3338852" y="31955"/>
                  <a:pt x="3334093" y="30960"/>
                  <a:pt x="3327559" y="30960"/>
                </a:cubicBezTo>
                <a:lnTo>
                  <a:pt x="3310225" y="30960"/>
                </a:lnTo>
                <a:lnTo>
                  <a:pt x="3310225" y="57735"/>
                </a:lnTo>
                <a:lnTo>
                  <a:pt x="3328276" y="57735"/>
                </a:lnTo>
                <a:cubicBezTo>
                  <a:pt x="3334093" y="57735"/>
                  <a:pt x="3338554" y="56579"/>
                  <a:pt x="3341664" y="54268"/>
                </a:cubicBezTo>
                <a:cubicBezTo>
                  <a:pt x="3344770" y="51960"/>
                  <a:pt x="3346326" y="48770"/>
                  <a:pt x="3346326" y="44706"/>
                </a:cubicBezTo>
                <a:close/>
                <a:moveTo>
                  <a:pt x="3352299" y="96581"/>
                </a:moveTo>
                <a:cubicBezTo>
                  <a:pt x="3352299" y="90764"/>
                  <a:pt x="3350665" y="86682"/>
                  <a:pt x="3347399" y="84331"/>
                </a:cubicBezTo>
                <a:cubicBezTo>
                  <a:pt x="3344130" y="81980"/>
                  <a:pt x="3339270" y="80803"/>
                  <a:pt x="3332816" y="80803"/>
                </a:cubicBezTo>
                <a:lnTo>
                  <a:pt x="3310225" y="80803"/>
                </a:lnTo>
                <a:lnTo>
                  <a:pt x="3310225" y="111525"/>
                </a:lnTo>
                <a:lnTo>
                  <a:pt x="3333532" y="111525"/>
                </a:lnTo>
                <a:cubicBezTo>
                  <a:pt x="3339429" y="111525"/>
                  <a:pt x="3344030" y="110189"/>
                  <a:pt x="3347338" y="107519"/>
                </a:cubicBezTo>
                <a:cubicBezTo>
                  <a:pt x="3350647" y="104848"/>
                  <a:pt x="3352299" y="101204"/>
                  <a:pt x="3352299" y="9658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837334" y="4596572"/>
            <a:ext cx="3726207" cy="244796"/>
          </a:xfrm>
          <a:custGeom>
            <a:avLst/>
            <a:gdLst/>
            <a:ahLst/>
            <a:cxnLst/>
            <a:rect l="l" t="t" r="r" b="b"/>
            <a:pathLst>
              <a:path w="3726207" h="244796">
                <a:moveTo>
                  <a:pt x="28569" y="195552"/>
                </a:moveTo>
                <a:lnTo>
                  <a:pt x="0" y="195552"/>
                </a:lnTo>
                <a:lnTo>
                  <a:pt x="0" y="161484"/>
                </a:lnTo>
                <a:lnTo>
                  <a:pt x="28569" y="161484"/>
                </a:lnTo>
                <a:close/>
                <a:moveTo>
                  <a:pt x="273846" y="195552"/>
                </a:moveTo>
                <a:lnTo>
                  <a:pt x="250297" y="195552"/>
                </a:lnTo>
                <a:lnTo>
                  <a:pt x="250297" y="54265"/>
                </a:lnTo>
                <a:lnTo>
                  <a:pt x="169855" y="195552"/>
                </a:lnTo>
                <a:lnTo>
                  <a:pt x="145948" y="195552"/>
                </a:lnTo>
                <a:lnTo>
                  <a:pt x="145948" y="17571"/>
                </a:lnTo>
                <a:lnTo>
                  <a:pt x="169496" y="17571"/>
                </a:lnTo>
                <a:lnTo>
                  <a:pt x="169496" y="156584"/>
                </a:lnTo>
                <a:lnTo>
                  <a:pt x="248865" y="17571"/>
                </a:lnTo>
                <a:lnTo>
                  <a:pt x="273846" y="17571"/>
                </a:lnTo>
                <a:close/>
                <a:moveTo>
                  <a:pt x="431986" y="195552"/>
                </a:moveTo>
                <a:lnTo>
                  <a:pt x="409752" y="195552"/>
                </a:lnTo>
                <a:lnTo>
                  <a:pt x="409752" y="90604"/>
                </a:lnTo>
                <a:lnTo>
                  <a:pt x="377716" y="158734"/>
                </a:lnTo>
                <a:lnTo>
                  <a:pt x="360983" y="158734"/>
                </a:lnTo>
                <a:lnTo>
                  <a:pt x="329188" y="90604"/>
                </a:lnTo>
                <a:lnTo>
                  <a:pt x="329188" y="195552"/>
                </a:lnTo>
                <a:lnTo>
                  <a:pt x="308153" y="195552"/>
                </a:lnTo>
                <a:lnTo>
                  <a:pt x="308153" y="62034"/>
                </a:lnTo>
                <a:lnTo>
                  <a:pt x="335283" y="62034"/>
                </a:lnTo>
                <a:lnTo>
                  <a:pt x="370425" y="136144"/>
                </a:lnTo>
                <a:lnTo>
                  <a:pt x="404374" y="62034"/>
                </a:lnTo>
                <a:lnTo>
                  <a:pt x="431986" y="62034"/>
                </a:lnTo>
                <a:close/>
                <a:moveTo>
                  <a:pt x="522472" y="198658"/>
                </a:moveTo>
                <a:cubicBezTo>
                  <a:pt x="501196" y="198658"/>
                  <a:pt x="484680" y="192660"/>
                  <a:pt x="472925" y="180665"/>
                </a:cubicBezTo>
                <a:cubicBezTo>
                  <a:pt x="461171" y="168673"/>
                  <a:pt x="455292" y="151642"/>
                  <a:pt x="455292" y="129570"/>
                </a:cubicBezTo>
                <a:cubicBezTo>
                  <a:pt x="455292" y="107816"/>
                  <a:pt x="460992" y="90504"/>
                  <a:pt x="472385" y="77633"/>
                </a:cubicBezTo>
                <a:cubicBezTo>
                  <a:pt x="483783" y="64763"/>
                  <a:pt x="498683" y="58329"/>
                  <a:pt x="517090" y="58329"/>
                </a:cubicBezTo>
                <a:cubicBezTo>
                  <a:pt x="525380" y="58329"/>
                  <a:pt x="532710" y="59526"/>
                  <a:pt x="539086" y="61916"/>
                </a:cubicBezTo>
                <a:cubicBezTo>
                  <a:pt x="545462" y="64310"/>
                  <a:pt x="551038" y="68054"/>
                  <a:pt x="555819" y="73152"/>
                </a:cubicBezTo>
                <a:cubicBezTo>
                  <a:pt x="560603" y="78252"/>
                  <a:pt x="564268" y="84488"/>
                  <a:pt x="566817" y="91857"/>
                </a:cubicBezTo>
                <a:cubicBezTo>
                  <a:pt x="569366" y="99230"/>
                  <a:pt x="570640" y="108252"/>
                  <a:pt x="570640" y="118933"/>
                </a:cubicBezTo>
                <a:lnTo>
                  <a:pt x="570640" y="131126"/>
                </a:lnTo>
                <a:lnTo>
                  <a:pt x="478124" y="131126"/>
                </a:lnTo>
                <a:cubicBezTo>
                  <a:pt x="478124" y="146667"/>
                  <a:pt x="482029" y="158536"/>
                  <a:pt x="489838" y="166744"/>
                </a:cubicBezTo>
                <a:cubicBezTo>
                  <a:pt x="497650" y="174948"/>
                  <a:pt x="508446" y="179056"/>
                  <a:pt x="522235" y="179056"/>
                </a:cubicBezTo>
                <a:cubicBezTo>
                  <a:pt x="527170" y="179056"/>
                  <a:pt x="532011" y="178498"/>
                  <a:pt x="536757" y="177382"/>
                </a:cubicBezTo>
                <a:cubicBezTo>
                  <a:pt x="541498" y="176269"/>
                  <a:pt x="545782" y="174833"/>
                  <a:pt x="549604" y="173080"/>
                </a:cubicBezTo>
                <a:cubicBezTo>
                  <a:pt x="553666" y="171248"/>
                  <a:pt x="557092" y="169476"/>
                  <a:pt x="559886" y="167759"/>
                </a:cubicBezTo>
                <a:cubicBezTo>
                  <a:pt x="562673" y="166050"/>
                  <a:pt x="564988" y="164433"/>
                  <a:pt x="566817" y="162918"/>
                </a:cubicBezTo>
                <a:lnTo>
                  <a:pt x="568130" y="162918"/>
                </a:lnTo>
                <a:lnTo>
                  <a:pt x="568130" y="187426"/>
                </a:lnTo>
                <a:cubicBezTo>
                  <a:pt x="565502" y="188463"/>
                  <a:pt x="562237" y="189755"/>
                  <a:pt x="558332" y="191307"/>
                </a:cubicBezTo>
                <a:cubicBezTo>
                  <a:pt x="554425" y="192862"/>
                  <a:pt x="550919" y="194078"/>
                  <a:pt x="547813" y="194954"/>
                </a:cubicBezTo>
                <a:cubicBezTo>
                  <a:pt x="543427" y="196149"/>
                  <a:pt x="539464" y="197067"/>
                  <a:pt x="535918" y="197704"/>
                </a:cubicBezTo>
                <a:cubicBezTo>
                  <a:pt x="532372" y="198338"/>
                  <a:pt x="527890" y="198658"/>
                  <a:pt x="522472" y="198658"/>
                </a:cubicBezTo>
                <a:close/>
                <a:moveTo>
                  <a:pt x="548766" y="113911"/>
                </a:moveTo>
                <a:cubicBezTo>
                  <a:pt x="548611" y="107856"/>
                  <a:pt x="547891" y="102635"/>
                  <a:pt x="546617" y="98254"/>
                </a:cubicBezTo>
                <a:cubicBezTo>
                  <a:pt x="545338" y="93869"/>
                  <a:pt x="543510" y="90165"/>
                  <a:pt x="541120" y="87137"/>
                </a:cubicBezTo>
                <a:cubicBezTo>
                  <a:pt x="538484" y="83789"/>
                  <a:pt x="535123" y="81240"/>
                  <a:pt x="531018" y="79488"/>
                </a:cubicBezTo>
                <a:cubicBezTo>
                  <a:pt x="526915" y="77730"/>
                  <a:pt x="521831" y="76856"/>
                  <a:pt x="515775" y="76856"/>
                </a:cubicBezTo>
                <a:cubicBezTo>
                  <a:pt x="509800" y="76856"/>
                  <a:pt x="504720" y="77752"/>
                  <a:pt x="500537" y="79545"/>
                </a:cubicBezTo>
                <a:cubicBezTo>
                  <a:pt x="496353" y="81338"/>
                  <a:pt x="492549" y="83952"/>
                  <a:pt x="489122" y="87378"/>
                </a:cubicBezTo>
                <a:cubicBezTo>
                  <a:pt x="485777" y="90881"/>
                  <a:pt x="483228" y="94770"/>
                  <a:pt x="481471" y="99032"/>
                </a:cubicBezTo>
                <a:cubicBezTo>
                  <a:pt x="479718" y="103294"/>
                  <a:pt x="478606" y="108258"/>
                  <a:pt x="478124" y="113911"/>
                </a:cubicBezTo>
                <a:close/>
                <a:moveTo>
                  <a:pt x="698779" y="195552"/>
                </a:moveTo>
                <a:lnTo>
                  <a:pt x="676307" y="195552"/>
                </a:lnTo>
                <a:lnTo>
                  <a:pt x="676307" y="135427"/>
                </a:lnTo>
                <a:lnTo>
                  <a:pt x="615824" y="135427"/>
                </a:lnTo>
                <a:lnTo>
                  <a:pt x="615824" y="195552"/>
                </a:lnTo>
                <a:lnTo>
                  <a:pt x="593352" y="195552"/>
                </a:lnTo>
                <a:lnTo>
                  <a:pt x="593352" y="62034"/>
                </a:lnTo>
                <a:lnTo>
                  <a:pt x="615824" y="62034"/>
                </a:lnTo>
                <a:lnTo>
                  <a:pt x="615824" y="116064"/>
                </a:lnTo>
                <a:lnTo>
                  <a:pt x="676307" y="116064"/>
                </a:lnTo>
                <a:lnTo>
                  <a:pt x="676307" y="62034"/>
                </a:lnTo>
                <a:lnTo>
                  <a:pt x="698779" y="62034"/>
                </a:lnTo>
                <a:close/>
                <a:moveTo>
                  <a:pt x="836597" y="195552"/>
                </a:moveTo>
                <a:lnTo>
                  <a:pt x="814126" y="195552"/>
                </a:lnTo>
                <a:lnTo>
                  <a:pt x="814126" y="135427"/>
                </a:lnTo>
                <a:lnTo>
                  <a:pt x="753643" y="135427"/>
                </a:lnTo>
                <a:lnTo>
                  <a:pt x="753643" y="195552"/>
                </a:lnTo>
                <a:lnTo>
                  <a:pt x="731171" y="195552"/>
                </a:lnTo>
                <a:lnTo>
                  <a:pt x="731171" y="62034"/>
                </a:lnTo>
                <a:lnTo>
                  <a:pt x="753643" y="62034"/>
                </a:lnTo>
                <a:lnTo>
                  <a:pt x="753643" y="116064"/>
                </a:lnTo>
                <a:lnTo>
                  <a:pt x="814126" y="116064"/>
                </a:lnTo>
                <a:lnTo>
                  <a:pt x="814126" y="62034"/>
                </a:lnTo>
                <a:lnTo>
                  <a:pt x="836597" y="62034"/>
                </a:lnTo>
                <a:close/>
                <a:moveTo>
                  <a:pt x="978840" y="128854"/>
                </a:moveTo>
                <a:cubicBezTo>
                  <a:pt x="978840" y="151325"/>
                  <a:pt x="973422" y="168673"/>
                  <a:pt x="962586" y="180906"/>
                </a:cubicBezTo>
                <a:cubicBezTo>
                  <a:pt x="951750" y="193139"/>
                  <a:pt x="937321" y="199256"/>
                  <a:pt x="919310" y="199256"/>
                </a:cubicBezTo>
                <a:cubicBezTo>
                  <a:pt x="900745" y="199256"/>
                  <a:pt x="886144" y="192942"/>
                  <a:pt x="875505" y="180309"/>
                </a:cubicBezTo>
                <a:cubicBezTo>
                  <a:pt x="864868" y="167680"/>
                  <a:pt x="859547" y="150530"/>
                  <a:pt x="859547" y="128854"/>
                </a:cubicBezTo>
                <a:cubicBezTo>
                  <a:pt x="859547" y="106541"/>
                  <a:pt x="865027" y="89207"/>
                  <a:pt x="875984" y="76856"/>
                </a:cubicBezTo>
                <a:cubicBezTo>
                  <a:pt x="886939" y="64504"/>
                  <a:pt x="901383" y="58329"/>
                  <a:pt x="919310" y="58329"/>
                </a:cubicBezTo>
                <a:cubicBezTo>
                  <a:pt x="937321" y="58329"/>
                  <a:pt x="951750" y="64486"/>
                  <a:pt x="962586" y="76794"/>
                </a:cubicBezTo>
                <a:cubicBezTo>
                  <a:pt x="973422" y="89110"/>
                  <a:pt x="978840" y="106462"/>
                  <a:pt x="978840" y="128854"/>
                </a:cubicBezTo>
                <a:close/>
                <a:moveTo>
                  <a:pt x="955649" y="128854"/>
                </a:moveTo>
                <a:cubicBezTo>
                  <a:pt x="955649" y="111560"/>
                  <a:pt x="952503" y="98712"/>
                  <a:pt x="946210" y="90306"/>
                </a:cubicBezTo>
                <a:cubicBezTo>
                  <a:pt x="939914" y="81896"/>
                  <a:pt x="930946" y="77694"/>
                  <a:pt x="919310" y="77694"/>
                </a:cubicBezTo>
                <a:cubicBezTo>
                  <a:pt x="907596" y="77694"/>
                  <a:pt x="898571" y="81896"/>
                  <a:pt x="892239" y="90306"/>
                </a:cubicBezTo>
                <a:cubicBezTo>
                  <a:pt x="885903" y="98712"/>
                  <a:pt x="882734" y="111560"/>
                  <a:pt x="882734" y="128854"/>
                </a:cubicBezTo>
                <a:cubicBezTo>
                  <a:pt x="882734" y="145590"/>
                  <a:pt x="885903" y="158277"/>
                  <a:pt x="892239" y="166925"/>
                </a:cubicBezTo>
                <a:cubicBezTo>
                  <a:pt x="898571" y="175571"/>
                  <a:pt x="907596" y="179891"/>
                  <a:pt x="919310" y="179891"/>
                </a:cubicBezTo>
                <a:cubicBezTo>
                  <a:pt x="930866" y="179891"/>
                  <a:pt x="939812" y="175647"/>
                  <a:pt x="946148" y="167162"/>
                </a:cubicBezTo>
                <a:cubicBezTo>
                  <a:pt x="952481" y="158676"/>
                  <a:pt x="955649" y="145907"/>
                  <a:pt x="955649" y="128854"/>
                </a:cubicBezTo>
                <a:close/>
                <a:moveTo>
                  <a:pt x="1183839" y="195552"/>
                </a:moveTo>
                <a:lnTo>
                  <a:pt x="1161367" y="195552"/>
                </a:lnTo>
                <a:lnTo>
                  <a:pt x="1161367" y="81399"/>
                </a:lnTo>
                <a:lnTo>
                  <a:pt x="1100884" y="81399"/>
                </a:lnTo>
                <a:lnTo>
                  <a:pt x="1100884" y="195552"/>
                </a:lnTo>
                <a:lnTo>
                  <a:pt x="1078412" y="195552"/>
                </a:lnTo>
                <a:lnTo>
                  <a:pt x="1078412" y="62034"/>
                </a:lnTo>
                <a:lnTo>
                  <a:pt x="1183839" y="62034"/>
                </a:lnTo>
                <a:close/>
                <a:moveTo>
                  <a:pt x="1326197" y="128854"/>
                </a:moveTo>
                <a:cubicBezTo>
                  <a:pt x="1326197" y="151325"/>
                  <a:pt x="1320783" y="168673"/>
                  <a:pt x="1309947" y="180906"/>
                </a:cubicBezTo>
                <a:cubicBezTo>
                  <a:pt x="1299106" y="193139"/>
                  <a:pt x="1284682" y="199256"/>
                  <a:pt x="1266671" y="199256"/>
                </a:cubicBezTo>
                <a:cubicBezTo>
                  <a:pt x="1248106" y="199256"/>
                  <a:pt x="1233501" y="192942"/>
                  <a:pt x="1222866" y="180309"/>
                </a:cubicBezTo>
                <a:cubicBezTo>
                  <a:pt x="1212224" y="167680"/>
                  <a:pt x="1206907" y="150530"/>
                  <a:pt x="1206907" y="128854"/>
                </a:cubicBezTo>
                <a:cubicBezTo>
                  <a:pt x="1206907" y="106541"/>
                  <a:pt x="1212383" y="89207"/>
                  <a:pt x="1223345" y="76856"/>
                </a:cubicBezTo>
                <a:cubicBezTo>
                  <a:pt x="1234299" y="64504"/>
                  <a:pt x="1248743" y="58329"/>
                  <a:pt x="1266671" y="58329"/>
                </a:cubicBezTo>
                <a:cubicBezTo>
                  <a:pt x="1284682" y="58329"/>
                  <a:pt x="1299106" y="64486"/>
                  <a:pt x="1309947" y="76794"/>
                </a:cubicBezTo>
                <a:cubicBezTo>
                  <a:pt x="1320783" y="89110"/>
                  <a:pt x="1326197" y="106462"/>
                  <a:pt x="1326197" y="128854"/>
                </a:cubicBezTo>
                <a:close/>
                <a:moveTo>
                  <a:pt x="1303009" y="128854"/>
                </a:moveTo>
                <a:cubicBezTo>
                  <a:pt x="1303009" y="111560"/>
                  <a:pt x="1299863" y="98712"/>
                  <a:pt x="1293571" y="90306"/>
                </a:cubicBezTo>
                <a:cubicBezTo>
                  <a:pt x="1287274" y="81896"/>
                  <a:pt x="1278306" y="77694"/>
                  <a:pt x="1266671" y="77694"/>
                </a:cubicBezTo>
                <a:cubicBezTo>
                  <a:pt x="1254956" y="77694"/>
                  <a:pt x="1245932" y="81896"/>
                  <a:pt x="1239596" y="90306"/>
                </a:cubicBezTo>
                <a:cubicBezTo>
                  <a:pt x="1233263" y="98712"/>
                  <a:pt x="1230095" y="111560"/>
                  <a:pt x="1230095" y="128854"/>
                </a:cubicBezTo>
                <a:cubicBezTo>
                  <a:pt x="1230095" y="145590"/>
                  <a:pt x="1233263" y="158277"/>
                  <a:pt x="1239596" y="166925"/>
                </a:cubicBezTo>
                <a:cubicBezTo>
                  <a:pt x="1245932" y="175571"/>
                  <a:pt x="1254956" y="179891"/>
                  <a:pt x="1266671" y="179891"/>
                </a:cubicBezTo>
                <a:cubicBezTo>
                  <a:pt x="1278224" y="179891"/>
                  <a:pt x="1287173" y="175647"/>
                  <a:pt x="1293505" y="167162"/>
                </a:cubicBezTo>
                <a:cubicBezTo>
                  <a:pt x="1299842" y="158676"/>
                  <a:pt x="1303009" y="145907"/>
                  <a:pt x="1303009" y="128854"/>
                </a:cubicBezTo>
                <a:close/>
                <a:moveTo>
                  <a:pt x="1414534" y="164951"/>
                </a:moveTo>
                <a:lnTo>
                  <a:pt x="1415967" y="164951"/>
                </a:lnTo>
                <a:cubicBezTo>
                  <a:pt x="1417723" y="166464"/>
                  <a:pt x="1419891" y="168040"/>
                  <a:pt x="1422483" y="169670"/>
                </a:cubicBezTo>
                <a:cubicBezTo>
                  <a:pt x="1425075" y="171305"/>
                  <a:pt x="1428123" y="172843"/>
                  <a:pt x="1431627" y="174275"/>
                </a:cubicBezTo>
                <a:cubicBezTo>
                  <a:pt x="1435450" y="175867"/>
                  <a:pt x="1439119" y="177105"/>
                  <a:pt x="1442624" y="177980"/>
                </a:cubicBezTo>
                <a:cubicBezTo>
                  <a:pt x="1446130" y="178855"/>
                  <a:pt x="1450433" y="179293"/>
                  <a:pt x="1455534" y="179293"/>
                </a:cubicBezTo>
                <a:cubicBezTo>
                  <a:pt x="1467010" y="179293"/>
                  <a:pt x="1476213" y="175427"/>
                  <a:pt x="1483146" y="167698"/>
                </a:cubicBezTo>
                <a:cubicBezTo>
                  <a:pt x="1490080" y="159969"/>
                  <a:pt x="1494061" y="148773"/>
                  <a:pt x="1495098" y="134114"/>
                </a:cubicBezTo>
                <a:lnTo>
                  <a:pt x="1434377" y="134114"/>
                </a:lnTo>
                <a:lnTo>
                  <a:pt x="1434377" y="116064"/>
                </a:lnTo>
                <a:lnTo>
                  <a:pt x="1494980" y="116064"/>
                </a:lnTo>
                <a:cubicBezTo>
                  <a:pt x="1493543" y="103392"/>
                  <a:pt x="1489382" y="93909"/>
                  <a:pt x="1482487" y="87612"/>
                </a:cubicBezTo>
                <a:cubicBezTo>
                  <a:pt x="1475593" y="81317"/>
                  <a:pt x="1467047" y="78173"/>
                  <a:pt x="1456848" y="78173"/>
                </a:cubicBezTo>
                <a:cubicBezTo>
                  <a:pt x="1452305" y="78173"/>
                  <a:pt x="1448086" y="78670"/>
                  <a:pt x="1444180" y="79664"/>
                </a:cubicBezTo>
                <a:cubicBezTo>
                  <a:pt x="1440273" y="80661"/>
                  <a:pt x="1436490" y="81996"/>
                  <a:pt x="1432822" y="83674"/>
                </a:cubicBezTo>
                <a:cubicBezTo>
                  <a:pt x="1429794" y="85107"/>
                  <a:pt x="1427105" y="86662"/>
                  <a:pt x="1424758" y="88332"/>
                </a:cubicBezTo>
                <a:cubicBezTo>
                  <a:pt x="1422407" y="90007"/>
                  <a:pt x="1420154" y="91720"/>
                  <a:pt x="1418000" y="93473"/>
                </a:cubicBezTo>
                <a:lnTo>
                  <a:pt x="1416563" y="93473"/>
                </a:lnTo>
                <a:lnTo>
                  <a:pt x="1416563" y="68849"/>
                </a:lnTo>
                <a:cubicBezTo>
                  <a:pt x="1420790" y="67020"/>
                  <a:pt x="1426745" y="64907"/>
                  <a:pt x="1434438" y="62513"/>
                </a:cubicBezTo>
                <a:cubicBezTo>
                  <a:pt x="1442127" y="60123"/>
                  <a:pt x="1449439" y="58928"/>
                  <a:pt x="1456369" y="58928"/>
                </a:cubicBezTo>
                <a:cubicBezTo>
                  <a:pt x="1465374" y="58928"/>
                  <a:pt x="1473625" y="60281"/>
                  <a:pt x="1481115" y="62992"/>
                </a:cubicBezTo>
                <a:cubicBezTo>
                  <a:pt x="1488604" y="65699"/>
                  <a:pt x="1495058" y="69843"/>
                  <a:pt x="1500476" y="75422"/>
                </a:cubicBezTo>
                <a:cubicBezTo>
                  <a:pt x="1505978" y="81165"/>
                  <a:pt x="1510179" y="88113"/>
                  <a:pt x="1513091" y="96281"/>
                </a:cubicBezTo>
                <a:cubicBezTo>
                  <a:pt x="1515996" y="104453"/>
                  <a:pt x="1517451" y="114390"/>
                  <a:pt x="1517451" y="126107"/>
                </a:cubicBezTo>
                <a:cubicBezTo>
                  <a:pt x="1517451" y="148417"/>
                  <a:pt x="1511734" y="166067"/>
                  <a:pt x="1500296" y="179056"/>
                </a:cubicBezTo>
                <a:cubicBezTo>
                  <a:pt x="1488863" y="192045"/>
                  <a:pt x="1473423" y="198539"/>
                  <a:pt x="1453979" y="198539"/>
                </a:cubicBezTo>
                <a:cubicBezTo>
                  <a:pt x="1446729" y="198539"/>
                  <a:pt x="1439659" y="197603"/>
                  <a:pt x="1432764" y="195731"/>
                </a:cubicBezTo>
                <a:cubicBezTo>
                  <a:pt x="1425870" y="193859"/>
                  <a:pt x="1419797" y="191808"/>
                  <a:pt x="1414534" y="189575"/>
                </a:cubicBezTo>
                <a:close/>
                <a:moveTo>
                  <a:pt x="1638658" y="81756"/>
                </a:moveTo>
                <a:lnTo>
                  <a:pt x="1593234" y="81756"/>
                </a:lnTo>
                <a:lnTo>
                  <a:pt x="1593234" y="195552"/>
                </a:lnTo>
                <a:lnTo>
                  <a:pt x="1570763" y="195552"/>
                </a:lnTo>
                <a:lnTo>
                  <a:pt x="1570763" y="81756"/>
                </a:lnTo>
                <a:lnTo>
                  <a:pt x="1525342" y="81756"/>
                </a:lnTo>
                <a:lnTo>
                  <a:pt x="1525342" y="62034"/>
                </a:lnTo>
                <a:lnTo>
                  <a:pt x="1638658" y="62034"/>
                </a:lnTo>
                <a:close/>
                <a:moveTo>
                  <a:pt x="1765238" y="128854"/>
                </a:moveTo>
                <a:cubicBezTo>
                  <a:pt x="1765238" y="151325"/>
                  <a:pt x="1759824" y="168673"/>
                  <a:pt x="1748985" y="180906"/>
                </a:cubicBezTo>
                <a:cubicBezTo>
                  <a:pt x="1738149" y="193139"/>
                  <a:pt x="1723723" y="199256"/>
                  <a:pt x="1705712" y="199256"/>
                </a:cubicBezTo>
                <a:cubicBezTo>
                  <a:pt x="1687147" y="199256"/>
                  <a:pt x="1672542" y="192942"/>
                  <a:pt x="1661907" y="180309"/>
                </a:cubicBezTo>
                <a:cubicBezTo>
                  <a:pt x="1651266" y="167680"/>
                  <a:pt x="1645948" y="150530"/>
                  <a:pt x="1645948" y="128854"/>
                </a:cubicBezTo>
                <a:cubicBezTo>
                  <a:pt x="1645948" y="106541"/>
                  <a:pt x="1651425" y="89207"/>
                  <a:pt x="1662386" y="76856"/>
                </a:cubicBezTo>
                <a:cubicBezTo>
                  <a:pt x="1673341" y="64504"/>
                  <a:pt x="1687785" y="58329"/>
                  <a:pt x="1705712" y="58329"/>
                </a:cubicBezTo>
                <a:cubicBezTo>
                  <a:pt x="1723723" y="58329"/>
                  <a:pt x="1738149" y="64486"/>
                  <a:pt x="1748985" y="76794"/>
                </a:cubicBezTo>
                <a:cubicBezTo>
                  <a:pt x="1759824" y="89110"/>
                  <a:pt x="1765238" y="106462"/>
                  <a:pt x="1765238" y="128854"/>
                </a:cubicBezTo>
                <a:close/>
                <a:moveTo>
                  <a:pt x="1742051" y="128854"/>
                </a:moveTo>
                <a:cubicBezTo>
                  <a:pt x="1742051" y="111560"/>
                  <a:pt x="1738905" y="98712"/>
                  <a:pt x="1732608" y="90306"/>
                </a:cubicBezTo>
                <a:cubicBezTo>
                  <a:pt x="1726315" y="81896"/>
                  <a:pt x="1717348" y="77694"/>
                  <a:pt x="1705712" y="77694"/>
                </a:cubicBezTo>
                <a:cubicBezTo>
                  <a:pt x="1693997" y="77694"/>
                  <a:pt x="1684973" y="81896"/>
                  <a:pt x="1678637" y="90306"/>
                </a:cubicBezTo>
                <a:cubicBezTo>
                  <a:pt x="1672305" y="98712"/>
                  <a:pt x="1669136" y="111560"/>
                  <a:pt x="1669136" y="128854"/>
                </a:cubicBezTo>
                <a:cubicBezTo>
                  <a:pt x="1669136" y="145590"/>
                  <a:pt x="1672305" y="158277"/>
                  <a:pt x="1678637" y="166925"/>
                </a:cubicBezTo>
                <a:cubicBezTo>
                  <a:pt x="1684973" y="175571"/>
                  <a:pt x="1693997" y="179891"/>
                  <a:pt x="1705712" y="179891"/>
                </a:cubicBezTo>
                <a:cubicBezTo>
                  <a:pt x="1717266" y="179891"/>
                  <a:pt x="1726215" y="175647"/>
                  <a:pt x="1732547" y="167162"/>
                </a:cubicBezTo>
                <a:cubicBezTo>
                  <a:pt x="1738883" y="158676"/>
                  <a:pt x="1742051" y="145907"/>
                  <a:pt x="1742051" y="128854"/>
                </a:cubicBezTo>
                <a:close/>
                <a:moveTo>
                  <a:pt x="1893737" y="195552"/>
                </a:moveTo>
                <a:lnTo>
                  <a:pt x="1871507" y="195552"/>
                </a:lnTo>
                <a:lnTo>
                  <a:pt x="1871507" y="95983"/>
                </a:lnTo>
                <a:lnTo>
                  <a:pt x="1808633" y="195552"/>
                </a:lnTo>
                <a:lnTo>
                  <a:pt x="1788310" y="195552"/>
                </a:lnTo>
                <a:lnTo>
                  <a:pt x="1788310" y="62034"/>
                </a:lnTo>
                <a:lnTo>
                  <a:pt x="1810544" y="62034"/>
                </a:lnTo>
                <a:lnTo>
                  <a:pt x="1810544" y="160051"/>
                </a:lnTo>
                <a:lnTo>
                  <a:pt x="1872698" y="62034"/>
                </a:lnTo>
                <a:lnTo>
                  <a:pt x="1893737" y="62034"/>
                </a:lnTo>
                <a:close/>
                <a:moveTo>
                  <a:pt x="1883697" y="0"/>
                </a:moveTo>
                <a:cubicBezTo>
                  <a:pt x="1883697" y="6854"/>
                  <a:pt x="1882858" y="13088"/>
                  <a:pt x="1881184" y="18708"/>
                </a:cubicBezTo>
                <a:cubicBezTo>
                  <a:pt x="1879513" y="24324"/>
                  <a:pt x="1877123" y="29047"/>
                  <a:pt x="1874017" y="32871"/>
                </a:cubicBezTo>
                <a:cubicBezTo>
                  <a:pt x="1870431" y="37090"/>
                  <a:pt x="1866366" y="40261"/>
                  <a:pt x="1861827" y="42375"/>
                </a:cubicBezTo>
                <a:cubicBezTo>
                  <a:pt x="1857280" y="44484"/>
                  <a:pt x="1851462" y="45543"/>
                  <a:pt x="1844373" y="45543"/>
                </a:cubicBezTo>
                <a:cubicBezTo>
                  <a:pt x="1837840" y="45543"/>
                  <a:pt x="1832119" y="44448"/>
                  <a:pt x="1827216" y="42252"/>
                </a:cubicBezTo>
                <a:cubicBezTo>
                  <a:pt x="1822317" y="40061"/>
                  <a:pt x="1818194" y="36935"/>
                  <a:pt x="1814847" y="32871"/>
                </a:cubicBezTo>
                <a:cubicBezTo>
                  <a:pt x="1811582" y="28890"/>
                  <a:pt x="1809112" y="24106"/>
                  <a:pt x="1807438" y="18525"/>
                </a:cubicBezTo>
                <a:cubicBezTo>
                  <a:pt x="1805764" y="12949"/>
                  <a:pt x="1804929" y="6771"/>
                  <a:pt x="1804929" y="0"/>
                </a:cubicBezTo>
                <a:lnTo>
                  <a:pt x="1824293" y="0"/>
                </a:lnTo>
                <a:cubicBezTo>
                  <a:pt x="1824293" y="10757"/>
                  <a:pt x="1825964" y="18507"/>
                  <a:pt x="1829311" y="23248"/>
                </a:cubicBezTo>
                <a:cubicBezTo>
                  <a:pt x="1832656" y="27989"/>
                  <a:pt x="1837678" y="30362"/>
                  <a:pt x="1844373" y="30362"/>
                </a:cubicBezTo>
                <a:cubicBezTo>
                  <a:pt x="1850670" y="30362"/>
                  <a:pt x="1855570" y="28029"/>
                  <a:pt x="1859076" y="23366"/>
                </a:cubicBezTo>
                <a:cubicBezTo>
                  <a:pt x="1862579" y="18708"/>
                  <a:pt x="1864337" y="10914"/>
                  <a:pt x="1864337" y="0"/>
                </a:cubicBezTo>
                <a:close/>
                <a:moveTo>
                  <a:pt x="2106709" y="195552"/>
                </a:moveTo>
                <a:lnTo>
                  <a:pt x="2084238" y="195552"/>
                </a:lnTo>
                <a:lnTo>
                  <a:pt x="2084238" y="81399"/>
                </a:lnTo>
                <a:lnTo>
                  <a:pt x="2023755" y="81399"/>
                </a:lnTo>
                <a:lnTo>
                  <a:pt x="2023755" y="195552"/>
                </a:lnTo>
                <a:lnTo>
                  <a:pt x="2001283" y="195552"/>
                </a:lnTo>
                <a:lnTo>
                  <a:pt x="2001283" y="62034"/>
                </a:lnTo>
                <a:lnTo>
                  <a:pt x="2106709" y="62034"/>
                </a:lnTo>
                <a:close/>
                <a:moveTo>
                  <a:pt x="2251958" y="125269"/>
                </a:moveTo>
                <a:cubicBezTo>
                  <a:pt x="2251958" y="147502"/>
                  <a:pt x="2246638" y="165206"/>
                  <a:pt x="2235999" y="178398"/>
                </a:cubicBezTo>
                <a:cubicBezTo>
                  <a:pt x="2225366" y="191584"/>
                  <a:pt x="2211919" y="198179"/>
                  <a:pt x="2195661" y="198179"/>
                </a:cubicBezTo>
                <a:cubicBezTo>
                  <a:pt x="2189045" y="198179"/>
                  <a:pt x="2183191" y="197427"/>
                  <a:pt x="2178090" y="195911"/>
                </a:cubicBezTo>
                <a:cubicBezTo>
                  <a:pt x="2172990" y="194396"/>
                  <a:pt x="2167768" y="192049"/>
                  <a:pt x="2162431" y="188859"/>
                </a:cubicBezTo>
                <a:lnTo>
                  <a:pt x="2162431" y="244796"/>
                </a:lnTo>
                <a:lnTo>
                  <a:pt x="2139959" y="244796"/>
                </a:lnTo>
                <a:lnTo>
                  <a:pt x="2139959" y="62034"/>
                </a:lnTo>
                <a:lnTo>
                  <a:pt x="2162431" y="62034"/>
                </a:lnTo>
                <a:lnTo>
                  <a:pt x="2162431" y="76021"/>
                </a:lnTo>
                <a:cubicBezTo>
                  <a:pt x="2168006" y="71001"/>
                  <a:pt x="2174202" y="66800"/>
                  <a:pt x="2181017" y="63410"/>
                </a:cubicBezTo>
                <a:cubicBezTo>
                  <a:pt x="2187828" y="60022"/>
                  <a:pt x="2195259" y="58329"/>
                  <a:pt x="2203308" y="58329"/>
                </a:cubicBezTo>
                <a:cubicBezTo>
                  <a:pt x="2218612" y="58329"/>
                  <a:pt x="2230542" y="64385"/>
                  <a:pt x="2239107" y="76499"/>
                </a:cubicBezTo>
                <a:cubicBezTo>
                  <a:pt x="2247674" y="88610"/>
                  <a:pt x="2251958" y="104867"/>
                  <a:pt x="2251958" y="125269"/>
                </a:cubicBezTo>
                <a:close/>
                <a:moveTo>
                  <a:pt x="2228768" y="127778"/>
                </a:moveTo>
                <a:cubicBezTo>
                  <a:pt x="2228768" y="112561"/>
                  <a:pt x="2226341" y="100741"/>
                  <a:pt x="2221477" y="92336"/>
                </a:cubicBezTo>
                <a:cubicBezTo>
                  <a:pt x="2216618" y="83926"/>
                  <a:pt x="2208726" y="79725"/>
                  <a:pt x="2197811" y="79725"/>
                </a:cubicBezTo>
                <a:cubicBezTo>
                  <a:pt x="2191435" y="79725"/>
                  <a:pt x="2185279" y="81140"/>
                  <a:pt x="2179344" y="83969"/>
                </a:cubicBezTo>
                <a:cubicBezTo>
                  <a:pt x="2173406" y="86799"/>
                  <a:pt x="2167768" y="90445"/>
                  <a:pt x="2162431" y="94905"/>
                </a:cubicBezTo>
                <a:lnTo>
                  <a:pt x="2162431" y="170571"/>
                </a:lnTo>
                <a:cubicBezTo>
                  <a:pt x="2168323" y="173440"/>
                  <a:pt x="2173367" y="175388"/>
                  <a:pt x="2177550" y="176428"/>
                </a:cubicBezTo>
                <a:cubicBezTo>
                  <a:pt x="2181733" y="177464"/>
                  <a:pt x="2186535" y="177980"/>
                  <a:pt x="2191953" y="177980"/>
                </a:cubicBezTo>
                <a:cubicBezTo>
                  <a:pt x="2203585" y="177980"/>
                  <a:pt x="2212632" y="173718"/>
                  <a:pt x="2219087" y="165189"/>
                </a:cubicBezTo>
                <a:cubicBezTo>
                  <a:pt x="2225542" y="156664"/>
                  <a:pt x="2228768" y="144194"/>
                  <a:pt x="2228768" y="127778"/>
                </a:cubicBezTo>
                <a:close/>
                <a:moveTo>
                  <a:pt x="2380694" y="195552"/>
                </a:moveTo>
                <a:lnTo>
                  <a:pt x="2358461" y="195552"/>
                </a:lnTo>
                <a:lnTo>
                  <a:pt x="2358461" y="95983"/>
                </a:lnTo>
                <a:lnTo>
                  <a:pt x="2295590" y="195552"/>
                </a:lnTo>
                <a:lnTo>
                  <a:pt x="2275269" y="195552"/>
                </a:lnTo>
                <a:lnTo>
                  <a:pt x="2275269" y="62034"/>
                </a:lnTo>
                <a:lnTo>
                  <a:pt x="2297502" y="62034"/>
                </a:lnTo>
                <a:lnTo>
                  <a:pt x="2297502" y="160051"/>
                </a:lnTo>
                <a:lnTo>
                  <a:pt x="2359657" y="62034"/>
                </a:lnTo>
                <a:lnTo>
                  <a:pt x="2380694" y="62034"/>
                </a:lnTo>
                <a:close/>
                <a:moveTo>
                  <a:pt x="2513614" y="195552"/>
                </a:moveTo>
                <a:lnTo>
                  <a:pt x="2491142" y="195552"/>
                </a:lnTo>
                <a:lnTo>
                  <a:pt x="2491142" y="143435"/>
                </a:lnTo>
                <a:cubicBezTo>
                  <a:pt x="2484130" y="145749"/>
                  <a:pt x="2477315" y="147542"/>
                  <a:pt x="2470702" y="148816"/>
                </a:cubicBezTo>
                <a:cubicBezTo>
                  <a:pt x="2464089" y="150095"/>
                  <a:pt x="2457555" y="150727"/>
                  <a:pt x="2451099" y="150727"/>
                </a:cubicBezTo>
                <a:cubicBezTo>
                  <a:pt x="2445440" y="150727"/>
                  <a:pt x="2439918" y="149993"/>
                  <a:pt x="2434544" y="148517"/>
                </a:cubicBezTo>
                <a:cubicBezTo>
                  <a:pt x="2429165" y="147041"/>
                  <a:pt x="2424521" y="144632"/>
                  <a:pt x="2420618" y="141285"/>
                </a:cubicBezTo>
                <a:cubicBezTo>
                  <a:pt x="2416713" y="137937"/>
                  <a:pt x="2413707" y="133653"/>
                  <a:pt x="2411597" y="128433"/>
                </a:cubicBezTo>
                <a:cubicBezTo>
                  <a:pt x="2409484" y="123212"/>
                  <a:pt x="2408428" y="117057"/>
                  <a:pt x="2408428" y="109969"/>
                </a:cubicBezTo>
                <a:lnTo>
                  <a:pt x="2408428" y="62034"/>
                </a:lnTo>
                <a:lnTo>
                  <a:pt x="2430900" y="62034"/>
                </a:lnTo>
                <a:lnTo>
                  <a:pt x="2430900" y="98254"/>
                </a:lnTo>
                <a:cubicBezTo>
                  <a:pt x="2430900" y="104151"/>
                  <a:pt x="2431138" y="108831"/>
                  <a:pt x="2431616" y="112298"/>
                </a:cubicBezTo>
                <a:cubicBezTo>
                  <a:pt x="2432095" y="115764"/>
                  <a:pt x="2433410" y="119131"/>
                  <a:pt x="2435558" y="122396"/>
                </a:cubicBezTo>
                <a:cubicBezTo>
                  <a:pt x="2437391" y="125190"/>
                  <a:pt x="2440163" y="127339"/>
                  <a:pt x="2443868" y="128854"/>
                </a:cubicBezTo>
                <a:cubicBezTo>
                  <a:pt x="2447571" y="130370"/>
                  <a:pt x="2452453" y="131126"/>
                  <a:pt x="2458509" y="131126"/>
                </a:cubicBezTo>
                <a:cubicBezTo>
                  <a:pt x="2463769" y="131126"/>
                  <a:pt x="2469403" y="130608"/>
                  <a:pt x="2475421" y="129570"/>
                </a:cubicBezTo>
                <a:cubicBezTo>
                  <a:pt x="2481441" y="128534"/>
                  <a:pt x="2486678" y="127302"/>
                  <a:pt x="2491142" y="125866"/>
                </a:cubicBezTo>
                <a:lnTo>
                  <a:pt x="2491142" y="62034"/>
                </a:lnTo>
                <a:lnTo>
                  <a:pt x="2513614" y="62034"/>
                </a:lnTo>
                <a:close/>
                <a:moveTo>
                  <a:pt x="2651551" y="195552"/>
                </a:moveTo>
                <a:lnTo>
                  <a:pt x="2629321" y="195552"/>
                </a:lnTo>
                <a:lnTo>
                  <a:pt x="2629321" y="95983"/>
                </a:lnTo>
                <a:lnTo>
                  <a:pt x="2566447" y="195552"/>
                </a:lnTo>
                <a:lnTo>
                  <a:pt x="2546130" y="195552"/>
                </a:lnTo>
                <a:lnTo>
                  <a:pt x="2546130" y="62034"/>
                </a:lnTo>
                <a:lnTo>
                  <a:pt x="2568359" y="62034"/>
                </a:lnTo>
                <a:lnTo>
                  <a:pt x="2568359" y="160051"/>
                </a:lnTo>
                <a:lnTo>
                  <a:pt x="2630516" y="62034"/>
                </a:lnTo>
                <a:lnTo>
                  <a:pt x="2651551" y="62034"/>
                </a:lnTo>
                <a:close/>
                <a:moveTo>
                  <a:pt x="2789492" y="195552"/>
                </a:moveTo>
                <a:lnTo>
                  <a:pt x="2767022" y="195552"/>
                </a:lnTo>
                <a:lnTo>
                  <a:pt x="2767022" y="135427"/>
                </a:lnTo>
                <a:lnTo>
                  <a:pt x="2706538" y="135427"/>
                </a:lnTo>
                <a:lnTo>
                  <a:pt x="2706538" y="195552"/>
                </a:lnTo>
                <a:lnTo>
                  <a:pt x="2684067" y="195552"/>
                </a:lnTo>
                <a:lnTo>
                  <a:pt x="2684067" y="62034"/>
                </a:lnTo>
                <a:lnTo>
                  <a:pt x="2706538" y="62034"/>
                </a:lnTo>
                <a:lnTo>
                  <a:pt x="2706538" y="116064"/>
                </a:lnTo>
                <a:lnTo>
                  <a:pt x="2767022" y="116064"/>
                </a:lnTo>
                <a:lnTo>
                  <a:pt x="2767022" y="62034"/>
                </a:lnTo>
                <a:lnTo>
                  <a:pt x="2789492" y="62034"/>
                </a:lnTo>
                <a:close/>
                <a:moveTo>
                  <a:pt x="2879860" y="198658"/>
                </a:moveTo>
                <a:cubicBezTo>
                  <a:pt x="2858584" y="198658"/>
                  <a:pt x="2842068" y="192660"/>
                  <a:pt x="2830312" y="180665"/>
                </a:cubicBezTo>
                <a:cubicBezTo>
                  <a:pt x="2818558" y="168673"/>
                  <a:pt x="2812679" y="151642"/>
                  <a:pt x="2812679" y="129570"/>
                </a:cubicBezTo>
                <a:cubicBezTo>
                  <a:pt x="2812679" y="107816"/>
                  <a:pt x="2818379" y="90504"/>
                  <a:pt x="2829773" y="77633"/>
                </a:cubicBezTo>
                <a:cubicBezTo>
                  <a:pt x="2841171" y="64763"/>
                  <a:pt x="2856071" y="58329"/>
                  <a:pt x="2874478" y="58329"/>
                </a:cubicBezTo>
                <a:cubicBezTo>
                  <a:pt x="2882764" y="58329"/>
                  <a:pt x="2890098" y="59526"/>
                  <a:pt x="2896474" y="61916"/>
                </a:cubicBezTo>
                <a:cubicBezTo>
                  <a:pt x="2902846" y="64310"/>
                  <a:pt x="2908426" y="68054"/>
                  <a:pt x="2913207" y="73152"/>
                </a:cubicBezTo>
                <a:cubicBezTo>
                  <a:pt x="2917991" y="78252"/>
                  <a:pt x="2921656" y="84488"/>
                  <a:pt x="2924204" y="91857"/>
                </a:cubicBezTo>
                <a:cubicBezTo>
                  <a:pt x="2926754" y="99230"/>
                  <a:pt x="2928027" y="108252"/>
                  <a:pt x="2928027" y="118933"/>
                </a:cubicBezTo>
                <a:lnTo>
                  <a:pt x="2928027" y="131126"/>
                </a:lnTo>
                <a:lnTo>
                  <a:pt x="2835511" y="131126"/>
                </a:lnTo>
                <a:cubicBezTo>
                  <a:pt x="2835511" y="146667"/>
                  <a:pt x="2839417" y="158536"/>
                  <a:pt x="2847226" y="166744"/>
                </a:cubicBezTo>
                <a:cubicBezTo>
                  <a:pt x="2855038" y="174948"/>
                  <a:pt x="2865834" y="179056"/>
                  <a:pt x="2879623" y="179056"/>
                </a:cubicBezTo>
                <a:cubicBezTo>
                  <a:pt x="2884558" y="179056"/>
                  <a:pt x="2889400" y="178498"/>
                  <a:pt x="2894141" y="177382"/>
                </a:cubicBezTo>
                <a:cubicBezTo>
                  <a:pt x="2898886" y="176269"/>
                  <a:pt x="2903166" y="174833"/>
                  <a:pt x="2906992" y="173080"/>
                </a:cubicBezTo>
                <a:cubicBezTo>
                  <a:pt x="2911054" y="171248"/>
                  <a:pt x="2914480" y="169476"/>
                  <a:pt x="2917275" y="167759"/>
                </a:cubicBezTo>
                <a:cubicBezTo>
                  <a:pt x="2920060" y="166050"/>
                  <a:pt x="2922372" y="164433"/>
                  <a:pt x="2924204" y="162918"/>
                </a:cubicBezTo>
                <a:lnTo>
                  <a:pt x="2925519" y="162918"/>
                </a:lnTo>
                <a:lnTo>
                  <a:pt x="2925519" y="187426"/>
                </a:lnTo>
                <a:cubicBezTo>
                  <a:pt x="2922891" y="188463"/>
                  <a:pt x="2919625" y="189755"/>
                  <a:pt x="2915720" y="191307"/>
                </a:cubicBezTo>
                <a:cubicBezTo>
                  <a:pt x="2911814" y="192862"/>
                  <a:pt x="2908307" y="194078"/>
                  <a:pt x="2905200" y="194954"/>
                </a:cubicBezTo>
                <a:cubicBezTo>
                  <a:pt x="2900815" y="196149"/>
                  <a:pt x="2896852" y="197067"/>
                  <a:pt x="2893306" y="197704"/>
                </a:cubicBezTo>
                <a:cubicBezTo>
                  <a:pt x="2889760" y="198338"/>
                  <a:pt x="2885274" y="198658"/>
                  <a:pt x="2879860" y="198658"/>
                </a:cubicBezTo>
                <a:close/>
                <a:moveTo>
                  <a:pt x="2906154" y="113911"/>
                </a:moveTo>
                <a:cubicBezTo>
                  <a:pt x="2905995" y="107856"/>
                  <a:pt x="2905279" y="102635"/>
                  <a:pt x="2904006" y="98254"/>
                </a:cubicBezTo>
                <a:cubicBezTo>
                  <a:pt x="2902727" y="93869"/>
                  <a:pt x="2900897" y="90165"/>
                  <a:pt x="2898508" y="87137"/>
                </a:cubicBezTo>
                <a:cubicBezTo>
                  <a:pt x="2895872" y="83789"/>
                  <a:pt x="2892507" y="81240"/>
                  <a:pt x="2888406" y="79488"/>
                </a:cubicBezTo>
                <a:cubicBezTo>
                  <a:pt x="2884303" y="77730"/>
                  <a:pt x="2879219" y="76856"/>
                  <a:pt x="2873163" y="76856"/>
                </a:cubicBezTo>
                <a:cubicBezTo>
                  <a:pt x="2867188" y="76856"/>
                  <a:pt x="2862108" y="77752"/>
                  <a:pt x="2857925" y="79545"/>
                </a:cubicBezTo>
                <a:cubicBezTo>
                  <a:pt x="2853741" y="81338"/>
                  <a:pt x="2849936" y="83952"/>
                  <a:pt x="2846510" y="87378"/>
                </a:cubicBezTo>
                <a:cubicBezTo>
                  <a:pt x="2843161" y="90881"/>
                  <a:pt x="2840616" y="94770"/>
                  <a:pt x="2838859" y="99032"/>
                </a:cubicBezTo>
                <a:cubicBezTo>
                  <a:pt x="2837106" y="103294"/>
                  <a:pt x="2835994" y="108258"/>
                  <a:pt x="2835511" y="113911"/>
                </a:cubicBezTo>
                <a:close/>
                <a:moveTo>
                  <a:pt x="3130708" y="195552"/>
                </a:moveTo>
                <a:lnTo>
                  <a:pt x="3108474" y="195552"/>
                </a:lnTo>
                <a:lnTo>
                  <a:pt x="3108474" y="95983"/>
                </a:lnTo>
                <a:lnTo>
                  <a:pt x="3045600" y="195552"/>
                </a:lnTo>
                <a:lnTo>
                  <a:pt x="3025281" y="195552"/>
                </a:lnTo>
                <a:lnTo>
                  <a:pt x="3025281" y="62034"/>
                </a:lnTo>
                <a:lnTo>
                  <a:pt x="3047515" y="62034"/>
                </a:lnTo>
                <a:lnTo>
                  <a:pt x="3047515" y="160051"/>
                </a:lnTo>
                <a:lnTo>
                  <a:pt x="3109669" y="62034"/>
                </a:lnTo>
                <a:lnTo>
                  <a:pt x="3130708" y="62034"/>
                </a:lnTo>
                <a:close/>
                <a:moveTo>
                  <a:pt x="3252409" y="158615"/>
                </a:moveTo>
                <a:cubicBezTo>
                  <a:pt x="3252409" y="166107"/>
                  <a:pt x="3250775" y="172443"/>
                  <a:pt x="3247510" y="177623"/>
                </a:cubicBezTo>
                <a:cubicBezTo>
                  <a:pt x="3244245" y="182803"/>
                  <a:pt x="3240057" y="186908"/>
                  <a:pt x="3234956" y="189936"/>
                </a:cubicBezTo>
                <a:cubicBezTo>
                  <a:pt x="3230097" y="192883"/>
                  <a:pt x="3224560" y="195073"/>
                  <a:pt x="3218345" y="196509"/>
                </a:cubicBezTo>
                <a:cubicBezTo>
                  <a:pt x="3212125" y="197942"/>
                  <a:pt x="3205912" y="198658"/>
                  <a:pt x="3199698" y="198658"/>
                </a:cubicBezTo>
                <a:cubicBezTo>
                  <a:pt x="3190932" y="198658"/>
                  <a:pt x="3182641" y="197801"/>
                  <a:pt x="3174836" y="196092"/>
                </a:cubicBezTo>
                <a:cubicBezTo>
                  <a:pt x="3167025" y="194374"/>
                  <a:pt x="3159253" y="191645"/>
                  <a:pt x="3151523" y="187905"/>
                </a:cubicBezTo>
                <a:lnTo>
                  <a:pt x="3151523" y="163036"/>
                </a:lnTo>
                <a:lnTo>
                  <a:pt x="3152959" y="163036"/>
                </a:lnTo>
                <a:cubicBezTo>
                  <a:pt x="3158378" y="168061"/>
                  <a:pt x="3165171" y="172025"/>
                  <a:pt x="3173340" y="174931"/>
                </a:cubicBezTo>
                <a:cubicBezTo>
                  <a:pt x="3181510" y="177843"/>
                  <a:pt x="3189654" y="179293"/>
                  <a:pt x="3197783" y="179293"/>
                </a:cubicBezTo>
                <a:cubicBezTo>
                  <a:pt x="3201290" y="179293"/>
                  <a:pt x="3205055" y="178916"/>
                  <a:pt x="3209080" y="178157"/>
                </a:cubicBezTo>
                <a:cubicBezTo>
                  <a:pt x="3213101" y="177400"/>
                  <a:pt x="3216511" y="176226"/>
                  <a:pt x="3219300" y="174635"/>
                </a:cubicBezTo>
                <a:cubicBezTo>
                  <a:pt x="3222968" y="172403"/>
                  <a:pt x="3225578" y="170013"/>
                  <a:pt x="3227130" y="167461"/>
                </a:cubicBezTo>
                <a:cubicBezTo>
                  <a:pt x="3228686" y="164912"/>
                  <a:pt x="3229459" y="161401"/>
                  <a:pt x="3229459" y="156941"/>
                </a:cubicBezTo>
                <a:cubicBezTo>
                  <a:pt x="3229459" y="152165"/>
                  <a:pt x="3228563" y="148319"/>
                  <a:pt x="3226770" y="145407"/>
                </a:cubicBezTo>
                <a:cubicBezTo>
                  <a:pt x="3224981" y="142498"/>
                  <a:pt x="3222525" y="140327"/>
                  <a:pt x="3219419" y="138894"/>
                </a:cubicBezTo>
                <a:cubicBezTo>
                  <a:pt x="3216308" y="137458"/>
                  <a:pt x="3212824" y="136561"/>
                  <a:pt x="3208961" y="136202"/>
                </a:cubicBezTo>
                <a:cubicBezTo>
                  <a:pt x="3205094" y="135845"/>
                  <a:pt x="3201012" y="135665"/>
                  <a:pt x="3196706" y="135665"/>
                </a:cubicBezTo>
                <a:lnTo>
                  <a:pt x="3180931" y="135665"/>
                </a:lnTo>
                <a:lnTo>
                  <a:pt x="3180931" y="116301"/>
                </a:lnTo>
                <a:lnTo>
                  <a:pt x="3193003" y="116301"/>
                </a:lnTo>
                <a:cubicBezTo>
                  <a:pt x="3196027" y="116301"/>
                  <a:pt x="3199814" y="116203"/>
                  <a:pt x="3204360" y="116003"/>
                </a:cubicBezTo>
                <a:cubicBezTo>
                  <a:pt x="3208899" y="115805"/>
                  <a:pt x="3212526" y="115189"/>
                  <a:pt x="3215232" y="114151"/>
                </a:cubicBezTo>
                <a:cubicBezTo>
                  <a:pt x="3218659" y="112873"/>
                  <a:pt x="3221414" y="111062"/>
                  <a:pt x="3223483" y="108712"/>
                </a:cubicBezTo>
                <a:cubicBezTo>
                  <a:pt x="3225553" y="106365"/>
                  <a:pt x="3226591" y="102397"/>
                  <a:pt x="3226591" y="96818"/>
                </a:cubicBezTo>
                <a:cubicBezTo>
                  <a:pt x="3226591" y="92915"/>
                  <a:pt x="3225715" y="89768"/>
                  <a:pt x="3223961" y="87378"/>
                </a:cubicBezTo>
                <a:cubicBezTo>
                  <a:pt x="3222209" y="84988"/>
                  <a:pt x="3220017" y="83112"/>
                  <a:pt x="3217386" y="81756"/>
                </a:cubicBezTo>
                <a:cubicBezTo>
                  <a:pt x="3214674" y="80322"/>
                  <a:pt x="3211729" y="79347"/>
                  <a:pt x="3208540" y="78829"/>
                </a:cubicBezTo>
                <a:cubicBezTo>
                  <a:pt x="3205353" y="78310"/>
                  <a:pt x="3202287" y="78051"/>
                  <a:pt x="3199339" y="78051"/>
                </a:cubicBezTo>
                <a:cubicBezTo>
                  <a:pt x="3191767" y="78051"/>
                  <a:pt x="3184495" y="79109"/>
                  <a:pt x="3177523" y="81223"/>
                </a:cubicBezTo>
                <a:cubicBezTo>
                  <a:pt x="3170549" y="83332"/>
                  <a:pt x="3164555" y="86460"/>
                  <a:pt x="3159537" y="90604"/>
                </a:cubicBezTo>
                <a:lnTo>
                  <a:pt x="3158101" y="90604"/>
                </a:lnTo>
                <a:lnTo>
                  <a:pt x="3158101" y="66341"/>
                </a:lnTo>
                <a:cubicBezTo>
                  <a:pt x="3163839" y="64345"/>
                  <a:pt x="3170189" y="62593"/>
                  <a:pt x="3177166" y="61077"/>
                </a:cubicBezTo>
                <a:cubicBezTo>
                  <a:pt x="3184140" y="59565"/>
                  <a:pt x="3191127" y="58808"/>
                  <a:pt x="3198140" y="58808"/>
                </a:cubicBezTo>
                <a:cubicBezTo>
                  <a:pt x="3203799" y="58808"/>
                  <a:pt x="3209558" y="59385"/>
                  <a:pt x="3215416" y="60537"/>
                </a:cubicBezTo>
                <a:cubicBezTo>
                  <a:pt x="3221269" y="61696"/>
                  <a:pt x="3226832" y="63669"/>
                  <a:pt x="3232087" y="66459"/>
                </a:cubicBezTo>
                <a:cubicBezTo>
                  <a:pt x="3237029" y="69170"/>
                  <a:pt x="3241174" y="72895"/>
                  <a:pt x="3244521" y="77637"/>
                </a:cubicBezTo>
                <a:cubicBezTo>
                  <a:pt x="3247867" y="82378"/>
                  <a:pt x="3249540" y="88174"/>
                  <a:pt x="3249540" y="95025"/>
                </a:cubicBezTo>
                <a:cubicBezTo>
                  <a:pt x="3249540" y="102279"/>
                  <a:pt x="3247489" y="108633"/>
                  <a:pt x="3243383" y="114090"/>
                </a:cubicBezTo>
                <a:cubicBezTo>
                  <a:pt x="3239277" y="119549"/>
                  <a:pt x="3233841" y="123155"/>
                  <a:pt x="3227069" y="124912"/>
                </a:cubicBezTo>
                <a:lnTo>
                  <a:pt x="3227069" y="125747"/>
                </a:lnTo>
                <a:cubicBezTo>
                  <a:pt x="3234477" y="128296"/>
                  <a:pt x="3240554" y="132202"/>
                  <a:pt x="3245296" y="137458"/>
                </a:cubicBezTo>
                <a:cubicBezTo>
                  <a:pt x="3250037" y="142721"/>
                  <a:pt x="3252409" y="149773"/>
                  <a:pt x="3252409" y="158615"/>
                </a:cubicBezTo>
                <a:close/>
                <a:moveTo>
                  <a:pt x="3462757" y="134352"/>
                </a:moveTo>
                <a:lnTo>
                  <a:pt x="3441600" y="134352"/>
                </a:lnTo>
                <a:lnTo>
                  <a:pt x="3441600" y="195552"/>
                </a:lnTo>
                <a:lnTo>
                  <a:pt x="3418650" y="195552"/>
                </a:lnTo>
                <a:lnTo>
                  <a:pt x="3418650" y="134352"/>
                </a:lnTo>
                <a:lnTo>
                  <a:pt x="3340001" y="134352"/>
                </a:lnTo>
                <a:lnTo>
                  <a:pt x="3340001" y="109253"/>
                </a:lnTo>
                <a:lnTo>
                  <a:pt x="3419607" y="17571"/>
                </a:lnTo>
                <a:lnTo>
                  <a:pt x="3441600" y="17571"/>
                </a:lnTo>
                <a:lnTo>
                  <a:pt x="3441600" y="115228"/>
                </a:lnTo>
                <a:lnTo>
                  <a:pt x="3462757" y="115228"/>
                </a:lnTo>
                <a:close/>
                <a:moveTo>
                  <a:pt x="3418650" y="115228"/>
                </a:moveTo>
                <a:lnTo>
                  <a:pt x="3418650" y="45661"/>
                </a:lnTo>
                <a:lnTo>
                  <a:pt x="3358645" y="115228"/>
                </a:lnTo>
                <a:close/>
                <a:moveTo>
                  <a:pt x="3589700" y="138894"/>
                </a:moveTo>
                <a:cubicBezTo>
                  <a:pt x="3589700" y="147502"/>
                  <a:pt x="3588328" y="155469"/>
                  <a:pt x="3585583" y="162798"/>
                </a:cubicBezTo>
                <a:cubicBezTo>
                  <a:pt x="3582832" y="170131"/>
                  <a:pt x="3578984" y="176464"/>
                  <a:pt x="3574045" y="181803"/>
                </a:cubicBezTo>
                <a:cubicBezTo>
                  <a:pt x="3569022" y="187224"/>
                  <a:pt x="3562790" y="191486"/>
                  <a:pt x="3555339" y="194597"/>
                </a:cubicBezTo>
                <a:cubicBezTo>
                  <a:pt x="3547886" y="197704"/>
                  <a:pt x="3539539" y="199256"/>
                  <a:pt x="3530297" y="199256"/>
                </a:cubicBezTo>
                <a:cubicBezTo>
                  <a:pt x="3521769" y="199256"/>
                  <a:pt x="3513381" y="198320"/>
                  <a:pt x="3505133" y="196451"/>
                </a:cubicBezTo>
                <a:cubicBezTo>
                  <a:pt x="3496886" y="194575"/>
                  <a:pt x="3489736" y="192124"/>
                  <a:pt x="3483680" y="189096"/>
                </a:cubicBezTo>
                <a:lnTo>
                  <a:pt x="3483680" y="163875"/>
                </a:lnTo>
                <a:lnTo>
                  <a:pt x="3485351" y="163875"/>
                </a:lnTo>
                <a:cubicBezTo>
                  <a:pt x="3487183" y="165232"/>
                  <a:pt x="3489812" y="166766"/>
                  <a:pt x="3493239" y="168475"/>
                </a:cubicBezTo>
                <a:cubicBezTo>
                  <a:pt x="3496666" y="170192"/>
                  <a:pt x="3500453" y="171805"/>
                  <a:pt x="3504596" y="173318"/>
                </a:cubicBezTo>
                <a:cubicBezTo>
                  <a:pt x="3509297" y="174992"/>
                  <a:pt x="3513604" y="176287"/>
                  <a:pt x="3517505" y="177201"/>
                </a:cubicBezTo>
                <a:cubicBezTo>
                  <a:pt x="3521412" y="178120"/>
                  <a:pt x="3525793" y="178577"/>
                  <a:pt x="3530654" y="178577"/>
                </a:cubicBezTo>
                <a:cubicBezTo>
                  <a:pt x="3535434" y="178577"/>
                  <a:pt x="3540096" y="177721"/>
                  <a:pt x="3544639" y="176006"/>
                </a:cubicBezTo>
                <a:cubicBezTo>
                  <a:pt x="3549183" y="174293"/>
                  <a:pt x="3553085" y="171525"/>
                  <a:pt x="3556350" y="167702"/>
                </a:cubicBezTo>
                <a:cubicBezTo>
                  <a:pt x="3559303" y="164195"/>
                  <a:pt x="3561556" y="160088"/>
                  <a:pt x="3563111" y="155389"/>
                </a:cubicBezTo>
                <a:cubicBezTo>
                  <a:pt x="3564663" y="150688"/>
                  <a:pt x="3565437" y="145152"/>
                  <a:pt x="3565437" y="138773"/>
                </a:cubicBezTo>
                <a:cubicBezTo>
                  <a:pt x="3565437" y="132480"/>
                  <a:pt x="3564583" y="127302"/>
                  <a:pt x="3562866" y="123234"/>
                </a:cubicBezTo>
                <a:cubicBezTo>
                  <a:pt x="3561153" y="119170"/>
                  <a:pt x="3558661" y="115826"/>
                  <a:pt x="3555396" y="113193"/>
                </a:cubicBezTo>
                <a:cubicBezTo>
                  <a:pt x="3551969" y="110170"/>
                  <a:pt x="3547769" y="108035"/>
                  <a:pt x="3542785" y="106800"/>
                </a:cubicBezTo>
                <a:cubicBezTo>
                  <a:pt x="3537806" y="105566"/>
                  <a:pt x="3532245" y="104950"/>
                  <a:pt x="3526113" y="104950"/>
                </a:cubicBezTo>
                <a:cubicBezTo>
                  <a:pt x="3519656" y="104950"/>
                  <a:pt x="3513165" y="105446"/>
                  <a:pt x="3506631" y="106441"/>
                </a:cubicBezTo>
                <a:cubicBezTo>
                  <a:pt x="3500093" y="107442"/>
                  <a:pt x="3494873" y="108378"/>
                  <a:pt x="3490970" y="109253"/>
                </a:cubicBezTo>
                <a:lnTo>
                  <a:pt x="3490970" y="17571"/>
                </a:lnTo>
                <a:lnTo>
                  <a:pt x="3588628" y="17571"/>
                </a:lnTo>
                <a:lnTo>
                  <a:pt x="3588628" y="38487"/>
                </a:lnTo>
                <a:lnTo>
                  <a:pt x="3514040" y="38487"/>
                </a:lnTo>
                <a:lnTo>
                  <a:pt x="3514040" y="85824"/>
                </a:lnTo>
                <a:cubicBezTo>
                  <a:pt x="3516905" y="85502"/>
                  <a:pt x="3519735" y="85265"/>
                  <a:pt x="3522528" y="85107"/>
                </a:cubicBezTo>
                <a:cubicBezTo>
                  <a:pt x="3525315" y="84949"/>
                  <a:pt x="3527868" y="84869"/>
                  <a:pt x="3530175" y="84869"/>
                </a:cubicBezTo>
                <a:cubicBezTo>
                  <a:pt x="3539261" y="84869"/>
                  <a:pt x="3546954" y="85626"/>
                  <a:pt x="3553248" y="87137"/>
                </a:cubicBezTo>
                <a:cubicBezTo>
                  <a:pt x="3559544" y="88653"/>
                  <a:pt x="3565596" y="91597"/>
                  <a:pt x="3571412" y="95983"/>
                </a:cubicBezTo>
                <a:cubicBezTo>
                  <a:pt x="3577310" y="100443"/>
                  <a:pt x="3581831" y="106019"/>
                  <a:pt x="3584981" y="112712"/>
                </a:cubicBezTo>
                <a:cubicBezTo>
                  <a:pt x="3588132" y="119411"/>
                  <a:pt x="3589700" y="128134"/>
                  <a:pt x="3589700" y="138894"/>
                </a:cubicBezTo>
                <a:close/>
                <a:moveTo>
                  <a:pt x="3726208" y="106502"/>
                </a:moveTo>
                <a:cubicBezTo>
                  <a:pt x="3726208" y="138459"/>
                  <a:pt x="3721565" y="161906"/>
                  <a:pt x="3712284" y="176842"/>
                </a:cubicBezTo>
                <a:cubicBezTo>
                  <a:pt x="3703000" y="191786"/>
                  <a:pt x="3688675" y="199256"/>
                  <a:pt x="3669311" y="199256"/>
                </a:cubicBezTo>
                <a:cubicBezTo>
                  <a:pt x="3649705" y="199256"/>
                  <a:pt x="3635324" y="191645"/>
                  <a:pt x="3626162" y="176428"/>
                </a:cubicBezTo>
                <a:cubicBezTo>
                  <a:pt x="3616996" y="161207"/>
                  <a:pt x="3612413" y="137980"/>
                  <a:pt x="3612413" y="106743"/>
                </a:cubicBezTo>
                <a:cubicBezTo>
                  <a:pt x="3612413" y="74624"/>
                  <a:pt x="3617054" y="51137"/>
                  <a:pt x="3626341" y="36273"/>
                </a:cubicBezTo>
                <a:cubicBezTo>
                  <a:pt x="3635626" y="21412"/>
                  <a:pt x="3649946" y="13985"/>
                  <a:pt x="3669311" y="13985"/>
                </a:cubicBezTo>
                <a:cubicBezTo>
                  <a:pt x="3688912" y="13985"/>
                  <a:pt x="3703303" y="21675"/>
                  <a:pt x="3712465" y="37055"/>
                </a:cubicBezTo>
                <a:cubicBezTo>
                  <a:pt x="3721627" y="52429"/>
                  <a:pt x="3726208" y="75581"/>
                  <a:pt x="3726208" y="106502"/>
                </a:cubicBezTo>
                <a:close/>
                <a:moveTo>
                  <a:pt x="3695609" y="160768"/>
                </a:moveTo>
                <a:cubicBezTo>
                  <a:pt x="3697921" y="154871"/>
                  <a:pt x="3699555" y="147419"/>
                  <a:pt x="3700509" y="138416"/>
                </a:cubicBezTo>
                <a:cubicBezTo>
                  <a:pt x="3701467" y="129413"/>
                  <a:pt x="3701946" y="118774"/>
                  <a:pt x="3701946" y="106502"/>
                </a:cubicBezTo>
                <a:cubicBezTo>
                  <a:pt x="3701946" y="94309"/>
                  <a:pt x="3701467" y="83710"/>
                  <a:pt x="3700509" y="74706"/>
                </a:cubicBezTo>
                <a:cubicBezTo>
                  <a:pt x="3699555" y="65699"/>
                  <a:pt x="3697881" y="58211"/>
                  <a:pt x="3695490" y="52235"/>
                </a:cubicBezTo>
                <a:cubicBezTo>
                  <a:pt x="3693096" y="46177"/>
                  <a:pt x="3689813" y="41579"/>
                  <a:pt x="3685629" y="38430"/>
                </a:cubicBezTo>
                <a:cubicBezTo>
                  <a:pt x="3681446" y="35279"/>
                  <a:pt x="3676007" y="33707"/>
                  <a:pt x="3669311" y="33707"/>
                </a:cubicBezTo>
                <a:cubicBezTo>
                  <a:pt x="3662698" y="33707"/>
                  <a:pt x="3657258" y="35279"/>
                  <a:pt x="3652996" y="38430"/>
                </a:cubicBezTo>
                <a:cubicBezTo>
                  <a:pt x="3648729" y="41579"/>
                  <a:pt x="3645368" y="46259"/>
                  <a:pt x="3642894" y="52474"/>
                </a:cubicBezTo>
                <a:cubicBezTo>
                  <a:pt x="3640504" y="58531"/>
                  <a:pt x="3638870" y="66178"/>
                  <a:pt x="3637994" y="75422"/>
                </a:cubicBezTo>
                <a:cubicBezTo>
                  <a:pt x="3637119" y="84668"/>
                  <a:pt x="3636681" y="95107"/>
                  <a:pt x="3636681" y="106743"/>
                </a:cubicBezTo>
                <a:cubicBezTo>
                  <a:pt x="3636681" y="119174"/>
                  <a:pt x="3637059" y="129570"/>
                  <a:pt x="3637818" y="137937"/>
                </a:cubicBezTo>
                <a:cubicBezTo>
                  <a:pt x="3638575" y="146307"/>
                  <a:pt x="3640227" y="153798"/>
                  <a:pt x="3642776" y="160408"/>
                </a:cubicBezTo>
                <a:cubicBezTo>
                  <a:pt x="3645084" y="166546"/>
                  <a:pt x="3648374" y="171269"/>
                  <a:pt x="3652636" y="174570"/>
                </a:cubicBezTo>
                <a:cubicBezTo>
                  <a:pt x="3656903" y="177878"/>
                  <a:pt x="3662460" y="179534"/>
                  <a:pt x="3669311" y="179534"/>
                </a:cubicBezTo>
                <a:cubicBezTo>
                  <a:pt x="3675925" y="179534"/>
                  <a:pt x="3681364" y="177962"/>
                  <a:pt x="3685629" y="174811"/>
                </a:cubicBezTo>
                <a:cubicBezTo>
                  <a:pt x="3689889" y="171665"/>
                  <a:pt x="3693215" y="166986"/>
                  <a:pt x="3695609" y="16076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20970" y="5037615"/>
            <a:ext cx="7278343" cy="244800"/>
          </a:xfrm>
          <a:custGeom>
            <a:avLst/>
            <a:gdLst/>
            <a:ahLst/>
            <a:cxnLst/>
            <a:rect l="l" t="t" r="r" b="b"/>
            <a:pathLst>
              <a:path w="7278343" h="244800">
                <a:moveTo>
                  <a:pt x="123832" y="195556"/>
                </a:moveTo>
                <a:lnTo>
                  <a:pt x="101600" y="195556"/>
                </a:lnTo>
                <a:lnTo>
                  <a:pt x="101600" y="90608"/>
                </a:lnTo>
                <a:lnTo>
                  <a:pt x="69563" y="158738"/>
                </a:lnTo>
                <a:lnTo>
                  <a:pt x="52830" y="158738"/>
                </a:lnTo>
                <a:lnTo>
                  <a:pt x="21038" y="90608"/>
                </a:lnTo>
                <a:lnTo>
                  <a:pt x="21038" y="195556"/>
                </a:lnTo>
                <a:lnTo>
                  <a:pt x="0" y="195556"/>
                </a:lnTo>
                <a:lnTo>
                  <a:pt x="0" y="62038"/>
                </a:lnTo>
                <a:lnTo>
                  <a:pt x="27133" y="62038"/>
                </a:lnTo>
                <a:lnTo>
                  <a:pt x="62273" y="136148"/>
                </a:lnTo>
                <a:lnTo>
                  <a:pt x="96221" y="62038"/>
                </a:lnTo>
                <a:lnTo>
                  <a:pt x="123832" y="62038"/>
                </a:lnTo>
                <a:close/>
                <a:moveTo>
                  <a:pt x="214318" y="198662"/>
                </a:moveTo>
                <a:cubicBezTo>
                  <a:pt x="193043" y="198662"/>
                  <a:pt x="176530" y="192664"/>
                  <a:pt x="164776" y="180669"/>
                </a:cubicBezTo>
                <a:cubicBezTo>
                  <a:pt x="153018" y="168677"/>
                  <a:pt x="147139" y="151645"/>
                  <a:pt x="147139" y="129574"/>
                </a:cubicBezTo>
                <a:cubicBezTo>
                  <a:pt x="147139" y="107819"/>
                  <a:pt x="152838" y="90508"/>
                  <a:pt x="164236" y="77633"/>
                </a:cubicBezTo>
                <a:cubicBezTo>
                  <a:pt x="175629" y="64767"/>
                  <a:pt x="190530" y="58333"/>
                  <a:pt x="208936" y="58333"/>
                </a:cubicBezTo>
                <a:cubicBezTo>
                  <a:pt x="217228" y="58333"/>
                  <a:pt x="224557" y="59530"/>
                  <a:pt x="230936" y="61920"/>
                </a:cubicBezTo>
                <a:cubicBezTo>
                  <a:pt x="237308" y="64314"/>
                  <a:pt x="242885" y="68054"/>
                  <a:pt x="247666" y="73155"/>
                </a:cubicBezTo>
                <a:cubicBezTo>
                  <a:pt x="252450" y="78256"/>
                  <a:pt x="256115" y="84488"/>
                  <a:pt x="258663" y="91860"/>
                </a:cubicBezTo>
                <a:cubicBezTo>
                  <a:pt x="261212" y="99230"/>
                  <a:pt x="262491" y="108254"/>
                  <a:pt x="262491" y="118936"/>
                </a:cubicBezTo>
                <a:lnTo>
                  <a:pt x="262491" y="131130"/>
                </a:lnTo>
                <a:lnTo>
                  <a:pt x="169970" y="131130"/>
                </a:lnTo>
                <a:cubicBezTo>
                  <a:pt x="169970" y="146667"/>
                  <a:pt x="173876" y="158536"/>
                  <a:pt x="181684" y="166744"/>
                </a:cubicBezTo>
                <a:cubicBezTo>
                  <a:pt x="189496" y="174952"/>
                  <a:pt x="200294" y="179059"/>
                  <a:pt x="214081" y="179059"/>
                </a:cubicBezTo>
                <a:cubicBezTo>
                  <a:pt x="219020" y="179059"/>
                  <a:pt x="223862" y="178498"/>
                  <a:pt x="228603" y="177386"/>
                </a:cubicBezTo>
                <a:cubicBezTo>
                  <a:pt x="233344" y="176269"/>
                  <a:pt x="237629" y="174837"/>
                  <a:pt x="241452" y="173084"/>
                </a:cubicBezTo>
                <a:cubicBezTo>
                  <a:pt x="245516" y="171252"/>
                  <a:pt x="248944" y="169480"/>
                  <a:pt x="251734" y="167763"/>
                </a:cubicBezTo>
                <a:cubicBezTo>
                  <a:pt x="254520" y="166053"/>
                  <a:pt x="256834" y="164437"/>
                  <a:pt x="258663" y="162922"/>
                </a:cubicBezTo>
                <a:lnTo>
                  <a:pt x="259977" y="162922"/>
                </a:lnTo>
                <a:lnTo>
                  <a:pt x="259977" y="187430"/>
                </a:lnTo>
                <a:cubicBezTo>
                  <a:pt x="257350" y="188466"/>
                  <a:pt x="254085" y="189756"/>
                  <a:pt x="250178" y="191311"/>
                </a:cubicBezTo>
                <a:cubicBezTo>
                  <a:pt x="246275" y="192862"/>
                  <a:pt x="242766" y="194082"/>
                  <a:pt x="239659" y="194957"/>
                </a:cubicBezTo>
                <a:cubicBezTo>
                  <a:pt x="235275" y="196152"/>
                  <a:pt x="231315" y="197071"/>
                  <a:pt x="227765" y="197704"/>
                </a:cubicBezTo>
                <a:cubicBezTo>
                  <a:pt x="224219" y="198342"/>
                  <a:pt x="219736" y="198662"/>
                  <a:pt x="214318" y="198662"/>
                </a:cubicBezTo>
                <a:close/>
                <a:moveTo>
                  <a:pt x="240616" y="113915"/>
                </a:moveTo>
                <a:cubicBezTo>
                  <a:pt x="240459" y="107860"/>
                  <a:pt x="239739" y="102639"/>
                  <a:pt x="238464" y="98255"/>
                </a:cubicBezTo>
                <a:cubicBezTo>
                  <a:pt x="237190" y="93873"/>
                  <a:pt x="235357" y="90168"/>
                  <a:pt x="232967" y="87141"/>
                </a:cubicBezTo>
                <a:cubicBezTo>
                  <a:pt x="230336" y="83793"/>
                  <a:pt x="226969" y="81244"/>
                  <a:pt x="222865" y="79492"/>
                </a:cubicBezTo>
                <a:cubicBezTo>
                  <a:pt x="218761" y="77734"/>
                  <a:pt x="213678" y="76860"/>
                  <a:pt x="207623" y="76860"/>
                </a:cubicBezTo>
                <a:cubicBezTo>
                  <a:pt x="201646" y="76860"/>
                  <a:pt x="196568" y="77755"/>
                  <a:pt x="192384" y="79549"/>
                </a:cubicBezTo>
                <a:cubicBezTo>
                  <a:pt x="188201" y="81342"/>
                  <a:pt x="184396" y="83956"/>
                  <a:pt x="180968" y="87382"/>
                </a:cubicBezTo>
                <a:cubicBezTo>
                  <a:pt x="177624" y="90885"/>
                  <a:pt x="175075" y="94770"/>
                  <a:pt x="173321" y="99035"/>
                </a:cubicBezTo>
                <a:cubicBezTo>
                  <a:pt x="171565" y="103298"/>
                  <a:pt x="170453" y="108258"/>
                  <a:pt x="169970" y="113915"/>
                </a:cubicBezTo>
                <a:close/>
                <a:moveTo>
                  <a:pt x="338270" y="198543"/>
                </a:moveTo>
                <a:cubicBezTo>
                  <a:pt x="329105" y="198543"/>
                  <a:pt x="320703" y="197128"/>
                  <a:pt x="313052" y="194298"/>
                </a:cubicBezTo>
                <a:cubicBezTo>
                  <a:pt x="305399" y="191472"/>
                  <a:pt x="298829" y="187189"/>
                  <a:pt x="293324" y="181450"/>
                </a:cubicBezTo>
                <a:cubicBezTo>
                  <a:pt x="287827" y="175712"/>
                  <a:pt x="283565" y="168479"/>
                  <a:pt x="280538" y="159757"/>
                </a:cubicBezTo>
                <a:cubicBezTo>
                  <a:pt x="277510" y="151034"/>
                  <a:pt x="275993" y="140770"/>
                  <a:pt x="275993" y="128977"/>
                </a:cubicBezTo>
                <a:cubicBezTo>
                  <a:pt x="275993" y="117263"/>
                  <a:pt x="277567" y="107143"/>
                  <a:pt x="280717" y="98614"/>
                </a:cubicBezTo>
                <a:cubicBezTo>
                  <a:pt x="283867" y="90090"/>
                  <a:pt x="288069" y="82918"/>
                  <a:pt x="293324" y="77100"/>
                </a:cubicBezTo>
                <a:cubicBezTo>
                  <a:pt x="298588" y="71283"/>
                  <a:pt x="305144" y="66802"/>
                  <a:pt x="312991" y="63651"/>
                </a:cubicBezTo>
                <a:cubicBezTo>
                  <a:pt x="320840" y="60505"/>
                  <a:pt x="329267" y="58932"/>
                  <a:pt x="338270" y="58932"/>
                </a:cubicBezTo>
                <a:cubicBezTo>
                  <a:pt x="345600" y="58932"/>
                  <a:pt x="352673" y="59968"/>
                  <a:pt x="359488" y="62038"/>
                </a:cubicBezTo>
                <a:cubicBezTo>
                  <a:pt x="366301" y="64112"/>
                  <a:pt x="372374" y="66502"/>
                  <a:pt x="377715" y="69213"/>
                </a:cubicBezTo>
                <a:lnTo>
                  <a:pt x="377715" y="94431"/>
                </a:lnTo>
                <a:lnTo>
                  <a:pt x="376398" y="94431"/>
                </a:lnTo>
                <a:cubicBezTo>
                  <a:pt x="374807" y="93078"/>
                  <a:pt x="372755" y="91526"/>
                  <a:pt x="370245" y="89770"/>
                </a:cubicBezTo>
                <a:cubicBezTo>
                  <a:pt x="367737" y="88016"/>
                  <a:pt x="364688" y="86222"/>
                  <a:pt x="361101" y="84394"/>
                </a:cubicBezTo>
                <a:cubicBezTo>
                  <a:pt x="357991" y="82796"/>
                  <a:pt x="354326" y="81403"/>
                  <a:pt x="350103" y="80208"/>
                </a:cubicBezTo>
                <a:cubicBezTo>
                  <a:pt x="345880" y="79013"/>
                  <a:pt x="341816" y="78415"/>
                  <a:pt x="337911" y="78415"/>
                </a:cubicBezTo>
                <a:cubicBezTo>
                  <a:pt x="326279" y="78415"/>
                  <a:pt x="316933" y="82818"/>
                  <a:pt x="309885" y="91623"/>
                </a:cubicBezTo>
                <a:cubicBezTo>
                  <a:pt x="302828" y="100429"/>
                  <a:pt x="299301" y="112881"/>
                  <a:pt x="299301" y="128977"/>
                </a:cubicBezTo>
                <a:cubicBezTo>
                  <a:pt x="299301" y="144756"/>
                  <a:pt x="302709" y="157045"/>
                  <a:pt x="309520" y="165852"/>
                </a:cubicBezTo>
                <a:cubicBezTo>
                  <a:pt x="316332" y="174656"/>
                  <a:pt x="325796" y="179059"/>
                  <a:pt x="337911" y="179059"/>
                </a:cubicBezTo>
                <a:cubicBezTo>
                  <a:pt x="345244" y="179059"/>
                  <a:pt x="352216" y="177544"/>
                  <a:pt x="358830" y="174517"/>
                </a:cubicBezTo>
                <a:cubicBezTo>
                  <a:pt x="365443" y="171493"/>
                  <a:pt x="371301" y="167586"/>
                  <a:pt x="376398" y="162802"/>
                </a:cubicBezTo>
                <a:lnTo>
                  <a:pt x="377715" y="162802"/>
                </a:lnTo>
                <a:lnTo>
                  <a:pt x="377715" y="188027"/>
                </a:lnTo>
                <a:cubicBezTo>
                  <a:pt x="375484" y="189065"/>
                  <a:pt x="372694" y="190317"/>
                  <a:pt x="369349" y="191790"/>
                </a:cubicBezTo>
                <a:cubicBezTo>
                  <a:pt x="366001" y="193266"/>
                  <a:pt x="362973" y="194360"/>
                  <a:pt x="360263" y="195077"/>
                </a:cubicBezTo>
                <a:cubicBezTo>
                  <a:pt x="356436" y="196192"/>
                  <a:pt x="353009" y="197049"/>
                  <a:pt x="349985" y="197647"/>
                </a:cubicBezTo>
                <a:cubicBezTo>
                  <a:pt x="346957" y="198244"/>
                  <a:pt x="343051" y="198543"/>
                  <a:pt x="338270" y="198543"/>
                </a:cubicBezTo>
                <a:close/>
                <a:moveTo>
                  <a:pt x="495695" y="81758"/>
                </a:moveTo>
                <a:lnTo>
                  <a:pt x="450270" y="81758"/>
                </a:lnTo>
                <a:lnTo>
                  <a:pt x="450270" y="195556"/>
                </a:lnTo>
                <a:lnTo>
                  <a:pt x="427799" y="195556"/>
                </a:lnTo>
                <a:lnTo>
                  <a:pt x="427799" y="81758"/>
                </a:lnTo>
                <a:lnTo>
                  <a:pt x="382377" y="81758"/>
                </a:lnTo>
                <a:lnTo>
                  <a:pt x="382377" y="62038"/>
                </a:lnTo>
                <a:lnTo>
                  <a:pt x="495695" y="62038"/>
                </a:lnTo>
                <a:close/>
                <a:moveTo>
                  <a:pt x="622278" y="128858"/>
                </a:moveTo>
                <a:cubicBezTo>
                  <a:pt x="622278" y="151329"/>
                  <a:pt x="616860" y="168677"/>
                  <a:pt x="606024" y="180910"/>
                </a:cubicBezTo>
                <a:cubicBezTo>
                  <a:pt x="595188" y="193143"/>
                  <a:pt x="580763" y="199259"/>
                  <a:pt x="562752" y="199259"/>
                </a:cubicBezTo>
                <a:cubicBezTo>
                  <a:pt x="544183" y="199259"/>
                  <a:pt x="529582" y="192944"/>
                  <a:pt x="518947" y="180313"/>
                </a:cubicBezTo>
                <a:cubicBezTo>
                  <a:pt x="508306" y="167684"/>
                  <a:pt x="502984" y="150530"/>
                  <a:pt x="502984" y="128858"/>
                </a:cubicBezTo>
                <a:cubicBezTo>
                  <a:pt x="502984" y="106545"/>
                  <a:pt x="508464" y="89211"/>
                  <a:pt x="519422" y="76860"/>
                </a:cubicBezTo>
                <a:cubicBezTo>
                  <a:pt x="530381" y="64508"/>
                  <a:pt x="544821" y="58333"/>
                  <a:pt x="562752" y="58333"/>
                </a:cubicBezTo>
                <a:cubicBezTo>
                  <a:pt x="580763" y="58333"/>
                  <a:pt x="595188" y="64490"/>
                  <a:pt x="606024" y="76798"/>
                </a:cubicBezTo>
                <a:cubicBezTo>
                  <a:pt x="616860" y="89110"/>
                  <a:pt x="622278" y="106463"/>
                  <a:pt x="622278" y="128858"/>
                </a:cubicBezTo>
                <a:close/>
                <a:moveTo>
                  <a:pt x="599090" y="128858"/>
                </a:moveTo>
                <a:cubicBezTo>
                  <a:pt x="599090" y="111563"/>
                  <a:pt x="595944" y="98716"/>
                  <a:pt x="589648" y="90306"/>
                </a:cubicBezTo>
                <a:cubicBezTo>
                  <a:pt x="583351" y="81899"/>
                  <a:pt x="574388" y="77698"/>
                  <a:pt x="562752" y="77698"/>
                </a:cubicBezTo>
                <a:cubicBezTo>
                  <a:pt x="551033" y="77698"/>
                  <a:pt x="542009" y="81899"/>
                  <a:pt x="535677" y="90306"/>
                </a:cubicBezTo>
                <a:cubicBezTo>
                  <a:pt x="529344" y="98716"/>
                  <a:pt x="526172" y="111563"/>
                  <a:pt x="526172" y="128858"/>
                </a:cubicBezTo>
                <a:cubicBezTo>
                  <a:pt x="526172" y="145594"/>
                  <a:pt x="529344" y="158281"/>
                  <a:pt x="535677" y="166928"/>
                </a:cubicBezTo>
                <a:cubicBezTo>
                  <a:pt x="542009" y="175575"/>
                  <a:pt x="551033" y="179895"/>
                  <a:pt x="562752" y="179895"/>
                </a:cubicBezTo>
                <a:cubicBezTo>
                  <a:pt x="574305" y="179895"/>
                  <a:pt x="583253" y="175651"/>
                  <a:pt x="589587" y="167166"/>
                </a:cubicBezTo>
                <a:cubicBezTo>
                  <a:pt x="595919" y="158680"/>
                  <a:pt x="599090" y="145907"/>
                  <a:pt x="599090" y="128858"/>
                </a:cubicBezTo>
                <a:close/>
                <a:moveTo>
                  <a:pt x="757350" y="125272"/>
                </a:moveTo>
                <a:cubicBezTo>
                  <a:pt x="757350" y="147506"/>
                  <a:pt x="752029" y="165210"/>
                  <a:pt x="741391" y="178402"/>
                </a:cubicBezTo>
                <a:cubicBezTo>
                  <a:pt x="730756" y="191588"/>
                  <a:pt x="717311" y="198183"/>
                  <a:pt x="701054" y="198183"/>
                </a:cubicBezTo>
                <a:cubicBezTo>
                  <a:pt x="694437" y="198183"/>
                  <a:pt x="688583" y="197428"/>
                  <a:pt x="683482" y="195911"/>
                </a:cubicBezTo>
                <a:cubicBezTo>
                  <a:pt x="678380" y="194400"/>
                  <a:pt x="673160" y="192049"/>
                  <a:pt x="667821" y="188863"/>
                </a:cubicBezTo>
                <a:lnTo>
                  <a:pt x="667821" y="244800"/>
                </a:lnTo>
                <a:lnTo>
                  <a:pt x="645350" y="244800"/>
                </a:lnTo>
                <a:lnTo>
                  <a:pt x="645350" y="62038"/>
                </a:lnTo>
                <a:lnTo>
                  <a:pt x="667821" y="62038"/>
                </a:lnTo>
                <a:lnTo>
                  <a:pt x="667821" y="76024"/>
                </a:lnTo>
                <a:cubicBezTo>
                  <a:pt x="673402" y="71005"/>
                  <a:pt x="679593" y="66802"/>
                  <a:pt x="686408" y="63413"/>
                </a:cubicBezTo>
                <a:cubicBezTo>
                  <a:pt x="693220" y="60026"/>
                  <a:pt x="700650" y="58333"/>
                  <a:pt x="708700" y="58333"/>
                </a:cubicBezTo>
                <a:cubicBezTo>
                  <a:pt x="724004" y="58333"/>
                  <a:pt x="735934" y="64389"/>
                  <a:pt x="744498" y="76503"/>
                </a:cubicBezTo>
                <a:cubicBezTo>
                  <a:pt x="753066" y="88614"/>
                  <a:pt x="757350" y="104871"/>
                  <a:pt x="757350" y="125272"/>
                </a:cubicBezTo>
                <a:close/>
                <a:moveTo>
                  <a:pt x="734159" y="127782"/>
                </a:moveTo>
                <a:cubicBezTo>
                  <a:pt x="734159" y="112561"/>
                  <a:pt x="731733" y="100745"/>
                  <a:pt x="726869" y="92339"/>
                </a:cubicBezTo>
                <a:cubicBezTo>
                  <a:pt x="722009" y="83930"/>
                  <a:pt x="714118" y="79729"/>
                  <a:pt x="703202" y="79729"/>
                </a:cubicBezTo>
                <a:cubicBezTo>
                  <a:pt x="696827" y="79729"/>
                  <a:pt x="690671" y="81144"/>
                  <a:pt x="684734" y="83973"/>
                </a:cubicBezTo>
                <a:cubicBezTo>
                  <a:pt x="678798" y="86803"/>
                  <a:pt x="673160" y="90449"/>
                  <a:pt x="667821" y="94909"/>
                </a:cubicBezTo>
                <a:lnTo>
                  <a:pt x="667821" y="170575"/>
                </a:lnTo>
                <a:cubicBezTo>
                  <a:pt x="673714" y="173440"/>
                  <a:pt x="678759" y="175392"/>
                  <a:pt x="682942" y="176428"/>
                </a:cubicBezTo>
                <a:cubicBezTo>
                  <a:pt x="687124" y="177466"/>
                  <a:pt x="691927" y="177984"/>
                  <a:pt x="697345" y="177984"/>
                </a:cubicBezTo>
                <a:cubicBezTo>
                  <a:pt x="708977" y="177984"/>
                  <a:pt x="718023" y="173720"/>
                  <a:pt x="724479" y="165192"/>
                </a:cubicBezTo>
                <a:cubicBezTo>
                  <a:pt x="730933" y="156668"/>
                  <a:pt x="734159" y="144198"/>
                  <a:pt x="734159" y="127782"/>
                </a:cubicBezTo>
                <a:close/>
                <a:moveTo>
                  <a:pt x="890507" y="128858"/>
                </a:moveTo>
                <a:cubicBezTo>
                  <a:pt x="890507" y="151329"/>
                  <a:pt x="885092" y="168677"/>
                  <a:pt x="874252" y="180910"/>
                </a:cubicBezTo>
                <a:cubicBezTo>
                  <a:pt x="863417" y="193143"/>
                  <a:pt x="848992" y="199259"/>
                  <a:pt x="830981" y="199259"/>
                </a:cubicBezTo>
                <a:cubicBezTo>
                  <a:pt x="812416" y="199259"/>
                  <a:pt x="797810" y="192944"/>
                  <a:pt x="787176" y="180313"/>
                </a:cubicBezTo>
                <a:cubicBezTo>
                  <a:pt x="776535" y="167684"/>
                  <a:pt x="771213" y="150530"/>
                  <a:pt x="771213" y="128858"/>
                </a:cubicBezTo>
                <a:cubicBezTo>
                  <a:pt x="771213" y="106545"/>
                  <a:pt x="776692" y="89211"/>
                  <a:pt x="787655" y="76860"/>
                </a:cubicBezTo>
                <a:cubicBezTo>
                  <a:pt x="798610" y="64508"/>
                  <a:pt x="813050" y="58333"/>
                  <a:pt x="830981" y="58333"/>
                </a:cubicBezTo>
                <a:cubicBezTo>
                  <a:pt x="848992" y="58333"/>
                  <a:pt x="863417" y="64490"/>
                  <a:pt x="874252" y="76798"/>
                </a:cubicBezTo>
                <a:cubicBezTo>
                  <a:pt x="885092" y="89110"/>
                  <a:pt x="890507" y="106463"/>
                  <a:pt x="890507" y="128858"/>
                </a:cubicBezTo>
                <a:close/>
                <a:moveTo>
                  <a:pt x="867319" y="128858"/>
                </a:moveTo>
                <a:cubicBezTo>
                  <a:pt x="867319" y="111563"/>
                  <a:pt x="864172" y="98716"/>
                  <a:pt x="857877" y="90306"/>
                </a:cubicBezTo>
                <a:cubicBezTo>
                  <a:pt x="851584" y="81899"/>
                  <a:pt x="842615" y="77698"/>
                  <a:pt x="830981" y="77698"/>
                </a:cubicBezTo>
                <a:cubicBezTo>
                  <a:pt x="819267" y="77698"/>
                  <a:pt x="810242" y="81899"/>
                  <a:pt x="803906" y="90306"/>
                </a:cubicBezTo>
                <a:cubicBezTo>
                  <a:pt x="797572" y="98716"/>
                  <a:pt x="794405" y="111563"/>
                  <a:pt x="794405" y="128858"/>
                </a:cubicBezTo>
                <a:cubicBezTo>
                  <a:pt x="794405" y="145594"/>
                  <a:pt x="797572" y="158281"/>
                  <a:pt x="803906" y="166928"/>
                </a:cubicBezTo>
                <a:cubicBezTo>
                  <a:pt x="810242" y="175575"/>
                  <a:pt x="819267" y="179895"/>
                  <a:pt x="830981" y="179895"/>
                </a:cubicBezTo>
                <a:cubicBezTo>
                  <a:pt x="842533" y="179895"/>
                  <a:pt x="851483" y="175651"/>
                  <a:pt x="857815" y="167166"/>
                </a:cubicBezTo>
                <a:cubicBezTo>
                  <a:pt x="864151" y="158680"/>
                  <a:pt x="867319" y="145907"/>
                  <a:pt x="867319" y="128858"/>
                </a:cubicBezTo>
                <a:close/>
                <a:moveTo>
                  <a:pt x="1074439" y="195556"/>
                </a:moveTo>
                <a:lnTo>
                  <a:pt x="1047301" y="195556"/>
                </a:lnTo>
                <a:lnTo>
                  <a:pt x="1005347" y="134118"/>
                </a:lnTo>
                <a:lnTo>
                  <a:pt x="996624" y="134118"/>
                </a:lnTo>
                <a:lnTo>
                  <a:pt x="996624" y="195556"/>
                </a:lnTo>
                <a:lnTo>
                  <a:pt x="974391" y="195556"/>
                </a:lnTo>
                <a:lnTo>
                  <a:pt x="974391" y="134118"/>
                </a:lnTo>
                <a:lnTo>
                  <a:pt x="965664" y="134118"/>
                </a:lnTo>
                <a:lnTo>
                  <a:pt x="922990" y="195556"/>
                </a:lnTo>
                <a:lnTo>
                  <a:pt x="897051" y="195556"/>
                </a:lnTo>
                <a:lnTo>
                  <a:pt x="947376" y="125632"/>
                </a:lnTo>
                <a:cubicBezTo>
                  <a:pt x="943474" y="123559"/>
                  <a:pt x="940003" y="120546"/>
                  <a:pt x="936975" y="116603"/>
                </a:cubicBezTo>
                <a:cubicBezTo>
                  <a:pt x="933951" y="112658"/>
                  <a:pt x="931241" y="106941"/>
                  <a:pt x="928851" y="99450"/>
                </a:cubicBezTo>
                <a:cubicBezTo>
                  <a:pt x="926694" y="92678"/>
                  <a:pt x="924146" y="87980"/>
                  <a:pt x="921197" y="85345"/>
                </a:cubicBezTo>
                <a:cubicBezTo>
                  <a:pt x="918249" y="82716"/>
                  <a:pt x="913428" y="81403"/>
                  <a:pt x="906735" y="81403"/>
                </a:cubicBezTo>
                <a:lnTo>
                  <a:pt x="901594" y="81403"/>
                </a:lnTo>
                <a:lnTo>
                  <a:pt x="901594" y="62038"/>
                </a:lnTo>
                <a:lnTo>
                  <a:pt x="907693" y="62038"/>
                </a:lnTo>
                <a:cubicBezTo>
                  <a:pt x="917492" y="62038"/>
                  <a:pt x="925560" y="64029"/>
                  <a:pt x="931896" y="68014"/>
                </a:cubicBezTo>
                <a:cubicBezTo>
                  <a:pt x="938229" y="72000"/>
                  <a:pt x="943193" y="78972"/>
                  <a:pt x="946774" y="88934"/>
                </a:cubicBezTo>
                <a:cubicBezTo>
                  <a:pt x="947498" y="91004"/>
                  <a:pt x="948395" y="93377"/>
                  <a:pt x="949471" y="96043"/>
                </a:cubicBezTo>
                <a:cubicBezTo>
                  <a:pt x="950548" y="98716"/>
                  <a:pt x="951480" y="100965"/>
                  <a:pt x="952279" y="102797"/>
                </a:cubicBezTo>
                <a:cubicBezTo>
                  <a:pt x="954907" y="108853"/>
                  <a:pt x="957975" y="113238"/>
                  <a:pt x="961481" y="115948"/>
                </a:cubicBezTo>
                <a:cubicBezTo>
                  <a:pt x="964984" y="118656"/>
                  <a:pt x="969289" y="120167"/>
                  <a:pt x="974391" y="120488"/>
                </a:cubicBezTo>
                <a:lnTo>
                  <a:pt x="974391" y="62038"/>
                </a:lnTo>
                <a:lnTo>
                  <a:pt x="996624" y="62038"/>
                </a:lnTo>
                <a:lnTo>
                  <a:pt x="996624" y="120488"/>
                </a:lnTo>
                <a:cubicBezTo>
                  <a:pt x="1001721" y="120092"/>
                  <a:pt x="1006085" y="118536"/>
                  <a:pt x="1009711" y="115826"/>
                </a:cubicBezTo>
                <a:cubicBezTo>
                  <a:pt x="1013339" y="113119"/>
                  <a:pt x="1016428" y="108777"/>
                  <a:pt x="1018973" y="102797"/>
                </a:cubicBezTo>
                <a:cubicBezTo>
                  <a:pt x="1019852" y="100803"/>
                  <a:pt x="1020831" y="98496"/>
                  <a:pt x="1021904" y="95867"/>
                </a:cubicBezTo>
                <a:cubicBezTo>
                  <a:pt x="1022979" y="93235"/>
                  <a:pt x="1023837" y="90928"/>
                  <a:pt x="1024473" y="88934"/>
                </a:cubicBezTo>
                <a:cubicBezTo>
                  <a:pt x="1027980" y="79131"/>
                  <a:pt x="1032840" y="72200"/>
                  <a:pt x="1039058" y="68133"/>
                </a:cubicBezTo>
                <a:cubicBezTo>
                  <a:pt x="1045271" y="64069"/>
                  <a:pt x="1053357" y="62038"/>
                  <a:pt x="1063321" y="62038"/>
                </a:cubicBezTo>
                <a:lnTo>
                  <a:pt x="1069416" y="62038"/>
                </a:lnTo>
                <a:lnTo>
                  <a:pt x="1069416" y="81403"/>
                </a:lnTo>
                <a:lnTo>
                  <a:pt x="1064275" y="81403"/>
                </a:lnTo>
                <a:cubicBezTo>
                  <a:pt x="1057979" y="81403"/>
                  <a:pt x="1053263" y="82694"/>
                  <a:pt x="1050113" y="85287"/>
                </a:cubicBezTo>
                <a:cubicBezTo>
                  <a:pt x="1046962" y="87879"/>
                  <a:pt x="1044313" y="92602"/>
                  <a:pt x="1042164" y="99450"/>
                </a:cubicBezTo>
                <a:cubicBezTo>
                  <a:pt x="1039932" y="106386"/>
                  <a:pt x="1037300" y="111845"/>
                  <a:pt x="1034276" y="115826"/>
                </a:cubicBezTo>
                <a:cubicBezTo>
                  <a:pt x="1031249" y="119812"/>
                  <a:pt x="1027901" y="122839"/>
                  <a:pt x="1024233" y="124912"/>
                </a:cubicBezTo>
                <a:close/>
                <a:moveTo>
                  <a:pt x="1206169" y="227591"/>
                </a:moveTo>
                <a:lnTo>
                  <a:pt x="1185254" y="227591"/>
                </a:lnTo>
                <a:lnTo>
                  <a:pt x="1185254" y="195195"/>
                </a:lnTo>
                <a:lnTo>
                  <a:pt x="1097280" y="195195"/>
                </a:lnTo>
                <a:lnTo>
                  <a:pt x="1097280" y="227591"/>
                </a:lnTo>
                <a:lnTo>
                  <a:pt x="1076360" y="227591"/>
                </a:lnTo>
                <a:lnTo>
                  <a:pt x="1076360" y="176428"/>
                </a:lnTo>
                <a:lnTo>
                  <a:pt x="1085206" y="176428"/>
                </a:lnTo>
                <a:cubicBezTo>
                  <a:pt x="1092776" y="163997"/>
                  <a:pt x="1098973" y="147762"/>
                  <a:pt x="1103796" y="127720"/>
                </a:cubicBezTo>
                <a:cubicBezTo>
                  <a:pt x="1108617" y="107679"/>
                  <a:pt x="1111025" y="85784"/>
                  <a:pt x="1111025" y="62038"/>
                </a:cubicBezTo>
                <a:lnTo>
                  <a:pt x="1192903" y="62038"/>
                </a:lnTo>
                <a:lnTo>
                  <a:pt x="1192903" y="176428"/>
                </a:lnTo>
                <a:lnTo>
                  <a:pt x="1206169" y="176428"/>
                </a:lnTo>
                <a:close/>
                <a:moveTo>
                  <a:pt x="1170432" y="176428"/>
                </a:moveTo>
                <a:lnTo>
                  <a:pt x="1170432" y="80924"/>
                </a:lnTo>
                <a:lnTo>
                  <a:pt x="1132182" y="80924"/>
                </a:lnTo>
                <a:cubicBezTo>
                  <a:pt x="1131145" y="100847"/>
                  <a:pt x="1128416" y="119033"/>
                  <a:pt x="1123995" y="135490"/>
                </a:cubicBezTo>
                <a:cubicBezTo>
                  <a:pt x="1119574" y="151945"/>
                  <a:pt x="1114013" y="165592"/>
                  <a:pt x="1107320" y="176428"/>
                </a:cubicBezTo>
                <a:close/>
                <a:moveTo>
                  <a:pt x="1286258" y="198662"/>
                </a:moveTo>
                <a:cubicBezTo>
                  <a:pt x="1264982" y="198662"/>
                  <a:pt x="1248469" y="192664"/>
                  <a:pt x="1236715" y="180669"/>
                </a:cubicBezTo>
                <a:cubicBezTo>
                  <a:pt x="1224962" y="168677"/>
                  <a:pt x="1219083" y="151645"/>
                  <a:pt x="1219083" y="129574"/>
                </a:cubicBezTo>
                <a:cubicBezTo>
                  <a:pt x="1219083" y="107819"/>
                  <a:pt x="1224777" y="90508"/>
                  <a:pt x="1236176" y="77633"/>
                </a:cubicBezTo>
                <a:cubicBezTo>
                  <a:pt x="1247569" y="64767"/>
                  <a:pt x="1262470" y="58333"/>
                  <a:pt x="1280876" y="58333"/>
                </a:cubicBezTo>
                <a:cubicBezTo>
                  <a:pt x="1289168" y="58333"/>
                  <a:pt x="1296501" y="59530"/>
                  <a:pt x="1302876" y="61920"/>
                </a:cubicBezTo>
                <a:cubicBezTo>
                  <a:pt x="1309248" y="64314"/>
                  <a:pt x="1314824" y="68054"/>
                  <a:pt x="1319606" y="73155"/>
                </a:cubicBezTo>
                <a:cubicBezTo>
                  <a:pt x="1324390" y="78256"/>
                  <a:pt x="1328058" y="84488"/>
                  <a:pt x="1330607" y="91860"/>
                </a:cubicBezTo>
                <a:cubicBezTo>
                  <a:pt x="1333152" y="99230"/>
                  <a:pt x="1334430" y="108254"/>
                  <a:pt x="1334430" y="118936"/>
                </a:cubicBezTo>
                <a:lnTo>
                  <a:pt x="1334430" y="131130"/>
                </a:lnTo>
                <a:lnTo>
                  <a:pt x="1241910" y="131130"/>
                </a:lnTo>
                <a:cubicBezTo>
                  <a:pt x="1241910" y="146667"/>
                  <a:pt x="1245816" y="158536"/>
                  <a:pt x="1253628" y="166744"/>
                </a:cubicBezTo>
                <a:cubicBezTo>
                  <a:pt x="1261436" y="174952"/>
                  <a:pt x="1272236" y="179059"/>
                  <a:pt x="1286021" y="179059"/>
                </a:cubicBezTo>
                <a:cubicBezTo>
                  <a:pt x="1290960" y="179059"/>
                  <a:pt x="1295802" y="178498"/>
                  <a:pt x="1300543" y="177386"/>
                </a:cubicBezTo>
                <a:cubicBezTo>
                  <a:pt x="1305284" y="176269"/>
                  <a:pt x="1309569" y="174837"/>
                  <a:pt x="1313392" y="173084"/>
                </a:cubicBezTo>
                <a:cubicBezTo>
                  <a:pt x="1317456" y="171252"/>
                  <a:pt x="1320883" y="169480"/>
                  <a:pt x="1323674" y="167763"/>
                </a:cubicBezTo>
                <a:cubicBezTo>
                  <a:pt x="1326460" y="166053"/>
                  <a:pt x="1328774" y="164437"/>
                  <a:pt x="1330607" y="162922"/>
                </a:cubicBezTo>
                <a:lnTo>
                  <a:pt x="1331921" y="162922"/>
                </a:lnTo>
                <a:lnTo>
                  <a:pt x="1331921" y="187430"/>
                </a:lnTo>
                <a:cubicBezTo>
                  <a:pt x="1329289" y="188466"/>
                  <a:pt x="1326024" y="189756"/>
                  <a:pt x="1322122" y="191311"/>
                </a:cubicBezTo>
                <a:cubicBezTo>
                  <a:pt x="1318215" y="192862"/>
                  <a:pt x="1314706" y="194082"/>
                  <a:pt x="1311598" y="194957"/>
                </a:cubicBezTo>
                <a:cubicBezTo>
                  <a:pt x="1307218" y="196152"/>
                  <a:pt x="1303255" y="197071"/>
                  <a:pt x="1299707" y="197704"/>
                </a:cubicBezTo>
                <a:cubicBezTo>
                  <a:pt x="1296158" y="198342"/>
                  <a:pt x="1291676" y="198662"/>
                  <a:pt x="1286258" y="198662"/>
                </a:cubicBezTo>
                <a:close/>
                <a:moveTo>
                  <a:pt x="1312556" y="113915"/>
                </a:moveTo>
                <a:cubicBezTo>
                  <a:pt x="1312399" y="107860"/>
                  <a:pt x="1311681" y="102639"/>
                  <a:pt x="1310403" y="98255"/>
                </a:cubicBezTo>
                <a:cubicBezTo>
                  <a:pt x="1309130" y="93873"/>
                  <a:pt x="1307297" y="90168"/>
                  <a:pt x="1304907" y="87141"/>
                </a:cubicBezTo>
                <a:cubicBezTo>
                  <a:pt x="1302275" y="83793"/>
                  <a:pt x="1298909" y="81244"/>
                  <a:pt x="1294809" y="79492"/>
                </a:cubicBezTo>
                <a:cubicBezTo>
                  <a:pt x="1290701" y="77734"/>
                  <a:pt x="1285621" y="76860"/>
                  <a:pt x="1279563" y="76860"/>
                </a:cubicBezTo>
                <a:cubicBezTo>
                  <a:pt x="1273586" y="76860"/>
                  <a:pt x="1268507" y="77755"/>
                  <a:pt x="1264324" y="79549"/>
                </a:cubicBezTo>
                <a:cubicBezTo>
                  <a:pt x="1260141" y="81342"/>
                  <a:pt x="1256336" y="83956"/>
                  <a:pt x="1252908" y="87382"/>
                </a:cubicBezTo>
                <a:cubicBezTo>
                  <a:pt x="1249564" y="90885"/>
                  <a:pt x="1247015" y="94770"/>
                  <a:pt x="1245261" y="99035"/>
                </a:cubicBezTo>
                <a:cubicBezTo>
                  <a:pt x="1243509" y="103298"/>
                  <a:pt x="1242392" y="108258"/>
                  <a:pt x="1241910" y="113915"/>
                </a:cubicBezTo>
                <a:close/>
                <a:moveTo>
                  <a:pt x="1462565" y="195556"/>
                </a:moveTo>
                <a:lnTo>
                  <a:pt x="1440093" y="195556"/>
                </a:lnTo>
                <a:lnTo>
                  <a:pt x="1440093" y="135431"/>
                </a:lnTo>
                <a:lnTo>
                  <a:pt x="1379609" y="135431"/>
                </a:lnTo>
                <a:lnTo>
                  <a:pt x="1379609" y="195556"/>
                </a:lnTo>
                <a:lnTo>
                  <a:pt x="1357139" y="195556"/>
                </a:lnTo>
                <a:lnTo>
                  <a:pt x="1357139" y="62038"/>
                </a:lnTo>
                <a:lnTo>
                  <a:pt x="1379609" y="62038"/>
                </a:lnTo>
                <a:lnTo>
                  <a:pt x="1379609" y="116068"/>
                </a:lnTo>
                <a:lnTo>
                  <a:pt x="1440093" y="116068"/>
                </a:lnTo>
                <a:lnTo>
                  <a:pt x="1440093" y="62038"/>
                </a:lnTo>
                <a:lnTo>
                  <a:pt x="1462565" y="62038"/>
                </a:lnTo>
                <a:close/>
                <a:moveTo>
                  <a:pt x="1600384" y="195556"/>
                </a:moveTo>
                <a:lnTo>
                  <a:pt x="1578154" y="195556"/>
                </a:lnTo>
                <a:lnTo>
                  <a:pt x="1578154" y="95986"/>
                </a:lnTo>
                <a:lnTo>
                  <a:pt x="1515280" y="195556"/>
                </a:lnTo>
                <a:lnTo>
                  <a:pt x="1494957" y="195556"/>
                </a:lnTo>
                <a:lnTo>
                  <a:pt x="1494957" y="62038"/>
                </a:lnTo>
                <a:lnTo>
                  <a:pt x="1517191" y="62038"/>
                </a:lnTo>
                <a:lnTo>
                  <a:pt x="1517191" y="160052"/>
                </a:lnTo>
                <a:lnTo>
                  <a:pt x="1579349" y="62038"/>
                </a:lnTo>
                <a:lnTo>
                  <a:pt x="1600384" y="62038"/>
                </a:lnTo>
                <a:close/>
                <a:moveTo>
                  <a:pt x="1738325" y="195556"/>
                </a:moveTo>
                <a:lnTo>
                  <a:pt x="1716091" y="195556"/>
                </a:lnTo>
                <a:lnTo>
                  <a:pt x="1716091" y="95986"/>
                </a:lnTo>
                <a:lnTo>
                  <a:pt x="1653217" y="195556"/>
                </a:lnTo>
                <a:lnTo>
                  <a:pt x="1632898" y="195556"/>
                </a:lnTo>
                <a:lnTo>
                  <a:pt x="1632898" y="62038"/>
                </a:lnTo>
                <a:lnTo>
                  <a:pt x="1655132" y="62038"/>
                </a:lnTo>
                <a:lnTo>
                  <a:pt x="1655132" y="160052"/>
                </a:lnTo>
                <a:lnTo>
                  <a:pt x="1717286" y="62038"/>
                </a:lnTo>
                <a:lnTo>
                  <a:pt x="1738325" y="62038"/>
                </a:lnTo>
                <a:close/>
                <a:moveTo>
                  <a:pt x="1728280" y="0"/>
                </a:moveTo>
                <a:cubicBezTo>
                  <a:pt x="1728280" y="6854"/>
                  <a:pt x="1727446" y="13092"/>
                  <a:pt x="1725772" y="18708"/>
                </a:cubicBezTo>
                <a:cubicBezTo>
                  <a:pt x="1724097" y="24328"/>
                  <a:pt x="1721707" y="29048"/>
                  <a:pt x="1718600" y="32875"/>
                </a:cubicBezTo>
                <a:cubicBezTo>
                  <a:pt x="1715015" y="37094"/>
                  <a:pt x="1710954" y="40265"/>
                  <a:pt x="1706411" y="42375"/>
                </a:cubicBezTo>
                <a:cubicBezTo>
                  <a:pt x="1701868" y="44488"/>
                  <a:pt x="1696050" y="45547"/>
                  <a:pt x="1688959" y="45547"/>
                </a:cubicBezTo>
                <a:cubicBezTo>
                  <a:pt x="1682424" y="45547"/>
                  <a:pt x="1676703" y="44448"/>
                  <a:pt x="1671803" y="42256"/>
                </a:cubicBezTo>
                <a:cubicBezTo>
                  <a:pt x="1666904" y="40064"/>
                  <a:pt x="1662779" y="36935"/>
                  <a:pt x="1659435" y="32875"/>
                </a:cubicBezTo>
                <a:cubicBezTo>
                  <a:pt x="1656170" y="28890"/>
                  <a:pt x="1653696" y="24108"/>
                  <a:pt x="1652022" y="18529"/>
                </a:cubicBezTo>
                <a:cubicBezTo>
                  <a:pt x="1650352" y="12949"/>
                  <a:pt x="1649512" y="6775"/>
                  <a:pt x="1649512" y="0"/>
                </a:cubicBezTo>
                <a:lnTo>
                  <a:pt x="1668877" y="0"/>
                </a:lnTo>
                <a:cubicBezTo>
                  <a:pt x="1668877" y="10760"/>
                  <a:pt x="1670551" y="18511"/>
                  <a:pt x="1673899" y="23252"/>
                </a:cubicBezTo>
                <a:cubicBezTo>
                  <a:pt x="1677244" y="27993"/>
                  <a:pt x="1682262" y="30365"/>
                  <a:pt x="1688959" y="30365"/>
                </a:cubicBezTo>
                <a:cubicBezTo>
                  <a:pt x="1695254" y="30365"/>
                  <a:pt x="1700154" y="28032"/>
                  <a:pt x="1703664" y="23370"/>
                </a:cubicBezTo>
                <a:cubicBezTo>
                  <a:pt x="1707167" y="18708"/>
                  <a:pt x="1708921" y="10918"/>
                  <a:pt x="1708921" y="0"/>
                </a:cubicBezTo>
                <a:close/>
                <a:moveTo>
                  <a:pt x="1929020" y="81758"/>
                </a:moveTo>
                <a:lnTo>
                  <a:pt x="1866625" y="81758"/>
                </a:lnTo>
                <a:lnTo>
                  <a:pt x="1866625" y="195556"/>
                </a:lnTo>
                <a:lnTo>
                  <a:pt x="1844154" y="195556"/>
                </a:lnTo>
                <a:lnTo>
                  <a:pt x="1844154" y="62038"/>
                </a:lnTo>
                <a:lnTo>
                  <a:pt x="1929020" y="62038"/>
                </a:lnTo>
                <a:close/>
                <a:moveTo>
                  <a:pt x="2049148" y="195556"/>
                </a:moveTo>
                <a:lnTo>
                  <a:pt x="2026677" y="195556"/>
                </a:lnTo>
                <a:lnTo>
                  <a:pt x="2026677" y="80924"/>
                </a:lnTo>
                <a:lnTo>
                  <a:pt x="1980778" y="80924"/>
                </a:lnTo>
                <a:cubicBezTo>
                  <a:pt x="1980537" y="87537"/>
                  <a:pt x="1980295" y="93895"/>
                  <a:pt x="1980058" y="99989"/>
                </a:cubicBezTo>
                <a:cubicBezTo>
                  <a:pt x="1979820" y="106084"/>
                  <a:pt x="1979579" y="111607"/>
                  <a:pt x="1979341" y="116546"/>
                </a:cubicBezTo>
                <a:cubicBezTo>
                  <a:pt x="1978863" y="129056"/>
                  <a:pt x="1978045" y="139532"/>
                  <a:pt x="1976893" y="147978"/>
                </a:cubicBezTo>
                <a:cubicBezTo>
                  <a:pt x="1975737" y="156427"/>
                  <a:pt x="1974283" y="163202"/>
                  <a:pt x="1972531" y="168303"/>
                </a:cubicBezTo>
                <a:cubicBezTo>
                  <a:pt x="1970773" y="173563"/>
                  <a:pt x="1968844" y="177662"/>
                  <a:pt x="1966734" y="180611"/>
                </a:cubicBezTo>
                <a:cubicBezTo>
                  <a:pt x="1964621" y="183560"/>
                  <a:pt x="1962253" y="186227"/>
                  <a:pt x="1959617" y="188621"/>
                </a:cubicBezTo>
                <a:cubicBezTo>
                  <a:pt x="1956909" y="191011"/>
                  <a:pt x="1954001" y="192805"/>
                  <a:pt x="1950894" y="194000"/>
                </a:cubicBezTo>
                <a:cubicBezTo>
                  <a:pt x="1947787" y="195195"/>
                  <a:pt x="1944281" y="195793"/>
                  <a:pt x="1940378" y="195793"/>
                </a:cubicBezTo>
                <a:cubicBezTo>
                  <a:pt x="1939100" y="195793"/>
                  <a:pt x="1937466" y="195756"/>
                  <a:pt x="1935476" y="195674"/>
                </a:cubicBezTo>
                <a:cubicBezTo>
                  <a:pt x="1933481" y="195595"/>
                  <a:pt x="1932087" y="195556"/>
                  <a:pt x="1931292" y="195556"/>
                </a:cubicBezTo>
                <a:lnTo>
                  <a:pt x="1931292" y="175953"/>
                </a:lnTo>
                <a:lnTo>
                  <a:pt x="1932487" y="175953"/>
                </a:lnTo>
                <a:cubicBezTo>
                  <a:pt x="1933045" y="175953"/>
                  <a:pt x="1933625" y="175989"/>
                  <a:pt x="1934222" y="176072"/>
                </a:cubicBezTo>
                <a:cubicBezTo>
                  <a:pt x="1934817" y="176151"/>
                  <a:pt x="1935511" y="176191"/>
                  <a:pt x="1936310" y="176191"/>
                </a:cubicBezTo>
                <a:cubicBezTo>
                  <a:pt x="1938221" y="176191"/>
                  <a:pt x="1940093" y="175914"/>
                  <a:pt x="1941930" y="175355"/>
                </a:cubicBezTo>
                <a:cubicBezTo>
                  <a:pt x="1943763" y="174794"/>
                  <a:pt x="1945397" y="173761"/>
                  <a:pt x="1946829" y="172245"/>
                </a:cubicBezTo>
                <a:cubicBezTo>
                  <a:pt x="1950811" y="168343"/>
                  <a:pt x="1953723" y="161509"/>
                  <a:pt x="1955556" y="151747"/>
                </a:cubicBezTo>
                <a:cubicBezTo>
                  <a:pt x="1957385" y="141983"/>
                  <a:pt x="1958699" y="128336"/>
                  <a:pt x="1959498" y="110807"/>
                </a:cubicBezTo>
                <a:cubicBezTo>
                  <a:pt x="1959818" y="104273"/>
                  <a:pt x="1960114" y="96541"/>
                  <a:pt x="1960398" y="87616"/>
                </a:cubicBezTo>
                <a:cubicBezTo>
                  <a:pt x="1960679" y="78691"/>
                  <a:pt x="1960938" y="70167"/>
                  <a:pt x="1961176" y="62038"/>
                </a:cubicBezTo>
                <a:lnTo>
                  <a:pt x="2049148" y="62038"/>
                </a:lnTo>
                <a:close/>
                <a:moveTo>
                  <a:pt x="2187087" y="195556"/>
                </a:moveTo>
                <a:lnTo>
                  <a:pt x="2164857" y="195556"/>
                </a:lnTo>
                <a:lnTo>
                  <a:pt x="2164857" y="95986"/>
                </a:lnTo>
                <a:lnTo>
                  <a:pt x="2101983" y="195556"/>
                </a:lnTo>
                <a:lnTo>
                  <a:pt x="2081664" y="195556"/>
                </a:lnTo>
                <a:lnTo>
                  <a:pt x="2081664" y="62038"/>
                </a:lnTo>
                <a:lnTo>
                  <a:pt x="2103894" y="62038"/>
                </a:lnTo>
                <a:lnTo>
                  <a:pt x="2103894" y="160052"/>
                </a:lnTo>
                <a:lnTo>
                  <a:pt x="2166052" y="62038"/>
                </a:lnTo>
                <a:lnTo>
                  <a:pt x="2187087" y="62038"/>
                </a:lnTo>
                <a:close/>
                <a:moveTo>
                  <a:pt x="2325028" y="195556"/>
                </a:moveTo>
                <a:lnTo>
                  <a:pt x="2302557" y="195556"/>
                </a:lnTo>
                <a:lnTo>
                  <a:pt x="2302557" y="135431"/>
                </a:lnTo>
                <a:lnTo>
                  <a:pt x="2242073" y="135431"/>
                </a:lnTo>
                <a:lnTo>
                  <a:pt x="2242073" y="195556"/>
                </a:lnTo>
                <a:lnTo>
                  <a:pt x="2219602" y="195556"/>
                </a:lnTo>
                <a:lnTo>
                  <a:pt x="2219602" y="62038"/>
                </a:lnTo>
                <a:lnTo>
                  <a:pt x="2242073" y="62038"/>
                </a:lnTo>
                <a:lnTo>
                  <a:pt x="2242073" y="116068"/>
                </a:lnTo>
                <a:lnTo>
                  <a:pt x="2302557" y="116068"/>
                </a:lnTo>
                <a:lnTo>
                  <a:pt x="2302557" y="62038"/>
                </a:lnTo>
                <a:lnTo>
                  <a:pt x="2325028" y="62038"/>
                </a:lnTo>
                <a:close/>
                <a:moveTo>
                  <a:pt x="2539347" y="195556"/>
                </a:moveTo>
                <a:lnTo>
                  <a:pt x="2516875" y="195556"/>
                </a:lnTo>
                <a:lnTo>
                  <a:pt x="2516875" y="135431"/>
                </a:lnTo>
                <a:lnTo>
                  <a:pt x="2456392" y="135431"/>
                </a:lnTo>
                <a:lnTo>
                  <a:pt x="2456392" y="195556"/>
                </a:lnTo>
                <a:lnTo>
                  <a:pt x="2433920" y="195556"/>
                </a:lnTo>
                <a:lnTo>
                  <a:pt x="2433920" y="62038"/>
                </a:lnTo>
                <a:lnTo>
                  <a:pt x="2456392" y="62038"/>
                </a:lnTo>
                <a:lnTo>
                  <a:pt x="2456392" y="116068"/>
                </a:lnTo>
                <a:lnTo>
                  <a:pt x="2516875" y="116068"/>
                </a:lnTo>
                <a:lnTo>
                  <a:pt x="2516875" y="62038"/>
                </a:lnTo>
                <a:lnTo>
                  <a:pt x="2539347" y="62038"/>
                </a:lnTo>
                <a:close/>
                <a:moveTo>
                  <a:pt x="2646328" y="162683"/>
                </a:moveTo>
                <a:lnTo>
                  <a:pt x="2646328" y="125632"/>
                </a:lnTo>
                <a:cubicBezTo>
                  <a:pt x="2640985" y="126107"/>
                  <a:pt x="2634235" y="126762"/>
                  <a:pt x="2626066" y="127602"/>
                </a:cubicBezTo>
                <a:cubicBezTo>
                  <a:pt x="2617899" y="128436"/>
                  <a:pt x="2611306" y="129613"/>
                  <a:pt x="2606285" y="131130"/>
                </a:cubicBezTo>
                <a:cubicBezTo>
                  <a:pt x="2600309" y="132959"/>
                  <a:pt x="2595369" y="135770"/>
                  <a:pt x="2591464" y="139557"/>
                </a:cubicBezTo>
                <a:cubicBezTo>
                  <a:pt x="2587557" y="143341"/>
                  <a:pt x="2585606" y="148619"/>
                  <a:pt x="2585606" y="155393"/>
                </a:cubicBezTo>
                <a:cubicBezTo>
                  <a:pt x="2585606" y="163044"/>
                  <a:pt x="2587755" y="168818"/>
                  <a:pt x="2592061" y="172723"/>
                </a:cubicBezTo>
                <a:cubicBezTo>
                  <a:pt x="2596363" y="176630"/>
                  <a:pt x="2602660" y="178581"/>
                  <a:pt x="2610947" y="178581"/>
                </a:cubicBezTo>
                <a:cubicBezTo>
                  <a:pt x="2618039" y="178581"/>
                  <a:pt x="2624455" y="177048"/>
                  <a:pt x="2630192" y="173977"/>
                </a:cubicBezTo>
                <a:cubicBezTo>
                  <a:pt x="2635930" y="170912"/>
                  <a:pt x="2641306" y="167147"/>
                  <a:pt x="2646328" y="162683"/>
                </a:cubicBezTo>
                <a:close/>
                <a:moveTo>
                  <a:pt x="2646328" y="181328"/>
                </a:moveTo>
                <a:cubicBezTo>
                  <a:pt x="2644495" y="182682"/>
                  <a:pt x="2642044" y="184575"/>
                  <a:pt x="2638979" y="187008"/>
                </a:cubicBezTo>
                <a:cubicBezTo>
                  <a:pt x="2635909" y="189442"/>
                  <a:pt x="2632943" y="191372"/>
                  <a:pt x="2630073" y="192805"/>
                </a:cubicBezTo>
                <a:cubicBezTo>
                  <a:pt x="2626088" y="194875"/>
                  <a:pt x="2622244" y="196473"/>
                  <a:pt x="2618539" y="197585"/>
                </a:cubicBezTo>
                <a:cubicBezTo>
                  <a:pt x="2614834" y="198701"/>
                  <a:pt x="2609632" y="199259"/>
                  <a:pt x="2602937" y="199259"/>
                </a:cubicBezTo>
                <a:cubicBezTo>
                  <a:pt x="2597439" y="199259"/>
                  <a:pt x="2592220" y="198223"/>
                  <a:pt x="2587280" y="196152"/>
                </a:cubicBezTo>
                <a:cubicBezTo>
                  <a:pt x="2582338" y="194082"/>
                  <a:pt x="2577996" y="191170"/>
                  <a:pt x="2574252" y="187430"/>
                </a:cubicBezTo>
                <a:cubicBezTo>
                  <a:pt x="2570666" y="183761"/>
                  <a:pt x="2567797" y="179236"/>
                  <a:pt x="2565649" y="173858"/>
                </a:cubicBezTo>
                <a:cubicBezTo>
                  <a:pt x="2563492" y="168479"/>
                  <a:pt x="2562415" y="162806"/>
                  <a:pt x="2562415" y="156826"/>
                </a:cubicBezTo>
                <a:cubicBezTo>
                  <a:pt x="2562415" y="147581"/>
                  <a:pt x="2564370" y="139712"/>
                  <a:pt x="2568276" y="133218"/>
                </a:cubicBezTo>
                <a:cubicBezTo>
                  <a:pt x="2572181" y="126723"/>
                  <a:pt x="2578356" y="121564"/>
                  <a:pt x="2586806" y="117741"/>
                </a:cubicBezTo>
                <a:cubicBezTo>
                  <a:pt x="2594293" y="114314"/>
                  <a:pt x="2603139" y="111941"/>
                  <a:pt x="2613337" y="110627"/>
                </a:cubicBezTo>
                <a:cubicBezTo>
                  <a:pt x="2623540" y="109314"/>
                  <a:pt x="2634534" y="108338"/>
                  <a:pt x="2646328" y="107701"/>
                </a:cubicBezTo>
                <a:lnTo>
                  <a:pt x="2646328" y="103395"/>
                </a:lnTo>
                <a:cubicBezTo>
                  <a:pt x="2646328" y="98135"/>
                  <a:pt x="2645529" y="93891"/>
                  <a:pt x="2643938" y="90665"/>
                </a:cubicBezTo>
                <a:cubicBezTo>
                  <a:pt x="2642342" y="87440"/>
                  <a:pt x="2640110" y="84949"/>
                  <a:pt x="2637245" y="83195"/>
                </a:cubicBezTo>
                <a:cubicBezTo>
                  <a:pt x="2634376" y="81363"/>
                  <a:pt x="2630873" y="80147"/>
                  <a:pt x="2626725" y="79549"/>
                </a:cubicBezTo>
                <a:cubicBezTo>
                  <a:pt x="2622583" y="78950"/>
                  <a:pt x="2618319" y="78652"/>
                  <a:pt x="2613935" y="78652"/>
                </a:cubicBezTo>
                <a:cubicBezTo>
                  <a:pt x="2608755" y="78652"/>
                  <a:pt x="2602660" y="79427"/>
                  <a:pt x="2595647" y="80981"/>
                </a:cubicBezTo>
                <a:cubicBezTo>
                  <a:pt x="2588634" y="82533"/>
                  <a:pt x="2581621" y="84790"/>
                  <a:pt x="2574608" y="87739"/>
                </a:cubicBezTo>
                <a:lnTo>
                  <a:pt x="2573294" y="87739"/>
                </a:lnTo>
                <a:lnTo>
                  <a:pt x="2573294" y="64911"/>
                </a:lnTo>
                <a:cubicBezTo>
                  <a:pt x="2577438" y="63716"/>
                  <a:pt x="2583378" y="62399"/>
                  <a:pt x="2591107" y="60962"/>
                </a:cubicBezTo>
                <a:cubicBezTo>
                  <a:pt x="2598836" y="59530"/>
                  <a:pt x="2606483" y="58810"/>
                  <a:pt x="2614053" y="58810"/>
                </a:cubicBezTo>
                <a:cubicBezTo>
                  <a:pt x="2623219" y="58810"/>
                  <a:pt x="2630948" y="59530"/>
                  <a:pt x="2637245" y="60962"/>
                </a:cubicBezTo>
                <a:cubicBezTo>
                  <a:pt x="2643538" y="62399"/>
                  <a:pt x="2649193" y="64991"/>
                  <a:pt x="2654218" y="68735"/>
                </a:cubicBezTo>
                <a:cubicBezTo>
                  <a:pt x="2659079" y="72399"/>
                  <a:pt x="2662704" y="77137"/>
                  <a:pt x="2665098" y="82955"/>
                </a:cubicBezTo>
                <a:cubicBezTo>
                  <a:pt x="2667489" y="88771"/>
                  <a:pt x="2668683" y="95867"/>
                  <a:pt x="2668683" y="104234"/>
                </a:cubicBezTo>
                <a:lnTo>
                  <a:pt x="2668683" y="195556"/>
                </a:lnTo>
                <a:lnTo>
                  <a:pt x="2646328" y="195556"/>
                </a:lnTo>
                <a:close/>
                <a:moveTo>
                  <a:pt x="2874276" y="81758"/>
                </a:moveTo>
                <a:lnTo>
                  <a:pt x="2828851" y="81758"/>
                </a:lnTo>
                <a:lnTo>
                  <a:pt x="2828851" y="195556"/>
                </a:lnTo>
                <a:lnTo>
                  <a:pt x="2806380" y="195556"/>
                </a:lnTo>
                <a:lnTo>
                  <a:pt x="2806380" y="81758"/>
                </a:lnTo>
                <a:lnTo>
                  <a:pt x="2760959" y="81758"/>
                </a:lnTo>
                <a:lnTo>
                  <a:pt x="2760959" y="62038"/>
                </a:lnTo>
                <a:lnTo>
                  <a:pt x="2874276" y="62038"/>
                </a:lnTo>
                <a:close/>
                <a:moveTo>
                  <a:pt x="2948983" y="198662"/>
                </a:moveTo>
                <a:cubicBezTo>
                  <a:pt x="2927708" y="198662"/>
                  <a:pt x="2911190" y="192664"/>
                  <a:pt x="2899437" y="180669"/>
                </a:cubicBezTo>
                <a:cubicBezTo>
                  <a:pt x="2887683" y="168677"/>
                  <a:pt x="2881804" y="151645"/>
                  <a:pt x="2881804" y="129574"/>
                </a:cubicBezTo>
                <a:cubicBezTo>
                  <a:pt x="2881804" y="107819"/>
                  <a:pt x="2887502" y="90508"/>
                  <a:pt x="2898897" y="77633"/>
                </a:cubicBezTo>
                <a:cubicBezTo>
                  <a:pt x="2910294" y="64767"/>
                  <a:pt x="2925191" y="58333"/>
                  <a:pt x="2943602" y="58333"/>
                </a:cubicBezTo>
                <a:cubicBezTo>
                  <a:pt x="2951889" y="58333"/>
                  <a:pt x="2959222" y="59530"/>
                  <a:pt x="2965597" y="61920"/>
                </a:cubicBezTo>
                <a:cubicBezTo>
                  <a:pt x="2971970" y="64314"/>
                  <a:pt x="2977549" y="68054"/>
                  <a:pt x="2982331" y="73155"/>
                </a:cubicBezTo>
                <a:cubicBezTo>
                  <a:pt x="2987115" y="78256"/>
                  <a:pt x="2990780" y="84488"/>
                  <a:pt x="2993329" y="91860"/>
                </a:cubicBezTo>
                <a:cubicBezTo>
                  <a:pt x="2995876" y="99230"/>
                  <a:pt x="2997152" y="108254"/>
                  <a:pt x="2997152" y="118936"/>
                </a:cubicBezTo>
                <a:lnTo>
                  <a:pt x="2997152" y="131130"/>
                </a:lnTo>
                <a:lnTo>
                  <a:pt x="2904634" y="131130"/>
                </a:lnTo>
                <a:cubicBezTo>
                  <a:pt x="2904634" y="146667"/>
                  <a:pt x="2908537" y="158536"/>
                  <a:pt x="2916349" y="166744"/>
                </a:cubicBezTo>
                <a:cubicBezTo>
                  <a:pt x="2924158" y="174952"/>
                  <a:pt x="2934958" y="179059"/>
                  <a:pt x="2948742" y="179059"/>
                </a:cubicBezTo>
                <a:cubicBezTo>
                  <a:pt x="2953682" y="179059"/>
                  <a:pt x="2958523" y="178498"/>
                  <a:pt x="2963264" y="177386"/>
                </a:cubicBezTo>
                <a:cubicBezTo>
                  <a:pt x="2968006" y="176269"/>
                  <a:pt x="2972290" y="174837"/>
                  <a:pt x="2976113" y="173084"/>
                </a:cubicBezTo>
                <a:cubicBezTo>
                  <a:pt x="2980178" y="171252"/>
                  <a:pt x="2983604" y="169480"/>
                  <a:pt x="2986394" y="167763"/>
                </a:cubicBezTo>
                <a:cubicBezTo>
                  <a:pt x="2989185" y="166053"/>
                  <a:pt x="2991496" y="164437"/>
                  <a:pt x="2993329" y="162922"/>
                </a:cubicBezTo>
                <a:lnTo>
                  <a:pt x="2994642" y="162922"/>
                </a:lnTo>
                <a:lnTo>
                  <a:pt x="2994642" y="187430"/>
                </a:lnTo>
                <a:cubicBezTo>
                  <a:pt x="2992014" y="188466"/>
                  <a:pt x="2988749" y="189756"/>
                  <a:pt x="2984843" y="191311"/>
                </a:cubicBezTo>
                <a:cubicBezTo>
                  <a:pt x="2980937" y="192862"/>
                  <a:pt x="2977431" y="194082"/>
                  <a:pt x="2974321" y="194957"/>
                </a:cubicBezTo>
                <a:cubicBezTo>
                  <a:pt x="2969939" y="196152"/>
                  <a:pt x="2965976" y="197071"/>
                  <a:pt x="2962430" y="197704"/>
                </a:cubicBezTo>
                <a:cubicBezTo>
                  <a:pt x="2958884" y="198342"/>
                  <a:pt x="2954398" y="198662"/>
                  <a:pt x="2948983" y="198662"/>
                </a:cubicBezTo>
                <a:close/>
                <a:moveTo>
                  <a:pt x="2975278" y="113915"/>
                </a:moveTo>
                <a:cubicBezTo>
                  <a:pt x="2975120" y="107860"/>
                  <a:pt x="2974403" y="102639"/>
                  <a:pt x="2973128" y="98255"/>
                </a:cubicBezTo>
                <a:cubicBezTo>
                  <a:pt x="2971850" y="93873"/>
                  <a:pt x="2970018" y="90168"/>
                  <a:pt x="2967628" y="87141"/>
                </a:cubicBezTo>
                <a:cubicBezTo>
                  <a:pt x="2964997" y="83793"/>
                  <a:pt x="2961630" y="81244"/>
                  <a:pt x="2957530" y="79492"/>
                </a:cubicBezTo>
                <a:cubicBezTo>
                  <a:pt x="2953422" y="77734"/>
                  <a:pt x="2948343" y="76860"/>
                  <a:pt x="2942287" y="76860"/>
                </a:cubicBezTo>
                <a:cubicBezTo>
                  <a:pt x="2936311" y="76860"/>
                  <a:pt x="2931228" y="77755"/>
                  <a:pt x="2927049" y="79549"/>
                </a:cubicBezTo>
                <a:cubicBezTo>
                  <a:pt x="2922865" y="81342"/>
                  <a:pt x="2919061" y="83956"/>
                  <a:pt x="2915633" y="87382"/>
                </a:cubicBezTo>
                <a:cubicBezTo>
                  <a:pt x="2912285" y="90885"/>
                  <a:pt x="2909736" y="94770"/>
                  <a:pt x="2907983" y="99035"/>
                </a:cubicBezTo>
                <a:cubicBezTo>
                  <a:pt x="2906230" y="103298"/>
                  <a:pt x="2905113" y="108258"/>
                  <a:pt x="2904634" y="113915"/>
                </a:cubicBezTo>
                <a:close/>
                <a:moveTo>
                  <a:pt x="3131860" y="125272"/>
                </a:moveTo>
                <a:cubicBezTo>
                  <a:pt x="3131860" y="147506"/>
                  <a:pt x="3126539" y="165210"/>
                  <a:pt x="3115904" y="178402"/>
                </a:cubicBezTo>
                <a:cubicBezTo>
                  <a:pt x="3105267" y="191588"/>
                  <a:pt x="3091821" y="198183"/>
                  <a:pt x="3075563" y="198183"/>
                </a:cubicBezTo>
                <a:cubicBezTo>
                  <a:pt x="3068949" y="198183"/>
                  <a:pt x="3063092" y="197428"/>
                  <a:pt x="3057991" y="195911"/>
                </a:cubicBezTo>
                <a:cubicBezTo>
                  <a:pt x="3052894" y="194400"/>
                  <a:pt x="3047673" y="192049"/>
                  <a:pt x="3042336" y="188863"/>
                </a:cubicBezTo>
                <a:lnTo>
                  <a:pt x="3042336" y="244800"/>
                </a:lnTo>
                <a:lnTo>
                  <a:pt x="3019864" y="244800"/>
                </a:lnTo>
                <a:lnTo>
                  <a:pt x="3019864" y="62038"/>
                </a:lnTo>
                <a:lnTo>
                  <a:pt x="3042336" y="62038"/>
                </a:lnTo>
                <a:lnTo>
                  <a:pt x="3042336" y="76024"/>
                </a:lnTo>
                <a:cubicBezTo>
                  <a:pt x="3047911" y="71005"/>
                  <a:pt x="3054107" y="66802"/>
                  <a:pt x="3060918" y="63413"/>
                </a:cubicBezTo>
                <a:cubicBezTo>
                  <a:pt x="3067729" y="60026"/>
                  <a:pt x="3075164" y="58333"/>
                  <a:pt x="3083213" y="58333"/>
                </a:cubicBezTo>
                <a:cubicBezTo>
                  <a:pt x="3098513" y="58333"/>
                  <a:pt x="3110447" y="64389"/>
                  <a:pt x="3119012" y="76503"/>
                </a:cubicBezTo>
                <a:cubicBezTo>
                  <a:pt x="3127575" y="88614"/>
                  <a:pt x="3131860" y="104871"/>
                  <a:pt x="3131860" y="125272"/>
                </a:cubicBezTo>
                <a:close/>
                <a:moveTo>
                  <a:pt x="3108673" y="127782"/>
                </a:moveTo>
                <a:cubicBezTo>
                  <a:pt x="3108673" y="112561"/>
                  <a:pt x="3106242" y="100745"/>
                  <a:pt x="3101382" y="92339"/>
                </a:cubicBezTo>
                <a:cubicBezTo>
                  <a:pt x="3096523" y="83930"/>
                  <a:pt x="3088631" y="79729"/>
                  <a:pt x="3077715" y="79729"/>
                </a:cubicBezTo>
                <a:cubicBezTo>
                  <a:pt x="3071340" y="79729"/>
                  <a:pt x="3065184" y="81144"/>
                  <a:pt x="3059244" y="83973"/>
                </a:cubicBezTo>
                <a:cubicBezTo>
                  <a:pt x="3053308" y="86803"/>
                  <a:pt x="3047673" y="90449"/>
                  <a:pt x="3042336" y="94909"/>
                </a:cubicBezTo>
                <a:lnTo>
                  <a:pt x="3042336" y="170575"/>
                </a:lnTo>
                <a:cubicBezTo>
                  <a:pt x="3048228" y="173440"/>
                  <a:pt x="3053271" y="175392"/>
                  <a:pt x="3057451" y="176428"/>
                </a:cubicBezTo>
                <a:cubicBezTo>
                  <a:pt x="3061634" y="177466"/>
                  <a:pt x="3066440" y="177984"/>
                  <a:pt x="3071856" y="177984"/>
                </a:cubicBezTo>
                <a:cubicBezTo>
                  <a:pt x="3083490" y="177984"/>
                  <a:pt x="3092534" y="173720"/>
                  <a:pt x="3098991" y="165192"/>
                </a:cubicBezTo>
                <a:cubicBezTo>
                  <a:pt x="3105447" y="156668"/>
                  <a:pt x="3108673" y="144198"/>
                  <a:pt x="3108673" y="127782"/>
                </a:cubicBezTo>
                <a:close/>
                <a:moveTo>
                  <a:pt x="3267170" y="125272"/>
                </a:moveTo>
                <a:cubicBezTo>
                  <a:pt x="3267170" y="147506"/>
                  <a:pt x="3261849" y="165210"/>
                  <a:pt x="3251214" y="178402"/>
                </a:cubicBezTo>
                <a:cubicBezTo>
                  <a:pt x="3240576" y="191588"/>
                  <a:pt x="3227131" y="198183"/>
                  <a:pt x="3210876" y="198183"/>
                </a:cubicBezTo>
                <a:cubicBezTo>
                  <a:pt x="3204259" y="198183"/>
                  <a:pt x="3198402" y="197428"/>
                  <a:pt x="3193304" y="195911"/>
                </a:cubicBezTo>
                <a:cubicBezTo>
                  <a:pt x="3188204" y="194400"/>
                  <a:pt x="3182983" y="192049"/>
                  <a:pt x="3177645" y="188863"/>
                </a:cubicBezTo>
                <a:lnTo>
                  <a:pt x="3177645" y="244800"/>
                </a:lnTo>
                <a:lnTo>
                  <a:pt x="3155174" y="244800"/>
                </a:lnTo>
                <a:lnTo>
                  <a:pt x="3155174" y="62038"/>
                </a:lnTo>
                <a:lnTo>
                  <a:pt x="3177645" y="62038"/>
                </a:lnTo>
                <a:lnTo>
                  <a:pt x="3177645" y="76024"/>
                </a:lnTo>
                <a:cubicBezTo>
                  <a:pt x="3183220" y="71005"/>
                  <a:pt x="3189417" y="66802"/>
                  <a:pt x="3196228" y="63413"/>
                </a:cubicBezTo>
                <a:cubicBezTo>
                  <a:pt x="3203042" y="60026"/>
                  <a:pt x="3210473" y="58333"/>
                  <a:pt x="3218523" y="58333"/>
                </a:cubicBezTo>
                <a:cubicBezTo>
                  <a:pt x="3233822" y="58333"/>
                  <a:pt x="3245757" y="64389"/>
                  <a:pt x="3254322" y="76503"/>
                </a:cubicBezTo>
                <a:cubicBezTo>
                  <a:pt x="3262889" y="88614"/>
                  <a:pt x="3267170" y="104871"/>
                  <a:pt x="3267170" y="125272"/>
                </a:cubicBezTo>
                <a:close/>
                <a:moveTo>
                  <a:pt x="3243982" y="127782"/>
                </a:moveTo>
                <a:cubicBezTo>
                  <a:pt x="3243982" y="112561"/>
                  <a:pt x="3241551" y="100745"/>
                  <a:pt x="3236691" y="92339"/>
                </a:cubicBezTo>
                <a:cubicBezTo>
                  <a:pt x="3231832" y="83930"/>
                  <a:pt x="3223940" y="79729"/>
                  <a:pt x="3213025" y="79729"/>
                </a:cubicBezTo>
                <a:cubicBezTo>
                  <a:pt x="3206649" y="79729"/>
                  <a:pt x="3200494" y="81144"/>
                  <a:pt x="3194558" y="83973"/>
                </a:cubicBezTo>
                <a:cubicBezTo>
                  <a:pt x="3188618" y="86803"/>
                  <a:pt x="3182983" y="90449"/>
                  <a:pt x="3177645" y="94909"/>
                </a:cubicBezTo>
                <a:lnTo>
                  <a:pt x="3177645" y="170575"/>
                </a:lnTo>
                <a:cubicBezTo>
                  <a:pt x="3183538" y="173440"/>
                  <a:pt x="3188581" y="175392"/>
                  <a:pt x="3192764" y="176428"/>
                </a:cubicBezTo>
                <a:cubicBezTo>
                  <a:pt x="3196944" y="177466"/>
                  <a:pt x="3201750" y="177984"/>
                  <a:pt x="3207165" y="177984"/>
                </a:cubicBezTo>
                <a:cubicBezTo>
                  <a:pt x="3218800" y="177984"/>
                  <a:pt x="3227843" y="173720"/>
                  <a:pt x="3234301" y="165192"/>
                </a:cubicBezTo>
                <a:cubicBezTo>
                  <a:pt x="3240756" y="156668"/>
                  <a:pt x="3243982" y="144198"/>
                  <a:pt x="3243982" y="127782"/>
                </a:cubicBezTo>
                <a:close/>
                <a:moveTo>
                  <a:pt x="3395909" y="195556"/>
                </a:moveTo>
                <a:lnTo>
                  <a:pt x="3373675" y="195556"/>
                </a:lnTo>
                <a:lnTo>
                  <a:pt x="3373675" y="95986"/>
                </a:lnTo>
                <a:lnTo>
                  <a:pt x="3310801" y="195556"/>
                </a:lnTo>
                <a:lnTo>
                  <a:pt x="3290483" y="195556"/>
                </a:lnTo>
                <a:lnTo>
                  <a:pt x="3290483" y="62038"/>
                </a:lnTo>
                <a:lnTo>
                  <a:pt x="3312713" y="62038"/>
                </a:lnTo>
                <a:lnTo>
                  <a:pt x="3312713" y="160052"/>
                </a:lnTo>
                <a:lnTo>
                  <a:pt x="3374871" y="62038"/>
                </a:lnTo>
                <a:lnTo>
                  <a:pt x="3395909" y="62038"/>
                </a:lnTo>
                <a:close/>
                <a:moveTo>
                  <a:pt x="3525959" y="81758"/>
                </a:moveTo>
                <a:lnTo>
                  <a:pt x="3480534" y="81758"/>
                </a:lnTo>
                <a:lnTo>
                  <a:pt x="3480534" y="195556"/>
                </a:lnTo>
                <a:lnTo>
                  <a:pt x="3458063" y="195556"/>
                </a:lnTo>
                <a:lnTo>
                  <a:pt x="3458063" y="81758"/>
                </a:lnTo>
                <a:lnTo>
                  <a:pt x="3412642" y="81758"/>
                </a:lnTo>
                <a:lnTo>
                  <a:pt x="3412642" y="62038"/>
                </a:lnTo>
                <a:lnTo>
                  <a:pt x="3525959" y="62038"/>
                </a:lnTo>
                <a:close/>
                <a:moveTo>
                  <a:pt x="3652543" y="128858"/>
                </a:moveTo>
                <a:cubicBezTo>
                  <a:pt x="3652543" y="151329"/>
                  <a:pt x="3647125" y="168677"/>
                  <a:pt x="3636288" y="180910"/>
                </a:cubicBezTo>
                <a:cubicBezTo>
                  <a:pt x="3625452" y="193143"/>
                  <a:pt x="3611028" y="199259"/>
                  <a:pt x="3593016" y="199259"/>
                </a:cubicBezTo>
                <a:cubicBezTo>
                  <a:pt x="3574448" y="199259"/>
                  <a:pt x="3559845" y="192944"/>
                  <a:pt x="3549208" y="180313"/>
                </a:cubicBezTo>
                <a:cubicBezTo>
                  <a:pt x="3538570" y="167684"/>
                  <a:pt x="3533249" y="150530"/>
                  <a:pt x="3533249" y="128858"/>
                </a:cubicBezTo>
                <a:cubicBezTo>
                  <a:pt x="3533249" y="106545"/>
                  <a:pt x="3538728" y="89211"/>
                  <a:pt x="3549686" y="76860"/>
                </a:cubicBezTo>
                <a:cubicBezTo>
                  <a:pt x="3560645" y="64508"/>
                  <a:pt x="3575084" y="58333"/>
                  <a:pt x="3593016" y="58333"/>
                </a:cubicBezTo>
                <a:cubicBezTo>
                  <a:pt x="3611028" y="58333"/>
                  <a:pt x="3625452" y="64490"/>
                  <a:pt x="3636288" y="76798"/>
                </a:cubicBezTo>
                <a:cubicBezTo>
                  <a:pt x="3647125" y="89110"/>
                  <a:pt x="3652543" y="106463"/>
                  <a:pt x="3652543" y="128858"/>
                </a:cubicBezTo>
                <a:close/>
                <a:moveTo>
                  <a:pt x="3629355" y="128858"/>
                </a:moveTo>
                <a:cubicBezTo>
                  <a:pt x="3629355" y="111563"/>
                  <a:pt x="3626208" y="98716"/>
                  <a:pt x="3619911" y="90306"/>
                </a:cubicBezTo>
                <a:cubicBezTo>
                  <a:pt x="3613616" y="81899"/>
                  <a:pt x="3604648" y="77698"/>
                  <a:pt x="3593016" y="77698"/>
                </a:cubicBezTo>
                <a:cubicBezTo>
                  <a:pt x="3581298" y="77698"/>
                  <a:pt x="3572273" y="81899"/>
                  <a:pt x="3565940" y="90306"/>
                </a:cubicBezTo>
                <a:cubicBezTo>
                  <a:pt x="3559608" y="98716"/>
                  <a:pt x="3556437" y="111563"/>
                  <a:pt x="3556437" y="128858"/>
                </a:cubicBezTo>
                <a:cubicBezTo>
                  <a:pt x="3556437" y="145594"/>
                  <a:pt x="3559608" y="158281"/>
                  <a:pt x="3565940" y="166928"/>
                </a:cubicBezTo>
                <a:cubicBezTo>
                  <a:pt x="3572273" y="175575"/>
                  <a:pt x="3581298" y="179895"/>
                  <a:pt x="3593016" y="179895"/>
                </a:cubicBezTo>
                <a:cubicBezTo>
                  <a:pt x="3604568" y="179895"/>
                  <a:pt x="3613514" y="175651"/>
                  <a:pt x="3619850" y="167166"/>
                </a:cubicBezTo>
                <a:cubicBezTo>
                  <a:pt x="3626183" y="158680"/>
                  <a:pt x="3629355" y="145907"/>
                  <a:pt x="3629355" y="128858"/>
                </a:cubicBezTo>
                <a:close/>
                <a:moveTo>
                  <a:pt x="3787611" y="125272"/>
                </a:moveTo>
                <a:cubicBezTo>
                  <a:pt x="3787611" y="147506"/>
                  <a:pt x="3782294" y="165210"/>
                  <a:pt x="3771656" y="178402"/>
                </a:cubicBezTo>
                <a:cubicBezTo>
                  <a:pt x="3761021" y="191588"/>
                  <a:pt x="3747576" y="198183"/>
                  <a:pt x="3731317" y="198183"/>
                </a:cubicBezTo>
                <a:cubicBezTo>
                  <a:pt x="3724700" y="198183"/>
                  <a:pt x="3718843" y="197428"/>
                  <a:pt x="3713745" y="195911"/>
                </a:cubicBezTo>
                <a:cubicBezTo>
                  <a:pt x="3708645" y="194400"/>
                  <a:pt x="3703425" y="192049"/>
                  <a:pt x="3698086" y="188863"/>
                </a:cubicBezTo>
                <a:lnTo>
                  <a:pt x="3698086" y="244800"/>
                </a:lnTo>
                <a:lnTo>
                  <a:pt x="3675615" y="244800"/>
                </a:lnTo>
                <a:lnTo>
                  <a:pt x="3675615" y="62038"/>
                </a:lnTo>
                <a:lnTo>
                  <a:pt x="3698086" y="62038"/>
                </a:lnTo>
                <a:lnTo>
                  <a:pt x="3698086" y="76024"/>
                </a:lnTo>
                <a:cubicBezTo>
                  <a:pt x="3703663" y="71005"/>
                  <a:pt x="3709858" y="66802"/>
                  <a:pt x="3716669" y="63413"/>
                </a:cubicBezTo>
                <a:cubicBezTo>
                  <a:pt x="3723484" y="60026"/>
                  <a:pt x="3730914" y="58333"/>
                  <a:pt x="3738964" y="58333"/>
                </a:cubicBezTo>
                <a:cubicBezTo>
                  <a:pt x="3754267" y="58333"/>
                  <a:pt x="3766197" y="64389"/>
                  <a:pt x="3774762" y="76503"/>
                </a:cubicBezTo>
                <a:cubicBezTo>
                  <a:pt x="3783330" y="88614"/>
                  <a:pt x="3787611" y="104871"/>
                  <a:pt x="3787611" y="125272"/>
                </a:cubicBezTo>
                <a:close/>
                <a:moveTo>
                  <a:pt x="3764423" y="127782"/>
                </a:moveTo>
                <a:cubicBezTo>
                  <a:pt x="3764423" y="112561"/>
                  <a:pt x="3761996" y="100745"/>
                  <a:pt x="3757133" y="92339"/>
                </a:cubicBezTo>
                <a:cubicBezTo>
                  <a:pt x="3752273" y="83930"/>
                  <a:pt x="3744382" y="79729"/>
                  <a:pt x="3733467" y="79729"/>
                </a:cubicBezTo>
                <a:cubicBezTo>
                  <a:pt x="3727090" y="79729"/>
                  <a:pt x="3720934" y="81144"/>
                  <a:pt x="3714999" y="83973"/>
                </a:cubicBezTo>
                <a:cubicBezTo>
                  <a:pt x="3709063" y="86803"/>
                  <a:pt x="3703425" y="90449"/>
                  <a:pt x="3698086" y="94909"/>
                </a:cubicBezTo>
                <a:lnTo>
                  <a:pt x="3698086" y="170575"/>
                </a:lnTo>
                <a:cubicBezTo>
                  <a:pt x="3703979" y="173440"/>
                  <a:pt x="3709022" y="175392"/>
                  <a:pt x="3713206" y="176428"/>
                </a:cubicBezTo>
                <a:cubicBezTo>
                  <a:pt x="3717389" y="177466"/>
                  <a:pt x="3722192" y="177984"/>
                  <a:pt x="3727610" y="177984"/>
                </a:cubicBezTo>
                <a:cubicBezTo>
                  <a:pt x="3739240" y="177984"/>
                  <a:pt x="3748288" y="173720"/>
                  <a:pt x="3754742" y="165192"/>
                </a:cubicBezTo>
                <a:cubicBezTo>
                  <a:pt x="3761198" y="156668"/>
                  <a:pt x="3764423" y="144198"/>
                  <a:pt x="3764423" y="127782"/>
                </a:cubicBezTo>
                <a:close/>
                <a:moveTo>
                  <a:pt x="3916350" y="195556"/>
                </a:moveTo>
                <a:lnTo>
                  <a:pt x="3894117" y="195556"/>
                </a:lnTo>
                <a:lnTo>
                  <a:pt x="3894117" y="95986"/>
                </a:lnTo>
                <a:lnTo>
                  <a:pt x="3831243" y="195556"/>
                </a:lnTo>
                <a:lnTo>
                  <a:pt x="3810924" y="195556"/>
                </a:lnTo>
                <a:lnTo>
                  <a:pt x="3810924" y="62038"/>
                </a:lnTo>
                <a:lnTo>
                  <a:pt x="3833158" y="62038"/>
                </a:lnTo>
                <a:lnTo>
                  <a:pt x="3833158" y="160052"/>
                </a:lnTo>
                <a:lnTo>
                  <a:pt x="3895312" y="62038"/>
                </a:lnTo>
                <a:lnTo>
                  <a:pt x="3916350" y="62038"/>
                </a:lnTo>
                <a:close/>
                <a:moveTo>
                  <a:pt x="4054288" y="195556"/>
                </a:moveTo>
                <a:lnTo>
                  <a:pt x="4032058" y="195556"/>
                </a:lnTo>
                <a:lnTo>
                  <a:pt x="4032058" y="95986"/>
                </a:lnTo>
                <a:lnTo>
                  <a:pt x="3969184" y="195556"/>
                </a:lnTo>
                <a:lnTo>
                  <a:pt x="3948862" y="195556"/>
                </a:lnTo>
                <a:lnTo>
                  <a:pt x="3948862" y="62038"/>
                </a:lnTo>
                <a:lnTo>
                  <a:pt x="3971096" y="62038"/>
                </a:lnTo>
                <a:lnTo>
                  <a:pt x="3971096" y="160052"/>
                </a:lnTo>
                <a:lnTo>
                  <a:pt x="4033253" y="62038"/>
                </a:lnTo>
                <a:lnTo>
                  <a:pt x="4054288" y="62038"/>
                </a:lnTo>
                <a:close/>
                <a:moveTo>
                  <a:pt x="4276721" y="71243"/>
                </a:moveTo>
                <a:cubicBezTo>
                  <a:pt x="4276721" y="78972"/>
                  <a:pt x="4275346" y="86281"/>
                  <a:pt x="4272599" y="93175"/>
                </a:cubicBezTo>
                <a:cubicBezTo>
                  <a:pt x="4269849" y="100068"/>
                  <a:pt x="4266043" y="105947"/>
                  <a:pt x="4261184" y="110807"/>
                </a:cubicBezTo>
                <a:cubicBezTo>
                  <a:pt x="4255046" y="116862"/>
                  <a:pt x="4247835" y="121446"/>
                  <a:pt x="4239547" y="124552"/>
                </a:cubicBezTo>
                <a:cubicBezTo>
                  <a:pt x="4231260" y="127663"/>
                  <a:pt x="4220784" y="129218"/>
                  <a:pt x="4208112" y="129218"/>
                </a:cubicBezTo>
                <a:lnTo>
                  <a:pt x="4188028" y="129218"/>
                </a:lnTo>
                <a:lnTo>
                  <a:pt x="4188028" y="195556"/>
                </a:lnTo>
                <a:lnTo>
                  <a:pt x="4164361" y="195556"/>
                </a:lnTo>
                <a:lnTo>
                  <a:pt x="4164361" y="17571"/>
                </a:lnTo>
                <a:lnTo>
                  <a:pt x="4209067" y="17571"/>
                </a:lnTo>
                <a:cubicBezTo>
                  <a:pt x="4219589" y="17571"/>
                  <a:pt x="4228550" y="18449"/>
                  <a:pt x="4235965" y="20203"/>
                </a:cubicBezTo>
                <a:cubicBezTo>
                  <a:pt x="4243375" y="21955"/>
                  <a:pt x="4249909" y="24785"/>
                  <a:pt x="4255564" y="28692"/>
                </a:cubicBezTo>
                <a:cubicBezTo>
                  <a:pt x="4262177" y="33231"/>
                  <a:pt x="4267361" y="38987"/>
                  <a:pt x="4271101" y="45961"/>
                </a:cubicBezTo>
                <a:cubicBezTo>
                  <a:pt x="4274845" y="52933"/>
                  <a:pt x="4276721" y="61361"/>
                  <a:pt x="4276721" y="71243"/>
                </a:cubicBezTo>
                <a:close/>
                <a:moveTo>
                  <a:pt x="4252097" y="71841"/>
                </a:moveTo>
                <a:cubicBezTo>
                  <a:pt x="4252097" y="65703"/>
                  <a:pt x="4251042" y="60364"/>
                  <a:pt x="4248932" y="55825"/>
                </a:cubicBezTo>
                <a:cubicBezTo>
                  <a:pt x="4246819" y="51281"/>
                  <a:pt x="4243612" y="47578"/>
                  <a:pt x="4239309" y="44708"/>
                </a:cubicBezTo>
                <a:cubicBezTo>
                  <a:pt x="4235563" y="42239"/>
                  <a:pt x="4231199" y="40485"/>
                  <a:pt x="4226221" y="39445"/>
                </a:cubicBezTo>
                <a:cubicBezTo>
                  <a:pt x="4221241" y="38408"/>
                  <a:pt x="4215046" y="37893"/>
                  <a:pt x="4207633" y="37893"/>
                </a:cubicBezTo>
                <a:lnTo>
                  <a:pt x="4188028" y="37893"/>
                </a:lnTo>
                <a:lnTo>
                  <a:pt x="4188028" y="109015"/>
                </a:lnTo>
                <a:lnTo>
                  <a:pt x="4204167" y="109015"/>
                </a:lnTo>
                <a:cubicBezTo>
                  <a:pt x="4213732" y="109015"/>
                  <a:pt x="4221461" y="108237"/>
                  <a:pt x="4227355" y="106682"/>
                </a:cubicBezTo>
                <a:cubicBezTo>
                  <a:pt x="4233251" y="105130"/>
                  <a:pt x="4238154" y="102362"/>
                  <a:pt x="4242060" y="98376"/>
                </a:cubicBezTo>
                <a:cubicBezTo>
                  <a:pt x="4245563" y="94791"/>
                  <a:pt x="4248115" y="90885"/>
                  <a:pt x="4249707" y="86658"/>
                </a:cubicBezTo>
                <a:cubicBezTo>
                  <a:pt x="4251298" y="82439"/>
                  <a:pt x="4252097" y="77496"/>
                  <a:pt x="4252097" y="71841"/>
                </a:cubicBezTo>
                <a:close/>
                <a:moveTo>
                  <a:pt x="4456616" y="104712"/>
                </a:moveTo>
                <a:cubicBezTo>
                  <a:pt x="4456616" y="115789"/>
                  <a:pt x="4454946" y="125567"/>
                  <a:pt x="4451599" y="134053"/>
                </a:cubicBezTo>
                <a:cubicBezTo>
                  <a:pt x="4448250" y="142542"/>
                  <a:pt x="4443589" y="149695"/>
                  <a:pt x="4437612" y="155512"/>
                </a:cubicBezTo>
                <a:cubicBezTo>
                  <a:pt x="4431154" y="161888"/>
                  <a:pt x="4423231" y="166805"/>
                  <a:pt x="4413827" y="170272"/>
                </a:cubicBezTo>
                <a:cubicBezTo>
                  <a:pt x="4404423" y="173739"/>
                  <a:pt x="4394700" y="175594"/>
                  <a:pt x="4384659" y="175831"/>
                </a:cubicBezTo>
                <a:lnTo>
                  <a:pt x="4384659" y="197467"/>
                </a:lnTo>
                <a:lnTo>
                  <a:pt x="4361112" y="197467"/>
                </a:lnTo>
                <a:lnTo>
                  <a:pt x="4361112" y="175831"/>
                </a:lnTo>
                <a:cubicBezTo>
                  <a:pt x="4351151" y="175510"/>
                  <a:pt x="4341471" y="173720"/>
                  <a:pt x="4332067" y="170455"/>
                </a:cubicBezTo>
                <a:cubicBezTo>
                  <a:pt x="4322664" y="167190"/>
                  <a:pt x="4314654" y="162284"/>
                  <a:pt x="4308038" y="155750"/>
                </a:cubicBezTo>
                <a:cubicBezTo>
                  <a:pt x="4302065" y="149932"/>
                  <a:pt x="4297421" y="142725"/>
                  <a:pt x="4294112" y="134118"/>
                </a:cubicBezTo>
                <a:cubicBezTo>
                  <a:pt x="4290808" y="125506"/>
                  <a:pt x="4289152" y="115707"/>
                  <a:pt x="4289152" y="104712"/>
                </a:cubicBezTo>
                <a:cubicBezTo>
                  <a:pt x="4289152" y="94356"/>
                  <a:pt x="4290750" y="85049"/>
                  <a:pt x="4293936" y="76802"/>
                </a:cubicBezTo>
                <a:cubicBezTo>
                  <a:pt x="4297126" y="68558"/>
                  <a:pt x="4301586" y="61445"/>
                  <a:pt x="4307322" y="55464"/>
                </a:cubicBezTo>
                <a:cubicBezTo>
                  <a:pt x="4313460" y="49093"/>
                  <a:pt x="4321148" y="44068"/>
                  <a:pt x="4330394" y="40402"/>
                </a:cubicBezTo>
                <a:cubicBezTo>
                  <a:pt x="4339634" y="36737"/>
                  <a:pt x="4349873" y="34747"/>
                  <a:pt x="4361112" y="34427"/>
                </a:cubicBezTo>
                <a:lnTo>
                  <a:pt x="4361112" y="14705"/>
                </a:lnTo>
                <a:lnTo>
                  <a:pt x="4384659" y="14705"/>
                </a:lnTo>
                <a:lnTo>
                  <a:pt x="4384659" y="34427"/>
                </a:lnTo>
                <a:cubicBezTo>
                  <a:pt x="4395895" y="34667"/>
                  <a:pt x="4406173" y="36640"/>
                  <a:pt x="4415501" y="40345"/>
                </a:cubicBezTo>
                <a:cubicBezTo>
                  <a:pt x="4424822" y="44050"/>
                  <a:pt x="4432550" y="49050"/>
                  <a:pt x="4438689" y="55346"/>
                </a:cubicBezTo>
                <a:cubicBezTo>
                  <a:pt x="4444423" y="61243"/>
                  <a:pt x="4448848" y="68295"/>
                  <a:pt x="4451958" y="76503"/>
                </a:cubicBezTo>
                <a:cubicBezTo>
                  <a:pt x="4455064" y="84707"/>
                  <a:pt x="4456616" y="94114"/>
                  <a:pt x="4456616" y="104712"/>
                </a:cubicBezTo>
                <a:close/>
                <a:moveTo>
                  <a:pt x="4431992" y="103755"/>
                </a:moveTo>
                <a:cubicBezTo>
                  <a:pt x="4431992" y="95867"/>
                  <a:pt x="4430876" y="88675"/>
                  <a:pt x="4428645" y="82180"/>
                </a:cubicBezTo>
                <a:cubicBezTo>
                  <a:pt x="4426412" y="75685"/>
                  <a:pt x="4423108" y="70167"/>
                  <a:pt x="4418726" y="65627"/>
                </a:cubicBezTo>
                <a:cubicBezTo>
                  <a:pt x="4414583" y="61322"/>
                  <a:pt x="4409758" y="58133"/>
                  <a:pt x="4404262" y="56063"/>
                </a:cubicBezTo>
                <a:cubicBezTo>
                  <a:pt x="4398764" y="53992"/>
                  <a:pt x="4392230" y="52872"/>
                  <a:pt x="4384659" y="52715"/>
                </a:cubicBezTo>
                <a:lnTo>
                  <a:pt x="4384659" y="157903"/>
                </a:lnTo>
                <a:cubicBezTo>
                  <a:pt x="4391835" y="157744"/>
                  <a:pt x="4398228" y="156567"/>
                  <a:pt x="4403844" y="154375"/>
                </a:cubicBezTo>
                <a:cubicBezTo>
                  <a:pt x="4409464" y="152186"/>
                  <a:pt x="4414105" y="149259"/>
                  <a:pt x="4417768" y="145594"/>
                </a:cubicBezTo>
                <a:cubicBezTo>
                  <a:pt x="4422632" y="140810"/>
                  <a:pt x="4426218" y="134992"/>
                  <a:pt x="4428525" y="128138"/>
                </a:cubicBezTo>
                <a:cubicBezTo>
                  <a:pt x="4430833" y="121287"/>
                  <a:pt x="4431992" y="113154"/>
                  <a:pt x="4431992" y="103755"/>
                </a:cubicBezTo>
                <a:close/>
                <a:moveTo>
                  <a:pt x="4361112" y="157903"/>
                </a:moveTo>
                <a:lnTo>
                  <a:pt x="4361112" y="52715"/>
                </a:lnTo>
                <a:cubicBezTo>
                  <a:pt x="4353542" y="52797"/>
                  <a:pt x="4347008" y="53910"/>
                  <a:pt x="4341510" y="56063"/>
                </a:cubicBezTo>
                <a:cubicBezTo>
                  <a:pt x="4336013" y="58211"/>
                  <a:pt x="4331189" y="61402"/>
                  <a:pt x="4327046" y="65627"/>
                </a:cubicBezTo>
                <a:cubicBezTo>
                  <a:pt x="4322661" y="70088"/>
                  <a:pt x="4319356" y="75628"/>
                  <a:pt x="4317123" y="82237"/>
                </a:cubicBezTo>
                <a:cubicBezTo>
                  <a:pt x="4314892" y="88855"/>
                  <a:pt x="4313780" y="96022"/>
                  <a:pt x="4313780" y="103755"/>
                </a:cubicBezTo>
                <a:cubicBezTo>
                  <a:pt x="4313780" y="113154"/>
                  <a:pt x="4314935" y="121305"/>
                  <a:pt x="4317247" y="128199"/>
                </a:cubicBezTo>
                <a:cubicBezTo>
                  <a:pt x="4319554" y="135093"/>
                  <a:pt x="4323140" y="140890"/>
                  <a:pt x="4328000" y="145594"/>
                </a:cubicBezTo>
                <a:cubicBezTo>
                  <a:pt x="4331667" y="149098"/>
                  <a:pt x="4336312" y="152006"/>
                  <a:pt x="4341928" y="154317"/>
                </a:cubicBezTo>
                <a:cubicBezTo>
                  <a:pt x="4347547" y="156625"/>
                  <a:pt x="4353937" y="157820"/>
                  <a:pt x="4361112" y="157903"/>
                </a:cubicBezTo>
                <a:close/>
                <a:moveTo>
                  <a:pt x="4711575" y="195556"/>
                </a:moveTo>
                <a:lnTo>
                  <a:pt x="4687909" y="195556"/>
                </a:lnTo>
                <a:lnTo>
                  <a:pt x="4687909" y="42196"/>
                </a:lnTo>
                <a:lnTo>
                  <a:pt x="4641531" y="146549"/>
                </a:lnTo>
                <a:lnTo>
                  <a:pt x="4627188" y="146549"/>
                </a:lnTo>
                <a:lnTo>
                  <a:pt x="4581169" y="42196"/>
                </a:lnTo>
                <a:lnTo>
                  <a:pt x="4581169" y="195556"/>
                </a:lnTo>
                <a:lnTo>
                  <a:pt x="4559055" y="195556"/>
                </a:lnTo>
                <a:lnTo>
                  <a:pt x="4559055" y="17571"/>
                </a:lnTo>
                <a:lnTo>
                  <a:pt x="4591325" y="17571"/>
                </a:lnTo>
                <a:lnTo>
                  <a:pt x="4635796" y="116664"/>
                </a:lnTo>
                <a:lnTo>
                  <a:pt x="4678708" y="17571"/>
                </a:lnTo>
                <a:lnTo>
                  <a:pt x="4711575" y="17571"/>
                </a:lnTo>
                <a:close/>
                <a:moveTo>
                  <a:pt x="4851306" y="195556"/>
                </a:moveTo>
                <a:lnTo>
                  <a:pt x="4829073" y="195556"/>
                </a:lnTo>
                <a:lnTo>
                  <a:pt x="4829073" y="95986"/>
                </a:lnTo>
                <a:lnTo>
                  <a:pt x="4766202" y="195556"/>
                </a:lnTo>
                <a:lnTo>
                  <a:pt x="4745880" y="195556"/>
                </a:lnTo>
                <a:lnTo>
                  <a:pt x="4745880" y="62038"/>
                </a:lnTo>
                <a:lnTo>
                  <a:pt x="4768113" y="62038"/>
                </a:lnTo>
                <a:lnTo>
                  <a:pt x="4768113" y="160052"/>
                </a:lnTo>
                <a:lnTo>
                  <a:pt x="4830268" y="62038"/>
                </a:lnTo>
                <a:lnTo>
                  <a:pt x="4851306" y="62038"/>
                </a:lnTo>
                <a:close/>
                <a:moveTo>
                  <a:pt x="4990471" y="195556"/>
                </a:moveTo>
                <a:lnTo>
                  <a:pt x="4968000" y="195556"/>
                </a:lnTo>
                <a:lnTo>
                  <a:pt x="4968000" y="135431"/>
                </a:lnTo>
                <a:lnTo>
                  <a:pt x="4907516" y="135431"/>
                </a:lnTo>
                <a:lnTo>
                  <a:pt x="4907516" y="195556"/>
                </a:lnTo>
                <a:lnTo>
                  <a:pt x="4885046" y="195556"/>
                </a:lnTo>
                <a:lnTo>
                  <a:pt x="4885046" y="62038"/>
                </a:lnTo>
                <a:lnTo>
                  <a:pt x="4907516" y="62038"/>
                </a:lnTo>
                <a:lnTo>
                  <a:pt x="4907516" y="116068"/>
                </a:lnTo>
                <a:lnTo>
                  <a:pt x="4968000" y="116068"/>
                </a:lnTo>
                <a:lnTo>
                  <a:pt x="4968000" y="62038"/>
                </a:lnTo>
                <a:lnTo>
                  <a:pt x="4990471" y="62038"/>
                </a:lnTo>
                <a:close/>
                <a:moveTo>
                  <a:pt x="5127556" y="195556"/>
                </a:moveTo>
                <a:lnTo>
                  <a:pt x="5105322" y="195556"/>
                </a:lnTo>
                <a:lnTo>
                  <a:pt x="5105322" y="95986"/>
                </a:lnTo>
                <a:lnTo>
                  <a:pt x="5042448" y="195556"/>
                </a:lnTo>
                <a:lnTo>
                  <a:pt x="5022129" y="195556"/>
                </a:lnTo>
                <a:lnTo>
                  <a:pt x="5022129" y="62038"/>
                </a:lnTo>
                <a:lnTo>
                  <a:pt x="5044363" y="62038"/>
                </a:lnTo>
                <a:lnTo>
                  <a:pt x="5044363" y="160052"/>
                </a:lnTo>
                <a:lnTo>
                  <a:pt x="5106517" y="62038"/>
                </a:lnTo>
                <a:lnTo>
                  <a:pt x="5127556" y="62038"/>
                </a:lnTo>
                <a:close/>
                <a:moveTo>
                  <a:pt x="5213873" y="198543"/>
                </a:moveTo>
                <a:cubicBezTo>
                  <a:pt x="5204711" y="198543"/>
                  <a:pt x="5196309" y="197128"/>
                  <a:pt x="5188658" y="194298"/>
                </a:cubicBezTo>
                <a:cubicBezTo>
                  <a:pt x="5181005" y="191472"/>
                  <a:pt x="5174432" y="187189"/>
                  <a:pt x="5168930" y="181450"/>
                </a:cubicBezTo>
                <a:cubicBezTo>
                  <a:pt x="5163433" y="175712"/>
                  <a:pt x="5159172" y="168479"/>
                  <a:pt x="5156144" y="159757"/>
                </a:cubicBezTo>
                <a:cubicBezTo>
                  <a:pt x="5153116" y="151034"/>
                  <a:pt x="5151600" y="140770"/>
                  <a:pt x="5151600" y="128977"/>
                </a:cubicBezTo>
                <a:cubicBezTo>
                  <a:pt x="5151600" y="117263"/>
                  <a:pt x="5153173" y="107143"/>
                  <a:pt x="5156323" y="98614"/>
                </a:cubicBezTo>
                <a:cubicBezTo>
                  <a:pt x="5159470" y="90090"/>
                  <a:pt x="5163675" y="82918"/>
                  <a:pt x="5168930" y="77100"/>
                </a:cubicBezTo>
                <a:cubicBezTo>
                  <a:pt x="5174195" y="71283"/>
                  <a:pt x="5180748" y="66802"/>
                  <a:pt x="5188598" y="63651"/>
                </a:cubicBezTo>
                <a:cubicBezTo>
                  <a:pt x="5196444" y="60505"/>
                  <a:pt x="5204873" y="58932"/>
                  <a:pt x="5213873" y="58932"/>
                </a:cubicBezTo>
                <a:cubicBezTo>
                  <a:pt x="5221206" y="58932"/>
                  <a:pt x="5228280" y="59968"/>
                  <a:pt x="5235091" y="62038"/>
                </a:cubicBezTo>
                <a:cubicBezTo>
                  <a:pt x="5241906" y="64112"/>
                  <a:pt x="5247978" y="66502"/>
                  <a:pt x="5253318" y="69213"/>
                </a:cubicBezTo>
                <a:lnTo>
                  <a:pt x="5253318" y="94431"/>
                </a:lnTo>
                <a:lnTo>
                  <a:pt x="5252005" y="94431"/>
                </a:lnTo>
                <a:cubicBezTo>
                  <a:pt x="5250413" y="93078"/>
                  <a:pt x="5248361" y="91526"/>
                  <a:pt x="5245851" y="89770"/>
                </a:cubicBezTo>
                <a:cubicBezTo>
                  <a:pt x="5243342" y="88016"/>
                  <a:pt x="5240293" y="86222"/>
                  <a:pt x="5236708" y="84394"/>
                </a:cubicBezTo>
                <a:cubicBezTo>
                  <a:pt x="5233597" y="82796"/>
                  <a:pt x="5229932" y="81403"/>
                  <a:pt x="5225709" y="80208"/>
                </a:cubicBezTo>
                <a:cubicBezTo>
                  <a:pt x="5221486" y="79013"/>
                  <a:pt x="5217423" y="78415"/>
                  <a:pt x="5213516" y="78415"/>
                </a:cubicBezTo>
                <a:cubicBezTo>
                  <a:pt x="5201885" y="78415"/>
                  <a:pt x="5192539" y="82818"/>
                  <a:pt x="5185491" y="91623"/>
                </a:cubicBezTo>
                <a:cubicBezTo>
                  <a:pt x="5178435" y="100429"/>
                  <a:pt x="5174907" y="112881"/>
                  <a:pt x="5174907" y="128977"/>
                </a:cubicBezTo>
                <a:cubicBezTo>
                  <a:pt x="5174907" y="144756"/>
                  <a:pt x="5178315" y="157045"/>
                  <a:pt x="5185127" y="165852"/>
                </a:cubicBezTo>
                <a:cubicBezTo>
                  <a:pt x="5191938" y="174656"/>
                  <a:pt x="5201403" y="179059"/>
                  <a:pt x="5213516" y="179059"/>
                </a:cubicBezTo>
                <a:cubicBezTo>
                  <a:pt x="5220851" y="179059"/>
                  <a:pt x="5227822" y="177544"/>
                  <a:pt x="5234436" y="174517"/>
                </a:cubicBezTo>
                <a:cubicBezTo>
                  <a:pt x="5241049" y="171493"/>
                  <a:pt x="5246907" y="167586"/>
                  <a:pt x="5252005" y="162802"/>
                </a:cubicBezTo>
                <a:lnTo>
                  <a:pt x="5253318" y="162802"/>
                </a:lnTo>
                <a:lnTo>
                  <a:pt x="5253318" y="188027"/>
                </a:lnTo>
                <a:cubicBezTo>
                  <a:pt x="5251087" y="189065"/>
                  <a:pt x="5248300" y="190317"/>
                  <a:pt x="5244955" y="191790"/>
                </a:cubicBezTo>
                <a:cubicBezTo>
                  <a:pt x="5241608" y="193266"/>
                  <a:pt x="5238576" y="194360"/>
                  <a:pt x="5235869" y="195077"/>
                </a:cubicBezTo>
                <a:cubicBezTo>
                  <a:pt x="5232041" y="196192"/>
                  <a:pt x="5228615" y="197049"/>
                  <a:pt x="5225591" y="197647"/>
                </a:cubicBezTo>
                <a:cubicBezTo>
                  <a:pt x="5222564" y="198244"/>
                  <a:pt x="5218657" y="198543"/>
                  <a:pt x="5213873" y="198543"/>
                </a:cubicBezTo>
                <a:close/>
                <a:moveTo>
                  <a:pt x="5371301" y="81758"/>
                </a:moveTo>
                <a:lnTo>
                  <a:pt x="5325875" y="81758"/>
                </a:lnTo>
                <a:lnTo>
                  <a:pt x="5325875" y="195556"/>
                </a:lnTo>
                <a:lnTo>
                  <a:pt x="5303405" y="195556"/>
                </a:lnTo>
                <a:lnTo>
                  <a:pt x="5303405" y="81758"/>
                </a:lnTo>
                <a:lnTo>
                  <a:pt x="5257984" y="81758"/>
                </a:lnTo>
                <a:lnTo>
                  <a:pt x="5257984" y="62038"/>
                </a:lnTo>
                <a:lnTo>
                  <a:pt x="5371301" y="62038"/>
                </a:lnTo>
                <a:close/>
                <a:moveTo>
                  <a:pt x="5446008" y="198662"/>
                </a:moveTo>
                <a:cubicBezTo>
                  <a:pt x="5424732" y="198662"/>
                  <a:pt x="5408218" y="192664"/>
                  <a:pt x="5396465" y="180669"/>
                </a:cubicBezTo>
                <a:cubicBezTo>
                  <a:pt x="5384710" y="168677"/>
                  <a:pt x="5378828" y="151645"/>
                  <a:pt x="5378828" y="129574"/>
                </a:cubicBezTo>
                <a:cubicBezTo>
                  <a:pt x="5378828" y="107819"/>
                  <a:pt x="5384528" y="90508"/>
                  <a:pt x="5395925" y="77633"/>
                </a:cubicBezTo>
                <a:cubicBezTo>
                  <a:pt x="5407319" y="64767"/>
                  <a:pt x="5422219" y="58333"/>
                  <a:pt x="5440626" y="58333"/>
                </a:cubicBezTo>
                <a:cubicBezTo>
                  <a:pt x="5448917" y="58333"/>
                  <a:pt x="5456246" y="59530"/>
                  <a:pt x="5462625" y="61920"/>
                </a:cubicBezTo>
                <a:cubicBezTo>
                  <a:pt x="5468998" y="64314"/>
                  <a:pt x="5474575" y="68054"/>
                  <a:pt x="5479355" y="73155"/>
                </a:cubicBezTo>
                <a:cubicBezTo>
                  <a:pt x="5484139" y="78256"/>
                  <a:pt x="5487808" y="84488"/>
                  <a:pt x="5490354" y="91860"/>
                </a:cubicBezTo>
                <a:cubicBezTo>
                  <a:pt x="5492902" y="99230"/>
                  <a:pt x="5494180" y="108254"/>
                  <a:pt x="5494180" y="118936"/>
                </a:cubicBezTo>
                <a:lnTo>
                  <a:pt x="5494180" y="131130"/>
                </a:lnTo>
                <a:lnTo>
                  <a:pt x="5401661" y="131130"/>
                </a:lnTo>
                <a:cubicBezTo>
                  <a:pt x="5401661" y="146667"/>
                  <a:pt x="5405566" y="158536"/>
                  <a:pt x="5413375" y="166744"/>
                </a:cubicBezTo>
                <a:cubicBezTo>
                  <a:pt x="5421187" y="174952"/>
                  <a:pt x="5431983" y="179059"/>
                  <a:pt x="5445771" y="179059"/>
                </a:cubicBezTo>
                <a:cubicBezTo>
                  <a:pt x="5450710" y="179059"/>
                  <a:pt x="5455551" y="178498"/>
                  <a:pt x="5460293" y="177386"/>
                </a:cubicBezTo>
                <a:cubicBezTo>
                  <a:pt x="5465034" y="176269"/>
                  <a:pt x="5469318" y="174837"/>
                  <a:pt x="5473141" y="173084"/>
                </a:cubicBezTo>
                <a:cubicBezTo>
                  <a:pt x="5477206" y="171252"/>
                  <a:pt x="5480633" y="169480"/>
                  <a:pt x="5483423" y="167763"/>
                </a:cubicBezTo>
                <a:cubicBezTo>
                  <a:pt x="5486209" y="166053"/>
                  <a:pt x="5488524" y="164437"/>
                  <a:pt x="5490354" y="162922"/>
                </a:cubicBezTo>
                <a:lnTo>
                  <a:pt x="5491671" y="162922"/>
                </a:lnTo>
                <a:lnTo>
                  <a:pt x="5491671" y="187430"/>
                </a:lnTo>
                <a:cubicBezTo>
                  <a:pt x="5489039" y="188466"/>
                  <a:pt x="5485773" y="189756"/>
                  <a:pt x="5481868" y="191311"/>
                </a:cubicBezTo>
                <a:cubicBezTo>
                  <a:pt x="5477966" y="192862"/>
                  <a:pt x="5474455" y="194082"/>
                  <a:pt x="5471349" y="194957"/>
                </a:cubicBezTo>
                <a:cubicBezTo>
                  <a:pt x="5466964" y="196152"/>
                  <a:pt x="5463004" y="197071"/>
                  <a:pt x="5459454" y="197704"/>
                </a:cubicBezTo>
                <a:cubicBezTo>
                  <a:pt x="5455908" y="198342"/>
                  <a:pt x="5451427" y="198662"/>
                  <a:pt x="5446008" y="198662"/>
                </a:cubicBezTo>
                <a:close/>
                <a:moveTo>
                  <a:pt x="5472307" y="113915"/>
                </a:moveTo>
                <a:cubicBezTo>
                  <a:pt x="5472148" y="107860"/>
                  <a:pt x="5471432" y="102639"/>
                  <a:pt x="5470154" y="98255"/>
                </a:cubicBezTo>
                <a:cubicBezTo>
                  <a:pt x="5468879" y="93873"/>
                  <a:pt x="5467047" y="90168"/>
                  <a:pt x="5464656" y="87141"/>
                </a:cubicBezTo>
                <a:cubicBezTo>
                  <a:pt x="5462024" y="83793"/>
                  <a:pt x="5458659" y="81244"/>
                  <a:pt x="5454554" y="79492"/>
                </a:cubicBezTo>
                <a:cubicBezTo>
                  <a:pt x="5450451" y="77734"/>
                  <a:pt x="5445367" y="76860"/>
                  <a:pt x="5439312" y="76860"/>
                </a:cubicBezTo>
                <a:cubicBezTo>
                  <a:pt x="5433337" y="76860"/>
                  <a:pt x="5428257" y="77755"/>
                  <a:pt x="5424073" y="79549"/>
                </a:cubicBezTo>
                <a:cubicBezTo>
                  <a:pt x="5419890" y="81342"/>
                  <a:pt x="5416085" y="83956"/>
                  <a:pt x="5412657" y="87382"/>
                </a:cubicBezTo>
                <a:cubicBezTo>
                  <a:pt x="5409314" y="90885"/>
                  <a:pt x="5406764" y="94770"/>
                  <a:pt x="5405012" y="99035"/>
                </a:cubicBezTo>
                <a:cubicBezTo>
                  <a:pt x="5403254" y="103298"/>
                  <a:pt x="5402142" y="108258"/>
                  <a:pt x="5401661" y="113915"/>
                </a:cubicBezTo>
                <a:close/>
                <a:moveTo>
                  <a:pt x="5628889" y="125272"/>
                </a:moveTo>
                <a:cubicBezTo>
                  <a:pt x="5628889" y="147506"/>
                  <a:pt x="5623567" y="165210"/>
                  <a:pt x="5612930" y="178402"/>
                </a:cubicBezTo>
                <a:cubicBezTo>
                  <a:pt x="5602295" y="191588"/>
                  <a:pt x="5588849" y="198183"/>
                  <a:pt x="5572590" y="198183"/>
                </a:cubicBezTo>
                <a:cubicBezTo>
                  <a:pt x="5565974" y="198183"/>
                  <a:pt x="5560121" y="197428"/>
                  <a:pt x="5555020" y="195911"/>
                </a:cubicBezTo>
                <a:cubicBezTo>
                  <a:pt x="5549919" y="194400"/>
                  <a:pt x="5544699" y="192049"/>
                  <a:pt x="5539360" y="188863"/>
                </a:cubicBezTo>
                <a:lnTo>
                  <a:pt x="5539360" y="244800"/>
                </a:lnTo>
                <a:lnTo>
                  <a:pt x="5516888" y="244800"/>
                </a:lnTo>
                <a:lnTo>
                  <a:pt x="5516888" y="62038"/>
                </a:lnTo>
                <a:lnTo>
                  <a:pt x="5539360" y="62038"/>
                </a:lnTo>
                <a:lnTo>
                  <a:pt x="5539360" y="76024"/>
                </a:lnTo>
                <a:cubicBezTo>
                  <a:pt x="5544940" y="71005"/>
                  <a:pt x="5551135" y="66802"/>
                  <a:pt x="5557946" y="63413"/>
                </a:cubicBezTo>
                <a:cubicBezTo>
                  <a:pt x="5564758" y="60026"/>
                  <a:pt x="5572192" y="58333"/>
                  <a:pt x="5580241" y="58333"/>
                </a:cubicBezTo>
                <a:cubicBezTo>
                  <a:pt x="5595541" y="58333"/>
                  <a:pt x="5607471" y="64389"/>
                  <a:pt x="5616040" y="76503"/>
                </a:cubicBezTo>
                <a:cubicBezTo>
                  <a:pt x="5624604" y="88614"/>
                  <a:pt x="5628889" y="104871"/>
                  <a:pt x="5628889" y="125272"/>
                </a:cubicBezTo>
                <a:close/>
                <a:moveTo>
                  <a:pt x="5605697" y="127782"/>
                </a:moveTo>
                <a:cubicBezTo>
                  <a:pt x="5605697" y="112561"/>
                  <a:pt x="5603270" y="100745"/>
                  <a:pt x="5598407" y="92339"/>
                </a:cubicBezTo>
                <a:cubicBezTo>
                  <a:pt x="5593547" y="83930"/>
                  <a:pt x="5585656" y="79729"/>
                  <a:pt x="5574741" y="79729"/>
                </a:cubicBezTo>
                <a:cubicBezTo>
                  <a:pt x="5568365" y="79729"/>
                  <a:pt x="5562209" y="81144"/>
                  <a:pt x="5556273" y="83973"/>
                </a:cubicBezTo>
                <a:cubicBezTo>
                  <a:pt x="5550337" y="86803"/>
                  <a:pt x="5544699" y="90449"/>
                  <a:pt x="5539360" y="94909"/>
                </a:cubicBezTo>
                <a:lnTo>
                  <a:pt x="5539360" y="170575"/>
                </a:lnTo>
                <a:cubicBezTo>
                  <a:pt x="5545253" y="173440"/>
                  <a:pt x="5550296" y="175392"/>
                  <a:pt x="5554479" y="176428"/>
                </a:cubicBezTo>
                <a:cubicBezTo>
                  <a:pt x="5558663" y="177466"/>
                  <a:pt x="5563466" y="177984"/>
                  <a:pt x="5568884" y="177984"/>
                </a:cubicBezTo>
                <a:cubicBezTo>
                  <a:pt x="5580518" y="177984"/>
                  <a:pt x="5589562" y="173720"/>
                  <a:pt x="5596020" y="165192"/>
                </a:cubicBezTo>
                <a:cubicBezTo>
                  <a:pt x="5602472" y="156668"/>
                  <a:pt x="5605697" y="144198"/>
                  <a:pt x="5605697" y="127782"/>
                </a:cubicBezTo>
                <a:close/>
                <a:moveTo>
                  <a:pt x="5705269" y="198543"/>
                </a:moveTo>
                <a:cubicBezTo>
                  <a:pt x="5696103" y="198543"/>
                  <a:pt x="5687701" y="197128"/>
                  <a:pt x="5680052" y="194298"/>
                </a:cubicBezTo>
                <a:cubicBezTo>
                  <a:pt x="5672401" y="191472"/>
                  <a:pt x="5665828" y="187189"/>
                  <a:pt x="5660328" y="181450"/>
                </a:cubicBezTo>
                <a:cubicBezTo>
                  <a:pt x="5654830" y="175712"/>
                  <a:pt x="5650564" y="168479"/>
                  <a:pt x="5647540" y="159757"/>
                </a:cubicBezTo>
                <a:cubicBezTo>
                  <a:pt x="5644509" y="151034"/>
                  <a:pt x="5642993" y="140770"/>
                  <a:pt x="5642993" y="128977"/>
                </a:cubicBezTo>
                <a:cubicBezTo>
                  <a:pt x="5642993" y="117263"/>
                  <a:pt x="5644565" y="107143"/>
                  <a:pt x="5647716" y="98614"/>
                </a:cubicBezTo>
                <a:cubicBezTo>
                  <a:pt x="5650866" y="90090"/>
                  <a:pt x="5655067" y="82918"/>
                  <a:pt x="5660328" y="77100"/>
                </a:cubicBezTo>
                <a:cubicBezTo>
                  <a:pt x="5665586" y="71283"/>
                  <a:pt x="5672143" y="66802"/>
                  <a:pt x="5679989" y="63651"/>
                </a:cubicBezTo>
                <a:cubicBezTo>
                  <a:pt x="5687838" y="60505"/>
                  <a:pt x="5696266" y="58932"/>
                  <a:pt x="5705269" y="58932"/>
                </a:cubicBezTo>
                <a:cubicBezTo>
                  <a:pt x="5712600" y="58932"/>
                  <a:pt x="5719673" y="59968"/>
                  <a:pt x="5726488" y="62038"/>
                </a:cubicBezTo>
                <a:cubicBezTo>
                  <a:pt x="5733299" y="64112"/>
                  <a:pt x="5739376" y="66502"/>
                  <a:pt x="5744714" y="69213"/>
                </a:cubicBezTo>
                <a:lnTo>
                  <a:pt x="5744714" y="94431"/>
                </a:lnTo>
                <a:lnTo>
                  <a:pt x="5743401" y="94431"/>
                </a:lnTo>
                <a:cubicBezTo>
                  <a:pt x="5741806" y="93078"/>
                  <a:pt x="5739757" y="91526"/>
                  <a:pt x="5737245" y="89770"/>
                </a:cubicBezTo>
                <a:cubicBezTo>
                  <a:pt x="5734736" y="88016"/>
                  <a:pt x="5731686" y="86222"/>
                  <a:pt x="5728101" y="84394"/>
                </a:cubicBezTo>
                <a:cubicBezTo>
                  <a:pt x="5724990" y="82796"/>
                  <a:pt x="5721326" y="81403"/>
                  <a:pt x="5717103" y="80208"/>
                </a:cubicBezTo>
                <a:cubicBezTo>
                  <a:pt x="5712884" y="79013"/>
                  <a:pt x="5708815" y="78415"/>
                  <a:pt x="5704910" y="78415"/>
                </a:cubicBezTo>
                <a:cubicBezTo>
                  <a:pt x="5693278" y="78415"/>
                  <a:pt x="5683936" y="82818"/>
                  <a:pt x="5676883" y="91623"/>
                </a:cubicBezTo>
                <a:cubicBezTo>
                  <a:pt x="5669827" y="100429"/>
                  <a:pt x="5666299" y="112881"/>
                  <a:pt x="5666299" y="128977"/>
                </a:cubicBezTo>
                <a:cubicBezTo>
                  <a:pt x="5666299" y="144756"/>
                  <a:pt x="5669709" y="157045"/>
                  <a:pt x="5676520" y="165852"/>
                </a:cubicBezTo>
                <a:cubicBezTo>
                  <a:pt x="5683331" y="174656"/>
                  <a:pt x="5692795" y="179059"/>
                  <a:pt x="5704910" y="179059"/>
                </a:cubicBezTo>
                <a:cubicBezTo>
                  <a:pt x="5712242" y="179059"/>
                  <a:pt x="5719216" y="177544"/>
                  <a:pt x="5725833" y="174517"/>
                </a:cubicBezTo>
                <a:cubicBezTo>
                  <a:pt x="5732442" y="171493"/>
                  <a:pt x="5738299" y="167586"/>
                  <a:pt x="5743401" y="162802"/>
                </a:cubicBezTo>
                <a:lnTo>
                  <a:pt x="5744714" y="162802"/>
                </a:lnTo>
                <a:lnTo>
                  <a:pt x="5744714" y="188027"/>
                </a:lnTo>
                <a:cubicBezTo>
                  <a:pt x="5742482" y="189065"/>
                  <a:pt x="5739693" y="190317"/>
                  <a:pt x="5736349" y="191790"/>
                </a:cubicBezTo>
                <a:cubicBezTo>
                  <a:pt x="5733001" y="193266"/>
                  <a:pt x="5729973" y="194360"/>
                  <a:pt x="5727262" y="195077"/>
                </a:cubicBezTo>
                <a:cubicBezTo>
                  <a:pt x="5723439" y="196192"/>
                  <a:pt x="5720011" y="197049"/>
                  <a:pt x="5716983" y="197647"/>
                </a:cubicBezTo>
                <a:cubicBezTo>
                  <a:pt x="5713955" y="198244"/>
                  <a:pt x="5710054" y="198543"/>
                  <a:pt x="5705269" y="198543"/>
                </a:cubicBezTo>
                <a:close/>
                <a:moveTo>
                  <a:pt x="5862694" y="81758"/>
                </a:moveTo>
                <a:lnTo>
                  <a:pt x="5817269" y="81758"/>
                </a:lnTo>
                <a:lnTo>
                  <a:pt x="5817269" y="195556"/>
                </a:lnTo>
                <a:lnTo>
                  <a:pt x="5794798" y="195556"/>
                </a:lnTo>
                <a:lnTo>
                  <a:pt x="5794798" y="81758"/>
                </a:lnTo>
                <a:lnTo>
                  <a:pt x="5749376" y="81758"/>
                </a:lnTo>
                <a:lnTo>
                  <a:pt x="5749376" y="62038"/>
                </a:lnTo>
                <a:lnTo>
                  <a:pt x="5862694" y="62038"/>
                </a:lnTo>
                <a:close/>
                <a:moveTo>
                  <a:pt x="5984140" y="155152"/>
                </a:moveTo>
                <a:cubicBezTo>
                  <a:pt x="5984140" y="161607"/>
                  <a:pt x="5982905" y="167324"/>
                  <a:pt x="5980432" y="172306"/>
                </a:cubicBezTo>
                <a:cubicBezTo>
                  <a:pt x="5977962" y="177285"/>
                  <a:pt x="5974578" y="181450"/>
                  <a:pt x="5970272" y="184795"/>
                </a:cubicBezTo>
                <a:cubicBezTo>
                  <a:pt x="5964854" y="189021"/>
                  <a:pt x="5959178" y="191869"/>
                  <a:pt x="5953242" y="193341"/>
                </a:cubicBezTo>
                <a:cubicBezTo>
                  <a:pt x="5947300" y="194818"/>
                  <a:pt x="5940191" y="195556"/>
                  <a:pt x="5931900" y="195556"/>
                </a:cubicBezTo>
                <a:lnTo>
                  <a:pt x="5879431" y="195556"/>
                </a:lnTo>
                <a:lnTo>
                  <a:pt x="5879431" y="62038"/>
                </a:lnTo>
                <a:lnTo>
                  <a:pt x="5928437" y="62038"/>
                </a:lnTo>
                <a:cubicBezTo>
                  <a:pt x="5938240" y="62038"/>
                  <a:pt x="5945411" y="62338"/>
                  <a:pt x="5949953" y="62935"/>
                </a:cubicBezTo>
                <a:cubicBezTo>
                  <a:pt x="5954497" y="63533"/>
                  <a:pt x="5958997" y="65066"/>
                  <a:pt x="5963457" y="67540"/>
                </a:cubicBezTo>
                <a:cubicBezTo>
                  <a:pt x="5968159" y="70088"/>
                  <a:pt x="5971630" y="73476"/>
                  <a:pt x="5973861" y="77698"/>
                </a:cubicBezTo>
                <a:cubicBezTo>
                  <a:pt x="5976094" y="81921"/>
                  <a:pt x="5977207" y="86940"/>
                  <a:pt x="5977207" y="92757"/>
                </a:cubicBezTo>
                <a:cubicBezTo>
                  <a:pt x="5977207" y="99132"/>
                  <a:pt x="5975453" y="104850"/>
                  <a:pt x="5971946" y="109911"/>
                </a:cubicBezTo>
                <a:cubicBezTo>
                  <a:pt x="5968440" y="114973"/>
                  <a:pt x="5963779" y="118897"/>
                  <a:pt x="5957961" y="121684"/>
                </a:cubicBezTo>
                <a:lnTo>
                  <a:pt x="5958558" y="122518"/>
                </a:lnTo>
                <a:cubicBezTo>
                  <a:pt x="5965812" y="124354"/>
                  <a:pt x="5971885" y="128059"/>
                  <a:pt x="5976785" y="133639"/>
                </a:cubicBezTo>
                <a:cubicBezTo>
                  <a:pt x="5981685" y="139215"/>
                  <a:pt x="5984140" y="146386"/>
                  <a:pt x="5984140" y="155152"/>
                </a:cubicBezTo>
                <a:close/>
                <a:moveTo>
                  <a:pt x="5954135" y="96224"/>
                </a:moveTo>
                <a:cubicBezTo>
                  <a:pt x="5954135" y="93196"/>
                  <a:pt x="5953636" y="90569"/>
                  <a:pt x="5952643" y="88336"/>
                </a:cubicBezTo>
                <a:cubicBezTo>
                  <a:pt x="5951643" y="86104"/>
                  <a:pt x="5949910" y="84351"/>
                  <a:pt x="5947441" y="83073"/>
                </a:cubicBezTo>
                <a:cubicBezTo>
                  <a:pt x="5944572" y="81562"/>
                  <a:pt x="5941365" y="80665"/>
                  <a:pt x="5937819" y="80384"/>
                </a:cubicBezTo>
                <a:cubicBezTo>
                  <a:pt x="5934273" y="80106"/>
                  <a:pt x="5929356" y="79966"/>
                  <a:pt x="5923059" y="79966"/>
                </a:cubicBezTo>
                <a:lnTo>
                  <a:pt x="5901664" y="79966"/>
                </a:lnTo>
                <a:lnTo>
                  <a:pt x="5901664" y="116546"/>
                </a:lnTo>
                <a:lnTo>
                  <a:pt x="5927480" y="116546"/>
                </a:lnTo>
                <a:cubicBezTo>
                  <a:pt x="5932980" y="116546"/>
                  <a:pt x="5936887" y="116287"/>
                  <a:pt x="5939194" y="115765"/>
                </a:cubicBezTo>
                <a:cubicBezTo>
                  <a:pt x="5941505" y="115250"/>
                  <a:pt x="5944057" y="114155"/>
                  <a:pt x="5946844" y="112481"/>
                </a:cubicBezTo>
                <a:cubicBezTo>
                  <a:pt x="5949472" y="110890"/>
                  <a:pt x="5951346" y="108733"/>
                  <a:pt x="5952460" y="106023"/>
                </a:cubicBezTo>
                <a:cubicBezTo>
                  <a:pt x="5953576" y="103312"/>
                  <a:pt x="5954135" y="100046"/>
                  <a:pt x="5954135" y="96224"/>
                </a:cubicBezTo>
                <a:close/>
                <a:moveTo>
                  <a:pt x="5960948" y="155271"/>
                </a:moveTo>
                <a:cubicBezTo>
                  <a:pt x="5960948" y="150731"/>
                  <a:pt x="5960294" y="147085"/>
                  <a:pt x="5958979" y="144334"/>
                </a:cubicBezTo>
                <a:cubicBezTo>
                  <a:pt x="5957665" y="141587"/>
                  <a:pt x="5954774" y="139136"/>
                  <a:pt x="5950310" y="136983"/>
                </a:cubicBezTo>
                <a:cubicBezTo>
                  <a:pt x="5947524" y="135629"/>
                  <a:pt x="5944536" y="134794"/>
                  <a:pt x="5941347" y="134474"/>
                </a:cubicBezTo>
                <a:cubicBezTo>
                  <a:pt x="5938157" y="134154"/>
                  <a:pt x="5933736" y="133995"/>
                  <a:pt x="5928077" y="133995"/>
                </a:cubicBezTo>
                <a:lnTo>
                  <a:pt x="5901664" y="133995"/>
                </a:lnTo>
                <a:lnTo>
                  <a:pt x="5901664" y="177623"/>
                </a:lnTo>
                <a:lnTo>
                  <a:pt x="5921147" y="177623"/>
                </a:lnTo>
                <a:cubicBezTo>
                  <a:pt x="5929193" y="177623"/>
                  <a:pt x="5935450" y="177303"/>
                  <a:pt x="5939915" y="176669"/>
                </a:cubicBezTo>
                <a:cubicBezTo>
                  <a:pt x="5944375" y="176032"/>
                  <a:pt x="5948197" y="174758"/>
                  <a:pt x="5951388" y="172843"/>
                </a:cubicBezTo>
                <a:cubicBezTo>
                  <a:pt x="5954735" y="170773"/>
                  <a:pt x="5957165" y="168379"/>
                  <a:pt x="5958681" y="165671"/>
                </a:cubicBezTo>
                <a:cubicBezTo>
                  <a:pt x="5960192" y="162961"/>
                  <a:pt x="5960948" y="159494"/>
                  <a:pt x="5960948" y="155271"/>
                </a:cubicBezTo>
                <a:close/>
                <a:moveTo>
                  <a:pt x="6117653" y="128858"/>
                </a:moveTo>
                <a:cubicBezTo>
                  <a:pt x="6117653" y="151329"/>
                  <a:pt x="6112235" y="168677"/>
                  <a:pt x="6101399" y="180910"/>
                </a:cubicBezTo>
                <a:cubicBezTo>
                  <a:pt x="6090563" y="193143"/>
                  <a:pt x="6076138" y="199259"/>
                  <a:pt x="6058124" y="199259"/>
                </a:cubicBezTo>
                <a:cubicBezTo>
                  <a:pt x="6039558" y="199259"/>
                  <a:pt x="6024956" y="192944"/>
                  <a:pt x="6014319" y="180313"/>
                </a:cubicBezTo>
                <a:cubicBezTo>
                  <a:pt x="6003681" y="167684"/>
                  <a:pt x="5998360" y="150530"/>
                  <a:pt x="5998360" y="128858"/>
                </a:cubicBezTo>
                <a:cubicBezTo>
                  <a:pt x="5998360" y="106545"/>
                  <a:pt x="6003839" y="89211"/>
                  <a:pt x="6014798" y="76860"/>
                </a:cubicBezTo>
                <a:cubicBezTo>
                  <a:pt x="6025752" y="64508"/>
                  <a:pt x="6040196" y="58333"/>
                  <a:pt x="6058124" y="58333"/>
                </a:cubicBezTo>
                <a:cubicBezTo>
                  <a:pt x="6076138" y="58333"/>
                  <a:pt x="6090563" y="64490"/>
                  <a:pt x="6101399" y="76798"/>
                </a:cubicBezTo>
                <a:cubicBezTo>
                  <a:pt x="6112235" y="89110"/>
                  <a:pt x="6117653" y="106463"/>
                  <a:pt x="6117653" y="128858"/>
                </a:cubicBezTo>
                <a:close/>
                <a:moveTo>
                  <a:pt x="6094462" y="128858"/>
                </a:moveTo>
                <a:cubicBezTo>
                  <a:pt x="6094462" y="111563"/>
                  <a:pt x="6091318" y="98716"/>
                  <a:pt x="6085023" y="90306"/>
                </a:cubicBezTo>
                <a:cubicBezTo>
                  <a:pt x="6078726" y="81899"/>
                  <a:pt x="6069759" y="77698"/>
                  <a:pt x="6058124" y="77698"/>
                </a:cubicBezTo>
                <a:cubicBezTo>
                  <a:pt x="6046409" y="77698"/>
                  <a:pt x="6037384" y="81899"/>
                  <a:pt x="6031052" y="90306"/>
                </a:cubicBezTo>
                <a:cubicBezTo>
                  <a:pt x="6024716" y="98716"/>
                  <a:pt x="6021548" y="111563"/>
                  <a:pt x="6021548" y="128858"/>
                </a:cubicBezTo>
                <a:cubicBezTo>
                  <a:pt x="6021548" y="145594"/>
                  <a:pt x="6024716" y="158281"/>
                  <a:pt x="6031052" y="166928"/>
                </a:cubicBezTo>
                <a:cubicBezTo>
                  <a:pt x="6037384" y="175575"/>
                  <a:pt x="6046409" y="179895"/>
                  <a:pt x="6058124" y="179895"/>
                </a:cubicBezTo>
                <a:cubicBezTo>
                  <a:pt x="6069679" y="179895"/>
                  <a:pt x="6078625" y="175651"/>
                  <a:pt x="6084961" y="167166"/>
                </a:cubicBezTo>
                <a:cubicBezTo>
                  <a:pt x="6091294" y="158680"/>
                  <a:pt x="6094462" y="145907"/>
                  <a:pt x="6094462" y="128858"/>
                </a:cubicBezTo>
                <a:close/>
                <a:moveTo>
                  <a:pt x="6264558" y="195556"/>
                </a:moveTo>
                <a:lnTo>
                  <a:pt x="6242324" y="195556"/>
                </a:lnTo>
                <a:lnTo>
                  <a:pt x="6242324" y="90608"/>
                </a:lnTo>
                <a:lnTo>
                  <a:pt x="6210288" y="158738"/>
                </a:lnTo>
                <a:lnTo>
                  <a:pt x="6193555" y="158738"/>
                </a:lnTo>
                <a:lnTo>
                  <a:pt x="6161761" y="90608"/>
                </a:lnTo>
                <a:lnTo>
                  <a:pt x="6161761" y="195556"/>
                </a:lnTo>
                <a:lnTo>
                  <a:pt x="6140726" y="195556"/>
                </a:lnTo>
                <a:lnTo>
                  <a:pt x="6140726" y="62038"/>
                </a:lnTo>
                <a:lnTo>
                  <a:pt x="6167855" y="62038"/>
                </a:lnTo>
                <a:lnTo>
                  <a:pt x="6202999" y="136148"/>
                </a:lnTo>
                <a:lnTo>
                  <a:pt x="6236945" y="62038"/>
                </a:lnTo>
                <a:lnTo>
                  <a:pt x="6264558" y="62038"/>
                </a:lnTo>
                <a:close/>
                <a:moveTo>
                  <a:pt x="6444732" y="162683"/>
                </a:moveTo>
                <a:lnTo>
                  <a:pt x="6444732" y="125632"/>
                </a:lnTo>
                <a:cubicBezTo>
                  <a:pt x="6439389" y="126107"/>
                  <a:pt x="6432639" y="126762"/>
                  <a:pt x="6424470" y="127602"/>
                </a:cubicBezTo>
                <a:cubicBezTo>
                  <a:pt x="6416301" y="128436"/>
                  <a:pt x="6409710" y="129613"/>
                  <a:pt x="6404689" y="131130"/>
                </a:cubicBezTo>
                <a:cubicBezTo>
                  <a:pt x="6398712" y="132959"/>
                  <a:pt x="6393773" y="135770"/>
                  <a:pt x="6389868" y="139557"/>
                </a:cubicBezTo>
                <a:cubicBezTo>
                  <a:pt x="6385961" y="143341"/>
                  <a:pt x="6384007" y="148619"/>
                  <a:pt x="6384007" y="155393"/>
                </a:cubicBezTo>
                <a:cubicBezTo>
                  <a:pt x="6384007" y="163044"/>
                  <a:pt x="6386159" y="168818"/>
                  <a:pt x="6390465" y="172723"/>
                </a:cubicBezTo>
                <a:cubicBezTo>
                  <a:pt x="6394766" y="176630"/>
                  <a:pt x="6401062" y="178581"/>
                  <a:pt x="6409351" y="178581"/>
                </a:cubicBezTo>
                <a:cubicBezTo>
                  <a:pt x="6416442" y="178581"/>
                  <a:pt x="6422857" y="177048"/>
                  <a:pt x="6428596" y="173977"/>
                </a:cubicBezTo>
                <a:cubicBezTo>
                  <a:pt x="6434334" y="170912"/>
                  <a:pt x="6439709" y="167147"/>
                  <a:pt x="6444732" y="162683"/>
                </a:cubicBezTo>
                <a:close/>
                <a:moveTo>
                  <a:pt x="6444732" y="181328"/>
                </a:moveTo>
                <a:cubicBezTo>
                  <a:pt x="6442899" y="182682"/>
                  <a:pt x="6440447" y="184575"/>
                  <a:pt x="6437383" y="187008"/>
                </a:cubicBezTo>
                <a:cubicBezTo>
                  <a:pt x="6434312" y="189442"/>
                  <a:pt x="6431346" y="191372"/>
                  <a:pt x="6428477" y="192805"/>
                </a:cubicBezTo>
                <a:cubicBezTo>
                  <a:pt x="6424492" y="194875"/>
                  <a:pt x="6420647" y="196473"/>
                  <a:pt x="6416943" y="197585"/>
                </a:cubicBezTo>
                <a:cubicBezTo>
                  <a:pt x="6413238" y="198701"/>
                  <a:pt x="6408036" y="199259"/>
                  <a:pt x="6401341" y="199259"/>
                </a:cubicBezTo>
                <a:cubicBezTo>
                  <a:pt x="6395843" y="199259"/>
                  <a:pt x="6390623" y="198223"/>
                  <a:pt x="6385684" y="196152"/>
                </a:cubicBezTo>
                <a:cubicBezTo>
                  <a:pt x="6380741" y="194082"/>
                  <a:pt x="6376400" y="191170"/>
                  <a:pt x="6372656" y="187430"/>
                </a:cubicBezTo>
                <a:cubicBezTo>
                  <a:pt x="6369070" y="183761"/>
                  <a:pt x="6366201" y="179236"/>
                  <a:pt x="6364051" y="173858"/>
                </a:cubicBezTo>
                <a:cubicBezTo>
                  <a:pt x="6361894" y="168479"/>
                  <a:pt x="6360819" y="162806"/>
                  <a:pt x="6360819" y="156826"/>
                </a:cubicBezTo>
                <a:cubicBezTo>
                  <a:pt x="6360819" y="147581"/>
                  <a:pt x="6362773" y="139712"/>
                  <a:pt x="6366680" y="133218"/>
                </a:cubicBezTo>
                <a:cubicBezTo>
                  <a:pt x="6370585" y="126723"/>
                  <a:pt x="6376760" y="121564"/>
                  <a:pt x="6385208" y="117741"/>
                </a:cubicBezTo>
                <a:cubicBezTo>
                  <a:pt x="6392697" y="114314"/>
                  <a:pt x="6401541" y="111941"/>
                  <a:pt x="6411741" y="110627"/>
                </a:cubicBezTo>
                <a:cubicBezTo>
                  <a:pt x="6421943" y="109314"/>
                  <a:pt x="6432937" y="108338"/>
                  <a:pt x="6444732" y="107701"/>
                </a:cubicBezTo>
                <a:lnTo>
                  <a:pt x="6444732" y="103395"/>
                </a:lnTo>
                <a:cubicBezTo>
                  <a:pt x="6444732" y="98135"/>
                  <a:pt x="6443932" y="93891"/>
                  <a:pt x="6442340" y="90665"/>
                </a:cubicBezTo>
                <a:cubicBezTo>
                  <a:pt x="6440746" y="87440"/>
                  <a:pt x="6438514" y="84949"/>
                  <a:pt x="6435649" y="83195"/>
                </a:cubicBezTo>
                <a:cubicBezTo>
                  <a:pt x="6432778" y="81363"/>
                  <a:pt x="6429275" y="80147"/>
                  <a:pt x="6425129" y="79549"/>
                </a:cubicBezTo>
                <a:cubicBezTo>
                  <a:pt x="6420985" y="78950"/>
                  <a:pt x="6416723" y="78652"/>
                  <a:pt x="6412338" y="78652"/>
                </a:cubicBezTo>
                <a:cubicBezTo>
                  <a:pt x="6407157" y="78652"/>
                  <a:pt x="6401062" y="79427"/>
                  <a:pt x="6394050" y="80981"/>
                </a:cubicBezTo>
                <a:cubicBezTo>
                  <a:pt x="6387037" y="82533"/>
                  <a:pt x="6380025" y="84790"/>
                  <a:pt x="6373012" y="87739"/>
                </a:cubicBezTo>
                <a:lnTo>
                  <a:pt x="6371698" y="87739"/>
                </a:lnTo>
                <a:lnTo>
                  <a:pt x="6371698" y="64911"/>
                </a:lnTo>
                <a:cubicBezTo>
                  <a:pt x="6375841" y="63716"/>
                  <a:pt x="6381781" y="62399"/>
                  <a:pt x="6389510" y="60962"/>
                </a:cubicBezTo>
                <a:cubicBezTo>
                  <a:pt x="6397240" y="59530"/>
                  <a:pt x="6404887" y="58810"/>
                  <a:pt x="6412457" y="58810"/>
                </a:cubicBezTo>
                <a:cubicBezTo>
                  <a:pt x="6421622" y="58810"/>
                  <a:pt x="6429352" y="59530"/>
                  <a:pt x="6435649" y="60962"/>
                </a:cubicBezTo>
                <a:cubicBezTo>
                  <a:pt x="6441941" y="62399"/>
                  <a:pt x="6447597" y="64991"/>
                  <a:pt x="6452622" y="68735"/>
                </a:cubicBezTo>
                <a:cubicBezTo>
                  <a:pt x="6457482" y="72399"/>
                  <a:pt x="6461107" y="77137"/>
                  <a:pt x="6463501" y="82955"/>
                </a:cubicBezTo>
                <a:cubicBezTo>
                  <a:pt x="6465893" y="88771"/>
                  <a:pt x="6467087" y="95867"/>
                  <a:pt x="6467087" y="104234"/>
                </a:cubicBezTo>
                <a:lnTo>
                  <a:pt x="6467087" y="195556"/>
                </a:lnTo>
                <a:lnTo>
                  <a:pt x="6444732" y="195556"/>
                </a:lnTo>
                <a:close/>
                <a:moveTo>
                  <a:pt x="6596175" y="81758"/>
                </a:moveTo>
                <a:lnTo>
                  <a:pt x="6550751" y="81758"/>
                </a:lnTo>
                <a:lnTo>
                  <a:pt x="6550751" y="195556"/>
                </a:lnTo>
                <a:lnTo>
                  <a:pt x="6528279" y="195556"/>
                </a:lnTo>
                <a:lnTo>
                  <a:pt x="6528279" y="81758"/>
                </a:lnTo>
                <a:lnTo>
                  <a:pt x="6482858" y="81758"/>
                </a:lnTo>
                <a:lnTo>
                  <a:pt x="6482858" y="62038"/>
                </a:lnTo>
                <a:lnTo>
                  <a:pt x="6596175" y="62038"/>
                </a:lnTo>
                <a:close/>
                <a:moveTo>
                  <a:pt x="6722759" y="128858"/>
                </a:moveTo>
                <a:cubicBezTo>
                  <a:pt x="6722759" y="151329"/>
                  <a:pt x="6717341" y="168677"/>
                  <a:pt x="6706505" y="180910"/>
                </a:cubicBezTo>
                <a:cubicBezTo>
                  <a:pt x="6695668" y="193143"/>
                  <a:pt x="6681244" y="199259"/>
                  <a:pt x="6663232" y="199259"/>
                </a:cubicBezTo>
                <a:cubicBezTo>
                  <a:pt x="6644668" y="199259"/>
                  <a:pt x="6630062" y="192944"/>
                  <a:pt x="6619427" y="180313"/>
                </a:cubicBezTo>
                <a:cubicBezTo>
                  <a:pt x="6608786" y="167684"/>
                  <a:pt x="6603466" y="150530"/>
                  <a:pt x="6603466" y="128858"/>
                </a:cubicBezTo>
                <a:cubicBezTo>
                  <a:pt x="6603466" y="106545"/>
                  <a:pt x="6608945" y="89211"/>
                  <a:pt x="6619904" y="76860"/>
                </a:cubicBezTo>
                <a:cubicBezTo>
                  <a:pt x="6630862" y="64508"/>
                  <a:pt x="6645302" y="58333"/>
                  <a:pt x="6663232" y="58333"/>
                </a:cubicBezTo>
                <a:cubicBezTo>
                  <a:pt x="6681244" y="58333"/>
                  <a:pt x="6695668" y="64490"/>
                  <a:pt x="6706505" y="76798"/>
                </a:cubicBezTo>
                <a:cubicBezTo>
                  <a:pt x="6717341" y="89110"/>
                  <a:pt x="6722759" y="106463"/>
                  <a:pt x="6722759" y="128858"/>
                </a:cubicBezTo>
                <a:close/>
                <a:moveTo>
                  <a:pt x="6699571" y="128858"/>
                </a:moveTo>
                <a:cubicBezTo>
                  <a:pt x="6699571" y="111563"/>
                  <a:pt x="6696425" y="98716"/>
                  <a:pt x="6690128" y="90306"/>
                </a:cubicBezTo>
                <a:cubicBezTo>
                  <a:pt x="6683836" y="81899"/>
                  <a:pt x="6674868" y="77698"/>
                  <a:pt x="6663232" y="77698"/>
                </a:cubicBezTo>
                <a:cubicBezTo>
                  <a:pt x="6651518" y="77698"/>
                  <a:pt x="6642493" y="81899"/>
                  <a:pt x="6636157" y="90306"/>
                </a:cubicBezTo>
                <a:cubicBezTo>
                  <a:pt x="6629825" y="98716"/>
                  <a:pt x="6626656" y="111563"/>
                  <a:pt x="6626656" y="128858"/>
                </a:cubicBezTo>
                <a:cubicBezTo>
                  <a:pt x="6626656" y="145594"/>
                  <a:pt x="6629825" y="158281"/>
                  <a:pt x="6636157" y="166928"/>
                </a:cubicBezTo>
                <a:cubicBezTo>
                  <a:pt x="6642493" y="175575"/>
                  <a:pt x="6651518" y="179895"/>
                  <a:pt x="6663232" y="179895"/>
                </a:cubicBezTo>
                <a:cubicBezTo>
                  <a:pt x="6674786" y="179895"/>
                  <a:pt x="6683735" y="175651"/>
                  <a:pt x="6690068" y="167166"/>
                </a:cubicBezTo>
                <a:cubicBezTo>
                  <a:pt x="6696404" y="158680"/>
                  <a:pt x="6699571" y="145907"/>
                  <a:pt x="6699571" y="128858"/>
                </a:cubicBezTo>
                <a:close/>
                <a:moveTo>
                  <a:pt x="6869665" y="195556"/>
                </a:moveTo>
                <a:lnTo>
                  <a:pt x="6847434" y="195556"/>
                </a:lnTo>
                <a:lnTo>
                  <a:pt x="6847434" y="90608"/>
                </a:lnTo>
                <a:lnTo>
                  <a:pt x="6815398" y="158738"/>
                </a:lnTo>
                <a:lnTo>
                  <a:pt x="6798661" y="158738"/>
                </a:lnTo>
                <a:lnTo>
                  <a:pt x="6766870" y="90608"/>
                </a:lnTo>
                <a:lnTo>
                  <a:pt x="6766870" y="195556"/>
                </a:lnTo>
                <a:lnTo>
                  <a:pt x="6745830" y="195556"/>
                </a:lnTo>
                <a:lnTo>
                  <a:pt x="6745830" y="62038"/>
                </a:lnTo>
                <a:lnTo>
                  <a:pt x="6772964" y="62038"/>
                </a:lnTo>
                <a:lnTo>
                  <a:pt x="6808108" y="136148"/>
                </a:lnTo>
                <a:lnTo>
                  <a:pt x="6842056" y="62038"/>
                </a:lnTo>
                <a:lnTo>
                  <a:pt x="6869665" y="62038"/>
                </a:lnTo>
                <a:close/>
                <a:moveTo>
                  <a:pt x="7007606" y="195556"/>
                </a:moveTo>
                <a:lnTo>
                  <a:pt x="6985135" y="195556"/>
                </a:lnTo>
                <a:lnTo>
                  <a:pt x="6985135" y="135431"/>
                </a:lnTo>
                <a:lnTo>
                  <a:pt x="6924651" y="135431"/>
                </a:lnTo>
                <a:lnTo>
                  <a:pt x="6924651" y="195556"/>
                </a:lnTo>
                <a:lnTo>
                  <a:pt x="6902179" y="195556"/>
                </a:lnTo>
                <a:lnTo>
                  <a:pt x="6902179" y="62038"/>
                </a:lnTo>
                <a:lnTo>
                  <a:pt x="6924651" y="62038"/>
                </a:lnTo>
                <a:lnTo>
                  <a:pt x="6924651" y="116068"/>
                </a:lnTo>
                <a:lnTo>
                  <a:pt x="6985135" y="116068"/>
                </a:lnTo>
                <a:lnTo>
                  <a:pt x="6985135" y="62038"/>
                </a:lnTo>
                <a:lnTo>
                  <a:pt x="7007606" y="62038"/>
                </a:lnTo>
                <a:close/>
                <a:moveTo>
                  <a:pt x="7149845" y="128858"/>
                </a:moveTo>
                <a:cubicBezTo>
                  <a:pt x="7149845" y="151329"/>
                  <a:pt x="7144430" y="168677"/>
                  <a:pt x="7133595" y="180910"/>
                </a:cubicBezTo>
                <a:cubicBezTo>
                  <a:pt x="7122756" y="193143"/>
                  <a:pt x="7108330" y="199259"/>
                  <a:pt x="7090320" y="199259"/>
                </a:cubicBezTo>
                <a:cubicBezTo>
                  <a:pt x="7071753" y="199259"/>
                  <a:pt x="7057149" y="192944"/>
                  <a:pt x="7046515" y="180313"/>
                </a:cubicBezTo>
                <a:cubicBezTo>
                  <a:pt x="7035873" y="167684"/>
                  <a:pt x="7030556" y="150530"/>
                  <a:pt x="7030556" y="128858"/>
                </a:cubicBezTo>
                <a:cubicBezTo>
                  <a:pt x="7030556" y="106545"/>
                  <a:pt x="7036031" y="89211"/>
                  <a:pt x="7046994" y="76860"/>
                </a:cubicBezTo>
                <a:cubicBezTo>
                  <a:pt x="7057947" y="64508"/>
                  <a:pt x="7072391" y="58333"/>
                  <a:pt x="7090320" y="58333"/>
                </a:cubicBezTo>
                <a:cubicBezTo>
                  <a:pt x="7108330" y="58333"/>
                  <a:pt x="7122756" y="64490"/>
                  <a:pt x="7133595" y="76798"/>
                </a:cubicBezTo>
                <a:cubicBezTo>
                  <a:pt x="7144430" y="89110"/>
                  <a:pt x="7149845" y="106463"/>
                  <a:pt x="7149845" y="128858"/>
                </a:cubicBezTo>
                <a:close/>
                <a:moveTo>
                  <a:pt x="7126657" y="128858"/>
                </a:moveTo>
                <a:cubicBezTo>
                  <a:pt x="7126657" y="111563"/>
                  <a:pt x="7123512" y="98716"/>
                  <a:pt x="7117218" y="90306"/>
                </a:cubicBezTo>
                <a:cubicBezTo>
                  <a:pt x="7110922" y="81899"/>
                  <a:pt x="7101954" y="77698"/>
                  <a:pt x="7090320" y="77698"/>
                </a:cubicBezTo>
                <a:cubicBezTo>
                  <a:pt x="7078605" y="77698"/>
                  <a:pt x="7069579" y="81899"/>
                  <a:pt x="7063243" y="90306"/>
                </a:cubicBezTo>
                <a:cubicBezTo>
                  <a:pt x="7056911" y="98716"/>
                  <a:pt x="7053744" y="111563"/>
                  <a:pt x="7053744" y="128858"/>
                </a:cubicBezTo>
                <a:cubicBezTo>
                  <a:pt x="7053744" y="145594"/>
                  <a:pt x="7056911" y="158281"/>
                  <a:pt x="7063243" y="166928"/>
                </a:cubicBezTo>
                <a:cubicBezTo>
                  <a:pt x="7069579" y="175575"/>
                  <a:pt x="7078605" y="179895"/>
                  <a:pt x="7090320" y="179895"/>
                </a:cubicBezTo>
                <a:cubicBezTo>
                  <a:pt x="7101872" y="179895"/>
                  <a:pt x="7110822" y="175651"/>
                  <a:pt x="7117154" y="167166"/>
                </a:cubicBezTo>
                <a:cubicBezTo>
                  <a:pt x="7123490" y="158680"/>
                  <a:pt x="7126657" y="145907"/>
                  <a:pt x="7126657" y="128858"/>
                </a:cubicBezTo>
                <a:close/>
                <a:moveTo>
                  <a:pt x="7278343" y="195556"/>
                </a:moveTo>
                <a:lnTo>
                  <a:pt x="7256114" y="195556"/>
                </a:lnTo>
                <a:lnTo>
                  <a:pt x="7256114" y="95986"/>
                </a:lnTo>
                <a:lnTo>
                  <a:pt x="7193239" y="195556"/>
                </a:lnTo>
                <a:lnTo>
                  <a:pt x="7172918" y="195556"/>
                </a:lnTo>
                <a:lnTo>
                  <a:pt x="7172918" y="62038"/>
                </a:lnTo>
                <a:lnTo>
                  <a:pt x="7195151" y="62038"/>
                </a:lnTo>
                <a:lnTo>
                  <a:pt x="7195151" y="160052"/>
                </a:lnTo>
                <a:lnTo>
                  <a:pt x="7257306" y="62038"/>
                </a:lnTo>
                <a:lnTo>
                  <a:pt x="7278343" y="62038"/>
                </a:lnTo>
                <a:close/>
                <a:moveTo>
                  <a:pt x="7268303" y="0"/>
                </a:moveTo>
                <a:cubicBezTo>
                  <a:pt x="7268303" y="6854"/>
                  <a:pt x="7267465" y="13092"/>
                  <a:pt x="7265790" y="18708"/>
                </a:cubicBezTo>
                <a:cubicBezTo>
                  <a:pt x="7264121" y="24328"/>
                  <a:pt x="7261729" y="29048"/>
                  <a:pt x="7258623" y="32875"/>
                </a:cubicBezTo>
                <a:cubicBezTo>
                  <a:pt x="7255038" y="37094"/>
                  <a:pt x="7250972" y="40265"/>
                  <a:pt x="7246434" y="42375"/>
                </a:cubicBezTo>
                <a:cubicBezTo>
                  <a:pt x="7241887" y="44488"/>
                  <a:pt x="7236069" y="45547"/>
                  <a:pt x="7228981" y="45547"/>
                </a:cubicBezTo>
                <a:cubicBezTo>
                  <a:pt x="7222447" y="45547"/>
                  <a:pt x="7216725" y="44448"/>
                  <a:pt x="7211823" y="42256"/>
                </a:cubicBezTo>
                <a:cubicBezTo>
                  <a:pt x="7206924" y="40064"/>
                  <a:pt x="7202801" y="36935"/>
                  <a:pt x="7199453" y="32875"/>
                </a:cubicBezTo>
                <a:cubicBezTo>
                  <a:pt x="7196189" y="28890"/>
                  <a:pt x="7193718" y="24108"/>
                  <a:pt x="7192045" y="18529"/>
                </a:cubicBezTo>
                <a:cubicBezTo>
                  <a:pt x="7190370" y="12949"/>
                  <a:pt x="7189535" y="6775"/>
                  <a:pt x="7189535" y="0"/>
                </a:cubicBezTo>
                <a:lnTo>
                  <a:pt x="7208899" y="0"/>
                </a:lnTo>
                <a:cubicBezTo>
                  <a:pt x="7208899" y="10760"/>
                  <a:pt x="7210570" y="18511"/>
                  <a:pt x="7213918" y="23252"/>
                </a:cubicBezTo>
                <a:cubicBezTo>
                  <a:pt x="7217262" y="27993"/>
                  <a:pt x="7222285" y="30365"/>
                  <a:pt x="7228981" y="30365"/>
                </a:cubicBezTo>
                <a:cubicBezTo>
                  <a:pt x="7235276" y="30365"/>
                  <a:pt x="7240176" y="28032"/>
                  <a:pt x="7243683" y="23370"/>
                </a:cubicBezTo>
                <a:cubicBezTo>
                  <a:pt x="7247185" y="18708"/>
                  <a:pt x="7248943" y="10918"/>
                  <a:pt x="724894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20970" y="5486744"/>
            <a:ext cx="7073353" cy="236307"/>
          </a:xfrm>
          <a:custGeom>
            <a:avLst/>
            <a:gdLst/>
            <a:ahLst/>
            <a:cxnLst/>
            <a:rect l="l" t="t" r="r" b="b"/>
            <a:pathLst>
              <a:path w="7073353" h="236307">
                <a:moveTo>
                  <a:pt x="105426" y="187062"/>
                </a:moveTo>
                <a:lnTo>
                  <a:pt x="82955" y="187062"/>
                </a:lnTo>
                <a:lnTo>
                  <a:pt x="82955" y="72910"/>
                </a:lnTo>
                <a:lnTo>
                  <a:pt x="22471" y="72910"/>
                </a:lnTo>
                <a:lnTo>
                  <a:pt x="22471" y="187062"/>
                </a:lnTo>
                <a:lnTo>
                  <a:pt x="0" y="187062"/>
                </a:lnTo>
                <a:lnTo>
                  <a:pt x="0" y="53546"/>
                </a:lnTo>
                <a:lnTo>
                  <a:pt x="105426" y="53546"/>
                </a:lnTo>
                <a:close/>
                <a:moveTo>
                  <a:pt x="249937" y="116780"/>
                </a:moveTo>
                <a:cubicBezTo>
                  <a:pt x="249937" y="139013"/>
                  <a:pt x="244617" y="156718"/>
                  <a:pt x="233982" y="169908"/>
                </a:cubicBezTo>
                <a:cubicBezTo>
                  <a:pt x="223344" y="183096"/>
                  <a:pt x="209897" y="189695"/>
                  <a:pt x="193640" y="189695"/>
                </a:cubicBezTo>
                <a:cubicBezTo>
                  <a:pt x="187027" y="189695"/>
                  <a:pt x="181170" y="188938"/>
                  <a:pt x="176069" y="187423"/>
                </a:cubicBezTo>
                <a:cubicBezTo>
                  <a:pt x="170967" y="185906"/>
                  <a:pt x="165747" y="183559"/>
                  <a:pt x="160408" y="180370"/>
                </a:cubicBezTo>
                <a:lnTo>
                  <a:pt x="160408" y="236307"/>
                </a:lnTo>
                <a:lnTo>
                  <a:pt x="137938" y="236307"/>
                </a:lnTo>
                <a:lnTo>
                  <a:pt x="137938" y="53546"/>
                </a:lnTo>
                <a:lnTo>
                  <a:pt x="160408" y="53546"/>
                </a:lnTo>
                <a:lnTo>
                  <a:pt x="160408" y="67532"/>
                </a:lnTo>
                <a:cubicBezTo>
                  <a:pt x="165989" y="62513"/>
                  <a:pt x="172185" y="58312"/>
                  <a:pt x="178996" y="54921"/>
                </a:cubicBezTo>
                <a:cubicBezTo>
                  <a:pt x="185807" y="51534"/>
                  <a:pt x="193240" y="49841"/>
                  <a:pt x="201291" y="49841"/>
                </a:cubicBezTo>
                <a:cubicBezTo>
                  <a:pt x="216590" y="49841"/>
                  <a:pt x="228521" y="55896"/>
                  <a:pt x="237088" y="68011"/>
                </a:cubicBezTo>
                <a:cubicBezTo>
                  <a:pt x="245653" y="80124"/>
                  <a:pt x="249937" y="96379"/>
                  <a:pt x="249937" y="116780"/>
                </a:cubicBezTo>
                <a:close/>
                <a:moveTo>
                  <a:pt x="226749" y="119288"/>
                </a:moveTo>
                <a:cubicBezTo>
                  <a:pt x="226749" y="104071"/>
                  <a:pt x="224320" y="92256"/>
                  <a:pt x="219459" y="83846"/>
                </a:cubicBezTo>
                <a:cubicBezTo>
                  <a:pt x="214597" y="75438"/>
                  <a:pt x="206705" y="71237"/>
                  <a:pt x="195793" y="71237"/>
                </a:cubicBezTo>
                <a:cubicBezTo>
                  <a:pt x="189414" y="71237"/>
                  <a:pt x="183258" y="72651"/>
                  <a:pt x="177322" y="75481"/>
                </a:cubicBezTo>
                <a:cubicBezTo>
                  <a:pt x="171385" y="78310"/>
                  <a:pt x="165747" y="81957"/>
                  <a:pt x="160408" y="86417"/>
                </a:cubicBezTo>
                <a:lnTo>
                  <a:pt x="160408" y="162082"/>
                </a:lnTo>
                <a:cubicBezTo>
                  <a:pt x="166306" y="164951"/>
                  <a:pt x="171345" y="166902"/>
                  <a:pt x="175529" y="167940"/>
                </a:cubicBezTo>
                <a:cubicBezTo>
                  <a:pt x="179712" y="168976"/>
                  <a:pt x="184514" y="169491"/>
                  <a:pt x="189932" y="169491"/>
                </a:cubicBezTo>
                <a:cubicBezTo>
                  <a:pt x="201568" y="169491"/>
                  <a:pt x="210611" y="165228"/>
                  <a:pt x="217069" y="156700"/>
                </a:cubicBezTo>
                <a:cubicBezTo>
                  <a:pt x="223521" y="148176"/>
                  <a:pt x="226749" y="135704"/>
                  <a:pt x="226749" y="119288"/>
                </a:cubicBezTo>
                <a:close/>
                <a:moveTo>
                  <a:pt x="383094" y="120365"/>
                </a:moveTo>
                <a:cubicBezTo>
                  <a:pt x="383094" y="142837"/>
                  <a:pt x="377680" y="160185"/>
                  <a:pt x="366844" y="172418"/>
                </a:cubicBezTo>
                <a:cubicBezTo>
                  <a:pt x="356007" y="184650"/>
                  <a:pt x="341579" y="190766"/>
                  <a:pt x="323568" y="190766"/>
                </a:cubicBezTo>
                <a:cubicBezTo>
                  <a:pt x="305003" y="190766"/>
                  <a:pt x="290401" y="184452"/>
                  <a:pt x="279763" y="171821"/>
                </a:cubicBezTo>
                <a:cubicBezTo>
                  <a:pt x="269125" y="159192"/>
                  <a:pt x="263804" y="142040"/>
                  <a:pt x="263804" y="120365"/>
                </a:cubicBezTo>
                <a:cubicBezTo>
                  <a:pt x="263804" y="98053"/>
                  <a:pt x="269280" y="80722"/>
                  <a:pt x="280242" y="68366"/>
                </a:cubicBezTo>
                <a:cubicBezTo>
                  <a:pt x="291197" y="56016"/>
                  <a:pt x="305640" y="49841"/>
                  <a:pt x="323568" y="49841"/>
                </a:cubicBezTo>
                <a:cubicBezTo>
                  <a:pt x="341579" y="49841"/>
                  <a:pt x="356007" y="55997"/>
                  <a:pt x="366844" y="68305"/>
                </a:cubicBezTo>
                <a:cubicBezTo>
                  <a:pt x="377680" y="80621"/>
                  <a:pt x="383094" y="97973"/>
                  <a:pt x="383094" y="120365"/>
                </a:cubicBezTo>
                <a:close/>
                <a:moveTo>
                  <a:pt x="359906" y="120365"/>
                </a:moveTo>
                <a:cubicBezTo>
                  <a:pt x="359906" y="103070"/>
                  <a:pt x="356760" y="90222"/>
                  <a:pt x="350468" y="81817"/>
                </a:cubicBezTo>
                <a:cubicBezTo>
                  <a:pt x="344171" y="73407"/>
                  <a:pt x="335203" y="69206"/>
                  <a:pt x="323568" y="69206"/>
                </a:cubicBezTo>
                <a:cubicBezTo>
                  <a:pt x="311853" y="69206"/>
                  <a:pt x="302828" y="73407"/>
                  <a:pt x="296496" y="81817"/>
                </a:cubicBezTo>
                <a:cubicBezTo>
                  <a:pt x="290160" y="90222"/>
                  <a:pt x="286992" y="103070"/>
                  <a:pt x="286992" y="120365"/>
                </a:cubicBezTo>
                <a:cubicBezTo>
                  <a:pt x="286992" y="137101"/>
                  <a:pt x="290160" y="149787"/>
                  <a:pt x="296496" y="158435"/>
                </a:cubicBezTo>
                <a:cubicBezTo>
                  <a:pt x="302828" y="167082"/>
                  <a:pt x="311853" y="171403"/>
                  <a:pt x="323568" y="171403"/>
                </a:cubicBezTo>
                <a:cubicBezTo>
                  <a:pt x="335123" y="171403"/>
                  <a:pt x="344070" y="167158"/>
                  <a:pt x="350407" y="158672"/>
                </a:cubicBezTo>
                <a:cubicBezTo>
                  <a:pt x="356739" y="150187"/>
                  <a:pt x="359906" y="137419"/>
                  <a:pt x="359906" y="120365"/>
                </a:cubicBezTo>
                <a:close/>
                <a:moveTo>
                  <a:pt x="530002" y="187062"/>
                </a:moveTo>
                <a:lnTo>
                  <a:pt x="507770" y="187062"/>
                </a:lnTo>
                <a:lnTo>
                  <a:pt x="507770" y="82115"/>
                </a:lnTo>
                <a:lnTo>
                  <a:pt x="475733" y="150245"/>
                </a:lnTo>
                <a:lnTo>
                  <a:pt x="459000" y="150245"/>
                </a:lnTo>
                <a:lnTo>
                  <a:pt x="427205" y="82115"/>
                </a:lnTo>
                <a:lnTo>
                  <a:pt x="427205" y="187062"/>
                </a:lnTo>
                <a:lnTo>
                  <a:pt x="406170" y="187062"/>
                </a:lnTo>
                <a:lnTo>
                  <a:pt x="406170" y="53546"/>
                </a:lnTo>
                <a:lnTo>
                  <a:pt x="433299" y="53546"/>
                </a:lnTo>
                <a:lnTo>
                  <a:pt x="468443" y="127655"/>
                </a:lnTo>
                <a:lnTo>
                  <a:pt x="502391" y="53546"/>
                </a:lnTo>
                <a:lnTo>
                  <a:pt x="530002" y="53546"/>
                </a:lnTo>
                <a:close/>
                <a:moveTo>
                  <a:pt x="661609" y="145706"/>
                </a:moveTo>
                <a:cubicBezTo>
                  <a:pt x="661609" y="152161"/>
                  <a:pt x="660312" y="158015"/>
                  <a:pt x="657720" y="163274"/>
                </a:cubicBezTo>
                <a:cubicBezTo>
                  <a:pt x="655132" y="168536"/>
                  <a:pt x="651603" y="172800"/>
                  <a:pt x="647143" y="176065"/>
                </a:cubicBezTo>
                <a:cubicBezTo>
                  <a:pt x="641883" y="180050"/>
                  <a:pt x="636267" y="182880"/>
                  <a:pt x="630292" y="184554"/>
                </a:cubicBezTo>
                <a:cubicBezTo>
                  <a:pt x="624312" y="186228"/>
                  <a:pt x="616623" y="187062"/>
                  <a:pt x="607220" y="187062"/>
                </a:cubicBezTo>
                <a:lnTo>
                  <a:pt x="562514" y="187062"/>
                </a:lnTo>
                <a:lnTo>
                  <a:pt x="562514" y="53546"/>
                </a:lnTo>
                <a:lnTo>
                  <a:pt x="584986" y="53546"/>
                </a:lnTo>
                <a:lnTo>
                  <a:pt x="584986" y="105544"/>
                </a:lnTo>
                <a:lnTo>
                  <a:pt x="607816" y="105544"/>
                </a:lnTo>
                <a:cubicBezTo>
                  <a:pt x="617861" y="105544"/>
                  <a:pt x="625647" y="106059"/>
                  <a:pt x="631188" y="107095"/>
                </a:cubicBezTo>
                <a:cubicBezTo>
                  <a:pt x="636724" y="108133"/>
                  <a:pt x="642244" y="110682"/>
                  <a:pt x="647740" y="114745"/>
                </a:cubicBezTo>
                <a:cubicBezTo>
                  <a:pt x="652363" y="118173"/>
                  <a:pt x="655830" y="122554"/>
                  <a:pt x="658141" y="127896"/>
                </a:cubicBezTo>
                <a:cubicBezTo>
                  <a:pt x="660449" y="133235"/>
                  <a:pt x="661609" y="139172"/>
                  <a:pt x="661609" y="145706"/>
                </a:cubicBezTo>
                <a:close/>
                <a:moveTo>
                  <a:pt x="638421" y="146065"/>
                </a:moveTo>
                <a:cubicBezTo>
                  <a:pt x="638421" y="142001"/>
                  <a:pt x="637723" y="138434"/>
                  <a:pt x="636325" y="135367"/>
                </a:cubicBezTo>
                <a:cubicBezTo>
                  <a:pt x="634928" y="132299"/>
                  <a:pt x="632639" y="129808"/>
                  <a:pt x="629452" y="127896"/>
                </a:cubicBezTo>
                <a:cubicBezTo>
                  <a:pt x="626104" y="125903"/>
                  <a:pt x="622300" y="124707"/>
                  <a:pt x="618037" y="124311"/>
                </a:cubicBezTo>
                <a:cubicBezTo>
                  <a:pt x="613775" y="123911"/>
                  <a:pt x="607659" y="123713"/>
                  <a:pt x="599691" y="123713"/>
                </a:cubicBezTo>
                <a:lnTo>
                  <a:pt x="584986" y="123713"/>
                </a:lnTo>
                <a:lnTo>
                  <a:pt x="584986" y="169135"/>
                </a:lnTo>
                <a:lnTo>
                  <a:pt x="599212" y="169135"/>
                </a:lnTo>
                <a:cubicBezTo>
                  <a:pt x="607180" y="169135"/>
                  <a:pt x="613358" y="168793"/>
                  <a:pt x="617739" y="168116"/>
                </a:cubicBezTo>
                <a:cubicBezTo>
                  <a:pt x="622123" y="167443"/>
                  <a:pt x="625906" y="166146"/>
                  <a:pt x="629093" y="164235"/>
                </a:cubicBezTo>
                <a:cubicBezTo>
                  <a:pt x="632358" y="162161"/>
                  <a:pt x="634730" y="159710"/>
                  <a:pt x="636206" y="156880"/>
                </a:cubicBezTo>
                <a:cubicBezTo>
                  <a:pt x="637682" y="154051"/>
                  <a:pt x="638421" y="150447"/>
                  <a:pt x="638421" y="146065"/>
                </a:cubicBezTo>
                <a:close/>
                <a:moveTo>
                  <a:pt x="699617" y="187062"/>
                </a:moveTo>
                <a:lnTo>
                  <a:pt x="677142" y="187062"/>
                </a:lnTo>
                <a:lnTo>
                  <a:pt x="677142" y="53546"/>
                </a:lnTo>
                <a:lnTo>
                  <a:pt x="699617" y="53546"/>
                </a:lnTo>
                <a:close/>
                <a:moveTo>
                  <a:pt x="890150" y="187062"/>
                </a:moveTo>
                <a:lnTo>
                  <a:pt x="732128" y="187062"/>
                </a:lnTo>
                <a:lnTo>
                  <a:pt x="732128" y="53546"/>
                </a:lnTo>
                <a:lnTo>
                  <a:pt x="754599" y="53546"/>
                </a:lnTo>
                <a:lnTo>
                  <a:pt x="754599" y="168058"/>
                </a:lnTo>
                <a:lnTo>
                  <a:pt x="799901" y="168058"/>
                </a:lnTo>
                <a:lnTo>
                  <a:pt x="799901" y="53546"/>
                </a:lnTo>
                <a:lnTo>
                  <a:pt x="822373" y="53546"/>
                </a:lnTo>
                <a:lnTo>
                  <a:pt x="822373" y="168058"/>
                </a:lnTo>
                <a:lnTo>
                  <a:pt x="867672" y="168058"/>
                </a:lnTo>
                <a:lnTo>
                  <a:pt x="867672" y="53546"/>
                </a:lnTo>
                <a:lnTo>
                  <a:pt x="890150" y="53546"/>
                </a:lnTo>
                <a:close/>
                <a:moveTo>
                  <a:pt x="1026054" y="187062"/>
                </a:moveTo>
                <a:lnTo>
                  <a:pt x="1003583" y="187062"/>
                </a:lnTo>
                <a:lnTo>
                  <a:pt x="1003583" y="72432"/>
                </a:lnTo>
                <a:lnTo>
                  <a:pt x="957682" y="72432"/>
                </a:lnTo>
                <a:cubicBezTo>
                  <a:pt x="957439" y="79048"/>
                  <a:pt x="957200" y="85406"/>
                  <a:pt x="956962" y="91501"/>
                </a:cubicBezTo>
                <a:cubicBezTo>
                  <a:pt x="956721" y="97596"/>
                  <a:pt x="956484" y="103114"/>
                  <a:pt x="956242" y="108053"/>
                </a:cubicBezTo>
                <a:cubicBezTo>
                  <a:pt x="955767" y="120563"/>
                  <a:pt x="954951" y="131040"/>
                  <a:pt x="953795" y="139489"/>
                </a:cubicBezTo>
                <a:cubicBezTo>
                  <a:pt x="952639" y="147935"/>
                  <a:pt x="951185" y="154712"/>
                  <a:pt x="949431" y="159810"/>
                </a:cubicBezTo>
                <a:cubicBezTo>
                  <a:pt x="947679" y="165071"/>
                  <a:pt x="945746" y="169170"/>
                  <a:pt x="943639" y="172123"/>
                </a:cubicBezTo>
                <a:cubicBezTo>
                  <a:pt x="941526" y="175070"/>
                  <a:pt x="939153" y="177739"/>
                  <a:pt x="936522" y="180133"/>
                </a:cubicBezTo>
                <a:cubicBezTo>
                  <a:pt x="933811" y="182523"/>
                  <a:pt x="930906" y="184316"/>
                  <a:pt x="927799" y="185511"/>
                </a:cubicBezTo>
                <a:cubicBezTo>
                  <a:pt x="924689" y="186706"/>
                  <a:pt x="921186" y="187303"/>
                  <a:pt x="917280" y="187303"/>
                </a:cubicBezTo>
                <a:cubicBezTo>
                  <a:pt x="916006" y="187303"/>
                  <a:pt x="914372" y="187264"/>
                  <a:pt x="912377" y="187181"/>
                </a:cubicBezTo>
                <a:cubicBezTo>
                  <a:pt x="910383" y="187102"/>
                  <a:pt x="908993" y="187062"/>
                  <a:pt x="908193" y="187062"/>
                </a:cubicBezTo>
                <a:lnTo>
                  <a:pt x="908193" y="167461"/>
                </a:lnTo>
                <a:lnTo>
                  <a:pt x="909390" y="167461"/>
                </a:lnTo>
                <a:cubicBezTo>
                  <a:pt x="909947" y="167461"/>
                  <a:pt x="910526" y="167500"/>
                  <a:pt x="911124" y="167579"/>
                </a:cubicBezTo>
                <a:cubicBezTo>
                  <a:pt x="911721" y="167663"/>
                  <a:pt x="912416" y="167698"/>
                  <a:pt x="913216" y="167698"/>
                </a:cubicBezTo>
                <a:cubicBezTo>
                  <a:pt x="915127" y="167698"/>
                  <a:pt x="916999" y="167421"/>
                  <a:pt x="918836" y="166862"/>
                </a:cubicBezTo>
                <a:cubicBezTo>
                  <a:pt x="920665" y="166305"/>
                  <a:pt x="922302" y="165271"/>
                  <a:pt x="923735" y="163756"/>
                </a:cubicBezTo>
                <a:cubicBezTo>
                  <a:pt x="927717" y="159850"/>
                  <a:pt x="930629" y="153017"/>
                  <a:pt x="932458" y="143255"/>
                </a:cubicBezTo>
                <a:cubicBezTo>
                  <a:pt x="934290" y="133495"/>
                  <a:pt x="935604" y="119847"/>
                  <a:pt x="936404" y="102315"/>
                </a:cubicBezTo>
                <a:cubicBezTo>
                  <a:pt x="936724" y="95781"/>
                  <a:pt x="937018" y="88048"/>
                  <a:pt x="937300" y="79123"/>
                </a:cubicBezTo>
                <a:cubicBezTo>
                  <a:pt x="937581" y="70199"/>
                  <a:pt x="937840" y="61675"/>
                  <a:pt x="938081" y="53546"/>
                </a:cubicBezTo>
                <a:lnTo>
                  <a:pt x="1026054" y="53546"/>
                </a:lnTo>
                <a:close/>
                <a:moveTo>
                  <a:pt x="1116540" y="190170"/>
                </a:moveTo>
                <a:cubicBezTo>
                  <a:pt x="1095264" y="190170"/>
                  <a:pt x="1078748" y="184171"/>
                  <a:pt x="1066993" y="172180"/>
                </a:cubicBezTo>
                <a:cubicBezTo>
                  <a:pt x="1055239" y="160185"/>
                  <a:pt x="1049360" y="143153"/>
                  <a:pt x="1049360" y="121082"/>
                </a:cubicBezTo>
                <a:cubicBezTo>
                  <a:pt x="1049360" y="99330"/>
                  <a:pt x="1055060" y="82014"/>
                  <a:pt x="1066453" y="69145"/>
                </a:cubicBezTo>
                <a:cubicBezTo>
                  <a:pt x="1077851" y="56275"/>
                  <a:pt x="1092751" y="49841"/>
                  <a:pt x="1111158" y="49841"/>
                </a:cubicBezTo>
                <a:cubicBezTo>
                  <a:pt x="1119445" y="49841"/>
                  <a:pt x="1126778" y="51036"/>
                  <a:pt x="1133155" y="53427"/>
                </a:cubicBezTo>
                <a:cubicBezTo>
                  <a:pt x="1139526" y="55821"/>
                  <a:pt x="1145107" y="59565"/>
                  <a:pt x="1149887" y="64662"/>
                </a:cubicBezTo>
                <a:cubicBezTo>
                  <a:pt x="1154671" y="69763"/>
                  <a:pt x="1158336" y="75999"/>
                  <a:pt x="1160885" y="83368"/>
                </a:cubicBezTo>
                <a:cubicBezTo>
                  <a:pt x="1163434" y="90741"/>
                  <a:pt x="1164708" y="99766"/>
                  <a:pt x="1164708" y="110444"/>
                </a:cubicBezTo>
                <a:lnTo>
                  <a:pt x="1164708" y="122637"/>
                </a:lnTo>
                <a:lnTo>
                  <a:pt x="1072192" y="122637"/>
                </a:lnTo>
                <a:cubicBezTo>
                  <a:pt x="1072192" y="138178"/>
                  <a:pt x="1076093" y="150048"/>
                  <a:pt x="1083907" y="158256"/>
                </a:cubicBezTo>
                <a:cubicBezTo>
                  <a:pt x="1091718" y="166464"/>
                  <a:pt x="1102515" y="170567"/>
                  <a:pt x="1116299" y="170567"/>
                </a:cubicBezTo>
                <a:cubicBezTo>
                  <a:pt x="1121238" y="170567"/>
                  <a:pt x="1126079" y="170010"/>
                  <a:pt x="1130822" y="168893"/>
                </a:cubicBezTo>
                <a:cubicBezTo>
                  <a:pt x="1135563" y="167781"/>
                  <a:pt x="1139846" y="166344"/>
                  <a:pt x="1143673" y="164592"/>
                </a:cubicBezTo>
                <a:cubicBezTo>
                  <a:pt x="1147734" y="162759"/>
                  <a:pt x="1151161" y="160988"/>
                  <a:pt x="1153951" y="159270"/>
                </a:cubicBezTo>
                <a:cubicBezTo>
                  <a:pt x="1156741" y="157560"/>
                  <a:pt x="1159052" y="155944"/>
                  <a:pt x="1160885" y="154428"/>
                </a:cubicBezTo>
                <a:lnTo>
                  <a:pt x="1162198" y="154428"/>
                </a:lnTo>
                <a:lnTo>
                  <a:pt x="1162198" y="178938"/>
                </a:lnTo>
                <a:cubicBezTo>
                  <a:pt x="1159571" y="179974"/>
                  <a:pt x="1156305" y="181267"/>
                  <a:pt x="1152400" y="182817"/>
                </a:cubicBezTo>
                <a:cubicBezTo>
                  <a:pt x="1148494" y="184373"/>
                  <a:pt x="1144987" y="185590"/>
                  <a:pt x="1141881" y="186465"/>
                </a:cubicBezTo>
                <a:cubicBezTo>
                  <a:pt x="1137495" y="187660"/>
                  <a:pt x="1133532" y="188578"/>
                  <a:pt x="1129986" y="189216"/>
                </a:cubicBezTo>
                <a:cubicBezTo>
                  <a:pt x="1126440" y="189848"/>
                  <a:pt x="1121954" y="190170"/>
                  <a:pt x="1116540" y="190170"/>
                </a:cubicBezTo>
                <a:close/>
                <a:moveTo>
                  <a:pt x="1142835" y="105425"/>
                </a:moveTo>
                <a:cubicBezTo>
                  <a:pt x="1142676" y="99366"/>
                  <a:pt x="1141959" y="94146"/>
                  <a:pt x="1140686" y="89765"/>
                </a:cubicBezTo>
                <a:cubicBezTo>
                  <a:pt x="1139407" y="85381"/>
                  <a:pt x="1137575" y="81676"/>
                  <a:pt x="1135188" y="78648"/>
                </a:cubicBezTo>
                <a:cubicBezTo>
                  <a:pt x="1132553" y="75301"/>
                  <a:pt x="1129187" y="72752"/>
                  <a:pt x="1125086" y="70998"/>
                </a:cubicBezTo>
                <a:cubicBezTo>
                  <a:pt x="1120979" y="69245"/>
                  <a:pt x="1115899" y="68366"/>
                  <a:pt x="1109844" y="68366"/>
                </a:cubicBezTo>
                <a:cubicBezTo>
                  <a:pt x="1103868" y="68366"/>
                  <a:pt x="1098785" y="69263"/>
                  <a:pt x="1094605" y="71056"/>
                </a:cubicBezTo>
                <a:cubicBezTo>
                  <a:pt x="1090422" y="72848"/>
                  <a:pt x="1086617" y="75462"/>
                  <a:pt x="1083190" y="78890"/>
                </a:cubicBezTo>
                <a:cubicBezTo>
                  <a:pt x="1079841" y="82392"/>
                  <a:pt x="1077292" y="86281"/>
                  <a:pt x="1075540" y="90543"/>
                </a:cubicBezTo>
                <a:cubicBezTo>
                  <a:pt x="1073786" y="94805"/>
                  <a:pt x="1072671" y="99770"/>
                  <a:pt x="1072192" y="105425"/>
                </a:cubicBezTo>
                <a:close/>
                <a:moveTo>
                  <a:pt x="1292843" y="187062"/>
                </a:moveTo>
                <a:lnTo>
                  <a:pt x="1270372" y="187062"/>
                </a:lnTo>
                <a:lnTo>
                  <a:pt x="1270372" y="126939"/>
                </a:lnTo>
                <a:lnTo>
                  <a:pt x="1209892" y="126939"/>
                </a:lnTo>
                <a:lnTo>
                  <a:pt x="1209892" y="187062"/>
                </a:lnTo>
                <a:lnTo>
                  <a:pt x="1187420" y="187062"/>
                </a:lnTo>
                <a:lnTo>
                  <a:pt x="1187420" y="53546"/>
                </a:lnTo>
                <a:lnTo>
                  <a:pt x="1209892" y="53546"/>
                </a:lnTo>
                <a:lnTo>
                  <a:pt x="1209892" y="107574"/>
                </a:lnTo>
                <a:lnTo>
                  <a:pt x="1270372" y="107574"/>
                </a:lnTo>
                <a:lnTo>
                  <a:pt x="1270372" y="53546"/>
                </a:lnTo>
                <a:lnTo>
                  <a:pt x="1292843" y="53546"/>
                </a:lnTo>
                <a:close/>
                <a:moveTo>
                  <a:pt x="1430665" y="187062"/>
                </a:moveTo>
                <a:lnTo>
                  <a:pt x="1408195" y="187062"/>
                </a:lnTo>
                <a:lnTo>
                  <a:pt x="1408195" y="126939"/>
                </a:lnTo>
                <a:lnTo>
                  <a:pt x="1347711" y="126939"/>
                </a:lnTo>
                <a:lnTo>
                  <a:pt x="1347711" y="187062"/>
                </a:lnTo>
                <a:lnTo>
                  <a:pt x="1325240" y="187062"/>
                </a:lnTo>
                <a:lnTo>
                  <a:pt x="1325240" y="53546"/>
                </a:lnTo>
                <a:lnTo>
                  <a:pt x="1347711" y="53546"/>
                </a:lnTo>
                <a:lnTo>
                  <a:pt x="1347711" y="107574"/>
                </a:lnTo>
                <a:lnTo>
                  <a:pt x="1408195" y="107574"/>
                </a:lnTo>
                <a:lnTo>
                  <a:pt x="1408195" y="53546"/>
                </a:lnTo>
                <a:lnTo>
                  <a:pt x="1430665" y="53546"/>
                </a:lnTo>
                <a:close/>
                <a:moveTo>
                  <a:pt x="1572905" y="120365"/>
                </a:moveTo>
                <a:cubicBezTo>
                  <a:pt x="1572905" y="142837"/>
                  <a:pt x="1567491" y="160185"/>
                  <a:pt x="1556651" y="172418"/>
                </a:cubicBezTo>
                <a:cubicBezTo>
                  <a:pt x="1545814" y="184650"/>
                  <a:pt x="1531390" y="190766"/>
                  <a:pt x="1513379" y="190766"/>
                </a:cubicBezTo>
                <a:cubicBezTo>
                  <a:pt x="1494814" y="190766"/>
                  <a:pt x="1480209" y="184452"/>
                  <a:pt x="1469574" y="171821"/>
                </a:cubicBezTo>
                <a:cubicBezTo>
                  <a:pt x="1458933" y="159192"/>
                  <a:pt x="1453615" y="142040"/>
                  <a:pt x="1453615" y="120365"/>
                </a:cubicBezTo>
                <a:cubicBezTo>
                  <a:pt x="1453615" y="98053"/>
                  <a:pt x="1459091" y="80722"/>
                  <a:pt x="1470053" y="68366"/>
                </a:cubicBezTo>
                <a:cubicBezTo>
                  <a:pt x="1481008" y="56016"/>
                  <a:pt x="1495448" y="49841"/>
                  <a:pt x="1513379" y="49841"/>
                </a:cubicBezTo>
                <a:cubicBezTo>
                  <a:pt x="1531390" y="49841"/>
                  <a:pt x="1545814" y="55997"/>
                  <a:pt x="1556651" y="68305"/>
                </a:cubicBezTo>
                <a:cubicBezTo>
                  <a:pt x="1567491" y="80621"/>
                  <a:pt x="1572905" y="97973"/>
                  <a:pt x="1572905" y="120365"/>
                </a:cubicBezTo>
                <a:close/>
                <a:moveTo>
                  <a:pt x="1549717" y="120365"/>
                </a:moveTo>
                <a:cubicBezTo>
                  <a:pt x="1549717" y="103070"/>
                  <a:pt x="1546571" y="90222"/>
                  <a:pt x="1540275" y="81817"/>
                </a:cubicBezTo>
                <a:cubicBezTo>
                  <a:pt x="1533982" y="73407"/>
                  <a:pt x="1525014" y="69206"/>
                  <a:pt x="1513379" y="69206"/>
                </a:cubicBezTo>
                <a:cubicBezTo>
                  <a:pt x="1501664" y="69206"/>
                  <a:pt x="1492640" y="73407"/>
                  <a:pt x="1486304" y="81817"/>
                </a:cubicBezTo>
                <a:cubicBezTo>
                  <a:pt x="1479971" y="90222"/>
                  <a:pt x="1476803" y="103070"/>
                  <a:pt x="1476803" y="120365"/>
                </a:cubicBezTo>
                <a:cubicBezTo>
                  <a:pt x="1476803" y="137101"/>
                  <a:pt x="1479971" y="149787"/>
                  <a:pt x="1486304" y="158435"/>
                </a:cubicBezTo>
                <a:cubicBezTo>
                  <a:pt x="1492640" y="167082"/>
                  <a:pt x="1501664" y="171403"/>
                  <a:pt x="1513379" y="171403"/>
                </a:cubicBezTo>
                <a:cubicBezTo>
                  <a:pt x="1524932" y="171403"/>
                  <a:pt x="1533880" y="167158"/>
                  <a:pt x="1540214" y="158672"/>
                </a:cubicBezTo>
                <a:cubicBezTo>
                  <a:pt x="1546550" y="150187"/>
                  <a:pt x="1549717" y="137419"/>
                  <a:pt x="1549717" y="120365"/>
                </a:cubicBezTo>
                <a:close/>
                <a:moveTo>
                  <a:pt x="1649049" y="190050"/>
                </a:moveTo>
                <a:cubicBezTo>
                  <a:pt x="1639883" y="190050"/>
                  <a:pt x="1631481" y="188635"/>
                  <a:pt x="1623830" y="185806"/>
                </a:cubicBezTo>
                <a:cubicBezTo>
                  <a:pt x="1616180" y="182980"/>
                  <a:pt x="1609606" y="178696"/>
                  <a:pt x="1604106" y="172957"/>
                </a:cubicBezTo>
                <a:cubicBezTo>
                  <a:pt x="1598608" y="167219"/>
                  <a:pt x="1594342" y="159991"/>
                  <a:pt x="1591318" y="151264"/>
                </a:cubicBezTo>
                <a:cubicBezTo>
                  <a:pt x="1588287" y="142541"/>
                  <a:pt x="1586772" y="132278"/>
                  <a:pt x="1586772" y="120483"/>
                </a:cubicBezTo>
                <a:cubicBezTo>
                  <a:pt x="1586772" y="108770"/>
                  <a:pt x="1588345" y="98650"/>
                  <a:pt x="1591495" y="90122"/>
                </a:cubicBezTo>
                <a:cubicBezTo>
                  <a:pt x="1594645" y="81600"/>
                  <a:pt x="1598847" y="74426"/>
                  <a:pt x="1604106" y="68608"/>
                </a:cubicBezTo>
                <a:cubicBezTo>
                  <a:pt x="1609365" y="62790"/>
                  <a:pt x="1615921" y="58312"/>
                  <a:pt x="1623770" y="55162"/>
                </a:cubicBezTo>
                <a:cubicBezTo>
                  <a:pt x="1631617" y="52013"/>
                  <a:pt x="1640045" y="50439"/>
                  <a:pt x="1649049" y="50439"/>
                </a:cubicBezTo>
                <a:cubicBezTo>
                  <a:pt x="1656382" y="50439"/>
                  <a:pt x="1663456" y="51475"/>
                  <a:pt x="1670267" y="53546"/>
                </a:cubicBezTo>
                <a:cubicBezTo>
                  <a:pt x="1677078" y="55619"/>
                  <a:pt x="1683155" y="58010"/>
                  <a:pt x="1688494" y="60721"/>
                </a:cubicBezTo>
                <a:lnTo>
                  <a:pt x="1688494" y="85938"/>
                </a:lnTo>
                <a:lnTo>
                  <a:pt x="1687179" y="85938"/>
                </a:lnTo>
                <a:cubicBezTo>
                  <a:pt x="1685584" y="84588"/>
                  <a:pt x="1683537" y="83034"/>
                  <a:pt x="1681027" y="81280"/>
                </a:cubicBezTo>
                <a:cubicBezTo>
                  <a:pt x="1678514" y="79527"/>
                  <a:pt x="1675465" y="77734"/>
                  <a:pt x="1671880" y="75901"/>
                </a:cubicBezTo>
                <a:cubicBezTo>
                  <a:pt x="1668770" y="74306"/>
                  <a:pt x="1665104" y="72910"/>
                  <a:pt x="1660881" y="71715"/>
                </a:cubicBezTo>
                <a:cubicBezTo>
                  <a:pt x="1656663" y="70519"/>
                  <a:pt x="1652595" y="69922"/>
                  <a:pt x="1648688" y="69922"/>
                </a:cubicBezTo>
                <a:cubicBezTo>
                  <a:pt x="1637056" y="69922"/>
                  <a:pt x="1627715" y="74325"/>
                  <a:pt x="1620662" y="83130"/>
                </a:cubicBezTo>
                <a:cubicBezTo>
                  <a:pt x="1613607" y="91940"/>
                  <a:pt x="1610081" y="104392"/>
                  <a:pt x="1610081" y="120483"/>
                </a:cubicBezTo>
                <a:cubicBezTo>
                  <a:pt x="1610081" y="136263"/>
                  <a:pt x="1613488" y="148553"/>
                  <a:pt x="1620299" y="157359"/>
                </a:cubicBezTo>
                <a:cubicBezTo>
                  <a:pt x="1627114" y="166164"/>
                  <a:pt x="1636577" y="170567"/>
                  <a:pt x="1648688" y="170567"/>
                </a:cubicBezTo>
                <a:cubicBezTo>
                  <a:pt x="1656021" y="170567"/>
                  <a:pt x="1662995" y="169052"/>
                  <a:pt x="1669612" y="166024"/>
                </a:cubicBezTo>
                <a:cubicBezTo>
                  <a:pt x="1676222" y="163000"/>
                  <a:pt x="1682079" y="159094"/>
                  <a:pt x="1687179" y="154310"/>
                </a:cubicBezTo>
                <a:lnTo>
                  <a:pt x="1688494" y="154310"/>
                </a:lnTo>
                <a:lnTo>
                  <a:pt x="1688494" y="179535"/>
                </a:lnTo>
                <a:cubicBezTo>
                  <a:pt x="1686261" y="180572"/>
                  <a:pt x="1683475" y="181824"/>
                  <a:pt x="1680127" y="183296"/>
                </a:cubicBezTo>
                <a:cubicBezTo>
                  <a:pt x="1676783" y="184773"/>
                  <a:pt x="1673752" y="185867"/>
                  <a:pt x="1671040" y="186583"/>
                </a:cubicBezTo>
                <a:cubicBezTo>
                  <a:pt x="1667217" y="187699"/>
                  <a:pt x="1663791" y="188561"/>
                  <a:pt x="1660763" y="189157"/>
                </a:cubicBezTo>
                <a:cubicBezTo>
                  <a:pt x="1657736" y="189756"/>
                  <a:pt x="1653833" y="190050"/>
                  <a:pt x="1649049" y="190050"/>
                </a:cubicBezTo>
                <a:close/>
                <a:moveTo>
                  <a:pt x="1805494" y="73270"/>
                </a:moveTo>
                <a:lnTo>
                  <a:pt x="1760068" y="73270"/>
                </a:lnTo>
                <a:lnTo>
                  <a:pt x="1760068" y="187062"/>
                </a:lnTo>
                <a:lnTo>
                  <a:pt x="1737597" y="187062"/>
                </a:lnTo>
                <a:lnTo>
                  <a:pt x="1737597" y="73270"/>
                </a:lnTo>
                <a:lnTo>
                  <a:pt x="1692181" y="73270"/>
                </a:lnTo>
                <a:lnTo>
                  <a:pt x="1692181" y="53546"/>
                </a:lnTo>
                <a:lnTo>
                  <a:pt x="1805494" y="53546"/>
                </a:lnTo>
                <a:close/>
                <a:moveTo>
                  <a:pt x="1927656" y="187062"/>
                </a:moveTo>
                <a:lnTo>
                  <a:pt x="1905422" y="187062"/>
                </a:lnTo>
                <a:lnTo>
                  <a:pt x="1905422" y="87494"/>
                </a:lnTo>
                <a:lnTo>
                  <a:pt x="1842553" y="187062"/>
                </a:lnTo>
                <a:lnTo>
                  <a:pt x="1822230" y="187062"/>
                </a:lnTo>
                <a:lnTo>
                  <a:pt x="1822230" y="53546"/>
                </a:lnTo>
                <a:lnTo>
                  <a:pt x="1844464" y="53546"/>
                </a:lnTo>
                <a:lnTo>
                  <a:pt x="1844464" y="151563"/>
                </a:lnTo>
                <a:lnTo>
                  <a:pt x="1906618" y="53546"/>
                </a:lnTo>
                <a:lnTo>
                  <a:pt x="1927656" y="53546"/>
                </a:lnTo>
                <a:close/>
                <a:moveTo>
                  <a:pt x="2151667" y="219099"/>
                </a:moveTo>
                <a:lnTo>
                  <a:pt x="2130750" y="219099"/>
                </a:lnTo>
                <a:lnTo>
                  <a:pt x="2130750" y="186706"/>
                </a:lnTo>
                <a:lnTo>
                  <a:pt x="2042777" y="186706"/>
                </a:lnTo>
                <a:lnTo>
                  <a:pt x="2042777" y="219099"/>
                </a:lnTo>
                <a:lnTo>
                  <a:pt x="2021857" y="219099"/>
                </a:lnTo>
                <a:lnTo>
                  <a:pt x="2021857" y="167940"/>
                </a:lnTo>
                <a:lnTo>
                  <a:pt x="2030703" y="167940"/>
                </a:lnTo>
                <a:cubicBezTo>
                  <a:pt x="2038274" y="155505"/>
                  <a:pt x="2044468" y="139272"/>
                  <a:pt x="2049293" y="119227"/>
                </a:cubicBezTo>
                <a:cubicBezTo>
                  <a:pt x="2054113" y="99187"/>
                  <a:pt x="2056526" y="77294"/>
                  <a:pt x="2056526" y="53546"/>
                </a:cubicBezTo>
                <a:lnTo>
                  <a:pt x="2138404" y="53546"/>
                </a:lnTo>
                <a:lnTo>
                  <a:pt x="2138404" y="167940"/>
                </a:lnTo>
                <a:lnTo>
                  <a:pt x="2151667" y="167940"/>
                </a:lnTo>
                <a:close/>
                <a:moveTo>
                  <a:pt x="2115929" y="167940"/>
                </a:moveTo>
                <a:lnTo>
                  <a:pt x="2115929" y="72432"/>
                </a:lnTo>
                <a:lnTo>
                  <a:pt x="2077679" y="72432"/>
                </a:lnTo>
                <a:cubicBezTo>
                  <a:pt x="2076642" y="92354"/>
                  <a:pt x="2073914" y="110544"/>
                  <a:pt x="2069493" y="126996"/>
                </a:cubicBezTo>
                <a:cubicBezTo>
                  <a:pt x="2065071" y="143455"/>
                  <a:pt x="2059509" y="157100"/>
                  <a:pt x="2052818" y="167940"/>
                </a:cubicBezTo>
                <a:close/>
                <a:moveTo>
                  <a:pt x="2277177" y="187062"/>
                </a:moveTo>
                <a:lnTo>
                  <a:pt x="2254706" y="187062"/>
                </a:lnTo>
                <a:lnTo>
                  <a:pt x="2254706" y="72432"/>
                </a:lnTo>
                <a:lnTo>
                  <a:pt x="2208809" y="72432"/>
                </a:lnTo>
                <a:cubicBezTo>
                  <a:pt x="2208564" y="79048"/>
                  <a:pt x="2208326" y="85406"/>
                  <a:pt x="2208085" y="91501"/>
                </a:cubicBezTo>
                <a:cubicBezTo>
                  <a:pt x="2207848" y="97596"/>
                  <a:pt x="2207610" y="103114"/>
                  <a:pt x="2207369" y="108053"/>
                </a:cubicBezTo>
                <a:cubicBezTo>
                  <a:pt x="2206890" y="120563"/>
                  <a:pt x="2206073" y="131040"/>
                  <a:pt x="2204920" y="139489"/>
                </a:cubicBezTo>
                <a:cubicBezTo>
                  <a:pt x="2203766" y="147935"/>
                  <a:pt x="2202310" y="154712"/>
                  <a:pt x="2200558" y="159810"/>
                </a:cubicBezTo>
                <a:cubicBezTo>
                  <a:pt x="2198804" y="165071"/>
                  <a:pt x="2196871" y="169170"/>
                  <a:pt x="2194766" y="172123"/>
                </a:cubicBezTo>
                <a:cubicBezTo>
                  <a:pt x="2192652" y="175070"/>
                  <a:pt x="2190280" y="177739"/>
                  <a:pt x="2187648" y="180133"/>
                </a:cubicBezTo>
                <a:cubicBezTo>
                  <a:pt x="2184937" y="182523"/>
                  <a:pt x="2182029" y="184316"/>
                  <a:pt x="2178922" y="185511"/>
                </a:cubicBezTo>
                <a:cubicBezTo>
                  <a:pt x="2175814" y="186706"/>
                  <a:pt x="2172312" y="187303"/>
                  <a:pt x="2168407" y="187303"/>
                </a:cubicBezTo>
                <a:cubicBezTo>
                  <a:pt x="2167132" y="187303"/>
                  <a:pt x="2165497" y="187264"/>
                  <a:pt x="2163503" y="187181"/>
                </a:cubicBezTo>
                <a:cubicBezTo>
                  <a:pt x="2161508" y="187102"/>
                  <a:pt x="2160118" y="187062"/>
                  <a:pt x="2159320" y="187062"/>
                </a:cubicBezTo>
                <a:lnTo>
                  <a:pt x="2159320" y="167461"/>
                </a:lnTo>
                <a:lnTo>
                  <a:pt x="2160515" y="167461"/>
                </a:lnTo>
                <a:cubicBezTo>
                  <a:pt x="2161072" y="167461"/>
                  <a:pt x="2161653" y="167500"/>
                  <a:pt x="2162250" y="167579"/>
                </a:cubicBezTo>
                <a:cubicBezTo>
                  <a:pt x="2162848" y="167663"/>
                  <a:pt x="2163542" y="167698"/>
                  <a:pt x="2164338" y="167698"/>
                </a:cubicBezTo>
                <a:cubicBezTo>
                  <a:pt x="2166250" y="167698"/>
                  <a:pt x="2168126" y="167421"/>
                  <a:pt x="2169961" y="166862"/>
                </a:cubicBezTo>
                <a:cubicBezTo>
                  <a:pt x="2171790" y="166305"/>
                  <a:pt x="2173424" y="165271"/>
                  <a:pt x="2174861" y="163756"/>
                </a:cubicBezTo>
                <a:cubicBezTo>
                  <a:pt x="2178842" y="159850"/>
                  <a:pt x="2181752" y="153017"/>
                  <a:pt x="2183583" y="143255"/>
                </a:cubicBezTo>
                <a:cubicBezTo>
                  <a:pt x="2185416" y="133495"/>
                  <a:pt x="2186730" y="119847"/>
                  <a:pt x="2187529" y="102315"/>
                </a:cubicBezTo>
                <a:cubicBezTo>
                  <a:pt x="2187847" y="95781"/>
                  <a:pt x="2188145" y="88048"/>
                  <a:pt x="2188426" y="79123"/>
                </a:cubicBezTo>
                <a:cubicBezTo>
                  <a:pt x="2188706" y="70199"/>
                  <a:pt x="2188965" y="61675"/>
                  <a:pt x="2189203" y="53546"/>
                </a:cubicBezTo>
                <a:lnTo>
                  <a:pt x="2277177" y="53546"/>
                </a:lnTo>
                <a:close/>
                <a:moveTo>
                  <a:pt x="2406392" y="187062"/>
                </a:moveTo>
                <a:lnTo>
                  <a:pt x="2383917" y="187062"/>
                </a:lnTo>
                <a:lnTo>
                  <a:pt x="2383917" y="134111"/>
                </a:lnTo>
                <a:lnTo>
                  <a:pt x="2361686" y="134111"/>
                </a:lnTo>
                <a:lnTo>
                  <a:pt x="2322119" y="187062"/>
                </a:lnTo>
                <a:lnTo>
                  <a:pt x="2295944" y="187062"/>
                </a:lnTo>
                <a:lnTo>
                  <a:pt x="2338856" y="132080"/>
                </a:lnTo>
                <a:cubicBezTo>
                  <a:pt x="2327778" y="128811"/>
                  <a:pt x="2319671" y="123951"/>
                  <a:pt x="2314534" y="117493"/>
                </a:cubicBezTo>
                <a:cubicBezTo>
                  <a:pt x="2309397" y="111041"/>
                  <a:pt x="2306823" y="102394"/>
                  <a:pt x="2306823" y="91558"/>
                </a:cubicBezTo>
                <a:cubicBezTo>
                  <a:pt x="2306823" y="84945"/>
                  <a:pt x="2308277" y="79149"/>
                  <a:pt x="2311186" y="74167"/>
                </a:cubicBezTo>
                <a:cubicBezTo>
                  <a:pt x="2314095" y="69184"/>
                  <a:pt x="2318019" y="64983"/>
                  <a:pt x="2322958" y="61556"/>
                </a:cubicBezTo>
                <a:cubicBezTo>
                  <a:pt x="2326943" y="58845"/>
                  <a:pt x="2331965" y="56832"/>
                  <a:pt x="2338024" y="55518"/>
                </a:cubicBezTo>
                <a:cubicBezTo>
                  <a:pt x="2344079" y="54205"/>
                  <a:pt x="2350847" y="53546"/>
                  <a:pt x="2358339" y="53546"/>
                </a:cubicBezTo>
                <a:lnTo>
                  <a:pt x="2406392" y="53546"/>
                </a:lnTo>
                <a:close/>
                <a:moveTo>
                  <a:pt x="2383917" y="116423"/>
                </a:moveTo>
                <a:lnTo>
                  <a:pt x="2383917" y="71477"/>
                </a:lnTo>
                <a:lnTo>
                  <a:pt x="2359534" y="71477"/>
                </a:lnTo>
                <a:cubicBezTo>
                  <a:pt x="2354357" y="71477"/>
                  <a:pt x="2350270" y="71755"/>
                  <a:pt x="2347283" y="72312"/>
                </a:cubicBezTo>
                <a:cubicBezTo>
                  <a:pt x="2344295" y="72870"/>
                  <a:pt x="2341405" y="73947"/>
                  <a:pt x="2338618" y="75542"/>
                </a:cubicBezTo>
                <a:cubicBezTo>
                  <a:pt x="2335748" y="77298"/>
                  <a:pt x="2333578" y="79663"/>
                  <a:pt x="2332106" y="82651"/>
                </a:cubicBezTo>
                <a:cubicBezTo>
                  <a:pt x="2330629" y="85640"/>
                  <a:pt x="2329891" y="88848"/>
                  <a:pt x="2329891" y="92274"/>
                </a:cubicBezTo>
                <a:cubicBezTo>
                  <a:pt x="2329891" y="96656"/>
                  <a:pt x="2330389" y="100223"/>
                  <a:pt x="2331389" y="102974"/>
                </a:cubicBezTo>
                <a:cubicBezTo>
                  <a:pt x="2332383" y="105721"/>
                  <a:pt x="2334193" y="108255"/>
                  <a:pt x="2336825" y="110562"/>
                </a:cubicBezTo>
                <a:cubicBezTo>
                  <a:pt x="2339611" y="112952"/>
                  <a:pt x="2343020" y="114526"/>
                  <a:pt x="2347045" y="115285"/>
                </a:cubicBezTo>
                <a:cubicBezTo>
                  <a:pt x="2351071" y="116045"/>
                  <a:pt x="2355468" y="116423"/>
                  <a:pt x="2360250" y="116423"/>
                </a:cubicBezTo>
                <a:close/>
                <a:moveTo>
                  <a:pt x="2568474" y="190050"/>
                </a:moveTo>
                <a:cubicBezTo>
                  <a:pt x="2559309" y="190050"/>
                  <a:pt x="2550906" y="188635"/>
                  <a:pt x="2543256" y="185806"/>
                </a:cubicBezTo>
                <a:cubicBezTo>
                  <a:pt x="2535603" y="182980"/>
                  <a:pt x="2529032" y="178696"/>
                  <a:pt x="2523531" y="172957"/>
                </a:cubicBezTo>
                <a:cubicBezTo>
                  <a:pt x="2518031" y="167219"/>
                  <a:pt x="2513769" y="159991"/>
                  <a:pt x="2510741" y="151264"/>
                </a:cubicBezTo>
                <a:cubicBezTo>
                  <a:pt x="2507714" y="142541"/>
                  <a:pt x="2506197" y="132278"/>
                  <a:pt x="2506197" y="120483"/>
                </a:cubicBezTo>
                <a:cubicBezTo>
                  <a:pt x="2506197" y="108770"/>
                  <a:pt x="2507771" y="98650"/>
                  <a:pt x="2510920" y="90122"/>
                </a:cubicBezTo>
                <a:cubicBezTo>
                  <a:pt x="2514071" y="81600"/>
                  <a:pt x="2518273" y="74426"/>
                  <a:pt x="2523531" y="68608"/>
                </a:cubicBezTo>
                <a:cubicBezTo>
                  <a:pt x="2528792" y="62790"/>
                  <a:pt x="2535346" y="58312"/>
                  <a:pt x="2543195" y="55162"/>
                </a:cubicBezTo>
                <a:cubicBezTo>
                  <a:pt x="2551042" y="52013"/>
                  <a:pt x="2559470" y="50439"/>
                  <a:pt x="2568474" y="50439"/>
                </a:cubicBezTo>
                <a:cubicBezTo>
                  <a:pt x="2575803" y="50439"/>
                  <a:pt x="2582877" y="51475"/>
                  <a:pt x="2589692" y="53546"/>
                </a:cubicBezTo>
                <a:cubicBezTo>
                  <a:pt x="2596503" y="55619"/>
                  <a:pt x="2602580" y="58010"/>
                  <a:pt x="2607919" y="60721"/>
                </a:cubicBezTo>
                <a:lnTo>
                  <a:pt x="2607919" y="85938"/>
                </a:lnTo>
                <a:lnTo>
                  <a:pt x="2606602" y="85938"/>
                </a:lnTo>
                <a:cubicBezTo>
                  <a:pt x="2605011" y="84588"/>
                  <a:pt x="2602962" y="83034"/>
                  <a:pt x="2600449" y="81280"/>
                </a:cubicBezTo>
                <a:cubicBezTo>
                  <a:pt x="2597939" y="79527"/>
                  <a:pt x="2594890" y="77734"/>
                  <a:pt x="2591305" y="75901"/>
                </a:cubicBezTo>
                <a:cubicBezTo>
                  <a:pt x="2588195" y="74306"/>
                  <a:pt x="2584530" y="72910"/>
                  <a:pt x="2580307" y="71715"/>
                </a:cubicBezTo>
                <a:cubicBezTo>
                  <a:pt x="2576088" y="70519"/>
                  <a:pt x="2572020" y="69922"/>
                  <a:pt x="2568114" y="69922"/>
                </a:cubicBezTo>
                <a:cubicBezTo>
                  <a:pt x="2556483" y="69922"/>
                  <a:pt x="2547137" y="74325"/>
                  <a:pt x="2540089" y="83130"/>
                </a:cubicBezTo>
                <a:cubicBezTo>
                  <a:pt x="2533032" y="91940"/>
                  <a:pt x="2529504" y="104392"/>
                  <a:pt x="2529504" y="120483"/>
                </a:cubicBezTo>
                <a:cubicBezTo>
                  <a:pt x="2529504" y="136263"/>
                  <a:pt x="2532913" y="148553"/>
                  <a:pt x="2539724" y="157359"/>
                </a:cubicBezTo>
                <a:cubicBezTo>
                  <a:pt x="2546535" y="166164"/>
                  <a:pt x="2556000" y="170567"/>
                  <a:pt x="2568114" y="170567"/>
                </a:cubicBezTo>
                <a:cubicBezTo>
                  <a:pt x="2575448" y="170567"/>
                  <a:pt x="2582420" y="169052"/>
                  <a:pt x="2589037" y="166024"/>
                </a:cubicBezTo>
                <a:cubicBezTo>
                  <a:pt x="2595647" y="163000"/>
                  <a:pt x="2601504" y="159094"/>
                  <a:pt x="2606602" y="154310"/>
                </a:cubicBezTo>
                <a:lnTo>
                  <a:pt x="2607919" y="154310"/>
                </a:lnTo>
                <a:lnTo>
                  <a:pt x="2607919" y="179535"/>
                </a:lnTo>
                <a:cubicBezTo>
                  <a:pt x="2605688" y="180572"/>
                  <a:pt x="2602898" y="181824"/>
                  <a:pt x="2599552" y="183296"/>
                </a:cubicBezTo>
                <a:cubicBezTo>
                  <a:pt x="2596205" y="184773"/>
                  <a:pt x="2593177" y="185867"/>
                  <a:pt x="2590467" y="186583"/>
                </a:cubicBezTo>
                <a:cubicBezTo>
                  <a:pt x="2586643" y="187699"/>
                  <a:pt x="2583217" y="188561"/>
                  <a:pt x="2580189" y="189157"/>
                </a:cubicBezTo>
                <a:cubicBezTo>
                  <a:pt x="2577161" y="189756"/>
                  <a:pt x="2573258" y="190050"/>
                  <a:pt x="2568474" y="190050"/>
                </a:cubicBezTo>
                <a:close/>
                <a:moveTo>
                  <a:pt x="2725898" y="73270"/>
                </a:moveTo>
                <a:lnTo>
                  <a:pt x="2680473" y="73270"/>
                </a:lnTo>
                <a:lnTo>
                  <a:pt x="2680473" y="187062"/>
                </a:lnTo>
                <a:lnTo>
                  <a:pt x="2658003" y="187062"/>
                </a:lnTo>
                <a:lnTo>
                  <a:pt x="2658003" y="73270"/>
                </a:lnTo>
                <a:lnTo>
                  <a:pt x="2612581" y="73270"/>
                </a:lnTo>
                <a:lnTo>
                  <a:pt x="2612581" y="53546"/>
                </a:lnTo>
                <a:lnTo>
                  <a:pt x="2725898" y="53546"/>
                </a:lnTo>
                <a:close/>
                <a:moveTo>
                  <a:pt x="2854631" y="116780"/>
                </a:moveTo>
                <a:cubicBezTo>
                  <a:pt x="2854631" y="139013"/>
                  <a:pt x="2849313" y="156718"/>
                  <a:pt x="2838676" y="169908"/>
                </a:cubicBezTo>
                <a:cubicBezTo>
                  <a:pt x="2828041" y="183096"/>
                  <a:pt x="2814595" y="189695"/>
                  <a:pt x="2798338" y="189695"/>
                </a:cubicBezTo>
                <a:cubicBezTo>
                  <a:pt x="2791721" y="189695"/>
                  <a:pt x="2785864" y="188938"/>
                  <a:pt x="2780766" y="187423"/>
                </a:cubicBezTo>
                <a:cubicBezTo>
                  <a:pt x="2775665" y="185906"/>
                  <a:pt x="2770445" y="183559"/>
                  <a:pt x="2765106" y="180370"/>
                </a:cubicBezTo>
                <a:lnTo>
                  <a:pt x="2765106" y="236307"/>
                </a:lnTo>
                <a:lnTo>
                  <a:pt x="2742634" y="236307"/>
                </a:lnTo>
                <a:lnTo>
                  <a:pt x="2742634" y="53546"/>
                </a:lnTo>
                <a:lnTo>
                  <a:pt x="2765106" y="53546"/>
                </a:lnTo>
                <a:lnTo>
                  <a:pt x="2765106" y="67532"/>
                </a:lnTo>
                <a:cubicBezTo>
                  <a:pt x="2770682" y="62513"/>
                  <a:pt x="2776878" y="58312"/>
                  <a:pt x="2783692" y="54921"/>
                </a:cubicBezTo>
                <a:cubicBezTo>
                  <a:pt x="2790505" y="51534"/>
                  <a:pt x="2797934" y="49841"/>
                  <a:pt x="2805985" y="49841"/>
                </a:cubicBezTo>
                <a:cubicBezTo>
                  <a:pt x="2821288" y="49841"/>
                  <a:pt x="2833219" y="55896"/>
                  <a:pt x="2841782" y="68011"/>
                </a:cubicBezTo>
                <a:cubicBezTo>
                  <a:pt x="2850351" y="80124"/>
                  <a:pt x="2854631" y="96379"/>
                  <a:pt x="2854631" y="116780"/>
                </a:cubicBezTo>
                <a:close/>
                <a:moveTo>
                  <a:pt x="2831443" y="119288"/>
                </a:moveTo>
                <a:cubicBezTo>
                  <a:pt x="2831443" y="104071"/>
                  <a:pt x="2829018" y="92256"/>
                  <a:pt x="2824153" y="83846"/>
                </a:cubicBezTo>
                <a:cubicBezTo>
                  <a:pt x="2819293" y="75438"/>
                  <a:pt x="2811402" y="71237"/>
                  <a:pt x="2800487" y="71237"/>
                </a:cubicBezTo>
                <a:cubicBezTo>
                  <a:pt x="2794112" y="71237"/>
                  <a:pt x="2787956" y="72651"/>
                  <a:pt x="2782019" y="75481"/>
                </a:cubicBezTo>
                <a:cubicBezTo>
                  <a:pt x="2776082" y="78310"/>
                  <a:pt x="2770445" y="81957"/>
                  <a:pt x="2765106" y="86417"/>
                </a:cubicBezTo>
                <a:lnTo>
                  <a:pt x="2765106" y="162082"/>
                </a:lnTo>
                <a:cubicBezTo>
                  <a:pt x="2770999" y="164951"/>
                  <a:pt x="2776043" y="166902"/>
                  <a:pt x="2780226" y="167940"/>
                </a:cubicBezTo>
                <a:cubicBezTo>
                  <a:pt x="2784410" y="168976"/>
                  <a:pt x="2789212" y="169491"/>
                  <a:pt x="2794630" y="169491"/>
                </a:cubicBezTo>
                <a:cubicBezTo>
                  <a:pt x="2806262" y="169491"/>
                  <a:pt x="2815308" y="165228"/>
                  <a:pt x="2821763" y="156700"/>
                </a:cubicBezTo>
                <a:cubicBezTo>
                  <a:pt x="2828217" y="148176"/>
                  <a:pt x="2831443" y="135704"/>
                  <a:pt x="2831443" y="119288"/>
                </a:cubicBezTo>
                <a:close/>
                <a:moveTo>
                  <a:pt x="2987792" y="120365"/>
                </a:moveTo>
                <a:cubicBezTo>
                  <a:pt x="2987792" y="142837"/>
                  <a:pt x="2982378" y="160185"/>
                  <a:pt x="2971537" y="172418"/>
                </a:cubicBezTo>
                <a:cubicBezTo>
                  <a:pt x="2960701" y="184650"/>
                  <a:pt x="2946276" y="190766"/>
                  <a:pt x="2928265" y="190766"/>
                </a:cubicBezTo>
                <a:cubicBezTo>
                  <a:pt x="2909701" y="190766"/>
                  <a:pt x="2895095" y="184452"/>
                  <a:pt x="2884461" y="171821"/>
                </a:cubicBezTo>
                <a:cubicBezTo>
                  <a:pt x="2873819" y="159192"/>
                  <a:pt x="2868498" y="142040"/>
                  <a:pt x="2868498" y="120365"/>
                </a:cubicBezTo>
                <a:cubicBezTo>
                  <a:pt x="2868498" y="98053"/>
                  <a:pt x="2873978" y="80722"/>
                  <a:pt x="2884939" y="68366"/>
                </a:cubicBezTo>
                <a:cubicBezTo>
                  <a:pt x="2895895" y="56016"/>
                  <a:pt x="2910334" y="49841"/>
                  <a:pt x="2928265" y="49841"/>
                </a:cubicBezTo>
                <a:cubicBezTo>
                  <a:pt x="2946276" y="49841"/>
                  <a:pt x="2960701" y="55997"/>
                  <a:pt x="2971537" y="68305"/>
                </a:cubicBezTo>
                <a:cubicBezTo>
                  <a:pt x="2982378" y="80621"/>
                  <a:pt x="2987792" y="97973"/>
                  <a:pt x="2987792" y="120365"/>
                </a:cubicBezTo>
                <a:close/>
                <a:moveTo>
                  <a:pt x="2964604" y="120365"/>
                </a:moveTo>
                <a:cubicBezTo>
                  <a:pt x="2964604" y="103070"/>
                  <a:pt x="2961457" y="90222"/>
                  <a:pt x="2955161" y="81817"/>
                </a:cubicBezTo>
                <a:cubicBezTo>
                  <a:pt x="2948868" y="73407"/>
                  <a:pt x="2939901" y="69206"/>
                  <a:pt x="2928265" y="69206"/>
                </a:cubicBezTo>
                <a:cubicBezTo>
                  <a:pt x="2916551" y="69206"/>
                  <a:pt x="2907526" y="73407"/>
                  <a:pt x="2901190" y="81817"/>
                </a:cubicBezTo>
                <a:cubicBezTo>
                  <a:pt x="2894857" y="90222"/>
                  <a:pt x="2891689" y="103070"/>
                  <a:pt x="2891689" y="120365"/>
                </a:cubicBezTo>
                <a:cubicBezTo>
                  <a:pt x="2891689" y="137101"/>
                  <a:pt x="2894857" y="149787"/>
                  <a:pt x="2901190" y="158435"/>
                </a:cubicBezTo>
                <a:cubicBezTo>
                  <a:pt x="2907526" y="167082"/>
                  <a:pt x="2916551" y="171403"/>
                  <a:pt x="2928265" y="171403"/>
                </a:cubicBezTo>
                <a:cubicBezTo>
                  <a:pt x="2939817" y="171403"/>
                  <a:pt x="2948767" y="167158"/>
                  <a:pt x="2955099" y="158672"/>
                </a:cubicBezTo>
                <a:cubicBezTo>
                  <a:pt x="2961435" y="150187"/>
                  <a:pt x="2964604" y="137419"/>
                  <a:pt x="2964604" y="120365"/>
                </a:cubicBezTo>
                <a:close/>
                <a:moveTo>
                  <a:pt x="3115311" y="187062"/>
                </a:moveTo>
                <a:lnTo>
                  <a:pt x="3093077" y="187062"/>
                </a:lnTo>
                <a:lnTo>
                  <a:pt x="3093077" y="87494"/>
                </a:lnTo>
                <a:lnTo>
                  <a:pt x="3030207" y="187062"/>
                </a:lnTo>
                <a:lnTo>
                  <a:pt x="3009884" y="187062"/>
                </a:lnTo>
                <a:lnTo>
                  <a:pt x="3009884" y="53546"/>
                </a:lnTo>
                <a:lnTo>
                  <a:pt x="3032118" y="53546"/>
                </a:lnTo>
                <a:lnTo>
                  <a:pt x="3032118" y="151563"/>
                </a:lnTo>
                <a:lnTo>
                  <a:pt x="3094272" y="53546"/>
                </a:lnTo>
                <a:lnTo>
                  <a:pt x="3115311" y="53546"/>
                </a:lnTo>
                <a:close/>
                <a:moveTo>
                  <a:pt x="3245360" y="73270"/>
                </a:moveTo>
                <a:lnTo>
                  <a:pt x="3199936" y="73270"/>
                </a:lnTo>
                <a:lnTo>
                  <a:pt x="3199936" y="187062"/>
                </a:lnTo>
                <a:lnTo>
                  <a:pt x="3177465" y="187062"/>
                </a:lnTo>
                <a:lnTo>
                  <a:pt x="3177465" y="73270"/>
                </a:lnTo>
                <a:lnTo>
                  <a:pt x="3132047" y="73270"/>
                </a:lnTo>
                <a:lnTo>
                  <a:pt x="3132047" y="53546"/>
                </a:lnTo>
                <a:lnTo>
                  <a:pt x="3245360" y="53546"/>
                </a:lnTo>
                <a:close/>
                <a:moveTo>
                  <a:pt x="3320072" y="190170"/>
                </a:moveTo>
                <a:cubicBezTo>
                  <a:pt x="3298796" y="190170"/>
                  <a:pt x="3282279" y="184171"/>
                  <a:pt x="3270524" y="172180"/>
                </a:cubicBezTo>
                <a:cubicBezTo>
                  <a:pt x="3258770" y="160185"/>
                  <a:pt x="3252891" y="143153"/>
                  <a:pt x="3252891" y="121082"/>
                </a:cubicBezTo>
                <a:cubicBezTo>
                  <a:pt x="3252891" y="99330"/>
                  <a:pt x="3258591" y="82014"/>
                  <a:pt x="3269984" y="69145"/>
                </a:cubicBezTo>
                <a:cubicBezTo>
                  <a:pt x="3281379" y="56275"/>
                  <a:pt x="3296278" y="49841"/>
                  <a:pt x="3314690" y="49841"/>
                </a:cubicBezTo>
                <a:cubicBezTo>
                  <a:pt x="3322976" y="49841"/>
                  <a:pt x="3330309" y="51036"/>
                  <a:pt x="3336686" y="53427"/>
                </a:cubicBezTo>
                <a:cubicBezTo>
                  <a:pt x="3343058" y="55821"/>
                  <a:pt x="3348638" y="59565"/>
                  <a:pt x="3353418" y="64662"/>
                </a:cubicBezTo>
                <a:cubicBezTo>
                  <a:pt x="3358202" y="69763"/>
                  <a:pt x="3361868" y="75999"/>
                  <a:pt x="3364416" y="83368"/>
                </a:cubicBezTo>
                <a:cubicBezTo>
                  <a:pt x="3366965" y="90741"/>
                  <a:pt x="3368239" y="99766"/>
                  <a:pt x="3368239" y="110444"/>
                </a:cubicBezTo>
                <a:lnTo>
                  <a:pt x="3368239" y="122637"/>
                </a:lnTo>
                <a:lnTo>
                  <a:pt x="3275720" y="122637"/>
                </a:lnTo>
                <a:cubicBezTo>
                  <a:pt x="3275720" y="138178"/>
                  <a:pt x="3279625" y="150048"/>
                  <a:pt x="3287438" y="158256"/>
                </a:cubicBezTo>
                <a:cubicBezTo>
                  <a:pt x="3295246" y="166464"/>
                  <a:pt x="3306046" y="170567"/>
                  <a:pt x="3319831" y="170567"/>
                </a:cubicBezTo>
                <a:cubicBezTo>
                  <a:pt x="3324770" y="170567"/>
                  <a:pt x="3329611" y="170010"/>
                  <a:pt x="3334353" y="168893"/>
                </a:cubicBezTo>
                <a:cubicBezTo>
                  <a:pt x="3339094" y="167781"/>
                  <a:pt x="3343378" y="166344"/>
                  <a:pt x="3347201" y="164592"/>
                </a:cubicBezTo>
                <a:cubicBezTo>
                  <a:pt x="3351266" y="162759"/>
                  <a:pt x="3354692" y="160988"/>
                  <a:pt x="3357482" y="159270"/>
                </a:cubicBezTo>
                <a:cubicBezTo>
                  <a:pt x="3360272" y="157560"/>
                  <a:pt x="3362584" y="155944"/>
                  <a:pt x="3364416" y="154428"/>
                </a:cubicBezTo>
                <a:lnTo>
                  <a:pt x="3365729" y="154428"/>
                </a:lnTo>
                <a:lnTo>
                  <a:pt x="3365729" y="178938"/>
                </a:lnTo>
                <a:cubicBezTo>
                  <a:pt x="3363102" y="179974"/>
                  <a:pt x="3359837" y="181267"/>
                  <a:pt x="3355932" y="182817"/>
                </a:cubicBezTo>
                <a:cubicBezTo>
                  <a:pt x="3352025" y="184373"/>
                  <a:pt x="3348518" y="185590"/>
                  <a:pt x="3345408" y="186465"/>
                </a:cubicBezTo>
                <a:cubicBezTo>
                  <a:pt x="3341027" y="187660"/>
                  <a:pt x="3337063" y="188578"/>
                  <a:pt x="3333517" y="189216"/>
                </a:cubicBezTo>
                <a:cubicBezTo>
                  <a:pt x="3329972" y="189848"/>
                  <a:pt x="3325486" y="190170"/>
                  <a:pt x="3320072" y="190170"/>
                </a:cubicBezTo>
                <a:close/>
                <a:moveTo>
                  <a:pt x="3346366" y="105425"/>
                </a:moveTo>
                <a:cubicBezTo>
                  <a:pt x="3346207" y="99366"/>
                  <a:pt x="3345491" y="94146"/>
                  <a:pt x="3344213" y="89765"/>
                </a:cubicBezTo>
                <a:cubicBezTo>
                  <a:pt x="3342938" y="85381"/>
                  <a:pt x="3341106" y="81676"/>
                  <a:pt x="3338716" y="78648"/>
                </a:cubicBezTo>
                <a:cubicBezTo>
                  <a:pt x="3336084" y="75301"/>
                  <a:pt x="3332719" y="72752"/>
                  <a:pt x="3328618" y="70998"/>
                </a:cubicBezTo>
                <a:cubicBezTo>
                  <a:pt x="3324511" y="69245"/>
                  <a:pt x="3319430" y="68366"/>
                  <a:pt x="3313375" y="68366"/>
                </a:cubicBezTo>
                <a:cubicBezTo>
                  <a:pt x="3307400" y="68366"/>
                  <a:pt x="3302316" y="69263"/>
                  <a:pt x="3298132" y="71056"/>
                </a:cubicBezTo>
                <a:cubicBezTo>
                  <a:pt x="3293953" y="72848"/>
                  <a:pt x="3290148" y="75462"/>
                  <a:pt x="3286720" y="78890"/>
                </a:cubicBezTo>
                <a:cubicBezTo>
                  <a:pt x="3283372" y="82392"/>
                  <a:pt x="3280824" y="86281"/>
                  <a:pt x="3279071" y="90543"/>
                </a:cubicBezTo>
                <a:cubicBezTo>
                  <a:pt x="3277317" y="94805"/>
                  <a:pt x="3276202" y="99770"/>
                  <a:pt x="3275720" y="105425"/>
                </a:cubicBezTo>
                <a:close/>
                <a:moveTo>
                  <a:pt x="3494344" y="187062"/>
                </a:moveTo>
                <a:lnTo>
                  <a:pt x="3471873" y="187062"/>
                </a:lnTo>
                <a:lnTo>
                  <a:pt x="3471873" y="72432"/>
                </a:lnTo>
                <a:lnTo>
                  <a:pt x="3425972" y="72432"/>
                </a:lnTo>
                <a:cubicBezTo>
                  <a:pt x="3425731" y="79048"/>
                  <a:pt x="3425491" y="85406"/>
                  <a:pt x="3425252" y="91501"/>
                </a:cubicBezTo>
                <a:cubicBezTo>
                  <a:pt x="3425015" y="97596"/>
                  <a:pt x="3424773" y="103114"/>
                  <a:pt x="3424536" y="108053"/>
                </a:cubicBezTo>
                <a:cubicBezTo>
                  <a:pt x="3424057" y="120563"/>
                  <a:pt x="3423240" y="131040"/>
                  <a:pt x="3422088" y="139489"/>
                </a:cubicBezTo>
                <a:cubicBezTo>
                  <a:pt x="3420933" y="147935"/>
                  <a:pt x="3419478" y="154712"/>
                  <a:pt x="3417725" y="159810"/>
                </a:cubicBezTo>
                <a:cubicBezTo>
                  <a:pt x="3415968" y="165071"/>
                  <a:pt x="3414039" y="169170"/>
                  <a:pt x="3411929" y="172123"/>
                </a:cubicBezTo>
                <a:cubicBezTo>
                  <a:pt x="3409816" y="175070"/>
                  <a:pt x="3407447" y="177739"/>
                  <a:pt x="3404811" y="180133"/>
                </a:cubicBezTo>
                <a:cubicBezTo>
                  <a:pt x="3402101" y="182523"/>
                  <a:pt x="3399195" y="184316"/>
                  <a:pt x="3396089" y="185511"/>
                </a:cubicBezTo>
                <a:cubicBezTo>
                  <a:pt x="3392982" y="186706"/>
                  <a:pt x="3389476" y="187303"/>
                  <a:pt x="3385573" y="187303"/>
                </a:cubicBezTo>
                <a:cubicBezTo>
                  <a:pt x="3384296" y="187303"/>
                  <a:pt x="3382661" y="187264"/>
                  <a:pt x="3380666" y="187181"/>
                </a:cubicBezTo>
                <a:cubicBezTo>
                  <a:pt x="3378676" y="187102"/>
                  <a:pt x="3377283" y="187062"/>
                  <a:pt x="3376487" y="187062"/>
                </a:cubicBezTo>
                <a:lnTo>
                  <a:pt x="3376487" y="167461"/>
                </a:lnTo>
                <a:lnTo>
                  <a:pt x="3377681" y="167461"/>
                </a:lnTo>
                <a:cubicBezTo>
                  <a:pt x="3378240" y="167461"/>
                  <a:pt x="3378816" y="167500"/>
                  <a:pt x="3379414" y="167579"/>
                </a:cubicBezTo>
                <a:cubicBezTo>
                  <a:pt x="3380011" y="167663"/>
                  <a:pt x="3380707" y="167698"/>
                  <a:pt x="3381506" y="167698"/>
                </a:cubicBezTo>
                <a:cubicBezTo>
                  <a:pt x="3383417" y="167698"/>
                  <a:pt x="3385289" y="167421"/>
                  <a:pt x="3387125" y="166862"/>
                </a:cubicBezTo>
                <a:cubicBezTo>
                  <a:pt x="3388958" y="166305"/>
                  <a:pt x="3390591" y="165271"/>
                  <a:pt x="3392025" y="163756"/>
                </a:cubicBezTo>
                <a:cubicBezTo>
                  <a:pt x="3396006" y="159850"/>
                  <a:pt x="3398918" y="153017"/>
                  <a:pt x="3400751" y="143255"/>
                </a:cubicBezTo>
                <a:cubicBezTo>
                  <a:pt x="3402580" y="133495"/>
                  <a:pt x="3403895" y="119847"/>
                  <a:pt x="3404693" y="102315"/>
                </a:cubicBezTo>
                <a:cubicBezTo>
                  <a:pt x="3405013" y="95781"/>
                  <a:pt x="3405309" y="88048"/>
                  <a:pt x="3405593" y="79123"/>
                </a:cubicBezTo>
                <a:cubicBezTo>
                  <a:pt x="3405874" y="70199"/>
                  <a:pt x="3406134" y="61675"/>
                  <a:pt x="3406371" y="53546"/>
                </a:cubicBezTo>
                <a:lnTo>
                  <a:pt x="3494344" y="53546"/>
                </a:lnTo>
                <a:close/>
                <a:moveTo>
                  <a:pt x="3627980" y="145706"/>
                </a:moveTo>
                <a:cubicBezTo>
                  <a:pt x="3627980" y="152161"/>
                  <a:pt x="3626683" y="158015"/>
                  <a:pt x="3624095" y="163274"/>
                </a:cubicBezTo>
                <a:cubicBezTo>
                  <a:pt x="3621503" y="168536"/>
                  <a:pt x="3617975" y="172800"/>
                  <a:pt x="3613514" y="176065"/>
                </a:cubicBezTo>
                <a:cubicBezTo>
                  <a:pt x="3608259" y="180050"/>
                  <a:pt x="3602643" y="182880"/>
                  <a:pt x="3596667" y="184554"/>
                </a:cubicBezTo>
                <a:cubicBezTo>
                  <a:pt x="3590687" y="186228"/>
                  <a:pt x="3582994" y="187062"/>
                  <a:pt x="3573594" y="187062"/>
                </a:cubicBezTo>
                <a:lnTo>
                  <a:pt x="3526860" y="187062"/>
                </a:lnTo>
                <a:lnTo>
                  <a:pt x="3526860" y="53546"/>
                </a:lnTo>
                <a:lnTo>
                  <a:pt x="3549330" y="53546"/>
                </a:lnTo>
                <a:lnTo>
                  <a:pt x="3549330" y="105544"/>
                </a:lnTo>
                <a:lnTo>
                  <a:pt x="3574191" y="105544"/>
                </a:lnTo>
                <a:cubicBezTo>
                  <a:pt x="3584232" y="105544"/>
                  <a:pt x="3592019" y="106059"/>
                  <a:pt x="3597559" y="107095"/>
                </a:cubicBezTo>
                <a:cubicBezTo>
                  <a:pt x="3603100" y="108133"/>
                  <a:pt x="3608615" y="110682"/>
                  <a:pt x="3614112" y="114745"/>
                </a:cubicBezTo>
                <a:cubicBezTo>
                  <a:pt x="3618734" y="118173"/>
                  <a:pt x="3622201" y="122554"/>
                  <a:pt x="3624516" y="127896"/>
                </a:cubicBezTo>
                <a:cubicBezTo>
                  <a:pt x="3626824" y="133235"/>
                  <a:pt x="3627980" y="139172"/>
                  <a:pt x="3627980" y="145706"/>
                </a:cubicBezTo>
                <a:close/>
                <a:moveTo>
                  <a:pt x="3604792" y="146065"/>
                </a:moveTo>
                <a:cubicBezTo>
                  <a:pt x="3604792" y="142001"/>
                  <a:pt x="3604093" y="138434"/>
                  <a:pt x="3602700" y="135367"/>
                </a:cubicBezTo>
                <a:cubicBezTo>
                  <a:pt x="3601303" y="132299"/>
                  <a:pt x="3599013" y="129808"/>
                  <a:pt x="3595824" y="127896"/>
                </a:cubicBezTo>
                <a:cubicBezTo>
                  <a:pt x="3592479" y="125903"/>
                  <a:pt x="3588674" y="124707"/>
                  <a:pt x="3584408" y="124311"/>
                </a:cubicBezTo>
                <a:cubicBezTo>
                  <a:pt x="3580146" y="123911"/>
                  <a:pt x="3574034" y="123713"/>
                  <a:pt x="3566063" y="123713"/>
                </a:cubicBezTo>
                <a:lnTo>
                  <a:pt x="3549330" y="123713"/>
                </a:lnTo>
                <a:lnTo>
                  <a:pt x="3549330" y="169135"/>
                </a:lnTo>
                <a:lnTo>
                  <a:pt x="3565584" y="169135"/>
                </a:lnTo>
                <a:cubicBezTo>
                  <a:pt x="3573555" y="169135"/>
                  <a:pt x="3579728" y="168793"/>
                  <a:pt x="3584114" y="168116"/>
                </a:cubicBezTo>
                <a:cubicBezTo>
                  <a:pt x="3588498" y="167443"/>
                  <a:pt x="3592278" y="166146"/>
                  <a:pt x="3595467" y="164235"/>
                </a:cubicBezTo>
                <a:cubicBezTo>
                  <a:pt x="3598733" y="162161"/>
                  <a:pt x="3601101" y="159710"/>
                  <a:pt x="3602578" y="156880"/>
                </a:cubicBezTo>
                <a:cubicBezTo>
                  <a:pt x="3604058" y="154051"/>
                  <a:pt x="3604792" y="150447"/>
                  <a:pt x="3604792" y="146065"/>
                </a:cubicBezTo>
                <a:close/>
                <a:moveTo>
                  <a:pt x="3702446" y="190050"/>
                </a:moveTo>
                <a:cubicBezTo>
                  <a:pt x="3693283" y="190050"/>
                  <a:pt x="3684877" y="188635"/>
                  <a:pt x="3677231" y="185806"/>
                </a:cubicBezTo>
                <a:cubicBezTo>
                  <a:pt x="3669577" y="182980"/>
                  <a:pt x="3663004" y="178696"/>
                  <a:pt x="3657503" y="172957"/>
                </a:cubicBezTo>
                <a:cubicBezTo>
                  <a:pt x="3652005" y="167219"/>
                  <a:pt x="3647743" y="159991"/>
                  <a:pt x="3644716" y="151264"/>
                </a:cubicBezTo>
                <a:cubicBezTo>
                  <a:pt x="3641684" y="142541"/>
                  <a:pt x="3640169" y="132278"/>
                  <a:pt x="3640169" y="120483"/>
                </a:cubicBezTo>
                <a:cubicBezTo>
                  <a:pt x="3640169" y="108770"/>
                  <a:pt x="3641742" y="98650"/>
                  <a:pt x="3644892" y="90122"/>
                </a:cubicBezTo>
                <a:cubicBezTo>
                  <a:pt x="3648042" y="81600"/>
                  <a:pt x="3652243" y="74426"/>
                  <a:pt x="3657503" y="68608"/>
                </a:cubicBezTo>
                <a:cubicBezTo>
                  <a:pt x="3662766" y="62790"/>
                  <a:pt x="3669318" y="58312"/>
                  <a:pt x="3677167" y="55162"/>
                </a:cubicBezTo>
                <a:cubicBezTo>
                  <a:pt x="3685018" y="52013"/>
                  <a:pt x="3693445" y="50439"/>
                  <a:pt x="3702446" y="50439"/>
                </a:cubicBezTo>
                <a:cubicBezTo>
                  <a:pt x="3709779" y="50439"/>
                  <a:pt x="3716853" y="51475"/>
                  <a:pt x="3723664" y="53546"/>
                </a:cubicBezTo>
                <a:cubicBezTo>
                  <a:pt x="3730475" y="55619"/>
                  <a:pt x="3736552" y="58010"/>
                  <a:pt x="3741891" y="60721"/>
                </a:cubicBezTo>
                <a:lnTo>
                  <a:pt x="3741891" y="85938"/>
                </a:lnTo>
                <a:lnTo>
                  <a:pt x="3740576" y="85938"/>
                </a:lnTo>
                <a:cubicBezTo>
                  <a:pt x="3738985" y="84588"/>
                  <a:pt x="3736933" y="83034"/>
                  <a:pt x="3734425" y="81280"/>
                </a:cubicBezTo>
                <a:cubicBezTo>
                  <a:pt x="3731915" y="79527"/>
                  <a:pt x="3728866" y="77734"/>
                  <a:pt x="3725281" y="75901"/>
                </a:cubicBezTo>
                <a:cubicBezTo>
                  <a:pt x="3722170" y="74306"/>
                  <a:pt x="3718501" y="72910"/>
                  <a:pt x="3714282" y="71715"/>
                </a:cubicBezTo>
                <a:cubicBezTo>
                  <a:pt x="3710060" y="70519"/>
                  <a:pt x="3705992" y="69922"/>
                  <a:pt x="3702085" y="69922"/>
                </a:cubicBezTo>
                <a:cubicBezTo>
                  <a:pt x="3690457" y="69922"/>
                  <a:pt x="3681111" y="74325"/>
                  <a:pt x="3674059" y="83130"/>
                </a:cubicBezTo>
                <a:cubicBezTo>
                  <a:pt x="3667007" y="91940"/>
                  <a:pt x="3663479" y="104392"/>
                  <a:pt x="3663479" y="120483"/>
                </a:cubicBezTo>
                <a:cubicBezTo>
                  <a:pt x="3663479" y="136263"/>
                  <a:pt x="3666885" y="148553"/>
                  <a:pt x="3673699" y="157359"/>
                </a:cubicBezTo>
                <a:cubicBezTo>
                  <a:pt x="3680511" y="166164"/>
                  <a:pt x="3689975" y="170567"/>
                  <a:pt x="3702085" y="170567"/>
                </a:cubicBezTo>
                <a:cubicBezTo>
                  <a:pt x="3709418" y="170567"/>
                  <a:pt x="3716392" y="169052"/>
                  <a:pt x="3723008" y="166024"/>
                </a:cubicBezTo>
                <a:cubicBezTo>
                  <a:pt x="3729622" y="163000"/>
                  <a:pt x="3735475" y="159094"/>
                  <a:pt x="3740576" y="154310"/>
                </a:cubicBezTo>
                <a:lnTo>
                  <a:pt x="3741891" y="154310"/>
                </a:lnTo>
                <a:lnTo>
                  <a:pt x="3741891" y="179535"/>
                </a:lnTo>
                <a:cubicBezTo>
                  <a:pt x="3739658" y="180572"/>
                  <a:pt x="3736872" y="181824"/>
                  <a:pt x="3733524" y="183296"/>
                </a:cubicBezTo>
                <a:cubicBezTo>
                  <a:pt x="3730180" y="184773"/>
                  <a:pt x="3727149" y="185867"/>
                  <a:pt x="3724437" y="186583"/>
                </a:cubicBezTo>
                <a:cubicBezTo>
                  <a:pt x="3720615" y="187699"/>
                  <a:pt x="3717187" y="188561"/>
                  <a:pt x="3714159" y="189157"/>
                </a:cubicBezTo>
                <a:cubicBezTo>
                  <a:pt x="3711135" y="189756"/>
                  <a:pt x="3707230" y="190050"/>
                  <a:pt x="3702446" y="190050"/>
                </a:cubicBezTo>
                <a:close/>
                <a:moveTo>
                  <a:pt x="3859874" y="73270"/>
                </a:moveTo>
                <a:lnTo>
                  <a:pt x="3814449" y="73270"/>
                </a:lnTo>
                <a:lnTo>
                  <a:pt x="3814449" y="187062"/>
                </a:lnTo>
                <a:lnTo>
                  <a:pt x="3791977" y="187062"/>
                </a:lnTo>
                <a:lnTo>
                  <a:pt x="3791977" y="73270"/>
                </a:lnTo>
                <a:lnTo>
                  <a:pt x="3746556" y="73270"/>
                </a:lnTo>
                <a:lnTo>
                  <a:pt x="3746556" y="53546"/>
                </a:lnTo>
                <a:lnTo>
                  <a:pt x="3859874" y="53546"/>
                </a:lnTo>
                <a:close/>
                <a:moveTo>
                  <a:pt x="3981316" y="146663"/>
                </a:moveTo>
                <a:cubicBezTo>
                  <a:pt x="3981316" y="153115"/>
                  <a:pt x="3980081" y="158831"/>
                  <a:pt x="3977612" y="163813"/>
                </a:cubicBezTo>
                <a:cubicBezTo>
                  <a:pt x="3975138" y="168793"/>
                  <a:pt x="3971754" y="172957"/>
                  <a:pt x="3967448" y="176302"/>
                </a:cubicBezTo>
                <a:cubicBezTo>
                  <a:pt x="3962030" y="180529"/>
                  <a:pt x="3956353" y="183376"/>
                  <a:pt x="3950417" y="184852"/>
                </a:cubicBezTo>
                <a:cubicBezTo>
                  <a:pt x="3944480" y="186328"/>
                  <a:pt x="3937367" y="187062"/>
                  <a:pt x="3929080" y="187062"/>
                </a:cubicBezTo>
                <a:lnTo>
                  <a:pt x="3876606" y="187062"/>
                </a:lnTo>
                <a:lnTo>
                  <a:pt x="3876606" y="53546"/>
                </a:lnTo>
                <a:lnTo>
                  <a:pt x="3925613" y="53546"/>
                </a:lnTo>
                <a:cubicBezTo>
                  <a:pt x="3935416" y="53546"/>
                  <a:pt x="3942586" y="53848"/>
                  <a:pt x="3947134" y="54446"/>
                </a:cubicBezTo>
                <a:cubicBezTo>
                  <a:pt x="3951673" y="55043"/>
                  <a:pt x="3956177" y="56577"/>
                  <a:pt x="3960637" y="59046"/>
                </a:cubicBezTo>
                <a:cubicBezTo>
                  <a:pt x="3965336" y="61595"/>
                  <a:pt x="3968806" y="64983"/>
                  <a:pt x="3971038" y="69206"/>
                </a:cubicBezTo>
                <a:cubicBezTo>
                  <a:pt x="3973269" y="73432"/>
                  <a:pt x="3974382" y="78450"/>
                  <a:pt x="3974382" y="84268"/>
                </a:cubicBezTo>
                <a:cubicBezTo>
                  <a:pt x="3974382" y="90640"/>
                  <a:pt x="3972630" y="96357"/>
                  <a:pt x="3969126" y="101418"/>
                </a:cubicBezTo>
                <a:cubicBezTo>
                  <a:pt x="3965616" y="106480"/>
                  <a:pt x="3960958" y="110403"/>
                  <a:pt x="3955140" y="113190"/>
                </a:cubicBezTo>
                <a:lnTo>
                  <a:pt x="3955737" y="114029"/>
                </a:lnTo>
                <a:cubicBezTo>
                  <a:pt x="3962988" y="115862"/>
                  <a:pt x="3969065" y="119569"/>
                  <a:pt x="3973964" y="125146"/>
                </a:cubicBezTo>
                <a:cubicBezTo>
                  <a:pt x="3978864" y="130726"/>
                  <a:pt x="3981316" y="137894"/>
                  <a:pt x="3981316" y="146663"/>
                </a:cubicBezTo>
                <a:close/>
                <a:moveTo>
                  <a:pt x="3951310" y="87731"/>
                </a:moveTo>
                <a:cubicBezTo>
                  <a:pt x="3951310" y="84708"/>
                  <a:pt x="3950813" y="82076"/>
                  <a:pt x="3949819" y="79843"/>
                </a:cubicBezTo>
                <a:cubicBezTo>
                  <a:pt x="3948822" y="77612"/>
                  <a:pt x="3947091" y="75858"/>
                  <a:pt x="3944617" y="74584"/>
                </a:cubicBezTo>
                <a:cubicBezTo>
                  <a:pt x="3941752" y="73068"/>
                  <a:pt x="3938544" y="72173"/>
                  <a:pt x="3934998" y="71891"/>
                </a:cubicBezTo>
                <a:cubicBezTo>
                  <a:pt x="3931448" y="71614"/>
                  <a:pt x="3926531" y="71477"/>
                  <a:pt x="3920234" y="71477"/>
                </a:cubicBezTo>
                <a:lnTo>
                  <a:pt x="3898840" y="71477"/>
                </a:lnTo>
                <a:lnTo>
                  <a:pt x="3898840" y="108053"/>
                </a:lnTo>
                <a:lnTo>
                  <a:pt x="3924655" y="108053"/>
                </a:lnTo>
                <a:cubicBezTo>
                  <a:pt x="3930159" y="108053"/>
                  <a:pt x="3934062" y="107794"/>
                  <a:pt x="3936374" y="107275"/>
                </a:cubicBezTo>
                <a:cubicBezTo>
                  <a:pt x="3938681" y="106757"/>
                  <a:pt x="3941234" y="105663"/>
                  <a:pt x="3944020" y="103989"/>
                </a:cubicBezTo>
                <a:cubicBezTo>
                  <a:pt x="3946652" y="102397"/>
                  <a:pt x="3948524" y="100241"/>
                  <a:pt x="3949639" y="97535"/>
                </a:cubicBezTo>
                <a:cubicBezTo>
                  <a:pt x="3950751" y="94823"/>
                  <a:pt x="3951310" y="91558"/>
                  <a:pt x="3951310" y="87731"/>
                </a:cubicBezTo>
                <a:close/>
                <a:moveTo>
                  <a:pt x="3958129" y="146783"/>
                </a:moveTo>
                <a:cubicBezTo>
                  <a:pt x="3958129" y="142239"/>
                  <a:pt x="3957474" y="138592"/>
                  <a:pt x="3956155" y="135845"/>
                </a:cubicBezTo>
                <a:cubicBezTo>
                  <a:pt x="3954842" y="133095"/>
                  <a:pt x="3951950" y="130643"/>
                  <a:pt x="3947486" y="128495"/>
                </a:cubicBezTo>
                <a:cubicBezTo>
                  <a:pt x="3944700" y="127141"/>
                  <a:pt x="3941713" y="126301"/>
                  <a:pt x="3938522" y="125981"/>
                </a:cubicBezTo>
                <a:cubicBezTo>
                  <a:pt x="3935336" y="125665"/>
                  <a:pt x="3930913" y="125506"/>
                  <a:pt x="3925253" y="125506"/>
                </a:cubicBezTo>
                <a:lnTo>
                  <a:pt x="3898840" y="125506"/>
                </a:lnTo>
                <a:lnTo>
                  <a:pt x="3898840" y="169135"/>
                </a:lnTo>
                <a:lnTo>
                  <a:pt x="3918323" y="169135"/>
                </a:lnTo>
                <a:cubicBezTo>
                  <a:pt x="3926368" y="169135"/>
                  <a:pt x="3932626" y="168814"/>
                  <a:pt x="3937090" y="168177"/>
                </a:cubicBezTo>
                <a:cubicBezTo>
                  <a:pt x="3941550" y="167540"/>
                  <a:pt x="3945373" y="166266"/>
                  <a:pt x="3948563" y="164353"/>
                </a:cubicBezTo>
                <a:cubicBezTo>
                  <a:pt x="3951911" y="162284"/>
                  <a:pt x="3954342" y="159890"/>
                  <a:pt x="3955857" y="157179"/>
                </a:cubicBezTo>
                <a:cubicBezTo>
                  <a:pt x="3957372" y="154469"/>
                  <a:pt x="3958129" y="151002"/>
                  <a:pt x="3958129" y="146783"/>
                </a:cubicBezTo>
                <a:close/>
                <a:moveTo>
                  <a:pt x="4079567" y="154191"/>
                </a:moveTo>
                <a:lnTo>
                  <a:pt x="4079567" y="117140"/>
                </a:lnTo>
                <a:cubicBezTo>
                  <a:pt x="4074228" y="117618"/>
                  <a:pt x="4067478" y="118274"/>
                  <a:pt x="4059306" y="119109"/>
                </a:cubicBezTo>
                <a:cubicBezTo>
                  <a:pt x="4051137" y="119947"/>
                  <a:pt x="4044546" y="121121"/>
                  <a:pt x="4039524" y="122637"/>
                </a:cubicBezTo>
                <a:cubicBezTo>
                  <a:pt x="4033548" y="124469"/>
                  <a:pt x="4028609" y="127277"/>
                  <a:pt x="4024704" y="131064"/>
                </a:cubicBezTo>
                <a:cubicBezTo>
                  <a:pt x="4020801" y="134848"/>
                  <a:pt x="4018846" y="140125"/>
                  <a:pt x="4018846" y="146901"/>
                </a:cubicBezTo>
                <a:cubicBezTo>
                  <a:pt x="4018846" y="154555"/>
                  <a:pt x="4020995" y="160328"/>
                  <a:pt x="4025300" y="164235"/>
                </a:cubicBezTo>
                <a:cubicBezTo>
                  <a:pt x="4029603" y="168138"/>
                  <a:pt x="4035899" y="170088"/>
                  <a:pt x="4044190" y="170088"/>
                </a:cubicBezTo>
                <a:cubicBezTo>
                  <a:pt x="4051278" y="170088"/>
                  <a:pt x="4057693" y="168554"/>
                  <a:pt x="4063432" y="165487"/>
                </a:cubicBezTo>
                <a:cubicBezTo>
                  <a:pt x="4069170" y="162420"/>
                  <a:pt x="4074548" y="158655"/>
                  <a:pt x="4079567" y="154191"/>
                </a:cubicBezTo>
                <a:close/>
                <a:moveTo>
                  <a:pt x="4079567" y="172839"/>
                </a:moveTo>
                <a:cubicBezTo>
                  <a:pt x="4077735" y="174193"/>
                  <a:pt x="4075282" y="176083"/>
                  <a:pt x="4072219" y="178516"/>
                </a:cubicBezTo>
                <a:cubicBezTo>
                  <a:pt x="4069148" y="180949"/>
                  <a:pt x="4066182" y="182880"/>
                  <a:pt x="4063313" y="184316"/>
                </a:cubicBezTo>
                <a:cubicBezTo>
                  <a:pt x="4059327" y="186385"/>
                  <a:pt x="4055483" y="187980"/>
                  <a:pt x="4051779" y="189096"/>
                </a:cubicBezTo>
                <a:cubicBezTo>
                  <a:pt x="4048074" y="190209"/>
                  <a:pt x="4042872" y="190766"/>
                  <a:pt x="4036176" y="190766"/>
                </a:cubicBezTo>
                <a:cubicBezTo>
                  <a:pt x="4030679" y="190766"/>
                  <a:pt x="4025459" y="189730"/>
                  <a:pt x="4020524" y="187660"/>
                </a:cubicBezTo>
                <a:cubicBezTo>
                  <a:pt x="4015581" y="185590"/>
                  <a:pt x="4011235" y="182682"/>
                  <a:pt x="4007491" y="178938"/>
                </a:cubicBezTo>
                <a:cubicBezTo>
                  <a:pt x="4003906" y="175269"/>
                  <a:pt x="4001037" y="170744"/>
                  <a:pt x="3998887" y="165365"/>
                </a:cubicBezTo>
                <a:cubicBezTo>
                  <a:pt x="3996730" y="159991"/>
                  <a:pt x="3995655" y="154314"/>
                  <a:pt x="3995655" y="148333"/>
                </a:cubicBezTo>
                <a:cubicBezTo>
                  <a:pt x="3995655" y="139089"/>
                  <a:pt x="3997609" y="131223"/>
                  <a:pt x="4001516" y="124725"/>
                </a:cubicBezTo>
                <a:cubicBezTo>
                  <a:pt x="4005421" y="118230"/>
                  <a:pt x="4011600" y="113072"/>
                  <a:pt x="4020045" y="109249"/>
                </a:cubicBezTo>
                <a:cubicBezTo>
                  <a:pt x="4027533" y="105821"/>
                  <a:pt x="4036377" y="103449"/>
                  <a:pt x="4046577" y="102134"/>
                </a:cubicBezTo>
                <a:cubicBezTo>
                  <a:pt x="4056778" y="100821"/>
                  <a:pt x="4067773" y="99845"/>
                  <a:pt x="4079567" y="99208"/>
                </a:cubicBezTo>
                <a:lnTo>
                  <a:pt x="4079567" y="94902"/>
                </a:lnTo>
                <a:cubicBezTo>
                  <a:pt x="4079567" y="89647"/>
                  <a:pt x="4078767" y="85402"/>
                  <a:pt x="4077176" y="82173"/>
                </a:cubicBezTo>
                <a:cubicBezTo>
                  <a:pt x="4075586" y="78947"/>
                  <a:pt x="4073353" y="76456"/>
                  <a:pt x="4070484" y="74702"/>
                </a:cubicBezTo>
                <a:cubicBezTo>
                  <a:pt x="4067615" y="72870"/>
                  <a:pt x="4064113" y="71653"/>
                  <a:pt x="4059969" y="71056"/>
                </a:cubicBezTo>
                <a:cubicBezTo>
                  <a:pt x="4055821" y="70458"/>
                  <a:pt x="4051559" y="70160"/>
                  <a:pt x="4047175" y="70160"/>
                </a:cubicBezTo>
                <a:cubicBezTo>
                  <a:pt x="4041993" y="70160"/>
                  <a:pt x="4035899" y="70937"/>
                  <a:pt x="4028887" y="72489"/>
                </a:cubicBezTo>
                <a:cubicBezTo>
                  <a:pt x="4021874" y="74045"/>
                  <a:pt x="4014865" y="76298"/>
                  <a:pt x="4007852" y="79246"/>
                </a:cubicBezTo>
                <a:lnTo>
                  <a:pt x="4006533" y="79246"/>
                </a:lnTo>
                <a:lnTo>
                  <a:pt x="4006533" y="56418"/>
                </a:lnTo>
                <a:cubicBezTo>
                  <a:pt x="4010681" y="55223"/>
                  <a:pt x="4016617" y="53909"/>
                  <a:pt x="4024347" y="52470"/>
                </a:cubicBezTo>
                <a:cubicBezTo>
                  <a:pt x="4032076" y="51036"/>
                  <a:pt x="4039722" y="50320"/>
                  <a:pt x="4047297" y="50320"/>
                </a:cubicBezTo>
                <a:cubicBezTo>
                  <a:pt x="4056459" y="50320"/>
                  <a:pt x="4064188" y="51036"/>
                  <a:pt x="4070484" y="52470"/>
                </a:cubicBezTo>
                <a:cubicBezTo>
                  <a:pt x="4076781" y="53909"/>
                  <a:pt x="4082436" y="56497"/>
                  <a:pt x="4087458" y="60242"/>
                </a:cubicBezTo>
                <a:cubicBezTo>
                  <a:pt x="4092318" y="63906"/>
                  <a:pt x="4095943" y="68647"/>
                  <a:pt x="4098337" y="74465"/>
                </a:cubicBezTo>
                <a:cubicBezTo>
                  <a:pt x="4100728" y="80279"/>
                  <a:pt x="4101923" y="87374"/>
                  <a:pt x="4101923" y="95745"/>
                </a:cubicBezTo>
                <a:lnTo>
                  <a:pt x="4101923" y="187062"/>
                </a:lnTo>
                <a:lnTo>
                  <a:pt x="4079567" y="187062"/>
                </a:lnTo>
                <a:close/>
                <a:moveTo>
                  <a:pt x="4317433" y="187062"/>
                </a:moveTo>
                <a:lnTo>
                  <a:pt x="4289465" y="187062"/>
                </a:lnTo>
                <a:lnTo>
                  <a:pt x="4243680" y="125506"/>
                </a:lnTo>
                <a:lnTo>
                  <a:pt x="4232449" y="125506"/>
                </a:lnTo>
                <a:lnTo>
                  <a:pt x="4232449" y="187062"/>
                </a:lnTo>
                <a:lnTo>
                  <a:pt x="4209978" y="187062"/>
                </a:lnTo>
                <a:lnTo>
                  <a:pt x="4209978" y="53546"/>
                </a:lnTo>
                <a:lnTo>
                  <a:pt x="4232449" y="53546"/>
                </a:lnTo>
                <a:lnTo>
                  <a:pt x="4232449" y="111639"/>
                </a:lnTo>
                <a:cubicBezTo>
                  <a:pt x="4238265" y="111557"/>
                  <a:pt x="4243224" y="110342"/>
                  <a:pt x="4247327" y="107992"/>
                </a:cubicBezTo>
                <a:cubicBezTo>
                  <a:pt x="4251434" y="105645"/>
                  <a:pt x="4254919" y="101080"/>
                  <a:pt x="4257789" y="94305"/>
                </a:cubicBezTo>
                <a:cubicBezTo>
                  <a:pt x="4258663" y="92314"/>
                  <a:pt x="4259642" y="90003"/>
                  <a:pt x="4260719" y="87374"/>
                </a:cubicBezTo>
                <a:cubicBezTo>
                  <a:pt x="4261792" y="84743"/>
                  <a:pt x="4262648" y="82435"/>
                  <a:pt x="4263286" y="80442"/>
                </a:cubicBezTo>
                <a:cubicBezTo>
                  <a:pt x="4266792" y="70638"/>
                  <a:pt x="4271656" y="63708"/>
                  <a:pt x="4277873" y="59640"/>
                </a:cubicBezTo>
                <a:cubicBezTo>
                  <a:pt x="4284087" y="55576"/>
                  <a:pt x="4292176" y="53546"/>
                  <a:pt x="4302134" y="53546"/>
                </a:cubicBezTo>
                <a:lnTo>
                  <a:pt x="4308232" y="53546"/>
                </a:lnTo>
                <a:lnTo>
                  <a:pt x="4308232" y="72910"/>
                </a:lnTo>
                <a:lnTo>
                  <a:pt x="4303087" y="72910"/>
                </a:lnTo>
                <a:cubicBezTo>
                  <a:pt x="4296795" y="72910"/>
                  <a:pt x="4292075" y="74206"/>
                  <a:pt x="4288924" y="76794"/>
                </a:cubicBezTo>
                <a:cubicBezTo>
                  <a:pt x="4285775" y="79386"/>
                  <a:pt x="4283125" y="84109"/>
                  <a:pt x="4280977" y="90961"/>
                </a:cubicBezTo>
                <a:cubicBezTo>
                  <a:pt x="4278744" y="97894"/>
                  <a:pt x="4276117" y="103290"/>
                  <a:pt x="4273089" y="107153"/>
                </a:cubicBezTo>
                <a:cubicBezTo>
                  <a:pt x="4270061" y="111019"/>
                  <a:pt x="4266713" y="113990"/>
                  <a:pt x="4263044" y="116064"/>
                </a:cubicBezTo>
                <a:close/>
                <a:moveTo>
                  <a:pt x="4441745" y="120365"/>
                </a:moveTo>
                <a:cubicBezTo>
                  <a:pt x="4441745" y="142837"/>
                  <a:pt x="4436327" y="160185"/>
                  <a:pt x="4425491" y="172418"/>
                </a:cubicBezTo>
                <a:cubicBezTo>
                  <a:pt x="4414654" y="184650"/>
                  <a:pt x="4400230" y="190766"/>
                  <a:pt x="4382219" y="190766"/>
                </a:cubicBezTo>
                <a:cubicBezTo>
                  <a:pt x="4363654" y="190766"/>
                  <a:pt x="4349049" y="184452"/>
                  <a:pt x="4338414" y="171821"/>
                </a:cubicBezTo>
                <a:cubicBezTo>
                  <a:pt x="4327772" y="159192"/>
                  <a:pt x="4322452" y="142040"/>
                  <a:pt x="4322452" y="120365"/>
                </a:cubicBezTo>
                <a:cubicBezTo>
                  <a:pt x="4322452" y="98053"/>
                  <a:pt x="4327931" y="80722"/>
                  <a:pt x="4338890" y="68366"/>
                </a:cubicBezTo>
                <a:cubicBezTo>
                  <a:pt x="4349848" y="56016"/>
                  <a:pt x="4364287" y="49841"/>
                  <a:pt x="4382219" y="49841"/>
                </a:cubicBezTo>
                <a:cubicBezTo>
                  <a:pt x="4400230" y="49841"/>
                  <a:pt x="4414654" y="55997"/>
                  <a:pt x="4425491" y="68305"/>
                </a:cubicBezTo>
                <a:cubicBezTo>
                  <a:pt x="4436327" y="80621"/>
                  <a:pt x="4441745" y="97973"/>
                  <a:pt x="4441745" y="120365"/>
                </a:cubicBezTo>
                <a:close/>
                <a:moveTo>
                  <a:pt x="4418557" y="120365"/>
                </a:moveTo>
                <a:cubicBezTo>
                  <a:pt x="4418557" y="103070"/>
                  <a:pt x="4415411" y="90222"/>
                  <a:pt x="4409115" y="81817"/>
                </a:cubicBezTo>
                <a:cubicBezTo>
                  <a:pt x="4402822" y="73407"/>
                  <a:pt x="4393854" y="69206"/>
                  <a:pt x="4382219" y="69206"/>
                </a:cubicBezTo>
                <a:cubicBezTo>
                  <a:pt x="4370504" y="69206"/>
                  <a:pt x="4361480" y="73407"/>
                  <a:pt x="4355143" y="81817"/>
                </a:cubicBezTo>
                <a:cubicBezTo>
                  <a:pt x="4348811" y="90222"/>
                  <a:pt x="4345642" y="103070"/>
                  <a:pt x="4345642" y="120365"/>
                </a:cubicBezTo>
                <a:cubicBezTo>
                  <a:pt x="4345642" y="137101"/>
                  <a:pt x="4348811" y="149787"/>
                  <a:pt x="4355143" y="158435"/>
                </a:cubicBezTo>
                <a:cubicBezTo>
                  <a:pt x="4361480" y="167082"/>
                  <a:pt x="4370504" y="171403"/>
                  <a:pt x="4382219" y="171403"/>
                </a:cubicBezTo>
                <a:cubicBezTo>
                  <a:pt x="4393772" y="171403"/>
                  <a:pt x="4402722" y="167158"/>
                  <a:pt x="4409054" y="158672"/>
                </a:cubicBezTo>
                <a:cubicBezTo>
                  <a:pt x="4415390" y="150187"/>
                  <a:pt x="4418557" y="137419"/>
                  <a:pt x="4418557" y="120365"/>
                </a:cubicBezTo>
                <a:close/>
                <a:moveTo>
                  <a:pt x="4588651" y="187062"/>
                </a:moveTo>
                <a:lnTo>
                  <a:pt x="4566420" y="187062"/>
                </a:lnTo>
                <a:lnTo>
                  <a:pt x="4566420" y="82115"/>
                </a:lnTo>
                <a:lnTo>
                  <a:pt x="4534384" y="150245"/>
                </a:lnTo>
                <a:lnTo>
                  <a:pt x="4517647" y="150245"/>
                </a:lnTo>
                <a:lnTo>
                  <a:pt x="4485856" y="82115"/>
                </a:lnTo>
                <a:lnTo>
                  <a:pt x="4485856" y="187062"/>
                </a:lnTo>
                <a:lnTo>
                  <a:pt x="4464817" y="187062"/>
                </a:lnTo>
                <a:lnTo>
                  <a:pt x="4464817" y="53546"/>
                </a:lnTo>
                <a:lnTo>
                  <a:pt x="4491950" y="53546"/>
                </a:lnTo>
                <a:lnTo>
                  <a:pt x="4527094" y="127655"/>
                </a:lnTo>
                <a:lnTo>
                  <a:pt x="4561042" y="53546"/>
                </a:lnTo>
                <a:lnTo>
                  <a:pt x="4588651" y="53546"/>
                </a:lnTo>
                <a:close/>
                <a:moveTo>
                  <a:pt x="4715831" y="73270"/>
                </a:moveTo>
                <a:cubicBezTo>
                  <a:pt x="4721011" y="78530"/>
                  <a:pt x="4725036" y="85204"/>
                  <a:pt x="4727905" y="93293"/>
                </a:cubicBezTo>
                <a:cubicBezTo>
                  <a:pt x="4730775" y="101379"/>
                  <a:pt x="4732208" y="110764"/>
                  <a:pt x="4732208" y="121441"/>
                </a:cubicBezTo>
                <a:cubicBezTo>
                  <a:pt x="4732208" y="131723"/>
                  <a:pt x="4730573" y="141228"/>
                  <a:pt x="4727308" y="149950"/>
                </a:cubicBezTo>
                <a:cubicBezTo>
                  <a:pt x="4724043" y="158672"/>
                  <a:pt x="4719618" y="166024"/>
                  <a:pt x="4714038" y="172000"/>
                </a:cubicBezTo>
                <a:cubicBezTo>
                  <a:pt x="4708304" y="178221"/>
                  <a:pt x="4701950" y="182901"/>
                  <a:pt x="4694976" y="186043"/>
                </a:cubicBezTo>
                <a:cubicBezTo>
                  <a:pt x="4687999" y="189194"/>
                  <a:pt x="4680411" y="190766"/>
                  <a:pt x="4672203" y="190766"/>
                </a:cubicBezTo>
                <a:cubicBezTo>
                  <a:pt x="4663836" y="190766"/>
                  <a:pt x="4656168" y="189316"/>
                  <a:pt x="4649195" y="186404"/>
                </a:cubicBezTo>
                <a:cubicBezTo>
                  <a:pt x="4642222" y="183498"/>
                  <a:pt x="4636264" y="179013"/>
                  <a:pt x="4631324" y="172957"/>
                </a:cubicBezTo>
                <a:cubicBezTo>
                  <a:pt x="4625190" y="165391"/>
                  <a:pt x="4620586" y="155905"/>
                  <a:pt x="4617519" y="144511"/>
                </a:cubicBezTo>
                <a:cubicBezTo>
                  <a:pt x="4614448" y="133116"/>
                  <a:pt x="4612914" y="119008"/>
                  <a:pt x="4612914" y="102195"/>
                </a:cubicBezTo>
                <a:cubicBezTo>
                  <a:pt x="4612914" y="96216"/>
                  <a:pt x="4613173" y="90143"/>
                  <a:pt x="4613695" y="83966"/>
                </a:cubicBezTo>
                <a:cubicBezTo>
                  <a:pt x="4614211" y="77791"/>
                  <a:pt x="4615347" y="70401"/>
                  <a:pt x="4617101" y="61797"/>
                </a:cubicBezTo>
                <a:cubicBezTo>
                  <a:pt x="4618692" y="54144"/>
                  <a:pt x="4620845" y="47029"/>
                  <a:pt x="4623555" y="40456"/>
                </a:cubicBezTo>
                <a:cubicBezTo>
                  <a:pt x="4626267" y="33886"/>
                  <a:pt x="4629809" y="28325"/>
                  <a:pt x="4634190" y="23784"/>
                </a:cubicBezTo>
                <a:cubicBezTo>
                  <a:pt x="4639849" y="17892"/>
                  <a:pt x="4647240" y="13186"/>
                  <a:pt x="4656366" y="9680"/>
                </a:cubicBezTo>
                <a:cubicBezTo>
                  <a:pt x="4665492" y="6173"/>
                  <a:pt x="4677581" y="3744"/>
                  <a:pt x="4692643" y="2390"/>
                </a:cubicBezTo>
                <a:cubicBezTo>
                  <a:pt x="4697983" y="1911"/>
                  <a:pt x="4703702" y="1450"/>
                  <a:pt x="4709797" y="1011"/>
                </a:cubicBezTo>
                <a:cubicBezTo>
                  <a:pt x="4715892" y="575"/>
                  <a:pt x="4720532" y="237"/>
                  <a:pt x="4723722" y="0"/>
                </a:cubicBezTo>
                <a:lnTo>
                  <a:pt x="4723722" y="20678"/>
                </a:lnTo>
                <a:cubicBezTo>
                  <a:pt x="4719579" y="20915"/>
                  <a:pt x="4715158" y="21214"/>
                  <a:pt x="4710456" y="21571"/>
                </a:cubicBezTo>
                <a:cubicBezTo>
                  <a:pt x="4705755" y="21930"/>
                  <a:pt x="4700373" y="22352"/>
                  <a:pt x="4694313" y="22827"/>
                </a:cubicBezTo>
                <a:cubicBezTo>
                  <a:pt x="4686272" y="23464"/>
                  <a:pt x="4677862" y="24879"/>
                  <a:pt x="4669099" y="27067"/>
                </a:cubicBezTo>
                <a:cubicBezTo>
                  <a:pt x="4660333" y="29263"/>
                  <a:pt x="4653717" y="32669"/>
                  <a:pt x="4649253" y="37292"/>
                </a:cubicBezTo>
                <a:cubicBezTo>
                  <a:pt x="4645909" y="40719"/>
                  <a:pt x="4643240" y="45618"/>
                  <a:pt x="4641247" y="51991"/>
                </a:cubicBezTo>
                <a:cubicBezTo>
                  <a:pt x="4639251" y="58369"/>
                  <a:pt x="4637862" y="65462"/>
                  <a:pt x="4637063" y="73270"/>
                </a:cubicBezTo>
                <a:cubicBezTo>
                  <a:pt x="4642956" y="69047"/>
                  <a:pt x="4649274" y="65480"/>
                  <a:pt x="4656006" y="62571"/>
                </a:cubicBezTo>
                <a:cubicBezTo>
                  <a:pt x="4662741" y="59662"/>
                  <a:pt x="4670013" y="58212"/>
                  <a:pt x="4677823" y="58212"/>
                </a:cubicBezTo>
                <a:cubicBezTo>
                  <a:pt x="4685077" y="58212"/>
                  <a:pt x="4691966" y="59424"/>
                  <a:pt x="4698501" y="61854"/>
                </a:cubicBezTo>
                <a:cubicBezTo>
                  <a:pt x="4705039" y="64285"/>
                  <a:pt x="4710812" y="68090"/>
                  <a:pt x="4715831" y="73270"/>
                </a:cubicBezTo>
                <a:close/>
                <a:moveTo>
                  <a:pt x="4709376" y="122755"/>
                </a:moveTo>
                <a:cubicBezTo>
                  <a:pt x="4709376" y="108572"/>
                  <a:pt x="4706191" y="97696"/>
                  <a:pt x="4699818" y="90122"/>
                </a:cubicBezTo>
                <a:cubicBezTo>
                  <a:pt x="4693438" y="82555"/>
                  <a:pt x="4684353" y="78770"/>
                  <a:pt x="4672562" y="78770"/>
                </a:cubicBezTo>
                <a:cubicBezTo>
                  <a:pt x="4666108" y="78770"/>
                  <a:pt x="4659855" y="79843"/>
                  <a:pt x="4653799" y="81996"/>
                </a:cubicBezTo>
                <a:cubicBezTo>
                  <a:pt x="4647740" y="84149"/>
                  <a:pt x="4642045" y="87015"/>
                  <a:pt x="4636706" y="90600"/>
                </a:cubicBezTo>
                <a:cubicBezTo>
                  <a:pt x="4636549" y="92594"/>
                  <a:pt x="4636386" y="94964"/>
                  <a:pt x="4636227" y="97714"/>
                </a:cubicBezTo>
                <a:cubicBezTo>
                  <a:pt x="4636070" y="100461"/>
                  <a:pt x="4635986" y="102952"/>
                  <a:pt x="4635986" y="105184"/>
                </a:cubicBezTo>
                <a:cubicBezTo>
                  <a:pt x="4635986" y="119051"/>
                  <a:pt x="4637103" y="130323"/>
                  <a:pt x="4639335" y="139010"/>
                </a:cubicBezTo>
                <a:cubicBezTo>
                  <a:pt x="4641567" y="147697"/>
                  <a:pt x="4644673" y="154512"/>
                  <a:pt x="4648654" y="159455"/>
                </a:cubicBezTo>
                <a:cubicBezTo>
                  <a:pt x="4652241" y="163915"/>
                  <a:pt x="4656028" y="167000"/>
                  <a:pt x="4660013" y="168713"/>
                </a:cubicBezTo>
                <a:cubicBezTo>
                  <a:pt x="4663995" y="170427"/>
                  <a:pt x="4668339" y="171283"/>
                  <a:pt x="4673037" y="171283"/>
                </a:cubicBezTo>
                <a:cubicBezTo>
                  <a:pt x="4684514" y="171283"/>
                  <a:pt x="4693438" y="166939"/>
                  <a:pt x="4699818" y="158256"/>
                </a:cubicBezTo>
                <a:cubicBezTo>
                  <a:pt x="4706191" y="149569"/>
                  <a:pt x="4709376" y="137739"/>
                  <a:pt x="4709376" y="122755"/>
                </a:cubicBezTo>
                <a:close/>
                <a:moveTo>
                  <a:pt x="4861185" y="187062"/>
                </a:moveTo>
                <a:lnTo>
                  <a:pt x="4838951" y="187062"/>
                </a:lnTo>
                <a:lnTo>
                  <a:pt x="4838951" y="87494"/>
                </a:lnTo>
                <a:lnTo>
                  <a:pt x="4776077" y="187062"/>
                </a:lnTo>
                <a:lnTo>
                  <a:pt x="4755759" y="187062"/>
                </a:lnTo>
                <a:lnTo>
                  <a:pt x="4755759" y="53546"/>
                </a:lnTo>
                <a:lnTo>
                  <a:pt x="4777989" y="53546"/>
                </a:lnTo>
                <a:lnTo>
                  <a:pt x="4777989" y="151563"/>
                </a:lnTo>
                <a:lnTo>
                  <a:pt x="4840146" y="53546"/>
                </a:lnTo>
                <a:lnTo>
                  <a:pt x="4861185" y="53546"/>
                </a:lnTo>
                <a:close/>
                <a:moveTo>
                  <a:pt x="4999122" y="187062"/>
                </a:moveTo>
                <a:lnTo>
                  <a:pt x="4976651" y="187062"/>
                </a:lnTo>
                <a:lnTo>
                  <a:pt x="4976651" y="126939"/>
                </a:lnTo>
                <a:lnTo>
                  <a:pt x="4916167" y="126939"/>
                </a:lnTo>
                <a:lnTo>
                  <a:pt x="4916167" y="187062"/>
                </a:lnTo>
                <a:lnTo>
                  <a:pt x="4893696" y="187062"/>
                </a:lnTo>
                <a:lnTo>
                  <a:pt x="4893696" y="53546"/>
                </a:lnTo>
                <a:lnTo>
                  <a:pt x="4916167" y="53546"/>
                </a:lnTo>
                <a:lnTo>
                  <a:pt x="4916167" y="107574"/>
                </a:lnTo>
                <a:lnTo>
                  <a:pt x="4976651" y="107574"/>
                </a:lnTo>
                <a:lnTo>
                  <a:pt x="4976651" y="53546"/>
                </a:lnTo>
                <a:lnTo>
                  <a:pt x="4999122" y="53546"/>
                </a:lnTo>
                <a:close/>
                <a:moveTo>
                  <a:pt x="5106100" y="154191"/>
                </a:moveTo>
                <a:lnTo>
                  <a:pt x="5106100" y="117140"/>
                </a:lnTo>
                <a:cubicBezTo>
                  <a:pt x="5100760" y="117618"/>
                  <a:pt x="5094010" y="118274"/>
                  <a:pt x="5085843" y="119109"/>
                </a:cubicBezTo>
                <a:cubicBezTo>
                  <a:pt x="5077675" y="119947"/>
                  <a:pt x="5071083" y="121121"/>
                  <a:pt x="5066056" y="122637"/>
                </a:cubicBezTo>
                <a:cubicBezTo>
                  <a:pt x="5060085" y="124469"/>
                  <a:pt x="5055146" y="127277"/>
                  <a:pt x="5051239" y="131064"/>
                </a:cubicBezTo>
                <a:cubicBezTo>
                  <a:pt x="5047333" y="134848"/>
                  <a:pt x="5045378" y="140125"/>
                  <a:pt x="5045378" y="146901"/>
                </a:cubicBezTo>
                <a:cubicBezTo>
                  <a:pt x="5045378" y="154555"/>
                  <a:pt x="5047531" y="160328"/>
                  <a:pt x="5051837" y="164235"/>
                </a:cubicBezTo>
                <a:cubicBezTo>
                  <a:pt x="5056139" y="168138"/>
                  <a:pt x="5062436" y="170088"/>
                  <a:pt x="5070722" y="170088"/>
                </a:cubicBezTo>
                <a:cubicBezTo>
                  <a:pt x="5077811" y="170088"/>
                  <a:pt x="5084226" y="168554"/>
                  <a:pt x="5089968" y="165487"/>
                </a:cubicBezTo>
                <a:cubicBezTo>
                  <a:pt x="5095703" y="162420"/>
                  <a:pt x="5101082" y="158655"/>
                  <a:pt x="5106100" y="154191"/>
                </a:cubicBezTo>
                <a:close/>
                <a:moveTo>
                  <a:pt x="5106100" y="172839"/>
                </a:moveTo>
                <a:cubicBezTo>
                  <a:pt x="5104271" y="174193"/>
                  <a:pt x="5101820" y="176083"/>
                  <a:pt x="5098753" y="178516"/>
                </a:cubicBezTo>
                <a:cubicBezTo>
                  <a:pt x="5095685" y="180949"/>
                  <a:pt x="5092715" y="182880"/>
                  <a:pt x="5089850" y="184316"/>
                </a:cubicBezTo>
                <a:cubicBezTo>
                  <a:pt x="5085860" y="186385"/>
                  <a:pt x="5082019" y="187980"/>
                  <a:pt x="5078314" y="189096"/>
                </a:cubicBezTo>
                <a:cubicBezTo>
                  <a:pt x="5074611" y="190209"/>
                  <a:pt x="5069408" y="190766"/>
                  <a:pt x="5062713" y="190766"/>
                </a:cubicBezTo>
                <a:cubicBezTo>
                  <a:pt x="5057216" y="190766"/>
                  <a:pt x="5051995" y="189730"/>
                  <a:pt x="5047056" y="187660"/>
                </a:cubicBezTo>
                <a:cubicBezTo>
                  <a:pt x="5042113" y="185590"/>
                  <a:pt x="5037768" y="182682"/>
                  <a:pt x="5034028" y="178938"/>
                </a:cubicBezTo>
                <a:cubicBezTo>
                  <a:pt x="5030442" y="175269"/>
                  <a:pt x="5027573" y="170744"/>
                  <a:pt x="5025420" y="165365"/>
                </a:cubicBezTo>
                <a:cubicBezTo>
                  <a:pt x="5023267" y="159991"/>
                  <a:pt x="5022191" y="154314"/>
                  <a:pt x="5022191" y="148333"/>
                </a:cubicBezTo>
                <a:cubicBezTo>
                  <a:pt x="5022191" y="139089"/>
                  <a:pt x="5024145" y="131223"/>
                  <a:pt x="5028052" y="124725"/>
                </a:cubicBezTo>
                <a:cubicBezTo>
                  <a:pt x="5031958" y="118230"/>
                  <a:pt x="5038132" y="113072"/>
                  <a:pt x="5046577" y="109249"/>
                </a:cubicBezTo>
                <a:cubicBezTo>
                  <a:pt x="5054069" y="105821"/>
                  <a:pt x="5062915" y="103449"/>
                  <a:pt x="5073112" y="102134"/>
                </a:cubicBezTo>
                <a:cubicBezTo>
                  <a:pt x="5083316" y="100821"/>
                  <a:pt x="5094310" y="99845"/>
                  <a:pt x="5106100" y="99208"/>
                </a:cubicBezTo>
                <a:lnTo>
                  <a:pt x="5106100" y="94902"/>
                </a:lnTo>
                <a:cubicBezTo>
                  <a:pt x="5106100" y="89647"/>
                  <a:pt x="5105304" y="85402"/>
                  <a:pt x="5103713" y="82173"/>
                </a:cubicBezTo>
                <a:cubicBezTo>
                  <a:pt x="5102118" y="78947"/>
                  <a:pt x="5099887" y="76456"/>
                  <a:pt x="5097020" y="74702"/>
                </a:cubicBezTo>
                <a:cubicBezTo>
                  <a:pt x="5094151" y="72870"/>
                  <a:pt x="5090645" y="71653"/>
                  <a:pt x="5086501" y="71056"/>
                </a:cubicBezTo>
                <a:cubicBezTo>
                  <a:pt x="5082358" y="70458"/>
                  <a:pt x="5078095" y="70160"/>
                  <a:pt x="5073711" y="70160"/>
                </a:cubicBezTo>
                <a:cubicBezTo>
                  <a:pt x="5068531" y="70160"/>
                  <a:pt x="5062436" y="70937"/>
                  <a:pt x="5055423" y="72489"/>
                </a:cubicBezTo>
                <a:cubicBezTo>
                  <a:pt x="5048410" y="74045"/>
                  <a:pt x="5041397" y="76298"/>
                  <a:pt x="5034384" y="79246"/>
                </a:cubicBezTo>
                <a:lnTo>
                  <a:pt x="5033071" y="79246"/>
                </a:lnTo>
                <a:lnTo>
                  <a:pt x="5033071" y="56418"/>
                </a:lnTo>
                <a:cubicBezTo>
                  <a:pt x="5037213" y="55223"/>
                  <a:pt x="5043151" y="53909"/>
                  <a:pt x="5050880" y="52470"/>
                </a:cubicBezTo>
                <a:cubicBezTo>
                  <a:pt x="5058612" y="51036"/>
                  <a:pt x="5066258" y="50320"/>
                  <a:pt x="5073829" y="50320"/>
                </a:cubicBezTo>
                <a:cubicBezTo>
                  <a:pt x="5082995" y="50320"/>
                  <a:pt x="5090724" y="51036"/>
                  <a:pt x="5097020" y="52470"/>
                </a:cubicBezTo>
                <a:cubicBezTo>
                  <a:pt x="5103313" y="53909"/>
                  <a:pt x="5108968" y="56497"/>
                  <a:pt x="5113995" y="60242"/>
                </a:cubicBezTo>
                <a:cubicBezTo>
                  <a:pt x="5118854" y="63906"/>
                  <a:pt x="5122476" y="68647"/>
                  <a:pt x="5124870" y="74465"/>
                </a:cubicBezTo>
                <a:cubicBezTo>
                  <a:pt x="5127260" y="80279"/>
                  <a:pt x="5128456" y="87374"/>
                  <a:pt x="5128456" y="95745"/>
                </a:cubicBezTo>
                <a:lnTo>
                  <a:pt x="5128456" y="187062"/>
                </a:lnTo>
                <a:lnTo>
                  <a:pt x="5106100" y="187062"/>
                </a:lnTo>
                <a:close/>
                <a:moveTo>
                  <a:pt x="5257548" y="73270"/>
                </a:moveTo>
                <a:lnTo>
                  <a:pt x="5212123" y="73270"/>
                </a:lnTo>
                <a:lnTo>
                  <a:pt x="5212123" y="187062"/>
                </a:lnTo>
                <a:lnTo>
                  <a:pt x="5189652" y="187062"/>
                </a:lnTo>
                <a:lnTo>
                  <a:pt x="5189652" y="73270"/>
                </a:lnTo>
                <a:lnTo>
                  <a:pt x="5144231" y="73270"/>
                </a:lnTo>
                <a:lnTo>
                  <a:pt x="5144231" y="53546"/>
                </a:lnTo>
                <a:lnTo>
                  <a:pt x="5257548" y="53546"/>
                </a:lnTo>
                <a:close/>
                <a:moveTo>
                  <a:pt x="5348869" y="154191"/>
                </a:moveTo>
                <a:lnTo>
                  <a:pt x="5348869" y="117140"/>
                </a:lnTo>
                <a:cubicBezTo>
                  <a:pt x="5343531" y="117618"/>
                  <a:pt x="5336781" y="118274"/>
                  <a:pt x="5328608" y="119109"/>
                </a:cubicBezTo>
                <a:cubicBezTo>
                  <a:pt x="5320440" y="119947"/>
                  <a:pt x="5313849" y="121121"/>
                  <a:pt x="5308827" y="122637"/>
                </a:cubicBezTo>
                <a:cubicBezTo>
                  <a:pt x="5302850" y="124469"/>
                  <a:pt x="5297911" y="127277"/>
                  <a:pt x="5294005" y="131064"/>
                </a:cubicBezTo>
                <a:cubicBezTo>
                  <a:pt x="5290104" y="134848"/>
                  <a:pt x="5288147" y="140125"/>
                  <a:pt x="5288147" y="146901"/>
                </a:cubicBezTo>
                <a:cubicBezTo>
                  <a:pt x="5288147" y="154555"/>
                  <a:pt x="5290298" y="160328"/>
                  <a:pt x="5294603" y="164235"/>
                </a:cubicBezTo>
                <a:cubicBezTo>
                  <a:pt x="5298905" y="168138"/>
                  <a:pt x="5305201" y="170088"/>
                  <a:pt x="5313488" y="170088"/>
                </a:cubicBezTo>
                <a:cubicBezTo>
                  <a:pt x="5320581" y="170088"/>
                  <a:pt x="5326995" y="168554"/>
                  <a:pt x="5332734" y="165487"/>
                </a:cubicBezTo>
                <a:cubicBezTo>
                  <a:pt x="5338473" y="162420"/>
                  <a:pt x="5343847" y="158655"/>
                  <a:pt x="5348869" y="154191"/>
                </a:cubicBezTo>
                <a:close/>
                <a:moveTo>
                  <a:pt x="5348869" y="172839"/>
                </a:moveTo>
                <a:cubicBezTo>
                  <a:pt x="5347038" y="174193"/>
                  <a:pt x="5344585" y="176083"/>
                  <a:pt x="5341522" y="178516"/>
                </a:cubicBezTo>
                <a:cubicBezTo>
                  <a:pt x="5338451" y="180949"/>
                  <a:pt x="5335484" y="182880"/>
                  <a:pt x="5332615" y="184316"/>
                </a:cubicBezTo>
                <a:cubicBezTo>
                  <a:pt x="5328630" y="186385"/>
                  <a:pt x="5324786" y="187980"/>
                  <a:pt x="5321081" y="189096"/>
                </a:cubicBezTo>
                <a:cubicBezTo>
                  <a:pt x="5317377" y="190209"/>
                  <a:pt x="5312175" y="190766"/>
                  <a:pt x="5305478" y="190766"/>
                </a:cubicBezTo>
                <a:cubicBezTo>
                  <a:pt x="5299982" y="190766"/>
                  <a:pt x="5294762" y="189730"/>
                  <a:pt x="5289822" y="187660"/>
                </a:cubicBezTo>
                <a:cubicBezTo>
                  <a:pt x="5284882" y="185590"/>
                  <a:pt x="5280538" y="182682"/>
                  <a:pt x="5276794" y="178938"/>
                </a:cubicBezTo>
                <a:cubicBezTo>
                  <a:pt x="5273209" y="175269"/>
                  <a:pt x="5270338" y="170744"/>
                  <a:pt x="5268190" y="165365"/>
                </a:cubicBezTo>
                <a:cubicBezTo>
                  <a:pt x="5266033" y="159991"/>
                  <a:pt x="5264957" y="154314"/>
                  <a:pt x="5264957" y="148333"/>
                </a:cubicBezTo>
                <a:cubicBezTo>
                  <a:pt x="5264957" y="139089"/>
                  <a:pt x="5266912" y="131223"/>
                  <a:pt x="5270817" y="124725"/>
                </a:cubicBezTo>
                <a:cubicBezTo>
                  <a:pt x="5274723" y="118230"/>
                  <a:pt x="5280897" y="113072"/>
                  <a:pt x="5289347" y="109249"/>
                </a:cubicBezTo>
                <a:cubicBezTo>
                  <a:pt x="5296834" y="105821"/>
                  <a:pt x="5305680" y="103449"/>
                  <a:pt x="5315879" y="102134"/>
                </a:cubicBezTo>
                <a:cubicBezTo>
                  <a:pt x="5326081" y="100821"/>
                  <a:pt x="5337075" y="99845"/>
                  <a:pt x="5348869" y="99208"/>
                </a:cubicBezTo>
                <a:lnTo>
                  <a:pt x="5348869" y="94902"/>
                </a:lnTo>
                <a:cubicBezTo>
                  <a:pt x="5348869" y="89647"/>
                  <a:pt x="5348070" y="85402"/>
                  <a:pt x="5346479" y="82173"/>
                </a:cubicBezTo>
                <a:cubicBezTo>
                  <a:pt x="5344887" y="78947"/>
                  <a:pt x="5342653" y="76456"/>
                  <a:pt x="5339787" y="74702"/>
                </a:cubicBezTo>
                <a:cubicBezTo>
                  <a:pt x="5336917" y="72870"/>
                  <a:pt x="5333414" y="71653"/>
                  <a:pt x="5329267" y="71056"/>
                </a:cubicBezTo>
                <a:cubicBezTo>
                  <a:pt x="5325123" y="70458"/>
                  <a:pt x="5320862" y="70160"/>
                  <a:pt x="5316477" y="70160"/>
                </a:cubicBezTo>
                <a:cubicBezTo>
                  <a:pt x="5311296" y="70160"/>
                  <a:pt x="5305201" y="70937"/>
                  <a:pt x="5298189" y="72489"/>
                </a:cubicBezTo>
                <a:cubicBezTo>
                  <a:pt x="5291175" y="74045"/>
                  <a:pt x="5284162" y="76298"/>
                  <a:pt x="5277153" y="79246"/>
                </a:cubicBezTo>
                <a:lnTo>
                  <a:pt x="5275836" y="79246"/>
                </a:lnTo>
                <a:lnTo>
                  <a:pt x="5275836" y="56418"/>
                </a:lnTo>
                <a:cubicBezTo>
                  <a:pt x="5279983" y="55223"/>
                  <a:pt x="5285920" y="53909"/>
                  <a:pt x="5293649" y="52470"/>
                </a:cubicBezTo>
                <a:cubicBezTo>
                  <a:pt x="5301378" y="51036"/>
                  <a:pt x="5309025" y="50320"/>
                  <a:pt x="5316599" y="50320"/>
                </a:cubicBezTo>
                <a:cubicBezTo>
                  <a:pt x="5325761" y="50320"/>
                  <a:pt x="5333490" y="51036"/>
                  <a:pt x="5339787" y="52470"/>
                </a:cubicBezTo>
                <a:cubicBezTo>
                  <a:pt x="5346080" y="53909"/>
                  <a:pt x="5351735" y="56497"/>
                  <a:pt x="5356761" y="60242"/>
                </a:cubicBezTo>
                <a:cubicBezTo>
                  <a:pt x="5361621" y="63906"/>
                  <a:pt x="5365246" y="68647"/>
                  <a:pt x="5367639" y="74465"/>
                </a:cubicBezTo>
                <a:cubicBezTo>
                  <a:pt x="5370030" y="80279"/>
                  <a:pt x="5371226" y="87374"/>
                  <a:pt x="5371226" y="95745"/>
                </a:cubicBezTo>
                <a:lnTo>
                  <a:pt x="5371226" y="187062"/>
                </a:lnTo>
                <a:lnTo>
                  <a:pt x="5348869" y="187062"/>
                </a:lnTo>
                <a:close/>
                <a:moveTo>
                  <a:pt x="5573945" y="73270"/>
                </a:moveTo>
                <a:cubicBezTo>
                  <a:pt x="5579125" y="78530"/>
                  <a:pt x="5583150" y="85204"/>
                  <a:pt x="5586020" y="93293"/>
                </a:cubicBezTo>
                <a:cubicBezTo>
                  <a:pt x="5588885" y="101379"/>
                  <a:pt x="5590321" y="110764"/>
                  <a:pt x="5590321" y="121441"/>
                </a:cubicBezTo>
                <a:cubicBezTo>
                  <a:pt x="5590321" y="131723"/>
                  <a:pt x="5588687" y="141228"/>
                  <a:pt x="5585421" y="149950"/>
                </a:cubicBezTo>
                <a:cubicBezTo>
                  <a:pt x="5582157" y="158672"/>
                  <a:pt x="5577728" y="166024"/>
                  <a:pt x="5572153" y="172000"/>
                </a:cubicBezTo>
                <a:cubicBezTo>
                  <a:pt x="5566413" y="178221"/>
                  <a:pt x="5560063" y="182901"/>
                  <a:pt x="5553086" y="186043"/>
                </a:cubicBezTo>
                <a:cubicBezTo>
                  <a:pt x="5546114" y="189194"/>
                  <a:pt x="5538524" y="190766"/>
                  <a:pt x="5530316" y="190766"/>
                </a:cubicBezTo>
                <a:cubicBezTo>
                  <a:pt x="5521949" y="190766"/>
                  <a:pt x="5514282" y="189316"/>
                  <a:pt x="5507309" y="186404"/>
                </a:cubicBezTo>
                <a:cubicBezTo>
                  <a:pt x="5500335" y="183498"/>
                  <a:pt x="5494378" y="179013"/>
                  <a:pt x="5489435" y="172957"/>
                </a:cubicBezTo>
                <a:cubicBezTo>
                  <a:pt x="5483304" y="165391"/>
                  <a:pt x="5478700" y="155905"/>
                  <a:pt x="5475633" y="144511"/>
                </a:cubicBezTo>
                <a:cubicBezTo>
                  <a:pt x="5472562" y="133116"/>
                  <a:pt x="5471028" y="119008"/>
                  <a:pt x="5471028" y="102195"/>
                </a:cubicBezTo>
                <a:cubicBezTo>
                  <a:pt x="5471028" y="96216"/>
                  <a:pt x="5471287" y="90143"/>
                  <a:pt x="5471806" y="83966"/>
                </a:cubicBezTo>
                <a:cubicBezTo>
                  <a:pt x="5472324" y="77791"/>
                  <a:pt x="5473462" y="70401"/>
                  <a:pt x="5475215" y="61797"/>
                </a:cubicBezTo>
                <a:cubicBezTo>
                  <a:pt x="5476806" y="54144"/>
                  <a:pt x="5478959" y="47029"/>
                  <a:pt x="5481670" y="40456"/>
                </a:cubicBezTo>
                <a:cubicBezTo>
                  <a:pt x="5484380" y="33886"/>
                  <a:pt x="5487923" y="28325"/>
                  <a:pt x="5492304" y="23784"/>
                </a:cubicBezTo>
                <a:cubicBezTo>
                  <a:pt x="5497963" y="17892"/>
                  <a:pt x="5505354" y="13186"/>
                  <a:pt x="5514481" y="9680"/>
                </a:cubicBezTo>
                <a:cubicBezTo>
                  <a:pt x="5523606" y="6173"/>
                  <a:pt x="5535695" y="3744"/>
                  <a:pt x="5550757" y="2390"/>
                </a:cubicBezTo>
                <a:cubicBezTo>
                  <a:pt x="5556096" y="1911"/>
                  <a:pt x="5561816" y="1450"/>
                  <a:pt x="5567911" y="1011"/>
                </a:cubicBezTo>
                <a:cubicBezTo>
                  <a:pt x="5574006" y="575"/>
                  <a:pt x="5578646" y="237"/>
                  <a:pt x="5581836" y="0"/>
                </a:cubicBezTo>
                <a:lnTo>
                  <a:pt x="5581836" y="20678"/>
                </a:lnTo>
                <a:cubicBezTo>
                  <a:pt x="5577692" y="20915"/>
                  <a:pt x="5573268" y="21214"/>
                  <a:pt x="5568570" y="21571"/>
                </a:cubicBezTo>
                <a:cubicBezTo>
                  <a:pt x="5563869" y="21930"/>
                  <a:pt x="5558486" y="22352"/>
                  <a:pt x="5552428" y="22827"/>
                </a:cubicBezTo>
                <a:cubicBezTo>
                  <a:pt x="5544381" y="23464"/>
                  <a:pt x="5535976" y="24879"/>
                  <a:pt x="5527213" y="27067"/>
                </a:cubicBezTo>
                <a:cubicBezTo>
                  <a:pt x="5518447" y="29263"/>
                  <a:pt x="5511830" y="32669"/>
                  <a:pt x="5507367" y="37292"/>
                </a:cubicBezTo>
                <a:cubicBezTo>
                  <a:pt x="5504023" y="40719"/>
                  <a:pt x="5501354" y="45618"/>
                  <a:pt x="5499360" y="51991"/>
                </a:cubicBezTo>
                <a:cubicBezTo>
                  <a:pt x="5497366" y="58369"/>
                  <a:pt x="5495976" y="65462"/>
                  <a:pt x="5495177" y="73270"/>
                </a:cubicBezTo>
                <a:cubicBezTo>
                  <a:pt x="5501071" y="69047"/>
                  <a:pt x="5507384" y="65480"/>
                  <a:pt x="5514120" y="62571"/>
                </a:cubicBezTo>
                <a:cubicBezTo>
                  <a:pt x="5520856" y="59662"/>
                  <a:pt x="5528128" y="58212"/>
                  <a:pt x="5535936" y="58212"/>
                </a:cubicBezTo>
                <a:cubicBezTo>
                  <a:pt x="5543187" y="58212"/>
                  <a:pt x="5550080" y="59424"/>
                  <a:pt x="5556614" y="61854"/>
                </a:cubicBezTo>
                <a:cubicBezTo>
                  <a:pt x="5563148" y="64285"/>
                  <a:pt x="5568927" y="68090"/>
                  <a:pt x="5573945" y="73270"/>
                </a:cubicBezTo>
                <a:close/>
                <a:moveTo>
                  <a:pt x="5567491" y="122755"/>
                </a:moveTo>
                <a:cubicBezTo>
                  <a:pt x="5567491" y="108572"/>
                  <a:pt x="5564304" y="97696"/>
                  <a:pt x="5557929" y="90122"/>
                </a:cubicBezTo>
                <a:cubicBezTo>
                  <a:pt x="5551553" y="82555"/>
                  <a:pt x="5542467" y="78770"/>
                  <a:pt x="5530673" y="78770"/>
                </a:cubicBezTo>
                <a:cubicBezTo>
                  <a:pt x="5524221" y="78770"/>
                  <a:pt x="5517968" y="79843"/>
                  <a:pt x="5511913" y="81996"/>
                </a:cubicBezTo>
                <a:cubicBezTo>
                  <a:pt x="5505855" y="84149"/>
                  <a:pt x="5500159" y="87015"/>
                  <a:pt x="5494817" y="90600"/>
                </a:cubicBezTo>
                <a:cubicBezTo>
                  <a:pt x="5494663" y="92594"/>
                  <a:pt x="5494500" y="94964"/>
                  <a:pt x="5494343" y="97714"/>
                </a:cubicBezTo>
                <a:cubicBezTo>
                  <a:pt x="5494184" y="100461"/>
                  <a:pt x="5494101" y="102952"/>
                  <a:pt x="5494101" y="105184"/>
                </a:cubicBezTo>
                <a:cubicBezTo>
                  <a:pt x="5494101" y="119051"/>
                  <a:pt x="5495216" y="130323"/>
                  <a:pt x="5497449" y="139010"/>
                </a:cubicBezTo>
                <a:cubicBezTo>
                  <a:pt x="5499680" y="147697"/>
                  <a:pt x="5502788" y="154512"/>
                  <a:pt x="5506769" y="159455"/>
                </a:cubicBezTo>
                <a:cubicBezTo>
                  <a:pt x="5510355" y="163915"/>
                  <a:pt x="5514141" y="167000"/>
                  <a:pt x="5518127" y="168713"/>
                </a:cubicBezTo>
                <a:cubicBezTo>
                  <a:pt x="5522108" y="170427"/>
                  <a:pt x="5526455" y="171283"/>
                  <a:pt x="5531152" y="171283"/>
                </a:cubicBezTo>
                <a:cubicBezTo>
                  <a:pt x="5542629" y="171283"/>
                  <a:pt x="5551553" y="166939"/>
                  <a:pt x="5557929" y="158256"/>
                </a:cubicBezTo>
                <a:cubicBezTo>
                  <a:pt x="5564304" y="149569"/>
                  <a:pt x="5567491" y="137739"/>
                  <a:pt x="5567491" y="122755"/>
                </a:cubicBezTo>
                <a:close/>
                <a:moveTo>
                  <a:pt x="5712963" y="145706"/>
                </a:moveTo>
                <a:cubicBezTo>
                  <a:pt x="5712963" y="152161"/>
                  <a:pt x="5711666" y="158015"/>
                  <a:pt x="5709077" y="163274"/>
                </a:cubicBezTo>
                <a:cubicBezTo>
                  <a:pt x="5706485" y="168536"/>
                  <a:pt x="5702958" y="172800"/>
                  <a:pt x="5698498" y="176065"/>
                </a:cubicBezTo>
                <a:cubicBezTo>
                  <a:pt x="5693242" y="180050"/>
                  <a:pt x="5687622" y="182880"/>
                  <a:pt x="5681650" y="184554"/>
                </a:cubicBezTo>
                <a:cubicBezTo>
                  <a:pt x="5675670" y="186228"/>
                  <a:pt x="5667977" y="187062"/>
                  <a:pt x="5658574" y="187062"/>
                </a:cubicBezTo>
                <a:lnTo>
                  <a:pt x="5613872" y="187062"/>
                </a:lnTo>
                <a:lnTo>
                  <a:pt x="5613872" y="53546"/>
                </a:lnTo>
                <a:lnTo>
                  <a:pt x="5636343" y="53546"/>
                </a:lnTo>
                <a:lnTo>
                  <a:pt x="5636343" y="105544"/>
                </a:lnTo>
                <a:lnTo>
                  <a:pt x="5659172" y="105544"/>
                </a:lnTo>
                <a:cubicBezTo>
                  <a:pt x="5669215" y="105544"/>
                  <a:pt x="5677003" y="106059"/>
                  <a:pt x="5682543" y="107095"/>
                </a:cubicBezTo>
                <a:cubicBezTo>
                  <a:pt x="5688083" y="108133"/>
                  <a:pt x="5693598" y="110682"/>
                  <a:pt x="5699095" y="114745"/>
                </a:cubicBezTo>
                <a:cubicBezTo>
                  <a:pt x="5703718" y="118173"/>
                  <a:pt x="5707184" y="122554"/>
                  <a:pt x="5709495" y="127896"/>
                </a:cubicBezTo>
                <a:cubicBezTo>
                  <a:pt x="5711807" y="133235"/>
                  <a:pt x="5712963" y="139172"/>
                  <a:pt x="5712963" y="145706"/>
                </a:cubicBezTo>
                <a:close/>
                <a:moveTo>
                  <a:pt x="5689775" y="146065"/>
                </a:moveTo>
                <a:cubicBezTo>
                  <a:pt x="5689775" y="142001"/>
                  <a:pt x="5689076" y="138434"/>
                  <a:pt x="5687680" y="135367"/>
                </a:cubicBezTo>
                <a:cubicBezTo>
                  <a:pt x="5686287" y="132299"/>
                  <a:pt x="5683997" y="129808"/>
                  <a:pt x="5680808" y="127896"/>
                </a:cubicBezTo>
                <a:cubicBezTo>
                  <a:pt x="5677462" y="125903"/>
                  <a:pt x="5673657" y="124707"/>
                  <a:pt x="5669392" y="124311"/>
                </a:cubicBezTo>
                <a:cubicBezTo>
                  <a:pt x="5665129" y="123911"/>
                  <a:pt x="5659013" y="123713"/>
                  <a:pt x="5651046" y="123713"/>
                </a:cubicBezTo>
                <a:lnTo>
                  <a:pt x="5636343" y="123713"/>
                </a:lnTo>
                <a:lnTo>
                  <a:pt x="5636343" y="169135"/>
                </a:lnTo>
                <a:lnTo>
                  <a:pt x="5650568" y="169135"/>
                </a:lnTo>
                <a:cubicBezTo>
                  <a:pt x="5658538" y="169135"/>
                  <a:pt x="5664711" y="168793"/>
                  <a:pt x="5669097" y="168116"/>
                </a:cubicBezTo>
                <a:cubicBezTo>
                  <a:pt x="5673478" y="167443"/>
                  <a:pt x="5677262" y="166146"/>
                  <a:pt x="5680447" y="164235"/>
                </a:cubicBezTo>
                <a:cubicBezTo>
                  <a:pt x="5683712" y="162161"/>
                  <a:pt x="5686084" y="159710"/>
                  <a:pt x="5687562" y="156880"/>
                </a:cubicBezTo>
                <a:cubicBezTo>
                  <a:pt x="5689037" y="154051"/>
                  <a:pt x="5689775" y="150447"/>
                  <a:pt x="5689775" y="146065"/>
                </a:cubicBezTo>
                <a:close/>
                <a:moveTo>
                  <a:pt x="5750975" y="187062"/>
                </a:moveTo>
                <a:lnTo>
                  <a:pt x="5728500" y="187062"/>
                </a:lnTo>
                <a:lnTo>
                  <a:pt x="5728500" y="53546"/>
                </a:lnTo>
                <a:lnTo>
                  <a:pt x="5750975" y="53546"/>
                </a:lnTo>
                <a:close/>
                <a:moveTo>
                  <a:pt x="5886879" y="187062"/>
                </a:moveTo>
                <a:lnTo>
                  <a:pt x="5864408" y="187062"/>
                </a:lnTo>
                <a:lnTo>
                  <a:pt x="5864408" y="72432"/>
                </a:lnTo>
                <a:lnTo>
                  <a:pt x="5818507" y="72432"/>
                </a:lnTo>
                <a:cubicBezTo>
                  <a:pt x="5818266" y="79048"/>
                  <a:pt x="5818024" y="85406"/>
                  <a:pt x="5817787" y="91501"/>
                </a:cubicBezTo>
                <a:cubicBezTo>
                  <a:pt x="5817546" y="97596"/>
                  <a:pt x="5817308" y="103114"/>
                  <a:pt x="5817071" y="108053"/>
                </a:cubicBezTo>
                <a:cubicBezTo>
                  <a:pt x="5816592" y="120563"/>
                  <a:pt x="5815776" y="131040"/>
                  <a:pt x="5814622" y="139489"/>
                </a:cubicBezTo>
                <a:cubicBezTo>
                  <a:pt x="5813464" y="147935"/>
                  <a:pt x="5812012" y="154712"/>
                  <a:pt x="5810256" y="159810"/>
                </a:cubicBezTo>
                <a:cubicBezTo>
                  <a:pt x="5808503" y="165071"/>
                  <a:pt x="5806573" y="169170"/>
                  <a:pt x="5804464" y="172123"/>
                </a:cubicBezTo>
                <a:cubicBezTo>
                  <a:pt x="5802350" y="175070"/>
                  <a:pt x="5799982" y="177739"/>
                  <a:pt x="5797347" y="180133"/>
                </a:cubicBezTo>
                <a:cubicBezTo>
                  <a:pt x="5794637" y="182523"/>
                  <a:pt x="5791731" y="184316"/>
                  <a:pt x="5788624" y="185511"/>
                </a:cubicBezTo>
                <a:cubicBezTo>
                  <a:pt x="5785516" y="186706"/>
                  <a:pt x="5782010" y="187303"/>
                  <a:pt x="5778105" y="187303"/>
                </a:cubicBezTo>
                <a:cubicBezTo>
                  <a:pt x="5776830" y="187303"/>
                  <a:pt x="5775195" y="187264"/>
                  <a:pt x="5773201" y="187181"/>
                </a:cubicBezTo>
                <a:cubicBezTo>
                  <a:pt x="5771210" y="187102"/>
                  <a:pt x="5769816" y="187062"/>
                  <a:pt x="5769018" y="187062"/>
                </a:cubicBezTo>
                <a:lnTo>
                  <a:pt x="5769018" y="167461"/>
                </a:lnTo>
                <a:lnTo>
                  <a:pt x="5770213" y="167461"/>
                </a:lnTo>
                <a:cubicBezTo>
                  <a:pt x="5770774" y="167461"/>
                  <a:pt x="5771351" y="167500"/>
                  <a:pt x="5771949" y="167579"/>
                </a:cubicBezTo>
                <a:cubicBezTo>
                  <a:pt x="5772546" y="167663"/>
                  <a:pt x="5773241" y="167698"/>
                  <a:pt x="5774041" y="167698"/>
                </a:cubicBezTo>
                <a:cubicBezTo>
                  <a:pt x="5775952" y="167698"/>
                  <a:pt x="5777824" y="167421"/>
                  <a:pt x="5779659" y="166862"/>
                </a:cubicBezTo>
                <a:cubicBezTo>
                  <a:pt x="5781492" y="166305"/>
                  <a:pt x="5783126" y="165271"/>
                  <a:pt x="5784559" y="163756"/>
                </a:cubicBezTo>
                <a:cubicBezTo>
                  <a:pt x="5788540" y="159850"/>
                  <a:pt x="5791454" y="153017"/>
                  <a:pt x="5793282" y="143255"/>
                </a:cubicBezTo>
                <a:cubicBezTo>
                  <a:pt x="5795115" y="133495"/>
                  <a:pt x="5796428" y="119847"/>
                  <a:pt x="5797227" y="102315"/>
                </a:cubicBezTo>
                <a:cubicBezTo>
                  <a:pt x="5797549" y="95781"/>
                  <a:pt x="5797843" y="88048"/>
                  <a:pt x="5798124" y="79123"/>
                </a:cubicBezTo>
                <a:cubicBezTo>
                  <a:pt x="5798408" y="70199"/>
                  <a:pt x="5798663" y="61675"/>
                  <a:pt x="5798905" y="53546"/>
                </a:cubicBezTo>
                <a:lnTo>
                  <a:pt x="5886879" y="53546"/>
                </a:lnTo>
                <a:close/>
                <a:moveTo>
                  <a:pt x="6029241" y="120365"/>
                </a:moveTo>
                <a:cubicBezTo>
                  <a:pt x="6029241" y="142837"/>
                  <a:pt x="6023823" y="160185"/>
                  <a:pt x="6012986" y="172418"/>
                </a:cubicBezTo>
                <a:cubicBezTo>
                  <a:pt x="6002150" y="184650"/>
                  <a:pt x="5987722" y="190766"/>
                  <a:pt x="5969711" y="190766"/>
                </a:cubicBezTo>
                <a:cubicBezTo>
                  <a:pt x="5951146" y="190766"/>
                  <a:pt x="5936543" y="184452"/>
                  <a:pt x="5925906" y="171821"/>
                </a:cubicBezTo>
                <a:cubicBezTo>
                  <a:pt x="5915269" y="159192"/>
                  <a:pt x="5909947" y="142040"/>
                  <a:pt x="5909947" y="120365"/>
                </a:cubicBezTo>
                <a:cubicBezTo>
                  <a:pt x="5909947" y="98053"/>
                  <a:pt x="5915426" y="80722"/>
                  <a:pt x="5926385" y="68366"/>
                </a:cubicBezTo>
                <a:cubicBezTo>
                  <a:pt x="5937340" y="56016"/>
                  <a:pt x="5951782" y="49841"/>
                  <a:pt x="5969711" y="49841"/>
                </a:cubicBezTo>
                <a:cubicBezTo>
                  <a:pt x="5987722" y="49841"/>
                  <a:pt x="6002150" y="55997"/>
                  <a:pt x="6012986" y="68305"/>
                </a:cubicBezTo>
                <a:cubicBezTo>
                  <a:pt x="6023823" y="80621"/>
                  <a:pt x="6029241" y="97973"/>
                  <a:pt x="6029241" y="120365"/>
                </a:cubicBezTo>
                <a:close/>
                <a:moveTo>
                  <a:pt x="6006049" y="120365"/>
                </a:moveTo>
                <a:cubicBezTo>
                  <a:pt x="6006049" y="103070"/>
                  <a:pt x="6002902" y="90222"/>
                  <a:pt x="5996610" y="81817"/>
                </a:cubicBezTo>
                <a:cubicBezTo>
                  <a:pt x="5990314" y="73407"/>
                  <a:pt x="5981347" y="69206"/>
                  <a:pt x="5969711" y="69206"/>
                </a:cubicBezTo>
                <a:cubicBezTo>
                  <a:pt x="5957996" y="69206"/>
                  <a:pt x="5948972" y="73407"/>
                  <a:pt x="5942638" y="81817"/>
                </a:cubicBezTo>
                <a:cubicBezTo>
                  <a:pt x="5936304" y="90222"/>
                  <a:pt x="5933135" y="103070"/>
                  <a:pt x="5933135" y="120365"/>
                </a:cubicBezTo>
                <a:cubicBezTo>
                  <a:pt x="5933135" y="137101"/>
                  <a:pt x="5936304" y="149787"/>
                  <a:pt x="5942638" y="158435"/>
                </a:cubicBezTo>
                <a:cubicBezTo>
                  <a:pt x="5948972" y="167082"/>
                  <a:pt x="5957996" y="171403"/>
                  <a:pt x="5969711" y="171403"/>
                </a:cubicBezTo>
                <a:cubicBezTo>
                  <a:pt x="5981266" y="171403"/>
                  <a:pt x="5990212" y="167158"/>
                  <a:pt x="5996548" y="158672"/>
                </a:cubicBezTo>
                <a:cubicBezTo>
                  <a:pt x="6002880" y="150187"/>
                  <a:pt x="6006049" y="137419"/>
                  <a:pt x="6006049" y="120365"/>
                </a:cubicBezTo>
                <a:close/>
                <a:moveTo>
                  <a:pt x="6234008" y="146663"/>
                </a:moveTo>
                <a:cubicBezTo>
                  <a:pt x="6234008" y="153115"/>
                  <a:pt x="6232777" y="158831"/>
                  <a:pt x="6230305" y="163813"/>
                </a:cubicBezTo>
                <a:cubicBezTo>
                  <a:pt x="6227835" y="168793"/>
                  <a:pt x="6224450" y="172957"/>
                  <a:pt x="6220145" y="176302"/>
                </a:cubicBezTo>
                <a:cubicBezTo>
                  <a:pt x="6214727" y="180529"/>
                  <a:pt x="6209050" y="183376"/>
                  <a:pt x="6203110" y="184852"/>
                </a:cubicBezTo>
                <a:cubicBezTo>
                  <a:pt x="6197173" y="186328"/>
                  <a:pt x="6190064" y="187062"/>
                  <a:pt x="6181773" y="187062"/>
                </a:cubicBezTo>
                <a:lnTo>
                  <a:pt x="6129303" y="187062"/>
                </a:lnTo>
                <a:lnTo>
                  <a:pt x="6129303" y="53546"/>
                </a:lnTo>
                <a:lnTo>
                  <a:pt x="6178310" y="53546"/>
                </a:lnTo>
                <a:cubicBezTo>
                  <a:pt x="6188112" y="53546"/>
                  <a:pt x="6195283" y="53848"/>
                  <a:pt x="6199826" y="54446"/>
                </a:cubicBezTo>
                <a:cubicBezTo>
                  <a:pt x="6204370" y="55043"/>
                  <a:pt x="6208869" y="56577"/>
                  <a:pt x="6213330" y="59046"/>
                </a:cubicBezTo>
                <a:cubicBezTo>
                  <a:pt x="6218032" y="61595"/>
                  <a:pt x="6221499" y="64983"/>
                  <a:pt x="6223730" y="69206"/>
                </a:cubicBezTo>
                <a:cubicBezTo>
                  <a:pt x="6225966" y="73432"/>
                  <a:pt x="6227079" y="78450"/>
                  <a:pt x="6227079" y="84268"/>
                </a:cubicBezTo>
                <a:cubicBezTo>
                  <a:pt x="6227079" y="90640"/>
                  <a:pt x="6225325" y="96357"/>
                  <a:pt x="6221818" y="101418"/>
                </a:cubicBezTo>
                <a:cubicBezTo>
                  <a:pt x="6218312" y="106480"/>
                  <a:pt x="6213650" y="110403"/>
                  <a:pt x="6207833" y="113190"/>
                </a:cubicBezTo>
                <a:lnTo>
                  <a:pt x="6208430" y="114029"/>
                </a:lnTo>
                <a:cubicBezTo>
                  <a:pt x="6215685" y="115862"/>
                  <a:pt x="6221758" y="119569"/>
                  <a:pt x="6226658" y="125146"/>
                </a:cubicBezTo>
                <a:cubicBezTo>
                  <a:pt x="6231557" y="130726"/>
                  <a:pt x="6234008" y="137894"/>
                  <a:pt x="6234008" y="146663"/>
                </a:cubicBezTo>
                <a:close/>
                <a:moveTo>
                  <a:pt x="6204005" y="87731"/>
                </a:moveTo>
                <a:cubicBezTo>
                  <a:pt x="6204005" y="84708"/>
                  <a:pt x="6203509" y="82076"/>
                  <a:pt x="6202512" y="79843"/>
                </a:cubicBezTo>
                <a:cubicBezTo>
                  <a:pt x="6201515" y="77612"/>
                  <a:pt x="6199783" y="75858"/>
                  <a:pt x="6197314" y="74584"/>
                </a:cubicBezTo>
                <a:cubicBezTo>
                  <a:pt x="6194445" y="73068"/>
                  <a:pt x="6191237" y="72173"/>
                  <a:pt x="6187691" y="71891"/>
                </a:cubicBezTo>
                <a:cubicBezTo>
                  <a:pt x="6184145" y="71614"/>
                  <a:pt x="6179224" y="71477"/>
                  <a:pt x="6172931" y="71477"/>
                </a:cubicBezTo>
                <a:lnTo>
                  <a:pt x="6151533" y="71477"/>
                </a:lnTo>
                <a:lnTo>
                  <a:pt x="6151533" y="108053"/>
                </a:lnTo>
                <a:lnTo>
                  <a:pt x="6177352" y="108053"/>
                </a:lnTo>
                <a:cubicBezTo>
                  <a:pt x="6182852" y="108053"/>
                  <a:pt x="6186759" y="107794"/>
                  <a:pt x="6189067" y="107275"/>
                </a:cubicBezTo>
                <a:cubicBezTo>
                  <a:pt x="6191377" y="106757"/>
                  <a:pt x="6193929" y="105663"/>
                  <a:pt x="6196716" y="103989"/>
                </a:cubicBezTo>
                <a:cubicBezTo>
                  <a:pt x="6199344" y="102397"/>
                  <a:pt x="6201220" y="100241"/>
                  <a:pt x="6202332" y="97535"/>
                </a:cubicBezTo>
                <a:cubicBezTo>
                  <a:pt x="6203448" y="94823"/>
                  <a:pt x="6204005" y="91558"/>
                  <a:pt x="6204005" y="87731"/>
                </a:cubicBezTo>
                <a:close/>
                <a:moveTo>
                  <a:pt x="6210821" y="146783"/>
                </a:moveTo>
                <a:cubicBezTo>
                  <a:pt x="6210821" y="142239"/>
                  <a:pt x="6210166" y="138592"/>
                  <a:pt x="6208852" y="135845"/>
                </a:cubicBezTo>
                <a:cubicBezTo>
                  <a:pt x="6207538" y="133095"/>
                  <a:pt x="6204647" y="130643"/>
                  <a:pt x="6200183" y="128495"/>
                </a:cubicBezTo>
                <a:cubicBezTo>
                  <a:pt x="6197393" y="127141"/>
                  <a:pt x="6194404" y="126301"/>
                  <a:pt x="6191219" y="125981"/>
                </a:cubicBezTo>
                <a:cubicBezTo>
                  <a:pt x="6188029" y="125665"/>
                  <a:pt x="6183608" y="125506"/>
                  <a:pt x="6177949" y="125506"/>
                </a:cubicBezTo>
                <a:lnTo>
                  <a:pt x="6151533" y="125506"/>
                </a:lnTo>
                <a:lnTo>
                  <a:pt x="6151533" y="169135"/>
                </a:lnTo>
                <a:lnTo>
                  <a:pt x="6171020" y="169135"/>
                </a:lnTo>
                <a:cubicBezTo>
                  <a:pt x="6179061" y="169135"/>
                  <a:pt x="6185319" y="168814"/>
                  <a:pt x="6189783" y="168177"/>
                </a:cubicBezTo>
                <a:cubicBezTo>
                  <a:pt x="6194243" y="167540"/>
                  <a:pt x="6198069" y="166266"/>
                  <a:pt x="6201256" y="164353"/>
                </a:cubicBezTo>
                <a:cubicBezTo>
                  <a:pt x="6204608" y="162284"/>
                  <a:pt x="6207037" y="159890"/>
                  <a:pt x="6208549" y="157179"/>
                </a:cubicBezTo>
                <a:cubicBezTo>
                  <a:pt x="6210065" y="154469"/>
                  <a:pt x="6210821" y="151002"/>
                  <a:pt x="6210821" y="146783"/>
                </a:cubicBezTo>
                <a:close/>
                <a:moveTo>
                  <a:pt x="6356769" y="145706"/>
                </a:moveTo>
                <a:cubicBezTo>
                  <a:pt x="6356769" y="152161"/>
                  <a:pt x="6355472" y="158015"/>
                  <a:pt x="6352880" y="163274"/>
                </a:cubicBezTo>
                <a:cubicBezTo>
                  <a:pt x="6350292" y="168536"/>
                  <a:pt x="6346764" y="172800"/>
                  <a:pt x="6342303" y="176065"/>
                </a:cubicBezTo>
                <a:cubicBezTo>
                  <a:pt x="6337045" y="180050"/>
                  <a:pt x="6331429" y="182880"/>
                  <a:pt x="6325452" y="184554"/>
                </a:cubicBezTo>
                <a:cubicBezTo>
                  <a:pt x="6319473" y="186228"/>
                  <a:pt x="6311783" y="187062"/>
                  <a:pt x="6302380" y="187062"/>
                </a:cubicBezTo>
                <a:lnTo>
                  <a:pt x="6257674" y="187062"/>
                </a:lnTo>
                <a:lnTo>
                  <a:pt x="6257674" y="53546"/>
                </a:lnTo>
                <a:lnTo>
                  <a:pt x="6280146" y="53546"/>
                </a:lnTo>
                <a:lnTo>
                  <a:pt x="6280146" y="105544"/>
                </a:lnTo>
                <a:lnTo>
                  <a:pt x="6302978" y="105544"/>
                </a:lnTo>
                <a:cubicBezTo>
                  <a:pt x="6313021" y="105544"/>
                  <a:pt x="6320809" y="106059"/>
                  <a:pt x="6326348" y="107095"/>
                </a:cubicBezTo>
                <a:cubicBezTo>
                  <a:pt x="6331886" y="108133"/>
                  <a:pt x="6337404" y="110682"/>
                  <a:pt x="6342902" y="114745"/>
                </a:cubicBezTo>
                <a:cubicBezTo>
                  <a:pt x="6347523" y="118173"/>
                  <a:pt x="6350990" y="122554"/>
                  <a:pt x="6353302" y="127896"/>
                </a:cubicBezTo>
                <a:cubicBezTo>
                  <a:pt x="6355613" y="133235"/>
                  <a:pt x="6356769" y="139172"/>
                  <a:pt x="6356769" y="145706"/>
                </a:cubicBezTo>
                <a:close/>
                <a:moveTo>
                  <a:pt x="6333581" y="146065"/>
                </a:moveTo>
                <a:cubicBezTo>
                  <a:pt x="6333581" y="142001"/>
                  <a:pt x="6332883" y="138434"/>
                  <a:pt x="6331486" y="135367"/>
                </a:cubicBezTo>
                <a:cubicBezTo>
                  <a:pt x="6330088" y="132299"/>
                  <a:pt x="6327799" y="129808"/>
                  <a:pt x="6324614" y="127896"/>
                </a:cubicBezTo>
                <a:cubicBezTo>
                  <a:pt x="6321266" y="125903"/>
                  <a:pt x="6317460" y="124707"/>
                  <a:pt x="6313198" y="124311"/>
                </a:cubicBezTo>
                <a:cubicBezTo>
                  <a:pt x="6308935" y="123911"/>
                  <a:pt x="6302820" y="123713"/>
                  <a:pt x="6294853" y="123713"/>
                </a:cubicBezTo>
                <a:lnTo>
                  <a:pt x="6280146" y="123713"/>
                </a:lnTo>
                <a:lnTo>
                  <a:pt x="6280146" y="169135"/>
                </a:lnTo>
                <a:lnTo>
                  <a:pt x="6294374" y="169135"/>
                </a:lnTo>
                <a:cubicBezTo>
                  <a:pt x="6302340" y="169135"/>
                  <a:pt x="6308518" y="168793"/>
                  <a:pt x="6312900" y="168116"/>
                </a:cubicBezTo>
                <a:cubicBezTo>
                  <a:pt x="6317283" y="167443"/>
                  <a:pt x="6321068" y="166146"/>
                  <a:pt x="6324253" y="164235"/>
                </a:cubicBezTo>
                <a:cubicBezTo>
                  <a:pt x="6327518" y="162161"/>
                  <a:pt x="6329891" y="159710"/>
                  <a:pt x="6331367" y="156880"/>
                </a:cubicBezTo>
                <a:cubicBezTo>
                  <a:pt x="6332843" y="154051"/>
                  <a:pt x="6333581" y="150447"/>
                  <a:pt x="6333581" y="146065"/>
                </a:cubicBezTo>
                <a:close/>
                <a:moveTo>
                  <a:pt x="6394777" y="187062"/>
                </a:moveTo>
                <a:lnTo>
                  <a:pt x="6372302" y="187062"/>
                </a:lnTo>
                <a:lnTo>
                  <a:pt x="6372302" y="53546"/>
                </a:lnTo>
                <a:lnTo>
                  <a:pt x="6394777" y="53546"/>
                </a:lnTo>
                <a:close/>
                <a:moveTo>
                  <a:pt x="6521954" y="73270"/>
                </a:moveTo>
                <a:cubicBezTo>
                  <a:pt x="6527135" y="78530"/>
                  <a:pt x="6531160" y="85204"/>
                  <a:pt x="6534029" y="93293"/>
                </a:cubicBezTo>
                <a:cubicBezTo>
                  <a:pt x="6536898" y="101379"/>
                  <a:pt x="6538331" y="110764"/>
                  <a:pt x="6538331" y="121441"/>
                </a:cubicBezTo>
                <a:cubicBezTo>
                  <a:pt x="6538331" y="131723"/>
                  <a:pt x="6536696" y="141228"/>
                  <a:pt x="6533431" y="149950"/>
                </a:cubicBezTo>
                <a:cubicBezTo>
                  <a:pt x="6530166" y="158672"/>
                  <a:pt x="6525742" y="166024"/>
                  <a:pt x="6520162" y="172000"/>
                </a:cubicBezTo>
                <a:cubicBezTo>
                  <a:pt x="6514427" y="178221"/>
                  <a:pt x="6508073" y="182901"/>
                  <a:pt x="6501099" y="186043"/>
                </a:cubicBezTo>
                <a:cubicBezTo>
                  <a:pt x="6494127" y="189194"/>
                  <a:pt x="6486534" y="190766"/>
                  <a:pt x="6478326" y="190766"/>
                </a:cubicBezTo>
                <a:cubicBezTo>
                  <a:pt x="6469960" y="190766"/>
                  <a:pt x="6462292" y="189316"/>
                  <a:pt x="6455318" y="186404"/>
                </a:cubicBezTo>
                <a:cubicBezTo>
                  <a:pt x="6448345" y="183498"/>
                  <a:pt x="6442391" y="179013"/>
                  <a:pt x="6437448" y="172957"/>
                </a:cubicBezTo>
                <a:cubicBezTo>
                  <a:pt x="6431314" y="165391"/>
                  <a:pt x="6426709" y="155905"/>
                  <a:pt x="6423642" y="144511"/>
                </a:cubicBezTo>
                <a:cubicBezTo>
                  <a:pt x="6420575" y="133116"/>
                  <a:pt x="6419038" y="119008"/>
                  <a:pt x="6419038" y="102195"/>
                </a:cubicBezTo>
                <a:cubicBezTo>
                  <a:pt x="6419038" y="96216"/>
                  <a:pt x="6419297" y="90143"/>
                  <a:pt x="6419819" y="83966"/>
                </a:cubicBezTo>
                <a:cubicBezTo>
                  <a:pt x="6420333" y="77791"/>
                  <a:pt x="6421471" y="70401"/>
                  <a:pt x="6423224" y="61797"/>
                </a:cubicBezTo>
                <a:cubicBezTo>
                  <a:pt x="6424819" y="54144"/>
                  <a:pt x="6426968" y="47029"/>
                  <a:pt x="6429679" y="40456"/>
                </a:cubicBezTo>
                <a:cubicBezTo>
                  <a:pt x="6432390" y="33886"/>
                  <a:pt x="6435933" y="28325"/>
                  <a:pt x="6440313" y="23784"/>
                </a:cubicBezTo>
                <a:cubicBezTo>
                  <a:pt x="6445972" y="17892"/>
                  <a:pt x="6453364" y="13186"/>
                  <a:pt x="6462490" y="9680"/>
                </a:cubicBezTo>
                <a:cubicBezTo>
                  <a:pt x="6471616" y="6173"/>
                  <a:pt x="6483704" y="3744"/>
                  <a:pt x="6498767" y="2390"/>
                </a:cubicBezTo>
                <a:cubicBezTo>
                  <a:pt x="6504106" y="1911"/>
                  <a:pt x="6509827" y="1450"/>
                  <a:pt x="6515921" y="1011"/>
                </a:cubicBezTo>
                <a:cubicBezTo>
                  <a:pt x="6522016" y="575"/>
                  <a:pt x="6526659" y="237"/>
                  <a:pt x="6529846" y="0"/>
                </a:cubicBezTo>
                <a:lnTo>
                  <a:pt x="6529846" y="20678"/>
                </a:lnTo>
                <a:cubicBezTo>
                  <a:pt x="6525702" y="20915"/>
                  <a:pt x="6521281" y="21214"/>
                  <a:pt x="6516579" y="21571"/>
                </a:cubicBezTo>
                <a:cubicBezTo>
                  <a:pt x="6511878" y="21930"/>
                  <a:pt x="6506497" y="22352"/>
                  <a:pt x="6500442" y="22827"/>
                </a:cubicBezTo>
                <a:cubicBezTo>
                  <a:pt x="6492395" y="23464"/>
                  <a:pt x="6483984" y="24879"/>
                  <a:pt x="6475223" y="27067"/>
                </a:cubicBezTo>
                <a:cubicBezTo>
                  <a:pt x="6466458" y="29263"/>
                  <a:pt x="6459841" y="32669"/>
                  <a:pt x="6455377" y="37292"/>
                </a:cubicBezTo>
                <a:cubicBezTo>
                  <a:pt x="6452031" y="40719"/>
                  <a:pt x="6449365" y="45618"/>
                  <a:pt x="6447370" y="51991"/>
                </a:cubicBezTo>
                <a:cubicBezTo>
                  <a:pt x="6445379" y="58369"/>
                  <a:pt x="6443986" y="65462"/>
                  <a:pt x="6443186" y="73270"/>
                </a:cubicBezTo>
                <a:cubicBezTo>
                  <a:pt x="6449083" y="69047"/>
                  <a:pt x="6455399" y="65480"/>
                  <a:pt x="6462129" y="62571"/>
                </a:cubicBezTo>
                <a:cubicBezTo>
                  <a:pt x="6468865" y="59662"/>
                  <a:pt x="6476138" y="58212"/>
                  <a:pt x="6483946" y="58212"/>
                </a:cubicBezTo>
                <a:cubicBezTo>
                  <a:pt x="6491200" y="58212"/>
                  <a:pt x="6498091" y="59424"/>
                  <a:pt x="6504627" y="61854"/>
                </a:cubicBezTo>
                <a:cubicBezTo>
                  <a:pt x="6511161" y="64285"/>
                  <a:pt x="6516936" y="68090"/>
                  <a:pt x="6521954" y="73270"/>
                </a:cubicBezTo>
                <a:close/>
                <a:moveTo>
                  <a:pt x="6515500" y="122755"/>
                </a:moveTo>
                <a:cubicBezTo>
                  <a:pt x="6515500" y="108572"/>
                  <a:pt x="6512314" y="97696"/>
                  <a:pt x="6505942" y="90122"/>
                </a:cubicBezTo>
                <a:cubicBezTo>
                  <a:pt x="6499566" y="82555"/>
                  <a:pt x="6490479" y="78770"/>
                  <a:pt x="6478686" y="78770"/>
                </a:cubicBezTo>
                <a:cubicBezTo>
                  <a:pt x="6472231" y="78770"/>
                  <a:pt x="6465979" y="79843"/>
                  <a:pt x="6459923" y="81996"/>
                </a:cubicBezTo>
                <a:cubicBezTo>
                  <a:pt x="6453868" y="84149"/>
                  <a:pt x="6448170" y="87015"/>
                  <a:pt x="6442830" y="90600"/>
                </a:cubicBezTo>
                <a:cubicBezTo>
                  <a:pt x="6442671" y="92594"/>
                  <a:pt x="6442510" y="94964"/>
                  <a:pt x="6442351" y="97714"/>
                </a:cubicBezTo>
                <a:cubicBezTo>
                  <a:pt x="6442193" y="100461"/>
                  <a:pt x="6442110" y="102952"/>
                  <a:pt x="6442110" y="105184"/>
                </a:cubicBezTo>
                <a:cubicBezTo>
                  <a:pt x="6442110" y="119051"/>
                  <a:pt x="6443226" y="130323"/>
                  <a:pt x="6445458" y="139010"/>
                </a:cubicBezTo>
                <a:cubicBezTo>
                  <a:pt x="6447691" y="147697"/>
                  <a:pt x="6450797" y="154512"/>
                  <a:pt x="6454778" y="159455"/>
                </a:cubicBezTo>
                <a:cubicBezTo>
                  <a:pt x="6458364" y="163915"/>
                  <a:pt x="6462151" y="167000"/>
                  <a:pt x="6466136" y="168713"/>
                </a:cubicBezTo>
                <a:cubicBezTo>
                  <a:pt x="6470118" y="170427"/>
                  <a:pt x="6474463" y="171283"/>
                  <a:pt x="6479165" y="171283"/>
                </a:cubicBezTo>
                <a:cubicBezTo>
                  <a:pt x="6490638" y="171283"/>
                  <a:pt x="6499566" y="166939"/>
                  <a:pt x="6505942" y="158256"/>
                </a:cubicBezTo>
                <a:cubicBezTo>
                  <a:pt x="6512314" y="149569"/>
                  <a:pt x="6515500" y="137739"/>
                  <a:pt x="6515500" y="122755"/>
                </a:cubicBezTo>
                <a:close/>
                <a:moveTo>
                  <a:pt x="6673881" y="116780"/>
                </a:moveTo>
                <a:cubicBezTo>
                  <a:pt x="6673881" y="139013"/>
                  <a:pt x="6668562" y="156718"/>
                  <a:pt x="6657923" y="169908"/>
                </a:cubicBezTo>
                <a:cubicBezTo>
                  <a:pt x="6647289" y="183096"/>
                  <a:pt x="6633842" y="189695"/>
                  <a:pt x="6617585" y="189695"/>
                </a:cubicBezTo>
                <a:cubicBezTo>
                  <a:pt x="6610968" y="189695"/>
                  <a:pt x="6605115" y="188938"/>
                  <a:pt x="6600013" y="187423"/>
                </a:cubicBezTo>
                <a:cubicBezTo>
                  <a:pt x="6594912" y="185906"/>
                  <a:pt x="6589692" y="183559"/>
                  <a:pt x="6584353" y="180370"/>
                </a:cubicBezTo>
                <a:lnTo>
                  <a:pt x="6584353" y="236307"/>
                </a:lnTo>
                <a:lnTo>
                  <a:pt x="6561883" y="236307"/>
                </a:lnTo>
                <a:lnTo>
                  <a:pt x="6561883" y="53546"/>
                </a:lnTo>
                <a:lnTo>
                  <a:pt x="6584353" y="53546"/>
                </a:lnTo>
                <a:lnTo>
                  <a:pt x="6584353" y="67532"/>
                </a:lnTo>
                <a:cubicBezTo>
                  <a:pt x="6589933" y="62513"/>
                  <a:pt x="6596126" y="58312"/>
                  <a:pt x="6602941" y="54921"/>
                </a:cubicBezTo>
                <a:cubicBezTo>
                  <a:pt x="6609751" y="51534"/>
                  <a:pt x="6617183" y="49841"/>
                  <a:pt x="6625232" y="49841"/>
                </a:cubicBezTo>
                <a:cubicBezTo>
                  <a:pt x="6640535" y="49841"/>
                  <a:pt x="6652466" y="55896"/>
                  <a:pt x="6661030" y="68011"/>
                </a:cubicBezTo>
                <a:cubicBezTo>
                  <a:pt x="6669598" y="80124"/>
                  <a:pt x="6673881" y="96379"/>
                  <a:pt x="6673881" y="116780"/>
                </a:cubicBezTo>
                <a:close/>
                <a:moveTo>
                  <a:pt x="6650690" y="119288"/>
                </a:moveTo>
                <a:cubicBezTo>
                  <a:pt x="6650690" y="104071"/>
                  <a:pt x="6648264" y="92256"/>
                  <a:pt x="6643400" y="83846"/>
                </a:cubicBezTo>
                <a:cubicBezTo>
                  <a:pt x="6638540" y="75438"/>
                  <a:pt x="6630649" y="71237"/>
                  <a:pt x="6619734" y="71237"/>
                </a:cubicBezTo>
                <a:cubicBezTo>
                  <a:pt x="6613359" y="71237"/>
                  <a:pt x="6607203" y="72651"/>
                  <a:pt x="6601266" y="75481"/>
                </a:cubicBezTo>
                <a:cubicBezTo>
                  <a:pt x="6595330" y="78310"/>
                  <a:pt x="6589692" y="81957"/>
                  <a:pt x="6584353" y="86417"/>
                </a:cubicBezTo>
                <a:lnTo>
                  <a:pt x="6584353" y="162082"/>
                </a:lnTo>
                <a:cubicBezTo>
                  <a:pt x="6590247" y="164951"/>
                  <a:pt x="6595290" y="166902"/>
                  <a:pt x="6599474" y="167940"/>
                </a:cubicBezTo>
                <a:cubicBezTo>
                  <a:pt x="6603657" y="168976"/>
                  <a:pt x="6608459" y="169491"/>
                  <a:pt x="6613877" y="169491"/>
                </a:cubicBezTo>
                <a:cubicBezTo>
                  <a:pt x="6625512" y="169491"/>
                  <a:pt x="6634556" y="165228"/>
                  <a:pt x="6641010" y="156700"/>
                </a:cubicBezTo>
                <a:cubicBezTo>
                  <a:pt x="6647465" y="148176"/>
                  <a:pt x="6650690" y="135704"/>
                  <a:pt x="6650690" y="119288"/>
                </a:cubicBezTo>
                <a:close/>
                <a:moveTo>
                  <a:pt x="6771777" y="154191"/>
                </a:moveTo>
                <a:lnTo>
                  <a:pt x="6771777" y="117140"/>
                </a:lnTo>
                <a:cubicBezTo>
                  <a:pt x="6766438" y="117618"/>
                  <a:pt x="6759688" y="118274"/>
                  <a:pt x="6751519" y="119109"/>
                </a:cubicBezTo>
                <a:cubicBezTo>
                  <a:pt x="6743351" y="119947"/>
                  <a:pt x="6736755" y="121121"/>
                  <a:pt x="6731734" y="122637"/>
                </a:cubicBezTo>
                <a:cubicBezTo>
                  <a:pt x="6725757" y="124469"/>
                  <a:pt x="6720818" y="127277"/>
                  <a:pt x="6716917" y="131064"/>
                </a:cubicBezTo>
                <a:cubicBezTo>
                  <a:pt x="6713010" y="134848"/>
                  <a:pt x="6711056" y="140125"/>
                  <a:pt x="6711056" y="146901"/>
                </a:cubicBezTo>
                <a:cubicBezTo>
                  <a:pt x="6711056" y="154555"/>
                  <a:pt x="6713205" y="160328"/>
                  <a:pt x="6717514" y="164235"/>
                </a:cubicBezTo>
                <a:cubicBezTo>
                  <a:pt x="6721816" y="168138"/>
                  <a:pt x="6728108" y="170088"/>
                  <a:pt x="6736400" y="170088"/>
                </a:cubicBezTo>
                <a:cubicBezTo>
                  <a:pt x="6743488" y="170088"/>
                  <a:pt x="6749902" y="168554"/>
                  <a:pt x="6755642" y="165487"/>
                </a:cubicBezTo>
                <a:cubicBezTo>
                  <a:pt x="6761379" y="162420"/>
                  <a:pt x="6766758" y="158655"/>
                  <a:pt x="6771777" y="154191"/>
                </a:cubicBezTo>
                <a:close/>
                <a:moveTo>
                  <a:pt x="6771777" y="172839"/>
                </a:moveTo>
                <a:cubicBezTo>
                  <a:pt x="6769945" y="174193"/>
                  <a:pt x="6767494" y="176083"/>
                  <a:pt x="6764429" y="178516"/>
                </a:cubicBezTo>
                <a:cubicBezTo>
                  <a:pt x="6761361" y="180949"/>
                  <a:pt x="6758393" y="182880"/>
                  <a:pt x="6755522" y="184316"/>
                </a:cubicBezTo>
                <a:cubicBezTo>
                  <a:pt x="6751537" y="186385"/>
                  <a:pt x="6747692" y="187980"/>
                  <a:pt x="6743988" y="189096"/>
                </a:cubicBezTo>
                <a:cubicBezTo>
                  <a:pt x="6740284" y="190209"/>
                  <a:pt x="6735085" y="190766"/>
                  <a:pt x="6728386" y="190766"/>
                </a:cubicBezTo>
                <a:cubicBezTo>
                  <a:pt x="6722888" y="190766"/>
                  <a:pt x="6717673" y="189730"/>
                  <a:pt x="6712733" y="187660"/>
                </a:cubicBezTo>
                <a:cubicBezTo>
                  <a:pt x="6707790" y="185590"/>
                  <a:pt x="6703445" y="182682"/>
                  <a:pt x="6699701" y="178938"/>
                </a:cubicBezTo>
                <a:cubicBezTo>
                  <a:pt x="6696116" y="175269"/>
                  <a:pt x="6693250" y="170744"/>
                  <a:pt x="6691097" y="165365"/>
                </a:cubicBezTo>
                <a:cubicBezTo>
                  <a:pt x="6688941" y="159991"/>
                  <a:pt x="6687868" y="154314"/>
                  <a:pt x="6687868" y="148333"/>
                </a:cubicBezTo>
                <a:cubicBezTo>
                  <a:pt x="6687868" y="139089"/>
                  <a:pt x="6689822" y="131223"/>
                  <a:pt x="6693725" y="124725"/>
                </a:cubicBezTo>
                <a:cubicBezTo>
                  <a:pt x="6697630" y="118230"/>
                  <a:pt x="6703809" y="113072"/>
                  <a:pt x="6712254" y="109249"/>
                </a:cubicBezTo>
                <a:cubicBezTo>
                  <a:pt x="6719746" y="105821"/>
                  <a:pt x="6728587" y="103449"/>
                  <a:pt x="6738790" y="102134"/>
                </a:cubicBezTo>
                <a:cubicBezTo>
                  <a:pt x="6748988" y="100821"/>
                  <a:pt x="6759982" y="99845"/>
                  <a:pt x="6771777" y="99208"/>
                </a:cubicBezTo>
                <a:lnTo>
                  <a:pt x="6771777" y="94902"/>
                </a:lnTo>
                <a:cubicBezTo>
                  <a:pt x="6771777" y="89647"/>
                  <a:pt x="6770977" y="85402"/>
                  <a:pt x="6769386" y="82173"/>
                </a:cubicBezTo>
                <a:cubicBezTo>
                  <a:pt x="6767796" y="78947"/>
                  <a:pt x="6765563" y="76456"/>
                  <a:pt x="6762694" y="74702"/>
                </a:cubicBezTo>
                <a:cubicBezTo>
                  <a:pt x="6759825" y="72870"/>
                  <a:pt x="6756322" y="71653"/>
                  <a:pt x="6752178" y="71056"/>
                </a:cubicBezTo>
                <a:cubicBezTo>
                  <a:pt x="6748034" y="70458"/>
                  <a:pt x="6743769" y="70160"/>
                  <a:pt x="6739387" y="70160"/>
                </a:cubicBezTo>
                <a:cubicBezTo>
                  <a:pt x="6734204" y="70160"/>
                  <a:pt x="6728108" y="70937"/>
                  <a:pt x="6721096" y="72489"/>
                </a:cubicBezTo>
                <a:cubicBezTo>
                  <a:pt x="6714087" y="74045"/>
                  <a:pt x="6707074" y="76298"/>
                  <a:pt x="6700061" y="79246"/>
                </a:cubicBezTo>
                <a:lnTo>
                  <a:pt x="6698747" y="79246"/>
                </a:lnTo>
                <a:lnTo>
                  <a:pt x="6698747" y="56418"/>
                </a:lnTo>
                <a:cubicBezTo>
                  <a:pt x="6702890" y="55223"/>
                  <a:pt x="6708827" y="53909"/>
                  <a:pt x="6716556" y="52470"/>
                </a:cubicBezTo>
                <a:cubicBezTo>
                  <a:pt x="6724285" y="51036"/>
                  <a:pt x="6731936" y="50320"/>
                  <a:pt x="6739506" y="50320"/>
                </a:cubicBezTo>
                <a:cubicBezTo>
                  <a:pt x="6748668" y="50320"/>
                  <a:pt x="6756397" y="51036"/>
                  <a:pt x="6762694" y="52470"/>
                </a:cubicBezTo>
                <a:cubicBezTo>
                  <a:pt x="6768990" y="53909"/>
                  <a:pt x="6774646" y="56497"/>
                  <a:pt x="6779667" y="60242"/>
                </a:cubicBezTo>
                <a:cubicBezTo>
                  <a:pt x="6784527" y="63906"/>
                  <a:pt x="6788153" y="68647"/>
                  <a:pt x="6790547" y="74465"/>
                </a:cubicBezTo>
                <a:cubicBezTo>
                  <a:pt x="6792938" y="80279"/>
                  <a:pt x="6794133" y="87374"/>
                  <a:pt x="6794133" y="95745"/>
                </a:cubicBezTo>
                <a:lnTo>
                  <a:pt x="6794133" y="187062"/>
                </a:lnTo>
                <a:lnTo>
                  <a:pt x="6771777" y="187062"/>
                </a:lnTo>
                <a:close/>
                <a:moveTo>
                  <a:pt x="6931112" y="187062"/>
                </a:moveTo>
                <a:lnTo>
                  <a:pt x="6908641" y="187062"/>
                </a:lnTo>
                <a:lnTo>
                  <a:pt x="6908641" y="126939"/>
                </a:lnTo>
                <a:lnTo>
                  <a:pt x="6848158" y="126939"/>
                </a:lnTo>
                <a:lnTo>
                  <a:pt x="6848158" y="187062"/>
                </a:lnTo>
                <a:lnTo>
                  <a:pt x="6825687" y="187062"/>
                </a:lnTo>
                <a:lnTo>
                  <a:pt x="6825687" y="53546"/>
                </a:lnTo>
                <a:lnTo>
                  <a:pt x="6848158" y="53546"/>
                </a:lnTo>
                <a:lnTo>
                  <a:pt x="6848158" y="107574"/>
                </a:lnTo>
                <a:lnTo>
                  <a:pt x="6908641" y="107574"/>
                </a:lnTo>
                <a:lnTo>
                  <a:pt x="6908641" y="53546"/>
                </a:lnTo>
                <a:lnTo>
                  <a:pt x="6931112" y="53546"/>
                </a:lnTo>
                <a:close/>
                <a:moveTo>
                  <a:pt x="7073353" y="120365"/>
                </a:moveTo>
                <a:cubicBezTo>
                  <a:pt x="7073353" y="142837"/>
                  <a:pt x="7067939" y="160185"/>
                  <a:pt x="7057102" y="172418"/>
                </a:cubicBezTo>
                <a:cubicBezTo>
                  <a:pt x="7046262" y="184650"/>
                  <a:pt x="7031837" y="190766"/>
                  <a:pt x="7013827" y="190766"/>
                </a:cubicBezTo>
                <a:cubicBezTo>
                  <a:pt x="6995261" y="190766"/>
                  <a:pt x="6980657" y="184452"/>
                  <a:pt x="6970022" y="171821"/>
                </a:cubicBezTo>
                <a:cubicBezTo>
                  <a:pt x="6959380" y="159192"/>
                  <a:pt x="6954063" y="142040"/>
                  <a:pt x="6954063" y="120365"/>
                </a:cubicBezTo>
                <a:cubicBezTo>
                  <a:pt x="6954063" y="98053"/>
                  <a:pt x="6959539" y="80722"/>
                  <a:pt x="6970501" y="68366"/>
                </a:cubicBezTo>
                <a:cubicBezTo>
                  <a:pt x="6981455" y="56016"/>
                  <a:pt x="6995898" y="49841"/>
                  <a:pt x="7013827" y="49841"/>
                </a:cubicBezTo>
                <a:cubicBezTo>
                  <a:pt x="7031837" y="49841"/>
                  <a:pt x="7046262" y="55997"/>
                  <a:pt x="7057102" y="68305"/>
                </a:cubicBezTo>
                <a:cubicBezTo>
                  <a:pt x="7067939" y="80621"/>
                  <a:pt x="7073353" y="97973"/>
                  <a:pt x="7073353" y="120365"/>
                </a:cubicBezTo>
                <a:close/>
                <a:moveTo>
                  <a:pt x="7050165" y="120365"/>
                </a:moveTo>
                <a:cubicBezTo>
                  <a:pt x="7050165" y="103070"/>
                  <a:pt x="7047018" y="90222"/>
                  <a:pt x="7040725" y="81817"/>
                </a:cubicBezTo>
                <a:cubicBezTo>
                  <a:pt x="7034429" y="73407"/>
                  <a:pt x="7025463" y="69206"/>
                  <a:pt x="7013827" y="69206"/>
                </a:cubicBezTo>
                <a:cubicBezTo>
                  <a:pt x="7002112" y="69206"/>
                  <a:pt x="6993087" y="73407"/>
                  <a:pt x="6986752" y="81817"/>
                </a:cubicBezTo>
                <a:cubicBezTo>
                  <a:pt x="6980418" y="90222"/>
                  <a:pt x="6977251" y="103070"/>
                  <a:pt x="6977251" y="120365"/>
                </a:cubicBezTo>
                <a:cubicBezTo>
                  <a:pt x="6977251" y="137101"/>
                  <a:pt x="6980418" y="149787"/>
                  <a:pt x="6986752" y="158435"/>
                </a:cubicBezTo>
                <a:cubicBezTo>
                  <a:pt x="6993087" y="167082"/>
                  <a:pt x="7002112" y="171403"/>
                  <a:pt x="7013827" y="171403"/>
                </a:cubicBezTo>
                <a:cubicBezTo>
                  <a:pt x="7025378" y="171403"/>
                  <a:pt x="7034328" y="167158"/>
                  <a:pt x="7040660" y="158672"/>
                </a:cubicBezTo>
                <a:cubicBezTo>
                  <a:pt x="7046996" y="150187"/>
                  <a:pt x="7050165" y="137419"/>
                  <a:pt x="7050165" y="12036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22763" y="5936437"/>
            <a:ext cx="1243203" cy="227224"/>
          </a:xfrm>
          <a:custGeom>
            <a:avLst/>
            <a:gdLst/>
            <a:ahLst/>
            <a:cxnLst/>
            <a:rect l="l" t="t" r="r" b="b"/>
            <a:pathLst>
              <a:path w="1243203" h="227224">
                <a:moveTo>
                  <a:pt x="131601" y="177980"/>
                </a:moveTo>
                <a:lnTo>
                  <a:pt x="101480" y="177980"/>
                </a:lnTo>
                <a:lnTo>
                  <a:pt x="38606" y="96463"/>
                </a:lnTo>
                <a:lnTo>
                  <a:pt x="23666" y="96463"/>
                </a:lnTo>
                <a:lnTo>
                  <a:pt x="23666" y="177980"/>
                </a:lnTo>
                <a:lnTo>
                  <a:pt x="0" y="177980"/>
                </a:lnTo>
                <a:lnTo>
                  <a:pt x="0" y="0"/>
                </a:lnTo>
                <a:lnTo>
                  <a:pt x="23666" y="0"/>
                </a:lnTo>
                <a:lnTo>
                  <a:pt x="23666" y="80204"/>
                </a:lnTo>
                <a:cubicBezTo>
                  <a:pt x="32991" y="79884"/>
                  <a:pt x="40381" y="77537"/>
                  <a:pt x="45839" y="73152"/>
                </a:cubicBezTo>
                <a:cubicBezTo>
                  <a:pt x="51300" y="68772"/>
                  <a:pt x="55739" y="62475"/>
                  <a:pt x="59165" y="54267"/>
                </a:cubicBezTo>
                <a:cubicBezTo>
                  <a:pt x="60602" y="50680"/>
                  <a:pt x="61894" y="47272"/>
                  <a:pt x="63054" y="44046"/>
                </a:cubicBezTo>
                <a:cubicBezTo>
                  <a:pt x="64206" y="40820"/>
                  <a:pt x="65142" y="38092"/>
                  <a:pt x="65858" y="35859"/>
                </a:cubicBezTo>
                <a:cubicBezTo>
                  <a:pt x="70638" y="22230"/>
                  <a:pt x="76733" y="12848"/>
                  <a:pt x="84150" y="7707"/>
                </a:cubicBezTo>
                <a:cubicBezTo>
                  <a:pt x="91562" y="2570"/>
                  <a:pt x="101840" y="0"/>
                  <a:pt x="114987" y="0"/>
                </a:cubicBezTo>
                <a:lnTo>
                  <a:pt x="122278" y="0"/>
                </a:lnTo>
                <a:lnTo>
                  <a:pt x="122278" y="21154"/>
                </a:lnTo>
                <a:lnTo>
                  <a:pt x="116305" y="21154"/>
                </a:lnTo>
                <a:cubicBezTo>
                  <a:pt x="106582" y="21154"/>
                  <a:pt x="99770" y="23048"/>
                  <a:pt x="95865" y="26835"/>
                </a:cubicBezTo>
                <a:cubicBezTo>
                  <a:pt x="91958" y="30618"/>
                  <a:pt x="88369" y="37771"/>
                  <a:pt x="85104" y="48290"/>
                </a:cubicBezTo>
                <a:cubicBezTo>
                  <a:pt x="81839" y="58806"/>
                  <a:pt x="78173" y="66517"/>
                  <a:pt x="74109" y="71417"/>
                </a:cubicBezTo>
                <a:cubicBezTo>
                  <a:pt x="70042" y="76317"/>
                  <a:pt x="65142" y="80644"/>
                  <a:pt x="59407" y="84388"/>
                </a:cubicBezTo>
                <a:close/>
                <a:moveTo>
                  <a:pt x="255553" y="111284"/>
                </a:moveTo>
                <a:cubicBezTo>
                  <a:pt x="255553" y="133755"/>
                  <a:pt x="250139" y="151103"/>
                  <a:pt x="239299" y="163336"/>
                </a:cubicBezTo>
                <a:cubicBezTo>
                  <a:pt x="228463" y="175568"/>
                  <a:pt x="214038" y="181685"/>
                  <a:pt x="196027" y="181685"/>
                </a:cubicBezTo>
                <a:cubicBezTo>
                  <a:pt x="177462" y="181685"/>
                  <a:pt x="162857" y="175370"/>
                  <a:pt x="152222" y="162738"/>
                </a:cubicBezTo>
                <a:cubicBezTo>
                  <a:pt x="141581" y="150110"/>
                  <a:pt x="136259" y="132955"/>
                  <a:pt x="136259" y="111284"/>
                </a:cubicBezTo>
                <a:cubicBezTo>
                  <a:pt x="136259" y="88971"/>
                  <a:pt x="141739" y="71637"/>
                  <a:pt x="152701" y="59285"/>
                </a:cubicBezTo>
                <a:cubicBezTo>
                  <a:pt x="163656" y="46934"/>
                  <a:pt x="178096" y="40759"/>
                  <a:pt x="196027" y="40759"/>
                </a:cubicBezTo>
                <a:cubicBezTo>
                  <a:pt x="214038" y="40759"/>
                  <a:pt x="228463" y="46915"/>
                  <a:pt x="239299" y="59224"/>
                </a:cubicBezTo>
                <a:cubicBezTo>
                  <a:pt x="250139" y="71536"/>
                  <a:pt x="255553" y="88888"/>
                  <a:pt x="255553" y="111284"/>
                </a:cubicBezTo>
                <a:close/>
                <a:moveTo>
                  <a:pt x="232365" y="111284"/>
                </a:moveTo>
                <a:cubicBezTo>
                  <a:pt x="232365" y="93989"/>
                  <a:pt x="229219" y="81140"/>
                  <a:pt x="222923" y="72731"/>
                </a:cubicBezTo>
                <a:cubicBezTo>
                  <a:pt x="216630" y="64325"/>
                  <a:pt x="207663" y="60124"/>
                  <a:pt x="196027" y="60124"/>
                </a:cubicBezTo>
                <a:cubicBezTo>
                  <a:pt x="184312" y="60124"/>
                  <a:pt x="175288" y="64325"/>
                  <a:pt x="168952" y="72731"/>
                </a:cubicBezTo>
                <a:cubicBezTo>
                  <a:pt x="162619" y="81140"/>
                  <a:pt x="159451" y="93989"/>
                  <a:pt x="159451" y="111284"/>
                </a:cubicBezTo>
                <a:cubicBezTo>
                  <a:pt x="159451" y="128020"/>
                  <a:pt x="162619" y="140706"/>
                  <a:pt x="168952" y="149353"/>
                </a:cubicBezTo>
                <a:cubicBezTo>
                  <a:pt x="175288" y="158000"/>
                  <a:pt x="184312" y="162321"/>
                  <a:pt x="196027" y="162321"/>
                </a:cubicBezTo>
                <a:cubicBezTo>
                  <a:pt x="207579" y="162321"/>
                  <a:pt x="216528" y="158077"/>
                  <a:pt x="222862" y="149591"/>
                </a:cubicBezTo>
                <a:cubicBezTo>
                  <a:pt x="229198" y="141106"/>
                  <a:pt x="232365" y="128333"/>
                  <a:pt x="232365" y="111284"/>
                </a:cubicBezTo>
                <a:close/>
                <a:moveTo>
                  <a:pt x="365609" y="141045"/>
                </a:moveTo>
                <a:cubicBezTo>
                  <a:pt x="365609" y="148536"/>
                  <a:pt x="363974" y="154872"/>
                  <a:pt x="360709" y="160049"/>
                </a:cubicBezTo>
                <a:cubicBezTo>
                  <a:pt x="357444" y="165233"/>
                  <a:pt x="353257" y="169337"/>
                  <a:pt x="348156" y="172364"/>
                </a:cubicBezTo>
                <a:cubicBezTo>
                  <a:pt x="343296" y="175313"/>
                  <a:pt x="337759" y="177501"/>
                  <a:pt x="331546" y="178938"/>
                </a:cubicBezTo>
                <a:cubicBezTo>
                  <a:pt x="325328" y="180372"/>
                  <a:pt x="319111" y="181088"/>
                  <a:pt x="312897" y="181088"/>
                </a:cubicBezTo>
                <a:cubicBezTo>
                  <a:pt x="304132" y="181088"/>
                  <a:pt x="295844" y="180231"/>
                  <a:pt x="288036" y="178521"/>
                </a:cubicBezTo>
                <a:cubicBezTo>
                  <a:pt x="280228" y="176803"/>
                  <a:pt x="272455" y="174075"/>
                  <a:pt x="264726" y="170331"/>
                </a:cubicBezTo>
                <a:lnTo>
                  <a:pt x="264726" y="145466"/>
                </a:lnTo>
                <a:lnTo>
                  <a:pt x="266159" y="145466"/>
                </a:lnTo>
                <a:cubicBezTo>
                  <a:pt x="271580" y="150491"/>
                  <a:pt x="278374" y="154455"/>
                  <a:pt x="286542" y="157360"/>
                </a:cubicBezTo>
                <a:cubicBezTo>
                  <a:pt x="294710" y="160269"/>
                  <a:pt x="302857" y="161723"/>
                  <a:pt x="310982" y="161723"/>
                </a:cubicBezTo>
                <a:cubicBezTo>
                  <a:pt x="314489" y="161723"/>
                  <a:pt x="318258" y="161344"/>
                  <a:pt x="322283" y="160585"/>
                </a:cubicBezTo>
                <a:cubicBezTo>
                  <a:pt x="326303" y="159829"/>
                  <a:pt x="329710" y="158656"/>
                  <a:pt x="332500" y="157061"/>
                </a:cubicBezTo>
                <a:cubicBezTo>
                  <a:pt x="336168" y="154829"/>
                  <a:pt x="338777" y="152442"/>
                  <a:pt x="340329" y="149890"/>
                </a:cubicBezTo>
                <a:cubicBezTo>
                  <a:pt x="341885" y="147341"/>
                  <a:pt x="342658" y="143831"/>
                  <a:pt x="342658" y="139371"/>
                </a:cubicBezTo>
                <a:cubicBezTo>
                  <a:pt x="342658" y="134589"/>
                  <a:pt x="341766" y="130749"/>
                  <a:pt x="339972" y="127837"/>
                </a:cubicBezTo>
                <a:cubicBezTo>
                  <a:pt x="338180" y="124927"/>
                  <a:pt x="335728" y="122757"/>
                  <a:pt x="332622" y="121324"/>
                </a:cubicBezTo>
                <a:cubicBezTo>
                  <a:pt x="329508" y="119888"/>
                  <a:pt x="326023" y="118991"/>
                  <a:pt x="322161" y="118631"/>
                </a:cubicBezTo>
                <a:cubicBezTo>
                  <a:pt x="318293" y="118271"/>
                  <a:pt x="314212" y="118095"/>
                  <a:pt x="309905" y="118095"/>
                </a:cubicBezTo>
                <a:lnTo>
                  <a:pt x="294131" y="118095"/>
                </a:lnTo>
                <a:lnTo>
                  <a:pt x="294131" y="98730"/>
                </a:lnTo>
                <a:lnTo>
                  <a:pt x="306202" y="98730"/>
                </a:lnTo>
                <a:cubicBezTo>
                  <a:pt x="309229" y="98730"/>
                  <a:pt x="313013" y="98629"/>
                  <a:pt x="317559" y="98431"/>
                </a:cubicBezTo>
                <a:cubicBezTo>
                  <a:pt x="322098" y="98233"/>
                  <a:pt x="325724" y="97618"/>
                  <a:pt x="328435" y="96581"/>
                </a:cubicBezTo>
                <a:cubicBezTo>
                  <a:pt x="331862" y="95303"/>
                  <a:pt x="334613" y="93492"/>
                  <a:pt x="336683" y="91141"/>
                </a:cubicBezTo>
                <a:cubicBezTo>
                  <a:pt x="338752" y="88794"/>
                  <a:pt x="339790" y="84827"/>
                  <a:pt x="339790" y="79247"/>
                </a:cubicBezTo>
                <a:cubicBezTo>
                  <a:pt x="339790" y="75341"/>
                  <a:pt x="338914" y="72198"/>
                  <a:pt x="337162" y="69808"/>
                </a:cubicBezTo>
                <a:cubicBezTo>
                  <a:pt x="335408" y="67418"/>
                  <a:pt x="333220" y="65542"/>
                  <a:pt x="330585" y="64184"/>
                </a:cubicBezTo>
                <a:cubicBezTo>
                  <a:pt x="327873" y="62752"/>
                  <a:pt x="324928" y="61776"/>
                  <a:pt x="321743" y="61254"/>
                </a:cubicBezTo>
                <a:cubicBezTo>
                  <a:pt x="318553" y="60739"/>
                  <a:pt x="315489" y="60480"/>
                  <a:pt x="312541" y="60480"/>
                </a:cubicBezTo>
                <a:cubicBezTo>
                  <a:pt x="304966" y="60480"/>
                  <a:pt x="297698" y="61539"/>
                  <a:pt x="290724" y="63648"/>
                </a:cubicBezTo>
                <a:cubicBezTo>
                  <a:pt x="283748" y="65762"/>
                  <a:pt x="277754" y="68890"/>
                  <a:pt x="272736" y="73034"/>
                </a:cubicBezTo>
                <a:lnTo>
                  <a:pt x="271304" y="73034"/>
                </a:lnTo>
                <a:lnTo>
                  <a:pt x="271304" y="48769"/>
                </a:lnTo>
                <a:cubicBezTo>
                  <a:pt x="277038" y="46775"/>
                  <a:pt x="283391" y="45021"/>
                  <a:pt x="290365" y="43506"/>
                </a:cubicBezTo>
                <a:cubicBezTo>
                  <a:pt x="297339" y="41991"/>
                  <a:pt x="304330" y="41238"/>
                  <a:pt x="311339" y="41238"/>
                </a:cubicBezTo>
                <a:cubicBezTo>
                  <a:pt x="317002" y="41238"/>
                  <a:pt x="322758" y="41815"/>
                  <a:pt x="328615" y="42966"/>
                </a:cubicBezTo>
                <a:cubicBezTo>
                  <a:pt x="334472" y="44126"/>
                  <a:pt x="340031" y="46098"/>
                  <a:pt x="345286" y="48888"/>
                </a:cubicBezTo>
                <a:cubicBezTo>
                  <a:pt x="350229" y="51599"/>
                  <a:pt x="354377" y="55321"/>
                  <a:pt x="357721" y="60066"/>
                </a:cubicBezTo>
                <a:cubicBezTo>
                  <a:pt x="361068" y="64808"/>
                  <a:pt x="362740" y="70603"/>
                  <a:pt x="362740" y="77455"/>
                </a:cubicBezTo>
                <a:cubicBezTo>
                  <a:pt x="362740" y="84709"/>
                  <a:pt x="360691" y="91063"/>
                  <a:pt x="356583" y="96520"/>
                </a:cubicBezTo>
                <a:cubicBezTo>
                  <a:pt x="352479" y="101977"/>
                  <a:pt x="347044" y="105585"/>
                  <a:pt x="340268" y="107341"/>
                </a:cubicBezTo>
                <a:lnTo>
                  <a:pt x="340268" y="108177"/>
                </a:lnTo>
                <a:cubicBezTo>
                  <a:pt x="347678" y="110726"/>
                  <a:pt x="353753" y="114631"/>
                  <a:pt x="358495" y="119888"/>
                </a:cubicBezTo>
                <a:cubicBezTo>
                  <a:pt x="363236" y="125151"/>
                  <a:pt x="365609" y="132203"/>
                  <a:pt x="365609" y="141045"/>
                </a:cubicBezTo>
                <a:close/>
                <a:moveTo>
                  <a:pt x="494103" y="44464"/>
                </a:moveTo>
                <a:lnTo>
                  <a:pt x="422262" y="227224"/>
                </a:lnTo>
                <a:lnTo>
                  <a:pt x="398239" y="227224"/>
                </a:lnTo>
                <a:lnTo>
                  <a:pt x="422143" y="171526"/>
                </a:lnTo>
                <a:lnTo>
                  <a:pt x="373615" y="44464"/>
                </a:lnTo>
                <a:lnTo>
                  <a:pt x="397879" y="44464"/>
                </a:lnTo>
                <a:lnTo>
                  <a:pt x="434336" y="143317"/>
                </a:lnTo>
                <a:lnTo>
                  <a:pt x="470674" y="44464"/>
                </a:lnTo>
                <a:close/>
                <a:moveTo>
                  <a:pt x="615207" y="177980"/>
                </a:moveTo>
                <a:lnTo>
                  <a:pt x="592737" y="177980"/>
                </a:lnTo>
                <a:lnTo>
                  <a:pt x="592737" y="63350"/>
                </a:lnTo>
                <a:lnTo>
                  <a:pt x="546836" y="63350"/>
                </a:lnTo>
                <a:cubicBezTo>
                  <a:pt x="546595" y="69967"/>
                  <a:pt x="546354" y="76320"/>
                  <a:pt x="546116" y="82415"/>
                </a:cubicBezTo>
                <a:cubicBezTo>
                  <a:pt x="545875" y="88510"/>
                  <a:pt x="545638" y="94032"/>
                  <a:pt x="545400" y="98971"/>
                </a:cubicBezTo>
                <a:cubicBezTo>
                  <a:pt x="544921" y="111482"/>
                  <a:pt x="544103" y="121958"/>
                  <a:pt x="542951" y="130403"/>
                </a:cubicBezTo>
                <a:cubicBezTo>
                  <a:pt x="541792" y="138853"/>
                  <a:pt x="540342" y="145627"/>
                  <a:pt x="538585" y="150728"/>
                </a:cubicBezTo>
                <a:cubicBezTo>
                  <a:pt x="536831" y="155989"/>
                  <a:pt x="534902" y="160088"/>
                  <a:pt x="532793" y="163037"/>
                </a:cubicBezTo>
                <a:cubicBezTo>
                  <a:pt x="530680" y="165989"/>
                  <a:pt x="528311" y="168657"/>
                  <a:pt x="525676" y="171051"/>
                </a:cubicBezTo>
                <a:cubicBezTo>
                  <a:pt x="522964" y="173441"/>
                  <a:pt x="520060" y="175231"/>
                  <a:pt x="516952" y="176426"/>
                </a:cubicBezTo>
                <a:cubicBezTo>
                  <a:pt x="513846" y="177621"/>
                  <a:pt x="510339" y="178218"/>
                  <a:pt x="506436" y="178218"/>
                </a:cubicBezTo>
                <a:cubicBezTo>
                  <a:pt x="505159" y="178218"/>
                  <a:pt x="503524" y="178182"/>
                  <a:pt x="501530" y="178100"/>
                </a:cubicBezTo>
                <a:cubicBezTo>
                  <a:pt x="499539" y="178021"/>
                  <a:pt x="498146" y="177980"/>
                  <a:pt x="497347" y="177980"/>
                </a:cubicBezTo>
                <a:lnTo>
                  <a:pt x="497347" y="158379"/>
                </a:lnTo>
                <a:lnTo>
                  <a:pt x="498542" y="158379"/>
                </a:lnTo>
                <a:cubicBezTo>
                  <a:pt x="499103" y="158379"/>
                  <a:pt x="499680" y="158415"/>
                  <a:pt x="500277" y="158497"/>
                </a:cubicBezTo>
                <a:cubicBezTo>
                  <a:pt x="500875" y="158577"/>
                  <a:pt x="501570" y="158616"/>
                  <a:pt x="502369" y="158616"/>
                </a:cubicBezTo>
                <a:cubicBezTo>
                  <a:pt x="504280" y="158616"/>
                  <a:pt x="506152" y="158340"/>
                  <a:pt x="507988" y="157781"/>
                </a:cubicBezTo>
                <a:cubicBezTo>
                  <a:pt x="509821" y="157219"/>
                  <a:pt x="511456" y="156186"/>
                  <a:pt x="512888" y="154674"/>
                </a:cubicBezTo>
                <a:cubicBezTo>
                  <a:pt x="516870" y="150768"/>
                  <a:pt x="519782" y="143935"/>
                  <a:pt x="521610" y="134173"/>
                </a:cubicBezTo>
                <a:cubicBezTo>
                  <a:pt x="523443" y="124409"/>
                  <a:pt x="524757" y="110762"/>
                  <a:pt x="525556" y="93233"/>
                </a:cubicBezTo>
                <a:cubicBezTo>
                  <a:pt x="525878" y="86699"/>
                  <a:pt x="526172" y="78966"/>
                  <a:pt x="526453" y="70042"/>
                </a:cubicBezTo>
                <a:cubicBezTo>
                  <a:pt x="526737" y="61117"/>
                  <a:pt x="526993" y="52593"/>
                  <a:pt x="527234" y="44464"/>
                </a:cubicBezTo>
                <a:lnTo>
                  <a:pt x="615207" y="44464"/>
                </a:lnTo>
                <a:close/>
                <a:moveTo>
                  <a:pt x="748843" y="136624"/>
                </a:moveTo>
                <a:cubicBezTo>
                  <a:pt x="748843" y="143075"/>
                  <a:pt x="747547" y="148933"/>
                  <a:pt x="744959" y="154192"/>
                </a:cubicBezTo>
                <a:cubicBezTo>
                  <a:pt x="742367" y="159451"/>
                  <a:pt x="738839" y="163717"/>
                  <a:pt x="734379" y="166983"/>
                </a:cubicBezTo>
                <a:cubicBezTo>
                  <a:pt x="729122" y="170967"/>
                  <a:pt x="723502" y="173798"/>
                  <a:pt x="717531" y="175472"/>
                </a:cubicBezTo>
                <a:cubicBezTo>
                  <a:pt x="711550" y="177146"/>
                  <a:pt x="703858" y="177980"/>
                  <a:pt x="694454" y="177980"/>
                </a:cubicBezTo>
                <a:lnTo>
                  <a:pt x="647719" y="177980"/>
                </a:lnTo>
                <a:lnTo>
                  <a:pt x="647719" y="44464"/>
                </a:lnTo>
                <a:lnTo>
                  <a:pt x="670194" y="44464"/>
                </a:lnTo>
                <a:lnTo>
                  <a:pt x="670194" y="96463"/>
                </a:lnTo>
                <a:lnTo>
                  <a:pt x="695052" y="96463"/>
                </a:lnTo>
                <a:cubicBezTo>
                  <a:pt x="705096" y="96463"/>
                  <a:pt x="712883" y="96977"/>
                  <a:pt x="718424" y="98013"/>
                </a:cubicBezTo>
                <a:cubicBezTo>
                  <a:pt x="723963" y="99051"/>
                  <a:pt x="729479" y="101600"/>
                  <a:pt x="734975" y="105664"/>
                </a:cubicBezTo>
                <a:cubicBezTo>
                  <a:pt x="739598" y="109092"/>
                  <a:pt x="743065" y="113472"/>
                  <a:pt x="745377" y="118811"/>
                </a:cubicBezTo>
                <a:cubicBezTo>
                  <a:pt x="747687" y="124154"/>
                  <a:pt x="748843" y="130090"/>
                  <a:pt x="748843" y="136624"/>
                </a:cubicBezTo>
                <a:close/>
                <a:moveTo>
                  <a:pt x="725655" y="136981"/>
                </a:moveTo>
                <a:cubicBezTo>
                  <a:pt x="725655" y="132919"/>
                  <a:pt x="724956" y="129352"/>
                  <a:pt x="723561" y="126285"/>
                </a:cubicBezTo>
                <a:cubicBezTo>
                  <a:pt x="722168" y="123214"/>
                  <a:pt x="719878" y="120726"/>
                  <a:pt x="716687" y="118811"/>
                </a:cubicBezTo>
                <a:cubicBezTo>
                  <a:pt x="713344" y="116821"/>
                  <a:pt x="709539" y="115624"/>
                  <a:pt x="705273" y="115229"/>
                </a:cubicBezTo>
                <a:cubicBezTo>
                  <a:pt x="701009" y="114829"/>
                  <a:pt x="694897" y="114631"/>
                  <a:pt x="686926" y="114631"/>
                </a:cubicBezTo>
                <a:lnTo>
                  <a:pt x="670194" y="114631"/>
                </a:lnTo>
                <a:lnTo>
                  <a:pt x="670194" y="160049"/>
                </a:lnTo>
                <a:lnTo>
                  <a:pt x="686448" y="160049"/>
                </a:lnTo>
                <a:cubicBezTo>
                  <a:pt x="694418" y="160049"/>
                  <a:pt x="700593" y="159711"/>
                  <a:pt x="704977" y="159034"/>
                </a:cubicBezTo>
                <a:cubicBezTo>
                  <a:pt x="709358" y="158357"/>
                  <a:pt x="713142" y="157061"/>
                  <a:pt x="716332" y="155149"/>
                </a:cubicBezTo>
                <a:cubicBezTo>
                  <a:pt x="719597" y="153079"/>
                  <a:pt x="721966" y="150628"/>
                  <a:pt x="723441" y="147799"/>
                </a:cubicBezTo>
                <a:cubicBezTo>
                  <a:pt x="724917" y="144969"/>
                  <a:pt x="725655" y="141365"/>
                  <a:pt x="725655" y="136981"/>
                </a:cubicBezTo>
                <a:close/>
                <a:moveTo>
                  <a:pt x="823309" y="180968"/>
                </a:moveTo>
                <a:cubicBezTo>
                  <a:pt x="814143" y="180968"/>
                  <a:pt x="805741" y="179554"/>
                  <a:pt x="798091" y="176724"/>
                </a:cubicBezTo>
                <a:cubicBezTo>
                  <a:pt x="790441" y="173898"/>
                  <a:pt x="783868" y="169615"/>
                  <a:pt x="778366" y="163876"/>
                </a:cubicBezTo>
                <a:cubicBezTo>
                  <a:pt x="772870" y="158138"/>
                  <a:pt x="768604" y="150905"/>
                  <a:pt x="765580" y="142183"/>
                </a:cubicBezTo>
                <a:cubicBezTo>
                  <a:pt x="762548" y="133459"/>
                  <a:pt x="761032" y="123196"/>
                  <a:pt x="761032" y="111402"/>
                </a:cubicBezTo>
                <a:cubicBezTo>
                  <a:pt x="761032" y="99687"/>
                  <a:pt x="762606" y="89568"/>
                  <a:pt x="765755" y="81040"/>
                </a:cubicBezTo>
                <a:cubicBezTo>
                  <a:pt x="768906" y="72516"/>
                  <a:pt x="773107" y="65344"/>
                  <a:pt x="778366" y="59526"/>
                </a:cubicBezTo>
                <a:cubicBezTo>
                  <a:pt x="783629" y="53708"/>
                  <a:pt x="790182" y="49226"/>
                  <a:pt x="798030" y="46080"/>
                </a:cubicBezTo>
                <a:cubicBezTo>
                  <a:pt x="805881" y="42930"/>
                  <a:pt x="814305" y="41357"/>
                  <a:pt x="823309" y="41357"/>
                </a:cubicBezTo>
                <a:cubicBezTo>
                  <a:pt x="830642" y="41357"/>
                  <a:pt x="837716" y="42394"/>
                  <a:pt x="844527" y="44464"/>
                </a:cubicBezTo>
                <a:cubicBezTo>
                  <a:pt x="851338" y="46538"/>
                  <a:pt x="857415" y="48928"/>
                  <a:pt x="862754" y="51638"/>
                </a:cubicBezTo>
                <a:lnTo>
                  <a:pt x="862754" y="76856"/>
                </a:lnTo>
                <a:lnTo>
                  <a:pt x="861441" y="76856"/>
                </a:lnTo>
                <a:cubicBezTo>
                  <a:pt x="859850" y="75503"/>
                  <a:pt x="857797" y="73952"/>
                  <a:pt x="855288" y="72198"/>
                </a:cubicBezTo>
                <a:cubicBezTo>
                  <a:pt x="852778" y="70442"/>
                  <a:pt x="849729" y="68648"/>
                  <a:pt x="846144" y="66820"/>
                </a:cubicBezTo>
                <a:cubicBezTo>
                  <a:pt x="843030" y="65222"/>
                  <a:pt x="839364" y="63829"/>
                  <a:pt x="835142" y="62632"/>
                </a:cubicBezTo>
                <a:cubicBezTo>
                  <a:pt x="830923" y="61437"/>
                  <a:pt x="826855" y="60840"/>
                  <a:pt x="822948" y="60840"/>
                </a:cubicBezTo>
                <a:cubicBezTo>
                  <a:pt x="811322" y="60840"/>
                  <a:pt x="801976" y="65244"/>
                  <a:pt x="794923" y="74048"/>
                </a:cubicBezTo>
                <a:cubicBezTo>
                  <a:pt x="787871" y="82858"/>
                  <a:pt x="784343" y="95307"/>
                  <a:pt x="784343" y="111402"/>
                </a:cubicBezTo>
                <a:cubicBezTo>
                  <a:pt x="784343" y="127181"/>
                  <a:pt x="787748" y="139471"/>
                  <a:pt x="794563" y="148277"/>
                </a:cubicBezTo>
                <a:cubicBezTo>
                  <a:pt x="801374" y="157082"/>
                  <a:pt x="810839" y="161485"/>
                  <a:pt x="822948" y="161485"/>
                </a:cubicBezTo>
                <a:cubicBezTo>
                  <a:pt x="830283" y="161485"/>
                  <a:pt x="837255" y="159970"/>
                  <a:pt x="843872" y="156943"/>
                </a:cubicBezTo>
                <a:cubicBezTo>
                  <a:pt x="850482" y="153919"/>
                  <a:pt x="856339" y="150012"/>
                  <a:pt x="861441" y="145228"/>
                </a:cubicBezTo>
                <a:lnTo>
                  <a:pt x="862754" y="145228"/>
                </a:lnTo>
                <a:lnTo>
                  <a:pt x="862754" y="170453"/>
                </a:lnTo>
                <a:cubicBezTo>
                  <a:pt x="860523" y="171489"/>
                  <a:pt x="857736" y="172743"/>
                  <a:pt x="854387" y="174215"/>
                </a:cubicBezTo>
                <a:cubicBezTo>
                  <a:pt x="851043" y="175692"/>
                  <a:pt x="848012" y="176785"/>
                  <a:pt x="845302" y="177501"/>
                </a:cubicBezTo>
                <a:cubicBezTo>
                  <a:pt x="841478" y="178618"/>
                  <a:pt x="838051" y="179475"/>
                  <a:pt x="835024" y="180072"/>
                </a:cubicBezTo>
                <a:cubicBezTo>
                  <a:pt x="832000" y="180670"/>
                  <a:pt x="828093" y="180968"/>
                  <a:pt x="823309" y="180968"/>
                </a:cubicBezTo>
                <a:close/>
                <a:moveTo>
                  <a:pt x="990654" y="177980"/>
                </a:moveTo>
                <a:lnTo>
                  <a:pt x="962687" y="177980"/>
                </a:lnTo>
                <a:lnTo>
                  <a:pt x="916902" y="116421"/>
                </a:lnTo>
                <a:lnTo>
                  <a:pt x="905670" y="116421"/>
                </a:lnTo>
                <a:lnTo>
                  <a:pt x="905670" y="177980"/>
                </a:lnTo>
                <a:lnTo>
                  <a:pt x="883198" y="177980"/>
                </a:lnTo>
                <a:lnTo>
                  <a:pt x="883198" y="44464"/>
                </a:lnTo>
                <a:lnTo>
                  <a:pt x="905670" y="44464"/>
                </a:lnTo>
                <a:lnTo>
                  <a:pt x="905670" y="102557"/>
                </a:lnTo>
                <a:cubicBezTo>
                  <a:pt x="911488" y="102475"/>
                  <a:pt x="916445" y="101261"/>
                  <a:pt x="920549" y="98910"/>
                </a:cubicBezTo>
                <a:cubicBezTo>
                  <a:pt x="924656" y="96559"/>
                  <a:pt x="928141" y="91999"/>
                  <a:pt x="931010" y="85223"/>
                </a:cubicBezTo>
                <a:cubicBezTo>
                  <a:pt x="931885" y="83228"/>
                  <a:pt x="932864" y="80920"/>
                  <a:pt x="933938" y="78293"/>
                </a:cubicBezTo>
                <a:cubicBezTo>
                  <a:pt x="935013" y="75661"/>
                  <a:pt x="935870" y="73354"/>
                  <a:pt x="936508" y="71360"/>
                </a:cubicBezTo>
                <a:cubicBezTo>
                  <a:pt x="940013" y="61557"/>
                  <a:pt x="944874" y="54626"/>
                  <a:pt x="951095" y="50558"/>
                </a:cubicBezTo>
                <a:cubicBezTo>
                  <a:pt x="957308" y="46495"/>
                  <a:pt x="965398" y="44464"/>
                  <a:pt x="975355" y="44464"/>
                </a:cubicBezTo>
                <a:lnTo>
                  <a:pt x="981453" y="44464"/>
                </a:lnTo>
                <a:lnTo>
                  <a:pt x="981453" y="63829"/>
                </a:lnTo>
                <a:lnTo>
                  <a:pt x="976309" y="63829"/>
                </a:lnTo>
                <a:cubicBezTo>
                  <a:pt x="970016" y="63829"/>
                  <a:pt x="965296" y="65124"/>
                  <a:pt x="962147" y="67712"/>
                </a:cubicBezTo>
                <a:cubicBezTo>
                  <a:pt x="958997" y="70304"/>
                  <a:pt x="956347" y="75028"/>
                  <a:pt x="954198" y="81878"/>
                </a:cubicBezTo>
                <a:cubicBezTo>
                  <a:pt x="951966" y="88812"/>
                  <a:pt x="949334" y="94208"/>
                  <a:pt x="946310" y="98072"/>
                </a:cubicBezTo>
                <a:cubicBezTo>
                  <a:pt x="943282" y="101938"/>
                  <a:pt x="939934" y="104908"/>
                  <a:pt x="936267" y="106981"/>
                </a:cubicBezTo>
                <a:close/>
                <a:moveTo>
                  <a:pt x="1114967" y="111284"/>
                </a:moveTo>
                <a:cubicBezTo>
                  <a:pt x="1114967" y="133755"/>
                  <a:pt x="1109548" y="151103"/>
                  <a:pt x="1098712" y="163336"/>
                </a:cubicBezTo>
                <a:cubicBezTo>
                  <a:pt x="1087877" y="175568"/>
                  <a:pt x="1073451" y="181685"/>
                  <a:pt x="1055441" y="181685"/>
                </a:cubicBezTo>
                <a:cubicBezTo>
                  <a:pt x="1036872" y="181685"/>
                  <a:pt x="1022270" y="175370"/>
                  <a:pt x="1011636" y="162738"/>
                </a:cubicBezTo>
                <a:cubicBezTo>
                  <a:pt x="1000995" y="150110"/>
                  <a:pt x="995674" y="132955"/>
                  <a:pt x="995674" y="111284"/>
                </a:cubicBezTo>
                <a:cubicBezTo>
                  <a:pt x="995674" y="88971"/>
                  <a:pt x="1001152" y="71637"/>
                  <a:pt x="1012111" y="59285"/>
                </a:cubicBezTo>
                <a:cubicBezTo>
                  <a:pt x="1023070" y="46934"/>
                  <a:pt x="1037509" y="40759"/>
                  <a:pt x="1055441" y="40759"/>
                </a:cubicBezTo>
                <a:cubicBezTo>
                  <a:pt x="1073451" y="40759"/>
                  <a:pt x="1087877" y="46915"/>
                  <a:pt x="1098712" y="59224"/>
                </a:cubicBezTo>
                <a:cubicBezTo>
                  <a:pt x="1109548" y="71536"/>
                  <a:pt x="1114967" y="88888"/>
                  <a:pt x="1114967" y="111284"/>
                </a:cubicBezTo>
                <a:close/>
                <a:moveTo>
                  <a:pt x="1091779" y="111284"/>
                </a:moveTo>
                <a:cubicBezTo>
                  <a:pt x="1091779" y="93989"/>
                  <a:pt x="1088632" y="81140"/>
                  <a:pt x="1082336" y="72731"/>
                </a:cubicBezTo>
                <a:cubicBezTo>
                  <a:pt x="1076040" y="64325"/>
                  <a:pt x="1067075" y="60124"/>
                  <a:pt x="1055441" y="60124"/>
                </a:cubicBezTo>
                <a:cubicBezTo>
                  <a:pt x="1043723" y="60124"/>
                  <a:pt x="1034698" y="64325"/>
                  <a:pt x="1028365" y="72731"/>
                </a:cubicBezTo>
                <a:cubicBezTo>
                  <a:pt x="1022032" y="81140"/>
                  <a:pt x="1018861" y="93989"/>
                  <a:pt x="1018861" y="111284"/>
                </a:cubicBezTo>
                <a:cubicBezTo>
                  <a:pt x="1018861" y="128020"/>
                  <a:pt x="1022032" y="140706"/>
                  <a:pt x="1028365" y="149353"/>
                </a:cubicBezTo>
                <a:cubicBezTo>
                  <a:pt x="1034698" y="158000"/>
                  <a:pt x="1043723" y="162321"/>
                  <a:pt x="1055441" y="162321"/>
                </a:cubicBezTo>
                <a:cubicBezTo>
                  <a:pt x="1066993" y="162321"/>
                  <a:pt x="1075943" y="158077"/>
                  <a:pt x="1082275" y="149591"/>
                </a:cubicBezTo>
                <a:cubicBezTo>
                  <a:pt x="1088607" y="141106"/>
                  <a:pt x="1091779" y="128333"/>
                  <a:pt x="1091779" y="111284"/>
                </a:cubicBezTo>
                <a:close/>
                <a:moveTo>
                  <a:pt x="1195034" y="181088"/>
                </a:moveTo>
                <a:cubicBezTo>
                  <a:pt x="1173754" y="181088"/>
                  <a:pt x="1157242" y="175090"/>
                  <a:pt x="1145488" y="163094"/>
                </a:cubicBezTo>
                <a:cubicBezTo>
                  <a:pt x="1133734" y="151103"/>
                  <a:pt x="1127855" y="134071"/>
                  <a:pt x="1127855" y="112000"/>
                </a:cubicBezTo>
                <a:cubicBezTo>
                  <a:pt x="1127855" y="90245"/>
                  <a:pt x="1133550" y="72932"/>
                  <a:pt x="1144948" y="60063"/>
                </a:cubicBezTo>
                <a:cubicBezTo>
                  <a:pt x="1156341" y="47193"/>
                  <a:pt x="1171242" y="40759"/>
                  <a:pt x="1189652" y="40759"/>
                </a:cubicBezTo>
                <a:cubicBezTo>
                  <a:pt x="1197940" y="40759"/>
                  <a:pt x="1205273" y="41954"/>
                  <a:pt x="1211648" y="44344"/>
                </a:cubicBezTo>
                <a:cubicBezTo>
                  <a:pt x="1218020" y="46740"/>
                  <a:pt x="1223600" y="50480"/>
                  <a:pt x="1228377" y="55580"/>
                </a:cubicBezTo>
                <a:cubicBezTo>
                  <a:pt x="1233162" y="60682"/>
                  <a:pt x="1236830" y="66917"/>
                  <a:pt x="1239379" y="74286"/>
                </a:cubicBezTo>
                <a:cubicBezTo>
                  <a:pt x="1241924" y="81656"/>
                  <a:pt x="1243203" y="90680"/>
                  <a:pt x="1243203" y="101362"/>
                </a:cubicBezTo>
                <a:lnTo>
                  <a:pt x="1243203" y="113556"/>
                </a:lnTo>
                <a:lnTo>
                  <a:pt x="1150682" y="113556"/>
                </a:lnTo>
                <a:cubicBezTo>
                  <a:pt x="1150682" y="129093"/>
                  <a:pt x="1154589" y="140966"/>
                  <a:pt x="1162400" y="149170"/>
                </a:cubicBezTo>
                <a:cubicBezTo>
                  <a:pt x="1170208" y="157378"/>
                  <a:pt x="1181008" y="161485"/>
                  <a:pt x="1194793" y="161485"/>
                </a:cubicBezTo>
                <a:cubicBezTo>
                  <a:pt x="1199732" y="161485"/>
                  <a:pt x="1204575" y="160924"/>
                  <a:pt x="1209316" y="159812"/>
                </a:cubicBezTo>
                <a:cubicBezTo>
                  <a:pt x="1214056" y="158699"/>
                  <a:pt x="1218340" y="157263"/>
                  <a:pt x="1222164" y="155510"/>
                </a:cubicBezTo>
                <a:cubicBezTo>
                  <a:pt x="1226228" y="153677"/>
                  <a:pt x="1229656" y="151906"/>
                  <a:pt x="1232446" y="150189"/>
                </a:cubicBezTo>
                <a:cubicBezTo>
                  <a:pt x="1235232" y="148478"/>
                  <a:pt x="1237546" y="146863"/>
                  <a:pt x="1239379" y="145346"/>
                </a:cubicBezTo>
                <a:lnTo>
                  <a:pt x="1240693" y="145346"/>
                </a:lnTo>
                <a:lnTo>
                  <a:pt x="1240693" y="169856"/>
                </a:lnTo>
                <a:cubicBezTo>
                  <a:pt x="1238062" y="170892"/>
                  <a:pt x="1234797" y="172181"/>
                  <a:pt x="1230894" y="173736"/>
                </a:cubicBezTo>
                <a:cubicBezTo>
                  <a:pt x="1226987" y="175292"/>
                  <a:pt x="1223477" y="176508"/>
                  <a:pt x="1220371" y="177383"/>
                </a:cubicBezTo>
                <a:cubicBezTo>
                  <a:pt x="1215989" y="178578"/>
                  <a:pt x="1212026" y="179497"/>
                  <a:pt x="1208480" y="180133"/>
                </a:cubicBezTo>
                <a:cubicBezTo>
                  <a:pt x="1204934" y="180767"/>
                  <a:pt x="1200448" y="181088"/>
                  <a:pt x="1195034" y="181088"/>
                </a:cubicBezTo>
                <a:close/>
                <a:moveTo>
                  <a:pt x="1221328" y="96339"/>
                </a:moveTo>
                <a:cubicBezTo>
                  <a:pt x="1221170" y="90284"/>
                  <a:pt x="1220453" y="85064"/>
                  <a:pt x="1219176" y="80683"/>
                </a:cubicBezTo>
                <a:cubicBezTo>
                  <a:pt x="1217902" y="76299"/>
                  <a:pt x="1216069" y="72594"/>
                  <a:pt x="1213679" y="69567"/>
                </a:cubicBezTo>
                <a:cubicBezTo>
                  <a:pt x="1211046" y="66219"/>
                  <a:pt x="1207681" y="63670"/>
                  <a:pt x="1203580" y="61916"/>
                </a:cubicBezTo>
                <a:cubicBezTo>
                  <a:pt x="1199473" y="60160"/>
                  <a:pt x="1194393" y="59285"/>
                  <a:pt x="1188335" y="59285"/>
                </a:cubicBezTo>
                <a:cubicBezTo>
                  <a:pt x="1182362" y="59285"/>
                  <a:pt x="1177279" y="60181"/>
                  <a:pt x="1173096" y="61975"/>
                </a:cubicBezTo>
                <a:cubicBezTo>
                  <a:pt x="1168913" y="63767"/>
                  <a:pt x="1165111" y="66380"/>
                  <a:pt x="1161684" y="69808"/>
                </a:cubicBezTo>
                <a:cubicBezTo>
                  <a:pt x="1158336" y="73311"/>
                  <a:pt x="1155788" y="77196"/>
                  <a:pt x="1154034" y="81461"/>
                </a:cubicBezTo>
                <a:cubicBezTo>
                  <a:pt x="1152281" y="85724"/>
                  <a:pt x="1151165" y="90684"/>
                  <a:pt x="1150682" y="9633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67637" y="5936437"/>
            <a:ext cx="5094886" cy="227224"/>
          </a:xfrm>
          <a:custGeom>
            <a:avLst/>
            <a:gdLst/>
            <a:ahLst/>
            <a:cxnLst/>
            <a:rect l="l" t="t" r="r" b="b"/>
            <a:pathLst>
              <a:path w="5094886" h="227224">
                <a:moveTo>
                  <a:pt x="123833" y="177980"/>
                </a:moveTo>
                <a:lnTo>
                  <a:pt x="101599" y="177980"/>
                </a:lnTo>
                <a:lnTo>
                  <a:pt x="101599" y="73034"/>
                </a:lnTo>
                <a:lnTo>
                  <a:pt x="69562" y="141163"/>
                </a:lnTo>
                <a:lnTo>
                  <a:pt x="52829" y="141163"/>
                </a:lnTo>
                <a:lnTo>
                  <a:pt x="21034" y="73034"/>
                </a:lnTo>
                <a:lnTo>
                  <a:pt x="21034" y="177980"/>
                </a:lnTo>
                <a:lnTo>
                  <a:pt x="0" y="177980"/>
                </a:lnTo>
                <a:lnTo>
                  <a:pt x="0" y="44464"/>
                </a:lnTo>
                <a:lnTo>
                  <a:pt x="27128" y="44464"/>
                </a:lnTo>
                <a:lnTo>
                  <a:pt x="62272" y="118573"/>
                </a:lnTo>
                <a:lnTo>
                  <a:pt x="96220" y="44464"/>
                </a:lnTo>
                <a:lnTo>
                  <a:pt x="123833" y="44464"/>
                </a:lnTo>
                <a:close/>
                <a:moveTo>
                  <a:pt x="214319" y="181088"/>
                </a:moveTo>
                <a:cubicBezTo>
                  <a:pt x="193043" y="181088"/>
                  <a:pt x="176525" y="175090"/>
                  <a:pt x="164771" y="163094"/>
                </a:cubicBezTo>
                <a:cubicBezTo>
                  <a:pt x="153017" y="151103"/>
                  <a:pt x="147138" y="134071"/>
                  <a:pt x="147138" y="112000"/>
                </a:cubicBezTo>
                <a:cubicBezTo>
                  <a:pt x="147138" y="90245"/>
                  <a:pt x="152837" y="72932"/>
                  <a:pt x="164235" y="60063"/>
                </a:cubicBezTo>
                <a:cubicBezTo>
                  <a:pt x="175629" y="47193"/>
                  <a:pt x="190529" y="40759"/>
                  <a:pt x="208937" y="40759"/>
                </a:cubicBezTo>
                <a:cubicBezTo>
                  <a:pt x="217227" y="40759"/>
                  <a:pt x="224556" y="41954"/>
                  <a:pt x="230935" y="44344"/>
                </a:cubicBezTo>
                <a:cubicBezTo>
                  <a:pt x="237308" y="46740"/>
                  <a:pt x="242884" y="50480"/>
                  <a:pt x="247665" y="55580"/>
                </a:cubicBezTo>
                <a:cubicBezTo>
                  <a:pt x="252449" y="60682"/>
                  <a:pt x="256114" y="66917"/>
                  <a:pt x="258663" y="74286"/>
                </a:cubicBezTo>
                <a:cubicBezTo>
                  <a:pt x="261212" y="81656"/>
                  <a:pt x="262490" y="90680"/>
                  <a:pt x="262490" y="101362"/>
                </a:cubicBezTo>
                <a:lnTo>
                  <a:pt x="262490" y="113556"/>
                </a:lnTo>
                <a:lnTo>
                  <a:pt x="169970" y="113556"/>
                </a:lnTo>
                <a:cubicBezTo>
                  <a:pt x="169970" y="129093"/>
                  <a:pt x="173876" y="140966"/>
                  <a:pt x="181684" y="149170"/>
                </a:cubicBezTo>
                <a:cubicBezTo>
                  <a:pt x="189497" y="157378"/>
                  <a:pt x="200293" y="161485"/>
                  <a:pt x="214080" y="161485"/>
                </a:cubicBezTo>
                <a:cubicBezTo>
                  <a:pt x="219017" y="161485"/>
                  <a:pt x="223858" y="160924"/>
                  <a:pt x="228602" y="159812"/>
                </a:cubicBezTo>
                <a:cubicBezTo>
                  <a:pt x="233345" y="158699"/>
                  <a:pt x="237628" y="157263"/>
                  <a:pt x="241451" y="155510"/>
                </a:cubicBezTo>
                <a:cubicBezTo>
                  <a:pt x="245516" y="153677"/>
                  <a:pt x="248943" y="151906"/>
                  <a:pt x="251733" y="150189"/>
                </a:cubicBezTo>
                <a:cubicBezTo>
                  <a:pt x="254519" y="148478"/>
                  <a:pt x="256835" y="146863"/>
                  <a:pt x="258663" y="145346"/>
                </a:cubicBezTo>
                <a:lnTo>
                  <a:pt x="259977" y="145346"/>
                </a:lnTo>
                <a:lnTo>
                  <a:pt x="259977" y="169856"/>
                </a:lnTo>
                <a:cubicBezTo>
                  <a:pt x="257349" y="170892"/>
                  <a:pt x="254084" y="172181"/>
                  <a:pt x="250177" y="173736"/>
                </a:cubicBezTo>
                <a:cubicBezTo>
                  <a:pt x="246272" y="175292"/>
                  <a:pt x="242766" y="176508"/>
                  <a:pt x="239659" y="177383"/>
                </a:cubicBezTo>
                <a:cubicBezTo>
                  <a:pt x="235274" y="178578"/>
                  <a:pt x="231310" y="179497"/>
                  <a:pt x="227764" y="180133"/>
                </a:cubicBezTo>
                <a:cubicBezTo>
                  <a:pt x="224218" y="180767"/>
                  <a:pt x="219737" y="181088"/>
                  <a:pt x="214319" y="181088"/>
                </a:cubicBezTo>
                <a:close/>
                <a:moveTo>
                  <a:pt x="240613" y="96339"/>
                </a:moveTo>
                <a:cubicBezTo>
                  <a:pt x="240458" y="90284"/>
                  <a:pt x="239738" y="85064"/>
                  <a:pt x="238464" y="80683"/>
                </a:cubicBezTo>
                <a:cubicBezTo>
                  <a:pt x="237185" y="76299"/>
                  <a:pt x="235356" y="72594"/>
                  <a:pt x="232966" y="69567"/>
                </a:cubicBezTo>
                <a:cubicBezTo>
                  <a:pt x="230331" y="66219"/>
                  <a:pt x="226968" y="63670"/>
                  <a:pt x="222865" y="61916"/>
                </a:cubicBezTo>
                <a:cubicBezTo>
                  <a:pt x="218760" y="60160"/>
                  <a:pt x="213678" y="59285"/>
                  <a:pt x="207622" y="59285"/>
                </a:cubicBezTo>
                <a:cubicBezTo>
                  <a:pt x="201647" y="59285"/>
                  <a:pt x="196567" y="60181"/>
                  <a:pt x="192383" y="61975"/>
                </a:cubicBezTo>
                <a:cubicBezTo>
                  <a:pt x="188200" y="63767"/>
                  <a:pt x="184395" y="66380"/>
                  <a:pt x="180967" y="69808"/>
                </a:cubicBezTo>
                <a:cubicBezTo>
                  <a:pt x="177623" y="73311"/>
                  <a:pt x="175074" y="77196"/>
                  <a:pt x="173322" y="81461"/>
                </a:cubicBezTo>
                <a:cubicBezTo>
                  <a:pt x="171564" y="85724"/>
                  <a:pt x="170452" y="90684"/>
                  <a:pt x="169970" y="96339"/>
                </a:cubicBezTo>
                <a:close/>
                <a:moveTo>
                  <a:pt x="338266" y="180968"/>
                </a:moveTo>
                <a:cubicBezTo>
                  <a:pt x="329104" y="180968"/>
                  <a:pt x="320698" y="179554"/>
                  <a:pt x="313052" y="176724"/>
                </a:cubicBezTo>
                <a:cubicBezTo>
                  <a:pt x="305398" y="173898"/>
                  <a:pt x="298825" y="169615"/>
                  <a:pt x="293324" y="163876"/>
                </a:cubicBezTo>
                <a:cubicBezTo>
                  <a:pt x="287827" y="158138"/>
                  <a:pt x="283564" y="150905"/>
                  <a:pt x="280537" y="142183"/>
                </a:cubicBezTo>
                <a:cubicBezTo>
                  <a:pt x="277509" y="133459"/>
                  <a:pt x="275994" y="123196"/>
                  <a:pt x="275994" y="111402"/>
                </a:cubicBezTo>
                <a:cubicBezTo>
                  <a:pt x="275994" y="99687"/>
                  <a:pt x="277566" y="89568"/>
                  <a:pt x="280717" y="81040"/>
                </a:cubicBezTo>
                <a:cubicBezTo>
                  <a:pt x="283863" y="72516"/>
                  <a:pt x="288068" y="65344"/>
                  <a:pt x="293324" y="59526"/>
                </a:cubicBezTo>
                <a:cubicBezTo>
                  <a:pt x="298587" y="53708"/>
                  <a:pt x="305143" y="49226"/>
                  <a:pt x="312990" y="46080"/>
                </a:cubicBezTo>
                <a:cubicBezTo>
                  <a:pt x="320839" y="42930"/>
                  <a:pt x="329266" y="41357"/>
                  <a:pt x="338266" y="41357"/>
                </a:cubicBezTo>
                <a:cubicBezTo>
                  <a:pt x="345600" y="41357"/>
                  <a:pt x="352674" y="42394"/>
                  <a:pt x="359485" y="44464"/>
                </a:cubicBezTo>
                <a:cubicBezTo>
                  <a:pt x="366300" y="46538"/>
                  <a:pt x="372373" y="48928"/>
                  <a:pt x="377712" y="51638"/>
                </a:cubicBezTo>
                <a:lnTo>
                  <a:pt x="377712" y="76856"/>
                </a:lnTo>
                <a:lnTo>
                  <a:pt x="376397" y="76856"/>
                </a:lnTo>
                <a:cubicBezTo>
                  <a:pt x="374806" y="75503"/>
                  <a:pt x="372754" y="73952"/>
                  <a:pt x="370246" y="72198"/>
                </a:cubicBezTo>
                <a:cubicBezTo>
                  <a:pt x="367736" y="70442"/>
                  <a:pt x="364687" y="68648"/>
                  <a:pt x="361102" y="66820"/>
                </a:cubicBezTo>
                <a:cubicBezTo>
                  <a:pt x="357990" y="65222"/>
                  <a:pt x="354326" y="63829"/>
                  <a:pt x="350103" y="62632"/>
                </a:cubicBezTo>
                <a:cubicBezTo>
                  <a:pt x="345881" y="61437"/>
                  <a:pt x="341815" y="60840"/>
                  <a:pt x="337910" y="60840"/>
                </a:cubicBezTo>
                <a:cubicBezTo>
                  <a:pt x="326278" y="60840"/>
                  <a:pt x="316932" y="65244"/>
                  <a:pt x="309884" y="74048"/>
                </a:cubicBezTo>
                <a:cubicBezTo>
                  <a:pt x="302828" y="82858"/>
                  <a:pt x="299300" y="95307"/>
                  <a:pt x="299300" y="111402"/>
                </a:cubicBezTo>
                <a:cubicBezTo>
                  <a:pt x="299300" y="127181"/>
                  <a:pt x="302710" y="139471"/>
                  <a:pt x="309521" y="148277"/>
                </a:cubicBezTo>
                <a:cubicBezTo>
                  <a:pt x="316332" y="157082"/>
                  <a:pt x="325796" y="161485"/>
                  <a:pt x="337910" y="161485"/>
                </a:cubicBezTo>
                <a:cubicBezTo>
                  <a:pt x="345243" y="161485"/>
                  <a:pt x="352217" y="159970"/>
                  <a:pt x="358830" y="156943"/>
                </a:cubicBezTo>
                <a:cubicBezTo>
                  <a:pt x="365443" y="153919"/>
                  <a:pt x="371300" y="150012"/>
                  <a:pt x="376397" y="145228"/>
                </a:cubicBezTo>
                <a:lnTo>
                  <a:pt x="377712" y="145228"/>
                </a:lnTo>
                <a:lnTo>
                  <a:pt x="377712" y="170453"/>
                </a:lnTo>
                <a:cubicBezTo>
                  <a:pt x="375479" y="171489"/>
                  <a:pt x="372693" y="172743"/>
                  <a:pt x="369349" y="174215"/>
                </a:cubicBezTo>
                <a:cubicBezTo>
                  <a:pt x="366000" y="175692"/>
                  <a:pt x="362970" y="176785"/>
                  <a:pt x="360262" y="177501"/>
                </a:cubicBezTo>
                <a:cubicBezTo>
                  <a:pt x="356436" y="178618"/>
                  <a:pt x="353008" y="179475"/>
                  <a:pt x="349984" y="180072"/>
                </a:cubicBezTo>
                <a:cubicBezTo>
                  <a:pt x="346956" y="180670"/>
                  <a:pt x="343051" y="180968"/>
                  <a:pt x="338266" y="180968"/>
                </a:cubicBezTo>
                <a:close/>
                <a:moveTo>
                  <a:pt x="495694" y="64184"/>
                </a:moveTo>
                <a:lnTo>
                  <a:pt x="450270" y="64184"/>
                </a:lnTo>
                <a:lnTo>
                  <a:pt x="450270" y="177980"/>
                </a:lnTo>
                <a:lnTo>
                  <a:pt x="427798" y="177980"/>
                </a:lnTo>
                <a:lnTo>
                  <a:pt x="427798" y="64184"/>
                </a:lnTo>
                <a:lnTo>
                  <a:pt x="382377" y="64184"/>
                </a:lnTo>
                <a:lnTo>
                  <a:pt x="382377" y="44464"/>
                </a:lnTo>
                <a:lnTo>
                  <a:pt x="495694" y="44464"/>
                </a:lnTo>
                <a:close/>
                <a:moveTo>
                  <a:pt x="622277" y="111284"/>
                </a:moveTo>
                <a:cubicBezTo>
                  <a:pt x="622277" y="133755"/>
                  <a:pt x="616859" y="151103"/>
                  <a:pt x="606024" y="163336"/>
                </a:cubicBezTo>
                <a:cubicBezTo>
                  <a:pt x="595188" y="175568"/>
                  <a:pt x="580762" y="181685"/>
                  <a:pt x="562751" y="181685"/>
                </a:cubicBezTo>
                <a:cubicBezTo>
                  <a:pt x="544182" y="181685"/>
                  <a:pt x="529581" y="175370"/>
                  <a:pt x="518943" y="162738"/>
                </a:cubicBezTo>
                <a:cubicBezTo>
                  <a:pt x="508305" y="150110"/>
                  <a:pt x="502985" y="132955"/>
                  <a:pt x="502985" y="111284"/>
                </a:cubicBezTo>
                <a:cubicBezTo>
                  <a:pt x="502985" y="88971"/>
                  <a:pt x="508463" y="71637"/>
                  <a:pt x="519422" y="59285"/>
                </a:cubicBezTo>
                <a:cubicBezTo>
                  <a:pt x="530380" y="46934"/>
                  <a:pt x="544820" y="40759"/>
                  <a:pt x="562751" y="40759"/>
                </a:cubicBezTo>
                <a:cubicBezTo>
                  <a:pt x="580762" y="40759"/>
                  <a:pt x="595188" y="46915"/>
                  <a:pt x="606024" y="59224"/>
                </a:cubicBezTo>
                <a:cubicBezTo>
                  <a:pt x="616859" y="71536"/>
                  <a:pt x="622277" y="88888"/>
                  <a:pt x="622277" y="111284"/>
                </a:cubicBezTo>
                <a:close/>
                <a:moveTo>
                  <a:pt x="599089" y="111284"/>
                </a:moveTo>
                <a:cubicBezTo>
                  <a:pt x="599089" y="93989"/>
                  <a:pt x="595944" y="81140"/>
                  <a:pt x="589647" y="72731"/>
                </a:cubicBezTo>
                <a:cubicBezTo>
                  <a:pt x="583350" y="64325"/>
                  <a:pt x="574383" y="60124"/>
                  <a:pt x="562751" y="60124"/>
                </a:cubicBezTo>
                <a:cubicBezTo>
                  <a:pt x="551034" y="60124"/>
                  <a:pt x="542008" y="64325"/>
                  <a:pt x="535676" y="72731"/>
                </a:cubicBezTo>
                <a:cubicBezTo>
                  <a:pt x="529344" y="81140"/>
                  <a:pt x="526172" y="93989"/>
                  <a:pt x="526172" y="111284"/>
                </a:cubicBezTo>
                <a:cubicBezTo>
                  <a:pt x="526172" y="128020"/>
                  <a:pt x="529344" y="140706"/>
                  <a:pt x="535676" y="149353"/>
                </a:cubicBezTo>
                <a:cubicBezTo>
                  <a:pt x="542008" y="158000"/>
                  <a:pt x="551034" y="162321"/>
                  <a:pt x="562751" y="162321"/>
                </a:cubicBezTo>
                <a:cubicBezTo>
                  <a:pt x="574304" y="162321"/>
                  <a:pt x="583250" y="158077"/>
                  <a:pt x="589586" y="149591"/>
                </a:cubicBezTo>
                <a:cubicBezTo>
                  <a:pt x="595918" y="141106"/>
                  <a:pt x="599089" y="128333"/>
                  <a:pt x="599089" y="111284"/>
                </a:cubicBezTo>
                <a:close/>
                <a:moveTo>
                  <a:pt x="757346" y="107698"/>
                </a:moveTo>
                <a:cubicBezTo>
                  <a:pt x="757346" y="129931"/>
                  <a:pt x="752029" y="147636"/>
                  <a:pt x="741390" y="160826"/>
                </a:cubicBezTo>
                <a:cubicBezTo>
                  <a:pt x="730757" y="174014"/>
                  <a:pt x="717310" y="180609"/>
                  <a:pt x="701053" y="180609"/>
                </a:cubicBezTo>
                <a:cubicBezTo>
                  <a:pt x="694436" y="180609"/>
                  <a:pt x="688579" y="179852"/>
                  <a:pt x="683481" y="178341"/>
                </a:cubicBezTo>
                <a:cubicBezTo>
                  <a:pt x="678379" y="176824"/>
                  <a:pt x="673160" y="174477"/>
                  <a:pt x="667821" y="171289"/>
                </a:cubicBezTo>
                <a:lnTo>
                  <a:pt x="667821" y="227224"/>
                </a:lnTo>
                <a:lnTo>
                  <a:pt x="645349" y="227224"/>
                </a:lnTo>
                <a:lnTo>
                  <a:pt x="645349" y="44464"/>
                </a:lnTo>
                <a:lnTo>
                  <a:pt x="667821" y="44464"/>
                </a:lnTo>
                <a:lnTo>
                  <a:pt x="667821" y="58450"/>
                </a:lnTo>
                <a:cubicBezTo>
                  <a:pt x="673397" y="53431"/>
                  <a:pt x="679593" y="49226"/>
                  <a:pt x="686405" y="45839"/>
                </a:cubicBezTo>
                <a:cubicBezTo>
                  <a:pt x="693219" y="42451"/>
                  <a:pt x="700649" y="40759"/>
                  <a:pt x="708699" y="40759"/>
                </a:cubicBezTo>
                <a:cubicBezTo>
                  <a:pt x="724003" y="40759"/>
                  <a:pt x="735933" y="46815"/>
                  <a:pt x="744497" y="58929"/>
                </a:cubicBezTo>
                <a:cubicBezTo>
                  <a:pt x="753066" y="71039"/>
                  <a:pt x="757346" y="87297"/>
                  <a:pt x="757346" y="107698"/>
                </a:cubicBezTo>
                <a:close/>
                <a:moveTo>
                  <a:pt x="734158" y="110207"/>
                </a:moveTo>
                <a:cubicBezTo>
                  <a:pt x="734158" y="94990"/>
                  <a:pt x="731732" y="83171"/>
                  <a:pt x="726868" y="74765"/>
                </a:cubicBezTo>
                <a:cubicBezTo>
                  <a:pt x="722008" y="66356"/>
                  <a:pt x="714117" y="62154"/>
                  <a:pt x="703202" y="62154"/>
                </a:cubicBezTo>
                <a:cubicBezTo>
                  <a:pt x="696826" y="62154"/>
                  <a:pt x="690671" y="63568"/>
                  <a:pt x="684734" y="66399"/>
                </a:cubicBezTo>
                <a:cubicBezTo>
                  <a:pt x="678797" y="69229"/>
                  <a:pt x="673160" y="72875"/>
                  <a:pt x="667821" y="77335"/>
                </a:cubicBezTo>
                <a:lnTo>
                  <a:pt x="667821" y="153001"/>
                </a:lnTo>
                <a:cubicBezTo>
                  <a:pt x="673715" y="155869"/>
                  <a:pt x="678758" y="157818"/>
                  <a:pt x="682941" y="158854"/>
                </a:cubicBezTo>
                <a:cubicBezTo>
                  <a:pt x="687125" y="159894"/>
                  <a:pt x="691926" y="160408"/>
                  <a:pt x="697344" y="160408"/>
                </a:cubicBezTo>
                <a:cubicBezTo>
                  <a:pt x="708976" y="160408"/>
                  <a:pt x="718022" y="156146"/>
                  <a:pt x="724478" y="147618"/>
                </a:cubicBezTo>
                <a:cubicBezTo>
                  <a:pt x="730933" y="139094"/>
                  <a:pt x="734158" y="126623"/>
                  <a:pt x="734158" y="110207"/>
                </a:cubicBezTo>
                <a:close/>
                <a:moveTo>
                  <a:pt x="890506" y="111284"/>
                </a:moveTo>
                <a:cubicBezTo>
                  <a:pt x="890506" y="133755"/>
                  <a:pt x="885089" y="151103"/>
                  <a:pt x="874253" y="163336"/>
                </a:cubicBezTo>
                <a:cubicBezTo>
                  <a:pt x="863416" y="175568"/>
                  <a:pt x="848991" y="181685"/>
                  <a:pt x="830980" y="181685"/>
                </a:cubicBezTo>
                <a:cubicBezTo>
                  <a:pt x="812415" y="181685"/>
                  <a:pt x="797810" y="175370"/>
                  <a:pt x="787175" y="162738"/>
                </a:cubicBezTo>
                <a:cubicBezTo>
                  <a:pt x="776534" y="150110"/>
                  <a:pt x="771213" y="132955"/>
                  <a:pt x="771213" y="111284"/>
                </a:cubicBezTo>
                <a:cubicBezTo>
                  <a:pt x="771213" y="88971"/>
                  <a:pt x="776692" y="71637"/>
                  <a:pt x="787650" y="59285"/>
                </a:cubicBezTo>
                <a:cubicBezTo>
                  <a:pt x="798609" y="46934"/>
                  <a:pt x="813049" y="40759"/>
                  <a:pt x="830980" y="40759"/>
                </a:cubicBezTo>
                <a:cubicBezTo>
                  <a:pt x="848991" y="40759"/>
                  <a:pt x="863416" y="46915"/>
                  <a:pt x="874253" y="59224"/>
                </a:cubicBezTo>
                <a:cubicBezTo>
                  <a:pt x="885089" y="71536"/>
                  <a:pt x="890506" y="88888"/>
                  <a:pt x="890506" y="111284"/>
                </a:cubicBezTo>
                <a:close/>
                <a:moveTo>
                  <a:pt x="867319" y="111284"/>
                </a:moveTo>
                <a:cubicBezTo>
                  <a:pt x="867319" y="93989"/>
                  <a:pt x="864173" y="81140"/>
                  <a:pt x="857876" y="72731"/>
                </a:cubicBezTo>
                <a:cubicBezTo>
                  <a:pt x="851583" y="64325"/>
                  <a:pt x="842616" y="60124"/>
                  <a:pt x="830980" y="60124"/>
                </a:cubicBezTo>
                <a:cubicBezTo>
                  <a:pt x="819265" y="60124"/>
                  <a:pt x="810241" y="64325"/>
                  <a:pt x="803905" y="72731"/>
                </a:cubicBezTo>
                <a:cubicBezTo>
                  <a:pt x="797573" y="81140"/>
                  <a:pt x="794404" y="93989"/>
                  <a:pt x="794404" y="111284"/>
                </a:cubicBezTo>
                <a:cubicBezTo>
                  <a:pt x="794404" y="128020"/>
                  <a:pt x="797573" y="140706"/>
                  <a:pt x="803905" y="149353"/>
                </a:cubicBezTo>
                <a:cubicBezTo>
                  <a:pt x="810241" y="158000"/>
                  <a:pt x="819265" y="162321"/>
                  <a:pt x="830980" y="162321"/>
                </a:cubicBezTo>
                <a:cubicBezTo>
                  <a:pt x="842533" y="162321"/>
                  <a:pt x="851482" y="158077"/>
                  <a:pt x="857815" y="149591"/>
                </a:cubicBezTo>
                <a:cubicBezTo>
                  <a:pt x="864151" y="141106"/>
                  <a:pt x="867319" y="128333"/>
                  <a:pt x="867319" y="111284"/>
                </a:cubicBezTo>
                <a:close/>
                <a:moveTo>
                  <a:pt x="1074438" y="177980"/>
                </a:moveTo>
                <a:lnTo>
                  <a:pt x="1047300" y="177980"/>
                </a:lnTo>
                <a:lnTo>
                  <a:pt x="1005346" y="116543"/>
                </a:lnTo>
                <a:lnTo>
                  <a:pt x="996624" y="116543"/>
                </a:lnTo>
                <a:lnTo>
                  <a:pt x="996624" y="177980"/>
                </a:lnTo>
                <a:lnTo>
                  <a:pt x="974390" y="177980"/>
                </a:lnTo>
                <a:lnTo>
                  <a:pt x="974390" y="116543"/>
                </a:lnTo>
                <a:lnTo>
                  <a:pt x="965660" y="116543"/>
                </a:lnTo>
                <a:lnTo>
                  <a:pt x="922989" y="177980"/>
                </a:lnTo>
                <a:lnTo>
                  <a:pt x="897051" y="177980"/>
                </a:lnTo>
                <a:lnTo>
                  <a:pt x="947375" y="108058"/>
                </a:lnTo>
                <a:cubicBezTo>
                  <a:pt x="943473" y="105984"/>
                  <a:pt x="940003" y="102971"/>
                  <a:pt x="936976" y="99029"/>
                </a:cubicBezTo>
                <a:cubicBezTo>
                  <a:pt x="933952" y="95083"/>
                  <a:pt x="931240" y="89367"/>
                  <a:pt x="928850" y="81878"/>
                </a:cubicBezTo>
                <a:cubicBezTo>
                  <a:pt x="926694" y="75104"/>
                  <a:pt x="924145" y="70405"/>
                  <a:pt x="921196" y="67771"/>
                </a:cubicBezTo>
                <a:cubicBezTo>
                  <a:pt x="918248" y="65142"/>
                  <a:pt x="913427" y="63829"/>
                  <a:pt x="906736" y="63829"/>
                </a:cubicBezTo>
                <a:lnTo>
                  <a:pt x="901594" y="63829"/>
                </a:lnTo>
                <a:lnTo>
                  <a:pt x="901594" y="44464"/>
                </a:lnTo>
                <a:lnTo>
                  <a:pt x="907693" y="44464"/>
                </a:lnTo>
                <a:cubicBezTo>
                  <a:pt x="917492" y="44464"/>
                  <a:pt x="925559" y="46455"/>
                  <a:pt x="931895" y="50440"/>
                </a:cubicBezTo>
                <a:cubicBezTo>
                  <a:pt x="938228" y="54424"/>
                  <a:pt x="943188" y="61398"/>
                  <a:pt x="946775" y="71360"/>
                </a:cubicBezTo>
                <a:cubicBezTo>
                  <a:pt x="947497" y="73430"/>
                  <a:pt x="948394" y="75802"/>
                  <a:pt x="949471" y="78469"/>
                </a:cubicBezTo>
                <a:cubicBezTo>
                  <a:pt x="950547" y="81140"/>
                  <a:pt x="951479" y="83391"/>
                  <a:pt x="952275" y="85223"/>
                </a:cubicBezTo>
                <a:cubicBezTo>
                  <a:pt x="954907" y="91278"/>
                  <a:pt x="957974" y="95663"/>
                  <a:pt x="961480" y="98374"/>
                </a:cubicBezTo>
                <a:cubicBezTo>
                  <a:pt x="964983" y="101084"/>
                  <a:pt x="969288" y="102593"/>
                  <a:pt x="974390" y="102913"/>
                </a:cubicBezTo>
                <a:lnTo>
                  <a:pt x="974390" y="44464"/>
                </a:lnTo>
                <a:lnTo>
                  <a:pt x="996624" y="44464"/>
                </a:lnTo>
                <a:lnTo>
                  <a:pt x="996624" y="102913"/>
                </a:lnTo>
                <a:cubicBezTo>
                  <a:pt x="1001721" y="102518"/>
                  <a:pt x="1006080" y="100962"/>
                  <a:pt x="1009710" y="98255"/>
                </a:cubicBezTo>
                <a:cubicBezTo>
                  <a:pt x="1013338" y="95544"/>
                  <a:pt x="1016427" y="91202"/>
                  <a:pt x="1018972" y="85223"/>
                </a:cubicBezTo>
                <a:cubicBezTo>
                  <a:pt x="1019847" y="83228"/>
                  <a:pt x="1020826" y="80920"/>
                  <a:pt x="1021903" y="78293"/>
                </a:cubicBezTo>
                <a:cubicBezTo>
                  <a:pt x="1022979" y="75661"/>
                  <a:pt x="1023836" y="73354"/>
                  <a:pt x="1024470" y="71360"/>
                </a:cubicBezTo>
                <a:cubicBezTo>
                  <a:pt x="1027980" y="61557"/>
                  <a:pt x="1032839" y="54626"/>
                  <a:pt x="1039053" y="50558"/>
                </a:cubicBezTo>
                <a:cubicBezTo>
                  <a:pt x="1045270" y="46495"/>
                  <a:pt x="1053356" y="44464"/>
                  <a:pt x="1063318" y="44464"/>
                </a:cubicBezTo>
                <a:lnTo>
                  <a:pt x="1069415" y="44464"/>
                </a:lnTo>
                <a:lnTo>
                  <a:pt x="1069415" y="63829"/>
                </a:lnTo>
                <a:lnTo>
                  <a:pt x="1064275" y="63829"/>
                </a:lnTo>
                <a:cubicBezTo>
                  <a:pt x="1057979" y="63829"/>
                  <a:pt x="1053262" y="65124"/>
                  <a:pt x="1050112" y="67712"/>
                </a:cubicBezTo>
                <a:cubicBezTo>
                  <a:pt x="1046963" y="70304"/>
                  <a:pt x="1044312" y="75028"/>
                  <a:pt x="1042163" y="81878"/>
                </a:cubicBezTo>
                <a:cubicBezTo>
                  <a:pt x="1039932" y="88812"/>
                  <a:pt x="1037301" y="94269"/>
                  <a:pt x="1034275" y="98255"/>
                </a:cubicBezTo>
                <a:cubicBezTo>
                  <a:pt x="1031249" y="102236"/>
                  <a:pt x="1027896" y="105264"/>
                  <a:pt x="1024232" y="107341"/>
                </a:cubicBezTo>
                <a:close/>
                <a:moveTo>
                  <a:pt x="1206169" y="210017"/>
                </a:moveTo>
                <a:lnTo>
                  <a:pt x="1185253" y="210017"/>
                </a:lnTo>
                <a:lnTo>
                  <a:pt x="1185253" y="177621"/>
                </a:lnTo>
                <a:lnTo>
                  <a:pt x="1097280" y="177621"/>
                </a:lnTo>
                <a:lnTo>
                  <a:pt x="1097280" y="210017"/>
                </a:lnTo>
                <a:lnTo>
                  <a:pt x="1076359" y="210017"/>
                </a:lnTo>
                <a:lnTo>
                  <a:pt x="1076359" y="158854"/>
                </a:lnTo>
                <a:lnTo>
                  <a:pt x="1085205" y="158854"/>
                </a:lnTo>
                <a:cubicBezTo>
                  <a:pt x="1092775" y="146423"/>
                  <a:pt x="1098972" y="130190"/>
                  <a:pt x="1103791" y="110146"/>
                </a:cubicBezTo>
                <a:cubicBezTo>
                  <a:pt x="1108616" y="90105"/>
                  <a:pt x="1111024" y="68209"/>
                  <a:pt x="1111024" y="44464"/>
                </a:cubicBezTo>
                <a:lnTo>
                  <a:pt x="1192902" y="44464"/>
                </a:lnTo>
                <a:lnTo>
                  <a:pt x="1192902" y="158854"/>
                </a:lnTo>
                <a:lnTo>
                  <a:pt x="1206169" y="158854"/>
                </a:lnTo>
                <a:close/>
                <a:moveTo>
                  <a:pt x="1170432" y="158854"/>
                </a:moveTo>
                <a:lnTo>
                  <a:pt x="1170432" y="63350"/>
                </a:lnTo>
                <a:lnTo>
                  <a:pt x="1132181" y="63350"/>
                </a:lnTo>
                <a:cubicBezTo>
                  <a:pt x="1131144" y="83272"/>
                  <a:pt x="1128415" y="101459"/>
                  <a:pt x="1123994" y="117914"/>
                </a:cubicBezTo>
                <a:cubicBezTo>
                  <a:pt x="1119571" y="134370"/>
                  <a:pt x="1114012" y="148018"/>
                  <a:pt x="1107319" y="158854"/>
                </a:cubicBezTo>
                <a:close/>
                <a:moveTo>
                  <a:pt x="1286257" y="181088"/>
                </a:moveTo>
                <a:cubicBezTo>
                  <a:pt x="1264982" y="181088"/>
                  <a:pt x="1248468" y="175090"/>
                  <a:pt x="1236715" y="163094"/>
                </a:cubicBezTo>
                <a:cubicBezTo>
                  <a:pt x="1224961" y="151103"/>
                  <a:pt x="1219082" y="134071"/>
                  <a:pt x="1219082" y="112000"/>
                </a:cubicBezTo>
                <a:cubicBezTo>
                  <a:pt x="1219082" y="90245"/>
                  <a:pt x="1224777" y="72932"/>
                  <a:pt x="1236175" y="60063"/>
                </a:cubicBezTo>
                <a:cubicBezTo>
                  <a:pt x="1247569" y="47193"/>
                  <a:pt x="1262469" y="40759"/>
                  <a:pt x="1280876" y="40759"/>
                </a:cubicBezTo>
                <a:cubicBezTo>
                  <a:pt x="1289167" y="40759"/>
                  <a:pt x="1296500" y="41954"/>
                  <a:pt x="1302875" y="44344"/>
                </a:cubicBezTo>
                <a:cubicBezTo>
                  <a:pt x="1309248" y="46740"/>
                  <a:pt x="1314824" y="50480"/>
                  <a:pt x="1319605" y="55580"/>
                </a:cubicBezTo>
                <a:cubicBezTo>
                  <a:pt x="1324389" y="60682"/>
                  <a:pt x="1328058" y="66917"/>
                  <a:pt x="1330603" y="74286"/>
                </a:cubicBezTo>
                <a:cubicBezTo>
                  <a:pt x="1333152" y="81656"/>
                  <a:pt x="1334430" y="90680"/>
                  <a:pt x="1334430" y="101362"/>
                </a:cubicBezTo>
                <a:lnTo>
                  <a:pt x="1334430" y="113556"/>
                </a:lnTo>
                <a:lnTo>
                  <a:pt x="1241909" y="113556"/>
                </a:lnTo>
                <a:cubicBezTo>
                  <a:pt x="1241909" y="129093"/>
                  <a:pt x="1245815" y="140966"/>
                  <a:pt x="1253623" y="149170"/>
                </a:cubicBezTo>
                <a:cubicBezTo>
                  <a:pt x="1261436" y="157378"/>
                  <a:pt x="1272237" y="161485"/>
                  <a:pt x="1286020" y="161485"/>
                </a:cubicBezTo>
                <a:cubicBezTo>
                  <a:pt x="1290960" y="161485"/>
                  <a:pt x="1295801" y="160924"/>
                  <a:pt x="1300542" y="159812"/>
                </a:cubicBezTo>
                <a:cubicBezTo>
                  <a:pt x="1305285" y="158699"/>
                  <a:pt x="1309568" y="157263"/>
                  <a:pt x="1313391" y="155510"/>
                </a:cubicBezTo>
                <a:cubicBezTo>
                  <a:pt x="1317456" y="153677"/>
                  <a:pt x="1320882" y="151906"/>
                  <a:pt x="1323673" y="150189"/>
                </a:cubicBezTo>
                <a:cubicBezTo>
                  <a:pt x="1326459" y="148478"/>
                  <a:pt x="1328774" y="146863"/>
                  <a:pt x="1330603" y="145346"/>
                </a:cubicBezTo>
                <a:lnTo>
                  <a:pt x="1331920" y="145346"/>
                </a:lnTo>
                <a:lnTo>
                  <a:pt x="1331920" y="169856"/>
                </a:lnTo>
                <a:cubicBezTo>
                  <a:pt x="1329289" y="170892"/>
                  <a:pt x="1326024" y="172181"/>
                  <a:pt x="1322117" y="173736"/>
                </a:cubicBezTo>
                <a:cubicBezTo>
                  <a:pt x="1318216" y="175292"/>
                  <a:pt x="1314705" y="176508"/>
                  <a:pt x="1311599" y="177383"/>
                </a:cubicBezTo>
                <a:cubicBezTo>
                  <a:pt x="1307217" y="178578"/>
                  <a:pt x="1303254" y="179497"/>
                  <a:pt x="1299704" y="180133"/>
                </a:cubicBezTo>
                <a:cubicBezTo>
                  <a:pt x="1296158" y="180767"/>
                  <a:pt x="1291676" y="181088"/>
                  <a:pt x="1286257" y="181088"/>
                </a:cubicBezTo>
                <a:close/>
                <a:moveTo>
                  <a:pt x="1312556" y="96339"/>
                </a:moveTo>
                <a:cubicBezTo>
                  <a:pt x="1312398" y="90284"/>
                  <a:pt x="1311681" y="85064"/>
                  <a:pt x="1310402" y="80683"/>
                </a:cubicBezTo>
                <a:cubicBezTo>
                  <a:pt x="1309129" y="76299"/>
                  <a:pt x="1307296" y="72594"/>
                  <a:pt x="1304906" y="69567"/>
                </a:cubicBezTo>
                <a:cubicBezTo>
                  <a:pt x="1302275" y="66219"/>
                  <a:pt x="1298908" y="63670"/>
                  <a:pt x="1294804" y="61916"/>
                </a:cubicBezTo>
                <a:cubicBezTo>
                  <a:pt x="1290700" y="60160"/>
                  <a:pt x="1285621" y="59285"/>
                  <a:pt x="1279562" y="59285"/>
                </a:cubicBezTo>
                <a:cubicBezTo>
                  <a:pt x="1273586" y="59285"/>
                  <a:pt x="1268507" y="60181"/>
                  <a:pt x="1264323" y="61975"/>
                </a:cubicBezTo>
                <a:cubicBezTo>
                  <a:pt x="1260140" y="63767"/>
                  <a:pt x="1256335" y="66380"/>
                  <a:pt x="1252907" y="69808"/>
                </a:cubicBezTo>
                <a:cubicBezTo>
                  <a:pt x="1249563" y="73311"/>
                  <a:pt x="1247014" y="77196"/>
                  <a:pt x="1245261" y="81461"/>
                </a:cubicBezTo>
                <a:cubicBezTo>
                  <a:pt x="1243504" y="85724"/>
                  <a:pt x="1242392" y="90684"/>
                  <a:pt x="1241909" y="96339"/>
                </a:cubicBezTo>
                <a:close/>
                <a:moveTo>
                  <a:pt x="1462564" y="177980"/>
                </a:moveTo>
                <a:lnTo>
                  <a:pt x="1440094" y="177980"/>
                </a:lnTo>
                <a:lnTo>
                  <a:pt x="1440094" y="117857"/>
                </a:lnTo>
                <a:lnTo>
                  <a:pt x="1379610" y="117857"/>
                </a:lnTo>
                <a:lnTo>
                  <a:pt x="1379610" y="177980"/>
                </a:lnTo>
                <a:lnTo>
                  <a:pt x="1357138" y="177980"/>
                </a:lnTo>
                <a:lnTo>
                  <a:pt x="1357138" y="44464"/>
                </a:lnTo>
                <a:lnTo>
                  <a:pt x="1379610" y="44464"/>
                </a:lnTo>
                <a:lnTo>
                  <a:pt x="1379610" y="98492"/>
                </a:lnTo>
                <a:lnTo>
                  <a:pt x="1440094" y="98492"/>
                </a:lnTo>
                <a:lnTo>
                  <a:pt x="1440094" y="44464"/>
                </a:lnTo>
                <a:lnTo>
                  <a:pt x="1462564" y="44464"/>
                </a:lnTo>
                <a:close/>
                <a:moveTo>
                  <a:pt x="1600383" y="177980"/>
                </a:moveTo>
                <a:lnTo>
                  <a:pt x="1578153" y="177980"/>
                </a:lnTo>
                <a:lnTo>
                  <a:pt x="1578153" y="78412"/>
                </a:lnTo>
                <a:lnTo>
                  <a:pt x="1515279" y="177980"/>
                </a:lnTo>
                <a:lnTo>
                  <a:pt x="1494958" y="177980"/>
                </a:lnTo>
                <a:lnTo>
                  <a:pt x="1494958" y="44464"/>
                </a:lnTo>
                <a:lnTo>
                  <a:pt x="1517190" y="44464"/>
                </a:lnTo>
                <a:lnTo>
                  <a:pt x="1517190" y="142477"/>
                </a:lnTo>
                <a:lnTo>
                  <a:pt x="1579348" y="44464"/>
                </a:lnTo>
                <a:lnTo>
                  <a:pt x="1600383" y="44464"/>
                </a:lnTo>
                <a:close/>
                <a:moveTo>
                  <a:pt x="1690869" y="181088"/>
                </a:moveTo>
                <a:cubicBezTo>
                  <a:pt x="1669593" y="181088"/>
                  <a:pt x="1653081" y="175090"/>
                  <a:pt x="1641327" y="163094"/>
                </a:cubicBezTo>
                <a:cubicBezTo>
                  <a:pt x="1629571" y="151103"/>
                  <a:pt x="1623692" y="134071"/>
                  <a:pt x="1623692" y="112000"/>
                </a:cubicBezTo>
                <a:cubicBezTo>
                  <a:pt x="1623692" y="90245"/>
                  <a:pt x="1629389" y="72932"/>
                  <a:pt x="1640786" y="60063"/>
                </a:cubicBezTo>
                <a:cubicBezTo>
                  <a:pt x="1652180" y="47193"/>
                  <a:pt x="1667081" y="40759"/>
                  <a:pt x="1685491" y="40759"/>
                </a:cubicBezTo>
                <a:cubicBezTo>
                  <a:pt x="1693778" y="40759"/>
                  <a:pt x="1701112" y="41954"/>
                  <a:pt x="1707487" y="44344"/>
                </a:cubicBezTo>
                <a:cubicBezTo>
                  <a:pt x="1713859" y="46740"/>
                  <a:pt x="1719439" y="50480"/>
                  <a:pt x="1724216" y="55580"/>
                </a:cubicBezTo>
                <a:cubicBezTo>
                  <a:pt x="1729001" y="60682"/>
                  <a:pt x="1732669" y="66917"/>
                  <a:pt x="1735218" y="74286"/>
                </a:cubicBezTo>
                <a:cubicBezTo>
                  <a:pt x="1737763" y="81656"/>
                  <a:pt x="1739040" y="90680"/>
                  <a:pt x="1739040" y="101362"/>
                </a:cubicBezTo>
                <a:lnTo>
                  <a:pt x="1739040" y="113556"/>
                </a:lnTo>
                <a:lnTo>
                  <a:pt x="1646521" y="113556"/>
                </a:lnTo>
                <a:cubicBezTo>
                  <a:pt x="1646521" y="129093"/>
                  <a:pt x="1650427" y="140966"/>
                  <a:pt x="1658239" y="149170"/>
                </a:cubicBezTo>
                <a:cubicBezTo>
                  <a:pt x="1666047" y="157378"/>
                  <a:pt x="1676847" y="161485"/>
                  <a:pt x="1690632" y="161485"/>
                </a:cubicBezTo>
                <a:cubicBezTo>
                  <a:pt x="1695571" y="161485"/>
                  <a:pt x="1700413" y="160924"/>
                  <a:pt x="1705154" y="159812"/>
                </a:cubicBezTo>
                <a:cubicBezTo>
                  <a:pt x="1709895" y="158699"/>
                  <a:pt x="1714179" y="157263"/>
                  <a:pt x="1718003" y="155510"/>
                </a:cubicBezTo>
                <a:cubicBezTo>
                  <a:pt x="1722067" y="153677"/>
                  <a:pt x="1725494" y="151906"/>
                  <a:pt x="1728283" y="150189"/>
                </a:cubicBezTo>
                <a:cubicBezTo>
                  <a:pt x="1731070" y="148478"/>
                  <a:pt x="1733385" y="146863"/>
                  <a:pt x="1735218" y="145346"/>
                </a:cubicBezTo>
                <a:lnTo>
                  <a:pt x="1736532" y="145346"/>
                </a:lnTo>
                <a:lnTo>
                  <a:pt x="1736532" y="169856"/>
                </a:lnTo>
                <a:cubicBezTo>
                  <a:pt x="1733899" y="170892"/>
                  <a:pt x="1730634" y="172181"/>
                  <a:pt x="1726733" y="173736"/>
                </a:cubicBezTo>
                <a:cubicBezTo>
                  <a:pt x="1722826" y="175292"/>
                  <a:pt x="1719316" y="176508"/>
                  <a:pt x="1716210" y="177383"/>
                </a:cubicBezTo>
                <a:cubicBezTo>
                  <a:pt x="1711828" y="178578"/>
                  <a:pt x="1707864" y="179497"/>
                  <a:pt x="1704318" y="180133"/>
                </a:cubicBezTo>
                <a:cubicBezTo>
                  <a:pt x="1700769" y="180767"/>
                  <a:pt x="1696287" y="181088"/>
                  <a:pt x="1690869" y="181088"/>
                </a:cubicBezTo>
                <a:close/>
                <a:moveTo>
                  <a:pt x="1717167" y="96339"/>
                </a:moveTo>
                <a:cubicBezTo>
                  <a:pt x="1717008" y="90284"/>
                  <a:pt x="1716292" y="85064"/>
                  <a:pt x="1715014" y="80683"/>
                </a:cubicBezTo>
                <a:cubicBezTo>
                  <a:pt x="1713739" y="76299"/>
                  <a:pt x="1711908" y="72594"/>
                  <a:pt x="1709517" y="69567"/>
                </a:cubicBezTo>
                <a:cubicBezTo>
                  <a:pt x="1706885" y="66219"/>
                  <a:pt x="1703520" y="63670"/>
                  <a:pt x="1699419" y="61916"/>
                </a:cubicBezTo>
                <a:cubicBezTo>
                  <a:pt x="1695312" y="60160"/>
                  <a:pt x="1690232" y="59285"/>
                  <a:pt x="1684174" y="59285"/>
                </a:cubicBezTo>
                <a:cubicBezTo>
                  <a:pt x="1678201" y="59285"/>
                  <a:pt x="1673117" y="60181"/>
                  <a:pt x="1668934" y="61975"/>
                </a:cubicBezTo>
                <a:cubicBezTo>
                  <a:pt x="1664752" y="63767"/>
                  <a:pt x="1660946" y="66380"/>
                  <a:pt x="1657519" y="69808"/>
                </a:cubicBezTo>
                <a:cubicBezTo>
                  <a:pt x="1654174" y="73311"/>
                  <a:pt x="1651625" y="77196"/>
                  <a:pt x="1649872" y="81461"/>
                </a:cubicBezTo>
                <a:cubicBezTo>
                  <a:pt x="1648120" y="85724"/>
                  <a:pt x="1647003" y="90684"/>
                  <a:pt x="1646521" y="96339"/>
                </a:cubicBezTo>
                <a:close/>
                <a:moveTo>
                  <a:pt x="1796774" y="177980"/>
                </a:moveTo>
                <a:lnTo>
                  <a:pt x="1768204" y="177980"/>
                </a:lnTo>
                <a:lnTo>
                  <a:pt x="1768204" y="143914"/>
                </a:lnTo>
                <a:lnTo>
                  <a:pt x="1796774" y="143914"/>
                </a:lnTo>
                <a:close/>
                <a:moveTo>
                  <a:pt x="2058666" y="218261"/>
                </a:moveTo>
                <a:lnTo>
                  <a:pt x="2036196" y="218261"/>
                </a:lnTo>
                <a:lnTo>
                  <a:pt x="2036196" y="177501"/>
                </a:lnTo>
                <a:lnTo>
                  <a:pt x="1920725" y="177501"/>
                </a:lnTo>
                <a:lnTo>
                  <a:pt x="1920725" y="218261"/>
                </a:lnTo>
                <a:lnTo>
                  <a:pt x="1898254" y="218261"/>
                </a:lnTo>
                <a:lnTo>
                  <a:pt x="1898254" y="156943"/>
                </a:lnTo>
                <a:lnTo>
                  <a:pt x="1907939" y="156943"/>
                </a:lnTo>
                <a:cubicBezTo>
                  <a:pt x="1918300" y="139968"/>
                  <a:pt x="1926643" y="117716"/>
                  <a:pt x="1932979" y="90184"/>
                </a:cubicBezTo>
                <a:cubicBezTo>
                  <a:pt x="1939313" y="62654"/>
                  <a:pt x="1942480" y="32594"/>
                  <a:pt x="1942480" y="0"/>
                </a:cubicBezTo>
                <a:lnTo>
                  <a:pt x="2041812" y="0"/>
                </a:lnTo>
                <a:lnTo>
                  <a:pt x="2041812" y="156943"/>
                </a:lnTo>
                <a:lnTo>
                  <a:pt x="2058666" y="156943"/>
                </a:lnTo>
                <a:close/>
                <a:moveTo>
                  <a:pt x="2018146" y="156943"/>
                </a:moveTo>
                <a:lnTo>
                  <a:pt x="2018146" y="20556"/>
                </a:lnTo>
                <a:lnTo>
                  <a:pt x="1964714" y="20556"/>
                </a:lnTo>
                <a:cubicBezTo>
                  <a:pt x="1963598" y="49324"/>
                  <a:pt x="1960016" y="75424"/>
                  <a:pt x="1953957" y="98853"/>
                </a:cubicBezTo>
                <a:cubicBezTo>
                  <a:pt x="1947902" y="122278"/>
                  <a:pt x="1940173" y="141642"/>
                  <a:pt x="1930770" y="156943"/>
                </a:cubicBezTo>
                <a:close/>
                <a:moveTo>
                  <a:pt x="2154286" y="145109"/>
                </a:moveTo>
                <a:lnTo>
                  <a:pt x="2154286" y="108058"/>
                </a:lnTo>
                <a:cubicBezTo>
                  <a:pt x="2148948" y="108537"/>
                  <a:pt x="2142198" y="109192"/>
                  <a:pt x="2134029" y="110028"/>
                </a:cubicBezTo>
                <a:cubicBezTo>
                  <a:pt x="2125861" y="110862"/>
                  <a:pt x="2119269" y="112039"/>
                  <a:pt x="2114244" y="113556"/>
                </a:cubicBezTo>
                <a:cubicBezTo>
                  <a:pt x="2108271" y="115384"/>
                  <a:pt x="2103332" y="118195"/>
                  <a:pt x="2099426" y="121982"/>
                </a:cubicBezTo>
                <a:cubicBezTo>
                  <a:pt x="2095521" y="125767"/>
                  <a:pt x="2093564" y="131044"/>
                  <a:pt x="2093564" y="137819"/>
                </a:cubicBezTo>
                <a:cubicBezTo>
                  <a:pt x="2093564" y="145469"/>
                  <a:pt x="2095719" y="151247"/>
                  <a:pt x="2100024" y="155149"/>
                </a:cubicBezTo>
                <a:cubicBezTo>
                  <a:pt x="2104325" y="159056"/>
                  <a:pt x="2110622" y="161007"/>
                  <a:pt x="2118909" y="161007"/>
                </a:cubicBezTo>
                <a:cubicBezTo>
                  <a:pt x="2125998" y="161007"/>
                  <a:pt x="2132412" y="159472"/>
                  <a:pt x="2138154" y="156402"/>
                </a:cubicBezTo>
                <a:cubicBezTo>
                  <a:pt x="2143890" y="153338"/>
                  <a:pt x="2149268" y="149573"/>
                  <a:pt x="2154286" y="145109"/>
                </a:cubicBezTo>
                <a:close/>
                <a:moveTo>
                  <a:pt x="2154286" y="163757"/>
                </a:moveTo>
                <a:cubicBezTo>
                  <a:pt x="2152457" y="165107"/>
                  <a:pt x="2150006" y="167001"/>
                  <a:pt x="2146939" y="169434"/>
                </a:cubicBezTo>
                <a:cubicBezTo>
                  <a:pt x="2143872" y="171868"/>
                  <a:pt x="2140902" y="173798"/>
                  <a:pt x="2138036" y="175231"/>
                </a:cubicBezTo>
                <a:cubicBezTo>
                  <a:pt x="2134047" y="177303"/>
                  <a:pt x="2130205" y="178898"/>
                  <a:pt x="2126502" y="180011"/>
                </a:cubicBezTo>
                <a:cubicBezTo>
                  <a:pt x="2122798" y="181127"/>
                  <a:pt x="2117596" y="181685"/>
                  <a:pt x="2110899" y="181685"/>
                </a:cubicBezTo>
                <a:cubicBezTo>
                  <a:pt x="2105402" y="181685"/>
                  <a:pt x="2100183" y="180648"/>
                  <a:pt x="2095242" y="178578"/>
                </a:cubicBezTo>
                <a:cubicBezTo>
                  <a:pt x="2090300" y="176508"/>
                  <a:pt x="2085955" y="173596"/>
                  <a:pt x="2082215" y="169856"/>
                </a:cubicBezTo>
                <a:cubicBezTo>
                  <a:pt x="2078628" y="166187"/>
                  <a:pt x="2075759" y="161662"/>
                  <a:pt x="2073606" y="156283"/>
                </a:cubicBezTo>
                <a:cubicBezTo>
                  <a:pt x="2071454" y="150905"/>
                  <a:pt x="2070377" y="145232"/>
                  <a:pt x="2070377" y="139252"/>
                </a:cubicBezTo>
                <a:cubicBezTo>
                  <a:pt x="2070377" y="130007"/>
                  <a:pt x="2072333" y="122141"/>
                  <a:pt x="2076238" y="115643"/>
                </a:cubicBezTo>
                <a:cubicBezTo>
                  <a:pt x="2080144" y="109149"/>
                  <a:pt x="2086318" y="103990"/>
                  <a:pt x="2094764" y="100166"/>
                </a:cubicBezTo>
                <a:cubicBezTo>
                  <a:pt x="2102255" y="96739"/>
                  <a:pt x="2111101" y="94367"/>
                  <a:pt x="2121300" y="93053"/>
                </a:cubicBezTo>
                <a:cubicBezTo>
                  <a:pt x="2131502" y="91740"/>
                  <a:pt x="2142496" y="90763"/>
                  <a:pt x="2154286" y="90127"/>
                </a:cubicBezTo>
                <a:lnTo>
                  <a:pt x="2154286" y="85820"/>
                </a:lnTo>
                <a:cubicBezTo>
                  <a:pt x="2154286" y="80561"/>
                  <a:pt x="2153491" y="76317"/>
                  <a:pt x="2151900" y="73091"/>
                </a:cubicBezTo>
                <a:cubicBezTo>
                  <a:pt x="2150304" y="69865"/>
                  <a:pt x="2148073" y="67375"/>
                  <a:pt x="2145207" y="65621"/>
                </a:cubicBezTo>
                <a:cubicBezTo>
                  <a:pt x="2142338" y="63788"/>
                  <a:pt x="2138831" y="62571"/>
                  <a:pt x="2134688" y="61975"/>
                </a:cubicBezTo>
                <a:cubicBezTo>
                  <a:pt x="2130544" y="61376"/>
                  <a:pt x="2126282" y="61078"/>
                  <a:pt x="2121897" y="61078"/>
                </a:cubicBezTo>
                <a:cubicBezTo>
                  <a:pt x="2116717" y="61078"/>
                  <a:pt x="2110622" y="61851"/>
                  <a:pt x="2103609" y="63407"/>
                </a:cubicBezTo>
                <a:cubicBezTo>
                  <a:pt x="2096596" y="64962"/>
                  <a:pt x="2089583" y="67216"/>
                  <a:pt x="2082570" y="70165"/>
                </a:cubicBezTo>
                <a:lnTo>
                  <a:pt x="2081257" y="70165"/>
                </a:lnTo>
                <a:lnTo>
                  <a:pt x="2081257" y="47337"/>
                </a:lnTo>
                <a:cubicBezTo>
                  <a:pt x="2085400" y="46141"/>
                  <a:pt x="2091337" y="44823"/>
                  <a:pt x="2099066" y="43387"/>
                </a:cubicBezTo>
                <a:cubicBezTo>
                  <a:pt x="2106799" y="41954"/>
                  <a:pt x="2114445" y="41238"/>
                  <a:pt x="2122016" y="41238"/>
                </a:cubicBezTo>
                <a:cubicBezTo>
                  <a:pt x="2131182" y="41238"/>
                  <a:pt x="2138911" y="41954"/>
                  <a:pt x="2145207" y="43387"/>
                </a:cubicBezTo>
                <a:cubicBezTo>
                  <a:pt x="2151499" y="44823"/>
                  <a:pt x="2157156" y="47415"/>
                  <a:pt x="2162182" y="51159"/>
                </a:cubicBezTo>
                <a:cubicBezTo>
                  <a:pt x="2167042" y="54824"/>
                  <a:pt x="2170662" y="59563"/>
                  <a:pt x="2173057" y="65379"/>
                </a:cubicBezTo>
                <a:cubicBezTo>
                  <a:pt x="2175447" y="71197"/>
                  <a:pt x="2176643" y="78293"/>
                  <a:pt x="2176643" y="86659"/>
                </a:cubicBezTo>
                <a:lnTo>
                  <a:pt x="2176643" y="177980"/>
                </a:lnTo>
                <a:lnTo>
                  <a:pt x="2154286" y="177980"/>
                </a:lnTo>
                <a:close/>
                <a:moveTo>
                  <a:pt x="2313623" y="177980"/>
                </a:moveTo>
                <a:lnTo>
                  <a:pt x="2291151" y="177980"/>
                </a:lnTo>
                <a:lnTo>
                  <a:pt x="2291151" y="117857"/>
                </a:lnTo>
                <a:lnTo>
                  <a:pt x="2230667" y="117857"/>
                </a:lnTo>
                <a:lnTo>
                  <a:pt x="2230667" y="177980"/>
                </a:lnTo>
                <a:lnTo>
                  <a:pt x="2208196" y="177980"/>
                </a:lnTo>
                <a:lnTo>
                  <a:pt x="2208196" y="44464"/>
                </a:lnTo>
                <a:lnTo>
                  <a:pt x="2230667" y="44464"/>
                </a:lnTo>
                <a:lnTo>
                  <a:pt x="2230667" y="98492"/>
                </a:lnTo>
                <a:lnTo>
                  <a:pt x="2291151" y="98492"/>
                </a:lnTo>
                <a:lnTo>
                  <a:pt x="2291151" y="44464"/>
                </a:lnTo>
                <a:lnTo>
                  <a:pt x="2313623" y="44464"/>
                </a:lnTo>
                <a:close/>
                <a:moveTo>
                  <a:pt x="2451442" y="177980"/>
                </a:moveTo>
                <a:lnTo>
                  <a:pt x="2428970" y="177980"/>
                </a:lnTo>
                <a:lnTo>
                  <a:pt x="2428970" y="117857"/>
                </a:lnTo>
                <a:lnTo>
                  <a:pt x="2368490" y="117857"/>
                </a:lnTo>
                <a:lnTo>
                  <a:pt x="2368490" y="177980"/>
                </a:lnTo>
                <a:lnTo>
                  <a:pt x="2346019" y="177980"/>
                </a:lnTo>
                <a:lnTo>
                  <a:pt x="2346019" y="44464"/>
                </a:lnTo>
                <a:lnTo>
                  <a:pt x="2368490" y="44464"/>
                </a:lnTo>
                <a:lnTo>
                  <a:pt x="2368490" y="98492"/>
                </a:lnTo>
                <a:lnTo>
                  <a:pt x="2428970" y="98492"/>
                </a:lnTo>
                <a:lnTo>
                  <a:pt x="2428970" y="44464"/>
                </a:lnTo>
                <a:lnTo>
                  <a:pt x="2451442" y="44464"/>
                </a:lnTo>
                <a:close/>
                <a:moveTo>
                  <a:pt x="2581948" y="136624"/>
                </a:moveTo>
                <a:cubicBezTo>
                  <a:pt x="2581948" y="143075"/>
                  <a:pt x="2580653" y="148933"/>
                  <a:pt x="2578064" y="154192"/>
                </a:cubicBezTo>
                <a:cubicBezTo>
                  <a:pt x="2575472" y="159451"/>
                  <a:pt x="2571945" y="163717"/>
                  <a:pt x="2567484" y="166983"/>
                </a:cubicBezTo>
                <a:cubicBezTo>
                  <a:pt x="2562228" y="170967"/>
                  <a:pt x="2556608" y="173798"/>
                  <a:pt x="2550635" y="175472"/>
                </a:cubicBezTo>
                <a:cubicBezTo>
                  <a:pt x="2544656" y="177146"/>
                  <a:pt x="2536962" y="177980"/>
                  <a:pt x="2527563" y="177980"/>
                </a:cubicBezTo>
                <a:lnTo>
                  <a:pt x="2482859" y="177980"/>
                </a:lnTo>
                <a:lnTo>
                  <a:pt x="2482859" y="44464"/>
                </a:lnTo>
                <a:lnTo>
                  <a:pt x="2505329" y="44464"/>
                </a:lnTo>
                <a:lnTo>
                  <a:pt x="2505329" y="96463"/>
                </a:lnTo>
                <a:lnTo>
                  <a:pt x="2528161" y="96463"/>
                </a:lnTo>
                <a:cubicBezTo>
                  <a:pt x="2538202" y="96463"/>
                  <a:pt x="2545988" y="96977"/>
                  <a:pt x="2551528" y="98013"/>
                </a:cubicBezTo>
                <a:cubicBezTo>
                  <a:pt x="2557069" y="99051"/>
                  <a:pt x="2562585" y="101600"/>
                  <a:pt x="2568081" y="105664"/>
                </a:cubicBezTo>
                <a:cubicBezTo>
                  <a:pt x="2572704" y="109092"/>
                  <a:pt x="2576171" y="113472"/>
                  <a:pt x="2578485" y="118811"/>
                </a:cubicBezTo>
                <a:cubicBezTo>
                  <a:pt x="2580792" y="124154"/>
                  <a:pt x="2581948" y="130090"/>
                  <a:pt x="2581948" y="136624"/>
                </a:cubicBezTo>
                <a:close/>
                <a:moveTo>
                  <a:pt x="2558761" y="136981"/>
                </a:moveTo>
                <a:cubicBezTo>
                  <a:pt x="2558761" y="132919"/>
                  <a:pt x="2558062" y="129352"/>
                  <a:pt x="2556669" y="126285"/>
                </a:cubicBezTo>
                <a:cubicBezTo>
                  <a:pt x="2555272" y="123214"/>
                  <a:pt x="2552983" y="120726"/>
                  <a:pt x="2549793" y="118811"/>
                </a:cubicBezTo>
                <a:cubicBezTo>
                  <a:pt x="2546449" y="116821"/>
                  <a:pt x="2542643" y="115624"/>
                  <a:pt x="2538377" y="115229"/>
                </a:cubicBezTo>
                <a:cubicBezTo>
                  <a:pt x="2534115" y="114829"/>
                  <a:pt x="2528002" y="114631"/>
                  <a:pt x="2520032" y="114631"/>
                </a:cubicBezTo>
                <a:lnTo>
                  <a:pt x="2505329" y="114631"/>
                </a:lnTo>
                <a:lnTo>
                  <a:pt x="2505329" y="160049"/>
                </a:lnTo>
                <a:lnTo>
                  <a:pt x="2519553" y="160049"/>
                </a:lnTo>
                <a:cubicBezTo>
                  <a:pt x="2527524" y="160049"/>
                  <a:pt x="2533697" y="159711"/>
                  <a:pt x="2538082" y="159034"/>
                </a:cubicBezTo>
                <a:cubicBezTo>
                  <a:pt x="2542464" y="158357"/>
                  <a:pt x="2546247" y="157061"/>
                  <a:pt x="2549436" y="155149"/>
                </a:cubicBezTo>
                <a:cubicBezTo>
                  <a:pt x="2552701" y="153079"/>
                  <a:pt x="2555071" y="150628"/>
                  <a:pt x="2556547" y="147799"/>
                </a:cubicBezTo>
                <a:cubicBezTo>
                  <a:pt x="2558023" y="144969"/>
                  <a:pt x="2558761" y="141365"/>
                  <a:pt x="2558761" y="136981"/>
                </a:cubicBezTo>
                <a:close/>
                <a:moveTo>
                  <a:pt x="2619961" y="177980"/>
                </a:moveTo>
                <a:lnTo>
                  <a:pt x="2597485" y="177980"/>
                </a:lnTo>
                <a:lnTo>
                  <a:pt x="2597485" y="44464"/>
                </a:lnTo>
                <a:lnTo>
                  <a:pt x="2619961" y="44464"/>
                </a:lnTo>
                <a:close/>
                <a:moveTo>
                  <a:pt x="2710443" y="181088"/>
                </a:moveTo>
                <a:cubicBezTo>
                  <a:pt x="2689166" y="181088"/>
                  <a:pt x="2672650" y="175090"/>
                  <a:pt x="2660897" y="163094"/>
                </a:cubicBezTo>
                <a:cubicBezTo>
                  <a:pt x="2649143" y="151103"/>
                  <a:pt x="2643264" y="134071"/>
                  <a:pt x="2643264" y="112000"/>
                </a:cubicBezTo>
                <a:cubicBezTo>
                  <a:pt x="2643264" y="90245"/>
                  <a:pt x="2648962" y="72932"/>
                  <a:pt x="2660357" y="60063"/>
                </a:cubicBezTo>
                <a:cubicBezTo>
                  <a:pt x="2671754" y="47193"/>
                  <a:pt x="2686655" y="40759"/>
                  <a:pt x="2705061" y="40759"/>
                </a:cubicBezTo>
                <a:cubicBezTo>
                  <a:pt x="2713353" y="40759"/>
                  <a:pt x="2720682" y="41954"/>
                  <a:pt x="2727057" y="44344"/>
                </a:cubicBezTo>
                <a:cubicBezTo>
                  <a:pt x="2733432" y="46740"/>
                  <a:pt x="2739009" y="50480"/>
                  <a:pt x="2743790" y="55580"/>
                </a:cubicBezTo>
                <a:cubicBezTo>
                  <a:pt x="2748575" y="60682"/>
                  <a:pt x="2752239" y="66917"/>
                  <a:pt x="2754788" y="74286"/>
                </a:cubicBezTo>
                <a:cubicBezTo>
                  <a:pt x="2757336" y="81656"/>
                  <a:pt x="2758611" y="90680"/>
                  <a:pt x="2758611" y="101362"/>
                </a:cubicBezTo>
                <a:lnTo>
                  <a:pt x="2758611" y="113556"/>
                </a:lnTo>
                <a:lnTo>
                  <a:pt x="2666095" y="113556"/>
                </a:lnTo>
                <a:cubicBezTo>
                  <a:pt x="2666095" y="129093"/>
                  <a:pt x="2670001" y="140966"/>
                  <a:pt x="2677809" y="149170"/>
                </a:cubicBezTo>
                <a:cubicBezTo>
                  <a:pt x="2685621" y="157378"/>
                  <a:pt x="2696417" y="161485"/>
                  <a:pt x="2710206" y="161485"/>
                </a:cubicBezTo>
                <a:cubicBezTo>
                  <a:pt x="2715141" y="161485"/>
                  <a:pt x="2719983" y="160924"/>
                  <a:pt x="2724728" y="159812"/>
                </a:cubicBezTo>
                <a:cubicBezTo>
                  <a:pt x="2729469" y="158699"/>
                  <a:pt x="2733750" y="157263"/>
                  <a:pt x="2737577" y="155510"/>
                </a:cubicBezTo>
                <a:cubicBezTo>
                  <a:pt x="2741637" y="153677"/>
                  <a:pt x="2745065" y="151906"/>
                  <a:pt x="2747858" y="150189"/>
                </a:cubicBezTo>
                <a:cubicBezTo>
                  <a:pt x="2750645" y="148478"/>
                  <a:pt x="2752959" y="146863"/>
                  <a:pt x="2754788" y="145346"/>
                </a:cubicBezTo>
                <a:lnTo>
                  <a:pt x="2756102" y="145346"/>
                </a:lnTo>
                <a:lnTo>
                  <a:pt x="2756102" y="169856"/>
                </a:lnTo>
                <a:cubicBezTo>
                  <a:pt x="2753474" y="170892"/>
                  <a:pt x="2750209" y="172181"/>
                  <a:pt x="2746303" y="173736"/>
                </a:cubicBezTo>
                <a:cubicBezTo>
                  <a:pt x="2742396" y="175292"/>
                  <a:pt x="2738891" y="176508"/>
                  <a:pt x="2735783" y="177383"/>
                </a:cubicBezTo>
                <a:cubicBezTo>
                  <a:pt x="2731399" y="178578"/>
                  <a:pt x="2727435" y="179497"/>
                  <a:pt x="2723890" y="180133"/>
                </a:cubicBezTo>
                <a:cubicBezTo>
                  <a:pt x="2720342" y="180767"/>
                  <a:pt x="2715861" y="181088"/>
                  <a:pt x="2710443" y="181088"/>
                </a:cubicBezTo>
                <a:close/>
                <a:moveTo>
                  <a:pt x="2736737" y="96339"/>
                </a:moveTo>
                <a:cubicBezTo>
                  <a:pt x="2736582" y="90284"/>
                  <a:pt x="2735863" y="85064"/>
                  <a:pt x="2734588" y="80683"/>
                </a:cubicBezTo>
                <a:cubicBezTo>
                  <a:pt x="2733311" y="76299"/>
                  <a:pt x="2731482" y="72594"/>
                  <a:pt x="2729092" y="69567"/>
                </a:cubicBezTo>
                <a:cubicBezTo>
                  <a:pt x="2726456" y="66219"/>
                  <a:pt x="2723093" y="63670"/>
                  <a:pt x="2718990" y="61916"/>
                </a:cubicBezTo>
                <a:cubicBezTo>
                  <a:pt x="2714885" y="60160"/>
                  <a:pt x="2709803" y="59285"/>
                  <a:pt x="2703747" y="59285"/>
                </a:cubicBezTo>
                <a:cubicBezTo>
                  <a:pt x="2697771" y="59285"/>
                  <a:pt x="2692691" y="60181"/>
                  <a:pt x="2688509" y="61975"/>
                </a:cubicBezTo>
                <a:cubicBezTo>
                  <a:pt x="2684325" y="63767"/>
                  <a:pt x="2680521" y="66380"/>
                  <a:pt x="2677093" y="69808"/>
                </a:cubicBezTo>
                <a:cubicBezTo>
                  <a:pt x="2673749" y="73311"/>
                  <a:pt x="2671200" y="77196"/>
                  <a:pt x="2669442" y="81461"/>
                </a:cubicBezTo>
                <a:cubicBezTo>
                  <a:pt x="2667690" y="85724"/>
                  <a:pt x="2666577" y="90684"/>
                  <a:pt x="2666095" y="96339"/>
                </a:cubicBezTo>
                <a:close/>
                <a:moveTo>
                  <a:pt x="2965280" y="177980"/>
                </a:moveTo>
                <a:lnTo>
                  <a:pt x="2937312" y="177980"/>
                </a:lnTo>
                <a:lnTo>
                  <a:pt x="2891530" y="116421"/>
                </a:lnTo>
                <a:lnTo>
                  <a:pt x="2880295" y="116421"/>
                </a:lnTo>
                <a:lnTo>
                  <a:pt x="2880295" y="177980"/>
                </a:lnTo>
                <a:lnTo>
                  <a:pt x="2857824" y="177980"/>
                </a:lnTo>
                <a:lnTo>
                  <a:pt x="2857824" y="44464"/>
                </a:lnTo>
                <a:lnTo>
                  <a:pt x="2880295" y="44464"/>
                </a:lnTo>
                <a:lnTo>
                  <a:pt x="2880295" y="102557"/>
                </a:lnTo>
                <a:cubicBezTo>
                  <a:pt x="2886112" y="102475"/>
                  <a:pt x="2891070" y="101261"/>
                  <a:pt x="2895177" y="98910"/>
                </a:cubicBezTo>
                <a:cubicBezTo>
                  <a:pt x="2899280" y="96559"/>
                  <a:pt x="2902765" y="91999"/>
                  <a:pt x="2905635" y="85223"/>
                </a:cubicBezTo>
                <a:cubicBezTo>
                  <a:pt x="2906509" y="83228"/>
                  <a:pt x="2907488" y="80920"/>
                  <a:pt x="2908566" y="78293"/>
                </a:cubicBezTo>
                <a:cubicBezTo>
                  <a:pt x="2909639" y="75661"/>
                  <a:pt x="2910494" y="73354"/>
                  <a:pt x="2911132" y="71360"/>
                </a:cubicBezTo>
                <a:cubicBezTo>
                  <a:pt x="2914639" y="61557"/>
                  <a:pt x="2919503" y="54626"/>
                  <a:pt x="2925719" y="50558"/>
                </a:cubicBezTo>
                <a:cubicBezTo>
                  <a:pt x="2931933" y="46495"/>
                  <a:pt x="2940022" y="44464"/>
                  <a:pt x="2949980" y="44464"/>
                </a:cubicBezTo>
                <a:lnTo>
                  <a:pt x="2956079" y="44464"/>
                </a:lnTo>
                <a:lnTo>
                  <a:pt x="2956079" y="63829"/>
                </a:lnTo>
                <a:lnTo>
                  <a:pt x="2950938" y="63829"/>
                </a:lnTo>
                <a:cubicBezTo>
                  <a:pt x="2944641" y="63829"/>
                  <a:pt x="2939922" y="65124"/>
                  <a:pt x="2936771" y="67712"/>
                </a:cubicBezTo>
                <a:cubicBezTo>
                  <a:pt x="2933621" y="70304"/>
                  <a:pt x="2930976" y="75028"/>
                  <a:pt x="2928823" y="81878"/>
                </a:cubicBezTo>
                <a:cubicBezTo>
                  <a:pt x="2926591" y="88812"/>
                  <a:pt x="2923963" y="94208"/>
                  <a:pt x="2920935" y="98072"/>
                </a:cubicBezTo>
                <a:cubicBezTo>
                  <a:pt x="2917908" y="101938"/>
                  <a:pt x="2914560" y="104908"/>
                  <a:pt x="2910895" y="106981"/>
                </a:cubicBezTo>
                <a:close/>
                <a:moveTo>
                  <a:pt x="3054819" y="145109"/>
                </a:moveTo>
                <a:lnTo>
                  <a:pt x="3054819" y="108058"/>
                </a:lnTo>
                <a:cubicBezTo>
                  <a:pt x="3049481" y="108537"/>
                  <a:pt x="3042731" y="109192"/>
                  <a:pt x="3034562" y="110028"/>
                </a:cubicBezTo>
                <a:cubicBezTo>
                  <a:pt x="3026390" y="110862"/>
                  <a:pt x="3019799" y="112039"/>
                  <a:pt x="3014777" y="113556"/>
                </a:cubicBezTo>
                <a:cubicBezTo>
                  <a:pt x="3008800" y="115384"/>
                  <a:pt x="3003861" y="118195"/>
                  <a:pt x="2999958" y="121982"/>
                </a:cubicBezTo>
                <a:cubicBezTo>
                  <a:pt x="2996053" y="125767"/>
                  <a:pt x="2994097" y="131044"/>
                  <a:pt x="2994097" y="137819"/>
                </a:cubicBezTo>
                <a:cubicBezTo>
                  <a:pt x="2994097" y="145469"/>
                  <a:pt x="2996248" y="151247"/>
                  <a:pt x="3000557" y="155149"/>
                </a:cubicBezTo>
                <a:cubicBezTo>
                  <a:pt x="3004858" y="159056"/>
                  <a:pt x="3011151" y="161007"/>
                  <a:pt x="3019442" y="161007"/>
                </a:cubicBezTo>
                <a:cubicBezTo>
                  <a:pt x="3026531" y="161007"/>
                  <a:pt x="3032946" y="159472"/>
                  <a:pt x="3038684" y="156402"/>
                </a:cubicBezTo>
                <a:cubicBezTo>
                  <a:pt x="3044422" y="153338"/>
                  <a:pt x="3049801" y="149573"/>
                  <a:pt x="3054819" y="145109"/>
                </a:cubicBezTo>
                <a:close/>
                <a:moveTo>
                  <a:pt x="3054819" y="163757"/>
                </a:moveTo>
                <a:cubicBezTo>
                  <a:pt x="3052987" y="165107"/>
                  <a:pt x="3050535" y="167001"/>
                  <a:pt x="3047472" y="169434"/>
                </a:cubicBezTo>
                <a:cubicBezTo>
                  <a:pt x="3044405" y="171868"/>
                  <a:pt x="3041434" y="173798"/>
                  <a:pt x="3038565" y="175231"/>
                </a:cubicBezTo>
                <a:cubicBezTo>
                  <a:pt x="3034580" y="177303"/>
                  <a:pt x="3030736" y="178898"/>
                  <a:pt x="3027031" y="180011"/>
                </a:cubicBezTo>
                <a:cubicBezTo>
                  <a:pt x="3023327" y="181127"/>
                  <a:pt x="3018129" y="181685"/>
                  <a:pt x="3011428" y="181685"/>
                </a:cubicBezTo>
                <a:cubicBezTo>
                  <a:pt x="3005931" y="181685"/>
                  <a:pt x="3000712" y="180648"/>
                  <a:pt x="2995775" y="178578"/>
                </a:cubicBezTo>
                <a:cubicBezTo>
                  <a:pt x="2990832" y="176508"/>
                  <a:pt x="2986487" y="173596"/>
                  <a:pt x="2982744" y="169856"/>
                </a:cubicBezTo>
                <a:cubicBezTo>
                  <a:pt x="2979158" y="166187"/>
                  <a:pt x="2976292" y="161662"/>
                  <a:pt x="2974139" y="156283"/>
                </a:cubicBezTo>
                <a:cubicBezTo>
                  <a:pt x="2971983" y="150905"/>
                  <a:pt x="2970910" y="145232"/>
                  <a:pt x="2970910" y="139252"/>
                </a:cubicBezTo>
                <a:cubicBezTo>
                  <a:pt x="2970910" y="130007"/>
                  <a:pt x="2972865" y="122141"/>
                  <a:pt x="2976767" y="115643"/>
                </a:cubicBezTo>
                <a:cubicBezTo>
                  <a:pt x="2980674" y="109149"/>
                  <a:pt x="2986851" y="103990"/>
                  <a:pt x="2995296" y="100166"/>
                </a:cubicBezTo>
                <a:cubicBezTo>
                  <a:pt x="3002788" y="96739"/>
                  <a:pt x="3011630" y="94367"/>
                  <a:pt x="3021832" y="93053"/>
                </a:cubicBezTo>
                <a:cubicBezTo>
                  <a:pt x="3032031" y="91740"/>
                  <a:pt x="3043026" y="90763"/>
                  <a:pt x="3054819" y="90127"/>
                </a:cubicBezTo>
                <a:lnTo>
                  <a:pt x="3054819" y="85820"/>
                </a:lnTo>
                <a:cubicBezTo>
                  <a:pt x="3054819" y="80561"/>
                  <a:pt x="3054020" y="76317"/>
                  <a:pt x="3052428" y="73091"/>
                </a:cubicBezTo>
                <a:cubicBezTo>
                  <a:pt x="3050837" y="69865"/>
                  <a:pt x="3048606" y="67375"/>
                  <a:pt x="3045737" y="65621"/>
                </a:cubicBezTo>
                <a:cubicBezTo>
                  <a:pt x="3042867" y="63788"/>
                  <a:pt x="3039364" y="62571"/>
                  <a:pt x="3035221" y="61975"/>
                </a:cubicBezTo>
                <a:cubicBezTo>
                  <a:pt x="3031077" y="61376"/>
                  <a:pt x="3026811" y="61078"/>
                  <a:pt x="3022430" y="61078"/>
                </a:cubicBezTo>
                <a:cubicBezTo>
                  <a:pt x="3017246" y="61078"/>
                  <a:pt x="3011151" y="61851"/>
                  <a:pt x="3004138" y="63407"/>
                </a:cubicBezTo>
                <a:cubicBezTo>
                  <a:pt x="2997129" y="64962"/>
                  <a:pt x="2990116" y="67216"/>
                  <a:pt x="2983103" y="70165"/>
                </a:cubicBezTo>
                <a:lnTo>
                  <a:pt x="2981790" y="70165"/>
                </a:lnTo>
                <a:lnTo>
                  <a:pt x="2981790" y="47337"/>
                </a:lnTo>
                <a:cubicBezTo>
                  <a:pt x="2985932" y="46141"/>
                  <a:pt x="2991870" y="44823"/>
                  <a:pt x="2999599" y="43387"/>
                </a:cubicBezTo>
                <a:cubicBezTo>
                  <a:pt x="3007328" y="41954"/>
                  <a:pt x="3014978" y="41238"/>
                  <a:pt x="3022549" y="41238"/>
                </a:cubicBezTo>
                <a:cubicBezTo>
                  <a:pt x="3031711" y="41238"/>
                  <a:pt x="3039440" y="41954"/>
                  <a:pt x="3045737" y="43387"/>
                </a:cubicBezTo>
                <a:cubicBezTo>
                  <a:pt x="3052032" y="44823"/>
                  <a:pt x="3057689" y="47415"/>
                  <a:pt x="3062710" y="51159"/>
                </a:cubicBezTo>
                <a:cubicBezTo>
                  <a:pt x="3067571" y="54824"/>
                  <a:pt x="3071196" y="59563"/>
                  <a:pt x="3073589" y="65379"/>
                </a:cubicBezTo>
                <a:cubicBezTo>
                  <a:pt x="3075979" y="71197"/>
                  <a:pt x="3077175" y="78293"/>
                  <a:pt x="3077175" y="86659"/>
                </a:cubicBezTo>
                <a:lnTo>
                  <a:pt x="3077175" y="177980"/>
                </a:lnTo>
                <a:lnTo>
                  <a:pt x="3054819" y="177980"/>
                </a:lnTo>
                <a:close/>
                <a:moveTo>
                  <a:pt x="3209132" y="177980"/>
                </a:moveTo>
                <a:lnTo>
                  <a:pt x="3186662" y="177980"/>
                </a:lnTo>
                <a:lnTo>
                  <a:pt x="3186662" y="125863"/>
                </a:lnTo>
                <a:cubicBezTo>
                  <a:pt x="3179653" y="128178"/>
                  <a:pt x="3172835" y="129968"/>
                  <a:pt x="3166224" y="131245"/>
                </a:cubicBezTo>
                <a:cubicBezTo>
                  <a:pt x="3159608" y="132519"/>
                  <a:pt x="3153073" y="133157"/>
                  <a:pt x="3146620" y="133157"/>
                </a:cubicBezTo>
                <a:cubicBezTo>
                  <a:pt x="3140960" y="133157"/>
                  <a:pt x="3135441" y="132423"/>
                  <a:pt x="3130062" y="130943"/>
                </a:cubicBezTo>
                <a:cubicBezTo>
                  <a:pt x="3124684" y="129471"/>
                  <a:pt x="3120043" y="127062"/>
                  <a:pt x="3116138" y="123711"/>
                </a:cubicBezTo>
                <a:cubicBezTo>
                  <a:pt x="3112232" y="120367"/>
                  <a:pt x="3109225" y="116082"/>
                  <a:pt x="3107116" y="110862"/>
                </a:cubicBezTo>
                <a:cubicBezTo>
                  <a:pt x="3105003" y="105642"/>
                  <a:pt x="3103949" y="99487"/>
                  <a:pt x="3103949" y="92397"/>
                </a:cubicBezTo>
                <a:lnTo>
                  <a:pt x="3103949" y="44464"/>
                </a:lnTo>
                <a:lnTo>
                  <a:pt x="3126420" y="44464"/>
                </a:lnTo>
                <a:lnTo>
                  <a:pt x="3126420" y="80683"/>
                </a:lnTo>
                <a:cubicBezTo>
                  <a:pt x="3126420" y="86581"/>
                  <a:pt x="3126658" y="91261"/>
                  <a:pt x="3127136" y="94727"/>
                </a:cubicBezTo>
                <a:cubicBezTo>
                  <a:pt x="3127615" y="98190"/>
                  <a:pt x="3128928" y="101560"/>
                  <a:pt x="3131081" y="104826"/>
                </a:cubicBezTo>
                <a:cubicBezTo>
                  <a:pt x="3132910" y="107618"/>
                  <a:pt x="3135682" y="109767"/>
                  <a:pt x="3139387" y="111284"/>
                </a:cubicBezTo>
                <a:cubicBezTo>
                  <a:pt x="3143095" y="112799"/>
                  <a:pt x="3147973" y="113556"/>
                  <a:pt x="3154031" y="113556"/>
                </a:cubicBezTo>
                <a:cubicBezTo>
                  <a:pt x="3159288" y="113556"/>
                  <a:pt x="3164925" y="113036"/>
                  <a:pt x="3170941" y="112000"/>
                </a:cubicBezTo>
                <a:cubicBezTo>
                  <a:pt x="3176960" y="110964"/>
                  <a:pt x="3182198" y="109728"/>
                  <a:pt x="3186662" y="108295"/>
                </a:cubicBezTo>
                <a:lnTo>
                  <a:pt x="3186662" y="44464"/>
                </a:lnTo>
                <a:lnTo>
                  <a:pt x="3209132" y="44464"/>
                </a:lnTo>
                <a:close/>
                <a:moveTo>
                  <a:pt x="3299623" y="181088"/>
                </a:moveTo>
                <a:cubicBezTo>
                  <a:pt x="3278346" y="181088"/>
                  <a:pt x="3261830" y="175090"/>
                  <a:pt x="3250076" y="163094"/>
                </a:cubicBezTo>
                <a:cubicBezTo>
                  <a:pt x="3238322" y="151103"/>
                  <a:pt x="3232443" y="134071"/>
                  <a:pt x="3232443" y="112000"/>
                </a:cubicBezTo>
                <a:cubicBezTo>
                  <a:pt x="3232443" y="90245"/>
                  <a:pt x="3238142" y="72932"/>
                  <a:pt x="3249537" y="60063"/>
                </a:cubicBezTo>
                <a:cubicBezTo>
                  <a:pt x="3260934" y="47193"/>
                  <a:pt x="3275830" y="40759"/>
                  <a:pt x="3294240" y="40759"/>
                </a:cubicBezTo>
                <a:cubicBezTo>
                  <a:pt x="3302528" y="40759"/>
                  <a:pt x="3309862" y="41954"/>
                  <a:pt x="3316237" y="44344"/>
                </a:cubicBezTo>
                <a:cubicBezTo>
                  <a:pt x="3322608" y="46740"/>
                  <a:pt x="3328189" y="50480"/>
                  <a:pt x="3332969" y="55580"/>
                </a:cubicBezTo>
                <a:cubicBezTo>
                  <a:pt x="3337754" y="60682"/>
                  <a:pt x="3341419" y="66917"/>
                  <a:pt x="3343967" y="74286"/>
                </a:cubicBezTo>
                <a:cubicBezTo>
                  <a:pt x="3346516" y="81656"/>
                  <a:pt x="3347791" y="90680"/>
                  <a:pt x="3347791" y="101362"/>
                </a:cubicBezTo>
                <a:lnTo>
                  <a:pt x="3347791" y="113556"/>
                </a:lnTo>
                <a:lnTo>
                  <a:pt x="3255274" y="113556"/>
                </a:lnTo>
                <a:cubicBezTo>
                  <a:pt x="3255274" y="129093"/>
                  <a:pt x="3259177" y="140966"/>
                  <a:pt x="3266989" y="149170"/>
                </a:cubicBezTo>
                <a:cubicBezTo>
                  <a:pt x="3274797" y="157378"/>
                  <a:pt x="3285597" y="161485"/>
                  <a:pt x="3299381" y="161485"/>
                </a:cubicBezTo>
                <a:cubicBezTo>
                  <a:pt x="3304320" y="161485"/>
                  <a:pt x="3309163" y="160924"/>
                  <a:pt x="3313904" y="159812"/>
                </a:cubicBezTo>
                <a:cubicBezTo>
                  <a:pt x="3318645" y="158699"/>
                  <a:pt x="3322930" y="157263"/>
                  <a:pt x="3326752" y="155510"/>
                </a:cubicBezTo>
                <a:cubicBezTo>
                  <a:pt x="3330816" y="153677"/>
                  <a:pt x="3334244" y="151906"/>
                  <a:pt x="3337034" y="150189"/>
                </a:cubicBezTo>
                <a:cubicBezTo>
                  <a:pt x="3339824" y="148478"/>
                  <a:pt x="3342135" y="146863"/>
                  <a:pt x="3343967" y="145346"/>
                </a:cubicBezTo>
                <a:lnTo>
                  <a:pt x="3345282" y="145346"/>
                </a:lnTo>
                <a:lnTo>
                  <a:pt x="3345282" y="169856"/>
                </a:lnTo>
                <a:cubicBezTo>
                  <a:pt x="3342654" y="170892"/>
                  <a:pt x="3339389" y="172181"/>
                  <a:pt x="3335482" y="173736"/>
                </a:cubicBezTo>
                <a:cubicBezTo>
                  <a:pt x="3331576" y="175292"/>
                  <a:pt x="3328069" y="176508"/>
                  <a:pt x="3324959" y="177383"/>
                </a:cubicBezTo>
                <a:cubicBezTo>
                  <a:pt x="3320579" y="178578"/>
                  <a:pt x="3316615" y="179497"/>
                  <a:pt x="3313068" y="180133"/>
                </a:cubicBezTo>
                <a:cubicBezTo>
                  <a:pt x="3309522" y="180767"/>
                  <a:pt x="3305037" y="181088"/>
                  <a:pt x="3299623" y="181088"/>
                </a:cubicBezTo>
                <a:close/>
                <a:moveTo>
                  <a:pt x="3325917" y="96339"/>
                </a:moveTo>
                <a:cubicBezTo>
                  <a:pt x="3325759" y="90284"/>
                  <a:pt x="3325043" y="85064"/>
                  <a:pt x="3323764" y="80683"/>
                </a:cubicBezTo>
                <a:cubicBezTo>
                  <a:pt x="3322490" y="76299"/>
                  <a:pt x="3320658" y="72594"/>
                  <a:pt x="3318268" y="69567"/>
                </a:cubicBezTo>
                <a:cubicBezTo>
                  <a:pt x="3315636" y="66219"/>
                  <a:pt x="3312269" y="63670"/>
                  <a:pt x="3308170" y="61916"/>
                </a:cubicBezTo>
                <a:cubicBezTo>
                  <a:pt x="3304061" y="60160"/>
                  <a:pt x="3298983" y="59285"/>
                  <a:pt x="3292927" y="59285"/>
                </a:cubicBezTo>
                <a:cubicBezTo>
                  <a:pt x="3286951" y="59285"/>
                  <a:pt x="3281868" y="60181"/>
                  <a:pt x="3277685" y="61975"/>
                </a:cubicBezTo>
                <a:cubicBezTo>
                  <a:pt x="3273505" y="63767"/>
                  <a:pt x="3269700" y="66380"/>
                  <a:pt x="3266272" y="69808"/>
                </a:cubicBezTo>
                <a:cubicBezTo>
                  <a:pt x="3262925" y="73311"/>
                  <a:pt x="3260376" y="77196"/>
                  <a:pt x="3258622" y="81461"/>
                </a:cubicBezTo>
                <a:cubicBezTo>
                  <a:pt x="3256869" y="85724"/>
                  <a:pt x="3255753" y="90684"/>
                  <a:pt x="3255274" y="96339"/>
                </a:cubicBezTo>
                <a:close/>
                <a:moveTo>
                  <a:pt x="3423571" y="180968"/>
                </a:moveTo>
                <a:cubicBezTo>
                  <a:pt x="3414409" y="180968"/>
                  <a:pt x="3406003" y="179554"/>
                  <a:pt x="3398352" y="176724"/>
                </a:cubicBezTo>
                <a:cubicBezTo>
                  <a:pt x="3390703" y="173898"/>
                  <a:pt x="3384130" y="169615"/>
                  <a:pt x="3378628" y="163876"/>
                </a:cubicBezTo>
                <a:cubicBezTo>
                  <a:pt x="3373131" y="158138"/>
                  <a:pt x="3368866" y="150905"/>
                  <a:pt x="3365842" y="142183"/>
                </a:cubicBezTo>
                <a:cubicBezTo>
                  <a:pt x="3362810" y="133459"/>
                  <a:pt x="3361294" y="123196"/>
                  <a:pt x="3361294" y="111402"/>
                </a:cubicBezTo>
                <a:cubicBezTo>
                  <a:pt x="3361294" y="99687"/>
                  <a:pt x="3362867" y="89568"/>
                  <a:pt x="3366017" y="81040"/>
                </a:cubicBezTo>
                <a:cubicBezTo>
                  <a:pt x="3369168" y="72516"/>
                  <a:pt x="3373369" y="65344"/>
                  <a:pt x="3378628" y="59526"/>
                </a:cubicBezTo>
                <a:cubicBezTo>
                  <a:pt x="3383891" y="53708"/>
                  <a:pt x="3390444" y="49226"/>
                  <a:pt x="3398291" y="46080"/>
                </a:cubicBezTo>
                <a:cubicBezTo>
                  <a:pt x="3406142" y="42930"/>
                  <a:pt x="3414570" y="41357"/>
                  <a:pt x="3423571" y="41357"/>
                </a:cubicBezTo>
                <a:cubicBezTo>
                  <a:pt x="3430904" y="41357"/>
                  <a:pt x="3437978" y="42394"/>
                  <a:pt x="3444789" y="44464"/>
                </a:cubicBezTo>
                <a:cubicBezTo>
                  <a:pt x="3451600" y="46538"/>
                  <a:pt x="3457677" y="48928"/>
                  <a:pt x="3463016" y="51638"/>
                </a:cubicBezTo>
                <a:lnTo>
                  <a:pt x="3463016" y="76856"/>
                </a:lnTo>
                <a:lnTo>
                  <a:pt x="3461702" y="76856"/>
                </a:lnTo>
                <a:cubicBezTo>
                  <a:pt x="3460111" y="75503"/>
                  <a:pt x="3458059" y="73952"/>
                  <a:pt x="3455550" y="72198"/>
                </a:cubicBezTo>
                <a:cubicBezTo>
                  <a:pt x="3453040" y="70442"/>
                  <a:pt x="3449991" y="68648"/>
                  <a:pt x="3446406" y="66820"/>
                </a:cubicBezTo>
                <a:cubicBezTo>
                  <a:pt x="3443295" y="65222"/>
                  <a:pt x="3439626" y="63829"/>
                  <a:pt x="3435407" y="62632"/>
                </a:cubicBezTo>
                <a:cubicBezTo>
                  <a:pt x="3431184" y="61437"/>
                  <a:pt x="3427117" y="60840"/>
                  <a:pt x="3423210" y="60840"/>
                </a:cubicBezTo>
                <a:cubicBezTo>
                  <a:pt x="3411583" y="60840"/>
                  <a:pt x="3402237" y="65244"/>
                  <a:pt x="3395185" y="74048"/>
                </a:cubicBezTo>
                <a:cubicBezTo>
                  <a:pt x="3388133" y="82858"/>
                  <a:pt x="3384605" y="95307"/>
                  <a:pt x="3384605" y="111402"/>
                </a:cubicBezTo>
                <a:cubicBezTo>
                  <a:pt x="3384605" y="127181"/>
                  <a:pt x="3388009" y="139471"/>
                  <a:pt x="3394824" y="148277"/>
                </a:cubicBezTo>
                <a:cubicBezTo>
                  <a:pt x="3401635" y="157082"/>
                  <a:pt x="3411101" y="161485"/>
                  <a:pt x="3423210" y="161485"/>
                </a:cubicBezTo>
                <a:cubicBezTo>
                  <a:pt x="3430544" y="161485"/>
                  <a:pt x="3437517" y="159970"/>
                  <a:pt x="3444134" y="156943"/>
                </a:cubicBezTo>
                <a:cubicBezTo>
                  <a:pt x="3450744" y="153919"/>
                  <a:pt x="3456601" y="150012"/>
                  <a:pt x="3461702" y="145228"/>
                </a:cubicBezTo>
                <a:lnTo>
                  <a:pt x="3463016" y="145228"/>
                </a:lnTo>
                <a:lnTo>
                  <a:pt x="3463016" y="170453"/>
                </a:lnTo>
                <a:cubicBezTo>
                  <a:pt x="3460785" y="171489"/>
                  <a:pt x="3457998" y="172743"/>
                  <a:pt x="3454649" y="174215"/>
                </a:cubicBezTo>
                <a:cubicBezTo>
                  <a:pt x="3451305" y="175692"/>
                  <a:pt x="3448274" y="176785"/>
                  <a:pt x="3445563" y="177501"/>
                </a:cubicBezTo>
                <a:cubicBezTo>
                  <a:pt x="3441740" y="178618"/>
                  <a:pt x="3438313" y="179475"/>
                  <a:pt x="3435285" y="180072"/>
                </a:cubicBezTo>
                <a:cubicBezTo>
                  <a:pt x="3432261" y="180670"/>
                  <a:pt x="3428355" y="180968"/>
                  <a:pt x="3423571" y="180968"/>
                </a:cubicBezTo>
                <a:close/>
                <a:moveTo>
                  <a:pt x="3580999" y="64184"/>
                </a:moveTo>
                <a:lnTo>
                  <a:pt x="3535573" y="64184"/>
                </a:lnTo>
                <a:lnTo>
                  <a:pt x="3535573" y="177980"/>
                </a:lnTo>
                <a:lnTo>
                  <a:pt x="3513103" y="177980"/>
                </a:lnTo>
                <a:lnTo>
                  <a:pt x="3513103" y="64184"/>
                </a:lnTo>
                <a:lnTo>
                  <a:pt x="3467682" y="64184"/>
                </a:lnTo>
                <a:lnTo>
                  <a:pt x="3467682" y="44464"/>
                </a:lnTo>
                <a:lnTo>
                  <a:pt x="3580999" y="44464"/>
                </a:lnTo>
                <a:close/>
                <a:moveTo>
                  <a:pt x="3702441" y="137578"/>
                </a:moveTo>
                <a:cubicBezTo>
                  <a:pt x="3702441" y="144033"/>
                  <a:pt x="3701207" y="149749"/>
                  <a:pt x="3698737" y="154731"/>
                </a:cubicBezTo>
                <a:cubicBezTo>
                  <a:pt x="3696264" y="159711"/>
                  <a:pt x="3692879" y="163876"/>
                  <a:pt x="3688574" y="167221"/>
                </a:cubicBezTo>
                <a:cubicBezTo>
                  <a:pt x="3683156" y="171446"/>
                  <a:pt x="3677478" y="174295"/>
                  <a:pt x="3671542" y="175767"/>
                </a:cubicBezTo>
                <a:cubicBezTo>
                  <a:pt x="3665606" y="177242"/>
                  <a:pt x="3658493" y="177980"/>
                  <a:pt x="3650205" y="177980"/>
                </a:cubicBezTo>
                <a:lnTo>
                  <a:pt x="3597731" y="177980"/>
                </a:lnTo>
                <a:lnTo>
                  <a:pt x="3597731" y="44464"/>
                </a:lnTo>
                <a:lnTo>
                  <a:pt x="3646738" y="44464"/>
                </a:lnTo>
                <a:cubicBezTo>
                  <a:pt x="3656541" y="44464"/>
                  <a:pt x="3663712" y="44762"/>
                  <a:pt x="3668259" y="45360"/>
                </a:cubicBezTo>
                <a:cubicBezTo>
                  <a:pt x="3672798" y="45957"/>
                  <a:pt x="3677303" y="47495"/>
                  <a:pt x="3681763" y="49964"/>
                </a:cubicBezTo>
                <a:cubicBezTo>
                  <a:pt x="3686461" y="52513"/>
                  <a:pt x="3689932" y="55901"/>
                  <a:pt x="3692163" y="60124"/>
                </a:cubicBezTo>
                <a:cubicBezTo>
                  <a:pt x="3694395" y="64347"/>
                  <a:pt x="3695507" y="69368"/>
                  <a:pt x="3695507" y="75183"/>
                </a:cubicBezTo>
                <a:cubicBezTo>
                  <a:pt x="3695507" y="81558"/>
                  <a:pt x="3693754" y="87275"/>
                  <a:pt x="3690252" y="92336"/>
                </a:cubicBezTo>
                <a:cubicBezTo>
                  <a:pt x="3686742" y="97399"/>
                  <a:pt x="3682083" y="101322"/>
                  <a:pt x="3676265" y="104108"/>
                </a:cubicBezTo>
                <a:lnTo>
                  <a:pt x="3676864" y="104948"/>
                </a:lnTo>
                <a:cubicBezTo>
                  <a:pt x="3684114" y="106780"/>
                  <a:pt x="3690191" y="110485"/>
                  <a:pt x="3695090" y="116064"/>
                </a:cubicBezTo>
                <a:cubicBezTo>
                  <a:pt x="3699990" y="121640"/>
                  <a:pt x="3702441" y="128812"/>
                  <a:pt x="3702441" y="137578"/>
                </a:cubicBezTo>
                <a:close/>
                <a:moveTo>
                  <a:pt x="3672435" y="78650"/>
                </a:moveTo>
                <a:cubicBezTo>
                  <a:pt x="3672435" y="75626"/>
                  <a:pt x="3671938" y="72994"/>
                  <a:pt x="3670945" y="70762"/>
                </a:cubicBezTo>
                <a:cubicBezTo>
                  <a:pt x="3669947" y="68530"/>
                  <a:pt x="3668216" y="66776"/>
                  <a:pt x="3665743" y="65499"/>
                </a:cubicBezTo>
                <a:cubicBezTo>
                  <a:pt x="3662877" y="63986"/>
                  <a:pt x="3659669" y="63090"/>
                  <a:pt x="3656121" y="62809"/>
                </a:cubicBezTo>
                <a:cubicBezTo>
                  <a:pt x="3652574" y="62532"/>
                  <a:pt x="3647656" y="62392"/>
                  <a:pt x="3641359" y="62392"/>
                </a:cubicBezTo>
                <a:lnTo>
                  <a:pt x="3619965" y="62392"/>
                </a:lnTo>
                <a:lnTo>
                  <a:pt x="3619965" y="98971"/>
                </a:lnTo>
                <a:lnTo>
                  <a:pt x="3645780" y="98971"/>
                </a:lnTo>
                <a:cubicBezTo>
                  <a:pt x="3651286" y="98971"/>
                  <a:pt x="3655187" y="98712"/>
                  <a:pt x="3657498" y="98190"/>
                </a:cubicBezTo>
                <a:cubicBezTo>
                  <a:pt x="3659806" y="97675"/>
                  <a:pt x="3662359" y="96581"/>
                  <a:pt x="3665145" y="94907"/>
                </a:cubicBezTo>
                <a:cubicBezTo>
                  <a:pt x="3667777" y="93316"/>
                  <a:pt x="3669649" y="91159"/>
                  <a:pt x="3670765" y="88449"/>
                </a:cubicBezTo>
                <a:cubicBezTo>
                  <a:pt x="3671877" y="85741"/>
                  <a:pt x="3672435" y="82472"/>
                  <a:pt x="3672435" y="78650"/>
                </a:cubicBezTo>
                <a:close/>
                <a:moveTo>
                  <a:pt x="3679254" y="137701"/>
                </a:moveTo>
                <a:cubicBezTo>
                  <a:pt x="3679254" y="133157"/>
                  <a:pt x="3678598" y="129511"/>
                  <a:pt x="3677281" y="126764"/>
                </a:cubicBezTo>
                <a:cubicBezTo>
                  <a:pt x="3675967" y="124013"/>
                  <a:pt x="3673076" y="121562"/>
                  <a:pt x="3668612" y="119409"/>
                </a:cubicBezTo>
                <a:cubicBezTo>
                  <a:pt x="3665826" y="118059"/>
                  <a:pt x="3662838" y="117220"/>
                  <a:pt x="3659647" y="116900"/>
                </a:cubicBezTo>
                <a:cubicBezTo>
                  <a:pt x="3656462" y="116579"/>
                  <a:pt x="3652038" y="116421"/>
                  <a:pt x="3646378" y="116421"/>
                </a:cubicBezTo>
                <a:lnTo>
                  <a:pt x="3619965" y="116421"/>
                </a:lnTo>
                <a:lnTo>
                  <a:pt x="3619965" y="160049"/>
                </a:lnTo>
                <a:lnTo>
                  <a:pt x="3639448" y="160049"/>
                </a:lnTo>
                <a:cubicBezTo>
                  <a:pt x="3647495" y="160049"/>
                  <a:pt x="3653751" y="159733"/>
                  <a:pt x="3658215" y="159095"/>
                </a:cubicBezTo>
                <a:cubicBezTo>
                  <a:pt x="3662675" y="158458"/>
                  <a:pt x="3666499" y="157184"/>
                  <a:pt x="3669688" y="155271"/>
                </a:cubicBezTo>
                <a:cubicBezTo>
                  <a:pt x="3673037" y="153199"/>
                  <a:pt x="3675466" y="150805"/>
                  <a:pt x="3676981" y="148097"/>
                </a:cubicBezTo>
                <a:cubicBezTo>
                  <a:pt x="3678498" y="145386"/>
                  <a:pt x="3679254" y="141920"/>
                  <a:pt x="3679254" y="137701"/>
                </a:cubicBezTo>
                <a:close/>
                <a:moveTo>
                  <a:pt x="3800692" y="145109"/>
                </a:moveTo>
                <a:lnTo>
                  <a:pt x="3800692" y="108058"/>
                </a:lnTo>
                <a:cubicBezTo>
                  <a:pt x="3795353" y="108537"/>
                  <a:pt x="3788603" y="109192"/>
                  <a:pt x="3780432" y="110028"/>
                </a:cubicBezTo>
                <a:cubicBezTo>
                  <a:pt x="3772264" y="110862"/>
                  <a:pt x="3765672" y="112039"/>
                  <a:pt x="3760650" y="113556"/>
                </a:cubicBezTo>
                <a:cubicBezTo>
                  <a:pt x="3754674" y="115384"/>
                  <a:pt x="3749735" y="118195"/>
                  <a:pt x="3745828" y="121982"/>
                </a:cubicBezTo>
                <a:cubicBezTo>
                  <a:pt x="3741926" y="125767"/>
                  <a:pt x="3739971" y="131044"/>
                  <a:pt x="3739971" y="137819"/>
                </a:cubicBezTo>
                <a:cubicBezTo>
                  <a:pt x="3739971" y="145469"/>
                  <a:pt x="3742120" y="151247"/>
                  <a:pt x="3746426" y="155149"/>
                </a:cubicBezTo>
                <a:cubicBezTo>
                  <a:pt x="3750728" y="159056"/>
                  <a:pt x="3757025" y="161007"/>
                  <a:pt x="3765315" y="161007"/>
                </a:cubicBezTo>
                <a:cubicBezTo>
                  <a:pt x="3772403" y="161007"/>
                  <a:pt x="3778819" y="159472"/>
                  <a:pt x="3784557" y="156402"/>
                </a:cubicBezTo>
                <a:cubicBezTo>
                  <a:pt x="3790296" y="153338"/>
                  <a:pt x="3795675" y="149573"/>
                  <a:pt x="3800692" y="145109"/>
                </a:cubicBezTo>
                <a:close/>
                <a:moveTo>
                  <a:pt x="3800692" y="163757"/>
                </a:moveTo>
                <a:cubicBezTo>
                  <a:pt x="3798860" y="165107"/>
                  <a:pt x="3796409" y="167001"/>
                  <a:pt x="3793345" y="169434"/>
                </a:cubicBezTo>
                <a:cubicBezTo>
                  <a:pt x="3790274" y="171868"/>
                  <a:pt x="3787308" y="173798"/>
                  <a:pt x="3784439" y="175231"/>
                </a:cubicBezTo>
                <a:cubicBezTo>
                  <a:pt x="3780454" y="177303"/>
                  <a:pt x="3776608" y="178898"/>
                  <a:pt x="3772903" y="180011"/>
                </a:cubicBezTo>
                <a:cubicBezTo>
                  <a:pt x="3769200" y="181127"/>
                  <a:pt x="3763998" y="181685"/>
                  <a:pt x="3757302" y="181685"/>
                </a:cubicBezTo>
                <a:cubicBezTo>
                  <a:pt x="3751805" y="181685"/>
                  <a:pt x="3746584" y="180648"/>
                  <a:pt x="3741648" y="178578"/>
                </a:cubicBezTo>
                <a:cubicBezTo>
                  <a:pt x="3736706" y="176508"/>
                  <a:pt x="3732361" y="173596"/>
                  <a:pt x="3728617" y="169856"/>
                </a:cubicBezTo>
                <a:cubicBezTo>
                  <a:pt x="3725031" y="166187"/>
                  <a:pt x="3722162" y="161662"/>
                  <a:pt x="3720013" y="156283"/>
                </a:cubicBezTo>
                <a:cubicBezTo>
                  <a:pt x="3717856" y="150905"/>
                  <a:pt x="3716780" y="145232"/>
                  <a:pt x="3716780" y="139252"/>
                </a:cubicBezTo>
                <a:cubicBezTo>
                  <a:pt x="3716780" y="130007"/>
                  <a:pt x="3718735" y="122141"/>
                  <a:pt x="3722641" y="115643"/>
                </a:cubicBezTo>
                <a:cubicBezTo>
                  <a:pt x="3726547" y="109149"/>
                  <a:pt x="3732721" y="103990"/>
                  <a:pt x="3741170" y="100166"/>
                </a:cubicBezTo>
                <a:cubicBezTo>
                  <a:pt x="3748658" y="96739"/>
                  <a:pt x="3757503" y="94367"/>
                  <a:pt x="3767702" y="93053"/>
                </a:cubicBezTo>
                <a:cubicBezTo>
                  <a:pt x="3777904" y="91740"/>
                  <a:pt x="3788899" y="90763"/>
                  <a:pt x="3800692" y="90127"/>
                </a:cubicBezTo>
                <a:lnTo>
                  <a:pt x="3800692" y="85820"/>
                </a:lnTo>
                <a:cubicBezTo>
                  <a:pt x="3800692" y="80561"/>
                  <a:pt x="3799894" y="76317"/>
                  <a:pt x="3798302" y="73091"/>
                </a:cubicBezTo>
                <a:cubicBezTo>
                  <a:pt x="3796711" y="69865"/>
                  <a:pt x="3794478" y="67375"/>
                  <a:pt x="3791609" y="65621"/>
                </a:cubicBezTo>
                <a:cubicBezTo>
                  <a:pt x="3788740" y="63788"/>
                  <a:pt x="3785238" y="62571"/>
                  <a:pt x="3781093" y="61975"/>
                </a:cubicBezTo>
                <a:cubicBezTo>
                  <a:pt x="3776947" y="61376"/>
                  <a:pt x="3772685" y="61078"/>
                  <a:pt x="3768299" y="61078"/>
                </a:cubicBezTo>
                <a:cubicBezTo>
                  <a:pt x="3763119" y="61078"/>
                  <a:pt x="3757025" y="61851"/>
                  <a:pt x="3750011" y="63407"/>
                </a:cubicBezTo>
                <a:cubicBezTo>
                  <a:pt x="3742999" y="64962"/>
                  <a:pt x="3735986" y="67216"/>
                  <a:pt x="3728977" y="70165"/>
                </a:cubicBezTo>
                <a:lnTo>
                  <a:pt x="3727660" y="70165"/>
                </a:lnTo>
                <a:lnTo>
                  <a:pt x="3727660" y="47337"/>
                </a:lnTo>
                <a:cubicBezTo>
                  <a:pt x="3731806" y="46141"/>
                  <a:pt x="3737742" y="44823"/>
                  <a:pt x="3745471" y="43387"/>
                </a:cubicBezTo>
                <a:cubicBezTo>
                  <a:pt x="3753200" y="41954"/>
                  <a:pt x="3760847" y="41238"/>
                  <a:pt x="3768422" y="41238"/>
                </a:cubicBezTo>
                <a:cubicBezTo>
                  <a:pt x="3777583" y="41238"/>
                  <a:pt x="3785312" y="41954"/>
                  <a:pt x="3791609" y="43387"/>
                </a:cubicBezTo>
                <a:cubicBezTo>
                  <a:pt x="3797906" y="44823"/>
                  <a:pt x="3803561" y="47415"/>
                  <a:pt x="3808584" y="51159"/>
                </a:cubicBezTo>
                <a:cubicBezTo>
                  <a:pt x="3813443" y="54824"/>
                  <a:pt x="3817069" y="59563"/>
                  <a:pt x="3819463" y="65379"/>
                </a:cubicBezTo>
                <a:cubicBezTo>
                  <a:pt x="3821853" y="71197"/>
                  <a:pt x="3823048" y="78293"/>
                  <a:pt x="3823048" y="86659"/>
                </a:cubicBezTo>
                <a:lnTo>
                  <a:pt x="3823048" y="177980"/>
                </a:lnTo>
                <a:lnTo>
                  <a:pt x="3800692" y="177980"/>
                </a:lnTo>
                <a:close/>
                <a:moveTo>
                  <a:pt x="4054935" y="177980"/>
                </a:moveTo>
                <a:lnTo>
                  <a:pt x="4032701" y="177980"/>
                </a:lnTo>
                <a:lnTo>
                  <a:pt x="4032701" y="73034"/>
                </a:lnTo>
                <a:lnTo>
                  <a:pt x="4000669" y="141163"/>
                </a:lnTo>
                <a:lnTo>
                  <a:pt x="3983933" y="141163"/>
                </a:lnTo>
                <a:lnTo>
                  <a:pt x="3952141" y="73034"/>
                </a:lnTo>
                <a:lnTo>
                  <a:pt x="3952141" y="177980"/>
                </a:lnTo>
                <a:lnTo>
                  <a:pt x="3931102" y="177980"/>
                </a:lnTo>
                <a:lnTo>
                  <a:pt x="3931102" y="44464"/>
                </a:lnTo>
                <a:lnTo>
                  <a:pt x="3958236" y="44464"/>
                </a:lnTo>
                <a:lnTo>
                  <a:pt x="3993380" y="118573"/>
                </a:lnTo>
                <a:lnTo>
                  <a:pt x="4027326" y="44464"/>
                </a:lnTo>
                <a:lnTo>
                  <a:pt x="4054935" y="44464"/>
                </a:lnTo>
                <a:close/>
                <a:moveTo>
                  <a:pt x="4162035" y="145109"/>
                </a:moveTo>
                <a:lnTo>
                  <a:pt x="4162035" y="108058"/>
                </a:lnTo>
                <a:cubicBezTo>
                  <a:pt x="4156692" y="108537"/>
                  <a:pt x="4149942" y="109192"/>
                  <a:pt x="4141775" y="110028"/>
                </a:cubicBezTo>
                <a:cubicBezTo>
                  <a:pt x="4133607" y="110862"/>
                  <a:pt x="4127015" y="112039"/>
                  <a:pt x="4121992" y="113556"/>
                </a:cubicBezTo>
                <a:cubicBezTo>
                  <a:pt x="4116017" y="115384"/>
                  <a:pt x="4111078" y="118195"/>
                  <a:pt x="4107171" y="121982"/>
                </a:cubicBezTo>
                <a:cubicBezTo>
                  <a:pt x="4103265" y="125767"/>
                  <a:pt x="4101310" y="131044"/>
                  <a:pt x="4101310" y="137819"/>
                </a:cubicBezTo>
                <a:cubicBezTo>
                  <a:pt x="4101310" y="145469"/>
                  <a:pt x="4103463" y="151247"/>
                  <a:pt x="4107769" y="155149"/>
                </a:cubicBezTo>
                <a:cubicBezTo>
                  <a:pt x="4112071" y="159056"/>
                  <a:pt x="4118367" y="161007"/>
                  <a:pt x="4126654" y="161007"/>
                </a:cubicBezTo>
                <a:cubicBezTo>
                  <a:pt x="4133746" y="161007"/>
                  <a:pt x="4140162" y="159472"/>
                  <a:pt x="4145900" y="156402"/>
                </a:cubicBezTo>
                <a:cubicBezTo>
                  <a:pt x="4151635" y="153338"/>
                  <a:pt x="4157014" y="149573"/>
                  <a:pt x="4162035" y="145109"/>
                </a:cubicBezTo>
                <a:close/>
                <a:moveTo>
                  <a:pt x="4162035" y="163757"/>
                </a:moveTo>
                <a:cubicBezTo>
                  <a:pt x="4160203" y="165107"/>
                  <a:pt x="4157752" y="167001"/>
                  <a:pt x="4154687" y="169434"/>
                </a:cubicBezTo>
                <a:cubicBezTo>
                  <a:pt x="4151616" y="171868"/>
                  <a:pt x="4148651" y="173798"/>
                  <a:pt x="4145782" y="175231"/>
                </a:cubicBezTo>
                <a:cubicBezTo>
                  <a:pt x="4141797" y="177303"/>
                  <a:pt x="4137951" y="178898"/>
                  <a:pt x="4134246" y="180011"/>
                </a:cubicBezTo>
                <a:cubicBezTo>
                  <a:pt x="4130542" y="181127"/>
                  <a:pt x="4125340" y="181685"/>
                  <a:pt x="4118645" y="181685"/>
                </a:cubicBezTo>
                <a:cubicBezTo>
                  <a:pt x="4113147" y="181685"/>
                  <a:pt x="4107927" y="180648"/>
                  <a:pt x="4102988" y="178578"/>
                </a:cubicBezTo>
                <a:cubicBezTo>
                  <a:pt x="4098045" y="176508"/>
                  <a:pt x="4093704" y="173596"/>
                  <a:pt x="4089960" y="169856"/>
                </a:cubicBezTo>
                <a:cubicBezTo>
                  <a:pt x="4086374" y="166187"/>
                  <a:pt x="4083505" y="161662"/>
                  <a:pt x="4081356" y="156283"/>
                </a:cubicBezTo>
                <a:cubicBezTo>
                  <a:pt x="4079199" y="150905"/>
                  <a:pt x="4078122" y="145232"/>
                  <a:pt x="4078122" y="139252"/>
                </a:cubicBezTo>
                <a:cubicBezTo>
                  <a:pt x="4078122" y="130007"/>
                  <a:pt x="4080077" y="122141"/>
                  <a:pt x="4083983" y="115643"/>
                </a:cubicBezTo>
                <a:cubicBezTo>
                  <a:pt x="4087890" y="109149"/>
                  <a:pt x="4094063" y="103990"/>
                  <a:pt x="4102509" y="100166"/>
                </a:cubicBezTo>
                <a:cubicBezTo>
                  <a:pt x="4110001" y="96739"/>
                  <a:pt x="4118846" y="94367"/>
                  <a:pt x="4129044" y="93053"/>
                </a:cubicBezTo>
                <a:cubicBezTo>
                  <a:pt x="4139247" y="91740"/>
                  <a:pt x="4150242" y="90763"/>
                  <a:pt x="4162035" y="90127"/>
                </a:cubicBezTo>
                <a:lnTo>
                  <a:pt x="4162035" y="85820"/>
                </a:lnTo>
                <a:cubicBezTo>
                  <a:pt x="4162035" y="80561"/>
                  <a:pt x="4161237" y="76317"/>
                  <a:pt x="4159645" y="73091"/>
                </a:cubicBezTo>
                <a:cubicBezTo>
                  <a:pt x="4158050" y="69865"/>
                  <a:pt x="4155818" y="67375"/>
                  <a:pt x="4152952" y="65621"/>
                </a:cubicBezTo>
                <a:cubicBezTo>
                  <a:pt x="4150083" y="63788"/>
                  <a:pt x="4146580" y="62571"/>
                  <a:pt x="4142432" y="61975"/>
                </a:cubicBezTo>
                <a:cubicBezTo>
                  <a:pt x="4138290" y="61376"/>
                  <a:pt x="4134027" y="61078"/>
                  <a:pt x="4129643" y="61078"/>
                </a:cubicBezTo>
                <a:cubicBezTo>
                  <a:pt x="4124462" y="61078"/>
                  <a:pt x="4118367" y="61851"/>
                  <a:pt x="4111354" y="63407"/>
                </a:cubicBezTo>
                <a:cubicBezTo>
                  <a:pt x="4104342" y="64962"/>
                  <a:pt x="4097329" y="67216"/>
                  <a:pt x="4090315" y="70165"/>
                </a:cubicBezTo>
                <a:lnTo>
                  <a:pt x="4089002" y="70165"/>
                </a:lnTo>
                <a:lnTo>
                  <a:pt x="4089002" y="47337"/>
                </a:lnTo>
                <a:cubicBezTo>
                  <a:pt x="4093146" y="46141"/>
                  <a:pt x="4099085" y="44823"/>
                  <a:pt x="4106814" y="43387"/>
                </a:cubicBezTo>
                <a:cubicBezTo>
                  <a:pt x="4114543" y="41954"/>
                  <a:pt x="4122190" y="41238"/>
                  <a:pt x="4129760" y="41238"/>
                </a:cubicBezTo>
                <a:cubicBezTo>
                  <a:pt x="4138926" y="41238"/>
                  <a:pt x="4146655" y="41954"/>
                  <a:pt x="4152952" y="43387"/>
                </a:cubicBezTo>
                <a:cubicBezTo>
                  <a:pt x="4159245" y="44823"/>
                  <a:pt x="4164900" y="47415"/>
                  <a:pt x="4169927" y="51159"/>
                </a:cubicBezTo>
                <a:cubicBezTo>
                  <a:pt x="4174786" y="54824"/>
                  <a:pt x="4178412" y="59563"/>
                  <a:pt x="4180806" y="65379"/>
                </a:cubicBezTo>
                <a:cubicBezTo>
                  <a:pt x="4183196" y="71197"/>
                  <a:pt x="4184387" y="78293"/>
                  <a:pt x="4184387" y="86659"/>
                </a:cubicBezTo>
                <a:lnTo>
                  <a:pt x="4184387" y="177980"/>
                </a:lnTo>
                <a:lnTo>
                  <a:pt x="4162035" y="177980"/>
                </a:lnTo>
                <a:close/>
                <a:moveTo>
                  <a:pt x="4313480" y="64184"/>
                </a:moveTo>
                <a:lnTo>
                  <a:pt x="4268055" y="64184"/>
                </a:lnTo>
                <a:lnTo>
                  <a:pt x="4268055" y="177980"/>
                </a:lnTo>
                <a:lnTo>
                  <a:pt x="4245584" y="177980"/>
                </a:lnTo>
                <a:lnTo>
                  <a:pt x="4245584" y="64184"/>
                </a:lnTo>
                <a:lnTo>
                  <a:pt x="4200163" y="64184"/>
                </a:lnTo>
                <a:lnTo>
                  <a:pt x="4200163" y="44464"/>
                </a:lnTo>
                <a:lnTo>
                  <a:pt x="4313480" y="44464"/>
                </a:lnTo>
                <a:close/>
                <a:moveTo>
                  <a:pt x="4388190" y="181088"/>
                </a:moveTo>
                <a:cubicBezTo>
                  <a:pt x="4366912" y="181088"/>
                  <a:pt x="4350398" y="175090"/>
                  <a:pt x="4338644" y="163094"/>
                </a:cubicBezTo>
                <a:cubicBezTo>
                  <a:pt x="4326890" y="151103"/>
                  <a:pt x="4321011" y="134071"/>
                  <a:pt x="4321011" y="112000"/>
                </a:cubicBezTo>
                <a:cubicBezTo>
                  <a:pt x="4321011" y="90245"/>
                  <a:pt x="4326706" y="72932"/>
                  <a:pt x="4338104" y="60063"/>
                </a:cubicBezTo>
                <a:cubicBezTo>
                  <a:pt x="4349497" y="47193"/>
                  <a:pt x="4364398" y="40759"/>
                  <a:pt x="4382808" y="40759"/>
                </a:cubicBezTo>
                <a:cubicBezTo>
                  <a:pt x="4391096" y="40759"/>
                  <a:pt x="4398429" y="41954"/>
                  <a:pt x="4404805" y="44344"/>
                </a:cubicBezTo>
                <a:cubicBezTo>
                  <a:pt x="4411177" y="46740"/>
                  <a:pt x="4416757" y="50480"/>
                  <a:pt x="4421534" y="55580"/>
                </a:cubicBezTo>
                <a:cubicBezTo>
                  <a:pt x="4426318" y="60682"/>
                  <a:pt x="4429986" y="66917"/>
                  <a:pt x="4432535" y="74286"/>
                </a:cubicBezTo>
                <a:cubicBezTo>
                  <a:pt x="4435080" y="81656"/>
                  <a:pt x="4436359" y="90680"/>
                  <a:pt x="4436359" y="101362"/>
                </a:cubicBezTo>
                <a:lnTo>
                  <a:pt x="4436359" y="113556"/>
                </a:lnTo>
                <a:lnTo>
                  <a:pt x="4343838" y="113556"/>
                </a:lnTo>
                <a:cubicBezTo>
                  <a:pt x="4343838" y="129093"/>
                  <a:pt x="4347745" y="140966"/>
                  <a:pt x="4355557" y="149170"/>
                </a:cubicBezTo>
                <a:cubicBezTo>
                  <a:pt x="4363365" y="157378"/>
                  <a:pt x="4374165" y="161485"/>
                  <a:pt x="4387949" y="161485"/>
                </a:cubicBezTo>
                <a:cubicBezTo>
                  <a:pt x="4392888" y="161485"/>
                  <a:pt x="4397731" y="160924"/>
                  <a:pt x="4402472" y="159812"/>
                </a:cubicBezTo>
                <a:cubicBezTo>
                  <a:pt x="4407214" y="158699"/>
                  <a:pt x="4411497" y="157263"/>
                  <a:pt x="4415320" y="155510"/>
                </a:cubicBezTo>
                <a:cubicBezTo>
                  <a:pt x="4419385" y="153677"/>
                  <a:pt x="4422812" y="151906"/>
                  <a:pt x="4425602" y="150189"/>
                </a:cubicBezTo>
                <a:cubicBezTo>
                  <a:pt x="4428389" y="148478"/>
                  <a:pt x="4430704" y="146863"/>
                  <a:pt x="4432535" y="145346"/>
                </a:cubicBezTo>
                <a:lnTo>
                  <a:pt x="4433850" y="145346"/>
                </a:lnTo>
                <a:lnTo>
                  <a:pt x="4433850" y="169856"/>
                </a:lnTo>
                <a:cubicBezTo>
                  <a:pt x="4431218" y="170892"/>
                  <a:pt x="4427953" y="172181"/>
                  <a:pt x="4424050" y="173736"/>
                </a:cubicBezTo>
                <a:cubicBezTo>
                  <a:pt x="4420145" y="175292"/>
                  <a:pt x="4416634" y="176508"/>
                  <a:pt x="4413527" y="177383"/>
                </a:cubicBezTo>
                <a:cubicBezTo>
                  <a:pt x="4409146" y="178578"/>
                  <a:pt x="4405183" y="179497"/>
                  <a:pt x="4401638" y="180133"/>
                </a:cubicBezTo>
                <a:cubicBezTo>
                  <a:pt x="4398087" y="180767"/>
                  <a:pt x="4393605" y="181088"/>
                  <a:pt x="4388190" y="181088"/>
                </a:cubicBezTo>
                <a:close/>
                <a:moveTo>
                  <a:pt x="4414485" y="96339"/>
                </a:moveTo>
                <a:cubicBezTo>
                  <a:pt x="4414327" y="90284"/>
                  <a:pt x="4413610" y="85064"/>
                  <a:pt x="4412332" y="80683"/>
                </a:cubicBezTo>
                <a:cubicBezTo>
                  <a:pt x="4411058" y="76299"/>
                  <a:pt x="4409225" y="72594"/>
                  <a:pt x="4406836" y="69567"/>
                </a:cubicBezTo>
                <a:cubicBezTo>
                  <a:pt x="4404204" y="66219"/>
                  <a:pt x="4400837" y="63670"/>
                  <a:pt x="4396738" y="61916"/>
                </a:cubicBezTo>
                <a:cubicBezTo>
                  <a:pt x="4392629" y="60160"/>
                  <a:pt x="4387550" y="59285"/>
                  <a:pt x="4381491" y="59285"/>
                </a:cubicBezTo>
                <a:cubicBezTo>
                  <a:pt x="4375518" y="59285"/>
                  <a:pt x="4370436" y="60181"/>
                  <a:pt x="4366252" y="61975"/>
                </a:cubicBezTo>
                <a:cubicBezTo>
                  <a:pt x="4362069" y="63767"/>
                  <a:pt x="4358264" y="66380"/>
                  <a:pt x="4354840" y="69808"/>
                </a:cubicBezTo>
                <a:cubicBezTo>
                  <a:pt x="4351493" y="73311"/>
                  <a:pt x="4348944" y="77196"/>
                  <a:pt x="4347190" y="81461"/>
                </a:cubicBezTo>
                <a:cubicBezTo>
                  <a:pt x="4345437" y="85724"/>
                  <a:pt x="4344321" y="90684"/>
                  <a:pt x="4343838" y="96339"/>
                </a:cubicBezTo>
                <a:close/>
                <a:moveTo>
                  <a:pt x="4571067" y="107698"/>
                </a:moveTo>
                <a:cubicBezTo>
                  <a:pt x="4571067" y="129931"/>
                  <a:pt x="4565747" y="147636"/>
                  <a:pt x="4555112" y="160826"/>
                </a:cubicBezTo>
                <a:cubicBezTo>
                  <a:pt x="4544474" y="174014"/>
                  <a:pt x="4531027" y="180609"/>
                  <a:pt x="4514770" y="180609"/>
                </a:cubicBezTo>
                <a:cubicBezTo>
                  <a:pt x="4508157" y="180609"/>
                  <a:pt x="4502300" y="179852"/>
                  <a:pt x="4497198" y="178341"/>
                </a:cubicBezTo>
                <a:cubicBezTo>
                  <a:pt x="4492098" y="176824"/>
                  <a:pt x="4486881" y="174477"/>
                  <a:pt x="4481539" y="171289"/>
                </a:cubicBezTo>
                <a:lnTo>
                  <a:pt x="4481539" y="227224"/>
                </a:lnTo>
                <a:lnTo>
                  <a:pt x="4459068" y="227224"/>
                </a:lnTo>
                <a:lnTo>
                  <a:pt x="4459068" y="44464"/>
                </a:lnTo>
                <a:lnTo>
                  <a:pt x="4481539" y="44464"/>
                </a:lnTo>
                <a:lnTo>
                  <a:pt x="4481539" y="58450"/>
                </a:lnTo>
                <a:cubicBezTo>
                  <a:pt x="4487118" y="53431"/>
                  <a:pt x="4493315" y="49226"/>
                  <a:pt x="4500125" y="45839"/>
                </a:cubicBezTo>
                <a:cubicBezTo>
                  <a:pt x="4506937" y="42451"/>
                  <a:pt x="4514371" y="40759"/>
                  <a:pt x="4522421" y="40759"/>
                </a:cubicBezTo>
                <a:cubicBezTo>
                  <a:pt x="4537720" y="40759"/>
                  <a:pt x="4549651" y="46815"/>
                  <a:pt x="4558219" y="58929"/>
                </a:cubicBezTo>
                <a:cubicBezTo>
                  <a:pt x="4566783" y="71039"/>
                  <a:pt x="4571067" y="87297"/>
                  <a:pt x="4571067" y="107698"/>
                </a:cubicBezTo>
                <a:close/>
                <a:moveTo>
                  <a:pt x="4547879" y="110207"/>
                </a:moveTo>
                <a:cubicBezTo>
                  <a:pt x="4547879" y="94990"/>
                  <a:pt x="4545450" y="83171"/>
                  <a:pt x="4540590" y="74765"/>
                </a:cubicBezTo>
                <a:cubicBezTo>
                  <a:pt x="4535726" y="66356"/>
                  <a:pt x="4527834" y="62154"/>
                  <a:pt x="4516923" y="62154"/>
                </a:cubicBezTo>
                <a:cubicBezTo>
                  <a:pt x="4510547" y="62154"/>
                  <a:pt x="4504388" y="63568"/>
                  <a:pt x="4498452" y="66399"/>
                </a:cubicBezTo>
                <a:cubicBezTo>
                  <a:pt x="4492515" y="69229"/>
                  <a:pt x="4486881" y="72875"/>
                  <a:pt x="4481539" y="77335"/>
                </a:cubicBezTo>
                <a:lnTo>
                  <a:pt x="4481539" y="153001"/>
                </a:lnTo>
                <a:cubicBezTo>
                  <a:pt x="4487436" y="155869"/>
                  <a:pt x="4492475" y="157818"/>
                  <a:pt x="4496659" y="158854"/>
                </a:cubicBezTo>
                <a:cubicBezTo>
                  <a:pt x="4500842" y="159894"/>
                  <a:pt x="4505644" y="160408"/>
                  <a:pt x="4511063" y="160408"/>
                </a:cubicBezTo>
                <a:cubicBezTo>
                  <a:pt x="4522698" y="160408"/>
                  <a:pt x="4531741" y="156146"/>
                  <a:pt x="4538199" y="147618"/>
                </a:cubicBezTo>
                <a:cubicBezTo>
                  <a:pt x="4544651" y="139094"/>
                  <a:pt x="4547879" y="126623"/>
                  <a:pt x="4547879" y="110207"/>
                </a:cubicBezTo>
                <a:close/>
                <a:moveTo>
                  <a:pt x="4699803" y="177980"/>
                </a:moveTo>
                <a:lnTo>
                  <a:pt x="4677573" y="177980"/>
                </a:lnTo>
                <a:lnTo>
                  <a:pt x="4677573" y="78412"/>
                </a:lnTo>
                <a:lnTo>
                  <a:pt x="4614699" y="177980"/>
                </a:lnTo>
                <a:lnTo>
                  <a:pt x="4594378" y="177980"/>
                </a:lnTo>
                <a:lnTo>
                  <a:pt x="4594378" y="44464"/>
                </a:lnTo>
                <a:lnTo>
                  <a:pt x="4616611" y="44464"/>
                </a:lnTo>
                <a:lnTo>
                  <a:pt x="4616611" y="142477"/>
                </a:lnTo>
                <a:lnTo>
                  <a:pt x="4678768" y="44464"/>
                </a:lnTo>
                <a:lnTo>
                  <a:pt x="4699803" y="44464"/>
                </a:lnTo>
                <a:close/>
                <a:moveTo>
                  <a:pt x="4808127" y="145109"/>
                </a:moveTo>
                <a:lnTo>
                  <a:pt x="4808127" y="108058"/>
                </a:lnTo>
                <a:cubicBezTo>
                  <a:pt x="4802788" y="108537"/>
                  <a:pt x="4796038" y="109192"/>
                  <a:pt x="4787870" y="110028"/>
                </a:cubicBezTo>
                <a:cubicBezTo>
                  <a:pt x="4779701" y="110862"/>
                  <a:pt x="4773109" y="112039"/>
                  <a:pt x="4768084" y="113556"/>
                </a:cubicBezTo>
                <a:cubicBezTo>
                  <a:pt x="4762112" y="115384"/>
                  <a:pt x="4757172" y="118195"/>
                  <a:pt x="4753267" y="121982"/>
                </a:cubicBezTo>
                <a:cubicBezTo>
                  <a:pt x="4749361" y="125767"/>
                  <a:pt x="4747406" y="131044"/>
                  <a:pt x="4747406" y="137819"/>
                </a:cubicBezTo>
                <a:cubicBezTo>
                  <a:pt x="4747406" y="145469"/>
                  <a:pt x="4749559" y="151247"/>
                  <a:pt x="4753864" y="155149"/>
                </a:cubicBezTo>
                <a:cubicBezTo>
                  <a:pt x="4758167" y="159056"/>
                  <a:pt x="4764462" y="161007"/>
                  <a:pt x="4772751" y="161007"/>
                </a:cubicBezTo>
                <a:cubicBezTo>
                  <a:pt x="4779838" y="161007"/>
                  <a:pt x="4786254" y="159472"/>
                  <a:pt x="4791996" y="156402"/>
                </a:cubicBezTo>
                <a:cubicBezTo>
                  <a:pt x="4797730" y="153338"/>
                  <a:pt x="4803108" y="149573"/>
                  <a:pt x="4808127" y="145109"/>
                </a:cubicBezTo>
                <a:close/>
                <a:moveTo>
                  <a:pt x="4808127" y="163757"/>
                </a:moveTo>
                <a:cubicBezTo>
                  <a:pt x="4806299" y="165107"/>
                  <a:pt x="4803846" y="167001"/>
                  <a:pt x="4800779" y="169434"/>
                </a:cubicBezTo>
                <a:cubicBezTo>
                  <a:pt x="4797712" y="171868"/>
                  <a:pt x="4794743" y="173798"/>
                  <a:pt x="4791877" y="175231"/>
                </a:cubicBezTo>
                <a:cubicBezTo>
                  <a:pt x="4787888" y="177303"/>
                  <a:pt x="4784047" y="178898"/>
                  <a:pt x="4780342" y="180011"/>
                </a:cubicBezTo>
                <a:cubicBezTo>
                  <a:pt x="4776638" y="181127"/>
                  <a:pt x="4771436" y="181685"/>
                  <a:pt x="4764740" y="181685"/>
                </a:cubicBezTo>
                <a:cubicBezTo>
                  <a:pt x="4759243" y="181685"/>
                  <a:pt x="4754023" y="180648"/>
                  <a:pt x="4749084" y="178578"/>
                </a:cubicBezTo>
                <a:cubicBezTo>
                  <a:pt x="4744141" y="176508"/>
                  <a:pt x="4739795" y="173596"/>
                  <a:pt x="4736055" y="169856"/>
                </a:cubicBezTo>
                <a:cubicBezTo>
                  <a:pt x="4732469" y="166187"/>
                  <a:pt x="4729600" y="161662"/>
                  <a:pt x="4727448" y="156283"/>
                </a:cubicBezTo>
                <a:cubicBezTo>
                  <a:pt x="4725295" y="150905"/>
                  <a:pt x="4724219" y="145232"/>
                  <a:pt x="4724219" y="139252"/>
                </a:cubicBezTo>
                <a:cubicBezTo>
                  <a:pt x="4724219" y="130007"/>
                  <a:pt x="4726173" y="122141"/>
                  <a:pt x="4730080" y="115643"/>
                </a:cubicBezTo>
                <a:cubicBezTo>
                  <a:pt x="4733985" y="109149"/>
                  <a:pt x="4740160" y="103990"/>
                  <a:pt x="4748605" y="100166"/>
                </a:cubicBezTo>
                <a:cubicBezTo>
                  <a:pt x="4756097" y="96739"/>
                  <a:pt x="4764941" y="94367"/>
                  <a:pt x="4775140" y="93053"/>
                </a:cubicBezTo>
                <a:cubicBezTo>
                  <a:pt x="4785342" y="91740"/>
                  <a:pt x="4796337" y="90763"/>
                  <a:pt x="4808127" y="90127"/>
                </a:cubicBezTo>
                <a:lnTo>
                  <a:pt x="4808127" y="85820"/>
                </a:lnTo>
                <a:cubicBezTo>
                  <a:pt x="4808127" y="80561"/>
                  <a:pt x="4807331" y="76317"/>
                  <a:pt x="4805737" y="73091"/>
                </a:cubicBezTo>
                <a:cubicBezTo>
                  <a:pt x="4804146" y="69865"/>
                  <a:pt x="4801913" y="67375"/>
                  <a:pt x="4799044" y="65621"/>
                </a:cubicBezTo>
                <a:cubicBezTo>
                  <a:pt x="4796179" y="63788"/>
                  <a:pt x="4792673" y="62571"/>
                  <a:pt x="4788529" y="61975"/>
                </a:cubicBezTo>
                <a:cubicBezTo>
                  <a:pt x="4784385" y="61376"/>
                  <a:pt x="4780123" y="61078"/>
                  <a:pt x="4775739" y="61078"/>
                </a:cubicBezTo>
                <a:cubicBezTo>
                  <a:pt x="4770557" y="61078"/>
                  <a:pt x="4764462" y="61851"/>
                  <a:pt x="4757451" y="63407"/>
                </a:cubicBezTo>
                <a:cubicBezTo>
                  <a:pt x="4750438" y="64962"/>
                  <a:pt x="4743424" y="67216"/>
                  <a:pt x="4736412" y="70165"/>
                </a:cubicBezTo>
                <a:lnTo>
                  <a:pt x="4735097" y="70165"/>
                </a:lnTo>
                <a:lnTo>
                  <a:pt x="4735097" y="47337"/>
                </a:lnTo>
                <a:cubicBezTo>
                  <a:pt x="4739241" y="46141"/>
                  <a:pt x="4745177" y="44823"/>
                  <a:pt x="4752907" y="43387"/>
                </a:cubicBezTo>
                <a:cubicBezTo>
                  <a:pt x="4760636" y="41954"/>
                  <a:pt x="4768286" y="41238"/>
                  <a:pt x="4775857" y="41238"/>
                </a:cubicBezTo>
                <a:cubicBezTo>
                  <a:pt x="4785022" y="41238"/>
                  <a:pt x="4792752" y="41954"/>
                  <a:pt x="4799044" y="43387"/>
                </a:cubicBezTo>
                <a:cubicBezTo>
                  <a:pt x="4805341" y="44823"/>
                  <a:pt x="4810996" y="47415"/>
                  <a:pt x="4816018" y="51159"/>
                </a:cubicBezTo>
                <a:cubicBezTo>
                  <a:pt x="4820882" y="54824"/>
                  <a:pt x="4824504" y="59563"/>
                  <a:pt x="4826898" y="65379"/>
                </a:cubicBezTo>
                <a:cubicBezTo>
                  <a:pt x="4829288" y="71197"/>
                  <a:pt x="4830483" y="78293"/>
                  <a:pt x="4830483" y="86659"/>
                </a:cubicBezTo>
                <a:lnTo>
                  <a:pt x="4830483" y="177980"/>
                </a:lnTo>
                <a:lnTo>
                  <a:pt x="4808127" y="177980"/>
                </a:lnTo>
                <a:close/>
                <a:moveTo>
                  <a:pt x="4965432" y="177980"/>
                </a:moveTo>
                <a:lnTo>
                  <a:pt x="4942962" y="177980"/>
                </a:lnTo>
                <a:lnTo>
                  <a:pt x="4942962" y="63350"/>
                </a:lnTo>
                <a:lnTo>
                  <a:pt x="4897062" y="63350"/>
                </a:lnTo>
                <a:cubicBezTo>
                  <a:pt x="4896821" y="69967"/>
                  <a:pt x="4896579" y="76320"/>
                  <a:pt x="4896341" y="82415"/>
                </a:cubicBezTo>
                <a:cubicBezTo>
                  <a:pt x="4896100" y="88510"/>
                  <a:pt x="4895862" y="94032"/>
                  <a:pt x="4895625" y="98971"/>
                </a:cubicBezTo>
                <a:cubicBezTo>
                  <a:pt x="4895146" y="111482"/>
                  <a:pt x="4894328" y="121958"/>
                  <a:pt x="4893177" y="130403"/>
                </a:cubicBezTo>
                <a:cubicBezTo>
                  <a:pt x="4892018" y="138853"/>
                  <a:pt x="4890567" y="145627"/>
                  <a:pt x="4888810" y="150728"/>
                </a:cubicBezTo>
                <a:cubicBezTo>
                  <a:pt x="4887057" y="155989"/>
                  <a:pt x="4885127" y="160088"/>
                  <a:pt x="4883018" y="163037"/>
                </a:cubicBezTo>
                <a:cubicBezTo>
                  <a:pt x="4880904" y="165989"/>
                  <a:pt x="4878532" y="168657"/>
                  <a:pt x="4875901" y="171051"/>
                </a:cubicBezTo>
                <a:cubicBezTo>
                  <a:pt x="4873189" y="173441"/>
                  <a:pt x="4870285" y="175231"/>
                  <a:pt x="4867179" y="176426"/>
                </a:cubicBezTo>
                <a:cubicBezTo>
                  <a:pt x="4864071" y="177621"/>
                  <a:pt x="4860565" y="178218"/>
                  <a:pt x="4856659" y="178218"/>
                </a:cubicBezTo>
                <a:cubicBezTo>
                  <a:pt x="4855384" y="178218"/>
                  <a:pt x="4853749" y="178182"/>
                  <a:pt x="4851756" y="178100"/>
                </a:cubicBezTo>
                <a:cubicBezTo>
                  <a:pt x="4849764" y="178021"/>
                  <a:pt x="4848372" y="177980"/>
                  <a:pt x="4847572" y="177980"/>
                </a:cubicBezTo>
                <a:lnTo>
                  <a:pt x="4847572" y="158379"/>
                </a:lnTo>
                <a:lnTo>
                  <a:pt x="4848768" y="158379"/>
                </a:lnTo>
                <a:cubicBezTo>
                  <a:pt x="4849329" y="158379"/>
                  <a:pt x="4849906" y="158415"/>
                  <a:pt x="4850502" y="158497"/>
                </a:cubicBezTo>
                <a:cubicBezTo>
                  <a:pt x="4851100" y="158577"/>
                  <a:pt x="4851795" y="158616"/>
                  <a:pt x="4852594" y="158616"/>
                </a:cubicBezTo>
                <a:cubicBezTo>
                  <a:pt x="4854507" y="158616"/>
                  <a:pt x="4856379" y="158340"/>
                  <a:pt x="4858214" y="157781"/>
                </a:cubicBezTo>
                <a:cubicBezTo>
                  <a:pt x="4860046" y="157219"/>
                  <a:pt x="4861681" y="156186"/>
                  <a:pt x="4863113" y="154674"/>
                </a:cubicBezTo>
                <a:cubicBezTo>
                  <a:pt x="4867094" y="150768"/>
                  <a:pt x="4870008" y="143935"/>
                  <a:pt x="4871837" y="134173"/>
                </a:cubicBezTo>
                <a:cubicBezTo>
                  <a:pt x="4873668" y="124409"/>
                  <a:pt x="4874983" y="110762"/>
                  <a:pt x="4875781" y="93233"/>
                </a:cubicBezTo>
                <a:cubicBezTo>
                  <a:pt x="4876103" y="86699"/>
                  <a:pt x="4876398" y="78966"/>
                  <a:pt x="4876678" y="70042"/>
                </a:cubicBezTo>
                <a:cubicBezTo>
                  <a:pt x="4876963" y="61117"/>
                  <a:pt x="4877218" y="52593"/>
                  <a:pt x="4877459" y="44464"/>
                </a:cubicBezTo>
                <a:lnTo>
                  <a:pt x="4965432" y="44464"/>
                </a:lnTo>
                <a:close/>
                <a:moveTo>
                  <a:pt x="5072528" y="145109"/>
                </a:moveTo>
                <a:lnTo>
                  <a:pt x="5072528" y="108058"/>
                </a:lnTo>
                <a:cubicBezTo>
                  <a:pt x="5067191" y="108537"/>
                  <a:pt x="5060441" y="109192"/>
                  <a:pt x="5052272" y="110028"/>
                </a:cubicBezTo>
                <a:cubicBezTo>
                  <a:pt x="5044104" y="110862"/>
                  <a:pt x="5037512" y="112039"/>
                  <a:pt x="5032487" y="113556"/>
                </a:cubicBezTo>
                <a:cubicBezTo>
                  <a:pt x="5026510" y="115384"/>
                  <a:pt x="5021575" y="118195"/>
                  <a:pt x="5017668" y="121982"/>
                </a:cubicBezTo>
                <a:cubicBezTo>
                  <a:pt x="5013763" y="125767"/>
                  <a:pt x="5011807" y="131044"/>
                  <a:pt x="5011807" y="137819"/>
                </a:cubicBezTo>
                <a:cubicBezTo>
                  <a:pt x="5011807" y="145469"/>
                  <a:pt x="5013961" y="151247"/>
                  <a:pt x="5018267" y="155149"/>
                </a:cubicBezTo>
                <a:cubicBezTo>
                  <a:pt x="5022568" y="159056"/>
                  <a:pt x="5028865" y="161007"/>
                  <a:pt x="5037151" y="161007"/>
                </a:cubicBezTo>
                <a:cubicBezTo>
                  <a:pt x="5044241" y="161007"/>
                  <a:pt x="5050655" y="159472"/>
                  <a:pt x="5056397" y="156402"/>
                </a:cubicBezTo>
                <a:cubicBezTo>
                  <a:pt x="5062132" y="153338"/>
                  <a:pt x="5067511" y="149573"/>
                  <a:pt x="5072528" y="145109"/>
                </a:cubicBezTo>
                <a:close/>
                <a:moveTo>
                  <a:pt x="5072528" y="163757"/>
                </a:moveTo>
                <a:cubicBezTo>
                  <a:pt x="5070700" y="165107"/>
                  <a:pt x="5068249" y="167001"/>
                  <a:pt x="5065182" y="169434"/>
                </a:cubicBezTo>
                <a:cubicBezTo>
                  <a:pt x="5062115" y="171868"/>
                  <a:pt x="5059144" y="173798"/>
                  <a:pt x="5056279" y="175231"/>
                </a:cubicBezTo>
                <a:cubicBezTo>
                  <a:pt x="5052290" y="177303"/>
                  <a:pt x="5048448" y="178898"/>
                  <a:pt x="5044745" y="180011"/>
                </a:cubicBezTo>
                <a:cubicBezTo>
                  <a:pt x="5041037" y="181127"/>
                  <a:pt x="5035838" y="181685"/>
                  <a:pt x="5029142" y="181685"/>
                </a:cubicBezTo>
                <a:cubicBezTo>
                  <a:pt x="5023645" y="181685"/>
                  <a:pt x="5018424" y="180648"/>
                  <a:pt x="5013485" y="178578"/>
                </a:cubicBezTo>
                <a:cubicBezTo>
                  <a:pt x="5008542" y="176508"/>
                  <a:pt x="5004198" y="173596"/>
                  <a:pt x="5000458" y="169856"/>
                </a:cubicBezTo>
                <a:cubicBezTo>
                  <a:pt x="4996871" y="166187"/>
                  <a:pt x="4994002" y="161662"/>
                  <a:pt x="4991850" y="156283"/>
                </a:cubicBezTo>
                <a:cubicBezTo>
                  <a:pt x="4989697" y="150905"/>
                  <a:pt x="4988620" y="145232"/>
                  <a:pt x="4988620" y="139252"/>
                </a:cubicBezTo>
                <a:cubicBezTo>
                  <a:pt x="4988620" y="130007"/>
                  <a:pt x="4990575" y="122141"/>
                  <a:pt x="4994481" y="115643"/>
                </a:cubicBezTo>
                <a:cubicBezTo>
                  <a:pt x="4998383" y="109149"/>
                  <a:pt x="5004560" y="103990"/>
                  <a:pt x="5013006" y="100166"/>
                </a:cubicBezTo>
                <a:cubicBezTo>
                  <a:pt x="5020498" y="96739"/>
                  <a:pt x="5029340" y="94367"/>
                  <a:pt x="5039543" y="93053"/>
                </a:cubicBezTo>
                <a:cubicBezTo>
                  <a:pt x="5049741" y="91740"/>
                  <a:pt x="5060739" y="90763"/>
                  <a:pt x="5072528" y="90127"/>
                </a:cubicBezTo>
                <a:lnTo>
                  <a:pt x="5072528" y="85820"/>
                </a:lnTo>
                <a:cubicBezTo>
                  <a:pt x="5072528" y="80561"/>
                  <a:pt x="5071734" y="76317"/>
                  <a:pt x="5070139" y="73091"/>
                </a:cubicBezTo>
                <a:cubicBezTo>
                  <a:pt x="5068547" y="69865"/>
                  <a:pt x="5066316" y="67375"/>
                  <a:pt x="5063447" y="65621"/>
                </a:cubicBezTo>
                <a:cubicBezTo>
                  <a:pt x="5060580" y="63788"/>
                  <a:pt x="5057074" y="62571"/>
                  <a:pt x="5052931" y="61975"/>
                </a:cubicBezTo>
                <a:cubicBezTo>
                  <a:pt x="5048787" y="61376"/>
                  <a:pt x="5044525" y="61078"/>
                  <a:pt x="5040140" y="61078"/>
                </a:cubicBezTo>
                <a:cubicBezTo>
                  <a:pt x="5034959" y="61078"/>
                  <a:pt x="5028865" y="61851"/>
                  <a:pt x="5021852" y="63407"/>
                </a:cubicBezTo>
                <a:cubicBezTo>
                  <a:pt x="5014839" y="64962"/>
                  <a:pt x="5007826" y="67216"/>
                  <a:pt x="5000813" y="70165"/>
                </a:cubicBezTo>
                <a:lnTo>
                  <a:pt x="4999500" y="70165"/>
                </a:lnTo>
                <a:lnTo>
                  <a:pt x="4999500" y="47337"/>
                </a:lnTo>
                <a:cubicBezTo>
                  <a:pt x="5003643" y="46141"/>
                  <a:pt x="5009580" y="44823"/>
                  <a:pt x="5017309" y="43387"/>
                </a:cubicBezTo>
                <a:cubicBezTo>
                  <a:pt x="5025038" y="41954"/>
                  <a:pt x="5032687" y="41238"/>
                  <a:pt x="5040259" y="41238"/>
                </a:cubicBezTo>
                <a:cubicBezTo>
                  <a:pt x="5049425" y="41238"/>
                  <a:pt x="5057154" y="41954"/>
                  <a:pt x="5063447" y="43387"/>
                </a:cubicBezTo>
                <a:cubicBezTo>
                  <a:pt x="5069743" y="44823"/>
                  <a:pt x="5075399" y="47415"/>
                  <a:pt x="5080420" y="51159"/>
                </a:cubicBezTo>
                <a:cubicBezTo>
                  <a:pt x="5085284" y="54824"/>
                  <a:pt x="5088906" y="59563"/>
                  <a:pt x="5091299" y="65379"/>
                </a:cubicBezTo>
                <a:cubicBezTo>
                  <a:pt x="5093689" y="71197"/>
                  <a:pt x="5094886" y="78293"/>
                  <a:pt x="5094886" y="86659"/>
                </a:cubicBezTo>
                <a:lnTo>
                  <a:pt x="5094886" y="177980"/>
                </a:lnTo>
                <a:lnTo>
                  <a:pt x="5072528" y="17798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20970" y="6417833"/>
            <a:ext cx="2885234" cy="186465"/>
          </a:xfrm>
          <a:custGeom>
            <a:avLst/>
            <a:gdLst/>
            <a:ahLst/>
            <a:cxnLst/>
            <a:rect l="l" t="t" r="r" b="b"/>
            <a:pathLst>
              <a:path w="2885234" h="186465">
                <a:moveTo>
                  <a:pt x="105426" y="137221"/>
                </a:moveTo>
                <a:lnTo>
                  <a:pt x="82955" y="137221"/>
                </a:lnTo>
                <a:lnTo>
                  <a:pt x="82955" y="23068"/>
                </a:lnTo>
                <a:lnTo>
                  <a:pt x="22471" y="23068"/>
                </a:lnTo>
                <a:lnTo>
                  <a:pt x="22471" y="137221"/>
                </a:lnTo>
                <a:lnTo>
                  <a:pt x="0" y="137221"/>
                </a:lnTo>
                <a:lnTo>
                  <a:pt x="0" y="3704"/>
                </a:lnTo>
                <a:lnTo>
                  <a:pt x="105426" y="3704"/>
                </a:lnTo>
                <a:close/>
                <a:moveTo>
                  <a:pt x="247784" y="70524"/>
                </a:moveTo>
                <a:cubicBezTo>
                  <a:pt x="247784" y="92996"/>
                  <a:pt x="242370" y="110344"/>
                  <a:pt x="231535" y="122576"/>
                </a:cubicBezTo>
                <a:cubicBezTo>
                  <a:pt x="220694" y="134809"/>
                  <a:pt x="206269" y="140925"/>
                  <a:pt x="188258" y="140925"/>
                </a:cubicBezTo>
                <a:cubicBezTo>
                  <a:pt x="169693" y="140925"/>
                  <a:pt x="155092" y="134611"/>
                  <a:pt x="144453" y="121978"/>
                </a:cubicBezTo>
                <a:cubicBezTo>
                  <a:pt x="133812" y="109349"/>
                  <a:pt x="128494" y="92199"/>
                  <a:pt x="128494" y="70524"/>
                </a:cubicBezTo>
                <a:cubicBezTo>
                  <a:pt x="128494" y="48212"/>
                  <a:pt x="133971" y="30881"/>
                  <a:pt x="144932" y="18529"/>
                </a:cubicBezTo>
                <a:cubicBezTo>
                  <a:pt x="155887" y="6177"/>
                  <a:pt x="170331" y="0"/>
                  <a:pt x="188258" y="0"/>
                </a:cubicBezTo>
                <a:cubicBezTo>
                  <a:pt x="206269" y="0"/>
                  <a:pt x="220694" y="6155"/>
                  <a:pt x="231535" y="18464"/>
                </a:cubicBezTo>
                <a:cubicBezTo>
                  <a:pt x="242370" y="30780"/>
                  <a:pt x="247784" y="48132"/>
                  <a:pt x="247784" y="70524"/>
                </a:cubicBezTo>
                <a:close/>
                <a:moveTo>
                  <a:pt x="224597" y="70524"/>
                </a:moveTo>
                <a:cubicBezTo>
                  <a:pt x="224597" y="53229"/>
                  <a:pt x="221451" y="40381"/>
                  <a:pt x="215158" y="31975"/>
                </a:cubicBezTo>
                <a:cubicBezTo>
                  <a:pt x="208861" y="23566"/>
                  <a:pt x="199894" y="19365"/>
                  <a:pt x="188258" y="19365"/>
                </a:cubicBezTo>
                <a:cubicBezTo>
                  <a:pt x="176543" y="19365"/>
                  <a:pt x="167519" y="23566"/>
                  <a:pt x="161187" y="31975"/>
                </a:cubicBezTo>
                <a:cubicBezTo>
                  <a:pt x="154851" y="40381"/>
                  <a:pt x="151682" y="53229"/>
                  <a:pt x="151682" y="70524"/>
                </a:cubicBezTo>
                <a:cubicBezTo>
                  <a:pt x="151682" y="87260"/>
                  <a:pt x="154851" y="99946"/>
                  <a:pt x="161187" y="108594"/>
                </a:cubicBezTo>
                <a:cubicBezTo>
                  <a:pt x="167519" y="117241"/>
                  <a:pt x="176543" y="121560"/>
                  <a:pt x="188258" y="121560"/>
                </a:cubicBezTo>
                <a:cubicBezTo>
                  <a:pt x="199815" y="121560"/>
                  <a:pt x="208761" y="117316"/>
                  <a:pt x="215093" y="108831"/>
                </a:cubicBezTo>
                <a:cubicBezTo>
                  <a:pt x="221429" y="100346"/>
                  <a:pt x="224597" y="87576"/>
                  <a:pt x="224597" y="70524"/>
                </a:cubicBezTo>
                <a:close/>
                <a:moveTo>
                  <a:pt x="385366" y="169258"/>
                </a:moveTo>
                <a:lnTo>
                  <a:pt x="364450" y="169258"/>
                </a:lnTo>
                <a:lnTo>
                  <a:pt x="364450" y="136865"/>
                </a:lnTo>
                <a:lnTo>
                  <a:pt x="276476" y="136865"/>
                </a:lnTo>
                <a:lnTo>
                  <a:pt x="276476" y="169258"/>
                </a:lnTo>
                <a:lnTo>
                  <a:pt x="255556" y="169258"/>
                </a:lnTo>
                <a:lnTo>
                  <a:pt x="255556" y="118098"/>
                </a:lnTo>
                <a:lnTo>
                  <a:pt x="264402" y="118098"/>
                </a:lnTo>
                <a:cubicBezTo>
                  <a:pt x="271973" y="105664"/>
                  <a:pt x="278169" y="89431"/>
                  <a:pt x="282989" y="69386"/>
                </a:cubicBezTo>
                <a:cubicBezTo>
                  <a:pt x="287813" y="49344"/>
                  <a:pt x="290221" y="27453"/>
                  <a:pt x="290221" y="3704"/>
                </a:cubicBezTo>
                <a:lnTo>
                  <a:pt x="372099" y="3704"/>
                </a:lnTo>
                <a:lnTo>
                  <a:pt x="372099" y="118098"/>
                </a:lnTo>
                <a:lnTo>
                  <a:pt x="385366" y="118098"/>
                </a:lnTo>
                <a:close/>
                <a:moveTo>
                  <a:pt x="349628" y="118098"/>
                </a:moveTo>
                <a:lnTo>
                  <a:pt x="349628" y="22589"/>
                </a:lnTo>
                <a:lnTo>
                  <a:pt x="311378" y="22589"/>
                </a:lnTo>
                <a:cubicBezTo>
                  <a:pt x="310342" y="42512"/>
                  <a:pt x="307613" y="60703"/>
                  <a:pt x="303192" y="77155"/>
                </a:cubicBezTo>
                <a:cubicBezTo>
                  <a:pt x="298767" y="93614"/>
                  <a:pt x="293209" y="107262"/>
                  <a:pt x="286517" y="118098"/>
                </a:cubicBezTo>
                <a:close/>
                <a:moveTo>
                  <a:pt x="505023" y="23429"/>
                </a:moveTo>
                <a:lnTo>
                  <a:pt x="459597" y="23429"/>
                </a:lnTo>
                <a:lnTo>
                  <a:pt x="459597" y="137221"/>
                </a:lnTo>
                <a:lnTo>
                  <a:pt x="437126" y="137221"/>
                </a:lnTo>
                <a:lnTo>
                  <a:pt x="437126" y="23429"/>
                </a:lnTo>
                <a:lnTo>
                  <a:pt x="391706" y="23429"/>
                </a:lnTo>
                <a:lnTo>
                  <a:pt x="391706" y="3704"/>
                </a:lnTo>
                <a:lnTo>
                  <a:pt x="505023" y="3704"/>
                </a:lnTo>
                <a:close/>
                <a:moveTo>
                  <a:pt x="626465" y="96822"/>
                </a:moveTo>
                <a:cubicBezTo>
                  <a:pt x="626465" y="103272"/>
                  <a:pt x="625229" y="108990"/>
                  <a:pt x="622761" y="113972"/>
                </a:cubicBezTo>
                <a:cubicBezTo>
                  <a:pt x="620287" y="118951"/>
                  <a:pt x="616903" y="123116"/>
                  <a:pt x="612598" y="126460"/>
                </a:cubicBezTo>
                <a:cubicBezTo>
                  <a:pt x="607180" y="130687"/>
                  <a:pt x="601502" y="133538"/>
                  <a:pt x="595566" y="135011"/>
                </a:cubicBezTo>
                <a:cubicBezTo>
                  <a:pt x="589630" y="136487"/>
                  <a:pt x="582516" y="137221"/>
                  <a:pt x="574229" y="137221"/>
                </a:cubicBezTo>
                <a:lnTo>
                  <a:pt x="521755" y="137221"/>
                </a:lnTo>
                <a:lnTo>
                  <a:pt x="521755" y="3704"/>
                </a:lnTo>
                <a:lnTo>
                  <a:pt x="570762" y="3704"/>
                </a:lnTo>
                <a:cubicBezTo>
                  <a:pt x="580565" y="3704"/>
                  <a:pt x="587736" y="4007"/>
                  <a:pt x="592279" y="4604"/>
                </a:cubicBezTo>
                <a:cubicBezTo>
                  <a:pt x="596822" y="5202"/>
                  <a:pt x="601326" y="6736"/>
                  <a:pt x="605786" y="9205"/>
                </a:cubicBezTo>
                <a:cubicBezTo>
                  <a:pt x="610485" y="11754"/>
                  <a:pt x="613954" y="15141"/>
                  <a:pt x="616187" y="19365"/>
                </a:cubicBezTo>
                <a:cubicBezTo>
                  <a:pt x="618418" y="23590"/>
                  <a:pt x="619531" y="28609"/>
                  <a:pt x="619531" y="34427"/>
                </a:cubicBezTo>
                <a:cubicBezTo>
                  <a:pt x="619531" y="40799"/>
                  <a:pt x="617778" y="46515"/>
                  <a:pt x="614276" y="51577"/>
                </a:cubicBezTo>
                <a:cubicBezTo>
                  <a:pt x="610765" y="56638"/>
                  <a:pt x="606107" y="60562"/>
                  <a:pt x="600289" y="63349"/>
                </a:cubicBezTo>
                <a:lnTo>
                  <a:pt x="600887" y="64188"/>
                </a:lnTo>
                <a:cubicBezTo>
                  <a:pt x="608138" y="66023"/>
                  <a:pt x="614213" y="69728"/>
                  <a:pt x="619113" y="75304"/>
                </a:cubicBezTo>
                <a:cubicBezTo>
                  <a:pt x="624013" y="80885"/>
                  <a:pt x="626465" y="88055"/>
                  <a:pt x="626465" y="96822"/>
                </a:cubicBezTo>
                <a:close/>
                <a:moveTo>
                  <a:pt x="596459" y="37890"/>
                </a:moveTo>
                <a:cubicBezTo>
                  <a:pt x="596459" y="34866"/>
                  <a:pt x="595962" y="32238"/>
                  <a:pt x="594968" y="30006"/>
                </a:cubicBezTo>
                <a:cubicBezTo>
                  <a:pt x="593971" y="27770"/>
                  <a:pt x="592240" y="26017"/>
                  <a:pt x="589766" y="24742"/>
                </a:cubicBezTo>
                <a:cubicBezTo>
                  <a:pt x="586901" y="23227"/>
                  <a:pt x="583693" y="22330"/>
                  <a:pt x="580143" y="22050"/>
                </a:cubicBezTo>
                <a:cubicBezTo>
                  <a:pt x="576597" y="21773"/>
                  <a:pt x="571680" y="21636"/>
                  <a:pt x="565383" y="21636"/>
                </a:cubicBezTo>
                <a:lnTo>
                  <a:pt x="543989" y="21636"/>
                </a:lnTo>
                <a:lnTo>
                  <a:pt x="543989" y="58212"/>
                </a:lnTo>
                <a:lnTo>
                  <a:pt x="569804" y="58212"/>
                </a:lnTo>
                <a:cubicBezTo>
                  <a:pt x="575306" y="58212"/>
                  <a:pt x="579211" y="57953"/>
                  <a:pt x="581522" y="57434"/>
                </a:cubicBezTo>
                <a:cubicBezTo>
                  <a:pt x="583830" y="56916"/>
                  <a:pt x="586383" y="55821"/>
                  <a:pt x="589169" y="54148"/>
                </a:cubicBezTo>
                <a:cubicBezTo>
                  <a:pt x="591801" y="52556"/>
                  <a:pt x="593672" y="50400"/>
                  <a:pt x="594789" y="47692"/>
                </a:cubicBezTo>
                <a:cubicBezTo>
                  <a:pt x="595901" y="44982"/>
                  <a:pt x="596459" y="41717"/>
                  <a:pt x="596459" y="37890"/>
                </a:cubicBezTo>
                <a:close/>
                <a:moveTo>
                  <a:pt x="603278" y="96940"/>
                </a:moveTo>
                <a:cubicBezTo>
                  <a:pt x="603278" y="92397"/>
                  <a:pt x="602622" y="88750"/>
                  <a:pt x="601304" y="86004"/>
                </a:cubicBezTo>
                <a:cubicBezTo>
                  <a:pt x="599991" y="83253"/>
                  <a:pt x="597099" y="80802"/>
                  <a:pt x="592636" y="78652"/>
                </a:cubicBezTo>
                <a:cubicBezTo>
                  <a:pt x="589850" y="77298"/>
                  <a:pt x="586861" y="76460"/>
                  <a:pt x="583671" y="76144"/>
                </a:cubicBezTo>
                <a:cubicBezTo>
                  <a:pt x="580486" y="75823"/>
                  <a:pt x="576061" y="75665"/>
                  <a:pt x="570402" y="75665"/>
                </a:cubicBezTo>
                <a:lnTo>
                  <a:pt x="543989" y="75665"/>
                </a:lnTo>
                <a:lnTo>
                  <a:pt x="543989" y="119293"/>
                </a:lnTo>
                <a:lnTo>
                  <a:pt x="563472" y="119293"/>
                </a:lnTo>
                <a:cubicBezTo>
                  <a:pt x="571519" y="119293"/>
                  <a:pt x="577775" y="118972"/>
                  <a:pt x="582239" y="118336"/>
                </a:cubicBezTo>
                <a:cubicBezTo>
                  <a:pt x="586699" y="117698"/>
                  <a:pt x="590523" y="116423"/>
                  <a:pt x="593712" y="114512"/>
                </a:cubicBezTo>
                <a:cubicBezTo>
                  <a:pt x="597059" y="112442"/>
                  <a:pt x="599490" y="110048"/>
                  <a:pt x="601005" y="107338"/>
                </a:cubicBezTo>
                <a:cubicBezTo>
                  <a:pt x="602521" y="104626"/>
                  <a:pt x="603278" y="101160"/>
                  <a:pt x="603278" y="96940"/>
                </a:cubicBezTo>
                <a:close/>
                <a:moveTo>
                  <a:pt x="708102" y="140327"/>
                </a:moveTo>
                <a:cubicBezTo>
                  <a:pt x="686826" y="140327"/>
                  <a:pt x="670313" y="134330"/>
                  <a:pt x="658559" y="122339"/>
                </a:cubicBezTo>
                <a:cubicBezTo>
                  <a:pt x="646804" y="110344"/>
                  <a:pt x="640925" y="93312"/>
                  <a:pt x="640925" y="71240"/>
                </a:cubicBezTo>
                <a:cubicBezTo>
                  <a:pt x="640925" y="49489"/>
                  <a:pt x="646621" y="32173"/>
                  <a:pt x="658018" y="19303"/>
                </a:cubicBezTo>
                <a:cubicBezTo>
                  <a:pt x="669413" y="6432"/>
                  <a:pt x="684314" y="0"/>
                  <a:pt x="702720" y="0"/>
                </a:cubicBezTo>
                <a:cubicBezTo>
                  <a:pt x="711010" y="0"/>
                  <a:pt x="718345" y="1195"/>
                  <a:pt x="724720" y="3585"/>
                </a:cubicBezTo>
                <a:cubicBezTo>
                  <a:pt x="731092" y="5979"/>
                  <a:pt x="736668" y="9723"/>
                  <a:pt x="741448" y="14821"/>
                </a:cubicBezTo>
                <a:cubicBezTo>
                  <a:pt x="746234" y="19922"/>
                  <a:pt x="749902" y="26158"/>
                  <a:pt x="752447" y="33527"/>
                </a:cubicBezTo>
                <a:cubicBezTo>
                  <a:pt x="754996" y="40899"/>
                  <a:pt x="756273" y="49925"/>
                  <a:pt x="756273" y="60602"/>
                </a:cubicBezTo>
                <a:lnTo>
                  <a:pt x="756273" y="72795"/>
                </a:lnTo>
                <a:lnTo>
                  <a:pt x="663754" y="72795"/>
                </a:lnTo>
                <a:cubicBezTo>
                  <a:pt x="663754" y="88337"/>
                  <a:pt x="667660" y="100205"/>
                  <a:pt x="675472" y="108413"/>
                </a:cubicBezTo>
                <a:cubicBezTo>
                  <a:pt x="683280" y="116621"/>
                  <a:pt x="694080" y="120726"/>
                  <a:pt x="707865" y="120726"/>
                </a:cubicBezTo>
                <a:cubicBezTo>
                  <a:pt x="712804" y="120726"/>
                  <a:pt x="717646" y="120167"/>
                  <a:pt x="722387" y="119052"/>
                </a:cubicBezTo>
                <a:cubicBezTo>
                  <a:pt x="727128" y="117940"/>
                  <a:pt x="731412" y="116503"/>
                  <a:pt x="735236" y="114749"/>
                </a:cubicBezTo>
                <a:cubicBezTo>
                  <a:pt x="739300" y="112921"/>
                  <a:pt x="742727" y="111146"/>
                  <a:pt x="745516" y="109429"/>
                </a:cubicBezTo>
                <a:cubicBezTo>
                  <a:pt x="748303" y="107719"/>
                  <a:pt x="750618" y="106102"/>
                  <a:pt x="752447" y="104587"/>
                </a:cubicBezTo>
                <a:lnTo>
                  <a:pt x="753765" y="104587"/>
                </a:lnTo>
                <a:lnTo>
                  <a:pt x="753765" y="129095"/>
                </a:lnTo>
                <a:cubicBezTo>
                  <a:pt x="751132" y="130133"/>
                  <a:pt x="747867" y="131424"/>
                  <a:pt x="743966" y="132976"/>
                </a:cubicBezTo>
                <a:cubicBezTo>
                  <a:pt x="740059" y="134532"/>
                  <a:pt x="736549" y="135749"/>
                  <a:pt x="733442" y="136624"/>
                </a:cubicBezTo>
                <a:cubicBezTo>
                  <a:pt x="729061" y="137819"/>
                  <a:pt x="725097" y="138737"/>
                  <a:pt x="721551" y="139373"/>
                </a:cubicBezTo>
                <a:cubicBezTo>
                  <a:pt x="718002" y="140007"/>
                  <a:pt x="713520" y="140327"/>
                  <a:pt x="708102" y="140327"/>
                </a:cubicBezTo>
                <a:close/>
                <a:moveTo>
                  <a:pt x="734400" y="55584"/>
                </a:moveTo>
                <a:cubicBezTo>
                  <a:pt x="734241" y="49525"/>
                  <a:pt x="733525" y="44305"/>
                  <a:pt x="732247" y="39924"/>
                </a:cubicBezTo>
                <a:cubicBezTo>
                  <a:pt x="730972" y="35540"/>
                  <a:pt x="729141" y="31835"/>
                  <a:pt x="726749" y="28811"/>
                </a:cubicBezTo>
                <a:cubicBezTo>
                  <a:pt x="724118" y="25460"/>
                  <a:pt x="720753" y="22911"/>
                  <a:pt x="716648" y="21157"/>
                </a:cubicBezTo>
                <a:cubicBezTo>
                  <a:pt x="712545" y="19404"/>
                  <a:pt x="707465" y="18529"/>
                  <a:pt x="701407" y="18529"/>
                </a:cubicBezTo>
                <a:cubicBezTo>
                  <a:pt x="695430" y="18529"/>
                  <a:pt x="690350" y="19422"/>
                  <a:pt x="686167" y="21215"/>
                </a:cubicBezTo>
                <a:cubicBezTo>
                  <a:pt x="681985" y="23007"/>
                  <a:pt x="678178" y="25621"/>
                  <a:pt x="674752" y="29049"/>
                </a:cubicBezTo>
                <a:cubicBezTo>
                  <a:pt x="671407" y="32551"/>
                  <a:pt x="668858" y="36439"/>
                  <a:pt x="667105" y="40701"/>
                </a:cubicBezTo>
                <a:cubicBezTo>
                  <a:pt x="665353" y="44968"/>
                  <a:pt x="664236" y="49929"/>
                  <a:pt x="663754" y="55584"/>
                </a:cubicBezTo>
                <a:close/>
                <a:moveTo>
                  <a:pt x="890982" y="66938"/>
                </a:moveTo>
                <a:cubicBezTo>
                  <a:pt x="890982" y="89172"/>
                  <a:pt x="885661" y="106881"/>
                  <a:pt x="875027" y="120067"/>
                </a:cubicBezTo>
                <a:cubicBezTo>
                  <a:pt x="864388" y="133253"/>
                  <a:pt x="850943" y="139852"/>
                  <a:pt x="834686" y="139852"/>
                </a:cubicBezTo>
                <a:cubicBezTo>
                  <a:pt x="828069" y="139852"/>
                  <a:pt x="822215" y="139097"/>
                  <a:pt x="817114" y="137581"/>
                </a:cubicBezTo>
                <a:cubicBezTo>
                  <a:pt x="812012" y="136065"/>
                  <a:pt x="806792" y="133718"/>
                  <a:pt x="801453" y="130529"/>
                </a:cubicBezTo>
                <a:lnTo>
                  <a:pt x="801453" y="186465"/>
                </a:lnTo>
                <a:lnTo>
                  <a:pt x="778982" y="186465"/>
                </a:lnTo>
                <a:lnTo>
                  <a:pt x="778982" y="3704"/>
                </a:lnTo>
                <a:lnTo>
                  <a:pt x="801453" y="3704"/>
                </a:lnTo>
                <a:lnTo>
                  <a:pt x="801453" y="17690"/>
                </a:lnTo>
                <a:cubicBezTo>
                  <a:pt x="807034" y="12672"/>
                  <a:pt x="813229" y="8471"/>
                  <a:pt x="820040" y="5080"/>
                </a:cubicBezTo>
                <a:cubicBezTo>
                  <a:pt x="826852" y="1692"/>
                  <a:pt x="834285" y="0"/>
                  <a:pt x="842335" y="0"/>
                </a:cubicBezTo>
                <a:cubicBezTo>
                  <a:pt x="857636" y="0"/>
                  <a:pt x="869566" y="6055"/>
                  <a:pt x="878133" y="18168"/>
                </a:cubicBezTo>
                <a:cubicBezTo>
                  <a:pt x="886698" y="30283"/>
                  <a:pt x="890982" y="46536"/>
                  <a:pt x="890982" y="66938"/>
                </a:cubicBezTo>
                <a:close/>
                <a:moveTo>
                  <a:pt x="867794" y="69451"/>
                </a:moveTo>
                <a:cubicBezTo>
                  <a:pt x="867794" y="54230"/>
                  <a:pt x="865365" y="42415"/>
                  <a:pt x="860505" y="34005"/>
                </a:cubicBezTo>
                <a:cubicBezTo>
                  <a:pt x="855640" y="25599"/>
                  <a:pt x="847750" y="21394"/>
                  <a:pt x="836838" y="21394"/>
                </a:cubicBezTo>
                <a:cubicBezTo>
                  <a:pt x="830459" y="21394"/>
                  <a:pt x="824303" y="22809"/>
                  <a:pt x="818366" y="25639"/>
                </a:cubicBezTo>
                <a:cubicBezTo>
                  <a:pt x="812430" y="28468"/>
                  <a:pt x="806792" y="32116"/>
                  <a:pt x="801453" y="36576"/>
                </a:cubicBezTo>
                <a:lnTo>
                  <a:pt x="801453" y="112241"/>
                </a:lnTo>
                <a:cubicBezTo>
                  <a:pt x="807350" y="115110"/>
                  <a:pt x="812391" y="117061"/>
                  <a:pt x="816574" y="118098"/>
                </a:cubicBezTo>
                <a:cubicBezTo>
                  <a:pt x="820758" y="119135"/>
                  <a:pt x="825559" y="119649"/>
                  <a:pt x="830977" y="119649"/>
                </a:cubicBezTo>
                <a:cubicBezTo>
                  <a:pt x="842613" y="119649"/>
                  <a:pt x="851655" y="115387"/>
                  <a:pt x="858115" y="106859"/>
                </a:cubicBezTo>
                <a:cubicBezTo>
                  <a:pt x="864565" y="98337"/>
                  <a:pt x="867794" y="85863"/>
                  <a:pt x="867794" y="69451"/>
                </a:cubicBezTo>
                <a:close/>
                <a:moveTo>
                  <a:pt x="1076378" y="137221"/>
                </a:moveTo>
                <a:lnTo>
                  <a:pt x="1049242" y="137221"/>
                </a:lnTo>
                <a:lnTo>
                  <a:pt x="1007287" y="75783"/>
                </a:lnTo>
                <a:lnTo>
                  <a:pt x="998561" y="75783"/>
                </a:lnTo>
                <a:lnTo>
                  <a:pt x="998561" y="137221"/>
                </a:lnTo>
                <a:lnTo>
                  <a:pt x="976331" y="137221"/>
                </a:lnTo>
                <a:lnTo>
                  <a:pt x="976331" y="75783"/>
                </a:lnTo>
                <a:lnTo>
                  <a:pt x="967601" y="75783"/>
                </a:lnTo>
                <a:lnTo>
                  <a:pt x="924930" y="137221"/>
                </a:lnTo>
                <a:lnTo>
                  <a:pt x="898992" y="137221"/>
                </a:lnTo>
                <a:lnTo>
                  <a:pt x="949317" y="67298"/>
                </a:lnTo>
                <a:cubicBezTo>
                  <a:pt x="945410" y="65224"/>
                  <a:pt x="941943" y="62215"/>
                  <a:pt x="938916" y="58270"/>
                </a:cubicBezTo>
                <a:cubicBezTo>
                  <a:pt x="935888" y="54328"/>
                  <a:pt x="933178" y="48607"/>
                  <a:pt x="930790" y="41119"/>
                </a:cubicBezTo>
                <a:cubicBezTo>
                  <a:pt x="928635" y="34343"/>
                  <a:pt x="926086" y="29645"/>
                  <a:pt x="923137" y="27014"/>
                </a:cubicBezTo>
                <a:cubicBezTo>
                  <a:pt x="920188" y="24383"/>
                  <a:pt x="915369" y="23068"/>
                  <a:pt x="908676" y="23068"/>
                </a:cubicBezTo>
                <a:lnTo>
                  <a:pt x="903535" y="23068"/>
                </a:lnTo>
                <a:lnTo>
                  <a:pt x="903535" y="3704"/>
                </a:lnTo>
                <a:lnTo>
                  <a:pt x="909633" y="3704"/>
                </a:lnTo>
                <a:cubicBezTo>
                  <a:pt x="919433" y="3704"/>
                  <a:pt x="927501" y="5698"/>
                  <a:pt x="933837" y="9680"/>
                </a:cubicBezTo>
                <a:cubicBezTo>
                  <a:pt x="940169" y="13665"/>
                  <a:pt x="945130" y="20639"/>
                  <a:pt x="948715" y="30599"/>
                </a:cubicBezTo>
                <a:cubicBezTo>
                  <a:pt x="949435" y="32673"/>
                  <a:pt x="950335" y="35042"/>
                  <a:pt x="951411" y="37710"/>
                </a:cubicBezTo>
                <a:cubicBezTo>
                  <a:pt x="952484" y="40381"/>
                  <a:pt x="953420" y="42635"/>
                  <a:pt x="954217" y="44464"/>
                </a:cubicBezTo>
                <a:cubicBezTo>
                  <a:pt x="956844" y="50522"/>
                  <a:pt x="959915" y="54903"/>
                  <a:pt x="963418" y="57615"/>
                </a:cubicBezTo>
                <a:cubicBezTo>
                  <a:pt x="966924" y="60325"/>
                  <a:pt x="971230" y="61837"/>
                  <a:pt x="976331" y="62154"/>
                </a:cubicBezTo>
                <a:lnTo>
                  <a:pt x="976331" y="3704"/>
                </a:lnTo>
                <a:lnTo>
                  <a:pt x="998561" y="3704"/>
                </a:lnTo>
                <a:lnTo>
                  <a:pt x="998561" y="62154"/>
                </a:lnTo>
                <a:cubicBezTo>
                  <a:pt x="1003661" y="61757"/>
                  <a:pt x="1008021" y="60207"/>
                  <a:pt x="1011650" y="57495"/>
                </a:cubicBezTo>
                <a:cubicBezTo>
                  <a:pt x="1015280" y="54785"/>
                  <a:pt x="1018364" y="50443"/>
                  <a:pt x="1020913" y="44464"/>
                </a:cubicBezTo>
                <a:cubicBezTo>
                  <a:pt x="1021788" y="42472"/>
                  <a:pt x="1022767" y="40161"/>
                  <a:pt x="1023843" y="37533"/>
                </a:cubicBezTo>
                <a:cubicBezTo>
                  <a:pt x="1024920" y="34906"/>
                  <a:pt x="1025773" y="32594"/>
                  <a:pt x="1026410" y="30599"/>
                </a:cubicBezTo>
                <a:cubicBezTo>
                  <a:pt x="1029920" y="20797"/>
                  <a:pt x="1034780" y="13867"/>
                  <a:pt x="1040994" y="9799"/>
                </a:cubicBezTo>
                <a:cubicBezTo>
                  <a:pt x="1047207" y="5735"/>
                  <a:pt x="1055297" y="3704"/>
                  <a:pt x="1065258" y="3704"/>
                </a:cubicBezTo>
                <a:lnTo>
                  <a:pt x="1071352" y="3704"/>
                </a:lnTo>
                <a:lnTo>
                  <a:pt x="1071352" y="23068"/>
                </a:lnTo>
                <a:lnTo>
                  <a:pt x="1066215" y="23068"/>
                </a:lnTo>
                <a:cubicBezTo>
                  <a:pt x="1059919" y="23068"/>
                  <a:pt x="1055199" y="24365"/>
                  <a:pt x="1052050" y="26953"/>
                </a:cubicBezTo>
                <a:cubicBezTo>
                  <a:pt x="1048903" y="29545"/>
                  <a:pt x="1046254" y="34268"/>
                  <a:pt x="1044101" y="41119"/>
                </a:cubicBezTo>
                <a:cubicBezTo>
                  <a:pt x="1041868" y="48053"/>
                  <a:pt x="1039241" y="53514"/>
                  <a:pt x="1036213" y="57495"/>
                </a:cubicBezTo>
                <a:cubicBezTo>
                  <a:pt x="1033189" y="61477"/>
                  <a:pt x="1029838" y="64508"/>
                  <a:pt x="1026172" y="66582"/>
                </a:cubicBezTo>
                <a:close/>
                <a:moveTo>
                  <a:pt x="1208844" y="169258"/>
                </a:moveTo>
                <a:lnTo>
                  <a:pt x="1187928" y="169258"/>
                </a:lnTo>
                <a:lnTo>
                  <a:pt x="1187928" y="136865"/>
                </a:lnTo>
                <a:lnTo>
                  <a:pt x="1099954" y="136865"/>
                </a:lnTo>
                <a:lnTo>
                  <a:pt x="1099954" y="169258"/>
                </a:lnTo>
                <a:lnTo>
                  <a:pt x="1079035" y="169258"/>
                </a:lnTo>
                <a:lnTo>
                  <a:pt x="1079035" y="118098"/>
                </a:lnTo>
                <a:lnTo>
                  <a:pt x="1087880" y="118098"/>
                </a:lnTo>
                <a:cubicBezTo>
                  <a:pt x="1095451" y="105664"/>
                  <a:pt x="1101647" y="89431"/>
                  <a:pt x="1106471" y="69386"/>
                </a:cubicBezTo>
                <a:cubicBezTo>
                  <a:pt x="1111292" y="49344"/>
                  <a:pt x="1113703" y="27453"/>
                  <a:pt x="1113703" y="3704"/>
                </a:cubicBezTo>
                <a:lnTo>
                  <a:pt x="1195581" y="3704"/>
                </a:lnTo>
                <a:lnTo>
                  <a:pt x="1195581" y="118098"/>
                </a:lnTo>
                <a:lnTo>
                  <a:pt x="1208844" y="118098"/>
                </a:lnTo>
                <a:close/>
                <a:moveTo>
                  <a:pt x="1173110" y="118098"/>
                </a:moveTo>
                <a:lnTo>
                  <a:pt x="1173110" y="22589"/>
                </a:lnTo>
                <a:lnTo>
                  <a:pt x="1134860" y="22589"/>
                </a:lnTo>
                <a:cubicBezTo>
                  <a:pt x="1133820" y="42512"/>
                  <a:pt x="1131091" y="60703"/>
                  <a:pt x="1126670" y="77155"/>
                </a:cubicBezTo>
                <a:cubicBezTo>
                  <a:pt x="1122249" y="93614"/>
                  <a:pt x="1116692" y="107262"/>
                  <a:pt x="1109999" y="118098"/>
                </a:cubicBezTo>
                <a:close/>
                <a:moveTo>
                  <a:pt x="1288937" y="140327"/>
                </a:moveTo>
                <a:cubicBezTo>
                  <a:pt x="1267660" y="140327"/>
                  <a:pt x="1251144" y="134330"/>
                  <a:pt x="1239390" y="122339"/>
                </a:cubicBezTo>
                <a:cubicBezTo>
                  <a:pt x="1227636" y="110344"/>
                  <a:pt x="1221757" y="93312"/>
                  <a:pt x="1221757" y="71240"/>
                </a:cubicBezTo>
                <a:cubicBezTo>
                  <a:pt x="1221757" y="49489"/>
                  <a:pt x="1227456" y="32173"/>
                  <a:pt x="1238850" y="19303"/>
                </a:cubicBezTo>
                <a:cubicBezTo>
                  <a:pt x="1250244" y="6432"/>
                  <a:pt x="1265144" y="0"/>
                  <a:pt x="1283554" y="0"/>
                </a:cubicBezTo>
                <a:cubicBezTo>
                  <a:pt x="1291842" y="0"/>
                  <a:pt x="1299175" y="1195"/>
                  <a:pt x="1305551" y="3585"/>
                </a:cubicBezTo>
                <a:cubicBezTo>
                  <a:pt x="1311922" y="5979"/>
                  <a:pt x="1317503" y="9723"/>
                  <a:pt x="1322284" y="14821"/>
                </a:cubicBezTo>
                <a:cubicBezTo>
                  <a:pt x="1327065" y="19922"/>
                  <a:pt x="1330732" y="26158"/>
                  <a:pt x="1333281" y="33527"/>
                </a:cubicBezTo>
                <a:cubicBezTo>
                  <a:pt x="1335830" y="40899"/>
                  <a:pt x="1337105" y="49925"/>
                  <a:pt x="1337105" y="60602"/>
                </a:cubicBezTo>
                <a:lnTo>
                  <a:pt x="1337105" y="72795"/>
                </a:lnTo>
                <a:lnTo>
                  <a:pt x="1244584" y="72795"/>
                </a:lnTo>
                <a:cubicBezTo>
                  <a:pt x="1244584" y="88337"/>
                  <a:pt x="1248491" y="100205"/>
                  <a:pt x="1256303" y="108413"/>
                </a:cubicBezTo>
                <a:cubicBezTo>
                  <a:pt x="1264111" y="116621"/>
                  <a:pt x="1274911" y="120726"/>
                  <a:pt x="1288695" y="120726"/>
                </a:cubicBezTo>
                <a:cubicBezTo>
                  <a:pt x="1293634" y="120726"/>
                  <a:pt x="1298477" y="120167"/>
                  <a:pt x="1303218" y="119052"/>
                </a:cubicBezTo>
                <a:cubicBezTo>
                  <a:pt x="1307959" y="117940"/>
                  <a:pt x="1312244" y="116503"/>
                  <a:pt x="1316066" y="114749"/>
                </a:cubicBezTo>
                <a:cubicBezTo>
                  <a:pt x="1320130" y="112921"/>
                  <a:pt x="1323558" y="111146"/>
                  <a:pt x="1326348" y="109429"/>
                </a:cubicBezTo>
                <a:cubicBezTo>
                  <a:pt x="1329139" y="107719"/>
                  <a:pt x="1331450" y="106102"/>
                  <a:pt x="1333281" y="104587"/>
                </a:cubicBezTo>
                <a:lnTo>
                  <a:pt x="1334596" y="104587"/>
                </a:lnTo>
                <a:lnTo>
                  <a:pt x="1334596" y="129095"/>
                </a:lnTo>
                <a:cubicBezTo>
                  <a:pt x="1331968" y="130133"/>
                  <a:pt x="1328703" y="131424"/>
                  <a:pt x="1324796" y="132976"/>
                </a:cubicBezTo>
                <a:cubicBezTo>
                  <a:pt x="1320891" y="134532"/>
                  <a:pt x="1317381" y="135749"/>
                  <a:pt x="1314273" y="136624"/>
                </a:cubicBezTo>
                <a:cubicBezTo>
                  <a:pt x="1309893" y="137819"/>
                  <a:pt x="1305929" y="138737"/>
                  <a:pt x="1302383" y="139373"/>
                </a:cubicBezTo>
                <a:cubicBezTo>
                  <a:pt x="1298836" y="140007"/>
                  <a:pt x="1294352" y="140327"/>
                  <a:pt x="1288937" y="140327"/>
                </a:cubicBezTo>
                <a:close/>
                <a:moveTo>
                  <a:pt x="1315231" y="55584"/>
                </a:moveTo>
                <a:cubicBezTo>
                  <a:pt x="1315073" y="49525"/>
                  <a:pt x="1314357" y="44305"/>
                  <a:pt x="1313078" y="39924"/>
                </a:cubicBezTo>
                <a:cubicBezTo>
                  <a:pt x="1311804" y="35540"/>
                  <a:pt x="1309972" y="31835"/>
                  <a:pt x="1307581" y="28811"/>
                </a:cubicBezTo>
                <a:cubicBezTo>
                  <a:pt x="1304950" y="25460"/>
                  <a:pt x="1301583" y="22911"/>
                  <a:pt x="1297484" y="21157"/>
                </a:cubicBezTo>
                <a:cubicBezTo>
                  <a:pt x="1293375" y="19404"/>
                  <a:pt x="1288296" y="18529"/>
                  <a:pt x="1282241" y="18529"/>
                </a:cubicBezTo>
                <a:cubicBezTo>
                  <a:pt x="1276265" y="18529"/>
                  <a:pt x="1271182" y="19422"/>
                  <a:pt x="1266999" y="21215"/>
                </a:cubicBezTo>
                <a:cubicBezTo>
                  <a:pt x="1262819" y="23007"/>
                  <a:pt x="1259014" y="25621"/>
                  <a:pt x="1255586" y="29049"/>
                </a:cubicBezTo>
                <a:cubicBezTo>
                  <a:pt x="1252239" y="32551"/>
                  <a:pt x="1249690" y="36439"/>
                  <a:pt x="1247936" y="40701"/>
                </a:cubicBezTo>
                <a:cubicBezTo>
                  <a:pt x="1246183" y="44968"/>
                  <a:pt x="1245067" y="49929"/>
                  <a:pt x="1244584" y="55584"/>
                </a:cubicBezTo>
                <a:close/>
                <a:moveTo>
                  <a:pt x="1465239" y="137221"/>
                </a:moveTo>
                <a:lnTo>
                  <a:pt x="1442768" y="137221"/>
                </a:lnTo>
                <a:lnTo>
                  <a:pt x="1442768" y="77098"/>
                </a:lnTo>
                <a:lnTo>
                  <a:pt x="1382285" y="77098"/>
                </a:lnTo>
                <a:lnTo>
                  <a:pt x="1382285" y="137221"/>
                </a:lnTo>
                <a:lnTo>
                  <a:pt x="1359814" y="137221"/>
                </a:lnTo>
                <a:lnTo>
                  <a:pt x="1359814" y="3704"/>
                </a:lnTo>
                <a:lnTo>
                  <a:pt x="1382285" y="3704"/>
                </a:lnTo>
                <a:lnTo>
                  <a:pt x="1382285" y="57733"/>
                </a:lnTo>
                <a:lnTo>
                  <a:pt x="1442768" y="57733"/>
                </a:lnTo>
                <a:lnTo>
                  <a:pt x="1442768" y="3704"/>
                </a:lnTo>
                <a:lnTo>
                  <a:pt x="1465239" y="3704"/>
                </a:lnTo>
                <a:close/>
                <a:moveTo>
                  <a:pt x="1596726" y="95865"/>
                </a:moveTo>
                <a:cubicBezTo>
                  <a:pt x="1596726" y="102319"/>
                  <a:pt x="1595429" y="108172"/>
                  <a:pt x="1592841" y="113432"/>
                </a:cubicBezTo>
                <a:cubicBezTo>
                  <a:pt x="1590249" y="118695"/>
                  <a:pt x="1586721" y="122957"/>
                  <a:pt x="1582261" y="126223"/>
                </a:cubicBezTo>
                <a:cubicBezTo>
                  <a:pt x="1577006" y="130208"/>
                  <a:pt x="1571386" y="133037"/>
                  <a:pt x="1565409" y="134711"/>
                </a:cubicBezTo>
                <a:cubicBezTo>
                  <a:pt x="1559434" y="136386"/>
                  <a:pt x="1551740" y="137221"/>
                  <a:pt x="1542337" y="137221"/>
                </a:cubicBezTo>
                <a:lnTo>
                  <a:pt x="1497636" y="137221"/>
                </a:lnTo>
                <a:lnTo>
                  <a:pt x="1497636" y="3704"/>
                </a:lnTo>
                <a:lnTo>
                  <a:pt x="1520107" y="3704"/>
                </a:lnTo>
                <a:lnTo>
                  <a:pt x="1520107" y="55702"/>
                </a:lnTo>
                <a:lnTo>
                  <a:pt x="1542935" y="55702"/>
                </a:lnTo>
                <a:cubicBezTo>
                  <a:pt x="1552979" y="55702"/>
                  <a:pt x="1560766" y="56218"/>
                  <a:pt x="1566306" y="57254"/>
                </a:cubicBezTo>
                <a:cubicBezTo>
                  <a:pt x="1571847" y="58292"/>
                  <a:pt x="1577361" y="60839"/>
                  <a:pt x="1582859" y="64904"/>
                </a:cubicBezTo>
                <a:cubicBezTo>
                  <a:pt x="1587482" y="68331"/>
                  <a:pt x="1590948" y="72716"/>
                  <a:pt x="1593259" y="78055"/>
                </a:cubicBezTo>
                <a:cubicBezTo>
                  <a:pt x="1595570" y="83394"/>
                  <a:pt x="1596726" y="89330"/>
                  <a:pt x="1596726" y="95865"/>
                </a:cubicBezTo>
                <a:close/>
                <a:moveTo>
                  <a:pt x="1573539" y="96224"/>
                </a:moveTo>
                <a:cubicBezTo>
                  <a:pt x="1573539" y="92160"/>
                  <a:pt x="1572840" y="88593"/>
                  <a:pt x="1571443" y="85525"/>
                </a:cubicBezTo>
                <a:cubicBezTo>
                  <a:pt x="1570050" y="82458"/>
                  <a:pt x="1567760" y="79967"/>
                  <a:pt x="1564571" y="78055"/>
                </a:cubicBezTo>
                <a:cubicBezTo>
                  <a:pt x="1561226" y="76060"/>
                  <a:pt x="1557421" y="74865"/>
                  <a:pt x="1553155" y="74469"/>
                </a:cubicBezTo>
                <a:cubicBezTo>
                  <a:pt x="1548893" y="74074"/>
                  <a:pt x="1542777" y="73872"/>
                  <a:pt x="1534810" y="73872"/>
                </a:cubicBezTo>
                <a:lnTo>
                  <a:pt x="1520107" y="73872"/>
                </a:lnTo>
                <a:lnTo>
                  <a:pt x="1520107" y="119293"/>
                </a:lnTo>
                <a:lnTo>
                  <a:pt x="1534331" y="119293"/>
                </a:lnTo>
                <a:cubicBezTo>
                  <a:pt x="1542302" y="119293"/>
                  <a:pt x="1548475" y="118951"/>
                  <a:pt x="1552860" y="118274"/>
                </a:cubicBezTo>
                <a:cubicBezTo>
                  <a:pt x="1557242" y="117601"/>
                  <a:pt x="1561025" y="116305"/>
                  <a:pt x="1564210" y="114394"/>
                </a:cubicBezTo>
                <a:cubicBezTo>
                  <a:pt x="1567476" y="112324"/>
                  <a:pt x="1569848" y="109871"/>
                  <a:pt x="1571325" y="107042"/>
                </a:cubicBezTo>
                <a:cubicBezTo>
                  <a:pt x="1572801" y="104208"/>
                  <a:pt x="1573539" y="100605"/>
                  <a:pt x="1573539" y="96224"/>
                </a:cubicBezTo>
                <a:close/>
                <a:moveTo>
                  <a:pt x="1634738" y="137221"/>
                </a:moveTo>
                <a:lnTo>
                  <a:pt x="1612263" y="137221"/>
                </a:lnTo>
                <a:lnTo>
                  <a:pt x="1612263" y="3704"/>
                </a:lnTo>
                <a:lnTo>
                  <a:pt x="1634738" y="3704"/>
                </a:lnTo>
                <a:close/>
                <a:moveTo>
                  <a:pt x="1795349" y="140209"/>
                </a:moveTo>
                <a:cubicBezTo>
                  <a:pt x="1786183" y="140209"/>
                  <a:pt x="1777781" y="138794"/>
                  <a:pt x="1770131" y="135965"/>
                </a:cubicBezTo>
                <a:cubicBezTo>
                  <a:pt x="1762480" y="133139"/>
                  <a:pt x="1755907" y="128854"/>
                  <a:pt x="1750406" y="123116"/>
                </a:cubicBezTo>
                <a:cubicBezTo>
                  <a:pt x="1744910" y="117381"/>
                  <a:pt x="1740644" y="110150"/>
                  <a:pt x="1737619" y="101422"/>
                </a:cubicBezTo>
                <a:cubicBezTo>
                  <a:pt x="1734588" y="92700"/>
                  <a:pt x="1733072" y="82437"/>
                  <a:pt x="1733072" y="70646"/>
                </a:cubicBezTo>
                <a:cubicBezTo>
                  <a:pt x="1733072" y="58928"/>
                  <a:pt x="1734646" y="48809"/>
                  <a:pt x="1737795" y="40280"/>
                </a:cubicBezTo>
                <a:cubicBezTo>
                  <a:pt x="1740946" y="31759"/>
                  <a:pt x="1745147" y="24585"/>
                  <a:pt x="1750406" y="18767"/>
                </a:cubicBezTo>
                <a:cubicBezTo>
                  <a:pt x="1755669" y="12949"/>
                  <a:pt x="1762221" y="8471"/>
                  <a:pt x="1770070" y="5321"/>
                </a:cubicBezTo>
                <a:cubicBezTo>
                  <a:pt x="1777921" y="2170"/>
                  <a:pt x="1786345" y="598"/>
                  <a:pt x="1795349" y="598"/>
                </a:cubicBezTo>
                <a:cubicBezTo>
                  <a:pt x="1802682" y="598"/>
                  <a:pt x="1809756" y="1634"/>
                  <a:pt x="1816567" y="3704"/>
                </a:cubicBezTo>
                <a:cubicBezTo>
                  <a:pt x="1823378" y="5778"/>
                  <a:pt x="1829455" y="8168"/>
                  <a:pt x="1834794" y="10879"/>
                </a:cubicBezTo>
                <a:lnTo>
                  <a:pt x="1834794" y="36101"/>
                </a:lnTo>
                <a:lnTo>
                  <a:pt x="1833479" y="36101"/>
                </a:lnTo>
                <a:cubicBezTo>
                  <a:pt x="1831888" y="34747"/>
                  <a:pt x="1829837" y="33191"/>
                  <a:pt x="1827328" y="31439"/>
                </a:cubicBezTo>
                <a:cubicBezTo>
                  <a:pt x="1824818" y="29685"/>
                  <a:pt x="1821769" y="27893"/>
                  <a:pt x="1818184" y="26060"/>
                </a:cubicBezTo>
                <a:cubicBezTo>
                  <a:pt x="1815070" y="24465"/>
                  <a:pt x="1811404" y="23068"/>
                  <a:pt x="1807182" y="21873"/>
                </a:cubicBezTo>
                <a:cubicBezTo>
                  <a:pt x="1802963" y="20678"/>
                  <a:pt x="1798895" y="20081"/>
                  <a:pt x="1794988" y="20081"/>
                </a:cubicBezTo>
                <a:cubicBezTo>
                  <a:pt x="1783360" y="20081"/>
                  <a:pt x="1774016" y="24483"/>
                  <a:pt x="1766963" y="33289"/>
                </a:cubicBezTo>
                <a:cubicBezTo>
                  <a:pt x="1759907" y="42098"/>
                  <a:pt x="1756383" y="54550"/>
                  <a:pt x="1756383" y="70646"/>
                </a:cubicBezTo>
                <a:cubicBezTo>
                  <a:pt x="1756383" y="86425"/>
                  <a:pt x="1759788" y="98712"/>
                  <a:pt x="1766603" y="107517"/>
                </a:cubicBezTo>
                <a:cubicBezTo>
                  <a:pt x="1773414" y="116323"/>
                  <a:pt x="1782879" y="120726"/>
                  <a:pt x="1794988" y="120726"/>
                </a:cubicBezTo>
                <a:cubicBezTo>
                  <a:pt x="1802323" y="120726"/>
                  <a:pt x="1809295" y="119210"/>
                  <a:pt x="1815912" y="116186"/>
                </a:cubicBezTo>
                <a:cubicBezTo>
                  <a:pt x="1822522" y="113158"/>
                  <a:pt x="1828379" y="109253"/>
                  <a:pt x="1833479" y="104469"/>
                </a:cubicBezTo>
                <a:lnTo>
                  <a:pt x="1834794" y="104469"/>
                </a:lnTo>
                <a:lnTo>
                  <a:pt x="1834794" y="129693"/>
                </a:lnTo>
                <a:cubicBezTo>
                  <a:pt x="1832562" y="130730"/>
                  <a:pt x="1829776" y="131983"/>
                  <a:pt x="1826427" y="133455"/>
                </a:cubicBezTo>
                <a:cubicBezTo>
                  <a:pt x="1823083" y="134931"/>
                  <a:pt x="1820052" y="136026"/>
                  <a:pt x="1817342" y="136742"/>
                </a:cubicBezTo>
                <a:cubicBezTo>
                  <a:pt x="1813518" y="137858"/>
                  <a:pt x="1810091" y="138718"/>
                  <a:pt x="1807064" y="139316"/>
                </a:cubicBezTo>
                <a:cubicBezTo>
                  <a:pt x="1804040" y="139913"/>
                  <a:pt x="1800133" y="140209"/>
                  <a:pt x="1795349" y="140209"/>
                </a:cubicBezTo>
                <a:close/>
                <a:moveTo>
                  <a:pt x="1929823" y="104349"/>
                </a:moveTo>
                <a:lnTo>
                  <a:pt x="1929823" y="67298"/>
                </a:lnTo>
                <a:cubicBezTo>
                  <a:pt x="1924484" y="67777"/>
                  <a:pt x="1917731" y="68433"/>
                  <a:pt x="1909563" y="69267"/>
                </a:cubicBezTo>
                <a:cubicBezTo>
                  <a:pt x="1901394" y="70106"/>
                  <a:pt x="1894803" y="71280"/>
                  <a:pt x="1889780" y="72795"/>
                </a:cubicBezTo>
                <a:cubicBezTo>
                  <a:pt x="1883805" y="74628"/>
                  <a:pt x="1878865" y="77436"/>
                  <a:pt x="1874959" y="81223"/>
                </a:cubicBezTo>
                <a:cubicBezTo>
                  <a:pt x="1871054" y="85010"/>
                  <a:pt x="1869102" y="90288"/>
                  <a:pt x="1869102" y="97060"/>
                </a:cubicBezTo>
                <a:cubicBezTo>
                  <a:pt x="1869102" y="104713"/>
                  <a:pt x="1871251" y="110487"/>
                  <a:pt x="1875557" y="114394"/>
                </a:cubicBezTo>
                <a:cubicBezTo>
                  <a:pt x="1879859" y="118295"/>
                  <a:pt x="1886155" y="120247"/>
                  <a:pt x="1894442" y="120247"/>
                </a:cubicBezTo>
                <a:cubicBezTo>
                  <a:pt x="1901535" y="120247"/>
                  <a:pt x="1907950" y="118713"/>
                  <a:pt x="1913688" y="115646"/>
                </a:cubicBezTo>
                <a:cubicBezTo>
                  <a:pt x="1919427" y="112579"/>
                  <a:pt x="1924801" y="108813"/>
                  <a:pt x="1929823" y="104349"/>
                </a:cubicBezTo>
                <a:close/>
                <a:moveTo>
                  <a:pt x="1929823" y="122997"/>
                </a:moveTo>
                <a:cubicBezTo>
                  <a:pt x="1927990" y="124351"/>
                  <a:pt x="1925539" y="126240"/>
                  <a:pt x="1922476" y="128675"/>
                </a:cubicBezTo>
                <a:cubicBezTo>
                  <a:pt x="1919405" y="131108"/>
                  <a:pt x="1916438" y="133037"/>
                  <a:pt x="1913569" y="134474"/>
                </a:cubicBezTo>
                <a:cubicBezTo>
                  <a:pt x="1909584" y="136544"/>
                  <a:pt x="1905739" y="138139"/>
                  <a:pt x="1902035" y="139255"/>
                </a:cubicBezTo>
                <a:cubicBezTo>
                  <a:pt x="1898331" y="140368"/>
                  <a:pt x="1893129" y="140925"/>
                  <a:pt x="1886432" y="140925"/>
                </a:cubicBezTo>
                <a:cubicBezTo>
                  <a:pt x="1880936" y="140925"/>
                  <a:pt x="1875715" y="139889"/>
                  <a:pt x="1870776" y="137819"/>
                </a:cubicBezTo>
                <a:cubicBezTo>
                  <a:pt x="1865837" y="135749"/>
                  <a:pt x="1861492" y="132839"/>
                  <a:pt x="1857748" y="129095"/>
                </a:cubicBezTo>
                <a:cubicBezTo>
                  <a:pt x="1854161" y="125431"/>
                  <a:pt x="1851293" y="120903"/>
                  <a:pt x="1849144" y="115524"/>
                </a:cubicBezTo>
                <a:cubicBezTo>
                  <a:pt x="1846987" y="110150"/>
                  <a:pt x="1845910" y="104471"/>
                  <a:pt x="1845910" y="98492"/>
                </a:cubicBezTo>
                <a:cubicBezTo>
                  <a:pt x="1845910" y="89248"/>
                  <a:pt x="1847866" y="81381"/>
                  <a:pt x="1851771" y="74883"/>
                </a:cubicBezTo>
                <a:cubicBezTo>
                  <a:pt x="1855678" y="68389"/>
                  <a:pt x="1861851" y="63231"/>
                  <a:pt x="1870301" y="59407"/>
                </a:cubicBezTo>
                <a:cubicBezTo>
                  <a:pt x="1877789" y="55980"/>
                  <a:pt x="1886634" y="53608"/>
                  <a:pt x="1896832" y="52293"/>
                </a:cubicBezTo>
                <a:cubicBezTo>
                  <a:pt x="1907035" y="50979"/>
                  <a:pt x="1918030" y="50004"/>
                  <a:pt x="1929823" y="49366"/>
                </a:cubicBezTo>
                <a:lnTo>
                  <a:pt x="1929823" y="45061"/>
                </a:lnTo>
                <a:cubicBezTo>
                  <a:pt x="1929823" y="39805"/>
                  <a:pt x="1929024" y="35561"/>
                  <a:pt x="1927433" y="32332"/>
                </a:cubicBezTo>
                <a:cubicBezTo>
                  <a:pt x="1925838" y="29106"/>
                  <a:pt x="1923606" y="26615"/>
                  <a:pt x="1920740" y="24861"/>
                </a:cubicBezTo>
                <a:cubicBezTo>
                  <a:pt x="1917871" y="23029"/>
                  <a:pt x="1914368" y="21812"/>
                  <a:pt x="1910222" y="21215"/>
                </a:cubicBezTo>
                <a:cubicBezTo>
                  <a:pt x="1906078" y="20617"/>
                  <a:pt x="1901816" y="20322"/>
                  <a:pt x="1897431" y="20322"/>
                </a:cubicBezTo>
                <a:cubicBezTo>
                  <a:pt x="1892250" y="20322"/>
                  <a:pt x="1886155" y="21096"/>
                  <a:pt x="1879143" y="22648"/>
                </a:cubicBezTo>
                <a:cubicBezTo>
                  <a:pt x="1872129" y="24202"/>
                  <a:pt x="1865117" y="26456"/>
                  <a:pt x="1858104" y="29408"/>
                </a:cubicBezTo>
                <a:lnTo>
                  <a:pt x="1856790" y="29408"/>
                </a:lnTo>
                <a:lnTo>
                  <a:pt x="1856790" y="6577"/>
                </a:lnTo>
                <a:cubicBezTo>
                  <a:pt x="1860933" y="5382"/>
                  <a:pt x="1866874" y="4068"/>
                  <a:pt x="1874603" y="2628"/>
                </a:cubicBezTo>
                <a:cubicBezTo>
                  <a:pt x="1882333" y="1195"/>
                  <a:pt x="1889978" y="479"/>
                  <a:pt x="1897550" y="479"/>
                </a:cubicBezTo>
                <a:cubicBezTo>
                  <a:pt x="1906715" y="479"/>
                  <a:pt x="1914445" y="1195"/>
                  <a:pt x="1920740" y="2628"/>
                </a:cubicBezTo>
                <a:cubicBezTo>
                  <a:pt x="1927033" y="4068"/>
                  <a:pt x="1932689" y="6656"/>
                  <a:pt x="1937715" y="10400"/>
                </a:cubicBezTo>
                <a:cubicBezTo>
                  <a:pt x="1942574" y="14069"/>
                  <a:pt x="1946200" y="18806"/>
                  <a:pt x="1948594" y="24624"/>
                </a:cubicBezTo>
                <a:cubicBezTo>
                  <a:pt x="1950984" y="30442"/>
                  <a:pt x="1952179" y="37533"/>
                  <a:pt x="1952179" y="45904"/>
                </a:cubicBezTo>
                <a:lnTo>
                  <a:pt x="1952179" y="137221"/>
                </a:lnTo>
                <a:lnTo>
                  <a:pt x="1929823" y="137221"/>
                </a:lnTo>
                <a:close/>
                <a:moveTo>
                  <a:pt x="2089156" y="137221"/>
                </a:moveTo>
                <a:lnTo>
                  <a:pt x="2066685" y="137221"/>
                </a:lnTo>
                <a:lnTo>
                  <a:pt x="2066685" y="77098"/>
                </a:lnTo>
                <a:lnTo>
                  <a:pt x="2006205" y="77098"/>
                </a:lnTo>
                <a:lnTo>
                  <a:pt x="2006205" y="137221"/>
                </a:lnTo>
                <a:lnTo>
                  <a:pt x="1983733" y="137221"/>
                </a:lnTo>
                <a:lnTo>
                  <a:pt x="1983733" y="3704"/>
                </a:lnTo>
                <a:lnTo>
                  <a:pt x="2006205" y="3704"/>
                </a:lnTo>
                <a:lnTo>
                  <a:pt x="2006205" y="57733"/>
                </a:lnTo>
                <a:lnTo>
                  <a:pt x="2066685" y="57733"/>
                </a:lnTo>
                <a:lnTo>
                  <a:pt x="2066685" y="3704"/>
                </a:lnTo>
                <a:lnTo>
                  <a:pt x="2089156" y="3704"/>
                </a:lnTo>
                <a:close/>
                <a:moveTo>
                  <a:pt x="2226978" y="137221"/>
                </a:moveTo>
                <a:lnTo>
                  <a:pt x="2204745" y="137221"/>
                </a:lnTo>
                <a:lnTo>
                  <a:pt x="2204745" y="37653"/>
                </a:lnTo>
                <a:lnTo>
                  <a:pt x="2141870" y="137221"/>
                </a:lnTo>
                <a:lnTo>
                  <a:pt x="2121553" y="137221"/>
                </a:lnTo>
                <a:lnTo>
                  <a:pt x="2121553" y="3704"/>
                </a:lnTo>
                <a:lnTo>
                  <a:pt x="2143783" y="3704"/>
                </a:lnTo>
                <a:lnTo>
                  <a:pt x="2143783" y="101722"/>
                </a:lnTo>
                <a:lnTo>
                  <a:pt x="2205940" y="3704"/>
                </a:lnTo>
                <a:lnTo>
                  <a:pt x="2226978" y="3704"/>
                </a:lnTo>
                <a:close/>
                <a:moveTo>
                  <a:pt x="2357028" y="23429"/>
                </a:moveTo>
                <a:lnTo>
                  <a:pt x="2311603" y="23429"/>
                </a:lnTo>
                <a:lnTo>
                  <a:pt x="2311603" y="137221"/>
                </a:lnTo>
                <a:lnTo>
                  <a:pt x="2289131" y="137221"/>
                </a:lnTo>
                <a:lnTo>
                  <a:pt x="2289131" y="23429"/>
                </a:lnTo>
                <a:lnTo>
                  <a:pt x="2243711" y="23429"/>
                </a:lnTo>
                <a:lnTo>
                  <a:pt x="2243711" y="3704"/>
                </a:lnTo>
                <a:lnTo>
                  <a:pt x="2357028" y="3704"/>
                </a:lnTo>
                <a:close/>
                <a:moveTo>
                  <a:pt x="2448349" y="104349"/>
                </a:moveTo>
                <a:lnTo>
                  <a:pt x="2448349" y="67298"/>
                </a:lnTo>
                <a:cubicBezTo>
                  <a:pt x="2443007" y="67777"/>
                  <a:pt x="2436257" y="68433"/>
                  <a:pt x="2428088" y="69267"/>
                </a:cubicBezTo>
                <a:cubicBezTo>
                  <a:pt x="2419920" y="70106"/>
                  <a:pt x="2413329" y="71280"/>
                  <a:pt x="2408307" y="72795"/>
                </a:cubicBezTo>
                <a:cubicBezTo>
                  <a:pt x="2402330" y="74628"/>
                  <a:pt x="2397391" y="77436"/>
                  <a:pt x="2393485" y="81223"/>
                </a:cubicBezTo>
                <a:cubicBezTo>
                  <a:pt x="2389580" y="85010"/>
                  <a:pt x="2387625" y="90288"/>
                  <a:pt x="2387625" y="97060"/>
                </a:cubicBezTo>
                <a:cubicBezTo>
                  <a:pt x="2387625" y="104713"/>
                  <a:pt x="2389778" y="110487"/>
                  <a:pt x="2394083" y="114394"/>
                </a:cubicBezTo>
                <a:cubicBezTo>
                  <a:pt x="2398384" y="118295"/>
                  <a:pt x="2404681" y="120247"/>
                  <a:pt x="2412968" y="120247"/>
                </a:cubicBezTo>
                <a:cubicBezTo>
                  <a:pt x="2420061" y="120247"/>
                  <a:pt x="2426475" y="118713"/>
                  <a:pt x="2432213" y="115646"/>
                </a:cubicBezTo>
                <a:cubicBezTo>
                  <a:pt x="2437953" y="112579"/>
                  <a:pt x="2443327" y="108813"/>
                  <a:pt x="2448349" y="104349"/>
                </a:cubicBezTo>
                <a:close/>
                <a:moveTo>
                  <a:pt x="2448349" y="122997"/>
                </a:moveTo>
                <a:cubicBezTo>
                  <a:pt x="2446518" y="124351"/>
                  <a:pt x="2444065" y="126240"/>
                  <a:pt x="2441002" y="128675"/>
                </a:cubicBezTo>
                <a:cubicBezTo>
                  <a:pt x="2437931" y="131108"/>
                  <a:pt x="2434964" y="133037"/>
                  <a:pt x="2432095" y="134474"/>
                </a:cubicBezTo>
                <a:cubicBezTo>
                  <a:pt x="2428110" y="136544"/>
                  <a:pt x="2424266" y="138139"/>
                  <a:pt x="2420561" y="139255"/>
                </a:cubicBezTo>
                <a:cubicBezTo>
                  <a:pt x="2416857" y="140368"/>
                  <a:pt x="2411655" y="140925"/>
                  <a:pt x="2404958" y="140925"/>
                </a:cubicBezTo>
                <a:cubicBezTo>
                  <a:pt x="2399462" y="140925"/>
                  <a:pt x="2394242" y="139889"/>
                  <a:pt x="2389301" y="137819"/>
                </a:cubicBezTo>
                <a:cubicBezTo>
                  <a:pt x="2384360" y="135749"/>
                  <a:pt x="2380018" y="132839"/>
                  <a:pt x="2376274" y="129095"/>
                </a:cubicBezTo>
                <a:cubicBezTo>
                  <a:pt x="2372688" y="125431"/>
                  <a:pt x="2369818" y="120903"/>
                  <a:pt x="2367670" y="115524"/>
                </a:cubicBezTo>
                <a:cubicBezTo>
                  <a:pt x="2365513" y="110150"/>
                  <a:pt x="2364437" y="104471"/>
                  <a:pt x="2364437" y="98492"/>
                </a:cubicBezTo>
                <a:cubicBezTo>
                  <a:pt x="2364437" y="89248"/>
                  <a:pt x="2366392" y="81381"/>
                  <a:pt x="2370297" y="74883"/>
                </a:cubicBezTo>
                <a:cubicBezTo>
                  <a:pt x="2374204" y="68389"/>
                  <a:pt x="2380377" y="63231"/>
                  <a:pt x="2388827" y="59407"/>
                </a:cubicBezTo>
                <a:cubicBezTo>
                  <a:pt x="2396314" y="55980"/>
                  <a:pt x="2405160" y="53608"/>
                  <a:pt x="2415359" y="52293"/>
                </a:cubicBezTo>
                <a:cubicBezTo>
                  <a:pt x="2425561" y="50979"/>
                  <a:pt x="2436555" y="50004"/>
                  <a:pt x="2448349" y="49366"/>
                </a:cubicBezTo>
                <a:lnTo>
                  <a:pt x="2448349" y="45061"/>
                </a:lnTo>
                <a:cubicBezTo>
                  <a:pt x="2448349" y="39805"/>
                  <a:pt x="2447550" y="35561"/>
                  <a:pt x="2445959" y="32332"/>
                </a:cubicBezTo>
                <a:cubicBezTo>
                  <a:pt x="2444363" y="29106"/>
                  <a:pt x="2442132" y="26615"/>
                  <a:pt x="2439267" y="24861"/>
                </a:cubicBezTo>
                <a:cubicBezTo>
                  <a:pt x="2436397" y="23029"/>
                  <a:pt x="2432894" y="21812"/>
                  <a:pt x="2428748" y="21215"/>
                </a:cubicBezTo>
                <a:cubicBezTo>
                  <a:pt x="2424603" y="20617"/>
                  <a:pt x="2420342" y="20322"/>
                  <a:pt x="2415956" y="20322"/>
                </a:cubicBezTo>
                <a:cubicBezTo>
                  <a:pt x="2410776" y="20322"/>
                  <a:pt x="2404681" y="21096"/>
                  <a:pt x="2397668" y="22648"/>
                </a:cubicBezTo>
                <a:cubicBezTo>
                  <a:pt x="2390655" y="24202"/>
                  <a:pt x="2383642" y="26456"/>
                  <a:pt x="2376631" y="29408"/>
                </a:cubicBezTo>
                <a:lnTo>
                  <a:pt x="2375316" y="29408"/>
                </a:lnTo>
                <a:lnTo>
                  <a:pt x="2375316" y="6577"/>
                </a:lnTo>
                <a:cubicBezTo>
                  <a:pt x="2379460" y="5382"/>
                  <a:pt x="2385400" y="4068"/>
                  <a:pt x="2393129" y="2628"/>
                </a:cubicBezTo>
                <a:cubicBezTo>
                  <a:pt x="2400858" y="1195"/>
                  <a:pt x="2408504" y="479"/>
                  <a:pt x="2416076" y="479"/>
                </a:cubicBezTo>
                <a:cubicBezTo>
                  <a:pt x="2425241" y="479"/>
                  <a:pt x="2432970" y="1195"/>
                  <a:pt x="2439267" y="2628"/>
                </a:cubicBezTo>
                <a:cubicBezTo>
                  <a:pt x="2445559" y="4068"/>
                  <a:pt x="2451215" y="6656"/>
                  <a:pt x="2456241" y="10400"/>
                </a:cubicBezTo>
                <a:cubicBezTo>
                  <a:pt x="2461101" y="14069"/>
                  <a:pt x="2464725" y="18806"/>
                  <a:pt x="2467119" y="24624"/>
                </a:cubicBezTo>
                <a:cubicBezTo>
                  <a:pt x="2469510" y="30442"/>
                  <a:pt x="2470704" y="37533"/>
                  <a:pt x="2470704" y="45904"/>
                </a:cubicBezTo>
                <a:lnTo>
                  <a:pt x="2470704" y="137221"/>
                </a:lnTo>
                <a:lnTo>
                  <a:pt x="2448349" y="137221"/>
                </a:lnTo>
                <a:close/>
                <a:moveTo>
                  <a:pt x="2614255" y="66938"/>
                </a:moveTo>
                <a:cubicBezTo>
                  <a:pt x="2614255" y="89172"/>
                  <a:pt x="2608934" y="106881"/>
                  <a:pt x="2598300" y="120067"/>
                </a:cubicBezTo>
                <a:cubicBezTo>
                  <a:pt x="2587661" y="133253"/>
                  <a:pt x="2574216" y="139852"/>
                  <a:pt x="2557959" y="139852"/>
                </a:cubicBezTo>
                <a:cubicBezTo>
                  <a:pt x="2551346" y="139852"/>
                  <a:pt x="2545489" y="139097"/>
                  <a:pt x="2540387" y="137581"/>
                </a:cubicBezTo>
                <a:cubicBezTo>
                  <a:pt x="2535289" y="136065"/>
                  <a:pt x="2530069" y="133718"/>
                  <a:pt x="2524730" y="130529"/>
                </a:cubicBezTo>
                <a:lnTo>
                  <a:pt x="2524730" y="186465"/>
                </a:lnTo>
                <a:lnTo>
                  <a:pt x="2502259" y="186465"/>
                </a:lnTo>
                <a:lnTo>
                  <a:pt x="2502259" y="3704"/>
                </a:lnTo>
                <a:lnTo>
                  <a:pt x="2524730" y="3704"/>
                </a:lnTo>
                <a:lnTo>
                  <a:pt x="2524730" y="17690"/>
                </a:lnTo>
                <a:cubicBezTo>
                  <a:pt x="2530307" y="12672"/>
                  <a:pt x="2536502" y="8471"/>
                  <a:pt x="2543313" y="5080"/>
                </a:cubicBezTo>
                <a:cubicBezTo>
                  <a:pt x="2550125" y="1692"/>
                  <a:pt x="2557558" y="0"/>
                  <a:pt x="2565608" y="0"/>
                </a:cubicBezTo>
                <a:cubicBezTo>
                  <a:pt x="2580909" y="0"/>
                  <a:pt x="2592843" y="6055"/>
                  <a:pt x="2601407" y="18168"/>
                </a:cubicBezTo>
                <a:cubicBezTo>
                  <a:pt x="2609972" y="30283"/>
                  <a:pt x="2614255" y="46536"/>
                  <a:pt x="2614255" y="66938"/>
                </a:cubicBezTo>
                <a:close/>
                <a:moveTo>
                  <a:pt x="2591068" y="69451"/>
                </a:moveTo>
                <a:cubicBezTo>
                  <a:pt x="2591068" y="54230"/>
                  <a:pt x="2588638" y="42415"/>
                  <a:pt x="2583778" y="34005"/>
                </a:cubicBezTo>
                <a:cubicBezTo>
                  <a:pt x="2578918" y="25599"/>
                  <a:pt x="2571027" y="21394"/>
                  <a:pt x="2560111" y="21394"/>
                </a:cubicBezTo>
                <a:cubicBezTo>
                  <a:pt x="2553736" y="21394"/>
                  <a:pt x="2547580" y="22809"/>
                  <a:pt x="2541639" y="25639"/>
                </a:cubicBezTo>
                <a:cubicBezTo>
                  <a:pt x="2535703" y="28468"/>
                  <a:pt x="2530069" y="32116"/>
                  <a:pt x="2524730" y="36576"/>
                </a:cubicBezTo>
                <a:lnTo>
                  <a:pt x="2524730" y="112241"/>
                </a:lnTo>
                <a:cubicBezTo>
                  <a:pt x="2530623" y="115110"/>
                  <a:pt x="2535668" y="117061"/>
                  <a:pt x="2539847" y="118098"/>
                </a:cubicBezTo>
                <a:cubicBezTo>
                  <a:pt x="2544031" y="119135"/>
                  <a:pt x="2548836" y="119649"/>
                  <a:pt x="2554250" y="119649"/>
                </a:cubicBezTo>
                <a:cubicBezTo>
                  <a:pt x="2565886" y="119649"/>
                  <a:pt x="2574928" y="115387"/>
                  <a:pt x="2581388" y="106859"/>
                </a:cubicBezTo>
                <a:cubicBezTo>
                  <a:pt x="2587842" y="98337"/>
                  <a:pt x="2591068" y="85863"/>
                  <a:pt x="2591068" y="69451"/>
                </a:cubicBezTo>
                <a:close/>
                <a:moveTo>
                  <a:pt x="2742991" y="137221"/>
                </a:moveTo>
                <a:lnTo>
                  <a:pt x="2720520" y="137221"/>
                </a:lnTo>
                <a:lnTo>
                  <a:pt x="2720520" y="77098"/>
                </a:lnTo>
                <a:lnTo>
                  <a:pt x="2660040" y="77098"/>
                </a:lnTo>
                <a:lnTo>
                  <a:pt x="2660040" y="137221"/>
                </a:lnTo>
                <a:lnTo>
                  <a:pt x="2637569" y="137221"/>
                </a:lnTo>
                <a:lnTo>
                  <a:pt x="2637569" y="3704"/>
                </a:lnTo>
                <a:lnTo>
                  <a:pt x="2660040" y="3704"/>
                </a:lnTo>
                <a:lnTo>
                  <a:pt x="2660040" y="57733"/>
                </a:lnTo>
                <a:lnTo>
                  <a:pt x="2720520" y="57733"/>
                </a:lnTo>
                <a:lnTo>
                  <a:pt x="2720520" y="3704"/>
                </a:lnTo>
                <a:lnTo>
                  <a:pt x="2742991" y="3704"/>
                </a:lnTo>
                <a:close/>
                <a:moveTo>
                  <a:pt x="2885234" y="70524"/>
                </a:moveTo>
                <a:cubicBezTo>
                  <a:pt x="2885234" y="92996"/>
                  <a:pt x="2879816" y="110344"/>
                  <a:pt x="2868981" y="122576"/>
                </a:cubicBezTo>
                <a:cubicBezTo>
                  <a:pt x="2858145" y="134809"/>
                  <a:pt x="2843719" y="140925"/>
                  <a:pt x="2825709" y="140925"/>
                </a:cubicBezTo>
                <a:cubicBezTo>
                  <a:pt x="2807143" y="140925"/>
                  <a:pt x="2792538" y="134611"/>
                  <a:pt x="2781904" y="121978"/>
                </a:cubicBezTo>
                <a:cubicBezTo>
                  <a:pt x="2771261" y="109349"/>
                  <a:pt x="2765942" y="92199"/>
                  <a:pt x="2765942" y="70524"/>
                </a:cubicBezTo>
                <a:cubicBezTo>
                  <a:pt x="2765942" y="48212"/>
                  <a:pt x="2771420" y="30881"/>
                  <a:pt x="2782379" y="18529"/>
                </a:cubicBezTo>
                <a:cubicBezTo>
                  <a:pt x="2793337" y="6177"/>
                  <a:pt x="2807777" y="0"/>
                  <a:pt x="2825709" y="0"/>
                </a:cubicBezTo>
                <a:cubicBezTo>
                  <a:pt x="2843719" y="0"/>
                  <a:pt x="2858145" y="6155"/>
                  <a:pt x="2868981" y="18464"/>
                </a:cubicBezTo>
                <a:cubicBezTo>
                  <a:pt x="2879816" y="30780"/>
                  <a:pt x="2885234" y="48132"/>
                  <a:pt x="2885234" y="70524"/>
                </a:cubicBezTo>
                <a:close/>
                <a:moveTo>
                  <a:pt x="2862046" y="70524"/>
                </a:moveTo>
                <a:cubicBezTo>
                  <a:pt x="2862046" y="53229"/>
                  <a:pt x="2858901" y="40381"/>
                  <a:pt x="2852604" y="31975"/>
                </a:cubicBezTo>
                <a:cubicBezTo>
                  <a:pt x="2846307" y="23566"/>
                  <a:pt x="2837343" y="19365"/>
                  <a:pt x="2825709" y="19365"/>
                </a:cubicBezTo>
                <a:cubicBezTo>
                  <a:pt x="2813991" y="19365"/>
                  <a:pt x="2804969" y="23566"/>
                  <a:pt x="2798633" y="31975"/>
                </a:cubicBezTo>
                <a:cubicBezTo>
                  <a:pt x="2792300" y="40381"/>
                  <a:pt x="2789129" y="53229"/>
                  <a:pt x="2789129" y="70524"/>
                </a:cubicBezTo>
                <a:cubicBezTo>
                  <a:pt x="2789129" y="87260"/>
                  <a:pt x="2792300" y="99946"/>
                  <a:pt x="2798633" y="108594"/>
                </a:cubicBezTo>
                <a:cubicBezTo>
                  <a:pt x="2804969" y="117241"/>
                  <a:pt x="2813991" y="121560"/>
                  <a:pt x="2825709" y="121560"/>
                </a:cubicBezTo>
                <a:cubicBezTo>
                  <a:pt x="2837261" y="121560"/>
                  <a:pt x="2846211" y="117316"/>
                  <a:pt x="2852543" y="108831"/>
                </a:cubicBezTo>
                <a:cubicBezTo>
                  <a:pt x="2858875" y="100346"/>
                  <a:pt x="2862046" y="87576"/>
                  <a:pt x="2862046" y="7052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324360" y="6466365"/>
            <a:ext cx="67413" cy="21635"/>
          </a:xfrm>
          <a:custGeom>
            <a:avLst/>
            <a:gdLst/>
            <a:ahLst/>
            <a:cxnLst/>
            <a:rect l="l" t="t" r="r" b="b"/>
            <a:pathLst>
              <a:path w="67413" h="21635">
                <a:moveTo>
                  <a:pt x="67413" y="21635"/>
                </a:moveTo>
                <a:lnTo>
                  <a:pt x="0" y="21635"/>
                </a:lnTo>
                <a:lnTo>
                  <a:pt x="0" y="0"/>
                </a:lnTo>
                <a:lnTo>
                  <a:pt x="6741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406745" y="6417833"/>
            <a:ext cx="4011053" cy="169258"/>
          </a:xfrm>
          <a:custGeom>
            <a:avLst/>
            <a:gdLst/>
            <a:ahLst/>
            <a:cxnLst/>
            <a:rect l="l" t="t" r="r" b="b"/>
            <a:pathLst>
              <a:path w="4011053" h="169258">
                <a:moveTo>
                  <a:pt x="0" y="106621"/>
                </a:moveTo>
                <a:lnTo>
                  <a:pt x="1434" y="106621"/>
                </a:lnTo>
                <a:cubicBezTo>
                  <a:pt x="3190" y="108137"/>
                  <a:pt x="5357" y="109714"/>
                  <a:pt x="7949" y="111344"/>
                </a:cubicBezTo>
                <a:cubicBezTo>
                  <a:pt x="10541" y="112979"/>
                  <a:pt x="13590" y="114512"/>
                  <a:pt x="17093" y="115944"/>
                </a:cubicBezTo>
                <a:cubicBezTo>
                  <a:pt x="20917" y="117536"/>
                  <a:pt x="24585" y="118774"/>
                  <a:pt x="28091" y="119649"/>
                </a:cubicBezTo>
                <a:cubicBezTo>
                  <a:pt x="31597" y="120524"/>
                  <a:pt x="35900" y="120963"/>
                  <a:pt x="41000" y="120963"/>
                </a:cubicBezTo>
                <a:cubicBezTo>
                  <a:pt x="52478" y="120963"/>
                  <a:pt x="61679" y="117096"/>
                  <a:pt x="68613" y="109368"/>
                </a:cubicBezTo>
                <a:cubicBezTo>
                  <a:pt x="75546" y="101639"/>
                  <a:pt x="79529" y="90443"/>
                  <a:pt x="80565" y="75783"/>
                </a:cubicBezTo>
                <a:lnTo>
                  <a:pt x="19843" y="75783"/>
                </a:lnTo>
                <a:lnTo>
                  <a:pt x="19843" y="57733"/>
                </a:lnTo>
                <a:lnTo>
                  <a:pt x="80446" y="57733"/>
                </a:lnTo>
                <a:cubicBezTo>
                  <a:pt x="79009" y="45061"/>
                  <a:pt x="74849" y="35579"/>
                  <a:pt x="67954" y="29282"/>
                </a:cubicBezTo>
                <a:cubicBezTo>
                  <a:pt x="61060" y="22989"/>
                  <a:pt x="52513" y="19844"/>
                  <a:pt x="42315" y="19844"/>
                </a:cubicBezTo>
                <a:cubicBezTo>
                  <a:pt x="37772" y="19844"/>
                  <a:pt x="33552" y="20340"/>
                  <a:pt x="29647" y="21333"/>
                </a:cubicBezTo>
                <a:cubicBezTo>
                  <a:pt x="25740" y="22330"/>
                  <a:pt x="21957" y="23666"/>
                  <a:pt x="18288" y="25344"/>
                </a:cubicBezTo>
                <a:cubicBezTo>
                  <a:pt x="15264" y="26777"/>
                  <a:pt x="12571" y="28332"/>
                  <a:pt x="10225" y="30006"/>
                </a:cubicBezTo>
                <a:cubicBezTo>
                  <a:pt x="7874" y="31676"/>
                  <a:pt x="5620" y="33389"/>
                  <a:pt x="3467" y="35143"/>
                </a:cubicBezTo>
                <a:lnTo>
                  <a:pt x="2031" y="35143"/>
                </a:lnTo>
                <a:lnTo>
                  <a:pt x="2031" y="10519"/>
                </a:lnTo>
                <a:cubicBezTo>
                  <a:pt x="6257" y="8690"/>
                  <a:pt x="12212" y="6577"/>
                  <a:pt x="19905" y="4183"/>
                </a:cubicBezTo>
                <a:cubicBezTo>
                  <a:pt x="27595" y="1793"/>
                  <a:pt x="34906" y="598"/>
                  <a:pt x="41836" y="598"/>
                </a:cubicBezTo>
                <a:cubicBezTo>
                  <a:pt x="50843" y="598"/>
                  <a:pt x="59090" y="1951"/>
                  <a:pt x="66582" y="4662"/>
                </a:cubicBezTo>
                <a:cubicBezTo>
                  <a:pt x="74074" y="7368"/>
                  <a:pt x="80525" y="11516"/>
                  <a:pt x="85943" y="17093"/>
                </a:cubicBezTo>
                <a:cubicBezTo>
                  <a:pt x="91444" y="22834"/>
                  <a:pt x="95645" y="29783"/>
                  <a:pt x="98558" y="37955"/>
                </a:cubicBezTo>
                <a:cubicBezTo>
                  <a:pt x="101463" y="46122"/>
                  <a:pt x="102917" y="56059"/>
                  <a:pt x="102917" y="67777"/>
                </a:cubicBezTo>
                <a:cubicBezTo>
                  <a:pt x="102917" y="90086"/>
                  <a:pt x="97200" y="107736"/>
                  <a:pt x="85763" y="120726"/>
                </a:cubicBezTo>
                <a:cubicBezTo>
                  <a:pt x="74329" y="133714"/>
                  <a:pt x="58890" y="140209"/>
                  <a:pt x="39446" y="140209"/>
                </a:cubicBezTo>
                <a:cubicBezTo>
                  <a:pt x="32195" y="140209"/>
                  <a:pt x="25124" y="139273"/>
                  <a:pt x="18231" y="137405"/>
                </a:cubicBezTo>
                <a:cubicBezTo>
                  <a:pt x="11337" y="135529"/>
                  <a:pt x="5264" y="133477"/>
                  <a:pt x="0" y="131245"/>
                </a:cubicBezTo>
                <a:close/>
                <a:moveTo>
                  <a:pt x="232013" y="137221"/>
                </a:moveTo>
                <a:lnTo>
                  <a:pt x="209542" y="137221"/>
                </a:lnTo>
                <a:lnTo>
                  <a:pt x="209542" y="23068"/>
                </a:lnTo>
                <a:lnTo>
                  <a:pt x="149058" y="23068"/>
                </a:lnTo>
                <a:lnTo>
                  <a:pt x="149058" y="137221"/>
                </a:lnTo>
                <a:lnTo>
                  <a:pt x="126587" y="137221"/>
                </a:lnTo>
                <a:lnTo>
                  <a:pt x="126587" y="3704"/>
                </a:lnTo>
                <a:lnTo>
                  <a:pt x="232013" y="3704"/>
                </a:lnTo>
                <a:close/>
                <a:moveTo>
                  <a:pt x="371179" y="137221"/>
                </a:moveTo>
                <a:lnTo>
                  <a:pt x="348945" y="137221"/>
                </a:lnTo>
                <a:lnTo>
                  <a:pt x="348945" y="37653"/>
                </a:lnTo>
                <a:lnTo>
                  <a:pt x="286071" y="137221"/>
                </a:lnTo>
                <a:lnTo>
                  <a:pt x="265752" y="137221"/>
                </a:lnTo>
                <a:lnTo>
                  <a:pt x="265752" y="3704"/>
                </a:lnTo>
                <a:lnTo>
                  <a:pt x="287983" y="3704"/>
                </a:lnTo>
                <a:lnTo>
                  <a:pt x="287983" y="101722"/>
                </a:lnTo>
                <a:lnTo>
                  <a:pt x="350140" y="3704"/>
                </a:lnTo>
                <a:lnTo>
                  <a:pt x="371179" y="3704"/>
                </a:lnTo>
                <a:close/>
                <a:moveTo>
                  <a:pt x="518199" y="169258"/>
                </a:moveTo>
                <a:lnTo>
                  <a:pt x="497280" y="169258"/>
                </a:lnTo>
                <a:lnTo>
                  <a:pt x="497280" y="136865"/>
                </a:lnTo>
                <a:lnTo>
                  <a:pt x="409306" y="136865"/>
                </a:lnTo>
                <a:lnTo>
                  <a:pt x="409306" y="169258"/>
                </a:lnTo>
                <a:lnTo>
                  <a:pt x="388390" y="169258"/>
                </a:lnTo>
                <a:lnTo>
                  <a:pt x="388390" y="118098"/>
                </a:lnTo>
                <a:lnTo>
                  <a:pt x="397232" y="118098"/>
                </a:lnTo>
                <a:cubicBezTo>
                  <a:pt x="404806" y="105664"/>
                  <a:pt x="411001" y="89431"/>
                  <a:pt x="415822" y="69386"/>
                </a:cubicBezTo>
                <a:cubicBezTo>
                  <a:pt x="420645" y="49344"/>
                  <a:pt x="423055" y="27453"/>
                  <a:pt x="423055" y="3704"/>
                </a:cubicBezTo>
                <a:lnTo>
                  <a:pt x="504933" y="3704"/>
                </a:lnTo>
                <a:lnTo>
                  <a:pt x="504933" y="118098"/>
                </a:lnTo>
                <a:lnTo>
                  <a:pt x="518199" y="118098"/>
                </a:lnTo>
                <a:close/>
                <a:moveTo>
                  <a:pt x="482461" y="118098"/>
                </a:moveTo>
                <a:lnTo>
                  <a:pt x="482461" y="22589"/>
                </a:lnTo>
                <a:lnTo>
                  <a:pt x="444211" y="22589"/>
                </a:lnTo>
                <a:cubicBezTo>
                  <a:pt x="443175" y="42512"/>
                  <a:pt x="440446" y="60703"/>
                  <a:pt x="436021" y="77155"/>
                </a:cubicBezTo>
                <a:cubicBezTo>
                  <a:pt x="431601" y="93614"/>
                  <a:pt x="426043" y="107262"/>
                  <a:pt x="419350" y="118098"/>
                </a:cubicBezTo>
                <a:close/>
                <a:moveTo>
                  <a:pt x="598288" y="140327"/>
                </a:moveTo>
                <a:cubicBezTo>
                  <a:pt x="577012" y="140327"/>
                  <a:pt x="560495" y="134330"/>
                  <a:pt x="548741" y="122339"/>
                </a:cubicBezTo>
                <a:cubicBezTo>
                  <a:pt x="536987" y="110344"/>
                  <a:pt x="531109" y="93312"/>
                  <a:pt x="531109" y="71240"/>
                </a:cubicBezTo>
                <a:cubicBezTo>
                  <a:pt x="531109" y="49489"/>
                  <a:pt x="536807" y="32173"/>
                  <a:pt x="548202" y="19303"/>
                </a:cubicBezTo>
                <a:cubicBezTo>
                  <a:pt x="559599" y="6432"/>
                  <a:pt x="574500" y="0"/>
                  <a:pt x="592906" y="0"/>
                </a:cubicBezTo>
                <a:cubicBezTo>
                  <a:pt x="601194" y="0"/>
                  <a:pt x="608527" y="1195"/>
                  <a:pt x="614902" y="3585"/>
                </a:cubicBezTo>
                <a:cubicBezTo>
                  <a:pt x="621277" y="5979"/>
                  <a:pt x="626854" y="9723"/>
                  <a:pt x="631634" y="14821"/>
                </a:cubicBezTo>
                <a:cubicBezTo>
                  <a:pt x="636420" y="19922"/>
                  <a:pt x="640084" y="26158"/>
                  <a:pt x="642633" y="33527"/>
                </a:cubicBezTo>
                <a:cubicBezTo>
                  <a:pt x="645181" y="40899"/>
                  <a:pt x="646456" y="49925"/>
                  <a:pt x="646456" y="60602"/>
                </a:cubicBezTo>
                <a:lnTo>
                  <a:pt x="646456" y="72795"/>
                </a:lnTo>
                <a:lnTo>
                  <a:pt x="553940" y="72795"/>
                </a:lnTo>
                <a:cubicBezTo>
                  <a:pt x="553940" y="88337"/>
                  <a:pt x="557846" y="100205"/>
                  <a:pt x="565654" y="108413"/>
                </a:cubicBezTo>
                <a:cubicBezTo>
                  <a:pt x="573466" y="116621"/>
                  <a:pt x="584262" y="120726"/>
                  <a:pt x="598050" y="120726"/>
                </a:cubicBezTo>
                <a:cubicBezTo>
                  <a:pt x="602986" y="120726"/>
                  <a:pt x="607828" y="120167"/>
                  <a:pt x="612573" y="119052"/>
                </a:cubicBezTo>
                <a:cubicBezTo>
                  <a:pt x="617314" y="117940"/>
                  <a:pt x="621595" y="116503"/>
                  <a:pt x="625422" y="114749"/>
                </a:cubicBezTo>
                <a:cubicBezTo>
                  <a:pt x="629482" y="112921"/>
                  <a:pt x="632910" y="111146"/>
                  <a:pt x="635702" y="109429"/>
                </a:cubicBezTo>
                <a:cubicBezTo>
                  <a:pt x="638490" y="107719"/>
                  <a:pt x="640800" y="106102"/>
                  <a:pt x="642633" y="104587"/>
                </a:cubicBezTo>
                <a:lnTo>
                  <a:pt x="643947" y="104587"/>
                </a:lnTo>
                <a:lnTo>
                  <a:pt x="643947" y="129095"/>
                </a:lnTo>
                <a:cubicBezTo>
                  <a:pt x="641319" y="130133"/>
                  <a:pt x="638054" y="131424"/>
                  <a:pt x="634147" y="132976"/>
                </a:cubicBezTo>
                <a:cubicBezTo>
                  <a:pt x="630241" y="134532"/>
                  <a:pt x="626735" y="135749"/>
                  <a:pt x="623628" y="136624"/>
                </a:cubicBezTo>
                <a:cubicBezTo>
                  <a:pt x="619243" y="137819"/>
                  <a:pt x="615280" y="138737"/>
                  <a:pt x="611733" y="139373"/>
                </a:cubicBezTo>
                <a:cubicBezTo>
                  <a:pt x="608187" y="140007"/>
                  <a:pt x="603706" y="140327"/>
                  <a:pt x="598288" y="140327"/>
                </a:cubicBezTo>
                <a:close/>
                <a:moveTo>
                  <a:pt x="624582" y="55584"/>
                </a:moveTo>
                <a:cubicBezTo>
                  <a:pt x="624424" y="49525"/>
                  <a:pt x="623707" y="44305"/>
                  <a:pt x="622433" y="39924"/>
                </a:cubicBezTo>
                <a:cubicBezTo>
                  <a:pt x="621156" y="35540"/>
                  <a:pt x="619327" y="31835"/>
                  <a:pt x="616935" y="28811"/>
                </a:cubicBezTo>
                <a:cubicBezTo>
                  <a:pt x="614301" y="25460"/>
                  <a:pt x="610938" y="22911"/>
                  <a:pt x="606834" y="21157"/>
                </a:cubicBezTo>
                <a:cubicBezTo>
                  <a:pt x="602730" y="19404"/>
                  <a:pt x="597647" y="18529"/>
                  <a:pt x="591592" y="18529"/>
                </a:cubicBezTo>
                <a:cubicBezTo>
                  <a:pt x="585616" y="18529"/>
                  <a:pt x="580536" y="19422"/>
                  <a:pt x="576354" y="21215"/>
                </a:cubicBezTo>
                <a:cubicBezTo>
                  <a:pt x="572170" y="23007"/>
                  <a:pt x="568364" y="25621"/>
                  <a:pt x="564938" y="29049"/>
                </a:cubicBezTo>
                <a:cubicBezTo>
                  <a:pt x="561593" y="32551"/>
                  <a:pt x="559045" y="36439"/>
                  <a:pt x="557287" y="40701"/>
                </a:cubicBezTo>
                <a:cubicBezTo>
                  <a:pt x="555535" y="44968"/>
                  <a:pt x="554422" y="49929"/>
                  <a:pt x="553940" y="55584"/>
                </a:cubicBezTo>
                <a:close/>
                <a:moveTo>
                  <a:pt x="793002" y="137221"/>
                </a:moveTo>
                <a:lnTo>
                  <a:pt x="770768" y="137221"/>
                </a:lnTo>
                <a:lnTo>
                  <a:pt x="770768" y="32274"/>
                </a:lnTo>
                <a:lnTo>
                  <a:pt x="738735" y="100407"/>
                </a:lnTo>
                <a:lnTo>
                  <a:pt x="721999" y="100407"/>
                </a:lnTo>
                <a:lnTo>
                  <a:pt x="690207" y="32274"/>
                </a:lnTo>
                <a:lnTo>
                  <a:pt x="690207" y="137221"/>
                </a:lnTo>
                <a:lnTo>
                  <a:pt x="669168" y="137221"/>
                </a:lnTo>
                <a:lnTo>
                  <a:pt x="669168" y="3704"/>
                </a:lnTo>
                <a:lnTo>
                  <a:pt x="696301" y="3704"/>
                </a:lnTo>
                <a:lnTo>
                  <a:pt x="731445" y="77814"/>
                </a:lnTo>
                <a:lnTo>
                  <a:pt x="765393" y="3704"/>
                </a:lnTo>
                <a:lnTo>
                  <a:pt x="793002" y="3704"/>
                </a:lnTo>
                <a:close/>
                <a:moveTo>
                  <a:pt x="930939" y="137221"/>
                </a:moveTo>
                <a:lnTo>
                  <a:pt x="908709" y="137221"/>
                </a:lnTo>
                <a:lnTo>
                  <a:pt x="908709" y="37653"/>
                </a:lnTo>
                <a:lnTo>
                  <a:pt x="845835" y="137221"/>
                </a:lnTo>
                <a:lnTo>
                  <a:pt x="825516" y="137221"/>
                </a:lnTo>
                <a:lnTo>
                  <a:pt x="825516" y="3704"/>
                </a:lnTo>
                <a:lnTo>
                  <a:pt x="847746" y="3704"/>
                </a:lnTo>
                <a:lnTo>
                  <a:pt x="847746" y="101722"/>
                </a:lnTo>
                <a:lnTo>
                  <a:pt x="909904" y="3704"/>
                </a:lnTo>
                <a:lnTo>
                  <a:pt x="930939" y="3704"/>
                </a:lnTo>
                <a:close/>
                <a:moveTo>
                  <a:pt x="1073301" y="70524"/>
                </a:moveTo>
                <a:cubicBezTo>
                  <a:pt x="1073301" y="92996"/>
                  <a:pt x="1067887" y="110344"/>
                  <a:pt x="1057046" y="122576"/>
                </a:cubicBezTo>
                <a:cubicBezTo>
                  <a:pt x="1046211" y="134809"/>
                  <a:pt x="1031786" y="140925"/>
                  <a:pt x="1013775" y="140925"/>
                </a:cubicBezTo>
                <a:cubicBezTo>
                  <a:pt x="995210" y="140925"/>
                  <a:pt x="980605" y="134611"/>
                  <a:pt x="969970" y="121978"/>
                </a:cubicBezTo>
                <a:cubicBezTo>
                  <a:pt x="959329" y="109349"/>
                  <a:pt x="954011" y="92199"/>
                  <a:pt x="954011" y="70524"/>
                </a:cubicBezTo>
                <a:cubicBezTo>
                  <a:pt x="954011" y="48212"/>
                  <a:pt x="959487" y="30881"/>
                  <a:pt x="970449" y="18529"/>
                </a:cubicBezTo>
                <a:cubicBezTo>
                  <a:pt x="981404" y="6177"/>
                  <a:pt x="995844" y="0"/>
                  <a:pt x="1013775" y="0"/>
                </a:cubicBezTo>
                <a:cubicBezTo>
                  <a:pt x="1031786" y="0"/>
                  <a:pt x="1046211" y="6155"/>
                  <a:pt x="1057046" y="18464"/>
                </a:cubicBezTo>
                <a:cubicBezTo>
                  <a:pt x="1067887" y="30780"/>
                  <a:pt x="1073301" y="48132"/>
                  <a:pt x="1073301" y="70524"/>
                </a:cubicBezTo>
                <a:close/>
                <a:moveTo>
                  <a:pt x="1050113" y="70524"/>
                </a:moveTo>
                <a:cubicBezTo>
                  <a:pt x="1050113" y="53229"/>
                  <a:pt x="1046966" y="40381"/>
                  <a:pt x="1040671" y="31975"/>
                </a:cubicBezTo>
                <a:cubicBezTo>
                  <a:pt x="1034378" y="23566"/>
                  <a:pt x="1025410" y="19365"/>
                  <a:pt x="1013775" y="19365"/>
                </a:cubicBezTo>
                <a:cubicBezTo>
                  <a:pt x="1002060" y="19365"/>
                  <a:pt x="993036" y="23566"/>
                  <a:pt x="986700" y="31975"/>
                </a:cubicBezTo>
                <a:cubicBezTo>
                  <a:pt x="980366" y="40381"/>
                  <a:pt x="977199" y="53229"/>
                  <a:pt x="977199" y="70524"/>
                </a:cubicBezTo>
                <a:cubicBezTo>
                  <a:pt x="977199" y="87260"/>
                  <a:pt x="980366" y="99946"/>
                  <a:pt x="986700" y="108594"/>
                </a:cubicBezTo>
                <a:cubicBezTo>
                  <a:pt x="993036" y="117241"/>
                  <a:pt x="1002060" y="121560"/>
                  <a:pt x="1013775" y="121560"/>
                </a:cubicBezTo>
                <a:cubicBezTo>
                  <a:pt x="1025327" y="121560"/>
                  <a:pt x="1034277" y="117316"/>
                  <a:pt x="1040609" y="108831"/>
                </a:cubicBezTo>
                <a:cubicBezTo>
                  <a:pt x="1046945" y="100346"/>
                  <a:pt x="1050113" y="87576"/>
                  <a:pt x="1050113" y="70524"/>
                </a:cubicBezTo>
                <a:close/>
                <a:moveTo>
                  <a:pt x="1199769" y="137221"/>
                </a:moveTo>
                <a:lnTo>
                  <a:pt x="1177297" y="137221"/>
                </a:lnTo>
                <a:lnTo>
                  <a:pt x="1177297" y="22589"/>
                </a:lnTo>
                <a:lnTo>
                  <a:pt x="1131397" y="22589"/>
                </a:lnTo>
                <a:cubicBezTo>
                  <a:pt x="1131156" y="29206"/>
                  <a:pt x="1130916" y="35564"/>
                  <a:pt x="1130677" y="41658"/>
                </a:cubicBezTo>
                <a:cubicBezTo>
                  <a:pt x="1130437" y="47754"/>
                  <a:pt x="1130198" y="53273"/>
                  <a:pt x="1129961" y="58212"/>
                </a:cubicBezTo>
                <a:cubicBezTo>
                  <a:pt x="1129482" y="70722"/>
                  <a:pt x="1128665" y="81201"/>
                  <a:pt x="1127513" y="89647"/>
                </a:cubicBezTo>
                <a:cubicBezTo>
                  <a:pt x="1126354" y="98092"/>
                  <a:pt x="1124904" y="104871"/>
                  <a:pt x="1123146" y="109969"/>
                </a:cubicBezTo>
                <a:cubicBezTo>
                  <a:pt x="1121393" y="115228"/>
                  <a:pt x="1119464" y="119329"/>
                  <a:pt x="1117354" y="122281"/>
                </a:cubicBezTo>
                <a:cubicBezTo>
                  <a:pt x="1115240" y="125229"/>
                  <a:pt x="1112872" y="127896"/>
                  <a:pt x="1110236" y="130290"/>
                </a:cubicBezTo>
                <a:cubicBezTo>
                  <a:pt x="1107526" y="132682"/>
                  <a:pt x="1104620" y="134474"/>
                  <a:pt x="1101514" y="135669"/>
                </a:cubicBezTo>
                <a:cubicBezTo>
                  <a:pt x="1098407" y="136865"/>
                  <a:pt x="1094901" y="137462"/>
                  <a:pt x="1090995" y="137462"/>
                </a:cubicBezTo>
                <a:cubicBezTo>
                  <a:pt x="1089721" y="137462"/>
                  <a:pt x="1088086" y="137423"/>
                  <a:pt x="1086091" y="137340"/>
                </a:cubicBezTo>
                <a:cubicBezTo>
                  <a:pt x="1084101" y="137260"/>
                  <a:pt x="1082708" y="137221"/>
                  <a:pt x="1081908" y="137221"/>
                </a:cubicBezTo>
                <a:lnTo>
                  <a:pt x="1081908" y="117620"/>
                </a:lnTo>
                <a:lnTo>
                  <a:pt x="1083104" y="117620"/>
                </a:lnTo>
                <a:cubicBezTo>
                  <a:pt x="1083665" y="117620"/>
                  <a:pt x="1084241" y="117659"/>
                  <a:pt x="1084839" y="117738"/>
                </a:cubicBezTo>
                <a:cubicBezTo>
                  <a:pt x="1085436" y="117820"/>
                  <a:pt x="1086132" y="117857"/>
                  <a:pt x="1086931" y="117857"/>
                </a:cubicBezTo>
                <a:cubicBezTo>
                  <a:pt x="1088842" y="117857"/>
                  <a:pt x="1090714" y="117579"/>
                  <a:pt x="1092550" y="117021"/>
                </a:cubicBezTo>
                <a:cubicBezTo>
                  <a:pt x="1094383" y="116464"/>
                  <a:pt x="1096016" y="115430"/>
                  <a:pt x="1097450" y="113915"/>
                </a:cubicBezTo>
                <a:cubicBezTo>
                  <a:pt x="1101431" y="110009"/>
                  <a:pt x="1104344" y="103180"/>
                  <a:pt x="1106173" y="93412"/>
                </a:cubicBezTo>
                <a:cubicBezTo>
                  <a:pt x="1108005" y="83653"/>
                  <a:pt x="1109318" y="70005"/>
                  <a:pt x="1110118" y="52478"/>
                </a:cubicBezTo>
                <a:cubicBezTo>
                  <a:pt x="1110438" y="45940"/>
                  <a:pt x="1110733" y="38207"/>
                  <a:pt x="1111015" y="29282"/>
                </a:cubicBezTo>
                <a:cubicBezTo>
                  <a:pt x="1111299" y="20358"/>
                  <a:pt x="1111555" y="11836"/>
                  <a:pt x="1111796" y="3704"/>
                </a:cubicBezTo>
                <a:lnTo>
                  <a:pt x="1199769" y="3704"/>
                </a:lnTo>
                <a:close/>
                <a:moveTo>
                  <a:pt x="1342127" y="70524"/>
                </a:moveTo>
                <a:cubicBezTo>
                  <a:pt x="1342127" y="92996"/>
                  <a:pt x="1336713" y="110344"/>
                  <a:pt x="1325877" y="122576"/>
                </a:cubicBezTo>
                <a:cubicBezTo>
                  <a:pt x="1315040" y="134809"/>
                  <a:pt x="1300612" y="140925"/>
                  <a:pt x="1282601" y="140925"/>
                </a:cubicBezTo>
                <a:cubicBezTo>
                  <a:pt x="1264036" y="140925"/>
                  <a:pt x="1249435" y="134611"/>
                  <a:pt x="1238796" y="121978"/>
                </a:cubicBezTo>
                <a:cubicBezTo>
                  <a:pt x="1228158" y="109349"/>
                  <a:pt x="1222837" y="92199"/>
                  <a:pt x="1222837" y="70524"/>
                </a:cubicBezTo>
                <a:cubicBezTo>
                  <a:pt x="1222837" y="48212"/>
                  <a:pt x="1228314" y="30881"/>
                  <a:pt x="1239275" y="18529"/>
                </a:cubicBezTo>
                <a:cubicBezTo>
                  <a:pt x="1250230" y="6177"/>
                  <a:pt x="1264673" y="0"/>
                  <a:pt x="1282601" y="0"/>
                </a:cubicBezTo>
                <a:cubicBezTo>
                  <a:pt x="1300612" y="0"/>
                  <a:pt x="1315040" y="6155"/>
                  <a:pt x="1325877" y="18464"/>
                </a:cubicBezTo>
                <a:cubicBezTo>
                  <a:pt x="1336713" y="30780"/>
                  <a:pt x="1342127" y="48132"/>
                  <a:pt x="1342127" y="70524"/>
                </a:cubicBezTo>
                <a:close/>
                <a:moveTo>
                  <a:pt x="1318939" y="70524"/>
                </a:moveTo>
                <a:cubicBezTo>
                  <a:pt x="1318939" y="53229"/>
                  <a:pt x="1315793" y="40381"/>
                  <a:pt x="1309501" y="31975"/>
                </a:cubicBezTo>
                <a:cubicBezTo>
                  <a:pt x="1303204" y="23566"/>
                  <a:pt x="1294237" y="19365"/>
                  <a:pt x="1282601" y="19365"/>
                </a:cubicBezTo>
                <a:cubicBezTo>
                  <a:pt x="1270886" y="19365"/>
                  <a:pt x="1261861" y="23566"/>
                  <a:pt x="1255529" y="31975"/>
                </a:cubicBezTo>
                <a:cubicBezTo>
                  <a:pt x="1249193" y="40381"/>
                  <a:pt x="1246025" y="53229"/>
                  <a:pt x="1246025" y="70524"/>
                </a:cubicBezTo>
                <a:cubicBezTo>
                  <a:pt x="1246025" y="87260"/>
                  <a:pt x="1249193" y="99946"/>
                  <a:pt x="1255529" y="108594"/>
                </a:cubicBezTo>
                <a:cubicBezTo>
                  <a:pt x="1261861" y="117241"/>
                  <a:pt x="1270886" y="121560"/>
                  <a:pt x="1282601" y="121560"/>
                </a:cubicBezTo>
                <a:cubicBezTo>
                  <a:pt x="1294158" y="121560"/>
                  <a:pt x="1303104" y="117316"/>
                  <a:pt x="1309440" y="108831"/>
                </a:cubicBezTo>
                <a:cubicBezTo>
                  <a:pt x="1315772" y="100346"/>
                  <a:pt x="1318939" y="87576"/>
                  <a:pt x="1318939" y="70524"/>
                </a:cubicBezTo>
                <a:close/>
                <a:moveTo>
                  <a:pt x="1450069" y="23429"/>
                </a:moveTo>
                <a:lnTo>
                  <a:pt x="1387674" y="23429"/>
                </a:lnTo>
                <a:lnTo>
                  <a:pt x="1387674" y="137221"/>
                </a:lnTo>
                <a:lnTo>
                  <a:pt x="1365203" y="137221"/>
                </a:lnTo>
                <a:lnTo>
                  <a:pt x="1365203" y="3704"/>
                </a:lnTo>
                <a:lnTo>
                  <a:pt x="1450069" y="3704"/>
                </a:lnTo>
                <a:close/>
                <a:moveTo>
                  <a:pt x="1571001" y="137221"/>
                </a:moveTo>
                <a:lnTo>
                  <a:pt x="1548771" y="137221"/>
                </a:lnTo>
                <a:lnTo>
                  <a:pt x="1548771" y="37653"/>
                </a:lnTo>
                <a:lnTo>
                  <a:pt x="1485897" y="137221"/>
                </a:lnTo>
                <a:lnTo>
                  <a:pt x="1465578" y="137221"/>
                </a:lnTo>
                <a:lnTo>
                  <a:pt x="1465578" y="3704"/>
                </a:lnTo>
                <a:lnTo>
                  <a:pt x="1487809" y="3704"/>
                </a:lnTo>
                <a:lnTo>
                  <a:pt x="1487809" y="101722"/>
                </a:lnTo>
                <a:lnTo>
                  <a:pt x="1549966" y="3704"/>
                </a:lnTo>
                <a:lnTo>
                  <a:pt x="1571001" y="3704"/>
                </a:lnTo>
                <a:close/>
                <a:moveTo>
                  <a:pt x="1704658" y="137221"/>
                </a:moveTo>
                <a:lnTo>
                  <a:pt x="1682187" y="137221"/>
                </a:lnTo>
                <a:lnTo>
                  <a:pt x="1682187" y="85104"/>
                </a:lnTo>
                <a:cubicBezTo>
                  <a:pt x="1675174" y="87419"/>
                  <a:pt x="1668360" y="89211"/>
                  <a:pt x="1661747" y="90486"/>
                </a:cubicBezTo>
                <a:cubicBezTo>
                  <a:pt x="1655132" y="91764"/>
                  <a:pt x="1648598" y="92397"/>
                  <a:pt x="1642144" y="92397"/>
                </a:cubicBezTo>
                <a:cubicBezTo>
                  <a:pt x="1636485" y="92397"/>
                  <a:pt x="1630966" y="91663"/>
                  <a:pt x="1625587" y="90188"/>
                </a:cubicBezTo>
                <a:cubicBezTo>
                  <a:pt x="1620209" y="88714"/>
                  <a:pt x="1615569" y="86303"/>
                  <a:pt x="1611663" y="82955"/>
                </a:cubicBezTo>
                <a:cubicBezTo>
                  <a:pt x="1607756" y="79606"/>
                  <a:pt x="1604750" y="75326"/>
                  <a:pt x="1602641" y="70106"/>
                </a:cubicBezTo>
                <a:cubicBezTo>
                  <a:pt x="1600528" y="64887"/>
                  <a:pt x="1599473" y="58727"/>
                  <a:pt x="1599473" y="51638"/>
                </a:cubicBezTo>
                <a:lnTo>
                  <a:pt x="1599473" y="3704"/>
                </a:lnTo>
                <a:lnTo>
                  <a:pt x="1621945" y="3704"/>
                </a:lnTo>
                <a:lnTo>
                  <a:pt x="1621945" y="39924"/>
                </a:lnTo>
                <a:cubicBezTo>
                  <a:pt x="1621945" y="45820"/>
                  <a:pt x="1622182" y="50500"/>
                  <a:pt x="1622661" y="53967"/>
                </a:cubicBezTo>
                <a:cubicBezTo>
                  <a:pt x="1623140" y="57434"/>
                  <a:pt x="1624453" y="60804"/>
                  <a:pt x="1626603" y="64069"/>
                </a:cubicBezTo>
                <a:cubicBezTo>
                  <a:pt x="1628436" y="66859"/>
                  <a:pt x="1631207" y="69008"/>
                  <a:pt x="1634912" y="70524"/>
                </a:cubicBezTo>
                <a:cubicBezTo>
                  <a:pt x="1638616" y="72039"/>
                  <a:pt x="1643498" y="72795"/>
                  <a:pt x="1649553" y="72795"/>
                </a:cubicBezTo>
                <a:cubicBezTo>
                  <a:pt x="1654812" y="72795"/>
                  <a:pt x="1660446" y="72281"/>
                  <a:pt x="1666466" y="71240"/>
                </a:cubicBezTo>
                <a:cubicBezTo>
                  <a:pt x="1672484" y="70203"/>
                  <a:pt x="1677723" y="68972"/>
                  <a:pt x="1682187" y="67536"/>
                </a:cubicBezTo>
                <a:lnTo>
                  <a:pt x="1682187" y="3704"/>
                </a:lnTo>
                <a:lnTo>
                  <a:pt x="1704658" y="3704"/>
                </a:lnTo>
                <a:close/>
                <a:moveTo>
                  <a:pt x="1795144" y="140327"/>
                </a:moveTo>
                <a:cubicBezTo>
                  <a:pt x="1773869" y="140327"/>
                  <a:pt x="1757355" y="134330"/>
                  <a:pt x="1745601" y="122339"/>
                </a:cubicBezTo>
                <a:cubicBezTo>
                  <a:pt x="1733847" y="110344"/>
                  <a:pt x="1727968" y="93312"/>
                  <a:pt x="1727968" y="71240"/>
                </a:cubicBezTo>
                <a:cubicBezTo>
                  <a:pt x="1727968" y="49489"/>
                  <a:pt x="1733663" y="32173"/>
                  <a:pt x="1745061" y="19303"/>
                </a:cubicBezTo>
                <a:cubicBezTo>
                  <a:pt x="1756454" y="6432"/>
                  <a:pt x="1771355" y="0"/>
                  <a:pt x="1789763" y="0"/>
                </a:cubicBezTo>
                <a:cubicBezTo>
                  <a:pt x="1798053" y="0"/>
                  <a:pt x="1805386" y="1195"/>
                  <a:pt x="1811762" y="3585"/>
                </a:cubicBezTo>
                <a:cubicBezTo>
                  <a:pt x="1818133" y="5979"/>
                  <a:pt x="1823710" y="9723"/>
                  <a:pt x="1828491" y="14821"/>
                </a:cubicBezTo>
                <a:cubicBezTo>
                  <a:pt x="1833275" y="19922"/>
                  <a:pt x="1836943" y="26158"/>
                  <a:pt x="1839488" y="33527"/>
                </a:cubicBezTo>
                <a:cubicBezTo>
                  <a:pt x="1842037" y="40899"/>
                  <a:pt x="1843316" y="49925"/>
                  <a:pt x="1843316" y="60602"/>
                </a:cubicBezTo>
                <a:lnTo>
                  <a:pt x="1843316" y="72795"/>
                </a:lnTo>
                <a:lnTo>
                  <a:pt x="1750795" y="72795"/>
                </a:lnTo>
                <a:cubicBezTo>
                  <a:pt x="1750795" y="88337"/>
                  <a:pt x="1754702" y="100205"/>
                  <a:pt x="1762513" y="108413"/>
                </a:cubicBezTo>
                <a:cubicBezTo>
                  <a:pt x="1770322" y="116621"/>
                  <a:pt x="1781122" y="120726"/>
                  <a:pt x="1794906" y="120726"/>
                </a:cubicBezTo>
                <a:cubicBezTo>
                  <a:pt x="1799845" y="120726"/>
                  <a:pt x="1804688" y="120167"/>
                  <a:pt x="1809428" y="119052"/>
                </a:cubicBezTo>
                <a:cubicBezTo>
                  <a:pt x="1814169" y="117940"/>
                  <a:pt x="1818454" y="116503"/>
                  <a:pt x="1822277" y="114749"/>
                </a:cubicBezTo>
                <a:cubicBezTo>
                  <a:pt x="1826341" y="112921"/>
                  <a:pt x="1829769" y="111146"/>
                  <a:pt x="1832559" y="109429"/>
                </a:cubicBezTo>
                <a:cubicBezTo>
                  <a:pt x="1835345" y="107719"/>
                  <a:pt x="1837659" y="106102"/>
                  <a:pt x="1839488" y="104587"/>
                </a:cubicBezTo>
                <a:lnTo>
                  <a:pt x="1840806" y="104587"/>
                </a:lnTo>
                <a:lnTo>
                  <a:pt x="1840806" y="129095"/>
                </a:lnTo>
                <a:cubicBezTo>
                  <a:pt x="1838175" y="130133"/>
                  <a:pt x="1834910" y="131424"/>
                  <a:pt x="1831003" y="132976"/>
                </a:cubicBezTo>
                <a:cubicBezTo>
                  <a:pt x="1827101" y="134532"/>
                  <a:pt x="1823592" y="135749"/>
                  <a:pt x="1820484" y="136624"/>
                </a:cubicBezTo>
                <a:cubicBezTo>
                  <a:pt x="1816104" y="137819"/>
                  <a:pt x="1812140" y="138737"/>
                  <a:pt x="1808590" y="139373"/>
                </a:cubicBezTo>
                <a:cubicBezTo>
                  <a:pt x="1805045" y="140007"/>
                  <a:pt x="1800562" y="140327"/>
                  <a:pt x="1795144" y="140327"/>
                </a:cubicBezTo>
                <a:close/>
                <a:moveTo>
                  <a:pt x="1821441" y="55584"/>
                </a:moveTo>
                <a:cubicBezTo>
                  <a:pt x="1821284" y="49525"/>
                  <a:pt x="1820568" y="44305"/>
                  <a:pt x="1819289" y="39924"/>
                </a:cubicBezTo>
                <a:cubicBezTo>
                  <a:pt x="1818015" y="35540"/>
                  <a:pt x="1816182" y="31835"/>
                  <a:pt x="1813792" y="28811"/>
                </a:cubicBezTo>
                <a:cubicBezTo>
                  <a:pt x="1811161" y="25460"/>
                  <a:pt x="1807794" y="22911"/>
                  <a:pt x="1803691" y="21157"/>
                </a:cubicBezTo>
                <a:cubicBezTo>
                  <a:pt x="1799586" y="19404"/>
                  <a:pt x="1794507" y="18529"/>
                  <a:pt x="1788448" y="18529"/>
                </a:cubicBezTo>
                <a:cubicBezTo>
                  <a:pt x="1782472" y="18529"/>
                  <a:pt x="1777393" y="19422"/>
                  <a:pt x="1773209" y="21215"/>
                </a:cubicBezTo>
                <a:cubicBezTo>
                  <a:pt x="1769026" y="23007"/>
                  <a:pt x="1765221" y="25621"/>
                  <a:pt x="1761793" y="29049"/>
                </a:cubicBezTo>
                <a:cubicBezTo>
                  <a:pt x="1758449" y="32551"/>
                  <a:pt x="1755901" y="36439"/>
                  <a:pt x="1754147" y="40701"/>
                </a:cubicBezTo>
                <a:cubicBezTo>
                  <a:pt x="1752390" y="44968"/>
                  <a:pt x="1751278" y="49929"/>
                  <a:pt x="1750795" y="55584"/>
                </a:cubicBezTo>
                <a:close/>
                <a:moveTo>
                  <a:pt x="1919095" y="140209"/>
                </a:moveTo>
                <a:cubicBezTo>
                  <a:pt x="1909930" y="140209"/>
                  <a:pt x="1901527" y="138794"/>
                  <a:pt x="1893877" y="135965"/>
                </a:cubicBezTo>
                <a:cubicBezTo>
                  <a:pt x="1886224" y="133139"/>
                  <a:pt x="1879654" y="128854"/>
                  <a:pt x="1874153" y="123116"/>
                </a:cubicBezTo>
                <a:cubicBezTo>
                  <a:pt x="1868652" y="117381"/>
                  <a:pt x="1864390" y="110150"/>
                  <a:pt x="1861362" y="101422"/>
                </a:cubicBezTo>
                <a:cubicBezTo>
                  <a:pt x="1858335" y="92700"/>
                  <a:pt x="1856819" y="82437"/>
                  <a:pt x="1856819" y="70646"/>
                </a:cubicBezTo>
                <a:cubicBezTo>
                  <a:pt x="1856819" y="58928"/>
                  <a:pt x="1858392" y="48809"/>
                  <a:pt x="1861543" y="40280"/>
                </a:cubicBezTo>
                <a:cubicBezTo>
                  <a:pt x="1864692" y="31759"/>
                  <a:pt x="1868894" y="24585"/>
                  <a:pt x="1874153" y="18767"/>
                </a:cubicBezTo>
                <a:cubicBezTo>
                  <a:pt x="1879413" y="12949"/>
                  <a:pt x="1885969" y="8471"/>
                  <a:pt x="1893816" y="5321"/>
                </a:cubicBezTo>
                <a:cubicBezTo>
                  <a:pt x="1901665" y="2170"/>
                  <a:pt x="1910092" y="598"/>
                  <a:pt x="1919095" y="598"/>
                </a:cubicBezTo>
                <a:cubicBezTo>
                  <a:pt x="1926425" y="598"/>
                  <a:pt x="1933499" y="1634"/>
                  <a:pt x="1940313" y="3704"/>
                </a:cubicBezTo>
                <a:cubicBezTo>
                  <a:pt x="1947126" y="5778"/>
                  <a:pt x="1953201" y="8168"/>
                  <a:pt x="1958541" y="10879"/>
                </a:cubicBezTo>
                <a:lnTo>
                  <a:pt x="1958541" y="36101"/>
                </a:lnTo>
                <a:lnTo>
                  <a:pt x="1957227" y="36101"/>
                </a:lnTo>
                <a:cubicBezTo>
                  <a:pt x="1955632" y="34747"/>
                  <a:pt x="1953584" y="33191"/>
                  <a:pt x="1951070" y="31439"/>
                </a:cubicBezTo>
                <a:cubicBezTo>
                  <a:pt x="1948562" y="29685"/>
                  <a:pt x="1945513" y="27893"/>
                  <a:pt x="1941926" y="26060"/>
                </a:cubicBezTo>
                <a:cubicBezTo>
                  <a:pt x="1938816" y="24465"/>
                  <a:pt x="1935152" y="23068"/>
                  <a:pt x="1930928" y="21873"/>
                </a:cubicBezTo>
                <a:cubicBezTo>
                  <a:pt x="1926709" y="20678"/>
                  <a:pt x="1922641" y="20081"/>
                  <a:pt x="1918736" y="20081"/>
                </a:cubicBezTo>
                <a:cubicBezTo>
                  <a:pt x="1907104" y="20081"/>
                  <a:pt x="1897758" y="24483"/>
                  <a:pt x="1890710" y="33289"/>
                </a:cubicBezTo>
                <a:cubicBezTo>
                  <a:pt x="1883654" y="42098"/>
                  <a:pt x="1880126" y="54550"/>
                  <a:pt x="1880126" y="70646"/>
                </a:cubicBezTo>
                <a:cubicBezTo>
                  <a:pt x="1880126" y="86425"/>
                  <a:pt x="1883534" y="98712"/>
                  <a:pt x="1890347" y="107517"/>
                </a:cubicBezTo>
                <a:cubicBezTo>
                  <a:pt x="1897158" y="116323"/>
                  <a:pt x="1906622" y="120726"/>
                  <a:pt x="1918736" y="120726"/>
                </a:cubicBezTo>
                <a:cubicBezTo>
                  <a:pt x="1926069" y="120726"/>
                  <a:pt x="1933041" y="119210"/>
                  <a:pt x="1939659" y="116186"/>
                </a:cubicBezTo>
                <a:cubicBezTo>
                  <a:pt x="1946269" y="113158"/>
                  <a:pt x="1952126" y="109253"/>
                  <a:pt x="1957227" y="104469"/>
                </a:cubicBezTo>
                <a:lnTo>
                  <a:pt x="1958541" y="104469"/>
                </a:lnTo>
                <a:lnTo>
                  <a:pt x="1958541" y="129693"/>
                </a:lnTo>
                <a:cubicBezTo>
                  <a:pt x="1956309" y="130730"/>
                  <a:pt x="1953519" y="131983"/>
                  <a:pt x="1950175" y="133455"/>
                </a:cubicBezTo>
                <a:cubicBezTo>
                  <a:pt x="1946826" y="134931"/>
                  <a:pt x="1943798" y="136026"/>
                  <a:pt x="1941088" y="136742"/>
                </a:cubicBezTo>
                <a:cubicBezTo>
                  <a:pt x="1937264" y="137858"/>
                  <a:pt x="1933838" y="138718"/>
                  <a:pt x="1930810" y="139316"/>
                </a:cubicBezTo>
                <a:cubicBezTo>
                  <a:pt x="1927782" y="139913"/>
                  <a:pt x="1923880" y="140209"/>
                  <a:pt x="1919095" y="140209"/>
                </a:cubicBezTo>
                <a:close/>
                <a:moveTo>
                  <a:pt x="2085703" y="137221"/>
                </a:moveTo>
                <a:lnTo>
                  <a:pt x="2057735" y="137221"/>
                </a:lnTo>
                <a:lnTo>
                  <a:pt x="2011950" y="75665"/>
                </a:lnTo>
                <a:lnTo>
                  <a:pt x="2000718" y="75665"/>
                </a:lnTo>
                <a:lnTo>
                  <a:pt x="2000718" y="137221"/>
                </a:lnTo>
                <a:lnTo>
                  <a:pt x="1978247" y="137221"/>
                </a:lnTo>
                <a:lnTo>
                  <a:pt x="1978247" y="3704"/>
                </a:lnTo>
                <a:lnTo>
                  <a:pt x="2000718" y="3704"/>
                </a:lnTo>
                <a:lnTo>
                  <a:pt x="2000718" y="61797"/>
                </a:lnTo>
                <a:cubicBezTo>
                  <a:pt x="2006536" y="61714"/>
                  <a:pt x="2011493" y="60501"/>
                  <a:pt x="2015598" y="58151"/>
                </a:cubicBezTo>
                <a:cubicBezTo>
                  <a:pt x="2019705" y="55804"/>
                  <a:pt x="2023190" y="51238"/>
                  <a:pt x="2026059" y="44464"/>
                </a:cubicBezTo>
                <a:cubicBezTo>
                  <a:pt x="2026934" y="42472"/>
                  <a:pt x="2027913" y="40161"/>
                  <a:pt x="2028989" y="37533"/>
                </a:cubicBezTo>
                <a:cubicBezTo>
                  <a:pt x="2030062" y="34906"/>
                  <a:pt x="2030919" y="32594"/>
                  <a:pt x="2031557" y="30599"/>
                </a:cubicBezTo>
                <a:cubicBezTo>
                  <a:pt x="2035062" y="20797"/>
                  <a:pt x="2039926" y="13867"/>
                  <a:pt x="2046143" y="9799"/>
                </a:cubicBezTo>
                <a:cubicBezTo>
                  <a:pt x="2052357" y="5735"/>
                  <a:pt x="2060446" y="3704"/>
                  <a:pt x="2070403" y="3704"/>
                </a:cubicBezTo>
                <a:lnTo>
                  <a:pt x="2076502" y="3704"/>
                </a:lnTo>
                <a:lnTo>
                  <a:pt x="2076502" y="23068"/>
                </a:lnTo>
                <a:lnTo>
                  <a:pt x="2071357" y="23068"/>
                </a:lnTo>
                <a:cubicBezTo>
                  <a:pt x="2065064" y="23068"/>
                  <a:pt x="2060345" y="24365"/>
                  <a:pt x="2057195" y="26953"/>
                </a:cubicBezTo>
                <a:cubicBezTo>
                  <a:pt x="2054046" y="29545"/>
                  <a:pt x="2051395" y="34268"/>
                  <a:pt x="2049246" y="41119"/>
                </a:cubicBezTo>
                <a:cubicBezTo>
                  <a:pt x="2047014" y="48053"/>
                  <a:pt x="2044386" y="53449"/>
                  <a:pt x="2041358" y="57312"/>
                </a:cubicBezTo>
                <a:cubicBezTo>
                  <a:pt x="2038331" y="61182"/>
                  <a:pt x="2034983" y="64149"/>
                  <a:pt x="2031315" y="66221"/>
                </a:cubicBezTo>
                <a:close/>
                <a:moveTo>
                  <a:pt x="2205595" y="137221"/>
                </a:moveTo>
                <a:lnTo>
                  <a:pt x="2183361" y="137221"/>
                </a:lnTo>
                <a:lnTo>
                  <a:pt x="2183361" y="37653"/>
                </a:lnTo>
                <a:lnTo>
                  <a:pt x="2120487" y="137221"/>
                </a:lnTo>
                <a:lnTo>
                  <a:pt x="2100168" y="137221"/>
                </a:lnTo>
                <a:lnTo>
                  <a:pt x="2100168" y="3704"/>
                </a:lnTo>
                <a:lnTo>
                  <a:pt x="2122402" y="3704"/>
                </a:lnTo>
                <a:lnTo>
                  <a:pt x="2122402" y="101722"/>
                </a:lnTo>
                <a:lnTo>
                  <a:pt x="2184556" y="3704"/>
                </a:lnTo>
                <a:lnTo>
                  <a:pt x="2205595" y="3704"/>
                </a:lnTo>
                <a:close/>
                <a:moveTo>
                  <a:pt x="2363166" y="137221"/>
                </a:moveTo>
                <a:lnTo>
                  <a:pt x="2340932" y="137221"/>
                </a:lnTo>
                <a:lnTo>
                  <a:pt x="2340932" y="32274"/>
                </a:lnTo>
                <a:lnTo>
                  <a:pt x="2308901" y="100407"/>
                </a:lnTo>
                <a:lnTo>
                  <a:pt x="2292163" y="100407"/>
                </a:lnTo>
                <a:lnTo>
                  <a:pt x="2260373" y="32274"/>
                </a:lnTo>
                <a:lnTo>
                  <a:pt x="2260373" y="137221"/>
                </a:lnTo>
                <a:lnTo>
                  <a:pt x="2239334" y="137221"/>
                </a:lnTo>
                <a:lnTo>
                  <a:pt x="2239334" y="3704"/>
                </a:lnTo>
                <a:lnTo>
                  <a:pt x="2266468" y="3704"/>
                </a:lnTo>
                <a:lnTo>
                  <a:pt x="2301610" y="77814"/>
                </a:lnTo>
                <a:lnTo>
                  <a:pt x="2335558" y="3704"/>
                </a:lnTo>
                <a:lnTo>
                  <a:pt x="2363166" y="3704"/>
                </a:lnTo>
                <a:close/>
                <a:moveTo>
                  <a:pt x="2557696" y="100285"/>
                </a:moveTo>
                <a:cubicBezTo>
                  <a:pt x="2557696" y="107777"/>
                  <a:pt x="2556062" y="114116"/>
                  <a:pt x="2552797" y="119293"/>
                </a:cubicBezTo>
                <a:cubicBezTo>
                  <a:pt x="2549531" y="124474"/>
                  <a:pt x="2545344" y="128577"/>
                  <a:pt x="2540244" y="131605"/>
                </a:cubicBezTo>
                <a:cubicBezTo>
                  <a:pt x="2535384" y="134554"/>
                  <a:pt x="2529846" y="136742"/>
                  <a:pt x="2523633" y="138178"/>
                </a:cubicBezTo>
                <a:cubicBezTo>
                  <a:pt x="2517412" y="139611"/>
                  <a:pt x="2511198" y="140327"/>
                  <a:pt x="2504985" y="140327"/>
                </a:cubicBezTo>
                <a:cubicBezTo>
                  <a:pt x="2496219" y="140327"/>
                  <a:pt x="2487928" y="139475"/>
                  <a:pt x="2480123" y="137761"/>
                </a:cubicBezTo>
                <a:cubicBezTo>
                  <a:pt x="2472312" y="136047"/>
                  <a:pt x="2464539" y="133316"/>
                  <a:pt x="2456809" y="129574"/>
                </a:cubicBezTo>
                <a:lnTo>
                  <a:pt x="2456809" y="104709"/>
                </a:lnTo>
                <a:lnTo>
                  <a:pt x="2458246" y="104709"/>
                </a:lnTo>
                <a:cubicBezTo>
                  <a:pt x="2463664" y="109732"/>
                  <a:pt x="2470457" y="113695"/>
                  <a:pt x="2478626" y="116600"/>
                </a:cubicBezTo>
                <a:cubicBezTo>
                  <a:pt x="2486794" y="119513"/>
                  <a:pt x="2494940" y="120963"/>
                  <a:pt x="2503069" y="120963"/>
                </a:cubicBezTo>
                <a:cubicBezTo>
                  <a:pt x="2506576" y="120963"/>
                  <a:pt x="2510342" y="120589"/>
                  <a:pt x="2514366" y="119829"/>
                </a:cubicBezTo>
                <a:cubicBezTo>
                  <a:pt x="2518387" y="119074"/>
                  <a:pt x="2521797" y="117896"/>
                  <a:pt x="2524587" y="116305"/>
                </a:cubicBezTo>
                <a:cubicBezTo>
                  <a:pt x="2528255" y="114073"/>
                  <a:pt x="2530862" y="111682"/>
                  <a:pt x="2532416" y="109130"/>
                </a:cubicBezTo>
                <a:cubicBezTo>
                  <a:pt x="2533972" y="106581"/>
                  <a:pt x="2534746" y="103076"/>
                  <a:pt x="2534746" y="98614"/>
                </a:cubicBezTo>
                <a:cubicBezTo>
                  <a:pt x="2534746" y="93834"/>
                  <a:pt x="2533849" y="89990"/>
                  <a:pt x="2532058" y="87080"/>
                </a:cubicBezTo>
                <a:cubicBezTo>
                  <a:pt x="2530264" y="84168"/>
                  <a:pt x="2527813" y="81997"/>
                  <a:pt x="2524705" y="80565"/>
                </a:cubicBezTo>
                <a:cubicBezTo>
                  <a:pt x="2521595" y="79127"/>
                  <a:pt x="2518110" y="78232"/>
                  <a:pt x="2514248" y="77871"/>
                </a:cubicBezTo>
                <a:cubicBezTo>
                  <a:pt x="2510381" y="77516"/>
                  <a:pt x="2506299" y="77339"/>
                  <a:pt x="2501993" y="77339"/>
                </a:cubicBezTo>
                <a:lnTo>
                  <a:pt x="2486218" y="77339"/>
                </a:lnTo>
                <a:lnTo>
                  <a:pt x="2486218" y="57974"/>
                </a:lnTo>
                <a:lnTo>
                  <a:pt x="2498289" y="57974"/>
                </a:lnTo>
                <a:cubicBezTo>
                  <a:pt x="2501313" y="57974"/>
                  <a:pt x="2505100" y="57874"/>
                  <a:pt x="2509643" y="57672"/>
                </a:cubicBezTo>
                <a:cubicBezTo>
                  <a:pt x="2514186" y="57474"/>
                  <a:pt x="2517812" y="56858"/>
                  <a:pt x="2520520" y="55821"/>
                </a:cubicBezTo>
                <a:cubicBezTo>
                  <a:pt x="2523946" y="54548"/>
                  <a:pt x="2526701" y="52733"/>
                  <a:pt x="2528770" y="50382"/>
                </a:cubicBezTo>
                <a:cubicBezTo>
                  <a:pt x="2530841" y="48035"/>
                  <a:pt x="2531877" y="44068"/>
                  <a:pt x="2531877" y="38487"/>
                </a:cubicBezTo>
                <a:cubicBezTo>
                  <a:pt x="2531877" y="34584"/>
                  <a:pt x="2531002" y="31439"/>
                  <a:pt x="2529249" y="29049"/>
                </a:cubicBezTo>
                <a:cubicBezTo>
                  <a:pt x="2527495" y="26658"/>
                  <a:pt x="2525304" y="24786"/>
                  <a:pt x="2522672" y="23429"/>
                </a:cubicBezTo>
                <a:cubicBezTo>
                  <a:pt x="2519961" y="21992"/>
                  <a:pt x="2517015" y="21017"/>
                  <a:pt x="2513826" y="20498"/>
                </a:cubicBezTo>
                <a:cubicBezTo>
                  <a:pt x="2510640" y="19979"/>
                  <a:pt x="2507573" y="19724"/>
                  <a:pt x="2504625" y="19724"/>
                </a:cubicBezTo>
                <a:cubicBezTo>
                  <a:pt x="2497054" y="19724"/>
                  <a:pt x="2489782" y="20780"/>
                  <a:pt x="2482809" y="22892"/>
                </a:cubicBezTo>
                <a:cubicBezTo>
                  <a:pt x="2475835" y="25005"/>
                  <a:pt x="2469841" y="28130"/>
                  <a:pt x="2464824" y="32274"/>
                </a:cubicBezTo>
                <a:lnTo>
                  <a:pt x="2463387" y="32274"/>
                </a:lnTo>
                <a:lnTo>
                  <a:pt x="2463387" y="8010"/>
                </a:lnTo>
                <a:cubicBezTo>
                  <a:pt x="2469125" y="6018"/>
                  <a:pt x="2475475" y="4262"/>
                  <a:pt x="2482452" y="2751"/>
                </a:cubicBezTo>
                <a:cubicBezTo>
                  <a:pt x="2489426" y="1234"/>
                  <a:pt x="2496413" y="479"/>
                  <a:pt x="2503426" y="479"/>
                </a:cubicBezTo>
                <a:cubicBezTo>
                  <a:pt x="2509085" y="479"/>
                  <a:pt x="2514845" y="1055"/>
                  <a:pt x="2520702" y="2210"/>
                </a:cubicBezTo>
                <a:cubicBezTo>
                  <a:pt x="2526556" y="3365"/>
                  <a:pt x="2532118" y="5339"/>
                  <a:pt x="2537374" y="8129"/>
                </a:cubicBezTo>
                <a:cubicBezTo>
                  <a:pt x="2542317" y="10839"/>
                  <a:pt x="2546461" y="14565"/>
                  <a:pt x="2549808" y="19306"/>
                </a:cubicBezTo>
                <a:cubicBezTo>
                  <a:pt x="2553153" y="24047"/>
                  <a:pt x="2554827" y="29847"/>
                  <a:pt x="2554827" y="36698"/>
                </a:cubicBezTo>
                <a:cubicBezTo>
                  <a:pt x="2554827" y="43948"/>
                  <a:pt x="2552775" y="50306"/>
                  <a:pt x="2548671" y="55761"/>
                </a:cubicBezTo>
                <a:cubicBezTo>
                  <a:pt x="2544563" y="61218"/>
                  <a:pt x="2539128" y="64828"/>
                  <a:pt x="2532356" y="66582"/>
                </a:cubicBezTo>
                <a:lnTo>
                  <a:pt x="2532356" y="67416"/>
                </a:lnTo>
                <a:cubicBezTo>
                  <a:pt x="2539765" y="69965"/>
                  <a:pt x="2545840" y="73872"/>
                  <a:pt x="2550583" y="79127"/>
                </a:cubicBezTo>
                <a:cubicBezTo>
                  <a:pt x="2555324" y="84391"/>
                  <a:pt x="2557696" y="91444"/>
                  <a:pt x="2557696" y="100285"/>
                </a:cubicBezTo>
                <a:close/>
                <a:moveTo>
                  <a:pt x="2655825" y="104349"/>
                </a:moveTo>
                <a:lnTo>
                  <a:pt x="2655825" y="67298"/>
                </a:lnTo>
                <a:cubicBezTo>
                  <a:pt x="2650486" y="67777"/>
                  <a:pt x="2643736" y="68433"/>
                  <a:pt x="2635568" y="69267"/>
                </a:cubicBezTo>
                <a:cubicBezTo>
                  <a:pt x="2627399" y="70106"/>
                  <a:pt x="2620807" y="71280"/>
                  <a:pt x="2615782" y="72795"/>
                </a:cubicBezTo>
                <a:cubicBezTo>
                  <a:pt x="2609809" y="74628"/>
                  <a:pt x="2604870" y="77436"/>
                  <a:pt x="2600965" y="81223"/>
                </a:cubicBezTo>
                <a:cubicBezTo>
                  <a:pt x="2597058" y="85010"/>
                  <a:pt x="2595104" y="90288"/>
                  <a:pt x="2595104" y="97060"/>
                </a:cubicBezTo>
                <a:cubicBezTo>
                  <a:pt x="2595104" y="104713"/>
                  <a:pt x="2597257" y="110487"/>
                  <a:pt x="2601562" y="114394"/>
                </a:cubicBezTo>
                <a:cubicBezTo>
                  <a:pt x="2605865" y="118295"/>
                  <a:pt x="2612160" y="120247"/>
                  <a:pt x="2620448" y="120247"/>
                </a:cubicBezTo>
                <a:cubicBezTo>
                  <a:pt x="2627535" y="120247"/>
                  <a:pt x="2633951" y="118713"/>
                  <a:pt x="2639694" y="115646"/>
                </a:cubicBezTo>
                <a:cubicBezTo>
                  <a:pt x="2645427" y="112579"/>
                  <a:pt x="2650806" y="108813"/>
                  <a:pt x="2655825" y="104349"/>
                </a:cubicBezTo>
                <a:close/>
                <a:moveTo>
                  <a:pt x="2655825" y="122997"/>
                </a:moveTo>
                <a:cubicBezTo>
                  <a:pt x="2653997" y="124351"/>
                  <a:pt x="2651544" y="126240"/>
                  <a:pt x="2648477" y="128675"/>
                </a:cubicBezTo>
                <a:cubicBezTo>
                  <a:pt x="2645410" y="131108"/>
                  <a:pt x="2642441" y="133037"/>
                  <a:pt x="2639574" y="134474"/>
                </a:cubicBezTo>
                <a:cubicBezTo>
                  <a:pt x="2635585" y="136544"/>
                  <a:pt x="2631745" y="138139"/>
                  <a:pt x="2628040" y="139255"/>
                </a:cubicBezTo>
                <a:cubicBezTo>
                  <a:pt x="2624336" y="140368"/>
                  <a:pt x="2619134" y="140925"/>
                  <a:pt x="2612438" y="140925"/>
                </a:cubicBezTo>
                <a:cubicBezTo>
                  <a:pt x="2606941" y="140925"/>
                  <a:pt x="2601721" y="139889"/>
                  <a:pt x="2596782" y="137819"/>
                </a:cubicBezTo>
                <a:cubicBezTo>
                  <a:pt x="2591838" y="135749"/>
                  <a:pt x="2587493" y="132839"/>
                  <a:pt x="2583753" y="129095"/>
                </a:cubicBezTo>
                <a:cubicBezTo>
                  <a:pt x="2580167" y="125431"/>
                  <a:pt x="2577298" y="120903"/>
                  <a:pt x="2575145" y="115524"/>
                </a:cubicBezTo>
                <a:cubicBezTo>
                  <a:pt x="2572992" y="110150"/>
                  <a:pt x="2571916" y="104471"/>
                  <a:pt x="2571916" y="98492"/>
                </a:cubicBezTo>
                <a:cubicBezTo>
                  <a:pt x="2571916" y="89248"/>
                  <a:pt x="2573871" y="81381"/>
                  <a:pt x="2577777" y="74883"/>
                </a:cubicBezTo>
                <a:cubicBezTo>
                  <a:pt x="2581682" y="68389"/>
                  <a:pt x="2587857" y="63231"/>
                  <a:pt x="2596302" y="59407"/>
                </a:cubicBezTo>
                <a:cubicBezTo>
                  <a:pt x="2603794" y="55980"/>
                  <a:pt x="2612639" y="53608"/>
                  <a:pt x="2622838" y="52293"/>
                </a:cubicBezTo>
                <a:cubicBezTo>
                  <a:pt x="2633040" y="50979"/>
                  <a:pt x="2644034" y="50004"/>
                  <a:pt x="2655825" y="49366"/>
                </a:cubicBezTo>
                <a:lnTo>
                  <a:pt x="2655825" y="45061"/>
                </a:lnTo>
                <a:cubicBezTo>
                  <a:pt x="2655825" y="39805"/>
                  <a:pt x="2655029" y="35561"/>
                  <a:pt x="2653435" y="32332"/>
                </a:cubicBezTo>
                <a:cubicBezTo>
                  <a:pt x="2651843" y="29106"/>
                  <a:pt x="2649611" y="26615"/>
                  <a:pt x="2646742" y="24861"/>
                </a:cubicBezTo>
                <a:cubicBezTo>
                  <a:pt x="2643877" y="23029"/>
                  <a:pt x="2640370" y="21812"/>
                  <a:pt x="2636226" y="21215"/>
                </a:cubicBezTo>
                <a:cubicBezTo>
                  <a:pt x="2632082" y="20617"/>
                  <a:pt x="2627820" y="20322"/>
                  <a:pt x="2623435" y="20322"/>
                </a:cubicBezTo>
                <a:cubicBezTo>
                  <a:pt x="2618255" y="20322"/>
                  <a:pt x="2612160" y="21096"/>
                  <a:pt x="2605147" y="22648"/>
                </a:cubicBezTo>
                <a:cubicBezTo>
                  <a:pt x="2598136" y="24202"/>
                  <a:pt x="2591122" y="26456"/>
                  <a:pt x="2584109" y="29408"/>
                </a:cubicBezTo>
                <a:lnTo>
                  <a:pt x="2582795" y="29408"/>
                </a:lnTo>
                <a:lnTo>
                  <a:pt x="2582795" y="6577"/>
                </a:lnTo>
                <a:cubicBezTo>
                  <a:pt x="2586939" y="5382"/>
                  <a:pt x="2592875" y="4068"/>
                  <a:pt x="2600605" y="2628"/>
                </a:cubicBezTo>
                <a:cubicBezTo>
                  <a:pt x="2608334" y="1195"/>
                  <a:pt x="2615984" y="479"/>
                  <a:pt x="2623554" y="479"/>
                </a:cubicBezTo>
                <a:cubicBezTo>
                  <a:pt x="2632720" y="479"/>
                  <a:pt x="2640449" y="1195"/>
                  <a:pt x="2646742" y="2628"/>
                </a:cubicBezTo>
                <a:cubicBezTo>
                  <a:pt x="2653039" y="4068"/>
                  <a:pt x="2658694" y="6656"/>
                  <a:pt x="2663715" y="10400"/>
                </a:cubicBezTo>
                <a:cubicBezTo>
                  <a:pt x="2668579" y="14069"/>
                  <a:pt x="2672202" y="18806"/>
                  <a:pt x="2674595" y="24624"/>
                </a:cubicBezTo>
                <a:cubicBezTo>
                  <a:pt x="2676986" y="30442"/>
                  <a:pt x="2678181" y="37533"/>
                  <a:pt x="2678181" y="45904"/>
                </a:cubicBezTo>
                <a:lnTo>
                  <a:pt x="2678181" y="137221"/>
                </a:lnTo>
                <a:lnTo>
                  <a:pt x="2655825" y="137221"/>
                </a:lnTo>
                <a:close/>
                <a:moveTo>
                  <a:pt x="2817191" y="137221"/>
                </a:moveTo>
                <a:lnTo>
                  <a:pt x="2789223" y="137221"/>
                </a:lnTo>
                <a:lnTo>
                  <a:pt x="2743441" y="75665"/>
                </a:lnTo>
                <a:lnTo>
                  <a:pt x="2732205" y="75665"/>
                </a:lnTo>
                <a:lnTo>
                  <a:pt x="2732205" y="137221"/>
                </a:lnTo>
                <a:lnTo>
                  <a:pt x="2709735" y="137221"/>
                </a:lnTo>
                <a:lnTo>
                  <a:pt x="2709735" y="3704"/>
                </a:lnTo>
                <a:lnTo>
                  <a:pt x="2732205" y="3704"/>
                </a:lnTo>
                <a:lnTo>
                  <a:pt x="2732205" y="61797"/>
                </a:lnTo>
                <a:cubicBezTo>
                  <a:pt x="2738023" y="61714"/>
                  <a:pt x="2742981" y="60501"/>
                  <a:pt x="2747089" y="58151"/>
                </a:cubicBezTo>
                <a:cubicBezTo>
                  <a:pt x="2751192" y="55804"/>
                  <a:pt x="2754677" y="51238"/>
                  <a:pt x="2757545" y="44464"/>
                </a:cubicBezTo>
                <a:cubicBezTo>
                  <a:pt x="2758420" y="42472"/>
                  <a:pt x="2759400" y="40161"/>
                  <a:pt x="2760477" y="37533"/>
                </a:cubicBezTo>
                <a:cubicBezTo>
                  <a:pt x="2761553" y="34906"/>
                  <a:pt x="2762406" y="32594"/>
                  <a:pt x="2763043" y="30599"/>
                </a:cubicBezTo>
                <a:cubicBezTo>
                  <a:pt x="2766554" y="20797"/>
                  <a:pt x="2771414" y="13867"/>
                  <a:pt x="2777631" y="9799"/>
                </a:cubicBezTo>
                <a:cubicBezTo>
                  <a:pt x="2783848" y="5735"/>
                  <a:pt x="2791933" y="3704"/>
                  <a:pt x="2801891" y="3704"/>
                </a:cubicBezTo>
                <a:lnTo>
                  <a:pt x="2807990" y="3704"/>
                </a:lnTo>
                <a:lnTo>
                  <a:pt x="2807990" y="23068"/>
                </a:lnTo>
                <a:lnTo>
                  <a:pt x="2802849" y="23068"/>
                </a:lnTo>
                <a:cubicBezTo>
                  <a:pt x="2796552" y="23068"/>
                  <a:pt x="2791833" y="24365"/>
                  <a:pt x="2788682" y="26953"/>
                </a:cubicBezTo>
                <a:cubicBezTo>
                  <a:pt x="2785537" y="29545"/>
                  <a:pt x="2782887" y="34268"/>
                  <a:pt x="2780733" y="41119"/>
                </a:cubicBezTo>
                <a:cubicBezTo>
                  <a:pt x="2778502" y="48053"/>
                  <a:pt x="2775874" y="53449"/>
                  <a:pt x="2772847" y="57312"/>
                </a:cubicBezTo>
                <a:cubicBezTo>
                  <a:pt x="2769823" y="61182"/>
                  <a:pt x="2766471" y="64149"/>
                  <a:pt x="2762806" y="66221"/>
                </a:cubicBezTo>
                <a:close/>
                <a:moveTo>
                  <a:pt x="2935051" y="137221"/>
                </a:moveTo>
                <a:lnTo>
                  <a:pt x="2912581" y="137221"/>
                </a:lnTo>
                <a:lnTo>
                  <a:pt x="2912581" y="22589"/>
                </a:lnTo>
                <a:lnTo>
                  <a:pt x="2866681" y="22589"/>
                </a:lnTo>
                <a:cubicBezTo>
                  <a:pt x="2866439" y="29206"/>
                  <a:pt x="2866198" y="35564"/>
                  <a:pt x="2865960" y="41658"/>
                </a:cubicBezTo>
                <a:cubicBezTo>
                  <a:pt x="2865719" y="47754"/>
                  <a:pt x="2865481" y="53273"/>
                  <a:pt x="2865244" y="58212"/>
                </a:cubicBezTo>
                <a:cubicBezTo>
                  <a:pt x="2864765" y="70722"/>
                  <a:pt x="2863947" y="81201"/>
                  <a:pt x="2862796" y="89647"/>
                </a:cubicBezTo>
                <a:cubicBezTo>
                  <a:pt x="2861636" y="98092"/>
                  <a:pt x="2860186" y="104871"/>
                  <a:pt x="2858429" y="109969"/>
                </a:cubicBezTo>
                <a:cubicBezTo>
                  <a:pt x="2856676" y="115228"/>
                  <a:pt x="2854746" y="119329"/>
                  <a:pt x="2852637" y="122281"/>
                </a:cubicBezTo>
                <a:cubicBezTo>
                  <a:pt x="2850523" y="125229"/>
                  <a:pt x="2848155" y="127896"/>
                  <a:pt x="2845520" y="130290"/>
                </a:cubicBezTo>
                <a:cubicBezTo>
                  <a:pt x="2842808" y="132682"/>
                  <a:pt x="2839904" y="134474"/>
                  <a:pt x="2836796" y="135669"/>
                </a:cubicBezTo>
                <a:cubicBezTo>
                  <a:pt x="2833690" y="136865"/>
                  <a:pt x="2830184" y="137462"/>
                  <a:pt x="2826278" y="137462"/>
                </a:cubicBezTo>
                <a:cubicBezTo>
                  <a:pt x="2825003" y="137462"/>
                  <a:pt x="2823368" y="137423"/>
                  <a:pt x="2821375" y="137340"/>
                </a:cubicBezTo>
                <a:cubicBezTo>
                  <a:pt x="2819383" y="137260"/>
                  <a:pt x="2817990" y="137221"/>
                  <a:pt x="2817191" y="137221"/>
                </a:cubicBezTo>
                <a:lnTo>
                  <a:pt x="2817191" y="117620"/>
                </a:lnTo>
                <a:lnTo>
                  <a:pt x="2818387" y="117620"/>
                </a:lnTo>
                <a:cubicBezTo>
                  <a:pt x="2818948" y="117620"/>
                  <a:pt x="2819525" y="117659"/>
                  <a:pt x="2820121" y="117738"/>
                </a:cubicBezTo>
                <a:cubicBezTo>
                  <a:pt x="2820719" y="117820"/>
                  <a:pt x="2821414" y="117857"/>
                  <a:pt x="2822213" y="117857"/>
                </a:cubicBezTo>
                <a:cubicBezTo>
                  <a:pt x="2824124" y="117857"/>
                  <a:pt x="2825996" y="117579"/>
                  <a:pt x="2827833" y="117021"/>
                </a:cubicBezTo>
                <a:cubicBezTo>
                  <a:pt x="2829665" y="116464"/>
                  <a:pt x="2831300" y="115430"/>
                  <a:pt x="2832732" y="113915"/>
                </a:cubicBezTo>
                <a:cubicBezTo>
                  <a:pt x="2836713" y="110009"/>
                  <a:pt x="2839626" y="103180"/>
                  <a:pt x="2841455" y="93412"/>
                </a:cubicBezTo>
                <a:cubicBezTo>
                  <a:pt x="2843287" y="83653"/>
                  <a:pt x="2844602" y="70005"/>
                  <a:pt x="2845400" y="52478"/>
                </a:cubicBezTo>
                <a:cubicBezTo>
                  <a:pt x="2845721" y="45940"/>
                  <a:pt x="2846017" y="38207"/>
                  <a:pt x="2846297" y="29282"/>
                </a:cubicBezTo>
                <a:cubicBezTo>
                  <a:pt x="2846582" y="20358"/>
                  <a:pt x="2846837" y="11836"/>
                  <a:pt x="2847078" y="3704"/>
                </a:cubicBezTo>
                <a:lnTo>
                  <a:pt x="2935051" y="3704"/>
                </a:lnTo>
                <a:close/>
                <a:moveTo>
                  <a:pt x="3130964" y="70524"/>
                </a:moveTo>
                <a:cubicBezTo>
                  <a:pt x="3130964" y="92916"/>
                  <a:pt x="3125568" y="110246"/>
                  <a:pt x="3114768" y="122518"/>
                </a:cubicBezTo>
                <a:cubicBezTo>
                  <a:pt x="3103971" y="134791"/>
                  <a:pt x="3089682" y="140925"/>
                  <a:pt x="3071913" y="140925"/>
                </a:cubicBezTo>
                <a:cubicBezTo>
                  <a:pt x="3054464" y="140925"/>
                  <a:pt x="3040619" y="135166"/>
                  <a:pt x="3030380" y="123652"/>
                </a:cubicBezTo>
                <a:cubicBezTo>
                  <a:pt x="3020137" y="112136"/>
                  <a:pt x="3014539" y="96418"/>
                  <a:pt x="3013582" y="76500"/>
                </a:cubicBezTo>
                <a:lnTo>
                  <a:pt x="2990034" y="76500"/>
                </a:lnTo>
                <a:lnTo>
                  <a:pt x="2990034" y="137221"/>
                </a:lnTo>
                <a:lnTo>
                  <a:pt x="2967563" y="137221"/>
                </a:lnTo>
                <a:lnTo>
                  <a:pt x="2967563" y="3704"/>
                </a:lnTo>
                <a:lnTo>
                  <a:pt x="2990034" y="3704"/>
                </a:lnTo>
                <a:lnTo>
                  <a:pt x="2990034" y="58094"/>
                </a:lnTo>
                <a:lnTo>
                  <a:pt x="3014061" y="58094"/>
                </a:lnTo>
                <a:cubicBezTo>
                  <a:pt x="3015893" y="39924"/>
                  <a:pt x="3021949" y="25701"/>
                  <a:pt x="3032230" y="15419"/>
                </a:cubicBezTo>
                <a:cubicBezTo>
                  <a:pt x="3042512" y="5137"/>
                  <a:pt x="3055738" y="0"/>
                  <a:pt x="3071913" y="0"/>
                </a:cubicBezTo>
                <a:cubicBezTo>
                  <a:pt x="3090640" y="0"/>
                  <a:pt x="3105166" y="6375"/>
                  <a:pt x="3115484" y="19126"/>
                </a:cubicBezTo>
                <a:cubicBezTo>
                  <a:pt x="3125805" y="31874"/>
                  <a:pt x="3130964" y="49010"/>
                  <a:pt x="3130964" y="70524"/>
                </a:cubicBezTo>
                <a:close/>
                <a:moveTo>
                  <a:pt x="3107776" y="70524"/>
                </a:moveTo>
                <a:cubicBezTo>
                  <a:pt x="3107776" y="53471"/>
                  <a:pt x="3104648" y="40679"/>
                  <a:pt x="3098391" y="32151"/>
                </a:cubicBezTo>
                <a:cubicBezTo>
                  <a:pt x="3092133" y="23627"/>
                  <a:pt x="3083311" y="19365"/>
                  <a:pt x="3071913" y="19365"/>
                </a:cubicBezTo>
                <a:cubicBezTo>
                  <a:pt x="3060361" y="19365"/>
                  <a:pt x="3051455" y="23666"/>
                  <a:pt x="3045197" y="32271"/>
                </a:cubicBezTo>
                <a:cubicBezTo>
                  <a:pt x="3038941" y="40877"/>
                  <a:pt x="3035815" y="53629"/>
                  <a:pt x="3035815" y="70524"/>
                </a:cubicBezTo>
                <a:cubicBezTo>
                  <a:pt x="3035815" y="87260"/>
                  <a:pt x="3038965" y="99946"/>
                  <a:pt x="3045262" y="108594"/>
                </a:cubicBezTo>
                <a:cubicBezTo>
                  <a:pt x="3051555" y="117241"/>
                  <a:pt x="3060439" y="121560"/>
                  <a:pt x="3071913" y="121560"/>
                </a:cubicBezTo>
                <a:cubicBezTo>
                  <a:pt x="3083311" y="121560"/>
                  <a:pt x="3092133" y="117359"/>
                  <a:pt x="3098391" y="108954"/>
                </a:cubicBezTo>
                <a:cubicBezTo>
                  <a:pt x="3104648" y="100544"/>
                  <a:pt x="3107776" y="87739"/>
                  <a:pt x="3107776" y="70524"/>
                </a:cubicBezTo>
                <a:close/>
                <a:moveTo>
                  <a:pt x="3254436" y="137221"/>
                </a:moveTo>
                <a:lnTo>
                  <a:pt x="3231966" y="137221"/>
                </a:lnTo>
                <a:lnTo>
                  <a:pt x="3231966" y="85104"/>
                </a:lnTo>
                <a:cubicBezTo>
                  <a:pt x="3224952" y="87419"/>
                  <a:pt x="3218138" y="89211"/>
                  <a:pt x="3211528" y="90486"/>
                </a:cubicBezTo>
                <a:cubicBezTo>
                  <a:pt x="3204911" y="91764"/>
                  <a:pt x="3198377" y="92397"/>
                  <a:pt x="3191923" y="92397"/>
                </a:cubicBezTo>
                <a:cubicBezTo>
                  <a:pt x="3186263" y="92397"/>
                  <a:pt x="3180744" y="91663"/>
                  <a:pt x="3175366" y="90188"/>
                </a:cubicBezTo>
                <a:cubicBezTo>
                  <a:pt x="3169987" y="88714"/>
                  <a:pt x="3165347" y="86303"/>
                  <a:pt x="3161442" y="82955"/>
                </a:cubicBezTo>
                <a:cubicBezTo>
                  <a:pt x="3157535" y="79606"/>
                  <a:pt x="3154529" y="75326"/>
                  <a:pt x="3152419" y="70106"/>
                </a:cubicBezTo>
                <a:cubicBezTo>
                  <a:pt x="3150306" y="64887"/>
                  <a:pt x="3149252" y="58727"/>
                  <a:pt x="3149252" y="51638"/>
                </a:cubicBezTo>
                <a:lnTo>
                  <a:pt x="3149252" y="3704"/>
                </a:lnTo>
                <a:lnTo>
                  <a:pt x="3171723" y="3704"/>
                </a:lnTo>
                <a:lnTo>
                  <a:pt x="3171723" y="39924"/>
                </a:lnTo>
                <a:cubicBezTo>
                  <a:pt x="3171723" y="45820"/>
                  <a:pt x="3171960" y="50500"/>
                  <a:pt x="3172439" y="53967"/>
                </a:cubicBezTo>
                <a:cubicBezTo>
                  <a:pt x="3172918" y="57434"/>
                  <a:pt x="3174232" y="60804"/>
                  <a:pt x="3176386" y="64069"/>
                </a:cubicBezTo>
                <a:cubicBezTo>
                  <a:pt x="3178214" y="66859"/>
                  <a:pt x="3180985" y="69008"/>
                  <a:pt x="3184690" y="70524"/>
                </a:cubicBezTo>
                <a:cubicBezTo>
                  <a:pt x="3188398" y="72039"/>
                  <a:pt x="3193276" y="72795"/>
                  <a:pt x="3199334" y="72795"/>
                </a:cubicBezTo>
                <a:cubicBezTo>
                  <a:pt x="3204591" y="72795"/>
                  <a:pt x="3210229" y="72281"/>
                  <a:pt x="3216244" y="71240"/>
                </a:cubicBezTo>
                <a:cubicBezTo>
                  <a:pt x="3222263" y="70203"/>
                  <a:pt x="3227502" y="68972"/>
                  <a:pt x="3231966" y="67536"/>
                </a:cubicBezTo>
                <a:lnTo>
                  <a:pt x="3231966" y="3704"/>
                </a:lnTo>
                <a:lnTo>
                  <a:pt x="3254436" y="3704"/>
                </a:lnTo>
                <a:close/>
                <a:moveTo>
                  <a:pt x="3343698" y="140327"/>
                </a:moveTo>
                <a:cubicBezTo>
                  <a:pt x="3322423" y="140327"/>
                  <a:pt x="3305905" y="134330"/>
                  <a:pt x="3294151" y="122339"/>
                </a:cubicBezTo>
                <a:cubicBezTo>
                  <a:pt x="3282397" y="110344"/>
                  <a:pt x="3276518" y="93312"/>
                  <a:pt x="3276518" y="71240"/>
                </a:cubicBezTo>
                <a:cubicBezTo>
                  <a:pt x="3276518" y="49489"/>
                  <a:pt x="3282217" y="32173"/>
                  <a:pt x="3293611" y="19303"/>
                </a:cubicBezTo>
                <a:cubicBezTo>
                  <a:pt x="3305010" y="6432"/>
                  <a:pt x="3319909" y="0"/>
                  <a:pt x="3338317" y="0"/>
                </a:cubicBezTo>
                <a:cubicBezTo>
                  <a:pt x="3346607" y="0"/>
                  <a:pt x="3353936" y="1195"/>
                  <a:pt x="3360316" y="3585"/>
                </a:cubicBezTo>
                <a:cubicBezTo>
                  <a:pt x="3366689" y="5979"/>
                  <a:pt x="3372264" y="9723"/>
                  <a:pt x="3377046" y="14821"/>
                </a:cubicBezTo>
                <a:cubicBezTo>
                  <a:pt x="3381830" y="19922"/>
                  <a:pt x="3385495" y="26158"/>
                  <a:pt x="3388043" y="33527"/>
                </a:cubicBezTo>
                <a:cubicBezTo>
                  <a:pt x="3390593" y="40899"/>
                  <a:pt x="3391870" y="49925"/>
                  <a:pt x="3391870" y="60602"/>
                </a:cubicBezTo>
                <a:lnTo>
                  <a:pt x="3391870" y="72795"/>
                </a:lnTo>
                <a:lnTo>
                  <a:pt x="3299349" y="72795"/>
                </a:lnTo>
                <a:cubicBezTo>
                  <a:pt x="3299349" y="88337"/>
                  <a:pt x="3303255" y="100205"/>
                  <a:pt x="3311064" y="108413"/>
                </a:cubicBezTo>
                <a:cubicBezTo>
                  <a:pt x="3318877" y="116621"/>
                  <a:pt x="3329673" y="120726"/>
                  <a:pt x="3343460" y="120726"/>
                </a:cubicBezTo>
                <a:cubicBezTo>
                  <a:pt x="3348397" y="120726"/>
                  <a:pt x="3353238" y="120167"/>
                  <a:pt x="3357982" y="119052"/>
                </a:cubicBezTo>
                <a:cubicBezTo>
                  <a:pt x="3362725" y="117940"/>
                  <a:pt x="3367009" y="116503"/>
                  <a:pt x="3370831" y="114749"/>
                </a:cubicBezTo>
                <a:cubicBezTo>
                  <a:pt x="3374897" y="112921"/>
                  <a:pt x="3378323" y="111146"/>
                  <a:pt x="3381113" y="109429"/>
                </a:cubicBezTo>
                <a:cubicBezTo>
                  <a:pt x="3383899" y="107719"/>
                  <a:pt x="3386215" y="106102"/>
                  <a:pt x="3388043" y="104587"/>
                </a:cubicBezTo>
                <a:lnTo>
                  <a:pt x="3389356" y="104587"/>
                </a:lnTo>
                <a:lnTo>
                  <a:pt x="3389356" y="129095"/>
                </a:lnTo>
                <a:cubicBezTo>
                  <a:pt x="3386729" y="130133"/>
                  <a:pt x="3383464" y="131424"/>
                  <a:pt x="3379558" y="132976"/>
                </a:cubicBezTo>
                <a:cubicBezTo>
                  <a:pt x="3375652" y="134532"/>
                  <a:pt x="3372146" y="135749"/>
                  <a:pt x="3369039" y="136624"/>
                </a:cubicBezTo>
                <a:cubicBezTo>
                  <a:pt x="3364654" y="137819"/>
                  <a:pt x="3360690" y="138737"/>
                  <a:pt x="3357144" y="139373"/>
                </a:cubicBezTo>
                <a:cubicBezTo>
                  <a:pt x="3353599" y="140007"/>
                  <a:pt x="3349117" y="140327"/>
                  <a:pt x="3343698" y="140327"/>
                </a:cubicBezTo>
                <a:close/>
                <a:moveTo>
                  <a:pt x="3369993" y="55584"/>
                </a:moveTo>
                <a:cubicBezTo>
                  <a:pt x="3369838" y="49525"/>
                  <a:pt x="3369118" y="44305"/>
                  <a:pt x="3367843" y="39924"/>
                </a:cubicBezTo>
                <a:cubicBezTo>
                  <a:pt x="3366566" y="35540"/>
                  <a:pt x="3364736" y="31835"/>
                  <a:pt x="3362346" y="28811"/>
                </a:cubicBezTo>
                <a:cubicBezTo>
                  <a:pt x="3359711" y="25460"/>
                  <a:pt x="3356348" y="22911"/>
                  <a:pt x="3352245" y="21157"/>
                </a:cubicBezTo>
                <a:cubicBezTo>
                  <a:pt x="3348140" y="19404"/>
                  <a:pt x="3343058" y="18529"/>
                  <a:pt x="3337002" y="18529"/>
                </a:cubicBezTo>
                <a:cubicBezTo>
                  <a:pt x="3331027" y="18529"/>
                  <a:pt x="3325947" y="19422"/>
                  <a:pt x="3321764" y="21215"/>
                </a:cubicBezTo>
                <a:cubicBezTo>
                  <a:pt x="3317580" y="23007"/>
                  <a:pt x="3313775" y="25621"/>
                  <a:pt x="3310347" y="29049"/>
                </a:cubicBezTo>
                <a:cubicBezTo>
                  <a:pt x="3307003" y="32551"/>
                  <a:pt x="3304455" y="36439"/>
                  <a:pt x="3302702" y="40701"/>
                </a:cubicBezTo>
                <a:cubicBezTo>
                  <a:pt x="3300945" y="44968"/>
                  <a:pt x="3299832" y="49929"/>
                  <a:pt x="3299349" y="55584"/>
                </a:cubicBezTo>
                <a:close/>
                <a:moveTo>
                  <a:pt x="3520004" y="137221"/>
                </a:moveTo>
                <a:lnTo>
                  <a:pt x="3497534" y="137221"/>
                </a:lnTo>
                <a:lnTo>
                  <a:pt x="3497534" y="77098"/>
                </a:lnTo>
                <a:lnTo>
                  <a:pt x="3437050" y="77098"/>
                </a:lnTo>
                <a:lnTo>
                  <a:pt x="3437050" y="137221"/>
                </a:lnTo>
                <a:lnTo>
                  <a:pt x="3414579" y="137221"/>
                </a:lnTo>
                <a:lnTo>
                  <a:pt x="3414579" y="3704"/>
                </a:lnTo>
                <a:lnTo>
                  <a:pt x="3437050" y="3704"/>
                </a:lnTo>
                <a:lnTo>
                  <a:pt x="3437050" y="57733"/>
                </a:lnTo>
                <a:lnTo>
                  <a:pt x="3497534" y="57733"/>
                </a:lnTo>
                <a:lnTo>
                  <a:pt x="3497534" y="3704"/>
                </a:lnTo>
                <a:lnTo>
                  <a:pt x="3520004" y="3704"/>
                </a:lnTo>
                <a:close/>
                <a:moveTo>
                  <a:pt x="3657823" y="137221"/>
                </a:moveTo>
                <a:lnTo>
                  <a:pt x="3635589" y="137221"/>
                </a:lnTo>
                <a:lnTo>
                  <a:pt x="3635589" y="37653"/>
                </a:lnTo>
                <a:lnTo>
                  <a:pt x="3572720" y="137221"/>
                </a:lnTo>
                <a:lnTo>
                  <a:pt x="3552398" y="137221"/>
                </a:lnTo>
                <a:lnTo>
                  <a:pt x="3552398" y="3704"/>
                </a:lnTo>
                <a:lnTo>
                  <a:pt x="3574630" y="3704"/>
                </a:lnTo>
                <a:lnTo>
                  <a:pt x="3574630" y="101722"/>
                </a:lnTo>
                <a:lnTo>
                  <a:pt x="3636785" y="3704"/>
                </a:lnTo>
                <a:lnTo>
                  <a:pt x="3657823" y="3704"/>
                </a:lnTo>
                <a:close/>
                <a:moveTo>
                  <a:pt x="3748310" y="140327"/>
                </a:moveTo>
                <a:cubicBezTo>
                  <a:pt x="3727033" y="140327"/>
                  <a:pt x="3710521" y="134330"/>
                  <a:pt x="3698767" y="122339"/>
                </a:cubicBezTo>
                <a:cubicBezTo>
                  <a:pt x="3687010" y="110344"/>
                  <a:pt x="3681130" y="93312"/>
                  <a:pt x="3681130" y="71240"/>
                </a:cubicBezTo>
                <a:cubicBezTo>
                  <a:pt x="3681130" y="49489"/>
                  <a:pt x="3686829" y="32173"/>
                  <a:pt x="3698226" y="19303"/>
                </a:cubicBezTo>
                <a:cubicBezTo>
                  <a:pt x="3709621" y="6432"/>
                  <a:pt x="3724521" y="0"/>
                  <a:pt x="3742927" y="0"/>
                </a:cubicBezTo>
                <a:cubicBezTo>
                  <a:pt x="3751218" y="0"/>
                  <a:pt x="3758549" y="1195"/>
                  <a:pt x="3764927" y="3585"/>
                </a:cubicBezTo>
                <a:cubicBezTo>
                  <a:pt x="3771299" y="5979"/>
                  <a:pt x="3776875" y="9723"/>
                  <a:pt x="3781656" y="14821"/>
                </a:cubicBezTo>
                <a:cubicBezTo>
                  <a:pt x="3786441" y="19922"/>
                  <a:pt x="3790106" y="26158"/>
                  <a:pt x="3792654" y="33527"/>
                </a:cubicBezTo>
                <a:cubicBezTo>
                  <a:pt x="3795203" y="40899"/>
                  <a:pt x="3796480" y="49925"/>
                  <a:pt x="3796480" y="60602"/>
                </a:cubicBezTo>
                <a:lnTo>
                  <a:pt x="3796480" y="72795"/>
                </a:lnTo>
                <a:lnTo>
                  <a:pt x="3703961" y="72795"/>
                </a:lnTo>
                <a:cubicBezTo>
                  <a:pt x="3703961" y="88337"/>
                  <a:pt x="3707868" y="100205"/>
                  <a:pt x="3715676" y="108413"/>
                </a:cubicBezTo>
                <a:cubicBezTo>
                  <a:pt x="3723487" y="116621"/>
                  <a:pt x="3734283" y="120726"/>
                  <a:pt x="3748072" y="120726"/>
                </a:cubicBezTo>
                <a:cubicBezTo>
                  <a:pt x="3753011" y="120726"/>
                  <a:pt x="3757853" y="120167"/>
                  <a:pt x="3762595" y="119052"/>
                </a:cubicBezTo>
                <a:cubicBezTo>
                  <a:pt x="3767336" y="117940"/>
                  <a:pt x="3771619" y="116503"/>
                  <a:pt x="3775443" y="114749"/>
                </a:cubicBezTo>
                <a:cubicBezTo>
                  <a:pt x="3779507" y="112921"/>
                  <a:pt x="3782935" y="111146"/>
                  <a:pt x="3785724" y="109429"/>
                </a:cubicBezTo>
                <a:cubicBezTo>
                  <a:pt x="3788510" y="107719"/>
                  <a:pt x="3790826" y="106102"/>
                  <a:pt x="3792654" y="104587"/>
                </a:cubicBezTo>
                <a:lnTo>
                  <a:pt x="3793969" y="104587"/>
                </a:lnTo>
                <a:lnTo>
                  <a:pt x="3793969" y="129095"/>
                </a:lnTo>
                <a:cubicBezTo>
                  <a:pt x="3791341" y="130133"/>
                  <a:pt x="3788075" y="131424"/>
                  <a:pt x="3784170" y="132976"/>
                </a:cubicBezTo>
                <a:cubicBezTo>
                  <a:pt x="3780267" y="134532"/>
                  <a:pt x="3776756" y="135749"/>
                  <a:pt x="3773650" y="136624"/>
                </a:cubicBezTo>
                <a:cubicBezTo>
                  <a:pt x="3769264" y="137819"/>
                  <a:pt x="3765305" y="138737"/>
                  <a:pt x="3761755" y="139373"/>
                </a:cubicBezTo>
                <a:cubicBezTo>
                  <a:pt x="3758209" y="140007"/>
                  <a:pt x="3753727" y="140327"/>
                  <a:pt x="3748310" y="140327"/>
                </a:cubicBezTo>
                <a:close/>
                <a:moveTo>
                  <a:pt x="3774607" y="55584"/>
                </a:moveTo>
                <a:cubicBezTo>
                  <a:pt x="3774448" y="49525"/>
                  <a:pt x="3773728" y="44305"/>
                  <a:pt x="3772455" y="39924"/>
                </a:cubicBezTo>
                <a:cubicBezTo>
                  <a:pt x="3771180" y="35540"/>
                  <a:pt x="3769349" y="31835"/>
                  <a:pt x="3766957" y="28811"/>
                </a:cubicBezTo>
                <a:cubicBezTo>
                  <a:pt x="3764326" y="25460"/>
                  <a:pt x="3760960" y="22911"/>
                  <a:pt x="3756856" y="21157"/>
                </a:cubicBezTo>
                <a:cubicBezTo>
                  <a:pt x="3752752" y="19404"/>
                  <a:pt x="3747668" y="18529"/>
                  <a:pt x="3741614" y="18529"/>
                </a:cubicBezTo>
                <a:cubicBezTo>
                  <a:pt x="3735638" y="18529"/>
                  <a:pt x="3730557" y="19422"/>
                  <a:pt x="3726374" y="21215"/>
                </a:cubicBezTo>
                <a:cubicBezTo>
                  <a:pt x="3722192" y="23007"/>
                  <a:pt x="3718386" y="25621"/>
                  <a:pt x="3714959" y="29049"/>
                </a:cubicBezTo>
                <a:cubicBezTo>
                  <a:pt x="3711614" y="32551"/>
                  <a:pt x="3709066" y="36439"/>
                  <a:pt x="3707313" y="40701"/>
                </a:cubicBezTo>
                <a:cubicBezTo>
                  <a:pt x="3705556" y="44968"/>
                  <a:pt x="3704443" y="49929"/>
                  <a:pt x="3703961" y="55584"/>
                </a:cubicBezTo>
                <a:close/>
                <a:moveTo>
                  <a:pt x="3943022" y="137221"/>
                </a:moveTo>
                <a:lnTo>
                  <a:pt x="3920793" y="137221"/>
                </a:lnTo>
                <a:lnTo>
                  <a:pt x="3920793" y="32274"/>
                </a:lnTo>
                <a:lnTo>
                  <a:pt x="3888756" y="100407"/>
                </a:lnTo>
                <a:lnTo>
                  <a:pt x="3872020" y="100407"/>
                </a:lnTo>
                <a:lnTo>
                  <a:pt x="3840228" y="32274"/>
                </a:lnTo>
                <a:lnTo>
                  <a:pt x="3840228" y="137221"/>
                </a:lnTo>
                <a:lnTo>
                  <a:pt x="3819190" y="137221"/>
                </a:lnTo>
                <a:lnTo>
                  <a:pt x="3819190" y="3704"/>
                </a:lnTo>
                <a:lnTo>
                  <a:pt x="3846323" y="3704"/>
                </a:lnTo>
                <a:lnTo>
                  <a:pt x="3881467" y="77814"/>
                </a:lnTo>
                <a:lnTo>
                  <a:pt x="3915415" y="3704"/>
                </a:lnTo>
                <a:lnTo>
                  <a:pt x="3943022" y="3704"/>
                </a:lnTo>
                <a:close/>
                <a:moveTo>
                  <a:pt x="4011053" y="137221"/>
                </a:moveTo>
                <a:lnTo>
                  <a:pt x="3982479" y="137221"/>
                </a:lnTo>
                <a:lnTo>
                  <a:pt x="3982479" y="103154"/>
                </a:lnTo>
                <a:lnTo>
                  <a:pt x="4011053" y="10315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8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100" name="object 100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9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" name="object 1755"/>
          <p:cNvSpPr/>
          <p:nvPr/>
        </p:nvSpPr>
        <p:spPr>
          <a:xfrm>
            <a:off x="450108" y="108135"/>
            <a:ext cx="9791849" cy="7343884"/>
          </a:xfrm>
          <a:custGeom>
            <a:avLst/>
            <a:gdLst/>
            <a:ahLst/>
            <a:cxnLst/>
            <a:rect l="l" t="t" r="r" b="b"/>
            <a:pathLst>
              <a:path w="9791849" h="7343884">
                <a:moveTo>
                  <a:pt x="0" y="7343884"/>
                </a:moveTo>
                <a:lnTo>
                  <a:pt x="9791849" y="7343884"/>
                </a:lnTo>
                <a:lnTo>
                  <a:pt x="97918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0088960" y="108135"/>
            <a:ext cx="152997" cy="1468778"/>
          </a:xfrm>
          <a:custGeom>
            <a:avLst/>
            <a:gdLst/>
            <a:ahLst/>
            <a:cxnLst/>
            <a:rect l="l" t="t" r="r" b="b"/>
            <a:pathLst>
              <a:path w="152997" h="1468778">
                <a:moveTo>
                  <a:pt x="0" y="1468778"/>
                </a:moveTo>
                <a:lnTo>
                  <a:pt x="152997" y="1468778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7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0088960" y="1576913"/>
            <a:ext cx="152997" cy="5875102"/>
          </a:xfrm>
          <a:custGeom>
            <a:avLst/>
            <a:gdLst/>
            <a:ahLst/>
            <a:cxnLst/>
            <a:rect l="l" t="t" r="r" b="b"/>
            <a:pathLst>
              <a:path w="152997" h="5875102">
                <a:moveTo>
                  <a:pt x="152997" y="5875102"/>
                </a:moveTo>
                <a:lnTo>
                  <a:pt x="152997" y="0"/>
                </a:lnTo>
                <a:lnTo>
                  <a:pt x="0" y="0"/>
                </a:lnTo>
                <a:lnTo>
                  <a:pt x="0" y="58751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5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92" y="500508"/>
            <a:ext cx="1913622" cy="683777"/>
          </a:xfrm>
          <a:prstGeom prst="rect">
            <a:avLst/>
          </a:prstGeom>
        </p:spPr>
      </p:pic>
      <p:sp>
        <p:nvSpPr>
          <p:cNvPr id="1758" name="object 1758"/>
          <p:cNvSpPr/>
          <p:nvPr/>
        </p:nvSpPr>
        <p:spPr>
          <a:xfrm>
            <a:off x="450108" y="108135"/>
            <a:ext cx="9791849" cy="233372"/>
          </a:xfrm>
          <a:custGeom>
            <a:avLst/>
            <a:gdLst/>
            <a:ahLst/>
            <a:cxnLst/>
            <a:rect l="l" t="t" r="r" b="b"/>
            <a:pathLst>
              <a:path w="9791849" h="233372">
                <a:moveTo>
                  <a:pt x="0" y="233372"/>
                </a:moveTo>
                <a:lnTo>
                  <a:pt x="9791849" y="233372"/>
                </a:lnTo>
                <a:lnTo>
                  <a:pt x="979184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2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435820" y="93847"/>
            <a:ext cx="9820425" cy="261949"/>
          </a:xfrm>
          <a:custGeom>
            <a:avLst/>
            <a:gdLst/>
            <a:ahLst/>
            <a:cxnLst/>
            <a:rect l="l" t="t" r="r" b="b"/>
            <a:pathLst>
              <a:path w="9820425" h="261949">
                <a:moveTo>
                  <a:pt x="14288" y="247660"/>
                </a:moveTo>
                <a:lnTo>
                  <a:pt x="9806137" y="247660"/>
                </a:lnTo>
                <a:lnTo>
                  <a:pt x="9806137" y="14288"/>
                </a:lnTo>
                <a:moveTo>
                  <a:pt x="14288" y="14288"/>
                </a:moveTo>
                <a:lnTo>
                  <a:pt x="14288" y="247660"/>
                </a:lnTo>
              </a:path>
            </a:pathLst>
          </a:custGeom>
          <a:ln w="28576">
            <a:solidFill>
              <a:srgbClr val="BB95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6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50110" y="597555"/>
            <a:ext cx="9796771" cy="279920"/>
          </a:xfrm>
          <a:prstGeom prst="rect">
            <a:avLst/>
          </a:prstGeom>
        </p:spPr>
      </p:pic>
      <p:sp>
        <p:nvSpPr>
          <p:cNvPr id="1760" name="object 1760"/>
          <p:cNvSpPr/>
          <p:nvPr/>
        </p:nvSpPr>
        <p:spPr>
          <a:xfrm>
            <a:off x="1550390" y="141798"/>
            <a:ext cx="1489575" cy="201046"/>
          </a:xfrm>
          <a:custGeom>
            <a:avLst/>
            <a:gdLst/>
            <a:ahLst/>
            <a:cxnLst/>
            <a:rect l="l" t="t" r="r" b="b"/>
            <a:pathLst>
              <a:path w="1489575" h="201046">
                <a:moveTo>
                  <a:pt x="0" y="2859"/>
                </a:moveTo>
                <a:lnTo>
                  <a:pt x="31367" y="2859"/>
                </a:lnTo>
                <a:lnTo>
                  <a:pt x="31367" y="68993"/>
                </a:lnTo>
                <a:cubicBezTo>
                  <a:pt x="38368" y="68289"/>
                  <a:pt x="43103" y="66482"/>
                  <a:pt x="45569" y="63587"/>
                </a:cubicBezTo>
                <a:cubicBezTo>
                  <a:pt x="48046" y="60693"/>
                  <a:pt x="51858" y="52636"/>
                  <a:pt x="57017" y="39423"/>
                </a:cubicBezTo>
                <a:cubicBezTo>
                  <a:pt x="63522" y="22608"/>
                  <a:pt x="70056" y="12150"/>
                  <a:pt x="76626" y="8053"/>
                </a:cubicBezTo>
                <a:cubicBezTo>
                  <a:pt x="83124" y="3953"/>
                  <a:pt x="93614" y="1908"/>
                  <a:pt x="108097" y="1908"/>
                </a:cubicBezTo>
                <a:cubicBezTo>
                  <a:pt x="108806" y="1908"/>
                  <a:pt x="110329" y="1872"/>
                  <a:pt x="112662" y="1801"/>
                </a:cubicBezTo>
                <a:lnTo>
                  <a:pt x="112662" y="25010"/>
                </a:lnTo>
                <a:lnTo>
                  <a:pt x="108205" y="24901"/>
                </a:lnTo>
                <a:cubicBezTo>
                  <a:pt x="101775" y="24901"/>
                  <a:pt x="97078" y="25697"/>
                  <a:pt x="94111" y="27284"/>
                </a:cubicBezTo>
                <a:cubicBezTo>
                  <a:pt x="91148" y="28876"/>
                  <a:pt x="88744" y="31299"/>
                  <a:pt x="86907" y="34546"/>
                </a:cubicBezTo>
                <a:cubicBezTo>
                  <a:pt x="85065" y="37796"/>
                  <a:pt x="82349" y="44474"/>
                  <a:pt x="78743" y="54579"/>
                </a:cubicBezTo>
                <a:cubicBezTo>
                  <a:pt x="76835" y="59947"/>
                  <a:pt x="74771" y="64433"/>
                  <a:pt x="72544" y="68036"/>
                </a:cubicBezTo>
                <a:cubicBezTo>
                  <a:pt x="70319" y="71640"/>
                  <a:pt x="66381" y="75035"/>
                  <a:pt x="60732" y="78214"/>
                </a:cubicBezTo>
                <a:cubicBezTo>
                  <a:pt x="67723" y="80190"/>
                  <a:pt x="73494" y="84183"/>
                  <a:pt x="78058" y="90187"/>
                </a:cubicBezTo>
                <a:cubicBezTo>
                  <a:pt x="82616" y="96192"/>
                  <a:pt x="87616" y="104670"/>
                  <a:pt x="93053" y="115625"/>
                </a:cubicBezTo>
                <a:lnTo>
                  <a:pt x="114249" y="158231"/>
                </a:lnTo>
                <a:lnTo>
                  <a:pt x="77371" y="158231"/>
                </a:lnTo>
                <a:lnTo>
                  <a:pt x="58820" y="118062"/>
                </a:lnTo>
                <a:cubicBezTo>
                  <a:pt x="58540" y="117497"/>
                  <a:pt x="57935" y="116403"/>
                  <a:pt x="57017" y="114774"/>
                </a:cubicBezTo>
                <a:cubicBezTo>
                  <a:pt x="56664" y="114209"/>
                  <a:pt x="55361" y="111772"/>
                  <a:pt x="53096" y="107463"/>
                </a:cubicBezTo>
                <a:cubicBezTo>
                  <a:pt x="49068" y="99832"/>
                  <a:pt x="45767" y="95065"/>
                  <a:pt x="43189" y="93157"/>
                </a:cubicBezTo>
                <a:cubicBezTo>
                  <a:pt x="40611" y="91249"/>
                  <a:pt x="36673" y="90259"/>
                  <a:pt x="31367" y="90187"/>
                </a:cubicBezTo>
                <a:lnTo>
                  <a:pt x="31367" y="158231"/>
                </a:lnTo>
                <a:lnTo>
                  <a:pt x="0" y="158231"/>
                </a:lnTo>
                <a:close/>
                <a:moveTo>
                  <a:pt x="130885" y="45676"/>
                </a:moveTo>
                <a:lnTo>
                  <a:pt x="158652" y="45676"/>
                </a:lnTo>
                <a:lnTo>
                  <a:pt x="158652" y="62208"/>
                </a:lnTo>
                <a:cubicBezTo>
                  <a:pt x="162259" y="56557"/>
                  <a:pt x="167133" y="51966"/>
                  <a:pt x="173279" y="48431"/>
                </a:cubicBezTo>
                <a:cubicBezTo>
                  <a:pt x="179431" y="44899"/>
                  <a:pt x="186249" y="43131"/>
                  <a:pt x="193737" y="43131"/>
                </a:cubicBezTo>
                <a:cubicBezTo>
                  <a:pt x="206806" y="43131"/>
                  <a:pt x="217900" y="48254"/>
                  <a:pt x="227019" y="58499"/>
                </a:cubicBezTo>
                <a:cubicBezTo>
                  <a:pt x="236127" y="68742"/>
                  <a:pt x="240686" y="83016"/>
                  <a:pt x="240686" y="101319"/>
                </a:cubicBezTo>
                <a:cubicBezTo>
                  <a:pt x="240686" y="120110"/>
                  <a:pt x="236098" y="134723"/>
                  <a:pt x="226911" y="145141"/>
                </a:cubicBezTo>
                <a:cubicBezTo>
                  <a:pt x="217724" y="155563"/>
                  <a:pt x="206600" y="160773"/>
                  <a:pt x="193522" y="160773"/>
                </a:cubicBezTo>
                <a:cubicBezTo>
                  <a:pt x="187307" y="160773"/>
                  <a:pt x="181677" y="159537"/>
                  <a:pt x="176623" y="157061"/>
                </a:cubicBezTo>
                <a:cubicBezTo>
                  <a:pt x="171568" y="154592"/>
                  <a:pt x="166248" y="150350"/>
                  <a:pt x="160672" y="144345"/>
                </a:cubicBezTo>
                <a:lnTo>
                  <a:pt x="160672" y="201046"/>
                </a:lnTo>
                <a:lnTo>
                  <a:pt x="130885" y="201046"/>
                </a:lnTo>
                <a:close/>
                <a:moveTo>
                  <a:pt x="160354" y="100044"/>
                </a:moveTo>
                <a:cubicBezTo>
                  <a:pt x="160354" y="112695"/>
                  <a:pt x="162864" y="122033"/>
                  <a:pt x="167875" y="128074"/>
                </a:cubicBezTo>
                <a:cubicBezTo>
                  <a:pt x="172890" y="134114"/>
                  <a:pt x="179007" y="137138"/>
                  <a:pt x="186210" y="137138"/>
                </a:cubicBezTo>
                <a:cubicBezTo>
                  <a:pt x="193133" y="137138"/>
                  <a:pt x="198896" y="134367"/>
                  <a:pt x="203486" y="128818"/>
                </a:cubicBezTo>
                <a:cubicBezTo>
                  <a:pt x="208080" y="123271"/>
                  <a:pt x="210373" y="114177"/>
                  <a:pt x="210373" y="101531"/>
                </a:cubicBezTo>
                <a:cubicBezTo>
                  <a:pt x="210373" y="89730"/>
                  <a:pt x="208012" y="80971"/>
                  <a:pt x="203274" y="75243"/>
                </a:cubicBezTo>
                <a:cubicBezTo>
                  <a:pt x="198537" y="69520"/>
                  <a:pt x="192676" y="66661"/>
                  <a:pt x="185684" y="66661"/>
                </a:cubicBezTo>
                <a:cubicBezTo>
                  <a:pt x="178405" y="66661"/>
                  <a:pt x="172361" y="69466"/>
                  <a:pt x="167561" y="75082"/>
                </a:cubicBezTo>
                <a:cubicBezTo>
                  <a:pt x="162756" y="80702"/>
                  <a:pt x="160354" y="89024"/>
                  <a:pt x="160354" y="100044"/>
                </a:cubicBezTo>
                <a:close/>
                <a:moveTo>
                  <a:pt x="286574" y="80014"/>
                </a:moveTo>
                <a:lnTo>
                  <a:pt x="259553" y="75136"/>
                </a:lnTo>
                <a:cubicBezTo>
                  <a:pt x="262588" y="64260"/>
                  <a:pt x="267818" y="56207"/>
                  <a:pt x="275235" y="50972"/>
                </a:cubicBezTo>
                <a:cubicBezTo>
                  <a:pt x="282654" y="45745"/>
                  <a:pt x="293677" y="43131"/>
                  <a:pt x="308300" y="43131"/>
                </a:cubicBezTo>
                <a:cubicBezTo>
                  <a:pt x="321584" y="43131"/>
                  <a:pt x="331480" y="44705"/>
                  <a:pt x="337975" y="47848"/>
                </a:cubicBezTo>
                <a:cubicBezTo>
                  <a:pt x="344480" y="50994"/>
                  <a:pt x="349056" y="54986"/>
                  <a:pt x="351699" y="59824"/>
                </a:cubicBezTo>
                <a:cubicBezTo>
                  <a:pt x="354348" y="64663"/>
                  <a:pt x="355672" y="73548"/>
                  <a:pt x="355672" y="86479"/>
                </a:cubicBezTo>
                <a:lnTo>
                  <a:pt x="355363" y="121241"/>
                </a:lnTo>
                <a:cubicBezTo>
                  <a:pt x="355363" y="131134"/>
                  <a:pt x="355835" y="138427"/>
                  <a:pt x="356789" y="143124"/>
                </a:cubicBezTo>
                <a:cubicBezTo>
                  <a:pt x="357743" y="147823"/>
                  <a:pt x="359528" y="152860"/>
                  <a:pt x="362142" y="158231"/>
                </a:cubicBezTo>
                <a:lnTo>
                  <a:pt x="332683" y="158231"/>
                </a:lnTo>
                <a:cubicBezTo>
                  <a:pt x="331898" y="156250"/>
                  <a:pt x="330944" y="153317"/>
                  <a:pt x="329814" y="149433"/>
                </a:cubicBezTo>
                <a:cubicBezTo>
                  <a:pt x="329324" y="147665"/>
                  <a:pt x="328968" y="146502"/>
                  <a:pt x="328759" y="145937"/>
                </a:cubicBezTo>
                <a:cubicBezTo>
                  <a:pt x="323669" y="150883"/>
                  <a:pt x="318229" y="154592"/>
                  <a:pt x="312437" y="157061"/>
                </a:cubicBezTo>
                <a:cubicBezTo>
                  <a:pt x="306644" y="159537"/>
                  <a:pt x="300463" y="160773"/>
                  <a:pt x="293890" y="160773"/>
                </a:cubicBezTo>
                <a:cubicBezTo>
                  <a:pt x="282305" y="160773"/>
                  <a:pt x="273168" y="157630"/>
                  <a:pt x="266493" y="151340"/>
                </a:cubicBezTo>
                <a:cubicBezTo>
                  <a:pt x="259816" y="145051"/>
                  <a:pt x="256478" y="137102"/>
                  <a:pt x="256478" y="127494"/>
                </a:cubicBezTo>
                <a:cubicBezTo>
                  <a:pt x="256478" y="121136"/>
                  <a:pt x="257994" y="115466"/>
                  <a:pt x="261032" y="110485"/>
                </a:cubicBezTo>
                <a:cubicBezTo>
                  <a:pt x="264074" y="105505"/>
                  <a:pt x="268326" y="101686"/>
                  <a:pt x="273808" y="99040"/>
                </a:cubicBezTo>
                <a:cubicBezTo>
                  <a:pt x="279277" y="96390"/>
                  <a:pt x="287175" y="94071"/>
                  <a:pt x="297493" y="92095"/>
                </a:cubicBezTo>
                <a:cubicBezTo>
                  <a:pt x="311414" y="89481"/>
                  <a:pt x="321059" y="87044"/>
                  <a:pt x="326429" y="84784"/>
                </a:cubicBezTo>
                <a:lnTo>
                  <a:pt x="326429" y="81813"/>
                </a:lnTo>
                <a:cubicBezTo>
                  <a:pt x="326429" y="76093"/>
                  <a:pt x="325015" y="72015"/>
                  <a:pt x="322189" y="69574"/>
                </a:cubicBezTo>
                <a:cubicBezTo>
                  <a:pt x="319359" y="67137"/>
                  <a:pt x="314024" y="65919"/>
                  <a:pt x="306187" y="65919"/>
                </a:cubicBezTo>
                <a:cubicBezTo>
                  <a:pt x="300881" y="65919"/>
                  <a:pt x="296748" y="66960"/>
                  <a:pt x="293782" y="69048"/>
                </a:cubicBezTo>
                <a:cubicBezTo>
                  <a:pt x="290815" y="71132"/>
                  <a:pt x="288413" y="74786"/>
                  <a:pt x="286574" y="80014"/>
                </a:cubicBezTo>
                <a:close/>
                <a:moveTo>
                  <a:pt x="326429" y="104176"/>
                </a:moveTo>
                <a:cubicBezTo>
                  <a:pt x="322611" y="105452"/>
                  <a:pt x="316573" y="106967"/>
                  <a:pt x="308304" y="108734"/>
                </a:cubicBezTo>
                <a:cubicBezTo>
                  <a:pt x="300035" y="110502"/>
                  <a:pt x="294627" y="112233"/>
                  <a:pt x="292086" y="113925"/>
                </a:cubicBezTo>
                <a:cubicBezTo>
                  <a:pt x="288201" y="116683"/>
                  <a:pt x="286261" y="120182"/>
                  <a:pt x="286261" y="124419"/>
                </a:cubicBezTo>
                <a:cubicBezTo>
                  <a:pt x="286261" y="128588"/>
                  <a:pt x="287813" y="132191"/>
                  <a:pt x="290923" y="135230"/>
                </a:cubicBezTo>
                <a:cubicBezTo>
                  <a:pt x="294027" y="138268"/>
                  <a:pt x="297983" y="139788"/>
                  <a:pt x="302792" y="139788"/>
                </a:cubicBezTo>
                <a:cubicBezTo>
                  <a:pt x="308163" y="139788"/>
                  <a:pt x="313282" y="138021"/>
                  <a:pt x="318161" y="134489"/>
                </a:cubicBezTo>
                <a:cubicBezTo>
                  <a:pt x="321761" y="131803"/>
                  <a:pt x="324130" y="128520"/>
                  <a:pt x="325260" y="124633"/>
                </a:cubicBezTo>
                <a:cubicBezTo>
                  <a:pt x="326041" y="122087"/>
                  <a:pt x="326429" y="117249"/>
                  <a:pt x="326429" y="110113"/>
                </a:cubicBezTo>
                <a:close/>
                <a:moveTo>
                  <a:pt x="483174" y="78956"/>
                </a:moveTo>
                <a:lnTo>
                  <a:pt x="453819" y="84254"/>
                </a:lnTo>
                <a:cubicBezTo>
                  <a:pt x="452826" y="78390"/>
                  <a:pt x="450584" y="73974"/>
                  <a:pt x="447087" y="71006"/>
                </a:cubicBezTo>
                <a:cubicBezTo>
                  <a:pt x="443588" y="68040"/>
                  <a:pt x="439052" y="66556"/>
                  <a:pt x="433465" y="66556"/>
                </a:cubicBezTo>
                <a:cubicBezTo>
                  <a:pt x="426046" y="66556"/>
                  <a:pt x="420130" y="69117"/>
                  <a:pt x="415717" y="74239"/>
                </a:cubicBezTo>
                <a:cubicBezTo>
                  <a:pt x="411300" y="79362"/>
                  <a:pt x="409092" y="87931"/>
                  <a:pt x="409092" y="99936"/>
                </a:cubicBezTo>
                <a:cubicBezTo>
                  <a:pt x="409092" y="113292"/>
                  <a:pt x="411335" y="122723"/>
                  <a:pt x="415825" y="128232"/>
                </a:cubicBezTo>
                <a:cubicBezTo>
                  <a:pt x="420307" y="133747"/>
                  <a:pt x="426330" y="136502"/>
                  <a:pt x="433893" y="136502"/>
                </a:cubicBezTo>
                <a:cubicBezTo>
                  <a:pt x="439542" y="136502"/>
                  <a:pt x="444175" y="134896"/>
                  <a:pt x="447776" y="131681"/>
                </a:cubicBezTo>
                <a:cubicBezTo>
                  <a:pt x="451382" y="128466"/>
                  <a:pt x="453924" y="122937"/>
                  <a:pt x="455407" y="115096"/>
                </a:cubicBezTo>
                <a:lnTo>
                  <a:pt x="484658" y="120074"/>
                </a:lnTo>
                <a:cubicBezTo>
                  <a:pt x="481622" y="133498"/>
                  <a:pt x="475790" y="143637"/>
                  <a:pt x="467172" y="150491"/>
                </a:cubicBezTo>
                <a:cubicBezTo>
                  <a:pt x="458546" y="157345"/>
                  <a:pt x="447001" y="160773"/>
                  <a:pt x="432515" y="160773"/>
                </a:cubicBezTo>
                <a:cubicBezTo>
                  <a:pt x="416048" y="160773"/>
                  <a:pt x="402927" y="155581"/>
                  <a:pt x="393141" y="145191"/>
                </a:cubicBezTo>
                <a:cubicBezTo>
                  <a:pt x="383354" y="134805"/>
                  <a:pt x="378464" y="120427"/>
                  <a:pt x="378464" y="102056"/>
                </a:cubicBezTo>
                <a:cubicBezTo>
                  <a:pt x="378464" y="83477"/>
                  <a:pt x="383371" y="69009"/>
                  <a:pt x="393196" y="58658"/>
                </a:cubicBezTo>
                <a:cubicBezTo>
                  <a:pt x="403013" y="48305"/>
                  <a:pt x="416304" y="43131"/>
                  <a:pt x="433044" y="43131"/>
                </a:cubicBezTo>
                <a:cubicBezTo>
                  <a:pt x="446749" y="43131"/>
                  <a:pt x="457650" y="46080"/>
                  <a:pt x="465742" y="51980"/>
                </a:cubicBezTo>
                <a:cubicBezTo>
                  <a:pt x="473828" y="57881"/>
                  <a:pt x="479642" y="66874"/>
                  <a:pt x="483174" y="78956"/>
                </a:cubicBezTo>
                <a:close/>
                <a:moveTo>
                  <a:pt x="504583" y="45676"/>
                </a:moveTo>
                <a:lnTo>
                  <a:pt x="534359" y="45676"/>
                </a:lnTo>
                <a:lnTo>
                  <a:pt x="534359" y="86905"/>
                </a:lnTo>
                <a:lnTo>
                  <a:pt x="576965" y="86905"/>
                </a:lnTo>
                <a:lnTo>
                  <a:pt x="576965" y="45676"/>
                </a:lnTo>
                <a:lnTo>
                  <a:pt x="606856" y="45676"/>
                </a:lnTo>
                <a:lnTo>
                  <a:pt x="606856" y="158231"/>
                </a:lnTo>
                <a:lnTo>
                  <a:pt x="576965" y="158231"/>
                </a:lnTo>
                <a:lnTo>
                  <a:pt x="576965" y="110964"/>
                </a:lnTo>
                <a:lnTo>
                  <a:pt x="534359" y="110964"/>
                </a:lnTo>
                <a:lnTo>
                  <a:pt x="534359" y="158231"/>
                </a:lnTo>
                <a:lnTo>
                  <a:pt x="504583" y="158231"/>
                </a:lnTo>
                <a:close/>
                <a:moveTo>
                  <a:pt x="628866" y="100361"/>
                </a:moveTo>
                <a:cubicBezTo>
                  <a:pt x="628866" y="90472"/>
                  <a:pt x="631303" y="80896"/>
                  <a:pt x="636181" y="71640"/>
                </a:cubicBezTo>
                <a:cubicBezTo>
                  <a:pt x="641056" y="62384"/>
                  <a:pt x="647961" y="55321"/>
                  <a:pt x="656903" y="50446"/>
                </a:cubicBezTo>
                <a:cubicBezTo>
                  <a:pt x="665845" y="45568"/>
                  <a:pt x="675821" y="43131"/>
                  <a:pt x="686840" y="43131"/>
                </a:cubicBezTo>
                <a:cubicBezTo>
                  <a:pt x="703869" y="43131"/>
                  <a:pt x="717822" y="48661"/>
                  <a:pt x="728705" y="59716"/>
                </a:cubicBezTo>
                <a:cubicBezTo>
                  <a:pt x="739587" y="70775"/>
                  <a:pt x="745027" y="84748"/>
                  <a:pt x="745027" y="101632"/>
                </a:cubicBezTo>
                <a:cubicBezTo>
                  <a:pt x="745027" y="118659"/>
                  <a:pt x="739530" y="132775"/>
                  <a:pt x="728546" y="143975"/>
                </a:cubicBezTo>
                <a:cubicBezTo>
                  <a:pt x="717559" y="155171"/>
                  <a:pt x="703727" y="160773"/>
                  <a:pt x="687056" y="160773"/>
                </a:cubicBezTo>
                <a:cubicBezTo>
                  <a:pt x="676739" y="160773"/>
                  <a:pt x="666900" y="158440"/>
                  <a:pt x="657536" y="153777"/>
                </a:cubicBezTo>
                <a:cubicBezTo>
                  <a:pt x="648173" y="149116"/>
                  <a:pt x="641056" y="142275"/>
                  <a:pt x="636181" y="133268"/>
                </a:cubicBezTo>
                <a:cubicBezTo>
                  <a:pt x="631303" y="124257"/>
                  <a:pt x="628866" y="113292"/>
                  <a:pt x="628866" y="100361"/>
                </a:cubicBezTo>
                <a:close/>
                <a:moveTo>
                  <a:pt x="659391" y="101951"/>
                </a:moveTo>
                <a:cubicBezTo>
                  <a:pt x="659391" y="113116"/>
                  <a:pt x="662044" y="121669"/>
                  <a:pt x="667340" y="127601"/>
                </a:cubicBezTo>
                <a:cubicBezTo>
                  <a:pt x="672646" y="133535"/>
                  <a:pt x="679176" y="136502"/>
                  <a:pt x="686948" y="136502"/>
                </a:cubicBezTo>
                <a:cubicBezTo>
                  <a:pt x="694721" y="136502"/>
                  <a:pt x="701237" y="133535"/>
                  <a:pt x="706500" y="127601"/>
                </a:cubicBezTo>
                <a:cubicBezTo>
                  <a:pt x="711767" y="121669"/>
                  <a:pt x="714398" y="113047"/>
                  <a:pt x="714398" y="101739"/>
                </a:cubicBezTo>
                <a:cubicBezTo>
                  <a:pt x="714398" y="90719"/>
                  <a:pt x="711767" y="82238"/>
                  <a:pt x="706500" y="76302"/>
                </a:cubicBezTo>
                <a:cubicBezTo>
                  <a:pt x="701237" y="70369"/>
                  <a:pt x="694721" y="67400"/>
                  <a:pt x="686948" y="67400"/>
                </a:cubicBezTo>
                <a:cubicBezTo>
                  <a:pt x="679176" y="67400"/>
                  <a:pt x="672646" y="70369"/>
                  <a:pt x="667340" y="76302"/>
                </a:cubicBezTo>
                <a:cubicBezTo>
                  <a:pt x="662044" y="82238"/>
                  <a:pt x="659391" y="90788"/>
                  <a:pt x="659391" y="101951"/>
                </a:cubicBezTo>
                <a:close/>
                <a:moveTo>
                  <a:pt x="861098" y="45676"/>
                </a:moveTo>
                <a:lnTo>
                  <a:pt x="861098" y="158231"/>
                </a:lnTo>
                <a:lnTo>
                  <a:pt x="831531" y="158231"/>
                </a:lnTo>
                <a:lnTo>
                  <a:pt x="831531" y="111492"/>
                </a:lnTo>
                <a:lnTo>
                  <a:pt x="828770" y="111492"/>
                </a:lnTo>
                <a:cubicBezTo>
                  <a:pt x="822344" y="111492"/>
                  <a:pt x="817625" y="112319"/>
                  <a:pt x="814623" y="113980"/>
                </a:cubicBezTo>
                <a:cubicBezTo>
                  <a:pt x="811620" y="115643"/>
                  <a:pt x="808283" y="119160"/>
                  <a:pt x="804608" y="124528"/>
                </a:cubicBezTo>
                <a:lnTo>
                  <a:pt x="802807" y="126752"/>
                </a:lnTo>
                <a:lnTo>
                  <a:pt x="783202" y="158231"/>
                </a:lnTo>
                <a:lnTo>
                  <a:pt x="748544" y="158231"/>
                </a:lnTo>
                <a:lnTo>
                  <a:pt x="769845" y="125590"/>
                </a:lnTo>
                <a:cubicBezTo>
                  <a:pt x="775926" y="116262"/>
                  <a:pt x="781434" y="110895"/>
                  <a:pt x="786377" y="109480"/>
                </a:cubicBezTo>
                <a:cubicBezTo>
                  <a:pt x="778039" y="108979"/>
                  <a:pt x="771275" y="105818"/>
                  <a:pt x="766087" y="99991"/>
                </a:cubicBezTo>
                <a:cubicBezTo>
                  <a:pt x="760893" y="94162"/>
                  <a:pt x="758293" y="86724"/>
                  <a:pt x="758293" y="77680"/>
                </a:cubicBezTo>
                <a:cubicBezTo>
                  <a:pt x="758293" y="70409"/>
                  <a:pt x="760010" y="64188"/>
                  <a:pt x="763434" y="59029"/>
                </a:cubicBezTo>
                <a:cubicBezTo>
                  <a:pt x="766864" y="53874"/>
                  <a:pt x="771422" y="50356"/>
                  <a:pt x="777107" y="48484"/>
                </a:cubicBezTo>
                <a:cubicBezTo>
                  <a:pt x="782791" y="46613"/>
                  <a:pt x="791255" y="45676"/>
                  <a:pt x="802490" y="45676"/>
                </a:cubicBezTo>
                <a:close/>
                <a:moveTo>
                  <a:pt x="831531" y="64861"/>
                </a:moveTo>
                <a:lnTo>
                  <a:pt x="810223" y="64861"/>
                </a:lnTo>
                <a:cubicBezTo>
                  <a:pt x="802379" y="64861"/>
                  <a:pt x="796871" y="65973"/>
                  <a:pt x="793692" y="68199"/>
                </a:cubicBezTo>
                <a:cubicBezTo>
                  <a:pt x="790513" y="70423"/>
                  <a:pt x="788926" y="74117"/>
                  <a:pt x="788926" y="79272"/>
                </a:cubicBezTo>
                <a:cubicBezTo>
                  <a:pt x="788926" y="84426"/>
                  <a:pt x="790725" y="88135"/>
                  <a:pt x="794326" y="90400"/>
                </a:cubicBezTo>
                <a:cubicBezTo>
                  <a:pt x="797932" y="92664"/>
                  <a:pt x="803833" y="93790"/>
                  <a:pt x="812027" y="93790"/>
                </a:cubicBezTo>
                <a:lnTo>
                  <a:pt x="831531" y="93790"/>
                </a:lnTo>
                <a:close/>
                <a:moveTo>
                  <a:pt x="890453" y="45676"/>
                </a:moveTo>
                <a:lnTo>
                  <a:pt x="918223" y="45676"/>
                </a:lnTo>
                <a:lnTo>
                  <a:pt x="918223" y="62208"/>
                </a:lnTo>
                <a:cubicBezTo>
                  <a:pt x="921823" y="56557"/>
                  <a:pt x="926698" y="51966"/>
                  <a:pt x="932850" y="48431"/>
                </a:cubicBezTo>
                <a:cubicBezTo>
                  <a:pt x="938995" y="44899"/>
                  <a:pt x="945810" y="43131"/>
                  <a:pt x="953302" y="43131"/>
                </a:cubicBezTo>
                <a:cubicBezTo>
                  <a:pt x="966376" y="43131"/>
                  <a:pt x="977465" y="48254"/>
                  <a:pt x="986583" y="58499"/>
                </a:cubicBezTo>
                <a:cubicBezTo>
                  <a:pt x="995695" y="68742"/>
                  <a:pt x="1000256" y="83016"/>
                  <a:pt x="1000256" y="101319"/>
                </a:cubicBezTo>
                <a:cubicBezTo>
                  <a:pt x="1000256" y="120110"/>
                  <a:pt x="995662" y="134723"/>
                  <a:pt x="986475" y="145141"/>
                </a:cubicBezTo>
                <a:cubicBezTo>
                  <a:pt x="977292" y="155563"/>
                  <a:pt x="966164" y="160773"/>
                  <a:pt x="953090" y="160773"/>
                </a:cubicBezTo>
                <a:cubicBezTo>
                  <a:pt x="946875" y="160773"/>
                  <a:pt x="941238" y="159537"/>
                  <a:pt x="936187" y="157061"/>
                </a:cubicBezTo>
                <a:cubicBezTo>
                  <a:pt x="931132" y="154592"/>
                  <a:pt x="925819" y="150350"/>
                  <a:pt x="920236" y="144345"/>
                </a:cubicBezTo>
                <a:lnTo>
                  <a:pt x="920236" y="201046"/>
                </a:lnTo>
                <a:lnTo>
                  <a:pt x="890453" y="201046"/>
                </a:lnTo>
                <a:close/>
                <a:moveTo>
                  <a:pt x="919918" y="100044"/>
                </a:moveTo>
                <a:cubicBezTo>
                  <a:pt x="919918" y="112695"/>
                  <a:pt x="922428" y="122033"/>
                  <a:pt x="927443" y="128074"/>
                </a:cubicBezTo>
                <a:cubicBezTo>
                  <a:pt x="932461" y="134114"/>
                  <a:pt x="938573" y="137138"/>
                  <a:pt x="945781" y="137138"/>
                </a:cubicBezTo>
                <a:cubicBezTo>
                  <a:pt x="952703" y="137138"/>
                  <a:pt x="958460" y="134367"/>
                  <a:pt x="963054" y="128818"/>
                </a:cubicBezTo>
                <a:cubicBezTo>
                  <a:pt x="967644" y="123271"/>
                  <a:pt x="969941" y="114177"/>
                  <a:pt x="969941" y="101531"/>
                </a:cubicBezTo>
                <a:cubicBezTo>
                  <a:pt x="969941" y="89730"/>
                  <a:pt x="967575" y="80971"/>
                  <a:pt x="962838" y="75243"/>
                </a:cubicBezTo>
                <a:cubicBezTo>
                  <a:pt x="958107" y="69520"/>
                  <a:pt x="952240" y="66661"/>
                  <a:pt x="945249" y="66661"/>
                </a:cubicBezTo>
                <a:cubicBezTo>
                  <a:pt x="937973" y="66661"/>
                  <a:pt x="931929" y="69466"/>
                  <a:pt x="927130" y="75082"/>
                </a:cubicBezTo>
                <a:cubicBezTo>
                  <a:pt x="922320" y="80702"/>
                  <a:pt x="919918" y="89024"/>
                  <a:pt x="919918" y="100044"/>
                </a:cubicBezTo>
                <a:close/>
                <a:moveTo>
                  <a:pt x="1122030" y="78956"/>
                </a:moveTo>
                <a:lnTo>
                  <a:pt x="1092671" y="84254"/>
                </a:lnTo>
                <a:cubicBezTo>
                  <a:pt x="1091678" y="78390"/>
                  <a:pt x="1089436" y="73974"/>
                  <a:pt x="1085936" y="71006"/>
                </a:cubicBezTo>
                <a:cubicBezTo>
                  <a:pt x="1082444" y="68040"/>
                  <a:pt x="1077901" y="66556"/>
                  <a:pt x="1072321" y="66556"/>
                </a:cubicBezTo>
                <a:cubicBezTo>
                  <a:pt x="1064902" y="66556"/>
                  <a:pt x="1058980" y="69117"/>
                  <a:pt x="1054566" y="74239"/>
                </a:cubicBezTo>
                <a:cubicBezTo>
                  <a:pt x="1050156" y="79362"/>
                  <a:pt x="1047942" y="87931"/>
                  <a:pt x="1047942" y="99936"/>
                </a:cubicBezTo>
                <a:cubicBezTo>
                  <a:pt x="1047942" y="113292"/>
                  <a:pt x="1050185" y="122723"/>
                  <a:pt x="1054674" y="128232"/>
                </a:cubicBezTo>
                <a:cubicBezTo>
                  <a:pt x="1059156" y="133747"/>
                  <a:pt x="1065182" y="136502"/>
                  <a:pt x="1072743" y="136502"/>
                </a:cubicBezTo>
                <a:cubicBezTo>
                  <a:pt x="1078398" y="136502"/>
                  <a:pt x="1083027" y="134896"/>
                  <a:pt x="1086628" y="131681"/>
                </a:cubicBezTo>
                <a:cubicBezTo>
                  <a:pt x="1090234" y="128466"/>
                  <a:pt x="1092773" y="122937"/>
                  <a:pt x="1094256" y="115096"/>
                </a:cubicBezTo>
                <a:lnTo>
                  <a:pt x="1123510" y="120074"/>
                </a:lnTo>
                <a:cubicBezTo>
                  <a:pt x="1120474" y="133498"/>
                  <a:pt x="1114646" y="143637"/>
                  <a:pt x="1106028" y="150491"/>
                </a:cubicBezTo>
                <a:cubicBezTo>
                  <a:pt x="1097402" y="157345"/>
                  <a:pt x="1085850" y="160773"/>
                  <a:pt x="1071367" y="160773"/>
                </a:cubicBezTo>
                <a:cubicBezTo>
                  <a:pt x="1054904" y="160773"/>
                  <a:pt x="1041779" y="155581"/>
                  <a:pt x="1031997" y="145191"/>
                </a:cubicBezTo>
                <a:cubicBezTo>
                  <a:pt x="1022206" y="134805"/>
                  <a:pt x="1017313" y="120427"/>
                  <a:pt x="1017313" y="102056"/>
                </a:cubicBezTo>
                <a:cubicBezTo>
                  <a:pt x="1017313" y="83477"/>
                  <a:pt x="1022227" y="69009"/>
                  <a:pt x="1032048" y="58658"/>
                </a:cubicBezTo>
                <a:cubicBezTo>
                  <a:pt x="1041869" y="48305"/>
                  <a:pt x="1055153" y="43131"/>
                  <a:pt x="1071893" y="43131"/>
                </a:cubicBezTo>
                <a:cubicBezTo>
                  <a:pt x="1085605" y="43131"/>
                  <a:pt x="1096506" y="46080"/>
                  <a:pt x="1104592" y="51980"/>
                </a:cubicBezTo>
                <a:cubicBezTo>
                  <a:pt x="1112684" y="57881"/>
                  <a:pt x="1118494" y="66874"/>
                  <a:pt x="1122030" y="78956"/>
                </a:cubicBezTo>
                <a:close/>
                <a:moveTo>
                  <a:pt x="1143432" y="45676"/>
                </a:moveTo>
                <a:lnTo>
                  <a:pt x="1173111" y="45676"/>
                </a:lnTo>
                <a:lnTo>
                  <a:pt x="1173111" y="91671"/>
                </a:lnTo>
                <a:cubicBezTo>
                  <a:pt x="1178054" y="91106"/>
                  <a:pt x="1181552" y="89585"/>
                  <a:pt x="1183601" y="87116"/>
                </a:cubicBezTo>
                <a:cubicBezTo>
                  <a:pt x="1185649" y="84643"/>
                  <a:pt x="1188126" y="79240"/>
                  <a:pt x="1191024" y="70903"/>
                </a:cubicBezTo>
                <a:cubicBezTo>
                  <a:pt x="1194833" y="59806"/>
                  <a:pt x="1199005" y="52704"/>
                  <a:pt x="1203527" y="49597"/>
                </a:cubicBezTo>
                <a:cubicBezTo>
                  <a:pt x="1208048" y="46487"/>
                  <a:pt x="1213984" y="44931"/>
                  <a:pt x="1221329" y="44931"/>
                </a:cubicBezTo>
                <a:cubicBezTo>
                  <a:pt x="1223593" y="44931"/>
                  <a:pt x="1227510" y="45111"/>
                  <a:pt x="1233094" y="45465"/>
                </a:cubicBezTo>
                <a:lnTo>
                  <a:pt x="1233202" y="65175"/>
                </a:lnTo>
                <a:cubicBezTo>
                  <a:pt x="1225357" y="65175"/>
                  <a:pt x="1220346" y="65917"/>
                  <a:pt x="1218150" y="67400"/>
                </a:cubicBezTo>
                <a:cubicBezTo>
                  <a:pt x="1215958" y="68955"/>
                  <a:pt x="1213596" y="73584"/>
                  <a:pt x="1211051" y="81285"/>
                </a:cubicBezTo>
                <a:cubicBezTo>
                  <a:pt x="1207591" y="91671"/>
                  <a:pt x="1202609" y="98068"/>
                  <a:pt x="1196104" y="100469"/>
                </a:cubicBezTo>
                <a:cubicBezTo>
                  <a:pt x="1205503" y="103083"/>
                  <a:pt x="1213452" y="111244"/>
                  <a:pt x="1219953" y="124953"/>
                </a:cubicBezTo>
                <a:cubicBezTo>
                  <a:pt x="1220306" y="125659"/>
                  <a:pt x="1220695" y="126400"/>
                  <a:pt x="1221117" y="127177"/>
                </a:cubicBezTo>
                <a:lnTo>
                  <a:pt x="1237763" y="158231"/>
                </a:lnTo>
                <a:lnTo>
                  <a:pt x="1205748" y="158231"/>
                </a:lnTo>
                <a:lnTo>
                  <a:pt x="1190912" y="125694"/>
                </a:lnTo>
                <a:cubicBezTo>
                  <a:pt x="1187874" y="119120"/>
                  <a:pt x="1185239" y="114897"/>
                  <a:pt x="1183018" y="113026"/>
                </a:cubicBezTo>
                <a:cubicBezTo>
                  <a:pt x="1180793" y="111154"/>
                  <a:pt x="1177488" y="110218"/>
                  <a:pt x="1173111" y="110218"/>
                </a:cubicBezTo>
                <a:lnTo>
                  <a:pt x="1173111" y="158231"/>
                </a:lnTo>
                <a:lnTo>
                  <a:pt x="1143432" y="158231"/>
                </a:lnTo>
                <a:close/>
                <a:moveTo>
                  <a:pt x="1252487" y="45676"/>
                </a:moveTo>
                <a:lnTo>
                  <a:pt x="1281106" y="45676"/>
                </a:lnTo>
                <a:lnTo>
                  <a:pt x="1281106" y="116366"/>
                </a:lnTo>
                <a:lnTo>
                  <a:pt x="1326891" y="45676"/>
                </a:lnTo>
                <a:lnTo>
                  <a:pt x="1356138" y="45676"/>
                </a:lnTo>
                <a:lnTo>
                  <a:pt x="1356138" y="158231"/>
                </a:lnTo>
                <a:lnTo>
                  <a:pt x="1327525" y="158231"/>
                </a:lnTo>
                <a:lnTo>
                  <a:pt x="1327525" y="86267"/>
                </a:lnTo>
                <a:lnTo>
                  <a:pt x="1281106" y="158231"/>
                </a:lnTo>
                <a:lnTo>
                  <a:pt x="1252487" y="158231"/>
                </a:lnTo>
                <a:close/>
                <a:moveTo>
                  <a:pt x="1385921" y="45676"/>
                </a:moveTo>
                <a:lnTo>
                  <a:pt x="1414540" y="45676"/>
                </a:lnTo>
                <a:lnTo>
                  <a:pt x="1414540" y="116366"/>
                </a:lnTo>
                <a:lnTo>
                  <a:pt x="1460319" y="45676"/>
                </a:lnTo>
                <a:lnTo>
                  <a:pt x="1489576" y="45676"/>
                </a:lnTo>
                <a:lnTo>
                  <a:pt x="1489576" y="158231"/>
                </a:lnTo>
                <a:lnTo>
                  <a:pt x="1460959" y="158231"/>
                </a:lnTo>
                <a:lnTo>
                  <a:pt x="1460959" y="86267"/>
                </a:lnTo>
                <a:lnTo>
                  <a:pt x="1414540" y="158231"/>
                </a:lnTo>
                <a:lnTo>
                  <a:pt x="1385921" y="158231"/>
                </a:lnTo>
                <a:close/>
                <a:moveTo>
                  <a:pt x="1457244" y="0"/>
                </a:moveTo>
                <a:lnTo>
                  <a:pt x="1471766" y="0"/>
                </a:lnTo>
                <a:cubicBezTo>
                  <a:pt x="1470917" y="9609"/>
                  <a:pt x="1467544" y="17151"/>
                  <a:pt x="1461643" y="22622"/>
                </a:cubicBezTo>
                <a:cubicBezTo>
                  <a:pt x="1455743" y="28102"/>
                  <a:pt x="1448096" y="30838"/>
                  <a:pt x="1438701" y="30838"/>
                </a:cubicBezTo>
                <a:cubicBezTo>
                  <a:pt x="1429304" y="30838"/>
                  <a:pt x="1421651" y="28102"/>
                  <a:pt x="1415754" y="22622"/>
                </a:cubicBezTo>
                <a:cubicBezTo>
                  <a:pt x="1409850" y="17151"/>
                  <a:pt x="1406477" y="9609"/>
                  <a:pt x="1405631" y="0"/>
                </a:cubicBezTo>
                <a:lnTo>
                  <a:pt x="1420154" y="0"/>
                </a:lnTo>
                <a:cubicBezTo>
                  <a:pt x="1420646" y="5015"/>
                  <a:pt x="1422410" y="8812"/>
                  <a:pt x="1425452" y="11390"/>
                </a:cubicBezTo>
                <a:cubicBezTo>
                  <a:pt x="1428487" y="13968"/>
                  <a:pt x="1432904" y="15257"/>
                  <a:pt x="1438701" y="15257"/>
                </a:cubicBezTo>
                <a:cubicBezTo>
                  <a:pt x="1444493" y="15257"/>
                  <a:pt x="1448906" y="13968"/>
                  <a:pt x="1451948" y="11390"/>
                </a:cubicBezTo>
                <a:cubicBezTo>
                  <a:pt x="1454983" y="8812"/>
                  <a:pt x="1456747" y="5015"/>
                  <a:pt x="1457244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550390" y="402910"/>
            <a:ext cx="1558885" cy="201048"/>
          </a:xfrm>
          <a:custGeom>
            <a:avLst/>
            <a:gdLst/>
            <a:ahLst/>
            <a:cxnLst/>
            <a:rect l="l" t="t" r="r" b="b"/>
            <a:pathLst>
              <a:path w="1558885" h="201048">
                <a:moveTo>
                  <a:pt x="0" y="2862"/>
                </a:moveTo>
                <a:lnTo>
                  <a:pt x="31367" y="2862"/>
                </a:lnTo>
                <a:lnTo>
                  <a:pt x="31367" y="68993"/>
                </a:lnTo>
                <a:cubicBezTo>
                  <a:pt x="38368" y="68287"/>
                  <a:pt x="43103" y="66484"/>
                  <a:pt x="45569" y="63590"/>
                </a:cubicBezTo>
                <a:cubicBezTo>
                  <a:pt x="48046" y="60695"/>
                  <a:pt x="51858" y="52638"/>
                  <a:pt x="57017" y="39427"/>
                </a:cubicBezTo>
                <a:cubicBezTo>
                  <a:pt x="63522" y="22611"/>
                  <a:pt x="70056" y="12153"/>
                  <a:pt x="76626" y="8053"/>
                </a:cubicBezTo>
                <a:cubicBezTo>
                  <a:pt x="83124" y="3955"/>
                  <a:pt x="93614" y="1907"/>
                  <a:pt x="108097" y="1907"/>
                </a:cubicBezTo>
                <a:cubicBezTo>
                  <a:pt x="108806" y="1907"/>
                  <a:pt x="110329" y="1876"/>
                  <a:pt x="112662" y="1799"/>
                </a:cubicBezTo>
                <a:lnTo>
                  <a:pt x="112662" y="25012"/>
                </a:lnTo>
                <a:lnTo>
                  <a:pt x="108205" y="24905"/>
                </a:lnTo>
                <a:cubicBezTo>
                  <a:pt x="101775" y="24905"/>
                  <a:pt x="97078" y="25701"/>
                  <a:pt x="94111" y="27288"/>
                </a:cubicBezTo>
                <a:cubicBezTo>
                  <a:pt x="91148" y="28878"/>
                  <a:pt x="88744" y="31301"/>
                  <a:pt x="86907" y="34549"/>
                </a:cubicBezTo>
                <a:cubicBezTo>
                  <a:pt x="85065" y="37800"/>
                  <a:pt x="82349" y="44478"/>
                  <a:pt x="78743" y="54579"/>
                </a:cubicBezTo>
                <a:cubicBezTo>
                  <a:pt x="76835" y="59950"/>
                  <a:pt x="74771" y="64435"/>
                  <a:pt x="72544" y="68040"/>
                </a:cubicBezTo>
                <a:cubicBezTo>
                  <a:pt x="70319" y="71643"/>
                  <a:pt x="66381" y="75034"/>
                  <a:pt x="60732" y="78216"/>
                </a:cubicBezTo>
                <a:cubicBezTo>
                  <a:pt x="67723" y="80193"/>
                  <a:pt x="73494" y="84185"/>
                  <a:pt x="78058" y="90190"/>
                </a:cubicBezTo>
                <a:cubicBezTo>
                  <a:pt x="82616" y="96196"/>
                  <a:pt x="87616" y="104673"/>
                  <a:pt x="93053" y="115625"/>
                </a:cubicBezTo>
                <a:lnTo>
                  <a:pt x="114249" y="158230"/>
                </a:lnTo>
                <a:lnTo>
                  <a:pt x="77371" y="158230"/>
                </a:lnTo>
                <a:lnTo>
                  <a:pt x="58820" y="118065"/>
                </a:lnTo>
                <a:cubicBezTo>
                  <a:pt x="58540" y="117500"/>
                  <a:pt x="57935" y="116405"/>
                  <a:pt x="57017" y="114778"/>
                </a:cubicBezTo>
                <a:cubicBezTo>
                  <a:pt x="56664" y="114209"/>
                  <a:pt x="55361" y="111776"/>
                  <a:pt x="53096" y="107463"/>
                </a:cubicBezTo>
                <a:cubicBezTo>
                  <a:pt x="49068" y="99834"/>
                  <a:pt x="45767" y="95068"/>
                  <a:pt x="43189" y="93157"/>
                </a:cubicBezTo>
                <a:cubicBezTo>
                  <a:pt x="40611" y="91249"/>
                  <a:pt x="36673" y="90263"/>
                  <a:pt x="31367" y="90190"/>
                </a:cubicBezTo>
                <a:lnTo>
                  <a:pt x="31367" y="158230"/>
                </a:lnTo>
                <a:lnTo>
                  <a:pt x="0" y="158230"/>
                </a:lnTo>
                <a:close/>
                <a:moveTo>
                  <a:pt x="196916" y="122410"/>
                </a:moveTo>
                <a:lnTo>
                  <a:pt x="226591" y="127394"/>
                </a:lnTo>
                <a:cubicBezTo>
                  <a:pt x="222778" y="138276"/>
                  <a:pt x="216752" y="146559"/>
                  <a:pt x="208523" y="152243"/>
                </a:cubicBezTo>
                <a:cubicBezTo>
                  <a:pt x="200293" y="157932"/>
                  <a:pt x="189990" y="160775"/>
                  <a:pt x="177628" y="160775"/>
                </a:cubicBezTo>
                <a:cubicBezTo>
                  <a:pt x="158054" y="160775"/>
                  <a:pt x="143571" y="154382"/>
                  <a:pt x="134176" y="141594"/>
                </a:cubicBezTo>
                <a:cubicBezTo>
                  <a:pt x="126753" y="131345"/>
                  <a:pt x="123048" y="118418"/>
                  <a:pt x="123048" y="102805"/>
                </a:cubicBezTo>
                <a:cubicBezTo>
                  <a:pt x="123048" y="84150"/>
                  <a:pt x="127922" y="69541"/>
                  <a:pt x="137675" y="58978"/>
                </a:cubicBezTo>
                <a:cubicBezTo>
                  <a:pt x="147423" y="48415"/>
                  <a:pt x="159753" y="43135"/>
                  <a:pt x="174665" y="43135"/>
                </a:cubicBezTo>
                <a:cubicBezTo>
                  <a:pt x="191404" y="43135"/>
                  <a:pt x="204620" y="48665"/>
                  <a:pt x="214297" y="59720"/>
                </a:cubicBezTo>
                <a:cubicBezTo>
                  <a:pt x="223977" y="70779"/>
                  <a:pt x="228604" y="87721"/>
                  <a:pt x="228182" y="110542"/>
                </a:cubicBezTo>
                <a:lnTo>
                  <a:pt x="153569" y="110542"/>
                </a:lnTo>
                <a:cubicBezTo>
                  <a:pt x="153784" y="119372"/>
                  <a:pt x="156182" y="126244"/>
                  <a:pt x="160776" y="131155"/>
                </a:cubicBezTo>
                <a:cubicBezTo>
                  <a:pt x="165369" y="136065"/>
                  <a:pt x="171093" y="138520"/>
                  <a:pt x="177947" y="138520"/>
                </a:cubicBezTo>
                <a:cubicBezTo>
                  <a:pt x="182610" y="138520"/>
                  <a:pt x="186530" y="137250"/>
                  <a:pt x="189709" y="134705"/>
                </a:cubicBezTo>
                <a:cubicBezTo>
                  <a:pt x="192888" y="132160"/>
                  <a:pt x="195289" y="128063"/>
                  <a:pt x="196916" y="122410"/>
                </a:cubicBezTo>
                <a:close/>
                <a:moveTo>
                  <a:pt x="198615" y="92310"/>
                </a:moveTo>
                <a:cubicBezTo>
                  <a:pt x="198400" y="83689"/>
                  <a:pt x="196174" y="77137"/>
                  <a:pt x="191934" y="72651"/>
                </a:cubicBezTo>
                <a:cubicBezTo>
                  <a:pt x="187693" y="68165"/>
                  <a:pt x="182535" y="65923"/>
                  <a:pt x="176465" y="65923"/>
                </a:cubicBezTo>
                <a:cubicBezTo>
                  <a:pt x="169963" y="65923"/>
                  <a:pt x="164592" y="68287"/>
                  <a:pt x="160354" y="73022"/>
                </a:cubicBezTo>
                <a:cubicBezTo>
                  <a:pt x="156117" y="77752"/>
                  <a:pt x="154026" y="84185"/>
                  <a:pt x="154098" y="92310"/>
                </a:cubicBezTo>
                <a:close/>
                <a:moveTo>
                  <a:pt x="251604" y="45680"/>
                </a:moveTo>
                <a:lnTo>
                  <a:pt x="279367" y="45680"/>
                </a:lnTo>
                <a:lnTo>
                  <a:pt x="279367" y="62211"/>
                </a:lnTo>
                <a:cubicBezTo>
                  <a:pt x="282974" y="56559"/>
                  <a:pt x="287848" y="51966"/>
                  <a:pt x="293998" y="48429"/>
                </a:cubicBezTo>
                <a:cubicBezTo>
                  <a:pt x="300143" y="44903"/>
                  <a:pt x="306958" y="43135"/>
                  <a:pt x="314452" y="43135"/>
                </a:cubicBezTo>
                <a:cubicBezTo>
                  <a:pt x="327524" y="43135"/>
                  <a:pt x="338613" y="48257"/>
                  <a:pt x="347727" y="58503"/>
                </a:cubicBezTo>
                <a:cubicBezTo>
                  <a:pt x="356846" y="68744"/>
                  <a:pt x="361400" y="83020"/>
                  <a:pt x="361400" y="101318"/>
                </a:cubicBezTo>
                <a:cubicBezTo>
                  <a:pt x="361400" y="120113"/>
                  <a:pt x="356807" y="134723"/>
                  <a:pt x="347619" y="145144"/>
                </a:cubicBezTo>
                <a:cubicBezTo>
                  <a:pt x="338436" y="155563"/>
                  <a:pt x="327308" y="160775"/>
                  <a:pt x="314240" y="160775"/>
                </a:cubicBezTo>
                <a:cubicBezTo>
                  <a:pt x="308020" y="160775"/>
                  <a:pt x="302386" y="159537"/>
                  <a:pt x="297331" y="157065"/>
                </a:cubicBezTo>
                <a:cubicBezTo>
                  <a:pt x="292277" y="154594"/>
                  <a:pt x="286963" y="150353"/>
                  <a:pt x="281387" y="144349"/>
                </a:cubicBezTo>
                <a:lnTo>
                  <a:pt x="281387" y="201048"/>
                </a:lnTo>
                <a:lnTo>
                  <a:pt x="251604" y="201048"/>
                </a:lnTo>
                <a:close/>
                <a:moveTo>
                  <a:pt x="281063" y="100048"/>
                </a:moveTo>
                <a:cubicBezTo>
                  <a:pt x="281063" y="112698"/>
                  <a:pt x="283572" y="122037"/>
                  <a:pt x="288590" y="128077"/>
                </a:cubicBezTo>
                <a:cubicBezTo>
                  <a:pt x="293605" y="134118"/>
                  <a:pt x="299721" y="137142"/>
                  <a:pt x="306925" y="137142"/>
                </a:cubicBezTo>
                <a:cubicBezTo>
                  <a:pt x="313851" y="137142"/>
                  <a:pt x="319608" y="134369"/>
                  <a:pt x="324198" y="128822"/>
                </a:cubicBezTo>
                <a:cubicBezTo>
                  <a:pt x="328788" y="123274"/>
                  <a:pt x="331092" y="114180"/>
                  <a:pt x="331092" y="101530"/>
                </a:cubicBezTo>
                <a:cubicBezTo>
                  <a:pt x="331092" y="89732"/>
                  <a:pt x="328719" y="80975"/>
                  <a:pt x="323989" y="75247"/>
                </a:cubicBezTo>
                <a:cubicBezTo>
                  <a:pt x="319251" y="69523"/>
                  <a:pt x="313390" y="66665"/>
                  <a:pt x="306399" y="66665"/>
                </a:cubicBezTo>
                <a:cubicBezTo>
                  <a:pt x="299117" y="66665"/>
                  <a:pt x="293079" y="69468"/>
                  <a:pt x="288274" y="75084"/>
                </a:cubicBezTo>
                <a:cubicBezTo>
                  <a:pt x="283464" y="80704"/>
                  <a:pt x="281063" y="89028"/>
                  <a:pt x="281063" y="100048"/>
                </a:cubicBezTo>
                <a:close/>
                <a:moveTo>
                  <a:pt x="407293" y="80017"/>
                </a:moveTo>
                <a:lnTo>
                  <a:pt x="380261" y="75139"/>
                </a:lnTo>
                <a:cubicBezTo>
                  <a:pt x="383303" y="64259"/>
                  <a:pt x="388526" y="56206"/>
                  <a:pt x="395953" y="50976"/>
                </a:cubicBezTo>
                <a:cubicBezTo>
                  <a:pt x="403372" y="45749"/>
                  <a:pt x="414392" y="43135"/>
                  <a:pt x="429015" y="43135"/>
                </a:cubicBezTo>
                <a:cubicBezTo>
                  <a:pt x="442299" y="43135"/>
                  <a:pt x="452189" y="44707"/>
                  <a:pt x="458694" y="47850"/>
                </a:cubicBezTo>
                <a:cubicBezTo>
                  <a:pt x="465188" y="50997"/>
                  <a:pt x="469764" y="54989"/>
                  <a:pt x="472413" y="59828"/>
                </a:cubicBezTo>
                <a:cubicBezTo>
                  <a:pt x="475067" y="64666"/>
                  <a:pt x="476391" y="73552"/>
                  <a:pt x="476391" y="86483"/>
                </a:cubicBezTo>
                <a:lnTo>
                  <a:pt x="476071" y="121244"/>
                </a:lnTo>
                <a:cubicBezTo>
                  <a:pt x="476071" y="131134"/>
                  <a:pt x="476550" y="138427"/>
                  <a:pt x="477504" y="143128"/>
                </a:cubicBezTo>
                <a:cubicBezTo>
                  <a:pt x="478457" y="147826"/>
                  <a:pt x="480243" y="152863"/>
                  <a:pt x="482857" y="158230"/>
                </a:cubicBezTo>
                <a:lnTo>
                  <a:pt x="453392" y="158230"/>
                </a:lnTo>
                <a:cubicBezTo>
                  <a:pt x="452617" y="156254"/>
                  <a:pt x="451659" y="153321"/>
                  <a:pt x="450533" y="149436"/>
                </a:cubicBezTo>
                <a:cubicBezTo>
                  <a:pt x="450036" y="147668"/>
                  <a:pt x="449683" y="146506"/>
                  <a:pt x="449467" y="145937"/>
                </a:cubicBezTo>
                <a:cubicBezTo>
                  <a:pt x="444387" y="150883"/>
                  <a:pt x="438948" y="154594"/>
                  <a:pt x="433151" y="157065"/>
                </a:cubicBezTo>
                <a:cubicBezTo>
                  <a:pt x="427359" y="159537"/>
                  <a:pt x="421172" y="160775"/>
                  <a:pt x="414604" y="160775"/>
                </a:cubicBezTo>
                <a:cubicBezTo>
                  <a:pt x="403013" y="160775"/>
                  <a:pt x="393883" y="157630"/>
                  <a:pt x="387205" y="151343"/>
                </a:cubicBezTo>
                <a:cubicBezTo>
                  <a:pt x="380530" y="145054"/>
                  <a:pt x="377190" y="137105"/>
                  <a:pt x="377190" y="127497"/>
                </a:cubicBezTo>
                <a:cubicBezTo>
                  <a:pt x="377190" y="121140"/>
                  <a:pt x="378709" y="115470"/>
                  <a:pt x="381751" y="110487"/>
                </a:cubicBezTo>
                <a:cubicBezTo>
                  <a:pt x="384782" y="105505"/>
                  <a:pt x="389044" y="101688"/>
                  <a:pt x="394517" y="99043"/>
                </a:cubicBezTo>
                <a:cubicBezTo>
                  <a:pt x="399996" y="96392"/>
                  <a:pt x="407887" y="94075"/>
                  <a:pt x="418205" y="92099"/>
                </a:cubicBezTo>
                <a:cubicBezTo>
                  <a:pt x="432123" y="89485"/>
                  <a:pt x="441773" y="87048"/>
                  <a:pt x="447138" y="84788"/>
                </a:cubicBezTo>
                <a:lnTo>
                  <a:pt x="447138" y="81817"/>
                </a:lnTo>
                <a:cubicBezTo>
                  <a:pt x="447138" y="76097"/>
                  <a:pt x="445723" y="72017"/>
                  <a:pt x="442897" y="69576"/>
                </a:cubicBezTo>
                <a:cubicBezTo>
                  <a:pt x="440078" y="67139"/>
                  <a:pt x="434739" y="65923"/>
                  <a:pt x="426895" y="65923"/>
                </a:cubicBezTo>
                <a:cubicBezTo>
                  <a:pt x="421599" y="65923"/>
                  <a:pt x="417463" y="66963"/>
                  <a:pt x="414496" y="69047"/>
                </a:cubicBezTo>
                <a:cubicBezTo>
                  <a:pt x="411527" y="71136"/>
                  <a:pt x="409126" y="74790"/>
                  <a:pt x="407293" y="80017"/>
                </a:cubicBezTo>
                <a:close/>
                <a:moveTo>
                  <a:pt x="447138" y="104180"/>
                </a:moveTo>
                <a:cubicBezTo>
                  <a:pt x="443325" y="105450"/>
                  <a:pt x="437281" y="106970"/>
                  <a:pt x="429019" y="108737"/>
                </a:cubicBezTo>
                <a:cubicBezTo>
                  <a:pt x="420750" y="110505"/>
                  <a:pt x="415346" y="112237"/>
                  <a:pt x="412801" y="113929"/>
                </a:cubicBezTo>
                <a:cubicBezTo>
                  <a:pt x="408913" y="116686"/>
                  <a:pt x="406969" y="120186"/>
                  <a:pt x="406969" y="124422"/>
                </a:cubicBezTo>
                <a:cubicBezTo>
                  <a:pt x="406969" y="128592"/>
                  <a:pt x="408527" y="132195"/>
                  <a:pt x="411635" y="135233"/>
                </a:cubicBezTo>
                <a:cubicBezTo>
                  <a:pt x="414742" y="138272"/>
                  <a:pt x="418701" y="139787"/>
                  <a:pt x="423507" y="139787"/>
                </a:cubicBezTo>
                <a:cubicBezTo>
                  <a:pt x="428875" y="139787"/>
                  <a:pt x="433995" y="138023"/>
                  <a:pt x="438869" y="134492"/>
                </a:cubicBezTo>
                <a:cubicBezTo>
                  <a:pt x="442476" y="131807"/>
                  <a:pt x="444844" y="128520"/>
                  <a:pt x="445975" y="124635"/>
                </a:cubicBezTo>
                <a:cubicBezTo>
                  <a:pt x="446749" y="122090"/>
                  <a:pt x="447138" y="117251"/>
                  <a:pt x="447138" y="110116"/>
                </a:cubicBezTo>
                <a:close/>
                <a:moveTo>
                  <a:pt x="506596" y="45680"/>
                </a:moveTo>
                <a:lnTo>
                  <a:pt x="543474" y="45680"/>
                </a:lnTo>
                <a:lnTo>
                  <a:pt x="571453" y="124106"/>
                </a:lnTo>
                <a:lnTo>
                  <a:pt x="599645" y="45680"/>
                </a:lnTo>
                <a:lnTo>
                  <a:pt x="636423" y="45680"/>
                </a:lnTo>
                <a:lnTo>
                  <a:pt x="636423" y="158230"/>
                </a:lnTo>
                <a:lnTo>
                  <a:pt x="611096" y="158230"/>
                </a:lnTo>
                <a:lnTo>
                  <a:pt x="611096" y="84150"/>
                </a:lnTo>
                <a:lnTo>
                  <a:pt x="583643" y="158230"/>
                </a:lnTo>
                <a:lnTo>
                  <a:pt x="558212" y="158230"/>
                </a:lnTo>
                <a:lnTo>
                  <a:pt x="532026" y="84150"/>
                </a:lnTo>
                <a:lnTo>
                  <a:pt x="532026" y="158230"/>
                </a:lnTo>
                <a:lnTo>
                  <a:pt x="506596" y="158230"/>
                </a:lnTo>
                <a:close/>
                <a:moveTo>
                  <a:pt x="692284" y="112024"/>
                </a:moveTo>
                <a:lnTo>
                  <a:pt x="692284" y="92631"/>
                </a:lnTo>
                <a:cubicBezTo>
                  <a:pt x="697439" y="92631"/>
                  <a:pt x="701182" y="92297"/>
                  <a:pt x="703515" y="91620"/>
                </a:cubicBezTo>
                <a:cubicBezTo>
                  <a:pt x="705845" y="90949"/>
                  <a:pt x="708048" y="89322"/>
                  <a:pt x="710136" y="86746"/>
                </a:cubicBezTo>
                <a:cubicBezTo>
                  <a:pt x="712224" y="84164"/>
                  <a:pt x="713264" y="81216"/>
                  <a:pt x="713264" y="77897"/>
                </a:cubicBezTo>
                <a:cubicBezTo>
                  <a:pt x="713264" y="74364"/>
                  <a:pt x="711979" y="71095"/>
                  <a:pt x="709394" y="68093"/>
                </a:cubicBezTo>
                <a:cubicBezTo>
                  <a:pt x="706820" y="65091"/>
                  <a:pt x="702950" y="63590"/>
                  <a:pt x="697792" y="63590"/>
                </a:cubicBezTo>
                <a:cubicBezTo>
                  <a:pt x="693832" y="63590"/>
                  <a:pt x="690300" y="64439"/>
                  <a:pt x="687193" y="66131"/>
                </a:cubicBezTo>
                <a:cubicBezTo>
                  <a:pt x="684083" y="67827"/>
                  <a:pt x="681260" y="71855"/>
                  <a:pt x="678715" y="78216"/>
                </a:cubicBezTo>
                <a:lnTo>
                  <a:pt x="653490" y="72814"/>
                </a:lnTo>
                <a:cubicBezTo>
                  <a:pt x="656035" y="62921"/>
                  <a:pt x="661475" y="55497"/>
                  <a:pt x="669816" y="50551"/>
                </a:cubicBezTo>
                <a:cubicBezTo>
                  <a:pt x="678154" y="45608"/>
                  <a:pt x="687654" y="43135"/>
                  <a:pt x="698321" y="43135"/>
                </a:cubicBezTo>
                <a:cubicBezTo>
                  <a:pt x="711886" y="43135"/>
                  <a:pt x="722394" y="46241"/>
                  <a:pt x="729853" y="52462"/>
                </a:cubicBezTo>
                <a:cubicBezTo>
                  <a:pt x="737305" y="58680"/>
                  <a:pt x="741031" y="66484"/>
                  <a:pt x="741031" y="75884"/>
                </a:cubicBezTo>
                <a:cubicBezTo>
                  <a:pt x="741031" y="81748"/>
                  <a:pt x="739422" y="86605"/>
                  <a:pt x="736210" y="90456"/>
                </a:cubicBezTo>
                <a:cubicBezTo>
                  <a:pt x="732996" y="94309"/>
                  <a:pt x="727924" y="97892"/>
                  <a:pt x="720997" y="101210"/>
                </a:cubicBezTo>
                <a:cubicBezTo>
                  <a:pt x="729338" y="103474"/>
                  <a:pt x="735570" y="106902"/>
                  <a:pt x="739707" y="111491"/>
                </a:cubicBezTo>
                <a:cubicBezTo>
                  <a:pt x="743839" y="116085"/>
                  <a:pt x="745906" y="121809"/>
                  <a:pt x="745906" y="128663"/>
                </a:cubicBezTo>
                <a:cubicBezTo>
                  <a:pt x="745906" y="137426"/>
                  <a:pt x="741812" y="144968"/>
                  <a:pt x="733612" y="151290"/>
                </a:cubicBezTo>
                <a:cubicBezTo>
                  <a:pt x="725418" y="157614"/>
                  <a:pt x="713617" y="160775"/>
                  <a:pt x="698219" y="160775"/>
                </a:cubicBezTo>
                <a:cubicBezTo>
                  <a:pt x="671364" y="160775"/>
                  <a:pt x="654941" y="150281"/>
                  <a:pt x="648936" y="129300"/>
                </a:cubicBezTo>
                <a:lnTo>
                  <a:pt x="676170" y="124319"/>
                </a:lnTo>
                <a:cubicBezTo>
                  <a:pt x="680551" y="135341"/>
                  <a:pt x="687794" y="140849"/>
                  <a:pt x="697900" y="140849"/>
                </a:cubicBezTo>
                <a:cubicBezTo>
                  <a:pt x="703476" y="140849"/>
                  <a:pt x="707950" y="139384"/>
                  <a:pt x="711306" y="136451"/>
                </a:cubicBezTo>
                <a:cubicBezTo>
                  <a:pt x="714665" y="133520"/>
                  <a:pt x="716339" y="130078"/>
                  <a:pt x="716339" y="126118"/>
                </a:cubicBezTo>
                <a:cubicBezTo>
                  <a:pt x="716339" y="121737"/>
                  <a:pt x="714592" y="118293"/>
                  <a:pt x="711093" y="115783"/>
                </a:cubicBezTo>
                <a:cubicBezTo>
                  <a:pt x="707595" y="113277"/>
                  <a:pt x="703019" y="112024"/>
                  <a:pt x="697370" y="112024"/>
                </a:cubicBezTo>
                <a:close/>
                <a:moveTo>
                  <a:pt x="769119" y="45680"/>
                </a:moveTo>
                <a:lnTo>
                  <a:pt x="797738" y="45680"/>
                </a:lnTo>
                <a:lnTo>
                  <a:pt x="797738" y="116369"/>
                </a:lnTo>
                <a:lnTo>
                  <a:pt x="843520" y="45680"/>
                </a:lnTo>
                <a:lnTo>
                  <a:pt x="872770" y="45680"/>
                </a:lnTo>
                <a:lnTo>
                  <a:pt x="872770" y="158230"/>
                </a:lnTo>
                <a:lnTo>
                  <a:pt x="844156" y="158230"/>
                </a:lnTo>
                <a:lnTo>
                  <a:pt x="844156" y="86270"/>
                </a:lnTo>
                <a:lnTo>
                  <a:pt x="797738" y="158230"/>
                </a:lnTo>
                <a:lnTo>
                  <a:pt x="769119" y="158230"/>
                </a:lnTo>
                <a:close/>
                <a:moveTo>
                  <a:pt x="889937" y="45680"/>
                </a:moveTo>
                <a:lnTo>
                  <a:pt x="991789" y="45680"/>
                </a:lnTo>
                <a:lnTo>
                  <a:pt x="991789" y="69735"/>
                </a:lnTo>
                <a:lnTo>
                  <a:pt x="955756" y="69735"/>
                </a:lnTo>
                <a:lnTo>
                  <a:pt x="955756" y="158230"/>
                </a:lnTo>
                <a:lnTo>
                  <a:pt x="925977" y="158230"/>
                </a:lnTo>
                <a:lnTo>
                  <a:pt x="925977" y="69735"/>
                </a:lnTo>
                <a:lnTo>
                  <a:pt x="889937" y="69735"/>
                </a:lnTo>
                <a:close/>
                <a:moveTo>
                  <a:pt x="997711" y="100364"/>
                </a:moveTo>
                <a:cubicBezTo>
                  <a:pt x="997711" y="90474"/>
                  <a:pt x="1000148" y="80899"/>
                  <a:pt x="1005022" y="71643"/>
                </a:cubicBezTo>
                <a:cubicBezTo>
                  <a:pt x="1009900" y="62387"/>
                  <a:pt x="1016805" y="55324"/>
                  <a:pt x="1025741" y="50450"/>
                </a:cubicBezTo>
                <a:cubicBezTo>
                  <a:pt x="1034683" y="45572"/>
                  <a:pt x="1044659" y="43135"/>
                  <a:pt x="1055679" y="43135"/>
                </a:cubicBezTo>
                <a:cubicBezTo>
                  <a:pt x="1072710" y="43135"/>
                  <a:pt x="1086667" y="48665"/>
                  <a:pt x="1097550" y="59720"/>
                </a:cubicBezTo>
                <a:cubicBezTo>
                  <a:pt x="1108426" y="70779"/>
                  <a:pt x="1113865" y="84750"/>
                  <a:pt x="1113865" y="101635"/>
                </a:cubicBezTo>
                <a:cubicBezTo>
                  <a:pt x="1113865" y="118663"/>
                  <a:pt x="1108375" y="132778"/>
                  <a:pt x="1097384" y="143975"/>
                </a:cubicBezTo>
                <a:cubicBezTo>
                  <a:pt x="1086398" y="155175"/>
                  <a:pt x="1072566" y="160775"/>
                  <a:pt x="1055891" y="160775"/>
                </a:cubicBezTo>
                <a:cubicBezTo>
                  <a:pt x="1045584" y="160775"/>
                  <a:pt x="1035745" y="158442"/>
                  <a:pt x="1026381" y="153781"/>
                </a:cubicBezTo>
                <a:cubicBezTo>
                  <a:pt x="1017017" y="149119"/>
                  <a:pt x="1009900" y="142279"/>
                  <a:pt x="1005022" y="133272"/>
                </a:cubicBezTo>
                <a:cubicBezTo>
                  <a:pt x="1000148" y="124260"/>
                  <a:pt x="997711" y="113295"/>
                  <a:pt x="997711" y="100364"/>
                </a:cubicBezTo>
                <a:close/>
                <a:moveTo>
                  <a:pt x="1028235" y="101955"/>
                </a:moveTo>
                <a:cubicBezTo>
                  <a:pt x="1028235" y="113119"/>
                  <a:pt x="1030885" y="121668"/>
                  <a:pt x="1036184" y="127605"/>
                </a:cubicBezTo>
                <a:cubicBezTo>
                  <a:pt x="1041480" y="133537"/>
                  <a:pt x="1048021" y="136504"/>
                  <a:pt x="1055787" y="136504"/>
                </a:cubicBezTo>
                <a:cubicBezTo>
                  <a:pt x="1063559" y="136504"/>
                  <a:pt x="1070082" y="133537"/>
                  <a:pt x="1075345" y="127605"/>
                </a:cubicBezTo>
                <a:cubicBezTo>
                  <a:pt x="1080601" y="121668"/>
                  <a:pt x="1083236" y="113050"/>
                  <a:pt x="1083236" y="101743"/>
                </a:cubicBezTo>
                <a:cubicBezTo>
                  <a:pt x="1083236" y="90723"/>
                  <a:pt x="1080601" y="82241"/>
                  <a:pt x="1075345" y="76305"/>
                </a:cubicBezTo>
                <a:cubicBezTo>
                  <a:pt x="1070082" y="70373"/>
                  <a:pt x="1063559" y="67402"/>
                  <a:pt x="1055787" y="67402"/>
                </a:cubicBezTo>
                <a:cubicBezTo>
                  <a:pt x="1048021" y="67402"/>
                  <a:pt x="1041480" y="70373"/>
                  <a:pt x="1036184" y="76305"/>
                </a:cubicBezTo>
                <a:cubicBezTo>
                  <a:pt x="1030885" y="82241"/>
                  <a:pt x="1028235" y="90792"/>
                  <a:pt x="1028235" y="101955"/>
                </a:cubicBezTo>
                <a:close/>
                <a:moveTo>
                  <a:pt x="1137502" y="45680"/>
                </a:moveTo>
                <a:lnTo>
                  <a:pt x="1202677" y="45680"/>
                </a:lnTo>
                <a:cubicBezTo>
                  <a:pt x="1216033" y="45680"/>
                  <a:pt x="1226030" y="48117"/>
                  <a:pt x="1232672" y="52992"/>
                </a:cubicBezTo>
                <a:cubicBezTo>
                  <a:pt x="1239315" y="57870"/>
                  <a:pt x="1242637" y="65217"/>
                  <a:pt x="1242637" y="75034"/>
                </a:cubicBezTo>
                <a:cubicBezTo>
                  <a:pt x="1242637" y="81324"/>
                  <a:pt x="1240816" y="86803"/>
                  <a:pt x="1237176" y="91461"/>
                </a:cubicBezTo>
                <a:cubicBezTo>
                  <a:pt x="1233540" y="96127"/>
                  <a:pt x="1228964" y="99233"/>
                  <a:pt x="1223456" y="100789"/>
                </a:cubicBezTo>
                <a:cubicBezTo>
                  <a:pt x="1231228" y="102697"/>
                  <a:pt x="1237021" y="106265"/>
                  <a:pt x="1240833" y="111491"/>
                </a:cubicBezTo>
                <a:cubicBezTo>
                  <a:pt x="1244646" y="116723"/>
                  <a:pt x="1246557" y="122447"/>
                  <a:pt x="1246557" y="128663"/>
                </a:cubicBezTo>
                <a:cubicBezTo>
                  <a:pt x="1246557" y="137426"/>
                  <a:pt x="1243339" y="144544"/>
                  <a:pt x="1236913" y="150015"/>
                </a:cubicBezTo>
                <a:cubicBezTo>
                  <a:pt x="1230480" y="155494"/>
                  <a:pt x="1220979" y="158230"/>
                  <a:pt x="1208402" y="158230"/>
                </a:cubicBezTo>
                <a:lnTo>
                  <a:pt x="1137502" y="158230"/>
                </a:lnTo>
                <a:close/>
                <a:moveTo>
                  <a:pt x="1167491" y="92419"/>
                </a:moveTo>
                <a:lnTo>
                  <a:pt x="1186676" y="92419"/>
                </a:lnTo>
                <a:cubicBezTo>
                  <a:pt x="1195934" y="92419"/>
                  <a:pt x="1202627" y="91249"/>
                  <a:pt x="1206763" y="88920"/>
                </a:cubicBezTo>
                <a:cubicBezTo>
                  <a:pt x="1210896" y="86587"/>
                  <a:pt x="1212962" y="82912"/>
                  <a:pt x="1212962" y="77897"/>
                </a:cubicBezTo>
                <a:cubicBezTo>
                  <a:pt x="1212962" y="73162"/>
                  <a:pt x="1211037" y="69789"/>
                  <a:pt x="1207185" y="67773"/>
                </a:cubicBezTo>
                <a:cubicBezTo>
                  <a:pt x="1203337" y="65760"/>
                  <a:pt x="1196493" y="64753"/>
                  <a:pt x="1186676" y="64753"/>
                </a:cubicBezTo>
                <a:lnTo>
                  <a:pt x="1167491" y="64753"/>
                </a:lnTo>
                <a:close/>
                <a:moveTo>
                  <a:pt x="1167491" y="139153"/>
                </a:moveTo>
                <a:lnTo>
                  <a:pt x="1191024" y="139153"/>
                </a:lnTo>
                <a:cubicBezTo>
                  <a:pt x="1199495" y="139153"/>
                  <a:pt x="1205680" y="138127"/>
                  <a:pt x="1209571" y="136080"/>
                </a:cubicBezTo>
                <a:cubicBezTo>
                  <a:pt x="1213452" y="134034"/>
                  <a:pt x="1215399" y="130359"/>
                  <a:pt x="1215399" y="125060"/>
                </a:cubicBezTo>
                <a:cubicBezTo>
                  <a:pt x="1215399" y="119552"/>
                  <a:pt x="1213172" y="115754"/>
                  <a:pt x="1208721" y="113666"/>
                </a:cubicBezTo>
                <a:cubicBezTo>
                  <a:pt x="1204265" y="111582"/>
                  <a:pt x="1195614" y="110542"/>
                  <a:pt x="1182755" y="110542"/>
                </a:cubicBezTo>
                <a:lnTo>
                  <a:pt x="1167491" y="110542"/>
                </a:lnTo>
                <a:close/>
                <a:moveTo>
                  <a:pt x="1270822" y="45680"/>
                </a:moveTo>
                <a:lnTo>
                  <a:pt x="1300611" y="45680"/>
                </a:lnTo>
                <a:lnTo>
                  <a:pt x="1300611" y="92419"/>
                </a:lnTo>
                <a:lnTo>
                  <a:pt x="1330492" y="92419"/>
                </a:lnTo>
                <a:cubicBezTo>
                  <a:pt x="1342224" y="92419"/>
                  <a:pt x="1351177" y="93247"/>
                  <a:pt x="1357362" y="94910"/>
                </a:cubicBezTo>
                <a:cubicBezTo>
                  <a:pt x="1363540" y="96569"/>
                  <a:pt x="1368767" y="100191"/>
                  <a:pt x="1373047" y="105768"/>
                </a:cubicBezTo>
                <a:cubicBezTo>
                  <a:pt x="1377320" y="111350"/>
                  <a:pt x="1379455" y="117924"/>
                  <a:pt x="1379455" y="125484"/>
                </a:cubicBezTo>
                <a:cubicBezTo>
                  <a:pt x="1379455" y="136367"/>
                  <a:pt x="1375711" y="144544"/>
                  <a:pt x="1368219" y="150015"/>
                </a:cubicBezTo>
                <a:cubicBezTo>
                  <a:pt x="1360732" y="155494"/>
                  <a:pt x="1349496" y="158230"/>
                  <a:pt x="1334520" y="158230"/>
                </a:cubicBezTo>
                <a:lnTo>
                  <a:pt x="1270822" y="158230"/>
                </a:lnTo>
                <a:close/>
                <a:moveTo>
                  <a:pt x="1300611" y="139367"/>
                </a:moveTo>
                <a:lnTo>
                  <a:pt x="1328270" y="139367"/>
                </a:lnTo>
                <a:cubicBezTo>
                  <a:pt x="1335474" y="139367"/>
                  <a:pt x="1340705" y="138236"/>
                  <a:pt x="1343952" y="135972"/>
                </a:cubicBezTo>
                <a:cubicBezTo>
                  <a:pt x="1347206" y="133714"/>
                  <a:pt x="1348827" y="130038"/>
                  <a:pt x="1348827" y="124957"/>
                </a:cubicBezTo>
                <a:cubicBezTo>
                  <a:pt x="1348827" y="119516"/>
                  <a:pt x="1346727" y="115787"/>
                  <a:pt x="1342526" y="113770"/>
                </a:cubicBezTo>
                <a:cubicBezTo>
                  <a:pt x="1338321" y="111758"/>
                  <a:pt x="1330776" y="110754"/>
                  <a:pt x="1319894" y="110754"/>
                </a:cubicBezTo>
                <a:lnTo>
                  <a:pt x="1300611" y="110754"/>
                </a:lnTo>
                <a:close/>
                <a:moveTo>
                  <a:pt x="1396415" y="45680"/>
                </a:moveTo>
                <a:lnTo>
                  <a:pt x="1426198" y="45680"/>
                </a:lnTo>
                <a:lnTo>
                  <a:pt x="1426198" y="158230"/>
                </a:lnTo>
                <a:lnTo>
                  <a:pt x="1396415" y="158230"/>
                </a:lnTo>
                <a:close/>
                <a:moveTo>
                  <a:pt x="1455239" y="45680"/>
                </a:moveTo>
                <a:lnTo>
                  <a:pt x="1483848" y="45680"/>
                </a:lnTo>
                <a:lnTo>
                  <a:pt x="1483848" y="116369"/>
                </a:lnTo>
                <a:lnTo>
                  <a:pt x="1529633" y="45680"/>
                </a:lnTo>
                <a:lnTo>
                  <a:pt x="1558886" y="45680"/>
                </a:lnTo>
                <a:lnTo>
                  <a:pt x="1558886" y="158230"/>
                </a:lnTo>
                <a:lnTo>
                  <a:pt x="1530270" y="158230"/>
                </a:lnTo>
                <a:lnTo>
                  <a:pt x="1530270" y="86270"/>
                </a:lnTo>
                <a:lnTo>
                  <a:pt x="1483848" y="158230"/>
                </a:lnTo>
                <a:lnTo>
                  <a:pt x="1455239" y="158230"/>
                </a:lnTo>
                <a:close/>
                <a:moveTo>
                  <a:pt x="1526562" y="0"/>
                </a:moveTo>
                <a:lnTo>
                  <a:pt x="1541080" y="0"/>
                </a:lnTo>
                <a:cubicBezTo>
                  <a:pt x="1540235" y="9611"/>
                  <a:pt x="1536861" y="17154"/>
                  <a:pt x="1530961" y="22626"/>
                </a:cubicBezTo>
                <a:cubicBezTo>
                  <a:pt x="1525061" y="28104"/>
                  <a:pt x="1517410" y="30841"/>
                  <a:pt x="1508015" y="30841"/>
                </a:cubicBezTo>
                <a:cubicBezTo>
                  <a:pt x="1498615" y="30841"/>
                  <a:pt x="1490969" y="28104"/>
                  <a:pt x="1485068" y="22626"/>
                </a:cubicBezTo>
                <a:cubicBezTo>
                  <a:pt x="1479168" y="17154"/>
                  <a:pt x="1475791" y="9611"/>
                  <a:pt x="1474945" y="0"/>
                </a:cubicBezTo>
                <a:lnTo>
                  <a:pt x="1489468" y="0"/>
                </a:lnTo>
                <a:cubicBezTo>
                  <a:pt x="1489964" y="5017"/>
                  <a:pt x="1491728" y="8812"/>
                  <a:pt x="1494763" y="11394"/>
                </a:cubicBezTo>
                <a:cubicBezTo>
                  <a:pt x="1497805" y="13971"/>
                  <a:pt x="1502222" y="15260"/>
                  <a:pt x="1508015" y="15260"/>
                </a:cubicBezTo>
                <a:cubicBezTo>
                  <a:pt x="1513807" y="15260"/>
                  <a:pt x="1518224" y="13971"/>
                  <a:pt x="1521260" y="11394"/>
                </a:cubicBezTo>
                <a:cubicBezTo>
                  <a:pt x="1524297" y="8812"/>
                  <a:pt x="1526061" y="5017"/>
                  <a:pt x="1526562" y="0"/>
                </a:cubicBezTo>
              </a:path>
            </a:pathLst>
          </a:custGeom>
          <a:solidFill>
            <a:srgbClr val="A92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550412" y="663453"/>
            <a:ext cx="1025776" cy="161762"/>
          </a:xfrm>
          <a:custGeom>
            <a:avLst/>
            <a:gdLst/>
            <a:ahLst/>
            <a:cxnLst/>
            <a:rect l="l" t="t" r="r" b="b"/>
            <a:pathLst>
              <a:path w="1025776" h="161762">
                <a:moveTo>
                  <a:pt x="0" y="3607"/>
                </a:moveTo>
                <a:lnTo>
                  <a:pt x="31423" y="3607"/>
                </a:lnTo>
                <a:lnTo>
                  <a:pt x="31423" y="69840"/>
                </a:lnTo>
                <a:cubicBezTo>
                  <a:pt x="38422" y="69134"/>
                  <a:pt x="43167" y="67330"/>
                  <a:pt x="45647" y="64428"/>
                </a:cubicBezTo>
                <a:cubicBezTo>
                  <a:pt x="48118" y="61523"/>
                  <a:pt x="51940" y="53459"/>
                  <a:pt x="57107" y="40225"/>
                </a:cubicBezTo>
                <a:cubicBezTo>
                  <a:pt x="63615" y="23381"/>
                  <a:pt x="70163" y="12913"/>
                  <a:pt x="76741" y="8809"/>
                </a:cubicBezTo>
                <a:cubicBezTo>
                  <a:pt x="83253" y="4705"/>
                  <a:pt x="93761" y="2656"/>
                  <a:pt x="108266" y="2656"/>
                </a:cubicBezTo>
                <a:cubicBezTo>
                  <a:pt x="108975" y="2656"/>
                  <a:pt x="110497" y="2620"/>
                  <a:pt x="112834" y="2549"/>
                </a:cubicBezTo>
                <a:lnTo>
                  <a:pt x="112834" y="25794"/>
                </a:lnTo>
                <a:lnTo>
                  <a:pt x="108374" y="25685"/>
                </a:lnTo>
                <a:cubicBezTo>
                  <a:pt x="101930" y="25685"/>
                  <a:pt x="97228" y="26478"/>
                  <a:pt x="94258" y="28072"/>
                </a:cubicBezTo>
                <a:cubicBezTo>
                  <a:pt x="91285" y="29663"/>
                  <a:pt x="88873" y="32086"/>
                  <a:pt x="87037" y="35340"/>
                </a:cubicBezTo>
                <a:cubicBezTo>
                  <a:pt x="85200" y="38599"/>
                  <a:pt x="82472" y="45288"/>
                  <a:pt x="78864" y="55407"/>
                </a:cubicBezTo>
                <a:cubicBezTo>
                  <a:pt x="76957" y="60785"/>
                  <a:pt x="74887" y="65275"/>
                  <a:pt x="72659" y="68886"/>
                </a:cubicBezTo>
                <a:cubicBezTo>
                  <a:pt x="70426" y="72492"/>
                  <a:pt x="66484" y="75887"/>
                  <a:pt x="60825" y="79073"/>
                </a:cubicBezTo>
                <a:cubicBezTo>
                  <a:pt x="67830" y="81054"/>
                  <a:pt x="73609" y="85053"/>
                  <a:pt x="78177" y="91065"/>
                </a:cubicBezTo>
                <a:cubicBezTo>
                  <a:pt x="82742" y="97085"/>
                  <a:pt x="87749" y="105576"/>
                  <a:pt x="93196" y="116546"/>
                </a:cubicBezTo>
                <a:lnTo>
                  <a:pt x="114425" y="159213"/>
                </a:lnTo>
                <a:lnTo>
                  <a:pt x="77482" y="159213"/>
                </a:lnTo>
                <a:lnTo>
                  <a:pt x="58910" y="118986"/>
                </a:lnTo>
                <a:cubicBezTo>
                  <a:pt x="58629" y="118418"/>
                  <a:pt x="58031" y="117324"/>
                  <a:pt x="57107" y="115693"/>
                </a:cubicBezTo>
                <a:cubicBezTo>
                  <a:pt x="56754" y="115128"/>
                  <a:pt x="55443" y="112687"/>
                  <a:pt x="53178" y="108370"/>
                </a:cubicBezTo>
                <a:cubicBezTo>
                  <a:pt x="49146" y="100727"/>
                  <a:pt x="45838" y="95951"/>
                  <a:pt x="43253" y="94038"/>
                </a:cubicBezTo>
                <a:cubicBezTo>
                  <a:pt x="40673" y="92131"/>
                  <a:pt x="36727" y="91142"/>
                  <a:pt x="31423" y="91069"/>
                </a:cubicBezTo>
                <a:lnTo>
                  <a:pt x="31423" y="159213"/>
                </a:lnTo>
                <a:lnTo>
                  <a:pt x="0" y="159213"/>
                </a:lnTo>
                <a:close/>
                <a:moveTo>
                  <a:pt x="125041" y="101260"/>
                </a:moveTo>
                <a:cubicBezTo>
                  <a:pt x="125041" y="91353"/>
                  <a:pt x="127482" y="81762"/>
                  <a:pt x="132364" y="72492"/>
                </a:cubicBezTo>
                <a:cubicBezTo>
                  <a:pt x="137242" y="63226"/>
                  <a:pt x="144165" y="56153"/>
                  <a:pt x="153111" y="51267"/>
                </a:cubicBezTo>
                <a:cubicBezTo>
                  <a:pt x="162064" y="46382"/>
                  <a:pt x="172058" y="43941"/>
                  <a:pt x="183096" y="43941"/>
                </a:cubicBezTo>
                <a:cubicBezTo>
                  <a:pt x="200156" y="43941"/>
                  <a:pt x="214124" y="49477"/>
                  <a:pt x="225025" y="60554"/>
                </a:cubicBezTo>
                <a:cubicBezTo>
                  <a:pt x="235925" y="71629"/>
                  <a:pt x="241372" y="85618"/>
                  <a:pt x="241372" y="102531"/>
                </a:cubicBezTo>
                <a:cubicBezTo>
                  <a:pt x="241372" y="119588"/>
                  <a:pt x="235868" y="133722"/>
                  <a:pt x="224870" y="144936"/>
                </a:cubicBezTo>
                <a:cubicBezTo>
                  <a:pt x="213858" y="156152"/>
                  <a:pt x="200008" y="161762"/>
                  <a:pt x="183308" y="161762"/>
                </a:cubicBezTo>
                <a:cubicBezTo>
                  <a:pt x="172983" y="161762"/>
                  <a:pt x="163126" y="159425"/>
                  <a:pt x="153752" y="154753"/>
                </a:cubicBezTo>
                <a:cubicBezTo>
                  <a:pt x="144373" y="150083"/>
                  <a:pt x="137242" y="143237"/>
                  <a:pt x="132364" y="134211"/>
                </a:cubicBezTo>
                <a:cubicBezTo>
                  <a:pt x="127482" y="125192"/>
                  <a:pt x="125041" y="114209"/>
                  <a:pt x="125041" y="101260"/>
                </a:cubicBezTo>
                <a:close/>
                <a:moveTo>
                  <a:pt x="155609" y="102852"/>
                </a:moveTo>
                <a:cubicBezTo>
                  <a:pt x="155609" y="114029"/>
                  <a:pt x="158260" y="122594"/>
                  <a:pt x="163566" y="128538"/>
                </a:cubicBezTo>
                <a:cubicBezTo>
                  <a:pt x="168875" y="134482"/>
                  <a:pt x="175423" y="137454"/>
                  <a:pt x="183204" y="137454"/>
                </a:cubicBezTo>
                <a:cubicBezTo>
                  <a:pt x="190990" y="137454"/>
                  <a:pt x="197520" y="134482"/>
                  <a:pt x="202791" y="128538"/>
                </a:cubicBezTo>
                <a:cubicBezTo>
                  <a:pt x="208061" y="122594"/>
                  <a:pt x="210697" y="113960"/>
                  <a:pt x="210697" y="102639"/>
                </a:cubicBezTo>
                <a:cubicBezTo>
                  <a:pt x="210697" y="91601"/>
                  <a:pt x="208061" y="83109"/>
                  <a:pt x="202791" y="77165"/>
                </a:cubicBezTo>
                <a:cubicBezTo>
                  <a:pt x="197520" y="71221"/>
                  <a:pt x="190990" y="68248"/>
                  <a:pt x="183204" y="68248"/>
                </a:cubicBezTo>
                <a:cubicBezTo>
                  <a:pt x="175423" y="68248"/>
                  <a:pt x="168875" y="71221"/>
                  <a:pt x="163566" y="77165"/>
                </a:cubicBezTo>
                <a:cubicBezTo>
                  <a:pt x="158260" y="83109"/>
                  <a:pt x="155609" y="91673"/>
                  <a:pt x="155609" y="102852"/>
                </a:cubicBezTo>
                <a:close/>
                <a:moveTo>
                  <a:pt x="261226" y="46489"/>
                </a:moveTo>
                <a:lnTo>
                  <a:pt x="298159" y="46489"/>
                </a:lnTo>
                <a:lnTo>
                  <a:pt x="326182" y="125035"/>
                </a:lnTo>
                <a:lnTo>
                  <a:pt x="354416" y="46489"/>
                </a:lnTo>
                <a:lnTo>
                  <a:pt x="391247" y="46489"/>
                </a:lnTo>
                <a:lnTo>
                  <a:pt x="391247" y="159213"/>
                </a:lnTo>
                <a:lnTo>
                  <a:pt x="365878" y="159213"/>
                </a:lnTo>
                <a:lnTo>
                  <a:pt x="365878" y="85017"/>
                </a:lnTo>
                <a:lnTo>
                  <a:pt x="338389" y="159213"/>
                </a:lnTo>
                <a:lnTo>
                  <a:pt x="312915" y="159213"/>
                </a:lnTo>
                <a:lnTo>
                  <a:pt x="286700" y="85017"/>
                </a:lnTo>
                <a:lnTo>
                  <a:pt x="286700" y="159213"/>
                </a:lnTo>
                <a:lnTo>
                  <a:pt x="261226" y="159213"/>
                </a:lnTo>
                <a:close/>
                <a:moveTo>
                  <a:pt x="501645" y="0"/>
                </a:moveTo>
                <a:lnTo>
                  <a:pt x="521920" y="0"/>
                </a:lnTo>
                <a:cubicBezTo>
                  <a:pt x="521283" y="8985"/>
                  <a:pt x="518926" y="15796"/>
                  <a:pt x="514860" y="20429"/>
                </a:cubicBezTo>
                <a:cubicBezTo>
                  <a:pt x="510796" y="25066"/>
                  <a:pt x="500759" y="27385"/>
                  <a:pt x="484771" y="27385"/>
                </a:cubicBezTo>
                <a:cubicBezTo>
                  <a:pt x="482860" y="27385"/>
                  <a:pt x="480945" y="27349"/>
                  <a:pt x="479037" y="27276"/>
                </a:cubicBezTo>
                <a:lnTo>
                  <a:pt x="475221" y="27276"/>
                </a:lnTo>
                <a:cubicBezTo>
                  <a:pt x="465735" y="27276"/>
                  <a:pt x="458020" y="28321"/>
                  <a:pt x="452080" y="30409"/>
                </a:cubicBezTo>
                <a:cubicBezTo>
                  <a:pt x="446133" y="32496"/>
                  <a:pt x="441273" y="36546"/>
                  <a:pt x="437486" y="42562"/>
                </a:cubicBezTo>
                <a:cubicBezTo>
                  <a:pt x="433698" y="48574"/>
                  <a:pt x="431736" y="58272"/>
                  <a:pt x="431593" y="71643"/>
                </a:cubicBezTo>
                <a:cubicBezTo>
                  <a:pt x="435981" y="63367"/>
                  <a:pt x="441655" y="57178"/>
                  <a:pt x="448631" y="53070"/>
                </a:cubicBezTo>
                <a:cubicBezTo>
                  <a:pt x="455601" y="48967"/>
                  <a:pt x="463899" y="46915"/>
                  <a:pt x="473522" y="46915"/>
                </a:cubicBezTo>
                <a:cubicBezTo>
                  <a:pt x="488307" y="46915"/>
                  <a:pt x="500832" y="52664"/>
                  <a:pt x="511095" y="64163"/>
                </a:cubicBezTo>
                <a:cubicBezTo>
                  <a:pt x="521355" y="75661"/>
                  <a:pt x="526485" y="88981"/>
                  <a:pt x="526485" y="104122"/>
                </a:cubicBezTo>
                <a:cubicBezTo>
                  <a:pt x="526485" y="119900"/>
                  <a:pt x="521088" y="133451"/>
                  <a:pt x="510296" y="144773"/>
                </a:cubicBezTo>
                <a:cubicBezTo>
                  <a:pt x="499504" y="156099"/>
                  <a:pt x="485405" y="161762"/>
                  <a:pt x="467996" y="161762"/>
                </a:cubicBezTo>
                <a:cubicBezTo>
                  <a:pt x="456040" y="161762"/>
                  <a:pt x="445529" y="158893"/>
                  <a:pt x="436475" y="153162"/>
                </a:cubicBezTo>
                <a:cubicBezTo>
                  <a:pt x="427417" y="147426"/>
                  <a:pt x="420944" y="139593"/>
                  <a:pt x="417053" y="129654"/>
                </a:cubicBezTo>
                <a:cubicBezTo>
                  <a:pt x="413157" y="119710"/>
                  <a:pt x="411213" y="103241"/>
                  <a:pt x="411213" y="80239"/>
                </a:cubicBezTo>
                <a:cubicBezTo>
                  <a:pt x="411213" y="53215"/>
                  <a:pt x="416185" y="33789"/>
                  <a:pt x="426128" y="21973"/>
                </a:cubicBezTo>
                <a:cubicBezTo>
                  <a:pt x="436071" y="10154"/>
                  <a:pt x="453423" y="4248"/>
                  <a:pt x="478188" y="4248"/>
                </a:cubicBezTo>
                <a:lnTo>
                  <a:pt x="493260" y="4248"/>
                </a:lnTo>
                <a:cubicBezTo>
                  <a:pt x="497433" y="4248"/>
                  <a:pt x="500230" y="2833"/>
                  <a:pt x="501645" y="0"/>
                </a:cubicBezTo>
                <a:close/>
                <a:moveTo>
                  <a:pt x="441569" y="103701"/>
                </a:moveTo>
                <a:cubicBezTo>
                  <a:pt x="441569" y="113956"/>
                  <a:pt x="444135" y="122078"/>
                  <a:pt x="449269" y="128059"/>
                </a:cubicBezTo>
                <a:cubicBezTo>
                  <a:pt x="454398" y="134038"/>
                  <a:pt x="460677" y="137030"/>
                  <a:pt x="468104" y="137030"/>
                </a:cubicBezTo>
                <a:cubicBezTo>
                  <a:pt x="476100" y="137030"/>
                  <a:pt x="482666" y="133934"/>
                  <a:pt x="487797" y="127739"/>
                </a:cubicBezTo>
                <a:cubicBezTo>
                  <a:pt x="492922" y="121550"/>
                  <a:pt x="495489" y="113572"/>
                  <a:pt x="495489" y="103810"/>
                </a:cubicBezTo>
                <a:cubicBezTo>
                  <a:pt x="495489" y="93826"/>
                  <a:pt x="492893" y="85777"/>
                  <a:pt x="487691" y="79656"/>
                </a:cubicBezTo>
                <a:cubicBezTo>
                  <a:pt x="482489" y="73536"/>
                  <a:pt x="476067" y="70477"/>
                  <a:pt x="468424" y="70477"/>
                </a:cubicBezTo>
                <a:cubicBezTo>
                  <a:pt x="460991" y="70477"/>
                  <a:pt x="454661" y="73483"/>
                  <a:pt x="449424" y="79498"/>
                </a:cubicBezTo>
                <a:cubicBezTo>
                  <a:pt x="444192" y="85514"/>
                  <a:pt x="441569" y="93581"/>
                  <a:pt x="441569" y="103701"/>
                </a:cubicBezTo>
                <a:close/>
                <a:moveTo>
                  <a:pt x="550580" y="46489"/>
                </a:moveTo>
                <a:lnTo>
                  <a:pt x="579243" y="46489"/>
                </a:lnTo>
                <a:lnTo>
                  <a:pt x="579243" y="117284"/>
                </a:lnTo>
                <a:lnTo>
                  <a:pt x="625093" y="46489"/>
                </a:lnTo>
                <a:lnTo>
                  <a:pt x="654386" y="46489"/>
                </a:lnTo>
                <a:lnTo>
                  <a:pt x="654386" y="159213"/>
                </a:lnTo>
                <a:lnTo>
                  <a:pt x="625726" y="159213"/>
                </a:lnTo>
                <a:lnTo>
                  <a:pt x="625726" y="87141"/>
                </a:lnTo>
                <a:lnTo>
                  <a:pt x="579243" y="159213"/>
                </a:lnTo>
                <a:lnTo>
                  <a:pt x="550580" y="159213"/>
                </a:lnTo>
                <a:close/>
                <a:moveTo>
                  <a:pt x="683791" y="46489"/>
                </a:moveTo>
                <a:lnTo>
                  <a:pt x="713613" y="46489"/>
                </a:lnTo>
                <a:lnTo>
                  <a:pt x="713613" y="87778"/>
                </a:lnTo>
                <a:lnTo>
                  <a:pt x="756283" y="87778"/>
                </a:lnTo>
                <a:lnTo>
                  <a:pt x="756283" y="46489"/>
                </a:lnTo>
                <a:lnTo>
                  <a:pt x="786211" y="46489"/>
                </a:lnTo>
                <a:lnTo>
                  <a:pt x="786211" y="159213"/>
                </a:lnTo>
                <a:lnTo>
                  <a:pt x="756283" y="159213"/>
                </a:lnTo>
                <a:lnTo>
                  <a:pt x="756283" y="111873"/>
                </a:lnTo>
                <a:lnTo>
                  <a:pt x="713613" y="111873"/>
                </a:lnTo>
                <a:lnTo>
                  <a:pt x="713613" y="159213"/>
                </a:lnTo>
                <a:lnTo>
                  <a:pt x="683791" y="159213"/>
                </a:lnTo>
                <a:close/>
                <a:moveTo>
                  <a:pt x="838544" y="80877"/>
                </a:moveTo>
                <a:lnTo>
                  <a:pt x="811479" y="75995"/>
                </a:lnTo>
                <a:cubicBezTo>
                  <a:pt x="814521" y="65098"/>
                  <a:pt x="819756" y="57034"/>
                  <a:pt x="827183" y="51797"/>
                </a:cubicBezTo>
                <a:cubicBezTo>
                  <a:pt x="834616" y="46557"/>
                  <a:pt x="845657" y="43941"/>
                  <a:pt x="860305" y="43941"/>
                </a:cubicBezTo>
                <a:cubicBezTo>
                  <a:pt x="873611" y="43941"/>
                  <a:pt x="883515" y="45514"/>
                  <a:pt x="890023" y="48665"/>
                </a:cubicBezTo>
                <a:cubicBezTo>
                  <a:pt x="896536" y="51815"/>
                  <a:pt x="901112" y="55810"/>
                  <a:pt x="903769" y="60660"/>
                </a:cubicBezTo>
                <a:cubicBezTo>
                  <a:pt x="906425" y="65505"/>
                  <a:pt x="907750" y="74404"/>
                  <a:pt x="907750" y="87353"/>
                </a:cubicBezTo>
                <a:lnTo>
                  <a:pt x="907426" y="122168"/>
                </a:lnTo>
                <a:cubicBezTo>
                  <a:pt x="907426" y="132075"/>
                  <a:pt x="907905" y="139380"/>
                  <a:pt x="908863" y="144086"/>
                </a:cubicBezTo>
                <a:cubicBezTo>
                  <a:pt x="909820" y="148792"/>
                  <a:pt x="911606" y="153835"/>
                  <a:pt x="914223" y="159213"/>
                </a:cubicBezTo>
                <a:lnTo>
                  <a:pt x="884717" y="159213"/>
                </a:lnTo>
                <a:cubicBezTo>
                  <a:pt x="883936" y="157230"/>
                  <a:pt x="882979" y="154292"/>
                  <a:pt x="881848" y="150403"/>
                </a:cubicBezTo>
                <a:cubicBezTo>
                  <a:pt x="881352" y="148633"/>
                  <a:pt x="880999" y="147466"/>
                  <a:pt x="880793" y="146900"/>
                </a:cubicBezTo>
                <a:cubicBezTo>
                  <a:pt x="875693" y="151855"/>
                  <a:pt x="870246" y="155566"/>
                  <a:pt x="864446" y="158044"/>
                </a:cubicBezTo>
                <a:cubicBezTo>
                  <a:pt x="858643" y="160524"/>
                  <a:pt x="852450" y="161762"/>
                  <a:pt x="845867" y="161762"/>
                </a:cubicBezTo>
                <a:cubicBezTo>
                  <a:pt x="834260" y="161762"/>
                  <a:pt x="825116" y="158611"/>
                  <a:pt x="818427" y="152312"/>
                </a:cubicBezTo>
                <a:cubicBezTo>
                  <a:pt x="811742" y="146015"/>
                  <a:pt x="808398" y="138057"/>
                  <a:pt x="808398" y="128430"/>
                </a:cubicBezTo>
                <a:cubicBezTo>
                  <a:pt x="808398" y="122061"/>
                  <a:pt x="809921" y="116383"/>
                  <a:pt x="812962" y="111394"/>
                </a:cubicBezTo>
                <a:cubicBezTo>
                  <a:pt x="816008" y="106404"/>
                  <a:pt x="820270" y="102585"/>
                  <a:pt x="825756" y="99929"/>
                </a:cubicBezTo>
                <a:cubicBezTo>
                  <a:pt x="831236" y="97279"/>
                  <a:pt x="839145" y="94960"/>
                  <a:pt x="849474" y="92980"/>
                </a:cubicBezTo>
                <a:cubicBezTo>
                  <a:pt x="863413" y="90359"/>
                  <a:pt x="873075" y="87922"/>
                  <a:pt x="878454" y="85655"/>
                </a:cubicBezTo>
                <a:lnTo>
                  <a:pt x="878454" y="82684"/>
                </a:lnTo>
                <a:cubicBezTo>
                  <a:pt x="878454" y="76953"/>
                  <a:pt x="877039" y="72864"/>
                  <a:pt x="874209" y="70423"/>
                </a:cubicBezTo>
                <a:cubicBezTo>
                  <a:pt x="871376" y="67982"/>
                  <a:pt x="866033" y="66765"/>
                  <a:pt x="858182" y="66765"/>
                </a:cubicBezTo>
                <a:cubicBezTo>
                  <a:pt x="852868" y="66765"/>
                  <a:pt x="848732" y="67809"/>
                  <a:pt x="845765" y="69892"/>
                </a:cubicBezTo>
                <a:cubicBezTo>
                  <a:pt x="842788" y="71982"/>
                  <a:pt x="840380" y="75642"/>
                  <a:pt x="838544" y="80877"/>
                </a:cubicBezTo>
                <a:close/>
                <a:moveTo>
                  <a:pt x="878454" y="105079"/>
                </a:moveTo>
                <a:cubicBezTo>
                  <a:pt x="874634" y="106355"/>
                  <a:pt x="868582" y="107873"/>
                  <a:pt x="860305" y="109645"/>
                </a:cubicBezTo>
                <a:cubicBezTo>
                  <a:pt x="852023" y="111412"/>
                  <a:pt x="846611" y="113144"/>
                  <a:pt x="844066" y="114843"/>
                </a:cubicBezTo>
                <a:cubicBezTo>
                  <a:pt x="840175" y="117604"/>
                  <a:pt x="838224" y="121110"/>
                  <a:pt x="838224" y="125355"/>
                </a:cubicBezTo>
                <a:cubicBezTo>
                  <a:pt x="838224" y="129527"/>
                  <a:pt x="839782" y="133137"/>
                  <a:pt x="842896" y="136177"/>
                </a:cubicBezTo>
                <a:cubicBezTo>
                  <a:pt x="846010" y="139218"/>
                  <a:pt x="849974" y="140741"/>
                  <a:pt x="854783" y="140741"/>
                </a:cubicBezTo>
                <a:cubicBezTo>
                  <a:pt x="860162" y="140741"/>
                  <a:pt x="865292" y="138974"/>
                  <a:pt x="870173" y="135439"/>
                </a:cubicBezTo>
                <a:cubicBezTo>
                  <a:pt x="873784" y="132746"/>
                  <a:pt x="876150" y="129456"/>
                  <a:pt x="877287" y="125563"/>
                </a:cubicBezTo>
                <a:cubicBezTo>
                  <a:pt x="878061" y="123018"/>
                  <a:pt x="878454" y="118173"/>
                  <a:pt x="878454" y="111023"/>
                </a:cubicBezTo>
                <a:close/>
                <a:moveTo>
                  <a:pt x="923777" y="46489"/>
                </a:moveTo>
                <a:lnTo>
                  <a:pt x="1025776" y="46489"/>
                </a:lnTo>
                <a:lnTo>
                  <a:pt x="1025776" y="70585"/>
                </a:lnTo>
                <a:lnTo>
                  <a:pt x="989687" y="70585"/>
                </a:lnTo>
                <a:lnTo>
                  <a:pt x="989687" y="159213"/>
                </a:lnTo>
                <a:lnTo>
                  <a:pt x="959861" y="159213"/>
                </a:lnTo>
                <a:lnTo>
                  <a:pt x="959861" y="70585"/>
                </a:lnTo>
                <a:lnTo>
                  <a:pt x="923777" y="7058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7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3081" y="102216"/>
            <a:ext cx="870247" cy="782873"/>
          </a:xfrm>
          <a:prstGeom prst="rect">
            <a:avLst/>
          </a:prstGeom>
        </p:spPr>
      </p:pic>
      <p:sp>
        <p:nvSpPr>
          <p:cNvPr id="1763" name="object 1763"/>
          <p:cNvSpPr/>
          <p:nvPr/>
        </p:nvSpPr>
        <p:spPr>
          <a:xfrm>
            <a:off x="682322" y="1751243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67"/>
                </a:moveTo>
                <a:cubicBezTo>
                  <a:pt x="0" y="24350"/>
                  <a:pt x="3305" y="16409"/>
                  <a:pt x="9918" y="9845"/>
                </a:cubicBezTo>
                <a:cubicBezTo>
                  <a:pt x="16524" y="3279"/>
                  <a:pt x="24440" y="0"/>
                  <a:pt x="33671" y="0"/>
                </a:cubicBezTo>
                <a:cubicBezTo>
                  <a:pt x="42987" y="0"/>
                  <a:pt x="50944" y="3279"/>
                  <a:pt x="57557" y="9845"/>
                </a:cubicBezTo>
                <a:cubicBezTo>
                  <a:pt x="64166" y="16409"/>
                  <a:pt x="67468" y="24350"/>
                  <a:pt x="67468" y="33667"/>
                </a:cubicBezTo>
                <a:cubicBezTo>
                  <a:pt x="67468" y="42983"/>
                  <a:pt x="64166" y="50944"/>
                  <a:pt x="57557" y="57553"/>
                </a:cubicBezTo>
                <a:cubicBezTo>
                  <a:pt x="50944" y="64165"/>
                  <a:pt x="42987" y="67471"/>
                  <a:pt x="33671" y="67471"/>
                </a:cubicBezTo>
                <a:cubicBezTo>
                  <a:pt x="24440" y="67471"/>
                  <a:pt x="16524" y="64165"/>
                  <a:pt x="9918" y="57553"/>
                </a:cubicBezTo>
                <a:cubicBezTo>
                  <a:pt x="3305" y="50944"/>
                  <a:pt x="0" y="42983"/>
                  <a:pt x="0" y="336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55372" y="1680845"/>
            <a:ext cx="6675328" cy="256968"/>
          </a:xfrm>
          <a:custGeom>
            <a:avLst/>
            <a:gdLst/>
            <a:ahLst/>
            <a:cxnLst/>
            <a:rect l="l" t="t" r="r" b="b"/>
            <a:pathLst>
              <a:path w="6675328" h="256968">
                <a:moveTo>
                  <a:pt x="0" y="4525"/>
                </a:moveTo>
                <a:lnTo>
                  <a:pt x="155167" y="4525"/>
                </a:lnTo>
                <a:lnTo>
                  <a:pt x="155167" y="199613"/>
                </a:lnTo>
                <a:lnTo>
                  <a:pt x="115776" y="199613"/>
                </a:lnTo>
                <a:lnTo>
                  <a:pt x="115776" y="37264"/>
                </a:lnTo>
                <a:lnTo>
                  <a:pt x="39388" y="37264"/>
                </a:lnTo>
                <a:lnTo>
                  <a:pt x="39388" y="199613"/>
                </a:lnTo>
                <a:lnTo>
                  <a:pt x="0" y="199613"/>
                </a:lnTo>
                <a:close/>
                <a:moveTo>
                  <a:pt x="194022" y="58288"/>
                </a:moveTo>
                <a:lnTo>
                  <a:pt x="228891" y="58288"/>
                </a:lnTo>
                <a:lnTo>
                  <a:pt x="228891" y="79048"/>
                </a:lnTo>
                <a:cubicBezTo>
                  <a:pt x="233413" y="71949"/>
                  <a:pt x="239534" y="66182"/>
                  <a:pt x="247255" y="61747"/>
                </a:cubicBezTo>
                <a:cubicBezTo>
                  <a:pt x="254974" y="57308"/>
                  <a:pt x="263534" y="55091"/>
                  <a:pt x="272941" y="55091"/>
                </a:cubicBezTo>
                <a:cubicBezTo>
                  <a:pt x="289353" y="55091"/>
                  <a:pt x="303279" y="61520"/>
                  <a:pt x="314723" y="74386"/>
                </a:cubicBezTo>
                <a:cubicBezTo>
                  <a:pt x="326174" y="87250"/>
                  <a:pt x="331894" y="105173"/>
                  <a:pt x="331894" y="128153"/>
                </a:cubicBezTo>
                <a:cubicBezTo>
                  <a:pt x="331894" y="151750"/>
                  <a:pt x="326127" y="170092"/>
                  <a:pt x="314593" y="183176"/>
                </a:cubicBezTo>
                <a:cubicBezTo>
                  <a:pt x="303059" y="196264"/>
                  <a:pt x="289084" y="202806"/>
                  <a:pt x="272668" y="202806"/>
                </a:cubicBezTo>
                <a:cubicBezTo>
                  <a:pt x="264866" y="202806"/>
                  <a:pt x="257792" y="201250"/>
                  <a:pt x="251449" y="198148"/>
                </a:cubicBezTo>
                <a:cubicBezTo>
                  <a:pt x="245102" y="195044"/>
                  <a:pt x="238427" y="189724"/>
                  <a:pt x="231418" y="182181"/>
                </a:cubicBezTo>
                <a:lnTo>
                  <a:pt x="231418" y="253375"/>
                </a:lnTo>
                <a:lnTo>
                  <a:pt x="194022" y="253375"/>
                </a:lnTo>
                <a:close/>
                <a:moveTo>
                  <a:pt x="231019" y="126558"/>
                </a:moveTo>
                <a:cubicBezTo>
                  <a:pt x="231019" y="142438"/>
                  <a:pt x="234169" y="154170"/>
                  <a:pt x="240466" y="161754"/>
                </a:cubicBezTo>
                <a:cubicBezTo>
                  <a:pt x="246769" y="169340"/>
                  <a:pt x="254441" y="173135"/>
                  <a:pt x="263495" y="173135"/>
                </a:cubicBezTo>
                <a:cubicBezTo>
                  <a:pt x="272181" y="173135"/>
                  <a:pt x="279414" y="169654"/>
                  <a:pt x="285181" y="162688"/>
                </a:cubicBezTo>
                <a:cubicBezTo>
                  <a:pt x="290948" y="155722"/>
                  <a:pt x="293829" y="144298"/>
                  <a:pt x="293829" y="128419"/>
                </a:cubicBezTo>
                <a:cubicBezTo>
                  <a:pt x="293829" y="113605"/>
                  <a:pt x="290862" y="102600"/>
                  <a:pt x="284914" y="95415"/>
                </a:cubicBezTo>
                <a:cubicBezTo>
                  <a:pt x="278971" y="88229"/>
                  <a:pt x="271609" y="84636"/>
                  <a:pt x="262822" y="84636"/>
                </a:cubicBezTo>
                <a:cubicBezTo>
                  <a:pt x="253681" y="84636"/>
                  <a:pt x="246099" y="88164"/>
                  <a:pt x="240070" y="95217"/>
                </a:cubicBezTo>
                <a:cubicBezTo>
                  <a:pt x="234036" y="102269"/>
                  <a:pt x="231019" y="112716"/>
                  <a:pt x="231019" y="126558"/>
                </a:cubicBezTo>
                <a:close/>
                <a:moveTo>
                  <a:pt x="360637" y="58288"/>
                </a:moveTo>
                <a:lnTo>
                  <a:pt x="396561" y="58288"/>
                </a:lnTo>
                <a:lnTo>
                  <a:pt x="396561" y="147049"/>
                </a:lnTo>
                <a:lnTo>
                  <a:pt x="454057" y="58288"/>
                </a:lnTo>
                <a:lnTo>
                  <a:pt x="490784" y="58288"/>
                </a:lnTo>
                <a:lnTo>
                  <a:pt x="490784" y="199613"/>
                </a:lnTo>
                <a:lnTo>
                  <a:pt x="454849" y="199613"/>
                </a:lnTo>
                <a:lnTo>
                  <a:pt x="454849" y="109257"/>
                </a:lnTo>
                <a:lnTo>
                  <a:pt x="396561" y="199613"/>
                </a:lnTo>
                <a:lnTo>
                  <a:pt x="360637" y="199613"/>
                </a:lnTo>
                <a:close/>
                <a:moveTo>
                  <a:pt x="520459" y="126954"/>
                </a:moveTo>
                <a:cubicBezTo>
                  <a:pt x="520459" y="114533"/>
                  <a:pt x="523516" y="102514"/>
                  <a:pt x="529642" y="90888"/>
                </a:cubicBezTo>
                <a:cubicBezTo>
                  <a:pt x="535756" y="79268"/>
                  <a:pt x="544435" y="70398"/>
                  <a:pt x="555653" y="64274"/>
                </a:cubicBezTo>
                <a:cubicBezTo>
                  <a:pt x="566877" y="58154"/>
                  <a:pt x="579412" y="55091"/>
                  <a:pt x="593248" y="55091"/>
                </a:cubicBezTo>
                <a:cubicBezTo>
                  <a:pt x="614628" y="55091"/>
                  <a:pt x="632149" y="62035"/>
                  <a:pt x="645814" y="75916"/>
                </a:cubicBezTo>
                <a:cubicBezTo>
                  <a:pt x="659473" y="89801"/>
                  <a:pt x="666309" y="107348"/>
                  <a:pt x="666309" y="128549"/>
                </a:cubicBezTo>
                <a:cubicBezTo>
                  <a:pt x="666309" y="149932"/>
                  <a:pt x="659408" y="167655"/>
                  <a:pt x="645613" y="181714"/>
                </a:cubicBezTo>
                <a:cubicBezTo>
                  <a:pt x="631821" y="195775"/>
                  <a:pt x="614451" y="202806"/>
                  <a:pt x="593514" y="202806"/>
                </a:cubicBezTo>
                <a:cubicBezTo>
                  <a:pt x="580562" y="202806"/>
                  <a:pt x="568210" y="199879"/>
                  <a:pt x="556452" y="194025"/>
                </a:cubicBezTo>
                <a:cubicBezTo>
                  <a:pt x="544698" y="188168"/>
                  <a:pt x="535756" y="179585"/>
                  <a:pt x="529642" y="168271"/>
                </a:cubicBezTo>
                <a:cubicBezTo>
                  <a:pt x="523516" y="156960"/>
                  <a:pt x="520459" y="143186"/>
                  <a:pt x="520459" y="126954"/>
                </a:cubicBezTo>
                <a:close/>
                <a:moveTo>
                  <a:pt x="558781" y="128951"/>
                </a:moveTo>
                <a:cubicBezTo>
                  <a:pt x="558781" y="142966"/>
                  <a:pt x="562111" y="153701"/>
                  <a:pt x="568761" y="161150"/>
                </a:cubicBezTo>
                <a:cubicBezTo>
                  <a:pt x="575413" y="168602"/>
                  <a:pt x="583621" y="172332"/>
                  <a:pt x="593381" y="172332"/>
                </a:cubicBezTo>
                <a:cubicBezTo>
                  <a:pt x="603143" y="172332"/>
                  <a:pt x="611324" y="168602"/>
                  <a:pt x="617936" y="161150"/>
                </a:cubicBezTo>
                <a:cubicBezTo>
                  <a:pt x="624545" y="153701"/>
                  <a:pt x="627847" y="142880"/>
                  <a:pt x="627847" y="128685"/>
                </a:cubicBezTo>
                <a:cubicBezTo>
                  <a:pt x="627847" y="114843"/>
                  <a:pt x="624545" y="104198"/>
                  <a:pt x="617936" y="96746"/>
                </a:cubicBezTo>
                <a:cubicBezTo>
                  <a:pt x="611324" y="89295"/>
                  <a:pt x="603143" y="85565"/>
                  <a:pt x="593381" y="85565"/>
                </a:cubicBezTo>
                <a:cubicBezTo>
                  <a:pt x="583621" y="85565"/>
                  <a:pt x="575413" y="89295"/>
                  <a:pt x="568761" y="96746"/>
                </a:cubicBezTo>
                <a:cubicBezTo>
                  <a:pt x="562111" y="104198"/>
                  <a:pt x="558781" y="114933"/>
                  <a:pt x="558781" y="128951"/>
                </a:cubicBezTo>
                <a:close/>
                <a:moveTo>
                  <a:pt x="801644" y="0"/>
                </a:moveTo>
                <a:lnTo>
                  <a:pt x="827063" y="0"/>
                </a:lnTo>
                <a:cubicBezTo>
                  <a:pt x="826265" y="11268"/>
                  <a:pt x="823313" y="19807"/>
                  <a:pt x="818212" y="25617"/>
                </a:cubicBezTo>
                <a:cubicBezTo>
                  <a:pt x="813114" y="31424"/>
                  <a:pt x="800536" y="34333"/>
                  <a:pt x="780484" y="34333"/>
                </a:cubicBezTo>
                <a:cubicBezTo>
                  <a:pt x="778090" y="34333"/>
                  <a:pt x="775692" y="34289"/>
                  <a:pt x="773298" y="34199"/>
                </a:cubicBezTo>
                <a:lnTo>
                  <a:pt x="768506" y="34199"/>
                </a:lnTo>
                <a:cubicBezTo>
                  <a:pt x="756623" y="34199"/>
                  <a:pt x="746953" y="35506"/>
                  <a:pt x="739501" y="38124"/>
                </a:cubicBezTo>
                <a:cubicBezTo>
                  <a:pt x="732046" y="40745"/>
                  <a:pt x="725947" y="45821"/>
                  <a:pt x="721203" y="53359"/>
                </a:cubicBezTo>
                <a:cubicBezTo>
                  <a:pt x="716454" y="60905"/>
                  <a:pt x="713992" y="73061"/>
                  <a:pt x="713815" y="89827"/>
                </a:cubicBezTo>
                <a:cubicBezTo>
                  <a:pt x="719319" y="79444"/>
                  <a:pt x="726436" y="71684"/>
                  <a:pt x="735174" y="66539"/>
                </a:cubicBezTo>
                <a:cubicBezTo>
                  <a:pt x="743912" y="61390"/>
                  <a:pt x="754311" y="58820"/>
                  <a:pt x="766379" y="58820"/>
                </a:cubicBezTo>
                <a:cubicBezTo>
                  <a:pt x="784922" y="58820"/>
                  <a:pt x="800622" y="66027"/>
                  <a:pt x="813488" y="80441"/>
                </a:cubicBezTo>
                <a:cubicBezTo>
                  <a:pt x="826351" y="94860"/>
                  <a:pt x="832781" y="111560"/>
                  <a:pt x="832781" y="130547"/>
                </a:cubicBezTo>
                <a:cubicBezTo>
                  <a:pt x="832781" y="150332"/>
                  <a:pt x="826020" y="167321"/>
                  <a:pt x="812488" y="181516"/>
                </a:cubicBezTo>
                <a:cubicBezTo>
                  <a:pt x="798962" y="195711"/>
                  <a:pt x="781286" y="202806"/>
                  <a:pt x="759463" y="202806"/>
                </a:cubicBezTo>
                <a:cubicBezTo>
                  <a:pt x="744469" y="202806"/>
                  <a:pt x="731293" y="199213"/>
                  <a:pt x="719935" y="192027"/>
                </a:cubicBezTo>
                <a:cubicBezTo>
                  <a:pt x="708584" y="184842"/>
                  <a:pt x="700462" y="175013"/>
                  <a:pt x="695588" y="162551"/>
                </a:cubicBezTo>
                <a:cubicBezTo>
                  <a:pt x="690704" y="150087"/>
                  <a:pt x="688263" y="129438"/>
                  <a:pt x="688263" y="100605"/>
                </a:cubicBezTo>
                <a:cubicBezTo>
                  <a:pt x="688263" y="66715"/>
                  <a:pt x="694501" y="42360"/>
                  <a:pt x="706961" y="27547"/>
                </a:cubicBezTo>
                <a:cubicBezTo>
                  <a:pt x="719427" y="12733"/>
                  <a:pt x="741182" y="5324"/>
                  <a:pt x="772232" y="5324"/>
                </a:cubicBezTo>
                <a:lnTo>
                  <a:pt x="791133" y="5324"/>
                </a:lnTo>
                <a:cubicBezTo>
                  <a:pt x="796366" y="5324"/>
                  <a:pt x="799869" y="3549"/>
                  <a:pt x="801644" y="0"/>
                </a:cubicBezTo>
                <a:close/>
                <a:moveTo>
                  <a:pt x="726328" y="130013"/>
                </a:moveTo>
                <a:cubicBezTo>
                  <a:pt x="726328" y="142880"/>
                  <a:pt x="729540" y="153057"/>
                  <a:pt x="735977" y="160557"/>
                </a:cubicBezTo>
                <a:cubicBezTo>
                  <a:pt x="742403" y="168051"/>
                  <a:pt x="750279" y="171799"/>
                  <a:pt x="759592" y="171799"/>
                </a:cubicBezTo>
                <a:cubicBezTo>
                  <a:pt x="769615" y="171799"/>
                  <a:pt x="777845" y="167918"/>
                  <a:pt x="784281" y="160153"/>
                </a:cubicBezTo>
                <a:cubicBezTo>
                  <a:pt x="790711" y="152395"/>
                  <a:pt x="793929" y="142391"/>
                  <a:pt x="793929" y="130151"/>
                </a:cubicBezTo>
                <a:cubicBezTo>
                  <a:pt x="793929" y="117641"/>
                  <a:pt x="790668" y="107546"/>
                  <a:pt x="784145" y="99871"/>
                </a:cubicBezTo>
                <a:cubicBezTo>
                  <a:pt x="777629" y="92195"/>
                  <a:pt x="769572" y="88362"/>
                  <a:pt x="759992" y="88362"/>
                </a:cubicBezTo>
                <a:cubicBezTo>
                  <a:pt x="750675" y="88362"/>
                  <a:pt x="742734" y="92130"/>
                  <a:pt x="736175" y="99673"/>
                </a:cubicBezTo>
                <a:cubicBezTo>
                  <a:pt x="729605" y="107216"/>
                  <a:pt x="726328" y="117327"/>
                  <a:pt x="726328" y="130013"/>
                </a:cubicBezTo>
                <a:close/>
                <a:moveTo>
                  <a:pt x="862862" y="58288"/>
                </a:moveTo>
                <a:lnTo>
                  <a:pt x="897725" y="58288"/>
                </a:lnTo>
                <a:lnTo>
                  <a:pt x="897725" y="79048"/>
                </a:lnTo>
                <a:cubicBezTo>
                  <a:pt x="902250" y="71949"/>
                  <a:pt x="908370" y="66182"/>
                  <a:pt x="916092" y="61747"/>
                </a:cubicBezTo>
                <a:cubicBezTo>
                  <a:pt x="923807" y="57308"/>
                  <a:pt x="932371" y="55091"/>
                  <a:pt x="941778" y="55091"/>
                </a:cubicBezTo>
                <a:cubicBezTo>
                  <a:pt x="958187" y="55091"/>
                  <a:pt x="972115" y="61520"/>
                  <a:pt x="983563" y="74386"/>
                </a:cubicBezTo>
                <a:cubicBezTo>
                  <a:pt x="995011" y="87250"/>
                  <a:pt x="1000728" y="105173"/>
                  <a:pt x="1000728" y="128153"/>
                </a:cubicBezTo>
                <a:cubicBezTo>
                  <a:pt x="1000728" y="151750"/>
                  <a:pt x="994964" y="170092"/>
                  <a:pt x="983434" y="183176"/>
                </a:cubicBezTo>
                <a:cubicBezTo>
                  <a:pt x="971895" y="196264"/>
                  <a:pt x="957920" y="202806"/>
                  <a:pt x="941505" y="202806"/>
                </a:cubicBezTo>
                <a:cubicBezTo>
                  <a:pt x="933703" y="202806"/>
                  <a:pt x="926629" y="201250"/>
                  <a:pt x="920283" y="198148"/>
                </a:cubicBezTo>
                <a:cubicBezTo>
                  <a:pt x="913939" y="195044"/>
                  <a:pt x="907261" y="189724"/>
                  <a:pt x="900252" y="182181"/>
                </a:cubicBezTo>
                <a:lnTo>
                  <a:pt x="900252" y="253375"/>
                </a:lnTo>
                <a:lnTo>
                  <a:pt x="862862" y="253375"/>
                </a:lnTo>
                <a:close/>
                <a:moveTo>
                  <a:pt x="899856" y="126558"/>
                </a:moveTo>
                <a:cubicBezTo>
                  <a:pt x="899856" y="142438"/>
                  <a:pt x="903009" y="154170"/>
                  <a:pt x="909306" y="161754"/>
                </a:cubicBezTo>
                <a:cubicBezTo>
                  <a:pt x="915605" y="169340"/>
                  <a:pt x="923277" y="173135"/>
                  <a:pt x="932331" y="173135"/>
                </a:cubicBezTo>
                <a:cubicBezTo>
                  <a:pt x="941022" y="173135"/>
                  <a:pt x="948251" y="169654"/>
                  <a:pt x="954018" y="162688"/>
                </a:cubicBezTo>
                <a:cubicBezTo>
                  <a:pt x="959785" y="155722"/>
                  <a:pt x="962665" y="144298"/>
                  <a:pt x="962665" y="128419"/>
                </a:cubicBezTo>
                <a:cubicBezTo>
                  <a:pt x="962665" y="113605"/>
                  <a:pt x="959699" y="102600"/>
                  <a:pt x="953751" y="95415"/>
                </a:cubicBezTo>
                <a:cubicBezTo>
                  <a:pt x="947807" y="88229"/>
                  <a:pt x="940443" y="84636"/>
                  <a:pt x="931662" y="84636"/>
                </a:cubicBezTo>
                <a:cubicBezTo>
                  <a:pt x="922518" y="84636"/>
                  <a:pt x="914940" y="88164"/>
                  <a:pt x="908906" y="95217"/>
                </a:cubicBezTo>
                <a:cubicBezTo>
                  <a:pt x="902872" y="102269"/>
                  <a:pt x="899856" y="112716"/>
                  <a:pt x="899856" y="126558"/>
                </a:cubicBezTo>
                <a:close/>
                <a:moveTo>
                  <a:pt x="1112242" y="154635"/>
                </a:moveTo>
                <a:lnTo>
                  <a:pt x="1149505" y="160891"/>
                </a:lnTo>
                <a:cubicBezTo>
                  <a:pt x="1144717" y="174553"/>
                  <a:pt x="1137153" y="184953"/>
                  <a:pt x="1126818" y="192092"/>
                </a:cubicBezTo>
                <a:cubicBezTo>
                  <a:pt x="1116479" y="199235"/>
                  <a:pt x="1103551" y="202806"/>
                  <a:pt x="1088024" y="202806"/>
                </a:cubicBezTo>
                <a:cubicBezTo>
                  <a:pt x="1063451" y="202806"/>
                  <a:pt x="1045264" y="194775"/>
                  <a:pt x="1033463" y="178718"/>
                </a:cubicBezTo>
                <a:cubicBezTo>
                  <a:pt x="1024146" y="165855"/>
                  <a:pt x="1019491" y="149623"/>
                  <a:pt x="1019491" y="130013"/>
                </a:cubicBezTo>
                <a:cubicBezTo>
                  <a:pt x="1019491" y="106596"/>
                  <a:pt x="1025611" y="88253"/>
                  <a:pt x="1037858" y="74988"/>
                </a:cubicBezTo>
                <a:cubicBezTo>
                  <a:pt x="1050098" y="61721"/>
                  <a:pt x="1065578" y="55091"/>
                  <a:pt x="1084298" y="55091"/>
                </a:cubicBezTo>
                <a:cubicBezTo>
                  <a:pt x="1105326" y="55091"/>
                  <a:pt x="1121918" y="62035"/>
                  <a:pt x="1134068" y="75916"/>
                </a:cubicBezTo>
                <a:cubicBezTo>
                  <a:pt x="1146226" y="89801"/>
                  <a:pt x="1152036" y="111074"/>
                  <a:pt x="1151503" y="139730"/>
                </a:cubicBezTo>
                <a:lnTo>
                  <a:pt x="1057820" y="139730"/>
                </a:lnTo>
                <a:cubicBezTo>
                  <a:pt x="1058087" y="150822"/>
                  <a:pt x="1061097" y="159447"/>
                  <a:pt x="1066864" y="165610"/>
                </a:cubicBezTo>
                <a:cubicBezTo>
                  <a:pt x="1072631" y="171777"/>
                  <a:pt x="1079816" y="174859"/>
                  <a:pt x="1088421" y="174859"/>
                </a:cubicBezTo>
                <a:cubicBezTo>
                  <a:pt x="1094278" y="174859"/>
                  <a:pt x="1099205" y="173264"/>
                  <a:pt x="1103198" y="170068"/>
                </a:cubicBezTo>
                <a:cubicBezTo>
                  <a:pt x="1107184" y="166877"/>
                  <a:pt x="1110207" y="161730"/>
                  <a:pt x="1112242" y="154635"/>
                </a:cubicBezTo>
                <a:close/>
                <a:moveTo>
                  <a:pt x="1114369" y="116841"/>
                </a:moveTo>
                <a:cubicBezTo>
                  <a:pt x="1114106" y="106017"/>
                  <a:pt x="1111316" y="97787"/>
                  <a:pt x="1105989" y="92152"/>
                </a:cubicBezTo>
                <a:cubicBezTo>
                  <a:pt x="1100671" y="86522"/>
                  <a:pt x="1094188" y="83704"/>
                  <a:pt x="1086563" y="83704"/>
                </a:cubicBezTo>
                <a:cubicBezTo>
                  <a:pt x="1078398" y="83704"/>
                  <a:pt x="1071655" y="86677"/>
                  <a:pt x="1066338" y="92621"/>
                </a:cubicBezTo>
                <a:cubicBezTo>
                  <a:pt x="1061010" y="98564"/>
                  <a:pt x="1058393" y="106639"/>
                  <a:pt x="1058479" y="116841"/>
                </a:cubicBezTo>
                <a:close/>
                <a:moveTo>
                  <a:pt x="1161940" y="58288"/>
                </a:moveTo>
                <a:lnTo>
                  <a:pt x="1289822" y="58288"/>
                </a:lnTo>
                <a:lnTo>
                  <a:pt x="1289822" y="88495"/>
                </a:lnTo>
                <a:lnTo>
                  <a:pt x="1244581" y="88495"/>
                </a:lnTo>
                <a:lnTo>
                  <a:pt x="1244581" y="199613"/>
                </a:lnTo>
                <a:lnTo>
                  <a:pt x="1207185" y="199613"/>
                </a:lnTo>
                <a:lnTo>
                  <a:pt x="1207185" y="88495"/>
                </a:lnTo>
                <a:lnTo>
                  <a:pt x="1161940" y="88495"/>
                </a:lnTo>
                <a:close/>
                <a:moveTo>
                  <a:pt x="1389388" y="154635"/>
                </a:moveTo>
                <a:lnTo>
                  <a:pt x="1426655" y="160891"/>
                </a:lnTo>
                <a:cubicBezTo>
                  <a:pt x="1421859" y="174553"/>
                  <a:pt x="1414293" y="184953"/>
                  <a:pt x="1403964" y="192092"/>
                </a:cubicBezTo>
                <a:cubicBezTo>
                  <a:pt x="1393628" y="199235"/>
                  <a:pt x="1380697" y="202806"/>
                  <a:pt x="1365174" y="202806"/>
                </a:cubicBezTo>
                <a:cubicBezTo>
                  <a:pt x="1340593" y="202806"/>
                  <a:pt x="1322409" y="194775"/>
                  <a:pt x="1310608" y="178718"/>
                </a:cubicBezTo>
                <a:cubicBezTo>
                  <a:pt x="1301296" y="165855"/>
                  <a:pt x="1296637" y="149623"/>
                  <a:pt x="1296637" y="130013"/>
                </a:cubicBezTo>
                <a:cubicBezTo>
                  <a:pt x="1296637" y="106596"/>
                  <a:pt x="1302757" y="88253"/>
                  <a:pt x="1315004" y="74988"/>
                </a:cubicBezTo>
                <a:cubicBezTo>
                  <a:pt x="1327244" y="61721"/>
                  <a:pt x="1342724" y="55091"/>
                  <a:pt x="1361444" y="55091"/>
                </a:cubicBezTo>
                <a:cubicBezTo>
                  <a:pt x="1382469" y="55091"/>
                  <a:pt x="1399058" y="62035"/>
                  <a:pt x="1411218" y="75916"/>
                </a:cubicBezTo>
                <a:cubicBezTo>
                  <a:pt x="1423368" y="89801"/>
                  <a:pt x="1429182" y="111074"/>
                  <a:pt x="1428642" y="139730"/>
                </a:cubicBezTo>
                <a:lnTo>
                  <a:pt x="1334959" y="139730"/>
                </a:lnTo>
                <a:cubicBezTo>
                  <a:pt x="1335229" y="150822"/>
                  <a:pt x="1338242" y="159447"/>
                  <a:pt x="1344009" y="165610"/>
                </a:cubicBezTo>
                <a:cubicBezTo>
                  <a:pt x="1349780" y="171777"/>
                  <a:pt x="1356966" y="174859"/>
                  <a:pt x="1365566" y="174859"/>
                </a:cubicBezTo>
                <a:cubicBezTo>
                  <a:pt x="1371424" y="174859"/>
                  <a:pt x="1376345" y="173264"/>
                  <a:pt x="1380340" y="170068"/>
                </a:cubicBezTo>
                <a:cubicBezTo>
                  <a:pt x="1384333" y="166877"/>
                  <a:pt x="1387349" y="161730"/>
                  <a:pt x="1389388" y="154635"/>
                </a:cubicBezTo>
                <a:close/>
                <a:moveTo>
                  <a:pt x="1391515" y="116841"/>
                </a:moveTo>
                <a:cubicBezTo>
                  <a:pt x="1391252" y="106017"/>
                  <a:pt x="1388462" y="97787"/>
                  <a:pt x="1383134" y="92152"/>
                </a:cubicBezTo>
                <a:cubicBezTo>
                  <a:pt x="1377813" y="86522"/>
                  <a:pt x="1371333" y="83704"/>
                  <a:pt x="1363708" y="83704"/>
                </a:cubicBezTo>
                <a:cubicBezTo>
                  <a:pt x="1355547" y="83704"/>
                  <a:pt x="1348801" y="86677"/>
                  <a:pt x="1343480" y="92621"/>
                </a:cubicBezTo>
                <a:cubicBezTo>
                  <a:pt x="1338156" y="98564"/>
                  <a:pt x="1335538" y="106639"/>
                  <a:pt x="1335629" y="116841"/>
                </a:cubicBezTo>
                <a:close/>
                <a:moveTo>
                  <a:pt x="1457658" y="58288"/>
                </a:moveTo>
                <a:lnTo>
                  <a:pt x="1495054" y="58288"/>
                </a:lnTo>
                <a:lnTo>
                  <a:pt x="1495054" y="110051"/>
                </a:lnTo>
                <a:lnTo>
                  <a:pt x="1548550" y="110051"/>
                </a:lnTo>
                <a:lnTo>
                  <a:pt x="1548550" y="58288"/>
                </a:lnTo>
                <a:lnTo>
                  <a:pt x="1586070" y="58288"/>
                </a:lnTo>
                <a:lnTo>
                  <a:pt x="1586070" y="199613"/>
                </a:lnTo>
                <a:lnTo>
                  <a:pt x="1548550" y="199613"/>
                </a:lnTo>
                <a:lnTo>
                  <a:pt x="1548550" y="140264"/>
                </a:lnTo>
                <a:lnTo>
                  <a:pt x="1495054" y="140264"/>
                </a:lnTo>
                <a:lnTo>
                  <a:pt x="1495054" y="199613"/>
                </a:lnTo>
                <a:lnTo>
                  <a:pt x="1457658" y="199613"/>
                </a:lnTo>
                <a:close/>
                <a:moveTo>
                  <a:pt x="1622807" y="58288"/>
                </a:moveTo>
                <a:lnTo>
                  <a:pt x="1658736" y="58288"/>
                </a:lnTo>
                <a:lnTo>
                  <a:pt x="1658736" y="147049"/>
                </a:lnTo>
                <a:lnTo>
                  <a:pt x="1716221" y="58288"/>
                </a:lnTo>
                <a:lnTo>
                  <a:pt x="1752948" y="58288"/>
                </a:lnTo>
                <a:lnTo>
                  <a:pt x="1752948" y="199613"/>
                </a:lnTo>
                <a:lnTo>
                  <a:pt x="1717020" y="199613"/>
                </a:lnTo>
                <a:lnTo>
                  <a:pt x="1717020" y="109257"/>
                </a:lnTo>
                <a:lnTo>
                  <a:pt x="1658736" y="199613"/>
                </a:lnTo>
                <a:lnTo>
                  <a:pt x="1622807" y="199613"/>
                </a:lnTo>
                <a:close/>
                <a:moveTo>
                  <a:pt x="1873119" y="154635"/>
                </a:moveTo>
                <a:lnTo>
                  <a:pt x="1910380" y="160891"/>
                </a:lnTo>
                <a:cubicBezTo>
                  <a:pt x="1905588" y="174553"/>
                  <a:pt x="1898028" y="184953"/>
                  <a:pt x="1887689" y="192092"/>
                </a:cubicBezTo>
                <a:cubicBezTo>
                  <a:pt x="1877353" y="199235"/>
                  <a:pt x="1864422" y="202806"/>
                  <a:pt x="1848899" y="202806"/>
                </a:cubicBezTo>
                <a:cubicBezTo>
                  <a:pt x="1824325" y="202806"/>
                  <a:pt x="1806135" y="194775"/>
                  <a:pt x="1794334" y="178718"/>
                </a:cubicBezTo>
                <a:cubicBezTo>
                  <a:pt x="1785021" y="165855"/>
                  <a:pt x="1780362" y="149623"/>
                  <a:pt x="1780362" y="130013"/>
                </a:cubicBezTo>
                <a:cubicBezTo>
                  <a:pt x="1780362" y="106596"/>
                  <a:pt x="1786489" y="88253"/>
                  <a:pt x="1798729" y="74988"/>
                </a:cubicBezTo>
                <a:cubicBezTo>
                  <a:pt x="1810969" y="61721"/>
                  <a:pt x="1826449" y="55091"/>
                  <a:pt x="1845169" y="55091"/>
                </a:cubicBezTo>
                <a:cubicBezTo>
                  <a:pt x="1866200" y="55091"/>
                  <a:pt x="1882789" y="62035"/>
                  <a:pt x="1894943" y="75916"/>
                </a:cubicBezTo>
                <a:cubicBezTo>
                  <a:pt x="1907100" y="89801"/>
                  <a:pt x="1912907" y="111074"/>
                  <a:pt x="1912374" y="139730"/>
                </a:cubicBezTo>
                <a:lnTo>
                  <a:pt x="1818695" y="139730"/>
                </a:lnTo>
                <a:cubicBezTo>
                  <a:pt x="1818958" y="150822"/>
                  <a:pt x="1821974" y="159447"/>
                  <a:pt x="1827742" y="165610"/>
                </a:cubicBezTo>
                <a:cubicBezTo>
                  <a:pt x="1833506" y="171777"/>
                  <a:pt x="1840691" y="174859"/>
                  <a:pt x="1849298" y="174859"/>
                </a:cubicBezTo>
                <a:cubicBezTo>
                  <a:pt x="1855155" y="174859"/>
                  <a:pt x="1860076" y="173264"/>
                  <a:pt x="1864069" y="170068"/>
                </a:cubicBezTo>
                <a:cubicBezTo>
                  <a:pt x="1868058" y="166877"/>
                  <a:pt x="1871075" y="161730"/>
                  <a:pt x="1873119" y="154635"/>
                </a:cubicBezTo>
                <a:close/>
                <a:moveTo>
                  <a:pt x="1875247" y="116841"/>
                </a:moveTo>
                <a:cubicBezTo>
                  <a:pt x="1874977" y="106017"/>
                  <a:pt x="1872187" y="97787"/>
                  <a:pt x="1866866" y="92152"/>
                </a:cubicBezTo>
                <a:cubicBezTo>
                  <a:pt x="1861538" y="86522"/>
                  <a:pt x="1855065" y="83704"/>
                  <a:pt x="1847434" y="83704"/>
                </a:cubicBezTo>
                <a:cubicBezTo>
                  <a:pt x="1839273" y="83704"/>
                  <a:pt x="1832533" y="86677"/>
                  <a:pt x="1827205" y="92621"/>
                </a:cubicBezTo>
                <a:cubicBezTo>
                  <a:pt x="1821881" y="98564"/>
                  <a:pt x="1819264" y="106639"/>
                  <a:pt x="1819354" y="116841"/>
                </a:cubicBezTo>
                <a:close/>
                <a:moveTo>
                  <a:pt x="2015460" y="58288"/>
                </a:moveTo>
                <a:lnTo>
                  <a:pt x="2051388" y="58288"/>
                </a:lnTo>
                <a:lnTo>
                  <a:pt x="2051388" y="147049"/>
                </a:lnTo>
                <a:lnTo>
                  <a:pt x="2108880" y="58288"/>
                </a:lnTo>
                <a:lnTo>
                  <a:pt x="2145607" y="58288"/>
                </a:lnTo>
                <a:lnTo>
                  <a:pt x="2145607" y="199613"/>
                </a:lnTo>
                <a:lnTo>
                  <a:pt x="2109672" y="199613"/>
                </a:lnTo>
                <a:lnTo>
                  <a:pt x="2109672" y="109257"/>
                </a:lnTo>
                <a:lnTo>
                  <a:pt x="2051388" y="199613"/>
                </a:lnTo>
                <a:lnTo>
                  <a:pt x="2015460" y="199613"/>
                </a:lnTo>
                <a:close/>
                <a:moveTo>
                  <a:pt x="2260717" y="58288"/>
                </a:moveTo>
                <a:lnTo>
                  <a:pt x="2307024" y="58288"/>
                </a:lnTo>
                <a:lnTo>
                  <a:pt x="2342159" y="156766"/>
                </a:lnTo>
                <a:lnTo>
                  <a:pt x="2377558" y="58288"/>
                </a:lnTo>
                <a:lnTo>
                  <a:pt x="2423729" y="58288"/>
                </a:lnTo>
                <a:lnTo>
                  <a:pt x="2423729" y="199613"/>
                </a:lnTo>
                <a:lnTo>
                  <a:pt x="2391930" y="199613"/>
                </a:lnTo>
                <a:lnTo>
                  <a:pt x="2391930" y="106596"/>
                </a:lnTo>
                <a:lnTo>
                  <a:pt x="2357463" y="199613"/>
                </a:lnTo>
                <a:lnTo>
                  <a:pt x="2325524" y="199613"/>
                </a:lnTo>
                <a:lnTo>
                  <a:pt x="2292652" y="106596"/>
                </a:lnTo>
                <a:lnTo>
                  <a:pt x="2292652" y="199613"/>
                </a:lnTo>
                <a:lnTo>
                  <a:pt x="2260717" y="199613"/>
                </a:lnTo>
                <a:close/>
                <a:moveTo>
                  <a:pt x="2450161" y="126954"/>
                </a:moveTo>
                <a:cubicBezTo>
                  <a:pt x="2450161" y="114533"/>
                  <a:pt x="2453224" y="102514"/>
                  <a:pt x="2459344" y="90888"/>
                </a:cubicBezTo>
                <a:cubicBezTo>
                  <a:pt x="2465460" y="79268"/>
                  <a:pt x="2474139" y="70398"/>
                  <a:pt x="2485357" y="64274"/>
                </a:cubicBezTo>
                <a:cubicBezTo>
                  <a:pt x="2496581" y="58154"/>
                  <a:pt x="2509110" y="55091"/>
                  <a:pt x="2522955" y="55091"/>
                </a:cubicBezTo>
                <a:cubicBezTo>
                  <a:pt x="2544336" y="55091"/>
                  <a:pt x="2561857" y="62035"/>
                  <a:pt x="2575516" y="75916"/>
                </a:cubicBezTo>
                <a:cubicBezTo>
                  <a:pt x="2589181" y="89801"/>
                  <a:pt x="2596007" y="107348"/>
                  <a:pt x="2596007" y="128549"/>
                </a:cubicBezTo>
                <a:cubicBezTo>
                  <a:pt x="2596007" y="149932"/>
                  <a:pt x="2589116" y="167655"/>
                  <a:pt x="2575318" y="181714"/>
                </a:cubicBezTo>
                <a:cubicBezTo>
                  <a:pt x="2561525" y="195775"/>
                  <a:pt x="2544156" y="202806"/>
                  <a:pt x="2523218" y="202806"/>
                </a:cubicBezTo>
                <a:cubicBezTo>
                  <a:pt x="2510266" y="202806"/>
                  <a:pt x="2497913" y="199879"/>
                  <a:pt x="2486160" y="194025"/>
                </a:cubicBezTo>
                <a:cubicBezTo>
                  <a:pt x="2474406" y="188168"/>
                  <a:pt x="2465460" y="179585"/>
                  <a:pt x="2459344" y="168271"/>
                </a:cubicBezTo>
                <a:cubicBezTo>
                  <a:pt x="2453224" y="156960"/>
                  <a:pt x="2450161" y="143186"/>
                  <a:pt x="2450161" y="126954"/>
                </a:cubicBezTo>
                <a:close/>
                <a:moveTo>
                  <a:pt x="2488485" y="128951"/>
                </a:moveTo>
                <a:cubicBezTo>
                  <a:pt x="2488485" y="142966"/>
                  <a:pt x="2491809" y="153701"/>
                  <a:pt x="2498465" y="161150"/>
                </a:cubicBezTo>
                <a:cubicBezTo>
                  <a:pt x="2505121" y="168602"/>
                  <a:pt x="2513329" y="172332"/>
                  <a:pt x="2523085" y="172332"/>
                </a:cubicBezTo>
                <a:cubicBezTo>
                  <a:pt x="2532845" y="172332"/>
                  <a:pt x="2541027" y="168602"/>
                  <a:pt x="2547644" y="161150"/>
                </a:cubicBezTo>
                <a:cubicBezTo>
                  <a:pt x="2554247" y="153701"/>
                  <a:pt x="2557552" y="142880"/>
                  <a:pt x="2557552" y="128685"/>
                </a:cubicBezTo>
                <a:cubicBezTo>
                  <a:pt x="2557552" y="114843"/>
                  <a:pt x="2554247" y="104198"/>
                  <a:pt x="2547644" y="96746"/>
                </a:cubicBezTo>
                <a:cubicBezTo>
                  <a:pt x="2541027" y="89295"/>
                  <a:pt x="2532845" y="85565"/>
                  <a:pt x="2523085" y="85565"/>
                </a:cubicBezTo>
                <a:cubicBezTo>
                  <a:pt x="2513329" y="85565"/>
                  <a:pt x="2505121" y="89295"/>
                  <a:pt x="2498465" y="96746"/>
                </a:cubicBezTo>
                <a:cubicBezTo>
                  <a:pt x="2491809" y="104198"/>
                  <a:pt x="2488485" y="114933"/>
                  <a:pt x="2488485" y="128951"/>
                </a:cubicBezTo>
                <a:close/>
                <a:moveTo>
                  <a:pt x="2623824" y="58288"/>
                </a:moveTo>
                <a:lnTo>
                  <a:pt x="2661221" y="58288"/>
                </a:lnTo>
                <a:lnTo>
                  <a:pt x="2661221" y="110051"/>
                </a:lnTo>
                <a:lnTo>
                  <a:pt x="2714716" y="110051"/>
                </a:lnTo>
                <a:lnTo>
                  <a:pt x="2714716" y="58288"/>
                </a:lnTo>
                <a:lnTo>
                  <a:pt x="2752240" y="58288"/>
                </a:lnTo>
                <a:lnTo>
                  <a:pt x="2752240" y="199613"/>
                </a:lnTo>
                <a:lnTo>
                  <a:pt x="2714716" y="199613"/>
                </a:lnTo>
                <a:lnTo>
                  <a:pt x="2714716" y="140264"/>
                </a:lnTo>
                <a:lnTo>
                  <a:pt x="2661221" y="140264"/>
                </a:lnTo>
                <a:lnTo>
                  <a:pt x="2661221" y="199613"/>
                </a:lnTo>
                <a:lnTo>
                  <a:pt x="2623824" y="199613"/>
                </a:lnTo>
                <a:close/>
                <a:moveTo>
                  <a:pt x="2773134" y="58288"/>
                </a:moveTo>
                <a:lnTo>
                  <a:pt x="2901017" y="58288"/>
                </a:lnTo>
                <a:lnTo>
                  <a:pt x="2901017" y="88495"/>
                </a:lnTo>
                <a:lnTo>
                  <a:pt x="2855775" y="88495"/>
                </a:lnTo>
                <a:lnTo>
                  <a:pt x="2855775" y="199613"/>
                </a:lnTo>
                <a:lnTo>
                  <a:pt x="2818379" y="199613"/>
                </a:lnTo>
                <a:lnTo>
                  <a:pt x="2818379" y="88495"/>
                </a:lnTo>
                <a:lnTo>
                  <a:pt x="2773134" y="88495"/>
                </a:lnTo>
                <a:close/>
                <a:moveTo>
                  <a:pt x="2946960" y="101402"/>
                </a:moveTo>
                <a:lnTo>
                  <a:pt x="2913030" y="95281"/>
                </a:lnTo>
                <a:cubicBezTo>
                  <a:pt x="2916842" y="81619"/>
                  <a:pt x="2923402" y="71503"/>
                  <a:pt x="2932722" y="64936"/>
                </a:cubicBezTo>
                <a:cubicBezTo>
                  <a:pt x="2942039" y="58374"/>
                  <a:pt x="2955881" y="55091"/>
                  <a:pt x="2974241" y="55091"/>
                </a:cubicBezTo>
                <a:cubicBezTo>
                  <a:pt x="2990920" y="55091"/>
                  <a:pt x="3003343" y="57067"/>
                  <a:pt x="3011508" y="61013"/>
                </a:cubicBezTo>
                <a:cubicBezTo>
                  <a:pt x="3019669" y="64965"/>
                  <a:pt x="3025415" y="69977"/>
                  <a:pt x="3028741" y="76050"/>
                </a:cubicBezTo>
                <a:cubicBezTo>
                  <a:pt x="3032064" y="82130"/>
                  <a:pt x="3033730" y="93286"/>
                  <a:pt x="3033730" y="109523"/>
                </a:cubicBezTo>
                <a:lnTo>
                  <a:pt x="3033328" y="153173"/>
                </a:lnTo>
                <a:cubicBezTo>
                  <a:pt x="3033328" y="165588"/>
                  <a:pt x="3033928" y="174748"/>
                  <a:pt x="3035128" y="180648"/>
                </a:cubicBezTo>
                <a:cubicBezTo>
                  <a:pt x="3036326" y="186549"/>
                  <a:pt x="3038565" y="192869"/>
                  <a:pt x="3041842" y="199613"/>
                </a:cubicBezTo>
                <a:lnTo>
                  <a:pt x="3004848" y="199613"/>
                </a:lnTo>
                <a:cubicBezTo>
                  <a:pt x="3003873" y="197129"/>
                  <a:pt x="3002674" y="193446"/>
                  <a:pt x="3001255" y="188568"/>
                </a:cubicBezTo>
                <a:cubicBezTo>
                  <a:pt x="3000639" y="186354"/>
                  <a:pt x="3000190" y="184889"/>
                  <a:pt x="2999923" y="184179"/>
                </a:cubicBezTo>
                <a:cubicBezTo>
                  <a:pt x="2993536" y="190389"/>
                  <a:pt x="2986707" y="195044"/>
                  <a:pt x="2979435" y="198148"/>
                </a:cubicBezTo>
                <a:cubicBezTo>
                  <a:pt x="2972160" y="201250"/>
                  <a:pt x="2964395" y="202806"/>
                  <a:pt x="2956144" y="202806"/>
                </a:cubicBezTo>
                <a:cubicBezTo>
                  <a:pt x="2941596" y="202806"/>
                  <a:pt x="2930126" y="198856"/>
                  <a:pt x="2921742" y="190962"/>
                </a:cubicBezTo>
                <a:cubicBezTo>
                  <a:pt x="2913361" y="183068"/>
                  <a:pt x="2909167" y="173088"/>
                  <a:pt x="2909167" y="161020"/>
                </a:cubicBezTo>
                <a:cubicBezTo>
                  <a:pt x="2909167" y="153036"/>
                  <a:pt x="2911075" y="145915"/>
                  <a:pt x="2914891" y="139662"/>
                </a:cubicBezTo>
                <a:cubicBezTo>
                  <a:pt x="2918704" y="133408"/>
                  <a:pt x="2924049" y="128617"/>
                  <a:pt x="2930929" y="125286"/>
                </a:cubicBezTo>
                <a:cubicBezTo>
                  <a:pt x="2937801" y="121960"/>
                  <a:pt x="2947716" y="119059"/>
                  <a:pt x="2960669" y="116575"/>
                </a:cubicBezTo>
                <a:cubicBezTo>
                  <a:pt x="2978150" y="113291"/>
                  <a:pt x="2990257" y="110232"/>
                  <a:pt x="2997000" y="107391"/>
                </a:cubicBezTo>
                <a:lnTo>
                  <a:pt x="2997000" y="103666"/>
                </a:lnTo>
                <a:cubicBezTo>
                  <a:pt x="2997000" y="96480"/>
                  <a:pt x="2995221" y="91357"/>
                  <a:pt x="2991672" y="88298"/>
                </a:cubicBezTo>
                <a:cubicBezTo>
                  <a:pt x="2988122" y="85233"/>
                  <a:pt x="2981427" y="83704"/>
                  <a:pt x="2971580" y="83704"/>
                </a:cubicBezTo>
                <a:cubicBezTo>
                  <a:pt x="2964931" y="83704"/>
                  <a:pt x="2959736" y="85010"/>
                  <a:pt x="2956010" y="87627"/>
                </a:cubicBezTo>
                <a:cubicBezTo>
                  <a:pt x="2952284" y="90244"/>
                  <a:pt x="2949268" y="94838"/>
                  <a:pt x="2946960" y="101402"/>
                </a:cubicBezTo>
                <a:close/>
                <a:moveTo>
                  <a:pt x="2997000" y="131745"/>
                </a:moveTo>
                <a:cubicBezTo>
                  <a:pt x="2992208" y="133341"/>
                  <a:pt x="2984623" y="135248"/>
                  <a:pt x="2974241" y="137466"/>
                </a:cubicBezTo>
                <a:cubicBezTo>
                  <a:pt x="2963861" y="139683"/>
                  <a:pt x="2957076" y="141857"/>
                  <a:pt x="2953883" y="143989"/>
                </a:cubicBezTo>
                <a:cubicBezTo>
                  <a:pt x="2949001" y="147449"/>
                  <a:pt x="2946564" y="151837"/>
                  <a:pt x="2946564" y="157161"/>
                </a:cubicBezTo>
                <a:cubicBezTo>
                  <a:pt x="2946564" y="162396"/>
                  <a:pt x="2948515" y="166925"/>
                  <a:pt x="2952417" y="170737"/>
                </a:cubicBezTo>
                <a:cubicBezTo>
                  <a:pt x="2956320" y="174553"/>
                  <a:pt x="2961288" y="176461"/>
                  <a:pt x="2967325" y="176461"/>
                </a:cubicBezTo>
                <a:cubicBezTo>
                  <a:pt x="2974061" y="176461"/>
                  <a:pt x="2980501" y="174244"/>
                  <a:pt x="2986621" y="169809"/>
                </a:cubicBezTo>
                <a:cubicBezTo>
                  <a:pt x="2991142" y="166434"/>
                  <a:pt x="2994113" y="162309"/>
                  <a:pt x="2995532" y="157428"/>
                </a:cubicBezTo>
                <a:cubicBezTo>
                  <a:pt x="2996507" y="154231"/>
                  <a:pt x="2997000" y="148158"/>
                  <a:pt x="2997000" y="139198"/>
                </a:cubicBezTo>
                <a:close/>
                <a:moveTo>
                  <a:pt x="3129142" y="199613"/>
                </a:moveTo>
                <a:lnTo>
                  <a:pt x="3129142" y="139330"/>
                </a:lnTo>
                <a:cubicBezTo>
                  <a:pt x="3124264" y="139687"/>
                  <a:pt x="3120873" y="140774"/>
                  <a:pt x="3118968" y="142589"/>
                </a:cubicBezTo>
                <a:cubicBezTo>
                  <a:pt x="3117053" y="144410"/>
                  <a:pt x="3113705" y="149800"/>
                  <a:pt x="3108913" y="158756"/>
                </a:cubicBezTo>
                <a:lnTo>
                  <a:pt x="3091082" y="199613"/>
                </a:lnTo>
                <a:lnTo>
                  <a:pt x="3050892" y="199613"/>
                </a:lnTo>
                <a:lnTo>
                  <a:pt x="3070854" y="160624"/>
                </a:lnTo>
                <a:cubicBezTo>
                  <a:pt x="3080967" y="141105"/>
                  <a:pt x="3091479" y="129927"/>
                  <a:pt x="3102397" y="127087"/>
                </a:cubicBezTo>
                <a:cubicBezTo>
                  <a:pt x="3094236" y="123981"/>
                  <a:pt x="3087976" y="115952"/>
                  <a:pt x="3083630" y="103003"/>
                </a:cubicBezTo>
                <a:cubicBezTo>
                  <a:pt x="3080347" y="93329"/>
                  <a:pt x="3077352" y="87544"/>
                  <a:pt x="3074645" y="85637"/>
                </a:cubicBezTo>
                <a:cubicBezTo>
                  <a:pt x="3071941" y="83728"/>
                  <a:pt x="3065616" y="82774"/>
                  <a:pt x="3055684" y="82774"/>
                </a:cubicBezTo>
                <a:lnTo>
                  <a:pt x="3055684" y="58021"/>
                </a:lnTo>
                <a:cubicBezTo>
                  <a:pt x="3063046" y="57577"/>
                  <a:pt x="3068193" y="57355"/>
                  <a:pt x="3071117" y="57355"/>
                </a:cubicBezTo>
                <a:cubicBezTo>
                  <a:pt x="3079372" y="57355"/>
                  <a:pt x="3086420" y="59173"/>
                  <a:pt x="3092278" y="62809"/>
                </a:cubicBezTo>
                <a:cubicBezTo>
                  <a:pt x="3098135" y="66449"/>
                  <a:pt x="3103639" y="75498"/>
                  <a:pt x="3108780" y="89960"/>
                </a:cubicBezTo>
                <a:cubicBezTo>
                  <a:pt x="3112773" y="101229"/>
                  <a:pt x="3115966" y="108346"/>
                  <a:pt x="3118359" y="111319"/>
                </a:cubicBezTo>
                <a:cubicBezTo>
                  <a:pt x="3120757" y="114290"/>
                  <a:pt x="3124346" y="115862"/>
                  <a:pt x="3129142" y="116042"/>
                </a:cubicBezTo>
                <a:lnTo>
                  <a:pt x="3129142" y="58288"/>
                </a:lnTo>
                <a:lnTo>
                  <a:pt x="3166272" y="58288"/>
                </a:lnTo>
                <a:lnTo>
                  <a:pt x="3166272" y="116042"/>
                </a:lnTo>
                <a:cubicBezTo>
                  <a:pt x="3171061" y="116042"/>
                  <a:pt x="3174675" y="114490"/>
                  <a:pt x="3177115" y="111384"/>
                </a:cubicBezTo>
                <a:cubicBezTo>
                  <a:pt x="3179556" y="108281"/>
                  <a:pt x="3182721" y="101138"/>
                  <a:pt x="3186630" y="89960"/>
                </a:cubicBezTo>
                <a:cubicBezTo>
                  <a:pt x="3191684" y="75679"/>
                  <a:pt x="3197071" y="66672"/>
                  <a:pt x="3202794" y="62946"/>
                </a:cubicBezTo>
                <a:cubicBezTo>
                  <a:pt x="3208514" y="59216"/>
                  <a:pt x="3215855" y="57355"/>
                  <a:pt x="3224818" y="57355"/>
                </a:cubicBezTo>
                <a:cubicBezTo>
                  <a:pt x="3227389" y="57355"/>
                  <a:pt x="3232361" y="57577"/>
                  <a:pt x="3239727" y="58021"/>
                </a:cubicBezTo>
                <a:lnTo>
                  <a:pt x="3239727" y="82774"/>
                </a:lnTo>
                <a:cubicBezTo>
                  <a:pt x="3229873" y="82774"/>
                  <a:pt x="3223577" y="83728"/>
                  <a:pt x="3220831" y="85637"/>
                </a:cubicBezTo>
                <a:cubicBezTo>
                  <a:pt x="3218076" y="87544"/>
                  <a:pt x="3215062" y="93329"/>
                  <a:pt x="3211779" y="103003"/>
                </a:cubicBezTo>
                <a:cubicBezTo>
                  <a:pt x="3207438" y="115952"/>
                  <a:pt x="3201178" y="123981"/>
                  <a:pt x="3193016" y="127087"/>
                </a:cubicBezTo>
                <a:cubicBezTo>
                  <a:pt x="3203928" y="129927"/>
                  <a:pt x="3214440" y="141105"/>
                  <a:pt x="3224556" y="160624"/>
                </a:cubicBezTo>
                <a:lnTo>
                  <a:pt x="3244518" y="199613"/>
                </a:lnTo>
                <a:lnTo>
                  <a:pt x="3204327" y="199613"/>
                </a:lnTo>
                <a:lnTo>
                  <a:pt x="3186630" y="158756"/>
                </a:lnTo>
                <a:cubicBezTo>
                  <a:pt x="3183433" y="151484"/>
                  <a:pt x="3180485" y="146519"/>
                  <a:pt x="3177774" y="143856"/>
                </a:cubicBezTo>
                <a:cubicBezTo>
                  <a:pt x="3175070" y="141196"/>
                  <a:pt x="3171236" y="139687"/>
                  <a:pt x="3166272" y="139330"/>
                </a:cubicBezTo>
                <a:lnTo>
                  <a:pt x="3166272" y="199613"/>
                </a:lnTo>
                <a:close/>
                <a:moveTo>
                  <a:pt x="3262882" y="162219"/>
                </a:moveTo>
                <a:lnTo>
                  <a:pt x="3300278" y="162219"/>
                </a:lnTo>
                <a:lnTo>
                  <a:pt x="3300278" y="188968"/>
                </a:lnTo>
                <a:cubicBezTo>
                  <a:pt x="3300278" y="199792"/>
                  <a:pt x="3299342" y="208331"/>
                  <a:pt x="3297478" y="214589"/>
                </a:cubicBezTo>
                <a:cubicBezTo>
                  <a:pt x="3295620" y="220838"/>
                  <a:pt x="3292092" y="226451"/>
                  <a:pt x="3286905" y="231419"/>
                </a:cubicBezTo>
                <a:cubicBezTo>
                  <a:pt x="3281710" y="236386"/>
                  <a:pt x="3275118" y="240288"/>
                  <a:pt x="3267140" y="243130"/>
                </a:cubicBezTo>
                <a:lnTo>
                  <a:pt x="3259822" y="227693"/>
                </a:lnTo>
                <a:cubicBezTo>
                  <a:pt x="3267360" y="225209"/>
                  <a:pt x="3272724" y="221792"/>
                  <a:pt x="3275921" y="217446"/>
                </a:cubicBezTo>
                <a:cubicBezTo>
                  <a:pt x="3279117" y="213098"/>
                  <a:pt x="3280799" y="207154"/>
                  <a:pt x="3280975" y="199613"/>
                </a:cubicBezTo>
                <a:lnTo>
                  <a:pt x="3262882" y="199613"/>
                </a:lnTo>
                <a:close/>
                <a:moveTo>
                  <a:pt x="3415651" y="58288"/>
                </a:moveTo>
                <a:lnTo>
                  <a:pt x="3497494" y="58288"/>
                </a:lnTo>
                <a:cubicBezTo>
                  <a:pt x="3514263" y="58288"/>
                  <a:pt x="3526816" y="61347"/>
                  <a:pt x="3535157" y="67471"/>
                </a:cubicBezTo>
                <a:cubicBezTo>
                  <a:pt x="3543495" y="73591"/>
                  <a:pt x="3547667" y="82817"/>
                  <a:pt x="3547667" y="95148"/>
                </a:cubicBezTo>
                <a:cubicBezTo>
                  <a:pt x="3547667" y="103046"/>
                  <a:pt x="3545381" y="109918"/>
                  <a:pt x="3540808" y="115775"/>
                </a:cubicBezTo>
                <a:cubicBezTo>
                  <a:pt x="3536241" y="121629"/>
                  <a:pt x="3530499" y="125535"/>
                  <a:pt x="3523584" y="127486"/>
                </a:cubicBezTo>
                <a:cubicBezTo>
                  <a:pt x="3533338" y="129881"/>
                  <a:pt x="3540614" y="134359"/>
                  <a:pt x="3545402" y="140925"/>
                </a:cubicBezTo>
                <a:cubicBezTo>
                  <a:pt x="3550194" y="147488"/>
                  <a:pt x="3552588" y="154680"/>
                  <a:pt x="3552588" y="162486"/>
                </a:cubicBezTo>
                <a:cubicBezTo>
                  <a:pt x="3552588" y="173484"/>
                  <a:pt x="3548556" y="182422"/>
                  <a:pt x="3540481" y="189298"/>
                </a:cubicBezTo>
                <a:cubicBezTo>
                  <a:pt x="3532406" y="196175"/>
                  <a:pt x="3520476" y="199613"/>
                  <a:pt x="3504684" y="199613"/>
                </a:cubicBezTo>
                <a:lnTo>
                  <a:pt x="3415651" y="199613"/>
                </a:lnTo>
                <a:close/>
                <a:moveTo>
                  <a:pt x="3453311" y="116974"/>
                </a:moveTo>
                <a:lnTo>
                  <a:pt x="3477399" y="116974"/>
                </a:lnTo>
                <a:cubicBezTo>
                  <a:pt x="3489023" y="116974"/>
                  <a:pt x="3497425" y="115510"/>
                  <a:pt x="3502624" y="112583"/>
                </a:cubicBezTo>
                <a:cubicBezTo>
                  <a:pt x="3507808" y="109655"/>
                  <a:pt x="3510403" y="105040"/>
                  <a:pt x="3510403" y="98745"/>
                </a:cubicBezTo>
                <a:cubicBezTo>
                  <a:pt x="3510403" y="92797"/>
                  <a:pt x="3507984" y="88559"/>
                  <a:pt x="3503149" y="86033"/>
                </a:cubicBezTo>
                <a:cubicBezTo>
                  <a:pt x="3498311" y="83502"/>
                  <a:pt x="3489736" y="82238"/>
                  <a:pt x="3477399" y="82238"/>
                </a:cubicBezTo>
                <a:lnTo>
                  <a:pt x="3453311" y="82238"/>
                </a:lnTo>
                <a:close/>
                <a:moveTo>
                  <a:pt x="3453311" y="175658"/>
                </a:moveTo>
                <a:lnTo>
                  <a:pt x="3482856" y="175658"/>
                </a:lnTo>
                <a:cubicBezTo>
                  <a:pt x="3493501" y="175658"/>
                  <a:pt x="3501270" y="174369"/>
                  <a:pt x="3506148" y="171799"/>
                </a:cubicBezTo>
                <a:cubicBezTo>
                  <a:pt x="3511026" y="169228"/>
                  <a:pt x="3513467" y="164613"/>
                  <a:pt x="3513467" y="157961"/>
                </a:cubicBezTo>
                <a:cubicBezTo>
                  <a:pt x="3513467" y="151042"/>
                  <a:pt x="3510670" y="146272"/>
                  <a:pt x="3505082" y="143654"/>
                </a:cubicBezTo>
                <a:cubicBezTo>
                  <a:pt x="3499492" y="141037"/>
                  <a:pt x="3488623" y="139730"/>
                  <a:pt x="3472477" y="139730"/>
                </a:cubicBezTo>
                <a:lnTo>
                  <a:pt x="3453311" y="139730"/>
                </a:lnTo>
                <a:close/>
                <a:moveTo>
                  <a:pt x="3583195" y="58288"/>
                </a:moveTo>
                <a:lnTo>
                  <a:pt x="3665037" y="58288"/>
                </a:lnTo>
                <a:cubicBezTo>
                  <a:pt x="3681803" y="58288"/>
                  <a:pt x="3694359" y="61347"/>
                  <a:pt x="3702701" y="67471"/>
                </a:cubicBezTo>
                <a:cubicBezTo>
                  <a:pt x="3711038" y="73591"/>
                  <a:pt x="3715207" y="82817"/>
                  <a:pt x="3715207" y="95148"/>
                </a:cubicBezTo>
                <a:cubicBezTo>
                  <a:pt x="3715207" y="103046"/>
                  <a:pt x="3712922" y="109918"/>
                  <a:pt x="3708357" y="115775"/>
                </a:cubicBezTo>
                <a:cubicBezTo>
                  <a:pt x="3703788" y="121629"/>
                  <a:pt x="3698042" y="125535"/>
                  <a:pt x="3691119" y="127486"/>
                </a:cubicBezTo>
                <a:cubicBezTo>
                  <a:pt x="3700875" y="129881"/>
                  <a:pt x="3708151" y="134359"/>
                  <a:pt x="3712943" y="140925"/>
                </a:cubicBezTo>
                <a:cubicBezTo>
                  <a:pt x="3717739" y="147488"/>
                  <a:pt x="3720129" y="154680"/>
                  <a:pt x="3720129" y="162486"/>
                </a:cubicBezTo>
                <a:cubicBezTo>
                  <a:pt x="3720129" y="173484"/>
                  <a:pt x="3716093" y="182422"/>
                  <a:pt x="3708018" y="189298"/>
                </a:cubicBezTo>
                <a:cubicBezTo>
                  <a:pt x="3699943" y="196175"/>
                  <a:pt x="3688013" y="199613"/>
                  <a:pt x="3672223" y="199613"/>
                </a:cubicBezTo>
                <a:lnTo>
                  <a:pt x="3583195" y="199613"/>
                </a:lnTo>
                <a:close/>
                <a:moveTo>
                  <a:pt x="3620855" y="116974"/>
                </a:moveTo>
                <a:lnTo>
                  <a:pt x="3644942" y="116974"/>
                </a:lnTo>
                <a:cubicBezTo>
                  <a:pt x="3656566" y="116974"/>
                  <a:pt x="3664969" y="115510"/>
                  <a:pt x="3670161" y="112583"/>
                </a:cubicBezTo>
                <a:cubicBezTo>
                  <a:pt x="3675352" y="109655"/>
                  <a:pt x="3677947" y="105040"/>
                  <a:pt x="3677947" y="98745"/>
                </a:cubicBezTo>
                <a:cubicBezTo>
                  <a:pt x="3677947" y="92797"/>
                  <a:pt x="3675528" y="88559"/>
                  <a:pt x="3670693" y="86033"/>
                </a:cubicBezTo>
                <a:cubicBezTo>
                  <a:pt x="3665859" y="83502"/>
                  <a:pt x="3657273" y="82238"/>
                  <a:pt x="3644942" y="82238"/>
                </a:cubicBezTo>
                <a:lnTo>
                  <a:pt x="3620855" y="82238"/>
                </a:lnTo>
                <a:close/>
                <a:moveTo>
                  <a:pt x="3620855" y="175658"/>
                </a:moveTo>
                <a:lnTo>
                  <a:pt x="3650401" y="175658"/>
                </a:lnTo>
                <a:cubicBezTo>
                  <a:pt x="3661046" y="175658"/>
                  <a:pt x="3668807" y="174369"/>
                  <a:pt x="3673685" y="171799"/>
                </a:cubicBezTo>
                <a:cubicBezTo>
                  <a:pt x="3678563" y="169228"/>
                  <a:pt x="3681004" y="164613"/>
                  <a:pt x="3681004" y="157961"/>
                </a:cubicBezTo>
                <a:cubicBezTo>
                  <a:pt x="3681004" y="151042"/>
                  <a:pt x="3678210" y="146272"/>
                  <a:pt x="3672623" y="143654"/>
                </a:cubicBezTo>
                <a:cubicBezTo>
                  <a:pt x="3667035" y="141037"/>
                  <a:pt x="3656164" y="139730"/>
                  <a:pt x="3640021" y="139730"/>
                </a:cubicBezTo>
                <a:lnTo>
                  <a:pt x="3620855" y="139730"/>
                </a:lnTo>
                <a:close/>
                <a:moveTo>
                  <a:pt x="3738690" y="126954"/>
                </a:moveTo>
                <a:cubicBezTo>
                  <a:pt x="3738690" y="114533"/>
                  <a:pt x="3741747" y="102514"/>
                  <a:pt x="3747873" y="90888"/>
                </a:cubicBezTo>
                <a:cubicBezTo>
                  <a:pt x="3753991" y="79268"/>
                  <a:pt x="3762662" y="70398"/>
                  <a:pt x="3773888" y="64274"/>
                </a:cubicBezTo>
                <a:cubicBezTo>
                  <a:pt x="3785108" y="58154"/>
                  <a:pt x="3797643" y="55091"/>
                  <a:pt x="3811479" y="55091"/>
                </a:cubicBezTo>
                <a:cubicBezTo>
                  <a:pt x="3832859" y="55091"/>
                  <a:pt x="3850380" y="62035"/>
                  <a:pt x="3864045" y="75916"/>
                </a:cubicBezTo>
                <a:cubicBezTo>
                  <a:pt x="3877704" y="89801"/>
                  <a:pt x="3884537" y="107348"/>
                  <a:pt x="3884537" y="128549"/>
                </a:cubicBezTo>
                <a:cubicBezTo>
                  <a:pt x="3884537" y="149932"/>
                  <a:pt x="3877639" y="167655"/>
                  <a:pt x="3863848" y="181714"/>
                </a:cubicBezTo>
                <a:cubicBezTo>
                  <a:pt x="3850052" y="195775"/>
                  <a:pt x="3832682" y="202806"/>
                  <a:pt x="3811749" y="202806"/>
                </a:cubicBezTo>
                <a:cubicBezTo>
                  <a:pt x="3798796" y="202806"/>
                  <a:pt x="3786437" y="199879"/>
                  <a:pt x="3774683" y="194025"/>
                </a:cubicBezTo>
                <a:cubicBezTo>
                  <a:pt x="3762929" y="188168"/>
                  <a:pt x="3753991" y="179585"/>
                  <a:pt x="3747873" y="168271"/>
                </a:cubicBezTo>
                <a:cubicBezTo>
                  <a:pt x="3741747" y="156960"/>
                  <a:pt x="3738690" y="143186"/>
                  <a:pt x="3738690" y="126954"/>
                </a:cubicBezTo>
                <a:close/>
                <a:moveTo>
                  <a:pt x="3777008" y="128951"/>
                </a:moveTo>
                <a:cubicBezTo>
                  <a:pt x="3777008" y="142966"/>
                  <a:pt x="3780338" y="153701"/>
                  <a:pt x="3786995" y="161150"/>
                </a:cubicBezTo>
                <a:cubicBezTo>
                  <a:pt x="3793644" y="168602"/>
                  <a:pt x="3801852" y="172332"/>
                  <a:pt x="3811612" y="172332"/>
                </a:cubicBezTo>
                <a:cubicBezTo>
                  <a:pt x="3821374" y="172332"/>
                  <a:pt x="3829558" y="168602"/>
                  <a:pt x="3836168" y="161150"/>
                </a:cubicBezTo>
                <a:cubicBezTo>
                  <a:pt x="3842776" y="153701"/>
                  <a:pt x="3846082" y="142880"/>
                  <a:pt x="3846082" y="128685"/>
                </a:cubicBezTo>
                <a:cubicBezTo>
                  <a:pt x="3846082" y="114843"/>
                  <a:pt x="3842776" y="104198"/>
                  <a:pt x="3836168" y="96746"/>
                </a:cubicBezTo>
                <a:cubicBezTo>
                  <a:pt x="3829558" y="89295"/>
                  <a:pt x="3821374" y="85565"/>
                  <a:pt x="3811612" y="85565"/>
                </a:cubicBezTo>
                <a:cubicBezTo>
                  <a:pt x="3801852" y="85565"/>
                  <a:pt x="3793644" y="89295"/>
                  <a:pt x="3786995" y="96746"/>
                </a:cubicBezTo>
                <a:cubicBezTo>
                  <a:pt x="3780338" y="104198"/>
                  <a:pt x="3777008" y="114933"/>
                  <a:pt x="3777008" y="128951"/>
                </a:cubicBezTo>
                <a:close/>
                <a:moveTo>
                  <a:pt x="4027385" y="199613"/>
                </a:moveTo>
                <a:lnTo>
                  <a:pt x="3920396" y="199613"/>
                </a:lnTo>
                <a:lnTo>
                  <a:pt x="3920396" y="236876"/>
                </a:lnTo>
                <a:lnTo>
                  <a:pt x="3890048" y="236876"/>
                </a:lnTo>
                <a:lnTo>
                  <a:pt x="3890048" y="169005"/>
                </a:lnTo>
                <a:lnTo>
                  <a:pt x="3905352" y="169005"/>
                </a:lnTo>
                <a:cubicBezTo>
                  <a:pt x="3911746" y="161907"/>
                  <a:pt x="3917023" y="150822"/>
                  <a:pt x="3921193" y="135735"/>
                </a:cubicBezTo>
                <a:cubicBezTo>
                  <a:pt x="3925357" y="120653"/>
                  <a:pt x="3927841" y="94838"/>
                  <a:pt x="3928644" y="58288"/>
                </a:cubicBezTo>
                <a:lnTo>
                  <a:pt x="4042688" y="58288"/>
                </a:lnTo>
                <a:lnTo>
                  <a:pt x="4042688" y="169005"/>
                </a:lnTo>
                <a:lnTo>
                  <a:pt x="4057859" y="169005"/>
                </a:lnTo>
                <a:lnTo>
                  <a:pt x="4057859" y="236876"/>
                </a:lnTo>
                <a:lnTo>
                  <a:pt x="4027385" y="236876"/>
                </a:lnTo>
                <a:close/>
                <a:moveTo>
                  <a:pt x="4005694" y="169005"/>
                </a:moveTo>
                <a:lnTo>
                  <a:pt x="4005828" y="89028"/>
                </a:lnTo>
                <a:lnTo>
                  <a:pt x="3960583" y="89028"/>
                </a:lnTo>
                <a:cubicBezTo>
                  <a:pt x="3959076" y="128063"/>
                  <a:pt x="3952861" y="154721"/>
                  <a:pt x="3941949" y="169005"/>
                </a:cubicBezTo>
                <a:close/>
                <a:moveTo>
                  <a:pt x="4155578" y="58288"/>
                </a:moveTo>
                <a:lnTo>
                  <a:pt x="4237424" y="58288"/>
                </a:lnTo>
                <a:cubicBezTo>
                  <a:pt x="4254189" y="58288"/>
                  <a:pt x="4266742" y="61347"/>
                  <a:pt x="4275080" y="67471"/>
                </a:cubicBezTo>
                <a:cubicBezTo>
                  <a:pt x="4283417" y="73591"/>
                  <a:pt x="4287593" y="82817"/>
                  <a:pt x="4287593" y="95148"/>
                </a:cubicBezTo>
                <a:cubicBezTo>
                  <a:pt x="4287593" y="103046"/>
                  <a:pt x="4285307" y="109918"/>
                  <a:pt x="4280735" y="115775"/>
                </a:cubicBezTo>
                <a:cubicBezTo>
                  <a:pt x="4276167" y="121629"/>
                  <a:pt x="4270429" y="125535"/>
                  <a:pt x="4263506" y="127486"/>
                </a:cubicBezTo>
                <a:cubicBezTo>
                  <a:pt x="4273265" y="129881"/>
                  <a:pt x="4280537" y="134359"/>
                  <a:pt x="4285328" y="140925"/>
                </a:cubicBezTo>
                <a:cubicBezTo>
                  <a:pt x="4290116" y="147488"/>
                  <a:pt x="4292510" y="154680"/>
                  <a:pt x="4292510" y="162486"/>
                </a:cubicBezTo>
                <a:cubicBezTo>
                  <a:pt x="4292510" y="173484"/>
                  <a:pt x="4288479" y="182422"/>
                  <a:pt x="4280407" y="189298"/>
                </a:cubicBezTo>
                <a:cubicBezTo>
                  <a:pt x="4272329" y="196175"/>
                  <a:pt x="4260398" y="199613"/>
                  <a:pt x="4244610" y="199613"/>
                </a:cubicBezTo>
                <a:lnTo>
                  <a:pt x="4155578" y="199613"/>
                </a:lnTo>
                <a:close/>
                <a:moveTo>
                  <a:pt x="4193237" y="116974"/>
                </a:moveTo>
                <a:lnTo>
                  <a:pt x="4217329" y="116974"/>
                </a:lnTo>
                <a:cubicBezTo>
                  <a:pt x="4228946" y="116974"/>
                  <a:pt x="4237352" y="115510"/>
                  <a:pt x="4242546" y="112583"/>
                </a:cubicBezTo>
                <a:cubicBezTo>
                  <a:pt x="4247734" y="109655"/>
                  <a:pt x="4250326" y="105040"/>
                  <a:pt x="4250326" y="98745"/>
                </a:cubicBezTo>
                <a:cubicBezTo>
                  <a:pt x="4250326" y="92797"/>
                  <a:pt x="4247910" y="88559"/>
                  <a:pt x="4243075" y="86033"/>
                </a:cubicBezTo>
                <a:cubicBezTo>
                  <a:pt x="4238237" y="83502"/>
                  <a:pt x="4229658" y="82238"/>
                  <a:pt x="4217329" y="82238"/>
                </a:cubicBezTo>
                <a:lnTo>
                  <a:pt x="4193237" y="82238"/>
                </a:lnTo>
                <a:close/>
                <a:moveTo>
                  <a:pt x="4193237" y="175658"/>
                </a:moveTo>
                <a:lnTo>
                  <a:pt x="4222782" y="175658"/>
                </a:lnTo>
                <a:cubicBezTo>
                  <a:pt x="4233427" y="175658"/>
                  <a:pt x="4241192" y="174369"/>
                  <a:pt x="4246074" y="171799"/>
                </a:cubicBezTo>
                <a:cubicBezTo>
                  <a:pt x="4250952" y="169228"/>
                  <a:pt x="4253389" y="164613"/>
                  <a:pt x="4253389" y="157961"/>
                </a:cubicBezTo>
                <a:cubicBezTo>
                  <a:pt x="4253389" y="151042"/>
                  <a:pt x="4250596" y="146272"/>
                  <a:pt x="4245008" y="143654"/>
                </a:cubicBezTo>
                <a:cubicBezTo>
                  <a:pt x="4239418" y="141037"/>
                  <a:pt x="4228549" y="139730"/>
                  <a:pt x="4212400" y="139730"/>
                </a:cubicBezTo>
                <a:lnTo>
                  <a:pt x="4193237" y="139730"/>
                </a:lnTo>
                <a:close/>
                <a:moveTo>
                  <a:pt x="4437921" y="116974"/>
                </a:moveTo>
                <a:lnTo>
                  <a:pt x="4477709" y="116974"/>
                </a:lnTo>
                <a:cubicBezTo>
                  <a:pt x="4476913" y="105973"/>
                  <a:pt x="4474116" y="97744"/>
                  <a:pt x="4469325" y="92289"/>
                </a:cubicBezTo>
                <a:cubicBezTo>
                  <a:pt x="4464533" y="86836"/>
                  <a:pt x="4457794" y="84103"/>
                  <a:pt x="4449096" y="84103"/>
                </a:cubicBezTo>
                <a:cubicBezTo>
                  <a:pt x="4443599" y="84103"/>
                  <a:pt x="4438382" y="85525"/>
                  <a:pt x="4433461" y="88362"/>
                </a:cubicBezTo>
                <a:cubicBezTo>
                  <a:pt x="4428540" y="91202"/>
                  <a:pt x="4425408" y="95458"/>
                  <a:pt x="4424076" y="101138"/>
                </a:cubicBezTo>
                <a:lnTo>
                  <a:pt x="4387615" y="94352"/>
                </a:lnTo>
                <a:cubicBezTo>
                  <a:pt x="4396579" y="68181"/>
                  <a:pt x="4416760" y="55091"/>
                  <a:pt x="4448164" y="55091"/>
                </a:cubicBezTo>
                <a:cubicBezTo>
                  <a:pt x="4470696" y="55091"/>
                  <a:pt x="4487734" y="61721"/>
                  <a:pt x="4499270" y="74988"/>
                </a:cubicBezTo>
                <a:cubicBezTo>
                  <a:pt x="4510797" y="88253"/>
                  <a:pt x="4516564" y="106107"/>
                  <a:pt x="4516564" y="128549"/>
                </a:cubicBezTo>
                <a:cubicBezTo>
                  <a:pt x="4516564" y="152327"/>
                  <a:pt x="4510710" y="170647"/>
                  <a:pt x="4499000" y="183509"/>
                </a:cubicBezTo>
                <a:cubicBezTo>
                  <a:pt x="4487293" y="196376"/>
                  <a:pt x="4470430" y="202806"/>
                  <a:pt x="4448434" y="202806"/>
                </a:cubicBezTo>
                <a:cubicBezTo>
                  <a:pt x="4414896" y="202806"/>
                  <a:pt x="4393566" y="187856"/>
                  <a:pt x="4384426" y="157961"/>
                </a:cubicBezTo>
                <a:lnTo>
                  <a:pt x="4421419" y="151174"/>
                </a:lnTo>
                <a:cubicBezTo>
                  <a:pt x="4424527" y="166255"/>
                  <a:pt x="4433041" y="173796"/>
                  <a:pt x="4446965" y="173796"/>
                </a:cubicBezTo>
                <a:cubicBezTo>
                  <a:pt x="4455756" y="173796"/>
                  <a:pt x="4462629" y="170960"/>
                  <a:pt x="4467596" y="165280"/>
                </a:cubicBezTo>
                <a:cubicBezTo>
                  <a:pt x="4472564" y="159602"/>
                  <a:pt x="4475671" y="151088"/>
                  <a:pt x="4476910" y="139730"/>
                </a:cubicBezTo>
                <a:lnTo>
                  <a:pt x="4437921" y="139730"/>
                </a:lnTo>
                <a:close/>
                <a:moveTo>
                  <a:pt x="4545579" y="58288"/>
                </a:moveTo>
                <a:lnTo>
                  <a:pt x="4582836" y="58288"/>
                </a:lnTo>
                <a:lnTo>
                  <a:pt x="4582836" y="116042"/>
                </a:lnTo>
                <a:cubicBezTo>
                  <a:pt x="4589046" y="115329"/>
                  <a:pt x="4593442" y="113422"/>
                  <a:pt x="4596012" y="110318"/>
                </a:cubicBezTo>
                <a:cubicBezTo>
                  <a:pt x="4598590" y="107216"/>
                  <a:pt x="4601693" y="100425"/>
                  <a:pt x="4605329" y="89960"/>
                </a:cubicBezTo>
                <a:cubicBezTo>
                  <a:pt x="4610121" y="76032"/>
                  <a:pt x="4615356" y="67114"/>
                  <a:pt x="4621029" y="63209"/>
                </a:cubicBezTo>
                <a:cubicBezTo>
                  <a:pt x="4626706" y="59306"/>
                  <a:pt x="4634165" y="57355"/>
                  <a:pt x="4643388" y="57355"/>
                </a:cubicBezTo>
                <a:cubicBezTo>
                  <a:pt x="4646228" y="57355"/>
                  <a:pt x="4651153" y="57577"/>
                  <a:pt x="4658158" y="58021"/>
                </a:cubicBezTo>
                <a:lnTo>
                  <a:pt x="4658296" y="82774"/>
                </a:lnTo>
                <a:cubicBezTo>
                  <a:pt x="4648447" y="82774"/>
                  <a:pt x="4642142" y="83704"/>
                  <a:pt x="4639395" y="85565"/>
                </a:cubicBezTo>
                <a:cubicBezTo>
                  <a:pt x="4636649" y="87519"/>
                  <a:pt x="4633672" y="93329"/>
                  <a:pt x="4630479" y="103003"/>
                </a:cubicBezTo>
                <a:cubicBezTo>
                  <a:pt x="4626137" y="116042"/>
                  <a:pt x="4619881" y="124070"/>
                  <a:pt x="4611719" y="127087"/>
                </a:cubicBezTo>
                <a:cubicBezTo>
                  <a:pt x="4623520" y="130370"/>
                  <a:pt x="4633495" y="140615"/>
                  <a:pt x="4641660" y="157828"/>
                </a:cubicBezTo>
                <a:cubicBezTo>
                  <a:pt x="4642099" y="158717"/>
                  <a:pt x="4642592" y="159649"/>
                  <a:pt x="4643121" y="160624"/>
                </a:cubicBezTo>
                <a:lnTo>
                  <a:pt x="4664015" y="199613"/>
                </a:lnTo>
                <a:lnTo>
                  <a:pt x="4623825" y="199613"/>
                </a:lnTo>
                <a:lnTo>
                  <a:pt x="4605195" y="158756"/>
                </a:lnTo>
                <a:cubicBezTo>
                  <a:pt x="4601383" y="150509"/>
                  <a:pt x="4598075" y="145206"/>
                  <a:pt x="4595284" y="142856"/>
                </a:cubicBezTo>
                <a:cubicBezTo>
                  <a:pt x="4592488" y="140507"/>
                  <a:pt x="4588340" y="139330"/>
                  <a:pt x="4582836" y="139330"/>
                </a:cubicBezTo>
                <a:lnTo>
                  <a:pt x="4582836" y="199613"/>
                </a:lnTo>
                <a:lnTo>
                  <a:pt x="4545579" y="199613"/>
                </a:lnTo>
                <a:close/>
                <a:moveTo>
                  <a:pt x="4803948" y="100073"/>
                </a:moveTo>
                <a:lnTo>
                  <a:pt x="4767084" y="106725"/>
                </a:lnTo>
                <a:cubicBezTo>
                  <a:pt x="4765845" y="99363"/>
                  <a:pt x="4763031" y="93819"/>
                  <a:pt x="4758638" y="90093"/>
                </a:cubicBezTo>
                <a:cubicBezTo>
                  <a:pt x="4754243" y="86363"/>
                  <a:pt x="4748544" y="84503"/>
                  <a:pt x="4741535" y="84503"/>
                </a:cubicBezTo>
                <a:cubicBezTo>
                  <a:pt x="4732222" y="84503"/>
                  <a:pt x="4724788" y="87717"/>
                  <a:pt x="4719248" y="94151"/>
                </a:cubicBezTo>
                <a:cubicBezTo>
                  <a:pt x="4713699" y="100583"/>
                  <a:pt x="4710924" y="111340"/>
                  <a:pt x="4710924" y="126421"/>
                </a:cubicBezTo>
                <a:cubicBezTo>
                  <a:pt x="4710924" y="143186"/>
                  <a:pt x="4713746" y="155030"/>
                  <a:pt x="4719380" y="161950"/>
                </a:cubicBezTo>
                <a:cubicBezTo>
                  <a:pt x="4725007" y="168869"/>
                  <a:pt x="4732574" y="172332"/>
                  <a:pt x="4742071" y="172332"/>
                </a:cubicBezTo>
                <a:cubicBezTo>
                  <a:pt x="4749166" y="172332"/>
                  <a:pt x="4754980" y="170312"/>
                  <a:pt x="4759506" y="166277"/>
                </a:cubicBezTo>
                <a:cubicBezTo>
                  <a:pt x="4764024" y="162237"/>
                  <a:pt x="4767221" y="155300"/>
                  <a:pt x="4769085" y="145450"/>
                </a:cubicBezTo>
                <a:lnTo>
                  <a:pt x="4805812" y="151707"/>
                </a:lnTo>
                <a:cubicBezTo>
                  <a:pt x="4802001" y="168566"/>
                  <a:pt x="4794675" y="181296"/>
                  <a:pt x="4783857" y="189900"/>
                </a:cubicBezTo>
                <a:cubicBezTo>
                  <a:pt x="4773031" y="198505"/>
                  <a:pt x="4758526" y="202806"/>
                  <a:pt x="4740336" y="202806"/>
                </a:cubicBezTo>
                <a:cubicBezTo>
                  <a:pt x="4719668" y="202806"/>
                  <a:pt x="4703187" y="196286"/>
                  <a:pt x="4690901" y="183247"/>
                </a:cubicBezTo>
                <a:cubicBezTo>
                  <a:pt x="4678610" y="170204"/>
                  <a:pt x="4672469" y="152151"/>
                  <a:pt x="4672469" y="129081"/>
                </a:cubicBezTo>
                <a:cubicBezTo>
                  <a:pt x="4672469" y="105750"/>
                  <a:pt x="4678636" y="87584"/>
                  <a:pt x="4690969" y="74588"/>
                </a:cubicBezTo>
                <a:cubicBezTo>
                  <a:pt x="4703299" y="61592"/>
                  <a:pt x="4719978" y="55091"/>
                  <a:pt x="4741002" y="55091"/>
                </a:cubicBezTo>
                <a:cubicBezTo>
                  <a:pt x="4758218" y="55091"/>
                  <a:pt x="4771901" y="58796"/>
                  <a:pt x="4782063" y="66199"/>
                </a:cubicBezTo>
                <a:cubicBezTo>
                  <a:pt x="4792216" y="73613"/>
                  <a:pt x="4799510" y="84901"/>
                  <a:pt x="4803948" y="100073"/>
                </a:cubicBezTo>
                <a:close/>
                <a:moveTo>
                  <a:pt x="4830833" y="58288"/>
                </a:moveTo>
                <a:lnTo>
                  <a:pt x="4956321" y="58288"/>
                </a:lnTo>
                <a:lnTo>
                  <a:pt x="4956321" y="199613"/>
                </a:lnTo>
                <a:lnTo>
                  <a:pt x="4918925" y="199613"/>
                </a:lnTo>
                <a:lnTo>
                  <a:pt x="4918925" y="88495"/>
                </a:lnTo>
                <a:lnTo>
                  <a:pt x="4868223" y="88495"/>
                </a:lnTo>
                <a:lnTo>
                  <a:pt x="4868223" y="199613"/>
                </a:lnTo>
                <a:lnTo>
                  <a:pt x="4830833" y="199613"/>
                </a:lnTo>
                <a:close/>
                <a:moveTo>
                  <a:pt x="5007024" y="58288"/>
                </a:moveTo>
                <a:lnTo>
                  <a:pt x="5132243" y="58288"/>
                </a:lnTo>
                <a:lnTo>
                  <a:pt x="5132243" y="199613"/>
                </a:lnTo>
                <a:lnTo>
                  <a:pt x="5094986" y="199613"/>
                </a:lnTo>
                <a:lnTo>
                  <a:pt x="5094986" y="88628"/>
                </a:lnTo>
                <a:lnTo>
                  <a:pt x="5044017" y="88628"/>
                </a:lnTo>
                <a:lnTo>
                  <a:pt x="5044017" y="152104"/>
                </a:lnTo>
                <a:cubicBezTo>
                  <a:pt x="5044017" y="168253"/>
                  <a:pt x="5042153" y="179585"/>
                  <a:pt x="5038427" y="186105"/>
                </a:cubicBezTo>
                <a:cubicBezTo>
                  <a:pt x="5034701" y="192625"/>
                  <a:pt x="5030580" y="196909"/>
                  <a:pt x="5026057" y="198946"/>
                </a:cubicBezTo>
                <a:cubicBezTo>
                  <a:pt x="5021528" y="200987"/>
                  <a:pt x="5014256" y="202007"/>
                  <a:pt x="5004227" y="202007"/>
                </a:cubicBezTo>
                <a:cubicBezTo>
                  <a:pt x="4998280" y="202007"/>
                  <a:pt x="4990432" y="201211"/>
                  <a:pt x="4980672" y="199613"/>
                </a:cubicBezTo>
                <a:lnTo>
                  <a:pt x="4980672" y="172065"/>
                </a:lnTo>
                <a:cubicBezTo>
                  <a:pt x="4981467" y="172065"/>
                  <a:pt x="4983559" y="172156"/>
                  <a:pt x="4986928" y="172332"/>
                </a:cubicBezTo>
                <a:cubicBezTo>
                  <a:pt x="4990831" y="172598"/>
                  <a:pt x="4993848" y="172731"/>
                  <a:pt x="4995976" y="172731"/>
                </a:cubicBezTo>
                <a:cubicBezTo>
                  <a:pt x="5001034" y="172731"/>
                  <a:pt x="5004137" y="171069"/>
                  <a:pt x="5005289" y="167741"/>
                </a:cubicBezTo>
                <a:cubicBezTo>
                  <a:pt x="5006441" y="164411"/>
                  <a:pt x="5007024" y="155163"/>
                  <a:pt x="5007024" y="139997"/>
                </a:cubicBezTo>
                <a:close/>
                <a:moveTo>
                  <a:pt x="5149344" y="58288"/>
                </a:moveTo>
                <a:lnTo>
                  <a:pt x="5189130" y="58288"/>
                </a:lnTo>
                <a:lnTo>
                  <a:pt x="5222934" y="158626"/>
                </a:lnTo>
                <a:lnTo>
                  <a:pt x="5255939" y="58288"/>
                </a:lnTo>
                <a:lnTo>
                  <a:pt x="5294657" y="58288"/>
                </a:lnTo>
                <a:lnTo>
                  <a:pt x="5244754" y="194292"/>
                </a:lnTo>
                <a:lnTo>
                  <a:pt x="5235841" y="218908"/>
                </a:lnTo>
                <a:cubicBezTo>
                  <a:pt x="5232560" y="227163"/>
                  <a:pt x="5229432" y="233460"/>
                  <a:pt x="5226462" y="237808"/>
                </a:cubicBezTo>
                <a:cubicBezTo>
                  <a:pt x="5223485" y="242154"/>
                  <a:pt x="5220069" y="245682"/>
                  <a:pt x="5216213" y="248389"/>
                </a:cubicBezTo>
                <a:cubicBezTo>
                  <a:pt x="5212353" y="251089"/>
                  <a:pt x="5207605" y="253198"/>
                  <a:pt x="5201971" y="254707"/>
                </a:cubicBezTo>
                <a:cubicBezTo>
                  <a:pt x="5196337" y="256216"/>
                  <a:pt x="5189972" y="256968"/>
                  <a:pt x="5182877" y="256968"/>
                </a:cubicBezTo>
                <a:cubicBezTo>
                  <a:pt x="5175691" y="256968"/>
                  <a:pt x="5168639" y="256216"/>
                  <a:pt x="5161716" y="254707"/>
                </a:cubicBezTo>
                <a:lnTo>
                  <a:pt x="5158390" y="225432"/>
                </a:lnTo>
                <a:cubicBezTo>
                  <a:pt x="5164247" y="226584"/>
                  <a:pt x="5169528" y="227163"/>
                  <a:pt x="5174227" y="227163"/>
                </a:cubicBezTo>
                <a:cubicBezTo>
                  <a:pt x="5182920" y="227163"/>
                  <a:pt x="5189350" y="224610"/>
                  <a:pt x="5193522" y="219510"/>
                </a:cubicBezTo>
                <a:cubicBezTo>
                  <a:pt x="5197688" y="214409"/>
                  <a:pt x="5200884" y="207910"/>
                  <a:pt x="5203102" y="200016"/>
                </a:cubicBezTo>
                <a:close/>
                <a:moveTo>
                  <a:pt x="5338656" y="101402"/>
                </a:moveTo>
                <a:lnTo>
                  <a:pt x="5304723" y="95281"/>
                </a:lnTo>
                <a:cubicBezTo>
                  <a:pt x="5308535" y="81619"/>
                  <a:pt x="5315097" y="71503"/>
                  <a:pt x="5324414" y="64936"/>
                </a:cubicBezTo>
                <a:cubicBezTo>
                  <a:pt x="5333731" y="58374"/>
                  <a:pt x="5347576" y="55091"/>
                  <a:pt x="5365933" y="55091"/>
                </a:cubicBezTo>
                <a:cubicBezTo>
                  <a:pt x="5382616" y="55091"/>
                  <a:pt x="5395039" y="57067"/>
                  <a:pt x="5403200" y="61013"/>
                </a:cubicBezTo>
                <a:cubicBezTo>
                  <a:pt x="5411362" y="64965"/>
                  <a:pt x="5417110" y="69977"/>
                  <a:pt x="5420438" y="76050"/>
                </a:cubicBezTo>
                <a:cubicBezTo>
                  <a:pt x="5423760" y="82130"/>
                  <a:pt x="5425426" y="93286"/>
                  <a:pt x="5425426" y="109523"/>
                </a:cubicBezTo>
                <a:lnTo>
                  <a:pt x="5425020" y="153173"/>
                </a:lnTo>
                <a:cubicBezTo>
                  <a:pt x="5425020" y="165588"/>
                  <a:pt x="5425622" y="174748"/>
                  <a:pt x="5426821" y="180648"/>
                </a:cubicBezTo>
                <a:cubicBezTo>
                  <a:pt x="5428018" y="186549"/>
                  <a:pt x="5430259" y="192869"/>
                  <a:pt x="5433538" y="199613"/>
                </a:cubicBezTo>
                <a:lnTo>
                  <a:pt x="5396544" y="199613"/>
                </a:lnTo>
                <a:cubicBezTo>
                  <a:pt x="5395568" y="197129"/>
                  <a:pt x="5394370" y="193446"/>
                  <a:pt x="5392951" y="188568"/>
                </a:cubicBezTo>
                <a:cubicBezTo>
                  <a:pt x="5392333" y="186354"/>
                  <a:pt x="5391882" y="184889"/>
                  <a:pt x="5391619" y="184179"/>
                </a:cubicBezTo>
                <a:cubicBezTo>
                  <a:pt x="5385233" y="190389"/>
                  <a:pt x="5378403" y="195044"/>
                  <a:pt x="5371131" y="198148"/>
                </a:cubicBezTo>
                <a:cubicBezTo>
                  <a:pt x="5363857" y="201250"/>
                  <a:pt x="5356091" y="202806"/>
                  <a:pt x="5347840" y="202806"/>
                </a:cubicBezTo>
                <a:cubicBezTo>
                  <a:pt x="5333289" y="202806"/>
                  <a:pt x="5321822" y="198856"/>
                  <a:pt x="5313438" y="190962"/>
                </a:cubicBezTo>
                <a:cubicBezTo>
                  <a:pt x="5305053" y="183068"/>
                  <a:pt x="5300860" y="173088"/>
                  <a:pt x="5300860" y="161020"/>
                </a:cubicBezTo>
                <a:cubicBezTo>
                  <a:pt x="5300860" y="153036"/>
                  <a:pt x="5302771" y="145915"/>
                  <a:pt x="5306584" y="139662"/>
                </a:cubicBezTo>
                <a:cubicBezTo>
                  <a:pt x="5310400" y="133408"/>
                  <a:pt x="5315749" y="128617"/>
                  <a:pt x="5322623" y="125286"/>
                </a:cubicBezTo>
                <a:cubicBezTo>
                  <a:pt x="5329490" y="121960"/>
                  <a:pt x="5339412" y="119059"/>
                  <a:pt x="5352365" y="116575"/>
                </a:cubicBezTo>
                <a:cubicBezTo>
                  <a:pt x="5369843" y="113291"/>
                  <a:pt x="5381953" y="110232"/>
                  <a:pt x="5388689" y="107391"/>
                </a:cubicBezTo>
                <a:lnTo>
                  <a:pt x="5388689" y="103666"/>
                </a:lnTo>
                <a:cubicBezTo>
                  <a:pt x="5388689" y="96480"/>
                  <a:pt x="5386917" y="91357"/>
                  <a:pt x="5383368" y="88298"/>
                </a:cubicBezTo>
                <a:cubicBezTo>
                  <a:pt x="5379818" y="85233"/>
                  <a:pt x="5373119" y="83704"/>
                  <a:pt x="5363272" y="83704"/>
                </a:cubicBezTo>
                <a:cubicBezTo>
                  <a:pt x="5356620" y="83704"/>
                  <a:pt x="5351432" y="85010"/>
                  <a:pt x="5347706" y="87627"/>
                </a:cubicBezTo>
                <a:cubicBezTo>
                  <a:pt x="5343980" y="90244"/>
                  <a:pt x="5340960" y="94838"/>
                  <a:pt x="5338656" y="101402"/>
                </a:cubicBezTo>
                <a:close/>
                <a:moveTo>
                  <a:pt x="5388689" y="131745"/>
                </a:moveTo>
                <a:cubicBezTo>
                  <a:pt x="5383897" y="133341"/>
                  <a:pt x="5376315" y="135248"/>
                  <a:pt x="5365933" y="137466"/>
                </a:cubicBezTo>
                <a:cubicBezTo>
                  <a:pt x="5355551" y="139683"/>
                  <a:pt x="5348772" y="141857"/>
                  <a:pt x="5345575" y="143989"/>
                </a:cubicBezTo>
                <a:cubicBezTo>
                  <a:pt x="5340697" y="147449"/>
                  <a:pt x="5338260" y="151837"/>
                  <a:pt x="5338260" y="157161"/>
                </a:cubicBezTo>
                <a:cubicBezTo>
                  <a:pt x="5338260" y="162396"/>
                  <a:pt x="5340204" y="166925"/>
                  <a:pt x="5344113" y="170737"/>
                </a:cubicBezTo>
                <a:cubicBezTo>
                  <a:pt x="5348016" y="174553"/>
                  <a:pt x="5352980" y="176461"/>
                  <a:pt x="5359014" y="176461"/>
                </a:cubicBezTo>
                <a:cubicBezTo>
                  <a:pt x="5365757" y="176461"/>
                  <a:pt x="5372194" y="174244"/>
                  <a:pt x="5378317" y="169809"/>
                </a:cubicBezTo>
                <a:cubicBezTo>
                  <a:pt x="5382839" y="166434"/>
                  <a:pt x="5385809" y="162309"/>
                  <a:pt x="5387227" y="157428"/>
                </a:cubicBezTo>
                <a:cubicBezTo>
                  <a:pt x="5388203" y="154231"/>
                  <a:pt x="5388689" y="148158"/>
                  <a:pt x="5388689" y="139198"/>
                </a:cubicBezTo>
                <a:close/>
                <a:moveTo>
                  <a:pt x="5445519" y="58288"/>
                </a:moveTo>
                <a:lnTo>
                  <a:pt x="5573398" y="58288"/>
                </a:lnTo>
                <a:lnTo>
                  <a:pt x="5573398" y="88495"/>
                </a:lnTo>
                <a:lnTo>
                  <a:pt x="5528157" y="88495"/>
                </a:lnTo>
                <a:lnTo>
                  <a:pt x="5528157" y="199613"/>
                </a:lnTo>
                <a:lnTo>
                  <a:pt x="5490763" y="199613"/>
                </a:lnTo>
                <a:lnTo>
                  <a:pt x="5490763" y="88495"/>
                </a:lnTo>
                <a:lnTo>
                  <a:pt x="5445519" y="88495"/>
                </a:lnTo>
                <a:close/>
                <a:moveTo>
                  <a:pt x="5619345" y="101402"/>
                </a:moveTo>
                <a:lnTo>
                  <a:pt x="5585407" y="95281"/>
                </a:lnTo>
                <a:cubicBezTo>
                  <a:pt x="5589220" y="81619"/>
                  <a:pt x="5595787" y="71503"/>
                  <a:pt x="5605106" y="64936"/>
                </a:cubicBezTo>
                <a:cubicBezTo>
                  <a:pt x="5614424" y="58374"/>
                  <a:pt x="5628258" y="55091"/>
                  <a:pt x="5646625" y="55091"/>
                </a:cubicBezTo>
                <a:cubicBezTo>
                  <a:pt x="5663304" y="55091"/>
                  <a:pt x="5675725" y="57067"/>
                  <a:pt x="5683885" y="61013"/>
                </a:cubicBezTo>
                <a:cubicBezTo>
                  <a:pt x="5692046" y="64965"/>
                  <a:pt x="5697792" y="69977"/>
                  <a:pt x="5701122" y="76050"/>
                </a:cubicBezTo>
                <a:cubicBezTo>
                  <a:pt x="5704452" y="82130"/>
                  <a:pt x="5706108" y="93286"/>
                  <a:pt x="5706108" y="109523"/>
                </a:cubicBezTo>
                <a:lnTo>
                  <a:pt x="5705713" y="153173"/>
                </a:lnTo>
                <a:cubicBezTo>
                  <a:pt x="5705713" y="165588"/>
                  <a:pt x="5706306" y="174748"/>
                  <a:pt x="5707505" y="180648"/>
                </a:cubicBezTo>
                <a:cubicBezTo>
                  <a:pt x="5708703" y="186549"/>
                  <a:pt x="5710943" y="192869"/>
                  <a:pt x="5714225" y="199613"/>
                </a:cubicBezTo>
                <a:lnTo>
                  <a:pt x="5677233" y="199613"/>
                </a:lnTo>
                <a:cubicBezTo>
                  <a:pt x="5676256" y="197129"/>
                  <a:pt x="5675057" y="193446"/>
                  <a:pt x="5673640" y="188568"/>
                </a:cubicBezTo>
                <a:cubicBezTo>
                  <a:pt x="5673016" y="186354"/>
                  <a:pt x="5672574" y="184889"/>
                  <a:pt x="5672304" y="184179"/>
                </a:cubicBezTo>
                <a:cubicBezTo>
                  <a:pt x="5665917" y="190389"/>
                  <a:pt x="5659088" y="195044"/>
                  <a:pt x="5651813" y="198148"/>
                </a:cubicBezTo>
                <a:cubicBezTo>
                  <a:pt x="5644541" y="201250"/>
                  <a:pt x="5636776" y="202806"/>
                  <a:pt x="5628521" y="202806"/>
                </a:cubicBezTo>
                <a:cubicBezTo>
                  <a:pt x="5613973" y="202806"/>
                  <a:pt x="5602507" y="198856"/>
                  <a:pt x="5594123" y="190962"/>
                </a:cubicBezTo>
                <a:cubicBezTo>
                  <a:pt x="5585739" y="183068"/>
                  <a:pt x="5581551" y="173088"/>
                  <a:pt x="5581551" y="161020"/>
                </a:cubicBezTo>
                <a:cubicBezTo>
                  <a:pt x="5581551" y="153036"/>
                  <a:pt x="5583456" y="145915"/>
                  <a:pt x="5587275" y="139662"/>
                </a:cubicBezTo>
                <a:cubicBezTo>
                  <a:pt x="5591088" y="133408"/>
                  <a:pt x="5596430" y="128617"/>
                  <a:pt x="5603307" y="125286"/>
                </a:cubicBezTo>
                <a:cubicBezTo>
                  <a:pt x="5610182" y="121960"/>
                  <a:pt x="5620093" y="119059"/>
                  <a:pt x="5633046" y="116575"/>
                </a:cubicBezTo>
                <a:cubicBezTo>
                  <a:pt x="5650528" y="113291"/>
                  <a:pt x="5662635" y="110232"/>
                  <a:pt x="5669381" y="107391"/>
                </a:cubicBezTo>
                <a:lnTo>
                  <a:pt x="5669381" y="103666"/>
                </a:lnTo>
                <a:cubicBezTo>
                  <a:pt x="5669381" y="96480"/>
                  <a:pt x="5667603" y="91357"/>
                  <a:pt x="5664053" y="88298"/>
                </a:cubicBezTo>
                <a:cubicBezTo>
                  <a:pt x="5660503" y="85233"/>
                  <a:pt x="5653810" y="83704"/>
                  <a:pt x="5643965" y="83704"/>
                </a:cubicBezTo>
                <a:cubicBezTo>
                  <a:pt x="5637311" y="83704"/>
                  <a:pt x="5632121" y="85010"/>
                  <a:pt x="5628391" y="87627"/>
                </a:cubicBezTo>
                <a:cubicBezTo>
                  <a:pt x="5624661" y="90244"/>
                  <a:pt x="5621653" y="94838"/>
                  <a:pt x="5619345" y="101402"/>
                </a:cubicBezTo>
                <a:close/>
                <a:moveTo>
                  <a:pt x="5669381" y="131745"/>
                </a:moveTo>
                <a:cubicBezTo>
                  <a:pt x="5664589" y="133341"/>
                  <a:pt x="5657008" y="135248"/>
                  <a:pt x="5646625" y="137466"/>
                </a:cubicBezTo>
                <a:cubicBezTo>
                  <a:pt x="5636243" y="139683"/>
                  <a:pt x="5629453" y="141857"/>
                  <a:pt x="5626268" y="143989"/>
                </a:cubicBezTo>
                <a:cubicBezTo>
                  <a:pt x="5621382" y="147449"/>
                  <a:pt x="5618941" y="151837"/>
                  <a:pt x="5618941" y="157161"/>
                </a:cubicBezTo>
                <a:cubicBezTo>
                  <a:pt x="5618941" y="162396"/>
                  <a:pt x="5620896" y="166925"/>
                  <a:pt x="5624798" y="170737"/>
                </a:cubicBezTo>
                <a:cubicBezTo>
                  <a:pt x="5628705" y="174553"/>
                  <a:pt x="5633672" y="176461"/>
                  <a:pt x="5639706" y="176461"/>
                </a:cubicBezTo>
                <a:cubicBezTo>
                  <a:pt x="5646450" y="176461"/>
                  <a:pt x="5652878" y="174244"/>
                  <a:pt x="5658999" y="169809"/>
                </a:cubicBezTo>
                <a:cubicBezTo>
                  <a:pt x="5663523" y="166434"/>
                  <a:pt x="5666494" y="162309"/>
                  <a:pt x="5667917" y="157428"/>
                </a:cubicBezTo>
                <a:cubicBezTo>
                  <a:pt x="5668888" y="154231"/>
                  <a:pt x="5669381" y="148158"/>
                  <a:pt x="5669381" y="139198"/>
                </a:cubicBezTo>
                <a:close/>
                <a:moveTo>
                  <a:pt x="5741640" y="58288"/>
                </a:moveTo>
                <a:lnTo>
                  <a:pt x="5779030" y="58288"/>
                </a:lnTo>
                <a:lnTo>
                  <a:pt x="5779030" y="169405"/>
                </a:lnTo>
                <a:lnTo>
                  <a:pt x="5832400" y="169405"/>
                </a:lnTo>
                <a:lnTo>
                  <a:pt x="5832400" y="58288"/>
                </a:lnTo>
                <a:lnTo>
                  <a:pt x="5869790" y="58288"/>
                </a:lnTo>
                <a:lnTo>
                  <a:pt x="5869790" y="169405"/>
                </a:lnTo>
                <a:lnTo>
                  <a:pt x="5884567" y="169405"/>
                </a:lnTo>
                <a:lnTo>
                  <a:pt x="5884567" y="236876"/>
                </a:lnTo>
                <a:lnTo>
                  <a:pt x="5854356" y="236876"/>
                </a:lnTo>
                <a:lnTo>
                  <a:pt x="5854356" y="199613"/>
                </a:lnTo>
                <a:lnTo>
                  <a:pt x="5741640" y="199613"/>
                </a:lnTo>
                <a:close/>
                <a:moveTo>
                  <a:pt x="5909583" y="58288"/>
                </a:moveTo>
                <a:lnTo>
                  <a:pt x="5945508" y="58288"/>
                </a:lnTo>
                <a:lnTo>
                  <a:pt x="5945508" y="147049"/>
                </a:lnTo>
                <a:lnTo>
                  <a:pt x="6003001" y="58288"/>
                </a:lnTo>
                <a:lnTo>
                  <a:pt x="6039728" y="58288"/>
                </a:lnTo>
                <a:lnTo>
                  <a:pt x="6039728" y="199613"/>
                </a:lnTo>
                <a:lnTo>
                  <a:pt x="6003796" y="199613"/>
                </a:lnTo>
                <a:lnTo>
                  <a:pt x="6003796" y="109257"/>
                </a:lnTo>
                <a:lnTo>
                  <a:pt x="5945508" y="199613"/>
                </a:lnTo>
                <a:lnTo>
                  <a:pt x="5909583" y="199613"/>
                </a:lnTo>
                <a:close/>
                <a:moveTo>
                  <a:pt x="6077786" y="58288"/>
                </a:moveTo>
                <a:lnTo>
                  <a:pt x="6115176" y="58288"/>
                </a:lnTo>
                <a:lnTo>
                  <a:pt x="6115176" y="115377"/>
                </a:lnTo>
                <a:lnTo>
                  <a:pt x="6144992" y="115377"/>
                </a:lnTo>
                <a:cubicBezTo>
                  <a:pt x="6146939" y="97279"/>
                  <a:pt x="6153797" y="82706"/>
                  <a:pt x="6165551" y="71662"/>
                </a:cubicBezTo>
                <a:cubicBezTo>
                  <a:pt x="6177304" y="60616"/>
                  <a:pt x="6193030" y="55091"/>
                  <a:pt x="6212728" y="55091"/>
                </a:cubicBezTo>
                <a:cubicBezTo>
                  <a:pt x="6232602" y="55091"/>
                  <a:pt x="6248876" y="61520"/>
                  <a:pt x="6261563" y="74386"/>
                </a:cubicBezTo>
                <a:cubicBezTo>
                  <a:pt x="6274256" y="87250"/>
                  <a:pt x="6280592" y="105793"/>
                  <a:pt x="6280592" y="130013"/>
                </a:cubicBezTo>
                <a:cubicBezTo>
                  <a:pt x="6280592" y="144208"/>
                  <a:pt x="6278220" y="156629"/>
                  <a:pt x="6273471" y="167274"/>
                </a:cubicBezTo>
                <a:cubicBezTo>
                  <a:pt x="6268726" y="177923"/>
                  <a:pt x="6261476" y="186505"/>
                  <a:pt x="6251717" y="193024"/>
                </a:cubicBezTo>
                <a:cubicBezTo>
                  <a:pt x="6241961" y="199544"/>
                  <a:pt x="6229228" y="202806"/>
                  <a:pt x="6213528" y="202806"/>
                </a:cubicBezTo>
                <a:cubicBezTo>
                  <a:pt x="6190899" y="202806"/>
                  <a:pt x="6174043" y="196660"/>
                  <a:pt x="6162956" y="184374"/>
                </a:cubicBezTo>
                <a:cubicBezTo>
                  <a:pt x="6151860" y="172087"/>
                  <a:pt x="6145873" y="158983"/>
                  <a:pt x="6144992" y="145055"/>
                </a:cubicBezTo>
                <a:lnTo>
                  <a:pt x="6115176" y="145055"/>
                </a:lnTo>
                <a:lnTo>
                  <a:pt x="6115176" y="199613"/>
                </a:lnTo>
                <a:lnTo>
                  <a:pt x="6077786" y="199613"/>
                </a:lnTo>
                <a:close/>
                <a:moveTo>
                  <a:pt x="6212189" y="84236"/>
                </a:moveTo>
                <a:cubicBezTo>
                  <a:pt x="6201810" y="84236"/>
                  <a:pt x="6194246" y="87562"/>
                  <a:pt x="6189502" y="94216"/>
                </a:cubicBezTo>
                <a:cubicBezTo>
                  <a:pt x="6184757" y="100872"/>
                  <a:pt x="6182381" y="111470"/>
                  <a:pt x="6182381" y="126026"/>
                </a:cubicBezTo>
                <a:cubicBezTo>
                  <a:pt x="6182381" y="144655"/>
                  <a:pt x="6184933" y="157230"/>
                  <a:pt x="6190039" y="163750"/>
                </a:cubicBezTo>
                <a:cubicBezTo>
                  <a:pt x="6195139" y="170268"/>
                  <a:pt x="6202876" y="173531"/>
                  <a:pt x="6213258" y="173531"/>
                </a:cubicBezTo>
                <a:cubicBezTo>
                  <a:pt x="6222838" y="173531"/>
                  <a:pt x="6230023" y="169873"/>
                  <a:pt x="6234815" y="162551"/>
                </a:cubicBezTo>
                <a:cubicBezTo>
                  <a:pt x="6239610" y="155232"/>
                  <a:pt x="6242005" y="144255"/>
                  <a:pt x="6242005" y="129618"/>
                </a:cubicBezTo>
                <a:cubicBezTo>
                  <a:pt x="6242005" y="111697"/>
                  <a:pt x="6239405" y="99651"/>
                  <a:pt x="6234217" y="93484"/>
                </a:cubicBezTo>
                <a:cubicBezTo>
                  <a:pt x="6229023" y="87321"/>
                  <a:pt x="6221686" y="84236"/>
                  <a:pt x="6212189" y="84236"/>
                </a:cubicBezTo>
                <a:close/>
                <a:moveTo>
                  <a:pt x="6386422" y="58288"/>
                </a:moveTo>
                <a:lnTo>
                  <a:pt x="6423812" y="58288"/>
                </a:lnTo>
                <a:lnTo>
                  <a:pt x="6423812" y="110051"/>
                </a:lnTo>
                <a:lnTo>
                  <a:pt x="6477311" y="110051"/>
                </a:lnTo>
                <a:lnTo>
                  <a:pt x="6477311" y="58288"/>
                </a:lnTo>
                <a:lnTo>
                  <a:pt x="6514834" y="58288"/>
                </a:lnTo>
                <a:lnTo>
                  <a:pt x="6514834" y="199613"/>
                </a:lnTo>
                <a:lnTo>
                  <a:pt x="6477311" y="199613"/>
                </a:lnTo>
                <a:lnTo>
                  <a:pt x="6477311" y="140264"/>
                </a:lnTo>
                <a:lnTo>
                  <a:pt x="6423812" y="140264"/>
                </a:lnTo>
                <a:lnTo>
                  <a:pt x="6423812" y="199613"/>
                </a:lnTo>
                <a:lnTo>
                  <a:pt x="6386422" y="199613"/>
                </a:lnTo>
                <a:close/>
                <a:moveTo>
                  <a:pt x="6580447" y="101402"/>
                </a:moveTo>
                <a:lnTo>
                  <a:pt x="6546506" y="95281"/>
                </a:lnTo>
                <a:cubicBezTo>
                  <a:pt x="6550319" y="81619"/>
                  <a:pt x="6556889" y="71503"/>
                  <a:pt x="6566207" y="64936"/>
                </a:cubicBezTo>
                <a:cubicBezTo>
                  <a:pt x="6575523" y="58374"/>
                  <a:pt x="6589361" y="55091"/>
                  <a:pt x="6607724" y="55091"/>
                </a:cubicBezTo>
                <a:cubicBezTo>
                  <a:pt x="6624406" y="55091"/>
                  <a:pt x="6636823" y="57067"/>
                  <a:pt x="6644984" y="61013"/>
                </a:cubicBezTo>
                <a:cubicBezTo>
                  <a:pt x="6653146" y="64965"/>
                  <a:pt x="6658895" y="69977"/>
                  <a:pt x="6662225" y="76050"/>
                </a:cubicBezTo>
                <a:cubicBezTo>
                  <a:pt x="6665551" y="82130"/>
                  <a:pt x="6667211" y="93286"/>
                  <a:pt x="6667211" y="109523"/>
                </a:cubicBezTo>
                <a:lnTo>
                  <a:pt x="6666812" y="153173"/>
                </a:lnTo>
                <a:cubicBezTo>
                  <a:pt x="6666812" y="165588"/>
                  <a:pt x="6667405" y="174748"/>
                  <a:pt x="6668604" y="180648"/>
                </a:cubicBezTo>
                <a:cubicBezTo>
                  <a:pt x="6669803" y="186549"/>
                  <a:pt x="6672042" y="192869"/>
                  <a:pt x="6675329" y="199613"/>
                </a:cubicBezTo>
                <a:lnTo>
                  <a:pt x="6638335" y="199613"/>
                </a:lnTo>
                <a:cubicBezTo>
                  <a:pt x="6637360" y="197129"/>
                  <a:pt x="6636161" y="193446"/>
                  <a:pt x="6634743" y="188568"/>
                </a:cubicBezTo>
                <a:cubicBezTo>
                  <a:pt x="6634116" y="186354"/>
                  <a:pt x="6633674" y="184889"/>
                  <a:pt x="6633403" y="184179"/>
                </a:cubicBezTo>
                <a:cubicBezTo>
                  <a:pt x="6627020" y="190389"/>
                  <a:pt x="6620188" y="195044"/>
                  <a:pt x="6612916" y="198148"/>
                </a:cubicBezTo>
                <a:cubicBezTo>
                  <a:pt x="6605640" y="201250"/>
                  <a:pt x="6597875" y="202806"/>
                  <a:pt x="6589624" y="202806"/>
                </a:cubicBezTo>
                <a:cubicBezTo>
                  <a:pt x="6575072" y="202806"/>
                  <a:pt x="6563615" y="198856"/>
                  <a:pt x="6555222" y="190962"/>
                </a:cubicBezTo>
                <a:cubicBezTo>
                  <a:pt x="6546837" y="183068"/>
                  <a:pt x="6542650" y="173088"/>
                  <a:pt x="6542650" y="161020"/>
                </a:cubicBezTo>
                <a:cubicBezTo>
                  <a:pt x="6542650" y="153036"/>
                  <a:pt x="6544555" y="145915"/>
                  <a:pt x="6548378" y="139662"/>
                </a:cubicBezTo>
                <a:cubicBezTo>
                  <a:pt x="6552191" y="133408"/>
                  <a:pt x="6557534" y="128617"/>
                  <a:pt x="6564405" y="125286"/>
                </a:cubicBezTo>
                <a:cubicBezTo>
                  <a:pt x="6571285" y="121960"/>
                  <a:pt x="6581197" y="119059"/>
                  <a:pt x="6594149" y="116575"/>
                </a:cubicBezTo>
                <a:cubicBezTo>
                  <a:pt x="6611626" y="113291"/>
                  <a:pt x="6623737" y="110232"/>
                  <a:pt x="6630480" y="107391"/>
                </a:cubicBezTo>
                <a:lnTo>
                  <a:pt x="6630480" y="103666"/>
                </a:lnTo>
                <a:cubicBezTo>
                  <a:pt x="6630480" y="96480"/>
                  <a:pt x="6628709" y="91357"/>
                  <a:pt x="6625160" y="88298"/>
                </a:cubicBezTo>
                <a:cubicBezTo>
                  <a:pt x="6621603" y="85233"/>
                  <a:pt x="6614910" y="83704"/>
                  <a:pt x="6605061" y="83704"/>
                </a:cubicBezTo>
                <a:cubicBezTo>
                  <a:pt x="6598411" y="83704"/>
                  <a:pt x="6593224" y="85010"/>
                  <a:pt x="6589491" y="87627"/>
                </a:cubicBezTo>
                <a:cubicBezTo>
                  <a:pt x="6585764" y="90244"/>
                  <a:pt x="6582752" y="94838"/>
                  <a:pt x="6580447" y="101402"/>
                </a:cubicBezTo>
                <a:close/>
                <a:moveTo>
                  <a:pt x="6630480" y="131745"/>
                </a:moveTo>
                <a:cubicBezTo>
                  <a:pt x="6625688" y="133341"/>
                  <a:pt x="6618107" y="135248"/>
                  <a:pt x="6607724" y="137466"/>
                </a:cubicBezTo>
                <a:cubicBezTo>
                  <a:pt x="6597342" y="139683"/>
                  <a:pt x="6590556" y="141857"/>
                  <a:pt x="6587367" y="143989"/>
                </a:cubicBezTo>
                <a:cubicBezTo>
                  <a:pt x="6582482" y="147449"/>
                  <a:pt x="6580045" y="151837"/>
                  <a:pt x="6580045" y="157161"/>
                </a:cubicBezTo>
                <a:cubicBezTo>
                  <a:pt x="6580045" y="162396"/>
                  <a:pt x="6581995" y="166925"/>
                  <a:pt x="6585898" y="170737"/>
                </a:cubicBezTo>
                <a:cubicBezTo>
                  <a:pt x="6589807" y="174553"/>
                  <a:pt x="6594771" y="176461"/>
                  <a:pt x="6600805" y="176461"/>
                </a:cubicBezTo>
                <a:cubicBezTo>
                  <a:pt x="6607548" y="176461"/>
                  <a:pt x="6613977" y="174244"/>
                  <a:pt x="6620101" y="169809"/>
                </a:cubicBezTo>
                <a:cubicBezTo>
                  <a:pt x="6624623" y="166434"/>
                  <a:pt x="6627593" y="162309"/>
                  <a:pt x="6629018" y="157428"/>
                </a:cubicBezTo>
                <a:cubicBezTo>
                  <a:pt x="6629987" y="154231"/>
                  <a:pt x="6630480" y="148158"/>
                  <a:pt x="6630480" y="13919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833837" y="1735936"/>
            <a:ext cx="1569881" cy="181785"/>
          </a:xfrm>
          <a:custGeom>
            <a:avLst/>
            <a:gdLst/>
            <a:ahLst/>
            <a:cxnLst/>
            <a:rect l="l" t="t" r="r" b="b"/>
            <a:pathLst>
              <a:path w="1569881" h="181785">
                <a:moveTo>
                  <a:pt x="0" y="3197"/>
                </a:moveTo>
                <a:lnTo>
                  <a:pt x="35935" y="3197"/>
                </a:lnTo>
                <a:lnTo>
                  <a:pt x="35935" y="91958"/>
                </a:lnTo>
                <a:lnTo>
                  <a:pt x="93420" y="3197"/>
                </a:lnTo>
                <a:lnTo>
                  <a:pt x="130147" y="3197"/>
                </a:lnTo>
                <a:lnTo>
                  <a:pt x="130147" y="144522"/>
                </a:lnTo>
                <a:lnTo>
                  <a:pt x="94223" y="144522"/>
                </a:lnTo>
                <a:lnTo>
                  <a:pt x="94223" y="54166"/>
                </a:lnTo>
                <a:lnTo>
                  <a:pt x="35935" y="144522"/>
                </a:lnTo>
                <a:lnTo>
                  <a:pt x="0" y="144522"/>
                </a:lnTo>
                <a:close/>
                <a:moveTo>
                  <a:pt x="169539" y="3197"/>
                </a:moveTo>
                <a:lnTo>
                  <a:pt x="215846" y="3197"/>
                </a:lnTo>
                <a:lnTo>
                  <a:pt x="250982" y="101675"/>
                </a:lnTo>
                <a:lnTo>
                  <a:pt x="286376" y="3197"/>
                </a:lnTo>
                <a:lnTo>
                  <a:pt x="332553" y="3197"/>
                </a:lnTo>
                <a:lnTo>
                  <a:pt x="332553" y="144522"/>
                </a:lnTo>
                <a:lnTo>
                  <a:pt x="300751" y="144522"/>
                </a:lnTo>
                <a:lnTo>
                  <a:pt x="300751" y="51505"/>
                </a:lnTo>
                <a:lnTo>
                  <a:pt x="266285" y="144522"/>
                </a:lnTo>
                <a:lnTo>
                  <a:pt x="234345" y="144522"/>
                </a:lnTo>
                <a:lnTo>
                  <a:pt x="201475" y="51505"/>
                </a:lnTo>
                <a:lnTo>
                  <a:pt x="201475" y="144522"/>
                </a:lnTo>
                <a:lnTo>
                  <a:pt x="169539" y="144522"/>
                </a:lnTo>
                <a:close/>
                <a:moveTo>
                  <a:pt x="451926" y="99544"/>
                </a:moveTo>
                <a:lnTo>
                  <a:pt x="489194" y="105800"/>
                </a:lnTo>
                <a:cubicBezTo>
                  <a:pt x="484402" y="119462"/>
                  <a:pt x="476835" y="129862"/>
                  <a:pt x="466500" y="137001"/>
                </a:cubicBezTo>
                <a:cubicBezTo>
                  <a:pt x="456168" y="144144"/>
                  <a:pt x="443235" y="147715"/>
                  <a:pt x="427712" y="147715"/>
                </a:cubicBezTo>
                <a:cubicBezTo>
                  <a:pt x="403135" y="147715"/>
                  <a:pt x="384945" y="139684"/>
                  <a:pt x="373144" y="123627"/>
                </a:cubicBezTo>
                <a:cubicBezTo>
                  <a:pt x="363835" y="110764"/>
                  <a:pt x="359175" y="94532"/>
                  <a:pt x="359175" y="74922"/>
                </a:cubicBezTo>
                <a:cubicBezTo>
                  <a:pt x="359175" y="51505"/>
                  <a:pt x="365299" y="33162"/>
                  <a:pt x="377540" y="19897"/>
                </a:cubicBezTo>
                <a:cubicBezTo>
                  <a:pt x="389783" y="6630"/>
                  <a:pt x="405264" y="0"/>
                  <a:pt x="423980" y="0"/>
                </a:cubicBezTo>
                <a:cubicBezTo>
                  <a:pt x="445007" y="0"/>
                  <a:pt x="461600" y="6944"/>
                  <a:pt x="473757" y="20825"/>
                </a:cubicBezTo>
                <a:cubicBezTo>
                  <a:pt x="485910" y="34710"/>
                  <a:pt x="491720" y="55983"/>
                  <a:pt x="491180" y="84639"/>
                </a:cubicBezTo>
                <a:lnTo>
                  <a:pt x="397501" y="84639"/>
                </a:lnTo>
                <a:cubicBezTo>
                  <a:pt x="397768" y="95731"/>
                  <a:pt x="400784" y="104356"/>
                  <a:pt x="406551" y="110519"/>
                </a:cubicBezTo>
                <a:cubicBezTo>
                  <a:pt x="412320" y="116686"/>
                  <a:pt x="419504" y="119768"/>
                  <a:pt x="428108" y="119768"/>
                </a:cubicBezTo>
                <a:cubicBezTo>
                  <a:pt x="433966" y="119768"/>
                  <a:pt x="438887" y="118173"/>
                  <a:pt x="442884" y="114977"/>
                </a:cubicBezTo>
                <a:cubicBezTo>
                  <a:pt x="446871" y="111786"/>
                  <a:pt x="449885" y="106639"/>
                  <a:pt x="451926" y="99544"/>
                </a:cubicBezTo>
                <a:close/>
                <a:moveTo>
                  <a:pt x="454057" y="61750"/>
                </a:moveTo>
                <a:cubicBezTo>
                  <a:pt x="453792" y="50926"/>
                  <a:pt x="450997" y="42696"/>
                  <a:pt x="445676" y="37061"/>
                </a:cubicBezTo>
                <a:cubicBezTo>
                  <a:pt x="440348" y="31431"/>
                  <a:pt x="433875" y="28613"/>
                  <a:pt x="426244" y="28613"/>
                </a:cubicBezTo>
                <a:cubicBezTo>
                  <a:pt x="418087" y="28613"/>
                  <a:pt x="411343" y="31586"/>
                  <a:pt x="406016" y="37530"/>
                </a:cubicBezTo>
                <a:cubicBezTo>
                  <a:pt x="400694" y="43473"/>
                  <a:pt x="398078" y="51548"/>
                  <a:pt x="398168" y="61750"/>
                </a:cubicBezTo>
                <a:close/>
                <a:moveTo>
                  <a:pt x="521395" y="3197"/>
                </a:moveTo>
                <a:lnTo>
                  <a:pt x="558786" y="3197"/>
                </a:lnTo>
                <a:lnTo>
                  <a:pt x="558786" y="60286"/>
                </a:lnTo>
                <a:lnTo>
                  <a:pt x="588601" y="60286"/>
                </a:lnTo>
                <a:cubicBezTo>
                  <a:pt x="590548" y="42188"/>
                  <a:pt x="597402" y="27615"/>
                  <a:pt x="609160" y="16571"/>
                </a:cubicBezTo>
                <a:cubicBezTo>
                  <a:pt x="620914" y="5525"/>
                  <a:pt x="636639" y="0"/>
                  <a:pt x="656338" y="0"/>
                </a:cubicBezTo>
                <a:cubicBezTo>
                  <a:pt x="676211" y="0"/>
                  <a:pt x="692486" y="6429"/>
                  <a:pt x="705172" y="19295"/>
                </a:cubicBezTo>
                <a:cubicBezTo>
                  <a:pt x="717862" y="32159"/>
                  <a:pt x="724202" y="50702"/>
                  <a:pt x="724202" y="74922"/>
                </a:cubicBezTo>
                <a:cubicBezTo>
                  <a:pt x="724202" y="89117"/>
                  <a:pt x="721829" y="101538"/>
                  <a:pt x="717081" y="112183"/>
                </a:cubicBezTo>
                <a:cubicBezTo>
                  <a:pt x="712336" y="122832"/>
                  <a:pt x="705081" y="131414"/>
                  <a:pt x="695327" y="137933"/>
                </a:cubicBezTo>
                <a:cubicBezTo>
                  <a:pt x="685571" y="144453"/>
                  <a:pt x="672838" y="147715"/>
                  <a:pt x="657130" y="147715"/>
                </a:cubicBezTo>
                <a:cubicBezTo>
                  <a:pt x="634504" y="147715"/>
                  <a:pt x="617653" y="141569"/>
                  <a:pt x="606565" y="129283"/>
                </a:cubicBezTo>
                <a:cubicBezTo>
                  <a:pt x="595469" y="116996"/>
                  <a:pt x="589482" y="103892"/>
                  <a:pt x="588601" y="89964"/>
                </a:cubicBezTo>
                <a:lnTo>
                  <a:pt x="558786" y="89964"/>
                </a:lnTo>
                <a:lnTo>
                  <a:pt x="558786" y="144522"/>
                </a:lnTo>
                <a:lnTo>
                  <a:pt x="521395" y="144522"/>
                </a:lnTo>
                <a:close/>
                <a:moveTo>
                  <a:pt x="655798" y="29145"/>
                </a:moveTo>
                <a:cubicBezTo>
                  <a:pt x="645424" y="29145"/>
                  <a:pt x="637855" y="32471"/>
                  <a:pt x="633111" y="39125"/>
                </a:cubicBezTo>
                <a:cubicBezTo>
                  <a:pt x="628366" y="45781"/>
                  <a:pt x="625990" y="56379"/>
                  <a:pt x="625990" y="70935"/>
                </a:cubicBezTo>
                <a:cubicBezTo>
                  <a:pt x="625990" y="89564"/>
                  <a:pt x="628543" y="102139"/>
                  <a:pt x="633648" y="108659"/>
                </a:cubicBezTo>
                <a:cubicBezTo>
                  <a:pt x="638744" y="115177"/>
                  <a:pt x="646485" y="118440"/>
                  <a:pt x="656863" y="118440"/>
                </a:cubicBezTo>
                <a:cubicBezTo>
                  <a:pt x="666443" y="118440"/>
                  <a:pt x="673629" y="114782"/>
                  <a:pt x="678424" y="107460"/>
                </a:cubicBezTo>
                <a:cubicBezTo>
                  <a:pt x="683220" y="100141"/>
                  <a:pt x="685614" y="89164"/>
                  <a:pt x="685614" y="74527"/>
                </a:cubicBezTo>
                <a:cubicBezTo>
                  <a:pt x="685614" y="56606"/>
                  <a:pt x="683014" y="44560"/>
                  <a:pt x="677826" y="38393"/>
                </a:cubicBezTo>
                <a:cubicBezTo>
                  <a:pt x="672632" y="32230"/>
                  <a:pt x="665292" y="29145"/>
                  <a:pt x="655798" y="29145"/>
                </a:cubicBezTo>
                <a:close/>
                <a:moveTo>
                  <a:pt x="753609" y="3197"/>
                </a:moveTo>
                <a:lnTo>
                  <a:pt x="788080" y="3197"/>
                </a:lnTo>
                <a:lnTo>
                  <a:pt x="788080" y="114314"/>
                </a:lnTo>
                <a:lnTo>
                  <a:pt x="831060" y="114314"/>
                </a:lnTo>
                <a:lnTo>
                  <a:pt x="831060" y="3197"/>
                </a:lnTo>
                <a:lnTo>
                  <a:pt x="865523" y="3197"/>
                </a:lnTo>
                <a:lnTo>
                  <a:pt x="865523" y="114314"/>
                </a:lnTo>
                <a:lnTo>
                  <a:pt x="909040" y="114314"/>
                </a:lnTo>
                <a:lnTo>
                  <a:pt x="909040" y="3197"/>
                </a:lnTo>
                <a:lnTo>
                  <a:pt x="943506" y="3197"/>
                </a:lnTo>
                <a:lnTo>
                  <a:pt x="943506" y="114314"/>
                </a:lnTo>
                <a:lnTo>
                  <a:pt x="958814" y="114314"/>
                </a:lnTo>
                <a:lnTo>
                  <a:pt x="958814" y="181785"/>
                </a:lnTo>
                <a:lnTo>
                  <a:pt x="928606" y="181785"/>
                </a:lnTo>
                <a:lnTo>
                  <a:pt x="928606" y="144522"/>
                </a:lnTo>
                <a:lnTo>
                  <a:pt x="753609" y="144522"/>
                </a:lnTo>
                <a:close/>
                <a:moveTo>
                  <a:pt x="983434" y="3197"/>
                </a:moveTo>
                <a:lnTo>
                  <a:pt x="1019358" y="3197"/>
                </a:lnTo>
                <a:lnTo>
                  <a:pt x="1019358" y="91958"/>
                </a:lnTo>
                <a:lnTo>
                  <a:pt x="1076854" y="3197"/>
                </a:lnTo>
                <a:lnTo>
                  <a:pt x="1113581" y="3197"/>
                </a:lnTo>
                <a:lnTo>
                  <a:pt x="1113581" y="144522"/>
                </a:lnTo>
                <a:lnTo>
                  <a:pt x="1077654" y="144522"/>
                </a:lnTo>
                <a:lnTo>
                  <a:pt x="1077654" y="54166"/>
                </a:lnTo>
                <a:lnTo>
                  <a:pt x="1019358" y="144522"/>
                </a:lnTo>
                <a:lnTo>
                  <a:pt x="983434" y="144522"/>
                </a:lnTo>
                <a:close/>
                <a:moveTo>
                  <a:pt x="1133939" y="144522"/>
                </a:moveTo>
                <a:lnTo>
                  <a:pt x="1184904" y="71733"/>
                </a:lnTo>
                <a:lnTo>
                  <a:pt x="1136070" y="3197"/>
                </a:lnTo>
                <a:lnTo>
                  <a:pt x="1181711" y="3197"/>
                </a:lnTo>
                <a:lnTo>
                  <a:pt x="1206735" y="42055"/>
                </a:lnTo>
                <a:lnTo>
                  <a:pt x="1233083" y="3197"/>
                </a:lnTo>
                <a:lnTo>
                  <a:pt x="1276996" y="3197"/>
                </a:lnTo>
                <a:lnTo>
                  <a:pt x="1229087" y="70130"/>
                </a:lnTo>
                <a:lnTo>
                  <a:pt x="1281389" y="144522"/>
                </a:lnTo>
                <a:lnTo>
                  <a:pt x="1235477" y="144522"/>
                </a:lnTo>
                <a:lnTo>
                  <a:pt x="1206735" y="100741"/>
                </a:lnTo>
                <a:lnTo>
                  <a:pt x="1177722" y="144522"/>
                </a:lnTo>
                <a:close/>
                <a:moveTo>
                  <a:pt x="1420438" y="44982"/>
                </a:moveTo>
                <a:lnTo>
                  <a:pt x="1383574" y="51634"/>
                </a:lnTo>
                <a:cubicBezTo>
                  <a:pt x="1382332" y="44272"/>
                  <a:pt x="1379516" y="38728"/>
                  <a:pt x="1375125" y="35002"/>
                </a:cubicBezTo>
                <a:cubicBezTo>
                  <a:pt x="1370733" y="31272"/>
                  <a:pt x="1365035" y="29412"/>
                  <a:pt x="1358025" y="29412"/>
                </a:cubicBezTo>
                <a:cubicBezTo>
                  <a:pt x="1348709" y="29412"/>
                  <a:pt x="1341282" y="32626"/>
                  <a:pt x="1335737" y="39060"/>
                </a:cubicBezTo>
                <a:cubicBezTo>
                  <a:pt x="1330186" y="45492"/>
                  <a:pt x="1327417" y="56249"/>
                  <a:pt x="1327417" y="71330"/>
                </a:cubicBezTo>
                <a:cubicBezTo>
                  <a:pt x="1327417" y="88095"/>
                  <a:pt x="1330233" y="99939"/>
                  <a:pt x="1335867" y="106859"/>
                </a:cubicBezTo>
                <a:cubicBezTo>
                  <a:pt x="1341501" y="113778"/>
                  <a:pt x="1349065" y="117241"/>
                  <a:pt x="1358554" y="117241"/>
                </a:cubicBezTo>
                <a:cubicBezTo>
                  <a:pt x="1365653" y="117241"/>
                  <a:pt x="1371467" y="115221"/>
                  <a:pt x="1375992" y="111186"/>
                </a:cubicBezTo>
                <a:cubicBezTo>
                  <a:pt x="1380517" y="107146"/>
                  <a:pt x="1383715" y="100209"/>
                  <a:pt x="1385572" y="90359"/>
                </a:cubicBezTo>
                <a:lnTo>
                  <a:pt x="1422303" y="96616"/>
                </a:lnTo>
                <a:cubicBezTo>
                  <a:pt x="1418490" y="113475"/>
                  <a:pt x="1411168" y="126205"/>
                  <a:pt x="1400344" y="134809"/>
                </a:cubicBezTo>
                <a:cubicBezTo>
                  <a:pt x="1389518" y="143414"/>
                  <a:pt x="1375013" y="147715"/>
                  <a:pt x="1356827" y="147715"/>
                </a:cubicBezTo>
                <a:cubicBezTo>
                  <a:pt x="1336154" y="147715"/>
                  <a:pt x="1319674" y="141195"/>
                  <a:pt x="1307390" y="128156"/>
                </a:cubicBezTo>
                <a:cubicBezTo>
                  <a:pt x="1295104" y="115113"/>
                  <a:pt x="1288955" y="97060"/>
                  <a:pt x="1288955" y="73990"/>
                </a:cubicBezTo>
                <a:cubicBezTo>
                  <a:pt x="1288955" y="50659"/>
                  <a:pt x="1295122" y="32493"/>
                  <a:pt x="1307459" y="19497"/>
                </a:cubicBezTo>
                <a:cubicBezTo>
                  <a:pt x="1319793" y="6501"/>
                  <a:pt x="1336464" y="0"/>
                  <a:pt x="1357492" y="0"/>
                </a:cubicBezTo>
                <a:cubicBezTo>
                  <a:pt x="1374707" y="0"/>
                  <a:pt x="1388392" y="3705"/>
                  <a:pt x="1398550" y="11108"/>
                </a:cubicBezTo>
                <a:cubicBezTo>
                  <a:pt x="1408710" y="18522"/>
                  <a:pt x="1416004" y="29810"/>
                  <a:pt x="1420438" y="44982"/>
                </a:cubicBezTo>
                <a:close/>
                <a:moveTo>
                  <a:pt x="1569882" y="3197"/>
                </a:moveTo>
                <a:lnTo>
                  <a:pt x="1569882" y="144522"/>
                </a:lnTo>
                <a:lnTo>
                  <a:pt x="1532751" y="144522"/>
                </a:lnTo>
                <a:lnTo>
                  <a:pt x="1532751" y="85838"/>
                </a:lnTo>
                <a:lnTo>
                  <a:pt x="1529291" y="85838"/>
                </a:lnTo>
                <a:cubicBezTo>
                  <a:pt x="1521225" y="85838"/>
                  <a:pt x="1515302" y="86878"/>
                  <a:pt x="1511529" y="88963"/>
                </a:cubicBezTo>
                <a:cubicBezTo>
                  <a:pt x="1507756" y="91051"/>
                  <a:pt x="1503566" y="95465"/>
                  <a:pt x="1498951" y="102207"/>
                </a:cubicBezTo>
                <a:lnTo>
                  <a:pt x="1496693" y="105001"/>
                </a:lnTo>
                <a:lnTo>
                  <a:pt x="1472069" y="144522"/>
                </a:lnTo>
                <a:lnTo>
                  <a:pt x="1428553" y="144522"/>
                </a:lnTo>
                <a:lnTo>
                  <a:pt x="1455304" y="103535"/>
                </a:lnTo>
                <a:cubicBezTo>
                  <a:pt x="1462933" y="91825"/>
                  <a:pt x="1469852" y="85082"/>
                  <a:pt x="1476062" y="83307"/>
                </a:cubicBezTo>
                <a:cubicBezTo>
                  <a:pt x="1465597" y="82688"/>
                  <a:pt x="1457097" y="78717"/>
                  <a:pt x="1450585" y="71394"/>
                </a:cubicBezTo>
                <a:cubicBezTo>
                  <a:pt x="1444058" y="64077"/>
                  <a:pt x="1440800" y="54738"/>
                  <a:pt x="1440800" y="43387"/>
                </a:cubicBezTo>
                <a:cubicBezTo>
                  <a:pt x="1440800" y="34247"/>
                  <a:pt x="1442946" y="26437"/>
                  <a:pt x="1447251" y="19962"/>
                </a:cubicBezTo>
                <a:cubicBezTo>
                  <a:pt x="1451557" y="13485"/>
                  <a:pt x="1457281" y="9071"/>
                  <a:pt x="1464423" y="6721"/>
                </a:cubicBezTo>
                <a:cubicBezTo>
                  <a:pt x="1471562" y="4374"/>
                  <a:pt x="1482182" y="3197"/>
                  <a:pt x="1496290" y="3197"/>
                </a:cubicBezTo>
                <a:close/>
                <a:moveTo>
                  <a:pt x="1532751" y="27285"/>
                </a:moveTo>
                <a:lnTo>
                  <a:pt x="1506007" y="27285"/>
                </a:lnTo>
                <a:cubicBezTo>
                  <a:pt x="1496153" y="27285"/>
                  <a:pt x="1489234" y="28678"/>
                  <a:pt x="1485245" y="31474"/>
                </a:cubicBezTo>
                <a:cubicBezTo>
                  <a:pt x="1481253" y="34268"/>
                  <a:pt x="1479254" y="38905"/>
                  <a:pt x="1479254" y="45381"/>
                </a:cubicBezTo>
                <a:cubicBezTo>
                  <a:pt x="1479254" y="51858"/>
                  <a:pt x="1481519" y="56516"/>
                  <a:pt x="1486044" y="59353"/>
                </a:cubicBezTo>
                <a:cubicBezTo>
                  <a:pt x="1490563" y="62193"/>
                  <a:pt x="1497978" y="63611"/>
                  <a:pt x="1508272" y="63611"/>
                </a:cubicBezTo>
                <a:lnTo>
                  <a:pt x="1532751" y="6361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053108" y="2062333"/>
            <a:ext cx="1348722" cy="181785"/>
          </a:xfrm>
          <a:custGeom>
            <a:avLst/>
            <a:gdLst/>
            <a:ahLst/>
            <a:cxnLst/>
            <a:rect l="l" t="t" r="r" b="b"/>
            <a:pathLst>
              <a:path w="1348722" h="181785">
                <a:moveTo>
                  <a:pt x="0" y="3197"/>
                </a:moveTo>
                <a:lnTo>
                  <a:pt x="125492" y="3197"/>
                </a:lnTo>
                <a:lnTo>
                  <a:pt x="125492" y="144523"/>
                </a:lnTo>
                <a:lnTo>
                  <a:pt x="88102" y="144523"/>
                </a:lnTo>
                <a:lnTo>
                  <a:pt x="88102" y="33404"/>
                </a:lnTo>
                <a:lnTo>
                  <a:pt x="37400" y="33404"/>
                </a:lnTo>
                <a:lnTo>
                  <a:pt x="37400" y="144523"/>
                </a:lnTo>
                <a:lnTo>
                  <a:pt x="0" y="144523"/>
                </a:lnTo>
                <a:close/>
                <a:moveTo>
                  <a:pt x="176194" y="3197"/>
                </a:moveTo>
                <a:lnTo>
                  <a:pt x="301420" y="3197"/>
                </a:lnTo>
                <a:lnTo>
                  <a:pt x="301420" y="144523"/>
                </a:lnTo>
                <a:lnTo>
                  <a:pt x="264157" y="144523"/>
                </a:lnTo>
                <a:lnTo>
                  <a:pt x="264157" y="33534"/>
                </a:lnTo>
                <a:lnTo>
                  <a:pt x="213184" y="33534"/>
                </a:lnTo>
                <a:lnTo>
                  <a:pt x="213184" y="97013"/>
                </a:lnTo>
                <a:cubicBezTo>
                  <a:pt x="213184" y="113162"/>
                  <a:pt x="211326" y="124495"/>
                  <a:pt x="207604" y="131015"/>
                </a:cubicBezTo>
                <a:cubicBezTo>
                  <a:pt x="203872" y="137535"/>
                  <a:pt x="199749" y="141815"/>
                  <a:pt x="195224" y="143856"/>
                </a:cubicBezTo>
                <a:cubicBezTo>
                  <a:pt x="190699" y="145894"/>
                  <a:pt x="183427" y="146917"/>
                  <a:pt x="173400" y="146917"/>
                </a:cubicBezTo>
                <a:cubicBezTo>
                  <a:pt x="167457" y="146917"/>
                  <a:pt x="159602" y="146117"/>
                  <a:pt x="149846" y="144523"/>
                </a:cubicBezTo>
                <a:lnTo>
                  <a:pt x="149846" y="116975"/>
                </a:lnTo>
                <a:cubicBezTo>
                  <a:pt x="150645" y="116975"/>
                  <a:pt x="152726" y="117061"/>
                  <a:pt x="156095" y="117242"/>
                </a:cubicBezTo>
                <a:cubicBezTo>
                  <a:pt x="160002" y="117505"/>
                  <a:pt x="163018" y="117640"/>
                  <a:pt x="165153" y="117640"/>
                </a:cubicBezTo>
                <a:cubicBezTo>
                  <a:pt x="170204" y="117640"/>
                  <a:pt x="173314" y="115974"/>
                  <a:pt x="174466" y="112648"/>
                </a:cubicBezTo>
                <a:cubicBezTo>
                  <a:pt x="175618" y="109321"/>
                  <a:pt x="176194" y="100073"/>
                  <a:pt x="176194" y="84903"/>
                </a:cubicBezTo>
                <a:close/>
                <a:moveTo>
                  <a:pt x="327567" y="71863"/>
                </a:moveTo>
                <a:cubicBezTo>
                  <a:pt x="327567" y="59440"/>
                  <a:pt x="330624" y="47420"/>
                  <a:pt x="336747" y="35798"/>
                </a:cubicBezTo>
                <a:cubicBezTo>
                  <a:pt x="342867" y="24174"/>
                  <a:pt x="351540" y="15304"/>
                  <a:pt x="362757" y="9184"/>
                </a:cubicBezTo>
                <a:cubicBezTo>
                  <a:pt x="373985" y="3060"/>
                  <a:pt x="386517" y="0"/>
                  <a:pt x="400352" y="0"/>
                </a:cubicBezTo>
                <a:cubicBezTo>
                  <a:pt x="421732" y="0"/>
                  <a:pt x="439257" y="6945"/>
                  <a:pt x="452920" y="20826"/>
                </a:cubicBezTo>
                <a:cubicBezTo>
                  <a:pt x="466577" y="34711"/>
                  <a:pt x="473414" y="52255"/>
                  <a:pt x="473414" y="73459"/>
                </a:cubicBezTo>
                <a:cubicBezTo>
                  <a:pt x="473414" y="94841"/>
                  <a:pt x="466513" y="112564"/>
                  <a:pt x="452724" y="126623"/>
                </a:cubicBezTo>
                <a:cubicBezTo>
                  <a:pt x="438926" y="140681"/>
                  <a:pt x="421556" y="147715"/>
                  <a:pt x="400619" y="147715"/>
                </a:cubicBezTo>
                <a:cubicBezTo>
                  <a:pt x="387666" y="147715"/>
                  <a:pt x="375314" y="144788"/>
                  <a:pt x="363556" y="138931"/>
                </a:cubicBezTo>
                <a:cubicBezTo>
                  <a:pt x="351802" y="133077"/>
                  <a:pt x="342867" y="124495"/>
                  <a:pt x="336747" y="113180"/>
                </a:cubicBezTo>
                <a:cubicBezTo>
                  <a:pt x="330624" y="101870"/>
                  <a:pt x="327567" y="88095"/>
                  <a:pt x="327567" y="71863"/>
                </a:cubicBezTo>
                <a:close/>
                <a:moveTo>
                  <a:pt x="365885" y="73857"/>
                </a:moveTo>
                <a:cubicBezTo>
                  <a:pt x="365885" y="87876"/>
                  <a:pt x="369215" y="98608"/>
                  <a:pt x="375865" y="106059"/>
                </a:cubicBezTo>
                <a:cubicBezTo>
                  <a:pt x="382521" y="113512"/>
                  <a:pt x="390725" y="117242"/>
                  <a:pt x="400489" y="117242"/>
                </a:cubicBezTo>
                <a:cubicBezTo>
                  <a:pt x="410248" y="117242"/>
                  <a:pt x="418434" y="113512"/>
                  <a:pt x="425041" y="106059"/>
                </a:cubicBezTo>
                <a:cubicBezTo>
                  <a:pt x="431650" y="98608"/>
                  <a:pt x="434952" y="87787"/>
                  <a:pt x="434952" y="73592"/>
                </a:cubicBezTo>
                <a:cubicBezTo>
                  <a:pt x="434952" y="59753"/>
                  <a:pt x="431650" y="49104"/>
                  <a:pt x="425041" y="41653"/>
                </a:cubicBezTo>
                <a:cubicBezTo>
                  <a:pt x="418434" y="34200"/>
                  <a:pt x="410248" y="30474"/>
                  <a:pt x="400489" y="30474"/>
                </a:cubicBezTo>
                <a:cubicBezTo>
                  <a:pt x="390725" y="30474"/>
                  <a:pt x="382521" y="34200"/>
                  <a:pt x="375865" y="41653"/>
                </a:cubicBezTo>
                <a:cubicBezTo>
                  <a:pt x="369215" y="49104"/>
                  <a:pt x="365885" y="59843"/>
                  <a:pt x="365885" y="73857"/>
                </a:cubicBezTo>
                <a:close/>
                <a:moveTo>
                  <a:pt x="501890" y="3197"/>
                </a:moveTo>
                <a:lnTo>
                  <a:pt x="536356" y="3197"/>
                </a:lnTo>
                <a:lnTo>
                  <a:pt x="536356" y="114314"/>
                </a:lnTo>
                <a:lnTo>
                  <a:pt x="579341" y="114314"/>
                </a:lnTo>
                <a:lnTo>
                  <a:pt x="579341" y="3197"/>
                </a:lnTo>
                <a:lnTo>
                  <a:pt x="613803" y="3197"/>
                </a:lnTo>
                <a:lnTo>
                  <a:pt x="613803" y="114314"/>
                </a:lnTo>
                <a:lnTo>
                  <a:pt x="657320" y="114314"/>
                </a:lnTo>
                <a:lnTo>
                  <a:pt x="657320" y="3197"/>
                </a:lnTo>
                <a:lnTo>
                  <a:pt x="691786" y="3197"/>
                </a:lnTo>
                <a:lnTo>
                  <a:pt x="691786" y="114314"/>
                </a:lnTo>
                <a:lnTo>
                  <a:pt x="707094" y="114314"/>
                </a:lnTo>
                <a:lnTo>
                  <a:pt x="707094" y="181786"/>
                </a:lnTo>
                <a:lnTo>
                  <a:pt x="676886" y="181786"/>
                </a:lnTo>
                <a:lnTo>
                  <a:pt x="676886" y="144523"/>
                </a:lnTo>
                <a:lnTo>
                  <a:pt x="501890" y="144523"/>
                </a:lnTo>
                <a:close/>
                <a:moveTo>
                  <a:pt x="763588" y="46311"/>
                </a:moveTo>
                <a:lnTo>
                  <a:pt x="729652" y="40191"/>
                </a:lnTo>
                <a:cubicBezTo>
                  <a:pt x="733467" y="26524"/>
                  <a:pt x="740030" y="16413"/>
                  <a:pt x="749347" y="9845"/>
                </a:cubicBezTo>
                <a:cubicBezTo>
                  <a:pt x="758663" y="3280"/>
                  <a:pt x="772509" y="0"/>
                  <a:pt x="790865" y="0"/>
                </a:cubicBezTo>
                <a:cubicBezTo>
                  <a:pt x="807548" y="0"/>
                  <a:pt x="819971" y="1973"/>
                  <a:pt x="828132" y="5922"/>
                </a:cubicBezTo>
                <a:cubicBezTo>
                  <a:pt x="836293" y="9871"/>
                  <a:pt x="842043" y="14882"/>
                  <a:pt x="845366" y="20959"/>
                </a:cubicBezTo>
                <a:cubicBezTo>
                  <a:pt x="848692" y="27040"/>
                  <a:pt x="850359" y="38196"/>
                  <a:pt x="850359" y="54429"/>
                </a:cubicBezTo>
                <a:lnTo>
                  <a:pt x="849952" y="98079"/>
                </a:lnTo>
                <a:cubicBezTo>
                  <a:pt x="849952" y="110498"/>
                  <a:pt x="850553" y="119657"/>
                  <a:pt x="851752" y="125554"/>
                </a:cubicBezTo>
                <a:cubicBezTo>
                  <a:pt x="852951" y="131458"/>
                  <a:pt x="855190" y="137779"/>
                  <a:pt x="858470" y="144523"/>
                </a:cubicBezTo>
                <a:lnTo>
                  <a:pt x="821476" y="144523"/>
                </a:lnTo>
                <a:cubicBezTo>
                  <a:pt x="820501" y="142035"/>
                  <a:pt x="819302" y="138355"/>
                  <a:pt x="817884" y="133477"/>
                </a:cubicBezTo>
                <a:cubicBezTo>
                  <a:pt x="817264" y="131260"/>
                  <a:pt x="816814" y="129794"/>
                  <a:pt x="816551" y="129086"/>
                </a:cubicBezTo>
                <a:cubicBezTo>
                  <a:pt x="810162" y="135295"/>
                  <a:pt x="803336" y="139953"/>
                  <a:pt x="796064" y="143057"/>
                </a:cubicBezTo>
                <a:cubicBezTo>
                  <a:pt x="788788" y="146160"/>
                  <a:pt x="781023" y="147715"/>
                  <a:pt x="772772" y="147715"/>
                </a:cubicBezTo>
                <a:cubicBezTo>
                  <a:pt x="758220" y="147715"/>
                  <a:pt x="746755" y="143766"/>
                  <a:pt x="738370" y="135872"/>
                </a:cubicBezTo>
                <a:cubicBezTo>
                  <a:pt x="729985" y="127977"/>
                  <a:pt x="725792" y="117994"/>
                  <a:pt x="725792" y="105930"/>
                </a:cubicBezTo>
                <a:cubicBezTo>
                  <a:pt x="725792" y="97946"/>
                  <a:pt x="727703" y="90825"/>
                  <a:pt x="731520" y="84567"/>
                </a:cubicBezTo>
                <a:cubicBezTo>
                  <a:pt x="735332" y="78315"/>
                  <a:pt x="740681" y="73523"/>
                  <a:pt x="747553" y="70196"/>
                </a:cubicBezTo>
                <a:cubicBezTo>
                  <a:pt x="754427" y="66870"/>
                  <a:pt x="764344" y="63969"/>
                  <a:pt x="777297" y="61485"/>
                </a:cubicBezTo>
                <a:cubicBezTo>
                  <a:pt x="794775" y="58201"/>
                  <a:pt x="806885" y="55138"/>
                  <a:pt x="813628" y="52300"/>
                </a:cubicBezTo>
                <a:lnTo>
                  <a:pt x="813628" y="48575"/>
                </a:lnTo>
                <a:cubicBezTo>
                  <a:pt x="813628" y="41390"/>
                  <a:pt x="811854" y="36263"/>
                  <a:pt x="808304" y="33203"/>
                </a:cubicBezTo>
                <a:cubicBezTo>
                  <a:pt x="804750" y="30143"/>
                  <a:pt x="798051" y="28612"/>
                  <a:pt x="788209" y="28612"/>
                </a:cubicBezTo>
                <a:cubicBezTo>
                  <a:pt x="781553" y="28612"/>
                  <a:pt x="776365" y="29919"/>
                  <a:pt x="772638" y="32537"/>
                </a:cubicBezTo>
                <a:cubicBezTo>
                  <a:pt x="768912" y="35154"/>
                  <a:pt x="765892" y="39744"/>
                  <a:pt x="763588" y="46311"/>
                </a:cubicBezTo>
                <a:close/>
                <a:moveTo>
                  <a:pt x="813628" y="76655"/>
                </a:moveTo>
                <a:cubicBezTo>
                  <a:pt x="808830" y="78250"/>
                  <a:pt x="801248" y="80158"/>
                  <a:pt x="790865" y="82375"/>
                </a:cubicBezTo>
                <a:cubicBezTo>
                  <a:pt x="780483" y="84592"/>
                  <a:pt x="773704" y="86767"/>
                  <a:pt x="770507" y="88898"/>
                </a:cubicBezTo>
                <a:cubicBezTo>
                  <a:pt x="765629" y="92355"/>
                  <a:pt x="763192" y="96746"/>
                  <a:pt x="763192" y="102070"/>
                </a:cubicBezTo>
                <a:cubicBezTo>
                  <a:pt x="763192" y="107305"/>
                  <a:pt x="765137" y="111830"/>
                  <a:pt x="769046" y="115643"/>
                </a:cubicBezTo>
                <a:cubicBezTo>
                  <a:pt x="772948" y="119459"/>
                  <a:pt x="777913" y="121367"/>
                  <a:pt x="783946" y="121367"/>
                </a:cubicBezTo>
                <a:cubicBezTo>
                  <a:pt x="790689" y="121367"/>
                  <a:pt x="797125" y="119153"/>
                  <a:pt x="803249" y="114715"/>
                </a:cubicBezTo>
                <a:cubicBezTo>
                  <a:pt x="807768" y="111341"/>
                  <a:pt x="810741" y="107215"/>
                  <a:pt x="812160" y="102337"/>
                </a:cubicBezTo>
                <a:cubicBezTo>
                  <a:pt x="813135" y="99140"/>
                  <a:pt x="813628" y="93064"/>
                  <a:pt x="813628" y="84108"/>
                </a:cubicBezTo>
                <a:close/>
                <a:moveTo>
                  <a:pt x="1004054" y="144523"/>
                </a:moveTo>
                <a:lnTo>
                  <a:pt x="897066" y="144523"/>
                </a:lnTo>
                <a:lnTo>
                  <a:pt x="897066" y="181786"/>
                </a:lnTo>
                <a:lnTo>
                  <a:pt x="866718" y="181786"/>
                </a:lnTo>
                <a:lnTo>
                  <a:pt x="866718" y="113912"/>
                </a:lnTo>
                <a:lnTo>
                  <a:pt x="882025" y="113912"/>
                </a:lnTo>
                <a:cubicBezTo>
                  <a:pt x="888414" y="106815"/>
                  <a:pt x="893692" y="95728"/>
                  <a:pt x="897864" y="80644"/>
                </a:cubicBezTo>
                <a:cubicBezTo>
                  <a:pt x="902030" y="65563"/>
                  <a:pt x="904514" y="39744"/>
                  <a:pt x="905317" y="3197"/>
                </a:cubicBezTo>
                <a:lnTo>
                  <a:pt x="1019361" y="3197"/>
                </a:lnTo>
                <a:lnTo>
                  <a:pt x="1019361" y="113912"/>
                </a:lnTo>
                <a:lnTo>
                  <a:pt x="1034532" y="113912"/>
                </a:lnTo>
                <a:lnTo>
                  <a:pt x="1034532" y="181786"/>
                </a:lnTo>
                <a:lnTo>
                  <a:pt x="1004054" y="181786"/>
                </a:lnTo>
                <a:close/>
                <a:moveTo>
                  <a:pt x="982364" y="113912"/>
                </a:moveTo>
                <a:lnTo>
                  <a:pt x="982497" y="33937"/>
                </a:lnTo>
                <a:lnTo>
                  <a:pt x="937256" y="33937"/>
                </a:lnTo>
                <a:cubicBezTo>
                  <a:pt x="935747" y="72972"/>
                  <a:pt x="929534" y="99631"/>
                  <a:pt x="918619" y="113912"/>
                </a:cubicBezTo>
                <a:close/>
                <a:moveTo>
                  <a:pt x="1181314" y="3197"/>
                </a:moveTo>
                <a:lnTo>
                  <a:pt x="1181314" y="144523"/>
                </a:lnTo>
                <a:lnTo>
                  <a:pt x="1144187" y="144523"/>
                </a:lnTo>
                <a:lnTo>
                  <a:pt x="1144187" y="85835"/>
                </a:lnTo>
                <a:lnTo>
                  <a:pt x="1140728" y="85835"/>
                </a:lnTo>
                <a:cubicBezTo>
                  <a:pt x="1132653" y="85835"/>
                  <a:pt x="1126731" y="86879"/>
                  <a:pt x="1122966" y="88963"/>
                </a:cubicBezTo>
                <a:cubicBezTo>
                  <a:pt x="1119186" y="91048"/>
                  <a:pt x="1114999" y="95461"/>
                  <a:pt x="1110380" y="102204"/>
                </a:cubicBezTo>
                <a:lnTo>
                  <a:pt x="1108123" y="105002"/>
                </a:lnTo>
                <a:lnTo>
                  <a:pt x="1083499" y="144523"/>
                </a:lnTo>
                <a:lnTo>
                  <a:pt x="1039989" y="144523"/>
                </a:lnTo>
                <a:lnTo>
                  <a:pt x="1066734" y="103536"/>
                </a:lnTo>
                <a:cubicBezTo>
                  <a:pt x="1074369" y="91821"/>
                  <a:pt x="1081288" y="85083"/>
                  <a:pt x="1087498" y="83307"/>
                </a:cubicBezTo>
                <a:cubicBezTo>
                  <a:pt x="1077030" y="82689"/>
                  <a:pt x="1068533" y="78718"/>
                  <a:pt x="1062014" y="71395"/>
                </a:cubicBezTo>
                <a:cubicBezTo>
                  <a:pt x="1055494" y="64077"/>
                  <a:pt x="1052229" y="54739"/>
                  <a:pt x="1052229" y="43384"/>
                </a:cubicBezTo>
                <a:cubicBezTo>
                  <a:pt x="1052229" y="34244"/>
                  <a:pt x="1054382" y="26438"/>
                  <a:pt x="1058687" y="19962"/>
                </a:cubicBezTo>
                <a:cubicBezTo>
                  <a:pt x="1062986" y="13485"/>
                  <a:pt x="1068710" y="9072"/>
                  <a:pt x="1075852" y="6717"/>
                </a:cubicBezTo>
                <a:cubicBezTo>
                  <a:pt x="1082995" y="4371"/>
                  <a:pt x="1093618" y="3197"/>
                  <a:pt x="1107727" y="3197"/>
                </a:cubicBezTo>
                <a:close/>
                <a:moveTo>
                  <a:pt x="1144187" y="27281"/>
                </a:moveTo>
                <a:lnTo>
                  <a:pt x="1117436" y="27281"/>
                </a:lnTo>
                <a:cubicBezTo>
                  <a:pt x="1107590" y="27281"/>
                  <a:pt x="1100671" y="28678"/>
                  <a:pt x="1096682" y="31471"/>
                </a:cubicBezTo>
                <a:cubicBezTo>
                  <a:pt x="1092682" y="34269"/>
                  <a:pt x="1090685" y="38906"/>
                  <a:pt x="1090685" y="45381"/>
                </a:cubicBezTo>
                <a:cubicBezTo>
                  <a:pt x="1090685" y="51858"/>
                  <a:pt x="1092949" y="56517"/>
                  <a:pt x="1097474" y="59354"/>
                </a:cubicBezTo>
                <a:cubicBezTo>
                  <a:pt x="1101999" y="62194"/>
                  <a:pt x="1109408" y="63612"/>
                  <a:pt x="1119700" y="63612"/>
                </a:cubicBezTo>
                <a:lnTo>
                  <a:pt x="1144187" y="63612"/>
                </a:lnTo>
                <a:close/>
                <a:moveTo>
                  <a:pt x="1201276" y="144523"/>
                </a:moveTo>
                <a:lnTo>
                  <a:pt x="1252245" y="71730"/>
                </a:lnTo>
                <a:lnTo>
                  <a:pt x="1203407" y="3197"/>
                </a:lnTo>
                <a:lnTo>
                  <a:pt x="1249049" y="3197"/>
                </a:lnTo>
                <a:lnTo>
                  <a:pt x="1274069" y="42055"/>
                </a:lnTo>
                <a:lnTo>
                  <a:pt x="1300420" y="3197"/>
                </a:lnTo>
                <a:lnTo>
                  <a:pt x="1344333" y="3197"/>
                </a:lnTo>
                <a:lnTo>
                  <a:pt x="1296425" y="70131"/>
                </a:lnTo>
                <a:lnTo>
                  <a:pt x="1348722" y="144523"/>
                </a:lnTo>
                <a:lnTo>
                  <a:pt x="1302814" y="144523"/>
                </a:lnTo>
                <a:lnTo>
                  <a:pt x="1274069" y="100740"/>
                </a:lnTo>
                <a:lnTo>
                  <a:pt x="1245059" y="1445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484766" y="2007238"/>
            <a:ext cx="4059939" cy="202943"/>
          </a:xfrm>
          <a:custGeom>
            <a:avLst/>
            <a:gdLst/>
            <a:ahLst/>
            <a:cxnLst/>
            <a:rect l="l" t="t" r="r" b="b"/>
            <a:pathLst>
              <a:path w="4059939" h="202943">
                <a:moveTo>
                  <a:pt x="131077" y="164884"/>
                </a:moveTo>
                <a:lnTo>
                  <a:pt x="131077" y="199618"/>
                </a:lnTo>
                <a:lnTo>
                  <a:pt x="0" y="199618"/>
                </a:lnTo>
                <a:cubicBezTo>
                  <a:pt x="1419" y="186488"/>
                  <a:pt x="5674" y="174042"/>
                  <a:pt x="12776" y="162288"/>
                </a:cubicBezTo>
                <a:cubicBezTo>
                  <a:pt x="19869" y="150535"/>
                  <a:pt x="33887" y="134939"/>
                  <a:pt x="54825" y="115511"/>
                </a:cubicBezTo>
                <a:cubicBezTo>
                  <a:pt x="71676" y="99811"/>
                  <a:pt x="82015" y="89162"/>
                  <a:pt x="85828" y="83575"/>
                </a:cubicBezTo>
                <a:cubicBezTo>
                  <a:pt x="90979" y="75852"/>
                  <a:pt x="93550" y="68225"/>
                  <a:pt x="93550" y="60686"/>
                </a:cubicBezTo>
                <a:cubicBezTo>
                  <a:pt x="93550" y="52345"/>
                  <a:pt x="91310" y="45936"/>
                  <a:pt x="86829" y="41454"/>
                </a:cubicBezTo>
                <a:cubicBezTo>
                  <a:pt x="82343" y="36976"/>
                  <a:pt x="76162" y="34737"/>
                  <a:pt x="68264" y="34737"/>
                </a:cubicBezTo>
                <a:cubicBezTo>
                  <a:pt x="60458" y="34737"/>
                  <a:pt x="54246" y="37088"/>
                  <a:pt x="49630" y="41786"/>
                </a:cubicBezTo>
                <a:cubicBezTo>
                  <a:pt x="45015" y="46491"/>
                  <a:pt x="42355" y="54295"/>
                  <a:pt x="41648" y="65211"/>
                </a:cubicBezTo>
                <a:lnTo>
                  <a:pt x="4389" y="61481"/>
                </a:lnTo>
                <a:cubicBezTo>
                  <a:pt x="6603" y="40901"/>
                  <a:pt x="13569" y="26133"/>
                  <a:pt x="25283" y="17169"/>
                </a:cubicBezTo>
                <a:cubicBezTo>
                  <a:pt x="36994" y="8208"/>
                  <a:pt x="51628" y="3730"/>
                  <a:pt x="69196" y="3730"/>
                </a:cubicBezTo>
                <a:cubicBezTo>
                  <a:pt x="88449" y="3730"/>
                  <a:pt x="103576" y="8918"/>
                  <a:pt x="114581" y="19297"/>
                </a:cubicBezTo>
                <a:cubicBezTo>
                  <a:pt x="125579" y="29679"/>
                  <a:pt x="131077" y="42585"/>
                  <a:pt x="131077" y="58025"/>
                </a:cubicBezTo>
                <a:cubicBezTo>
                  <a:pt x="131077" y="66806"/>
                  <a:pt x="129503" y="75169"/>
                  <a:pt x="126354" y="83107"/>
                </a:cubicBezTo>
                <a:cubicBezTo>
                  <a:pt x="123207" y="91048"/>
                  <a:pt x="118217" y="99368"/>
                  <a:pt x="111384" y="108058"/>
                </a:cubicBezTo>
                <a:cubicBezTo>
                  <a:pt x="106859" y="113825"/>
                  <a:pt x="98694" y="122123"/>
                  <a:pt x="86894" y="132945"/>
                </a:cubicBezTo>
                <a:cubicBezTo>
                  <a:pt x="75093" y="143771"/>
                  <a:pt x="67626" y="150957"/>
                  <a:pt x="64473" y="154506"/>
                </a:cubicBezTo>
                <a:cubicBezTo>
                  <a:pt x="61326" y="158056"/>
                  <a:pt x="58771" y="161515"/>
                  <a:pt x="56820" y="164884"/>
                </a:cubicBezTo>
                <a:close/>
                <a:moveTo>
                  <a:pt x="146377" y="199618"/>
                </a:moveTo>
                <a:lnTo>
                  <a:pt x="197345" y="126825"/>
                </a:lnTo>
                <a:lnTo>
                  <a:pt x="148508" y="58292"/>
                </a:lnTo>
                <a:lnTo>
                  <a:pt x="194155" y="58292"/>
                </a:lnTo>
                <a:lnTo>
                  <a:pt x="219175" y="97150"/>
                </a:lnTo>
                <a:lnTo>
                  <a:pt x="245520" y="58292"/>
                </a:lnTo>
                <a:lnTo>
                  <a:pt x="289433" y="58292"/>
                </a:lnTo>
                <a:lnTo>
                  <a:pt x="241531" y="125226"/>
                </a:lnTo>
                <a:lnTo>
                  <a:pt x="293829" y="199618"/>
                </a:lnTo>
                <a:lnTo>
                  <a:pt x="247914" y="199618"/>
                </a:lnTo>
                <a:lnTo>
                  <a:pt x="219175" y="155835"/>
                </a:lnTo>
                <a:lnTo>
                  <a:pt x="190160" y="199618"/>
                </a:lnTo>
                <a:close/>
                <a:moveTo>
                  <a:pt x="381085" y="126958"/>
                </a:moveTo>
                <a:cubicBezTo>
                  <a:pt x="381085" y="114535"/>
                  <a:pt x="384142" y="102515"/>
                  <a:pt x="390262" y="90893"/>
                </a:cubicBezTo>
                <a:cubicBezTo>
                  <a:pt x="396382" y="79269"/>
                  <a:pt x="405058" y="70399"/>
                  <a:pt x="416276" y="64279"/>
                </a:cubicBezTo>
                <a:cubicBezTo>
                  <a:pt x="427504" y="58155"/>
                  <a:pt x="440032" y="55095"/>
                  <a:pt x="453874" y="55095"/>
                </a:cubicBezTo>
                <a:cubicBezTo>
                  <a:pt x="475254" y="55095"/>
                  <a:pt x="492775" y="62040"/>
                  <a:pt x="506434" y="75921"/>
                </a:cubicBezTo>
                <a:cubicBezTo>
                  <a:pt x="520103" y="89806"/>
                  <a:pt x="526932" y="107350"/>
                  <a:pt x="526932" y="128554"/>
                </a:cubicBezTo>
                <a:cubicBezTo>
                  <a:pt x="526932" y="149936"/>
                  <a:pt x="520035" y="167659"/>
                  <a:pt x="506240" y="181718"/>
                </a:cubicBezTo>
                <a:cubicBezTo>
                  <a:pt x="492444" y="195776"/>
                  <a:pt x="475078" y="202810"/>
                  <a:pt x="454137" y="202810"/>
                </a:cubicBezTo>
                <a:cubicBezTo>
                  <a:pt x="441184" y="202810"/>
                  <a:pt x="428832" y="199883"/>
                  <a:pt x="417078" y="194026"/>
                </a:cubicBezTo>
                <a:cubicBezTo>
                  <a:pt x="405324" y="188172"/>
                  <a:pt x="396382" y="179590"/>
                  <a:pt x="390262" y="168275"/>
                </a:cubicBezTo>
                <a:cubicBezTo>
                  <a:pt x="384142" y="156965"/>
                  <a:pt x="381085" y="143190"/>
                  <a:pt x="381085" y="126958"/>
                </a:cubicBezTo>
                <a:close/>
                <a:moveTo>
                  <a:pt x="419407" y="128952"/>
                </a:moveTo>
                <a:cubicBezTo>
                  <a:pt x="419407" y="142971"/>
                  <a:pt x="422733" y="153703"/>
                  <a:pt x="429383" y="161154"/>
                </a:cubicBezTo>
                <a:cubicBezTo>
                  <a:pt x="436043" y="168607"/>
                  <a:pt x="444251" y="172337"/>
                  <a:pt x="454007" y="172337"/>
                </a:cubicBezTo>
                <a:cubicBezTo>
                  <a:pt x="463763" y="172337"/>
                  <a:pt x="471950" y="168607"/>
                  <a:pt x="478563" y="161154"/>
                </a:cubicBezTo>
                <a:cubicBezTo>
                  <a:pt x="485172" y="153703"/>
                  <a:pt x="488470" y="142882"/>
                  <a:pt x="488470" y="128687"/>
                </a:cubicBezTo>
                <a:cubicBezTo>
                  <a:pt x="488470" y="114848"/>
                  <a:pt x="485172" y="104199"/>
                  <a:pt x="478563" y="96748"/>
                </a:cubicBezTo>
                <a:cubicBezTo>
                  <a:pt x="471950" y="89295"/>
                  <a:pt x="463763" y="85569"/>
                  <a:pt x="454007" y="85569"/>
                </a:cubicBezTo>
                <a:cubicBezTo>
                  <a:pt x="444251" y="85569"/>
                  <a:pt x="436043" y="89295"/>
                  <a:pt x="429383" y="96748"/>
                </a:cubicBezTo>
                <a:cubicBezTo>
                  <a:pt x="422733" y="104199"/>
                  <a:pt x="419407" y="114938"/>
                  <a:pt x="419407" y="128952"/>
                </a:cubicBezTo>
                <a:close/>
                <a:moveTo>
                  <a:pt x="662271" y="0"/>
                </a:moveTo>
                <a:lnTo>
                  <a:pt x="687690" y="0"/>
                </a:lnTo>
                <a:cubicBezTo>
                  <a:pt x="686891" y="11269"/>
                  <a:pt x="683939" y="19809"/>
                  <a:pt x="678838" y="25619"/>
                </a:cubicBezTo>
                <a:cubicBezTo>
                  <a:pt x="673740" y="31429"/>
                  <a:pt x="661158" y="34333"/>
                  <a:pt x="641110" y="34333"/>
                </a:cubicBezTo>
                <a:cubicBezTo>
                  <a:pt x="638716" y="34333"/>
                  <a:pt x="636318" y="34294"/>
                  <a:pt x="633924" y="34204"/>
                </a:cubicBezTo>
                <a:lnTo>
                  <a:pt x="629133" y="34204"/>
                </a:lnTo>
                <a:cubicBezTo>
                  <a:pt x="617245" y="34204"/>
                  <a:pt x="607576" y="35511"/>
                  <a:pt x="600121" y="38128"/>
                </a:cubicBezTo>
                <a:cubicBezTo>
                  <a:pt x="592668" y="40746"/>
                  <a:pt x="586570" y="45826"/>
                  <a:pt x="581825" y="53363"/>
                </a:cubicBezTo>
                <a:cubicBezTo>
                  <a:pt x="577080" y="60910"/>
                  <a:pt x="574618" y="73062"/>
                  <a:pt x="574441" y="89827"/>
                </a:cubicBezTo>
                <a:cubicBezTo>
                  <a:pt x="579939" y="79445"/>
                  <a:pt x="587056" y="71688"/>
                  <a:pt x="595800" y="66540"/>
                </a:cubicBezTo>
                <a:cubicBezTo>
                  <a:pt x="604534" y="61395"/>
                  <a:pt x="614938" y="58822"/>
                  <a:pt x="627002" y="58822"/>
                </a:cubicBezTo>
                <a:cubicBezTo>
                  <a:pt x="645549" y="58822"/>
                  <a:pt x="661248" y="66031"/>
                  <a:pt x="674115" y="80446"/>
                </a:cubicBezTo>
                <a:cubicBezTo>
                  <a:pt x="686977" y="94864"/>
                  <a:pt x="693407" y="111565"/>
                  <a:pt x="693407" y="130551"/>
                </a:cubicBezTo>
                <a:cubicBezTo>
                  <a:pt x="693407" y="150333"/>
                  <a:pt x="686639" y="167321"/>
                  <a:pt x="673114" y="181516"/>
                </a:cubicBezTo>
                <a:cubicBezTo>
                  <a:pt x="659589" y="195711"/>
                  <a:pt x="641909" y="202810"/>
                  <a:pt x="620083" y="202810"/>
                </a:cubicBezTo>
                <a:cubicBezTo>
                  <a:pt x="605095" y="202810"/>
                  <a:pt x="591913" y="199218"/>
                  <a:pt x="580561" y="192032"/>
                </a:cubicBezTo>
                <a:cubicBezTo>
                  <a:pt x="569204" y="184846"/>
                  <a:pt x="561089" y="175018"/>
                  <a:pt x="556208" y="162555"/>
                </a:cubicBezTo>
                <a:cubicBezTo>
                  <a:pt x="551326" y="150091"/>
                  <a:pt x="548889" y="129439"/>
                  <a:pt x="548889" y="100606"/>
                </a:cubicBezTo>
                <a:cubicBezTo>
                  <a:pt x="548889" y="66720"/>
                  <a:pt x="555123" y="42365"/>
                  <a:pt x="567587" y="27552"/>
                </a:cubicBezTo>
                <a:cubicBezTo>
                  <a:pt x="580047" y="12733"/>
                  <a:pt x="601809" y="5326"/>
                  <a:pt x="632859" y="5326"/>
                </a:cubicBezTo>
                <a:lnTo>
                  <a:pt x="651755" y="5326"/>
                </a:lnTo>
                <a:cubicBezTo>
                  <a:pt x="656986" y="5326"/>
                  <a:pt x="660493" y="3554"/>
                  <a:pt x="662271" y="0"/>
                </a:cubicBezTo>
                <a:close/>
                <a:moveTo>
                  <a:pt x="586948" y="130018"/>
                </a:moveTo>
                <a:cubicBezTo>
                  <a:pt x="586948" y="142882"/>
                  <a:pt x="590163" y="153058"/>
                  <a:pt x="596599" y="160558"/>
                </a:cubicBezTo>
                <a:cubicBezTo>
                  <a:pt x="603029" y="168056"/>
                  <a:pt x="610902" y="171803"/>
                  <a:pt x="620216" y="171803"/>
                </a:cubicBezTo>
                <a:cubicBezTo>
                  <a:pt x="630245" y="171803"/>
                  <a:pt x="638471" y="167920"/>
                  <a:pt x="644901" y="160158"/>
                </a:cubicBezTo>
                <a:cubicBezTo>
                  <a:pt x="651337" y="152396"/>
                  <a:pt x="654556" y="142392"/>
                  <a:pt x="654556" y="130151"/>
                </a:cubicBezTo>
                <a:cubicBezTo>
                  <a:pt x="654556" y="117642"/>
                  <a:pt x="651294" y="107550"/>
                  <a:pt x="644771" y="99876"/>
                </a:cubicBezTo>
                <a:cubicBezTo>
                  <a:pt x="638251" y="92200"/>
                  <a:pt x="630198" y="88363"/>
                  <a:pt x="620618" y="88363"/>
                </a:cubicBezTo>
                <a:cubicBezTo>
                  <a:pt x="611302" y="88363"/>
                  <a:pt x="603361" y="92135"/>
                  <a:pt x="596797" y="99674"/>
                </a:cubicBezTo>
                <a:cubicBezTo>
                  <a:pt x="590228" y="107220"/>
                  <a:pt x="586948" y="117332"/>
                  <a:pt x="586948" y="130018"/>
                </a:cubicBezTo>
                <a:close/>
                <a:moveTo>
                  <a:pt x="779559" y="199618"/>
                </a:moveTo>
                <a:lnTo>
                  <a:pt x="779559" y="139335"/>
                </a:lnTo>
                <a:cubicBezTo>
                  <a:pt x="774681" y="139691"/>
                  <a:pt x="771293" y="140778"/>
                  <a:pt x="769385" y="142593"/>
                </a:cubicBezTo>
                <a:cubicBezTo>
                  <a:pt x="767474" y="144411"/>
                  <a:pt x="764122" y="149801"/>
                  <a:pt x="759331" y="158760"/>
                </a:cubicBezTo>
                <a:lnTo>
                  <a:pt x="741500" y="199618"/>
                </a:lnTo>
                <a:lnTo>
                  <a:pt x="701309" y="199618"/>
                </a:lnTo>
                <a:lnTo>
                  <a:pt x="721271" y="160626"/>
                </a:lnTo>
                <a:cubicBezTo>
                  <a:pt x="731391" y="141110"/>
                  <a:pt x="741902" y="129929"/>
                  <a:pt x="752814" y="127092"/>
                </a:cubicBezTo>
                <a:cubicBezTo>
                  <a:pt x="744653" y="123985"/>
                  <a:pt x="738396" y="115952"/>
                  <a:pt x="734051" y="103004"/>
                </a:cubicBezTo>
                <a:cubicBezTo>
                  <a:pt x="730764" y="93334"/>
                  <a:pt x="727772" y="87545"/>
                  <a:pt x="725062" y="85638"/>
                </a:cubicBezTo>
                <a:cubicBezTo>
                  <a:pt x="722358" y="83729"/>
                  <a:pt x="716040" y="82779"/>
                  <a:pt x="706101" y="82779"/>
                </a:cubicBezTo>
                <a:lnTo>
                  <a:pt x="706101" y="58025"/>
                </a:lnTo>
                <a:cubicBezTo>
                  <a:pt x="713463" y="57582"/>
                  <a:pt x="718614" y="57360"/>
                  <a:pt x="721538" y="57360"/>
                </a:cubicBezTo>
                <a:cubicBezTo>
                  <a:pt x="729789" y="57360"/>
                  <a:pt x="736841" y="59177"/>
                  <a:pt x="742699" y="62813"/>
                </a:cubicBezTo>
                <a:cubicBezTo>
                  <a:pt x="748552" y="66453"/>
                  <a:pt x="754056" y="75503"/>
                  <a:pt x="759201" y="89965"/>
                </a:cubicBezTo>
                <a:cubicBezTo>
                  <a:pt x="763194" y="101233"/>
                  <a:pt x="766387" y="108350"/>
                  <a:pt x="768781" y="111320"/>
                </a:cubicBezTo>
                <a:cubicBezTo>
                  <a:pt x="771174" y="114294"/>
                  <a:pt x="774767" y="115866"/>
                  <a:pt x="779559" y="116047"/>
                </a:cubicBezTo>
                <a:lnTo>
                  <a:pt x="779559" y="58292"/>
                </a:lnTo>
                <a:lnTo>
                  <a:pt x="816689" y="58292"/>
                </a:lnTo>
                <a:lnTo>
                  <a:pt x="816689" y="116047"/>
                </a:lnTo>
                <a:cubicBezTo>
                  <a:pt x="821481" y="116047"/>
                  <a:pt x="825099" y="114495"/>
                  <a:pt x="827536" y="111385"/>
                </a:cubicBezTo>
                <a:cubicBezTo>
                  <a:pt x="829977" y="108282"/>
                  <a:pt x="833148" y="101139"/>
                  <a:pt x="837051" y="89965"/>
                </a:cubicBezTo>
                <a:cubicBezTo>
                  <a:pt x="842101" y="75680"/>
                  <a:pt x="847498" y="66677"/>
                  <a:pt x="853222" y="62947"/>
                </a:cubicBezTo>
                <a:cubicBezTo>
                  <a:pt x="858939" y="59220"/>
                  <a:pt x="866282" y="57360"/>
                  <a:pt x="875240" y="57360"/>
                </a:cubicBezTo>
                <a:cubicBezTo>
                  <a:pt x="877814" y="57360"/>
                  <a:pt x="882785" y="57582"/>
                  <a:pt x="890147" y="58025"/>
                </a:cubicBezTo>
                <a:lnTo>
                  <a:pt x="890147" y="82779"/>
                </a:lnTo>
                <a:cubicBezTo>
                  <a:pt x="880294" y="82779"/>
                  <a:pt x="873998" y="83729"/>
                  <a:pt x="871250" y="85638"/>
                </a:cubicBezTo>
                <a:cubicBezTo>
                  <a:pt x="868503" y="87545"/>
                  <a:pt x="865483" y="93334"/>
                  <a:pt x="862201" y="103004"/>
                </a:cubicBezTo>
                <a:cubicBezTo>
                  <a:pt x="857858" y="115952"/>
                  <a:pt x="851599" y="123985"/>
                  <a:pt x="843437" y="127092"/>
                </a:cubicBezTo>
                <a:cubicBezTo>
                  <a:pt x="854356" y="129929"/>
                  <a:pt x="864868" y="141110"/>
                  <a:pt x="874977" y="160626"/>
                </a:cubicBezTo>
                <a:lnTo>
                  <a:pt x="894939" y="199618"/>
                </a:lnTo>
                <a:lnTo>
                  <a:pt x="854752" y="199618"/>
                </a:lnTo>
                <a:lnTo>
                  <a:pt x="837051" y="158760"/>
                </a:lnTo>
                <a:cubicBezTo>
                  <a:pt x="833854" y="151485"/>
                  <a:pt x="830909" y="146520"/>
                  <a:pt x="828199" y="143857"/>
                </a:cubicBezTo>
                <a:cubicBezTo>
                  <a:pt x="825491" y="141196"/>
                  <a:pt x="821657" y="139691"/>
                  <a:pt x="816689" y="139335"/>
                </a:cubicBezTo>
                <a:lnTo>
                  <a:pt x="816689" y="199618"/>
                </a:lnTo>
                <a:close/>
                <a:moveTo>
                  <a:pt x="913303" y="58292"/>
                </a:moveTo>
                <a:lnTo>
                  <a:pt x="949234" y="58292"/>
                </a:lnTo>
                <a:lnTo>
                  <a:pt x="949234" y="147054"/>
                </a:lnTo>
                <a:lnTo>
                  <a:pt x="1006723" y="58292"/>
                </a:lnTo>
                <a:lnTo>
                  <a:pt x="1043450" y="58292"/>
                </a:lnTo>
                <a:lnTo>
                  <a:pt x="1043450" y="199618"/>
                </a:lnTo>
                <a:lnTo>
                  <a:pt x="1007522" y="199618"/>
                </a:lnTo>
                <a:lnTo>
                  <a:pt x="1007522" y="109257"/>
                </a:lnTo>
                <a:lnTo>
                  <a:pt x="949234" y="199618"/>
                </a:lnTo>
                <a:lnTo>
                  <a:pt x="913303" y="199618"/>
                </a:lnTo>
                <a:close/>
                <a:moveTo>
                  <a:pt x="1080310" y="58292"/>
                </a:moveTo>
                <a:lnTo>
                  <a:pt x="1175728" y="58292"/>
                </a:lnTo>
                <a:lnTo>
                  <a:pt x="1175728" y="88499"/>
                </a:lnTo>
                <a:lnTo>
                  <a:pt x="1117707" y="88499"/>
                </a:lnTo>
                <a:lnTo>
                  <a:pt x="1117707" y="199618"/>
                </a:lnTo>
                <a:lnTo>
                  <a:pt x="1080310" y="199618"/>
                </a:lnTo>
                <a:close/>
                <a:moveTo>
                  <a:pt x="1183914" y="126958"/>
                </a:moveTo>
                <a:cubicBezTo>
                  <a:pt x="1183914" y="114535"/>
                  <a:pt x="1186978" y="102515"/>
                  <a:pt x="1193098" y="90893"/>
                </a:cubicBezTo>
                <a:cubicBezTo>
                  <a:pt x="1199218" y="79269"/>
                  <a:pt x="1207887" y="70399"/>
                  <a:pt x="1219111" y="64279"/>
                </a:cubicBezTo>
                <a:cubicBezTo>
                  <a:pt x="1230329" y="58155"/>
                  <a:pt x="1242868" y="55095"/>
                  <a:pt x="1256703" y="55095"/>
                </a:cubicBezTo>
                <a:cubicBezTo>
                  <a:pt x="1278084" y="55095"/>
                  <a:pt x="1295604" y="62040"/>
                  <a:pt x="1309270" y="75921"/>
                </a:cubicBezTo>
                <a:cubicBezTo>
                  <a:pt x="1322929" y="89806"/>
                  <a:pt x="1329761" y="107350"/>
                  <a:pt x="1329761" y="128554"/>
                </a:cubicBezTo>
                <a:cubicBezTo>
                  <a:pt x="1329761" y="149936"/>
                  <a:pt x="1322864" y="167659"/>
                  <a:pt x="1309075" y="181718"/>
                </a:cubicBezTo>
                <a:cubicBezTo>
                  <a:pt x="1295273" y="195776"/>
                  <a:pt x="1277907" y="202810"/>
                  <a:pt x="1256972" y="202810"/>
                </a:cubicBezTo>
                <a:cubicBezTo>
                  <a:pt x="1244020" y="202810"/>
                  <a:pt x="1231661" y="199883"/>
                  <a:pt x="1219907" y="194026"/>
                </a:cubicBezTo>
                <a:cubicBezTo>
                  <a:pt x="1208154" y="188172"/>
                  <a:pt x="1199218" y="179590"/>
                  <a:pt x="1193098" y="168275"/>
                </a:cubicBezTo>
                <a:cubicBezTo>
                  <a:pt x="1186978" y="156965"/>
                  <a:pt x="1183914" y="143190"/>
                  <a:pt x="1183914" y="126958"/>
                </a:cubicBezTo>
                <a:close/>
                <a:moveTo>
                  <a:pt x="1222237" y="128952"/>
                </a:moveTo>
                <a:cubicBezTo>
                  <a:pt x="1222237" y="142971"/>
                  <a:pt x="1225563" y="153703"/>
                  <a:pt x="1232219" y="161154"/>
                </a:cubicBezTo>
                <a:cubicBezTo>
                  <a:pt x="1238868" y="168607"/>
                  <a:pt x="1247076" y="172337"/>
                  <a:pt x="1256843" y="172337"/>
                </a:cubicBezTo>
                <a:cubicBezTo>
                  <a:pt x="1266599" y="172337"/>
                  <a:pt x="1274782" y="168607"/>
                  <a:pt x="1281392" y="161154"/>
                </a:cubicBezTo>
                <a:cubicBezTo>
                  <a:pt x="1288001" y="153703"/>
                  <a:pt x="1291305" y="142882"/>
                  <a:pt x="1291305" y="128687"/>
                </a:cubicBezTo>
                <a:cubicBezTo>
                  <a:pt x="1291305" y="114848"/>
                  <a:pt x="1288001" y="104199"/>
                  <a:pt x="1281392" y="96748"/>
                </a:cubicBezTo>
                <a:cubicBezTo>
                  <a:pt x="1274782" y="89295"/>
                  <a:pt x="1266599" y="85569"/>
                  <a:pt x="1256843" y="85569"/>
                </a:cubicBezTo>
                <a:cubicBezTo>
                  <a:pt x="1247076" y="85569"/>
                  <a:pt x="1238868" y="89295"/>
                  <a:pt x="1232219" y="96748"/>
                </a:cubicBezTo>
                <a:cubicBezTo>
                  <a:pt x="1225563" y="104199"/>
                  <a:pt x="1222237" y="114938"/>
                  <a:pt x="1222237" y="128952"/>
                </a:cubicBezTo>
                <a:close/>
                <a:moveTo>
                  <a:pt x="1359436" y="58292"/>
                </a:moveTo>
                <a:lnTo>
                  <a:pt x="1441278" y="58292"/>
                </a:lnTo>
                <a:cubicBezTo>
                  <a:pt x="1458044" y="58292"/>
                  <a:pt x="1470600" y="61352"/>
                  <a:pt x="1478938" y="67472"/>
                </a:cubicBezTo>
                <a:cubicBezTo>
                  <a:pt x="1487279" y="73596"/>
                  <a:pt x="1491451" y="82818"/>
                  <a:pt x="1491451" y="95153"/>
                </a:cubicBezTo>
                <a:cubicBezTo>
                  <a:pt x="1491451" y="103047"/>
                  <a:pt x="1489165" y="109923"/>
                  <a:pt x="1484597" y="115777"/>
                </a:cubicBezTo>
                <a:cubicBezTo>
                  <a:pt x="1480025" y="121634"/>
                  <a:pt x="1474283" y="125540"/>
                  <a:pt x="1467364" y="127488"/>
                </a:cubicBezTo>
                <a:cubicBezTo>
                  <a:pt x="1477123" y="129882"/>
                  <a:pt x="1484399" y="134364"/>
                  <a:pt x="1489191" y="140926"/>
                </a:cubicBezTo>
                <a:cubicBezTo>
                  <a:pt x="1493982" y="147493"/>
                  <a:pt x="1496376" y="154683"/>
                  <a:pt x="1496376" y="162490"/>
                </a:cubicBezTo>
                <a:cubicBezTo>
                  <a:pt x="1496376" y="173489"/>
                  <a:pt x="1492340" y="182427"/>
                  <a:pt x="1484265" y="189299"/>
                </a:cubicBezTo>
                <a:cubicBezTo>
                  <a:pt x="1476191" y="196179"/>
                  <a:pt x="1464260" y="199618"/>
                  <a:pt x="1448464" y="199618"/>
                </a:cubicBezTo>
                <a:lnTo>
                  <a:pt x="1359436" y="199618"/>
                </a:lnTo>
                <a:close/>
                <a:moveTo>
                  <a:pt x="1397099" y="116975"/>
                </a:moveTo>
                <a:lnTo>
                  <a:pt x="1421184" y="116975"/>
                </a:lnTo>
                <a:cubicBezTo>
                  <a:pt x="1432808" y="116975"/>
                  <a:pt x="1441210" y="115511"/>
                  <a:pt x="1446408" y="112583"/>
                </a:cubicBezTo>
                <a:cubicBezTo>
                  <a:pt x="1451592" y="109660"/>
                  <a:pt x="1454188" y="105045"/>
                  <a:pt x="1454188" y="98745"/>
                </a:cubicBezTo>
                <a:cubicBezTo>
                  <a:pt x="1454188" y="92802"/>
                  <a:pt x="1451769" y="88564"/>
                  <a:pt x="1446934" y="86038"/>
                </a:cubicBezTo>
                <a:cubicBezTo>
                  <a:pt x="1442099" y="83507"/>
                  <a:pt x="1433520" y="82243"/>
                  <a:pt x="1421184" y="82243"/>
                </a:cubicBezTo>
                <a:lnTo>
                  <a:pt x="1397099" y="82243"/>
                </a:lnTo>
                <a:close/>
                <a:moveTo>
                  <a:pt x="1397099" y="175663"/>
                </a:moveTo>
                <a:lnTo>
                  <a:pt x="1426644" y="175663"/>
                </a:lnTo>
                <a:cubicBezTo>
                  <a:pt x="1437290" y="175663"/>
                  <a:pt x="1445054" y="174374"/>
                  <a:pt x="1449932" y="171803"/>
                </a:cubicBezTo>
                <a:cubicBezTo>
                  <a:pt x="1454811" y="169233"/>
                  <a:pt x="1457252" y="164618"/>
                  <a:pt x="1457252" y="157962"/>
                </a:cubicBezTo>
                <a:cubicBezTo>
                  <a:pt x="1457252" y="151043"/>
                  <a:pt x="1454451" y="146277"/>
                  <a:pt x="1448871" y="143659"/>
                </a:cubicBezTo>
                <a:cubicBezTo>
                  <a:pt x="1443276" y="141038"/>
                  <a:pt x="1432412" y="139731"/>
                  <a:pt x="1416262" y="139731"/>
                </a:cubicBezTo>
                <a:lnTo>
                  <a:pt x="1397099" y="139731"/>
                </a:lnTo>
                <a:close/>
                <a:moveTo>
                  <a:pt x="1526843" y="58292"/>
                </a:moveTo>
                <a:lnTo>
                  <a:pt x="1564240" y="58292"/>
                </a:lnTo>
                <a:lnTo>
                  <a:pt x="1564240" y="116975"/>
                </a:lnTo>
                <a:lnTo>
                  <a:pt x="1601770" y="116975"/>
                </a:lnTo>
                <a:cubicBezTo>
                  <a:pt x="1616490" y="116975"/>
                  <a:pt x="1627740" y="118016"/>
                  <a:pt x="1635502" y="120104"/>
                </a:cubicBezTo>
                <a:cubicBezTo>
                  <a:pt x="1643263" y="122188"/>
                  <a:pt x="1649827" y="126739"/>
                  <a:pt x="1655198" y="133744"/>
                </a:cubicBezTo>
                <a:cubicBezTo>
                  <a:pt x="1660562" y="140753"/>
                  <a:pt x="1663251" y="149004"/>
                  <a:pt x="1663251" y="158494"/>
                </a:cubicBezTo>
                <a:cubicBezTo>
                  <a:pt x="1663251" y="172156"/>
                  <a:pt x="1658545" y="182427"/>
                  <a:pt x="1649146" y="189299"/>
                </a:cubicBezTo>
                <a:cubicBezTo>
                  <a:pt x="1639743" y="196179"/>
                  <a:pt x="1625634" y="199618"/>
                  <a:pt x="1606824" y="199618"/>
                </a:cubicBezTo>
                <a:lnTo>
                  <a:pt x="1526843" y="199618"/>
                </a:lnTo>
                <a:close/>
                <a:moveTo>
                  <a:pt x="1564240" y="175930"/>
                </a:moveTo>
                <a:lnTo>
                  <a:pt x="1598969" y="175930"/>
                </a:lnTo>
                <a:cubicBezTo>
                  <a:pt x="1608019" y="175930"/>
                  <a:pt x="1614583" y="174511"/>
                  <a:pt x="1618668" y="171666"/>
                </a:cubicBezTo>
                <a:cubicBezTo>
                  <a:pt x="1622748" y="168830"/>
                  <a:pt x="1624789" y="164219"/>
                  <a:pt x="1624789" y="157832"/>
                </a:cubicBezTo>
                <a:cubicBezTo>
                  <a:pt x="1624789" y="151003"/>
                  <a:pt x="1622150" y="146322"/>
                  <a:pt x="1616869" y="143792"/>
                </a:cubicBezTo>
                <a:cubicBezTo>
                  <a:pt x="1611591" y="141265"/>
                  <a:pt x="1602119" y="139998"/>
                  <a:pt x="1588457" y="139998"/>
                </a:cubicBezTo>
                <a:lnTo>
                  <a:pt x="1564240" y="139998"/>
                </a:lnTo>
                <a:close/>
                <a:moveTo>
                  <a:pt x="1684541" y="58292"/>
                </a:moveTo>
                <a:lnTo>
                  <a:pt x="1721935" y="58292"/>
                </a:lnTo>
                <a:lnTo>
                  <a:pt x="1721935" y="199618"/>
                </a:lnTo>
                <a:lnTo>
                  <a:pt x="1684541" y="199618"/>
                </a:lnTo>
                <a:close/>
                <a:moveTo>
                  <a:pt x="1741361" y="199618"/>
                </a:moveTo>
                <a:lnTo>
                  <a:pt x="1792328" y="126825"/>
                </a:lnTo>
                <a:lnTo>
                  <a:pt x="1743495" y="58292"/>
                </a:lnTo>
                <a:lnTo>
                  <a:pt x="1789132" y="58292"/>
                </a:lnTo>
                <a:lnTo>
                  <a:pt x="1814152" y="97150"/>
                </a:lnTo>
                <a:lnTo>
                  <a:pt x="1840501" y="58292"/>
                </a:lnTo>
                <a:lnTo>
                  <a:pt x="1884421" y="58292"/>
                </a:lnTo>
                <a:lnTo>
                  <a:pt x="1836508" y="125226"/>
                </a:lnTo>
                <a:lnTo>
                  <a:pt x="1888805" y="199618"/>
                </a:lnTo>
                <a:lnTo>
                  <a:pt x="1842895" y="199618"/>
                </a:lnTo>
                <a:lnTo>
                  <a:pt x="1814152" y="155835"/>
                </a:lnTo>
                <a:lnTo>
                  <a:pt x="1785144" y="199618"/>
                </a:lnTo>
                <a:close/>
                <a:moveTo>
                  <a:pt x="1979705" y="58292"/>
                </a:moveTo>
                <a:lnTo>
                  <a:pt x="2016968" y="58292"/>
                </a:lnTo>
                <a:lnTo>
                  <a:pt x="2016968" y="116047"/>
                </a:lnTo>
                <a:cubicBezTo>
                  <a:pt x="2023175" y="115334"/>
                  <a:pt x="2027570" y="113426"/>
                  <a:pt x="2030145" y="110323"/>
                </a:cubicBezTo>
                <a:cubicBezTo>
                  <a:pt x="2032711" y="107220"/>
                  <a:pt x="2035822" y="100429"/>
                  <a:pt x="2039458" y="89965"/>
                </a:cubicBezTo>
                <a:cubicBezTo>
                  <a:pt x="2044249" y="76037"/>
                  <a:pt x="2049477" y="67119"/>
                  <a:pt x="2055157" y="63213"/>
                </a:cubicBezTo>
                <a:cubicBezTo>
                  <a:pt x="2060838" y="59307"/>
                  <a:pt x="2068290" y="57360"/>
                  <a:pt x="2077517" y="57360"/>
                </a:cubicBezTo>
                <a:cubicBezTo>
                  <a:pt x="2080354" y="57360"/>
                  <a:pt x="2085275" y="57582"/>
                  <a:pt x="2092285" y="58025"/>
                </a:cubicBezTo>
                <a:lnTo>
                  <a:pt x="2092418" y="82779"/>
                </a:lnTo>
                <a:cubicBezTo>
                  <a:pt x="2082568" y="82779"/>
                  <a:pt x="2076275" y="83707"/>
                  <a:pt x="2073525" y="85569"/>
                </a:cubicBezTo>
                <a:cubicBezTo>
                  <a:pt x="2070771" y="87524"/>
                  <a:pt x="2067804" y="93334"/>
                  <a:pt x="2064608" y="103004"/>
                </a:cubicBezTo>
                <a:cubicBezTo>
                  <a:pt x="2060259" y="116047"/>
                  <a:pt x="2054006" y="124074"/>
                  <a:pt x="2045841" y="127092"/>
                </a:cubicBezTo>
                <a:cubicBezTo>
                  <a:pt x="2057641" y="130371"/>
                  <a:pt x="2067629" y="140620"/>
                  <a:pt x="2075790" y="157832"/>
                </a:cubicBezTo>
                <a:cubicBezTo>
                  <a:pt x="2076232" y="158717"/>
                  <a:pt x="2076718" y="159653"/>
                  <a:pt x="2077254" y="160626"/>
                </a:cubicBezTo>
                <a:lnTo>
                  <a:pt x="2098138" y="199618"/>
                </a:lnTo>
                <a:lnTo>
                  <a:pt x="2057951" y="199618"/>
                </a:lnTo>
                <a:lnTo>
                  <a:pt x="2039325" y="158760"/>
                </a:lnTo>
                <a:cubicBezTo>
                  <a:pt x="2035506" y="150513"/>
                  <a:pt x="2032207" y="145211"/>
                  <a:pt x="2029407" y="142860"/>
                </a:cubicBezTo>
                <a:cubicBezTo>
                  <a:pt x="2026617" y="140512"/>
                  <a:pt x="2022466" y="139335"/>
                  <a:pt x="2016968" y="139335"/>
                </a:cubicBezTo>
                <a:lnTo>
                  <a:pt x="2016968" y="199618"/>
                </a:lnTo>
                <a:lnTo>
                  <a:pt x="1979705" y="199618"/>
                </a:lnTo>
                <a:close/>
                <a:moveTo>
                  <a:pt x="2106476" y="126958"/>
                </a:moveTo>
                <a:cubicBezTo>
                  <a:pt x="2106476" y="114535"/>
                  <a:pt x="2109536" y="102515"/>
                  <a:pt x="2115656" y="90893"/>
                </a:cubicBezTo>
                <a:cubicBezTo>
                  <a:pt x="2121775" y="79269"/>
                  <a:pt x="2130444" y="70399"/>
                  <a:pt x="2141666" y="64279"/>
                </a:cubicBezTo>
                <a:cubicBezTo>
                  <a:pt x="2152890" y="58155"/>
                  <a:pt x="2165426" y="55095"/>
                  <a:pt x="2179260" y="55095"/>
                </a:cubicBezTo>
                <a:cubicBezTo>
                  <a:pt x="2200641" y="55095"/>
                  <a:pt x="2218162" y="62040"/>
                  <a:pt x="2231828" y="75921"/>
                </a:cubicBezTo>
                <a:cubicBezTo>
                  <a:pt x="2245486" y="89806"/>
                  <a:pt x="2252323" y="107350"/>
                  <a:pt x="2252323" y="128554"/>
                </a:cubicBezTo>
                <a:cubicBezTo>
                  <a:pt x="2252323" y="149936"/>
                  <a:pt x="2245421" y="167659"/>
                  <a:pt x="2231633" y="181718"/>
                </a:cubicBezTo>
                <a:cubicBezTo>
                  <a:pt x="2217834" y="195776"/>
                  <a:pt x="2200464" y="202810"/>
                  <a:pt x="2179531" y="202810"/>
                </a:cubicBezTo>
                <a:cubicBezTo>
                  <a:pt x="2166578" y="202810"/>
                  <a:pt x="2154219" y="199883"/>
                  <a:pt x="2142465" y="194026"/>
                </a:cubicBezTo>
                <a:cubicBezTo>
                  <a:pt x="2130711" y="188172"/>
                  <a:pt x="2121775" y="179590"/>
                  <a:pt x="2115656" y="168275"/>
                </a:cubicBezTo>
                <a:cubicBezTo>
                  <a:pt x="2109536" y="156965"/>
                  <a:pt x="2106476" y="143190"/>
                  <a:pt x="2106476" y="126958"/>
                </a:cubicBezTo>
                <a:close/>
                <a:moveTo>
                  <a:pt x="2144794" y="128952"/>
                </a:moveTo>
                <a:cubicBezTo>
                  <a:pt x="2144794" y="142971"/>
                  <a:pt x="2148124" y="153703"/>
                  <a:pt x="2154777" y="161154"/>
                </a:cubicBezTo>
                <a:cubicBezTo>
                  <a:pt x="2161430" y="168607"/>
                  <a:pt x="2169634" y="172337"/>
                  <a:pt x="2179401" y="172337"/>
                </a:cubicBezTo>
                <a:cubicBezTo>
                  <a:pt x="2189156" y="172337"/>
                  <a:pt x="2197343" y="168607"/>
                  <a:pt x="2203949" y="161154"/>
                </a:cubicBezTo>
                <a:cubicBezTo>
                  <a:pt x="2210558" y="153703"/>
                  <a:pt x="2213864" y="142882"/>
                  <a:pt x="2213864" y="128687"/>
                </a:cubicBezTo>
                <a:cubicBezTo>
                  <a:pt x="2213864" y="114848"/>
                  <a:pt x="2210558" y="104199"/>
                  <a:pt x="2203949" y="96748"/>
                </a:cubicBezTo>
                <a:cubicBezTo>
                  <a:pt x="2197343" y="89295"/>
                  <a:pt x="2189156" y="85569"/>
                  <a:pt x="2179401" y="85569"/>
                </a:cubicBezTo>
                <a:cubicBezTo>
                  <a:pt x="2169634" y="85569"/>
                  <a:pt x="2161430" y="89295"/>
                  <a:pt x="2154777" y="96748"/>
                </a:cubicBezTo>
                <a:cubicBezTo>
                  <a:pt x="2148124" y="104199"/>
                  <a:pt x="2144794" y="114938"/>
                  <a:pt x="2144794" y="128952"/>
                </a:cubicBezTo>
                <a:close/>
                <a:moveTo>
                  <a:pt x="2279399" y="58292"/>
                </a:moveTo>
                <a:lnTo>
                  <a:pt x="2325706" y="58292"/>
                </a:lnTo>
                <a:lnTo>
                  <a:pt x="2360834" y="156771"/>
                </a:lnTo>
                <a:lnTo>
                  <a:pt x="2396232" y="58292"/>
                </a:lnTo>
                <a:lnTo>
                  <a:pt x="2442410" y="58292"/>
                </a:lnTo>
                <a:lnTo>
                  <a:pt x="2442410" y="199618"/>
                </a:lnTo>
                <a:lnTo>
                  <a:pt x="2410604" y="199618"/>
                </a:lnTo>
                <a:lnTo>
                  <a:pt x="2410604" y="106596"/>
                </a:lnTo>
                <a:lnTo>
                  <a:pt x="2376141" y="199618"/>
                </a:lnTo>
                <a:lnTo>
                  <a:pt x="2344202" y="199618"/>
                </a:lnTo>
                <a:lnTo>
                  <a:pt x="2311327" y="106596"/>
                </a:lnTo>
                <a:lnTo>
                  <a:pt x="2311327" y="199618"/>
                </a:lnTo>
                <a:lnTo>
                  <a:pt x="2279399" y="199618"/>
                </a:lnTo>
                <a:close/>
                <a:moveTo>
                  <a:pt x="2478478" y="58292"/>
                </a:moveTo>
                <a:lnTo>
                  <a:pt x="2603970" y="58292"/>
                </a:lnTo>
                <a:lnTo>
                  <a:pt x="2603970" y="199618"/>
                </a:lnTo>
                <a:lnTo>
                  <a:pt x="2566570" y="199618"/>
                </a:lnTo>
                <a:lnTo>
                  <a:pt x="2566570" y="88499"/>
                </a:lnTo>
                <a:lnTo>
                  <a:pt x="2515872" y="88499"/>
                </a:lnTo>
                <a:lnTo>
                  <a:pt x="2515872" y="199618"/>
                </a:lnTo>
                <a:lnTo>
                  <a:pt x="2478478" y="199618"/>
                </a:lnTo>
                <a:close/>
                <a:moveTo>
                  <a:pt x="2654674" y="58292"/>
                </a:moveTo>
                <a:lnTo>
                  <a:pt x="2779892" y="58292"/>
                </a:lnTo>
                <a:lnTo>
                  <a:pt x="2779892" y="199618"/>
                </a:lnTo>
                <a:lnTo>
                  <a:pt x="2742635" y="199618"/>
                </a:lnTo>
                <a:lnTo>
                  <a:pt x="2742635" y="88629"/>
                </a:lnTo>
                <a:lnTo>
                  <a:pt x="2691664" y="88629"/>
                </a:lnTo>
                <a:lnTo>
                  <a:pt x="2691664" y="152108"/>
                </a:lnTo>
                <a:cubicBezTo>
                  <a:pt x="2691664" y="168257"/>
                  <a:pt x="2689798" y="179590"/>
                  <a:pt x="2686075" y="186110"/>
                </a:cubicBezTo>
                <a:cubicBezTo>
                  <a:pt x="2682349" y="192630"/>
                  <a:pt x="2678221" y="196910"/>
                  <a:pt x="2673702" y="198951"/>
                </a:cubicBezTo>
                <a:cubicBezTo>
                  <a:pt x="2669177" y="200989"/>
                  <a:pt x="2661901" y="202012"/>
                  <a:pt x="2651872" y="202012"/>
                </a:cubicBezTo>
                <a:cubicBezTo>
                  <a:pt x="2645928" y="202012"/>
                  <a:pt x="2638081" y="201212"/>
                  <a:pt x="2628317" y="199618"/>
                </a:cubicBezTo>
                <a:lnTo>
                  <a:pt x="2628317" y="172070"/>
                </a:lnTo>
                <a:cubicBezTo>
                  <a:pt x="2629120" y="172070"/>
                  <a:pt x="2631204" y="172156"/>
                  <a:pt x="2634571" y="172337"/>
                </a:cubicBezTo>
                <a:cubicBezTo>
                  <a:pt x="2638480" y="172600"/>
                  <a:pt x="2641490" y="172735"/>
                  <a:pt x="2643625" y="172735"/>
                </a:cubicBezTo>
                <a:cubicBezTo>
                  <a:pt x="2648675" y="172735"/>
                  <a:pt x="2651786" y="171069"/>
                  <a:pt x="2652938" y="167743"/>
                </a:cubicBezTo>
                <a:cubicBezTo>
                  <a:pt x="2654089" y="164416"/>
                  <a:pt x="2654674" y="155168"/>
                  <a:pt x="2654674" y="139998"/>
                </a:cubicBezTo>
                <a:close/>
                <a:moveTo>
                  <a:pt x="2896258" y="154635"/>
                </a:moveTo>
                <a:lnTo>
                  <a:pt x="2933522" y="160892"/>
                </a:lnTo>
                <a:cubicBezTo>
                  <a:pt x="2928731" y="174554"/>
                  <a:pt x="2921163" y="184958"/>
                  <a:pt x="2910828" y="192097"/>
                </a:cubicBezTo>
                <a:cubicBezTo>
                  <a:pt x="2900495" y="199239"/>
                  <a:pt x="2887567" y="202810"/>
                  <a:pt x="2872040" y="202810"/>
                </a:cubicBezTo>
                <a:cubicBezTo>
                  <a:pt x="2847463" y="202810"/>
                  <a:pt x="2829281" y="194779"/>
                  <a:pt x="2817480" y="178722"/>
                </a:cubicBezTo>
                <a:cubicBezTo>
                  <a:pt x="2808162" y="165860"/>
                  <a:pt x="2803507" y="149624"/>
                  <a:pt x="2803507" y="130018"/>
                </a:cubicBezTo>
                <a:cubicBezTo>
                  <a:pt x="2803507" y="106596"/>
                  <a:pt x="2809624" y="88255"/>
                  <a:pt x="2821868" y="74993"/>
                </a:cubicBezTo>
                <a:cubicBezTo>
                  <a:pt x="2834112" y="61726"/>
                  <a:pt x="2849595" y="55095"/>
                  <a:pt x="2868316" y="55095"/>
                </a:cubicBezTo>
                <a:cubicBezTo>
                  <a:pt x="2889335" y="55095"/>
                  <a:pt x="2905928" y="62040"/>
                  <a:pt x="2918088" y="75921"/>
                </a:cubicBezTo>
                <a:cubicBezTo>
                  <a:pt x="2930238" y="89806"/>
                  <a:pt x="2936052" y="111078"/>
                  <a:pt x="2935513" y="139731"/>
                </a:cubicBezTo>
                <a:lnTo>
                  <a:pt x="2841830" y="139731"/>
                </a:lnTo>
                <a:cubicBezTo>
                  <a:pt x="2842096" y="150823"/>
                  <a:pt x="2845113" y="159451"/>
                  <a:pt x="2850884" y="165615"/>
                </a:cubicBezTo>
                <a:cubicBezTo>
                  <a:pt x="2856651" y="171778"/>
                  <a:pt x="2863836" y="174864"/>
                  <a:pt x="2872437" y="174864"/>
                </a:cubicBezTo>
                <a:cubicBezTo>
                  <a:pt x="2878294" y="174864"/>
                  <a:pt x="2883215" y="173269"/>
                  <a:pt x="2887212" y="170072"/>
                </a:cubicBezTo>
                <a:cubicBezTo>
                  <a:pt x="2891203" y="166878"/>
                  <a:pt x="2894221" y="161735"/>
                  <a:pt x="2896258" y="154635"/>
                </a:cubicBezTo>
                <a:close/>
                <a:moveTo>
                  <a:pt x="2898389" y="116845"/>
                </a:moveTo>
                <a:cubicBezTo>
                  <a:pt x="2898122" y="106021"/>
                  <a:pt x="2895326" y="97792"/>
                  <a:pt x="2890005" y="92157"/>
                </a:cubicBezTo>
                <a:cubicBezTo>
                  <a:pt x="2884681" y="86527"/>
                  <a:pt x="2878204" y="83707"/>
                  <a:pt x="2870580" y="83707"/>
                </a:cubicBezTo>
                <a:cubicBezTo>
                  <a:pt x="2862417" y="83707"/>
                  <a:pt x="2855671" y="86678"/>
                  <a:pt x="2850348" y="92625"/>
                </a:cubicBezTo>
                <a:cubicBezTo>
                  <a:pt x="2845026" y="98569"/>
                  <a:pt x="2842409" y="106640"/>
                  <a:pt x="2842495" y="116845"/>
                </a:cubicBezTo>
                <a:close/>
                <a:moveTo>
                  <a:pt x="2964528" y="58292"/>
                </a:moveTo>
                <a:lnTo>
                  <a:pt x="3001785" y="58292"/>
                </a:lnTo>
                <a:lnTo>
                  <a:pt x="3001785" y="116047"/>
                </a:lnTo>
                <a:cubicBezTo>
                  <a:pt x="3007999" y="115334"/>
                  <a:pt x="3012390" y="113426"/>
                  <a:pt x="3014961" y="110323"/>
                </a:cubicBezTo>
                <a:cubicBezTo>
                  <a:pt x="3017535" y="107220"/>
                  <a:pt x="3020638" y="100429"/>
                  <a:pt x="3024274" y="89965"/>
                </a:cubicBezTo>
                <a:cubicBezTo>
                  <a:pt x="3029066" y="76037"/>
                  <a:pt x="3034301" y="67119"/>
                  <a:pt x="3039981" y="63213"/>
                </a:cubicBezTo>
                <a:cubicBezTo>
                  <a:pt x="3045654" y="59307"/>
                  <a:pt x="3053113" y="57360"/>
                  <a:pt x="3062341" y="57360"/>
                </a:cubicBezTo>
                <a:cubicBezTo>
                  <a:pt x="3065177" y="57360"/>
                  <a:pt x="3070098" y="57582"/>
                  <a:pt x="3077107" y="58025"/>
                </a:cubicBezTo>
                <a:lnTo>
                  <a:pt x="3077241" y="82779"/>
                </a:lnTo>
                <a:cubicBezTo>
                  <a:pt x="3067394" y="82779"/>
                  <a:pt x="3061091" y="83707"/>
                  <a:pt x="3058340" y="85569"/>
                </a:cubicBezTo>
                <a:cubicBezTo>
                  <a:pt x="3055598" y="87524"/>
                  <a:pt x="3052621" y="93334"/>
                  <a:pt x="3049432" y="103004"/>
                </a:cubicBezTo>
                <a:cubicBezTo>
                  <a:pt x="3045082" y="116047"/>
                  <a:pt x="3038830" y="124074"/>
                  <a:pt x="3030667" y="127092"/>
                </a:cubicBezTo>
                <a:cubicBezTo>
                  <a:pt x="3042468" y="130371"/>
                  <a:pt x="3052444" y="140620"/>
                  <a:pt x="3060605" y="157832"/>
                </a:cubicBezTo>
                <a:cubicBezTo>
                  <a:pt x="3061048" y="158717"/>
                  <a:pt x="3061541" y="159653"/>
                  <a:pt x="3062070" y="160626"/>
                </a:cubicBezTo>
                <a:lnTo>
                  <a:pt x="3082964" y="199618"/>
                </a:lnTo>
                <a:lnTo>
                  <a:pt x="3042774" y="199618"/>
                </a:lnTo>
                <a:lnTo>
                  <a:pt x="3024144" y="158760"/>
                </a:lnTo>
                <a:cubicBezTo>
                  <a:pt x="3020328" y="150513"/>
                  <a:pt x="3017024" y="145211"/>
                  <a:pt x="3014233" y="142860"/>
                </a:cubicBezTo>
                <a:cubicBezTo>
                  <a:pt x="3011433" y="140512"/>
                  <a:pt x="3007289" y="139335"/>
                  <a:pt x="3001785" y="139335"/>
                </a:cubicBezTo>
                <a:lnTo>
                  <a:pt x="3001785" y="199618"/>
                </a:lnTo>
                <a:lnTo>
                  <a:pt x="2964528" y="199618"/>
                </a:lnTo>
                <a:close/>
                <a:moveTo>
                  <a:pt x="3223440" y="100077"/>
                </a:moveTo>
                <a:lnTo>
                  <a:pt x="3186576" y="106730"/>
                </a:lnTo>
                <a:cubicBezTo>
                  <a:pt x="3185334" y="99368"/>
                  <a:pt x="3182522" y="93824"/>
                  <a:pt x="3178127" y="90094"/>
                </a:cubicBezTo>
                <a:cubicBezTo>
                  <a:pt x="3173735" y="86368"/>
                  <a:pt x="3168033" y="84504"/>
                  <a:pt x="3161031" y="84504"/>
                </a:cubicBezTo>
                <a:cubicBezTo>
                  <a:pt x="3151707" y="84504"/>
                  <a:pt x="3144280" y="87722"/>
                  <a:pt x="3138739" y="94156"/>
                </a:cubicBezTo>
                <a:cubicBezTo>
                  <a:pt x="3133192" y="100588"/>
                  <a:pt x="3130420" y="111345"/>
                  <a:pt x="3130420" y="126425"/>
                </a:cubicBezTo>
                <a:cubicBezTo>
                  <a:pt x="3130420" y="143190"/>
                  <a:pt x="3133235" y="155034"/>
                  <a:pt x="3138870" y="161955"/>
                </a:cubicBezTo>
                <a:cubicBezTo>
                  <a:pt x="3144500" y="168874"/>
                  <a:pt x="3152066" y="172337"/>
                  <a:pt x="3161560" y="172337"/>
                </a:cubicBezTo>
                <a:cubicBezTo>
                  <a:pt x="3168659" y="172337"/>
                  <a:pt x="3174469" y="170314"/>
                  <a:pt x="3178998" y="166278"/>
                </a:cubicBezTo>
                <a:cubicBezTo>
                  <a:pt x="3183521" y="162242"/>
                  <a:pt x="3186714" y="155305"/>
                  <a:pt x="3188578" y="145455"/>
                </a:cubicBezTo>
                <a:lnTo>
                  <a:pt x="3225305" y="151712"/>
                </a:lnTo>
                <a:cubicBezTo>
                  <a:pt x="3221492" y="168567"/>
                  <a:pt x="3214167" y="181297"/>
                  <a:pt x="3203345" y="189901"/>
                </a:cubicBezTo>
                <a:cubicBezTo>
                  <a:pt x="3192520" y="198509"/>
                  <a:pt x="3178019" y="202810"/>
                  <a:pt x="3159833" y="202810"/>
                </a:cubicBezTo>
                <a:cubicBezTo>
                  <a:pt x="3139157" y="202810"/>
                  <a:pt x="3122676" y="196290"/>
                  <a:pt x="3110393" y="183247"/>
                </a:cubicBezTo>
                <a:cubicBezTo>
                  <a:pt x="3098103" y="170206"/>
                  <a:pt x="3091957" y="152155"/>
                  <a:pt x="3091957" y="129086"/>
                </a:cubicBezTo>
                <a:cubicBezTo>
                  <a:pt x="3091957" y="105755"/>
                  <a:pt x="3098132" y="87588"/>
                  <a:pt x="3110461" y="74589"/>
                </a:cubicBezTo>
                <a:cubicBezTo>
                  <a:pt x="3122792" y="61593"/>
                  <a:pt x="3139467" y="55095"/>
                  <a:pt x="3160494" y="55095"/>
                </a:cubicBezTo>
                <a:cubicBezTo>
                  <a:pt x="3177710" y="55095"/>
                  <a:pt x="3191393" y="58800"/>
                  <a:pt x="3201552" y="66204"/>
                </a:cubicBezTo>
                <a:cubicBezTo>
                  <a:pt x="3211708" y="73613"/>
                  <a:pt x="3219002" y="84906"/>
                  <a:pt x="3223440" y="100077"/>
                </a:cubicBezTo>
                <a:close/>
                <a:moveTo>
                  <a:pt x="3283002" y="101406"/>
                </a:moveTo>
                <a:lnTo>
                  <a:pt x="3249065" y="95286"/>
                </a:lnTo>
                <a:cubicBezTo>
                  <a:pt x="3252878" y="81619"/>
                  <a:pt x="3259444" y="71508"/>
                  <a:pt x="3268764" y="64940"/>
                </a:cubicBezTo>
                <a:cubicBezTo>
                  <a:pt x="3278081" y="58375"/>
                  <a:pt x="3291920" y="55095"/>
                  <a:pt x="3310283" y="55095"/>
                </a:cubicBezTo>
                <a:cubicBezTo>
                  <a:pt x="3326958" y="55095"/>
                  <a:pt x="3339383" y="57068"/>
                  <a:pt x="3347540" y="61017"/>
                </a:cubicBezTo>
                <a:cubicBezTo>
                  <a:pt x="3355701" y="64966"/>
                  <a:pt x="3361450" y="69977"/>
                  <a:pt x="3364776" y="76054"/>
                </a:cubicBezTo>
                <a:cubicBezTo>
                  <a:pt x="3368106" y="82135"/>
                  <a:pt x="3369766" y="93291"/>
                  <a:pt x="3369766" y="109524"/>
                </a:cubicBezTo>
                <a:lnTo>
                  <a:pt x="3369366" y="153174"/>
                </a:lnTo>
                <a:cubicBezTo>
                  <a:pt x="3369366" y="165593"/>
                  <a:pt x="3369960" y="174752"/>
                  <a:pt x="3371159" y="180649"/>
                </a:cubicBezTo>
                <a:cubicBezTo>
                  <a:pt x="3372366" y="186553"/>
                  <a:pt x="3374601" y="192874"/>
                  <a:pt x="3377880" y="199618"/>
                </a:cubicBezTo>
                <a:lnTo>
                  <a:pt x="3340890" y="199618"/>
                </a:lnTo>
                <a:cubicBezTo>
                  <a:pt x="3339911" y="197130"/>
                  <a:pt x="3338716" y="193450"/>
                  <a:pt x="3337297" y="188572"/>
                </a:cubicBezTo>
                <a:cubicBezTo>
                  <a:pt x="3336675" y="186355"/>
                  <a:pt x="3336228" y="184889"/>
                  <a:pt x="3335966" y="184181"/>
                </a:cubicBezTo>
                <a:cubicBezTo>
                  <a:pt x="3329572" y="190390"/>
                  <a:pt x="3322751" y="195048"/>
                  <a:pt x="3315471" y="198152"/>
                </a:cubicBezTo>
                <a:cubicBezTo>
                  <a:pt x="3308195" y="201255"/>
                  <a:pt x="3300437" y="202810"/>
                  <a:pt x="3292183" y="202810"/>
                </a:cubicBezTo>
                <a:cubicBezTo>
                  <a:pt x="3277631" y="202810"/>
                  <a:pt x="3266168" y="198861"/>
                  <a:pt x="3257785" y="190967"/>
                </a:cubicBezTo>
                <a:cubicBezTo>
                  <a:pt x="3249400" y="183072"/>
                  <a:pt x="3245206" y="173089"/>
                  <a:pt x="3245206" y="161025"/>
                </a:cubicBezTo>
                <a:cubicBezTo>
                  <a:pt x="3245206" y="153041"/>
                  <a:pt x="3247117" y="145920"/>
                  <a:pt x="3250934" y="139662"/>
                </a:cubicBezTo>
                <a:cubicBezTo>
                  <a:pt x="3254742" y="133410"/>
                  <a:pt x="3260093" y="128618"/>
                  <a:pt x="3266961" y="125291"/>
                </a:cubicBezTo>
                <a:cubicBezTo>
                  <a:pt x="3273837" y="121965"/>
                  <a:pt x="3283755" y="119064"/>
                  <a:pt x="3296704" y="116580"/>
                </a:cubicBezTo>
                <a:cubicBezTo>
                  <a:pt x="3314182" y="113296"/>
                  <a:pt x="3326293" y="110233"/>
                  <a:pt x="3333035" y="107395"/>
                </a:cubicBezTo>
                <a:lnTo>
                  <a:pt x="3333035" y="103670"/>
                </a:lnTo>
                <a:cubicBezTo>
                  <a:pt x="3333035" y="96485"/>
                  <a:pt x="3331264" y="91358"/>
                  <a:pt x="3327715" y="88298"/>
                </a:cubicBezTo>
                <a:cubicBezTo>
                  <a:pt x="3324166" y="85238"/>
                  <a:pt x="3317465" y="83707"/>
                  <a:pt x="3307622" y="83707"/>
                </a:cubicBezTo>
                <a:cubicBezTo>
                  <a:pt x="3300963" y="83707"/>
                  <a:pt x="3295779" y="85014"/>
                  <a:pt x="3292054" y="87632"/>
                </a:cubicBezTo>
                <a:cubicBezTo>
                  <a:pt x="3288320" y="90249"/>
                  <a:pt x="3285310" y="94839"/>
                  <a:pt x="3283002" y="101406"/>
                </a:cubicBezTo>
                <a:close/>
                <a:moveTo>
                  <a:pt x="3333035" y="131750"/>
                </a:moveTo>
                <a:cubicBezTo>
                  <a:pt x="3328243" y="133345"/>
                  <a:pt x="3320662" y="135253"/>
                  <a:pt x="3310283" y="137470"/>
                </a:cubicBezTo>
                <a:cubicBezTo>
                  <a:pt x="3299897" y="139687"/>
                  <a:pt x="3293111" y="141862"/>
                  <a:pt x="3289921" y="143993"/>
                </a:cubicBezTo>
                <a:cubicBezTo>
                  <a:pt x="3285043" y="147450"/>
                  <a:pt x="3282603" y="151841"/>
                  <a:pt x="3282603" y="157165"/>
                </a:cubicBezTo>
                <a:cubicBezTo>
                  <a:pt x="3282603" y="162400"/>
                  <a:pt x="3284550" y="166925"/>
                  <a:pt x="3288453" y="170738"/>
                </a:cubicBezTo>
                <a:cubicBezTo>
                  <a:pt x="3292362" y="174554"/>
                  <a:pt x="3297327" y="176462"/>
                  <a:pt x="3303356" y="176462"/>
                </a:cubicBezTo>
                <a:cubicBezTo>
                  <a:pt x="3310103" y="176462"/>
                  <a:pt x="3316537" y="174248"/>
                  <a:pt x="3322657" y="169810"/>
                </a:cubicBezTo>
                <a:cubicBezTo>
                  <a:pt x="3327178" y="166436"/>
                  <a:pt x="3330155" y="162310"/>
                  <a:pt x="3331573" y="157432"/>
                </a:cubicBezTo>
                <a:cubicBezTo>
                  <a:pt x="3332549" y="154235"/>
                  <a:pt x="3333035" y="148159"/>
                  <a:pt x="3333035" y="139203"/>
                </a:cubicBezTo>
                <a:close/>
                <a:moveTo>
                  <a:pt x="3600357" y="127891"/>
                </a:moveTo>
                <a:lnTo>
                  <a:pt x="3638549" y="139998"/>
                </a:lnTo>
                <a:cubicBezTo>
                  <a:pt x="3632692" y="161292"/>
                  <a:pt x="3622957" y="177103"/>
                  <a:pt x="3609335" y="187438"/>
                </a:cubicBezTo>
                <a:cubicBezTo>
                  <a:pt x="3595713" y="197773"/>
                  <a:pt x="3578440" y="202944"/>
                  <a:pt x="3557503" y="202944"/>
                </a:cubicBezTo>
                <a:cubicBezTo>
                  <a:pt x="3531597" y="202944"/>
                  <a:pt x="3510311" y="194091"/>
                  <a:pt x="3493624" y="176393"/>
                </a:cubicBezTo>
                <a:cubicBezTo>
                  <a:pt x="3476945" y="158696"/>
                  <a:pt x="3468604" y="134501"/>
                  <a:pt x="3468604" y="103802"/>
                </a:cubicBezTo>
                <a:cubicBezTo>
                  <a:pt x="3468604" y="71331"/>
                  <a:pt x="3476988" y="46113"/>
                  <a:pt x="3493765" y="28149"/>
                </a:cubicBezTo>
                <a:cubicBezTo>
                  <a:pt x="3510530" y="10186"/>
                  <a:pt x="3532573" y="1199"/>
                  <a:pt x="3559897" y="1199"/>
                </a:cubicBezTo>
                <a:cubicBezTo>
                  <a:pt x="3583769" y="1199"/>
                  <a:pt x="3603150" y="8255"/>
                  <a:pt x="3618051" y="22360"/>
                </a:cubicBezTo>
                <a:cubicBezTo>
                  <a:pt x="3626925" y="30701"/>
                  <a:pt x="3633574" y="42675"/>
                  <a:pt x="3638013" y="58292"/>
                </a:cubicBezTo>
                <a:lnTo>
                  <a:pt x="3599021" y="67605"/>
                </a:lnTo>
                <a:cubicBezTo>
                  <a:pt x="3596714" y="57493"/>
                  <a:pt x="3591900" y="49505"/>
                  <a:pt x="3584585" y="43650"/>
                </a:cubicBezTo>
                <a:cubicBezTo>
                  <a:pt x="3577263" y="37793"/>
                  <a:pt x="3568375" y="34867"/>
                  <a:pt x="3557903" y="34867"/>
                </a:cubicBezTo>
                <a:cubicBezTo>
                  <a:pt x="3543445" y="34867"/>
                  <a:pt x="3531713" y="40058"/>
                  <a:pt x="3522705" y="50437"/>
                </a:cubicBezTo>
                <a:cubicBezTo>
                  <a:pt x="3513698" y="60819"/>
                  <a:pt x="3509194" y="77632"/>
                  <a:pt x="3509194" y="100873"/>
                </a:cubicBezTo>
                <a:cubicBezTo>
                  <a:pt x="3509194" y="125540"/>
                  <a:pt x="3513633" y="143104"/>
                  <a:pt x="3522507" y="153573"/>
                </a:cubicBezTo>
                <a:cubicBezTo>
                  <a:pt x="3531374" y="164039"/>
                  <a:pt x="3542908" y="169272"/>
                  <a:pt x="3557103" y="169272"/>
                </a:cubicBezTo>
                <a:cubicBezTo>
                  <a:pt x="3567571" y="169272"/>
                  <a:pt x="3576575" y="165946"/>
                  <a:pt x="3584121" y="159294"/>
                </a:cubicBezTo>
                <a:cubicBezTo>
                  <a:pt x="3591659" y="152641"/>
                  <a:pt x="3597073" y="142172"/>
                  <a:pt x="3600357" y="127891"/>
                </a:cubicBezTo>
                <a:close/>
                <a:moveTo>
                  <a:pt x="3669362" y="199618"/>
                </a:moveTo>
                <a:lnTo>
                  <a:pt x="3669362" y="4529"/>
                </a:lnTo>
                <a:lnTo>
                  <a:pt x="3728315" y="4529"/>
                </a:lnTo>
                <a:lnTo>
                  <a:pt x="3763714" y="137603"/>
                </a:lnTo>
                <a:lnTo>
                  <a:pt x="3798718" y="4529"/>
                </a:lnTo>
                <a:lnTo>
                  <a:pt x="3857797" y="4529"/>
                </a:lnTo>
                <a:lnTo>
                  <a:pt x="3857797" y="199618"/>
                </a:lnTo>
                <a:lnTo>
                  <a:pt x="3821209" y="199618"/>
                </a:lnTo>
                <a:lnTo>
                  <a:pt x="3821209" y="46048"/>
                </a:lnTo>
                <a:lnTo>
                  <a:pt x="3782481" y="199618"/>
                </a:lnTo>
                <a:lnTo>
                  <a:pt x="3744555" y="199618"/>
                </a:lnTo>
                <a:lnTo>
                  <a:pt x="3705955" y="46048"/>
                </a:lnTo>
                <a:lnTo>
                  <a:pt x="3705955" y="199618"/>
                </a:lnTo>
                <a:close/>
                <a:moveTo>
                  <a:pt x="4021751" y="127891"/>
                </a:moveTo>
                <a:lnTo>
                  <a:pt x="4059940" y="139998"/>
                </a:lnTo>
                <a:cubicBezTo>
                  <a:pt x="4054087" y="161292"/>
                  <a:pt x="4044352" y="177103"/>
                  <a:pt x="4030734" y="187438"/>
                </a:cubicBezTo>
                <a:cubicBezTo>
                  <a:pt x="4017114" y="197773"/>
                  <a:pt x="3999842" y="202944"/>
                  <a:pt x="3978904" y="202944"/>
                </a:cubicBezTo>
                <a:cubicBezTo>
                  <a:pt x="3952995" y="202944"/>
                  <a:pt x="3931704" y="194091"/>
                  <a:pt x="3915025" y="176393"/>
                </a:cubicBezTo>
                <a:cubicBezTo>
                  <a:pt x="3898344" y="158696"/>
                  <a:pt x="3890006" y="134501"/>
                  <a:pt x="3890006" y="103802"/>
                </a:cubicBezTo>
                <a:cubicBezTo>
                  <a:pt x="3890006" y="71331"/>
                  <a:pt x="3898389" y="46113"/>
                  <a:pt x="3915159" y="28149"/>
                </a:cubicBezTo>
                <a:cubicBezTo>
                  <a:pt x="3931920" y="10186"/>
                  <a:pt x="3953974" y="1199"/>
                  <a:pt x="3981298" y="1199"/>
                </a:cubicBezTo>
                <a:cubicBezTo>
                  <a:pt x="4005159" y="1199"/>
                  <a:pt x="4024545" y="8255"/>
                  <a:pt x="4039449" y="22360"/>
                </a:cubicBezTo>
                <a:cubicBezTo>
                  <a:pt x="4048319" y="30701"/>
                  <a:pt x="4054972" y="42675"/>
                  <a:pt x="4059410" y="58292"/>
                </a:cubicBezTo>
                <a:lnTo>
                  <a:pt x="4020423" y="67605"/>
                </a:lnTo>
                <a:cubicBezTo>
                  <a:pt x="4018111" y="57493"/>
                  <a:pt x="4013302" y="49505"/>
                  <a:pt x="4005983" y="43650"/>
                </a:cubicBezTo>
                <a:cubicBezTo>
                  <a:pt x="3998665" y="37793"/>
                  <a:pt x="3989769" y="34867"/>
                  <a:pt x="3979296" y="34867"/>
                </a:cubicBezTo>
                <a:cubicBezTo>
                  <a:pt x="3964839" y="34867"/>
                  <a:pt x="3953106" y="40058"/>
                  <a:pt x="3944099" y="50437"/>
                </a:cubicBezTo>
                <a:cubicBezTo>
                  <a:pt x="3935099" y="60819"/>
                  <a:pt x="3930592" y="77632"/>
                  <a:pt x="3930592" y="100873"/>
                </a:cubicBezTo>
                <a:cubicBezTo>
                  <a:pt x="3930592" y="125540"/>
                  <a:pt x="3935030" y="143104"/>
                  <a:pt x="3943898" y="153573"/>
                </a:cubicBezTo>
                <a:cubicBezTo>
                  <a:pt x="3952775" y="164039"/>
                  <a:pt x="3964303" y="169272"/>
                  <a:pt x="3978497" y="169272"/>
                </a:cubicBezTo>
                <a:cubicBezTo>
                  <a:pt x="3988966" y="169272"/>
                  <a:pt x="3997973" y="165946"/>
                  <a:pt x="4005515" y="159294"/>
                </a:cubicBezTo>
                <a:cubicBezTo>
                  <a:pt x="4013058" y="152641"/>
                  <a:pt x="4018468" y="142172"/>
                  <a:pt x="4021751" y="12789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6577116" y="2117463"/>
            <a:ext cx="73585" cy="37337"/>
          </a:xfrm>
          <a:custGeom>
            <a:avLst/>
            <a:gdLst/>
            <a:ahLst/>
            <a:cxnLst/>
            <a:rect l="l" t="t" r="r" b="b"/>
            <a:pathLst>
              <a:path w="73585" h="37337">
                <a:moveTo>
                  <a:pt x="0" y="37337"/>
                </a:moveTo>
                <a:lnTo>
                  <a:pt x="0" y="0"/>
                </a:lnTo>
                <a:lnTo>
                  <a:pt x="73586" y="0"/>
                </a:lnTo>
                <a:lnTo>
                  <a:pt x="73586" y="3733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6674774" y="2008449"/>
            <a:ext cx="587685" cy="255639"/>
          </a:xfrm>
          <a:custGeom>
            <a:avLst/>
            <a:gdLst/>
            <a:ahLst/>
            <a:cxnLst/>
            <a:rect l="l" t="t" r="r" b="b"/>
            <a:pathLst>
              <a:path w="587685" h="255639">
                <a:moveTo>
                  <a:pt x="85575" y="198407"/>
                </a:moveTo>
                <a:lnTo>
                  <a:pt x="48236" y="198407"/>
                </a:lnTo>
                <a:lnTo>
                  <a:pt x="48236" y="57142"/>
                </a:lnTo>
                <a:cubicBezTo>
                  <a:pt x="34610" y="69951"/>
                  <a:pt x="18533" y="79444"/>
                  <a:pt x="0" y="85575"/>
                </a:cubicBezTo>
                <a:lnTo>
                  <a:pt x="0" y="51509"/>
                </a:lnTo>
                <a:cubicBezTo>
                  <a:pt x="9767" y="48330"/>
                  <a:pt x="20350" y="42288"/>
                  <a:pt x="31751" y="33338"/>
                </a:cubicBezTo>
                <a:cubicBezTo>
                  <a:pt x="43193" y="24436"/>
                  <a:pt x="51008" y="14036"/>
                  <a:pt x="55275" y="2182"/>
                </a:cubicBezTo>
                <a:lnTo>
                  <a:pt x="85575" y="2182"/>
                </a:lnTo>
                <a:close/>
                <a:moveTo>
                  <a:pt x="142855" y="153075"/>
                </a:moveTo>
                <a:lnTo>
                  <a:pt x="179104" y="149075"/>
                </a:lnTo>
                <a:cubicBezTo>
                  <a:pt x="179969" y="156484"/>
                  <a:pt x="182282" y="161974"/>
                  <a:pt x="185961" y="165520"/>
                </a:cubicBezTo>
                <a:cubicBezTo>
                  <a:pt x="189641" y="169109"/>
                  <a:pt x="194544" y="170881"/>
                  <a:pt x="200588" y="170881"/>
                </a:cubicBezTo>
                <a:cubicBezTo>
                  <a:pt x="208264" y="170881"/>
                  <a:pt x="214761" y="167292"/>
                  <a:pt x="220122" y="160159"/>
                </a:cubicBezTo>
                <a:cubicBezTo>
                  <a:pt x="225479" y="153028"/>
                  <a:pt x="228889" y="138221"/>
                  <a:pt x="230386" y="115826"/>
                </a:cubicBezTo>
                <a:cubicBezTo>
                  <a:pt x="220987" y="126730"/>
                  <a:pt x="209261" y="132180"/>
                  <a:pt x="195142" y="132180"/>
                </a:cubicBezTo>
                <a:cubicBezTo>
                  <a:pt x="179831" y="132180"/>
                  <a:pt x="166565" y="126273"/>
                  <a:pt x="155441" y="114418"/>
                </a:cubicBezTo>
                <a:cubicBezTo>
                  <a:pt x="144313" y="102567"/>
                  <a:pt x="138766" y="87166"/>
                  <a:pt x="138766" y="68180"/>
                </a:cubicBezTo>
                <a:cubicBezTo>
                  <a:pt x="138766" y="48377"/>
                  <a:pt x="144627" y="32432"/>
                  <a:pt x="156395" y="20350"/>
                </a:cubicBezTo>
                <a:cubicBezTo>
                  <a:pt x="168156" y="8222"/>
                  <a:pt x="183147" y="2182"/>
                  <a:pt x="201311" y="2182"/>
                </a:cubicBezTo>
                <a:cubicBezTo>
                  <a:pt x="221073" y="2182"/>
                  <a:pt x="237338" y="9856"/>
                  <a:pt x="250010" y="25164"/>
                </a:cubicBezTo>
                <a:cubicBezTo>
                  <a:pt x="262681" y="40514"/>
                  <a:pt x="269042" y="65729"/>
                  <a:pt x="269042" y="100886"/>
                </a:cubicBezTo>
                <a:cubicBezTo>
                  <a:pt x="269042" y="136587"/>
                  <a:pt x="262451" y="162384"/>
                  <a:pt x="249282" y="178196"/>
                </a:cubicBezTo>
                <a:cubicBezTo>
                  <a:pt x="236110" y="194047"/>
                  <a:pt x="218942" y="201949"/>
                  <a:pt x="197770" y="201949"/>
                </a:cubicBezTo>
                <a:cubicBezTo>
                  <a:pt x="182560" y="201949"/>
                  <a:pt x="170287" y="197863"/>
                  <a:pt x="160884" y="189687"/>
                </a:cubicBezTo>
                <a:cubicBezTo>
                  <a:pt x="151528" y="181555"/>
                  <a:pt x="145490" y="169336"/>
                  <a:pt x="142855" y="153075"/>
                </a:cubicBezTo>
                <a:close/>
                <a:moveTo>
                  <a:pt x="227070" y="71225"/>
                </a:moveTo>
                <a:cubicBezTo>
                  <a:pt x="227070" y="59183"/>
                  <a:pt x="224302" y="49827"/>
                  <a:pt x="218758" y="43199"/>
                </a:cubicBezTo>
                <a:cubicBezTo>
                  <a:pt x="213263" y="36564"/>
                  <a:pt x="206857" y="33250"/>
                  <a:pt x="199591" y="33250"/>
                </a:cubicBezTo>
                <a:cubicBezTo>
                  <a:pt x="192686" y="33250"/>
                  <a:pt x="186966" y="35974"/>
                  <a:pt x="182416" y="41425"/>
                </a:cubicBezTo>
                <a:cubicBezTo>
                  <a:pt x="177829" y="46875"/>
                  <a:pt x="175557" y="55778"/>
                  <a:pt x="175557" y="68133"/>
                </a:cubicBezTo>
                <a:cubicBezTo>
                  <a:pt x="175557" y="80714"/>
                  <a:pt x="178059" y="89938"/>
                  <a:pt x="183009" y="95843"/>
                </a:cubicBezTo>
                <a:cubicBezTo>
                  <a:pt x="187963" y="101702"/>
                  <a:pt x="194134" y="104655"/>
                  <a:pt x="201590" y="104655"/>
                </a:cubicBezTo>
                <a:cubicBezTo>
                  <a:pt x="208761" y="104655"/>
                  <a:pt x="214805" y="101836"/>
                  <a:pt x="219708" y="96159"/>
                </a:cubicBezTo>
                <a:cubicBezTo>
                  <a:pt x="224622" y="90478"/>
                  <a:pt x="227070" y="82170"/>
                  <a:pt x="227070" y="71225"/>
                </a:cubicBezTo>
                <a:close/>
                <a:moveTo>
                  <a:pt x="293073" y="40334"/>
                </a:moveTo>
                <a:lnTo>
                  <a:pt x="293073" y="5724"/>
                </a:lnTo>
                <a:lnTo>
                  <a:pt x="421160" y="5724"/>
                </a:lnTo>
                <a:lnTo>
                  <a:pt x="421160" y="32979"/>
                </a:lnTo>
                <a:cubicBezTo>
                  <a:pt x="410580" y="43379"/>
                  <a:pt x="399860" y="58276"/>
                  <a:pt x="388915" y="77716"/>
                </a:cubicBezTo>
                <a:cubicBezTo>
                  <a:pt x="378011" y="97156"/>
                  <a:pt x="369652" y="117828"/>
                  <a:pt x="363928" y="139719"/>
                </a:cubicBezTo>
                <a:cubicBezTo>
                  <a:pt x="358211" y="161613"/>
                  <a:pt x="355388" y="181191"/>
                  <a:pt x="355482" y="198407"/>
                </a:cubicBezTo>
                <a:lnTo>
                  <a:pt x="319510" y="198407"/>
                </a:lnTo>
                <a:cubicBezTo>
                  <a:pt x="320141" y="171377"/>
                  <a:pt x="325685" y="143808"/>
                  <a:pt x="336179" y="115693"/>
                </a:cubicBezTo>
                <a:cubicBezTo>
                  <a:pt x="346719" y="87619"/>
                  <a:pt x="360706" y="62452"/>
                  <a:pt x="378287" y="40334"/>
                </a:cubicBezTo>
                <a:close/>
                <a:moveTo>
                  <a:pt x="587412" y="255639"/>
                </a:moveTo>
                <a:lnTo>
                  <a:pt x="561795" y="255639"/>
                </a:lnTo>
                <a:cubicBezTo>
                  <a:pt x="548126" y="235152"/>
                  <a:pt x="537725" y="213897"/>
                  <a:pt x="530543" y="191775"/>
                </a:cubicBezTo>
                <a:cubicBezTo>
                  <a:pt x="523416" y="169696"/>
                  <a:pt x="519825" y="148352"/>
                  <a:pt x="519825" y="127680"/>
                </a:cubicBezTo>
                <a:cubicBezTo>
                  <a:pt x="519825" y="102063"/>
                  <a:pt x="524228" y="77810"/>
                  <a:pt x="532997" y="54917"/>
                </a:cubicBezTo>
                <a:cubicBezTo>
                  <a:pt x="540670" y="35067"/>
                  <a:pt x="550350" y="16761"/>
                  <a:pt x="562064" y="0"/>
                </a:cubicBezTo>
                <a:lnTo>
                  <a:pt x="587686" y="0"/>
                </a:lnTo>
                <a:cubicBezTo>
                  <a:pt x="575470" y="26845"/>
                  <a:pt x="567015" y="49737"/>
                  <a:pt x="562431" y="68540"/>
                </a:cubicBezTo>
                <a:cubicBezTo>
                  <a:pt x="557842" y="87394"/>
                  <a:pt x="555528" y="107381"/>
                  <a:pt x="555528" y="128498"/>
                </a:cubicBezTo>
                <a:cubicBezTo>
                  <a:pt x="555528" y="143035"/>
                  <a:pt x="556887" y="157934"/>
                  <a:pt x="559613" y="173198"/>
                </a:cubicBezTo>
                <a:cubicBezTo>
                  <a:pt x="562388" y="188413"/>
                  <a:pt x="566114" y="202902"/>
                  <a:pt x="570880" y="216669"/>
                </a:cubicBezTo>
                <a:cubicBezTo>
                  <a:pt x="574016" y="225705"/>
                  <a:pt x="579510" y="238694"/>
                  <a:pt x="587412" y="25563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344266" y="2062333"/>
            <a:ext cx="1434801" cy="181785"/>
          </a:xfrm>
          <a:custGeom>
            <a:avLst/>
            <a:gdLst/>
            <a:ahLst/>
            <a:cxnLst/>
            <a:rect l="l" t="t" r="r" b="b"/>
            <a:pathLst>
              <a:path w="1434801" h="181785">
                <a:moveTo>
                  <a:pt x="137341" y="144523"/>
                </a:moveTo>
                <a:lnTo>
                  <a:pt x="30340" y="144523"/>
                </a:lnTo>
                <a:lnTo>
                  <a:pt x="30340" y="181786"/>
                </a:lnTo>
                <a:lnTo>
                  <a:pt x="0" y="181786"/>
                </a:lnTo>
                <a:lnTo>
                  <a:pt x="0" y="113912"/>
                </a:lnTo>
                <a:lnTo>
                  <a:pt x="15304" y="113912"/>
                </a:lnTo>
                <a:cubicBezTo>
                  <a:pt x="21694" y="106815"/>
                  <a:pt x="26971" y="95728"/>
                  <a:pt x="31143" y="80644"/>
                </a:cubicBezTo>
                <a:cubicBezTo>
                  <a:pt x="35309" y="65563"/>
                  <a:pt x="37793" y="39744"/>
                  <a:pt x="38592" y="3197"/>
                </a:cubicBezTo>
                <a:lnTo>
                  <a:pt x="152640" y="3197"/>
                </a:lnTo>
                <a:lnTo>
                  <a:pt x="152640" y="113912"/>
                </a:lnTo>
                <a:lnTo>
                  <a:pt x="167810" y="113912"/>
                </a:lnTo>
                <a:lnTo>
                  <a:pt x="167810" y="181786"/>
                </a:lnTo>
                <a:lnTo>
                  <a:pt x="137341" y="181786"/>
                </a:lnTo>
                <a:close/>
                <a:moveTo>
                  <a:pt x="115643" y="113912"/>
                </a:moveTo>
                <a:lnTo>
                  <a:pt x="115780" y="33937"/>
                </a:lnTo>
                <a:lnTo>
                  <a:pt x="70531" y="33937"/>
                </a:lnTo>
                <a:cubicBezTo>
                  <a:pt x="69026" y="72972"/>
                  <a:pt x="62817" y="99631"/>
                  <a:pt x="51902" y="113912"/>
                </a:cubicBezTo>
                <a:close/>
                <a:moveTo>
                  <a:pt x="193892" y="3197"/>
                </a:moveTo>
                <a:lnTo>
                  <a:pt x="275735" y="3197"/>
                </a:lnTo>
                <a:cubicBezTo>
                  <a:pt x="292500" y="3197"/>
                  <a:pt x="305057" y="6257"/>
                  <a:pt x="313394" y="12377"/>
                </a:cubicBezTo>
                <a:cubicBezTo>
                  <a:pt x="321736" y="18501"/>
                  <a:pt x="325907" y="27723"/>
                  <a:pt x="325907" y="40058"/>
                </a:cubicBezTo>
                <a:cubicBezTo>
                  <a:pt x="325907" y="47952"/>
                  <a:pt x="323622" y="54828"/>
                  <a:pt x="319054" y="60682"/>
                </a:cubicBezTo>
                <a:cubicBezTo>
                  <a:pt x="314482" y="66539"/>
                  <a:pt x="308739" y="70445"/>
                  <a:pt x="301824" y="72393"/>
                </a:cubicBezTo>
                <a:cubicBezTo>
                  <a:pt x="311580" y="74787"/>
                  <a:pt x="318855" y="79269"/>
                  <a:pt x="323647" y="85831"/>
                </a:cubicBezTo>
                <a:cubicBezTo>
                  <a:pt x="328435" y="92398"/>
                  <a:pt x="330833" y="99588"/>
                  <a:pt x="330833" y="107395"/>
                </a:cubicBezTo>
                <a:cubicBezTo>
                  <a:pt x="330833" y="118394"/>
                  <a:pt x="326798" y="127332"/>
                  <a:pt x="318722" y="134204"/>
                </a:cubicBezTo>
                <a:cubicBezTo>
                  <a:pt x="310647" y="141084"/>
                  <a:pt x="298717" y="144523"/>
                  <a:pt x="282921" y="144523"/>
                </a:cubicBezTo>
                <a:lnTo>
                  <a:pt x="193892" y="144523"/>
                </a:lnTo>
                <a:close/>
                <a:moveTo>
                  <a:pt x="231552" y="61880"/>
                </a:moveTo>
                <a:lnTo>
                  <a:pt x="255640" y="61880"/>
                </a:lnTo>
                <a:cubicBezTo>
                  <a:pt x="267264" y="61880"/>
                  <a:pt x="275666" y="60416"/>
                  <a:pt x="280861" y="57488"/>
                </a:cubicBezTo>
                <a:cubicBezTo>
                  <a:pt x="286049" y="54565"/>
                  <a:pt x="288645" y="49950"/>
                  <a:pt x="288645" y="43650"/>
                </a:cubicBezTo>
                <a:cubicBezTo>
                  <a:pt x="288645" y="37707"/>
                  <a:pt x="286225" y="33469"/>
                  <a:pt x="281390" y="30943"/>
                </a:cubicBezTo>
                <a:cubicBezTo>
                  <a:pt x="276555" y="28412"/>
                  <a:pt x="267977" y="27148"/>
                  <a:pt x="255640" y="27148"/>
                </a:cubicBezTo>
                <a:lnTo>
                  <a:pt x="231552" y="27148"/>
                </a:lnTo>
                <a:close/>
                <a:moveTo>
                  <a:pt x="231552" y="120568"/>
                </a:moveTo>
                <a:lnTo>
                  <a:pt x="261097" y="120568"/>
                </a:lnTo>
                <a:cubicBezTo>
                  <a:pt x="271743" y="120568"/>
                  <a:pt x="279511" y="119279"/>
                  <a:pt x="284389" y="116708"/>
                </a:cubicBezTo>
                <a:cubicBezTo>
                  <a:pt x="289267" y="114138"/>
                  <a:pt x="291708" y="109523"/>
                  <a:pt x="291708" y="102867"/>
                </a:cubicBezTo>
                <a:cubicBezTo>
                  <a:pt x="291708" y="95948"/>
                  <a:pt x="288907" y="91182"/>
                  <a:pt x="283327" y="88564"/>
                </a:cubicBezTo>
                <a:cubicBezTo>
                  <a:pt x="277733" y="85943"/>
                  <a:pt x="266868" y="84636"/>
                  <a:pt x="250715" y="84636"/>
                </a:cubicBezTo>
                <a:lnTo>
                  <a:pt x="231552" y="84636"/>
                </a:lnTo>
                <a:close/>
                <a:moveTo>
                  <a:pt x="440151" y="99540"/>
                </a:moveTo>
                <a:lnTo>
                  <a:pt x="477418" y="105797"/>
                </a:lnTo>
                <a:cubicBezTo>
                  <a:pt x="472626" y="119459"/>
                  <a:pt x="465059" y="129863"/>
                  <a:pt x="454727" y="137002"/>
                </a:cubicBezTo>
                <a:cubicBezTo>
                  <a:pt x="444391" y="144144"/>
                  <a:pt x="431460" y="147715"/>
                  <a:pt x="415937" y="147715"/>
                </a:cubicBezTo>
                <a:cubicBezTo>
                  <a:pt x="391356" y="147715"/>
                  <a:pt x="373172" y="139684"/>
                  <a:pt x="361371" y="123627"/>
                </a:cubicBezTo>
                <a:cubicBezTo>
                  <a:pt x="352059" y="110765"/>
                  <a:pt x="347400" y="94529"/>
                  <a:pt x="347400" y="74923"/>
                </a:cubicBezTo>
                <a:cubicBezTo>
                  <a:pt x="347400" y="51501"/>
                  <a:pt x="353520" y="33160"/>
                  <a:pt x="365768" y="19898"/>
                </a:cubicBezTo>
                <a:cubicBezTo>
                  <a:pt x="378007" y="6631"/>
                  <a:pt x="393487" y="0"/>
                  <a:pt x="412208" y="0"/>
                </a:cubicBezTo>
                <a:cubicBezTo>
                  <a:pt x="433232" y="0"/>
                  <a:pt x="449828" y="6945"/>
                  <a:pt x="461981" y="20826"/>
                </a:cubicBezTo>
                <a:cubicBezTo>
                  <a:pt x="474134" y="34711"/>
                  <a:pt x="479945" y="55983"/>
                  <a:pt x="479405" y="84636"/>
                </a:cubicBezTo>
                <a:lnTo>
                  <a:pt x="385726" y="84636"/>
                </a:lnTo>
                <a:cubicBezTo>
                  <a:pt x="385995" y="95728"/>
                  <a:pt x="389005" y="104356"/>
                  <a:pt x="394772" y="110520"/>
                </a:cubicBezTo>
                <a:cubicBezTo>
                  <a:pt x="400543" y="116683"/>
                  <a:pt x="407729" y="119769"/>
                  <a:pt x="416329" y="119769"/>
                </a:cubicBezTo>
                <a:cubicBezTo>
                  <a:pt x="422186" y="119769"/>
                  <a:pt x="427107" y="118174"/>
                  <a:pt x="431106" y="114977"/>
                </a:cubicBezTo>
                <a:cubicBezTo>
                  <a:pt x="435096" y="111783"/>
                  <a:pt x="438114" y="106640"/>
                  <a:pt x="440151" y="99540"/>
                </a:cubicBezTo>
                <a:close/>
                <a:moveTo>
                  <a:pt x="442278" y="61750"/>
                </a:moveTo>
                <a:cubicBezTo>
                  <a:pt x="442015" y="50926"/>
                  <a:pt x="439226" y="42697"/>
                  <a:pt x="433897" y="37062"/>
                </a:cubicBezTo>
                <a:cubicBezTo>
                  <a:pt x="428577" y="31432"/>
                  <a:pt x="422096" y="28612"/>
                  <a:pt x="414473" y="28612"/>
                </a:cubicBezTo>
                <a:cubicBezTo>
                  <a:pt x="406310" y="28612"/>
                  <a:pt x="399564" y="31583"/>
                  <a:pt x="394244" y="37530"/>
                </a:cubicBezTo>
                <a:cubicBezTo>
                  <a:pt x="388918" y="43474"/>
                  <a:pt x="386301" y="51545"/>
                  <a:pt x="386391" y="61750"/>
                </a:cubicBezTo>
                <a:close/>
                <a:moveTo>
                  <a:pt x="580327" y="3197"/>
                </a:moveTo>
                <a:lnTo>
                  <a:pt x="617717" y="3197"/>
                </a:lnTo>
                <a:lnTo>
                  <a:pt x="617717" y="54961"/>
                </a:lnTo>
                <a:lnTo>
                  <a:pt x="671220" y="54961"/>
                </a:lnTo>
                <a:lnTo>
                  <a:pt x="671220" y="3197"/>
                </a:lnTo>
                <a:lnTo>
                  <a:pt x="708739" y="3197"/>
                </a:lnTo>
                <a:lnTo>
                  <a:pt x="708739" y="144523"/>
                </a:lnTo>
                <a:lnTo>
                  <a:pt x="671220" y="144523"/>
                </a:lnTo>
                <a:lnTo>
                  <a:pt x="671220" y="85169"/>
                </a:lnTo>
                <a:lnTo>
                  <a:pt x="617717" y="85169"/>
                </a:lnTo>
                <a:lnTo>
                  <a:pt x="617717" y="144523"/>
                </a:lnTo>
                <a:lnTo>
                  <a:pt x="580327" y="144523"/>
                </a:lnTo>
                <a:close/>
                <a:moveTo>
                  <a:pt x="737756" y="71863"/>
                </a:moveTo>
                <a:cubicBezTo>
                  <a:pt x="737756" y="59440"/>
                  <a:pt x="740815" y="47420"/>
                  <a:pt x="746935" y="35798"/>
                </a:cubicBezTo>
                <a:cubicBezTo>
                  <a:pt x="753060" y="24174"/>
                  <a:pt x="761731" y="15304"/>
                  <a:pt x="772949" y="9184"/>
                </a:cubicBezTo>
                <a:cubicBezTo>
                  <a:pt x="784177" y="3060"/>
                  <a:pt x="796706" y="0"/>
                  <a:pt x="810544" y="0"/>
                </a:cubicBezTo>
                <a:cubicBezTo>
                  <a:pt x="831924" y="0"/>
                  <a:pt x="849448" y="6945"/>
                  <a:pt x="863107" y="20826"/>
                </a:cubicBezTo>
                <a:cubicBezTo>
                  <a:pt x="876773" y="34711"/>
                  <a:pt x="883605" y="52255"/>
                  <a:pt x="883605" y="73459"/>
                </a:cubicBezTo>
                <a:cubicBezTo>
                  <a:pt x="883605" y="94841"/>
                  <a:pt x="876708" y="112564"/>
                  <a:pt x="862917" y="126623"/>
                </a:cubicBezTo>
                <a:cubicBezTo>
                  <a:pt x="849117" y="140681"/>
                  <a:pt x="831747" y="147715"/>
                  <a:pt x="810810" y="147715"/>
                </a:cubicBezTo>
                <a:cubicBezTo>
                  <a:pt x="797858" y="147715"/>
                  <a:pt x="785506" y="144788"/>
                  <a:pt x="773748" y="138931"/>
                </a:cubicBezTo>
                <a:cubicBezTo>
                  <a:pt x="761994" y="133077"/>
                  <a:pt x="753060" y="124495"/>
                  <a:pt x="746935" y="113180"/>
                </a:cubicBezTo>
                <a:cubicBezTo>
                  <a:pt x="740815" y="101870"/>
                  <a:pt x="737756" y="88095"/>
                  <a:pt x="737756" y="71863"/>
                </a:cubicBezTo>
                <a:close/>
                <a:moveTo>
                  <a:pt x="776077" y="73857"/>
                </a:moveTo>
                <a:cubicBezTo>
                  <a:pt x="776077" y="87876"/>
                  <a:pt x="779407" y="98608"/>
                  <a:pt x="786057" y="106059"/>
                </a:cubicBezTo>
                <a:cubicBezTo>
                  <a:pt x="792712" y="113512"/>
                  <a:pt x="800920" y="117242"/>
                  <a:pt x="810681" y="117242"/>
                </a:cubicBezTo>
                <a:cubicBezTo>
                  <a:pt x="820441" y="117242"/>
                  <a:pt x="828619" y="113512"/>
                  <a:pt x="835232" y="106059"/>
                </a:cubicBezTo>
                <a:cubicBezTo>
                  <a:pt x="841843" y="98608"/>
                  <a:pt x="845143" y="87787"/>
                  <a:pt x="845143" y="73592"/>
                </a:cubicBezTo>
                <a:cubicBezTo>
                  <a:pt x="845143" y="59753"/>
                  <a:pt x="841843" y="49104"/>
                  <a:pt x="835232" y="41653"/>
                </a:cubicBezTo>
                <a:cubicBezTo>
                  <a:pt x="828619" y="34200"/>
                  <a:pt x="820441" y="30474"/>
                  <a:pt x="810681" y="30474"/>
                </a:cubicBezTo>
                <a:cubicBezTo>
                  <a:pt x="800920" y="30474"/>
                  <a:pt x="792712" y="34200"/>
                  <a:pt x="786057" y="41653"/>
                </a:cubicBezTo>
                <a:cubicBezTo>
                  <a:pt x="779407" y="49104"/>
                  <a:pt x="776077" y="59843"/>
                  <a:pt x="776077" y="73857"/>
                </a:cubicBezTo>
                <a:close/>
                <a:moveTo>
                  <a:pt x="913280" y="3197"/>
                </a:moveTo>
                <a:lnTo>
                  <a:pt x="995122" y="3197"/>
                </a:lnTo>
                <a:cubicBezTo>
                  <a:pt x="1011888" y="3197"/>
                  <a:pt x="1024445" y="6257"/>
                  <a:pt x="1032786" y="12377"/>
                </a:cubicBezTo>
                <a:cubicBezTo>
                  <a:pt x="1041123" y="18501"/>
                  <a:pt x="1045289" y="27723"/>
                  <a:pt x="1045289" y="40058"/>
                </a:cubicBezTo>
                <a:cubicBezTo>
                  <a:pt x="1045289" y="47952"/>
                  <a:pt x="1043003" y="54828"/>
                  <a:pt x="1038438" y="60682"/>
                </a:cubicBezTo>
                <a:cubicBezTo>
                  <a:pt x="1033873" y="66539"/>
                  <a:pt x="1028127" y="70445"/>
                  <a:pt x="1021205" y="72393"/>
                </a:cubicBezTo>
                <a:cubicBezTo>
                  <a:pt x="1030961" y="74787"/>
                  <a:pt x="1038237" y="79269"/>
                  <a:pt x="1043032" y="85831"/>
                </a:cubicBezTo>
                <a:cubicBezTo>
                  <a:pt x="1047824" y="92398"/>
                  <a:pt x="1050218" y="99588"/>
                  <a:pt x="1050218" y="107395"/>
                </a:cubicBezTo>
                <a:cubicBezTo>
                  <a:pt x="1050218" y="118394"/>
                  <a:pt x="1046178" y="127332"/>
                  <a:pt x="1038103" y="134204"/>
                </a:cubicBezTo>
                <a:cubicBezTo>
                  <a:pt x="1030029" y="141084"/>
                  <a:pt x="1018099" y="144523"/>
                  <a:pt x="1002305" y="144523"/>
                </a:cubicBezTo>
                <a:lnTo>
                  <a:pt x="913280" y="144523"/>
                </a:lnTo>
                <a:close/>
                <a:moveTo>
                  <a:pt x="950941" y="61880"/>
                </a:moveTo>
                <a:lnTo>
                  <a:pt x="975028" y="61880"/>
                </a:lnTo>
                <a:cubicBezTo>
                  <a:pt x="986652" y="61880"/>
                  <a:pt x="995054" y="60416"/>
                  <a:pt x="1000246" y="57488"/>
                </a:cubicBezTo>
                <a:cubicBezTo>
                  <a:pt x="1005436" y="54565"/>
                  <a:pt x="1008032" y="49950"/>
                  <a:pt x="1008032" y="43650"/>
                </a:cubicBezTo>
                <a:cubicBezTo>
                  <a:pt x="1008032" y="37707"/>
                  <a:pt x="1005613" y="33469"/>
                  <a:pt x="1000778" y="30943"/>
                </a:cubicBezTo>
                <a:cubicBezTo>
                  <a:pt x="995941" y="28412"/>
                  <a:pt x="987358" y="27148"/>
                  <a:pt x="975028" y="27148"/>
                </a:cubicBezTo>
                <a:lnTo>
                  <a:pt x="950941" y="27148"/>
                </a:lnTo>
                <a:close/>
                <a:moveTo>
                  <a:pt x="950941" y="120568"/>
                </a:moveTo>
                <a:lnTo>
                  <a:pt x="980486" y="120568"/>
                </a:lnTo>
                <a:cubicBezTo>
                  <a:pt x="991131" y="120568"/>
                  <a:pt x="998892" y="119279"/>
                  <a:pt x="1003770" y="116708"/>
                </a:cubicBezTo>
                <a:cubicBezTo>
                  <a:pt x="1008648" y="114138"/>
                  <a:pt x="1011093" y="109523"/>
                  <a:pt x="1011093" y="102867"/>
                </a:cubicBezTo>
                <a:cubicBezTo>
                  <a:pt x="1011093" y="95948"/>
                  <a:pt x="1008295" y="91182"/>
                  <a:pt x="1002712" y="88564"/>
                </a:cubicBezTo>
                <a:cubicBezTo>
                  <a:pt x="997121" y="85943"/>
                  <a:pt x="986253" y="84636"/>
                  <a:pt x="970106" y="84636"/>
                </a:cubicBezTo>
                <a:lnTo>
                  <a:pt x="950941" y="84636"/>
                </a:lnTo>
                <a:close/>
                <a:moveTo>
                  <a:pt x="1080684" y="3197"/>
                </a:moveTo>
                <a:lnTo>
                  <a:pt x="1118084" y="3197"/>
                </a:lnTo>
                <a:lnTo>
                  <a:pt x="1118084" y="61880"/>
                </a:lnTo>
                <a:lnTo>
                  <a:pt x="1155607" y="61880"/>
                </a:lnTo>
                <a:cubicBezTo>
                  <a:pt x="1170338" y="61880"/>
                  <a:pt x="1181578" y="62921"/>
                  <a:pt x="1189343" y="65009"/>
                </a:cubicBezTo>
                <a:cubicBezTo>
                  <a:pt x="1197109" y="67093"/>
                  <a:pt x="1203671" y="71644"/>
                  <a:pt x="1209043" y="78649"/>
                </a:cubicBezTo>
                <a:cubicBezTo>
                  <a:pt x="1214402" y="85658"/>
                  <a:pt x="1217088" y="93909"/>
                  <a:pt x="1217088" y="103399"/>
                </a:cubicBezTo>
                <a:cubicBezTo>
                  <a:pt x="1217088" y="117061"/>
                  <a:pt x="1212383" y="127332"/>
                  <a:pt x="1202987" y="134204"/>
                </a:cubicBezTo>
                <a:cubicBezTo>
                  <a:pt x="1193585" y="141084"/>
                  <a:pt x="1179479" y="144523"/>
                  <a:pt x="1160668" y="144523"/>
                </a:cubicBezTo>
                <a:lnTo>
                  <a:pt x="1080684" y="144523"/>
                </a:lnTo>
                <a:close/>
                <a:moveTo>
                  <a:pt x="1118084" y="120835"/>
                </a:moveTo>
                <a:lnTo>
                  <a:pt x="1152814" y="120835"/>
                </a:lnTo>
                <a:cubicBezTo>
                  <a:pt x="1161864" y="120835"/>
                  <a:pt x="1168424" y="119416"/>
                  <a:pt x="1172510" y="116571"/>
                </a:cubicBezTo>
                <a:cubicBezTo>
                  <a:pt x="1176592" y="113735"/>
                  <a:pt x="1178633" y="109124"/>
                  <a:pt x="1178633" y="102737"/>
                </a:cubicBezTo>
                <a:cubicBezTo>
                  <a:pt x="1178633" y="95908"/>
                  <a:pt x="1175991" y="91227"/>
                  <a:pt x="1170710" y="88697"/>
                </a:cubicBezTo>
                <a:cubicBezTo>
                  <a:pt x="1165435" y="86170"/>
                  <a:pt x="1155963" y="84903"/>
                  <a:pt x="1142298" y="84903"/>
                </a:cubicBezTo>
                <a:lnTo>
                  <a:pt x="1118084" y="84903"/>
                </a:lnTo>
                <a:close/>
                <a:moveTo>
                  <a:pt x="1238379" y="3197"/>
                </a:moveTo>
                <a:lnTo>
                  <a:pt x="1275775" y="3197"/>
                </a:lnTo>
                <a:lnTo>
                  <a:pt x="1275775" y="144523"/>
                </a:lnTo>
                <a:lnTo>
                  <a:pt x="1238379" y="144523"/>
                </a:lnTo>
                <a:close/>
                <a:moveTo>
                  <a:pt x="1395015" y="99540"/>
                </a:moveTo>
                <a:lnTo>
                  <a:pt x="1432275" y="105797"/>
                </a:lnTo>
                <a:cubicBezTo>
                  <a:pt x="1427479" y="119459"/>
                  <a:pt x="1419920" y="129863"/>
                  <a:pt x="1409583" y="137002"/>
                </a:cubicBezTo>
                <a:cubicBezTo>
                  <a:pt x="1399248" y="144144"/>
                  <a:pt x="1386317" y="147715"/>
                  <a:pt x="1370794" y="147715"/>
                </a:cubicBezTo>
                <a:cubicBezTo>
                  <a:pt x="1346221" y="147715"/>
                  <a:pt x="1328029" y="139684"/>
                  <a:pt x="1316229" y="123627"/>
                </a:cubicBezTo>
                <a:cubicBezTo>
                  <a:pt x="1306915" y="110765"/>
                  <a:pt x="1302257" y="94529"/>
                  <a:pt x="1302257" y="74923"/>
                </a:cubicBezTo>
                <a:cubicBezTo>
                  <a:pt x="1302257" y="51501"/>
                  <a:pt x="1308385" y="33160"/>
                  <a:pt x="1320628" y="19898"/>
                </a:cubicBezTo>
                <a:cubicBezTo>
                  <a:pt x="1332864" y="6631"/>
                  <a:pt x="1348344" y="0"/>
                  <a:pt x="1367064" y="0"/>
                </a:cubicBezTo>
                <a:cubicBezTo>
                  <a:pt x="1388096" y="0"/>
                  <a:pt x="1404684" y="6945"/>
                  <a:pt x="1416838" y="20826"/>
                </a:cubicBezTo>
                <a:cubicBezTo>
                  <a:pt x="1428992" y="34711"/>
                  <a:pt x="1434802" y="55983"/>
                  <a:pt x="1434269" y="84636"/>
                </a:cubicBezTo>
                <a:lnTo>
                  <a:pt x="1340586" y="84636"/>
                </a:lnTo>
                <a:cubicBezTo>
                  <a:pt x="1340853" y="95728"/>
                  <a:pt x="1343870" y="104356"/>
                  <a:pt x="1349634" y="110520"/>
                </a:cubicBezTo>
                <a:cubicBezTo>
                  <a:pt x="1355401" y="116683"/>
                  <a:pt x="1362586" y="119769"/>
                  <a:pt x="1371194" y="119769"/>
                </a:cubicBezTo>
                <a:cubicBezTo>
                  <a:pt x="1377051" y="119769"/>
                  <a:pt x="1381973" y="118174"/>
                  <a:pt x="1385960" y="114977"/>
                </a:cubicBezTo>
                <a:cubicBezTo>
                  <a:pt x="1389954" y="111783"/>
                  <a:pt x="1392974" y="106640"/>
                  <a:pt x="1395015" y="99540"/>
                </a:cubicBezTo>
                <a:close/>
                <a:moveTo>
                  <a:pt x="1397139" y="61750"/>
                </a:moveTo>
                <a:cubicBezTo>
                  <a:pt x="1396873" y="50926"/>
                  <a:pt x="1394082" y="42697"/>
                  <a:pt x="1388758" y="37062"/>
                </a:cubicBezTo>
                <a:cubicBezTo>
                  <a:pt x="1383437" y="31432"/>
                  <a:pt x="1376957" y="28612"/>
                  <a:pt x="1369328" y="28612"/>
                </a:cubicBezTo>
                <a:cubicBezTo>
                  <a:pt x="1361168" y="28612"/>
                  <a:pt x="1354429" y="31583"/>
                  <a:pt x="1349103" y="37530"/>
                </a:cubicBezTo>
                <a:cubicBezTo>
                  <a:pt x="1343776" y="43474"/>
                  <a:pt x="1341159" y="51545"/>
                  <a:pt x="1341249" y="6175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037804" y="2333906"/>
            <a:ext cx="8619087" cy="256972"/>
          </a:xfrm>
          <a:custGeom>
            <a:avLst/>
            <a:gdLst/>
            <a:ahLst/>
            <a:cxnLst/>
            <a:rect l="l" t="t" r="r" b="b"/>
            <a:pathLst>
              <a:path w="8619087" h="256972">
                <a:moveTo>
                  <a:pt x="0" y="58288"/>
                </a:moveTo>
                <a:lnTo>
                  <a:pt x="127887" y="58288"/>
                </a:lnTo>
                <a:lnTo>
                  <a:pt x="127887" y="88495"/>
                </a:lnTo>
                <a:lnTo>
                  <a:pt x="82642" y="88495"/>
                </a:lnTo>
                <a:lnTo>
                  <a:pt x="82642" y="199616"/>
                </a:lnTo>
                <a:lnTo>
                  <a:pt x="45252" y="199616"/>
                </a:lnTo>
                <a:lnTo>
                  <a:pt x="45252" y="88495"/>
                </a:lnTo>
                <a:lnTo>
                  <a:pt x="0" y="88495"/>
                </a:lnTo>
                <a:close/>
                <a:moveTo>
                  <a:pt x="227448" y="154634"/>
                </a:moveTo>
                <a:lnTo>
                  <a:pt x="264711" y="160892"/>
                </a:lnTo>
                <a:cubicBezTo>
                  <a:pt x="259923" y="174553"/>
                  <a:pt x="252359" y="184955"/>
                  <a:pt x="242024" y="192093"/>
                </a:cubicBezTo>
                <a:cubicBezTo>
                  <a:pt x="231685" y="199239"/>
                  <a:pt x="218758" y="202807"/>
                  <a:pt x="203231" y="202807"/>
                </a:cubicBezTo>
                <a:cubicBezTo>
                  <a:pt x="178657" y="202807"/>
                  <a:pt x="160470" y="194778"/>
                  <a:pt x="148669" y="178722"/>
                </a:cubicBezTo>
                <a:cubicBezTo>
                  <a:pt x="139352" y="165856"/>
                  <a:pt x="134698" y="149623"/>
                  <a:pt x="134698" y="130014"/>
                </a:cubicBezTo>
                <a:cubicBezTo>
                  <a:pt x="134698" y="106597"/>
                  <a:pt x="140818" y="88254"/>
                  <a:pt x="153064" y="74989"/>
                </a:cubicBezTo>
                <a:cubicBezTo>
                  <a:pt x="165305" y="61723"/>
                  <a:pt x="180785" y="55094"/>
                  <a:pt x="199508" y="55094"/>
                </a:cubicBezTo>
                <a:cubicBezTo>
                  <a:pt x="220532" y="55094"/>
                  <a:pt x="237124" y="62036"/>
                  <a:pt x="249278" y="75917"/>
                </a:cubicBezTo>
                <a:cubicBezTo>
                  <a:pt x="261432" y="89802"/>
                  <a:pt x="267242" y="111075"/>
                  <a:pt x="266709" y="139731"/>
                </a:cubicBezTo>
                <a:lnTo>
                  <a:pt x="173026" y="139731"/>
                </a:lnTo>
                <a:cubicBezTo>
                  <a:pt x="173293" y="150822"/>
                  <a:pt x="176303" y="159448"/>
                  <a:pt x="182070" y="165615"/>
                </a:cubicBezTo>
                <a:cubicBezTo>
                  <a:pt x="187837" y="171778"/>
                  <a:pt x="195023" y="174863"/>
                  <a:pt x="203631" y="174863"/>
                </a:cubicBezTo>
                <a:cubicBezTo>
                  <a:pt x="209484" y="174863"/>
                  <a:pt x="214412" y="173265"/>
                  <a:pt x="218405" y="170071"/>
                </a:cubicBezTo>
                <a:cubicBezTo>
                  <a:pt x="222390" y="166878"/>
                  <a:pt x="225414" y="161730"/>
                  <a:pt x="227448" y="154634"/>
                </a:cubicBezTo>
                <a:close/>
                <a:moveTo>
                  <a:pt x="229576" y="116842"/>
                </a:moveTo>
                <a:cubicBezTo>
                  <a:pt x="229313" y="106016"/>
                  <a:pt x="226522" y="97787"/>
                  <a:pt x="221195" y="92157"/>
                </a:cubicBezTo>
                <a:cubicBezTo>
                  <a:pt x="215877" y="86523"/>
                  <a:pt x="209398" y="83704"/>
                  <a:pt x="201769" y="83704"/>
                </a:cubicBezTo>
                <a:cubicBezTo>
                  <a:pt x="193608" y="83704"/>
                  <a:pt x="186862" y="86678"/>
                  <a:pt x="181544" y="92622"/>
                </a:cubicBezTo>
                <a:cubicBezTo>
                  <a:pt x="176217" y="98565"/>
                  <a:pt x="173599" y="106640"/>
                  <a:pt x="173685" y="116842"/>
                </a:cubicBezTo>
                <a:close/>
                <a:moveTo>
                  <a:pt x="276218" y="199616"/>
                </a:moveTo>
                <a:lnTo>
                  <a:pt x="327183" y="126825"/>
                </a:lnTo>
                <a:lnTo>
                  <a:pt x="278349" y="58288"/>
                </a:lnTo>
                <a:lnTo>
                  <a:pt x="323996" y="58288"/>
                </a:lnTo>
                <a:lnTo>
                  <a:pt x="349013" y="97147"/>
                </a:lnTo>
                <a:lnTo>
                  <a:pt x="375361" y="58288"/>
                </a:lnTo>
                <a:lnTo>
                  <a:pt x="419274" y="58288"/>
                </a:lnTo>
                <a:lnTo>
                  <a:pt x="371369" y="125223"/>
                </a:lnTo>
                <a:lnTo>
                  <a:pt x="423666" y="199616"/>
                </a:lnTo>
                <a:lnTo>
                  <a:pt x="377755" y="199616"/>
                </a:lnTo>
                <a:lnTo>
                  <a:pt x="349013" y="155833"/>
                </a:lnTo>
                <a:lnTo>
                  <a:pt x="319997" y="199616"/>
                </a:lnTo>
                <a:close/>
                <a:moveTo>
                  <a:pt x="444297" y="58288"/>
                </a:moveTo>
                <a:lnTo>
                  <a:pt x="481687" y="58288"/>
                </a:lnTo>
                <a:lnTo>
                  <a:pt x="481687" y="110056"/>
                </a:lnTo>
                <a:lnTo>
                  <a:pt x="535183" y="110056"/>
                </a:lnTo>
                <a:lnTo>
                  <a:pt x="535183" y="58288"/>
                </a:lnTo>
                <a:lnTo>
                  <a:pt x="572713" y="58288"/>
                </a:lnTo>
                <a:lnTo>
                  <a:pt x="572713" y="199616"/>
                </a:lnTo>
                <a:lnTo>
                  <a:pt x="535183" y="199616"/>
                </a:lnTo>
                <a:lnTo>
                  <a:pt x="535183" y="140263"/>
                </a:lnTo>
                <a:lnTo>
                  <a:pt x="481687" y="140263"/>
                </a:lnTo>
                <a:lnTo>
                  <a:pt x="481687" y="199616"/>
                </a:lnTo>
                <a:lnTo>
                  <a:pt x="444297" y="199616"/>
                </a:lnTo>
                <a:close/>
                <a:moveTo>
                  <a:pt x="601726" y="126955"/>
                </a:moveTo>
                <a:cubicBezTo>
                  <a:pt x="601726" y="114534"/>
                  <a:pt x="604782" y="102514"/>
                  <a:pt x="610906" y="90889"/>
                </a:cubicBezTo>
                <a:cubicBezTo>
                  <a:pt x="617022" y="79269"/>
                  <a:pt x="625698" y="70398"/>
                  <a:pt x="636919" y="64275"/>
                </a:cubicBezTo>
                <a:cubicBezTo>
                  <a:pt x="648143" y="58155"/>
                  <a:pt x="660672" y="55094"/>
                  <a:pt x="674518" y="55094"/>
                </a:cubicBezTo>
                <a:cubicBezTo>
                  <a:pt x="695894" y="55094"/>
                  <a:pt x="713419" y="62036"/>
                  <a:pt x="727078" y="75917"/>
                </a:cubicBezTo>
                <a:cubicBezTo>
                  <a:pt x="740743" y="89802"/>
                  <a:pt x="747573" y="107348"/>
                  <a:pt x="747573" y="128553"/>
                </a:cubicBezTo>
                <a:cubicBezTo>
                  <a:pt x="747573" y="149937"/>
                  <a:pt x="740678" y="167656"/>
                  <a:pt x="726880" y="181717"/>
                </a:cubicBezTo>
                <a:cubicBezTo>
                  <a:pt x="713081" y="195776"/>
                  <a:pt x="695718" y="202807"/>
                  <a:pt x="674780" y="202807"/>
                </a:cubicBezTo>
                <a:cubicBezTo>
                  <a:pt x="661824" y="202807"/>
                  <a:pt x="649472" y="199880"/>
                  <a:pt x="637718" y="194026"/>
                </a:cubicBezTo>
                <a:cubicBezTo>
                  <a:pt x="625964" y="188169"/>
                  <a:pt x="617022" y="179590"/>
                  <a:pt x="610906" y="168275"/>
                </a:cubicBezTo>
                <a:cubicBezTo>
                  <a:pt x="604782" y="156964"/>
                  <a:pt x="601726" y="143190"/>
                  <a:pt x="601726" y="126955"/>
                </a:cubicBezTo>
                <a:close/>
                <a:moveTo>
                  <a:pt x="640047" y="128953"/>
                </a:moveTo>
                <a:cubicBezTo>
                  <a:pt x="640047" y="142971"/>
                  <a:pt x="643371" y="153702"/>
                  <a:pt x="650027" y="161154"/>
                </a:cubicBezTo>
                <a:cubicBezTo>
                  <a:pt x="656683" y="168607"/>
                  <a:pt x="664891" y="172332"/>
                  <a:pt x="674647" y="172332"/>
                </a:cubicBezTo>
                <a:cubicBezTo>
                  <a:pt x="684403" y="172332"/>
                  <a:pt x="692590" y="168607"/>
                  <a:pt x="699203" y="161154"/>
                </a:cubicBezTo>
                <a:cubicBezTo>
                  <a:pt x="705809" y="153702"/>
                  <a:pt x="709114" y="142881"/>
                  <a:pt x="709114" y="128686"/>
                </a:cubicBezTo>
                <a:cubicBezTo>
                  <a:pt x="709114" y="114848"/>
                  <a:pt x="705809" y="104199"/>
                  <a:pt x="699203" y="96747"/>
                </a:cubicBezTo>
                <a:cubicBezTo>
                  <a:pt x="692590" y="89294"/>
                  <a:pt x="684403" y="85569"/>
                  <a:pt x="674647" y="85569"/>
                </a:cubicBezTo>
                <a:cubicBezTo>
                  <a:pt x="664891" y="85569"/>
                  <a:pt x="656683" y="89294"/>
                  <a:pt x="650027" y="96747"/>
                </a:cubicBezTo>
                <a:cubicBezTo>
                  <a:pt x="643371" y="104199"/>
                  <a:pt x="640047" y="114934"/>
                  <a:pt x="640047" y="128953"/>
                </a:cubicBezTo>
                <a:close/>
                <a:moveTo>
                  <a:pt x="780966" y="58288"/>
                </a:moveTo>
                <a:lnTo>
                  <a:pt x="906188" y="58288"/>
                </a:lnTo>
                <a:lnTo>
                  <a:pt x="906188" y="199616"/>
                </a:lnTo>
                <a:lnTo>
                  <a:pt x="868935" y="199616"/>
                </a:lnTo>
                <a:lnTo>
                  <a:pt x="868935" y="88629"/>
                </a:lnTo>
                <a:lnTo>
                  <a:pt x="817963" y="88629"/>
                </a:lnTo>
                <a:lnTo>
                  <a:pt x="817963" y="152105"/>
                </a:lnTo>
                <a:cubicBezTo>
                  <a:pt x="817963" y="168254"/>
                  <a:pt x="816098" y="179590"/>
                  <a:pt x="812372" y="186106"/>
                </a:cubicBezTo>
                <a:cubicBezTo>
                  <a:pt x="808650" y="192625"/>
                  <a:pt x="804521" y="196910"/>
                  <a:pt x="800002" y="198947"/>
                </a:cubicBezTo>
                <a:cubicBezTo>
                  <a:pt x="795477" y="200988"/>
                  <a:pt x="788202" y="202010"/>
                  <a:pt x="778172" y="202010"/>
                </a:cubicBezTo>
                <a:cubicBezTo>
                  <a:pt x="772225" y="202010"/>
                  <a:pt x="764374" y="201212"/>
                  <a:pt x="754618" y="199616"/>
                </a:cubicBezTo>
                <a:lnTo>
                  <a:pt x="754618" y="172067"/>
                </a:lnTo>
                <a:cubicBezTo>
                  <a:pt x="755417" y="172067"/>
                  <a:pt x="757504" y="172155"/>
                  <a:pt x="760871" y="172332"/>
                </a:cubicBezTo>
                <a:cubicBezTo>
                  <a:pt x="764780" y="172599"/>
                  <a:pt x="767790" y="172736"/>
                  <a:pt x="769921" y="172736"/>
                </a:cubicBezTo>
                <a:cubicBezTo>
                  <a:pt x="774976" y="172736"/>
                  <a:pt x="778082" y="171068"/>
                  <a:pt x="779238" y="167742"/>
                </a:cubicBezTo>
                <a:cubicBezTo>
                  <a:pt x="780390" y="164416"/>
                  <a:pt x="780966" y="155168"/>
                  <a:pt x="780966" y="139998"/>
                </a:cubicBezTo>
                <a:close/>
                <a:moveTo>
                  <a:pt x="932068" y="126955"/>
                </a:moveTo>
                <a:cubicBezTo>
                  <a:pt x="932068" y="114534"/>
                  <a:pt x="935125" y="102514"/>
                  <a:pt x="941252" y="90889"/>
                </a:cubicBezTo>
                <a:cubicBezTo>
                  <a:pt x="947369" y="79269"/>
                  <a:pt x="956041" y="70398"/>
                  <a:pt x="967263" y="64275"/>
                </a:cubicBezTo>
                <a:cubicBezTo>
                  <a:pt x="978487" y="58155"/>
                  <a:pt x="991016" y="55094"/>
                  <a:pt x="1004857" y="55094"/>
                </a:cubicBezTo>
                <a:cubicBezTo>
                  <a:pt x="1026238" y="55094"/>
                  <a:pt x="1043759" y="62036"/>
                  <a:pt x="1057424" y="75917"/>
                </a:cubicBezTo>
                <a:cubicBezTo>
                  <a:pt x="1071083" y="89802"/>
                  <a:pt x="1077915" y="107348"/>
                  <a:pt x="1077915" y="128553"/>
                </a:cubicBezTo>
                <a:cubicBezTo>
                  <a:pt x="1077915" y="149937"/>
                  <a:pt x="1071018" y="167656"/>
                  <a:pt x="1057223" y="181717"/>
                </a:cubicBezTo>
                <a:cubicBezTo>
                  <a:pt x="1043431" y="195776"/>
                  <a:pt x="1026061" y="202807"/>
                  <a:pt x="1005124" y="202807"/>
                </a:cubicBezTo>
                <a:cubicBezTo>
                  <a:pt x="992175" y="202807"/>
                  <a:pt x="979815" y="199880"/>
                  <a:pt x="968061" y="194026"/>
                </a:cubicBezTo>
                <a:cubicBezTo>
                  <a:pt x="956308" y="188169"/>
                  <a:pt x="947369" y="179590"/>
                  <a:pt x="941252" y="168275"/>
                </a:cubicBezTo>
                <a:cubicBezTo>
                  <a:pt x="935125" y="156964"/>
                  <a:pt x="932068" y="143190"/>
                  <a:pt x="932068" y="126955"/>
                </a:cubicBezTo>
                <a:close/>
                <a:moveTo>
                  <a:pt x="970391" y="128953"/>
                </a:moveTo>
                <a:cubicBezTo>
                  <a:pt x="970391" y="142971"/>
                  <a:pt x="973717" y="153702"/>
                  <a:pt x="980370" y="161154"/>
                </a:cubicBezTo>
                <a:cubicBezTo>
                  <a:pt x="987023" y="168607"/>
                  <a:pt x="995231" y="172332"/>
                  <a:pt x="1004991" y="172332"/>
                </a:cubicBezTo>
                <a:cubicBezTo>
                  <a:pt x="1014753" y="172332"/>
                  <a:pt x="1022933" y="168607"/>
                  <a:pt x="1029546" y="161154"/>
                </a:cubicBezTo>
                <a:cubicBezTo>
                  <a:pt x="1036155" y="153702"/>
                  <a:pt x="1039457" y="142881"/>
                  <a:pt x="1039457" y="128686"/>
                </a:cubicBezTo>
                <a:cubicBezTo>
                  <a:pt x="1039457" y="114848"/>
                  <a:pt x="1036155" y="104199"/>
                  <a:pt x="1029546" y="96747"/>
                </a:cubicBezTo>
                <a:cubicBezTo>
                  <a:pt x="1022933" y="89294"/>
                  <a:pt x="1014753" y="85569"/>
                  <a:pt x="1004991" y="85569"/>
                </a:cubicBezTo>
                <a:cubicBezTo>
                  <a:pt x="995231" y="85569"/>
                  <a:pt x="987023" y="89294"/>
                  <a:pt x="980370" y="96747"/>
                </a:cubicBezTo>
                <a:cubicBezTo>
                  <a:pt x="973717" y="104199"/>
                  <a:pt x="970391" y="114934"/>
                  <a:pt x="970391" y="128953"/>
                </a:cubicBezTo>
                <a:close/>
                <a:moveTo>
                  <a:pt x="1105730" y="58288"/>
                </a:moveTo>
                <a:lnTo>
                  <a:pt x="1201143" y="58288"/>
                </a:lnTo>
                <a:lnTo>
                  <a:pt x="1201143" y="88495"/>
                </a:lnTo>
                <a:lnTo>
                  <a:pt x="1143126" y="88495"/>
                </a:lnTo>
                <a:lnTo>
                  <a:pt x="1143126" y="199616"/>
                </a:lnTo>
                <a:lnTo>
                  <a:pt x="1105730" y="199616"/>
                </a:lnTo>
                <a:close/>
                <a:moveTo>
                  <a:pt x="1219777" y="58288"/>
                </a:moveTo>
                <a:lnTo>
                  <a:pt x="1255705" y="58288"/>
                </a:lnTo>
                <a:lnTo>
                  <a:pt x="1255705" y="147053"/>
                </a:lnTo>
                <a:lnTo>
                  <a:pt x="1313197" y="58288"/>
                </a:lnTo>
                <a:lnTo>
                  <a:pt x="1349924" y="58288"/>
                </a:lnTo>
                <a:lnTo>
                  <a:pt x="1349924" y="199616"/>
                </a:lnTo>
                <a:lnTo>
                  <a:pt x="1313989" y="199616"/>
                </a:lnTo>
                <a:lnTo>
                  <a:pt x="1313989" y="109257"/>
                </a:lnTo>
                <a:lnTo>
                  <a:pt x="1255705" y="199616"/>
                </a:lnTo>
                <a:lnTo>
                  <a:pt x="1219777" y="199616"/>
                </a:lnTo>
                <a:close/>
                <a:moveTo>
                  <a:pt x="1383851" y="58288"/>
                </a:moveTo>
                <a:lnTo>
                  <a:pt x="1421647" y="58288"/>
                </a:lnTo>
                <a:lnTo>
                  <a:pt x="1421647" y="92088"/>
                </a:lnTo>
                <a:cubicBezTo>
                  <a:pt x="1421647" y="99807"/>
                  <a:pt x="1422334" y="105553"/>
                  <a:pt x="1423713" y="109322"/>
                </a:cubicBezTo>
                <a:cubicBezTo>
                  <a:pt x="1425085" y="113090"/>
                  <a:pt x="1428012" y="116331"/>
                  <a:pt x="1432494" y="119038"/>
                </a:cubicBezTo>
                <a:cubicBezTo>
                  <a:pt x="1436972" y="121741"/>
                  <a:pt x="1442631" y="123095"/>
                  <a:pt x="1449464" y="123095"/>
                </a:cubicBezTo>
                <a:cubicBezTo>
                  <a:pt x="1456114" y="123095"/>
                  <a:pt x="1463566" y="121590"/>
                  <a:pt x="1471817" y="118570"/>
                </a:cubicBezTo>
                <a:lnTo>
                  <a:pt x="1471817" y="58288"/>
                </a:lnTo>
                <a:lnTo>
                  <a:pt x="1509210" y="58288"/>
                </a:lnTo>
                <a:lnTo>
                  <a:pt x="1509210" y="199616"/>
                </a:lnTo>
                <a:lnTo>
                  <a:pt x="1471817" y="199616"/>
                </a:lnTo>
                <a:lnTo>
                  <a:pt x="1471817" y="143194"/>
                </a:lnTo>
                <a:cubicBezTo>
                  <a:pt x="1457266" y="147093"/>
                  <a:pt x="1446181" y="149044"/>
                  <a:pt x="1438546" y="149044"/>
                </a:cubicBezTo>
                <a:cubicBezTo>
                  <a:pt x="1427104" y="149044"/>
                  <a:pt x="1416812" y="146581"/>
                  <a:pt x="1407676" y="141656"/>
                </a:cubicBezTo>
                <a:cubicBezTo>
                  <a:pt x="1398538" y="136735"/>
                  <a:pt x="1392282" y="130440"/>
                  <a:pt x="1388909" y="122764"/>
                </a:cubicBezTo>
                <a:cubicBezTo>
                  <a:pt x="1385536" y="115089"/>
                  <a:pt x="1383851" y="104864"/>
                  <a:pt x="1383851" y="92088"/>
                </a:cubicBezTo>
                <a:close/>
                <a:moveTo>
                  <a:pt x="1628315" y="154634"/>
                </a:moveTo>
                <a:lnTo>
                  <a:pt x="1665576" y="160892"/>
                </a:lnTo>
                <a:cubicBezTo>
                  <a:pt x="1660784" y="174553"/>
                  <a:pt x="1653224" y="184955"/>
                  <a:pt x="1642889" y="192093"/>
                </a:cubicBezTo>
                <a:cubicBezTo>
                  <a:pt x="1632550" y="199239"/>
                  <a:pt x="1619618" y="202807"/>
                  <a:pt x="1604095" y="202807"/>
                </a:cubicBezTo>
                <a:cubicBezTo>
                  <a:pt x="1579518" y="202807"/>
                  <a:pt x="1561331" y="194778"/>
                  <a:pt x="1549534" y="178722"/>
                </a:cubicBezTo>
                <a:cubicBezTo>
                  <a:pt x="1540217" y="165856"/>
                  <a:pt x="1535559" y="149623"/>
                  <a:pt x="1535559" y="130014"/>
                </a:cubicBezTo>
                <a:cubicBezTo>
                  <a:pt x="1535559" y="106597"/>
                  <a:pt x="1541685" y="88254"/>
                  <a:pt x="1553929" y="74989"/>
                </a:cubicBezTo>
                <a:cubicBezTo>
                  <a:pt x="1566166" y="61723"/>
                  <a:pt x="1581646" y="55094"/>
                  <a:pt x="1600369" y="55094"/>
                </a:cubicBezTo>
                <a:cubicBezTo>
                  <a:pt x="1621396" y="55094"/>
                  <a:pt x="1637989" y="62036"/>
                  <a:pt x="1650139" y="75917"/>
                </a:cubicBezTo>
                <a:cubicBezTo>
                  <a:pt x="1662293" y="89802"/>
                  <a:pt x="1668103" y="111075"/>
                  <a:pt x="1667570" y="139731"/>
                </a:cubicBezTo>
                <a:lnTo>
                  <a:pt x="1573891" y="139731"/>
                </a:lnTo>
                <a:cubicBezTo>
                  <a:pt x="1574154" y="150822"/>
                  <a:pt x="1577168" y="159448"/>
                  <a:pt x="1582935" y="165615"/>
                </a:cubicBezTo>
                <a:cubicBezTo>
                  <a:pt x="1588702" y="171778"/>
                  <a:pt x="1595887" y="174863"/>
                  <a:pt x="1604492" y="174863"/>
                </a:cubicBezTo>
                <a:cubicBezTo>
                  <a:pt x="1610349" y="174863"/>
                  <a:pt x="1615273" y="173265"/>
                  <a:pt x="1619265" y="170071"/>
                </a:cubicBezTo>
                <a:cubicBezTo>
                  <a:pt x="1623255" y="166878"/>
                  <a:pt x="1626275" y="161730"/>
                  <a:pt x="1628315" y="154634"/>
                </a:cubicBezTo>
                <a:close/>
                <a:moveTo>
                  <a:pt x="1630440" y="116842"/>
                </a:moveTo>
                <a:cubicBezTo>
                  <a:pt x="1630173" y="106016"/>
                  <a:pt x="1627387" y="97787"/>
                  <a:pt x="1622059" y="92157"/>
                </a:cubicBezTo>
                <a:cubicBezTo>
                  <a:pt x="1616738" y="86523"/>
                  <a:pt x="1610259" y="83704"/>
                  <a:pt x="1602633" y="83704"/>
                </a:cubicBezTo>
                <a:cubicBezTo>
                  <a:pt x="1594469" y="83704"/>
                  <a:pt x="1587726" y="86678"/>
                  <a:pt x="1582405" y="92622"/>
                </a:cubicBezTo>
                <a:cubicBezTo>
                  <a:pt x="1577077" y="98565"/>
                  <a:pt x="1574460" y="106640"/>
                  <a:pt x="1574550" y="116842"/>
                </a:cubicBezTo>
                <a:close/>
                <a:moveTo>
                  <a:pt x="1818277" y="100072"/>
                </a:moveTo>
                <a:lnTo>
                  <a:pt x="1781417" y="106726"/>
                </a:lnTo>
                <a:cubicBezTo>
                  <a:pt x="1780175" y="99364"/>
                  <a:pt x="1777352" y="93821"/>
                  <a:pt x="1772963" y="90094"/>
                </a:cubicBezTo>
                <a:cubicBezTo>
                  <a:pt x="1768575" y="86364"/>
                  <a:pt x="1762869" y="84504"/>
                  <a:pt x="1755860" y="84504"/>
                </a:cubicBezTo>
                <a:cubicBezTo>
                  <a:pt x="1746544" y="84504"/>
                  <a:pt x="1739117" y="87718"/>
                  <a:pt x="1733569" y="94151"/>
                </a:cubicBezTo>
                <a:cubicBezTo>
                  <a:pt x="1728022" y="100588"/>
                  <a:pt x="1725249" y="111342"/>
                  <a:pt x="1725249" y="126421"/>
                </a:cubicBezTo>
                <a:cubicBezTo>
                  <a:pt x="1725249" y="143190"/>
                  <a:pt x="1728072" y="155031"/>
                  <a:pt x="1733703" y="161950"/>
                </a:cubicBezTo>
                <a:cubicBezTo>
                  <a:pt x="1739336" y="168873"/>
                  <a:pt x="1746897" y="172332"/>
                  <a:pt x="1756396" y="172332"/>
                </a:cubicBezTo>
                <a:cubicBezTo>
                  <a:pt x="1763489" y="172332"/>
                  <a:pt x="1769306" y="170312"/>
                  <a:pt x="1773828" y="166278"/>
                </a:cubicBezTo>
                <a:cubicBezTo>
                  <a:pt x="1778350" y="162242"/>
                  <a:pt x="1781550" y="155301"/>
                  <a:pt x="1783408" y="145451"/>
                </a:cubicBezTo>
                <a:lnTo>
                  <a:pt x="1820135" y="151708"/>
                </a:lnTo>
                <a:cubicBezTo>
                  <a:pt x="1816323" y="168566"/>
                  <a:pt x="1809003" y="181297"/>
                  <a:pt x="1798182" y="189900"/>
                </a:cubicBezTo>
                <a:cubicBezTo>
                  <a:pt x="1787360" y="198504"/>
                  <a:pt x="1772849" y="202807"/>
                  <a:pt x="1754661" y="202807"/>
                </a:cubicBezTo>
                <a:cubicBezTo>
                  <a:pt x="1733993" y="202807"/>
                  <a:pt x="1717513" y="196287"/>
                  <a:pt x="1705223" y="183248"/>
                </a:cubicBezTo>
                <a:cubicBezTo>
                  <a:pt x="1692939" y="170205"/>
                  <a:pt x="1686798" y="152150"/>
                  <a:pt x="1686798" y="129082"/>
                </a:cubicBezTo>
                <a:cubicBezTo>
                  <a:pt x="1686798" y="105754"/>
                  <a:pt x="1692961" y="87589"/>
                  <a:pt x="1705298" y="74589"/>
                </a:cubicBezTo>
                <a:cubicBezTo>
                  <a:pt x="1717628" y="61593"/>
                  <a:pt x="1734307" y="55094"/>
                  <a:pt x="1755331" y="55094"/>
                </a:cubicBezTo>
                <a:cubicBezTo>
                  <a:pt x="1772543" y="55094"/>
                  <a:pt x="1786230" y="58799"/>
                  <a:pt x="1796390" y="66204"/>
                </a:cubicBezTo>
                <a:cubicBezTo>
                  <a:pt x="1806545" y="73614"/>
                  <a:pt x="1813838" y="84902"/>
                  <a:pt x="1818277" y="100072"/>
                </a:cubicBezTo>
                <a:close/>
                <a:moveTo>
                  <a:pt x="1845158" y="58288"/>
                </a:moveTo>
                <a:lnTo>
                  <a:pt x="1882418" y="58288"/>
                </a:lnTo>
                <a:lnTo>
                  <a:pt x="1882418" y="116047"/>
                </a:lnTo>
                <a:cubicBezTo>
                  <a:pt x="1888625" y="115333"/>
                  <a:pt x="1893020" y="113426"/>
                  <a:pt x="1895591" y="110323"/>
                </a:cubicBezTo>
                <a:cubicBezTo>
                  <a:pt x="1898161" y="107215"/>
                  <a:pt x="1901271" y="100429"/>
                  <a:pt x="1904907" y="89961"/>
                </a:cubicBezTo>
                <a:cubicBezTo>
                  <a:pt x="1909695" y="76033"/>
                  <a:pt x="1914927" y="67115"/>
                  <a:pt x="1920607" y="63212"/>
                </a:cubicBezTo>
                <a:cubicBezTo>
                  <a:pt x="1926288" y="59307"/>
                  <a:pt x="1933740" y="57355"/>
                  <a:pt x="1942967" y="57355"/>
                </a:cubicBezTo>
                <a:cubicBezTo>
                  <a:pt x="1945807" y="57355"/>
                  <a:pt x="1950728" y="57579"/>
                  <a:pt x="1957737" y="58022"/>
                </a:cubicBezTo>
                <a:lnTo>
                  <a:pt x="1957874" y="82775"/>
                </a:lnTo>
                <a:cubicBezTo>
                  <a:pt x="1948022" y="82775"/>
                  <a:pt x="1941721" y="83704"/>
                  <a:pt x="1938974" y="85569"/>
                </a:cubicBezTo>
                <a:cubicBezTo>
                  <a:pt x="1936227" y="87524"/>
                  <a:pt x="1933254" y="93330"/>
                  <a:pt x="1930054" y="103004"/>
                </a:cubicBezTo>
                <a:cubicBezTo>
                  <a:pt x="1925715" y="116047"/>
                  <a:pt x="1919455" y="124071"/>
                  <a:pt x="1911294" y="127091"/>
                </a:cubicBezTo>
                <a:cubicBezTo>
                  <a:pt x="1923095" y="130371"/>
                  <a:pt x="1933077" y="140616"/>
                  <a:pt x="1941238" y="157831"/>
                </a:cubicBezTo>
                <a:cubicBezTo>
                  <a:pt x="1941678" y="158717"/>
                  <a:pt x="1942171" y="159649"/>
                  <a:pt x="1942700" y="160625"/>
                </a:cubicBezTo>
                <a:lnTo>
                  <a:pt x="1963594" y="199616"/>
                </a:lnTo>
                <a:lnTo>
                  <a:pt x="1923404" y="199616"/>
                </a:lnTo>
                <a:lnTo>
                  <a:pt x="1904778" y="158761"/>
                </a:lnTo>
                <a:cubicBezTo>
                  <a:pt x="1900962" y="150509"/>
                  <a:pt x="1897657" y="145210"/>
                  <a:pt x="1894863" y="142855"/>
                </a:cubicBezTo>
                <a:cubicBezTo>
                  <a:pt x="1892063" y="140508"/>
                  <a:pt x="1887919" y="139335"/>
                  <a:pt x="1882418" y="139335"/>
                </a:cubicBezTo>
                <a:lnTo>
                  <a:pt x="1882418" y="199616"/>
                </a:lnTo>
                <a:lnTo>
                  <a:pt x="1845158" y="199616"/>
                </a:lnTo>
                <a:close/>
                <a:moveTo>
                  <a:pt x="1982092" y="58288"/>
                </a:moveTo>
                <a:lnTo>
                  <a:pt x="2018023" y="58288"/>
                </a:lnTo>
                <a:lnTo>
                  <a:pt x="2018023" y="147053"/>
                </a:lnTo>
                <a:lnTo>
                  <a:pt x="2075512" y="58288"/>
                </a:lnTo>
                <a:lnTo>
                  <a:pt x="2112239" y="58288"/>
                </a:lnTo>
                <a:lnTo>
                  <a:pt x="2112239" y="199616"/>
                </a:lnTo>
                <a:lnTo>
                  <a:pt x="2076311" y="199616"/>
                </a:lnTo>
                <a:lnTo>
                  <a:pt x="2076311" y="109257"/>
                </a:lnTo>
                <a:lnTo>
                  <a:pt x="2018023" y="199616"/>
                </a:lnTo>
                <a:lnTo>
                  <a:pt x="1982092" y="199616"/>
                </a:lnTo>
                <a:close/>
                <a:moveTo>
                  <a:pt x="2232406" y="154634"/>
                </a:moveTo>
                <a:lnTo>
                  <a:pt x="2269667" y="160892"/>
                </a:lnTo>
                <a:cubicBezTo>
                  <a:pt x="2264875" y="174553"/>
                  <a:pt x="2257315" y="184955"/>
                  <a:pt x="2246980" y="192093"/>
                </a:cubicBezTo>
                <a:cubicBezTo>
                  <a:pt x="2236640" y="199239"/>
                  <a:pt x="2223709" y="202807"/>
                  <a:pt x="2208186" y="202807"/>
                </a:cubicBezTo>
                <a:cubicBezTo>
                  <a:pt x="2183609" y="202807"/>
                  <a:pt x="2165425" y="194778"/>
                  <a:pt x="2153624" y="178722"/>
                </a:cubicBezTo>
                <a:cubicBezTo>
                  <a:pt x="2144308" y="165856"/>
                  <a:pt x="2139649" y="149623"/>
                  <a:pt x="2139649" y="130014"/>
                </a:cubicBezTo>
                <a:cubicBezTo>
                  <a:pt x="2139649" y="106597"/>
                  <a:pt x="2145773" y="88254"/>
                  <a:pt x="2158020" y="74989"/>
                </a:cubicBezTo>
                <a:cubicBezTo>
                  <a:pt x="2170256" y="61723"/>
                  <a:pt x="2185736" y="55094"/>
                  <a:pt x="2204460" y="55094"/>
                </a:cubicBezTo>
                <a:cubicBezTo>
                  <a:pt x="2225487" y="55094"/>
                  <a:pt x="2242080" y="62036"/>
                  <a:pt x="2254230" y="75917"/>
                </a:cubicBezTo>
                <a:cubicBezTo>
                  <a:pt x="2266392" y="89802"/>
                  <a:pt x="2272194" y="111075"/>
                  <a:pt x="2271665" y="139731"/>
                </a:cubicBezTo>
                <a:lnTo>
                  <a:pt x="2177982" y="139731"/>
                </a:lnTo>
                <a:cubicBezTo>
                  <a:pt x="2178248" y="150822"/>
                  <a:pt x="2181258" y="159448"/>
                  <a:pt x="2187025" y="165615"/>
                </a:cubicBezTo>
                <a:cubicBezTo>
                  <a:pt x="2192792" y="171778"/>
                  <a:pt x="2199978" y="174863"/>
                  <a:pt x="2208582" y="174863"/>
                </a:cubicBezTo>
                <a:cubicBezTo>
                  <a:pt x="2214440" y="174863"/>
                  <a:pt x="2219361" y="173265"/>
                  <a:pt x="2223356" y="170071"/>
                </a:cubicBezTo>
                <a:cubicBezTo>
                  <a:pt x="2227345" y="166878"/>
                  <a:pt x="2230369" y="161730"/>
                  <a:pt x="2232406" y="154634"/>
                </a:cubicBezTo>
                <a:close/>
                <a:moveTo>
                  <a:pt x="2234531" y="116842"/>
                </a:moveTo>
                <a:cubicBezTo>
                  <a:pt x="2234264" y="106016"/>
                  <a:pt x="2231478" y="97787"/>
                  <a:pt x="2226150" y="92157"/>
                </a:cubicBezTo>
                <a:cubicBezTo>
                  <a:pt x="2220829" y="86523"/>
                  <a:pt x="2214349" y="83704"/>
                  <a:pt x="2206724" y="83704"/>
                </a:cubicBezTo>
                <a:cubicBezTo>
                  <a:pt x="2198560" y="83704"/>
                  <a:pt x="2191817" y="86678"/>
                  <a:pt x="2186496" y="92622"/>
                </a:cubicBezTo>
                <a:cubicBezTo>
                  <a:pt x="2181172" y="98565"/>
                  <a:pt x="2178551" y="106640"/>
                  <a:pt x="2178641" y="116842"/>
                </a:cubicBezTo>
                <a:close/>
                <a:moveTo>
                  <a:pt x="2458789" y="58288"/>
                </a:moveTo>
                <a:lnTo>
                  <a:pt x="2584008" y="58288"/>
                </a:lnTo>
                <a:lnTo>
                  <a:pt x="2584008" y="199616"/>
                </a:lnTo>
                <a:lnTo>
                  <a:pt x="2546752" y="199616"/>
                </a:lnTo>
                <a:lnTo>
                  <a:pt x="2546752" y="88629"/>
                </a:lnTo>
                <a:lnTo>
                  <a:pt x="2495783" y="88629"/>
                </a:lnTo>
                <a:lnTo>
                  <a:pt x="2495783" y="152105"/>
                </a:lnTo>
                <a:cubicBezTo>
                  <a:pt x="2495783" y="168254"/>
                  <a:pt x="2493915" y="179590"/>
                  <a:pt x="2490192" y="186106"/>
                </a:cubicBezTo>
                <a:cubicBezTo>
                  <a:pt x="2486466" y="192625"/>
                  <a:pt x="2482344" y="196910"/>
                  <a:pt x="2477819" y="198947"/>
                </a:cubicBezTo>
                <a:cubicBezTo>
                  <a:pt x="2473293" y="200988"/>
                  <a:pt x="2466022" y="202010"/>
                  <a:pt x="2455989" y="202010"/>
                </a:cubicBezTo>
                <a:cubicBezTo>
                  <a:pt x="2450045" y="202010"/>
                  <a:pt x="2442196" y="201212"/>
                  <a:pt x="2432434" y="199616"/>
                </a:cubicBezTo>
                <a:lnTo>
                  <a:pt x="2432434" y="172067"/>
                </a:lnTo>
                <a:cubicBezTo>
                  <a:pt x="2433233" y="172067"/>
                  <a:pt x="2435320" y="172155"/>
                  <a:pt x="2438690" y="172332"/>
                </a:cubicBezTo>
                <a:cubicBezTo>
                  <a:pt x="2442596" y="172599"/>
                  <a:pt x="2445606" y="172736"/>
                  <a:pt x="2447741" y="172736"/>
                </a:cubicBezTo>
                <a:cubicBezTo>
                  <a:pt x="2452798" y="172736"/>
                  <a:pt x="2455902" y="171068"/>
                  <a:pt x="2457054" y="167742"/>
                </a:cubicBezTo>
                <a:cubicBezTo>
                  <a:pt x="2458206" y="164416"/>
                  <a:pt x="2458789" y="155168"/>
                  <a:pt x="2458789" y="139998"/>
                </a:cubicBezTo>
                <a:close/>
                <a:moveTo>
                  <a:pt x="2620875" y="58288"/>
                </a:moveTo>
                <a:lnTo>
                  <a:pt x="2656803" y="58288"/>
                </a:lnTo>
                <a:lnTo>
                  <a:pt x="2656803" y="147053"/>
                </a:lnTo>
                <a:lnTo>
                  <a:pt x="2714289" y="58288"/>
                </a:lnTo>
                <a:lnTo>
                  <a:pt x="2751016" y="58288"/>
                </a:lnTo>
                <a:lnTo>
                  <a:pt x="2751016" y="199616"/>
                </a:lnTo>
                <a:lnTo>
                  <a:pt x="2715087" y="199616"/>
                </a:lnTo>
                <a:lnTo>
                  <a:pt x="2715087" y="109257"/>
                </a:lnTo>
                <a:lnTo>
                  <a:pt x="2656803" y="199616"/>
                </a:lnTo>
                <a:lnTo>
                  <a:pt x="2620875" y="199616"/>
                </a:lnTo>
                <a:close/>
                <a:moveTo>
                  <a:pt x="2787883" y="58288"/>
                </a:moveTo>
                <a:lnTo>
                  <a:pt x="2825273" y="58288"/>
                </a:lnTo>
                <a:lnTo>
                  <a:pt x="2825273" y="110056"/>
                </a:lnTo>
                <a:lnTo>
                  <a:pt x="2878769" y="110056"/>
                </a:lnTo>
                <a:lnTo>
                  <a:pt x="2878769" y="58288"/>
                </a:lnTo>
                <a:lnTo>
                  <a:pt x="2916299" y="58288"/>
                </a:lnTo>
                <a:lnTo>
                  <a:pt x="2916299" y="199616"/>
                </a:lnTo>
                <a:lnTo>
                  <a:pt x="2878769" y="199616"/>
                </a:lnTo>
                <a:lnTo>
                  <a:pt x="2878769" y="140263"/>
                </a:lnTo>
                <a:lnTo>
                  <a:pt x="2825273" y="140263"/>
                </a:lnTo>
                <a:lnTo>
                  <a:pt x="2825273" y="199616"/>
                </a:lnTo>
                <a:lnTo>
                  <a:pt x="2787883" y="199616"/>
                </a:lnTo>
                <a:close/>
                <a:moveTo>
                  <a:pt x="2953026" y="58288"/>
                </a:moveTo>
                <a:lnTo>
                  <a:pt x="2988954" y="58288"/>
                </a:lnTo>
                <a:lnTo>
                  <a:pt x="2988954" y="147053"/>
                </a:lnTo>
                <a:lnTo>
                  <a:pt x="3046449" y="58288"/>
                </a:lnTo>
                <a:lnTo>
                  <a:pt x="3083177" y="58288"/>
                </a:lnTo>
                <a:lnTo>
                  <a:pt x="3083177" y="199616"/>
                </a:lnTo>
                <a:lnTo>
                  <a:pt x="3047249" y="199616"/>
                </a:lnTo>
                <a:lnTo>
                  <a:pt x="3047249" y="109257"/>
                </a:lnTo>
                <a:lnTo>
                  <a:pt x="2988954" y="199616"/>
                </a:lnTo>
                <a:lnTo>
                  <a:pt x="2953026" y="199616"/>
                </a:lnTo>
                <a:close/>
                <a:moveTo>
                  <a:pt x="3120567" y="58288"/>
                </a:moveTo>
                <a:lnTo>
                  <a:pt x="3156498" y="58288"/>
                </a:lnTo>
                <a:lnTo>
                  <a:pt x="3156498" y="147053"/>
                </a:lnTo>
                <a:lnTo>
                  <a:pt x="3213983" y="58288"/>
                </a:lnTo>
                <a:lnTo>
                  <a:pt x="3250710" y="58288"/>
                </a:lnTo>
                <a:lnTo>
                  <a:pt x="3250710" y="199616"/>
                </a:lnTo>
                <a:lnTo>
                  <a:pt x="3214782" y="199616"/>
                </a:lnTo>
                <a:lnTo>
                  <a:pt x="3214782" y="109257"/>
                </a:lnTo>
                <a:lnTo>
                  <a:pt x="3156498" y="199616"/>
                </a:lnTo>
                <a:lnTo>
                  <a:pt x="3120567" y="199616"/>
                </a:lnTo>
                <a:close/>
                <a:moveTo>
                  <a:pt x="3359210" y="58288"/>
                </a:moveTo>
                <a:lnTo>
                  <a:pt x="3484699" y="58288"/>
                </a:lnTo>
                <a:lnTo>
                  <a:pt x="3484699" y="199616"/>
                </a:lnTo>
                <a:lnTo>
                  <a:pt x="3447302" y="199616"/>
                </a:lnTo>
                <a:lnTo>
                  <a:pt x="3447302" y="88495"/>
                </a:lnTo>
                <a:lnTo>
                  <a:pt x="3396600" y="88495"/>
                </a:lnTo>
                <a:lnTo>
                  <a:pt x="3396600" y="199616"/>
                </a:lnTo>
                <a:lnTo>
                  <a:pt x="3359210" y="199616"/>
                </a:lnTo>
                <a:close/>
                <a:moveTo>
                  <a:pt x="3524220" y="58288"/>
                </a:moveTo>
                <a:lnTo>
                  <a:pt x="3559083" y="58288"/>
                </a:lnTo>
                <a:lnTo>
                  <a:pt x="3559083" y="79049"/>
                </a:lnTo>
                <a:cubicBezTo>
                  <a:pt x="3563611" y="71950"/>
                  <a:pt x="3569735" y="66183"/>
                  <a:pt x="3577449" y="61748"/>
                </a:cubicBezTo>
                <a:cubicBezTo>
                  <a:pt x="3585172" y="57309"/>
                  <a:pt x="3593732" y="55094"/>
                  <a:pt x="3603139" y="55094"/>
                </a:cubicBezTo>
                <a:cubicBezTo>
                  <a:pt x="3619551" y="55094"/>
                  <a:pt x="3633477" y="61524"/>
                  <a:pt x="3644921" y="74387"/>
                </a:cubicBezTo>
                <a:cubicBezTo>
                  <a:pt x="3656369" y="87253"/>
                  <a:pt x="3662090" y="105174"/>
                  <a:pt x="3662090" y="128154"/>
                </a:cubicBezTo>
                <a:cubicBezTo>
                  <a:pt x="3662090" y="151752"/>
                  <a:pt x="3656323" y="170093"/>
                  <a:pt x="3644791" y="183179"/>
                </a:cubicBezTo>
                <a:cubicBezTo>
                  <a:pt x="3633257" y="196265"/>
                  <a:pt x="3619282" y="202807"/>
                  <a:pt x="3602866" y="202807"/>
                </a:cubicBezTo>
                <a:cubicBezTo>
                  <a:pt x="3595064" y="202807"/>
                  <a:pt x="3587987" y="201255"/>
                  <a:pt x="3581647" y="198151"/>
                </a:cubicBezTo>
                <a:cubicBezTo>
                  <a:pt x="3575297" y="195048"/>
                  <a:pt x="3568627" y="189724"/>
                  <a:pt x="3561616" y="182182"/>
                </a:cubicBezTo>
                <a:lnTo>
                  <a:pt x="3561616" y="253379"/>
                </a:lnTo>
                <a:lnTo>
                  <a:pt x="3524220" y="253379"/>
                </a:lnTo>
                <a:close/>
                <a:moveTo>
                  <a:pt x="3561217" y="126558"/>
                </a:moveTo>
                <a:cubicBezTo>
                  <a:pt x="3561217" y="142437"/>
                  <a:pt x="3564363" y="154171"/>
                  <a:pt x="3570664" y="161755"/>
                </a:cubicBezTo>
                <a:cubicBezTo>
                  <a:pt x="3576967" y="169341"/>
                  <a:pt x="3584639" y="173136"/>
                  <a:pt x="3593689" y="173136"/>
                </a:cubicBezTo>
                <a:cubicBezTo>
                  <a:pt x="3602380" y="173136"/>
                  <a:pt x="3609612" y="169654"/>
                  <a:pt x="3615379" y="162688"/>
                </a:cubicBezTo>
                <a:cubicBezTo>
                  <a:pt x="3621146" y="155721"/>
                  <a:pt x="3624027" y="144299"/>
                  <a:pt x="3624027" y="128419"/>
                </a:cubicBezTo>
                <a:cubicBezTo>
                  <a:pt x="3624027" y="113606"/>
                  <a:pt x="3621056" y="102604"/>
                  <a:pt x="3615113" y="95418"/>
                </a:cubicBezTo>
                <a:cubicBezTo>
                  <a:pt x="3609169" y="88233"/>
                  <a:pt x="3601804" y="84640"/>
                  <a:pt x="3593020" y="84640"/>
                </a:cubicBezTo>
                <a:cubicBezTo>
                  <a:pt x="3583880" y="84640"/>
                  <a:pt x="3576297" y="88164"/>
                  <a:pt x="3570264" y="95216"/>
                </a:cubicBezTo>
                <a:cubicBezTo>
                  <a:pt x="3564234" y="102272"/>
                  <a:pt x="3561217" y="112719"/>
                  <a:pt x="3561217" y="126558"/>
                </a:cubicBezTo>
                <a:close/>
                <a:moveTo>
                  <a:pt x="3683113" y="126955"/>
                </a:moveTo>
                <a:cubicBezTo>
                  <a:pt x="3683113" y="114534"/>
                  <a:pt x="3686177" y="102514"/>
                  <a:pt x="3692297" y="90889"/>
                </a:cubicBezTo>
                <a:cubicBezTo>
                  <a:pt x="3698413" y="79269"/>
                  <a:pt x="3707086" y="70398"/>
                  <a:pt x="3718310" y="64275"/>
                </a:cubicBezTo>
                <a:cubicBezTo>
                  <a:pt x="3729532" y="58155"/>
                  <a:pt x="3742063" y="55094"/>
                  <a:pt x="3755909" y="55094"/>
                </a:cubicBezTo>
                <a:cubicBezTo>
                  <a:pt x="3777289" y="55094"/>
                  <a:pt x="3794811" y="62036"/>
                  <a:pt x="3808469" y="75917"/>
                </a:cubicBezTo>
                <a:cubicBezTo>
                  <a:pt x="3822134" y="89802"/>
                  <a:pt x="3828960" y="107348"/>
                  <a:pt x="3828960" y="128553"/>
                </a:cubicBezTo>
                <a:cubicBezTo>
                  <a:pt x="3828960" y="149937"/>
                  <a:pt x="3822069" y="167656"/>
                  <a:pt x="3808270" y="181717"/>
                </a:cubicBezTo>
                <a:cubicBezTo>
                  <a:pt x="3794472" y="195776"/>
                  <a:pt x="3777110" y="202807"/>
                  <a:pt x="3756171" y="202807"/>
                </a:cubicBezTo>
                <a:cubicBezTo>
                  <a:pt x="3743219" y="202807"/>
                  <a:pt x="3730860" y="199880"/>
                  <a:pt x="3719110" y="194026"/>
                </a:cubicBezTo>
                <a:cubicBezTo>
                  <a:pt x="3707355" y="188169"/>
                  <a:pt x="3698413" y="179590"/>
                  <a:pt x="3692297" y="168275"/>
                </a:cubicBezTo>
                <a:cubicBezTo>
                  <a:pt x="3686177" y="156964"/>
                  <a:pt x="3683113" y="143190"/>
                  <a:pt x="3683113" y="126955"/>
                </a:cubicBezTo>
                <a:close/>
                <a:moveTo>
                  <a:pt x="3721439" y="128953"/>
                </a:moveTo>
                <a:cubicBezTo>
                  <a:pt x="3721439" y="142971"/>
                  <a:pt x="3724762" y="153702"/>
                  <a:pt x="3731418" y="161154"/>
                </a:cubicBezTo>
                <a:cubicBezTo>
                  <a:pt x="3738074" y="168607"/>
                  <a:pt x="3746282" y="172332"/>
                  <a:pt x="3756042" y="172332"/>
                </a:cubicBezTo>
                <a:cubicBezTo>
                  <a:pt x="3765794" y="172332"/>
                  <a:pt x="3773981" y="168607"/>
                  <a:pt x="3780594" y="161154"/>
                </a:cubicBezTo>
                <a:cubicBezTo>
                  <a:pt x="3787200" y="153702"/>
                  <a:pt x="3790505" y="142881"/>
                  <a:pt x="3790505" y="128686"/>
                </a:cubicBezTo>
                <a:cubicBezTo>
                  <a:pt x="3790505" y="114848"/>
                  <a:pt x="3787200" y="104199"/>
                  <a:pt x="3780594" y="96747"/>
                </a:cubicBezTo>
                <a:cubicBezTo>
                  <a:pt x="3773981" y="89294"/>
                  <a:pt x="3765794" y="85569"/>
                  <a:pt x="3756042" y="85569"/>
                </a:cubicBezTo>
                <a:cubicBezTo>
                  <a:pt x="3746282" y="85569"/>
                  <a:pt x="3738074" y="89294"/>
                  <a:pt x="3731418" y="96747"/>
                </a:cubicBezTo>
                <a:cubicBezTo>
                  <a:pt x="3724762" y="104199"/>
                  <a:pt x="3721439" y="114934"/>
                  <a:pt x="3721439" y="128953"/>
                </a:cubicBezTo>
                <a:close/>
                <a:moveTo>
                  <a:pt x="3940078" y="154634"/>
                </a:moveTo>
                <a:lnTo>
                  <a:pt x="3977344" y="160892"/>
                </a:lnTo>
                <a:cubicBezTo>
                  <a:pt x="3972553" y="174553"/>
                  <a:pt x="3964986" y="184955"/>
                  <a:pt x="3954655" y="192093"/>
                </a:cubicBezTo>
                <a:cubicBezTo>
                  <a:pt x="3944318" y="199239"/>
                  <a:pt x="3931387" y="202807"/>
                  <a:pt x="3915864" y="202807"/>
                </a:cubicBezTo>
                <a:cubicBezTo>
                  <a:pt x="3891287" y="202807"/>
                  <a:pt x="3873100" y="194778"/>
                  <a:pt x="3861302" y="178722"/>
                </a:cubicBezTo>
                <a:cubicBezTo>
                  <a:pt x="3851985" y="165856"/>
                  <a:pt x="3847327" y="149623"/>
                  <a:pt x="3847327" y="130014"/>
                </a:cubicBezTo>
                <a:cubicBezTo>
                  <a:pt x="3847327" y="106597"/>
                  <a:pt x="3853447" y="88254"/>
                  <a:pt x="3865691" y="74989"/>
                </a:cubicBezTo>
                <a:cubicBezTo>
                  <a:pt x="3877934" y="61723"/>
                  <a:pt x="3893418" y="55094"/>
                  <a:pt x="3912137" y="55094"/>
                </a:cubicBezTo>
                <a:cubicBezTo>
                  <a:pt x="3933159" y="55094"/>
                  <a:pt x="3949755" y="62036"/>
                  <a:pt x="3961912" y="75917"/>
                </a:cubicBezTo>
                <a:cubicBezTo>
                  <a:pt x="3974062" y="89802"/>
                  <a:pt x="3979872" y="111075"/>
                  <a:pt x="3979336" y="139731"/>
                </a:cubicBezTo>
                <a:lnTo>
                  <a:pt x="3885653" y="139731"/>
                </a:lnTo>
                <a:cubicBezTo>
                  <a:pt x="3885924" y="150822"/>
                  <a:pt x="3888936" y="159448"/>
                  <a:pt x="3894703" y="165615"/>
                </a:cubicBezTo>
                <a:cubicBezTo>
                  <a:pt x="3900470" y="171778"/>
                  <a:pt x="3907656" y="174863"/>
                  <a:pt x="3916260" y="174863"/>
                </a:cubicBezTo>
                <a:cubicBezTo>
                  <a:pt x="3922114" y="174863"/>
                  <a:pt x="3927038" y="173265"/>
                  <a:pt x="3931034" y="170071"/>
                </a:cubicBezTo>
                <a:cubicBezTo>
                  <a:pt x="3935023" y="166878"/>
                  <a:pt x="3938044" y="161730"/>
                  <a:pt x="3940078" y="154634"/>
                </a:cubicBezTo>
                <a:close/>
                <a:moveTo>
                  <a:pt x="3942209" y="116842"/>
                </a:moveTo>
                <a:cubicBezTo>
                  <a:pt x="3941946" y="106016"/>
                  <a:pt x="3939153" y="97787"/>
                  <a:pt x="3933828" y="92157"/>
                </a:cubicBezTo>
                <a:cubicBezTo>
                  <a:pt x="3928508" y="86523"/>
                  <a:pt x="3922027" y="83704"/>
                  <a:pt x="3914399" y="83704"/>
                </a:cubicBezTo>
                <a:cubicBezTo>
                  <a:pt x="3906237" y="83704"/>
                  <a:pt x="3899495" y="86678"/>
                  <a:pt x="3894175" y="92622"/>
                </a:cubicBezTo>
                <a:cubicBezTo>
                  <a:pt x="3888846" y="98565"/>
                  <a:pt x="3886232" y="106640"/>
                  <a:pt x="3886318" y="116842"/>
                </a:cubicBezTo>
                <a:close/>
                <a:moveTo>
                  <a:pt x="4008352" y="58288"/>
                </a:moveTo>
                <a:lnTo>
                  <a:pt x="4045608" y="58288"/>
                </a:lnTo>
                <a:lnTo>
                  <a:pt x="4045608" y="116047"/>
                </a:lnTo>
                <a:cubicBezTo>
                  <a:pt x="4051822" y="115333"/>
                  <a:pt x="4056218" y="113426"/>
                  <a:pt x="4058788" y="110323"/>
                </a:cubicBezTo>
                <a:cubicBezTo>
                  <a:pt x="4061359" y="107215"/>
                  <a:pt x="4064461" y="100429"/>
                  <a:pt x="4068097" y="89961"/>
                </a:cubicBezTo>
                <a:cubicBezTo>
                  <a:pt x="4072889" y="76033"/>
                  <a:pt x="4078123" y="67115"/>
                  <a:pt x="4083805" y="63212"/>
                </a:cubicBezTo>
                <a:cubicBezTo>
                  <a:pt x="4089478" y="59307"/>
                  <a:pt x="4096937" y="57355"/>
                  <a:pt x="4106164" y="57355"/>
                </a:cubicBezTo>
                <a:cubicBezTo>
                  <a:pt x="4109000" y="57355"/>
                  <a:pt x="4113918" y="57579"/>
                  <a:pt x="4120930" y="58022"/>
                </a:cubicBezTo>
                <a:lnTo>
                  <a:pt x="4121064" y="82775"/>
                </a:lnTo>
                <a:cubicBezTo>
                  <a:pt x="4111218" y="82775"/>
                  <a:pt x="4104915" y="83704"/>
                  <a:pt x="4102164" y="85569"/>
                </a:cubicBezTo>
                <a:cubicBezTo>
                  <a:pt x="4099421" y="87524"/>
                  <a:pt x="4096444" y="93330"/>
                  <a:pt x="4093251" y="103004"/>
                </a:cubicBezTo>
                <a:cubicBezTo>
                  <a:pt x="4088905" y="116047"/>
                  <a:pt x="4082651" y="124071"/>
                  <a:pt x="4074491" y="127091"/>
                </a:cubicBezTo>
                <a:cubicBezTo>
                  <a:pt x="4086292" y="130371"/>
                  <a:pt x="4096267" y="140616"/>
                  <a:pt x="4104428" y="157831"/>
                </a:cubicBezTo>
                <a:cubicBezTo>
                  <a:pt x="4104871" y="158717"/>
                  <a:pt x="4105364" y="159649"/>
                  <a:pt x="4105894" y="160625"/>
                </a:cubicBezTo>
                <a:lnTo>
                  <a:pt x="4126788" y="199616"/>
                </a:lnTo>
                <a:lnTo>
                  <a:pt x="4086597" y="199616"/>
                </a:lnTo>
                <a:lnTo>
                  <a:pt x="4067968" y="158761"/>
                </a:lnTo>
                <a:cubicBezTo>
                  <a:pt x="4064151" y="150509"/>
                  <a:pt x="4060847" y="145210"/>
                  <a:pt x="4058053" y="142855"/>
                </a:cubicBezTo>
                <a:cubicBezTo>
                  <a:pt x="4055260" y="140508"/>
                  <a:pt x="4051109" y="139335"/>
                  <a:pt x="4045608" y="139335"/>
                </a:cubicBezTo>
                <a:lnTo>
                  <a:pt x="4045608" y="199616"/>
                </a:lnTo>
                <a:lnTo>
                  <a:pt x="4008352" y="199616"/>
                </a:lnTo>
                <a:close/>
                <a:moveTo>
                  <a:pt x="4130269" y="58288"/>
                </a:moveTo>
                <a:lnTo>
                  <a:pt x="4258152" y="58288"/>
                </a:lnTo>
                <a:lnTo>
                  <a:pt x="4258152" y="88495"/>
                </a:lnTo>
                <a:lnTo>
                  <a:pt x="4212911" y="88495"/>
                </a:lnTo>
                <a:lnTo>
                  <a:pt x="4212911" y="199616"/>
                </a:lnTo>
                <a:lnTo>
                  <a:pt x="4175510" y="199616"/>
                </a:lnTo>
                <a:lnTo>
                  <a:pt x="4175510" y="88495"/>
                </a:lnTo>
                <a:lnTo>
                  <a:pt x="4130269" y="88495"/>
                </a:lnTo>
                <a:close/>
                <a:moveTo>
                  <a:pt x="4274414" y="58288"/>
                </a:moveTo>
                <a:lnTo>
                  <a:pt x="4311803" y="58288"/>
                </a:lnTo>
                <a:lnTo>
                  <a:pt x="4311803" y="110056"/>
                </a:lnTo>
                <a:lnTo>
                  <a:pt x="4365299" y="110056"/>
                </a:lnTo>
                <a:lnTo>
                  <a:pt x="4365299" y="58288"/>
                </a:lnTo>
                <a:lnTo>
                  <a:pt x="4402825" y="58288"/>
                </a:lnTo>
                <a:lnTo>
                  <a:pt x="4402825" y="199616"/>
                </a:lnTo>
                <a:lnTo>
                  <a:pt x="4365299" y="199616"/>
                </a:lnTo>
                <a:lnTo>
                  <a:pt x="4365299" y="140263"/>
                </a:lnTo>
                <a:lnTo>
                  <a:pt x="4311803" y="140263"/>
                </a:lnTo>
                <a:lnTo>
                  <a:pt x="4311803" y="199616"/>
                </a:lnTo>
                <a:lnTo>
                  <a:pt x="4274414" y="199616"/>
                </a:lnTo>
                <a:close/>
                <a:moveTo>
                  <a:pt x="4431842" y="126955"/>
                </a:moveTo>
                <a:cubicBezTo>
                  <a:pt x="4431842" y="114534"/>
                  <a:pt x="4434897" y="102514"/>
                  <a:pt x="4441021" y="90889"/>
                </a:cubicBezTo>
                <a:cubicBezTo>
                  <a:pt x="4447138" y="79269"/>
                  <a:pt x="4455817" y="70398"/>
                  <a:pt x="4467035" y="64275"/>
                </a:cubicBezTo>
                <a:cubicBezTo>
                  <a:pt x="4478259" y="58155"/>
                  <a:pt x="4490792" y="55094"/>
                  <a:pt x="4504630" y="55094"/>
                </a:cubicBezTo>
                <a:cubicBezTo>
                  <a:pt x="4526010" y="55094"/>
                  <a:pt x="4543535" y="62036"/>
                  <a:pt x="4557193" y="75917"/>
                </a:cubicBezTo>
                <a:cubicBezTo>
                  <a:pt x="4570859" y="89802"/>
                  <a:pt x="4577691" y="107348"/>
                  <a:pt x="4577691" y="128553"/>
                </a:cubicBezTo>
                <a:cubicBezTo>
                  <a:pt x="4577691" y="149937"/>
                  <a:pt x="4570794" y="167656"/>
                  <a:pt x="4556995" y="181717"/>
                </a:cubicBezTo>
                <a:cubicBezTo>
                  <a:pt x="4543203" y="195776"/>
                  <a:pt x="4525833" y="202807"/>
                  <a:pt x="4504896" y="202807"/>
                </a:cubicBezTo>
                <a:cubicBezTo>
                  <a:pt x="4491943" y="202807"/>
                  <a:pt x="4479592" y="199880"/>
                  <a:pt x="4467838" y="194026"/>
                </a:cubicBezTo>
                <a:cubicBezTo>
                  <a:pt x="4456080" y="188169"/>
                  <a:pt x="4447138" y="179590"/>
                  <a:pt x="4441021" y="168275"/>
                </a:cubicBezTo>
                <a:cubicBezTo>
                  <a:pt x="4434897" y="156964"/>
                  <a:pt x="4431842" y="143190"/>
                  <a:pt x="4431842" y="126955"/>
                </a:cubicBezTo>
                <a:close/>
                <a:moveTo>
                  <a:pt x="4470167" y="128953"/>
                </a:moveTo>
                <a:cubicBezTo>
                  <a:pt x="4470167" y="142971"/>
                  <a:pt x="4473493" y="153702"/>
                  <a:pt x="4480143" y="161154"/>
                </a:cubicBezTo>
                <a:cubicBezTo>
                  <a:pt x="4486798" y="168607"/>
                  <a:pt x="4495006" y="172332"/>
                  <a:pt x="4504763" y="172332"/>
                </a:cubicBezTo>
                <a:cubicBezTo>
                  <a:pt x="4514523" y="172332"/>
                  <a:pt x="4522705" y="168607"/>
                  <a:pt x="4529318" y="161154"/>
                </a:cubicBezTo>
                <a:cubicBezTo>
                  <a:pt x="4535928" y="153702"/>
                  <a:pt x="4539229" y="142881"/>
                  <a:pt x="4539229" y="128686"/>
                </a:cubicBezTo>
                <a:cubicBezTo>
                  <a:pt x="4539229" y="114848"/>
                  <a:pt x="4535928" y="104199"/>
                  <a:pt x="4529318" y="96747"/>
                </a:cubicBezTo>
                <a:cubicBezTo>
                  <a:pt x="4522705" y="89294"/>
                  <a:pt x="4514523" y="85569"/>
                  <a:pt x="4504763" y="85569"/>
                </a:cubicBezTo>
                <a:cubicBezTo>
                  <a:pt x="4495006" y="85569"/>
                  <a:pt x="4486798" y="89294"/>
                  <a:pt x="4480143" y="96747"/>
                </a:cubicBezTo>
                <a:cubicBezTo>
                  <a:pt x="4473493" y="104199"/>
                  <a:pt x="4470167" y="114934"/>
                  <a:pt x="4470167" y="128953"/>
                </a:cubicBezTo>
                <a:close/>
                <a:moveTo>
                  <a:pt x="4606038" y="58288"/>
                </a:moveTo>
                <a:lnTo>
                  <a:pt x="4641962" y="58288"/>
                </a:lnTo>
                <a:lnTo>
                  <a:pt x="4641962" y="147053"/>
                </a:lnTo>
                <a:lnTo>
                  <a:pt x="4699458" y="58288"/>
                </a:lnTo>
                <a:lnTo>
                  <a:pt x="4736186" y="58288"/>
                </a:lnTo>
                <a:lnTo>
                  <a:pt x="4736186" y="199616"/>
                </a:lnTo>
                <a:lnTo>
                  <a:pt x="4700250" y="199616"/>
                </a:lnTo>
                <a:lnTo>
                  <a:pt x="4700250" y="109257"/>
                </a:lnTo>
                <a:lnTo>
                  <a:pt x="4641962" y="199616"/>
                </a:lnTo>
                <a:lnTo>
                  <a:pt x="4606038" y="199616"/>
                </a:lnTo>
                <a:close/>
                <a:moveTo>
                  <a:pt x="4695595" y="933"/>
                </a:moveTo>
                <a:lnTo>
                  <a:pt x="4713829" y="933"/>
                </a:lnTo>
                <a:cubicBezTo>
                  <a:pt x="4712763" y="13000"/>
                  <a:pt x="4708523" y="22472"/>
                  <a:pt x="4701118" y="29344"/>
                </a:cubicBezTo>
                <a:cubicBezTo>
                  <a:pt x="4693712" y="36220"/>
                  <a:pt x="4684109" y="39658"/>
                  <a:pt x="4672310" y="39658"/>
                </a:cubicBezTo>
                <a:cubicBezTo>
                  <a:pt x="4660509" y="39658"/>
                  <a:pt x="4650905" y="36220"/>
                  <a:pt x="4643496" y="29344"/>
                </a:cubicBezTo>
                <a:cubicBezTo>
                  <a:pt x="4636087" y="22472"/>
                  <a:pt x="4631854" y="13000"/>
                  <a:pt x="4630781" y="933"/>
                </a:cubicBezTo>
                <a:lnTo>
                  <a:pt x="4649018" y="933"/>
                </a:lnTo>
                <a:cubicBezTo>
                  <a:pt x="4649642" y="7233"/>
                  <a:pt x="4651855" y="12003"/>
                  <a:pt x="4655674" y="15239"/>
                </a:cubicBezTo>
                <a:cubicBezTo>
                  <a:pt x="4659487" y="18479"/>
                  <a:pt x="4665036" y="20096"/>
                  <a:pt x="4672310" y="20096"/>
                </a:cubicBezTo>
                <a:cubicBezTo>
                  <a:pt x="4679582" y="20096"/>
                  <a:pt x="4685123" y="18479"/>
                  <a:pt x="4688942" y="15239"/>
                </a:cubicBezTo>
                <a:cubicBezTo>
                  <a:pt x="4692754" y="12003"/>
                  <a:pt x="4694976" y="7233"/>
                  <a:pt x="4695595" y="933"/>
                </a:cubicBezTo>
                <a:close/>
                <a:moveTo>
                  <a:pt x="4851295" y="58288"/>
                </a:moveTo>
                <a:lnTo>
                  <a:pt x="4897602" y="58288"/>
                </a:lnTo>
                <a:lnTo>
                  <a:pt x="4932738" y="156766"/>
                </a:lnTo>
                <a:lnTo>
                  <a:pt x="4968130" y="58288"/>
                </a:lnTo>
                <a:lnTo>
                  <a:pt x="5014307" y="58288"/>
                </a:lnTo>
                <a:lnTo>
                  <a:pt x="5014307" y="199616"/>
                </a:lnTo>
                <a:lnTo>
                  <a:pt x="4982508" y="199616"/>
                </a:lnTo>
                <a:lnTo>
                  <a:pt x="4982508" y="106597"/>
                </a:lnTo>
                <a:lnTo>
                  <a:pt x="4948042" y="199616"/>
                </a:lnTo>
                <a:lnTo>
                  <a:pt x="4916103" y="199616"/>
                </a:lnTo>
                <a:lnTo>
                  <a:pt x="4883230" y="106597"/>
                </a:lnTo>
                <a:lnTo>
                  <a:pt x="4883230" y="199616"/>
                </a:lnTo>
                <a:lnTo>
                  <a:pt x="4851295" y="199616"/>
                </a:lnTo>
                <a:close/>
                <a:moveTo>
                  <a:pt x="5040468" y="126955"/>
                </a:moveTo>
                <a:cubicBezTo>
                  <a:pt x="5040468" y="114534"/>
                  <a:pt x="5043525" y="102514"/>
                  <a:pt x="5049651" y="90889"/>
                </a:cubicBezTo>
                <a:cubicBezTo>
                  <a:pt x="5055769" y="79269"/>
                  <a:pt x="5064436" y="70398"/>
                  <a:pt x="5075666" y="64275"/>
                </a:cubicBezTo>
                <a:cubicBezTo>
                  <a:pt x="5086886" y="58155"/>
                  <a:pt x="5099419" y="55094"/>
                  <a:pt x="5113257" y="55094"/>
                </a:cubicBezTo>
                <a:cubicBezTo>
                  <a:pt x="5134633" y="55094"/>
                  <a:pt x="5152154" y="62036"/>
                  <a:pt x="5165823" y="75917"/>
                </a:cubicBezTo>
                <a:cubicBezTo>
                  <a:pt x="5179482" y="89802"/>
                  <a:pt x="5186315" y="107348"/>
                  <a:pt x="5186315" y="128553"/>
                </a:cubicBezTo>
                <a:cubicBezTo>
                  <a:pt x="5186315" y="149937"/>
                  <a:pt x="5179414" y="167656"/>
                  <a:pt x="5165626" y="181717"/>
                </a:cubicBezTo>
                <a:cubicBezTo>
                  <a:pt x="5151826" y="195776"/>
                  <a:pt x="5134457" y="202807"/>
                  <a:pt x="5113520" y="202807"/>
                </a:cubicBezTo>
                <a:cubicBezTo>
                  <a:pt x="5100571" y="202807"/>
                  <a:pt x="5088211" y="199880"/>
                  <a:pt x="5076457" y="194026"/>
                </a:cubicBezTo>
                <a:cubicBezTo>
                  <a:pt x="5064703" y="188169"/>
                  <a:pt x="5055769" y="179590"/>
                  <a:pt x="5049651" y="168275"/>
                </a:cubicBezTo>
                <a:cubicBezTo>
                  <a:pt x="5043525" y="156964"/>
                  <a:pt x="5040468" y="143190"/>
                  <a:pt x="5040468" y="126955"/>
                </a:cubicBezTo>
                <a:close/>
                <a:moveTo>
                  <a:pt x="5078786" y="128953"/>
                </a:moveTo>
                <a:cubicBezTo>
                  <a:pt x="5078786" y="142971"/>
                  <a:pt x="5082116" y="153702"/>
                  <a:pt x="5088766" y="161154"/>
                </a:cubicBezTo>
                <a:cubicBezTo>
                  <a:pt x="5095422" y="168607"/>
                  <a:pt x="5103630" y="172332"/>
                  <a:pt x="5113394" y="172332"/>
                </a:cubicBezTo>
                <a:cubicBezTo>
                  <a:pt x="5123150" y="172332"/>
                  <a:pt x="5131336" y="168607"/>
                  <a:pt x="5137942" y="161154"/>
                </a:cubicBezTo>
                <a:cubicBezTo>
                  <a:pt x="5144554" y="153702"/>
                  <a:pt x="5147853" y="142881"/>
                  <a:pt x="5147853" y="128686"/>
                </a:cubicBezTo>
                <a:cubicBezTo>
                  <a:pt x="5147853" y="114848"/>
                  <a:pt x="5144554" y="104199"/>
                  <a:pt x="5137942" y="96747"/>
                </a:cubicBezTo>
                <a:cubicBezTo>
                  <a:pt x="5131336" y="89294"/>
                  <a:pt x="5123150" y="85569"/>
                  <a:pt x="5113394" y="85569"/>
                </a:cubicBezTo>
                <a:cubicBezTo>
                  <a:pt x="5103630" y="85569"/>
                  <a:pt x="5095422" y="89294"/>
                  <a:pt x="5088766" y="96747"/>
                </a:cubicBezTo>
                <a:cubicBezTo>
                  <a:pt x="5082116" y="104199"/>
                  <a:pt x="5078786" y="114934"/>
                  <a:pt x="5078786" y="128953"/>
                </a:cubicBezTo>
                <a:close/>
                <a:moveTo>
                  <a:pt x="5214790" y="58288"/>
                </a:moveTo>
                <a:lnTo>
                  <a:pt x="5249257" y="58288"/>
                </a:lnTo>
                <a:lnTo>
                  <a:pt x="5249257" y="169406"/>
                </a:lnTo>
                <a:lnTo>
                  <a:pt x="5292242" y="169406"/>
                </a:lnTo>
                <a:lnTo>
                  <a:pt x="5292242" y="58288"/>
                </a:lnTo>
                <a:lnTo>
                  <a:pt x="5326704" y="58288"/>
                </a:lnTo>
                <a:lnTo>
                  <a:pt x="5326704" y="169406"/>
                </a:lnTo>
                <a:lnTo>
                  <a:pt x="5370221" y="169406"/>
                </a:lnTo>
                <a:lnTo>
                  <a:pt x="5370221" y="58288"/>
                </a:lnTo>
                <a:lnTo>
                  <a:pt x="5404691" y="58288"/>
                </a:lnTo>
                <a:lnTo>
                  <a:pt x="5404691" y="169406"/>
                </a:lnTo>
                <a:lnTo>
                  <a:pt x="5419995" y="169406"/>
                </a:lnTo>
                <a:lnTo>
                  <a:pt x="5419995" y="236877"/>
                </a:lnTo>
                <a:lnTo>
                  <a:pt x="5389790" y="236877"/>
                </a:lnTo>
                <a:lnTo>
                  <a:pt x="5389790" y="199616"/>
                </a:lnTo>
                <a:lnTo>
                  <a:pt x="5214790" y="199616"/>
                </a:lnTo>
                <a:close/>
                <a:moveTo>
                  <a:pt x="5444085" y="58288"/>
                </a:moveTo>
                <a:lnTo>
                  <a:pt x="5481475" y="58288"/>
                </a:lnTo>
                <a:lnTo>
                  <a:pt x="5481475" y="110056"/>
                </a:lnTo>
                <a:lnTo>
                  <a:pt x="5534971" y="110056"/>
                </a:lnTo>
                <a:lnTo>
                  <a:pt x="5534971" y="58288"/>
                </a:lnTo>
                <a:lnTo>
                  <a:pt x="5572498" y="58288"/>
                </a:lnTo>
                <a:lnTo>
                  <a:pt x="5572498" y="199616"/>
                </a:lnTo>
                <a:lnTo>
                  <a:pt x="5534971" y="199616"/>
                </a:lnTo>
                <a:lnTo>
                  <a:pt x="5534971" y="140263"/>
                </a:lnTo>
                <a:lnTo>
                  <a:pt x="5481475" y="140263"/>
                </a:lnTo>
                <a:lnTo>
                  <a:pt x="5481475" y="199616"/>
                </a:lnTo>
                <a:lnTo>
                  <a:pt x="5444085" y="199616"/>
                </a:lnTo>
                <a:close/>
                <a:moveTo>
                  <a:pt x="5601513" y="126955"/>
                </a:moveTo>
                <a:cubicBezTo>
                  <a:pt x="5601513" y="114534"/>
                  <a:pt x="5604570" y="102514"/>
                  <a:pt x="5610698" y="90889"/>
                </a:cubicBezTo>
                <a:cubicBezTo>
                  <a:pt x="5616810" y="79269"/>
                  <a:pt x="5625486" y="70398"/>
                  <a:pt x="5636708" y="64275"/>
                </a:cubicBezTo>
                <a:cubicBezTo>
                  <a:pt x="5647932" y="58155"/>
                  <a:pt x="5660461" y="55094"/>
                  <a:pt x="5674302" y="55094"/>
                </a:cubicBezTo>
                <a:cubicBezTo>
                  <a:pt x="5695682" y="55094"/>
                  <a:pt x="5713203" y="62036"/>
                  <a:pt x="5726870" y="75917"/>
                </a:cubicBezTo>
                <a:cubicBezTo>
                  <a:pt x="5740528" y="89802"/>
                  <a:pt x="5747360" y="107348"/>
                  <a:pt x="5747360" y="128553"/>
                </a:cubicBezTo>
                <a:cubicBezTo>
                  <a:pt x="5747360" y="149937"/>
                  <a:pt x="5740463" y="167656"/>
                  <a:pt x="5726668" y="181717"/>
                </a:cubicBezTo>
                <a:cubicBezTo>
                  <a:pt x="5712873" y="195776"/>
                  <a:pt x="5695506" y="202807"/>
                  <a:pt x="5674569" y="202807"/>
                </a:cubicBezTo>
                <a:cubicBezTo>
                  <a:pt x="5661612" y="202807"/>
                  <a:pt x="5649260" y="199880"/>
                  <a:pt x="5637506" y="194026"/>
                </a:cubicBezTo>
                <a:cubicBezTo>
                  <a:pt x="5625749" y="188169"/>
                  <a:pt x="5616810" y="179590"/>
                  <a:pt x="5610698" y="168275"/>
                </a:cubicBezTo>
                <a:cubicBezTo>
                  <a:pt x="5604570" y="156964"/>
                  <a:pt x="5601513" y="143190"/>
                  <a:pt x="5601513" y="126955"/>
                </a:cubicBezTo>
                <a:close/>
                <a:moveTo>
                  <a:pt x="5639835" y="128953"/>
                </a:moveTo>
                <a:cubicBezTo>
                  <a:pt x="5639835" y="142971"/>
                  <a:pt x="5643162" y="153702"/>
                  <a:pt x="5649815" y="161154"/>
                </a:cubicBezTo>
                <a:cubicBezTo>
                  <a:pt x="5656467" y="168607"/>
                  <a:pt x="5664675" y="172332"/>
                  <a:pt x="5674436" y="172332"/>
                </a:cubicBezTo>
                <a:cubicBezTo>
                  <a:pt x="5684192" y="172332"/>
                  <a:pt x="5692378" y="168607"/>
                  <a:pt x="5698987" y="161154"/>
                </a:cubicBezTo>
                <a:cubicBezTo>
                  <a:pt x="5705601" y="153702"/>
                  <a:pt x="5708902" y="142881"/>
                  <a:pt x="5708902" y="128686"/>
                </a:cubicBezTo>
                <a:cubicBezTo>
                  <a:pt x="5708902" y="114848"/>
                  <a:pt x="5705601" y="104199"/>
                  <a:pt x="5698987" y="96747"/>
                </a:cubicBezTo>
                <a:cubicBezTo>
                  <a:pt x="5692378" y="89294"/>
                  <a:pt x="5684192" y="85569"/>
                  <a:pt x="5674436" y="85569"/>
                </a:cubicBezTo>
                <a:cubicBezTo>
                  <a:pt x="5664675" y="85569"/>
                  <a:pt x="5656467" y="89294"/>
                  <a:pt x="5649815" y="96747"/>
                </a:cubicBezTo>
                <a:cubicBezTo>
                  <a:pt x="5643162" y="104199"/>
                  <a:pt x="5639835" y="114934"/>
                  <a:pt x="5639835" y="128953"/>
                </a:cubicBezTo>
                <a:close/>
                <a:moveTo>
                  <a:pt x="5896868" y="100072"/>
                </a:moveTo>
                <a:lnTo>
                  <a:pt x="5860008" y="106726"/>
                </a:lnTo>
                <a:cubicBezTo>
                  <a:pt x="5858765" y="99364"/>
                  <a:pt x="5855944" y="93821"/>
                  <a:pt x="5851556" y="90094"/>
                </a:cubicBezTo>
                <a:cubicBezTo>
                  <a:pt x="5847163" y="86364"/>
                  <a:pt x="5841460" y="84504"/>
                  <a:pt x="5834451" y="84504"/>
                </a:cubicBezTo>
                <a:cubicBezTo>
                  <a:pt x="5825135" y="84504"/>
                  <a:pt x="5817708" y="87718"/>
                  <a:pt x="5812161" y="94151"/>
                </a:cubicBezTo>
                <a:cubicBezTo>
                  <a:pt x="5806613" y="100588"/>
                  <a:pt x="5803841" y="111342"/>
                  <a:pt x="5803841" y="126421"/>
                </a:cubicBezTo>
                <a:cubicBezTo>
                  <a:pt x="5803841" y="143190"/>
                  <a:pt x="5806664" y="155031"/>
                  <a:pt x="5812294" y="161950"/>
                </a:cubicBezTo>
                <a:cubicBezTo>
                  <a:pt x="5817924" y="168873"/>
                  <a:pt x="5825488" y="172332"/>
                  <a:pt x="5834989" y="172332"/>
                </a:cubicBezTo>
                <a:cubicBezTo>
                  <a:pt x="5842084" y="172332"/>
                  <a:pt x="5847898" y="170312"/>
                  <a:pt x="5852419" y="166278"/>
                </a:cubicBezTo>
                <a:cubicBezTo>
                  <a:pt x="5856941" y="162242"/>
                  <a:pt x="5860141" y="155301"/>
                  <a:pt x="5861999" y="145451"/>
                </a:cubicBezTo>
                <a:lnTo>
                  <a:pt x="5898726" y="151708"/>
                </a:lnTo>
                <a:cubicBezTo>
                  <a:pt x="5894914" y="168566"/>
                  <a:pt x="5887595" y="181297"/>
                  <a:pt x="5876773" y="189900"/>
                </a:cubicBezTo>
                <a:cubicBezTo>
                  <a:pt x="5865951" y="198504"/>
                  <a:pt x="5851440" y="202807"/>
                  <a:pt x="5833252" y="202807"/>
                </a:cubicBezTo>
                <a:cubicBezTo>
                  <a:pt x="5812586" y="202807"/>
                  <a:pt x="5796105" y="196287"/>
                  <a:pt x="5783814" y="183248"/>
                </a:cubicBezTo>
                <a:cubicBezTo>
                  <a:pt x="5771531" y="170205"/>
                  <a:pt x="5765389" y="152150"/>
                  <a:pt x="5765389" y="129082"/>
                </a:cubicBezTo>
                <a:cubicBezTo>
                  <a:pt x="5765389" y="105754"/>
                  <a:pt x="5771552" y="87589"/>
                  <a:pt x="5783890" y="74589"/>
                </a:cubicBezTo>
                <a:cubicBezTo>
                  <a:pt x="5796220" y="61593"/>
                  <a:pt x="5812895" y="55094"/>
                  <a:pt x="5833923" y="55094"/>
                </a:cubicBezTo>
                <a:cubicBezTo>
                  <a:pt x="5851134" y="55094"/>
                  <a:pt x="5864821" y="58799"/>
                  <a:pt x="5874981" y="66204"/>
                </a:cubicBezTo>
                <a:cubicBezTo>
                  <a:pt x="5885132" y="73614"/>
                  <a:pt x="5892425" y="84902"/>
                  <a:pt x="5896868" y="100072"/>
                </a:cubicBezTo>
                <a:close/>
                <a:moveTo>
                  <a:pt x="5908447" y="58288"/>
                </a:moveTo>
                <a:lnTo>
                  <a:pt x="6036329" y="58288"/>
                </a:lnTo>
                <a:lnTo>
                  <a:pt x="6036329" y="88495"/>
                </a:lnTo>
                <a:lnTo>
                  <a:pt x="5991088" y="88495"/>
                </a:lnTo>
                <a:lnTo>
                  <a:pt x="5991088" y="199616"/>
                </a:lnTo>
                <a:lnTo>
                  <a:pt x="5953691" y="199616"/>
                </a:lnTo>
                <a:lnTo>
                  <a:pt x="5953691" y="88495"/>
                </a:lnTo>
                <a:lnTo>
                  <a:pt x="5908447" y="88495"/>
                </a:lnTo>
                <a:close/>
                <a:moveTo>
                  <a:pt x="6055124" y="58288"/>
                </a:moveTo>
                <a:lnTo>
                  <a:pt x="6092522" y="58288"/>
                </a:lnTo>
                <a:lnTo>
                  <a:pt x="6092522" y="116975"/>
                </a:lnTo>
                <a:lnTo>
                  <a:pt x="6130040" y="116975"/>
                </a:lnTo>
                <a:cubicBezTo>
                  <a:pt x="6144774" y="116975"/>
                  <a:pt x="6156083" y="118037"/>
                  <a:pt x="6163981" y="120165"/>
                </a:cubicBezTo>
                <a:cubicBezTo>
                  <a:pt x="6171873" y="122299"/>
                  <a:pt x="6178439" y="126890"/>
                  <a:pt x="6183677" y="133942"/>
                </a:cubicBezTo>
                <a:cubicBezTo>
                  <a:pt x="6188907" y="140995"/>
                  <a:pt x="6191525" y="149181"/>
                  <a:pt x="6191525" y="158494"/>
                </a:cubicBezTo>
                <a:cubicBezTo>
                  <a:pt x="6191525" y="172155"/>
                  <a:pt x="6186841" y="182427"/>
                  <a:pt x="6177485" y="189299"/>
                </a:cubicBezTo>
                <a:cubicBezTo>
                  <a:pt x="6168125" y="196175"/>
                  <a:pt x="6154085" y="199616"/>
                  <a:pt x="6135369" y="199616"/>
                </a:cubicBezTo>
                <a:lnTo>
                  <a:pt x="6055124" y="199616"/>
                </a:lnTo>
                <a:close/>
                <a:moveTo>
                  <a:pt x="6092522" y="175925"/>
                </a:moveTo>
                <a:lnTo>
                  <a:pt x="6127383" y="175925"/>
                </a:lnTo>
                <a:cubicBezTo>
                  <a:pt x="6138295" y="175925"/>
                  <a:pt x="6145279" y="174154"/>
                  <a:pt x="6148346" y="170601"/>
                </a:cubicBezTo>
                <a:cubicBezTo>
                  <a:pt x="6151403" y="167055"/>
                  <a:pt x="6152937" y="162842"/>
                  <a:pt x="6152937" y="157960"/>
                </a:cubicBezTo>
                <a:cubicBezTo>
                  <a:pt x="6152937" y="151132"/>
                  <a:pt x="6150294" y="146426"/>
                  <a:pt x="6145020" y="143856"/>
                </a:cubicBezTo>
                <a:cubicBezTo>
                  <a:pt x="6139743" y="141285"/>
                  <a:pt x="6130354" y="139998"/>
                  <a:pt x="6116868" y="139998"/>
                </a:cubicBezTo>
                <a:lnTo>
                  <a:pt x="6092522" y="139998"/>
                </a:lnTo>
                <a:close/>
                <a:moveTo>
                  <a:pt x="6221596" y="58288"/>
                </a:moveTo>
                <a:lnTo>
                  <a:pt x="6258992" y="58288"/>
                </a:lnTo>
                <a:lnTo>
                  <a:pt x="6258992" y="115376"/>
                </a:lnTo>
                <a:lnTo>
                  <a:pt x="6288800" y="115376"/>
                </a:lnTo>
                <a:cubicBezTo>
                  <a:pt x="6290755" y="97280"/>
                  <a:pt x="6297610" y="82707"/>
                  <a:pt x="6309364" y="71661"/>
                </a:cubicBezTo>
                <a:cubicBezTo>
                  <a:pt x="6321114" y="60618"/>
                  <a:pt x="6336846" y="55094"/>
                  <a:pt x="6356538" y="55094"/>
                </a:cubicBezTo>
                <a:cubicBezTo>
                  <a:pt x="6376410" y="55094"/>
                  <a:pt x="6392693" y="61524"/>
                  <a:pt x="6405383" y="74387"/>
                </a:cubicBezTo>
                <a:cubicBezTo>
                  <a:pt x="6418070" y="87253"/>
                  <a:pt x="6424408" y="105794"/>
                  <a:pt x="6424408" y="130014"/>
                </a:cubicBezTo>
                <a:cubicBezTo>
                  <a:pt x="6424408" y="144209"/>
                  <a:pt x="6422036" y="156632"/>
                  <a:pt x="6417287" y="167275"/>
                </a:cubicBezTo>
                <a:cubicBezTo>
                  <a:pt x="6412543" y="177924"/>
                  <a:pt x="6405289" y="186509"/>
                  <a:pt x="6395530" y="193029"/>
                </a:cubicBezTo>
                <a:cubicBezTo>
                  <a:pt x="6385770" y="199544"/>
                  <a:pt x="6373037" y="202807"/>
                  <a:pt x="6357337" y="202807"/>
                </a:cubicBezTo>
                <a:cubicBezTo>
                  <a:pt x="6334715" y="202807"/>
                  <a:pt x="6317859" y="196661"/>
                  <a:pt x="6306765" y="184378"/>
                </a:cubicBezTo>
                <a:cubicBezTo>
                  <a:pt x="6295676" y="172091"/>
                  <a:pt x="6289690" y="158984"/>
                  <a:pt x="6288800" y="145055"/>
                </a:cubicBezTo>
                <a:lnTo>
                  <a:pt x="6258992" y="145055"/>
                </a:lnTo>
                <a:lnTo>
                  <a:pt x="6258992" y="199616"/>
                </a:lnTo>
                <a:lnTo>
                  <a:pt x="6221596" y="199616"/>
                </a:lnTo>
                <a:close/>
                <a:moveTo>
                  <a:pt x="6356005" y="84237"/>
                </a:moveTo>
                <a:cubicBezTo>
                  <a:pt x="6345623" y="84237"/>
                  <a:pt x="6338063" y="87563"/>
                  <a:pt x="6333318" y="94219"/>
                </a:cubicBezTo>
                <a:cubicBezTo>
                  <a:pt x="6328573" y="100873"/>
                  <a:pt x="6326197" y="111475"/>
                  <a:pt x="6326197" y="126025"/>
                </a:cubicBezTo>
                <a:cubicBezTo>
                  <a:pt x="6326197" y="144659"/>
                  <a:pt x="6328749" y="157234"/>
                  <a:pt x="6333847" y="163750"/>
                </a:cubicBezTo>
                <a:cubicBezTo>
                  <a:pt x="6338952" y="170269"/>
                  <a:pt x="6346688" y="173531"/>
                  <a:pt x="6357075" y="173531"/>
                </a:cubicBezTo>
                <a:cubicBezTo>
                  <a:pt x="6366654" y="173531"/>
                  <a:pt x="6373836" y="169873"/>
                  <a:pt x="6378628" y="162552"/>
                </a:cubicBezTo>
                <a:cubicBezTo>
                  <a:pt x="6383420" y="155233"/>
                  <a:pt x="6385813" y="144256"/>
                  <a:pt x="6385813" y="129618"/>
                </a:cubicBezTo>
                <a:cubicBezTo>
                  <a:pt x="6385813" y="111697"/>
                  <a:pt x="6383221" y="99652"/>
                  <a:pt x="6378035" y="93485"/>
                </a:cubicBezTo>
                <a:cubicBezTo>
                  <a:pt x="6372839" y="87322"/>
                  <a:pt x="6365498" y="84237"/>
                  <a:pt x="6356005" y="84237"/>
                </a:cubicBezTo>
                <a:close/>
                <a:moveTo>
                  <a:pt x="6528870" y="58288"/>
                </a:moveTo>
                <a:lnTo>
                  <a:pt x="6654362" y="58288"/>
                </a:lnTo>
                <a:lnTo>
                  <a:pt x="6654362" y="199616"/>
                </a:lnTo>
                <a:lnTo>
                  <a:pt x="6616966" y="199616"/>
                </a:lnTo>
                <a:lnTo>
                  <a:pt x="6616966" y="88495"/>
                </a:lnTo>
                <a:lnTo>
                  <a:pt x="6566267" y="88495"/>
                </a:lnTo>
                <a:lnTo>
                  <a:pt x="6566267" y="199616"/>
                </a:lnTo>
                <a:lnTo>
                  <a:pt x="6528870" y="199616"/>
                </a:lnTo>
                <a:close/>
                <a:moveTo>
                  <a:pt x="6686302" y="126955"/>
                </a:moveTo>
                <a:cubicBezTo>
                  <a:pt x="6686302" y="114534"/>
                  <a:pt x="6689366" y="102514"/>
                  <a:pt x="6695485" y="90889"/>
                </a:cubicBezTo>
                <a:cubicBezTo>
                  <a:pt x="6701605" y="79269"/>
                  <a:pt x="6710274" y="70398"/>
                  <a:pt x="6721500" y="64275"/>
                </a:cubicBezTo>
                <a:cubicBezTo>
                  <a:pt x="6732720" y="58155"/>
                  <a:pt x="6745255" y="55094"/>
                  <a:pt x="6759090" y="55094"/>
                </a:cubicBezTo>
                <a:cubicBezTo>
                  <a:pt x="6780470" y="55094"/>
                  <a:pt x="6797992" y="62036"/>
                  <a:pt x="6811657" y="75917"/>
                </a:cubicBezTo>
                <a:cubicBezTo>
                  <a:pt x="6825316" y="89802"/>
                  <a:pt x="6832148" y="107348"/>
                  <a:pt x="6832148" y="128553"/>
                </a:cubicBezTo>
                <a:cubicBezTo>
                  <a:pt x="6832148" y="149937"/>
                  <a:pt x="6825251" y="167656"/>
                  <a:pt x="6811462" y="181717"/>
                </a:cubicBezTo>
                <a:cubicBezTo>
                  <a:pt x="6797660" y="195776"/>
                  <a:pt x="6780295" y="202807"/>
                  <a:pt x="6759361" y="202807"/>
                </a:cubicBezTo>
                <a:cubicBezTo>
                  <a:pt x="6746407" y="202807"/>
                  <a:pt x="6734048" y="199880"/>
                  <a:pt x="6722294" y="194026"/>
                </a:cubicBezTo>
                <a:cubicBezTo>
                  <a:pt x="6710541" y="188169"/>
                  <a:pt x="6701605" y="179590"/>
                  <a:pt x="6695485" y="168275"/>
                </a:cubicBezTo>
                <a:cubicBezTo>
                  <a:pt x="6689366" y="156964"/>
                  <a:pt x="6686302" y="143190"/>
                  <a:pt x="6686302" y="126955"/>
                </a:cubicBezTo>
                <a:close/>
                <a:moveTo>
                  <a:pt x="6724623" y="128953"/>
                </a:moveTo>
                <a:cubicBezTo>
                  <a:pt x="6724623" y="142971"/>
                  <a:pt x="6727950" y="153702"/>
                  <a:pt x="6734607" y="161154"/>
                </a:cubicBezTo>
                <a:cubicBezTo>
                  <a:pt x="6741260" y="168607"/>
                  <a:pt x="6749464" y="172332"/>
                  <a:pt x="6759230" y="172332"/>
                </a:cubicBezTo>
                <a:cubicBezTo>
                  <a:pt x="6768986" y="172332"/>
                  <a:pt x="6777172" y="168607"/>
                  <a:pt x="6783779" y="161154"/>
                </a:cubicBezTo>
                <a:cubicBezTo>
                  <a:pt x="6790388" y="153702"/>
                  <a:pt x="6793694" y="142881"/>
                  <a:pt x="6793694" y="128686"/>
                </a:cubicBezTo>
                <a:cubicBezTo>
                  <a:pt x="6793694" y="114848"/>
                  <a:pt x="6790388" y="104199"/>
                  <a:pt x="6783779" y="96747"/>
                </a:cubicBezTo>
                <a:cubicBezTo>
                  <a:pt x="6777172" y="89294"/>
                  <a:pt x="6768986" y="85569"/>
                  <a:pt x="6759230" y="85569"/>
                </a:cubicBezTo>
                <a:cubicBezTo>
                  <a:pt x="6749464" y="85569"/>
                  <a:pt x="6741260" y="89294"/>
                  <a:pt x="6734607" y="96747"/>
                </a:cubicBezTo>
                <a:cubicBezTo>
                  <a:pt x="6727950" y="104199"/>
                  <a:pt x="6724623" y="114934"/>
                  <a:pt x="6724623" y="128953"/>
                </a:cubicBezTo>
                <a:close/>
                <a:moveTo>
                  <a:pt x="7024845" y="199616"/>
                </a:moveTo>
                <a:lnTo>
                  <a:pt x="6987449" y="199616"/>
                </a:lnTo>
                <a:lnTo>
                  <a:pt x="6987449" y="58687"/>
                </a:lnTo>
                <a:cubicBezTo>
                  <a:pt x="6973790" y="71461"/>
                  <a:pt x="6957684" y="80911"/>
                  <a:pt x="6939141" y="87034"/>
                </a:cubicBezTo>
                <a:lnTo>
                  <a:pt x="6939141" y="53101"/>
                </a:lnTo>
                <a:cubicBezTo>
                  <a:pt x="6948903" y="49904"/>
                  <a:pt x="6959509" y="43848"/>
                  <a:pt x="6970954" y="34931"/>
                </a:cubicBezTo>
                <a:cubicBezTo>
                  <a:pt x="6982395" y="26014"/>
                  <a:pt x="6990249" y="15614"/>
                  <a:pt x="6994502" y="3730"/>
                </a:cubicBezTo>
                <a:lnTo>
                  <a:pt x="7024845" y="3730"/>
                </a:lnTo>
                <a:close/>
                <a:moveTo>
                  <a:pt x="7143944" y="3730"/>
                </a:moveTo>
                <a:cubicBezTo>
                  <a:pt x="7162849" y="3730"/>
                  <a:pt x="7177615" y="10469"/>
                  <a:pt x="7188264" y="23955"/>
                </a:cubicBezTo>
                <a:cubicBezTo>
                  <a:pt x="7200951" y="39924"/>
                  <a:pt x="7207293" y="66402"/>
                  <a:pt x="7207293" y="103400"/>
                </a:cubicBezTo>
                <a:cubicBezTo>
                  <a:pt x="7207293" y="140306"/>
                  <a:pt x="7200907" y="166832"/>
                  <a:pt x="7188131" y="182981"/>
                </a:cubicBezTo>
                <a:cubicBezTo>
                  <a:pt x="7177572" y="196287"/>
                  <a:pt x="7162849" y="202943"/>
                  <a:pt x="7143944" y="202943"/>
                </a:cubicBezTo>
                <a:cubicBezTo>
                  <a:pt x="7124958" y="202943"/>
                  <a:pt x="7109662" y="195647"/>
                  <a:pt x="7098040" y="181048"/>
                </a:cubicBezTo>
                <a:cubicBezTo>
                  <a:pt x="7086416" y="166457"/>
                  <a:pt x="7080603" y="140440"/>
                  <a:pt x="7080603" y="103004"/>
                </a:cubicBezTo>
                <a:cubicBezTo>
                  <a:pt x="7080603" y="66273"/>
                  <a:pt x="7086997" y="39834"/>
                  <a:pt x="7099765" y="23688"/>
                </a:cubicBezTo>
                <a:cubicBezTo>
                  <a:pt x="7110320" y="10383"/>
                  <a:pt x="7125053" y="3730"/>
                  <a:pt x="7143944" y="3730"/>
                </a:cubicBezTo>
                <a:close/>
                <a:moveTo>
                  <a:pt x="7143944" y="34734"/>
                </a:moveTo>
                <a:cubicBezTo>
                  <a:pt x="7139426" y="34734"/>
                  <a:pt x="7135388" y="36176"/>
                  <a:pt x="7131837" y="39061"/>
                </a:cubicBezTo>
                <a:cubicBezTo>
                  <a:pt x="7128288" y="41943"/>
                  <a:pt x="7125541" y="47110"/>
                  <a:pt x="7123587" y="54562"/>
                </a:cubicBezTo>
                <a:cubicBezTo>
                  <a:pt x="7121016" y="64234"/>
                  <a:pt x="7119727" y="80515"/>
                  <a:pt x="7119727" y="103400"/>
                </a:cubicBezTo>
                <a:cubicBezTo>
                  <a:pt x="7119727" y="126288"/>
                  <a:pt x="7120879" y="142013"/>
                  <a:pt x="7123191" y="150574"/>
                </a:cubicBezTo>
                <a:cubicBezTo>
                  <a:pt x="7125494" y="159138"/>
                  <a:pt x="7128407" y="164838"/>
                  <a:pt x="7131910" y="167677"/>
                </a:cubicBezTo>
                <a:cubicBezTo>
                  <a:pt x="7135409" y="170518"/>
                  <a:pt x="7139426" y="171937"/>
                  <a:pt x="7143944" y="171937"/>
                </a:cubicBezTo>
                <a:cubicBezTo>
                  <a:pt x="7148470" y="171937"/>
                  <a:pt x="7152512" y="170493"/>
                  <a:pt x="7156061" y="167609"/>
                </a:cubicBezTo>
                <a:cubicBezTo>
                  <a:pt x="7159608" y="164726"/>
                  <a:pt x="7162355" y="159556"/>
                  <a:pt x="7164313" y="152105"/>
                </a:cubicBezTo>
                <a:cubicBezTo>
                  <a:pt x="7166883" y="142525"/>
                  <a:pt x="7168169" y="126288"/>
                  <a:pt x="7168169" y="103400"/>
                </a:cubicBezTo>
                <a:cubicBezTo>
                  <a:pt x="7168169" y="80515"/>
                  <a:pt x="7167013" y="64789"/>
                  <a:pt x="7164709" y="56225"/>
                </a:cubicBezTo>
                <a:cubicBezTo>
                  <a:pt x="7162398" y="47665"/>
                  <a:pt x="7159499" y="41943"/>
                  <a:pt x="7155997" y="39061"/>
                </a:cubicBezTo>
                <a:cubicBezTo>
                  <a:pt x="7152490" y="36176"/>
                  <a:pt x="7148470" y="34734"/>
                  <a:pt x="7143944" y="34734"/>
                </a:cubicBezTo>
                <a:close/>
                <a:moveTo>
                  <a:pt x="7295523" y="3730"/>
                </a:moveTo>
                <a:cubicBezTo>
                  <a:pt x="7314415" y="3730"/>
                  <a:pt x="7329190" y="10469"/>
                  <a:pt x="7339835" y="23955"/>
                </a:cubicBezTo>
                <a:cubicBezTo>
                  <a:pt x="7352525" y="39924"/>
                  <a:pt x="7358865" y="66402"/>
                  <a:pt x="7358865" y="103400"/>
                </a:cubicBezTo>
                <a:cubicBezTo>
                  <a:pt x="7358865" y="140306"/>
                  <a:pt x="7352482" y="166832"/>
                  <a:pt x="7339705" y="182981"/>
                </a:cubicBezTo>
                <a:cubicBezTo>
                  <a:pt x="7329146" y="196287"/>
                  <a:pt x="7314415" y="202943"/>
                  <a:pt x="7295523" y="202943"/>
                </a:cubicBezTo>
                <a:cubicBezTo>
                  <a:pt x="7276532" y="202943"/>
                  <a:pt x="7261236" y="195647"/>
                  <a:pt x="7249612" y="181048"/>
                </a:cubicBezTo>
                <a:cubicBezTo>
                  <a:pt x="7237987" y="166457"/>
                  <a:pt x="7232177" y="140440"/>
                  <a:pt x="7232177" y="103004"/>
                </a:cubicBezTo>
                <a:cubicBezTo>
                  <a:pt x="7232177" y="66273"/>
                  <a:pt x="7238563" y="39834"/>
                  <a:pt x="7251339" y="23688"/>
                </a:cubicBezTo>
                <a:cubicBezTo>
                  <a:pt x="7261895" y="10383"/>
                  <a:pt x="7276627" y="3730"/>
                  <a:pt x="7295523" y="3730"/>
                </a:cubicBezTo>
                <a:close/>
                <a:moveTo>
                  <a:pt x="7295523" y="34734"/>
                </a:moveTo>
                <a:cubicBezTo>
                  <a:pt x="7291001" y="34734"/>
                  <a:pt x="7286962" y="36176"/>
                  <a:pt x="7283409" y="39061"/>
                </a:cubicBezTo>
                <a:cubicBezTo>
                  <a:pt x="7279859" y="41943"/>
                  <a:pt x="7277111" y="47110"/>
                  <a:pt x="7275161" y="54562"/>
                </a:cubicBezTo>
                <a:cubicBezTo>
                  <a:pt x="7272591" y="64234"/>
                  <a:pt x="7271302" y="80515"/>
                  <a:pt x="7271302" y="103400"/>
                </a:cubicBezTo>
                <a:cubicBezTo>
                  <a:pt x="7271302" y="126288"/>
                  <a:pt x="7272454" y="142013"/>
                  <a:pt x="7274765" y="150574"/>
                </a:cubicBezTo>
                <a:cubicBezTo>
                  <a:pt x="7277069" y="159138"/>
                  <a:pt x="7279978" y="164838"/>
                  <a:pt x="7283485" y="167677"/>
                </a:cubicBezTo>
                <a:cubicBezTo>
                  <a:pt x="7286984" y="170518"/>
                  <a:pt x="7291001" y="171937"/>
                  <a:pt x="7295523" y="171937"/>
                </a:cubicBezTo>
                <a:cubicBezTo>
                  <a:pt x="7300044" y="171937"/>
                  <a:pt x="7304083" y="170493"/>
                  <a:pt x="7307636" y="167609"/>
                </a:cubicBezTo>
                <a:cubicBezTo>
                  <a:pt x="7311182" y="164726"/>
                  <a:pt x="7313929" y="159556"/>
                  <a:pt x="7315884" y="152105"/>
                </a:cubicBezTo>
                <a:cubicBezTo>
                  <a:pt x="7318454" y="142525"/>
                  <a:pt x="7319739" y="126288"/>
                  <a:pt x="7319739" y="103400"/>
                </a:cubicBezTo>
                <a:cubicBezTo>
                  <a:pt x="7319739" y="80515"/>
                  <a:pt x="7318587" y="64789"/>
                  <a:pt x="7316284" y="56225"/>
                </a:cubicBezTo>
                <a:cubicBezTo>
                  <a:pt x="7313972" y="47665"/>
                  <a:pt x="7311075" y="41943"/>
                  <a:pt x="7307568" y="39061"/>
                </a:cubicBezTo>
                <a:cubicBezTo>
                  <a:pt x="7304065" y="36176"/>
                  <a:pt x="7300044" y="34734"/>
                  <a:pt x="7295523" y="34734"/>
                </a:cubicBezTo>
                <a:close/>
                <a:moveTo>
                  <a:pt x="7448642" y="58288"/>
                </a:moveTo>
                <a:lnTo>
                  <a:pt x="7576521" y="58288"/>
                </a:lnTo>
                <a:lnTo>
                  <a:pt x="7576521" y="88495"/>
                </a:lnTo>
                <a:lnTo>
                  <a:pt x="7531280" y="88495"/>
                </a:lnTo>
                <a:lnTo>
                  <a:pt x="7531280" y="199616"/>
                </a:lnTo>
                <a:lnTo>
                  <a:pt x="7493890" y="199616"/>
                </a:lnTo>
                <a:lnTo>
                  <a:pt x="7493890" y="88495"/>
                </a:lnTo>
                <a:lnTo>
                  <a:pt x="7448642" y="88495"/>
                </a:lnTo>
                <a:close/>
                <a:moveTo>
                  <a:pt x="7594513" y="58288"/>
                </a:moveTo>
                <a:lnTo>
                  <a:pt x="7631907" y="58288"/>
                </a:lnTo>
                <a:lnTo>
                  <a:pt x="7631907" y="116975"/>
                </a:lnTo>
                <a:lnTo>
                  <a:pt x="7669433" y="116975"/>
                </a:lnTo>
                <a:cubicBezTo>
                  <a:pt x="7684165" y="116975"/>
                  <a:pt x="7695407" y="118015"/>
                  <a:pt x="7703173" y="120101"/>
                </a:cubicBezTo>
                <a:cubicBezTo>
                  <a:pt x="7710930" y="122189"/>
                  <a:pt x="7717497" y="126735"/>
                  <a:pt x="7722864" y="133744"/>
                </a:cubicBezTo>
                <a:cubicBezTo>
                  <a:pt x="7728232" y="140753"/>
                  <a:pt x="7730917" y="149001"/>
                  <a:pt x="7730917" y="158494"/>
                </a:cubicBezTo>
                <a:cubicBezTo>
                  <a:pt x="7730917" y="172155"/>
                  <a:pt x="7726212" y="182427"/>
                  <a:pt x="7716809" y="189299"/>
                </a:cubicBezTo>
                <a:cubicBezTo>
                  <a:pt x="7707406" y="196175"/>
                  <a:pt x="7693301" y="199616"/>
                  <a:pt x="7674491" y="199616"/>
                </a:cubicBezTo>
                <a:lnTo>
                  <a:pt x="7594513" y="199616"/>
                </a:lnTo>
                <a:close/>
                <a:moveTo>
                  <a:pt x="7631907" y="175925"/>
                </a:moveTo>
                <a:lnTo>
                  <a:pt x="7666643" y="175925"/>
                </a:lnTo>
                <a:cubicBezTo>
                  <a:pt x="7675687" y="175925"/>
                  <a:pt x="7682252" y="174507"/>
                  <a:pt x="7686332" y="171667"/>
                </a:cubicBezTo>
                <a:cubicBezTo>
                  <a:pt x="7690421" y="168829"/>
                  <a:pt x="7692459" y="164218"/>
                  <a:pt x="7692459" y="157831"/>
                </a:cubicBezTo>
                <a:cubicBezTo>
                  <a:pt x="7692459" y="150998"/>
                  <a:pt x="7689813" y="146319"/>
                  <a:pt x="7684538" y="143791"/>
                </a:cubicBezTo>
                <a:cubicBezTo>
                  <a:pt x="7679258" y="141261"/>
                  <a:pt x="7669786" y="139998"/>
                  <a:pt x="7656127" y="139998"/>
                </a:cubicBezTo>
                <a:lnTo>
                  <a:pt x="7631907" y="139998"/>
                </a:lnTo>
                <a:close/>
                <a:moveTo>
                  <a:pt x="7752208" y="58288"/>
                </a:moveTo>
                <a:lnTo>
                  <a:pt x="7789605" y="58288"/>
                </a:lnTo>
                <a:lnTo>
                  <a:pt x="7789605" y="199616"/>
                </a:lnTo>
                <a:lnTo>
                  <a:pt x="7752208" y="199616"/>
                </a:lnTo>
                <a:close/>
                <a:moveTo>
                  <a:pt x="7950223" y="100072"/>
                </a:moveTo>
                <a:lnTo>
                  <a:pt x="7913362" y="106726"/>
                </a:lnTo>
                <a:cubicBezTo>
                  <a:pt x="7912119" y="99364"/>
                  <a:pt x="7909306" y="93821"/>
                  <a:pt x="7904912" y="90094"/>
                </a:cubicBezTo>
                <a:cubicBezTo>
                  <a:pt x="7900521" y="86364"/>
                  <a:pt x="7894818" y="84504"/>
                  <a:pt x="7887809" y="84504"/>
                </a:cubicBezTo>
                <a:cubicBezTo>
                  <a:pt x="7878497" y="84504"/>
                  <a:pt x="7871065" y="87718"/>
                  <a:pt x="7865525" y="94151"/>
                </a:cubicBezTo>
                <a:cubicBezTo>
                  <a:pt x="7859977" y="100588"/>
                  <a:pt x="7857206" y="111342"/>
                  <a:pt x="7857206" y="126421"/>
                </a:cubicBezTo>
                <a:cubicBezTo>
                  <a:pt x="7857206" y="143190"/>
                  <a:pt x="7860020" y="155031"/>
                  <a:pt x="7865654" y="161950"/>
                </a:cubicBezTo>
                <a:cubicBezTo>
                  <a:pt x="7871286" y="168873"/>
                  <a:pt x="7878852" y="172332"/>
                  <a:pt x="7888345" y="172332"/>
                </a:cubicBezTo>
                <a:cubicBezTo>
                  <a:pt x="7895441" y="172332"/>
                  <a:pt x="7901255" y="170312"/>
                  <a:pt x="7905783" y="166278"/>
                </a:cubicBezTo>
                <a:cubicBezTo>
                  <a:pt x="7910306" y="162242"/>
                  <a:pt x="7913495" y="155301"/>
                  <a:pt x="7915363" y="145451"/>
                </a:cubicBezTo>
                <a:lnTo>
                  <a:pt x="7952091" y="151708"/>
                </a:lnTo>
                <a:cubicBezTo>
                  <a:pt x="7948278" y="168566"/>
                  <a:pt x="7940953" y="181297"/>
                  <a:pt x="7930131" y="189900"/>
                </a:cubicBezTo>
                <a:cubicBezTo>
                  <a:pt x="7919305" y="198504"/>
                  <a:pt x="7904804" y="202807"/>
                  <a:pt x="7886610" y="202807"/>
                </a:cubicBezTo>
                <a:cubicBezTo>
                  <a:pt x="7865942" y="202807"/>
                  <a:pt x="7849462" y="196287"/>
                  <a:pt x="7837178" y="183248"/>
                </a:cubicBezTo>
                <a:cubicBezTo>
                  <a:pt x="7824888" y="170205"/>
                  <a:pt x="7818743" y="152150"/>
                  <a:pt x="7818743" y="129082"/>
                </a:cubicBezTo>
                <a:cubicBezTo>
                  <a:pt x="7818743" y="105754"/>
                  <a:pt x="7824910" y="87589"/>
                  <a:pt x="7837247" y="74589"/>
                </a:cubicBezTo>
                <a:cubicBezTo>
                  <a:pt x="7849578" y="61593"/>
                  <a:pt x="7866253" y="55094"/>
                  <a:pt x="7887280" y="55094"/>
                </a:cubicBezTo>
                <a:cubicBezTo>
                  <a:pt x="7904494" y="55094"/>
                  <a:pt x="7918175" y="58799"/>
                  <a:pt x="7928338" y="66204"/>
                </a:cubicBezTo>
                <a:cubicBezTo>
                  <a:pt x="7938494" y="73614"/>
                  <a:pt x="7945787" y="84902"/>
                  <a:pt x="7950223" y="100072"/>
                </a:cubicBezTo>
                <a:close/>
                <a:moveTo>
                  <a:pt x="7978565" y="199616"/>
                </a:moveTo>
                <a:lnTo>
                  <a:pt x="7978565" y="162220"/>
                </a:lnTo>
                <a:lnTo>
                  <a:pt x="8015963" y="162220"/>
                </a:lnTo>
                <a:lnTo>
                  <a:pt x="8015963" y="199616"/>
                </a:lnTo>
                <a:close/>
                <a:moveTo>
                  <a:pt x="8128548" y="58288"/>
                </a:moveTo>
                <a:lnTo>
                  <a:pt x="8165805" y="58288"/>
                </a:lnTo>
                <a:lnTo>
                  <a:pt x="8165805" y="116047"/>
                </a:lnTo>
                <a:cubicBezTo>
                  <a:pt x="8172021" y="115333"/>
                  <a:pt x="8176410" y="113426"/>
                  <a:pt x="8178988" y="110323"/>
                </a:cubicBezTo>
                <a:cubicBezTo>
                  <a:pt x="8181558" y="107215"/>
                  <a:pt x="8184662" y="100429"/>
                  <a:pt x="8188298" y="89961"/>
                </a:cubicBezTo>
                <a:cubicBezTo>
                  <a:pt x="8193093" y="76033"/>
                  <a:pt x="8198323" y="67115"/>
                  <a:pt x="8204001" y="63212"/>
                </a:cubicBezTo>
                <a:cubicBezTo>
                  <a:pt x="8209678" y="59307"/>
                  <a:pt x="8217137" y="57355"/>
                  <a:pt x="8226361" y="57355"/>
                </a:cubicBezTo>
                <a:cubicBezTo>
                  <a:pt x="8229197" y="57355"/>
                  <a:pt x="8234118" y="57579"/>
                  <a:pt x="8241131" y="58022"/>
                </a:cubicBezTo>
                <a:lnTo>
                  <a:pt x="8241261" y="82775"/>
                </a:lnTo>
                <a:cubicBezTo>
                  <a:pt x="8231414" y="82775"/>
                  <a:pt x="8225111" y="83704"/>
                  <a:pt x="8222364" y="85569"/>
                </a:cubicBezTo>
                <a:cubicBezTo>
                  <a:pt x="8219617" y="87524"/>
                  <a:pt x="8216644" y="93330"/>
                  <a:pt x="8213451" y="103004"/>
                </a:cubicBezTo>
                <a:cubicBezTo>
                  <a:pt x="8209105" y="116047"/>
                  <a:pt x="8202849" y="124071"/>
                  <a:pt x="8194687" y="127091"/>
                </a:cubicBezTo>
                <a:cubicBezTo>
                  <a:pt x="8206488" y="130371"/>
                  <a:pt x="8216464" y="140616"/>
                  <a:pt x="8224624" y="157831"/>
                </a:cubicBezTo>
                <a:cubicBezTo>
                  <a:pt x="8225076" y="158717"/>
                  <a:pt x="8225565" y="159649"/>
                  <a:pt x="8226090" y="160625"/>
                </a:cubicBezTo>
                <a:lnTo>
                  <a:pt x="8246984" y="199616"/>
                </a:lnTo>
                <a:lnTo>
                  <a:pt x="8206794" y="199616"/>
                </a:lnTo>
                <a:lnTo>
                  <a:pt x="8188165" y="158761"/>
                </a:lnTo>
                <a:cubicBezTo>
                  <a:pt x="8184348" y="150509"/>
                  <a:pt x="8181043" y="145210"/>
                  <a:pt x="8178254" y="142855"/>
                </a:cubicBezTo>
                <a:cubicBezTo>
                  <a:pt x="8175461" y="140508"/>
                  <a:pt x="8171309" y="139335"/>
                  <a:pt x="8165805" y="139335"/>
                </a:cubicBezTo>
                <a:lnTo>
                  <a:pt x="8165805" y="199616"/>
                </a:lnTo>
                <a:lnTo>
                  <a:pt x="8128548" y="199616"/>
                </a:lnTo>
                <a:close/>
                <a:moveTo>
                  <a:pt x="8248713" y="58288"/>
                </a:moveTo>
                <a:lnTo>
                  <a:pt x="8288503" y="58288"/>
                </a:lnTo>
                <a:lnTo>
                  <a:pt x="8322311" y="158627"/>
                </a:lnTo>
                <a:lnTo>
                  <a:pt x="8355313" y="58288"/>
                </a:lnTo>
                <a:lnTo>
                  <a:pt x="8394034" y="58288"/>
                </a:lnTo>
                <a:lnTo>
                  <a:pt x="8344130" y="194293"/>
                </a:lnTo>
                <a:lnTo>
                  <a:pt x="8335218" y="218909"/>
                </a:lnTo>
                <a:cubicBezTo>
                  <a:pt x="8331937" y="227164"/>
                  <a:pt x="8328806" y="233463"/>
                  <a:pt x="8325836" y="237813"/>
                </a:cubicBezTo>
                <a:cubicBezTo>
                  <a:pt x="8322862" y="242154"/>
                  <a:pt x="8319446" y="245682"/>
                  <a:pt x="8315586" y="248390"/>
                </a:cubicBezTo>
                <a:cubicBezTo>
                  <a:pt x="8311730" y="251094"/>
                  <a:pt x="8306983" y="253199"/>
                  <a:pt x="8301348" y="254708"/>
                </a:cubicBezTo>
                <a:cubicBezTo>
                  <a:pt x="8295715" y="256215"/>
                  <a:pt x="8289349" y="256972"/>
                  <a:pt x="8282251" y="256972"/>
                </a:cubicBezTo>
                <a:cubicBezTo>
                  <a:pt x="8275066" y="256972"/>
                  <a:pt x="8268016" y="256215"/>
                  <a:pt x="8261093" y="254708"/>
                </a:cubicBezTo>
                <a:lnTo>
                  <a:pt x="8257763" y="225432"/>
                </a:lnTo>
                <a:cubicBezTo>
                  <a:pt x="8263620" y="226584"/>
                  <a:pt x="8268902" y="227164"/>
                  <a:pt x="8273596" y="227164"/>
                </a:cubicBezTo>
                <a:cubicBezTo>
                  <a:pt x="8282295" y="227164"/>
                  <a:pt x="8288723" y="224611"/>
                  <a:pt x="8292899" y="219510"/>
                </a:cubicBezTo>
                <a:cubicBezTo>
                  <a:pt x="8297064" y="214413"/>
                  <a:pt x="8300261" y="207911"/>
                  <a:pt x="8302479" y="200017"/>
                </a:cubicBezTo>
                <a:close/>
                <a:moveTo>
                  <a:pt x="8519415" y="0"/>
                </a:moveTo>
                <a:lnTo>
                  <a:pt x="8544835" y="0"/>
                </a:lnTo>
                <a:cubicBezTo>
                  <a:pt x="8544035" y="11268"/>
                  <a:pt x="8541083" y="19807"/>
                  <a:pt x="8535985" y="25618"/>
                </a:cubicBezTo>
                <a:cubicBezTo>
                  <a:pt x="8530884" y="31428"/>
                  <a:pt x="8518306" y="34333"/>
                  <a:pt x="8498254" y="34333"/>
                </a:cubicBezTo>
                <a:cubicBezTo>
                  <a:pt x="8495860" y="34333"/>
                  <a:pt x="8493462" y="34290"/>
                  <a:pt x="8491068" y="34204"/>
                </a:cubicBezTo>
                <a:lnTo>
                  <a:pt x="8486277" y="34204"/>
                </a:lnTo>
                <a:cubicBezTo>
                  <a:pt x="8474393" y="34204"/>
                  <a:pt x="8464724" y="35511"/>
                  <a:pt x="8457271" y="38129"/>
                </a:cubicBezTo>
                <a:cubicBezTo>
                  <a:pt x="8449816" y="40745"/>
                  <a:pt x="8443717" y="45821"/>
                  <a:pt x="8438973" y="53363"/>
                </a:cubicBezTo>
                <a:cubicBezTo>
                  <a:pt x="8434228" y="60905"/>
                  <a:pt x="8431761" y="73063"/>
                  <a:pt x="8431585" y="89828"/>
                </a:cubicBezTo>
                <a:cubicBezTo>
                  <a:pt x="8437090" y="79445"/>
                  <a:pt x="8444208" y="71683"/>
                  <a:pt x="8452944" y="66540"/>
                </a:cubicBezTo>
                <a:cubicBezTo>
                  <a:pt x="8461682" y="61391"/>
                  <a:pt x="8472081" y="58820"/>
                  <a:pt x="8484149" y="58820"/>
                </a:cubicBezTo>
                <a:cubicBezTo>
                  <a:pt x="8502693" y="58820"/>
                  <a:pt x="8518393" y="66032"/>
                  <a:pt x="8531258" y="80442"/>
                </a:cubicBezTo>
                <a:cubicBezTo>
                  <a:pt x="8544121" y="94861"/>
                  <a:pt x="8550551" y="111561"/>
                  <a:pt x="8550551" y="130548"/>
                </a:cubicBezTo>
                <a:cubicBezTo>
                  <a:pt x="8550551" y="150333"/>
                  <a:pt x="8543791" y="167322"/>
                  <a:pt x="8530258" y="181516"/>
                </a:cubicBezTo>
                <a:cubicBezTo>
                  <a:pt x="8516732" y="195711"/>
                  <a:pt x="8499057" y="202807"/>
                  <a:pt x="8477234" y="202807"/>
                </a:cubicBezTo>
                <a:cubicBezTo>
                  <a:pt x="8462239" y="202807"/>
                  <a:pt x="8449063" y="199214"/>
                  <a:pt x="8437709" y="192028"/>
                </a:cubicBezTo>
                <a:cubicBezTo>
                  <a:pt x="8426356" y="184843"/>
                  <a:pt x="8418237" y="175018"/>
                  <a:pt x="8413358" y="162552"/>
                </a:cubicBezTo>
                <a:cubicBezTo>
                  <a:pt x="8408474" y="150088"/>
                  <a:pt x="8406033" y="129439"/>
                  <a:pt x="8406033" y="100606"/>
                </a:cubicBezTo>
                <a:cubicBezTo>
                  <a:pt x="8406033" y="66716"/>
                  <a:pt x="8412271" y="42365"/>
                  <a:pt x="8424731" y="27548"/>
                </a:cubicBezTo>
                <a:cubicBezTo>
                  <a:pt x="8437198" y="12734"/>
                  <a:pt x="8458953" y="5324"/>
                  <a:pt x="8490007" y="5324"/>
                </a:cubicBezTo>
                <a:lnTo>
                  <a:pt x="8508903" y="5324"/>
                </a:lnTo>
                <a:cubicBezTo>
                  <a:pt x="8514138" y="5324"/>
                  <a:pt x="8517643" y="3550"/>
                  <a:pt x="8519415" y="0"/>
                </a:cubicBezTo>
                <a:close/>
                <a:moveTo>
                  <a:pt x="8444100" y="130014"/>
                </a:moveTo>
                <a:cubicBezTo>
                  <a:pt x="8444100" y="142881"/>
                  <a:pt x="8447310" y="153058"/>
                  <a:pt x="8453747" y="160556"/>
                </a:cubicBezTo>
                <a:cubicBezTo>
                  <a:pt x="8460173" y="168056"/>
                  <a:pt x="8468049" y="171800"/>
                  <a:pt x="8477364" y="171800"/>
                </a:cubicBezTo>
                <a:cubicBezTo>
                  <a:pt x="8487389" y="171800"/>
                  <a:pt x="8495615" y="167919"/>
                  <a:pt x="8502052" y="160154"/>
                </a:cubicBezTo>
                <a:cubicBezTo>
                  <a:pt x="8508482" y="152395"/>
                  <a:pt x="8511699" y="142392"/>
                  <a:pt x="8511699" y="130151"/>
                </a:cubicBezTo>
                <a:cubicBezTo>
                  <a:pt x="8511699" y="117640"/>
                  <a:pt x="8508438" y="107550"/>
                  <a:pt x="8501923" y="99874"/>
                </a:cubicBezTo>
                <a:cubicBezTo>
                  <a:pt x="8495399" y="92196"/>
                  <a:pt x="8487342" y="88362"/>
                  <a:pt x="8477762" y="88362"/>
                </a:cubicBezTo>
                <a:cubicBezTo>
                  <a:pt x="8468446" y="88362"/>
                  <a:pt x="8460512" y="92132"/>
                  <a:pt x="8453945" y="99674"/>
                </a:cubicBezTo>
                <a:cubicBezTo>
                  <a:pt x="8447375" y="107215"/>
                  <a:pt x="8444100" y="117328"/>
                  <a:pt x="8444100" y="130014"/>
                </a:cubicBezTo>
                <a:close/>
                <a:moveTo>
                  <a:pt x="8581698" y="199616"/>
                </a:moveTo>
                <a:lnTo>
                  <a:pt x="8581698" y="162220"/>
                </a:lnTo>
                <a:lnTo>
                  <a:pt x="8619088" y="162220"/>
                </a:lnTo>
                <a:lnTo>
                  <a:pt x="8619088" y="19961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055641" y="2718592"/>
            <a:ext cx="411966" cy="141324"/>
          </a:xfrm>
          <a:custGeom>
            <a:avLst/>
            <a:gdLst/>
            <a:ahLst/>
            <a:cxnLst/>
            <a:rect l="l" t="t" r="r" b="b"/>
            <a:pathLst>
              <a:path w="411966" h="141324">
                <a:moveTo>
                  <a:pt x="0" y="0"/>
                </a:moveTo>
                <a:lnTo>
                  <a:pt x="46305" y="0"/>
                </a:lnTo>
                <a:lnTo>
                  <a:pt x="81440" y="98477"/>
                </a:lnTo>
                <a:lnTo>
                  <a:pt x="116835" y="0"/>
                </a:lnTo>
                <a:lnTo>
                  <a:pt x="163012" y="0"/>
                </a:lnTo>
                <a:lnTo>
                  <a:pt x="163012" y="141324"/>
                </a:lnTo>
                <a:lnTo>
                  <a:pt x="131207" y="141324"/>
                </a:lnTo>
                <a:lnTo>
                  <a:pt x="131207" y="48308"/>
                </a:lnTo>
                <a:lnTo>
                  <a:pt x="96744" y="141324"/>
                </a:lnTo>
                <a:lnTo>
                  <a:pt x="64805" y="141324"/>
                </a:lnTo>
                <a:lnTo>
                  <a:pt x="31933" y="48308"/>
                </a:lnTo>
                <a:lnTo>
                  <a:pt x="31933" y="141324"/>
                </a:lnTo>
                <a:lnTo>
                  <a:pt x="0" y="141324"/>
                </a:lnTo>
                <a:close/>
                <a:moveTo>
                  <a:pt x="275030" y="0"/>
                </a:moveTo>
                <a:lnTo>
                  <a:pt x="356873" y="0"/>
                </a:lnTo>
                <a:cubicBezTo>
                  <a:pt x="373638" y="0"/>
                  <a:pt x="386195" y="3060"/>
                  <a:pt x="394532" y="9183"/>
                </a:cubicBezTo>
                <a:cubicBezTo>
                  <a:pt x="402870" y="15303"/>
                  <a:pt x="407046" y="24530"/>
                  <a:pt x="407046" y="36861"/>
                </a:cubicBezTo>
                <a:cubicBezTo>
                  <a:pt x="407046" y="44755"/>
                  <a:pt x="404760" y="51631"/>
                  <a:pt x="400191" y="57484"/>
                </a:cubicBezTo>
                <a:cubicBezTo>
                  <a:pt x="395619" y="63341"/>
                  <a:pt x="389874" y="67248"/>
                  <a:pt x="382955" y="69199"/>
                </a:cubicBezTo>
                <a:cubicBezTo>
                  <a:pt x="392714" y="71593"/>
                  <a:pt x="399989" y="76072"/>
                  <a:pt x="404781" y="82638"/>
                </a:cubicBezTo>
                <a:cubicBezTo>
                  <a:pt x="409573" y="89200"/>
                  <a:pt x="411967" y="96389"/>
                  <a:pt x="411967" y="104198"/>
                </a:cubicBezTo>
                <a:cubicBezTo>
                  <a:pt x="411967" y="115195"/>
                  <a:pt x="407928" y="124135"/>
                  <a:pt x="399860" y="131011"/>
                </a:cubicBezTo>
                <a:cubicBezTo>
                  <a:pt x="391781" y="137886"/>
                  <a:pt x="379851" y="141324"/>
                  <a:pt x="364059" y="141324"/>
                </a:cubicBezTo>
                <a:lnTo>
                  <a:pt x="275030" y="141324"/>
                </a:lnTo>
                <a:close/>
                <a:moveTo>
                  <a:pt x="312690" y="58683"/>
                </a:moveTo>
                <a:lnTo>
                  <a:pt x="336774" y="58683"/>
                </a:lnTo>
                <a:cubicBezTo>
                  <a:pt x="348398" y="58683"/>
                  <a:pt x="356800" y="57221"/>
                  <a:pt x="361999" y="54295"/>
                </a:cubicBezTo>
                <a:cubicBezTo>
                  <a:pt x="367183" y="51368"/>
                  <a:pt x="369779" y="46753"/>
                  <a:pt x="369779" y="40453"/>
                </a:cubicBezTo>
                <a:cubicBezTo>
                  <a:pt x="369779" y="34510"/>
                  <a:pt x="367363" y="30272"/>
                  <a:pt x="362528" y="27745"/>
                </a:cubicBezTo>
                <a:cubicBezTo>
                  <a:pt x="357693" y="25213"/>
                  <a:pt x="349111" y="23951"/>
                  <a:pt x="336774" y="23951"/>
                </a:cubicBezTo>
                <a:lnTo>
                  <a:pt x="312690" y="23951"/>
                </a:lnTo>
                <a:close/>
                <a:moveTo>
                  <a:pt x="312690" y="117371"/>
                </a:moveTo>
                <a:lnTo>
                  <a:pt x="342235" y="117371"/>
                </a:lnTo>
                <a:cubicBezTo>
                  <a:pt x="352880" y="117371"/>
                  <a:pt x="360645" y="116082"/>
                  <a:pt x="365527" y="113511"/>
                </a:cubicBezTo>
                <a:cubicBezTo>
                  <a:pt x="370401" y="110941"/>
                  <a:pt x="372842" y="106326"/>
                  <a:pt x="372842" y="99672"/>
                </a:cubicBezTo>
                <a:cubicBezTo>
                  <a:pt x="372842" y="92753"/>
                  <a:pt x="370045" y="87983"/>
                  <a:pt x="364461" y="85367"/>
                </a:cubicBezTo>
                <a:cubicBezTo>
                  <a:pt x="358867" y="82749"/>
                  <a:pt x="348006" y="81442"/>
                  <a:pt x="331853" y="81442"/>
                </a:cubicBezTo>
                <a:lnTo>
                  <a:pt x="312690" y="814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570442" y="2661503"/>
            <a:ext cx="505547" cy="255769"/>
          </a:xfrm>
          <a:custGeom>
            <a:avLst/>
            <a:gdLst/>
            <a:ahLst/>
            <a:cxnLst/>
            <a:rect l="l" t="t" r="r" b="b"/>
            <a:pathLst>
              <a:path w="505547" h="255769">
                <a:moveTo>
                  <a:pt x="0" y="57089"/>
                </a:moveTo>
                <a:lnTo>
                  <a:pt x="95418" y="57089"/>
                </a:lnTo>
                <a:lnTo>
                  <a:pt x="95418" y="87296"/>
                </a:lnTo>
                <a:lnTo>
                  <a:pt x="37397" y="87296"/>
                </a:lnTo>
                <a:lnTo>
                  <a:pt x="37397" y="198413"/>
                </a:lnTo>
                <a:lnTo>
                  <a:pt x="0" y="198413"/>
                </a:lnTo>
                <a:close/>
                <a:moveTo>
                  <a:pt x="103604" y="125755"/>
                </a:moveTo>
                <a:cubicBezTo>
                  <a:pt x="103604" y="113335"/>
                  <a:pt x="106661" y="101314"/>
                  <a:pt x="112788" y="89690"/>
                </a:cubicBezTo>
                <a:cubicBezTo>
                  <a:pt x="118904" y="78066"/>
                  <a:pt x="127577" y="69196"/>
                  <a:pt x="138801" y="63076"/>
                </a:cubicBezTo>
                <a:cubicBezTo>
                  <a:pt x="150019" y="56952"/>
                  <a:pt x="162558" y="53891"/>
                  <a:pt x="176393" y="53891"/>
                </a:cubicBezTo>
                <a:cubicBezTo>
                  <a:pt x="197773" y="53891"/>
                  <a:pt x="215294" y="60835"/>
                  <a:pt x="228960" y="74718"/>
                </a:cubicBezTo>
                <a:cubicBezTo>
                  <a:pt x="242618" y="88603"/>
                  <a:pt x="249451" y="106149"/>
                  <a:pt x="249451" y="127349"/>
                </a:cubicBezTo>
                <a:cubicBezTo>
                  <a:pt x="249451" y="148734"/>
                  <a:pt x="242554" y="166456"/>
                  <a:pt x="228762" y="180514"/>
                </a:cubicBezTo>
                <a:cubicBezTo>
                  <a:pt x="214967" y="194577"/>
                  <a:pt x="197597" y="201607"/>
                  <a:pt x="176662" y="201607"/>
                </a:cubicBezTo>
                <a:cubicBezTo>
                  <a:pt x="163709" y="201607"/>
                  <a:pt x="151351" y="198680"/>
                  <a:pt x="139597" y="192827"/>
                </a:cubicBezTo>
                <a:cubicBezTo>
                  <a:pt x="127843" y="186970"/>
                  <a:pt x="118904" y="178387"/>
                  <a:pt x="112788" y="167072"/>
                </a:cubicBezTo>
                <a:cubicBezTo>
                  <a:pt x="106661" y="155760"/>
                  <a:pt x="103604" y="141987"/>
                  <a:pt x="103604" y="125755"/>
                </a:cubicBezTo>
                <a:close/>
                <a:moveTo>
                  <a:pt x="141926" y="127753"/>
                </a:moveTo>
                <a:cubicBezTo>
                  <a:pt x="141926" y="141768"/>
                  <a:pt x="145253" y="152499"/>
                  <a:pt x="151909" y="159951"/>
                </a:cubicBezTo>
                <a:cubicBezTo>
                  <a:pt x="158558" y="167404"/>
                  <a:pt x="166766" y="171133"/>
                  <a:pt x="176533" y="171133"/>
                </a:cubicBezTo>
                <a:cubicBezTo>
                  <a:pt x="186289" y="171133"/>
                  <a:pt x="194472" y="167404"/>
                  <a:pt x="201082" y="159951"/>
                </a:cubicBezTo>
                <a:cubicBezTo>
                  <a:pt x="207691" y="152499"/>
                  <a:pt x="210996" y="141681"/>
                  <a:pt x="210996" y="127486"/>
                </a:cubicBezTo>
                <a:cubicBezTo>
                  <a:pt x="210996" y="113645"/>
                  <a:pt x="207691" y="103000"/>
                  <a:pt x="201082" y="95547"/>
                </a:cubicBezTo>
                <a:cubicBezTo>
                  <a:pt x="194472" y="88095"/>
                  <a:pt x="186289" y="84366"/>
                  <a:pt x="176533" y="84366"/>
                </a:cubicBezTo>
                <a:cubicBezTo>
                  <a:pt x="166766" y="84366"/>
                  <a:pt x="158558" y="88095"/>
                  <a:pt x="151909" y="95547"/>
                </a:cubicBezTo>
                <a:cubicBezTo>
                  <a:pt x="145253" y="103000"/>
                  <a:pt x="141926" y="113735"/>
                  <a:pt x="141926" y="127753"/>
                </a:cubicBezTo>
                <a:close/>
                <a:moveTo>
                  <a:pt x="392299" y="198413"/>
                </a:moveTo>
                <a:lnTo>
                  <a:pt x="285307" y="198413"/>
                </a:lnTo>
                <a:lnTo>
                  <a:pt x="285307" y="235678"/>
                </a:lnTo>
                <a:lnTo>
                  <a:pt x="254963" y="235678"/>
                </a:lnTo>
                <a:lnTo>
                  <a:pt x="254963" y="167806"/>
                </a:lnTo>
                <a:lnTo>
                  <a:pt x="270266" y="167806"/>
                </a:lnTo>
                <a:cubicBezTo>
                  <a:pt x="276660" y="160707"/>
                  <a:pt x="281938" y="149620"/>
                  <a:pt x="286106" y="134535"/>
                </a:cubicBezTo>
                <a:cubicBezTo>
                  <a:pt x="290271" y="119455"/>
                  <a:pt x="292759" y="93640"/>
                  <a:pt x="293558" y="57089"/>
                </a:cubicBezTo>
                <a:lnTo>
                  <a:pt x="407603" y="57089"/>
                </a:lnTo>
                <a:lnTo>
                  <a:pt x="407603" y="167806"/>
                </a:lnTo>
                <a:lnTo>
                  <a:pt x="422773" y="167806"/>
                </a:lnTo>
                <a:lnTo>
                  <a:pt x="422773" y="235678"/>
                </a:lnTo>
                <a:lnTo>
                  <a:pt x="392299" y="235678"/>
                </a:lnTo>
                <a:close/>
                <a:moveTo>
                  <a:pt x="370609" y="167806"/>
                </a:moveTo>
                <a:lnTo>
                  <a:pt x="370742" y="87829"/>
                </a:lnTo>
                <a:lnTo>
                  <a:pt x="325497" y="87829"/>
                </a:lnTo>
                <a:cubicBezTo>
                  <a:pt x="323993" y="126864"/>
                  <a:pt x="317776" y="153521"/>
                  <a:pt x="306864" y="167806"/>
                </a:cubicBezTo>
                <a:close/>
                <a:moveTo>
                  <a:pt x="438080" y="255769"/>
                </a:moveTo>
                <a:cubicBezTo>
                  <a:pt x="445442" y="239979"/>
                  <a:pt x="450633" y="227872"/>
                  <a:pt x="453650" y="219445"/>
                </a:cubicBezTo>
                <a:cubicBezTo>
                  <a:pt x="456667" y="211014"/>
                  <a:pt x="459457" y="201297"/>
                  <a:pt x="462035" y="190295"/>
                </a:cubicBezTo>
                <a:cubicBezTo>
                  <a:pt x="464606" y="179297"/>
                  <a:pt x="466513" y="168850"/>
                  <a:pt x="467755" y="158958"/>
                </a:cubicBezTo>
                <a:cubicBezTo>
                  <a:pt x="468997" y="149065"/>
                  <a:pt x="469619" y="138930"/>
                  <a:pt x="469619" y="128548"/>
                </a:cubicBezTo>
                <a:cubicBezTo>
                  <a:pt x="469619" y="107435"/>
                  <a:pt x="467355" y="87451"/>
                  <a:pt x="462834" y="68594"/>
                </a:cubicBezTo>
                <a:cubicBezTo>
                  <a:pt x="458305" y="49745"/>
                  <a:pt x="449968" y="26881"/>
                  <a:pt x="437814" y="0"/>
                </a:cubicBezTo>
                <a:lnTo>
                  <a:pt x="463230" y="0"/>
                </a:lnTo>
                <a:cubicBezTo>
                  <a:pt x="476629" y="19073"/>
                  <a:pt x="487030" y="39301"/>
                  <a:pt x="494438" y="60682"/>
                </a:cubicBezTo>
                <a:cubicBezTo>
                  <a:pt x="501843" y="82062"/>
                  <a:pt x="505548" y="103755"/>
                  <a:pt x="505548" y="125755"/>
                </a:cubicBezTo>
                <a:cubicBezTo>
                  <a:pt x="505548" y="144299"/>
                  <a:pt x="502624" y="164170"/>
                  <a:pt x="496767" y="185374"/>
                </a:cubicBezTo>
                <a:cubicBezTo>
                  <a:pt x="490111" y="209145"/>
                  <a:pt x="479156" y="232613"/>
                  <a:pt x="463899" y="25576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682322" y="3383490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67"/>
                </a:moveTo>
                <a:cubicBezTo>
                  <a:pt x="0" y="24350"/>
                  <a:pt x="3305" y="16408"/>
                  <a:pt x="9918" y="9845"/>
                </a:cubicBezTo>
                <a:cubicBezTo>
                  <a:pt x="16524" y="3279"/>
                  <a:pt x="24440" y="0"/>
                  <a:pt x="33671" y="0"/>
                </a:cubicBezTo>
                <a:cubicBezTo>
                  <a:pt x="42987" y="0"/>
                  <a:pt x="50944" y="3279"/>
                  <a:pt x="57557" y="9845"/>
                </a:cubicBezTo>
                <a:cubicBezTo>
                  <a:pt x="64166" y="16408"/>
                  <a:pt x="67468" y="24350"/>
                  <a:pt x="67468" y="33667"/>
                </a:cubicBezTo>
                <a:cubicBezTo>
                  <a:pt x="67468" y="42983"/>
                  <a:pt x="64166" y="50944"/>
                  <a:pt x="57557" y="57553"/>
                </a:cubicBezTo>
                <a:cubicBezTo>
                  <a:pt x="50944" y="64166"/>
                  <a:pt x="42987" y="67472"/>
                  <a:pt x="33671" y="67472"/>
                </a:cubicBezTo>
                <a:cubicBezTo>
                  <a:pt x="24440" y="67472"/>
                  <a:pt x="16524" y="64166"/>
                  <a:pt x="9918" y="57553"/>
                </a:cubicBezTo>
                <a:cubicBezTo>
                  <a:pt x="3305" y="50944"/>
                  <a:pt x="0" y="42983"/>
                  <a:pt x="0" y="3366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055372" y="3317617"/>
            <a:ext cx="1819011" cy="232351"/>
          </a:xfrm>
          <a:custGeom>
            <a:avLst/>
            <a:gdLst/>
            <a:ahLst/>
            <a:cxnLst/>
            <a:rect l="l" t="t" r="r" b="b"/>
            <a:pathLst>
              <a:path w="1819011" h="232351">
                <a:moveTo>
                  <a:pt x="0" y="0"/>
                </a:moveTo>
                <a:lnTo>
                  <a:pt x="155167" y="0"/>
                </a:lnTo>
                <a:lnTo>
                  <a:pt x="155167" y="195088"/>
                </a:lnTo>
                <a:lnTo>
                  <a:pt x="115776" y="195088"/>
                </a:lnTo>
                <a:lnTo>
                  <a:pt x="115776" y="32739"/>
                </a:lnTo>
                <a:lnTo>
                  <a:pt x="39388" y="32739"/>
                </a:lnTo>
                <a:lnTo>
                  <a:pt x="39388" y="195088"/>
                </a:lnTo>
                <a:lnTo>
                  <a:pt x="0" y="195088"/>
                </a:lnTo>
                <a:close/>
                <a:moveTo>
                  <a:pt x="186444" y="122429"/>
                </a:moveTo>
                <a:cubicBezTo>
                  <a:pt x="186444" y="110008"/>
                  <a:pt x="189501" y="97989"/>
                  <a:pt x="195621" y="86363"/>
                </a:cubicBezTo>
                <a:cubicBezTo>
                  <a:pt x="201743" y="74743"/>
                  <a:pt x="210416" y="65873"/>
                  <a:pt x="221634" y="59749"/>
                </a:cubicBezTo>
                <a:cubicBezTo>
                  <a:pt x="232862" y="53629"/>
                  <a:pt x="245391" y="50566"/>
                  <a:pt x="259229" y="50566"/>
                </a:cubicBezTo>
                <a:cubicBezTo>
                  <a:pt x="280609" y="50566"/>
                  <a:pt x="298134" y="57510"/>
                  <a:pt x="311793" y="71391"/>
                </a:cubicBezTo>
                <a:cubicBezTo>
                  <a:pt x="325458" y="85276"/>
                  <a:pt x="332291" y="102822"/>
                  <a:pt x="332291" y="124024"/>
                </a:cubicBezTo>
                <a:cubicBezTo>
                  <a:pt x="332291" y="145407"/>
                  <a:pt x="325389" y="163130"/>
                  <a:pt x="311601" y="177189"/>
                </a:cubicBezTo>
                <a:cubicBezTo>
                  <a:pt x="297802" y="191250"/>
                  <a:pt x="280433" y="198281"/>
                  <a:pt x="259495" y="198281"/>
                </a:cubicBezTo>
                <a:cubicBezTo>
                  <a:pt x="246543" y="198281"/>
                  <a:pt x="234191" y="195354"/>
                  <a:pt x="222433" y="189500"/>
                </a:cubicBezTo>
                <a:cubicBezTo>
                  <a:pt x="210679" y="183643"/>
                  <a:pt x="201743" y="175060"/>
                  <a:pt x="195621" y="163746"/>
                </a:cubicBezTo>
                <a:cubicBezTo>
                  <a:pt x="189501" y="152439"/>
                  <a:pt x="186444" y="138661"/>
                  <a:pt x="186444" y="122429"/>
                </a:cubicBezTo>
                <a:close/>
                <a:moveTo>
                  <a:pt x="224762" y="124427"/>
                </a:moveTo>
                <a:cubicBezTo>
                  <a:pt x="224762" y="138441"/>
                  <a:pt x="228092" y="149176"/>
                  <a:pt x="234742" y="156629"/>
                </a:cubicBezTo>
                <a:cubicBezTo>
                  <a:pt x="241398" y="164081"/>
                  <a:pt x="249606" y="167807"/>
                  <a:pt x="259366" y="167807"/>
                </a:cubicBezTo>
                <a:cubicBezTo>
                  <a:pt x="269125" y="167807"/>
                  <a:pt x="277311" y="164081"/>
                  <a:pt x="283918" y="156629"/>
                </a:cubicBezTo>
                <a:cubicBezTo>
                  <a:pt x="290527" y="149176"/>
                  <a:pt x="293829" y="138355"/>
                  <a:pt x="293829" y="124160"/>
                </a:cubicBezTo>
                <a:cubicBezTo>
                  <a:pt x="293829" y="110322"/>
                  <a:pt x="290527" y="99673"/>
                  <a:pt x="283918" y="92221"/>
                </a:cubicBezTo>
                <a:cubicBezTo>
                  <a:pt x="277311" y="84770"/>
                  <a:pt x="269125" y="81040"/>
                  <a:pt x="259366" y="81040"/>
                </a:cubicBezTo>
                <a:cubicBezTo>
                  <a:pt x="249606" y="81040"/>
                  <a:pt x="241398" y="84770"/>
                  <a:pt x="234742" y="92221"/>
                </a:cubicBezTo>
                <a:cubicBezTo>
                  <a:pt x="228092" y="99673"/>
                  <a:pt x="224762" y="110408"/>
                  <a:pt x="224762" y="124427"/>
                </a:cubicBezTo>
                <a:close/>
                <a:moveTo>
                  <a:pt x="481251" y="95548"/>
                </a:moveTo>
                <a:lnTo>
                  <a:pt x="444391" y="102200"/>
                </a:lnTo>
                <a:cubicBezTo>
                  <a:pt x="443149" y="94838"/>
                  <a:pt x="440331" y="89295"/>
                  <a:pt x="435942" y="85568"/>
                </a:cubicBezTo>
                <a:cubicBezTo>
                  <a:pt x="431550" y="81838"/>
                  <a:pt x="425844" y="79978"/>
                  <a:pt x="418838" y="79978"/>
                </a:cubicBezTo>
                <a:cubicBezTo>
                  <a:pt x="409518" y="79978"/>
                  <a:pt x="402091" y="83192"/>
                  <a:pt x="396547" y="89626"/>
                </a:cubicBezTo>
                <a:cubicBezTo>
                  <a:pt x="391003" y="96059"/>
                  <a:pt x="388228" y="106816"/>
                  <a:pt x="388228" y="121895"/>
                </a:cubicBezTo>
                <a:cubicBezTo>
                  <a:pt x="388228" y="138661"/>
                  <a:pt x="391050" y="150505"/>
                  <a:pt x="396677" y="157425"/>
                </a:cubicBezTo>
                <a:cubicBezTo>
                  <a:pt x="402311" y="164344"/>
                  <a:pt x="409877" y="167807"/>
                  <a:pt x="419371" y="167807"/>
                </a:cubicBezTo>
                <a:cubicBezTo>
                  <a:pt x="426470" y="167807"/>
                  <a:pt x="432284" y="165787"/>
                  <a:pt x="436809" y="161752"/>
                </a:cubicBezTo>
                <a:cubicBezTo>
                  <a:pt x="441328" y="157716"/>
                  <a:pt x="444524" y="150775"/>
                  <a:pt x="446389" y="140925"/>
                </a:cubicBezTo>
                <a:lnTo>
                  <a:pt x="483117" y="147183"/>
                </a:lnTo>
                <a:cubicBezTo>
                  <a:pt x="479301" y="164042"/>
                  <a:pt x="471978" y="176771"/>
                  <a:pt x="461156" y="185375"/>
                </a:cubicBezTo>
                <a:cubicBezTo>
                  <a:pt x="450334" y="193979"/>
                  <a:pt x="435830" y="198281"/>
                  <a:pt x="417640" y="198281"/>
                </a:cubicBezTo>
                <a:cubicBezTo>
                  <a:pt x="396972" y="198281"/>
                  <a:pt x="380491" y="191761"/>
                  <a:pt x="368201" y="178722"/>
                </a:cubicBezTo>
                <a:cubicBezTo>
                  <a:pt x="355914" y="165679"/>
                  <a:pt x="349772" y="147626"/>
                  <a:pt x="349772" y="124556"/>
                </a:cubicBezTo>
                <a:cubicBezTo>
                  <a:pt x="349772" y="101225"/>
                  <a:pt x="355939" y="83063"/>
                  <a:pt x="368272" y="70063"/>
                </a:cubicBezTo>
                <a:cubicBezTo>
                  <a:pt x="380603" y="57067"/>
                  <a:pt x="397282" y="50566"/>
                  <a:pt x="418309" y="50566"/>
                </a:cubicBezTo>
                <a:cubicBezTo>
                  <a:pt x="435517" y="50566"/>
                  <a:pt x="449204" y="54270"/>
                  <a:pt x="459360" y="61678"/>
                </a:cubicBezTo>
                <a:cubicBezTo>
                  <a:pt x="469519" y="69088"/>
                  <a:pt x="476813" y="80377"/>
                  <a:pt x="481251" y="95548"/>
                </a:cubicBezTo>
                <a:close/>
                <a:moveTo>
                  <a:pt x="492829" y="53763"/>
                </a:moveTo>
                <a:lnTo>
                  <a:pt x="620715" y="53763"/>
                </a:lnTo>
                <a:lnTo>
                  <a:pt x="620715" y="83969"/>
                </a:lnTo>
                <a:lnTo>
                  <a:pt x="575471" y="83969"/>
                </a:lnTo>
                <a:lnTo>
                  <a:pt x="575471" y="195088"/>
                </a:lnTo>
                <a:lnTo>
                  <a:pt x="538077" y="195088"/>
                </a:lnTo>
                <a:lnTo>
                  <a:pt x="538077" y="83969"/>
                </a:lnTo>
                <a:lnTo>
                  <a:pt x="492829" y="83969"/>
                </a:lnTo>
                <a:close/>
                <a:moveTo>
                  <a:pt x="666659" y="96876"/>
                </a:moveTo>
                <a:lnTo>
                  <a:pt x="632718" y="90757"/>
                </a:lnTo>
                <a:cubicBezTo>
                  <a:pt x="636530" y="77094"/>
                  <a:pt x="643100" y="66978"/>
                  <a:pt x="652417" y="60412"/>
                </a:cubicBezTo>
                <a:cubicBezTo>
                  <a:pt x="661737" y="53849"/>
                  <a:pt x="675575" y="50566"/>
                  <a:pt x="693936" y="50566"/>
                </a:cubicBezTo>
                <a:cubicBezTo>
                  <a:pt x="710615" y="50566"/>
                  <a:pt x="723038" y="52542"/>
                  <a:pt x="731196" y="56488"/>
                </a:cubicBezTo>
                <a:cubicBezTo>
                  <a:pt x="739357" y="60440"/>
                  <a:pt x="745107" y="65451"/>
                  <a:pt x="748433" y="71529"/>
                </a:cubicBezTo>
                <a:cubicBezTo>
                  <a:pt x="751763" y="77605"/>
                  <a:pt x="753423" y="88761"/>
                  <a:pt x="753423" y="104998"/>
                </a:cubicBezTo>
                <a:lnTo>
                  <a:pt x="753022" y="148648"/>
                </a:lnTo>
                <a:cubicBezTo>
                  <a:pt x="753022" y="161063"/>
                  <a:pt x="753617" y="170223"/>
                  <a:pt x="754816" y="176123"/>
                </a:cubicBezTo>
                <a:cubicBezTo>
                  <a:pt x="756015" y="182023"/>
                  <a:pt x="758257" y="188348"/>
                  <a:pt x="761537" y="195088"/>
                </a:cubicBezTo>
                <a:lnTo>
                  <a:pt x="724546" y="195088"/>
                </a:lnTo>
                <a:cubicBezTo>
                  <a:pt x="723567" y="192604"/>
                  <a:pt x="722372" y="188921"/>
                  <a:pt x="720954" y="184043"/>
                </a:cubicBezTo>
                <a:cubicBezTo>
                  <a:pt x="720331" y="181829"/>
                  <a:pt x="719884" y="180364"/>
                  <a:pt x="719615" y="179654"/>
                </a:cubicBezTo>
                <a:cubicBezTo>
                  <a:pt x="713228" y="185864"/>
                  <a:pt x="706406" y="190519"/>
                  <a:pt x="699127" y="193626"/>
                </a:cubicBezTo>
                <a:cubicBezTo>
                  <a:pt x="691852" y="196729"/>
                  <a:pt x="684089" y="198281"/>
                  <a:pt x="675838" y="198281"/>
                </a:cubicBezTo>
                <a:cubicBezTo>
                  <a:pt x="661284" y="198281"/>
                  <a:pt x="649825" y="194335"/>
                  <a:pt x="641440" y="186437"/>
                </a:cubicBezTo>
                <a:cubicBezTo>
                  <a:pt x="633056" y="178543"/>
                  <a:pt x="628862" y="168563"/>
                  <a:pt x="628862" y="156496"/>
                </a:cubicBezTo>
                <a:cubicBezTo>
                  <a:pt x="628862" y="148511"/>
                  <a:pt x="630773" y="141394"/>
                  <a:pt x="634590" y="135136"/>
                </a:cubicBezTo>
                <a:cubicBezTo>
                  <a:pt x="638399" y="128883"/>
                  <a:pt x="643748" y="124092"/>
                  <a:pt x="650617" y="120762"/>
                </a:cubicBezTo>
                <a:cubicBezTo>
                  <a:pt x="657493" y="117435"/>
                  <a:pt x="667408" y="114535"/>
                  <a:pt x="680361" y="112051"/>
                </a:cubicBezTo>
                <a:cubicBezTo>
                  <a:pt x="697838" y="108766"/>
                  <a:pt x="709949" y="105707"/>
                  <a:pt x="716691" y="102870"/>
                </a:cubicBezTo>
                <a:lnTo>
                  <a:pt x="716691" y="99141"/>
                </a:lnTo>
                <a:cubicBezTo>
                  <a:pt x="716691" y="91955"/>
                  <a:pt x="714920" y="86832"/>
                  <a:pt x="711370" y="83772"/>
                </a:cubicBezTo>
                <a:cubicBezTo>
                  <a:pt x="707821" y="80708"/>
                  <a:pt x="701121" y="79179"/>
                  <a:pt x="691279" y="79179"/>
                </a:cubicBezTo>
                <a:cubicBezTo>
                  <a:pt x="684619" y="79179"/>
                  <a:pt x="679435" y="80485"/>
                  <a:pt x="675702" y="83102"/>
                </a:cubicBezTo>
                <a:cubicBezTo>
                  <a:pt x="671976" y="85720"/>
                  <a:pt x="668962" y="90313"/>
                  <a:pt x="666659" y="96876"/>
                </a:cubicBezTo>
                <a:close/>
                <a:moveTo>
                  <a:pt x="716691" y="127221"/>
                </a:moveTo>
                <a:cubicBezTo>
                  <a:pt x="711900" y="128816"/>
                  <a:pt x="704318" y="130727"/>
                  <a:pt x="693936" y="132941"/>
                </a:cubicBezTo>
                <a:cubicBezTo>
                  <a:pt x="683553" y="135158"/>
                  <a:pt x="676768" y="137332"/>
                  <a:pt x="673578" y="139463"/>
                </a:cubicBezTo>
                <a:cubicBezTo>
                  <a:pt x="668699" y="142924"/>
                  <a:pt x="666259" y="147312"/>
                  <a:pt x="666259" y="152636"/>
                </a:cubicBezTo>
                <a:cubicBezTo>
                  <a:pt x="666259" y="157871"/>
                  <a:pt x="668207" y="162399"/>
                  <a:pt x="672110" y="166212"/>
                </a:cubicBezTo>
                <a:cubicBezTo>
                  <a:pt x="676019" y="170028"/>
                  <a:pt x="680983" y="171936"/>
                  <a:pt x="687013" y="171936"/>
                </a:cubicBezTo>
                <a:cubicBezTo>
                  <a:pt x="693759" y="171936"/>
                  <a:pt x="700189" y="169719"/>
                  <a:pt x="706313" y="165284"/>
                </a:cubicBezTo>
                <a:cubicBezTo>
                  <a:pt x="710834" y="161911"/>
                  <a:pt x="713811" y="157784"/>
                  <a:pt x="715230" y="152902"/>
                </a:cubicBezTo>
                <a:cubicBezTo>
                  <a:pt x="716205" y="149706"/>
                  <a:pt x="716691" y="143633"/>
                  <a:pt x="716691" y="134673"/>
                </a:cubicBezTo>
                <a:close/>
                <a:moveTo>
                  <a:pt x="790682" y="53763"/>
                </a:moveTo>
                <a:lnTo>
                  <a:pt x="872528" y="53763"/>
                </a:lnTo>
                <a:cubicBezTo>
                  <a:pt x="889294" y="53763"/>
                  <a:pt x="901850" y="56822"/>
                  <a:pt x="910187" y="62946"/>
                </a:cubicBezTo>
                <a:cubicBezTo>
                  <a:pt x="918525" y="69066"/>
                  <a:pt x="922694" y="78293"/>
                  <a:pt x="922694" y="90627"/>
                </a:cubicBezTo>
                <a:cubicBezTo>
                  <a:pt x="922694" y="98521"/>
                  <a:pt x="920409" y="105393"/>
                  <a:pt x="915840" y="111250"/>
                </a:cubicBezTo>
                <a:cubicBezTo>
                  <a:pt x="911275" y="117105"/>
                  <a:pt x="905529" y="121010"/>
                  <a:pt x="898610" y="122961"/>
                </a:cubicBezTo>
                <a:cubicBezTo>
                  <a:pt x="908366" y="125356"/>
                  <a:pt x="915638" y="129834"/>
                  <a:pt x="920430" y="136400"/>
                </a:cubicBezTo>
                <a:cubicBezTo>
                  <a:pt x="925222" y="142963"/>
                  <a:pt x="927616" y="150156"/>
                  <a:pt x="927616" y="157961"/>
                </a:cubicBezTo>
                <a:cubicBezTo>
                  <a:pt x="927616" y="168959"/>
                  <a:pt x="923584" y="177901"/>
                  <a:pt x="915509" y="184773"/>
                </a:cubicBezTo>
                <a:cubicBezTo>
                  <a:pt x="907430" y="191650"/>
                  <a:pt x="895500" y="195088"/>
                  <a:pt x="879714" y="195088"/>
                </a:cubicBezTo>
                <a:lnTo>
                  <a:pt x="790682" y="195088"/>
                </a:lnTo>
                <a:close/>
                <a:moveTo>
                  <a:pt x="828342" y="112449"/>
                </a:moveTo>
                <a:lnTo>
                  <a:pt x="852429" y="112449"/>
                </a:lnTo>
                <a:cubicBezTo>
                  <a:pt x="864053" y="112449"/>
                  <a:pt x="872456" y="110985"/>
                  <a:pt x="877648" y="108057"/>
                </a:cubicBezTo>
                <a:cubicBezTo>
                  <a:pt x="882836" y="105130"/>
                  <a:pt x="885434" y="100515"/>
                  <a:pt x="885434" y="94220"/>
                </a:cubicBezTo>
                <a:cubicBezTo>
                  <a:pt x="885434" y="88272"/>
                  <a:pt x="883015" y="84034"/>
                  <a:pt x="878184" y="81508"/>
                </a:cubicBezTo>
                <a:cubicBezTo>
                  <a:pt x="873342" y="78981"/>
                  <a:pt x="864760" y="77714"/>
                  <a:pt x="852429" y="77714"/>
                </a:cubicBezTo>
                <a:lnTo>
                  <a:pt x="828342" y="77714"/>
                </a:lnTo>
                <a:close/>
                <a:moveTo>
                  <a:pt x="828342" y="171133"/>
                </a:moveTo>
                <a:lnTo>
                  <a:pt x="857890" y="171133"/>
                </a:lnTo>
                <a:cubicBezTo>
                  <a:pt x="868529" y="171133"/>
                  <a:pt x="876294" y="169848"/>
                  <a:pt x="881176" y="167274"/>
                </a:cubicBezTo>
                <a:cubicBezTo>
                  <a:pt x="886050" y="164703"/>
                  <a:pt x="888491" y="160088"/>
                  <a:pt x="888491" y="153436"/>
                </a:cubicBezTo>
                <a:cubicBezTo>
                  <a:pt x="888491" y="146517"/>
                  <a:pt x="885701" y="141747"/>
                  <a:pt x="880110" y="139130"/>
                </a:cubicBezTo>
                <a:cubicBezTo>
                  <a:pt x="874520" y="136512"/>
                  <a:pt x="863655" y="135205"/>
                  <a:pt x="847508" y="135205"/>
                </a:cubicBezTo>
                <a:lnTo>
                  <a:pt x="828342" y="135205"/>
                </a:lnTo>
                <a:close/>
                <a:moveTo>
                  <a:pt x="957024" y="53763"/>
                </a:moveTo>
                <a:lnTo>
                  <a:pt x="991490" y="53763"/>
                </a:lnTo>
                <a:lnTo>
                  <a:pt x="991490" y="164880"/>
                </a:lnTo>
                <a:lnTo>
                  <a:pt x="1034477" y="164880"/>
                </a:lnTo>
                <a:lnTo>
                  <a:pt x="1034477" y="53763"/>
                </a:lnTo>
                <a:lnTo>
                  <a:pt x="1068937" y="53763"/>
                </a:lnTo>
                <a:lnTo>
                  <a:pt x="1068937" y="164880"/>
                </a:lnTo>
                <a:lnTo>
                  <a:pt x="1112454" y="164880"/>
                </a:lnTo>
                <a:lnTo>
                  <a:pt x="1112454" y="53763"/>
                </a:lnTo>
                <a:lnTo>
                  <a:pt x="1146927" y="53763"/>
                </a:lnTo>
                <a:lnTo>
                  <a:pt x="1146927" y="164880"/>
                </a:lnTo>
                <a:lnTo>
                  <a:pt x="1162228" y="164880"/>
                </a:lnTo>
                <a:lnTo>
                  <a:pt x="1162228" y="232351"/>
                </a:lnTo>
                <a:lnTo>
                  <a:pt x="1132024" y="232351"/>
                </a:lnTo>
                <a:lnTo>
                  <a:pt x="1132024" y="195088"/>
                </a:lnTo>
                <a:lnTo>
                  <a:pt x="957024" y="195088"/>
                </a:lnTo>
                <a:close/>
                <a:moveTo>
                  <a:pt x="1186844" y="53763"/>
                </a:moveTo>
                <a:lnTo>
                  <a:pt x="1222779" y="53763"/>
                </a:lnTo>
                <a:lnTo>
                  <a:pt x="1222779" y="142524"/>
                </a:lnTo>
                <a:lnTo>
                  <a:pt x="1280264" y="53763"/>
                </a:lnTo>
                <a:lnTo>
                  <a:pt x="1316991" y="53763"/>
                </a:lnTo>
                <a:lnTo>
                  <a:pt x="1316991" y="195088"/>
                </a:lnTo>
                <a:lnTo>
                  <a:pt x="1281067" y="195088"/>
                </a:lnTo>
                <a:lnTo>
                  <a:pt x="1281067" y="104731"/>
                </a:lnTo>
                <a:lnTo>
                  <a:pt x="1222779" y="195088"/>
                </a:lnTo>
                <a:lnTo>
                  <a:pt x="1186844" y="195088"/>
                </a:lnTo>
                <a:close/>
                <a:moveTo>
                  <a:pt x="1353856" y="53763"/>
                </a:moveTo>
                <a:lnTo>
                  <a:pt x="1391116" y="53763"/>
                </a:lnTo>
                <a:lnTo>
                  <a:pt x="1391116" y="111521"/>
                </a:lnTo>
                <a:cubicBezTo>
                  <a:pt x="1397329" y="110805"/>
                  <a:pt x="1401721" y="108897"/>
                  <a:pt x="1404295" y="105793"/>
                </a:cubicBezTo>
                <a:cubicBezTo>
                  <a:pt x="1406866" y="102691"/>
                  <a:pt x="1409972" y="95904"/>
                  <a:pt x="1413608" y="85435"/>
                </a:cubicBezTo>
                <a:cubicBezTo>
                  <a:pt x="1418400" y="71507"/>
                  <a:pt x="1423631" y="62589"/>
                  <a:pt x="1429308" y="58688"/>
                </a:cubicBezTo>
                <a:cubicBezTo>
                  <a:pt x="1434988" y="54781"/>
                  <a:pt x="1442441" y="52830"/>
                  <a:pt x="1451667" y="52830"/>
                </a:cubicBezTo>
                <a:cubicBezTo>
                  <a:pt x="1454501" y="52830"/>
                  <a:pt x="1459426" y="53053"/>
                  <a:pt x="1466435" y="53496"/>
                </a:cubicBezTo>
                <a:lnTo>
                  <a:pt x="1466568" y="78250"/>
                </a:lnTo>
                <a:cubicBezTo>
                  <a:pt x="1456722" y="78250"/>
                  <a:pt x="1450421" y="79179"/>
                  <a:pt x="1447672" y="81040"/>
                </a:cubicBezTo>
                <a:cubicBezTo>
                  <a:pt x="1444921" y="82994"/>
                  <a:pt x="1441954" y="88804"/>
                  <a:pt x="1438758" y="98478"/>
                </a:cubicBezTo>
                <a:cubicBezTo>
                  <a:pt x="1434409" y="111521"/>
                  <a:pt x="1428156" y="119545"/>
                  <a:pt x="1419995" y="122566"/>
                </a:cubicBezTo>
                <a:cubicBezTo>
                  <a:pt x="1431792" y="125845"/>
                  <a:pt x="1441772" y="136090"/>
                  <a:pt x="1449932" y="153306"/>
                </a:cubicBezTo>
                <a:cubicBezTo>
                  <a:pt x="1450382" y="154191"/>
                  <a:pt x="1450868" y="155124"/>
                  <a:pt x="1451401" y="156099"/>
                </a:cubicBezTo>
                <a:lnTo>
                  <a:pt x="1472288" y="195088"/>
                </a:lnTo>
                <a:lnTo>
                  <a:pt x="1432102" y="195088"/>
                </a:lnTo>
                <a:lnTo>
                  <a:pt x="1413475" y="154235"/>
                </a:lnTo>
                <a:cubicBezTo>
                  <a:pt x="1409656" y="145983"/>
                  <a:pt x="1406358" y="140684"/>
                  <a:pt x="1403557" y="138330"/>
                </a:cubicBezTo>
                <a:cubicBezTo>
                  <a:pt x="1400767" y="135982"/>
                  <a:pt x="1396617" y="134809"/>
                  <a:pt x="1391116" y="134809"/>
                </a:cubicBezTo>
                <a:lnTo>
                  <a:pt x="1391116" y="195088"/>
                </a:lnTo>
                <a:lnTo>
                  <a:pt x="1353856" y="195088"/>
                </a:lnTo>
                <a:close/>
                <a:moveTo>
                  <a:pt x="1483074" y="122429"/>
                </a:moveTo>
                <a:cubicBezTo>
                  <a:pt x="1483074" y="110008"/>
                  <a:pt x="1486134" y="97989"/>
                  <a:pt x="1492254" y="86363"/>
                </a:cubicBezTo>
                <a:cubicBezTo>
                  <a:pt x="1498374" y="74743"/>
                  <a:pt x="1507050" y="65873"/>
                  <a:pt x="1518271" y="59749"/>
                </a:cubicBezTo>
                <a:cubicBezTo>
                  <a:pt x="1529495" y="53629"/>
                  <a:pt x="1542024" y="50566"/>
                  <a:pt x="1555866" y="50566"/>
                </a:cubicBezTo>
                <a:cubicBezTo>
                  <a:pt x="1577246" y="50566"/>
                  <a:pt x="1594767" y="57510"/>
                  <a:pt x="1608426" y="71391"/>
                </a:cubicBezTo>
                <a:cubicBezTo>
                  <a:pt x="1622091" y="85276"/>
                  <a:pt x="1628921" y="102822"/>
                  <a:pt x="1628921" y="124024"/>
                </a:cubicBezTo>
                <a:cubicBezTo>
                  <a:pt x="1628921" y="145407"/>
                  <a:pt x="1622026" y="163130"/>
                  <a:pt x="1608232" y="177189"/>
                </a:cubicBezTo>
                <a:cubicBezTo>
                  <a:pt x="1594433" y="191250"/>
                  <a:pt x="1577070" y="198281"/>
                  <a:pt x="1556129" y="198281"/>
                </a:cubicBezTo>
                <a:cubicBezTo>
                  <a:pt x="1543176" y="198281"/>
                  <a:pt x="1530824" y="195354"/>
                  <a:pt x="1519070" y="189500"/>
                </a:cubicBezTo>
                <a:cubicBezTo>
                  <a:pt x="1507316" y="183643"/>
                  <a:pt x="1498374" y="175060"/>
                  <a:pt x="1492254" y="163746"/>
                </a:cubicBezTo>
                <a:cubicBezTo>
                  <a:pt x="1486134" y="152439"/>
                  <a:pt x="1483074" y="138661"/>
                  <a:pt x="1483074" y="122429"/>
                </a:cubicBezTo>
                <a:close/>
                <a:moveTo>
                  <a:pt x="1521399" y="124427"/>
                </a:moveTo>
                <a:cubicBezTo>
                  <a:pt x="1521399" y="138441"/>
                  <a:pt x="1524723" y="149176"/>
                  <a:pt x="1531375" y="156629"/>
                </a:cubicBezTo>
                <a:cubicBezTo>
                  <a:pt x="1538035" y="164081"/>
                  <a:pt x="1546239" y="167807"/>
                  <a:pt x="1555999" y="167807"/>
                </a:cubicBezTo>
                <a:cubicBezTo>
                  <a:pt x="1565755" y="167807"/>
                  <a:pt x="1573942" y="164081"/>
                  <a:pt x="1580555" y="156629"/>
                </a:cubicBezTo>
                <a:cubicBezTo>
                  <a:pt x="1587157" y="149176"/>
                  <a:pt x="1590462" y="138355"/>
                  <a:pt x="1590462" y="124160"/>
                </a:cubicBezTo>
                <a:cubicBezTo>
                  <a:pt x="1590462" y="110322"/>
                  <a:pt x="1587157" y="99673"/>
                  <a:pt x="1580555" y="92221"/>
                </a:cubicBezTo>
                <a:cubicBezTo>
                  <a:pt x="1573942" y="84770"/>
                  <a:pt x="1565755" y="81040"/>
                  <a:pt x="1555999" y="81040"/>
                </a:cubicBezTo>
                <a:cubicBezTo>
                  <a:pt x="1546239" y="81040"/>
                  <a:pt x="1538035" y="84770"/>
                  <a:pt x="1531375" y="92221"/>
                </a:cubicBezTo>
                <a:cubicBezTo>
                  <a:pt x="1524723" y="99673"/>
                  <a:pt x="1521399" y="110408"/>
                  <a:pt x="1521399" y="124427"/>
                </a:cubicBezTo>
                <a:close/>
                <a:moveTo>
                  <a:pt x="1655996" y="53763"/>
                </a:moveTo>
                <a:lnTo>
                  <a:pt x="1702303" y="53763"/>
                </a:lnTo>
                <a:lnTo>
                  <a:pt x="1737439" y="152241"/>
                </a:lnTo>
                <a:lnTo>
                  <a:pt x="1772838" y="53763"/>
                </a:lnTo>
                <a:lnTo>
                  <a:pt x="1819011" y="53763"/>
                </a:lnTo>
                <a:lnTo>
                  <a:pt x="1819011" y="195088"/>
                </a:lnTo>
                <a:lnTo>
                  <a:pt x="1787209" y="195088"/>
                </a:lnTo>
                <a:lnTo>
                  <a:pt x="1787209" y="102071"/>
                </a:lnTo>
                <a:lnTo>
                  <a:pt x="1752746" y="195088"/>
                </a:lnTo>
                <a:lnTo>
                  <a:pt x="1720807" y="195088"/>
                </a:lnTo>
                <a:lnTo>
                  <a:pt x="1687932" y="102071"/>
                </a:lnTo>
                <a:lnTo>
                  <a:pt x="1687932" y="195088"/>
                </a:lnTo>
                <a:lnTo>
                  <a:pt x="1655996" y="19508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3055838" y="3368183"/>
            <a:ext cx="3330378" cy="201880"/>
          </a:xfrm>
          <a:custGeom>
            <a:avLst/>
            <a:gdLst/>
            <a:ahLst/>
            <a:cxnLst/>
            <a:rect l="l" t="t" r="r" b="b"/>
            <a:pathLst>
              <a:path w="3330378" h="201880">
                <a:moveTo>
                  <a:pt x="0" y="3197"/>
                </a:moveTo>
                <a:lnTo>
                  <a:pt x="95418" y="3197"/>
                </a:lnTo>
                <a:lnTo>
                  <a:pt x="95418" y="33403"/>
                </a:lnTo>
                <a:lnTo>
                  <a:pt x="37400" y="33403"/>
                </a:lnTo>
                <a:lnTo>
                  <a:pt x="37400" y="144522"/>
                </a:lnTo>
                <a:lnTo>
                  <a:pt x="0" y="144522"/>
                </a:lnTo>
                <a:close/>
                <a:moveTo>
                  <a:pt x="103604" y="71863"/>
                </a:moveTo>
                <a:cubicBezTo>
                  <a:pt x="103604" y="59442"/>
                  <a:pt x="106665" y="47423"/>
                  <a:pt x="112787" y="35797"/>
                </a:cubicBezTo>
                <a:cubicBezTo>
                  <a:pt x="118908" y="24177"/>
                  <a:pt x="127577" y="15307"/>
                  <a:pt x="138798" y="9183"/>
                </a:cubicBezTo>
                <a:cubicBezTo>
                  <a:pt x="150023" y="3063"/>
                  <a:pt x="162558" y="0"/>
                  <a:pt x="176393" y="0"/>
                </a:cubicBezTo>
                <a:cubicBezTo>
                  <a:pt x="197773" y="0"/>
                  <a:pt x="215294" y="6944"/>
                  <a:pt x="228960" y="20825"/>
                </a:cubicBezTo>
                <a:cubicBezTo>
                  <a:pt x="242618" y="34710"/>
                  <a:pt x="249455" y="52256"/>
                  <a:pt x="249455" y="73458"/>
                </a:cubicBezTo>
                <a:cubicBezTo>
                  <a:pt x="249455" y="94841"/>
                  <a:pt x="242554" y="112564"/>
                  <a:pt x="228765" y="126623"/>
                </a:cubicBezTo>
                <a:cubicBezTo>
                  <a:pt x="214967" y="140684"/>
                  <a:pt x="197597" y="147715"/>
                  <a:pt x="176660" y="147715"/>
                </a:cubicBezTo>
                <a:cubicBezTo>
                  <a:pt x="163709" y="147715"/>
                  <a:pt x="151351" y="144788"/>
                  <a:pt x="139597" y="138934"/>
                </a:cubicBezTo>
                <a:cubicBezTo>
                  <a:pt x="127843" y="133077"/>
                  <a:pt x="118908" y="124494"/>
                  <a:pt x="112787" y="113180"/>
                </a:cubicBezTo>
                <a:cubicBezTo>
                  <a:pt x="106665" y="101873"/>
                  <a:pt x="103604" y="88095"/>
                  <a:pt x="103604" y="71863"/>
                </a:cubicBezTo>
                <a:close/>
                <a:moveTo>
                  <a:pt x="141926" y="73861"/>
                </a:moveTo>
                <a:cubicBezTo>
                  <a:pt x="141926" y="87875"/>
                  <a:pt x="145256" y="98610"/>
                  <a:pt x="151906" y="106063"/>
                </a:cubicBezTo>
                <a:cubicBezTo>
                  <a:pt x="158558" y="113515"/>
                  <a:pt x="166766" y="117241"/>
                  <a:pt x="176533" y="117241"/>
                </a:cubicBezTo>
                <a:cubicBezTo>
                  <a:pt x="186289" y="117241"/>
                  <a:pt x="194469" y="113515"/>
                  <a:pt x="201082" y="106063"/>
                </a:cubicBezTo>
                <a:cubicBezTo>
                  <a:pt x="207691" y="98610"/>
                  <a:pt x="210993" y="87789"/>
                  <a:pt x="210993" y="73594"/>
                </a:cubicBezTo>
                <a:cubicBezTo>
                  <a:pt x="210993" y="59756"/>
                  <a:pt x="207691" y="49107"/>
                  <a:pt x="201082" y="41655"/>
                </a:cubicBezTo>
                <a:cubicBezTo>
                  <a:pt x="194469" y="34204"/>
                  <a:pt x="186289" y="30474"/>
                  <a:pt x="176533" y="30474"/>
                </a:cubicBezTo>
                <a:cubicBezTo>
                  <a:pt x="166766" y="30474"/>
                  <a:pt x="158558" y="34204"/>
                  <a:pt x="151906" y="41655"/>
                </a:cubicBezTo>
                <a:cubicBezTo>
                  <a:pt x="145256" y="49107"/>
                  <a:pt x="141926" y="59842"/>
                  <a:pt x="141926" y="73861"/>
                </a:cubicBezTo>
                <a:close/>
                <a:moveTo>
                  <a:pt x="255420" y="3197"/>
                </a:moveTo>
                <a:lnTo>
                  <a:pt x="383306" y="3197"/>
                </a:lnTo>
                <a:lnTo>
                  <a:pt x="383306" y="33403"/>
                </a:lnTo>
                <a:lnTo>
                  <a:pt x="338061" y="33403"/>
                </a:lnTo>
                <a:lnTo>
                  <a:pt x="338061" y="144522"/>
                </a:lnTo>
                <a:lnTo>
                  <a:pt x="300665" y="144522"/>
                </a:lnTo>
                <a:lnTo>
                  <a:pt x="300665" y="33403"/>
                </a:lnTo>
                <a:lnTo>
                  <a:pt x="255420" y="33403"/>
                </a:lnTo>
                <a:close/>
                <a:moveTo>
                  <a:pt x="389113" y="71863"/>
                </a:moveTo>
                <a:cubicBezTo>
                  <a:pt x="389113" y="59442"/>
                  <a:pt x="392170" y="47423"/>
                  <a:pt x="398290" y="35797"/>
                </a:cubicBezTo>
                <a:cubicBezTo>
                  <a:pt x="404410" y="24177"/>
                  <a:pt x="413085" y="15307"/>
                  <a:pt x="424303" y="9183"/>
                </a:cubicBezTo>
                <a:cubicBezTo>
                  <a:pt x="435531" y="3063"/>
                  <a:pt x="448060" y="0"/>
                  <a:pt x="461902" y="0"/>
                </a:cubicBezTo>
                <a:cubicBezTo>
                  <a:pt x="483278" y="0"/>
                  <a:pt x="500803" y="6944"/>
                  <a:pt x="514462" y="20825"/>
                </a:cubicBezTo>
                <a:cubicBezTo>
                  <a:pt x="528127" y="34710"/>
                  <a:pt x="534960" y="52256"/>
                  <a:pt x="534960" y="73458"/>
                </a:cubicBezTo>
                <a:cubicBezTo>
                  <a:pt x="534960" y="94841"/>
                  <a:pt x="528062" y="112564"/>
                  <a:pt x="514267" y="126623"/>
                </a:cubicBezTo>
                <a:cubicBezTo>
                  <a:pt x="500472" y="140684"/>
                  <a:pt x="483106" y="147715"/>
                  <a:pt x="462164" y="147715"/>
                </a:cubicBezTo>
                <a:cubicBezTo>
                  <a:pt x="449212" y="147715"/>
                  <a:pt x="436860" y="144788"/>
                  <a:pt x="425106" y="138934"/>
                </a:cubicBezTo>
                <a:cubicBezTo>
                  <a:pt x="413348" y="133077"/>
                  <a:pt x="404410" y="124494"/>
                  <a:pt x="398290" y="113180"/>
                </a:cubicBezTo>
                <a:cubicBezTo>
                  <a:pt x="392170" y="101873"/>
                  <a:pt x="389113" y="88095"/>
                  <a:pt x="389113" y="71863"/>
                </a:cubicBezTo>
                <a:close/>
                <a:moveTo>
                  <a:pt x="427435" y="73861"/>
                </a:moveTo>
                <a:cubicBezTo>
                  <a:pt x="427435" y="87875"/>
                  <a:pt x="430761" y="98610"/>
                  <a:pt x="437411" y="106063"/>
                </a:cubicBezTo>
                <a:cubicBezTo>
                  <a:pt x="444071" y="113515"/>
                  <a:pt x="452275" y="117241"/>
                  <a:pt x="462035" y="117241"/>
                </a:cubicBezTo>
                <a:cubicBezTo>
                  <a:pt x="471791" y="117241"/>
                  <a:pt x="479978" y="113515"/>
                  <a:pt x="486590" y="106063"/>
                </a:cubicBezTo>
                <a:cubicBezTo>
                  <a:pt x="493193" y="98610"/>
                  <a:pt x="496498" y="87789"/>
                  <a:pt x="496498" y="73594"/>
                </a:cubicBezTo>
                <a:cubicBezTo>
                  <a:pt x="496498" y="59756"/>
                  <a:pt x="493193" y="49107"/>
                  <a:pt x="486590" y="41655"/>
                </a:cubicBezTo>
                <a:cubicBezTo>
                  <a:pt x="479978" y="34204"/>
                  <a:pt x="471791" y="30474"/>
                  <a:pt x="462035" y="30474"/>
                </a:cubicBezTo>
                <a:cubicBezTo>
                  <a:pt x="452275" y="30474"/>
                  <a:pt x="444071" y="34204"/>
                  <a:pt x="437411" y="41655"/>
                </a:cubicBezTo>
                <a:cubicBezTo>
                  <a:pt x="430761" y="49107"/>
                  <a:pt x="427435" y="59842"/>
                  <a:pt x="427435" y="73861"/>
                </a:cubicBezTo>
                <a:close/>
                <a:moveTo>
                  <a:pt x="564634" y="3197"/>
                </a:moveTo>
                <a:lnTo>
                  <a:pt x="646477" y="3197"/>
                </a:lnTo>
                <a:cubicBezTo>
                  <a:pt x="663242" y="3197"/>
                  <a:pt x="675799" y="6256"/>
                  <a:pt x="684140" y="12380"/>
                </a:cubicBezTo>
                <a:cubicBezTo>
                  <a:pt x="692478" y="18500"/>
                  <a:pt x="696647" y="27727"/>
                  <a:pt x="696647" y="40061"/>
                </a:cubicBezTo>
                <a:cubicBezTo>
                  <a:pt x="696647" y="47955"/>
                  <a:pt x="694361" y="54827"/>
                  <a:pt x="689795" y="60684"/>
                </a:cubicBezTo>
                <a:cubicBezTo>
                  <a:pt x="685227" y="66539"/>
                  <a:pt x="679482" y="70444"/>
                  <a:pt x="672559" y="72395"/>
                </a:cubicBezTo>
                <a:cubicBezTo>
                  <a:pt x="682315" y="74790"/>
                  <a:pt x="689591" y="79268"/>
                  <a:pt x="694383" y="85834"/>
                </a:cubicBezTo>
                <a:cubicBezTo>
                  <a:pt x="699174" y="92397"/>
                  <a:pt x="701568" y="99590"/>
                  <a:pt x="701568" y="107395"/>
                </a:cubicBezTo>
                <a:cubicBezTo>
                  <a:pt x="701568" y="118393"/>
                  <a:pt x="697532" y="127335"/>
                  <a:pt x="689461" y="134207"/>
                </a:cubicBezTo>
                <a:cubicBezTo>
                  <a:pt x="681383" y="141084"/>
                  <a:pt x="669452" y="144522"/>
                  <a:pt x="653663" y="144522"/>
                </a:cubicBezTo>
                <a:lnTo>
                  <a:pt x="564634" y="144522"/>
                </a:lnTo>
                <a:close/>
                <a:moveTo>
                  <a:pt x="602298" y="61883"/>
                </a:moveTo>
                <a:lnTo>
                  <a:pt x="626382" y="61883"/>
                </a:lnTo>
                <a:cubicBezTo>
                  <a:pt x="638006" y="61883"/>
                  <a:pt x="646409" y="60419"/>
                  <a:pt x="651600" y="57491"/>
                </a:cubicBezTo>
                <a:cubicBezTo>
                  <a:pt x="656791" y="54564"/>
                  <a:pt x="659387" y="49949"/>
                  <a:pt x="659387" y="43654"/>
                </a:cubicBezTo>
                <a:cubicBezTo>
                  <a:pt x="659387" y="37706"/>
                  <a:pt x="656967" y="33468"/>
                  <a:pt x="652132" y="30942"/>
                </a:cubicBezTo>
                <a:cubicBezTo>
                  <a:pt x="647298" y="28415"/>
                  <a:pt x="638712" y="27148"/>
                  <a:pt x="626382" y="27148"/>
                </a:cubicBezTo>
                <a:lnTo>
                  <a:pt x="602298" y="27148"/>
                </a:lnTo>
                <a:close/>
                <a:moveTo>
                  <a:pt x="602298" y="120567"/>
                </a:moveTo>
                <a:lnTo>
                  <a:pt x="631843" y="120567"/>
                </a:lnTo>
                <a:cubicBezTo>
                  <a:pt x="642482" y="120567"/>
                  <a:pt x="650246" y="119282"/>
                  <a:pt x="655128" y="116708"/>
                </a:cubicBezTo>
                <a:cubicBezTo>
                  <a:pt x="660003" y="114137"/>
                  <a:pt x="662444" y="109522"/>
                  <a:pt x="662444" y="102870"/>
                </a:cubicBezTo>
                <a:cubicBezTo>
                  <a:pt x="662444" y="95951"/>
                  <a:pt x="659650" y="91181"/>
                  <a:pt x="654063" y="88564"/>
                </a:cubicBezTo>
                <a:cubicBezTo>
                  <a:pt x="648475" y="85946"/>
                  <a:pt x="637610" y="84639"/>
                  <a:pt x="621460" y="84639"/>
                </a:cubicBezTo>
                <a:lnTo>
                  <a:pt x="602298" y="84639"/>
                </a:lnTo>
                <a:close/>
                <a:moveTo>
                  <a:pt x="807894" y="3197"/>
                </a:moveTo>
                <a:lnTo>
                  <a:pt x="889737" y="3197"/>
                </a:lnTo>
                <a:cubicBezTo>
                  <a:pt x="906502" y="3197"/>
                  <a:pt x="919059" y="6256"/>
                  <a:pt x="927396" y="12380"/>
                </a:cubicBezTo>
                <a:cubicBezTo>
                  <a:pt x="935737" y="18500"/>
                  <a:pt x="939909" y="27727"/>
                  <a:pt x="939909" y="40061"/>
                </a:cubicBezTo>
                <a:cubicBezTo>
                  <a:pt x="939909" y="47955"/>
                  <a:pt x="937623" y="54827"/>
                  <a:pt x="933055" y="60684"/>
                </a:cubicBezTo>
                <a:cubicBezTo>
                  <a:pt x="928483" y="66539"/>
                  <a:pt x="922741" y="70444"/>
                  <a:pt x="915825" y="72395"/>
                </a:cubicBezTo>
                <a:cubicBezTo>
                  <a:pt x="925581" y="74790"/>
                  <a:pt x="932857" y="79268"/>
                  <a:pt x="937649" y="85834"/>
                </a:cubicBezTo>
                <a:cubicBezTo>
                  <a:pt x="942440" y="92397"/>
                  <a:pt x="944834" y="99590"/>
                  <a:pt x="944834" y="107395"/>
                </a:cubicBezTo>
                <a:cubicBezTo>
                  <a:pt x="944834" y="118393"/>
                  <a:pt x="940798" y="127335"/>
                  <a:pt x="932724" y="134207"/>
                </a:cubicBezTo>
                <a:cubicBezTo>
                  <a:pt x="924649" y="141084"/>
                  <a:pt x="912719" y="144522"/>
                  <a:pt x="896922" y="144522"/>
                </a:cubicBezTo>
                <a:lnTo>
                  <a:pt x="807894" y="144522"/>
                </a:lnTo>
                <a:close/>
                <a:moveTo>
                  <a:pt x="845557" y="61883"/>
                </a:moveTo>
                <a:lnTo>
                  <a:pt x="869641" y="61883"/>
                </a:lnTo>
                <a:cubicBezTo>
                  <a:pt x="881266" y="61883"/>
                  <a:pt x="889668" y="60419"/>
                  <a:pt x="894862" y="57491"/>
                </a:cubicBezTo>
                <a:cubicBezTo>
                  <a:pt x="900050" y="54564"/>
                  <a:pt x="902642" y="49949"/>
                  <a:pt x="902642" y="43654"/>
                </a:cubicBezTo>
                <a:cubicBezTo>
                  <a:pt x="902642" y="37706"/>
                  <a:pt x="900227" y="33468"/>
                  <a:pt x="895392" y="30942"/>
                </a:cubicBezTo>
                <a:cubicBezTo>
                  <a:pt x="890557" y="28415"/>
                  <a:pt x="881978" y="27148"/>
                  <a:pt x="869641" y="27148"/>
                </a:cubicBezTo>
                <a:lnTo>
                  <a:pt x="845557" y="27148"/>
                </a:lnTo>
                <a:close/>
                <a:moveTo>
                  <a:pt x="845557" y="120567"/>
                </a:moveTo>
                <a:lnTo>
                  <a:pt x="875099" y="120567"/>
                </a:lnTo>
                <a:cubicBezTo>
                  <a:pt x="885748" y="120567"/>
                  <a:pt x="893512" y="119282"/>
                  <a:pt x="898390" y="116708"/>
                </a:cubicBezTo>
                <a:cubicBezTo>
                  <a:pt x="903268" y="114137"/>
                  <a:pt x="905709" y="109522"/>
                  <a:pt x="905709" y="102870"/>
                </a:cubicBezTo>
                <a:cubicBezTo>
                  <a:pt x="905709" y="95951"/>
                  <a:pt x="902909" y="91181"/>
                  <a:pt x="897329" y="88564"/>
                </a:cubicBezTo>
                <a:cubicBezTo>
                  <a:pt x="891734" y="85946"/>
                  <a:pt x="880869" y="84639"/>
                  <a:pt x="864717" y="84639"/>
                </a:cubicBezTo>
                <a:lnTo>
                  <a:pt x="845557" y="84639"/>
                </a:lnTo>
                <a:close/>
                <a:moveTo>
                  <a:pt x="975305" y="3197"/>
                </a:moveTo>
                <a:lnTo>
                  <a:pt x="1012698" y="3197"/>
                </a:lnTo>
                <a:lnTo>
                  <a:pt x="1012698" y="61883"/>
                </a:lnTo>
                <a:lnTo>
                  <a:pt x="1050228" y="61883"/>
                </a:lnTo>
                <a:cubicBezTo>
                  <a:pt x="1064948" y="61883"/>
                  <a:pt x="1076198" y="62925"/>
                  <a:pt x="1083960" y="65009"/>
                </a:cubicBezTo>
                <a:cubicBezTo>
                  <a:pt x="1091721" y="67093"/>
                  <a:pt x="1098285" y="71643"/>
                  <a:pt x="1103655" y="78652"/>
                </a:cubicBezTo>
                <a:cubicBezTo>
                  <a:pt x="1109020" y="85661"/>
                  <a:pt x="1111708" y="93909"/>
                  <a:pt x="1111708" y="103402"/>
                </a:cubicBezTo>
                <a:cubicBezTo>
                  <a:pt x="1111708" y="117065"/>
                  <a:pt x="1107003" y="127335"/>
                  <a:pt x="1097600" y="134207"/>
                </a:cubicBezTo>
                <a:cubicBezTo>
                  <a:pt x="1088197" y="141084"/>
                  <a:pt x="1074092" y="144522"/>
                  <a:pt x="1055282" y="144522"/>
                </a:cubicBezTo>
                <a:lnTo>
                  <a:pt x="975305" y="144522"/>
                </a:lnTo>
                <a:close/>
                <a:moveTo>
                  <a:pt x="1012698" y="120834"/>
                </a:moveTo>
                <a:lnTo>
                  <a:pt x="1047427" y="120834"/>
                </a:lnTo>
                <a:cubicBezTo>
                  <a:pt x="1056478" y="120834"/>
                  <a:pt x="1063044" y="119416"/>
                  <a:pt x="1067123" y="116575"/>
                </a:cubicBezTo>
                <a:cubicBezTo>
                  <a:pt x="1071208" y="113739"/>
                  <a:pt x="1073246" y="109126"/>
                  <a:pt x="1073246" y="102740"/>
                </a:cubicBezTo>
                <a:cubicBezTo>
                  <a:pt x="1073246" y="95908"/>
                  <a:pt x="1070607" y="91228"/>
                  <a:pt x="1065329" y="88697"/>
                </a:cubicBezTo>
                <a:cubicBezTo>
                  <a:pt x="1060049" y="86170"/>
                  <a:pt x="1050577" y="84906"/>
                  <a:pt x="1036918" y="84906"/>
                </a:cubicBezTo>
                <a:lnTo>
                  <a:pt x="1012698" y="84906"/>
                </a:lnTo>
                <a:close/>
                <a:moveTo>
                  <a:pt x="1132999" y="3197"/>
                </a:moveTo>
                <a:lnTo>
                  <a:pt x="1170389" y="3197"/>
                </a:lnTo>
                <a:lnTo>
                  <a:pt x="1170389" y="144522"/>
                </a:lnTo>
                <a:lnTo>
                  <a:pt x="1132999" y="144522"/>
                </a:lnTo>
                <a:close/>
                <a:moveTo>
                  <a:pt x="1331010" y="44982"/>
                </a:moveTo>
                <a:lnTo>
                  <a:pt x="1294153" y="51634"/>
                </a:lnTo>
                <a:cubicBezTo>
                  <a:pt x="1292911" y="44272"/>
                  <a:pt x="1290089" y="38729"/>
                  <a:pt x="1285700" y="35002"/>
                </a:cubicBezTo>
                <a:cubicBezTo>
                  <a:pt x="1281308" y="31272"/>
                  <a:pt x="1275606" y="29412"/>
                  <a:pt x="1268597" y="29412"/>
                </a:cubicBezTo>
                <a:cubicBezTo>
                  <a:pt x="1259280" y="29412"/>
                  <a:pt x="1251849" y="32626"/>
                  <a:pt x="1246313" y="39060"/>
                </a:cubicBezTo>
                <a:cubicBezTo>
                  <a:pt x="1240765" y="45493"/>
                  <a:pt x="1237990" y="56250"/>
                  <a:pt x="1237990" y="71329"/>
                </a:cubicBezTo>
                <a:cubicBezTo>
                  <a:pt x="1237990" y="88095"/>
                  <a:pt x="1240808" y="99939"/>
                  <a:pt x="1246439" y="106859"/>
                </a:cubicBezTo>
                <a:cubicBezTo>
                  <a:pt x="1252069" y="113778"/>
                  <a:pt x="1259637" y="117241"/>
                  <a:pt x="1269133" y="117241"/>
                </a:cubicBezTo>
                <a:cubicBezTo>
                  <a:pt x="1276229" y="117241"/>
                  <a:pt x="1282042" y="115221"/>
                  <a:pt x="1286569" y="111186"/>
                </a:cubicBezTo>
                <a:cubicBezTo>
                  <a:pt x="1291090" y="107150"/>
                  <a:pt x="1294283" y="100209"/>
                  <a:pt x="1296148" y="90359"/>
                </a:cubicBezTo>
                <a:lnTo>
                  <a:pt x="1332871" y="96617"/>
                </a:lnTo>
                <a:cubicBezTo>
                  <a:pt x="1329059" y="113476"/>
                  <a:pt x="1321740" y="126205"/>
                  <a:pt x="1310918" y="134809"/>
                </a:cubicBezTo>
                <a:cubicBezTo>
                  <a:pt x="1300097" y="143413"/>
                  <a:pt x="1285589" y="147715"/>
                  <a:pt x="1267398" y="147715"/>
                </a:cubicBezTo>
                <a:cubicBezTo>
                  <a:pt x="1246730" y="147715"/>
                  <a:pt x="1230249" y="141195"/>
                  <a:pt x="1217967" y="128156"/>
                </a:cubicBezTo>
                <a:cubicBezTo>
                  <a:pt x="1205676" y="115113"/>
                  <a:pt x="1199534" y="97060"/>
                  <a:pt x="1199534" y="73990"/>
                </a:cubicBezTo>
                <a:cubicBezTo>
                  <a:pt x="1199534" y="50659"/>
                  <a:pt x="1205697" y="32497"/>
                  <a:pt x="1218034" y="19497"/>
                </a:cubicBezTo>
                <a:cubicBezTo>
                  <a:pt x="1230361" y="6501"/>
                  <a:pt x="1247040" y="0"/>
                  <a:pt x="1268067" y="0"/>
                </a:cubicBezTo>
                <a:cubicBezTo>
                  <a:pt x="1285283" y="0"/>
                  <a:pt x="1298963" y="3704"/>
                  <a:pt x="1309126" y="11112"/>
                </a:cubicBezTo>
                <a:cubicBezTo>
                  <a:pt x="1319281" y="18522"/>
                  <a:pt x="1326575" y="29811"/>
                  <a:pt x="1331010" y="44982"/>
                </a:cubicBezTo>
                <a:close/>
                <a:moveTo>
                  <a:pt x="1342591" y="3197"/>
                </a:moveTo>
                <a:lnTo>
                  <a:pt x="1470475" y="3197"/>
                </a:lnTo>
                <a:lnTo>
                  <a:pt x="1470475" y="33403"/>
                </a:lnTo>
                <a:lnTo>
                  <a:pt x="1425234" y="33403"/>
                </a:lnTo>
                <a:lnTo>
                  <a:pt x="1425234" y="144522"/>
                </a:lnTo>
                <a:lnTo>
                  <a:pt x="1387836" y="144522"/>
                </a:lnTo>
                <a:lnTo>
                  <a:pt x="1387836" y="33403"/>
                </a:lnTo>
                <a:lnTo>
                  <a:pt x="1342591" y="33403"/>
                </a:lnTo>
                <a:close/>
                <a:moveTo>
                  <a:pt x="1477037" y="3197"/>
                </a:moveTo>
                <a:lnTo>
                  <a:pt x="1516831" y="3197"/>
                </a:lnTo>
                <a:lnTo>
                  <a:pt x="1550628" y="103536"/>
                </a:lnTo>
                <a:lnTo>
                  <a:pt x="1583633" y="3197"/>
                </a:lnTo>
                <a:lnTo>
                  <a:pt x="1622358" y="3197"/>
                </a:lnTo>
                <a:lnTo>
                  <a:pt x="1572458" y="139201"/>
                </a:lnTo>
                <a:lnTo>
                  <a:pt x="1563538" y="163817"/>
                </a:lnTo>
                <a:cubicBezTo>
                  <a:pt x="1560259" y="172072"/>
                  <a:pt x="1557129" y="178373"/>
                  <a:pt x="1554156" y="182717"/>
                </a:cubicBezTo>
                <a:cubicBezTo>
                  <a:pt x="1551186" y="187063"/>
                  <a:pt x="1547770" y="190591"/>
                  <a:pt x="1543914" y="193298"/>
                </a:cubicBezTo>
                <a:cubicBezTo>
                  <a:pt x="1540056" y="196002"/>
                  <a:pt x="1535307" y="198107"/>
                  <a:pt x="1529672" y="199616"/>
                </a:cubicBezTo>
                <a:cubicBezTo>
                  <a:pt x="1524038" y="201125"/>
                  <a:pt x="1517674" y="201880"/>
                  <a:pt x="1510575" y="201880"/>
                </a:cubicBezTo>
                <a:cubicBezTo>
                  <a:pt x="1503385" y="201880"/>
                  <a:pt x="1496340" y="201125"/>
                  <a:pt x="1489417" y="199616"/>
                </a:cubicBezTo>
                <a:lnTo>
                  <a:pt x="1486091" y="170341"/>
                </a:lnTo>
                <a:cubicBezTo>
                  <a:pt x="1491944" y="171493"/>
                  <a:pt x="1497222" y="172072"/>
                  <a:pt x="1501920" y="172072"/>
                </a:cubicBezTo>
                <a:cubicBezTo>
                  <a:pt x="1510618" y="172072"/>
                  <a:pt x="1517047" y="169519"/>
                  <a:pt x="1521224" y="164419"/>
                </a:cubicBezTo>
                <a:cubicBezTo>
                  <a:pt x="1525388" y="159318"/>
                  <a:pt x="1528585" y="152819"/>
                  <a:pt x="1530803" y="144925"/>
                </a:cubicBezTo>
                <a:close/>
                <a:moveTo>
                  <a:pt x="1640214" y="3197"/>
                </a:moveTo>
                <a:lnTo>
                  <a:pt x="1765703" y="3197"/>
                </a:lnTo>
                <a:lnTo>
                  <a:pt x="1765703" y="144522"/>
                </a:lnTo>
                <a:lnTo>
                  <a:pt x="1728314" y="144522"/>
                </a:lnTo>
                <a:lnTo>
                  <a:pt x="1728314" y="33403"/>
                </a:lnTo>
                <a:lnTo>
                  <a:pt x="1677610" y="33403"/>
                </a:lnTo>
                <a:lnTo>
                  <a:pt x="1677610" y="144522"/>
                </a:lnTo>
                <a:lnTo>
                  <a:pt x="1640214" y="144522"/>
                </a:lnTo>
                <a:close/>
                <a:moveTo>
                  <a:pt x="1805363" y="3197"/>
                </a:moveTo>
                <a:lnTo>
                  <a:pt x="1841292" y="3197"/>
                </a:lnTo>
                <a:lnTo>
                  <a:pt x="1841292" y="91958"/>
                </a:lnTo>
                <a:lnTo>
                  <a:pt x="1898783" y="3197"/>
                </a:lnTo>
                <a:lnTo>
                  <a:pt x="1935512" y="3197"/>
                </a:lnTo>
                <a:lnTo>
                  <a:pt x="1935512" y="144522"/>
                </a:lnTo>
                <a:lnTo>
                  <a:pt x="1899580" y="144522"/>
                </a:lnTo>
                <a:lnTo>
                  <a:pt x="1899580" y="54165"/>
                </a:lnTo>
                <a:lnTo>
                  <a:pt x="1841292" y="144522"/>
                </a:lnTo>
                <a:lnTo>
                  <a:pt x="1805363" y="144522"/>
                </a:lnTo>
                <a:close/>
                <a:moveTo>
                  <a:pt x="1957068" y="3197"/>
                </a:moveTo>
                <a:lnTo>
                  <a:pt x="2084951" y="3197"/>
                </a:lnTo>
                <a:lnTo>
                  <a:pt x="2084951" y="33403"/>
                </a:lnTo>
                <a:lnTo>
                  <a:pt x="2039710" y="33403"/>
                </a:lnTo>
                <a:lnTo>
                  <a:pt x="2039710" y="144522"/>
                </a:lnTo>
                <a:lnTo>
                  <a:pt x="2002313" y="144522"/>
                </a:lnTo>
                <a:lnTo>
                  <a:pt x="2002313" y="33403"/>
                </a:lnTo>
                <a:lnTo>
                  <a:pt x="1957068" y="33403"/>
                </a:lnTo>
                <a:close/>
                <a:moveTo>
                  <a:pt x="2104290" y="3197"/>
                </a:moveTo>
                <a:lnTo>
                  <a:pt x="2141688" y="3197"/>
                </a:lnTo>
                <a:lnTo>
                  <a:pt x="2141688" y="61883"/>
                </a:lnTo>
                <a:lnTo>
                  <a:pt x="2179210" y="61883"/>
                </a:lnTo>
                <a:cubicBezTo>
                  <a:pt x="2193941" y="61883"/>
                  <a:pt x="2205248" y="62946"/>
                  <a:pt x="2213147" y="65074"/>
                </a:cubicBezTo>
                <a:cubicBezTo>
                  <a:pt x="2221045" y="67204"/>
                  <a:pt x="2227604" y="71798"/>
                  <a:pt x="2232843" y="78847"/>
                </a:cubicBezTo>
                <a:cubicBezTo>
                  <a:pt x="2238073" y="85903"/>
                  <a:pt x="2240690" y="94089"/>
                  <a:pt x="2240690" y="103402"/>
                </a:cubicBezTo>
                <a:cubicBezTo>
                  <a:pt x="2240690" y="117065"/>
                  <a:pt x="2236010" y="127335"/>
                  <a:pt x="2226658" y="134207"/>
                </a:cubicBezTo>
                <a:cubicBezTo>
                  <a:pt x="2217298" y="141084"/>
                  <a:pt x="2203257" y="144522"/>
                  <a:pt x="2184537" y="144522"/>
                </a:cubicBezTo>
                <a:lnTo>
                  <a:pt x="2104290" y="144522"/>
                </a:lnTo>
                <a:close/>
                <a:moveTo>
                  <a:pt x="2141688" y="120834"/>
                </a:moveTo>
                <a:lnTo>
                  <a:pt x="2176549" y="120834"/>
                </a:lnTo>
                <a:cubicBezTo>
                  <a:pt x="2187461" y="120834"/>
                  <a:pt x="2194448" y="119059"/>
                  <a:pt x="2197512" y="115509"/>
                </a:cubicBezTo>
                <a:cubicBezTo>
                  <a:pt x="2200568" y="111963"/>
                  <a:pt x="2202103" y="107752"/>
                  <a:pt x="2202103" y="102870"/>
                </a:cubicBezTo>
                <a:cubicBezTo>
                  <a:pt x="2202103" y="96038"/>
                  <a:pt x="2199460" y="91336"/>
                  <a:pt x="2194182" y="88765"/>
                </a:cubicBezTo>
                <a:cubicBezTo>
                  <a:pt x="2188909" y="86191"/>
                  <a:pt x="2179523" y="84906"/>
                  <a:pt x="2166037" y="84906"/>
                </a:cubicBezTo>
                <a:lnTo>
                  <a:pt x="2141688" y="84906"/>
                </a:lnTo>
                <a:close/>
                <a:moveTo>
                  <a:pt x="2390807" y="86501"/>
                </a:moveTo>
                <a:lnTo>
                  <a:pt x="2390807" y="62150"/>
                </a:lnTo>
                <a:cubicBezTo>
                  <a:pt x="2397287" y="62150"/>
                  <a:pt x="2401988" y="61728"/>
                  <a:pt x="2404911" y="60882"/>
                </a:cubicBezTo>
                <a:cubicBezTo>
                  <a:pt x="2407843" y="60040"/>
                  <a:pt x="2410614" y="58000"/>
                  <a:pt x="2413231" y="54763"/>
                </a:cubicBezTo>
                <a:cubicBezTo>
                  <a:pt x="2415853" y="51522"/>
                  <a:pt x="2417159" y="47818"/>
                  <a:pt x="2417159" y="43654"/>
                </a:cubicBezTo>
                <a:cubicBezTo>
                  <a:pt x="2417159" y="39215"/>
                  <a:pt x="2415535" y="35114"/>
                  <a:pt x="2412303" y="31341"/>
                </a:cubicBezTo>
                <a:cubicBezTo>
                  <a:pt x="2409062" y="27572"/>
                  <a:pt x="2404207" y="25686"/>
                  <a:pt x="2397726" y="25686"/>
                </a:cubicBezTo>
                <a:cubicBezTo>
                  <a:pt x="2392757" y="25686"/>
                  <a:pt x="2388323" y="26751"/>
                  <a:pt x="2384420" y="28878"/>
                </a:cubicBezTo>
                <a:cubicBezTo>
                  <a:pt x="2380511" y="31010"/>
                  <a:pt x="2376969" y="36068"/>
                  <a:pt x="2373775" y="44052"/>
                </a:cubicBezTo>
                <a:lnTo>
                  <a:pt x="2342099" y="37263"/>
                </a:lnTo>
                <a:cubicBezTo>
                  <a:pt x="2345299" y="24844"/>
                  <a:pt x="2352132" y="15527"/>
                  <a:pt x="2362594" y="9317"/>
                </a:cubicBezTo>
                <a:cubicBezTo>
                  <a:pt x="2373059" y="3102"/>
                  <a:pt x="2384997" y="0"/>
                  <a:pt x="2398395" y="0"/>
                </a:cubicBezTo>
                <a:cubicBezTo>
                  <a:pt x="2415427" y="0"/>
                  <a:pt x="2428625" y="3905"/>
                  <a:pt x="2437985" y="11714"/>
                </a:cubicBezTo>
                <a:cubicBezTo>
                  <a:pt x="2447341" y="19519"/>
                  <a:pt x="2452021" y="29322"/>
                  <a:pt x="2452021" y="41123"/>
                </a:cubicBezTo>
                <a:cubicBezTo>
                  <a:pt x="2452021" y="48485"/>
                  <a:pt x="2450002" y="54586"/>
                  <a:pt x="2445969" y="59418"/>
                </a:cubicBezTo>
                <a:cubicBezTo>
                  <a:pt x="2441935" y="64256"/>
                  <a:pt x="2435562" y="68759"/>
                  <a:pt x="2426871" y="72928"/>
                </a:cubicBezTo>
                <a:cubicBezTo>
                  <a:pt x="2437341" y="75769"/>
                  <a:pt x="2445167" y="80071"/>
                  <a:pt x="2450362" y="85838"/>
                </a:cubicBezTo>
                <a:cubicBezTo>
                  <a:pt x="2455549" y="91605"/>
                  <a:pt x="2458141" y="98791"/>
                  <a:pt x="2458141" y="107395"/>
                </a:cubicBezTo>
                <a:cubicBezTo>
                  <a:pt x="2458141" y="118393"/>
                  <a:pt x="2452998" y="127865"/>
                  <a:pt x="2442704" y="135802"/>
                </a:cubicBezTo>
                <a:cubicBezTo>
                  <a:pt x="2432420" y="143744"/>
                  <a:pt x="2417601" y="147715"/>
                  <a:pt x="2398256" y="147715"/>
                </a:cubicBezTo>
                <a:cubicBezTo>
                  <a:pt x="2364544" y="147715"/>
                  <a:pt x="2343924" y="134543"/>
                  <a:pt x="2336375" y="108194"/>
                </a:cubicBezTo>
                <a:lnTo>
                  <a:pt x="2370578" y="101940"/>
                </a:lnTo>
                <a:cubicBezTo>
                  <a:pt x="2376083" y="115779"/>
                  <a:pt x="2385177" y="122698"/>
                  <a:pt x="2397859" y="122698"/>
                </a:cubicBezTo>
                <a:cubicBezTo>
                  <a:pt x="2404868" y="122698"/>
                  <a:pt x="2410484" y="120858"/>
                  <a:pt x="2414701" y="117177"/>
                </a:cubicBezTo>
                <a:cubicBezTo>
                  <a:pt x="2418908" y="113493"/>
                  <a:pt x="2421018" y="109169"/>
                  <a:pt x="2421018" y="104198"/>
                </a:cubicBezTo>
                <a:cubicBezTo>
                  <a:pt x="2421018" y="98697"/>
                  <a:pt x="2418822" y="94374"/>
                  <a:pt x="2414430" y="91224"/>
                </a:cubicBezTo>
                <a:cubicBezTo>
                  <a:pt x="2410042" y="88073"/>
                  <a:pt x="2404293" y="86501"/>
                  <a:pt x="2397198" y="86501"/>
                </a:cubicBezTo>
                <a:close/>
                <a:moveTo>
                  <a:pt x="2512897" y="46310"/>
                </a:moveTo>
                <a:lnTo>
                  <a:pt x="2478960" y="40191"/>
                </a:lnTo>
                <a:cubicBezTo>
                  <a:pt x="2482773" y="26528"/>
                  <a:pt x="2489339" y="16412"/>
                  <a:pt x="2498655" y="9846"/>
                </a:cubicBezTo>
                <a:cubicBezTo>
                  <a:pt x="2507976" y="3283"/>
                  <a:pt x="2521815" y="0"/>
                  <a:pt x="2540174" y="0"/>
                </a:cubicBezTo>
                <a:cubicBezTo>
                  <a:pt x="2556853" y="0"/>
                  <a:pt x="2569280" y="1976"/>
                  <a:pt x="2577435" y="5922"/>
                </a:cubicBezTo>
                <a:cubicBezTo>
                  <a:pt x="2585596" y="9874"/>
                  <a:pt x="2591345" y="14885"/>
                  <a:pt x="2594671" y="20963"/>
                </a:cubicBezTo>
                <a:cubicBezTo>
                  <a:pt x="2598001" y="27039"/>
                  <a:pt x="2599661" y="38195"/>
                  <a:pt x="2599661" y="54432"/>
                </a:cubicBezTo>
                <a:lnTo>
                  <a:pt x="2599261" y="98082"/>
                </a:lnTo>
                <a:cubicBezTo>
                  <a:pt x="2599261" y="110497"/>
                  <a:pt x="2599859" y="119657"/>
                  <a:pt x="2601062" y="125557"/>
                </a:cubicBezTo>
                <a:cubicBezTo>
                  <a:pt x="2602261" y="131457"/>
                  <a:pt x="2604496" y="137782"/>
                  <a:pt x="2607775" y="144522"/>
                </a:cubicBezTo>
                <a:lnTo>
                  <a:pt x="2570785" y="144522"/>
                </a:lnTo>
                <a:cubicBezTo>
                  <a:pt x="2569806" y="142038"/>
                  <a:pt x="2568607" y="138355"/>
                  <a:pt x="2567192" y="133477"/>
                </a:cubicBezTo>
                <a:cubicBezTo>
                  <a:pt x="2566570" y="131263"/>
                  <a:pt x="2566127" y="129798"/>
                  <a:pt x="2565860" y="129088"/>
                </a:cubicBezTo>
                <a:cubicBezTo>
                  <a:pt x="2559467" y="135298"/>
                  <a:pt x="2552646" y="139953"/>
                  <a:pt x="2545366" y="143060"/>
                </a:cubicBezTo>
                <a:cubicBezTo>
                  <a:pt x="2538090" y="146163"/>
                  <a:pt x="2530332" y="147715"/>
                  <a:pt x="2522078" y="147715"/>
                </a:cubicBezTo>
                <a:cubicBezTo>
                  <a:pt x="2507526" y="147715"/>
                  <a:pt x="2496063" y="143769"/>
                  <a:pt x="2487679" y="135871"/>
                </a:cubicBezTo>
                <a:cubicBezTo>
                  <a:pt x="2479296" y="127977"/>
                  <a:pt x="2475101" y="117997"/>
                  <a:pt x="2475101" y="105930"/>
                </a:cubicBezTo>
                <a:cubicBezTo>
                  <a:pt x="2475101" y="97945"/>
                  <a:pt x="2477012" y="90828"/>
                  <a:pt x="2480825" y="84570"/>
                </a:cubicBezTo>
                <a:cubicBezTo>
                  <a:pt x="2484637" y="78317"/>
                  <a:pt x="2489986" y="73526"/>
                  <a:pt x="2496864" y="70196"/>
                </a:cubicBezTo>
                <a:cubicBezTo>
                  <a:pt x="2503732" y="66869"/>
                  <a:pt x="2513650" y="63969"/>
                  <a:pt x="2526603" y="61485"/>
                </a:cubicBezTo>
                <a:cubicBezTo>
                  <a:pt x="2544077" y="58200"/>
                  <a:pt x="2556191" y="55141"/>
                  <a:pt x="2562930" y="52304"/>
                </a:cubicBezTo>
                <a:lnTo>
                  <a:pt x="2562930" y="48575"/>
                </a:lnTo>
                <a:cubicBezTo>
                  <a:pt x="2562930" y="41389"/>
                  <a:pt x="2561158" y="36266"/>
                  <a:pt x="2557609" y="33206"/>
                </a:cubicBezTo>
                <a:cubicBezTo>
                  <a:pt x="2554060" y="30142"/>
                  <a:pt x="2547360" y="28613"/>
                  <a:pt x="2537517" y="28613"/>
                </a:cubicBezTo>
                <a:cubicBezTo>
                  <a:pt x="2530858" y="28613"/>
                  <a:pt x="2525673" y="29919"/>
                  <a:pt x="2521947" y="32536"/>
                </a:cubicBezTo>
                <a:cubicBezTo>
                  <a:pt x="2518215" y="35154"/>
                  <a:pt x="2515205" y="39747"/>
                  <a:pt x="2512897" y="46310"/>
                </a:cubicBezTo>
                <a:close/>
                <a:moveTo>
                  <a:pt x="2562930" y="76655"/>
                </a:moveTo>
                <a:cubicBezTo>
                  <a:pt x="2558138" y="78250"/>
                  <a:pt x="2550556" y="80161"/>
                  <a:pt x="2540174" y="82375"/>
                </a:cubicBezTo>
                <a:cubicBezTo>
                  <a:pt x="2529792" y="84592"/>
                  <a:pt x="2523006" y="86766"/>
                  <a:pt x="2519820" y="88897"/>
                </a:cubicBezTo>
                <a:cubicBezTo>
                  <a:pt x="2514938" y="92358"/>
                  <a:pt x="2512498" y="96746"/>
                  <a:pt x="2512498" y="102070"/>
                </a:cubicBezTo>
                <a:cubicBezTo>
                  <a:pt x="2512498" y="107305"/>
                  <a:pt x="2514445" y="111833"/>
                  <a:pt x="2518356" y="115646"/>
                </a:cubicBezTo>
                <a:cubicBezTo>
                  <a:pt x="2522257" y="119462"/>
                  <a:pt x="2527221" y="121370"/>
                  <a:pt x="2533251" y="121370"/>
                </a:cubicBezTo>
                <a:cubicBezTo>
                  <a:pt x="2539998" y="121370"/>
                  <a:pt x="2546431" y="119153"/>
                  <a:pt x="2552555" y="114718"/>
                </a:cubicBezTo>
                <a:cubicBezTo>
                  <a:pt x="2557073" y="111345"/>
                  <a:pt x="2560050" y="107218"/>
                  <a:pt x="2561468" y="102336"/>
                </a:cubicBezTo>
                <a:cubicBezTo>
                  <a:pt x="2562444" y="99140"/>
                  <a:pt x="2562930" y="93067"/>
                  <a:pt x="2562930" y="84107"/>
                </a:cubicBezTo>
                <a:close/>
                <a:moveTo>
                  <a:pt x="2636924" y="3197"/>
                </a:moveTo>
                <a:lnTo>
                  <a:pt x="2718767" y="3197"/>
                </a:lnTo>
                <a:cubicBezTo>
                  <a:pt x="2735528" y="3197"/>
                  <a:pt x="2748088" y="6256"/>
                  <a:pt x="2756426" y="12380"/>
                </a:cubicBezTo>
                <a:cubicBezTo>
                  <a:pt x="2764763" y="18500"/>
                  <a:pt x="2768933" y="27727"/>
                  <a:pt x="2768933" y="40061"/>
                </a:cubicBezTo>
                <a:cubicBezTo>
                  <a:pt x="2768933" y="47955"/>
                  <a:pt x="2766647" y="54827"/>
                  <a:pt x="2762079" y="60684"/>
                </a:cubicBezTo>
                <a:cubicBezTo>
                  <a:pt x="2757514" y="66539"/>
                  <a:pt x="2751768" y="70444"/>
                  <a:pt x="2744849" y="72395"/>
                </a:cubicBezTo>
                <a:cubicBezTo>
                  <a:pt x="2754605" y="74790"/>
                  <a:pt x="2761877" y="79268"/>
                  <a:pt x="2766668" y="85834"/>
                </a:cubicBezTo>
                <a:cubicBezTo>
                  <a:pt x="2771460" y="92397"/>
                  <a:pt x="2773854" y="99590"/>
                  <a:pt x="2773854" y="107395"/>
                </a:cubicBezTo>
                <a:cubicBezTo>
                  <a:pt x="2773854" y="118393"/>
                  <a:pt x="2769818" y="127335"/>
                  <a:pt x="2761747" y="134207"/>
                </a:cubicBezTo>
                <a:cubicBezTo>
                  <a:pt x="2753669" y="141084"/>
                  <a:pt x="2741738" y="144522"/>
                  <a:pt x="2725952" y="144522"/>
                </a:cubicBezTo>
                <a:lnTo>
                  <a:pt x="2636924" y="144522"/>
                </a:lnTo>
                <a:close/>
                <a:moveTo>
                  <a:pt x="2674584" y="61883"/>
                </a:moveTo>
                <a:lnTo>
                  <a:pt x="2698671" y="61883"/>
                </a:lnTo>
                <a:cubicBezTo>
                  <a:pt x="2710292" y="61883"/>
                  <a:pt x="2718698" y="60419"/>
                  <a:pt x="2723886" y="57491"/>
                </a:cubicBezTo>
                <a:cubicBezTo>
                  <a:pt x="2729078" y="54564"/>
                  <a:pt x="2731672" y="49949"/>
                  <a:pt x="2731672" y="43654"/>
                </a:cubicBezTo>
                <a:cubicBezTo>
                  <a:pt x="2731672" y="37706"/>
                  <a:pt x="2729257" y="33468"/>
                  <a:pt x="2724422" y="30942"/>
                </a:cubicBezTo>
                <a:cubicBezTo>
                  <a:pt x="2719581" y="28415"/>
                  <a:pt x="2710998" y="27148"/>
                  <a:pt x="2698671" y="27148"/>
                </a:cubicBezTo>
                <a:lnTo>
                  <a:pt x="2674584" y="27148"/>
                </a:lnTo>
                <a:close/>
                <a:moveTo>
                  <a:pt x="2674584" y="120567"/>
                </a:moveTo>
                <a:lnTo>
                  <a:pt x="2704130" y="120567"/>
                </a:lnTo>
                <a:cubicBezTo>
                  <a:pt x="2714767" y="120567"/>
                  <a:pt x="2722532" y="119282"/>
                  <a:pt x="2727414" y="116708"/>
                </a:cubicBezTo>
                <a:cubicBezTo>
                  <a:pt x="2732288" y="114137"/>
                  <a:pt x="2734729" y="109522"/>
                  <a:pt x="2734729" y="102870"/>
                </a:cubicBezTo>
                <a:cubicBezTo>
                  <a:pt x="2734729" y="95951"/>
                  <a:pt x="2731939" y="91181"/>
                  <a:pt x="2726349" y="88564"/>
                </a:cubicBezTo>
                <a:cubicBezTo>
                  <a:pt x="2720764" y="85946"/>
                  <a:pt x="2709897" y="84639"/>
                  <a:pt x="2693746" y="84639"/>
                </a:cubicBezTo>
                <a:lnTo>
                  <a:pt x="2674584" y="84639"/>
                </a:lnTo>
                <a:close/>
                <a:moveTo>
                  <a:pt x="2792962" y="71863"/>
                </a:moveTo>
                <a:cubicBezTo>
                  <a:pt x="2792962" y="59442"/>
                  <a:pt x="2796027" y="47423"/>
                  <a:pt x="2802146" y="35797"/>
                </a:cubicBezTo>
                <a:cubicBezTo>
                  <a:pt x="2808266" y="24177"/>
                  <a:pt x="2816935" y="15307"/>
                  <a:pt x="2828161" y="9183"/>
                </a:cubicBezTo>
                <a:cubicBezTo>
                  <a:pt x="2839381" y="3063"/>
                  <a:pt x="2851916" y="0"/>
                  <a:pt x="2865751" y="0"/>
                </a:cubicBezTo>
                <a:cubicBezTo>
                  <a:pt x="2887132" y="0"/>
                  <a:pt x="2904653" y="6944"/>
                  <a:pt x="2918318" y="20825"/>
                </a:cubicBezTo>
                <a:cubicBezTo>
                  <a:pt x="2931977" y="34710"/>
                  <a:pt x="2938809" y="52256"/>
                  <a:pt x="2938809" y="73458"/>
                </a:cubicBezTo>
                <a:cubicBezTo>
                  <a:pt x="2938809" y="94841"/>
                  <a:pt x="2931912" y="112564"/>
                  <a:pt x="2918123" y="126623"/>
                </a:cubicBezTo>
                <a:cubicBezTo>
                  <a:pt x="2904325" y="140684"/>
                  <a:pt x="2886955" y="147715"/>
                  <a:pt x="2866022" y="147715"/>
                </a:cubicBezTo>
                <a:cubicBezTo>
                  <a:pt x="2853069" y="147715"/>
                  <a:pt x="2840710" y="144788"/>
                  <a:pt x="2828956" y="138934"/>
                </a:cubicBezTo>
                <a:cubicBezTo>
                  <a:pt x="2817202" y="133077"/>
                  <a:pt x="2808266" y="124494"/>
                  <a:pt x="2802146" y="113180"/>
                </a:cubicBezTo>
                <a:cubicBezTo>
                  <a:pt x="2796027" y="101873"/>
                  <a:pt x="2792962" y="88095"/>
                  <a:pt x="2792962" y="71863"/>
                </a:cubicBezTo>
                <a:close/>
                <a:moveTo>
                  <a:pt x="2831285" y="73861"/>
                </a:moveTo>
                <a:cubicBezTo>
                  <a:pt x="2831285" y="87875"/>
                  <a:pt x="2834611" y="98610"/>
                  <a:pt x="2841268" y="106063"/>
                </a:cubicBezTo>
                <a:cubicBezTo>
                  <a:pt x="2847921" y="113515"/>
                  <a:pt x="2856125" y="117241"/>
                  <a:pt x="2865893" y="117241"/>
                </a:cubicBezTo>
                <a:cubicBezTo>
                  <a:pt x="2875647" y="117241"/>
                  <a:pt x="2883831" y="113515"/>
                  <a:pt x="2890440" y="106063"/>
                </a:cubicBezTo>
                <a:cubicBezTo>
                  <a:pt x="2897049" y="98610"/>
                  <a:pt x="2900355" y="87789"/>
                  <a:pt x="2900355" y="73594"/>
                </a:cubicBezTo>
                <a:cubicBezTo>
                  <a:pt x="2900355" y="59756"/>
                  <a:pt x="2897049" y="49107"/>
                  <a:pt x="2890440" y="41655"/>
                </a:cubicBezTo>
                <a:cubicBezTo>
                  <a:pt x="2883831" y="34204"/>
                  <a:pt x="2875647" y="30474"/>
                  <a:pt x="2865893" y="30474"/>
                </a:cubicBezTo>
                <a:cubicBezTo>
                  <a:pt x="2856125" y="30474"/>
                  <a:pt x="2847921" y="34204"/>
                  <a:pt x="2841268" y="41655"/>
                </a:cubicBezTo>
                <a:cubicBezTo>
                  <a:pt x="2834611" y="49107"/>
                  <a:pt x="2831285" y="59842"/>
                  <a:pt x="2831285" y="73861"/>
                </a:cubicBezTo>
                <a:close/>
                <a:moveTo>
                  <a:pt x="3081658" y="144522"/>
                </a:moveTo>
                <a:lnTo>
                  <a:pt x="2974669" y="144522"/>
                </a:lnTo>
                <a:lnTo>
                  <a:pt x="2974669" y="181785"/>
                </a:lnTo>
                <a:lnTo>
                  <a:pt x="2944321" y="181785"/>
                </a:lnTo>
                <a:lnTo>
                  <a:pt x="2944321" y="113914"/>
                </a:lnTo>
                <a:lnTo>
                  <a:pt x="2959629" y="113914"/>
                </a:lnTo>
                <a:cubicBezTo>
                  <a:pt x="2966019" y="106816"/>
                  <a:pt x="2971296" y="95731"/>
                  <a:pt x="2975468" y="80643"/>
                </a:cubicBezTo>
                <a:cubicBezTo>
                  <a:pt x="2979630" y="65562"/>
                  <a:pt x="2982118" y="39747"/>
                  <a:pt x="2982920" y="3197"/>
                </a:cubicBezTo>
                <a:lnTo>
                  <a:pt x="3096965" y="3197"/>
                </a:lnTo>
                <a:lnTo>
                  <a:pt x="3096965" y="113914"/>
                </a:lnTo>
                <a:lnTo>
                  <a:pt x="3112131" y="113914"/>
                </a:lnTo>
                <a:lnTo>
                  <a:pt x="3112131" y="181785"/>
                </a:lnTo>
                <a:lnTo>
                  <a:pt x="3081658" y="181785"/>
                </a:lnTo>
                <a:close/>
                <a:moveTo>
                  <a:pt x="3059968" y="113914"/>
                </a:moveTo>
                <a:lnTo>
                  <a:pt x="3060101" y="33937"/>
                </a:lnTo>
                <a:lnTo>
                  <a:pt x="3014856" y="33937"/>
                </a:lnTo>
                <a:cubicBezTo>
                  <a:pt x="3013351" y="72971"/>
                  <a:pt x="3007138" y="99630"/>
                  <a:pt x="2996222" y="113914"/>
                </a:cubicBezTo>
                <a:close/>
                <a:moveTo>
                  <a:pt x="3278218" y="13708"/>
                </a:moveTo>
                <a:lnTo>
                  <a:pt x="3243614" y="73723"/>
                </a:lnTo>
                <a:lnTo>
                  <a:pt x="3278218" y="135208"/>
                </a:lnTo>
                <a:lnTo>
                  <a:pt x="3248806" y="135208"/>
                </a:lnTo>
                <a:lnTo>
                  <a:pt x="3206750" y="73723"/>
                </a:lnTo>
                <a:lnTo>
                  <a:pt x="3248806" y="13708"/>
                </a:lnTo>
                <a:close/>
                <a:moveTo>
                  <a:pt x="3330379" y="13708"/>
                </a:moveTo>
                <a:lnTo>
                  <a:pt x="3295912" y="73723"/>
                </a:lnTo>
                <a:lnTo>
                  <a:pt x="3330379" y="135208"/>
                </a:lnTo>
                <a:lnTo>
                  <a:pt x="3300973" y="135208"/>
                </a:lnTo>
                <a:lnTo>
                  <a:pt x="3258918" y="73723"/>
                </a:lnTo>
                <a:lnTo>
                  <a:pt x="3300973" y="137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6414830" y="3314291"/>
            <a:ext cx="1899758" cy="252179"/>
          </a:xfrm>
          <a:custGeom>
            <a:avLst/>
            <a:gdLst/>
            <a:ahLst/>
            <a:cxnLst/>
            <a:rect l="l" t="t" r="r" b="b"/>
            <a:pathLst>
              <a:path w="1899758" h="252179">
                <a:moveTo>
                  <a:pt x="131744" y="126687"/>
                </a:moveTo>
                <a:lnTo>
                  <a:pt x="169933" y="138798"/>
                </a:lnTo>
                <a:cubicBezTo>
                  <a:pt x="164080" y="160088"/>
                  <a:pt x="154345" y="175904"/>
                  <a:pt x="140723" y="186239"/>
                </a:cubicBezTo>
                <a:cubicBezTo>
                  <a:pt x="127108" y="196574"/>
                  <a:pt x="109835" y="201744"/>
                  <a:pt x="88897" y="201744"/>
                </a:cubicBezTo>
                <a:cubicBezTo>
                  <a:pt x="62991" y="201744"/>
                  <a:pt x="41697" y="192891"/>
                  <a:pt x="25019" y="175193"/>
                </a:cubicBezTo>
                <a:cubicBezTo>
                  <a:pt x="8337" y="157492"/>
                  <a:pt x="0" y="133300"/>
                  <a:pt x="0" y="102603"/>
                </a:cubicBezTo>
                <a:cubicBezTo>
                  <a:pt x="0" y="70131"/>
                  <a:pt x="8384" y="44909"/>
                  <a:pt x="25152" y="26945"/>
                </a:cubicBezTo>
                <a:cubicBezTo>
                  <a:pt x="41917" y="8982"/>
                  <a:pt x="63967" y="0"/>
                  <a:pt x="91291" y="0"/>
                </a:cubicBezTo>
                <a:cubicBezTo>
                  <a:pt x="115156" y="0"/>
                  <a:pt x="134538" y="7056"/>
                  <a:pt x="149445" y="21160"/>
                </a:cubicBezTo>
                <a:cubicBezTo>
                  <a:pt x="158313" y="29498"/>
                  <a:pt x="164969" y="41472"/>
                  <a:pt x="169407" y="57089"/>
                </a:cubicBezTo>
                <a:lnTo>
                  <a:pt x="130416" y="66401"/>
                </a:lnTo>
                <a:cubicBezTo>
                  <a:pt x="128108" y="56290"/>
                  <a:pt x="123295" y="48304"/>
                  <a:pt x="115980" y="42447"/>
                </a:cubicBezTo>
                <a:cubicBezTo>
                  <a:pt x="108655" y="36590"/>
                  <a:pt x="99762" y="33667"/>
                  <a:pt x="89289" y="33667"/>
                </a:cubicBezTo>
                <a:cubicBezTo>
                  <a:pt x="74832" y="33667"/>
                  <a:pt x="63100" y="38854"/>
                  <a:pt x="54093" y="49237"/>
                </a:cubicBezTo>
                <a:cubicBezTo>
                  <a:pt x="45092" y="59620"/>
                  <a:pt x="40589" y="76431"/>
                  <a:pt x="40589" y="99673"/>
                </a:cubicBezTo>
                <a:cubicBezTo>
                  <a:pt x="40589" y="124336"/>
                  <a:pt x="45027" y="141904"/>
                  <a:pt x="53894" y="152369"/>
                </a:cubicBezTo>
                <a:cubicBezTo>
                  <a:pt x="62768" y="162839"/>
                  <a:pt x="74300" y="168073"/>
                  <a:pt x="88494" y="168073"/>
                </a:cubicBezTo>
                <a:cubicBezTo>
                  <a:pt x="98959" y="168073"/>
                  <a:pt x="107966" y="164746"/>
                  <a:pt x="115508" y="158090"/>
                </a:cubicBezTo>
                <a:cubicBezTo>
                  <a:pt x="123054" y="151437"/>
                  <a:pt x="128461" y="140972"/>
                  <a:pt x="131744" y="126687"/>
                </a:cubicBezTo>
                <a:close/>
                <a:moveTo>
                  <a:pt x="186709" y="57089"/>
                </a:moveTo>
                <a:lnTo>
                  <a:pt x="314588" y="57089"/>
                </a:lnTo>
                <a:lnTo>
                  <a:pt x="314588" y="87295"/>
                </a:lnTo>
                <a:lnTo>
                  <a:pt x="269344" y="87295"/>
                </a:lnTo>
                <a:lnTo>
                  <a:pt x="269344" y="198414"/>
                </a:lnTo>
                <a:lnTo>
                  <a:pt x="231955" y="198414"/>
                </a:lnTo>
                <a:lnTo>
                  <a:pt x="231955" y="87295"/>
                </a:lnTo>
                <a:lnTo>
                  <a:pt x="186709" y="87295"/>
                </a:lnTo>
                <a:close/>
                <a:moveTo>
                  <a:pt x="332063" y="57089"/>
                </a:moveTo>
                <a:lnTo>
                  <a:pt x="366929" y="57089"/>
                </a:lnTo>
                <a:lnTo>
                  <a:pt x="366929" y="77849"/>
                </a:lnTo>
                <a:cubicBezTo>
                  <a:pt x="371454" y="70750"/>
                  <a:pt x="377575" y="64983"/>
                  <a:pt x="385296" y="60548"/>
                </a:cubicBezTo>
                <a:cubicBezTo>
                  <a:pt x="393011" y="56109"/>
                  <a:pt x="401576" y="53892"/>
                  <a:pt x="410982" y="53892"/>
                </a:cubicBezTo>
                <a:cubicBezTo>
                  <a:pt x="427395" y="53892"/>
                  <a:pt x="441319" y="60325"/>
                  <a:pt x="452763" y="73187"/>
                </a:cubicBezTo>
                <a:cubicBezTo>
                  <a:pt x="464215" y="86051"/>
                  <a:pt x="469936" y="103975"/>
                  <a:pt x="469936" y="126954"/>
                </a:cubicBezTo>
                <a:cubicBezTo>
                  <a:pt x="469936" y="150552"/>
                  <a:pt x="464168" y="168894"/>
                  <a:pt x="452634" y="181976"/>
                </a:cubicBezTo>
                <a:cubicBezTo>
                  <a:pt x="441099" y="195065"/>
                  <a:pt x="427124" y="201607"/>
                  <a:pt x="410708" y="201607"/>
                </a:cubicBezTo>
                <a:cubicBezTo>
                  <a:pt x="402907" y="201607"/>
                  <a:pt x="395833" y="200055"/>
                  <a:pt x="389491" y="196952"/>
                </a:cubicBezTo>
                <a:cubicBezTo>
                  <a:pt x="383143" y="193845"/>
                  <a:pt x="376465" y="188524"/>
                  <a:pt x="369460" y="180982"/>
                </a:cubicBezTo>
                <a:lnTo>
                  <a:pt x="369460" y="252179"/>
                </a:lnTo>
                <a:lnTo>
                  <a:pt x="332063" y="252179"/>
                </a:lnTo>
                <a:close/>
                <a:moveTo>
                  <a:pt x="369060" y="125359"/>
                </a:moveTo>
                <a:cubicBezTo>
                  <a:pt x="369060" y="141239"/>
                  <a:pt x="372210" y="152971"/>
                  <a:pt x="378510" y="160556"/>
                </a:cubicBezTo>
                <a:cubicBezTo>
                  <a:pt x="384811" y="168141"/>
                  <a:pt x="392481" y="171936"/>
                  <a:pt x="401535" y="171936"/>
                </a:cubicBezTo>
                <a:cubicBezTo>
                  <a:pt x="410222" y="171936"/>
                  <a:pt x="417455" y="168455"/>
                  <a:pt x="423222" y="161489"/>
                </a:cubicBezTo>
                <a:cubicBezTo>
                  <a:pt x="428989" y="154523"/>
                  <a:pt x="431870" y="143099"/>
                  <a:pt x="431870" y="127220"/>
                </a:cubicBezTo>
                <a:cubicBezTo>
                  <a:pt x="431870" y="112406"/>
                  <a:pt x="428902" y="101404"/>
                  <a:pt x="422955" y="94216"/>
                </a:cubicBezTo>
                <a:cubicBezTo>
                  <a:pt x="417012" y="87030"/>
                  <a:pt x="409651" y="83437"/>
                  <a:pt x="400862" y="83437"/>
                </a:cubicBezTo>
                <a:cubicBezTo>
                  <a:pt x="391722" y="83437"/>
                  <a:pt x="384140" y="86965"/>
                  <a:pt x="378110" y="94017"/>
                </a:cubicBezTo>
                <a:cubicBezTo>
                  <a:pt x="372076" y="101070"/>
                  <a:pt x="369060" y="111517"/>
                  <a:pt x="369060" y="125359"/>
                </a:cubicBezTo>
                <a:close/>
                <a:moveTo>
                  <a:pt x="490956" y="125755"/>
                </a:moveTo>
                <a:cubicBezTo>
                  <a:pt x="490956" y="113334"/>
                  <a:pt x="494019" y="101315"/>
                  <a:pt x="500139" y="89689"/>
                </a:cubicBezTo>
                <a:cubicBezTo>
                  <a:pt x="506256" y="78069"/>
                  <a:pt x="514936" y="69199"/>
                  <a:pt x="526157" y="63075"/>
                </a:cubicBezTo>
                <a:cubicBezTo>
                  <a:pt x="537375" y="56955"/>
                  <a:pt x="549910" y="53892"/>
                  <a:pt x="563752" y="53892"/>
                </a:cubicBezTo>
                <a:cubicBezTo>
                  <a:pt x="585132" y="53892"/>
                  <a:pt x="602654" y="60836"/>
                  <a:pt x="616311" y="74717"/>
                </a:cubicBezTo>
                <a:cubicBezTo>
                  <a:pt x="629978" y="88602"/>
                  <a:pt x="636807" y="106148"/>
                  <a:pt x="636807" y="127350"/>
                </a:cubicBezTo>
                <a:cubicBezTo>
                  <a:pt x="636807" y="148733"/>
                  <a:pt x="629913" y="166456"/>
                  <a:pt x="616117" y="180515"/>
                </a:cubicBezTo>
                <a:cubicBezTo>
                  <a:pt x="602318" y="194576"/>
                  <a:pt x="584956" y="201607"/>
                  <a:pt x="564018" y="201607"/>
                </a:cubicBezTo>
                <a:cubicBezTo>
                  <a:pt x="551062" y="201607"/>
                  <a:pt x="538710" y="198680"/>
                  <a:pt x="526957" y="192826"/>
                </a:cubicBezTo>
                <a:cubicBezTo>
                  <a:pt x="515202" y="186969"/>
                  <a:pt x="506256" y="178386"/>
                  <a:pt x="500139" y="167072"/>
                </a:cubicBezTo>
                <a:cubicBezTo>
                  <a:pt x="494019" y="155765"/>
                  <a:pt x="490956" y="141987"/>
                  <a:pt x="490956" y="125755"/>
                </a:cubicBezTo>
                <a:close/>
                <a:moveTo>
                  <a:pt x="529286" y="127753"/>
                </a:moveTo>
                <a:cubicBezTo>
                  <a:pt x="529286" y="141767"/>
                  <a:pt x="532608" y="152502"/>
                  <a:pt x="539265" y="159955"/>
                </a:cubicBezTo>
                <a:cubicBezTo>
                  <a:pt x="545918" y="167407"/>
                  <a:pt x="554126" y="171133"/>
                  <a:pt x="563885" y="171133"/>
                </a:cubicBezTo>
                <a:cubicBezTo>
                  <a:pt x="573641" y="171133"/>
                  <a:pt x="581827" y="167407"/>
                  <a:pt x="588440" y="159955"/>
                </a:cubicBezTo>
                <a:cubicBezTo>
                  <a:pt x="595043" y="152502"/>
                  <a:pt x="598351" y="141681"/>
                  <a:pt x="598351" y="127486"/>
                </a:cubicBezTo>
                <a:cubicBezTo>
                  <a:pt x="598351" y="113648"/>
                  <a:pt x="595043" y="102999"/>
                  <a:pt x="588440" y="95547"/>
                </a:cubicBezTo>
                <a:cubicBezTo>
                  <a:pt x="581827" y="88096"/>
                  <a:pt x="573641" y="84366"/>
                  <a:pt x="563885" y="84366"/>
                </a:cubicBezTo>
                <a:cubicBezTo>
                  <a:pt x="554126" y="84366"/>
                  <a:pt x="545918" y="88096"/>
                  <a:pt x="539265" y="95547"/>
                </a:cubicBezTo>
                <a:cubicBezTo>
                  <a:pt x="532608" y="102999"/>
                  <a:pt x="529286" y="113734"/>
                  <a:pt x="529286" y="127753"/>
                </a:cubicBezTo>
                <a:close/>
                <a:moveTo>
                  <a:pt x="663882" y="57089"/>
                </a:moveTo>
                <a:lnTo>
                  <a:pt x="710188" y="57089"/>
                </a:lnTo>
                <a:lnTo>
                  <a:pt x="745324" y="155567"/>
                </a:lnTo>
                <a:lnTo>
                  <a:pt x="780724" y="57089"/>
                </a:lnTo>
                <a:lnTo>
                  <a:pt x="826894" y="57089"/>
                </a:lnTo>
                <a:lnTo>
                  <a:pt x="826894" y="198414"/>
                </a:lnTo>
                <a:lnTo>
                  <a:pt x="795094" y="198414"/>
                </a:lnTo>
                <a:lnTo>
                  <a:pt x="795094" y="105397"/>
                </a:lnTo>
                <a:lnTo>
                  <a:pt x="760629" y="198414"/>
                </a:lnTo>
                <a:lnTo>
                  <a:pt x="728690" y="198414"/>
                </a:lnTo>
                <a:lnTo>
                  <a:pt x="695817" y="105397"/>
                </a:lnTo>
                <a:lnTo>
                  <a:pt x="695817" y="198414"/>
                </a:lnTo>
                <a:lnTo>
                  <a:pt x="663882" y="198414"/>
                </a:lnTo>
                <a:close/>
                <a:moveTo>
                  <a:pt x="865493" y="57089"/>
                </a:moveTo>
                <a:lnTo>
                  <a:pt x="911800" y="57089"/>
                </a:lnTo>
                <a:lnTo>
                  <a:pt x="946932" y="155567"/>
                </a:lnTo>
                <a:lnTo>
                  <a:pt x="982335" y="57089"/>
                </a:lnTo>
                <a:lnTo>
                  <a:pt x="1028508" y="57089"/>
                </a:lnTo>
                <a:lnTo>
                  <a:pt x="1028508" y="198414"/>
                </a:lnTo>
                <a:lnTo>
                  <a:pt x="996702" y="198414"/>
                </a:lnTo>
                <a:lnTo>
                  <a:pt x="996702" y="105397"/>
                </a:lnTo>
                <a:lnTo>
                  <a:pt x="962239" y="198414"/>
                </a:lnTo>
                <a:lnTo>
                  <a:pt x="930300" y="198414"/>
                </a:lnTo>
                <a:lnTo>
                  <a:pt x="897425" y="105397"/>
                </a:lnTo>
                <a:lnTo>
                  <a:pt x="897425" y="198414"/>
                </a:lnTo>
                <a:lnTo>
                  <a:pt x="865493" y="198414"/>
                </a:lnTo>
                <a:close/>
                <a:moveTo>
                  <a:pt x="1093985" y="100202"/>
                </a:moveTo>
                <a:lnTo>
                  <a:pt x="1060052" y="94083"/>
                </a:lnTo>
                <a:cubicBezTo>
                  <a:pt x="1063863" y="80420"/>
                  <a:pt x="1070427" y="70304"/>
                  <a:pt x="1079743" y="63738"/>
                </a:cubicBezTo>
                <a:cubicBezTo>
                  <a:pt x="1089060" y="57175"/>
                  <a:pt x="1102902" y="53892"/>
                  <a:pt x="1121262" y="53892"/>
                </a:cubicBezTo>
                <a:cubicBezTo>
                  <a:pt x="1137948" y="53892"/>
                  <a:pt x="1150364" y="55868"/>
                  <a:pt x="1158529" y="59814"/>
                </a:cubicBezTo>
                <a:cubicBezTo>
                  <a:pt x="1166690" y="63766"/>
                  <a:pt x="1172439" y="68777"/>
                  <a:pt x="1175767" y="74855"/>
                </a:cubicBezTo>
                <a:cubicBezTo>
                  <a:pt x="1179089" y="80931"/>
                  <a:pt x="1180753" y="92087"/>
                  <a:pt x="1180753" y="108324"/>
                </a:cubicBezTo>
                <a:lnTo>
                  <a:pt x="1180349" y="151974"/>
                </a:lnTo>
                <a:cubicBezTo>
                  <a:pt x="1180349" y="164389"/>
                  <a:pt x="1180950" y="173549"/>
                  <a:pt x="1182149" y="179449"/>
                </a:cubicBezTo>
                <a:cubicBezTo>
                  <a:pt x="1183347" y="185349"/>
                  <a:pt x="1185586" y="191674"/>
                  <a:pt x="1188871" y="198414"/>
                </a:cubicBezTo>
                <a:lnTo>
                  <a:pt x="1151873" y="198414"/>
                </a:lnTo>
                <a:cubicBezTo>
                  <a:pt x="1150902" y="195930"/>
                  <a:pt x="1149699" y="192247"/>
                  <a:pt x="1148280" y="187369"/>
                </a:cubicBezTo>
                <a:cubicBezTo>
                  <a:pt x="1147660" y="185155"/>
                  <a:pt x="1147210" y="183690"/>
                  <a:pt x="1146948" y="182980"/>
                </a:cubicBezTo>
                <a:cubicBezTo>
                  <a:pt x="1140562" y="189190"/>
                  <a:pt x="1133732" y="193845"/>
                  <a:pt x="1126461" y="196952"/>
                </a:cubicBezTo>
                <a:cubicBezTo>
                  <a:pt x="1119184" y="200055"/>
                  <a:pt x="1111416" y="201607"/>
                  <a:pt x="1103164" y="201607"/>
                </a:cubicBezTo>
                <a:cubicBezTo>
                  <a:pt x="1088616" y="201607"/>
                  <a:pt x="1077147" y="197661"/>
                  <a:pt x="1068766" y="189763"/>
                </a:cubicBezTo>
                <a:cubicBezTo>
                  <a:pt x="1060382" y="181869"/>
                  <a:pt x="1056189" y="171889"/>
                  <a:pt x="1056189" y="159822"/>
                </a:cubicBezTo>
                <a:cubicBezTo>
                  <a:pt x="1056189" y="151837"/>
                  <a:pt x="1058096" y="144720"/>
                  <a:pt x="1061913" y="138462"/>
                </a:cubicBezTo>
                <a:cubicBezTo>
                  <a:pt x="1065733" y="132209"/>
                  <a:pt x="1071074" y="127418"/>
                  <a:pt x="1077950" y="124088"/>
                </a:cubicBezTo>
                <a:cubicBezTo>
                  <a:pt x="1084820" y="120761"/>
                  <a:pt x="1094741" y="117861"/>
                  <a:pt x="1107694" y="115377"/>
                </a:cubicBezTo>
                <a:cubicBezTo>
                  <a:pt x="1125172" y="112092"/>
                  <a:pt x="1137278" y="109033"/>
                  <a:pt x="1144022" y="106196"/>
                </a:cubicBezTo>
                <a:lnTo>
                  <a:pt x="1144022" y="102467"/>
                </a:lnTo>
                <a:cubicBezTo>
                  <a:pt x="1144022" y="95281"/>
                  <a:pt x="1142246" y="90158"/>
                  <a:pt x="1138697" y="87098"/>
                </a:cubicBezTo>
                <a:cubicBezTo>
                  <a:pt x="1135147" y="84034"/>
                  <a:pt x="1128448" y="82505"/>
                  <a:pt x="1118601" y="82505"/>
                </a:cubicBezTo>
                <a:cubicBezTo>
                  <a:pt x="1111953" y="82505"/>
                  <a:pt x="1106761" y="83811"/>
                  <a:pt x="1103035" y="86428"/>
                </a:cubicBezTo>
                <a:cubicBezTo>
                  <a:pt x="1099309" y="89046"/>
                  <a:pt x="1096289" y="93639"/>
                  <a:pt x="1093985" y="100202"/>
                </a:cubicBezTo>
                <a:close/>
                <a:moveTo>
                  <a:pt x="1144022" y="130547"/>
                </a:moveTo>
                <a:cubicBezTo>
                  <a:pt x="1139226" y="132142"/>
                  <a:pt x="1131644" y="134053"/>
                  <a:pt x="1121262" y="136267"/>
                </a:cubicBezTo>
                <a:cubicBezTo>
                  <a:pt x="1110880" y="138484"/>
                  <a:pt x="1104101" y="140658"/>
                  <a:pt x="1100904" y="142789"/>
                </a:cubicBezTo>
                <a:cubicBezTo>
                  <a:pt x="1096022" y="146250"/>
                  <a:pt x="1093585" y="150638"/>
                  <a:pt x="1093585" y="155962"/>
                </a:cubicBezTo>
                <a:cubicBezTo>
                  <a:pt x="1093585" y="161197"/>
                  <a:pt x="1095537" y="165725"/>
                  <a:pt x="1099442" y="169538"/>
                </a:cubicBezTo>
                <a:cubicBezTo>
                  <a:pt x="1103345" y="173354"/>
                  <a:pt x="1108310" y="175262"/>
                  <a:pt x="1114347" y="175262"/>
                </a:cubicBezTo>
                <a:cubicBezTo>
                  <a:pt x="1121086" y="175262"/>
                  <a:pt x="1127522" y="173045"/>
                  <a:pt x="1133646" y="168610"/>
                </a:cubicBezTo>
                <a:cubicBezTo>
                  <a:pt x="1138168" y="165237"/>
                  <a:pt x="1141134" y="161110"/>
                  <a:pt x="1142553" y="156228"/>
                </a:cubicBezTo>
                <a:cubicBezTo>
                  <a:pt x="1143528" y="153032"/>
                  <a:pt x="1144022" y="146959"/>
                  <a:pt x="1144022" y="137999"/>
                </a:cubicBezTo>
                <a:close/>
                <a:moveTo>
                  <a:pt x="1216680" y="57089"/>
                </a:moveTo>
                <a:lnTo>
                  <a:pt x="1251013" y="57089"/>
                </a:lnTo>
                <a:lnTo>
                  <a:pt x="1251013" y="168206"/>
                </a:lnTo>
                <a:lnTo>
                  <a:pt x="1294398" y="168206"/>
                </a:lnTo>
                <a:lnTo>
                  <a:pt x="1294398" y="57089"/>
                </a:lnTo>
                <a:lnTo>
                  <a:pt x="1328867" y="57089"/>
                </a:lnTo>
                <a:lnTo>
                  <a:pt x="1328867" y="168206"/>
                </a:lnTo>
                <a:lnTo>
                  <a:pt x="1372110" y="168206"/>
                </a:lnTo>
                <a:lnTo>
                  <a:pt x="1372110" y="57089"/>
                </a:lnTo>
                <a:lnTo>
                  <a:pt x="1406580" y="57089"/>
                </a:lnTo>
                <a:lnTo>
                  <a:pt x="1406580" y="198414"/>
                </a:lnTo>
                <a:lnTo>
                  <a:pt x="1216680" y="198414"/>
                </a:lnTo>
                <a:close/>
                <a:moveTo>
                  <a:pt x="1443844" y="57089"/>
                </a:moveTo>
                <a:lnTo>
                  <a:pt x="1479768" y="57089"/>
                </a:lnTo>
                <a:lnTo>
                  <a:pt x="1479768" y="145850"/>
                </a:lnTo>
                <a:lnTo>
                  <a:pt x="1537263" y="57089"/>
                </a:lnTo>
                <a:lnTo>
                  <a:pt x="1573988" y="57089"/>
                </a:lnTo>
                <a:lnTo>
                  <a:pt x="1573988" y="198414"/>
                </a:lnTo>
                <a:lnTo>
                  <a:pt x="1538056" y="198414"/>
                </a:lnTo>
                <a:lnTo>
                  <a:pt x="1538056" y="108057"/>
                </a:lnTo>
                <a:lnTo>
                  <a:pt x="1479768" y="198414"/>
                </a:lnTo>
                <a:lnTo>
                  <a:pt x="1443844" y="198414"/>
                </a:lnTo>
                <a:close/>
                <a:moveTo>
                  <a:pt x="1610851" y="57089"/>
                </a:moveTo>
                <a:lnTo>
                  <a:pt x="1648241" y="57089"/>
                </a:lnTo>
                <a:lnTo>
                  <a:pt x="1648241" y="108853"/>
                </a:lnTo>
                <a:lnTo>
                  <a:pt x="1701741" y="108853"/>
                </a:lnTo>
                <a:lnTo>
                  <a:pt x="1701741" y="57089"/>
                </a:lnTo>
                <a:lnTo>
                  <a:pt x="1739264" y="57089"/>
                </a:lnTo>
                <a:lnTo>
                  <a:pt x="1739264" y="198414"/>
                </a:lnTo>
                <a:lnTo>
                  <a:pt x="1701741" y="198414"/>
                </a:lnTo>
                <a:lnTo>
                  <a:pt x="1701741" y="139065"/>
                </a:lnTo>
                <a:lnTo>
                  <a:pt x="1648241" y="139065"/>
                </a:lnTo>
                <a:lnTo>
                  <a:pt x="1648241" y="198414"/>
                </a:lnTo>
                <a:lnTo>
                  <a:pt x="1610851" y="198414"/>
                </a:lnTo>
                <a:close/>
                <a:moveTo>
                  <a:pt x="1804877" y="100202"/>
                </a:moveTo>
                <a:lnTo>
                  <a:pt x="1770940" y="94083"/>
                </a:lnTo>
                <a:cubicBezTo>
                  <a:pt x="1774748" y="80420"/>
                  <a:pt x="1781318" y="70304"/>
                  <a:pt x="1790636" y="63738"/>
                </a:cubicBezTo>
                <a:cubicBezTo>
                  <a:pt x="1799953" y="57175"/>
                  <a:pt x="1813791" y="53892"/>
                  <a:pt x="1832155" y="53892"/>
                </a:cubicBezTo>
                <a:cubicBezTo>
                  <a:pt x="1848836" y="53892"/>
                  <a:pt x="1861253" y="55868"/>
                  <a:pt x="1869414" y="59814"/>
                </a:cubicBezTo>
                <a:cubicBezTo>
                  <a:pt x="1877575" y="63766"/>
                  <a:pt x="1883324" y="68777"/>
                  <a:pt x="1886655" y="74855"/>
                </a:cubicBezTo>
                <a:cubicBezTo>
                  <a:pt x="1889981" y="80931"/>
                  <a:pt x="1891640" y="92087"/>
                  <a:pt x="1891640" y="108324"/>
                </a:cubicBezTo>
                <a:lnTo>
                  <a:pt x="1891242" y="151974"/>
                </a:lnTo>
                <a:cubicBezTo>
                  <a:pt x="1891242" y="164389"/>
                  <a:pt x="1891835" y="173549"/>
                  <a:pt x="1893033" y="179449"/>
                </a:cubicBezTo>
                <a:cubicBezTo>
                  <a:pt x="1894232" y="185349"/>
                  <a:pt x="1896472" y="191674"/>
                  <a:pt x="1899758" y="198414"/>
                </a:cubicBezTo>
                <a:lnTo>
                  <a:pt x="1862764" y="198414"/>
                </a:lnTo>
                <a:cubicBezTo>
                  <a:pt x="1861789" y="195930"/>
                  <a:pt x="1860590" y="192247"/>
                  <a:pt x="1859172" y="187369"/>
                </a:cubicBezTo>
                <a:cubicBezTo>
                  <a:pt x="1858545" y="185155"/>
                  <a:pt x="1858104" y="183690"/>
                  <a:pt x="1857833" y="182980"/>
                </a:cubicBezTo>
                <a:cubicBezTo>
                  <a:pt x="1851450" y="189190"/>
                  <a:pt x="1844618" y="193845"/>
                  <a:pt x="1837345" y="196952"/>
                </a:cubicBezTo>
                <a:cubicBezTo>
                  <a:pt x="1830070" y="200055"/>
                  <a:pt x="1822305" y="201607"/>
                  <a:pt x="1814054" y="201607"/>
                </a:cubicBezTo>
                <a:cubicBezTo>
                  <a:pt x="1799502" y="201607"/>
                  <a:pt x="1788036" y="197661"/>
                  <a:pt x="1779652" y="189763"/>
                </a:cubicBezTo>
                <a:cubicBezTo>
                  <a:pt x="1771267" y="181869"/>
                  <a:pt x="1767080" y="171889"/>
                  <a:pt x="1767080" y="159822"/>
                </a:cubicBezTo>
                <a:cubicBezTo>
                  <a:pt x="1767080" y="151837"/>
                  <a:pt x="1768985" y="144720"/>
                  <a:pt x="1772805" y="138462"/>
                </a:cubicBezTo>
                <a:cubicBezTo>
                  <a:pt x="1776616" y="132209"/>
                  <a:pt x="1781963" y="127418"/>
                  <a:pt x="1788835" y="124088"/>
                </a:cubicBezTo>
                <a:cubicBezTo>
                  <a:pt x="1795711" y="120761"/>
                  <a:pt x="1805626" y="117861"/>
                  <a:pt x="1818579" y="115377"/>
                </a:cubicBezTo>
                <a:cubicBezTo>
                  <a:pt x="1836056" y="112092"/>
                  <a:pt x="1848163" y="109033"/>
                  <a:pt x="1854909" y="106196"/>
                </a:cubicBezTo>
                <a:lnTo>
                  <a:pt x="1854909" y="102467"/>
                </a:lnTo>
                <a:cubicBezTo>
                  <a:pt x="1854909" y="95281"/>
                  <a:pt x="1853139" y="90158"/>
                  <a:pt x="1849585" y="87098"/>
                </a:cubicBezTo>
                <a:cubicBezTo>
                  <a:pt x="1846032" y="84034"/>
                  <a:pt x="1839339" y="82505"/>
                  <a:pt x="1829491" y="82505"/>
                </a:cubicBezTo>
                <a:cubicBezTo>
                  <a:pt x="1822841" y="82505"/>
                  <a:pt x="1817654" y="83811"/>
                  <a:pt x="1813920" y="86428"/>
                </a:cubicBezTo>
                <a:cubicBezTo>
                  <a:pt x="1810194" y="89046"/>
                  <a:pt x="1807182" y="93639"/>
                  <a:pt x="1804877" y="100202"/>
                </a:cubicBezTo>
                <a:close/>
                <a:moveTo>
                  <a:pt x="1854909" y="130547"/>
                </a:moveTo>
                <a:cubicBezTo>
                  <a:pt x="1850118" y="132142"/>
                  <a:pt x="1842537" y="134053"/>
                  <a:pt x="1832155" y="136267"/>
                </a:cubicBezTo>
                <a:cubicBezTo>
                  <a:pt x="1821771" y="138484"/>
                  <a:pt x="1814986" y="140658"/>
                  <a:pt x="1811797" y="142789"/>
                </a:cubicBezTo>
                <a:cubicBezTo>
                  <a:pt x="1806911" y="146250"/>
                  <a:pt x="1804470" y="150638"/>
                  <a:pt x="1804470" y="155962"/>
                </a:cubicBezTo>
                <a:cubicBezTo>
                  <a:pt x="1804470" y="161197"/>
                  <a:pt x="1806425" y="165725"/>
                  <a:pt x="1810327" y="169538"/>
                </a:cubicBezTo>
                <a:cubicBezTo>
                  <a:pt x="1814236" y="173354"/>
                  <a:pt x="1819200" y="175262"/>
                  <a:pt x="1825234" y="175262"/>
                </a:cubicBezTo>
                <a:cubicBezTo>
                  <a:pt x="1831978" y="175262"/>
                  <a:pt x="1838407" y="173045"/>
                  <a:pt x="1844531" y="168610"/>
                </a:cubicBezTo>
                <a:cubicBezTo>
                  <a:pt x="1849052" y="165237"/>
                  <a:pt x="1852023" y="161110"/>
                  <a:pt x="1853445" y="156228"/>
                </a:cubicBezTo>
                <a:cubicBezTo>
                  <a:pt x="1854417" y="153032"/>
                  <a:pt x="1854909" y="146959"/>
                  <a:pt x="1854909" y="13799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8337132" y="3314291"/>
            <a:ext cx="1457248" cy="252179"/>
          </a:xfrm>
          <a:custGeom>
            <a:avLst/>
            <a:gdLst/>
            <a:ahLst/>
            <a:cxnLst/>
            <a:rect l="l" t="t" r="r" b="b"/>
            <a:pathLst>
              <a:path w="1457248" h="252179">
                <a:moveTo>
                  <a:pt x="52171" y="189100"/>
                </a:moveTo>
                <a:lnTo>
                  <a:pt x="86770" y="128951"/>
                </a:lnTo>
                <a:lnTo>
                  <a:pt x="52171" y="67600"/>
                </a:lnTo>
                <a:lnTo>
                  <a:pt x="81576" y="67600"/>
                </a:lnTo>
                <a:lnTo>
                  <a:pt x="123631" y="128951"/>
                </a:lnTo>
                <a:lnTo>
                  <a:pt x="81576" y="189100"/>
                </a:lnTo>
                <a:close/>
                <a:moveTo>
                  <a:pt x="0" y="189100"/>
                </a:moveTo>
                <a:lnTo>
                  <a:pt x="34602" y="128951"/>
                </a:lnTo>
                <a:lnTo>
                  <a:pt x="0" y="67600"/>
                </a:lnTo>
                <a:lnTo>
                  <a:pt x="29408" y="67600"/>
                </a:lnTo>
                <a:lnTo>
                  <a:pt x="71463" y="128951"/>
                </a:lnTo>
                <a:lnTo>
                  <a:pt x="29408" y="189100"/>
                </a:lnTo>
                <a:close/>
                <a:moveTo>
                  <a:pt x="225835" y="57089"/>
                </a:moveTo>
                <a:lnTo>
                  <a:pt x="321250" y="57089"/>
                </a:lnTo>
                <a:lnTo>
                  <a:pt x="321250" y="87295"/>
                </a:lnTo>
                <a:lnTo>
                  <a:pt x="263231" y="87295"/>
                </a:lnTo>
                <a:lnTo>
                  <a:pt x="263231" y="198414"/>
                </a:lnTo>
                <a:lnTo>
                  <a:pt x="225835" y="198414"/>
                </a:lnTo>
                <a:close/>
                <a:moveTo>
                  <a:pt x="313561" y="198414"/>
                </a:moveTo>
                <a:lnTo>
                  <a:pt x="313561" y="161020"/>
                </a:lnTo>
                <a:lnTo>
                  <a:pt x="350949" y="161020"/>
                </a:lnTo>
                <a:lnTo>
                  <a:pt x="350949" y="198414"/>
                </a:lnTo>
                <a:close/>
                <a:moveTo>
                  <a:pt x="590091" y="126687"/>
                </a:moveTo>
                <a:lnTo>
                  <a:pt x="628287" y="138798"/>
                </a:lnTo>
                <a:cubicBezTo>
                  <a:pt x="622430" y="160088"/>
                  <a:pt x="612691" y="175904"/>
                  <a:pt x="599076" y="186239"/>
                </a:cubicBezTo>
                <a:cubicBezTo>
                  <a:pt x="585454" y="196574"/>
                  <a:pt x="568180" y="201744"/>
                  <a:pt x="547240" y="201744"/>
                </a:cubicBezTo>
                <a:cubicBezTo>
                  <a:pt x="521334" y="201744"/>
                  <a:pt x="500043" y="192891"/>
                  <a:pt x="483361" y="175193"/>
                </a:cubicBezTo>
                <a:cubicBezTo>
                  <a:pt x="466682" y="157492"/>
                  <a:pt x="458344" y="133300"/>
                  <a:pt x="458344" y="102603"/>
                </a:cubicBezTo>
                <a:cubicBezTo>
                  <a:pt x="458344" y="70131"/>
                  <a:pt x="466729" y="44909"/>
                  <a:pt x="483498" y="26945"/>
                </a:cubicBezTo>
                <a:cubicBezTo>
                  <a:pt x="500263" y="8982"/>
                  <a:pt x="522309" y="0"/>
                  <a:pt x="549633" y="0"/>
                </a:cubicBezTo>
                <a:cubicBezTo>
                  <a:pt x="573502" y="0"/>
                  <a:pt x="592887" y="7056"/>
                  <a:pt x="607788" y="21160"/>
                </a:cubicBezTo>
                <a:cubicBezTo>
                  <a:pt x="616661" y="29498"/>
                  <a:pt x="623311" y="41472"/>
                  <a:pt x="627749" y="57089"/>
                </a:cubicBezTo>
                <a:lnTo>
                  <a:pt x="588758" y="66401"/>
                </a:lnTo>
                <a:cubicBezTo>
                  <a:pt x="586450" y="56290"/>
                  <a:pt x="581641" y="48304"/>
                  <a:pt x="574322" y="42447"/>
                </a:cubicBezTo>
                <a:cubicBezTo>
                  <a:pt x="567007" y="36590"/>
                  <a:pt x="558108" y="33667"/>
                  <a:pt x="547644" y="33667"/>
                </a:cubicBezTo>
                <a:cubicBezTo>
                  <a:pt x="533178" y="33667"/>
                  <a:pt x="521446" y="38854"/>
                  <a:pt x="512445" y="49237"/>
                </a:cubicBezTo>
                <a:cubicBezTo>
                  <a:pt x="503435" y="59620"/>
                  <a:pt x="498935" y="76431"/>
                  <a:pt x="498935" y="99673"/>
                </a:cubicBezTo>
                <a:cubicBezTo>
                  <a:pt x="498935" y="124336"/>
                  <a:pt x="503369" y="141904"/>
                  <a:pt x="512244" y="152369"/>
                </a:cubicBezTo>
                <a:cubicBezTo>
                  <a:pt x="521110" y="162839"/>
                  <a:pt x="532648" y="168073"/>
                  <a:pt x="546843" y="168073"/>
                </a:cubicBezTo>
                <a:cubicBezTo>
                  <a:pt x="557306" y="168073"/>
                  <a:pt x="566312" y="164746"/>
                  <a:pt x="573861" y="158090"/>
                </a:cubicBezTo>
                <a:cubicBezTo>
                  <a:pt x="581396" y="151437"/>
                  <a:pt x="586814" y="140972"/>
                  <a:pt x="590091" y="126687"/>
                </a:cubicBezTo>
                <a:close/>
                <a:moveTo>
                  <a:pt x="693587" y="100202"/>
                </a:moveTo>
                <a:lnTo>
                  <a:pt x="659646" y="94083"/>
                </a:lnTo>
                <a:cubicBezTo>
                  <a:pt x="663458" y="80420"/>
                  <a:pt x="670028" y="70304"/>
                  <a:pt x="679345" y="63738"/>
                </a:cubicBezTo>
                <a:cubicBezTo>
                  <a:pt x="688661" y="57175"/>
                  <a:pt x="702505" y="53892"/>
                  <a:pt x="720864" y="53892"/>
                </a:cubicBezTo>
                <a:cubicBezTo>
                  <a:pt x="737543" y="53892"/>
                  <a:pt x="749967" y="55868"/>
                  <a:pt x="758124" y="59814"/>
                </a:cubicBezTo>
                <a:cubicBezTo>
                  <a:pt x="766285" y="63766"/>
                  <a:pt x="772034" y="68777"/>
                  <a:pt x="775361" y="74855"/>
                </a:cubicBezTo>
                <a:cubicBezTo>
                  <a:pt x="778691" y="80931"/>
                  <a:pt x="780350" y="92087"/>
                  <a:pt x="780350" y="108324"/>
                </a:cubicBezTo>
                <a:lnTo>
                  <a:pt x="779950" y="151974"/>
                </a:lnTo>
                <a:cubicBezTo>
                  <a:pt x="779950" y="164389"/>
                  <a:pt x="780545" y="173549"/>
                  <a:pt x="781744" y="179449"/>
                </a:cubicBezTo>
                <a:cubicBezTo>
                  <a:pt x="782942" y="185349"/>
                  <a:pt x="785182" y="191674"/>
                  <a:pt x="788464" y="198414"/>
                </a:cubicBezTo>
                <a:lnTo>
                  <a:pt x="751474" y="198414"/>
                </a:lnTo>
                <a:cubicBezTo>
                  <a:pt x="750495" y="195930"/>
                  <a:pt x="749300" y="192247"/>
                  <a:pt x="747882" y="187369"/>
                </a:cubicBezTo>
                <a:cubicBezTo>
                  <a:pt x="747255" y="185155"/>
                  <a:pt x="746812" y="183690"/>
                  <a:pt x="746547" y="182980"/>
                </a:cubicBezTo>
                <a:cubicBezTo>
                  <a:pt x="740156" y="189190"/>
                  <a:pt x="733328" y="193845"/>
                  <a:pt x="726055" y="196952"/>
                </a:cubicBezTo>
                <a:cubicBezTo>
                  <a:pt x="718780" y="200055"/>
                  <a:pt x="711019" y="201607"/>
                  <a:pt x="702767" y="201607"/>
                </a:cubicBezTo>
                <a:cubicBezTo>
                  <a:pt x="688212" y="201607"/>
                  <a:pt x="676750" y="197661"/>
                  <a:pt x="668366" y="189763"/>
                </a:cubicBezTo>
                <a:cubicBezTo>
                  <a:pt x="659977" y="181869"/>
                  <a:pt x="655790" y="171889"/>
                  <a:pt x="655790" y="159822"/>
                </a:cubicBezTo>
                <a:cubicBezTo>
                  <a:pt x="655790" y="151837"/>
                  <a:pt x="657699" y="144720"/>
                  <a:pt x="661514" y="138462"/>
                </a:cubicBezTo>
                <a:cubicBezTo>
                  <a:pt x="665326" y="132209"/>
                  <a:pt x="670677" y="127418"/>
                  <a:pt x="677545" y="124088"/>
                </a:cubicBezTo>
                <a:cubicBezTo>
                  <a:pt x="684421" y="120761"/>
                  <a:pt x="694340" y="117861"/>
                  <a:pt x="707289" y="115377"/>
                </a:cubicBezTo>
                <a:cubicBezTo>
                  <a:pt x="724766" y="112092"/>
                  <a:pt x="736881" y="109033"/>
                  <a:pt x="743615" y="106196"/>
                </a:cubicBezTo>
                <a:lnTo>
                  <a:pt x="743615" y="102467"/>
                </a:lnTo>
                <a:cubicBezTo>
                  <a:pt x="743615" y="95281"/>
                  <a:pt x="741848" y="90158"/>
                  <a:pt x="738299" y="87098"/>
                </a:cubicBezTo>
                <a:cubicBezTo>
                  <a:pt x="734742" y="84034"/>
                  <a:pt x="728050" y="82505"/>
                  <a:pt x="718204" y="82505"/>
                </a:cubicBezTo>
                <a:cubicBezTo>
                  <a:pt x="711547" y="82505"/>
                  <a:pt x="706363" y="83811"/>
                  <a:pt x="702634" y="86428"/>
                </a:cubicBezTo>
                <a:cubicBezTo>
                  <a:pt x="698904" y="89046"/>
                  <a:pt x="695890" y="93639"/>
                  <a:pt x="693587" y="100202"/>
                </a:cubicBezTo>
                <a:close/>
                <a:moveTo>
                  <a:pt x="743615" y="130547"/>
                </a:moveTo>
                <a:cubicBezTo>
                  <a:pt x="738828" y="132142"/>
                  <a:pt x="731245" y="134053"/>
                  <a:pt x="720864" y="136267"/>
                </a:cubicBezTo>
                <a:cubicBezTo>
                  <a:pt x="710482" y="138484"/>
                  <a:pt x="703696" y="140658"/>
                  <a:pt x="700506" y="142789"/>
                </a:cubicBezTo>
                <a:cubicBezTo>
                  <a:pt x="695625" y="146250"/>
                  <a:pt x="693188" y="150638"/>
                  <a:pt x="693188" y="155962"/>
                </a:cubicBezTo>
                <a:cubicBezTo>
                  <a:pt x="693188" y="161197"/>
                  <a:pt x="695131" y="165725"/>
                  <a:pt x="699037" y="169538"/>
                </a:cubicBezTo>
                <a:cubicBezTo>
                  <a:pt x="702946" y="173354"/>
                  <a:pt x="707911" y="175262"/>
                  <a:pt x="713941" y="175262"/>
                </a:cubicBezTo>
                <a:cubicBezTo>
                  <a:pt x="720687" y="175262"/>
                  <a:pt x="727117" y="173045"/>
                  <a:pt x="733245" y="168610"/>
                </a:cubicBezTo>
                <a:cubicBezTo>
                  <a:pt x="737762" y="165237"/>
                  <a:pt x="740736" y="161110"/>
                  <a:pt x="742158" y="156228"/>
                </a:cubicBezTo>
                <a:cubicBezTo>
                  <a:pt x="743131" y="153032"/>
                  <a:pt x="743615" y="146959"/>
                  <a:pt x="743615" y="137999"/>
                </a:cubicBezTo>
                <a:close/>
                <a:moveTo>
                  <a:pt x="818277" y="57089"/>
                </a:moveTo>
                <a:lnTo>
                  <a:pt x="864583" y="57089"/>
                </a:lnTo>
                <a:lnTo>
                  <a:pt x="899719" y="155567"/>
                </a:lnTo>
                <a:lnTo>
                  <a:pt x="935118" y="57089"/>
                </a:lnTo>
                <a:lnTo>
                  <a:pt x="981291" y="57089"/>
                </a:lnTo>
                <a:lnTo>
                  <a:pt x="981291" y="198414"/>
                </a:lnTo>
                <a:lnTo>
                  <a:pt x="949485" y="198414"/>
                </a:lnTo>
                <a:lnTo>
                  <a:pt x="949485" y="105397"/>
                </a:lnTo>
                <a:lnTo>
                  <a:pt x="915023" y="198414"/>
                </a:lnTo>
                <a:lnTo>
                  <a:pt x="883084" y="198414"/>
                </a:lnTo>
                <a:lnTo>
                  <a:pt x="850208" y="105397"/>
                </a:lnTo>
                <a:lnTo>
                  <a:pt x="850208" y="198414"/>
                </a:lnTo>
                <a:lnTo>
                  <a:pt x="818277" y="198414"/>
                </a:lnTo>
                <a:close/>
                <a:moveTo>
                  <a:pt x="1044320" y="100202"/>
                </a:moveTo>
                <a:lnTo>
                  <a:pt x="1010383" y="94083"/>
                </a:lnTo>
                <a:cubicBezTo>
                  <a:pt x="1014192" y="80420"/>
                  <a:pt x="1020761" y="70304"/>
                  <a:pt x="1030079" y="63738"/>
                </a:cubicBezTo>
                <a:cubicBezTo>
                  <a:pt x="1039396" y="57175"/>
                  <a:pt x="1053234" y="53892"/>
                  <a:pt x="1071598" y="53892"/>
                </a:cubicBezTo>
                <a:cubicBezTo>
                  <a:pt x="1088280" y="53892"/>
                  <a:pt x="1100697" y="55868"/>
                  <a:pt x="1108857" y="59814"/>
                </a:cubicBezTo>
                <a:cubicBezTo>
                  <a:pt x="1117019" y="63766"/>
                  <a:pt x="1122768" y="68777"/>
                  <a:pt x="1126098" y="74855"/>
                </a:cubicBezTo>
                <a:cubicBezTo>
                  <a:pt x="1129424" y="80931"/>
                  <a:pt x="1131084" y="92087"/>
                  <a:pt x="1131084" y="108324"/>
                </a:cubicBezTo>
                <a:lnTo>
                  <a:pt x="1130685" y="151974"/>
                </a:lnTo>
                <a:cubicBezTo>
                  <a:pt x="1130685" y="164389"/>
                  <a:pt x="1131278" y="173549"/>
                  <a:pt x="1132477" y="179449"/>
                </a:cubicBezTo>
                <a:cubicBezTo>
                  <a:pt x="1133676" y="185349"/>
                  <a:pt x="1135915" y="191674"/>
                  <a:pt x="1139202" y="198414"/>
                </a:cubicBezTo>
                <a:lnTo>
                  <a:pt x="1102208" y="198414"/>
                </a:lnTo>
                <a:cubicBezTo>
                  <a:pt x="1101232" y="195930"/>
                  <a:pt x="1100034" y="192247"/>
                  <a:pt x="1098616" y="187369"/>
                </a:cubicBezTo>
                <a:cubicBezTo>
                  <a:pt x="1097989" y="185155"/>
                  <a:pt x="1097547" y="183690"/>
                  <a:pt x="1097277" y="182980"/>
                </a:cubicBezTo>
                <a:cubicBezTo>
                  <a:pt x="1090893" y="189190"/>
                  <a:pt x="1084060" y="193845"/>
                  <a:pt x="1076789" y="196952"/>
                </a:cubicBezTo>
                <a:cubicBezTo>
                  <a:pt x="1069513" y="200055"/>
                  <a:pt x="1061748" y="201607"/>
                  <a:pt x="1053493" y="201607"/>
                </a:cubicBezTo>
                <a:cubicBezTo>
                  <a:pt x="1038945" y="201607"/>
                  <a:pt x="1027479" y="197661"/>
                  <a:pt x="1019095" y="189763"/>
                </a:cubicBezTo>
                <a:cubicBezTo>
                  <a:pt x="1010711" y="181869"/>
                  <a:pt x="1006523" y="171889"/>
                  <a:pt x="1006523" y="159822"/>
                </a:cubicBezTo>
                <a:cubicBezTo>
                  <a:pt x="1006523" y="151837"/>
                  <a:pt x="1008429" y="144720"/>
                  <a:pt x="1012248" y="138462"/>
                </a:cubicBezTo>
                <a:cubicBezTo>
                  <a:pt x="1016060" y="132209"/>
                  <a:pt x="1021407" y="127418"/>
                  <a:pt x="1028279" y="124088"/>
                </a:cubicBezTo>
                <a:cubicBezTo>
                  <a:pt x="1035154" y="120761"/>
                  <a:pt x="1045069" y="117861"/>
                  <a:pt x="1058022" y="115377"/>
                </a:cubicBezTo>
                <a:cubicBezTo>
                  <a:pt x="1075500" y="112092"/>
                  <a:pt x="1087607" y="109033"/>
                  <a:pt x="1094353" y="106196"/>
                </a:cubicBezTo>
                <a:lnTo>
                  <a:pt x="1094353" y="102467"/>
                </a:lnTo>
                <a:cubicBezTo>
                  <a:pt x="1094353" y="95281"/>
                  <a:pt x="1092582" y="90158"/>
                  <a:pt x="1089029" y="87098"/>
                </a:cubicBezTo>
                <a:cubicBezTo>
                  <a:pt x="1085476" y="84034"/>
                  <a:pt x="1078782" y="82505"/>
                  <a:pt x="1068933" y="82505"/>
                </a:cubicBezTo>
                <a:cubicBezTo>
                  <a:pt x="1062284" y="82505"/>
                  <a:pt x="1057098" y="83811"/>
                  <a:pt x="1053364" y="86428"/>
                </a:cubicBezTo>
                <a:cubicBezTo>
                  <a:pt x="1049638" y="89046"/>
                  <a:pt x="1046625" y="93639"/>
                  <a:pt x="1044320" y="100202"/>
                </a:cubicBezTo>
                <a:close/>
                <a:moveTo>
                  <a:pt x="1094353" y="130547"/>
                </a:moveTo>
                <a:cubicBezTo>
                  <a:pt x="1089561" y="132142"/>
                  <a:pt x="1081981" y="134053"/>
                  <a:pt x="1071598" y="136267"/>
                </a:cubicBezTo>
                <a:cubicBezTo>
                  <a:pt x="1061214" y="138484"/>
                  <a:pt x="1054429" y="140658"/>
                  <a:pt x="1051240" y="142789"/>
                </a:cubicBezTo>
                <a:cubicBezTo>
                  <a:pt x="1046354" y="146250"/>
                  <a:pt x="1043913" y="150638"/>
                  <a:pt x="1043913" y="155962"/>
                </a:cubicBezTo>
                <a:cubicBezTo>
                  <a:pt x="1043913" y="161197"/>
                  <a:pt x="1045868" y="165725"/>
                  <a:pt x="1049771" y="169538"/>
                </a:cubicBezTo>
                <a:cubicBezTo>
                  <a:pt x="1053680" y="173354"/>
                  <a:pt x="1058644" y="175262"/>
                  <a:pt x="1064678" y="175262"/>
                </a:cubicBezTo>
                <a:cubicBezTo>
                  <a:pt x="1071422" y="175262"/>
                  <a:pt x="1077851" y="173045"/>
                  <a:pt x="1083974" y="168610"/>
                </a:cubicBezTo>
                <a:cubicBezTo>
                  <a:pt x="1088496" y="165237"/>
                  <a:pt x="1091466" y="161110"/>
                  <a:pt x="1092889" y="156228"/>
                </a:cubicBezTo>
                <a:cubicBezTo>
                  <a:pt x="1093860" y="153032"/>
                  <a:pt x="1094353" y="146959"/>
                  <a:pt x="1094353" y="137999"/>
                </a:cubicBezTo>
                <a:close/>
                <a:moveTo>
                  <a:pt x="1166875" y="57089"/>
                </a:moveTo>
                <a:lnTo>
                  <a:pt x="1201745" y="57089"/>
                </a:lnTo>
                <a:lnTo>
                  <a:pt x="1201745" y="77849"/>
                </a:lnTo>
                <a:cubicBezTo>
                  <a:pt x="1206267" y="70750"/>
                  <a:pt x="1212393" y="64983"/>
                  <a:pt x="1220108" y="60548"/>
                </a:cubicBezTo>
                <a:cubicBezTo>
                  <a:pt x="1227828" y="56109"/>
                  <a:pt x="1236391" y="53892"/>
                  <a:pt x="1245794" y="53892"/>
                </a:cubicBezTo>
                <a:cubicBezTo>
                  <a:pt x="1262206" y="53892"/>
                  <a:pt x="1276132" y="60325"/>
                  <a:pt x="1287580" y="73187"/>
                </a:cubicBezTo>
                <a:cubicBezTo>
                  <a:pt x="1299027" y="86051"/>
                  <a:pt x="1304748" y="103975"/>
                  <a:pt x="1304748" y="126954"/>
                </a:cubicBezTo>
                <a:cubicBezTo>
                  <a:pt x="1304748" y="150552"/>
                  <a:pt x="1298981" y="168894"/>
                  <a:pt x="1287446" y="181976"/>
                </a:cubicBezTo>
                <a:cubicBezTo>
                  <a:pt x="1275912" y="195065"/>
                  <a:pt x="1261937" y="201607"/>
                  <a:pt x="1245529" y="201607"/>
                </a:cubicBezTo>
                <a:cubicBezTo>
                  <a:pt x="1237719" y="201607"/>
                  <a:pt x="1230641" y="200055"/>
                  <a:pt x="1224305" y="196952"/>
                </a:cubicBezTo>
                <a:cubicBezTo>
                  <a:pt x="1217955" y="193845"/>
                  <a:pt x="1211282" y="188524"/>
                  <a:pt x="1204272" y="180982"/>
                </a:cubicBezTo>
                <a:lnTo>
                  <a:pt x="1204272" y="252179"/>
                </a:lnTo>
                <a:lnTo>
                  <a:pt x="1166875" y="252179"/>
                </a:lnTo>
                <a:close/>
                <a:moveTo>
                  <a:pt x="1203872" y="125359"/>
                </a:moveTo>
                <a:cubicBezTo>
                  <a:pt x="1203872" y="141239"/>
                  <a:pt x="1207022" y="152971"/>
                  <a:pt x="1213326" y="160556"/>
                </a:cubicBezTo>
                <a:cubicBezTo>
                  <a:pt x="1219626" y="168141"/>
                  <a:pt x="1227297" y="171936"/>
                  <a:pt x="1236348" y="171936"/>
                </a:cubicBezTo>
                <a:cubicBezTo>
                  <a:pt x="1245038" y="171936"/>
                  <a:pt x="1252271" y="168455"/>
                  <a:pt x="1258038" y="161489"/>
                </a:cubicBezTo>
                <a:cubicBezTo>
                  <a:pt x="1263801" y="154523"/>
                  <a:pt x="1266690" y="143099"/>
                  <a:pt x="1266690" y="127220"/>
                </a:cubicBezTo>
                <a:cubicBezTo>
                  <a:pt x="1266690" y="112406"/>
                  <a:pt x="1263715" y="101404"/>
                  <a:pt x="1257771" y="94216"/>
                </a:cubicBezTo>
                <a:cubicBezTo>
                  <a:pt x="1251824" y="87030"/>
                  <a:pt x="1244463" y="83437"/>
                  <a:pt x="1235678" y="83437"/>
                </a:cubicBezTo>
                <a:cubicBezTo>
                  <a:pt x="1226542" y="83437"/>
                  <a:pt x="1218952" y="86965"/>
                  <a:pt x="1212922" y="94017"/>
                </a:cubicBezTo>
                <a:cubicBezTo>
                  <a:pt x="1206889" y="101070"/>
                  <a:pt x="1203872" y="111517"/>
                  <a:pt x="1203872" y="125359"/>
                </a:cubicBezTo>
                <a:close/>
                <a:moveTo>
                  <a:pt x="1362366" y="100202"/>
                </a:moveTo>
                <a:lnTo>
                  <a:pt x="1328433" y="94083"/>
                </a:lnTo>
                <a:cubicBezTo>
                  <a:pt x="1332245" y="80420"/>
                  <a:pt x="1338808" y="70304"/>
                  <a:pt x="1348124" y="63738"/>
                </a:cubicBezTo>
                <a:cubicBezTo>
                  <a:pt x="1357444" y="57175"/>
                  <a:pt x="1371286" y="53892"/>
                  <a:pt x="1389643" y="53892"/>
                </a:cubicBezTo>
                <a:cubicBezTo>
                  <a:pt x="1406326" y="53892"/>
                  <a:pt x="1418749" y="55868"/>
                  <a:pt x="1426910" y="59814"/>
                </a:cubicBezTo>
                <a:cubicBezTo>
                  <a:pt x="1435072" y="63766"/>
                  <a:pt x="1440820" y="68777"/>
                  <a:pt x="1444148" y="74855"/>
                </a:cubicBezTo>
                <a:cubicBezTo>
                  <a:pt x="1447470" y="80931"/>
                  <a:pt x="1449137" y="92087"/>
                  <a:pt x="1449137" y="108324"/>
                </a:cubicBezTo>
                <a:lnTo>
                  <a:pt x="1448730" y="151974"/>
                </a:lnTo>
                <a:cubicBezTo>
                  <a:pt x="1448730" y="164389"/>
                  <a:pt x="1449332" y="173549"/>
                  <a:pt x="1450529" y="179449"/>
                </a:cubicBezTo>
                <a:cubicBezTo>
                  <a:pt x="1451729" y="185349"/>
                  <a:pt x="1453969" y="191674"/>
                  <a:pt x="1457248" y="198414"/>
                </a:cubicBezTo>
                <a:lnTo>
                  <a:pt x="1420254" y="198414"/>
                </a:lnTo>
                <a:cubicBezTo>
                  <a:pt x="1419279" y="195930"/>
                  <a:pt x="1418080" y="192247"/>
                  <a:pt x="1416661" y="187369"/>
                </a:cubicBezTo>
                <a:cubicBezTo>
                  <a:pt x="1416042" y="185155"/>
                  <a:pt x="1415592" y="183690"/>
                  <a:pt x="1415329" y="182980"/>
                </a:cubicBezTo>
                <a:cubicBezTo>
                  <a:pt x="1408943" y="189190"/>
                  <a:pt x="1402113" y="193845"/>
                  <a:pt x="1394841" y="196952"/>
                </a:cubicBezTo>
                <a:cubicBezTo>
                  <a:pt x="1387567" y="200055"/>
                  <a:pt x="1379800" y="201607"/>
                  <a:pt x="1371549" y="201607"/>
                </a:cubicBezTo>
                <a:cubicBezTo>
                  <a:pt x="1356999" y="201607"/>
                  <a:pt x="1345532" y="197661"/>
                  <a:pt x="1337147" y="189763"/>
                </a:cubicBezTo>
                <a:cubicBezTo>
                  <a:pt x="1328763" y="181869"/>
                  <a:pt x="1324570" y="171889"/>
                  <a:pt x="1324570" y="159822"/>
                </a:cubicBezTo>
                <a:cubicBezTo>
                  <a:pt x="1324570" y="151837"/>
                  <a:pt x="1326481" y="144720"/>
                  <a:pt x="1330297" y="138462"/>
                </a:cubicBezTo>
                <a:cubicBezTo>
                  <a:pt x="1334109" y="132209"/>
                  <a:pt x="1339455" y="127418"/>
                  <a:pt x="1346331" y="124088"/>
                </a:cubicBezTo>
                <a:cubicBezTo>
                  <a:pt x="1353208" y="120761"/>
                  <a:pt x="1363122" y="117861"/>
                  <a:pt x="1376074" y="115377"/>
                </a:cubicBezTo>
                <a:cubicBezTo>
                  <a:pt x="1393553" y="112092"/>
                  <a:pt x="1405662" y="109033"/>
                  <a:pt x="1412406" y="106196"/>
                </a:cubicBezTo>
                <a:lnTo>
                  <a:pt x="1412406" y="102467"/>
                </a:lnTo>
                <a:cubicBezTo>
                  <a:pt x="1412406" y="95281"/>
                  <a:pt x="1410627" y="90158"/>
                  <a:pt x="1407078" y="87098"/>
                </a:cubicBezTo>
                <a:cubicBezTo>
                  <a:pt x="1403528" y="84034"/>
                  <a:pt x="1396829" y="82505"/>
                  <a:pt x="1386982" y="82505"/>
                </a:cubicBezTo>
                <a:cubicBezTo>
                  <a:pt x="1380330" y="82505"/>
                  <a:pt x="1375142" y="83811"/>
                  <a:pt x="1371416" y="86428"/>
                </a:cubicBezTo>
                <a:cubicBezTo>
                  <a:pt x="1367690" y="89046"/>
                  <a:pt x="1364670" y="93639"/>
                  <a:pt x="1362366" y="100202"/>
                </a:cubicBezTo>
                <a:close/>
                <a:moveTo>
                  <a:pt x="1412406" y="130547"/>
                </a:moveTo>
                <a:cubicBezTo>
                  <a:pt x="1407615" y="132142"/>
                  <a:pt x="1400026" y="134053"/>
                  <a:pt x="1389643" y="136267"/>
                </a:cubicBezTo>
                <a:cubicBezTo>
                  <a:pt x="1379269" y="138484"/>
                  <a:pt x="1372482" y="140658"/>
                  <a:pt x="1369285" y="142789"/>
                </a:cubicBezTo>
                <a:cubicBezTo>
                  <a:pt x="1364407" y="146250"/>
                  <a:pt x="1361970" y="150638"/>
                  <a:pt x="1361970" y="155962"/>
                </a:cubicBezTo>
                <a:cubicBezTo>
                  <a:pt x="1361970" y="161197"/>
                  <a:pt x="1363922" y="165725"/>
                  <a:pt x="1367823" y="169538"/>
                </a:cubicBezTo>
                <a:cubicBezTo>
                  <a:pt x="1371726" y="173354"/>
                  <a:pt x="1376691" y="175262"/>
                  <a:pt x="1382724" y="175262"/>
                </a:cubicBezTo>
                <a:cubicBezTo>
                  <a:pt x="1389467" y="175262"/>
                  <a:pt x="1395904" y="173045"/>
                  <a:pt x="1402027" y="168610"/>
                </a:cubicBezTo>
                <a:cubicBezTo>
                  <a:pt x="1406549" y="165237"/>
                  <a:pt x="1409519" y="161110"/>
                  <a:pt x="1410937" y="156228"/>
                </a:cubicBezTo>
                <a:cubicBezTo>
                  <a:pt x="1411912" y="153032"/>
                  <a:pt x="1412406" y="146959"/>
                  <a:pt x="1412406" y="13799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82322" y="4036681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71"/>
                </a:moveTo>
                <a:cubicBezTo>
                  <a:pt x="0" y="24354"/>
                  <a:pt x="3305" y="16413"/>
                  <a:pt x="9918" y="9846"/>
                </a:cubicBezTo>
                <a:cubicBezTo>
                  <a:pt x="16524" y="3284"/>
                  <a:pt x="24440" y="0"/>
                  <a:pt x="33671" y="0"/>
                </a:cubicBezTo>
                <a:cubicBezTo>
                  <a:pt x="42987" y="0"/>
                  <a:pt x="50944" y="3284"/>
                  <a:pt x="57557" y="9846"/>
                </a:cubicBezTo>
                <a:cubicBezTo>
                  <a:pt x="64166" y="16413"/>
                  <a:pt x="67468" y="24354"/>
                  <a:pt x="67468" y="33671"/>
                </a:cubicBezTo>
                <a:cubicBezTo>
                  <a:pt x="67468" y="42984"/>
                  <a:pt x="64166" y="50947"/>
                  <a:pt x="57557" y="57557"/>
                </a:cubicBezTo>
                <a:cubicBezTo>
                  <a:pt x="50944" y="64170"/>
                  <a:pt x="42987" y="67471"/>
                  <a:pt x="33671" y="67471"/>
                </a:cubicBezTo>
                <a:cubicBezTo>
                  <a:pt x="24440" y="67471"/>
                  <a:pt x="16524" y="64170"/>
                  <a:pt x="9918" y="57557"/>
                </a:cubicBezTo>
                <a:cubicBezTo>
                  <a:pt x="3305" y="50947"/>
                  <a:pt x="0" y="42984"/>
                  <a:pt x="0" y="33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047920" y="3966287"/>
            <a:ext cx="7729362" cy="256967"/>
          </a:xfrm>
          <a:custGeom>
            <a:avLst/>
            <a:gdLst/>
            <a:ahLst/>
            <a:cxnLst/>
            <a:rect l="l" t="t" r="r" b="b"/>
            <a:pathLst>
              <a:path w="7729362" h="256967">
                <a:moveTo>
                  <a:pt x="131742" y="127887"/>
                </a:moveTo>
                <a:lnTo>
                  <a:pt x="169935" y="139993"/>
                </a:lnTo>
                <a:cubicBezTo>
                  <a:pt x="164084" y="161287"/>
                  <a:pt x="154347" y="177097"/>
                  <a:pt x="140727" y="187434"/>
                </a:cubicBezTo>
                <a:cubicBezTo>
                  <a:pt x="127105" y="197769"/>
                  <a:pt x="109836" y="202938"/>
                  <a:pt x="88895" y="202938"/>
                </a:cubicBezTo>
                <a:cubicBezTo>
                  <a:pt x="62989" y="202938"/>
                  <a:pt x="41695" y="194090"/>
                  <a:pt x="25016" y="176389"/>
                </a:cubicBezTo>
                <a:cubicBezTo>
                  <a:pt x="8337" y="158692"/>
                  <a:pt x="0" y="134495"/>
                  <a:pt x="0" y="103798"/>
                </a:cubicBezTo>
                <a:cubicBezTo>
                  <a:pt x="0" y="71330"/>
                  <a:pt x="8384" y="46109"/>
                  <a:pt x="25150" y="28144"/>
                </a:cubicBezTo>
                <a:cubicBezTo>
                  <a:pt x="41915" y="10180"/>
                  <a:pt x="63965" y="1199"/>
                  <a:pt x="91289" y="1199"/>
                </a:cubicBezTo>
                <a:cubicBezTo>
                  <a:pt x="115153" y="1199"/>
                  <a:pt x="134542" y="8251"/>
                  <a:pt x="149443" y="22356"/>
                </a:cubicBezTo>
                <a:cubicBezTo>
                  <a:pt x="158317" y="30697"/>
                  <a:pt x="164966" y="42671"/>
                  <a:pt x="169405" y="58288"/>
                </a:cubicBezTo>
                <a:lnTo>
                  <a:pt x="130414" y="67601"/>
                </a:lnTo>
                <a:cubicBezTo>
                  <a:pt x="128106" y="57488"/>
                  <a:pt x="123293" y="49499"/>
                  <a:pt x="115977" y="43646"/>
                </a:cubicBezTo>
                <a:cubicBezTo>
                  <a:pt x="108658" y="37789"/>
                  <a:pt x="99763" y="34861"/>
                  <a:pt x="89291" y="34861"/>
                </a:cubicBezTo>
                <a:cubicBezTo>
                  <a:pt x="74829" y="34861"/>
                  <a:pt x="63101" y="40053"/>
                  <a:pt x="54097" y="50432"/>
                </a:cubicBezTo>
                <a:cubicBezTo>
                  <a:pt x="45090" y="60814"/>
                  <a:pt x="40586" y="77626"/>
                  <a:pt x="40586" y="100868"/>
                </a:cubicBezTo>
                <a:cubicBezTo>
                  <a:pt x="40586" y="125536"/>
                  <a:pt x="45025" y="143103"/>
                  <a:pt x="53899" y="153568"/>
                </a:cubicBezTo>
                <a:cubicBezTo>
                  <a:pt x="62770" y="164033"/>
                  <a:pt x="74304" y="169272"/>
                  <a:pt x="88495" y="169272"/>
                </a:cubicBezTo>
                <a:cubicBezTo>
                  <a:pt x="98961" y="169272"/>
                  <a:pt x="107968" y="165942"/>
                  <a:pt x="115513" y="159288"/>
                </a:cubicBezTo>
                <a:cubicBezTo>
                  <a:pt x="123055" y="152636"/>
                  <a:pt x="128467" y="142167"/>
                  <a:pt x="131742" y="127887"/>
                </a:cubicBezTo>
                <a:close/>
                <a:moveTo>
                  <a:pt x="185774" y="58288"/>
                </a:moveTo>
                <a:lnTo>
                  <a:pt x="225568" y="58288"/>
                </a:lnTo>
                <a:lnTo>
                  <a:pt x="259365" y="158627"/>
                </a:lnTo>
                <a:lnTo>
                  <a:pt x="292370" y="58288"/>
                </a:lnTo>
                <a:lnTo>
                  <a:pt x="331095" y="58288"/>
                </a:lnTo>
                <a:lnTo>
                  <a:pt x="281189" y="194288"/>
                </a:lnTo>
                <a:lnTo>
                  <a:pt x="272275" y="218909"/>
                </a:lnTo>
                <a:cubicBezTo>
                  <a:pt x="268992" y="227160"/>
                  <a:pt x="265867" y="233461"/>
                  <a:pt x="262894" y="237809"/>
                </a:cubicBezTo>
                <a:cubicBezTo>
                  <a:pt x="259923" y="242153"/>
                  <a:pt x="256507" y="245682"/>
                  <a:pt x="252645" y="248389"/>
                </a:cubicBezTo>
                <a:cubicBezTo>
                  <a:pt x="248785" y="251089"/>
                  <a:pt x="244037" y="253199"/>
                  <a:pt x="238407" y="254707"/>
                </a:cubicBezTo>
                <a:cubicBezTo>
                  <a:pt x="232776" y="256213"/>
                  <a:pt x="226404" y="256968"/>
                  <a:pt x="219308" y="256968"/>
                </a:cubicBezTo>
                <a:cubicBezTo>
                  <a:pt x="212123" y="256968"/>
                  <a:pt x="205070" y="256213"/>
                  <a:pt x="198151" y="254707"/>
                </a:cubicBezTo>
                <a:lnTo>
                  <a:pt x="194828" y="225431"/>
                </a:lnTo>
                <a:cubicBezTo>
                  <a:pt x="200681" y="226583"/>
                  <a:pt x="205959" y="227160"/>
                  <a:pt x="210661" y="227160"/>
                </a:cubicBezTo>
                <a:cubicBezTo>
                  <a:pt x="219348" y="227160"/>
                  <a:pt x="225788" y="224611"/>
                  <a:pt x="229954" y="219509"/>
                </a:cubicBezTo>
                <a:cubicBezTo>
                  <a:pt x="234126" y="214409"/>
                  <a:pt x="237320" y="207910"/>
                  <a:pt x="239533" y="200016"/>
                </a:cubicBezTo>
                <a:close/>
                <a:moveTo>
                  <a:pt x="348757" y="58288"/>
                </a:moveTo>
                <a:lnTo>
                  <a:pt x="395064" y="58288"/>
                </a:lnTo>
                <a:lnTo>
                  <a:pt x="430196" y="156765"/>
                </a:lnTo>
                <a:lnTo>
                  <a:pt x="465592" y="58288"/>
                </a:lnTo>
                <a:lnTo>
                  <a:pt x="511769" y="58288"/>
                </a:lnTo>
                <a:lnTo>
                  <a:pt x="511769" y="199612"/>
                </a:lnTo>
                <a:lnTo>
                  <a:pt x="479966" y="199612"/>
                </a:lnTo>
                <a:lnTo>
                  <a:pt x="479966" y="106596"/>
                </a:lnTo>
                <a:lnTo>
                  <a:pt x="445503" y="199612"/>
                </a:lnTo>
                <a:lnTo>
                  <a:pt x="413564" y="199612"/>
                </a:lnTo>
                <a:lnTo>
                  <a:pt x="380692" y="106596"/>
                </a:lnTo>
                <a:lnTo>
                  <a:pt x="380692" y="199612"/>
                </a:lnTo>
                <a:lnTo>
                  <a:pt x="348757" y="199612"/>
                </a:lnTo>
                <a:close/>
                <a:moveTo>
                  <a:pt x="550364" y="58288"/>
                </a:moveTo>
                <a:lnTo>
                  <a:pt x="596671" y="58288"/>
                </a:lnTo>
                <a:lnTo>
                  <a:pt x="631807" y="156765"/>
                </a:lnTo>
                <a:lnTo>
                  <a:pt x="667206" y="58288"/>
                </a:lnTo>
                <a:lnTo>
                  <a:pt x="713383" y="58288"/>
                </a:lnTo>
                <a:lnTo>
                  <a:pt x="713383" y="199612"/>
                </a:lnTo>
                <a:lnTo>
                  <a:pt x="681577" y="199612"/>
                </a:lnTo>
                <a:lnTo>
                  <a:pt x="681577" y="106596"/>
                </a:lnTo>
                <a:lnTo>
                  <a:pt x="647114" y="199612"/>
                </a:lnTo>
                <a:lnTo>
                  <a:pt x="615175" y="199612"/>
                </a:lnTo>
                <a:lnTo>
                  <a:pt x="582300" y="106596"/>
                </a:lnTo>
                <a:lnTo>
                  <a:pt x="582300" y="199612"/>
                </a:lnTo>
                <a:lnTo>
                  <a:pt x="550364" y="199612"/>
                </a:lnTo>
                <a:close/>
                <a:moveTo>
                  <a:pt x="778856" y="101401"/>
                </a:moveTo>
                <a:lnTo>
                  <a:pt x="744926" y="95280"/>
                </a:lnTo>
                <a:cubicBezTo>
                  <a:pt x="748738" y="81619"/>
                  <a:pt x="755298" y="71504"/>
                  <a:pt x="764619" y="64936"/>
                </a:cubicBezTo>
                <a:cubicBezTo>
                  <a:pt x="773935" y="58370"/>
                  <a:pt x="787777" y="55090"/>
                  <a:pt x="806137" y="55090"/>
                </a:cubicBezTo>
                <a:cubicBezTo>
                  <a:pt x="822816" y="55090"/>
                  <a:pt x="835239" y="57063"/>
                  <a:pt x="843400" y="61012"/>
                </a:cubicBezTo>
                <a:cubicBezTo>
                  <a:pt x="851561" y="64966"/>
                  <a:pt x="857311" y="69977"/>
                  <a:pt x="860634" y="76050"/>
                </a:cubicBezTo>
                <a:cubicBezTo>
                  <a:pt x="863960" y="82130"/>
                  <a:pt x="865627" y="93286"/>
                  <a:pt x="865627" y="109518"/>
                </a:cubicBezTo>
                <a:lnTo>
                  <a:pt x="865220" y="153172"/>
                </a:lnTo>
                <a:cubicBezTo>
                  <a:pt x="865220" y="165589"/>
                  <a:pt x="865821" y="174747"/>
                  <a:pt x="867020" y="180647"/>
                </a:cubicBezTo>
                <a:cubicBezTo>
                  <a:pt x="868222" y="186548"/>
                  <a:pt x="870461" y="192870"/>
                  <a:pt x="873738" y="199612"/>
                </a:cubicBezTo>
                <a:lnTo>
                  <a:pt x="836744" y="199612"/>
                </a:lnTo>
                <a:cubicBezTo>
                  <a:pt x="835769" y="197124"/>
                  <a:pt x="834570" y="193445"/>
                  <a:pt x="833152" y="188568"/>
                </a:cubicBezTo>
                <a:cubicBezTo>
                  <a:pt x="832536" y="186350"/>
                  <a:pt x="832082" y="184889"/>
                  <a:pt x="831823" y="184175"/>
                </a:cubicBezTo>
                <a:cubicBezTo>
                  <a:pt x="825430" y="190389"/>
                  <a:pt x="818607" y="195044"/>
                  <a:pt x="811332" y="198148"/>
                </a:cubicBezTo>
                <a:cubicBezTo>
                  <a:pt x="804056" y="201250"/>
                  <a:pt x="796291" y="202806"/>
                  <a:pt x="788040" y="202806"/>
                </a:cubicBezTo>
                <a:cubicBezTo>
                  <a:pt x="773492" y="202806"/>
                  <a:pt x="762023" y="198857"/>
                  <a:pt x="753642" y="190962"/>
                </a:cubicBezTo>
                <a:cubicBezTo>
                  <a:pt x="745257" y="183067"/>
                  <a:pt x="741064" y="173088"/>
                  <a:pt x="741064" y="161021"/>
                </a:cubicBezTo>
                <a:cubicBezTo>
                  <a:pt x="741064" y="153036"/>
                  <a:pt x="742975" y="145915"/>
                  <a:pt x="746788" y="139658"/>
                </a:cubicBezTo>
                <a:cubicBezTo>
                  <a:pt x="750600" y="133404"/>
                  <a:pt x="755949" y="128613"/>
                  <a:pt x="762825" y="125287"/>
                </a:cubicBezTo>
                <a:cubicBezTo>
                  <a:pt x="769695" y="121961"/>
                  <a:pt x="779612" y="119058"/>
                  <a:pt x="792565" y="116574"/>
                </a:cubicBezTo>
                <a:cubicBezTo>
                  <a:pt x="810043" y="113292"/>
                  <a:pt x="822153" y="110228"/>
                  <a:pt x="828897" y="107391"/>
                </a:cubicBezTo>
                <a:lnTo>
                  <a:pt x="828897" y="103665"/>
                </a:lnTo>
                <a:cubicBezTo>
                  <a:pt x="828897" y="96479"/>
                  <a:pt x="827122" y="91357"/>
                  <a:pt x="823572" y="88293"/>
                </a:cubicBezTo>
                <a:cubicBezTo>
                  <a:pt x="820022" y="85233"/>
                  <a:pt x="813323" y="83703"/>
                  <a:pt x="803477" y="83703"/>
                </a:cubicBezTo>
                <a:cubicBezTo>
                  <a:pt x="796821" y="83703"/>
                  <a:pt x="791633" y="85010"/>
                  <a:pt x="787910" y="87627"/>
                </a:cubicBezTo>
                <a:cubicBezTo>
                  <a:pt x="784180" y="90245"/>
                  <a:pt x="781164" y="94839"/>
                  <a:pt x="778856" y="101401"/>
                </a:cubicBezTo>
                <a:close/>
                <a:moveTo>
                  <a:pt x="828897" y="131744"/>
                </a:moveTo>
                <a:cubicBezTo>
                  <a:pt x="824102" y="133340"/>
                  <a:pt x="816516" y="135248"/>
                  <a:pt x="806137" y="137466"/>
                </a:cubicBezTo>
                <a:cubicBezTo>
                  <a:pt x="795755" y="139683"/>
                  <a:pt x="788972" y="141858"/>
                  <a:pt x="785775" y="143989"/>
                </a:cubicBezTo>
                <a:cubicBezTo>
                  <a:pt x="780897" y="147444"/>
                  <a:pt x="778460" y="151837"/>
                  <a:pt x="778460" y="157161"/>
                </a:cubicBezTo>
                <a:cubicBezTo>
                  <a:pt x="778460" y="162396"/>
                  <a:pt x="780411" y="166921"/>
                  <a:pt x="784314" y="170734"/>
                </a:cubicBezTo>
                <a:cubicBezTo>
                  <a:pt x="788216" y="174553"/>
                  <a:pt x="793185" y="176461"/>
                  <a:pt x="799214" y="176461"/>
                </a:cubicBezTo>
                <a:cubicBezTo>
                  <a:pt x="805957" y="176461"/>
                  <a:pt x="812397" y="174243"/>
                  <a:pt x="818517" y="169804"/>
                </a:cubicBezTo>
                <a:cubicBezTo>
                  <a:pt x="823036" y="166431"/>
                  <a:pt x="826009" y="162310"/>
                  <a:pt x="827428" y="157428"/>
                </a:cubicBezTo>
                <a:cubicBezTo>
                  <a:pt x="828403" y="154231"/>
                  <a:pt x="828897" y="148154"/>
                  <a:pt x="828897" y="139197"/>
                </a:cubicBezTo>
                <a:close/>
                <a:moveTo>
                  <a:pt x="901422" y="58288"/>
                </a:moveTo>
                <a:lnTo>
                  <a:pt x="936281" y="58288"/>
                </a:lnTo>
                <a:lnTo>
                  <a:pt x="936281" y="79045"/>
                </a:lnTo>
                <a:cubicBezTo>
                  <a:pt x="940809" y="71949"/>
                  <a:pt x="946930" y="66182"/>
                  <a:pt x="954651" y="61744"/>
                </a:cubicBezTo>
                <a:cubicBezTo>
                  <a:pt x="962366" y="57309"/>
                  <a:pt x="970927" y="55090"/>
                  <a:pt x="980334" y="55090"/>
                </a:cubicBezTo>
                <a:cubicBezTo>
                  <a:pt x="996747" y="55090"/>
                  <a:pt x="1010675" y="61520"/>
                  <a:pt x="1022122" y="74386"/>
                </a:cubicBezTo>
                <a:cubicBezTo>
                  <a:pt x="1033564" y="87249"/>
                  <a:pt x="1039284" y="105170"/>
                  <a:pt x="1039284" y="128153"/>
                </a:cubicBezTo>
                <a:cubicBezTo>
                  <a:pt x="1039284" y="151751"/>
                  <a:pt x="1033517" y="170092"/>
                  <a:pt x="1021993" y="183175"/>
                </a:cubicBezTo>
                <a:cubicBezTo>
                  <a:pt x="1010459" y="196265"/>
                  <a:pt x="996480" y="202806"/>
                  <a:pt x="980064" y="202806"/>
                </a:cubicBezTo>
                <a:cubicBezTo>
                  <a:pt x="972262" y="202806"/>
                  <a:pt x="965188" y="201250"/>
                  <a:pt x="958842" y="198148"/>
                </a:cubicBezTo>
                <a:cubicBezTo>
                  <a:pt x="952499" y="195044"/>
                  <a:pt x="945821" y="189720"/>
                  <a:pt x="938812" y="182181"/>
                </a:cubicBezTo>
                <a:lnTo>
                  <a:pt x="938812" y="253375"/>
                </a:lnTo>
                <a:lnTo>
                  <a:pt x="901422" y="253375"/>
                </a:lnTo>
                <a:close/>
                <a:moveTo>
                  <a:pt x="938415" y="126554"/>
                </a:moveTo>
                <a:cubicBezTo>
                  <a:pt x="938415" y="142434"/>
                  <a:pt x="941569" y="154169"/>
                  <a:pt x="947865" y="161751"/>
                </a:cubicBezTo>
                <a:cubicBezTo>
                  <a:pt x="954162" y="169341"/>
                  <a:pt x="961841" y="173134"/>
                  <a:pt x="970884" y="173134"/>
                </a:cubicBezTo>
                <a:cubicBezTo>
                  <a:pt x="979581" y="173134"/>
                  <a:pt x="986814" y="169653"/>
                  <a:pt x="992581" y="162687"/>
                </a:cubicBezTo>
                <a:cubicBezTo>
                  <a:pt x="998344" y="155717"/>
                  <a:pt x="1001225" y="144299"/>
                  <a:pt x="1001225" y="128419"/>
                </a:cubicBezTo>
                <a:cubicBezTo>
                  <a:pt x="1001225" y="113601"/>
                  <a:pt x="998252" y="102599"/>
                  <a:pt x="992308" y="95414"/>
                </a:cubicBezTo>
                <a:cubicBezTo>
                  <a:pt x="986364" y="88228"/>
                  <a:pt x="979002" y="84635"/>
                  <a:pt x="970221" y="84635"/>
                </a:cubicBezTo>
                <a:cubicBezTo>
                  <a:pt x="961081" y="84635"/>
                  <a:pt x="953499" y="88163"/>
                  <a:pt x="947466" y="95212"/>
                </a:cubicBezTo>
                <a:cubicBezTo>
                  <a:pt x="941429" y="102268"/>
                  <a:pt x="938415" y="112716"/>
                  <a:pt x="938415" y="126554"/>
                </a:cubicBezTo>
                <a:close/>
                <a:moveTo>
                  <a:pt x="1067497" y="58288"/>
                </a:moveTo>
                <a:lnTo>
                  <a:pt x="1104893" y="58288"/>
                </a:lnTo>
                <a:lnTo>
                  <a:pt x="1104893" y="110052"/>
                </a:lnTo>
                <a:lnTo>
                  <a:pt x="1158390" y="110052"/>
                </a:lnTo>
                <a:lnTo>
                  <a:pt x="1158390" y="58288"/>
                </a:lnTo>
                <a:lnTo>
                  <a:pt x="1195913" y="58288"/>
                </a:lnTo>
                <a:lnTo>
                  <a:pt x="1195913" y="199612"/>
                </a:lnTo>
                <a:lnTo>
                  <a:pt x="1158390" y="199612"/>
                </a:lnTo>
                <a:lnTo>
                  <a:pt x="1158390" y="140259"/>
                </a:lnTo>
                <a:lnTo>
                  <a:pt x="1104893" y="140259"/>
                </a:lnTo>
                <a:lnTo>
                  <a:pt x="1104893" y="199612"/>
                </a:lnTo>
                <a:lnTo>
                  <a:pt x="1067497" y="199612"/>
                </a:lnTo>
                <a:close/>
                <a:moveTo>
                  <a:pt x="1261526" y="101401"/>
                </a:moveTo>
                <a:lnTo>
                  <a:pt x="1227586" y="95280"/>
                </a:lnTo>
                <a:cubicBezTo>
                  <a:pt x="1231398" y="81619"/>
                  <a:pt x="1237968" y="71504"/>
                  <a:pt x="1247284" y="64936"/>
                </a:cubicBezTo>
                <a:cubicBezTo>
                  <a:pt x="1256601" y="58370"/>
                  <a:pt x="1270443" y="55090"/>
                  <a:pt x="1288803" y="55090"/>
                </a:cubicBezTo>
                <a:cubicBezTo>
                  <a:pt x="1305482" y="55090"/>
                  <a:pt x="1317906" y="57063"/>
                  <a:pt x="1326064" y="61012"/>
                </a:cubicBezTo>
                <a:cubicBezTo>
                  <a:pt x="1334225" y="64966"/>
                  <a:pt x="1339974" y="69977"/>
                  <a:pt x="1343300" y="76050"/>
                </a:cubicBezTo>
                <a:cubicBezTo>
                  <a:pt x="1346630" y="82130"/>
                  <a:pt x="1348286" y="93286"/>
                  <a:pt x="1348286" y="109518"/>
                </a:cubicBezTo>
                <a:lnTo>
                  <a:pt x="1347890" y="153172"/>
                </a:lnTo>
                <a:cubicBezTo>
                  <a:pt x="1347890" y="165589"/>
                  <a:pt x="1348485" y="174747"/>
                  <a:pt x="1349683" y="180647"/>
                </a:cubicBezTo>
                <a:cubicBezTo>
                  <a:pt x="1350882" y="186548"/>
                  <a:pt x="1353121" y="192870"/>
                  <a:pt x="1356404" y="199612"/>
                </a:cubicBezTo>
                <a:lnTo>
                  <a:pt x="1319414" y="199612"/>
                </a:lnTo>
                <a:cubicBezTo>
                  <a:pt x="1318435" y="197124"/>
                  <a:pt x="1317240" y="193445"/>
                  <a:pt x="1315821" y="188568"/>
                </a:cubicBezTo>
                <a:cubicBezTo>
                  <a:pt x="1315195" y="186350"/>
                  <a:pt x="1314752" y="184889"/>
                  <a:pt x="1314483" y="184175"/>
                </a:cubicBezTo>
                <a:cubicBezTo>
                  <a:pt x="1308096" y="190389"/>
                  <a:pt x="1301267" y="195044"/>
                  <a:pt x="1293995" y="198148"/>
                </a:cubicBezTo>
                <a:cubicBezTo>
                  <a:pt x="1286719" y="201250"/>
                  <a:pt x="1278957" y="202806"/>
                  <a:pt x="1270706" y="202806"/>
                </a:cubicBezTo>
                <a:cubicBezTo>
                  <a:pt x="1256152" y="202806"/>
                  <a:pt x="1244689" y="198857"/>
                  <a:pt x="1236302" y="190962"/>
                </a:cubicBezTo>
                <a:cubicBezTo>
                  <a:pt x="1227917" y="183067"/>
                  <a:pt x="1223730" y="173088"/>
                  <a:pt x="1223730" y="161021"/>
                </a:cubicBezTo>
                <a:cubicBezTo>
                  <a:pt x="1223730" y="153036"/>
                  <a:pt x="1225637" y="145915"/>
                  <a:pt x="1229454" y="139658"/>
                </a:cubicBezTo>
                <a:cubicBezTo>
                  <a:pt x="1233266" y="133404"/>
                  <a:pt x="1238616" y="128613"/>
                  <a:pt x="1245485" y="125287"/>
                </a:cubicBezTo>
                <a:cubicBezTo>
                  <a:pt x="1252361" y="121961"/>
                  <a:pt x="1262278" y="119058"/>
                  <a:pt x="1275228" y="116574"/>
                </a:cubicBezTo>
                <a:cubicBezTo>
                  <a:pt x="1292706" y="113292"/>
                  <a:pt x="1304813" y="110228"/>
                  <a:pt x="1311556" y="107391"/>
                </a:cubicBezTo>
                <a:lnTo>
                  <a:pt x="1311556" y="103665"/>
                </a:lnTo>
                <a:cubicBezTo>
                  <a:pt x="1311556" y="96479"/>
                  <a:pt x="1309788" y="91357"/>
                  <a:pt x="1306238" y="88293"/>
                </a:cubicBezTo>
                <a:cubicBezTo>
                  <a:pt x="1302682" y="85233"/>
                  <a:pt x="1295989" y="83703"/>
                  <a:pt x="1286143" y="83703"/>
                </a:cubicBezTo>
                <a:cubicBezTo>
                  <a:pt x="1279487" y="83703"/>
                  <a:pt x="1274303" y="85010"/>
                  <a:pt x="1270570" y="87627"/>
                </a:cubicBezTo>
                <a:cubicBezTo>
                  <a:pt x="1266844" y="90245"/>
                  <a:pt x="1263830" y="94839"/>
                  <a:pt x="1261526" y="101401"/>
                </a:cubicBezTo>
                <a:close/>
                <a:moveTo>
                  <a:pt x="1311556" y="131744"/>
                </a:moveTo>
                <a:cubicBezTo>
                  <a:pt x="1306767" y="133340"/>
                  <a:pt x="1299186" y="135248"/>
                  <a:pt x="1288803" y="137466"/>
                </a:cubicBezTo>
                <a:cubicBezTo>
                  <a:pt x="1278421" y="139683"/>
                  <a:pt x="1271636" y="141858"/>
                  <a:pt x="1268445" y="143989"/>
                </a:cubicBezTo>
                <a:cubicBezTo>
                  <a:pt x="1263564" y="147444"/>
                  <a:pt x="1261120" y="151837"/>
                  <a:pt x="1261120" y="157161"/>
                </a:cubicBezTo>
                <a:cubicBezTo>
                  <a:pt x="1261120" y="162396"/>
                  <a:pt x="1263071" y="166921"/>
                  <a:pt x="1266977" y="170734"/>
                </a:cubicBezTo>
                <a:cubicBezTo>
                  <a:pt x="1270886" y="174553"/>
                  <a:pt x="1275851" y="176461"/>
                  <a:pt x="1281881" y="176461"/>
                </a:cubicBezTo>
                <a:cubicBezTo>
                  <a:pt x="1288627" y="176461"/>
                  <a:pt x="1295057" y="174243"/>
                  <a:pt x="1301185" y="169804"/>
                </a:cubicBezTo>
                <a:cubicBezTo>
                  <a:pt x="1305702" y="166431"/>
                  <a:pt x="1308675" y="162310"/>
                  <a:pt x="1310094" y="157428"/>
                </a:cubicBezTo>
                <a:cubicBezTo>
                  <a:pt x="1311069" y="154231"/>
                  <a:pt x="1311556" y="148154"/>
                  <a:pt x="1311556" y="139197"/>
                </a:cubicBezTo>
                <a:close/>
                <a:moveTo>
                  <a:pt x="1506244" y="58288"/>
                </a:moveTo>
                <a:lnTo>
                  <a:pt x="1506244" y="199612"/>
                </a:lnTo>
                <a:lnTo>
                  <a:pt x="1469117" y="199612"/>
                </a:lnTo>
                <a:lnTo>
                  <a:pt x="1469117" y="140929"/>
                </a:lnTo>
                <a:lnTo>
                  <a:pt x="1465661" y="140929"/>
                </a:lnTo>
                <a:cubicBezTo>
                  <a:pt x="1457586" y="140929"/>
                  <a:pt x="1451664" y="141969"/>
                  <a:pt x="1447895" y="144053"/>
                </a:cubicBezTo>
                <a:cubicBezTo>
                  <a:pt x="1444122" y="146137"/>
                  <a:pt x="1439935" y="150556"/>
                  <a:pt x="1435320" y="157294"/>
                </a:cubicBezTo>
                <a:lnTo>
                  <a:pt x="1433059" y="160091"/>
                </a:lnTo>
                <a:lnTo>
                  <a:pt x="1408439" y="199612"/>
                </a:lnTo>
                <a:lnTo>
                  <a:pt x="1364918" y="199612"/>
                </a:lnTo>
                <a:lnTo>
                  <a:pt x="1391673" y="158627"/>
                </a:lnTo>
                <a:cubicBezTo>
                  <a:pt x="1399298" y="146916"/>
                  <a:pt x="1406217" y="140172"/>
                  <a:pt x="1412428" y="138398"/>
                </a:cubicBezTo>
                <a:cubicBezTo>
                  <a:pt x="1401966" y="137779"/>
                  <a:pt x="1393467" y="133808"/>
                  <a:pt x="1386950" y="126485"/>
                </a:cubicBezTo>
                <a:cubicBezTo>
                  <a:pt x="1380424" y="119167"/>
                  <a:pt x="1377162" y="109828"/>
                  <a:pt x="1377162" y="98474"/>
                </a:cubicBezTo>
                <a:cubicBezTo>
                  <a:pt x="1377162" y="89334"/>
                  <a:pt x="1379315" y="81529"/>
                  <a:pt x="1383620" y="75052"/>
                </a:cubicBezTo>
                <a:cubicBezTo>
                  <a:pt x="1387926" y="68576"/>
                  <a:pt x="1393643" y="64163"/>
                  <a:pt x="1400788" y="61812"/>
                </a:cubicBezTo>
                <a:cubicBezTo>
                  <a:pt x="1407924" y="59461"/>
                  <a:pt x="1418554" y="58288"/>
                  <a:pt x="1432656" y="58288"/>
                </a:cubicBezTo>
                <a:close/>
                <a:moveTo>
                  <a:pt x="1469117" y="82371"/>
                </a:moveTo>
                <a:lnTo>
                  <a:pt x="1442376" y="82371"/>
                </a:lnTo>
                <a:cubicBezTo>
                  <a:pt x="1432523" y="82371"/>
                  <a:pt x="1425600" y="83768"/>
                  <a:pt x="1421611" y="86566"/>
                </a:cubicBezTo>
                <a:cubicBezTo>
                  <a:pt x="1417622" y="89358"/>
                  <a:pt x="1415624" y="93995"/>
                  <a:pt x="1415624" y="100472"/>
                </a:cubicBezTo>
                <a:cubicBezTo>
                  <a:pt x="1415624" y="106948"/>
                  <a:pt x="1417885" y="111606"/>
                  <a:pt x="1422414" y="114444"/>
                </a:cubicBezTo>
                <a:cubicBezTo>
                  <a:pt x="1426932" y="117284"/>
                  <a:pt x="1434344" y="118703"/>
                  <a:pt x="1444636" y="118703"/>
                </a:cubicBezTo>
                <a:lnTo>
                  <a:pt x="1469117" y="118703"/>
                </a:lnTo>
                <a:close/>
                <a:moveTo>
                  <a:pt x="1740945" y="100072"/>
                </a:moveTo>
                <a:lnTo>
                  <a:pt x="1704078" y="106725"/>
                </a:lnTo>
                <a:cubicBezTo>
                  <a:pt x="1702836" y="99363"/>
                  <a:pt x="1700024" y="93818"/>
                  <a:pt x="1695629" y="90090"/>
                </a:cubicBezTo>
                <a:cubicBezTo>
                  <a:pt x="1691237" y="86364"/>
                  <a:pt x="1685541" y="84502"/>
                  <a:pt x="1678532" y="84502"/>
                </a:cubicBezTo>
                <a:cubicBezTo>
                  <a:pt x="1669212" y="84502"/>
                  <a:pt x="1661785" y="87718"/>
                  <a:pt x="1656241" y="94150"/>
                </a:cubicBezTo>
                <a:cubicBezTo>
                  <a:pt x="1650690" y="100584"/>
                  <a:pt x="1647921" y="111341"/>
                  <a:pt x="1647921" y="126421"/>
                </a:cubicBezTo>
                <a:cubicBezTo>
                  <a:pt x="1647921" y="143186"/>
                  <a:pt x="1650737" y="155030"/>
                  <a:pt x="1656371" y="161949"/>
                </a:cubicBezTo>
                <a:cubicBezTo>
                  <a:pt x="1662004" y="168868"/>
                  <a:pt x="1669565" y="172331"/>
                  <a:pt x="1679058" y="172331"/>
                </a:cubicBezTo>
                <a:cubicBezTo>
                  <a:pt x="1686157" y="172331"/>
                  <a:pt x="1691971" y="170312"/>
                  <a:pt x="1696496" y="166273"/>
                </a:cubicBezTo>
                <a:cubicBezTo>
                  <a:pt x="1701021" y="162237"/>
                  <a:pt x="1704218" y="155301"/>
                  <a:pt x="1706076" y="145451"/>
                </a:cubicBezTo>
                <a:lnTo>
                  <a:pt x="1742803" y="151708"/>
                </a:lnTo>
                <a:cubicBezTo>
                  <a:pt x="1738994" y="168566"/>
                  <a:pt x="1731671" y="181293"/>
                  <a:pt x="1720850" y="189899"/>
                </a:cubicBezTo>
                <a:cubicBezTo>
                  <a:pt x="1710026" y="198504"/>
                  <a:pt x="1695517" y="202806"/>
                  <a:pt x="1677333" y="202806"/>
                </a:cubicBezTo>
                <a:cubicBezTo>
                  <a:pt x="1656659" y="202806"/>
                  <a:pt x="1640178" y="196286"/>
                  <a:pt x="1627895" y="183243"/>
                </a:cubicBezTo>
                <a:cubicBezTo>
                  <a:pt x="1615607" y="170204"/>
                  <a:pt x="1609459" y="152150"/>
                  <a:pt x="1609459" y="129081"/>
                </a:cubicBezTo>
                <a:cubicBezTo>
                  <a:pt x="1609459" y="105750"/>
                  <a:pt x="1615633" y="87584"/>
                  <a:pt x="1627960" y="74584"/>
                </a:cubicBezTo>
                <a:cubicBezTo>
                  <a:pt x="1640296" y="61593"/>
                  <a:pt x="1656975" y="55090"/>
                  <a:pt x="1677996" y="55090"/>
                </a:cubicBezTo>
                <a:cubicBezTo>
                  <a:pt x="1695211" y="55090"/>
                  <a:pt x="1708898" y="58795"/>
                  <a:pt x="1719050" y="66200"/>
                </a:cubicBezTo>
                <a:cubicBezTo>
                  <a:pt x="1729213" y="73609"/>
                  <a:pt x="1736506" y="84902"/>
                  <a:pt x="1740945" y="100072"/>
                </a:cubicBezTo>
                <a:close/>
                <a:moveTo>
                  <a:pt x="1752520" y="58288"/>
                </a:moveTo>
                <a:lnTo>
                  <a:pt x="1880402" y="58288"/>
                </a:lnTo>
                <a:lnTo>
                  <a:pt x="1880402" y="88495"/>
                </a:lnTo>
                <a:lnTo>
                  <a:pt x="1835158" y="88495"/>
                </a:lnTo>
                <a:lnTo>
                  <a:pt x="1835158" y="199612"/>
                </a:lnTo>
                <a:lnTo>
                  <a:pt x="1797765" y="199612"/>
                </a:lnTo>
                <a:lnTo>
                  <a:pt x="1797765" y="88495"/>
                </a:lnTo>
                <a:lnTo>
                  <a:pt x="1752520" y="88495"/>
                </a:lnTo>
                <a:close/>
                <a:moveTo>
                  <a:pt x="1886476" y="126954"/>
                </a:moveTo>
                <a:cubicBezTo>
                  <a:pt x="1886476" y="114533"/>
                  <a:pt x="1889543" y="102513"/>
                  <a:pt x="1895663" y="90889"/>
                </a:cubicBezTo>
                <a:cubicBezTo>
                  <a:pt x="1901779" y="79264"/>
                  <a:pt x="1910452" y="70394"/>
                  <a:pt x="1921676" y="64275"/>
                </a:cubicBezTo>
                <a:cubicBezTo>
                  <a:pt x="1932898" y="58150"/>
                  <a:pt x="1945433" y="55090"/>
                  <a:pt x="1959271" y="55090"/>
                </a:cubicBezTo>
                <a:cubicBezTo>
                  <a:pt x="1980651" y="55090"/>
                  <a:pt x="1998169" y="62034"/>
                  <a:pt x="2011835" y="75917"/>
                </a:cubicBezTo>
                <a:cubicBezTo>
                  <a:pt x="2025494" y="89802"/>
                  <a:pt x="2032326" y="107344"/>
                  <a:pt x="2032326" y="128548"/>
                </a:cubicBezTo>
                <a:cubicBezTo>
                  <a:pt x="2032326" y="149932"/>
                  <a:pt x="2025429" y="167655"/>
                  <a:pt x="2011637" y="181713"/>
                </a:cubicBezTo>
                <a:cubicBezTo>
                  <a:pt x="1997838" y="195774"/>
                  <a:pt x="1980475" y="202806"/>
                  <a:pt x="1959537" y="202806"/>
                </a:cubicBezTo>
                <a:cubicBezTo>
                  <a:pt x="1946585" y="202806"/>
                  <a:pt x="1934226" y="199879"/>
                  <a:pt x="1922475" y="194022"/>
                </a:cubicBezTo>
                <a:cubicBezTo>
                  <a:pt x="1910721" y="188168"/>
                  <a:pt x="1901779" y="179585"/>
                  <a:pt x="1895663" y="168271"/>
                </a:cubicBezTo>
                <a:cubicBezTo>
                  <a:pt x="1889543" y="156959"/>
                  <a:pt x="1886476" y="143186"/>
                  <a:pt x="1886476" y="126954"/>
                </a:cubicBezTo>
                <a:close/>
                <a:moveTo>
                  <a:pt x="1924806" y="128948"/>
                </a:moveTo>
                <a:cubicBezTo>
                  <a:pt x="1924806" y="142966"/>
                  <a:pt x="1928128" y="153698"/>
                  <a:pt x="1934784" y="161150"/>
                </a:cubicBezTo>
                <a:cubicBezTo>
                  <a:pt x="1941440" y="168603"/>
                  <a:pt x="1949642" y="172331"/>
                  <a:pt x="1959408" y="172331"/>
                </a:cubicBezTo>
                <a:cubicBezTo>
                  <a:pt x="1969160" y="172331"/>
                  <a:pt x="1977347" y="168603"/>
                  <a:pt x="1983959" y="161150"/>
                </a:cubicBezTo>
                <a:cubicBezTo>
                  <a:pt x="1990562" y="153698"/>
                  <a:pt x="1993871" y="142876"/>
                  <a:pt x="1993871" y="128685"/>
                </a:cubicBezTo>
                <a:cubicBezTo>
                  <a:pt x="1993871" y="114844"/>
                  <a:pt x="1990562" y="104198"/>
                  <a:pt x="1983959" y="96746"/>
                </a:cubicBezTo>
                <a:cubicBezTo>
                  <a:pt x="1977347" y="89294"/>
                  <a:pt x="1969160" y="85565"/>
                  <a:pt x="1959408" y="85565"/>
                </a:cubicBezTo>
                <a:cubicBezTo>
                  <a:pt x="1949642" y="85565"/>
                  <a:pt x="1941440" y="89294"/>
                  <a:pt x="1934784" y="96746"/>
                </a:cubicBezTo>
                <a:cubicBezTo>
                  <a:pt x="1928128" y="104198"/>
                  <a:pt x="1924806" y="114933"/>
                  <a:pt x="1924806" y="128948"/>
                </a:cubicBezTo>
                <a:close/>
                <a:moveTo>
                  <a:pt x="2060673" y="58288"/>
                </a:moveTo>
                <a:lnTo>
                  <a:pt x="2096603" y="58288"/>
                </a:lnTo>
                <a:lnTo>
                  <a:pt x="2096603" y="147049"/>
                </a:lnTo>
                <a:lnTo>
                  <a:pt x="2154093" y="58288"/>
                </a:lnTo>
                <a:lnTo>
                  <a:pt x="2190820" y="58288"/>
                </a:lnTo>
                <a:lnTo>
                  <a:pt x="2190820" y="199612"/>
                </a:lnTo>
                <a:lnTo>
                  <a:pt x="2154891" y="199612"/>
                </a:lnTo>
                <a:lnTo>
                  <a:pt x="2154891" y="109256"/>
                </a:lnTo>
                <a:lnTo>
                  <a:pt x="2096603" y="199612"/>
                </a:lnTo>
                <a:lnTo>
                  <a:pt x="2060673" y="199612"/>
                </a:lnTo>
                <a:close/>
                <a:moveTo>
                  <a:pt x="2230215" y="58288"/>
                </a:moveTo>
                <a:lnTo>
                  <a:pt x="2276518" y="58288"/>
                </a:lnTo>
                <a:lnTo>
                  <a:pt x="2311650" y="156765"/>
                </a:lnTo>
                <a:lnTo>
                  <a:pt x="2347049" y="58288"/>
                </a:lnTo>
                <a:lnTo>
                  <a:pt x="2393226" y="58288"/>
                </a:lnTo>
                <a:lnTo>
                  <a:pt x="2393226" y="199612"/>
                </a:lnTo>
                <a:lnTo>
                  <a:pt x="2361420" y="199612"/>
                </a:lnTo>
                <a:lnTo>
                  <a:pt x="2361420" y="106596"/>
                </a:lnTo>
                <a:lnTo>
                  <a:pt x="2326957" y="199612"/>
                </a:lnTo>
                <a:lnTo>
                  <a:pt x="2295018" y="199612"/>
                </a:lnTo>
                <a:lnTo>
                  <a:pt x="2262147" y="106596"/>
                </a:lnTo>
                <a:lnTo>
                  <a:pt x="2262147" y="199612"/>
                </a:lnTo>
                <a:lnTo>
                  <a:pt x="2230215" y="199612"/>
                </a:lnTo>
                <a:close/>
                <a:moveTo>
                  <a:pt x="2419924" y="126954"/>
                </a:moveTo>
                <a:cubicBezTo>
                  <a:pt x="2419924" y="114533"/>
                  <a:pt x="2422987" y="102513"/>
                  <a:pt x="2429107" y="90889"/>
                </a:cubicBezTo>
                <a:cubicBezTo>
                  <a:pt x="2435227" y="79264"/>
                  <a:pt x="2443903" y="70394"/>
                  <a:pt x="2455120" y="64275"/>
                </a:cubicBezTo>
                <a:cubicBezTo>
                  <a:pt x="2466342" y="58150"/>
                  <a:pt x="2478877" y="55090"/>
                  <a:pt x="2492719" y="55090"/>
                </a:cubicBezTo>
                <a:cubicBezTo>
                  <a:pt x="2514099" y="55090"/>
                  <a:pt x="2531620" y="62034"/>
                  <a:pt x="2545279" y="75917"/>
                </a:cubicBezTo>
                <a:cubicBezTo>
                  <a:pt x="2558944" y="89802"/>
                  <a:pt x="2565777" y="107344"/>
                  <a:pt x="2565777" y="128548"/>
                </a:cubicBezTo>
                <a:cubicBezTo>
                  <a:pt x="2565777" y="149932"/>
                  <a:pt x="2558880" y="167655"/>
                  <a:pt x="2545085" y="181713"/>
                </a:cubicBezTo>
                <a:cubicBezTo>
                  <a:pt x="2531286" y="195774"/>
                  <a:pt x="2513923" y="202806"/>
                  <a:pt x="2492982" y="202806"/>
                </a:cubicBezTo>
                <a:cubicBezTo>
                  <a:pt x="2480029" y="202806"/>
                  <a:pt x="2467677" y="199879"/>
                  <a:pt x="2455923" y="194022"/>
                </a:cubicBezTo>
                <a:cubicBezTo>
                  <a:pt x="2444170" y="188168"/>
                  <a:pt x="2435227" y="179585"/>
                  <a:pt x="2429107" y="168271"/>
                </a:cubicBezTo>
                <a:cubicBezTo>
                  <a:pt x="2422987" y="156959"/>
                  <a:pt x="2419924" y="143186"/>
                  <a:pt x="2419924" y="126954"/>
                </a:cubicBezTo>
                <a:close/>
                <a:moveTo>
                  <a:pt x="2458252" y="128948"/>
                </a:moveTo>
                <a:cubicBezTo>
                  <a:pt x="2458252" y="142966"/>
                  <a:pt x="2461580" y="153698"/>
                  <a:pt x="2468228" y="161150"/>
                </a:cubicBezTo>
                <a:cubicBezTo>
                  <a:pt x="2474884" y="168603"/>
                  <a:pt x="2483092" y="172331"/>
                  <a:pt x="2492852" y="172331"/>
                </a:cubicBezTo>
                <a:cubicBezTo>
                  <a:pt x="2502609" y="172331"/>
                  <a:pt x="2510791" y="168603"/>
                  <a:pt x="2517408" y="161150"/>
                </a:cubicBezTo>
                <a:cubicBezTo>
                  <a:pt x="2524010" y="153698"/>
                  <a:pt x="2527315" y="142876"/>
                  <a:pt x="2527315" y="128685"/>
                </a:cubicBezTo>
                <a:cubicBezTo>
                  <a:pt x="2527315" y="114844"/>
                  <a:pt x="2524010" y="104198"/>
                  <a:pt x="2517408" y="96746"/>
                </a:cubicBezTo>
                <a:cubicBezTo>
                  <a:pt x="2510791" y="89294"/>
                  <a:pt x="2502609" y="85565"/>
                  <a:pt x="2492852" y="85565"/>
                </a:cubicBezTo>
                <a:cubicBezTo>
                  <a:pt x="2483092" y="85565"/>
                  <a:pt x="2474884" y="89294"/>
                  <a:pt x="2468228" y="96746"/>
                </a:cubicBezTo>
                <a:cubicBezTo>
                  <a:pt x="2461580" y="104198"/>
                  <a:pt x="2458252" y="114933"/>
                  <a:pt x="2458252" y="128948"/>
                </a:cubicBezTo>
                <a:close/>
                <a:moveTo>
                  <a:pt x="2715012" y="100072"/>
                </a:moveTo>
                <a:lnTo>
                  <a:pt x="2678148" y="106725"/>
                </a:lnTo>
                <a:cubicBezTo>
                  <a:pt x="2676906" y="99363"/>
                  <a:pt x="2674090" y="93818"/>
                  <a:pt x="2669702" y="90090"/>
                </a:cubicBezTo>
                <a:cubicBezTo>
                  <a:pt x="2665307" y="86364"/>
                  <a:pt x="2659604" y="84502"/>
                  <a:pt x="2652602" y="84502"/>
                </a:cubicBezTo>
                <a:cubicBezTo>
                  <a:pt x="2643279" y="84502"/>
                  <a:pt x="2635852" y="87718"/>
                  <a:pt x="2630311" y="94150"/>
                </a:cubicBezTo>
                <a:cubicBezTo>
                  <a:pt x="2624764" y="100584"/>
                  <a:pt x="2621991" y="111341"/>
                  <a:pt x="2621991" y="126421"/>
                </a:cubicBezTo>
                <a:cubicBezTo>
                  <a:pt x="2621991" y="143186"/>
                  <a:pt x="2624810" y="155030"/>
                  <a:pt x="2630440" y="161949"/>
                </a:cubicBezTo>
                <a:cubicBezTo>
                  <a:pt x="2636071" y="168868"/>
                  <a:pt x="2643638" y="172331"/>
                  <a:pt x="2653131" y="172331"/>
                </a:cubicBezTo>
                <a:cubicBezTo>
                  <a:pt x="2660231" y="172331"/>
                  <a:pt x="2666045" y="170312"/>
                  <a:pt x="2670570" y="166273"/>
                </a:cubicBezTo>
                <a:cubicBezTo>
                  <a:pt x="2675092" y="162237"/>
                  <a:pt x="2678285" y="155301"/>
                  <a:pt x="2680149" y="145451"/>
                </a:cubicBezTo>
                <a:lnTo>
                  <a:pt x="2716877" y="151708"/>
                </a:lnTo>
                <a:cubicBezTo>
                  <a:pt x="2713064" y="168566"/>
                  <a:pt x="2705738" y="181293"/>
                  <a:pt x="2694917" y="189899"/>
                </a:cubicBezTo>
                <a:cubicBezTo>
                  <a:pt x="2684091" y="198504"/>
                  <a:pt x="2669591" y="202806"/>
                  <a:pt x="2651396" y="202806"/>
                </a:cubicBezTo>
                <a:cubicBezTo>
                  <a:pt x="2630729" y="202806"/>
                  <a:pt x="2614248" y="196286"/>
                  <a:pt x="2601964" y="183243"/>
                </a:cubicBezTo>
                <a:cubicBezTo>
                  <a:pt x="2589675" y="170204"/>
                  <a:pt x="2583529" y="152150"/>
                  <a:pt x="2583529" y="129081"/>
                </a:cubicBezTo>
                <a:cubicBezTo>
                  <a:pt x="2583529" y="105750"/>
                  <a:pt x="2589700" y="87584"/>
                  <a:pt x="2602033" y="74584"/>
                </a:cubicBezTo>
                <a:cubicBezTo>
                  <a:pt x="2614363" y="61593"/>
                  <a:pt x="2631038" y="55090"/>
                  <a:pt x="2652066" y="55090"/>
                </a:cubicBezTo>
                <a:cubicBezTo>
                  <a:pt x="2669281" y="55090"/>
                  <a:pt x="2682965" y="58795"/>
                  <a:pt x="2693124" y="66200"/>
                </a:cubicBezTo>
                <a:cubicBezTo>
                  <a:pt x="2703280" y="73609"/>
                  <a:pt x="2710573" y="84902"/>
                  <a:pt x="2715012" y="100072"/>
                </a:cubicBezTo>
                <a:close/>
                <a:moveTo>
                  <a:pt x="2726590" y="58288"/>
                </a:moveTo>
                <a:lnTo>
                  <a:pt x="2854476" y="58288"/>
                </a:lnTo>
                <a:lnTo>
                  <a:pt x="2854476" y="88495"/>
                </a:lnTo>
                <a:lnTo>
                  <a:pt x="2809231" y="88495"/>
                </a:lnTo>
                <a:lnTo>
                  <a:pt x="2809231" y="199612"/>
                </a:lnTo>
                <a:lnTo>
                  <a:pt x="2771834" y="199612"/>
                </a:lnTo>
                <a:lnTo>
                  <a:pt x="2771834" y="88495"/>
                </a:lnTo>
                <a:lnTo>
                  <a:pt x="2726590" y="88495"/>
                </a:lnTo>
                <a:close/>
                <a:moveTo>
                  <a:pt x="2873268" y="58288"/>
                </a:moveTo>
                <a:lnTo>
                  <a:pt x="2910664" y="58288"/>
                </a:lnTo>
                <a:lnTo>
                  <a:pt x="2910664" y="116971"/>
                </a:lnTo>
                <a:lnTo>
                  <a:pt x="2948188" y="116971"/>
                </a:lnTo>
                <a:cubicBezTo>
                  <a:pt x="2962919" y="116971"/>
                  <a:pt x="2974233" y="118036"/>
                  <a:pt x="2982125" y="120163"/>
                </a:cubicBezTo>
                <a:cubicBezTo>
                  <a:pt x="2990023" y="122296"/>
                  <a:pt x="2996583" y="126889"/>
                  <a:pt x="3001824" y="133938"/>
                </a:cubicBezTo>
                <a:cubicBezTo>
                  <a:pt x="3007051" y="140994"/>
                  <a:pt x="3009669" y="149177"/>
                  <a:pt x="3009669" y="158490"/>
                </a:cubicBezTo>
                <a:cubicBezTo>
                  <a:pt x="3009669" y="172155"/>
                  <a:pt x="3004989" y="182423"/>
                  <a:pt x="2995635" y="189298"/>
                </a:cubicBezTo>
                <a:cubicBezTo>
                  <a:pt x="2986275" y="196174"/>
                  <a:pt x="2972235" y="199612"/>
                  <a:pt x="2953512" y="199612"/>
                </a:cubicBezTo>
                <a:lnTo>
                  <a:pt x="2873268" y="199612"/>
                </a:lnTo>
                <a:close/>
                <a:moveTo>
                  <a:pt x="2910664" y="175924"/>
                </a:moveTo>
                <a:lnTo>
                  <a:pt x="2945527" y="175924"/>
                </a:lnTo>
                <a:cubicBezTo>
                  <a:pt x="2956446" y="175924"/>
                  <a:pt x="2963427" y="174150"/>
                  <a:pt x="2966490" y="170600"/>
                </a:cubicBezTo>
                <a:cubicBezTo>
                  <a:pt x="2969553" y="167054"/>
                  <a:pt x="2971084" y="162838"/>
                  <a:pt x="2971084" y="157960"/>
                </a:cubicBezTo>
                <a:cubicBezTo>
                  <a:pt x="2971084" y="151127"/>
                  <a:pt x="2968441" y="146426"/>
                  <a:pt x="2963160" y="143851"/>
                </a:cubicBezTo>
                <a:cubicBezTo>
                  <a:pt x="2957886" y="141281"/>
                  <a:pt x="2948504" y="139993"/>
                  <a:pt x="2935016" y="139993"/>
                </a:cubicBezTo>
                <a:lnTo>
                  <a:pt x="2910664" y="139993"/>
                </a:lnTo>
                <a:close/>
                <a:moveTo>
                  <a:pt x="3108175" y="126954"/>
                </a:moveTo>
                <a:cubicBezTo>
                  <a:pt x="3108175" y="114533"/>
                  <a:pt x="3111232" y="102513"/>
                  <a:pt x="3117358" y="90889"/>
                </a:cubicBezTo>
                <a:cubicBezTo>
                  <a:pt x="3123475" y="79264"/>
                  <a:pt x="3132147" y="70394"/>
                  <a:pt x="3143369" y="64275"/>
                </a:cubicBezTo>
                <a:cubicBezTo>
                  <a:pt x="3154593" y="58150"/>
                  <a:pt x="3167128" y="55090"/>
                  <a:pt x="3180960" y="55090"/>
                </a:cubicBezTo>
                <a:cubicBezTo>
                  <a:pt x="3202340" y="55090"/>
                  <a:pt x="3219861" y="62034"/>
                  <a:pt x="3233528" y="75917"/>
                </a:cubicBezTo>
                <a:cubicBezTo>
                  <a:pt x="3247185" y="89802"/>
                  <a:pt x="3254022" y="107344"/>
                  <a:pt x="3254022" y="128548"/>
                </a:cubicBezTo>
                <a:cubicBezTo>
                  <a:pt x="3254022" y="149932"/>
                  <a:pt x="3247121" y="167655"/>
                  <a:pt x="3233326" y="181713"/>
                </a:cubicBezTo>
                <a:cubicBezTo>
                  <a:pt x="3219534" y="195774"/>
                  <a:pt x="3202164" y="202806"/>
                  <a:pt x="3181227" y="202806"/>
                </a:cubicBezTo>
                <a:cubicBezTo>
                  <a:pt x="3168281" y="202806"/>
                  <a:pt x="3155922" y="199879"/>
                  <a:pt x="3144168" y="194022"/>
                </a:cubicBezTo>
                <a:cubicBezTo>
                  <a:pt x="3132414" y="188168"/>
                  <a:pt x="3123475" y="179585"/>
                  <a:pt x="3117358" y="168271"/>
                </a:cubicBezTo>
                <a:cubicBezTo>
                  <a:pt x="3111232" y="156959"/>
                  <a:pt x="3108175" y="143186"/>
                  <a:pt x="3108175" y="126954"/>
                </a:cubicBezTo>
                <a:close/>
                <a:moveTo>
                  <a:pt x="3146497" y="128948"/>
                </a:moveTo>
                <a:cubicBezTo>
                  <a:pt x="3146497" y="142966"/>
                  <a:pt x="3149827" y="153698"/>
                  <a:pt x="3156480" y="161150"/>
                </a:cubicBezTo>
                <a:cubicBezTo>
                  <a:pt x="3163129" y="168603"/>
                  <a:pt x="3171337" y="172331"/>
                  <a:pt x="3181101" y="172331"/>
                </a:cubicBezTo>
                <a:cubicBezTo>
                  <a:pt x="3190857" y="172331"/>
                  <a:pt x="3199036" y="168603"/>
                  <a:pt x="3205649" y="161150"/>
                </a:cubicBezTo>
                <a:cubicBezTo>
                  <a:pt x="3212258" y="153698"/>
                  <a:pt x="3215560" y="142876"/>
                  <a:pt x="3215560" y="128685"/>
                </a:cubicBezTo>
                <a:cubicBezTo>
                  <a:pt x="3215560" y="114844"/>
                  <a:pt x="3212258" y="104198"/>
                  <a:pt x="3205649" y="96746"/>
                </a:cubicBezTo>
                <a:cubicBezTo>
                  <a:pt x="3199036" y="89294"/>
                  <a:pt x="3190857" y="85565"/>
                  <a:pt x="3181101" y="85565"/>
                </a:cubicBezTo>
                <a:cubicBezTo>
                  <a:pt x="3171337" y="85565"/>
                  <a:pt x="3163129" y="89294"/>
                  <a:pt x="3156480" y="96746"/>
                </a:cubicBezTo>
                <a:cubicBezTo>
                  <a:pt x="3149827" y="104198"/>
                  <a:pt x="3146497" y="114933"/>
                  <a:pt x="3146497" y="128948"/>
                </a:cubicBezTo>
                <a:close/>
                <a:moveTo>
                  <a:pt x="3389357" y="0"/>
                </a:moveTo>
                <a:lnTo>
                  <a:pt x="3414776" y="0"/>
                </a:lnTo>
                <a:cubicBezTo>
                  <a:pt x="3413977" y="11267"/>
                  <a:pt x="3411029" y="19807"/>
                  <a:pt x="3405928" y="25613"/>
                </a:cubicBezTo>
                <a:cubicBezTo>
                  <a:pt x="3400826" y="31423"/>
                  <a:pt x="3388248" y="34333"/>
                  <a:pt x="3368196" y="34333"/>
                </a:cubicBezTo>
                <a:cubicBezTo>
                  <a:pt x="3365802" y="34333"/>
                  <a:pt x="3363404" y="34290"/>
                  <a:pt x="3361011" y="34200"/>
                </a:cubicBezTo>
                <a:lnTo>
                  <a:pt x="3356219" y="34200"/>
                </a:lnTo>
                <a:cubicBezTo>
                  <a:pt x="3344335" y="34200"/>
                  <a:pt x="3334662" y="35507"/>
                  <a:pt x="3327213" y="38124"/>
                </a:cubicBezTo>
                <a:cubicBezTo>
                  <a:pt x="3319759" y="40740"/>
                  <a:pt x="3313660" y="45820"/>
                  <a:pt x="3308915" y="53359"/>
                </a:cubicBezTo>
                <a:cubicBezTo>
                  <a:pt x="3304166" y="60904"/>
                  <a:pt x="3301704" y="73058"/>
                  <a:pt x="3301527" y="89823"/>
                </a:cubicBezTo>
                <a:cubicBezTo>
                  <a:pt x="3307032" y="79445"/>
                  <a:pt x="3314149" y="71683"/>
                  <a:pt x="3322883" y="66535"/>
                </a:cubicBezTo>
                <a:cubicBezTo>
                  <a:pt x="3331624" y="61391"/>
                  <a:pt x="3342024" y="58820"/>
                  <a:pt x="3354092" y="58820"/>
                </a:cubicBezTo>
                <a:cubicBezTo>
                  <a:pt x="3372635" y="58820"/>
                  <a:pt x="3388335" y="66027"/>
                  <a:pt x="3401201" y="80442"/>
                </a:cubicBezTo>
                <a:cubicBezTo>
                  <a:pt x="3414064" y="94860"/>
                  <a:pt x="3420493" y="111560"/>
                  <a:pt x="3420493" y="130547"/>
                </a:cubicBezTo>
                <a:cubicBezTo>
                  <a:pt x="3420493" y="150329"/>
                  <a:pt x="3413732" y="167320"/>
                  <a:pt x="3400200" y="181515"/>
                </a:cubicBezTo>
                <a:cubicBezTo>
                  <a:pt x="3386675" y="195707"/>
                  <a:pt x="3368995" y="202806"/>
                  <a:pt x="3347176" y="202806"/>
                </a:cubicBezTo>
                <a:cubicBezTo>
                  <a:pt x="3332181" y="202806"/>
                  <a:pt x="3319005" y="199213"/>
                  <a:pt x="3307648" y="192028"/>
                </a:cubicBezTo>
                <a:cubicBezTo>
                  <a:pt x="3296296" y="184842"/>
                  <a:pt x="3288176" y="175014"/>
                  <a:pt x="3283300" y="162551"/>
                </a:cubicBezTo>
                <a:cubicBezTo>
                  <a:pt x="3278420" y="150087"/>
                  <a:pt x="3275975" y="129435"/>
                  <a:pt x="3275975" y="100606"/>
                </a:cubicBezTo>
                <a:cubicBezTo>
                  <a:pt x="3275975" y="66714"/>
                  <a:pt x="3282214" y="42361"/>
                  <a:pt x="3294673" y="27546"/>
                </a:cubicBezTo>
                <a:cubicBezTo>
                  <a:pt x="3307140" y="12733"/>
                  <a:pt x="3328895" y="5320"/>
                  <a:pt x="3359953" y="5320"/>
                </a:cubicBezTo>
                <a:lnTo>
                  <a:pt x="3378845" y="5320"/>
                </a:lnTo>
                <a:cubicBezTo>
                  <a:pt x="3384079" y="5320"/>
                  <a:pt x="3387583" y="3550"/>
                  <a:pt x="3389357" y="0"/>
                </a:cubicBezTo>
                <a:close/>
                <a:moveTo>
                  <a:pt x="3314041" y="130014"/>
                </a:moveTo>
                <a:cubicBezTo>
                  <a:pt x="3314041" y="142876"/>
                  <a:pt x="3317252" y="153058"/>
                  <a:pt x="3323689" y="160552"/>
                </a:cubicBezTo>
                <a:cubicBezTo>
                  <a:pt x="3330115" y="168052"/>
                  <a:pt x="3337992" y="171799"/>
                  <a:pt x="3347306" y="171799"/>
                </a:cubicBezTo>
                <a:cubicBezTo>
                  <a:pt x="3357328" y="171799"/>
                  <a:pt x="3365557" y="167918"/>
                  <a:pt x="3371995" y="160153"/>
                </a:cubicBezTo>
                <a:cubicBezTo>
                  <a:pt x="3378424" y="152391"/>
                  <a:pt x="3381642" y="142387"/>
                  <a:pt x="3381642" y="130151"/>
                </a:cubicBezTo>
                <a:cubicBezTo>
                  <a:pt x="3381642" y="117640"/>
                  <a:pt x="3378380" y="107546"/>
                  <a:pt x="3371858" y="99872"/>
                </a:cubicBezTo>
                <a:cubicBezTo>
                  <a:pt x="3365338" y="92196"/>
                  <a:pt x="3357284" y="88361"/>
                  <a:pt x="3347705" y="88361"/>
                </a:cubicBezTo>
                <a:cubicBezTo>
                  <a:pt x="3338384" y="88361"/>
                  <a:pt x="3330447" y="92131"/>
                  <a:pt x="3323887" y="99670"/>
                </a:cubicBezTo>
                <a:cubicBezTo>
                  <a:pt x="3317318" y="107215"/>
                  <a:pt x="3314041" y="117327"/>
                  <a:pt x="3314041" y="130014"/>
                </a:cubicBezTo>
                <a:close/>
                <a:moveTo>
                  <a:pt x="3442993" y="126954"/>
                </a:moveTo>
                <a:cubicBezTo>
                  <a:pt x="3442993" y="114533"/>
                  <a:pt x="3446050" y="102513"/>
                  <a:pt x="3452170" y="90889"/>
                </a:cubicBezTo>
                <a:cubicBezTo>
                  <a:pt x="3458290" y="79264"/>
                  <a:pt x="3466965" y="70394"/>
                  <a:pt x="3478187" y="64275"/>
                </a:cubicBezTo>
                <a:cubicBezTo>
                  <a:pt x="3489411" y="58150"/>
                  <a:pt x="3501940" y="55090"/>
                  <a:pt x="3515778" y="55090"/>
                </a:cubicBezTo>
                <a:cubicBezTo>
                  <a:pt x="3537158" y="55090"/>
                  <a:pt x="3554683" y="62034"/>
                  <a:pt x="3568342" y="75917"/>
                </a:cubicBezTo>
                <a:cubicBezTo>
                  <a:pt x="3582007" y="89802"/>
                  <a:pt x="3588840" y="107344"/>
                  <a:pt x="3588840" y="128548"/>
                </a:cubicBezTo>
                <a:cubicBezTo>
                  <a:pt x="3588840" y="149932"/>
                  <a:pt x="3581942" y="167655"/>
                  <a:pt x="3568148" y="181713"/>
                </a:cubicBezTo>
                <a:cubicBezTo>
                  <a:pt x="3554353" y="195774"/>
                  <a:pt x="3536986" y="202806"/>
                  <a:pt x="3516045" y="202806"/>
                </a:cubicBezTo>
                <a:cubicBezTo>
                  <a:pt x="3503092" y="202806"/>
                  <a:pt x="3490740" y="199879"/>
                  <a:pt x="3478986" y="194022"/>
                </a:cubicBezTo>
                <a:cubicBezTo>
                  <a:pt x="3467228" y="188168"/>
                  <a:pt x="3458290" y="179585"/>
                  <a:pt x="3452170" y="168271"/>
                </a:cubicBezTo>
                <a:cubicBezTo>
                  <a:pt x="3446050" y="156959"/>
                  <a:pt x="3442993" y="143186"/>
                  <a:pt x="3442993" y="126954"/>
                </a:cubicBezTo>
                <a:close/>
                <a:moveTo>
                  <a:pt x="3481315" y="128948"/>
                </a:moveTo>
                <a:cubicBezTo>
                  <a:pt x="3481315" y="142966"/>
                  <a:pt x="3484641" y="153698"/>
                  <a:pt x="3491291" y="161150"/>
                </a:cubicBezTo>
                <a:cubicBezTo>
                  <a:pt x="3497947" y="168603"/>
                  <a:pt x="3506155" y="172331"/>
                  <a:pt x="3515915" y="172331"/>
                </a:cubicBezTo>
                <a:cubicBezTo>
                  <a:pt x="3525671" y="172331"/>
                  <a:pt x="3533857" y="168603"/>
                  <a:pt x="3540467" y="161150"/>
                </a:cubicBezTo>
                <a:cubicBezTo>
                  <a:pt x="3547081" y="153698"/>
                  <a:pt x="3550378" y="142876"/>
                  <a:pt x="3550378" y="128685"/>
                </a:cubicBezTo>
                <a:cubicBezTo>
                  <a:pt x="3550378" y="114844"/>
                  <a:pt x="3547081" y="104198"/>
                  <a:pt x="3540467" y="96746"/>
                </a:cubicBezTo>
                <a:cubicBezTo>
                  <a:pt x="3533857" y="89294"/>
                  <a:pt x="3525671" y="85565"/>
                  <a:pt x="3515915" y="85565"/>
                </a:cubicBezTo>
                <a:cubicBezTo>
                  <a:pt x="3506155" y="85565"/>
                  <a:pt x="3497947" y="89294"/>
                  <a:pt x="3491291" y="96746"/>
                </a:cubicBezTo>
                <a:cubicBezTo>
                  <a:pt x="3484641" y="104198"/>
                  <a:pt x="3481315" y="114933"/>
                  <a:pt x="3481315" y="128948"/>
                </a:cubicBezTo>
                <a:close/>
                <a:moveTo>
                  <a:pt x="3617054" y="58288"/>
                </a:moveTo>
                <a:lnTo>
                  <a:pt x="3651915" y="58288"/>
                </a:lnTo>
                <a:lnTo>
                  <a:pt x="3651915" y="79045"/>
                </a:lnTo>
                <a:cubicBezTo>
                  <a:pt x="3656444" y="71949"/>
                  <a:pt x="3662560" y="66182"/>
                  <a:pt x="3670283" y="61744"/>
                </a:cubicBezTo>
                <a:cubicBezTo>
                  <a:pt x="3677997" y="57309"/>
                  <a:pt x="3686559" y="55090"/>
                  <a:pt x="3695965" y="55090"/>
                </a:cubicBezTo>
                <a:cubicBezTo>
                  <a:pt x="3712378" y="55090"/>
                  <a:pt x="3726310" y="61520"/>
                  <a:pt x="3737755" y="74386"/>
                </a:cubicBezTo>
                <a:cubicBezTo>
                  <a:pt x="3749195" y="87249"/>
                  <a:pt x="3754915" y="105170"/>
                  <a:pt x="3754915" y="128153"/>
                </a:cubicBezTo>
                <a:cubicBezTo>
                  <a:pt x="3754915" y="151751"/>
                  <a:pt x="3749148" y="170092"/>
                  <a:pt x="3737625" y="183175"/>
                </a:cubicBezTo>
                <a:cubicBezTo>
                  <a:pt x="3726090" y="196265"/>
                  <a:pt x="3712115" y="202806"/>
                  <a:pt x="3695699" y="202806"/>
                </a:cubicBezTo>
                <a:cubicBezTo>
                  <a:pt x="3687891" y="202806"/>
                  <a:pt x="3680821" y="201250"/>
                  <a:pt x="3674473" y="198148"/>
                </a:cubicBezTo>
                <a:cubicBezTo>
                  <a:pt x="3668131" y="195044"/>
                  <a:pt x="3661452" y="189720"/>
                  <a:pt x="3654443" y="182181"/>
                </a:cubicBezTo>
                <a:lnTo>
                  <a:pt x="3654443" y="253375"/>
                </a:lnTo>
                <a:lnTo>
                  <a:pt x="3617054" y="253375"/>
                </a:lnTo>
                <a:close/>
                <a:moveTo>
                  <a:pt x="3654050" y="126554"/>
                </a:moveTo>
                <a:cubicBezTo>
                  <a:pt x="3654050" y="142434"/>
                  <a:pt x="3657194" y="154169"/>
                  <a:pt x="3663496" y="161751"/>
                </a:cubicBezTo>
                <a:cubicBezTo>
                  <a:pt x="3669793" y="169341"/>
                  <a:pt x="3677472" y="173134"/>
                  <a:pt x="3686515" y="173134"/>
                </a:cubicBezTo>
                <a:cubicBezTo>
                  <a:pt x="3695213" y="173134"/>
                  <a:pt x="3702445" y="169653"/>
                  <a:pt x="3708212" y="162687"/>
                </a:cubicBezTo>
                <a:cubicBezTo>
                  <a:pt x="3713973" y="155717"/>
                  <a:pt x="3716859" y="144299"/>
                  <a:pt x="3716859" y="128419"/>
                </a:cubicBezTo>
                <a:cubicBezTo>
                  <a:pt x="3716859" y="113601"/>
                  <a:pt x="3713883" y="102599"/>
                  <a:pt x="3707939" y="95414"/>
                </a:cubicBezTo>
                <a:cubicBezTo>
                  <a:pt x="3701995" y="88228"/>
                  <a:pt x="3694629" y="84635"/>
                  <a:pt x="3685852" y="84635"/>
                </a:cubicBezTo>
                <a:cubicBezTo>
                  <a:pt x="3676712" y="84635"/>
                  <a:pt x="3669131" y="88163"/>
                  <a:pt x="3663094" y="95212"/>
                </a:cubicBezTo>
                <a:cubicBezTo>
                  <a:pt x="3657060" y="102268"/>
                  <a:pt x="3654050" y="112716"/>
                  <a:pt x="3654050" y="126554"/>
                </a:cubicBezTo>
                <a:close/>
                <a:moveTo>
                  <a:pt x="3763076" y="58288"/>
                </a:moveTo>
                <a:lnTo>
                  <a:pt x="3802871" y="58288"/>
                </a:lnTo>
                <a:lnTo>
                  <a:pt x="3836667" y="158627"/>
                </a:lnTo>
                <a:lnTo>
                  <a:pt x="3869672" y="58288"/>
                </a:lnTo>
                <a:lnTo>
                  <a:pt x="3908398" y="58288"/>
                </a:lnTo>
                <a:lnTo>
                  <a:pt x="3858491" y="194288"/>
                </a:lnTo>
                <a:lnTo>
                  <a:pt x="3849577" y="218909"/>
                </a:lnTo>
                <a:cubicBezTo>
                  <a:pt x="3846294" y="227160"/>
                  <a:pt x="3843170" y="233461"/>
                  <a:pt x="3840195" y="237809"/>
                </a:cubicBezTo>
                <a:cubicBezTo>
                  <a:pt x="3837226" y="242153"/>
                  <a:pt x="3833810" y="245682"/>
                  <a:pt x="3829947" y="248389"/>
                </a:cubicBezTo>
                <a:cubicBezTo>
                  <a:pt x="3826087" y="251089"/>
                  <a:pt x="3821342" y="253199"/>
                  <a:pt x="3815708" y="254707"/>
                </a:cubicBezTo>
                <a:cubicBezTo>
                  <a:pt x="3810079" y="256213"/>
                  <a:pt x="3803706" y="256968"/>
                  <a:pt x="3796610" y="256968"/>
                </a:cubicBezTo>
                <a:cubicBezTo>
                  <a:pt x="3789425" y="256968"/>
                  <a:pt x="3782373" y="256213"/>
                  <a:pt x="3775454" y="254707"/>
                </a:cubicBezTo>
                <a:lnTo>
                  <a:pt x="3772131" y="225431"/>
                </a:lnTo>
                <a:cubicBezTo>
                  <a:pt x="3777981" y="226583"/>
                  <a:pt x="3783261" y="227160"/>
                  <a:pt x="3787963" y="227160"/>
                </a:cubicBezTo>
                <a:cubicBezTo>
                  <a:pt x="3796653" y="227160"/>
                  <a:pt x="3803091" y="224611"/>
                  <a:pt x="3807255" y="219509"/>
                </a:cubicBezTo>
                <a:cubicBezTo>
                  <a:pt x="3811428" y="214409"/>
                  <a:pt x="3814621" y="207910"/>
                  <a:pt x="3816835" y="200016"/>
                </a:cubicBezTo>
                <a:close/>
                <a:moveTo>
                  <a:pt x="4038012" y="199612"/>
                </a:moveTo>
                <a:lnTo>
                  <a:pt x="3931023" y="199612"/>
                </a:lnTo>
                <a:lnTo>
                  <a:pt x="3931023" y="236877"/>
                </a:lnTo>
                <a:lnTo>
                  <a:pt x="3900675" y="236877"/>
                </a:lnTo>
                <a:lnTo>
                  <a:pt x="3900675" y="169005"/>
                </a:lnTo>
                <a:lnTo>
                  <a:pt x="3915983" y="169005"/>
                </a:lnTo>
                <a:cubicBezTo>
                  <a:pt x="3922369" y="161906"/>
                  <a:pt x="3927650" y="150817"/>
                  <a:pt x="3931823" y="135734"/>
                </a:cubicBezTo>
                <a:cubicBezTo>
                  <a:pt x="3935988" y="120654"/>
                  <a:pt x="3938472" y="94839"/>
                  <a:pt x="3939275" y="58288"/>
                </a:cubicBezTo>
                <a:lnTo>
                  <a:pt x="4053319" y="58288"/>
                </a:lnTo>
                <a:lnTo>
                  <a:pt x="4053319" y="169005"/>
                </a:lnTo>
                <a:lnTo>
                  <a:pt x="4068490" y="169005"/>
                </a:lnTo>
                <a:lnTo>
                  <a:pt x="4068490" y="236877"/>
                </a:lnTo>
                <a:lnTo>
                  <a:pt x="4038012" y="236877"/>
                </a:lnTo>
                <a:close/>
                <a:moveTo>
                  <a:pt x="4016325" y="169005"/>
                </a:moveTo>
                <a:lnTo>
                  <a:pt x="4016455" y="89028"/>
                </a:lnTo>
                <a:lnTo>
                  <a:pt x="3971214" y="89028"/>
                </a:lnTo>
                <a:cubicBezTo>
                  <a:pt x="3969706" y="128063"/>
                  <a:pt x="3963492" y="154720"/>
                  <a:pt x="3952580" y="169005"/>
                </a:cubicBezTo>
                <a:close/>
                <a:moveTo>
                  <a:pt x="4085521" y="126954"/>
                </a:moveTo>
                <a:cubicBezTo>
                  <a:pt x="4085521" y="114533"/>
                  <a:pt x="4088584" y="102513"/>
                  <a:pt x="4094705" y="90889"/>
                </a:cubicBezTo>
                <a:cubicBezTo>
                  <a:pt x="4100825" y="79264"/>
                  <a:pt x="4109501" y="70394"/>
                  <a:pt x="4120718" y="64275"/>
                </a:cubicBezTo>
                <a:cubicBezTo>
                  <a:pt x="4131947" y="58150"/>
                  <a:pt x="4144475" y="55090"/>
                  <a:pt x="4158317" y="55090"/>
                </a:cubicBezTo>
                <a:cubicBezTo>
                  <a:pt x="4179697" y="55090"/>
                  <a:pt x="4197219" y="62034"/>
                  <a:pt x="4210877" y="75917"/>
                </a:cubicBezTo>
                <a:cubicBezTo>
                  <a:pt x="4224543" y="89802"/>
                  <a:pt x="4231376" y="107344"/>
                  <a:pt x="4231376" y="128548"/>
                </a:cubicBezTo>
                <a:cubicBezTo>
                  <a:pt x="4231376" y="149932"/>
                  <a:pt x="4224477" y="167655"/>
                  <a:pt x="4210682" y="181713"/>
                </a:cubicBezTo>
                <a:cubicBezTo>
                  <a:pt x="4196884" y="195774"/>
                  <a:pt x="4179520" y="202806"/>
                  <a:pt x="4158579" y="202806"/>
                </a:cubicBezTo>
                <a:cubicBezTo>
                  <a:pt x="4145627" y="202806"/>
                  <a:pt x="4133276" y="199879"/>
                  <a:pt x="4121521" y="194022"/>
                </a:cubicBezTo>
                <a:cubicBezTo>
                  <a:pt x="4109767" y="188168"/>
                  <a:pt x="4100825" y="179585"/>
                  <a:pt x="4094705" y="168271"/>
                </a:cubicBezTo>
                <a:cubicBezTo>
                  <a:pt x="4088584" y="156959"/>
                  <a:pt x="4085521" y="143186"/>
                  <a:pt x="4085521" y="126954"/>
                </a:cubicBezTo>
                <a:close/>
                <a:moveTo>
                  <a:pt x="4123850" y="128948"/>
                </a:moveTo>
                <a:cubicBezTo>
                  <a:pt x="4123850" y="142966"/>
                  <a:pt x="4127174" y="153698"/>
                  <a:pt x="4133826" y="161150"/>
                </a:cubicBezTo>
                <a:cubicBezTo>
                  <a:pt x="4140483" y="168603"/>
                  <a:pt x="4148691" y="172331"/>
                  <a:pt x="4158450" y="172331"/>
                </a:cubicBezTo>
                <a:cubicBezTo>
                  <a:pt x="4168206" y="172331"/>
                  <a:pt x="4176389" y="168603"/>
                  <a:pt x="4183005" y="161150"/>
                </a:cubicBezTo>
                <a:cubicBezTo>
                  <a:pt x="4189608" y="153698"/>
                  <a:pt x="4192913" y="142876"/>
                  <a:pt x="4192913" y="128685"/>
                </a:cubicBezTo>
                <a:cubicBezTo>
                  <a:pt x="4192913" y="114844"/>
                  <a:pt x="4189608" y="104198"/>
                  <a:pt x="4183005" y="96746"/>
                </a:cubicBezTo>
                <a:cubicBezTo>
                  <a:pt x="4176389" y="89294"/>
                  <a:pt x="4168206" y="85565"/>
                  <a:pt x="4158450" y="85565"/>
                </a:cubicBezTo>
                <a:cubicBezTo>
                  <a:pt x="4148691" y="85565"/>
                  <a:pt x="4140483" y="89294"/>
                  <a:pt x="4133826" y="96746"/>
                </a:cubicBezTo>
                <a:cubicBezTo>
                  <a:pt x="4127174" y="104198"/>
                  <a:pt x="4123850" y="114933"/>
                  <a:pt x="4123850" y="128948"/>
                </a:cubicBezTo>
                <a:close/>
                <a:moveTo>
                  <a:pt x="4261051" y="58288"/>
                </a:moveTo>
                <a:lnTo>
                  <a:pt x="4342892" y="58288"/>
                </a:lnTo>
                <a:cubicBezTo>
                  <a:pt x="4359661" y="58288"/>
                  <a:pt x="4372215" y="61347"/>
                  <a:pt x="4380556" y="67471"/>
                </a:cubicBezTo>
                <a:cubicBezTo>
                  <a:pt x="4388894" y="73591"/>
                  <a:pt x="4393058" y="82818"/>
                  <a:pt x="4393058" y="95147"/>
                </a:cubicBezTo>
                <a:cubicBezTo>
                  <a:pt x="4393058" y="103043"/>
                  <a:pt x="4390772" y="109918"/>
                  <a:pt x="4386204" y="115772"/>
                </a:cubicBezTo>
                <a:cubicBezTo>
                  <a:pt x="4381643" y="121629"/>
                  <a:pt x="4375898" y="125536"/>
                  <a:pt x="4368978" y="127486"/>
                </a:cubicBezTo>
                <a:cubicBezTo>
                  <a:pt x="4378734" y="129880"/>
                  <a:pt x="4386006" y="134358"/>
                  <a:pt x="4390798" y="140925"/>
                </a:cubicBezTo>
                <a:cubicBezTo>
                  <a:pt x="4395589" y="147488"/>
                  <a:pt x="4397983" y="154677"/>
                  <a:pt x="4397983" y="162486"/>
                </a:cubicBezTo>
                <a:cubicBezTo>
                  <a:pt x="4397983" y="173483"/>
                  <a:pt x="4393951" y="182423"/>
                  <a:pt x="4385872" y="189298"/>
                </a:cubicBezTo>
                <a:cubicBezTo>
                  <a:pt x="4377798" y="196174"/>
                  <a:pt x="4365868" y="199612"/>
                  <a:pt x="4350078" y="199612"/>
                </a:cubicBezTo>
                <a:lnTo>
                  <a:pt x="4261051" y="199612"/>
                </a:lnTo>
                <a:close/>
                <a:moveTo>
                  <a:pt x="4298706" y="116971"/>
                </a:moveTo>
                <a:lnTo>
                  <a:pt x="4322797" y="116971"/>
                </a:lnTo>
                <a:cubicBezTo>
                  <a:pt x="4334422" y="116971"/>
                  <a:pt x="4342825" y="115505"/>
                  <a:pt x="4348015" y="112583"/>
                </a:cubicBezTo>
                <a:cubicBezTo>
                  <a:pt x="4353203" y="109655"/>
                  <a:pt x="4355803" y="105040"/>
                  <a:pt x="4355803" y="98740"/>
                </a:cubicBezTo>
                <a:cubicBezTo>
                  <a:pt x="4355803" y="92796"/>
                  <a:pt x="4353383" y="88559"/>
                  <a:pt x="4348545" y="86032"/>
                </a:cubicBezTo>
                <a:cubicBezTo>
                  <a:pt x="4343706" y="83501"/>
                  <a:pt x="4335127" y="82237"/>
                  <a:pt x="4322797" y="82237"/>
                </a:cubicBezTo>
                <a:lnTo>
                  <a:pt x="4298706" y="82237"/>
                </a:lnTo>
                <a:close/>
                <a:moveTo>
                  <a:pt x="4298706" y="175657"/>
                </a:moveTo>
                <a:lnTo>
                  <a:pt x="4328251" y="175657"/>
                </a:lnTo>
                <a:cubicBezTo>
                  <a:pt x="4338897" y="175657"/>
                  <a:pt x="4346665" y="174370"/>
                  <a:pt x="4351539" y="171799"/>
                </a:cubicBezTo>
                <a:cubicBezTo>
                  <a:pt x="4356417" y="169229"/>
                  <a:pt x="4358858" y="164613"/>
                  <a:pt x="4358858" y="157960"/>
                </a:cubicBezTo>
                <a:cubicBezTo>
                  <a:pt x="4358858" y="151037"/>
                  <a:pt x="4356064" y="146271"/>
                  <a:pt x="4350478" y="143653"/>
                </a:cubicBezTo>
                <a:cubicBezTo>
                  <a:pt x="4344887" y="141037"/>
                  <a:pt x="4334018" y="139730"/>
                  <a:pt x="4317877" y="139730"/>
                </a:cubicBezTo>
                <a:lnTo>
                  <a:pt x="4298706" y="139730"/>
                </a:lnTo>
                <a:close/>
                <a:moveTo>
                  <a:pt x="4453143" y="101401"/>
                </a:moveTo>
                <a:lnTo>
                  <a:pt x="4419205" y="95280"/>
                </a:lnTo>
                <a:cubicBezTo>
                  <a:pt x="4423018" y="81619"/>
                  <a:pt x="4429585" y="71504"/>
                  <a:pt x="4438901" y="64936"/>
                </a:cubicBezTo>
                <a:cubicBezTo>
                  <a:pt x="4448214" y="58370"/>
                  <a:pt x="4462052" y="55090"/>
                  <a:pt x="4480420" y="55090"/>
                </a:cubicBezTo>
                <a:cubicBezTo>
                  <a:pt x="4497099" y="55090"/>
                  <a:pt x="4509518" y="57063"/>
                  <a:pt x="4517680" y="61012"/>
                </a:cubicBezTo>
                <a:cubicBezTo>
                  <a:pt x="4525844" y="64966"/>
                  <a:pt x="4531590" y="69977"/>
                  <a:pt x="4534916" y="76050"/>
                </a:cubicBezTo>
                <a:cubicBezTo>
                  <a:pt x="4538247" y="82130"/>
                  <a:pt x="4539906" y="93286"/>
                  <a:pt x="4539906" y="109518"/>
                </a:cubicBezTo>
                <a:lnTo>
                  <a:pt x="4539507" y="153172"/>
                </a:lnTo>
                <a:cubicBezTo>
                  <a:pt x="4539507" y="165589"/>
                  <a:pt x="4540104" y="174747"/>
                  <a:pt x="4541299" y="180647"/>
                </a:cubicBezTo>
                <a:cubicBezTo>
                  <a:pt x="4542498" y="186548"/>
                  <a:pt x="4544741" y="192870"/>
                  <a:pt x="4548021" y="199612"/>
                </a:cubicBezTo>
                <a:lnTo>
                  <a:pt x="4511023" y="199612"/>
                </a:lnTo>
                <a:cubicBezTo>
                  <a:pt x="4510054" y="197124"/>
                  <a:pt x="4508853" y="193445"/>
                  <a:pt x="4507431" y="188568"/>
                </a:cubicBezTo>
                <a:cubicBezTo>
                  <a:pt x="4506815" y="186350"/>
                  <a:pt x="4506365" y="184889"/>
                  <a:pt x="4506098" y="184175"/>
                </a:cubicBezTo>
                <a:cubicBezTo>
                  <a:pt x="4499712" y="190389"/>
                  <a:pt x="4492883" y="195044"/>
                  <a:pt x="4485611" y="198148"/>
                </a:cubicBezTo>
                <a:cubicBezTo>
                  <a:pt x="4478339" y="201250"/>
                  <a:pt x="4470570" y="202806"/>
                  <a:pt x="4462315" y="202806"/>
                </a:cubicBezTo>
                <a:cubicBezTo>
                  <a:pt x="4447771" y="202806"/>
                  <a:pt x="4436302" y="198857"/>
                  <a:pt x="4427917" y="190962"/>
                </a:cubicBezTo>
                <a:cubicBezTo>
                  <a:pt x="4419532" y="183067"/>
                  <a:pt x="4415347" y="173088"/>
                  <a:pt x="4415347" y="161021"/>
                </a:cubicBezTo>
                <a:cubicBezTo>
                  <a:pt x="4415347" y="153036"/>
                  <a:pt x="4417250" y="145915"/>
                  <a:pt x="4421071" y="139658"/>
                </a:cubicBezTo>
                <a:cubicBezTo>
                  <a:pt x="4424883" y="133404"/>
                  <a:pt x="4430229" y="128613"/>
                  <a:pt x="4437100" y="125287"/>
                </a:cubicBezTo>
                <a:cubicBezTo>
                  <a:pt x="4443977" y="121961"/>
                  <a:pt x="4453887" y="119058"/>
                  <a:pt x="4466840" y="116574"/>
                </a:cubicBezTo>
                <a:cubicBezTo>
                  <a:pt x="4484325" y="113292"/>
                  <a:pt x="4496429" y="110228"/>
                  <a:pt x="4503175" y="107391"/>
                </a:cubicBezTo>
                <a:lnTo>
                  <a:pt x="4503175" y="103665"/>
                </a:lnTo>
                <a:cubicBezTo>
                  <a:pt x="4503175" y="96479"/>
                  <a:pt x="4501401" y="91357"/>
                  <a:pt x="4497847" y="88293"/>
                </a:cubicBezTo>
                <a:cubicBezTo>
                  <a:pt x="4494298" y="85233"/>
                  <a:pt x="4487606" y="83703"/>
                  <a:pt x="4477756" y="83703"/>
                </a:cubicBezTo>
                <a:cubicBezTo>
                  <a:pt x="4471106" y="83703"/>
                  <a:pt x="4465912" y="85010"/>
                  <a:pt x="4462186" y="87627"/>
                </a:cubicBezTo>
                <a:cubicBezTo>
                  <a:pt x="4458460" y="90245"/>
                  <a:pt x="4455443" y="94839"/>
                  <a:pt x="4453143" y="101401"/>
                </a:cubicBezTo>
                <a:close/>
                <a:moveTo>
                  <a:pt x="4503175" y="131744"/>
                </a:moveTo>
                <a:cubicBezTo>
                  <a:pt x="4498384" y="133340"/>
                  <a:pt x="4490799" y="135248"/>
                  <a:pt x="4480420" y="137466"/>
                </a:cubicBezTo>
                <a:cubicBezTo>
                  <a:pt x="4470038" y="139683"/>
                  <a:pt x="4463251" y="141858"/>
                  <a:pt x="4460058" y="143989"/>
                </a:cubicBezTo>
                <a:cubicBezTo>
                  <a:pt x="4455176" y="147444"/>
                  <a:pt x="4452735" y="151837"/>
                  <a:pt x="4452735" y="157161"/>
                </a:cubicBezTo>
                <a:cubicBezTo>
                  <a:pt x="4452735" y="162396"/>
                  <a:pt x="4454690" y="166921"/>
                  <a:pt x="4458593" y="170734"/>
                </a:cubicBezTo>
                <a:cubicBezTo>
                  <a:pt x="4462503" y="174553"/>
                  <a:pt x="4467468" y="176461"/>
                  <a:pt x="4473500" y="176461"/>
                </a:cubicBezTo>
                <a:cubicBezTo>
                  <a:pt x="4480240" y="176461"/>
                  <a:pt x="4486676" y="174243"/>
                  <a:pt x="4492793" y="169804"/>
                </a:cubicBezTo>
                <a:cubicBezTo>
                  <a:pt x="4497318" y="166431"/>
                  <a:pt x="4500288" y="162310"/>
                  <a:pt x="4501707" y="157428"/>
                </a:cubicBezTo>
                <a:cubicBezTo>
                  <a:pt x="4502682" y="154231"/>
                  <a:pt x="4503175" y="148154"/>
                  <a:pt x="4503175" y="139197"/>
                </a:cubicBezTo>
                <a:close/>
                <a:moveTo>
                  <a:pt x="4575304" y="58288"/>
                </a:moveTo>
                <a:lnTo>
                  <a:pt x="4612695" y="58288"/>
                </a:lnTo>
                <a:lnTo>
                  <a:pt x="4612695" y="110052"/>
                </a:lnTo>
                <a:lnTo>
                  <a:pt x="4666195" y="110052"/>
                </a:lnTo>
                <a:lnTo>
                  <a:pt x="4666195" y="58288"/>
                </a:lnTo>
                <a:lnTo>
                  <a:pt x="4703717" y="58288"/>
                </a:lnTo>
                <a:lnTo>
                  <a:pt x="4703717" y="199612"/>
                </a:lnTo>
                <a:lnTo>
                  <a:pt x="4666195" y="199612"/>
                </a:lnTo>
                <a:lnTo>
                  <a:pt x="4666195" y="140259"/>
                </a:lnTo>
                <a:lnTo>
                  <a:pt x="4612695" y="140259"/>
                </a:lnTo>
                <a:lnTo>
                  <a:pt x="4612695" y="199612"/>
                </a:lnTo>
                <a:lnTo>
                  <a:pt x="4575304" y="199612"/>
                </a:lnTo>
                <a:close/>
                <a:moveTo>
                  <a:pt x="4740448" y="58288"/>
                </a:moveTo>
                <a:lnTo>
                  <a:pt x="4776380" y="58288"/>
                </a:lnTo>
                <a:lnTo>
                  <a:pt x="4776380" y="147049"/>
                </a:lnTo>
                <a:lnTo>
                  <a:pt x="4833868" y="58288"/>
                </a:lnTo>
                <a:lnTo>
                  <a:pt x="4870595" y="58288"/>
                </a:lnTo>
                <a:lnTo>
                  <a:pt x="4870595" y="199612"/>
                </a:lnTo>
                <a:lnTo>
                  <a:pt x="4834666" y="199612"/>
                </a:lnTo>
                <a:lnTo>
                  <a:pt x="4834666" y="109256"/>
                </a:lnTo>
                <a:lnTo>
                  <a:pt x="4776380" y="199612"/>
                </a:lnTo>
                <a:lnTo>
                  <a:pt x="4740448" y="199612"/>
                </a:lnTo>
                <a:close/>
                <a:moveTo>
                  <a:pt x="5030020" y="58288"/>
                </a:moveTo>
                <a:lnTo>
                  <a:pt x="5030020" y="199612"/>
                </a:lnTo>
                <a:lnTo>
                  <a:pt x="4992887" y="199612"/>
                </a:lnTo>
                <a:lnTo>
                  <a:pt x="4992887" y="140929"/>
                </a:lnTo>
                <a:lnTo>
                  <a:pt x="4989435" y="140929"/>
                </a:lnTo>
                <a:cubicBezTo>
                  <a:pt x="4981360" y="140929"/>
                  <a:pt x="4975441" y="141969"/>
                  <a:pt x="4971665" y="144053"/>
                </a:cubicBezTo>
                <a:cubicBezTo>
                  <a:pt x="4967892" y="146137"/>
                  <a:pt x="4963705" y="150556"/>
                  <a:pt x="4959089" y="157294"/>
                </a:cubicBezTo>
                <a:lnTo>
                  <a:pt x="4956829" y="160091"/>
                </a:lnTo>
                <a:lnTo>
                  <a:pt x="4932205" y="199612"/>
                </a:lnTo>
                <a:lnTo>
                  <a:pt x="4888688" y="199612"/>
                </a:lnTo>
                <a:lnTo>
                  <a:pt x="4915444" y="158627"/>
                </a:lnTo>
                <a:cubicBezTo>
                  <a:pt x="4923068" y="146916"/>
                  <a:pt x="4929987" y="140172"/>
                  <a:pt x="4936198" y="138398"/>
                </a:cubicBezTo>
                <a:cubicBezTo>
                  <a:pt x="4925736" y="137779"/>
                  <a:pt x="4917237" y="133808"/>
                  <a:pt x="4910716" y="126485"/>
                </a:cubicBezTo>
                <a:cubicBezTo>
                  <a:pt x="4904194" y="119167"/>
                  <a:pt x="4900936" y="109828"/>
                  <a:pt x="4900936" y="98474"/>
                </a:cubicBezTo>
                <a:cubicBezTo>
                  <a:pt x="4900936" y="89334"/>
                  <a:pt x="4903085" y="81529"/>
                  <a:pt x="4907390" y="75052"/>
                </a:cubicBezTo>
                <a:cubicBezTo>
                  <a:pt x="4911696" y="68576"/>
                  <a:pt x="4917417" y="64163"/>
                  <a:pt x="4924559" y="61812"/>
                </a:cubicBezTo>
                <a:cubicBezTo>
                  <a:pt x="4931701" y="59461"/>
                  <a:pt x="4942326" y="58288"/>
                  <a:pt x="4956430" y="58288"/>
                </a:cubicBezTo>
                <a:close/>
                <a:moveTo>
                  <a:pt x="4992887" y="82371"/>
                </a:moveTo>
                <a:lnTo>
                  <a:pt x="4966146" y="82371"/>
                </a:lnTo>
                <a:cubicBezTo>
                  <a:pt x="4956293" y="82371"/>
                  <a:pt x="4949378" y="83768"/>
                  <a:pt x="4945381" y="86566"/>
                </a:cubicBezTo>
                <a:cubicBezTo>
                  <a:pt x="4941392" y="89358"/>
                  <a:pt x="4939391" y="93995"/>
                  <a:pt x="4939391" y="100472"/>
                </a:cubicBezTo>
                <a:cubicBezTo>
                  <a:pt x="4939391" y="106948"/>
                  <a:pt x="4941655" y="111606"/>
                  <a:pt x="4946184" y="114444"/>
                </a:cubicBezTo>
                <a:cubicBezTo>
                  <a:pt x="4950706" y="117284"/>
                  <a:pt x="4958114" y="118703"/>
                  <a:pt x="4968407" y="118703"/>
                </a:cubicBezTo>
                <a:lnTo>
                  <a:pt x="4992887" y="118703"/>
                </a:lnTo>
                <a:close/>
                <a:moveTo>
                  <a:pt x="5142737" y="58288"/>
                </a:moveTo>
                <a:lnTo>
                  <a:pt x="5178665" y="58288"/>
                </a:lnTo>
                <a:lnTo>
                  <a:pt x="5178665" y="147049"/>
                </a:lnTo>
                <a:lnTo>
                  <a:pt x="5236157" y="58288"/>
                </a:lnTo>
                <a:lnTo>
                  <a:pt x="5272884" y="58288"/>
                </a:lnTo>
                <a:lnTo>
                  <a:pt x="5272884" y="199612"/>
                </a:lnTo>
                <a:lnTo>
                  <a:pt x="5236957" y="199612"/>
                </a:lnTo>
                <a:lnTo>
                  <a:pt x="5236957" y="109256"/>
                </a:lnTo>
                <a:lnTo>
                  <a:pt x="5178665" y="199612"/>
                </a:lnTo>
                <a:lnTo>
                  <a:pt x="5142737" y="199612"/>
                </a:lnTo>
                <a:close/>
                <a:moveTo>
                  <a:pt x="5385420" y="58288"/>
                </a:moveTo>
                <a:lnTo>
                  <a:pt x="5467262" y="58288"/>
                </a:lnTo>
                <a:cubicBezTo>
                  <a:pt x="5484028" y="58288"/>
                  <a:pt x="5496584" y="61347"/>
                  <a:pt x="5504926" y="67471"/>
                </a:cubicBezTo>
                <a:cubicBezTo>
                  <a:pt x="5513263" y="73591"/>
                  <a:pt x="5517436" y="82818"/>
                  <a:pt x="5517436" y="95147"/>
                </a:cubicBezTo>
                <a:cubicBezTo>
                  <a:pt x="5517436" y="103043"/>
                  <a:pt x="5515150" y="109918"/>
                  <a:pt x="5510581" y="115772"/>
                </a:cubicBezTo>
                <a:cubicBezTo>
                  <a:pt x="5506012" y="121629"/>
                  <a:pt x="5500267" y="125536"/>
                  <a:pt x="5493344" y="127486"/>
                </a:cubicBezTo>
                <a:cubicBezTo>
                  <a:pt x="5503101" y="129880"/>
                  <a:pt x="5510376" y="134358"/>
                  <a:pt x="5515171" y="140925"/>
                </a:cubicBezTo>
                <a:cubicBezTo>
                  <a:pt x="5519963" y="147488"/>
                  <a:pt x="5522358" y="154677"/>
                  <a:pt x="5522358" y="162486"/>
                </a:cubicBezTo>
                <a:cubicBezTo>
                  <a:pt x="5522358" y="173483"/>
                  <a:pt x="5518318" y="182423"/>
                  <a:pt x="5510243" y="189298"/>
                </a:cubicBezTo>
                <a:cubicBezTo>
                  <a:pt x="5502168" y="196174"/>
                  <a:pt x="5490238" y="199612"/>
                  <a:pt x="5474448" y="199612"/>
                </a:cubicBezTo>
                <a:lnTo>
                  <a:pt x="5385420" y="199612"/>
                </a:lnTo>
                <a:close/>
                <a:moveTo>
                  <a:pt x="5423080" y="116971"/>
                </a:moveTo>
                <a:lnTo>
                  <a:pt x="5447167" y="116971"/>
                </a:lnTo>
                <a:cubicBezTo>
                  <a:pt x="5458791" y="116971"/>
                  <a:pt x="5467194" y="115505"/>
                  <a:pt x="5472386" y="112583"/>
                </a:cubicBezTo>
                <a:cubicBezTo>
                  <a:pt x="5477576" y="109655"/>
                  <a:pt x="5480172" y="105040"/>
                  <a:pt x="5480172" y="98740"/>
                </a:cubicBezTo>
                <a:cubicBezTo>
                  <a:pt x="5480172" y="92796"/>
                  <a:pt x="5477753" y="88559"/>
                  <a:pt x="5472917" y="86032"/>
                </a:cubicBezTo>
                <a:cubicBezTo>
                  <a:pt x="5468083" y="83501"/>
                  <a:pt x="5459497" y="82237"/>
                  <a:pt x="5447167" y="82237"/>
                </a:cubicBezTo>
                <a:lnTo>
                  <a:pt x="5423080" y="82237"/>
                </a:lnTo>
                <a:close/>
                <a:moveTo>
                  <a:pt x="5423080" y="175657"/>
                </a:moveTo>
                <a:lnTo>
                  <a:pt x="5452626" y="175657"/>
                </a:lnTo>
                <a:cubicBezTo>
                  <a:pt x="5463271" y="175657"/>
                  <a:pt x="5471031" y="174370"/>
                  <a:pt x="5475909" y="171799"/>
                </a:cubicBezTo>
                <a:cubicBezTo>
                  <a:pt x="5480787" y="169229"/>
                  <a:pt x="5483228" y="164613"/>
                  <a:pt x="5483228" y="157960"/>
                </a:cubicBezTo>
                <a:cubicBezTo>
                  <a:pt x="5483228" y="151037"/>
                  <a:pt x="5480435" y="146271"/>
                  <a:pt x="5474852" y="143653"/>
                </a:cubicBezTo>
                <a:cubicBezTo>
                  <a:pt x="5469260" y="141037"/>
                  <a:pt x="5458393" y="139730"/>
                  <a:pt x="5442246" y="139730"/>
                </a:cubicBezTo>
                <a:lnTo>
                  <a:pt x="5423080" y="139730"/>
                </a:lnTo>
                <a:close/>
                <a:moveTo>
                  <a:pt x="5669798" y="100072"/>
                </a:moveTo>
                <a:lnTo>
                  <a:pt x="5632935" y="106725"/>
                </a:lnTo>
                <a:cubicBezTo>
                  <a:pt x="5631693" y="99363"/>
                  <a:pt x="5628874" y="93818"/>
                  <a:pt x="5624486" y="90090"/>
                </a:cubicBezTo>
                <a:cubicBezTo>
                  <a:pt x="5620093" y="86364"/>
                  <a:pt x="5614390" y="84502"/>
                  <a:pt x="5607381" y="84502"/>
                </a:cubicBezTo>
                <a:cubicBezTo>
                  <a:pt x="5598065" y="84502"/>
                  <a:pt x="5590638" y="87718"/>
                  <a:pt x="5585090" y="94150"/>
                </a:cubicBezTo>
                <a:cubicBezTo>
                  <a:pt x="5579543" y="100584"/>
                  <a:pt x="5576771" y="111341"/>
                  <a:pt x="5576771" y="126421"/>
                </a:cubicBezTo>
                <a:cubicBezTo>
                  <a:pt x="5576771" y="143186"/>
                  <a:pt x="5579594" y="155030"/>
                  <a:pt x="5585220" y="161949"/>
                </a:cubicBezTo>
                <a:cubicBezTo>
                  <a:pt x="5590857" y="168868"/>
                  <a:pt x="5598417" y="172331"/>
                  <a:pt x="5607911" y="172331"/>
                </a:cubicBezTo>
                <a:cubicBezTo>
                  <a:pt x="5615010" y="172331"/>
                  <a:pt x="5620829" y="170312"/>
                  <a:pt x="5625349" y="166273"/>
                </a:cubicBezTo>
                <a:cubicBezTo>
                  <a:pt x="5629871" y="162237"/>
                  <a:pt x="5633071" y="155301"/>
                  <a:pt x="5634929" y="145451"/>
                </a:cubicBezTo>
                <a:lnTo>
                  <a:pt x="5671656" y="151708"/>
                </a:lnTo>
                <a:cubicBezTo>
                  <a:pt x="5667843" y="168566"/>
                  <a:pt x="5660525" y="181293"/>
                  <a:pt x="5649703" y="189899"/>
                </a:cubicBezTo>
                <a:cubicBezTo>
                  <a:pt x="5638881" y="198504"/>
                  <a:pt x="5624370" y="202806"/>
                  <a:pt x="5606183" y="202806"/>
                </a:cubicBezTo>
                <a:cubicBezTo>
                  <a:pt x="5585516" y="202806"/>
                  <a:pt x="5569035" y="196286"/>
                  <a:pt x="5556744" y="183243"/>
                </a:cubicBezTo>
                <a:cubicBezTo>
                  <a:pt x="5544460" y="170204"/>
                  <a:pt x="5538316" y="152150"/>
                  <a:pt x="5538316" y="129081"/>
                </a:cubicBezTo>
                <a:cubicBezTo>
                  <a:pt x="5538316" y="105750"/>
                  <a:pt x="5544486" y="87584"/>
                  <a:pt x="5556812" y="74584"/>
                </a:cubicBezTo>
                <a:cubicBezTo>
                  <a:pt x="5569149" y="61593"/>
                  <a:pt x="5585824" y="55090"/>
                  <a:pt x="5606853" y="55090"/>
                </a:cubicBezTo>
                <a:cubicBezTo>
                  <a:pt x="5624060" y="55090"/>
                  <a:pt x="5637751" y="58795"/>
                  <a:pt x="5647904" y="66200"/>
                </a:cubicBezTo>
                <a:cubicBezTo>
                  <a:pt x="5658066" y="73609"/>
                  <a:pt x="5665359" y="84902"/>
                  <a:pt x="5669798" y="100072"/>
                </a:cubicBezTo>
                <a:close/>
                <a:moveTo>
                  <a:pt x="5779983" y="154630"/>
                </a:moveTo>
                <a:lnTo>
                  <a:pt x="5817244" y="160887"/>
                </a:lnTo>
                <a:cubicBezTo>
                  <a:pt x="5812452" y="174553"/>
                  <a:pt x="5804892" y="184954"/>
                  <a:pt x="5794553" y="192092"/>
                </a:cubicBezTo>
                <a:cubicBezTo>
                  <a:pt x="5784218" y="199235"/>
                  <a:pt x="5771286" y="202806"/>
                  <a:pt x="5755763" y="202806"/>
                </a:cubicBezTo>
                <a:cubicBezTo>
                  <a:pt x="5731190" y="202806"/>
                  <a:pt x="5712998" y="194774"/>
                  <a:pt x="5701197" y="178718"/>
                </a:cubicBezTo>
                <a:cubicBezTo>
                  <a:pt x="5691885" y="165856"/>
                  <a:pt x="5687226" y="149619"/>
                  <a:pt x="5687226" y="130014"/>
                </a:cubicBezTo>
                <a:cubicBezTo>
                  <a:pt x="5687226" y="106596"/>
                  <a:pt x="5693353" y="88253"/>
                  <a:pt x="5705593" y="74987"/>
                </a:cubicBezTo>
                <a:cubicBezTo>
                  <a:pt x="5717833" y="61722"/>
                  <a:pt x="5733313" y="55090"/>
                  <a:pt x="5752033" y="55090"/>
                </a:cubicBezTo>
                <a:cubicBezTo>
                  <a:pt x="5773060" y="55090"/>
                  <a:pt x="5789653" y="62034"/>
                  <a:pt x="5801807" y="75917"/>
                </a:cubicBezTo>
                <a:cubicBezTo>
                  <a:pt x="5813965" y="89802"/>
                  <a:pt x="5819771" y="111074"/>
                  <a:pt x="5819238" y="139730"/>
                </a:cubicBezTo>
                <a:lnTo>
                  <a:pt x="5725555" y="139730"/>
                </a:lnTo>
                <a:cubicBezTo>
                  <a:pt x="5725817" y="150817"/>
                  <a:pt x="5728839" y="159447"/>
                  <a:pt x="5734606" y="165611"/>
                </a:cubicBezTo>
                <a:cubicBezTo>
                  <a:pt x="5740369" y="171778"/>
                  <a:pt x="5747555" y="174858"/>
                  <a:pt x="5756163" y="174858"/>
                </a:cubicBezTo>
                <a:cubicBezTo>
                  <a:pt x="5762019" y="174858"/>
                  <a:pt x="5766941" y="173264"/>
                  <a:pt x="5770929" y="170067"/>
                </a:cubicBezTo>
                <a:cubicBezTo>
                  <a:pt x="5774922" y="166878"/>
                  <a:pt x="5777938" y="161729"/>
                  <a:pt x="5779983" y="154630"/>
                </a:cubicBezTo>
                <a:close/>
                <a:moveTo>
                  <a:pt x="5782112" y="116841"/>
                </a:moveTo>
                <a:cubicBezTo>
                  <a:pt x="5781841" y="106016"/>
                  <a:pt x="5779051" y="97786"/>
                  <a:pt x="5773731" y="92152"/>
                </a:cubicBezTo>
                <a:cubicBezTo>
                  <a:pt x="5768402" y="86522"/>
                  <a:pt x="5761930" y="83703"/>
                  <a:pt x="5754298" y="83703"/>
                </a:cubicBezTo>
                <a:cubicBezTo>
                  <a:pt x="5746136" y="83703"/>
                  <a:pt x="5739398" y="86677"/>
                  <a:pt x="5734069" y="92621"/>
                </a:cubicBezTo>
                <a:cubicBezTo>
                  <a:pt x="5728745" y="98565"/>
                  <a:pt x="5726128" y="106636"/>
                  <a:pt x="5726218" y="116841"/>
                </a:cubicBezTo>
                <a:close/>
                <a:moveTo>
                  <a:pt x="5829019" y="199612"/>
                </a:moveTo>
                <a:lnTo>
                  <a:pt x="5879988" y="126821"/>
                </a:lnTo>
                <a:lnTo>
                  <a:pt x="5831151" y="58288"/>
                </a:lnTo>
                <a:lnTo>
                  <a:pt x="5876798" y="58288"/>
                </a:lnTo>
                <a:lnTo>
                  <a:pt x="5901818" y="97146"/>
                </a:lnTo>
                <a:lnTo>
                  <a:pt x="5928163" y="58288"/>
                </a:lnTo>
                <a:lnTo>
                  <a:pt x="5972076" y="58288"/>
                </a:lnTo>
                <a:lnTo>
                  <a:pt x="5924174" y="125222"/>
                </a:lnTo>
                <a:lnTo>
                  <a:pt x="5976471" y="199612"/>
                </a:lnTo>
                <a:lnTo>
                  <a:pt x="5930557" y="199612"/>
                </a:lnTo>
                <a:lnTo>
                  <a:pt x="5901818" y="155833"/>
                </a:lnTo>
                <a:lnTo>
                  <a:pt x="5872802" y="199612"/>
                </a:lnTo>
                <a:close/>
                <a:moveTo>
                  <a:pt x="6069399" y="58288"/>
                </a:moveTo>
                <a:lnTo>
                  <a:pt x="6104268" y="58288"/>
                </a:lnTo>
                <a:lnTo>
                  <a:pt x="6104268" y="79045"/>
                </a:lnTo>
                <a:cubicBezTo>
                  <a:pt x="6108794" y="71949"/>
                  <a:pt x="6114913" y="66182"/>
                  <a:pt x="6122628" y="61744"/>
                </a:cubicBezTo>
                <a:cubicBezTo>
                  <a:pt x="6130349" y="57309"/>
                  <a:pt x="6138911" y="55090"/>
                  <a:pt x="6148314" y="55090"/>
                </a:cubicBezTo>
                <a:cubicBezTo>
                  <a:pt x="6164729" y="55090"/>
                  <a:pt x="6178659" y="61520"/>
                  <a:pt x="6190099" y="74386"/>
                </a:cubicBezTo>
                <a:cubicBezTo>
                  <a:pt x="6201547" y="87249"/>
                  <a:pt x="6207271" y="105170"/>
                  <a:pt x="6207271" y="128153"/>
                </a:cubicBezTo>
                <a:cubicBezTo>
                  <a:pt x="6207271" y="151751"/>
                  <a:pt x="6201504" y="170092"/>
                  <a:pt x="6189970" y="183175"/>
                </a:cubicBezTo>
                <a:cubicBezTo>
                  <a:pt x="6178439" y="196265"/>
                  <a:pt x="6164464" y="202806"/>
                  <a:pt x="6148048" y="202806"/>
                </a:cubicBezTo>
                <a:cubicBezTo>
                  <a:pt x="6140239" y="202806"/>
                  <a:pt x="6133165" y="201250"/>
                  <a:pt x="6126826" y="198148"/>
                </a:cubicBezTo>
                <a:cubicBezTo>
                  <a:pt x="6120483" y="195044"/>
                  <a:pt x="6113804" y="189720"/>
                  <a:pt x="6106795" y="182181"/>
                </a:cubicBezTo>
                <a:lnTo>
                  <a:pt x="6106795" y="253375"/>
                </a:lnTo>
                <a:lnTo>
                  <a:pt x="6069399" y="253375"/>
                </a:lnTo>
                <a:close/>
                <a:moveTo>
                  <a:pt x="6106400" y="126554"/>
                </a:moveTo>
                <a:cubicBezTo>
                  <a:pt x="6106400" y="142434"/>
                  <a:pt x="6109546" y="154169"/>
                  <a:pt x="6115846" y="161751"/>
                </a:cubicBezTo>
                <a:cubicBezTo>
                  <a:pt x="6122145" y="169341"/>
                  <a:pt x="6129818" y="173134"/>
                  <a:pt x="6138867" y="173134"/>
                </a:cubicBezTo>
                <a:cubicBezTo>
                  <a:pt x="6147558" y="173134"/>
                  <a:pt x="6154794" y="169653"/>
                  <a:pt x="6160558" y="162687"/>
                </a:cubicBezTo>
                <a:cubicBezTo>
                  <a:pt x="6166321" y="155717"/>
                  <a:pt x="6169209" y="144299"/>
                  <a:pt x="6169209" y="128419"/>
                </a:cubicBezTo>
                <a:cubicBezTo>
                  <a:pt x="6169209" y="113601"/>
                  <a:pt x="6166231" y="102599"/>
                  <a:pt x="6160287" y="95414"/>
                </a:cubicBezTo>
                <a:cubicBezTo>
                  <a:pt x="6154344" y="88228"/>
                  <a:pt x="6146986" y="84635"/>
                  <a:pt x="6138198" y="84635"/>
                </a:cubicBezTo>
                <a:cubicBezTo>
                  <a:pt x="6129062" y="84635"/>
                  <a:pt x="6121476" y="88163"/>
                  <a:pt x="6115443" y="95212"/>
                </a:cubicBezTo>
                <a:cubicBezTo>
                  <a:pt x="6109409" y="102268"/>
                  <a:pt x="6106400" y="112716"/>
                  <a:pt x="6106400" y="126554"/>
                </a:cubicBezTo>
                <a:close/>
                <a:moveTo>
                  <a:pt x="6264893" y="101401"/>
                </a:moveTo>
                <a:lnTo>
                  <a:pt x="6230955" y="95280"/>
                </a:lnTo>
                <a:cubicBezTo>
                  <a:pt x="6234768" y="81619"/>
                  <a:pt x="6241331" y="71504"/>
                  <a:pt x="6250648" y="64936"/>
                </a:cubicBezTo>
                <a:cubicBezTo>
                  <a:pt x="6259965" y="58370"/>
                  <a:pt x="6273806" y="55090"/>
                  <a:pt x="6292167" y="55090"/>
                </a:cubicBezTo>
                <a:cubicBezTo>
                  <a:pt x="6308849" y="55090"/>
                  <a:pt x="6321269" y="57063"/>
                  <a:pt x="6329429" y="61012"/>
                </a:cubicBezTo>
                <a:cubicBezTo>
                  <a:pt x="6337595" y="64966"/>
                  <a:pt x="6343340" y="69977"/>
                  <a:pt x="6346670" y="76050"/>
                </a:cubicBezTo>
                <a:cubicBezTo>
                  <a:pt x="6349997" y="82130"/>
                  <a:pt x="6351656" y="93286"/>
                  <a:pt x="6351656" y="109518"/>
                </a:cubicBezTo>
                <a:lnTo>
                  <a:pt x="6351254" y="153172"/>
                </a:lnTo>
                <a:cubicBezTo>
                  <a:pt x="6351254" y="165589"/>
                  <a:pt x="6351854" y="174747"/>
                  <a:pt x="6353053" y="180647"/>
                </a:cubicBezTo>
                <a:cubicBezTo>
                  <a:pt x="6354252" y="186548"/>
                  <a:pt x="6356491" y="192870"/>
                  <a:pt x="6359767" y="199612"/>
                </a:cubicBezTo>
                <a:lnTo>
                  <a:pt x="6322774" y="199612"/>
                </a:lnTo>
                <a:cubicBezTo>
                  <a:pt x="6321806" y="197124"/>
                  <a:pt x="6320600" y="193445"/>
                  <a:pt x="6319180" y="188568"/>
                </a:cubicBezTo>
                <a:cubicBezTo>
                  <a:pt x="6318565" y="186350"/>
                  <a:pt x="6318115" y="184889"/>
                  <a:pt x="6317849" y="184175"/>
                </a:cubicBezTo>
                <a:cubicBezTo>
                  <a:pt x="6311465" y="190389"/>
                  <a:pt x="6304633" y="195044"/>
                  <a:pt x="6297361" y="198148"/>
                </a:cubicBezTo>
                <a:cubicBezTo>
                  <a:pt x="6290089" y="201250"/>
                  <a:pt x="6282321" y="202806"/>
                  <a:pt x="6274065" y="202806"/>
                </a:cubicBezTo>
                <a:cubicBezTo>
                  <a:pt x="6259521" y="202806"/>
                  <a:pt x="6248052" y="198857"/>
                  <a:pt x="6239667" y="190962"/>
                </a:cubicBezTo>
                <a:cubicBezTo>
                  <a:pt x="6231287" y="183067"/>
                  <a:pt x="6227093" y="173088"/>
                  <a:pt x="6227093" y="161021"/>
                </a:cubicBezTo>
                <a:cubicBezTo>
                  <a:pt x="6227093" y="153036"/>
                  <a:pt x="6229001" y="145915"/>
                  <a:pt x="6232817" y="139658"/>
                </a:cubicBezTo>
                <a:cubicBezTo>
                  <a:pt x="6236634" y="133404"/>
                  <a:pt x="6241979" y="128613"/>
                  <a:pt x="6248855" y="125287"/>
                </a:cubicBezTo>
                <a:cubicBezTo>
                  <a:pt x="6255728" y="121961"/>
                  <a:pt x="6265641" y="119058"/>
                  <a:pt x="6278595" y="116574"/>
                </a:cubicBezTo>
                <a:cubicBezTo>
                  <a:pt x="6296076" y="113292"/>
                  <a:pt x="6308183" y="110228"/>
                  <a:pt x="6314926" y="107391"/>
                </a:cubicBezTo>
                <a:lnTo>
                  <a:pt x="6314926" y="103665"/>
                </a:lnTo>
                <a:cubicBezTo>
                  <a:pt x="6314926" y="96479"/>
                  <a:pt x="6313151" y="91357"/>
                  <a:pt x="6309597" y="88293"/>
                </a:cubicBezTo>
                <a:cubicBezTo>
                  <a:pt x="6306048" y="85233"/>
                  <a:pt x="6299352" y="83703"/>
                  <a:pt x="6289506" y="83703"/>
                </a:cubicBezTo>
                <a:cubicBezTo>
                  <a:pt x="6282858" y="83703"/>
                  <a:pt x="6277662" y="85010"/>
                  <a:pt x="6273936" y="87627"/>
                </a:cubicBezTo>
                <a:cubicBezTo>
                  <a:pt x="6270210" y="90245"/>
                  <a:pt x="6267194" y="94839"/>
                  <a:pt x="6264893" y="101401"/>
                </a:cubicBezTo>
                <a:close/>
                <a:moveTo>
                  <a:pt x="6314926" y="131744"/>
                </a:moveTo>
                <a:cubicBezTo>
                  <a:pt x="6310134" y="133340"/>
                  <a:pt x="6302549" y="135248"/>
                  <a:pt x="6292167" y="137466"/>
                </a:cubicBezTo>
                <a:cubicBezTo>
                  <a:pt x="6281788" y="139683"/>
                  <a:pt x="6275001" y="141858"/>
                  <a:pt x="6271809" y="143989"/>
                </a:cubicBezTo>
                <a:cubicBezTo>
                  <a:pt x="6266927" y="147444"/>
                  <a:pt x="6264486" y="151837"/>
                  <a:pt x="6264486" y="157161"/>
                </a:cubicBezTo>
                <a:cubicBezTo>
                  <a:pt x="6264486" y="162396"/>
                  <a:pt x="6266442" y="166921"/>
                  <a:pt x="6270343" y="170734"/>
                </a:cubicBezTo>
                <a:cubicBezTo>
                  <a:pt x="6274250" y="174553"/>
                  <a:pt x="6279214" y="176461"/>
                  <a:pt x="6285252" y="176461"/>
                </a:cubicBezTo>
                <a:cubicBezTo>
                  <a:pt x="6291990" y="176461"/>
                  <a:pt x="6298427" y="174243"/>
                  <a:pt x="6304546" y="169804"/>
                </a:cubicBezTo>
                <a:cubicBezTo>
                  <a:pt x="6309072" y="166431"/>
                  <a:pt x="6312038" y="162310"/>
                  <a:pt x="6313457" y="157428"/>
                </a:cubicBezTo>
                <a:cubicBezTo>
                  <a:pt x="6314433" y="154231"/>
                  <a:pt x="6314926" y="148154"/>
                  <a:pt x="6314926" y="139197"/>
                </a:cubicBezTo>
                <a:close/>
                <a:moveTo>
                  <a:pt x="6494577" y="0"/>
                </a:moveTo>
                <a:lnTo>
                  <a:pt x="6519996" y="0"/>
                </a:lnTo>
                <a:cubicBezTo>
                  <a:pt x="6519193" y="11267"/>
                  <a:pt x="6516248" y="19807"/>
                  <a:pt x="6511144" y="25613"/>
                </a:cubicBezTo>
                <a:cubicBezTo>
                  <a:pt x="6506046" y="31423"/>
                  <a:pt x="6493464" y="34333"/>
                  <a:pt x="6473420" y="34333"/>
                </a:cubicBezTo>
                <a:cubicBezTo>
                  <a:pt x="6471026" y="34333"/>
                  <a:pt x="6468624" y="34290"/>
                  <a:pt x="6466230" y="34200"/>
                </a:cubicBezTo>
                <a:lnTo>
                  <a:pt x="6461438" y="34200"/>
                </a:lnTo>
                <a:cubicBezTo>
                  <a:pt x="6449552" y="34200"/>
                  <a:pt x="6439882" y="35507"/>
                  <a:pt x="6432433" y="38124"/>
                </a:cubicBezTo>
                <a:cubicBezTo>
                  <a:pt x="6424981" y="40740"/>
                  <a:pt x="6418884" y="45820"/>
                  <a:pt x="6414131" y="53359"/>
                </a:cubicBezTo>
                <a:cubicBezTo>
                  <a:pt x="6409390" y="60904"/>
                  <a:pt x="6406924" y="73058"/>
                  <a:pt x="6406747" y="89823"/>
                </a:cubicBezTo>
                <a:cubicBezTo>
                  <a:pt x="6412252" y="79445"/>
                  <a:pt x="6419369" y="71683"/>
                  <a:pt x="6428102" y="66535"/>
                </a:cubicBezTo>
                <a:cubicBezTo>
                  <a:pt x="6436846" y="61391"/>
                  <a:pt x="6447244" y="58820"/>
                  <a:pt x="6459315" y="58820"/>
                </a:cubicBezTo>
                <a:cubicBezTo>
                  <a:pt x="6477854" y="58820"/>
                  <a:pt x="6493558" y="66027"/>
                  <a:pt x="6506425" y="80442"/>
                </a:cubicBezTo>
                <a:cubicBezTo>
                  <a:pt x="6519283" y="94860"/>
                  <a:pt x="6525717" y="111560"/>
                  <a:pt x="6525717" y="130547"/>
                </a:cubicBezTo>
                <a:cubicBezTo>
                  <a:pt x="6525717" y="150329"/>
                  <a:pt x="6518952" y="167320"/>
                  <a:pt x="6505424" y="181515"/>
                </a:cubicBezTo>
                <a:cubicBezTo>
                  <a:pt x="6491895" y="195707"/>
                  <a:pt x="6474215" y="202806"/>
                  <a:pt x="6452395" y="202806"/>
                </a:cubicBezTo>
                <a:cubicBezTo>
                  <a:pt x="6437397" y="202806"/>
                  <a:pt x="6424225" y="199213"/>
                  <a:pt x="6412868" y="192028"/>
                </a:cubicBezTo>
                <a:cubicBezTo>
                  <a:pt x="6401513" y="184842"/>
                  <a:pt x="6393395" y="175014"/>
                  <a:pt x="6388520" y="162551"/>
                </a:cubicBezTo>
                <a:cubicBezTo>
                  <a:pt x="6383639" y="150087"/>
                  <a:pt x="6381198" y="129435"/>
                  <a:pt x="6381198" y="100606"/>
                </a:cubicBezTo>
                <a:cubicBezTo>
                  <a:pt x="6381198" y="66714"/>
                  <a:pt x="6387429" y="42361"/>
                  <a:pt x="6399897" y="27546"/>
                </a:cubicBezTo>
                <a:cubicBezTo>
                  <a:pt x="6412359" y="12733"/>
                  <a:pt x="6434115" y="5320"/>
                  <a:pt x="6465168" y="5320"/>
                </a:cubicBezTo>
                <a:lnTo>
                  <a:pt x="6484069" y="5320"/>
                </a:lnTo>
                <a:cubicBezTo>
                  <a:pt x="6489299" y="5320"/>
                  <a:pt x="6492802" y="3550"/>
                  <a:pt x="6494577" y="0"/>
                </a:cubicBezTo>
                <a:close/>
                <a:moveTo>
                  <a:pt x="6419260" y="130014"/>
                </a:moveTo>
                <a:cubicBezTo>
                  <a:pt x="6419260" y="142876"/>
                  <a:pt x="6422476" y="153058"/>
                  <a:pt x="6428905" y="160552"/>
                </a:cubicBezTo>
                <a:cubicBezTo>
                  <a:pt x="6435335" y="168052"/>
                  <a:pt x="6443208" y="171799"/>
                  <a:pt x="6452524" y="171799"/>
                </a:cubicBezTo>
                <a:cubicBezTo>
                  <a:pt x="6462548" y="171799"/>
                  <a:pt x="6470773" y="167918"/>
                  <a:pt x="6477213" y="160153"/>
                </a:cubicBezTo>
                <a:cubicBezTo>
                  <a:pt x="6483643" y="152391"/>
                  <a:pt x="6486862" y="142387"/>
                  <a:pt x="6486862" y="130151"/>
                </a:cubicBezTo>
                <a:cubicBezTo>
                  <a:pt x="6486862" y="117640"/>
                  <a:pt x="6483596" y="107546"/>
                  <a:pt x="6477080" y="99872"/>
                </a:cubicBezTo>
                <a:cubicBezTo>
                  <a:pt x="6470553" y="92196"/>
                  <a:pt x="6462500" y="88361"/>
                  <a:pt x="6452920" y="88361"/>
                </a:cubicBezTo>
                <a:cubicBezTo>
                  <a:pt x="6443604" y="88361"/>
                  <a:pt x="6435670" y="92131"/>
                  <a:pt x="6429103" y="99670"/>
                </a:cubicBezTo>
                <a:cubicBezTo>
                  <a:pt x="6422541" y="107215"/>
                  <a:pt x="6419260" y="117327"/>
                  <a:pt x="6419260" y="130014"/>
                </a:cubicBezTo>
                <a:close/>
                <a:moveTo>
                  <a:pt x="6548213" y="126954"/>
                </a:moveTo>
                <a:cubicBezTo>
                  <a:pt x="6548213" y="114533"/>
                  <a:pt x="6551269" y="102513"/>
                  <a:pt x="6557394" y="90889"/>
                </a:cubicBezTo>
                <a:cubicBezTo>
                  <a:pt x="6563512" y="79264"/>
                  <a:pt x="6572181" y="70394"/>
                  <a:pt x="6583403" y="64275"/>
                </a:cubicBezTo>
                <a:cubicBezTo>
                  <a:pt x="6594627" y="58150"/>
                  <a:pt x="6607164" y="55090"/>
                  <a:pt x="6620998" y="55090"/>
                </a:cubicBezTo>
                <a:cubicBezTo>
                  <a:pt x="6642378" y="55090"/>
                  <a:pt x="6659899" y="62034"/>
                  <a:pt x="6673566" y="75917"/>
                </a:cubicBezTo>
                <a:cubicBezTo>
                  <a:pt x="6687223" y="89802"/>
                  <a:pt x="6694059" y="107344"/>
                  <a:pt x="6694059" y="128548"/>
                </a:cubicBezTo>
                <a:cubicBezTo>
                  <a:pt x="6694059" y="149932"/>
                  <a:pt x="6687158" y="167655"/>
                  <a:pt x="6673371" y="181713"/>
                </a:cubicBezTo>
                <a:cubicBezTo>
                  <a:pt x="6659571" y="195774"/>
                  <a:pt x="6642202" y="202806"/>
                  <a:pt x="6621264" y="202806"/>
                </a:cubicBezTo>
                <a:cubicBezTo>
                  <a:pt x="6608316" y="202806"/>
                  <a:pt x="6595956" y="199879"/>
                  <a:pt x="6584202" y="194022"/>
                </a:cubicBezTo>
                <a:cubicBezTo>
                  <a:pt x="6572448" y="188168"/>
                  <a:pt x="6563512" y="179585"/>
                  <a:pt x="6557394" y="168271"/>
                </a:cubicBezTo>
                <a:cubicBezTo>
                  <a:pt x="6551269" y="156959"/>
                  <a:pt x="6548213" y="143186"/>
                  <a:pt x="6548213" y="126954"/>
                </a:cubicBezTo>
                <a:close/>
                <a:moveTo>
                  <a:pt x="6586531" y="128948"/>
                </a:moveTo>
                <a:cubicBezTo>
                  <a:pt x="6586531" y="142966"/>
                  <a:pt x="6589861" y="153698"/>
                  <a:pt x="6596511" y="161150"/>
                </a:cubicBezTo>
                <a:cubicBezTo>
                  <a:pt x="6603167" y="168603"/>
                  <a:pt x="6611371" y="172331"/>
                  <a:pt x="6621139" y="172331"/>
                </a:cubicBezTo>
                <a:cubicBezTo>
                  <a:pt x="6630895" y="172331"/>
                  <a:pt x="6639081" y="168603"/>
                  <a:pt x="6645686" y="161150"/>
                </a:cubicBezTo>
                <a:cubicBezTo>
                  <a:pt x="6652297" y="153698"/>
                  <a:pt x="6655597" y="142876"/>
                  <a:pt x="6655597" y="128685"/>
                </a:cubicBezTo>
                <a:cubicBezTo>
                  <a:pt x="6655597" y="114844"/>
                  <a:pt x="6652297" y="104198"/>
                  <a:pt x="6645686" y="96746"/>
                </a:cubicBezTo>
                <a:cubicBezTo>
                  <a:pt x="6639081" y="89294"/>
                  <a:pt x="6630895" y="85565"/>
                  <a:pt x="6621139" y="85565"/>
                </a:cubicBezTo>
                <a:cubicBezTo>
                  <a:pt x="6611371" y="85565"/>
                  <a:pt x="6603167" y="89294"/>
                  <a:pt x="6596511" y="96746"/>
                </a:cubicBezTo>
                <a:cubicBezTo>
                  <a:pt x="6589861" y="104198"/>
                  <a:pt x="6586531" y="114933"/>
                  <a:pt x="6586531" y="128948"/>
                </a:cubicBezTo>
                <a:close/>
                <a:moveTo>
                  <a:pt x="6699758" y="58288"/>
                </a:moveTo>
                <a:lnTo>
                  <a:pt x="6827642" y="58288"/>
                </a:lnTo>
                <a:lnTo>
                  <a:pt x="6827642" y="88495"/>
                </a:lnTo>
                <a:lnTo>
                  <a:pt x="6782401" y="88495"/>
                </a:lnTo>
                <a:lnTo>
                  <a:pt x="6782401" y="199612"/>
                </a:lnTo>
                <a:lnTo>
                  <a:pt x="6745003" y="199612"/>
                </a:lnTo>
                <a:lnTo>
                  <a:pt x="6745003" y="88495"/>
                </a:lnTo>
                <a:lnTo>
                  <a:pt x="6699758" y="88495"/>
                </a:lnTo>
                <a:close/>
                <a:moveTo>
                  <a:pt x="6921806" y="58288"/>
                </a:moveTo>
                <a:lnTo>
                  <a:pt x="7047296" y="58288"/>
                </a:lnTo>
                <a:lnTo>
                  <a:pt x="7047296" y="199612"/>
                </a:lnTo>
                <a:lnTo>
                  <a:pt x="7009898" y="199612"/>
                </a:lnTo>
                <a:lnTo>
                  <a:pt x="7009898" y="88495"/>
                </a:lnTo>
                <a:lnTo>
                  <a:pt x="6959196" y="88495"/>
                </a:lnTo>
                <a:lnTo>
                  <a:pt x="6959196" y="199612"/>
                </a:lnTo>
                <a:lnTo>
                  <a:pt x="6921806" y="199612"/>
                </a:lnTo>
                <a:close/>
                <a:moveTo>
                  <a:pt x="7079234" y="126954"/>
                </a:moveTo>
                <a:cubicBezTo>
                  <a:pt x="7079234" y="114533"/>
                  <a:pt x="7082290" y="102513"/>
                  <a:pt x="7088419" y="90889"/>
                </a:cubicBezTo>
                <a:cubicBezTo>
                  <a:pt x="7094531" y="79264"/>
                  <a:pt x="7103206" y="70394"/>
                  <a:pt x="7114428" y="64275"/>
                </a:cubicBezTo>
                <a:cubicBezTo>
                  <a:pt x="7125652" y="58150"/>
                  <a:pt x="7138181" y="55090"/>
                  <a:pt x="7152023" y="55090"/>
                </a:cubicBezTo>
                <a:cubicBezTo>
                  <a:pt x="7173404" y="55090"/>
                  <a:pt x="7190928" y="62034"/>
                  <a:pt x="7204587" y="75917"/>
                </a:cubicBezTo>
                <a:cubicBezTo>
                  <a:pt x="7218248" y="89802"/>
                  <a:pt x="7225081" y="107344"/>
                  <a:pt x="7225081" y="128548"/>
                </a:cubicBezTo>
                <a:cubicBezTo>
                  <a:pt x="7225081" y="149932"/>
                  <a:pt x="7218184" y="167655"/>
                  <a:pt x="7204388" y="181713"/>
                </a:cubicBezTo>
                <a:cubicBezTo>
                  <a:pt x="7190594" y="195774"/>
                  <a:pt x="7173227" y="202806"/>
                  <a:pt x="7152289" y="202806"/>
                </a:cubicBezTo>
                <a:cubicBezTo>
                  <a:pt x="7139333" y="202806"/>
                  <a:pt x="7126981" y="199879"/>
                  <a:pt x="7115227" y="194022"/>
                </a:cubicBezTo>
                <a:cubicBezTo>
                  <a:pt x="7103469" y="188168"/>
                  <a:pt x="7094531" y="179585"/>
                  <a:pt x="7088419" y="168271"/>
                </a:cubicBezTo>
                <a:cubicBezTo>
                  <a:pt x="7082290" y="156959"/>
                  <a:pt x="7079234" y="143186"/>
                  <a:pt x="7079234" y="126954"/>
                </a:cubicBezTo>
                <a:close/>
                <a:moveTo>
                  <a:pt x="7117557" y="128948"/>
                </a:moveTo>
                <a:cubicBezTo>
                  <a:pt x="7117557" y="142966"/>
                  <a:pt x="7120883" y="153698"/>
                  <a:pt x="7127536" y="161150"/>
                </a:cubicBezTo>
                <a:cubicBezTo>
                  <a:pt x="7134192" y="168603"/>
                  <a:pt x="7142400" y="172331"/>
                  <a:pt x="7152156" y="172331"/>
                </a:cubicBezTo>
                <a:cubicBezTo>
                  <a:pt x="7161912" y="172331"/>
                  <a:pt x="7170098" y="168603"/>
                  <a:pt x="7176712" y="161150"/>
                </a:cubicBezTo>
                <a:cubicBezTo>
                  <a:pt x="7183322" y="153698"/>
                  <a:pt x="7186623" y="142876"/>
                  <a:pt x="7186623" y="128685"/>
                </a:cubicBezTo>
                <a:cubicBezTo>
                  <a:pt x="7186623" y="114844"/>
                  <a:pt x="7183322" y="104198"/>
                  <a:pt x="7176712" y="96746"/>
                </a:cubicBezTo>
                <a:cubicBezTo>
                  <a:pt x="7170098" y="89294"/>
                  <a:pt x="7161912" y="85565"/>
                  <a:pt x="7152156" y="85565"/>
                </a:cubicBezTo>
                <a:cubicBezTo>
                  <a:pt x="7142400" y="85565"/>
                  <a:pt x="7134192" y="89294"/>
                  <a:pt x="7127536" y="96746"/>
                </a:cubicBezTo>
                <a:cubicBezTo>
                  <a:pt x="7120883" y="104198"/>
                  <a:pt x="7117557" y="114933"/>
                  <a:pt x="7117557" y="128948"/>
                </a:cubicBezTo>
                <a:close/>
                <a:moveTo>
                  <a:pt x="7411922" y="154630"/>
                </a:moveTo>
                <a:lnTo>
                  <a:pt x="7449182" y="160887"/>
                </a:lnTo>
                <a:cubicBezTo>
                  <a:pt x="7444390" y="174553"/>
                  <a:pt x="7436830" y="184954"/>
                  <a:pt x="7426494" y="192092"/>
                </a:cubicBezTo>
                <a:cubicBezTo>
                  <a:pt x="7416155" y="199235"/>
                  <a:pt x="7403224" y="202806"/>
                  <a:pt x="7387701" y="202806"/>
                </a:cubicBezTo>
                <a:cubicBezTo>
                  <a:pt x="7363124" y="202806"/>
                  <a:pt x="7344940" y="194774"/>
                  <a:pt x="7333139" y="178718"/>
                </a:cubicBezTo>
                <a:cubicBezTo>
                  <a:pt x="7323822" y="165856"/>
                  <a:pt x="7319164" y="149619"/>
                  <a:pt x="7319164" y="130014"/>
                </a:cubicBezTo>
                <a:cubicBezTo>
                  <a:pt x="7319164" y="106596"/>
                  <a:pt x="7325287" y="88253"/>
                  <a:pt x="7337534" y="74987"/>
                </a:cubicBezTo>
                <a:cubicBezTo>
                  <a:pt x="7349771" y="61722"/>
                  <a:pt x="7365251" y="55090"/>
                  <a:pt x="7383975" y="55090"/>
                </a:cubicBezTo>
                <a:cubicBezTo>
                  <a:pt x="7405002" y="55090"/>
                  <a:pt x="7421595" y="62034"/>
                  <a:pt x="7433744" y="75917"/>
                </a:cubicBezTo>
                <a:cubicBezTo>
                  <a:pt x="7445906" y="89802"/>
                  <a:pt x="7451708" y="111074"/>
                  <a:pt x="7451179" y="139730"/>
                </a:cubicBezTo>
                <a:lnTo>
                  <a:pt x="7357496" y="139730"/>
                </a:lnTo>
                <a:cubicBezTo>
                  <a:pt x="7357763" y="150817"/>
                  <a:pt x="7360773" y="159447"/>
                  <a:pt x="7366540" y="165611"/>
                </a:cubicBezTo>
                <a:cubicBezTo>
                  <a:pt x="7372307" y="171778"/>
                  <a:pt x="7379493" y="174858"/>
                  <a:pt x="7388097" y="174858"/>
                </a:cubicBezTo>
                <a:cubicBezTo>
                  <a:pt x="7393954" y="174858"/>
                  <a:pt x="7398879" y="173264"/>
                  <a:pt x="7402871" y="170067"/>
                </a:cubicBezTo>
                <a:cubicBezTo>
                  <a:pt x="7406860" y="166878"/>
                  <a:pt x="7409884" y="161729"/>
                  <a:pt x="7411922" y="154630"/>
                </a:cubicBezTo>
                <a:close/>
                <a:moveTo>
                  <a:pt x="7414046" y="116841"/>
                </a:moveTo>
                <a:cubicBezTo>
                  <a:pt x="7413779" y="106016"/>
                  <a:pt x="7410992" y="97786"/>
                  <a:pt x="7405665" y="92152"/>
                </a:cubicBezTo>
                <a:cubicBezTo>
                  <a:pt x="7400343" y="86522"/>
                  <a:pt x="7393864" y="83703"/>
                  <a:pt x="7386239" y="83703"/>
                </a:cubicBezTo>
                <a:cubicBezTo>
                  <a:pt x="7378074" y="83703"/>
                  <a:pt x="7371332" y="86677"/>
                  <a:pt x="7366011" y="92621"/>
                </a:cubicBezTo>
                <a:cubicBezTo>
                  <a:pt x="7360686" y="98565"/>
                  <a:pt x="7358065" y="106636"/>
                  <a:pt x="7358155" y="116841"/>
                </a:cubicBezTo>
                <a:close/>
                <a:moveTo>
                  <a:pt x="7480188" y="58288"/>
                </a:moveTo>
                <a:lnTo>
                  <a:pt x="7575602" y="58288"/>
                </a:lnTo>
                <a:lnTo>
                  <a:pt x="7575602" y="88495"/>
                </a:lnTo>
                <a:lnTo>
                  <a:pt x="7517585" y="88495"/>
                </a:lnTo>
                <a:lnTo>
                  <a:pt x="7517585" y="199612"/>
                </a:lnTo>
                <a:lnTo>
                  <a:pt x="7480188" y="199612"/>
                </a:lnTo>
                <a:close/>
                <a:moveTo>
                  <a:pt x="7583516" y="126954"/>
                </a:moveTo>
                <a:cubicBezTo>
                  <a:pt x="7583516" y="114533"/>
                  <a:pt x="7586579" y="102513"/>
                  <a:pt x="7592699" y="90889"/>
                </a:cubicBezTo>
                <a:cubicBezTo>
                  <a:pt x="7598815" y="79264"/>
                  <a:pt x="7607488" y="70394"/>
                  <a:pt x="7618712" y="64275"/>
                </a:cubicBezTo>
                <a:cubicBezTo>
                  <a:pt x="7629934" y="58150"/>
                  <a:pt x="7642465" y="55090"/>
                  <a:pt x="7656311" y="55090"/>
                </a:cubicBezTo>
                <a:cubicBezTo>
                  <a:pt x="7677688" y="55090"/>
                  <a:pt x="7695214" y="62034"/>
                  <a:pt x="7708871" y="75917"/>
                </a:cubicBezTo>
                <a:cubicBezTo>
                  <a:pt x="7722536" y="89802"/>
                  <a:pt x="7729362" y="107344"/>
                  <a:pt x="7729362" y="128548"/>
                </a:cubicBezTo>
                <a:cubicBezTo>
                  <a:pt x="7729362" y="149932"/>
                  <a:pt x="7722469" y="167655"/>
                  <a:pt x="7708673" y="181713"/>
                </a:cubicBezTo>
                <a:cubicBezTo>
                  <a:pt x="7694874" y="195774"/>
                  <a:pt x="7677512" y="202806"/>
                  <a:pt x="7656573" y="202806"/>
                </a:cubicBezTo>
                <a:cubicBezTo>
                  <a:pt x="7643621" y="202806"/>
                  <a:pt x="7631263" y="199879"/>
                  <a:pt x="7619512" y="194022"/>
                </a:cubicBezTo>
                <a:cubicBezTo>
                  <a:pt x="7607757" y="188168"/>
                  <a:pt x="7598815" y="179585"/>
                  <a:pt x="7592699" y="168271"/>
                </a:cubicBezTo>
                <a:cubicBezTo>
                  <a:pt x="7586579" y="156959"/>
                  <a:pt x="7583516" y="143186"/>
                  <a:pt x="7583516" y="126954"/>
                </a:cubicBezTo>
                <a:close/>
                <a:moveTo>
                  <a:pt x="7621842" y="128948"/>
                </a:moveTo>
                <a:cubicBezTo>
                  <a:pt x="7621842" y="142966"/>
                  <a:pt x="7625164" y="153698"/>
                  <a:pt x="7631820" y="161150"/>
                </a:cubicBezTo>
                <a:cubicBezTo>
                  <a:pt x="7638478" y="168603"/>
                  <a:pt x="7646686" y="172331"/>
                  <a:pt x="7656444" y="172331"/>
                </a:cubicBezTo>
                <a:cubicBezTo>
                  <a:pt x="7666196" y="172331"/>
                  <a:pt x="7674382" y="168603"/>
                  <a:pt x="7680997" y="161150"/>
                </a:cubicBezTo>
                <a:cubicBezTo>
                  <a:pt x="7687603" y="153698"/>
                  <a:pt x="7690907" y="142876"/>
                  <a:pt x="7690907" y="128685"/>
                </a:cubicBezTo>
                <a:cubicBezTo>
                  <a:pt x="7690907" y="114844"/>
                  <a:pt x="7687603" y="104198"/>
                  <a:pt x="7680997" y="96746"/>
                </a:cubicBezTo>
                <a:cubicBezTo>
                  <a:pt x="7674382" y="89294"/>
                  <a:pt x="7666196" y="85565"/>
                  <a:pt x="7656444" y="85565"/>
                </a:cubicBezTo>
                <a:cubicBezTo>
                  <a:pt x="7646686" y="85565"/>
                  <a:pt x="7638478" y="89294"/>
                  <a:pt x="7631820" y="96746"/>
                </a:cubicBezTo>
                <a:cubicBezTo>
                  <a:pt x="7625164" y="104198"/>
                  <a:pt x="7621842" y="114933"/>
                  <a:pt x="7621842" y="12894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034078" y="4347775"/>
            <a:ext cx="8540403" cy="201878"/>
          </a:xfrm>
          <a:custGeom>
            <a:avLst/>
            <a:gdLst/>
            <a:ahLst/>
            <a:cxnLst/>
            <a:rect l="l" t="t" r="r" b="b"/>
            <a:pathLst>
              <a:path w="8540403" h="201878">
                <a:moveTo>
                  <a:pt x="137336" y="144522"/>
                </a:moveTo>
                <a:lnTo>
                  <a:pt x="30344" y="144522"/>
                </a:lnTo>
                <a:lnTo>
                  <a:pt x="30344" y="181786"/>
                </a:lnTo>
                <a:lnTo>
                  <a:pt x="0" y="181786"/>
                </a:lnTo>
                <a:lnTo>
                  <a:pt x="0" y="113911"/>
                </a:lnTo>
                <a:lnTo>
                  <a:pt x="15304" y="113911"/>
                </a:lnTo>
                <a:cubicBezTo>
                  <a:pt x="21690" y="106816"/>
                  <a:pt x="26971" y="95727"/>
                  <a:pt x="31143" y="80644"/>
                </a:cubicBezTo>
                <a:cubicBezTo>
                  <a:pt x="35309" y="65564"/>
                  <a:pt x="37793" y="39744"/>
                  <a:pt x="38595" y="3194"/>
                </a:cubicBezTo>
                <a:lnTo>
                  <a:pt x="152640" y="3194"/>
                </a:lnTo>
                <a:lnTo>
                  <a:pt x="152640" y="113911"/>
                </a:lnTo>
                <a:lnTo>
                  <a:pt x="167810" y="113911"/>
                </a:lnTo>
                <a:lnTo>
                  <a:pt x="167810" y="181786"/>
                </a:lnTo>
                <a:lnTo>
                  <a:pt x="137336" y="181786"/>
                </a:lnTo>
                <a:close/>
                <a:moveTo>
                  <a:pt x="115646" y="113911"/>
                </a:moveTo>
                <a:lnTo>
                  <a:pt x="115780" y="33934"/>
                </a:lnTo>
                <a:lnTo>
                  <a:pt x="70535" y="33934"/>
                </a:lnTo>
                <a:cubicBezTo>
                  <a:pt x="69026" y="72973"/>
                  <a:pt x="62813" y="99630"/>
                  <a:pt x="51901" y="113911"/>
                </a:cubicBezTo>
                <a:close/>
                <a:moveTo>
                  <a:pt x="184846" y="71860"/>
                </a:moveTo>
                <a:cubicBezTo>
                  <a:pt x="184846" y="59440"/>
                  <a:pt x="187905" y="47419"/>
                  <a:pt x="194029" y="35799"/>
                </a:cubicBezTo>
                <a:cubicBezTo>
                  <a:pt x="200146" y="24174"/>
                  <a:pt x="208821" y="15303"/>
                  <a:pt x="220043" y="9181"/>
                </a:cubicBezTo>
                <a:cubicBezTo>
                  <a:pt x="231267" y="3060"/>
                  <a:pt x="243796" y="0"/>
                  <a:pt x="257641" y="0"/>
                </a:cubicBezTo>
                <a:cubicBezTo>
                  <a:pt x="279018" y="0"/>
                  <a:pt x="296542" y="6942"/>
                  <a:pt x="310201" y="20823"/>
                </a:cubicBezTo>
                <a:cubicBezTo>
                  <a:pt x="323866" y="34711"/>
                  <a:pt x="330693" y="52254"/>
                  <a:pt x="330693" y="73458"/>
                </a:cubicBezTo>
                <a:cubicBezTo>
                  <a:pt x="330693" y="94842"/>
                  <a:pt x="323802" y="112561"/>
                  <a:pt x="310003" y="126623"/>
                </a:cubicBezTo>
                <a:cubicBezTo>
                  <a:pt x="296211" y="140682"/>
                  <a:pt x="278841" y="147712"/>
                  <a:pt x="257904" y="147712"/>
                </a:cubicBezTo>
                <a:cubicBezTo>
                  <a:pt x="244947" y="147712"/>
                  <a:pt x="232595" y="144789"/>
                  <a:pt x="220842" y="138931"/>
                </a:cubicBezTo>
                <a:cubicBezTo>
                  <a:pt x="209088" y="133074"/>
                  <a:pt x="200146" y="124495"/>
                  <a:pt x="194029" y="113181"/>
                </a:cubicBezTo>
                <a:cubicBezTo>
                  <a:pt x="187905" y="101869"/>
                  <a:pt x="184846" y="88096"/>
                  <a:pt x="184846" y="71860"/>
                </a:cubicBezTo>
                <a:close/>
                <a:moveTo>
                  <a:pt x="223171" y="73858"/>
                </a:moveTo>
                <a:cubicBezTo>
                  <a:pt x="223171" y="87876"/>
                  <a:pt x="226494" y="98608"/>
                  <a:pt x="233150" y="106060"/>
                </a:cubicBezTo>
                <a:cubicBezTo>
                  <a:pt x="239806" y="113512"/>
                  <a:pt x="248015" y="117237"/>
                  <a:pt x="257771" y="117237"/>
                </a:cubicBezTo>
                <a:cubicBezTo>
                  <a:pt x="267527" y="117237"/>
                  <a:pt x="275713" y="113512"/>
                  <a:pt x="282326" y="106060"/>
                </a:cubicBezTo>
                <a:cubicBezTo>
                  <a:pt x="288933" y="98608"/>
                  <a:pt x="292237" y="87786"/>
                  <a:pt x="292237" y="73591"/>
                </a:cubicBezTo>
                <a:cubicBezTo>
                  <a:pt x="292237" y="59753"/>
                  <a:pt x="288933" y="49104"/>
                  <a:pt x="282326" y="41652"/>
                </a:cubicBezTo>
                <a:cubicBezTo>
                  <a:pt x="275713" y="34200"/>
                  <a:pt x="267527" y="30475"/>
                  <a:pt x="257771" y="30475"/>
                </a:cubicBezTo>
                <a:cubicBezTo>
                  <a:pt x="248015" y="30475"/>
                  <a:pt x="239806" y="34200"/>
                  <a:pt x="233150" y="41652"/>
                </a:cubicBezTo>
                <a:cubicBezTo>
                  <a:pt x="226494" y="49104"/>
                  <a:pt x="223171" y="59843"/>
                  <a:pt x="223171" y="73858"/>
                </a:cubicBezTo>
                <a:close/>
                <a:moveTo>
                  <a:pt x="479931" y="44978"/>
                </a:moveTo>
                <a:lnTo>
                  <a:pt x="443070" y="51635"/>
                </a:lnTo>
                <a:cubicBezTo>
                  <a:pt x="441828" y="44270"/>
                  <a:pt x="439012" y="38726"/>
                  <a:pt x="434621" y="35000"/>
                </a:cubicBezTo>
                <a:cubicBezTo>
                  <a:pt x="430229" y="31270"/>
                  <a:pt x="424527" y="29409"/>
                  <a:pt x="417520" y="29409"/>
                </a:cubicBezTo>
                <a:cubicBezTo>
                  <a:pt x="408203" y="29409"/>
                  <a:pt x="400770" y="32624"/>
                  <a:pt x="395229" y="39060"/>
                </a:cubicBezTo>
                <a:cubicBezTo>
                  <a:pt x="389682" y="45494"/>
                  <a:pt x="386911" y="56247"/>
                  <a:pt x="386911" y="71331"/>
                </a:cubicBezTo>
                <a:cubicBezTo>
                  <a:pt x="386911" y="88096"/>
                  <a:pt x="389729" y="99936"/>
                  <a:pt x="395362" y="106859"/>
                </a:cubicBezTo>
                <a:cubicBezTo>
                  <a:pt x="400990" y="113778"/>
                  <a:pt x="408556" y="117237"/>
                  <a:pt x="418054" y="117237"/>
                </a:cubicBezTo>
                <a:cubicBezTo>
                  <a:pt x="425149" y="117237"/>
                  <a:pt x="430963" y="115218"/>
                  <a:pt x="435488" y="111183"/>
                </a:cubicBezTo>
                <a:cubicBezTo>
                  <a:pt x="440007" y="107147"/>
                  <a:pt x="443203" y="100207"/>
                  <a:pt x="445068" y="90356"/>
                </a:cubicBezTo>
                <a:lnTo>
                  <a:pt x="481795" y="96614"/>
                </a:lnTo>
                <a:cubicBezTo>
                  <a:pt x="477982" y="113472"/>
                  <a:pt x="470661" y="126202"/>
                  <a:pt x="459839" y="134805"/>
                </a:cubicBezTo>
                <a:cubicBezTo>
                  <a:pt x="449014" y="143409"/>
                  <a:pt x="434509" y="147712"/>
                  <a:pt x="416319" y="147712"/>
                </a:cubicBezTo>
                <a:cubicBezTo>
                  <a:pt x="395651" y="147712"/>
                  <a:pt x="379170" y="141196"/>
                  <a:pt x="366883" y="128153"/>
                </a:cubicBezTo>
                <a:cubicBezTo>
                  <a:pt x="354597" y="115110"/>
                  <a:pt x="348451" y="97060"/>
                  <a:pt x="348451" y="73991"/>
                </a:cubicBezTo>
                <a:cubicBezTo>
                  <a:pt x="348451" y="50659"/>
                  <a:pt x="354618" y="32494"/>
                  <a:pt x="366955" y="19494"/>
                </a:cubicBezTo>
                <a:cubicBezTo>
                  <a:pt x="379282" y="6498"/>
                  <a:pt x="395961" y="0"/>
                  <a:pt x="416984" y="0"/>
                </a:cubicBezTo>
                <a:cubicBezTo>
                  <a:pt x="434203" y="0"/>
                  <a:pt x="447883" y="3704"/>
                  <a:pt x="458046" y="11110"/>
                </a:cubicBezTo>
                <a:cubicBezTo>
                  <a:pt x="468198" y="18519"/>
                  <a:pt x="475498" y="29812"/>
                  <a:pt x="479931" y="44978"/>
                </a:cubicBezTo>
                <a:close/>
                <a:moveTo>
                  <a:pt x="491508" y="3194"/>
                </a:moveTo>
                <a:lnTo>
                  <a:pt x="619394" y="3194"/>
                </a:lnTo>
                <a:lnTo>
                  <a:pt x="619394" y="33405"/>
                </a:lnTo>
                <a:lnTo>
                  <a:pt x="574153" y="33405"/>
                </a:lnTo>
                <a:lnTo>
                  <a:pt x="574153" y="144522"/>
                </a:lnTo>
                <a:lnTo>
                  <a:pt x="536753" y="144522"/>
                </a:lnTo>
                <a:lnTo>
                  <a:pt x="536753" y="33405"/>
                </a:lnTo>
                <a:lnTo>
                  <a:pt x="491508" y="33405"/>
                </a:lnTo>
                <a:close/>
                <a:moveTo>
                  <a:pt x="665338" y="46310"/>
                </a:moveTo>
                <a:lnTo>
                  <a:pt x="631403" y="40188"/>
                </a:lnTo>
                <a:cubicBezTo>
                  <a:pt x="635216" y="26525"/>
                  <a:pt x="641779" y="16409"/>
                  <a:pt x="651096" y="9846"/>
                </a:cubicBezTo>
                <a:cubicBezTo>
                  <a:pt x="660413" y="3280"/>
                  <a:pt x="674254" y="0"/>
                  <a:pt x="692615" y="0"/>
                </a:cubicBezTo>
                <a:cubicBezTo>
                  <a:pt x="709294" y="0"/>
                  <a:pt x="721721" y="1973"/>
                  <a:pt x="729882" y="5922"/>
                </a:cubicBezTo>
                <a:cubicBezTo>
                  <a:pt x="738043" y="9871"/>
                  <a:pt x="743788" y="14883"/>
                  <a:pt x="747112" y="20960"/>
                </a:cubicBezTo>
                <a:cubicBezTo>
                  <a:pt x="750442" y="27039"/>
                  <a:pt x="752104" y="38196"/>
                  <a:pt x="752104" y="54428"/>
                </a:cubicBezTo>
                <a:lnTo>
                  <a:pt x="751702" y="98078"/>
                </a:lnTo>
                <a:cubicBezTo>
                  <a:pt x="751702" y="110495"/>
                  <a:pt x="752302" y="119657"/>
                  <a:pt x="753501" y="125553"/>
                </a:cubicBezTo>
                <a:cubicBezTo>
                  <a:pt x="754700" y="131457"/>
                  <a:pt x="756939" y="137780"/>
                  <a:pt x="760216" y="144522"/>
                </a:cubicBezTo>
                <a:lnTo>
                  <a:pt x="723222" y="144522"/>
                </a:lnTo>
                <a:cubicBezTo>
                  <a:pt x="722247" y="142034"/>
                  <a:pt x="721048" y="138352"/>
                  <a:pt x="719629" y="133478"/>
                </a:cubicBezTo>
                <a:cubicBezTo>
                  <a:pt x="719013" y="131259"/>
                  <a:pt x="718563" y="129795"/>
                  <a:pt x="718301" y="129085"/>
                </a:cubicBezTo>
                <a:cubicBezTo>
                  <a:pt x="711907" y="135295"/>
                  <a:pt x="705085" y="139954"/>
                  <a:pt x="697809" y="143058"/>
                </a:cubicBezTo>
                <a:cubicBezTo>
                  <a:pt x="690537" y="146160"/>
                  <a:pt x="682772" y="147712"/>
                  <a:pt x="674517" y="147712"/>
                </a:cubicBezTo>
                <a:cubicBezTo>
                  <a:pt x="659970" y="147712"/>
                  <a:pt x="648504" y="143766"/>
                  <a:pt x="640119" y="135872"/>
                </a:cubicBezTo>
                <a:cubicBezTo>
                  <a:pt x="631735" y="127976"/>
                  <a:pt x="627541" y="117994"/>
                  <a:pt x="627541" y="105931"/>
                </a:cubicBezTo>
                <a:cubicBezTo>
                  <a:pt x="627541" y="97946"/>
                  <a:pt x="629453" y="90825"/>
                  <a:pt x="633265" y="84568"/>
                </a:cubicBezTo>
                <a:cubicBezTo>
                  <a:pt x="637078" y="78314"/>
                  <a:pt x="642427" y="73523"/>
                  <a:pt x="649303" y="70196"/>
                </a:cubicBezTo>
                <a:cubicBezTo>
                  <a:pt x="656172" y="66870"/>
                  <a:pt x="666090" y="63965"/>
                  <a:pt x="679042" y="61484"/>
                </a:cubicBezTo>
                <a:cubicBezTo>
                  <a:pt x="696524" y="58198"/>
                  <a:pt x="708631" y="55138"/>
                  <a:pt x="715371" y="52301"/>
                </a:cubicBezTo>
                <a:lnTo>
                  <a:pt x="715371" y="48571"/>
                </a:lnTo>
                <a:cubicBezTo>
                  <a:pt x="715371" y="41385"/>
                  <a:pt x="713599" y="36263"/>
                  <a:pt x="710049" y="33203"/>
                </a:cubicBezTo>
                <a:cubicBezTo>
                  <a:pt x="706500" y="30143"/>
                  <a:pt x="699800" y="28613"/>
                  <a:pt x="689954" y="28613"/>
                </a:cubicBezTo>
                <a:cubicBezTo>
                  <a:pt x="683302" y="28613"/>
                  <a:pt x="678110" y="29920"/>
                  <a:pt x="674388" y="32537"/>
                </a:cubicBezTo>
                <a:cubicBezTo>
                  <a:pt x="670658" y="35155"/>
                  <a:pt x="667642" y="39744"/>
                  <a:pt x="665338" y="46310"/>
                </a:cubicBezTo>
                <a:close/>
                <a:moveTo>
                  <a:pt x="715371" y="76654"/>
                </a:moveTo>
                <a:cubicBezTo>
                  <a:pt x="710579" y="78250"/>
                  <a:pt x="702997" y="80158"/>
                  <a:pt x="692615" y="82376"/>
                </a:cubicBezTo>
                <a:cubicBezTo>
                  <a:pt x="682232" y="84589"/>
                  <a:pt x="675450" y="86764"/>
                  <a:pt x="672257" y="88899"/>
                </a:cubicBezTo>
                <a:cubicBezTo>
                  <a:pt x="667379" y="92354"/>
                  <a:pt x="664938" y="96747"/>
                  <a:pt x="664938" y="102071"/>
                </a:cubicBezTo>
                <a:cubicBezTo>
                  <a:pt x="664938" y="107306"/>
                  <a:pt x="666886" y="111831"/>
                  <a:pt x="670795" y="115643"/>
                </a:cubicBezTo>
                <a:cubicBezTo>
                  <a:pt x="674698" y="119459"/>
                  <a:pt x="679662" y="121367"/>
                  <a:pt x="685696" y="121367"/>
                </a:cubicBezTo>
                <a:cubicBezTo>
                  <a:pt x="692438" y="121367"/>
                  <a:pt x="698875" y="119153"/>
                  <a:pt x="704995" y="114714"/>
                </a:cubicBezTo>
                <a:cubicBezTo>
                  <a:pt x="709513" y="111341"/>
                  <a:pt x="712490" y="107216"/>
                  <a:pt x="713905" y="102338"/>
                </a:cubicBezTo>
                <a:cubicBezTo>
                  <a:pt x="714884" y="99141"/>
                  <a:pt x="715371" y="93064"/>
                  <a:pt x="715371" y="84103"/>
                </a:cubicBezTo>
                <a:close/>
                <a:moveTo>
                  <a:pt x="789365" y="3194"/>
                </a:moveTo>
                <a:lnTo>
                  <a:pt x="871204" y="3194"/>
                </a:lnTo>
                <a:cubicBezTo>
                  <a:pt x="887969" y="3194"/>
                  <a:pt x="900529" y="6257"/>
                  <a:pt x="908867" y="12377"/>
                </a:cubicBezTo>
                <a:cubicBezTo>
                  <a:pt x="917204" y="18501"/>
                  <a:pt x="921377" y="27724"/>
                  <a:pt x="921377" y="40057"/>
                </a:cubicBezTo>
                <a:cubicBezTo>
                  <a:pt x="921377" y="47952"/>
                  <a:pt x="919091" y="54825"/>
                  <a:pt x="914522" y="60682"/>
                </a:cubicBezTo>
                <a:cubicBezTo>
                  <a:pt x="909954" y="66539"/>
                  <a:pt x="904208" y="70442"/>
                  <a:pt x="897285" y="72392"/>
                </a:cubicBezTo>
                <a:cubicBezTo>
                  <a:pt x="907046" y="74786"/>
                  <a:pt x="914318" y="79268"/>
                  <a:pt x="919109" y="85832"/>
                </a:cubicBezTo>
                <a:cubicBezTo>
                  <a:pt x="923907" y="92397"/>
                  <a:pt x="926301" y="99587"/>
                  <a:pt x="926301" y="107392"/>
                </a:cubicBezTo>
                <a:cubicBezTo>
                  <a:pt x="926301" y="118393"/>
                  <a:pt x="922259" y="127333"/>
                  <a:pt x="914188" y="134205"/>
                </a:cubicBezTo>
                <a:cubicBezTo>
                  <a:pt x="906116" y="141084"/>
                  <a:pt x="894179" y="144522"/>
                  <a:pt x="878389" y="144522"/>
                </a:cubicBezTo>
                <a:lnTo>
                  <a:pt x="789365" y="144522"/>
                </a:lnTo>
                <a:close/>
                <a:moveTo>
                  <a:pt x="827024" y="61881"/>
                </a:moveTo>
                <a:lnTo>
                  <a:pt x="851108" y="61881"/>
                </a:lnTo>
                <a:cubicBezTo>
                  <a:pt x="862733" y="61881"/>
                  <a:pt x="871139" y="60415"/>
                  <a:pt x="876327" y="57489"/>
                </a:cubicBezTo>
                <a:cubicBezTo>
                  <a:pt x="881521" y="54565"/>
                  <a:pt x="884113" y="49950"/>
                  <a:pt x="884113" y="43650"/>
                </a:cubicBezTo>
                <a:cubicBezTo>
                  <a:pt x="884113" y="37706"/>
                  <a:pt x="881697" y="33469"/>
                  <a:pt x="876863" y="30938"/>
                </a:cubicBezTo>
                <a:cubicBezTo>
                  <a:pt x="872024" y="28411"/>
                  <a:pt x="863439" y="27147"/>
                  <a:pt x="851108" y="27147"/>
                </a:cubicBezTo>
                <a:lnTo>
                  <a:pt x="827024" y="27147"/>
                </a:lnTo>
                <a:close/>
                <a:moveTo>
                  <a:pt x="827024" y="120567"/>
                </a:moveTo>
                <a:lnTo>
                  <a:pt x="856569" y="120567"/>
                </a:lnTo>
                <a:cubicBezTo>
                  <a:pt x="867214" y="120567"/>
                  <a:pt x="874973" y="119280"/>
                  <a:pt x="879855" y="116709"/>
                </a:cubicBezTo>
                <a:cubicBezTo>
                  <a:pt x="884735" y="114135"/>
                  <a:pt x="887170" y="109523"/>
                  <a:pt x="887170" y="102867"/>
                </a:cubicBezTo>
                <a:cubicBezTo>
                  <a:pt x="887170" y="95947"/>
                  <a:pt x="884376" y="91177"/>
                  <a:pt x="878792" y="88561"/>
                </a:cubicBezTo>
                <a:cubicBezTo>
                  <a:pt x="873205" y="85943"/>
                  <a:pt x="862336" y="84636"/>
                  <a:pt x="846187" y="84636"/>
                </a:cubicBezTo>
                <a:lnTo>
                  <a:pt x="827024" y="84636"/>
                </a:lnTo>
                <a:close/>
                <a:moveTo>
                  <a:pt x="955044" y="3194"/>
                </a:moveTo>
                <a:lnTo>
                  <a:pt x="992301" y="3194"/>
                </a:lnTo>
                <a:lnTo>
                  <a:pt x="992301" y="60952"/>
                </a:lnTo>
                <a:cubicBezTo>
                  <a:pt x="998513" y="60239"/>
                  <a:pt x="1002902" y="58331"/>
                  <a:pt x="1005479" y="55228"/>
                </a:cubicBezTo>
                <a:cubicBezTo>
                  <a:pt x="1008050" y="52125"/>
                  <a:pt x="1011154" y="45335"/>
                  <a:pt x="1014790" y="34870"/>
                </a:cubicBezTo>
                <a:cubicBezTo>
                  <a:pt x="1019581" y="20941"/>
                  <a:pt x="1024815" y="12024"/>
                  <a:pt x="1030490" y="8118"/>
                </a:cubicBezTo>
                <a:cubicBezTo>
                  <a:pt x="1036170" y="4213"/>
                  <a:pt x="1043629" y="2262"/>
                  <a:pt x="1052849" y="2262"/>
                </a:cubicBezTo>
                <a:cubicBezTo>
                  <a:pt x="1055693" y="2262"/>
                  <a:pt x="1060614" y="2484"/>
                  <a:pt x="1067623" y="2931"/>
                </a:cubicBezTo>
                <a:lnTo>
                  <a:pt x="1067756" y="27681"/>
                </a:lnTo>
                <a:cubicBezTo>
                  <a:pt x="1057906" y="27681"/>
                  <a:pt x="1051607" y="28613"/>
                  <a:pt x="1048856" y="30475"/>
                </a:cubicBezTo>
                <a:cubicBezTo>
                  <a:pt x="1046109" y="32429"/>
                  <a:pt x="1043136" y="38236"/>
                  <a:pt x="1039940" y="47909"/>
                </a:cubicBezTo>
                <a:cubicBezTo>
                  <a:pt x="1035597" y="60952"/>
                  <a:pt x="1029337" y="68976"/>
                  <a:pt x="1021179" y="71996"/>
                </a:cubicBezTo>
                <a:cubicBezTo>
                  <a:pt x="1032980" y="75277"/>
                  <a:pt x="1042960" y="85525"/>
                  <a:pt x="1051121" y="102737"/>
                </a:cubicBezTo>
                <a:cubicBezTo>
                  <a:pt x="1051564" y="103623"/>
                  <a:pt x="1052057" y="104555"/>
                  <a:pt x="1052582" y="105531"/>
                </a:cubicBezTo>
                <a:lnTo>
                  <a:pt x="1073477" y="144522"/>
                </a:lnTo>
                <a:lnTo>
                  <a:pt x="1033290" y="144522"/>
                </a:lnTo>
                <a:lnTo>
                  <a:pt x="1014656" y="103666"/>
                </a:lnTo>
                <a:cubicBezTo>
                  <a:pt x="1010844" y="95415"/>
                  <a:pt x="1007539" y="90115"/>
                  <a:pt x="1004745" y="87764"/>
                </a:cubicBezTo>
                <a:cubicBezTo>
                  <a:pt x="1001949" y="85417"/>
                  <a:pt x="997805" y="84240"/>
                  <a:pt x="992301" y="84240"/>
                </a:cubicBezTo>
                <a:lnTo>
                  <a:pt x="992301" y="144522"/>
                </a:lnTo>
                <a:lnTo>
                  <a:pt x="955044" y="144522"/>
                </a:lnTo>
                <a:close/>
                <a:moveTo>
                  <a:pt x="1176113" y="99540"/>
                </a:moveTo>
                <a:lnTo>
                  <a:pt x="1213370" y="105797"/>
                </a:lnTo>
                <a:cubicBezTo>
                  <a:pt x="1208578" y="119459"/>
                  <a:pt x="1201018" y="129860"/>
                  <a:pt x="1190678" y="137002"/>
                </a:cubicBezTo>
                <a:cubicBezTo>
                  <a:pt x="1180349" y="144145"/>
                  <a:pt x="1167418" y="147712"/>
                  <a:pt x="1151895" y="147712"/>
                </a:cubicBezTo>
                <a:cubicBezTo>
                  <a:pt x="1127318" y="147712"/>
                  <a:pt x="1109128" y="139683"/>
                  <a:pt x="1097327" y="123628"/>
                </a:cubicBezTo>
                <a:cubicBezTo>
                  <a:pt x="1088017" y="110762"/>
                  <a:pt x="1083358" y="94529"/>
                  <a:pt x="1083358" y="74924"/>
                </a:cubicBezTo>
                <a:cubicBezTo>
                  <a:pt x="1083358" y="51502"/>
                  <a:pt x="1089482" y="33160"/>
                  <a:pt x="1101722" y="19894"/>
                </a:cubicBezTo>
                <a:cubicBezTo>
                  <a:pt x="1113959" y="6632"/>
                  <a:pt x="1129443" y="0"/>
                  <a:pt x="1148163" y="0"/>
                </a:cubicBezTo>
                <a:cubicBezTo>
                  <a:pt x="1169186" y="0"/>
                  <a:pt x="1185779" y="6942"/>
                  <a:pt x="1197939" y="20823"/>
                </a:cubicBezTo>
                <a:cubicBezTo>
                  <a:pt x="1210093" y="34711"/>
                  <a:pt x="1215903" y="55984"/>
                  <a:pt x="1215363" y="84636"/>
                </a:cubicBezTo>
                <a:lnTo>
                  <a:pt x="1121684" y="84636"/>
                </a:lnTo>
                <a:cubicBezTo>
                  <a:pt x="1121947" y="95727"/>
                  <a:pt x="1124967" y="104357"/>
                  <a:pt x="1130734" y="110520"/>
                </a:cubicBezTo>
                <a:cubicBezTo>
                  <a:pt x="1136502" y="116684"/>
                  <a:pt x="1143687" y="119768"/>
                  <a:pt x="1152291" y="119768"/>
                </a:cubicBezTo>
                <a:cubicBezTo>
                  <a:pt x="1158149" y="119768"/>
                  <a:pt x="1163070" y="118173"/>
                  <a:pt x="1167059" y="114977"/>
                </a:cubicBezTo>
                <a:cubicBezTo>
                  <a:pt x="1171054" y="111784"/>
                  <a:pt x="1174068" y="106639"/>
                  <a:pt x="1176113" y="99540"/>
                </a:cubicBezTo>
                <a:close/>
                <a:moveTo>
                  <a:pt x="1178240" y="61751"/>
                </a:moveTo>
                <a:cubicBezTo>
                  <a:pt x="1177971" y="50926"/>
                  <a:pt x="1175181" y="42692"/>
                  <a:pt x="1169859" y="37062"/>
                </a:cubicBezTo>
                <a:cubicBezTo>
                  <a:pt x="1164532" y="31428"/>
                  <a:pt x="1158059" y="28613"/>
                  <a:pt x="1150427" y="28613"/>
                </a:cubicBezTo>
                <a:cubicBezTo>
                  <a:pt x="1142266" y="28613"/>
                  <a:pt x="1135526" y="31584"/>
                  <a:pt x="1130198" y="37527"/>
                </a:cubicBezTo>
                <a:cubicBezTo>
                  <a:pt x="1124877" y="43474"/>
                  <a:pt x="1122257" y="51545"/>
                  <a:pt x="1122350" y="61751"/>
                </a:cubicBezTo>
                <a:close/>
                <a:moveTo>
                  <a:pt x="1244909" y="107129"/>
                </a:moveTo>
                <a:lnTo>
                  <a:pt x="1282305" y="107129"/>
                </a:lnTo>
                <a:lnTo>
                  <a:pt x="1282305" y="133873"/>
                </a:lnTo>
                <a:cubicBezTo>
                  <a:pt x="1282305" y="144699"/>
                  <a:pt x="1281373" y="153238"/>
                  <a:pt x="1279509" y="159494"/>
                </a:cubicBezTo>
                <a:cubicBezTo>
                  <a:pt x="1277650" y="165748"/>
                  <a:pt x="1274122" y="171357"/>
                  <a:pt x="1268932" y="176324"/>
                </a:cubicBezTo>
                <a:cubicBezTo>
                  <a:pt x="1263740" y="181296"/>
                  <a:pt x="1257149" y="185195"/>
                  <a:pt x="1249167" y="188038"/>
                </a:cubicBezTo>
                <a:lnTo>
                  <a:pt x="1241852" y="172602"/>
                </a:lnTo>
                <a:cubicBezTo>
                  <a:pt x="1249391" y="170115"/>
                  <a:pt x="1254755" y="166699"/>
                  <a:pt x="1257951" y="162357"/>
                </a:cubicBezTo>
                <a:cubicBezTo>
                  <a:pt x="1261144" y="158008"/>
                  <a:pt x="1262826" y="152061"/>
                  <a:pt x="1263006" y="144522"/>
                </a:cubicBezTo>
                <a:lnTo>
                  <a:pt x="1244909" y="144522"/>
                </a:lnTo>
                <a:close/>
                <a:moveTo>
                  <a:pt x="1397260" y="3194"/>
                </a:moveTo>
                <a:lnTo>
                  <a:pt x="1443567" y="3194"/>
                </a:lnTo>
                <a:lnTo>
                  <a:pt x="1478704" y="101671"/>
                </a:lnTo>
                <a:lnTo>
                  <a:pt x="1514095" y="3194"/>
                </a:lnTo>
                <a:lnTo>
                  <a:pt x="1560273" y="3194"/>
                </a:lnTo>
                <a:lnTo>
                  <a:pt x="1560273" y="144522"/>
                </a:lnTo>
                <a:lnTo>
                  <a:pt x="1528467" y="144522"/>
                </a:lnTo>
                <a:lnTo>
                  <a:pt x="1528467" y="51502"/>
                </a:lnTo>
                <a:lnTo>
                  <a:pt x="1494004" y="144522"/>
                </a:lnTo>
                <a:lnTo>
                  <a:pt x="1462065" y="144522"/>
                </a:lnTo>
                <a:lnTo>
                  <a:pt x="1429196" y="51502"/>
                </a:lnTo>
                <a:lnTo>
                  <a:pt x="1429196" y="144522"/>
                </a:lnTo>
                <a:lnTo>
                  <a:pt x="1397260" y="144522"/>
                </a:lnTo>
                <a:close/>
                <a:moveTo>
                  <a:pt x="1586704" y="71860"/>
                </a:moveTo>
                <a:cubicBezTo>
                  <a:pt x="1586704" y="59440"/>
                  <a:pt x="1589767" y="47419"/>
                  <a:pt x="1595887" y="35799"/>
                </a:cubicBezTo>
                <a:cubicBezTo>
                  <a:pt x="1602004" y="24174"/>
                  <a:pt x="1610676" y="15303"/>
                  <a:pt x="1621904" y="9181"/>
                </a:cubicBezTo>
                <a:cubicBezTo>
                  <a:pt x="1633122" y="3060"/>
                  <a:pt x="1645657" y="0"/>
                  <a:pt x="1659499" y="0"/>
                </a:cubicBezTo>
                <a:cubicBezTo>
                  <a:pt x="1680875" y="0"/>
                  <a:pt x="1698394" y="6942"/>
                  <a:pt x="1712059" y="20823"/>
                </a:cubicBezTo>
                <a:cubicBezTo>
                  <a:pt x="1725724" y="34711"/>
                  <a:pt x="1732551" y="52254"/>
                  <a:pt x="1732551" y="73458"/>
                </a:cubicBezTo>
                <a:cubicBezTo>
                  <a:pt x="1732551" y="94842"/>
                  <a:pt x="1725653" y="112561"/>
                  <a:pt x="1711861" y="126623"/>
                </a:cubicBezTo>
                <a:cubicBezTo>
                  <a:pt x="1698062" y="140682"/>
                  <a:pt x="1680699" y="147712"/>
                  <a:pt x="1659762" y="147712"/>
                </a:cubicBezTo>
                <a:cubicBezTo>
                  <a:pt x="1646809" y="147712"/>
                  <a:pt x="1634451" y="144789"/>
                  <a:pt x="1622699" y="138931"/>
                </a:cubicBezTo>
                <a:cubicBezTo>
                  <a:pt x="1610946" y="133074"/>
                  <a:pt x="1602004" y="124495"/>
                  <a:pt x="1595887" y="113181"/>
                </a:cubicBezTo>
                <a:cubicBezTo>
                  <a:pt x="1589767" y="101869"/>
                  <a:pt x="1586704" y="88096"/>
                  <a:pt x="1586704" y="71860"/>
                </a:cubicBezTo>
                <a:close/>
                <a:moveTo>
                  <a:pt x="1625026" y="73858"/>
                </a:moveTo>
                <a:cubicBezTo>
                  <a:pt x="1625026" y="87876"/>
                  <a:pt x="1628352" y="98608"/>
                  <a:pt x="1635008" y="106060"/>
                </a:cubicBezTo>
                <a:cubicBezTo>
                  <a:pt x="1641664" y="113512"/>
                  <a:pt x="1649872" y="117237"/>
                  <a:pt x="1659632" y="117237"/>
                </a:cubicBezTo>
                <a:cubicBezTo>
                  <a:pt x="1669388" y="117237"/>
                  <a:pt x="1677571" y="113512"/>
                  <a:pt x="1684184" y="106060"/>
                </a:cubicBezTo>
                <a:cubicBezTo>
                  <a:pt x="1690790" y="98608"/>
                  <a:pt x="1694095" y="87786"/>
                  <a:pt x="1694095" y="73591"/>
                </a:cubicBezTo>
                <a:cubicBezTo>
                  <a:pt x="1694095" y="59753"/>
                  <a:pt x="1690790" y="49104"/>
                  <a:pt x="1684184" y="41652"/>
                </a:cubicBezTo>
                <a:cubicBezTo>
                  <a:pt x="1677571" y="34200"/>
                  <a:pt x="1669388" y="30475"/>
                  <a:pt x="1659632" y="30475"/>
                </a:cubicBezTo>
                <a:cubicBezTo>
                  <a:pt x="1649872" y="30475"/>
                  <a:pt x="1641664" y="34200"/>
                  <a:pt x="1635008" y="41652"/>
                </a:cubicBezTo>
                <a:cubicBezTo>
                  <a:pt x="1628352" y="49104"/>
                  <a:pt x="1625026" y="59843"/>
                  <a:pt x="1625026" y="73858"/>
                </a:cubicBezTo>
                <a:close/>
                <a:moveTo>
                  <a:pt x="1760367" y="3194"/>
                </a:moveTo>
                <a:lnTo>
                  <a:pt x="1797764" y="3194"/>
                </a:lnTo>
                <a:lnTo>
                  <a:pt x="1797764" y="54962"/>
                </a:lnTo>
                <a:lnTo>
                  <a:pt x="1851260" y="54962"/>
                </a:lnTo>
                <a:lnTo>
                  <a:pt x="1851260" y="3194"/>
                </a:lnTo>
                <a:lnTo>
                  <a:pt x="1888780" y="3194"/>
                </a:lnTo>
                <a:lnTo>
                  <a:pt x="1888780" y="144522"/>
                </a:lnTo>
                <a:lnTo>
                  <a:pt x="1851260" y="144522"/>
                </a:lnTo>
                <a:lnTo>
                  <a:pt x="1851260" y="85169"/>
                </a:lnTo>
                <a:lnTo>
                  <a:pt x="1797764" y="85169"/>
                </a:lnTo>
                <a:lnTo>
                  <a:pt x="1797764" y="144522"/>
                </a:lnTo>
                <a:lnTo>
                  <a:pt x="1760367" y="144522"/>
                </a:lnTo>
                <a:close/>
                <a:moveTo>
                  <a:pt x="1909677" y="3194"/>
                </a:moveTo>
                <a:lnTo>
                  <a:pt x="2037564" y="3194"/>
                </a:lnTo>
                <a:lnTo>
                  <a:pt x="2037564" y="33405"/>
                </a:lnTo>
                <a:lnTo>
                  <a:pt x="1992319" y="33405"/>
                </a:lnTo>
                <a:lnTo>
                  <a:pt x="1992319" y="144522"/>
                </a:lnTo>
                <a:lnTo>
                  <a:pt x="1954923" y="144522"/>
                </a:lnTo>
                <a:lnTo>
                  <a:pt x="1954923" y="33405"/>
                </a:lnTo>
                <a:lnTo>
                  <a:pt x="1909677" y="33405"/>
                </a:lnTo>
                <a:close/>
                <a:moveTo>
                  <a:pt x="2083504" y="46310"/>
                </a:moveTo>
                <a:lnTo>
                  <a:pt x="2049567" y="40188"/>
                </a:lnTo>
                <a:cubicBezTo>
                  <a:pt x="2053382" y="26525"/>
                  <a:pt x="2059945" y="16409"/>
                  <a:pt x="2069262" y="9846"/>
                </a:cubicBezTo>
                <a:cubicBezTo>
                  <a:pt x="2078582" y="3280"/>
                  <a:pt x="2092424" y="0"/>
                  <a:pt x="2110781" y="0"/>
                </a:cubicBezTo>
                <a:cubicBezTo>
                  <a:pt x="2127464" y="0"/>
                  <a:pt x="2139887" y="1973"/>
                  <a:pt x="2148048" y="5922"/>
                </a:cubicBezTo>
                <a:cubicBezTo>
                  <a:pt x="2156209" y="9871"/>
                  <a:pt x="2161958" y="14883"/>
                  <a:pt x="2165282" y="20960"/>
                </a:cubicBezTo>
                <a:cubicBezTo>
                  <a:pt x="2168608" y="27039"/>
                  <a:pt x="2170274" y="38196"/>
                  <a:pt x="2170274" y="54428"/>
                </a:cubicBezTo>
                <a:lnTo>
                  <a:pt x="2169868" y="98078"/>
                </a:lnTo>
                <a:cubicBezTo>
                  <a:pt x="2169868" y="110495"/>
                  <a:pt x="2170466" y="119657"/>
                  <a:pt x="2171667" y="125553"/>
                </a:cubicBezTo>
                <a:cubicBezTo>
                  <a:pt x="2172866" y="131457"/>
                  <a:pt x="2175109" y="137780"/>
                  <a:pt x="2178385" y="144522"/>
                </a:cubicBezTo>
                <a:lnTo>
                  <a:pt x="2141392" y="144522"/>
                </a:lnTo>
                <a:cubicBezTo>
                  <a:pt x="2140416" y="142034"/>
                  <a:pt x="2139217" y="138352"/>
                  <a:pt x="2137799" y="133478"/>
                </a:cubicBezTo>
                <a:cubicBezTo>
                  <a:pt x="2137183" y="131259"/>
                  <a:pt x="2136733" y="129795"/>
                  <a:pt x="2136466" y="129085"/>
                </a:cubicBezTo>
                <a:cubicBezTo>
                  <a:pt x="2130077" y="135295"/>
                  <a:pt x="2123255" y="139954"/>
                  <a:pt x="2115979" y="143058"/>
                </a:cubicBezTo>
                <a:cubicBezTo>
                  <a:pt x="2108703" y="146160"/>
                  <a:pt x="2100938" y="147712"/>
                  <a:pt x="2092687" y="147712"/>
                </a:cubicBezTo>
                <a:cubicBezTo>
                  <a:pt x="2078133" y="147712"/>
                  <a:pt x="2066670" y="143766"/>
                  <a:pt x="2058289" y="135872"/>
                </a:cubicBezTo>
                <a:cubicBezTo>
                  <a:pt x="2049905" y="127976"/>
                  <a:pt x="2045711" y="117994"/>
                  <a:pt x="2045711" y="105931"/>
                </a:cubicBezTo>
                <a:cubicBezTo>
                  <a:pt x="2045711" y="97946"/>
                  <a:pt x="2047622" y="90825"/>
                  <a:pt x="2051435" y="84568"/>
                </a:cubicBezTo>
                <a:cubicBezTo>
                  <a:pt x="2055247" y="78314"/>
                  <a:pt x="2060597" y="73523"/>
                  <a:pt x="2067469" y="70196"/>
                </a:cubicBezTo>
                <a:cubicBezTo>
                  <a:pt x="2074342" y="66870"/>
                  <a:pt x="2084259" y="63965"/>
                  <a:pt x="2097212" y="61484"/>
                </a:cubicBezTo>
                <a:cubicBezTo>
                  <a:pt x="2114687" y="58198"/>
                  <a:pt x="2126801" y="55138"/>
                  <a:pt x="2133540" y="52301"/>
                </a:cubicBezTo>
                <a:lnTo>
                  <a:pt x="2133540" y="48571"/>
                </a:lnTo>
                <a:cubicBezTo>
                  <a:pt x="2133540" y="41385"/>
                  <a:pt x="2131769" y="36263"/>
                  <a:pt x="2128219" y="33203"/>
                </a:cubicBezTo>
                <a:cubicBezTo>
                  <a:pt x="2124670" y="30143"/>
                  <a:pt x="2117970" y="28613"/>
                  <a:pt x="2108124" y="28613"/>
                </a:cubicBezTo>
                <a:cubicBezTo>
                  <a:pt x="2101468" y="28613"/>
                  <a:pt x="2096280" y="29920"/>
                  <a:pt x="2092554" y="32537"/>
                </a:cubicBezTo>
                <a:cubicBezTo>
                  <a:pt x="2088828" y="35155"/>
                  <a:pt x="2085807" y="39744"/>
                  <a:pt x="2083504" y="46310"/>
                </a:cubicBezTo>
                <a:close/>
                <a:moveTo>
                  <a:pt x="2133540" y="76654"/>
                </a:moveTo>
                <a:cubicBezTo>
                  <a:pt x="2128749" y="78250"/>
                  <a:pt x="2121167" y="80158"/>
                  <a:pt x="2110781" y="82376"/>
                </a:cubicBezTo>
                <a:cubicBezTo>
                  <a:pt x="2100402" y="84589"/>
                  <a:pt x="2093619" y="86764"/>
                  <a:pt x="2090423" y="88899"/>
                </a:cubicBezTo>
                <a:cubicBezTo>
                  <a:pt x="2085548" y="92354"/>
                  <a:pt x="2083107" y="96747"/>
                  <a:pt x="2083107" y="102071"/>
                </a:cubicBezTo>
                <a:cubicBezTo>
                  <a:pt x="2083107" y="107306"/>
                  <a:pt x="2085056" y="111831"/>
                  <a:pt x="2088961" y="115643"/>
                </a:cubicBezTo>
                <a:cubicBezTo>
                  <a:pt x="2092864" y="119459"/>
                  <a:pt x="2097828" y="121367"/>
                  <a:pt x="2103862" y="121367"/>
                </a:cubicBezTo>
                <a:cubicBezTo>
                  <a:pt x="2110608" y="121367"/>
                  <a:pt x="2117038" y="119153"/>
                  <a:pt x="2123165" y="114714"/>
                </a:cubicBezTo>
                <a:cubicBezTo>
                  <a:pt x="2127683" y="111341"/>
                  <a:pt x="2130656" y="107216"/>
                  <a:pt x="2132075" y="102338"/>
                </a:cubicBezTo>
                <a:cubicBezTo>
                  <a:pt x="2133054" y="99141"/>
                  <a:pt x="2133540" y="93064"/>
                  <a:pt x="2133540" y="84103"/>
                </a:cubicBezTo>
                <a:close/>
                <a:moveTo>
                  <a:pt x="2265685" y="144522"/>
                </a:moveTo>
                <a:lnTo>
                  <a:pt x="2265685" y="84240"/>
                </a:lnTo>
                <a:cubicBezTo>
                  <a:pt x="2260807" y="84593"/>
                  <a:pt x="2257412" y="85680"/>
                  <a:pt x="2255505" y="87498"/>
                </a:cubicBezTo>
                <a:cubicBezTo>
                  <a:pt x="2253600" y="89316"/>
                  <a:pt x="2250248" y="94705"/>
                  <a:pt x="2245461" y="103666"/>
                </a:cubicBezTo>
                <a:lnTo>
                  <a:pt x="2227626" y="144522"/>
                </a:lnTo>
                <a:lnTo>
                  <a:pt x="2187435" y="144522"/>
                </a:lnTo>
                <a:lnTo>
                  <a:pt x="2207397" y="105531"/>
                </a:lnTo>
                <a:cubicBezTo>
                  <a:pt x="2217510" y="86016"/>
                  <a:pt x="2228022" y="74833"/>
                  <a:pt x="2238940" y="71996"/>
                </a:cubicBezTo>
                <a:cubicBezTo>
                  <a:pt x="2230779" y="68890"/>
                  <a:pt x="2224519" y="60858"/>
                  <a:pt x="2220173" y="47909"/>
                </a:cubicBezTo>
                <a:cubicBezTo>
                  <a:pt x="2216894" y="38236"/>
                  <a:pt x="2213892" y="32451"/>
                  <a:pt x="2211192" y="30542"/>
                </a:cubicBezTo>
                <a:cubicBezTo>
                  <a:pt x="2208484" y="28634"/>
                  <a:pt x="2202160" y="27681"/>
                  <a:pt x="2192227" y="27681"/>
                </a:cubicBezTo>
                <a:lnTo>
                  <a:pt x="2192227" y="2931"/>
                </a:lnTo>
                <a:cubicBezTo>
                  <a:pt x="2199589" y="2484"/>
                  <a:pt x="2204738" y="2262"/>
                  <a:pt x="2207664" y="2262"/>
                </a:cubicBezTo>
                <a:cubicBezTo>
                  <a:pt x="2215915" y="2262"/>
                  <a:pt x="2222967" y="4083"/>
                  <a:pt x="2228825" y="7719"/>
                </a:cubicBezTo>
                <a:cubicBezTo>
                  <a:pt x="2234678" y="11355"/>
                  <a:pt x="2240182" y="20409"/>
                  <a:pt x="2245327" y="34870"/>
                </a:cubicBezTo>
                <a:cubicBezTo>
                  <a:pt x="2249312" y="46138"/>
                  <a:pt x="2252513" y="53251"/>
                  <a:pt x="2254907" y="56225"/>
                </a:cubicBezTo>
                <a:cubicBezTo>
                  <a:pt x="2257301" y="59198"/>
                  <a:pt x="2260893" y="60772"/>
                  <a:pt x="2265685" y="60952"/>
                </a:cubicBezTo>
                <a:lnTo>
                  <a:pt x="2265685" y="3194"/>
                </a:lnTo>
                <a:lnTo>
                  <a:pt x="2302813" y="3194"/>
                </a:lnTo>
                <a:lnTo>
                  <a:pt x="2302813" y="60952"/>
                </a:lnTo>
                <a:cubicBezTo>
                  <a:pt x="2307608" y="60952"/>
                  <a:pt x="2311221" y="59397"/>
                  <a:pt x="2313662" y="56290"/>
                </a:cubicBezTo>
                <a:cubicBezTo>
                  <a:pt x="2316103" y="53186"/>
                  <a:pt x="2319268" y="46044"/>
                  <a:pt x="2323177" y="34870"/>
                </a:cubicBezTo>
                <a:cubicBezTo>
                  <a:pt x="2328232" y="20585"/>
                  <a:pt x="2333618" y="11581"/>
                  <a:pt x="2339341" y="7852"/>
                </a:cubicBezTo>
                <a:cubicBezTo>
                  <a:pt x="2345061" y="4126"/>
                  <a:pt x="2352402" y="2262"/>
                  <a:pt x="2361369" y="2262"/>
                </a:cubicBezTo>
                <a:cubicBezTo>
                  <a:pt x="2363940" y="2262"/>
                  <a:pt x="2368904" y="2484"/>
                  <a:pt x="2376270" y="2931"/>
                </a:cubicBezTo>
                <a:lnTo>
                  <a:pt x="2376270" y="27681"/>
                </a:lnTo>
                <a:cubicBezTo>
                  <a:pt x="2366420" y="27681"/>
                  <a:pt x="2360124" y="28634"/>
                  <a:pt x="2357370" y="30542"/>
                </a:cubicBezTo>
                <a:cubicBezTo>
                  <a:pt x="2354623" y="32451"/>
                  <a:pt x="2351603" y="38236"/>
                  <a:pt x="2348326" y="47909"/>
                </a:cubicBezTo>
                <a:cubicBezTo>
                  <a:pt x="2343978" y="60858"/>
                  <a:pt x="2337725" y="68890"/>
                  <a:pt x="2329560" y="71996"/>
                </a:cubicBezTo>
                <a:cubicBezTo>
                  <a:pt x="2340475" y="74833"/>
                  <a:pt x="2350987" y="86016"/>
                  <a:pt x="2361103" y="105531"/>
                </a:cubicBezTo>
                <a:lnTo>
                  <a:pt x="2381065" y="144522"/>
                </a:lnTo>
                <a:lnTo>
                  <a:pt x="2340874" y="144522"/>
                </a:lnTo>
                <a:lnTo>
                  <a:pt x="2323177" y="103666"/>
                </a:lnTo>
                <a:cubicBezTo>
                  <a:pt x="2319980" y="96390"/>
                  <a:pt x="2317029" y="91426"/>
                  <a:pt x="2314321" y="88761"/>
                </a:cubicBezTo>
                <a:cubicBezTo>
                  <a:pt x="2311617" y="86102"/>
                  <a:pt x="2307783" y="84593"/>
                  <a:pt x="2302813" y="84240"/>
                </a:cubicBezTo>
                <a:lnTo>
                  <a:pt x="2302813" y="144522"/>
                </a:lnTo>
                <a:close/>
                <a:moveTo>
                  <a:pt x="2382660" y="3194"/>
                </a:moveTo>
                <a:lnTo>
                  <a:pt x="2422447" y="3194"/>
                </a:lnTo>
                <a:lnTo>
                  <a:pt x="2456251" y="103536"/>
                </a:lnTo>
                <a:lnTo>
                  <a:pt x="2489256" y="3194"/>
                </a:lnTo>
                <a:lnTo>
                  <a:pt x="2527981" y="3194"/>
                </a:lnTo>
                <a:lnTo>
                  <a:pt x="2478077" y="139198"/>
                </a:lnTo>
                <a:lnTo>
                  <a:pt x="2469161" y="163815"/>
                </a:lnTo>
                <a:cubicBezTo>
                  <a:pt x="2465874" y="172070"/>
                  <a:pt x="2462752" y="178370"/>
                  <a:pt x="2459775" y="182718"/>
                </a:cubicBezTo>
                <a:cubicBezTo>
                  <a:pt x="2456809" y="187063"/>
                  <a:pt x="2453392" y="190587"/>
                  <a:pt x="2449530" y="193295"/>
                </a:cubicBezTo>
                <a:cubicBezTo>
                  <a:pt x="2445671" y="195999"/>
                  <a:pt x="2440922" y="198108"/>
                  <a:pt x="2435289" y="199613"/>
                </a:cubicBezTo>
                <a:cubicBezTo>
                  <a:pt x="2429661" y="201122"/>
                  <a:pt x="2423290" y="201878"/>
                  <a:pt x="2416190" y="201878"/>
                </a:cubicBezTo>
                <a:cubicBezTo>
                  <a:pt x="2409004" y="201878"/>
                  <a:pt x="2401956" y="201122"/>
                  <a:pt x="2395037" y="199613"/>
                </a:cubicBezTo>
                <a:lnTo>
                  <a:pt x="2391710" y="170337"/>
                </a:lnTo>
                <a:cubicBezTo>
                  <a:pt x="2397567" y="171490"/>
                  <a:pt x="2402845" y="172070"/>
                  <a:pt x="2407543" y="172070"/>
                </a:cubicBezTo>
                <a:cubicBezTo>
                  <a:pt x="2416234" y="172070"/>
                  <a:pt x="2422670" y="169517"/>
                  <a:pt x="2426839" y="164415"/>
                </a:cubicBezTo>
                <a:cubicBezTo>
                  <a:pt x="2431011" y="159319"/>
                  <a:pt x="2434201" y="152816"/>
                  <a:pt x="2436419" y="144922"/>
                </a:cubicBezTo>
                <a:close/>
                <a:moveTo>
                  <a:pt x="2625365" y="3194"/>
                </a:moveTo>
                <a:lnTo>
                  <a:pt x="2661293" y="3194"/>
                </a:lnTo>
                <a:lnTo>
                  <a:pt x="2661293" y="91959"/>
                </a:lnTo>
                <a:lnTo>
                  <a:pt x="2718778" y="3194"/>
                </a:lnTo>
                <a:lnTo>
                  <a:pt x="2755505" y="3194"/>
                </a:lnTo>
                <a:lnTo>
                  <a:pt x="2755505" y="144522"/>
                </a:lnTo>
                <a:lnTo>
                  <a:pt x="2719577" y="144522"/>
                </a:lnTo>
                <a:lnTo>
                  <a:pt x="2719577" y="54163"/>
                </a:lnTo>
                <a:lnTo>
                  <a:pt x="2661293" y="144522"/>
                </a:lnTo>
                <a:lnTo>
                  <a:pt x="2625365" y="144522"/>
                </a:lnTo>
                <a:close/>
                <a:moveTo>
                  <a:pt x="2868094" y="3194"/>
                </a:moveTo>
                <a:lnTo>
                  <a:pt x="2905485" y="3194"/>
                </a:lnTo>
                <a:lnTo>
                  <a:pt x="2905485" y="54962"/>
                </a:lnTo>
                <a:lnTo>
                  <a:pt x="2958981" y="54962"/>
                </a:lnTo>
                <a:lnTo>
                  <a:pt x="2958981" y="3194"/>
                </a:lnTo>
                <a:lnTo>
                  <a:pt x="2996507" y="3194"/>
                </a:lnTo>
                <a:lnTo>
                  <a:pt x="2996507" y="144522"/>
                </a:lnTo>
                <a:lnTo>
                  <a:pt x="2958981" y="144522"/>
                </a:lnTo>
                <a:lnTo>
                  <a:pt x="2958981" y="85169"/>
                </a:lnTo>
                <a:lnTo>
                  <a:pt x="2905485" y="85169"/>
                </a:lnTo>
                <a:lnTo>
                  <a:pt x="2905485" y="144522"/>
                </a:lnTo>
                <a:lnTo>
                  <a:pt x="2868094" y="144522"/>
                </a:lnTo>
                <a:close/>
                <a:moveTo>
                  <a:pt x="3062113" y="46310"/>
                </a:moveTo>
                <a:lnTo>
                  <a:pt x="3028183" y="40188"/>
                </a:lnTo>
                <a:cubicBezTo>
                  <a:pt x="3031996" y="26525"/>
                  <a:pt x="3038555" y="16409"/>
                  <a:pt x="3047876" y="9846"/>
                </a:cubicBezTo>
                <a:cubicBezTo>
                  <a:pt x="3057192" y="3280"/>
                  <a:pt x="3071030" y="0"/>
                  <a:pt x="3089397" y="0"/>
                </a:cubicBezTo>
                <a:cubicBezTo>
                  <a:pt x="3106076" y="0"/>
                  <a:pt x="3118496" y="1973"/>
                  <a:pt x="3126658" y="5922"/>
                </a:cubicBezTo>
                <a:cubicBezTo>
                  <a:pt x="3134822" y="9871"/>
                  <a:pt x="3140568" y="14883"/>
                  <a:pt x="3143894" y="20960"/>
                </a:cubicBezTo>
                <a:cubicBezTo>
                  <a:pt x="3147218" y="27039"/>
                  <a:pt x="3148884" y="38196"/>
                  <a:pt x="3148884" y="54428"/>
                </a:cubicBezTo>
                <a:lnTo>
                  <a:pt x="3148481" y="98078"/>
                </a:lnTo>
                <a:cubicBezTo>
                  <a:pt x="3148481" y="110495"/>
                  <a:pt x="3149082" y="119657"/>
                  <a:pt x="3150281" y="125553"/>
                </a:cubicBezTo>
                <a:cubicBezTo>
                  <a:pt x="3151476" y="131457"/>
                  <a:pt x="3153719" y="137780"/>
                  <a:pt x="3156998" y="144522"/>
                </a:cubicBezTo>
                <a:lnTo>
                  <a:pt x="3120001" y="144522"/>
                </a:lnTo>
                <a:cubicBezTo>
                  <a:pt x="3119029" y="142034"/>
                  <a:pt x="3117827" y="138352"/>
                  <a:pt x="3116409" y="133478"/>
                </a:cubicBezTo>
                <a:cubicBezTo>
                  <a:pt x="3115793" y="131259"/>
                  <a:pt x="3115343" y="129795"/>
                  <a:pt x="3115077" y="129085"/>
                </a:cubicBezTo>
                <a:cubicBezTo>
                  <a:pt x="3108690" y="135295"/>
                  <a:pt x="3101861" y="139954"/>
                  <a:pt x="3094589" y="143058"/>
                </a:cubicBezTo>
                <a:cubicBezTo>
                  <a:pt x="3087313" y="146160"/>
                  <a:pt x="3079548" y="147712"/>
                  <a:pt x="3071293" y="147712"/>
                </a:cubicBezTo>
                <a:cubicBezTo>
                  <a:pt x="3056749" y="147712"/>
                  <a:pt x="3045280" y="143766"/>
                  <a:pt x="3036895" y="135872"/>
                </a:cubicBezTo>
                <a:cubicBezTo>
                  <a:pt x="3028510" y="127976"/>
                  <a:pt x="3024324" y="117994"/>
                  <a:pt x="3024324" y="105931"/>
                </a:cubicBezTo>
                <a:cubicBezTo>
                  <a:pt x="3024324" y="97946"/>
                  <a:pt x="3026228" y="90825"/>
                  <a:pt x="3030045" y="84568"/>
                </a:cubicBezTo>
                <a:cubicBezTo>
                  <a:pt x="3033860" y="78314"/>
                  <a:pt x="3039203" y="73523"/>
                  <a:pt x="3046082" y="70196"/>
                </a:cubicBezTo>
                <a:cubicBezTo>
                  <a:pt x="3052954" y="66870"/>
                  <a:pt x="3062865" y="63965"/>
                  <a:pt x="3075822" y="61484"/>
                </a:cubicBezTo>
                <a:cubicBezTo>
                  <a:pt x="3093300" y="58198"/>
                  <a:pt x="3105407" y="55138"/>
                  <a:pt x="3112153" y="52301"/>
                </a:cubicBezTo>
                <a:lnTo>
                  <a:pt x="3112153" y="48571"/>
                </a:lnTo>
                <a:cubicBezTo>
                  <a:pt x="3112153" y="41385"/>
                  <a:pt x="3110375" y="36263"/>
                  <a:pt x="3106825" y="33203"/>
                </a:cubicBezTo>
                <a:cubicBezTo>
                  <a:pt x="3103276" y="30143"/>
                  <a:pt x="3096583" y="28613"/>
                  <a:pt x="3086734" y="28613"/>
                </a:cubicBezTo>
                <a:cubicBezTo>
                  <a:pt x="3080084" y="28613"/>
                  <a:pt x="3074890" y="29920"/>
                  <a:pt x="3071164" y="32537"/>
                </a:cubicBezTo>
                <a:cubicBezTo>
                  <a:pt x="3067438" y="35155"/>
                  <a:pt x="3064421" y="39744"/>
                  <a:pt x="3062113" y="46310"/>
                </a:cubicBezTo>
                <a:close/>
                <a:moveTo>
                  <a:pt x="3112153" y="76654"/>
                </a:moveTo>
                <a:cubicBezTo>
                  <a:pt x="3107361" y="78250"/>
                  <a:pt x="3099777" y="80158"/>
                  <a:pt x="3089397" y="82376"/>
                </a:cubicBezTo>
                <a:cubicBezTo>
                  <a:pt x="3079015" y="84589"/>
                  <a:pt x="3072229" y="86764"/>
                  <a:pt x="3069036" y="88899"/>
                </a:cubicBezTo>
                <a:cubicBezTo>
                  <a:pt x="3064154" y="92354"/>
                  <a:pt x="3061713" y="96747"/>
                  <a:pt x="3061713" y="102071"/>
                </a:cubicBezTo>
                <a:cubicBezTo>
                  <a:pt x="3061713" y="107306"/>
                  <a:pt x="3063668" y="111831"/>
                  <a:pt x="3067571" y="115643"/>
                </a:cubicBezTo>
                <a:cubicBezTo>
                  <a:pt x="3071473" y="119459"/>
                  <a:pt x="3076444" y="121367"/>
                  <a:pt x="3082478" y="121367"/>
                </a:cubicBezTo>
                <a:cubicBezTo>
                  <a:pt x="3089214" y="121367"/>
                  <a:pt x="3095654" y="119153"/>
                  <a:pt x="3101771" y="114714"/>
                </a:cubicBezTo>
                <a:cubicBezTo>
                  <a:pt x="3106296" y="111341"/>
                  <a:pt x="3109266" y="107216"/>
                  <a:pt x="3110685" y="102338"/>
                </a:cubicBezTo>
                <a:cubicBezTo>
                  <a:pt x="3111660" y="99141"/>
                  <a:pt x="3112153" y="93064"/>
                  <a:pt x="3112153" y="84103"/>
                </a:cubicBezTo>
                <a:close/>
                <a:moveTo>
                  <a:pt x="3195850" y="3194"/>
                </a:moveTo>
                <a:lnTo>
                  <a:pt x="3321076" y="3194"/>
                </a:lnTo>
                <a:lnTo>
                  <a:pt x="3321076" y="144522"/>
                </a:lnTo>
                <a:lnTo>
                  <a:pt x="3283819" y="144522"/>
                </a:lnTo>
                <a:lnTo>
                  <a:pt x="3283819" y="33534"/>
                </a:lnTo>
                <a:lnTo>
                  <a:pt x="3232847" y="33534"/>
                </a:lnTo>
                <a:lnTo>
                  <a:pt x="3232847" y="97013"/>
                </a:lnTo>
                <a:cubicBezTo>
                  <a:pt x="3232847" y="113159"/>
                  <a:pt x="3230982" y="124495"/>
                  <a:pt x="3227259" y="131016"/>
                </a:cubicBezTo>
                <a:cubicBezTo>
                  <a:pt x="3223533" y="137531"/>
                  <a:pt x="3219404" y="141816"/>
                  <a:pt x="3214887" y="143857"/>
                </a:cubicBezTo>
                <a:cubicBezTo>
                  <a:pt x="3210361" y="145894"/>
                  <a:pt x="3203086" y="146916"/>
                  <a:pt x="3193056" y="146916"/>
                </a:cubicBezTo>
                <a:cubicBezTo>
                  <a:pt x="3187116" y="146916"/>
                  <a:pt x="3179261" y="146117"/>
                  <a:pt x="3169505" y="144522"/>
                </a:cubicBezTo>
                <a:lnTo>
                  <a:pt x="3169505" y="116974"/>
                </a:lnTo>
                <a:cubicBezTo>
                  <a:pt x="3170307" y="116974"/>
                  <a:pt x="3172392" y="117062"/>
                  <a:pt x="3175758" y="117237"/>
                </a:cubicBezTo>
                <a:cubicBezTo>
                  <a:pt x="3179667" y="117504"/>
                  <a:pt x="3182678" y="117641"/>
                  <a:pt x="3184808" y="117641"/>
                </a:cubicBezTo>
                <a:cubicBezTo>
                  <a:pt x="3189863" y="117641"/>
                  <a:pt x="3192970" y="115974"/>
                  <a:pt x="3194121" y="112648"/>
                </a:cubicBezTo>
                <a:cubicBezTo>
                  <a:pt x="3195277" y="109321"/>
                  <a:pt x="3195850" y="100073"/>
                  <a:pt x="3195850" y="84903"/>
                </a:cubicBezTo>
                <a:close/>
                <a:moveTo>
                  <a:pt x="3386819" y="46310"/>
                </a:moveTo>
                <a:lnTo>
                  <a:pt x="3352881" y="40188"/>
                </a:lnTo>
                <a:cubicBezTo>
                  <a:pt x="3356690" y="26525"/>
                  <a:pt x="3363260" y="16409"/>
                  <a:pt x="3372578" y="9846"/>
                </a:cubicBezTo>
                <a:cubicBezTo>
                  <a:pt x="3381894" y="3280"/>
                  <a:pt x="3395732" y="0"/>
                  <a:pt x="3414097" y="0"/>
                </a:cubicBezTo>
                <a:cubicBezTo>
                  <a:pt x="3430778" y="0"/>
                  <a:pt x="3443195" y="1973"/>
                  <a:pt x="3451356" y="5922"/>
                </a:cubicBezTo>
                <a:cubicBezTo>
                  <a:pt x="3459517" y="9871"/>
                  <a:pt x="3465266" y="14883"/>
                  <a:pt x="3468596" y="20960"/>
                </a:cubicBezTo>
                <a:cubicBezTo>
                  <a:pt x="3471922" y="27039"/>
                  <a:pt x="3473582" y="38196"/>
                  <a:pt x="3473582" y="54428"/>
                </a:cubicBezTo>
                <a:lnTo>
                  <a:pt x="3473183" y="98078"/>
                </a:lnTo>
                <a:cubicBezTo>
                  <a:pt x="3473183" y="110495"/>
                  <a:pt x="3473776" y="119657"/>
                  <a:pt x="3474976" y="125553"/>
                </a:cubicBezTo>
                <a:cubicBezTo>
                  <a:pt x="3476174" y="131457"/>
                  <a:pt x="3478413" y="137780"/>
                  <a:pt x="3481700" y="144522"/>
                </a:cubicBezTo>
                <a:lnTo>
                  <a:pt x="3444708" y="144522"/>
                </a:lnTo>
                <a:cubicBezTo>
                  <a:pt x="3443731" y="142034"/>
                  <a:pt x="3442532" y="138352"/>
                  <a:pt x="3441115" y="133478"/>
                </a:cubicBezTo>
                <a:cubicBezTo>
                  <a:pt x="3440487" y="131259"/>
                  <a:pt x="3440046" y="129795"/>
                  <a:pt x="3439775" y="129085"/>
                </a:cubicBezTo>
                <a:cubicBezTo>
                  <a:pt x="3433392" y="135295"/>
                  <a:pt x="3426559" y="139954"/>
                  <a:pt x="3419287" y="143058"/>
                </a:cubicBezTo>
                <a:cubicBezTo>
                  <a:pt x="3412011" y="146160"/>
                  <a:pt x="3404247" y="147712"/>
                  <a:pt x="3395996" y="147712"/>
                </a:cubicBezTo>
                <a:cubicBezTo>
                  <a:pt x="3381444" y="147712"/>
                  <a:pt x="3369986" y="143766"/>
                  <a:pt x="3361594" y="135872"/>
                </a:cubicBezTo>
                <a:cubicBezTo>
                  <a:pt x="3353209" y="127976"/>
                  <a:pt x="3349022" y="117994"/>
                  <a:pt x="3349022" y="105931"/>
                </a:cubicBezTo>
                <a:cubicBezTo>
                  <a:pt x="3349022" y="97946"/>
                  <a:pt x="3350927" y="90825"/>
                  <a:pt x="3354750" y="84568"/>
                </a:cubicBezTo>
                <a:cubicBezTo>
                  <a:pt x="3358562" y="78314"/>
                  <a:pt x="3363905" y="73523"/>
                  <a:pt x="3370777" y="70196"/>
                </a:cubicBezTo>
                <a:cubicBezTo>
                  <a:pt x="3377653" y="66870"/>
                  <a:pt x="3387568" y="63965"/>
                  <a:pt x="3400520" y="61484"/>
                </a:cubicBezTo>
                <a:cubicBezTo>
                  <a:pt x="3417998" y="58198"/>
                  <a:pt x="3430109" y="55138"/>
                  <a:pt x="3436851" y="52301"/>
                </a:cubicBezTo>
                <a:lnTo>
                  <a:pt x="3436851" y="48571"/>
                </a:lnTo>
                <a:cubicBezTo>
                  <a:pt x="3436851" y="41385"/>
                  <a:pt x="3435077" y="36263"/>
                  <a:pt x="3431527" y="33203"/>
                </a:cubicBezTo>
                <a:cubicBezTo>
                  <a:pt x="3427974" y="30143"/>
                  <a:pt x="3421281" y="28613"/>
                  <a:pt x="3411432" y="28613"/>
                </a:cubicBezTo>
                <a:cubicBezTo>
                  <a:pt x="3404783" y="28613"/>
                  <a:pt x="3399596" y="29920"/>
                  <a:pt x="3395862" y="32537"/>
                </a:cubicBezTo>
                <a:cubicBezTo>
                  <a:pt x="3392136" y="35155"/>
                  <a:pt x="3389123" y="39744"/>
                  <a:pt x="3386819" y="46310"/>
                </a:cubicBezTo>
                <a:close/>
                <a:moveTo>
                  <a:pt x="3436851" y="76654"/>
                </a:moveTo>
                <a:cubicBezTo>
                  <a:pt x="3432060" y="78250"/>
                  <a:pt x="3424479" y="80158"/>
                  <a:pt x="3414097" y="82376"/>
                </a:cubicBezTo>
                <a:cubicBezTo>
                  <a:pt x="3403713" y="84589"/>
                  <a:pt x="3396928" y="86764"/>
                  <a:pt x="3393739" y="88899"/>
                </a:cubicBezTo>
                <a:cubicBezTo>
                  <a:pt x="3388853" y="92354"/>
                  <a:pt x="3386416" y="96747"/>
                  <a:pt x="3386416" y="102071"/>
                </a:cubicBezTo>
                <a:cubicBezTo>
                  <a:pt x="3386416" y="107306"/>
                  <a:pt x="3388367" y="111831"/>
                  <a:pt x="3392269" y="115643"/>
                </a:cubicBezTo>
                <a:cubicBezTo>
                  <a:pt x="3396178" y="119459"/>
                  <a:pt x="3401143" y="121367"/>
                  <a:pt x="3407177" y="121367"/>
                </a:cubicBezTo>
                <a:cubicBezTo>
                  <a:pt x="3413920" y="121367"/>
                  <a:pt x="3420349" y="119153"/>
                  <a:pt x="3426473" y="114714"/>
                </a:cubicBezTo>
                <a:cubicBezTo>
                  <a:pt x="3430998" y="111341"/>
                  <a:pt x="3433965" y="107216"/>
                  <a:pt x="3435390" y="102338"/>
                </a:cubicBezTo>
                <a:cubicBezTo>
                  <a:pt x="3436359" y="99141"/>
                  <a:pt x="3436851" y="93064"/>
                  <a:pt x="3436851" y="84103"/>
                </a:cubicBezTo>
                <a:close/>
                <a:moveTo>
                  <a:pt x="3627284" y="144522"/>
                </a:moveTo>
                <a:lnTo>
                  <a:pt x="3520289" y="144522"/>
                </a:lnTo>
                <a:lnTo>
                  <a:pt x="3520289" y="181786"/>
                </a:lnTo>
                <a:lnTo>
                  <a:pt x="3489949" y="181786"/>
                </a:lnTo>
                <a:lnTo>
                  <a:pt x="3489949" y="113911"/>
                </a:lnTo>
                <a:lnTo>
                  <a:pt x="3505255" y="113911"/>
                </a:lnTo>
                <a:cubicBezTo>
                  <a:pt x="3511638" y="106816"/>
                  <a:pt x="3516923" y="95727"/>
                  <a:pt x="3521088" y="80644"/>
                </a:cubicBezTo>
                <a:cubicBezTo>
                  <a:pt x="3525254" y="65564"/>
                  <a:pt x="3527744" y="39744"/>
                  <a:pt x="3528540" y="3194"/>
                </a:cubicBezTo>
                <a:lnTo>
                  <a:pt x="3642591" y="3194"/>
                </a:lnTo>
                <a:lnTo>
                  <a:pt x="3642591" y="113911"/>
                </a:lnTo>
                <a:lnTo>
                  <a:pt x="3657755" y="113911"/>
                </a:lnTo>
                <a:lnTo>
                  <a:pt x="3657755" y="181786"/>
                </a:lnTo>
                <a:lnTo>
                  <a:pt x="3627284" y="181786"/>
                </a:lnTo>
                <a:close/>
                <a:moveTo>
                  <a:pt x="3605595" y="113911"/>
                </a:moveTo>
                <a:lnTo>
                  <a:pt x="3605728" y="33934"/>
                </a:lnTo>
                <a:lnTo>
                  <a:pt x="3560480" y="33934"/>
                </a:lnTo>
                <a:cubicBezTo>
                  <a:pt x="3558971" y="72973"/>
                  <a:pt x="3552764" y="99630"/>
                  <a:pt x="3541850" y="113911"/>
                </a:cubicBezTo>
                <a:close/>
                <a:moveTo>
                  <a:pt x="3681979" y="3194"/>
                </a:moveTo>
                <a:lnTo>
                  <a:pt x="3719236" y="3194"/>
                </a:lnTo>
                <a:lnTo>
                  <a:pt x="3719236" y="60952"/>
                </a:lnTo>
                <a:cubicBezTo>
                  <a:pt x="3725450" y="60239"/>
                  <a:pt x="3729845" y="58331"/>
                  <a:pt x="3732416" y="55228"/>
                </a:cubicBezTo>
                <a:cubicBezTo>
                  <a:pt x="3734989" y="52125"/>
                  <a:pt x="3738097" y="45335"/>
                  <a:pt x="3741733" y="34870"/>
                </a:cubicBezTo>
                <a:cubicBezTo>
                  <a:pt x="3746525" y="20941"/>
                  <a:pt x="3751754" y="12024"/>
                  <a:pt x="3757432" y="8118"/>
                </a:cubicBezTo>
                <a:cubicBezTo>
                  <a:pt x="3763113" y="4213"/>
                  <a:pt x="3770564" y="2262"/>
                  <a:pt x="3779792" y="2262"/>
                </a:cubicBezTo>
                <a:cubicBezTo>
                  <a:pt x="3782628" y="2262"/>
                  <a:pt x="3787549" y="2484"/>
                  <a:pt x="3794558" y="2931"/>
                </a:cubicBezTo>
                <a:lnTo>
                  <a:pt x="3794692" y="27681"/>
                </a:lnTo>
                <a:cubicBezTo>
                  <a:pt x="3784845" y="27681"/>
                  <a:pt x="3778542" y="28613"/>
                  <a:pt x="3775795" y="30475"/>
                </a:cubicBezTo>
                <a:cubicBezTo>
                  <a:pt x="3773048" y="32429"/>
                  <a:pt x="3770079" y="38236"/>
                  <a:pt x="3766881" y="47909"/>
                </a:cubicBezTo>
                <a:cubicBezTo>
                  <a:pt x="3762533" y="60952"/>
                  <a:pt x="3756279" y="68976"/>
                  <a:pt x="3748118" y="71996"/>
                </a:cubicBezTo>
                <a:cubicBezTo>
                  <a:pt x="3759919" y="75277"/>
                  <a:pt x="3769895" y="85525"/>
                  <a:pt x="3778056" y="102737"/>
                </a:cubicBezTo>
                <a:cubicBezTo>
                  <a:pt x="3778499" y="103623"/>
                  <a:pt x="3778992" y="104555"/>
                  <a:pt x="3779521" y="105531"/>
                </a:cubicBezTo>
                <a:lnTo>
                  <a:pt x="3800415" y="144522"/>
                </a:lnTo>
                <a:lnTo>
                  <a:pt x="3760225" y="144522"/>
                </a:lnTo>
                <a:lnTo>
                  <a:pt x="3741595" y="103666"/>
                </a:lnTo>
                <a:cubicBezTo>
                  <a:pt x="3737779" y="95415"/>
                  <a:pt x="3734474" y="90115"/>
                  <a:pt x="3731680" y="87764"/>
                </a:cubicBezTo>
                <a:cubicBezTo>
                  <a:pt x="3728890" y="85417"/>
                  <a:pt x="3724736" y="84240"/>
                  <a:pt x="3719236" y="84240"/>
                </a:cubicBezTo>
                <a:lnTo>
                  <a:pt x="3719236" y="144522"/>
                </a:lnTo>
                <a:lnTo>
                  <a:pt x="3681979" y="144522"/>
                </a:lnTo>
                <a:close/>
                <a:moveTo>
                  <a:pt x="3901688" y="99540"/>
                </a:moveTo>
                <a:lnTo>
                  <a:pt x="3938947" y="105797"/>
                </a:lnTo>
                <a:cubicBezTo>
                  <a:pt x="3934155" y="119459"/>
                  <a:pt x="3926596" y="129860"/>
                  <a:pt x="3916260" y="137002"/>
                </a:cubicBezTo>
                <a:cubicBezTo>
                  <a:pt x="3905921" y="144145"/>
                  <a:pt x="3892993" y="147712"/>
                  <a:pt x="3877467" y="147712"/>
                </a:cubicBezTo>
                <a:cubicBezTo>
                  <a:pt x="3852897" y="147712"/>
                  <a:pt x="3834706" y="139683"/>
                  <a:pt x="3822905" y="123628"/>
                </a:cubicBezTo>
                <a:cubicBezTo>
                  <a:pt x="3813588" y="110762"/>
                  <a:pt x="3808934" y="94529"/>
                  <a:pt x="3808934" y="74924"/>
                </a:cubicBezTo>
                <a:cubicBezTo>
                  <a:pt x="3808934" y="51502"/>
                  <a:pt x="3815054" y="33160"/>
                  <a:pt x="3827300" y="19894"/>
                </a:cubicBezTo>
                <a:cubicBezTo>
                  <a:pt x="3839537" y="6632"/>
                  <a:pt x="3855021" y="0"/>
                  <a:pt x="3873740" y="0"/>
                </a:cubicBezTo>
                <a:cubicBezTo>
                  <a:pt x="3894768" y="0"/>
                  <a:pt x="3911360" y="6942"/>
                  <a:pt x="3923514" y="20823"/>
                </a:cubicBezTo>
                <a:cubicBezTo>
                  <a:pt x="3935672" y="34711"/>
                  <a:pt x="3941478" y="55984"/>
                  <a:pt x="3940945" y="84636"/>
                </a:cubicBezTo>
                <a:lnTo>
                  <a:pt x="3847262" y="84636"/>
                </a:lnTo>
                <a:cubicBezTo>
                  <a:pt x="3847529" y="95727"/>
                  <a:pt x="3850539" y="104357"/>
                  <a:pt x="3856306" y="110520"/>
                </a:cubicBezTo>
                <a:cubicBezTo>
                  <a:pt x="3862073" y="116684"/>
                  <a:pt x="3869259" y="119768"/>
                  <a:pt x="3877870" y="119768"/>
                </a:cubicBezTo>
                <a:cubicBezTo>
                  <a:pt x="3883720" y="119768"/>
                  <a:pt x="3888649" y="118173"/>
                  <a:pt x="3892637" y="114977"/>
                </a:cubicBezTo>
                <a:cubicBezTo>
                  <a:pt x="3896625" y="111784"/>
                  <a:pt x="3899650" y="106639"/>
                  <a:pt x="3901688" y="99540"/>
                </a:cubicBezTo>
                <a:close/>
                <a:moveTo>
                  <a:pt x="3903811" y="61751"/>
                </a:moveTo>
                <a:cubicBezTo>
                  <a:pt x="3903548" y="50926"/>
                  <a:pt x="3900758" y="42692"/>
                  <a:pt x="3895431" y="37062"/>
                </a:cubicBezTo>
                <a:cubicBezTo>
                  <a:pt x="3890113" y="31428"/>
                  <a:pt x="3883634" y="28613"/>
                  <a:pt x="3876005" y="28613"/>
                </a:cubicBezTo>
                <a:cubicBezTo>
                  <a:pt x="3867840" y="28613"/>
                  <a:pt x="3861097" y="31584"/>
                  <a:pt x="3855780" y="37527"/>
                </a:cubicBezTo>
                <a:cubicBezTo>
                  <a:pt x="3850452" y="43474"/>
                  <a:pt x="3847835" y="51545"/>
                  <a:pt x="3847921" y="61751"/>
                </a:cubicBezTo>
                <a:close/>
                <a:moveTo>
                  <a:pt x="4041860" y="3194"/>
                </a:moveTo>
                <a:lnTo>
                  <a:pt x="4167349" y="3194"/>
                </a:lnTo>
                <a:lnTo>
                  <a:pt x="4167349" y="144522"/>
                </a:lnTo>
                <a:lnTo>
                  <a:pt x="4129960" y="144522"/>
                </a:lnTo>
                <a:lnTo>
                  <a:pt x="4129960" y="33405"/>
                </a:lnTo>
                <a:lnTo>
                  <a:pt x="4079258" y="33405"/>
                </a:lnTo>
                <a:lnTo>
                  <a:pt x="4079258" y="144522"/>
                </a:lnTo>
                <a:lnTo>
                  <a:pt x="4041860" y="144522"/>
                </a:lnTo>
                <a:close/>
                <a:moveTo>
                  <a:pt x="4199288" y="71860"/>
                </a:moveTo>
                <a:cubicBezTo>
                  <a:pt x="4199288" y="59440"/>
                  <a:pt x="4202353" y="47419"/>
                  <a:pt x="4208475" y="35799"/>
                </a:cubicBezTo>
                <a:cubicBezTo>
                  <a:pt x="4214592" y="24174"/>
                  <a:pt x="4223261" y="15303"/>
                  <a:pt x="4234489" y="9181"/>
                </a:cubicBezTo>
                <a:cubicBezTo>
                  <a:pt x="4245707" y="3060"/>
                  <a:pt x="4258242" y="0"/>
                  <a:pt x="4272085" y="0"/>
                </a:cubicBezTo>
                <a:cubicBezTo>
                  <a:pt x="4293465" y="0"/>
                  <a:pt x="4310982" y="6942"/>
                  <a:pt x="4324647" y="20823"/>
                </a:cubicBezTo>
                <a:cubicBezTo>
                  <a:pt x="4338306" y="34711"/>
                  <a:pt x="4345135" y="52254"/>
                  <a:pt x="4345135" y="73458"/>
                </a:cubicBezTo>
                <a:cubicBezTo>
                  <a:pt x="4345135" y="94842"/>
                  <a:pt x="4338242" y="112561"/>
                  <a:pt x="4324449" y="126623"/>
                </a:cubicBezTo>
                <a:cubicBezTo>
                  <a:pt x="4310651" y="140682"/>
                  <a:pt x="4293281" y="147712"/>
                  <a:pt x="4272350" y="147712"/>
                </a:cubicBezTo>
                <a:cubicBezTo>
                  <a:pt x="4259395" y="147712"/>
                  <a:pt x="4247035" y="144789"/>
                  <a:pt x="4235281" y="138931"/>
                </a:cubicBezTo>
                <a:cubicBezTo>
                  <a:pt x="4223528" y="133074"/>
                  <a:pt x="4214592" y="124495"/>
                  <a:pt x="4208475" y="113181"/>
                </a:cubicBezTo>
                <a:cubicBezTo>
                  <a:pt x="4202353" y="101869"/>
                  <a:pt x="4199288" y="88096"/>
                  <a:pt x="4199288" y="71860"/>
                </a:cubicBezTo>
                <a:close/>
                <a:moveTo>
                  <a:pt x="4237610" y="73858"/>
                </a:moveTo>
                <a:cubicBezTo>
                  <a:pt x="4237610" y="87876"/>
                  <a:pt x="4240937" y="98608"/>
                  <a:pt x="4247597" y="106060"/>
                </a:cubicBezTo>
                <a:cubicBezTo>
                  <a:pt x="4254246" y="113512"/>
                  <a:pt x="4262454" y="117237"/>
                  <a:pt x="4272218" y="117237"/>
                </a:cubicBezTo>
                <a:cubicBezTo>
                  <a:pt x="4281973" y="117237"/>
                  <a:pt x="4290159" y="113512"/>
                  <a:pt x="4296766" y="106060"/>
                </a:cubicBezTo>
                <a:cubicBezTo>
                  <a:pt x="4303379" y="98608"/>
                  <a:pt x="4306681" y="87786"/>
                  <a:pt x="4306681" y="73591"/>
                </a:cubicBezTo>
                <a:cubicBezTo>
                  <a:pt x="4306681" y="59753"/>
                  <a:pt x="4303379" y="49104"/>
                  <a:pt x="4296766" y="41652"/>
                </a:cubicBezTo>
                <a:cubicBezTo>
                  <a:pt x="4290159" y="34200"/>
                  <a:pt x="4281973" y="30475"/>
                  <a:pt x="4272218" y="30475"/>
                </a:cubicBezTo>
                <a:cubicBezTo>
                  <a:pt x="4262454" y="30475"/>
                  <a:pt x="4254246" y="34200"/>
                  <a:pt x="4247597" y="41652"/>
                </a:cubicBezTo>
                <a:cubicBezTo>
                  <a:pt x="4240937" y="49104"/>
                  <a:pt x="4237610" y="59843"/>
                  <a:pt x="4237610" y="73858"/>
                </a:cubicBezTo>
                <a:close/>
                <a:moveTo>
                  <a:pt x="4566979" y="144522"/>
                </a:moveTo>
                <a:lnTo>
                  <a:pt x="4459983" y="144522"/>
                </a:lnTo>
                <a:lnTo>
                  <a:pt x="4459983" y="181786"/>
                </a:lnTo>
                <a:lnTo>
                  <a:pt x="4429638" y="181786"/>
                </a:lnTo>
                <a:lnTo>
                  <a:pt x="4429638" y="113911"/>
                </a:lnTo>
                <a:lnTo>
                  <a:pt x="4444949" y="113911"/>
                </a:lnTo>
                <a:cubicBezTo>
                  <a:pt x="4451335" y="106816"/>
                  <a:pt x="4456613" y="95727"/>
                  <a:pt x="4460785" y="80644"/>
                </a:cubicBezTo>
                <a:cubicBezTo>
                  <a:pt x="4464947" y="65564"/>
                  <a:pt x="4467439" y="39744"/>
                  <a:pt x="4468234" y="3194"/>
                </a:cubicBezTo>
                <a:lnTo>
                  <a:pt x="4582286" y="3194"/>
                </a:lnTo>
                <a:lnTo>
                  <a:pt x="4582286" y="113911"/>
                </a:lnTo>
                <a:lnTo>
                  <a:pt x="4597449" y="113911"/>
                </a:lnTo>
                <a:lnTo>
                  <a:pt x="4597449" y="181786"/>
                </a:lnTo>
                <a:lnTo>
                  <a:pt x="4566979" y="181786"/>
                </a:lnTo>
                <a:close/>
                <a:moveTo>
                  <a:pt x="4545284" y="113911"/>
                </a:moveTo>
                <a:lnTo>
                  <a:pt x="4545418" y="33934"/>
                </a:lnTo>
                <a:lnTo>
                  <a:pt x="4500173" y="33934"/>
                </a:lnTo>
                <a:cubicBezTo>
                  <a:pt x="4498668" y="72973"/>
                  <a:pt x="4492458" y="99630"/>
                  <a:pt x="4481539" y="113911"/>
                </a:cubicBezTo>
                <a:close/>
                <a:moveTo>
                  <a:pt x="4651084" y="46310"/>
                </a:moveTo>
                <a:lnTo>
                  <a:pt x="4617147" y="40188"/>
                </a:lnTo>
                <a:cubicBezTo>
                  <a:pt x="4620956" y="26525"/>
                  <a:pt x="4627527" y="16409"/>
                  <a:pt x="4636844" y="9846"/>
                </a:cubicBezTo>
                <a:cubicBezTo>
                  <a:pt x="4646163" y="3280"/>
                  <a:pt x="4659999" y="0"/>
                  <a:pt x="4678363" y="0"/>
                </a:cubicBezTo>
                <a:cubicBezTo>
                  <a:pt x="4695044" y="0"/>
                  <a:pt x="4707461" y="1973"/>
                  <a:pt x="4715622" y="5922"/>
                </a:cubicBezTo>
                <a:cubicBezTo>
                  <a:pt x="4723783" y="9871"/>
                  <a:pt x="4729532" y="14883"/>
                  <a:pt x="4732862" y="20960"/>
                </a:cubicBezTo>
                <a:cubicBezTo>
                  <a:pt x="4736189" y="27039"/>
                  <a:pt x="4737848" y="38196"/>
                  <a:pt x="4737848" y="54428"/>
                </a:cubicBezTo>
                <a:lnTo>
                  <a:pt x="4737449" y="98078"/>
                </a:lnTo>
                <a:cubicBezTo>
                  <a:pt x="4737449" y="110495"/>
                  <a:pt x="4738043" y="119657"/>
                  <a:pt x="4739241" y="125553"/>
                </a:cubicBezTo>
                <a:cubicBezTo>
                  <a:pt x="4740440" y="131457"/>
                  <a:pt x="4742683" y="137780"/>
                  <a:pt x="4745966" y="144522"/>
                </a:cubicBezTo>
                <a:lnTo>
                  <a:pt x="4708974" y="144522"/>
                </a:lnTo>
                <a:cubicBezTo>
                  <a:pt x="4707997" y="142034"/>
                  <a:pt x="4706798" y="138352"/>
                  <a:pt x="4705381" y="133478"/>
                </a:cubicBezTo>
                <a:cubicBezTo>
                  <a:pt x="4704757" y="131259"/>
                  <a:pt x="4704308" y="129795"/>
                  <a:pt x="4704041" y="129085"/>
                </a:cubicBezTo>
                <a:cubicBezTo>
                  <a:pt x="4697658" y="135295"/>
                  <a:pt x="4690829" y="139954"/>
                  <a:pt x="4683553" y="143058"/>
                </a:cubicBezTo>
                <a:cubicBezTo>
                  <a:pt x="4676277" y="146160"/>
                  <a:pt x="4668512" y="147712"/>
                  <a:pt x="4660261" y="147712"/>
                </a:cubicBezTo>
                <a:cubicBezTo>
                  <a:pt x="4645710" y="147712"/>
                  <a:pt x="4634252" y="143766"/>
                  <a:pt x="4625863" y="135872"/>
                </a:cubicBezTo>
                <a:cubicBezTo>
                  <a:pt x="4617475" y="127976"/>
                  <a:pt x="4613289" y="117994"/>
                  <a:pt x="4613289" y="105931"/>
                </a:cubicBezTo>
                <a:cubicBezTo>
                  <a:pt x="4613289" y="97946"/>
                  <a:pt x="4615197" y="90825"/>
                  <a:pt x="4619015" y="84568"/>
                </a:cubicBezTo>
                <a:cubicBezTo>
                  <a:pt x="4622828" y="78314"/>
                  <a:pt x="4628171" y="73523"/>
                  <a:pt x="4635043" y="70196"/>
                </a:cubicBezTo>
                <a:cubicBezTo>
                  <a:pt x="4641923" y="66870"/>
                  <a:pt x="4651834" y="63965"/>
                  <a:pt x="4664786" y="61484"/>
                </a:cubicBezTo>
                <a:cubicBezTo>
                  <a:pt x="4682264" y="58198"/>
                  <a:pt x="4694375" y="55138"/>
                  <a:pt x="4701121" y="52301"/>
                </a:cubicBezTo>
                <a:lnTo>
                  <a:pt x="4701121" y="48571"/>
                </a:lnTo>
                <a:cubicBezTo>
                  <a:pt x="4701121" y="41385"/>
                  <a:pt x="4699343" y="36263"/>
                  <a:pt x="4695793" y="33203"/>
                </a:cubicBezTo>
                <a:cubicBezTo>
                  <a:pt x="4692244" y="30143"/>
                  <a:pt x="4685548" y="28613"/>
                  <a:pt x="4675706" y="28613"/>
                </a:cubicBezTo>
                <a:cubicBezTo>
                  <a:pt x="4669048" y="28613"/>
                  <a:pt x="4663862" y="29920"/>
                  <a:pt x="4660128" y="32537"/>
                </a:cubicBezTo>
                <a:cubicBezTo>
                  <a:pt x="4656402" y="35155"/>
                  <a:pt x="4653389" y="39744"/>
                  <a:pt x="4651084" y="46310"/>
                </a:cubicBezTo>
                <a:close/>
                <a:moveTo>
                  <a:pt x="4701121" y="76654"/>
                </a:moveTo>
                <a:cubicBezTo>
                  <a:pt x="4696329" y="78250"/>
                  <a:pt x="4688741" y="80158"/>
                  <a:pt x="4678363" y="82376"/>
                </a:cubicBezTo>
                <a:cubicBezTo>
                  <a:pt x="4667983" y="84589"/>
                  <a:pt x="4661193" y="86764"/>
                  <a:pt x="4658005" y="88899"/>
                </a:cubicBezTo>
                <a:cubicBezTo>
                  <a:pt x="4653123" y="92354"/>
                  <a:pt x="4650682" y="96747"/>
                  <a:pt x="4650682" y="102071"/>
                </a:cubicBezTo>
                <a:cubicBezTo>
                  <a:pt x="4650682" y="107306"/>
                  <a:pt x="4652636" y="111831"/>
                  <a:pt x="4656535" y="115643"/>
                </a:cubicBezTo>
                <a:cubicBezTo>
                  <a:pt x="4660445" y="119459"/>
                  <a:pt x="4665410" y="121367"/>
                  <a:pt x="4671442" y="121367"/>
                </a:cubicBezTo>
                <a:cubicBezTo>
                  <a:pt x="4678186" y="121367"/>
                  <a:pt x="4684619" y="119153"/>
                  <a:pt x="4690739" y="114714"/>
                </a:cubicBezTo>
                <a:cubicBezTo>
                  <a:pt x="4695264" y="111341"/>
                  <a:pt x="4698238" y="107216"/>
                  <a:pt x="4699655" y="102338"/>
                </a:cubicBezTo>
                <a:cubicBezTo>
                  <a:pt x="4700628" y="99141"/>
                  <a:pt x="4701121" y="93064"/>
                  <a:pt x="4701121" y="84103"/>
                </a:cubicBezTo>
                <a:close/>
                <a:moveTo>
                  <a:pt x="4773247" y="3194"/>
                </a:moveTo>
                <a:lnTo>
                  <a:pt x="4810637" y="3194"/>
                </a:lnTo>
                <a:lnTo>
                  <a:pt x="4810637" y="54962"/>
                </a:lnTo>
                <a:lnTo>
                  <a:pt x="4864140" y="54962"/>
                </a:lnTo>
                <a:lnTo>
                  <a:pt x="4864140" y="3194"/>
                </a:lnTo>
                <a:lnTo>
                  <a:pt x="4901659" y="3194"/>
                </a:lnTo>
                <a:lnTo>
                  <a:pt x="4901659" y="144522"/>
                </a:lnTo>
                <a:lnTo>
                  <a:pt x="4864140" y="144522"/>
                </a:lnTo>
                <a:lnTo>
                  <a:pt x="4864140" y="85169"/>
                </a:lnTo>
                <a:lnTo>
                  <a:pt x="4810637" y="85169"/>
                </a:lnTo>
                <a:lnTo>
                  <a:pt x="4810637" y="144522"/>
                </a:lnTo>
                <a:lnTo>
                  <a:pt x="4773247" y="144522"/>
                </a:lnTo>
                <a:close/>
                <a:moveTo>
                  <a:pt x="4937861" y="3194"/>
                </a:moveTo>
                <a:lnTo>
                  <a:pt x="4975258" y="3194"/>
                </a:lnTo>
                <a:lnTo>
                  <a:pt x="4975258" y="54962"/>
                </a:lnTo>
                <a:lnTo>
                  <a:pt x="5028753" y="54962"/>
                </a:lnTo>
                <a:lnTo>
                  <a:pt x="5028753" y="3194"/>
                </a:lnTo>
                <a:lnTo>
                  <a:pt x="5066277" y="3194"/>
                </a:lnTo>
                <a:lnTo>
                  <a:pt x="5066277" y="144522"/>
                </a:lnTo>
                <a:lnTo>
                  <a:pt x="5028753" y="144522"/>
                </a:lnTo>
                <a:lnTo>
                  <a:pt x="5028753" y="85169"/>
                </a:lnTo>
                <a:lnTo>
                  <a:pt x="4975258" y="85169"/>
                </a:lnTo>
                <a:lnTo>
                  <a:pt x="4975258" y="144522"/>
                </a:lnTo>
                <a:lnTo>
                  <a:pt x="4937861" y="144522"/>
                </a:lnTo>
                <a:close/>
                <a:moveTo>
                  <a:pt x="5104203" y="3194"/>
                </a:moveTo>
                <a:lnTo>
                  <a:pt x="5141599" y="3194"/>
                </a:lnTo>
                <a:lnTo>
                  <a:pt x="5141599" y="61881"/>
                </a:lnTo>
                <a:lnTo>
                  <a:pt x="5179129" y="61881"/>
                </a:lnTo>
                <a:cubicBezTo>
                  <a:pt x="5193849" y="61881"/>
                  <a:pt x="5205100" y="62921"/>
                  <a:pt x="5212861" y="65006"/>
                </a:cubicBezTo>
                <a:cubicBezTo>
                  <a:pt x="5220623" y="67094"/>
                  <a:pt x="5227186" y="71641"/>
                  <a:pt x="5232560" y="78650"/>
                </a:cubicBezTo>
                <a:cubicBezTo>
                  <a:pt x="5237921" y="85659"/>
                  <a:pt x="5240611" y="93910"/>
                  <a:pt x="5240611" y="103399"/>
                </a:cubicBezTo>
                <a:cubicBezTo>
                  <a:pt x="5240611" y="117062"/>
                  <a:pt x="5235905" y="127333"/>
                  <a:pt x="5226502" y="134205"/>
                </a:cubicBezTo>
                <a:cubicBezTo>
                  <a:pt x="5217098" y="141084"/>
                  <a:pt x="5202993" y="144522"/>
                  <a:pt x="5184183" y="144522"/>
                </a:cubicBezTo>
                <a:lnTo>
                  <a:pt x="5104203" y="144522"/>
                </a:lnTo>
                <a:close/>
                <a:moveTo>
                  <a:pt x="5141599" y="120830"/>
                </a:moveTo>
                <a:lnTo>
                  <a:pt x="5176328" y="120830"/>
                </a:lnTo>
                <a:cubicBezTo>
                  <a:pt x="5185382" y="120830"/>
                  <a:pt x="5191942" y="119413"/>
                  <a:pt x="5196028" y="116572"/>
                </a:cubicBezTo>
                <a:cubicBezTo>
                  <a:pt x="5200107" y="113735"/>
                  <a:pt x="5202148" y="109123"/>
                  <a:pt x="5202148" y="102737"/>
                </a:cubicBezTo>
                <a:cubicBezTo>
                  <a:pt x="5202148" y="95904"/>
                  <a:pt x="5199508" y="91224"/>
                  <a:pt x="5194228" y="88697"/>
                </a:cubicBezTo>
                <a:cubicBezTo>
                  <a:pt x="5188954" y="86167"/>
                  <a:pt x="5179482" y="84903"/>
                  <a:pt x="5165817" y="84903"/>
                </a:cubicBezTo>
                <a:lnTo>
                  <a:pt x="5141599" y="84903"/>
                </a:lnTo>
                <a:close/>
                <a:moveTo>
                  <a:pt x="5261901" y="3194"/>
                </a:moveTo>
                <a:lnTo>
                  <a:pt x="5299294" y="3194"/>
                </a:lnTo>
                <a:lnTo>
                  <a:pt x="5299294" y="144522"/>
                </a:lnTo>
                <a:lnTo>
                  <a:pt x="5261901" y="144522"/>
                </a:lnTo>
                <a:close/>
                <a:moveTo>
                  <a:pt x="5337756" y="3194"/>
                </a:moveTo>
                <a:lnTo>
                  <a:pt x="5384062" y="3194"/>
                </a:lnTo>
                <a:lnTo>
                  <a:pt x="5419200" y="101671"/>
                </a:lnTo>
                <a:lnTo>
                  <a:pt x="5454590" y="3194"/>
                </a:lnTo>
                <a:lnTo>
                  <a:pt x="5500768" y="3194"/>
                </a:lnTo>
                <a:lnTo>
                  <a:pt x="5500768" y="144522"/>
                </a:lnTo>
                <a:lnTo>
                  <a:pt x="5468962" y="144522"/>
                </a:lnTo>
                <a:lnTo>
                  <a:pt x="5468962" y="51502"/>
                </a:lnTo>
                <a:lnTo>
                  <a:pt x="5434499" y="144522"/>
                </a:lnTo>
                <a:lnTo>
                  <a:pt x="5402560" y="144522"/>
                </a:lnTo>
                <a:lnTo>
                  <a:pt x="5369692" y="51502"/>
                </a:lnTo>
                <a:lnTo>
                  <a:pt x="5369692" y="144522"/>
                </a:lnTo>
                <a:lnTo>
                  <a:pt x="5337756" y="144522"/>
                </a:lnTo>
                <a:close/>
                <a:moveTo>
                  <a:pt x="5610103" y="3194"/>
                </a:moveTo>
                <a:lnTo>
                  <a:pt x="5735596" y="3194"/>
                </a:lnTo>
                <a:lnTo>
                  <a:pt x="5735596" y="144522"/>
                </a:lnTo>
                <a:lnTo>
                  <a:pt x="5698203" y="144522"/>
                </a:lnTo>
                <a:lnTo>
                  <a:pt x="5698203" y="33405"/>
                </a:lnTo>
                <a:lnTo>
                  <a:pt x="5647504" y="33405"/>
                </a:lnTo>
                <a:lnTo>
                  <a:pt x="5647504" y="144522"/>
                </a:lnTo>
                <a:lnTo>
                  <a:pt x="5610103" y="144522"/>
                </a:lnTo>
                <a:close/>
                <a:moveTo>
                  <a:pt x="5775121" y="3194"/>
                </a:moveTo>
                <a:lnTo>
                  <a:pt x="5809982" y="3194"/>
                </a:lnTo>
                <a:lnTo>
                  <a:pt x="5809982" y="23955"/>
                </a:lnTo>
                <a:cubicBezTo>
                  <a:pt x="5814511" y="16859"/>
                  <a:pt x="5820627" y="11092"/>
                  <a:pt x="5828350" y="6653"/>
                </a:cubicBezTo>
                <a:cubicBezTo>
                  <a:pt x="5836064" y="2215"/>
                  <a:pt x="5844625" y="0"/>
                  <a:pt x="5854032" y="0"/>
                </a:cubicBezTo>
                <a:cubicBezTo>
                  <a:pt x="5870444" y="0"/>
                  <a:pt x="5884376" y="6430"/>
                  <a:pt x="5895821" y="19292"/>
                </a:cubicBezTo>
                <a:cubicBezTo>
                  <a:pt x="5907266" y="32159"/>
                  <a:pt x="5912985" y="50080"/>
                  <a:pt x="5912985" y="73059"/>
                </a:cubicBezTo>
                <a:cubicBezTo>
                  <a:pt x="5912985" y="96657"/>
                  <a:pt x="5907218" y="114998"/>
                  <a:pt x="5895691" y="128084"/>
                </a:cubicBezTo>
                <a:cubicBezTo>
                  <a:pt x="5884157" y="141170"/>
                  <a:pt x="5870182" y="147712"/>
                  <a:pt x="5853766" y="147712"/>
                </a:cubicBezTo>
                <a:cubicBezTo>
                  <a:pt x="5845958" y="147712"/>
                  <a:pt x="5838888" y="146160"/>
                  <a:pt x="5832540" y="143058"/>
                </a:cubicBezTo>
                <a:cubicBezTo>
                  <a:pt x="5826200" y="139954"/>
                  <a:pt x="5819519" y="134630"/>
                  <a:pt x="5812509" y="127087"/>
                </a:cubicBezTo>
                <a:lnTo>
                  <a:pt x="5812509" y="198285"/>
                </a:lnTo>
                <a:lnTo>
                  <a:pt x="5775121" y="198285"/>
                </a:lnTo>
                <a:close/>
                <a:moveTo>
                  <a:pt x="5812117" y="71464"/>
                </a:moveTo>
                <a:cubicBezTo>
                  <a:pt x="5812117" y="87344"/>
                  <a:pt x="5815268" y="99079"/>
                  <a:pt x="5821563" y="106661"/>
                </a:cubicBezTo>
                <a:cubicBezTo>
                  <a:pt x="5827860" y="114246"/>
                  <a:pt x="5835538" y="118041"/>
                  <a:pt x="5844586" y="118041"/>
                </a:cubicBezTo>
                <a:cubicBezTo>
                  <a:pt x="5853280" y="118041"/>
                  <a:pt x="5860512" y="114559"/>
                  <a:pt x="5866279" y="107593"/>
                </a:cubicBezTo>
                <a:cubicBezTo>
                  <a:pt x="5872040" y="100627"/>
                  <a:pt x="5874926" y="89205"/>
                  <a:pt x="5874926" y="73325"/>
                </a:cubicBezTo>
                <a:cubicBezTo>
                  <a:pt x="5874926" y="58511"/>
                  <a:pt x="5871957" y="47509"/>
                  <a:pt x="5866006" y="40324"/>
                </a:cubicBezTo>
                <a:cubicBezTo>
                  <a:pt x="5860062" y="33138"/>
                  <a:pt x="5852700" y="29545"/>
                  <a:pt x="5843919" y="29545"/>
                </a:cubicBezTo>
                <a:cubicBezTo>
                  <a:pt x="5834779" y="29545"/>
                  <a:pt x="5827198" y="33073"/>
                  <a:pt x="5821165" y="40122"/>
                </a:cubicBezTo>
                <a:cubicBezTo>
                  <a:pt x="5815127" y="47178"/>
                  <a:pt x="5812117" y="57626"/>
                  <a:pt x="5812117" y="71464"/>
                </a:cubicBezTo>
                <a:close/>
                <a:moveTo>
                  <a:pt x="5934013" y="71860"/>
                </a:moveTo>
                <a:cubicBezTo>
                  <a:pt x="5934013" y="59440"/>
                  <a:pt x="5937070" y="47419"/>
                  <a:pt x="5943197" y="35799"/>
                </a:cubicBezTo>
                <a:cubicBezTo>
                  <a:pt x="5949314" y="24174"/>
                  <a:pt x="5957986" y="15303"/>
                  <a:pt x="5969211" y="9181"/>
                </a:cubicBezTo>
                <a:cubicBezTo>
                  <a:pt x="5980432" y="3060"/>
                  <a:pt x="5992966" y="0"/>
                  <a:pt x="6006802" y="0"/>
                </a:cubicBezTo>
                <a:cubicBezTo>
                  <a:pt x="6028182" y="0"/>
                  <a:pt x="6045703" y="6942"/>
                  <a:pt x="6059369" y="20823"/>
                </a:cubicBezTo>
                <a:cubicBezTo>
                  <a:pt x="6073027" y="34711"/>
                  <a:pt x="6079860" y="52254"/>
                  <a:pt x="6079860" y="73458"/>
                </a:cubicBezTo>
                <a:cubicBezTo>
                  <a:pt x="6079860" y="94842"/>
                  <a:pt x="6072962" y="112561"/>
                  <a:pt x="6059172" y="126623"/>
                </a:cubicBezTo>
                <a:cubicBezTo>
                  <a:pt x="6045376" y="140682"/>
                  <a:pt x="6028005" y="147712"/>
                  <a:pt x="6007073" y="147712"/>
                </a:cubicBezTo>
                <a:cubicBezTo>
                  <a:pt x="5994120" y="147712"/>
                  <a:pt x="5981760" y="144789"/>
                  <a:pt x="5970006" y="138931"/>
                </a:cubicBezTo>
                <a:cubicBezTo>
                  <a:pt x="5958252" y="133074"/>
                  <a:pt x="5949314" y="124495"/>
                  <a:pt x="5943197" y="113181"/>
                </a:cubicBezTo>
                <a:cubicBezTo>
                  <a:pt x="5937070" y="101869"/>
                  <a:pt x="5934013" y="88096"/>
                  <a:pt x="5934013" y="71860"/>
                </a:cubicBezTo>
                <a:close/>
                <a:moveTo>
                  <a:pt x="5972335" y="73858"/>
                </a:moveTo>
                <a:cubicBezTo>
                  <a:pt x="5972335" y="87876"/>
                  <a:pt x="5975661" y="98608"/>
                  <a:pt x="5982319" y="106060"/>
                </a:cubicBezTo>
                <a:cubicBezTo>
                  <a:pt x="5988967" y="113512"/>
                  <a:pt x="5997176" y="117237"/>
                  <a:pt x="6006935" y="117237"/>
                </a:cubicBezTo>
                <a:cubicBezTo>
                  <a:pt x="6016698" y="117237"/>
                  <a:pt x="6024882" y="113512"/>
                  <a:pt x="6031490" y="106060"/>
                </a:cubicBezTo>
                <a:cubicBezTo>
                  <a:pt x="6038099" y="98608"/>
                  <a:pt x="6041405" y="87786"/>
                  <a:pt x="6041405" y="73591"/>
                </a:cubicBezTo>
                <a:cubicBezTo>
                  <a:pt x="6041405" y="59753"/>
                  <a:pt x="6038099" y="49104"/>
                  <a:pt x="6031490" y="41652"/>
                </a:cubicBezTo>
                <a:cubicBezTo>
                  <a:pt x="6024882" y="34200"/>
                  <a:pt x="6016698" y="30475"/>
                  <a:pt x="6006935" y="30475"/>
                </a:cubicBezTo>
                <a:cubicBezTo>
                  <a:pt x="5997176" y="30475"/>
                  <a:pt x="5988967" y="34200"/>
                  <a:pt x="5982319" y="41652"/>
                </a:cubicBezTo>
                <a:cubicBezTo>
                  <a:pt x="5975661" y="49104"/>
                  <a:pt x="5972335" y="59843"/>
                  <a:pt x="5972335" y="73858"/>
                </a:cubicBezTo>
                <a:close/>
                <a:moveTo>
                  <a:pt x="6108206" y="3194"/>
                </a:moveTo>
                <a:lnTo>
                  <a:pt x="6144135" y="3194"/>
                </a:lnTo>
                <a:lnTo>
                  <a:pt x="6144135" y="91959"/>
                </a:lnTo>
                <a:lnTo>
                  <a:pt x="6201630" y="3194"/>
                </a:lnTo>
                <a:lnTo>
                  <a:pt x="6238353" y="3194"/>
                </a:lnTo>
                <a:lnTo>
                  <a:pt x="6238353" y="144522"/>
                </a:lnTo>
                <a:lnTo>
                  <a:pt x="6202427" y="144522"/>
                </a:lnTo>
                <a:lnTo>
                  <a:pt x="6202427" y="54163"/>
                </a:lnTo>
                <a:lnTo>
                  <a:pt x="6144135" y="144522"/>
                </a:lnTo>
                <a:lnTo>
                  <a:pt x="6108206" y="144522"/>
                </a:lnTo>
                <a:close/>
                <a:moveTo>
                  <a:pt x="6314735" y="86497"/>
                </a:moveTo>
                <a:lnTo>
                  <a:pt x="6314735" y="62147"/>
                </a:lnTo>
                <a:cubicBezTo>
                  <a:pt x="6321215" y="62147"/>
                  <a:pt x="6325920" y="61726"/>
                  <a:pt x="6328844" y="60884"/>
                </a:cubicBezTo>
                <a:cubicBezTo>
                  <a:pt x="6331771" y="60038"/>
                  <a:pt x="6334542" y="58000"/>
                  <a:pt x="6337159" y="54760"/>
                </a:cubicBezTo>
                <a:cubicBezTo>
                  <a:pt x="6339784" y="51524"/>
                  <a:pt x="6341091" y="47819"/>
                  <a:pt x="6341091" y="43650"/>
                </a:cubicBezTo>
                <a:cubicBezTo>
                  <a:pt x="6341091" y="39211"/>
                  <a:pt x="6339467" y="35112"/>
                  <a:pt x="6336227" y="31342"/>
                </a:cubicBezTo>
                <a:cubicBezTo>
                  <a:pt x="6332994" y="27569"/>
                  <a:pt x="6328137" y="25687"/>
                  <a:pt x="6321654" y="25687"/>
                </a:cubicBezTo>
                <a:cubicBezTo>
                  <a:pt x="6316689" y="25687"/>
                  <a:pt x="6312255" y="26749"/>
                  <a:pt x="6308352" y="28876"/>
                </a:cubicBezTo>
                <a:cubicBezTo>
                  <a:pt x="6304447" y="31011"/>
                  <a:pt x="6300900" y="36069"/>
                  <a:pt x="6297707" y="44050"/>
                </a:cubicBezTo>
                <a:lnTo>
                  <a:pt x="6266030" y="37264"/>
                </a:lnTo>
                <a:cubicBezTo>
                  <a:pt x="6269227" y="24840"/>
                  <a:pt x="6276059" y="15523"/>
                  <a:pt x="6286529" y="9314"/>
                </a:cubicBezTo>
                <a:cubicBezTo>
                  <a:pt x="6296991" y="3104"/>
                  <a:pt x="6308932" y="0"/>
                  <a:pt x="6322327" y="0"/>
                </a:cubicBezTo>
                <a:cubicBezTo>
                  <a:pt x="6339359" y="0"/>
                  <a:pt x="6352553" y="3902"/>
                  <a:pt x="6361913" y="11711"/>
                </a:cubicBezTo>
                <a:cubicBezTo>
                  <a:pt x="6371273" y="19516"/>
                  <a:pt x="6375952" y="29323"/>
                  <a:pt x="6375952" y="41120"/>
                </a:cubicBezTo>
                <a:cubicBezTo>
                  <a:pt x="6375952" y="48485"/>
                  <a:pt x="6373933" y="54583"/>
                  <a:pt x="6369901" y="59418"/>
                </a:cubicBezTo>
                <a:cubicBezTo>
                  <a:pt x="6365866" y="64257"/>
                  <a:pt x="6359494" y="68756"/>
                  <a:pt x="6350803" y="72926"/>
                </a:cubicBezTo>
                <a:cubicBezTo>
                  <a:pt x="6361265" y="75766"/>
                  <a:pt x="6369095" y="80068"/>
                  <a:pt x="6374293" y="85835"/>
                </a:cubicBezTo>
                <a:cubicBezTo>
                  <a:pt x="6379481" y="91602"/>
                  <a:pt x="6382073" y="98788"/>
                  <a:pt x="6382073" y="107392"/>
                </a:cubicBezTo>
                <a:cubicBezTo>
                  <a:pt x="6382073" y="118393"/>
                  <a:pt x="6376928" y="127865"/>
                  <a:pt x="6366636" y="135804"/>
                </a:cubicBezTo>
                <a:cubicBezTo>
                  <a:pt x="6356351" y="143741"/>
                  <a:pt x="6341533" y="147712"/>
                  <a:pt x="6322191" y="147712"/>
                </a:cubicBezTo>
                <a:cubicBezTo>
                  <a:pt x="6288476" y="147712"/>
                  <a:pt x="6267855" y="134540"/>
                  <a:pt x="6260307" y="108191"/>
                </a:cubicBezTo>
                <a:lnTo>
                  <a:pt x="6294510" y="101938"/>
                </a:lnTo>
                <a:cubicBezTo>
                  <a:pt x="6300014" y="115779"/>
                  <a:pt x="6309108" y="122700"/>
                  <a:pt x="6321791" y="122700"/>
                </a:cubicBezTo>
                <a:cubicBezTo>
                  <a:pt x="6328800" y="122700"/>
                  <a:pt x="6334412" y="120856"/>
                  <a:pt x="6338628" y="117172"/>
                </a:cubicBezTo>
                <a:cubicBezTo>
                  <a:pt x="6342840" y="113493"/>
                  <a:pt x="6344946" y="109167"/>
                  <a:pt x="6344946" y="104198"/>
                </a:cubicBezTo>
                <a:cubicBezTo>
                  <a:pt x="6344946" y="98698"/>
                  <a:pt x="6342750" y="94371"/>
                  <a:pt x="6338358" y="91220"/>
                </a:cubicBezTo>
                <a:cubicBezTo>
                  <a:pt x="6333973" y="88071"/>
                  <a:pt x="6328225" y="86497"/>
                  <a:pt x="6321128" y="86497"/>
                </a:cubicBezTo>
                <a:close/>
                <a:moveTo>
                  <a:pt x="6412550" y="3194"/>
                </a:moveTo>
                <a:lnTo>
                  <a:pt x="6494389" y="3194"/>
                </a:lnTo>
                <a:cubicBezTo>
                  <a:pt x="6511154" y="3194"/>
                  <a:pt x="6523715" y="6257"/>
                  <a:pt x="6532052" y="12377"/>
                </a:cubicBezTo>
                <a:cubicBezTo>
                  <a:pt x="6540390" y="18501"/>
                  <a:pt x="6544559" y="27724"/>
                  <a:pt x="6544559" y="40057"/>
                </a:cubicBezTo>
                <a:cubicBezTo>
                  <a:pt x="6544559" y="47952"/>
                  <a:pt x="6542273" y="54825"/>
                  <a:pt x="6537708" y="60682"/>
                </a:cubicBezTo>
                <a:cubicBezTo>
                  <a:pt x="6533139" y="66539"/>
                  <a:pt x="6527394" y="70442"/>
                  <a:pt x="6520471" y="72392"/>
                </a:cubicBezTo>
                <a:cubicBezTo>
                  <a:pt x="6530231" y="74786"/>
                  <a:pt x="6537503" y="79268"/>
                  <a:pt x="6542295" y="85832"/>
                </a:cubicBezTo>
                <a:cubicBezTo>
                  <a:pt x="6547093" y="92397"/>
                  <a:pt x="6549487" y="99587"/>
                  <a:pt x="6549487" y="107392"/>
                </a:cubicBezTo>
                <a:cubicBezTo>
                  <a:pt x="6549487" y="118393"/>
                  <a:pt x="6545444" y="127333"/>
                  <a:pt x="6537374" y="134205"/>
                </a:cubicBezTo>
                <a:cubicBezTo>
                  <a:pt x="6529303" y="141084"/>
                  <a:pt x="6517365" y="144522"/>
                  <a:pt x="6501575" y="144522"/>
                </a:cubicBezTo>
                <a:lnTo>
                  <a:pt x="6412550" y="144522"/>
                </a:lnTo>
                <a:close/>
                <a:moveTo>
                  <a:pt x="6450210" y="61881"/>
                </a:moveTo>
                <a:lnTo>
                  <a:pt x="6474294" y="61881"/>
                </a:lnTo>
                <a:cubicBezTo>
                  <a:pt x="6485918" y="61881"/>
                  <a:pt x="6494324" y="60415"/>
                  <a:pt x="6499512" y="57489"/>
                </a:cubicBezTo>
                <a:cubicBezTo>
                  <a:pt x="6504707" y="54565"/>
                  <a:pt x="6507299" y="49950"/>
                  <a:pt x="6507299" y="43650"/>
                </a:cubicBezTo>
                <a:cubicBezTo>
                  <a:pt x="6507299" y="37706"/>
                  <a:pt x="6504883" y="33469"/>
                  <a:pt x="6500048" y="30938"/>
                </a:cubicBezTo>
                <a:cubicBezTo>
                  <a:pt x="6495211" y="28411"/>
                  <a:pt x="6486624" y="27147"/>
                  <a:pt x="6474294" y="27147"/>
                </a:cubicBezTo>
                <a:lnTo>
                  <a:pt x="6450210" y="27147"/>
                </a:lnTo>
                <a:close/>
                <a:moveTo>
                  <a:pt x="6450210" y="120567"/>
                </a:moveTo>
                <a:lnTo>
                  <a:pt x="6479755" y="120567"/>
                </a:lnTo>
                <a:cubicBezTo>
                  <a:pt x="6490400" y="120567"/>
                  <a:pt x="6498158" y="119280"/>
                  <a:pt x="6503040" y="116709"/>
                </a:cubicBezTo>
                <a:cubicBezTo>
                  <a:pt x="6507922" y="114135"/>
                  <a:pt x="6510363" y="109523"/>
                  <a:pt x="6510363" y="102867"/>
                </a:cubicBezTo>
                <a:cubicBezTo>
                  <a:pt x="6510363" y="95947"/>
                  <a:pt x="6507561" y="91177"/>
                  <a:pt x="6501979" y="88561"/>
                </a:cubicBezTo>
                <a:cubicBezTo>
                  <a:pt x="6496391" y="85943"/>
                  <a:pt x="6485523" y="84636"/>
                  <a:pt x="6469372" y="84636"/>
                </a:cubicBezTo>
                <a:lnTo>
                  <a:pt x="6450210" y="84636"/>
                </a:lnTo>
                <a:close/>
                <a:moveTo>
                  <a:pt x="6568863" y="71860"/>
                </a:moveTo>
                <a:cubicBezTo>
                  <a:pt x="6568863" y="59440"/>
                  <a:pt x="6571919" y="47419"/>
                  <a:pt x="6578039" y="35799"/>
                </a:cubicBezTo>
                <a:cubicBezTo>
                  <a:pt x="6584159" y="24174"/>
                  <a:pt x="6592835" y="15303"/>
                  <a:pt x="6604056" y="9181"/>
                </a:cubicBezTo>
                <a:cubicBezTo>
                  <a:pt x="6615280" y="3060"/>
                  <a:pt x="6627809" y="0"/>
                  <a:pt x="6641651" y="0"/>
                </a:cubicBezTo>
                <a:cubicBezTo>
                  <a:pt x="6663031" y="0"/>
                  <a:pt x="6680552" y="6942"/>
                  <a:pt x="6694210" y="20823"/>
                </a:cubicBezTo>
                <a:cubicBezTo>
                  <a:pt x="6707880" y="34711"/>
                  <a:pt x="6714710" y="52254"/>
                  <a:pt x="6714710" y="73458"/>
                </a:cubicBezTo>
                <a:cubicBezTo>
                  <a:pt x="6714710" y="94842"/>
                  <a:pt x="6707811" y="112561"/>
                  <a:pt x="6694017" y="126623"/>
                </a:cubicBezTo>
                <a:cubicBezTo>
                  <a:pt x="6680221" y="140682"/>
                  <a:pt x="6662854" y="147712"/>
                  <a:pt x="6641914" y="147712"/>
                </a:cubicBezTo>
                <a:cubicBezTo>
                  <a:pt x="6628961" y="147712"/>
                  <a:pt x="6616609" y="144789"/>
                  <a:pt x="6604855" y="138931"/>
                </a:cubicBezTo>
                <a:cubicBezTo>
                  <a:pt x="6593101" y="133074"/>
                  <a:pt x="6584159" y="124495"/>
                  <a:pt x="6578039" y="113181"/>
                </a:cubicBezTo>
                <a:cubicBezTo>
                  <a:pt x="6571919" y="101869"/>
                  <a:pt x="6568863" y="88096"/>
                  <a:pt x="6568863" y="71860"/>
                </a:cubicBezTo>
                <a:close/>
                <a:moveTo>
                  <a:pt x="6607184" y="73858"/>
                </a:moveTo>
                <a:cubicBezTo>
                  <a:pt x="6607184" y="87876"/>
                  <a:pt x="6610512" y="98608"/>
                  <a:pt x="6617160" y="106060"/>
                </a:cubicBezTo>
                <a:cubicBezTo>
                  <a:pt x="6623819" y="113512"/>
                  <a:pt x="6632027" y="117237"/>
                  <a:pt x="6641784" y="117237"/>
                </a:cubicBezTo>
                <a:cubicBezTo>
                  <a:pt x="6651540" y="117237"/>
                  <a:pt x="6659727" y="113512"/>
                  <a:pt x="6666339" y="106060"/>
                </a:cubicBezTo>
                <a:cubicBezTo>
                  <a:pt x="6672950" y="98608"/>
                  <a:pt x="6676246" y="87786"/>
                  <a:pt x="6676246" y="73591"/>
                </a:cubicBezTo>
                <a:cubicBezTo>
                  <a:pt x="6676246" y="59753"/>
                  <a:pt x="6672950" y="49104"/>
                  <a:pt x="6666339" y="41652"/>
                </a:cubicBezTo>
                <a:cubicBezTo>
                  <a:pt x="6659727" y="34200"/>
                  <a:pt x="6651540" y="30475"/>
                  <a:pt x="6641784" y="30475"/>
                </a:cubicBezTo>
                <a:cubicBezTo>
                  <a:pt x="6632027" y="30475"/>
                  <a:pt x="6623819" y="34200"/>
                  <a:pt x="6617160" y="41652"/>
                </a:cubicBezTo>
                <a:cubicBezTo>
                  <a:pt x="6610512" y="49104"/>
                  <a:pt x="6607184" y="59843"/>
                  <a:pt x="6607184" y="73858"/>
                </a:cubicBezTo>
                <a:close/>
                <a:moveTo>
                  <a:pt x="6857557" y="144522"/>
                </a:moveTo>
                <a:lnTo>
                  <a:pt x="6750566" y="144522"/>
                </a:lnTo>
                <a:lnTo>
                  <a:pt x="6750566" y="181786"/>
                </a:lnTo>
                <a:lnTo>
                  <a:pt x="6720221" y="181786"/>
                </a:lnTo>
                <a:lnTo>
                  <a:pt x="6720221" y="113911"/>
                </a:lnTo>
                <a:lnTo>
                  <a:pt x="6735528" y="113911"/>
                </a:lnTo>
                <a:cubicBezTo>
                  <a:pt x="6741911" y="106816"/>
                  <a:pt x="6747196" y="95727"/>
                  <a:pt x="6751360" y="80644"/>
                </a:cubicBezTo>
                <a:cubicBezTo>
                  <a:pt x="6755530" y="65564"/>
                  <a:pt x="6758017" y="39744"/>
                  <a:pt x="6758817" y="3194"/>
                </a:cubicBezTo>
                <a:lnTo>
                  <a:pt x="6872864" y="3194"/>
                </a:lnTo>
                <a:lnTo>
                  <a:pt x="6872864" y="113911"/>
                </a:lnTo>
                <a:lnTo>
                  <a:pt x="6888034" y="113911"/>
                </a:lnTo>
                <a:lnTo>
                  <a:pt x="6888034" y="181786"/>
                </a:lnTo>
                <a:lnTo>
                  <a:pt x="6857557" y="181786"/>
                </a:lnTo>
                <a:close/>
                <a:moveTo>
                  <a:pt x="6835868" y="113911"/>
                </a:moveTo>
                <a:lnTo>
                  <a:pt x="6836000" y="33934"/>
                </a:lnTo>
                <a:lnTo>
                  <a:pt x="6790757" y="33934"/>
                </a:lnTo>
                <a:cubicBezTo>
                  <a:pt x="6789243" y="72973"/>
                  <a:pt x="6783034" y="99630"/>
                  <a:pt x="6772121" y="113911"/>
                </a:cubicBezTo>
                <a:close/>
                <a:moveTo>
                  <a:pt x="6912786" y="3194"/>
                </a:moveTo>
                <a:lnTo>
                  <a:pt x="6948717" y="3194"/>
                </a:lnTo>
                <a:lnTo>
                  <a:pt x="6948717" y="91959"/>
                </a:lnTo>
                <a:lnTo>
                  <a:pt x="7006205" y="3194"/>
                </a:lnTo>
                <a:lnTo>
                  <a:pt x="7042929" y="3194"/>
                </a:lnTo>
                <a:lnTo>
                  <a:pt x="7042929" y="144522"/>
                </a:lnTo>
                <a:lnTo>
                  <a:pt x="7007001" y="144522"/>
                </a:lnTo>
                <a:lnTo>
                  <a:pt x="7007001" y="54163"/>
                </a:lnTo>
                <a:lnTo>
                  <a:pt x="6948717" y="144522"/>
                </a:lnTo>
                <a:lnTo>
                  <a:pt x="6912786" y="144522"/>
                </a:lnTo>
                <a:close/>
                <a:moveTo>
                  <a:pt x="7064492" y="3194"/>
                </a:moveTo>
                <a:lnTo>
                  <a:pt x="7192376" y="3194"/>
                </a:lnTo>
                <a:lnTo>
                  <a:pt x="7192376" y="33405"/>
                </a:lnTo>
                <a:lnTo>
                  <a:pt x="7147127" y="33405"/>
                </a:lnTo>
                <a:lnTo>
                  <a:pt x="7147127" y="144522"/>
                </a:lnTo>
                <a:lnTo>
                  <a:pt x="7109737" y="144522"/>
                </a:lnTo>
                <a:lnTo>
                  <a:pt x="7109737" y="33405"/>
                </a:lnTo>
                <a:lnTo>
                  <a:pt x="7064492" y="33405"/>
                </a:lnTo>
                <a:close/>
                <a:moveTo>
                  <a:pt x="7292487" y="99540"/>
                </a:moveTo>
                <a:lnTo>
                  <a:pt x="7329752" y="105797"/>
                </a:lnTo>
                <a:cubicBezTo>
                  <a:pt x="7324953" y="119459"/>
                  <a:pt x="7317393" y="129860"/>
                  <a:pt x="7307057" y="137002"/>
                </a:cubicBezTo>
                <a:cubicBezTo>
                  <a:pt x="7296726" y="144145"/>
                  <a:pt x="7283795" y="147712"/>
                  <a:pt x="7268271" y="147712"/>
                </a:cubicBezTo>
                <a:cubicBezTo>
                  <a:pt x="7243693" y="147712"/>
                  <a:pt x="7225503" y="139683"/>
                  <a:pt x="7213702" y="123628"/>
                </a:cubicBezTo>
                <a:cubicBezTo>
                  <a:pt x="7204393" y="110762"/>
                  <a:pt x="7199735" y="94529"/>
                  <a:pt x="7199735" y="74924"/>
                </a:cubicBezTo>
                <a:cubicBezTo>
                  <a:pt x="7199735" y="51502"/>
                  <a:pt x="7205857" y="33160"/>
                  <a:pt x="7218097" y="19894"/>
                </a:cubicBezTo>
                <a:cubicBezTo>
                  <a:pt x="7230337" y="6632"/>
                  <a:pt x="7245821" y="0"/>
                  <a:pt x="7264538" y="0"/>
                </a:cubicBezTo>
                <a:cubicBezTo>
                  <a:pt x="7285565" y="0"/>
                  <a:pt x="7302153" y="6942"/>
                  <a:pt x="7314315" y="20823"/>
                </a:cubicBezTo>
                <a:cubicBezTo>
                  <a:pt x="7326468" y="34711"/>
                  <a:pt x="7332279" y="55984"/>
                  <a:pt x="7331738" y="84636"/>
                </a:cubicBezTo>
                <a:lnTo>
                  <a:pt x="7238056" y="84636"/>
                </a:lnTo>
                <a:cubicBezTo>
                  <a:pt x="7238322" y="95727"/>
                  <a:pt x="7241342" y="104357"/>
                  <a:pt x="7247109" y="110520"/>
                </a:cubicBezTo>
                <a:cubicBezTo>
                  <a:pt x="7252877" y="116684"/>
                  <a:pt x="7260063" y="119768"/>
                  <a:pt x="7268666" y="119768"/>
                </a:cubicBezTo>
                <a:cubicBezTo>
                  <a:pt x="7274523" y="119768"/>
                  <a:pt x="7279445" y="118173"/>
                  <a:pt x="7283433" y="114977"/>
                </a:cubicBezTo>
                <a:cubicBezTo>
                  <a:pt x="7287430" y="111784"/>
                  <a:pt x="7290443" y="106639"/>
                  <a:pt x="7292487" y="99540"/>
                </a:cubicBezTo>
                <a:close/>
                <a:moveTo>
                  <a:pt x="7294615" y="61751"/>
                </a:moveTo>
                <a:cubicBezTo>
                  <a:pt x="7294345" y="50926"/>
                  <a:pt x="7291555" y="42692"/>
                  <a:pt x="7286234" y="37062"/>
                </a:cubicBezTo>
                <a:cubicBezTo>
                  <a:pt x="7280906" y="31428"/>
                  <a:pt x="7274433" y="28613"/>
                  <a:pt x="7266802" y="28613"/>
                </a:cubicBezTo>
                <a:cubicBezTo>
                  <a:pt x="7258644" y="28613"/>
                  <a:pt x="7251900" y="31584"/>
                  <a:pt x="7246573" y="37527"/>
                </a:cubicBezTo>
                <a:cubicBezTo>
                  <a:pt x="7241253" y="43474"/>
                  <a:pt x="7238632" y="51545"/>
                  <a:pt x="7238726" y="61751"/>
                </a:cubicBezTo>
                <a:close/>
                <a:moveTo>
                  <a:pt x="7372329" y="3194"/>
                </a:moveTo>
                <a:lnTo>
                  <a:pt x="7497555" y="3194"/>
                </a:lnTo>
                <a:lnTo>
                  <a:pt x="7497555" y="144522"/>
                </a:lnTo>
                <a:lnTo>
                  <a:pt x="7460298" y="144522"/>
                </a:lnTo>
                <a:lnTo>
                  <a:pt x="7460298" y="33534"/>
                </a:lnTo>
                <a:lnTo>
                  <a:pt x="7409327" y="33534"/>
                </a:lnTo>
                <a:lnTo>
                  <a:pt x="7409327" y="97013"/>
                </a:lnTo>
                <a:cubicBezTo>
                  <a:pt x="7409327" y="113159"/>
                  <a:pt x="7407461" y="124495"/>
                  <a:pt x="7403739" y="131016"/>
                </a:cubicBezTo>
                <a:cubicBezTo>
                  <a:pt x="7400013" y="137531"/>
                  <a:pt x="7395883" y="141816"/>
                  <a:pt x="7391366" y="143857"/>
                </a:cubicBezTo>
                <a:cubicBezTo>
                  <a:pt x="7386840" y="145894"/>
                  <a:pt x="7379565" y="146916"/>
                  <a:pt x="7369535" y="146916"/>
                </a:cubicBezTo>
                <a:cubicBezTo>
                  <a:pt x="7363592" y="146916"/>
                  <a:pt x="7355736" y="146117"/>
                  <a:pt x="7345980" y="144522"/>
                </a:cubicBezTo>
                <a:lnTo>
                  <a:pt x="7345980" y="116974"/>
                </a:lnTo>
                <a:cubicBezTo>
                  <a:pt x="7346782" y="116974"/>
                  <a:pt x="7348868" y="117062"/>
                  <a:pt x="7352233" y="117237"/>
                </a:cubicBezTo>
                <a:cubicBezTo>
                  <a:pt x="7356142" y="117504"/>
                  <a:pt x="7359152" y="117641"/>
                  <a:pt x="7361284" y="117641"/>
                </a:cubicBezTo>
                <a:cubicBezTo>
                  <a:pt x="7366338" y="117641"/>
                  <a:pt x="7369449" y="115974"/>
                  <a:pt x="7370600" y="112648"/>
                </a:cubicBezTo>
                <a:cubicBezTo>
                  <a:pt x="7371756" y="109321"/>
                  <a:pt x="7372329" y="100073"/>
                  <a:pt x="7372329" y="84903"/>
                </a:cubicBezTo>
                <a:close/>
                <a:moveTo>
                  <a:pt x="7656444" y="3194"/>
                </a:moveTo>
                <a:lnTo>
                  <a:pt x="7656444" y="144522"/>
                </a:lnTo>
                <a:lnTo>
                  <a:pt x="7619317" y="144522"/>
                </a:lnTo>
                <a:lnTo>
                  <a:pt x="7619317" y="85835"/>
                </a:lnTo>
                <a:lnTo>
                  <a:pt x="7615858" y="85835"/>
                </a:lnTo>
                <a:cubicBezTo>
                  <a:pt x="7607783" y="85835"/>
                  <a:pt x="7601865" y="86875"/>
                  <a:pt x="7598092" y="88963"/>
                </a:cubicBezTo>
                <a:cubicBezTo>
                  <a:pt x="7594322" y="91047"/>
                  <a:pt x="7590129" y="95462"/>
                  <a:pt x="7585514" y="102204"/>
                </a:cubicBezTo>
                <a:lnTo>
                  <a:pt x="7583260" y="104998"/>
                </a:lnTo>
                <a:lnTo>
                  <a:pt x="7558636" y="144522"/>
                </a:lnTo>
                <a:lnTo>
                  <a:pt x="7515119" y="144522"/>
                </a:lnTo>
                <a:lnTo>
                  <a:pt x="7541871" y="103536"/>
                </a:lnTo>
                <a:cubicBezTo>
                  <a:pt x="7549499" y="91822"/>
                  <a:pt x="7556418" y="85080"/>
                  <a:pt x="7562624" y="83308"/>
                </a:cubicBezTo>
                <a:cubicBezTo>
                  <a:pt x="7552160" y="82684"/>
                  <a:pt x="7543664" y="78714"/>
                  <a:pt x="7537148" y="71395"/>
                </a:cubicBezTo>
                <a:cubicBezTo>
                  <a:pt x="7530620" y="64073"/>
                  <a:pt x="7527359" y="54738"/>
                  <a:pt x="7527359" y="43384"/>
                </a:cubicBezTo>
                <a:cubicBezTo>
                  <a:pt x="7527359" y="34244"/>
                  <a:pt x="7529512" y="26439"/>
                  <a:pt x="7533821" y="19962"/>
                </a:cubicBezTo>
                <a:cubicBezTo>
                  <a:pt x="7538120" y="13486"/>
                  <a:pt x="7543839" y="9069"/>
                  <a:pt x="7550986" y="6718"/>
                </a:cubicBezTo>
                <a:cubicBezTo>
                  <a:pt x="7558125" y="4371"/>
                  <a:pt x="7568748" y="3194"/>
                  <a:pt x="7582853" y="3194"/>
                </a:cubicBezTo>
                <a:close/>
                <a:moveTo>
                  <a:pt x="7619317" y="27281"/>
                </a:moveTo>
                <a:lnTo>
                  <a:pt x="7592570" y="27281"/>
                </a:lnTo>
                <a:cubicBezTo>
                  <a:pt x="7582719" y="27281"/>
                  <a:pt x="7575800" y="28678"/>
                  <a:pt x="7571811" y="31472"/>
                </a:cubicBezTo>
                <a:cubicBezTo>
                  <a:pt x="7567816" y="34268"/>
                  <a:pt x="7565821" y="38905"/>
                  <a:pt x="7565821" y="45382"/>
                </a:cubicBezTo>
                <a:cubicBezTo>
                  <a:pt x="7565821" y="51858"/>
                  <a:pt x="7568085" y="56514"/>
                  <a:pt x="7572611" y="59353"/>
                </a:cubicBezTo>
                <a:cubicBezTo>
                  <a:pt x="7577129" y="62194"/>
                  <a:pt x="7584542" y="63613"/>
                  <a:pt x="7594830" y="63613"/>
                </a:cubicBezTo>
                <a:lnTo>
                  <a:pt x="7619317" y="63613"/>
                </a:lnTo>
                <a:close/>
                <a:moveTo>
                  <a:pt x="7766302" y="3194"/>
                </a:moveTo>
                <a:lnTo>
                  <a:pt x="7801169" y="3194"/>
                </a:lnTo>
                <a:lnTo>
                  <a:pt x="7801169" y="23955"/>
                </a:lnTo>
                <a:cubicBezTo>
                  <a:pt x="7805697" y="16859"/>
                  <a:pt x="7811816" y="11092"/>
                  <a:pt x="7819531" y="6653"/>
                </a:cubicBezTo>
                <a:cubicBezTo>
                  <a:pt x="7827253" y="2215"/>
                  <a:pt x="7835814" y="0"/>
                  <a:pt x="7845217" y="0"/>
                </a:cubicBezTo>
                <a:cubicBezTo>
                  <a:pt x="7861633" y="0"/>
                  <a:pt x="7875563" y="6430"/>
                  <a:pt x="7887003" y="19292"/>
                </a:cubicBezTo>
                <a:cubicBezTo>
                  <a:pt x="7898450" y="32159"/>
                  <a:pt x="7904170" y="50080"/>
                  <a:pt x="7904170" y="73059"/>
                </a:cubicBezTo>
                <a:cubicBezTo>
                  <a:pt x="7904170" y="96657"/>
                  <a:pt x="7898403" y="114998"/>
                  <a:pt x="7886873" y="128084"/>
                </a:cubicBezTo>
                <a:cubicBezTo>
                  <a:pt x="7875343" y="141170"/>
                  <a:pt x="7861367" y="147712"/>
                  <a:pt x="7844952" y="147712"/>
                </a:cubicBezTo>
                <a:cubicBezTo>
                  <a:pt x="7837143" y="147712"/>
                  <a:pt x="7830069" y="146160"/>
                  <a:pt x="7823729" y="143058"/>
                </a:cubicBezTo>
                <a:cubicBezTo>
                  <a:pt x="7817379" y="139954"/>
                  <a:pt x="7810708" y="134630"/>
                  <a:pt x="7803698" y="127087"/>
                </a:cubicBezTo>
                <a:lnTo>
                  <a:pt x="7803698" y="198285"/>
                </a:lnTo>
                <a:lnTo>
                  <a:pt x="7766302" y="198285"/>
                </a:lnTo>
                <a:close/>
                <a:moveTo>
                  <a:pt x="7803304" y="71464"/>
                </a:moveTo>
                <a:cubicBezTo>
                  <a:pt x="7803304" y="87344"/>
                  <a:pt x="7806449" y="99079"/>
                  <a:pt x="7812749" y="106661"/>
                </a:cubicBezTo>
                <a:cubicBezTo>
                  <a:pt x="7819049" y="114246"/>
                  <a:pt x="7826721" y="118041"/>
                  <a:pt x="7835771" y="118041"/>
                </a:cubicBezTo>
                <a:cubicBezTo>
                  <a:pt x="7844461" y="118041"/>
                  <a:pt x="7851694" y="114559"/>
                  <a:pt x="7857461" y="107593"/>
                </a:cubicBezTo>
                <a:cubicBezTo>
                  <a:pt x="7863225" y="100627"/>
                  <a:pt x="7866113" y="89205"/>
                  <a:pt x="7866113" y="73325"/>
                </a:cubicBezTo>
                <a:cubicBezTo>
                  <a:pt x="7866113" y="58511"/>
                  <a:pt x="7863138" y="47509"/>
                  <a:pt x="7857195" y="40324"/>
                </a:cubicBezTo>
                <a:cubicBezTo>
                  <a:pt x="7851251" y="33138"/>
                  <a:pt x="7843889" y="29545"/>
                  <a:pt x="7835102" y="29545"/>
                </a:cubicBezTo>
                <a:cubicBezTo>
                  <a:pt x="7825965" y="29545"/>
                  <a:pt x="7818379" y="33073"/>
                  <a:pt x="7812346" y="40122"/>
                </a:cubicBezTo>
                <a:cubicBezTo>
                  <a:pt x="7806312" y="47178"/>
                  <a:pt x="7803304" y="57626"/>
                  <a:pt x="7803304" y="71464"/>
                </a:cubicBezTo>
                <a:close/>
                <a:moveTo>
                  <a:pt x="7961789" y="46310"/>
                </a:moveTo>
                <a:lnTo>
                  <a:pt x="7927859" y="40188"/>
                </a:lnTo>
                <a:cubicBezTo>
                  <a:pt x="7931671" y="26525"/>
                  <a:pt x="7938235" y="16409"/>
                  <a:pt x="7947551" y="9846"/>
                </a:cubicBezTo>
                <a:cubicBezTo>
                  <a:pt x="7956868" y="3280"/>
                  <a:pt x="7970710" y="0"/>
                  <a:pt x="7989070" y="0"/>
                </a:cubicBezTo>
                <a:cubicBezTo>
                  <a:pt x="8005749" y="0"/>
                  <a:pt x="8018172" y="1973"/>
                  <a:pt x="8026337" y="5922"/>
                </a:cubicBezTo>
                <a:cubicBezTo>
                  <a:pt x="8034498" y="9871"/>
                  <a:pt x="8040243" y="14883"/>
                  <a:pt x="8043571" y="20960"/>
                </a:cubicBezTo>
                <a:cubicBezTo>
                  <a:pt x="8046897" y="27039"/>
                  <a:pt x="8048559" y="38196"/>
                  <a:pt x="8048559" y="54428"/>
                </a:cubicBezTo>
                <a:lnTo>
                  <a:pt x="8048157" y="98078"/>
                </a:lnTo>
                <a:cubicBezTo>
                  <a:pt x="8048157" y="110495"/>
                  <a:pt x="8048758" y="119657"/>
                  <a:pt x="8049957" y="125553"/>
                </a:cubicBezTo>
                <a:cubicBezTo>
                  <a:pt x="8051155" y="131457"/>
                  <a:pt x="8053394" y="137780"/>
                  <a:pt x="8056671" y="144522"/>
                </a:cubicBezTo>
                <a:lnTo>
                  <a:pt x="8019677" y="144522"/>
                </a:lnTo>
                <a:cubicBezTo>
                  <a:pt x="8018702" y="142034"/>
                  <a:pt x="8017503" y="138352"/>
                  <a:pt x="8016084" y="133478"/>
                </a:cubicBezTo>
                <a:cubicBezTo>
                  <a:pt x="8015468" y="131259"/>
                  <a:pt x="8015018" y="129795"/>
                  <a:pt x="8014752" y="129085"/>
                </a:cubicBezTo>
                <a:cubicBezTo>
                  <a:pt x="8008366" y="135295"/>
                  <a:pt x="8001536" y="139954"/>
                  <a:pt x="7994265" y="143058"/>
                </a:cubicBezTo>
                <a:cubicBezTo>
                  <a:pt x="7986992" y="146160"/>
                  <a:pt x="7979224" y="147712"/>
                  <a:pt x="7970972" y="147712"/>
                </a:cubicBezTo>
                <a:cubicBezTo>
                  <a:pt x="7956424" y="147712"/>
                  <a:pt x="7944955" y="143766"/>
                  <a:pt x="7936571" y="135872"/>
                </a:cubicBezTo>
                <a:cubicBezTo>
                  <a:pt x="7928190" y="127976"/>
                  <a:pt x="7923997" y="117994"/>
                  <a:pt x="7923997" y="105931"/>
                </a:cubicBezTo>
                <a:cubicBezTo>
                  <a:pt x="7923997" y="97946"/>
                  <a:pt x="7925904" y="90825"/>
                  <a:pt x="7929721" y="84568"/>
                </a:cubicBezTo>
                <a:cubicBezTo>
                  <a:pt x="7933533" y="78314"/>
                  <a:pt x="7938878" y="73523"/>
                  <a:pt x="7945758" y="70196"/>
                </a:cubicBezTo>
                <a:cubicBezTo>
                  <a:pt x="7952632" y="66870"/>
                  <a:pt x="7962545" y="63965"/>
                  <a:pt x="7975498" y="61484"/>
                </a:cubicBezTo>
                <a:cubicBezTo>
                  <a:pt x="7992979" y="58198"/>
                  <a:pt x="8005086" y="55138"/>
                  <a:pt x="8011830" y="52301"/>
                </a:cubicBezTo>
                <a:lnTo>
                  <a:pt x="8011830" y="48571"/>
                </a:lnTo>
                <a:cubicBezTo>
                  <a:pt x="8011830" y="41385"/>
                  <a:pt x="8010051" y="36263"/>
                  <a:pt x="8006501" y="33203"/>
                </a:cubicBezTo>
                <a:cubicBezTo>
                  <a:pt x="8002951" y="30143"/>
                  <a:pt x="7996256" y="28613"/>
                  <a:pt x="7986409" y="28613"/>
                </a:cubicBezTo>
                <a:cubicBezTo>
                  <a:pt x="7979761" y="28613"/>
                  <a:pt x="7974565" y="29920"/>
                  <a:pt x="7970839" y="32537"/>
                </a:cubicBezTo>
                <a:cubicBezTo>
                  <a:pt x="7967113" y="35155"/>
                  <a:pt x="7964097" y="39744"/>
                  <a:pt x="7961789" y="46310"/>
                </a:cubicBezTo>
                <a:close/>
                <a:moveTo>
                  <a:pt x="8011830" y="76654"/>
                </a:moveTo>
                <a:cubicBezTo>
                  <a:pt x="8007038" y="78250"/>
                  <a:pt x="7999452" y="80158"/>
                  <a:pt x="7989070" y="82376"/>
                </a:cubicBezTo>
                <a:cubicBezTo>
                  <a:pt x="7978691" y="84589"/>
                  <a:pt x="7971905" y="86764"/>
                  <a:pt x="7968712" y="88899"/>
                </a:cubicBezTo>
                <a:cubicBezTo>
                  <a:pt x="7963830" y="92354"/>
                  <a:pt x="7961393" y="96747"/>
                  <a:pt x="7961393" y="102071"/>
                </a:cubicBezTo>
                <a:cubicBezTo>
                  <a:pt x="7961393" y="107306"/>
                  <a:pt x="7963345" y="111831"/>
                  <a:pt x="7967246" y="115643"/>
                </a:cubicBezTo>
                <a:cubicBezTo>
                  <a:pt x="7971153" y="119459"/>
                  <a:pt x="7976117" y="121367"/>
                  <a:pt x="7982155" y="121367"/>
                </a:cubicBezTo>
                <a:cubicBezTo>
                  <a:pt x="7988894" y="121367"/>
                  <a:pt x="7995330" y="119153"/>
                  <a:pt x="8001450" y="114714"/>
                </a:cubicBezTo>
                <a:cubicBezTo>
                  <a:pt x="8005973" y="111341"/>
                  <a:pt x="8008942" y="107216"/>
                  <a:pt x="8010361" y="102338"/>
                </a:cubicBezTo>
                <a:cubicBezTo>
                  <a:pt x="8011336" y="99141"/>
                  <a:pt x="8011830" y="93064"/>
                  <a:pt x="8011830" y="84103"/>
                </a:cubicBezTo>
                <a:close/>
                <a:moveTo>
                  <a:pt x="8085816" y="3194"/>
                </a:moveTo>
                <a:lnTo>
                  <a:pt x="8167659" y="3194"/>
                </a:lnTo>
                <a:cubicBezTo>
                  <a:pt x="8184424" y="3194"/>
                  <a:pt x="8196980" y="6257"/>
                  <a:pt x="8205318" y="12377"/>
                </a:cubicBezTo>
                <a:cubicBezTo>
                  <a:pt x="8213656" y="18501"/>
                  <a:pt x="8217832" y="27724"/>
                  <a:pt x="8217832" y="40057"/>
                </a:cubicBezTo>
                <a:cubicBezTo>
                  <a:pt x="8217832" y="47952"/>
                  <a:pt x="8215547" y="54825"/>
                  <a:pt x="8210977" y="60682"/>
                </a:cubicBezTo>
                <a:cubicBezTo>
                  <a:pt x="8206405" y="66539"/>
                  <a:pt x="8200664" y="70442"/>
                  <a:pt x="8193741" y="72392"/>
                </a:cubicBezTo>
                <a:cubicBezTo>
                  <a:pt x="8203505" y="74786"/>
                  <a:pt x="8210776" y="79268"/>
                  <a:pt x="8215568" y="85832"/>
                </a:cubicBezTo>
                <a:cubicBezTo>
                  <a:pt x="8220363" y="92397"/>
                  <a:pt x="8222756" y="99587"/>
                  <a:pt x="8222756" y="107392"/>
                </a:cubicBezTo>
                <a:cubicBezTo>
                  <a:pt x="8222756" y="118393"/>
                  <a:pt x="8218714" y="127333"/>
                  <a:pt x="8210647" y="134205"/>
                </a:cubicBezTo>
                <a:cubicBezTo>
                  <a:pt x="8202571" y="141084"/>
                  <a:pt x="8190638" y="144522"/>
                  <a:pt x="8174844" y="144522"/>
                </a:cubicBezTo>
                <a:lnTo>
                  <a:pt x="8085816" y="144522"/>
                </a:lnTo>
                <a:close/>
                <a:moveTo>
                  <a:pt x="8123479" y="61881"/>
                </a:moveTo>
                <a:lnTo>
                  <a:pt x="8147564" y="61881"/>
                </a:lnTo>
                <a:cubicBezTo>
                  <a:pt x="8159184" y="61881"/>
                  <a:pt x="8167590" y="60415"/>
                  <a:pt x="8172786" y="57489"/>
                </a:cubicBezTo>
                <a:cubicBezTo>
                  <a:pt x="8177972" y="54565"/>
                  <a:pt x="8180564" y="49950"/>
                  <a:pt x="8180564" y="43650"/>
                </a:cubicBezTo>
                <a:cubicBezTo>
                  <a:pt x="8180564" y="37706"/>
                  <a:pt x="8178149" y="33469"/>
                  <a:pt x="8173314" y="30938"/>
                </a:cubicBezTo>
                <a:cubicBezTo>
                  <a:pt x="8168479" y="28411"/>
                  <a:pt x="8159898" y="27147"/>
                  <a:pt x="8147564" y="27147"/>
                </a:cubicBezTo>
                <a:lnTo>
                  <a:pt x="8123479" y="27147"/>
                </a:lnTo>
                <a:close/>
                <a:moveTo>
                  <a:pt x="8123479" y="120567"/>
                </a:moveTo>
                <a:lnTo>
                  <a:pt x="8153025" y="120567"/>
                </a:lnTo>
                <a:cubicBezTo>
                  <a:pt x="8163670" y="120567"/>
                  <a:pt x="8171428" y="119280"/>
                  <a:pt x="8176314" y="116709"/>
                </a:cubicBezTo>
                <a:cubicBezTo>
                  <a:pt x="8181191" y="114135"/>
                  <a:pt x="8183629" y="109523"/>
                  <a:pt x="8183629" y="102867"/>
                </a:cubicBezTo>
                <a:cubicBezTo>
                  <a:pt x="8183629" y="95947"/>
                  <a:pt x="8180831" y="91177"/>
                  <a:pt x="8175247" y="88561"/>
                </a:cubicBezTo>
                <a:cubicBezTo>
                  <a:pt x="8169656" y="85943"/>
                  <a:pt x="8158792" y="84636"/>
                  <a:pt x="8142639" y="84636"/>
                </a:cubicBezTo>
                <a:lnTo>
                  <a:pt x="8123479" y="84636"/>
                </a:lnTo>
                <a:close/>
                <a:moveTo>
                  <a:pt x="8251496" y="3194"/>
                </a:moveTo>
                <a:lnTo>
                  <a:pt x="8288893" y="3194"/>
                </a:lnTo>
                <a:lnTo>
                  <a:pt x="8288893" y="54962"/>
                </a:lnTo>
                <a:lnTo>
                  <a:pt x="8342388" y="54962"/>
                </a:lnTo>
                <a:lnTo>
                  <a:pt x="8342388" y="3194"/>
                </a:lnTo>
                <a:lnTo>
                  <a:pt x="8379911" y="3194"/>
                </a:lnTo>
                <a:lnTo>
                  <a:pt x="8379911" y="144522"/>
                </a:lnTo>
                <a:lnTo>
                  <a:pt x="8342388" y="144522"/>
                </a:lnTo>
                <a:lnTo>
                  <a:pt x="8342388" y="85169"/>
                </a:lnTo>
                <a:lnTo>
                  <a:pt x="8288893" y="85169"/>
                </a:lnTo>
                <a:lnTo>
                  <a:pt x="8288893" y="144522"/>
                </a:lnTo>
                <a:lnTo>
                  <a:pt x="8251496" y="144522"/>
                </a:lnTo>
                <a:close/>
                <a:moveTo>
                  <a:pt x="8445521" y="46310"/>
                </a:moveTo>
                <a:lnTo>
                  <a:pt x="8411584" y="40188"/>
                </a:lnTo>
                <a:cubicBezTo>
                  <a:pt x="8415396" y="26525"/>
                  <a:pt x="8421966" y="16409"/>
                  <a:pt x="8431283" y="9846"/>
                </a:cubicBezTo>
                <a:cubicBezTo>
                  <a:pt x="8440599" y="3280"/>
                  <a:pt x="8454443" y="0"/>
                  <a:pt x="8472801" y="0"/>
                </a:cubicBezTo>
                <a:cubicBezTo>
                  <a:pt x="8489480" y="0"/>
                  <a:pt x="8501905" y="1973"/>
                  <a:pt x="8510062" y="5922"/>
                </a:cubicBezTo>
                <a:cubicBezTo>
                  <a:pt x="8518223" y="9871"/>
                  <a:pt x="8523969" y="14883"/>
                  <a:pt x="8527299" y="20960"/>
                </a:cubicBezTo>
                <a:cubicBezTo>
                  <a:pt x="8530629" y="27039"/>
                  <a:pt x="8532285" y="38196"/>
                  <a:pt x="8532285" y="54428"/>
                </a:cubicBezTo>
                <a:lnTo>
                  <a:pt x="8531888" y="98078"/>
                </a:lnTo>
                <a:cubicBezTo>
                  <a:pt x="8531888" y="110495"/>
                  <a:pt x="8532483" y="119657"/>
                  <a:pt x="8533681" y="125553"/>
                </a:cubicBezTo>
                <a:cubicBezTo>
                  <a:pt x="8534881" y="131457"/>
                  <a:pt x="8537119" y="137780"/>
                  <a:pt x="8540403" y="144522"/>
                </a:cubicBezTo>
                <a:lnTo>
                  <a:pt x="8503413" y="144522"/>
                </a:lnTo>
                <a:cubicBezTo>
                  <a:pt x="8502433" y="142034"/>
                  <a:pt x="8501235" y="138352"/>
                  <a:pt x="8499816" y="133478"/>
                </a:cubicBezTo>
                <a:cubicBezTo>
                  <a:pt x="8499194" y="131259"/>
                  <a:pt x="8498750" y="129795"/>
                  <a:pt x="8498485" y="129085"/>
                </a:cubicBezTo>
                <a:cubicBezTo>
                  <a:pt x="8492094" y="135295"/>
                  <a:pt x="8485269" y="139954"/>
                  <a:pt x="8477989" y="143058"/>
                </a:cubicBezTo>
                <a:cubicBezTo>
                  <a:pt x="8470718" y="146160"/>
                  <a:pt x="8462956" y="147712"/>
                  <a:pt x="8454698" y="147712"/>
                </a:cubicBezTo>
                <a:cubicBezTo>
                  <a:pt x="8440150" y="147712"/>
                  <a:pt x="8428688" y="143766"/>
                  <a:pt x="8420304" y="135872"/>
                </a:cubicBezTo>
                <a:cubicBezTo>
                  <a:pt x="8411915" y="127976"/>
                  <a:pt x="8407728" y="117994"/>
                  <a:pt x="8407728" y="105931"/>
                </a:cubicBezTo>
                <a:cubicBezTo>
                  <a:pt x="8407728" y="97946"/>
                  <a:pt x="8409637" y="90825"/>
                  <a:pt x="8413452" y="84568"/>
                </a:cubicBezTo>
                <a:cubicBezTo>
                  <a:pt x="8417264" y="78314"/>
                  <a:pt x="8422614" y="73523"/>
                  <a:pt x="8429483" y="70196"/>
                </a:cubicBezTo>
                <a:cubicBezTo>
                  <a:pt x="8436356" y="66870"/>
                  <a:pt x="8446270" y="63965"/>
                  <a:pt x="8459223" y="61484"/>
                </a:cubicBezTo>
                <a:cubicBezTo>
                  <a:pt x="8476704" y="58198"/>
                  <a:pt x="8488811" y="55138"/>
                  <a:pt x="8495554" y="52301"/>
                </a:cubicBezTo>
                <a:lnTo>
                  <a:pt x="8495554" y="48571"/>
                </a:lnTo>
                <a:cubicBezTo>
                  <a:pt x="8495554" y="41385"/>
                  <a:pt x="8493786" y="36263"/>
                  <a:pt x="8490234" y="33203"/>
                </a:cubicBezTo>
                <a:cubicBezTo>
                  <a:pt x="8486684" y="30143"/>
                  <a:pt x="8479987" y="28613"/>
                  <a:pt x="8470141" y="28613"/>
                </a:cubicBezTo>
                <a:cubicBezTo>
                  <a:pt x="8463485" y="28613"/>
                  <a:pt x="8458297" y="29920"/>
                  <a:pt x="8454572" y="32537"/>
                </a:cubicBezTo>
                <a:cubicBezTo>
                  <a:pt x="8450838" y="35155"/>
                  <a:pt x="8447829" y="39744"/>
                  <a:pt x="8445521" y="46310"/>
                </a:cubicBezTo>
                <a:close/>
                <a:moveTo>
                  <a:pt x="8495554" y="76654"/>
                </a:moveTo>
                <a:cubicBezTo>
                  <a:pt x="8490762" y="78250"/>
                  <a:pt x="8483184" y="80158"/>
                  <a:pt x="8472801" y="82376"/>
                </a:cubicBezTo>
                <a:cubicBezTo>
                  <a:pt x="8462415" y="84589"/>
                  <a:pt x="8455630" y="86764"/>
                  <a:pt x="8452444" y="88899"/>
                </a:cubicBezTo>
                <a:cubicBezTo>
                  <a:pt x="8447563" y="92354"/>
                  <a:pt x="8445118" y="96747"/>
                  <a:pt x="8445118" y="102071"/>
                </a:cubicBezTo>
                <a:cubicBezTo>
                  <a:pt x="8445118" y="107306"/>
                  <a:pt x="8447069" y="111831"/>
                  <a:pt x="8450979" y="115643"/>
                </a:cubicBezTo>
                <a:cubicBezTo>
                  <a:pt x="8454885" y="119459"/>
                  <a:pt x="8459849" y="121367"/>
                  <a:pt x="8465879" y="121367"/>
                </a:cubicBezTo>
                <a:cubicBezTo>
                  <a:pt x="8472625" y="121367"/>
                  <a:pt x="8479055" y="119153"/>
                  <a:pt x="8485175" y="114714"/>
                </a:cubicBezTo>
                <a:cubicBezTo>
                  <a:pt x="8489700" y="111341"/>
                  <a:pt x="8492675" y="107216"/>
                  <a:pt x="8494092" y="102338"/>
                </a:cubicBezTo>
                <a:cubicBezTo>
                  <a:pt x="8495068" y="99141"/>
                  <a:pt x="8495554" y="93064"/>
                  <a:pt x="8495554" y="8410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056567" y="4622801"/>
            <a:ext cx="1104108" cy="199217"/>
          </a:xfrm>
          <a:custGeom>
            <a:avLst/>
            <a:gdLst/>
            <a:ahLst/>
            <a:cxnLst/>
            <a:rect l="l" t="t" r="r" b="b"/>
            <a:pathLst>
              <a:path w="1104108" h="199217">
                <a:moveTo>
                  <a:pt x="85705" y="195887"/>
                </a:moveTo>
                <a:lnTo>
                  <a:pt x="48308" y="195887"/>
                </a:lnTo>
                <a:lnTo>
                  <a:pt x="48308" y="54958"/>
                </a:lnTo>
                <a:cubicBezTo>
                  <a:pt x="34650" y="67734"/>
                  <a:pt x="18547" y="77184"/>
                  <a:pt x="0" y="83304"/>
                </a:cubicBezTo>
                <a:lnTo>
                  <a:pt x="0" y="49374"/>
                </a:lnTo>
                <a:cubicBezTo>
                  <a:pt x="9756" y="46177"/>
                  <a:pt x="20362" y="40122"/>
                  <a:pt x="31810" y="31205"/>
                </a:cubicBezTo>
                <a:cubicBezTo>
                  <a:pt x="43258" y="22287"/>
                  <a:pt x="51102" y="11887"/>
                  <a:pt x="55361" y="0"/>
                </a:cubicBezTo>
                <a:lnTo>
                  <a:pt x="85705" y="0"/>
                </a:lnTo>
                <a:close/>
                <a:moveTo>
                  <a:pt x="142125" y="145717"/>
                </a:moveTo>
                <a:lnTo>
                  <a:pt x="179392" y="141858"/>
                </a:lnTo>
                <a:cubicBezTo>
                  <a:pt x="180453" y="150285"/>
                  <a:pt x="183600" y="156963"/>
                  <a:pt x="188842" y="161884"/>
                </a:cubicBezTo>
                <a:cubicBezTo>
                  <a:pt x="194069" y="166809"/>
                  <a:pt x="200103" y="169272"/>
                  <a:pt x="206935" y="169272"/>
                </a:cubicBezTo>
                <a:cubicBezTo>
                  <a:pt x="214743" y="169272"/>
                  <a:pt x="221350" y="166101"/>
                  <a:pt x="226768" y="159757"/>
                </a:cubicBezTo>
                <a:cubicBezTo>
                  <a:pt x="232175" y="153417"/>
                  <a:pt x="234885" y="143855"/>
                  <a:pt x="234885" y="131079"/>
                </a:cubicBezTo>
                <a:cubicBezTo>
                  <a:pt x="234885" y="119102"/>
                  <a:pt x="232197" y="110120"/>
                  <a:pt x="226836" y="104130"/>
                </a:cubicBezTo>
                <a:cubicBezTo>
                  <a:pt x="221462" y="98143"/>
                  <a:pt x="214478" y="95148"/>
                  <a:pt x="205870" y="95148"/>
                </a:cubicBezTo>
                <a:cubicBezTo>
                  <a:pt x="195134" y="95148"/>
                  <a:pt x="185512" y="99893"/>
                  <a:pt x="176998" y="109389"/>
                </a:cubicBezTo>
                <a:lnTo>
                  <a:pt x="146650" y="104997"/>
                </a:lnTo>
                <a:lnTo>
                  <a:pt x="165813" y="3459"/>
                </a:lnTo>
                <a:lnTo>
                  <a:pt x="264694" y="3459"/>
                </a:lnTo>
                <a:lnTo>
                  <a:pt x="264694" y="38458"/>
                </a:lnTo>
                <a:lnTo>
                  <a:pt x="194159" y="38458"/>
                </a:lnTo>
                <a:lnTo>
                  <a:pt x="188306" y="71594"/>
                </a:lnTo>
                <a:cubicBezTo>
                  <a:pt x="196643" y="67424"/>
                  <a:pt x="205167" y="65340"/>
                  <a:pt x="213858" y="65340"/>
                </a:cubicBezTo>
                <a:cubicBezTo>
                  <a:pt x="230447" y="65340"/>
                  <a:pt x="244512" y="71374"/>
                  <a:pt x="256046" y="83438"/>
                </a:cubicBezTo>
                <a:cubicBezTo>
                  <a:pt x="267574" y="95500"/>
                  <a:pt x="273341" y="111160"/>
                  <a:pt x="273341" y="130414"/>
                </a:cubicBezTo>
                <a:cubicBezTo>
                  <a:pt x="273341" y="146469"/>
                  <a:pt x="268683" y="160801"/>
                  <a:pt x="259366" y="173397"/>
                </a:cubicBezTo>
                <a:cubicBezTo>
                  <a:pt x="246682" y="190609"/>
                  <a:pt x="229071" y="199217"/>
                  <a:pt x="206539" y="199217"/>
                </a:cubicBezTo>
                <a:cubicBezTo>
                  <a:pt x="188525" y="199217"/>
                  <a:pt x="173844" y="194382"/>
                  <a:pt x="162487" y="184709"/>
                </a:cubicBezTo>
                <a:cubicBezTo>
                  <a:pt x="151135" y="175039"/>
                  <a:pt x="144342" y="162043"/>
                  <a:pt x="142125" y="145717"/>
                </a:cubicBezTo>
                <a:close/>
                <a:moveTo>
                  <a:pt x="356379" y="0"/>
                </a:moveTo>
                <a:cubicBezTo>
                  <a:pt x="375275" y="0"/>
                  <a:pt x="390049" y="6742"/>
                  <a:pt x="400694" y="20228"/>
                </a:cubicBezTo>
                <a:cubicBezTo>
                  <a:pt x="413378" y="36194"/>
                  <a:pt x="419728" y="62676"/>
                  <a:pt x="419728" y="99673"/>
                </a:cubicBezTo>
                <a:cubicBezTo>
                  <a:pt x="419728" y="136577"/>
                  <a:pt x="413334" y="163105"/>
                  <a:pt x="400565" y="179254"/>
                </a:cubicBezTo>
                <a:cubicBezTo>
                  <a:pt x="390006" y="192560"/>
                  <a:pt x="375275" y="199217"/>
                  <a:pt x="356379" y="199217"/>
                </a:cubicBezTo>
                <a:cubicBezTo>
                  <a:pt x="337392" y="199217"/>
                  <a:pt x="322092" y="191916"/>
                  <a:pt x="310472" y="177321"/>
                </a:cubicBezTo>
                <a:cubicBezTo>
                  <a:pt x="298846" y="162730"/>
                  <a:pt x="293040" y="136713"/>
                  <a:pt x="293040" y="99277"/>
                </a:cubicBezTo>
                <a:cubicBezTo>
                  <a:pt x="293040" y="62546"/>
                  <a:pt x="299423" y="36107"/>
                  <a:pt x="312199" y="19962"/>
                </a:cubicBezTo>
                <a:cubicBezTo>
                  <a:pt x="322758" y="6656"/>
                  <a:pt x="337479" y="0"/>
                  <a:pt x="356379" y="0"/>
                </a:cubicBezTo>
                <a:close/>
                <a:moveTo>
                  <a:pt x="356379" y="31007"/>
                </a:moveTo>
                <a:cubicBezTo>
                  <a:pt x="351860" y="31007"/>
                  <a:pt x="347818" y="32450"/>
                  <a:pt x="344268" y="35334"/>
                </a:cubicBezTo>
                <a:cubicBezTo>
                  <a:pt x="340722" y="38218"/>
                  <a:pt x="337971" y="43383"/>
                  <a:pt x="336021" y="50835"/>
                </a:cubicBezTo>
                <a:cubicBezTo>
                  <a:pt x="333450" y="60505"/>
                  <a:pt x="332165" y="76784"/>
                  <a:pt x="332165" y="99673"/>
                </a:cubicBezTo>
                <a:cubicBezTo>
                  <a:pt x="332165" y="122561"/>
                  <a:pt x="333317" y="138286"/>
                  <a:pt x="335624" y="146847"/>
                </a:cubicBezTo>
                <a:cubicBezTo>
                  <a:pt x="337932" y="155409"/>
                  <a:pt x="340834" y="161111"/>
                  <a:pt x="344337" y="163948"/>
                </a:cubicBezTo>
                <a:cubicBezTo>
                  <a:pt x="347843" y="166792"/>
                  <a:pt x="351860" y="168210"/>
                  <a:pt x="356379" y="168210"/>
                </a:cubicBezTo>
                <a:cubicBezTo>
                  <a:pt x="360904" y="168210"/>
                  <a:pt x="364940" y="166766"/>
                  <a:pt x="368492" y="163883"/>
                </a:cubicBezTo>
                <a:cubicBezTo>
                  <a:pt x="372035" y="160999"/>
                  <a:pt x="374789" y="155829"/>
                  <a:pt x="376743" y="148378"/>
                </a:cubicBezTo>
                <a:cubicBezTo>
                  <a:pt x="379314" y="138798"/>
                  <a:pt x="380603" y="122561"/>
                  <a:pt x="380603" y="99673"/>
                </a:cubicBezTo>
                <a:cubicBezTo>
                  <a:pt x="380603" y="76784"/>
                  <a:pt x="379451" y="61059"/>
                  <a:pt x="377143" y="52499"/>
                </a:cubicBezTo>
                <a:cubicBezTo>
                  <a:pt x="374836" y="43938"/>
                  <a:pt x="371927" y="38218"/>
                  <a:pt x="368427" y="35334"/>
                </a:cubicBezTo>
                <a:cubicBezTo>
                  <a:pt x="364924" y="32450"/>
                  <a:pt x="360904" y="31007"/>
                  <a:pt x="356379" y="31007"/>
                </a:cubicBezTo>
                <a:close/>
                <a:moveTo>
                  <a:pt x="527882" y="54562"/>
                </a:moveTo>
                <a:lnTo>
                  <a:pt x="574189" y="54562"/>
                </a:lnTo>
                <a:lnTo>
                  <a:pt x="609318" y="153040"/>
                </a:lnTo>
                <a:lnTo>
                  <a:pt x="644717" y="54562"/>
                </a:lnTo>
                <a:lnTo>
                  <a:pt x="690894" y="54562"/>
                </a:lnTo>
                <a:lnTo>
                  <a:pt x="690894" y="195887"/>
                </a:lnTo>
                <a:lnTo>
                  <a:pt x="659088" y="195887"/>
                </a:lnTo>
                <a:lnTo>
                  <a:pt x="659088" y="102870"/>
                </a:lnTo>
                <a:lnTo>
                  <a:pt x="624625" y="195887"/>
                </a:lnTo>
                <a:lnTo>
                  <a:pt x="592686" y="195887"/>
                </a:lnTo>
                <a:lnTo>
                  <a:pt x="559811" y="102870"/>
                </a:lnTo>
                <a:lnTo>
                  <a:pt x="559811" y="195887"/>
                </a:lnTo>
                <a:lnTo>
                  <a:pt x="527882" y="195887"/>
                </a:lnTo>
                <a:close/>
                <a:moveTo>
                  <a:pt x="738537" y="54562"/>
                </a:moveTo>
                <a:lnTo>
                  <a:pt x="863763" y="54562"/>
                </a:lnTo>
                <a:lnTo>
                  <a:pt x="863763" y="195887"/>
                </a:lnTo>
                <a:lnTo>
                  <a:pt x="826506" y="195887"/>
                </a:lnTo>
                <a:lnTo>
                  <a:pt x="826506" y="84902"/>
                </a:lnTo>
                <a:lnTo>
                  <a:pt x="775533" y="84902"/>
                </a:lnTo>
                <a:lnTo>
                  <a:pt x="775533" y="148378"/>
                </a:lnTo>
                <a:cubicBezTo>
                  <a:pt x="775533" y="164527"/>
                  <a:pt x="773669" y="175859"/>
                  <a:pt x="769943" y="182380"/>
                </a:cubicBezTo>
                <a:cubicBezTo>
                  <a:pt x="766220" y="188899"/>
                  <a:pt x="762092" y="193183"/>
                  <a:pt x="757573" y="195220"/>
                </a:cubicBezTo>
                <a:cubicBezTo>
                  <a:pt x="753048" y="197261"/>
                  <a:pt x="745772" y="198281"/>
                  <a:pt x="735743" y="198281"/>
                </a:cubicBezTo>
                <a:cubicBezTo>
                  <a:pt x="729799" y="198281"/>
                  <a:pt x="721944" y="197485"/>
                  <a:pt x="712188" y="195887"/>
                </a:cubicBezTo>
                <a:lnTo>
                  <a:pt x="712188" y="168340"/>
                </a:lnTo>
                <a:cubicBezTo>
                  <a:pt x="712991" y="168340"/>
                  <a:pt x="715075" y="168430"/>
                  <a:pt x="718442" y="168606"/>
                </a:cubicBezTo>
                <a:cubicBezTo>
                  <a:pt x="722351" y="168872"/>
                  <a:pt x="725361" y="169005"/>
                  <a:pt x="727492" y="169005"/>
                </a:cubicBezTo>
                <a:cubicBezTo>
                  <a:pt x="732546" y="169005"/>
                  <a:pt x="735653" y="167343"/>
                  <a:pt x="736808" y="164015"/>
                </a:cubicBezTo>
                <a:cubicBezTo>
                  <a:pt x="737960" y="160685"/>
                  <a:pt x="738537" y="151437"/>
                  <a:pt x="738537" y="136271"/>
                </a:cubicBezTo>
                <a:close/>
                <a:moveTo>
                  <a:pt x="900094" y="54562"/>
                </a:moveTo>
                <a:lnTo>
                  <a:pt x="937484" y="54562"/>
                </a:lnTo>
                <a:lnTo>
                  <a:pt x="937484" y="106326"/>
                </a:lnTo>
                <a:lnTo>
                  <a:pt x="990986" y="106326"/>
                </a:lnTo>
                <a:lnTo>
                  <a:pt x="990986" y="54562"/>
                </a:lnTo>
                <a:lnTo>
                  <a:pt x="1028506" y="54562"/>
                </a:lnTo>
                <a:lnTo>
                  <a:pt x="1028506" y="195887"/>
                </a:lnTo>
                <a:lnTo>
                  <a:pt x="990986" y="195887"/>
                </a:lnTo>
                <a:lnTo>
                  <a:pt x="990986" y="136538"/>
                </a:lnTo>
                <a:lnTo>
                  <a:pt x="937484" y="136538"/>
                </a:lnTo>
                <a:lnTo>
                  <a:pt x="937484" y="195887"/>
                </a:lnTo>
                <a:lnTo>
                  <a:pt x="900094" y="195887"/>
                </a:lnTo>
                <a:close/>
                <a:moveTo>
                  <a:pt x="1066713" y="195887"/>
                </a:moveTo>
                <a:lnTo>
                  <a:pt x="1066713" y="158493"/>
                </a:lnTo>
                <a:lnTo>
                  <a:pt x="1104109" y="158493"/>
                </a:lnTo>
                <a:lnTo>
                  <a:pt x="1104109" y="1958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270984" y="4619075"/>
            <a:ext cx="448415" cy="256968"/>
          </a:xfrm>
          <a:custGeom>
            <a:avLst/>
            <a:gdLst/>
            <a:ahLst/>
            <a:cxnLst/>
            <a:rect l="l" t="t" r="r" b="b"/>
            <a:pathLst>
              <a:path w="448415" h="256968">
                <a:moveTo>
                  <a:pt x="0" y="58288"/>
                </a:moveTo>
                <a:lnTo>
                  <a:pt x="34869" y="58288"/>
                </a:lnTo>
                <a:lnTo>
                  <a:pt x="34869" y="79048"/>
                </a:lnTo>
                <a:cubicBezTo>
                  <a:pt x="39395" y="71949"/>
                  <a:pt x="45515" y="66182"/>
                  <a:pt x="53230" y="61747"/>
                </a:cubicBezTo>
                <a:cubicBezTo>
                  <a:pt x="60952" y="57309"/>
                  <a:pt x="69513" y="55091"/>
                  <a:pt x="78916" y="55091"/>
                </a:cubicBezTo>
                <a:cubicBezTo>
                  <a:pt x="95328" y="55091"/>
                  <a:pt x="109260" y="61520"/>
                  <a:pt x="120701" y="74386"/>
                </a:cubicBezTo>
                <a:cubicBezTo>
                  <a:pt x="132149" y="87250"/>
                  <a:pt x="137869" y="105174"/>
                  <a:pt x="137869" y="128153"/>
                </a:cubicBezTo>
                <a:cubicBezTo>
                  <a:pt x="137869" y="151751"/>
                  <a:pt x="132102" y="170092"/>
                  <a:pt x="120574" y="183176"/>
                </a:cubicBezTo>
                <a:cubicBezTo>
                  <a:pt x="109040" y="196264"/>
                  <a:pt x="95065" y="202806"/>
                  <a:pt x="78649" y="202806"/>
                </a:cubicBezTo>
                <a:cubicBezTo>
                  <a:pt x="70841" y="202806"/>
                  <a:pt x="63767" y="201250"/>
                  <a:pt x="57424" y="198148"/>
                </a:cubicBezTo>
                <a:cubicBezTo>
                  <a:pt x="51084" y="195044"/>
                  <a:pt x="44406" y="189724"/>
                  <a:pt x="37393" y="182181"/>
                </a:cubicBezTo>
                <a:lnTo>
                  <a:pt x="37393" y="253375"/>
                </a:lnTo>
                <a:lnTo>
                  <a:pt x="0" y="253375"/>
                </a:lnTo>
                <a:close/>
                <a:moveTo>
                  <a:pt x="37001" y="126558"/>
                </a:moveTo>
                <a:cubicBezTo>
                  <a:pt x="37001" y="142438"/>
                  <a:pt x="40150" y="154170"/>
                  <a:pt x="46451" y="161755"/>
                </a:cubicBezTo>
                <a:cubicBezTo>
                  <a:pt x="52744" y="169340"/>
                  <a:pt x="60422" y="173135"/>
                  <a:pt x="69469" y="173135"/>
                </a:cubicBezTo>
                <a:cubicBezTo>
                  <a:pt x="78166" y="173135"/>
                  <a:pt x="85395" y="169654"/>
                  <a:pt x="91162" y="162688"/>
                </a:cubicBezTo>
                <a:cubicBezTo>
                  <a:pt x="96923" y="155722"/>
                  <a:pt x="99810" y="144298"/>
                  <a:pt x="99810" y="128420"/>
                </a:cubicBezTo>
                <a:cubicBezTo>
                  <a:pt x="99810" y="113605"/>
                  <a:pt x="96837" y="102599"/>
                  <a:pt x="90889" y="95415"/>
                </a:cubicBezTo>
                <a:cubicBezTo>
                  <a:pt x="84946" y="88229"/>
                  <a:pt x="77584" y="84636"/>
                  <a:pt x="68803" y="84636"/>
                </a:cubicBezTo>
                <a:cubicBezTo>
                  <a:pt x="59666" y="84636"/>
                  <a:pt x="52078" y="88164"/>
                  <a:pt x="46044" y="95217"/>
                </a:cubicBezTo>
                <a:cubicBezTo>
                  <a:pt x="40010" y="102269"/>
                  <a:pt x="37001" y="112716"/>
                  <a:pt x="37001" y="126558"/>
                </a:cubicBezTo>
                <a:close/>
                <a:moveTo>
                  <a:pt x="146578" y="58288"/>
                </a:moveTo>
                <a:lnTo>
                  <a:pt x="186368" y="58288"/>
                </a:lnTo>
                <a:lnTo>
                  <a:pt x="220165" y="158627"/>
                </a:lnTo>
                <a:lnTo>
                  <a:pt x="253170" y="58288"/>
                </a:lnTo>
                <a:lnTo>
                  <a:pt x="291899" y="58288"/>
                </a:lnTo>
                <a:lnTo>
                  <a:pt x="241989" y="194292"/>
                </a:lnTo>
                <a:lnTo>
                  <a:pt x="233075" y="218908"/>
                </a:lnTo>
                <a:cubicBezTo>
                  <a:pt x="229792" y="227163"/>
                  <a:pt x="226670" y="233460"/>
                  <a:pt x="223693" y="237809"/>
                </a:cubicBezTo>
                <a:cubicBezTo>
                  <a:pt x="220726" y="242154"/>
                  <a:pt x="217310" y="245681"/>
                  <a:pt x="213452" y="248389"/>
                </a:cubicBezTo>
                <a:cubicBezTo>
                  <a:pt x="209588" y="251089"/>
                  <a:pt x="204840" y="253198"/>
                  <a:pt x="199206" y="254707"/>
                </a:cubicBezTo>
                <a:cubicBezTo>
                  <a:pt x="193579" y="256216"/>
                  <a:pt x="187207" y="256968"/>
                  <a:pt x="180108" y="256968"/>
                </a:cubicBezTo>
                <a:cubicBezTo>
                  <a:pt x="172922" y="256968"/>
                  <a:pt x="165870" y="256216"/>
                  <a:pt x="158951" y="254707"/>
                </a:cubicBezTo>
                <a:lnTo>
                  <a:pt x="155627" y="225432"/>
                </a:lnTo>
                <a:cubicBezTo>
                  <a:pt x="161485" y="226584"/>
                  <a:pt x="166759" y="227163"/>
                  <a:pt x="171461" y="227163"/>
                </a:cubicBezTo>
                <a:cubicBezTo>
                  <a:pt x="180151" y="227163"/>
                  <a:pt x="186588" y="224611"/>
                  <a:pt x="190757" y="219510"/>
                </a:cubicBezTo>
                <a:cubicBezTo>
                  <a:pt x="194925" y="214409"/>
                  <a:pt x="198119" y="207910"/>
                  <a:pt x="200336" y="200016"/>
                </a:cubicBezTo>
                <a:close/>
                <a:moveTo>
                  <a:pt x="417279" y="0"/>
                </a:moveTo>
                <a:lnTo>
                  <a:pt x="442692" y="0"/>
                </a:lnTo>
                <a:cubicBezTo>
                  <a:pt x="441893" y="11268"/>
                  <a:pt x="438948" y="19807"/>
                  <a:pt x="433846" y="25617"/>
                </a:cubicBezTo>
                <a:cubicBezTo>
                  <a:pt x="428749" y="31425"/>
                  <a:pt x="416167" y="34333"/>
                  <a:pt x="396119" y="34333"/>
                </a:cubicBezTo>
                <a:cubicBezTo>
                  <a:pt x="393724" y="34333"/>
                  <a:pt x="391327" y="34290"/>
                  <a:pt x="388933" y="34200"/>
                </a:cubicBezTo>
                <a:lnTo>
                  <a:pt x="384141" y="34200"/>
                </a:lnTo>
                <a:cubicBezTo>
                  <a:pt x="372254" y="34200"/>
                  <a:pt x="362582" y="35506"/>
                  <a:pt x="355129" y="38124"/>
                </a:cubicBezTo>
                <a:cubicBezTo>
                  <a:pt x="347681" y="40745"/>
                  <a:pt x="341582" y="45820"/>
                  <a:pt x="336834" y="53359"/>
                </a:cubicBezTo>
                <a:cubicBezTo>
                  <a:pt x="332089" y="60905"/>
                  <a:pt x="329626" y="73062"/>
                  <a:pt x="329450" y="89827"/>
                </a:cubicBezTo>
                <a:cubicBezTo>
                  <a:pt x="334948" y="79445"/>
                  <a:pt x="342065" y="71684"/>
                  <a:pt x="350802" y="66539"/>
                </a:cubicBezTo>
                <a:cubicBezTo>
                  <a:pt x="359546" y="61390"/>
                  <a:pt x="369946" y="58820"/>
                  <a:pt x="382014" y="58820"/>
                </a:cubicBezTo>
                <a:cubicBezTo>
                  <a:pt x="400557" y="58820"/>
                  <a:pt x="416257" y="66027"/>
                  <a:pt x="429123" y="80441"/>
                </a:cubicBezTo>
                <a:cubicBezTo>
                  <a:pt x="441986" y="94860"/>
                  <a:pt x="448416" y="111560"/>
                  <a:pt x="448416" y="130547"/>
                </a:cubicBezTo>
                <a:cubicBezTo>
                  <a:pt x="448416" y="150332"/>
                  <a:pt x="441648" y="167321"/>
                  <a:pt x="428123" y="181516"/>
                </a:cubicBezTo>
                <a:cubicBezTo>
                  <a:pt x="414597" y="195711"/>
                  <a:pt x="396915" y="202806"/>
                  <a:pt x="375091" y="202806"/>
                </a:cubicBezTo>
                <a:cubicBezTo>
                  <a:pt x="360097" y="202806"/>
                  <a:pt x="346921" y="199213"/>
                  <a:pt x="335570" y="192028"/>
                </a:cubicBezTo>
                <a:cubicBezTo>
                  <a:pt x="324212" y="184842"/>
                  <a:pt x="316091" y="175013"/>
                  <a:pt x="311217" y="162551"/>
                </a:cubicBezTo>
                <a:cubicBezTo>
                  <a:pt x="306338" y="150087"/>
                  <a:pt x="303897" y="129438"/>
                  <a:pt x="303897" y="100605"/>
                </a:cubicBezTo>
                <a:cubicBezTo>
                  <a:pt x="303897" y="66715"/>
                  <a:pt x="310129" y="42361"/>
                  <a:pt x="322596" y="27547"/>
                </a:cubicBezTo>
                <a:cubicBezTo>
                  <a:pt x="335056" y="12733"/>
                  <a:pt x="356817" y="5325"/>
                  <a:pt x="387867" y="5325"/>
                </a:cubicBezTo>
                <a:lnTo>
                  <a:pt x="406767" y="5325"/>
                </a:lnTo>
                <a:cubicBezTo>
                  <a:pt x="411995" y="5325"/>
                  <a:pt x="415497" y="3549"/>
                  <a:pt x="417279" y="0"/>
                </a:cubicBezTo>
                <a:close/>
                <a:moveTo>
                  <a:pt x="341957" y="130013"/>
                </a:moveTo>
                <a:cubicBezTo>
                  <a:pt x="341957" y="142880"/>
                  <a:pt x="345175" y="153058"/>
                  <a:pt x="351605" y="160556"/>
                </a:cubicBezTo>
                <a:cubicBezTo>
                  <a:pt x="358038" y="168051"/>
                  <a:pt x="365908" y="171799"/>
                  <a:pt x="375221" y="171799"/>
                </a:cubicBezTo>
                <a:cubicBezTo>
                  <a:pt x="385250" y="171799"/>
                  <a:pt x="393473" y="167918"/>
                  <a:pt x="399909" y="160153"/>
                </a:cubicBezTo>
                <a:cubicBezTo>
                  <a:pt x="406346" y="152395"/>
                  <a:pt x="409558" y="142391"/>
                  <a:pt x="409558" y="130151"/>
                </a:cubicBezTo>
                <a:cubicBezTo>
                  <a:pt x="409558" y="117641"/>
                  <a:pt x="406296" y="107546"/>
                  <a:pt x="399780" y="99871"/>
                </a:cubicBezTo>
                <a:cubicBezTo>
                  <a:pt x="393253" y="92195"/>
                  <a:pt x="385200" y="88361"/>
                  <a:pt x="375621" y="88361"/>
                </a:cubicBezTo>
                <a:cubicBezTo>
                  <a:pt x="366304" y="88361"/>
                  <a:pt x="358369" y="92131"/>
                  <a:pt x="351803" y="99673"/>
                </a:cubicBezTo>
                <a:cubicBezTo>
                  <a:pt x="345240" y="107216"/>
                  <a:pt x="341957" y="117327"/>
                  <a:pt x="341957" y="1300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682322" y="5342265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70"/>
                </a:moveTo>
                <a:cubicBezTo>
                  <a:pt x="0" y="24350"/>
                  <a:pt x="3305" y="16408"/>
                  <a:pt x="9918" y="9845"/>
                </a:cubicBezTo>
                <a:cubicBezTo>
                  <a:pt x="16524" y="3279"/>
                  <a:pt x="24440" y="0"/>
                  <a:pt x="33671" y="0"/>
                </a:cubicBezTo>
                <a:cubicBezTo>
                  <a:pt x="42987" y="0"/>
                  <a:pt x="50944" y="3279"/>
                  <a:pt x="57557" y="9845"/>
                </a:cubicBezTo>
                <a:cubicBezTo>
                  <a:pt x="64166" y="16408"/>
                  <a:pt x="67468" y="24350"/>
                  <a:pt x="67468" y="33670"/>
                </a:cubicBezTo>
                <a:cubicBezTo>
                  <a:pt x="67468" y="42983"/>
                  <a:pt x="64166" y="50943"/>
                  <a:pt x="57557" y="57556"/>
                </a:cubicBezTo>
                <a:cubicBezTo>
                  <a:pt x="50944" y="64165"/>
                  <a:pt x="42987" y="67471"/>
                  <a:pt x="33671" y="67471"/>
                </a:cubicBezTo>
                <a:cubicBezTo>
                  <a:pt x="24440" y="67471"/>
                  <a:pt x="16524" y="64165"/>
                  <a:pt x="9918" y="57556"/>
                </a:cubicBezTo>
                <a:cubicBezTo>
                  <a:pt x="3305" y="50943"/>
                  <a:pt x="0" y="42983"/>
                  <a:pt x="0" y="3367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055372" y="5276391"/>
            <a:ext cx="8445996" cy="252447"/>
          </a:xfrm>
          <a:custGeom>
            <a:avLst/>
            <a:gdLst/>
            <a:ahLst/>
            <a:cxnLst/>
            <a:rect l="l" t="t" r="r" b="b"/>
            <a:pathLst>
              <a:path w="8445996" h="252447">
                <a:moveTo>
                  <a:pt x="0" y="0"/>
                </a:moveTo>
                <a:lnTo>
                  <a:pt x="155167" y="0"/>
                </a:lnTo>
                <a:lnTo>
                  <a:pt x="155167" y="195091"/>
                </a:lnTo>
                <a:lnTo>
                  <a:pt x="115776" y="195091"/>
                </a:lnTo>
                <a:lnTo>
                  <a:pt x="115776" y="32739"/>
                </a:lnTo>
                <a:lnTo>
                  <a:pt x="39388" y="32739"/>
                </a:lnTo>
                <a:lnTo>
                  <a:pt x="39388" y="195091"/>
                </a:lnTo>
                <a:lnTo>
                  <a:pt x="0" y="195091"/>
                </a:lnTo>
                <a:close/>
                <a:moveTo>
                  <a:pt x="276930" y="150110"/>
                </a:moveTo>
                <a:lnTo>
                  <a:pt x="314193" y="156366"/>
                </a:lnTo>
                <a:cubicBezTo>
                  <a:pt x="309399" y="170029"/>
                  <a:pt x="301835" y="180429"/>
                  <a:pt x="291499" y="187568"/>
                </a:cubicBezTo>
                <a:cubicBezTo>
                  <a:pt x="281167" y="194714"/>
                  <a:pt x="268239" y="198281"/>
                  <a:pt x="252712" y="198281"/>
                </a:cubicBezTo>
                <a:cubicBezTo>
                  <a:pt x="228139" y="198281"/>
                  <a:pt x="209951" y="190254"/>
                  <a:pt x="198151" y="174197"/>
                </a:cubicBezTo>
                <a:cubicBezTo>
                  <a:pt x="188838" y="161331"/>
                  <a:pt x="184179" y="145099"/>
                  <a:pt x="184179" y="125493"/>
                </a:cubicBezTo>
                <a:cubicBezTo>
                  <a:pt x="184179" y="102071"/>
                  <a:pt x="190299" y="83730"/>
                  <a:pt x="202540" y="70464"/>
                </a:cubicBezTo>
                <a:cubicBezTo>
                  <a:pt x="214780" y="57197"/>
                  <a:pt x="230266" y="50570"/>
                  <a:pt x="248986" y="50570"/>
                </a:cubicBezTo>
                <a:cubicBezTo>
                  <a:pt x="270007" y="50570"/>
                  <a:pt x="286600" y="57511"/>
                  <a:pt x="298760" y="71392"/>
                </a:cubicBezTo>
                <a:cubicBezTo>
                  <a:pt x="310914" y="85281"/>
                  <a:pt x="316724" y="106549"/>
                  <a:pt x="316184" y="135206"/>
                </a:cubicBezTo>
                <a:lnTo>
                  <a:pt x="222502" y="135206"/>
                </a:lnTo>
                <a:cubicBezTo>
                  <a:pt x="222768" y="146298"/>
                  <a:pt x="225788" y="154924"/>
                  <a:pt x="231555" y="161090"/>
                </a:cubicBezTo>
                <a:cubicBezTo>
                  <a:pt x="237322" y="167253"/>
                  <a:pt x="244508" y="170338"/>
                  <a:pt x="253109" y="170338"/>
                </a:cubicBezTo>
                <a:cubicBezTo>
                  <a:pt x="258966" y="170338"/>
                  <a:pt x="263887" y="168740"/>
                  <a:pt x="267880" y="165547"/>
                </a:cubicBezTo>
                <a:cubicBezTo>
                  <a:pt x="271875" y="162353"/>
                  <a:pt x="274889" y="157206"/>
                  <a:pt x="276930" y="150110"/>
                </a:cubicBezTo>
                <a:close/>
                <a:moveTo>
                  <a:pt x="279061" y="112316"/>
                </a:moveTo>
                <a:cubicBezTo>
                  <a:pt x="278794" y="101492"/>
                  <a:pt x="275998" y="93263"/>
                  <a:pt x="270680" y="87631"/>
                </a:cubicBezTo>
                <a:cubicBezTo>
                  <a:pt x="265353" y="81998"/>
                  <a:pt x="258879" y="79180"/>
                  <a:pt x="251251" y="79180"/>
                </a:cubicBezTo>
                <a:cubicBezTo>
                  <a:pt x="243089" y="79180"/>
                  <a:pt x="236347" y="82153"/>
                  <a:pt x="231019" y="88096"/>
                </a:cubicBezTo>
                <a:cubicBezTo>
                  <a:pt x="225698" y="94044"/>
                  <a:pt x="223081" y="102114"/>
                  <a:pt x="223167" y="112316"/>
                </a:cubicBezTo>
                <a:close/>
                <a:moveTo>
                  <a:pt x="345596" y="53763"/>
                </a:moveTo>
                <a:lnTo>
                  <a:pt x="380459" y="53763"/>
                </a:lnTo>
                <a:lnTo>
                  <a:pt x="380459" y="74524"/>
                </a:lnTo>
                <a:cubicBezTo>
                  <a:pt x="384984" y="67425"/>
                  <a:pt x="391111" y="61657"/>
                  <a:pt x="398826" y="57223"/>
                </a:cubicBezTo>
                <a:cubicBezTo>
                  <a:pt x="406547" y="52784"/>
                  <a:pt x="415108" y="50570"/>
                  <a:pt x="424515" y="50570"/>
                </a:cubicBezTo>
                <a:cubicBezTo>
                  <a:pt x="440928" y="50570"/>
                  <a:pt x="454849" y="56999"/>
                  <a:pt x="466297" y="69863"/>
                </a:cubicBezTo>
                <a:cubicBezTo>
                  <a:pt x="477745" y="82729"/>
                  <a:pt x="483465" y="100649"/>
                  <a:pt x="483465" y="123628"/>
                </a:cubicBezTo>
                <a:cubicBezTo>
                  <a:pt x="483465" y="147226"/>
                  <a:pt x="477698" y="165569"/>
                  <a:pt x="466164" y="178654"/>
                </a:cubicBezTo>
                <a:cubicBezTo>
                  <a:pt x="454630" y="191740"/>
                  <a:pt x="440658" y="198281"/>
                  <a:pt x="424242" y="198281"/>
                </a:cubicBezTo>
                <a:cubicBezTo>
                  <a:pt x="416437" y="198281"/>
                  <a:pt x="409363" y="196730"/>
                  <a:pt x="403023" y="193627"/>
                </a:cubicBezTo>
                <a:cubicBezTo>
                  <a:pt x="396673" y="190523"/>
                  <a:pt x="390002" y="185199"/>
                  <a:pt x="382993" y="177657"/>
                </a:cubicBezTo>
                <a:lnTo>
                  <a:pt x="382993" y="248854"/>
                </a:lnTo>
                <a:lnTo>
                  <a:pt x="345596" y="248854"/>
                </a:lnTo>
                <a:close/>
                <a:moveTo>
                  <a:pt x="382590" y="122033"/>
                </a:moveTo>
                <a:cubicBezTo>
                  <a:pt x="382590" y="137913"/>
                  <a:pt x="385740" y="149645"/>
                  <a:pt x="392040" y="157231"/>
                </a:cubicBezTo>
                <a:cubicBezTo>
                  <a:pt x="398343" y="164816"/>
                  <a:pt x="406015" y="168610"/>
                  <a:pt x="415065" y="168610"/>
                </a:cubicBezTo>
                <a:cubicBezTo>
                  <a:pt x="423756" y="168610"/>
                  <a:pt x="430989" y="165129"/>
                  <a:pt x="436756" y="158163"/>
                </a:cubicBezTo>
                <a:cubicBezTo>
                  <a:pt x="442523" y="151198"/>
                  <a:pt x="445403" y="139774"/>
                  <a:pt x="445403" y="123895"/>
                </a:cubicBezTo>
                <a:cubicBezTo>
                  <a:pt x="445403" y="109081"/>
                  <a:pt x="442433" y="98078"/>
                  <a:pt x="436489" y="90894"/>
                </a:cubicBezTo>
                <a:cubicBezTo>
                  <a:pt x="430545" y="83708"/>
                  <a:pt x="423179" y="80116"/>
                  <a:pt x="414396" y="80116"/>
                </a:cubicBezTo>
                <a:cubicBezTo>
                  <a:pt x="405256" y="80116"/>
                  <a:pt x="397674" y="83640"/>
                  <a:pt x="391640" y="90692"/>
                </a:cubicBezTo>
                <a:cubicBezTo>
                  <a:pt x="385610" y="97748"/>
                  <a:pt x="382590" y="108195"/>
                  <a:pt x="382590" y="122033"/>
                </a:cubicBezTo>
                <a:close/>
                <a:moveTo>
                  <a:pt x="512211" y="53763"/>
                </a:moveTo>
                <a:lnTo>
                  <a:pt x="548136" y="53763"/>
                </a:lnTo>
                <a:lnTo>
                  <a:pt x="548136" y="142528"/>
                </a:lnTo>
                <a:lnTo>
                  <a:pt x="605628" y="53763"/>
                </a:lnTo>
                <a:lnTo>
                  <a:pt x="642355" y="53763"/>
                </a:lnTo>
                <a:lnTo>
                  <a:pt x="642355" y="195091"/>
                </a:lnTo>
                <a:lnTo>
                  <a:pt x="606424" y="195091"/>
                </a:lnTo>
                <a:lnTo>
                  <a:pt x="606424" y="104732"/>
                </a:lnTo>
                <a:lnTo>
                  <a:pt x="548136" y="195091"/>
                </a:lnTo>
                <a:lnTo>
                  <a:pt x="512211" y="195091"/>
                </a:lnTo>
                <a:close/>
                <a:moveTo>
                  <a:pt x="672033" y="122430"/>
                </a:moveTo>
                <a:cubicBezTo>
                  <a:pt x="672033" y="110009"/>
                  <a:pt x="675090" y="97990"/>
                  <a:pt x="681217" y="86365"/>
                </a:cubicBezTo>
                <a:cubicBezTo>
                  <a:pt x="687333" y="74743"/>
                  <a:pt x="696006" y="65874"/>
                  <a:pt x="707228" y="59750"/>
                </a:cubicBezTo>
                <a:cubicBezTo>
                  <a:pt x="718452" y="53630"/>
                  <a:pt x="730980" y="50570"/>
                  <a:pt x="744822" y="50570"/>
                </a:cubicBezTo>
                <a:cubicBezTo>
                  <a:pt x="766203" y="50570"/>
                  <a:pt x="783723" y="57511"/>
                  <a:pt x="797389" y="71392"/>
                </a:cubicBezTo>
                <a:cubicBezTo>
                  <a:pt x="811048" y="85281"/>
                  <a:pt x="817880" y="102825"/>
                  <a:pt x="817880" y="124028"/>
                </a:cubicBezTo>
                <a:cubicBezTo>
                  <a:pt x="817880" y="145411"/>
                  <a:pt x="810983" y="163132"/>
                  <a:pt x="797190" y="177193"/>
                </a:cubicBezTo>
                <a:cubicBezTo>
                  <a:pt x="783396" y="191251"/>
                  <a:pt x="766022" y="198281"/>
                  <a:pt x="745093" y="198281"/>
                </a:cubicBezTo>
                <a:cubicBezTo>
                  <a:pt x="732132" y="198281"/>
                  <a:pt x="719780" y="195358"/>
                  <a:pt x="708023" y="189501"/>
                </a:cubicBezTo>
                <a:cubicBezTo>
                  <a:pt x="696269" y="183643"/>
                  <a:pt x="687333" y="175065"/>
                  <a:pt x="681217" y="163750"/>
                </a:cubicBezTo>
                <a:cubicBezTo>
                  <a:pt x="675090" y="152440"/>
                  <a:pt x="672033" y="138665"/>
                  <a:pt x="672033" y="122430"/>
                </a:cubicBezTo>
                <a:close/>
                <a:moveTo>
                  <a:pt x="710352" y="124427"/>
                </a:moveTo>
                <a:cubicBezTo>
                  <a:pt x="710352" y="138445"/>
                  <a:pt x="713682" y="149177"/>
                  <a:pt x="720338" y="156629"/>
                </a:cubicBezTo>
                <a:cubicBezTo>
                  <a:pt x="726988" y="164082"/>
                  <a:pt x="735195" y="167808"/>
                  <a:pt x="744955" y="167808"/>
                </a:cubicBezTo>
                <a:cubicBezTo>
                  <a:pt x="754712" y="167808"/>
                  <a:pt x="762900" y="164082"/>
                  <a:pt x="769507" y="156629"/>
                </a:cubicBezTo>
                <a:cubicBezTo>
                  <a:pt x="776120" y="149177"/>
                  <a:pt x="779422" y="138355"/>
                  <a:pt x="779422" y="124160"/>
                </a:cubicBezTo>
                <a:cubicBezTo>
                  <a:pt x="779422" y="110322"/>
                  <a:pt x="776120" y="99674"/>
                  <a:pt x="769507" y="92221"/>
                </a:cubicBezTo>
                <a:cubicBezTo>
                  <a:pt x="762900" y="84770"/>
                  <a:pt x="754712" y="81044"/>
                  <a:pt x="744955" y="81044"/>
                </a:cubicBezTo>
                <a:cubicBezTo>
                  <a:pt x="735195" y="81044"/>
                  <a:pt x="726988" y="84770"/>
                  <a:pt x="720338" y="92221"/>
                </a:cubicBezTo>
                <a:cubicBezTo>
                  <a:pt x="713682" y="99674"/>
                  <a:pt x="710352" y="110409"/>
                  <a:pt x="710352" y="124427"/>
                </a:cubicBezTo>
                <a:close/>
                <a:moveTo>
                  <a:pt x="961272" y="195091"/>
                </a:moveTo>
                <a:lnTo>
                  <a:pt x="854280" y="195091"/>
                </a:lnTo>
                <a:lnTo>
                  <a:pt x="854280" y="232352"/>
                </a:lnTo>
                <a:lnTo>
                  <a:pt x="823936" y="232352"/>
                </a:lnTo>
                <a:lnTo>
                  <a:pt x="823936" y="164480"/>
                </a:lnTo>
                <a:lnTo>
                  <a:pt x="839239" y="164480"/>
                </a:lnTo>
                <a:cubicBezTo>
                  <a:pt x="845626" y="157385"/>
                  <a:pt x="850910" y="146298"/>
                  <a:pt x="855076" y="131214"/>
                </a:cubicBezTo>
                <a:cubicBezTo>
                  <a:pt x="859248" y="116133"/>
                  <a:pt x="861732" y="90314"/>
                  <a:pt x="862531" y="53763"/>
                </a:cubicBezTo>
                <a:lnTo>
                  <a:pt x="976575" y="53763"/>
                </a:lnTo>
                <a:lnTo>
                  <a:pt x="976575" y="164480"/>
                </a:lnTo>
                <a:lnTo>
                  <a:pt x="991750" y="164480"/>
                </a:lnTo>
                <a:lnTo>
                  <a:pt x="991750" y="232352"/>
                </a:lnTo>
                <a:lnTo>
                  <a:pt x="961272" y="232352"/>
                </a:lnTo>
                <a:close/>
                <a:moveTo>
                  <a:pt x="939582" y="164480"/>
                </a:moveTo>
                <a:lnTo>
                  <a:pt x="939715" y="84504"/>
                </a:lnTo>
                <a:lnTo>
                  <a:pt x="894470" y="84504"/>
                </a:lnTo>
                <a:cubicBezTo>
                  <a:pt x="892959" y="123542"/>
                  <a:pt x="886748" y="150199"/>
                  <a:pt x="875837" y="164480"/>
                </a:cubicBezTo>
                <a:close/>
                <a:moveTo>
                  <a:pt x="1091099" y="53763"/>
                </a:moveTo>
                <a:lnTo>
                  <a:pt x="1172944" y="53763"/>
                </a:lnTo>
                <a:cubicBezTo>
                  <a:pt x="1189710" y="53763"/>
                  <a:pt x="1202263" y="56826"/>
                  <a:pt x="1210601" y="62947"/>
                </a:cubicBezTo>
                <a:cubicBezTo>
                  <a:pt x="1218939" y="69070"/>
                  <a:pt x="1223114" y="78293"/>
                  <a:pt x="1223114" y="90627"/>
                </a:cubicBezTo>
                <a:cubicBezTo>
                  <a:pt x="1223114" y="98522"/>
                  <a:pt x="1220828" y="105394"/>
                  <a:pt x="1216256" y="111251"/>
                </a:cubicBezTo>
                <a:cubicBezTo>
                  <a:pt x="1211688" y="117106"/>
                  <a:pt x="1205943" y="121011"/>
                  <a:pt x="1199026" y="122963"/>
                </a:cubicBezTo>
                <a:cubicBezTo>
                  <a:pt x="1208782" y="125357"/>
                  <a:pt x="1216058" y="129835"/>
                  <a:pt x="1220850" y="136401"/>
                </a:cubicBezTo>
                <a:cubicBezTo>
                  <a:pt x="1225642" y="142968"/>
                  <a:pt x="1228036" y="150156"/>
                  <a:pt x="1228036" y="157961"/>
                </a:cubicBezTo>
                <a:cubicBezTo>
                  <a:pt x="1228036" y="168960"/>
                  <a:pt x="1224000" y="177902"/>
                  <a:pt x="1215929" y="184774"/>
                </a:cubicBezTo>
                <a:cubicBezTo>
                  <a:pt x="1207850" y="191651"/>
                  <a:pt x="1195920" y="195091"/>
                  <a:pt x="1180130" y="195091"/>
                </a:cubicBezTo>
                <a:lnTo>
                  <a:pt x="1091099" y="195091"/>
                </a:lnTo>
                <a:close/>
                <a:moveTo>
                  <a:pt x="1128758" y="112450"/>
                </a:moveTo>
                <a:lnTo>
                  <a:pt x="1152843" y="112450"/>
                </a:lnTo>
                <a:cubicBezTo>
                  <a:pt x="1164467" y="112450"/>
                  <a:pt x="1172873" y="110985"/>
                  <a:pt x="1178067" y="108058"/>
                </a:cubicBezTo>
                <a:cubicBezTo>
                  <a:pt x="1183252" y="105132"/>
                  <a:pt x="1185847" y="100519"/>
                  <a:pt x="1185847" y="94220"/>
                </a:cubicBezTo>
                <a:cubicBezTo>
                  <a:pt x="1185847" y="88277"/>
                  <a:pt x="1183432" y="84039"/>
                  <a:pt x="1178597" y="81509"/>
                </a:cubicBezTo>
                <a:cubicBezTo>
                  <a:pt x="1173758" y="78982"/>
                  <a:pt x="1165179" y="77714"/>
                  <a:pt x="1152843" y="77714"/>
                </a:cubicBezTo>
                <a:lnTo>
                  <a:pt x="1128758" y="77714"/>
                </a:lnTo>
                <a:close/>
                <a:moveTo>
                  <a:pt x="1128758" y="171134"/>
                </a:moveTo>
                <a:lnTo>
                  <a:pt x="1158304" y="171134"/>
                </a:lnTo>
                <a:cubicBezTo>
                  <a:pt x="1168949" y="171134"/>
                  <a:pt x="1176714" y="169849"/>
                  <a:pt x="1181596" y="167274"/>
                </a:cubicBezTo>
                <a:cubicBezTo>
                  <a:pt x="1186470" y="164704"/>
                  <a:pt x="1188911" y="160089"/>
                  <a:pt x="1188911" y="153437"/>
                </a:cubicBezTo>
                <a:cubicBezTo>
                  <a:pt x="1188911" y="146518"/>
                  <a:pt x="1186117" y="141748"/>
                  <a:pt x="1180530" y="139130"/>
                </a:cubicBezTo>
                <a:cubicBezTo>
                  <a:pt x="1174936" y="136513"/>
                  <a:pt x="1164071" y="135206"/>
                  <a:pt x="1147921" y="135206"/>
                </a:cubicBezTo>
                <a:lnTo>
                  <a:pt x="1128758" y="135206"/>
                </a:lnTo>
                <a:close/>
                <a:moveTo>
                  <a:pt x="1257174" y="53763"/>
                </a:moveTo>
                <a:lnTo>
                  <a:pt x="1292044" y="53763"/>
                </a:lnTo>
                <a:lnTo>
                  <a:pt x="1292044" y="74524"/>
                </a:lnTo>
                <a:cubicBezTo>
                  <a:pt x="1296569" y="67425"/>
                  <a:pt x="1302689" y="61657"/>
                  <a:pt x="1310404" y="57223"/>
                </a:cubicBezTo>
                <a:cubicBezTo>
                  <a:pt x="1318126" y="52784"/>
                  <a:pt x="1326683" y="50570"/>
                  <a:pt x="1336090" y="50570"/>
                </a:cubicBezTo>
                <a:cubicBezTo>
                  <a:pt x="1352502" y="50570"/>
                  <a:pt x="1366434" y="56999"/>
                  <a:pt x="1377875" y="69863"/>
                </a:cubicBezTo>
                <a:cubicBezTo>
                  <a:pt x="1389323" y="82729"/>
                  <a:pt x="1395043" y="100649"/>
                  <a:pt x="1395043" y="123628"/>
                </a:cubicBezTo>
                <a:cubicBezTo>
                  <a:pt x="1395043" y="147226"/>
                  <a:pt x="1389276" y="165569"/>
                  <a:pt x="1377748" y="178654"/>
                </a:cubicBezTo>
                <a:cubicBezTo>
                  <a:pt x="1366214" y="191740"/>
                  <a:pt x="1352239" y="198281"/>
                  <a:pt x="1335823" y="198281"/>
                </a:cubicBezTo>
                <a:cubicBezTo>
                  <a:pt x="1328015" y="198281"/>
                  <a:pt x="1320941" y="196730"/>
                  <a:pt x="1314597" y="193627"/>
                </a:cubicBezTo>
                <a:cubicBezTo>
                  <a:pt x="1308258" y="190523"/>
                  <a:pt x="1301580" y="185199"/>
                  <a:pt x="1294567" y="177657"/>
                </a:cubicBezTo>
                <a:lnTo>
                  <a:pt x="1294567" y="248854"/>
                </a:lnTo>
                <a:lnTo>
                  <a:pt x="1257174" y="248854"/>
                </a:lnTo>
                <a:close/>
                <a:moveTo>
                  <a:pt x="1294175" y="122033"/>
                </a:moveTo>
                <a:cubicBezTo>
                  <a:pt x="1294175" y="137913"/>
                  <a:pt x="1297324" y="149645"/>
                  <a:pt x="1303621" y="157231"/>
                </a:cubicBezTo>
                <a:cubicBezTo>
                  <a:pt x="1309918" y="164816"/>
                  <a:pt x="1317596" y="168610"/>
                  <a:pt x="1326643" y="168610"/>
                </a:cubicBezTo>
                <a:cubicBezTo>
                  <a:pt x="1335338" y="168610"/>
                  <a:pt x="1342569" y="165129"/>
                  <a:pt x="1348336" y="158163"/>
                </a:cubicBezTo>
                <a:cubicBezTo>
                  <a:pt x="1354097" y="151198"/>
                  <a:pt x="1356984" y="139774"/>
                  <a:pt x="1356984" y="123895"/>
                </a:cubicBezTo>
                <a:cubicBezTo>
                  <a:pt x="1356984" y="109081"/>
                  <a:pt x="1354011" y="98078"/>
                  <a:pt x="1348063" y="90894"/>
                </a:cubicBezTo>
                <a:cubicBezTo>
                  <a:pt x="1342120" y="83708"/>
                  <a:pt x="1334758" y="80116"/>
                  <a:pt x="1325977" y="80116"/>
                </a:cubicBezTo>
                <a:cubicBezTo>
                  <a:pt x="1316837" y="80116"/>
                  <a:pt x="1309255" y="83640"/>
                  <a:pt x="1303218" y="90692"/>
                </a:cubicBezTo>
                <a:cubicBezTo>
                  <a:pt x="1297185" y="97748"/>
                  <a:pt x="1294175" y="108195"/>
                  <a:pt x="1294175" y="122033"/>
                </a:cubicBezTo>
                <a:close/>
                <a:moveTo>
                  <a:pt x="1506557" y="150110"/>
                </a:moveTo>
                <a:lnTo>
                  <a:pt x="1543824" y="156366"/>
                </a:lnTo>
                <a:cubicBezTo>
                  <a:pt x="1539032" y="170029"/>
                  <a:pt x="1531465" y="180429"/>
                  <a:pt x="1521130" y="187568"/>
                </a:cubicBezTo>
                <a:cubicBezTo>
                  <a:pt x="1510797" y="194714"/>
                  <a:pt x="1497866" y="198281"/>
                  <a:pt x="1482343" y="198281"/>
                </a:cubicBezTo>
                <a:cubicBezTo>
                  <a:pt x="1457766" y="198281"/>
                  <a:pt x="1439579" y="190254"/>
                  <a:pt x="1427775" y="174197"/>
                </a:cubicBezTo>
                <a:cubicBezTo>
                  <a:pt x="1418464" y="161331"/>
                  <a:pt x="1413806" y="145099"/>
                  <a:pt x="1413806" y="125493"/>
                </a:cubicBezTo>
                <a:cubicBezTo>
                  <a:pt x="1413806" y="102071"/>
                  <a:pt x="1419926" y="83730"/>
                  <a:pt x="1432170" y="70464"/>
                </a:cubicBezTo>
                <a:cubicBezTo>
                  <a:pt x="1444413" y="57197"/>
                  <a:pt x="1459893" y="50570"/>
                  <a:pt x="1478617" y="50570"/>
                </a:cubicBezTo>
                <a:cubicBezTo>
                  <a:pt x="1499638" y="50570"/>
                  <a:pt x="1516230" y="57511"/>
                  <a:pt x="1528387" y="71392"/>
                </a:cubicBezTo>
                <a:cubicBezTo>
                  <a:pt x="1540541" y="85281"/>
                  <a:pt x="1546351" y="106549"/>
                  <a:pt x="1545815" y="135206"/>
                </a:cubicBezTo>
                <a:lnTo>
                  <a:pt x="1452132" y="135206"/>
                </a:lnTo>
                <a:cubicBezTo>
                  <a:pt x="1452399" y="146298"/>
                  <a:pt x="1455415" y="154924"/>
                  <a:pt x="1461182" y="161090"/>
                </a:cubicBezTo>
                <a:cubicBezTo>
                  <a:pt x="1466949" y="167253"/>
                  <a:pt x="1474135" y="170338"/>
                  <a:pt x="1482739" y="170338"/>
                </a:cubicBezTo>
                <a:cubicBezTo>
                  <a:pt x="1488596" y="170338"/>
                  <a:pt x="1493514" y="168740"/>
                  <a:pt x="1497513" y="165547"/>
                </a:cubicBezTo>
                <a:cubicBezTo>
                  <a:pt x="1501502" y="162353"/>
                  <a:pt x="1504520" y="157206"/>
                  <a:pt x="1506557" y="150110"/>
                </a:cubicBezTo>
                <a:close/>
                <a:moveTo>
                  <a:pt x="1508688" y="112316"/>
                </a:moveTo>
                <a:cubicBezTo>
                  <a:pt x="1508421" y="101492"/>
                  <a:pt x="1505628" y="93263"/>
                  <a:pt x="1500307" y="87631"/>
                </a:cubicBezTo>
                <a:cubicBezTo>
                  <a:pt x="1494979" y="81998"/>
                  <a:pt x="1488506" y="79180"/>
                  <a:pt x="1480875" y="79180"/>
                </a:cubicBezTo>
                <a:cubicBezTo>
                  <a:pt x="1472716" y="79180"/>
                  <a:pt x="1465974" y="82153"/>
                  <a:pt x="1460646" y="88096"/>
                </a:cubicBezTo>
                <a:cubicBezTo>
                  <a:pt x="1455329" y="94044"/>
                  <a:pt x="1452707" y="102114"/>
                  <a:pt x="1452798" y="112316"/>
                </a:cubicBezTo>
                <a:close/>
                <a:moveTo>
                  <a:pt x="1574633" y="53763"/>
                </a:moveTo>
                <a:lnTo>
                  <a:pt x="1620939" y="53763"/>
                </a:lnTo>
                <a:lnTo>
                  <a:pt x="1656075" y="152241"/>
                </a:lnTo>
                <a:lnTo>
                  <a:pt x="1691474" y="53763"/>
                </a:lnTo>
                <a:lnTo>
                  <a:pt x="1737645" y="53763"/>
                </a:lnTo>
                <a:lnTo>
                  <a:pt x="1737645" y="195091"/>
                </a:lnTo>
                <a:lnTo>
                  <a:pt x="1705845" y="195091"/>
                </a:lnTo>
                <a:lnTo>
                  <a:pt x="1705845" y="102071"/>
                </a:lnTo>
                <a:lnTo>
                  <a:pt x="1671380" y="195091"/>
                </a:lnTo>
                <a:lnTo>
                  <a:pt x="1639437" y="195091"/>
                </a:lnTo>
                <a:lnTo>
                  <a:pt x="1606568" y="102071"/>
                </a:lnTo>
                <a:lnTo>
                  <a:pt x="1606568" y="195091"/>
                </a:lnTo>
                <a:lnTo>
                  <a:pt x="1574633" y="195091"/>
                </a:lnTo>
                <a:close/>
                <a:moveTo>
                  <a:pt x="1857017" y="150110"/>
                </a:moveTo>
                <a:lnTo>
                  <a:pt x="1894284" y="156366"/>
                </a:lnTo>
                <a:cubicBezTo>
                  <a:pt x="1889492" y="170029"/>
                  <a:pt x="1881925" y="180429"/>
                  <a:pt x="1871593" y="187568"/>
                </a:cubicBezTo>
                <a:cubicBezTo>
                  <a:pt x="1861258" y="194714"/>
                  <a:pt x="1848323" y="198281"/>
                  <a:pt x="1832803" y="198281"/>
                </a:cubicBezTo>
                <a:cubicBezTo>
                  <a:pt x="1808222" y="198281"/>
                  <a:pt x="1790038" y="190254"/>
                  <a:pt x="1778238" y="174197"/>
                </a:cubicBezTo>
                <a:cubicBezTo>
                  <a:pt x="1768925" y="161331"/>
                  <a:pt x="1764266" y="145099"/>
                  <a:pt x="1764266" y="125493"/>
                </a:cubicBezTo>
                <a:cubicBezTo>
                  <a:pt x="1764266" y="102071"/>
                  <a:pt x="1770387" y="83730"/>
                  <a:pt x="1782633" y="70464"/>
                </a:cubicBezTo>
                <a:cubicBezTo>
                  <a:pt x="1794873" y="57197"/>
                  <a:pt x="1810353" y="50570"/>
                  <a:pt x="1829073" y="50570"/>
                </a:cubicBezTo>
                <a:cubicBezTo>
                  <a:pt x="1850101" y="50570"/>
                  <a:pt x="1866693" y="57511"/>
                  <a:pt x="1878847" y="71392"/>
                </a:cubicBezTo>
                <a:cubicBezTo>
                  <a:pt x="1891001" y="85281"/>
                  <a:pt x="1896811" y="106549"/>
                  <a:pt x="1896271" y="135206"/>
                </a:cubicBezTo>
                <a:lnTo>
                  <a:pt x="1802596" y="135206"/>
                </a:lnTo>
                <a:cubicBezTo>
                  <a:pt x="1802862" y="146298"/>
                  <a:pt x="1805872" y="154924"/>
                  <a:pt x="1811639" y="161090"/>
                </a:cubicBezTo>
                <a:cubicBezTo>
                  <a:pt x="1817409" y="167253"/>
                  <a:pt x="1824595" y="170338"/>
                  <a:pt x="1833196" y="170338"/>
                </a:cubicBezTo>
                <a:cubicBezTo>
                  <a:pt x="1839053" y="170338"/>
                  <a:pt x="1843974" y="168740"/>
                  <a:pt x="1847973" y="165547"/>
                </a:cubicBezTo>
                <a:cubicBezTo>
                  <a:pt x="1851959" y="162353"/>
                  <a:pt x="1854983" y="157206"/>
                  <a:pt x="1857017" y="150110"/>
                </a:cubicBezTo>
                <a:close/>
                <a:moveTo>
                  <a:pt x="1859144" y="112316"/>
                </a:moveTo>
                <a:cubicBezTo>
                  <a:pt x="1858881" y="101492"/>
                  <a:pt x="1856091" y="93263"/>
                  <a:pt x="1850764" y="87631"/>
                </a:cubicBezTo>
                <a:cubicBezTo>
                  <a:pt x="1845442" y="81998"/>
                  <a:pt x="1838963" y="79180"/>
                  <a:pt x="1831338" y="79180"/>
                </a:cubicBezTo>
                <a:cubicBezTo>
                  <a:pt x="1823177" y="79180"/>
                  <a:pt x="1816430" y="82153"/>
                  <a:pt x="1811109" y="88096"/>
                </a:cubicBezTo>
                <a:cubicBezTo>
                  <a:pt x="1805781" y="94044"/>
                  <a:pt x="1803168" y="102114"/>
                  <a:pt x="1803258" y="112316"/>
                </a:cubicBezTo>
                <a:close/>
                <a:moveTo>
                  <a:pt x="1925287" y="53763"/>
                </a:moveTo>
                <a:lnTo>
                  <a:pt x="1962684" y="53763"/>
                </a:lnTo>
                <a:lnTo>
                  <a:pt x="1962684" y="105531"/>
                </a:lnTo>
                <a:lnTo>
                  <a:pt x="2016180" y="105531"/>
                </a:lnTo>
                <a:lnTo>
                  <a:pt x="2016180" y="53763"/>
                </a:lnTo>
                <a:lnTo>
                  <a:pt x="2053703" y="53763"/>
                </a:lnTo>
                <a:lnTo>
                  <a:pt x="2053703" y="195091"/>
                </a:lnTo>
                <a:lnTo>
                  <a:pt x="2016180" y="195091"/>
                </a:lnTo>
                <a:lnTo>
                  <a:pt x="2016180" y="135739"/>
                </a:lnTo>
                <a:lnTo>
                  <a:pt x="1962684" y="135739"/>
                </a:lnTo>
                <a:lnTo>
                  <a:pt x="1962684" y="195091"/>
                </a:lnTo>
                <a:lnTo>
                  <a:pt x="1925287" y="195091"/>
                </a:lnTo>
                <a:close/>
                <a:moveTo>
                  <a:pt x="2090437" y="53763"/>
                </a:moveTo>
                <a:lnTo>
                  <a:pt x="2126365" y="53763"/>
                </a:lnTo>
                <a:lnTo>
                  <a:pt x="2126365" y="142528"/>
                </a:lnTo>
                <a:lnTo>
                  <a:pt x="2183857" y="53763"/>
                </a:lnTo>
                <a:lnTo>
                  <a:pt x="2220581" y="53763"/>
                </a:lnTo>
                <a:lnTo>
                  <a:pt x="2220581" y="195091"/>
                </a:lnTo>
                <a:lnTo>
                  <a:pt x="2184649" y="195091"/>
                </a:lnTo>
                <a:lnTo>
                  <a:pt x="2184649" y="104732"/>
                </a:lnTo>
                <a:lnTo>
                  <a:pt x="2126365" y="195091"/>
                </a:lnTo>
                <a:lnTo>
                  <a:pt x="2090437" y="195091"/>
                </a:lnTo>
                <a:close/>
                <a:moveTo>
                  <a:pt x="2320257" y="122430"/>
                </a:moveTo>
                <a:cubicBezTo>
                  <a:pt x="2320257" y="110009"/>
                  <a:pt x="2323314" y="97990"/>
                  <a:pt x="2329434" y="86365"/>
                </a:cubicBezTo>
                <a:cubicBezTo>
                  <a:pt x="2335554" y="74743"/>
                  <a:pt x="2344230" y="65874"/>
                  <a:pt x="2355448" y="59750"/>
                </a:cubicBezTo>
                <a:cubicBezTo>
                  <a:pt x="2366676" y="53630"/>
                  <a:pt x="2379204" y="50570"/>
                  <a:pt x="2393046" y="50570"/>
                </a:cubicBezTo>
                <a:cubicBezTo>
                  <a:pt x="2414426" y="50570"/>
                  <a:pt x="2431947" y="57511"/>
                  <a:pt x="2445606" y="71392"/>
                </a:cubicBezTo>
                <a:cubicBezTo>
                  <a:pt x="2459271" y="85281"/>
                  <a:pt x="2466104" y="102825"/>
                  <a:pt x="2466104" y="124028"/>
                </a:cubicBezTo>
                <a:cubicBezTo>
                  <a:pt x="2466104" y="145411"/>
                  <a:pt x="2459207" y="163132"/>
                  <a:pt x="2445412" y="177193"/>
                </a:cubicBezTo>
                <a:cubicBezTo>
                  <a:pt x="2431616" y="191251"/>
                  <a:pt x="2414250" y="198281"/>
                  <a:pt x="2393309" y="198281"/>
                </a:cubicBezTo>
                <a:cubicBezTo>
                  <a:pt x="2380356" y="198281"/>
                  <a:pt x="2368004" y="195358"/>
                  <a:pt x="2356250" y="189501"/>
                </a:cubicBezTo>
                <a:cubicBezTo>
                  <a:pt x="2344496" y="183643"/>
                  <a:pt x="2335554" y="175065"/>
                  <a:pt x="2329434" y="163750"/>
                </a:cubicBezTo>
                <a:cubicBezTo>
                  <a:pt x="2323314" y="152440"/>
                  <a:pt x="2320257" y="138665"/>
                  <a:pt x="2320257" y="122430"/>
                </a:cubicBezTo>
                <a:close/>
                <a:moveTo>
                  <a:pt x="2358579" y="124427"/>
                </a:moveTo>
                <a:cubicBezTo>
                  <a:pt x="2358579" y="138445"/>
                  <a:pt x="2361905" y="149177"/>
                  <a:pt x="2368555" y="156629"/>
                </a:cubicBezTo>
                <a:cubicBezTo>
                  <a:pt x="2375215" y="164082"/>
                  <a:pt x="2383419" y="167808"/>
                  <a:pt x="2393179" y="167808"/>
                </a:cubicBezTo>
                <a:cubicBezTo>
                  <a:pt x="2402936" y="167808"/>
                  <a:pt x="2411122" y="164082"/>
                  <a:pt x="2417735" y="156629"/>
                </a:cubicBezTo>
                <a:cubicBezTo>
                  <a:pt x="2424337" y="149177"/>
                  <a:pt x="2427642" y="138355"/>
                  <a:pt x="2427642" y="124160"/>
                </a:cubicBezTo>
                <a:cubicBezTo>
                  <a:pt x="2427642" y="110322"/>
                  <a:pt x="2424337" y="99674"/>
                  <a:pt x="2417735" y="92221"/>
                </a:cubicBezTo>
                <a:cubicBezTo>
                  <a:pt x="2411122" y="84770"/>
                  <a:pt x="2402936" y="81044"/>
                  <a:pt x="2393179" y="81044"/>
                </a:cubicBezTo>
                <a:cubicBezTo>
                  <a:pt x="2383419" y="81044"/>
                  <a:pt x="2375215" y="84770"/>
                  <a:pt x="2368555" y="92221"/>
                </a:cubicBezTo>
                <a:cubicBezTo>
                  <a:pt x="2361905" y="99674"/>
                  <a:pt x="2358579" y="110409"/>
                  <a:pt x="2358579" y="124427"/>
                </a:cubicBezTo>
                <a:close/>
                <a:moveTo>
                  <a:pt x="2472073" y="53763"/>
                </a:moveTo>
                <a:lnTo>
                  <a:pt x="2599956" y="53763"/>
                </a:lnTo>
                <a:lnTo>
                  <a:pt x="2599956" y="83970"/>
                </a:lnTo>
                <a:lnTo>
                  <a:pt x="2554708" y="83970"/>
                </a:lnTo>
                <a:lnTo>
                  <a:pt x="2554708" y="195091"/>
                </a:lnTo>
                <a:lnTo>
                  <a:pt x="2517318" y="195091"/>
                </a:lnTo>
                <a:lnTo>
                  <a:pt x="2517318" y="83970"/>
                </a:lnTo>
                <a:lnTo>
                  <a:pt x="2472073" y="83970"/>
                </a:lnTo>
                <a:close/>
                <a:moveTo>
                  <a:pt x="2696648" y="53763"/>
                </a:moveTo>
                <a:lnTo>
                  <a:pt x="2742955" y="53763"/>
                </a:lnTo>
                <a:lnTo>
                  <a:pt x="2778091" y="152241"/>
                </a:lnTo>
                <a:lnTo>
                  <a:pt x="2813483" y="53763"/>
                </a:lnTo>
                <a:lnTo>
                  <a:pt x="2859660" y="53763"/>
                </a:lnTo>
                <a:lnTo>
                  <a:pt x="2859660" y="195091"/>
                </a:lnTo>
                <a:lnTo>
                  <a:pt x="2827857" y="195091"/>
                </a:lnTo>
                <a:lnTo>
                  <a:pt x="2827857" y="102071"/>
                </a:lnTo>
                <a:lnTo>
                  <a:pt x="2793394" y="195091"/>
                </a:lnTo>
                <a:lnTo>
                  <a:pt x="2761455" y="195091"/>
                </a:lnTo>
                <a:lnTo>
                  <a:pt x="2728584" y="102071"/>
                </a:lnTo>
                <a:lnTo>
                  <a:pt x="2728584" y="195091"/>
                </a:lnTo>
                <a:lnTo>
                  <a:pt x="2696648" y="195091"/>
                </a:lnTo>
                <a:close/>
                <a:moveTo>
                  <a:pt x="2886094" y="122430"/>
                </a:moveTo>
                <a:cubicBezTo>
                  <a:pt x="2886094" y="110009"/>
                  <a:pt x="2889151" y="97990"/>
                  <a:pt x="2895271" y="86365"/>
                </a:cubicBezTo>
                <a:cubicBezTo>
                  <a:pt x="2901392" y="74743"/>
                  <a:pt x="2910067" y="65874"/>
                  <a:pt x="2921288" y="59750"/>
                </a:cubicBezTo>
                <a:cubicBezTo>
                  <a:pt x="2932513" y="53630"/>
                  <a:pt x="2945041" y="50570"/>
                  <a:pt x="2958883" y="50570"/>
                </a:cubicBezTo>
                <a:cubicBezTo>
                  <a:pt x="2980263" y="50570"/>
                  <a:pt x="2997784" y="57511"/>
                  <a:pt x="3011447" y="71392"/>
                </a:cubicBezTo>
                <a:cubicBezTo>
                  <a:pt x="3025112" y="85281"/>
                  <a:pt x="3031941" y="102825"/>
                  <a:pt x="3031941" y="124028"/>
                </a:cubicBezTo>
                <a:cubicBezTo>
                  <a:pt x="3031941" y="145411"/>
                  <a:pt x="3025044" y="163132"/>
                  <a:pt x="3011249" y="177193"/>
                </a:cubicBezTo>
                <a:cubicBezTo>
                  <a:pt x="2997450" y="191251"/>
                  <a:pt x="2980087" y="198281"/>
                  <a:pt x="2959146" y="198281"/>
                </a:cubicBezTo>
                <a:cubicBezTo>
                  <a:pt x="2946193" y="198281"/>
                  <a:pt x="2933841" y="195358"/>
                  <a:pt x="2922087" y="189501"/>
                </a:cubicBezTo>
                <a:cubicBezTo>
                  <a:pt x="2910334" y="183643"/>
                  <a:pt x="2901392" y="175065"/>
                  <a:pt x="2895271" y="163750"/>
                </a:cubicBezTo>
                <a:cubicBezTo>
                  <a:pt x="2889151" y="152440"/>
                  <a:pt x="2886094" y="138665"/>
                  <a:pt x="2886094" y="122430"/>
                </a:cubicBezTo>
                <a:close/>
                <a:moveTo>
                  <a:pt x="2924416" y="124427"/>
                </a:moveTo>
                <a:cubicBezTo>
                  <a:pt x="2924416" y="138445"/>
                  <a:pt x="2927743" y="149177"/>
                  <a:pt x="2934392" y="156629"/>
                </a:cubicBezTo>
                <a:cubicBezTo>
                  <a:pt x="2941052" y="164082"/>
                  <a:pt x="2949260" y="167808"/>
                  <a:pt x="2959016" y="167808"/>
                </a:cubicBezTo>
                <a:cubicBezTo>
                  <a:pt x="2968772" y="167808"/>
                  <a:pt x="2976959" y="164082"/>
                  <a:pt x="2983572" y="156629"/>
                </a:cubicBezTo>
                <a:cubicBezTo>
                  <a:pt x="2990178" y="149177"/>
                  <a:pt x="2993479" y="138355"/>
                  <a:pt x="2993479" y="124160"/>
                </a:cubicBezTo>
                <a:cubicBezTo>
                  <a:pt x="2993479" y="110322"/>
                  <a:pt x="2990178" y="99674"/>
                  <a:pt x="2983572" y="92221"/>
                </a:cubicBezTo>
                <a:cubicBezTo>
                  <a:pt x="2976959" y="84770"/>
                  <a:pt x="2968772" y="81044"/>
                  <a:pt x="2959016" y="81044"/>
                </a:cubicBezTo>
                <a:cubicBezTo>
                  <a:pt x="2949260" y="81044"/>
                  <a:pt x="2941052" y="84770"/>
                  <a:pt x="2934392" y="92221"/>
                </a:cubicBezTo>
                <a:cubicBezTo>
                  <a:pt x="2927743" y="99674"/>
                  <a:pt x="2924416" y="110409"/>
                  <a:pt x="2924416" y="124427"/>
                </a:cubicBezTo>
                <a:close/>
                <a:moveTo>
                  <a:pt x="3059014" y="53763"/>
                </a:moveTo>
                <a:lnTo>
                  <a:pt x="3105320" y="53763"/>
                </a:lnTo>
                <a:lnTo>
                  <a:pt x="3140456" y="152241"/>
                </a:lnTo>
                <a:lnTo>
                  <a:pt x="3175851" y="53763"/>
                </a:lnTo>
                <a:lnTo>
                  <a:pt x="3222028" y="53763"/>
                </a:lnTo>
                <a:lnTo>
                  <a:pt x="3222028" y="195091"/>
                </a:lnTo>
                <a:lnTo>
                  <a:pt x="3190222" y="195091"/>
                </a:lnTo>
                <a:lnTo>
                  <a:pt x="3190222" y="102071"/>
                </a:lnTo>
                <a:lnTo>
                  <a:pt x="3155764" y="195091"/>
                </a:lnTo>
                <a:lnTo>
                  <a:pt x="3123824" y="195091"/>
                </a:lnTo>
                <a:lnTo>
                  <a:pt x="3090949" y="102071"/>
                </a:lnTo>
                <a:lnTo>
                  <a:pt x="3090949" y="195091"/>
                </a:lnTo>
                <a:lnTo>
                  <a:pt x="3059014" y="195091"/>
                </a:lnTo>
                <a:close/>
                <a:moveTo>
                  <a:pt x="3341401" y="150110"/>
                </a:moveTo>
                <a:lnTo>
                  <a:pt x="3378657" y="156366"/>
                </a:lnTo>
                <a:cubicBezTo>
                  <a:pt x="3373866" y="170029"/>
                  <a:pt x="3366307" y="180429"/>
                  <a:pt x="3355970" y="187568"/>
                </a:cubicBezTo>
                <a:cubicBezTo>
                  <a:pt x="3345631" y="194714"/>
                  <a:pt x="3332704" y="198281"/>
                  <a:pt x="3317177" y="198281"/>
                </a:cubicBezTo>
                <a:cubicBezTo>
                  <a:pt x="3292607" y="198281"/>
                  <a:pt x="3274416" y="190254"/>
                  <a:pt x="3262615" y="174197"/>
                </a:cubicBezTo>
                <a:cubicBezTo>
                  <a:pt x="3253298" y="161331"/>
                  <a:pt x="3248644" y="145099"/>
                  <a:pt x="3248644" y="125493"/>
                </a:cubicBezTo>
                <a:cubicBezTo>
                  <a:pt x="3248644" y="102071"/>
                  <a:pt x="3254764" y="83730"/>
                  <a:pt x="3267010" y="70464"/>
                </a:cubicBezTo>
                <a:cubicBezTo>
                  <a:pt x="3279247" y="57197"/>
                  <a:pt x="3294731" y="50570"/>
                  <a:pt x="3313451" y="50570"/>
                </a:cubicBezTo>
                <a:cubicBezTo>
                  <a:pt x="3334478" y="50570"/>
                  <a:pt x="3351070" y="57511"/>
                  <a:pt x="3363224" y="71392"/>
                </a:cubicBezTo>
                <a:cubicBezTo>
                  <a:pt x="3375378" y="85281"/>
                  <a:pt x="3381189" y="106549"/>
                  <a:pt x="3380655" y="135206"/>
                </a:cubicBezTo>
                <a:lnTo>
                  <a:pt x="3286972" y="135206"/>
                </a:lnTo>
                <a:cubicBezTo>
                  <a:pt x="3287239" y="146298"/>
                  <a:pt x="3290257" y="154924"/>
                  <a:pt x="3296020" y="161090"/>
                </a:cubicBezTo>
                <a:cubicBezTo>
                  <a:pt x="3301787" y="167253"/>
                  <a:pt x="3308973" y="170338"/>
                  <a:pt x="3317581" y="170338"/>
                </a:cubicBezTo>
                <a:cubicBezTo>
                  <a:pt x="3323430" y="170338"/>
                  <a:pt x="3328359" y="168740"/>
                  <a:pt x="3332347" y="165547"/>
                </a:cubicBezTo>
                <a:cubicBezTo>
                  <a:pt x="3336340" y="162353"/>
                  <a:pt x="3339360" y="157206"/>
                  <a:pt x="3341401" y="150110"/>
                </a:cubicBezTo>
                <a:close/>
                <a:moveTo>
                  <a:pt x="3343526" y="112316"/>
                </a:moveTo>
                <a:cubicBezTo>
                  <a:pt x="3343259" y="101492"/>
                  <a:pt x="3340469" y="93263"/>
                  <a:pt x="3335145" y="87631"/>
                </a:cubicBezTo>
                <a:cubicBezTo>
                  <a:pt x="3329823" y="81998"/>
                  <a:pt x="3323344" y="79180"/>
                  <a:pt x="3315715" y="79180"/>
                </a:cubicBezTo>
                <a:cubicBezTo>
                  <a:pt x="3307554" y="79180"/>
                  <a:pt x="3300815" y="82153"/>
                  <a:pt x="3295490" y="88096"/>
                </a:cubicBezTo>
                <a:cubicBezTo>
                  <a:pt x="3290163" y="94044"/>
                  <a:pt x="3287545" y="102114"/>
                  <a:pt x="3287632" y="112316"/>
                </a:cubicBezTo>
                <a:close/>
                <a:moveTo>
                  <a:pt x="3410208" y="53763"/>
                </a:moveTo>
                <a:lnTo>
                  <a:pt x="3447604" y="53763"/>
                </a:lnTo>
                <a:lnTo>
                  <a:pt x="3447604" y="105531"/>
                </a:lnTo>
                <a:lnTo>
                  <a:pt x="3501101" y="105531"/>
                </a:lnTo>
                <a:lnTo>
                  <a:pt x="3501101" y="53763"/>
                </a:lnTo>
                <a:lnTo>
                  <a:pt x="3538628" y="53763"/>
                </a:lnTo>
                <a:lnTo>
                  <a:pt x="3538628" y="195091"/>
                </a:lnTo>
                <a:lnTo>
                  <a:pt x="3501101" y="195091"/>
                </a:lnTo>
                <a:lnTo>
                  <a:pt x="3501101" y="135739"/>
                </a:lnTo>
                <a:lnTo>
                  <a:pt x="3447604" y="135739"/>
                </a:lnTo>
                <a:lnTo>
                  <a:pt x="3447604" y="195091"/>
                </a:lnTo>
                <a:lnTo>
                  <a:pt x="3410208" y="195091"/>
                </a:lnTo>
                <a:close/>
                <a:moveTo>
                  <a:pt x="3559518" y="53763"/>
                </a:moveTo>
                <a:lnTo>
                  <a:pt x="3687405" y="53763"/>
                </a:lnTo>
                <a:lnTo>
                  <a:pt x="3687405" y="83970"/>
                </a:lnTo>
                <a:lnTo>
                  <a:pt x="3642160" y="83970"/>
                </a:lnTo>
                <a:lnTo>
                  <a:pt x="3642160" y="195091"/>
                </a:lnTo>
                <a:lnTo>
                  <a:pt x="3604770" y="195091"/>
                </a:lnTo>
                <a:lnTo>
                  <a:pt x="3604770" y="83970"/>
                </a:lnTo>
                <a:lnTo>
                  <a:pt x="3559518" y="83970"/>
                </a:lnTo>
                <a:close/>
                <a:moveTo>
                  <a:pt x="3733352" y="96881"/>
                </a:moveTo>
                <a:lnTo>
                  <a:pt x="3699414" y="90757"/>
                </a:lnTo>
                <a:cubicBezTo>
                  <a:pt x="3703226" y="77094"/>
                  <a:pt x="3709793" y="66979"/>
                  <a:pt x="3719110" y="60415"/>
                </a:cubicBezTo>
                <a:cubicBezTo>
                  <a:pt x="3728423" y="53849"/>
                  <a:pt x="3742265" y="50570"/>
                  <a:pt x="3760629" y="50570"/>
                </a:cubicBezTo>
                <a:cubicBezTo>
                  <a:pt x="3777311" y="50570"/>
                  <a:pt x="3789727" y="52543"/>
                  <a:pt x="3797888" y="56489"/>
                </a:cubicBezTo>
                <a:cubicBezTo>
                  <a:pt x="3806049" y="60441"/>
                  <a:pt x="3811798" y="65452"/>
                  <a:pt x="3815129" y="71529"/>
                </a:cubicBezTo>
                <a:cubicBezTo>
                  <a:pt x="3818456" y="77610"/>
                  <a:pt x="3820115" y="88766"/>
                  <a:pt x="3820115" y="104999"/>
                </a:cubicBezTo>
                <a:lnTo>
                  <a:pt x="3819716" y="148649"/>
                </a:lnTo>
                <a:cubicBezTo>
                  <a:pt x="3819716" y="161064"/>
                  <a:pt x="3820313" y="170227"/>
                  <a:pt x="3821508" y="176124"/>
                </a:cubicBezTo>
                <a:cubicBezTo>
                  <a:pt x="3822707" y="182028"/>
                  <a:pt x="3824950" y="188349"/>
                  <a:pt x="3828232" y="195091"/>
                </a:cubicBezTo>
                <a:lnTo>
                  <a:pt x="3791240" y="195091"/>
                </a:lnTo>
                <a:cubicBezTo>
                  <a:pt x="3790263" y="192605"/>
                  <a:pt x="3789064" y="188922"/>
                  <a:pt x="3787647" y="184047"/>
                </a:cubicBezTo>
                <a:cubicBezTo>
                  <a:pt x="3787023" y="181830"/>
                  <a:pt x="3786574" y="180364"/>
                  <a:pt x="3786307" y="179656"/>
                </a:cubicBezTo>
                <a:cubicBezTo>
                  <a:pt x="3779924" y="185865"/>
                  <a:pt x="3773092" y="190523"/>
                  <a:pt x="3765820" y="193627"/>
                </a:cubicBezTo>
                <a:cubicBezTo>
                  <a:pt x="3758547" y="196730"/>
                  <a:pt x="3750779" y="198281"/>
                  <a:pt x="3742528" y="198281"/>
                </a:cubicBezTo>
                <a:cubicBezTo>
                  <a:pt x="3727980" y="198281"/>
                  <a:pt x="3716514" y="194336"/>
                  <a:pt x="3708126" y="186441"/>
                </a:cubicBezTo>
                <a:cubicBezTo>
                  <a:pt x="3699741" y="178546"/>
                  <a:pt x="3695556" y="168564"/>
                  <a:pt x="3695556" y="156496"/>
                </a:cubicBezTo>
                <a:cubicBezTo>
                  <a:pt x="3695556" y="148515"/>
                  <a:pt x="3697459" y="141394"/>
                  <a:pt x="3701282" y="135137"/>
                </a:cubicBezTo>
                <a:cubicBezTo>
                  <a:pt x="3705095" y="128885"/>
                  <a:pt x="3710437" y="124093"/>
                  <a:pt x="3717309" y="120766"/>
                </a:cubicBezTo>
                <a:cubicBezTo>
                  <a:pt x="3724189" y="117440"/>
                  <a:pt x="3734100" y="114535"/>
                  <a:pt x="3747053" y="112055"/>
                </a:cubicBezTo>
                <a:cubicBezTo>
                  <a:pt x="3764534" y="108768"/>
                  <a:pt x="3776641" y="105707"/>
                  <a:pt x="3783387" y="102870"/>
                </a:cubicBezTo>
                <a:lnTo>
                  <a:pt x="3783387" y="99141"/>
                </a:lnTo>
                <a:cubicBezTo>
                  <a:pt x="3783387" y="91956"/>
                  <a:pt x="3781609" y="86833"/>
                  <a:pt x="3778060" y="83773"/>
                </a:cubicBezTo>
                <a:cubicBezTo>
                  <a:pt x="3774506" y="80712"/>
                  <a:pt x="3767815" y="79180"/>
                  <a:pt x="3757965" y="79180"/>
                </a:cubicBezTo>
                <a:cubicBezTo>
                  <a:pt x="3751315" y="79180"/>
                  <a:pt x="3746128" y="80487"/>
                  <a:pt x="3742394" y="83107"/>
                </a:cubicBezTo>
                <a:cubicBezTo>
                  <a:pt x="3738668" y="85724"/>
                  <a:pt x="3735656" y="90314"/>
                  <a:pt x="3733352" y="96881"/>
                </a:cubicBezTo>
                <a:close/>
                <a:moveTo>
                  <a:pt x="3783387" y="127221"/>
                </a:moveTo>
                <a:cubicBezTo>
                  <a:pt x="3778592" y="128819"/>
                  <a:pt x="3771008" y="130728"/>
                  <a:pt x="3760629" y="132941"/>
                </a:cubicBezTo>
                <a:cubicBezTo>
                  <a:pt x="3750246" y="135159"/>
                  <a:pt x="3743460" y="137333"/>
                  <a:pt x="3740267" y="139465"/>
                </a:cubicBezTo>
                <a:cubicBezTo>
                  <a:pt x="3735385" y="142925"/>
                  <a:pt x="3732948" y="147316"/>
                  <a:pt x="3732948" y="152638"/>
                </a:cubicBezTo>
                <a:cubicBezTo>
                  <a:pt x="3732948" y="157875"/>
                  <a:pt x="3734899" y="162400"/>
                  <a:pt x="3738801" y="166213"/>
                </a:cubicBezTo>
                <a:cubicBezTo>
                  <a:pt x="3742712" y="170029"/>
                  <a:pt x="3747676" y="171937"/>
                  <a:pt x="3753709" y="171937"/>
                </a:cubicBezTo>
                <a:cubicBezTo>
                  <a:pt x="3760449" y="171937"/>
                  <a:pt x="3766885" y="169719"/>
                  <a:pt x="3773005" y="165284"/>
                </a:cubicBezTo>
                <a:cubicBezTo>
                  <a:pt x="3777530" y="161911"/>
                  <a:pt x="3780501" y="157785"/>
                  <a:pt x="3781923" y="152903"/>
                </a:cubicBezTo>
                <a:cubicBezTo>
                  <a:pt x="3782895" y="149710"/>
                  <a:pt x="3783387" y="143633"/>
                  <a:pt x="3783387" y="134674"/>
                </a:cubicBezTo>
                <a:close/>
                <a:moveTo>
                  <a:pt x="3968575" y="137068"/>
                </a:moveTo>
                <a:lnTo>
                  <a:pt x="3968575" y="112717"/>
                </a:lnTo>
                <a:cubicBezTo>
                  <a:pt x="3975048" y="112717"/>
                  <a:pt x="3979750" y="112295"/>
                  <a:pt x="3982680" y="111453"/>
                </a:cubicBezTo>
                <a:cubicBezTo>
                  <a:pt x="3985603" y="110607"/>
                  <a:pt x="3988382" y="108570"/>
                  <a:pt x="3991000" y="105329"/>
                </a:cubicBezTo>
                <a:cubicBezTo>
                  <a:pt x="3993613" y="102089"/>
                  <a:pt x="3994920" y="98384"/>
                  <a:pt x="3994920" y="94220"/>
                </a:cubicBezTo>
                <a:cubicBezTo>
                  <a:pt x="3994920" y="89782"/>
                  <a:pt x="3993303" y="85681"/>
                  <a:pt x="3990064" y="81911"/>
                </a:cubicBezTo>
                <a:cubicBezTo>
                  <a:pt x="3986823" y="78138"/>
                  <a:pt x="3981967" y="76256"/>
                  <a:pt x="3975494" y="76256"/>
                </a:cubicBezTo>
                <a:cubicBezTo>
                  <a:pt x="3970527" y="76256"/>
                  <a:pt x="3966091" y="77318"/>
                  <a:pt x="3962189" y="79445"/>
                </a:cubicBezTo>
                <a:cubicBezTo>
                  <a:pt x="3958279" y="81576"/>
                  <a:pt x="3954733" y="86635"/>
                  <a:pt x="3951544" y="94619"/>
                </a:cubicBezTo>
                <a:lnTo>
                  <a:pt x="3919871" y="87830"/>
                </a:lnTo>
                <a:cubicBezTo>
                  <a:pt x="3923067" y="75410"/>
                  <a:pt x="3929893" y="66094"/>
                  <a:pt x="3940362" y="59883"/>
                </a:cubicBezTo>
                <a:cubicBezTo>
                  <a:pt x="3950831" y="53673"/>
                  <a:pt x="3962761" y="50570"/>
                  <a:pt x="3976157" y="50570"/>
                </a:cubicBezTo>
                <a:cubicBezTo>
                  <a:pt x="3993199" y="50570"/>
                  <a:pt x="4006393" y="54472"/>
                  <a:pt x="4015753" y="62281"/>
                </a:cubicBezTo>
                <a:cubicBezTo>
                  <a:pt x="4025110" y="70085"/>
                  <a:pt x="4029790" y="79888"/>
                  <a:pt x="4029790" y="91689"/>
                </a:cubicBezTo>
                <a:cubicBezTo>
                  <a:pt x="4029790" y="99055"/>
                  <a:pt x="4027770" y="105154"/>
                  <a:pt x="4023739" y="109987"/>
                </a:cubicBezTo>
                <a:cubicBezTo>
                  <a:pt x="4019699" y="114822"/>
                  <a:pt x="4013333" y="119327"/>
                  <a:pt x="4004637" y="123495"/>
                </a:cubicBezTo>
                <a:cubicBezTo>
                  <a:pt x="4015102" y="126336"/>
                  <a:pt x="4022935" y="130638"/>
                  <a:pt x="4028123" y="136405"/>
                </a:cubicBezTo>
                <a:cubicBezTo>
                  <a:pt x="4033318" y="142172"/>
                  <a:pt x="4035913" y="149357"/>
                  <a:pt x="4035913" y="157961"/>
                </a:cubicBezTo>
                <a:cubicBezTo>
                  <a:pt x="4035913" y="168960"/>
                  <a:pt x="4030762" y="178435"/>
                  <a:pt x="4020476" y="186369"/>
                </a:cubicBezTo>
                <a:cubicBezTo>
                  <a:pt x="4010184" y="194310"/>
                  <a:pt x="3995363" y="198281"/>
                  <a:pt x="3976024" y="198281"/>
                </a:cubicBezTo>
                <a:cubicBezTo>
                  <a:pt x="3942314" y="198281"/>
                  <a:pt x="3921685" y="185109"/>
                  <a:pt x="3914147" y="158760"/>
                </a:cubicBezTo>
                <a:lnTo>
                  <a:pt x="3948346" y="152507"/>
                </a:lnTo>
                <a:cubicBezTo>
                  <a:pt x="3953844" y="166346"/>
                  <a:pt x="3962937" y="173269"/>
                  <a:pt x="3975627" y="173269"/>
                </a:cubicBezTo>
                <a:cubicBezTo>
                  <a:pt x="3982637" y="173269"/>
                  <a:pt x="3988252" y="171426"/>
                  <a:pt x="3992461" y="167743"/>
                </a:cubicBezTo>
                <a:cubicBezTo>
                  <a:pt x="3996676" y="164060"/>
                  <a:pt x="3998779" y="159736"/>
                  <a:pt x="3998779" y="154769"/>
                </a:cubicBezTo>
                <a:cubicBezTo>
                  <a:pt x="3998779" y="149263"/>
                  <a:pt x="3996590" y="144940"/>
                  <a:pt x="3992198" y="141791"/>
                </a:cubicBezTo>
                <a:cubicBezTo>
                  <a:pt x="3987803" y="138640"/>
                  <a:pt x="3982057" y="137068"/>
                  <a:pt x="3974958" y="137068"/>
                </a:cubicBezTo>
                <a:close/>
                <a:moveTo>
                  <a:pt x="4090665" y="96881"/>
                </a:moveTo>
                <a:lnTo>
                  <a:pt x="4056728" y="90757"/>
                </a:lnTo>
                <a:cubicBezTo>
                  <a:pt x="4060537" y="77094"/>
                  <a:pt x="4067108" y="66979"/>
                  <a:pt x="4076425" y="60415"/>
                </a:cubicBezTo>
                <a:cubicBezTo>
                  <a:pt x="4085741" y="53849"/>
                  <a:pt x="4099579" y="50570"/>
                  <a:pt x="4117943" y="50570"/>
                </a:cubicBezTo>
                <a:cubicBezTo>
                  <a:pt x="4134625" y="50570"/>
                  <a:pt x="4147042" y="52543"/>
                  <a:pt x="4155203" y="56489"/>
                </a:cubicBezTo>
                <a:cubicBezTo>
                  <a:pt x="4163364" y="60441"/>
                  <a:pt x="4169113" y="65452"/>
                  <a:pt x="4172443" y="71529"/>
                </a:cubicBezTo>
                <a:cubicBezTo>
                  <a:pt x="4175769" y="77610"/>
                  <a:pt x="4177429" y="88766"/>
                  <a:pt x="4177429" y="104999"/>
                </a:cubicBezTo>
                <a:lnTo>
                  <a:pt x="4177030" y="148649"/>
                </a:lnTo>
                <a:cubicBezTo>
                  <a:pt x="4177030" y="161064"/>
                  <a:pt x="4177623" y="170227"/>
                  <a:pt x="4178822" y="176124"/>
                </a:cubicBezTo>
                <a:cubicBezTo>
                  <a:pt x="4180021" y="182028"/>
                  <a:pt x="4182260" y="188349"/>
                  <a:pt x="4185547" y="195091"/>
                </a:cubicBezTo>
                <a:lnTo>
                  <a:pt x="4148554" y="195091"/>
                </a:lnTo>
                <a:cubicBezTo>
                  <a:pt x="4147578" y="192605"/>
                  <a:pt x="4146379" y="188922"/>
                  <a:pt x="4144961" y="184047"/>
                </a:cubicBezTo>
                <a:cubicBezTo>
                  <a:pt x="4144334" y="181830"/>
                  <a:pt x="4143892" y="180364"/>
                  <a:pt x="4143622" y="179656"/>
                </a:cubicBezTo>
                <a:cubicBezTo>
                  <a:pt x="4137239" y="185865"/>
                  <a:pt x="4130406" y="190523"/>
                  <a:pt x="4123134" y="193627"/>
                </a:cubicBezTo>
                <a:cubicBezTo>
                  <a:pt x="4115858" y="196730"/>
                  <a:pt x="4108094" y="198281"/>
                  <a:pt x="4099838" y="198281"/>
                </a:cubicBezTo>
                <a:cubicBezTo>
                  <a:pt x="4085291" y="198281"/>
                  <a:pt x="4073825" y="194336"/>
                  <a:pt x="4065440" y="186441"/>
                </a:cubicBezTo>
                <a:cubicBezTo>
                  <a:pt x="4057056" y="178546"/>
                  <a:pt x="4052869" y="168564"/>
                  <a:pt x="4052869" y="156496"/>
                </a:cubicBezTo>
                <a:cubicBezTo>
                  <a:pt x="4052869" y="148515"/>
                  <a:pt x="4054774" y="141394"/>
                  <a:pt x="4058594" y="135137"/>
                </a:cubicBezTo>
                <a:cubicBezTo>
                  <a:pt x="4062405" y="128885"/>
                  <a:pt x="4067752" y="124093"/>
                  <a:pt x="4074624" y="120766"/>
                </a:cubicBezTo>
                <a:cubicBezTo>
                  <a:pt x="4081499" y="117440"/>
                  <a:pt x="4091414" y="114535"/>
                  <a:pt x="4104367" y="112055"/>
                </a:cubicBezTo>
                <a:cubicBezTo>
                  <a:pt x="4121845" y="108768"/>
                  <a:pt x="4133952" y="105707"/>
                  <a:pt x="4140698" y="102870"/>
                </a:cubicBezTo>
                <a:lnTo>
                  <a:pt x="4140698" y="99141"/>
                </a:lnTo>
                <a:cubicBezTo>
                  <a:pt x="4140698" y="91956"/>
                  <a:pt x="4138924" y="86833"/>
                  <a:pt x="4135374" y="83773"/>
                </a:cubicBezTo>
                <a:cubicBezTo>
                  <a:pt x="4131821" y="80712"/>
                  <a:pt x="4125128" y="79180"/>
                  <a:pt x="4115279" y="79180"/>
                </a:cubicBezTo>
                <a:cubicBezTo>
                  <a:pt x="4108629" y="79180"/>
                  <a:pt x="4103443" y="80487"/>
                  <a:pt x="4099709" y="83107"/>
                </a:cubicBezTo>
                <a:cubicBezTo>
                  <a:pt x="4095983" y="85724"/>
                  <a:pt x="4092970" y="90314"/>
                  <a:pt x="4090665" y="96881"/>
                </a:cubicBezTo>
                <a:close/>
                <a:moveTo>
                  <a:pt x="4140698" y="127221"/>
                </a:moveTo>
                <a:cubicBezTo>
                  <a:pt x="4135906" y="128819"/>
                  <a:pt x="4128326" y="130728"/>
                  <a:pt x="4117943" y="132941"/>
                </a:cubicBezTo>
                <a:cubicBezTo>
                  <a:pt x="4107560" y="135159"/>
                  <a:pt x="4100774" y="137333"/>
                  <a:pt x="4097585" y="139465"/>
                </a:cubicBezTo>
                <a:cubicBezTo>
                  <a:pt x="4092700" y="142925"/>
                  <a:pt x="4090259" y="147316"/>
                  <a:pt x="4090259" y="152638"/>
                </a:cubicBezTo>
                <a:cubicBezTo>
                  <a:pt x="4090259" y="157875"/>
                  <a:pt x="4092213" y="162400"/>
                  <a:pt x="4096116" y="166213"/>
                </a:cubicBezTo>
                <a:cubicBezTo>
                  <a:pt x="4100026" y="170029"/>
                  <a:pt x="4104990" y="171937"/>
                  <a:pt x="4111023" y="171937"/>
                </a:cubicBezTo>
                <a:cubicBezTo>
                  <a:pt x="4117767" y="171937"/>
                  <a:pt x="4124196" y="169719"/>
                  <a:pt x="4130320" y="165284"/>
                </a:cubicBezTo>
                <a:cubicBezTo>
                  <a:pt x="4134845" y="161911"/>
                  <a:pt x="4137812" y="157785"/>
                  <a:pt x="4139234" y="152903"/>
                </a:cubicBezTo>
                <a:cubicBezTo>
                  <a:pt x="4140205" y="149710"/>
                  <a:pt x="4140698" y="143633"/>
                  <a:pt x="4140698" y="134674"/>
                </a:cubicBezTo>
                <a:close/>
                <a:moveTo>
                  <a:pt x="4212828" y="53763"/>
                </a:moveTo>
                <a:lnTo>
                  <a:pt x="4250085" y="53763"/>
                </a:lnTo>
                <a:lnTo>
                  <a:pt x="4250085" y="111521"/>
                </a:lnTo>
                <a:cubicBezTo>
                  <a:pt x="4256298" y="110809"/>
                  <a:pt x="4260690" y="108900"/>
                  <a:pt x="4263261" y="105798"/>
                </a:cubicBezTo>
                <a:cubicBezTo>
                  <a:pt x="4265835" y="102694"/>
                  <a:pt x="4268938" y="95904"/>
                  <a:pt x="4272573" y="85436"/>
                </a:cubicBezTo>
                <a:cubicBezTo>
                  <a:pt x="4277365" y="71508"/>
                  <a:pt x="4282600" y="62593"/>
                  <a:pt x="4288281" y="58688"/>
                </a:cubicBezTo>
                <a:cubicBezTo>
                  <a:pt x="4293954" y="54782"/>
                  <a:pt x="4301413" y="52831"/>
                  <a:pt x="4310641" y="52831"/>
                </a:cubicBezTo>
                <a:cubicBezTo>
                  <a:pt x="4313476" y="52831"/>
                  <a:pt x="4318398" y="53054"/>
                  <a:pt x="4325407" y="53497"/>
                </a:cubicBezTo>
                <a:lnTo>
                  <a:pt x="4325540" y="78250"/>
                </a:lnTo>
                <a:cubicBezTo>
                  <a:pt x="4315691" y="78250"/>
                  <a:pt x="4309391" y="79180"/>
                  <a:pt x="4306640" y="81044"/>
                </a:cubicBezTo>
                <a:cubicBezTo>
                  <a:pt x="4303897" y="82999"/>
                  <a:pt x="4300920" y="88805"/>
                  <a:pt x="4297723" y="98478"/>
                </a:cubicBezTo>
                <a:cubicBezTo>
                  <a:pt x="4293382" y="111521"/>
                  <a:pt x="4287121" y="119545"/>
                  <a:pt x="4278964" y="122567"/>
                </a:cubicBezTo>
                <a:cubicBezTo>
                  <a:pt x="4290765" y="125846"/>
                  <a:pt x="4300743" y="136091"/>
                  <a:pt x="4308905" y="153307"/>
                </a:cubicBezTo>
                <a:cubicBezTo>
                  <a:pt x="4309348" y="154192"/>
                  <a:pt x="4309841" y="155124"/>
                  <a:pt x="4310370" y="156100"/>
                </a:cubicBezTo>
                <a:lnTo>
                  <a:pt x="4331264" y="195091"/>
                </a:lnTo>
                <a:lnTo>
                  <a:pt x="4291074" y="195091"/>
                </a:lnTo>
                <a:lnTo>
                  <a:pt x="4272444" y="154235"/>
                </a:lnTo>
                <a:cubicBezTo>
                  <a:pt x="4268628" y="145984"/>
                  <a:pt x="4265323" y="140684"/>
                  <a:pt x="4262529" y="138334"/>
                </a:cubicBezTo>
                <a:cubicBezTo>
                  <a:pt x="4259733" y="135983"/>
                  <a:pt x="4255589" y="134809"/>
                  <a:pt x="4250085" y="134809"/>
                </a:cubicBezTo>
                <a:lnTo>
                  <a:pt x="4250085" y="195091"/>
                </a:lnTo>
                <a:lnTo>
                  <a:pt x="4212828" y="195091"/>
                </a:lnTo>
                <a:close/>
                <a:moveTo>
                  <a:pt x="4364896" y="53763"/>
                </a:moveTo>
                <a:lnTo>
                  <a:pt x="4490114" y="53763"/>
                </a:lnTo>
                <a:lnTo>
                  <a:pt x="4490114" y="195091"/>
                </a:lnTo>
                <a:lnTo>
                  <a:pt x="4452858" y="195091"/>
                </a:lnTo>
                <a:lnTo>
                  <a:pt x="4452858" y="84103"/>
                </a:lnTo>
                <a:lnTo>
                  <a:pt x="4401889" y="84103"/>
                </a:lnTo>
                <a:lnTo>
                  <a:pt x="4401889" y="147583"/>
                </a:lnTo>
                <a:cubicBezTo>
                  <a:pt x="4401889" y="163729"/>
                  <a:pt x="4400021" y="175065"/>
                  <a:pt x="4396298" y="181581"/>
                </a:cubicBezTo>
                <a:cubicBezTo>
                  <a:pt x="4392572" y="188101"/>
                  <a:pt x="4388451" y="192385"/>
                  <a:pt x="4383925" y="194422"/>
                </a:cubicBezTo>
                <a:cubicBezTo>
                  <a:pt x="4379400" y="196463"/>
                  <a:pt x="4372128" y="197486"/>
                  <a:pt x="4362095" y="197486"/>
                </a:cubicBezTo>
                <a:cubicBezTo>
                  <a:pt x="4356151" y="197486"/>
                  <a:pt x="4348304" y="196686"/>
                  <a:pt x="4338540" y="195091"/>
                </a:cubicBezTo>
                <a:lnTo>
                  <a:pt x="4338540" y="167541"/>
                </a:lnTo>
                <a:cubicBezTo>
                  <a:pt x="4339343" y="167541"/>
                  <a:pt x="4341428" y="167631"/>
                  <a:pt x="4344793" y="167808"/>
                </a:cubicBezTo>
                <a:cubicBezTo>
                  <a:pt x="4348703" y="168073"/>
                  <a:pt x="4351716" y="168210"/>
                  <a:pt x="4353847" y="168210"/>
                </a:cubicBezTo>
                <a:cubicBezTo>
                  <a:pt x="4358902" y="168210"/>
                  <a:pt x="4362008" y="166544"/>
                  <a:pt x="4363160" y="163218"/>
                </a:cubicBezTo>
                <a:cubicBezTo>
                  <a:pt x="4364316" y="159891"/>
                  <a:pt x="4364896" y="150643"/>
                  <a:pt x="4364896" y="135472"/>
                </a:cubicBezTo>
                <a:close/>
                <a:moveTo>
                  <a:pt x="4527644" y="53763"/>
                </a:moveTo>
                <a:lnTo>
                  <a:pt x="4565034" y="53763"/>
                </a:lnTo>
                <a:lnTo>
                  <a:pt x="4565034" y="110856"/>
                </a:lnTo>
                <a:lnTo>
                  <a:pt x="4594849" y="110856"/>
                </a:lnTo>
                <a:cubicBezTo>
                  <a:pt x="4596797" y="92755"/>
                  <a:pt x="4603651" y="78181"/>
                  <a:pt x="4615405" y="67138"/>
                </a:cubicBezTo>
                <a:cubicBezTo>
                  <a:pt x="4627159" y="56092"/>
                  <a:pt x="4642888" y="50570"/>
                  <a:pt x="4662583" y="50570"/>
                </a:cubicBezTo>
                <a:cubicBezTo>
                  <a:pt x="4682459" y="50570"/>
                  <a:pt x="4698739" y="56999"/>
                  <a:pt x="4711421" y="69863"/>
                </a:cubicBezTo>
                <a:cubicBezTo>
                  <a:pt x="4724111" y="82729"/>
                  <a:pt x="4730451" y="101269"/>
                  <a:pt x="4730451" y="125493"/>
                </a:cubicBezTo>
                <a:cubicBezTo>
                  <a:pt x="4730451" y="139684"/>
                  <a:pt x="4728074" y="152108"/>
                  <a:pt x="4723330" y="162750"/>
                </a:cubicBezTo>
                <a:cubicBezTo>
                  <a:pt x="4718585" y="173398"/>
                  <a:pt x="4711331" y="181985"/>
                  <a:pt x="4701574" y="188504"/>
                </a:cubicBezTo>
                <a:cubicBezTo>
                  <a:pt x="4691818" y="195020"/>
                  <a:pt x="4679085" y="198281"/>
                  <a:pt x="4663383" y="198281"/>
                </a:cubicBezTo>
                <a:cubicBezTo>
                  <a:pt x="4640761" y="198281"/>
                  <a:pt x="4623901" y="192136"/>
                  <a:pt x="4612813" y="179853"/>
                </a:cubicBezTo>
                <a:cubicBezTo>
                  <a:pt x="4601718" y="167566"/>
                  <a:pt x="4595732" y="154459"/>
                  <a:pt x="4594849" y="140531"/>
                </a:cubicBezTo>
                <a:lnTo>
                  <a:pt x="4565034" y="140531"/>
                </a:lnTo>
                <a:lnTo>
                  <a:pt x="4565034" y="195091"/>
                </a:lnTo>
                <a:lnTo>
                  <a:pt x="4527644" y="195091"/>
                </a:lnTo>
                <a:close/>
                <a:moveTo>
                  <a:pt x="4662047" y="79712"/>
                </a:moveTo>
                <a:cubicBezTo>
                  <a:pt x="4651671" y="79712"/>
                  <a:pt x="4644105" y="83038"/>
                  <a:pt x="4639360" y="89695"/>
                </a:cubicBezTo>
                <a:cubicBezTo>
                  <a:pt x="4634615" y="96348"/>
                  <a:pt x="4632239" y="106949"/>
                  <a:pt x="4632239" y="121501"/>
                </a:cubicBezTo>
                <a:cubicBezTo>
                  <a:pt x="4632239" y="140135"/>
                  <a:pt x="4634796" y="152709"/>
                  <a:pt x="4639896" y="159229"/>
                </a:cubicBezTo>
                <a:cubicBezTo>
                  <a:pt x="4644990" y="165744"/>
                  <a:pt x="4652737" y="169007"/>
                  <a:pt x="4663120" y="169007"/>
                </a:cubicBezTo>
                <a:cubicBezTo>
                  <a:pt x="4672700" y="169007"/>
                  <a:pt x="4679885" y="165349"/>
                  <a:pt x="4684676" y="158030"/>
                </a:cubicBezTo>
                <a:cubicBezTo>
                  <a:pt x="4689468" y="150707"/>
                  <a:pt x="4691861" y="139731"/>
                  <a:pt x="4691861" y="125094"/>
                </a:cubicBezTo>
                <a:cubicBezTo>
                  <a:pt x="4691861" y="107173"/>
                  <a:pt x="4689267" y="95131"/>
                  <a:pt x="4684075" y="88960"/>
                </a:cubicBezTo>
                <a:cubicBezTo>
                  <a:pt x="4678885" y="82797"/>
                  <a:pt x="4671544" y="79712"/>
                  <a:pt x="4662047" y="79712"/>
                </a:cubicBezTo>
                <a:close/>
                <a:moveTo>
                  <a:pt x="4746996" y="53763"/>
                </a:moveTo>
                <a:lnTo>
                  <a:pt x="4784793" y="53763"/>
                </a:lnTo>
                <a:lnTo>
                  <a:pt x="4784793" y="87567"/>
                </a:lnTo>
                <a:cubicBezTo>
                  <a:pt x="4784793" y="95282"/>
                  <a:pt x="4785480" y="101028"/>
                  <a:pt x="4786855" y="104797"/>
                </a:cubicBezTo>
                <a:cubicBezTo>
                  <a:pt x="4788230" y="108570"/>
                  <a:pt x="4791160" y="111806"/>
                  <a:pt x="4795643" y="114514"/>
                </a:cubicBezTo>
                <a:cubicBezTo>
                  <a:pt x="4800118" y="117216"/>
                  <a:pt x="4805773" y="118570"/>
                  <a:pt x="4812609" y="118570"/>
                </a:cubicBezTo>
                <a:cubicBezTo>
                  <a:pt x="4819259" y="118570"/>
                  <a:pt x="4826714" y="117065"/>
                  <a:pt x="4834965" y="114045"/>
                </a:cubicBezTo>
                <a:lnTo>
                  <a:pt x="4834965" y="53763"/>
                </a:lnTo>
                <a:lnTo>
                  <a:pt x="4872355" y="53763"/>
                </a:lnTo>
                <a:lnTo>
                  <a:pt x="4872355" y="195091"/>
                </a:lnTo>
                <a:lnTo>
                  <a:pt x="4834965" y="195091"/>
                </a:lnTo>
                <a:lnTo>
                  <a:pt x="4834965" y="138669"/>
                </a:lnTo>
                <a:cubicBezTo>
                  <a:pt x="4820411" y="142568"/>
                  <a:pt x="4809322" y="144519"/>
                  <a:pt x="4801695" y="144519"/>
                </a:cubicBezTo>
                <a:cubicBezTo>
                  <a:pt x="4790250" y="144519"/>
                  <a:pt x="4779958" y="142056"/>
                  <a:pt x="4770825" y="137136"/>
                </a:cubicBezTo>
                <a:cubicBezTo>
                  <a:pt x="4761684" y="132211"/>
                  <a:pt x="4755432" y="125914"/>
                  <a:pt x="4752059" y="118238"/>
                </a:cubicBezTo>
                <a:cubicBezTo>
                  <a:pt x="4748684" y="110564"/>
                  <a:pt x="4746996" y="100340"/>
                  <a:pt x="4746996" y="87567"/>
                </a:cubicBezTo>
                <a:close/>
                <a:moveTo>
                  <a:pt x="4991461" y="150110"/>
                </a:moveTo>
                <a:lnTo>
                  <a:pt x="5028722" y="156366"/>
                </a:lnTo>
                <a:cubicBezTo>
                  <a:pt x="5023930" y="170029"/>
                  <a:pt x="5016370" y="180429"/>
                  <a:pt x="5006030" y="187568"/>
                </a:cubicBezTo>
                <a:cubicBezTo>
                  <a:pt x="4995699" y="194714"/>
                  <a:pt x="4982768" y="198281"/>
                  <a:pt x="4967245" y="198281"/>
                </a:cubicBezTo>
                <a:cubicBezTo>
                  <a:pt x="4942667" y="198281"/>
                  <a:pt x="4924476" y="190254"/>
                  <a:pt x="4912675" y="174197"/>
                </a:cubicBezTo>
                <a:cubicBezTo>
                  <a:pt x="4903362" y="161331"/>
                  <a:pt x="4898708" y="145099"/>
                  <a:pt x="4898708" y="125493"/>
                </a:cubicBezTo>
                <a:cubicBezTo>
                  <a:pt x="4898708" y="102071"/>
                  <a:pt x="4904831" y="83730"/>
                  <a:pt x="4917071" y="70464"/>
                </a:cubicBezTo>
                <a:cubicBezTo>
                  <a:pt x="4929311" y="57197"/>
                  <a:pt x="4944791" y="50570"/>
                  <a:pt x="4963511" y="50570"/>
                </a:cubicBezTo>
                <a:cubicBezTo>
                  <a:pt x="4984538" y="50570"/>
                  <a:pt x="5001131" y="57511"/>
                  <a:pt x="5013284" y="71392"/>
                </a:cubicBezTo>
                <a:cubicBezTo>
                  <a:pt x="5025445" y="85281"/>
                  <a:pt x="5031253" y="106549"/>
                  <a:pt x="5030716" y="135206"/>
                </a:cubicBezTo>
                <a:lnTo>
                  <a:pt x="4937033" y="135206"/>
                </a:lnTo>
                <a:cubicBezTo>
                  <a:pt x="4937299" y="146298"/>
                  <a:pt x="4940316" y="154924"/>
                  <a:pt x="4946084" y="161090"/>
                </a:cubicBezTo>
                <a:cubicBezTo>
                  <a:pt x="4951847" y="167253"/>
                  <a:pt x="4959037" y="170338"/>
                  <a:pt x="4967640" y="170338"/>
                </a:cubicBezTo>
                <a:cubicBezTo>
                  <a:pt x="4973497" y="170338"/>
                  <a:pt x="4978418" y="168740"/>
                  <a:pt x="4982411" y="165547"/>
                </a:cubicBezTo>
                <a:cubicBezTo>
                  <a:pt x="4986404" y="162353"/>
                  <a:pt x="4989416" y="157206"/>
                  <a:pt x="4991461" y="150110"/>
                </a:cubicBezTo>
                <a:close/>
                <a:moveTo>
                  <a:pt x="4993590" y="112316"/>
                </a:moveTo>
                <a:cubicBezTo>
                  <a:pt x="4993319" y="101492"/>
                  <a:pt x="4990529" y="93263"/>
                  <a:pt x="4985209" y="87631"/>
                </a:cubicBezTo>
                <a:cubicBezTo>
                  <a:pt x="4979880" y="81998"/>
                  <a:pt x="4973408" y="79180"/>
                  <a:pt x="4965775" y="79180"/>
                </a:cubicBezTo>
                <a:cubicBezTo>
                  <a:pt x="4957614" y="79180"/>
                  <a:pt x="4950875" y="82153"/>
                  <a:pt x="4945547" y="88096"/>
                </a:cubicBezTo>
                <a:cubicBezTo>
                  <a:pt x="4940227" y="94044"/>
                  <a:pt x="4937605" y="102114"/>
                  <a:pt x="4937696" y="112316"/>
                </a:cubicBezTo>
                <a:close/>
                <a:moveTo>
                  <a:pt x="5059732" y="53763"/>
                </a:moveTo>
                <a:lnTo>
                  <a:pt x="5097121" y="53763"/>
                </a:lnTo>
                <a:lnTo>
                  <a:pt x="5097121" y="105531"/>
                </a:lnTo>
                <a:lnTo>
                  <a:pt x="5150618" y="105531"/>
                </a:lnTo>
                <a:lnTo>
                  <a:pt x="5150618" y="53763"/>
                </a:lnTo>
                <a:lnTo>
                  <a:pt x="5188143" y="53763"/>
                </a:lnTo>
                <a:lnTo>
                  <a:pt x="5188143" y="195091"/>
                </a:lnTo>
                <a:lnTo>
                  <a:pt x="5150618" y="195091"/>
                </a:lnTo>
                <a:lnTo>
                  <a:pt x="5150618" y="135739"/>
                </a:lnTo>
                <a:lnTo>
                  <a:pt x="5097121" y="135739"/>
                </a:lnTo>
                <a:lnTo>
                  <a:pt x="5097121" y="195091"/>
                </a:lnTo>
                <a:lnTo>
                  <a:pt x="5059732" y="195091"/>
                </a:lnTo>
                <a:close/>
                <a:moveTo>
                  <a:pt x="5224874" y="53763"/>
                </a:moveTo>
                <a:lnTo>
                  <a:pt x="5260803" y="53763"/>
                </a:lnTo>
                <a:lnTo>
                  <a:pt x="5260803" y="142528"/>
                </a:lnTo>
                <a:lnTo>
                  <a:pt x="5318294" y="53763"/>
                </a:lnTo>
                <a:lnTo>
                  <a:pt x="5355021" y="53763"/>
                </a:lnTo>
                <a:lnTo>
                  <a:pt x="5355021" y="195091"/>
                </a:lnTo>
                <a:lnTo>
                  <a:pt x="5319094" y="195091"/>
                </a:lnTo>
                <a:lnTo>
                  <a:pt x="5319094" y="104732"/>
                </a:lnTo>
                <a:lnTo>
                  <a:pt x="5260803" y="195091"/>
                </a:lnTo>
                <a:lnTo>
                  <a:pt x="5224874" y="195091"/>
                </a:lnTo>
                <a:close/>
                <a:moveTo>
                  <a:pt x="5514448" y="53763"/>
                </a:moveTo>
                <a:lnTo>
                  <a:pt x="5514448" y="195091"/>
                </a:lnTo>
                <a:lnTo>
                  <a:pt x="5477313" y="195091"/>
                </a:lnTo>
                <a:lnTo>
                  <a:pt x="5477313" y="136405"/>
                </a:lnTo>
                <a:lnTo>
                  <a:pt x="5473858" y="136405"/>
                </a:lnTo>
                <a:cubicBezTo>
                  <a:pt x="5465783" y="136405"/>
                  <a:pt x="5459861" y="137445"/>
                  <a:pt x="5456092" y="139533"/>
                </a:cubicBezTo>
                <a:cubicBezTo>
                  <a:pt x="5452319" y="141618"/>
                  <a:pt x="5448132" y="146031"/>
                  <a:pt x="5443517" y="152774"/>
                </a:cubicBezTo>
                <a:lnTo>
                  <a:pt x="5441256" y="155568"/>
                </a:lnTo>
                <a:lnTo>
                  <a:pt x="5416635" y="195091"/>
                </a:lnTo>
                <a:lnTo>
                  <a:pt x="5373115" y="195091"/>
                </a:lnTo>
                <a:lnTo>
                  <a:pt x="5399870" y="154102"/>
                </a:lnTo>
                <a:cubicBezTo>
                  <a:pt x="5407495" y="142391"/>
                  <a:pt x="5414414" y="135649"/>
                  <a:pt x="5420624" y="133877"/>
                </a:cubicBezTo>
                <a:cubicBezTo>
                  <a:pt x="5410163" y="133255"/>
                  <a:pt x="5401663" y="129284"/>
                  <a:pt x="5395147" y="121965"/>
                </a:cubicBezTo>
                <a:cubicBezTo>
                  <a:pt x="5388620" y="114643"/>
                  <a:pt x="5385359" y="105307"/>
                  <a:pt x="5385359" y="93954"/>
                </a:cubicBezTo>
                <a:cubicBezTo>
                  <a:pt x="5385359" y="84813"/>
                  <a:pt x="5387512" y="77004"/>
                  <a:pt x="5391817" y="70528"/>
                </a:cubicBezTo>
                <a:cubicBezTo>
                  <a:pt x="5396122" y="64051"/>
                  <a:pt x="5401840" y="59638"/>
                  <a:pt x="5408986" y="57287"/>
                </a:cubicBezTo>
                <a:cubicBezTo>
                  <a:pt x="5416128" y="54940"/>
                  <a:pt x="5426752" y="53763"/>
                  <a:pt x="5440853" y="53763"/>
                </a:cubicBezTo>
                <a:close/>
                <a:moveTo>
                  <a:pt x="5477313" y="77851"/>
                </a:moveTo>
                <a:lnTo>
                  <a:pt x="5450572" y="77851"/>
                </a:lnTo>
                <a:cubicBezTo>
                  <a:pt x="5440720" y="77851"/>
                  <a:pt x="5433797" y="79247"/>
                  <a:pt x="5429808" y="82041"/>
                </a:cubicBezTo>
                <a:cubicBezTo>
                  <a:pt x="5425819" y="84835"/>
                  <a:pt x="5423821" y="89476"/>
                  <a:pt x="5423821" y="95951"/>
                </a:cubicBezTo>
                <a:cubicBezTo>
                  <a:pt x="5423821" y="102428"/>
                  <a:pt x="5426086" y="107083"/>
                  <a:pt x="5430611" y="109920"/>
                </a:cubicBezTo>
                <a:cubicBezTo>
                  <a:pt x="5435129" y="112763"/>
                  <a:pt x="5442541" y="114182"/>
                  <a:pt x="5452834" y="114182"/>
                </a:cubicBezTo>
                <a:lnTo>
                  <a:pt x="5477313" y="114182"/>
                </a:lnTo>
                <a:close/>
                <a:moveTo>
                  <a:pt x="5620360" y="53763"/>
                </a:moveTo>
                <a:lnTo>
                  <a:pt x="5657623" y="53763"/>
                </a:lnTo>
                <a:lnTo>
                  <a:pt x="5657623" y="111521"/>
                </a:lnTo>
                <a:cubicBezTo>
                  <a:pt x="5663829" y="110809"/>
                  <a:pt x="5668225" y="108900"/>
                  <a:pt x="5670795" y="105798"/>
                </a:cubicBezTo>
                <a:cubicBezTo>
                  <a:pt x="5673366" y="102694"/>
                  <a:pt x="5676476" y="95904"/>
                  <a:pt x="5680112" y="85436"/>
                </a:cubicBezTo>
                <a:cubicBezTo>
                  <a:pt x="5684904" y="71508"/>
                  <a:pt x="5690132" y="62593"/>
                  <a:pt x="5695812" y="58688"/>
                </a:cubicBezTo>
                <a:cubicBezTo>
                  <a:pt x="5701493" y="54782"/>
                  <a:pt x="5708945" y="52831"/>
                  <a:pt x="5718172" y="52831"/>
                </a:cubicBezTo>
                <a:cubicBezTo>
                  <a:pt x="5721009" y="52831"/>
                  <a:pt x="5725930" y="53054"/>
                  <a:pt x="5732939" y="53497"/>
                </a:cubicBezTo>
                <a:lnTo>
                  <a:pt x="5733079" y="78250"/>
                </a:lnTo>
                <a:cubicBezTo>
                  <a:pt x="5723226" y="78250"/>
                  <a:pt x="5716929" y="79180"/>
                  <a:pt x="5714180" y="81044"/>
                </a:cubicBezTo>
                <a:cubicBezTo>
                  <a:pt x="5711429" y="82999"/>
                  <a:pt x="5708458" y="88805"/>
                  <a:pt x="5705258" y="98478"/>
                </a:cubicBezTo>
                <a:cubicBezTo>
                  <a:pt x="5700921" y="111521"/>
                  <a:pt x="5694660" y="119545"/>
                  <a:pt x="5686499" y="122567"/>
                </a:cubicBezTo>
                <a:cubicBezTo>
                  <a:pt x="5698300" y="125846"/>
                  <a:pt x="5708282" y="136091"/>
                  <a:pt x="5716445" y="153307"/>
                </a:cubicBezTo>
                <a:cubicBezTo>
                  <a:pt x="5716886" y="154192"/>
                  <a:pt x="5717372" y="155124"/>
                  <a:pt x="5717909" y="156100"/>
                </a:cubicBezTo>
                <a:lnTo>
                  <a:pt x="5738796" y="195091"/>
                </a:lnTo>
                <a:lnTo>
                  <a:pt x="5698606" y="195091"/>
                </a:lnTo>
                <a:lnTo>
                  <a:pt x="5679983" y="154235"/>
                </a:lnTo>
                <a:cubicBezTo>
                  <a:pt x="5676167" y="145984"/>
                  <a:pt x="5672862" y="140684"/>
                  <a:pt x="5670065" y="138334"/>
                </a:cubicBezTo>
                <a:cubicBezTo>
                  <a:pt x="5667267" y="135983"/>
                  <a:pt x="5663125" y="134809"/>
                  <a:pt x="5657623" y="134809"/>
                </a:cubicBezTo>
                <a:lnTo>
                  <a:pt x="5657623" y="195091"/>
                </a:lnTo>
                <a:lnTo>
                  <a:pt x="5620360" y="195091"/>
                </a:lnTo>
                <a:close/>
                <a:moveTo>
                  <a:pt x="5747126" y="122430"/>
                </a:moveTo>
                <a:cubicBezTo>
                  <a:pt x="5747126" y="110009"/>
                  <a:pt x="5750191" y="97990"/>
                  <a:pt x="5756314" y="86365"/>
                </a:cubicBezTo>
                <a:cubicBezTo>
                  <a:pt x="5762429" y="74743"/>
                  <a:pt x="5771103" y="65874"/>
                  <a:pt x="5782327" y="59750"/>
                </a:cubicBezTo>
                <a:cubicBezTo>
                  <a:pt x="5793545" y="53630"/>
                  <a:pt x="5806079" y="50570"/>
                  <a:pt x="5819923" y="50570"/>
                </a:cubicBezTo>
                <a:cubicBezTo>
                  <a:pt x="5841303" y="50570"/>
                  <a:pt x="5858820" y="57511"/>
                  <a:pt x="5872486" y="71392"/>
                </a:cubicBezTo>
                <a:cubicBezTo>
                  <a:pt x="5886144" y="85281"/>
                  <a:pt x="5892973" y="102825"/>
                  <a:pt x="5892973" y="124028"/>
                </a:cubicBezTo>
                <a:cubicBezTo>
                  <a:pt x="5892973" y="145411"/>
                  <a:pt x="5886079" y="163132"/>
                  <a:pt x="5872287" y="177193"/>
                </a:cubicBezTo>
                <a:cubicBezTo>
                  <a:pt x="5858489" y="191251"/>
                  <a:pt x="5841119" y="198281"/>
                  <a:pt x="5820188" y="198281"/>
                </a:cubicBezTo>
                <a:cubicBezTo>
                  <a:pt x="5807235" y="198281"/>
                  <a:pt x="5794873" y="195358"/>
                  <a:pt x="5783120" y="189501"/>
                </a:cubicBezTo>
                <a:cubicBezTo>
                  <a:pt x="5771365" y="183643"/>
                  <a:pt x="5762429" y="175065"/>
                  <a:pt x="5756314" y="163750"/>
                </a:cubicBezTo>
                <a:cubicBezTo>
                  <a:pt x="5750191" y="152440"/>
                  <a:pt x="5747126" y="138665"/>
                  <a:pt x="5747126" y="122430"/>
                </a:cubicBezTo>
                <a:close/>
                <a:moveTo>
                  <a:pt x="5785448" y="124427"/>
                </a:moveTo>
                <a:cubicBezTo>
                  <a:pt x="5785448" y="138445"/>
                  <a:pt x="5788774" y="149177"/>
                  <a:pt x="5795434" y="156629"/>
                </a:cubicBezTo>
                <a:cubicBezTo>
                  <a:pt x="5802084" y="164082"/>
                  <a:pt x="5810292" y="167808"/>
                  <a:pt x="5820056" y="167808"/>
                </a:cubicBezTo>
                <a:cubicBezTo>
                  <a:pt x="5829814" y="167808"/>
                  <a:pt x="5837997" y="164082"/>
                  <a:pt x="5844603" y="156629"/>
                </a:cubicBezTo>
                <a:cubicBezTo>
                  <a:pt x="5851217" y="149177"/>
                  <a:pt x="5854521" y="138355"/>
                  <a:pt x="5854521" y="124160"/>
                </a:cubicBezTo>
                <a:cubicBezTo>
                  <a:pt x="5854521" y="110322"/>
                  <a:pt x="5851217" y="99674"/>
                  <a:pt x="5844603" y="92221"/>
                </a:cubicBezTo>
                <a:cubicBezTo>
                  <a:pt x="5837997" y="84770"/>
                  <a:pt x="5829814" y="81044"/>
                  <a:pt x="5820056" y="81044"/>
                </a:cubicBezTo>
                <a:cubicBezTo>
                  <a:pt x="5810292" y="81044"/>
                  <a:pt x="5802084" y="84770"/>
                  <a:pt x="5795434" y="92221"/>
                </a:cubicBezTo>
                <a:cubicBezTo>
                  <a:pt x="5788774" y="99674"/>
                  <a:pt x="5785448" y="110409"/>
                  <a:pt x="5785448" y="124427"/>
                </a:cubicBezTo>
                <a:close/>
                <a:moveTo>
                  <a:pt x="5920793" y="53763"/>
                </a:moveTo>
                <a:lnTo>
                  <a:pt x="5958183" y="53763"/>
                </a:lnTo>
                <a:lnTo>
                  <a:pt x="5958183" y="105531"/>
                </a:lnTo>
                <a:lnTo>
                  <a:pt x="6011680" y="105531"/>
                </a:lnTo>
                <a:lnTo>
                  <a:pt x="6011680" y="53763"/>
                </a:lnTo>
                <a:lnTo>
                  <a:pt x="6049206" y="53763"/>
                </a:lnTo>
                <a:lnTo>
                  <a:pt x="6049206" y="195091"/>
                </a:lnTo>
                <a:lnTo>
                  <a:pt x="6011680" y="195091"/>
                </a:lnTo>
                <a:lnTo>
                  <a:pt x="6011680" y="135739"/>
                </a:lnTo>
                <a:lnTo>
                  <a:pt x="5958183" y="135739"/>
                </a:lnTo>
                <a:lnTo>
                  <a:pt x="5958183" y="195091"/>
                </a:lnTo>
                <a:lnTo>
                  <a:pt x="5920793" y="195091"/>
                </a:lnTo>
                <a:close/>
                <a:moveTo>
                  <a:pt x="6070104" y="53763"/>
                </a:moveTo>
                <a:lnTo>
                  <a:pt x="6197987" y="53763"/>
                </a:lnTo>
                <a:lnTo>
                  <a:pt x="6197987" y="83970"/>
                </a:lnTo>
                <a:lnTo>
                  <a:pt x="6152743" y="83970"/>
                </a:lnTo>
                <a:lnTo>
                  <a:pt x="6152743" y="195091"/>
                </a:lnTo>
                <a:lnTo>
                  <a:pt x="6115345" y="195091"/>
                </a:lnTo>
                <a:lnTo>
                  <a:pt x="6115345" y="83970"/>
                </a:lnTo>
                <a:lnTo>
                  <a:pt x="6070104" y="83970"/>
                </a:lnTo>
                <a:close/>
                <a:moveTo>
                  <a:pt x="6214914" y="53763"/>
                </a:moveTo>
                <a:lnTo>
                  <a:pt x="6249783" y="53763"/>
                </a:lnTo>
                <a:lnTo>
                  <a:pt x="6249783" y="74524"/>
                </a:lnTo>
                <a:cubicBezTo>
                  <a:pt x="6254309" y="67425"/>
                  <a:pt x="6260432" y="61657"/>
                  <a:pt x="6268144" y="57223"/>
                </a:cubicBezTo>
                <a:cubicBezTo>
                  <a:pt x="6275866" y="52784"/>
                  <a:pt x="6284426" y="50570"/>
                  <a:pt x="6293830" y="50570"/>
                </a:cubicBezTo>
                <a:cubicBezTo>
                  <a:pt x="6310246" y="50570"/>
                  <a:pt x="6324173" y="56999"/>
                  <a:pt x="6335615" y="69863"/>
                </a:cubicBezTo>
                <a:cubicBezTo>
                  <a:pt x="6347063" y="82729"/>
                  <a:pt x="6352786" y="100649"/>
                  <a:pt x="6352786" y="123628"/>
                </a:cubicBezTo>
                <a:cubicBezTo>
                  <a:pt x="6352786" y="147226"/>
                  <a:pt x="6347015" y="165569"/>
                  <a:pt x="6335485" y="178654"/>
                </a:cubicBezTo>
                <a:cubicBezTo>
                  <a:pt x="6323955" y="191740"/>
                  <a:pt x="6309979" y="198281"/>
                  <a:pt x="6293567" y="198281"/>
                </a:cubicBezTo>
                <a:cubicBezTo>
                  <a:pt x="6285755" y="198281"/>
                  <a:pt x="6278681" y="196730"/>
                  <a:pt x="6272341" y="193627"/>
                </a:cubicBezTo>
                <a:cubicBezTo>
                  <a:pt x="6265999" y="190523"/>
                  <a:pt x="6259320" y="185199"/>
                  <a:pt x="6252310" y="177657"/>
                </a:cubicBezTo>
                <a:lnTo>
                  <a:pt x="6252310" y="248854"/>
                </a:lnTo>
                <a:lnTo>
                  <a:pt x="6214914" y="248854"/>
                </a:lnTo>
                <a:close/>
                <a:moveTo>
                  <a:pt x="6251914" y="122033"/>
                </a:moveTo>
                <a:cubicBezTo>
                  <a:pt x="6251914" y="137913"/>
                  <a:pt x="6255061" y="149645"/>
                  <a:pt x="6261364" y="157231"/>
                </a:cubicBezTo>
                <a:cubicBezTo>
                  <a:pt x="6267661" y="164816"/>
                  <a:pt x="6275339" y="168610"/>
                  <a:pt x="6284383" y="168610"/>
                </a:cubicBezTo>
                <a:cubicBezTo>
                  <a:pt x="6293082" y="168610"/>
                  <a:pt x="6300311" y="165129"/>
                  <a:pt x="6306074" y="158163"/>
                </a:cubicBezTo>
                <a:cubicBezTo>
                  <a:pt x="6311837" y="151198"/>
                  <a:pt x="6314724" y="139774"/>
                  <a:pt x="6314724" y="123895"/>
                </a:cubicBezTo>
                <a:cubicBezTo>
                  <a:pt x="6314724" y="109081"/>
                  <a:pt x="6311750" y="98078"/>
                  <a:pt x="6305807" y="90894"/>
                </a:cubicBezTo>
                <a:cubicBezTo>
                  <a:pt x="6299859" y="83708"/>
                  <a:pt x="6292501" y="80116"/>
                  <a:pt x="6283722" y="80116"/>
                </a:cubicBezTo>
                <a:cubicBezTo>
                  <a:pt x="6274580" y="80116"/>
                  <a:pt x="6266992" y="83640"/>
                  <a:pt x="6260958" y="90692"/>
                </a:cubicBezTo>
                <a:cubicBezTo>
                  <a:pt x="6254924" y="97748"/>
                  <a:pt x="6251914" y="108195"/>
                  <a:pt x="6251914" y="122033"/>
                </a:cubicBezTo>
                <a:close/>
                <a:moveTo>
                  <a:pt x="6410409" y="96881"/>
                </a:moveTo>
                <a:lnTo>
                  <a:pt x="6376471" y="90757"/>
                </a:lnTo>
                <a:cubicBezTo>
                  <a:pt x="6380283" y="77094"/>
                  <a:pt x="6386850" y="66979"/>
                  <a:pt x="6396164" y="60415"/>
                </a:cubicBezTo>
                <a:cubicBezTo>
                  <a:pt x="6405480" y="53849"/>
                  <a:pt x="6419322" y="50570"/>
                  <a:pt x="6437686" y="50570"/>
                </a:cubicBezTo>
                <a:cubicBezTo>
                  <a:pt x="6454368" y="50570"/>
                  <a:pt x="6466784" y="52543"/>
                  <a:pt x="6474946" y="56489"/>
                </a:cubicBezTo>
                <a:cubicBezTo>
                  <a:pt x="6483110" y="60441"/>
                  <a:pt x="6488856" y="65452"/>
                  <a:pt x="6492186" y="71529"/>
                </a:cubicBezTo>
                <a:cubicBezTo>
                  <a:pt x="6495513" y="77610"/>
                  <a:pt x="6497175" y="88766"/>
                  <a:pt x="6497175" y="104999"/>
                </a:cubicBezTo>
                <a:lnTo>
                  <a:pt x="6496769" y="148649"/>
                </a:lnTo>
                <a:cubicBezTo>
                  <a:pt x="6496769" y="161064"/>
                  <a:pt x="6497370" y="170227"/>
                  <a:pt x="6498569" y="176124"/>
                </a:cubicBezTo>
                <a:cubicBezTo>
                  <a:pt x="6499763" y="182028"/>
                  <a:pt x="6502007" y="188349"/>
                  <a:pt x="6505290" y="195091"/>
                </a:cubicBezTo>
                <a:lnTo>
                  <a:pt x="6468297" y="195091"/>
                </a:lnTo>
                <a:cubicBezTo>
                  <a:pt x="6467321" y="192605"/>
                  <a:pt x="6466123" y="188922"/>
                  <a:pt x="6464701" y="184047"/>
                </a:cubicBezTo>
                <a:cubicBezTo>
                  <a:pt x="6464080" y="181830"/>
                  <a:pt x="6463631" y="180364"/>
                  <a:pt x="6463364" y="179656"/>
                </a:cubicBezTo>
                <a:cubicBezTo>
                  <a:pt x="6456982" y="185865"/>
                  <a:pt x="6450149" y="190523"/>
                  <a:pt x="6442877" y="193627"/>
                </a:cubicBezTo>
                <a:cubicBezTo>
                  <a:pt x="6435605" y="196730"/>
                  <a:pt x="6427836" y="198281"/>
                  <a:pt x="6419585" y="198281"/>
                </a:cubicBezTo>
                <a:cubicBezTo>
                  <a:pt x="6405037" y="198281"/>
                  <a:pt x="6393568" y="194336"/>
                  <a:pt x="6385183" y="186441"/>
                </a:cubicBezTo>
                <a:cubicBezTo>
                  <a:pt x="6376799" y="178546"/>
                  <a:pt x="6372612" y="168564"/>
                  <a:pt x="6372612" y="156496"/>
                </a:cubicBezTo>
                <a:cubicBezTo>
                  <a:pt x="6372612" y="148515"/>
                  <a:pt x="6374516" y="141394"/>
                  <a:pt x="6378333" y="135137"/>
                </a:cubicBezTo>
                <a:cubicBezTo>
                  <a:pt x="6382151" y="128885"/>
                  <a:pt x="6387494" y="124093"/>
                  <a:pt x="6394370" y="120766"/>
                </a:cubicBezTo>
                <a:cubicBezTo>
                  <a:pt x="6401243" y="117440"/>
                  <a:pt x="6411157" y="114535"/>
                  <a:pt x="6424110" y="112055"/>
                </a:cubicBezTo>
                <a:cubicBezTo>
                  <a:pt x="6441591" y="108768"/>
                  <a:pt x="6453698" y="105707"/>
                  <a:pt x="6460441" y="102870"/>
                </a:cubicBezTo>
                <a:lnTo>
                  <a:pt x="6460441" y="99141"/>
                </a:lnTo>
                <a:cubicBezTo>
                  <a:pt x="6460441" y="91956"/>
                  <a:pt x="6458667" y="86833"/>
                  <a:pt x="6455117" y="83773"/>
                </a:cubicBezTo>
                <a:cubicBezTo>
                  <a:pt x="6451563" y="80712"/>
                  <a:pt x="6444871" y="79180"/>
                  <a:pt x="6435022" y="79180"/>
                </a:cubicBezTo>
                <a:cubicBezTo>
                  <a:pt x="6428372" y="79180"/>
                  <a:pt x="6423181" y="80487"/>
                  <a:pt x="6419451" y="83107"/>
                </a:cubicBezTo>
                <a:cubicBezTo>
                  <a:pt x="6415725" y="85724"/>
                  <a:pt x="6412709" y="90314"/>
                  <a:pt x="6410409" y="96881"/>
                </a:cubicBezTo>
                <a:close/>
                <a:moveTo>
                  <a:pt x="6460441" y="127221"/>
                </a:moveTo>
                <a:cubicBezTo>
                  <a:pt x="6455651" y="128819"/>
                  <a:pt x="6448064" y="130728"/>
                  <a:pt x="6437686" y="132941"/>
                </a:cubicBezTo>
                <a:cubicBezTo>
                  <a:pt x="6427304" y="135159"/>
                  <a:pt x="6420517" y="137333"/>
                  <a:pt x="6417324" y="139465"/>
                </a:cubicBezTo>
                <a:cubicBezTo>
                  <a:pt x="6412442" y="142925"/>
                  <a:pt x="6410005" y="147316"/>
                  <a:pt x="6410005" y="152638"/>
                </a:cubicBezTo>
                <a:cubicBezTo>
                  <a:pt x="6410005" y="157875"/>
                  <a:pt x="6411956" y="162400"/>
                  <a:pt x="6415859" y="166213"/>
                </a:cubicBezTo>
                <a:cubicBezTo>
                  <a:pt x="6419769" y="170029"/>
                  <a:pt x="6424733" y="171937"/>
                  <a:pt x="6430766" y="171937"/>
                </a:cubicBezTo>
                <a:cubicBezTo>
                  <a:pt x="6437506" y="171937"/>
                  <a:pt x="6443942" y="169719"/>
                  <a:pt x="6450063" y="165284"/>
                </a:cubicBezTo>
                <a:cubicBezTo>
                  <a:pt x="6454587" y="161911"/>
                  <a:pt x="6457554" y="157785"/>
                  <a:pt x="6458980" y="152903"/>
                </a:cubicBezTo>
                <a:cubicBezTo>
                  <a:pt x="6459948" y="149710"/>
                  <a:pt x="6460441" y="143633"/>
                  <a:pt x="6460441" y="134674"/>
                </a:cubicBezTo>
                <a:close/>
                <a:moveTo>
                  <a:pt x="6532571" y="53763"/>
                </a:moveTo>
                <a:lnTo>
                  <a:pt x="6569827" y="53763"/>
                </a:lnTo>
                <a:lnTo>
                  <a:pt x="6569827" y="111521"/>
                </a:lnTo>
                <a:cubicBezTo>
                  <a:pt x="6576037" y="110809"/>
                  <a:pt x="6580433" y="108900"/>
                  <a:pt x="6583003" y="105798"/>
                </a:cubicBezTo>
                <a:cubicBezTo>
                  <a:pt x="6585574" y="102694"/>
                  <a:pt x="6588681" y="95904"/>
                  <a:pt x="6592316" y="85436"/>
                </a:cubicBezTo>
                <a:cubicBezTo>
                  <a:pt x="6597108" y="71508"/>
                  <a:pt x="6602339" y="62593"/>
                  <a:pt x="6608020" y="58688"/>
                </a:cubicBezTo>
                <a:cubicBezTo>
                  <a:pt x="6613697" y="54782"/>
                  <a:pt x="6621157" y="52831"/>
                  <a:pt x="6630380" y="52831"/>
                </a:cubicBezTo>
                <a:cubicBezTo>
                  <a:pt x="6633219" y="52831"/>
                  <a:pt x="6638140" y="53054"/>
                  <a:pt x="6645149" y="53497"/>
                </a:cubicBezTo>
                <a:lnTo>
                  <a:pt x="6645286" y="78250"/>
                </a:lnTo>
                <a:cubicBezTo>
                  <a:pt x="6635438" y="78250"/>
                  <a:pt x="6629134" y="79180"/>
                  <a:pt x="6626387" y="81044"/>
                </a:cubicBezTo>
                <a:cubicBezTo>
                  <a:pt x="6623640" y="82999"/>
                  <a:pt x="6620662" y="88805"/>
                  <a:pt x="6617466" y="98478"/>
                </a:cubicBezTo>
                <a:cubicBezTo>
                  <a:pt x="6613128" y="111521"/>
                  <a:pt x="6606872" y="119545"/>
                  <a:pt x="6598711" y="122567"/>
                </a:cubicBezTo>
                <a:cubicBezTo>
                  <a:pt x="6610508" y="125846"/>
                  <a:pt x="6620486" y="136091"/>
                  <a:pt x="6628651" y="153307"/>
                </a:cubicBezTo>
                <a:cubicBezTo>
                  <a:pt x="6629090" y="154192"/>
                  <a:pt x="6629583" y="155124"/>
                  <a:pt x="6630113" y="156100"/>
                </a:cubicBezTo>
                <a:lnTo>
                  <a:pt x="6651007" y="195091"/>
                </a:lnTo>
                <a:lnTo>
                  <a:pt x="6610816" y="195091"/>
                </a:lnTo>
                <a:lnTo>
                  <a:pt x="6592187" y="154235"/>
                </a:lnTo>
                <a:cubicBezTo>
                  <a:pt x="6588374" y="145984"/>
                  <a:pt x="6585066" y="140684"/>
                  <a:pt x="6582276" y="138334"/>
                </a:cubicBezTo>
                <a:cubicBezTo>
                  <a:pt x="6579476" y="135983"/>
                  <a:pt x="6575331" y="134809"/>
                  <a:pt x="6569827" y="134809"/>
                </a:cubicBezTo>
                <a:lnTo>
                  <a:pt x="6569827" y="195091"/>
                </a:lnTo>
                <a:lnTo>
                  <a:pt x="6532571" y="195091"/>
                </a:lnTo>
                <a:close/>
                <a:moveTo>
                  <a:pt x="6653667" y="53763"/>
                </a:moveTo>
                <a:lnTo>
                  <a:pt x="6781554" y="53763"/>
                </a:lnTo>
                <a:lnTo>
                  <a:pt x="6781554" y="83970"/>
                </a:lnTo>
                <a:lnTo>
                  <a:pt x="6736309" y="83970"/>
                </a:lnTo>
                <a:lnTo>
                  <a:pt x="6736309" y="195091"/>
                </a:lnTo>
                <a:lnTo>
                  <a:pt x="6698913" y="195091"/>
                </a:lnTo>
                <a:lnTo>
                  <a:pt x="6698913" y="83970"/>
                </a:lnTo>
                <a:lnTo>
                  <a:pt x="6653667" y="83970"/>
                </a:lnTo>
                <a:close/>
                <a:moveTo>
                  <a:pt x="6827224" y="96881"/>
                </a:moveTo>
                <a:lnTo>
                  <a:pt x="6793286" y="90757"/>
                </a:lnTo>
                <a:cubicBezTo>
                  <a:pt x="6797099" y="77094"/>
                  <a:pt x="6803666" y="66979"/>
                  <a:pt x="6812985" y="60415"/>
                </a:cubicBezTo>
                <a:cubicBezTo>
                  <a:pt x="6822303" y="53849"/>
                  <a:pt x="6836138" y="50570"/>
                  <a:pt x="6854504" y="50570"/>
                </a:cubicBezTo>
                <a:cubicBezTo>
                  <a:pt x="6871183" y="50570"/>
                  <a:pt x="6883600" y="52543"/>
                  <a:pt x="6891760" y="56489"/>
                </a:cubicBezTo>
                <a:cubicBezTo>
                  <a:pt x="6899922" y="60441"/>
                  <a:pt x="6905671" y="65452"/>
                  <a:pt x="6909001" y="71529"/>
                </a:cubicBezTo>
                <a:cubicBezTo>
                  <a:pt x="6912328" y="77610"/>
                  <a:pt x="6913987" y="88766"/>
                  <a:pt x="6913987" y="104999"/>
                </a:cubicBezTo>
                <a:lnTo>
                  <a:pt x="6913591" y="148649"/>
                </a:lnTo>
                <a:cubicBezTo>
                  <a:pt x="6913591" y="161064"/>
                  <a:pt x="6914185" y="170227"/>
                  <a:pt x="6915384" y="176124"/>
                </a:cubicBezTo>
                <a:cubicBezTo>
                  <a:pt x="6916583" y="182028"/>
                  <a:pt x="6918822" y="188349"/>
                  <a:pt x="6922105" y="195091"/>
                </a:cubicBezTo>
                <a:lnTo>
                  <a:pt x="6885112" y="195091"/>
                </a:lnTo>
                <a:cubicBezTo>
                  <a:pt x="6884135" y="192605"/>
                  <a:pt x="6882937" y="188922"/>
                  <a:pt x="6881519" y="184047"/>
                </a:cubicBezTo>
                <a:cubicBezTo>
                  <a:pt x="6880896" y="181830"/>
                  <a:pt x="6880454" y="180364"/>
                  <a:pt x="6880184" y="179656"/>
                </a:cubicBezTo>
                <a:cubicBezTo>
                  <a:pt x="6873796" y="185865"/>
                  <a:pt x="6866967" y="190523"/>
                  <a:pt x="6859692" y="193627"/>
                </a:cubicBezTo>
                <a:cubicBezTo>
                  <a:pt x="6852420" y="196730"/>
                  <a:pt x="6844655" y="198281"/>
                  <a:pt x="6836400" y="198281"/>
                </a:cubicBezTo>
                <a:cubicBezTo>
                  <a:pt x="6821852" y="198281"/>
                  <a:pt x="6810386" y="194336"/>
                  <a:pt x="6802002" y="186441"/>
                </a:cubicBezTo>
                <a:cubicBezTo>
                  <a:pt x="6793618" y="178546"/>
                  <a:pt x="6789430" y="168564"/>
                  <a:pt x="6789430" y="156496"/>
                </a:cubicBezTo>
                <a:cubicBezTo>
                  <a:pt x="6789430" y="148515"/>
                  <a:pt x="6791336" y="141394"/>
                  <a:pt x="6795154" y="135137"/>
                </a:cubicBezTo>
                <a:cubicBezTo>
                  <a:pt x="6798967" y="128885"/>
                  <a:pt x="6804310" y="124093"/>
                  <a:pt x="6811186" y="120766"/>
                </a:cubicBezTo>
                <a:cubicBezTo>
                  <a:pt x="6818061" y="117440"/>
                  <a:pt x="6827972" y="114535"/>
                  <a:pt x="6840925" y="112055"/>
                </a:cubicBezTo>
                <a:cubicBezTo>
                  <a:pt x="6858407" y="108768"/>
                  <a:pt x="6870514" y="105707"/>
                  <a:pt x="6877260" y="102870"/>
                </a:cubicBezTo>
                <a:lnTo>
                  <a:pt x="6877260" y="99141"/>
                </a:lnTo>
                <a:cubicBezTo>
                  <a:pt x="6877260" y="91956"/>
                  <a:pt x="6875482" y="86833"/>
                  <a:pt x="6871932" y="83773"/>
                </a:cubicBezTo>
                <a:cubicBezTo>
                  <a:pt x="6868383" y="80712"/>
                  <a:pt x="6861689" y="79180"/>
                  <a:pt x="6851844" y="79180"/>
                </a:cubicBezTo>
                <a:cubicBezTo>
                  <a:pt x="6845187" y="79180"/>
                  <a:pt x="6840001" y="80487"/>
                  <a:pt x="6836271" y="83107"/>
                </a:cubicBezTo>
                <a:cubicBezTo>
                  <a:pt x="6832541" y="85724"/>
                  <a:pt x="6829532" y="90314"/>
                  <a:pt x="6827224" y="96881"/>
                </a:cubicBezTo>
                <a:close/>
                <a:moveTo>
                  <a:pt x="6877260" y="127221"/>
                </a:moveTo>
                <a:cubicBezTo>
                  <a:pt x="6872468" y="128819"/>
                  <a:pt x="6864880" y="130728"/>
                  <a:pt x="6854504" y="132941"/>
                </a:cubicBezTo>
                <a:cubicBezTo>
                  <a:pt x="6844122" y="135159"/>
                  <a:pt x="6837332" y="137333"/>
                  <a:pt x="6834139" y="139465"/>
                </a:cubicBezTo>
                <a:cubicBezTo>
                  <a:pt x="6829261" y="142925"/>
                  <a:pt x="6826820" y="147316"/>
                  <a:pt x="6826820" y="152638"/>
                </a:cubicBezTo>
                <a:cubicBezTo>
                  <a:pt x="6826820" y="157875"/>
                  <a:pt x="6828775" y="162400"/>
                  <a:pt x="6832678" y="166213"/>
                </a:cubicBezTo>
                <a:cubicBezTo>
                  <a:pt x="6836584" y="170029"/>
                  <a:pt x="6841551" y="171937"/>
                  <a:pt x="6847581" y="171937"/>
                </a:cubicBezTo>
                <a:cubicBezTo>
                  <a:pt x="6854321" y="171937"/>
                  <a:pt x="6860758" y="169719"/>
                  <a:pt x="6866878" y="165284"/>
                </a:cubicBezTo>
                <a:cubicBezTo>
                  <a:pt x="6871403" y="161911"/>
                  <a:pt x="6874373" y="157785"/>
                  <a:pt x="6875796" y="152903"/>
                </a:cubicBezTo>
                <a:cubicBezTo>
                  <a:pt x="6876767" y="149710"/>
                  <a:pt x="6877260" y="143633"/>
                  <a:pt x="6877260" y="134674"/>
                </a:cubicBezTo>
                <a:close/>
                <a:moveTo>
                  <a:pt x="7147494" y="195091"/>
                </a:moveTo>
                <a:lnTo>
                  <a:pt x="7040502" y="195091"/>
                </a:lnTo>
                <a:lnTo>
                  <a:pt x="7040502" y="232352"/>
                </a:lnTo>
                <a:lnTo>
                  <a:pt x="7010158" y="232352"/>
                </a:lnTo>
                <a:lnTo>
                  <a:pt x="7010158" y="164480"/>
                </a:lnTo>
                <a:lnTo>
                  <a:pt x="7025465" y="164480"/>
                </a:lnTo>
                <a:cubicBezTo>
                  <a:pt x="7031854" y="157385"/>
                  <a:pt x="7037132" y="146298"/>
                  <a:pt x="7041305" y="131214"/>
                </a:cubicBezTo>
                <a:cubicBezTo>
                  <a:pt x="7045467" y="116133"/>
                  <a:pt x="7047954" y="90314"/>
                  <a:pt x="7048753" y="53763"/>
                </a:cubicBezTo>
                <a:lnTo>
                  <a:pt x="7162805" y="53763"/>
                </a:lnTo>
                <a:lnTo>
                  <a:pt x="7162805" y="164480"/>
                </a:lnTo>
                <a:lnTo>
                  <a:pt x="7177968" y="164480"/>
                </a:lnTo>
                <a:lnTo>
                  <a:pt x="7177968" y="232352"/>
                </a:lnTo>
                <a:lnTo>
                  <a:pt x="7147494" y="232352"/>
                </a:lnTo>
                <a:close/>
                <a:moveTo>
                  <a:pt x="7125804" y="164480"/>
                </a:moveTo>
                <a:lnTo>
                  <a:pt x="7125937" y="84504"/>
                </a:lnTo>
                <a:lnTo>
                  <a:pt x="7080692" y="84504"/>
                </a:lnTo>
                <a:cubicBezTo>
                  <a:pt x="7079187" y="123542"/>
                  <a:pt x="7072978" y="150199"/>
                  <a:pt x="7062059" y="164480"/>
                </a:cubicBezTo>
                <a:close/>
                <a:moveTo>
                  <a:pt x="7195010" y="122430"/>
                </a:moveTo>
                <a:cubicBezTo>
                  <a:pt x="7195010" y="110009"/>
                  <a:pt x="7198067" y="97990"/>
                  <a:pt x="7204187" y="86365"/>
                </a:cubicBezTo>
                <a:cubicBezTo>
                  <a:pt x="7210311" y="74743"/>
                  <a:pt x="7218982" y="65874"/>
                  <a:pt x="7230200" y="59750"/>
                </a:cubicBezTo>
                <a:cubicBezTo>
                  <a:pt x="7241428" y="53630"/>
                  <a:pt x="7253957" y="50570"/>
                  <a:pt x="7267795" y="50570"/>
                </a:cubicBezTo>
                <a:cubicBezTo>
                  <a:pt x="7289176" y="50570"/>
                  <a:pt x="7306700" y="57511"/>
                  <a:pt x="7320359" y="71392"/>
                </a:cubicBezTo>
                <a:cubicBezTo>
                  <a:pt x="7334024" y="85281"/>
                  <a:pt x="7340857" y="102825"/>
                  <a:pt x="7340857" y="124028"/>
                </a:cubicBezTo>
                <a:cubicBezTo>
                  <a:pt x="7340857" y="145411"/>
                  <a:pt x="7333959" y="163132"/>
                  <a:pt x="7320165" y="177193"/>
                </a:cubicBezTo>
                <a:cubicBezTo>
                  <a:pt x="7306370" y="191251"/>
                  <a:pt x="7288999" y="198281"/>
                  <a:pt x="7268062" y="198281"/>
                </a:cubicBezTo>
                <a:cubicBezTo>
                  <a:pt x="7255109" y="198281"/>
                  <a:pt x="7242757" y="195358"/>
                  <a:pt x="7231003" y="189501"/>
                </a:cubicBezTo>
                <a:cubicBezTo>
                  <a:pt x="7219245" y="183643"/>
                  <a:pt x="7210311" y="175065"/>
                  <a:pt x="7204187" y="163750"/>
                </a:cubicBezTo>
                <a:cubicBezTo>
                  <a:pt x="7198067" y="152440"/>
                  <a:pt x="7195010" y="138665"/>
                  <a:pt x="7195010" y="122430"/>
                </a:cubicBezTo>
                <a:close/>
                <a:moveTo>
                  <a:pt x="7233332" y="124427"/>
                </a:moveTo>
                <a:cubicBezTo>
                  <a:pt x="7233332" y="138445"/>
                  <a:pt x="7236658" y="149177"/>
                  <a:pt x="7243308" y="156629"/>
                </a:cubicBezTo>
                <a:cubicBezTo>
                  <a:pt x="7249964" y="164082"/>
                  <a:pt x="7258172" y="167808"/>
                  <a:pt x="7267932" y="167808"/>
                </a:cubicBezTo>
                <a:cubicBezTo>
                  <a:pt x="7277688" y="167808"/>
                  <a:pt x="7285874" y="164082"/>
                  <a:pt x="7292484" y="156629"/>
                </a:cubicBezTo>
                <a:cubicBezTo>
                  <a:pt x="7299098" y="149177"/>
                  <a:pt x="7302395" y="138355"/>
                  <a:pt x="7302395" y="124160"/>
                </a:cubicBezTo>
                <a:cubicBezTo>
                  <a:pt x="7302395" y="110322"/>
                  <a:pt x="7299098" y="99674"/>
                  <a:pt x="7292484" y="92221"/>
                </a:cubicBezTo>
                <a:cubicBezTo>
                  <a:pt x="7285874" y="84770"/>
                  <a:pt x="7277688" y="81044"/>
                  <a:pt x="7267932" y="81044"/>
                </a:cubicBezTo>
                <a:cubicBezTo>
                  <a:pt x="7258172" y="81044"/>
                  <a:pt x="7249964" y="84770"/>
                  <a:pt x="7243308" y="92221"/>
                </a:cubicBezTo>
                <a:cubicBezTo>
                  <a:pt x="7236658" y="99674"/>
                  <a:pt x="7233332" y="110409"/>
                  <a:pt x="7233332" y="124427"/>
                </a:cubicBezTo>
                <a:close/>
                <a:moveTo>
                  <a:pt x="7483094" y="137068"/>
                </a:moveTo>
                <a:lnTo>
                  <a:pt x="7483094" y="112717"/>
                </a:lnTo>
                <a:cubicBezTo>
                  <a:pt x="7489574" y="112717"/>
                  <a:pt x="7494280" y="112295"/>
                  <a:pt x="7497202" y="111453"/>
                </a:cubicBezTo>
                <a:cubicBezTo>
                  <a:pt x="7500125" y="110607"/>
                  <a:pt x="7502904" y="108570"/>
                  <a:pt x="7505518" y="105329"/>
                </a:cubicBezTo>
                <a:cubicBezTo>
                  <a:pt x="7508135" y="102089"/>
                  <a:pt x="7509442" y="98384"/>
                  <a:pt x="7509442" y="94220"/>
                </a:cubicBezTo>
                <a:cubicBezTo>
                  <a:pt x="7509442" y="89782"/>
                  <a:pt x="7507825" y="85681"/>
                  <a:pt x="7504585" y="81911"/>
                </a:cubicBezTo>
                <a:cubicBezTo>
                  <a:pt x="7501353" y="78138"/>
                  <a:pt x="7496489" y="76256"/>
                  <a:pt x="7490016" y="76256"/>
                </a:cubicBezTo>
                <a:cubicBezTo>
                  <a:pt x="7485048" y="76256"/>
                  <a:pt x="7480613" y="77318"/>
                  <a:pt x="7476710" y="79445"/>
                </a:cubicBezTo>
                <a:cubicBezTo>
                  <a:pt x="7472801" y="81576"/>
                  <a:pt x="7469256" y="86635"/>
                  <a:pt x="7466065" y="94619"/>
                </a:cubicBezTo>
                <a:lnTo>
                  <a:pt x="7434389" y="87830"/>
                </a:lnTo>
                <a:cubicBezTo>
                  <a:pt x="7437589" y="75410"/>
                  <a:pt x="7444419" y="66094"/>
                  <a:pt x="7454884" y="59883"/>
                </a:cubicBezTo>
                <a:cubicBezTo>
                  <a:pt x="7465349" y="53673"/>
                  <a:pt x="7477283" y="50570"/>
                  <a:pt x="7490687" y="50570"/>
                </a:cubicBezTo>
                <a:cubicBezTo>
                  <a:pt x="7507717" y="50570"/>
                  <a:pt x="7520911" y="54472"/>
                  <a:pt x="7530271" y="62281"/>
                </a:cubicBezTo>
                <a:cubicBezTo>
                  <a:pt x="7539631" y="70085"/>
                  <a:pt x="7544311" y="79888"/>
                  <a:pt x="7544311" y="91689"/>
                </a:cubicBezTo>
                <a:cubicBezTo>
                  <a:pt x="7544311" y="99055"/>
                  <a:pt x="7542292" y="105154"/>
                  <a:pt x="7538259" y="109987"/>
                </a:cubicBezTo>
                <a:cubicBezTo>
                  <a:pt x="7534221" y="114822"/>
                  <a:pt x="7527856" y="119327"/>
                  <a:pt x="7519163" y="123495"/>
                </a:cubicBezTo>
                <a:cubicBezTo>
                  <a:pt x="7529623" y="126336"/>
                  <a:pt x="7537457" y="130638"/>
                  <a:pt x="7542653" y="136405"/>
                </a:cubicBezTo>
                <a:cubicBezTo>
                  <a:pt x="7547839" y="142172"/>
                  <a:pt x="7550431" y="149357"/>
                  <a:pt x="7550431" y="157961"/>
                </a:cubicBezTo>
                <a:cubicBezTo>
                  <a:pt x="7550431" y="168960"/>
                  <a:pt x="7545288" y="178435"/>
                  <a:pt x="7534998" y="186369"/>
                </a:cubicBezTo>
                <a:cubicBezTo>
                  <a:pt x="7524706" y="194310"/>
                  <a:pt x="7509891" y="198281"/>
                  <a:pt x="7490546" y="198281"/>
                </a:cubicBezTo>
                <a:cubicBezTo>
                  <a:pt x="7456839" y="198281"/>
                  <a:pt x="7436211" y="185109"/>
                  <a:pt x="7428665" y="158760"/>
                </a:cubicBezTo>
                <a:lnTo>
                  <a:pt x="7462869" y="152507"/>
                </a:lnTo>
                <a:cubicBezTo>
                  <a:pt x="7468373" y="166346"/>
                  <a:pt x="7477463" y="173269"/>
                  <a:pt x="7490149" y="173269"/>
                </a:cubicBezTo>
                <a:cubicBezTo>
                  <a:pt x="7497159" y="173269"/>
                  <a:pt x="7502775" y="171426"/>
                  <a:pt x="7506983" y="167743"/>
                </a:cubicBezTo>
                <a:cubicBezTo>
                  <a:pt x="7511198" y="164060"/>
                  <a:pt x="7513305" y="159736"/>
                  <a:pt x="7513305" y="154769"/>
                </a:cubicBezTo>
                <a:cubicBezTo>
                  <a:pt x="7513305" y="149263"/>
                  <a:pt x="7511112" y="144940"/>
                  <a:pt x="7506716" y="141791"/>
                </a:cubicBezTo>
                <a:cubicBezTo>
                  <a:pt x="7502333" y="138640"/>
                  <a:pt x="7496584" y="137068"/>
                  <a:pt x="7489488" y="137068"/>
                </a:cubicBezTo>
                <a:close/>
                <a:moveTo>
                  <a:pt x="7605187" y="96881"/>
                </a:moveTo>
                <a:lnTo>
                  <a:pt x="7571246" y="90757"/>
                </a:lnTo>
                <a:cubicBezTo>
                  <a:pt x="7575059" y="77094"/>
                  <a:pt x="7581629" y="66979"/>
                  <a:pt x="7590945" y="60415"/>
                </a:cubicBezTo>
                <a:cubicBezTo>
                  <a:pt x="7600262" y="53849"/>
                  <a:pt x="7614101" y="50570"/>
                  <a:pt x="7632464" y="50570"/>
                </a:cubicBezTo>
                <a:cubicBezTo>
                  <a:pt x="7649143" y="50570"/>
                  <a:pt x="7661568" y="52543"/>
                  <a:pt x="7669725" y="56489"/>
                </a:cubicBezTo>
                <a:cubicBezTo>
                  <a:pt x="7677886" y="60441"/>
                  <a:pt x="7683635" y="65452"/>
                  <a:pt x="7686961" y="71529"/>
                </a:cubicBezTo>
                <a:cubicBezTo>
                  <a:pt x="7690291" y="77610"/>
                  <a:pt x="7691951" y="88766"/>
                  <a:pt x="7691951" y="104999"/>
                </a:cubicBezTo>
                <a:lnTo>
                  <a:pt x="7691551" y="148649"/>
                </a:lnTo>
                <a:cubicBezTo>
                  <a:pt x="7691551" y="161064"/>
                  <a:pt x="7692145" y="170227"/>
                  <a:pt x="7693344" y="176124"/>
                </a:cubicBezTo>
                <a:cubicBezTo>
                  <a:pt x="7694544" y="182028"/>
                  <a:pt x="7696782" y="188349"/>
                  <a:pt x="7700069" y="195091"/>
                </a:cubicBezTo>
                <a:lnTo>
                  <a:pt x="7663075" y="195091"/>
                </a:lnTo>
                <a:cubicBezTo>
                  <a:pt x="7662100" y="192605"/>
                  <a:pt x="7660901" y="188922"/>
                  <a:pt x="7659482" y="184047"/>
                </a:cubicBezTo>
                <a:cubicBezTo>
                  <a:pt x="7658857" y="181830"/>
                  <a:pt x="7658414" y="180364"/>
                  <a:pt x="7658143" y="179656"/>
                </a:cubicBezTo>
                <a:cubicBezTo>
                  <a:pt x="7651757" y="185865"/>
                  <a:pt x="7644928" y="190523"/>
                  <a:pt x="7637656" y="193627"/>
                </a:cubicBezTo>
                <a:cubicBezTo>
                  <a:pt x="7630380" y="196730"/>
                  <a:pt x="7622619" y="198281"/>
                  <a:pt x="7614368" y="198281"/>
                </a:cubicBezTo>
                <a:cubicBezTo>
                  <a:pt x="7599813" y="198281"/>
                  <a:pt x="7588353" y="194336"/>
                  <a:pt x="7579962" y="186441"/>
                </a:cubicBezTo>
                <a:cubicBezTo>
                  <a:pt x="7571578" y="178546"/>
                  <a:pt x="7567391" y="168564"/>
                  <a:pt x="7567391" y="156496"/>
                </a:cubicBezTo>
                <a:cubicBezTo>
                  <a:pt x="7567391" y="148515"/>
                  <a:pt x="7569296" y="141394"/>
                  <a:pt x="7573118" y="135137"/>
                </a:cubicBezTo>
                <a:cubicBezTo>
                  <a:pt x="7576927" y="128885"/>
                  <a:pt x="7582278" y="124093"/>
                  <a:pt x="7589146" y="120766"/>
                </a:cubicBezTo>
                <a:cubicBezTo>
                  <a:pt x="7596022" y="117440"/>
                  <a:pt x="7605937" y="114535"/>
                  <a:pt x="7618889" y="112055"/>
                </a:cubicBezTo>
                <a:cubicBezTo>
                  <a:pt x="7636367" y="108768"/>
                  <a:pt x="7648478" y="105707"/>
                  <a:pt x="7655220" y="102870"/>
                </a:cubicBezTo>
                <a:lnTo>
                  <a:pt x="7655220" y="99141"/>
                </a:lnTo>
                <a:cubicBezTo>
                  <a:pt x="7655220" y="91956"/>
                  <a:pt x="7653450" y="86833"/>
                  <a:pt x="7649901" y="83773"/>
                </a:cubicBezTo>
                <a:cubicBezTo>
                  <a:pt x="7646343" y="80712"/>
                  <a:pt x="7639650" y="79180"/>
                  <a:pt x="7629805" y="79180"/>
                </a:cubicBezTo>
                <a:cubicBezTo>
                  <a:pt x="7623148" y="79180"/>
                  <a:pt x="7617964" y="80487"/>
                  <a:pt x="7614231" y="83107"/>
                </a:cubicBezTo>
                <a:cubicBezTo>
                  <a:pt x="7610504" y="85724"/>
                  <a:pt x="7607491" y="90314"/>
                  <a:pt x="7605187" y="96881"/>
                </a:cubicBezTo>
                <a:close/>
                <a:moveTo>
                  <a:pt x="7655220" y="127221"/>
                </a:moveTo>
                <a:cubicBezTo>
                  <a:pt x="7650428" y="128819"/>
                  <a:pt x="7642847" y="130728"/>
                  <a:pt x="7632464" y="132941"/>
                </a:cubicBezTo>
                <a:cubicBezTo>
                  <a:pt x="7622082" y="135159"/>
                  <a:pt x="7615296" y="137333"/>
                  <a:pt x="7612106" y="139465"/>
                </a:cubicBezTo>
                <a:cubicBezTo>
                  <a:pt x="7607226" y="142925"/>
                  <a:pt x="7604789" y="147316"/>
                  <a:pt x="7604789" y="152638"/>
                </a:cubicBezTo>
                <a:cubicBezTo>
                  <a:pt x="7604789" y="157875"/>
                  <a:pt x="7606732" y="162400"/>
                  <a:pt x="7610638" y="166213"/>
                </a:cubicBezTo>
                <a:cubicBezTo>
                  <a:pt x="7614547" y="170029"/>
                  <a:pt x="7619512" y="171937"/>
                  <a:pt x="7625545" y="171937"/>
                </a:cubicBezTo>
                <a:cubicBezTo>
                  <a:pt x="7632288" y="171937"/>
                  <a:pt x="7638717" y="169719"/>
                  <a:pt x="7644842" y="165284"/>
                </a:cubicBezTo>
                <a:cubicBezTo>
                  <a:pt x="7649363" y="161911"/>
                  <a:pt x="7652340" y="157785"/>
                  <a:pt x="7653758" y="152903"/>
                </a:cubicBezTo>
                <a:cubicBezTo>
                  <a:pt x="7654734" y="149710"/>
                  <a:pt x="7655220" y="143633"/>
                  <a:pt x="7655220" y="134674"/>
                </a:cubicBezTo>
                <a:close/>
                <a:moveTo>
                  <a:pt x="7727346" y="53763"/>
                </a:moveTo>
                <a:lnTo>
                  <a:pt x="7852839" y="53763"/>
                </a:lnTo>
                <a:lnTo>
                  <a:pt x="7852839" y="195091"/>
                </a:lnTo>
                <a:lnTo>
                  <a:pt x="7815442" y="195091"/>
                </a:lnTo>
                <a:lnTo>
                  <a:pt x="7815442" y="83970"/>
                </a:lnTo>
                <a:lnTo>
                  <a:pt x="7764744" y="83970"/>
                </a:lnTo>
                <a:lnTo>
                  <a:pt x="7764744" y="195091"/>
                </a:lnTo>
                <a:lnTo>
                  <a:pt x="7727346" y="195091"/>
                </a:lnTo>
                <a:close/>
                <a:moveTo>
                  <a:pt x="7875724" y="53763"/>
                </a:moveTo>
                <a:lnTo>
                  <a:pt x="7915518" y="53763"/>
                </a:lnTo>
                <a:lnTo>
                  <a:pt x="7949323" y="154102"/>
                </a:lnTo>
                <a:lnTo>
                  <a:pt x="7982320" y="53763"/>
                </a:lnTo>
                <a:lnTo>
                  <a:pt x="8021045" y="53763"/>
                </a:lnTo>
                <a:lnTo>
                  <a:pt x="7971141" y="189767"/>
                </a:lnTo>
                <a:lnTo>
                  <a:pt x="7962225" y="214384"/>
                </a:lnTo>
                <a:cubicBezTo>
                  <a:pt x="7958946" y="222639"/>
                  <a:pt x="7955817" y="228939"/>
                  <a:pt x="7952847" y="233288"/>
                </a:cubicBezTo>
                <a:cubicBezTo>
                  <a:pt x="7949873" y="237630"/>
                  <a:pt x="7946457" y="241158"/>
                  <a:pt x="7942600" y="243864"/>
                </a:cubicBezTo>
                <a:cubicBezTo>
                  <a:pt x="7938743" y="246568"/>
                  <a:pt x="7933994" y="248674"/>
                  <a:pt x="7928359" y="250183"/>
                </a:cubicBezTo>
                <a:cubicBezTo>
                  <a:pt x="7922726" y="251691"/>
                  <a:pt x="7916362" y="252447"/>
                  <a:pt x="7909262" y="252447"/>
                </a:cubicBezTo>
                <a:cubicBezTo>
                  <a:pt x="7902077" y="252447"/>
                  <a:pt x="7895027" y="251691"/>
                  <a:pt x="7888108" y="250183"/>
                </a:cubicBezTo>
                <a:lnTo>
                  <a:pt x="7884778" y="220908"/>
                </a:lnTo>
                <a:cubicBezTo>
                  <a:pt x="7890632" y="222060"/>
                  <a:pt x="7895910" y="222639"/>
                  <a:pt x="7900607" y="222639"/>
                </a:cubicBezTo>
                <a:cubicBezTo>
                  <a:pt x="7909306" y="222639"/>
                  <a:pt x="7915734" y="220086"/>
                  <a:pt x="7919910" y="214986"/>
                </a:cubicBezTo>
                <a:cubicBezTo>
                  <a:pt x="7924075" y="209888"/>
                  <a:pt x="7927272" y="203387"/>
                  <a:pt x="7929490" y="195491"/>
                </a:cubicBezTo>
                <a:close/>
                <a:moveTo>
                  <a:pt x="8157597" y="95549"/>
                </a:moveTo>
                <a:lnTo>
                  <a:pt x="8120736" y="102205"/>
                </a:lnTo>
                <a:cubicBezTo>
                  <a:pt x="8119494" y="94839"/>
                  <a:pt x="8116680" y="89295"/>
                  <a:pt x="8112287" y="85569"/>
                </a:cubicBezTo>
                <a:cubicBezTo>
                  <a:pt x="8107895" y="81839"/>
                  <a:pt x="8102193" y="79978"/>
                  <a:pt x="8095183" y="79978"/>
                </a:cubicBezTo>
                <a:cubicBezTo>
                  <a:pt x="8085871" y="79978"/>
                  <a:pt x="8078440" y="83193"/>
                  <a:pt x="8072899" y="89627"/>
                </a:cubicBezTo>
                <a:cubicBezTo>
                  <a:pt x="8067352" y="96063"/>
                  <a:pt x="8064581" y="106816"/>
                  <a:pt x="8064581" y="121900"/>
                </a:cubicBezTo>
                <a:cubicBezTo>
                  <a:pt x="8064581" y="138665"/>
                  <a:pt x="8067395" y="150505"/>
                  <a:pt x="8073029" y="157426"/>
                </a:cubicBezTo>
                <a:cubicBezTo>
                  <a:pt x="8078660" y="164348"/>
                  <a:pt x="8086227" y="167808"/>
                  <a:pt x="8095720" y="167808"/>
                </a:cubicBezTo>
                <a:cubicBezTo>
                  <a:pt x="8102816" y="167808"/>
                  <a:pt x="8108629" y="165787"/>
                  <a:pt x="8113158" y="161752"/>
                </a:cubicBezTo>
                <a:cubicBezTo>
                  <a:pt x="8117680" y="157717"/>
                  <a:pt x="8120869" y="150776"/>
                  <a:pt x="8122738" y="140926"/>
                </a:cubicBezTo>
                <a:lnTo>
                  <a:pt x="8159465" y="147183"/>
                </a:lnTo>
                <a:cubicBezTo>
                  <a:pt x="8155653" y="164042"/>
                  <a:pt x="8148327" y="176772"/>
                  <a:pt x="8137505" y="185376"/>
                </a:cubicBezTo>
                <a:cubicBezTo>
                  <a:pt x="8126680" y="193980"/>
                  <a:pt x="8112179" y="198281"/>
                  <a:pt x="8093985" y="198281"/>
                </a:cubicBezTo>
                <a:cubicBezTo>
                  <a:pt x="8073317" y="198281"/>
                  <a:pt x="8056836" y="191765"/>
                  <a:pt x="8044552" y="178722"/>
                </a:cubicBezTo>
                <a:cubicBezTo>
                  <a:pt x="8032263" y="165679"/>
                  <a:pt x="8026117" y="147626"/>
                  <a:pt x="8026117" y="124557"/>
                </a:cubicBezTo>
                <a:cubicBezTo>
                  <a:pt x="8026117" y="101229"/>
                  <a:pt x="8032284" y="83063"/>
                  <a:pt x="8044621" y="70064"/>
                </a:cubicBezTo>
                <a:cubicBezTo>
                  <a:pt x="8056952" y="57068"/>
                  <a:pt x="8073627" y="50570"/>
                  <a:pt x="8094654" y="50570"/>
                </a:cubicBezTo>
                <a:cubicBezTo>
                  <a:pt x="8111869" y="50570"/>
                  <a:pt x="8125550" y="54274"/>
                  <a:pt x="8135712" y="61679"/>
                </a:cubicBezTo>
                <a:cubicBezTo>
                  <a:pt x="8145868" y="69088"/>
                  <a:pt x="8153162" y="80379"/>
                  <a:pt x="8157597" y="95549"/>
                </a:cubicBezTo>
                <a:close/>
                <a:moveTo>
                  <a:pt x="8184481" y="53763"/>
                </a:moveTo>
                <a:lnTo>
                  <a:pt x="8221738" y="53763"/>
                </a:lnTo>
                <a:lnTo>
                  <a:pt x="8221738" y="111521"/>
                </a:lnTo>
                <a:cubicBezTo>
                  <a:pt x="8227952" y="110809"/>
                  <a:pt x="8232344" y="108900"/>
                  <a:pt x="8234918" y="105798"/>
                </a:cubicBezTo>
                <a:cubicBezTo>
                  <a:pt x="8237491" y="102694"/>
                  <a:pt x="8240595" y="95904"/>
                  <a:pt x="8244231" y="85436"/>
                </a:cubicBezTo>
                <a:cubicBezTo>
                  <a:pt x="8249027" y="71508"/>
                  <a:pt x="8254257" y="62593"/>
                  <a:pt x="8259935" y="58688"/>
                </a:cubicBezTo>
                <a:cubicBezTo>
                  <a:pt x="8265612" y="54782"/>
                  <a:pt x="8273070" y="52831"/>
                  <a:pt x="8282294" y="52831"/>
                </a:cubicBezTo>
                <a:cubicBezTo>
                  <a:pt x="8285130" y="52831"/>
                  <a:pt x="8290051" y="53054"/>
                  <a:pt x="8297060" y="53497"/>
                </a:cubicBezTo>
                <a:lnTo>
                  <a:pt x="8297194" y="78250"/>
                </a:lnTo>
                <a:cubicBezTo>
                  <a:pt x="8287348" y="78250"/>
                  <a:pt x="8281044" y="79180"/>
                  <a:pt x="8278297" y="81044"/>
                </a:cubicBezTo>
                <a:cubicBezTo>
                  <a:pt x="8275551" y="82999"/>
                  <a:pt x="8272577" y="88805"/>
                  <a:pt x="8269384" y="98478"/>
                </a:cubicBezTo>
                <a:cubicBezTo>
                  <a:pt x="8265035" y="111521"/>
                  <a:pt x="8258783" y="119545"/>
                  <a:pt x="8250620" y="122567"/>
                </a:cubicBezTo>
                <a:cubicBezTo>
                  <a:pt x="8262421" y="125846"/>
                  <a:pt x="8272397" y="136091"/>
                  <a:pt x="8280558" y="153307"/>
                </a:cubicBezTo>
                <a:cubicBezTo>
                  <a:pt x="8281002" y="154192"/>
                  <a:pt x="8281494" y="155124"/>
                  <a:pt x="8282024" y="156100"/>
                </a:cubicBezTo>
                <a:lnTo>
                  <a:pt x="8302918" y="195091"/>
                </a:lnTo>
                <a:lnTo>
                  <a:pt x="8262727" y="195091"/>
                </a:lnTo>
                <a:lnTo>
                  <a:pt x="8244098" y="154235"/>
                </a:lnTo>
                <a:cubicBezTo>
                  <a:pt x="8240282" y="145984"/>
                  <a:pt x="8236977" y="140684"/>
                  <a:pt x="8234187" y="138334"/>
                </a:cubicBezTo>
                <a:cubicBezTo>
                  <a:pt x="8231394" y="135983"/>
                  <a:pt x="8227242" y="134809"/>
                  <a:pt x="8221738" y="134809"/>
                </a:cubicBezTo>
                <a:lnTo>
                  <a:pt x="8221738" y="195091"/>
                </a:lnTo>
                <a:lnTo>
                  <a:pt x="8184481" y="195091"/>
                </a:lnTo>
                <a:close/>
                <a:moveTo>
                  <a:pt x="8351115" y="96881"/>
                </a:moveTo>
                <a:lnTo>
                  <a:pt x="8317177" y="90757"/>
                </a:lnTo>
                <a:cubicBezTo>
                  <a:pt x="8320990" y="77094"/>
                  <a:pt x="8327557" y="66979"/>
                  <a:pt x="8336873" y="60415"/>
                </a:cubicBezTo>
                <a:cubicBezTo>
                  <a:pt x="8346187" y="53849"/>
                  <a:pt x="8360028" y="50570"/>
                  <a:pt x="8378392" y="50570"/>
                </a:cubicBezTo>
                <a:cubicBezTo>
                  <a:pt x="8395074" y="50570"/>
                  <a:pt x="8407491" y="52543"/>
                  <a:pt x="8415651" y="56489"/>
                </a:cubicBezTo>
                <a:cubicBezTo>
                  <a:pt x="8423817" y="60441"/>
                  <a:pt x="8429562" y="65452"/>
                  <a:pt x="8432892" y="71529"/>
                </a:cubicBezTo>
                <a:cubicBezTo>
                  <a:pt x="8436219" y="77610"/>
                  <a:pt x="8437878" y="88766"/>
                  <a:pt x="8437878" y="104999"/>
                </a:cubicBezTo>
                <a:lnTo>
                  <a:pt x="8437480" y="148649"/>
                </a:lnTo>
                <a:cubicBezTo>
                  <a:pt x="8437480" y="161064"/>
                  <a:pt x="8438076" y="170227"/>
                  <a:pt x="8439271" y="176124"/>
                </a:cubicBezTo>
                <a:cubicBezTo>
                  <a:pt x="8440470" y="182028"/>
                  <a:pt x="8442713" y="188349"/>
                  <a:pt x="8445996" y="195091"/>
                </a:cubicBezTo>
                <a:lnTo>
                  <a:pt x="8409003" y="195091"/>
                </a:lnTo>
                <a:cubicBezTo>
                  <a:pt x="8408026" y="192605"/>
                  <a:pt x="8406828" y="188922"/>
                  <a:pt x="8405410" y="184047"/>
                </a:cubicBezTo>
                <a:cubicBezTo>
                  <a:pt x="8404787" y="181830"/>
                  <a:pt x="8404337" y="180364"/>
                  <a:pt x="8404071" y="179656"/>
                </a:cubicBezTo>
                <a:cubicBezTo>
                  <a:pt x="8397687" y="185865"/>
                  <a:pt x="8390855" y="190523"/>
                  <a:pt x="8383583" y="193627"/>
                </a:cubicBezTo>
                <a:cubicBezTo>
                  <a:pt x="8376311" y="196730"/>
                  <a:pt x="8368543" y="198281"/>
                  <a:pt x="8360291" y="198281"/>
                </a:cubicBezTo>
                <a:cubicBezTo>
                  <a:pt x="8345743" y="198281"/>
                  <a:pt x="8334274" y="194336"/>
                  <a:pt x="8325889" y="186441"/>
                </a:cubicBezTo>
                <a:cubicBezTo>
                  <a:pt x="8317505" y="178546"/>
                  <a:pt x="8313319" y="168564"/>
                  <a:pt x="8313319" y="156496"/>
                </a:cubicBezTo>
                <a:cubicBezTo>
                  <a:pt x="8313319" y="148515"/>
                  <a:pt x="8315223" y="141394"/>
                  <a:pt x="8319043" y="135137"/>
                </a:cubicBezTo>
                <a:cubicBezTo>
                  <a:pt x="8322858" y="128885"/>
                  <a:pt x="8328201" y="124093"/>
                  <a:pt x="8335073" y="120766"/>
                </a:cubicBezTo>
                <a:cubicBezTo>
                  <a:pt x="8341950" y="117440"/>
                  <a:pt x="8351863" y="114535"/>
                  <a:pt x="8364816" y="112055"/>
                </a:cubicBezTo>
                <a:cubicBezTo>
                  <a:pt x="8382298" y="108768"/>
                  <a:pt x="8394405" y="105707"/>
                  <a:pt x="8401147" y="102870"/>
                </a:cubicBezTo>
                <a:lnTo>
                  <a:pt x="8401147" y="99141"/>
                </a:lnTo>
                <a:cubicBezTo>
                  <a:pt x="8401147" y="91956"/>
                  <a:pt x="8399373" y="86833"/>
                  <a:pt x="8395823" y="83773"/>
                </a:cubicBezTo>
                <a:cubicBezTo>
                  <a:pt x="8392270" y="80712"/>
                  <a:pt x="8385578" y="79180"/>
                  <a:pt x="8375728" y="79180"/>
                </a:cubicBezTo>
                <a:cubicBezTo>
                  <a:pt x="8369078" y="79180"/>
                  <a:pt x="8363892" y="80487"/>
                  <a:pt x="8360158" y="83107"/>
                </a:cubicBezTo>
                <a:cubicBezTo>
                  <a:pt x="8356432" y="85724"/>
                  <a:pt x="8353416" y="90314"/>
                  <a:pt x="8351115" y="96881"/>
                </a:cubicBezTo>
                <a:close/>
                <a:moveTo>
                  <a:pt x="8401147" y="127221"/>
                </a:moveTo>
                <a:cubicBezTo>
                  <a:pt x="8396357" y="128819"/>
                  <a:pt x="8388771" y="130728"/>
                  <a:pt x="8378392" y="132941"/>
                </a:cubicBezTo>
                <a:cubicBezTo>
                  <a:pt x="8368010" y="135159"/>
                  <a:pt x="8361223" y="137333"/>
                  <a:pt x="8358031" y="139465"/>
                </a:cubicBezTo>
                <a:cubicBezTo>
                  <a:pt x="8353149" y="142925"/>
                  <a:pt x="8350711" y="147316"/>
                  <a:pt x="8350711" y="152638"/>
                </a:cubicBezTo>
                <a:cubicBezTo>
                  <a:pt x="8350711" y="157875"/>
                  <a:pt x="8352662" y="162400"/>
                  <a:pt x="8356565" y="166213"/>
                </a:cubicBezTo>
                <a:cubicBezTo>
                  <a:pt x="8360475" y="170029"/>
                  <a:pt x="8365440" y="171937"/>
                  <a:pt x="8371472" y="171937"/>
                </a:cubicBezTo>
                <a:cubicBezTo>
                  <a:pt x="8378212" y="171937"/>
                  <a:pt x="8384649" y="169719"/>
                  <a:pt x="8390768" y="165284"/>
                </a:cubicBezTo>
                <a:cubicBezTo>
                  <a:pt x="8395294" y="161911"/>
                  <a:pt x="8398260" y="157785"/>
                  <a:pt x="8399687" y="152903"/>
                </a:cubicBezTo>
                <a:cubicBezTo>
                  <a:pt x="8400654" y="149710"/>
                  <a:pt x="8401147" y="143633"/>
                  <a:pt x="8401147" y="13467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045922" y="5598534"/>
            <a:ext cx="3758482" cy="256968"/>
          </a:xfrm>
          <a:custGeom>
            <a:avLst/>
            <a:gdLst/>
            <a:ahLst/>
            <a:cxnLst/>
            <a:rect l="l" t="t" r="r" b="b"/>
            <a:pathLst>
              <a:path w="3758482" h="256968">
                <a:moveTo>
                  <a:pt x="0" y="126954"/>
                </a:moveTo>
                <a:cubicBezTo>
                  <a:pt x="0" y="114534"/>
                  <a:pt x="3067" y="102513"/>
                  <a:pt x="9183" y="90889"/>
                </a:cubicBezTo>
                <a:cubicBezTo>
                  <a:pt x="15303" y="79265"/>
                  <a:pt x="23976" y="70394"/>
                  <a:pt x="35201" y="64275"/>
                </a:cubicBezTo>
                <a:cubicBezTo>
                  <a:pt x="46422" y="58151"/>
                  <a:pt x="58953" y="55090"/>
                  <a:pt x="72795" y="55090"/>
                </a:cubicBezTo>
                <a:cubicBezTo>
                  <a:pt x="94176" y="55090"/>
                  <a:pt x="111697" y="62035"/>
                  <a:pt x="125355" y="75917"/>
                </a:cubicBezTo>
                <a:cubicBezTo>
                  <a:pt x="139021" y="89802"/>
                  <a:pt x="145851" y="107348"/>
                  <a:pt x="145851" y="128548"/>
                </a:cubicBezTo>
                <a:cubicBezTo>
                  <a:pt x="145851" y="149933"/>
                  <a:pt x="138956" y="167655"/>
                  <a:pt x="125161" y="181713"/>
                </a:cubicBezTo>
                <a:cubicBezTo>
                  <a:pt x="111363" y="195776"/>
                  <a:pt x="93999" y="202807"/>
                  <a:pt x="73062" y="202807"/>
                </a:cubicBezTo>
                <a:cubicBezTo>
                  <a:pt x="60109" y="202807"/>
                  <a:pt x="47751" y="199879"/>
                  <a:pt x="35999" y="194026"/>
                </a:cubicBezTo>
                <a:cubicBezTo>
                  <a:pt x="24246" y="188169"/>
                  <a:pt x="15303" y="179586"/>
                  <a:pt x="9183" y="168272"/>
                </a:cubicBezTo>
                <a:cubicBezTo>
                  <a:pt x="3067" y="156960"/>
                  <a:pt x="0" y="143186"/>
                  <a:pt x="0" y="126954"/>
                </a:cubicBezTo>
                <a:close/>
                <a:moveTo>
                  <a:pt x="38329" y="128952"/>
                </a:moveTo>
                <a:cubicBezTo>
                  <a:pt x="38329" y="142967"/>
                  <a:pt x="41652" y="153698"/>
                  <a:pt x="48308" y="161150"/>
                </a:cubicBezTo>
                <a:cubicBezTo>
                  <a:pt x="54961" y="168603"/>
                  <a:pt x="63169" y="172332"/>
                  <a:pt x="72932" y="172332"/>
                </a:cubicBezTo>
                <a:cubicBezTo>
                  <a:pt x="82685" y="172332"/>
                  <a:pt x="90871" y="168603"/>
                  <a:pt x="97484" y="161150"/>
                </a:cubicBezTo>
                <a:cubicBezTo>
                  <a:pt x="104087" y="153698"/>
                  <a:pt x="107395" y="142880"/>
                  <a:pt x="107395" y="128686"/>
                </a:cubicBezTo>
                <a:cubicBezTo>
                  <a:pt x="107395" y="114844"/>
                  <a:pt x="104087" y="104199"/>
                  <a:pt x="97484" y="96746"/>
                </a:cubicBezTo>
                <a:cubicBezTo>
                  <a:pt x="90871" y="89294"/>
                  <a:pt x="82685" y="85565"/>
                  <a:pt x="72932" y="85565"/>
                </a:cubicBezTo>
                <a:cubicBezTo>
                  <a:pt x="63169" y="85565"/>
                  <a:pt x="54961" y="89294"/>
                  <a:pt x="48308" y="96746"/>
                </a:cubicBezTo>
                <a:cubicBezTo>
                  <a:pt x="41652" y="104199"/>
                  <a:pt x="38329" y="114934"/>
                  <a:pt x="38329" y="128952"/>
                </a:cubicBezTo>
                <a:close/>
                <a:moveTo>
                  <a:pt x="281192" y="0"/>
                </a:moveTo>
                <a:lnTo>
                  <a:pt x="306605" y="0"/>
                </a:lnTo>
                <a:cubicBezTo>
                  <a:pt x="305812" y="11268"/>
                  <a:pt x="302861" y="19807"/>
                  <a:pt x="297763" y="25614"/>
                </a:cubicBezTo>
                <a:cubicBezTo>
                  <a:pt x="292661" y="31424"/>
                  <a:pt x="280083" y="34333"/>
                  <a:pt x="260031" y="34333"/>
                </a:cubicBezTo>
                <a:cubicBezTo>
                  <a:pt x="257637" y="34333"/>
                  <a:pt x="255240" y="34290"/>
                  <a:pt x="252846" y="34200"/>
                </a:cubicBezTo>
                <a:lnTo>
                  <a:pt x="248054" y="34200"/>
                </a:lnTo>
                <a:cubicBezTo>
                  <a:pt x="236171" y="34200"/>
                  <a:pt x="226494" y="35507"/>
                  <a:pt x="219042" y="38124"/>
                </a:cubicBezTo>
                <a:cubicBezTo>
                  <a:pt x="211593" y="40741"/>
                  <a:pt x="205495" y="45821"/>
                  <a:pt x="200750" y="53359"/>
                </a:cubicBezTo>
                <a:cubicBezTo>
                  <a:pt x="196005" y="60904"/>
                  <a:pt x="193539" y="73058"/>
                  <a:pt x="193363" y="89827"/>
                </a:cubicBezTo>
                <a:cubicBezTo>
                  <a:pt x="198860" y="79445"/>
                  <a:pt x="205978" y="71683"/>
                  <a:pt x="214721" y="66539"/>
                </a:cubicBezTo>
                <a:cubicBezTo>
                  <a:pt x="223459" y="61391"/>
                  <a:pt x="233859" y="58820"/>
                  <a:pt x="245927" y="58820"/>
                </a:cubicBezTo>
                <a:cubicBezTo>
                  <a:pt x="264470" y="58820"/>
                  <a:pt x="280170" y="66028"/>
                  <a:pt x="293036" y="80442"/>
                </a:cubicBezTo>
                <a:cubicBezTo>
                  <a:pt x="305899" y="94860"/>
                  <a:pt x="312329" y="111561"/>
                  <a:pt x="312329" y="130547"/>
                </a:cubicBezTo>
                <a:cubicBezTo>
                  <a:pt x="312329" y="150333"/>
                  <a:pt x="305561" y="167320"/>
                  <a:pt x="292035" y="181515"/>
                </a:cubicBezTo>
                <a:cubicBezTo>
                  <a:pt x="278510" y="195707"/>
                  <a:pt x="260828" y="202807"/>
                  <a:pt x="239004" y="202807"/>
                </a:cubicBezTo>
                <a:cubicBezTo>
                  <a:pt x="224010" y="202807"/>
                  <a:pt x="210834" y="199214"/>
                  <a:pt x="199487" y="192028"/>
                </a:cubicBezTo>
                <a:cubicBezTo>
                  <a:pt x="188125" y="184842"/>
                  <a:pt x="180007" y="175014"/>
                  <a:pt x="175129" y="162551"/>
                </a:cubicBezTo>
                <a:cubicBezTo>
                  <a:pt x="170247" y="150088"/>
                  <a:pt x="167810" y="129437"/>
                  <a:pt x="167810" y="100606"/>
                </a:cubicBezTo>
                <a:cubicBezTo>
                  <a:pt x="167810" y="66715"/>
                  <a:pt x="174042" y="42361"/>
                  <a:pt x="186508" y="27548"/>
                </a:cubicBezTo>
                <a:cubicBezTo>
                  <a:pt x="198968" y="12733"/>
                  <a:pt x="220730" y="5324"/>
                  <a:pt x="251784" y="5324"/>
                </a:cubicBezTo>
                <a:lnTo>
                  <a:pt x="270680" y="5324"/>
                </a:lnTo>
                <a:cubicBezTo>
                  <a:pt x="275908" y="5324"/>
                  <a:pt x="279414" y="3550"/>
                  <a:pt x="281192" y="0"/>
                </a:cubicBezTo>
                <a:close/>
                <a:moveTo>
                  <a:pt x="205870" y="130014"/>
                </a:moveTo>
                <a:cubicBezTo>
                  <a:pt x="205870" y="142880"/>
                  <a:pt x="209088" y="153058"/>
                  <a:pt x="215518" y="160552"/>
                </a:cubicBezTo>
                <a:cubicBezTo>
                  <a:pt x="221950" y="168052"/>
                  <a:pt x="229821" y="171799"/>
                  <a:pt x="239133" y="171799"/>
                </a:cubicBezTo>
                <a:cubicBezTo>
                  <a:pt x="249166" y="171799"/>
                  <a:pt x="257392" y="167918"/>
                  <a:pt x="263822" y="160154"/>
                </a:cubicBezTo>
                <a:cubicBezTo>
                  <a:pt x="270259" y="152391"/>
                  <a:pt x="273470" y="142391"/>
                  <a:pt x="273470" y="130151"/>
                </a:cubicBezTo>
                <a:cubicBezTo>
                  <a:pt x="273470" y="117640"/>
                  <a:pt x="270209" y="107546"/>
                  <a:pt x="263693" y="99872"/>
                </a:cubicBezTo>
                <a:cubicBezTo>
                  <a:pt x="257170" y="92196"/>
                  <a:pt x="249119" y="88362"/>
                  <a:pt x="239540" y="88362"/>
                </a:cubicBezTo>
                <a:cubicBezTo>
                  <a:pt x="230217" y="88362"/>
                  <a:pt x="222282" y="92131"/>
                  <a:pt x="215716" y="99670"/>
                </a:cubicBezTo>
                <a:cubicBezTo>
                  <a:pt x="209153" y="107215"/>
                  <a:pt x="205870" y="117328"/>
                  <a:pt x="205870" y="130014"/>
                </a:cubicBezTo>
                <a:close/>
                <a:moveTo>
                  <a:pt x="334822" y="126954"/>
                </a:moveTo>
                <a:cubicBezTo>
                  <a:pt x="334822" y="114534"/>
                  <a:pt x="337885" y="102513"/>
                  <a:pt x="344009" y="90889"/>
                </a:cubicBezTo>
                <a:cubicBezTo>
                  <a:pt x="350125" y="79265"/>
                  <a:pt x="358794" y="70394"/>
                  <a:pt x="370022" y="64275"/>
                </a:cubicBezTo>
                <a:cubicBezTo>
                  <a:pt x="381240" y="58151"/>
                  <a:pt x="393775" y="55090"/>
                  <a:pt x="407617" y="55090"/>
                </a:cubicBezTo>
                <a:cubicBezTo>
                  <a:pt x="428997" y="55090"/>
                  <a:pt x="446516" y="62035"/>
                  <a:pt x="460181" y="75917"/>
                </a:cubicBezTo>
                <a:cubicBezTo>
                  <a:pt x="473840" y="89802"/>
                  <a:pt x="480668" y="107348"/>
                  <a:pt x="480668" y="128548"/>
                </a:cubicBezTo>
                <a:cubicBezTo>
                  <a:pt x="480668" y="149933"/>
                  <a:pt x="473777" y="167655"/>
                  <a:pt x="459983" y="181713"/>
                </a:cubicBezTo>
                <a:cubicBezTo>
                  <a:pt x="446180" y="195776"/>
                  <a:pt x="428814" y="202807"/>
                  <a:pt x="407883" y="202807"/>
                </a:cubicBezTo>
                <a:cubicBezTo>
                  <a:pt x="394927" y="202807"/>
                  <a:pt x="382568" y="199879"/>
                  <a:pt x="370815" y="194026"/>
                </a:cubicBezTo>
                <a:cubicBezTo>
                  <a:pt x="359065" y="188169"/>
                  <a:pt x="350125" y="179586"/>
                  <a:pt x="344009" y="168272"/>
                </a:cubicBezTo>
                <a:cubicBezTo>
                  <a:pt x="337885" y="156960"/>
                  <a:pt x="334822" y="143186"/>
                  <a:pt x="334822" y="126954"/>
                </a:cubicBezTo>
                <a:close/>
                <a:moveTo>
                  <a:pt x="373144" y="128952"/>
                </a:moveTo>
                <a:cubicBezTo>
                  <a:pt x="373144" y="142967"/>
                  <a:pt x="376470" y="153698"/>
                  <a:pt x="383130" y="161150"/>
                </a:cubicBezTo>
                <a:cubicBezTo>
                  <a:pt x="389780" y="168603"/>
                  <a:pt x="397988" y="172332"/>
                  <a:pt x="407750" y="172332"/>
                </a:cubicBezTo>
                <a:cubicBezTo>
                  <a:pt x="417506" y="172332"/>
                  <a:pt x="425693" y="168603"/>
                  <a:pt x="432299" y="161150"/>
                </a:cubicBezTo>
                <a:cubicBezTo>
                  <a:pt x="438908" y="153698"/>
                  <a:pt x="442217" y="142880"/>
                  <a:pt x="442217" y="128686"/>
                </a:cubicBezTo>
                <a:cubicBezTo>
                  <a:pt x="442217" y="114844"/>
                  <a:pt x="438908" y="104199"/>
                  <a:pt x="432299" y="96746"/>
                </a:cubicBezTo>
                <a:cubicBezTo>
                  <a:pt x="425693" y="89294"/>
                  <a:pt x="417506" y="85565"/>
                  <a:pt x="407750" y="85565"/>
                </a:cubicBezTo>
                <a:cubicBezTo>
                  <a:pt x="397988" y="85565"/>
                  <a:pt x="389780" y="89294"/>
                  <a:pt x="383130" y="96746"/>
                </a:cubicBezTo>
                <a:cubicBezTo>
                  <a:pt x="376470" y="104199"/>
                  <a:pt x="373144" y="114934"/>
                  <a:pt x="373144" y="128952"/>
                </a:cubicBezTo>
                <a:close/>
                <a:moveTo>
                  <a:pt x="508881" y="58288"/>
                </a:moveTo>
                <a:lnTo>
                  <a:pt x="543750" y="58288"/>
                </a:lnTo>
                <a:lnTo>
                  <a:pt x="543750" y="79045"/>
                </a:lnTo>
                <a:cubicBezTo>
                  <a:pt x="548273" y="71950"/>
                  <a:pt x="554393" y="66182"/>
                  <a:pt x="562115" y="61744"/>
                </a:cubicBezTo>
                <a:cubicBezTo>
                  <a:pt x="569834" y="57309"/>
                  <a:pt x="578394" y="55090"/>
                  <a:pt x="587801" y="55090"/>
                </a:cubicBezTo>
                <a:cubicBezTo>
                  <a:pt x="604213" y="55090"/>
                  <a:pt x="618138" y="61520"/>
                  <a:pt x="629582" y="74387"/>
                </a:cubicBezTo>
                <a:cubicBezTo>
                  <a:pt x="641030" y="87249"/>
                  <a:pt x="646754" y="105174"/>
                  <a:pt x="646754" y="128153"/>
                </a:cubicBezTo>
                <a:cubicBezTo>
                  <a:pt x="646754" y="151751"/>
                  <a:pt x="640987" y="170093"/>
                  <a:pt x="629453" y="183175"/>
                </a:cubicBezTo>
                <a:cubicBezTo>
                  <a:pt x="617918" y="196265"/>
                  <a:pt x="603944" y="202807"/>
                  <a:pt x="587527" y="202807"/>
                </a:cubicBezTo>
                <a:cubicBezTo>
                  <a:pt x="579726" y="202807"/>
                  <a:pt x="572652" y="201251"/>
                  <a:pt x="566308" y="198148"/>
                </a:cubicBezTo>
                <a:cubicBezTo>
                  <a:pt x="559962" y="195044"/>
                  <a:pt x="553287" y="189720"/>
                  <a:pt x="546278" y="182182"/>
                </a:cubicBezTo>
                <a:lnTo>
                  <a:pt x="546278" y="253375"/>
                </a:lnTo>
                <a:lnTo>
                  <a:pt x="508881" y="253375"/>
                </a:lnTo>
                <a:close/>
                <a:moveTo>
                  <a:pt x="545879" y="126558"/>
                </a:moveTo>
                <a:cubicBezTo>
                  <a:pt x="545879" y="142435"/>
                  <a:pt x="549029" y="154171"/>
                  <a:pt x="555325" y="161751"/>
                </a:cubicBezTo>
                <a:cubicBezTo>
                  <a:pt x="561628" y="169341"/>
                  <a:pt x="569300" y="173134"/>
                  <a:pt x="578354" y="173134"/>
                </a:cubicBezTo>
                <a:cubicBezTo>
                  <a:pt x="587041" y="173134"/>
                  <a:pt x="594274" y="169653"/>
                  <a:pt x="600041" y="162687"/>
                </a:cubicBezTo>
                <a:cubicBezTo>
                  <a:pt x="605808" y="155721"/>
                  <a:pt x="608688" y="144299"/>
                  <a:pt x="608688" y="128419"/>
                </a:cubicBezTo>
                <a:cubicBezTo>
                  <a:pt x="608688" y="113606"/>
                  <a:pt x="605718" y="102600"/>
                  <a:pt x="599774" y="95414"/>
                </a:cubicBezTo>
                <a:cubicBezTo>
                  <a:pt x="593830" y="88228"/>
                  <a:pt x="586468" y="84636"/>
                  <a:pt x="577681" y="84636"/>
                </a:cubicBezTo>
                <a:cubicBezTo>
                  <a:pt x="568541" y="84636"/>
                  <a:pt x="560959" y="88164"/>
                  <a:pt x="554929" y="95216"/>
                </a:cubicBezTo>
                <a:cubicBezTo>
                  <a:pt x="548895" y="102268"/>
                  <a:pt x="545879" y="112717"/>
                  <a:pt x="545879" y="126558"/>
                </a:cubicBezTo>
                <a:close/>
                <a:moveTo>
                  <a:pt x="654909" y="58288"/>
                </a:moveTo>
                <a:lnTo>
                  <a:pt x="694703" y="58288"/>
                </a:lnTo>
                <a:lnTo>
                  <a:pt x="728500" y="158627"/>
                </a:lnTo>
                <a:lnTo>
                  <a:pt x="761505" y="58288"/>
                </a:lnTo>
                <a:lnTo>
                  <a:pt x="800226" y="58288"/>
                </a:lnTo>
                <a:lnTo>
                  <a:pt x="750326" y="194289"/>
                </a:lnTo>
                <a:lnTo>
                  <a:pt x="741406" y="218909"/>
                </a:lnTo>
                <a:cubicBezTo>
                  <a:pt x="738129" y="227164"/>
                  <a:pt x="735001" y="233461"/>
                  <a:pt x="732031" y="237809"/>
                </a:cubicBezTo>
                <a:cubicBezTo>
                  <a:pt x="729058" y="242154"/>
                  <a:pt x="725637" y="245682"/>
                  <a:pt x="721786" y="248389"/>
                </a:cubicBezTo>
                <a:cubicBezTo>
                  <a:pt x="717926" y="251089"/>
                  <a:pt x="713171" y="253199"/>
                  <a:pt x="707544" y="254708"/>
                </a:cubicBezTo>
                <a:cubicBezTo>
                  <a:pt x="701906" y="256213"/>
                  <a:pt x="695541" y="256968"/>
                  <a:pt x="688446" y="256968"/>
                </a:cubicBezTo>
                <a:cubicBezTo>
                  <a:pt x="681260" y="256968"/>
                  <a:pt x="674207" y="256213"/>
                  <a:pt x="667288" y="254708"/>
                </a:cubicBezTo>
                <a:lnTo>
                  <a:pt x="663959" y="225432"/>
                </a:lnTo>
                <a:cubicBezTo>
                  <a:pt x="669816" y="226583"/>
                  <a:pt x="675090" y="227164"/>
                  <a:pt x="679792" y="227164"/>
                </a:cubicBezTo>
                <a:cubicBezTo>
                  <a:pt x="688489" y="227164"/>
                  <a:pt x="694919" y="224611"/>
                  <a:pt x="699094" y="219510"/>
                </a:cubicBezTo>
                <a:cubicBezTo>
                  <a:pt x="703256" y="214409"/>
                  <a:pt x="706457" y="207911"/>
                  <a:pt x="708674" y="200016"/>
                </a:cubicBezTo>
                <a:close/>
                <a:moveTo>
                  <a:pt x="929847" y="199612"/>
                </a:moveTo>
                <a:lnTo>
                  <a:pt x="822852" y="199612"/>
                </a:lnTo>
                <a:lnTo>
                  <a:pt x="822852" y="236877"/>
                </a:lnTo>
                <a:lnTo>
                  <a:pt x="792508" y="236877"/>
                </a:lnTo>
                <a:lnTo>
                  <a:pt x="792508" y="169005"/>
                </a:lnTo>
                <a:lnTo>
                  <a:pt x="807818" y="169005"/>
                </a:lnTo>
                <a:cubicBezTo>
                  <a:pt x="814205" y="161906"/>
                  <a:pt x="819483" y="150822"/>
                  <a:pt x="823655" y="135734"/>
                </a:cubicBezTo>
                <a:cubicBezTo>
                  <a:pt x="827816" y="120654"/>
                  <a:pt x="830307" y="94839"/>
                  <a:pt x="831103" y="58288"/>
                </a:cubicBezTo>
                <a:lnTo>
                  <a:pt x="945154" y="58288"/>
                </a:lnTo>
                <a:lnTo>
                  <a:pt x="945154" y="169005"/>
                </a:lnTo>
                <a:lnTo>
                  <a:pt x="960322" y="169005"/>
                </a:lnTo>
                <a:lnTo>
                  <a:pt x="960322" y="236877"/>
                </a:lnTo>
                <a:lnTo>
                  <a:pt x="929847" y="236877"/>
                </a:lnTo>
                <a:close/>
                <a:moveTo>
                  <a:pt x="908154" y="169005"/>
                </a:moveTo>
                <a:lnTo>
                  <a:pt x="908288" y="89029"/>
                </a:lnTo>
                <a:lnTo>
                  <a:pt x="863042" y="89029"/>
                </a:lnTo>
                <a:cubicBezTo>
                  <a:pt x="861534" y="128063"/>
                  <a:pt x="855327" y="154721"/>
                  <a:pt x="844409" y="169005"/>
                </a:cubicBezTo>
                <a:close/>
                <a:moveTo>
                  <a:pt x="977360" y="126954"/>
                </a:moveTo>
                <a:cubicBezTo>
                  <a:pt x="977360" y="114534"/>
                  <a:pt x="980417" y="102513"/>
                  <a:pt x="986540" y="90889"/>
                </a:cubicBezTo>
                <a:cubicBezTo>
                  <a:pt x="992660" y="79265"/>
                  <a:pt x="1001329" y="70394"/>
                  <a:pt x="1012551" y="64275"/>
                </a:cubicBezTo>
                <a:cubicBezTo>
                  <a:pt x="1023775" y="58151"/>
                  <a:pt x="1036310" y="55090"/>
                  <a:pt x="1050145" y="55090"/>
                </a:cubicBezTo>
                <a:cubicBezTo>
                  <a:pt x="1071526" y="55090"/>
                  <a:pt x="1089047" y="62035"/>
                  <a:pt x="1102712" y="75917"/>
                </a:cubicBezTo>
                <a:cubicBezTo>
                  <a:pt x="1116371" y="89802"/>
                  <a:pt x="1123207" y="107348"/>
                  <a:pt x="1123207" y="128548"/>
                </a:cubicBezTo>
                <a:cubicBezTo>
                  <a:pt x="1123207" y="149933"/>
                  <a:pt x="1116306" y="167655"/>
                  <a:pt x="1102518" y="181713"/>
                </a:cubicBezTo>
                <a:cubicBezTo>
                  <a:pt x="1088719" y="195776"/>
                  <a:pt x="1071349" y="202807"/>
                  <a:pt x="1050412" y="202807"/>
                </a:cubicBezTo>
                <a:cubicBezTo>
                  <a:pt x="1037462" y="202807"/>
                  <a:pt x="1025103" y="199879"/>
                  <a:pt x="1013350" y="194026"/>
                </a:cubicBezTo>
                <a:cubicBezTo>
                  <a:pt x="1001596" y="188169"/>
                  <a:pt x="992660" y="179586"/>
                  <a:pt x="986540" y="168272"/>
                </a:cubicBezTo>
                <a:cubicBezTo>
                  <a:pt x="980417" y="156960"/>
                  <a:pt x="977360" y="143186"/>
                  <a:pt x="977360" y="126954"/>
                </a:cubicBezTo>
                <a:close/>
                <a:moveTo>
                  <a:pt x="1015679" y="128952"/>
                </a:moveTo>
                <a:cubicBezTo>
                  <a:pt x="1015679" y="142967"/>
                  <a:pt x="1019009" y="153698"/>
                  <a:pt x="1025662" y="161150"/>
                </a:cubicBezTo>
                <a:cubicBezTo>
                  <a:pt x="1032314" y="168603"/>
                  <a:pt x="1040519" y="172332"/>
                  <a:pt x="1050285" y="172332"/>
                </a:cubicBezTo>
                <a:cubicBezTo>
                  <a:pt x="1060041" y="172332"/>
                  <a:pt x="1068228" y="168603"/>
                  <a:pt x="1074834" y="161150"/>
                </a:cubicBezTo>
                <a:cubicBezTo>
                  <a:pt x="1081447" y="153698"/>
                  <a:pt x="1084745" y="142880"/>
                  <a:pt x="1084745" y="128686"/>
                </a:cubicBezTo>
                <a:cubicBezTo>
                  <a:pt x="1084745" y="114844"/>
                  <a:pt x="1081447" y="104199"/>
                  <a:pt x="1074834" y="96746"/>
                </a:cubicBezTo>
                <a:cubicBezTo>
                  <a:pt x="1068228" y="89294"/>
                  <a:pt x="1060041" y="85565"/>
                  <a:pt x="1050285" y="85565"/>
                </a:cubicBezTo>
                <a:cubicBezTo>
                  <a:pt x="1040519" y="85565"/>
                  <a:pt x="1032314" y="89294"/>
                  <a:pt x="1025662" y="96746"/>
                </a:cubicBezTo>
                <a:cubicBezTo>
                  <a:pt x="1019009" y="104199"/>
                  <a:pt x="1015679" y="114934"/>
                  <a:pt x="1015679" y="128952"/>
                </a:cubicBezTo>
                <a:close/>
                <a:moveTo>
                  <a:pt x="1152882" y="58288"/>
                </a:moveTo>
                <a:lnTo>
                  <a:pt x="1234725" y="58288"/>
                </a:lnTo>
                <a:cubicBezTo>
                  <a:pt x="1251490" y="58288"/>
                  <a:pt x="1264046" y="61348"/>
                  <a:pt x="1272384" y="67471"/>
                </a:cubicBezTo>
                <a:cubicBezTo>
                  <a:pt x="1280721" y="73592"/>
                  <a:pt x="1284897" y="82818"/>
                  <a:pt x="1284897" y="95147"/>
                </a:cubicBezTo>
                <a:cubicBezTo>
                  <a:pt x="1284897" y="103043"/>
                  <a:pt x="1282611" y="109919"/>
                  <a:pt x="1278043" y="115772"/>
                </a:cubicBezTo>
                <a:cubicBezTo>
                  <a:pt x="1273471" y="121629"/>
                  <a:pt x="1267726" y="125536"/>
                  <a:pt x="1260807" y="127487"/>
                </a:cubicBezTo>
                <a:cubicBezTo>
                  <a:pt x="1270563" y="129881"/>
                  <a:pt x="1277841" y="134359"/>
                  <a:pt x="1282633" y="140926"/>
                </a:cubicBezTo>
                <a:cubicBezTo>
                  <a:pt x="1287425" y="147488"/>
                  <a:pt x="1289818" y="154677"/>
                  <a:pt x="1289818" y="162487"/>
                </a:cubicBezTo>
                <a:cubicBezTo>
                  <a:pt x="1289818" y="173483"/>
                  <a:pt x="1285780" y="182423"/>
                  <a:pt x="1277712" y="189299"/>
                </a:cubicBezTo>
                <a:cubicBezTo>
                  <a:pt x="1269633" y="196175"/>
                  <a:pt x="1257703" y="199612"/>
                  <a:pt x="1241910" y="199612"/>
                </a:cubicBezTo>
                <a:lnTo>
                  <a:pt x="1152882" y="199612"/>
                </a:lnTo>
                <a:close/>
                <a:moveTo>
                  <a:pt x="1190545" y="116971"/>
                </a:moveTo>
                <a:lnTo>
                  <a:pt x="1214625" y="116971"/>
                </a:lnTo>
                <a:cubicBezTo>
                  <a:pt x="1226250" y="116971"/>
                  <a:pt x="1234656" y="115509"/>
                  <a:pt x="1239850" y="112583"/>
                </a:cubicBezTo>
                <a:cubicBezTo>
                  <a:pt x="1245038" y="109656"/>
                  <a:pt x="1247630" y="105041"/>
                  <a:pt x="1247630" y="98740"/>
                </a:cubicBezTo>
                <a:cubicBezTo>
                  <a:pt x="1247630" y="92797"/>
                  <a:pt x="1245215" y="88560"/>
                  <a:pt x="1240380" y="86033"/>
                </a:cubicBezTo>
                <a:cubicBezTo>
                  <a:pt x="1235545" y="83502"/>
                  <a:pt x="1226962" y="82238"/>
                  <a:pt x="1214625" y="82238"/>
                </a:cubicBezTo>
                <a:lnTo>
                  <a:pt x="1190545" y="82238"/>
                </a:lnTo>
                <a:close/>
                <a:moveTo>
                  <a:pt x="1190545" y="175659"/>
                </a:moveTo>
                <a:lnTo>
                  <a:pt x="1220090" y="175659"/>
                </a:lnTo>
                <a:cubicBezTo>
                  <a:pt x="1230732" y="175659"/>
                  <a:pt x="1238494" y="174370"/>
                  <a:pt x="1243378" y="171799"/>
                </a:cubicBezTo>
                <a:cubicBezTo>
                  <a:pt x="1248253" y="169229"/>
                  <a:pt x="1250694" y="164614"/>
                  <a:pt x="1250694" y="157960"/>
                </a:cubicBezTo>
                <a:cubicBezTo>
                  <a:pt x="1250694" y="151041"/>
                  <a:pt x="1247897" y="146271"/>
                  <a:pt x="1242313" y="143655"/>
                </a:cubicBezTo>
                <a:cubicBezTo>
                  <a:pt x="1236722" y="141038"/>
                  <a:pt x="1225857" y="139731"/>
                  <a:pt x="1209704" y="139731"/>
                </a:cubicBezTo>
                <a:lnTo>
                  <a:pt x="1190545" y="139731"/>
                </a:lnTo>
                <a:close/>
                <a:moveTo>
                  <a:pt x="1344971" y="101401"/>
                </a:moveTo>
                <a:lnTo>
                  <a:pt x="1311034" y="95281"/>
                </a:lnTo>
                <a:cubicBezTo>
                  <a:pt x="1314846" y="81619"/>
                  <a:pt x="1321412" y="71504"/>
                  <a:pt x="1330733" y="64937"/>
                </a:cubicBezTo>
                <a:cubicBezTo>
                  <a:pt x="1340049" y="58371"/>
                  <a:pt x="1353891" y="55090"/>
                  <a:pt x="1372252" y="55090"/>
                </a:cubicBezTo>
                <a:cubicBezTo>
                  <a:pt x="1388931" y="55090"/>
                  <a:pt x="1401354" y="57064"/>
                  <a:pt x="1409515" y="61012"/>
                </a:cubicBezTo>
                <a:cubicBezTo>
                  <a:pt x="1417673" y="64966"/>
                  <a:pt x="1423426" y="69977"/>
                  <a:pt x="1426749" y="76050"/>
                </a:cubicBezTo>
                <a:cubicBezTo>
                  <a:pt x="1430075" y="82130"/>
                  <a:pt x="1431735" y="93287"/>
                  <a:pt x="1431735" y="109519"/>
                </a:cubicBezTo>
                <a:lnTo>
                  <a:pt x="1431338" y="153172"/>
                </a:lnTo>
                <a:cubicBezTo>
                  <a:pt x="1431338" y="165589"/>
                  <a:pt x="1431933" y="174747"/>
                  <a:pt x="1433132" y="180648"/>
                </a:cubicBezTo>
                <a:cubicBezTo>
                  <a:pt x="1434333" y="186548"/>
                  <a:pt x="1436570" y="192870"/>
                  <a:pt x="1439849" y="199612"/>
                </a:cubicBezTo>
                <a:lnTo>
                  <a:pt x="1402859" y="199612"/>
                </a:lnTo>
                <a:cubicBezTo>
                  <a:pt x="1401883" y="197128"/>
                  <a:pt x="1400684" y="193445"/>
                  <a:pt x="1399270" y="188569"/>
                </a:cubicBezTo>
                <a:cubicBezTo>
                  <a:pt x="1398644" y="186354"/>
                  <a:pt x="1398200" y="184889"/>
                  <a:pt x="1397933" y="184179"/>
                </a:cubicBezTo>
                <a:cubicBezTo>
                  <a:pt x="1391544" y="190390"/>
                  <a:pt x="1384718" y="195044"/>
                  <a:pt x="1377446" y="198148"/>
                </a:cubicBezTo>
                <a:cubicBezTo>
                  <a:pt x="1370168" y="201251"/>
                  <a:pt x="1362405" y="202807"/>
                  <a:pt x="1354150" y="202807"/>
                </a:cubicBezTo>
                <a:cubicBezTo>
                  <a:pt x="1339600" y="202807"/>
                  <a:pt x="1328137" y="198857"/>
                  <a:pt x="1319752" y="190963"/>
                </a:cubicBezTo>
                <a:cubicBezTo>
                  <a:pt x="1311368" y="183067"/>
                  <a:pt x="1307174" y="173089"/>
                  <a:pt x="1307174" y="161021"/>
                </a:cubicBezTo>
                <a:cubicBezTo>
                  <a:pt x="1307174" y="153037"/>
                  <a:pt x="1309086" y="145916"/>
                  <a:pt x="1312902" y="139658"/>
                </a:cubicBezTo>
                <a:cubicBezTo>
                  <a:pt x="1316711" y="133405"/>
                  <a:pt x="1322064" y="128613"/>
                  <a:pt x="1328933" y="125287"/>
                </a:cubicBezTo>
                <a:cubicBezTo>
                  <a:pt x="1335805" y="121961"/>
                  <a:pt x="1345726" y="119059"/>
                  <a:pt x="1358679" y="116575"/>
                </a:cubicBezTo>
                <a:cubicBezTo>
                  <a:pt x="1376154" y="113292"/>
                  <a:pt x="1388261" y="110232"/>
                  <a:pt x="1395004" y="107392"/>
                </a:cubicBezTo>
                <a:lnTo>
                  <a:pt x="1395004" y="103665"/>
                </a:lnTo>
                <a:cubicBezTo>
                  <a:pt x="1395004" y="96480"/>
                  <a:pt x="1393236" y="91358"/>
                  <a:pt x="1389682" y="88293"/>
                </a:cubicBezTo>
                <a:cubicBezTo>
                  <a:pt x="1386133" y="85234"/>
                  <a:pt x="1379433" y="83703"/>
                  <a:pt x="1369591" y="83703"/>
                </a:cubicBezTo>
                <a:cubicBezTo>
                  <a:pt x="1362935" y="83703"/>
                  <a:pt x="1357751" y="85010"/>
                  <a:pt x="1354021" y="87628"/>
                </a:cubicBezTo>
                <a:cubicBezTo>
                  <a:pt x="1350292" y="90245"/>
                  <a:pt x="1347278" y="94839"/>
                  <a:pt x="1344971" y="101401"/>
                </a:cubicBezTo>
                <a:close/>
                <a:moveTo>
                  <a:pt x="1395004" y="131745"/>
                </a:moveTo>
                <a:cubicBezTo>
                  <a:pt x="1390212" y="133340"/>
                  <a:pt x="1382634" y="135249"/>
                  <a:pt x="1372252" y="137466"/>
                </a:cubicBezTo>
                <a:cubicBezTo>
                  <a:pt x="1361866" y="139684"/>
                  <a:pt x="1355086" y="141858"/>
                  <a:pt x="1351893" y="143989"/>
                </a:cubicBezTo>
                <a:cubicBezTo>
                  <a:pt x="1347012" y="147449"/>
                  <a:pt x="1344571" y="151838"/>
                  <a:pt x="1344571" y="157162"/>
                </a:cubicBezTo>
                <a:cubicBezTo>
                  <a:pt x="1344571" y="162397"/>
                  <a:pt x="1346519" y="166921"/>
                  <a:pt x="1350428" y="170738"/>
                </a:cubicBezTo>
                <a:cubicBezTo>
                  <a:pt x="1354331" y="174553"/>
                  <a:pt x="1359295" y="176462"/>
                  <a:pt x="1365329" y="176462"/>
                </a:cubicBezTo>
                <a:cubicBezTo>
                  <a:pt x="1372075" y="176462"/>
                  <a:pt x="1378505" y="174243"/>
                  <a:pt x="1384632" y="169804"/>
                </a:cubicBezTo>
                <a:cubicBezTo>
                  <a:pt x="1389150" y="166431"/>
                  <a:pt x="1392123" y="162310"/>
                  <a:pt x="1393542" y="157428"/>
                </a:cubicBezTo>
                <a:cubicBezTo>
                  <a:pt x="1394517" y="154232"/>
                  <a:pt x="1395004" y="148158"/>
                  <a:pt x="1395004" y="139197"/>
                </a:cubicBezTo>
                <a:close/>
                <a:moveTo>
                  <a:pt x="1467133" y="58288"/>
                </a:moveTo>
                <a:lnTo>
                  <a:pt x="1504530" y="58288"/>
                </a:lnTo>
                <a:lnTo>
                  <a:pt x="1504530" y="110052"/>
                </a:lnTo>
                <a:lnTo>
                  <a:pt x="1558026" y="110052"/>
                </a:lnTo>
                <a:lnTo>
                  <a:pt x="1558026" y="58288"/>
                </a:lnTo>
                <a:lnTo>
                  <a:pt x="1595552" y="58288"/>
                </a:lnTo>
                <a:lnTo>
                  <a:pt x="1595552" y="199612"/>
                </a:lnTo>
                <a:lnTo>
                  <a:pt x="1558026" y="199612"/>
                </a:lnTo>
                <a:lnTo>
                  <a:pt x="1558026" y="140259"/>
                </a:lnTo>
                <a:lnTo>
                  <a:pt x="1504530" y="140259"/>
                </a:lnTo>
                <a:lnTo>
                  <a:pt x="1504530" y="199612"/>
                </a:lnTo>
                <a:lnTo>
                  <a:pt x="1467133" y="199612"/>
                </a:lnTo>
                <a:close/>
                <a:moveTo>
                  <a:pt x="1632283" y="58288"/>
                </a:moveTo>
                <a:lnTo>
                  <a:pt x="1668211" y="58288"/>
                </a:lnTo>
                <a:lnTo>
                  <a:pt x="1668211" y="147050"/>
                </a:lnTo>
                <a:lnTo>
                  <a:pt x="1725703" y="58288"/>
                </a:lnTo>
                <a:lnTo>
                  <a:pt x="1762430" y="58288"/>
                </a:lnTo>
                <a:lnTo>
                  <a:pt x="1762430" y="199612"/>
                </a:lnTo>
                <a:lnTo>
                  <a:pt x="1726499" y="199612"/>
                </a:lnTo>
                <a:lnTo>
                  <a:pt x="1726499" y="109256"/>
                </a:lnTo>
                <a:lnTo>
                  <a:pt x="1668211" y="199612"/>
                </a:lnTo>
                <a:lnTo>
                  <a:pt x="1632283" y="199612"/>
                </a:lnTo>
                <a:close/>
                <a:moveTo>
                  <a:pt x="1922393" y="58288"/>
                </a:moveTo>
                <a:lnTo>
                  <a:pt x="1922393" y="199612"/>
                </a:lnTo>
                <a:lnTo>
                  <a:pt x="1885266" y="199612"/>
                </a:lnTo>
                <a:lnTo>
                  <a:pt x="1885266" y="140930"/>
                </a:lnTo>
                <a:lnTo>
                  <a:pt x="1881810" y="140930"/>
                </a:lnTo>
                <a:cubicBezTo>
                  <a:pt x="1873735" y="140930"/>
                  <a:pt x="1867813" y="141970"/>
                  <a:pt x="1864044" y="144054"/>
                </a:cubicBezTo>
                <a:cubicBezTo>
                  <a:pt x="1860271" y="146142"/>
                  <a:pt x="1856077" y="150556"/>
                  <a:pt x="1851462" y="157299"/>
                </a:cubicBezTo>
                <a:lnTo>
                  <a:pt x="1849205" y="160091"/>
                </a:lnTo>
                <a:lnTo>
                  <a:pt x="1824581" y="199612"/>
                </a:lnTo>
                <a:lnTo>
                  <a:pt x="1781067" y="199612"/>
                </a:lnTo>
                <a:lnTo>
                  <a:pt x="1807816" y="158627"/>
                </a:lnTo>
                <a:cubicBezTo>
                  <a:pt x="1815447" y="146916"/>
                  <a:pt x="1822366" y="140173"/>
                  <a:pt x="1828580" y="138399"/>
                </a:cubicBezTo>
                <a:cubicBezTo>
                  <a:pt x="1818108" y="137779"/>
                  <a:pt x="1809616" y="133809"/>
                  <a:pt x="1803093" y="126486"/>
                </a:cubicBezTo>
                <a:cubicBezTo>
                  <a:pt x="1796573" y="119167"/>
                  <a:pt x="1793307" y="109829"/>
                  <a:pt x="1793307" y="98479"/>
                </a:cubicBezTo>
                <a:cubicBezTo>
                  <a:pt x="1793307" y="89337"/>
                  <a:pt x="1795464" y="81529"/>
                  <a:pt x="1799769" y="75052"/>
                </a:cubicBezTo>
                <a:cubicBezTo>
                  <a:pt x="1804068" y="68576"/>
                  <a:pt x="1809792" y="64163"/>
                  <a:pt x="1816934" y="61812"/>
                </a:cubicBezTo>
                <a:cubicBezTo>
                  <a:pt x="1824073" y="59464"/>
                  <a:pt x="1834697" y="58288"/>
                  <a:pt x="1848805" y="58288"/>
                </a:cubicBezTo>
                <a:close/>
                <a:moveTo>
                  <a:pt x="1885266" y="82375"/>
                </a:moveTo>
                <a:lnTo>
                  <a:pt x="1858518" y="82375"/>
                </a:lnTo>
                <a:cubicBezTo>
                  <a:pt x="1848672" y="82375"/>
                  <a:pt x="1841749" y="83768"/>
                  <a:pt x="1837760" y="86566"/>
                </a:cubicBezTo>
                <a:cubicBezTo>
                  <a:pt x="1833764" y="89359"/>
                  <a:pt x="1831767" y="93995"/>
                  <a:pt x="1831767" y="100473"/>
                </a:cubicBezTo>
                <a:cubicBezTo>
                  <a:pt x="1831767" y="106948"/>
                  <a:pt x="1834031" y="111607"/>
                  <a:pt x="1838556" y="114444"/>
                </a:cubicBezTo>
                <a:cubicBezTo>
                  <a:pt x="1843077" y="117285"/>
                  <a:pt x="1850487" y="118703"/>
                  <a:pt x="1860779" y="118703"/>
                </a:cubicBezTo>
                <a:lnTo>
                  <a:pt x="1885266" y="118703"/>
                </a:lnTo>
                <a:close/>
                <a:moveTo>
                  <a:pt x="2157912" y="100072"/>
                </a:moveTo>
                <a:lnTo>
                  <a:pt x="2121051" y="106726"/>
                </a:lnTo>
                <a:cubicBezTo>
                  <a:pt x="2119809" y="99364"/>
                  <a:pt x="2116987" y="93820"/>
                  <a:pt x="2112595" y="90090"/>
                </a:cubicBezTo>
                <a:cubicBezTo>
                  <a:pt x="2108210" y="86364"/>
                  <a:pt x="2102508" y="84502"/>
                  <a:pt x="2095495" y="84502"/>
                </a:cubicBezTo>
                <a:cubicBezTo>
                  <a:pt x="2086178" y="84502"/>
                  <a:pt x="2078751" y="87718"/>
                  <a:pt x="2073208" y="94150"/>
                </a:cubicBezTo>
                <a:cubicBezTo>
                  <a:pt x="2067660" y="100584"/>
                  <a:pt x="2064888" y="111341"/>
                  <a:pt x="2064888" y="126421"/>
                </a:cubicBezTo>
                <a:cubicBezTo>
                  <a:pt x="2064888" y="143186"/>
                  <a:pt x="2067704" y="155030"/>
                  <a:pt x="2073337" y="161949"/>
                </a:cubicBezTo>
                <a:cubicBezTo>
                  <a:pt x="2078971" y="168868"/>
                  <a:pt x="2086531" y="172332"/>
                  <a:pt x="2096028" y="172332"/>
                </a:cubicBezTo>
                <a:cubicBezTo>
                  <a:pt x="2103124" y="172332"/>
                  <a:pt x="2108938" y="170312"/>
                  <a:pt x="2113463" y="166276"/>
                </a:cubicBezTo>
                <a:cubicBezTo>
                  <a:pt x="2117988" y="162238"/>
                  <a:pt x="2121185" y="155301"/>
                  <a:pt x="2123043" y="145451"/>
                </a:cubicBezTo>
                <a:lnTo>
                  <a:pt x="2159770" y="151708"/>
                </a:lnTo>
                <a:cubicBezTo>
                  <a:pt x="2155957" y="168566"/>
                  <a:pt x="2148642" y="181297"/>
                  <a:pt x="2137820" y="189899"/>
                </a:cubicBezTo>
                <a:cubicBezTo>
                  <a:pt x="2126995" y="198504"/>
                  <a:pt x="2112484" y="202807"/>
                  <a:pt x="2094300" y="202807"/>
                </a:cubicBezTo>
                <a:cubicBezTo>
                  <a:pt x="2073626" y="202807"/>
                  <a:pt x="2057145" y="196286"/>
                  <a:pt x="2044861" y="183244"/>
                </a:cubicBezTo>
                <a:cubicBezTo>
                  <a:pt x="2032578" y="170204"/>
                  <a:pt x="2026432" y="152150"/>
                  <a:pt x="2026432" y="129082"/>
                </a:cubicBezTo>
                <a:cubicBezTo>
                  <a:pt x="2026432" y="105751"/>
                  <a:pt x="2032600" y="87585"/>
                  <a:pt x="2044930" y="74585"/>
                </a:cubicBezTo>
                <a:cubicBezTo>
                  <a:pt x="2057263" y="61593"/>
                  <a:pt x="2073942" y="55090"/>
                  <a:pt x="2094965" y="55090"/>
                </a:cubicBezTo>
                <a:cubicBezTo>
                  <a:pt x="2112178" y="55090"/>
                  <a:pt x="2125864" y="58795"/>
                  <a:pt x="2136021" y="66200"/>
                </a:cubicBezTo>
                <a:cubicBezTo>
                  <a:pt x="2146179" y="73613"/>
                  <a:pt x="2153473" y="84902"/>
                  <a:pt x="2157912" y="100072"/>
                </a:cubicBezTo>
                <a:close/>
                <a:moveTo>
                  <a:pt x="2177604" y="126954"/>
                </a:moveTo>
                <a:cubicBezTo>
                  <a:pt x="2177604" y="114534"/>
                  <a:pt x="2180667" y="102513"/>
                  <a:pt x="2186788" y="90889"/>
                </a:cubicBezTo>
                <a:cubicBezTo>
                  <a:pt x="2192904" y="79265"/>
                  <a:pt x="2201583" y="70394"/>
                  <a:pt x="2212801" y="64275"/>
                </a:cubicBezTo>
                <a:cubicBezTo>
                  <a:pt x="2224023" y="58151"/>
                  <a:pt x="2236558" y="55090"/>
                  <a:pt x="2250399" y="55090"/>
                </a:cubicBezTo>
                <a:cubicBezTo>
                  <a:pt x="2271780" y="55090"/>
                  <a:pt x="2289301" y="62035"/>
                  <a:pt x="2302960" y="75917"/>
                </a:cubicBezTo>
                <a:cubicBezTo>
                  <a:pt x="2316625" y="89802"/>
                  <a:pt x="2323458" y="107348"/>
                  <a:pt x="2323458" y="128548"/>
                </a:cubicBezTo>
                <a:cubicBezTo>
                  <a:pt x="2323458" y="149933"/>
                  <a:pt x="2316560" y="167655"/>
                  <a:pt x="2302762" y="181713"/>
                </a:cubicBezTo>
                <a:cubicBezTo>
                  <a:pt x="2288967" y="195776"/>
                  <a:pt x="2271603" y="202807"/>
                  <a:pt x="2250662" y="202807"/>
                </a:cubicBezTo>
                <a:cubicBezTo>
                  <a:pt x="2237710" y="202807"/>
                  <a:pt x="2225357" y="199879"/>
                  <a:pt x="2213604" y="194026"/>
                </a:cubicBezTo>
                <a:cubicBezTo>
                  <a:pt x="2201850" y="188169"/>
                  <a:pt x="2192904" y="179586"/>
                  <a:pt x="2186788" y="168272"/>
                </a:cubicBezTo>
                <a:cubicBezTo>
                  <a:pt x="2180667" y="156960"/>
                  <a:pt x="2177604" y="143186"/>
                  <a:pt x="2177604" y="126954"/>
                </a:cubicBezTo>
                <a:close/>
                <a:moveTo>
                  <a:pt x="2215933" y="128952"/>
                </a:moveTo>
                <a:cubicBezTo>
                  <a:pt x="2215933" y="142967"/>
                  <a:pt x="2219259" y="153698"/>
                  <a:pt x="2225909" y="161150"/>
                </a:cubicBezTo>
                <a:cubicBezTo>
                  <a:pt x="2232565" y="168603"/>
                  <a:pt x="2240773" y="172332"/>
                  <a:pt x="2250533" y="172332"/>
                </a:cubicBezTo>
                <a:cubicBezTo>
                  <a:pt x="2260289" y="172332"/>
                  <a:pt x="2268471" y="168603"/>
                  <a:pt x="2275088" y="161150"/>
                </a:cubicBezTo>
                <a:cubicBezTo>
                  <a:pt x="2281691" y="153698"/>
                  <a:pt x="2284996" y="142880"/>
                  <a:pt x="2284996" y="128686"/>
                </a:cubicBezTo>
                <a:cubicBezTo>
                  <a:pt x="2284996" y="114844"/>
                  <a:pt x="2281691" y="104199"/>
                  <a:pt x="2275088" y="96746"/>
                </a:cubicBezTo>
                <a:cubicBezTo>
                  <a:pt x="2268471" y="89294"/>
                  <a:pt x="2260289" y="85565"/>
                  <a:pt x="2250533" y="85565"/>
                </a:cubicBezTo>
                <a:cubicBezTo>
                  <a:pt x="2240773" y="85565"/>
                  <a:pt x="2232565" y="89294"/>
                  <a:pt x="2225909" y="96746"/>
                </a:cubicBezTo>
                <a:cubicBezTo>
                  <a:pt x="2219259" y="104199"/>
                  <a:pt x="2215933" y="114934"/>
                  <a:pt x="2215933" y="128952"/>
                </a:cubicBezTo>
                <a:close/>
                <a:moveTo>
                  <a:pt x="2472962" y="100072"/>
                </a:moveTo>
                <a:lnTo>
                  <a:pt x="2436102" y="106726"/>
                </a:lnTo>
                <a:cubicBezTo>
                  <a:pt x="2434857" y="99364"/>
                  <a:pt x="2432041" y="93820"/>
                  <a:pt x="2427650" y="90090"/>
                </a:cubicBezTo>
                <a:cubicBezTo>
                  <a:pt x="2423260" y="86364"/>
                  <a:pt x="2417558" y="84502"/>
                  <a:pt x="2410549" y="84502"/>
                </a:cubicBezTo>
                <a:cubicBezTo>
                  <a:pt x="2401232" y="84502"/>
                  <a:pt x="2393805" y="87718"/>
                  <a:pt x="2388258" y="94150"/>
                </a:cubicBezTo>
                <a:cubicBezTo>
                  <a:pt x="2382711" y="100584"/>
                  <a:pt x="2379942" y="111341"/>
                  <a:pt x="2379942" y="126421"/>
                </a:cubicBezTo>
                <a:cubicBezTo>
                  <a:pt x="2379942" y="143186"/>
                  <a:pt x="2382757" y="155030"/>
                  <a:pt x="2388387" y="161949"/>
                </a:cubicBezTo>
                <a:cubicBezTo>
                  <a:pt x="2394025" y="168868"/>
                  <a:pt x="2401585" y="172332"/>
                  <a:pt x="2411079" y="172332"/>
                </a:cubicBezTo>
                <a:cubicBezTo>
                  <a:pt x="2418178" y="172332"/>
                  <a:pt x="2423988" y="170312"/>
                  <a:pt x="2428517" y="166276"/>
                </a:cubicBezTo>
                <a:cubicBezTo>
                  <a:pt x="2433042" y="162238"/>
                  <a:pt x="2436235" y="155301"/>
                  <a:pt x="2438097" y="145451"/>
                </a:cubicBezTo>
                <a:lnTo>
                  <a:pt x="2474824" y="151708"/>
                </a:lnTo>
                <a:cubicBezTo>
                  <a:pt x="2471011" y="168566"/>
                  <a:pt x="2463692" y="181297"/>
                  <a:pt x="2452871" y="189899"/>
                </a:cubicBezTo>
                <a:cubicBezTo>
                  <a:pt x="2442045" y="198504"/>
                  <a:pt x="2427538" y="202807"/>
                  <a:pt x="2409350" y="202807"/>
                </a:cubicBezTo>
                <a:cubicBezTo>
                  <a:pt x="2388676" y="202807"/>
                  <a:pt x="2372195" y="196286"/>
                  <a:pt x="2359912" y="183244"/>
                </a:cubicBezTo>
                <a:cubicBezTo>
                  <a:pt x="2347628" y="170204"/>
                  <a:pt x="2341484" y="152150"/>
                  <a:pt x="2341484" y="129082"/>
                </a:cubicBezTo>
                <a:cubicBezTo>
                  <a:pt x="2341484" y="105751"/>
                  <a:pt x="2347650" y="87585"/>
                  <a:pt x="2359980" y="74585"/>
                </a:cubicBezTo>
                <a:cubicBezTo>
                  <a:pt x="2372317" y="61593"/>
                  <a:pt x="2388992" y="55090"/>
                  <a:pt x="2410019" y="55090"/>
                </a:cubicBezTo>
                <a:cubicBezTo>
                  <a:pt x="2427228" y="55090"/>
                  <a:pt x="2440915" y="58795"/>
                  <a:pt x="2451071" y="66200"/>
                </a:cubicBezTo>
                <a:cubicBezTo>
                  <a:pt x="2461233" y="73613"/>
                  <a:pt x="2468527" y="84902"/>
                  <a:pt x="2472962" y="100072"/>
                </a:cubicBezTo>
                <a:close/>
                <a:moveTo>
                  <a:pt x="2484537" y="58288"/>
                </a:moveTo>
                <a:lnTo>
                  <a:pt x="2612419" y="58288"/>
                </a:lnTo>
                <a:lnTo>
                  <a:pt x="2612419" y="88495"/>
                </a:lnTo>
                <a:lnTo>
                  <a:pt x="2567178" y="88495"/>
                </a:lnTo>
                <a:lnTo>
                  <a:pt x="2567178" y="199612"/>
                </a:lnTo>
                <a:lnTo>
                  <a:pt x="2529788" y="199612"/>
                </a:lnTo>
                <a:lnTo>
                  <a:pt x="2529788" y="88495"/>
                </a:lnTo>
                <a:lnTo>
                  <a:pt x="2484537" y="88495"/>
                </a:lnTo>
                <a:close/>
                <a:moveTo>
                  <a:pt x="2658369" y="101401"/>
                </a:moveTo>
                <a:lnTo>
                  <a:pt x="2624432" y="95281"/>
                </a:lnTo>
                <a:cubicBezTo>
                  <a:pt x="2628245" y="81619"/>
                  <a:pt x="2634811" y="71504"/>
                  <a:pt x="2644128" y="64937"/>
                </a:cubicBezTo>
                <a:cubicBezTo>
                  <a:pt x="2653442" y="58371"/>
                  <a:pt x="2667283" y="55090"/>
                  <a:pt x="2685646" y="55090"/>
                </a:cubicBezTo>
                <a:cubicBezTo>
                  <a:pt x="2702329" y="55090"/>
                  <a:pt x="2714746" y="57064"/>
                  <a:pt x="2722907" y="61012"/>
                </a:cubicBezTo>
                <a:cubicBezTo>
                  <a:pt x="2731072" y="64966"/>
                  <a:pt x="2736817" y="69977"/>
                  <a:pt x="2740147" y="76050"/>
                </a:cubicBezTo>
                <a:cubicBezTo>
                  <a:pt x="2743473" y="82130"/>
                  <a:pt x="2745133" y="93287"/>
                  <a:pt x="2745133" y="109519"/>
                </a:cubicBezTo>
                <a:lnTo>
                  <a:pt x="2744734" y="153172"/>
                </a:lnTo>
                <a:cubicBezTo>
                  <a:pt x="2744734" y="165589"/>
                  <a:pt x="2745331" y="174747"/>
                  <a:pt x="2746526" y="180648"/>
                </a:cubicBezTo>
                <a:cubicBezTo>
                  <a:pt x="2747725" y="186548"/>
                  <a:pt x="2749968" y="192870"/>
                  <a:pt x="2753251" y="199612"/>
                </a:cubicBezTo>
                <a:lnTo>
                  <a:pt x="2716257" y="199612"/>
                </a:lnTo>
                <a:cubicBezTo>
                  <a:pt x="2715282" y="197128"/>
                  <a:pt x="2714083" y="193445"/>
                  <a:pt x="2712664" y="188569"/>
                </a:cubicBezTo>
                <a:cubicBezTo>
                  <a:pt x="2712042" y="186354"/>
                  <a:pt x="2711592" y="184889"/>
                  <a:pt x="2711326" y="184179"/>
                </a:cubicBezTo>
                <a:cubicBezTo>
                  <a:pt x="2704942" y="190390"/>
                  <a:pt x="2698110" y="195044"/>
                  <a:pt x="2690838" y="198148"/>
                </a:cubicBezTo>
                <a:cubicBezTo>
                  <a:pt x="2683566" y="201251"/>
                  <a:pt x="2675797" y="202807"/>
                  <a:pt x="2667542" y="202807"/>
                </a:cubicBezTo>
                <a:cubicBezTo>
                  <a:pt x="2652998" y="202807"/>
                  <a:pt x="2641529" y="198857"/>
                  <a:pt x="2633145" y="190963"/>
                </a:cubicBezTo>
                <a:cubicBezTo>
                  <a:pt x="2624760" y="183067"/>
                  <a:pt x="2620573" y="173089"/>
                  <a:pt x="2620573" y="161021"/>
                </a:cubicBezTo>
                <a:cubicBezTo>
                  <a:pt x="2620573" y="153037"/>
                  <a:pt x="2622478" y="145916"/>
                  <a:pt x="2626297" y="139658"/>
                </a:cubicBezTo>
                <a:cubicBezTo>
                  <a:pt x="2630109" y="133405"/>
                  <a:pt x="2635456" y="128613"/>
                  <a:pt x="2642328" y="125287"/>
                </a:cubicBezTo>
                <a:cubicBezTo>
                  <a:pt x="2649204" y="121961"/>
                  <a:pt x="2659119" y="119059"/>
                  <a:pt x="2672071" y="116575"/>
                </a:cubicBezTo>
                <a:cubicBezTo>
                  <a:pt x="2689553" y="113292"/>
                  <a:pt x="2701656" y="110232"/>
                  <a:pt x="2708402" y="107392"/>
                </a:cubicBezTo>
                <a:lnTo>
                  <a:pt x="2708402" y="103665"/>
                </a:lnTo>
                <a:cubicBezTo>
                  <a:pt x="2708402" y="96480"/>
                  <a:pt x="2706628" y="91358"/>
                  <a:pt x="2703078" y="88293"/>
                </a:cubicBezTo>
                <a:cubicBezTo>
                  <a:pt x="2699525" y="85234"/>
                  <a:pt x="2692832" y="83703"/>
                  <a:pt x="2682983" y="83703"/>
                </a:cubicBezTo>
                <a:cubicBezTo>
                  <a:pt x="2676333" y="83703"/>
                  <a:pt x="2671143" y="85010"/>
                  <a:pt x="2667413" y="87628"/>
                </a:cubicBezTo>
                <a:cubicBezTo>
                  <a:pt x="2663687" y="90245"/>
                  <a:pt x="2660670" y="94839"/>
                  <a:pt x="2658369" y="101401"/>
                </a:cubicBezTo>
                <a:close/>
                <a:moveTo>
                  <a:pt x="2708402" y="131745"/>
                </a:moveTo>
                <a:cubicBezTo>
                  <a:pt x="2703610" y="133340"/>
                  <a:pt x="2696026" y="135249"/>
                  <a:pt x="2685646" y="137466"/>
                </a:cubicBezTo>
                <a:cubicBezTo>
                  <a:pt x="2675264" y="139684"/>
                  <a:pt x="2668478" y="141858"/>
                  <a:pt x="2665286" y="143989"/>
                </a:cubicBezTo>
                <a:cubicBezTo>
                  <a:pt x="2660404" y="147449"/>
                  <a:pt x="2657963" y="151838"/>
                  <a:pt x="2657963" y="157162"/>
                </a:cubicBezTo>
                <a:cubicBezTo>
                  <a:pt x="2657963" y="162397"/>
                  <a:pt x="2659917" y="166921"/>
                  <a:pt x="2663820" y="170738"/>
                </a:cubicBezTo>
                <a:cubicBezTo>
                  <a:pt x="2667729" y="174553"/>
                  <a:pt x="2672694" y="176462"/>
                  <a:pt x="2678727" y="176462"/>
                </a:cubicBezTo>
                <a:cubicBezTo>
                  <a:pt x="2685467" y="176462"/>
                  <a:pt x="2691903" y="174243"/>
                  <a:pt x="2698024" y="169804"/>
                </a:cubicBezTo>
                <a:cubicBezTo>
                  <a:pt x="2702549" y="166431"/>
                  <a:pt x="2705515" y="162310"/>
                  <a:pt x="2706934" y="157428"/>
                </a:cubicBezTo>
                <a:cubicBezTo>
                  <a:pt x="2707909" y="154232"/>
                  <a:pt x="2708402" y="148158"/>
                  <a:pt x="2708402" y="139197"/>
                </a:cubicBezTo>
                <a:close/>
                <a:moveTo>
                  <a:pt x="2782390" y="58288"/>
                </a:moveTo>
                <a:lnTo>
                  <a:pt x="2864232" y="58288"/>
                </a:lnTo>
                <a:cubicBezTo>
                  <a:pt x="2880998" y="58288"/>
                  <a:pt x="2893554" y="61348"/>
                  <a:pt x="2901892" y="67471"/>
                </a:cubicBezTo>
                <a:cubicBezTo>
                  <a:pt x="2910233" y="73592"/>
                  <a:pt x="2914405" y="82818"/>
                  <a:pt x="2914405" y="95147"/>
                </a:cubicBezTo>
                <a:cubicBezTo>
                  <a:pt x="2914405" y="103043"/>
                  <a:pt x="2912119" y="109919"/>
                  <a:pt x="2907551" y="115772"/>
                </a:cubicBezTo>
                <a:cubicBezTo>
                  <a:pt x="2902979" y="121629"/>
                  <a:pt x="2897237" y="125536"/>
                  <a:pt x="2890321" y="127487"/>
                </a:cubicBezTo>
                <a:cubicBezTo>
                  <a:pt x="2900077" y="129881"/>
                  <a:pt x="2907353" y="134359"/>
                  <a:pt x="2912145" y="140926"/>
                </a:cubicBezTo>
                <a:cubicBezTo>
                  <a:pt x="2916932" y="147488"/>
                  <a:pt x="2919326" y="154677"/>
                  <a:pt x="2919326" y="162487"/>
                </a:cubicBezTo>
                <a:cubicBezTo>
                  <a:pt x="2919326" y="173483"/>
                  <a:pt x="2915294" y="182423"/>
                  <a:pt x="2907219" y="189299"/>
                </a:cubicBezTo>
                <a:cubicBezTo>
                  <a:pt x="2899145" y="196175"/>
                  <a:pt x="2887214" y="199612"/>
                  <a:pt x="2871418" y="199612"/>
                </a:cubicBezTo>
                <a:lnTo>
                  <a:pt x="2782390" y="199612"/>
                </a:lnTo>
                <a:close/>
                <a:moveTo>
                  <a:pt x="2820049" y="116971"/>
                </a:moveTo>
                <a:lnTo>
                  <a:pt x="2844137" y="116971"/>
                </a:lnTo>
                <a:cubicBezTo>
                  <a:pt x="2855762" y="116971"/>
                  <a:pt x="2864164" y="115509"/>
                  <a:pt x="2869358" y="112583"/>
                </a:cubicBezTo>
                <a:cubicBezTo>
                  <a:pt x="2874546" y="109656"/>
                  <a:pt x="2877142" y="105041"/>
                  <a:pt x="2877142" y="98740"/>
                </a:cubicBezTo>
                <a:cubicBezTo>
                  <a:pt x="2877142" y="92797"/>
                  <a:pt x="2874722" y="88560"/>
                  <a:pt x="2869888" y="86033"/>
                </a:cubicBezTo>
                <a:cubicBezTo>
                  <a:pt x="2865053" y="83502"/>
                  <a:pt x="2856474" y="82238"/>
                  <a:pt x="2844137" y="82238"/>
                </a:cubicBezTo>
                <a:lnTo>
                  <a:pt x="2820049" y="82238"/>
                </a:lnTo>
                <a:close/>
                <a:moveTo>
                  <a:pt x="2820049" y="175659"/>
                </a:moveTo>
                <a:lnTo>
                  <a:pt x="2849594" y="175659"/>
                </a:lnTo>
                <a:cubicBezTo>
                  <a:pt x="2860240" y="175659"/>
                  <a:pt x="2868008" y="174370"/>
                  <a:pt x="2872886" y="171799"/>
                </a:cubicBezTo>
                <a:cubicBezTo>
                  <a:pt x="2877764" y="169229"/>
                  <a:pt x="2880205" y="164614"/>
                  <a:pt x="2880205" y="157960"/>
                </a:cubicBezTo>
                <a:cubicBezTo>
                  <a:pt x="2880205" y="151041"/>
                  <a:pt x="2877405" y="146271"/>
                  <a:pt x="2871821" y="143655"/>
                </a:cubicBezTo>
                <a:cubicBezTo>
                  <a:pt x="2866230" y="141038"/>
                  <a:pt x="2855362" y="139731"/>
                  <a:pt x="2839216" y="139731"/>
                </a:cubicBezTo>
                <a:lnTo>
                  <a:pt x="2820049" y="139731"/>
                </a:lnTo>
                <a:close/>
                <a:moveTo>
                  <a:pt x="2959650" y="58288"/>
                </a:moveTo>
                <a:lnTo>
                  <a:pt x="3084872" y="58288"/>
                </a:lnTo>
                <a:lnTo>
                  <a:pt x="3084872" y="199612"/>
                </a:lnTo>
                <a:lnTo>
                  <a:pt x="3047609" y="199612"/>
                </a:lnTo>
                <a:lnTo>
                  <a:pt x="3047609" y="88625"/>
                </a:lnTo>
                <a:lnTo>
                  <a:pt x="2996640" y="88625"/>
                </a:lnTo>
                <a:lnTo>
                  <a:pt x="2996640" y="152103"/>
                </a:lnTo>
                <a:cubicBezTo>
                  <a:pt x="2996640" y="168254"/>
                  <a:pt x="2994778" y="179586"/>
                  <a:pt x="2991056" y="186106"/>
                </a:cubicBezTo>
                <a:cubicBezTo>
                  <a:pt x="2987327" y="192625"/>
                  <a:pt x="2983205" y="196909"/>
                  <a:pt x="2978680" y="198947"/>
                </a:cubicBezTo>
                <a:cubicBezTo>
                  <a:pt x="2974151" y="200984"/>
                  <a:pt x="2966879" y="202007"/>
                  <a:pt x="2956852" y="202007"/>
                </a:cubicBezTo>
                <a:cubicBezTo>
                  <a:pt x="2950908" y="202007"/>
                  <a:pt x="2943057" y="201211"/>
                  <a:pt x="2933301" y="199612"/>
                </a:cubicBezTo>
                <a:lnTo>
                  <a:pt x="2933301" y="172066"/>
                </a:lnTo>
                <a:cubicBezTo>
                  <a:pt x="2934094" y="172066"/>
                  <a:pt x="2936182" y="172155"/>
                  <a:pt x="2939555" y="172332"/>
                </a:cubicBezTo>
                <a:cubicBezTo>
                  <a:pt x="2943454" y="172598"/>
                  <a:pt x="2946474" y="172732"/>
                  <a:pt x="2948605" y="172732"/>
                </a:cubicBezTo>
                <a:cubicBezTo>
                  <a:pt x="2953659" y="172732"/>
                  <a:pt x="2956766" y="171068"/>
                  <a:pt x="2957915" y="167738"/>
                </a:cubicBezTo>
                <a:cubicBezTo>
                  <a:pt x="2959067" y="164412"/>
                  <a:pt x="2959650" y="155164"/>
                  <a:pt x="2959650" y="139997"/>
                </a:cubicBezTo>
                <a:close/>
                <a:moveTo>
                  <a:pt x="3243758" y="58288"/>
                </a:moveTo>
                <a:lnTo>
                  <a:pt x="3243758" y="199612"/>
                </a:lnTo>
                <a:lnTo>
                  <a:pt x="3206628" y="199612"/>
                </a:lnTo>
                <a:lnTo>
                  <a:pt x="3206628" y="140930"/>
                </a:lnTo>
                <a:lnTo>
                  <a:pt x="3203173" y="140930"/>
                </a:lnTo>
                <a:cubicBezTo>
                  <a:pt x="3195101" y="140930"/>
                  <a:pt x="3189179" y="141970"/>
                  <a:pt x="3185409" y="144054"/>
                </a:cubicBezTo>
                <a:cubicBezTo>
                  <a:pt x="3181633" y="146142"/>
                  <a:pt x="3177450" y="150556"/>
                  <a:pt x="3172835" y="157299"/>
                </a:cubicBezTo>
                <a:lnTo>
                  <a:pt x="3170570" y="160091"/>
                </a:lnTo>
                <a:lnTo>
                  <a:pt x="3145950" y="199612"/>
                </a:lnTo>
                <a:lnTo>
                  <a:pt x="3102434" y="199612"/>
                </a:lnTo>
                <a:lnTo>
                  <a:pt x="3129185" y="158627"/>
                </a:lnTo>
                <a:cubicBezTo>
                  <a:pt x="3136816" y="146916"/>
                  <a:pt x="3143733" y="140173"/>
                  <a:pt x="3149946" y="138399"/>
                </a:cubicBezTo>
                <a:cubicBezTo>
                  <a:pt x="3139481" y="137779"/>
                  <a:pt x="3130984" y="133809"/>
                  <a:pt x="3124462" y="126486"/>
                </a:cubicBezTo>
                <a:cubicBezTo>
                  <a:pt x="3117942" y="119167"/>
                  <a:pt x="3114680" y="109829"/>
                  <a:pt x="3114680" y="98479"/>
                </a:cubicBezTo>
                <a:cubicBezTo>
                  <a:pt x="3114680" y="89337"/>
                  <a:pt x="3116833" y="81529"/>
                  <a:pt x="3121136" y="75052"/>
                </a:cubicBezTo>
                <a:cubicBezTo>
                  <a:pt x="3125437" y="68576"/>
                  <a:pt x="3131161" y="64163"/>
                  <a:pt x="3138304" y="61812"/>
                </a:cubicBezTo>
                <a:cubicBezTo>
                  <a:pt x="3145442" y="59464"/>
                  <a:pt x="3156070" y="58288"/>
                  <a:pt x="3170174" y="58288"/>
                </a:cubicBezTo>
                <a:close/>
                <a:moveTo>
                  <a:pt x="3206628" y="82375"/>
                </a:moveTo>
                <a:lnTo>
                  <a:pt x="3179883" y="82375"/>
                </a:lnTo>
                <a:cubicBezTo>
                  <a:pt x="3170034" y="82375"/>
                  <a:pt x="3163118" y="83768"/>
                  <a:pt x="3159127" y="86566"/>
                </a:cubicBezTo>
                <a:cubicBezTo>
                  <a:pt x="3155134" y="89359"/>
                  <a:pt x="3153136" y="93995"/>
                  <a:pt x="3153136" y="100473"/>
                </a:cubicBezTo>
                <a:cubicBezTo>
                  <a:pt x="3153136" y="106948"/>
                  <a:pt x="3155397" y="111607"/>
                  <a:pt x="3159925" y="114444"/>
                </a:cubicBezTo>
                <a:cubicBezTo>
                  <a:pt x="3164450" y="117285"/>
                  <a:pt x="3171856" y="118703"/>
                  <a:pt x="3182148" y="118703"/>
                </a:cubicBezTo>
                <a:lnTo>
                  <a:pt x="3206628" y="118703"/>
                </a:lnTo>
                <a:close/>
                <a:moveTo>
                  <a:pt x="3363527" y="154634"/>
                </a:moveTo>
                <a:lnTo>
                  <a:pt x="3400791" y="160892"/>
                </a:lnTo>
                <a:cubicBezTo>
                  <a:pt x="3395995" y="174553"/>
                  <a:pt x="3388432" y="184954"/>
                  <a:pt x="3378096" y="192093"/>
                </a:cubicBezTo>
                <a:cubicBezTo>
                  <a:pt x="3367765" y="199235"/>
                  <a:pt x="3354836" y="202807"/>
                  <a:pt x="3339310" y="202807"/>
                </a:cubicBezTo>
                <a:cubicBezTo>
                  <a:pt x="3314736" y="202807"/>
                  <a:pt x="3296550" y="194774"/>
                  <a:pt x="3284745" y="178718"/>
                </a:cubicBezTo>
                <a:cubicBezTo>
                  <a:pt x="3275432" y="165856"/>
                  <a:pt x="3270776" y="149620"/>
                  <a:pt x="3270776" y="130014"/>
                </a:cubicBezTo>
                <a:cubicBezTo>
                  <a:pt x="3270776" y="106596"/>
                  <a:pt x="3276896" y="88254"/>
                  <a:pt x="3289136" y="74987"/>
                </a:cubicBezTo>
                <a:cubicBezTo>
                  <a:pt x="3301377" y="61722"/>
                  <a:pt x="3316864" y="55090"/>
                  <a:pt x="3335580" y="55090"/>
                </a:cubicBezTo>
                <a:cubicBezTo>
                  <a:pt x="3356604" y="55090"/>
                  <a:pt x="3373196" y="62035"/>
                  <a:pt x="3385358" y="75917"/>
                </a:cubicBezTo>
                <a:cubicBezTo>
                  <a:pt x="3397510" y="89802"/>
                  <a:pt x="3403321" y="111074"/>
                  <a:pt x="3402781" y="139731"/>
                </a:cubicBezTo>
                <a:lnTo>
                  <a:pt x="3309098" y="139731"/>
                </a:lnTo>
                <a:cubicBezTo>
                  <a:pt x="3309365" y="150822"/>
                  <a:pt x="3312385" y="159447"/>
                  <a:pt x="3318152" y="165611"/>
                </a:cubicBezTo>
                <a:cubicBezTo>
                  <a:pt x="3323919" y="171778"/>
                  <a:pt x="3331105" y="174859"/>
                  <a:pt x="3339709" y="174859"/>
                </a:cubicBezTo>
                <a:cubicBezTo>
                  <a:pt x="3345562" y="174859"/>
                  <a:pt x="3350484" y="173264"/>
                  <a:pt x="3354477" y="170067"/>
                </a:cubicBezTo>
                <a:cubicBezTo>
                  <a:pt x="3358472" y="166878"/>
                  <a:pt x="3361486" y="161730"/>
                  <a:pt x="3363527" y="154634"/>
                </a:cubicBezTo>
                <a:close/>
                <a:moveTo>
                  <a:pt x="3365658" y="116842"/>
                </a:moveTo>
                <a:cubicBezTo>
                  <a:pt x="3365392" y="106016"/>
                  <a:pt x="3362594" y="97787"/>
                  <a:pt x="3357277" y="92153"/>
                </a:cubicBezTo>
                <a:cubicBezTo>
                  <a:pt x="3351949" y="86523"/>
                  <a:pt x="3345476" y="83703"/>
                  <a:pt x="3337845" y="83703"/>
                </a:cubicBezTo>
                <a:cubicBezTo>
                  <a:pt x="3329687" y="83703"/>
                  <a:pt x="3322944" y="86678"/>
                  <a:pt x="3317616" y="92621"/>
                </a:cubicBezTo>
                <a:cubicBezTo>
                  <a:pt x="3312295" y="98565"/>
                  <a:pt x="3309679" y="106640"/>
                  <a:pt x="3309765" y="116842"/>
                </a:cubicBezTo>
                <a:close/>
                <a:moveTo>
                  <a:pt x="3412678" y="58288"/>
                </a:moveTo>
                <a:lnTo>
                  <a:pt x="3540557" y="58288"/>
                </a:lnTo>
                <a:lnTo>
                  <a:pt x="3540557" y="88495"/>
                </a:lnTo>
                <a:lnTo>
                  <a:pt x="3495316" y="88495"/>
                </a:lnTo>
                <a:lnTo>
                  <a:pt x="3495316" y="199612"/>
                </a:lnTo>
                <a:lnTo>
                  <a:pt x="3457922" y="199612"/>
                </a:lnTo>
                <a:lnTo>
                  <a:pt x="3457922" y="88495"/>
                </a:lnTo>
                <a:lnTo>
                  <a:pt x="3412678" y="88495"/>
                </a:lnTo>
                <a:close/>
                <a:moveTo>
                  <a:pt x="3754890" y="52301"/>
                </a:moveTo>
                <a:lnTo>
                  <a:pt x="3718692" y="56289"/>
                </a:lnTo>
                <a:cubicBezTo>
                  <a:pt x="3717809" y="48838"/>
                  <a:pt x="3715502" y="43337"/>
                  <a:pt x="3711777" y="39787"/>
                </a:cubicBezTo>
                <a:cubicBezTo>
                  <a:pt x="3708043" y="36241"/>
                  <a:pt x="3703208" y="34467"/>
                  <a:pt x="3697265" y="34467"/>
                </a:cubicBezTo>
                <a:cubicBezTo>
                  <a:pt x="3689374" y="34467"/>
                  <a:pt x="3682695" y="38013"/>
                  <a:pt x="3677238" y="45112"/>
                </a:cubicBezTo>
                <a:cubicBezTo>
                  <a:pt x="3671787" y="52208"/>
                  <a:pt x="3668350" y="66981"/>
                  <a:pt x="3666931" y="89427"/>
                </a:cubicBezTo>
                <a:cubicBezTo>
                  <a:pt x="3676245" y="78427"/>
                  <a:pt x="3687815" y="72925"/>
                  <a:pt x="3701657" y="72925"/>
                </a:cubicBezTo>
                <a:cubicBezTo>
                  <a:pt x="3717274" y="72925"/>
                  <a:pt x="3730652" y="78868"/>
                  <a:pt x="3741782" y="90756"/>
                </a:cubicBezTo>
                <a:cubicBezTo>
                  <a:pt x="3752914" y="102643"/>
                  <a:pt x="3758483" y="117993"/>
                  <a:pt x="3758483" y="136803"/>
                </a:cubicBezTo>
                <a:cubicBezTo>
                  <a:pt x="3758483" y="156765"/>
                  <a:pt x="3752626" y="172779"/>
                  <a:pt x="3740915" y="184842"/>
                </a:cubicBezTo>
                <a:cubicBezTo>
                  <a:pt x="3729204" y="196909"/>
                  <a:pt x="3714171" y="202939"/>
                  <a:pt x="3695803" y="202939"/>
                </a:cubicBezTo>
                <a:cubicBezTo>
                  <a:pt x="3676104" y="202939"/>
                  <a:pt x="3659922" y="195289"/>
                  <a:pt x="3647232" y="179982"/>
                </a:cubicBezTo>
                <a:cubicBezTo>
                  <a:pt x="3634542" y="164682"/>
                  <a:pt x="3628202" y="139597"/>
                  <a:pt x="3628202" y="104727"/>
                </a:cubicBezTo>
                <a:cubicBezTo>
                  <a:pt x="3628202" y="68976"/>
                  <a:pt x="3634813" y="43207"/>
                  <a:pt x="3648031" y="27411"/>
                </a:cubicBezTo>
                <a:cubicBezTo>
                  <a:pt x="3661250" y="11621"/>
                  <a:pt x="3678415" y="3726"/>
                  <a:pt x="3699529" y="3726"/>
                </a:cubicBezTo>
                <a:cubicBezTo>
                  <a:pt x="3714346" y="3726"/>
                  <a:pt x="3726608" y="7873"/>
                  <a:pt x="3736325" y="16167"/>
                </a:cubicBezTo>
                <a:cubicBezTo>
                  <a:pt x="3746046" y="24462"/>
                  <a:pt x="3752229" y="36508"/>
                  <a:pt x="3754890" y="52301"/>
                </a:cubicBezTo>
                <a:close/>
                <a:moveTo>
                  <a:pt x="3670117" y="133873"/>
                </a:moveTo>
                <a:cubicBezTo>
                  <a:pt x="3670117" y="146027"/>
                  <a:pt x="3672918" y="155409"/>
                  <a:pt x="3678502" y="162018"/>
                </a:cubicBezTo>
                <a:cubicBezTo>
                  <a:pt x="3684089" y="168631"/>
                  <a:pt x="3690475" y="171935"/>
                  <a:pt x="3697671" y="171935"/>
                </a:cubicBezTo>
                <a:cubicBezTo>
                  <a:pt x="3704592" y="171935"/>
                  <a:pt x="3710351" y="169229"/>
                  <a:pt x="3714962" y="163815"/>
                </a:cubicBezTo>
                <a:cubicBezTo>
                  <a:pt x="3719578" y="158404"/>
                  <a:pt x="3721885" y="149533"/>
                  <a:pt x="3721885" y="137200"/>
                </a:cubicBezTo>
                <a:cubicBezTo>
                  <a:pt x="3721885" y="124514"/>
                  <a:pt x="3719401" y="115221"/>
                  <a:pt x="3714436" y="109321"/>
                </a:cubicBezTo>
                <a:cubicBezTo>
                  <a:pt x="3709462" y="103421"/>
                  <a:pt x="3703252" y="100473"/>
                  <a:pt x="3695803" y="100473"/>
                </a:cubicBezTo>
                <a:cubicBezTo>
                  <a:pt x="3688617" y="100473"/>
                  <a:pt x="3682544" y="103291"/>
                  <a:pt x="3677574" y="108926"/>
                </a:cubicBezTo>
                <a:cubicBezTo>
                  <a:pt x="3672601" y="114555"/>
                  <a:pt x="3670117" y="122875"/>
                  <a:pt x="3670117" y="13387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4909431" y="5653624"/>
            <a:ext cx="1116719" cy="181786"/>
          </a:xfrm>
          <a:custGeom>
            <a:avLst/>
            <a:gdLst/>
            <a:ahLst/>
            <a:cxnLst/>
            <a:rect l="l" t="t" r="r" b="b"/>
            <a:pathLst>
              <a:path w="1116719" h="181786">
                <a:moveTo>
                  <a:pt x="0" y="3198"/>
                </a:moveTo>
                <a:lnTo>
                  <a:pt x="46311" y="3198"/>
                </a:lnTo>
                <a:lnTo>
                  <a:pt x="81447" y="101675"/>
                </a:lnTo>
                <a:lnTo>
                  <a:pt x="116845" y="3198"/>
                </a:lnTo>
                <a:lnTo>
                  <a:pt x="163018" y="3198"/>
                </a:lnTo>
                <a:lnTo>
                  <a:pt x="163018" y="144522"/>
                </a:lnTo>
                <a:lnTo>
                  <a:pt x="131213" y="144522"/>
                </a:lnTo>
                <a:lnTo>
                  <a:pt x="131213" y="51506"/>
                </a:lnTo>
                <a:lnTo>
                  <a:pt x="96750" y="144522"/>
                </a:lnTo>
                <a:lnTo>
                  <a:pt x="64811" y="144522"/>
                </a:lnTo>
                <a:lnTo>
                  <a:pt x="31936" y="51506"/>
                </a:lnTo>
                <a:lnTo>
                  <a:pt x="31936" y="144522"/>
                </a:lnTo>
                <a:lnTo>
                  <a:pt x="0" y="144522"/>
                </a:lnTo>
                <a:close/>
                <a:moveTo>
                  <a:pt x="282391" y="99544"/>
                </a:moveTo>
                <a:lnTo>
                  <a:pt x="319652" y="105802"/>
                </a:lnTo>
                <a:cubicBezTo>
                  <a:pt x="314860" y="119463"/>
                  <a:pt x="307300" y="129864"/>
                  <a:pt x="296960" y="137003"/>
                </a:cubicBezTo>
                <a:cubicBezTo>
                  <a:pt x="286625" y="144145"/>
                  <a:pt x="273702" y="147717"/>
                  <a:pt x="258171" y="147717"/>
                </a:cubicBezTo>
                <a:cubicBezTo>
                  <a:pt x="233600" y="147717"/>
                  <a:pt x="215406" y="139684"/>
                  <a:pt x="203605" y="123628"/>
                </a:cubicBezTo>
                <a:cubicBezTo>
                  <a:pt x="194292" y="110766"/>
                  <a:pt x="189642" y="94530"/>
                  <a:pt x="189642" y="74924"/>
                </a:cubicBezTo>
                <a:cubicBezTo>
                  <a:pt x="189642" y="51506"/>
                  <a:pt x="195762" y="33164"/>
                  <a:pt x="208001" y="19897"/>
                </a:cubicBezTo>
                <a:cubicBezTo>
                  <a:pt x="220241" y="6632"/>
                  <a:pt x="235725" y="0"/>
                  <a:pt x="254445" y="0"/>
                </a:cubicBezTo>
                <a:cubicBezTo>
                  <a:pt x="275472" y="0"/>
                  <a:pt x="292061" y="6945"/>
                  <a:pt x="304214" y="20827"/>
                </a:cubicBezTo>
                <a:cubicBezTo>
                  <a:pt x="316376" y="34712"/>
                  <a:pt x="322186" y="55984"/>
                  <a:pt x="321649" y="84641"/>
                </a:cubicBezTo>
                <a:lnTo>
                  <a:pt x="227966" y="84641"/>
                </a:lnTo>
                <a:cubicBezTo>
                  <a:pt x="228229" y="95732"/>
                  <a:pt x="231247" y="104357"/>
                  <a:pt x="237010" y="110521"/>
                </a:cubicBezTo>
                <a:cubicBezTo>
                  <a:pt x="242777" y="116688"/>
                  <a:pt x="249963" y="119769"/>
                  <a:pt x="258573" y="119769"/>
                </a:cubicBezTo>
                <a:cubicBezTo>
                  <a:pt x="264428" y="119769"/>
                  <a:pt x="269352" y="118174"/>
                  <a:pt x="273341" y="114977"/>
                </a:cubicBezTo>
                <a:cubicBezTo>
                  <a:pt x="277330" y="111788"/>
                  <a:pt x="280350" y="106640"/>
                  <a:pt x="282391" y="99544"/>
                </a:cubicBezTo>
                <a:close/>
                <a:moveTo>
                  <a:pt x="284516" y="61752"/>
                </a:moveTo>
                <a:cubicBezTo>
                  <a:pt x="284253" y="50926"/>
                  <a:pt x="281459" y="42697"/>
                  <a:pt x="276139" y="37063"/>
                </a:cubicBezTo>
                <a:cubicBezTo>
                  <a:pt x="270814" y="31433"/>
                  <a:pt x="264334" y="28613"/>
                  <a:pt x="256705" y="28613"/>
                </a:cubicBezTo>
                <a:cubicBezTo>
                  <a:pt x="248544" y="28613"/>
                  <a:pt x="241805" y="31588"/>
                  <a:pt x="236481" y="37531"/>
                </a:cubicBezTo>
                <a:cubicBezTo>
                  <a:pt x="231160" y="43475"/>
                  <a:pt x="228539" y="51550"/>
                  <a:pt x="228626" y="61752"/>
                </a:cubicBezTo>
                <a:close/>
                <a:moveTo>
                  <a:pt x="472900" y="44982"/>
                </a:moveTo>
                <a:lnTo>
                  <a:pt x="436035" y="51636"/>
                </a:lnTo>
                <a:cubicBezTo>
                  <a:pt x="434794" y="44274"/>
                  <a:pt x="431979" y="38730"/>
                  <a:pt x="427590" y="35000"/>
                </a:cubicBezTo>
                <a:cubicBezTo>
                  <a:pt x="423195" y="31274"/>
                  <a:pt x="417492" y="29412"/>
                  <a:pt x="410483" y="29412"/>
                </a:cubicBezTo>
                <a:cubicBezTo>
                  <a:pt x="401166" y="29412"/>
                  <a:pt x="393740" y="32628"/>
                  <a:pt x="388200" y="39060"/>
                </a:cubicBezTo>
                <a:cubicBezTo>
                  <a:pt x="382651" y="45494"/>
                  <a:pt x="379880" y="56251"/>
                  <a:pt x="379880" y="71331"/>
                </a:cubicBezTo>
                <a:cubicBezTo>
                  <a:pt x="379880" y="88096"/>
                  <a:pt x="382698" y="99940"/>
                  <a:pt x="388329" y="106859"/>
                </a:cubicBezTo>
                <a:cubicBezTo>
                  <a:pt x="393959" y="113778"/>
                  <a:pt x="401526" y="117242"/>
                  <a:pt x="411019" y="117242"/>
                </a:cubicBezTo>
                <a:cubicBezTo>
                  <a:pt x="418118" y="117242"/>
                  <a:pt x="423932" y="115222"/>
                  <a:pt x="428458" y="111186"/>
                </a:cubicBezTo>
                <a:cubicBezTo>
                  <a:pt x="432980" y="107148"/>
                  <a:pt x="436173" y="100211"/>
                  <a:pt x="438037" y="90361"/>
                </a:cubicBezTo>
                <a:lnTo>
                  <a:pt x="474764" y="96618"/>
                </a:lnTo>
                <a:cubicBezTo>
                  <a:pt x="470953" y="113476"/>
                  <a:pt x="463626" y="126207"/>
                  <a:pt x="452805" y="134809"/>
                </a:cubicBezTo>
                <a:cubicBezTo>
                  <a:pt x="441979" y="143414"/>
                  <a:pt x="427478" y="147717"/>
                  <a:pt x="409284" y="147717"/>
                </a:cubicBezTo>
                <a:cubicBezTo>
                  <a:pt x="388616" y="147717"/>
                  <a:pt x="372136" y="141196"/>
                  <a:pt x="359853" y="128154"/>
                </a:cubicBezTo>
                <a:cubicBezTo>
                  <a:pt x="347562" y="115114"/>
                  <a:pt x="341417" y="97060"/>
                  <a:pt x="341417" y="73992"/>
                </a:cubicBezTo>
                <a:cubicBezTo>
                  <a:pt x="341417" y="50661"/>
                  <a:pt x="347584" y="32495"/>
                  <a:pt x="359921" y="19495"/>
                </a:cubicBezTo>
                <a:cubicBezTo>
                  <a:pt x="372251" y="6503"/>
                  <a:pt x="388926" y="0"/>
                  <a:pt x="409954" y="0"/>
                </a:cubicBezTo>
                <a:cubicBezTo>
                  <a:pt x="427170" y="0"/>
                  <a:pt x="440853" y="3705"/>
                  <a:pt x="451011" y="11110"/>
                </a:cubicBezTo>
                <a:cubicBezTo>
                  <a:pt x="461168" y="18523"/>
                  <a:pt x="468461" y="29812"/>
                  <a:pt x="472900" y="44982"/>
                </a:cubicBezTo>
                <a:close/>
                <a:moveTo>
                  <a:pt x="622340" y="3198"/>
                </a:moveTo>
                <a:lnTo>
                  <a:pt x="622340" y="144522"/>
                </a:lnTo>
                <a:lnTo>
                  <a:pt x="585212" y="144522"/>
                </a:lnTo>
                <a:lnTo>
                  <a:pt x="585212" y="85840"/>
                </a:lnTo>
                <a:lnTo>
                  <a:pt x="581753" y="85840"/>
                </a:lnTo>
                <a:cubicBezTo>
                  <a:pt x="573682" y="85840"/>
                  <a:pt x="567760" y="86880"/>
                  <a:pt x="563990" y="88964"/>
                </a:cubicBezTo>
                <a:cubicBezTo>
                  <a:pt x="560217" y="91052"/>
                  <a:pt x="556024" y="95466"/>
                  <a:pt x="551409" y="102209"/>
                </a:cubicBezTo>
                <a:lnTo>
                  <a:pt x="549156" y="105001"/>
                </a:lnTo>
                <a:lnTo>
                  <a:pt x="524532" y="144522"/>
                </a:lnTo>
                <a:lnTo>
                  <a:pt x="481018" y="144522"/>
                </a:lnTo>
                <a:lnTo>
                  <a:pt x="507766" y="103537"/>
                </a:lnTo>
                <a:cubicBezTo>
                  <a:pt x="515394" y="91826"/>
                  <a:pt x="522317" y="85083"/>
                  <a:pt x="528523" y="83309"/>
                </a:cubicBezTo>
                <a:cubicBezTo>
                  <a:pt x="518055" y="82689"/>
                  <a:pt x="509559" y="78719"/>
                  <a:pt x="503046" y="71396"/>
                </a:cubicBezTo>
                <a:cubicBezTo>
                  <a:pt x="496519" y="64077"/>
                  <a:pt x="493258" y="54739"/>
                  <a:pt x="493258" y="43389"/>
                </a:cubicBezTo>
                <a:cubicBezTo>
                  <a:pt x="493258" y="34247"/>
                  <a:pt x="495407" y="26439"/>
                  <a:pt x="499716" y="19962"/>
                </a:cubicBezTo>
                <a:cubicBezTo>
                  <a:pt x="504015" y="13486"/>
                  <a:pt x="509739" y="9073"/>
                  <a:pt x="516881" y="6722"/>
                </a:cubicBezTo>
                <a:cubicBezTo>
                  <a:pt x="524020" y="4374"/>
                  <a:pt x="534643" y="3198"/>
                  <a:pt x="548752" y="3198"/>
                </a:cubicBezTo>
                <a:close/>
                <a:moveTo>
                  <a:pt x="585212" y="27285"/>
                </a:moveTo>
                <a:lnTo>
                  <a:pt x="558465" y="27285"/>
                </a:lnTo>
                <a:cubicBezTo>
                  <a:pt x="548615" y="27285"/>
                  <a:pt x="541696" y="28678"/>
                  <a:pt x="537711" y="31476"/>
                </a:cubicBezTo>
                <a:cubicBezTo>
                  <a:pt x="533711" y="34269"/>
                  <a:pt x="531717" y="38905"/>
                  <a:pt x="531717" y="45383"/>
                </a:cubicBezTo>
                <a:cubicBezTo>
                  <a:pt x="531717" y="51858"/>
                  <a:pt x="533981" y="56517"/>
                  <a:pt x="538507" y="59354"/>
                </a:cubicBezTo>
                <a:cubicBezTo>
                  <a:pt x="543024" y="62195"/>
                  <a:pt x="550440" y="63613"/>
                  <a:pt x="560729" y="63613"/>
                </a:cubicBezTo>
                <a:lnTo>
                  <a:pt x="585212" y="63613"/>
                </a:lnTo>
                <a:close/>
                <a:moveTo>
                  <a:pt x="658937" y="3198"/>
                </a:moveTo>
                <a:lnTo>
                  <a:pt x="696334" y="3198"/>
                </a:lnTo>
                <a:lnTo>
                  <a:pt x="696334" y="114316"/>
                </a:lnTo>
                <a:lnTo>
                  <a:pt x="749696" y="114316"/>
                </a:lnTo>
                <a:lnTo>
                  <a:pt x="749696" y="3198"/>
                </a:lnTo>
                <a:lnTo>
                  <a:pt x="787094" y="3198"/>
                </a:lnTo>
                <a:lnTo>
                  <a:pt x="787094" y="114316"/>
                </a:lnTo>
                <a:lnTo>
                  <a:pt x="801860" y="114316"/>
                </a:lnTo>
                <a:lnTo>
                  <a:pt x="801860" y="181787"/>
                </a:lnTo>
                <a:lnTo>
                  <a:pt x="771657" y="181787"/>
                </a:lnTo>
                <a:lnTo>
                  <a:pt x="771657" y="144522"/>
                </a:lnTo>
                <a:lnTo>
                  <a:pt x="658937" y="144522"/>
                </a:lnTo>
                <a:close/>
                <a:moveTo>
                  <a:pt x="909652" y="99544"/>
                </a:moveTo>
                <a:lnTo>
                  <a:pt x="946912" y="105802"/>
                </a:lnTo>
                <a:cubicBezTo>
                  <a:pt x="942120" y="119463"/>
                  <a:pt x="934560" y="129864"/>
                  <a:pt x="924221" y="137003"/>
                </a:cubicBezTo>
                <a:cubicBezTo>
                  <a:pt x="913890" y="144145"/>
                  <a:pt x="900961" y="147717"/>
                  <a:pt x="885435" y="147717"/>
                </a:cubicBezTo>
                <a:cubicBezTo>
                  <a:pt x="860861" y="147717"/>
                  <a:pt x="842667" y="139684"/>
                  <a:pt x="830866" y="123628"/>
                </a:cubicBezTo>
                <a:cubicBezTo>
                  <a:pt x="821557" y="110766"/>
                  <a:pt x="816901" y="94530"/>
                  <a:pt x="816901" y="74924"/>
                </a:cubicBezTo>
                <a:cubicBezTo>
                  <a:pt x="816901" y="51506"/>
                  <a:pt x="823021" y="33164"/>
                  <a:pt x="835262" y="19897"/>
                </a:cubicBezTo>
                <a:cubicBezTo>
                  <a:pt x="847501" y="6632"/>
                  <a:pt x="862989" y="0"/>
                  <a:pt x="881705" y="0"/>
                </a:cubicBezTo>
                <a:cubicBezTo>
                  <a:pt x="902729" y="0"/>
                  <a:pt x="919321" y="6945"/>
                  <a:pt x="931475" y="20827"/>
                </a:cubicBezTo>
                <a:cubicBezTo>
                  <a:pt x="943636" y="34712"/>
                  <a:pt x="949446" y="55984"/>
                  <a:pt x="948906" y="84641"/>
                </a:cubicBezTo>
                <a:lnTo>
                  <a:pt x="855223" y="84641"/>
                </a:lnTo>
                <a:cubicBezTo>
                  <a:pt x="855490" y="95732"/>
                  <a:pt x="858506" y="104357"/>
                  <a:pt x="864274" y="110521"/>
                </a:cubicBezTo>
                <a:cubicBezTo>
                  <a:pt x="870042" y="116688"/>
                  <a:pt x="877227" y="119769"/>
                  <a:pt x="885834" y="119769"/>
                </a:cubicBezTo>
                <a:cubicBezTo>
                  <a:pt x="891688" y="119769"/>
                  <a:pt x="896612" y="118174"/>
                  <a:pt x="900602" y="114977"/>
                </a:cubicBezTo>
                <a:cubicBezTo>
                  <a:pt x="904594" y="111788"/>
                  <a:pt x="907611" y="106640"/>
                  <a:pt x="909652" y="99544"/>
                </a:cubicBezTo>
                <a:close/>
                <a:moveTo>
                  <a:pt x="911780" y="61752"/>
                </a:moveTo>
                <a:cubicBezTo>
                  <a:pt x="911517" y="50926"/>
                  <a:pt x="908719" y="42697"/>
                  <a:pt x="903398" y="37063"/>
                </a:cubicBezTo>
                <a:cubicBezTo>
                  <a:pt x="898074" y="31433"/>
                  <a:pt x="891601" y="28613"/>
                  <a:pt x="883966" y="28613"/>
                </a:cubicBezTo>
                <a:cubicBezTo>
                  <a:pt x="875805" y="28613"/>
                  <a:pt x="869065" y="31588"/>
                  <a:pt x="863741" y="37531"/>
                </a:cubicBezTo>
                <a:cubicBezTo>
                  <a:pt x="858420" y="43475"/>
                  <a:pt x="855804" y="51550"/>
                  <a:pt x="855890" y="61752"/>
                </a:cubicBezTo>
                <a:close/>
                <a:moveTo>
                  <a:pt x="979780" y="3198"/>
                </a:moveTo>
                <a:lnTo>
                  <a:pt x="1061623" y="3198"/>
                </a:lnTo>
                <a:cubicBezTo>
                  <a:pt x="1078388" y="3198"/>
                  <a:pt x="1090944" y="6258"/>
                  <a:pt x="1099282" y="12381"/>
                </a:cubicBezTo>
                <a:cubicBezTo>
                  <a:pt x="1107623" y="18502"/>
                  <a:pt x="1111795" y="27728"/>
                  <a:pt x="1111795" y="40057"/>
                </a:cubicBezTo>
                <a:cubicBezTo>
                  <a:pt x="1111795" y="47953"/>
                  <a:pt x="1109509" y="54829"/>
                  <a:pt x="1104941" y="60682"/>
                </a:cubicBezTo>
                <a:cubicBezTo>
                  <a:pt x="1100369" y="66539"/>
                  <a:pt x="1094627" y="70446"/>
                  <a:pt x="1087708" y="72397"/>
                </a:cubicBezTo>
                <a:cubicBezTo>
                  <a:pt x="1097468" y="74791"/>
                  <a:pt x="1104743" y="79269"/>
                  <a:pt x="1109534" y="85836"/>
                </a:cubicBezTo>
                <a:cubicBezTo>
                  <a:pt x="1114326" y="92398"/>
                  <a:pt x="1116720" y="99587"/>
                  <a:pt x="1116720" y="107397"/>
                </a:cubicBezTo>
                <a:cubicBezTo>
                  <a:pt x="1116720" y="118393"/>
                  <a:pt x="1112685" y="127333"/>
                  <a:pt x="1104611" y="134209"/>
                </a:cubicBezTo>
                <a:cubicBezTo>
                  <a:pt x="1096535" y="141085"/>
                  <a:pt x="1084604" y="144522"/>
                  <a:pt x="1068808" y="144522"/>
                </a:cubicBezTo>
                <a:lnTo>
                  <a:pt x="979780" y="144522"/>
                </a:lnTo>
                <a:close/>
                <a:moveTo>
                  <a:pt x="1017443" y="61881"/>
                </a:moveTo>
                <a:lnTo>
                  <a:pt x="1041527" y="61881"/>
                </a:lnTo>
                <a:cubicBezTo>
                  <a:pt x="1053151" y="61881"/>
                  <a:pt x="1061554" y="60419"/>
                  <a:pt x="1066752" y="57493"/>
                </a:cubicBezTo>
                <a:cubicBezTo>
                  <a:pt x="1071936" y="54566"/>
                  <a:pt x="1074532" y="49951"/>
                  <a:pt x="1074532" y="43650"/>
                </a:cubicBezTo>
                <a:cubicBezTo>
                  <a:pt x="1074532" y="37707"/>
                  <a:pt x="1072113" y="33470"/>
                  <a:pt x="1067278" y="30943"/>
                </a:cubicBezTo>
                <a:cubicBezTo>
                  <a:pt x="1062443" y="28412"/>
                  <a:pt x="1053864" y="27148"/>
                  <a:pt x="1041527" y="27148"/>
                </a:cubicBezTo>
                <a:lnTo>
                  <a:pt x="1017443" y="27148"/>
                </a:lnTo>
                <a:close/>
                <a:moveTo>
                  <a:pt x="1017443" y="120569"/>
                </a:moveTo>
                <a:lnTo>
                  <a:pt x="1046984" y="120569"/>
                </a:lnTo>
                <a:cubicBezTo>
                  <a:pt x="1057633" y="120569"/>
                  <a:pt x="1065399" y="119280"/>
                  <a:pt x="1070276" y="116709"/>
                </a:cubicBezTo>
                <a:cubicBezTo>
                  <a:pt x="1075154" y="114139"/>
                  <a:pt x="1077595" y="109524"/>
                  <a:pt x="1077595" y="102870"/>
                </a:cubicBezTo>
                <a:cubicBezTo>
                  <a:pt x="1077595" y="95951"/>
                  <a:pt x="1074795" y="91181"/>
                  <a:pt x="1069214" y="88565"/>
                </a:cubicBezTo>
                <a:cubicBezTo>
                  <a:pt x="1063620" y="85948"/>
                  <a:pt x="1052755" y="84641"/>
                  <a:pt x="1036606" y="84641"/>
                </a:cubicBezTo>
                <a:lnTo>
                  <a:pt x="1017443" y="846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682322" y="6321745"/>
            <a:ext cx="67467" cy="67471"/>
          </a:xfrm>
          <a:custGeom>
            <a:avLst/>
            <a:gdLst/>
            <a:ahLst/>
            <a:cxnLst/>
            <a:rect l="l" t="t" r="r" b="b"/>
            <a:pathLst>
              <a:path w="67467" h="67471">
                <a:moveTo>
                  <a:pt x="0" y="33671"/>
                </a:moveTo>
                <a:cubicBezTo>
                  <a:pt x="0" y="24354"/>
                  <a:pt x="3305" y="16413"/>
                  <a:pt x="9918" y="9846"/>
                </a:cubicBezTo>
                <a:cubicBezTo>
                  <a:pt x="16524" y="3280"/>
                  <a:pt x="24440" y="0"/>
                  <a:pt x="33671" y="0"/>
                </a:cubicBezTo>
                <a:cubicBezTo>
                  <a:pt x="42987" y="0"/>
                  <a:pt x="50944" y="3280"/>
                  <a:pt x="57557" y="9846"/>
                </a:cubicBezTo>
                <a:cubicBezTo>
                  <a:pt x="64166" y="16413"/>
                  <a:pt x="67468" y="24354"/>
                  <a:pt x="67468" y="33671"/>
                </a:cubicBezTo>
                <a:cubicBezTo>
                  <a:pt x="67468" y="42984"/>
                  <a:pt x="64166" y="50944"/>
                  <a:pt x="57557" y="57557"/>
                </a:cubicBezTo>
                <a:cubicBezTo>
                  <a:pt x="50944" y="64166"/>
                  <a:pt x="42987" y="67471"/>
                  <a:pt x="33671" y="67471"/>
                </a:cubicBezTo>
                <a:cubicBezTo>
                  <a:pt x="24440" y="67471"/>
                  <a:pt x="16524" y="64166"/>
                  <a:pt x="9918" y="57557"/>
                </a:cubicBezTo>
                <a:cubicBezTo>
                  <a:pt x="3305" y="50944"/>
                  <a:pt x="0" y="42984"/>
                  <a:pt x="0" y="336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046854" y="6252546"/>
            <a:ext cx="1751068" cy="255772"/>
          </a:xfrm>
          <a:custGeom>
            <a:avLst/>
            <a:gdLst/>
            <a:ahLst/>
            <a:cxnLst/>
            <a:rect l="l" t="t" r="r" b="b"/>
            <a:pathLst>
              <a:path w="1751068" h="255772">
                <a:moveTo>
                  <a:pt x="0" y="102071"/>
                </a:moveTo>
                <a:cubicBezTo>
                  <a:pt x="0" y="82198"/>
                  <a:pt x="2971" y="65517"/>
                  <a:pt x="8914" y="52035"/>
                </a:cubicBezTo>
                <a:cubicBezTo>
                  <a:pt x="13353" y="42098"/>
                  <a:pt x="19405" y="33181"/>
                  <a:pt x="27083" y="25283"/>
                </a:cubicBezTo>
                <a:cubicBezTo>
                  <a:pt x="34755" y="17388"/>
                  <a:pt x="43161" y="11530"/>
                  <a:pt x="52301" y="7718"/>
                </a:cubicBezTo>
                <a:cubicBezTo>
                  <a:pt x="64458" y="2574"/>
                  <a:pt x="78473" y="0"/>
                  <a:pt x="94356" y="0"/>
                </a:cubicBezTo>
                <a:cubicBezTo>
                  <a:pt x="123095" y="0"/>
                  <a:pt x="146092" y="8917"/>
                  <a:pt x="163354" y="26748"/>
                </a:cubicBezTo>
                <a:cubicBezTo>
                  <a:pt x="180612" y="44582"/>
                  <a:pt x="189238" y="69375"/>
                  <a:pt x="189238" y="101138"/>
                </a:cubicBezTo>
                <a:cubicBezTo>
                  <a:pt x="189238" y="132635"/>
                  <a:pt x="180677" y="157277"/>
                  <a:pt x="163552" y="175065"/>
                </a:cubicBezTo>
                <a:cubicBezTo>
                  <a:pt x="146434" y="192852"/>
                  <a:pt x="123538" y="201743"/>
                  <a:pt x="94882" y="201743"/>
                </a:cubicBezTo>
                <a:cubicBezTo>
                  <a:pt x="65876" y="201743"/>
                  <a:pt x="42804" y="192892"/>
                  <a:pt x="25690" y="175194"/>
                </a:cubicBezTo>
                <a:cubicBezTo>
                  <a:pt x="8561" y="157497"/>
                  <a:pt x="0" y="133124"/>
                  <a:pt x="0" y="102071"/>
                </a:cubicBezTo>
                <a:close/>
                <a:moveTo>
                  <a:pt x="40587" y="100739"/>
                </a:moveTo>
                <a:cubicBezTo>
                  <a:pt x="40587" y="122832"/>
                  <a:pt x="45691" y="139576"/>
                  <a:pt x="55894" y="150973"/>
                </a:cubicBezTo>
                <a:cubicBezTo>
                  <a:pt x="66096" y="162375"/>
                  <a:pt x="79049" y="168073"/>
                  <a:pt x="94749" y="168073"/>
                </a:cubicBezTo>
                <a:cubicBezTo>
                  <a:pt x="110448" y="168073"/>
                  <a:pt x="123336" y="162418"/>
                  <a:pt x="133409" y="151106"/>
                </a:cubicBezTo>
                <a:cubicBezTo>
                  <a:pt x="143475" y="139799"/>
                  <a:pt x="148511" y="122832"/>
                  <a:pt x="148511" y="100206"/>
                </a:cubicBezTo>
                <a:cubicBezTo>
                  <a:pt x="148511" y="77850"/>
                  <a:pt x="143612" y="61171"/>
                  <a:pt x="133809" y="50166"/>
                </a:cubicBezTo>
                <a:cubicBezTo>
                  <a:pt x="124009" y="39168"/>
                  <a:pt x="110988" y="33667"/>
                  <a:pt x="94749" y="33667"/>
                </a:cubicBezTo>
                <a:cubicBezTo>
                  <a:pt x="78513" y="33667"/>
                  <a:pt x="65427" y="39233"/>
                  <a:pt x="55494" y="50367"/>
                </a:cubicBezTo>
                <a:cubicBezTo>
                  <a:pt x="45561" y="61506"/>
                  <a:pt x="40587" y="78293"/>
                  <a:pt x="40587" y="100739"/>
                </a:cubicBezTo>
                <a:close/>
                <a:moveTo>
                  <a:pt x="218247" y="57093"/>
                </a:moveTo>
                <a:lnTo>
                  <a:pt x="255506" y="57093"/>
                </a:lnTo>
                <a:lnTo>
                  <a:pt x="255506" y="114847"/>
                </a:lnTo>
                <a:cubicBezTo>
                  <a:pt x="261717" y="114134"/>
                  <a:pt x="266112" y="112226"/>
                  <a:pt x="268683" y="109124"/>
                </a:cubicBezTo>
                <a:cubicBezTo>
                  <a:pt x="271253" y="106020"/>
                  <a:pt x="274363" y="99230"/>
                  <a:pt x="277999" y="88766"/>
                </a:cubicBezTo>
                <a:cubicBezTo>
                  <a:pt x="282791" y="74836"/>
                  <a:pt x="288018" y="65919"/>
                  <a:pt x="293699" y="62013"/>
                </a:cubicBezTo>
                <a:cubicBezTo>
                  <a:pt x="299380" y="58108"/>
                  <a:pt x="306832" y="56157"/>
                  <a:pt x="316055" y="56157"/>
                </a:cubicBezTo>
                <a:cubicBezTo>
                  <a:pt x="318892" y="56157"/>
                  <a:pt x="323820" y="56383"/>
                  <a:pt x="330826" y="56826"/>
                </a:cubicBezTo>
                <a:lnTo>
                  <a:pt x="330962" y="81580"/>
                </a:lnTo>
                <a:cubicBezTo>
                  <a:pt x="321110" y="81580"/>
                  <a:pt x="314813" y="82508"/>
                  <a:pt x="312066" y="84370"/>
                </a:cubicBezTo>
                <a:cubicBezTo>
                  <a:pt x="309312" y="86325"/>
                  <a:pt x="306346" y="92135"/>
                  <a:pt x="303145" y="101805"/>
                </a:cubicBezTo>
                <a:cubicBezTo>
                  <a:pt x="298801" y="114847"/>
                  <a:pt x="292543" y="122875"/>
                  <a:pt x="284382" y="125891"/>
                </a:cubicBezTo>
                <a:cubicBezTo>
                  <a:pt x="296183" y="129172"/>
                  <a:pt x="306165" y="139421"/>
                  <a:pt x="314324" y="156632"/>
                </a:cubicBezTo>
                <a:cubicBezTo>
                  <a:pt x="314770" y="157518"/>
                  <a:pt x="315256" y="158450"/>
                  <a:pt x="315792" y="159426"/>
                </a:cubicBezTo>
                <a:lnTo>
                  <a:pt x="336680" y="198417"/>
                </a:lnTo>
                <a:lnTo>
                  <a:pt x="296493" y="198417"/>
                </a:lnTo>
                <a:lnTo>
                  <a:pt x="277866" y="157561"/>
                </a:lnTo>
                <a:cubicBezTo>
                  <a:pt x="274047" y="149310"/>
                  <a:pt x="270745" y="144011"/>
                  <a:pt x="267949" y="141660"/>
                </a:cubicBezTo>
                <a:cubicBezTo>
                  <a:pt x="265155" y="139313"/>
                  <a:pt x="261004" y="138136"/>
                  <a:pt x="255506" y="138136"/>
                </a:cubicBezTo>
                <a:lnTo>
                  <a:pt x="255506" y="198417"/>
                </a:lnTo>
                <a:lnTo>
                  <a:pt x="218247" y="198417"/>
                </a:lnTo>
                <a:close/>
                <a:moveTo>
                  <a:pt x="338415" y="57093"/>
                </a:moveTo>
                <a:lnTo>
                  <a:pt x="378205" y="57093"/>
                </a:lnTo>
                <a:lnTo>
                  <a:pt x="412002" y="157432"/>
                </a:lnTo>
                <a:lnTo>
                  <a:pt x="445007" y="57093"/>
                </a:lnTo>
                <a:lnTo>
                  <a:pt x="483736" y="57093"/>
                </a:lnTo>
                <a:lnTo>
                  <a:pt x="433832" y="193093"/>
                </a:lnTo>
                <a:lnTo>
                  <a:pt x="424916" y="217714"/>
                </a:lnTo>
                <a:cubicBezTo>
                  <a:pt x="421629" y="225965"/>
                  <a:pt x="418507" y="232265"/>
                  <a:pt x="415530" y="236614"/>
                </a:cubicBezTo>
                <a:cubicBezTo>
                  <a:pt x="412564" y="240959"/>
                  <a:pt x="409147" y="244487"/>
                  <a:pt x="405285" y="247190"/>
                </a:cubicBezTo>
                <a:cubicBezTo>
                  <a:pt x="401426" y="249894"/>
                  <a:pt x="396677" y="252004"/>
                  <a:pt x="391043" y="253509"/>
                </a:cubicBezTo>
                <a:cubicBezTo>
                  <a:pt x="385416" y="255017"/>
                  <a:pt x="379044" y="255773"/>
                  <a:pt x="371945" y="255773"/>
                </a:cubicBezTo>
                <a:cubicBezTo>
                  <a:pt x="364759" y="255773"/>
                  <a:pt x="357711" y="255017"/>
                  <a:pt x="350788" y="253509"/>
                </a:cubicBezTo>
                <a:lnTo>
                  <a:pt x="347465" y="224233"/>
                </a:lnTo>
                <a:cubicBezTo>
                  <a:pt x="353322" y="225388"/>
                  <a:pt x="358596" y="225965"/>
                  <a:pt x="363298" y="225965"/>
                </a:cubicBezTo>
                <a:cubicBezTo>
                  <a:pt x="371988" y="225965"/>
                  <a:pt x="378425" y="223412"/>
                  <a:pt x="382594" y="218314"/>
                </a:cubicBezTo>
                <a:cubicBezTo>
                  <a:pt x="386766" y="213214"/>
                  <a:pt x="389956" y="206712"/>
                  <a:pt x="392174" y="198817"/>
                </a:cubicBezTo>
                <a:close/>
                <a:moveTo>
                  <a:pt x="501592" y="57093"/>
                </a:moveTo>
                <a:lnTo>
                  <a:pt x="627080" y="57093"/>
                </a:lnTo>
                <a:lnTo>
                  <a:pt x="627080" y="198417"/>
                </a:lnTo>
                <a:lnTo>
                  <a:pt x="589684" y="198417"/>
                </a:lnTo>
                <a:lnTo>
                  <a:pt x="589684" y="87300"/>
                </a:lnTo>
                <a:lnTo>
                  <a:pt x="538982" y="87300"/>
                </a:lnTo>
                <a:lnTo>
                  <a:pt x="538982" y="198417"/>
                </a:lnTo>
                <a:lnTo>
                  <a:pt x="501592" y="198417"/>
                </a:lnTo>
                <a:close/>
                <a:moveTo>
                  <a:pt x="695617" y="100206"/>
                </a:moveTo>
                <a:lnTo>
                  <a:pt x="661677" y="94083"/>
                </a:lnTo>
                <a:cubicBezTo>
                  <a:pt x="665489" y="80420"/>
                  <a:pt x="672059" y="70305"/>
                  <a:pt x="681376" y="63742"/>
                </a:cubicBezTo>
                <a:cubicBezTo>
                  <a:pt x="690692" y="57176"/>
                  <a:pt x="704531" y="53895"/>
                  <a:pt x="722894" y="53895"/>
                </a:cubicBezTo>
                <a:cubicBezTo>
                  <a:pt x="739577" y="53895"/>
                  <a:pt x="751994" y="55869"/>
                  <a:pt x="760155" y="59817"/>
                </a:cubicBezTo>
                <a:cubicBezTo>
                  <a:pt x="768316" y="63767"/>
                  <a:pt x="774065" y="68778"/>
                  <a:pt x="777391" y="74855"/>
                </a:cubicBezTo>
                <a:cubicBezTo>
                  <a:pt x="780721" y="80935"/>
                  <a:pt x="782377" y="92092"/>
                  <a:pt x="782377" y="108324"/>
                </a:cubicBezTo>
                <a:lnTo>
                  <a:pt x="781981" y="151973"/>
                </a:lnTo>
                <a:cubicBezTo>
                  <a:pt x="781981" y="164394"/>
                  <a:pt x="782576" y="173552"/>
                  <a:pt x="783774" y="179449"/>
                </a:cubicBezTo>
                <a:cubicBezTo>
                  <a:pt x="784973" y="185353"/>
                  <a:pt x="787212" y="191675"/>
                  <a:pt x="790499" y="198417"/>
                </a:cubicBezTo>
                <a:lnTo>
                  <a:pt x="753505" y="198417"/>
                </a:lnTo>
                <a:cubicBezTo>
                  <a:pt x="752530" y="195929"/>
                  <a:pt x="751331" y="192250"/>
                  <a:pt x="749912" y="187373"/>
                </a:cubicBezTo>
                <a:cubicBezTo>
                  <a:pt x="749286" y="185155"/>
                  <a:pt x="748843" y="183690"/>
                  <a:pt x="748574" y="182980"/>
                </a:cubicBezTo>
                <a:cubicBezTo>
                  <a:pt x="742187" y="189191"/>
                  <a:pt x="735358" y="193849"/>
                  <a:pt x="728086" y="196953"/>
                </a:cubicBezTo>
                <a:cubicBezTo>
                  <a:pt x="720810" y="200056"/>
                  <a:pt x="713046" y="201611"/>
                  <a:pt x="704791" y="201611"/>
                </a:cubicBezTo>
                <a:cubicBezTo>
                  <a:pt x="690243" y="201611"/>
                  <a:pt x="678777" y="197662"/>
                  <a:pt x="670392" y="189767"/>
                </a:cubicBezTo>
                <a:cubicBezTo>
                  <a:pt x="662008" y="181872"/>
                  <a:pt x="657821" y="171890"/>
                  <a:pt x="657821" y="159826"/>
                </a:cubicBezTo>
                <a:cubicBezTo>
                  <a:pt x="657821" y="151841"/>
                  <a:pt x="659726" y="144720"/>
                  <a:pt x="663545" y="138463"/>
                </a:cubicBezTo>
                <a:cubicBezTo>
                  <a:pt x="667357" y="132210"/>
                  <a:pt x="672704" y="127418"/>
                  <a:pt x="679576" y="124092"/>
                </a:cubicBezTo>
                <a:cubicBezTo>
                  <a:pt x="686452" y="120766"/>
                  <a:pt x="696367" y="117860"/>
                  <a:pt x="709319" y="115380"/>
                </a:cubicBezTo>
                <a:cubicBezTo>
                  <a:pt x="726797" y="112093"/>
                  <a:pt x="738904" y="109034"/>
                  <a:pt x="745650" y="106196"/>
                </a:cubicBezTo>
                <a:lnTo>
                  <a:pt x="745650" y="102470"/>
                </a:lnTo>
                <a:cubicBezTo>
                  <a:pt x="745650" y="95284"/>
                  <a:pt x="743879" y="90159"/>
                  <a:pt x="740323" y="87098"/>
                </a:cubicBezTo>
                <a:cubicBezTo>
                  <a:pt x="736773" y="84039"/>
                  <a:pt x="730080" y="82508"/>
                  <a:pt x="720235" y="82508"/>
                </a:cubicBezTo>
                <a:cubicBezTo>
                  <a:pt x="713582" y="82508"/>
                  <a:pt x="708393" y="83815"/>
                  <a:pt x="704661" y="86433"/>
                </a:cubicBezTo>
                <a:cubicBezTo>
                  <a:pt x="700935" y="89050"/>
                  <a:pt x="697921" y="93640"/>
                  <a:pt x="695617" y="100206"/>
                </a:cubicBezTo>
                <a:close/>
                <a:moveTo>
                  <a:pt x="745650" y="130550"/>
                </a:moveTo>
                <a:cubicBezTo>
                  <a:pt x="740859" y="132145"/>
                  <a:pt x="733277" y="134054"/>
                  <a:pt x="722894" y="136271"/>
                </a:cubicBezTo>
                <a:cubicBezTo>
                  <a:pt x="712512" y="138489"/>
                  <a:pt x="705727" y="140659"/>
                  <a:pt x="702536" y="142794"/>
                </a:cubicBezTo>
                <a:cubicBezTo>
                  <a:pt x="697652" y="146250"/>
                  <a:pt x="695211" y="150643"/>
                  <a:pt x="695211" y="155966"/>
                </a:cubicBezTo>
                <a:cubicBezTo>
                  <a:pt x="695211" y="161201"/>
                  <a:pt x="697165" y="165726"/>
                  <a:pt x="701068" y="169539"/>
                </a:cubicBezTo>
                <a:cubicBezTo>
                  <a:pt x="704977" y="173354"/>
                  <a:pt x="709942" y="175263"/>
                  <a:pt x="715975" y="175263"/>
                </a:cubicBezTo>
                <a:cubicBezTo>
                  <a:pt x="722718" y="175263"/>
                  <a:pt x="729148" y="173048"/>
                  <a:pt x="735272" y="168609"/>
                </a:cubicBezTo>
                <a:cubicBezTo>
                  <a:pt x="739793" y="165236"/>
                  <a:pt x="742763" y="161111"/>
                  <a:pt x="744185" y="156233"/>
                </a:cubicBezTo>
                <a:cubicBezTo>
                  <a:pt x="745157" y="153036"/>
                  <a:pt x="745650" y="146959"/>
                  <a:pt x="745650" y="138002"/>
                </a:cubicBezTo>
                <a:close/>
                <a:moveTo>
                  <a:pt x="901081" y="153435"/>
                </a:moveTo>
                <a:lnTo>
                  <a:pt x="938347" y="159693"/>
                </a:lnTo>
                <a:cubicBezTo>
                  <a:pt x="933556" y="173354"/>
                  <a:pt x="925989" y="183759"/>
                  <a:pt x="915656" y="190898"/>
                </a:cubicBezTo>
                <a:cubicBezTo>
                  <a:pt x="905321" y="198040"/>
                  <a:pt x="892390" y="201611"/>
                  <a:pt x="876867" y="201611"/>
                </a:cubicBezTo>
                <a:cubicBezTo>
                  <a:pt x="852286" y="201611"/>
                  <a:pt x="834102" y="193579"/>
                  <a:pt x="822301" y="177523"/>
                </a:cubicBezTo>
                <a:cubicBezTo>
                  <a:pt x="812988" y="164661"/>
                  <a:pt x="808330" y="148424"/>
                  <a:pt x="808330" y="128819"/>
                </a:cubicBezTo>
                <a:cubicBezTo>
                  <a:pt x="808330" y="105397"/>
                  <a:pt x="814450" y="87055"/>
                  <a:pt x="826697" y="73792"/>
                </a:cubicBezTo>
                <a:cubicBezTo>
                  <a:pt x="838937" y="60527"/>
                  <a:pt x="854417" y="53895"/>
                  <a:pt x="873137" y="53895"/>
                </a:cubicBezTo>
                <a:cubicBezTo>
                  <a:pt x="894162" y="53895"/>
                  <a:pt x="910756" y="60837"/>
                  <a:pt x="922910" y="74722"/>
                </a:cubicBezTo>
                <a:cubicBezTo>
                  <a:pt x="935061" y="88607"/>
                  <a:pt x="940875" y="109879"/>
                  <a:pt x="940335" y="138532"/>
                </a:cubicBezTo>
                <a:lnTo>
                  <a:pt x="846656" y="138532"/>
                </a:lnTo>
                <a:cubicBezTo>
                  <a:pt x="846925" y="149623"/>
                  <a:pt x="849935" y="158252"/>
                  <a:pt x="855706" y="164416"/>
                </a:cubicBezTo>
                <a:cubicBezTo>
                  <a:pt x="861473" y="170579"/>
                  <a:pt x="868659" y="173664"/>
                  <a:pt x="877259" y="173664"/>
                </a:cubicBezTo>
                <a:cubicBezTo>
                  <a:pt x="883116" y="173664"/>
                  <a:pt x="888038" y="172069"/>
                  <a:pt x="892037" y="168872"/>
                </a:cubicBezTo>
                <a:cubicBezTo>
                  <a:pt x="896026" y="165679"/>
                  <a:pt x="899040" y="160535"/>
                  <a:pt x="901081" y="153435"/>
                </a:cubicBezTo>
                <a:close/>
                <a:moveTo>
                  <a:pt x="903211" y="115646"/>
                </a:moveTo>
                <a:cubicBezTo>
                  <a:pt x="902945" y="104821"/>
                  <a:pt x="900155" y="96591"/>
                  <a:pt x="894827" y="90958"/>
                </a:cubicBezTo>
                <a:cubicBezTo>
                  <a:pt x="889503" y="85328"/>
                  <a:pt x="883030" y="82508"/>
                  <a:pt x="875401" y="82508"/>
                </a:cubicBezTo>
                <a:cubicBezTo>
                  <a:pt x="867240" y="82508"/>
                  <a:pt x="860494" y="85479"/>
                  <a:pt x="855170" y="91426"/>
                </a:cubicBezTo>
                <a:cubicBezTo>
                  <a:pt x="849849" y="97370"/>
                  <a:pt x="847231" y="105441"/>
                  <a:pt x="847321" y="115646"/>
                </a:cubicBezTo>
                <a:close/>
                <a:moveTo>
                  <a:pt x="971878" y="57093"/>
                </a:moveTo>
                <a:lnTo>
                  <a:pt x="1018185" y="57093"/>
                </a:lnTo>
                <a:lnTo>
                  <a:pt x="1053324" y="155566"/>
                </a:lnTo>
                <a:lnTo>
                  <a:pt x="1088719" y="57093"/>
                </a:lnTo>
                <a:lnTo>
                  <a:pt x="1134896" y="57093"/>
                </a:lnTo>
                <a:lnTo>
                  <a:pt x="1134896" y="198417"/>
                </a:lnTo>
                <a:lnTo>
                  <a:pt x="1103091" y="198417"/>
                </a:lnTo>
                <a:lnTo>
                  <a:pt x="1103091" y="105397"/>
                </a:lnTo>
                <a:lnTo>
                  <a:pt x="1068628" y="198417"/>
                </a:lnTo>
                <a:lnTo>
                  <a:pt x="1036689" y="198417"/>
                </a:lnTo>
                <a:lnTo>
                  <a:pt x="1003817" y="105397"/>
                </a:lnTo>
                <a:lnTo>
                  <a:pt x="1003817" y="198417"/>
                </a:lnTo>
                <a:lnTo>
                  <a:pt x="971878" y="198417"/>
                </a:lnTo>
                <a:close/>
                <a:moveTo>
                  <a:pt x="1161328" y="125759"/>
                </a:moveTo>
                <a:cubicBezTo>
                  <a:pt x="1161328" y="113335"/>
                  <a:pt x="1164384" y="101314"/>
                  <a:pt x="1170511" y="89694"/>
                </a:cubicBezTo>
                <a:cubicBezTo>
                  <a:pt x="1176625" y="78070"/>
                  <a:pt x="1185300" y="69199"/>
                  <a:pt x="1196522" y="63080"/>
                </a:cubicBezTo>
                <a:cubicBezTo>
                  <a:pt x="1207746" y="56956"/>
                  <a:pt x="1220275" y="53895"/>
                  <a:pt x="1234116" y="53895"/>
                </a:cubicBezTo>
                <a:cubicBezTo>
                  <a:pt x="1255493" y="53895"/>
                  <a:pt x="1273018" y="60837"/>
                  <a:pt x="1286683" y="74722"/>
                </a:cubicBezTo>
                <a:cubicBezTo>
                  <a:pt x="1300342" y="88607"/>
                  <a:pt x="1307174" y="106149"/>
                  <a:pt x="1307174" y="127353"/>
                </a:cubicBezTo>
                <a:cubicBezTo>
                  <a:pt x="1307174" y="148737"/>
                  <a:pt x="1300277" y="166460"/>
                  <a:pt x="1286482" y="180518"/>
                </a:cubicBezTo>
                <a:cubicBezTo>
                  <a:pt x="1272686" y="194577"/>
                  <a:pt x="1255320" y="201611"/>
                  <a:pt x="1234379" y="201611"/>
                </a:cubicBezTo>
                <a:cubicBezTo>
                  <a:pt x="1221427" y="201611"/>
                  <a:pt x="1209075" y="198684"/>
                  <a:pt x="1197321" y="192827"/>
                </a:cubicBezTo>
                <a:cubicBezTo>
                  <a:pt x="1185563" y="186973"/>
                  <a:pt x="1176625" y="178391"/>
                  <a:pt x="1170511" y="167076"/>
                </a:cubicBezTo>
                <a:cubicBezTo>
                  <a:pt x="1164384" y="155764"/>
                  <a:pt x="1161328" y="141991"/>
                  <a:pt x="1161328" y="125759"/>
                </a:cubicBezTo>
                <a:close/>
                <a:moveTo>
                  <a:pt x="1199650" y="127753"/>
                </a:moveTo>
                <a:cubicBezTo>
                  <a:pt x="1199650" y="141772"/>
                  <a:pt x="1202976" y="152503"/>
                  <a:pt x="1209626" y="159955"/>
                </a:cubicBezTo>
                <a:cubicBezTo>
                  <a:pt x="1216282" y="167408"/>
                  <a:pt x="1224490" y="171137"/>
                  <a:pt x="1234250" y="171137"/>
                </a:cubicBezTo>
                <a:cubicBezTo>
                  <a:pt x="1244006" y="171137"/>
                  <a:pt x="1252192" y="167408"/>
                  <a:pt x="1258801" y="159955"/>
                </a:cubicBezTo>
                <a:cubicBezTo>
                  <a:pt x="1265414" y="152503"/>
                  <a:pt x="1268712" y="141681"/>
                  <a:pt x="1268712" y="127487"/>
                </a:cubicBezTo>
                <a:cubicBezTo>
                  <a:pt x="1268712" y="113649"/>
                  <a:pt x="1265414" y="103000"/>
                  <a:pt x="1258801" y="95547"/>
                </a:cubicBezTo>
                <a:cubicBezTo>
                  <a:pt x="1252192" y="88095"/>
                  <a:pt x="1244006" y="84370"/>
                  <a:pt x="1234250" y="84370"/>
                </a:cubicBezTo>
                <a:cubicBezTo>
                  <a:pt x="1224490" y="84370"/>
                  <a:pt x="1216282" y="88095"/>
                  <a:pt x="1209626" y="95547"/>
                </a:cubicBezTo>
                <a:cubicBezTo>
                  <a:pt x="1202976" y="103000"/>
                  <a:pt x="1199650" y="113739"/>
                  <a:pt x="1199650" y="127753"/>
                </a:cubicBezTo>
                <a:close/>
                <a:moveTo>
                  <a:pt x="1456410" y="98877"/>
                </a:moveTo>
                <a:lnTo>
                  <a:pt x="1419545" y="105531"/>
                </a:lnTo>
                <a:cubicBezTo>
                  <a:pt x="1418307" y="98169"/>
                  <a:pt x="1415491" y="92624"/>
                  <a:pt x="1411096" y="88895"/>
                </a:cubicBezTo>
                <a:cubicBezTo>
                  <a:pt x="1406704" y="85169"/>
                  <a:pt x="1401008" y="83305"/>
                  <a:pt x="1393999" y="83305"/>
                </a:cubicBezTo>
                <a:cubicBezTo>
                  <a:pt x="1384682" y="83305"/>
                  <a:pt x="1377253" y="86519"/>
                  <a:pt x="1371708" y="92955"/>
                </a:cubicBezTo>
                <a:cubicBezTo>
                  <a:pt x="1366157" y="99389"/>
                  <a:pt x="1363388" y="110146"/>
                  <a:pt x="1363388" y="125226"/>
                </a:cubicBezTo>
                <a:cubicBezTo>
                  <a:pt x="1363388" y="141991"/>
                  <a:pt x="1366204" y="153835"/>
                  <a:pt x="1371842" y="160754"/>
                </a:cubicBezTo>
                <a:cubicBezTo>
                  <a:pt x="1377471" y="167673"/>
                  <a:pt x="1385036" y="171137"/>
                  <a:pt x="1394529" y="171137"/>
                </a:cubicBezTo>
                <a:cubicBezTo>
                  <a:pt x="1401624" y="171137"/>
                  <a:pt x="1407438" y="169113"/>
                  <a:pt x="1411963" y="165079"/>
                </a:cubicBezTo>
                <a:cubicBezTo>
                  <a:pt x="1416488" y="161043"/>
                  <a:pt x="1419685" y="154106"/>
                  <a:pt x="1421543" y="144256"/>
                </a:cubicBezTo>
                <a:lnTo>
                  <a:pt x="1458274" y="150513"/>
                </a:lnTo>
                <a:cubicBezTo>
                  <a:pt x="1454461" y="167367"/>
                  <a:pt x="1447142" y="180098"/>
                  <a:pt x="1436321" y="188702"/>
                </a:cubicBezTo>
                <a:cubicBezTo>
                  <a:pt x="1425493" y="197309"/>
                  <a:pt x="1410984" y="201611"/>
                  <a:pt x="1392800" y="201611"/>
                </a:cubicBezTo>
                <a:cubicBezTo>
                  <a:pt x="1372126" y="201611"/>
                  <a:pt x="1355645" y="195091"/>
                  <a:pt x="1343362" y="182048"/>
                </a:cubicBezTo>
                <a:cubicBezTo>
                  <a:pt x="1331072" y="169005"/>
                  <a:pt x="1324930" y="150955"/>
                  <a:pt x="1324930" y="127887"/>
                </a:cubicBezTo>
                <a:cubicBezTo>
                  <a:pt x="1324930" y="104554"/>
                  <a:pt x="1331100" y="86389"/>
                  <a:pt x="1343430" y="73390"/>
                </a:cubicBezTo>
                <a:cubicBezTo>
                  <a:pt x="1355761" y="60394"/>
                  <a:pt x="1372442" y="53895"/>
                  <a:pt x="1393463" y="53895"/>
                </a:cubicBezTo>
                <a:cubicBezTo>
                  <a:pt x="1410678" y="53895"/>
                  <a:pt x="1424362" y="57600"/>
                  <a:pt x="1434521" y="65005"/>
                </a:cubicBezTo>
                <a:cubicBezTo>
                  <a:pt x="1444680" y="72414"/>
                  <a:pt x="1451974" y="83707"/>
                  <a:pt x="1456410" y="98877"/>
                </a:cubicBezTo>
                <a:close/>
                <a:moveTo>
                  <a:pt x="1467987" y="57093"/>
                </a:moveTo>
                <a:lnTo>
                  <a:pt x="1595870" y="57093"/>
                </a:lnTo>
                <a:lnTo>
                  <a:pt x="1595870" y="87300"/>
                </a:lnTo>
                <a:lnTo>
                  <a:pt x="1550628" y="87300"/>
                </a:lnTo>
                <a:lnTo>
                  <a:pt x="1550628" y="198417"/>
                </a:lnTo>
                <a:lnTo>
                  <a:pt x="1513232" y="198417"/>
                </a:lnTo>
                <a:lnTo>
                  <a:pt x="1513232" y="87300"/>
                </a:lnTo>
                <a:lnTo>
                  <a:pt x="1467987" y="87300"/>
                </a:lnTo>
                <a:close/>
                <a:moveTo>
                  <a:pt x="1614666" y="57093"/>
                </a:moveTo>
                <a:lnTo>
                  <a:pt x="1652062" y="57093"/>
                </a:lnTo>
                <a:lnTo>
                  <a:pt x="1652062" y="115776"/>
                </a:lnTo>
                <a:lnTo>
                  <a:pt x="1689588" y="115776"/>
                </a:lnTo>
                <a:cubicBezTo>
                  <a:pt x="1704316" y="115776"/>
                  <a:pt x="1715630" y="116841"/>
                  <a:pt x="1723522" y="118969"/>
                </a:cubicBezTo>
                <a:cubicBezTo>
                  <a:pt x="1731417" y="121101"/>
                  <a:pt x="1737986" y="125691"/>
                  <a:pt x="1743218" y="132743"/>
                </a:cubicBezTo>
                <a:cubicBezTo>
                  <a:pt x="1748449" y="139799"/>
                  <a:pt x="1751069" y="147982"/>
                  <a:pt x="1751069" y="157295"/>
                </a:cubicBezTo>
                <a:cubicBezTo>
                  <a:pt x="1751069" y="170957"/>
                  <a:pt x="1746389" y="181228"/>
                  <a:pt x="1737033" y="188100"/>
                </a:cubicBezTo>
                <a:cubicBezTo>
                  <a:pt x="1727673" y="194979"/>
                  <a:pt x="1713629" y="198417"/>
                  <a:pt x="1694909" y="198417"/>
                </a:cubicBezTo>
                <a:lnTo>
                  <a:pt x="1614666" y="198417"/>
                </a:lnTo>
                <a:close/>
                <a:moveTo>
                  <a:pt x="1652062" y="174729"/>
                </a:moveTo>
                <a:lnTo>
                  <a:pt x="1686925" y="174729"/>
                </a:lnTo>
                <a:cubicBezTo>
                  <a:pt x="1697843" y="174729"/>
                  <a:pt x="1704827" y="172955"/>
                  <a:pt x="1707887" y="169406"/>
                </a:cubicBezTo>
                <a:cubicBezTo>
                  <a:pt x="1710951" y="165860"/>
                  <a:pt x="1712477" y="161643"/>
                  <a:pt x="1712477" y="156763"/>
                </a:cubicBezTo>
                <a:cubicBezTo>
                  <a:pt x="1712477" y="149933"/>
                  <a:pt x="1709842" y="145227"/>
                  <a:pt x="1704564" y="142657"/>
                </a:cubicBezTo>
                <a:cubicBezTo>
                  <a:pt x="1699283" y="140086"/>
                  <a:pt x="1689898" y="138798"/>
                  <a:pt x="1676415" y="138798"/>
                </a:cubicBezTo>
                <a:lnTo>
                  <a:pt x="1652062" y="13879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73038" y="6361572"/>
            <a:ext cx="73587" cy="37335"/>
          </a:xfrm>
          <a:custGeom>
            <a:avLst/>
            <a:gdLst/>
            <a:ahLst/>
            <a:cxnLst/>
            <a:rect l="l" t="t" r="r" b="b"/>
            <a:pathLst>
              <a:path w="73587" h="37335">
                <a:moveTo>
                  <a:pt x="0" y="37335"/>
                </a:moveTo>
                <a:lnTo>
                  <a:pt x="0" y="0"/>
                </a:lnTo>
                <a:lnTo>
                  <a:pt x="73587" y="0"/>
                </a:lnTo>
                <a:lnTo>
                  <a:pt x="73587" y="373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3144164" y="6255077"/>
            <a:ext cx="5560872" cy="253241"/>
          </a:xfrm>
          <a:custGeom>
            <a:avLst/>
            <a:gdLst/>
            <a:ahLst/>
            <a:cxnLst/>
            <a:rect l="l" t="t" r="r" b="b"/>
            <a:pathLst>
              <a:path w="5560872" h="253241">
                <a:moveTo>
                  <a:pt x="85705" y="195886"/>
                </a:moveTo>
                <a:lnTo>
                  <a:pt x="48308" y="195886"/>
                </a:lnTo>
                <a:lnTo>
                  <a:pt x="48308" y="54957"/>
                </a:lnTo>
                <a:cubicBezTo>
                  <a:pt x="34643" y="67733"/>
                  <a:pt x="18543" y="77181"/>
                  <a:pt x="0" y="83303"/>
                </a:cubicBezTo>
                <a:lnTo>
                  <a:pt x="0" y="49370"/>
                </a:lnTo>
                <a:cubicBezTo>
                  <a:pt x="9756" y="46178"/>
                  <a:pt x="20362" y="40118"/>
                  <a:pt x="31806" y="31202"/>
                </a:cubicBezTo>
                <a:cubicBezTo>
                  <a:pt x="43258" y="22284"/>
                  <a:pt x="51102" y="11884"/>
                  <a:pt x="55361" y="0"/>
                </a:cubicBezTo>
                <a:lnTo>
                  <a:pt x="85705" y="0"/>
                </a:lnTo>
                <a:close/>
                <a:moveTo>
                  <a:pt x="173668" y="90622"/>
                </a:moveTo>
                <a:cubicBezTo>
                  <a:pt x="163998" y="86541"/>
                  <a:pt x="156963" y="80931"/>
                  <a:pt x="152572" y="73789"/>
                </a:cubicBezTo>
                <a:cubicBezTo>
                  <a:pt x="148180" y="66646"/>
                  <a:pt x="145984" y="58816"/>
                  <a:pt x="145984" y="50299"/>
                </a:cubicBezTo>
                <a:cubicBezTo>
                  <a:pt x="145984" y="35752"/>
                  <a:pt x="151067" y="23731"/>
                  <a:pt x="161223" y="14238"/>
                </a:cubicBezTo>
                <a:cubicBezTo>
                  <a:pt x="171381" y="4745"/>
                  <a:pt x="185818" y="0"/>
                  <a:pt x="204541" y="0"/>
                </a:cubicBezTo>
                <a:cubicBezTo>
                  <a:pt x="223080" y="0"/>
                  <a:pt x="237477" y="4745"/>
                  <a:pt x="247720" y="14238"/>
                </a:cubicBezTo>
                <a:cubicBezTo>
                  <a:pt x="257969" y="23731"/>
                  <a:pt x="263092" y="35752"/>
                  <a:pt x="263092" y="50299"/>
                </a:cubicBezTo>
                <a:cubicBezTo>
                  <a:pt x="263092" y="59350"/>
                  <a:pt x="260741" y="67403"/>
                  <a:pt x="256044" y="74451"/>
                </a:cubicBezTo>
                <a:cubicBezTo>
                  <a:pt x="251341" y="81508"/>
                  <a:pt x="244728" y="86896"/>
                  <a:pt x="236214" y="90622"/>
                </a:cubicBezTo>
                <a:cubicBezTo>
                  <a:pt x="247035" y="94968"/>
                  <a:pt x="255265" y="101315"/>
                  <a:pt x="260892" y="109652"/>
                </a:cubicBezTo>
                <a:cubicBezTo>
                  <a:pt x="266526" y="117990"/>
                  <a:pt x="269348" y="127616"/>
                  <a:pt x="269348" y="138532"/>
                </a:cubicBezTo>
                <a:cubicBezTo>
                  <a:pt x="269348" y="156539"/>
                  <a:pt x="263602" y="171176"/>
                  <a:pt x="252112" y="182445"/>
                </a:cubicBezTo>
                <a:cubicBezTo>
                  <a:pt x="240624" y="193712"/>
                  <a:pt x="225345" y="199350"/>
                  <a:pt x="206269" y="199350"/>
                </a:cubicBezTo>
                <a:cubicBezTo>
                  <a:pt x="188521" y="199350"/>
                  <a:pt x="173754" y="194691"/>
                  <a:pt x="161957" y="185375"/>
                </a:cubicBezTo>
                <a:cubicBezTo>
                  <a:pt x="148025" y="174372"/>
                  <a:pt x="141059" y="159289"/>
                  <a:pt x="141059" y="140126"/>
                </a:cubicBezTo>
                <a:cubicBezTo>
                  <a:pt x="141059" y="129567"/>
                  <a:pt x="143676" y="119877"/>
                  <a:pt x="148914" y="111049"/>
                </a:cubicBezTo>
                <a:cubicBezTo>
                  <a:pt x="154145" y="102225"/>
                  <a:pt x="162396" y="95414"/>
                  <a:pt x="173668" y="90622"/>
                </a:cubicBezTo>
                <a:close/>
                <a:moveTo>
                  <a:pt x="181383" y="52963"/>
                </a:moveTo>
                <a:cubicBezTo>
                  <a:pt x="181383" y="60415"/>
                  <a:pt x="183492" y="66226"/>
                  <a:pt x="187707" y="70394"/>
                </a:cubicBezTo>
                <a:cubicBezTo>
                  <a:pt x="191920" y="74563"/>
                  <a:pt x="197528" y="76651"/>
                  <a:pt x="204541" y="76651"/>
                </a:cubicBezTo>
                <a:cubicBezTo>
                  <a:pt x="211637" y="76651"/>
                  <a:pt x="217313" y="74542"/>
                  <a:pt x="221573" y="70325"/>
                </a:cubicBezTo>
                <a:cubicBezTo>
                  <a:pt x="225831" y="66114"/>
                  <a:pt x="227962" y="60282"/>
                  <a:pt x="227962" y="52830"/>
                </a:cubicBezTo>
                <a:cubicBezTo>
                  <a:pt x="227962" y="45821"/>
                  <a:pt x="225853" y="40208"/>
                  <a:pt x="221638" y="35992"/>
                </a:cubicBezTo>
                <a:cubicBezTo>
                  <a:pt x="217429" y="31781"/>
                  <a:pt x="211856" y="29675"/>
                  <a:pt x="204937" y="29675"/>
                </a:cubicBezTo>
                <a:cubicBezTo>
                  <a:pt x="197752" y="29675"/>
                  <a:pt x="192035" y="31802"/>
                  <a:pt x="187776" y="36064"/>
                </a:cubicBezTo>
                <a:cubicBezTo>
                  <a:pt x="183510" y="40324"/>
                  <a:pt x="181383" y="45954"/>
                  <a:pt x="181383" y="52963"/>
                </a:cubicBezTo>
                <a:close/>
                <a:moveTo>
                  <a:pt x="177923" y="136533"/>
                </a:moveTo>
                <a:cubicBezTo>
                  <a:pt x="177923" y="146822"/>
                  <a:pt x="180565" y="154854"/>
                  <a:pt x="185839" y="160621"/>
                </a:cubicBezTo>
                <a:cubicBezTo>
                  <a:pt x="191121" y="166388"/>
                  <a:pt x="197705" y="169272"/>
                  <a:pt x="205603" y="169272"/>
                </a:cubicBezTo>
                <a:cubicBezTo>
                  <a:pt x="213322" y="169272"/>
                  <a:pt x="219715" y="166500"/>
                  <a:pt x="224770" y="160952"/>
                </a:cubicBezTo>
                <a:cubicBezTo>
                  <a:pt x="229820" y="155408"/>
                  <a:pt x="232352" y="147402"/>
                  <a:pt x="232352" y="136937"/>
                </a:cubicBezTo>
                <a:cubicBezTo>
                  <a:pt x="232352" y="127797"/>
                  <a:pt x="229781" y="120456"/>
                  <a:pt x="224636" y="114909"/>
                </a:cubicBezTo>
                <a:cubicBezTo>
                  <a:pt x="219485" y="109364"/>
                  <a:pt x="212965" y="106593"/>
                  <a:pt x="205067" y="106593"/>
                </a:cubicBezTo>
                <a:cubicBezTo>
                  <a:pt x="195937" y="106593"/>
                  <a:pt x="189126" y="109742"/>
                  <a:pt x="184644" y="116043"/>
                </a:cubicBezTo>
                <a:cubicBezTo>
                  <a:pt x="180162" y="122338"/>
                  <a:pt x="177923" y="129172"/>
                  <a:pt x="177923" y="136533"/>
                </a:cubicBezTo>
                <a:close/>
                <a:moveTo>
                  <a:pt x="376030" y="54562"/>
                </a:moveTo>
                <a:lnTo>
                  <a:pt x="422337" y="54562"/>
                </a:lnTo>
                <a:lnTo>
                  <a:pt x="457473" y="153035"/>
                </a:lnTo>
                <a:lnTo>
                  <a:pt x="492873" y="54562"/>
                </a:lnTo>
                <a:lnTo>
                  <a:pt x="539043" y="54562"/>
                </a:lnTo>
                <a:lnTo>
                  <a:pt x="539043" y="195886"/>
                </a:lnTo>
                <a:lnTo>
                  <a:pt x="507243" y="195886"/>
                </a:lnTo>
                <a:lnTo>
                  <a:pt x="507243" y="102866"/>
                </a:lnTo>
                <a:lnTo>
                  <a:pt x="472774" y="195886"/>
                </a:lnTo>
                <a:lnTo>
                  <a:pt x="440835" y="195886"/>
                </a:lnTo>
                <a:lnTo>
                  <a:pt x="407966" y="102866"/>
                </a:lnTo>
                <a:lnTo>
                  <a:pt x="407966" y="195886"/>
                </a:lnTo>
                <a:lnTo>
                  <a:pt x="376030" y="195886"/>
                </a:lnTo>
                <a:close/>
                <a:moveTo>
                  <a:pt x="658415" y="150904"/>
                </a:moveTo>
                <a:lnTo>
                  <a:pt x="695682" y="157162"/>
                </a:lnTo>
                <a:cubicBezTo>
                  <a:pt x="690890" y="170823"/>
                  <a:pt x="683324" y="181228"/>
                  <a:pt x="672991" y="188367"/>
                </a:cubicBezTo>
                <a:cubicBezTo>
                  <a:pt x="662656" y="195509"/>
                  <a:pt x="649725" y="199080"/>
                  <a:pt x="634201" y="199080"/>
                </a:cubicBezTo>
                <a:cubicBezTo>
                  <a:pt x="609624" y="199080"/>
                  <a:pt x="591437" y="191048"/>
                  <a:pt x="579635" y="174992"/>
                </a:cubicBezTo>
                <a:cubicBezTo>
                  <a:pt x="570323" y="162130"/>
                  <a:pt x="565664" y="145893"/>
                  <a:pt x="565664" y="126288"/>
                </a:cubicBezTo>
                <a:cubicBezTo>
                  <a:pt x="565664" y="102866"/>
                  <a:pt x="571784" y="84524"/>
                  <a:pt x="584031" y="71261"/>
                </a:cubicBezTo>
                <a:cubicBezTo>
                  <a:pt x="596271" y="57996"/>
                  <a:pt x="611751" y="51364"/>
                  <a:pt x="630475" y="51364"/>
                </a:cubicBezTo>
                <a:cubicBezTo>
                  <a:pt x="651499" y="51364"/>
                  <a:pt x="668091" y="58306"/>
                  <a:pt x="680245" y="72191"/>
                </a:cubicBezTo>
                <a:cubicBezTo>
                  <a:pt x="692399" y="86076"/>
                  <a:pt x="698209" y="107348"/>
                  <a:pt x="697676" y="136001"/>
                </a:cubicBezTo>
                <a:lnTo>
                  <a:pt x="603991" y="136001"/>
                </a:lnTo>
                <a:cubicBezTo>
                  <a:pt x="604260" y="147092"/>
                  <a:pt x="607269" y="155721"/>
                  <a:pt x="613037" y="161885"/>
                </a:cubicBezTo>
                <a:cubicBezTo>
                  <a:pt x="618807" y="168048"/>
                  <a:pt x="625993" y="171133"/>
                  <a:pt x="634594" y="171133"/>
                </a:cubicBezTo>
                <a:cubicBezTo>
                  <a:pt x="640451" y="171133"/>
                  <a:pt x="645376" y="169538"/>
                  <a:pt x="649372" y="166341"/>
                </a:cubicBezTo>
                <a:cubicBezTo>
                  <a:pt x="653357" y="163148"/>
                  <a:pt x="656380" y="158004"/>
                  <a:pt x="658415" y="150904"/>
                </a:cubicBezTo>
                <a:close/>
                <a:moveTo>
                  <a:pt x="660542" y="113115"/>
                </a:moveTo>
                <a:cubicBezTo>
                  <a:pt x="660279" y="102290"/>
                  <a:pt x="657489" y="94060"/>
                  <a:pt x="652162" y="88427"/>
                </a:cubicBezTo>
                <a:cubicBezTo>
                  <a:pt x="646840" y="82797"/>
                  <a:pt x="640361" y="79977"/>
                  <a:pt x="632736" y="79977"/>
                </a:cubicBezTo>
                <a:cubicBezTo>
                  <a:pt x="624575" y="79977"/>
                  <a:pt x="617828" y="82948"/>
                  <a:pt x="612511" y="88895"/>
                </a:cubicBezTo>
                <a:cubicBezTo>
                  <a:pt x="607183" y="94839"/>
                  <a:pt x="604570" y="102910"/>
                  <a:pt x="604656" y="113115"/>
                </a:cubicBezTo>
                <a:close/>
                <a:moveTo>
                  <a:pt x="848930" y="96346"/>
                </a:moveTo>
                <a:lnTo>
                  <a:pt x="812066" y="103000"/>
                </a:lnTo>
                <a:cubicBezTo>
                  <a:pt x="810824" y="95638"/>
                  <a:pt x="808002" y="90093"/>
                  <a:pt x="803617" y="86364"/>
                </a:cubicBezTo>
                <a:cubicBezTo>
                  <a:pt x="799225" y="82638"/>
                  <a:pt x="793523" y="80774"/>
                  <a:pt x="786514" y="80774"/>
                </a:cubicBezTo>
                <a:cubicBezTo>
                  <a:pt x="777193" y="80774"/>
                  <a:pt x="769770" y="83988"/>
                  <a:pt x="764223" y="90424"/>
                </a:cubicBezTo>
                <a:cubicBezTo>
                  <a:pt x="758675" y="96858"/>
                  <a:pt x="755903" y="107615"/>
                  <a:pt x="755903" y="122695"/>
                </a:cubicBezTo>
                <a:cubicBezTo>
                  <a:pt x="755903" y="139460"/>
                  <a:pt x="758725" y="151304"/>
                  <a:pt x="764352" y="158223"/>
                </a:cubicBezTo>
                <a:cubicBezTo>
                  <a:pt x="769990" y="165142"/>
                  <a:pt x="777550" y="168606"/>
                  <a:pt x="787043" y="168606"/>
                </a:cubicBezTo>
                <a:cubicBezTo>
                  <a:pt x="794145" y="168606"/>
                  <a:pt x="799959" y="166582"/>
                  <a:pt x="804481" y="162548"/>
                </a:cubicBezTo>
                <a:cubicBezTo>
                  <a:pt x="809003" y="158512"/>
                  <a:pt x="812203" y="151575"/>
                  <a:pt x="814061" y="141725"/>
                </a:cubicBezTo>
                <a:lnTo>
                  <a:pt x="850788" y="147982"/>
                </a:lnTo>
                <a:cubicBezTo>
                  <a:pt x="846976" y="164836"/>
                  <a:pt x="839657" y="177567"/>
                  <a:pt x="828835" y="186171"/>
                </a:cubicBezTo>
                <a:cubicBezTo>
                  <a:pt x="818010" y="194778"/>
                  <a:pt x="803502" y="199080"/>
                  <a:pt x="785315" y="199080"/>
                </a:cubicBezTo>
                <a:cubicBezTo>
                  <a:pt x="764647" y="199080"/>
                  <a:pt x="748166" y="192560"/>
                  <a:pt x="735876" y="179517"/>
                </a:cubicBezTo>
                <a:cubicBezTo>
                  <a:pt x="723593" y="166474"/>
                  <a:pt x="717447" y="148424"/>
                  <a:pt x="717447" y="125356"/>
                </a:cubicBezTo>
                <a:cubicBezTo>
                  <a:pt x="717447" y="102023"/>
                  <a:pt x="723614" y="83858"/>
                  <a:pt x="735945" y="70859"/>
                </a:cubicBezTo>
                <a:cubicBezTo>
                  <a:pt x="748281" y="57863"/>
                  <a:pt x="764957" y="51364"/>
                  <a:pt x="785984" y="51364"/>
                </a:cubicBezTo>
                <a:cubicBezTo>
                  <a:pt x="803192" y="51364"/>
                  <a:pt x="816883" y="55069"/>
                  <a:pt x="827035" y="62474"/>
                </a:cubicBezTo>
                <a:cubicBezTo>
                  <a:pt x="837198" y="69883"/>
                  <a:pt x="844492" y="81176"/>
                  <a:pt x="848930" y="96346"/>
                </a:cubicBezTo>
                <a:close/>
                <a:moveTo>
                  <a:pt x="998370" y="54562"/>
                </a:moveTo>
                <a:lnTo>
                  <a:pt x="998370" y="195886"/>
                </a:lnTo>
                <a:lnTo>
                  <a:pt x="961243" y="195886"/>
                </a:lnTo>
                <a:lnTo>
                  <a:pt x="961243" y="137200"/>
                </a:lnTo>
                <a:lnTo>
                  <a:pt x="957783" y="137200"/>
                </a:lnTo>
                <a:cubicBezTo>
                  <a:pt x="949712" y="137200"/>
                  <a:pt x="943790" y="138244"/>
                  <a:pt x="940021" y="140328"/>
                </a:cubicBezTo>
                <a:cubicBezTo>
                  <a:pt x="936242" y="142412"/>
                  <a:pt x="932054" y="146826"/>
                  <a:pt x="927439" y="153569"/>
                </a:cubicBezTo>
                <a:lnTo>
                  <a:pt x="925178" y="156365"/>
                </a:lnTo>
                <a:lnTo>
                  <a:pt x="900555" y="195886"/>
                </a:lnTo>
                <a:lnTo>
                  <a:pt x="857044" y="195886"/>
                </a:lnTo>
                <a:lnTo>
                  <a:pt x="883789" y="154901"/>
                </a:lnTo>
                <a:cubicBezTo>
                  <a:pt x="891421" y="143186"/>
                  <a:pt x="898344" y="136447"/>
                  <a:pt x="904554" y="134672"/>
                </a:cubicBezTo>
                <a:cubicBezTo>
                  <a:pt x="894085" y="134053"/>
                  <a:pt x="885589" y="130083"/>
                  <a:pt x="879066" y="122760"/>
                </a:cubicBezTo>
                <a:cubicBezTo>
                  <a:pt x="872550" y="115437"/>
                  <a:pt x="869288" y="106102"/>
                  <a:pt x="869288" y="94749"/>
                </a:cubicBezTo>
                <a:cubicBezTo>
                  <a:pt x="869288" y="85608"/>
                  <a:pt x="871437" y="77803"/>
                  <a:pt x="875740" y="71326"/>
                </a:cubicBezTo>
                <a:cubicBezTo>
                  <a:pt x="880042" y="64850"/>
                  <a:pt x="885769" y="60437"/>
                  <a:pt x="892908" y="58082"/>
                </a:cubicBezTo>
                <a:cubicBezTo>
                  <a:pt x="900050" y="55735"/>
                  <a:pt x="910674" y="54562"/>
                  <a:pt x="924782" y="54562"/>
                </a:cubicBezTo>
                <a:close/>
                <a:moveTo>
                  <a:pt x="961243" y="78645"/>
                </a:moveTo>
                <a:lnTo>
                  <a:pt x="934491" y="78645"/>
                </a:lnTo>
                <a:cubicBezTo>
                  <a:pt x="924645" y="78645"/>
                  <a:pt x="917726" y="80042"/>
                  <a:pt x="913737" y="82836"/>
                </a:cubicBezTo>
                <a:cubicBezTo>
                  <a:pt x="909738" y="85633"/>
                  <a:pt x="907740" y="90269"/>
                  <a:pt x="907740" y="96746"/>
                </a:cubicBezTo>
                <a:cubicBezTo>
                  <a:pt x="907740" y="103222"/>
                  <a:pt x="910004" y="107880"/>
                  <a:pt x="914530" y="110718"/>
                </a:cubicBezTo>
                <a:cubicBezTo>
                  <a:pt x="919055" y="113559"/>
                  <a:pt x="926464" y="114977"/>
                  <a:pt x="936756" y="114977"/>
                </a:cubicBezTo>
                <a:lnTo>
                  <a:pt x="961243" y="114977"/>
                </a:lnTo>
                <a:close/>
                <a:moveTo>
                  <a:pt x="1034967" y="54562"/>
                </a:moveTo>
                <a:lnTo>
                  <a:pt x="1072358" y="54562"/>
                </a:lnTo>
                <a:lnTo>
                  <a:pt x="1072358" y="165679"/>
                </a:lnTo>
                <a:lnTo>
                  <a:pt x="1125724" y="165679"/>
                </a:lnTo>
                <a:lnTo>
                  <a:pt x="1125724" y="54562"/>
                </a:lnTo>
                <a:lnTo>
                  <a:pt x="1163113" y="54562"/>
                </a:lnTo>
                <a:lnTo>
                  <a:pt x="1163113" y="165679"/>
                </a:lnTo>
                <a:lnTo>
                  <a:pt x="1177888" y="165679"/>
                </a:lnTo>
                <a:lnTo>
                  <a:pt x="1177888" y="233151"/>
                </a:lnTo>
                <a:lnTo>
                  <a:pt x="1147676" y="233151"/>
                </a:lnTo>
                <a:lnTo>
                  <a:pt x="1147676" y="195886"/>
                </a:lnTo>
                <a:lnTo>
                  <a:pt x="1034967" y="195886"/>
                </a:lnTo>
                <a:close/>
                <a:moveTo>
                  <a:pt x="1285672" y="150904"/>
                </a:moveTo>
                <a:lnTo>
                  <a:pt x="1322935" y="157162"/>
                </a:lnTo>
                <a:cubicBezTo>
                  <a:pt x="1318147" y="170823"/>
                  <a:pt x="1310584" y="181228"/>
                  <a:pt x="1300248" y="188367"/>
                </a:cubicBezTo>
                <a:cubicBezTo>
                  <a:pt x="1289909" y="195509"/>
                  <a:pt x="1276981" y="199080"/>
                  <a:pt x="1261454" y="199080"/>
                </a:cubicBezTo>
                <a:cubicBezTo>
                  <a:pt x="1236881" y="199080"/>
                  <a:pt x="1218693" y="191048"/>
                  <a:pt x="1206893" y="174992"/>
                </a:cubicBezTo>
                <a:cubicBezTo>
                  <a:pt x="1197576" y="162130"/>
                  <a:pt x="1192921" y="145893"/>
                  <a:pt x="1192921" y="126288"/>
                </a:cubicBezTo>
                <a:cubicBezTo>
                  <a:pt x="1192921" y="102866"/>
                  <a:pt x="1199042" y="84524"/>
                  <a:pt x="1211288" y="71261"/>
                </a:cubicBezTo>
                <a:cubicBezTo>
                  <a:pt x="1223528" y="57996"/>
                  <a:pt x="1239009" y="51364"/>
                  <a:pt x="1257728" y="51364"/>
                </a:cubicBezTo>
                <a:cubicBezTo>
                  <a:pt x="1278756" y="51364"/>
                  <a:pt x="1295348" y="58306"/>
                  <a:pt x="1307498" y="72191"/>
                </a:cubicBezTo>
                <a:cubicBezTo>
                  <a:pt x="1319656" y="86076"/>
                  <a:pt x="1325466" y="107348"/>
                  <a:pt x="1324933" y="136001"/>
                </a:cubicBezTo>
                <a:lnTo>
                  <a:pt x="1231251" y="136001"/>
                </a:lnTo>
                <a:cubicBezTo>
                  <a:pt x="1231517" y="147092"/>
                  <a:pt x="1234527" y="155721"/>
                  <a:pt x="1240294" y="161885"/>
                </a:cubicBezTo>
                <a:cubicBezTo>
                  <a:pt x="1246061" y="168048"/>
                  <a:pt x="1253246" y="171133"/>
                  <a:pt x="1261851" y="171133"/>
                </a:cubicBezTo>
                <a:cubicBezTo>
                  <a:pt x="1267708" y="171133"/>
                  <a:pt x="1272637" y="169538"/>
                  <a:pt x="1276628" y="166341"/>
                </a:cubicBezTo>
                <a:cubicBezTo>
                  <a:pt x="1280614" y="163148"/>
                  <a:pt x="1283638" y="158004"/>
                  <a:pt x="1285672" y="150904"/>
                </a:cubicBezTo>
                <a:close/>
                <a:moveTo>
                  <a:pt x="1287799" y="113115"/>
                </a:moveTo>
                <a:cubicBezTo>
                  <a:pt x="1287536" y="102290"/>
                  <a:pt x="1284746" y="94060"/>
                  <a:pt x="1279418" y="88427"/>
                </a:cubicBezTo>
                <a:cubicBezTo>
                  <a:pt x="1274101" y="82797"/>
                  <a:pt x="1267618" y="79977"/>
                  <a:pt x="1259993" y="79977"/>
                </a:cubicBezTo>
                <a:cubicBezTo>
                  <a:pt x="1251828" y="79977"/>
                  <a:pt x="1245085" y="82948"/>
                  <a:pt x="1239768" y="88895"/>
                </a:cubicBezTo>
                <a:cubicBezTo>
                  <a:pt x="1234440" y="94839"/>
                  <a:pt x="1231823" y="102910"/>
                  <a:pt x="1231909" y="113115"/>
                </a:cubicBezTo>
                <a:close/>
                <a:moveTo>
                  <a:pt x="1355806" y="54562"/>
                </a:moveTo>
                <a:lnTo>
                  <a:pt x="1437649" y="54562"/>
                </a:lnTo>
                <a:cubicBezTo>
                  <a:pt x="1454414" y="54562"/>
                  <a:pt x="1466971" y="57621"/>
                  <a:pt x="1475308" y="63742"/>
                </a:cubicBezTo>
                <a:cubicBezTo>
                  <a:pt x="1483650" y="69866"/>
                  <a:pt x="1487815" y="79088"/>
                  <a:pt x="1487815" y="91421"/>
                </a:cubicBezTo>
                <a:cubicBezTo>
                  <a:pt x="1487815" y="99317"/>
                  <a:pt x="1485529" y="106193"/>
                  <a:pt x="1480961" y="112046"/>
                </a:cubicBezTo>
                <a:cubicBezTo>
                  <a:pt x="1476397" y="117903"/>
                  <a:pt x="1470654" y="121810"/>
                  <a:pt x="1463731" y="123757"/>
                </a:cubicBezTo>
                <a:cubicBezTo>
                  <a:pt x="1473487" y="126151"/>
                  <a:pt x="1480763" y="130632"/>
                  <a:pt x="1485555" y="137196"/>
                </a:cubicBezTo>
                <a:cubicBezTo>
                  <a:pt x="1490350" y="143762"/>
                  <a:pt x="1492744" y="150951"/>
                  <a:pt x="1492744" y="158760"/>
                </a:cubicBezTo>
                <a:cubicBezTo>
                  <a:pt x="1492744" y="169757"/>
                  <a:pt x="1488704" y="178697"/>
                  <a:pt x="1480630" y="185569"/>
                </a:cubicBezTo>
                <a:cubicBezTo>
                  <a:pt x="1472555" y="192448"/>
                  <a:pt x="1460624" y="195886"/>
                  <a:pt x="1444835" y="195886"/>
                </a:cubicBezTo>
                <a:lnTo>
                  <a:pt x="1355806" y="195886"/>
                </a:lnTo>
                <a:close/>
                <a:moveTo>
                  <a:pt x="1393467" y="113245"/>
                </a:moveTo>
                <a:lnTo>
                  <a:pt x="1417554" y="113245"/>
                </a:lnTo>
                <a:cubicBezTo>
                  <a:pt x="1429178" y="113245"/>
                  <a:pt x="1437581" y="111779"/>
                  <a:pt x="1442769" y="108853"/>
                </a:cubicBezTo>
                <a:cubicBezTo>
                  <a:pt x="1447964" y="105930"/>
                  <a:pt x="1450559" y="101315"/>
                  <a:pt x="1450559" y="95014"/>
                </a:cubicBezTo>
                <a:cubicBezTo>
                  <a:pt x="1450559" y="89070"/>
                  <a:pt x="1448139" y="84834"/>
                  <a:pt x="1443304" y="82306"/>
                </a:cubicBezTo>
                <a:cubicBezTo>
                  <a:pt x="1438463" y="79775"/>
                  <a:pt x="1429884" y="78512"/>
                  <a:pt x="1417554" y="78512"/>
                </a:cubicBezTo>
                <a:lnTo>
                  <a:pt x="1393467" y="78512"/>
                </a:lnTo>
                <a:close/>
                <a:moveTo>
                  <a:pt x="1393467" y="171932"/>
                </a:moveTo>
                <a:lnTo>
                  <a:pt x="1423012" y="171932"/>
                </a:lnTo>
                <a:cubicBezTo>
                  <a:pt x="1433657" y="171932"/>
                  <a:pt x="1441418" y="170644"/>
                  <a:pt x="1446297" y="168073"/>
                </a:cubicBezTo>
                <a:cubicBezTo>
                  <a:pt x="1451175" y="165503"/>
                  <a:pt x="1453616" y="160888"/>
                  <a:pt x="1453616" y="154232"/>
                </a:cubicBezTo>
                <a:cubicBezTo>
                  <a:pt x="1453616" y="147311"/>
                  <a:pt x="1450822" y="142545"/>
                  <a:pt x="1445235" y="139928"/>
                </a:cubicBezTo>
                <a:cubicBezTo>
                  <a:pt x="1439647" y="137308"/>
                  <a:pt x="1428776" y="136001"/>
                  <a:pt x="1412629" y="136001"/>
                </a:cubicBezTo>
                <a:lnTo>
                  <a:pt x="1393467" y="136001"/>
                </a:lnTo>
                <a:close/>
                <a:moveTo>
                  <a:pt x="1715627" y="96346"/>
                </a:moveTo>
                <a:lnTo>
                  <a:pt x="1678766" y="103000"/>
                </a:lnTo>
                <a:cubicBezTo>
                  <a:pt x="1677528" y="95638"/>
                  <a:pt x="1674710" y="90093"/>
                  <a:pt x="1670317" y="86364"/>
                </a:cubicBezTo>
                <a:cubicBezTo>
                  <a:pt x="1665925" y="82638"/>
                  <a:pt x="1660223" y="80774"/>
                  <a:pt x="1653214" y="80774"/>
                </a:cubicBezTo>
                <a:cubicBezTo>
                  <a:pt x="1643897" y="80774"/>
                  <a:pt x="1636466" y="83988"/>
                  <a:pt x="1630923" y="90424"/>
                </a:cubicBezTo>
                <a:cubicBezTo>
                  <a:pt x="1625379" y="96858"/>
                  <a:pt x="1622611" y="107615"/>
                  <a:pt x="1622611" y="122695"/>
                </a:cubicBezTo>
                <a:cubicBezTo>
                  <a:pt x="1622611" y="139460"/>
                  <a:pt x="1625425" y="151304"/>
                  <a:pt x="1631060" y="158223"/>
                </a:cubicBezTo>
                <a:cubicBezTo>
                  <a:pt x="1636686" y="165142"/>
                  <a:pt x="1644254" y="168606"/>
                  <a:pt x="1653750" y="168606"/>
                </a:cubicBezTo>
                <a:cubicBezTo>
                  <a:pt x="1660845" y="168606"/>
                  <a:pt x="1666659" y="166582"/>
                  <a:pt x="1671186" y="162548"/>
                </a:cubicBezTo>
                <a:cubicBezTo>
                  <a:pt x="1675703" y="158512"/>
                  <a:pt x="1678899" y="151575"/>
                  <a:pt x="1680765" y="141725"/>
                </a:cubicBezTo>
                <a:lnTo>
                  <a:pt x="1717492" y="147982"/>
                </a:lnTo>
                <a:cubicBezTo>
                  <a:pt x="1713676" y="164836"/>
                  <a:pt x="1706357" y="177567"/>
                  <a:pt x="1695535" y="186171"/>
                </a:cubicBezTo>
                <a:cubicBezTo>
                  <a:pt x="1684710" y="194778"/>
                  <a:pt x="1670206" y="199080"/>
                  <a:pt x="1652015" y="199080"/>
                </a:cubicBezTo>
                <a:cubicBezTo>
                  <a:pt x="1631347" y="199080"/>
                  <a:pt x="1614866" y="192560"/>
                  <a:pt x="1602576" y="179517"/>
                </a:cubicBezTo>
                <a:cubicBezTo>
                  <a:pt x="1590293" y="166474"/>
                  <a:pt x="1584148" y="148424"/>
                  <a:pt x="1584148" y="125356"/>
                </a:cubicBezTo>
                <a:cubicBezTo>
                  <a:pt x="1584148" y="102023"/>
                  <a:pt x="1590315" y="83858"/>
                  <a:pt x="1602651" y="70859"/>
                </a:cubicBezTo>
                <a:cubicBezTo>
                  <a:pt x="1614978" y="57863"/>
                  <a:pt x="1631657" y="51364"/>
                  <a:pt x="1652684" y="51364"/>
                </a:cubicBezTo>
                <a:cubicBezTo>
                  <a:pt x="1669900" y="51364"/>
                  <a:pt x="1683579" y="55069"/>
                  <a:pt x="1693742" y="62474"/>
                </a:cubicBezTo>
                <a:cubicBezTo>
                  <a:pt x="1703898" y="69883"/>
                  <a:pt x="1711192" y="81176"/>
                  <a:pt x="1715627" y="96346"/>
                </a:cubicBezTo>
                <a:close/>
                <a:moveTo>
                  <a:pt x="1818579" y="54562"/>
                </a:moveTo>
                <a:lnTo>
                  <a:pt x="1864886" y="54562"/>
                </a:lnTo>
                <a:lnTo>
                  <a:pt x="1900023" y="153035"/>
                </a:lnTo>
                <a:lnTo>
                  <a:pt x="1935414" y="54562"/>
                </a:lnTo>
                <a:lnTo>
                  <a:pt x="1981591" y="54562"/>
                </a:lnTo>
                <a:lnTo>
                  <a:pt x="1981591" y="195886"/>
                </a:lnTo>
                <a:lnTo>
                  <a:pt x="1949793" y="195886"/>
                </a:lnTo>
                <a:lnTo>
                  <a:pt x="1949793" y="102866"/>
                </a:lnTo>
                <a:lnTo>
                  <a:pt x="1915323" y="195886"/>
                </a:lnTo>
                <a:lnTo>
                  <a:pt x="1883384" y="195886"/>
                </a:lnTo>
                <a:lnTo>
                  <a:pt x="1850516" y="102866"/>
                </a:lnTo>
                <a:lnTo>
                  <a:pt x="1850516" y="195886"/>
                </a:lnTo>
                <a:lnTo>
                  <a:pt x="1818579" y="195886"/>
                </a:lnTo>
                <a:close/>
                <a:moveTo>
                  <a:pt x="2008022" y="123228"/>
                </a:moveTo>
                <a:cubicBezTo>
                  <a:pt x="2008022" y="110804"/>
                  <a:pt x="2011086" y="98783"/>
                  <a:pt x="2017206" y="87163"/>
                </a:cubicBezTo>
                <a:cubicBezTo>
                  <a:pt x="2023322" y="75539"/>
                  <a:pt x="2031995" y="66668"/>
                  <a:pt x="2043220" y="60549"/>
                </a:cubicBezTo>
                <a:cubicBezTo>
                  <a:pt x="2054441" y="54425"/>
                  <a:pt x="2066972" y="51364"/>
                  <a:pt x="2080818" y="51364"/>
                </a:cubicBezTo>
                <a:cubicBezTo>
                  <a:pt x="2102198" y="51364"/>
                  <a:pt x="2119720" y="58306"/>
                  <a:pt x="2133378" y="72191"/>
                </a:cubicBezTo>
                <a:cubicBezTo>
                  <a:pt x="2147045" y="86076"/>
                  <a:pt x="2153869" y="103618"/>
                  <a:pt x="2153869" y="124822"/>
                </a:cubicBezTo>
                <a:cubicBezTo>
                  <a:pt x="2153869" y="146206"/>
                  <a:pt x="2146978" y="163929"/>
                  <a:pt x="2133180" y="177987"/>
                </a:cubicBezTo>
                <a:cubicBezTo>
                  <a:pt x="2119385" y="192046"/>
                  <a:pt x="2102019" y="199080"/>
                  <a:pt x="2081081" y="199080"/>
                </a:cubicBezTo>
                <a:cubicBezTo>
                  <a:pt x="2068128" y="199080"/>
                  <a:pt x="2055770" y="196153"/>
                  <a:pt x="2044019" y="190296"/>
                </a:cubicBezTo>
                <a:cubicBezTo>
                  <a:pt x="2032266" y="184442"/>
                  <a:pt x="2023322" y="175860"/>
                  <a:pt x="2017206" y="164545"/>
                </a:cubicBezTo>
                <a:cubicBezTo>
                  <a:pt x="2011086" y="153233"/>
                  <a:pt x="2008022" y="139460"/>
                  <a:pt x="2008022" y="123228"/>
                </a:cubicBezTo>
                <a:close/>
                <a:moveTo>
                  <a:pt x="2046349" y="125222"/>
                </a:moveTo>
                <a:cubicBezTo>
                  <a:pt x="2046349" y="139241"/>
                  <a:pt x="2049671" y="149972"/>
                  <a:pt x="2056327" y="157424"/>
                </a:cubicBezTo>
                <a:cubicBezTo>
                  <a:pt x="2062984" y="164877"/>
                  <a:pt x="2071192" y="168606"/>
                  <a:pt x="2080951" y="168606"/>
                </a:cubicBezTo>
                <a:cubicBezTo>
                  <a:pt x="2090703" y="168606"/>
                  <a:pt x="2098890" y="164877"/>
                  <a:pt x="2105504" y="157424"/>
                </a:cubicBezTo>
                <a:cubicBezTo>
                  <a:pt x="2112109" y="149972"/>
                  <a:pt x="2115414" y="139150"/>
                  <a:pt x="2115414" y="124956"/>
                </a:cubicBezTo>
                <a:cubicBezTo>
                  <a:pt x="2115414" y="111118"/>
                  <a:pt x="2112109" y="100469"/>
                  <a:pt x="2105504" y="93016"/>
                </a:cubicBezTo>
                <a:cubicBezTo>
                  <a:pt x="2098890" y="85564"/>
                  <a:pt x="2090703" y="81839"/>
                  <a:pt x="2080951" y="81839"/>
                </a:cubicBezTo>
                <a:cubicBezTo>
                  <a:pt x="2071192" y="81839"/>
                  <a:pt x="2062984" y="85564"/>
                  <a:pt x="2056327" y="93016"/>
                </a:cubicBezTo>
                <a:cubicBezTo>
                  <a:pt x="2049671" y="100469"/>
                  <a:pt x="2046349" y="111208"/>
                  <a:pt x="2046349" y="125222"/>
                </a:cubicBezTo>
                <a:close/>
                <a:moveTo>
                  <a:pt x="2180948" y="54562"/>
                </a:moveTo>
                <a:lnTo>
                  <a:pt x="2227255" y="54562"/>
                </a:lnTo>
                <a:lnTo>
                  <a:pt x="2262391" y="153035"/>
                </a:lnTo>
                <a:lnTo>
                  <a:pt x="2297787" y="54562"/>
                </a:lnTo>
                <a:lnTo>
                  <a:pt x="2343964" y="54562"/>
                </a:lnTo>
                <a:lnTo>
                  <a:pt x="2343964" y="195886"/>
                </a:lnTo>
                <a:lnTo>
                  <a:pt x="2312159" y="195886"/>
                </a:lnTo>
                <a:lnTo>
                  <a:pt x="2312159" y="102866"/>
                </a:lnTo>
                <a:lnTo>
                  <a:pt x="2277694" y="195886"/>
                </a:lnTo>
                <a:lnTo>
                  <a:pt x="2245755" y="195886"/>
                </a:lnTo>
                <a:lnTo>
                  <a:pt x="2212884" y="102866"/>
                </a:lnTo>
                <a:lnTo>
                  <a:pt x="2212884" y="195886"/>
                </a:lnTo>
                <a:lnTo>
                  <a:pt x="2180948" y="195886"/>
                </a:lnTo>
                <a:close/>
                <a:moveTo>
                  <a:pt x="2463336" y="150904"/>
                </a:moveTo>
                <a:lnTo>
                  <a:pt x="2500596" y="157162"/>
                </a:lnTo>
                <a:cubicBezTo>
                  <a:pt x="2495804" y="170823"/>
                  <a:pt x="2488237" y="181228"/>
                  <a:pt x="2477908" y="188367"/>
                </a:cubicBezTo>
                <a:cubicBezTo>
                  <a:pt x="2467570" y="195509"/>
                  <a:pt x="2454638" y="199080"/>
                  <a:pt x="2439115" y="199080"/>
                </a:cubicBezTo>
                <a:cubicBezTo>
                  <a:pt x="2414538" y="199080"/>
                  <a:pt x="2396354" y="191048"/>
                  <a:pt x="2384553" y="174992"/>
                </a:cubicBezTo>
                <a:cubicBezTo>
                  <a:pt x="2375237" y="162130"/>
                  <a:pt x="2370578" y="145893"/>
                  <a:pt x="2370578" y="126288"/>
                </a:cubicBezTo>
                <a:cubicBezTo>
                  <a:pt x="2370578" y="102866"/>
                  <a:pt x="2376702" y="84524"/>
                  <a:pt x="2388949" y="71261"/>
                </a:cubicBezTo>
                <a:cubicBezTo>
                  <a:pt x="2401185" y="57996"/>
                  <a:pt x="2416665" y="51364"/>
                  <a:pt x="2435389" y="51364"/>
                </a:cubicBezTo>
                <a:cubicBezTo>
                  <a:pt x="2456416" y="51364"/>
                  <a:pt x="2473006" y="58306"/>
                  <a:pt x="2485159" y="72191"/>
                </a:cubicBezTo>
                <a:cubicBezTo>
                  <a:pt x="2497313" y="86076"/>
                  <a:pt x="2503123" y="107348"/>
                  <a:pt x="2502591" y="136001"/>
                </a:cubicBezTo>
                <a:lnTo>
                  <a:pt x="2408908" y="136001"/>
                </a:lnTo>
                <a:cubicBezTo>
                  <a:pt x="2409174" y="147092"/>
                  <a:pt x="2412187" y="155721"/>
                  <a:pt x="2417954" y="161885"/>
                </a:cubicBezTo>
                <a:cubicBezTo>
                  <a:pt x="2423721" y="168048"/>
                  <a:pt x="2430907" y="171133"/>
                  <a:pt x="2439511" y="171133"/>
                </a:cubicBezTo>
                <a:cubicBezTo>
                  <a:pt x="2445369" y="171133"/>
                  <a:pt x="2450290" y="169538"/>
                  <a:pt x="2454285" y="166341"/>
                </a:cubicBezTo>
                <a:cubicBezTo>
                  <a:pt x="2458274" y="163148"/>
                  <a:pt x="2461294" y="158004"/>
                  <a:pt x="2463336" y="150904"/>
                </a:cubicBezTo>
                <a:close/>
                <a:moveTo>
                  <a:pt x="2465460" y="113115"/>
                </a:moveTo>
                <a:cubicBezTo>
                  <a:pt x="2465193" y="102290"/>
                  <a:pt x="2462407" y="94060"/>
                  <a:pt x="2457079" y="88427"/>
                </a:cubicBezTo>
                <a:cubicBezTo>
                  <a:pt x="2451758" y="82797"/>
                  <a:pt x="2445278" y="79977"/>
                  <a:pt x="2437654" y="79977"/>
                </a:cubicBezTo>
                <a:cubicBezTo>
                  <a:pt x="2429489" y="79977"/>
                  <a:pt x="2422746" y="82948"/>
                  <a:pt x="2417425" y="88895"/>
                </a:cubicBezTo>
                <a:cubicBezTo>
                  <a:pt x="2412097" y="94839"/>
                  <a:pt x="2409484" y="102910"/>
                  <a:pt x="2409570" y="113115"/>
                </a:cubicBezTo>
                <a:close/>
                <a:moveTo>
                  <a:pt x="2531599" y="54562"/>
                </a:moveTo>
                <a:lnTo>
                  <a:pt x="2568999" y="54562"/>
                </a:lnTo>
                <a:lnTo>
                  <a:pt x="2568999" y="106326"/>
                </a:lnTo>
                <a:lnTo>
                  <a:pt x="2622492" y="106326"/>
                </a:lnTo>
                <a:lnTo>
                  <a:pt x="2622492" y="54562"/>
                </a:lnTo>
                <a:lnTo>
                  <a:pt x="2660019" y="54562"/>
                </a:lnTo>
                <a:lnTo>
                  <a:pt x="2660019" y="195886"/>
                </a:lnTo>
                <a:lnTo>
                  <a:pt x="2622492" y="195886"/>
                </a:lnTo>
                <a:lnTo>
                  <a:pt x="2622492" y="136533"/>
                </a:lnTo>
                <a:lnTo>
                  <a:pt x="2568999" y="136533"/>
                </a:lnTo>
                <a:lnTo>
                  <a:pt x="2568999" y="195886"/>
                </a:lnTo>
                <a:lnTo>
                  <a:pt x="2531599" y="195886"/>
                </a:lnTo>
                <a:close/>
                <a:moveTo>
                  <a:pt x="2680909" y="54562"/>
                </a:moveTo>
                <a:lnTo>
                  <a:pt x="2808796" y="54562"/>
                </a:lnTo>
                <a:lnTo>
                  <a:pt x="2808796" y="84769"/>
                </a:lnTo>
                <a:lnTo>
                  <a:pt x="2763551" y="84769"/>
                </a:lnTo>
                <a:lnTo>
                  <a:pt x="2763551" y="195886"/>
                </a:lnTo>
                <a:lnTo>
                  <a:pt x="2726162" y="195886"/>
                </a:lnTo>
                <a:lnTo>
                  <a:pt x="2726162" y="84769"/>
                </a:lnTo>
                <a:lnTo>
                  <a:pt x="2680909" y="84769"/>
                </a:lnTo>
                <a:close/>
                <a:moveTo>
                  <a:pt x="2854743" y="97675"/>
                </a:moveTo>
                <a:lnTo>
                  <a:pt x="2820805" y="91552"/>
                </a:lnTo>
                <a:cubicBezTo>
                  <a:pt x="2824621" y="77889"/>
                  <a:pt x="2831181" y="67774"/>
                  <a:pt x="2840497" y="61211"/>
                </a:cubicBezTo>
                <a:cubicBezTo>
                  <a:pt x="2849818" y="54645"/>
                  <a:pt x="2863656" y="51364"/>
                  <a:pt x="2882016" y="51364"/>
                </a:cubicBezTo>
                <a:cubicBezTo>
                  <a:pt x="2898703" y="51364"/>
                  <a:pt x="2911118" y="53338"/>
                  <a:pt x="2919283" y="57286"/>
                </a:cubicBezTo>
                <a:cubicBezTo>
                  <a:pt x="2927444" y="61236"/>
                  <a:pt x="2933193" y="66247"/>
                  <a:pt x="2936520" y="72324"/>
                </a:cubicBezTo>
                <a:cubicBezTo>
                  <a:pt x="2939843" y="78404"/>
                  <a:pt x="2941509" y="89561"/>
                  <a:pt x="2941509" y="105793"/>
                </a:cubicBezTo>
                <a:lnTo>
                  <a:pt x="2941103" y="149442"/>
                </a:lnTo>
                <a:cubicBezTo>
                  <a:pt x="2941103" y="161863"/>
                  <a:pt x="2941704" y="171021"/>
                  <a:pt x="2942903" y="176918"/>
                </a:cubicBezTo>
                <a:cubicBezTo>
                  <a:pt x="2944101" y="182822"/>
                  <a:pt x="2946344" y="189144"/>
                  <a:pt x="2949625" y="195886"/>
                </a:cubicBezTo>
                <a:lnTo>
                  <a:pt x="2912627" y="195886"/>
                </a:lnTo>
                <a:cubicBezTo>
                  <a:pt x="2911656" y="193398"/>
                  <a:pt x="2910456" y="189719"/>
                  <a:pt x="2909034" y="184842"/>
                </a:cubicBezTo>
                <a:cubicBezTo>
                  <a:pt x="2908418" y="182624"/>
                  <a:pt x="2907965" y="181159"/>
                  <a:pt x="2907698" y="180449"/>
                </a:cubicBezTo>
                <a:cubicBezTo>
                  <a:pt x="2901315" y="186660"/>
                  <a:pt x="2894487" y="191318"/>
                  <a:pt x="2887211" y="194422"/>
                </a:cubicBezTo>
                <a:cubicBezTo>
                  <a:pt x="2879939" y="197525"/>
                  <a:pt x="2872174" y="199080"/>
                  <a:pt x="2863919" y="199080"/>
                </a:cubicBezTo>
                <a:cubicBezTo>
                  <a:pt x="2849371" y="199080"/>
                  <a:pt x="2837905" y="195131"/>
                  <a:pt x="2829521" y="187236"/>
                </a:cubicBezTo>
                <a:cubicBezTo>
                  <a:pt x="2821136" y="179341"/>
                  <a:pt x="2816950" y="169359"/>
                  <a:pt x="2816950" y="157295"/>
                </a:cubicBezTo>
                <a:cubicBezTo>
                  <a:pt x="2816950" y="149310"/>
                  <a:pt x="2818854" y="142189"/>
                  <a:pt x="2822674" y="135932"/>
                </a:cubicBezTo>
                <a:cubicBezTo>
                  <a:pt x="2826487" y="129679"/>
                  <a:pt x="2831828" y="124887"/>
                  <a:pt x="2838704" y="121561"/>
                </a:cubicBezTo>
                <a:cubicBezTo>
                  <a:pt x="2845580" y="118235"/>
                  <a:pt x="2855491" y="115329"/>
                  <a:pt x="2868444" y="112849"/>
                </a:cubicBezTo>
                <a:cubicBezTo>
                  <a:pt x="2885925" y="109562"/>
                  <a:pt x="2898032" y="106503"/>
                  <a:pt x="2904779" y="103665"/>
                </a:cubicBezTo>
                <a:lnTo>
                  <a:pt x="2904779" y="99939"/>
                </a:lnTo>
                <a:cubicBezTo>
                  <a:pt x="2904779" y="92753"/>
                  <a:pt x="2903000" y="87628"/>
                  <a:pt x="2899451" y="84567"/>
                </a:cubicBezTo>
                <a:cubicBezTo>
                  <a:pt x="2895901" y="81508"/>
                  <a:pt x="2889209" y="79977"/>
                  <a:pt x="2879360" y="79977"/>
                </a:cubicBezTo>
                <a:cubicBezTo>
                  <a:pt x="2872707" y="79977"/>
                  <a:pt x="2867515" y="81284"/>
                  <a:pt x="2863785" y="83902"/>
                </a:cubicBezTo>
                <a:cubicBezTo>
                  <a:pt x="2860063" y="86519"/>
                  <a:pt x="2857050" y="91109"/>
                  <a:pt x="2854743" y="97675"/>
                </a:cubicBezTo>
                <a:close/>
                <a:moveTo>
                  <a:pt x="2904779" y="128019"/>
                </a:moveTo>
                <a:cubicBezTo>
                  <a:pt x="2899987" y="129614"/>
                  <a:pt x="2892398" y="131523"/>
                  <a:pt x="2882016" y="133740"/>
                </a:cubicBezTo>
                <a:cubicBezTo>
                  <a:pt x="2871640" y="135958"/>
                  <a:pt x="2864855" y="138128"/>
                  <a:pt x="2861658" y="140263"/>
                </a:cubicBezTo>
                <a:cubicBezTo>
                  <a:pt x="2856780" y="143719"/>
                  <a:pt x="2854339" y="148112"/>
                  <a:pt x="2854339" y="153435"/>
                </a:cubicBezTo>
                <a:cubicBezTo>
                  <a:pt x="2854339" y="158670"/>
                  <a:pt x="2856294" y="163195"/>
                  <a:pt x="2860193" y="167008"/>
                </a:cubicBezTo>
                <a:cubicBezTo>
                  <a:pt x="2864099" y="170823"/>
                  <a:pt x="2869064" y="172732"/>
                  <a:pt x="2875101" y="172732"/>
                </a:cubicBezTo>
                <a:cubicBezTo>
                  <a:pt x="2881840" y="172732"/>
                  <a:pt x="2888276" y="170517"/>
                  <a:pt x="2894396" y="166078"/>
                </a:cubicBezTo>
                <a:cubicBezTo>
                  <a:pt x="2898921" y="162705"/>
                  <a:pt x="2901892" y="158580"/>
                  <a:pt x="2903310" y="153702"/>
                </a:cubicBezTo>
                <a:cubicBezTo>
                  <a:pt x="2904286" y="150505"/>
                  <a:pt x="2904779" y="144428"/>
                  <a:pt x="2904779" y="135471"/>
                </a:cubicBezTo>
                <a:close/>
                <a:moveTo>
                  <a:pt x="3052307" y="54562"/>
                </a:moveTo>
                <a:lnTo>
                  <a:pt x="3134146" y="54562"/>
                </a:lnTo>
                <a:cubicBezTo>
                  <a:pt x="3150911" y="54562"/>
                  <a:pt x="3163471" y="57621"/>
                  <a:pt x="3171809" y="63742"/>
                </a:cubicBezTo>
                <a:cubicBezTo>
                  <a:pt x="3180146" y="69866"/>
                  <a:pt x="3184319" y="79088"/>
                  <a:pt x="3184319" y="91421"/>
                </a:cubicBezTo>
                <a:cubicBezTo>
                  <a:pt x="3184319" y="99317"/>
                  <a:pt x="3182033" y="106193"/>
                  <a:pt x="3177464" y="112046"/>
                </a:cubicBezTo>
                <a:cubicBezTo>
                  <a:pt x="3172896" y="117903"/>
                  <a:pt x="3167150" y="121810"/>
                  <a:pt x="3160231" y="123757"/>
                </a:cubicBezTo>
                <a:cubicBezTo>
                  <a:pt x="3169988" y="126151"/>
                  <a:pt x="3177267" y="130632"/>
                  <a:pt x="3182057" y="137196"/>
                </a:cubicBezTo>
                <a:cubicBezTo>
                  <a:pt x="3186849" y="143762"/>
                  <a:pt x="3189243" y="150951"/>
                  <a:pt x="3189243" y="158760"/>
                </a:cubicBezTo>
                <a:cubicBezTo>
                  <a:pt x="3189243" y="169757"/>
                  <a:pt x="3185204" y="178697"/>
                  <a:pt x="3177130" y="185569"/>
                </a:cubicBezTo>
                <a:cubicBezTo>
                  <a:pt x="3169059" y="192448"/>
                  <a:pt x="3157121" y="195886"/>
                  <a:pt x="3141331" y="195886"/>
                </a:cubicBezTo>
                <a:lnTo>
                  <a:pt x="3052307" y="195886"/>
                </a:lnTo>
                <a:close/>
                <a:moveTo>
                  <a:pt x="3089966" y="113245"/>
                </a:moveTo>
                <a:lnTo>
                  <a:pt x="3114050" y="113245"/>
                </a:lnTo>
                <a:cubicBezTo>
                  <a:pt x="3125675" y="113245"/>
                  <a:pt x="3134077" y="111779"/>
                  <a:pt x="3139269" y="108853"/>
                </a:cubicBezTo>
                <a:cubicBezTo>
                  <a:pt x="3144463" y="105930"/>
                  <a:pt x="3147055" y="101315"/>
                  <a:pt x="3147055" y="95014"/>
                </a:cubicBezTo>
                <a:cubicBezTo>
                  <a:pt x="3147055" y="89070"/>
                  <a:pt x="3144636" y="84834"/>
                  <a:pt x="3139805" y="82306"/>
                </a:cubicBezTo>
                <a:cubicBezTo>
                  <a:pt x="3134966" y="79775"/>
                  <a:pt x="3126388" y="78512"/>
                  <a:pt x="3114050" y="78512"/>
                </a:cubicBezTo>
                <a:lnTo>
                  <a:pt x="3089966" y="78512"/>
                </a:lnTo>
                <a:close/>
                <a:moveTo>
                  <a:pt x="3089966" y="171932"/>
                </a:moveTo>
                <a:lnTo>
                  <a:pt x="3119511" y="171932"/>
                </a:lnTo>
                <a:cubicBezTo>
                  <a:pt x="3130156" y="171932"/>
                  <a:pt x="3137915" y="170644"/>
                  <a:pt x="3142800" y="168073"/>
                </a:cubicBezTo>
                <a:cubicBezTo>
                  <a:pt x="3147678" y="165503"/>
                  <a:pt x="3150120" y="160888"/>
                  <a:pt x="3150120" y="154232"/>
                </a:cubicBezTo>
                <a:cubicBezTo>
                  <a:pt x="3150120" y="147311"/>
                  <a:pt x="3147318" y="142545"/>
                  <a:pt x="3141738" y="139928"/>
                </a:cubicBezTo>
                <a:cubicBezTo>
                  <a:pt x="3136147" y="137308"/>
                  <a:pt x="3125278" y="136001"/>
                  <a:pt x="3109129" y="136001"/>
                </a:cubicBezTo>
                <a:lnTo>
                  <a:pt x="3089966" y="136001"/>
                </a:lnTo>
                <a:close/>
                <a:moveTo>
                  <a:pt x="3219710" y="54562"/>
                </a:moveTo>
                <a:lnTo>
                  <a:pt x="3257107" y="54562"/>
                </a:lnTo>
                <a:lnTo>
                  <a:pt x="3257107" y="113245"/>
                </a:lnTo>
                <a:lnTo>
                  <a:pt x="3294638" y="113245"/>
                </a:lnTo>
                <a:cubicBezTo>
                  <a:pt x="3309361" y="113245"/>
                  <a:pt x="3320608" y="114285"/>
                  <a:pt x="3328369" y="116373"/>
                </a:cubicBezTo>
                <a:cubicBezTo>
                  <a:pt x="3336131" y="118458"/>
                  <a:pt x="3342694" y="123009"/>
                  <a:pt x="3348068" y="130014"/>
                </a:cubicBezTo>
                <a:cubicBezTo>
                  <a:pt x="3353429" y="137023"/>
                  <a:pt x="3356119" y="145274"/>
                  <a:pt x="3356119" y="154764"/>
                </a:cubicBezTo>
                <a:cubicBezTo>
                  <a:pt x="3356119" y="168426"/>
                  <a:pt x="3351409" y="178697"/>
                  <a:pt x="3342010" y="185569"/>
                </a:cubicBezTo>
                <a:cubicBezTo>
                  <a:pt x="3332610" y="192448"/>
                  <a:pt x="3318501" y="195886"/>
                  <a:pt x="3299695" y="195886"/>
                </a:cubicBezTo>
                <a:lnTo>
                  <a:pt x="3219710" y="195886"/>
                </a:lnTo>
                <a:close/>
                <a:moveTo>
                  <a:pt x="3257107" y="172198"/>
                </a:moveTo>
                <a:lnTo>
                  <a:pt x="3291836" y="172198"/>
                </a:lnTo>
                <a:cubicBezTo>
                  <a:pt x="3300890" y="172198"/>
                  <a:pt x="3307450" y="170780"/>
                  <a:pt x="3311535" y="167936"/>
                </a:cubicBezTo>
                <a:cubicBezTo>
                  <a:pt x="3315615" y="165099"/>
                  <a:pt x="3317655" y="160488"/>
                  <a:pt x="3317655" y="154101"/>
                </a:cubicBezTo>
                <a:cubicBezTo>
                  <a:pt x="3317655" y="147268"/>
                  <a:pt x="3315016" y="142588"/>
                  <a:pt x="3309736" y="140061"/>
                </a:cubicBezTo>
                <a:cubicBezTo>
                  <a:pt x="3304462" y="137534"/>
                  <a:pt x="3294990" y="136267"/>
                  <a:pt x="3281325" y="136267"/>
                </a:cubicBezTo>
                <a:lnTo>
                  <a:pt x="3257107" y="136267"/>
                </a:lnTo>
                <a:close/>
                <a:moveTo>
                  <a:pt x="3377405" y="54562"/>
                </a:moveTo>
                <a:lnTo>
                  <a:pt x="3414801" y="54562"/>
                </a:lnTo>
                <a:lnTo>
                  <a:pt x="3414801" y="195886"/>
                </a:lnTo>
                <a:lnTo>
                  <a:pt x="3377405" y="195886"/>
                </a:lnTo>
                <a:close/>
                <a:moveTo>
                  <a:pt x="3434227" y="195886"/>
                </a:moveTo>
                <a:lnTo>
                  <a:pt x="3485200" y="123095"/>
                </a:lnTo>
                <a:lnTo>
                  <a:pt x="3436359" y="54562"/>
                </a:lnTo>
                <a:lnTo>
                  <a:pt x="3482006" y="54562"/>
                </a:lnTo>
                <a:lnTo>
                  <a:pt x="3507023" y="93420"/>
                </a:lnTo>
                <a:lnTo>
                  <a:pt x="3533372" y="54562"/>
                </a:lnTo>
                <a:lnTo>
                  <a:pt x="3577284" y="54562"/>
                </a:lnTo>
                <a:lnTo>
                  <a:pt x="3529382" y="121496"/>
                </a:lnTo>
                <a:lnTo>
                  <a:pt x="3581676" y="195886"/>
                </a:lnTo>
                <a:lnTo>
                  <a:pt x="3535765" y="195886"/>
                </a:lnTo>
                <a:lnTo>
                  <a:pt x="3507023" y="152103"/>
                </a:lnTo>
                <a:lnTo>
                  <a:pt x="3478011" y="195886"/>
                </a:lnTo>
                <a:close/>
                <a:moveTo>
                  <a:pt x="3588855" y="123228"/>
                </a:moveTo>
                <a:cubicBezTo>
                  <a:pt x="3588855" y="110804"/>
                  <a:pt x="3591911" y="98783"/>
                  <a:pt x="3598034" y="87163"/>
                </a:cubicBezTo>
                <a:cubicBezTo>
                  <a:pt x="3604151" y="75539"/>
                  <a:pt x="3612830" y="66668"/>
                  <a:pt x="3624048" y="60549"/>
                </a:cubicBezTo>
                <a:cubicBezTo>
                  <a:pt x="3635274" y="54425"/>
                  <a:pt x="3647801" y="51364"/>
                  <a:pt x="3661643" y="51364"/>
                </a:cubicBezTo>
                <a:cubicBezTo>
                  <a:pt x="3683023" y="51364"/>
                  <a:pt x="3700547" y="58306"/>
                  <a:pt x="3714206" y="72191"/>
                </a:cubicBezTo>
                <a:cubicBezTo>
                  <a:pt x="3727872" y="86076"/>
                  <a:pt x="3734702" y="103618"/>
                  <a:pt x="3734702" y="124822"/>
                </a:cubicBezTo>
                <a:cubicBezTo>
                  <a:pt x="3734702" y="146206"/>
                  <a:pt x="3727807" y="163929"/>
                  <a:pt x="3714009" y="177987"/>
                </a:cubicBezTo>
                <a:cubicBezTo>
                  <a:pt x="3700217" y="192046"/>
                  <a:pt x="3682846" y="199080"/>
                  <a:pt x="3661909" y="199080"/>
                </a:cubicBezTo>
                <a:cubicBezTo>
                  <a:pt x="3648957" y="199080"/>
                  <a:pt x="3636602" y="196153"/>
                  <a:pt x="3624847" y="190296"/>
                </a:cubicBezTo>
                <a:cubicBezTo>
                  <a:pt x="3613093" y="184442"/>
                  <a:pt x="3604151" y="175860"/>
                  <a:pt x="3598034" y="164545"/>
                </a:cubicBezTo>
                <a:cubicBezTo>
                  <a:pt x="3591911" y="153233"/>
                  <a:pt x="3588855" y="139460"/>
                  <a:pt x="3588855" y="123228"/>
                </a:cubicBezTo>
                <a:close/>
                <a:moveTo>
                  <a:pt x="3627176" y="125222"/>
                </a:moveTo>
                <a:cubicBezTo>
                  <a:pt x="3627176" y="139241"/>
                  <a:pt x="3630504" y="149972"/>
                  <a:pt x="3637156" y="157424"/>
                </a:cubicBezTo>
                <a:cubicBezTo>
                  <a:pt x="3643812" y="164877"/>
                  <a:pt x="3652020" y="168606"/>
                  <a:pt x="3661776" y="168606"/>
                </a:cubicBezTo>
                <a:cubicBezTo>
                  <a:pt x="3671536" y="168606"/>
                  <a:pt x="3679718" y="164877"/>
                  <a:pt x="3686331" y="157424"/>
                </a:cubicBezTo>
                <a:cubicBezTo>
                  <a:pt x="3692938" y="149972"/>
                  <a:pt x="3696242" y="139150"/>
                  <a:pt x="3696242" y="124956"/>
                </a:cubicBezTo>
                <a:cubicBezTo>
                  <a:pt x="3696242" y="111118"/>
                  <a:pt x="3692938" y="100469"/>
                  <a:pt x="3686331" y="93016"/>
                </a:cubicBezTo>
                <a:cubicBezTo>
                  <a:pt x="3679718" y="85564"/>
                  <a:pt x="3671536" y="81839"/>
                  <a:pt x="3661776" y="81839"/>
                </a:cubicBezTo>
                <a:cubicBezTo>
                  <a:pt x="3652020" y="81839"/>
                  <a:pt x="3643812" y="85564"/>
                  <a:pt x="3637156" y="93016"/>
                </a:cubicBezTo>
                <a:cubicBezTo>
                  <a:pt x="3630504" y="100469"/>
                  <a:pt x="3627176" y="111208"/>
                  <a:pt x="3627176" y="125222"/>
                </a:cubicBezTo>
                <a:close/>
                <a:moveTo>
                  <a:pt x="3877553" y="195886"/>
                </a:moveTo>
                <a:lnTo>
                  <a:pt x="3770558" y="195886"/>
                </a:lnTo>
                <a:lnTo>
                  <a:pt x="3770558" y="233151"/>
                </a:lnTo>
                <a:lnTo>
                  <a:pt x="3740216" y="233151"/>
                </a:lnTo>
                <a:lnTo>
                  <a:pt x="3740216" y="165276"/>
                </a:lnTo>
                <a:lnTo>
                  <a:pt x="3755520" y="165276"/>
                </a:lnTo>
                <a:cubicBezTo>
                  <a:pt x="3761903" y="158180"/>
                  <a:pt x="3767188" y="147092"/>
                  <a:pt x="3771352" y="132008"/>
                </a:cubicBezTo>
                <a:cubicBezTo>
                  <a:pt x="3775525" y="116928"/>
                  <a:pt x="3778009" y="91109"/>
                  <a:pt x="3778805" y="54562"/>
                </a:cubicBezTo>
                <a:lnTo>
                  <a:pt x="3892857" y="54562"/>
                </a:lnTo>
                <a:lnTo>
                  <a:pt x="3892857" y="165276"/>
                </a:lnTo>
                <a:lnTo>
                  <a:pt x="3908026" y="165276"/>
                </a:lnTo>
                <a:lnTo>
                  <a:pt x="3908026" y="233151"/>
                </a:lnTo>
                <a:lnTo>
                  <a:pt x="3877553" y="233151"/>
                </a:lnTo>
                <a:close/>
                <a:moveTo>
                  <a:pt x="3855860" y="165276"/>
                </a:moveTo>
                <a:lnTo>
                  <a:pt x="3855996" y="85302"/>
                </a:lnTo>
                <a:lnTo>
                  <a:pt x="3810748" y="85302"/>
                </a:lnTo>
                <a:cubicBezTo>
                  <a:pt x="3809235" y="124337"/>
                  <a:pt x="3803029" y="150994"/>
                  <a:pt x="3792117" y="165276"/>
                </a:cubicBezTo>
                <a:close/>
                <a:moveTo>
                  <a:pt x="3961652" y="97675"/>
                </a:moveTo>
                <a:lnTo>
                  <a:pt x="3927719" y="91552"/>
                </a:lnTo>
                <a:cubicBezTo>
                  <a:pt x="3931532" y="77889"/>
                  <a:pt x="3938097" y="67774"/>
                  <a:pt x="3947415" y="61211"/>
                </a:cubicBezTo>
                <a:cubicBezTo>
                  <a:pt x="3956735" y="54645"/>
                  <a:pt x="3970574" y="51364"/>
                  <a:pt x="3988933" y="51364"/>
                </a:cubicBezTo>
                <a:cubicBezTo>
                  <a:pt x="4005612" y="51364"/>
                  <a:pt x="4018039" y="53338"/>
                  <a:pt x="4026201" y="57286"/>
                </a:cubicBezTo>
                <a:cubicBezTo>
                  <a:pt x="4034362" y="61236"/>
                  <a:pt x="4040104" y="66247"/>
                  <a:pt x="4043430" y="72324"/>
                </a:cubicBezTo>
                <a:cubicBezTo>
                  <a:pt x="4046760" y="78404"/>
                  <a:pt x="4048420" y="89561"/>
                  <a:pt x="4048420" y="105793"/>
                </a:cubicBezTo>
                <a:lnTo>
                  <a:pt x="4048020" y="149442"/>
                </a:lnTo>
                <a:cubicBezTo>
                  <a:pt x="4048020" y="161863"/>
                  <a:pt x="4048618" y="171021"/>
                  <a:pt x="4049821" y="176918"/>
                </a:cubicBezTo>
                <a:cubicBezTo>
                  <a:pt x="4051020" y="182822"/>
                  <a:pt x="4053255" y="189144"/>
                  <a:pt x="4056533" y="195886"/>
                </a:cubicBezTo>
                <a:lnTo>
                  <a:pt x="4019543" y="195886"/>
                </a:lnTo>
                <a:cubicBezTo>
                  <a:pt x="4018564" y="193398"/>
                  <a:pt x="4017366" y="189719"/>
                  <a:pt x="4015951" y="184842"/>
                </a:cubicBezTo>
                <a:cubicBezTo>
                  <a:pt x="4015329" y="182624"/>
                  <a:pt x="4014886" y="181159"/>
                  <a:pt x="4014619" y="180449"/>
                </a:cubicBezTo>
                <a:cubicBezTo>
                  <a:pt x="4008226" y="186660"/>
                  <a:pt x="4001403" y="191318"/>
                  <a:pt x="3994129" y="194422"/>
                </a:cubicBezTo>
                <a:cubicBezTo>
                  <a:pt x="3986852" y="197525"/>
                  <a:pt x="3979091" y="199080"/>
                  <a:pt x="3970837" y="199080"/>
                </a:cubicBezTo>
                <a:cubicBezTo>
                  <a:pt x="3956285" y="199080"/>
                  <a:pt x="3944822" y="195131"/>
                  <a:pt x="3936438" y="187236"/>
                </a:cubicBezTo>
                <a:cubicBezTo>
                  <a:pt x="3928054" y="179341"/>
                  <a:pt x="3923859" y="169359"/>
                  <a:pt x="3923859" y="157295"/>
                </a:cubicBezTo>
                <a:cubicBezTo>
                  <a:pt x="3923859" y="149310"/>
                  <a:pt x="3925771" y="142189"/>
                  <a:pt x="3929583" y="135932"/>
                </a:cubicBezTo>
                <a:cubicBezTo>
                  <a:pt x="3933396" y="129679"/>
                  <a:pt x="3938745" y="124887"/>
                  <a:pt x="3945622" y="121561"/>
                </a:cubicBezTo>
                <a:cubicBezTo>
                  <a:pt x="3952490" y="118235"/>
                  <a:pt x="3962409" y="115329"/>
                  <a:pt x="3975362" y="112849"/>
                </a:cubicBezTo>
                <a:cubicBezTo>
                  <a:pt x="3992840" y="109562"/>
                  <a:pt x="4004951" y="106503"/>
                  <a:pt x="4011689" y="103665"/>
                </a:cubicBezTo>
                <a:lnTo>
                  <a:pt x="4011689" y="99939"/>
                </a:lnTo>
                <a:cubicBezTo>
                  <a:pt x="4011689" y="92753"/>
                  <a:pt x="4009917" y="87628"/>
                  <a:pt x="4006368" y="84567"/>
                </a:cubicBezTo>
                <a:cubicBezTo>
                  <a:pt x="4002819" y="81508"/>
                  <a:pt x="3996119" y="79977"/>
                  <a:pt x="3986276" y="79977"/>
                </a:cubicBezTo>
                <a:cubicBezTo>
                  <a:pt x="3979620" y="79977"/>
                  <a:pt x="3974432" y="81284"/>
                  <a:pt x="3970706" y="83902"/>
                </a:cubicBezTo>
                <a:cubicBezTo>
                  <a:pt x="3966974" y="86519"/>
                  <a:pt x="3963964" y="91109"/>
                  <a:pt x="3961652" y="97675"/>
                </a:cubicBezTo>
                <a:close/>
                <a:moveTo>
                  <a:pt x="4011689" y="128019"/>
                </a:moveTo>
                <a:cubicBezTo>
                  <a:pt x="4006897" y="129614"/>
                  <a:pt x="3999319" y="131523"/>
                  <a:pt x="3988933" y="133740"/>
                </a:cubicBezTo>
                <a:cubicBezTo>
                  <a:pt x="3978551" y="135958"/>
                  <a:pt x="3971765" y="138128"/>
                  <a:pt x="3968578" y="140263"/>
                </a:cubicBezTo>
                <a:cubicBezTo>
                  <a:pt x="3963696" y="143719"/>
                  <a:pt x="3961257" y="148112"/>
                  <a:pt x="3961257" y="153435"/>
                </a:cubicBezTo>
                <a:cubicBezTo>
                  <a:pt x="3961257" y="158670"/>
                  <a:pt x="3963204" y="163195"/>
                  <a:pt x="3967113" y="167008"/>
                </a:cubicBezTo>
                <a:cubicBezTo>
                  <a:pt x="3971016" y="170823"/>
                  <a:pt x="3975980" y="172732"/>
                  <a:pt x="3982014" y="172732"/>
                </a:cubicBezTo>
                <a:cubicBezTo>
                  <a:pt x="3988760" y="172732"/>
                  <a:pt x="3995190" y="170517"/>
                  <a:pt x="4001314" y="166078"/>
                </a:cubicBezTo>
                <a:cubicBezTo>
                  <a:pt x="4005832" y="162705"/>
                  <a:pt x="4008808" y="158580"/>
                  <a:pt x="4010227" y="153702"/>
                </a:cubicBezTo>
                <a:cubicBezTo>
                  <a:pt x="4011202" y="150505"/>
                  <a:pt x="4011689" y="144428"/>
                  <a:pt x="4011689" y="135471"/>
                </a:cubicBezTo>
                <a:close/>
                <a:moveTo>
                  <a:pt x="4155724" y="54562"/>
                </a:moveTo>
                <a:lnTo>
                  <a:pt x="4193115" y="54562"/>
                </a:lnTo>
                <a:lnTo>
                  <a:pt x="4193115" y="106326"/>
                </a:lnTo>
                <a:lnTo>
                  <a:pt x="4246617" y="106326"/>
                </a:lnTo>
                <a:lnTo>
                  <a:pt x="4246617" y="54562"/>
                </a:lnTo>
                <a:lnTo>
                  <a:pt x="4284137" y="54562"/>
                </a:lnTo>
                <a:lnTo>
                  <a:pt x="4284137" y="195886"/>
                </a:lnTo>
                <a:lnTo>
                  <a:pt x="4246617" y="195886"/>
                </a:lnTo>
                <a:lnTo>
                  <a:pt x="4246617" y="136533"/>
                </a:lnTo>
                <a:lnTo>
                  <a:pt x="4193115" y="136533"/>
                </a:lnTo>
                <a:lnTo>
                  <a:pt x="4193115" y="195886"/>
                </a:lnTo>
                <a:lnTo>
                  <a:pt x="4155724" y="195886"/>
                </a:lnTo>
                <a:close/>
                <a:moveTo>
                  <a:pt x="4349750" y="97675"/>
                </a:moveTo>
                <a:lnTo>
                  <a:pt x="4315809" y="91552"/>
                </a:lnTo>
                <a:cubicBezTo>
                  <a:pt x="4319622" y="77889"/>
                  <a:pt x="4326191" y="67774"/>
                  <a:pt x="4335509" y="61211"/>
                </a:cubicBezTo>
                <a:cubicBezTo>
                  <a:pt x="4344827" y="54645"/>
                  <a:pt x="4358665" y="51364"/>
                  <a:pt x="4377027" y="51364"/>
                </a:cubicBezTo>
                <a:cubicBezTo>
                  <a:pt x="4393706" y="51364"/>
                  <a:pt x="4406127" y="53338"/>
                  <a:pt x="4414288" y="57286"/>
                </a:cubicBezTo>
                <a:cubicBezTo>
                  <a:pt x="4422449" y="61236"/>
                  <a:pt x="4428198" y="66247"/>
                  <a:pt x="4431525" y="72324"/>
                </a:cubicBezTo>
                <a:cubicBezTo>
                  <a:pt x="4434854" y="78404"/>
                  <a:pt x="4436514" y="89561"/>
                  <a:pt x="4436514" y="105793"/>
                </a:cubicBezTo>
                <a:lnTo>
                  <a:pt x="4436114" y="149442"/>
                </a:lnTo>
                <a:cubicBezTo>
                  <a:pt x="4436114" y="161863"/>
                  <a:pt x="4436709" y="171021"/>
                  <a:pt x="4437907" y="176918"/>
                </a:cubicBezTo>
                <a:cubicBezTo>
                  <a:pt x="4439106" y="182822"/>
                  <a:pt x="4441345" y="189144"/>
                  <a:pt x="4444632" y="195886"/>
                </a:cubicBezTo>
                <a:lnTo>
                  <a:pt x="4407638" y="195886"/>
                </a:lnTo>
                <a:cubicBezTo>
                  <a:pt x="4406662" y="193398"/>
                  <a:pt x="4405464" y="189719"/>
                  <a:pt x="4404046" y="184842"/>
                </a:cubicBezTo>
                <a:cubicBezTo>
                  <a:pt x="4403419" y="182624"/>
                  <a:pt x="4402977" y="181159"/>
                  <a:pt x="4402707" y="180449"/>
                </a:cubicBezTo>
                <a:cubicBezTo>
                  <a:pt x="4396320" y="186660"/>
                  <a:pt x="4389491" y="191318"/>
                  <a:pt x="4382219" y="194422"/>
                </a:cubicBezTo>
                <a:cubicBezTo>
                  <a:pt x="4374943" y="197525"/>
                  <a:pt x="4367182" y="199080"/>
                  <a:pt x="4358931" y="199080"/>
                </a:cubicBezTo>
                <a:cubicBezTo>
                  <a:pt x="4344376" y="199080"/>
                  <a:pt x="4332917" y="195131"/>
                  <a:pt x="4324526" y="187236"/>
                </a:cubicBezTo>
                <a:cubicBezTo>
                  <a:pt x="4316141" y="179341"/>
                  <a:pt x="4311954" y="169359"/>
                  <a:pt x="4311954" y="157295"/>
                </a:cubicBezTo>
                <a:cubicBezTo>
                  <a:pt x="4311954" y="149310"/>
                  <a:pt x="4313859" y="142189"/>
                  <a:pt x="4317681" y="135932"/>
                </a:cubicBezTo>
                <a:cubicBezTo>
                  <a:pt x="4321494" y="129679"/>
                  <a:pt x="4326841" y="124887"/>
                  <a:pt x="4333709" y="121561"/>
                </a:cubicBezTo>
                <a:cubicBezTo>
                  <a:pt x="4340584" y="118235"/>
                  <a:pt x="4350499" y="115329"/>
                  <a:pt x="4363452" y="112849"/>
                </a:cubicBezTo>
                <a:cubicBezTo>
                  <a:pt x="4380930" y="109562"/>
                  <a:pt x="4393041" y="106503"/>
                  <a:pt x="4399783" y="103665"/>
                </a:cubicBezTo>
                <a:lnTo>
                  <a:pt x="4399783" y="99939"/>
                </a:lnTo>
                <a:cubicBezTo>
                  <a:pt x="4399783" y="92753"/>
                  <a:pt x="4398013" y="87628"/>
                  <a:pt x="4394463" y="84567"/>
                </a:cubicBezTo>
                <a:cubicBezTo>
                  <a:pt x="4390906" y="81508"/>
                  <a:pt x="4384213" y="79977"/>
                  <a:pt x="4374368" y="79977"/>
                </a:cubicBezTo>
                <a:cubicBezTo>
                  <a:pt x="4367714" y="79977"/>
                  <a:pt x="4362526" y="81284"/>
                  <a:pt x="4358794" y="83902"/>
                </a:cubicBezTo>
                <a:cubicBezTo>
                  <a:pt x="4355068" y="86519"/>
                  <a:pt x="4352054" y="91109"/>
                  <a:pt x="4349750" y="97675"/>
                </a:cubicBezTo>
                <a:close/>
                <a:moveTo>
                  <a:pt x="4399783" y="128019"/>
                </a:moveTo>
                <a:cubicBezTo>
                  <a:pt x="4394991" y="129614"/>
                  <a:pt x="4387411" y="131523"/>
                  <a:pt x="4377027" y="133740"/>
                </a:cubicBezTo>
                <a:cubicBezTo>
                  <a:pt x="4366645" y="135958"/>
                  <a:pt x="4359859" y="138128"/>
                  <a:pt x="4356670" y="140263"/>
                </a:cubicBezTo>
                <a:cubicBezTo>
                  <a:pt x="4351784" y="143719"/>
                  <a:pt x="4349351" y="148112"/>
                  <a:pt x="4349351" y="153435"/>
                </a:cubicBezTo>
                <a:cubicBezTo>
                  <a:pt x="4349351" y="158670"/>
                  <a:pt x="4351298" y="163195"/>
                  <a:pt x="4355201" y="167008"/>
                </a:cubicBezTo>
                <a:cubicBezTo>
                  <a:pt x="4359110" y="170823"/>
                  <a:pt x="4364074" y="172732"/>
                  <a:pt x="4370108" y="172732"/>
                </a:cubicBezTo>
                <a:cubicBezTo>
                  <a:pt x="4376852" y="172732"/>
                  <a:pt x="4383281" y="170517"/>
                  <a:pt x="4389405" y="166078"/>
                </a:cubicBezTo>
                <a:cubicBezTo>
                  <a:pt x="4393926" y="162705"/>
                  <a:pt x="4396904" y="158580"/>
                  <a:pt x="4398321" y="153702"/>
                </a:cubicBezTo>
                <a:cubicBezTo>
                  <a:pt x="4399298" y="150505"/>
                  <a:pt x="4399783" y="144428"/>
                  <a:pt x="4399783" y="135471"/>
                </a:cubicBezTo>
                <a:close/>
                <a:moveTo>
                  <a:pt x="4547631" y="54562"/>
                </a:moveTo>
                <a:lnTo>
                  <a:pt x="4673124" y="54562"/>
                </a:lnTo>
                <a:lnTo>
                  <a:pt x="4673124" y="195886"/>
                </a:lnTo>
                <a:lnTo>
                  <a:pt x="4635728" y="195886"/>
                </a:lnTo>
                <a:lnTo>
                  <a:pt x="4635728" y="84769"/>
                </a:lnTo>
                <a:lnTo>
                  <a:pt x="4585029" y="84769"/>
                </a:lnTo>
                <a:lnTo>
                  <a:pt x="4585029" y="195886"/>
                </a:lnTo>
                <a:lnTo>
                  <a:pt x="4547631" y="195886"/>
                </a:lnTo>
                <a:close/>
                <a:moveTo>
                  <a:pt x="4705059" y="123228"/>
                </a:moveTo>
                <a:cubicBezTo>
                  <a:pt x="4705059" y="110804"/>
                  <a:pt x="4708124" y="98783"/>
                  <a:pt x="4714247" y="87163"/>
                </a:cubicBezTo>
                <a:cubicBezTo>
                  <a:pt x="4720363" y="75539"/>
                  <a:pt x="4729036" y="66668"/>
                  <a:pt x="4740261" y="60549"/>
                </a:cubicBezTo>
                <a:cubicBezTo>
                  <a:pt x="4751478" y="54425"/>
                  <a:pt x="4764013" y="51364"/>
                  <a:pt x="4777852" y="51364"/>
                </a:cubicBezTo>
                <a:cubicBezTo>
                  <a:pt x="4799236" y="51364"/>
                  <a:pt x="4816753" y="58306"/>
                  <a:pt x="4830419" y="72191"/>
                </a:cubicBezTo>
                <a:cubicBezTo>
                  <a:pt x="4844078" y="86076"/>
                  <a:pt x="4850906" y="103618"/>
                  <a:pt x="4850906" y="124822"/>
                </a:cubicBezTo>
                <a:cubicBezTo>
                  <a:pt x="4850906" y="146206"/>
                  <a:pt x="4844013" y="163929"/>
                  <a:pt x="4830220" y="177987"/>
                </a:cubicBezTo>
                <a:cubicBezTo>
                  <a:pt x="4816422" y="192046"/>
                  <a:pt x="4799052" y="199080"/>
                  <a:pt x="4778121" y="199080"/>
                </a:cubicBezTo>
                <a:cubicBezTo>
                  <a:pt x="4765168" y="199080"/>
                  <a:pt x="4752810" y="196153"/>
                  <a:pt x="4741056" y="190296"/>
                </a:cubicBezTo>
                <a:cubicBezTo>
                  <a:pt x="4729306" y="184442"/>
                  <a:pt x="4720363" y="175860"/>
                  <a:pt x="4714247" y="164545"/>
                </a:cubicBezTo>
                <a:cubicBezTo>
                  <a:pt x="4708124" y="153233"/>
                  <a:pt x="4705059" y="139460"/>
                  <a:pt x="4705059" y="123228"/>
                </a:cubicBezTo>
                <a:close/>
                <a:moveTo>
                  <a:pt x="4743381" y="125222"/>
                </a:moveTo>
                <a:cubicBezTo>
                  <a:pt x="4743381" y="139241"/>
                  <a:pt x="4746711" y="149972"/>
                  <a:pt x="4753368" y="157424"/>
                </a:cubicBezTo>
                <a:cubicBezTo>
                  <a:pt x="4760018" y="164877"/>
                  <a:pt x="4768226" y="168606"/>
                  <a:pt x="4777989" y="168606"/>
                </a:cubicBezTo>
                <a:cubicBezTo>
                  <a:pt x="4787748" y="168606"/>
                  <a:pt x="4795930" y="164877"/>
                  <a:pt x="4802541" y="157424"/>
                </a:cubicBezTo>
                <a:cubicBezTo>
                  <a:pt x="4809150" y="149972"/>
                  <a:pt x="4812454" y="139150"/>
                  <a:pt x="4812454" y="124956"/>
                </a:cubicBezTo>
                <a:cubicBezTo>
                  <a:pt x="4812454" y="111118"/>
                  <a:pt x="4809150" y="100469"/>
                  <a:pt x="4802541" y="93016"/>
                </a:cubicBezTo>
                <a:cubicBezTo>
                  <a:pt x="4795930" y="85564"/>
                  <a:pt x="4787748" y="81839"/>
                  <a:pt x="4777989" y="81839"/>
                </a:cubicBezTo>
                <a:cubicBezTo>
                  <a:pt x="4768226" y="81839"/>
                  <a:pt x="4760018" y="85564"/>
                  <a:pt x="4753368" y="93016"/>
                </a:cubicBezTo>
                <a:cubicBezTo>
                  <a:pt x="4746711" y="100469"/>
                  <a:pt x="4743381" y="111208"/>
                  <a:pt x="4743381" y="125222"/>
                </a:cubicBezTo>
                <a:close/>
                <a:moveTo>
                  <a:pt x="4883760" y="54562"/>
                </a:moveTo>
                <a:lnTo>
                  <a:pt x="5008985" y="54562"/>
                </a:lnTo>
                <a:lnTo>
                  <a:pt x="5008985" y="195886"/>
                </a:lnTo>
                <a:lnTo>
                  <a:pt x="4971723" y="195886"/>
                </a:lnTo>
                <a:lnTo>
                  <a:pt x="4971723" y="84899"/>
                </a:lnTo>
                <a:lnTo>
                  <a:pt x="4920750" y="84899"/>
                </a:lnTo>
                <a:lnTo>
                  <a:pt x="4920750" y="148377"/>
                </a:lnTo>
                <a:cubicBezTo>
                  <a:pt x="4920750" y="164527"/>
                  <a:pt x="4918893" y="175860"/>
                  <a:pt x="4915163" y="182380"/>
                </a:cubicBezTo>
                <a:cubicBezTo>
                  <a:pt x="4911437" y="188899"/>
                  <a:pt x="4907314" y="193180"/>
                  <a:pt x="4902790" y="195221"/>
                </a:cubicBezTo>
                <a:cubicBezTo>
                  <a:pt x="4898264" y="197258"/>
                  <a:pt x="4890989" y="198280"/>
                  <a:pt x="4880967" y="198280"/>
                </a:cubicBezTo>
                <a:cubicBezTo>
                  <a:pt x="4875024" y="198280"/>
                  <a:pt x="4867167" y="197481"/>
                  <a:pt x="4857412" y="195886"/>
                </a:cubicBezTo>
                <a:lnTo>
                  <a:pt x="4857412" y="168340"/>
                </a:lnTo>
                <a:cubicBezTo>
                  <a:pt x="4858207" y="168340"/>
                  <a:pt x="4860291" y="168426"/>
                  <a:pt x="4863665" y="168606"/>
                </a:cubicBezTo>
                <a:cubicBezTo>
                  <a:pt x="4867567" y="168868"/>
                  <a:pt x="4870585" y="169005"/>
                  <a:pt x="4872716" y="169005"/>
                </a:cubicBezTo>
                <a:cubicBezTo>
                  <a:pt x="4877769" y="169005"/>
                  <a:pt x="4880873" y="167338"/>
                  <a:pt x="4882025" y="164012"/>
                </a:cubicBezTo>
                <a:cubicBezTo>
                  <a:pt x="4883181" y="160686"/>
                  <a:pt x="4883760" y="151438"/>
                  <a:pt x="4883760" y="136267"/>
                </a:cubicBezTo>
                <a:close/>
                <a:moveTo>
                  <a:pt x="5045310" y="54562"/>
                </a:moveTo>
                <a:lnTo>
                  <a:pt x="5082706" y="54562"/>
                </a:lnTo>
                <a:lnTo>
                  <a:pt x="5082706" y="106326"/>
                </a:lnTo>
                <a:lnTo>
                  <a:pt x="5136202" y="106326"/>
                </a:lnTo>
                <a:lnTo>
                  <a:pt x="5136202" y="54562"/>
                </a:lnTo>
                <a:lnTo>
                  <a:pt x="5173730" y="54562"/>
                </a:lnTo>
                <a:lnTo>
                  <a:pt x="5173730" y="195886"/>
                </a:lnTo>
                <a:lnTo>
                  <a:pt x="5136202" y="195886"/>
                </a:lnTo>
                <a:lnTo>
                  <a:pt x="5136202" y="136533"/>
                </a:lnTo>
                <a:lnTo>
                  <a:pt x="5082706" y="136533"/>
                </a:lnTo>
                <a:lnTo>
                  <a:pt x="5082706" y="195886"/>
                </a:lnTo>
                <a:lnTo>
                  <a:pt x="5045310" y="195886"/>
                </a:lnTo>
                <a:close/>
                <a:moveTo>
                  <a:pt x="5193692" y="54562"/>
                </a:moveTo>
                <a:lnTo>
                  <a:pt x="5233483" y="54562"/>
                </a:lnTo>
                <a:lnTo>
                  <a:pt x="5267286" y="154901"/>
                </a:lnTo>
                <a:lnTo>
                  <a:pt x="5300287" y="54562"/>
                </a:lnTo>
                <a:lnTo>
                  <a:pt x="5339009" y="54562"/>
                </a:lnTo>
                <a:lnTo>
                  <a:pt x="5289106" y="190562"/>
                </a:lnTo>
                <a:lnTo>
                  <a:pt x="5280192" y="215183"/>
                </a:lnTo>
                <a:cubicBezTo>
                  <a:pt x="5276909" y="223434"/>
                  <a:pt x="5273781" y="229734"/>
                  <a:pt x="5270814" y="234083"/>
                </a:cubicBezTo>
                <a:cubicBezTo>
                  <a:pt x="5267837" y="238428"/>
                  <a:pt x="5264421" y="241956"/>
                  <a:pt x="5260562" y="244659"/>
                </a:cubicBezTo>
                <a:cubicBezTo>
                  <a:pt x="5256705" y="247363"/>
                  <a:pt x="5251957" y="249473"/>
                  <a:pt x="5246323" y="250978"/>
                </a:cubicBezTo>
                <a:cubicBezTo>
                  <a:pt x="5240689" y="252486"/>
                  <a:pt x="5234324" y="253242"/>
                  <a:pt x="5227229" y="253242"/>
                </a:cubicBezTo>
                <a:cubicBezTo>
                  <a:pt x="5220039" y="253242"/>
                  <a:pt x="5212987" y="252486"/>
                  <a:pt x="5206068" y="250978"/>
                </a:cubicBezTo>
                <a:lnTo>
                  <a:pt x="5202742" y="221702"/>
                </a:lnTo>
                <a:cubicBezTo>
                  <a:pt x="5208595" y="222857"/>
                  <a:pt x="5213876" y="223434"/>
                  <a:pt x="5218579" y="223434"/>
                </a:cubicBezTo>
                <a:cubicBezTo>
                  <a:pt x="5227268" y="223434"/>
                  <a:pt x="5233702" y="220881"/>
                  <a:pt x="5237874" y="215783"/>
                </a:cubicBezTo>
                <a:cubicBezTo>
                  <a:pt x="5242039" y="210683"/>
                  <a:pt x="5245236" y="204181"/>
                  <a:pt x="5247454" y="196286"/>
                </a:cubicBezTo>
                <a:close/>
                <a:moveTo>
                  <a:pt x="5358060" y="54562"/>
                </a:moveTo>
                <a:lnTo>
                  <a:pt x="5395457" y="54562"/>
                </a:lnTo>
                <a:lnTo>
                  <a:pt x="5395457" y="111650"/>
                </a:lnTo>
                <a:lnTo>
                  <a:pt x="5425265" y="111650"/>
                </a:lnTo>
                <a:cubicBezTo>
                  <a:pt x="5427220" y="93550"/>
                  <a:pt x="5434074" y="78976"/>
                  <a:pt x="5445829" y="67931"/>
                </a:cubicBezTo>
                <a:cubicBezTo>
                  <a:pt x="5457583" y="56887"/>
                  <a:pt x="5473311" y="51364"/>
                  <a:pt x="5493007" y="51364"/>
                </a:cubicBezTo>
                <a:cubicBezTo>
                  <a:pt x="5512875" y="51364"/>
                  <a:pt x="5529158" y="57794"/>
                  <a:pt x="5541848" y="70657"/>
                </a:cubicBezTo>
                <a:cubicBezTo>
                  <a:pt x="5554534" y="83523"/>
                  <a:pt x="5560873" y="102068"/>
                  <a:pt x="5560873" y="126288"/>
                </a:cubicBezTo>
                <a:cubicBezTo>
                  <a:pt x="5560873" y="140483"/>
                  <a:pt x="5558501" y="152903"/>
                  <a:pt x="5553756" y="163548"/>
                </a:cubicBezTo>
                <a:cubicBezTo>
                  <a:pt x="5549008" y="174193"/>
                  <a:pt x="5541755" y="182779"/>
                  <a:pt x="5531999" y="189299"/>
                </a:cubicBezTo>
                <a:cubicBezTo>
                  <a:pt x="5522235" y="195818"/>
                  <a:pt x="5509502" y="199080"/>
                  <a:pt x="5493802" y="199080"/>
                </a:cubicBezTo>
                <a:cubicBezTo>
                  <a:pt x="5471176" y="199080"/>
                  <a:pt x="5454324" y="192935"/>
                  <a:pt x="5443230" y="180648"/>
                </a:cubicBezTo>
                <a:cubicBezTo>
                  <a:pt x="5432141" y="168362"/>
                  <a:pt x="5426154" y="155254"/>
                  <a:pt x="5425265" y="141325"/>
                </a:cubicBezTo>
                <a:lnTo>
                  <a:pt x="5395457" y="141325"/>
                </a:lnTo>
                <a:lnTo>
                  <a:pt x="5395457" y="195886"/>
                </a:lnTo>
                <a:lnTo>
                  <a:pt x="5358060" y="195886"/>
                </a:lnTo>
                <a:close/>
                <a:moveTo>
                  <a:pt x="5492470" y="80511"/>
                </a:moveTo>
                <a:cubicBezTo>
                  <a:pt x="5482092" y="80511"/>
                  <a:pt x="5474527" y="83837"/>
                  <a:pt x="5469782" y="90489"/>
                </a:cubicBezTo>
                <a:cubicBezTo>
                  <a:pt x="5465038" y="97143"/>
                  <a:pt x="5462662" y="107744"/>
                  <a:pt x="5462662" y="122299"/>
                </a:cubicBezTo>
                <a:cubicBezTo>
                  <a:pt x="5462662" y="140930"/>
                  <a:pt x="5465210" y="153504"/>
                  <a:pt x="5470312" y="160023"/>
                </a:cubicBezTo>
                <a:cubicBezTo>
                  <a:pt x="5475416" y="166543"/>
                  <a:pt x="5483153" y="169804"/>
                  <a:pt x="5493535" y="169804"/>
                </a:cubicBezTo>
                <a:cubicBezTo>
                  <a:pt x="5503115" y="169804"/>
                  <a:pt x="5510301" y="166143"/>
                  <a:pt x="5515092" y="158825"/>
                </a:cubicBezTo>
                <a:cubicBezTo>
                  <a:pt x="5519884" y="151502"/>
                  <a:pt x="5522278" y="140530"/>
                  <a:pt x="5522278" y="125892"/>
                </a:cubicBezTo>
                <a:cubicBezTo>
                  <a:pt x="5522278" y="107967"/>
                  <a:pt x="5519682" y="95926"/>
                  <a:pt x="5514498" y="89755"/>
                </a:cubicBezTo>
                <a:cubicBezTo>
                  <a:pt x="5509304" y="83592"/>
                  <a:pt x="5501963" y="80511"/>
                  <a:pt x="5492470" y="805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053108" y="6632839"/>
            <a:ext cx="4024174" cy="201878"/>
          </a:xfrm>
          <a:custGeom>
            <a:avLst/>
            <a:gdLst/>
            <a:ahLst/>
            <a:cxnLst/>
            <a:rect l="l" t="t" r="r" b="b"/>
            <a:pathLst>
              <a:path w="4024174" h="201878">
                <a:moveTo>
                  <a:pt x="0" y="3194"/>
                </a:moveTo>
                <a:lnTo>
                  <a:pt x="125492" y="3194"/>
                </a:lnTo>
                <a:lnTo>
                  <a:pt x="125492" y="144522"/>
                </a:lnTo>
                <a:lnTo>
                  <a:pt x="88102" y="144522"/>
                </a:lnTo>
                <a:lnTo>
                  <a:pt x="88102" y="33401"/>
                </a:lnTo>
                <a:lnTo>
                  <a:pt x="37400" y="33401"/>
                </a:lnTo>
                <a:lnTo>
                  <a:pt x="37400" y="144522"/>
                </a:lnTo>
                <a:lnTo>
                  <a:pt x="0" y="144522"/>
                </a:lnTo>
                <a:close/>
                <a:moveTo>
                  <a:pt x="165016" y="3194"/>
                </a:moveTo>
                <a:lnTo>
                  <a:pt x="199879" y="3194"/>
                </a:lnTo>
                <a:lnTo>
                  <a:pt x="199879" y="23954"/>
                </a:lnTo>
                <a:cubicBezTo>
                  <a:pt x="204407" y="16855"/>
                  <a:pt x="210528" y="11088"/>
                  <a:pt x="218245" y="6653"/>
                </a:cubicBezTo>
                <a:cubicBezTo>
                  <a:pt x="225961" y="2215"/>
                  <a:pt x="234525" y="0"/>
                  <a:pt x="243929" y="0"/>
                </a:cubicBezTo>
                <a:cubicBezTo>
                  <a:pt x="260341" y="0"/>
                  <a:pt x="274273" y="6430"/>
                  <a:pt x="285717" y="19292"/>
                </a:cubicBezTo>
                <a:cubicBezTo>
                  <a:pt x="297162" y="32159"/>
                  <a:pt x="302882" y="50080"/>
                  <a:pt x="302882" y="73059"/>
                </a:cubicBezTo>
                <a:cubicBezTo>
                  <a:pt x="302882" y="96657"/>
                  <a:pt x="297115" y="114998"/>
                  <a:pt x="285587" y="128084"/>
                </a:cubicBezTo>
                <a:cubicBezTo>
                  <a:pt x="274053" y="141170"/>
                  <a:pt x="260078" y="147712"/>
                  <a:pt x="243662" y="147712"/>
                </a:cubicBezTo>
                <a:cubicBezTo>
                  <a:pt x="235854" y="147712"/>
                  <a:pt x="228783" y="146160"/>
                  <a:pt x="222440" y="143056"/>
                </a:cubicBezTo>
                <a:cubicBezTo>
                  <a:pt x="216097" y="139954"/>
                  <a:pt x="209415" y="134630"/>
                  <a:pt x="202406" y="127087"/>
                </a:cubicBezTo>
                <a:lnTo>
                  <a:pt x="202406" y="198285"/>
                </a:lnTo>
                <a:lnTo>
                  <a:pt x="165016" y="198285"/>
                </a:lnTo>
                <a:close/>
                <a:moveTo>
                  <a:pt x="202013" y="71464"/>
                </a:moveTo>
                <a:cubicBezTo>
                  <a:pt x="202013" y="87344"/>
                  <a:pt x="205163" y="99076"/>
                  <a:pt x="211460" y="106661"/>
                </a:cubicBezTo>
                <a:cubicBezTo>
                  <a:pt x="217760" y="114246"/>
                  <a:pt x="225439" y="118041"/>
                  <a:pt x="234482" y="118041"/>
                </a:cubicBezTo>
                <a:cubicBezTo>
                  <a:pt x="243179" y="118041"/>
                  <a:pt x="250412" y="114559"/>
                  <a:pt x="256179" y="107593"/>
                </a:cubicBezTo>
                <a:cubicBezTo>
                  <a:pt x="261936" y="100627"/>
                  <a:pt x="264823" y="89205"/>
                  <a:pt x="264823" y="73324"/>
                </a:cubicBezTo>
                <a:cubicBezTo>
                  <a:pt x="264823" y="58511"/>
                  <a:pt x="261850" y="47509"/>
                  <a:pt x="255906" y="40323"/>
                </a:cubicBezTo>
                <a:cubicBezTo>
                  <a:pt x="249959" y="33138"/>
                  <a:pt x="242596" y="29545"/>
                  <a:pt x="233819" y="29545"/>
                </a:cubicBezTo>
                <a:cubicBezTo>
                  <a:pt x="224675" y="29545"/>
                  <a:pt x="217093" y="33069"/>
                  <a:pt x="211061" y="40122"/>
                </a:cubicBezTo>
                <a:cubicBezTo>
                  <a:pt x="205023" y="47178"/>
                  <a:pt x="202013" y="57626"/>
                  <a:pt x="202013" y="71464"/>
                </a:cubicBezTo>
                <a:close/>
                <a:moveTo>
                  <a:pt x="323909" y="71860"/>
                </a:moveTo>
                <a:cubicBezTo>
                  <a:pt x="323909" y="59440"/>
                  <a:pt x="326973" y="47419"/>
                  <a:pt x="333093" y="35795"/>
                </a:cubicBezTo>
                <a:cubicBezTo>
                  <a:pt x="339213" y="24174"/>
                  <a:pt x="347882" y="15303"/>
                  <a:pt x="359106" y="9181"/>
                </a:cubicBezTo>
                <a:cubicBezTo>
                  <a:pt x="370328" y="3060"/>
                  <a:pt x="382863" y="0"/>
                  <a:pt x="396698" y="0"/>
                </a:cubicBezTo>
                <a:cubicBezTo>
                  <a:pt x="418079" y="0"/>
                  <a:pt x="435600" y="6942"/>
                  <a:pt x="449265" y="20823"/>
                </a:cubicBezTo>
                <a:cubicBezTo>
                  <a:pt x="462924" y="34708"/>
                  <a:pt x="469756" y="52254"/>
                  <a:pt x="469756" y="73458"/>
                </a:cubicBezTo>
                <a:cubicBezTo>
                  <a:pt x="469756" y="94842"/>
                  <a:pt x="462859" y="112561"/>
                  <a:pt x="449070" y="126623"/>
                </a:cubicBezTo>
                <a:cubicBezTo>
                  <a:pt x="435272" y="140681"/>
                  <a:pt x="417902" y="147712"/>
                  <a:pt x="396967" y="147712"/>
                </a:cubicBezTo>
                <a:cubicBezTo>
                  <a:pt x="384015" y="147712"/>
                  <a:pt x="371656" y="144785"/>
                  <a:pt x="359902" y="138931"/>
                </a:cubicBezTo>
                <a:cubicBezTo>
                  <a:pt x="348149" y="133074"/>
                  <a:pt x="339213" y="124495"/>
                  <a:pt x="333093" y="113181"/>
                </a:cubicBezTo>
                <a:cubicBezTo>
                  <a:pt x="326973" y="101869"/>
                  <a:pt x="323909" y="88096"/>
                  <a:pt x="323909" y="71860"/>
                </a:cubicBezTo>
                <a:close/>
                <a:moveTo>
                  <a:pt x="362232" y="73858"/>
                </a:moveTo>
                <a:cubicBezTo>
                  <a:pt x="362232" y="87876"/>
                  <a:pt x="365558" y="98608"/>
                  <a:pt x="372214" y="106060"/>
                </a:cubicBezTo>
                <a:cubicBezTo>
                  <a:pt x="378864" y="113512"/>
                  <a:pt x="387072" y="117237"/>
                  <a:pt x="396838" y="117237"/>
                </a:cubicBezTo>
                <a:cubicBezTo>
                  <a:pt x="406594" y="117237"/>
                  <a:pt x="414777" y="113512"/>
                  <a:pt x="421387" y="106060"/>
                </a:cubicBezTo>
                <a:cubicBezTo>
                  <a:pt x="427996" y="98608"/>
                  <a:pt x="431301" y="87786"/>
                  <a:pt x="431301" y="73591"/>
                </a:cubicBezTo>
                <a:cubicBezTo>
                  <a:pt x="431301" y="59753"/>
                  <a:pt x="427996" y="49104"/>
                  <a:pt x="421387" y="41652"/>
                </a:cubicBezTo>
                <a:cubicBezTo>
                  <a:pt x="414777" y="34200"/>
                  <a:pt x="406594" y="30475"/>
                  <a:pt x="396838" y="30475"/>
                </a:cubicBezTo>
                <a:cubicBezTo>
                  <a:pt x="387072" y="30475"/>
                  <a:pt x="378864" y="34200"/>
                  <a:pt x="372214" y="41652"/>
                </a:cubicBezTo>
                <a:cubicBezTo>
                  <a:pt x="365558" y="49104"/>
                  <a:pt x="362232" y="59840"/>
                  <a:pt x="362232" y="73858"/>
                </a:cubicBezTo>
                <a:close/>
                <a:moveTo>
                  <a:pt x="498103" y="3194"/>
                </a:moveTo>
                <a:lnTo>
                  <a:pt x="534031" y="3194"/>
                </a:lnTo>
                <a:lnTo>
                  <a:pt x="534031" y="91959"/>
                </a:lnTo>
                <a:lnTo>
                  <a:pt x="591526" y="3194"/>
                </a:lnTo>
                <a:lnTo>
                  <a:pt x="628253" y="3194"/>
                </a:lnTo>
                <a:lnTo>
                  <a:pt x="628253" y="144522"/>
                </a:lnTo>
                <a:lnTo>
                  <a:pt x="592321" y="144522"/>
                </a:lnTo>
                <a:lnTo>
                  <a:pt x="592321" y="54163"/>
                </a:lnTo>
                <a:lnTo>
                  <a:pt x="534031" y="144522"/>
                </a:lnTo>
                <a:lnTo>
                  <a:pt x="498103" y="144522"/>
                </a:lnTo>
                <a:close/>
                <a:moveTo>
                  <a:pt x="704631" y="86497"/>
                </a:moveTo>
                <a:lnTo>
                  <a:pt x="704631" y="62147"/>
                </a:lnTo>
                <a:cubicBezTo>
                  <a:pt x="711111" y="62147"/>
                  <a:pt x="715816" y="61726"/>
                  <a:pt x="718740" y="60880"/>
                </a:cubicBezTo>
                <a:cubicBezTo>
                  <a:pt x="721666" y="60038"/>
                  <a:pt x="724438" y="57996"/>
                  <a:pt x="727059" y="54760"/>
                </a:cubicBezTo>
                <a:cubicBezTo>
                  <a:pt x="729679" y="51520"/>
                  <a:pt x="730986" y="47815"/>
                  <a:pt x="730986" y="43650"/>
                </a:cubicBezTo>
                <a:cubicBezTo>
                  <a:pt x="730986" y="39211"/>
                  <a:pt x="729363" y="35111"/>
                  <a:pt x="726123" y="31342"/>
                </a:cubicBezTo>
                <a:cubicBezTo>
                  <a:pt x="722890" y="27569"/>
                  <a:pt x="718034" y="25687"/>
                  <a:pt x="711554" y="25687"/>
                </a:cubicBezTo>
                <a:cubicBezTo>
                  <a:pt x="706586" y="25687"/>
                  <a:pt x="702151" y="26748"/>
                  <a:pt x="698248" y="28876"/>
                </a:cubicBezTo>
                <a:cubicBezTo>
                  <a:pt x="694339" y="31007"/>
                  <a:pt x="690796" y="36065"/>
                  <a:pt x="687603" y="44050"/>
                </a:cubicBezTo>
                <a:lnTo>
                  <a:pt x="655927" y="37260"/>
                </a:lnTo>
                <a:cubicBezTo>
                  <a:pt x="659123" y="24840"/>
                  <a:pt x="665960" y="15523"/>
                  <a:pt x="676425" y="9314"/>
                </a:cubicBezTo>
                <a:cubicBezTo>
                  <a:pt x="686887" y="3104"/>
                  <a:pt x="698827" y="0"/>
                  <a:pt x="712223" y="0"/>
                </a:cubicBezTo>
                <a:cubicBezTo>
                  <a:pt x="729255" y="0"/>
                  <a:pt x="742449" y="3902"/>
                  <a:pt x="751813" y="11710"/>
                </a:cubicBezTo>
                <a:cubicBezTo>
                  <a:pt x="761169" y="19516"/>
                  <a:pt x="765849" y="29319"/>
                  <a:pt x="765849" y="41120"/>
                </a:cubicBezTo>
                <a:cubicBezTo>
                  <a:pt x="765849" y="48485"/>
                  <a:pt x="763830" y="54583"/>
                  <a:pt x="759798" y="59418"/>
                </a:cubicBezTo>
                <a:cubicBezTo>
                  <a:pt x="755761" y="64253"/>
                  <a:pt x="749390" y="68756"/>
                  <a:pt x="740699" y="72926"/>
                </a:cubicBezTo>
                <a:cubicBezTo>
                  <a:pt x="751168" y="75765"/>
                  <a:pt x="758995" y="80068"/>
                  <a:pt x="764189" y="85835"/>
                </a:cubicBezTo>
                <a:cubicBezTo>
                  <a:pt x="769377" y="91602"/>
                  <a:pt x="771969" y="98788"/>
                  <a:pt x="771969" y="107392"/>
                </a:cubicBezTo>
                <a:cubicBezTo>
                  <a:pt x="771969" y="118390"/>
                  <a:pt x="766824" y="127861"/>
                  <a:pt x="756532" y="135800"/>
                </a:cubicBezTo>
                <a:cubicBezTo>
                  <a:pt x="746247" y="143741"/>
                  <a:pt x="731430" y="147712"/>
                  <a:pt x="712086" y="147712"/>
                </a:cubicBezTo>
                <a:cubicBezTo>
                  <a:pt x="678373" y="147712"/>
                  <a:pt x="657752" y="134540"/>
                  <a:pt x="650203" y="108191"/>
                </a:cubicBezTo>
                <a:lnTo>
                  <a:pt x="684406" y="101938"/>
                </a:lnTo>
                <a:cubicBezTo>
                  <a:pt x="689911" y="115777"/>
                  <a:pt x="699004" y="122700"/>
                  <a:pt x="711687" y="122700"/>
                </a:cubicBezTo>
                <a:cubicBezTo>
                  <a:pt x="718697" y="122700"/>
                  <a:pt x="724309" y="120856"/>
                  <a:pt x="728528" y="117172"/>
                </a:cubicBezTo>
                <a:cubicBezTo>
                  <a:pt x="732736" y="113491"/>
                  <a:pt x="734846" y="109166"/>
                  <a:pt x="734846" y="104198"/>
                </a:cubicBezTo>
                <a:cubicBezTo>
                  <a:pt x="734846" y="98694"/>
                  <a:pt x="732646" y="94371"/>
                  <a:pt x="728258" y="91220"/>
                </a:cubicBezTo>
                <a:cubicBezTo>
                  <a:pt x="723869" y="88070"/>
                  <a:pt x="718120" y="86497"/>
                  <a:pt x="711024" y="86497"/>
                </a:cubicBezTo>
                <a:close/>
                <a:moveTo>
                  <a:pt x="802447" y="3194"/>
                </a:moveTo>
                <a:lnTo>
                  <a:pt x="884286" y="3194"/>
                </a:lnTo>
                <a:cubicBezTo>
                  <a:pt x="901051" y="3194"/>
                  <a:pt x="913611" y="6257"/>
                  <a:pt x="921949" y="12377"/>
                </a:cubicBezTo>
                <a:cubicBezTo>
                  <a:pt x="930290" y="18501"/>
                  <a:pt x="934456" y="27724"/>
                  <a:pt x="934456" y="40057"/>
                </a:cubicBezTo>
                <a:cubicBezTo>
                  <a:pt x="934456" y="47952"/>
                  <a:pt x="932170" y="54824"/>
                  <a:pt x="927604" y="60682"/>
                </a:cubicBezTo>
                <a:cubicBezTo>
                  <a:pt x="923036" y="66535"/>
                  <a:pt x="917290" y="70442"/>
                  <a:pt x="910371" y="72392"/>
                </a:cubicBezTo>
                <a:cubicBezTo>
                  <a:pt x="920127" y="74786"/>
                  <a:pt x="927406" y="79266"/>
                  <a:pt x="932198" y="85831"/>
                </a:cubicBezTo>
                <a:cubicBezTo>
                  <a:pt x="936989" y="92397"/>
                  <a:pt x="939383" y="99587"/>
                  <a:pt x="939383" y="107392"/>
                </a:cubicBezTo>
                <a:cubicBezTo>
                  <a:pt x="939383" y="118390"/>
                  <a:pt x="935345" y="127332"/>
                  <a:pt x="927270" y="134204"/>
                </a:cubicBezTo>
                <a:cubicBezTo>
                  <a:pt x="919198" y="141080"/>
                  <a:pt x="907261" y="144522"/>
                  <a:pt x="891471" y="144522"/>
                </a:cubicBezTo>
                <a:lnTo>
                  <a:pt x="802447" y="144522"/>
                </a:lnTo>
                <a:close/>
                <a:moveTo>
                  <a:pt x="840106" y="61881"/>
                </a:moveTo>
                <a:lnTo>
                  <a:pt x="864190" y="61881"/>
                </a:lnTo>
                <a:cubicBezTo>
                  <a:pt x="875815" y="61881"/>
                  <a:pt x="884221" y="60415"/>
                  <a:pt x="889409" y="57489"/>
                </a:cubicBezTo>
                <a:cubicBezTo>
                  <a:pt x="894603" y="54561"/>
                  <a:pt x="897195" y="49950"/>
                  <a:pt x="897195" y="43650"/>
                </a:cubicBezTo>
                <a:cubicBezTo>
                  <a:pt x="897195" y="37704"/>
                  <a:pt x="894779" y="33469"/>
                  <a:pt x="889945" y="30938"/>
                </a:cubicBezTo>
                <a:cubicBezTo>
                  <a:pt x="885106" y="28411"/>
                  <a:pt x="876527" y="27145"/>
                  <a:pt x="864190" y="27145"/>
                </a:cubicBezTo>
                <a:lnTo>
                  <a:pt x="840106" y="27145"/>
                </a:lnTo>
                <a:close/>
                <a:moveTo>
                  <a:pt x="840106" y="120565"/>
                </a:moveTo>
                <a:lnTo>
                  <a:pt x="869651" y="120565"/>
                </a:lnTo>
                <a:cubicBezTo>
                  <a:pt x="880296" y="120565"/>
                  <a:pt x="888055" y="119279"/>
                  <a:pt x="892937" y="116705"/>
                </a:cubicBezTo>
                <a:cubicBezTo>
                  <a:pt x="897815" y="114135"/>
                  <a:pt x="900258" y="109519"/>
                  <a:pt x="900258" y="102867"/>
                </a:cubicBezTo>
                <a:cubicBezTo>
                  <a:pt x="900258" y="95947"/>
                  <a:pt x="897458" y="91177"/>
                  <a:pt x="891877" y="88561"/>
                </a:cubicBezTo>
                <a:cubicBezTo>
                  <a:pt x="886287" y="85943"/>
                  <a:pt x="875418" y="84636"/>
                  <a:pt x="859269" y="84636"/>
                </a:cubicBezTo>
                <a:lnTo>
                  <a:pt x="840106" y="84636"/>
                </a:lnTo>
                <a:close/>
                <a:moveTo>
                  <a:pt x="958758" y="71860"/>
                </a:moveTo>
                <a:cubicBezTo>
                  <a:pt x="958758" y="59440"/>
                  <a:pt x="961815" y="47419"/>
                  <a:pt x="967939" y="35795"/>
                </a:cubicBezTo>
                <a:cubicBezTo>
                  <a:pt x="974055" y="24174"/>
                  <a:pt x="982731" y="15303"/>
                  <a:pt x="993952" y="9181"/>
                </a:cubicBezTo>
                <a:cubicBezTo>
                  <a:pt x="1005177" y="3060"/>
                  <a:pt x="1017705" y="0"/>
                  <a:pt x="1031547" y="0"/>
                </a:cubicBezTo>
                <a:cubicBezTo>
                  <a:pt x="1052928" y="0"/>
                  <a:pt x="1070452" y="6942"/>
                  <a:pt x="1084111" y="20823"/>
                </a:cubicBezTo>
                <a:cubicBezTo>
                  <a:pt x="1097776" y="34708"/>
                  <a:pt x="1104605" y="52254"/>
                  <a:pt x="1104605" y="73458"/>
                </a:cubicBezTo>
                <a:cubicBezTo>
                  <a:pt x="1104605" y="94842"/>
                  <a:pt x="1097712" y="112561"/>
                  <a:pt x="1083913" y="126623"/>
                </a:cubicBezTo>
                <a:cubicBezTo>
                  <a:pt x="1070117" y="140681"/>
                  <a:pt x="1052751" y="147712"/>
                  <a:pt x="1031810" y="147712"/>
                </a:cubicBezTo>
                <a:cubicBezTo>
                  <a:pt x="1018857" y="147712"/>
                  <a:pt x="1006505" y="144785"/>
                  <a:pt x="994751" y="138931"/>
                </a:cubicBezTo>
                <a:cubicBezTo>
                  <a:pt x="982998" y="133074"/>
                  <a:pt x="974055" y="124495"/>
                  <a:pt x="967939" y="113181"/>
                </a:cubicBezTo>
                <a:cubicBezTo>
                  <a:pt x="961815" y="101869"/>
                  <a:pt x="958758" y="88096"/>
                  <a:pt x="958758" y="71860"/>
                </a:cubicBezTo>
                <a:close/>
                <a:moveTo>
                  <a:pt x="997081" y="73858"/>
                </a:moveTo>
                <a:cubicBezTo>
                  <a:pt x="997081" y="87876"/>
                  <a:pt x="1000407" y="98608"/>
                  <a:pt x="1007060" y="106060"/>
                </a:cubicBezTo>
                <a:cubicBezTo>
                  <a:pt x="1013716" y="113512"/>
                  <a:pt x="1021924" y="117237"/>
                  <a:pt x="1031680" y="117237"/>
                </a:cubicBezTo>
                <a:cubicBezTo>
                  <a:pt x="1041437" y="117237"/>
                  <a:pt x="1049623" y="113512"/>
                  <a:pt x="1056236" y="106060"/>
                </a:cubicBezTo>
                <a:cubicBezTo>
                  <a:pt x="1062843" y="98608"/>
                  <a:pt x="1066143" y="87786"/>
                  <a:pt x="1066143" y="73591"/>
                </a:cubicBezTo>
                <a:cubicBezTo>
                  <a:pt x="1066143" y="59753"/>
                  <a:pt x="1062843" y="49104"/>
                  <a:pt x="1056236" y="41652"/>
                </a:cubicBezTo>
                <a:cubicBezTo>
                  <a:pt x="1049623" y="34200"/>
                  <a:pt x="1041437" y="30475"/>
                  <a:pt x="1031680" y="30475"/>
                </a:cubicBezTo>
                <a:cubicBezTo>
                  <a:pt x="1021924" y="30475"/>
                  <a:pt x="1013716" y="34200"/>
                  <a:pt x="1007060" y="41652"/>
                </a:cubicBezTo>
                <a:cubicBezTo>
                  <a:pt x="1000407" y="49104"/>
                  <a:pt x="997081" y="59840"/>
                  <a:pt x="997081" y="73858"/>
                </a:cubicBezTo>
                <a:close/>
                <a:moveTo>
                  <a:pt x="1247454" y="144522"/>
                </a:moveTo>
                <a:lnTo>
                  <a:pt x="1140461" y="144522"/>
                </a:lnTo>
                <a:lnTo>
                  <a:pt x="1140461" y="181782"/>
                </a:lnTo>
                <a:lnTo>
                  <a:pt x="1110121" y="181782"/>
                </a:lnTo>
                <a:lnTo>
                  <a:pt x="1110121" y="113911"/>
                </a:lnTo>
                <a:lnTo>
                  <a:pt x="1125424" y="113911"/>
                </a:lnTo>
                <a:cubicBezTo>
                  <a:pt x="1131807" y="106816"/>
                  <a:pt x="1137092" y="95727"/>
                  <a:pt x="1141257" y="80644"/>
                </a:cubicBezTo>
                <a:cubicBezTo>
                  <a:pt x="1145425" y="65560"/>
                  <a:pt x="1147913" y="39744"/>
                  <a:pt x="1148712" y="3194"/>
                </a:cubicBezTo>
                <a:lnTo>
                  <a:pt x="1262761" y="3194"/>
                </a:lnTo>
                <a:lnTo>
                  <a:pt x="1262761" y="113911"/>
                </a:lnTo>
                <a:lnTo>
                  <a:pt x="1277931" y="113911"/>
                </a:lnTo>
                <a:lnTo>
                  <a:pt x="1277931" y="181782"/>
                </a:lnTo>
                <a:lnTo>
                  <a:pt x="1247454" y="181782"/>
                </a:lnTo>
                <a:close/>
                <a:moveTo>
                  <a:pt x="1225763" y="113911"/>
                </a:moveTo>
                <a:lnTo>
                  <a:pt x="1225897" y="33934"/>
                </a:lnTo>
                <a:lnTo>
                  <a:pt x="1180651" y="33934"/>
                </a:lnTo>
                <a:cubicBezTo>
                  <a:pt x="1179140" y="72973"/>
                  <a:pt x="1172930" y="99630"/>
                  <a:pt x="1162018" y="113911"/>
                </a:cubicBezTo>
                <a:close/>
                <a:moveTo>
                  <a:pt x="1423570" y="44978"/>
                </a:moveTo>
                <a:lnTo>
                  <a:pt x="1386709" y="51632"/>
                </a:lnTo>
                <a:cubicBezTo>
                  <a:pt x="1385467" y="44269"/>
                  <a:pt x="1382651" y="38726"/>
                  <a:pt x="1378260" y="35000"/>
                </a:cubicBezTo>
                <a:cubicBezTo>
                  <a:pt x="1373868" y="31270"/>
                  <a:pt x="1368168" y="29409"/>
                  <a:pt x="1361159" y="29409"/>
                </a:cubicBezTo>
                <a:cubicBezTo>
                  <a:pt x="1351842" y="29409"/>
                  <a:pt x="1344415" y="32623"/>
                  <a:pt x="1338872" y="39056"/>
                </a:cubicBezTo>
                <a:cubicBezTo>
                  <a:pt x="1333321" y="45494"/>
                  <a:pt x="1330552" y="56247"/>
                  <a:pt x="1330552" y="71327"/>
                </a:cubicBezTo>
                <a:cubicBezTo>
                  <a:pt x="1330552" y="88096"/>
                  <a:pt x="1333368" y="99936"/>
                  <a:pt x="1339001" y="106855"/>
                </a:cubicBezTo>
                <a:cubicBezTo>
                  <a:pt x="1344635" y="113778"/>
                  <a:pt x="1352195" y="117237"/>
                  <a:pt x="1361689" y="117237"/>
                </a:cubicBezTo>
                <a:cubicBezTo>
                  <a:pt x="1368788" y="117237"/>
                  <a:pt x="1374598" y="115218"/>
                  <a:pt x="1379127" y="111183"/>
                </a:cubicBezTo>
                <a:cubicBezTo>
                  <a:pt x="1383652" y="107147"/>
                  <a:pt x="1386842" y="100207"/>
                  <a:pt x="1388707" y="90356"/>
                </a:cubicBezTo>
                <a:lnTo>
                  <a:pt x="1425438" y="96614"/>
                </a:lnTo>
                <a:cubicBezTo>
                  <a:pt x="1421625" y="113472"/>
                  <a:pt x="1414302" y="126202"/>
                  <a:pt x="1403478" y="134805"/>
                </a:cubicBezTo>
                <a:cubicBezTo>
                  <a:pt x="1392653" y="143409"/>
                  <a:pt x="1378148" y="147712"/>
                  <a:pt x="1359960" y="147712"/>
                </a:cubicBezTo>
                <a:cubicBezTo>
                  <a:pt x="1339286" y="147712"/>
                  <a:pt x="1322805" y="141192"/>
                  <a:pt x="1310525" y="128153"/>
                </a:cubicBezTo>
                <a:cubicBezTo>
                  <a:pt x="1298238" y="115110"/>
                  <a:pt x="1292090" y="97056"/>
                  <a:pt x="1292090" y="73987"/>
                </a:cubicBezTo>
                <a:cubicBezTo>
                  <a:pt x="1292090" y="50659"/>
                  <a:pt x="1298260" y="32494"/>
                  <a:pt x="1310590" y="19494"/>
                </a:cubicBezTo>
                <a:cubicBezTo>
                  <a:pt x="1322927" y="6498"/>
                  <a:pt x="1339600" y="0"/>
                  <a:pt x="1360627" y="0"/>
                </a:cubicBezTo>
                <a:cubicBezTo>
                  <a:pt x="1377842" y="0"/>
                  <a:pt x="1391522" y="3704"/>
                  <a:pt x="1401685" y="11110"/>
                </a:cubicBezTo>
                <a:cubicBezTo>
                  <a:pt x="1411843" y="18519"/>
                  <a:pt x="1419137" y="29808"/>
                  <a:pt x="1423570" y="44978"/>
                </a:cubicBezTo>
                <a:close/>
                <a:moveTo>
                  <a:pt x="1435147" y="3194"/>
                </a:moveTo>
                <a:lnTo>
                  <a:pt x="1563033" y="3194"/>
                </a:lnTo>
                <a:lnTo>
                  <a:pt x="1563033" y="33401"/>
                </a:lnTo>
                <a:lnTo>
                  <a:pt x="1517792" y="33401"/>
                </a:lnTo>
                <a:lnTo>
                  <a:pt x="1517792" y="144522"/>
                </a:lnTo>
                <a:lnTo>
                  <a:pt x="1480396" y="144522"/>
                </a:lnTo>
                <a:lnTo>
                  <a:pt x="1480396" y="33401"/>
                </a:lnTo>
                <a:lnTo>
                  <a:pt x="1435147" y="33401"/>
                </a:lnTo>
                <a:close/>
                <a:moveTo>
                  <a:pt x="1581429" y="3194"/>
                </a:moveTo>
                <a:lnTo>
                  <a:pt x="1663272" y="3194"/>
                </a:lnTo>
                <a:cubicBezTo>
                  <a:pt x="1680037" y="3194"/>
                  <a:pt x="1692594" y="6257"/>
                  <a:pt x="1700931" y="12377"/>
                </a:cubicBezTo>
                <a:cubicBezTo>
                  <a:pt x="1709269" y="18501"/>
                  <a:pt x="1713444" y="27724"/>
                  <a:pt x="1713444" y="40057"/>
                </a:cubicBezTo>
                <a:cubicBezTo>
                  <a:pt x="1713444" y="47952"/>
                  <a:pt x="1711158" y="54824"/>
                  <a:pt x="1706590" y="60682"/>
                </a:cubicBezTo>
                <a:cubicBezTo>
                  <a:pt x="1702022" y="66535"/>
                  <a:pt x="1696273" y="70442"/>
                  <a:pt x="1689354" y="72392"/>
                </a:cubicBezTo>
                <a:cubicBezTo>
                  <a:pt x="1699110" y="74786"/>
                  <a:pt x="1706388" y="79266"/>
                  <a:pt x="1711180" y="85831"/>
                </a:cubicBezTo>
                <a:cubicBezTo>
                  <a:pt x="1715972" y="92397"/>
                  <a:pt x="1718366" y="99587"/>
                  <a:pt x="1718366" y="107392"/>
                </a:cubicBezTo>
                <a:cubicBezTo>
                  <a:pt x="1718366" y="118390"/>
                  <a:pt x="1714327" y="127332"/>
                  <a:pt x="1706259" y="134204"/>
                </a:cubicBezTo>
                <a:cubicBezTo>
                  <a:pt x="1698180" y="141080"/>
                  <a:pt x="1686250" y="144522"/>
                  <a:pt x="1670457" y="144522"/>
                </a:cubicBezTo>
                <a:lnTo>
                  <a:pt x="1581429" y="144522"/>
                </a:lnTo>
                <a:close/>
                <a:moveTo>
                  <a:pt x="1619092" y="61881"/>
                </a:moveTo>
                <a:lnTo>
                  <a:pt x="1643173" y="61881"/>
                </a:lnTo>
                <a:cubicBezTo>
                  <a:pt x="1654797" y="61881"/>
                  <a:pt x="1663203" y="60415"/>
                  <a:pt x="1668397" y="57489"/>
                </a:cubicBezTo>
                <a:cubicBezTo>
                  <a:pt x="1673585" y="54561"/>
                  <a:pt x="1676178" y="49950"/>
                  <a:pt x="1676178" y="43650"/>
                </a:cubicBezTo>
                <a:cubicBezTo>
                  <a:pt x="1676178" y="37704"/>
                  <a:pt x="1673762" y="33469"/>
                  <a:pt x="1668927" y="30938"/>
                </a:cubicBezTo>
                <a:cubicBezTo>
                  <a:pt x="1664092" y="28411"/>
                  <a:pt x="1655509" y="27145"/>
                  <a:pt x="1643173" y="27145"/>
                </a:cubicBezTo>
                <a:lnTo>
                  <a:pt x="1619092" y="27145"/>
                </a:lnTo>
                <a:close/>
                <a:moveTo>
                  <a:pt x="1619092" y="120565"/>
                </a:moveTo>
                <a:lnTo>
                  <a:pt x="1648638" y="120565"/>
                </a:lnTo>
                <a:cubicBezTo>
                  <a:pt x="1659279" y="120565"/>
                  <a:pt x="1667041" y="119279"/>
                  <a:pt x="1671925" y="116705"/>
                </a:cubicBezTo>
                <a:cubicBezTo>
                  <a:pt x="1676800" y="114135"/>
                  <a:pt x="1679241" y="109519"/>
                  <a:pt x="1679241" y="102867"/>
                </a:cubicBezTo>
                <a:cubicBezTo>
                  <a:pt x="1679241" y="95947"/>
                  <a:pt x="1676444" y="91177"/>
                  <a:pt x="1670860" y="88561"/>
                </a:cubicBezTo>
                <a:cubicBezTo>
                  <a:pt x="1665269" y="85943"/>
                  <a:pt x="1654405" y="84636"/>
                  <a:pt x="1638252" y="84636"/>
                </a:cubicBezTo>
                <a:lnTo>
                  <a:pt x="1619092" y="84636"/>
                </a:lnTo>
                <a:close/>
                <a:moveTo>
                  <a:pt x="1827683" y="99540"/>
                </a:moveTo>
                <a:lnTo>
                  <a:pt x="1864950" y="105797"/>
                </a:lnTo>
                <a:cubicBezTo>
                  <a:pt x="1860159" y="119458"/>
                  <a:pt x="1852592" y="129860"/>
                  <a:pt x="1842257" y="136998"/>
                </a:cubicBezTo>
                <a:cubicBezTo>
                  <a:pt x="1831924" y="144145"/>
                  <a:pt x="1818997" y="147712"/>
                  <a:pt x="1803470" y="147712"/>
                </a:cubicBezTo>
                <a:cubicBezTo>
                  <a:pt x="1778896" y="147712"/>
                  <a:pt x="1760702" y="139683"/>
                  <a:pt x="1748902" y="123628"/>
                </a:cubicBezTo>
                <a:cubicBezTo>
                  <a:pt x="1739591" y="110762"/>
                  <a:pt x="1734937" y="94528"/>
                  <a:pt x="1734937" y="74920"/>
                </a:cubicBezTo>
                <a:cubicBezTo>
                  <a:pt x="1734937" y="51502"/>
                  <a:pt x="1741057" y="33159"/>
                  <a:pt x="1753297" y="19894"/>
                </a:cubicBezTo>
                <a:cubicBezTo>
                  <a:pt x="1765541" y="6628"/>
                  <a:pt x="1781024" y="0"/>
                  <a:pt x="1799743" y="0"/>
                </a:cubicBezTo>
                <a:cubicBezTo>
                  <a:pt x="1820764" y="0"/>
                  <a:pt x="1837357" y="6942"/>
                  <a:pt x="1849513" y="20823"/>
                </a:cubicBezTo>
                <a:cubicBezTo>
                  <a:pt x="1861671" y="34708"/>
                  <a:pt x="1867481" y="55980"/>
                  <a:pt x="1866942" y="84636"/>
                </a:cubicBezTo>
                <a:lnTo>
                  <a:pt x="1773259" y="84636"/>
                </a:lnTo>
                <a:cubicBezTo>
                  <a:pt x="1773525" y="95727"/>
                  <a:pt x="1776542" y="104353"/>
                  <a:pt x="1782309" y="110520"/>
                </a:cubicBezTo>
                <a:cubicBezTo>
                  <a:pt x="1788076" y="116684"/>
                  <a:pt x="1795262" y="119768"/>
                  <a:pt x="1803866" y="119768"/>
                </a:cubicBezTo>
                <a:cubicBezTo>
                  <a:pt x="1809723" y="119768"/>
                  <a:pt x="1814644" y="118171"/>
                  <a:pt x="1818637" y="114977"/>
                </a:cubicBezTo>
                <a:cubicBezTo>
                  <a:pt x="1822629" y="111784"/>
                  <a:pt x="1825646" y="106635"/>
                  <a:pt x="1827683" y="99540"/>
                </a:cubicBezTo>
                <a:close/>
                <a:moveTo>
                  <a:pt x="1829814" y="61747"/>
                </a:moveTo>
                <a:cubicBezTo>
                  <a:pt x="1829552" y="50922"/>
                  <a:pt x="1826755" y="42692"/>
                  <a:pt x="1821434" y="37062"/>
                </a:cubicBezTo>
                <a:cubicBezTo>
                  <a:pt x="1816110" y="31428"/>
                  <a:pt x="1809637" y="28609"/>
                  <a:pt x="1802001" y="28609"/>
                </a:cubicBezTo>
                <a:cubicBezTo>
                  <a:pt x="1793843" y="28609"/>
                  <a:pt x="1787101" y="31583"/>
                  <a:pt x="1781777" y="37527"/>
                </a:cubicBezTo>
                <a:cubicBezTo>
                  <a:pt x="1776455" y="43471"/>
                  <a:pt x="1773838" y="51545"/>
                  <a:pt x="1773924" y="61747"/>
                </a:cubicBezTo>
                <a:close/>
                <a:moveTo>
                  <a:pt x="1895957" y="3194"/>
                </a:moveTo>
                <a:lnTo>
                  <a:pt x="1933348" y="3194"/>
                </a:lnTo>
                <a:lnTo>
                  <a:pt x="1933348" y="54962"/>
                </a:lnTo>
                <a:lnTo>
                  <a:pt x="1986844" y="54962"/>
                </a:lnTo>
                <a:lnTo>
                  <a:pt x="1986844" y="3194"/>
                </a:lnTo>
                <a:lnTo>
                  <a:pt x="2024370" y="3194"/>
                </a:lnTo>
                <a:lnTo>
                  <a:pt x="2024370" y="144522"/>
                </a:lnTo>
                <a:lnTo>
                  <a:pt x="1986844" y="144522"/>
                </a:lnTo>
                <a:lnTo>
                  <a:pt x="1986844" y="85168"/>
                </a:lnTo>
                <a:lnTo>
                  <a:pt x="1933348" y="85168"/>
                </a:lnTo>
                <a:lnTo>
                  <a:pt x="1933348" y="144522"/>
                </a:lnTo>
                <a:lnTo>
                  <a:pt x="1895957" y="144522"/>
                </a:lnTo>
                <a:close/>
                <a:moveTo>
                  <a:pt x="2060571" y="3194"/>
                </a:moveTo>
                <a:lnTo>
                  <a:pt x="2097965" y="3194"/>
                </a:lnTo>
                <a:lnTo>
                  <a:pt x="2097965" y="54962"/>
                </a:lnTo>
                <a:lnTo>
                  <a:pt x="2151464" y="54962"/>
                </a:lnTo>
                <a:lnTo>
                  <a:pt x="2151464" y="3194"/>
                </a:lnTo>
                <a:lnTo>
                  <a:pt x="2188983" y="3194"/>
                </a:lnTo>
                <a:lnTo>
                  <a:pt x="2188983" y="144522"/>
                </a:lnTo>
                <a:lnTo>
                  <a:pt x="2151464" y="144522"/>
                </a:lnTo>
                <a:lnTo>
                  <a:pt x="2151464" y="85168"/>
                </a:lnTo>
                <a:lnTo>
                  <a:pt x="2097965" y="85168"/>
                </a:lnTo>
                <a:lnTo>
                  <a:pt x="2097965" y="144522"/>
                </a:lnTo>
                <a:lnTo>
                  <a:pt x="2060571" y="144522"/>
                </a:lnTo>
                <a:close/>
                <a:moveTo>
                  <a:pt x="2208945" y="3194"/>
                </a:moveTo>
                <a:lnTo>
                  <a:pt x="2248743" y="3194"/>
                </a:lnTo>
                <a:lnTo>
                  <a:pt x="2282540" y="103533"/>
                </a:lnTo>
                <a:lnTo>
                  <a:pt x="2315541" y="3194"/>
                </a:lnTo>
                <a:lnTo>
                  <a:pt x="2354270" y="3194"/>
                </a:lnTo>
                <a:lnTo>
                  <a:pt x="2304367" y="139198"/>
                </a:lnTo>
                <a:lnTo>
                  <a:pt x="2295446" y="163815"/>
                </a:lnTo>
                <a:cubicBezTo>
                  <a:pt x="2292170" y="172069"/>
                  <a:pt x="2289041" y="178370"/>
                  <a:pt x="2286068" y="182718"/>
                </a:cubicBezTo>
                <a:cubicBezTo>
                  <a:pt x="2283098" y="187059"/>
                  <a:pt x="2279682" y="190587"/>
                  <a:pt x="2275822" y="193295"/>
                </a:cubicBezTo>
                <a:cubicBezTo>
                  <a:pt x="2271960" y="195999"/>
                  <a:pt x="2267211" y="198105"/>
                  <a:pt x="2261584" y="199613"/>
                </a:cubicBezTo>
                <a:cubicBezTo>
                  <a:pt x="2255950" y="201121"/>
                  <a:pt x="2249579" y="201878"/>
                  <a:pt x="2242483" y="201878"/>
                </a:cubicBezTo>
                <a:cubicBezTo>
                  <a:pt x="2235297" y="201878"/>
                  <a:pt x="2228249" y="201121"/>
                  <a:pt x="2221329" y="199613"/>
                </a:cubicBezTo>
                <a:lnTo>
                  <a:pt x="2218003" y="170337"/>
                </a:lnTo>
                <a:cubicBezTo>
                  <a:pt x="2223856" y="171490"/>
                  <a:pt x="2229130" y="172069"/>
                  <a:pt x="2233832" y="172069"/>
                </a:cubicBezTo>
                <a:cubicBezTo>
                  <a:pt x="2242523" y="172069"/>
                  <a:pt x="2248963" y="169517"/>
                  <a:pt x="2253128" y="164415"/>
                </a:cubicBezTo>
                <a:cubicBezTo>
                  <a:pt x="2257300" y="159319"/>
                  <a:pt x="2260497" y="152816"/>
                  <a:pt x="2262708" y="144922"/>
                </a:cubicBezTo>
                <a:close/>
                <a:moveTo>
                  <a:pt x="2373865" y="3194"/>
                </a:moveTo>
                <a:lnTo>
                  <a:pt x="2411261" y="3194"/>
                </a:lnTo>
                <a:lnTo>
                  <a:pt x="2411261" y="60282"/>
                </a:lnTo>
                <a:lnTo>
                  <a:pt x="2441073" y="60282"/>
                </a:lnTo>
                <a:cubicBezTo>
                  <a:pt x="2443024" y="42185"/>
                  <a:pt x="2449875" y="27612"/>
                  <a:pt x="2461629" y="16567"/>
                </a:cubicBezTo>
                <a:cubicBezTo>
                  <a:pt x="2473383" y="5523"/>
                  <a:pt x="2489115" y="0"/>
                  <a:pt x="2508807" y="0"/>
                </a:cubicBezTo>
                <a:cubicBezTo>
                  <a:pt x="2528683" y="0"/>
                  <a:pt x="2544965" y="6430"/>
                  <a:pt x="2557651" y="19292"/>
                </a:cubicBezTo>
                <a:cubicBezTo>
                  <a:pt x="2570335" y="32159"/>
                  <a:pt x="2576681" y="50699"/>
                  <a:pt x="2576681" y="74920"/>
                </a:cubicBezTo>
                <a:cubicBezTo>
                  <a:pt x="2576681" y="89114"/>
                  <a:pt x="2574305" y="101539"/>
                  <a:pt x="2569560" y="112180"/>
                </a:cubicBezTo>
                <a:cubicBezTo>
                  <a:pt x="2564809" y="122829"/>
                  <a:pt x="2557555" y="131414"/>
                  <a:pt x="2547799" y="137934"/>
                </a:cubicBezTo>
                <a:cubicBezTo>
                  <a:pt x="2538043" y="144451"/>
                  <a:pt x="2525306" y="147712"/>
                  <a:pt x="2509610" y="147712"/>
                </a:cubicBezTo>
                <a:cubicBezTo>
                  <a:pt x="2486984" y="147712"/>
                  <a:pt x="2470126" y="141567"/>
                  <a:pt x="2459037" y="129283"/>
                </a:cubicBezTo>
                <a:cubicBezTo>
                  <a:pt x="2447949" y="116996"/>
                  <a:pt x="2441962" y="103890"/>
                  <a:pt x="2441073" y="89960"/>
                </a:cubicBezTo>
                <a:lnTo>
                  <a:pt x="2411261" y="89960"/>
                </a:lnTo>
                <a:lnTo>
                  <a:pt x="2411261" y="144522"/>
                </a:lnTo>
                <a:lnTo>
                  <a:pt x="2373865" y="144522"/>
                </a:lnTo>
                <a:close/>
                <a:moveTo>
                  <a:pt x="2508274" y="29142"/>
                </a:moveTo>
                <a:cubicBezTo>
                  <a:pt x="2497895" y="29142"/>
                  <a:pt x="2490335" y="32469"/>
                  <a:pt x="2485586" y="39125"/>
                </a:cubicBezTo>
                <a:cubicBezTo>
                  <a:pt x="2480842" y="45778"/>
                  <a:pt x="2478469" y="56380"/>
                  <a:pt x="2478469" y="70931"/>
                </a:cubicBezTo>
                <a:cubicBezTo>
                  <a:pt x="2478469" y="89564"/>
                  <a:pt x="2481019" y="102139"/>
                  <a:pt x="2486120" y="108656"/>
                </a:cubicBezTo>
                <a:cubicBezTo>
                  <a:pt x="2491218" y="115175"/>
                  <a:pt x="2498961" y="118436"/>
                  <a:pt x="2509343" y="118436"/>
                </a:cubicBezTo>
                <a:cubicBezTo>
                  <a:pt x="2518923" y="118436"/>
                  <a:pt x="2526108" y="114779"/>
                  <a:pt x="2530900" y="107457"/>
                </a:cubicBezTo>
                <a:cubicBezTo>
                  <a:pt x="2535692" y="100138"/>
                  <a:pt x="2538086" y="89161"/>
                  <a:pt x="2538086" y="74523"/>
                </a:cubicBezTo>
                <a:cubicBezTo>
                  <a:pt x="2538086" y="56602"/>
                  <a:pt x="2535494" y="44558"/>
                  <a:pt x="2530300" y="38391"/>
                </a:cubicBezTo>
                <a:cubicBezTo>
                  <a:pt x="2525112" y="32227"/>
                  <a:pt x="2517771" y="29142"/>
                  <a:pt x="2508274" y="29142"/>
                </a:cubicBezTo>
                <a:close/>
                <a:moveTo>
                  <a:pt x="2683674" y="3194"/>
                </a:moveTo>
                <a:lnTo>
                  <a:pt x="2729980" y="3194"/>
                </a:lnTo>
                <a:lnTo>
                  <a:pt x="2765116" y="101671"/>
                </a:lnTo>
                <a:lnTo>
                  <a:pt x="2800511" y="3194"/>
                </a:lnTo>
                <a:lnTo>
                  <a:pt x="2846688" y="3194"/>
                </a:lnTo>
                <a:lnTo>
                  <a:pt x="2846688" y="144522"/>
                </a:lnTo>
                <a:lnTo>
                  <a:pt x="2814882" y="144522"/>
                </a:lnTo>
                <a:lnTo>
                  <a:pt x="2814882" y="51502"/>
                </a:lnTo>
                <a:lnTo>
                  <a:pt x="2780420" y="144522"/>
                </a:lnTo>
                <a:lnTo>
                  <a:pt x="2748481" y="144522"/>
                </a:lnTo>
                <a:lnTo>
                  <a:pt x="2715609" y="51502"/>
                </a:lnTo>
                <a:lnTo>
                  <a:pt x="2715609" y="144522"/>
                </a:lnTo>
                <a:lnTo>
                  <a:pt x="2683674" y="144522"/>
                </a:lnTo>
                <a:close/>
                <a:moveTo>
                  <a:pt x="2873119" y="71860"/>
                </a:moveTo>
                <a:cubicBezTo>
                  <a:pt x="2873119" y="59440"/>
                  <a:pt x="2876176" y="47419"/>
                  <a:pt x="2882296" y="35795"/>
                </a:cubicBezTo>
                <a:cubicBezTo>
                  <a:pt x="2888417" y="24174"/>
                  <a:pt x="2897092" y="15303"/>
                  <a:pt x="2908310" y="9181"/>
                </a:cubicBezTo>
                <a:cubicBezTo>
                  <a:pt x="2919538" y="3060"/>
                  <a:pt x="2932067" y="0"/>
                  <a:pt x="2945908" y="0"/>
                </a:cubicBezTo>
                <a:cubicBezTo>
                  <a:pt x="2967289" y="0"/>
                  <a:pt x="2984809" y="6942"/>
                  <a:pt x="2998468" y="20823"/>
                </a:cubicBezTo>
                <a:cubicBezTo>
                  <a:pt x="3012138" y="34708"/>
                  <a:pt x="3018966" y="52254"/>
                  <a:pt x="3018966" y="73458"/>
                </a:cubicBezTo>
                <a:cubicBezTo>
                  <a:pt x="3018966" y="94842"/>
                  <a:pt x="3012069" y="112561"/>
                  <a:pt x="2998274" y="126623"/>
                </a:cubicBezTo>
                <a:cubicBezTo>
                  <a:pt x="2984476" y="140681"/>
                  <a:pt x="2967112" y="147712"/>
                  <a:pt x="2946171" y="147712"/>
                </a:cubicBezTo>
                <a:cubicBezTo>
                  <a:pt x="2933218" y="147712"/>
                  <a:pt x="2920866" y="144785"/>
                  <a:pt x="2909113" y="138931"/>
                </a:cubicBezTo>
                <a:cubicBezTo>
                  <a:pt x="2897359" y="133074"/>
                  <a:pt x="2888417" y="124495"/>
                  <a:pt x="2882296" y="113181"/>
                </a:cubicBezTo>
                <a:cubicBezTo>
                  <a:pt x="2876176" y="101869"/>
                  <a:pt x="2873119" y="88096"/>
                  <a:pt x="2873119" y="71860"/>
                </a:cubicBezTo>
                <a:close/>
                <a:moveTo>
                  <a:pt x="2911442" y="73858"/>
                </a:moveTo>
                <a:cubicBezTo>
                  <a:pt x="2911442" y="87876"/>
                  <a:pt x="2914768" y="98608"/>
                  <a:pt x="2921418" y="106060"/>
                </a:cubicBezTo>
                <a:cubicBezTo>
                  <a:pt x="2928077" y="113512"/>
                  <a:pt x="2936282" y="117237"/>
                  <a:pt x="2946042" y="117237"/>
                </a:cubicBezTo>
                <a:cubicBezTo>
                  <a:pt x="2955798" y="117237"/>
                  <a:pt x="2963984" y="113512"/>
                  <a:pt x="2970597" y="106060"/>
                </a:cubicBezTo>
                <a:cubicBezTo>
                  <a:pt x="2977204" y="98608"/>
                  <a:pt x="2980504" y="87786"/>
                  <a:pt x="2980504" y="73591"/>
                </a:cubicBezTo>
                <a:cubicBezTo>
                  <a:pt x="2980504" y="59753"/>
                  <a:pt x="2977204" y="49104"/>
                  <a:pt x="2970597" y="41652"/>
                </a:cubicBezTo>
                <a:cubicBezTo>
                  <a:pt x="2963984" y="34200"/>
                  <a:pt x="2955798" y="30475"/>
                  <a:pt x="2946042" y="30475"/>
                </a:cubicBezTo>
                <a:cubicBezTo>
                  <a:pt x="2936282" y="30475"/>
                  <a:pt x="2928077" y="34200"/>
                  <a:pt x="2921418" y="41652"/>
                </a:cubicBezTo>
                <a:cubicBezTo>
                  <a:pt x="2914768" y="49104"/>
                  <a:pt x="2911442" y="59840"/>
                  <a:pt x="2911442" y="73858"/>
                </a:cubicBezTo>
                <a:close/>
                <a:moveTo>
                  <a:pt x="3047442" y="3194"/>
                </a:moveTo>
                <a:lnTo>
                  <a:pt x="3081912" y="3194"/>
                </a:lnTo>
                <a:lnTo>
                  <a:pt x="3081912" y="114311"/>
                </a:lnTo>
                <a:lnTo>
                  <a:pt x="3124893" y="114311"/>
                </a:lnTo>
                <a:lnTo>
                  <a:pt x="3124893" y="3194"/>
                </a:lnTo>
                <a:lnTo>
                  <a:pt x="3159356" y="3194"/>
                </a:lnTo>
                <a:lnTo>
                  <a:pt x="3159356" y="114311"/>
                </a:lnTo>
                <a:lnTo>
                  <a:pt x="3202873" y="114311"/>
                </a:lnTo>
                <a:lnTo>
                  <a:pt x="3202873" y="3194"/>
                </a:lnTo>
                <a:lnTo>
                  <a:pt x="3237339" y="3194"/>
                </a:lnTo>
                <a:lnTo>
                  <a:pt x="3237339" y="114311"/>
                </a:lnTo>
                <a:lnTo>
                  <a:pt x="3252642" y="114311"/>
                </a:lnTo>
                <a:lnTo>
                  <a:pt x="3252642" y="181782"/>
                </a:lnTo>
                <a:lnTo>
                  <a:pt x="3222439" y="181782"/>
                </a:lnTo>
                <a:lnTo>
                  <a:pt x="3222439" y="144522"/>
                </a:lnTo>
                <a:lnTo>
                  <a:pt x="3047442" y="144522"/>
                </a:lnTo>
                <a:close/>
                <a:moveTo>
                  <a:pt x="3276727" y="3194"/>
                </a:moveTo>
                <a:lnTo>
                  <a:pt x="3314127" y="3194"/>
                </a:lnTo>
                <a:lnTo>
                  <a:pt x="3314127" y="54962"/>
                </a:lnTo>
                <a:lnTo>
                  <a:pt x="3367620" y="54962"/>
                </a:lnTo>
                <a:lnTo>
                  <a:pt x="3367620" y="3194"/>
                </a:lnTo>
                <a:lnTo>
                  <a:pt x="3405149" y="3194"/>
                </a:lnTo>
                <a:lnTo>
                  <a:pt x="3405149" y="144522"/>
                </a:lnTo>
                <a:lnTo>
                  <a:pt x="3367620" y="144522"/>
                </a:lnTo>
                <a:lnTo>
                  <a:pt x="3367620" y="85168"/>
                </a:lnTo>
                <a:lnTo>
                  <a:pt x="3314127" y="85168"/>
                </a:lnTo>
                <a:lnTo>
                  <a:pt x="3314127" y="144522"/>
                </a:lnTo>
                <a:lnTo>
                  <a:pt x="3276727" y="144522"/>
                </a:lnTo>
                <a:close/>
                <a:moveTo>
                  <a:pt x="3434159" y="71860"/>
                </a:moveTo>
                <a:cubicBezTo>
                  <a:pt x="3434159" y="59440"/>
                  <a:pt x="3437222" y="47419"/>
                  <a:pt x="3443338" y="35795"/>
                </a:cubicBezTo>
                <a:cubicBezTo>
                  <a:pt x="3449458" y="24174"/>
                  <a:pt x="3458131" y="15303"/>
                  <a:pt x="3469355" y="9181"/>
                </a:cubicBezTo>
                <a:cubicBezTo>
                  <a:pt x="3480577" y="3060"/>
                  <a:pt x="3493108" y="0"/>
                  <a:pt x="3506954" y="0"/>
                </a:cubicBezTo>
                <a:cubicBezTo>
                  <a:pt x="3528330" y="0"/>
                  <a:pt x="3545853" y="6942"/>
                  <a:pt x="3559514" y="20823"/>
                </a:cubicBezTo>
                <a:cubicBezTo>
                  <a:pt x="3573179" y="34708"/>
                  <a:pt x="3580005" y="52254"/>
                  <a:pt x="3580005" y="73458"/>
                </a:cubicBezTo>
                <a:cubicBezTo>
                  <a:pt x="3580005" y="94842"/>
                  <a:pt x="3573112" y="112561"/>
                  <a:pt x="3559316" y="126623"/>
                </a:cubicBezTo>
                <a:cubicBezTo>
                  <a:pt x="3545517" y="140681"/>
                  <a:pt x="3528155" y="147712"/>
                  <a:pt x="3507216" y="147712"/>
                </a:cubicBezTo>
                <a:cubicBezTo>
                  <a:pt x="3494264" y="147712"/>
                  <a:pt x="3481906" y="144785"/>
                  <a:pt x="3470156" y="138931"/>
                </a:cubicBezTo>
                <a:cubicBezTo>
                  <a:pt x="3458400" y="133074"/>
                  <a:pt x="3449458" y="124495"/>
                  <a:pt x="3443338" y="113181"/>
                </a:cubicBezTo>
                <a:cubicBezTo>
                  <a:pt x="3437222" y="101869"/>
                  <a:pt x="3434159" y="88096"/>
                  <a:pt x="3434159" y="71860"/>
                </a:cubicBezTo>
                <a:close/>
                <a:moveTo>
                  <a:pt x="3472485" y="73858"/>
                </a:moveTo>
                <a:cubicBezTo>
                  <a:pt x="3472485" y="87876"/>
                  <a:pt x="3475807" y="98608"/>
                  <a:pt x="3482463" y="106060"/>
                </a:cubicBezTo>
                <a:cubicBezTo>
                  <a:pt x="3489119" y="113512"/>
                  <a:pt x="3497327" y="117237"/>
                  <a:pt x="3507087" y="117237"/>
                </a:cubicBezTo>
                <a:cubicBezTo>
                  <a:pt x="3516840" y="117237"/>
                  <a:pt x="3525026" y="113512"/>
                  <a:pt x="3531639" y="106060"/>
                </a:cubicBezTo>
                <a:cubicBezTo>
                  <a:pt x="3538245" y="98608"/>
                  <a:pt x="3541550" y="87786"/>
                  <a:pt x="3541550" y="73591"/>
                </a:cubicBezTo>
                <a:cubicBezTo>
                  <a:pt x="3541550" y="59753"/>
                  <a:pt x="3538245" y="49104"/>
                  <a:pt x="3531639" y="41652"/>
                </a:cubicBezTo>
                <a:cubicBezTo>
                  <a:pt x="3525026" y="34200"/>
                  <a:pt x="3516840" y="30475"/>
                  <a:pt x="3507087" y="30475"/>
                </a:cubicBezTo>
                <a:cubicBezTo>
                  <a:pt x="3497327" y="30475"/>
                  <a:pt x="3489119" y="34200"/>
                  <a:pt x="3482463" y="41652"/>
                </a:cubicBezTo>
                <a:cubicBezTo>
                  <a:pt x="3475807" y="49104"/>
                  <a:pt x="3472485" y="59840"/>
                  <a:pt x="3472485" y="73858"/>
                </a:cubicBezTo>
                <a:close/>
                <a:moveTo>
                  <a:pt x="3729517" y="44978"/>
                </a:moveTo>
                <a:lnTo>
                  <a:pt x="3692649" y="51632"/>
                </a:lnTo>
                <a:cubicBezTo>
                  <a:pt x="3691411" y="44269"/>
                  <a:pt x="3688595" y="38726"/>
                  <a:pt x="3684200" y="35000"/>
                </a:cubicBezTo>
                <a:cubicBezTo>
                  <a:pt x="3679812" y="31270"/>
                  <a:pt x="3674113" y="29409"/>
                  <a:pt x="3667103" y="29409"/>
                </a:cubicBezTo>
                <a:cubicBezTo>
                  <a:pt x="3657787" y="29409"/>
                  <a:pt x="3650357" y="32623"/>
                  <a:pt x="3644812" y="39056"/>
                </a:cubicBezTo>
                <a:cubicBezTo>
                  <a:pt x="3639261" y="45494"/>
                  <a:pt x="3636492" y="56247"/>
                  <a:pt x="3636492" y="71327"/>
                </a:cubicBezTo>
                <a:cubicBezTo>
                  <a:pt x="3636492" y="88096"/>
                  <a:pt x="3639308" y="99936"/>
                  <a:pt x="3644942" y="106855"/>
                </a:cubicBezTo>
                <a:cubicBezTo>
                  <a:pt x="3650577" y="113778"/>
                  <a:pt x="3658136" y="117237"/>
                  <a:pt x="3667633" y="117237"/>
                </a:cubicBezTo>
                <a:cubicBezTo>
                  <a:pt x="3674728" y="117237"/>
                  <a:pt x="3680542" y="115218"/>
                  <a:pt x="3685067" y="111183"/>
                </a:cubicBezTo>
                <a:cubicBezTo>
                  <a:pt x="3689593" y="107147"/>
                  <a:pt x="3692790" y="100207"/>
                  <a:pt x="3694647" y="90356"/>
                </a:cubicBezTo>
                <a:lnTo>
                  <a:pt x="3731374" y="96614"/>
                </a:lnTo>
                <a:cubicBezTo>
                  <a:pt x="3727565" y="113472"/>
                  <a:pt x="3720244" y="126202"/>
                  <a:pt x="3709425" y="134805"/>
                </a:cubicBezTo>
                <a:cubicBezTo>
                  <a:pt x="3698597" y="143409"/>
                  <a:pt x="3684088" y="147712"/>
                  <a:pt x="3665904" y="147712"/>
                </a:cubicBezTo>
                <a:cubicBezTo>
                  <a:pt x="3645230" y="147712"/>
                  <a:pt x="3628749" y="141192"/>
                  <a:pt x="3616466" y="128153"/>
                </a:cubicBezTo>
                <a:cubicBezTo>
                  <a:pt x="3604180" y="115110"/>
                  <a:pt x="3598031" y="97056"/>
                  <a:pt x="3598031" y="73987"/>
                </a:cubicBezTo>
                <a:cubicBezTo>
                  <a:pt x="3598031" y="50659"/>
                  <a:pt x="3604204" y="32494"/>
                  <a:pt x="3616531" y="19494"/>
                </a:cubicBezTo>
                <a:cubicBezTo>
                  <a:pt x="3628869" y="6498"/>
                  <a:pt x="3645548" y="0"/>
                  <a:pt x="3666567" y="0"/>
                </a:cubicBezTo>
                <a:cubicBezTo>
                  <a:pt x="3683782" y="0"/>
                  <a:pt x="3697470" y="3704"/>
                  <a:pt x="3707625" y="11110"/>
                </a:cubicBezTo>
                <a:cubicBezTo>
                  <a:pt x="3717785" y="18519"/>
                  <a:pt x="3725078" y="29808"/>
                  <a:pt x="3729517" y="44978"/>
                </a:cubicBezTo>
                <a:close/>
                <a:moveTo>
                  <a:pt x="3741091" y="3194"/>
                </a:moveTo>
                <a:lnTo>
                  <a:pt x="3868973" y="3194"/>
                </a:lnTo>
                <a:lnTo>
                  <a:pt x="3868973" y="33401"/>
                </a:lnTo>
                <a:lnTo>
                  <a:pt x="3823729" y="33401"/>
                </a:lnTo>
                <a:lnTo>
                  <a:pt x="3823729" y="144522"/>
                </a:lnTo>
                <a:lnTo>
                  <a:pt x="3786340" y="144522"/>
                </a:lnTo>
                <a:lnTo>
                  <a:pt x="3786340" y="33401"/>
                </a:lnTo>
                <a:lnTo>
                  <a:pt x="3741091" y="33401"/>
                </a:lnTo>
                <a:close/>
                <a:moveTo>
                  <a:pt x="3887773" y="3194"/>
                </a:moveTo>
                <a:lnTo>
                  <a:pt x="3925166" y="3194"/>
                </a:lnTo>
                <a:lnTo>
                  <a:pt x="3925166" y="61881"/>
                </a:lnTo>
                <a:lnTo>
                  <a:pt x="3962692" y="61881"/>
                </a:lnTo>
                <a:cubicBezTo>
                  <a:pt x="3977420" y="61881"/>
                  <a:pt x="3988735" y="62942"/>
                  <a:pt x="3996630" y="65071"/>
                </a:cubicBezTo>
                <a:cubicBezTo>
                  <a:pt x="4004521" y="67206"/>
                  <a:pt x="4011090" y="71795"/>
                  <a:pt x="4016321" y="78848"/>
                </a:cubicBezTo>
                <a:cubicBezTo>
                  <a:pt x="4021553" y="85900"/>
                  <a:pt x="4024174" y="94086"/>
                  <a:pt x="4024174" y="103399"/>
                </a:cubicBezTo>
                <a:cubicBezTo>
                  <a:pt x="4024174" y="117062"/>
                  <a:pt x="4019493" y="127332"/>
                  <a:pt x="4010137" y="134204"/>
                </a:cubicBezTo>
                <a:cubicBezTo>
                  <a:pt x="4000773" y="141080"/>
                  <a:pt x="3986733" y="144522"/>
                  <a:pt x="3968013" y="144522"/>
                </a:cubicBezTo>
                <a:lnTo>
                  <a:pt x="3887773" y="144522"/>
                </a:lnTo>
                <a:close/>
                <a:moveTo>
                  <a:pt x="3925166" y="120830"/>
                </a:moveTo>
                <a:lnTo>
                  <a:pt x="3960033" y="120830"/>
                </a:lnTo>
                <a:cubicBezTo>
                  <a:pt x="3970947" y="120830"/>
                  <a:pt x="3977932" y="119060"/>
                  <a:pt x="3980991" y="115506"/>
                </a:cubicBezTo>
                <a:cubicBezTo>
                  <a:pt x="3984055" y="111960"/>
                  <a:pt x="3985581" y="107748"/>
                  <a:pt x="3985581" y="102867"/>
                </a:cubicBezTo>
                <a:cubicBezTo>
                  <a:pt x="3985581" y="96037"/>
                  <a:pt x="3982942" y="91332"/>
                  <a:pt x="3977661" y="88761"/>
                </a:cubicBezTo>
                <a:cubicBezTo>
                  <a:pt x="3972383" y="86191"/>
                  <a:pt x="3963002" y="84903"/>
                  <a:pt x="3949520" y="84903"/>
                </a:cubicBezTo>
                <a:lnTo>
                  <a:pt x="3925166" y="8490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583455" y="1000150"/>
            <a:ext cx="2072480" cy="201739"/>
          </a:xfrm>
          <a:custGeom>
            <a:avLst/>
            <a:gdLst/>
            <a:ahLst/>
            <a:cxnLst/>
            <a:rect l="l" t="t" r="r" b="b"/>
            <a:pathLst>
              <a:path w="2072480" h="201739">
                <a:moveTo>
                  <a:pt x="131749" y="126687"/>
                </a:moveTo>
                <a:lnTo>
                  <a:pt x="169942" y="138797"/>
                </a:lnTo>
                <a:cubicBezTo>
                  <a:pt x="164084" y="160088"/>
                  <a:pt x="154354" y="175899"/>
                  <a:pt x="140728" y="186235"/>
                </a:cubicBezTo>
                <a:cubicBezTo>
                  <a:pt x="127112" y="196571"/>
                  <a:pt x="109836" y="201739"/>
                  <a:pt x="88902" y="201739"/>
                </a:cubicBezTo>
                <a:cubicBezTo>
                  <a:pt x="62996" y="201739"/>
                  <a:pt x="41702" y="192891"/>
                  <a:pt x="25023" y="175190"/>
                </a:cubicBezTo>
                <a:cubicBezTo>
                  <a:pt x="8338" y="157493"/>
                  <a:pt x="0" y="133301"/>
                  <a:pt x="0" y="102599"/>
                </a:cubicBezTo>
                <a:cubicBezTo>
                  <a:pt x="0" y="70131"/>
                  <a:pt x="8385" y="44910"/>
                  <a:pt x="25156" y="26946"/>
                </a:cubicBezTo>
                <a:cubicBezTo>
                  <a:pt x="41922" y="8982"/>
                  <a:pt x="63969" y="0"/>
                  <a:pt x="91296" y="0"/>
                </a:cubicBezTo>
                <a:cubicBezTo>
                  <a:pt x="115160" y="0"/>
                  <a:pt x="134543" y="7052"/>
                  <a:pt x="149450" y="21161"/>
                </a:cubicBezTo>
                <a:cubicBezTo>
                  <a:pt x="158317" y="29498"/>
                  <a:pt x="164973" y="41472"/>
                  <a:pt x="169406" y="57088"/>
                </a:cubicBezTo>
                <a:lnTo>
                  <a:pt x="130420" y="66402"/>
                </a:lnTo>
                <a:cubicBezTo>
                  <a:pt x="128106" y="56289"/>
                  <a:pt x="123300" y="48300"/>
                  <a:pt x="115984" y="42447"/>
                </a:cubicBezTo>
                <a:cubicBezTo>
                  <a:pt x="108659" y="36590"/>
                  <a:pt x="99770" y="33662"/>
                  <a:pt x="89298" y="33662"/>
                </a:cubicBezTo>
                <a:cubicBezTo>
                  <a:pt x="74836" y="33662"/>
                  <a:pt x="63108" y="38854"/>
                  <a:pt x="54097" y="49237"/>
                </a:cubicBezTo>
                <a:cubicBezTo>
                  <a:pt x="45097" y="59615"/>
                  <a:pt x="40593" y="76427"/>
                  <a:pt x="40593" y="99670"/>
                </a:cubicBezTo>
                <a:cubicBezTo>
                  <a:pt x="40593" y="124337"/>
                  <a:pt x="45032" y="141905"/>
                  <a:pt x="53899" y="152369"/>
                </a:cubicBezTo>
                <a:cubicBezTo>
                  <a:pt x="62770" y="162834"/>
                  <a:pt x="74304" y="168073"/>
                  <a:pt x="88495" y="168073"/>
                </a:cubicBezTo>
                <a:cubicBezTo>
                  <a:pt x="98968" y="168073"/>
                  <a:pt x="107968" y="164743"/>
                  <a:pt x="115513" y="158090"/>
                </a:cubicBezTo>
                <a:cubicBezTo>
                  <a:pt x="123056" y="151437"/>
                  <a:pt x="128470" y="140973"/>
                  <a:pt x="131749" y="126687"/>
                </a:cubicBezTo>
                <a:close/>
                <a:moveTo>
                  <a:pt x="181462" y="3326"/>
                </a:moveTo>
                <a:lnTo>
                  <a:pt x="225512" y="3326"/>
                </a:lnTo>
                <a:lnTo>
                  <a:pt x="271026" y="104597"/>
                </a:lnTo>
                <a:lnTo>
                  <a:pt x="309884" y="3326"/>
                </a:lnTo>
                <a:lnTo>
                  <a:pt x="351000" y="3326"/>
                </a:lnTo>
                <a:lnTo>
                  <a:pt x="285131" y="151571"/>
                </a:lnTo>
                <a:cubicBezTo>
                  <a:pt x="277945" y="167626"/>
                  <a:pt x="270630" y="179848"/>
                  <a:pt x="263175" y="188233"/>
                </a:cubicBezTo>
                <a:cubicBezTo>
                  <a:pt x="255722" y="196618"/>
                  <a:pt x="246096" y="200807"/>
                  <a:pt x="234295" y="200807"/>
                </a:cubicBezTo>
                <a:cubicBezTo>
                  <a:pt x="222671" y="200807"/>
                  <a:pt x="213577" y="200055"/>
                  <a:pt x="207018" y="198550"/>
                </a:cubicBezTo>
                <a:lnTo>
                  <a:pt x="207018" y="169272"/>
                </a:lnTo>
                <a:cubicBezTo>
                  <a:pt x="212602" y="169625"/>
                  <a:pt x="217663" y="169800"/>
                  <a:pt x="222182" y="169800"/>
                </a:cubicBezTo>
                <a:cubicBezTo>
                  <a:pt x="231322" y="169800"/>
                  <a:pt x="237870" y="168138"/>
                  <a:pt x="241812" y="164812"/>
                </a:cubicBezTo>
                <a:cubicBezTo>
                  <a:pt x="245764" y="161482"/>
                  <a:pt x="249555" y="154320"/>
                  <a:pt x="253191" y="143323"/>
                </a:cubicBezTo>
                <a:close/>
                <a:moveTo>
                  <a:pt x="414742" y="198413"/>
                </a:moveTo>
                <a:lnTo>
                  <a:pt x="414742" y="36327"/>
                </a:lnTo>
                <a:lnTo>
                  <a:pt x="356854" y="36327"/>
                </a:lnTo>
                <a:lnTo>
                  <a:pt x="356854" y="3326"/>
                </a:lnTo>
                <a:lnTo>
                  <a:pt x="511892" y="3326"/>
                </a:lnTo>
                <a:lnTo>
                  <a:pt x="511892" y="36327"/>
                </a:lnTo>
                <a:lnTo>
                  <a:pt x="454133" y="36327"/>
                </a:lnTo>
                <a:lnTo>
                  <a:pt x="454133" y="198413"/>
                </a:lnTo>
                <a:close/>
                <a:moveTo>
                  <a:pt x="538103" y="3326"/>
                </a:moveTo>
                <a:lnTo>
                  <a:pt x="577491" y="3326"/>
                </a:lnTo>
                <a:lnTo>
                  <a:pt x="577491" y="81309"/>
                </a:lnTo>
                <a:lnTo>
                  <a:pt x="630191" y="81309"/>
                </a:lnTo>
                <a:cubicBezTo>
                  <a:pt x="655031" y="81309"/>
                  <a:pt x="673020" y="87119"/>
                  <a:pt x="684158" y="98740"/>
                </a:cubicBezTo>
                <a:cubicBezTo>
                  <a:pt x="695286" y="110364"/>
                  <a:pt x="700859" y="124294"/>
                  <a:pt x="700859" y="140525"/>
                </a:cubicBezTo>
                <a:cubicBezTo>
                  <a:pt x="700859" y="153835"/>
                  <a:pt x="697486" y="165146"/>
                  <a:pt x="690743" y="174458"/>
                </a:cubicBezTo>
                <a:cubicBezTo>
                  <a:pt x="684003" y="183776"/>
                  <a:pt x="676303" y="190094"/>
                  <a:pt x="667656" y="193421"/>
                </a:cubicBezTo>
                <a:cubicBezTo>
                  <a:pt x="659002" y="196751"/>
                  <a:pt x="646521" y="198413"/>
                  <a:pt x="630191" y="198413"/>
                </a:cubicBezTo>
                <a:lnTo>
                  <a:pt x="538103" y="198413"/>
                </a:lnTo>
                <a:close/>
                <a:moveTo>
                  <a:pt x="577491" y="165679"/>
                </a:moveTo>
                <a:lnTo>
                  <a:pt x="615823" y="165679"/>
                </a:lnTo>
                <a:cubicBezTo>
                  <a:pt x="628240" y="165679"/>
                  <a:pt x="636847" y="165081"/>
                  <a:pt x="641639" y="163882"/>
                </a:cubicBezTo>
                <a:cubicBezTo>
                  <a:pt x="646430" y="162683"/>
                  <a:pt x="650708" y="159955"/>
                  <a:pt x="654480" y="155696"/>
                </a:cubicBezTo>
                <a:cubicBezTo>
                  <a:pt x="658253" y="151437"/>
                  <a:pt x="660132" y="146206"/>
                  <a:pt x="660132" y="139996"/>
                </a:cubicBezTo>
                <a:cubicBezTo>
                  <a:pt x="660132" y="131032"/>
                  <a:pt x="656920" y="124466"/>
                  <a:pt x="650488" y="120297"/>
                </a:cubicBezTo>
                <a:cubicBezTo>
                  <a:pt x="644058" y="116129"/>
                  <a:pt x="633078" y="114044"/>
                  <a:pt x="617554" y="114044"/>
                </a:cubicBezTo>
                <a:lnTo>
                  <a:pt x="577491" y="114044"/>
                </a:lnTo>
                <a:close/>
                <a:moveTo>
                  <a:pt x="807264" y="3326"/>
                </a:moveTo>
                <a:lnTo>
                  <a:pt x="962432" y="3326"/>
                </a:lnTo>
                <a:lnTo>
                  <a:pt x="962432" y="198413"/>
                </a:lnTo>
                <a:lnTo>
                  <a:pt x="923040" y="198413"/>
                </a:lnTo>
                <a:lnTo>
                  <a:pt x="923040" y="36061"/>
                </a:lnTo>
                <a:lnTo>
                  <a:pt x="846655" y="36061"/>
                </a:lnTo>
                <a:lnTo>
                  <a:pt x="846655" y="198413"/>
                </a:lnTo>
                <a:lnTo>
                  <a:pt x="807264" y="198413"/>
                </a:lnTo>
                <a:close/>
                <a:moveTo>
                  <a:pt x="1002615" y="198413"/>
                </a:moveTo>
                <a:lnTo>
                  <a:pt x="1002615" y="3326"/>
                </a:lnTo>
                <a:lnTo>
                  <a:pt x="1065830" y="3326"/>
                </a:lnTo>
                <a:cubicBezTo>
                  <a:pt x="1089785" y="3326"/>
                  <a:pt x="1105394" y="4301"/>
                  <a:pt x="1112670" y="6252"/>
                </a:cubicBezTo>
                <a:cubicBezTo>
                  <a:pt x="1123855" y="9176"/>
                  <a:pt x="1133215" y="15541"/>
                  <a:pt x="1140754" y="25347"/>
                </a:cubicBezTo>
                <a:cubicBezTo>
                  <a:pt x="1148292" y="35150"/>
                  <a:pt x="1152064" y="47814"/>
                  <a:pt x="1152064" y="63341"/>
                </a:cubicBezTo>
                <a:cubicBezTo>
                  <a:pt x="1152064" y="75318"/>
                  <a:pt x="1149890" y="85388"/>
                  <a:pt x="1145542" y="93549"/>
                </a:cubicBezTo>
                <a:cubicBezTo>
                  <a:pt x="1141193" y="101711"/>
                  <a:pt x="1135674" y="108121"/>
                  <a:pt x="1128975" y="112777"/>
                </a:cubicBezTo>
                <a:cubicBezTo>
                  <a:pt x="1122282" y="117438"/>
                  <a:pt x="1115467" y="120524"/>
                  <a:pt x="1108548" y="122029"/>
                </a:cubicBezTo>
                <a:cubicBezTo>
                  <a:pt x="1099145" y="123894"/>
                  <a:pt x="1085523" y="124826"/>
                  <a:pt x="1067692" y="124826"/>
                </a:cubicBezTo>
                <a:lnTo>
                  <a:pt x="1042006" y="124826"/>
                </a:lnTo>
                <a:lnTo>
                  <a:pt x="1042006" y="198413"/>
                </a:lnTo>
                <a:close/>
                <a:moveTo>
                  <a:pt x="1042006" y="36327"/>
                </a:moveTo>
                <a:lnTo>
                  <a:pt x="1042006" y="91688"/>
                </a:lnTo>
                <a:lnTo>
                  <a:pt x="1063573" y="91688"/>
                </a:lnTo>
                <a:cubicBezTo>
                  <a:pt x="1079097" y="91688"/>
                  <a:pt x="1089479" y="90665"/>
                  <a:pt x="1094710" y="88628"/>
                </a:cubicBezTo>
                <a:cubicBezTo>
                  <a:pt x="1099944" y="86587"/>
                  <a:pt x="1104048" y="83390"/>
                  <a:pt x="1107021" y="79041"/>
                </a:cubicBezTo>
                <a:cubicBezTo>
                  <a:pt x="1109992" y="74700"/>
                  <a:pt x="1111475" y="69642"/>
                  <a:pt x="1111475" y="63875"/>
                </a:cubicBezTo>
                <a:cubicBezTo>
                  <a:pt x="1111475" y="56775"/>
                  <a:pt x="1109394" y="50926"/>
                  <a:pt x="1105222" y="46310"/>
                </a:cubicBezTo>
                <a:cubicBezTo>
                  <a:pt x="1101056" y="41695"/>
                  <a:pt x="1095772" y="38811"/>
                  <a:pt x="1089385" y="37659"/>
                </a:cubicBezTo>
                <a:cubicBezTo>
                  <a:pt x="1084687" y="36774"/>
                  <a:pt x="1075237" y="36327"/>
                  <a:pt x="1061042" y="36327"/>
                </a:cubicBezTo>
                <a:close/>
                <a:moveTo>
                  <a:pt x="1172326" y="102070"/>
                </a:moveTo>
                <a:cubicBezTo>
                  <a:pt x="1172326" y="82194"/>
                  <a:pt x="1175303" y="65515"/>
                  <a:pt x="1181246" y="52030"/>
                </a:cubicBezTo>
                <a:cubicBezTo>
                  <a:pt x="1185685" y="42094"/>
                  <a:pt x="1191737" y="33177"/>
                  <a:pt x="1199409" y="25279"/>
                </a:cubicBezTo>
                <a:cubicBezTo>
                  <a:pt x="1207087" y="17384"/>
                  <a:pt x="1215493" y="11530"/>
                  <a:pt x="1224633" y="7717"/>
                </a:cubicBezTo>
                <a:cubicBezTo>
                  <a:pt x="1236787" y="2571"/>
                  <a:pt x="1250805" y="0"/>
                  <a:pt x="1266682" y="0"/>
                </a:cubicBezTo>
                <a:cubicBezTo>
                  <a:pt x="1295424" y="0"/>
                  <a:pt x="1318424" y="8917"/>
                  <a:pt x="1335686" y="26743"/>
                </a:cubicBezTo>
                <a:cubicBezTo>
                  <a:pt x="1352938" y="44578"/>
                  <a:pt x="1361563" y="69375"/>
                  <a:pt x="1361563" y="101134"/>
                </a:cubicBezTo>
                <a:cubicBezTo>
                  <a:pt x="1361563" y="132631"/>
                  <a:pt x="1353003" y="157273"/>
                  <a:pt x="1335884" y="175061"/>
                </a:cubicBezTo>
                <a:cubicBezTo>
                  <a:pt x="1318759" y="192848"/>
                  <a:pt x="1295870" y="201739"/>
                  <a:pt x="1267214" y="201739"/>
                </a:cubicBezTo>
                <a:cubicBezTo>
                  <a:pt x="1238202" y="201739"/>
                  <a:pt x="1215136" y="192891"/>
                  <a:pt x="1198015" y="175190"/>
                </a:cubicBezTo>
                <a:cubicBezTo>
                  <a:pt x="1180893" y="157493"/>
                  <a:pt x="1172326" y="133120"/>
                  <a:pt x="1172326" y="102070"/>
                </a:cubicBezTo>
                <a:close/>
                <a:moveTo>
                  <a:pt x="1212919" y="100735"/>
                </a:moveTo>
                <a:cubicBezTo>
                  <a:pt x="1212919" y="122828"/>
                  <a:pt x="1218020" y="139572"/>
                  <a:pt x="1228226" y="150969"/>
                </a:cubicBezTo>
                <a:cubicBezTo>
                  <a:pt x="1238422" y="162371"/>
                  <a:pt x="1251374" y="168073"/>
                  <a:pt x="1267078" y="168073"/>
                </a:cubicBezTo>
                <a:cubicBezTo>
                  <a:pt x="1282780" y="168073"/>
                  <a:pt x="1295666" y="162418"/>
                  <a:pt x="1305738" y="151106"/>
                </a:cubicBezTo>
                <a:cubicBezTo>
                  <a:pt x="1315804" y="139795"/>
                  <a:pt x="1320843" y="122828"/>
                  <a:pt x="1320843" y="100202"/>
                </a:cubicBezTo>
                <a:cubicBezTo>
                  <a:pt x="1320843" y="77846"/>
                  <a:pt x="1315944" y="61167"/>
                  <a:pt x="1306141" y="50165"/>
                </a:cubicBezTo>
                <a:cubicBezTo>
                  <a:pt x="1296331" y="39168"/>
                  <a:pt x="1283314" y="33662"/>
                  <a:pt x="1267078" y="33662"/>
                </a:cubicBezTo>
                <a:cubicBezTo>
                  <a:pt x="1250845" y="33662"/>
                  <a:pt x="1237759" y="39233"/>
                  <a:pt x="1227820" y="50363"/>
                </a:cubicBezTo>
                <a:cubicBezTo>
                  <a:pt x="1217887" y="61502"/>
                  <a:pt x="1212919" y="78293"/>
                  <a:pt x="1212919" y="100735"/>
                </a:cubicBezTo>
                <a:close/>
                <a:moveTo>
                  <a:pt x="1392300" y="198413"/>
                </a:moveTo>
                <a:lnTo>
                  <a:pt x="1392300" y="3326"/>
                </a:lnTo>
                <a:lnTo>
                  <a:pt x="1536962" y="3326"/>
                </a:lnTo>
                <a:lnTo>
                  <a:pt x="1536962" y="36327"/>
                </a:lnTo>
                <a:lnTo>
                  <a:pt x="1431692" y="36327"/>
                </a:lnTo>
                <a:lnTo>
                  <a:pt x="1431692" y="79578"/>
                </a:lnTo>
                <a:lnTo>
                  <a:pt x="1529637" y="79578"/>
                </a:lnTo>
                <a:lnTo>
                  <a:pt x="1529637" y="112446"/>
                </a:lnTo>
                <a:lnTo>
                  <a:pt x="1431692" y="112446"/>
                </a:lnTo>
                <a:lnTo>
                  <a:pt x="1431692" y="165546"/>
                </a:lnTo>
                <a:lnTo>
                  <a:pt x="1540684" y="165546"/>
                </a:lnTo>
                <a:lnTo>
                  <a:pt x="1540684" y="198413"/>
                </a:lnTo>
                <a:close/>
                <a:moveTo>
                  <a:pt x="1574748" y="3326"/>
                </a:moveTo>
                <a:lnTo>
                  <a:pt x="1614142" y="3326"/>
                </a:lnTo>
                <a:lnTo>
                  <a:pt x="1614142" y="86364"/>
                </a:lnTo>
                <a:cubicBezTo>
                  <a:pt x="1622923" y="85479"/>
                  <a:pt x="1628867" y="83214"/>
                  <a:pt x="1631977" y="79574"/>
                </a:cubicBezTo>
                <a:cubicBezTo>
                  <a:pt x="1635077" y="75939"/>
                  <a:pt x="1639869" y="65822"/>
                  <a:pt x="1646348" y="49237"/>
                </a:cubicBezTo>
                <a:cubicBezTo>
                  <a:pt x="1654509" y="28123"/>
                  <a:pt x="1662717" y="14990"/>
                  <a:pt x="1670969" y="9845"/>
                </a:cubicBezTo>
                <a:cubicBezTo>
                  <a:pt x="1679130" y="4698"/>
                  <a:pt x="1692306" y="2127"/>
                  <a:pt x="1710490" y="2127"/>
                </a:cubicBezTo>
                <a:cubicBezTo>
                  <a:pt x="1711379" y="2127"/>
                  <a:pt x="1713284" y="2084"/>
                  <a:pt x="1716214" y="1994"/>
                </a:cubicBezTo>
                <a:lnTo>
                  <a:pt x="1716214" y="31139"/>
                </a:lnTo>
                <a:lnTo>
                  <a:pt x="1710619" y="31006"/>
                </a:lnTo>
                <a:cubicBezTo>
                  <a:pt x="1702549" y="31006"/>
                  <a:pt x="1696652" y="32004"/>
                  <a:pt x="1692922" y="33994"/>
                </a:cubicBezTo>
                <a:cubicBezTo>
                  <a:pt x="1689196" y="35992"/>
                  <a:pt x="1686179" y="39031"/>
                  <a:pt x="1683878" y="43113"/>
                </a:cubicBezTo>
                <a:cubicBezTo>
                  <a:pt x="1681564" y="47196"/>
                  <a:pt x="1678154" y="55580"/>
                  <a:pt x="1673625" y="68266"/>
                </a:cubicBezTo>
                <a:cubicBezTo>
                  <a:pt x="1671231" y="75009"/>
                  <a:pt x="1668640" y="80644"/>
                  <a:pt x="1665839" y="85165"/>
                </a:cubicBezTo>
                <a:cubicBezTo>
                  <a:pt x="1663049" y="89690"/>
                  <a:pt x="1658102" y="93948"/>
                  <a:pt x="1651007" y="97945"/>
                </a:cubicBezTo>
                <a:cubicBezTo>
                  <a:pt x="1659784" y="100425"/>
                  <a:pt x="1667034" y="105437"/>
                  <a:pt x="1672762" y="112978"/>
                </a:cubicBezTo>
                <a:cubicBezTo>
                  <a:pt x="1678486" y="120520"/>
                  <a:pt x="1684757" y="131165"/>
                  <a:pt x="1691590" y="144917"/>
                </a:cubicBezTo>
                <a:lnTo>
                  <a:pt x="1718205" y="198413"/>
                </a:lnTo>
                <a:lnTo>
                  <a:pt x="1671901" y="198413"/>
                </a:lnTo>
                <a:lnTo>
                  <a:pt x="1648613" y="147978"/>
                </a:lnTo>
                <a:cubicBezTo>
                  <a:pt x="1648249" y="147268"/>
                  <a:pt x="1647500" y="145894"/>
                  <a:pt x="1646348" y="143855"/>
                </a:cubicBezTo>
                <a:cubicBezTo>
                  <a:pt x="1645903" y="143143"/>
                  <a:pt x="1644261" y="140082"/>
                  <a:pt x="1641427" y="134672"/>
                </a:cubicBezTo>
                <a:cubicBezTo>
                  <a:pt x="1636366" y="125092"/>
                  <a:pt x="1632218" y="119102"/>
                  <a:pt x="1628979" y="116708"/>
                </a:cubicBezTo>
                <a:cubicBezTo>
                  <a:pt x="1625739" y="114314"/>
                  <a:pt x="1620796" y="113068"/>
                  <a:pt x="1614142" y="112978"/>
                </a:cubicBezTo>
                <a:lnTo>
                  <a:pt x="1614142" y="198413"/>
                </a:lnTo>
                <a:lnTo>
                  <a:pt x="1574748" y="198413"/>
                </a:lnTo>
                <a:close/>
                <a:moveTo>
                  <a:pt x="1790345" y="198413"/>
                </a:moveTo>
                <a:lnTo>
                  <a:pt x="1790345" y="36327"/>
                </a:lnTo>
                <a:lnTo>
                  <a:pt x="1732457" y="36327"/>
                </a:lnTo>
                <a:lnTo>
                  <a:pt x="1732457" y="3326"/>
                </a:lnTo>
                <a:lnTo>
                  <a:pt x="1887491" y="3326"/>
                </a:lnTo>
                <a:lnTo>
                  <a:pt x="1887491" y="36327"/>
                </a:lnTo>
                <a:lnTo>
                  <a:pt x="1829733" y="36327"/>
                </a:lnTo>
                <a:lnTo>
                  <a:pt x="1829733" y="198413"/>
                </a:lnTo>
                <a:close/>
                <a:moveTo>
                  <a:pt x="2072480" y="198413"/>
                </a:moveTo>
                <a:lnTo>
                  <a:pt x="2029623" y="198413"/>
                </a:lnTo>
                <a:lnTo>
                  <a:pt x="2012591" y="154102"/>
                </a:lnTo>
                <a:lnTo>
                  <a:pt x="1934608" y="154102"/>
                </a:lnTo>
                <a:lnTo>
                  <a:pt x="1918508" y="198413"/>
                </a:lnTo>
                <a:lnTo>
                  <a:pt x="1876720" y="198413"/>
                </a:lnTo>
                <a:lnTo>
                  <a:pt x="1952712" y="3326"/>
                </a:lnTo>
                <a:lnTo>
                  <a:pt x="1994364" y="3326"/>
                </a:lnTo>
                <a:close/>
                <a:moveTo>
                  <a:pt x="1999948" y="121229"/>
                </a:moveTo>
                <a:lnTo>
                  <a:pt x="1973070" y="48837"/>
                </a:lnTo>
                <a:lnTo>
                  <a:pt x="1946715" y="121229"/>
                </a:lnTo>
                <a:close/>
              </a:path>
            </a:pathLst>
          </a:custGeom>
          <a:solidFill>
            <a:srgbClr val="A92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64036" y="6952331"/>
            <a:ext cx="9750781" cy="157843"/>
          </a:xfrm>
          <a:custGeom>
            <a:avLst/>
            <a:gdLst/>
            <a:ahLst/>
            <a:cxnLst/>
            <a:rect l="l" t="t" r="r" b="b"/>
            <a:pathLst>
              <a:path w="9750781" h="157843">
                <a:moveTo>
                  <a:pt x="0" y="157844"/>
                </a:moveTo>
                <a:lnTo>
                  <a:pt x="9750781" y="157844"/>
                </a:lnTo>
                <a:lnTo>
                  <a:pt x="9750781" y="0"/>
                </a:lnTo>
                <a:lnTo>
                  <a:pt x="0" y="0"/>
                </a:lnTo>
                <a:close/>
              </a:path>
            </a:pathLst>
          </a:custGeom>
          <a:solidFill>
            <a:srgbClr val="A92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449748" y="6938043"/>
            <a:ext cx="9779357" cy="186419"/>
          </a:xfrm>
          <a:custGeom>
            <a:avLst/>
            <a:gdLst/>
            <a:ahLst/>
            <a:cxnLst/>
            <a:rect l="l" t="t" r="r" b="b"/>
            <a:pathLst>
              <a:path w="9779357" h="186419">
                <a:moveTo>
                  <a:pt x="14288" y="172132"/>
                </a:moveTo>
                <a:lnTo>
                  <a:pt x="9765069" y="172132"/>
                </a:lnTo>
                <a:lnTo>
                  <a:pt x="9765069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5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8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4040" y="7283285"/>
            <a:ext cx="9783517" cy="169167"/>
          </a:xfrm>
          <a:prstGeom prst="rect">
            <a:avLst/>
          </a:prstGeom>
        </p:spPr>
      </p:pic>
      <p:sp>
        <p:nvSpPr>
          <p:cNvPr id="1796" name="object 1796"/>
          <p:cNvSpPr/>
          <p:nvPr/>
        </p:nvSpPr>
        <p:spPr>
          <a:xfrm>
            <a:off x="1555153" y="6991691"/>
            <a:ext cx="1033829" cy="139071"/>
          </a:xfrm>
          <a:custGeom>
            <a:avLst/>
            <a:gdLst/>
            <a:ahLst/>
            <a:cxnLst/>
            <a:rect l="l" t="t" r="r" b="b"/>
            <a:pathLst>
              <a:path w="1033829" h="139071">
                <a:moveTo>
                  <a:pt x="0" y="1976"/>
                </a:moveTo>
                <a:lnTo>
                  <a:pt x="21700" y="1976"/>
                </a:lnTo>
                <a:lnTo>
                  <a:pt x="21700" y="47726"/>
                </a:lnTo>
                <a:cubicBezTo>
                  <a:pt x="26539" y="47235"/>
                  <a:pt x="29808" y="45989"/>
                  <a:pt x="31525" y="43984"/>
                </a:cubicBezTo>
                <a:cubicBezTo>
                  <a:pt x="33228" y="41979"/>
                  <a:pt x="35870" y="36410"/>
                  <a:pt x="39441" y="27270"/>
                </a:cubicBezTo>
                <a:cubicBezTo>
                  <a:pt x="43934" y="15638"/>
                  <a:pt x="48459" y="8403"/>
                  <a:pt x="52999" y="5569"/>
                </a:cubicBezTo>
                <a:cubicBezTo>
                  <a:pt x="57499" y="2736"/>
                  <a:pt x="64753" y="1317"/>
                  <a:pt x="74776" y="1317"/>
                </a:cubicBezTo>
                <a:cubicBezTo>
                  <a:pt x="75265" y="1317"/>
                  <a:pt x="76313" y="1292"/>
                  <a:pt x="77926" y="1245"/>
                </a:cubicBezTo>
                <a:lnTo>
                  <a:pt x="77926" y="17301"/>
                </a:lnTo>
                <a:lnTo>
                  <a:pt x="74851" y="17225"/>
                </a:lnTo>
                <a:cubicBezTo>
                  <a:pt x="70401" y="17225"/>
                  <a:pt x="67147" y="17773"/>
                  <a:pt x="65099" y="18875"/>
                </a:cubicBezTo>
                <a:cubicBezTo>
                  <a:pt x="63046" y="19972"/>
                  <a:pt x="61380" y="21650"/>
                  <a:pt x="60113" y="23897"/>
                </a:cubicBezTo>
                <a:cubicBezTo>
                  <a:pt x="58845" y="26143"/>
                  <a:pt x="56959" y="30762"/>
                  <a:pt x="54467" y="37750"/>
                </a:cubicBezTo>
                <a:cubicBezTo>
                  <a:pt x="53147" y="41468"/>
                  <a:pt x="51720" y="44571"/>
                  <a:pt x="50180" y="47063"/>
                </a:cubicBezTo>
                <a:cubicBezTo>
                  <a:pt x="48639" y="49554"/>
                  <a:pt x="45914" y="51897"/>
                  <a:pt x="42001" y="54101"/>
                </a:cubicBezTo>
                <a:cubicBezTo>
                  <a:pt x="46842" y="55469"/>
                  <a:pt x="50839" y="58234"/>
                  <a:pt x="53992" y="62384"/>
                </a:cubicBezTo>
                <a:cubicBezTo>
                  <a:pt x="57142" y="66542"/>
                  <a:pt x="60603" y="72403"/>
                  <a:pt x="64361" y="79981"/>
                </a:cubicBezTo>
                <a:lnTo>
                  <a:pt x="79031" y="109450"/>
                </a:lnTo>
                <a:lnTo>
                  <a:pt x="53514" y="109450"/>
                </a:lnTo>
                <a:lnTo>
                  <a:pt x="40687" y="81669"/>
                </a:lnTo>
                <a:cubicBezTo>
                  <a:pt x="40489" y="81274"/>
                  <a:pt x="40078" y="80514"/>
                  <a:pt x="39441" y="79394"/>
                </a:cubicBezTo>
                <a:cubicBezTo>
                  <a:pt x="39197" y="79006"/>
                  <a:pt x="38293" y="77317"/>
                  <a:pt x="36727" y="74336"/>
                </a:cubicBezTo>
                <a:cubicBezTo>
                  <a:pt x="33940" y="69059"/>
                  <a:pt x="31654" y="65757"/>
                  <a:pt x="29869" y="64436"/>
                </a:cubicBezTo>
                <a:cubicBezTo>
                  <a:pt x="28083" y="63119"/>
                  <a:pt x="25362" y="62435"/>
                  <a:pt x="21700" y="62384"/>
                </a:cubicBezTo>
                <a:lnTo>
                  <a:pt x="21700" y="109450"/>
                </a:lnTo>
                <a:lnTo>
                  <a:pt x="0" y="109450"/>
                </a:lnTo>
                <a:close/>
                <a:moveTo>
                  <a:pt x="90533" y="31594"/>
                </a:moveTo>
                <a:lnTo>
                  <a:pt x="109746" y="31594"/>
                </a:lnTo>
                <a:lnTo>
                  <a:pt x="109746" y="43034"/>
                </a:lnTo>
                <a:cubicBezTo>
                  <a:pt x="112237" y="39121"/>
                  <a:pt x="115610" y="35942"/>
                  <a:pt x="119865" y="33498"/>
                </a:cubicBezTo>
                <a:cubicBezTo>
                  <a:pt x="124117" y="31057"/>
                  <a:pt x="128830" y="29836"/>
                  <a:pt x="134006" y="29836"/>
                </a:cubicBezTo>
                <a:cubicBezTo>
                  <a:pt x="143052" y="29836"/>
                  <a:pt x="150725" y="33378"/>
                  <a:pt x="157031" y="40464"/>
                </a:cubicBezTo>
                <a:cubicBezTo>
                  <a:pt x="163332" y="47555"/>
                  <a:pt x="166485" y="57427"/>
                  <a:pt x="166485" y="70085"/>
                </a:cubicBezTo>
                <a:cubicBezTo>
                  <a:pt x="166485" y="83084"/>
                  <a:pt x="163310" y="93185"/>
                  <a:pt x="156956" y="100396"/>
                </a:cubicBezTo>
                <a:cubicBezTo>
                  <a:pt x="150599" y="107603"/>
                  <a:pt x="142901" y="111212"/>
                  <a:pt x="133859" y="111212"/>
                </a:cubicBezTo>
                <a:cubicBezTo>
                  <a:pt x="129560" y="111212"/>
                  <a:pt x="125665" y="110354"/>
                  <a:pt x="122166" y="108641"/>
                </a:cubicBezTo>
                <a:cubicBezTo>
                  <a:pt x="118673" y="106934"/>
                  <a:pt x="114994" y="104000"/>
                  <a:pt x="111139" y="99849"/>
                </a:cubicBezTo>
                <a:lnTo>
                  <a:pt x="111139" y="139072"/>
                </a:lnTo>
                <a:lnTo>
                  <a:pt x="90533" y="139072"/>
                </a:lnTo>
                <a:close/>
                <a:moveTo>
                  <a:pt x="110919" y="69206"/>
                </a:moveTo>
                <a:cubicBezTo>
                  <a:pt x="110919" y="77950"/>
                  <a:pt x="112651" y="84416"/>
                  <a:pt x="116121" y="88595"/>
                </a:cubicBezTo>
                <a:cubicBezTo>
                  <a:pt x="119588" y="92775"/>
                  <a:pt x="123818" y="94863"/>
                  <a:pt x="128801" y="94863"/>
                </a:cubicBezTo>
                <a:cubicBezTo>
                  <a:pt x="133592" y="94863"/>
                  <a:pt x="137578" y="92945"/>
                  <a:pt x="140753" y="89107"/>
                </a:cubicBezTo>
                <a:cubicBezTo>
                  <a:pt x="143931" y="85273"/>
                  <a:pt x="145519" y="78976"/>
                  <a:pt x="145519" y="70229"/>
                </a:cubicBezTo>
                <a:cubicBezTo>
                  <a:pt x="145519" y="62068"/>
                  <a:pt x="143880" y="56005"/>
                  <a:pt x="140605" y="52045"/>
                </a:cubicBezTo>
                <a:cubicBezTo>
                  <a:pt x="137332" y="48085"/>
                  <a:pt x="133279" y="46109"/>
                  <a:pt x="128437" y="46109"/>
                </a:cubicBezTo>
                <a:cubicBezTo>
                  <a:pt x="123401" y="46109"/>
                  <a:pt x="119221" y="48053"/>
                  <a:pt x="115901" y="51937"/>
                </a:cubicBezTo>
                <a:cubicBezTo>
                  <a:pt x="112579" y="55826"/>
                  <a:pt x="110919" y="61577"/>
                  <a:pt x="110919" y="69206"/>
                </a:cubicBezTo>
                <a:close/>
                <a:moveTo>
                  <a:pt x="198226" y="55349"/>
                </a:moveTo>
                <a:lnTo>
                  <a:pt x="179536" y="51976"/>
                </a:lnTo>
                <a:cubicBezTo>
                  <a:pt x="181638" y="44449"/>
                  <a:pt x="185252" y="38876"/>
                  <a:pt x="190385" y="35262"/>
                </a:cubicBezTo>
                <a:cubicBezTo>
                  <a:pt x="195512" y="31644"/>
                  <a:pt x="203144" y="29836"/>
                  <a:pt x="213263" y="29836"/>
                </a:cubicBezTo>
                <a:cubicBezTo>
                  <a:pt x="222444" y="29836"/>
                  <a:pt x="229291" y="30923"/>
                  <a:pt x="233788" y="33098"/>
                </a:cubicBezTo>
                <a:cubicBezTo>
                  <a:pt x="238283" y="35273"/>
                  <a:pt x="241448" y="38034"/>
                  <a:pt x="243277" y="41378"/>
                </a:cubicBezTo>
                <a:cubicBezTo>
                  <a:pt x="245110" y="44730"/>
                  <a:pt x="246030" y="50875"/>
                  <a:pt x="246030" y="59821"/>
                </a:cubicBezTo>
                <a:lnTo>
                  <a:pt x="245808" y="83866"/>
                </a:lnTo>
                <a:cubicBezTo>
                  <a:pt x="245808" y="90709"/>
                  <a:pt x="246142" y="95753"/>
                  <a:pt x="246801" y="99003"/>
                </a:cubicBezTo>
                <a:cubicBezTo>
                  <a:pt x="247457" y="102254"/>
                  <a:pt x="248695" y="105739"/>
                  <a:pt x="250502" y="109450"/>
                </a:cubicBezTo>
                <a:lnTo>
                  <a:pt x="230119" y="109450"/>
                </a:lnTo>
                <a:cubicBezTo>
                  <a:pt x="229583" y="108082"/>
                  <a:pt x="228924" y="106055"/>
                  <a:pt x="228143" y="103367"/>
                </a:cubicBezTo>
                <a:cubicBezTo>
                  <a:pt x="227797" y="102146"/>
                  <a:pt x="227556" y="101336"/>
                  <a:pt x="227408" y="100947"/>
                </a:cubicBezTo>
                <a:cubicBezTo>
                  <a:pt x="223890" y="104368"/>
                  <a:pt x="220129" y="106934"/>
                  <a:pt x="216122" y="108641"/>
                </a:cubicBezTo>
                <a:cubicBezTo>
                  <a:pt x="212111" y="110354"/>
                  <a:pt x="207831" y="111212"/>
                  <a:pt x="203285" y="111212"/>
                </a:cubicBezTo>
                <a:cubicBezTo>
                  <a:pt x="195271" y="111212"/>
                  <a:pt x="188953" y="109036"/>
                  <a:pt x="184338" y="104684"/>
                </a:cubicBezTo>
                <a:cubicBezTo>
                  <a:pt x="179719" y="100335"/>
                  <a:pt x="177411" y="94839"/>
                  <a:pt x="177411" y="88189"/>
                </a:cubicBezTo>
                <a:cubicBezTo>
                  <a:pt x="177411" y="83794"/>
                  <a:pt x="178459" y="79873"/>
                  <a:pt x="180564" y="76424"/>
                </a:cubicBezTo>
                <a:cubicBezTo>
                  <a:pt x="182660" y="72979"/>
                  <a:pt x="185605" y="70337"/>
                  <a:pt x="189396" y="68508"/>
                </a:cubicBezTo>
                <a:cubicBezTo>
                  <a:pt x="193183" y="66675"/>
                  <a:pt x="198644" y="65074"/>
                  <a:pt x="205783" y="63702"/>
                </a:cubicBezTo>
                <a:cubicBezTo>
                  <a:pt x="215406" y="61895"/>
                  <a:pt x="222083" y="60210"/>
                  <a:pt x="225792" y="58644"/>
                </a:cubicBezTo>
                <a:lnTo>
                  <a:pt x="225792" y="56595"/>
                </a:lnTo>
                <a:cubicBezTo>
                  <a:pt x="225792" y="52635"/>
                  <a:pt x="224816" y="49810"/>
                  <a:pt x="222864" y="48124"/>
                </a:cubicBezTo>
                <a:cubicBezTo>
                  <a:pt x="220910" y="46440"/>
                  <a:pt x="217213" y="45597"/>
                  <a:pt x="211791" y="45597"/>
                </a:cubicBezTo>
                <a:cubicBezTo>
                  <a:pt x="208126" y="45597"/>
                  <a:pt x="205269" y="46317"/>
                  <a:pt x="203212" y="47757"/>
                </a:cubicBezTo>
                <a:cubicBezTo>
                  <a:pt x="201160" y="49201"/>
                  <a:pt x="199498" y="51729"/>
                  <a:pt x="198226" y="55349"/>
                </a:cubicBezTo>
                <a:close/>
                <a:moveTo>
                  <a:pt x="225792" y="72061"/>
                </a:moveTo>
                <a:cubicBezTo>
                  <a:pt x="223153" y="72943"/>
                  <a:pt x="218977" y="73994"/>
                  <a:pt x="213263" y="75215"/>
                </a:cubicBezTo>
                <a:cubicBezTo>
                  <a:pt x="207547" y="76435"/>
                  <a:pt x="203803" y="77634"/>
                  <a:pt x="202039" y="78808"/>
                </a:cubicBezTo>
                <a:cubicBezTo>
                  <a:pt x="199357" y="80715"/>
                  <a:pt x="198010" y="83134"/>
                  <a:pt x="198010" y="86066"/>
                </a:cubicBezTo>
                <a:cubicBezTo>
                  <a:pt x="198010" y="88948"/>
                  <a:pt x="199084" y="91440"/>
                  <a:pt x="201236" y="93542"/>
                </a:cubicBezTo>
                <a:cubicBezTo>
                  <a:pt x="203385" y="95641"/>
                  <a:pt x="206118" y="96695"/>
                  <a:pt x="209448" y="96695"/>
                </a:cubicBezTo>
                <a:cubicBezTo>
                  <a:pt x="213163" y="96695"/>
                  <a:pt x="216705" y="95471"/>
                  <a:pt x="220078" y="93028"/>
                </a:cubicBezTo>
                <a:cubicBezTo>
                  <a:pt x="222570" y="91174"/>
                  <a:pt x="224204" y="88901"/>
                  <a:pt x="224985" y="86213"/>
                </a:cubicBezTo>
                <a:cubicBezTo>
                  <a:pt x="225525" y="84453"/>
                  <a:pt x="225792" y="81104"/>
                  <a:pt x="225792" y="76165"/>
                </a:cubicBezTo>
                <a:close/>
                <a:moveTo>
                  <a:pt x="334221" y="54611"/>
                </a:moveTo>
                <a:lnTo>
                  <a:pt x="313909" y="58281"/>
                </a:lnTo>
                <a:cubicBezTo>
                  <a:pt x="313229" y="54223"/>
                  <a:pt x="311677" y="51170"/>
                  <a:pt x="309261" y="49115"/>
                </a:cubicBezTo>
                <a:cubicBezTo>
                  <a:pt x="306842" y="47063"/>
                  <a:pt x="303702" y="46036"/>
                  <a:pt x="299836" y="46036"/>
                </a:cubicBezTo>
                <a:cubicBezTo>
                  <a:pt x="294703" y="46036"/>
                  <a:pt x="290610" y="47808"/>
                  <a:pt x="287557" y="51350"/>
                </a:cubicBezTo>
                <a:cubicBezTo>
                  <a:pt x="284504" y="54896"/>
                  <a:pt x="282977" y="60826"/>
                  <a:pt x="282977" y="69130"/>
                </a:cubicBezTo>
                <a:cubicBezTo>
                  <a:pt x="282977" y="78368"/>
                  <a:pt x="284529" y="84891"/>
                  <a:pt x="287629" y="88703"/>
                </a:cubicBezTo>
                <a:cubicBezTo>
                  <a:pt x="290736" y="92516"/>
                  <a:pt x="294897" y="94425"/>
                  <a:pt x="300131" y="94425"/>
                </a:cubicBezTo>
                <a:cubicBezTo>
                  <a:pt x="304041" y="94425"/>
                  <a:pt x="307242" y="93312"/>
                  <a:pt x="309740" y="91087"/>
                </a:cubicBezTo>
                <a:cubicBezTo>
                  <a:pt x="312224" y="88862"/>
                  <a:pt x="313988" y="85039"/>
                  <a:pt x="315014" y="79614"/>
                </a:cubicBezTo>
                <a:lnTo>
                  <a:pt x="335243" y="83059"/>
                </a:lnTo>
                <a:cubicBezTo>
                  <a:pt x="333147" y="92347"/>
                  <a:pt x="329119" y="99360"/>
                  <a:pt x="323154" y="104097"/>
                </a:cubicBezTo>
                <a:cubicBezTo>
                  <a:pt x="317188" y="108839"/>
                  <a:pt x="309196" y="111212"/>
                  <a:pt x="299181" y="111212"/>
                </a:cubicBezTo>
                <a:cubicBezTo>
                  <a:pt x="287790" y="111212"/>
                  <a:pt x="278711" y="107615"/>
                  <a:pt x="271944" y="100429"/>
                </a:cubicBezTo>
                <a:cubicBezTo>
                  <a:pt x="265176" y="93247"/>
                  <a:pt x="261785" y="83303"/>
                  <a:pt x="261785" y="70596"/>
                </a:cubicBezTo>
                <a:cubicBezTo>
                  <a:pt x="261785" y="57743"/>
                  <a:pt x="265183" y="47736"/>
                  <a:pt x="271983" y="40575"/>
                </a:cubicBezTo>
                <a:cubicBezTo>
                  <a:pt x="278776" y="33419"/>
                  <a:pt x="287957" y="29836"/>
                  <a:pt x="299544" y="29836"/>
                </a:cubicBezTo>
                <a:cubicBezTo>
                  <a:pt x="309024" y="29836"/>
                  <a:pt x="316562" y="31875"/>
                  <a:pt x="322161" y="35953"/>
                </a:cubicBezTo>
                <a:cubicBezTo>
                  <a:pt x="327755" y="40036"/>
                  <a:pt x="331776" y="46256"/>
                  <a:pt x="334221" y="54611"/>
                </a:cubicBezTo>
                <a:close/>
                <a:moveTo>
                  <a:pt x="348576" y="31594"/>
                </a:moveTo>
                <a:lnTo>
                  <a:pt x="369176" y="31594"/>
                </a:lnTo>
                <a:lnTo>
                  <a:pt x="369176" y="60113"/>
                </a:lnTo>
                <a:lnTo>
                  <a:pt x="398653" y="60113"/>
                </a:lnTo>
                <a:lnTo>
                  <a:pt x="398653" y="31594"/>
                </a:lnTo>
                <a:lnTo>
                  <a:pt x="419324" y="31594"/>
                </a:lnTo>
                <a:lnTo>
                  <a:pt x="419324" y="109450"/>
                </a:lnTo>
                <a:lnTo>
                  <a:pt x="398653" y="109450"/>
                </a:lnTo>
                <a:lnTo>
                  <a:pt x="398653" y="76751"/>
                </a:lnTo>
                <a:lnTo>
                  <a:pt x="369176" y="76751"/>
                </a:lnTo>
                <a:lnTo>
                  <a:pt x="369176" y="109450"/>
                </a:lnTo>
                <a:lnTo>
                  <a:pt x="348576" y="109450"/>
                </a:lnTo>
                <a:close/>
                <a:moveTo>
                  <a:pt x="435906" y="69426"/>
                </a:moveTo>
                <a:cubicBezTo>
                  <a:pt x="435906" y="62582"/>
                  <a:pt x="437591" y="55958"/>
                  <a:pt x="440964" y="49554"/>
                </a:cubicBezTo>
                <a:cubicBezTo>
                  <a:pt x="444337" y="43154"/>
                  <a:pt x="449117" y="38268"/>
                  <a:pt x="455302" y="34895"/>
                </a:cubicBezTo>
                <a:cubicBezTo>
                  <a:pt x="461479" y="31522"/>
                  <a:pt x="468384" y="29836"/>
                  <a:pt x="476010" y="29836"/>
                </a:cubicBezTo>
                <a:cubicBezTo>
                  <a:pt x="487789" y="29836"/>
                  <a:pt x="497437" y="33660"/>
                  <a:pt x="504968" y="41310"/>
                </a:cubicBezTo>
                <a:cubicBezTo>
                  <a:pt x="512496" y="48956"/>
                  <a:pt x="516257" y="58622"/>
                  <a:pt x="516257" y="70304"/>
                </a:cubicBezTo>
                <a:cubicBezTo>
                  <a:pt x="516257" y="82080"/>
                  <a:pt x="512456" y="91847"/>
                  <a:pt x="504856" y="99590"/>
                </a:cubicBezTo>
                <a:cubicBezTo>
                  <a:pt x="497261" y="107334"/>
                  <a:pt x="487689" y="111212"/>
                  <a:pt x="476157" y="111212"/>
                </a:cubicBezTo>
                <a:cubicBezTo>
                  <a:pt x="469022" y="111212"/>
                  <a:pt x="462211" y="109599"/>
                  <a:pt x="455742" y="106373"/>
                </a:cubicBezTo>
                <a:cubicBezTo>
                  <a:pt x="449262" y="103143"/>
                  <a:pt x="444337" y="98416"/>
                  <a:pt x="440964" y="92184"/>
                </a:cubicBezTo>
                <a:cubicBezTo>
                  <a:pt x="437591" y="85954"/>
                  <a:pt x="435906" y="78368"/>
                  <a:pt x="435906" y="69426"/>
                </a:cubicBezTo>
                <a:close/>
                <a:moveTo>
                  <a:pt x="457019" y="70523"/>
                </a:moveTo>
                <a:cubicBezTo>
                  <a:pt x="457019" y="78246"/>
                  <a:pt x="458856" y="84157"/>
                  <a:pt x="462521" y="88265"/>
                </a:cubicBezTo>
                <a:cubicBezTo>
                  <a:pt x="466189" y="92369"/>
                  <a:pt x="470704" y="94425"/>
                  <a:pt x="476082" y="94425"/>
                </a:cubicBezTo>
                <a:cubicBezTo>
                  <a:pt x="481460" y="94425"/>
                  <a:pt x="485964" y="92369"/>
                  <a:pt x="489610" y="88265"/>
                </a:cubicBezTo>
                <a:cubicBezTo>
                  <a:pt x="493250" y="84157"/>
                  <a:pt x="495069" y="78199"/>
                  <a:pt x="495069" y="70376"/>
                </a:cubicBezTo>
                <a:cubicBezTo>
                  <a:pt x="495069" y="62751"/>
                  <a:pt x="493250" y="56884"/>
                  <a:pt x="489610" y="52779"/>
                </a:cubicBezTo>
                <a:cubicBezTo>
                  <a:pt x="485964" y="48672"/>
                  <a:pt x="481460" y="46619"/>
                  <a:pt x="476082" y="46619"/>
                </a:cubicBezTo>
                <a:cubicBezTo>
                  <a:pt x="470704" y="46619"/>
                  <a:pt x="466189" y="48672"/>
                  <a:pt x="462521" y="52779"/>
                </a:cubicBezTo>
                <a:cubicBezTo>
                  <a:pt x="458856" y="56884"/>
                  <a:pt x="457019" y="62802"/>
                  <a:pt x="457019" y="70523"/>
                </a:cubicBezTo>
                <a:close/>
                <a:moveTo>
                  <a:pt x="599101" y="31594"/>
                </a:moveTo>
                <a:lnTo>
                  <a:pt x="599101" y="109450"/>
                </a:lnTo>
                <a:lnTo>
                  <a:pt x="578642" y="109450"/>
                </a:lnTo>
                <a:lnTo>
                  <a:pt x="578642" y="77122"/>
                </a:lnTo>
                <a:lnTo>
                  <a:pt x="576741" y="77122"/>
                </a:lnTo>
                <a:cubicBezTo>
                  <a:pt x="572288" y="77122"/>
                  <a:pt x="569027" y="77699"/>
                  <a:pt x="566949" y="78843"/>
                </a:cubicBezTo>
                <a:cubicBezTo>
                  <a:pt x="564875" y="79991"/>
                  <a:pt x="562564" y="82422"/>
                  <a:pt x="560027" y="86140"/>
                </a:cubicBezTo>
                <a:lnTo>
                  <a:pt x="558781" y="87677"/>
                </a:lnTo>
                <a:lnTo>
                  <a:pt x="545212" y="109450"/>
                </a:lnTo>
                <a:lnTo>
                  <a:pt x="521243" y="109450"/>
                </a:lnTo>
                <a:lnTo>
                  <a:pt x="535975" y="86871"/>
                </a:lnTo>
                <a:cubicBezTo>
                  <a:pt x="540183" y="80424"/>
                  <a:pt x="543995" y="76704"/>
                  <a:pt x="547415" y="75725"/>
                </a:cubicBezTo>
                <a:cubicBezTo>
                  <a:pt x="541648" y="75384"/>
                  <a:pt x="536968" y="73199"/>
                  <a:pt x="533375" y="69167"/>
                </a:cubicBezTo>
                <a:cubicBezTo>
                  <a:pt x="529783" y="65135"/>
                  <a:pt x="527983" y="59990"/>
                  <a:pt x="527983" y="53734"/>
                </a:cubicBezTo>
                <a:cubicBezTo>
                  <a:pt x="527983" y="48701"/>
                  <a:pt x="529171" y="44398"/>
                  <a:pt x="531543" y="40831"/>
                </a:cubicBezTo>
                <a:cubicBezTo>
                  <a:pt x="533915" y="37267"/>
                  <a:pt x="537062" y="34834"/>
                  <a:pt x="540997" y="33537"/>
                </a:cubicBezTo>
                <a:cubicBezTo>
                  <a:pt x="544935" y="32242"/>
                  <a:pt x="550789" y="31594"/>
                  <a:pt x="558561" y="31594"/>
                </a:cubicBezTo>
                <a:close/>
                <a:moveTo>
                  <a:pt x="578642" y="44863"/>
                </a:moveTo>
                <a:lnTo>
                  <a:pt x="563908" y="44863"/>
                </a:lnTo>
                <a:cubicBezTo>
                  <a:pt x="558482" y="44863"/>
                  <a:pt x="554670" y="45634"/>
                  <a:pt x="552470" y="47174"/>
                </a:cubicBezTo>
                <a:cubicBezTo>
                  <a:pt x="550270" y="48711"/>
                  <a:pt x="549169" y="51268"/>
                  <a:pt x="549169" y="54831"/>
                </a:cubicBezTo>
                <a:cubicBezTo>
                  <a:pt x="549169" y="58402"/>
                  <a:pt x="550418" y="60969"/>
                  <a:pt x="552909" y="62531"/>
                </a:cubicBezTo>
                <a:cubicBezTo>
                  <a:pt x="555408" y="64098"/>
                  <a:pt x="559483" y="64879"/>
                  <a:pt x="565156" y="64879"/>
                </a:cubicBezTo>
                <a:lnTo>
                  <a:pt x="578642" y="64879"/>
                </a:lnTo>
                <a:close/>
                <a:moveTo>
                  <a:pt x="619401" y="31594"/>
                </a:moveTo>
                <a:lnTo>
                  <a:pt x="638614" y="31594"/>
                </a:lnTo>
                <a:lnTo>
                  <a:pt x="638614" y="43034"/>
                </a:lnTo>
                <a:cubicBezTo>
                  <a:pt x="641106" y="39121"/>
                  <a:pt x="644479" y="35942"/>
                  <a:pt x="648731" y="33498"/>
                </a:cubicBezTo>
                <a:cubicBezTo>
                  <a:pt x="652985" y="31057"/>
                  <a:pt x="657698" y="29836"/>
                  <a:pt x="662875" y="29836"/>
                </a:cubicBezTo>
                <a:cubicBezTo>
                  <a:pt x="671919" y="29836"/>
                  <a:pt x="679593" y="33378"/>
                  <a:pt x="685900" y="40464"/>
                </a:cubicBezTo>
                <a:cubicBezTo>
                  <a:pt x="692201" y="47555"/>
                  <a:pt x="695358" y="57427"/>
                  <a:pt x="695358" y="70085"/>
                </a:cubicBezTo>
                <a:cubicBezTo>
                  <a:pt x="695358" y="83084"/>
                  <a:pt x="692179" y="93185"/>
                  <a:pt x="685825" y="100396"/>
                </a:cubicBezTo>
                <a:cubicBezTo>
                  <a:pt x="679468" y="107603"/>
                  <a:pt x="671770" y="111212"/>
                  <a:pt x="662728" y="111212"/>
                </a:cubicBezTo>
                <a:cubicBezTo>
                  <a:pt x="658432" y="111212"/>
                  <a:pt x="654534" y="110354"/>
                  <a:pt x="651035" y="108641"/>
                </a:cubicBezTo>
                <a:cubicBezTo>
                  <a:pt x="647542" y="106934"/>
                  <a:pt x="643863" y="104000"/>
                  <a:pt x="640001" y="99849"/>
                </a:cubicBezTo>
                <a:lnTo>
                  <a:pt x="640001" y="139072"/>
                </a:lnTo>
                <a:lnTo>
                  <a:pt x="619401" y="139072"/>
                </a:lnTo>
                <a:close/>
                <a:moveTo>
                  <a:pt x="639781" y="69206"/>
                </a:moveTo>
                <a:cubicBezTo>
                  <a:pt x="639781" y="77950"/>
                  <a:pt x="641516" y="84416"/>
                  <a:pt x="644987" y="88595"/>
                </a:cubicBezTo>
                <a:cubicBezTo>
                  <a:pt x="648460" y="92775"/>
                  <a:pt x="652687" y="94863"/>
                  <a:pt x="657669" y="94863"/>
                </a:cubicBezTo>
                <a:cubicBezTo>
                  <a:pt x="662461" y="94863"/>
                  <a:pt x="666446" y="92945"/>
                  <a:pt x="669625" y="89107"/>
                </a:cubicBezTo>
                <a:cubicBezTo>
                  <a:pt x="672800" y="85273"/>
                  <a:pt x="674387" y="78976"/>
                  <a:pt x="674387" y="70229"/>
                </a:cubicBezTo>
                <a:cubicBezTo>
                  <a:pt x="674387" y="62068"/>
                  <a:pt x="672749" y="56005"/>
                  <a:pt x="669474" y="52045"/>
                </a:cubicBezTo>
                <a:cubicBezTo>
                  <a:pt x="666205" y="48085"/>
                  <a:pt x="662141" y="46109"/>
                  <a:pt x="657302" y="46109"/>
                </a:cubicBezTo>
                <a:cubicBezTo>
                  <a:pt x="652273" y="46109"/>
                  <a:pt x="648090" y="48053"/>
                  <a:pt x="644767" y="51937"/>
                </a:cubicBezTo>
                <a:cubicBezTo>
                  <a:pt x="641447" y="55826"/>
                  <a:pt x="639781" y="61577"/>
                  <a:pt x="639781" y="69206"/>
                </a:cubicBezTo>
                <a:close/>
                <a:moveTo>
                  <a:pt x="779591" y="54611"/>
                </a:moveTo>
                <a:lnTo>
                  <a:pt x="759279" y="58281"/>
                </a:lnTo>
                <a:cubicBezTo>
                  <a:pt x="758599" y="54223"/>
                  <a:pt x="757040" y="51170"/>
                  <a:pt x="754625" y="49115"/>
                </a:cubicBezTo>
                <a:cubicBezTo>
                  <a:pt x="752209" y="47063"/>
                  <a:pt x="749066" y="46036"/>
                  <a:pt x="745207" y="46036"/>
                </a:cubicBezTo>
                <a:cubicBezTo>
                  <a:pt x="740077" y="46036"/>
                  <a:pt x="735980" y="47808"/>
                  <a:pt x="732927" y="51350"/>
                </a:cubicBezTo>
                <a:cubicBezTo>
                  <a:pt x="729867" y="54896"/>
                  <a:pt x="728341" y="60826"/>
                  <a:pt x="728341" y="69130"/>
                </a:cubicBezTo>
                <a:cubicBezTo>
                  <a:pt x="728341" y="78368"/>
                  <a:pt x="729893" y="84891"/>
                  <a:pt x="732999" y="88703"/>
                </a:cubicBezTo>
                <a:cubicBezTo>
                  <a:pt x="736106" y="92516"/>
                  <a:pt x="740268" y="94425"/>
                  <a:pt x="745495" y="94425"/>
                </a:cubicBezTo>
                <a:cubicBezTo>
                  <a:pt x="749412" y="94425"/>
                  <a:pt x="752612" y="93312"/>
                  <a:pt x="755104" y="91087"/>
                </a:cubicBezTo>
                <a:cubicBezTo>
                  <a:pt x="757598" y="88862"/>
                  <a:pt x="759352" y="85039"/>
                  <a:pt x="760384" y="79614"/>
                </a:cubicBezTo>
                <a:lnTo>
                  <a:pt x="780613" y="83059"/>
                </a:lnTo>
                <a:cubicBezTo>
                  <a:pt x="778511" y="92347"/>
                  <a:pt x="774483" y="99360"/>
                  <a:pt x="768517" y="104097"/>
                </a:cubicBezTo>
                <a:cubicBezTo>
                  <a:pt x="762558" y="108839"/>
                  <a:pt x="754566" y="111212"/>
                  <a:pt x="744545" y="111212"/>
                </a:cubicBezTo>
                <a:cubicBezTo>
                  <a:pt x="733154" y="111212"/>
                  <a:pt x="724079" y="107615"/>
                  <a:pt x="717307" y="100429"/>
                </a:cubicBezTo>
                <a:cubicBezTo>
                  <a:pt x="710539" y="93247"/>
                  <a:pt x="707159" y="83303"/>
                  <a:pt x="707159" y="70596"/>
                </a:cubicBezTo>
                <a:cubicBezTo>
                  <a:pt x="707159" y="57743"/>
                  <a:pt x="710553" y="47736"/>
                  <a:pt x="717346" y="40575"/>
                </a:cubicBezTo>
                <a:cubicBezTo>
                  <a:pt x="724140" y="33419"/>
                  <a:pt x="733327" y="29836"/>
                  <a:pt x="744908" y="29836"/>
                </a:cubicBezTo>
                <a:cubicBezTo>
                  <a:pt x="754394" y="29836"/>
                  <a:pt x="761932" y="31875"/>
                  <a:pt x="767531" y="35953"/>
                </a:cubicBezTo>
                <a:cubicBezTo>
                  <a:pt x="773125" y="40036"/>
                  <a:pt x="777146" y="46256"/>
                  <a:pt x="779591" y="54611"/>
                </a:cubicBezTo>
                <a:close/>
                <a:moveTo>
                  <a:pt x="794394" y="31594"/>
                </a:moveTo>
                <a:lnTo>
                  <a:pt x="814924" y="31594"/>
                </a:lnTo>
                <a:lnTo>
                  <a:pt x="814924" y="63410"/>
                </a:lnTo>
                <a:cubicBezTo>
                  <a:pt x="818345" y="63021"/>
                  <a:pt x="820760" y="61970"/>
                  <a:pt x="822183" y="60257"/>
                </a:cubicBezTo>
                <a:cubicBezTo>
                  <a:pt x="823597" y="58550"/>
                  <a:pt x="825310" y="54810"/>
                  <a:pt x="827312" y="49043"/>
                </a:cubicBezTo>
                <a:cubicBezTo>
                  <a:pt x="829951" y="41368"/>
                  <a:pt x="832838" y="36457"/>
                  <a:pt x="835963" y="34308"/>
                </a:cubicBezTo>
                <a:cubicBezTo>
                  <a:pt x="839091" y="32159"/>
                  <a:pt x="843198" y="31082"/>
                  <a:pt x="848278" y="31082"/>
                </a:cubicBezTo>
                <a:cubicBezTo>
                  <a:pt x="849844" y="31082"/>
                  <a:pt x="852556" y="31204"/>
                  <a:pt x="856422" y="31449"/>
                </a:cubicBezTo>
                <a:lnTo>
                  <a:pt x="856490" y="45083"/>
                </a:lnTo>
                <a:cubicBezTo>
                  <a:pt x="851065" y="45083"/>
                  <a:pt x="847598" y="45597"/>
                  <a:pt x="846079" y="46619"/>
                </a:cubicBezTo>
                <a:cubicBezTo>
                  <a:pt x="844564" y="47696"/>
                  <a:pt x="842929" y="50901"/>
                  <a:pt x="841165" y="56228"/>
                </a:cubicBezTo>
                <a:cubicBezTo>
                  <a:pt x="838771" y="63410"/>
                  <a:pt x="835326" y="67835"/>
                  <a:pt x="830836" y="69497"/>
                </a:cubicBezTo>
                <a:cubicBezTo>
                  <a:pt x="837331" y="71304"/>
                  <a:pt x="842831" y="76949"/>
                  <a:pt x="847328" y="86433"/>
                </a:cubicBezTo>
                <a:cubicBezTo>
                  <a:pt x="847570" y="86922"/>
                  <a:pt x="847843" y="87437"/>
                  <a:pt x="848135" y="87969"/>
                </a:cubicBezTo>
                <a:lnTo>
                  <a:pt x="859644" y="109450"/>
                </a:lnTo>
                <a:lnTo>
                  <a:pt x="837504" y="109450"/>
                </a:lnTo>
                <a:lnTo>
                  <a:pt x="827243" y="86947"/>
                </a:lnTo>
                <a:cubicBezTo>
                  <a:pt x="825138" y="82400"/>
                  <a:pt x="823313" y="79477"/>
                  <a:pt x="821779" y="78184"/>
                </a:cubicBezTo>
                <a:cubicBezTo>
                  <a:pt x="820238" y="76889"/>
                  <a:pt x="817952" y="76241"/>
                  <a:pt x="814924" y="76241"/>
                </a:cubicBezTo>
                <a:lnTo>
                  <a:pt x="814924" y="109450"/>
                </a:lnTo>
                <a:lnTo>
                  <a:pt x="794394" y="109450"/>
                </a:lnTo>
                <a:close/>
                <a:moveTo>
                  <a:pt x="869832" y="31594"/>
                </a:moveTo>
                <a:lnTo>
                  <a:pt x="889625" y="31594"/>
                </a:lnTo>
                <a:lnTo>
                  <a:pt x="889625" y="80493"/>
                </a:lnTo>
                <a:lnTo>
                  <a:pt x="921297" y="31594"/>
                </a:lnTo>
                <a:lnTo>
                  <a:pt x="941530" y="31594"/>
                </a:lnTo>
                <a:lnTo>
                  <a:pt x="941530" y="109450"/>
                </a:lnTo>
                <a:lnTo>
                  <a:pt x="921737" y="109450"/>
                </a:lnTo>
                <a:lnTo>
                  <a:pt x="921737" y="59674"/>
                </a:lnTo>
                <a:lnTo>
                  <a:pt x="889625" y="109450"/>
                </a:lnTo>
                <a:lnTo>
                  <a:pt x="869832" y="109450"/>
                </a:lnTo>
                <a:close/>
                <a:moveTo>
                  <a:pt x="962129" y="31594"/>
                </a:moveTo>
                <a:lnTo>
                  <a:pt x="981922" y="31594"/>
                </a:lnTo>
                <a:lnTo>
                  <a:pt x="981922" y="80493"/>
                </a:lnTo>
                <a:lnTo>
                  <a:pt x="1013591" y="31594"/>
                </a:lnTo>
                <a:lnTo>
                  <a:pt x="1033829" y="31594"/>
                </a:lnTo>
                <a:lnTo>
                  <a:pt x="1033829" y="109450"/>
                </a:lnTo>
                <a:lnTo>
                  <a:pt x="1014030" y="109450"/>
                </a:lnTo>
                <a:lnTo>
                  <a:pt x="1014030" y="59674"/>
                </a:lnTo>
                <a:lnTo>
                  <a:pt x="981922" y="109450"/>
                </a:lnTo>
                <a:lnTo>
                  <a:pt x="962129" y="109450"/>
                </a:lnTo>
                <a:close/>
                <a:moveTo>
                  <a:pt x="1011470" y="0"/>
                </a:moveTo>
                <a:lnTo>
                  <a:pt x="1021514" y="0"/>
                </a:lnTo>
                <a:cubicBezTo>
                  <a:pt x="1020927" y="6645"/>
                  <a:pt x="1018594" y="11862"/>
                  <a:pt x="1014509" y="15649"/>
                </a:cubicBezTo>
                <a:cubicBezTo>
                  <a:pt x="1010430" y="19440"/>
                  <a:pt x="1005141" y="21334"/>
                  <a:pt x="998640" y="21334"/>
                </a:cubicBezTo>
                <a:cubicBezTo>
                  <a:pt x="992142" y="21334"/>
                  <a:pt x="986853" y="19440"/>
                  <a:pt x="982768" y="15649"/>
                </a:cubicBezTo>
                <a:cubicBezTo>
                  <a:pt x="978688" y="11862"/>
                  <a:pt x="976355" y="6645"/>
                  <a:pt x="975769" y="0"/>
                </a:cubicBezTo>
                <a:lnTo>
                  <a:pt x="985809" y="0"/>
                </a:lnTo>
                <a:cubicBezTo>
                  <a:pt x="986155" y="3466"/>
                  <a:pt x="987379" y="6095"/>
                  <a:pt x="989474" y="7877"/>
                </a:cubicBezTo>
                <a:cubicBezTo>
                  <a:pt x="991580" y="9662"/>
                  <a:pt x="994629" y="10555"/>
                  <a:pt x="998640" y="10555"/>
                </a:cubicBezTo>
                <a:cubicBezTo>
                  <a:pt x="1002643" y="10555"/>
                  <a:pt x="1005703" y="9662"/>
                  <a:pt x="1007802" y="7877"/>
                </a:cubicBezTo>
                <a:cubicBezTo>
                  <a:pt x="1009907" y="6095"/>
                  <a:pt x="1011128" y="3466"/>
                  <a:pt x="1011470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555153" y="7171208"/>
            <a:ext cx="1084784" cy="139071"/>
          </a:xfrm>
          <a:custGeom>
            <a:avLst/>
            <a:gdLst/>
            <a:ahLst/>
            <a:cxnLst/>
            <a:rect l="l" t="t" r="r" b="b"/>
            <a:pathLst>
              <a:path w="1084784" h="139071">
                <a:moveTo>
                  <a:pt x="0" y="1976"/>
                </a:moveTo>
                <a:lnTo>
                  <a:pt x="21700" y="1976"/>
                </a:lnTo>
                <a:lnTo>
                  <a:pt x="21700" y="47726"/>
                </a:lnTo>
                <a:cubicBezTo>
                  <a:pt x="26539" y="47235"/>
                  <a:pt x="29808" y="45991"/>
                  <a:pt x="31525" y="43985"/>
                </a:cubicBezTo>
                <a:cubicBezTo>
                  <a:pt x="33228" y="41980"/>
                  <a:pt x="35870" y="36411"/>
                  <a:pt x="39441" y="27271"/>
                </a:cubicBezTo>
                <a:cubicBezTo>
                  <a:pt x="43934" y="15639"/>
                  <a:pt x="48459" y="8403"/>
                  <a:pt x="52999" y="5569"/>
                </a:cubicBezTo>
                <a:cubicBezTo>
                  <a:pt x="57499" y="2736"/>
                  <a:pt x="64753" y="1319"/>
                  <a:pt x="74776" y="1319"/>
                </a:cubicBezTo>
                <a:cubicBezTo>
                  <a:pt x="75265" y="1319"/>
                  <a:pt x="76313" y="1297"/>
                  <a:pt x="77926" y="1246"/>
                </a:cubicBezTo>
                <a:lnTo>
                  <a:pt x="77926" y="17301"/>
                </a:lnTo>
                <a:lnTo>
                  <a:pt x="74851" y="17230"/>
                </a:lnTo>
                <a:cubicBezTo>
                  <a:pt x="70401" y="17230"/>
                  <a:pt x="67147" y="17778"/>
                  <a:pt x="65099" y="18875"/>
                </a:cubicBezTo>
                <a:cubicBezTo>
                  <a:pt x="63046" y="19974"/>
                  <a:pt x="61380" y="21651"/>
                  <a:pt x="60113" y="23897"/>
                </a:cubicBezTo>
                <a:cubicBezTo>
                  <a:pt x="58845" y="26143"/>
                  <a:pt x="56959" y="30762"/>
                  <a:pt x="54467" y="37754"/>
                </a:cubicBezTo>
                <a:cubicBezTo>
                  <a:pt x="53147" y="41468"/>
                  <a:pt x="51720" y="44572"/>
                  <a:pt x="50180" y="47063"/>
                </a:cubicBezTo>
                <a:cubicBezTo>
                  <a:pt x="48639" y="49558"/>
                  <a:pt x="45914" y="51901"/>
                  <a:pt x="42001" y="54101"/>
                </a:cubicBezTo>
                <a:cubicBezTo>
                  <a:pt x="46842" y="55469"/>
                  <a:pt x="50839" y="58234"/>
                  <a:pt x="53992" y="62385"/>
                </a:cubicBezTo>
                <a:cubicBezTo>
                  <a:pt x="57142" y="66543"/>
                  <a:pt x="60603" y="72407"/>
                  <a:pt x="64361" y="79981"/>
                </a:cubicBezTo>
                <a:lnTo>
                  <a:pt x="79031" y="109451"/>
                </a:lnTo>
                <a:lnTo>
                  <a:pt x="53514" y="109451"/>
                </a:lnTo>
                <a:lnTo>
                  <a:pt x="40687" y="81670"/>
                </a:lnTo>
                <a:cubicBezTo>
                  <a:pt x="40489" y="81278"/>
                  <a:pt x="40078" y="80518"/>
                  <a:pt x="39441" y="79394"/>
                </a:cubicBezTo>
                <a:cubicBezTo>
                  <a:pt x="39197" y="79006"/>
                  <a:pt x="38293" y="77318"/>
                  <a:pt x="36727" y="74337"/>
                </a:cubicBezTo>
                <a:cubicBezTo>
                  <a:pt x="33940" y="69059"/>
                  <a:pt x="31654" y="65758"/>
                  <a:pt x="29869" y="64436"/>
                </a:cubicBezTo>
                <a:cubicBezTo>
                  <a:pt x="28083" y="63119"/>
                  <a:pt x="25362" y="62435"/>
                  <a:pt x="21700" y="62385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136206" y="84672"/>
                </a:moveTo>
                <a:lnTo>
                  <a:pt x="156737" y="88118"/>
                </a:lnTo>
                <a:cubicBezTo>
                  <a:pt x="154098" y="95649"/>
                  <a:pt x="149936" y="101377"/>
                  <a:pt x="144237" y="105307"/>
                </a:cubicBezTo>
                <a:cubicBezTo>
                  <a:pt x="138545" y="109246"/>
                  <a:pt x="131424" y="111212"/>
                  <a:pt x="122864" y="111212"/>
                </a:cubicBezTo>
                <a:cubicBezTo>
                  <a:pt x="109328" y="111212"/>
                  <a:pt x="99306" y="106791"/>
                  <a:pt x="92811" y="97941"/>
                </a:cubicBezTo>
                <a:cubicBezTo>
                  <a:pt x="87678" y="90857"/>
                  <a:pt x="85107" y="81911"/>
                  <a:pt x="85107" y="71111"/>
                </a:cubicBezTo>
                <a:cubicBezTo>
                  <a:pt x="85107" y="58208"/>
                  <a:pt x="88481" y="48104"/>
                  <a:pt x="95227" y="40799"/>
                </a:cubicBezTo>
                <a:cubicBezTo>
                  <a:pt x="101973" y="33491"/>
                  <a:pt x="110499" y="29838"/>
                  <a:pt x="120812" y="29838"/>
                </a:cubicBezTo>
                <a:cubicBezTo>
                  <a:pt x="132393" y="29838"/>
                  <a:pt x="141534" y="33664"/>
                  <a:pt x="148233" y="41311"/>
                </a:cubicBezTo>
                <a:cubicBezTo>
                  <a:pt x="154930" y="48960"/>
                  <a:pt x="158126" y="60674"/>
                  <a:pt x="157838" y="76461"/>
                </a:cubicBezTo>
                <a:lnTo>
                  <a:pt x="106221" y="76461"/>
                </a:lnTo>
                <a:cubicBezTo>
                  <a:pt x="106372" y="82571"/>
                  <a:pt x="108032" y="87325"/>
                  <a:pt x="111207" y="90720"/>
                </a:cubicBezTo>
                <a:cubicBezTo>
                  <a:pt x="114386" y="94119"/>
                  <a:pt x="118346" y="95818"/>
                  <a:pt x="123087" y="95818"/>
                </a:cubicBezTo>
                <a:cubicBezTo>
                  <a:pt x="126316" y="95818"/>
                  <a:pt x="129020" y="94939"/>
                  <a:pt x="131224" y="93175"/>
                </a:cubicBezTo>
                <a:cubicBezTo>
                  <a:pt x="133423" y="91419"/>
                  <a:pt x="135090" y="88585"/>
                  <a:pt x="136206" y="84672"/>
                </a:cubicBezTo>
                <a:close/>
                <a:moveTo>
                  <a:pt x="137379" y="63849"/>
                </a:moveTo>
                <a:cubicBezTo>
                  <a:pt x="137232" y="57888"/>
                  <a:pt x="135698" y="53353"/>
                  <a:pt x="132760" y="50249"/>
                </a:cubicBezTo>
                <a:cubicBezTo>
                  <a:pt x="129827" y="47146"/>
                  <a:pt x="126266" y="45598"/>
                  <a:pt x="122058" y="45598"/>
                </a:cubicBezTo>
                <a:cubicBezTo>
                  <a:pt x="117565" y="45598"/>
                  <a:pt x="113850" y="47235"/>
                  <a:pt x="110919" y="50508"/>
                </a:cubicBezTo>
                <a:cubicBezTo>
                  <a:pt x="107985" y="53785"/>
                  <a:pt x="106541" y="58234"/>
                  <a:pt x="106592" y="63849"/>
                </a:cubicBezTo>
                <a:close/>
                <a:moveTo>
                  <a:pt x="174038" y="31598"/>
                </a:moveTo>
                <a:lnTo>
                  <a:pt x="193244" y="31598"/>
                </a:lnTo>
                <a:lnTo>
                  <a:pt x="193244" y="43034"/>
                </a:lnTo>
                <a:cubicBezTo>
                  <a:pt x="195742" y="39121"/>
                  <a:pt x="199115" y="35946"/>
                  <a:pt x="203367" y="33502"/>
                </a:cubicBezTo>
                <a:cubicBezTo>
                  <a:pt x="207616" y="31061"/>
                  <a:pt x="212331" y="29838"/>
                  <a:pt x="217511" y="29838"/>
                </a:cubicBezTo>
                <a:cubicBezTo>
                  <a:pt x="226551" y="29838"/>
                  <a:pt x="234230" y="33380"/>
                  <a:pt x="240530" y="40468"/>
                </a:cubicBezTo>
                <a:cubicBezTo>
                  <a:pt x="246837" y="47557"/>
                  <a:pt x="249988" y="57427"/>
                  <a:pt x="249988" y="70085"/>
                </a:cubicBezTo>
                <a:cubicBezTo>
                  <a:pt x="249988" y="83085"/>
                  <a:pt x="246809" y="93190"/>
                  <a:pt x="240458" y="100398"/>
                </a:cubicBezTo>
                <a:cubicBezTo>
                  <a:pt x="234104" y="107607"/>
                  <a:pt x="226400" y="111212"/>
                  <a:pt x="217364" y="111212"/>
                </a:cubicBezTo>
                <a:cubicBezTo>
                  <a:pt x="213062" y="111212"/>
                  <a:pt x="209164" y="110354"/>
                  <a:pt x="205671" y="108645"/>
                </a:cubicBezTo>
                <a:cubicBezTo>
                  <a:pt x="202172" y="106934"/>
                  <a:pt x="198493" y="104001"/>
                  <a:pt x="194637" y="99850"/>
                </a:cubicBezTo>
                <a:lnTo>
                  <a:pt x="194637" y="139072"/>
                </a:lnTo>
                <a:lnTo>
                  <a:pt x="174038" y="139072"/>
                </a:lnTo>
                <a:close/>
                <a:moveTo>
                  <a:pt x="194418" y="69206"/>
                </a:moveTo>
                <a:cubicBezTo>
                  <a:pt x="194418" y="77955"/>
                  <a:pt x="196152" y="84417"/>
                  <a:pt x="199623" y="88597"/>
                </a:cubicBezTo>
                <a:cubicBezTo>
                  <a:pt x="203090" y="92776"/>
                  <a:pt x="207320" y="94864"/>
                  <a:pt x="212306" y="94864"/>
                </a:cubicBezTo>
                <a:cubicBezTo>
                  <a:pt x="217097" y="94864"/>
                  <a:pt x="221080" y="92945"/>
                  <a:pt x="224258" y="89111"/>
                </a:cubicBezTo>
                <a:cubicBezTo>
                  <a:pt x="227430" y="85273"/>
                  <a:pt x="229018" y="78978"/>
                  <a:pt x="229018" y="70233"/>
                </a:cubicBezTo>
                <a:cubicBezTo>
                  <a:pt x="229018" y="62071"/>
                  <a:pt x="227379" y="56006"/>
                  <a:pt x="224110" y="52046"/>
                </a:cubicBezTo>
                <a:cubicBezTo>
                  <a:pt x="220835" y="48089"/>
                  <a:pt x="216777" y="46109"/>
                  <a:pt x="211939" y="46109"/>
                </a:cubicBezTo>
                <a:cubicBezTo>
                  <a:pt x="206907" y="46109"/>
                  <a:pt x="202726" y="48053"/>
                  <a:pt x="199404" y="51938"/>
                </a:cubicBezTo>
                <a:cubicBezTo>
                  <a:pt x="196077" y="55826"/>
                  <a:pt x="194418" y="61583"/>
                  <a:pt x="194418" y="69206"/>
                </a:cubicBezTo>
                <a:close/>
                <a:moveTo>
                  <a:pt x="281729" y="55351"/>
                </a:moveTo>
                <a:lnTo>
                  <a:pt x="263037" y="51978"/>
                </a:lnTo>
                <a:cubicBezTo>
                  <a:pt x="265136" y="44449"/>
                  <a:pt x="268751" y="38876"/>
                  <a:pt x="273884" y="35262"/>
                </a:cubicBezTo>
                <a:cubicBezTo>
                  <a:pt x="279017" y="31647"/>
                  <a:pt x="286642" y="29838"/>
                  <a:pt x="296762" y="29838"/>
                </a:cubicBezTo>
                <a:cubicBezTo>
                  <a:pt x="305949" y="29838"/>
                  <a:pt x="312789" y="30925"/>
                  <a:pt x="317289" y="33099"/>
                </a:cubicBezTo>
                <a:cubicBezTo>
                  <a:pt x="321782" y="35273"/>
                  <a:pt x="324947" y="38034"/>
                  <a:pt x="326782" y="41379"/>
                </a:cubicBezTo>
                <a:cubicBezTo>
                  <a:pt x="328615" y="44731"/>
                  <a:pt x="329529" y="50875"/>
                  <a:pt x="329529" y="59821"/>
                </a:cubicBezTo>
                <a:lnTo>
                  <a:pt x="329309" y="83866"/>
                </a:lnTo>
                <a:cubicBezTo>
                  <a:pt x="329309" y="90710"/>
                  <a:pt x="329641" y="95757"/>
                  <a:pt x="330300" y="99004"/>
                </a:cubicBezTo>
                <a:cubicBezTo>
                  <a:pt x="330962" y="102254"/>
                  <a:pt x="332190" y="105739"/>
                  <a:pt x="334001" y="109451"/>
                </a:cubicBezTo>
                <a:lnTo>
                  <a:pt x="313617" y="109451"/>
                </a:lnTo>
                <a:cubicBezTo>
                  <a:pt x="313081" y="108084"/>
                  <a:pt x="312422" y="106057"/>
                  <a:pt x="311641" y="103371"/>
                </a:cubicBezTo>
                <a:cubicBezTo>
                  <a:pt x="311296" y="102146"/>
                  <a:pt x="311054" y="101337"/>
                  <a:pt x="310910" y="100947"/>
                </a:cubicBezTo>
                <a:cubicBezTo>
                  <a:pt x="307389" y="104368"/>
                  <a:pt x="303624" y="106934"/>
                  <a:pt x="299621" y="108645"/>
                </a:cubicBezTo>
                <a:cubicBezTo>
                  <a:pt x="295610" y="110354"/>
                  <a:pt x="291330" y="111212"/>
                  <a:pt x="286790" y="111212"/>
                </a:cubicBezTo>
                <a:cubicBezTo>
                  <a:pt x="278776" y="111212"/>
                  <a:pt x="272451" y="109037"/>
                  <a:pt x="267836" y="104685"/>
                </a:cubicBezTo>
                <a:cubicBezTo>
                  <a:pt x="263217" y="100337"/>
                  <a:pt x="260910" y="94839"/>
                  <a:pt x="260910" y="88193"/>
                </a:cubicBezTo>
                <a:cubicBezTo>
                  <a:pt x="260910" y="83794"/>
                  <a:pt x="261961" y="79873"/>
                  <a:pt x="264063" y="76425"/>
                </a:cubicBezTo>
                <a:cubicBezTo>
                  <a:pt x="266163" y="72980"/>
                  <a:pt x="269110" y="70340"/>
                  <a:pt x="272901" y="68508"/>
                </a:cubicBezTo>
                <a:cubicBezTo>
                  <a:pt x="276684" y="66677"/>
                  <a:pt x="282149" y="65074"/>
                  <a:pt x="289281" y="63706"/>
                </a:cubicBezTo>
                <a:cubicBezTo>
                  <a:pt x="298908" y="61895"/>
                  <a:pt x="305582" y="60213"/>
                  <a:pt x="309297" y="58648"/>
                </a:cubicBezTo>
                <a:lnTo>
                  <a:pt x="309297" y="56597"/>
                </a:lnTo>
                <a:cubicBezTo>
                  <a:pt x="309297" y="52635"/>
                  <a:pt x="308321" y="49810"/>
                  <a:pt x="306367" y="48126"/>
                </a:cubicBezTo>
                <a:cubicBezTo>
                  <a:pt x="304408" y="46440"/>
                  <a:pt x="300715" y="45598"/>
                  <a:pt x="295290" y="45598"/>
                </a:cubicBezTo>
                <a:cubicBezTo>
                  <a:pt x="291628" y="45598"/>
                  <a:pt x="288770" y="46318"/>
                  <a:pt x="286715" y="47761"/>
                </a:cubicBezTo>
                <a:cubicBezTo>
                  <a:pt x="284663" y="49201"/>
                  <a:pt x="282999" y="51732"/>
                  <a:pt x="281729" y="55351"/>
                </a:cubicBezTo>
                <a:close/>
                <a:moveTo>
                  <a:pt x="309297" y="72061"/>
                </a:moveTo>
                <a:cubicBezTo>
                  <a:pt x="306651" y="72948"/>
                  <a:pt x="302476" y="73994"/>
                  <a:pt x="296762" y="75215"/>
                </a:cubicBezTo>
                <a:cubicBezTo>
                  <a:pt x="291042" y="76439"/>
                  <a:pt x="287302" y="77638"/>
                  <a:pt x="285545" y="78808"/>
                </a:cubicBezTo>
                <a:cubicBezTo>
                  <a:pt x="282855" y="80716"/>
                  <a:pt x="281509" y="83136"/>
                  <a:pt x="281509" y="86069"/>
                </a:cubicBezTo>
                <a:cubicBezTo>
                  <a:pt x="281509" y="88952"/>
                  <a:pt x="282589" y="91440"/>
                  <a:pt x="284735" y="93543"/>
                </a:cubicBezTo>
                <a:cubicBezTo>
                  <a:pt x="286884" y="95645"/>
                  <a:pt x="289623" y="96697"/>
                  <a:pt x="292949" y="96697"/>
                </a:cubicBezTo>
                <a:cubicBezTo>
                  <a:pt x="296658" y="96697"/>
                  <a:pt x="300203" y="95476"/>
                  <a:pt x="303577" y="93032"/>
                </a:cubicBezTo>
                <a:cubicBezTo>
                  <a:pt x="306068" y="91177"/>
                  <a:pt x="307703" y="88903"/>
                  <a:pt x="308488" y="86213"/>
                </a:cubicBezTo>
                <a:cubicBezTo>
                  <a:pt x="309024" y="84453"/>
                  <a:pt x="309297" y="81109"/>
                  <a:pt x="309297" y="76170"/>
                </a:cubicBezTo>
                <a:close/>
                <a:moveTo>
                  <a:pt x="350423" y="31598"/>
                </a:moveTo>
                <a:lnTo>
                  <a:pt x="375934" y="31598"/>
                </a:lnTo>
                <a:lnTo>
                  <a:pt x="395287" y="85850"/>
                </a:lnTo>
                <a:lnTo>
                  <a:pt x="414788" y="31598"/>
                </a:lnTo>
                <a:lnTo>
                  <a:pt x="440226" y="31598"/>
                </a:lnTo>
                <a:lnTo>
                  <a:pt x="440226" y="109451"/>
                </a:lnTo>
                <a:lnTo>
                  <a:pt x="422708" y="109451"/>
                </a:lnTo>
                <a:lnTo>
                  <a:pt x="422708" y="58208"/>
                </a:lnTo>
                <a:lnTo>
                  <a:pt x="403721" y="109451"/>
                </a:lnTo>
                <a:lnTo>
                  <a:pt x="386129" y="109451"/>
                </a:lnTo>
                <a:lnTo>
                  <a:pt x="368020" y="58208"/>
                </a:lnTo>
                <a:lnTo>
                  <a:pt x="368020" y="109451"/>
                </a:lnTo>
                <a:lnTo>
                  <a:pt x="350423" y="109451"/>
                </a:lnTo>
                <a:close/>
                <a:moveTo>
                  <a:pt x="481867" y="77491"/>
                </a:moveTo>
                <a:lnTo>
                  <a:pt x="481867" y="64073"/>
                </a:lnTo>
                <a:cubicBezTo>
                  <a:pt x="485438" y="64073"/>
                  <a:pt x="488026" y="63843"/>
                  <a:pt x="489643" y="63378"/>
                </a:cubicBezTo>
                <a:cubicBezTo>
                  <a:pt x="491256" y="62911"/>
                  <a:pt x="492783" y="61787"/>
                  <a:pt x="494225" y="60005"/>
                </a:cubicBezTo>
                <a:cubicBezTo>
                  <a:pt x="495669" y="58220"/>
                  <a:pt x="496389" y="56179"/>
                  <a:pt x="496389" y="53881"/>
                </a:cubicBezTo>
                <a:cubicBezTo>
                  <a:pt x="496389" y="51438"/>
                  <a:pt x="495497" y="49180"/>
                  <a:pt x="493711" y="47103"/>
                </a:cubicBezTo>
                <a:cubicBezTo>
                  <a:pt x="491925" y="45022"/>
                  <a:pt x="489247" y="43985"/>
                  <a:pt x="485679" y="43985"/>
                </a:cubicBezTo>
                <a:cubicBezTo>
                  <a:pt x="482946" y="43985"/>
                  <a:pt x="480499" y="44572"/>
                  <a:pt x="478357" y="45746"/>
                </a:cubicBezTo>
                <a:cubicBezTo>
                  <a:pt x="476204" y="46919"/>
                  <a:pt x="474246" y="49702"/>
                  <a:pt x="472485" y="54101"/>
                </a:cubicBezTo>
                <a:lnTo>
                  <a:pt x="455039" y="50361"/>
                </a:lnTo>
                <a:cubicBezTo>
                  <a:pt x="456800" y="43521"/>
                  <a:pt x="460565" y="38387"/>
                  <a:pt x="466330" y="34971"/>
                </a:cubicBezTo>
                <a:cubicBezTo>
                  <a:pt x="472097" y="31551"/>
                  <a:pt x="478666" y="29838"/>
                  <a:pt x="486046" y="29838"/>
                </a:cubicBezTo>
                <a:cubicBezTo>
                  <a:pt x="495432" y="29838"/>
                  <a:pt x="502704" y="31990"/>
                  <a:pt x="507862" y="36288"/>
                </a:cubicBezTo>
                <a:cubicBezTo>
                  <a:pt x="513017" y="40591"/>
                  <a:pt x="515592" y="45991"/>
                  <a:pt x="515592" y="52492"/>
                </a:cubicBezTo>
                <a:cubicBezTo>
                  <a:pt x="515592" y="56546"/>
                  <a:pt x="514483" y="59905"/>
                  <a:pt x="512258" y="62568"/>
                </a:cubicBezTo>
                <a:cubicBezTo>
                  <a:pt x="510037" y="65233"/>
                  <a:pt x="506530" y="67713"/>
                  <a:pt x="501739" y="70013"/>
                </a:cubicBezTo>
                <a:cubicBezTo>
                  <a:pt x="507506" y="71572"/>
                  <a:pt x="511822" y="73945"/>
                  <a:pt x="514677" y="77120"/>
                </a:cubicBezTo>
                <a:cubicBezTo>
                  <a:pt x="517536" y="80302"/>
                  <a:pt x="518965" y="84258"/>
                  <a:pt x="518965" y="88999"/>
                </a:cubicBezTo>
                <a:cubicBezTo>
                  <a:pt x="518965" y="95058"/>
                  <a:pt x="516135" y="100274"/>
                  <a:pt x="510465" y="104648"/>
                </a:cubicBezTo>
                <a:cubicBezTo>
                  <a:pt x="504792" y="109026"/>
                  <a:pt x="496627" y="111212"/>
                  <a:pt x="485978" y="111212"/>
                </a:cubicBezTo>
                <a:cubicBezTo>
                  <a:pt x="467405" y="111212"/>
                  <a:pt x="456040" y="103950"/>
                  <a:pt x="451886" y="89439"/>
                </a:cubicBezTo>
                <a:lnTo>
                  <a:pt x="470725" y="85993"/>
                </a:lnTo>
                <a:cubicBezTo>
                  <a:pt x="473759" y="93614"/>
                  <a:pt x="478767" y="97427"/>
                  <a:pt x="485758" y="97427"/>
                </a:cubicBezTo>
                <a:cubicBezTo>
                  <a:pt x="489618" y="97427"/>
                  <a:pt x="492710" y="96416"/>
                  <a:pt x="495032" y="94389"/>
                </a:cubicBezTo>
                <a:cubicBezTo>
                  <a:pt x="497351" y="92358"/>
                  <a:pt x="498513" y="89978"/>
                  <a:pt x="498513" y="87239"/>
                </a:cubicBezTo>
                <a:cubicBezTo>
                  <a:pt x="498513" y="84211"/>
                  <a:pt x="497304" y="81829"/>
                  <a:pt x="494884" y="80093"/>
                </a:cubicBezTo>
                <a:cubicBezTo>
                  <a:pt x="492465" y="78358"/>
                  <a:pt x="489298" y="77491"/>
                  <a:pt x="485391" y="77491"/>
                </a:cubicBezTo>
                <a:close/>
                <a:moveTo>
                  <a:pt x="535018" y="31598"/>
                </a:moveTo>
                <a:lnTo>
                  <a:pt x="554817" y="31598"/>
                </a:lnTo>
                <a:lnTo>
                  <a:pt x="554817" y="80493"/>
                </a:lnTo>
                <a:lnTo>
                  <a:pt x="586483" y="31598"/>
                </a:lnTo>
                <a:lnTo>
                  <a:pt x="606722" y="31598"/>
                </a:lnTo>
                <a:lnTo>
                  <a:pt x="606722" y="109451"/>
                </a:lnTo>
                <a:lnTo>
                  <a:pt x="586923" y="109451"/>
                </a:lnTo>
                <a:lnTo>
                  <a:pt x="586923" y="59678"/>
                </a:lnTo>
                <a:lnTo>
                  <a:pt x="554817" y="109451"/>
                </a:lnTo>
                <a:lnTo>
                  <a:pt x="535018" y="109451"/>
                </a:lnTo>
                <a:close/>
                <a:moveTo>
                  <a:pt x="618591" y="31598"/>
                </a:moveTo>
                <a:lnTo>
                  <a:pt x="689047" y="31598"/>
                </a:lnTo>
                <a:lnTo>
                  <a:pt x="689047" y="48237"/>
                </a:lnTo>
                <a:lnTo>
                  <a:pt x="664121" y="48237"/>
                </a:lnTo>
                <a:lnTo>
                  <a:pt x="664121" y="109451"/>
                </a:lnTo>
                <a:lnTo>
                  <a:pt x="643518" y="109451"/>
                </a:lnTo>
                <a:lnTo>
                  <a:pt x="643518" y="48237"/>
                </a:lnTo>
                <a:lnTo>
                  <a:pt x="618591" y="48237"/>
                </a:lnTo>
                <a:close/>
                <a:moveTo>
                  <a:pt x="696596" y="69426"/>
                </a:moveTo>
                <a:cubicBezTo>
                  <a:pt x="696596" y="62583"/>
                  <a:pt x="698288" y="55959"/>
                  <a:pt x="701658" y="49558"/>
                </a:cubicBezTo>
                <a:cubicBezTo>
                  <a:pt x="705031" y="43154"/>
                  <a:pt x="709808" y="38268"/>
                  <a:pt x="715993" y="34895"/>
                </a:cubicBezTo>
                <a:cubicBezTo>
                  <a:pt x="722174" y="31522"/>
                  <a:pt x="729075" y="29838"/>
                  <a:pt x="736700" y="29838"/>
                </a:cubicBezTo>
                <a:cubicBezTo>
                  <a:pt x="748479" y="29838"/>
                  <a:pt x="758128" y="33664"/>
                  <a:pt x="765659" y="41311"/>
                </a:cubicBezTo>
                <a:cubicBezTo>
                  <a:pt x="773186" y="48960"/>
                  <a:pt x="776948" y="58622"/>
                  <a:pt x="776948" y="70305"/>
                </a:cubicBezTo>
                <a:cubicBezTo>
                  <a:pt x="776948" y="82080"/>
                  <a:pt x="773147" y="91847"/>
                  <a:pt x="765547" y="99591"/>
                </a:cubicBezTo>
                <a:cubicBezTo>
                  <a:pt x="757951" y="107338"/>
                  <a:pt x="748379" y="111212"/>
                  <a:pt x="736847" y="111212"/>
                </a:cubicBezTo>
                <a:cubicBezTo>
                  <a:pt x="729713" y="111212"/>
                  <a:pt x="722902" y="109599"/>
                  <a:pt x="716432" y="106373"/>
                </a:cubicBezTo>
                <a:cubicBezTo>
                  <a:pt x="709953" y="103147"/>
                  <a:pt x="705031" y="98420"/>
                  <a:pt x="701658" y="92186"/>
                </a:cubicBezTo>
                <a:cubicBezTo>
                  <a:pt x="698288" y="85958"/>
                  <a:pt x="696596" y="78369"/>
                  <a:pt x="696596" y="69426"/>
                </a:cubicBezTo>
                <a:close/>
                <a:moveTo>
                  <a:pt x="717714" y="70525"/>
                </a:moveTo>
                <a:cubicBezTo>
                  <a:pt x="717714" y="78246"/>
                  <a:pt x="719546" y="84161"/>
                  <a:pt x="723211" y="88265"/>
                </a:cubicBezTo>
                <a:cubicBezTo>
                  <a:pt x="726879" y="92372"/>
                  <a:pt x="731394" y="94425"/>
                  <a:pt x="736772" y="94425"/>
                </a:cubicBezTo>
                <a:cubicBezTo>
                  <a:pt x="742151" y="94425"/>
                  <a:pt x="746658" y="92372"/>
                  <a:pt x="750300" y="88265"/>
                </a:cubicBezTo>
                <a:cubicBezTo>
                  <a:pt x="753940" y="84161"/>
                  <a:pt x="755759" y="78199"/>
                  <a:pt x="755759" y="70377"/>
                </a:cubicBezTo>
                <a:cubicBezTo>
                  <a:pt x="755759" y="62752"/>
                  <a:pt x="753940" y="56884"/>
                  <a:pt x="750300" y="52780"/>
                </a:cubicBezTo>
                <a:cubicBezTo>
                  <a:pt x="746658" y="48673"/>
                  <a:pt x="742151" y="46624"/>
                  <a:pt x="736772" y="46624"/>
                </a:cubicBezTo>
                <a:cubicBezTo>
                  <a:pt x="731394" y="46624"/>
                  <a:pt x="726879" y="48673"/>
                  <a:pt x="723211" y="52780"/>
                </a:cubicBezTo>
                <a:cubicBezTo>
                  <a:pt x="719546" y="56884"/>
                  <a:pt x="717714" y="62802"/>
                  <a:pt x="717714" y="70525"/>
                </a:cubicBezTo>
                <a:close/>
                <a:moveTo>
                  <a:pt x="793299" y="31598"/>
                </a:moveTo>
                <a:lnTo>
                  <a:pt x="838379" y="31598"/>
                </a:lnTo>
                <a:cubicBezTo>
                  <a:pt x="847619" y="31598"/>
                  <a:pt x="854532" y="33282"/>
                  <a:pt x="859129" y="36655"/>
                </a:cubicBezTo>
                <a:cubicBezTo>
                  <a:pt x="863719" y="40029"/>
                  <a:pt x="866019" y="45108"/>
                  <a:pt x="866019" y="51905"/>
                </a:cubicBezTo>
                <a:cubicBezTo>
                  <a:pt x="866019" y="56254"/>
                  <a:pt x="864759" y="60037"/>
                  <a:pt x="862243" y="63267"/>
                </a:cubicBezTo>
                <a:cubicBezTo>
                  <a:pt x="859730" y="66492"/>
                  <a:pt x="856559" y="68641"/>
                  <a:pt x="852746" y="69718"/>
                </a:cubicBezTo>
                <a:cubicBezTo>
                  <a:pt x="858125" y="71035"/>
                  <a:pt x="862132" y="73505"/>
                  <a:pt x="864773" y="77120"/>
                </a:cubicBezTo>
                <a:cubicBezTo>
                  <a:pt x="867416" y="80742"/>
                  <a:pt x="868730" y="84702"/>
                  <a:pt x="868730" y="88999"/>
                </a:cubicBezTo>
                <a:cubicBezTo>
                  <a:pt x="868730" y="95058"/>
                  <a:pt x="866505" y="99980"/>
                  <a:pt x="862063" y="103771"/>
                </a:cubicBezTo>
                <a:cubicBezTo>
                  <a:pt x="857617" y="107562"/>
                  <a:pt x="851043" y="109451"/>
                  <a:pt x="842339" y="109451"/>
                </a:cubicBezTo>
                <a:lnTo>
                  <a:pt x="793299" y="109451"/>
                </a:lnTo>
                <a:close/>
                <a:moveTo>
                  <a:pt x="814039" y="63926"/>
                </a:moveTo>
                <a:lnTo>
                  <a:pt x="827312" y="63926"/>
                </a:lnTo>
                <a:cubicBezTo>
                  <a:pt x="833713" y="63926"/>
                  <a:pt x="838350" y="63119"/>
                  <a:pt x="841205" y="61503"/>
                </a:cubicBezTo>
                <a:cubicBezTo>
                  <a:pt x="844063" y="59893"/>
                  <a:pt x="845492" y="57352"/>
                  <a:pt x="845492" y="53881"/>
                </a:cubicBezTo>
                <a:cubicBezTo>
                  <a:pt x="845492" y="50610"/>
                  <a:pt x="844164" y="48273"/>
                  <a:pt x="841503" y="46884"/>
                </a:cubicBezTo>
                <a:cubicBezTo>
                  <a:pt x="838836" y="45490"/>
                  <a:pt x="834105" y="44792"/>
                  <a:pt x="827312" y="44792"/>
                </a:cubicBezTo>
                <a:lnTo>
                  <a:pt x="814039" y="44792"/>
                </a:lnTo>
                <a:close/>
                <a:moveTo>
                  <a:pt x="814039" y="96257"/>
                </a:moveTo>
                <a:lnTo>
                  <a:pt x="830318" y="96257"/>
                </a:lnTo>
                <a:cubicBezTo>
                  <a:pt x="836179" y="96257"/>
                  <a:pt x="840459" y="95547"/>
                  <a:pt x="843145" y="94130"/>
                </a:cubicBezTo>
                <a:cubicBezTo>
                  <a:pt x="845834" y="92715"/>
                  <a:pt x="847177" y="90173"/>
                  <a:pt x="847177" y="86509"/>
                </a:cubicBezTo>
                <a:cubicBezTo>
                  <a:pt x="847177" y="82696"/>
                  <a:pt x="845643" y="80065"/>
                  <a:pt x="842558" y="78625"/>
                </a:cubicBezTo>
                <a:cubicBezTo>
                  <a:pt x="839480" y="77181"/>
                  <a:pt x="833493" y="76461"/>
                  <a:pt x="824598" y="76461"/>
                </a:cubicBezTo>
                <a:lnTo>
                  <a:pt x="814039" y="76461"/>
                </a:lnTo>
                <a:close/>
                <a:moveTo>
                  <a:pt x="885524" y="31598"/>
                </a:moveTo>
                <a:lnTo>
                  <a:pt x="906119" y="31598"/>
                </a:lnTo>
                <a:lnTo>
                  <a:pt x="906119" y="63926"/>
                </a:lnTo>
                <a:lnTo>
                  <a:pt x="926791" y="63926"/>
                </a:lnTo>
                <a:cubicBezTo>
                  <a:pt x="934909" y="63926"/>
                  <a:pt x="941104" y="64498"/>
                  <a:pt x="945381" y="65647"/>
                </a:cubicBezTo>
                <a:cubicBezTo>
                  <a:pt x="949651" y="66798"/>
                  <a:pt x="953276" y="69304"/>
                  <a:pt x="956228" y="73160"/>
                </a:cubicBezTo>
                <a:cubicBezTo>
                  <a:pt x="959184" y="77022"/>
                  <a:pt x="960663" y="81570"/>
                  <a:pt x="960663" y="86800"/>
                </a:cubicBezTo>
                <a:cubicBezTo>
                  <a:pt x="960663" y="94324"/>
                  <a:pt x="958071" y="99980"/>
                  <a:pt x="952891" y="103771"/>
                </a:cubicBezTo>
                <a:cubicBezTo>
                  <a:pt x="947711" y="107562"/>
                  <a:pt x="939938" y="109451"/>
                  <a:pt x="929578" y="109451"/>
                </a:cubicBezTo>
                <a:lnTo>
                  <a:pt x="885524" y="109451"/>
                </a:lnTo>
                <a:close/>
                <a:moveTo>
                  <a:pt x="906119" y="96405"/>
                </a:moveTo>
                <a:lnTo>
                  <a:pt x="925257" y="96405"/>
                </a:lnTo>
                <a:cubicBezTo>
                  <a:pt x="930237" y="96405"/>
                  <a:pt x="933857" y="95620"/>
                  <a:pt x="936104" y="94054"/>
                </a:cubicBezTo>
                <a:cubicBezTo>
                  <a:pt x="938351" y="92496"/>
                  <a:pt x="939477" y="89953"/>
                  <a:pt x="939477" y="86433"/>
                </a:cubicBezTo>
                <a:cubicBezTo>
                  <a:pt x="939477" y="82667"/>
                  <a:pt x="938023" y="80089"/>
                  <a:pt x="935117" y="78696"/>
                </a:cubicBezTo>
                <a:cubicBezTo>
                  <a:pt x="932209" y="77306"/>
                  <a:pt x="926989" y="76608"/>
                  <a:pt x="919458" y="76608"/>
                </a:cubicBezTo>
                <a:lnTo>
                  <a:pt x="906119" y="76608"/>
                </a:lnTo>
                <a:close/>
                <a:moveTo>
                  <a:pt x="972396" y="31598"/>
                </a:moveTo>
                <a:lnTo>
                  <a:pt x="992995" y="31598"/>
                </a:lnTo>
                <a:lnTo>
                  <a:pt x="992995" y="109451"/>
                </a:lnTo>
                <a:lnTo>
                  <a:pt x="972396" y="109451"/>
                </a:lnTo>
                <a:close/>
                <a:moveTo>
                  <a:pt x="1013082" y="31598"/>
                </a:moveTo>
                <a:lnTo>
                  <a:pt x="1032879" y="31598"/>
                </a:lnTo>
                <a:lnTo>
                  <a:pt x="1032879" y="80493"/>
                </a:lnTo>
                <a:lnTo>
                  <a:pt x="1064548" y="31598"/>
                </a:lnTo>
                <a:lnTo>
                  <a:pt x="1084784" y="31598"/>
                </a:lnTo>
                <a:lnTo>
                  <a:pt x="1084784" y="109451"/>
                </a:lnTo>
                <a:lnTo>
                  <a:pt x="1064987" y="109451"/>
                </a:lnTo>
                <a:lnTo>
                  <a:pt x="1064987" y="59678"/>
                </a:lnTo>
                <a:lnTo>
                  <a:pt x="1032879" y="109451"/>
                </a:lnTo>
                <a:lnTo>
                  <a:pt x="1013082" y="109451"/>
                </a:lnTo>
                <a:close/>
                <a:moveTo>
                  <a:pt x="1062425" y="0"/>
                </a:moveTo>
                <a:lnTo>
                  <a:pt x="1072461" y="0"/>
                </a:lnTo>
                <a:cubicBezTo>
                  <a:pt x="1071879" y="6646"/>
                  <a:pt x="1069546" y="11862"/>
                  <a:pt x="1065466" y="15653"/>
                </a:cubicBezTo>
                <a:cubicBezTo>
                  <a:pt x="1061381" y="19440"/>
                  <a:pt x="1056089" y="21334"/>
                  <a:pt x="1049594" y="21334"/>
                </a:cubicBezTo>
                <a:cubicBezTo>
                  <a:pt x="1043093" y="21334"/>
                  <a:pt x="1037801" y="19440"/>
                  <a:pt x="1033721" y="15653"/>
                </a:cubicBezTo>
                <a:cubicBezTo>
                  <a:pt x="1029636" y="11862"/>
                  <a:pt x="1027307" y="6646"/>
                  <a:pt x="1026720" y="0"/>
                </a:cubicBezTo>
                <a:lnTo>
                  <a:pt x="1036761" y="0"/>
                </a:lnTo>
                <a:cubicBezTo>
                  <a:pt x="1037106" y="3471"/>
                  <a:pt x="1038326" y="6095"/>
                  <a:pt x="1040432" y="7881"/>
                </a:cubicBezTo>
                <a:cubicBezTo>
                  <a:pt x="1042527" y="9666"/>
                  <a:pt x="1045581" y="10555"/>
                  <a:pt x="1049594" y="10555"/>
                </a:cubicBezTo>
                <a:cubicBezTo>
                  <a:pt x="1053601" y="10555"/>
                  <a:pt x="1056654" y="9666"/>
                  <a:pt x="1058753" y="7881"/>
                </a:cubicBezTo>
                <a:cubicBezTo>
                  <a:pt x="1060855" y="6095"/>
                  <a:pt x="1062075" y="3471"/>
                  <a:pt x="1062425" y="0"/>
                </a:cubicBezTo>
              </a:path>
            </a:pathLst>
          </a:custGeom>
          <a:solidFill>
            <a:srgbClr val="A92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555153" y="7350215"/>
            <a:ext cx="714340" cy="101804"/>
          </a:xfrm>
          <a:custGeom>
            <a:avLst/>
            <a:gdLst/>
            <a:ahLst/>
            <a:cxnLst/>
            <a:rect l="l" t="t" r="r" b="b"/>
            <a:pathLst>
              <a:path w="714340" h="101804">
                <a:moveTo>
                  <a:pt x="0" y="2491"/>
                </a:moveTo>
                <a:lnTo>
                  <a:pt x="21700" y="2491"/>
                </a:lnTo>
                <a:lnTo>
                  <a:pt x="21700" y="48236"/>
                </a:lnTo>
                <a:cubicBezTo>
                  <a:pt x="26539" y="47747"/>
                  <a:pt x="29808" y="46501"/>
                  <a:pt x="31525" y="44499"/>
                </a:cubicBezTo>
                <a:cubicBezTo>
                  <a:pt x="33228" y="42494"/>
                  <a:pt x="35870" y="36921"/>
                  <a:pt x="39441" y="27781"/>
                </a:cubicBezTo>
                <a:cubicBezTo>
                  <a:pt x="43934" y="16153"/>
                  <a:pt x="48459" y="8916"/>
                  <a:pt x="52999" y="6084"/>
                </a:cubicBezTo>
                <a:cubicBezTo>
                  <a:pt x="57499" y="3247"/>
                  <a:pt x="64753" y="1829"/>
                  <a:pt x="74776" y="1829"/>
                </a:cubicBezTo>
                <a:cubicBezTo>
                  <a:pt x="75265" y="1829"/>
                  <a:pt x="76313" y="1807"/>
                  <a:pt x="77926" y="1756"/>
                </a:cubicBezTo>
                <a:lnTo>
                  <a:pt x="77926" y="17813"/>
                </a:lnTo>
                <a:lnTo>
                  <a:pt x="74851" y="17740"/>
                </a:lnTo>
                <a:cubicBezTo>
                  <a:pt x="70401" y="17740"/>
                  <a:pt x="67147" y="18288"/>
                  <a:pt x="65099" y="19386"/>
                </a:cubicBezTo>
                <a:cubicBezTo>
                  <a:pt x="63046" y="20484"/>
                  <a:pt x="61380" y="22161"/>
                  <a:pt x="60113" y="24408"/>
                </a:cubicBezTo>
                <a:cubicBezTo>
                  <a:pt x="58845" y="26658"/>
                  <a:pt x="56959" y="31276"/>
                  <a:pt x="54467" y="38264"/>
                </a:cubicBezTo>
                <a:cubicBezTo>
                  <a:pt x="53147" y="41980"/>
                  <a:pt x="51720" y="45082"/>
                  <a:pt x="50180" y="47574"/>
                </a:cubicBezTo>
                <a:cubicBezTo>
                  <a:pt x="48639" y="50068"/>
                  <a:pt x="45914" y="52413"/>
                  <a:pt x="42001" y="54612"/>
                </a:cubicBezTo>
                <a:cubicBezTo>
                  <a:pt x="46842" y="55984"/>
                  <a:pt x="50839" y="58745"/>
                  <a:pt x="53992" y="62899"/>
                </a:cubicBezTo>
                <a:cubicBezTo>
                  <a:pt x="57142" y="67053"/>
                  <a:pt x="60603" y="72918"/>
                  <a:pt x="64361" y="80492"/>
                </a:cubicBezTo>
                <a:lnTo>
                  <a:pt x="74966" y="101804"/>
                </a:lnTo>
                <a:lnTo>
                  <a:pt x="49744" y="101804"/>
                </a:lnTo>
                <a:lnTo>
                  <a:pt x="40687" y="82180"/>
                </a:lnTo>
                <a:cubicBezTo>
                  <a:pt x="40489" y="81788"/>
                  <a:pt x="40078" y="81028"/>
                  <a:pt x="39441" y="79906"/>
                </a:cubicBezTo>
                <a:cubicBezTo>
                  <a:pt x="39197" y="79517"/>
                  <a:pt x="38293" y="77828"/>
                  <a:pt x="36727" y="74847"/>
                </a:cubicBezTo>
                <a:cubicBezTo>
                  <a:pt x="33940" y="69570"/>
                  <a:pt x="31654" y="66272"/>
                  <a:pt x="29869" y="64948"/>
                </a:cubicBezTo>
                <a:cubicBezTo>
                  <a:pt x="28083" y="63629"/>
                  <a:pt x="25362" y="62950"/>
                  <a:pt x="21700" y="62899"/>
                </a:cubicBezTo>
                <a:lnTo>
                  <a:pt x="21700" y="101804"/>
                </a:lnTo>
                <a:lnTo>
                  <a:pt x="0" y="101804"/>
                </a:lnTo>
                <a:close/>
                <a:moveTo>
                  <a:pt x="98600" y="101804"/>
                </a:moveTo>
                <a:lnTo>
                  <a:pt x="153536" y="101804"/>
                </a:lnTo>
                <a:cubicBezTo>
                  <a:pt x="154141" y="101261"/>
                  <a:pt x="154728" y="100692"/>
                  <a:pt x="155304" y="100101"/>
                </a:cubicBezTo>
                <a:cubicBezTo>
                  <a:pt x="162906" y="92358"/>
                  <a:pt x="166705" y="82594"/>
                  <a:pt x="166705" y="70815"/>
                </a:cubicBezTo>
                <a:cubicBezTo>
                  <a:pt x="166705" y="59137"/>
                  <a:pt x="162943" y="49471"/>
                  <a:pt x="155422" y="41821"/>
                </a:cubicBezTo>
                <a:cubicBezTo>
                  <a:pt x="147891" y="34174"/>
                  <a:pt x="138239" y="30351"/>
                  <a:pt x="126457" y="30351"/>
                </a:cubicBezTo>
                <a:cubicBezTo>
                  <a:pt x="118832" y="30351"/>
                  <a:pt x="111927" y="32037"/>
                  <a:pt x="105750" y="35406"/>
                </a:cubicBezTo>
                <a:cubicBezTo>
                  <a:pt x="99565" y="38779"/>
                  <a:pt x="94791" y="43664"/>
                  <a:pt x="91418" y="50068"/>
                </a:cubicBezTo>
                <a:cubicBezTo>
                  <a:pt x="88041" y="56473"/>
                  <a:pt x="86353" y="63093"/>
                  <a:pt x="86353" y="69937"/>
                </a:cubicBezTo>
                <a:cubicBezTo>
                  <a:pt x="86353" y="78879"/>
                  <a:pt x="88041" y="86468"/>
                  <a:pt x="91418" y="92696"/>
                </a:cubicBezTo>
                <a:cubicBezTo>
                  <a:pt x="93316" y="96210"/>
                  <a:pt x="95709" y="99248"/>
                  <a:pt x="98600" y="101804"/>
                </a:cubicBezTo>
                <a:close/>
                <a:moveTo>
                  <a:pt x="183423" y="101804"/>
                </a:moveTo>
                <a:lnTo>
                  <a:pt x="201016" y="101804"/>
                </a:lnTo>
                <a:lnTo>
                  <a:pt x="201016" y="58719"/>
                </a:lnTo>
                <a:lnTo>
                  <a:pt x="216237" y="101804"/>
                </a:lnTo>
                <a:lnTo>
                  <a:pt x="239741" y="101804"/>
                </a:lnTo>
                <a:lnTo>
                  <a:pt x="255704" y="58719"/>
                </a:lnTo>
                <a:lnTo>
                  <a:pt x="255704" y="101804"/>
                </a:lnTo>
                <a:lnTo>
                  <a:pt x="273229" y="101804"/>
                </a:lnTo>
                <a:lnTo>
                  <a:pt x="273229" y="32108"/>
                </a:lnTo>
                <a:lnTo>
                  <a:pt x="247784" y="32108"/>
                </a:lnTo>
                <a:lnTo>
                  <a:pt x="228290" y="86360"/>
                </a:lnTo>
                <a:lnTo>
                  <a:pt x="208936" y="32108"/>
                </a:lnTo>
                <a:lnTo>
                  <a:pt x="183423" y="32108"/>
                </a:lnTo>
                <a:close/>
                <a:moveTo>
                  <a:pt x="302144" y="101804"/>
                </a:moveTo>
                <a:lnTo>
                  <a:pt x="356465" y="101804"/>
                </a:lnTo>
                <a:cubicBezTo>
                  <a:pt x="357094" y="101225"/>
                  <a:pt x="357703" y="100619"/>
                  <a:pt x="358307" y="99989"/>
                </a:cubicBezTo>
                <a:cubicBezTo>
                  <a:pt x="365760" y="92174"/>
                  <a:pt x="369486" y="82814"/>
                  <a:pt x="369486" y="71913"/>
                </a:cubicBezTo>
                <a:cubicBezTo>
                  <a:pt x="369486" y="61455"/>
                  <a:pt x="365946" y="52258"/>
                  <a:pt x="358858" y="44313"/>
                </a:cubicBezTo>
                <a:cubicBezTo>
                  <a:pt x="351767" y="36370"/>
                  <a:pt x="343116" y="32400"/>
                  <a:pt x="332902" y="32400"/>
                </a:cubicBezTo>
                <a:cubicBezTo>
                  <a:pt x="326254" y="32400"/>
                  <a:pt x="320526" y="33819"/>
                  <a:pt x="315709" y="36652"/>
                </a:cubicBezTo>
                <a:cubicBezTo>
                  <a:pt x="310896" y="39484"/>
                  <a:pt x="306975" y="43765"/>
                  <a:pt x="303947" y="49481"/>
                </a:cubicBezTo>
                <a:cubicBezTo>
                  <a:pt x="304041" y="40245"/>
                  <a:pt x="305402" y="33548"/>
                  <a:pt x="308019" y="29394"/>
                </a:cubicBezTo>
                <a:cubicBezTo>
                  <a:pt x="310633" y="25244"/>
                  <a:pt x="313988" y="22442"/>
                  <a:pt x="318095" y="21002"/>
                </a:cubicBezTo>
                <a:cubicBezTo>
                  <a:pt x="322200" y="19559"/>
                  <a:pt x="327528" y="18839"/>
                  <a:pt x="334080" y="18839"/>
                </a:cubicBezTo>
                <a:lnTo>
                  <a:pt x="336715" y="18839"/>
                </a:lnTo>
                <a:cubicBezTo>
                  <a:pt x="338039" y="18888"/>
                  <a:pt x="339354" y="18910"/>
                  <a:pt x="340675" y="18910"/>
                </a:cubicBezTo>
                <a:cubicBezTo>
                  <a:pt x="351716" y="18910"/>
                  <a:pt x="358653" y="17312"/>
                  <a:pt x="361458" y="14108"/>
                </a:cubicBezTo>
                <a:cubicBezTo>
                  <a:pt x="364272" y="10908"/>
                  <a:pt x="365893" y="6206"/>
                  <a:pt x="366332" y="0"/>
                </a:cubicBezTo>
                <a:lnTo>
                  <a:pt x="352328" y="0"/>
                </a:lnTo>
                <a:cubicBezTo>
                  <a:pt x="351359" y="1954"/>
                  <a:pt x="349426" y="2930"/>
                  <a:pt x="346539" y="2930"/>
                </a:cubicBezTo>
                <a:lnTo>
                  <a:pt x="336128" y="2930"/>
                </a:lnTo>
                <a:cubicBezTo>
                  <a:pt x="319021" y="2930"/>
                  <a:pt x="307040" y="7013"/>
                  <a:pt x="300176" y="15174"/>
                </a:cubicBezTo>
                <a:cubicBezTo>
                  <a:pt x="293306" y="23335"/>
                  <a:pt x="289872" y="36748"/>
                  <a:pt x="289872" y="55419"/>
                </a:cubicBezTo>
                <a:cubicBezTo>
                  <a:pt x="289872" y="71305"/>
                  <a:pt x="291214" y="82681"/>
                  <a:pt x="293907" y="89550"/>
                </a:cubicBezTo>
                <a:cubicBezTo>
                  <a:pt x="295783" y="94342"/>
                  <a:pt x="298530" y="98427"/>
                  <a:pt x="302144" y="101804"/>
                </a:cubicBezTo>
                <a:close/>
                <a:moveTo>
                  <a:pt x="386129" y="101804"/>
                </a:moveTo>
                <a:lnTo>
                  <a:pt x="411188" y="101804"/>
                </a:lnTo>
                <a:lnTo>
                  <a:pt x="438026" y="60188"/>
                </a:lnTo>
                <a:lnTo>
                  <a:pt x="438026" y="101804"/>
                </a:lnTo>
                <a:lnTo>
                  <a:pt x="457826" y="101804"/>
                </a:lnTo>
                <a:lnTo>
                  <a:pt x="457826" y="32108"/>
                </a:lnTo>
                <a:lnTo>
                  <a:pt x="437587" y="32108"/>
                </a:lnTo>
                <a:lnTo>
                  <a:pt x="405921" y="81007"/>
                </a:lnTo>
                <a:lnTo>
                  <a:pt x="405921" y="32108"/>
                </a:lnTo>
                <a:lnTo>
                  <a:pt x="386129" y="32108"/>
                </a:lnTo>
                <a:close/>
                <a:moveTo>
                  <a:pt x="478127" y="101804"/>
                </a:moveTo>
                <a:lnTo>
                  <a:pt x="498732" y="101804"/>
                </a:lnTo>
                <a:lnTo>
                  <a:pt x="498732" y="77267"/>
                </a:lnTo>
                <a:lnTo>
                  <a:pt x="528203" y="77267"/>
                </a:lnTo>
                <a:lnTo>
                  <a:pt x="528203" y="101804"/>
                </a:lnTo>
                <a:lnTo>
                  <a:pt x="548877" y="101804"/>
                </a:lnTo>
                <a:lnTo>
                  <a:pt x="548877" y="32108"/>
                </a:lnTo>
                <a:lnTo>
                  <a:pt x="528203" y="32108"/>
                </a:lnTo>
                <a:lnTo>
                  <a:pt x="528203" y="60627"/>
                </a:lnTo>
                <a:lnTo>
                  <a:pt x="498732" y="60627"/>
                </a:lnTo>
                <a:lnTo>
                  <a:pt x="498732" y="32108"/>
                </a:lnTo>
                <a:lnTo>
                  <a:pt x="478127" y="32108"/>
                </a:lnTo>
                <a:close/>
                <a:moveTo>
                  <a:pt x="568152" y="101804"/>
                </a:moveTo>
                <a:lnTo>
                  <a:pt x="613847" y="101804"/>
                </a:lnTo>
                <a:lnTo>
                  <a:pt x="614196" y="101459"/>
                </a:lnTo>
                <a:lnTo>
                  <a:pt x="614318" y="101804"/>
                </a:lnTo>
                <a:lnTo>
                  <a:pt x="634136" y="101804"/>
                </a:lnTo>
                <a:cubicBezTo>
                  <a:pt x="633924" y="101031"/>
                  <a:pt x="633740" y="100264"/>
                  <a:pt x="633592" y="99518"/>
                </a:cubicBezTo>
                <a:cubicBezTo>
                  <a:pt x="632930" y="96267"/>
                  <a:pt x="632596" y="91220"/>
                  <a:pt x="632596" y="84380"/>
                </a:cubicBezTo>
                <a:lnTo>
                  <a:pt x="632815" y="60336"/>
                </a:lnTo>
                <a:cubicBezTo>
                  <a:pt x="632815" y="51386"/>
                  <a:pt x="631897" y="45241"/>
                  <a:pt x="630068" y="41893"/>
                </a:cubicBezTo>
                <a:cubicBezTo>
                  <a:pt x="628236" y="38545"/>
                  <a:pt x="625075" y="35783"/>
                  <a:pt x="620575" y="33609"/>
                </a:cubicBezTo>
                <a:cubicBezTo>
                  <a:pt x="616082" y="31439"/>
                  <a:pt x="609235" y="30351"/>
                  <a:pt x="600048" y="30351"/>
                </a:cubicBezTo>
                <a:cubicBezTo>
                  <a:pt x="589931" y="30351"/>
                  <a:pt x="582304" y="32159"/>
                  <a:pt x="577177" y="35773"/>
                </a:cubicBezTo>
                <a:cubicBezTo>
                  <a:pt x="572043" y="39391"/>
                  <a:pt x="568429" y="44960"/>
                  <a:pt x="566323" y="52488"/>
                </a:cubicBezTo>
                <a:lnTo>
                  <a:pt x="585018" y="55861"/>
                </a:lnTo>
                <a:cubicBezTo>
                  <a:pt x="586285" y="52242"/>
                  <a:pt x="587951" y="49713"/>
                  <a:pt x="590004" y="48272"/>
                </a:cubicBezTo>
                <a:cubicBezTo>
                  <a:pt x="592056" y="46828"/>
                  <a:pt x="594917" y="46108"/>
                  <a:pt x="598582" y="46108"/>
                </a:cubicBezTo>
                <a:cubicBezTo>
                  <a:pt x="604004" y="46108"/>
                  <a:pt x="607701" y="46954"/>
                  <a:pt x="609656" y="48639"/>
                </a:cubicBezTo>
                <a:cubicBezTo>
                  <a:pt x="611608" y="50325"/>
                  <a:pt x="612583" y="53150"/>
                  <a:pt x="612583" y="57107"/>
                </a:cubicBezTo>
                <a:lnTo>
                  <a:pt x="612583" y="59159"/>
                </a:lnTo>
                <a:cubicBezTo>
                  <a:pt x="608868" y="60725"/>
                  <a:pt x="602197" y="62409"/>
                  <a:pt x="592574" y="64216"/>
                </a:cubicBezTo>
                <a:cubicBezTo>
                  <a:pt x="585435" y="65585"/>
                  <a:pt x="579971" y="67190"/>
                  <a:pt x="576187" y="69019"/>
                </a:cubicBezTo>
                <a:cubicBezTo>
                  <a:pt x="572396" y="70852"/>
                  <a:pt x="569451" y="73490"/>
                  <a:pt x="567349" y="76939"/>
                </a:cubicBezTo>
                <a:cubicBezTo>
                  <a:pt x="565250" y="80384"/>
                  <a:pt x="564198" y="84305"/>
                  <a:pt x="564198" y="88704"/>
                </a:cubicBezTo>
                <a:cubicBezTo>
                  <a:pt x="564198" y="93726"/>
                  <a:pt x="565513" y="98096"/>
                  <a:pt x="568152" y="101804"/>
                </a:cubicBezTo>
                <a:close/>
                <a:moveTo>
                  <a:pt x="668815" y="101804"/>
                </a:moveTo>
                <a:lnTo>
                  <a:pt x="689414" y="101804"/>
                </a:lnTo>
                <a:lnTo>
                  <a:pt x="689414" y="48751"/>
                </a:lnTo>
                <a:lnTo>
                  <a:pt x="714340" y="48751"/>
                </a:lnTo>
                <a:lnTo>
                  <a:pt x="714340" y="32108"/>
                </a:lnTo>
                <a:lnTo>
                  <a:pt x="643888" y="32108"/>
                </a:lnTo>
                <a:lnTo>
                  <a:pt x="643888" y="48751"/>
                </a:lnTo>
                <a:lnTo>
                  <a:pt x="668815" y="48751"/>
                </a:lnTo>
                <a:close/>
                <a:moveTo>
                  <a:pt x="107467" y="71035"/>
                </a:moveTo>
                <a:cubicBezTo>
                  <a:pt x="107467" y="78758"/>
                  <a:pt x="109306" y="84672"/>
                  <a:pt x="112971" y="88775"/>
                </a:cubicBezTo>
                <a:cubicBezTo>
                  <a:pt x="116636" y="92884"/>
                  <a:pt x="121158" y="94939"/>
                  <a:pt x="126536" y="94939"/>
                </a:cubicBezTo>
                <a:cubicBezTo>
                  <a:pt x="131911" y="94939"/>
                  <a:pt x="136418" y="92884"/>
                  <a:pt x="140058" y="88775"/>
                </a:cubicBezTo>
                <a:cubicBezTo>
                  <a:pt x="143698" y="84672"/>
                  <a:pt x="145519" y="78711"/>
                  <a:pt x="145519" y="70891"/>
                </a:cubicBezTo>
                <a:cubicBezTo>
                  <a:pt x="145519" y="63262"/>
                  <a:pt x="143698" y="57399"/>
                  <a:pt x="140058" y="53290"/>
                </a:cubicBezTo>
                <a:cubicBezTo>
                  <a:pt x="136418" y="49187"/>
                  <a:pt x="131911" y="47135"/>
                  <a:pt x="126536" y="47135"/>
                </a:cubicBezTo>
                <a:cubicBezTo>
                  <a:pt x="121158" y="47135"/>
                  <a:pt x="116636" y="49187"/>
                  <a:pt x="112971" y="53290"/>
                </a:cubicBezTo>
                <a:cubicBezTo>
                  <a:pt x="109306" y="57399"/>
                  <a:pt x="107467" y="63313"/>
                  <a:pt x="107467" y="71035"/>
                </a:cubicBezTo>
                <a:close/>
                <a:moveTo>
                  <a:pt x="310835" y="71621"/>
                </a:moveTo>
                <a:cubicBezTo>
                  <a:pt x="310835" y="78711"/>
                  <a:pt x="312609" y="84315"/>
                  <a:pt x="316155" y="88445"/>
                </a:cubicBezTo>
                <a:cubicBezTo>
                  <a:pt x="319694" y="92574"/>
                  <a:pt x="324033" y="94640"/>
                  <a:pt x="329166" y="94640"/>
                </a:cubicBezTo>
                <a:cubicBezTo>
                  <a:pt x="334692" y="94640"/>
                  <a:pt x="339224" y="92501"/>
                  <a:pt x="342770" y="88225"/>
                </a:cubicBezTo>
                <a:cubicBezTo>
                  <a:pt x="346312" y="83952"/>
                  <a:pt x="348080" y="78436"/>
                  <a:pt x="348080" y="71694"/>
                </a:cubicBezTo>
                <a:cubicBezTo>
                  <a:pt x="348080" y="64807"/>
                  <a:pt x="346280" y="59249"/>
                  <a:pt x="342695" y="55019"/>
                </a:cubicBezTo>
                <a:cubicBezTo>
                  <a:pt x="339099" y="50788"/>
                  <a:pt x="334666" y="48675"/>
                  <a:pt x="329386" y="48675"/>
                </a:cubicBezTo>
                <a:cubicBezTo>
                  <a:pt x="324255" y="48675"/>
                  <a:pt x="319881" y="50757"/>
                  <a:pt x="316266" y="54907"/>
                </a:cubicBezTo>
                <a:cubicBezTo>
                  <a:pt x="312642" y="59061"/>
                  <a:pt x="310835" y="64634"/>
                  <a:pt x="310835" y="71621"/>
                </a:cubicBezTo>
                <a:close/>
                <a:moveTo>
                  <a:pt x="612583" y="72575"/>
                </a:moveTo>
                <a:cubicBezTo>
                  <a:pt x="609944" y="73458"/>
                  <a:pt x="605768" y="74506"/>
                  <a:pt x="600048" y="75730"/>
                </a:cubicBezTo>
                <a:cubicBezTo>
                  <a:pt x="594334" y="76950"/>
                  <a:pt x="590594" y="78149"/>
                  <a:pt x="588830" y="79323"/>
                </a:cubicBezTo>
                <a:cubicBezTo>
                  <a:pt x="586148" y="81230"/>
                  <a:pt x="584802" y="83646"/>
                  <a:pt x="584802" y="86579"/>
                </a:cubicBezTo>
                <a:cubicBezTo>
                  <a:pt x="584802" y="89464"/>
                  <a:pt x="585875" y="91954"/>
                  <a:pt x="588024" y="94053"/>
                </a:cubicBezTo>
                <a:cubicBezTo>
                  <a:pt x="590176" y="96155"/>
                  <a:pt x="592909" y="97207"/>
                  <a:pt x="596235" y="97207"/>
                </a:cubicBezTo>
                <a:cubicBezTo>
                  <a:pt x="599950" y="97207"/>
                  <a:pt x="603490" y="95986"/>
                  <a:pt x="606863" y="93542"/>
                </a:cubicBezTo>
                <a:cubicBezTo>
                  <a:pt x="609361" y="91689"/>
                  <a:pt x="610992" y="89413"/>
                  <a:pt x="611777" y="86727"/>
                </a:cubicBezTo>
                <a:cubicBezTo>
                  <a:pt x="612316" y="84963"/>
                  <a:pt x="612583" y="81619"/>
                  <a:pt x="612583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9" name="Image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50110" y="6938237"/>
            <a:ext cx="873533" cy="514373"/>
          </a:xfrm>
          <a:prstGeom prst="rect">
            <a:avLst/>
          </a:prstGeom>
        </p:spPr>
      </p:pic>
      <p:sp>
        <p:nvSpPr>
          <p:cNvPr id="1799" name="object 1799"/>
          <p:cNvSpPr/>
          <p:nvPr/>
        </p:nvSpPr>
        <p:spPr>
          <a:xfrm>
            <a:off x="5725158" y="1952890"/>
            <a:ext cx="3141663" cy="323848"/>
          </a:xfrm>
          <a:custGeom>
            <a:avLst/>
            <a:gdLst/>
            <a:ahLst/>
            <a:cxnLst/>
            <a:rect l="l" t="t" r="r" b="b"/>
            <a:pathLst>
              <a:path w="3141663" h="323848">
                <a:moveTo>
                  <a:pt x="0" y="0"/>
                </a:moveTo>
                <a:lnTo>
                  <a:pt x="3141664" y="0"/>
                </a:lnTo>
                <a:lnTo>
                  <a:pt x="3141664" y="323849"/>
                </a:lnTo>
                <a:lnTo>
                  <a:pt x="0" y="3238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" name="text 1"/>
          <p:cNvSpPr txBox="1"/>
          <p:nvPr/>
        </p:nvSpPr>
        <p:spPr>
          <a:xfrm>
            <a:off x="5718233" y="1951038"/>
            <a:ext cx="3249106" cy="326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>
              <a:lnSpc>
                <a:spcPct val="100000"/>
              </a:lnSpc>
            </a:pPr>
            <a:r>
              <a:rPr sz="2120" b="1" spc="10" dirty="0">
                <a:solidFill>
                  <a:srgbClr val="151616"/>
                </a:solidFill>
                <a:latin typeface="Arial"/>
                <a:cs typeface="Arial"/>
              </a:rPr>
              <a:t>ов СМС-197 ( две новые</a:t>
            </a:r>
            <a:endParaRPr sz="2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object 103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106" name="object 106"/>
          <p:cNvSpPr/>
          <p:nvPr/>
        </p:nvSpPr>
        <p:spPr>
          <a:xfrm>
            <a:off x="569527" y="323429"/>
            <a:ext cx="4879983" cy="247190"/>
          </a:xfrm>
          <a:custGeom>
            <a:avLst/>
            <a:gdLst/>
            <a:ahLst/>
            <a:cxnLst/>
            <a:rect l="l" t="t" r="r" b="b"/>
            <a:pathLst>
              <a:path w="4879983" h="247190">
                <a:moveTo>
                  <a:pt x="242403" y="242248"/>
                </a:moveTo>
                <a:lnTo>
                  <a:pt x="183118" y="242248"/>
                </a:lnTo>
                <a:lnTo>
                  <a:pt x="183118" y="84946"/>
                </a:lnTo>
                <a:lnTo>
                  <a:pt x="139928" y="186469"/>
                </a:lnTo>
                <a:lnTo>
                  <a:pt x="99288" y="186469"/>
                </a:lnTo>
                <a:lnTo>
                  <a:pt x="56099" y="84946"/>
                </a:lnTo>
                <a:lnTo>
                  <a:pt x="56099" y="242248"/>
                </a:lnTo>
                <a:lnTo>
                  <a:pt x="0" y="242248"/>
                </a:lnTo>
                <a:lnTo>
                  <a:pt x="0" y="4943"/>
                </a:lnTo>
                <a:lnTo>
                  <a:pt x="68688" y="4943"/>
                </a:lnTo>
                <a:lnTo>
                  <a:pt x="121280" y="122083"/>
                </a:lnTo>
                <a:lnTo>
                  <a:pt x="173715" y="4943"/>
                </a:lnTo>
                <a:lnTo>
                  <a:pt x="242403" y="4943"/>
                </a:lnTo>
                <a:close/>
                <a:moveTo>
                  <a:pt x="283989" y="242248"/>
                </a:moveTo>
                <a:lnTo>
                  <a:pt x="283989" y="4943"/>
                </a:lnTo>
                <a:lnTo>
                  <a:pt x="444474" y="4943"/>
                </a:lnTo>
                <a:lnTo>
                  <a:pt x="444474" y="50202"/>
                </a:lnTo>
                <a:lnTo>
                  <a:pt x="343271" y="50202"/>
                </a:lnTo>
                <a:lnTo>
                  <a:pt x="343271" y="91799"/>
                </a:lnTo>
                <a:lnTo>
                  <a:pt x="436507" y="91799"/>
                </a:lnTo>
                <a:lnTo>
                  <a:pt x="436507" y="137063"/>
                </a:lnTo>
                <a:lnTo>
                  <a:pt x="343271" y="137063"/>
                </a:lnTo>
                <a:lnTo>
                  <a:pt x="343271" y="196985"/>
                </a:lnTo>
                <a:lnTo>
                  <a:pt x="444474" y="196985"/>
                </a:lnTo>
                <a:lnTo>
                  <a:pt x="444474" y="242248"/>
                </a:lnTo>
                <a:close/>
                <a:moveTo>
                  <a:pt x="578955" y="246869"/>
                </a:moveTo>
                <a:cubicBezTo>
                  <a:pt x="543362" y="246869"/>
                  <a:pt x="515094" y="236113"/>
                  <a:pt x="494169" y="214596"/>
                </a:cubicBezTo>
                <a:cubicBezTo>
                  <a:pt x="473238" y="193082"/>
                  <a:pt x="462773" y="162832"/>
                  <a:pt x="462773" y="123836"/>
                </a:cubicBezTo>
                <a:cubicBezTo>
                  <a:pt x="462773" y="86223"/>
                  <a:pt x="473267" y="56232"/>
                  <a:pt x="494247" y="33865"/>
                </a:cubicBezTo>
                <a:cubicBezTo>
                  <a:pt x="515232" y="11501"/>
                  <a:pt x="543521" y="321"/>
                  <a:pt x="579114" y="321"/>
                </a:cubicBezTo>
                <a:cubicBezTo>
                  <a:pt x="588572" y="321"/>
                  <a:pt x="597070" y="850"/>
                  <a:pt x="604617" y="1911"/>
                </a:cubicBezTo>
                <a:cubicBezTo>
                  <a:pt x="612162" y="2973"/>
                  <a:pt x="619383" y="4464"/>
                  <a:pt x="626288" y="6375"/>
                </a:cubicBezTo>
                <a:cubicBezTo>
                  <a:pt x="631706" y="7967"/>
                  <a:pt x="637602" y="10145"/>
                  <a:pt x="643979" y="12910"/>
                </a:cubicBezTo>
                <a:cubicBezTo>
                  <a:pt x="650355" y="15675"/>
                  <a:pt x="655506" y="18064"/>
                  <a:pt x="659440" y="20080"/>
                </a:cubicBezTo>
                <a:lnTo>
                  <a:pt x="659440" y="76661"/>
                </a:lnTo>
                <a:lnTo>
                  <a:pt x="653382" y="76661"/>
                </a:lnTo>
                <a:cubicBezTo>
                  <a:pt x="650516" y="74110"/>
                  <a:pt x="646901" y="71053"/>
                  <a:pt x="642545" y="67493"/>
                </a:cubicBezTo>
                <a:cubicBezTo>
                  <a:pt x="638189" y="63936"/>
                  <a:pt x="633246" y="60459"/>
                  <a:pt x="627724" y="57056"/>
                </a:cubicBezTo>
                <a:cubicBezTo>
                  <a:pt x="622199" y="53658"/>
                  <a:pt x="616114" y="50763"/>
                  <a:pt x="609476" y="48370"/>
                </a:cubicBezTo>
                <a:cubicBezTo>
                  <a:pt x="602834" y="45979"/>
                  <a:pt x="595905" y="44784"/>
                  <a:pt x="588676" y="44784"/>
                </a:cubicBezTo>
                <a:cubicBezTo>
                  <a:pt x="580071" y="44784"/>
                  <a:pt x="572183" y="46137"/>
                  <a:pt x="565013" y="48848"/>
                </a:cubicBezTo>
                <a:cubicBezTo>
                  <a:pt x="557838" y="51556"/>
                  <a:pt x="551013" y="56261"/>
                  <a:pt x="544532" y="62953"/>
                </a:cubicBezTo>
                <a:cubicBezTo>
                  <a:pt x="538582" y="69008"/>
                  <a:pt x="533722" y="77195"/>
                  <a:pt x="529952" y="87498"/>
                </a:cubicBezTo>
                <a:cubicBezTo>
                  <a:pt x="526175" y="97801"/>
                  <a:pt x="524289" y="109970"/>
                  <a:pt x="524289" y="123994"/>
                </a:cubicBezTo>
                <a:cubicBezTo>
                  <a:pt x="524289" y="138762"/>
                  <a:pt x="526259" y="151163"/>
                  <a:pt x="530190" y="161208"/>
                </a:cubicBezTo>
                <a:cubicBezTo>
                  <a:pt x="534118" y="171248"/>
                  <a:pt x="539273" y="179348"/>
                  <a:pt x="545644" y="185515"/>
                </a:cubicBezTo>
                <a:cubicBezTo>
                  <a:pt x="551808" y="191462"/>
                  <a:pt x="558687" y="195764"/>
                  <a:pt x="566283" y="198421"/>
                </a:cubicBezTo>
                <a:cubicBezTo>
                  <a:pt x="573883" y="201078"/>
                  <a:pt x="581451" y="202407"/>
                  <a:pt x="588996" y="202407"/>
                </a:cubicBezTo>
                <a:cubicBezTo>
                  <a:pt x="596855" y="202407"/>
                  <a:pt x="604346" y="201104"/>
                  <a:pt x="611467" y="198500"/>
                </a:cubicBezTo>
                <a:cubicBezTo>
                  <a:pt x="618588" y="195898"/>
                  <a:pt x="624589" y="193003"/>
                  <a:pt x="629478" y="189817"/>
                </a:cubicBezTo>
                <a:cubicBezTo>
                  <a:pt x="634792" y="186518"/>
                  <a:pt x="639468" y="183174"/>
                  <a:pt x="643503" y="179772"/>
                </a:cubicBezTo>
                <a:cubicBezTo>
                  <a:pt x="647539" y="176374"/>
                  <a:pt x="651045" y="173347"/>
                  <a:pt x="654019" y="170691"/>
                </a:cubicBezTo>
                <a:lnTo>
                  <a:pt x="659440" y="170691"/>
                </a:lnTo>
                <a:lnTo>
                  <a:pt x="659440" y="226469"/>
                </a:lnTo>
                <a:cubicBezTo>
                  <a:pt x="655084" y="228492"/>
                  <a:pt x="650037" y="230799"/>
                  <a:pt x="644299" y="233402"/>
                </a:cubicBezTo>
                <a:cubicBezTo>
                  <a:pt x="638560" y="236005"/>
                  <a:pt x="632667" y="238208"/>
                  <a:pt x="626608" y="240015"/>
                </a:cubicBezTo>
                <a:cubicBezTo>
                  <a:pt x="619175" y="242248"/>
                  <a:pt x="612213" y="243951"/>
                  <a:pt x="605728" y="245116"/>
                </a:cubicBezTo>
                <a:cubicBezTo>
                  <a:pt x="599249" y="246286"/>
                  <a:pt x="590324" y="246869"/>
                  <a:pt x="578955" y="246869"/>
                </a:cubicBezTo>
                <a:close/>
                <a:moveTo>
                  <a:pt x="731267" y="242248"/>
                </a:moveTo>
                <a:lnTo>
                  <a:pt x="731267" y="50202"/>
                </a:lnTo>
                <a:lnTo>
                  <a:pt x="661143" y="50202"/>
                </a:lnTo>
                <a:lnTo>
                  <a:pt x="661143" y="4943"/>
                </a:lnTo>
                <a:lnTo>
                  <a:pt x="860997" y="4943"/>
                </a:lnTo>
                <a:lnTo>
                  <a:pt x="860997" y="50202"/>
                </a:lnTo>
                <a:lnTo>
                  <a:pt x="790876" y="50202"/>
                </a:lnTo>
                <a:lnTo>
                  <a:pt x="790876" y="242248"/>
                </a:lnTo>
                <a:close/>
                <a:moveTo>
                  <a:pt x="1092840" y="123674"/>
                </a:moveTo>
                <a:cubicBezTo>
                  <a:pt x="1092840" y="162028"/>
                  <a:pt x="1082585" y="192207"/>
                  <a:pt x="1062082" y="214200"/>
                </a:cubicBezTo>
                <a:cubicBezTo>
                  <a:pt x="1041577" y="236192"/>
                  <a:pt x="1013472" y="247191"/>
                  <a:pt x="977775" y="247191"/>
                </a:cubicBezTo>
                <a:cubicBezTo>
                  <a:pt x="941968" y="247191"/>
                  <a:pt x="913863" y="236063"/>
                  <a:pt x="893466" y="213804"/>
                </a:cubicBezTo>
                <a:cubicBezTo>
                  <a:pt x="873064" y="191541"/>
                  <a:pt x="862866" y="161500"/>
                  <a:pt x="862866" y="123674"/>
                </a:cubicBezTo>
                <a:cubicBezTo>
                  <a:pt x="862866" y="85532"/>
                  <a:pt x="873064" y="55386"/>
                  <a:pt x="893466" y="33227"/>
                </a:cubicBezTo>
                <a:cubicBezTo>
                  <a:pt x="913863" y="11073"/>
                  <a:pt x="941968" y="0"/>
                  <a:pt x="977775" y="0"/>
                </a:cubicBezTo>
                <a:cubicBezTo>
                  <a:pt x="1013472" y="0"/>
                  <a:pt x="1041577" y="11020"/>
                  <a:pt x="1062082" y="33070"/>
                </a:cubicBezTo>
                <a:cubicBezTo>
                  <a:pt x="1082585" y="55116"/>
                  <a:pt x="1092840" y="85320"/>
                  <a:pt x="1092840" y="123674"/>
                </a:cubicBezTo>
                <a:close/>
                <a:moveTo>
                  <a:pt x="1031320" y="123515"/>
                </a:moveTo>
                <a:cubicBezTo>
                  <a:pt x="1031320" y="109383"/>
                  <a:pt x="1029858" y="97351"/>
                  <a:pt x="1026943" y="87415"/>
                </a:cubicBezTo>
                <a:cubicBezTo>
                  <a:pt x="1024020" y="77483"/>
                  <a:pt x="1020114" y="69328"/>
                  <a:pt x="1015226" y="62953"/>
                </a:cubicBezTo>
                <a:cubicBezTo>
                  <a:pt x="1010128" y="56473"/>
                  <a:pt x="1004363" y="51821"/>
                  <a:pt x="997938" y="49003"/>
                </a:cubicBezTo>
                <a:cubicBezTo>
                  <a:pt x="991505" y="46191"/>
                  <a:pt x="984837" y="44784"/>
                  <a:pt x="977932" y="44784"/>
                </a:cubicBezTo>
                <a:cubicBezTo>
                  <a:pt x="970603" y="44784"/>
                  <a:pt x="963961" y="46088"/>
                  <a:pt x="958013" y="48690"/>
                </a:cubicBezTo>
                <a:cubicBezTo>
                  <a:pt x="952060" y="51289"/>
                  <a:pt x="946324" y="55940"/>
                  <a:pt x="940798" y="62637"/>
                </a:cubicBezTo>
                <a:cubicBezTo>
                  <a:pt x="935910" y="68796"/>
                  <a:pt x="931953" y="76979"/>
                  <a:pt x="928925" y="87176"/>
                </a:cubicBezTo>
                <a:cubicBezTo>
                  <a:pt x="925898" y="97380"/>
                  <a:pt x="924386" y="109544"/>
                  <a:pt x="924386" y="123674"/>
                </a:cubicBezTo>
                <a:cubicBezTo>
                  <a:pt x="924386" y="138229"/>
                  <a:pt x="925819" y="150318"/>
                  <a:pt x="928688" y="159930"/>
                </a:cubicBezTo>
                <a:cubicBezTo>
                  <a:pt x="931554" y="169549"/>
                  <a:pt x="935489" y="177594"/>
                  <a:pt x="940478" y="184075"/>
                </a:cubicBezTo>
                <a:cubicBezTo>
                  <a:pt x="945579" y="190662"/>
                  <a:pt x="951371" y="195368"/>
                  <a:pt x="957852" y="198180"/>
                </a:cubicBezTo>
                <a:cubicBezTo>
                  <a:pt x="964332" y="200998"/>
                  <a:pt x="971028" y="202407"/>
                  <a:pt x="977932" y="202407"/>
                </a:cubicBezTo>
                <a:cubicBezTo>
                  <a:pt x="984945" y="202407"/>
                  <a:pt x="991746" y="200890"/>
                  <a:pt x="998333" y="197863"/>
                </a:cubicBezTo>
                <a:cubicBezTo>
                  <a:pt x="1004922" y="194836"/>
                  <a:pt x="1010603" y="190131"/>
                  <a:pt x="1015383" y="183757"/>
                </a:cubicBezTo>
                <a:cubicBezTo>
                  <a:pt x="1020485" y="176852"/>
                  <a:pt x="1024415" y="168803"/>
                  <a:pt x="1027180" y="159616"/>
                </a:cubicBezTo>
                <a:cubicBezTo>
                  <a:pt x="1029942" y="150425"/>
                  <a:pt x="1031320" y="138391"/>
                  <a:pt x="1031320" y="123515"/>
                </a:cubicBezTo>
                <a:close/>
                <a:moveTo>
                  <a:pt x="1320235" y="242248"/>
                </a:moveTo>
                <a:lnTo>
                  <a:pt x="1260630" y="242248"/>
                </a:lnTo>
                <a:lnTo>
                  <a:pt x="1260630" y="50202"/>
                </a:lnTo>
                <a:lnTo>
                  <a:pt x="1179508" y="50202"/>
                </a:lnTo>
                <a:lnTo>
                  <a:pt x="1179508" y="242248"/>
                </a:lnTo>
                <a:lnTo>
                  <a:pt x="1119903" y="242248"/>
                </a:lnTo>
                <a:lnTo>
                  <a:pt x="1119903" y="4943"/>
                </a:lnTo>
                <a:lnTo>
                  <a:pt x="1320235" y="4943"/>
                </a:lnTo>
                <a:close/>
                <a:moveTo>
                  <a:pt x="1577599" y="123674"/>
                </a:moveTo>
                <a:cubicBezTo>
                  <a:pt x="1577599" y="162028"/>
                  <a:pt x="1567347" y="192207"/>
                  <a:pt x="1546840" y="214200"/>
                </a:cubicBezTo>
                <a:cubicBezTo>
                  <a:pt x="1526335" y="236192"/>
                  <a:pt x="1498229" y="247191"/>
                  <a:pt x="1462532" y="247191"/>
                </a:cubicBezTo>
                <a:cubicBezTo>
                  <a:pt x="1426727" y="247191"/>
                  <a:pt x="1398621" y="236063"/>
                  <a:pt x="1378227" y="213804"/>
                </a:cubicBezTo>
                <a:cubicBezTo>
                  <a:pt x="1357826" y="191541"/>
                  <a:pt x="1347624" y="161500"/>
                  <a:pt x="1347624" y="123674"/>
                </a:cubicBezTo>
                <a:cubicBezTo>
                  <a:pt x="1347624" y="85532"/>
                  <a:pt x="1357826" y="55386"/>
                  <a:pt x="1378227" y="33227"/>
                </a:cubicBezTo>
                <a:cubicBezTo>
                  <a:pt x="1398621" y="11073"/>
                  <a:pt x="1426727" y="0"/>
                  <a:pt x="1462532" y="0"/>
                </a:cubicBezTo>
                <a:cubicBezTo>
                  <a:pt x="1498229" y="0"/>
                  <a:pt x="1526335" y="11020"/>
                  <a:pt x="1546840" y="33070"/>
                </a:cubicBezTo>
                <a:cubicBezTo>
                  <a:pt x="1567347" y="55116"/>
                  <a:pt x="1577599" y="85320"/>
                  <a:pt x="1577599" y="123674"/>
                </a:cubicBezTo>
                <a:close/>
                <a:moveTo>
                  <a:pt x="1516078" y="123515"/>
                </a:moveTo>
                <a:cubicBezTo>
                  <a:pt x="1516078" y="109383"/>
                  <a:pt x="1514620" y="97351"/>
                  <a:pt x="1511702" y="87415"/>
                </a:cubicBezTo>
                <a:cubicBezTo>
                  <a:pt x="1508778" y="77483"/>
                  <a:pt x="1504872" y="69328"/>
                  <a:pt x="1499987" y="62953"/>
                </a:cubicBezTo>
                <a:cubicBezTo>
                  <a:pt x="1494886" y="56473"/>
                  <a:pt x="1489122" y="51821"/>
                  <a:pt x="1482696" y="49003"/>
                </a:cubicBezTo>
                <a:cubicBezTo>
                  <a:pt x="1476266" y="46191"/>
                  <a:pt x="1469596" y="44784"/>
                  <a:pt x="1462691" y="44784"/>
                </a:cubicBezTo>
                <a:cubicBezTo>
                  <a:pt x="1455361" y="44784"/>
                  <a:pt x="1448719" y="46088"/>
                  <a:pt x="1442772" y="48690"/>
                </a:cubicBezTo>
                <a:cubicBezTo>
                  <a:pt x="1436821" y="51289"/>
                  <a:pt x="1431082" y="55940"/>
                  <a:pt x="1425560" y="62637"/>
                </a:cubicBezTo>
                <a:cubicBezTo>
                  <a:pt x="1420672" y="68796"/>
                  <a:pt x="1416712" y="76979"/>
                  <a:pt x="1413684" y="87176"/>
                </a:cubicBezTo>
                <a:cubicBezTo>
                  <a:pt x="1410660" y="97380"/>
                  <a:pt x="1409144" y="109544"/>
                  <a:pt x="1409144" y="123674"/>
                </a:cubicBezTo>
                <a:cubicBezTo>
                  <a:pt x="1409144" y="138229"/>
                  <a:pt x="1410577" y="150318"/>
                  <a:pt x="1413447" y="159930"/>
                </a:cubicBezTo>
                <a:cubicBezTo>
                  <a:pt x="1416316" y="169549"/>
                  <a:pt x="1420246" y="177594"/>
                  <a:pt x="1425240" y="184075"/>
                </a:cubicBezTo>
                <a:cubicBezTo>
                  <a:pt x="1430338" y="190662"/>
                  <a:pt x="1436130" y="195368"/>
                  <a:pt x="1442610" y="198180"/>
                </a:cubicBezTo>
                <a:cubicBezTo>
                  <a:pt x="1449089" y="200998"/>
                  <a:pt x="1455786" y="202407"/>
                  <a:pt x="1462691" y="202407"/>
                </a:cubicBezTo>
                <a:cubicBezTo>
                  <a:pt x="1469704" y="202407"/>
                  <a:pt x="1476503" y="200890"/>
                  <a:pt x="1483092" y="197863"/>
                </a:cubicBezTo>
                <a:cubicBezTo>
                  <a:pt x="1489680" y="194836"/>
                  <a:pt x="1495364" y="190131"/>
                  <a:pt x="1500144" y="183757"/>
                </a:cubicBezTo>
                <a:cubicBezTo>
                  <a:pt x="1505242" y="176852"/>
                  <a:pt x="1509177" y="168803"/>
                  <a:pt x="1511939" y="159616"/>
                </a:cubicBezTo>
                <a:cubicBezTo>
                  <a:pt x="1514700" y="150425"/>
                  <a:pt x="1516078" y="138391"/>
                  <a:pt x="1516078" y="123515"/>
                </a:cubicBezTo>
                <a:close/>
                <a:moveTo>
                  <a:pt x="1808978" y="242248"/>
                </a:moveTo>
                <a:lnTo>
                  <a:pt x="1749373" y="242248"/>
                </a:lnTo>
                <a:lnTo>
                  <a:pt x="1749373" y="50202"/>
                </a:lnTo>
                <a:lnTo>
                  <a:pt x="1689447" y="50202"/>
                </a:lnTo>
                <a:cubicBezTo>
                  <a:pt x="1689023" y="59446"/>
                  <a:pt x="1688627" y="68080"/>
                  <a:pt x="1688252" y="76104"/>
                </a:cubicBezTo>
                <a:cubicBezTo>
                  <a:pt x="1687877" y="84125"/>
                  <a:pt x="1687482" y="91746"/>
                  <a:pt x="1687057" y="98971"/>
                </a:cubicBezTo>
                <a:cubicBezTo>
                  <a:pt x="1685891" y="119692"/>
                  <a:pt x="1683978" y="137566"/>
                  <a:pt x="1681323" y="152600"/>
                </a:cubicBezTo>
                <a:cubicBezTo>
                  <a:pt x="1678666" y="167634"/>
                  <a:pt x="1675634" y="179931"/>
                  <a:pt x="1672236" y="189497"/>
                </a:cubicBezTo>
                <a:cubicBezTo>
                  <a:pt x="1668514" y="199695"/>
                  <a:pt x="1664744" y="207720"/>
                  <a:pt x="1660922" y="213559"/>
                </a:cubicBezTo>
                <a:cubicBezTo>
                  <a:pt x="1657094" y="219406"/>
                  <a:pt x="1653483" y="224025"/>
                  <a:pt x="1650085" y="227427"/>
                </a:cubicBezTo>
                <a:cubicBezTo>
                  <a:pt x="1644984" y="232527"/>
                  <a:pt x="1638608" y="236538"/>
                  <a:pt x="1630958" y="239457"/>
                </a:cubicBezTo>
                <a:cubicBezTo>
                  <a:pt x="1623304" y="242381"/>
                  <a:pt x="1615763" y="243843"/>
                  <a:pt x="1608325" y="243843"/>
                </a:cubicBezTo>
                <a:cubicBezTo>
                  <a:pt x="1603332" y="243843"/>
                  <a:pt x="1597860" y="243630"/>
                  <a:pt x="1591909" y="243205"/>
                </a:cubicBezTo>
                <a:cubicBezTo>
                  <a:pt x="1585962" y="242779"/>
                  <a:pt x="1582189" y="242460"/>
                  <a:pt x="1580594" y="242248"/>
                </a:cubicBezTo>
                <a:lnTo>
                  <a:pt x="1580594" y="189817"/>
                </a:lnTo>
                <a:lnTo>
                  <a:pt x="1582827" y="189817"/>
                </a:lnTo>
                <a:cubicBezTo>
                  <a:pt x="1583888" y="189921"/>
                  <a:pt x="1584925" y="190029"/>
                  <a:pt x="1585933" y="190131"/>
                </a:cubicBezTo>
                <a:cubicBezTo>
                  <a:pt x="1586944" y="190238"/>
                  <a:pt x="1588248" y="190292"/>
                  <a:pt x="1589840" y="190292"/>
                </a:cubicBezTo>
                <a:cubicBezTo>
                  <a:pt x="1592495" y="190292"/>
                  <a:pt x="1595898" y="189872"/>
                  <a:pt x="1600042" y="189018"/>
                </a:cubicBezTo>
                <a:cubicBezTo>
                  <a:pt x="1604185" y="188165"/>
                  <a:pt x="1607317" y="186732"/>
                  <a:pt x="1609445" y="184715"/>
                </a:cubicBezTo>
                <a:cubicBezTo>
                  <a:pt x="1617091" y="177490"/>
                  <a:pt x="1622322" y="166309"/>
                  <a:pt x="1625141" y="151163"/>
                </a:cubicBezTo>
                <a:cubicBezTo>
                  <a:pt x="1627956" y="136026"/>
                  <a:pt x="1630105" y="114163"/>
                  <a:pt x="1631596" y="85587"/>
                </a:cubicBezTo>
                <a:cubicBezTo>
                  <a:pt x="1632228" y="72518"/>
                  <a:pt x="1632632" y="60775"/>
                  <a:pt x="1632791" y="50361"/>
                </a:cubicBezTo>
                <a:cubicBezTo>
                  <a:pt x="1632948" y="39949"/>
                  <a:pt x="1633349" y="24811"/>
                  <a:pt x="1633986" y="4943"/>
                </a:cubicBezTo>
                <a:lnTo>
                  <a:pt x="1808978" y="4943"/>
                </a:lnTo>
                <a:close/>
                <a:moveTo>
                  <a:pt x="2065691" y="123674"/>
                </a:moveTo>
                <a:cubicBezTo>
                  <a:pt x="2065691" y="162028"/>
                  <a:pt x="2055434" y="192207"/>
                  <a:pt x="2034929" y="214200"/>
                </a:cubicBezTo>
                <a:cubicBezTo>
                  <a:pt x="2014423" y="236192"/>
                  <a:pt x="1986321" y="247191"/>
                  <a:pt x="1950624" y="247191"/>
                </a:cubicBezTo>
                <a:cubicBezTo>
                  <a:pt x="1914819" y="247191"/>
                  <a:pt x="1886714" y="236063"/>
                  <a:pt x="1866315" y="213804"/>
                </a:cubicBezTo>
                <a:cubicBezTo>
                  <a:pt x="1845915" y="191541"/>
                  <a:pt x="1835716" y="161500"/>
                  <a:pt x="1835716" y="123674"/>
                </a:cubicBezTo>
                <a:cubicBezTo>
                  <a:pt x="1835716" y="85532"/>
                  <a:pt x="1845915" y="55386"/>
                  <a:pt x="1866315" y="33227"/>
                </a:cubicBezTo>
                <a:cubicBezTo>
                  <a:pt x="1886714" y="11073"/>
                  <a:pt x="1914819" y="0"/>
                  <a:pt x="1950624" y="0"/>
                </a:cubicBezTo>
                <a:cubicBezTo>
                  <a:pt x="1986321" y="0"/>
                  <a:pt x="2014423" y="11020"/>
                  <a:pt x="2034929" y="33070"/>
                </a:cubicBezTo>
                <a:cubicBezTo>
                  <a:pt x="2055434" y="55116"/>
                  <a:pt x="2065691" y="85320"/>
                  <a:pt x="2065691" y="123674"/>
                </a:cubicBezTo>
                <a:close/>
                <a:moveTo>
                  <a:pt x="2004171" y="123515"/>
                </a:moveTo>
                <a:cubicBezTo>
                  <a:pt x="2004171" y="109383"/>
                  <a:pt x="2002709" y="97351"/>
                  <a:pt x="1999789" y="87415"/>
                </a:cubicBezTo>
                <a:cubicBezTo>
                  <a:pt x="1996870" y="77483"/>
                  <a:pt x="1992963" y="69328"/>
                  <a:pt x="1988075" y="62953"/>
                </a:cubicBezTo>
                <a:cubicBezTo>
                  <a:pt x="1982973" y="56473"/>
                  <a:pt x="1977210" y="51821"/>
                  <a:pt x="1970784" y="49003"/>
                </a:cubicBezTo>
                <a:cubicBezTo>
                  <a:pt x="1964354" y="46191"/>
                  <a:pt x="1957688" y="44784"/>
                  <a:pt x="1950783" y="44784"/>
                </a:cubicBezTo>
                <a:cubicBezTo>
                  <a:pt x="1943452" y="44784"/>
                  <a:pt x="1936810" y="46088"/>
                  <a:pt x="1930860" y="48690"/>
                </a:cubicBezTo>
                <a:cubicBezTo>
                  <a:pt x="1924909" y="51289"/>
                  <a:pt x="1919175" y="55940"/>
                  <a:pt x="1913648" y="62637"/>
                </a:cubicBezTo>
                <a:cubicBezTo>
                  <a:pt x="1908760" y="68796"/>
                  <a:pt x="1904800" y="76979"/>
                  <a:pt x="1901776" y="87176"/>
                </a:cubicBezTo>
                <a:cubicBezTo>
                  <a:pt x="1898748" y="97380"/>
                  <a:pt x="1897232" y="109544"/>
                  <a:pt x="1897232" y="123674"/>
                </a:cubicBezTo>
                <a:cubicBezTo>
                  <a:pt x="1897232" y="138229"/>
                  <a:pt x="1898668" y="150318"/>
                  <a:pt x="1901534" y="159930"/>
                </a:cubicBezTo>
                <a:cubicBezTo>
                  <a:pt x="1904403" y="169549"/>
                  <a:pt x="1908334" y="177594"/>
                  <a:pt x="1913328" y="184075"/>
                </a:cubicBezTo>
                <a:cubicBezTo>
                  <a:pt x="1918429" y="190662"/>
                  <a:pt x="1924218" y="195368"/>
                  <a:pt x="1930701" y="198180"/>
                </a:cubicBezTo>
                <a:cubicBezTo>
                  <a:pt x="1937181" y="200998"/>
                  <a:pt x="1943878" y="202407"/>
                  <a:pt x="1950783" y="202407"/>
                </a:cubicBezTo>
                <a:cubicBezTo>
                  <a:pt x="1957795" y="202407"/>
                  <a:pt x="1964595" y="200890"/>
                  <a:pt x="1971184" y="197863"/>
                </a:cubicBezTo>
                <a:cubicBezTo>
                  <a:pt x="1977771" y="194836"/>
                  <a:pt x="1983452" y="190131"/>
                  <a:pt x="1988234" y="183757"/>
                </a:cubicBezTo>
                <a:cubicBezTo>
                  <a:pt x="1993334" y="176852"/>
                  <a:pt x="1997266" y="168803"/>
                  <a:pt x="2000031" y="159616"/>
                </a:cubicBezTo>
                <a:cubicBezTo>
                  <a:pt x="2002792" y="150425"/>
                  <a:pt x="2004171" y="138391"/>
                  <a:pt x="2004171" y="123515"/>
                </a:cubicBezTo>
                <a:close/>
                <a:moveTo>
                  <a:pt x="2411819" y="242248"/>
                </a:moveTo>
                <a:lnTo>
                  <a:pt x="2341534" y="242248"/>
                </a:lnTo>
                <a:lnTo>
                  <a:pt x="2283681" y="144875"/>
                </a:lnTo>
                <a:lnTo>
                  <a:pt x="2268219" y="144875"/>
                </a:lnTo>
                <a:lnTo>
                  <a:pt x="2268219" y="242248"/>
                </a:lnTo>
                <a:lnTo>
                  <a:pt x="2208934" y="242248"/>
                </a:lnTo>
                <a:lnTo>
                  <a:pt x="2208934" y="144875"/>
                </a:lnTo>
                <a:lnTo>
                  <a:pt x="2192677" y="144875"/>
                </a:lnTo>
                <a:lnTo>
                  <a:pt x="2134828" y="242248"/>
                </a:lnTo>
                <a:lnTo>
                  <a:pt x="2065338" y="242248"/>
                </a:lnTo>
                <a:lnTo>
                  <a:pt x="2139606" y="121443"/>
                </a:lnTo>
                <a:cubicBezTo>
                  <a:pt x="2135888" y="119210"/>
                  <a:pt x="2132384" y="115466"/>
                  <a:pt x="2129090" y="110203"/>
                </a:cubicBezTo>
                <a:cubicBezTo>
                  <a:pt x="2125796" y="104947"/>
                  <a:pt x="2122448" y="97535"/>
                  <a:pt x="2119050" y="87977"/>
                </a:cubicBezTo>
                <a:cubicBezTo>
                  <a:pt x="2115010" y="76500"/>
                  <a:pt x="2110630" y="68371"/>
                  <a:pt x="2105903" y="63590"/>
                </a:cubicBezTo>
                <a:cubicBezTo>
                  <a:pt x="2101172" y="58808"/>
                  <a:pt x="2095142" y="56419"/>
                  <a:pt x="2087809" y="56419"/>
                </a:cubicBezTo>
                <a:lnTo>
                  <a:pt x="2076973" y="56419"/>
                </a:lnTo>
                <a:lnTo>
                  <a:pt x="2076973" y="4943"/>
                </a:lnTo>
                <a:cubicBezTo>
                  <a:pt x="2078885" y="4943"/>
                  <a:pt x="2081808" y="4859"/>
                  <a:pt x="2085739" y="4702"/>
                </a:cubicBezTo>
                <a:cubicBezTo>
                  <a:pt x="2089670" y="4543"/>
                  <a:pt x="2094134" y="4464"/>
                  <a:pt x="2099124" y="4464"/>
                </a:cubicBezTo>
                <a:cubicBezTo>
                  <a:pt x="2115273" y="4464"/>
                  <a:pt x="2128237" y="7624"/>
                  <a:pt x="2138015" y="13946"/>
                </a:cubicBezTo>
                <a:cubicBezTo>
                  <a:pt x="2147789" y="20268"/>
                  <a:pt x="2155701" y="30388"/>
                  <a:pt x="2161760" y="44305"/>
                </a:cubicBezTo>
                <a:cubicBezTo>
                  <a:pt x="2163567" y="48770"/>
                  <a:pt x="2165321" y="53365"/>
                  <a:pt x="2167020" y="58090"/>
                </a:cubicBezTo>
                <a:cubicBezTo>
                  <a:pt x="2168722" y="62820"/>
                  <a:pt x="2170580" y="67364"/>
                  <a:pt x="2172596" y="71719"/>
                </a:cubicBezTo>
                <a:cubicBezTo>
                  <a:pt x="2178335" y="84363"/>
                  <a:pt x="2183727" y="92812"/>
                  <a:pt x="2188774" y="97060"/>
                </a:cubicBezTo>
                <a:cubicBezTo>
                  <a:pt x="2193822" y="101311"/>
                  <a:pt x="2200539" y="103435"/>
                  <a:pt x="2208934" y="103435"/>
                </a:cubicBezTo>
                <a:lnTo>
                  <a:pt x="2208934" y="4943"/>
                </a:lnTo>
                <a:lnTo>
                  <a:pt x="2268219" y="4943"/>
                </a:lnTo>
                <a:lnTo>
                  <a:pt x="2268219" y="103435"/>
                </a:lnTo>
                <a:cubicBezTo>
                  <a:pt x="2277251" y="103330"/>
                  <a:pt x="2284103" y="101257"/>
                  <a:pt x="2288779" y="97222"/>
                </a:cubicBezTo>
                <a:cubicBezTo>
                  <a:pt x="2293455" y="93182"/>
                  <a:pt x="2298716" y="84683"/>
                  <a:pt x="2304557" y="71719"/>
                </a:cubicBezTo>
                <a:cubicBezTo>
                  <a:pt x="2306261" y="67684"/>
                  <a:pt x="2308064" y="63137"/>
                  <a:pt x="2309979" y="58090"/>
                </a:cubicBezTo>
                <a:cubicBezTo>
                  <a:pt x="2311891" y="53045"/>
                  <a:pt x="2313695" y="48448"/>
                  <a:pt x="2315397" y="44305"/>
                </a:cubicBezTo>
                <a:cubicBezTo>
                  <a:pt x="2321344" y="30388"/>
                  <a:pt x="2329207" y="20268"/>
                  <a:pt x="2338985" y="13946"/>
                </a:cubicBezTo>
                <a:cubicBezTo>
                  <a:pt x="2348759" y="7624"/>
                  <a:pt x="2361772" y="4464"/>
                  <a:pt x="2378030" y="4464"/>
                </a:cubicBezTo>
                <a:cubicBezTo>
                  <a:pt x="2383449" y="4464"/>
                  <a:pt x="2387992" y="4543"/>
                  <a:pt x="2391657" y="4702"/>
                </a:cubicBezTo>
                <a:cubicBezTo>
                  <a:pt x="2395324" y="4859"/>
                  <a:pt x="2398166" y="4943"/>
                  <a:pt x="2400185" y="4943"/>
                </a:cubicBezTo>
                <a:lnTo>
                  <a:pt x="2400185" y="55781"/>
                </a:lnTo>
                <a:lnTo>
                  <a:pt x="2389345" y="55781"/>
                </a:lnTo>
                <a:cubicBezTo>
                  <a:pt x="2380633" y="55781"/>
                  <a:pt x="2374336" y="58118"/>
                  <a:pt x="2370463" y="62794"/>
                </a:cubicBezTo>
                <a:cubicBezTo>
                  <a:pt x="2366582" y="67471"/>
                  <a:pt x="2362310" y="75596"/>
                  <a:pt x="2357632" y="87176"/>
                </a:cubicBezTo>
                <a:cubicBezTo>
                  <a:pt x="2353597" y="97272"/>
                  <a:pt x="2350116" y="104813"/>
                  <a:pt x="2347193" y="109807"/>
                </a:cubicBezTo>
                <a:cubicBezTo>
                  <a:pt x="2344269" y="114804"/>
                  <a:pt x="2340896" y="118468"/>
                  <a:pt x="2337073" y="120805"/>
                </a:cubicBezTo>
                <a:close/>
                <a:moveTo>
                  <a:pt x="2425658" y="242248"/>
                </a:moveTo>
                <a:lnTo>
                  <a:pt x="2425658" y="4943"/>
                </a:lnTo>
                <a:lnTo>
                  <a:pt x="2586146" y="4943"/>
                </a:lnTo>
                <a:lnTo>
                  <a:pt x="2586146" y="50202"/>
                </a:lnTo>
                <a:lnTo>
                  <a:pt x="2484943" y="50202"/>
                </a:lnTo>
                <a:lnTo>
                  <a:pt x="2484943" y="91799"/>
                </a:lnTo>
                <a:lnTo>
                  <a:pt x="2578179" y="91799"/>
                </a:lnTo>
                <a:lnTo>
                  <a:pt x="2578179" y="137063"/>
                </a:lnTo>
                <a:lnTo>
                  <a:pt x="2484943" y="137063"/>
                </a:lnTo>
                <a:lnTo>
                  <a:pt x="2484943" y="196985"/>
                </a:lnTo>
                <a:lnTo>
                  <a:pt x="2586146" y="196985"/>
                </a:lnTo>
                <a:lnTo>
                  <a:pt x="2586146" y="242248"/>
                </a:lnTo>
                <a:close/>
                <a:moveTo>
                  <a:pt x="2818641" y="242248"/>
                </a:moveTo>
                <a:lnTo>
                  <a:pt x="2759036" y="242248"/>
                </a:lnTo>
                <a:lnTo>
                  <a:pt x="2759036" y="137063"/>
                </a:lnTo>
                <a:lnTo>
                  <a:pt x="2677913" y="137063"/>
                </a:lnTo>
                <a:lnTo>
                  <a:pt x="2677913" y="242248"/>
                </a:lnTo>
                <a:lnTo>
                  <a:pt x="2618308" y="242248"/>
                </a:lnTo>
                <a:lnTo>
                  <a:pt x="2618308" y="4943"/>
                </a:lnTo>
                <a:lnTo>
                  <a:pt x="2677913" y="4943"/>
                </a:lnTo>
                <a:lnTo>
                  <a:pt x="2677913" y="91799"/>
                </a:lnTo>
                <a:lnTo>
                  <a:pt x="2759036" y="91799"/>
                </a:lnTo>
                <a:lnTo>
                  <a:pt x="2759036" y="4943"/>
                </a:lnTo>
                <a:lnTo>
                  <a:pt x="2818641" y="4943"/>
                </a:lnTo>
                <a:close/>
                <a:moveTo>
                  <a:pt x="3064849" y="242248"/>
                </a:moveTo>
                <a:lnTo>
                  <a:pt x="3006201" y="242248"/>
                </a:lnTo>
                <a:lnTo>
                  <a:pt x="3006201" y="85903"/>
                </a:lnTo>
                <a:lnTo>
                  <a:pt x="2915043" y="242248"/>
                </a:lnTo>
                <a:lnTo>
                  <a:pt x="2859897" y="242248"/>
                </a:lnTo>
                <a:lnTo>
                  <a:pt x="2859897" y="4943"/>
                </a:lnTo>
                <a:lnTo>
                  <a:pt x="2918545" y="4943"/>
                </a:lnTo>
                <a:lnTo>
                  <a:pt x="2918545" y="146307"/>
                </a:lnTo>
                <a:lnTo>
                  <a:pt x="3002857" y="4943"/>
                </a:lnTo>
                <a:lnTo>
                  <a:pt x="3064849" y="4943"/>
                </a:lnTo>
                <a:close/>
                <a:moveTo>
                  <a:pt x="3104824" y="242248"/>
                </a:moveTo>
                <a:lnTo>
                  <a:pt x="3104824" y="4943"/>
                </a:lnTo>
                <a:lnTo>
                  <a:pt x="3265311" y="4943"/>
                </a:lnTo>
                <a:lnTo>
                  <a:pt x="3265311" y="50202"/>
                </a:lnTo>
                <a:lnTo>
                  <a:pt x="3164109" y="50202"/>
                </a:lnTo>
                <a:lnTo>
                  <a:pt x="3164109" y="91799"/>
                </a:lnTo>
                <a:lnTo>
                  <a:pt x="3257341" y="91799"/>
                </a:lnTo>
                <a:lnTo>
                  <a:pt x="3257341" y="137063"/>
                </a:lnTo>
                <a:lnTo>
                  <a:pt x="3164109" y="137063"/>
                </a:lnTo>
                <a:lnTo>
                  <a:pt x="3164109" y="196985"/>
                </a:lnTo>
                <a:lnTo>
                  <a:pt x="3265311" y="196985"/>
                </a:lnTo>
                <a:lnTo>
                  <a:pt x="3265311" y="242248"/>
                </a:lnTo>
                <a:close/>
                <a:moveTo>
                  <a:pt x="3585924" y="242248"/>
                </a:moveTo>
                <a:lnTo>
                  <a:pt x="3526319" y="242248"/>
                </a:lnTo>
                <a:lnTo>
                  <a:pt x="3526319" y="50202"/>
                </a:lnTo>
                <a:lnTo>
                  <a:pt x="3445197" y="50202"/>
                </a:lnTo>
                <a:lnTo>
                  <a:pt x="3445197" y="242248"/>
                </a:lnTo>
                <a:lnTo>
                  <a:pt x="3385594" y="242248"/>
                </a:lnTo>
                <a:lnTo>
                  <a:pt x="3385594" y="4943"/>
                </a:lnTo>
                <a:lnTo>
                  <a:pt x="3585924" y="4943"/>
                </a:lnTo>
                <a:close/>
                <a:moveTo>
                  <a:pt x="3809819" y="79844"/>
                </a:moveTo>
                <a:cubicBezTo>
                  <a:pt x="3809819" y="90896"/>
                  <a:pt x="3808065" y="101414"/>
                  <a:pt x="3804562" y="111402"/>
                </a:cubicBezTo>
                <a:cubicBezTo>
                  <a:pt x="3801056" y="121392"/>
                  <a:pt x="3796012" y="129730"/>
                  <a:pt x="3789421" y="136422"/>
                </a:cubicBezTo>
                <a:cubicBezTo>
                  <a:pt x="3785385" y="140565"/>
                  <a:pt x="3780951" y="144395"/>
                  <a:pt x="3776116" y="147898"/>
                </a:cubicBezTo>
                <a:cubicBezTo>
                  <a:pt x="3771281" y="151404"/>
                  <a:pt x="3765941" y="154379"/>
                  <a:pt x="3760096" y="156823"/>
                </a:cubicBezTo>
                <a:cubicBezTo>
                  <a:pt x="3754253" y="159267"/>
                  <a:pt x="3747903" y="161178"/>
                  <a:pt x="3741052" y="162562"/>
                </a:cubicBezTo>
                <a:cubicBezTo>
                  <a:pt x="3734196" y="163943"/>
                  <a:pt x="3726522" y="164635"/>
                  <a:pt x="3718022" y="164635"/>
                </a:cubicBezTo>
                <a:lnTo>
                  <a:pt x="3686785" y="164635"/>
                </a:lnTo>
                <a:lnTo>
                  <a:pt x="3686785" y="242248"/>
                </a:lnTo>
                <a:lnTo>
                  <a:pt x="3627180" y="242248"/>
                </a:lnTo>
                <a:lnTo>
                  <a:pt x="3627180" y="4943"/>
                </a:lnTo>
                <a:lnTo>
                  <a:pt x="3719301" y="4943"/>
                </a:lnTo>
                <a:cubicBezTo>
                  <a:pt x="3733002" y="4943"/>
                  <a:pt x="3744828" y="6188"/>
                  <a:pt x="3754760" y="8683"/>
                </a:cubicBezTo>
                <a:cubicBezTo>
                  <a:pt x="3764696" y="11181"/>
                  <a:pt x="3773696" y="15141"/>
                  <a:pt x="3781771" y="20559"/>
                </a:cubicBezTo>
                <a:cubicBezTo>
                  <a:pt x="3790695" y="26510"/>
                  <a:pt x="3797604" y="34452"/>
                  <a:pt x="3802492" y="44388"/>
                </a:cubicBezTo>
                <a:cubicBezTo>
                  <a:pt x="3807374" y="54320"/>
                  <a:pt x="3809819" y="66139"/>
                  <a:pt x="3809819" y="79844"/>
                </a:cubicBezTo>
                <a:close/>
                <a:moveTo>
                  <a:pt x="3748619" y="81280"/>
                </a:moveTo>
                <a:cubicBezTo>
                  <a:pt x="3748619" y="74589"/>
                  <a:pt x="3747027" y="68824"/>
                  <a:pt x="3743841" y="63989"/>
                </a:cubicBezTo>
                <a:cubicBezTo>
                  <a:pt x="3740652" y="59156"/>
                  <a:pt x="3736828" y="55836"/>
                  <a:pt x="3732368" y="54029"/>
                </a:cubicBezTo>
                <a:cubicBezTo>
                  <a:pt x="3726734" y="51584"/>
                  <a:pt x="3721346" y="50176"/>
                  <a:pt x="3716189" y="49802"/>
                </a:cubicBezTo>
                <a:cubicBezTo>
                  <a:pt x="3711038" y="49431"/>
                  <a:pt x="3704051" y="49249"/>
                  <a:pt x="3695231" y="49249"/>
                </a:cubicBezTo>
                <a:lnTo>
                  <a:pt x="3686785" y="49249"/>
                </a:lnTo>
                <a:lnTo>
                  <a:pt x="3686785" y="120326"/>
                </a:lnTo>
                <a:lnTo>
                  <a:pt x="3690929" y="120326"/>
                </a:lnTo>
                <a:cubicBezTo>
                  <a:pt x="3696563" y="120326"/>
                  <a:pt x="3701872" y="120271"/>
                  <a:pt x="3706866" y="120164"/>
                </a:cubicBezTo>
                <a:cubicBezTo>
                  <a:pt x="3711859" y="120064"/>
                  <a:pt x="3716215" y="119688"/>
                  <a:pt x="3719935" y="119051"/>
                </a:cubicBezTo>
                <a:cubicBezTo>
                  <a:pt x="3723124" y="118523"/>
                  <a:pt x="3726497" y="117485"/>
                  <a:pt x="3730054" y="115944"/>
                </a:cubicBezTo>
                <a:cubicBezTo>
                  <a:pt x="3733614" y="114408"/>
                  <a:pt x="3736349" y="112680"/>
                  <a:pt x="3738262" y="110768"/>
                </a:cubicBezTo>
                <a:cubicBezTo>
                  <a:pt x="3742297" y="106834"/>
                  <a:pt x="3745036" y="102743"/>
                  <a:pt x="3746470" y="98493"/>
                </a:cubicBezTo>
                <a:cubicBezTo>
                  <a:pt x="3747903" y="94244"/>
                  <a:pt x="3748619" y="88509"/>
                  <a:pt x="3748619" y="81280"/>
                </a:cubicBezTo>
                <a:close/>
                <a:moveTo>
                  <a:pt x="4048995" y="123674"/>
                </a:moveTo>
                <a:cubicBezTo>
                  <a:pt x="4048995" y="162028"/>
                  <a:pt x="4038739" y="192207"/>
                  <a:pt x="4018233" y="214200"/>
                </a:cubicBezTo>
                <a:cubicBezTo>
                  <a:pt x="3997728" y="236192"/>
                  <a:pt x="3969627" y="247191"/>
                  <a:pt x="3933928" y="247191"/>
                </a:cubicBezTo>
                <a:cubicBezTo>
                  <a:pt x="3898119" y="247191"/>
                  <a:pt x="3870018" y="236063"/>
                  <a:pt x="3849620" y="213804"/>
                </a:cubicBezTo>
                <a:cubicBezTo>
                  <a:pt x="3829219" y="191541"/>
                  <a:pt x="3819016" y="161500"/>
                  <a:pt x="3819016" y="123674"/>
                </a:cubicBezTo>
                <a:cubicBezTo>
                  <a:pt x="3819016" y="85532"/>
                  <a:pt x="3829219" y="55386"/>
                  <a:pt x="3849620" y="33227"/>
                </a:cubicBezTo>
                <a:cubicBezTo>
                  <a:pt x="3870018" y="11073"/>
                  <a:pt x="3898119" y="0"/>
                  <a:pt x="3933928" y="0"/>
                </a:cubicBezTo>
                <a:cubicBezTo>
                  <a:pt x="3969627" y="0"/>
                  <a:pt x="3997728" y="11020"/>
                  <a:pt x="4018233" y="33070"/>
                </a:cubicBezTo>
                <a:cubicBezTo>
                  <a:pt x="4038739" y="55116"/>
                  <a:pt x="4048995" y="85320"/>
                  <a:pt x="4048995" y="123674"/>
                </a:cubicBezTo>
                <a:close/>
                <a:moveTo>
                  <a:pt x="3987475" y="123515"/>
                </a:moveTo>
                <a:cubicBezTo>
                  <a:pt x="3987475" y="109383"/>
                  <a:pt x="3986014" y="97351"/>
                  <a:pt x="3983094" y="87415"/>
                </a:cubicBezTo>
                <a:cubicBezTo>
                  <a:pt x="3980174" y="77483"/>
                  <a:pt x="3976269" y="69328"/>
                  <a:pt x="3971379" y="62953"/>
                </a:cubicBezTo>
                <a:cubicBezTo>
                  <a:pt x="3966278" y="56473"/>
                  <a:pt x="3960514" y="51821"/>
                  <a:pt x="3954088" y="49003"/>
                </a:cubicBezTo>
                <a:cubicBezTo>
                  <a:pt x="3947659" y="46191"/>
                  <a:pt x="3940988" y="44784"/>
                  <a:pt x="3934083" y="44784"/>
                </a:cubicBezTo>
                <a:cubicBezTo>
                  <a:pt x="3926758" y="44784"/>
                  <a:pt x="3920116" y="46088"/>
                  <a:pt x="3914165" y="48690"/>
                </a:cubicBezTo>
                <a:cubicBezTo>
                  <a:pt x="3908213" y="51289"/>
                  <a:pt x="3902479" y="55940"/>
                  <a:pt x="3896954" y="62637"/>
                </a:cubicBezTo>
                <a:cubicBezTo>
                  <a:pt x="3892064" y="68796"/>
                  <a:pt x="3888104" y="76979"/>
                  <a:pt x="3885080" y="87176"/>
                </a:cubicBezTo>
                <a:cubicBezTo>
                  <a:pt x="3882053" y="97380"/>
                  <a:pt x="3880538" y="109544"/>
                  <a:pt x="3880538" y="123674"/>
                </a:cubicBezTo>
                <a:cubicBezTo>
                  <a:pt x="3880538" y="138229"/>
                  <a:pt x="3881974" y="150318"/>
                  <a:pt x="3884839" y="159930"/>
                </a:cubicBezTo>
                <a:cubicBezTo>
                  <a:pt x="3887708" y="169549"/>
                  <a:pt x="3891640" y="177594"/>
                  <a:pt x="3896632" y="184075"/>
                </a:cubicBezTo>
                <a:cubicBezTo>
                  <a:pt x="3901734" y="190662"/>
                  <a:pt x="3907522" y="195368"/>
                  <a:pt x="3914003" y="198180"/>
                </a:cubicBezTo>
                <a:cubicBezTo>
                  <a:pt x="3920487" y="200998"/>
                  <a:pt x="3927182" y="202407"/>
                  <a:pt x="3934083" y="202407"/>
                </a:cubicBezTo>
                <a:cubicBezTo>
                  <a:pt x="3941096" y="202407"/>
                  <a:pt x="3947897" y="200890"/>
                  <a:pt x="3954485" y="197863"/>
                </a:cubicBezTo>
                <a:cubicBezTo>
                  <a:pt x="3961076" y="194836"/>
                  <a:pt x="3966757" y="190131"/>
                  <a:pt x="3971538" y="183757"/>
                </a:cubicBezTo>
                <a:cubicBezTo>
                  <a:pt x="3976640" y="176852"/>
                  <a:pt x="3980570" y="168803"/>
                  <a:pt x="3983335" y="159616"/>
                </a:cubicBezTo>
                <a:cubicBezTo>
                  <a:pt x="3986092" y="150425"/>
                  <a:pt x="3987475" y="138391"/>
                  <a:pt x="3987475" y="123515"/>
                </a:cubicBezTo>
                <a:close/>
                <a:moveTo>
                  <a:pt x="4076057" y="242248"/>
                </a:moveTo>
                <a:lnTo>
                  <a:pt x="4076057" y="4943"/>
                </a:lnTo>
                <a:lnTo>
                  <a:pt x="4236545" y="4943"/>
                </a:lnTo>
                <a:lnTo>
                  <a:pt x="4236545" y="50202"/>
                </a:lnTo>
                <a:lnTo>
                  <a:pt x="4135341" y="50202"/>
                </a:lnTo>
                <a:lnTo>
                  <a:pt x="4135341" y="91799"/>
                </a:lnTo>
                <a:lnTo>
                  <a:pt x="4228575" y="91799"/>
                </a:lnTo>
                <a:lnTo>
                  <a:pt x="4228575" y="137063"/>
                </a:lnTo>
                <a:lnTo>
                  <a:pt x="4135341" y="137063"/>
                </a:lnTo>
                <a:lnTo>
                  <a:pt x="4135341" y="196985"/>
                </a:lnTo>
                <a:lnTo>
                  <a:pt x="4236545" y="196985"/>
                </a:lnTo>
                <a:lnTo>
                  <a:pt x="4236545" y="242248"/>
                </a:lnTo>
                <a:close/>
                <a:moveTo>
                  <a:pt x="4477961" y="242248"/>
                </a:moveTo>
                <a:lnTo>
                  <a:pt x="4406883" y="242248"/>
                </a:lnTo>
                <a:lnTo>
                  <a:pt x="4343293" y="146465"/>
                </a:lnTo>
                <a:lnTo>
                  <a:pt x="4328313" y="146465"/>
                </a:lnTo>
                <a:lnTo>
                  <a:pt x="4328313" y="242248"/>
                </a:lnTo>
                <a:lnTo>
                  <a:pt x="4268706" y="242248"/>
                </a:lnTo>
                <a:lnTo>
                  <a:pt x="4268706" y="4943"/>
                </a:lnTo>
                <a:lnTo>
                  <a:pt x="4328313" y="4943"/>
                </a:lnTo>
                <a:lnTo>
                  <a:pt x="4328313" y="101682"/>
                </a:lnTo>
                <a:cubicBezTo>
                  <a:pt x="4337661" y="101257"/>
                  <a:pt x="4344649" y="99187"/>
                  <a:pt x="4349272" y="95465"/>
                </a:cubicBezTo>
                <a:cubicBezTo>
                  <a:pt x="4353894" y="91746"/>
                  <a:pt x="4359391" y="83566"/>
                  <a:pt x="4365763" y="70919"/>
                </a:cubicBezTo>
                <a:cubicBezTo>
                  <a:pt x="4367570" y="67201"/>
                  <a:pt x="4369669" y="62794"/>
                  <a:pt x="4372059" y="57694"/>
                </a:cubicBezTo>
                <a:cubicBezTo>
                  <a:pt x="4374449" y="52592"/>
                  <a:pt x="4376545" y="48132"/>
                  <a:pt x="4378356" y="44305"/>
                </a:cubicBezTo>
                <a:cubicBezTo>
                  <a:pt x="4385257" y="29960"/>
                  <a:pt x="4393681" y="19735"/>
                  <a:pt x="4403618" y="13626"/>
                </a:cubicBezTo>
                <a:cubicBezTo>
                  <a:pt x="4413553" y="7516"/>
                  <a:pt x="4426643" y="4464"/>
                  <a:pt x="4442900" y="4464"/>
                </a:cubicBezTo>
                <a:cubicBezTo>
                  <a:pt x="4448213" y="4464"/>
                  <a:pt x="4452624" y="4543"/>
                  <a:pt x="4456131" y="4702"/>
                </a:cubicBezTo>
                <a:cubicBezTo>
                  <a:pt x="4459637" y="4859"/>
                  <a:pt x="4462344" y="4943"/>
                  <a:pt x="4464259" y="4943"/>
                </a:cubicBezTo>
                <a:lnTo>
                  <a:pt x="4464259" y="55781"/>
                </a:lnTo>
                <a:lnTo>
                  <a:pt x="4450554" y="55781"/>
                </a:lnTo>
                <a:cubicBezTo>
                  <a:pt x="4443753" y="55781"/>
                  <a:pt x="4437831" y="57881"/>
                  <a:pt x="4432784" y="62078"/>
                </a:cubicBezTo>
                <a:cubicBezTo>
                  <a:pt x="4427737" y="66275"/>
                  <a:pt x="4422610" y="74642"/>
                  <a:pt x="4417402" y="87176"/>
                </a:cubicBezTo>
                <a:cubicBezTo>
                  <a:pt x="4413258" y="97168"/>
                  <a:pt x="4409355" y="104734"/>
                  <a:pt x="4405690" y="109890"/>
                </a:cubicBezTo>
                <a:cubicBezTo>
                  <a:pt x="4402026" y="115042"/>
                  <a:pt x="4398599" y="118519"/>
                  <a:pt x="4395410" y="120326"/>
                </a:cubicBezTo>
                <a:close/>
                <a:moveTo>
                  <a:pt x="4534667" y="242248"/>
                </a:moveTo>
                <a:lnTo>
                  <a:pt x="4534667" y="50202"/>
                </a:lnTo>
                <a:lnTo>
                  <a:pt x="4464543" y="50202"/>
                </a:lnTo>
                <a:lnTo>
                  <a:pt x="4464543" y="4943"/>
                </a:lnTo>
                <a:lnTo>
                  <a:pt x="4664398" y="4943"/>
                </a:lnTo>
                <a:lnTo>
                  <a:pt x="4664398" y="50202"/>
                </a:lnTo>
                <a:lnTo>
                  <a:pt x="4594274" y="50202"/>
                </a:lnTo>
                <a:lnTo>
                  <a:pt x="4594274" y="242248"/>
                </a:lnTo>
                <a:close/>
                <a:moveTo>
                  <a:pt x="4654631" y="242248"/>
                </a:moveTo>
                <a:lnTo>
                  <a:pt x="4734795" y="4943"/>
                </a:lnTo>
                <a:lnTo>
                  <a:pt x="4799818" y="4943"/>
                </a:lnTo>
                <a:lnTo>
                  <a:pt x="4879983" y="242248"/>
                </a:lnTo>
                <a:lnTo>
                  <a:pt x="4818626" y="242248"/>
                </a:lnTo>
                <a:lnTo>
                  <a:pt x="4803803" y="193799"/>
                </a:lnTo>
                <a:lnTo>
                  <a:pt x="4729219" y="193799"/>
                </a:lnTo>
                <a:lnTo>
                  <a:pt x="4714394" y="242248"/>
                </a:lnTo>
                <a:close/>
                <a:moveTo>
                  <a:pt x="4790732" y="150768"/>
                </a:moveTo>
                <a:lnTo>
                  <a:pt x="4766509" y="72518"/>
                </a:lnTo>
                <a:lnTo>
                  <a:pt x="4742287" y="150768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70793" y="1119014"/>
            <a:ext cx="631973" cy="203061"/>
          </a:xfrm>
          <a:custGeom>
            <a:avLst/>
            <a:gdLst/>
            <a:ahLst/>
            <a:cxnLst/>
            <a:rect l="l" t="t" r="r" b="b"/>
            <a:pathLst>
              <a:path w="631973" h="203061">
                <a:moveTo>
                  <a:pt x="0" y="122041"/>
                </a:moveTo>
                <a:lnTo>
                  <a:pt x="20964" y="116600"/>
                </a:lnTo>
                <a:cubicBezTo>
                  <a:pt x="22548" y="124686"/>
                  <a:pt x="26800" y="132769"/>
                  <a:pt x="33715" y="140851"/>
                </a:cubicBezTo>
                <a:cubicBezTo>
                  <a:pt x="40626" y="148936"/>
                  <a:pt x="49782" y="152978"/>
                  <a:pt x="61190" y="152978"/>
                </a:cubicBezTo>
                <a:cubicBezTo>
                  <a:pt x="72822" y="152978"/>
                  <a:pt x="82002" y="149995"/>
                  <a:pt x="88726" y="144026"/>
                </a:cubicBezTo>
                <a:cubicBezTo>
                  <a:pt x="95447" y="138057"/>
                  <a:pt x="98810" y="130842"/>
                  <a:pt x="98810" y="122383"/>
                </a:cubicBezTo>
                <a:cubicBezTo>
                  <a:pt x="98810" y="113242"/>
                  <a:pt x="95261" y="105970"/>
                  <a:pt x="88157" y="100570"/>
                </a:cubicBezTo>
                <a:cubicBezTo>
                  <a:pt x="81058" y="95166"/>
                  <a:pt x="71388" y="92467"/>
                  <a:pt x="59149" y="92467"/>
                </a:cubicBezTo>
                <a:lnTo>
                  <a:pt x="48612" y="92467"/>
                </a:lnTo>
                <a:lnTo>
                  <a:pt x="48612" y="73317"/>
                </a:lnTo>
                <a:cubicBezTo>
                  <a:pt x="58732" y="73317"/>
                  <a:pt x="66479" y="72731"/>
                  <a:pt x="71839" y="71561"/>
                </a:cubicBezTo>
                <a:cubicBezTo>
                  <a:pt x="77202" y="70391"/>
                  <a:pt x="81945" y="67407"/>
                  <a:pt x="86062" y="62608"/>
                </a:cubicBezTo>
                <a:cubicBezTo>
                  <a:pt x="90177" y="57813"/>
                  <a:pt x="92237" y="52355"/>
                  <a:pt x="92237" y="46235"/>
                </a:cubicBezTo>
                <a:cubicBezTo>
                  <a:pt x="92237" y="38984"/>
                  <a:pt x="89425" y="32674"/>
                  <a:pt x="83795" y="27311"/>
                </a:cubicBezTo>
                <a:cubicBezTo>
                  <a:pt x="78168" y="21950"/>
                  <a:pt x="70558" y="19264"/>
                  <a:pt x="60959" y="19264"/>
                </a:cubicBezTo>
                <a:cubicBezTo>
                  <a:pt x="52576" y="19264"/>
                  <a:pt x="45422" y="21363"/>
                  <a:pt x="39492" y="25553"/>
                </a:cubicBezTo>
                <a:cubicBezTo>
                  <a:pt x="33560" y="29748"/>
                  <a:pt x="29459" y="35299"/>
                  <a:pt x="27195" y="42210"/>
                </a:cubicBezTo>
                <a:cubicBezTo>
                  <a:pt x="24927" y="49123"/>
                  <a:pt x="23794" y="54281"/>
                  <a:pt x="23794" y="57680"/>
                </a:cubicBezTo>
                <a:lnTo>
                  <a:pt x="2719" y="52920"/>
                </a:lnTo>
                <a:cubicBezTo>
                  <a:pt x="7932" y="17641"/>
                  <a:pt x="27422" y="0"/>
                  <a:pt x="61190" y="0"/>
                </a:cubicBezTo>
                <a:cubicBezTo>
                  <a:pt x="77430" y="0"/>
                  <a:pt x="90314" y="4515"/>
                  <a:pt x="99833" y="13540"/>
                </a:cubicBezTo>
                <a:cubicBezTo>
                  <a:pt x="109351" y="22568"/>
                  <a:pt x="114106" y="33127"/>
                  <a:pt x="114106" y="45212"/>
                </a:cubicBezTo>
                <a:cubicBezTo>
                  <a:pt x="114106" y="60700"/>
                  <a:pt x="106781" y="72713"/>
                  <a:pt x="92125" y="81249"/>
                </a:cubicBezTo>
                <a:cubicBezTo>
                  <a:pt x="100588" y="83592"/>
                  <a:pt x="107670" y="88373"/>
                  <a:pt x="113372" y="95584"/>
                </a:cubicBezTo>
                <a:cubicBezTo>
                  <a:pt x="119071" y="102798"/>
                  <a:pt x="121925" y="111427"/>
                  <a:pt x="121925" y="121475"/>
                </a:cubicBezTo>
                <a:cubicBezTo>
                  <a:pt x="121925" y="135749"/>
                  <a:pt x="116392" y="147705"/>
                  <a:pt x="105327" y="157338"/>
                </a:cubicBezTo>
                <a:cubicBezTo>
                  <a:pt x="94256" y="166972"/>
                  <a:pt x="79586" y="171788"/>
                  <a:pt x="61306" y="171788"/>
                </a:cubicBezTo>
                <a:cubicBezTo>
                  <a:pt x="29877" y="171788"/>
                  <a:pt x="9440" y="155207"/>
                  <a:pt x="0" y="122041"/>
                </a:cubicBezTo>
                <a:close/>
                <a:moveTo>
                  <a:pt x="225156" y="154110"/>
                </a:moveTo>
                <a:cubicBezTo>
                  <a:pt x="217606" y="160532"/>
                  <a:pt x="210334" y="165063"/>
                  <a:pt x="203344" y="167706"/>
                </a:cubicBezTo>
                <a:cubicBezTo>
                  <a:pt x="196355" y="170349"/>
                  <a:pt x="188857" y="171674"/>
                  <a:pt x="180851" y="171674"/>
                </a:cubicBezTo>
                <a:cubicBezTo>
                  <a:pt x="167632" y="171674"/>
                  <a:pt x="157469" y="168440"/>
                  <a:pt x="150370" y="161986"/>
                </a:cubicBezTo>
                <a:cubicBezTo>
                  <a:pt x="143267" y="155527"/>
                  <a:pt x="139717" y="147273"/>
                  <a:pt x="139717" y="137229"/>
                </a:cubicBezTo>
                <a:cubicBezTo>
                  <a:pt x="139717" y="131332"/>
                  <a:pt x="141059" y="125950"/>
                  <a:pt x="143742" y="121080"/>
                </a:cubicBezTo>
                <a:cubicBezTo>
                  <a:pt x="146420" y="116205"/>
                  <a:pt x="149934" y="112295"/>
                  <a:pt x="154279" y="109350"/>
                </a:cubicBezTo>
                <a:cubicBezTo>
                  <a:pt x="158621" y="106406"/>
                  <a:pt x="163513" y="104177"/>
                  <a:pt x="168952" y="102664"/>
                </a:cubicBezTo>
                <a:cubicBezTo>
                  <a:pt x="172959" y="101607"/>
                  <a:pt x="179001" y="100588"/>
                  <a:pt x="187085" y="99605"/>
                </a:cubicBezTo>
                <a:cubicBezTo>
                  <a:pt x="203548" y="97643"/>
                  <a:pt x="215673" y="95300"/>
                  <a:pt x="223457" y="92582"/>
                </a:cubicBezTo>
                <a:cubicBezTo>
                  <a:pt x="223532" y="89788"/>
                  <a:pt x="223569" y="88010"/>
                  <a:pt x="223569" y="87253"/>
                </a:cubicBezTo>
                <a:cubicBezTo>
                  <a:pt x="223569" y="78945"/>
                  <a:pt x="221642" y="73091"/>
                  <a:pt x="217790" y="69689"/>
                </a:cubicBezTo>
                <a:cubicBezTo>
                  <a:pt x="212577" y="65085"/>
                  <a:pt x="204837" y="62778"/>
                  <a:pt x="194563" y="62778"/>
                </a:cubicBezTo>
                <a:cubicBezTo>
                  <a:pt x="184970" y="62778"/>
                  <a:pt x="177888" y="64458"/>
                  <a:pt x="173320" y="67821"/>
                </a:cubicBezTo>
                <a:cubicBezTo>
                  <a:pt x="168748" y="71183"/>
                  <a:pt x="165363" y="77130"/>
                  <a:pt x="163175" y="85669"/>
                </a:cubicBezTo>
                <a:lnTo>
                  <a:pt x="143231" y="82948"/>
                </a:lnTo>
                <a:cubicBezTo>
                  <a:pt x="145045" y="74412"/>
                  <a:pt x="148029" y="67519"/>
                  <a:pt x="152183" y="62270"/>
                </a:cubicBezTo>
                <a:cubicBezTo>
                  <a:pt x="156335" y="57017"/>
                  <a:pt x="162343" y="52978"/>
                  <a:pt x="170198" y="50145"/>
                </a:cubicBezTo>
                <a:cubicBezTo>
                  <a:pt x="178057" y="47312"/>
                  <a:pt x="187158" y="45897"/>
                  <a:pt x="197508" y="45897"/>
                </a:cubicBezTo>
                <a:cubicBezTo>
                  <a:pt x="207783" y="45897"/>
                  <a:pt x="216126" y="47104"/>
                  <a:pt x="222553" y="49519"/>
                </a:cubicBezTo>
                <a:cubicBezTo>
                  <a:pt x="228971" y="51937"/>
                  <a:pt x="233692" y="54980"/>
                  <a:pt x="236716" y="58641"/>
                </a:cubicBezTo>
                <a:cubicBezTo>
                  <a:pt x="239736" y="62305"/>
                  <a:pt x="241853" y="66936"/>
                  <a:pt x="243058" y="72522"/>
                </a:cubicBezTo>
                <a:cubicBezTo>
                  <a:pt x="243743" y="75996"/>
                  <a:pt x="244080" y="82267"/>
                  <a:pt x="244080" y="91332"/>
                </a:cubicBezTo>
                <a:lnTo>
                  <a:pt x="244080" y="118531"/>
                </a:lnTo>
                <a:cubicBezTo>
                  <a:pt x="244080" y="137492"/>
                  <a:pt x="244516" y="149483"/>
                  <a:pt x="245385" y="154505"/>
                </a:cubicBezTo>
                <a:cubicBezTo>
                  <a:pt x="246252" y="159528"/>
                  <a:pt x="247973" y="164347"/>
                  <a:pt x="250540" y="168956"/>
                </a:cubicBezTo>
                <a:lnTo>
                  <a:pt x="229234" y="168956"/>
                </a:lnTo>
                <a:cubicBezTo>
                  <a:pt x="227118" y="164726"/>
                  <a:pt x="225764" y="159775"/>
                  <a:pt x="225156" y="154110"/>
                </a:cubicBezTo>
                <a:close/>
                <a:moveTo>
                  <a:pt x="223457" y="108559"/>
                </a:moveTo>
                <a:cubicBezTo>
                  <a:pt x="216052" y="111579"/>
                  <a:pt x="204949" y="114146"/>
                  <a:pt x="190142" y="116262"/>
                </a:cubicBezTo>
                <a:cubicBezTo>
                  <a:pt x="181758" y="117469"/>
                  <a:pt x="175828" y="118829"/>
                  <a:pt x="172355" y="120342"/>
                </a:cubicBezTo>
                <a:cubicBezTo>
                  <a:pt x="168877" y="121853"/>
                  <a:pt x="166195" y="124064"/>
                  <a:pt x="164308" y="126968"/>
                </a:cubicBezTo>
                <a:cubicBezTo>
                  <a:pt x="162418" y="129881"/>
                  <a:pt x="161476" y="133110"/>
                  <a:pt x="161476" y="136660"/>
                </a:cubicBezTo>
                <a:cubicBezTo>
                  <a:pt x="161476" y="142099"/>
                  <a:pt x="163534" y="146628"/>
                  <a:pt x="167649" y="150257"/>
                </a:cubicBezTo>
                <a:cubicBezTo>
                  <a:pt x="171768" y="153886"/>
                  <a:pt x="177794" y="155697"/>
                  <a:pt x="185725" y="155697"/>
                </a:cubicBezTo>
                <a:cubicBezTo>
                  <a:pt x="193580" y="155697"/>
                  <a:pt x="200568" y="153976"/>
                  <a:pt x="206688" y="150539"/>
                </a:cubicBezTo>
                <a:cubicBezTo>
                  <a:pt x="212804" y="147103"/>
                  <a:pt x="217300" y="142402"/>
                  <a:pt x="220174" y="136433"/>
                </a:cubicBezTo>
                <a:cubicBezTo>
                  <a:pt x="222362" y="131825"/>
                  <a:pt x="223457" y="125024"/>
                  <a:pt x="223457" y="116035"/>
                </a:cubicBezTo>
                <a:close/>
                <a:moveTo>
                  <a:pt x="275808" y="48615"/>
                </a:moveTo>
                <a:lnTo>
                  <a:pt x="322834" y="48615"/>
                </a:lnTo>
                <a:cubicBezTo>
                  <a:pt x="334390" y="48615"/>
                  <a:pt x="342984" y="49580"/>
                  <a:pt x="348614" y="51501"/>
                </a:cubicBezTo>
                <a:cubicBezTo>
                  <a:pt x="354242" y="53428"/>
                  <a:pt x="359075" y="56960"/>
                  <a:pt x="363119" y="62101"/>
                </a:cubicBezTo>
                <a:cubicBezTo>
                  <a:pt x="367161" y="67238"/>
                  <a:pt x="369181" y="73394"/>
                  <a:pt x="369181" y="80568"/>
                </a:cubicBezTo>
                <a:cubicBezTo>
                  <a:pt x="369181" y="86311"/>
                  <a:pt x="367989" y="91315"/>
                  <a:pt x="365609" y="95580"/>
                </a:cubicBezTo>
                <a:cubicBezTo>
                  <a:pt x="363231" y="99850"/>
                  <a:pt x="359663" y="103418"/>
                  <a:pt x="354899" y="106291"/>
                </a:cubicBezTo>
                <a:cubicBezTo>
                  <a:pt x="360566" y="108180"/>
                  <a:pt x="365271" y="111712"/>
                  <a:pt x="369012" y="116885"/>
                </a:cubicBezTo>
                <a:cubicBezTo>
                  <a:pt x="372748" y="122062"/>
                  <a:pt x="374620" y="128200"/>
                  <a:pt x="374620" y="135300"/>
                </a:cubicBezTo>
                <a:cubicBezTo>
                  <a:pt x="373864" y="146707"/>
                  <a:pt x="369786" y="155168"/>
                  <a:pt x="362385" y="160683"/>
                </a:cubicBezTo>
                <a:cubicBezTo>
                  <a:pt x="354979" y="166198"/>
                  <a:pt x="344215" y="168956"/>
                  <a:pt x="330085" y="168956"/>
                </a:cubicBezTo>
                <a:lnTo>
                  <a:pt x="275808" y="168956"/>
                </a:lnTo>
                <a:close/>
                <a:moveTo>
                  <a:pt x="296201" y="99267"/>
                </a:moveTo>
                <a:lnTo>
                  <a:pt x="317960" y="99267"/>
                </a:lnTo>
                <a:cubicBezTo>
                  <a:pt x="326647" y="99267"/>
                  <a:pt x="332616" y="98810"/>
                  <a:pt x="335863" y="97906"/>
                </a:cubicBezTo>
                <a:cubicBezTo>
                  <a:pt x="339113" y="96999"/>
                  <a:pt x="342019" y="95166"/>
                  <a:pt x="344593" y="92412"/>
                </a:cubicBezTo>
                <a:cubicBezTo>
                  <a:pt x="347160" y="89655"/>
                  <a:pt x="348445" y="86346"/>
                  <a:pt x="348445" y="82498"/>
                </a:cubicBezTo>
                <a:cubicBezTo>
                  <a:pt x="348445" y="76151"/>
                  <a:pt x="346195" y="71734"/>
                  <a:pt x="341702" y="69239"/>
                </a:cubicBezTo>
                <a:cubicBezTo>
                  <a:pt x="337206" y="66744"/>
                  <a:pt x="329520" y="65499"/>
                  <a:pt x="318641" y="65499"/>
                </a:cubicBezTo>
                <a:lnTo>
                  <a:pt x="296201" y="65499"/>
                </a:lnTo>
                <a:close/>
                <a:moveTo>
                  <a:pt x="296201" y="152187"/>
                </a:moveTo>
                <a:lnTo>
                  <a:pt x="323062" y="152187"/>
                </a:lnTo>
                <a:cubicBezTo>
                  <a:pt x="334617" y="152187"/>
                  <a:pt x="342551" y="150844"/>
                  <a:pt x="346858" y="148162"/>
                </a:cubicBezTo>
                <a:cubicBezTo>
                  <a:pt x="351167" y="145480"/>
                  <a:pt x="353427" y="140854"/>
                  <a:pt x="353653" y="134280"/>
                </a:cubicBezTo>
                <a:cubicBezTo>
                  <a:pt x="353653" y="130432"/>
                  <a:pt x="352409" y="126861"/>
                  <a:pt x="349917" y="123574"/>
                </a:cubicBezTo>
                <a:cubicBezTo>
                  <a:pt x="347423" y="120283"/>
                  <a:pt x="344175" y="118207"/>
                  <a:pt x="340169" y="117338"/>
                </a:cubicBezTo>
                <a:cubicBezTo>
                  <a:pt x="336166" y="116471"/>
                  <a:pt x="329747" y="116035"/>
                  <a:pt x="320905" y="116035"/>
                </a:cubicBezTo>
                <a:lnTo>
                  <a:pt x="296201" y="116035"/>
                </a:lnTo>
                <a:close/>
                <a:moveTo>
                  <a:pt x="387443" y="108785"/>
                </a:moveTo>
                <a:cubicBezTo>
                  <a:pt x="387443" y="86498"/>
                  <a:pt x="393639" y="69995"/>
                  <a:pt x="406027" y="59267"/>
                </a:cubicBezTo>
                <a:cubicBezTo>
                  <a:pt x="416378" y="50353"/>
                  <a:pt x="428991" y="45897"/>
                  <a:pt x="443877" y="45897"/>
                </a:cubicBezTo>
                <a:cubicBezTo>
                  <a:pt x="460420" y="45897"/>
                  <a:pt x="473942" y="51314"/>
                  <a:pt x="484442" y="62158"/>
                </a:cubicBezTo>
                <a:cubicBezTo>
                  <a:pt x="494940" y="72997"/>
                  <a:pt x="500192" y="87973"/>
                  <a:pt x="500192" y="107086"/>
                </a:cubicBezTo>
                <a:cubicBezTo>
                  <a:pt x="500192" y="122569"/>
                  <a:pt x="497870" y="134752"/>
                  <a:pt x="493226" y="143626"/>
                </a:cubicBezTo>
                <a:cubicBezTo>
                  <a:pt x="488578" y="152503"/>
                  <a:pt x="481818" y="159398"/>
                  <a:pt x="472940" y="164304"/>
                </a:cubicBezTo>
                <a:cubicBezTo>
                  <a:pt x="464062" y="169219"/>
                  <a:pt x="454375" y="171674"/>
                  <a:pt x="443877" y="171674"/>
                </a:cubicBezTo>
                <a:cubicBezTo>
                  <a:pt x="427029" y="171674"/>
                  <a:pt x="413415" y="166270"/>
                  <a:pt x="403029" y="155470"/>
                </a:cubicBezTo>
                <a:cubicBezTo>
                  <a:pt x="392639" y="144666"/>
                  <a:pt x="387443" y="129104"/>
                  <a:pt x="387443" y="108785"/>
                </a:cubicBezTo>
                <a:close/>
                <a:moveTo>
                  <a:pt x="408410" y="108785"/>
                </a:moveTo>
                <a:cubicBezTo>
                  <a:pt x="408410" y="124194"/>
                  <a:pt x="411773" y="135731"/>
                  <a:pt x="418493" y="143398"/>
                </a:cubicBezTo>
                <a:cubicBezTo>
                  <a:pt x="425218" y="151067"/>
                  <a:pt x="433679" y="154901"/>
                  <a:pt x="443877" y="154901"/>
                </a:cubicBezTo>
                <a:cubicBezTo>
                  <a:pt x="453997" y="154901"/>
                  <a:pt x="462421" y="151053"/>
                  <a:pt x="469146" y="143345"/>
                </a:cubicBezTo>
                <a:cubicBezTo>
                  <a:pt x="475871" y="135638"/>
                  <a:pt x="479232" y="123891"/>
                  <a:pt x="479232" y="108105"/>
                </a:cubicBezTo>
                <a:cubicBezTo>
                  <a:pt x="479232" y="93222"/>
                  <a:pt x="475849" y="81943"/>
                  <a:pt x="469088" y="74279"/>
                </a:cubicBezTo>
                <a:cubicBezTo>
                  <a:pt x="462327" y="66610"/>
                  <a:pt x="453921" y="62778"/>
                  <a:pt x="443877" y="62778"/>
                </a:cubicBezTo>
                <a:cubicBezTo>
                  <a:pt x="433679" y="62778"/>
                  <a:pt x="425218" y="66593"/>
                  <a:pt x="418493" y="74225"/>
                </a:cubicBezTo>
                <a:cubicBezTo>
                  <a:pt x="411773" y="81853"/>
                  <a:pt x="408410" y="93377"/>
                  <a:pt x="408410" y="108785"/>
                </a:cubicBezTo>
                <a:close/>
                <a:moveTo>
                  <a:pt x="535087" y="48615"/>
                </a:moveTo>
                <a:lnTo>
                  <a:pt x="618939" y="48615"/>
                </a:lnTo>
                <a:lnTo>
                  <a:pt x="618939" y="152187"/>
                </a:lnTo>
                <a:lnTo>
                  <a:pt x="631974" y="152187"/>
                </a:lnTo>
                <a:lnTo>
                  <a:pt x="631974" y="203062"/>
                </a:lnTo>
                <a:lnTo>
                  <a:pt x="615201" y="203062"/>
                </a:lnTo>
                <a:lnTo>
                  <a:pt x="615201" y="168956"/>
                </a:lnTo>
                <a:lnTo>
                  <a:pt x="520471" y="168956"/>
                </a:lnTo>
                <a:lnTo>
                  <a:pt x="520471" y="203062"/>
                </a:lnTo>
                <a:lnTo>
                  <a:pt x="503699" y="203062"/>
                </a:lnTo>
                <a:lnTo>
                  <a:pt x="503699" y="152187"/>
                </a:lnTo>
                <a:lnTo>
                  <a:pt x="514462" y="152187"/>
                </a:lnTo>
                <a:cubicBezTo>
                  <a:pt x="528816" y="132692"/>
                  <a:pt x="535692" y="98172"/>
                  <a:pt x="535087" y="48615"/>
                </a:cubicBezTo>
                <a:close/>
                <a:moveTo>
                  <a:pt x="552086" y="65499"/>
                </a:moveTo>
                <a:cubicBezTo>
                  <a:pt x="550575" y="104556"/>
                  <a:pt x="544529" y="133448"/>
                  <a:pt x="533953" y="152187"/>
                </a:cubicBezTo>
                <a:lnTo>
                  <a:pt x="598659" y="152187"/>
                </a:lnTo>
                <a:lnTo>
                  <a:pt x="598659" y="6549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88796" y="1164911"/>
            <a:ext cx="1269328" cy="169174"/>
          </a:xfrm>
          <a:custGeom>
            <a:avLst/>
            <a:gdLst/>
            <a:ahLst/>
            <a:cxnLst/>
            <a:rect l="l" t="t" r="r" b="b"/>
            <a:pathLst>
              <a:path w="1269328" h="169174">
                <a:moveTo>
                  <a:pt x="0" y="169174"/>
                </a:moveTo>
                <a:lnTo>
                  <a:pt x="0" y="2718"/>
                </a:lnTo>
                <a:lnTo>
                  <a:pt x="18587" y="2718"/>
                </a:lnTo>
                <a:lnTo>
                  <a:pt x="18587" y="18353"/>
                </a:lnTo>
                <a:cubicBezTo>
                  <a:pt x="22965" y="12236"/>
                  <a:pt x="27910" y="7643"/>
                  <a:pt x="33430" y="4586"/>
                </a:cubicBezTo>
                <a:cubicBezTo>
                  <a:pt x="38945" y="1530"/>
                  <a:pt x="45629" y="0"/>
                  <a:pt x="53486" y="0"/>
                </a:cubicBezTo>
                <a:cubicBezTo>
                  <a:pt x="63760" y="0"/>
                  <a:pt x="72824" y="2643"/>
                  <a:pt x="80680" y="7931"/>
                </a:cubicBezTo>
                <a:cubicBezTo>
                  <a:pt x="88539" y="13219"/>
                  <a:pt x="94467" y="20678"/>
                  <a:pt x="98470" y="30308"/>
                </a:cubicBezTo>
                <a:cubicBezTo>
                  <a:pt x="102477" y="39941"/>
                  <a:pt x="104479" y="50497"/>
                  <a:pt x="104479" y="61981"/>
                </a:cubicBezTo>
                <a:cubicBezTo>
                  <a:pt x="104479" y="74292"/>
                  <a:pt x="102269" y="85381"/>
                  <a:pt x="97852" y="95237"/>
                </a:cubicBezTo>
                <a:cubicBezTo>
                  <a:pt x="93431" y="105099"/>
                  <a:pt x="87012" y="112654"/>
                  <a:pt x="78588" y="117900"/>
                </a:cubicBezTo>
                <a:cubicBezTo>
                  <a:pt x="70165" y="123148"/>
                  <a:pt x="61304" y="125777"/>
                  <a:pt x="52012" y="125777"/>
                </a:cubicBezTo>
                <a:cubicBezTo>
                  <a:pt x="45213" y="125777"/>
                  <a:pt x="39114" y="124340"/>
                  <a:pt x="33714" y="121472"/>
                </a:cubicBezTo>
                <a:cubicBezTo>
                  <a:pt x="28314" y="118601"/>
                  <a:pt x="23872" y="114977"/>
                  <a:pt x="20397" y="110595"/>
                </a:cubicBezTo>
                <a:lnTo>
                  <a:pt x="20397" y="169174"/>
                </a:lnTo>
                <a:close/>
                <a:moveTo>
                  <a:pt x="18472" y="63565"/>
                </a:moveTo>
                <a:cubicBezTo>
                  <a:pt x="18472" y="79052"/>
                  <a:pt x="21604" y="90496"/>
                  <a:pt x="27879" y="97898"/>
                </a:cubicBezTo>
                <a:cubicBezTo>
                  <a:pt x="34150" y="105303"/>
                  <a:pt x="41742" y="109004"/>
                  <a:pt x="50652" y="109004"/>
                </a:cubicBezTo>
                <a:cubicBezTo>
                  <a:pt x="59716" y="109004"/>
                  <a:pt x="67482" y="105170"/>
                  <a:pt x="73940" y="97501"/>
                </a:cubicBezTo>
                <a:cubicBezTo>
                  <a:pt x="80398" y="89834"/>
                  <a:pt x="83632" y="77958"/>
                  <a:pt x="83632" y="61865"/>
                </a:cubicBezTo>
                <a:cubicBezTo>
                  <a:pt x="83632" y="46534"/>
                  <a:pt x="80478" y="35049"/>
                  <a:pt x="74171" y="27420"/>
                </a:cubicBezTo>
                <a:cubicBezTo>
                  <a:pt x="67860" y="19793"/>
                  <a:pt x="60322" y="15973"/>
                  <a:pt x="51559" y="15973"/>
                </a:cubicBezTo>
                <a:cubicBezTo>
                  <a:pt x="42872" y="15973"/>
                  <a:pt x="35186" y="20034"/>
                  <a:pt x="28501" y="28156"/>
                </a:cubicBezTo>
                <a:cubicBezTo>
                  <a:pt x="21812" y="36280"/>
                  <a:pt x="18472" y="48081"/>
                  <a:pt x="18472" y="63565"/>
                </a:cubicBezTo>
                <a:close/>
                <a:moveTo>
                  <a:pt x="207594" y="108213"/>
                </a:moveTo>
                <a:cubicBezTo>
                  <a:pt x="200041" y="114635"/>
                  <a:pt x="192773" y="119166"/>
                  <a:pt x="185781" y="121809"/>
                </a:cubicBezTo>
                <a:cubicBezTo>
                  <a:pt x="178794" y="124452"/>
                  <a:pt x="171295" y="125777"/>
                  <a:pt x="163289" y="125777"/>
                </a:cubicBezTo>
                <a:cubicBezTo>
                  <a:pt x="150069" y="125777"/>
                  <a:pt x="139907" y="122543"/>
                  <a:pt x="132803" y="116089"/>
                </a:cubicBezTo>
                <a:cubicBezTo>
                  <a:pt x="125704" y="109630"/>
                  <a:pt x="122156" y="101376"/>
                  <a:pt x="122156" y="91332"/>
                </a:cubicBezTo>
                <a:cubicBezTo>
                  <a:pt x="122156" y="85435"/>
                  <a:pt x="123494" y="80053"/>
                  <a:pt x="126180" y="75183"/>
                </a:cubicBezTo>
                <a:cubicBezTo>
                  <a:pt x="128859" y="70308"/>
                  <a:pt x="132368" y="66398"/>
                  <a:pt x="136714" y="63453"/>
                </a:cubicBezTo>
                <a:cubicBezTo>
                  <a:pt x="141058" y="60509"/>
                  <a:pt x="145952" y="58280"/>
                  <a:pt x="151391" y="56767"/>
                </a:cubicBezTo>
                <a:cubicBezTo>
                  <a:pt x="155398" y="55710"/>
                  <a:pt x="161438" y="54691"/>
                  <a:pt x="169520" y="53708"/>
                </a:cubicBezTo>
                <a:cubicBezTo>
                  <a:pt x="185987" y="51746"/>
                  <a:pt x="198112" y="49403"/>
                  <a:pt x="205894" y="46685"/>
                </a:cubicBezTo>
                <a:cubicBezTo>
                  <a:pt x="205967" y="43891"/>
                  <a:pt x="206006" y="42113"/>
                  <a:pt x="206006" y="41356"/>
                </a:cubicBezTo>
                <a:cubicBezTo>
                  <a:pt x="206006" y="33048"/>
                  <a:pt x="204081" y="27194"/>
                  <a:pt x="200228" y="23792"/>
                </a:cubicBezTo>
                <a:cubicBezTo>
                  <a:pt x="195016" y="19188"/>
                  <a:pt x="187275" y="16881"/>
                  <a:pt x="177001" y="16881"/>
                </a:cubicBezTo>
                <a:cubicBezTo>
                  <a:pt x="167403" y="16881"/>
                  <a:pt x="160322" y="18561"/>
                  <a:pt x="155754" y="21924"/>
                </a:cubicBezTo>
                <a:cubicBezTo>
                  <a:pt x="151182" y="25286"/>
                  <a:pt x="147802" y="31233"/>
                  <a:pt x="145613" y="39772"/>
                </a:cubicBezTo>
                <a:lnTo>
                  <a:pt x="125665" y="37051"/>
                </a:lnTo>
                <a:cubicBezTo>
                  <a:pt x="127483" y="28515"/>
                  <a:pt x="130464" y="21622"/>
                  <a:pt x="134622" y="16373"/>
                </a:cubicBezTo>
                <a:cubicBezTo>
                  <a:pt x="138772" y="11120"/>
                  <a:pt x="144781" y="7081"/>
                  <a:pt x="152636" y="4248"/>
                </a:cubicBezTo>
                <a:cubicBezTo>
                  <a:pt x="160492" y="1415"/>
                  <a:pt x="169595" y="0"/>
                  <a:pt x="179946" y="0"/>
                </a:cubicBezTo>
                <a:cubicBezTo>
                  <a:pt x="190220" y="0"/>
                  <a:pt x="198565" y="1207"/>
                  <a:pt x="204988" y="3622"/>
                </a:cubicBezTo>
                <a:cubicBezTo>
                  <a:pt x="211406" y="6040"/>
                  <a:pt x="216129" y="9083"/>
                  <a:pt x="219153" y="12744"/>
                </a:cubicBezTo>
                <a:cubicBezTo>
                  <a:pt x="222173" y="16408"/>
                  <a:pt x="224290" y="21039"/>
                  <a:pt x="225497" y="26625"/>
                </a:cubicBezTo>
                <a:cubicBezTo>
                  <a:pt x="226180" y="30099"/>
                  <a:pt x="226519" y="36370"/>
                  <a:pt x="226519" y="45435"/>
                </a:cubicBezTo>
                <a:lnTo>
                  <a:pt x="226519" y="72634"/>
                </a:lnTo>
                <a:cubicBezTo>
                  <a:pt x="226519" y="91595"/>
                  <a:pt x="226955" y="103586"/>
                  <a:pt x="227822" y="108608"/>
                </a:cubicBezTo>
                <a:cubicBezTo>
                  <a:pt x="228690" y="113631"/>
                  <a:pt x="230407" y="118450"/>
                  <a:pt x="232977" y="123059"/>
                </a:cubicBezTo>
                <a:lnTo>
                  <a:pt x="211673" y="123059"/>
                </a:lnTo>
                <a:cubicBezTo>
                  <a:pt x="209556" y="118829"/>
                  <a:pt x="208198" y="113878"/>
                  <a:pt x="207594" y="108213"/>
                </a:cubicBezTo>
                <a:close/>
                <a:moveTo>
                  <a:pt x="205894" y="62662"/>
                </a:moveTo>
                <a:cubicBezTo>
                  <a:pt x="198489" y="65682"/>
                  <a:pt x="187387" y="68249"/>
                  <a:pt x="172580" y="70365"/>
                </a:cubicBezTo>
                <a:cubicBezTo>
                  <a:pt x="164193" y="71572"/>
                  <a:pt x="158263" y="72932"/>
                  <a:pt x="154792" y="74445"/>
                </a:cubicBezTo>
                <a:cubicBezTo>
                  <a:pt x="151315" y="75956"/>
                  <a:pt x="148629" y="78167"/>
                  <a:pt x="146747" y="81071"/>
                </a:cubicBezTo>
                <a:cubicBezTo>
                  <a:pt x="144857" y="83984"/>
                  <a:pt x="143913" y="87213"/>
                  <a:pt x="143913" y="90763"/>
                </a:cubicBezTo>
                <a:cubicBezTo>
                  <a:pt x="143913" y="96202"/>
                  <a:pt x="145970" y="100731"/>
                  <a:pt x="150088" y="104360"/>
                </a:cubicBezTo>
                <a:cubicBezTo>
                  <a:pt x="154206" y="107989"/>
                  <a:pt x="160233" y="109800"/>
                  <a:pt x="168159" y="109800"/>
                </a:cubicBezTo>
                <a:cubicBezTo>
                  <a:pt x="176018" y="109800"/>
                  <a:pt x="183007" y="108079"/>
                  <a:pt x="189125" y="104642"/>
                </a:cubicBezTo>
                <a:cubicBezTo>
                  <a:pt x="195242" y="101206"/>
                  <a:pt x="199739" y="96505"/>
                  <a:pt x="202612" y="90536"/>
                </a:cubicBezTo>
                <a:cubicBezTo>
                  <a:pt x="204800" y="85928"/>
                  <a:pt x="205894" y="79127"/>
                  <a:pt x="205894" y="70138"/>
                </a:cubicBezTo>
                <a:close/>
                <a:moveTo>
                  <a:pt x="336658" y="78980"/>
                </a:moveTo>
                <a:lnTo>
                  <a:pt x="356717" y="81583"/>
                </a:lnTo>
                <a:cubicBezTo>
                  <a:pt x="354524" y="95411"/>
                  <a:pt x="348916" y="106229"/>
                  <a:pt x="339891" y="114047"/>
                </a:cubicBezTo>
                <a:cubicBezTo>
                  <a:pt x="330861" y="121867"/>
                  <a:pt x="319774" y="125777"/>
                  <a:pt x="306633" y="125777"/>
                </a:cubicBezTo>
                <a:cubicBezTo>
                  <a:pt x="290164" y="125777"/>
                  <a:pt x="276923" y="120395"/>
                  <a:pt x="266912" y="109627"/>
                </a:cubicBezTo>
                <a:cubicBezTo>
                  <a:pt x="256899" y="98863"/>
                  <a:pt x="251895" y="83434"/>
                  <a:pt x="251895" y="63342"/>
                </a:cubicBezTo>
                <a:cubicBezTo>
                  <a:pt x="251895" y="50345"/>
                  <a:pt x="254052" y="38977"/>
                  <a:pt x="258357" y="29232"/>
                </a:cubicBezTo>
                <a:cubicBezTo>
                  <a:pt x="262664" y="19487"/>
                  <a:pt x="269219" y="12179"/>
                  <a:pt x="278020" y="7304"/>
                </a:cubicBezTo>
                <a:cubicBezTo>
                  <a:pt x="286819" y="2437"/>
                  <a:pt x="296392" y="0"/>
                  <a:pt x="306745" y="0"/>
                </a:cubicBezTo>
                <a:cubicBezTo>
                  <a:pt x="319814" y="0"/>
                  <a:pt x="330502" y="3304"/>
                  <a:pt x="338814" y="9911"/>
                </a:cubicBezTo>
                <a:cubicBezTo>
                  <a:pt x="347122" y="16524"/>
                  <a:pt x="352451" y="25909"/>
                  <a:pt x="354791" y="38073"/>
                </a:cubicBezTo>
                <a:lnTo>
                  <a:pt x="334958" y="41130"/>
                </a:lnTo>
                <a:cubicBezTo>
                  <a:pt x="333069" y="33044"/>
                  <a:pt x="329727" y="26963"/>
                  <a:pt x="324933" y="22889"/>
                </a:cubicBezTo>
                <a:cubicBezTo>
                  <a:pt x="320134" y="18810"/>
                  <a:pt x="314333" y="16769"/>
                  <a:pt x="307538" y="16769"/>
                </a:cubicBezTo>
                <a:cubicBezTo>
                  <a:pt x="297263" y="16769"/>
                  <a:pt x="288914" y="20452"/>
                  <a:pt x="282496" y="27817"/>
                </a:cubicBezTo>
                <a:cubicBezTo>
                  <a:pt x="276073" y="35187"/>
                  <a:pt x="272862" y="46836"/>
                  <a:pt x="272862" y="62776"/>
                </a:cubicBezTo>
                <a:cubicBezTo>
                  <a:pt x="272862" y="78941"/>
                  <a:pt x="275962" y="90687"/>
                  <a:pt x="282157" y="98013"/>
                </a:cubicBezTo>
                <a:cubicBezTo>
                  <a:pt x="288353" y="105342"/>
                  <a:pt x="296432" y="109004"/>
                  <a:pt x="306404" y="109004"/>
                </a:cubicBezTo>
                <a:cubicBezTo>
                  <a:pt x="314413" y="109004"/>
                  <a:pt x="321099" y="106549"/>
                  <a:pt x="326462" y="101638"/>
                </a:cubicBezTo>
                <a:cubicBezTo>
                  <a:pt x="331826" y="96732"/>
                  <a:pt x="335221" y="89176"/>
                  <a:pt x="336658" y="78980"/>
                </a:cubicBezTo>
                <a:close/>
                <a:moveTo>
                  <a:pt x="374281" y="2718"/>
                </a:moveTo>
                <a:lnTo>
                  <a:pt x="469235" y="2718"/>
                </a:lnTo>
                <a:lnTo>
                  <a:pt x="469235" y="123059"/>
                </a:lnTo>
                <a:lnTo>
                  <a:pt x="448837" y="123059"/>
                </a:lnTo>
                <a:lnTo>
                  <a:pt x="448837" y="19602"/>
                </a:lnTo>
                <a:lnTo>
                  <a:pt x="394675" y="19602"/>
                </a:lnTo>
                <a:lnTo>
                  <a:pt x="394675" y="123059"/>
                </a:lnTo>
                <a:lnTo>
                  <a:pt x="374281" y="123059"/>
                </a:lnTo>
                <a:close/>
                <a:moveTo>
                  <a:pt x="492239" y="62888"/>
                </a:moveTo>
                <a:cubicBezTo>
                  <a:pt x="492239" y="40601"/>
                  <a:pt x="498434" y="24098"/>
                  <a:pt x="510821" y="13370"/>
                </a:cubicBezTo>
                <a:cubicBezTo>
                  <a:pt x="521172" y="4456"/>
                  <a:pt x="533787" y="0"/>
                  <a:pt x="548669" y="0"/>
                </a:cubicBezTo>
                <a:cubicBezTo>
                  <a:pt x="565211" y="0"/>
                  <a:pt x="578736" y="5417"/>
                  <a:pt x="589238" y="16261"/>
                </a:cubicBezTo>
                <a:cubicBezTo>
                  <a:pt x="599734" y="27100"/>
                  <a:pt x="604987" y="42076"/>
                  <a:pt x="604987" y="61189"/>
                </a:cubicBezTo>
                <a:cubicBezTo>
                  <a:pt x="604987" y="76672"/>
                  <a:pt x="602665" y="88855"/>
                  <a:pt x="598017" y="97729"/>
                </a:cubicBezTo>
                <a:cubicBezTo>
                  <a:pt x="593374" y="106606"/>
                  <a:pt x="586613" y="113501"/>
                  <a:pt x="577735" y="118407"/>
                </a:cubicBezTo>
                <a:cubicBezTo>
                  <a:pt x="568854" y="123322"/>
                  <a:pt x="559167" y="125777"/>
                  <a:pt x="548669" y="125777"/>
                </a:cubicBezTo>
                <a:cubicBezTo>
                  <a:pt x="531825" y="125777"/>
                  <a:pt x="518205" y="120373"/>
                  <a:pt x="507823" y="109573"/>
                </a:cubicBezTo>
                <a:cubicBezTo>
                  <a:pt x="497433" y="98769"/>
                  <a:pt x="492239" y="83207"/>
                  <a:pt x="492239" y="62888"/>
                </a:cubicBezTo>
                <a:close/>
                <a:moveTo>
                  <a:pt x="513202" y="62888"/>
                </a:moveTo>
                <a:cubicBezTo>
                  <a:pt x="513202" y="78297"/>
                  <a:pt x="516564" y="89834"/>
                  <a:pt x="523289" y="97501"/>
                </a:cubicBezTo>
                <a:cubicBezTo>
                  <a:pt x="530010" y="105170"/>
                  <a:pt x="538473" y="109004"/>
                  <a:pt x="548669" y="109004"/>
                </a:cubicBezTo>
                <a:cubicBezTo>
                  <a:pt x="558788" y="109004"/>
                  <a:pt x="567212" y="105156"/>
                  <a:pt x="573940" y="97448"/>
                </a:cubicBezTo>
                <a:cubicBezTo>
                  <a:pt x="580661" y="89741"/>
                  <a:pt x="584024" y="77994"/>
                  <a:pt x="584024" y="62208"/>
                </a:cubicBezTo>
                <a:cubicBezTo>
                  <a:pt x="584024" y="47325"/>
                  <a:pt x="580644" y="36046"/>
                  <a:pt x="573883" y="28382"/>
                </a:cubicBezTo>
                <a:cubicBezTo>
                  <a:pt x="567122" y="20713"/>
                  <a:pt x="558716" y="16881"/>
                  <a:pt x="548669" y="16881"/>
                </a:cubicBezTo>
                <a:cubicBezTo>
                  <a:pt x="538473" y="16881"/>
                  <a:pt x="530010" y="20696"/>
                  <a:pt x="523289" y="28328"/>
                </a:cubicBezTo>
                <a:cubicBezTo>
                  <a:pt x="516564" y="35956"/>
                  <a:pt x="513202" y="47480"/>
                  <a:pt x="513202" y="62888"/>
                </a:cubicBezTo>
                <a:close/>
                <a:moveTo>
                  <a:pt x="633298" y="2718"/>
                </a:moveTo>
                <a:lnTo>
                  <a:pt x="728028" y="2718"/>
                </a:lnTo>
                <a:lnTo>
                  <a:pt x="728028" y="123059"/>
                </a:lnTo>
                <a:lnTo>
                  <a:pt x="707741" y="123059"/>
                </a:lnTo>
                <a:lnTo>
                  <a:pt x="707741" y="19602"/>
                </a:lnTo>
                <a:lnTo>
                  <a:pt x="653695" y="19602"/>
                </a:lnTo>
                <a:lnTo>
                  <a:pt x="653695" y="79545"/>
                </a:lnTo>
                <a:cubicBezTo>
                  <a:pt x="653695" y="93520"/>
                  <a:pt x="653238" y="102736"/>
                  <a:pt x="652334" y="107193"/>
                </a:cubicBezTo>
                <a:cubicBezTo>
                  <a:pt x="651427" y="111651"/>
                  <a:pt x="648933" y="115542"/>
                  <a:pt x="644854" y="118864"/>
                </a:cubicBezTo>
                <a:cubicBezTo>
                  <a:pt x="640774" y="122190"/>
                  <a:pt x="634885" y="123850"/>
                  <a:pt x="627178" y="123850"/>
                </a:cubicBezTo>
                <a:cubicBezTo>
                  <a:pt x="622419" y="123850"/>
                  <a:pt x="616939" y="123552"/>
                  <a:pt x="610744" y="122947"/>
                </a:cubicBezTo>
                <a:lnTo>
                  <a:pt x="610744" y="105948"/>
                </a:lnTo>
                <a:lnTo>
                  <a:pt x="619700" y="105948"/>
                </a:lnTo>
                <a:cubicBezTo>
                  <a:pt x="623930" y="105948"/>
                  <a:pt x="626950" y="105513"/>
                  <a:pt x="628765" y="104644"/>
                </a:cubicBezTo>
                <a:cubicBezTo>
                  <a:pt x="630576" y="103777"/>
                  <a:pt x="631785" y="102399"/>
                  <a:pt x="632391" y="100508"/>
                </a:cubicBezTo>
                <a:cubicBezTo>
                  <a:pt x="632996" y="98622"/>
                  <a:pt x="633298" y="92462"/>
                  <a:pt x="633298" y="82041"/>
                </a:cubicBezTo>
                <a:close/>
                <a:moveTo>
                  <a:pt x="754395" y="62888"/>
                </a:moveTo>
                <a:cubicBezTo>
                  <a:pt x="754395" y="40601"/>
                  <a:pt x="760590" y="24098"/>
                  <a:pt x="772974" y="13370"/>
                </a:cubicBezTo>
                <a:cubicBezTo>
                  <a:pt x="783328" y="4456"/>
                  <a:pt x="795938" y="0"/>
                  <a:pt x="810825" y="0"/>
                </a:cubicBezTo>
                <a:cubicBezTo>
                  <a:pt x="827367" y="0"/>
                  <a:pt x="840892" y="5417"/>
                  <a:pt x="851392" y="16261"/>
                </a:cubicBezTo>
                <a:cubicBezTo>
                  <a:pt x="861890" y="27100"/>
                  <a:pt x="867139" y="42076"/>
                  <a:pt x="867139" y="61189"/>
                </a:cubicBezTo>
                <a:cubicBezTo>
                  <a:pt x="867139" y="76672"/>
                  <a:pt x="864818" y="88855"/>
                  <a:pt x="860173" y="97729"/>
                </a:cubicBezTo>
                <a:cubicBezTo>
                  <a:pt x="855529" y="106606"/>
                  <a:pt x="848765" y="113501"/>
                  <a:pt x="839887" y="118407"/>
                </a:cubicBezTo>
                <a:cubicBezTo>
                  <a:pt x="831010" y="123322"/>
                  <a:pt x="821323" y="125777"/>
                  <a:pt x="810825" y="125777"/>
                </a:cubicBezTo>
                <a:cubicBezTo>
                  <a:pt x="793977" y="125777"/>
                  <a:pt x="780361" y="120373"/>
                  <a:pt x="769975" y="109573"/>
                </a:cubicBezTo>
                <a:cubicBezTo>
                  <a:pt x="759585" y="98769"/>
                  <a:pt x="754395" y="83207"/>
                  <a:pt x="754395" y="62888"/>
                </a:cubicBezTo>
                <a:close/>
                <a:moveTo>
                  <a:pt x="775357" y="62888"/>
                </a:moveTo>
                <a:cubicBezTo>
                  <a:pt x="775357" y="78297"/>
                  <a:pt x="778719" y="89834"/>
                  <a:pt x="785441" y="97501"/>
                </a:cubicBezTo>
                <a:cubicBezTo>
                  <a:pt x="792166" y="105170"/>
                  <a:pt x="800629" y="109004"/>
                  <a:pt x="810825" y="109004"/>
                </a:cubicBezTo>
                <a:cubicBezTo>
                  <a:pt x="820944" y="109004"/>
                  <a:pt x="829368" y="105156"/>
                  <a:pt x="836097" y="97448"/>
                </a:cubicBezTo>
                <a:cubicBezTo>
                  <a:pt x="842817" y="89741"/>
                  <a:pt x="846180" y="77994"/>
                  <a:pt x="846180" y="62208"/>
                </a:cubicBezTo>
                <a:cubicBezTo>
                  <a:pt x="846180" y="47325"/>
                  <a:pt x="842799" y="36046"/>
                  <a:pt x="836036" y="28382"/>
                </a:cubicBezTo>
                <a:cubicBezTo>
                  <a:pt x="829274" y="20713"/>
                  <a:pt x="820872" y="16881"/>
                  <a:pt x="810825" y="16881"/>
                </a:cubicBezTo>
                <a:cubicBezTo>
                  <a:pt x="800629" y="16881"/>
                  <a:pt x="792166" y="20696"/>
                  <a:pt x="785441" y="28328"/>
                </a:cubicBezTo>
                <a:cubicBezTo>
                  <a:pt x="778719" y="35956"/>
                  <a:pt x="775357" y="47480"/>
                  <a:pt x="775357" y="62888"/>
                </a:cubicBezTo>
                <a:close/>
                <a:moveTo>
                  <a:pt x="960318" y="2718"/>
                </a:moveTo>
                <a:lnTo>
                  <a:pt x="960318" y="54730"/>
                </a:lnTo>
                <a:cubicBezTo>
                  <a:pt x="966812" y="54730"/>
                  <a:pt x="971384" y="53485"/>
                  <a:pt x="974030" y="50990"/>
                </a:cubicBezTo>
                <a:cubicBezTo>
                  <a:pt x="976669" y="48495"/>
                  <a:pt x="980525" y="41244"/>
                  <a:pt x="985587" y="29232"/>
                </a:cubicBezTo>
                <a:cubicBezTo>
                  <a:pt x="990346" y="17823"/>
                  <a:pt x="994612" y="10533"/>
                  <a:pt x="998391" y="7362"/>
                </a:cubicBezTo>
                <a:cubicBezTo>
                  <a:pt x="1002092" y="4266"/>
                  <a:pt x="1007982" y="2718"/>
                  <a:pt x="1016068" y="2718"/>
                </a:cubicBezTo>
                <a:lnTo>
                  <a:pt x="1023545" y="2718"/>
                </a:lnTo>
                <a:lnTo>
                  <a:pt x="1023545" y="19602"/>
                </a:lnTo>
                <a:lnTo>
                  <a:pt x="1017993" y="19487"/>
                </a:lnTo>
                <a:cubicBezTo>
                  <a:pt x="1012554" y="19487"/>
                  <a:pt x="1009079" y="20282"/>
                  <a:pt x="1007568" y="21869"/>
                </a:cubicBezTo>
                <a:cubicBezTo>
                  <a:pt x="1005984" y="23529"/>
                  <a:pt x="1003569" y="28476"/>
                  <a:pt x="1000318" y="36713"/>
                </a:cubicBezTo>
                <a:cubicBezTo>
                  <a:pt x="997298" y="44568"/>
                  <a:pt x="994500" y="50007"/>
                  <a:pt x="991933" y="53031"/>
                </a:cubicBezTo>
                <a:cubicBezTo>
                  <a:pt x="989363" y="56051"/>
                  <a:pt x="985360" y="58810"/>
                  <a:pt x="979920" y="61304"/>
                </a:cubicBezTo>
                <a:cubicBezTo>
                  <a:pt x="988762" y="63645"/>
                  <a:pt x="997373" y="71806"/>
                  <a:pt x="1005757" y="85781"/>
                </a:cubicBezTo>
                <a:lnTo>
                  <a:pt x="1028193" y="123059"/>
                </a:lnTo>
                <a:lnTo>
                  <a:pt x="1005757" y="123059"/>
                </a:lnTo>
                <a:lnTo>
                  <a:pt x="983888" y="85781"/>
                </a:lnTo>
                <a:cubicBezTo>
                  <a:pt x="979427" y="78224"/>
                  <a:pt x="975539" y="73274"/>
                  <a:pt x="972216" y="70934"/>
                </a:cubicBezTo>
                <a:cubicBezTo>
                  <a:pt x="968890" y="68594"/>
                  <a:pt x="964927" y="67420"/>
                  <a:pt x="960318" y="67420"/>
                </a:cubicBezTo>
                <a:lnTo>
                  <a:pt x="960318" y="123059"/>
                </a:lnTo>
                <a:lnTo>
                  <a:pt x="939467" y="123059"/>
                </a:lnTo>
                <a:lnTo>
                  <a:pt x="939467" y="67420"/>
                </a:lnTo>
                <a:cubicBezTo>
                  <a:pt x="934934" y="67420"/>
                  <a:pt x="931007" y="68572"/>
                  <a:pt x="927684" y="70876"/>
                </a:cubicBezTo>
                <a:cubicBezTo>
                  <a:pt x="924358" y="73181"/>
                  <a:pt x="920466" y="78148"/>
                  <a:pt x="916009" y="85781"/>
                </a:cubicBezTo>
                <a:lnTo>
                  <a:pt x="894139" y="123059"/>
                </a:lnTo>
                <a:lnTo>
                  <a:pt x="871704" y="123059"/>
                </a:lnTo>
                <a:lnTo>
                  <a:pt x="894028" y="85781"/>
                </a:lnTo>
                <a:cubicBezTo>
                  <a:pt x="902491" y="71806"/>
                  <a:pt x="911138" y="63645"/>
                  <a:pt x="919976" y="61304"/>
                </a:cubicBezTo>
                <a:cubicBezTo>
                  <a:pt x="913932" y="58508"/>
                  <a:pt x="909706" y="55464"/>
                  <a:pt x="907286" y="52178"/>
                </a:cubicBezTo>
                <a:cubicBezTo>
                  <a:pt x="904871" y="48895"/>
                  <a:pt x="901242" y="41054"/>
                  <a:pt x="896407" y="28666"/>
                </a:cubicBezTo>
                <a:cubicBezTo>
                  <a:pt x="894748" y="24512"/>
                  <a:pt x="892970" y="21942"/>
                  <a:pt x="891079" y="20959"/>
                </a:cubicBezTo>
                <a:cubicBezTo>
                  <a:pt x="889118" y="19976"/>
                  <a:pt x="886208" y="19487"/>
                  <a:pt x="882356" y="19487"/>
                </a:cubicBezTo>
                <a:cubicBezTo>
                  <a:pt x="881373" y="19487"/>
                  <a:pt x="879372" y="19526"/>
                  <a:pt x="876348" y="19602"/>
                </a:cubicBezTo>
                <a:lnTo>
                  <a:pt x="876348" y="2718"/>
                </a:lnTo>
                <a:lnTo>
                  <a:pt x="879185" y="2718"/>
                </a:lnTo>
                <a:cubicBezTo>
                  <a:pt x="887040" y="2718"/>
                  <a:pt x="892573" y="3186"/>
                  <a:pt x="895784" y="4132"/>
                </a:cubicBezTo>
                <a:cubicBezTo>
                  <a:pt x="898996" y="5076"/>
                  <a:pt x="901861" y="7081"/>
                  <a:pt x="904396" y="10137"/>
                </a:cubicBezTo>
                <a:cubicBezTo>
                  <a:pt x="906927" y="13198"/>
                  <a:pt x="910231" y="19562"/>
                  <a:pt x="914309" y="29232"/>
                </a:cubicBezTo>
                <a:cubicBezTo>
                  <a:pt x="919295" y="41093"/>
                  <a:pt x="923094" y="48308"/>
                  <a:pt x="925700" y="50875"/>
                </a:cubicBezTo>
                <a:cubicBezTo>
                  <a:pt x="928304" y="53445"/>
                  <a:pt x="932893" y="54730"/>
                  <a:pt x="939467" y="54730"/>
                </a:cubicBezTo>
                <a:lnTo>
                  <a:pt x="939467" y="2718"/>
                </a:lnTo>
                <a:close/>
                <a:moveTo>
                  <a:pt x="1125187" y="84301"/>
                </a:moveTo>
                <a:lnTo>
                  <a:pt x="1146265" y="86907"/>
                </a:lnTo>
                <a:cubicBezTo>
                  <a:pt x="1142942" y="99226"/>
                  <a:pt x="1136783" y="108781"/>
                  <a:pt x="1127794" y="115577"/>
                </a:cubicBezTo>
                <a:cubicBezTo>
                  <a:pt x="1118805" y="122375"/>
                  <a:pt x="1107324" y="125777"/>
                  <a:pt x="1093349" y="125777"/>
                </a:cubicBezTo>
                <a:cubicBezTo>
                  <a:pt x="1075748" y="125777"/>
                  <a:pt x="1061791" y="120355"/>
                  <a:pt x="1051477" y="109516"/>
                </a:cubicBezTo>
                <a:cubicBezTo>
                  <a:pt x="1041167" y="98676"/>
                  <a:pt x="1036011" y="83473"/>
                  <a:pt x="1036011" y="63910"/>
                </a:cubicBezTo>
                <a:cubicBezTo>
                  <a:pt x="1036011" y="43660"/>
                  <a:pt x="1041224" y="27950"/>
                  <a:pt x="1051650" y="16769"/>
                </a:cubicBezTo>
                <a:cubicBezTo>
                  <a:pt x="1062071" y="5590"/>
                  <a:pt x="1075597" y="0"/>
                  <a:pt x="1092215" y="0"/>
                </a:cubicBezTo>
                <a:cubicBezTo>
                  <a:pt x="1108307" y="0"/>
                  <a:pt x="1121454" y="5479"/>
                  <a:pt x="1131650" y="16430"/>
                </a:cubicBezTo>
                <a:cubicBezTo>
                  <a:pt x="1141844" y="27381"/>
                  <a:pt x="1146945" y="42792"/>
                  <a:pt x="1146945" y="62662"/>
                </a:cubicBezTo>
                <a:cubicBezTo>
                  <a:pt x="1146945" y="63871"/>
                  <a:pt x="1146910" y="65682"/>
                  <a:pt x="1146830" y="68101"/>
                </a:cubicBezTo>
                <a:lnTo>
                  <a:pt x="1057089" y="68101"/>
                </a:lnTo>
                <a:cubicBezTo>
                  <a:pt x="1057842" y="81321"/>
                  <a:pt x="1061582" y="91444"/>
                  <a:pt x="1068307" y="98467"/>
                </a:cubicBezTo>
                <a:cubicBezTo>
                  <a:pt x="1075028" y="105494"/>
                  <a:pt x="1083413" y="109004"/>
                  <a:pt x="1093461" y="109004"/>
                </a:cubicBezTo>
                <a:cubicBezTo>
                  <a:pt x="1100941" y="109004"/>
                  <a:pt x="1107324" y="107038"/>
                  <a:pt x="1112612" y="103111"/>
                </a:cubicBezTo>
                <a:cubicBezTo>
                  <a:pt x="1117897" y="99183"/>
                  <a:pt x="1122092" y="92916"/>
                  <a:pt x="1125187" y="84301"/>
                </a:cubicBezTo>
                <a:close/>
                <a:moveTo>
                  <a:pt x="1058219" y="51328"/>
                </a:moveTo>
                <a:lnTo>
                  <a:pt x="1125414" y="51328"/>
                </a:lnTo>
                <a:cubicBezTo>
                  <a:pt x="1124511" y="41205"/>
                  <a:pt x="1121940" y="33617"/>
                  <a:pt x="1117710" y="28554"/>
                </a:cubicBezTo>
                <a:cubicBezTo>
                  <a:pt x="1111212" y="20696"/>
                  <a:pt x="1102791" y="16769"/>
                  <a:pt x="1092442" y="16769"/>
                </a:cubicBezTo>
                <a:cubicBezTo>
                  <a:pt x="1083075" y="16769"/>
                  <a:pt x="1075198" y="19905"/>
                  <a:pt x="1068815" y="26172"/>
                </a:cubicBezTo>
                <a:cubicBezTo>
                  <a:pt x="1062432" y="32443"/>
                  <a:pt x="1058900" y="40828"/>
                  <a:pt x="1058219" y="51328"/>
                </a:cubicBezTo>
                <a:close/>
                <a:moveTo>
                  <a:pt x="1171991" y="2718"/>
                </a:moveTo>
                <a:lnTo>
                  <a:pt x="1192381" y="2718"/>
                </a:lnTo>
                <a:lnTo>
                  <a:pt x="1192381" y="52801"/>
                </a:lnTo>
                <a:lnTo>
                  <a:pt x="1248930" y="52801"/>
                </a:lnTo>
                <a:lnTo>
                  <a:pt x="1248930" y="2718"/>
                </a:lnTo>
                <a:lnTo>
                  <a:pt x="1269328" y="2718"/>
                </a:lnTo>
                <a:lnTo>
                  <a:pt x="1269328" y="123059"/>
                </a:lnTo>
                <a:lnTo>
                  <a:pt x="1248930" y="123059"/>
                </a:lnTo>
                <a:lnTo>
                  <a:pt x="1248930" y="69689"/>
                </a:lnTo>
                <a:lnTo>
                  <a:pt x="1192381" y="69689"/>
                </a:lnTo>
                <a:lnTo>
                  <a:pt x="1192381" y="123059"/>
                </a:lnTo>
                <a:lnTo>
                  <a:pt x="1171991" y="12305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652005" y="1167629"/>
            <a:ext cx="98812" cy="120341"/>
          </a:xfrm>
          <a:custGeom>
            <a:avLst/>
            <a:gdLst/>
            <a:ahLst/>
            <a:cxnLst/>
            <a:rect l="l" t="t" r="r" b="b"/>
            <a:pathLst>
              <a:path w="98812" h="120341">
                <a:moveTo>
                  <a:pt x="0" y="0"/>
                </a:moveTo>
                <a:lnTo>
                  <a:pt x="47027" y="0"/>
                </a:lnTo>
                <a:cubicBezTo>
                  <a:pt x="58582" y="0"/>
                  <a:pt x="67175" y="965"/>
                  <a:pt x="72806" y="2886"/>
                </a:cubicBezTo>
                <a:cubicBezTo>
                  <a:pt x="78432" y="4813"/>
                  <a:pt x="83267" y="8345"/>
                  <a:pt x="87310" y="13486"/>
                </a:cubicBezTo>
                <a:cubicBezTo>
                  <a:pt x="91350" y="18623"/>
                  <a:pt x="93373" y="24779"/>
                  <a:pt x="93373" y="31953"/>
                </a:cubicBezTo>
                <a:cubicBezTo>
                  <a:pt x="93373" y="37696"/>
                  <a:pt x="92181" y="42700"/>
                  <a:pt x="89801" y="46965"/>
                </a:cubicBezTo>
                <a:cubicBezTo>
                  <a:pt x="87421" y="51235"/>
                  <a:pt x="83854" y="54803"/>
                  <a:pt x="79091" y="57676"/>
                </a:cubicBezTo>
                <a:cubicBezTo>
                  <a:pt x="84758" y="59565"/>
                  <a:pt x="89464" y="63097"/>
                  <a:pt x="93200" y="68270"/>
                </a:cubicBezTo>
                <a:cubicBezTo>
                  <a:pt x="96940" y="73447"/>
                  <a:pt x="98812" y="79585"/>
                  <a:pt x="98812" y="86685"/>
                </a:cubicBezTo>
                <a:cubicBezTo>
                  <a:pt x="98056" y="98092"/>
                  <a:pt x="93977" y="106553"/>
                  <a:pt x="86576" y="112068"/>
                </a:cubicBezTo>
                <a:cubicBezTo>
                  <a:pt x="79170" y="117583"/>
                  <a:pt x="68407" y="120341"/>
                  <a:pt x="54277" y="120341"/>
                </a:cubicBezTo>
                <a:lnTo>
                  <a:pt x="0" y="120341"/>
                </a:lnTo>
                <a:close/>
                <a:moveTo>
                  <a:pt x="20393" y="50652"/>
                </a:moveTo>
                <a:lnTo>
                  <a:pt x="42152" y="50652"/>
                </a:lnTo>
                <a:cubicBezTo>
                  <a:pt x="50839" y="50652"/>
                  <a:pt x="56804" y="50195"/>
                  <a:pt x="60054" y="49291"/>
                </a:cubicBezTo>
                <a:cubicBezTo>
                  <a:pt x="63305" y="48384"/>
                  <a:pt x="66211" y="46551"/>
                  <a:pt x="68784" y="43797"/>
                </a:cubicBezTo>
                <a:cubicBezTo>
                  <a:pt x="71351" y="41040"/>
                  <a:pt x="72634" y="37731"/>
                  <a:pt x="72634" y="33883"/>
                </a:cubicBezTo>
                <a:cubicBezTo>
                  <a:pt x="72634" y="27536"/>
                  <a:pt x="70387" y="23119"/>
                  <a:pt x="65890" y="20624"/>
                </a:cubicBezTo>
                <a:cubicBezTo>
                  <a:pt x="61398" y="18129"/>
                  <a:pt x="53712" y="16884"/>
                  <a:pt x="42832" y="16884"/>
                </a:cubicBezTo>
                <a:lnTo>
                  <a:pt x="20393" y="16884"/>
                </a:lnTo>
                <a:close/>
                <a:moveTo>
                  <a:pt x="20393" y="103572"/>
                </a:moveTo>
                <a:lnTo>
                  <a:pt x="47253" y="103572"/>
                </a:lnTo>
                <a:cubicBezTo>
                  <a:pt x="58810" y="103572"/>
                  <a:pt x="66743" y="102229"/>
                  <a:pt x="71049" y="99547"/>
                </a:cubicBezTo>
                <a:cubicBezTo>
                  <a:pt x="75355" y="96865"/>
                  <a:pt x="77620" y="92239"/>
                  <a:pt x="77846" y="85665"/>
                </a:cubicBezTo>
                <a:cubicBezTo>
                  <a:pt x="77846" y="81817"/>
                  <a:pt x="76600" y="78246"/>
                  <a:pt x="74106" y="74959"/>
                </a:cubicBezTo>
                <a:cubicBezTo>
                  <a:pt x="71614" y="71668"/>
                  <a:pt x="68368" y="69592"/>
                  <a:pt x="64361" y="68723"/>
                </a:cubicBezTo>
                <a:cubicBezTo>
                  <a:pt x="60356" y="67856"/>
                  <a:pt x="53938" y="67420"/>
                  <a:pt x="45096" y="67420"/>
                </a:cubicBezTo>
                <a:lnTo>
                  <a:pt x="20393" y="674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849331" y="1121114"/>
            <a:ext cx="350762" cy="169639"/>
          </a:xfrm>
          <a:custGeom>
            <a:avLst/>
            <a:gdLst/>
            <a:ahLst/>
            <a:cxnLst/>
            <a:rect l="l" t="t" r="r" b="b"/>
            <a:pathLst>
              <a:path w="350762" h="169639">
                <a:moveTo>
                  <a:pt x="61272" y="166856"/>
                </a:moveTo>
                <a:lnTo>
                  <a:pt x="40846" y="166856"/>
                </a:lnTo>
                <a:lnTo>
                  <a:pt x="40846" y="36820"/>
                </a:lnTo>
                <a:cubicBezTo>
                  <a:pt x="35936" y="41536"/>
                  <a:pt x="29477" y="46216"/>
                  <a:pt x="21510" y="50896"/>
                </a:cubicBezTo>
                <a:cubicBezTo>
                  <a:pt x="13539" y="55576"/>
                  <a:pt x="6347" y="59096"/>
                  <a:pt x="0" y="61420"/>
                </a:cubicBezTo>
                <a:lnTo>
                  <a:pt x="0" y="41691"/>
                </a:lnTo>
                <a:cubicBezTo>
                  <a:pt x="11412" y="36356"/>
                  <a:pt x="21394" y="29858"/>
                  <a:pt x="29942" y="22201"/>
                </a:cubicBezTo>
                <a:cubicBezTo>
                  <a:pt x="38487" y="14579"/>
                  <a:pt x="44558" y="7191"/>
                  <a:pt x="48118" y="0"/>
                </a:cubicBezTo>
                <a:lnTo>
                  <a:pt x="61272" y="0"/>
                </a:lnTo>
                <a:close/>
                <a:moveTo>
                  <a:pt x="113648" y="84858"/>
                </a:moveTo>
                <a:cubicBezTo>
                  <a:pt x="113648" y="65246"/>
                  <a:pt x="115661" y="49391"/>
                  <a:pt x="119682" y="37400"/>
                </a:cubicBezTo>
                <a:cubicBezTo>
                  <a:pt x="123746" y="25368"/>
                  <a:pt x="129741" y="16123"/>
                  <a:pt x="137711" y="9668"/>
                </a:cubicBezTo>
                <a:cubicBezTo>
                  <a:pt x="145639" y="3206"/>
                  <a:pt x="155654" y="0"/>
                  <a:pt x="167720" y="0"/>
                </a:cubicBezTo>
                <a:cubicBezTo>
                  <a:pt x="176620" y="0"/>
                  <a:pt x="184432" y="1774"/>
                  <a:pt x="191200" y="5374"/>
                </a:cubicBezTo>
                <a:cubicBezTo>
                  <a:pt x="197928" y="8971"/>
                  <a:pt x="203501" y="14154"/>
                  <a:pt x="207836" y="20919"/>
                </a:cubicBezTo>
                <a:cubicBezTo>
                  <a:pt x="212162" y="27651"/>
                  <a:pt x="215569" y="35887"/>
                  <a:pt x="218041" y="45600"/>
                </a:cubicBezTo>
                <a:cubicBezTo>
                  <a:pt x="220558" y="55306"/>
                  <a:pt x="221797" y="68417"/>
                  <a:pt x="221797" y="84858"/>
                </a:cubicBezTo>
                <a:cubicBezTo>
                  <a:pt x="221797" y="104352"/>
                  <a:pt x="219784" y="120131"/>
                  <a:pt x="215798" y="132119"/>
                </a:cubicBezTo>
                <a:cubicBezTo>
                  <a:pt x="211817" y="144150"/>
                  <a:pt x="205822" y="153395"/>
                  <a:pt x="197852" y="159893"/>
                </a:cubicBezTo>
                <a:cubicBezTo>
                  <a:pt x="189922" y="166391"/>
                  <a:pt x="179870" y="169639"/>
                  <a:pt x="167720" y="169639"/>
                </a:cubicBezTo>
                <a:cubicBezTo>
                  <a:pt x="151751" y="169639"/>
                  <a:pt x="139179" y="163954"/>
                  <a:pt x="130051" y="152546"/>
                </a:cubicBezTo>
                <a:cubicBezTo>
                  <a:pt x="119106" y="138620"/>
                  <a:pt x="113648" y="116070"/>
                  <a:pt x="113648" y="84858"/>
                </a:cubicBezTo>
                <a:close/>
                <a:moveTo>
                  <a:pt x="134536" y="84933"/>
                </a:moveTo>
                <a:cubicBezTo>
                  <a:pt x="134536" y="112279"/>
                  <a:pt x="137711" y="130459"/>
                  <a:pt x="144090" y="139434"/>
                </a:cubicBezTo>
                <a:cubicBezTo>
                  <a:pt x="150473" y="148441"/>
                  <a:pt x="158360" y="152931"/>
                  <a:pt x="167720" y="152931"/>
                </a:cubicBezTo>
                <a:cubicBezTo>
                  <a:pt x="177081" y="152931"/>
                  <a:pt x="184972" y="148405"/>
                  <a:pt x="191358" y="139395"/>
                </a:cubicBezTo>
                <a:cubicBezTo>
                  <a:pt x="197738" y="130345"/>
                  <a:pt x="200909" y="112200"/>
                  <a:pt x="200909" y="84933"/>
                </a:cubicBezTo>
                <a:cubicBezTo>
                  <a:pt x="200909" y="57588"/>
                  <a:pt x="197738" y="39408"/>
                  <a:pt x="191358" y="30438"/>
                </a:cubicBezTo>
                <a:cubicBezTo>
                  <a:pt x="185011" y="21426"/>
                  <a:pt x="177044" y="16938"/>
                  <a:pt x="167490" y="16938"/>
                </a:cubicBezTo>
                <a:cubicBezTo>
                  <a:pt x="158130" y="16938"/>
                  <a:pt x="150628" y="20919"/>
                  <a:pt x="145019" y="28849"/>
                </a:cubicBezTo>
                <a:cubicBezTo>
                  <a:pt x="138017" y="38948"/>
                  <a:pt x="134536" y="57668"/>
                  <a:pt x="134536" y="84933"/>
                </a:cubicBezTo>
                <a:close/>
                <a:moveTo>
                  <a:pt x="242614" y="84858"/>
                </a:moveTo>
                <a:cubicBezTo>
                  <a:pt x="242614" y="65246"/>
                  <a:pt x="244627" y="49391"/>
                  <a:pt x="248648" y="37400"/>
                </a:cubicBezTo>
                <a:cubicBezTo>
                  <a:pt x="252710" y="25368"/>
                  <a:pt x="258707" y="16123"/>
                  <a:pt x="266673" y="9668"/>
                </a:cubicBezTo>
                <a:cubicBezTo>
                  <a:pt x="274604" y="3206"/>
                  <a:pt x="284620" y="0"/>
                  <a:pt x="296687" y="0"/>
                </a:cubicBezTo>
                <a:cubicBezTo>
                  <a:pt x="305582" y="0"/>
                  <a:pt x="313398" y="1774"/>
                  <a:pt x="320163" y="5374"/>
                </a:cubicBezTo>
                <a:cubicBezTo>
                  <a:pt x="326894" y="8971"/>
                  <a:pt x="332464" y="14154"/>
                  <a:pt x="336798" y="20919"/>
                </a:cubicBezTo>
                <a:cubicBezTo>
                  <a:pt x="341130" y="27651"/>
                  <a:pt x="344531" y="35887"/>
                  <a:pt x="347008" y="45600"/>
                </a:cubicBezTo>
                <a:cubicBezTo>
                  <a:pt x="349524" y="55306"/>
                  <a:pt x="350763" y="68417"/>
                  <a:pt x="350763" y="84858"/>
                </a:cubicBezTo>
                <a:cubicBezTo>
                  <a:pt x="350763" y="104352"/>
                  <a:pt x="348750" y="120131"/>
                  <a:pt x="344762" y="132119"/>
                </a:cubicBezTo>
                <a:cubicBezTo>
                  <a:pt x="340780" y="144150"/>
                  <a:pt x="334786" y="153395"/>
                  <a:pt x="326819" y="159893"/>
                </a:cubicBezTo>
                <a:cubicBezTo>
                  <a:pt x="318888" y="166391"/>
                  <a:pt x="308833" y="169639"/>
                  <a:pt x="296687" y="169639"/>
                </a:cubicBezTo>
                <a:cubicBezTo>
                  <a:pt x="280714" y="169639"/>
                  <a:pt x="268143" y="163954"/>
                  <a:pt x="259013" y="152546"/>
                </a:cubicBezTo>
                <a:cubicBezTo>
                  <a:pt x="248069" y="138620"/>
                  <a:pt x="242614" y="116070"/>
                  <a:pt x="242614" y="84858"/>
                </a:cubicBezTo>
                <a:close/>
                <a:moveTo>
                  <a:pt x="263502" y="84933"/>
                </a:moveTo>
                <a:cubicBezTo>
                  <a:pt x="263502" y="112279"/>
                  <a:pt x="266673" y="130459"/>
                  <a:pt x="273052" y="139434"/>
                </a:cubicBezTo>
                <a:cubicBezTo>
                  <a:pt x="279439" y="148441"/>
                  <a:pt x="287327" y="152931"/>
                  <a:pt x="296687" y="152931"/>
                </a:cubicBezTo>
                <a:cubicBezTo>
                  <a:pt x="306047" y="152931"/>
                  <a:pt x="313938" y="148405"/>
                  <a:pt x="320321" y="139395"/>
                </a:cubicBezTo>
                <a:cubicBezTo>
                  <a:pt x="326700" y="130345"/>
                  <a:pt x="329875" y="112200"/>
                  <a:pt x="329875" y="84933"/>
                </a:cubicBezTo>
                <a:cubicBezTo>
                  <a:pt x="329875" y="57588"/>
                  <a:pt x="326700" y="39408"/>
                  <a:pt x="320321" y="30438"/>
                </a:cubicBezTo>
                <a:cubicBezTo>
                  <a:pt x="313978" y="21426"/>
                  <a:pt x="306008" y="16938"/>
                  <a:pt x="296454" y="16938"/>
                </a:cubicBezTo>
                <a:cubicBezTo>
                  <a:pt x="287094" y="16938"/>
                  <a:pt x="279594" y="20919"/>
                  <a:pt x="273982" y="28849"/>
                </a:cubicBezTo>
                <a:cubicBezTo>
                  <a:pt x="266983" y="38948"/>
                  <a:pt x="263502" y="57668"/>
                  <a:pt x="263502" y="8493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91520" y="1167629"/>
            <a:ext cx="229567" cy="120341"/>
          </a:xfrm>
          <a:custGeom>
            <a:avLst/>
            <a:gdLst/>
            <a:ahLst/>
            <a:cxnLst/>
            <a:rect l="l" t="t" r="r" b="b"/>
            <a:pathLst>
              <a:path w="229567" h="120341">
                <a:moveTo>
                  <a:pt x="0" y="0"/>
                </a:moveTo>
                <a:lnTo>
                  <a:pt x="20397" y="0"/>
                </a:lnTo>
                <a:lnTo>
                  <a:pt x="20397" y="52012"/>
                </a:lnTo>
                <a:cubicBezTo>
                  <a:pt x="26892" y="52012"/>
                  <a:pt x="31442" y="50767"/>
                  <a:pt x="34052" y="48272"/>
                </a:cubicBezTo>
                <a:cubicBezTo>
                  <a:pt x="36658" y="45777"/>
                  <a:pt x="40489" y="38526"/>
                  <a:pt x="45550" y="26514"/>
                </a:cubicBezTo>
                <a:cubicBezTo>
                  <a:pt x="49556" y="16995"/>
                  <a:pt x="52804" y="10727"/>
                  <a:pt x="55299" y="7703"/>
                </a:cubicBezTo>
                <a:cubicBezTo>
                  <a:pt x="57790" y="4683"/>
                  <a:pt x="60659" y="2643"/>
                  <a:pt x="63910" y="1583"/>
                </a:cubicBezTo>
                <a:cubicBezTo>
                  <a:pt x="67161" y="526"/>
                  <a:pt x="72370" y="0"/>
                  <a:pt x="79545" y="0"/>
                </a:cubicBezTo>
                <a:lnTo>
                  <a:pt x="83624" y="0"/>
                </a:lnTo>
                <a:lnTo>
                  <a:pt x="83624" y="16884"/>
                </a:lnTo>
                <a:lnTo>
                  <a:pt x="77961" y="16769"/>
                </a:lnTo>
                <a:cubicBezTo>
                  <a:pt x="72600" y="16769"/>
                  <a:pt x="69159" y="17564"/>
                  <a:pt x="67650" y="19151"/>
                </a:cubicBezTo>
                <a:cubicBezTo>
                  <a:pt x="66059" y="20811"/>
                  <a:pt x="63643" y="25758"/>
                  <a:pt x="60397" y="33995"/>
                </a:cubicBezTo>
                <a:cubicBezTo>
                  <a:pt x="57297" y="41850"/>
                  <a:pt x="54463" y="47289"/>
                  <a:pt x="51897" y="50313"/>
                </a:cubicBezTo>
                <a:cubicBezTo>
                  <a:pt x="49330" y="53333"/>
                  <a:pt x="45363" y="56092"/>
                  <a:pt x="39998" y="58586"/>
                </a:cubicBezTo>
                <a:cubicBezTo>
                  <a:pt x="48761" y="60927"/>
                  <a:pt x="57372" y="69088"/>
                  <a:pt x="65832" y="83063"/>
                </a:cubicBezTo>
                <a:lnTo>
                  <a:pt x="88159" y="120341"/>
                </a:lnTo>
                <a:lnTo>
                  <a:pt x="65721" y="120341"/>
                </a:lnTo>
                <a:lnTo>
                  <a:pt x="43962" y="83063"/>
                </a:lnTo>
                <a:cubicBezTo>
                  <a:pt x="39505" y="75581"/>
                  <a:pt x="35618" y="70650"/>
                  <a:pt x="32295" y="68274"/>
                </a:cubicBezTo>
                <a:cubicBezTo>
                  <a:pt x="28972" y="65894"/>
                  <a:pt x="25005" y="64702"/>
                  <a:pt x="20397" y="64702"/>
                </a:cubicBezTo>
                <a:lnTo>
                  <a:pt x="20397" y="120341"/>
                </a:lnTo>
                <a:lnTo>
                  <a:pt x="0" y="120341"/>
                </a:lnTo>
                <a:close/>
                <a:moveTo>
                  <a:pt x="101746" y="0"/>
                </a:moveTo>
                <a:lnTo>
                  <a:pt x="133477" y="0"/>
                </a:lnTo>
                <a:lnTo>
                  <a:pt x="165092" y="96318"/>
                </a:lnTo>
                <a:lnTo>
                  <a:pt x="200216" y="0"/>
                </a:lnTo>
                <a:lnTo>
                  <a:pt x="229567" y="0"/>
                </a:lnTo>
                <a:lnTo>
                  <a:pt x="229567" y="120341"/>
                </a:lnTo>
                <a:lnTo>
                  <a:pt x="209170" y="120341"/>
                </a:lnTo>
                <a:lnTo>
                  <a:pt x="209170" y="23458"/>
                </a:lnTo>
                <a:lnTo>
                  <a:pt x="173591" y="120341"/>
                </a:lnTo>
                <a:lnTo>
                  <a:pt x="155346" y="120341"/>
                </a:lnTo>
                <a:lnTo>
                  <a:pt x="121690" y="18810"/>
                </a:lnTo>
                <a:lnTo>
                  <a:pt x="121690" y="120341"/>
                </a:lnTo>
                <a:lnTo>
                  <a:pt x="101746" y="1203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617917" y="1167629"/>
            <a:ext cx="88157" cy="120341"/>
          </a:xfrm>
          <a:custGeom>
            <a:avLst/>
            <a:gdLst/>
            <a:ahLst/>
            <a:cxnLst/>
            <a:rect l="l" t="t" r="r" b="b"/>
            <a:pathLst>
              <a:path w="88157" h="120341">
                <a:moveTo>
                  <a:pt x="0" y="0"/>
                </a:moveTo>
                <a:lnTo>
                  <a:pt x="20398" y="0"/>
                </a:lnTo>
                <a:lnTo>
                  <a:pt x="20398" y="52012"/>
                </a:lnTo>
                <a:cubicBezTo>
                  <a:pt x="26892" y="52012"/>
                  <a:pt x="31442" y="50767"/>
                  <a:pt x="34053" y="48272"/>
                </a:cubicBezTo>
                <a:cubicBezTo>
                  <a:pt x="36655" y="45777"/>
                  <a:pt x="40489" y="38526"/>
                  <a:pt x="45550" y="26514"/>
                </a:cubicBezTo>
                <a:cubicBezTo>
                  <a:pt x="49557" y="16995"/>
                  <a:pt x="52800" y="10727"/>
                  <a:pt x="55296" y="7703"/>
                </a:cubicBezTo>
                <a:cubicBezTo>
                  <a:pt x="57790" y="4683"/>
                  <a:pt x="60659" y="2643"/>
                  <a:pt x="63907" y="1583"/>
                </a:cubicBezTo>
                <a:cubicBezTo>
                  <a:pt x="67158" y="526"/>
                  <a:pt x="72371" y="0"/>
                  <a:pt x="79545" y="0"/>
                </a:cubicBezTo>
                <a:lnTo>
                  <a:pt x="83625" y="0"/>
                </a:lnTo>
                <a:lnTo>
                  <a:pt x="83625" y="16884"/>
                </a:lnTo>
                <a:lnTo>
                  <a:pt x="77962" y="16769"/>
                </a:lnTo>
                <a:cubicBezTo>
                  <a:pt x="72597" y="16769"/>
                  <a:pt x="69160" y="17564"/>
                  <a:pt x="67648" y="19151"/>
                </a:cubicBezTo>
                <a:cubicBezTo>
                  <a:pt x="66059" y="20811"/>
                  <a:pt x="63641" y="25758"/>
                  <a:pt x="60398" y="33995"/>
                </a:cubicBezTo>
                <a:cubicBezTo>
                  <a:pt x="57297" y="41850"/>
                  <a:pt x="54464" y="47289"/>
                  <a:pt x="51897" y="50313"/>
                </a:cubicBezTo>
                <a:cubicBezTo>
                  <a:pt x="49327" y="53333"/>
                  <a:pt x="45359" y="56092"/>
                  <a:pt x="39999" y="58586"/>
                </a:cubicBezTo>
                <a:cubicBezTo>
                  <a:pt x="48762" y="60927"/>
                  <a:pt x="57370" y="69088"/>
                  <a:pt x="65833" y="83063"/>
                </a:cubicBezTo>
                <a:lnTo>
                  <a:pt x="88157" y="120341"/>
                </a:lnTo>
                <a:lnTo>
                  <a:pt x="65721" y="120341"/>
                </a:lnTo>
                <a:lnTo>
                  <a:pt x="43963" y="83063"/>
                </a:lnTo>
                <a:cubicBezTo>
                  <a:pt x="39506" y="75581"/>
                  <a:pt x="35615" y="70650"/>
                  <a:pt x="32291" y="68274"/>
                </a:cubicBezTo>
                <a:cubicBezTo>
                  <a:pt x="28969" y="65894"/>
                  <a:pt x="25001" y="64702"/>
                  <a:pt x="20398" y="64702"/>
                </a:cubicBezTo>
                <a:lnTo>
                  <a:pt x="20398" y="120341"/>
                </a:lnTo>
                <a:lnTo>
                  <a:pt x="0" y="1203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74859" y="1164911"/>
            <a:ext cx="733939" cy="171896"/>
          </a:xfrm>
          <a:custGeom>
            <a:avLst/>
            <a:gdLst/>
            <a:ahLst/>
            <a:cxnLst/>
            <a:rect l="l" t="t" r="r" b="b"/>
            <a:pathLst>
              <a:path w="733939" h="171896">
                <a:moveTo>
                  <a:pt x="36262" y="68666"/>
                </a:moveTo>
                <a:lnTo>
                  <a:pt x="36262" y="52690"/>
                </a:lnTo>
                <a:cubicBezTo>
                  <a:pt x="44870" y="52613"/>
                  <a:pt x="50745" y="52275"/>
                  <a:pt x="53881" y="51671"/>
                </a:cubicBezTo>
                <a:cubicBezTo>
                  <a:pt x="57013" y="51063"/>
                  <a:pt x="59983" y="49252"/>
                  <a:pt x="62777" y="46231"/>
                </a:cubicBezTo>
                <a:cubicBezTo>
                  <a:pt x="65574" y="43207"/>
                  <a:pt x="66967" y="39431"/>
                  <a:pt x="66967" y="34898"/>
                </a:cubicBezTo>
                <a:cubicBezTo>
                  <a:pt x="66967" y="29383"/>
                  <a:pt x="65138" y="24983"/>
                  <a:pt x="61473" y="21697"/>
                </a:cubicBezTo>
                <a:cubicBezTo>
                  <a:pt x="57809" y="18410"/>
                  <a:pt x="53071" y="16769"/>
                  <a:pt x="47254" y="16769"/>
                </a:cubicBezTo>
                <a:cubicBezTo>
                  <a:pt x="35769" y="16769"/>
                  <a:pt x="27724" y="23529"/>
                  <a:pt x="23115" y="37051"/>
                </a:cubicBezTo>
                <a:lnTo>
                  <a:pt x="3740" y="33880"/>
                </a:lnTo>
                <a:cubicBezTo>
                  <a:pt x="9781" y="11289"/>
                  <a:pt x="24361" y="0"/>
                  <a:pt x="47480" y="0"/>
                </a:cubicBezTo>
                <a:cubicBezTo>
                  <a:pt x="60321" y="0"/>
                  <a:pt x="70387" y="3510"/>
                  <a:pt x="77677" y="10533"/>
                </a:cubicBezTo>
                <a:cubicBezTo>
                  <a:pt x="84967" y="17564"/>
                  <a:pt x="88610" y="25948"/>
                  <a:pt x="88610" y="35693"/>
                </a:cubicBezTo>
                <a:cubicBezTo>
                  <a:pt x="88610" y="45512"/>
                  <a:pt x="83854" y="53330"/>
                  <a:pt x="74337" y="59148"/>
                </a:cubicBezTo>
                <a:cubicBezTo>
                  <a:pt x="80377" y="62399"/>
                  <a:pt x="84909" y="66531"/>
                  <a:pt x="87933" y="71553"/>
                </a:cubicBezTo>
                <a:cubicBezTo>
                  <a:pt x="90953" y="76576"/>
                  <a:pt x="92466" y="82529"/>
                  <a:pt x="92466" y="89403"/>
                </a:cubicBezTo>
                <a:cubicBezTo>
                  <a:pt x="92466" y="100206"/>
                  <a:pt x="88538" y="108969"/>
                  <a:pt x="80679" y="115689"/>
                </a:cubicBezTo>
                <a:cubicBezTo>
                  <a:pt x="72824" y="122414"/>
                  <a:pt x="61834" y="125777"/>
                  <a:pt x="47703" y="125777"/>
                </a:cubicBezTo>
                <a:cubicBezTo>
                  <a:pt x="20281" y="125777"/>
                  <a:pt x="4385" y="113572"/>
                  <a:pt x="0" y="89176"/>
                </a:cubicBezTo>
                <a:lnTo>
                  <a:pt x="19149" y="85096"/>
                </a:lnTo>
                <a:cubicBezTo>
                  <a:pt x="20887" y="92804"/>
                  <a:pt x="24418" y="98769"/>
                  <a:pt x="29747" y="103000"/>
                </a:cubicBezTo>
                <a:cubicBezTo>
                  <a:pt x="35071" y="107230"/>
                  <a:pt x="41173" y="109346"/>
                  <a:pt x="48049" y="109346"/>
                </a:cubicBezTo>
                <a:cubicBezTo>
                  <a:pt x="54921" y="109346"/>
                  <a:pt x="60642" y="107399"/>
                  <a:pt x="65214" y="103507"/>
                </a:cubicBezTo>
                <a:cubicBezTo>
                  <a:pt x="69782" y="99619"/>
                  <a:pt x="72069" y="94654"/>
                  <a:pt x="72069" y="88610"/>
                </a:cubicBezTo>
                <a:cubicBezTo>
                  <a:pt x="72069" y="83923"/>
                  <a:pt x="70636" y="79845"/>
                  <a:pt x="67763" y="76374"/>
                </a:cubicBezTo>
                <a:cubicBezTo>
                  <a:pt x="64890" y="72899"/>
                  <a:pt x="61834" y="70725"/>
                  <a:pt x="58582" y="69857"/>
                </a:cubicBezTo>
                <a:cubicBezTo>
                  <a:pt x="55332" y="68990"/>
                  <a:pt x="49442" y="68554"/>
                  <a:pt x="40907" y="68554"/>
                </a:cubicBezTo>
                <a:cubicBezTo>
                  <a:pt x="40226" y="68554"/>
                  <a:pt x="38679" y="68594"/>
                  <a:pt x="36262" y="68666"/>
                </a:cubicBezTo>
                <a:close/>
                <a:moveTo>
                  <a:pt x="194565" y="108213"/>
                </a:moveTo>
                <a:cubicBezTo>
                  <a:pt x="187012" y="114635"/>
                  <a:pt x="179740" y="119166"/>
                  <a:pt x="172753" y="121809"/>
                </a:cubicBezTo>
                <a:cubicBezTo>
                  <a:pt x="165761" y="124452"/>
                  <a:pt x="158263" y="125777"/>
                  <a:pt x="150257" y="125777"/>
                </a:cubicBezTo>
                <a:cubicBezTo>
                  <a:pt x="137038" y="125777"/>
                  <a:pt x="126874" y="122543"/>
                  <a:pt x="119776" y="116089"/>
                </a:cubicBezTo>
                <a:cubicBezTo>
                  <a:pt x="112673" y="109630"/>
                  <a:pt x="109123" y="101376"/>
                  <a:pt x="109123" y="91332"/>
                </a:cubicBezTo>
                <a:cubicBezTo>
                  <a:pt x="109123" y="85435"/>
                  <a:pt x="110465" y="80053"/>
                  <a:pt x="113148" y="75183"/>
                </a:cubicBezTo>
                <a:cubicBezTo>
                  <a:pt x="115826" y="70308"/>
                  <a:pt x="119341" y="66398"/>
                  <a:pt x="123685" y="63453"/>
                </a:cubicBezTo>
                <a:cubicBezTo>
                  <a:pt x="128030" y="60509"/>
                  <a:pt x="132923" y="58280"/>
                  <a:pt x="138362" y="56767"/>
                </a:cubicBezTo>
                <a:cubicBezTo>
                  <a:pt x="142365" y="55710"/>
                  <a:pt x="148407" y="54691"/>
                  <a:pt x="156492" y="53708"/>
                </a:cubicBezTo>
                <a:cubicBezTo>
                  <a:pt x="172955" y="51746"/>
                  <a:pt x="185080" y="49403"/>
                  <a:pt x="192863" y="46685"/>
                </a:cubicBezTo>
                <a:cubicBezTo>
                  <a:pt x="192938" y="43891"/>
                  <a:pt x="192974" y="42113"/>
                  <a:pt x="192974" y="41356"/>
                </a:cubicBezTo>
                <a:cubicBezTo>
                  <a:pt x="192974" y="33048"/>
                  <a:pt x="191049" y="27194"/>
                  <a:pt x="187196" y="23792"/>
                </a:cubicBezTo>
                <a:cubicBezTo>
                  <a:pt x="181983" y="19188"/>
                  <a:pt x="174244" y="16881"/>
                  <a:pt x="163970" y="16881"/>
                </a:cubicBezTo>
                <a:cubicBezTo>
                  <a:pt x="154374" y="16881"/>
                  <a:pt x="147294" y="18561"/>
                  <a:pt x="142725" y="21924"/>
                </a:cubicBezTo>
                <a:cubicBezTo>
                  <a:pt x="138153" y="25286"/>
                  <a:pt x="134773" y="31233"/>
                  <a:pt x="132580" y="39772"/>
                </a:cubicBezTo>
                <a:lnTo>
                  <a:pt x="112636" y="37051"/>
                </a:lnTo>
                <a:cubicBezTo>
                  <a:pt x="114451" y="28515"/>
                  <a:pt x="117435" y="21622"/>
                  <a:pt x="121590" y="16373"/>
                </a:cubicBezTo>
                <a:cubicBezTo>
                  <a:pt x="125744" y="11120"/>
                  <a:pt x="131749" y="7081"/>
                  <a:pt x="139604" y="4248"/>
                </a:cubicBezTo>
                <a:cubicBezTo>
                  <a:pt x="147463" y="1415"/>
                  <a:pt x="156564" y="0"/>
                  <a:pt x="166913" y="0"/>
                </a:cubicBezTo>
                <a:cubicBezTo>
                  <a:pt x="177189" y="0"/>
                  <a:pt x="185536" y="1207"/>
                  <a:pt x="191959" y="3622"/>
                </a:cubicBezTo>
                <a:cubicBezTo>
                  <a:pt x="198378" y="6040"/>
                  <a:pt x="203101" y="9083"/>
                  <a:pt x="206122" y="12744"/>
                </a:cubicBezTo>
                <a:cubicBezTo>
                  <a:pt x="209146" y="16408"/>
                  <a:pt x="211262" y="21039"/>
                  <a:pt x="212468" y="26625"/>
                </a:cubicBezTo>
                <a:cubicBezTo>
                  <a:pt x="213149" y="30099"/>
                  <a:pt x="213487" y="36370"/>
                  <a:pt x="213487" y="45435"/>
                </a:cubicBezTo>
                <a:lnTo>
                  <a:pt x="213487" y="72634"/>
                </a:lnTo>
                <a:cubicBezTo>
                  <a:pt x="213487" y="91595"/>
                  <a:pt x="213922" y="103586"/>
                  <a:pt x="214790" y="108608"/>
                </a:cubicBezTo>
                <a:cubicBezTo>
                  <a:pt x="215658" y="113631"/>
                  <a:pt x="217378" y="118450"/>
                  <a:pt x="219946" y="123059"/>
                </a:cubicBezTo>
                <a:lnTo>
                  <a:pt x="198644" y="123059"/>
                </a:lnTo>
                <a:cubicBezTo>
                  <a:pt x="196527" y="118829"/>
                  <a:pt x="195171" y="113878"/>
                  <a:pt x="194565" y="108213"/>
                </a:cubicBezTo>
                <a:close/>
                <a:moveTo>
                  <a:pt x="192863" y="62662"/>
                </a:moveTo>
                <a:cubicBezTo>
                  <a:pt x="185458" y="65682"/>
                  <a:pt x="174355" y="68249"/>
                  <a:pt x="159549" y="70365"/>
                </a:cubicBezTo>
                <a:cubicBezTo>
                  <a:pt x="151164" y="71572"/>
                  <a:pt x="145234" y="72932"/>
                  <a:pt x="141761" y="74445"/>
                </a:cubicBezTo>
                <a:cubicBezTo>
                  <a:pt x="138282" y="75956"/>
                  <a:pt x="135602" y="78167"/>
                  <a:pt x="133714" y="81071"/>
                </a:cubicBezTo>
                <a:cubicBezTo>
                  <a:pt x="131825" y="83984"/>
                  <a:pt x="130881" y="87213"/>
                  <a:pt x="130881" y="90763"/>
                </a:cubicBezTo>
                <a:cubicBezTo>
                  <a:pt x="130881" y="96202"/>
                  <a:pt x="132941" y="100731"/>
                  <a:pt x="137059" y="104360"/>
                </a:cubicBezTo>
                <a:cubicBezTo>
                  <a:pt x="141174" y="107989"/>
                  <a:pt x="147200" y="109800"/>
                  <a:pt x="155131" y="109800"/>
                </a:cubicBezTo>
                <a:cubicBezTo>
                  <a:pt x="162986" y="109800"/>
                  <a:pt x="169978" y="108079"/>
                  <a:pt x="176094" y="104642"/>
                </a:cubicBezTo>
                <a:cubicBezTo>
                  <a:pt x="182214" y="101206"/>
                  <a:pt x="186706" y="96505"/>
                  <a:pt x="189579" y="90536"/>
                </a:cubicBezTo>
                <a:cubicBezTo>
                  <a:pt x="191768" y="85928"/>
                  <a:pt x="192863" y="79127"/>
                  <a:pt x="192863" y="70138"/>
                </a:cubicBezTo>
                <a:close/>
                <a:moveTo>
                  <a:pt x="245218" y="2718"/>
                </a:moveTo>
                <a:lnTo>
                  <a:pt x="340170" y="2718"/>
                </a:lnTo>
                <a:lnTo>
                  <a:pt x="340170" y="123059"/>
                </a:lnTo>
                <a:lnTo>
                  <a:pt x="319773" y="123059"/>
                </a:lnTo>
                <a:lnTo>
                  <a:pt x="319773" y="19602"/>
                </a:lnTo>
                <a:lnTo>
                  <a:pt x="265611" y="19602"/>
                </a:lnTo>
                <a:lnTo>
                  <a:pt x="265611" y="123059"/>
                </a:lnTo>
                <a:lnTo>
                  <a:pt x="245218" y="123059"/>
                </a:lnTo>
                <a:close/>
                <a:moveTo>
                  <a:pt x="449294" y="108213"/>
                </a:moveTo>
                <a:cubicBezTo>
                  <a:pt x="441742" y="114635"/>
                  <a:pt x="434469" y="119166"/>
                  <a:pt x="427482" y="121809"/>
                </a:cubicBezTo>
                <a:cubicBezTo>
                  <a:pt x="420490" y="124452"/>
                  <a:pt x="412995" y="125777"/>
                  <a:pt x="404985" y="125777"/>
                </a:cubicBezTo>
                <a:cubicBezTo>
                  <a:pt x="391767" y="125777"/>
                  <a:pt x="381607" y="122543"/>
                  <a:pt x="374504" y="116089"/>
                </a:cubicBezTo>
                <a:cubicBezTo>
                  <a:pt x="367406" y="109630"/>
                  <a:pt x="363852" y="101376"/>
                  <a:pt x="363852" y="91332"/>
                </a:cubicBezTo>
                <a:cubicBezTo>
                  <a:pt x="363852" y="85435"/>
                  <a:pt x="365195" y="80053"/>
                  <a:pt x="367877" y="75183"/>
                </a:cubicBezTo>
                <a:cubicBezTo>
                  <a:pt x="370559" y="70308"/>
                  <a:pt x="374068" y="66398"/>
                  <a:pt x="378414" y="63453"/>
                </a:cubicBezTo>
                <a:cubicBezTo>
                  <a:pt x="382759" y="60509"/>
                  <a:pt x="387652" y="58280"/>
                  <a:pt x="393091" y="56767"/>
                </a:cubicBezTo>
                <a:cubicBezTo>
                  <a:pt x="397095" y="55710"/>
                  <a:pt x="403134" y="54691"/>
                  <a:pt x="411221" y="53708"/>
                </a:cubicBezTo>
                <a:cubicBezTo>
                  <a:pt x="427688" y="51746"/>
                  <a:pt x="439808" y="49403"/>
                  <a:pt x="447595" y="46685"/>
                </a:cubicBezTo>
                <a:cubicBezTo>
                  <a:pt x="447667" y="43891"/>
                  <a:pt x="447707" y="42113"/>
                  <a:pt x="447707" y="41356"/>
                </a:cubicBezTo>
                <a:cubicBezTo>
                  <a:pt x="447707" y="33048"/>
                  <a:pt x="445777" y="27194"/>
                  <a:pt x="441926" y="23792"/>
                </a:cubicBezTo>
                <a:cubicBezTo>
                  <a:pt x="436716" y="19188"/>
                  <a:pt x="428973" y="16881"/>
                  <a:pt x="418698" y="16881"/>
                </a:cubicBezTo>
                <a:cubicBezTo>
                  <a:pt x="409103" y="16881"/>
                  <a:pt x="402022" y="18561"/>
                  <a:pt x="397454" y="21924"/>
                </a:cubicBezTo>
                <a:cubicBezTo>
                  <a:pt x="392882" y="25286"/>
                  <a:pt x="389502" y="31233"/>
                  <a:pt x="387309" y="39772"/>
                </a:cubicBezTo>
                <a:lnTo>
                  <a:pt x="367365" y="37051"/>
                </a:lnTo>
                <a:cubicBezTo>
                  <a:pt x="369180" y="28515"/>
                  <a:pt x="372164" y="21622"/>
                  <a:pt x="376319" y="16373"/>
                </a:cubicBezTo>
                <a:cubicBezTo>
                  <a:pt x="380473" y="11120"/>
                  <a:pt x="386477" y="7081"/>
                  <a:pt x="394336" y="4248"/>
                </a:cubicBezTo>
                <a:cubicBezTo>
                  <a:pt x="402192" y="1415"/>
                  <a:pt x="411293" y="0"/>
                  <a:pt x="421646" y="0"/>
                </a:cubicBezTo>
                <a:cubicBezTo>
                  <a:pt x="431917" y="0"/>
                  <a:pt x="440266" y="1207"/>
                  <a:pt x="446688" y="3622"/>
                </a:cubicBezTo>
                <a:cubicBezTo>
                  <a:pt x="453107" y="6040"/>
                  <a:pt x="457830" y="9083"/>
                  <a:pt x="460850" y="12744"/>
                </a:cubicBezTo>
                <a:cubicBezTo>
                  <a:pt x="463875" y="16408"/>
                  <a:pt x="465991" y="21039"/>
                  <a:pt x="467197" y="26625"/>
                </a:cubicBezTo>
                <a:cubicBezTo>
                  <a:pt x="467878" y="30099"/>
                  <a:pt x="468220" y="36370"/>
                  <a:pt x="468220" y="45435"/>
                </a:cubicBezTo>
                <a:lnTo>
                  <a:pt x="468220" y="72634"/>
                </a:lnTo>
                <a:cubicBezTo>
                  <a:pt x="468220" y="91595"/>
                  <a:pt x="468655" y="103586"/>
                  <a:pt x="469523" y="108608"/>
                </a:cubicBezTo>
                <a:cubicBezTo>
                  <a:pt x="470390" y="113631"/>
                  <a:pt x="472107" y="118450"/>
                  <a:pt x="474674" y="123059"/>
                </a:cubicBezTo>
                <a:lnTo>
                  <a:pt x="453373" y="123059"/>
                </a:lnTo>
                <a:cubicBezTo>
                  <a:pt x="451256" y="118829"/>
                  <a:pt x="449899" y="113878"/>
                  <a:pt x="449294" y="108213"/>
                </a:cubicBezTo>
                <a:close/>
                <a:moveTo>
                  <a:pt x="447595" y="62662"/>
                </a:moveTo>
                <a:cubicBezTo>
                  <a:pt x="440187" y="65682"/>
                  <a:pt x="429083" y="68249"/>
                  <a:pt x="414278" y="70365"/>
                </a:cubicBezTo>
                <a:cubicBezTo>
                  <a:pt x="405893" y="71572"/>
                  <a:pt x="399963" y="72932"/>
                  <a:pt x="396490" y="74445"/>
                </a:cubicBezTo>
                <a:cubicBezTo>
                  <a:pt x="393011" y="75956"/>
                  <a:pt x="390331" y="78167"/>
                  <a:pt x="388443" y="81071"/>
                </a:cubicBezTo>
                <a:cubicBezTo>
                  <a:pt x="386557" y="83984"/>
                  <a:pt x="385610" y="87213"/>
                  <a:pt x="385610" y="90763"/>
                </a:cubicBezTo>
                <a:cubicBezTo>
                  <a:pt x="385610" y="96202"/>
                  <a:pt x="387670" y="100731"/>
                  <a:pt x="391788" y="104360"/>
                </a:cubicBezTo>
                <a:cubicBezTo>
                  <a:pt x="395903" y="107989"/>
                  <a:pt x="401929" y="109800"/>
                  <a:pt x="409859" y="109800"/>
                </a:cubicBezTo>
                <a:cubicBezTo>
                  <a:pt x="417715" y="109800"/>
                  <a:pt x="424707" y="108079"/>
                  <a:pt x="430823" y="104642"/>
                </a:cubicBezTo>
                <a:cubicBezTo>
                  <a:pt x="436943" y="101206"/>
                  <a:pt x="441435" y="96505"/>
                  <a:pt x="444308" y="90536"/>
                </a:cubicBezTo>
                <a:cubicBezTo>
                  <a:pt x="446497" y="85928"/>
                  <a:pt x="447595" y="79127"/>
                  <a:pt x="447595" y="70138"/>
                </a:cubicBezTo>
                <a:close/>
                <a:moveTo>
                  <a:pt x="515920" y="2718"/>
                </a:moveTo>
                <a:lnTo>
                  <a:pt x="599774" y="2718"/>
                </a:lnTo>
                <a:lnTo>
                  <a:pt x="599774" y="106290"/>
                </a:lnTo>
                <a:lnTo>
                  <a:pt x="612807" y="106290"/>
                </a:lnTo>
                <a:lnTo>
                  <a:pt x="612807" y="157165"/>
                </a:lnTo>
                <a:lnTo>
                  <a:pt x="596034" y="157165"/>
                </a:lnTo>
                <a:lnTo>
                  <a:pt x="596034" y="123059"/>
                </a:lnTo>
                <a:lnTo>
                  <a:pt x="501303" y="123059"/>
                </a:lnTo>
                <a:lnTo>
                  <a:pt x="501303" y="157165"/>
                </a:lnTo>
                <a:lnTo>
                  <a:pt x="484535" y="157165"/>
                </a:lnTo>
                <a:lnTo>
                  <a:pt x="484535" y="106290"/>
                </a:lnTo>
                <a:lnTo>
                  <a:pt x="495295" y="106290"/>
                </a:lnTo>
                <a:cubicBezTo>
                  <a:pt x="509648" y="86795"/>
                  <a:pt x="516528" y="52275"/>
                  <a:pt x="515920" y="2718"/>
                </a:cubicBezTo>
                <a:close/>
                <a:moveTo>
                  <a:pt x="532919" y="19602"/>
                </a:moveTo>
                <a:cubicBezTo>
                  <a:pt x="531407" y="58659"/>
                  <a:pt x="525362" y="87551"/>
                  <a:pt x="514789" y="106290"/>
                </a:cubicBezTo>
                <a:lnTo>
                  <a:pt x="579492" y="106290"/>
                </a:lnTo>
                <a:lnTo>
                  <a:pt x="579492" y="19602"/>
                </a:lnTo>
                <a:close/>
                <a:moveTo>
                  <a:pt x="634334" y="169405"/>
                </a:moveTo>
                <a:lnTo>
                  <a:pt x="632066" y="150254"/>
                </a:lnTo>
                <a:cubicBezTo>
                  <a:pt x="636523" y="151462"/>
                  <a:pt x="640415" y="152067"/>
                  <a:pt x="643741" y="152067"/>
                </a:cubicBezTo>
                <a:cubicBezTo>
                  <a:pt x="648270" y="152067"/>
                  <a:pt x="651898" y="151311"/>
                  <a:pt x="654620" y="149799"/>
                </a:cubicBezTo>
                <a:cubicBezTo>
                  <a:pt x="657338" y="148291"/>
                  <a:pt x="659567" y="146174"/>
                  <a:pt x="661305" y="143456"/>
                </a:cubicBezTo>
                <a:cubicBezTo>
                  <a:pt x="662587" y="141414"/>
                  <a:pt x="664661" y="136353"/>
                  <a:pt x="667534" y="128271"/>
                </a:cubicBezTo>
                <a:cubicBezTo>
                  <a:pt x="667912" y="127137"/>
                  <a:pt x="668516" y="125475"/>
                  <a:pt x="669352" y="123285"/>
                </a:cubicBezTo>
                <a:lnTo>
                  <a:pt x="623682" y="2718"/>
                </a:lnTo>
                <a:lnTo>
                  <a:pt x="645664" y="2718"/>
                </a:lnTo>
                <a:lnTo>
                  <a:pt x="670709" y="72406"/>
                </a:lnTo>
                <a:cubicBezTo>
                  <a:pt x="673956" y="81244"/>
                  <a:pt x="676864" y="90536"/>
                  <a:pt x="679435" y="100281"/>
                </a:cubicBezTo>
                <a:cubicBezTo>
                  <a:pt x="681775" y="90914"/>
                  <a:pt x="684569" y="81774"/>
                  <a:pt x="687819" y="72860"/>
                </a:cubicBezTo>
                <a:lnTo>
                  <a:pt x="713542" y="2718"/>
                </a:lnTo>
                <a:lnTo>
                  <a:pt x="733939" y="2718"/>
                </a:lnTo>
                <a:lnTo>
                  <a:pt x="688158" y="125096"/>
                </a:lnTo>
                <a:cubicBezTo>
                  <a:pt x="683247" y="138316"/>
                  <a:pt x="679432" y="147423"/>
                  <a:pt x="676713" y="152406"/>
                </a:cubicBezTo>
                <a:cubicBezTo>
                  <a:pt x="673085" y="159131"/>
                  <a:pt x="668934" y="164059"/>
                  <a:pt x="664250" y="167194"/>
                </a:cubicBezTo>
                <a:cubicBezTo>
                  <a:pt x="659567" y="170330"/>
                  <a:pt x="653976" y="171896"/>
                  <a:pt x="647481" y="171896"/>
                </a:cubicBezTo>
                <a:cubicBezTo>
                  <a:pt x="643551" y="171896"/>
                  <a:pt x="639169" y="171065"/>
                  <a:pt x="634334" y="16940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81745" y="1164911"/>
            <a:ext cx="218452" cy="125777"/>
          </a:xfrm>
          <a:custGeom>
            <a:avLst/>
            <a:gdLst/>
            <a:ahLst/>
            <a:cxnLst/>
            <a:rect l="l" t="t" r="r" b="b"/>
            <a:pathLst>
              <a:path w="218452" h="125777">
                <a:moveTo>
                  <a:pt x="0" y="62888"/>
                </a:moveTo>
                <a:cubicBezTo>
                  <a:pt x="0" y="40601"/>
                  <a:pt x="6192" y="24098"/>
                  <a:pt x="18579" y="13370"/>
                </a:cubicBezTo>
                <a:cubicBezTo>
                  <a:pt x="28930" y="4456"/>
                  <a:pt x="41544" y="0"/>
                  <a:pt x="56429" y="0"/>
                </a:cubicBezTo>
                <a:cubicBezTo>
                  <a:pt x="72973" y="0"/>
                  <a:pt x="86497" y="5417"/>
                  <a:pt x="96998" y="16261"/>
                </a:cubicBezTo>
                <a:cubicBezTo>
                  <a:pt x="107492" y="27100"/>
                  <a:pt x="112745" y="42076"/>
                  <a:pt x="112745" y="61189"/>
                </a:cubicBezTo>
                <a:cubicBezTo>
                  <a:pt x="112745" y="76672"/>
                  <a:pt x="110422" y="88855"/>
                  <a:pt x="105779" y="97729"/>
                </a:cubicBezTo>
                <a:cubicBezTo>
                  <a:pt x="101135" y="106606"/>
                  <a:pt x="94370" y="113501"/>
                  <a:pt x="85494" y="118407"/>
                </a:cubicBezTo>
                <a:cubicBezTo>
                  <a:pt x="76615" y="123322"/>
                  <a:pt x="66927" y="125777"/>
                  <a:pt x="56429" y="125777"/>
                </a:cubicBezTo>
                <a:cubicBezTo>
                  <a:pt x="39582" y="125777"/>
                  <a:pt x="25967" y="120373"/>
                  <a:pt x="15581" y="109573"/>
                </a:cubicBezTo>
                <a:cubicBezTo>
                  <a:pt x="5191" y="98769"/>
                  <a:pt x="0" y="83207"/>
                  <a:pt x="0" y="62888"/>
                </a:cubicBezTo>
                <a:close/>
                <a:moveTo>
                  <a:pt x="20963" y="62888"/>
                </a:moveTo>
                <a:cubicBezTo>
                  <a:pt x="20963" y="78297"/>
                  <a:pt x="24325" y="89834"/>
                  <a:pt x="31046" y="97501"/>
                </a:cubicBezTo>
                <a:cubicBezTo>
                  <a:pt x="37770" y="105170"/>
                  <a:pt x="46231" y="109004"/>
                  <a:pt x="56429" y="109004"/>
                </a:cubicBezTo>
                <a:cubicBezTo>
                  <a:pt x="66550" y="109004"/>
                  <a:pt x="74974" y="105156"/>
                  <a:pt x="81698" y="97448"/>
                </a:cubicBezTo>
                <a:cubicBezTo>
                  <a:pt x="88423" y="89741"/>
                  <a:pt x="91786" y="77994"/>
                  <a:pt x="91786" y="62208"/>
                </a:cubicBezTo>
                <a:cubicBezTo>
                  <a:pt x="91786" y="47325"/>
                  <a:pt x="88405" y="36046"/>
                  <a:pt x="81640" y="28382"/>
                </a:cubicBezTo>
                <a:cubicBezTo>
                  <a:pt x="74880" y="20713"/>
                  <a:pt x="66478" y="16881"/>
                  <a:pt x="56429" y="16881"/>
                </a:cubicBezTo>
                <a:cubicBezTo>
                  <a:pt x="46231" y="16881"/>
                  <a:pt x="37770" y="20696"/>
                  <a:pt x="31046" y="28328"/>
                </a:cubicBezTo>
                <a:cubicBezTo>
                  <a:pt x="24325" y="35956"/>
                  <a:pt x="20963" y="47480"/>
                  <a:pt x="20963" y="62888"/>
                </a:cubicBezTo>
                <a:close/>
                <a:moveTo>
                  <a:pt x="120657" y="2718"/>
                </a:moveTo>
                <a:lnTo>
                  <a:pt x="218452" y="2718"/>
                </a:lnTo>
                <a:lnTo>
                  <a:pt x="218452" y="19602"/>
                </a:lnTo>
                <a:lnTo>
                  <a:pt x="179698" y="19602"/>
                </a:lnTo>
                <a:lnTo>
                  <a:pt x="179698" y="123059"/>
                </a:lnTo>
                <a:lnTo>
                  <a:pt x="159415" y="123059"/>
                </a:lnTo>
                <a:lnTo>
                  <a:pt x="159415" y="19602"/>
                </a:lnTo>
                <a:lnTo>
                  <a:pt x="120657" y="196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883209" y="1167629"/>
            <a:ext cx="69231" cy="120341"/>
          </a:xfrm>
          <a:custGeom>
            <a:avLst/>
            <a:gdLst/>
            <a:ahLst/>
            <a:cxnLst/>
            <a:rect l="l" t="t" r="r" b="b"/>
            <a:pathLst>
              <a:path w="69231" h="120341">
                <a:moveTo>
                  <a:pt x="0" y="0"/>
                </a:moveTo>
                <a:lnTo>
                  <a:pt x="69232" y="0"/>
                </a:lnTo>
                <a:lnTo>
                  <a:pt x="69232" y="16884"/>
                </a:lnTo>
                <a:lnTo>
                  <a:pt x="20394" y="16884"/>
                </a:lnTo>
                <a:lnTo>
                  <a:pt x="20394" y="120341"/>
                </a:lnTo>
                <a:lnTo>
                  <a:pt x="0" y="12034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46036" y="1264761"/>
            <a:ext cx="23205" cy="23209"/>
          </a:xfrm>
          <a:custGeom>
            <a:avLst/>
            <a:gdLst/>
            <a:ahLst/>
            <a:cxnLst/>
            <a:rect l="l" t="t" r="r" b="b"/>
            <a:pathLst>
              <a:path w="23205" h="23209">
                <a:moveTo>
                  <a:pt x="0" y="23209"/>
                </a:moveTo>
                <a:lnTo>
                  <a:pt x="0" y="0"/>
                </a:lnTo>
                <a:lnTo>
                  <a:pt x="23206" y="0"/>
                </a:lnTo>
                <a:lnTo>
                  <a:pt x="23206" y="232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72086" y="1121736"/>
            <a:ext cx="1343546" cy="212349"/>
          </a:xfrm>
          <a:custGeom>
            <a:avLst/>
            <a:gdLst/>
            <a:ahLst/>
            <a:cxnLst/>
            <a:rect l="l" t="t" r="r" b="b"/>
            <a:pathLst>
              <a:path w="1343546" h="212349">
                <a:moveTo>
                  <a:pt x="0" y="112"/>
                </a:moveTo>
                <a:lnTo>
                  <a:pt x="21985" y="112"/>
                </a:lnTo>
                <a:lnTo>
                  <a:pt x="21985" y="72863"/>
                </a:lnTo>
                <a:cubicBezTo>
                  <a:pt x="32030" y="72863"/>
                  <a:pt x="39094" y="70917"/>
                  <a:pt x="43175" y="67024"/>
                </a:cubicBezTo>
                <a:cubicBezTo>
                  <a:pt x="47254" y="63137"/>
                  <a:pt x="52466" y="53787"/>
                  <a:pt x="58814" y="38981"/>
                </a:cubicBezTo>
                <a:cubicBezTo>
                  <a:pt x="63418" y="28101"/>
                  <a:pt x="67216" y="20411"/>
                  <a:pt x="70201" y="15919"/>
                </a:cubicBezTo>
                <a:cubicBezTo>
                  <a:pt x="73185" y="11426"/>
                  <a:pt x="77434" y="7650"/>
                  <a:pt x="82948" y="4590"/>
                </a:cubicBezTo>
                <a:cubicBezTo>
                  <a:pt x="88463" y="1530"/>
                  <a:pt x="94541" y="0"/>
                  <a:pt x="101193" y="0"/>
                </a:cubicBezTo>
                <a:cubicBezTo>
                  <a:pt x="109653" y="0"/>
                  <a:pt x="114110" y="76"/>
                  <a:pt x="114560" y="223"/>
                </a:cubicBezTo>
                <a:lnTo>
                  <a:pt x="114560" y="19263"/>
                </a:lnTo>
                <a:cubicBezTo>
                  <a:pt x="113804" y="19263"/>
                  <a:pt x="112332" y="19228"/>
                  <a:pt x="110142" y="19148"/>
                </a:cubicBezTo>
                <a:cubicBezTo>
                  <a:pt x="107727" y="19076"/>
                  <a:pt x="106255" y="19037"/>
                  <a:pt x="105725" y="19037"/>
                </a:cubicBezTo>
                <a:cubicBezTo>
                  <a:pt x="98699" y="19037"/>
                  <a:pt x="93485" y="20736"/>
                  <a:pt x="90083" y="24134"/>
                </a:cubicBezTo>
                <a:cubicBezTo>
                  <a:pt x="86613" y="27532"/>
                  <a:pt x="82646" y="34786"/>
                  <a:pt x="78189" y="45893"/>
                </a:cubicBezTo>
                <a:cubicBezTo>
                  <a:pt x="72599" y="59944"/>
                  <a:pt x="67876" y="68800"/>
                  <a:pt x="64022" y="72461"/>
                </a:cubicBezTo>
                <a:cubicBezTo>
                  <a:pt x="60174" y="76129"/>
                  <a:pt x="55563" y="79052"/>
                  <a:pt x="50198" y="81248"/>
                </a:cubicBezTo>
                <a:cubicBezTo>
                  <a:pt x="60927" y="84193"/>
                  <a:pt x="71504" y="94089"/>
                  <a:pt x="81926" y="110934"/>
                </a:cubicBezTo>
                <a:lnTo>
                  <a:pt x="116147" y="166234"/>
                </a:lnTo>
                <a:lnTo>
                  <a:pt x="88838" y="166234"/>
                </a:lnTo>
                <a:lnTo>
                  <a:pt x="61075" y="121133"/>
                </a:lnTo>
                <a:cubicBezTo>
                  <a:pt x="53446" y="108670"/>
                  <a:pt x="47066" y="100109"/>
                  <a:pt x="41926" y="95464"/>
                </a:cubicBezTo>
                <a:cubicBezTo>
                  <a:pt x="36788" y="90820"/>
                  <a:pt x="30144" y="88499"/>
                  <a:pt x="21985" y="88499"/>
                </a:cubicBezTo>
                <a:lnTo>
                  <a:pt x="21985" y="166234"/>
                </a:lnTo>
                <a:lnTo>
                  <a:pt x="0" y="166234"/>
                </a:lnTo>
                <a:close/>
                <a:moveTo>
                  <a:pt x="132239" y="212349"/>
                </a:moveTo>
                <a:lnTo>
                  <a:pt x="132239" y="45893"/>
                </a:lnTo>
                <a:lnTo>
                  <a:pt x="150826" y="45893"/>
                </a:lnTo>
                <a:lnTo>
                  <a:pt x="150826" y="61528"/>
                </a:lnTo>
                <a:cubicBezTo>
                  <a:pt x="155203" y="55411"/>
                  <a:pt x="160150" y="50818"/>
                  <a:pt x="165669" y="47761"/>
                </a:cubicBezTo>
                <a:cubicBezTo>
                  <a:pt x="171184" y="44705"/>
                  <a:pt x="177869" y="43175"/>
                  <a:pt x="185725" y="43175"/>
                </a:cubicBezTo>
                <a:cubicBezTo>
                  <a:pt x="196000" y="43175"/>
                  <a:pt x="205063" y="45818"/>
                  <a:pt x="212918" y="51106"/>
                </a:cubicBezTo>
                <a:cubicBezTo>
                  <a:pt x="220777" y="56394"/>
                  <a:pt x="226707" y="63853"/>
                  <a:pt x="230710" y="73483"/>
                </a:cubicBezTo>
                <a:cubicBezTo>
                  <a:pt x="234717" y="83116"/>
                  <a:pt x="236718" y="93672"/>
                  <a:pt x="236718" y="105156"/>
                </a:cubicBezTo>
                <a:cubicBezTo>
                  <a:pt x="236718" y="117467"/>
                  <a:pt x="234508" y="128556"/>
                  <a:pt x="230091" y="138412"/>
                </a:cubicBezTo>
                <a:cubicBezTo>
                  <a:pt x="225671" y="148274"/>
                  <a:pt x="219252" y="155829"/>
                  <a:pt x="210827" y="161075"/>
                </a:cubicBezTo>
                <a:cubicBezTo>
                  <a:pt x="202403" y="166323"/>
                  <a:pt x="193543" y="168952"/>
                  <a:pt x="184252" y="168952"/>
                </a:cubicBezTo>
                <a:cubicBezTo>
                  <a:pt x="177451" y="168952"/>
                  <a:pt x="171354" y="167515"/>
                  <a:pt x="165954" y="164647"/>
                </a:cubicBezTo>
                <a:cubicBezTo>
                  <a:pt x="160554" y="161776"/>
                  <a:pt x="156111" y="158152"/>
                  <a:pt x="152637" y="153770"/>
                </a:cubicBezTo>
                <a:lnTo>
                  <a:pt x="152637" y="212349"/>
                </a:lnTo>
                <a:close/>
                <a:moveTo>
                  <a:pt x="150711" y="106740"/>
                </a:moveTo>
                <a:cubicBezTo>
                  <a:pt x="150711" y="122227"/>
                  <a:pt x="153843" y="133671"/>
                  <a:pt x="160118" y="141073"/>
                </a:cubicBezTo>
                <a:cubicBezTo>
                  <a:pt x="166389" y="148478"/>
                  <a:pt x="173978" y="152179"/>
                  <a:pt x="182892" y="152179"/>
                </a:cubicBezTo>
                <a:cubicBezTo>
                  <a:pt x="191956" y="152179"/>
                  <a:pt x="199722" y="148345"/>
                  <a:pt x="206180" y="140676"/>
                </a:cubicBezTo>
                <a:cubicBezTo>
                  <a:pt x="212638" y="133009"/>
                  <a:pt x="215867" y="121133"/>
                  <a:pt x="215867" y="105040"/>
                </a:cubicBezTo>
                <a:cubicBezTo>
                  <a:pt x="215867" y="89709"/>
                  <a:pt x="212714" y="78224"/>
                  <a:pt x="206410" y="70595"/>
                </a:cubicBezTo>
                <a:cubicBezTo>
                  <a:pt x="200099" y="62968"/>
                  <a:pt x="192560" y="59148"/>
                  <a:pt x="183799" y="59148"/>
                </a:cubicBezTo>
                <a:cubicBezTo>
                  <a:pt x="175112" y="59148"/>
                  <a:pt x="167426" y="63209"/>
                  <a:pt x="160740" y="71331"/>
                </a:cubicBezTo>
                <a:cubicBezTo>
                  <a:pt x="154051" y="79455"/>
                  <a:pt x="150711" y="91256"/>
                  <a:pt x="150711" y="106740"/>
                </a:cubicBezTo>
                <a:close/>
                <a:moveTo>
                  <a:pt x="339833" y="151388"/>
                </a:moveTo>
                <a:cubicBezTo>
                  <a:pt x="332281" y="157810"/>
                  <a:pt x="325013" y="162341"/>
                  <a:pt x="318021" y="164984"/>
                </a:cubicBezTo>
                <a:cubicBezTo>
                  <a:pt x="311034" y="167627"/>
                  <a:pt x="303534" y="168952"/>
                  <a:pt x="295528" y="168952"/>
                </a:cubicBezTo>
                <a:cubicBezTo>
                  <a:pt x="282309" y="168952"/>
                  <a:pt x="272146" y="165718"/>
                  <a:pt x="265043" y="159264"/>
                </a:cubicBezTo>
                <a:cubicBezTo>
                  <a:pt x="257944" y="152805"/>
                  <a:pt x="254394" y="144551"/>
                  <a:pt x="254394" y="134507"/>
                </a:cubicBezTo>
                <a:cubicBezTo>
                  <a:pt x="254394" y="128610"/>
                  <a:pt x="255734" y="123228"/>
                  <a:pt x="258416" y="118358"/>
                </a:cubicBezTo>
                <a:cubicBezTo>
                  <a:pt x="261097" y="113483"/>
                  <a:pt x="264607" y="109573"/>
                  <a:pt x="268953" y="106628"/>
                </a:cubicBezTo>
                <a:cubicBezTo>
                  <a:pt x="273298" y="103684"/>
                  <a:pt x="278190" y="101455"/>
                  <a:pt x="283631" y="99942"/>
                </a:cubicBezTo>
                <a:cubicBezTo>
                  <a:pt x="287636" y="98885"/>
                  <a:pt x="293678" y="97866"/>
                  <a:pt x="301760" y="96883"/>
                </a:cubicBezTo>
                <a:cubicBezTo>
                  <a:pt x="318225" y="94921"/>
                  <a:pt x="330351" y="92578"/>
                  <a:pt x="338134" y="89860"/>
                </a:cubicBezTo>
                <a:cubicBezTo>
                  <a:pt x="338206" y="87066"/>
                  <a:pt x="338246" y="85288"/>
                  <a:pt x="338246" y="84531"/>
                </a:cubicBezTo>
                <a:cubicBezTo>
                  <a:pt x="338246" y="76223"/>
                  <a:pt x="336317" y="70369"/>
                  <a:pt x="332467" y="66967"/>
                </a:cubicBezTo>
                <a:cubicBezTo>
                  <a:pt x="327255" y="62363"/>
                  <a:pt x="319511" y="60056"/>
                  <a:pt x="309240" y="60056"/>
                </a:cubicBezTo>
                <a:cubicBezTo>
                  <a:pt x="299643" y="60056"/>
                  <a:pt x="292561" y="61736"/>
                  <a:pt x="287993" y="65099"/>
                </a:cubicBezTo>
                <a:cubicBezTo>
                  <a:pt x="283421" y="68461"/>
                  <a:pt x="280041" y="74408"/>
                  <a:pt x="277852" y="82947"/>
                </a:cubicBezTo>
                <a:lnTo>
                  <a:pt x="257904" y="80226"/>
                </a:lnTo>
                <a:cubicBezTo>
                  <a:pt x="259719" y="71690"/>
                  <a:pt x="262704" y="64797"/>
                  <a:pt x="266862" y="59548"/>
                </a:cubicBezTo>
                <a:cubicBezTo>
                  <a:pt x="271012" y="54295"/>
                  <a:pt x="277017" y="50256"/>
                  <a:pt x="284876" y="47423"/>
                </a:cubicBezTo>
                <a:cubicBezTo>
                  <a:pt x="292732" y="44590"/>
                  <a:pt x="301835" y="43175"/>
                  <a:pt x="312185" y="43175"/>
                </a:cubicBezTo>
                <a:cubicBezTo>
                  <a:pt x="322460" y="43175"/>
                  <a:pt x="330805" y="44382"/>
                  <a:pt x="337227" y="46797"/>
                </a:cubicBezTo>
                <a:cubicBezTo>
                  <a:pt x="343646" y="49215"/>
                  <a:pt x="348369" y="52258"/>
                  <a:pt x="351389" y="55919"/>
                </a:cubicBezTo>
                <a:cubicBezTo>
                  <a:pt x="354413" y="59583"/>
                  <a:pt x="356530" y="64214"/>
                  <a:pt x="357737" y="69800"/>
                </a:cubicBezTo>
                <a:cubicBezTo>
                  <a:pt x="358420" y="73274"/>
                  <a:pt x="358759" y="79545"/>
                  <a:pt x="358759" y="88610"/>
                </a:cubicBezTo>
                <a:lnTo>
                  <a:pt x="358759" y="115809"/>
                </a:lnTo>
                <a:cubicBezTo>
                  <a:pt x="358759" y="134770"/>
                  <a:pt x="359195" y="146761"/>
                  <a:pt x="360062" y="151783"/>
                </a:cubicBezTo>
                <a:cubicBezTo>
                  <a:pt x="360929" y="156806"/>
                  <a:pt x="362646" y="161625"/>
                  <a:pt x="365217" y="166234"/>
                </a:cubicBezTo>
                <a:lnTo>
                  <a:pt x="343913" y="166234"/>
                </a:lnTo>
                <a:cubicBezTo>
                  <a:pt x="341795" y="162004"/>
                  <a:pt x="340438" y="157053"/>
                  <a:pt x="339833" y="151388"/>
                </a:cubicBezTo>
                <a:close/>
                <a:moveTo>
                  <a:pt x="338134" y="105837"/>
                </a:moveTo>
                <a:cubicBezTo>
                  <a:pt x="330729" y="108857"/>
                  <a:pt x="319627" y="111424"/>
                  <a:pt x="304816" y="113540"/>
                </a:cubicBezTo>
                <a:cubicBezTo>
                  <a:pt x="296432" y="114747"/>
                  <a:pt x="290503" y="116107"/>
                  <a:pt x="287028" y="117620"/>
                </a:cubicBezTo>
                <a:cubicBezTo>
                  <a:pt x="283551" y="119131"/>
                  <a:pt x="280868" y="121342"/>
                  <a:pt x="278986" y="124246"/>
                </a:cubicBezTo>
                <a:cubicBezTo>
                  <a:pt x="277097" y="127159"/>
                  <a:pt x="276149" y="130388"/>
                  <a:pt x="276149" y="133938"/>
                </a:cubicBezTo>
                <a:cubicBezTo>
                  <a:pt x="276149" y="139377"/>
                  <a:pt x="278209" y="143906"/>
                  <a:pt x="282326" y="147535"/>
                </a:cubicBezTo>
                <a:cubicBezTo>
                  <a:pt x="286445" y="151164"/>
                  <a:pt x="292469" y="152975"/>
                  <a:pt x="300399" y="152975"/>
                </a:cubicBezTo>
                <a:cubicBezTo>
                  <a:pt x="308257" y="152975"/>
                  <a:pt x="315245" y="151254"/>
                  <a:pt x="321361" y="147817"/>
                </a:cubicBezTo>
                <a:cubicBezTo>
                  <a:pt x="327481" y="144381"/>
                  <a:pt x="331978" y="139680"/>
                  <a:pt x="334847" y="133711"/>
                </a:cubicBezTo>
                <a:cubicBezTo>
                  <a:pt x="337039" y="129103"/>
                  <a:pt x="338134" y="122302"/>
                  <a:pt x="338134" y="113313"/>
                </a:cubicBezTo>
                <a:close/>
                <a:moveTo>
                  <a:pt x="468897" y="122155"/>
                </a:moveTo>
                <a:lnTo>
                  <a:pt x="488957" y="124758"/>
                </a:lnTo>
                <a:cubicBezTo>
                  <a:pt x="486764" y="138586"/>
                  <a:pt x="481155" y="149404"/>
                  <a:pt x="472129" y="157222"/>
                </a:cubicBezTo>
                <a:cubicBezTo>
                  <a:pt x="463101" y="165042"/>
                  <a:pt x="452013" y="168952"/>
                  <a:pt x="438869" y="168952"/>
                </a:cubicBezTo>
                <a:cubicBezTo>
                  <a:pt x="422402" y="168952"/>
                  <a:pt x="409163" y="163570"/>
                  <a:pt x="399150" y="152802"/>
                </a:cubicBezTo>
                <a:cubicBezTo>
                  <a:pt x="389139" y="142038"/>
                  <a:pt x="384135" y="126609"/>
                  <a:pt x="384135" y="106517"/>
                </a:cubicBezTo>
                <a:cubicBezTo>
                  <a:pt x="384135" y="93520"/>
                  <a:pt x="386291" y="82152"/>
                  <a:pt x="390597" y="72407"/>
                </a:cubicBezTo>
                <a:cubicBezTo>
                  <a:pt x="394903" y="62662"/>
                  <a:pt x="401458" y="55354"/>
                  <a:pt x="410256" y="50479"/>
                </a:cubicBezTo>
                <a:cubicBezTo>
                  <a:pt x="419058" y="45612"/>
                  <a:pt x="428630" y="43175"/>
                  <a:pt x="438981" y="43175"/>
                </a:cubicBezTo>
                <a:cubicBezTo>
                  <a:pt x="452053" y="43175"/>
                  <a:pt x="462741" y="46479"/>
                  <a:pt x="471054" y="53086"/>
                </a:cubicBezTo>
                <a:cubicBezTo>
                  <a:pt x="479362" y="59699"/>
                  <a:pt x="484690" y="69084"/>
                  <a:pt x="487030" y="81248"/>
                </a:cubicBezTo>
                <a:lnTo>
                  <a:pt x="467198" y="84305"/>
                </a:lnTo>
                <a:cubicBezTo>
                  <a:pt x="465308" y="76219"/>
                  <a:pt x="461967" y="70138"/>
                  <a:pt x="457171" y="66064"/>
                </a:cubicBezTo>
                <a:cubicBezTo>
                  <a:pt x="452373" y="61985"/>
                  <a:pt x="446573" y="59944"/>
                  <a:pt x="439776" y="59944"/>
                </a:cubicBezTo>
                <a:cubicBezTo>
                  <a:pt x="429502" y="59944"/>
                  <a:pt x="421154" y="63627"/>
                  <a:pt x="414735" y="70992"/>
                </a:cubicBezTo>
                <a:cubicBezTo>
                  <a:pt x="408313" y="78362"/>
                  <a:pt x="405101" y="90011"/>
                  <a:pt x="405101" y="105951"/>
                </a:cubicBezTo>
                <a:cubicBezTo>
                  <a:pt x="405101" y="122116"/>
                  <a:pt x="408201" y="133862"/>
                  <a:pt x="414392" y="141188"/>
                </a:cubicBezTo>
                <a:cubicBezTo>
                  <a:pt x="420589" y="148517"/>
                  <a:pt x="428671" y="152179"/>
                  <a:pt x="438643" y="152179"/>
                </a:cubicBezTo>
                <a:cubicBezTo>
                  <a:pt x="446649" y="152179"/>
                  <a:pt x="453338" y="149724"/>
                  <a:pt x="458701" y="144813"/>
                </a:cubicBezTo>
                <a:cubicBezTo>
                  <a:pt x="464062" y="139907"/>
                  <a:pt x="467461" y="132351"/>
                  <a:pt x="468897" y="122155"/>
                </a:cubicBezTo>
                <a:close/>
                <a:moveTo>
                  <a:pt x="506521" y="45893"/>
                </a:moveTo>
                <a:lnTo>
                  <a:pt x="526915" y="45893"/>
                </a:lnTo>
                <a:lnTo>
                  <a:pt x="526915" y="95976"/>
                </a:lnTo>
                <a:lnTo>
                  <a:pt x="583460" y="95976"/>
                </a:lnTo>
                <a:lnTo>
                  <a:pt x="583460" y="45893"/>
                </a:lnTo>
                <a:lnTo>
                  <a:pt x="603858" y="45893"/>
                </a:lnTo>
                <a:lnTo>
                  <a:pt x="603858" y="166234"/>
                </a:lnTo>
                <a:lnTo>
                  <a:pt x="583460" y="166234"/>
                </a:lnTo>
                <a:lnTo>
                  <a:pt x="583460" y="112864"/>
                </a:lnTo>
                <a:lnTo>
                  <a:pt x="526915" y="112864"/>
                </a:lnTo>
                <a:lnTo>
                  <a:pt x="526915" y="166234"/>
                </a:lnTo>
                <a:lnTo>
                  <a:pt x="506521" y="166234"/>
                </a:lnTo>
                <a:close/>
                <a:moveTo>
                  <a:pt x="626973" y="106063"/>
                </a:moveTo>
                <a:cubicBezTo>
                  <a:pt x="626973" y="83776"/>
                  <a:pt x="633169" y="67273"/>
                  <a:pt x="645553" y="56545"/>
                </a:cubicBezTo>
                <a:cubicBezTo>
                  <a:pt x="655906" y="47631"/>
                  <a:pt x="668521" y="43175"/>
                  <a:pt x="683403" y="43175"/>
                </a:cubicBezTo>
                <a:cubicBezTo>
                  <a:pt x="699944" y="43175"/>
                  <a:pt x="713470" y="48592"/>
                  <a:pt x="723972" y="59436"/>
                </a:cubicBezTo>
                <a:cubicBezTo>
                  <a:pt x="734469" y="70275"/>
                  <a:pt x="739718" y="85251"/>
                  <a:pt x="739718" y="104364"/>
                </a:cubicBezTo>
                <a:cubicBezTo>
                  <a:pt x="739718" y="119847"/>
                  <a:pt x="737399" y="132030"/>
                  <a:pt x="732752" y="140904"/>
                </a:cubicBezTo>
                <a:cubicBezTo>
                  <a:pt x="728108" y="149781"/>
                  <a:pt x="721347" y="156676"/>
                  <a:pt x="712465" y="161582"/>
                </a:cubicBezTo>
                <a:cubicBezTo>
                  <a:pt x="703588" y="166497"/>
                  <a:pt x="693901" y="168952"/>
                  <a:pt x="683403" y="168952"/>
                </a:cubicBezTo>
                <a:cubicBezTo>
                  <a:pt x="666555" y="168952"/>
                  <a:pt x="652939" y="163548"/>
                  <a:pt x="642554" y="152748"/>
                </a:cubicBezTo>
                <a:cubicBezTo>
                  <a:pt x="632164" y="141944"/>
                  <a:pt x="626973" y="126382"/>
                  <a:pt x="626973" y="106063"/>
                </a:cubicBezTo>
                <a:close/>
                <a:moveTo>
                  <a:pt x="647935" y="106063"/>
                </a:moveTo>
                <a:cubicBezTo>
                  <a:pt x="647935" y="121472"/>
                  <a:pt x="651298" y="133009"/>
                  <a:pt x="658023" y="140676"/>
                </a:cubicBezTo>
                <a:cubicBezTo>
                  <a:pt x="664744" y="148345"/>
                  <a:pt x="673208" y="152179"/>
                  <a:pt x="683403" y="152179"/>
                </a:cubicBezTo>
                <a:cubicBezTo>
                  <a:pt x="693522" y="152179"/>
                  <a:pt x="701947" y="148331"/>
                  <a:pt x="708674" y="140623"/>
                </a:cubicBezTo>
                <a:cubicBezTo>
                  <a:pt x="715397" y="132916"/>
                  <a:pt x="718758" y="121169"/>
                  <a:pt x="718758" y="105383"/>
                </a:cubicBezTo>
                <a:cubicBezTo>
                  <a:pt x="718758" y="90500"/>
                  <a:pt x="715379" y="79221"/>
                  <a:pt x="708617" y="71557"/>
                </a:cubicBezTo>
                <a:cubicBezTo>
                  <a:pt x="701853" y="63888"/>
                  <a:pt x="693451" y="60056"/>
                  <a:pt x="683403" y="60056"/>
                </a:cubicBezTo>
                <a:cubicBezTo>
                  <a:pt x="673208" y="60056"/>
                  <a:pt x="664744" y="63871"/>
                  <a:pt x="658023" y="71503"/>
                </a:cubicBezTo>
                <a:cubicBezTo>
                  <a:pt x="651298" y="79131"/>
                  <a:pt x="647935" y="90655"/>
                  <a:pt x="647935" y="106063"/>
                </a:cubicBezTo>
                <a:close/>
                <a:moveTo>
                  <a:pt x="858359" y="45893"/>
                </a:moveTo>
                <a:lnTo>
                  <a:pt x="858359" y="166234"/>
                </a:lnTo>
                <a:lnTo>
                  <a:pt x="838077" y="166234"/>
                </a:lnTo>
                <a:lnTo>
                  <a:pt x="838077" y="119319"/>
                </a:lnTo>
                <a:lnTo>
                  <a:pt x="826294" y="119319"/>
                </a:lnTo>
                <a:cubicBezTo>
                  <a:pt x="819116" y="119319"/>
                  <a:pt x="813769" y="120244"/>
                  <a:pt x="810261" y="122094"/>
                </a:cubicBezTo>
                <a:cubicBezTo>
                  <a:pt x="806746" y="123944"/>
                  <a:pt x="801627" y="129896"/>
                  <a:pt x="794906" y="139946"/>
                </a:cubicBezTo>
                <a:lnTo>
                  <a:pt x="777114" y="166234"/>
                </a:lnTo>
                <a:lnTo>
                  <a:pt x="751843" y="166234"/>
                </a:lnTo>
                <a:lnTo>
                  <a:pt x="773828" y="133823"/>
                </a:lnTo>
                <a:cubicBezTo>
                  <a:pt x="780553" y="123927"/>
                  <a:pt x="787238" y="118336"/>
                  <a:pt x="793884" y="117055"/>
                </a:cubicBezTo>
                <a:cubicBezTo>
                  <a:pt x="782252" y="115470"/>
                  <a:pt x="773618" y="111276"/>
                  <a:pt x="767992" y="104475"/>
                </a:cubicBezTo>
                <a:cubicBezTo>
                  <a:pt x="762362" y="97678"/>
                  <a:pt x="759550" y="89860"/>
                  <a:pt x="759550" y="81018"/>
                </a:cubicBezTo>
                <a:cubicBezTo>
                  <a:pt x="759550" y="70595"/>
                  <a:pt x="763230" y="62132"/>
                  <a:pt x="770598" y="55637"/>
                </a:cubicBezTo>
                <a:cubicBezTo>
                  <a:pt x="777964" y="49144"/>
                  <a:pt x="788635" y="45893"/>
                  <a:pt x="802610" y="45893"/>
                </a:cubicBezTo>
                <a:close/>
                <a:moveTo>
                  <a:pt x="838077" y="62777"/>
                </a:moveTo>
                <a:lnTo>
                  <a:pt x="809068" y="62777"/>
                </a:lnTo>
                <a:cubicBezTo>
                  <a:pt x="796904" y="62777"/>
                  <a:pt x="789066" y="64667"/>
                  <a:pt x="785556" y="68439"/>
                </a:cubicBezTo>
                <a:cubicBezTo>
                  <a:pt x="782044" y="72220"/>
                  <a:pt x="780286" y="76637"/>
                  <a:pt x="780286" y="81698"/>
                </a:cubicBezTo>
                <a:cubicBezTo>
                  <a:pt x="780286" y="88877"/>
                  <a:pt x="782871" y="94147"/>
                  <a:pt x="788052" y="97509"/>
                </a:cubicBezTo>
                <a:cubicBezTo>
                  <a:pt x="793225" y="100868"/>
                  <a:pt x="802383" y="102550"/>
                  <a:pt x="815527" y="102550"/>
                </a:cubicBezTo>
                <a:lnTo>
                  <a:pt x="838077" y="102550"/>
                </a:lnTo>
                <a:close/>
                <a:moveTo>
                  <a:pt x="889294" y="212349"/>
                </a:moveTo>
                <a:lnTo>
                  <a:pt x="889294" y="45893"/>
                </a:lnTo>
                <a:lnTo>
                  <a:pt x="907878" y="45893"/>
                </a:lnTo>
                <a:lnTo>
                  <a:pt x="907878" y="61528"/>
                </a:lnTo>
                <a:cubicBezTo>
                  <a:pt x="912259" y="55411"/>
                  <a:pt x="917204" y="50818"/>
                  <a:pt x="922720" y="47761"/>
                </a:cubicBezTo>
                <a:cubicBezTo>
                  <a:pt x="928236" y="44705"/>
                  <a:pt x="934921" y="43175"/>
                  <a:pt x="942780" y="43175"/>
                </a:cubicBezTo>
                <a:cubicBezTo>
                  <a:pt x="953050" y="43175"/>
                  <a:pt x="962116" y="45818"/>
                  <a:pt x="969971" y="51106"/>
                </a:cubicBezTo>
                <a:cubicBezTo>
                  <a:pt x="977829" y="56394"/>
                  <a:pt x="983758" y="63853"/>
                  <a:pt x="987762" y="73483"/>
                </a:cubicBezTo>
                <a:cubicBezTo>
                  <a:pt x="991769" y="83116"/>
                  <a:pt x="993770" y="93672"/>
                  <a:pt x="993770" y="105156"/>
                </a:cubicBezTo>
                <a:cubicBezTo>
                  <a:pt x="993770" y="117467"/>
                  <a:pt x="991559" y="128556"/>
                  <a:pt x="987142" y="138412"/>
                </a:cubicBezTo>
                <a:cubicBezTo>
                  <a:pt x="982721" y="148274"/>
                  <a:pt x="976303" y="155829"/>
                  <a:pt x="967879" y="161075"/>
                </a:cubicBezTo>
                <a:cubicBezTo>
                  <a:pt x="959455" y="166323"/>
                  <a:pt x="950595" y="168952"/>
                  <a:pt x="941307" y="168952"/>
                </a:cubicBezTo>
                <a:cubicBezTo>
                  <a:pt x="934507" y="168952"/>
                  <a:pt x="928405" y="167515"/>
                  <a:pt x="923005" y="164647"/>
                </a:cubicBezTo>
                <a:cubicBezTo>
                  <a:pt x="917605" y="161776"/>
                  <a:pt x="913162" y="158152"/>
                  <a:pt x="909689" y="153770"/>
                </a:cubicBezTo>
                <a:lnTo>
                  <a:pt x="909689" y="212349"/>
                </a:lnTo>
                <a:close/>
                <a:moveTo>
                  <a:pt x="907762" y="106740"/>
                </a:moveTo>
                <a:cubicBezTo>
                  <a:pt x="907762" y="122227"/>
                  <a:pt x="910898" y="133671"/>
                  <a:pt x="917169" y="141073"/>
                </a:cubicBezTo>
                <a:cubicBezTo>
                  <a:pt x="923440" y="148478"/>
                  <a:pt x="931032" y="152179"/>
                  <a:pt x="939946" y="152179"/>
                </a:cubicBezTo>
                <a:cubicBezTo>
                  <a:pt x="949008" y="152179"/>
                  <a:pt x="956772" y="148345"/>
                  <a:pt x="963235" y="140676"/>
                </a:cubicBezTo>
                <a:cubicBezTo>
                  <a:pt x="969690" y="133009"/>
                  <a:pt x="972922" y="121133"/>
                  <a:pt x="972922" y="105040"/>
                </a:cubicBezTo>
                <a:cubicBezTo>
                  <a:pt x="972922" y="89709"/>
                  <a:pt x="969769" y="78224"/>
                  <a:pt x="963462" y="70595"/>
                </a:cubicBezTo>
                <a:cubicBezTo>
                  <a:pt x="957151" y="62968"/>
                  <a:pt x="949612" y="59148"/>
                  <a:pt x="940849" y="59148"/>
                </a:cubicBezTo>
                <a:cubicBezTo>
                  <a:pt x="932166" y="59148"/>
                  <a:pt x="924476" y="63209"/>
                  <a:pt x="917791" y="71331"/>
                </a:cubicBezTo>
                <a:cubicBezTo>
                  <a:pt x="911104" y="79455"/>
                  <a:pt x="907762" y="91256"/>
                  <a:pt x="907762" y="106740"/>
                </a:cubicBezTo>
                <a:close/>
                <a:moveTo>
                  <a:pt x="1096884" y="122155"/>
                </a:moveTo>
                <a:lnTo>
                  <a:pt x="1116944" y="124758"/>
                </a:lnTo>
                <a:cubicBezTo>
                  <a:pt x="1114752" y="138586"/>
                  <a:pt x="1109142" y="149404"/>
                  <a:pt x="1100118" y="157222"/>
                </a:cubicBezTo>
                <a:cubicBezTo>
                  <a:pt x="1091089" y="165042"/>
                  <a:pt x="1080001" y="168952"/>
                  <a:pt x="1066858" y="168952"/>
                </a:cubicBezTo>
                <a:cubicBezTo>
                  <a:pt x="1050391" y="168952"/>
                  <a:pt x="1037150" y="163570"/>
                  <a:pt x="1027138" y="152802"/>
                </a:cubicBezTo>
                <a:cubicBezTo>
                  <a:pt x="1017127" y="142038"/>
                  <a:pt x="1012123" y="126609"/>
                  <a:pt x="1012123" y="106517"/>
                </a:cubicBezTo>
                <a:cubicBezTo>
                  <a:pt x="1012123" y="93520"/>
                  <a:pt x="1014279" y="82152"/>
                  <a:pt x="1018585" y="72407"/>
                </a:cubicBezTo>
                <a:cubicBezTo>
                  <a:pt x="1022890" y="62662"/>
                  <a:pt x="1029446" y="55354"/>
                  <a:pt x="1038244" y="50479"/>
                </a:cubicBezTo>
                <a:cubicBezTo>
                  <a:pt x="1047046" y="45612"/>
                  <a:pt x="1056619" y="43175"/>
                  <a:pt x="1066968" y="43175"/>
                </a:cubicBezTo>
                <a:cubicBezTo>
                  <a:pt x="1080040" y="43175"/>
                  <a:pt x="1090728" y="46479"/>
                  <a:pt x="1099041" y="53086"/>
                </a:cubicBezTo>
                <a:cubicBezTo>
                  <a:pt x="1107350" y="59699"/>
                  <a:pt x="1112678" y="69084"/>
                  <a:pt x="1115017" y="81248"/>
                </a:cubicBezTo>
                <a:lnTo>
                  <a:pt x="1095185" y="84305"/>
                </a:lnTo>
                <a:cubicBezTo>
                  <a:pt x="1093295" y="76219"/>
                  <a:pt x="1089955" y="70138"/>
                  <a:pt x="1085160" y="66064"/>
                </a:cubicBezTo>
                <a:cubicBezTo>
                  <a:pt x="1080356" y="61985"/>
                  <a:pt x="1074561" y="59944"/>
                  <a:pt x="1067764" y="59944"/>
                </a:cubicBezTo>
                <a:cubicBezTo>
                  <a:pt x="1057490" y="59944"/>
                  <a:pt x="1049141" y="63627"/>
                  <a:pt x="1042722" y="70992"/>
                </a:cubicBezTo>
                <a:cubicBezTo>
                  <a:pt x="1036300" y="78362"/>
                  <a:pt x="1033090" y="90011"/>
                  <a:pt x="1033090" y="105951"/>
                </a:cubicBezTo>
                <a:cubicBezTo>
                  <a:pt x="1033090" y="122116"/>
                  <a:pt x="1036188" y="133862"/>
                  <a:pt x="1042381" y="141188"/>
                </a:cubicBezTo>
                <a:cubicBezTo>
                  <a:pt x="1048576" y="148517"/>
                  <a:pt x="1056658" y="152179"/>
                  <a:pt x="1066630" y="152179"/>
                </a:cubicBezTo>
                <a:cubicBezTo>
                  <a:pt x="1074636" y="152179"/>
                  <a:pt x="1081325" y="149724"/>
                  <a:pt x="1086690" y="144813"/>
                </a:cubicBezTo>
                <a:cubicBezTo>
                  <a:pt x="1092049" y="139907"/>
                  <a:pt x="1095448" y="132351"/>
                  <a:pt x="1096884" y="122155"/>
                </a:cubicBezTo>
                <a:close/>
                <a:moveTo>
                  <a:pt x="1134282" y="45893"/>
                </a:moveTo>
                <a:lnTo>
                  <a:pt x="1154679" y="45893"/>
                </a:lnTo>
                <a:lnTo>
                  <a:pt x="1154679" y="97905"/>
                </a:lnTo>
                <a:cubicBezTo>
                  <a:pt x="1161173" y="97905"/>
                  <a:pt x="1165723" y="96660"/>
                  <a:pt x="1168334" y="94165"/>
                </a:cubicBezTo>
                <a:cubicBezTo>
                  <a:pt x="1170937" y="91670"/>
                  <a:pt x="1174771" y="84419"/>
                  <a:pt x="1179832" y="72407"/>
                </a:cubicBezTo>
                <a:cubicBezTo>
                  <a:pt x="1183838" y="62888"/>
                  <a:pt x="1187082" y="56620"/>
                  <a:pt x="1189578" y="53596"/>
                </a:cubicBezTo>
                <a:cubicBezTo>
                  <a:pt x="1192072" y="50576"/>
                  <a:pt x="1194941" y="48536"/>
                  <a:pt x="1198188" y="47476"/>
                </a:cubicBezTo>
                <a:cubicBezTo>
                  <a:pt x="1201439" y="46419"/>
                  <a:pt x="1206653" y="45893"/>
                  <a:pt x="1213827" y="45893"/>
                </a:cubicBezTo>
                <a:lnTo>
                  <a:pt x="1217906" y="45893"/>
                </a:lnTo>
                <a:lnTo>
                  <a:pt x="1217906" y="62777"/>
                </a:lnTo>
                <a:lnTo>
                  <a:pt x="1212243" y="62662"/>
                </a:lnTo>
                <a:cubicBezTo>
                  <a:pt x="1206879" y="62662"/>
                  <a:pt x="1203441" y="63457"/>
                  <a:pt x="1201928" y="65044"/>
                </a:cubicBezTo>
                <a:cubicBezTo>
                  <a:pt x="1200341" y="66704"/>
                  <a:pt x="1197921" y="71651"/>
                  <a:pt x="1194678" y="79888"/>
                </a:cubicBezTo>
                <a:cubicBezTo>
                  <a:pt x="1191579" y="87743"/>
                  <a:pt x="1188746" y="93182"/>
                  <a:pt x="1186179" y="96206"/>
                </a:cubicBezTo>
                <a:cubicBezTo>
                  <a:pt x="1183609" y="99226"/>
                  <a:pt x="1179641" y="101985"/>
                  <a:pt x="1174281" y="104479"/>
                </a:cubicBezTo>
                <a:cubicBezTo>
                  <a:pt x="1183044" y="106820"/>
                  <a:pt x="1191652" y="114981"/>
                  <a:pt x="1200115" y="128956"/>
                </a:cubicBezTo>
                <a:lnTo>
                  <a:pt x="1222438" y="166234"/>
                </a:lnTo>
                <a:lnTo>
                  <a:pt x="1200003" y="166234"/>
                </a:lnTo>
                <a:lnTo>
                  <a:pt x="1178244" y="128956"/>
                </a:lnTo>
                <a:cubicBezTo>
                  <a:pt x="1173788" y="121474"/>
                  <a:pt x="1169896" y="116543"/>
                  <a:pt x="1166573" y="114167"/>
                </a:cubicBezTo>
                <a:cubicBezTo>
                  <a:pt x="1163251" y="111787"/>
                  <a:pt x="1159283" y="110595"/>
                  <a:pt x="1154679" y="110595"/>
                </a:cubicBezTo>
                <a:lnTo>
                  <a:pt x="1154679" y="166234"/>
                </a:lnTo>
                <a:lnTo>
                  <a:pt x="1134282" y="166234"/>
                </a:lnTo>
                <a:close/>
                <a:moveTo>
                  <a:pt x="1318165" y="151388"/>
                </a:moveTo>
                <a:cubicBezTo>
                  <a:pt x="1310613" y="157810"/>
                  <a:pt x="1303340" y="162341"/>
                  <a:pt x="1296353" y="164984"/>
                </a:cubicBezTo>
                <a:cubicBezTo>
                  <a:pt x="1289362" y="167627"/>
                  <a:pt x="1281864" y="168952"/>
                  <a:pt x="1273857" y="168952"/>
                </a:cubicBezTo>
                <a:cubicBezTo>
                  <a:pt x="1260638" y="168952"/>
                  <a:pt x="1250476" y="165718"/>
                  <a:pt x="1243376" y="159264"/>
                </a:cubicBezTo>
                <a:cubicBezTo>
                  <a:pt x="1236273" y="152805"/>
                  <a:pt x="1232723" y="144551"/>
                  <a:pt x="1232723" y="134507"/>
                </a:cubicBezTo>
                <a:cubicBezTo>
                  <a:pt x="1232723" y="128610"/>
                  <a:pt x="1234066" y="123228"/>
                  <a:pt x="1236748" y="118358"/>
                </a:cubicBezTo>
                <a:cubicBezTo>
                  <a:pt x="1239427" y="113483"/>
                  <a:pt x="1242940" y="109573"/>
                  <a:pt x="1247285" y="106628"/>
                </a:cubicBezTo>
                <a:cubicBezTo>
                  <a:pt x="1251631" y="103684"/>
                  <a:pt x="1256523" y="101455"/>
                  <a:pt x="1261959" y="99942"/>
                </a:cubicBezTo>
                <a:cubicBezTo>
                  <a:pt x="1265966" y="98885"/>
                  <a:pt x="1272007" y="97866"/>
                  <a:pt x="1280092" y="96883"/>
                </a:cubicBezTo>
                <a:cubicBezTo>
                  <a:pt x="1296555" y="94921"/>
                  <a:pt x="1308679" y="92578"/>
                  <a:pt x="1316463" y="89860"/>
                </a:cubicBezTo>
                <a:cubicBezTo>
                  <a:pt x="1316538" y="87066"/>
                  <a:pt x="1316575" y="85288"/>
                  <a:pt x="1316575" y="84531"/>
                </a:cubicBezTo>
                <a:cubicBezTo>
                  <a:pt x="1316575" y="76223"/>
                  <a:pt x="1314648" y="70369"/>
                  <a:pt x="1310797" y="66967"/>
                </a:cubicBezTo>
                <a:cubicBezTo>
                  <a:pt x="1305583" y="62363"/>
                  <a:pt x="1297844" y="60056"/>
                  <a:pt x="1287570" y="60056"/>
                </a:cubicBezTo>
                <a:cubicBezTo>
                  <a:pt x="1277976" y="60056"/>
                  <a:pt x="1270894" y="61736"/>
                  <a:pt x="1266326" y="65099"/>
                </a:cubicBezTo>
                <a:cubicBezTo>
                  <a:pt x="1261754" y="68461"/>
                  <a:pt x="1258373" y="74408"/>
                  <a:pt x="1256181" y="82947"/>
                </a:cubicBezTo>
                <a:lnTo>
                  <a:pt x="1236238" y="80226"/>
                </a:lnTo>
                <a:cubicBezTo>
                  <a:pt x="1238051" y="71690"/>
                  <a:pt x="1241035" y="64797"/>
                  <a:pt x="1245190" y="59548"/>
                </a:cubicBezTo>
                <a:cubicBezTo>
                  <a:pt x="1249345" y="54295"/>
                  <a:pt x="1255350" y="50256"/>
                  <a:pt x="1263205" y="47423"/>
                </a:cubicBezTo>
                <a:cubicBezTo>
                  <a:pt x="1271063" y="44590"/>
                  <a:pt x="1280164" y="43175"/>
                  <a:pt x="1290515" y="43175"/>
                </a:cubicBezTo>
                <a:cubicBezTo>
                  <a:pt x="1300789" y="43175"/>
                  <a:pt x="1309137" y="44382"/>
                  <a:pt x="1315559" y="46797"/>
                </a:cubicBezTo>
                <a:cubicBezTo>
                  <a:pt x="1321978" y="49215"/>
                  <a:pt x="1326698" y="52258"/>
                  <a:pt x="1329722" y="55919"/>
                </a:cubicBezTo>
                <a:cubicBezTo>
                  <a:pt x="1332746" y="59583"/>
                  <a:pt x="1334859" y="64214"/>
                  <a:pt x="1336068" y="69800"/>
                </a:cubicBezTo>
                <a:cubicBezTo>
                  <a:pt x="1336749" y="73274"/>
                  <a:pt x="1337087" y="79545"/>
                  <a:pt x="1337087" y="88610"/>
                </a:cubicBezTo>
                <a:lnTo>
                  <a:pt x="1337087" y="115809"/>
                </a:lnTo>
                <a:cubicBezTo>
                  <a:pt x="1337087" y="134770"/>
                  <a:pt x="1337523" y="146761"/>
                  <a:pt x="1338391" y="151783"/>
                </a:cubicBezTo>
                <a:cubicBezTo>
                  <a:pt x="1339258" y="156806"/>
                  <a:pt x="1340979" y="161625"/>
                  <a:pt x="1343546" y="166234"/>
                </a:cubicBezTo>
                <a:lnTo>
                  <a:pt x="1322244" y="166234"/>
                </a:lnTo>
                <a:cubicBezTo>
                  <a:pt x="1320127" y="162004"/>
                  <a:pt x="1318771" y="157053"/>
                  <a:pt x="1318165" y="151388"/>
                </a:cubicBezTo>
                <a:close/>
                <a:moveTo>
                  <a:pt x="1316463" y="105837"/>
                </a:moveTo>
                <a:cubicBezTo>
                  <a:pt x="1309058" y="108857"/>
                  <a:pt x="1297956" y="111424"/>
                  <a:pt x="1283149" y="113540"/>
                </a:cubicBezTo>
                <a:cubicBezTo>
                  <a:pt x="1274764" y="114747"/>
                  <a:pt x="1268834" y="116107"/>
                  <a:pt x="1265361" y="117620"/>
                </a:cubicBezTo>
                <a:cubicBezTo>
                  <a:pt x="1261884" y="119131"/>
                  <a:pt x="1259202" y="121342"/>
                  <a:pt x="1257314" y="124246"/>
                </a:cubicBezTo>
                <a:cubicBezTo>
                  <a:pt x="1255424" y="127159"/>
                  <a:pt x="1254482" y="130388"/>
                  <a:pt x="1254482" y="133938"/>
                </a:cubicBezTo>
                <a:cubicBezTo>
                  <a:pt x="1254482" y="139377"/>
                  <a:pt x="1256541" y="143906"/>
                  <a:pt x="1260659" y="147535"/>
                </a:cubicBezTo>
                <a:cubicBezTo>
                  <a:pt x="1264774" y="151164"/>
                  <a:pt x="1270801" y="152975"/>
                  <a:pt x="1278732" y="152975"/>
                </a:cubicBezTo>
                <a:cubicBezTo>
                  <a:pt x="1286586" y="152975"/>
                  <a:pt x="1293578" y="151254"/>
                  <a:pt x="1299694" y="147817"/>
                </a:cubicBezTo>
                <a:cubicBezTo>
                  <a:pt x="1305814" y="144381"/>
                  <a:pt x="1310306" y="139680"/>
                  <a:pt x="1313180" y="133711"/>
                </a:cubicBezTo>
                <a:cubicBezTo>
                  <a:pt x="1315368" y="129103"/>
                  <a:pt x="1316463" y="122302"/>
                  <a:pt x="1316463" y="11331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446106" y="1264761"/>
            <a:ext cx="23209" cy="23209"/>
          </a:xfrm>
          <a:custGeom>
            <a:avLst/>
            <a:gdLst/>
            <a:ahLst/>
            <a:cxnLst/>
            <a:rect l="l" t="t" r="r" b="b"/>
            <a:pathLst>
              <a:path w="23209" h="23209">
                <a:moveTo>
                  <a:pt x="0" y="23209"/>
                </a:moveTo>
                <a:lnTo>
                  <a:pt x="0" y="0"/>
                </a:lnTo>
                <a:lnTo>
                  <a:pt x="23209" y="0"/>
                </a:lnTo>
                <a:lnTo>
                  <a:pt x="23209" y="232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80510" y="1675329"/>
            <a:ext cx="1002906" cy="199944"/>
          </a:xfrm>
          <a:custGeom>
            <a:avLst/>
            <a:gdLst/>
            <a:ahLst/>
            <a:cxnLst/>
            <a:rect l="l" t="t" r="r" b="b"/>
            <a:pathLst>
              <a:path w="1002906" h="199944">
                <a:moveTo>
                  <a:pt x="0" y="165885"/>
                </a:moveTo>
                <a:lnTo>
                  <a:pt x="0" y="0"/>
                </a:lnTo>
                <a:lnTo>
                  <a:pt x="21953" y="0"/>
                </a:lnTo>
                <a:lnTo>
                  <a:pt x="21953" y="68120"/>
                </a:lnTo>
                <a:lnTo>
                  <a:pt x="108176" y="68120"/>
                </a:lnTo>
                <a:lnTo>
                  <a:pt x="108176" y="0"/>
                </a:lnTo>
                <a:lnTo>
                  <a:pt x="130129" y="0"/>
                </a:lnTo>
                <a:lnTo>
                  <a:pt x="130129" y="165885"/>
                </a:lnTo>
                <a:lnTo>
                  <a:pt x="108176" y="165885"/>
                </a:lnTo>
                <a:lnTo>
                  <a:pt x="108176" y="87696"/>
                </a:lnTo>
                <a:lnTo>
                  <a:pt x="21953" y="87696"/>
                </a:lnTo>
                <a:lnTo>
                  <a:pt x="21953" y="165885"/>
                </a:lnTo>
                <a:close/>
                <a:moveTo>
                  <a:pt x="242497" y="151060"/>
                </a:moveTo>
                <a:cubicBezTo>
                  <a:pt x="234950" y="157472"/>
                  <a:pt x="227690" y="161997"/>
                  <a:pt x="220710" y="164639"/>
                </a:cubicBezTo>
                <a:cubicBezTo>
                  <a:pt x="213732" y="167282"/>
                  <a:pt x="206244" y="168599"/>
                  <a:pt x="198248" y="168599"/>
                </a:cubicBezTo>
                <a:cubicBezTo>
                  <a:pt x="185048" y="168599"/>
                  <a:pt x="174899" y="165371"/>
                  <a:pt x="167810" y="158923"/>
                </a:cubicBezTo>
                <a:cubicBezTo>
                  <a:pt x="160722" y="152471"/>
                  <a:pt x="157173" y="144235"/>
                  <a:pt x="157173" y="134198"/>
                </a:cubicBezTo>
                <a:cubicBezTo>
                  <a:pt x="157173" y="128315"/>
                  <a:pt x="158511" y="122944"/>
                  <a:pt x="161190" y="118073"/>
                </a:cubicBezTo>
                <a:cubicBezTo>
                  <a:pt x="163872" y="113210"/>
                  <a:pt x="167379" y="109304"/>
                  <a:pt x="171717" y="106363"/>
                </a:cubicBezTo>
                <a:cubicBezTo>
                  <a:pt x="176051" y="103421"/>
                  <a:pt x="180936" y="101196"/>
                  <a:pt x="186369" y="99689"/>
                </a:cubicBezTo>
                <a:cubicBezTo>
                  <a:pt x="190368" y="98633"/>
                  <a:pt x="196406" y="97615"/>
                  <a:pt x="204473" y="96632"/>
                </a:cubicBezTo>
                <a:cubicBezTo>
                  <a:pt x="220918" y="94669"/>
                  <a:pt x="233029" y="92333"/>
                  <a:pt x="240793" y="89619"/>
                </a:cubicBezTo>
                <a:cubicBezTo>
                  <a:pt x="240872" y="86828"/>
                  <a:pt x="240913" y="85055"/>
                  <a:pt x="240913" y="84299"/>
                </a:cubicBezTo>
                <a:cubicBezTo>
                  <a:pt x="240913" y="76000"/>
                  <a:pt x="238986" y="70154"/>
                  <a:pt x="235142" y="66759"/>
                </a:cubicBezTo>
                <a:cubicBezTo>
                  <a:pt x="229932" y="62158"/>
                  <a:pt x="222203" y="59858"/>
                  <a:pt x="211943" y="59858"/>
                </a:cubicBezTo>
                <a:cubicBezTo>
                  <a:pt x="202363" y="59858"/>
                  <a:pt x="195289" y="61535"/>
                  <a:pt x="190725" y="64895"/>
                </a:cubicBezTo>
                <a:cubicBezTo>
                  <a:pt x="186159" y="68250"/>
                  <a:pt x="182784" y="74190"/>
                  <a:pt x="180598" y="82714"/>
                </a:cubicBezTo>
                <a:lnTo>
                  <a:pt x="160683" y="80000"/>
                </a:lnTo>
                <a:cubicBezTo>
                  <a:pt x="162490" y="71478"/>
                  <a:pt x="165471" y="64592"/>
                  <a:pt x="169621" y="59350"/>
                </a:cubicBezTo>
                <a:cubicBezTo>
                  <a:pt x="173769" y="54105"/>
                  <a:pt x="179770" y="50070"/>
                  <a:pt x="187615" y="47240"/>
                </a:cubicBezTo>
                <a:cubicBezTo>
                  <a:pt x="195458" y="44411"/>
                  <a:pt x="204549" y="42996"/>
                  <a:pt x="214884" y="42996"/>
                </a:cubicBezTo>
                <a:cubicBezTo>
                  <a:pt x="225145" y="42996"/>
                  <a:pt x="233482" y="44201"/>
                  <a:pt x="239893" y="46617"/>
                </a:cubicBezTo>
                <a:cubicBezTo>
                  <a:pt x="246305" y="49032"/>
                  <a:pt x="251017" y="52067"/>
                  <a:pt x="254038" y="55725"/>
                </a:cubicBezTo>
                <a:cubicBezTo>
                  <a:pt x="257054" y="59382"/>
                  <a:pt x="259164" y="64005"/>
                  <a:pt x="260370" y="69588"/>
                </a:cubicBezTo>
                <a:cubicBezTo>
                  <a:pt x="261051" y="73059"/>
                  <a:pt x="261389" y="79319"/>
                  <a:pt x="261389" y="88373"/>
                </a:cubicBezTo>
                <a:lnTo>
                  <a:pt x="261389" y="115528"/>
                </a:lnTo>
                <a:cubicBezTo>
                  <a:pt x="261389" y="134464"/>
                  <a:pt x="261825" y="146445"/>
                  <a:pt x="262692" y="151460"/>
                </a:cubicBezTo>
                <a:cubicBezTo>
                  <a:pt x="263559" y="156474"/>
                  <a:pt x="265276" y="161284"/>
                  <a:pt x="267844" y="165885"/>
                </a:cubicBezTo>
                <a:lnTo>
                  <a:pt x="246568" y="165885"/>
                </a:lnTo>
                <a:cubicBezTo>
                  <a:pt x="244455" y="161658"/>
                  <a:pt x="243097" y="156715"/>
                  <a:pt x="242497" y="151060"/>
                </a:cubicBezTo>
                <a:close/>
                <a:moveTo>
                  <a:pt x="240793" y="105570"/>
                </a:moveTo>
                <a:cubicBezTo>
                  <a:pt x="233406" y="108591"/>
                  <a:pt x="222315" y="111154"/>
                  <a:pt x="207530" y="113268"/>
                </a:cubicBezTo>
                <a:cubicBezTo>
                  <a:pt x="199157" y="114474"/>
                  <a:pt x="193235" y="115834"/>
                  <a:pt x="189764" y="117343"/>
                </a:cubicBezTo>
                <a:cubicBezTo>
                  <a:pt x="186293" y="118848"/>
                  <a:pt x="183614" y="121058"/>
                  <a:pt x="181732" y="123960"/>
                </a:cubicBezTo>
                <a:cubicBezTo>
                  <a:pt x="179846" y="126864"/>
                  <a:pt x="178903" y="130090"/>
                  <a:pt x="178903" y="133636"/>
                </a:cubicBezTo>
                <a:cubicBezTo>
                  <a:pt x="178903" y="139069"/>
                  <a:pt x="180957" y="143594"/>
                  <a:pt x="185070" y="147216"/>
                </a:cubicBezTo>
                <a:cubicBezTo>
                  <a:pt x="189181" y="150833"/>
                  <a:pt x="195193" y="152648"/>
                  <a:pt x="203116" y="152648"/>
                </a:cubicBezTo>
                <a:cubicBezTo>
                  <a:pt x="210960" y="152648"/>
                  <a:pt x="217941" y="150930"/>
                  <a:pt x="224054" y="147496"/>
                </a:cubicBezTo>
                <a:cubicBezTo>
                  <a:pt x="230162" y="144065"/>
                  <a:pt x="234652" y="139367"/>
                  <a:pt x="237514" y="133410"/>
                </a:cubicBezTo>
                <a:cubicBezTo>
                  <a:pt x="239699" y="128805"/>
                  <a:pt x="240793" y="122019"/>
                  <a:pt x="240793" y="113044"/>
                </a:cubicBezTo>
                <a:close/>
                <a:moveTo>
                  <a:pt x="279382" y="165885"/>
                </a:moveTo>
                <a:lnTo>
                  <a:pt x="323288" y="103425"/>
                </a:lnTo>
                <a:lnTo>
                  <a:pt x="282662" y="45714"/>
                </a:lnTo>
                <a:lnTo>
                  <a:pt x="308124" y="45714"/>
                </a:lnTo>
                <a:lnTo>
                  <a:pt x="326567" y="73891"/>
                </a:lnTo>
                <a:cubicBezTo>
                  <a:pt x="330038" y="79244"/>
                  <a:pt x="332828" y="83736"/>
                  <a:pt x="334941" y="87354"/>
                </a:cubicBezTo>
                <a:cubicBezTo>
                  <a:pt x="338260" y="82376"/>
                  <a:pt x="341317" y="77963"/>
                  <a:pt x="344107" y="74113"/>
                </a:cubicBezTo>
                <a:lnTo>
                  <a:pt x="364363" y="45714"/>
                </a:lnTo>
                <a:lnTo>
                  <a:pt x="388693" y="45714"/>
                </a:lnTo>
                <a:lnTo>
                  <a:pt x="347162" y="102291"/>
                </a:lnTo>
                <a:lnTo>
                  <a:pt x="391856" y="165885"/>
                </a:lnTo>
                <a:lnTo>
                  <a:pt x="366855" y="165885"/>
                </a:lnTo>
                <a:lnTo>
                  <a:pt x="342184" y="128546"/>
                </a:lnTo>
                <a:lnTo>
                  <a:pt x="335618" y="118469"/>
                </a:lnTo>
                <a:lnTo>
                  <a:pt x="304050" y="165885"/>
                </a:lnTo>
                <a:close/>
                <a:moveTo>
                  <a:pt x="396385" y="105797"/>
                </a:moveTo>
                <a:cubicBezTo>
                  <a:pt x="396385" y="83542"/>
                  <a:pt x="402574" y="67061"/>
                  <a:pt x="414943" y="56351"/>
                </a:cubicBezTo>
                <a:cubicBezTo>
                  <a:pt x="425279" y="47448"/>
                  <a:pt x="437876" y="42996"/>
                  <a:pt x="452736" y="42996"/>
                </a:cubicBezTo>
                <a:cubicBezTo>
                  <a:pt x="469256" y="42996"/>
                  <a:pt x="482760" y="48410"/>
                  <a:pt x="493247" y="59235"/>
                </a:cubicBezTo>
                <a:cubicBezTo>
                  <a:pt x="503730" y="70063"/>
                  <a:pt x="508976" y="85015"/>
                  <a:pt x="508976" y="104102"/>
                </a:cubicBezTo>
                <a:cubicBezTo>
                  <a:pt x="508976" y="119564"/>
                  <a:pt x="506654" y="131732"/>
                  <a:pt x="502017" y="140595"/>
                </a:cubicBezTo>
                <a:cubicBezTo>
                  <a:pt x="497380" y="149459"/>
                  <a:pt x="490627" y="156341"/>
                  <a:pt x="481763" y="161244"/>
                </a:cubicBezTo>
                <a:cubicBezTo>
                  <a:pt x="472900" y="166148"/>
                  <a:pt x="463223" y="168599"/>
                  <a:pt x="452736" y="168599"/>
                </a:cubicBezTo>
                <a:cubicBezTo>
                  <a:pt x="435918" y="168599"/>
                  <a:pt x="422320" y="163206"/>
                  <a:pt x="411945" y="152418"/>
                </a:cubicBezTo>
                <a:cubicBezTo>
                  <a:pt x="401573" y="141632"/>
                  <a:pt x="396385" y="126091"/>
                  <a:pt x="396385" y="105797"/>
                </a:cubicBezTo>
                <a:close/>
                <a:moveTo>
                  <a:pt x="417320" y="105797"/>
                </a:moveTo>
                <a:cubicBezTo>
                  <a:pt x="417320" y="121187"/>
                  <a:pt x="420679" y="132711"/>
                  <a:pt x="427392" y="140368"/>
                </a:cubicBezTo>
                <a:cubicBezTo>
                  <a:pt x="434106" y="148025"/>
                  <a:pt x="442556" y="151852"/>
                  <a:pt x="452736" y="151852"/>
                </a:cubicBezTo>
                <a:cubicBezTo>
                  <a:pt x="462849" y="151852"/>
                  <a:pt x="471262" y="148003"/>
                  <a:pt x="477972" y="140311"/>
                </a:cubicBezTo>
                <a:cubicBezTo>
                  <a:pt x="484683" y="132613"/>
                  <a:pt x="488042" y="120885"/>
                  <a:pt x="488042" y="105120"/>
                </a:cubicBezTo>
                <a:cubicBezTo>
                  <a:pt x="488042" y="90260"/>
                  <a:pt x="484665" y="78999"/>
                  <a:pt x="477915" y="71342"/>
                </a:cubicBezTo>
                <a:cubicBezTo>
                  <a:pt x="471165" y="63684"/>
                  <a:pt x="462773" y="59858"/>
                  <a:pt x="452736" y="59858"/>
                </a:cubicBezTo>
                <a:cubicBezTo>
                  <a:pt x="442556" y="59858"/>
                  <a:pt x="434106" y="63666"/>
                  <a:pt x="427392" y="71284"/>
                </a:cubicBezTo>
                <a:cubicBezTo>
                  <a:pt x="420679" y="78905"/>
                  <a:pt x="417320" y="90411"/>
                  <a:pt x="417320" y="105797"/>
                </a:cubicBezTo>
                <a:close/>
                <a:moveTo>
                  <a:pt x="544058" y="45714"/>
                </a:moveTo>
                <a:lnTo>
                  <a:pt x="627790" y="45714"/>
                </a:lnTo>
                <a:lnTo>
                  <a:pt x="627790" y="149137"/>
                </a:lnTo>
                <a:lnTo>
                  <a:pt x="640804" y="149137"/>
                </a:lnTo>
                <a:lnTo>
                  <a:pt x="640804" y="199945"/>
                </a:lnTo>
                <a:lnTo>
                  <a:pt x="624057" y="199945"/>
                </a:lnTo>
                <a:lnTo>
                  <a:pt x="624057" y="165885"/>
                </a:lnTo>
                <a:lnTo>
                  <a:pt x="529456" y="165885"/>
                </a:lnTo>
                <a:lnTo>
                  <a:pt x="529456" y="199945"/>
                </a:lnTo>
                <a:lnTo>
                  <a:pt x="512712" y="199945"/>
                </a:lnTo>
                <a:lnTo>
                  <a:pt x="512712" y="149137"/>
                </a:lnTo>
                <a:lnTo>
                  <a:pt x="523459" y="149137"/>
                </a:lnTo>
                <a:cubicBezTo>
                  <a:pt x="537793" y="129672"/>
                  <a:pt x="544659" y="95203"/>
                  <a:pt x="544058" y="45714"/>
                </a:cubicBezTo>
                <a:close/>
                <a:moveTo>
                  <a:pt x="561028" y="62571"/>
                </a:moveTo>
                <a:cubicBezTo>
                  <a:pt x="559519" y="101574"/>
                  <a:pt x="553483" y="130429"/>
                  <a:pt x="542924" y="149137"/>
                </a:cubicBezTo>
                <a:lnTo>
                  <a:pt x="607533" y="149137"/>
                </a:lnTo>
                <a:lnTo>
                  <a:pt x="607533" y="62571"/>
                </a:lnTo>
                <a:close/>
                <a:moveTo>
                  <a:pt x="757808" y="45714"/>
                </a:moveTo>
                <a:lnTo>
                  <a:pt x="757808" y="165885"/>
                </a:lnTo>
                <a:lnTo>
                  <a:pt x="737550" y="165885"/>
                </a:lnTo>
                <a:lnTo>
                  <a:pt x="737550" y="119038"/>
                </a:lnTo>
                <a:lnTo>
                  <a:pt x="725782" y="119038"/>
                </a:lnTo>
                <a:cubicBezTo>
                  <a:pt x="718614" y="119038"/>
                  <a:pt x="713279" y="119963"/>
                  <a:pt x="709773" y="121811"/>
                </a:cubicBezTo>
                <a:cubicBezTo>
                  <a:pt x="706262" y="123657"/>
                  <a:pt x="701151" y="129597"/>
                  <a:pt x="694440" y="139630"/>
                </a:cubicBezTo>
                <a:lnTo>
                  <a:pt x="676670" y="165885"/>
                </a:lnTo>
                <a:lnTo>
                  <a:pt x="651438" y="165885"/>
                </a:lnTo>
                <a:lnTo>
                  <a:pt x="673391" y="133521"/>
                </a:lnTo>
                <a:cubicBezTo>
                  <a:pt x="680106" y="123639"/>
                  <a:pt x="686783" y="118059"/>
                  <a:pt x="693421" y="116774"/>
                </a:cubicBezTo>
                <a:cubicBezTo>
                  <a:pt x="681805" y="115190"/>
                  <a:pt x="673183" y="111003"/>
                  <a:pt x="667567" y="104213"/>
                </a:cubicBezTo>
                <a:cubicBezTo>
                  <a:pt x="661947" y="97427"/>
                  <a:pt x="659135" y="89615"/>
                  <a:pt x="659135" y="80792"/>
                </a:cubicBezTo>
                <a:cubicBezTo>
                  <a:pt x="659135" y="70381"/>
                  <a:pt x="662814" y="61932"/>
                  <a:pt x="670169" y="55444"/>
                </a:cubicBezTo>
                <a:cubicBezTo>
                  <a:pt x="677524" y="48957"/>
                  <a:pt x="688180" y="45714"/>
                  <a:pt x="702134" y="45714"/>
                </a:cubicBezTo>
                <a:close/>
                <a:moveTo>
                  <a:pt x="737550" y="62571"/>
                </a:moveTo>
                <a:lnTo>
                  <a:pt x="708585" y="62571"/>
                </a:lnTo>
                <a:cubicBezTo>
                  <a:pt x="696438" y="62571"/>
                  <a:pt x="688612" y="64459"/>
                  <a:pt x="685102" y="68232"/>
                </a:cubicBezTo>
                <a:cubicBezTo>
                  <a:pt x="681595" y="72004"/>
                  <a:pt x="679843" y="76414"/>
                  <a:pt x="679843" y="81469"/>
                </a:cubicBezTo>
                <a:cubicBezTo>
                  <a:pt x="679843" y="88636"/>
                  <a:pt x="682423" y="93900"/>
                  <a:pt x="687593" y="97254"/>
                </a:cubicBezTo>
                <a:cubicBezTo>
                  <a:pt x="692762" y="100613"/>
                  <a:pt x="701906" y="102291"/>
                  <a:pt x="715032" y="102291"/>
                </a:cubicBezTo>
                <a:lnTo>
                  <a:pt x="737550" y="102291"/>
                </a:lnTo>
                <a:close/>
                <a:moveTo>
                  <a:pt x="867118" y="121868"/>
                </a:moveTo>
                <a:lnTo>
                  <a:pt x="887145" y="124470"/>
                </a:lnTo>
                <a:cubicBezTo>
                  <a:pt x="884959" y="138273"/>
                  <a:pt x="879358" y="149080"/>
                  <a:pt x="870344" y="156885"/>
                </a:cubicBezTo>
                <a:cubicBezTo>
                  <a:pt x="861326" y="164693"/>
                  <a:pt x="850255" y="168599"/>
                  <a:pt x="837130" y="168599"/>
                </a:cubicBezTo>
                <a:cubicBezTo>
                  <a:pt x="820686" y="168599"/>
                  <a:pt x="807466" y="163224"/>
                  <a:pt x="797473" y="152471"/>
                </a:cubicBezTo>
                <a:cubicBezTo>
                  <a:pt x="787475" y="141726"/>
                  <a:pt x="782475" y="126318"/>
                  <a:pt x="782475" y="106251"/>
                </a:cubicBezTo>
                <a:cubicBezTo>
                  <a:pt x="782475" y="93277"/>
                  <a:pt x="784628" y="81926"/>
                  <a:pt x="788925" y="72192"/>
                </a:cubicBezTo>
                <a:cubicBezTo>
                  <a:pt x="793224" y="62461"/>
                  <a:pt x="799769" y="55164"/>
                  <a:pt x="808557" y="50292"/>
                </a:cubicBezTo>
                <a:cubicBezTo>
                  <a:pt x="817344" y="45429"/>
                  <a:pt x="826910" y="42996"/>
                  <a:pt x="837245" y="42996"/>
                </a:cubicBezTo>
                <a:cubicBezTo>
                  <a:pt x="850296" y="42996"/>
                  <a:pt x="860969" y="46296"/>
                  <a:pt x="869267" y="52895"/>
                </a:cubicBezTo>
                <a:cubicBezTo>
                  <a:pt x="877565" y="59498"/>
                  <a:pt x="882883" y="68872"/>
                  <a:pt x="885222" y="81018"/>
                </a:cubicBezTo>
                <a:lnTo>
                  <a:pt x="865419" y="84071"/>
                </a:lnTo>
                <a:cubicBezTo>
                  <a:pt x="863533" y="76004"/>
                  <a:pt x="860199" y="69930"/>
                  <a:pt x="855407" y="65856"/>
                </a:cubicBezTo>
                <a:cubicBezTo>
                  <a:pt x="850612" y="61780"/>
                  <a:pt x="844823" y="59746"/>
                  <a:pt x="838034" y="59746"/>
                </a:cubicBezTo>
                <a:cubicBezTo>
                  <a:pt x="827777" y="59746"/>
                  <a:pt x="819436" y="63425"/>
                  <a:pt x="813028" y="70777"/>
                </a:cubicBezTo>
                <a:cubicBezTo>
                  <a:pt x="806617" y="78132"/>
                  <a:pt x="803409" y="89770"/>
                  <a:pt x="803409" y="105685"/>
                </a:cubicBezTo>
                <a:cubicBezTo>
                  <a:pt x="803409" y="121829"/>
                  <a:pt x="806501" y="133561"/>
                  <a:pt x="812686" y="140876"/>
                </a:cubicBezTo>
                <a:cubicBezTo>
                  <a:pt x="818875" y="148195"/>
                  <a:pt x="826946" y="151852"/>
                  <a:pt x="836904" y="151852"/>
                </a:cubicBezTo>
                <a:cubicBezTo>
                  <a:pt x="844898" y="151852"/>
                  <a:pt x="851577" y="149400"/>
                  <a:pt x="856934" y="144497"/>
                </a:cubicBezTo>
                <a:cubicBezTo>
                  <a:pt x="862287" y="139599"/>
                  <a:pt x="865682" y="132052"/>
                  <a:pt x="867118" y="121868"/>
                </a:cubicBezTo>
                <a:close/>
                <a:moveTo>
                  <a:pt x="904230" y="45714"/>
                </a:moveTo>
                <a:lnTo>
                  <a:pt x="924600" y="45714"/>
                </a:lnTo>
                <a:lnTo>
                  <a:pt x="924600" y="92672"/>
                </a:lnTo>
                <a:lnTo>
                  <a:pt x="950401" y="92672"/>
                </a:lnTo>
                <a:cubicBezTo>
                  <a:pt x="967223" y="92672"/>
                  <a:pt x="980180" y="95933"/>
                  <a:pt x="989269" y="102460"/>
                </a:cubicBezTo>
                <a:cubicBezTo>
                  <a:pt x="998360" y="108988"/>
                  <a:pt x="1002906" y="117979"/>
                  <a:pt x="1002906" y="129450"/>
                </a:cubicBezTo>
                <a:cubicBezTo>
                  <a:pt x="1002906" y="139483"/>
                  <a:pt x="999116" y="148062"/>
                  <a:pt x="991534" y="155189"/>
                </a:cubicBezTo>
                <a:cubicBezTo>
                  <a:pt x="983949" y="162317"/>
                  <a:pt x="971825" y="165885"/>
                  <a:pt x="955152" y="165885"/>
                </a:cubicBezTo>
                <a:lnTo>
                  <a:pt x="904230" y="165885"/>
                </a:lnTo>
                <a:close/>
                <a:moveTo>
                  <a:pt x="924600" y="149137"/>
                </a:moveTo>
                <a:lnTo>
                  <a:pt x="945983" y="149137"/>
                </a:lnTo>
                <a:cubicBezTo>
                  <a:pt x="958890" y="149137"/>
                  <a:pt x="968091" y="147553"/>
                  <a:pt x="973599" y="144386"/>
                </a:cubicBezTo>
                <a:cubicBezTo>
                  <a:pt x="979103" y="141214"/>
                  <a:pt x="981858" y="136275"/>
                  <a:pt x="981858" y="129562"/>
                </a:cubicBezTo>
                <a:cubicBezTo>
                  <a:pt x="981858" y="124358"/>
                  <a:pt x="979819" y="119719"/>
                  <a:pt x="975748" y="115644"/>
                </a:cubicBezTo>
                <a:cubicBezTo>
                  <a:pt x="971672" y="111572"/>
                  <a:pt x="962659" y="109534"/>
                  <a:pt x="948702" y="109534"/>
                </a:cubicBezTo>
                <a:lnTo>
                  <a:pt x="924600" y="10953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95254" y="1721043"/>
            <a:ext cx="98672" cy="120171"/>
          </a:xfrm>
          <a:custGeom>
            <a:avLst/>
            <a:gdLst/>
            <a:ahLst/>
            <a:cxnLst/>
            <a:rect l="l" t="t" r="r" b="b"/>
            <a:pathLst>
              <a:path w="98672" h="120171">
                <a:moveTo>
                  <a:pt x="0" y="0"/>
                </a:moveTo>
                <a:lnTo>
                  <a:pt x="46962" y="0"/>
                </a:lnTo>
                <a:cubicBezTo>
                  <a:pt x="58504" y="0"/>
                  <a:pt x="67083" y="961"/>
                  <a:pt x="72705" y="2882"/>
                </a:cubicBezTo>
                <a:cubicBezTo>
                  <a:pt x="78322" y="4805"/>
                  <a:pt x="83153" y="8333"/>
                  <a:pt x="87188" y="13467"/>
                </a:cubicBezTo>
                <a:cubicBezTo>
                  <a:pt x="91224" y="18598"/>
                  <a:pt x="93239" y="24742"/>
                  <a:pt x="93239" y="31910"/>
                </a:cubicBezTo>
                <a:cubicBezTo>
                  <a:pt x="93239" y="37641"/>
                  <a:pt x="92052" y="42641"/>
                  <a:pt x="89680" y="46901"/>
                </a:cubicBezTo>
                <a:cubicBezTo>
                  <a:pt x="87300" y="51163"/>
                  <a:pt x="83740" y="54730"/>
                  <a:pt x="78984" y="57595"/>
                </a:cubicBezTo>
                <a:cubicBezTo>
                  <a:pt x="84639" y="59479"/>
                  <a:pt x="89334" y="63007"/>
                  <a:pt x="93071" y="68172"/>
                </a:cubicBezTo>
                <a:cubicBezTo>
                  <a:pt x="96807" y="73342"/>
                  <a:pt x="98673" y="79472"/>
                  <a:pt x="98673" y="86562"/>
                </a:cubicBezTo>
                <a:cubicBezTo>
                  <a:pt x="97919" y="97952"/>
                  <a:pt x="93845" y="106404"/>
                  <a:pt x="86450" y="111909"/>
                </a:cubicBezTo>
                <a:cubicBezTo>
                  <a:pt x="79060" y="117418"/>
                  <a:pt x="68309" y="120171"/>
                  <a:pt x="54205" y="120171"/>
                </a:cubicBezTo>
                <a:lnTo>
                  <a:pt x="0" y="120171"/>
                </a:lnTo>
                <a:close/>
                <a:moveTo>
                  <a:pt x="20368" y="50580"/>
                </a:moveTo>
                <a:lnTo>
                  <a:pt x="42094" y="50580"/>
                </a:lnTo>
                <a:cubicBezTo>
                  <a:pt x="50771" y="50580"/>
                  <a:pt x="56728" y="50125"/>
                  <a:pt x="59976" y="49222"/>
                </a:cubicBezTo>
                <a:cubicBezTo>
                  <a:pt x="63216" y="48316"/>
                  <a:pt x="66125" y="46489"/>
                  <a:pt x="68688" y="43732"/>
                </a:cubicBezTo>
                <a:cubicBezTo>
                  <a:pt x="71251" y="40979"/>
                  <a:pt x="72536" y="37681"/>
                  <a:pt x="72536" y="33832"/>
                </a:cubicBezTo>
                <a:cubicBezTo>
                  <a:pt x="72536" y="27496"/>
                  <a:pt x="70289" y="23083"/>
                  <a:pt x="65804" y="20595"/>
                </a:cubicBezTo>
                <a:cubicBezTo>
                  <a:pt x="61312" y="18103"/>
                  <a:pt x="53636" y="16857"/>
                  <a:pt x="42775" y="16857"/>
                </a:cubicBezTo>
                <a:lnTo>
                  <a:pt x="20368" y="16857"/>
                </a:lnTo>
                <a:close/>
                <a:moveTo>
                  <a:pt x="20368" y="103423"/>
                </a:moveTo>
                <a:lnTo>
                  <a:pt x="47189" y="103423"/>
                </a:lnTo>
                <a:cubicBezTo>
                  <a:pt x="58730" y="103423"/>
                  <a:pt x="66653" y="102085"/>
                  <a:pt x="70952" y="99406"/>
                </a:cubicBezTo>
                <a:cubicBezTo>
                  <a:pt x="75251" y="96728"/>
                  <a:pt x="77512" y="92109"/>
                  <a:pt x="77738" y="85543"/>
                </a:cubicBezTo>
                <a:cubicBezTo>
                  <a:pt x="77738" y="81697"/>
                  <a:pt x="76493" y="78130"/>
                  <a:pt x="74009" y="74851"/>
                </a:cubicBezTo>
                <a:cubicBezTo>
                  <a:pt x="71518" y="71570"/>
                  <a:pt x="68270" y="69494"/>
                  <a:pt x="64275" y="68627"/>
                </a:cubicBezTo>
                <a:cubicBezTo>
                  <a:pt x="60274" y="67762"/>
                  <a:pt x="53859" y="67330"/>
                  <a:pt x="45035" y="67330"/>
                </a:cubicBezTo>
                <a:lnTo>
                  <a:pt x="20368" y="6733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900101" y="1674591"/>
            <a:ext cx="365918" cy="169401"/>
          </a:xfrm>
          <a:custGeom>
            <a:avLst/>
            <a:gdLst/>
            <a:ahLst/>
            <a:cxnLst/>
            <a:rect l="l" t="t" r="r" b="b"/>
            <a:pathLst>
              <a:path w="365918" h="169401">
                <a:moveTo>
                  <a:pt x="0" y="123055"/>
                </a:moveTo>
                <a:lnTo>
                  <a:pt x="21320" y="121432"/>
                </a:lnTo>
                <a:cubicBezTo>
                  <a:pt x="22903" y="131822"/>
                  <a:pt x="26572" y="139626"/>
                  <a:pt x="32285" y="144875"/>
                </a:cubicBezTo>
                <a:cubicBezTo>
                  <a:pt x="38002" y="150091"/>
                  <a:pt x="44996" y="152716"/>
                  <a:pt x="53222" y="152716"/>
                </a:cubicBezTo>
                <a:cubicBezTo>
                  <a:pt x="63148" y="152716"/>
                  <a:pt x="71453" y="149008"/>
                  <a:pt x="78211" y="141636"/>
                </a:cubicBezTo>
                <a:cubicBezTo>
                  <a:pt x="84931" y="134216"/>
                  <a:pt x="88294" y="124405"/>
                  <a:pt x="88294" y="112202"/>
                </a:cubicBezTo>
                <a:cubicBezTo>
                  <a:pt x="88294" y="100578"/>
                  <a:pt x="85086" y="91422"/>
                  <a:pt x="78635" y="84702"/>
                </a:cubicBezTo>
                <a:cubicBezTo>
                  <a:pt x="72187" y="77983"/>
                  <a:pt x="63651" y="74622"/>
                  <a:pt x="53028" y="74622"/>
                </a:cubicBezTo>
                <a:cubicBezTo>
                  <a:pt x="46423" y="74622"/>
                  <a:pt x="40514" y="76126"/>
                  <a:pt x="35262" y="79139"/>
                </a:cubicBezTo>
                <a:cubicBezTo>
                  <a:pt x="30046" y="82152"/>
                  <a:pt x="25953" y="86055"/>
                  <a:pt x="22939" y="90843"/>
                </a:cubicBezTo>
                <a:lnTo>
                  <a:pt x="3709" y="88063"/>
                </a:lnTo>
                <a:lnTo>
                  <a:pt x="19695" y="2780"/>
                </a:lnTo>
                <a:lnTo>
                  <a:pt x="101963" y="2780"/>
                </a:lnTo>
                <a:lnTo>
                  <a:pt x="101963" y="22248"/>
                </a:lnTo>
                <a:lnTo>
                  <a:pt x="35956" y="22248"/>
                </a:lnTo>
                <a:lnTo>
                  <a:pt x="27112" y="67010"/>
                </a:lnTo>
                <a:cubicBezTo>
                  <a:pt x="37037" y="60020"/>
                  <a:pt x="47467" y="56546"/>
                  <a:pt x="58357" y="56546"/>
                </a:cubicBezTo>
                <a:cubicBezTo>
                  <a:pt x="72803" y="56546"/>
                  <a:pt x="85006" y="61567"/>
                  <a:pt x="94935" y="71608"/>
                </a:cubicBezTo>
                <a:cubicBezTo>
                  <a:pt x="104861" y="81652"/>
                  <a:pt x="109844" y="94552"/>
                  <a:pt x="109844" y="110312"/>
                </a:cubicBezTo>
                <a:cubicBezTo>
                  <a:pt x="109844" y="125335"/>
                  <a:pt x="105476" y="138310"/>
                  <a:pt x="96750" y="149241"/>
                </a:cubicBezTo>
                <a:cubicBezTo>
                  <a:pt x="86130" y="162681"/>
                  <a:pt x="71608" y="169401"/>
                  <a:pt x="53222" y="169401"/>
                </a:cubicBezTo>
                <a:cubicBezTo>
                  <a:pt x="38156" y="169401"/>
                  <a:pt x="25874" y="165155"/>
                  <a:pt x="16337" y="156694"/>
                </a:cubicBezTo>
                <a:cubicBezTo>
                  <a:pt x="6797" y="148238"/>
                  <a:pt x="1346" y="137038"/>
                  <a:pt x="0" y="123055"/>
                </a:cubicBezTo>
                <a:close/>
                <a:moveTo>
                  <a:pt x="128964" y="84741"/>
                </a:moveTo>
                <a:cubicBezTo>
                  <a:pt x="128964" y="65160"/>
                  <a:pt x="130971" y="49324"/>
                  <a:pt x="134990" y="37351"/>
                </a:cubicBezTo>
                <a:cubicBezTo>
                  <a:pt x="139044" y="25338"/>
                  <a:pt x="145030" y="16108"/>
                  <a:pt x="152986" y="9656"/>
                </a:cubicBezTo>
                <a:cubicBezTo>
                  <a:pt x="160902" y="3204"/>
                  <a:pt x="170907" y="0"/>
                  <a:pt x="182959" y="0"/>
                </a:cubicBezTo>
                <a:cubicBezTo>
                  <a:pt x="191840" y="0"/>
                  <a:pt x="199642" y="1779"/>
                  <a:pt x="206406" y="5368"/>
                </a:cubicBezTo>
                <a:cubicBezTo>
                  <a:pt x="213124" y="8961"/>
                  <a:pt x="218683" y="14138"/>
                  <a:pt x="223013" y="20895"/>
                </a:cubicBezTo>
                <a:cubicBezTo>
                  <a:pt x="227337" y="27616"/>
                  <a:pt x="230735" y="35842"/>
                  <a:pt x="233208" y="45537"/>
                </a:cubicBezTo>
                <a:cubicBezTo>
                  <a:pt x="235717" y="55232"/>
                  <a:pt x="236952" y="68325"/>
                  <a:pt x="236952" y="84741"/>
                </a:cubicBezTo>
                <a:cubicBezTo>
                  <a:pt x="236952" y="104210"/>
                  <a:pt x="234944" y="119963"/>
                  <a:pt x="230965" y="131937"/>
                </a:cubicBezTo>
                <a:cubicBezTo>
                  <a:pt x="226991" y="143951"/>
                  <a:pt x="221004" y="153181"/>
                  <a:pt x="213048" y="159671"/>
                </a:cubicBezTo>
                <a:cubicBezTo>
                  <a:pt x="205128" y="166158"/>
                  <a:pt x="195087" y="169401"/>
                  <a:pt x="182959" y="169401"/>
                </a:cubicBezTo>
                <a:cubicBezTo>
                  <a:pt x="167004" y="169401"/>
                  <a:pt x="154455" y="163728"/>
                  <a:pt x="145339" y="152332"/>
                </a:cubicBezTo>
                <a:cubicBezTo>
                  <a:pt x="134406" y="138428"/>
                  <a:pt x="128964" y="115909"/>
                  <a:pt x="128964" y="84741"/>
                </a:cubicBezTo>
                <a:close/>
                <a:moveTo>
                  <a:pt x="149818" y="84817"/>
                </a:moveTo>
                <a:cubicBezTo>
                  <a:pt x="149818" y="112122"/>
                  <a:pt x="152986" y="130278"/>
                  <a:pt x="159361" y="139242"/>
                </a:cubicBezTo>
                <a:cubicBezTo>
                  <a:pt x="165734" y="148238"/>
                  <a:pt x="173614" y="152716"/>
                  <a:pt x="182959" y="152716"/>
                </a:cubicBezTo>
                <a:cubicBezTo>
                  <a:pt x="192305" y="152716"/>
                  <a:pt x="200181" y="148198"/>
                  <a:pt x="206557" y="139202"/>
                </a:cubicBezTo>
                <a:cubicBezTo>
                  <a:pt x="212934" y="130162"/>
                  <a:pt x="216097" y="112047"/>
                  <a:pt x="216097" y="84817"/>
                </a:cubicBezTo>
                <a:cubicBezTo>
                  <a:pt x="216097" y="57511"/>
                  <a:pt x="212934" y="39360"/>
                  <a:pt x="206557" y="30399"/>
                </a:cubicBezTo>
                <a:cubicBezTo>
                  <a:pt x="200221" y="21396"/>
                  <a:pt x="192269" y="16917"/>
                  <a:pt x="182725" y="16917"/>
                </a:cubicBezTo>
                <a:cubicBezTo>
                  <a:pt x="173379" y="16917"/>
                  <a:pt x="165888" y="20895"/>
                  <a:pt x="160287" y="28815"/>
                </a:cubicBezTo>
                <a:cubicBezTo>
                  <a:pt x="153296" y="38895"/>
                  <a:pt x="149818" y="57590"/>
                  <a:pt x="149818" y="84817"/>
                </a:cubicBezTo>
                <a:close/>
                <a:moveTo>
                  <a:pt x="257930" y="84741"/>
                </a:moveTo>
                <a:cubicBezTo>
                  <a:pt x="257930" y="65160"/>
                  <a:pt x="259939" y="49324"/>
                  <a:pt x="263952" y="37351"/>
                </a:cubicBezTo>
                <a:cubicBezTo>
                  <a:pt x="268010" y="25338"/>
                  <a:pt x="273996" y="16108"/>
                  <a:pt x="281949" y="9656"/>
                </a:cubicBezTo>
                <a:cubicBezTo>
                  <a:pt x="289869" y="3204"/>
                  <a:pt x="299873" y="0"/>
                  <a:pt x="311922" y="0"/>
                </a:cubicBezTo>
                <a:cubicBezTo>
                  <a:pt x="320804" y="0"/>
                  <a:pt x="328608" y="1779"/>
                  <a:pt x="335369" y="5368"/>
                </a:cubicBezTo>
                <a:cubicBezTo>
                  <a:pt x="342090" y="8961"/>
                  <a:pt x="347649" y="14138"/>
                  <a:pt x="351976" y="20895"/>
                </a:cubicBezTo>
                <a:cubicBezTo>
                  <a:pt x="356303" y="27616"/>
                  <a:pt x="359697" y="35842"/>
                  <a:pt x="362175" y="45537"/>
                </a:cubicBezTo>
                <a:cubicBezTo>
                  <a:pt x="364683" y="55232"/>
                  <a:pt x="365919" y="68325"/>
                  <a:pt x="365919" y="84741"/>
                </a:cubicBezTo>
                <a:cubicBezTo>
                  <a:pt x="365919" y="104210"/>
                  <a:pt x="363910" y="119963"/>
                  <a:pt x="359932" y="131937"/>
                </a:cubicBezTo>
                <a:cubicBezTo>
                  <a:pt x="355953" y="143951"/>
                  <a:pt x="349967" y="153181"/>
                  <a:pt x="342011" y="159671"/>
                </a:cubicBezTo>
                <a:cubicBezTo>
                  <a:pt x="334094" y="166158"/>
                  <a:pt x="324051" y="169401"/>
                  <a:pt x="311922" y="169401"/>
                </a:cubicBezTo>
                <a:cubicBezTo>
                  <a:pt x="295971" y="169401"/>
                  <a:pt x="283417" y="163728"/>
                  <a:pt x="274306" y="152332"/>
                </a:cubicBezTo>
                <a:cubicBezTo>
                  <a:pt x="263373" y="138428"/>
                  <a:pt x="257930" y="115909"/>
                  <a:pt x="257930" y="84741"/>
                </a:cubicBezTo>
                <a:close/>
                <a:moveTo>
                  <a:pt x="278784" y="84817"/>
                </a:moveTo>
                <a:cubicBezTo>
                  <a:pt x="278784" y="112122"/>
                  <a:pt x="281949" y="130278"/>
                  <a:pt x="288325" y="139242"/>
                </a:cubicBezTo>
                <a:cubicBezTo>
                  <a:pt x="294696" y="148238"/>
                  <a:pt x="302576" y="152716"/>
                  <a:pt x="311922" y="152716"/>
                </a:cubicBezTo>
                <a:cubicBezTo>
                  <a:pt x="321271" y="152716"/>
                  <a:pt x="329149" y="148198"/>
                  <a:pt x="335524" y="139202"/>
                </a:cubicBezTo>
                <a:cubicBezTo>
                  <a:pt x="341896" y="130162"/>
                  <a:pt x="345060" y="112047"/>
                  <a:pt x="345060" y="84817"/>
                </a:cubicBezTo>
                <a:cubicBezTo>
                  <a:pt x="345060" y="57511"/>
                  <a:pt x="341896" y="39360"/>
                  <a:pt x="335524" y="30399"/>
                </a:cubicBezTo>
                <a:cubicBezTo>
                  <a:pt x="329184" y="21396"/>
                  <a:pt x="321231" y="16917"/>
                  <a:pt x="311691" y="16917"/>
                </a:cubicBezTo>
                <a:cubicBezTo>
                  <a:pt x="302343" y="16917"/>
                  <a:pt x="294851" y="20895"/>
                  <a:pt x="289249" y="28815"/>
                </a:cubicBezTo>
                <a:cubicBezTo>
                  <a:pt x="282262" y="38895"/>
                  <a:pt x="278784" y="57590"/>
                  <a:pt x="278784" y="848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381525" y="1718325"/>
            <a:ext cx="742795" cy="168940"/>
          </a:xfrm>
          <a:custGeom>
            <a:avLst/>
            <a:gdLst/>
            <a:ahLst/>
            <a:cxnLst/>
            <a:rect l="l" t="t" r="r" b="b"/>
            <a:pathLst>
              <a:path w="742795" h="168940">
                <a:moveTo>
                  <a:pt x="0" y="2718"/>
                </a:moveTo>
                <a:lnTo>
                  <a:pt x="31684" y="2718"/>
                </a:lnTo>
                <a:lnTo>
                  <a:pt x="63253" y="98899"/>
                </a:lnTo>
                <a:lnTo>
                  <a:pt x="98331" y="2718"/>
                </a:lnTo>
                <a:lnTo>
                  <a:pt x="127643" y="2718"/>
                </a:lnTo>
                <a:lnTo>
                  <a:pt x="127643" y="122889"/>
                </a:lnTo>
                <a:lnTo>
                  <a:pt x="107269" y="122889"/>
                </a:lnTo>
                <a:lnTo>
                  <a:pt x="107269" y="26143"/>
                </a:lnTo>
                <a:lnTo>
                  <a:pt x="71741" y="122889"/>
                </a:lnTo>
                <a:lnTo>
                  <a:pt x="53522" y="122889"/>
                </a:lnTo>
                <a:lnTo>
                  <a:pt x="19916" y="21498"/>
                </a:lnTo>
                <a:lnTo>
                  <a:pt x="19916" y="122889"/>
                </a:lnTo>
                <a:lnTo>
                  <a:pt x="0" y="122889"/>
                </a:lnTo>
                <a:close/>
                <a:moveTo>
                  <a:pt x="241025" y="84193"/>
                </a:moveTo>
                <a:lnTo>
                  <a:pt x="262070" y="86791"/>
                </a:lnTo>
                <a:cubicBezTo>
                  <a:pt x="258750" y="99085"/>
                  <a:pt x="252606" y="108629"/>
                  <a:pt x="243627" y="115419"/>
                </a:cubicBezTo>
                <a:cubicBezTo>
                  <a:pt x="234649" y="122206"/>
                  <a:pt x="223182" y="125603"/>
                  <a:pt x="209225" y="125603"/>
                </a:cubicBezTo>
                <a:cubicBezTo>
                  <a:pt x="191651" y="125603"/>
                  <a:pt x="177711" y="120189"/>
                  <a:pt x="167415" y="109363"/>
                </a:cubicBezTo>
                <a:cubicBezTo>
                  <a:pt x="157119" y="98539"/>
                  <a:pt x="151967" y="83358"/>
                  <a:pt x="151967" y="63820"/>
                </a:cubicBezTo>
                <a:cubicBezTo>
                  <a:pt x="151967" y="43607"/>
                  <a:pt x="157173" y="27913"/>
                  <a:pt x="167584" y="16746"/>
                </a:cubicBezTo>
                <a:cubicBezTo>
                  <a:pt x="177996" y="5583"/>
                  <a:pt x="191498" y="0"/>
                  <a:pt x="208095" y="0"/>
                </a:cubicBezTo>
                <a:cubicBezTo>
                  <a:pt x="224162" y="0"/>
                  <a:pt x="237287" y="5471"/>
                  <a:pt x="247472" y="16408"/>
                </a:cubicBezTo>
                <a:cubicBezTo>
                  <a:pt x="257657" y="27348"/>
                  <a:pt x="262747" y="42739"/>
                  <a:pt x="262747" y="62574"/>
                </a:cubicBezTo>
                <a:cubicBezTo>
                  <a:pt x="262747" y="63780"/>
                  <a:pt x="262707" y="65595"/>
                  <a:pt x="262635" y="68007"/>
                </a:cubicBezTo>
                <a:lnTo>
                  <a:pt x="173016" y="68007"/>
                </a:lnTo>
                <a:cubicBezTo>
                  <a:pt x="173769" y="81211"/>
                  <a:pt x="177502" y="91320"/>
                  <a:pt x="184220" y="98330"/>
                </a:cubicBezTo>
                <a:cubicBezTo>
                  <a:pt x="190931" y="105346"/>
                  <a:pt x="199304" y="108856"/>
                  <a:pt x="209341" y="108856"/>
                </a:cubicBezTo>
                <a:cubicBezTo>
                  <a:pt x="216807" y="108856"/>
                  <a:pt x="223182" y="106895"/>
                  <a:pt x="228464" y="102974"/>
                </a:cubicBezTo>
                <a:cubicBezTo>
                  <a:pt x="233741" y="99054"/>
                  <a:pt x="237928" y="92792"/>
                  <a:pt x="241025" y="84193"/>
                </a:cubicBezTo>
                <a:close/>
                <a:moveTo>
                  <a:pt x="174146" y="51260"/>
                </a:moveTo>
                <a:lnTo>
                  <a:pt x="241247" y="51260"/>
                </a:lnTo>
                <a:cubicBezTo>
                  <a:pt x="240340" y="41150"/>
                  <a:pt x="237777" y="33570"/>
                  <a:pt x="233555" y="28515"/>
                </a:cubicBezTo>
                <a:cubicBezTo>
                  <a:pt x="227063" y="20670"/>
                  <a:pt x="218657" y="16750"/>
                  <a:pt x="208322" y="16750"/>
                </a:cubicBezTo>
                <a:cubicBezTo>
                  <a:pt x="198966" y="16750"/>
                  <a:pt x="191100" y="19879"/>
                  <a:pt x="184727" y="26143"/>
                </a:cubicBezTo>
                <a:cubicBezTo>
                  <a:pt x="178355" y="32403"/>
                  <a:pt x="174827" y="40777"/>
                  <a:pt x="174146" y="51260"/>
                </a:cubicBezTo>
                <a:close/>
                <a:moveTo>
                  <a:pt x="269014" y="2718"/>
                </a:moveTo>
                <a:lnTo>
                  <a:pt x="366668" y="2718"/>
                </a:lnTo>
                <a:lnTo>
                  <a:pt x="366668" y="19575"/>
                </a:lnTo>
                <a:lnTo>
                  <a:pt x="327971" y="19575"/>
                </a:lnTo>
                <a:lnTo>
                  <a:pt x="327971" y="122889"/>
                </a:lnTo>
                <a:lnTo>
                  <a:pt x="307717" y="122889"/>
                </a:lnTo>
                <a:lnTo>
                  <a:pt x="307717" y="19575"/>
                </a:lnTo>
                <a:lnTo>
                  <a:pt x="269014" y="19575"/>
                </a:lnTo>
                <a:close/>
                <a:moveTo>
                  <a:pt x="386134" y="168940"/>
                </a:moveTo>
                <a:lnTo>
                  <a:pt x="386134" y="2718"/>
                </a:lnTo>
                <a:lnTo>
                  <a:pt x="404687" y="2718"/>
                </a:lnTo>
                <a:lnTo>
                  <a:pt x="404687" y="18335"/>
                </a:lnTo>
                <a:cubicBezTo>
                  <a:pt x="409065" y="12225"/>
                  <a:pt x="414004" y="7643"/>
                  <a:pt x="419515" y="4582"/>
                </a:cubicBezTo>
                <a:cubicBezTo>
                  <a:pt x="425020" y="1526"/>
                  <a:pt x="431699" y="0"/>
                  <a:pt x="439542" y="0"/>
                </a:cubicBezTo>
                <a:cubicBezTo>
                  <a:pt x="449799" y="0"/>
                  <a:pt x="458856" y="2641"/>
                  <a:pt x="466701" y="7923"/>
                </a:cubicBezTo>
                <a:cubicBezTo>
                  <a:pt x="474546" y="13204"/>
                  <a:pt x="480468" y="20653"/>
                  <a:pt x="484467" y="30268"/>
                </a:cubicBezTo>
                <a:cubicBezTo>
                  <a:pt x="488463" y="39888"/>
                  <a:pt x="490462" y="50431"/>
                  <a:pt x="490462" y="61898"/>
                </a:cubicBezTo>
                <a:cubicBezTo>
                  <a:pt x="490462" y="74196"/>
                  <a:pt x="488254" y="85265"/>
                  <a:pt x="483841" y="95108"/>
                </a:cubicBezTo>
                <a:cubicBezTo>
                  <a:pt x="479427" y="104950"/>
                  <a:pt x="473016" y="112495"/>
                  <a:pt x="464609" y="117738"/>
                </a:cubicBezTo>
                <a:cubicBezTo>
                  <a:pt x="456196" y="122983"/>
                  <a:pt x="447347" y="125603"/>
                  <a:pt x="438070" y="125603"/>
                </a:cubicBezTo>
                <a:cubicBezTo>
                  <a:pt x="431281" y="125603"/>
                  <a:pt x="425190" y="124166"/>
                  <a:pt x="419796" y="121305"/>
                </a:cubicBezTo>
                <a:cubicBezTo>
                  <a:pt x="414404" y="118439"/>
                  <a:pt x="409969" y="114814"/>
                  <a:pt x="406502" y="110440"/>
                </a:cubicBezTo>
                <a:lnTo>
                  <a:pt x="406502" y="168940"/>
                </a:lnTo>
                <a:close/>
                <a:moveTo>
                  <a:pt x="404575" y="63482"/>
                </a:moveTo>
                <a:cubicBezTo>
                  <a:pt x="404575" y="78944"/>
                  <a:pt x="407708" y="90374"/>
                  <a:pt x="413968" y="97764"/>
                </a:cubicBezTo>
                <a:cubicBezTo>
                  <a:pt x="420229" y="105158"/>
                  <a:pt x="427810" y="108856"/>
                  <a:pt x="436712" y="108856"/>
                </a:cubicBezTo>
                <a:cubicBezTo>
                  <a:pt x="445764" y="108856"/>
                  <a:pt x="453517" y="105029"/>
                  <a:pt x="459965" y="97372"/>
                </a:cubicBezTo>
                <a:cubicBezTo>
                  <a:pt x="466417" y="89715"/>
                  <a:pt x="469639" y="77853"/>
                  <a:pt x="469639" y="61786"/>
                </a:cubicBezTo>
                <a:cubicBezTo>
                  <a:pt x="469639" y="46468"/>
                  <a:pt x="466489" y="35002"/>
                  <a:pt x="460192" y="27381"/>
                </a:cubicBezTo>
                <a:cubicBezTo>
                  <a:pt x="453896" y="19763"/>
                  <a:pt x="446368" y="15955"/>
                  <a:pt x="437617" y="15955"/>
                </a:cubicBezTo>
                <a:cubicBezTo>
                  <a:pt x="428940" y="15955"/>
                  <a:pt x="421266" y="20011"/>
                  <a:pt x="414590" y="28119"/>
                </a:cubicBezTo>
                <a:cubicBezTo>
                  <a:pt x="407917" y="36230"/>
                  <a:pt x="404575" y="48020"/>
                  <a:pt x="404575" y="63482"/>
                </a:cubicBezTo>
                <a:close/>
                <a:moveTo>
                  <a:pt x="593436" y="108064"/>
                </a:moveTo>
                <a:cubicBezTo>
                  <a:pt x="585889" y="114476"/>
                  <a:pt x="578625" y="119001"/>
                  <a:pt x="571649" y="121643"/>
                </a:cubicBezTo>
                <a:cubicBezTo>
                  <a:pt x="564671" y="124286"/>
                  <a:pt x="557183" y="125603"/>
                  <a:pt x="549188" y="125603"/>
                </a:cubicBezTo>
                <a:cubicBezTo>
                  <a:pt x="535987" y="125603"/>
                  <a:pt x="525839" y="122375"/>
                  <a:pt x="518750" y="115927"/>
                </a:cubicBezTo>
                <a:cubicBezTo>
                  <a:pt x="511658" y="109475"/>
                  <a:pt x="508112" y="101239"/>
                  <a:pt x="508112" y="91202"/>
                </a:cubicBezTo>
                <a:cubicBezTo>
                  <a:pt x="508112" y="85319"/>
                  <a:pt x="509450" y="79948"/>
                  <a:pt x="512129" y="75077"/>
                </a:cubicBezTo>
                <a:cubicBezTo>
                  <a:pt x="514807" y="70214"/>
                  <a:pt x="518318" y="66308"/>
                  <a:pt x="522656" y="63367"/>
                </a:cubicBezTo>
                <a:cubicBezTo>
                  <a:pt x="526991" y="60425"/>
                  <a:pt x="531875" y="58200"/>
                  <a:pt x="537308" y="56693"/>
                </a:cubicBezTo>
                <a:cubicBezTo>
                  <a:pt x="541303" y="55637"/>
                  <a:pt x="547341" y="54619"/>
                  <a:pt x="555412" y="53636"/>
                </a:cubicBezTo>
                <a:cubicBezTo>
                  <a:pt x="571857" y="51673"/>
                  <a:pt x="583964" y="49337"/>
                  <a:pt x="591733" y="46623"/>
                </a:cubicBezTo>
                <a:cubicBezTo>
                  <a:pt x="591811" y="43832"/>
                  <a:pt x="591848" y="42059"/>
                  <a:pt x="591848" y="41303"/>
                </a:cubicBezTo>
                <a:cubicBezTo>
                  <a:pt x="591848" y="33004"/>
                  <a:pt x="589925" y="27158"/>
                  <a:pt x="586077" y="23763"/>
                </a:cubicBezTo>
                <a:cubicBezTo>
                  <a:pt x="580872" y="19162"/>
                  <a:pt x="573138" y="16862"/>
                  <a:pt x="562882" y="16862"/>
                </a:cubicBezTo>
                <a:cubicBezTo>
                  <a:pt x="553302" y="16862"/>
                  <a:pt x="546228" y="18539"/>
                  <a:pt x="541664" y="21899"/>
                </a:cubicBezTo>
                <a:cubicBezTo>
                  <a:pt x="537098" y="25254"/>
                  <a:pt x="533723" y="31194"/>
                  <a:pt x="531537" y="39718"/>
                </a:cubicBezTo>
                <a:lnTo>
                  <a:pt x="511622" y="37004"/>
                </a:lnTo>
                <a:cubicBezTo>
                  <a:pt x="513430" y="28482"/>
                  <a:pt x="516410" y="21596"/>
                  <a:pt x="520560" y="16354"/>
                </a:cubicBezTo>
                <a:cubicBezTo>
                  <a:pt x="524708" y="11109"/>
                  <a:pt x="530709" y="7074"/>
                  <a:pt x="538554" y="4244"/>
                </a:cubicBezTo>
                <a:cubicBezTo>
                  <a:pt x="546397" y="1415"/>
                  <a:pt x="555488" y="0"/>
                  <a:pt x="565823" y="0"/>
                </a:cubicBezTo>
                <a:cubicBezTo>
                  <a:pt x="576084" y="0"/>
                  <a:pt x="584421" y="1205"/>
                  <a:pt x="590832" y="3621"/>
                </a:cubicBezTo>
                <a:cubicBezTo>
                  <a:pt x="597244" y="6036"/>
                  <a:pt x="601956" y="9071"/>
                  <a:pt x="604977" y="12729"/>
                </a:cubicBezTo>
                <a:cubicBezTo>
                  <a:pt x="607994" y="16386"/>
                  <a:pt x="610103" y="21009"/>
                  <a:pt x="611310" y="26592"/>
                </a:cubicBezTo>
                <a:cubicBezTo>
                  <a:pt x="611990" y="30063"/>
                  <a:pt x="612328" y="36323"/>
                  <a:pt x="612328" y="45377"/>
                </a:cubicBezTo>
                <a:lnTo>
                  <a:pt x="612328" y="72532"/>
                </a:lnTo>
                <a:cubicBezTo>
                  <a:pt x="612328" y="91468"/>
                  <a:pt x="612764" y="103449"/>
                  <a:pt x="613631" y="108464"/>
                </a:cubicBezTo>
                <a:cubicBezTo>
                  <a:pt x="614499" y="113478"/>
                  <a:pt x="616216" y="118288"/>
                  <a:pt x="618780" y="122889"/>
                </a:cubicBezTo>
                <a:lnTo>
                  <a:pt x="597503" y="122889"/>
                </a:lnTo>
                <a:cubicBezTo>
                  <a:pt x="595394" y="118662"/>
                  <a:pt x="594036" y="113719"/>
                  <a:pt x="593436" y="108064"/>
                </a:cubicBezTo>
                <a:close/>
                <a:moveTo>
                  <a:pt x="591733" y="62574"/>
                </a:moveTo>
                <a:cubicBezTo>
                  <a:pt x="584342" y="65595"/>
                  <a:pt x="573254" y="68158"/>
                  <a:pt x="558469" y="70272"/>
                </a:cubicBezTo>
                <a:cubicBezTo>
                  <a:pt x="550096" y="71478"/>
                  <a:pt x="544174" y="72838"/>
                  <a:pt x="540703" y="74347"/>
                </a:cubicBezTo>
                <a:cubicBezTo>
                  <a:pt x="537228" y="75852"/>
                  <a:pt x="534553" y="78062"/>
                  <a:pt x="532671" y="80964"/>
                </a:cubicBezTo>
                <a:cubicBezTo>
                  <a:pt x="530784" y="83868"/>
                  <a:pt x="529842" y="87094"/>
                  <a:pt x="529842" y="90640"/>
                </a:cubicBezTo>
                <a:cubicBezTo>
                  <a:pt x="529842" y="96073"/>
                  <a:pt x="531894" y="100598"/>
                  <a:pt x="536009" y="104220"/>
                </a:cubicBezTo>
                <a:cubicBezTo>
                  <a:pt x="540120" y="107837"/>
                  <a:pt x="546132" y="109652"/>
                  <a:pt x="554056" y="109652"/>
                </a:cubicBezTo>
                <a:cubicBezTo>
                  <a:pt x="561899" y="109652"/>
                  <a:pt x="568880" y="107934"/>
                  <a:pt x="574993" y="104500"/>
                </a:cubicBezTo>
                <a:cubicBezTo>
                  <a:pt x="581101" y="101069"/>
                  <a:pt x="585587" y="96371"/>
                  <a:pt x="588453" y="90414"/>
                </a:cubicBezTo>
                <a:cubicBezTo>
                  <a:pt x="590638" y="85809"/>
                  <a:pt x="591733" y="79023"/>
                  <a:pt x="591733" y="70048"/>
                </a:cubicBezTo>
                <a:close/>
                <a:moveTo>
                  <a:pt x="630318" y="122889"/>
                </a:moveTo>
                <a:lnTo>
                  <a:pt x="674227" y="60429"/>
                </a:lnTo>
                <a:lnTo>
                  <a:pt x="633601" y="2718"/>
                </a:lnTo>
                <a:lnTo>
                  <a:pt x="659063" y="2718"/>
                </a:lnTo>
                <a:lnTo>
                  <a:pt x="677506" y="30895"/>
                </a:lnTo>
                <a:cubicBezTo>
                  <a:pt x="680977" y="36248"/>
                  <a:pt x="683767" y="40740"/>
                  <a:pt x="685880" y="44358"/>
                </a:cubicBezTo>
                <a:cubicBezTo>
                  <a:pt x="689199" y="39380"/>
                  <a:pt x="692256" y="34967"/>
                  <a:pt x="695046" y="31117"/>
                </a:cubicBezTo>
                <a:lnTo>
                  <a:pt x="715302" y="2718"/>
                </a:lnTo>
                <a:lnTo>
                  <a:pt x="739632" y="2718"/>
                </a:lnTo>
                <a:lnTo>
                  <a:pt x="698098" y="59295"/>
                </a:lnTo>
                <a:lnTo>
                  <a:pt x="742795" y="122889"/>
                </a:lnTo>
                <a:lnTo>
                  <a:pt x="717790" y="122889"/>
                </a:lnTo>
                <a:lnTo>
                  <a:pt x="693123" y="85550"/>
                </a:lnTo>
                <a:lnTo>
                  <a:pt x="686557" y="75473"/>
                </a:lnTo>
                <a:lnTo>
                  <a:pt x="654989" y="1228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222014" y="1718325"/>
            <a:ext cx="218325" cy="125603"/>
          </a:xfrm>
          <a:custGeom>
            <a:avLst/>
            <a:gdLst/>
            <a:ahLst/>
            <a:cxnLst/>
            <a:rect l="l" t="t" r="r" b="b"/>
            <a:pathLst>
              <a:path w="218325" h="125603">
                <a:moveTo>
                  <a:pt x="0" y="62801"/>
                </a:moveTo>
                <a:cubicBezTo>
                  <a:pt x="0" y="40546"/>
                  <a:pt x="6185" y="24065"/>
                  <a:pt x="18558" y="13355"/>
                </a:cubicBezTo>
                <a:cubicBezTo>
                  <a:pt x="28894" y="4452"/>
                  <a:pt x="41487" y="0"/>
                  <a:pt x="56347" y="0"/>
                </a:cubicBezTo>
                <a:cubicBezTo>
                  <a:pt x="72867" y="0"/>
                  <a:pt x="86371" y="5414"/>
                  <a:pt x="96857" y="16239"/>
                </a:cubicBezTo>
                <a:cubicBezTo>
                  <a:pt x="107345" y="27067"/>
                  <a:pt x="112586" y="42019"/>
                  <a:pt x="112586" y="61106"/>
                </a:cubicBezTo>
                <a:cubicBezTo>
                  <a:pt x="112586" y="76568"/>
                  <a:pt x="110265" y="88736"/>
                  <a:pt x="105628" y="97599"/>
                </a:cubicBezTo>
                <a:cubicBezTo>
                  <a:pt x="100991" y="106463"/>
                  <a:pt x="94237" y="113345"/>
                  <a:pt x="85374" y="118248"/>
                </a:cubicBezTo>
                <a:cubicBezTo>
                  <a:pt x="76511" y="123152"/>
                  <a:pt x="66833" y="125603"/>
                  <a:pt x="56347" y="125603"/>
                </a:cubicBezTo>
                <a:cubicBezTo>
                  <a:pt x="39528" y="125603"/>
                  <a:pt x="25931" y="120210"/>
                  <a:pt x="15560" y="109422"/>
                </a:cubicBezTo>
                <a:cubicBezTo>
                  <a:pt x="5184" y="98636"/>
                  <a:pt x="0" y="83095"/>
                  <a:pt x="0" y="62801"/>
                </a:cubicBezTo>
                <a:close/>
                <a:moveTo>
                  <a:pt x="20931" y="62801"/>
                </a:moveTo>
                <a:cubicBezTo>
                  <a:pt x="20931" y="78191"/>
                  <a:pt x="24290" y="89715"/>
                  <a:pt x="31003" y="97372"/>
                </a:cubicBezTo>
                <a:cubicBezTo>
                  <a:pt x="37718" y="105029"/>
                  <a:pt x="46167" y="108856"/>
                  <a:pt x="56347" y="108856"/>
                </a:cubicBezTo>
                <a:cubicBezTo>
                  <a:pt x="66460" y="108856"/>
                  <a:pt x="74873" y="105007"/>
                  <a:pt x="81583" y="97315"/>
                </a:cubicBezTo>
                <a:cubicBezTo>
                  <a:pt x="88298" y="89617"/>
                  <a:pt x="91652" y="77889"/>
                  <a:pt x="91652" y="62124"/>
                </a:cubicBezTo>
                <a:cubicBezTo>
                  <a:pt x="91652" y="47264"/>
                  <a:pt x="88276" y="36003"/>
                  <a:pt x="81526" y="28346"/>
                </a:cubicBezTo>
                <a:cubicBezTo>
                  <a:pt x="74776" y="20688"/>
                  <a:pt x="66384" y="16862"/>
                  <a:pt x="56347" y="16862"/>
                </a:cubicBezTo>
                <a:cubicBezTo>
                  <a:pt x="46167" y="16862"/>
                  <a:pt x="37718" y="20670"/>
                  <a:pt x="31003" y="28288"/>
                </a:cubicBezTo>
                <a:cubicBezTo>
                  <a:pt x="24290" y="35909"/>
                  <a:pt x="20931" y="47415"/>
                  <a:pt x="20931" y="62801"/>
                </a:cubicBezTo>
                <a:close/>
                <a:moveTo>
                  <a:pt x="120673" y="2718"/>
                </a:moveTo>
                <a:lnTo>
                  <a:pt x="218326" y="2718"/>
                </a:lnTo>
                <a:lnTo>
                  <a:pt x="218326" y="19575"/>
                </a:lnTo>
                <a:lnTo>
                  <a:pt x="179626" y="19575"/>
                </a:lnTo>
                <a:lnTo>
                  <a:pt x="179626" y="122889"/>
                </a:lnTo>
                <a:lnTo>
                  <a:pt x="159372" y="122889"/>
                </a:lnTo>
                <a:lnTo>
                  <a:pt x="159372" y="19575"/>
                </a:lnTo>
                <a:lnTo>
                  <a:pt x="120673" y="1957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49531" y="1675329"/>
            <a:ext cx="978728" cy="168598"/>
          </a:xfrm>
          <a:custGeom>
            <a:avLst/>
            <a:gdLst/>
            <a:ahLst/>
            <a:cxnLst/>
            <a:rect l="l" t="t" r="r" b="b"/>
            <a:pathLst>
              <a:path w="978728" h="168598">
                <a:moveTo>
                  <a:pt x="0" y="165885"/>
                </a:moveTo>
                <a:lnTo>
                  <a:pt x="0" y="0"/>
                </a:lnTo>
                <a:lnTo>
                  <a:pt x="62237" y="0"/>
                </a:lnTo>
                <a:cubicBezTo>
                  <a:pt x="74909" y="0"/>
                  <a:pt x="85072" y="1677"/>
                  <a:pt x="92730" y="5033"/>
                </a:cubicBezTo>
                <a:cubicBezTo>
                  <a:pt x="100387" y="8392"/>
                  <a:pt x="106383" y="13559"/>
                  <a:pt x="110722" y="20534"/>
                </a:cubicBezTo>
                <a:cubicBezTo>
                  <a:pt x="115060" y="27512"/>
                  <a:pt x="117227" y="34813"/>
                  <a:pt x="117227" y="42433"/>
                </a:cubicBezTo>
                <a:cubicBezTo>
                  <a:pt x="117227" y="49522"/>
                  <a:pt x="115305" y="56200"/>
                  <a:pt x="111456" y="62461"/>
                </a:cubicBezTo>
                <a:cubicBezTo>
                  <a:pt x="107611" y="68721"/>
                  <a:pt x="101801" y="73775"/>
                  <a:pt x="94033" y="77624"/>
                </a:cubicBezTo>
                <a:cubicBezTo>
                  <a:pt x="104062" y="80565"/>
                  <a:pt x="111777" y="85584"/>
                  <a:pt x="117170" y="92672"/>
                </a:cubicBezTo>
                <a:cubicBezTo>
                  <a:pt x="122562" y="99760"/>
                  <a:pt x="125262" y="108134"/>
                  <a:pt x="125262" y="117792"/>
                </a:cubicBezTo>
                <a:cubicBezTo>
                  <a:pt x="125262" y="125565"/>
                  <a:pt x="123621" y="132790"/>
                  <a:pt x="120341" y="139461"/>
                </a:cubicBezTo>
                <a:cubicBezTo>
                  <a:pt x="117058" y="146139"/>
                  <a:pt x="113004" y="151290"/>
                  <a:pt x="108177" y="154908"/>
                </a:cubicBezTo>
                <a:cubicBezTo>
                  <a:pt x="103346" y="158530"/>
                  <a:pt x="97294" y="161266"/>
                  <a:pt x="90014" y="163112"/>
                </a:cubicBezTo>
                <a:cubicBezTo>
                  <a:pt x="82732" y="164960"/>
                  <a:pt x="73812" y="165885"/>
                  <a:pt x="63252" y="165885"/>
                </a:cubicBezTo>
                <a:close/>
                <a:moveTo>
                  <a:pt x="21950" y="69704"/>
                </a:moveTo>
                <a:lnTo>
                  <a:pt x="57820" y="69704"/>
                </a:lnTo>
                <a:cubicBezTo>
                  <a:pt x="67551" y="69704"/>
                  <a:pt x="74530" y="69063"/>
                  <a:pt x="78753" y="67781"/>
                </a:cubicBezTo>
                <a:cubicBezTo>
                  <a:pt x="84338" y="66119"/>
                  <a:pt x="88542" y="63364"/>
                  <a:pt x="91372" y="59520"/>
                </a:cubicBezTo>
                <a:cubicBezTo>
                  <a:pt x="94198" y="55670"/>
                  <a:pt x="95612" y="50843"/>
                  <a:pt x="95612" y="45037"/>
                </a:cubicBezTo>
                <a:cubicBezTo>
                  <a:pt x="95612" y="39525"/>
                  <a:pt x="94295" y="34680"/>
                  <a:pt x="91653" y="30493"/>
                </a:cubicBezTo>
                <a:cubicBezTo>
                  <a:pt x="89014" y="26305"/>
                  <a:pt x="85242" y="23440"/>
                  <a:pt x="80338" y="21892"/>
                </a:cubicBezTo>
                <a:cubicBezTo>
                  <a:pt x="75435" y="20348"/>
                  <a:pt x="67025" y="19577"/>
                  <a:pt x="55106" y="19577"/>
                </a:cubicBezTo>
                <a:lnTo>
                  <a:pt x="21950" y="19577"/>
                </a:lnTo>
                <a:close/>
                <a:moveTo>
                  <a:pt x="21950" y="146308"/>
                </a:moveTo>
                <a:lnTo>
                  <a:pt x="63252" y="146308"/>
                </a:lnTo>
                <a:cubicBezTo>
                  <a:pt x="70345" y="146308"/>
                  <a:pt x="75323" y="146045"/>
                  <a:pt x="78188" y="145520"/>
                </a:cubicBezTo>
                <a:cubicBezTo>
                  <a:pt x="83243" y="144612"/>
                  <a:pt x="87465" y="143101"/>
                  <a:pt x="90864" y="140988"/>
                </a:cubicBezTo>
                <a:cubicBezTo>
                  <a:pt x="94259" y="138878"/>
                  <a:pt x="97053" y="135803"/>
                  <a:pt x="99238" y="131768"/>
                </a:cubicBezTo>
                <a:cubicBezTo>
                  <a:pt x="101423" y="127733"/>
                  <a:pt x="102517" y="123074"/>
                  <a:pt x="102517" y="117792"/>
                </a:cubicBezTo>
                <a:cubicBezTo>
                  <a:pt x="102517" y="111604"/>
                  <a:pt x="100934" y="106229"/>
                  <a:pt x="97765" y="101665"/>
                </a:cubicBezTo>
                <a:cubicBezTo>
                  <a:pt x="94594" y="97107"/>
                  <a:pt x="90202" y="93900"/>
                  <a:pt x="84582" y="92052"/>
                </a:cubicBezTo>
                <a:cubicBezTo>
                  <a:pt x="78963" y="90205"/>
                  <a:pt x="70871" y="89281"/>
                  <a:pt x="60311" y="89281"/>
                </a:cubicBezTo>
                <a:lnTo>
                  <a:pt x="21950" y="89281"/>
                </a:lnTo>
                <a:close/>
                <a:moveTo>
                  <a:pt x="145288" y="105797"/>
                </a:moveTo>
                <a:cubicBezTo>
                  <a:pt x="145288" y="83542"/>
                  <a:pt x="151477" y="67061"/>
                  <a:pt x="163847" y="56351"/>
                </a:cubicBezTo>
                <a:cubicBezTo>
                  <a:pt x="174182" y="47448"/>
                  <a:pt x="186779" y="42996"/>
                  <a:pt x="201640" y="42996"/>
                </a:cubicBezTo>
                <a:cubicBezTo>
                  <a:pt x="218160" y="42996"/>
                  <a:pt x="231664" y="48410"/>
                  <a:pt x="242150" y="59235"/>
                </a:cubicBezTo>
                <a:cubicBezTo>
                  <a:pt x="252634" y="70063"/>
                  <a:pt x="257879" y="85015"/>
                  <a:pt x="257879" y="104102"/>
                </a:cubicBezTo>
                <a:cubicBezTo>
                  <a:pt x="257879" y="119564"/>
                  <a:pt x="255558" y="131732"/>
                  <a:pt x="250921" y="140595"/>
                </a:cubicBezTo>
                <a:cubicBezTo>
                  <a:pt x="246284" y="149459"/>
                  <a:pt x="239526" y="156341"/>
                  <a:pt x="230663" y="161244"/>
                </a:cubicBezTo>
                <a:cubicBezTo>
                  <a:pt x="221804" y="166148"/>
                  <a:pt x="212126" y="168599"/>
                  <a:pt x="201640" y="168599"/>
                </a:cubicBezTo>
                <a:cubicBezTo>
                  <a:pt x="184821" y="168599"/>
                  <a:pt x="171223" y="163206"/>
                  <a:pt x="160849" y="152418"/>
                </a:cubicBezTo>
                <a:cubicBezTo>
                  <a:pt x="150477" y="141632"/>
                  <a:pt x="145288" y="126091"/>
                  <a:pt x="145288" y="105797"/>
                </a:cubicBezTo>
                <a:close/>
                <a:moveTo>
                  <a:pt x="166223" y="105797"/>
                </a:moveTo>
                <a:cubicBezTo>
                  <a:pt x="166223" y="121187"/>
                  <a:pt x="169582" y="132711"/>
                  <a:pt x="176295" y="140368"/>
                </a:cubicBezTo>
                <a:cubicBezTo>
                  <a:pt x="183006" y="148025"/>
                  <a:pt x="191459" y="151852"/>
                  <a:pt x="201640" y="151852"/>
                </a:cubicBezTo>
                <a:cubicBezTo>
                  <a:pt x="211753" y="151852"/>
                  <a:pt x="220161" y="148003"/>
                  <a:pt x="226876" y="140311"/>
                </a:cubicBezTo>
                <a:cubicBezTo>
                  <a:pt x="233587" y="132613"/>
                  <a:pt x="236944" y="120885"/>
                  <a:pt x="236944" y="105120"/>
                </a:cubicBezTo>
                <a:cubicBezTo>
                  <a:pt x="236944" y="90260"/>
                  <a:pt x="233569" y="78999"/>
                  <a:pt x="226819" y="71342"/>
                </a:cubicBezTo>
                <a:cubicBezTo>
                  <a:pt x="220069" y="63684"/>
                  <a:pt x="211673" y="59858"/>
                  <a:pt x="201640" y="59858"/>
                </a:cubicBezTo>
                <a:cubicBezTo>
                  <a:pt x="191459" y="59858"/>
                  <a:pt x="183006" y="63666"/>
                  <a:pt x="176295" y="71284"/>
                </a:cubicBezTo>
                <a:cubicBezTo>
                  <a:pt x="169582" y="78905"/>
                  <a:pt x="166223" y="90411"/>
                  <a:pt x="166223" y="105797"/>
                </a:cubicBezTo>
                <a:close/>
                <a:moveTo>
                  <a:pt x="360173" y="121868"/>
                </a:moveTo>
                <a:lnTo>
                  <a:pt x="380200" y="124470"/>
                </a:lnTo>
                <a:cubicBezTo>
                  <a:pt x="378015" y="138273"/>
                  <a:pt x="372413" y="149080"/>
                  <a:pt x="363398" y="156885"/>
                </a:cubicBezTo>
                <a:cubicBezTo>
                  <a:pt x="354384" y="164693"/>
                  <a:pt x="343311" y="168599"/>
                  <a:pt x="330185" y="168599"/>
                </a:cubicBezTo>
                <a:cubicBezTo>
                  <a:pt x="313744" y="168599"/>
                  <a:pt x="300524" y="163224"/>
                  <a:pt x="290527" y="152471"/>
                </a:cubicBezTo>
                <a:cubicBezTo>
                  <a:pt x="280531" y="141726"/>
                  <a:pt x="275530" y="126318"/>
                  <a:pt x="275530" y="106251"/>
                </a:cubicBezTo>
                <a:cubicBezTo>
                  <a:pt x="275530" y="93277"/>
                  <a:pt x="277682" y="81926"/>
                  <a:pt x="281981" y="72192"/>
                </a:cubicBezTo>
                <a:cubicBezTo>
                  <a:pt x="286279" y="62461"/>
                  <a:pt x="292824" y="55164"/>
                  <a:pt x="301615" y="50292"/>
                </a:cubicBezTo>
                <a:cubicBezTo>
                  <a:pt x="310400" y="45429"/>
                  <a:pt x="319964" y="42996"/>
                  <a:pt x="330301" y="42996"/>
                </a:cubicBezTo>
                <a:cubicBezTo>
                  <a:pt x="343350" y="42996"/>
                  <a:pt x="354025" y="46296"/>
                  <a:pt x="362322" y="52895"/>
                </a:cubicBezTo>
                <a:cubicBezTo>
                  <a:pt x="370621" y="59498"/>
                  <a:pt x="375937" y="68872"/>
                  <a:pt x="378278" y="81018"/>
                </a:cubicBezTo>
                <a:lnTo>
                  <a:pt x="358473" y="84071"/>
                </a:lnTo>
                <a:cubicBezTo>
                  <a:pt x="356587" y="76004"/>
                  <a:pt x="353254" y="69930"/>
                  <a:pt x="348462" y="65856"/>
                </a:cubicBezTo>
                <a:cubicBezTo>
                  <a:pt x="343670" y="61780"/>
                  <a:pt x="337878" y="59746"/>
                  <a:pt x="331088" y="59746"/>
                </a:cubicBezTo>
                <a:cubicBezTo>
                  <a:pt x="320832" y="59746"/>
                  <a:pt x="312494" y="63425"/>
                  <a:pt x="306083" y="70777"/>
                </a:cubicBezTo>
                <a:cubicBezTo>
                  <a:pt x="299671" y="78132"/>
                  <a:pt x="296464" y="89770"/>
                  <a:pt x="296464" y="105685"/>
                </a:cubicBezTo>
                <a:cubicBezTo>
                  <a:pt x="296464" y="121829"/>
                  <a:pt x="299557" y="133561"/>
                  <a:pt x="305741" y="140876"/>
                </a:cubicBezTo>
                <a:cubicBezTo>
                  <a:pt x="311929" y="148195"/>
                  <a:pt x="320004" y="151852"/>
                  <a:pt x="329962" y="151852"/>
                </a:cubicBezTo>
                <a:cubicBezTo>
                  <a:pt x="337958" y="151852"/>
                  <a:pt x="344632" y="149400"/>
                  <a:pt x="349988" y="144497"/>
                </a:cubicBezTo>
                <a:cubicBezTo>
                  <a:pt x="355342" y="139599"/>
                  <a:pt x="358740" y="132052"/>
                  <a:pt x="360173" y="121868"/>
                </a:cubicBezTo>
                <a:close/>
                <a:moveTo>
                  <a:pt x="386651" y="45714"/>
                </a:moveTo>
                <a:lnTo>
                  <a:pt x="484305" y="45714"/>
                </a:lnTo>
                <a:lnTo>
                  <a:pt x="484305" y="62571"/>
                </a:lnTo>
                <a:lnTo>
                  <a:pt x="445604" y="62571"/>
                </a:lnTo>
                <a:lnTo>
                  <a:pt x="445604" y="165885"/>
                </a:lnTo>
                <a:lnTo>
                  <a:pt x="425352" y="165885"/>
                </a:lnTo>
                <a:lnTo>
                  <a:pt x="425352" y="62571"/>
                </a:lnTo>
                <a:lnTo>
                  <a:pt x="386651" y="62571"/>
                </a:lnTo>
                <a:close/>
                <a:moveTo>
                  <a:pt x="493406" y="105797"/>
                </a:moveTo>
                <a:cubicBezTo>
                  <a:pt x="493406" y="83542"/>
                  <a:pt x="499594" y="67061"/>
                  <a:pt x="511963" y="56351"/>
                </a:cubicBezTo>
                <a:cubicBezTo>
                  <a:pt x="522300" y="47448"/>
                  <a:pt x="534891" y="42996"/>
                  <a:pt x="549757" y="42996"/>
                </a:cubicBezTo>
                <a:cubicBezTo>
                  <a:pt x="566273" y="42996"/>
                  <a:pt x="579777" y="48410"/>
                  <a:pt x="590264" y="59235"/>
                </a:cubicBezTo>
                <a:cubicBezTo>
                  <a:pt x="600750" y="70063"/>
                  <a:pt x="605992" y="85015"/>
                  <a:pt x="605992" y="104102"/>
                </a:cubicBezTo>
                <a:cubicBezTo>
                  <a:pt x="605992" y="119564"/>
                  <a:pt x="603673" y="131732"/>
                  <a:pt x="599033" y="140595"/>
                </a:cubicBezTo>
                <a:cubicBezTo>
                  <a:pt x="594396" y="149459"/>
                  <a:pt x="587642" y="156341"/>
                  <a:pt x="578779" y="161244"/>
                </a:cubicBezTo>
                <a:cubicBezTo>
                  <a:pt x="569917" y="166148"/>
                  <a:pt x="560239" y="168599"/>
                  <a:pt x="549757" y="168599"/>
                </a:cubicBezTo>
                <a:cubicBezTo>
                  <a:pt x="532933" y="168599"/>
                  <a:pt x="519340" y="163206"/>
                  <a:pt x="508964" y="152418"/>
                </a:cubicBezTo>
                <a:cubicBezTo>
                  <a:pt x="498590" y="141632"/>
                  <a:pt x="493406" y="126091"/>
                  <a:pt x="493406" y="105797"/>
                </a:cubicBezTo>
                <a:close/>
                <a:moveTo>
                  <a:pt x="514339" y="105797"/>
                </a:moveTo>
                <a:cubicBezTo>
                  <a:pt x="514339" y="121187"/>
                  <a:pt x="517694" y="132711"/>
                  <a:pt x="524413" y="140368"/>
                </a:cubicBezTo>
                <a:cubicBezTo>
                  <a:pt x="531122" y="148025"/>
                  <a:pt x="539571" y="151852"/>
                  <a:pt x="549757" y="151852"/>
                </a:cubicBezTo>
                <a:cubicBezTo>
                  <a:pt x="559865" y="151852"/>
                  <a:pt x="568279" y="148003"/>
                  <a:pt x="574989" y="140311"/>
                </a:cubicBezTo>
                <a:cubicBezTo>
                  <a:pt x="581703" y="132613"/>
                  <a:pt x="585062" y="120885"/>
                  <a:pt x="585062" y="105120"/>
                </a:cubicBezTo>
                <a:cubicBezTo>
                  <a:pt x="585062" y="90260"/>
                  <a:pt x="581681" y="78999"/>
                  <a:pt x="574931" y="71342"/>
                </a:cubicBezTo>
                <a:cubicBezTo>
                  <a:pt x="568181" y="63684"/>
                  <a:pt x="559790" y="59858"/>
                  <a:pt x="549757" y="59858"/>
                </a:cubicBezTo>
                <a:cubicBezTo>
                  <a:pt x="539571" y="59858"/>
                  <a:pt x="531122" y="63666"/>
                  <a:pt x="524413" y="71284"/>
                </a:cubicBezTo>
                <a:cubicBezTo>
                  <a:pt x="517694" y="78905"/>
                  <a:pt x="514339" y="90411"/>
                  <a:pt x="514339" y="105797"/>
                </a:cubicBezTo>
                <a:close/>
                <a:moveTo>
                  <a:pt x="617533" y="45714"/>
                </a:moveTo>
                <a:lnTo>
                  <a:pt x="637906" y="45714"/>
                </a:lnTo>
                <a:lnTo>
                  <a:pt x="637906" y="68458"/>
                </a:lnTo>
                <a:cubicBezTo>
                  <a:pt x="637906" y="78265"/>
                  <a:pt x="638493" y="85374"/>
                  <a:pt x="639659" y="89788"/>
                </a:cubicBezTo>
                <a:cubicBezTo>
                  <a:pt x="640828" y="94202"/>
                  <a:pt x="643636" y="98046"/>
                  <a:pt x="648090" y="101326"/>
                </a:cubicBezTo>
                <a:cubicBezTo>
                  <a:pt x="652539" y="104610"/>
                  <a:pt x="658124" y="106251"/>
                  <a:pt x="664838" y="106251"/>
                </a:cubicBezTo>
                <a:cubicBezTo>
                  <a:pt x="672527" y="106251"/>
                  <a:pt x="682485" y="104213"/>
                  <a:pt x="694711" y="100138"/>
                </a:cubicBezTo>
                <a:lnTo>
                  <a:pt x="694711" y="45714"/>
                </a:lnTo>
                <a:lnTo>
                  <a:pt x="715075" y="45714"/>
                </a:lnTo>
                <a:lnTo>
                  <a:pt x="715075" y="165885"/>
                </a:lnTo>
                <a:lnTo>
                  <a:pt x="694711" y="165885"/>
                </a:lnTo>
                <a:lnTo>
                  <a:pt x="694711" y="117455"/>
                </a:lnTo>
                <a:cubicBezTo>
                  <a:pt x="682186" y="121378"/>
                  <a:pt x="670493" y="123340"/>
                  <a:pt x="659628" y="123340"/>
                </a:cubicBezTo>
                <a:cubicBezTo>
                  <a:pt x="650502" y="123340"/>
                  <a:pt x="642449" y="121018"/>
                  <a:pt x="635472" y="116378"/>
                </a:cubicBezTo>
                <a:cubicBezTo>
                  <a:pt x="628495" y="111741"/>
                  <a:pt x="623761" y="106060"/>
                  <a:pt x="621271" y="99349"/>
                </a:cubicBezTo>
                <a:cubicBezTo>
                  <a:pt x="618779" y="92639"/>
                  <a:pt x="617533" y="85245"/>
                  <a:pt x="617533" y="77170"/>
                </a:cubicBezTo>
                <a:close/>
                <a:moveTo>
                  <a:pt x="745855" y="45714"/>
                </a:moveTo>
                <a:lnTo>
                  <a:pt x="766221" y="45714"/>
                </a:lnTo>
                <a:lnTo>
                  <a:pt x="766221" y="95729"/>
                </a:lnTo>
                <a:lnTo>
                  <a:pt x="822686" y="95729"/>
                </a:lnTo>
                <a:lnTo>
                  <a:pt x="822686" y="45714"/>
                </a:lnTo>
                <a:lnTo>
                  <a:pt x="843056" y="45714"/>
                </a:lnTo>
                <a:lnTo>
                  <a:pt x="843056" y="165885"/>
                </a:lnTo>
                <a:lnTo>
                  <a:pt x="822686" y="165885"/>
                </a:lnTo>
                <a:lnTo>
                  <a:pt x="822686" y="112587"/>
                </a:lnTo>
                <a:lnTo>
                  <a:pt x="766221" y="112587"/>
                </a:lnTo>
                <a:lnTo>
                  <a:pt x="766221" y="165885"/>
                </a:lnTo>
                <a:lnTo>
                  <a:pt x="745855" y="165885"/>
                </a:lnTo>
                <a:close/>
                <a:moveTo>
                  <a:pt x="866140" y="105797"/>
                </a:moveTo>
                <a:cubicBezTo>
                  <a:pt x="866140" y="83542"/>
                  <a:pt x="872327" y="67061"/>
                  <a:pt x="884697" y="56351"/>
                </a:cubicBezTo>
                <a:cubicBezTo>
                  <a:pt x="895032" y="47448"/>
                  <a:pt x="907629" y="42996"/>
                  <a:pt x="922489" y="42996"/>
                </a:cubicBezTo>
                <a:cubicBezTo>
                  <a:pt x="939007" y="42996"/>
                  <a:pt x="952513" y="48410"/>
                  <a:pt x="962997" y="59235"/>
                </a:cubicBezTo>
                <a:cubicBezTo>
                  <a:pt x="973484" y="70063"/>
                  <a:pt x="978729" y="85015"/>
                  <a:pt x="978729" y="104102"/>
                </a:cubicBezTo>
                <a:cubicBezTo>
                  <a:pt x="978729" y="119564"/>
                  <a:pt x="976407" y="131732"/>
                  <a:pt x="971770" y="140595"/>
                </a:cubicBezTo>
                <a:cubicBezTo>
                  <a:pt x="967130" y="149459"/>
                  <a:pt x="960376" y="156341"/>
                  <a:pt x="951513" y="161244"/>
                </a:cubicBezTo>
                <a:cubicBezTo>
                  <a:pt x="942649" y="166148"/>
                  <a:pt x="932977" y="168599"/>
                  <a:pt x="922489" y="168599"/>
                </a:cubicBezTo>
                <a:cubicBezTo>
                  <a:pt x="905671" y="168599"/>
                  <a:pt x="892073" y="163206"/>
                  <a:pt x="881698" y="152418"/>
                </a:cubicBezTo>
                <a:cubicBezTo>
                  <a:pt x="871322" y="141632"/>
                  <a:pt x="866140" y="126091"/>
                  <a:pt x="866140" y="105797"/>
                </a:cubicBezTo>
                <a:close/>
                <a:moveTo>
                  <a:pt x="887073" y="105797"/>
                </a:moveTo>
                <a:cubicBezTo>
                  <a:pt x="887073" y="121187"/>
                  <a:pt x="890432" y="132711"/>
                  <a:pt x="897145" y="140368"/>
                </a:cubicBezTo>
                <a:cubicBezTo>
                  <a:pt x="903856" y="148025"/>
                  <a:pt x="912309" y="151852"/>
                  <a:pt x="922489" y="151852"/>
                </a:cubicBezTo>
                <a:cubicBezTo>
                  <a:pt x="932602" y="151852"/>
                  <a:pt x="941011" y="148003"/>
                  <a:pt x="947725" y="140311"/>
                </a:cubicBezTo>
                <a:cubicBezTo>
                  <a:pt x="954436" y="132613"/>
                  <a:pt x="957795" y="120885"/>
                  <a:pt x="957795" y="105120"/>
                </a:cubicBezTo>
                <a:cubicBezTo>
                  <a:pt x="957795" y="90260"/>
                  <a:pt x="954418" y="78999"/>
                  <a:pt x="947668" y="71342"/>
                </a:cubicBezTo>
                <a:cubicBezTo>
                  <a:pt x="940918" y="63684"/>
                  <a:pt x="932522" y="59858"/>
                  <a:pt x="922489" y="59858"/>
                </a:cubicBezTo>
                <a:cubicBezTo>
                  <a:pt x="912309" y="59858"/>
                  <a:pt x="903856" y="63666"/>
                  <a:pt x="897145" y="71284"/>
                </a:cubicBezTo>
                <a:cubicBezTo>
                  <a:pt x="890432" y="78905"/>
                  <a:pt x="887073" y="90411"/>
                  <a:pt x="887073" y="10579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43689" y="1770995"/>
            <a:ext cx="63032" cy="20395"/>
          </a:xfrm>
          <a:custGeom>
            <a:avLst/>
            <a:gdLst/>
            <a:ahLst/>
            <a:cxnLst/>
            <a:rect l="l" t="t" r="r" b="b"/>
            <a:pathLst>
              <a:path w="63032" h="20395">
                <a:moveTo>
                  <a:pt x="0" y="20396"/>
                </a:moveTo>
                <a:lnTo>
                  <a:pt x="0" y="0"/>
                </a:lnTo>
                <a:lnTo>
                  <a:pt x="63033" y="0"/>
                </a:lnTo>
                <a:lnTo>
                  <a:pt x="63033" y="203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622256" y="1671367"/>
            <a:ext cx="1087541" cy="215898"/>
          </a:xfrm>
          <a:custGeom>
            <a:avLst/>
            <a:gdLst/>
            <a:ahLst/>
            <a:cxnLst/>
            <a:rect l="l" t="t" r="r" b="b"/>
            <a:pathLst>
              <a:path w="1087541" h="215898">
                <a:moveTo>
                  <a:pt x="84643" y="125830"/>
                </a:moveTo>
                <a:lnTo>
                  <a:pt x="104670" y="128432"/>
                </a:lnTo>
                <a:cubicBezTo>
                  <a:pt x="102484" y="142235"/>
                  <a:pt x="96883" y="153042"/>
                  <a:pt x="87869" y="160847"/>
                </a:cubicBezTo>
                <a:cubicBezTo>
                  <a:pt x="78854" y="168655"/>
                  <a:pt x="67780" y="172561"/>
                  <a:pt x="54655" y="172561"/>
                </a:cubicBezTo>
                <a:cubicBezTo>
                  <a:pt x="38213" y="172561"/>
                  <a:pt x="24995" y="167186"/>
                  <a:pt x="14998" y="156433"/>
                </a:cubicBezTo>
                <a:cubicBezTo>
                  <a:pt x="5000" y="145688"/>
                  <a:pt x="0" y="130280"/>
                  <a:pt x="0" y="110213"/>
                </a:cubicBezTo>
                <a:cubicBezTo>
                  <a:pt x="0" y="97239"/>
                  <a:pt x="2153" y="85888"/>
                  <a:pt x="6450" y="76154"/>
                </a:cubicBezTo>
                <a:cubicBezTo>
                  <a:pt x="10749" y="66423"/>
                  <a:pt x="17294" y="59126"/>
                  <a:pt x="26085" y="54254"/>
                </a:cubicBezTo>
                <a:cubicBezTo>
                  <a:pt x="34869" y="49391"/>
                  <a:pt x="44435" y="46958"/>
                  <a:pt x="54770" y="46958"/>
                </a:cubicBezTo>
                <a:cubicBezTo>
                  <a:pt x="67821" y="46958"/>
                  <a:pt x="78494" y="50258"/>
                  <a:pt x="86796" y="56857"/>
                </a:cubicBezTo>
                <a:cubicBezTo>
                  <a:pt x="95090" y="63460"/>
                  <a:pt x="100408" y="72834"/>
                  <a:pt x="102747" y="84980"/>
                </a:cubicBezTo>
                <a:lnTo>
                  <a:pt x="82944" y="88033"/>
                </a:lnTo>
                <a:cubicBezTo>
                  <a:pt x="81058" y="79966"/>
                  <a:pt x="77724" y="73892"/>
                  <a:pt x="72932" y="69818"/>
                </a:cubicBezTo>
                <a:cubicBezTo>
                  <a:pt x="68141" y="65742"/>
                  <a:pt x="62348" y="63708"/>
                  <a:pt x="55563" y="63708"/>
                </a:cubicBezTo>
                <a:cubicBezTo>
                  <a:pt x="45302" y="63708"/>
                  <a:pt x="36965" y="67387"/>
                  <a:pt x="30553" y="74739"/>
                </a:cubicBezTo>
                <a:cubicBezTo>
                  <a:pt x="24142" y="82094"/>
                  <a:pt x="20934" y="93732"/>
                  <a:pt x="20934" y="109647"/>
                </a:cubicBezTo>
                <a:cubicBezTo>
                  <a:pt x="20934" y="125791"/>
                  <a:pt x="24026" y="137523"/>
                  <a:pt x="30215" y="144838"/>
                </a:cubicBezTo>
                <a:cubicBezTo>
                  <a:pt x="36400" y="152157"/>
                  <a:pt x="44474" y="155814"/>
                  <a:pt x="54431" y="155814"/>
                </a:cubicBezTo>
                <a:cubicBezTo>
                  <a:pt x="62427" y="155814"/>
                  <a:pt x="69102" y="153362"/>
                  <a:pt x="74459" y="148459"/>
                </a:cubicBezTo>
                <a:cubicBezTo>
                  <a:pt x="79812" y="143561"/>
                  <a:pt x="83210" y="136014"/>
                  <a:pt x="84643" y="125830"/>
                </a:cubicBezTo>
                <a:close/>
                <a:moveTo>
                  <a:pt x="122101" y="49676"/>
                </a:moveTo>
                <a:lnTo>
                  <a:pt x="142466" y="49676"/>
                </a:lnTo>
                <a:lnTo>
                  <a:pt x="142466" y="141332"/>
                </a:lnTo>
                <a:lnTo>
                  <a:pt x="198932" y="49676"/>
                </a:lnTo>
                <a:lnTo>
                  <a:pt x="220881" y="49676"/>
                </a:lnTo>
                <a:lnTo>
                  <a:pt x="220881" y="169847"/>
                </a:lnTo>
                <a:lnTo>
                  <a:pt x="200517" y="169847"/>
                </a:lnTo>
                <a:lnTo>
                  <a:pt x="200517" y="78756"/>
                </a:lnTo>
                <a:lnTo>
                  <a:pt x="144050" y="169847"/>
                </a:lnTo>
                <a:lnTo>
                  <a:pt x="122101" y="169847"/>
                </a:lnTo>
                <a:close/>
                <a:moveTo>
                  <a:pt x="339584" y="0"/>
                </a:moveTo>
                <a:lnTo>
                  <a:pt x="357578" y="225"/>
                </a:lnTo>
                <a:cubicBezTo>
                  <a:pt x="356750" y="8296"/>
                  <a:pt x="354956" y="13920"/>
                  <a:pt x="352202" y="17085"/>
                </a:cubicBezTo>
                <a:cubicBezTo>
                  <a:pt x="349445" y="20252"/>
                  <a:pt x="345899" y="22290"/>
                  <a:pt x="341561" y="23193"/>
                </a:cubicBezTo>
                <a:cubicBezTo>
                  <a:pt x="337226" y="24100"/>
                  <a:pt x="328716" y="24555"/>
                  <a:pt x="316043" y="24555"/>
                </a:cubicBezTo>
                <a:cubicBezTo>
                  <a:pt x="299225" y="24555"/>
                  <a:pt x="287762" y="26178"/>
                  <a:pt x="281649" y="29422"/>
                </a:cubicBezTo>
                <a:cubicBezTo>
                  <a:pt x="275541" y="32661"/>
                  <a:pt x="271144" y="37853"/>
                  <a:pt x="268467" y="44980"/>
                </a:cubicBezTo>
                <a:cubicBezTo>
                  <a:pt x="265788" y="52109"/>
                  <a:pt x="264297" y="61296"/>
                  <a:pt x="263995" y="72532"/>
                </a:cubicBezTo>
                <a:cubicBezTo>
                  <a:pt x="269125" y="64914"/>
                  <a:pt x="275119" y="59201"/>
                  <a:pt x="281985" y="55388"/>
                </a:cubicBezTo>
                <a:cubicBezTo>
                  <a:pt x="288853" y="51579"/>
                  <a:pt x="296582" y="49676"/>
                  <a:pt x="305183" y="49676"/>
                </a:cubicBezTo>
                <a:cubicBezTo>
                  <a:pt x="320951" y="49676"/>
                  <a:pt x="334004" y="55090"/>
                  <a:pt x="344340" y="65911"/>
                </a:cubicBezTo>
                <a:cubicBezTo>
                  <a:pt x="354672" y="76737"/>
                  <a:pt x="359838" y="91392"/>
                  <a:pt x="359838" y="109871"/>
                </a:cubicBezTo>
                <a:cubicBezTo>
                  <a:pt x="359838" y="123903"/>
                  <a:pt x="357239" y="135409"/>
                  <a:pt x="352033" y="144388"/>
                </a:cubicBezTo>
                <a:cubicBezTo>
                  <a:pt x="346823" y="153366"/>
                  <a:pt x="340657" y="160303"/>
                  <a:pt x="333529" y="165206"/>
                </a:cubicBezTo>
                <a:cubicBezTo>
                  <a:pt x="326400" y="170110"/>
                  <a:pt x="316685" y="172561"/>
                  <a:pt x="304390" y="172561"/>
                </a:cubicBezTo>
                <a:cubicBezTo>
                  <a:pt x="290130" y="172561"/>
                  <a:pt x="279043" y="169299"/>
                  <a:pt x="271122" y="162773"/>
                </a:cubicBezTo>
                <a:cubicBezTo>
                  <a:pt x="263199" y="156250"/>
                  <a:pt x="257130" y="147894"/>
                  <a:pt x="252907" y="137709"/>
                </a:cubicBezTo>
                <a:cubicBezTo>
                  <a:pt x="248680" y="127525"/>
                  <a:pt x="246567" y="109795"/>
                  <a:pt x="246567" y="84527"/>
                </a:cubicBezTo>
                <a:cubicBezTo>
                  <a:pt x="246567" y="52768"/>
                  <a:pt x="251942" y="31380"/>
                  <a:pt x="262696" y="20364"/>
                </a:cubicBezTo>
                <a:cubicBezTo>
                  <a:pt x="273441" y="9352"/>
                  <a:pt x="289979" y="3848"/>
                  <a:pt x="312315" y="3848"/>
                </a:cubicBezTo>
                <a:cubicBezTo>
                  <a:pt x="326192" y="3848"/>
                  <a:pt x="334076" y="3616"/>
                  <a:pt x="335962" y="3167"/>
                </a:cubicBezTo>
                <a:cubicBezTo>
                  <a:pt x="337846" y="2717"/>
                  <a:pt x="339054" y="1658"/>
                  <a:pt x="339584" y="0"/>
                </a:cubicBezTo>
                <a:close/>
                <a:moveTo>
                  <a:pt x="338562" y="109310"/>
                </a:moveTo>
                <a:cubicBezTo>
                  <a:pt x="338562" y="96785"/>
                  <a:pt x="335603" y="86524"/>
                  <a:pt x="329681" y="78526"/>
                </a:cubicBezTo>
                <a:cubicBezTo>
                  <a:pt x="323759" y="70530"/>
                  <a:pt x="315406" y="66533"/>
                  <a:pt x="304617" y="66533"/>
                </a:cubicBezTo>
                <a:cubicBezTo>
                  <a:pt x="293378" y="66533"/>
                  <a:pt x="284702" y="70760"/>
                  <a:pt x="278592" y="79206"/>
                </a:cubicBezTo>
                <a:cubicBezTo>
                  <a:pt x="272484" y="87655"/>
                  <a:pt x="269427" y="98934"/>
                  <a:pt x="269427" y="113042"/>
                </a:cubicBezTo>
                <a:cubicBezTo>
                  <a:pt x="269427" y="126996"/>
                  <a:pt x="272804" y="137670"/>
                  <a:pt x="279554" y="145062"/>
                </a:cubicBezTo>
                <a:cubicBezTo>
                  <a:pt x="286304" y="152455"/>
                  <a:pt x="294624" y="156152"/>
                  <a:pt x="304502" y="156152"/>
                </a:cubicBezTo>
                <a:cubicBezTo>
                  <a:pt x="314615" y="156152"/>
                  <a:pt x="322819" y="151869"/>
                  <a:pt x="329119" y="143307"/>
                </a:cubicBezTo>
                <a:cubicBezTo>
                  <a:pt x="335412" y="134747"/>
                  <a:pt x="338562" y="123414"/>
                  <a:pt x="338562" y="109310"/>
                </a:cubicBezTo>
                <a:close/>
                <a:moveTo>
                  <a:pt x="384282" y="49676"/>
                </a:moveTo>
                <a:lnTo>
                  <a:pt x="404646" y="49676"/>
                </a:lnTo>
                <a:lnTo>
                  <a:pt x="404646" y="141332"/>
                </a:lnTo>
                <a:lnTo>
                  <a:pt x="461113" y="49676"/>
                </a:lnTo>
                <a:lnTo>
                  <a:pt x="483062" y="49676"/>
                </a:lnTo>
                <a:lnTo>
                  <a:pt x="483062" y="169847"/>
                </a:lnTo>
                <a:lnTo>
                  <a:pt x="462697" y="169847"/>
                </a:lnTo>
                <a:lnTo>
                  <a:pt x="462697" y="78756"/>
                </a:lnTo>
                <a:lnTo>
                  <a:pt x="406231" y="169847"/>
                </a:lnTo>
                <a:lnTo>
                  <a:pt x="384282" y="169847"/>
                </a:lnTo>
                <a:close/>
                <a:moveTo>
                  <a:pt x="513730" y="215898"/>
                </a:moveTo>
                <a:lnTo>
                  <a:pt x="513730" y="49676"/>
                </a:lnTo>
                <a:lnTo>
                  <a:pt x="532285" y="49676"/>
                </a:lnTo>
                <a:lnTo>
                  <a:pt x="532285" y="65293"/>
                </a:lnTo>
                <a:cubicBezTo>
                  <a:pt x="536663" y="59183"/>
                  <a:pt x="541602" y="54601"/>
                  <a:pt x="547113" y="51540"/>
                </a:cubicBezTo>
                <a:cubicBezTo>
                  <a:pt x="552618" y="48484"/>
                  <a:pt x="559295" y="46958"/>
                  <a:pt x="567140" y="46958"/>
                </a:cubicBezTo>
                <a:cubicBezTo>
                  <a:pt x="577397" y="46958"/>
                  <a:pt x="586454" y="49599"/>
                  <a:pt x="594298" y="54881"/>
                </a:cubicBezTo>
                <a:cubicBezTo>
                  <a:pt x="602143" y="60162"/>
                  <a:pt x="608065" y="67611"/>
                  <a:pt x="612064" y="77226"/>
                </a:cubicBezTo>
                <a:cubicBezTo>
                  <a:pt x="616061" y="86846"/>
                  <a:pt x="618058" y="97389"/>
                  <a:pt x="618058" y="108856"/>
                </a:cubicBezTo>
                <a:cubicBezTo>
                  <a:pt x="618058" y="121154"/>
                  <a:pt x="615851" y="132223"/>
                  <a:pt x="611438" y="142066"/>
                </a:cubicBezTo>
                <a:cubicBezTo>
                  <a:pt x="607025" y="151908"/>
                  <a:pt x="600613" y="159453"/>
                  <a:pt x="592208" y="164696"/>
                </a:cubicBezTo>
                <a:cubicBezTo>
                  <a:pt x="583794" y="169941"/>
                  <a:pt x="574944" y="172561"/>
                  <a:pt x="565668" y="172561"/>
                </a:cubicBezTo>
                <a:cubicBezTo>
                  <a:pt x="558877" y="172561"/>
                  <a:pt x="552787" y="171124"/>
                  <a:pt x="547394" y="168263"/>
                </a:cubicBezTo>
                <a:cubicBezTo>
                  <a:pt x="542002" y="165397"/>
                  <a:pt x="537566" y="161772"/>
                  <a:pt x="534096" y="157398"/>
                </a:cubicBezTo>
                <a:lnTo>
                  <a:pt x="534096" y="215898"/>
                </a:lnTo>
                <a:close/>
                <a:moveTo>
                  <a:pt x="532173" y="110440"/>
                </a:moveTo>
                <a:cubicBezTo>
                  <a:pt x="532173" y="125902"/>
                  <a:pt x="535305" y="137332"/>
                  <a:pt x="541566" y="144722"/>
                </a:cubicBezTo>
                <a:cubicBezTo>
                  <a:pt x="547826" y="152116"/>
                  <a:pt x="555408" y="155814"/>
                  <a:pt x="564311" y="155814"/>
                </a:cubicBezTo>
                <a:cubicBezTo>
                  <a:pt x="573361" y="155814"/>
                  <a:pt x="581115" y="151987"/>
                  <a:pt x="587563" y="144330"/>
                </a:cubicBezTo>
                <a:cubicBezTo>
                  <a:pt x="594015" y="136673"/>
                  <a:pt x="597237" y="124811"/>
                  <a:pt x="597237" y="108744"/>
                </a:cubicBezTo>
                <a:cubicBezTo>
                  <a:pt x="597237" y="93426"/>
                  <a:pt x="594086" y="81960"/>
                  <a:pt x="587789" y="74339"/>
                </a:cubicBezTo>
                <a:cubicBezTo>
                  <a:pt x="581494" y="66721"/>
                  <a:pt x="573965" y="62913"/>
                  <a:pt x="565214" y="62913"/>
                </a:cubicBezTo>
                <a:cubicBezTo>
                  <a:pt x="556538" y="62913"/>
                  <a:pt x="548863" y="66969"/>
                  <a:pt x="542189" y="75077"/>
                </a:cubicBezTo>
                <a:cubicBezTo>
                  <a:pt x="535511" y="83188"/>
                  <a:pt x="532173" y="94978"/>
                  <a:pt x="532173" y="110440"/>
                </a:cubicBezTo>
                <a:close/>
                <a:moveTo>
                  <a:pt x="721029" y="125830"/>
                </a:moveTo>
                <a:lnTo>
                  <a:pt x="741059" y="128432"/>
                </a:lnTo>
                <a:cubicBezTo>
                  <a:pt x="738871" y="142235"/>
                  <a:pt x="733269" y="153042"/>
                  <a:pt x="724258" y="160847"/>
                </a:cubicBezTo>
                <a:cubicBezTo>
                  <a:pt x="715240" y="168655"/>
                  <a:pt x="704171" y="172561"/>
                  <a:pt x="691042" y="172561"/>
                </a:cubicBezTo>
                <a:cubicBezTo>
                  <a:pt x="674600" y="172561"/>
                  <a:pt x="661381" y="167186"/>
                  <a:pt x="651383" y="156433"/>
                </a:cubicBezTo>
                <a:cubicBezTo>
                  <a:pt x="641390" y="145688"/>
                  <a:pt x="636389" y="130280"/>
                  <a:pt x="636389" y="110213"/>
                </a:cubicBezTo>
                <a:cubicBezTo>
                  <a:pt x="636389" y="97239"/>
                  <a:pt x="638539" y="85888"/>
                  <a:pt x="642837" y="76154"/>
                </a:cubicBezTo>
                <a:cubicBezTo>
                  <a:pt x="647136" y="66423"/>
                  <a:pt x="653685" y="59126"/>
                  <a:pt x="662472" y="54254"/>
                </a:cubicBezTo>
                <a:cubicBezTo>
                  <a:pt x="671260" y="49391"/>
                  <a:pt x="680820" y="46958"/>
                  <a:pt x="691157" y="46958"/>
                </a:cubicBezTo>
                <a:cubicBezTo>
                  <a:pt x="704206" y="46958"/>
                  <a:pt x="714881" y="50258"/>
                  <a:pt x="723183" y="56857"/>
                </a:cubicBezTo>
                <a:cubicBezTo>
                  <a:pt x="731477" y="63460"/>
                  <a:pt x="736793" y="72834"/>
                  <a:pt x="739134" y="84980"/>
                </a:cubicBezTo>
                <a:lnTo>
                  <a:pt x="719331" y="88033"/>
                </a:lnTo>
                <a:cubicBezTo>
                  <a:pt x="717447" y="79966"/>
                  <a:pt x="714110" y="73892"/>
                  <a:pt x="709318" y="69818"/>
                </a:cubicBezTo>
                <a:cubicBezTo>
                  <a:pt x="704526" y="65742"/>
                  <a:pt x="698738" y="63708"/>
                  <a:pt x="691948" y="63708"/>
                </a:cubicBezTo>
                <a:cubicBezTo>
                  <a:pt x="681688" y="63708"/>
                  <a:pt x="673350" y="67387"/>
                  <a:pt x="666940" y="74739"/>
                </a:cubicBezTo>
                <a:cubicBezTo>
                  <a:pt x="660527" y="82094"/>
                  <a:pt x="657320" y="93732"/>
                  <a:pt x="657320" y="109647"/>
                </a:cubicBezTo>
                <a:cubicBezTo>
                  <a:pt x="657320" y="125791"/>
                  <a:pt x="660413" y="137523"/>
                  <a:pt x="666600" y="144838"/>
                </a:cubicBezTo>
                <a:cubicBezTo>
                  <a:pt x="672789" y="152157"/>
                  <a:pt x="680861" y="155814"/>
                  <a:pt x="690818" y="155814"/>
                </a:cubicBezTo>
                <a:cubicBezTo>
                  <a:pt x="698814" y="155814"/>
                  <a:pt x="705491" y="153362"/>
                  <a:pt x="710845" y="148459"/>
                </a:cubicBezTo>
                <a:cubicBezTo>
                  <a:pt x="716202" y="143561"/>
                  <a:pt x="719596" y="136014"/>
                  <a:pt x="721029" y="125830"/>
                </a:cubicBezTo>
                <a:close/>
                <a:moveTo>
                  <a:pt x="758372" y="49676"/>
                </a:moveTo>
                <a:lnTo>
                  <a:pt x="778741" y="49676"/>
                </a:lnTo>
                <a:lnTo>
                  <a:pt x="778741" y="101616"/>
                </a:lnTo>
                <a:cubicBezTo>
                  <a:pt x="785228" y="101616"/>
                  <a:pt x="789775" y="100370"/>
                  <a:pt x="792377" y="97880"/>
                </a:cubicBezTo>
                <a:cubicBezTo>
                  <a:pt x="794981" y="95388"/>
                  <a:pt x="798807" y="88145"/>
                  <a:pt x="803862" y="76154"/>
                </a:cubicBezTo>
                <a:cubicBezTo>
                  <a:pt x="807857" y="66649"/>
                  <a:pt x="811101" y="60389"/>
                  <a:pt x="813593" y="57368"/>
                </a:cubicBezTo>
                <a:cubicBezTo>
                  <a:pt x="816083" y="54352"/>
                  <a:pt x="818950" y="52317"/>
                  <a:pt x="822193" y="51259"/>
                </a:cubicBezTo>
                <a:cubicBezTo>
                  <a:pt x="825433" y="50205"/>
                  <a:pt x="830638" y="49676"/>
                  <a:pt x="837807" y="49676"/>
                </a:cubicBezTo>
                <a:lnTo>
                  <a:pt x="841882" y="49676"/>
                </a:lnTo>
                <a:lnTo>
                  <a:pt x="841882" y="66533"/>
                </a:lnTo>
                <a:lnTo>
                  <a:pt x="836225" y="66423"/>
                </a:lnTo>
                <a:cubicBezTo>
                  <a:pt x="830869" y="66423"/>
                  <a:pt x="827434" y="67211"/>
                  <a:pt x="825923" y="68795"/>
                </a:cubicBezTo>
                <a:cubicBezTo>
                  <a:pt x="824338" y="70458"/>
                  <a:pt x="821927" y="75401"/>
                  <a:pt x="818683" y="83624"/>
                </a:cubicBezTo>
                <a:cubicBezTo>
                  <a:pt x="815591" y="91468"/>
                  <a:pt x="812765" y="96897"/>
                  <a:pt x="810198" y="99913"/>
                </a:cubicBezTo>
                <a:cubicBezTo>
                  <a:pt x="807635" y="102934"/>
                  <a:pt x="803671" y="105688"/>
                  <a:pt x="798318" y="108175"/>
                </a:cubicBezTo>
                <a:cubicBezTo>
                  <a:pt x="807066" y="110515"/>
                  <a:pt x="815666" y="118662"/>
                  <a:pt x="824116" y="132619"/>
                </a:cubicBezTo>
                <a:lnTo>
                  <a:pt x="846407" y="169847"/>
                </a:lnTo>
                <a:lnTo>
                  <a:pt x="824000" y="169847"/>
                </a:lnTo>
                <a:lnTo>
                  <a:pt x="802278" y="132619"/>
                </a:lnTo>
                <a:cubicBezTo>
                  <a:pt x="797825" y="125149"/>
                  <a:pt x="793943" y="120228"/>
                  <a:pt x="790625" y="117848"/>
                </a:cubicBezTo>
                <a:cubicBezTo>
                  <a:pt x="787305" y="115473"/>
                  <a:pt x="783341" y="114288"/>
                  <a:pt x="778741" y="114288"/>
                </a:cubicBezTo>
                <a:lnTo>
                  <a:pt x="778741" y="169847"/>
                </a:lnTo>
                <a:lnTo>
                  <a:pt x="758372" y="169847"/>
                </a:lnTo>
                <a:close/>
                <a:moveTo>
                  <a:pt x="852292" y="109759"/>
                </a:moveTo>
                <a:cubicBezTo>
                  <a:pt x="852292" y="87504"/>
                  <a:pt x="858481" y="71023"/>
                  <a:pt x="870851" y="60313"/>
                </a:cubicBezTo>
                <a:cubicBezTo>
                  <a:pt x="881186" y="51410"/>
                  <a:pt x="893783" y="46958"/>
                  <a:pt x="908643" y="46958"/>
                </a:cubicBezTo>
                <a:cubicBezTo>
                  <a:pt x="925163" y="46958"/>
                  <a:pt x="938667" y="52372"/>
                  <a:pt x="949154" y="63197"/>
                </a:cubicBezTo>
                <a:cubicBezTo>
                  <a:pt x="959638" y="74025"/>
                  <a:pt x="964883" y="88977"/>
                  <a:pt x="964883" y="108064"/>
                </a:cubicBezTo>
                <a:cubicBezTo>
                  <a:pt x="964883" y="123526"/>
                  <a:pt x="962561" y="135694"/>
                  <a:pt x="957924" y="144557"/>
                </a:cubicBezTo>
                <a:cubicBezTo>
                  <a:pt x="953284" y="153421"/>
                  <a:pt x="946530" y="160303"/>
                  <a:pt x="937667" y="165206"/>
                </a:cubicBezTo>
                <a:cubicBezTo>
                  <a:pt x="928807" y="170110"/>
                  <a:pt x="919130" y="172561"/>
                  <a:pt x="908643" y="172561"/>
                </a:cubicBezTo>
                <a:cubicBezTo>
                  <a:pt x="891825" y="172561"/>
                  <a:pt x="878227" y="167168"/>
                  <a:pt x="867852" y="156380"/>
                </a:cubicBezTo>
                <a:cubicBezTo>
                  <a:pt x="857476" y="145594"/>
                  <a:pt x="852292" y="130053"/>
                  <a:pt x="852292" y="109759"/>
                </a:cubicBezTo>
                <a:close/>
                <a:moveTo>
                  <a:pt x="873227" y="109759"/>
                </a:moveTo>
                <a:cubicBezTo>
                  <a:pt x="873227" y="125149"/>
                  <a:pt x="876586" y="136673"/>
                  <a:pt x="883299" y="144330"/>
                </a:cubicBezTo>
                <a:cubicBezTo>
                  <a:pt x="890010" y="151987"/>
                  <a:pt x="898463" y="155814"/>
                  <a:pt x="908643" y="155814"/>
                </a:cubicBezTo>
                <a:cubicBezTo>
                  <a:pt x="918756" y="155814"/>
                  <a:pt x="927165" y="151965"/>
                  <a:pt x="933879" y="144273"/>
                </a:cubicBezTo>
                <a:cubicBezTo>
                  <a:pt x="940590" y="136575"/>
                  <a:pt x="943948" y="124847"/>
                  <a:pt x="943948" y="109082"/>
                </a:cubicBezTo>
                <a:cubicBezTo>
                  <a:pt x="943948" y="94222"/>
                  <a:pt x="940572" y="82961"/>
                  <a:pt x="933822" y="75304"/>
                </a:cubicBezTo>
                <a:cubicBezTo>
                  <a:pt x="927072" y="67646"/>
                  <a:pt x="918676" y="63820"/>
                  <a:pt x="908643" y="63820"/>
                </a:cubicBezTo>
                <a:cubicBezTo>
                  <a:pt x="898463" y="63820"/>
                  <a:pt x="890010" y="67628"/>
                  <a:pt x="883299" y="75246"/>
                </a:cubicBezTo>
                <a:cubicBezTo>
                  <a:pt x="876586" y="82867"/>
                  <a:pt x="873227" y="94373"/>
                  <a:pt x="873227" y="109759"/>
                </a:cubicBezTo>
                <a:close/>
                <a:moveTo>
                  <a:pt x="988761" y="49676"/>
                </a:moveTo>
                <a:lnTo>
                  <a:pt x="1009127" y="49676"/>
                </a:lnTo>
                <a:lnTo>
                  <a:pt x="1009127" y="141332"/>
                </a:lnTo>
                <a:lnTo>
                  <a:pt x="1065592" y="49676"/>
                </a:lnTo>
                <a:lnTo>
                  <a:pt x="1087542" y="49676"/>
                </a:lnTo>
                <a:lnTo>
                  <a:pt x="1087542" y="169847"/>
                </a:lnTo>
                <a:lnTo>
                  <a:pt x="1067176" y="169847"/>
                </a:lnTo>
                <a:lnTo>
                  <a:pt x="1067176" y="78756"/>
                </a:lnTo>
                <a:lnTo>
                  <a:pt x="1010711" y="169847"/>
                </a:lnTo>
                <a:lnTo>
                  <a:pt x="988761" y="169847"/>
                </a:lnTo>
                <a:close/>
                <a:moveTo>
                  <a:pt x="1059480" y="4185"/>
                </a:moveTo>
                <a:lnTo>
                  <a:pt x="1073398" y="4185"/>
                </a:lnTo>
                <a:cubicBezTo>
                  <a:pt x="1072270" y="13614"/>
                  <a:pt x="1068818" y="20857"/>
                  <a:pt x="1063048" y="25911"/>
                </a:cubicBezTo>
                <a:cubicBezTo>
                  <a:pt x="1057277" y="30966"/>
                  <a:pt x="1049598" y="33497"/>
                  <a:pt x="1040018" y="33497"/>
                </a:cubicBezTo>
                <a:cubicBezTo>
                  <a:pt x="1030359" y="33497"/>
                  <a:pt x="1022649" y="30984"/>
                  <a:pt x="1016878" y="25970"/>
                </a:cubicBezTo>
                <a:cubicBezTo>
                  <a:pt x="1011107" y="20954"/>
                  <a:pt x="1007654" y="13694"/>
                  <a:pt x="1006523" y="4185"/>
                </a:cubicBezTo>
                <a:lnTo>
                  <a:pt x="1020441" y="4185"/>
                </a:lnTo>
                <a:cubicBezTo>
                  <a:pt x="1021497" y="9316"/>
                  <a:pt x="1023591" y="13147"/>
                  <a:pt x="1026720" y="15670"/>
                </a:cubicBezTo>
                <a:cubicBezTo>
                  <a:pt x="1029852" y="18197"/>
                  <a:pt x="1034057" y="19463"/>
                  <a:pt x="1039338" y="19463"/>
                </a:cubicBezTo>
                <a:cubicBezTo>
                  <a:pt x="1045450" y="19463"/>
                  <a:pt x="1050073" y="18237"/>
                  <a:pt x="1053201" y="15784"/>
                </a:cubicBezTo>
                <a:cubicBezTo>
                  <a:pt x="1056333" y="13333"/>
                  <a:pt x="1058425" y="9468"/>
                  <a:pt x="1059480" y="418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813788" y="1675552"/>
            <a:ext cx="1013242" cy="168375"/>
          </a:xfrm>
          <a:custGeom>
            <a:avLst/>
            <a:gdLst/>
            <a:ahLst/>
            <a:cxnLst/>
            <a:rect l="l" t="t" r="r" b="b"/>
            <a:pathLst>
              <a:path w="1013242" h="168375">
                <a:moveTo>
                  <a:pt x="88487" y="45491"/>
                </a:moveTo>
                <a:lnTo>
                  <a:pt x="88487" y="97431"/>
                </a:lnTo>
                <a:cubicBezTo>
                  <a:pt x="94974" y="97431"/>
                  <a:pt x="99539" y="96185"/>
                  <a:pt x="102182" y="93695"/>
                </a:cubicBezTo>
                <a:cubicBezTo>
                  <a:pt x="104821" y="91203"/>
                  <a:pt x="108665" y="83960"/>
                  <a:pt x="113720" y="71969"/>
                </a:cubicBezTo>
                <a:cubicBezTo>
                  <a:pt x="118472" y="60575"/>
                  <a:pt x="122734" y="53299"/>
                  <a:pt x="126507" y="50127"/>
                </a:cubicBezTo>
                <a:cubicBezTo>
                  <a:pt x="130204" y="47035"/>
                  <a:pt x="136087" y="45491"/>
                  <a:pt x="144158" y="45491"/>
                </a:cubicBezTo>
                <a:lnTo>
                  <a:pt x="151628" y="45491"/>
                </a:lnTo>
                <a:lnTo>
                  <a:pt x="151628" y="62348"/>
                </a:lnTo>
                <a:lnTo>
                  <a:pt x="146084" y="62238"/>
                </a:lnTo>
                <a:cubicBezTo>
                  <a:pt x="140651" y="62238"/>
                  <a:pt x="137181" y="63026"/>
                  <a:pt x="135673" y="64610"/>
                </a:cubicBezTo>
                <a:cubicBezTo>
                  <a:pt x="134089" y="66273"/>
                  <a:pt x="131674" y="71216"/>
                  <a:pt x="128429" y="79439"/>
                </a:cubicBezTo>
                <a:cubicBezTo>
                  <a:pt x="125412" y="87283"/>
                  <a:pt x="122622" y="92712"/>
                  <a:pt x="120056" y="95728"/>
                </a:cubicBezTo>
                <a:cubicBezTo>
                  <a:pt x="117493" y="98749"/>
                  <a:pt x="113496" y="101503"/>
                  <a:pt x="108064" y="103990"/>
                </a:cubicBezTo>
                <a:cubicBezTo>
                  <a:pt x="116888" y="106330"/>
                  <a:pt x="125489" y="114477"/>
                  <a:pt x="133862" y="128434"/>
                </a:cubicBezTo>
                <a:lnTo>
                  <a:pt x="156268" y="165662"/>
                </a:lnTo>
                <a:lnTo>
                  <a:pt x="133862" y="165662"/>
                </a:lnTo>
                <a:lnTo>
                  <a:pt x="112024" y="128434"/>
                </a:lnTo>
                <a:cubicBezTo>
                  <a:pt x="107572" y="120889"/>
                  <a:pt x="103690" y="115949"/>
                  <a:pt x="100371" y="113610"/>
                </a:cubicBezTo>
                <a:cubicBezTo>
                  <a:pt x="97052" y="111269"/>
                  <a:pt x="93088" y="110103"/>
                  <a:pt x="88487" y="110103"/>
                </a:cubicBezTo>
                <a:lnTo>
                  <a:pt x="88487" y="165662"/>
                </a:lnTo>
                <a:lnTo>
                  <a:pt x="67666" y="165662"/>
                </a:lnTo>
                <a:lnTo>
                  <a:pt x="67666" y="110103"/>
                </a:lnTo>
                <a:cubicBezTo>
                  <a:pt x="63139" y="110103"/>
                  <a:pt x="59219" y="111251"/>
                  <a:pt x="55900" y="113552"/>
                </a:cubicBezTo>
                <a:cubicBezTo>
                  <a:pt x="52580" y="115853"/>
                  <a:pt x="48697" y="120817"/>
                  <a:pt x="44243" y="128434"/>
                </a:cubicBezTo>
                <a:lnTo>
                  <a:pt x="22403" y="165662"/>
                </a:lnTo>
                <a:lnTo>
                  <a:pt x="0" y="165662"/>
                </a:lnTo>
                <a:lnTo>
                  <a:pt x="22291" y="128434"/>
                </a:lnTo>
                <a:cubicBezTo>
                  <a:pt x="30740" y="114477"/>
                  <a:pt x="39376" y="106330"/>
                  <a:pt x="48203" y="103990"/>
                </a:cubicBezTo>
                <a:cubicBezTo>
                  <a:pt x="42170" y="101200"/>
                  <a:pt x="37944" y="98163"/>
                  <a:pt x="35531" y="94882"/>
                </a:cubicBezTo>
                <a:cubicBezTo>
                  <a:pt x="33115" y="91603"/>
                  <a:pt x="29498" y="83776"/>
                  <a:pt x="24667" y="71404"/>
                </a:cubicBezTo>
                <a:cubicBezTo>
                  <a:pt x="23007" y="67252"/>
                  <a:pt x="21232" y="64689"/>
                  <a:pt x="19346" y="63710"/>
                </a:cubicBezTo>
                <a:cubicBezTo>
                  <a:pt x="17384" y="62727"/>
                  <a:pt x="14482" y="62238"/>
                  <a:pt x="10634" y="62238"/>
                </a:cubicBezTo>
                <a:cubicBezTo>
                  <a:pt x="9654" y="62238"/>
                  <a:pt x="7657" y="62278"/>
                  <a:pt x="4639" y="62348"/>
                </a:cubicBezTo>
                <a:lnTo>
                  <a:pt x="4639" y="45491"/>
                </a:lnTo>
                <a:lnTo>
                  <a:pt x="7466" y="45491"/>
                </a:lnTo>
                <a:cubicBezTo>
                  <a:pt x="15310" y="45491"/>
                  <a:pt x="20839" y="45962"/>
                  <a:pt x="24047" y="46905"/>
                </a:cubicBezTo>
                <a:cubicBezTo>
                  <a:pt x="27252" y="47849"/>
                  <a:pt x="30117" y="49847"/>
                  <a:pt x="32648" y="52900"/>
                </a:cubicBezTo>
                <a:cubicBezTo>
                  <a:pt x="35171" y="55955"/>
                  <a:pt x="38472" y="62309"/>
                  <a:pt x="42548" y="71969"/>
                </a:cubicBezTo>
                <a:cubicBezTo>
                  <a:pt x="47523" y="83813"/>
                  <a:pt x="51317" y="91020"/>
                  <a:pt x="53920" y="93583"/>
                </a:cubicBezTo>
                <a:cubicBezTo>
                  <a:pt x="56522" y="96146"/>
                  <a:pt x="61102" y="97431"/>
                  <a:pt x="67666" y="97431"/>
                </a:cubicBezTo>
                <a:lnTo>
                  <a:pt x="67666" y="45491"/>
                </a:lnTo>
                <a:close/>
                <a:moveTo>
                  <a:pt x="253130" y="126966"/>
                </a:moveTo>
                <a:lnTo>
                  <a:pt x="274175" y="129564"/>
                </a:lnTo>
                <a:cubicBezTo>
                  <a:pt x="270857" y="141858"/>
                  <a:pt x="264711" y="151402"/>
                  <a:pt x="255732" y="158192"/>
                </a:cubicBezTo>
                <a:cubicBezTo>
                  <a:pt x="246755" y="164979"/>
                  <a:pt x="235292" y="168376"/>
                  <a:pt x="221334" y="168376"/>
                </a:cubicBezTo>
                <a:cubicBezTo>
                  <a:pt x="203759" y="168376"/>
                  <a:pt x="189820" y="162962"/>
                  <a:pt x="179521" y="152136"/>
                </a:cubicBezTo>
                <a:cubicBezTo>
                  <a:pt x="169225" y="141312"/>
                  <a:pt x="164076" y="126131"/>
                  <a:pt x="164076" y="106593"/>
                </a:cubicBezTo>
                <a:cubicBezTo>
                  <a:pt x="164076" y="86380"/>
                  <a:pt x="169278" y="70686"/>
                  <a:pt x="179694" y="59519"/>
                </a:cubicBezTo>
                <a:cubicBezTo>
                  <a:pt x="190105" y="48356"/>
                  <a:pt x="203605" y="42773"/>
                  <a:pt x="220200" y="42773"/>
                </a:cubicBezTo>
                <a:cubicBezTo>
                  <a:pt x="236271" y="42773"/>
                  <a:pt x="249396" y="48244"/>
                  <a:pt x="259580" y="59181"/>
                </a:cubicBezTo>
                <a:cubicBezTo>
                  <a:pt x="269762" y="70121"/>
                  <a:pt x="274856" y="85512"/>
                  <a:pt x="274856" y="105347"/>
                </a:cubicBezTo>
                <a:cubicBezTo>
                  <a:pt x="274856" y="106553"/>
                  <a:pt x="274816" y="108368"/>
                  <a:pt x="274744" y="110780"/>
                </a:cubicBezTo>
                <a:lnTo>
                  <a:pt x="185122" y="110780"/>
                </a:lnTo>
                <a:cubicBezTo>
                  <a:pt x="185875" y="123984"/>
                  <a:pt x="189611" y="134093"/>
                  <a:pt x="196326" y="141103"/>
                </a:cubicBezTo>
                <a:cubicBezTo>
                  <a:pt x="203040" y="148119"/>
                  <a:pt x="211413" y="151629"/>
                  <a:pt x="221446" y="151629"/>
                </a:cubicBezTo>
                <a:cubicBezTo>
                  <a:pt x="228912" y="151629"/>
                  <a:pt x="235292" y="149668"/>
                  <a:pt x="240574" y="145747"/>
                </a:cubicBezTo>
                <a:cubicBezTo>
                  <a:pt x="245850" y="141827"/>
                  <a:pt x="250038" y="135565"/>
                  <a:pt x="253130" y="126966"/>
                </a:cubicBezTo>
                <a:close/>
                <a:moveTo>
                  <a:pt x="186253" y="94033"/>
                </a:moveTo>
                <a:lnTo>
                  <a:pt x="253356" y="94033"/>
                </a:lnTo>
                <a:cubicBezTo>
                  <a:pt x="252449" y="83923"/>
                  <a:pt x="249887" y="76343"/>
                  <a:pt x="245660" y="71288"/>
                </a:cubicBezTo>
                <a:cubicBezTo>
                  <a:pt x="239173" y="63443"/>
                  <a:pt x="230763" y="59523"/>
                  <a:pt x="220428" y="59523"/>
                </a:cubicBezTo>
                <a:cubicBezTo>
                  <a:pt x="211072" y="59523"/>
                  <a:pt x="203209" y="62652"/>
                  <a:pt x="196836" y="68916"/>
                </a:cubicBezTo>
                <a:cubicBezTo>
                  <a:pt x="190464" y="75176"/>
                  <a:pt x="186936" y="83550"/>
                  <a:pt x="186253" y="94033"/>
                </a:cubicBezTo>
                <a:close/>
                <a:moveTo>
                  <a:pt x="301597" y="45491"/>
                </a:moveTo>
                <a:lnTo>
                  <a:pt x="396194" y="45491"/>
                </a:lnTo>
                <a:lnTo>
                  <a:pt x="396194" y="165662"/>
                </a:lnTo>
                <a:lnTo>
                  <a:pt x="375940" y="165662"/>
                </a:lnTo>
                <a:lnTo>
                  <a:pt x="375940" y="62348"/>
                </a:lnTo>
                <a:lnTo>
                  <a:pt x="321965" y="62348"/>
                </a:lnTo>
                <a:lnTo>
                  <a:pt x="321965" y="122210"/>
                </a:lnTo>
                <a:cubicBezTo>
                  <a:pt x="321965" y="136167"/>
                  <a:pt x="321512" y="145369"/>
                  <a:pt x="320607" y="149819"/>
                </a:cubicBezTo>
                <a:cubicBezTo>
                  <a:pt x="319701" y="154267"/>
                  <a:pt x="317209" y="158152"/>
                  <a:pt x="313135" y="161472"/>
                </a:cubicBezTo>
                <a:cubicBezTo>
                  <a:pt x="309060" y="164791"/>
                  <a:pt x="303177" y="166451"/>
                  <a:pt x="295487" y="166451"/>
                </a:cubicBezTo>
                <a:cubicBezTo>
                  <a:pt x="290735" y="166451"/>
                  <a:pt x="285264" y="166152"/>
                  <a:pt x="279075" y="165550"/>
                </a:cubicBezTo>
                <a:lnTo>
                  <a:pt x="279075" y="148577"/>
                </a:lnTo>
                <a:lnTo>
                  <a:pt x="288017" y="148577"/>
                </a:lnTo>
                <a:cubicBezTo>
                  <a:pt x="292240" y="148577"/>
                  <a:pt x="295261" y="148141"/>
                  <a:pt x="297071" y="147273"/>
                </a:cubicBezTo>
                <a:cubicBezTo>
                  <a:pt x="298878" y="146406"/>
                  <a:pt x="300088" y="145031"/>
                  <a:pt x="300693" y="143144"/>
                </a:cubicBezTo>
                <a:cubicBezTo>
                  <a:pt x="301297" y="141258"/>
                  <a:pt x="301597" y="135108"/>
                  <a:pt x="301597" y="124698"/>
                </a:cubicBezTo>
                <a:close/>
                <a:moveTo>
                  <a:pt x="509125" y="126966"/>
                </a:moveTo>
                <a:lnTo>
                  <a:pt x="530172" y="129564"/>
                </a:lnTo>
                <a:cubicBezTo>
                  <a:pt x="526852" y="141858"/>
                  <a:pt x="520706" y="151402"/>
                  <a:pt x="511729" y="158192"/>
                </a:cubicBezTo>
                <a:cubicBezTo>
                  <a:pt x="502750" y="164979"/>
                  <a:pt x="491284" y="168376"/>
                  <a:pt x="477327" y="168376"/>
                </a:cubicBezTo>
                <a:cubicBezTo>
                  <a:pt x="459751" y="168376"/>
                  <a:pt x="445813" y="162962"/>
                  <a:pt x="435516" y="152136"/>
                </a:cubicBezTo>
                <a:cubicBezTo>
                  <a:pt x="425220" y="141312"/>
                  <a:pt x="420069" y="126131"/>
                  <a:pt x="420069" y="106593"/>
                </a:cubicBezTo>
                <a:cubicBezTo>
                  <a:pt x="420069" y="86380"/>
                  <a:pt x="425275" y="70686"/>
                  <a:pt x="435686" y="59519"/>
                </a:cubicBezTo>
                <a:cubicBezTo>
                  <a:pt x="446096" y="48356"/>
                  <a:pt x="459600" y="42773"/>
                  <a:pt x="476197" y="42773"/>
                </a:cubicBezTo>
                <a:cubicBezTo>
                  <a:pt x="492263" y="42773"/>
                  <a:pt x="505389" y="48244"/>
                  <a:pt x="515573" y="59181"/>
                </a:cubicBezTo>
                <a:cubicBezTo>
                  <a:pt x="525759" y="70121"/>
                  <a:pt x="530849" y="85512"/>
                  <a:pt x="530849" y="105347"/>
                </a:cubicBezTo>
                <a:cubicBezTo>
                  <a:pt x="530849" y="106553"/>
                  <a:pt x="530809" y="108368"/>
                  <a:pt x="530737" y="110780"/>
                </a:cubicBezTo>
                <a:lnTo>
                  <a:pt x="441118" y="110780"/>
                </a:lnTo>
                <a:cubicBezTo>
                  <a:pt x="441871" y="123984"/>
                  <a:pt x="445604" y="134093"/>
                  <a:pt x="452322" y="141103"/>
                </a:cubicBezTo>
                <a:cubicBezTo>
                  <a:pt x="459031" y="148119"/>
                  <a:pt x="467406" y="151629"/>
                  <a:pt x="477439" y="151629"/>
                </a:cubicBezTo>
                <a:cubicBezTo>
                  <a:pt x="484909" y="151629"/>
                  <a:pt x="491284" y="149668"/>
                  <a:pt x="496565" y="145747"/>
                </a:cubicBezTo>
                <a:cubicBezTo>
                  <a:pt x="501843" y="141827"/>
                  <a:pt x="506030" y="135565"/>
                  <a:pt x="509125" y="126966"/>
                </a:cubicBezTo>
                <a:close/>
                <a:moveTo>
                  <a:pt x="442248" y="94033"/>
                </a:moveTo>
                <a:lnTo>
                  <a:pt x="509349" y="94033"/>
                </a:lnTo>
                <a:cubicBezTo>
                  <a:pt x="508442" y="83923"/>
                  <a:pt x="505879" y="76343"/>
                  <a:pt x="501656" y="71288"/>
                </a:cubicBezTo>
                <a:cubicBezTo>
                  <a:pt x="495165" y="63443"/>
                  <a:pt x="486759" y="59523"/>
                  <a:pt x="476424" y="59523"/>
                </a:cubicBezTo>
                <a:cubicBezTo>
                  <a:pt x="467067" y="59523"/>
                  <a:pt x="459201" y="62652"/>
                  <a:pt x="452828" y="68916"/>
                </a:cubicBezTo>
                <a:cubicBezTo>
                  <a:pt x="446457" y="75176"/>
                  <a:pt x="442929" y="83550"/>
                  <a:pt x="442248" y="94033"/>
                </a:cubicBezTo>
                <a:close/>
                <a:moveTo>
                  <a:pt x="577932" y="111349"/>
                </a:moveTo>
                <a:lnTo>
                  <a:pt x="577932" y="95390"/>
                </a:lnTo>
                <a:cubicBezTo>
                  <a:pt x="586533" y="95318"/>
                  <a:pt x="592394" y="94980"/>
                  <a:pt x="595529" y="94374"/>
                </a:cubicBezTo>
                <a:cubicBezTo>
                  <a:pt x="598661" y="93766"/>
                  <a:pt x="601621" y="91959"/>
                  <a:pt x="604411" y="88943"/>
                </a:cubicBezTo>
                <a:cubicBezTo>
                  <a:pt x="607205" y="85922"/>
                  <a:pt x="608598" y="82153"/>
                  <a:pt x="608598" y="77628"/>
                </a:cubicBezTo>
                <a:cubicBezTo>
                  <a:pt x="608598" y="72116"/>
                  <a:pt x="606772" y="67724"/>
                  <a:pt x="603112" y="64440"/>
                </a:cubicBezTo>
                <a:cubicBezTo>
                  <a:pt x="599454" y="61161"/>
                  <a:pt x="594716" y="59523"/>
                  <a:pt x="588905" y="59523"/>
                </a:cubicBezTo>
                <a:cubicBezTo>
                  <a:pt x="577444" y="59523"/>
                  <a:pt x="569408" y="66273"/>
                  <a:pt x="564803" y="79777"/>
                </a:cubicBezTo>
                <a:lnTo>
                  <a:pt x="545457" y="76608"/>
                </a:lnTo>
                <a:cubicBezTo>
                  <a:pt x="551491" y="54052"/>
                  <a:pt x="566049" y="42773"/>
                  <a:pt x="589133" y="42773"/>
                </a:cubicBezTo>
                <a:cubicBezTo>
                  <a:pt x="601959" y="42773"/>
                  <a:pt x="612011" y="46282"/>
                  <a:pt x="619293" y="53299"/>
                </a:cubicBezTo>
                <a:cubicBezTo>
                  <a:pt x="626572" y="60311"/>
                  <a:pt x="630208" y="68684"/>
                  <a:pt x="630208" y="78415"/>
                </a:cubicBezTo>
                <a:cubicBezTo>
                  <a:pt x="630208" y="88222"/>
                  <a:pt x="625456" y="96030"/>
                  <a:pt x="615953" y="101842"/>
                </a:cubicBezTo>
                <a:cubicBezTo>
                  <a:pt x="621986" y="105081"/>
                  <a:pt x="626515" y="109214"/>
                  <a:pt x="629531" y="114232"/>
                </a:cubicBezTo>
                <a:cubicBezTo>
                  <a:pt x="632551" y="119247"/>
                  <a:pt x="634057" y="125187"/>
                  <a:pt x="634057" y="132053"/>
                </a:cubicBezTo>
                <a:cubicBezTo>
                  <a:pt x="634057" y="142841"/>
                  <a:pt x="630136" y="151593"/>
                  <a:pt x="622293" y="158307"/>
                </a:cubicBezTo>
                <a:cubicBezTo>
                  <a:pt x="614448" y="165018"/>
                  <a:pt x="603467" y="168376"/>
                  <a:pt x="589362" y="168376"/>
                </a:cubicBezTo>
                <a:cubicBezTo>
                  <a:pt x="561978" y="168376"/>
                  <a:pt x="546098" y="156194"/>
                  <a:pt x="541723" y="131829"/>
                </a:cubicBezTo>
                <a:lnTo>
                  <a:pt x="560847" y="127754"/>
                </a:lnTo>
                <a:cubicBezTo>
                  <a:pt x="562578" y="135451"/>
                  <a:pt x="566106" y="141409"/>
                  <a:pt x="571427" y="145631"/>
                </a:cubicBezTo>
                <a:cubicBezTo>
                  <a:pt x="576745" y="149854"/>
                  <a:pt x="582836" y="151967"/>
                  <a:pt x="589700" y="151967"/>
                </a:cubicBezTo>
                <a:cubicBezTo>
                  <a:pt x="596566" y="151967"/>
                  <a:pt x="602280" y="150023"/>
                  <a:pt x="606844" y="146139"/>
                </a:cubicBezTo>
                <a:cubicBezTo>
                  <a:pt x="611408" y="142258"/>
                  <a:pt x="613692" y="137294"/>
                  <a:pt x="613692" y="131264"/>
                </a:cubicBezTo>
                <a:cubicBezTo>
                  <a:pt x="613692" y="126588"/>
                  <a:pt x="612256" y="122512"/>
                  <a:pt x="609393" y="119041"/>
                </a:cubicBezTo>
                <a:cubicBezTo>
                  <a:pt x="606524" y="115572"/>
                  <a:pt x="603467" y="113401"/>
                  <a:pt x="600224" y="112533"/>
                </a:cubicBezTo>
                <a:cubicBezTo>
                  <a:pt x="596984" y="111665"/>
                  <a:pt x="591097" y="111233"/>
                  <a:pt x="582573" y="111233"/>
                </a:cubicBezTo>
                <a:cubicBezTo>
                  <a:pt x="581892" y="111233"/>
                  <a:pt x="580348" y="111273"/>
                  <a:pt x="577932" y="111349"/>
                </a:cubicBezTo>
                <a:close/>
                <a:moveTo>
                  <a:pt x="657709" y="45491"/>
                </a:moveTo>
                <a:lnTo>
                  <a:pt x="678073" y="45491"/>
                </a:lnTo>
                <a:lnTo>
                  <a:pt x="678073" y="95506"/>
                </a:lnTo>
                <a:lnTo>
                  <a:pt x="734540" y="95506"/>
                </a:lnTo>
                <a:lnTo>
                  <a:pt x="734540" y="45491"/>
                </a:lnTo>
                <a:lnTo>
                  <a:pt x="754908" y="45491"/>
                </a:lnTo>
                <a:lnTo>
                  <a:pt x="754908" y="165662"/>
                </a:lnTo>
                <a:lnTo>
                  <a:pt x="734540" y="165662"/>
                </a:lnTo>
                <a:lnTo>
                  <a:pt x="734540" y="112364"/>
                </a:lnTo>
                <a:lnTo>
                  <a:pt x="678073" y="112364"/>
                </a:lnTo>
                <a:lnTo>
                  <a:pt x="678073" y="165662"/>
                </a:lnTo>
                <a:lnTo>
                  <a:pt x="657709" y="165662"/>
                </a:lnTo>
                <a:close/>
                <a:moveTo>
                  <a:pt x="777992" y="105574"/>
                </a:moveTo>
                <a:cubicBezTo>
                  <a:pt x="777992" y="83319"/>
                  <a:pt x="784180" y="66838"/>
                  <a:pt x="796550" y="56128"/>
                </a:cubicBezTo>
                <a:cubicBezTo>
                  <a:pt x="806886" y="47225"/>
                  <a:pt x="819477" y="42773"/>
                  <a:pt x="834343" y="42773"/>
                </a:cubicBezTo>
                <a:cubicBezTo>
                  <a:pt x="850859" y="42773"/>
                  <a:pt x="864363" y="48187"/>
                  <a:pt x="874850" y="59012"/>
                </a:cubicBezTo>
                <a:cubicBezTo>
                  <a:pt x="885336" y="69840"/>
                  <a:pt x="890578" y="84792"/>
                  <a:pt x="890578" y="103879"/>
                </a:cubicBezTo>
                <a:cubicBezTo>
                  <a:pt x="890578" y="119341"/>
                  <a:pt x="888259" y="131509"/>
                  <a:pt x="883619" y="140372"/>
                </a:cubicBezTo>
                <a:cubicBezTo>
                  <a:pt x="878982" y="149236"/>
                  <a:pt x="872228" y="156118"/>
                  <a:pt x="863366" y="161021"/>
                </a:cubicBezTo>
                <a:cubicBezTo>
                  <a:pt x="854503" y="165925"/>
                  <a:pt x="844825" y="168376"/>
                  <a:pt x="834343" y="168376"/>
                </a:cubicBezTo>
                <a:cubicBezTo>
                  <a:pt x="817519" y="168376"/>
                  <a:pt x="803926" y="162983"/>
                  <a:pt x="793550" y="152195"/>
                </a:cubicBezTo>
                <a:cubicBezTo>
                  <a:pt x="783176" y="141409"/>
                  <a:pt x="777992" y="125868"/>
                  <a:pt x="777992" y="105574"/>
                </a:cubicBezTo>
                <a:close/>
                <a:moveTo>
                  <a:pt x="798925" y="105574"/>
                </a:moveTo>
                <a:cubicBezTo>
                  <a:pt x="798925" y="120964"/>
                  <a:pt x="802281" y="132488"/>
                  <a:pt x="808999" y="140145"/>
                </a:cubicBezTo>
                <a:cubicBezTo>
                  <a:pt x="815709" y="147802"/>
                  <a:pt x="824158" y="151629"/>
                  <a:pt x="834343" y="151629"/>
                </a:cubicBezTo>
                <a:cubicBezTo>
                  <a:pt x="844451" y="151629"/>
                  <a:pt x="852865" y="147780"/>
                  <a:pt x="859575" y="140088"/>
                </a:cubicBezTo>
                <a:cubicBezTo>
                  <a:pt x="866289" y="132390"/>
                  <a:pt x="869648" y="120662"/>
                  <a:pt x="869648" y="104897"/>
                </a:cubicBezTo>
                <a:cubicBezTo>
                  <a:pt x="869648" y="90037"/>
                  <a:pt x="866267" y="78776"/>
                  <a:pt x="859517" y="71119"/>
                </a:cubicBezTo>
                <a:cubicBezTo>
                  <a:pt x="852767" y="63461"/>
                  <a:pt x="844376" y="59635"/>
                  <a:pt x="834343" y="59635"/>
                </a:cubicBezTo>
                <a:cubicBezTo>
                  <a:pt x="824158" y="59635"/>
                  <a:pt x="815709" y="63443"/>
                  <a:pt x="808999" y="71061"/>
                </a:cubicBezTo>
                <a:cubicBezTo>
                  <a:pt x="802281" y="78682"/>
                  <a:pt x="798925" y="90188"/>
                  <a:pt x="798925" y="105574"/>
                </a:cubicBezTo>
                <a:close/>
                <a:moveTo>
                  <a:pt x="914457" y="45491"/>
                </a:moveTo>
                <a:lnTo>
                  <a:pt x="934825" y="45491"/>
                </a:lnTo>
                <a:lnTo>
                  <a:pt x="934825" y="137147"/>
                </a:lnTo>
                <a:lnTo>
                  <a:pt x="991289" y="45491"/>
                </a:lnTo>
                <a:lnTo>
                  <a:pt x="1013242" y="45491"/>
                </a:lnTo>
                <a:lnTo>
                  <a:pt x="1013242" y="165662"/>
                </a:lnTo>
                <a:lnTo>
                  <a:pt x="992876" y="165662"/>
                </a:lnTo>
                <a:lnTo>
                  <a:pt x="992876" y="74571"/>
                </a:lnTo>
                <a:lnTo>
                  <a:pt x="936411" y="165662"/>
                </a:lnTo>
                <a:lnTo>
                  <a:pt x="914457" y="165662"/>
                </a:lnTo>
                <a:close/>
                <a:moveTo>
                  <a:pt x="985178" y="0"/>
                </a:moveTo>
                <a:lnTo>
                  <a:pt x="999096" y="0"/>
                </a:lnTo>
                <a:cubicBezTo>
                  <a:pt x="997966" y="9429"/>
                  <a:pt x="994518" y="16672"/>
                  <a:pt x="988747" y="21726"/>
                </a:cubicBezTo>
                <a:cubicBezTo>
                  <a:pt x="982976" y="26781"/>
                  <a:pt x="975294" y="29312"/>
                  <a:pt x="965714" y="29312"/>
                </a:cubicBezTo>
                <a:cubicBezTo>
                  <a:pt x="956058" y="29312"/>
                  <a:pt x="948347" y="26799"/>
                  <a:pt x="942576" y="21785"/>
                </a:cubicBezTo>
                <a:cubicBezTo>
                  <a:pt x="936805" y="16769"/>
                  <a:pt x="933350" y="9509"/>
                  <a:pt x="932223" y="0"/>
                </a:cubicBezTo>
                <a:lnTo>
                  <a:pt x="946141" y="0"/>
                </a:lnTo>
                <a:cubicBezTo>
                  <a:pt x="947195" y="5131"/>
                  <a:pt x="949287" y="8962"/>
                  <a:pt x="952419" y="11485"/>
                </a:cubicBezTo>
                <a:cubicBezTo>
                  <a:pt x="955550" y="14012"/>
                  <a:pt x="959756" y="15278"/>
                  <a:pt x="965038" y="15278"/>
                </a:cubicBezTo>
                <a:cubicBezTo>
                  <a:pt x="971146" y="15278"/>
                  <a:pt x="975769" y="14052"/>
                  <a:pt x="978901" y="11599"/>
                </a:cubicBezTo>
                <a:cubicBezTo>
                  <a:pt x="982029" y="9148"/>
                  <a:pt x="984124" y="5283"/>
                  <a:pt x="985178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29272" y="1718325"/>
            <a:ext cx="720460" cy="168940"/>
          </a:xfrm>
          <a:custGeom>
            <a:avLst/>
            <a:gdLst/>
            <a:ahLst/>
            <a:cxnLst/>
            <a:rect l="l" t="t" r="r" b="b"/>
            <a:pathLst>
              <a:path w="720460" h="168940">
                <a:moveTo>
                  <a:pt x="31346" y="2718"/>
                </a:moveTo>
                <a:lnTo>
                  <a:pt x="115081" y="2718"/>
                </a:lnTo>
                <a:lnTo>
                  <a:pt x="115081" y="106141"/>
                </a:lnTo>
                <a:lnTo>
                  <a:pt x="128096" y="106141"/>
                </a:lnTo>
                <a:lnTo>
                  <a:pt x="128096" y="156949"/>
                </a:lnTo>
                <a:lnTo>
                  <a:pt x="111348" y="156949"/>
                </a:lnTo>
                <a:lnTo>
                  <a:pt x="111348" y="122889"/>
                </a:lnTo>
                <a:lnTo>
                  <a:pt x="16748" y="122889"/>
                </a:lnTo>
                <a:lnTo>
                  <a:pt x="16748" y="156949"/>
                </a:lnTo>
                <a:lnTo>
                  <a:pt x="0" y="156949"/>
                </a:lnTo>
                <a:lnTo>
                  <a:pt x="0" y="106141"/>
                </a:lnTo>
                <a:lnTo>
                  <a:pt x="10751" y="106141"/>
                </a:lnTo>
                <a:cubicBezTo>
                  <a:pt x="25082" y="86676"/>
                  <a:pt x="31947" y="52207"/>
                  <a:pt x="31346" y="2718"/>
                </a:cubicBezTo>
                <a:close/>
                <a:moveTo>
                  <a:pt x="48316" y="19575"/>
                </a:moveTo>
                <a:cubicBezTo>
                  <a:pt x="46811" y="58578"/>
                  <a:pt x="40774" y="87433"/>
                  <a:pt x="30215" y="106141"/>
                </a:cubicBezTo>
                <a:lnTo>
                  <a:pt x="94825" y="106141"/>
                </a:lnTo>
                <a:lnTo>
                  <a:pt x="94825" y="19575"/>
                </a:lnTo>
                <a:close/>
                <a:moveTo>
                  <a:pt x="142917" y="62801"/>
                </a:moveTo>
                <a:cubicBezTo>
                  <a:pt x="142917" y="40546"/>
                  <a:pt x="149106" y="24065"/>
                  <a:pt x="161476" y="13355"/>
                </a:cubicBezTo>
                <a:cubicBezTo>
                  <a:pt x="171811" y="4452"/>
                  <a:pt x="184407" y="0"/>
                  <a:pt x="199269" y="0"/>
                </a:cubicBezTo>
                <a:cubicBezTo>
                  <a:pt x="215789" y="0"/>
                  <a:pt x="229292" y="5414"/>
                  <a:pt x="239779" y="16239"/>
                </a:cubicBezTo>
                <a:cubicBezTo>
                  <a:pt x="250262" y="27067"/>
                  <a:pt x="255506" y="42019"/>
                  <a:pt x="255506" y="61106"/>
                </a:cubicBezTo>
                <a:cubicBezTo>
                  <a:pt x="255506" y="76568"/>
                  <a:pt x="253185" y="88736"/>
                  <a:pt x="248548" y="97599"/>
                </a:cubicBezTo>
                <a:cubicBezTo>
                  <a:pt x="243912" y="106463"/>
                  <a:pt x="237154" y="113345"/>
                  <a:pt x="228292" y="118248"/>
                </a:cubicBezTo>
                <a:cubicBezTo>
                  <a:pt x="219431" y="123152"/>
                  <a:pt x="209755" y="125603"/>
                  <a:pt x="199269" y="125603"/>
                </a:cubicBezTo>
                <a:cubicBezTo>
                  <a:pt x="182449" y="125603"/>
                  <a:pt x="168852" y="120210"/>
                  <a:pt x="158476" y="109422"/>
                </a:cubicBezTo>
                <a:cubicBezTo>
                  <a:pt x="148105" y="98636"/>
                  <a:pt x="142917" y="83095"/>
                  <a:pt x="142917" y="62801"/>
                </a:cubicBezTo>
                <a:close/>
                <a:moveTo>
                  <a:pt x="163851" y="62801"/>
                </a:moveTo>
                <a:cubicBezTo>
                  <a:pt x="163851" y="78191"/>
                  <a:pt x="167209" y="89715"/>
                  <a:pt x="173924" y="97372"/>
                </a:cubicBezTo>
                <a:cubicBezTo>
                  <a:pt x="180633" y="105029"/>
                  <a:pt x="189086" y="108856"/>
                  <a:pt x="199269" y="108856"/>
                </a:cubicBezTo>
                <a:cubicBezTo>
                  <a:pt x="209380" y="108856"/>
                  <a:pt x="217790" y="105007"/>
                  <a:pt x="224503" y="97315"/>
                </a:cubicBezTo>
                <a:cubicBezTo>
                  <a:pt x="231214" y="89617"/>
                  <a:pt x="234573" y="77889"/>
                  <a:pt x="234573" y="62124"/>
                </a:cubicBezTo>
                <a:cubicBezTo>
                  <a:pt x="234573" y="47264"/>
                  <a:pt x="231196" y="36003"/>
                  <a:pt x="224446" y="28346"/>
                </a:cubicBezTo>
                <a:cubicBezTo>
                  <a:pt x="217696" y="20688"/>
                  <a:pt x="209301" y="16862"/>
                  <a:pt x="199269" y="16862"/>
                </a:cubicBezTo>
                <a:cubicBezTo>
                  <a:pt x="189086" y="16862"/>
                  <a:pt x="180633" y="20670"/>
                  <a:pt x="173924" y="28288"/>
                </a:cubicBezTo>
                <a:cubicBezTo>
                  <a:pt x="167209" y="35909"/>
                  <a:pt x="163851" y="47415"/>
                  <a:pt x="163851" y="62801"/>
                </a:cubicBezTo>
                <a:close/>
                <a:moveTo>
                  <a:pt x="279386" y="168940"/>
                </a:moveTo>
                <a:lnTo>
                  <a:pt x="279386" y="2718"/>
                </a:lnTo>
                <a:lnTo>
                  <a:pt x="297939" y="2718"/>
                </a:lnTo>
                <a:lnTo>
                  <a:pt x="297939" y="18335"/>
                </a:lnTo>
                <a:cubicBezTo>
                  <a:pt x="302315" y="12225"/>
                  <a:pt x="307257" y="7643"/>
                  <a:pt x="312764" y="4582"/>
                </a:cubicBezTo>
                <a:cubicBezTo>
                  <a:pt x="318270" y="1526"/>
                  <a:pt x="324948" y="0"/>
                  <a:pt x="332792" y="0"/>
                </a:cubicBezTo>
                <a:cubicBezTo>
                  <a:pt x="343051" y="0"/>
                  <a:pt x="352107" y="2641"/>
                  <a:pt x="359950" y="7923"/>
                </a:cubicBezTo>
                <a:cubicBezTo>
                  <a:pt x="367799" y="13204"/>
                  <a:pt x="373721" y="20653"/>
                  <a:pt x="377716" y="30268"/>
                </a:cubicBezTo>
                <a:cubicBezTo>
                  <a:pt x="381713" y="39888"/>
                  <a:pt x="383710" y="50431"/>
                  <a:pt x="383710" y="61898"/>
                </a:cubicBezTo>
                <a:cubicBezTo>
                  <a:pt x="383710" y="74196"/>
                  <a:pt x="381507" y="85265"/>
                  <a:pt x="377093" y="95108"/>
                </a:cubicBezTo>
                <a:cubicBezTo>
                  <a:pt x="372677" y="104950"/>
                  <a:pt x="366268" y="112495"/>
                  <a:pt x="357858" y="117738"/>
                </a:cubicBezTo>
                <a:cubicBezTo>
                  <a:pt x="349445" y="122983"/>
                  <a:pt x="340600" y="125603"/>
                  <a:pt x="331319" y="125603"/>
                </a:cubicBezTo>
                <a:cubicBezTo>
                  <a:pt x="324530" y="125603"/>
                  <a:pt x="318439" y="124166"/>
                  <a:pt x="313046" y="121305"/>
                </a:cubicBezTo>
                <a:cubicBezTo>
                  <a:pt x="307653" y="118439"/>
                  <a:pt x="303221" y="114814"/>
                  <a:pt x="299751" y="110440"/>
                </a:cubicBezTo>
                <a:lnTo>
                  <a:pt x="299751" y="168940"/>
                </a:lnTo>
                <a:close/>
                <a:moveTo>
                  <a:pt x="297829" y="63482"/>
                </a:moveTo>
                <a:cubicBezTo>
                  <a:pt x="297829" y="78944"/>
                  <a:pt x="300957" y="90374"/>
                  <a:pt x="307217" y="97764"/>
                </a:cubicBezTo>
                <a:cubicBezTo>
                  <a:pt x="313478" y="105158"/>
                  <a:pt x="321063" y="108856"/>
                  <a:pt x="329963" y="108856"/>
                </a:cubicBezTo>
                <a:cubicBezTo>
                  <a:pt x="339017" y="108856"/>
                  <a:pt x="346767" y="105029"/>
                  <a:pt x="353217" y="97372"/>
                </a:cubicBezTo>
                <a:cubicBezTo>
                  <a:pt x="359666" y="89715"/>
                  <a:pt x="362887" y="77853"/>
                  <a:pt x="362887" y="61786"/>
                </a:cubicBezTo>
                <a:cubicBezTo>
                  <a:pt x="362887" y="46468"/>
                  <a:pt x="359742" y="35002"/>
                  <a:pt x="353445" y="27381"/>
                </a:cubicBezTo>
                <a:cubicBezTo>
                  <a:pt x="347145" y="19763"/>
                  <a:pt x="339621" y="15955"/>
                  <a:pt x="330869" y="15955"/>
                </a:cubicBezTo>
                <a:cubicBezTo>
                  <a:pt x="322191" y="15955"/>
                  <a:pt x="314514" y="20011"/>
                  <a:pt x="307844" y="28119"/>
                </a:cubicBezTo>
                <a:cubicBezTo>
                  <a:pt x="301165" y="36230"/>
                  <a:pt x="297829" y="48020"/>
                  <a:pt x="297829" y="63482"/>
                </a:cubicBezTo>
                <a:close/>
                <a:moveTo>
                  <a:pt x="400684" y="62801"/>
                </a:moveTo>
                <a:cubicBezTo>
                  <a:pt x="400684" y="40546"/>
                  <a:pt x="406872" y="24065"/>
                  <a:pt x="419243" y="13355"/>
                </a:cubicBezTo>
                <a:cubicBezTo>
                  <a:pt x="429578" y="4452"/>
                  <a:pt x="442175" y="0"/>
                  <a:pt x="457035" y="0"/>
                </a:cubicBezTo>
                <a:cubicBezTo>
                  <a:pt x="473555" y="0"/>
                  <a:pt x="487059" y="5414"/>
                  <a:pt x="497546" y="16239"/>
                </a:cubicBezTo>
                <a:cubicBezTo>
                  <a:pt x="508030" y="27067"/>
                  <a:pt x="513274" y="42019"/>
                  <a:pt x="513274" y="61106"/>
                </a:cubicBezTo>
                <a:cubicBezTo>
                  <a:pt x="513274" y="76568"/>
                  <a:pt x="510952" y="88736"/>
                  <a:pt x="506315" y="97599"/>
                </a:cubicBezTo>
                <a:cubicBezTo>
                  <a:pt x="501678" y="106463"/>
                  <a:pt x="494922" y="113345"/>
                  <a:pt x="486058" y="118248"/>
                </a:cubicBezTo>
                <a:cubicBezTo>
                  <a:pt x="477199" y="123152"/>
                  <a:pt x="467521" y="125603"/>
                  <a:pt x="457035" y="125603"/>
                </a:cubicBezTo>
                <a:cubicBezTo>
                  <a:pt x="440215" y="125603"/>
                  <a:pt x="426618" y="120210"/>
                  <a:pt x="416244" y="109422"/>
                </a:cubicBezTo>
                <a:cubicBezTo>
                  <a:pt x="405868" y="98636"/>
                  <a:pt x="400684" y="83095"/>
                  <a:pt x="400684" y="62801"/>
                </a:cubicBezTo>
                <a:close/>
                <a:moveTo>
                  <a:pt x="421619" y="62801"/>
                </a:moveTo>
                <a:cubicBezTo>
                  <a:pt x="421619" y="78191"/>
                  <a:pt x="424977" y="89715"/>
                  <a:pt x="431691" y="97372"/>
                </a:cubicBezTo>
                <a:cubicBezTo>
                  <a:pt x="438401" y="105029"/>
                  <a:pt x="446855" y="108856"/>
                  <a:pt x="457035" y="108856"/>
                </a:cubicBezTo>
                <a:cubicBezTo>
                  <a:pt x="467147" y="108856"/>
                  <a:pt x="475556" y="105007"/>
                  <a:pt x="482271" y="97315"/>
                </a:cubicBezTo>
                <a:cubicBezTo>
                  <a:pt x="488982" y="89617"/>
                  <a:pt x="492340" y="77889"/>
                  <a:pt x="492340" y="62124"/>
                </a:cubicBezTo>
                <a:cubicBezTo>
                  <a:pt x="492340" y="47264"/>
                  <a:pt x="488963" y="36003"/>
                  <a:pt x="482213" y="28346"/>
                </a:cubicBezTo>
                <a:cubicBezTo>
                  <a:pt x="475463" y="20688"/>
                  <a:pt x="467068" y="16862"/>
                  <a:pt x="457035" y="16862"/>
                </a:cubicBezTo>
                <a:cubicBezTo>
                  <a:pt x="446855" y="16862"/>
                  <a:pt x="438401" y="20670"/>
                  <a:pt x="431691" y="28288"/>
                </a:cubicBezTo>
                <a:cubicBezTo>
                  <a:pt x="424977" y="35909"/>
                  <a:pt x="421619" y="47415"/>
                  <a:pt x="421619" y="62801"/>
                </a:cubicBezTo>
                <a:close/>
                <a:moveTo>
                  <a:pt x="537265" y="2718"/>
                </a:moveTo>
                <a:lnTo>
                  <a:pt x="606399" y="2718"/>
                </a:lnTo>
                <a:lnTo>
                  <a:pt x="606399" y="19575"/>
                </a:lnTo>
                <a:lnTo>
                  <a:pt x="557629" y="19575"/>
                </a:lnTo>
                <a:lnTo>
                  <a:pt x="557629" y="122889"/>
                </a:lnTo>
                <a:lnTo>
                  <a:pt x="537265" y="122889"/>
                </a:lnTo>
                <a:close/>
                <a:moveTo>
                  <a:pt x="621678" y="2718"/>
                </a:moveTo>
                <a:lnTo>
                  <a:pt x="642046" y="2718"/>
                </a:lnTo>
                <a:lnTo>
                  <a:pt x="642046" y="94374"/>
                </a:lnTo>
                <a:lnTo>
                  <a:pt x="698509" y="2718"/>
                </a:lnTo>
                <a:lnTo>
                  <a:pt x="720461" y="2718"/>
                </a:lnTo>
                <a:lnTo>
                  <a:pt x="720461" y="122889"/>
                </a:lnTo>
                <a:lnTo>
                  <a:pt x="700096" y="122889"/>
                </a:lnTo>
                <a:lnTo>
                  <a:pt x="700096" y="31798"/>
                </a:lnTo>
                <a:lnTo>
                  <a:pt x="643630" y="122889"/>
                </a:lnTo>
                <a:lnTo>
                  <a:pt x="621678" y="1228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768707" y="1721043"/>
            <a:ext cx="98779" cy="120171"/>
          </a:xfrm>
          <a:custGeom>
            <a:avLst/>
            <a:gdLst/>
            <a:ahLst/>
            <a:cxnLst/>
            <a:rect l="l" t="t" r="r" b="b"/>
            <a:pathLst>
              <a:path w="98779" h="120171">
                <a:moveTo>
                  <a:pt x="0" y="0"/>
                </a:moveTo>
                <a:lnTo>
                  <a:pt x="20364" y="0"/>
                </a:lnTo>
                <a:lnTo>
                  <a:pt x="20364" y="91656"/>
                </a:lnTo>
                <a:lnTo>
                  <a:pt x="76831" y="0"/>
                </a:lnTo>
                <a:lnTo>
                  <a:pt x="98779" y="0"/>
                </a:lnTo>
                <a:lnTo>
                  <a:pt x="98779" y="120171"/>
                </a:lnTo>
                <a:lnTo>
                  <a:pt x="78415" y="120171"/>
                </a:lnTo>
                <a:lnTo>
                  <a:pt x="78415" y="29080"/>
                </a:lnTo>
                <a:lnTo>
                  <a:pt x="21947" y="120171"/>
                </a:lnTo>
                <a:lnTo>
                  <a:pt x="0" y="12017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985877" y="1721043"/>
            <a:ext cx="98669" cy="120171"/>
          </a:xfrm>
          <a:custGeom>
            <a:avLst/>
            <a:gdLst/>
            <a:ahLst/>
            <a:cxnLst/>
            <a:rect l="l" t="t" r="r" b="b"/>
            <a:pathLst>
              <a:path w="98669" h="120171">
                <a:moveTo>
                  <a:pt x="0" y="0"/>
                </a:moveTo>
                <a:lnTo>
                  <a:pt x="46958" y="0"/>
                </a:lnTo>
                <a:cubicBezTo>
                  <a:pt x="58500" y="0"/>
                  <a:pt x="67081" y="961"/>
                  <a:pt x="72701" y="2882"/>
                </a:cubicBezTo>
                <a:cubicBezTo>
                  <a:pt x="78317" y="4805"/>
                  <a:pt x="83148" y="8333"/>
                  <a:pt x="87183" y="13467"/>
                </a:cubicBezTo>
                <a:cubicBezTo>
                  <a:pt x="91220" y="18598"/>
                  <a:pt x="93235" y="24742"/>
                  <a:pt x="93235" y="31910"/>
                </a:cubicBezTo>
                <a:cubicBezTo>
                  <a:pt x="93235" y="37641"/>
                  <a:pt x="92051" y="42641"/>
                  <a:pt x="89676" y="46901"/>
                </a:cubicBezTo>
                <a:cubicBezTo>
                  <a:pt x="87296" y="51163"/>
                  <a:pt x="83736" y="54730"/>
                  <a:pt x="78979" y="57595"/>
                </a:cubicBezTo>
                <a:cubicBezTo>
                  <a:pt x="84635" y="59479"/>
                  <a:pt x="89333" y="63007"/>
                  <a:pt x="93067" y="68172"/>
                </a:cubicBezTo>
                <a:cubicBezTo>
                  <a:pt x="96803" y="73342"/>
                  <a:pt x="98669" y="79472"/>
                  <a:pt x="98669" y="86562"/>
                </a:cubicBezTo>
                <a:cubicBezTo>
                  <a:pt x="97915" y="97952"/>
                  <a:pt x="93840" y="106404"/>
                  <a:pt x="86449" y="111909"/>
                </a:cubicBezTo>
                <a:cubicBezTo>
                  <a:pt x="79055" y="117418"/>
                  <a:pt x="68306" y="120171"/>
                  <a:pt x="54201" y="120171"/>
                </a:cubicBezTo>
                <a:lnTo>
                  <a:pt x="0" y="120171"/>
                </a:lnTo>
                <a:close/>
                <a:moveTo>
                  <a:pt x="20364" y="50580"/>
                </a:moveTo>
                <a:lnTo>
                  <a:pt x="42090" y="50580"/>
                </a:lnTo>
                <a:cubicBezTo>
                  <a:pt x="50766" y="50580"/>
                  <a:pt x="56724" y="50125"/>
                  <a:pt x="59971" y="49222"/>
                </a:cubicBezTo>
                <a:cubicBezTo>
                  <a:pt x="63211" y="48316"/>
                  <a:pt x="66121" y="46489"/>
                  <a:pt x="68684" y="43732"/>
                </a:cubicBezTo>
                <a:cubicBezTo>
                  <a:pt x="71246" y="40979"/>
                  <a:pt x="72532" y="37681"/>
                  <a:pt x="72532" y="33832"/>
                </a:cubicBezTo>
                <a:cubicBezTo>
                  <a:pt x="72532" y="27496"/>
                  <a:pt x="70289" y="23083"/>
                  <a:pt x="65800" y="20595"/>
                </a:cubicBezTo>
                <a:cubicBezTo>
                  <a:pt x="61308" y="18103"/>
                  <a:pt x="53632" y="16857"/>
                  <a:pt x="42771" y="16857"/>
                </a:cubicBezTo>
                <a:lnTo>
                  <a:pt x="20364" y="16857"/>
                </a:lnTo>
                <a:close/>
                <a:moveTo>
                  <a:pt x="20364" y="103423"/>
                </a:moveTo>
                <a:lnTo>
                  <a:pt x="47184" y="103423"/>
                </a:lnTo>
                <a:cubicBezTo>
                  <a:pt x="58726" y="103423"/>
                  <a:pt x="66649" y="102085"/>
                  <a:pt x="70948" y="99406"/>
                </a:cubicBezTo>
                <a:cubicBezTo>
                  <a:pt x="75245" y="96728"/>
                  <a:pt x="77507" y="92109"/>
                  <a:pt x="77734" y="85543"/>
                </a:cubicBezTo>
                <a:cubicBezTo>
                  <a:pt x="77734" y="81697"/>
                  <a:pt x="76492" y="78130"/>
                  <a:pt x="74004" y="74851"/>
                </a:cubicBezTo>
                <a:cubicBezTo>
                  <a:pt x="71513" y="71570"/>
                  <a:pt x="68266" y="69494"/>
                  <a:pt x="64270" y="68627"/>
                </a:cubicBezTo>
                <a:cubicBezTo>
                  <a:pt x="60270" y="67762"/>
                  <a:pt x="53859" y="67330"/>
                  <a:pt x="45031" y="67330"/>
                </a:cubicBezTo>
                <a:lnTo>
                  <a:pt x="20364" y="6733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208079" y="1674591"/>
            <a:ext cx="61178" cy="166622"/>
          </a:xfrm>
          <a:custGeom>
            <a:avLst/>
            <a:gdLst/>
            <a:ahLst/>
            <a:cxnLst/>
            <a:rect l="l" t="t" r="r" b="b"/>
            <a:pathLst>
              <a:path w="61178" h="166622">
                <a:moveTo>
                  <a:pt x="61178" y="166623"/>
                </a:moveTo>
                <a:lnTo>
                  <a:pt x="40788" y="166623"/>
                </a:lnTo>
                <a:lnTo>
                  <a:pt x="40788" y="36770"/>
                </a:lnTo>
                <a:cubicBezTo>
                  <a:pt x="35880" y="41483"/>
                  <a:pt x="29434" y="46156"/>
                  <a:pt x="21477" y="50833"/>
                </a:cubicBezTo>
                <a:cubicBezTo>
                  <a:pt x="13518" y="55502"/>
                  <a:pt x="6333" y="59019"/>
                  <a:pt x="0" y="61337"/>
                </a:cubicBezTo>
                <a:lnTo>
                  <a:pt x="0" y="41638"/>
                </a:lnTo>
                <a:cubicBezTo>
                  <a:pt x="11393" y="36307"/>
                  <a:pt x="21358" y="29816"/>
                  <a:pt x="29894" y="22173"/>
                </a:cubicBezTo>
                <a:cubicBezTo>
                  <a:pt x="38430" y="14563"/>
                  <a:pt x="44496" y="7182"/>
                  <a:pt x="48050" y="0"/>
                </a:cubicBezTo>
                <a:lnTo>
                  <a:pt x="6117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505025" y="1718325"/>
            <a:ext cx="1118336" cy="168940"/>
          </a:xfrm>
          <a:custGeom>
            <a:avLst/>
            <a:gdLst/>
            <a:ahLst/>
            <a:cxnLst/>
            <a:rect l="l" t="t" r="r" b="b"/>
            <a:pathLst>
              <a:path w="1118336" h="168940">
                <a:moveTo>
                  <a:pt x="0" y="2718"/>
                </a:moveTo>
                <a:lnTo>
                  <a:pt x="20369" y="2718"/>
                </a:lnTo>
                <a:lnTo>
                  <a:pt x="20369" y="54658"/>
                </a:lnTo>
                <a:cubicBezTo>
                  <a:pt x="26860" y="54658"/>
                  <a:pt x="31404" y="53412"/>
                  <a:pt x="34006" y="50922"/>
                </a:cubicBezTo>
                <a:cubicBezTo>
                  <a:pt x="36609" y="48430"/>
                  <a:pt x="40436" y="41187"/>
                  <a:pt x="45490" y="29196"/>
                </a:cubicBezTo>
                <a:cubicBezTo>
                  <a:pt x="49489" y="19691"/>
                  <a:pt x="52729" y="13431"/>
                  <a:pt x="55221" y="10410"/>
                </a:cubicBezTo>
                <a:cubicBezTo>
                  <a:pt x="57711" y="7394"/>
                  <a:pt x="60578" y="5359"/>
                  <a:pt x="63821" y="4301"/>
                </a:cubicBezTo>
                <a:cubicBezTo>
                  <a:pt x="67065" y="3247"/>
                  <a:pt x="72267" y="2718"/>
                  <a:pt x="79435" y="2718"/>
                </a:cubicBezTo>
                <a:lnTo>
                  <a:pt x="83510" y="2718"/>
                </a:lnTo>
                <a:lnTo>
                  <a:pt x="83510" y="19575"/>
                </a:lnTo>
                <a:lnTo>
                  <a:pt x="77853" y="19465"/>
                </a:lnTo>
                <a:cubicBezTo>
                  <a:pt x="72500" y="19465"/>
                  <a:pt x="69063" y="20253"/>
                  <a:pt x="67554" y="21837"/>
                </a:cubicBezTo>
                <a:cubicBezTo>
                  <a:pt x="65970" y="23500"/>
                  <a:pt x="63554" y="28443"/>
                  <a:pt x="60315" y="36666"/>
                </a:cubicBezTo>
                <a:cubicBezTo>
                  <a:pt x="57218" y="44510"/>
                  <a:pt x="54393" y="49939"/>
                  <a:pt x="51830" y="52955"/>
                </a:cubicBezTo>
                <a:cubicBezTo>
                  <a:pt x="49263" y="55976"/>
                  <a:pt x="45302" y="58730"/>
                  <a:pt x="39945" y="61217"/>
                </a:cubicBezTo>
                <a:cubicBezTo>
                  <a:pt x="48694" y="63557"/>
                  <a:pt x="57295" y="71704"/>
                  <a:pt x="65744" y="85661"/>
                </a:cubicBezTo>
                <a:lnTo>
                  <a:pt x="88035" y="122889"/>
                </a:lnTo>
                <a:lnTo>
                  <a:pt x="65629" y="122889"/>
                </a:lnTo>
                <a:lnTo>
                  <a:pt x="43907" y="85661"/>
                </a:lnTo>
                <a:cubicBezTo>
                  <a:pt x="39453" y="78191"/>
                  <a:pt x="35572" y="73270"/>
                  <a:pt x="32253" y="70890"/>
                </a:cubicBezTo>
                <a:cubicBezTo>
                  <a:pt x="28933" y="68515"/>
                  <a:pt x="24969" y="67330"/>
                  <a:pt x="20369" y="67330"/>
                </a:cubicBezTo>
                <a:lnTo>
                  <a:pt x="20369" y="122889"/>
                </a:lnTo>
                <a:lnTo>
                  <a:pt x="0" y="122889"/>
                </a:lnTo>
                <a:close/>
                <a:moveTo>
                  <a:pt x="101506" y="2718"/>
                </a:moveTo>
                <a:lnTo>
                  <a:pt x="121870" y="2718"/>
                </a:lnTo>
                <a:lnTo>
                  <a:pt x="121870" y="94374"/>
                </a:lnTo>
                <a:lnTo>
                  <a:pt x="178337" y="2718"/>
                </a:lnTo>
                <a:lnTo>
                  <a:pt x="200286" y="2718"/>
                </a:lnTo>
                <a:lnTo>
                  <a:pt x="200286" y="122889"/>
                </a:lnTo>
                <a:lnTo>
                  <a:pt x="179921" y="122889"/>
                </a:lnTo>
                <a:lnTo>
                  <a:pt x="179921" y="31798"/>
                </a:lnTo>
                <a:lnTo>
                  <a:pt x="123455" y="122889"/>
                </a:lnTo>
                <a:lnTo>
                  <a:pt x="101506" y="122889"/>
                </a:lnTo>
                <a:close/>
                <a:moveTo>
                  <a:pt x="240912" y="2718"/>
                </a:moveTo>
                <a:lnTo>
                  <a:pt x="335510" y="2718"/>
                </a:lnTo>
                <a:lnTo>
                  <a:pt x="335510" y="122889"/>
                </a:lnTo>
                <a:lnTo>
                  <a:pt x="315256" y="122889"/>
                </a:lnTo>
                <a:lnTo>
                  <a:pt x="315256" y="19575"/>
                </a:lnTo>
                <a:lnTo>
                  <a:pt x="261281" y="19575"/>
                </a:lnTo>
                <a:lnTo>
                  <a:pt x="261281" y="79437"/>
                </a:lnTo>
                <a:cubicBezTo>
                  <a:pt x="261281" y="93394"/>
                  <a:pt x="260828" y="102596"/>
                  <a:pt x="259923" y="107046"/>
                </a:cubicBezTo>
                <a:cubicBezTo>
                  <a:pt x="259016" y="111494"/>
                  <a:pt x="256526" y="115379"/>
                  <a:pt x="252451" y="118699"/>
                </a:cubicBezTo>
                <a:cubicBezTo>
                  <a:pt x="248375" y="122018"/>
                  <a:pt x="242492" y="123678"/>
                  <a:pt x="234803" y="123678"/>
                </a:cubicBezTo>
                <a:cubicBezTo>
                  <a:pt x="230048" y="123678"/>
                  <a:pt x="224579" y="123379"/>
                  <a:pt x="218391" y="122777"/>
                </a:cubicBezTo>
                <a:lnTo>
                  <a:pt x="218391" y="105804"/>
                </a:lnTo>
                <a:lnTo>
                  <a:pt x="227333" y="105804"/>
                </a:lnTo>
                <a:cubicBezTo>
                  <a:pt x="231555" y="105804"/>
                  <a:pt x="234576" y="105368"/>
                  <a:pt x="236387" y="104500"/>
                </a:cubicBezTo>
                <a:cubicBezTo>
                  <a:pt x="238195" y="103633"/>
                  <a:pt x="239400" y="102258"/>
                  <a:pt x="240009" y="100371"/>
                </a:cubicBezTo>
                <a:cubicBezTo>
                  <a:pt x="240612" y="98485"/>
                  <a:pt x="240912" y="92335"/>
                  <a:pt x="240912" y="81925"/>
                </a:cubicBezTo>
                <a:close/>
                <a:moveTo>
                  <a:pt x="362070" y="62801"/>
                </a:moveTo>
                <a:cubicBezTo>
                  <a:pt x="362070" y="40546"/>
                  <a:pt x="368258" y="24065"/>
                  <a:pt x="380628" y="13355"/>
                </a:cubicBezTo>
                <a:cubicBezTo>
                  <a:pt x="390965" y="4452"/>
                  <a:pt x="403560" y="0"/>
                  <a:pt x="418420" y="0"/>
                </a:cubicBezTo>
                <a:cubicBezTo>
                  <a:pt x="434942" y="0"/>
                  <a:pt x="448445" y="5414"/>
                  <a:pt x="458933" y="16239"/>
                </a:cubicBezTo>
                <a:cubicBezTo>
                  <a:pt x="469415" y="27067"/>
                  <a:pt x="474660" y="42019"/>
                  <a:pt x="474660" y="61106"/>
                </a:cubicBezTo>
                <a:cubicBezTo>
                  <a:pt x="474660" y="76568"/>
                  <a:pt x="472339" y="88736"/>
                  <a:pt x="467702" y="97599"/>
                </a:cubicBezTo>
                <a:cubicBezTo>
                  <a:pt x="463061" y="106463"/>
                  <a:pt x="456307" y="113345"/>
                  <a:pt x="447444" y="118248"/>
                </a:cubicBezTo>
                <a:cubicBezTo>
                  <a:pt x="438584" y="123152"/>
                  <a:pt x="428908" y="125603"/>
                  <a:pt x="418420" y="125603"/>
                </a:cubicBezTo>
                <a:cubicBezTo>
                  <a:pt x="401602" y="125603"/>
                  <a:pt x="388005" y="120210"/>
                  <a:pt x="377629" y="109422"/>
                </a:cubicBezTo>
                <a:cubicBezTo>
                  <a:pt x="367254" y="98636"/>
                  <a:pt x="362070" y="83095"/>
                  <a:pt x="362070" y="62801"/>
                </a:cubicBezTo>
                <a:close/>
                <a:moveTo>
                  <a:pt x="383004" y="62801"/>
                </a:moveTo>
                <a:cubicBezTo>
                  <a:pt x="383004" y="78191"/>
                  <a:pt x="386363" y="89715"/>
                  <a:pt x="393078" y="97372"/>
                </a:cubicBezTo>
                <a:cubicBezTo>
                  <a:pt x="399787" y="105029"/>
                  <a:pt x="408240" y="108856"/>
                  <a:pt x="418420" y="108856"/>
                </a:cubicBezTo>
                <a:cubicBezTo>
                  <a:pt x="428534" y="108856"/>
                  <a:pt x="436943" y="105007"/>
                  <a:pt x="443657" y="97315"/>
                </a:cubicBezTo>
                <a:cubicBezTo>
                  <a:pt x="450367" y="89617"/>
                  <a:pt x="453727" y="77889"/>
                  <a:pt x="453727" y="62124"/>
                </a:cubicBezTo>
                <a:cubicBezTo>
                  <a:pt x="453727" y="47264"/>
                  <a:pt x="450349" y="36003"/>
                  <a:pt x="443599" y="28346"/>
                </a:cubicBezTo>
                <a:cubicBezTo>
                  <a:pt x="436849" y="20688"/>
                  <a:pt x="428455" y="16862"/>
                  <a:pt x="418420" y="16862"/>
                </a:cubicBezTo>
                <a:cubicBezTo>
                  <a:pt x="408240" y="16862"/>
                  <a:pt x="399787" y="20670"/>
                  <a:pt x="393078" y="28288"/>
                </a:cubicBezTo>
                <a:cubicBezTo>
                  <a:pt x="386363" y="35909"/>
                  <a:pt x="383004" y="47415"/>
                  <a:pt x="383004" y="62801"/>
                </a:cubicBezTo>
                <a:close/>
                <a:moveTo>
                  <a:pt x="499101" y="2718"/>
                </a:moveTo>
                <a:lnTo>
                  <a:pt x="530784" y="2718"/>
                </a:lnTo>
                <a:lnTo>
                  <a:pt x="562356" y="98899"/>
                </a:lnTo>
                <a:lnTo>
                  <a:pt x="597431" y="2718"/>
                </a:lnTo>
                <a:lnTo>
                  <a:pt x="626742" y="2718"/>
                </a:lnTo>
                <a:lnTo>
                  <a:pt x="626742" y="122889"/>
                </a:lnTo>
                <a:lnTo>
                  <a:pt x="606373" y="122889"/>
                </a:lnTo>
                <a:lnTo>
                  <a:pt x="606373" y="26143"/>
                </a:lnTo>
                <a:lnTo>
                  <a:pt x="570844" y="122889"/>
                </a:lnTo>
                <a:lnTo>
                  <a:pt x="552625" y="122889"/>
                </a:lnTo>
                <a:lnTo>
                  <a:pt x="519016" y="21498"/>
                </a:lnTo>
                <a:lnTo>
                  <a:pt x="519016" y="122889"/>
                </a:lnTo>
                <a:lnTo>
                  <a:pt x="499101" y="122889"/>
                </a:lnTo>
                <a:close/>
                <a:moveTo>
                  <a:pt x="740124" y="84193"/>
                </a:moveTo>
                <a:lnTo>
                  <a:pt x="761169" y="86791"/>
                </a:lnTo>
                <a:cubicBezTo>
                  <a:pt x="757851" y="99085"/>
                  <a:pt x="751705" y="108629"/>
                  <a:pt x="742726" y="115419"/>
                </a:cubicBezTo>
                <a:cubicBezTo>
                  <a:pt x="733749" y="122206"/>
                  <a:pt x="722283" y="125603"/>
                  <a:pt x="708328" y="125603"/>
                </a:cubicBezTo>
                <a:cubicBezTo>
                  <a:pt x="690754" y="125603"/>
                  <a:pt x="676811" y="120189"/>
                  <a:pt x="666515" y="109363"/>
                </a:cubicBezTo>
                <a:cubicBezTo>
                  <a:pt x="656219" y="98539"/>
                  <a:pt x="651068" y="83358"/>
                  <a:pt x="651068" y="63820"/>
                </a:cubicBezTo>
                <a:cubicBezTo>
                  <a:pt x="651068" y="43607"/>
                  <a:pt x="656272" y="27913"/>
                  <a:pt x="666684" y="16746"/>
                </a:cubicBezTo>
                <a:cubicBezTo>
                  <a:pt x="677099" y="5583"/>
                  <a:pt x="690599" y="0"/>
                  <a:pt x="707196" y="0"/>
                </a:cubicBezTo>
                <a:cubicBezTo>
                  <a:pt x="723262" y="0"/>
                  <a:pt x="736388" y="5471"/>
                  <a:pt x="746575" y="16408"/>
                </a:cubicBezTo>
                <a:cubicBezTo>
                  <a:pt x="756756" y="27348"/>
                  <a:pt x="761847" y="42739"/>
                  <a:pt x="761847" y="62574"/>
                </a:cubicBezTo>
                <a:cubicBezTo>
                  <a:pt x="761847" y="63780"/>
                  <a:pt x="761811" y="65595"/>
                  <a:pt x="761734" y="68007"/>
                </a:cubicBezTo>
                <a:lnTo>
                  <a:pt x="672117" y="68007"/>
                </a:lnTo>
                <a:cubicBezTo>
                  <a:pt x="672869" y="81211"/>
                  <a:pt x="676606" y="91320"/>
                  <a:pt x="683320" y="98330"/>
                </a:cubicBezTo>
                <a:cubicBezTo>
                  <a:pt x="690030" y="105346"/>
                  <a:pt x="698403" y="108856"/>
                  <a:pt x="708441" y="108856"/>
                </a:cubicBezTo>
                <a:cubicBezTo>
                  <a:pt x="715907" y="108856"/>
                  <a:pt x="722283" y="106895"/>
                  <a:pt x="727564" y="102974"/>
                </a:cubicBezTo>
                <a:cubicBezTo>
                  <a:pt x="732842" y="99054"/>
                  <a:pt x="737028" y="92792"/>
                  <a:pt x="740124" y="84193"/>
                </a:cubicBezTo>
                <a:close/>
                <a:moveTo>
                  <a:pt x="673247" y="51260"/>
                </a:moveTo>
                <a:lnTo>
                  <a:pt x="740348" y="51260"/>
                </a:lnTo>
                <a:cubicBezTo>
                  <a:pt x="739443" y="41150"/>
                  <a:pt x="736877" y="33570"/>
                  <a:pt x="732654" y="28515"/>
                </a:cubicBezTo>
                <a:cubicBezTo>
                  <a:pt x="726167" y="20670"/>
                  <a:pt x="717757" y="16750"/>
                  <a:pt x="707422" y="16750"/>
                </a:cubicBezTo>
                <a:cubicBezTo>
                  <a:pt x="698065" y="16750"/>
                  <a:pt x="690199" y="19879"/>
                  <a:pt x="683827" y="26143"/>
                </a:cubicBezTo>
                <a:cubicBezTo>
                  <a:pt x="677456" y="32403"/>
                  <a:pt x="673928" y="40777"/>
                  <a:pt x="673247" y="51260"/>
                </a:cubicBezTo>
                <a:close/>
                <a:moveTo>
                  <a:pt x="768348" y="2718"/>
                </a:moveTo>
                <a:lnTo>
                  <a:pt x="866001" y="2718"/>
                </a:lnTo>
                <a:lnTo>
                  <a:pt x="866001" y="19575"/>
                </a:lnTo>
                <a:lnTo>
                  <a:pt x="827306" y="19575"/>
                </a:lnTo>
                <a:lnTo>
                  <a:pt x="827306" y="122889"/>
                </a:lnTo>
                <a:lnTo>
                  <a:pt x="807048" y="122889"/>
                </a:lnTo>
                <a:lnTo>
                  <a:pt x="807048" y="19575"/>
                </a:lnTo>
                <a:lnTo>
                  <a:pt x="768348" y="19575"/>
                </a:lnTo>
                <a:close/>
                <a:moveTo>
                  <a:pt x="885467" y="168940"/>
                </a:moveTo>
                <a:lnTo>
                  <a:pt x="885467" y="2718"/>
                </a:lnTo>
                <a:lnTo>
                  <a:pt x="904022" y="2718"/>
                </a:lnTo>
                <a:lnTo>
                  <a:pt x="904022" y="18335"/>
                </a:lnTo>
                <a:cubicBezTo>
                  <a:pt x="908395" y="12225"/>
                  <a:pt x="913338" y="7643"/>
                  <a:pt x="918846" y="4582"/>
                </a:cubicBezTo>
                <a:cubicBezTo>
                  <a:pt x="924351" y="1526"/>
                  <a:pt x="931028" y="0"/>
                  <a:pt x="938873" y="0"/>
                </a:cubicBezTo>
                <a:cubicBezTo>
                  <a:pt x="949133" y="0"/>
                  <a:pt x="958187" y="2641"/>
                  <a:pt x="966036" y="7923"/>
                </a:cubicBezTo>
                <a:cubicBezTo>
                  <a:pt x="973879" y="13204"/>
                  <a:pt x="979801" y="20653"/>
                  <a:pt x="983798" y="30268"/>
                </a:cubicBezTo>
                <a:cubicBezTo>
                  <a:pt x="987797" y="39888"/>
                  <a:pt x="989791" y="50431"/>
                  <a:pt x="989791" y="61898"/>
                </a:cubicBezTo>
                <a:cubicBezTo>
                  <a:pt x="989791" y="74196"/>
                  <a:pt x="987589" y="85265"/>
                  <a:pt x="983174" y="95108"/>
                </a:cubicBezTo>
                <a:cubicBezTo>
                  <a:pt x="978757" y="104950"/>
                  <a:pt x="972350" y="112495"/>
                  <a:pt x="963940" y="117738"/>
                </a:cubicBezTo>
                <a:cubicBezTo>
                  <a:pt x="955526" y="122983"/>
                  <a:pt x="946682" y="125603"/>
                  <a:pt x="937401" y="125603"/>
                </a:cubicBezTo>
                <a:cubicBezTo>
                  <a:pt x="930611" y="125603"/>
                  <a:pt x="924520" y="124166"/>
                  <a:pt x="919127" y="121305"/>
                </a:cubicBezTo>
                <a:cubicBezTo>
                  <a:pt x="913734" y="118439"/>
                  <a:pt x="909302" y="114814"/>
                  <a:pt x="905832" y="110440"/>
                </a:cubicBezTo>
                <a:lnTo>
                  <a:pt x="905832" y="168940"/>
                </a:lnTo>
                <a:close/>
                <a:moveTo>
                  <a:pt x="903910" y="63482"/>
                </a:moveTo>
                <a:cubicBezTo>
                  <a:pt x="903910" y="78944"/>
                  <a:pt x="907038" y="90374"/>
                  <a:pt x="913299" y="97764"/>
                </a:cubicBezTo>
                <a:cubicBezTo>
                  <a:pt x="919559" y="105158"/>
                  <a:pt x="927144" y="108856"/>
                  <a:pt x="936043" y="108856"/>
                </a:cubicBezTo>
                <a:cubicBezTo>
                  <a:pt x="945097" y="108856"/>
                  <a:pt x="952848" y="105029"/>
                  <a:pt x="959300" y="97372"/>
                </a:cubicBezTo>
                <a:cubicBezTo>
                  <a:pt x="965747" y="89715"/>
                  <a:pt x="968973" y="77853"/>
                  <a:pt x="968973" y="61786"/>
                </a:cubicBezTo>
                <a:cubicBezTo>
                  <a:pt x="968973" y="46468"/>
                  <a:pt x="965822" y="35002"/>
                  <a:pt x="959527" y="27381"/>
                </a:cubicBezTo>
                <a:cubicBezTo>
                  <a:pt x="953226" y="19763"/>
                  <a:pt x="945701" y="15955"/>
                  <a:pt x="936950" y="15955"/>
                </a:cubicBezTo>
                <a:cubicBezTo>
                  <a:pt x="928271" y="15955"/>
                  <a:pt x="920597" y="20011"/>
                  <a:pt x="913925" y="28119"/>
                </a:cubicBezTo>
                <a:cubicBezTo>
                  <a:pt x="907247" y="36230"/>
                  <a:pt x="903910" y="48020"/>
                  <a:pt x="903910" y="63482"/>
                </a:cubicBezTo>
                <a:close/>
                <a:moveTo>
                  <a:pt x="1096615" y="84193"/>
                </a:moveTo>
                <a:lnTo>
                  <a:pt x="1117660" y="86791"/>
                </a:lnTo>
                <a:cubicBezTo>
                  <a:pt x="1114337" y="99085"/>
                  <a:pt x="1108195" y="108629"/>
                  <a:pt x="1099217" y="115419"/>
                </a:cubicBezTo>
                <a:cubicBezTo>
                  <a:pt x="1090235" y="122206"/>
                  <a:pt x="1078772" y="125603"/>
                  <a:pt x="1064815" y="125603"/>
                </a:cubicBezTo>
                <a:cubicBezTo>
                  <a:pt x="1047241" y="125603"/>
                  <a:pt x="1033301" y="120189"/>
                  <a:pt x="1023005" y="109363"/>
                </a:cubicBezTo>
                <a:cubicBezTo>
                  <a:pt x="1012706" y="98539"/>
                  <a:pt x="1007557" y="83358"/>
                  <a:pt x="1007557" y="63820"/>
                </a:cubicBezTo>
                <a:cubicBezTo>
                  <a:pt x="1007557" y="43607"/>
                  <a:pt x="1012759" y="27913"/>
                  <a:pt x="1023174" y="16746"/>
                </a:cubicBezTo>
                <a:cubicBezTo>
                  <a:pt x="1033586" y="5583"/>
                  <a:pt x="1047086" y="0"/>
                  <a:pt x="1063681" y="0"/>
                </a:cubicBezTo>
                <a:cubicBezTo>
                  <a:pt x="1079751" y="0"/>
                  <a:pt x="1092877" y="5471"/>
                  <a:pt x="1103062" y="16408"/>
                </a:cubicBezTo>
                <a:cubicBezTo>
                  <a:pt x="1113242" y="27348"/>
                  <a:pt x="1118336" y="42739"/>
                  <a:pt x="1118336" y="62574"/>
                </a:cubicBezTo>
                <a:cubicBezTo>
                  <a:pt x="1118336" y="63780"/>
                  <a:pt x="1118297" y="65595"/>
                  <a:pt x="1118225" y="68007"/>
                </a:cubicBezTo>
                <a:lnTo>
                  <a:pt x="1028607" y="68007"/>
                </a:lnTo>
                <a:cubicBezTo>
                  <a:pt x="1029355" y="81211"/>
                  <a:pt x="1033093" y="91320"/>
                  <a:pt x="1039810" y="98330"/>
                </a:cubicBezTo>
                <a:cubicBezTo>
                  <a:pt x="1046521" y="105346"/>
                  <a:pt x="1054894" y="108856"/>
                  <a:pt x="1064927" y="108856"/>
                </a:cubicBezTo>
                <a:cubicBezTo>
                  <a:pt x="1072397" y="108856"/>
                  <a:pt x="1078772" y="106895"/>
                  <a:pt x="1084054" y="102974"/>
                </a:cubicBezTo>
                <a:cubicBezTo>
                  <a:pt x="1089331" y="99054"/>
                  <a:pt x="1093518" y="92792"/>
                  <a:pt x="1096615" y="84193"/>
                </a:cubicBezTo>
                <a:close/>
                <a:moveTo>
                  <a:pt x="1029733" y="51260"/>
                </a:moveTo>
                <a:lnTo>
                  <a:pt x="1096838" y="51260"/>
                </a:lnTo>
                <a:cubicBezTo>
                  <a:pt x="1095930" y="41150"/>
                  <a:pt x="1093367" y="33570"/>
                  <a:pt x="1089141" y="28515"/>
                </a:cubicBezTo>
                <a:cubicBezTo>
                  <a:pt x="1082653" y="20670"/>
                  <a:pt x="1074247" y="16750"/>
                  <a:pt x="1063912" y="16750"/>
                </a:cubicBezTo>
                <a:cubicBezTo>
                  <a:pt x="1054556" y="16750"/>
                  <a:pt x="1046690" y="19879"/>
                  <a:pt x="1040318" y="26143"/>
                </a:cubicBezTo>
                <a:cubicBezTo>
                  <a:pt x="1033945" y="32403"/>
                  <a:pt x="1030417" y="40777"/>
                  <a:pt x="1029733" y="5126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936846" y="2134481"/>
            <a:ext cx="218325" cy="125604"/>
          </a:xfrm>
          <a:custGeom>
            <a:avLst/>
            <a:gdLst/>
            <a:ahLst/>
            <a:cxnLst/>
            <a:rect l="l" t="t" r="r" b="b"/>
            <a:pathLst>
              <a:path w="218325" h="125604">
                <a:moveTo>
                  <a:pt x="0" y="62805"/>
                </a:moveTo>
                <a:cubicBezTo>
                  <a:pt x="0" y="40550"/>
                  <a:pt x="6188" y="24069"/>
                  <a:pt x="18558" y="13355"/>
                </a:cubicBezTo>
                <a:cubicBezTo>
                  <a:pt x="28893" y="4453"/>
                  <a:pt x="41489" y="0"/>
                  <a:pt x="56351" y="0"/>
                </a:cubicBezTo>
                <a:cubicBezTo>
                  <a:pt x="72871" y="0"/>
                  <a:pt x="86375" y="5414"/>
                  <a:pt x="96861" y="16240"/>
                </a:cubicBezTo>
                <a:cubicBezTo>
                  <a:pt x="107344" y="27069"/>
                  <a:pt x="112590" y="42023"/>
                  <a:pt x="112590" y="61110"/>
                </a:cubicBezTo>
                <a:cubicBezTo>
                  <a:pt x="112590" y="76572"/>
                  <a:pt x="110267" y="88736"/>
                  <a:pt x="105631" y="97599"/>
                </a:cubicBezTo>
                <a:cubicBezTo>
                  <a:pt x="100994" y="106463"/>
                  <a:pt x="94237" y="113350"/>
                  <a:pt x="85374" y="118248"/>
                </a:cubicBezTo>
                <a:cubicBezTo>
                  <a:pt x="76514" y="123152"/>
                  <a:pt x="66837" y="125604"/>
                  <a:pt x="56351" y="125604"/>
                </a:cubicBezTo>
                <a:cubicBezTo>
                  <a:pt x="39531" y="125604"/>
                  <a:pt x="25934" y="120210"/>
                  <a:pt x="15558" y="109426"/>
                </a:cubicBezTo>
                <a:cubicBezTo>
                  <a:pt x="5188" y="98636"/>
                  <a:pt x="0" y="83099"/>
                  <a:pt x="0" y="62805"/>
                </a:cubicBezTo>
                <a:close/>
                <a:moveTo>
                  <a:pt x="20933" y="62805"/>
                </a:moveTo>
                <a:cubicBezTo>
                  <a:pt x="20933" y="78195"/>
                  <a:pt x="24292" y="89715"/>
                  <a:pt x="31007" y="97372"/>
                </a:cubicBezTo>
                <a:cubicBezTo>
                  <a:pt x="37720" y="105030"/>
                  <a:pt x="46169" y="108857"/>
                  <a:pt x="56351" y="108857"/>
                </a:cubicBezTo>
                <a:cubicBezTo>
                  <a:pt x="66462" y="108857"/>
                  <a:pt x="74872" y="105011"/>
                  <a:pt x="81587" y="97315"/>
                </a:cubicBezTo>
                <a:cubicBezTo>
                  <a:pt x="88296" y="89621"/>
                  <a:pt x="91655" y="77889"/>
                  <a:pt x="91655" y="62124"/>
                </a:cubicBezTo>
                <a:cubicBezTo>
                  <a:pt x="91655" y="47264"/>
                  <a:pt x="88278" y="36003"/>
                  <a:pt x="81528" y="28346"/>
                </a:cubicBezTo>
                <a:cubicBezTo>
                  <a:pt x="74778" y="20692"/>
                  <a:pt x="66384" y="16862"/>
                  <a:pt x="56351" y="16862"/>
                </a:cubicBezTo>
                <a:cubicBezTo>
                  <a:pt x="46169" y="16862"/>
                  <a:pt x="37720" y="20670"/>
                  <a:pt x="31007" y="28289"/>
                </a:cubicBezTo>
                <a:cubicBezTo>
                  <a:pt x="24292" y="35909"/>
                  <a:pt x="20933" y="47415"/>
                  <a:pt x="20933" y="62805"/>
                </a:cubicBezTo>
                <a:close/>
                <a:moveTo>
                  <a:pt x="120671" y="2718"/>
                </a:moveTo>
                <a:lnTo>
                  <a:pt x="218325" y="2718"/>
                </a:lnTo>
                <a:lnTo>
                  <a:pt x="218325" y="19577"/>
                </a:lnTo>
                <a:lnTo>
                  <a:pt x="179628" y="19577"/>
                </a:lnTo>
                <a:lnTo>
                  <a:pt x="179628" y="122889"/>
                </a:lnTo>
                <a:lnTo>
                  <a:pt x="159376" y="122889"/>
                </a:lnTo>
                <a:lnTo>
                  <a:pt x="159376" y="19577"/>
                </a:lnTo>
                <a:lnTo>
                  <a:pt x="120671" y="195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86432" y="2091486"/>
            <a:ext cx="1452866" cy="211939"/>
          </a:xfrm>
          <a:custGeom>
            <a:avLst/>
            <a:gdLst/>
            <a:ahLst/>
            <a:cxnLst/>
            <a:rect l="l" t="t" r="r" b="b"/>
            <a:pathLst>
              <a:path w="1452866" h="211939">
                <a:moveTo>
                  <a:pt x="76719" y="0"/>
                </a:moveTo>
                <a:lnTo>
                  <a:pt x="97091" y="0"/>
                </a:lnTo>
                <a:lnTo>
                  <a:pt x="97091" y="57370"/>
                </a:lnTo>
                <a:cubicBezTo>
                  <a:pt x="101310" y="52542"/>
                  <a:pt x="105955" y="48942"/>
                  <a:pt x="111006" y="46562"/>
                </a:cubicBezTo>
                <a:cubicBezTo>
                  <a:pt x="116060" y="44182"/>
                  <a:pt x="121492" y="42995"/>
                  <a:pt x="127302" y="42995"/>
                </a:cubicBezTo>
                <a:cubicBezTo>
                  <a:pt x="141559" y="42995"/>
                  <a:pt x="152856" y="48939"/>
                  <a:pt x="161193" y="60818"/>
                </a:cubicBezTo>
                <a:cubicBezTo>
                  <a:pt x="169527" y="72699"/>
                  <a:pt x="173697" y="87656"/>
                  <a:pt x="173697" y="105688"/>
                </a:cubicBezTo>
                <a:cubicBezTo>
                  <a:pt x="173697" y="124471"/>
                  <a:pt x="169207" y="139651"/>
                  <a:pt x="160228" y="151228"/>
                </a:cubicBezTo>
                <a:cubicBezTo>
                  <a:pt x="151251" y="162810"/>
                  <a:pt x="140086" y="168599"/>
                  <a:pt x="126737" y="168599"/>
                </a:cubicBezTo>
                <a:cubicBezTo>
                  <a:pt x="122361" y="168599"/>
                  <a:pt x="117907" y="167922"/>
                  <a:pt x="113382" y="166564"/>
                </a:cubicBezTo>
                <a:cubicBezTo>
                  <a:pt x="108857" y="165207"/>
                  <a:pt x="103424" y="161510"/>
                  <a:pt x="97091" y="155476"/>
                </a:cubicBezTo>
                <a:lnTo>
                  <a:pt x="97091" y="211939"/>
                </a:lnTo>
                <a:lnTo>
                  <a:pt x="76719" y="211939"/>
                </a:lnTo>
                <a:lnTo>
                  <a:pt x="76719" y="155476"/>
                </a:lnTo>
                <a:cubicBezTo>
                  <a:pt x="72644" y="159850"/>
                  <a:pt x="68137" y="163134"/>
                  <a:pt x="63201" y="165319"/>
                </a:cubicBezTo>
                <a:cubicBezTo>
                  <a:pt x="58259" y="167504"/>
                  <a:pt x="52920" y="168599"/>
                  <a:pt x="47184" y="168599"/>
                </a:cubicBezTo>
                <a:cubicBezTo>
                  <a:pt x="34588" y="168599"/>
                  <a:pt x="23572" y="163076"/>
                  <a:pt x="14144" y="152021"/>
                </a:cubicBezTo>
                <a:cubicBezTo>
                  <a:pt x="4715" y="140969"/>
                  <a:pt x="0" y="125146"/>
                  <a:pt x="0" y="104554"/>
                </a:cubicBezTo>
                <a:cubicBezTo>
                  <a:pt x="0" y="87131"/>
                  <a:pt x="4262" y="72515"/>
                  <a:pt x="12786" y="60706"/>
                </a:cubicBezTo>
                <a:cubicBezTo>
                  <a:pt x="21312" y="48899"/>
                  <a:pt x="32781" y="42995"/>
                  <a:pt x="47184" y="42995"/>
                </a:cubicBezTo>
                <a:cubicBezTo>
                  <a:pt x="53218" y="42995"/>
                  <a:pt x="58690" y="44182"/>
                  <a:pt x="63594" y="46562"/>
                </a:cubicBezTo>
                <a:cubicBezTo>
                  <a:pt x="68497" y="48942"/>
                  <a:pt x="72871" y="52542"/>
                  <a:pt x="76719" y="57370"/>
                </a:cubicBezTo>
                <a:close/>
                <a:moveTo>
                  <a:pt x="96973" y="106250"/>
                </a:moveTo>
                <a:cubicBezTo>
                  <a:pt x="96973" y="124359"/>
                  <a:pt x="99464" y="136519"/>
                  <a:pt x="104446" y="142743"/>
                </a:cubicBezTo>
                <a:cubicBezTo>
                  <a:pt x="109422" y="148967"/>
                  <a:pt x="115650" y="152078"/>
                  <a:pt x="123116" y="152078"/>
                </a:cubicBezTo>
                <a:cubicBezTo>
                  <a:pt x="131411" y="152078"/>
                  <a:pt x="138481" y="148251"/>
                  <a:pt x="144330" y="140594"/>
                </a:cubicBezTo>
                <a:cubicBezTo>
                  <a:pt x="150177" y="132940"/>
                  <a:pt x="153101" y="121039"/>
                  <a:pt x="153101" y="104893"/>
                </a:cubicBezTo>
                <a:cubicBezTo>
                  <a:pt x="153101" y="89655"/>
                  <a:pt x="150407" y="78300"/>
                  <a:pt x="145011" y="70833"/>
                </a:cubicBezTo>
                <a:cubicBezTo>
                  <a:pt x="139619" y="63367"/>
                  <a:pt x="132696" y="59631"/>
                  <a:pt x="124247" y="59631"/>
                </a:cubicBezTo>
                <a:cubicBezTo>
                  <a:pt x="115193" y="59631"/>
                  <a:pt x="108384" y="63518"/>
                  <a:pt x="103820" y="71284"/>
                </a:cubicBezTo>
                <a:cubicBezTo>
                  <a:pt x="99255" y="79057"/>
                  <a:pt x="96973" y="90709"/>
                  <a:pt x="96973" y="106250"/>
                </a:cubicBezTo>
                <a:close/>
                <a:moveTo>
                  <a:pt x="20710" y="103985"/>
                </a:moveTo>
                <a:cubicBezTo>
                  <a:pt x="20710" y="120960"/>
                  <a:pt x="23558" y="133182"/>
                  <a:pt x="29253" y="140648"/>
                </a:cubicBezTo>
                <a:cubicBezTo>
                  <a:pt x="34945" y="148118"/>
                  <a:pt x="42019" y="151852"/>
                  <a:pt x="50471" y="151852"/>
                </a:cubicBezTo>
                <a:cubicBezTo>
                  <a:pt x="59295" y="151852"/>
                  <a:pt x="65898" y="148137"/>
                  <a:pt x="70275" y="140706"/>
                </a:cubicBezTo>
                <a:cubicBezTo>
                  <a:pt x="74649" y="133279"/>
                  <a:pt x="76835" y="122134"/>
                  <a:pt x="76835" y="107272"/>
                </a:cubicBezTo>
                <a:cubicBezTo>
                  <a:pt x="76835" y="91433"/>
                  <a:pt x="74534" y="79549"/>
                  <a:pt x="69934" y="71630"/>
                </a:cubicBezTo>
                <a:cubicBezTo>
                  <a:pt x="65333" y="63706"/>
                  <a:pt x="58388" y="59745"/>
                  <a:pt x="49111" y="59745"/>
                </a:cubicBezTo>
                <a:cubicBezTo>
                  <a:pt x="40738" y="59745"/>
                  <a:pt x="33908" y="63612"/>
                  <a:pt x="28631" y="71341"/>
                </a:cubicBezTo>
                <a:cubicBezTo>
                  <a:pt x="23349" y="79078"/>
                  <a:pt x="20710" y="89961"/>
                  <a:pt x="20710" y="103985"/>
                </a:cubicBezTo>
                <a:close/>
                <a:moveTo>
                  <a:pt x="279724" y="127188"/>
                </a:moveTo>
                <a:lnTo>
                  <a:pt x="300765" y="129790"/>
                </a:lnTo>
                <a:cubicBezTo>
                  <a:pt x="297447" y="142084"/>
                  <a:pt x="291301" y="151624"/>
                  <a:pt x="282322" y="158414"/>
                </a:cubicBezTo>
                <a:cubicBezTo>
                  <a:pt x="273345" y="165204"/>
                  <a:pt x="261881" y="168599"/>
                  <a:pt x="247924" y="168599"/>
                </a:cubicBezTo>
                <a:cubicBezTo>
                  <a:pt x="230349" y="168599"/>
                  <a:pt x="216410" y="163188"/>
                  <a:pt x="206115" y="152362"/>
                </a:cubicBezTo>
                <a:cubicBezTo>
                  <a:pt x="195815" y="141538"/>
                  <a:pt x="190666" y="126356"/>
                  <a:pt x="190666" y="106815"/>
                </a:cubicBezTo>
                <a:cubicBezTo>
                  <a:pt x="190666" y="86602"/>
                  <a:pt x="195868" y="70909"/>
                  <a:pt x="206283" y="59742"/>
                </a:cubicBezTo>
                <a:cubicBezTo>
                  <a:pt x="216695" y="48578"/>
                  <a:pt x="230194" y="42995"/>
                  <a:pt x="246790" y="42995"/>
                </a:cubicBezTo>
                <a:cubicBezTo>
                  <a:pt x="262861" y="42995"/>
                  <a:pt x="275986" y="48467"/>
                  <a:pt x="286170" y="59403"/>
                </a:cubicBezTo>
                <a:cubicBezTo>
                  <a:pt x="296352" y="70344"/>
                  <a:pt x="301446" y="85734"/>
                  <a:pt x="301446" y="105574"/>
                </a:cubicBezTo>
                <a:cubicBezTo>
                  <a:pt x="301446" y="106779"/>
                  <a:pt x="301406" y="108590"/>
                  <a:pt x="301334" y="111002"/>
                </a:cubicBezTo>
                <a:lnTo>
                  <a:pt x="211711" y="111002"/>
                </a:lnTo>
                <a:cubicBezTo>
                  <a:pt x="212465" y="124208"/>
                  <a:pt x="216201" y="134316"/>
                  <a:pt x="222915" y="141328"/>
                </a:cubicBezTo>
                <a:cubicBezTo>
                  <a:pt x="229629" y="148345"/>
                  <a:pt x="238003" y="151852"/>
                  <a:pt x="248036" y="151852"/>
                </a:cubicBezTo>
                <a:cubicBezTo>
                  <a:pt x="255502" y="151852"/>
                  <a:pt x="261881" y="149890"/>
                  <a:pt x="267162" y="145969"/>
                </a:cubicBezTo>
                <a:cubicBezTo>
                  <a:pt x="272440" y="142049"/>
                  <a:pt x="276627" y="135789"/>
                  <a:pt x="279724" y="127188"/>
                </a:cubicBezTo>
                <a:close/>
                <a:moveTo>
                  <a:pt x="212842" y="94258"/>
                </a:moveTo>
                <a:lnTo>
                  <a:pt x="279946" y="94258"/>
                </a:lnTo>
                <a:cubicBezTo>
                  <a:pt x="279039" y="84151"/>
                  <a:pt x="276476" y="76565"/>
                  <a:pt x="272250" y="71514"/>
                </a:cubicBezTo>
                <a:cubicBezTo>
                  <a:pt x="265763" y="63665"/>
                  <a:pt x="257353" y="59745"/>
                  <a:pt x="247017" y="59745"/>
                </a:cubicBezTo>
                <a:cubicBezTo>
                  <a:pt x="237661" y="59745"/>
                  <a:pt x="229799" y="62878"/>
                  <a:pt x="223426" y="69138"/>
                </a:cubicBezTo>
                <a:cubicBezTo>
                  <a:pt x="217054" y="75399"/>
                  <a:pt x="213526" y="83772"/>
                  <a:pt x="212842" y="94258"/>
                </a:cubicBezTo>
                <a:close/>
                <a:moveTo>
                  <a:pt x="337777" y="45713"/>
                </a:moveTo>
                <a:lnTo>
                  <a:pt x="421509" y="45713"/>
                </a:lnTo>
                <a:lnTo>
                  <a:pt x="421509" y="149138"/>
                </a:lnTo>
                <a:lnTo>
                  <a:pt x="434523" y="149138"/>
                </a:lnTo>
                <a:lnTo>
                  <a:pt x="434523" y="199944"/>
                </a:lnTo>
                <a:lnTo>
                  <a:pt x="417777" y="199944"/>
                </a:lnTo>
                <a:lnTo>
                  <a:pt x="417777" y="165884"/>
                </a:lnTo>
                <a:lnTo>
                  <a:pt x="323176" y="165884"/>
                </a:lnTo>
                <a:lnTo>
                  <a:pt x="323176" y="199944"/>
                </a:lnTo>
                <a:lnTo>
                  <a:pt x="306428" y="199944"/>
                </a:lnTo>
                <a:lnTo>
                  <a:pt x="306428" y="149138"/>
                </a:lnTo>
                <a:lnTo>
                  <a:pt x="317177" y="149138"/>
                </a:lnTo>
                <a:cubicBezTo>
                  <a:pt x="331509" y="129675"/>
                  <a:pt x="338377" y="95202"/>
                  <a:pt x="337777" y="45713"/>
                </a:cubicBezTo>
                <a:close/>
                <a:moveTo>
                  <a:pt x="354748" y="62572"/>
                </a:moveTo>
                <a:cubicBezTo>
                  <a:pt x="353239" y="101574"/>
                  <a:pt x="347201" y="130428"/>
                  <a:pt x="336643" y="149138"/>
                </a:cubicBezTo>
                <a:lnTo>
                  <a:pt x="401253" y="149138"/>
                </a:lnTo>
                <a:lnTo>
                  <a:pt x="401253" y="62572"/>
                </a:lnTo>
                <a:close/>
                <a:moveTo>
                  <a:pt x="539194" y="127188"/>
                </a:moveTo>
                <a:lnTo>
                  <a:pt x="560239" y="129790"/>
                </a:lnTo>
                <a:cubicBezTo>
                  <a:pt x="556919" y="142084"/>
                  <a:pt x="550775" y="151624"/>
                  <a:pt x="541796" y="158414"/>
                </a:cubicBezTo>
                <a:cubicBezTo>
                  <a:pt x="532817" y="165204"/>
                  <a:pt x="521351" y="168599"/>
                  <a:pt x="507394" y="168599"/>
                </a:cubicBezTo>
                <a:cubicBezTo>
                  <a:pt x="489819" y="168599"/>
                  <a:pt x="475880" y="163188"/>
                  <a:pt x="465584" y="152362"/>
                </a:cubicBezTo>
                <a:cubicBezTo>
                  <a:pt x="455288" y="141538"/>
                  <a:pt x="450136" y="126356"/>
                  <a:pt x="450136" y="106815"/>
                </a:cubicBezTo>
                <a:cubicBezTo>
                  <a:pt x="450136" y="86602"/>
                  <a:pt x="455342" y="70909"/>
                  <a:pt x="465753" y="59742"/>
                </a:cubicBezTo>
                <a:cubicBezTo>
                  <a:pt x="476165" y="48578"/>
                  <a:pt x="489665" y="42995"/>
                  <a:pt x="506264" y="42995"/>
                </a:cubicBezTo>
                <a:cubicBezTo>
                  <a:pt x="522331" y="42995"/>
                  <a:pt x="535456" y="48467"/>
                  <a:pt x="545640" y="59403"/>
                </a:cubicBezTo>
                <a:cubicBezTo>
                  <a:pt x="555826" y="70344"/>
                  <a:pt x="560916" y="85734"/>
                  <a:pt x="560916" y="105574"/>
                </a:cubicBezTo>
                <a:cubicBezTo>
                  <a:pt x="560916" y="106779"/>
                  <a:pt x="560876" y="108590"/>
                  <a:pt x="560804" y="111002"/>
                </a:cubicBezTo>
                <a:lnTo>
                  <a:pt x="471185" y="111002"/>
                </a:lnTo>
                <a:cubicBezTo>
                  <a:pt x="471938" y="124208"/>
                  <a:pt x="475671" y="134316"/>
                  <a:pt x="482389" y="141328"/>
                </a:cubicBezTo>
                <a:cubicBezTo>
                  <a:pt x="489100" y="148345"/>
                  <a:pt x="497473" y="151852"/>
                  <a:pt x="507506" y="151852"/>
                </a:cubicBezTo>
                <a:cubicBezTo>
                  <a:pt x="514976" y="151852"/>
                  <a:pt x="521351" y="149890"/>
                  <a:pt x="526633" y="145969"/>
                </a:cubicBezTo>
                <a:cubicBezTo>
                  <a:pt x="531910" y="142049"/>
                  <a:pt x="536097" y="135789"/>
                  <a:pt x="539194" y="127188"/>
                </a:cubicBezTo>
                <a:close/>
                <a:moveTo>
                  <a:pt x="472315" y="94258"/>
                </a:moveTo>
                <a:lnTo>
                  <a:pt x="539416" y="94258"/>
                </a:lnTo>
                <a:cubicBezTo>
                  <a:pt x="538509" y="84151"/>
                  <a:pt x="535946" y="76565"/>
                  <a:pt x="531720" y="71514"/>
                </a:cubicBezTo>
                <a:cubicBezTo>
                  <a:pt x="525232" y="63665"/>
                  <a:pt x="516826" y="59745"/>
                  <a:pt x="506491" y="59745"/>
                </a:cubicBezTo>
                <a:cubicBezTo>
                  <a:pt x="497134" y="59745"/>
                  <a:pt x="489269" y="62878"/>
                  <a:pt x="482896" y="69138"/>
                </a:cubicBezTo>
                <a:cubicBezTo>
                  <a:pt x="476524" y="75399"/>
                  <a:pt x="472996" y="83772"/>
                  <a:pt x="472315" y="94258"/>
                </a:cubicBezTo>
                <a:close/>
                <a:moveTo>
                  <a:pt x="585813" y="211939"/>
                </a:moveTo>
                <a:lnTo>
                  <a:pt x="585813" y="45713"/>
                </a:lnTo>
                <a:lnTo>
                  <a:pt x="604368" y="45713"/>
                </a:lnTo>
                <a:lnTo>
                  <a:pt x="604368" y="61330"/>
                </a:lnTo>
                <a:cubicBezTo>
                  <a:pt x="608741" y="55220"/>
                  <a:pt x="613684" y="50638"/>
                  <a:pt x="619192" y="47581"/>
                </a:cubicBezTo>
                <a:cubicBezTo>
                  <a:pt x="624700" y="44522"/>
                  <a:pt x="631375" y="42995"/>
                  <a:pt x="639219" y="42995"/>
                </a:cubicBezTo>
                <a:cubicBezTo>
                  <a:pt x="649479" y="42995"/>
                  <a:pt x="658533" y="45637"/>
                  <a:pt x="666382" y="50918"/>
                </a:cubicBezTo>
                <a:cubicBezTo>
                  <a:pt x="674225" y="56199"/>
                  <a:pt x="680147" y="63647"/>
                  <a:pt x="684144" y="73267"/>
                </a:cubicBezTo>
                <a:cubicBezTo>
                  <a:pt x="688143" y="82887"/>
                  <a:pt x="690137" y="93427"/>
                  <a:pt x="690137" y="104893"/>
                </a:cubicBezTo>
                <a:cubicBezTo>
                  <a:pt x="690137" y="117191"/>
                  <a:pt x="687935" y="128264"/>
                  <a:pt x="683520" y="138107"/>
                </a:cubicBezTo>
                <a:cubicBezTo>
                  <a:pt x="679107" y="147945"/>
                  <a:pt x="672696" y="155492"/>
                  <a:pt x="664286" y="160737"/>
                </a:cubicBezTo>
                <a:cubicBezTo>
                  <a:pt x="655876" y="165978"/>
                  <a:pt x="647028" y="168599"/>
                  <a:pt x="637747" y="168599"/>
                </a:cubicBezTo>
                <a:cubicBezTo>
                  <a:pt x="630961" y="168599"/>
                  <a:pt x="624869" y="167165"/>
                  <a:pt x="619473" y="164300"/>
                </a:cubicBezTo>
                <a:cubicBezTo>
                  <a:pt x="614081" y="161435"/>
                  <a:pt x="609648" y="157813"/>
                  <a:pt x="606178" y="153435"/>
                </a:cubicBezTo>
                <a:lnTo>
                  <a:pt x="606178" y="211939"/>
                </a:lnTo>
                <a:close/>
                <a:moveTo>
                  <a:pt x="604256" y="106477"/>
                </a:moveTo>
                <a:cubicBezTo>
                  <a:pt x="604256" y="121939"/>
                  <a:pt x="607384" y="133373"/>
                  <a:pt x="613645" y="140759"/>
                </a:cubicBezTo>
                <a:cubicBezTo>
                  <a:pt x="619905" y="148155"/>
                  <a:pt x="627490" y="151852"/>
                  <a:pt x="636389" y="151852"/>
                </a:cubicBezTo>
                <a:cubicBezTo>
                  <a:pt x="645443" y="151852"/>
                  <a:pt x="653194" y="148025"/>
                  <a:pt x="659646" y="140367"/>
                </a:cubicBezTo>
                <a:cubicBezTo>
                  <a:pt x="666093" y="132710"/>
                  <a:pt x="669319" y="120849"/>
                  <a:pt x="669319" y="104782"/>
                </a:cubicBezTo>
                <a:cubicBezTo>
                  <a:pt x="669319" y="89467"/>
                  <a:pt x="666168" y="78001"/>
                  <a:pt x="659873" y="70380"/>
                </a:cubicBezTo>
                <a:cubicBezTo>
                  <a:pt x="653572" y="62763"/>
                  <a:pt x="646049" y="58954"/>
                  <a:pt x="637297" y="58954"/>
                </a:cubicBezTo>
                <a:cubicBezTo>
                  <a:pt x="628621" y="58954"/>
                  <a:pt x="620942" y="63008"/>
                  <a:pt x="614271" y="71114"/>
                </a:cubicBezTo>
                <a:cubicBezTo>
                  <a:pt x="607593" y="79226"/>
                  <a:pt x="604256" y="91015"/>
                  <a:pt x="604256" y="106477"/>
                </a:cubicBezTo>
                <a:close/>
                <a:moveTo>
                  <a:pt x="793112" y="151063"/>
                </a:moveTo>
                <a:cubicBezTo>
                  <a:pt x="785566" y="157475"/>
                  <a:pt x="778305" y="162000"/>
                  <a:pt x="771328" y="164639"/>
                </a:cubicBezTo>
                <a:cubicBezTo>
                  <a:pt x="764348" y="167281"/>
                  <a:pt x="756864" y="168599"/>
                  <a:pt x="748868" y="168599"/>
                </a:cubicBezTo>
                <a:cubicBezTo>
                  <a:pt x="735663" y="168599"/>
                  <a:pt x="725518" y="165373"/>
                  <a:pt x="718426" y="158922"/>
                </a:cubicBezTo>
                <a:cubicBezTo>
                  <a:pt x="711338" y="152474"/>
                  <a:pt x="707792" y="144234"/>
                  <a:pt x="707792" y="134201"/>
                </a:cubicBezTo>
                <a:cubicBezTo>
                  <a:pt x="707792" y="128319"/>
                  <a:pt x="709127" y="122944"/>
                  <a:pt x="711810" y="118072"/>
                </a:cubicBezTo>
                <a:cubicBezTo>
                  <a:pt x="714488" y="113210"/>
                  <a:pt x="717994" y="109303"/>
                  <a:pt x="722333" y="106362"/>
                </a:cubicBezTo>
                <a:cubicBezTo>
                  <a:pt x="726670" y="103420"/>
                  <a:pt x="731556" y="101196"/>
                  <a:pt x="736985" y="99688"/>
                </a:cubicBezTo>
                <a:cubicBezTo>
                  <a:pt x="740984" y="98632"/>
                  <a:pt x="747022" y="97614"/>
                  <a:pt x="755089" y="96631"/>
                </a:cubicBezTo>
                <a:cubicBezTo>
                  <a:pt x="771534" y="94669"/>
                  <a:pt x="783644" y="92333"/>
                  <a:pt x="791413" y="89618"/>
                </a:cubicBezTo>
                <a:cubicBezTo>
                  <a:pt x="791488" y="86829"/>
                  <a:pt x="791528" y="85054"/>
                  <a:pt x="791528" y="84302"/>
                </a:cubicBezTo>
                <a:cubicBezTo>
                  <a:pt x="791528" y="76000"/>
                  <a:pt x="789606" y="70156"/>
                  <a:pt x="785758" y="66758"/>
                </a:cubicBezTo>
                <a:cubicBezTo>
                  <a:pt x="780548" y="62162"/>
                  <a:pt x="772819" y="59857"/>
                  <a:pt x="762563" y="59857"/>
                </a:cubicBezTo>
                <a:cubicBezTo>
                  <a:pt x="752979" y="59857"/>
                  <a:pt x="745905" y="61534"/>
                  <a:pt x="741343" y="64894"/>
                </a:cubicBezTo>
                <a:cubicBezTo>
                  <a:pt x="736779" y="68253"/>
                  <a:pt x="733402" y="74193"/>
                  <a:pt x="731214" y="82714"/>
                </a:cubicBezTo>
                <a:lnTo>
                  <a:pt x="711299" y="80003"/>
                </a:lnTo>
                <a:cubicBezTo>
                  <a:pt x="713109" y="71478"/>
                  <a:pt x="716087" y="64591"/>
                  <a:pt x="720241" y="59350"/>
                </a:cubicBezTo>
                <a:cubicBezTo>
                  <a:pt x="724388" y="54107"/>
                  <a:pt x="730386" y="50069"/>
                  <a:pt x="738231" y="47239"/>
                </a:cubicBezTo>
                <a:cubicBezTo>
                  <a:pt x="746078" y="44410"/>
                  <a:pt x="755169" y="42995"/>
                  <a:pt x="765504" y="42995"/>
                </a:cubicBezTo>
                <a:cubicBezTo>
                  <a:pt x="775760" y="42995"/>
                  <a:pt x="784098" y="44204"/>
                  <a:pt x="790509" y="46617"/>
                </a:cubicBezTo>
                <a:cubicBezTo>
                  <a:pt x="796921" y="49032"/>
                  <a:pt x="801637" y="52066"/>
                  <a:pt x="804654" y="55724"/>
                </a:cubicBezTo>
                <a:cubicBezTo>
                  <a:pt x="807674" y="59386"/>
                  <a:pt x="809780" y="64008"/>
                  <a:pt x="810990" y="69587"/>
                </a:cubicBezTo>
                <a:cubicBezTo>
                  <a:pt x="811666" y="73059"/>
                  <a:pt x="812005" y="79318"/>
                  <a:pt x="812005" y="88373"/>
                </a:cubicBezTo>
                <a:lnTo>
                  <a:pt x="812005" y="115531"/>
                </a:lnTo>
                <a:cubicBezTo>
                  <a:pt x="812005" y="134467"/>
                  <a:pt x="812441" y="146444"/>
                  <a:pt x="813308" y="151459"/>
                </a:cubicBezTo>
                <a:cubicBezTo>
                  <a:pt x="814175" y="156474"/>
                  <a:pt x="815896" y="161286"/>
                  <a:pt x="818459" y="165884"/>
                </a:cubicBezTo>
                <a:lnTo>
                  <a:pt x="797184" y="165884"/>
                </a:lnTo>
                <a:cubicBezTo>
                  <a:pt x="795071" y="161661"/>
                  <a:pt x="793713" y="156718"/>
                  <a:pt x="793112" y="151063"/>
                </a:cubicBezTo>
                <a:close/>
                <a:moveTo>
                  <a:pt x="791413" y="105574"/>
                </a:moveTo>
                <a:cubicBezTo>
                  <a:pt x="784022" y="108590"/>
                  <a:pt x="772931" y="111153"/>
                  <a:pt x="758145" y="113267"/>
                </a:cubicBezTo>
                <a:cubicBezTo>
                  <a:pt x="749771" y="114473"/>
                  <a:pt x="743853" y="115833"/>
                  <a:pt x="740383" y="117342"/>
                </a:cubicBezTo>
                <a:cubicBezTo>
                  <a:pt x="736909" y="118851"/>
                  <a:pt x="734234" y="121057"/>
                  <a:pt x="732348" y="123962"/>
                </a:cubicBezTo>
                <a:cubicBezTo>
                  <a:pt x="730465" y="126865"/>
                  <a:pt x="729519" y="130089"/>
                  <a:pt x="729519" y="133636"/>
                </a:cubicBezTo>
                <a:cubicBezTo>
                  <a:pt x="729519" y="139068"/>
                  <a:pt x="731573" y="143593"/>
                  <a:pt x="735688" y="147215"/>
                </a:cubicBezTo>
                <a:cubicBezTo>
                  <a:pt x="739797" y="150837"/>
                  <a:pt x="745811" y="152647"/>
                  <a:pt x="753732" y="152647"/>
                </a:cubicBezTo>
                <a:cubicBezTo>
                  <a:pt x="761576" y="152647"/>
                  <a:pt x="768560" y="150930"/>
                  <a:pt x="774669" y="147495"/>
                </a:cubicBezTo>
                <a:cubicBezTo>
                  <a:pt x="780778" y="144065"/>
                  <a:pt x="785268" y="139370"/>
                  <a:pt x="788133" y="133409"/>
                </a:cubicBezTo>
                <a:cubicBezTo>
                  <a:pt x="790318" y="128807"/>
                  <a:pt x="791413" y="122018"/>
                  <a:pt x="791413" y="113043"/>
                </a:cubicBezTo>
                <a:close/>
                <a:moveTo>
                  <a:pt x="853538" y="45713"/>
                </a:moveTo>
                <a:lnTo>
                  <a:pt x="948135" y="45713"/>
                </a:lnTo>
                <a:lnTo>
                  <a:pt x="948135" y="165884"/>
                </a:lnTo>
                <a:lnTo>
                  <a:pt x="927878" y="165884"/>
                </a:lnTo>
                <a:lnTo>
                  <a:pt x="927878" y="62572"/>
                </a:lnTo>
                <a:lnTo>
                  <a:pt x="873903" y="62572"/>
                </a:lnTo>
                <a:lnTo>
                  <a:pt x="873903" y="122436"/>
                </a:lnTo>
                <a:cubicBezTo>
                  <a:pt x="873903" y="136390"/>
                  <a:pt x="873453" y="145591"/>
                  <a:pt x="872546" y="150041"/>
                </a:cubicBezTo>
                <a:cubicBezTo>
                  <a:pt x="871643" y="154495"/>
                  <a:pt x="869151" y="158374"/>
                  <a:pt x="865076" y="161694"/>
                </a:cubicBezTo>
                <a:cubicBezTo>
                  <a:pt x="861000" y="165013"/>
                  <a:pt x="855119" y="166676"/>
                  <a:pt x="847425" y="166676"/>
                </a:cubicBezTo>
                <a:cubicBezTo>
                  <a:pt x="842673" y="166676"/>
                  <a:pt x="837204" y="166374"/>
                  <a:pt x="831017" y="165772"/>
                </a:cubicBezTo>
                <a:lnTo>
                  <a:pt x="831017" y="148798"/>
                </a:lnTo>
                <a:lnTo>
                  <a:pt x="839955" y="148798"/>
                </a:lnTo>
                <a:cubicBezTo>
                  <a:pt x="844182" y="148798"/>
                  <a:pt x="847198" y="148363"/>
                  <a:pt x="849013" y="147495"/>
                </a:cubicBezTo>
                <a:cubicBezTo>
                  <a:pt x="850820" y="146628"/>
                  <a:pt x="852027" y="145253"/>
                  <a:pt x="852631" y="143367"/>
                </a:cubicBezTo>
                <a:cubicBezTo>
                  <a:pt x="853236" y="141483"/>
                  <a:pt x="853538" y="135335"/>
                  <a:pt x="853538" y="124920"/>
                </a:cubicBezTo>
                <a:close/>
                <a:moveTo>
                  <a:pt x="978458" y="45713"/>
                </a:moveTo>
                <a:lnTo>
                  <a:pt x="998827" y="45713"/>
                </a:lnTo>
                <a:lnTo>
                  <a:pt x="998827" y="92671"/>
                </a:lnTo>
                <a:lnTo>
                  <a:pt x="1024628" y="92671"/>
                </a:lnTo>
                <a:cubicBezTo>
                  <a:pt x="1041451" y="92671"/>
                  <a:pt x="1054407" y="95932"/>
                  <a:pt x="1063497" y="102460"/>
                </a:cubicBezTo>
                <a:cubicBezTo>
                  <a:pt x="1072587" y="108987"/>
                  <a:pt x="1077134" y="117983"/>
                  <a:pt x="1077134" y="129449"/>
                </a:cubicBezTo>
                <a:cubicBezTo>
                  <a:pt x="1077134" y="139482"/>
                  <a:pt x="1073343" y="148064"/>
                  <a:pt x="1065761" y="155192"/>
                </a:cubicBezTo>
                <a:cubicBezTo>
                  <a:pt x="1058177" y="162320"/>
                  <a:pt x="1046052" y="165884"/>
                  <a:pt x="1029379" y="165884"/>
                </a:cubicBezTo>
                <a:lnTo>
                  <a:pt x="978458" y="165884"/>
                </a:lnTo>
                <a:close/>
                <a:moveTo>
                  <a:pt x="998827" y="149138"/>
                </a:moveTo>
                <a:lnTo>
                  <a:pt x="1020211" y="149138"/>
                </a:lnTo>
                <a:cubicBezTo>
                  <a:pt x="1033117" y="149138"/>
                  <a:pt x="1042318" y="147553"/>
                  <a:pt x="1047826" y="144385"/>
                </a:cubicBezTo>
                <a:cubicBezTo>
                  <a:pt x="1053330" y="141217"/>
                  <a:pt x="1056085" y="136274"/>
                  <a:pt x="1056085" y="129564"/>
                </a:cubicBezTo>
                <a:cubicBezTo>
                  <a:pt x="1056085" y="124359"/>
                  <a:pt x="1054047" y="119722"/>
                  <a:pt x="1049972" y="115647"/>
                </a:cubicBezTo>
                <a:cubicBezTo>
                  <a:pt x="1045901" y="111571"/>
                  <a:pt x="1036886" y="109534"/>
                  <a:pt x="1022929" y="109534"/>
                </a:cubicBezTo>
                <a:lnTo>
                  <a:pt x="998827" y="109534"/>
                </a:lnTo>
                <a:close/>
                <a:moveTo>
                  <a:pt x="1099652" y="45713"/>
                </a:moveTo>
                <a:lnTo>
                  <a:pt x="1120017" y="45713"/>
                </a:lnTo>
                <a:lnTo>
                  <a:pt x="1120017" y="95732"/>
                </a:lnTo>
                <a:lnTo>
                  <a:pt x="1176483" y="95732"/>
                </a:lnTo>
                <a:lnTo>
                  <a:pt x="1176483" y="45713"/>
                </a:lnTo>
                <a:lnTo>
                  <a:pt x="1196848" y="45713"/>
                </a:lnTo>
                <a:lnTo>
                  <a:pt x="1196848" y="165884"/>
                </a:lnTo>
                <a:lnTo>
                  <a:pt x="1176483" y="165884"/>
                </a:lnTo>
                <a:lnTo>
                  <a:pt x="1176483" y="112589"/>
                </a:lnTo>
                <a:lnTo>
                  <a:pt x="1120017" y="112589"/>
                </a:lnTo>
                <a:lnTo>
                  <a:pt x="1120017" y="165884"/>
                </a:lnTo>
                <a:lnTo>
                  <a:pt x="1099652" y="165884"/>
                </a:lnTo>
                <a:close/>
                <a:moveTo>
                  <a:pt x="1217616" y="105800"/>
                </a:moveTo>
                <a:cubicBezTo>
                  <a:pt x="1217616" y="83545"/>
                  <a:pt x="1223805" y="67064"/>
                  <a:pt x="1236175" y="56350"/>
                </a:cubicBezTo>
                <a:cubicBezTo>
                  <a:pt x="1246510" y="47448"/>
                  <a:pt x="1259103" y="42995"/>
                  <a:pt x="1273967" y="42995"/>
                </a:cubicBezTo>
                <a:cubicBezTo>
                  <a:pt x="1290485" y="42995"/>
                  <a:pt x="1303988" y="48409"/>
                  <a:pt x="1314475" y="59235"/>
                </a:cubicBezTo>
                <a:cubicBezTo>
                  <a:pt x="1324962" y="70064"/>
                  <a:pt x="1330203" y="85018"/>
                  <a:pt x="1330203" y="104105"/>
                </a:cubicBezTo>
                <a:cubicBezTo>
                  <a:pt x="1330203" y="119567"/>
                  <a:pt x="1327885" y="131731"/>
                  <a:pt x="1323245" y="140594"/>
                </a:cubicBezTo>
                <a:cubicBezTo>
                  <a:pt x="1318608" y="149458"/>
                  <a:pt x="1311854" y="156345"/>
                  <a:pt x="1302991" y="161243"/>
                </a:cubicBezTo>
                <a:cubicBezTo>
                  <a:pt x="1294127" y="166147"/>
                  <a:pt x="1284451" y="168599"/>
                  <a:pt x="1273967" y="168599"/>
                </a:cubicBezTo>
                <a:cubicBezTo>
                  <a:pt x="1257145" y="168599"/>
                  <a:pt x="1243551" y="163205"/>
                  <a:pt x="1233176" y="152421"/>
                </a:cubicBezTo>
                <a:cubicBezTo>
                  <a:pt x="1222800" y="141631"/>
                  <a:pt x="1217616" y="126094"/>
                  <a:pt x="1217616" y="105800"/>
                </a:cubicBezTo>
                <a:close/>
                <a:moveTo>
                  <a:pt x="1238551" y="105800"/>
                </a:moveTo>
                <a:cubicBezTo>
                  <a:pt x="1238551" y="121190"/>
                  <a:pt x="1241906" y="132710"/>
                  <a:pt x="1248623" y="140367"/>
                </a:cubicBezTo>
                <a:cubicBezTo>
                  <a:pt x="1255334" y="148025"/>
                  <a:pt x="1263783" y="151852"/>
                  <a:pt x="1273967" y="151852"/>
                </a:cubicBezTo>
                <a:cubicBezTo>
                  <a:pt x="1284077" y="151852"/>
                  <a:pt x="1292489" y="148006"/>
                  <a:pt x="1299200" y="140310"/>
                </a:cubicBezTo>
                <a:cubicBezTo>
                  <a:pt x="1305914" y="132616"/>
                  <a:pt x="1309273" y="120884"/>
                  <a:pt x="1309273" y="105119"/>
                </a:cubicBezTo>
                <a:cubicBezTo>
                  <a:pt x="1309273" y="90259"/>
                  <a:pt x="1305893" y="78998"/>
                  <a:pt x="1299143" y="71341"/>
                </a:cubicBezTo>
                <a:cubicBezTo>
                  <a:pt x="1292393" y="63687"/>
                  <a:pt x="1284000" y="59857"/>
                  <a:pt x="1273967" y="59857"/>
                </a:cubicBezTo>
                <a:cubicBezTo>
                  <a:pt x="1263783" y="59857"/>
                  <a:pt x="1255334" y="63665"/>
                  <a:pt x="1248623" y="71284"/>
                </a:cubicBezTo>
                <a:cubicBezTo>
                  <a:pt x="1241906" y="78904"/>
                  <a:pt x="1238551" y="90410"/>
                  <a:pt x="1238551" y="105800"/>
                </a:cubicBezTo>
                <a:close/>
                <a:moveTo>
                  <a:pt x="1354082" y="45713"/>
                </a:moveTo>
                <a:lnTo>
                  <a:pt x="1374451" y="45713"/>
                </a:lnTo>
                <a:lnTo>
                  <a:pt x="1374451" y="137369"/>
                </a:lnTo>
                <a:lnTo>
                  <a:pt x="1430913" y="45713"/>
                </a:lnTo>
                <a:lnTo>
                  <a:pt x="1452866" y="45713"/>
                </a:lnTo>
                <a:lnTo>
                  <a:pt x="1452866" y="165884"/>
                </a:lnTo>
                <a:lnTo>
                  <a:pt x="1432500" y="165884"/>
                </a:lnTo>
                <a:lnTo>
                  <a:pt x="1432500" y="74793"/>
                </a:lnTo>
                <a:lnTo>
                  <a:pt x="1376035" y="165884"/>
                </a:lnTo>
                <a:lnTo>
                  <a:pt x="1354082" y="165884"/>
                </a:lnTo>
                <a:close/>
                <a:moveTo>
                  <a:pt x="1424804" y="223"/>
                </a:moveTo>
                <a:lnTo>
                  <a:pt x="1438722" y="223"/>
                </a:lnTo>
                <a:cubicBezTo>
                  <a:pt x="1437592" y="9655"/>
                  <a:pt x="1434142" y="16899"/>
                  <a:pt x="1428372" y="21952"/>
                </a:cubicBezTo>
                <a:cubicBezTo>
                  <a:pt x="1422601" y="27003"/>
                  <a:pt x="1414918" y="29534"/>
                  <a:pt x="1405339" y="29534"/>
                </a:cubicBezTo>
                <a:cubicBezTo>
                  <a:pt x="1395684" y="29534"/>
                  <a:pt x="1387973" y="27025"/>
                  <a:pt x="1382202" y="22011"/>
                </a:cubicBezTo>
                <a:cubicBezTo>
                  <a:pt x="1376431" y="16992"/>
                  <a:pt x="1372978" y="9731"/>
                  <a:pt x="1371848" y="223"/>
                </a:cubicBezTo>
                <a:lnTo>
                  <a:pt x="1385765" y="223"/>
                </a:lnTo>
                <a:cubicBezTo>
                  <a:pt x="1386821" y="5357"/>
                  <a:pt x="1388913" y="9184"/>
                  <a:pt x="1392044" y="11707"/>
                </a:cubicBezTo>
                <a:cubicBezTo>
                  <a:pt x="1395176" y="14238"/>
                  <a:pt x="1399381" y="15502"/>
                  <a:pt x="1404662" y="15502"/>
                </a:cubicBezTo>
                <a:cubicBezTo>
                  <a:pt x="1410772" y="15502"/>
                  <a:pt x="1415393" y="14274"/>
                  <a:pt x="1418525" y="11823"/>
                </a:cubicBezTo>
                <a:cubicBezTo>
                  <a:pt x="1421655" y="9371"/>
                  <a:pt x="1423749" y="5505"/>
                  <a:pt x="1424804" y="22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82338" y="2087523"/>
            <a:ext cx="1649191" cy="172562"/>
          </a:xfrm>
          <a:custGeom>
            <a:avLst/>
            <a:gdLst/>
            <a:ahLst/>
            <a:cxnLst/>
            <a:rect l="l" t="t" r="r" b="b"/>
            <a:pathLst>
              <a:path w="1649191" h="172562">
                <a:moveTo>
                  <a:pt x="85324" y="155026"/>
                </a:moveTo>
                <a:cubicBezTo>
                  <a:pt x="77777" y="161438"/>
                  <a:pt x="70513" y="165963"/>
                  <a:pt x="63535" y="168602"/>
                </a:cubicBezTo>
                <a:cubicBezTo>
                  <a:pt x="56559" y="171244"/>
                  <a:pt x="49071" y="172562"/>
                  <a:pt x="41075" y="172562"/>
                </a:cubicBezTo>
                <a:cubicBezTo>
                  <a:pt x="27874" y="172562"/>
                  <a:pt x="17726" y="169336"/>
                  <a:pt x="10637" y="162885"/>
                </a:cubicBezTo>
                <a:cubicBezTo>
                  <a:pt x="3546" y="156437"/>
                  <a:pt x="0" y="148197"/>
                  <a:pt x="0" y="138164"/>
                </a:cubicBezTo>
                <a:cubicBezTo>
                  <a:pt x="0" y="132282"/>
                  <a:pt x="1339" y="126907"/>
                  <a:pt x="4017" y="122035"/>
                </a:cubicBezTo>
                <a:cubicBezTo>
                  <a:pt x="6695" y="117173"/>
                  <a:pt x="10206" y="113266"/>
                  <a:pt x="14544" y="110325"/>
                </a:cubicBezTo>
                <a:cubicBezTo>
                  <a:pt x="18879" y="107383"/>
                  <a:pt x="23763" y="105159"/>
                  <a:pt x="29196" y="103651"/>
                </a:cubicBezTo>
                <a:cubicBezTo>
                  <a:pt x="33191" y="102595"/>
                  <a:pt x="39229" y="101577"/>
                  <a:pt x="47300" y="100594"/>
                </a:cubicBezTo>
                <a:cubicBezTo>
                  <a:pt x="63745" y="98632"/>
                  <a:pt x="75852" y="96296"/>
                  <a:pt x="83621" y="93581"/>
                </a:cubicBezTo>
                <a:cubicBezTo>
                  <a:pt x="83699" y="90792"/>
                  <a:pt x="83736" y="89017"/>
                  <a:pt x="83736" y="88265"/>
                </a:cubicBezTo>
                <a:cubicBezTo>
                  <a:pt x="83736" y="79963"/>
                  <a:pt x="81813" y="74119"/>
                  <a:pt x="77965" y="70721"/>
                </a:cubicBezTo>
                <a:cubicBezTo>
                  <a:pt x="72760" y="66125"/>
                  <a:pt x="65030" y="63820"/>
                  <a:pt x="54770" y="63820"/>
                </a:cubicBezTo>
                <a:cubicBezTo>
                  <a:pt x="45190" y="63820"/>
                  <a:pt x="38116" y="65497"/>
                  <a:pt x="33552" y="68857"/>
                </a:cubicBezTo>
                <a:cubicBezTo>
                  <a:pt x="28986" y="72216"/>
                  <a:pt x="25610" y="78156"/>
                  <a:pt x="23425" y="86677"/>
                </a:cubicBezTo>
                <a:lnTo>
                  <a:pt x="3510" y="83966"/>
                </a:lnTo>
                <a:cubicBezTo>
                  <a:pt x="5317" y="75441"/>
                  <a:pt x="8298" y="68554"/>
                  <a:pt x="12448" y="63313"/>
                </a:cubicBezTo>
                <a:cubicBezTo>
                  <a:pt x="16596" y="58070"/>
                  <a:pt x="22597" y="54032"/>
                  <a:pt x="30442" y="51202"/>
                </a:cubicBezTo>
                <a:cubicBezTo>
                  <a:pt x="38285" y="48373"/>
                  <a:pt x="47376" y="46958"/>
                  <a:pt x="57711" y="46958"/>
                </a:cubicBezTo>
                <a:cubicBezTo>
                  <a:pt x="67971" y="46958"/>
                  <a:pt x="76309" y="48167"/>
                  <a:pt x="82720" y="50580"/>
                </a:cubicBezTo>
                <a:cubicBezTo>
                  <a:pt x="89132" y="52995"/>
                  <a:pt x="93844" y="56029"/>
                  <a:pt x="96865" y="59687"/>
                </a:cubicBezTo>
                <a:cubicBezTo>
                  <a:pt x="99882" y="63349"/>
                  <a:pt x="101991" y="67971"/>
                  <a:pt x="103198" y="73550"/>
                </a:cubicBezTo>
                <a:cubicBezTo>
                  <a:pt x="103877" y="77022"/>
                  <a:pt x="104216" y="83281"/>
                  <a:pt x="104216" y="92336"/>
                </a:cubicBezTo>
                <a:lnTo>
                  <a:pt x="104216" y="119494"/>
                </a:lnTo>
                <a:cubicBezTo>
                  <a:pt x="104216" y="138430"/>
                  <a:pt x="104652" y="150407"/>
                  <a:pt x="105519" y="155422"/>
                </a:cubicBezTo>
                <a:cubicBezTo>
                  <a:pt x="106387" y="160437"/>
                  <a:pt x="108104" y="165249"/>
                  <a:pt x="110668" y="169847"/>
                </a:cubicBezTo>
                <a:lnTo>
                  <a:pt x="89391" y="169847"/>
                </a:lnTo>
                <a:cubicBezTo>
                  <a:pt x="87282" y="165624"/>
                  <a:pt x="85924" y="160681"/>
                  <a:pt x="85324" y="155026"/>
                </a:cubicBezTo>
                <a:close/>
                <a:moveTo>
                  <a:pt x="83621" y="109537"/>
                </a:moveTo>
                <a:cubicBezTo>
                  <a:pt x="76229" y="112553"/>
                  <a:pt x="65142" y="115116"/>
                  <a:pt x="50357" y="117230"/>
                </a:cubicBezTo>
                <a:cubicBezTo>
                  <a:pt x="41982" y="118436"/>
                  <a:pt x="36060" y="119796"/>
                  <a:pt x="32591" y="121305"/>
                </a:cubicBezTo>
                <a:cubicBezTo>
                  <a:pt x="29116" y="122814"/>
                  <a:pt x="26441" y="125020"/>
                  <a:pt x="24559" y="127925"/>
                </a:cubicBezTo>
                <a:cubicBezTo>
                  <a:pt x="22672" y="130828"/>
                  <a:pt x="21730" y="134052"/>
                  <a:pt x="21730" y="137599"/>
                </a:cubicBezTo>
                <a:cubicBezTo>
                  <a:pt x="21730" y="143031"/>
                  <a:pt x="23781" y="147556"/>
                  <a:pt x="27895" y="151178"/>
                </a:cubicBezTo>
                <a:cubicBezTo>
                  <a:pt x="32008" y="154800"/>
                  <a:pt x="38019" y="156610"/>
                  <a:pt x="45943" y="156610"/>
                </a:cubicBezTo>
                <a:cubicBezTo>
                  <a:pt x="53787" y="156610"/>
                  <a:pt x="60768" y="154893"/>
                  <a:pt x="66881" y="151458"/>
                </a:cubicBezTo>
                <a:cubicBezTo>
                  <a:pt x="72989" y="148028"/>
                  <a:pt x="77475" y="143333"/>
                  <a:pt x="80341" y="137372"/>
                </a:cubicBezTo>
                <a:cubicBezTo>
                  <a:pt x="82526" y="132770"/>
                  <a:pt x="83621" y="125981"/>
                  <a:pt x="83621" y="117006"/>
                </a:cubicBezTo>
                <a:close/>
                <a:moveTo>
                  <a:pt x="135900" y="49676"/>
                </a:moveTo>
                <a:lnTo>
                  <a:pt x="182858" y="49676"/>
                </a:lnTo>
                <a:cubicBezTo>
                  <a:pt x="194403" y="49676"/>
                  <a:pt x="202982" y="50637"/>
                  <a:pt x="208605" y="52560"/>
                </a:cubicBezTo>
                <a:cubicBezTo>
                  <a:pt x="214221" y="54485"/>
                  <a:pt x="219052" y="58013"/>
                  <a:pt x="223088" y="63143"/>
                </a:cubicBezTo>
                <a:cubicBezTo>
                  <a:pt x="227124" y="68274"/>
                  <a:pt x="229140" y="74419"/>
                  <a:pt x="229140" y="81586"/>
                </a:cubicBezTo>
                <a:cubicBezTo>
                  <a:pt x="229140" y="87317"/>
                  <a:pt x="227952" y="92317"/>
                  <a:pt x="225580" y="96577"/>
                </a:cubicBezTo>
                <a:cubicBezTo>
                  <a:pt x="223200" y="100843"/>
                  <a:pt x="219636" y="104406"/>
                  <a:pt x="214884" y="107273"/>
                </a:cubicBezTo>
                <a:cubicBezTo>
                  <a:pt x="220539" y="109159"/>
                  <a:pt x="225233" y="112683"/>
                  <a:pt x="228971" y="117849"/>
                </a:cubicBezTo>
                <a:cubicBezTo>
                  <a:pt x="232707" y="123018"/>
                  <a:pt x="234572" y="129150"/>
                  <a:pt x="234572" y="136238"/>
                </a:cubicBezTo>
                <a:cubicBezTo>
                  <a:pt x="233820" y="147632"/>
                  <a:pt x="229744" y="156081"/>
                  <a:pt x="222350" y="161586"/>
                </a:cubicBezTo>
                <a:cubicBezTo>
                  <a:pt x="214955" y="167097"/>
                  <a:pt x="204209" y="169847"/>
                  <a:pt x="190101" y="169847"/>
                </a:cubicBezTo>
                <a:lnTo>
                  <a:pt x="135900" y="169847"/>
                </a:lnTo>
                <a:close/>
                <a:moveTo>
                  <a:pt x="156268" y="100256"/>
                </a:moveTo>
                <a:lnTo>
                  <a:pt x="177994" y="100256"/>
                </a:lnTo>
                <a:cubicBezTo>
                  <a:pt x="186667" y="100256"/>
                  <a:pt x="192628" y="99805"/>
                  <a:pt x="195876" y="98899"/>
                </a:cubicBezTo>
                <a:cubicBezTo>
                  <a:pt x="199116" y="97992"/>
                  <a:pt x="202024" y="96167"/>
                  <a:pt x="204588" y="93408"/>
                </a:cubicBezTo>
                <a:cubicBezTo>
                  <a:pt x="207151" y="90659"/>
                  <a:pt x="208432" y="87357"/>
                  <a:pt x="208432" y="83508"/>
                </a:cubicBezTo>
                <a:cubicBezTo>
                  <a:pt x="208432" y="77176"/>
                  <a:pt x="206190" y="72763"/>
                  <a:pt x="201704" y="70271"/>
                </a:cubicBezTo>
                <a:cubicBezTo>
                  <a:pt x="197212" y="67779"/>
                  <a:pt x="189536" y="66535"/>
                  <a:pt x="178671" y="66535"/>
                </a:cubicBezTo>
                <a:lnTo>
                  <a:pt x="156268" y="66535"/>
                </a:lnTo>
                <a:close/>
                <a:moveTo>
                  <a:pt x="156268" y="153101"/>
                </a:moveTo>
                <a:lnTo>
                  <a:pt x="183088" y="153101"/>
                </a:lnTo>
                <a:cubicBezTo>
                  <a:pt x="194630" y="153101"/>
                  <a:pt x="202549" y="151765"/>
                  <a:pt x="206848" y="149086"/>
                </a:cubicBezTo>
                <a:cubicBezTo>
                  <a:pt x="211146" y="146404"/>
                  <a:pt x="213411" y="141785"/>
                  <a:pt x="213638" y="135223"/>
                </a:cubicBezTo>
                <a:cubicBezTo>
                  <a:pt x="213638" y="131374"/>
                  <a:pt x="212392" y="127806"/>
                  <a:pt x="209908" y="124527"/>
                </a:cubicBezTo>
                <a:cubicBezTo>
                  <a:pt x="207417" y="121248"/>
                  <a:pt x="204170" y="119174"/>
                  <a:pt x="200174" y="118307"/>
                </a:cubicBezTo>
                <a:cubicBezTo>
                  <a:pt x="196174" y="117439"/>
                  <a:pt x="189760" y="117006"/>
                  <a:pt x="180936" y="117006"/>
                </a:cubicBezTo>
                <a:lnTo>
                  <a:pt x="156268" y="117006"/>
                </a:lnTo>
                <a:close/>
                <a:moveTo>
                  <a:pt x="242359" y="49676"/>
                </a:moveTo>
                <a:lnTo>
                  <a:pt x="340012" y="49676"/>
                </a:lnTo>
                <a:lnTo>
                  <a:pt x="340012" y="66535"/>
                </a:lnTo>
                <a:lnTo>
                  <a:pt x="301316" y="66535"/>
                </a:lnTo>
                <a:lnTo>
                  <a:pt x="301316" y="169847"/>
                </a:lnTo>
                <a:lnTo>
                  <a:pt x="281059" y="169847"/>
                </a:lnTo>
                <a:lnTo>
                  <a:pt x="281059" y="66535"/>
                </a:lnTo>
                <a:lnTo>
                  <a:pt x="242359" y="66535"/>
                </a:lnTo>
                <a:close/>
                <a:moveTo>
                  <a:pt x="348649" y="109763"/>
                </a:moveTo>
                <a:cubicBezTo>
                  <a:pt x="348649" y="87508"/>
                  <a:pt x="354834" y="71027"/>
                  <a:pt x="367206" y="60313"/>
                </a:cubicBezTo>
                <a:cubicBezTo>
                  <a:pt x="377543" y="51411"/>
                  <a:pt x="390135" y="46958"/>
                  <a:pt x="404996" y="46958"/>
                </a:cubicBezTo>
                <a:cubicBezTo>
                  <a:pt x="421517" y="46958"/>
                  <a:pt x="435021" y="52372"/>
                  <a:pt x="445507" y="63198"/>
                </a:cubicBezTo>
                <a:cubicBezTo>
                  <a:pt x="455993" y="74027"/>
                  <a:pt x="461235" y="88981"/>
                  <a:pt x="461235" y="108068"/>
                </a:cubicBezTo>
                <a:cubicBezTo>
                  <a:pt x="461235" y="123530"/>
                  <a:pt x="458913" y="135694"/>
                  <a:pt x="454276" y="144557"/>
                </a:cubicBezTo>
                <a:cubicBezTo>
                  <a:pt x="449639" y="153421"/>
                  <a:pt x="442886" y="160308"/>
                  <a:pt x="434023" y="165206"/>
                </a:cubicBezTo>
                <a:cubicBezTo>
                  <a:pt x="425159" y="170110"/>
                  <a:pt x="415483" y="172562"/>
                  <a:pt x="404996" y="172562"/>
                </a:cubicBezTo>
                <a:cubicBezTo>
                  <a:pt x="388177" y="172562"/>
                  <a:pt x="374580" y="167168"/>
                  <a:pt x="364208" y="156384"/>
                </a:cubicBezTo>
                <a:cubicBezTo>
                  <a:pt x="353833" y="145594"/>
                  <a:pt x="348649" y="130057"/>
                  <a:pt x="348649" y="109763"/>
                </a:cubicBezTo>
                <a:close/>
                <a:moveTo>
                  <a:pt x="369579" y="109763"/>
                </a:moveTo>
                <a:cubicBezTo>
                  <a:pt x="369579" y="125153"/>
                  <a:pt x="372938" y="136673"/>
                  <a:pt x="379656" y="144330"/>
                </a:cubicBezTo>
                <a:cubicBezTo>
                  <a:pt x="386366" y="151988"/>
                  <a:pt x="394815" y="155815"/>
                  <a:pt x="404996" y="155815"/>
                </a:cubicBezTo>
                <a:cubicBezTo>
                  <a:pt x="415108" y="155815"/>
                  <a:pt x="423522" y="151969"/>
                  <a:pt x="430231" y="144273"/>
                </a:cubicBezTo>
                <a:cubicBezTo>
                  <a:pt x="436946" y="136579"/>
                  <a:pt x="440301" y="124847"/>
                  <a:pt x="440301" y="109082"/>
                </a:cubicBezTo>
                <a:cubicBezTo>
                  <a:pt x="440301" y="94222"/>
                  <a:pt x="436924" y="82961"/>
                  <a:pt x="430174" y="75304"/>
                </a:cubicBezTo>
                <a:cubicBezTo>
                  <a:pt x="423424" y="67650"/>
                  <a:pt x="415033" y="63820"/>
                  <a:pt x="404996" y="63820"/>
                </a:cubicBezTo>
                <a:cubicBezTo>
                  <a:pt x="394815" y="63820"/>
                  <a:pt x="386366" y="67628"/>
                  <a:pt x="379656" y="75247"/>
                </a:cubicBezTo>
                <a:cubicBezTo>
                  <a:pt x="372938" y="82867"/>
                  <a:pt x="369579" y="94373"/>
                  <a:pt x="369579" y="109763"/>
                </a:cubicBezTo>
                <a:close/>
                <a:moveTo>
                  <a:pt x="485676" y="49676"/>
                </a:moveTo>
                <a:lnTo>
                  <a:pt x="517362" y="49676"/>
                </a:lnTo>
                <a:lnTo>
                  <a:pt x="548931" y="145856"/>
                </a:lnTo>
                <a:lnTo>
                  <a:pt x="584010" y="49676"/>
                </a:lnTo>
                <a:lnTo>
                  <a:pt x="613321" y="49676"/>
                </a:lnTo>
                <a:lnTo>
                  <a:pt x="613321" y="169847"/>
                </a:lnTo>
                <a:lnTo>
                  <a:pt x="592949" y="169847"/>
                </a:lnTo>
                <a:lnTo>
                  <a:pt x="592949" y="73101"/>
                </a:lnTo>
                <a:lnTo>
                  <a:pt x="557419" y="169847"/>
                </a:lnTo>
                <a:lnTo>
                  <a:pt x="539200" y="169847"/>
                </a:lnTo>
                <a:lnTo>
                  <a:pt x="505591" y="68460"/>
                </a:lnTo>
                <a:lnTo>
                  <a:pt x="505591" y="169847"/>
                </a:lnTo>
                <a:lnTo>
                  <a:pt x="485676" y="169847"/>
                </a:lnTo>
                <a:close/>
                <a:moveTo>
                  <a:pt x="636854" y="109763"/>
                </a:moveTo>
                <a:cubicBezTo>
                  <a:pt x="636854" y="87508"/>
                  <a:pt x="643043" y="71027"/>
                  <a:pt x="655413" y="60313"/>
                </a:cubicBezTo>
                <a:cubicBezTo>
                  <a:pt x="665748" y="51411"/>
                  <a:pt x="678344" y="46958"/>
                  <a:pt x="693205" y="46958"/>
                </a:cubicBezTo>
                <a:cubicBezTo>
                  <a:pt x="709726" y="46958"/>
                  <a:pt x="723229" y="52372"/>
                  <a:pt x="733716" y="63198"/>
                </a:cubicBezTo>
                <a:cubicBezTo>
                  <a:pt x="744198" y="74027"/>
                  <a:pt x="749443" y="88981"/>
                  <a:pt x="749443" y="108068"/>
                </a:cubicBezTo>
                <a:cubicBezTo>
                  <a:pt x="749443" y="123530"/>
                  <a:pt x="747122" y="135694"/>
                  <a:pt x="742485" y="144557"/>
                </a:cubicBezTo>
                <a:cubicBezTo>
                  <a:pt x="737848" y="153421"/>
                  <a:pt x="731090" y="160308"/>
                  <a:pt x="722229" y="165206"/>
                </a:cubicBezTo>
                <a:cubicBezTo>
                  <a:pt x="713369" y="170110"/>
                  <a:pt x="703692" y="172562"/>
                  <a:pt x="693205" y="172562"/>
                </a:cubicBezTo>
                <a:cubicBezTo>
                  <a:pt x="676385" y="172562"/>
                  <a:pt x="662789" y="167168"/>
                  <a:pt x="652413" y="156384"/>
                </a:cubicBezTo>
                <a:cubicBezTo>
                  <a:pt x="642038" y="145594"/>
                  <a:pt x="636854" y="130057"/>
                  <a:pt x="636854" y="109763"/>
                </a:cubicBezTo>
                <a:close/>
                <a:moveTo>
                  <a:pt x="657788" y="109763"/>
                </a:moveTo>
                <a:cubicBezTo>
                  <a:pt x="657788" y="125153"/>
                  <a:pt x="661147" y="136673"/>
                  <a:pt x="667861" y="144330"/>
                </a:cubicBezTo>
                <a:cubicBezTo>
                  <a:pt x="674572" y="151988"/>
                  <a:pt x="683024" y="155815"/>
                  <a:pt x="693205" y="155815"/>
                </a:cubicBezTo>
                <a:cubicBezTo>
                  <a:pt x="703317" y="155815"/>
                  <a:pt x="711727" y="151969"/>
                  <a:pt x="718441" y="144273"/>
                </a:cubicBezTo>
                <a:cubicBezTo>
                  <a:pt x="725151" y="136579"/>
                  <a:pt x="728510" y="124847"/>
                  <a:pt x="728510" y="109082"/>
                </a:cubicBezTo>
                <a:cubicBezTo>
                  <a:pt x="728510" y="94222"/>
                  <a:pt x="725133" y="82961"/>
                  <a:pt x="718383" y="75304"/>
                </a:cubicBezTo>
                <a:cubicBezTo>
                  <a:pt x="711633" y="67650"/>
                  <a:pt x="703238" y="63820"/>
                  <a:pt x="693205" y="63820"/>
                </a:cubicBezTo>
                <a:cubicBezTo>
                  <a:pt x="683024" y="63820"/>
                  <a:pt x="674572" y="67628"/>
                  <a:pt x="667861" y="75247"/>
                </a:cubicBezTo>
                <a:cubicBezTo>
                  <a:pt x="661147" y="82867"/>
                  <a:pt x="657788" y="94373"/>
                  <a:pt x="657788" y="109763"/>
                </a:cubicBezTo>
                <a:close/>
                <a:moveTo>
                  <a:pt x="863441" y="0"/>
                </a:moveTo>
                <a:lnTo>
                  <a:pt x="881434" y="226"/>
                </a:lnTo>
                <a:cubicBezTo>
                  <a:pt x="880607" y="8301"/>
                  <a:pt x="878813" y="13920"/>
                  <a:pt x="876060" y="17085"/>
                </a:cubicBezTo>
                <a:cubicBezTo>
                  <a:pt x="873302" y="20256"/>
                  <a:pt x="869756" y="22291"/>
                  <a:pt x="865418" y="23197"/>
                </a:cubicBezTo>
                <a:cubicBezTo>
                  <a:pt x="861084" y="24102"/>
                  <a:pt x="852574" y="24559"/>
                  <a:pt x="839902" y="24559"/>
                </a:cubicBezTo>
                <a:cubicBezTo>
                  <a:pt x="823082" y="24559"/>
                  <a:pt x="811616" y="26178"/>
                  <a:pt x="805506" y="29422"/>
                </a:cubicBezTo>
                <a:cubicBezTo>
                  <a:pt x="799398" y="32665"/>
                  <a:pt x="795002" y="37853"/>
                  <a:pt x="792324" y="44982"/>
                </a:cubicBezTo>
                <a:cubicBezTo>
                  <a:pt x="789645" y="52109"/>
                  <a:pt x="788154" y="61296"/>
                  <a:pt x="787852" y="72532"/>
                </a:cubicBezTo>
                <a:cubicBezTo>
                  <a:pt x="792983" y="64915"/>
                  <a:pt x="798976" y="59201"/>
                  <a:pt x="805842" y="55390"/>
                </a:cubicBezTo>
                <a:cubicBezTo>
                  <a:pt x="812711" y="51581"/>
                  <a:pt x="820440" y="49676"/>
                  <a:pt x="829041" y="49676"/>
                </a:cubicBezTo>
                <a:cubicBezTo>
                  <a:pt x="844808" y="49676"/>
                  <a:pt x="857858" y="55090"/>
                  <a:pt x="868193" y="65915"/>
                </a:cubicBezTo>
                <a:cubicBezTo>
                  <a:pt x="878529" y="76741"/>
                  <a:pt x="883695" y="91393"/>
                  <a:pt x="883695" y="109875"/>
                </a:cubicBezTo>
                <a:cubicBezTo>
                  <a:pt x="883695" y="123907"/>
                  <a:pt x="881095" y="135409"/>
                  <a:pt x="875891" y="144388"/>
                </a:cubicBezTo>
                <a:cubicBezTo>
                  <a:pt x="870682" y="153366"/>
                  <a:pt x="864514" y="160308"/>
                  <a:pt x="857387" y="165206"/>
                </a:cubicBezTo>
                <a:cubicBezTo>
                  <a:pt x="850258" y="170110"/>
                  <a:pt x="840542" y="172562"/>
                  <a:pt x="828248" y="172562"/>
                </a:cubicBezTo>
                <a:cubicBezTo>
                  <a:pt x="813989" y="172562"/>
                  <a:pt x="802900" y="169300"/>
                  <a:pt x="794980" y="162773"/>
                </a:cubicBezTo>
                <a:cubicBezTo>
                  <a:pt x="787057" y="156250"/>
                  <a:pt x="780984" y="147897"/>
                  <a:pt x="776765" y="137714"/>
                </a:cubicBezTo>
                <a:cubicBezTo>
                  <a:pt x="772538" y="127525"/>
                  <a:pt x="770425" y="109796"/>
                  <a:pt x="770425" y="84527"/>
                </a:cubicBezTo>
                <a:cubicBezTo>
                  <a:pt x="770425" y="52768"/>
                  <a:pt x="775800" y="31380"/>
                  <a:pt x="786553" y="20368"/>
                </a:cubicBezTo>
                <a:cubicBezTo>
                  <a:pt x="797298" y="9352"/>
                  <a:pt x="813837" y="3848"/>
                  <a:pt x="836172" y="3848"/>
                </a:cubicBezTo>
                <a:cubicBezTo>
                  <a:pt x="850050" y="3848"/>
                  <a:pt x="857933" y="3621"/>
                  <a:pt x="859817" y="3167"/>
                </a:cubicBezTo>
                <a:cubicBezTo>
                  <a:pt x="861703" y="2718"/>
                  <a:pt x="862913" y="1662"/>
                  <a:pt x="863441" y="0"/>
                </a:cubicBezTo>
                <a:close/>
                <a:moveTo>
                  <a:pt x="862419" y="109310"/>
                </a:moveTo>
                <a:cubicBezTo>
                  <a:pt x="862419" y="96785"/>
                  <a:pt x="859460" y="86529"/>
                  <a:pt x="853538" y="78530"/>
                </a:cubicBezTo>
                <a:cubicBezTo>
                  <a:pt x="847616" y="70534"/>
                  <a:pt x="839264" y="66535"/>
                  <a:pt x="828474" y="66535"/>
                </a:cubicBezTo>
                <a:cubicBezTo>
                  <a:pt x="817236" y="66535"/>
                  <a:pt x="808559" y="70761"/>
                  <a:pt x="802450" y="79207"/>
                </a:cubicBezTo>
                <a:cubicBezTo>
                  <a:pt x="796341" y="87656"/>
                  <a:pt x="793281" y="98938"/>
                  <a:pt x="793281" y="113042"/>
                </a:cubicBezTo>
                <a:cubicBezTo>
                  <a:pt x="793281" y="127000"/>
                  <a:pt x="796662" y="137674"/>
                  <a:pt x="803412" y="145065"/>
                </a:cubicBezTo>
                <a:cubicBezTo>
                  <a:pt x="810162" y="152459"/>
                  <a:pt x="818481" y="156152"/>
                  <a:pt x="828360" y="156152"/>
                </a:cubicBezTo>
                <a:cubicBezTo>
                  <a:pt x="838472" y="156152"/>
                  <a:pt x="846676" y="151873"/>
                  <a:pt x="852976" y="143308"/>
                </a:cubicBezTo>
                <a:cubicBezTo>
                  <a:pt x="859269" y="134748"/>
                  <a:pt x="862419" y="123418"/>
                  <a:pt x="862419" y="109310"/>
                </a:cubicBezTo>
                <a:close/>
                <a:moveTo>
                  <a:pt x="908139" y="49676"/>
                </a:moveTo>
                <a:lnTo>
                  <a:pt x="928504" y="49676"/>
                </a:lnTo>
                <a:lnTo>
                  <a:pt x="928504" y="141332"/>
                </a:lnTo>
                <a:lnTo>
                  <a:pt x="984970" y="49676"/>
                </a:lnTo>
                <a:lnTo>
                  <a:pt x="1006919" y="49676"/>
                </a:lnTo>
                <a:lnTo>
                  <a:pt x="1006919" y="169847"/>
                </a:lnTo>
                <a:lnTo>
                  <a:pt x="986555" y="169847"/>
                </a:lnTo>
                <a:lnTo>
                  <a:pt x="986555" y="78756"/>
                </a:lnTo>
                <a:lnTo>
                  <a:pt x="930088" y="169847"/>
                </a:lnTo>
                <a:lnTo>
                  <a:pt x="908139" y="169847"/>
                </a:lnTo>
                <a:close/>
                <a:moveTo>
                  <a:pt x="1047546" y="49676"/>
                </a:moveTo>
                <a:lnTo>
                  <a:pt x="1142143" y="49676"/>
                </a:lnTo>
                <a:lnTo>
                  <a:pt x="1142143" y="169847"/>
                </a:lnTo>
                <a:lnTo>
                  <a:pt x="1121889" y="169847"/>
                </a:lnTo>
                <a:lnTo>
                  <a:pt x="1121889" y="66535"/>
                </a:lnTo>
                <a:lnTo>
                  <a:pt x="1067911" y="66535"/>
                </a:lnTo>
                <a:lnTo>
                  <a:pt x="1067911" y="126399"/>
                </a:lnTo>
                <a:cubicBezTo>
                  <a:pt x="1067911" y="140353"/>
                  <a:pt x="1067460" y="149554"/>
                  <a:pt x="1066553" y="154004"/>
                </a:cubicBezTo>
                <a:cubicBezTo>
                  <a:pt x="1065651" y="158458"/>
                  <a:pt x="1063159" y="162337"/>
                  <a:pt x="1059083" y="165657"/>
                </a:cubicBezTo>
                <a:cubicBezTo>
                  <a:pt x="1055008" y="168976"/>
                  <a:pt x="1049126" y="170639"/>
                  <a:pt x="1041437" y="170639"/>
                </a:cubicBezTo>
                <a:cubicBezTo>
                  <a:pt x="1036681" y="170639"/>
                  <a:pt x="1031212" y="170337"/>
                  <a:pt x="1025024" y="169735"/>
                </a:cubicBezTo>
                <a:lnTo>
                  <a:pt x="1025024" y="152761"/>
                </a:lnTo>
                <a:lnTo>
                  <a:pt x="1033963" y="152761"/>
                </a:lnTo>
                <a:cubicBezTo>
                  <a:pt x="1038189" y="152761"/>
                  <a:pt x="1041210" y="152326"/>
                  <a:pt x="1043020" y="151458"/>
                </a:cubicBezTo>
                <a:cubicBezTo>
                  <a:pt x="1044828" y="150591"/>
                  <a:pt x="1046034" y="149216"/>
                  <a:pt x="1046639" y="147330"/>
                </a:cubicBezTo>
                <a:cubicBezTo>
                  <a:pt x="1047247" y="145446"/>
                  <a:pt x="1047546" y="139298"/>
                  <a:pt x="1047546" y="128883"/>
                </a:cubicBezTo>
                <a:close/>
                <a:moveTo>
                  <a:pt x="1172465" y="49676"/>
                </a:moveTo>
                <a:lnTo>
                  <a:pt x="1192839" y="49676"/>
                </a:lnTo>
                <a:lnTo>
                  <a:pt x="1192839" y="96634"/>
                </a:lnTo>
                <a:lnTo>
                  <a:pt x="1218636" y="96634"/>
                </a:lnTo>
                <a:cubicBezTo>
                  <a:pt x="1235459" y="96634"/>
                  <a:pt x="1248415" y="99895"/>
                  <a:pt x="1257505" y="106423"/>
                </a:cubicBezTo>
                <a:cubicBezTo>
                  <a:pt x="1266595" y="112950"/>
                  <a:pt x="1271142" y="121946"/>
                  <a:pt x="1271142" y="133412"/>
                </a:cubicBezTo>
                <a:cubicBezTo>
                  <a:pt x="1271142" y="143445"/>
                  <a:pt x="1267351" y="152027"/>
                  <a:pt x="1259769" y="159155"/>
                </a:cubicBezTo>
                <a:cubicBezTo>
                  <a:pt x="1252188" y="166283"/>
                  <a:pt x="1240063" y="169847"/>
                  <a:pt x="1223387" y="169847"/>
                </a:cubicBezTo>
                <a:lnTo>
                  <a:pt x="1172465" y="169847"/>
                </a:lnTo>
                <a:close/>
                <a:moveTo>
                  <a:pt x="1192839" y="153101"/>
                </a:moveTo>
                <a:lnTo>
                  <a:pt x="1214222" y="153101"/>
                </a:lnTo>
                <a:cubicBezTo>
                  <a:pt x="1227125" y="153101"/>
                  <a:pt x="1236326" y="151516"/>
                  <a:pt x="1241834" y="148348"/>
                </a:cubicBezTo>
                <a:cubicBezTo>
                  <a:pt x="1247338" y="145180"/>
                  <a:pt x="1250093" y="140237"/>
                  <a:pt x="1250093" y="133527"/>
                </a:cubicBezTo>
                <a:cubicBezTo>
                  <a:pt x="1250093" y="128322"/>
                  <a:pt x="1248058" y="123685"/>
                  <a:pt x="1243983" y="119610"/>
                </a:cubicBezTo>
                <a:cubicBezTo>
                  <a:pt x="1239909" y="115534"/>
                  <a:pt x="1230894" y="113497"/>
                  <a:pt x="1216941" y="113497"/>
                </a:cubicBezTo>
                <a:lnTo>
                  <a:pt x="1192839" y="113497"/>
                </a:lnTo>
                <a:close/>
                <a:moveTo>
                  <a:pt x="1293660" y="49676"/>
                </a:moveTo>
                <a:lnTo>
                  <a:pt x="1314024" y="49676"/>
                </a:lnTo>
                <a:lnTo>
                  <a:pt x="1314024" y="99695"/>
                </a:lnTo>
                <a:lnTo>
                  <a:pt x="1370491" y="99695"/>
                </a:lnTo>
                <a:lnTo>
                  <a:pt x="1370491" y="49676"/>
                </a:lnTo>
                <a:lnTo>
                  <a:pt x="1390856" y="49676"/>
                </a:lnTo>
                <a:lnTo>
                  <a:pt x="1390856" y="169847"/>
                </a:lnTo>
                <a:lnTo>
                  <a:pt x="1370491" y="169847"/>
                </a:lnTo>
                <a:lnTo>
                  <a:pt x="1370491" y="116552"/>
                </a:lnTo>
                <a:lnTo>
                  <a:pt x="1314024" y="116552"/>
                </a:lnTo>
                <a:lnTo>
                  <a:pt x="1314024" y="169847"/>
                </a:lnTo>
                <a:lnTo>
                  <a:pt x="1293660" y="169847"/>
                </a:lnTo>
                <a:close/>
                <a:moveTo>
                  <a:pt x="1413943" y="109763"/>
                </a:moveTo>
                <a:cubicBezTo>
                  <a:pt x="1413943" y="87508"/>
                  <a:pt x="1420128" y="71027"/>
                  <a:pt x="1432501" y="60313"/>
                </a:cubicBezTo>
                <a:cubicBezTo>
                  <a:pt x="1442837" y="51411"/>
                  <a:pt x="1455429" y="46958"/>
                  <a:pt x="1470290" y="46958"/>
                </a:cubicBezTo>
                <a:cubicBezTo>
                  <a:pt x="1486811" y="46958"/>
                  <a:pt x="1500315" y="52372"/>
                  <a:pt x="1510801" y="63198"/>
                </a:cubicBezTo>
                <a:cubicBezTo>
                  <a:pt x="1521287" y="74027"/>
                  <a:pt x="1526530" y="88981"/>
                  <a:pt x="1526530" y="108068"/>
                </a:cubicBezTo>
                <a:cubicBezTo>
                  <a:pt x="1526530" y="123530"/>
                  <a:pt x="1524211" y="135694"/>
                  <a:pt x="1519570" y="144557"/>
                </a:cubicBezTo>
                <a:cubicBezTo>
                  <a:pt x="1514933" y="153421"/>
                  <a:pt x="1508180" y="160308"/>
                  <a:pt x="1499318" y="165206"/>
                </a:cubicBezTo>
                <a:cubicBezTo>
                  <a:pt x="1490454" y="170110"/>
                  <a:pt x="1480777" y="172562"/>
                  <a:pt x="1470290" y="172562"/>
                </a:cubicBezTo>
                <a:cubicBezTo>
                  <a:pt x="1453471" y="172562"/>
                  <a:pt x="1439874" y="167168"/>
                  <a:pt x="1429502" y="156384"/>
                </a:cubicBezTo>
                <a:cubicBezTo>
                  <a:pt x="1419127" y="145594"/>
                  <a:pt x="1413943" y="130057"/>
                  <a:pt x="1413943" y="109763"/>
                </a:cubicBezTo>
                <a:close/>
                <a:moveTo>
                  <a:pt x="1434874" y="109763"/>
                </a:moveTo>
                <a:cubicBezTo>
                  <a:pt x="1434874" y="125153"/>
                  <a:pt x="1438232" y="136673"/>
                  <a:pt x="1444950" y="144330"/>
                </a:cubicBezTo>
                <a:cubicBezTo>
                  <a:pt x="1451659" y="151988"/>
                  <a:pt x="1460109" y="155815"/>
                  <a:pt x="1470290" y="155815"/>
                </a:cubicBezTo>
                <a:cubicBezTo>
                  <a:pt x="1480402" y="155815"/>
                  <a:pt x="1488816" y="151969"/>
                  <a:pt x="1495527" y="144273"/>
                </a:cubicBezTo>
                <a:cubicBezTo>
                  <a:pt x="1502240" y="136579"/>
                  <a:pt x="1505595" y="124847"/>
                  <a:pt x="1505595" y="109082"/>
                </a:cubicBezTo>
                <a:cubicBezTo>
                  <a:pt x="1505595" y="94222"/>
                  <a:pt x="1502218" y="82961"/>
                  <a:pt x="1495468" y="75304"/>
                </a:cubicBezTo>
                <a:cubicBezTo>
                  <a:pt x="1488718" y="67650"/>
                  <a:pt x="1480327" y="63820"/>
                  <a:pt x="1470290" y="63820"/>
                </a:cubicBezTo>
                <a:cubicBezTo>
                  <a:pt x="1460109" y="63820"/>
                  <a:pt x="1451659" y="67628"/>
                  <a:pt x="1444950" y="75247"/>
                </a:cubicBezTo>
                <a:cubicBezTo>
                  <a:pt x="1438232" y="82867"/>
                  <a:pt x="1434874" y="94373"/>
                  <a:pt x="1434874" y="109763"/>
                </a:cubicBezTo>
                <a:close/>
                <a:moveTo>
                  <a:pt x="1550408" y="49676"/>
                </a:moveTo>
                <a:lnTo>
                  <a:pt x="1570773" y="49676"/>
                </a:lnTo>
                <a:lnTo>
                  <a:pt x="1570773" y="141332"/>
                </a:lnTo>
                <a:lnTo>
                  <a:pt x="1627239" y="49676"/>
                </a:lnTo>
                <a:lnTo>
                  <a:pt x="1649192" y="49676"/>
                </a:lnTo>
                <a:lnTo>
                  <a:pt x="1649192" y="169847"/>
                </a:lnTo>
                <a:lnTo>
                  <a:pt x="1628823" y="169847"/>
                </a:lnTo>
                <a:lnTo>
                  <a:pt x="1628823" y="78756"/>
                </a:lnTo>
                <a:lnTo>
                  <a:pt x="1572360" y="169847"/>
                </a:lnTo>
                <a:lnTo>
                  <a:pt x="1550408" y="169847"/>
                </a:lnTo>
                <a:close/>
                <a:moveTo>
                  <a:pt x="1621130" y="4186"/>
                </a:moveTo>
                <a:lnTo>
                  <a:pt x="1635047" y="4186"/>
                </a:lnTo>
                <a:cubicBezTo>
                  <a:pt x="1633917" y="13618"/>
                  <a:pt x="1630468" y="20862"/>
                  <a:pt x="1624698" y="25915"/>
                </a:cubicBezTo>
                <a:cubicBezTo>
                  <a:pt x="1618924" y="30966"/>
                  <a:pt x="1611244" y="33497"/>
                  <a:pt x="1601664" y="33497"/>
                </a:cubicBezTo>
                <a:cubicBezTo>
                  <a:pt x="1592010" y="33497"/>
                  <a:pt x="1584298" y="30988"/>
                  <a:pt x="1578528" y="25974"/>
                </a:cubicBezTo>
                <a:cubicBezTo>
                  <a:pt x="1572757" y="20955"/>
                  <a:pt x="1569301" y="13694"/>
                  <a:pt x="1568174" y="4186"/>
                </a:cubicBezTo>
                <a:lnTo>
                  <a:pt x="1582089" y="4186"/>
                </a:lnTo>
                <a:cubicBezTo>
                  <a:pt x="1583146" y="9320"/>
                  <a:pt x="1585238" y="13147"/>
                  <a:pt x="1588370" y="15670"/>
                </a:cubicBezTo>
                <a:cubicBezTo>
                  <a:pt x="1591498" y="18201"/>
                  <a:pt x="1595707" y="19465"/>
                  <a:pt x="1600989" y="19465"/>
                </a:cubicBezTo>
                <a:cubicBezTo>
                  <a:pt x="1607097" y="19465"/>
                  <a:pt x="1611720" y="18237"/>
                  <a:pt x="1614852" y="15786"/>
                </a:cubicBezTo>
                <a:cubicBezTo>
                  <a:pt x="1617980" y="13334"/>
                  <a:pt x="1620075" y="9468"/>
                  <a:pt x="1621130" y="41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68381" y="2134481"/>
            <a:ext cx="741399" cy="168944"/>
          </a:xfrm>
          <a:custGeom>
            <a:avLst/>
            <a:gdLst/>
            <a:ahLst/>
            <a:cxnLst/>
            <a:rect l="l" t="t" r="r" b="b"/>
            <a:pathLst>
              <a:path w="741399" h="168944">
                <a:moveTo>
                  <a:pt x="0" y="2718"/>
                </a:moveTo>
                <a:lnTo>
                  <a:pt x="97654" y="2718"/>
                </a:lnTo>
                <a:lnTo>
                  <a:pt x="97654" y="19577"/>
                </a:lnTo>
                <a:lnTo>
                  <a:pt x="58957" y="19577"/>
                </a:lnTo>
                <a:lnTo>
                  <a:pt x="58957" y="122889"/>
                </a:lnTo>
                <a:lnTo>
                  <a:pt x="38704" y="122889"/>
                </a:lnTo>
                <a:lnTo>
                  <a:pt x="38704" y="19577"/>
                </a:lnTo>
                <a:lnTo>
                  <a:pt x="0" y="19577"/>
                </a:lnTo>
                <a:close/>
                <a:moveTo>
                  <a:pt x="117119" y="168944"/>
                </a:moveTo>
                <a:lnTo>
                  <a:pt x="117119" y="2718"/>
                </a:lnTo>
                <a:lnTo>
                  <a:pt x="135674" y="2718"/>
                </a:lnTo>
                <a:lnTo>
                  <a:pt x="135674" y="18335"/>
                </a:lnTo>
                <a:cubicBezTo>
                  <a:pt x="140052" y="12225"/>
                  <a:pt x="144990" y="7643"/>
                  <a:pt x="150502" y="4586"/>
                </a:cubicBezTo>
                <a:cubicBezTo>
                  <a:pt x="156006" y="1527"/>
                  <a:pt x="162684" y="0"/>
                  <a:pt x="170529" y="0"/>
                </a:cubicBezTo>
                <a:cubicBezTo>
                  <a:pt x="180785" y="0"/>
                  <a:pt x="189843" y="2642"/>
                  <a:pt x="197687" y="7923"/>
                </a:cubicBezTo>
                <a:cubicBezTo>
                  <a:pt x="205532" y="13204"/>
                  <a:pt x="211453" y="20652"/>
                  <a:pt x="215453" y="30272"/>
                </a:cubicBezTo>
                <a:cubicBezTo>
                  <a:pt x="219449" y="39892"/>
                  <a:pt x="221447" y="50432"/>
                  <a:pt x="221447" y="61898"/>
                </a:cubicBezTo>
                <a:cubicBezTo>
                  <a:pt x="221447" y="74196"/>
                  <a:pt x="219240" y="85269"/>
                  <a:pt x="214826" y="95112"/>
                </a:cubicBezTo>
                <a:cubicBezTo>
                  <a:pt x="210413" y="104950"/>
                  <a:pt x="204001" y="112497"/>
                  <a:pt x="195595" y="117742"/>
                </a:cubicBezTo>
                <a:cubicBezTo>
                  <a:pt x="187182" y="122983"/>
                  <a:pt x="178333" y="125604"/>
                  <a:pt x="169056" y="125604"/>
                </a:cubicBezTo>
                <a:cubicBezTo>
                  <a:pt x="162266" y="125604"/>
                  <a:pt x="156175" y="124170"/>
                  <a:pt x="150783" y="121305"/>
                </a:cubicBezTo>
                <a:cubicBezTo>
                  <a:pt x="145389" y="118440"/>
                  <a:pt x="140955" y="114818"/>
                  <a:pt x="137485" y="110440"/>
                </a:cubicBezTo>
                <a:lnTo>
                  <a:pt x="137485" y="168944"/>
                </a:lnTo>
                <a:close/>
                <a:moveTo>
                  <a:pt x="135562" y="63482"/>
                </a:moveTo>
                <a:cubicBezTo>
                  <a:pt x="135562" y="78944"/>
                  <a:pt x="138694" y="90378"/>
                  <a:pt x="144955" y="97764"/>
                </a:cubicBezTo>
                <a:cubicBezTo>
                  <a:pt x="151215" y="105160"/>
                  <a:pt x="158797" y="108857"/>
                  <a:pt x="167699" y="108857"/>
                </a:cubicBezTo>
                <a:cubicBezTo>
                  <a:pt x="176749" y="108857"/>
                  <a:pt x="184504" y="105030"/>
                  <a:pt x="190952" y="97372"/>
                </a:cubicBezTo>
                <a:cubicBezTo>
                  <a:pt x="197402" y="89715"/>
                  <a:pt x="200624" y="77854"/>
                  <a:pt x="200624" y="61787"/>
                </a:cubicBezTo>
                <a:cubicBezTo>
                  <a:pt x="200624" y="46472"/>
                  <a:pt x="197475" y="35006"/>
                  <a:pt x="191178" y="27385"/>
                </a:cubicBezTo>
                <a:cubicBezTo>
                  <a:pt x="184882" y="19768"/>
                  <a:pt x="177354" y="15959"/>
                  <a:pt x="168602" y="15959"/>
                </a:cubicBezTo>
                <a:cubicBezTo>
                  <a:pt x="159927" y="15959"/>
                  <a:pt x="152251" y="20013"/>
                  <a:pt x="145577" y="28119"/>
                </a:cubicBezTo>
                <a:cubicBezTo>
                  <a:pt x="138900" y="36231"/>
                  <a:pt x="135562" y="48020"/>
                  <a:pt x="135562" y="63482"/>
                </a:cubicBezTo>
                <a:close/>
                <a:moveTo>
                  <a:pt x="324417" y="108068"/>
                </a:moveTo>
                <a:cubicBezTo>
                  <a:pt x="316876" y="114480"/>
                  <a:pt x="309612" y="119005"/>
                  <a:pt x="302634" y="121644"/>
                </a:cubicBezTo>
                <a:cubicBezTo>
                  <a:pt x="295657" y="124286"/>
                  <a:pt x="288169" y="125604"/>
                  <a:pt x="280174" y="125604"/>
                </a:cubicBezTo>
                <a:cubicBezTo>
                  <a:pt x="266973" y="125604"/>
                  <a:pt x="256824" y="122378"/>
                  <a:pt x="249736" y="115927"/>
                </a:cubicBezTo>
                <a:cubicBezTo>
                  <a:pt x="242643" y="109479"/>
                  <a:pt x="239097" y="101239"/>
                  <a:pt x="239097" y="91206"/>
                </a:cubicBezTo>
                <a:cubicBezTo>
                  <a:pt x="239097" y="85324"/>
                  <a:pt x="240437" y="79949"/>
                  <a:pt x="243116" y="75077"/>
                </a:cubicBezTo>
                <a:cubicBezTo>
                  <a:pt x="245794" y="70215"/>
                  <a:pt x="249305" y="66308"/>
                  <a:pt x="253638" y="63367"/>
                </a:cubicBezTo>
                <a:cubicBezTo>
                  <a:pt x="257976" y="60425"/>
                  <a:pt x="262862" y="58201"/>
                  <a:pt x="268294" y="56693"/>
                </a:cubicBezTo>
                <a:cubicBezTo>
                  <a:pt x="272290" y="55637"/>
                  <a:pt x="278326" y="54619"/>
                  <a:pt x="286399" y="53636"/>
                </a:cubicBezTo>
                <a:cubicBezTo>
                  <a:pt x="302843" y="51674"/>
                  <a:pt x="314950" y="49338"/>
                  <a:pt x="322718" y="46623"/>
                </a:cubicBezTo>
                <a:cubicBezTo>
                  <a:pt x="322798" y="43834"/>
                  <a:pt x="322834" y="42059"/>
                  <a:pt x="322834" y="41307"/>
                </a:cubicBezTo>
                <a:cubicBezTo>
                  <a:pt x="322834" y="33005"/>
                  <a:pt x="320911" y="27161"/>
                  <a:pt x="317063" y="23763"/>
                </a:cubicBezTo>
                <a:cubicBezTo>
                  <a:pt x="311857" y="19167"/>
                  <a:pt x="304125" y="16862"/>
                  <a:pt x="293869" y="16862"/>
                </a:cubicBezTo>
                <a:cubicBezTo>
                  <a:pt x="284289" y="16862"/>
                  <a:pt x="277215" y="18539"/>
                  <a:pt x="272650" y="21899"/>
                </a:cubicBezTo>
                <a:cubicBezTo>
                  <a:pt x="268085" y="25258"/>
                  <a:pt x="264708" y="31198"/>
                  <a:pt x="262523" y="39719"/>
                </a:cubicBezTo>
                <a:lnTo>
                  <a:pt x="242608" y="37008"/>
                </a:lnTo>
                <a:cubicBezTo>
                  <a:pt x="244415" y="28483"/>
                  <a:pt x="247396" y="21596"/>
                  <a:pt x="251547" y="16355"/>
                </a:cubicBezTo>
                <a:cubicBezTo>
                  <a:pt x="255694" y="11112"/>
                  <a:pt x="261694" y="7074"/>
                  <a:pt x="269539" y="4244"/>
                </a:cubicBezTo>
                <a:cubicBezTo>
                  <a:pt x="277384" y="1415"/>
                  <a:pt x="286474" y="0"/>
                  <a:pt x="296810" y="0"/>
                </a:cubicBezTo>
                <a:cubicBezTo>
                  <a:pt x="307069" y="0"/>
                  <a:pt x="315407" y="1209"/>
                  <a:pt x="321819" y="3622"/>
                </a:cubicBezTo>
                <a:cubicBezTo>
                  <a:pt x="328226" y="6037"/>
                  <a:pt x="332943" y="9071"/>
                  <a:pt x="335963" y="12729"/>
                </a:cubicBezTo>
                <a:cubicBezTo>
                  <a:pt x="338980" y="16391"/>
                  <a:pt x="341090" y="21013"/>
                  <a:pt x="342295" y="26592"/>
                </a:cubicBezTo>
                <a:cubicBezTo>
                  <a:pt x="342976" y="30064"/>
                  <a:pt x="343314" y="36323"/>
                  <a:pt x="343314" y="45378"/>
                </a:cubicBezTo>
                <a:lnTo>
                  <a:pt x="343314" y="72536"/>
                </a:lnTo>
                <a:cubicBezTo>
                  <a:pt x="343314" y="91472"/>
                  <a:pt x="343750" y="103449"/>
                  <a:pt x="344618" y="108464"/>
                </a:cubicBezTo>
                <a:cubicBezTo>
                  <a:pt x="345485" y="113479"/>
                  <a:pt x="347202" y="118291"/>
                  <a:pt x="349765" y="122889"/>
                </a:cubicBezTo>
                <a:lnTo>
                  <a:pt x="328489" y="122889"/>
                </a:lnTo>
                <a:cubicBezTo>
                  <a:pt x="326376" y="118666"/>
                  <a:pt x="325023" y="113723"/>
                  <a:pt x="324417" y="108068"/>
                </a:cubicBezTo>
                <a:close/>
                <a:moveTo>
                  <a:pt x="322718" y="62579"/>
                </a:moveTo>
                <a:cubicBezTo>
                  <a:pt x="315328" y="65595"/>
                  <a:pt x="304240" y="68158"/>
                  <a:pt x="289454" y="70272"/>
                </a:cubicBezTo>
                <a:cubicBezTo>
                  <a:pt x="281081" y="71478"/>
                  <a:pt x="275159" y="72838"/>
                  <a:pt x="271688" y="74347"/>
                </a:cubicBezTo>
                <a:cubicBezTo>
                  <a:pt x="268215" y="75856"/>
                  <a:pt x="265540" y="78062"/>
                  <a:pt x="263657" y="80967"/>
                </a:cubicBezTo>
                <a:cubicBezTo>
                  <a:pt x="261771" y="83870"/>
                  <a:pt x="260827" y="87094"/>
                  <a:pt x="260827" y="90641"/>
                </a:cubicBezTo>
                <a:cubicBezTo>
                  <a:pt x="260827" y="96073"/>
                  <a:pt x="262880" y="100598"/>
                  <a:pt x="266995" y="104220"/>
                </a:cubicBezTo>
                <a:cubicBezTo>
                  <a:pt x="271102" y="107842"/>
                  <a:pt x="277118" y="109652"/>
                  <a:pt x="285041" y="109652"/>
                </a:cubicBezTo>
                <a:cubicBezTo>
                  <a:pt x="292886" y="109652"/>
                  <a:pt x="299866" y="107935"/>
                  <a:pt x="305976" y="104500"/>
                </a:cubicBezTo>
                <a:cubicBezTo>
                  <a:pt x="312088" y="101070"/>
                  <a:pt x="316574" y="96375"/>
                  <a:pt x="319439" y="90414"/>
                </a:cubicBezTo>
                <a:cubicBezTo>
                  <a:pt x="321625" y="85812"/>
                  <a:pt x="322718" y="79023"/>
                  <a:pt x="322718" y="70048"/>
                </a:cubicBezTo>
                <a:close/>
                <a:moveTo>
                  <a:pt x="453302" y="78872"/>
                </a:moveTo>
                <a:lnTo>
                  <a:pt x="473333" y="81476"/>
                </a:lnTo>
                <a:cubicBezTo>
                  <a:pt x="471143" y="95280"/>
                  <a:pt x="465541" y="106084"/>
                  <a:pt x="456530" y="113894"/>
                </a:cubicBezTo>
                <a:cubicBezTo>
                  <a:pt x="447512" y="121697"/>
                  <a:pt x="436443" y="125604"/>
                  <a:pt x="423314" y="125604"/>
                </a:cubicBezTo>
                <a:cubicBezTo>
                  <a:pt x="406872" y="125604"/>
                  <a:pt x="393653" y="120230"/>
                  <a:pt x="383656" y="109479"/>
                </a:cubicBezTo>
                <a:cubicBezTo>
                  <a:pt x="373663" y="98730"/>
                  <a:pt x="368662" y="83322"/>
                  <a:pt x="368662" y="63255"/>
                </a:cubicBezTo>
                <a:cubicBezTo>
                  <a:pt x="368662" y="50284"/>
                  <a:pt x="370812" y="38930"/>
                  <a:pt x="375110" y="29196"/>
                </a:cubicBezTo>
                <a:cubicBezTo>
                  <a:pt x="379408" y="19465"/>
                  <a:pt x="385957" y="12168"/>
                  <a:pt x="394744" y="7301"/>
                </a:cubicBezTo>
                <a:cubicBezTo>
                  <a:pt x="403532" y="2433"/>
                  <a:pt x="413093" y="0"/>
                  <a:pt x="423429" y="0"/>
                </a:cubicBezTo>
                <a:cubicBezTo>
                  <a:pt x="436478" y="0"/>
                  <a:pt x="447153" y="3301"/>
                  <a:pt x="455455" y="9900"/>
                </a:cubicBezTo>
                <a:cubicBezTo>
                  <a:pt x="463749" y="16506"/>
                  <a:pt x="469065" y="25876"/>
                  <a:pt x="471406" y="38022"/>
                </a:cubicBezTo>
                <a:lnTo>
                  <a:pt x="451603" y="41076"/>
                </a:lnTo>
                <a:cubicBezTo>
                  <a:pt x="449719" y="33008"/>
                  <a:pt x="446382" y="26935"/>
                  <a:pt x="441590" y="22864"/>
                </a:cubicBezTo>
                <a:cubicBezTo>
                  <a:pt x="436800" y="18788"/>
                  <a:pt x="431010" y="16750"/>
                  <a:pt x="424220" y="16750"/>
                </a:cubicBezTo>
                <a:cubicBezTo>
                  <a:pt x="413961" y="16750"/>
                  <a:pt x="405624" y="20429"/>
                  <a:pt x="399212" y="27781"/>
                </a:cubicBezTo>
                <a:cubicBezTo>
                  <a:pt x="392800" y="35136"/>
                  <a:pt x="389592" y="46774"/>
                  <a:pt x="389592" y="62693"/>
                </a:cubicBezTo>
                <a:cubicBezTo>
                  <a:pt x="389592" y="78833"/>
                  <a:pt x="392685" y="90565"/>
                  <a:pt x="398874" y="97884"/>
                </a:cubicBezTo>
                <a:cubicBezTo>
                  <a:pt x="405061" y="105199"/>
                  <a:pt x="413133" y="108857"/>
                  <a:pt x="423090" y="108857"/>
                </a:cubicBezTo>
                <a:cubicBezTo>
                  <a:pt x="431086" y="108857"/>
                  <a:pt x="437764" y="106404"/>
                  <a:pt x="443117" y="101502"/>
                </a:cubicBezTo>
                <a:cubicBezTo>
                  <a:pt x="448473" y="96603"/>
                  <a:pt x="451868" y="89056"/>
                  <a:pt x="453302" y="78872"/>
                </a:cubicBezTo>
                <a:close/>
                <a:moveTo>
                  <a:pt x="569175" y="78872"/>
                </a:moveTo>
                <a:lnTo>
                  <a:pt x="589201" y="81476"/>
                </a:lnTo>
                <a:cubicBezTo>
                  <a:pt x="587016" y="95280"/>
                  <a:pt x="581414" y="106084"/>
                  <a:pt x="572404" y="113894"/>
                </a:cubicBezTo>
                <a:cubicBezTo>
                  <a:pt x="563386" y="121697"/>
                  <a:pt x="552312" y="125604"/>
                  <a:pt x="539187" y="125604"/>
                </a:cubicBezTo>
                <a:cubicBezTo>
                  <a:pt x="522746" y="125604"/>
                  <a:pt x="509526" y="120230"/>
                  <a:pt x="499529" y="109479"/>
                </a:cubicBezTo>
                <a:cubicBezTo>
                  <a:pt x="489531" y="98730"/>
                  <a:pt x="484535" y="83322"/>
                  <a:pt x="484535" y="63255"/>
                </a:cubicBezTo>
                <a:cubicBezTo>
                  <a:pt x="484535" y="50284"/>
                  <a:pt x="486684" y="38930"/>
                  <a:pt x="490983" y="29196"/>
                </a:cubicBezTo>
                <a:cubicBezTo>
                  <a:pt x="495281" y="19465"/>
                  <a:pt x="501826" y="12168"/>
                  <a:pt x="510617" y="7301"/>
                </a:cubicBezTo>
                <a:cubicBezTo>
                  <a:pt x="519402" y="2433"/>
                  <a:pt x="528966" y="0"/>
                  <a:pt x="539302" y="0"/>
                </a:cubicBezTo>
                <a:cubicBezTo>
                  <a:pt x="552352" y="0"/>
                  <a:pt x="563026" y="3301"/>
                  <a:pt x="571327" y="9900"/>
                </a:cubicBezTo>
                <a:cubicBezTo>
                  <a:pt x="579621" y="16506"/>
                  <a:pt x="584939" y="25876"/>
                  <a:pt x="587280" y="38022"/>
                </a:cubicBezTo>
                <a:lnTo>
                  <a:pt x="567475" y="41076"/>
                </a:lnTo>
                <a:cubicBezTo>
                  <a:pt x="565589" y="33008"/>
                  <a:pt x="562255" y="26935"/>
                  <a:pt x="557464" y="22864"/>
                </a:cubicBezTo>
                <a:cubicBezTo>
                  <a:pt x="552672" y="18788"/>
                  <a:pt x="546883" y="16750"/>
                  <a:pt x="540094" y="16750"/>
                </a:cubicBezTo>
                <a:cubicBezTo>
                  <a:pt x="529834" y="16750"/>
                  <a:pt x="521496" y="20429"/>
                  <a:pt x="515085" y="27781"/>
                </a:cubicBezTo>
                <a:cubicBezTo>
                  <a:pt x="508673" y="35136"/>
                  <a:pt x="505466" y="46774"/>
                  <a:pt x="505466" y="62693"/>
                </a:cubicBezTo>
                <a:cubicBezTo>
                  <a:pt x="505466" y="78833"/>
                  <a:pt x="508558" y="90565"/>
                  <a:pt x="514746" y="97884"/>
                </a:cubicBezTo>
                <a:cubicBezTo>
                  <a:pt x="520935" y="105199"/>
                  <a:pt x="529006" y="108857"/>
                  <a:pt x="538964" y="108857"/>
                </a:cubicBezTo>
                <a:cubicBezTo>
                  <a:pt x="546960" y="108857"/>
                  <a:pt x="553637" y="106404"/>
                  <a:pt x="558990" y="101502"/>
                </a:cubicBezTo>
                <a:cubicBezTo>
                  <a:pt x="564347" y="96603"/>
                  <a:pt x="567742" y="89056"/>
                  <a:pt x="569175" y="78872"/>
                </a:cubicBezTo>
                <a:close/>
                <a:moveTo>
                  <a:pt x="721033" y="2718"/>
                </a:moveTo>
                <a:lnTo>
                  <a:pt x="741399" y="2718"/>
                </a:lnTo>
                <a:lnTo>
                  <a:pt x="741399" y="122889"/>
                </a:lnTo>
                <a:lnTo>
                  <a:pt x="721033" y="122889"/>
                </a:lnTo>
                <a:close/>
                <a:moveTo>
                  <a:pt x="607083" y="2718"/>
                </a:moveTo>
                <a:lnTo>
                  <a:pt x="627448" y="2718"/>
                </a:lnTo>
                <a:lnTo>
                  <a:pt x="627448" y="49676"/>
                </a:lnTo>
                <a:lnTo>
                  <a:pt x="653252" y="49676"/>
                </a:lnTo>
                <a:cubicBezTo>
                  <a:pt x="670072" y="49676"/>
                  <a:pt x="683028" y="52937"/>
                  <a:pt x="692118" y="59465"/>
                </a:cubicBezTo>
                <a:cubicBezTo>
                  <a:pt x="701209" y="65992"/>
                  <a:pt x="705755" y="74988"/>
                  <a:pt x="705755" y="86454"/>
                </a:cubicBezTo>
                <a:cubicBezTo>
                  <a:pt x="705755" y="96487"/>
                  <a:pt x="701964" y="105069"/>
                  <a:pt x="694382" y="112197"/>
                </a:cubicBezTo>
                <a:cubicBezTo>
                  <a:pt x="686798" y="119325"/>
                  <a:pt x="674673" y="122889"/>
                  <a:pt x="658001" y="122889"/>
                </a:cubicBezTo>
                <a:lnTo>
                  <a:pt x="607083" y="122889"/>
                </a:lnTo>
                <a:close/>
                <a:moveTo>
                  <a:pt x="627448" y="106143"/>
                </a:moveTo>
                <a:lnTo>
                  <a:pt x="648839" y="106143"/>
                </a:lnTo>
                <a:cubicBezTo>
                  <a:pt x="661738" y="106143"/>
                  <a:pt x="670939" y="104558"/>
                  <a:pt x="676447" y="101390"/>
                </a:cubicBezTo>
                <a:cubicBezTo>
                  <a:pt x="681955" y="98222"/>
                  <a:pt x="684710" y="93279"/>
                  <a:pt x="684710" y="86569"/>
                </a:cubicBezTo>
                <a:cubicBezTo>
                  <a:pt x="684710" y="81364"/>
                  <a:pt x="682672" y="76727"/>
                  <a:pt x="678600" y="72652"/>
                </a:cubicBezTo>
                <a:cubicBezTo>
                  <a:pt x="674525" y="68576"/>
                  <a:pt x="665510" y="66539"/>
                  <a:pt x="651551" y="66539"/>
                </a:cubicBezTo>
                <a:lnTo>
                  <a:pt x="627448" y="6653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964423" y="2091486"/>
            <a:ext cx="126622" cy="165883"/>
          </a:xfrm>
          <a:custGeom>
            <a:avLst/>
            <a:gdLst/>
            <a:ahLst/>
            <a:cxnLst/>
            <a:rect l="l" t="t" r="r" b="b"/>
            <a:pathLst>
              <a:path w="126622" h="165883">
                <a:moveTo>
                  <a:pt x="0" y="165884"/>
                </a:moveTo>
                <a:lnTo>
                  <a:pt x="0" y="0"/>
                </a:lnTo>
                <a:lnTo>
                  <a:pt x="62574" y="0"/>
                </a:lnTo>
                <a:cubicBezTo>
                  <a:pt x="73587" y="0"/>
                  <a:pt x="82000" y="528"/>
                  <a:pt x="87806" y="1584"/>
                </a:cubicBezTo>
                <a:cubicBezTo>
                  <a:pt x="95953" y="2942"/>
                  <a:pt x="102783" y="5526"/>
                  <a:pt x="108291" y="9335"/>
                </a:cubicBezTo>
                <a:cubicBezTo>
                  <a:pt x="113796" y="13144"/>
                  <a:pt x="118230" y="18479"/>
                  <a:pt x="121585" y="25344"/>
                </a:cubicBezTo>
                <a:cubicBezTo>
                  <a:pt x="124945" y="32209"/>
                  <a:pt x="126622" y="39755"/>
                  <a:pt x="126622" y="47977"/>
                </a:cubicBezTo>
                <a:cubicBezTo>
                  <a:pt x="126622" y="62082"/>
                  <a:pt x="122133" y="74024"/>
                  <a:pt x="113154" y="83790"/>
                </a:cubicBezTo>
                <a:cubicBezTo>
                  <a:pt x="104176" y="93560"/>
                  <a:pt x="87957" y="98446"/>
                  <a:pt x="64497" y="98446"/>
                </a:cubicBezTo>
                <a:lnTo>
                  <a:pt x="21952" y="98446"/>
                </a:lnTo>
                <a:lnTo>
                  <a:pt x="21952" y="165884"/>
                </a:lnTo>
                <a:close/>
                <a:moveTo>
                  <a:pt x="21952" y="78869"/>
                </a:moveTo>
                <a:lnTo>
                  <a:pt x="64836" y="78869"/>
                </a:lnTo>
                <a:cubicBezTo>
                  <a:pt x="79019" y="78869"/>
                  <a:pt x="89091" y="76226"/>
                  <a:pt x="95054" y="70945"/>
                </a:cubicBezTo>
                <a:cubicBezTo>
                  <a:pt x="101008" y="65667"/>
                  <a:pt x="103989" y="58233"/>
                  <a:pt x="103989" y="48654"/>
                </a:cubicBezTo>
                <a:cubicBezTo>
                  <a:pt x="103989" y="41717"/>
                  <a:pt x="102236" y="35776"/>
                  <a:pt x="98730" y="30833"/>
                </a:cubicBezTo>
                <a:cubicBezTo>
                  <a:pt x="95223" y="25894"/>
                  <a:pt x="90600" y="22629"/>
                  <a:pt x="84866" y="21045"/>
                </a:cubicBezTo>
                <a:cubicBezTo>
                  <a:pt x="81168" y="20066"/>
                  <a:pt x="74343" y="19576"/>
                  <a:pt x="64385" y="19576"/>
                </a:cubicBezTo>
                <a:lnTo>
                  <a:pt x="21952" y="1957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09041" y="2187156"/>
            <a:ext cx="63029" cy="20391"/>
          </a:xfrm>
          <a:custGeom>
            <a:avLst/>
            <a:gdLst/>
            <a:ahLst/>
            <a:cxnLst/>
            <a:rect l="l" t="t" r="r" b="b"/>
            <a:pathLst>
              <a:path w="63029" h="20391">
                <a:moveTo>
                  <a:pt x="0" y="20391"/>
                </a:moveTo>
                <a:lnTo>
                  <a:pt x="0" y="0"/>
                </a:lnTo>
                <a:lnTo>
                  <a:pt x="63029" y="0"/>
                </a:lnTo>
                <a:lnTo>
                  <a:pt x="63029" y="203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85123" y="2090751"/>
            <a:ext cx="370940" cy="169399"/>
          </a:xfrm>
          <a:custGeom>
            <a:avLst/>
            <a:gdLst/>
            <a:ahLst/>
            <a:cxnLst/>
            <a:rect l="l" t="t" r="r" b="b"/>
            <a:pathLst>
              <a:path w="370940" h="169399">
                <a:moveTo>
                  <a:pt x="110003" y="147154"/>
                </a:moveTo>
                <a:lnTo>
                  <a:pt x="110003" y="166619"/>
                </a:lnTo>
                <a:lnTo>
                  <a:pt x="155" y="166619"/>
                </a:lnTo>
                <a:cubicBezTo>
                  <a:pt x="0" y="161717"/>
                  <a:pt x="814" y="157000"/>
                  <a:pt x="2549" y="152446"/>
                </a:cubicBezTo>
                <a:cubicBezTo>
                  <a:pt x="5373" y="144991"/>
                  <a:pt x="9890" y="137615"/>
                  <a:pt x="16108" y="130389"/>
                </a:cubicBezTo>
                <a:cubicBezTo>
                  <a:pt x="22328" y="123171"/>
                  <a:pt x="31209" y="114826"/>
                  <a:pt x="42757" y="105362"/>
                </a:cubicBezTo>
                <a:cubicBezTo>
                  <a:pt x="60719" y="90569"/>
                  <a:pt x="72926" y="78866"/>
                  <a:pt x="79298" y="70215"/>
                </a:cubicBezTo>
                <a:cubicBezTo>
                  <a:pt x="85710" y="61564"/>
                  <a:pt x="88913" y="53378"/>
                  <a:pt x="88913" y="45653"/>
                </a:cubicBezTo>
                <a:cubicBezTo>
                  <a:pt x="88913" y="37577"/>
                  <a:pt x="86016" y="30781"/>
                  <a:pt x="80224" y="25218"/>
                </a:cubicBezTo>
                <a:cubicBezTo>
                  <a:pt x="74427" y="19696"/>
                  <a:pt x="66859" y="16914"/>
                  <a:pt x="57550" y="16914"/>
                </a:cubicBezTo>
                <a:cubicBezTo>
                  <a:pt x="47700" y="16914"/>
                  <a:pt x="39824" y="19848"/>
                  <a:pt x="33917" y="25719"/>
                </a:cubicBezTo>
                <a:cubicBezTo>
                  <a:pt x="28005" y="31554"/>
                  <a:pt x="25028" y="39666"/>
                  <a:pt x="24952" y="50055"/>
                </a:cubicBezTo>
                <a:lnTo>
                  <a:pt x="4094" y="47967"/>
                </a:lnTo>
                <a:cubicBezTo>
                  <a:pt x="5527" y="32365"/>
                  <a:pt x="10934" y="20470"/>
                  <a:pt x="20280" y="12279"/>
                </a:cubicBezTo>
                <a:cubicBezTo>
                  <a:pt x="29665" y="4093"/>
                  <a:pt x="42218" y="0"/>
                  <a:pt x="58011" y="0"/>
                </a:cubicBezTo>
                <a:cubicBezTo>
                  <a:pt x="73927" y="0"/>
                  <a:pt x="86556" y="4399"/>
                  <a:pt x="95829" y="13245"/>
                </a:cubicBezTo>
                <a:cubicBezTo>
                  <a:pt x="105135" y="22094"/>
                  <a:pt x="109772" y="33059"/>
                  <a:pt x="109772" y="46112"/>
                </a:cubicBezTo>
                <a:cubicBezTo>
                  <a:pt x="109772" y="52755"/>
                  <a:pt x="108419" y="59285"/>
                  <a:pt x="105678" y="65697"/>
                </a:cubicBezTo>
                <a:cubicBezTo>
                  <a:pt x="102972" y="72149"/>
                  <a:pt x="98453" y="78905"/>
                  <a:pt x="92156" y="86016"/>
                </a:cubicBezTo>
                <a:cubicBezTo>
                  <a:pt x="85824" y="93078"/>
                  <a:pt x="75356" y="102852"/>
                  <a:pt x="60758" y="115212"/>
                </a:cubicBezTo>
                <a:cubicBezTo>
                  <a:pt x="48514" y="125486"/>
                  <a:pt x="40634" y="132437"/>
                  <a:pt x="37157" y="136106"/>
                </a:cubicBezTo>
                <a:cubicBezTo>
                  <a:pt x="33682" y="139778"/>
                  <a:pt x="30824" y="143447"/>
                  <a:pt x="28545" y="147154"/>
                </a:cubicBezTo>
                <a:close/>
                <a:moveTo>
                  <a:pt x="132135" y="123052"/>
                </a:moveTo>
                <a:lnTo>
                  <a:pt x="153454" y="121433"/>
                </a:lnTo>
                <a:cubicBezTo>
                  <a:pt x="155038" y="131822"/>
                  <a:pt x="158707" y="139622"/>
                  <a:pt x="164419" y="144871"/>
                </a:cubicBezTo>
                <a:cubicBezTo>
                  <a:pt x="170137" y="150089"/>
                  <a:pt x="177131" y="152716"/>
                  <a:pt x="185358" y="152716"/>
                </a:cubicBezTo>
                <a:cubicBezTo>
                  <a:pt x="195287" y="152716"/>
                  <a:pt x="203588" y="149004"/>
                  <a:pt x="210349" y="141632"/>
                </a:cubicBezTo>
                <a:cubicBezTo>
                  <a:pt x="217066" y="134216"/>
                  <a:pt x="220429" y="124402"/>
                  <a:pt x="220429" y="112198"/>
                </a:cubicBezTo>
                <a:cubicBezTo>
                  <a:pt x="220429" y="100574"/>
                  <a:pt x="217221" y="91418"/>
                  <a:pt x="210769" y="84698"/>
                </a:cubicBezTo>
                <a:cubicBezTo>
                  <a:pt x="204323" y="77981"/>
                  <a:pt x="195787" y="74618"/>
                  <a:pt x="185166" y="74618"/>
                </a:cubicBezTo>
                <a:cubicBezTo>
                  <a:pt x="178557" y="74618"/>
                  <a:pt x="172653" y="76126"/>
                  <a:pt x="167398" y="79136"/>
                </a:cubicBezTo>
                <a:cubicBezTo>
                  <a:pt x="162180" y="82152"/>
                  <a:pt x="158087" y="86051"/>
                  <a:pt x="155077" y="90839"/>
                </a:cubicBezTo>
                <a:lnTo>
                  <a:pt x="135843" y="88061"/>
                </a:lnTo>
                <a:lnTo>
                  <a:pt x="151831" y="2780"/>
                </a:lnTo>
                <a:lnTo>
                  <a:pt x="234098" y="2780"/>
                </a:lnTo>
                <a:lnTo>
                  <a:pt x="234098" y="22246"/>
                </a:lnTo>
                <a:lnTo>
                  <a:pt x="168092" y="22246"/>
                </a:lnTo>
                <a:lnTo>
                  <a:pt x="159247" y="67008"/>
                </a:lnTo>
                <a:cubicBezTo>
                  <a:pt x="169176" y="60020"/>
                  <a:pt x="179601" y="56542"/>
                  <a:pt x="190495" y="56542"/>
                </a:cubicBezTo>
                <a:cubicBezTo>
                  <a:pt x="204937" y="56542"/>
                  <a:pt x="217142" y="61564"/>
                  <a:pt x="227071" y="71608"/>
                </a:cubicBezTo>
                <a:cubicBezTo>
                  <a:pt x="236996" y="81648"/>
                  <a:pt x="241979" y="94548"/>
                  <a:pt x="241979" y="110308"/>
                </a:cubicBezTo>
                <a:cubicBezTo>
                  <a:pt x="241979" y="125331"/>
                  <a:pt x="237615" y="138309"/>
                  <a:pt x="228885" y="149242"/>
                </a:cubicBezTo>
                <a:cubicBezTo>
                  <a:pt x="218265" y="162681"/>
                  <a:pt x="203743" y="169399"/>
                  <a:pt x="185358" y="169399"/>
                </a:cubicBezTo>
                <a:cubicBezTo>
                  <a:pt x="170292" y="169399"/>
                  <a:pt x="158012" y="165151"/>
                  <a:pt x="148472" y="156694"/>
                </a:cubicBezTo>
                <a:cubicBezTo>
                  <a:pt x="138932" y="148234"/>
                  <a:pt x="133485" y="137034"/>
                  <a:pt x="132135" y="123052"/>
                </a:cubicBezTo>
                <a:close/>
                <a:moveTo>
                  <a:pt x="261098" y="123052"/>
                </a:moveTo>
                <a:lnTo>
                  <a:pt x="282416" y="121433"/>
                </a:lnTo>
                <a:cubicBezTo>
                  <a:pt x="284002" y="131822"/>
                  <a:pt x="287673" y="139622"/>
                  <a:pt x="293387" y="144871"/>
                </a:cubicBezTo>
                <a:cubicBezTo>
                  <a:pt x="299103" y="150089"/>
                  <a:pt x="306094" y="152716"/>
                  <a:pt x="314324" y="152716"/>
                </a:cubicBezTo>
                <a:cubicBezTo>
                  <a:pt x="324249" y="152716"/>
                  <a:pt x="332555" y="149004"/>
                  <a:pt x="339311" y="141632"/>
                </a:cubicBezTo>
                <a:cubicBezTo>
                  <a:pt x="346029" y="134216"/>
                  <a:pt x="349391" y="124402"/>
                  <a:pt x="349391" y="112198"/>
                </a:cubicBezTo>
                <a:cubicBezTo>
                  <a:pt x="349391" y="100574"/>
                  <a:pt x="346184" y="91418"/>
                  <a:pt x="339737" y="84698"/>
                </a:cubicBezTo>
                <a:cubicBezTo>
                  <a:pt x="333285" y="77981"/>
                  <a:pt x="324749" y="74618"/>
                  <a:pt x="314130" y="74618"/>
                </a:cubicBezTo>
                <a:cubicBezTo>
                  <a:pt x="307523" y="74618"/>
                  <a:pt x="301616" y="76126"/>
                  <a:pt x="296364" y="79136"/>
                </a:cubicBezTo>
                <a:cubicBezTo>
                  <a:pt x="291148" y="82152"/>
                  <a:pt x="287051" y="86051"/>
                  <a:pt x="284041" y="90839"/>
                </a:cubicBezTo>
                <a:lnTo>
                  <a:pt x="264809" y="88061"/>
                </a:lnTo>
                <a:lnTo>
                  <a:pt x="280793" y="2780"/>
                </a:lnTo>
                <a:lnTo>
                  <a:pt x="363064" y="2780"/>
                </a:lnTo>
                <a:lnTo>
                  <a:pt x="363064" y="22246"/>
                </a:lnTo>
                <a:lnTo>
                  <a:pt x="297055" y="22246"/>
                </a:lnTo>
                <a:lnTo>
                  <a:pt x="288213" y="67008"/>
                </a:lnTo>
                <a:cubicBezTo>
                  <a:pt x="298138" y="60020"/>
                  <a:pt x="308567" y="56542"/>
                  <a:pt x="319457" y="56542"/>
                </a:cubicBezTo>
                <a:cubicBezTo>
                  <a:pt x="333905" y="56542"/>
                  <a:pt x="346108" y="61564"/>
                  <a:pt x="356033" y="71608"/>
                </a:cubicBezTo>
                <a:cubicBezTo>
                  <a:pt x="365962" y="81648"/>
                  <a:pt x="370941" y="94548"/>
                  <a:pt x="370941" y="110308"/>
                </a:cubicBezTo>
                <a:cubicBezTo>
                  <a:pt x="370941" y="125331"/>
                  <a:pt x="366578" y="138309"/>
                  <a:pt x="357852" y="149242"/>
                </a:cubicBezTo>
                <a:cubicBezTo>
                  <a:pt x="347231" y="162681"/>
                  <a:pt x="332708" y="169399"/>
                  <a:pt x="314324" y="169399"/>
                </a:cubicBezTo>
                <a:cubicBezTo>
                  <a:pt x="299258" y="169399"/>
                  <a:pt x="286975" y="165151"/>
                  <a:pt x="277438" y="156694"/>
                </a:cubicBezTo>
                <a:cubicBezTo>
                  <a:pt x="267895" y="148234"/>
                  <a:pt x="262448" y="137034"/>
                  <a:pt x="261098" y="12305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800820" y="2087523"/>
            <a:ext cx="1095006" cy="215902"/>
          </a:xfrm>
          <a:custGeom>
            <a:avLst/>
            <a:gdLst/>
            <a:ahLst/>
            <a:cxnLst/>
            <a:rect l="l" t="t" r="r" b="b"/>
            <a:pathLst>
              <a:path w="1095006" h="215902">
                <a:moveTo>
                  <a:pt x="23314" y="110102"/>
                </a:moveTo>
                <a:lnTo>
                  <a:pt x="52620" y="161701"/>
                </a:lnTo>
                <a:lnTo>
                  <a:pt x="36101" y="161701"/>
                </a:lnTo>
                <a:lnTo>
                  <a:pt x="0" y="110102"/>
                </a:lnTo>
                <a:lnTo>
                  <a:pt x="36101" y="58504"/>
                </a:lnTo>
                <a:lnTo>
                  <a:pt x="52849" y="58504"/>
                </a:lnTo>
                <a:close/>
                <a:moveTo>
                  <a:pt x="67105" y="110102"/>
                </a:moveTo>
                <a:lnTo>
                  <a:pt x="96978" y="161701"/>
                </a:lnTo>
                <a:lnTo>
                  <a:pt x="79781" y="161701"/>
                </a:lnTo>
                <a:lnTo>
                  <a:pt x="44360" y="110102"/>
                </a:lnTo>
                <a:lnTo>
                  <a:pt x="79781" y="58504"/>
                </a:lnTo>
                <a:lnTo>
                  <a:pt x="96978" y="58504"/>
                </a:lnTo>
                <a:close/>
                <a:moveTo>
                  <a:pt x="249963" y="111686"/>
                </a:moveTo>
                <a:lnTo>
                  <a:pt x="271912" y="117230"/>
                </a:lnTo>
                <a:cubicBezTo>
                  <a:pt x="267315" y="135258"/>
                  <a:pt x="259033" y="149007"/>
                  <a:pt x="247081" y="158475"/>
                </a:cubicBezTo>
                <a:cubicBezTo>
                  <a:pt x="235121" y="167943"/>
                  <a:pt x="220505" y="172677"/>
                  <a:pt x="203232" y="172677"/>
                </a:cubicBezTo>
                <a:cubicBezTo>
                  <a:pt x="185351" y="172677"/>
                  <a:pt x="170811" y="169038"/>
                  <a:pt x="159611" y="161754"/>
                </a:cubicBezTo>
                <a:cubicBezTo>
                  <a:pt x="148408" y="154479"/>
                  <a:pt x="139882" y="143935"/>
                  <a:pt x="134036" y="130129"/>
                </a:cubicBezTo>
                <a:cubicBezTo>
                  <a:pt x="128187" y="116323"/>
                  <a:pt x="125267" y="101502"/>
                  <a:pt x="125267" y="85661"/>
                </a:cubicBezTo>
                <a:cubicBezTo>
                  <a:pt x="125267" y="68385"/>
                  <a:pt x="128564" y="53316"/>
                  <a:pt x="135170" y="40453"/>
                </a:cubicBezTo>
                <a:cubicBezTo>
                  <a:pt x="141769" y="27589"/>
                  <a:pt x="151161" y="17823"/>
                  <a:pt x="163344" y="11145"/>
                </a:cubicBezTo>
                <a:cubicBezTo>
                  <a:pt x="175522" y="4470"/>
                  <a:pt x="188932" y="1134"/>
                  <a:pt x="203570" y="1134"/>
                </a:cubicBezTo>
                <a:cubicBezTo>
                  <a:pt x="220167" y="1134"/>
                  <a:pt x="234124" y="5360"/>
                  <a:pt x="245438" y="13806"/>
                </a:cubicBezTo>
                <a:cubicBezTo>
                  <a:pt x="256753" y="22255"/>
                  <a:pt x="264633" y="34139"/>
                  <a:pt x="269087" y="49448"/>
                </a:cubicBezTo>
                <a:lnTo>
                  <a:pt x="247473" y="54542"/>
                </a:lnTo>
                <a:cubicBezTo>
                  <a:pt x="243623" y="42472"/>
                  <a:pt x="238044" y="33685"/>
                  <a:pt x="230725" y="28177"/>
                </a:cubicBezTo>
                <a:cubicBezTo>
                  <a:pt x="223410" y="22669"/>
                  <a:pt x="214205" y="19915"/>
                  <a:pt x="203117" y="19915"/>
                </a:cubicBezTo>
                <a:cubicBezTo>
                  <a:pt x="190366" y="19915"/>
                  <a:pt x="179717" y="22967"/>
                  <a:pt x="171152" y="29080"/>
                </a:cubicBezTo>
                <a:cubicBezTo>
                  <a:pt x="162591" y="35189"/>
                  <a:pt x="156572" y="43397"/>
                  <a:pt x="153102" y="53693"/>
                </a:cubicBezTo>
                <a:cubicBezTo>
                  <a:pt x="149632" y="63990"/>
                  <a:pt x="147896" y="74614"/>
                  <a:pt x="147896" y="85549"/>
                </a:cubicBezTo>
                <a:cubicBezTo>
                  <a:pt x="147896" y="99654"/>
                  <a:pt x="149949" y="111967"/>
                  <a:pt x="154063" y="122492"/>
                </a:cubicBezTo>
                <a:cubicBezTo>
                  <a:pt x="158177" y="133016"/>
                  <a:pt x="164567" y="140882"/>
                  <a:pt x="173248" y="146084"/>
                </a:cubicBezTo>
                <a:cubicBezTo>
                  <a:pt x="181919" y="151290"/>
                  <a:pt x="191312" y="153892"/>
                  <a:pt x="201417" y="153892"/>
                </a:cubicBezTo>
                <a:cubicBezTo>
                  <a:pt x="213711" y="153892"/>
                  <a:pt x="224126" y="150346"/>
                  <a:pt x="232647" y="143254"/>
                </a:cubicBezTo>
                <a:cubicBezTo>
                  <a:pt x="241172" y="136165"/>
                  <a:pt x="246943" y="125643"/>
                  <a:pt x="249963" y="111686"/>
                </a:cubicBezTo>
                <a:close/>
                <a:moveTo>
                  <a:pt x="296360" y="49676"/>
                </a:moveTo>
                <a:lnTo>
                  <a:pt x="316726" y="49676"/>
                </a:lnTo>
                <a:lnTo>
                  <a:pt x="316726" y="141332"/>
                </a:lnTo>
                <a:lnTo>
                  <a:pt x="373191" y="49676"/>
                </a:lnTo>
                <a:lnTo>
                  <a:pt x="395141" y="49676"/>
                </a:lnTo>
                <a:lnTo>
                  <a:pt x="395141" y="169847"/>
                </a:lnTo>
                <a:lnTo>
                  <a:pt x="374775" y="169847"/>
                </a:lnTo>
                <a:lnTo>
                  <a:pt x="374775" y="78756"/>
                </a:lnTo>
                <a:lnTo>
                  <a:pt x="318310" y="169847"/>
                </a:lnTo>
                <a:lnTo>
                  <a:pt x="296360" y="169847"/>
                </a:lnTo>
                <a:close/>
                <a:moveTo>
                  <a:pt x="513844" y="0"/>
                </a:moveTo>
                <a:lnTo>
                  <a:pt x="531836" y="226"/>
                </a:lnTo>
                <a:cubicBezTo>
                  <a:pt x="531008" y="8301"/>
                  <a:pt x="529216" y="13920"/>
                  <a:pt x="526461" y="17085"/>
                </a:cubicBezTo>
                <a:cubicBezTo>
                  <a:pt x="523704" y="20256"/>
                  <a:pt x="520158" y="22291"/>
                  <a:pt x="515820" y="23197"/>
                </a:cubicBezTo>
                <a:cubicBezTo>
                  <a:pt x="511485" y="24102"/>
                  <a:pt x="502975" y="24559"/>
                  <a:pt x="490303" y="24559"/>
                </a:cubicBezTo>
                <a:cubicBezTo>
                  <a:pt x="473483" y="24559"/>
                  <a:pt x="462022" y="26178"/>
                  <a:pt x="455909" y="29422"/>
                </a:cubicBezTo>
                <a:cubicBezTo>
                  <a:pt x="449799" y="32665"/>
                  <a:pt x="445403" y="37853"/>
                  <a:pt x="442725" y="44982"/>
                </a:cubicBezTo>
                <a:cubicBezTo>
                  <a:pt x="440046" y="52109"/>
                  <a:pt x="438557" y="61296"/>
                  <a:pt x="438255" y="72532"/>
                </a:cubicBezTo>
                <a:cubicBezTo>
                  <a:pt x="443384" y="64915"/>
                  <a:pt x="449378" y="59201"/>
                  <a:pt x="456243" y="55390"/>
                </a:cubicBezTo>
                <a:cubicBezTo>
                  <a:pt x="463112" y="51581"/>
                  <a:pt x="470841" y="49676"/>
                  <a:pt x="479442" y="49676"/>
                </a:cubicBezTo>
                <a:cubicBezTo>
                  <a:pt x="495210" y="49676"/>
                  <a:pt x="508260" y="55090"/>
                  <a:pt x="518595" y="65915"/>
                </a:cubicBezTo>
                <a:cubicBezTo>
                  <a:pt x="528932" y="76741"/>
                  <a:pt x="534096" y="91393"/>
                  <a:pt x="534096" y="109875"/>
                </a:cubicBezTo>
                <a:cubicBezTo>
                  <a:pt x="534096" y="123907"/>
                  <a:pt x="531498" y="135409"/>
                  <a:pt x="526292" y="144388"/>
                </a:cubicBezTo>
                <a:cubicBezTo>
                  <a:pt x="521082" y="153366"/>
                  <a:pt x="514915" y="160308"/>
                  <a:pt x="507789" y="165206"/>
                </a:cubicBezTo>
                <a:cubicBezTo>
                  <a:pt x="500660" y="170110"/>
                  <a:pt x="490943" y="172562"/>
                  <a:pt x="478649" y="172562"/>
                </a:cubicBezTo>
                <a:cubicBezTo>
                  <a:pt x="464390" y="172562"/>
                  <a:pt x="453301" y="169300"/>
                  <a:pt x="445382" y="162773"/>
                </a:cubicBezTo>
                <a:cubicBezTo>
                  <a:pt x="437458" y="156250"/>
                  <a:pt x="431386" y="147897"/>
                  <a:pt x="427166" y="137714"/>
                </a:cubicBezTo>
                <a:cubicBezTo>
                  <a:pt x="422940" y="127525"/>
                  <a:pt x="420827" y="109796"/>
                  <a:pt x="420827" y="84527"/>
                </a:cubicBezTo>
                <a:cubicBezTo>
                  <a:pt x="420827" y="52768"/>
                  <a:pt x="426201" y="31380"/>
                  <a:pt x="436954" y="20368"/>
                </a:cubicBezTo>
                <a:cubicBezTo>
                  <a:pt x="447701" y="9352"/>
                  <a:pt x="464239" y="3848"/>
                  <a:pt x="486573" y="3848"/>
                </a:cubicBezTo>
                <a:cubicBezTo>
                  <a:pt x="500452" y="3848"/>
                  <a:pt x="508336" y="3621"/>
                  <a:pt x="510218" y="3167"/>
                </a:cubicBezTo>
                <a:cubicBezTo>
                  <a:pt x="512105" y="2718"/>
                  <a:pt x="513314" y="1662"/>
                  <a:pt x="513844" y="0"/>
                </a:cubicBezTo>
                <a:close/>
                <a:moveTo>
                  <a:pt x="512822" y="109310"/>
                </a:moveTo>
                <a:cubicBezTo>
                  <a:pt x="512822" y="96785"/>
                  <a:pt x="509862" y="86529"/>
                  <a:pt x="503940" y="78530"/>
                </a:cubicBezTo>
                <a:cubicBezTo>
                  <a:pt x="498018" y="70534"/>
                  <a:pt x="489666" y="66535"/>
                  <a:pt x="478877" y="66535"/>
                </a:cubicBezTo>
                <a:cubicBezTo>
                  <a:pt x="467638" y="66535"/>
                  <a:pt x="458961" y="70761"/>
                  <a:pt x="452852" y="79207"/>
                </a:cubicBezTo>
                <a:cubicBezTo>
                  <a:pt x="446744" y="87656"/>
                  <a:pt x="443686" y="98938"/>
                  <a:pt x="443686" y="113042"/>
                </a:cubicBezTo>
                <a:cubicBezTo>
                  <a:pt x="443686" y="127000"/>
                  <a:pt x="447064" y="137674"/>
                  <a:pt x="453814" y="145065"/>
                </a:cubicBezTo>
                <a:cubicBezTo>
                  <a:pt x="460564" y="152459"/>
                  <a:pt x="468883" y="156152"/>
                  <a:pt x="478761" y="156152"/>
                </a:cubicBezTo>
                <a:cubicBezTo>
                  <a:pt x="488874" y="156152"/>
                  <a:pt x="497078" y="151873"/>
                  <a:pt x="503378" y="143308"/>
                </a:cubicBezTo>
                <a:cubicBezTo>
                  <a:pt x="509671" y="134748"/>
                  <a:pt x="512822" y="123418"/>
                  <a:pt x="512822" y="109310"/>
                </a:cubicBezTo>
                <a:close/>
                <a:moveTo>
                  <a:pt x="558541" y="49676"/>
                </a:moveTo>
                <a:lnTo>
                  <a:pt x="578906" y="49676"/>
                </a:lnTo>
                <a:lnTo>
                  <a:pt x="578906" y="141332"/>
                </a:lnTo>
                <a:lnTo>
                  <a:pt x="635372" y="49676"/>
                </a:lnTo>
                <a:lnTo>
                  <a:pt x="657321" y="49676"/>
                </a:lnTo>
                <a:lnTo>
                  <a:pt x="657321" y="169847"/>
                </a:lnTo>
                <a:lnTo>
                  <a:pt x="636956" y="169847"/>
                </a:lnTo>
                <a:lnTo>
                  <a:pt x="636956" y="78756"/>
                </a:lnTo>
                <a:lnTo>
                  <a:pt x="580490" y="169847"/>
                </a:lnTo>
                <a:lnTo>
                  <a:pt x="558541" y="169847"/>
                </a:lnTo>
                <a:close/>
                <a:moveTo>
                  <a:pt x="687990" y="215902"/>
                </a:moveTo>
                <a:lnTo>
                  <a:pt x="687990" y="49676"/>
                </a:lnTo>
                <a:lnTo>
                  <a:pt x="706545" y="49676"/>
                </a:lnTo>
                <a:lnTo>
                  <a:pt x="706545" y="65293"/>
                </a:lnTo>
                <a:cubicBezTo>
                  <a:pt x="710921" y="59183"/>
                  <a:pt x="715861" y="54601"/>
                  <a:pt x="721372" y="51544"/>
                </a:cubicBezTo>
                <a:cubicBezTo>
                  <a:pt x="726878" y="48485"/>
                  <a:pt x="733555" y="46958"/>
                  <a:pt x="741400" y="46958"/>
                </a:cubicBezTo>
                <a:cubicBezTo>
                  <a:pt x="751655" y="46958"/>
                  <a:pt x="760713" y="49600"/>
                  <a:pt x="768557" y="54881"/>
                </a:cubicBezTo>
                <a:cubicBezTo>
                  <a:pt x="776403" y="60162"/>
                  <a:pt x="782325" y="67610"/>
                  <a:pt x="786320" y="77230"/>
                </a:cubicBezTo>
                <a:cubicBezTo>
                  <a:pt x="790320" y="86850"/>
                  <a:pt x="792318" y="97390"/>
                  <a:pt x="792318" y="108856"/>
                </a:cubicBezTo>
                <a:cubicBezTo>
                  <a:pt x="792318" y="121154"/>
                  <a:pt x="790111" y="132227"/>
                  <a:pt x="785697" y="142070"/>
                </a:cubicBezTo>
                <a:cubicBezTo>
                  <a:pt x="781284" y="151908"/>
                  <a:pt x="774872" y="159455"/>
                  <a:pt x="766462" y="164700"/>
                </a:cubicBezTo>
                <a:cubicBezTo>
                  <a:pt x="758053" y="169941"/>
                  <a:pt x="749204" y="172562"/>
                  <a:pt x="739926" y="172562"/>
                </a:cubicBezTo>
                <a:cubicBezTo>
                  <a:pt x="733137" y="172562"/>
                  <a:pt x="727047" y="171128"/>
                  <a:pt x="721654" y="168263"/>
                </a:cubicBezTo>
                <a:cubicBezTo>
                  <a:pt x="716260" y="165398"/>
                  <a:pt x="711825" y="161776"/>
                  <a:pt x="708355" y="157398"/>
                </a:cubicBezTo>
                <a:lnTo>
                  <a:pt x="708355" y="215902"/>
                </a:lnTo>
                <a:close/>
                <a:moveTo>
                  <a:pt x="706433" y="110440"/>
                </a:moveTo>
                <a:cubicBezTo>
                  <a:pt x="706433" y="125902"/>
                  <a:pt x="709565" y="137336"/>
                  <a:pt x="715825" y="144722"/>
                </a:cubicBezTo>
                <a:cubicBezTo>
                  <a:pt x="722086" y="152118"/>
                  <a:pt x="729667" y="155815"/>
                  <a:pt x="738570" y="155815"/>
                </a:cubicBezTo>
                <a:cubicBezTo>
                  <a:pt x="747621" y="155815"/>
                  <a:pt x="755375" y="151988"/>
                  <a:pt x="761823" y="144330"/>
                </a:cubicBezTo>
                <a:cubicBezTo>
                  <a:pt x="768273" y="136673"/>
                  <a:pt x="771495" y="124812"/>
                  <a:pt x="771495" y="108745"/>
                </a:cubicBezTo>
                <a:cubicBezTo>
                  <a:pt x="771495" y="93430"/>
                  <a:pt x="768346" y="81964"/>
                  <a:pt x="762049" y="74343"/>
                </a:cubicBezTo>
                <a:cubicBezTo>
                  <a:pt x="755752" y="66726"/>
                  <a:pt x="748225" y="62917"/>
                  <a:pt x="739473" y="62917"/>
                </a:cubicBezTo>
                <a:cubicBezTo>
                  <a:pt x="730798" y="62917"/>
                  <a:pt x="723122" y="66971"/>
                  <a:pt x="716448" y="75077"/>
                </a:cubicBezTo>
                <a:cubicBezTo>
                  <a:pt x="709769" y="83189"/>
                  <a:pt x="706433" y="94978"/>
                  <a:pt x="706433" y="110440"/>
                </a:cubicBezTo>
                <a:close/>
                <a:moveTo>
                  <a:pt x="816532" y="49676"/>
                </a:moveTo>
                <a:lnTo>
                  <a:pt x="836900" y="49676"/>
                </a:lnTo>
                <a:lnTo>
                  <a:pt x="836900" y="96634"/>
                </a:lnTo>
                <a:lnTo>
                  <a:pt x="862697" y="96634"/>
                </a:lnTo>
                <a:cubicBezTo>
                  <a:pt x="879524" y="96634"/>
                  <a:pt x="892481" y="99895"/>
                  <a:pt x="901571" y="106423"/>
                </a:cubicBezTo>
                <a:cubicBezTo>
                  <a:pt x="910660" y="112950"/>
                  <a:pt x="915203" y="121946"/>
                  <a:pt x="915203" y="133412"/>
                </a:cubicBezTo>
                <a:cubicBezTo>
                  <a:pt x="915203" y="143445"/>
                  <a:pt x="911416" y="152027"/>
                  <a:pt x="903832" y="159155"/>
                </a:cubicBezTo>
                <a:cubicBezTo>
                  <a:pt x="896249" y="166283"/>
                  <a:pt x="884125" y="169847"/>
                  <a:pt x="867454" y="169847"/>
                </a:cubicBezTo>
                <a:lnTo>
                  <a:pt x="816532" y="169847"/>
                </a:lnTo>
                <a:close/>
                <a:moveTo>
                  <a:pt x="836900" y="153101"/>
                </a:moveTo>
                <a:lnTo>
                  <a:pt x="858284" y="153101"/>
                </a:lnTo>
                <a:cubicBezTo>
                  <a:pt x="871186" y="153101"/>
                  <a:pt x="880392" y="151516"/>
                  <a:pt x="885899" y="148348"/>
                </a:cubicBezTo>
                <a:cubicBezTo>
                  <a:pt x="891405" y="145180"/>
                  <a:pt x="894158" y="140237"/>
                  <a:pt x="894158" y="133527"/>
                </a:cubicBezTo>
                <a:cubicBezTo>
                  <a:pt x="894158" y="128322"/>
                  <a:pt x="892121" y="123685"/>
                  <a:pt x="888045" y="119610"/>
                </a:cubicBezTo>
                <a:cubicBezTo>
                  <a:pt x="883970" y="115534"/>
                  <a:pt x="874959" y="113497"/>
                  <a:pt x="861002" y="113497"/>
                </a:cubicBezTo>
                <a:lnTo>
                  <a:pt x="836900" y="113497"/>
                </a:lnTo>
                <a:close/>
                <a:moveTo>
                  <a:pt x="1011842" y="110102"/>
                </a:moveTo>
                <a:lnTo>
                  <a:pt x="982308" y="58504"/>
                </a:lnTo>
                <a:lnTo>
                  <a:pt x="999055" y="58504"/>
                </a:lnTo>
                <a:lnTo>
                  <a:pt x="1035148" y="110102"/>
                </a:lnTo>
                <a:lnTo>
                  <a:pt x="999055" y="161701"/>
                </a:lnTo>
                <a:lnTo>
                  <a:pt x="982419" y="161701"/>
                </a:lnTo>
                <a:close/>
                <a:moveTo>
                  <a:pt x="968048" y="110102"/>
                </a:moveTo>
                <a:lnTo>
                  <a:pt x="938175" y="58504"/>
                </a:lnTo>
                <a:lnTo>
                  <a:pt x="955261" y="58504"/>
                </a:lnTo>
                <a:lnTo>
                  <a:pt x="990793" y="110102"/>
                </a:lnTo>
                <a:lnTo>
                  <a:pt x="955261" y="161701"/>
                </a:lnTo>
                <a:lnTo>
                  <a:pt x="938175" y="161701"/>
                </a:lnTo>
                <a:close/>
                <a:moveTo>
                  <a:pt x="1071811" y="169847"/>
                </a:moveTo>
                <a:lnTo>
                  <a:pt x="1071811" y="146653"/>
                </a:lnTo>
                <a:lnTo>
                  <a:pt x="1095006" y="146653"/>
                </a:lnTo>
                <a:lnTo>
                  <a:pt x="1095006" y="169847"/>
                </a:lnTo>
                <a:cubicBezTo>
                  <a:pt x="1095006" y="178372"/>
                  <a:pt x="1093501" y="185256"/>
                  <a:pt x="1090481" y="190501"/>
                </a:cubicBezTo>
                <a:cubicBezTo>
                  <a:pt x="1087463" y="195742"/>
                  <a:pt x="1082675" y="199800"/>
                  <a:pt x="1076110" y="202661"/>
                </a:cubicBezTo>
                <a:lnTo>
                  <a:pt x="1070454" y="193949"/>
                </a:lnTo>
                <a:cubicBezTo>
                  <a:pt x="1074752" y="192067"/>
                  <a:pt x="1077921" y="189295"/>
                  <a:pt x="1079962" y="185633"/>
                </a:cubicBezTo>
                <a:cubicBezTo>
                  <a:pt x="1081995" y="181976"/>
                  <a:pt x="1083125" y="176713"/>
                  <a:pt x="1083353" y="16984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153942" y="2091371"/>
            <a:ext cx="1463118" cy="212054"/>
          </a:xfrm>
          <a:custGeom>
            <a:avLst/>
            <a:gdLst/>
            <a:ahLst/>
            <a:cxnLst/>
            <a:rect l="l" t="t" r="r" b="b"/>
            <a:pathLst>
              <a:path w="1463118" h="212054">
                <a:moveTo>
                  <a:pt x="0" y="115"/>
                </a:moveTo>
                <a:lnTo>
                  <a:pt x="21949" y="115"/>
                </a:lnTo>
                <a:lnTo>
                  <a:pt x="21949" y="72759"/>
                </a:lnTo>
                <a:cubicBezTo>
                  <a:pt x="31986" y="72759"/>
                  <a:pt x="39034" y="70819"/>
                  <a:pt x="43110" y="66931"/>
                </a:cubicBezTo>
                <a:cubicBezTo>
                  <a:pt x="47186" y="63046"/>
                  <a:pt x="52392" y="53708"/>
                  <a:pt x="58727" y="38923"/>
                </a:cubicBezTo>
                <a:cubicBezTo>
                  <a:pt x="63327" y="28065"/>
                  <a:pt x="67118" y="20390"/>
                  <a:pt x="70099" y="15898"/>
                </a:cubicBezTo>
                <a:cubicBezTo>
                  <a:pt x="73080" y="11412"/>
                  <a:pt x="77321" y="7639"/>
                  <a:pt x="82829" y="4582"/>
                </a:cubicBezTo>
                <a:cubicBezTo>
                  <a:pt x="88334" y="1526"/>
                  <a:pt x="94407" y="0"/>
                  <a:pt x="101045" y="0"/>
                </a:cubicBezTo>
                <a:cubicBezTo>
                  <a:pt x="109494" y="0"/>
                  <a:pt x="113947" y="76"/>
                  <a:pt x="114400" y="227"/>
                </a:cubicBezTo>
                <a:lnTo>
                  <a:pt x="114400" y="19238"/>
                </a:lnTo>
                <a:cubicBezTo>
                  <a:pt x="113645" y="19238"/>
                  <a:pt x="112173" y="19199"/>
                  <a:pt x="109984" y="19123"/>
                </a:cubicBezTo>
                <a:cubicBezTo>
                  <a:pt x="107571" y="19047"/>
                  <a:pt x="106099" y="19008"/>
                  <a:pt x="105570" y="19008"/>
                </a:cubicBezTo>
                <a:cubicBezTo>
                  <a:pt x="98557" y="19008"/>
                  <a:pt x="93355" y="20707"/>
                  <a:pt x="89957" y="24102"/>
                </a:cubicBezTo>
                <a:cubicBezTo>
                  <a:pt x="86487" y="27496"/>
                  <a:pt x="82529" y="34736"/>
                  <a:pt x="78077" y="45828"/>
                </a:cubicBezTo>
                <a:cubicBezTo>
                  <a:pt x="72493" y="59857"/>
                  <a:pt x="67781" y="68706"/>
                  <a:pt x="63933" y="72363"/>
                </a:cubicBezTo>
                <a:cubicBezTo>
                  <a:pt x="60084" y="76021"/>
                  <a:pt x="55484" y="78948"/>
                  <a:pt x="50127" y="81132"/>
                </a:cubicBezTo>
                <a:cubicBezTo>
                  <a:pt x="60841" y="84074"/>
                  <a:pt x="71399" y="93959"/>
                  <a:pt x="81807" y="110779"/>
                </a:cubicBezTo>
                <a:lnTo>
                  <a:pt x="115986" y="165999"/>
                </a:lnTo>
                <a:lnTo>
                  <a:pt x="88710" y="165999"/>
                </a:lnTo>
                <a:lnTo>
                  <a:pt x="60992" y="120964"/>
                </a:lnTo>
                <a:cubicBezTo>
                  <a:pt x="53371" y="108519"/>
                  <a:pt x="46997" y="99975"/>
                  <a:pt x="41864" y="95331"/>
                </a:cubicBezTo>
                <a:cubicBezTo>
                  <a:pt x="36735" y="90694"/>
                  <a:pt x="30096" y="88373"/>
                  <a:pt x="21949" y="88373"/>
                </a:cubicBezTo>
                <a:lnTo>
                  <a:pt x="21949" y="165999"/>
                </a:lnTo>
                <a:lnTo>
                  <a:pt x="0" y="165999"/>
                </a:lnTo>
                <a:close/>
                <a:moveTo>
                  <a:pt x="132052" y="212054"/>
                </a:moveTo>
                <a:lnTo>
                  <a:pt x="132052" y="45828"/>
                </a:lnTo>
                <a:lnTo>
                  <a:pt x="150606" y="45828"/>
                </a:lnTo>
                <a:lnTo>
                  <a:pt x="150606" y="61445"/>
                </a:lnTo>
                <a:cubicBezTo>
                  <a:pt x="154981" y="55335"/>
                  <a:pt x="159923" y="50753"/>
                  <a:pt x="165434" y="47696"/>
                </a:cubicBezTo>
                <a:cubicBezTo>
                  <a:pt x="170940" y="44637"/>
                  <a:pt x="177614" y="43110"/>
                  <a:pt x="185462" y="43110"/>
                </a:cubicBezTo>
                <a:cubicBezTo>
                  <a:pt x="195717" y="43110"/>
                  <a:pt x="204775" y="45752"/>
                  <a:pt x="212620" y="51033"/>
                </a:cubicBezTo>
                <a:cubicBezTo>
                  <a:pt x="220464" y="56314"/>
                  <a:pt x="226387" y="63762"/>
                  <a:pt x="230382" y="73382"/>
                </a:cubicBezTo>
                <a:cubicBezTo>
                  <a:pt x="234382" y="83002"/>
                  <a:pt x="236380" y="93542"/>
                  <a:pt x="236380" y="105008"/>
                </a:cubicBezTo>
                <a:cubicBezTo>
                  <a:pt x="236380" y="117306"/>
                  <a:pt x="234173" y="128379"/>
                  <a:pt x="229759" y="138222"/>
                </a:cubicBezTo>
                <a:cubicBezTo>
                  <a:pt x="225346" y="148060"/>
                  <a:pt x="218934" y="155607"/>
                  <a:pt x="210524" y="160852"/>
                </a:cubicBezTo>
                <a:cubicBezTo>
                  <a:pt x="202115" y="166093"/>
                  <a:pt x="193266" y="168714"/>
                  <a:pt x="183989" y="168714"/>
                </a:cubicBezTo>
                <a:cubicBezTo>
                  <a:pt x="177200" y="168714"/>
                  <a:pt x="171109" y="167280"/>
                  <a:pt x="165715" y="164415"/>
                </a:cubicBezTo>
                <a:cubicBezTo>
                  <a:pt x="160322" y="161550"/>
                  <a:pt x="155888" y="157928"/>
                  <a:pt x="152417" y="153550"/>
                </a:cubicBezTo>
                <a:lnTo>
                  <a:pt x="152417" y="212054"/>
                </a:lnTo>
                <a:close/>
                <a:moveTo>
                  <a:pt x="150495" y="106592"/>
                </a:moveTo>
                <a:cubicBezTo>
                  <a:pt x="150495" y="122054"/>
                  <a:pt x="153627" y="133488"/>
                  <a:pt x="159887" y="140874"/>
                </a:cubicBezTo>
                <a:cubicBezTo>
                  <a:pt x="166148" y="148270"/>
                  <a:pt x="173729" y="151967"/>
                  <a:pt x="182631" y="151967"/>
                </a:cubicBezTo>
                <a:cubicBezTo>
                  <a:pt x="191682" y="151967"/>
                  <a:pt x="199437" y="148140"/>
                  <a:pt x="205884" y="140482"/>
                </a:cubicBezTo>
                <a:cubicBezTo>
                  <a:pt x="212335" y="132825"/>
                  <a:pt x="215557" y="120964"/>
                  <a:pt x="215557" y="104897"/>
                </a:cubicBezTo>
                <a:cubicBezTo>
                  <a:pt x="215557" y="89582"/>
                  <a:pt x="212408" y="78116"/>
                  <a:pt x="206111" y="70495"/>
                </a:cubicBezTo>
                <a:cubicBezTo>
                  <a:pt x="199811" y="62878"/>
                  <a:pt x="192287" y="59069"/>
                  <a:pt x="183536" y="59069"/>
                </a:cubicBezTo>
                <a:cubicBezTo>
                  <a:pt x="174859" y="59069"/>
                  <a:pt x="167184" y="63123"/>
                  <a:pt x="160510" y="71229"/>
                </a:cubicBezTo>
                <a:cubicBezTo>
                  <a:pt x="153831" y="79341"/>
                  <a:pt x="150495" y="91130"/>
                  <a:pt x="150495" y="106592"/>
                </a:cubicBezTo>
                <a:close/>
                <a:moveTo>
                  <a:pt x="339350" y="151178"/>
                </a:moveTo>
                <a:cubicBezTo>
                  <a:pt x="331809" y="157590"/>
                  <a:pt x="324544" y="162115"/>
                  <a:pt x="317567" y="164754"/>
                </a:cubicBezTo>
                <a:cubicBezTo>
                  <a:pt x="310590" y="167396"/>
                  <a:pt x="303102" y="168714"/>
                  <a:pt x="295107" y="168714"/>
                </a:cubicBezTo>
                <a:cubicBezTo>
                  <a:pt x="281902" y="168714"/>
                  <a:pt x="271758" y="165488"/>
                  <a:pt x="264668" y="159037"/>
                </a:cubicBezTo>
                <a:cubicBezTo>
                  <a:pt x="257576" y="152589"/>
                  <a:pt x="254031" y="144349"/>
                  <a:pt x="254031" y="134316"/>
                </a:cubicBezTo>
                <a:cubicBezTo>
                  <a:pt x="254031" y="128434"/>
                  <a:pt x="255370" y="123059"/>
                  <a:pt x="258048" y="118187"/>
                </a:cubicBezTo>
                <a:cubicBezTo>
                  <a:pt x="260727" y="113325"/>
                  <a:pt x="264236" y="109418"/>
                  <a:pt x="268571" y="106477"/>
                </a:cubicBezTo>
                <a:cubicBezTo>
                  <a:pt x="272910" y="103535"/>
                  <a:pt x="277795" y="101311"/>
                  <a:pt x="283227" y="99803"/>
                </a:cubicBezTo>
                <a:cubicBezTo>
                  <a:pt x="287223" y="98747"/>
                  <a:pt x="293259" y="97729"/>
                  <a:pt x="301328" y="96746"/>
                </a:cubicBezTo>
                <a:cubicBezTo>
                  <a:pt x="317776" y="94784"/>
                  <a:pt x="329883" y="92448"/>
                  <a:pt x="337651" y="89733"/>
                </a:cubicBezTo>
                <a:cubicBezTo>
                  <a:pt x="337731" y="86944"/>
                  <a:pt x="337767" y="85169"/>
                  <a:pt x="337767" y="84417"/>
                </a:cubicBezTo>
                <a:cubicBezTo>
                  <a:pt x="337767" y="76115"/>
                  <a:pt x="335844" y="70271"/>
                  <a:pt x="331996" y="66873"/>
                </a:cubicBezTo>
                <a:cubicBezTo>
                  <a:pt x="326787" y="62277"/>
                  <a:pt x="319057" y="59972"/>
                  <a:pt x="308801" y="59972"/>
                </a:cubicBezTo>
                <a:cubicBezTo>
                  <a:pt x="299221" y="59972"/>
                  <a:pt x="292147" y="61649"/>
                  <a:pt x="287583" y="65009"/>
                </a:cubicBezTo>
                <a:cubicBezTo>
                  <a:pt x="283018" y="68368"/>
                  <a:pt x="279642" y="74308"/>
                  <a:pt x="277456" y="82829"/>
                </a:cubicBezTo>
                <a:lnTo>
                  <a:pt x="257541" y="80118"/>
                </a:lnTo>
                <a:cubicBezTo>
                  <a:pt x="259348" y="71593"/>
                  <a:pt x="262329" y="64706"/>
                  <a:pt x="266480" y="59465"/>
                </a:cubicBezTo>
                <a:cubicBezTo>
                  <a:pt x="270627" y="54222"/>
                  <a:pt x="276624" y="50184"/>
                  <a:pt x="284472" y="47354"/>
                </a:cubicBezTo>
                <a:cubicBezTo>
                  <a:pt x="292316" y="44525"/>
                  <a:pt x="301407" y="43110"/>
                  <a:pt x="311742" y="43110"/>
                </a:cubicBezTo>
                <a:cubicBezTo>
                  <a:pt x="321999" y="43110"/>
                  <a:pt x="330340" y="44319"/>
                  <a:pt x="336752" y="46732"/>
                </a:cubicBezTo>
                <a:cubicBezTo>
                  <a:pt x="343160" y="49147"/>
                  <a:pt x="347876" y="52181"/>
                  <a:pt x="350892" y="55839"/>
                </a:cubicBezTo>
                <a:cubicBezTo>
                  <a:pt x="353912" y="59501"/>
                  <a:pt x="356022" y="64123"/>
                  <a:pt x="357228" y="69702"/>
                </a:cubicBezTo>
                <a:cubicBezTo>
                  <a:pt x="357905" y="73174"/>
                  <a:pt x="358247" y="79433"/>
                  <a:pt x="358247" y="88488"/>
                </a:cubicBezTo>
                <a:lnTo>
                  <a:pt x="358247" y="115646"/>
                </a:lnTo>
                <a:cubicBezTo>
                  <a:pt x="358247" y="134582"/>
                  <a:pt x="358683" y="146559"/>
                  <a:pt x="359550" y="151574"/>
                </a:cubicBezTo>
                <a:cubicBezTo>
                  <a:pt x="360417" y="156589"/>
                  <a:pt x="362136" y="161401"/>
                  <a:pt x="364698" y="165999"/>
                </a:cubicBezTo>
                <a:lnTo>
                  <a:pt x="343422" y="165999"/>
                </a:lnTo>
                <a:cubicBezTo>
                  <a:pt x="341309" y="161776"/>
                  <a:pt x="339953" y="156833"/>
                  <a:pt x="339350" y="151178"/>
                </a:cubicBezTo>
                <a:close/>
                <a:moveTo>
                  <a:pt x="337651" y="105689"/>
                </a:moveTo>
                <a:cubicBezTo>
                  <a:pt x="330261" y="108705"/>
                  <a:pt x="319169" y="111268"/>
                  <a:pt x="304387" y="113382"/>
                </a:cubicBezTo>
                <a:cubicBezTo>
                  <a:pt x="296014" y="114588"/>
                  <a:pt x="290092" y="115948"/>
                  <a:pt x="286622" y="117457"/>
                </a:cubicBezTo>
                <a:cubicBezTo>
                  <a:pt x="283148" y="118966"/>
                  <a:pt x="280472" y="121172"/>
                  <a:pt x="278586" y="124077"/>
                </a:cubicBezTo>
                <a:cubicBezTo>
                  <a:pt x="276704" y="126980"/>
                  <a:pt x="275757" y="130204"/>
                  <a:pt x="275757" y="133751"/>
                </a:cubicBezTo>
                <a:cubicBezTo>
                  <a:pt x="275757" y="139183"/>
                  <a:pt x="277813" y="143708"/>
                  <a:pt x="281928" y="147330"/>
                </a:cubicBezTo>
                <a:cubicBezTo>
                  <a:pt x="286035" y="150952"/>
                  <a:pt x="292051" y="152762"/>
                  <a:pt x="299975" y="152762"/>
                </a:cubicBezTo>
                <a:cubicBezTo>
                  <a:pt x="307817" y="152762"/>
                  <a:pt x="314799" y="151045"/>
                  <a:pt x="320907" y="147610"/>
                </a:cubicBezTo>
                <a:cubicBezTo>
                  <a:pt x="327020" y="144180"/>
                  <a:pt x="331506" y="139485"/>
                  <a:pt x="334372" y="133524"/>
                </a:cubicBezTo>
                <a:cubicBezTo>
                  <a:pt x="336557" y="128922"/>
                  <a:pt x="337651" y="122133"/>
                  <a:pt x="337651" y="113158"/>
                </a:cubicBezTo>
                <a:close/>
                <a:moveTo>
                  <a:pt x="468234" y="121982"/>
                </a:moveTo>
                <a:lnTo>
                  <a:pt x="488261" y="124586"/>
                </a:lnTo>
                <a:cubicBezTo>
                  <a:pt x="486076" y="138390"/>
                  <a:pt x="480474" y="149194"/>
                  <a:pt x="471463" y="157004"/>
                </a:cubicBezTo>
                <a:cubicBezTo>
                  <a:pt x="462445" y="164807"/>
                  <a:pt x="451372" y="168714"/>
                  <a:pt x="438247" y="168714"/>
                </a:cubicBezTo>
                <a:cubicBezTo>
                  <a:pt x="421805" y="168714"/>
                  <a:pt x="408586" y="163340"/>
                  <a:pt x="398589" y="152589"/>
                </a:cubicBezTo>
                <a:cubicBezTo>
                  <a:pt x="388591" y="141840"/>
                  <a:pt x="383595" y="126432"/>
                  <a:pt x="383595" y="106365"/>
                </a:cubicBezTo>
                <a:cubicBezTo>
                  <a:pt x="383595" y="93394"/>
                  <a:pt x="385744" y="82040"/>
                  <a:pt x="390043" y="72306"/>
                </a:cubicBezTo>
                <a:cubicBezTo>
                  <a:pt x="394340" y="62575"/>
                  <a:pt x="400886" y="55278"/>
                  <a:pt x="409677" y="50411"/>
                </a:cubicBezTo>
                <a:cubicBezTo>
                  <a:pt x="418460" y="45543"/>
                  <a:pt x="428026" y="43110"/>
                  <a:pt x="438361" y="43110"/>
                </a:cubicBezTo>
                <a:cubicBezTo>
                  <a:pt x="451412" y="43110"/>
                  <a:pt x="462086" y="46411"/>
                  <a:pt x="470387" y="53010"/>
                </a:cubicBezTo>
                <a:cubicBezTo>
                  <a:pt x="478681" y="59616"/>
                  <a:pt x="483998" y="68986"/>
                  <a:pt x="486339" y="81132"/>
                </a:cubicBezTo>
                <a:lnTo>
                  <a:pt x="466535" y="84186"/>
                </a:lnTo>
                <a:cubicBezTo>
                  <a:pt x="464649" y="76118"/>
                  <a:pt x="461315" y="70045"/>
                  <a:pt x="456523" y="65974"/>
                </a:cubicBezTo>
                <a:cubicBezTo>
                  <a:pt x="451732" y="61898"/>
                  <a:pt x="445943" y="59860"/>
                  <a:pt x="439154" y="59860"/>
                </a:cubicBezTo>
                <a:cubicBezTo>
                  <a:pt x="428893" y="59860"/>
                  <a:pt x="420556" y="63539"/>
                  <a:pt x="414145" y="70891"/>
                </a:cubicBezTo>
                <a:cubicBezTo>
                  <a:pt x="407732" y="78246"/>
                  <a:pt x="404526" y="89884"/>
                  <a:pt x="404526" y="105803"/>
                </a:cubicBezTo>
                <a:cubicBezTo>
                  <a:pt x="404526" y="121943"/>
                  <a:pt x="407618" y="133675"/>
                  <a:pt x="413806" y="140994"/>
                </a:cubicBezTo>
                <a:cubicBezTo>
                  <a:pt x="419994" y="148309"/>
                  <a:pt x="428065" y="151967"/>
                  <a:pt x="438023" y="151967"/>
                </a:cubicBezTo>
                <a:cubicBezTo>
                  <a:pt x="446019" y="151967"/>
                  <a:pt x="452697" y="149514"/>
                  <a:pt x="458050" y="144612"/>
                </a:cubicBezTo>
                <a:cubicBezTo>
                  <a:pt x="463406" y="139713"/>
                  <a:pt x="466802" y="132166"/>
                  <a:pt x="468234" y="121982"/>
                </a:cubicBezTo>
                <a:close/>
                <a:moveTo>
                  <a:pt x="505805" y="45828"/>
                </a:moveTo>
                <a:lnTo>
                  <a:pt x="526169" y="45828"/>
                </a:lnTo>
                <a:lnTo>
                  <a:pt x="526169" y="95847"/>
                </a:lnTo>
                <a:lnTo>
                  <a:pt x="582636" y="95847"/>
                </a:lnTo>
                <a:lnTo>
                  <a:pt x="582636" y="45828"/>
                </a:lnTo>
                <a:lnTo>
                  <a:pt x="603000" y="45828"/>
                </a:lnTo>
                <a:lnTo>
                  <a:pt x="603000" y="165999"/>
                </a:lnTo>
                <a:lnTo>
                  <a:pt x="582636" y="165999"/>
                </a:lnTo>
                <a:lnTo>
                  <a:pt x="582636" y="112704"/>
                </a:lnTo>
                <a:lnTo>
                  <a:pt x="526169" y="112704"/>
                </a:lnTo>
                <a:lnTo>
                  <a:pt x="526169" y="165999"/>
                </a:lnTo>
                <a:lnTo>
                  <a:pt x="505805" y="165999"/>
                </a:lnTo>
                <a:close/>
                <a:moveTo>
                  <a:pt x="626087" y="105915"/>
                </a:moveTo>
                <a:cubicBezTo>
                  <a:pt x="626087" y="83660"/>
                  <a:pt x="632276" y="67179"/>
                  <a:pt x="644645" y="56465"/>
                </a:cubicBezTo>
                <a:cubicBezTo>
                  <a:pt x="654982" y="47563"/>
                  <a:pt x="667573" y="43110"/>
                  <a:pt x="682439" y="43110"/>
                </a:cubicBezTo>
                <a:cubicBezTo>
                  <a:pt x="698955" y="43110"/>
                  <a:pt x="712459" y="48524"/>
                  <a:pt x="722946" y="59350"/>
                </a:cubicBezTo>
                <a:cubicBezTo>
                  <a:pt x="733432" y="70179"/>
                  <a:pt x="738674" y="85133"/>
                  <a:pt x="738674" y="104220"/>
                </a:cubicBezTo>
                <a:cubicBezTo>
                  <a:pt x="738674" y="119682"/>
                  <a:pt x="736355" y="131846"/>
                  <a:pt x="731715" y="140709"/>
                </a:cubicBezTo>
                <a:cubicBezTo>
                  <a:pt x="727078" y="149573"/>
                  <a:pt x="720324" y="156460"/>
                  <a:pt x="711460" y="161358"/>
                </a:cubicBezTo>
                <a:cubicBezTo>
                  <a:pt x="702599" y="166262"/>
                  <a:pt x="692921" y="168714"/>
                  <a:pt x="682439" y="168714"/>
                </a:cubicBezTo>
                <a:cubicBezTo>
                  <a:pt x="665615" y="168714"/>
                  <a:pt x="652018" y="163320"/>
                  <a:pt x="641646" y="152536"/>
                </a:cubicBezTo>
                <a:cubicBezTo>
                  <a:pt x="631271" y="141746"/>
                  <a:pt x="626087" y="126209"/>
                  <a:pt x="626087" y="105915"/>
                </a:cubicBezTo>
                <a:close/>
                <a:moveTo>
                  <a:pt x="647021" y="105915"/>
                </a:moveTo>
                <a:cubicBezTo>
                  <a:pt x="647021" y="121305"/>
                  <a:pt x="650376" y="132825"/>
                  <a:pt x="657095" y="140482"/>
                </a:cubicBezTo>
                <a:cubicBezTo>
                  <a:pt x="663804" y="148140"/>
                  <a:pt x="672253" y="151967"/>
                  <a:pt x="682439" y="151967"/>
                </a:cubicBezTo>
                <a:cubicBezTo>
                  <a:pt x="692547" y="151967"/>
                  <a:pt x="700960" y="148121"/>
                  <a:pt x="707671" y="140425"/>
                </a:cubicBezTo>
                <a:cubicBezTo>
                  <a:pt x="714384" y="132731"/>
                  <a:pt x="717740" y="120999"/>
                  <a:pt x="717740" y="105234"/>
                </a:cubicBezTo>
                <a:cubicBezTo>
                  <a:pt x="717740" y="90374"/>
                  <a:pt x="714362" y="79113"/>
                  <a:pt x="707612" y="71456"/>
                </a:cubicBezTo>
                <a:cubicBezTo>
                  <a:pt x="700862" y="63802"/>
                  <a:pt x="692472" y="59972"/>
                  <a:pt x="682439" y="59972"/>
                </a:cubicBezTo>
                <a:cubicBezTo>
                  <a:pt x="672253" y="59972"/>
                  <a:pt x="663804" y="63780"/>
                  <a:pt x="657095" y="71399"/>
                </a:cubicBezTo>
                <a:cubicBezTo>
                  <a:pt x="650376" y="79019"/>
                  <a:pt x="647021" y="90525"/>
                  <a:pt x="647021" y="105915"/>
                </a:cubicBezTo>
                <a:close/>
                <a:moveTo>
                  <a:pt x="858540" y="45828"/>
                </a:moveTo>
                <a:lnTo>
                  <a:pt x="858540" y="165999"/>
                </a:lnTo>
                <a:lnTo>
                  <a:pt x="838285" y="165999"/>
                </a:lnTo>
                <a:lnTo>
                  <a:pt x="838285" y="119153"/>
                </a:lnTo>
                <a:lnTo>
                  <a:pt x="826518" y="119153"/>
                </a:lnTo>
                <a:cubicBezTo>
                  <a:pt x="819350" y="119153"/>
                  <a:pt x="814014" y="120078"/>
                  <a:pt x="810508" y="121925"/>
                </a:cubicBezTo>
                <a:cubicBezTo>
                  <a:pt x="806998" y="123772"/>
                  <a:pt x="801886" y="129711"/>
                  <a:pt x="795175" y="139748"/>
                </a:cubicBezTo>
                <a:lnTo>
                  <a:pt x="777405" y="165999"/>
                </a:lnTo>
                <a:lnTo>
                  <a:pt x="752173" y="165999"/>
                </a:lnTo>
                <a:lnTo>
                  <a:pt x="774126" y="133635"/>
                </a:lnTo>
                <a:cubicBezTo>
                  <a:pt x="780841" y="123757"/>
                  <a:pt x="787518" y="118173"/>
                  <a:pt x="794157" y="116892"/>
                </a:cubicBezTo>
                <a:cubicBezTo>
                  <a:pt x="782537" y="115304"/>
                  <a:pt x="773918" y="111117"/>
                  <a:pt x="768302" y="104332"/>
                </a:cubicBezTo>
                <a:cubicBezTo>
                  <a:pt x="762679" y="97542"/>
                  <a:pt x="759870" y="89730"/>
                  <a:pt x="759870" y="80906"/>
                </a:cubicBezTo>
                <a:cubicBezTo>
                  <a:pt x="759870" y="70499"/>
                  <a:pt x="763546" y="62046"/>
                  <a:pt x="770904" y="55558"/>
                </a:cubicBezTo>
                <a:cubicBezTo>
                  <a:pt x="778259" y="49071"/>
                  <a:pt x="788915" y="45828"/>
                  <a:pt x="802869" y="45828"/>
                </a:cubicBezTo>
                <a:close/>
                <a:moveTo>
                  <a:pt x="838285" y="62687"/>
                </a:moveTo>
                <a:lnTo>
                  <a:pt x="809320" y="62687"/>
                </a:lnTo>
                <a:cubicBezTo>
                  <a:pt x="797171" y="62687"/>
                  <a:pt x="789347" y="64573"/>
                  <a:pt x="785837" y="68346"/>
                </a:cubicBezTo>
                <a:cubicBezTo>
                  <a:pt x="782330" y="72122"/>
                  <a:pt x="780574" y="76533"/>
                  <a:pt x="780574" y="81587"/>
                </a:cubicBezTo>
                <a:cubicBezTo>
                  <a:pt x="780574" y="88750"/>
                  <a:pt x="783158" y="94014"/>
                  <a:pt x="788328" y="97372"/>
                </a:cubicBezTo>
                <a:cubicBezTo>
                  <a:pt x="793498" y="100727"/>
                  <a:pt x="802642" y="102405"/>
                  <a:pt x="815767" y="102405"/>
                </a:cubicBezTo>
                <a:lnTo>
                  <a:pt x="838285" y="102405"/>
                </a:lnTo>
                <a:close/>
                <a:moveTo>
                  <a:pt x="889435" y="212054"/>
                </a:moveTo>
                <a:lnTo>
                  <a:pt x="889435" y="45828"/>
                </a:lnTo>
                <a:lnTo>
                  <a:pt x="907989" y="45828"/>
                </a:lnTo>
                <a:lnTo>
                  <a:pt x="907989" y="61445"/>
                </a:lnTo>
                <a:cubicBezTo>
                  <a:pt x="912367" y="55335"/>
                  <a:pt x="917309" y="50753"/>
                  <a:pt x="922816" y="47696"/>
                </a:cubicBezTo>
                <a:cubicBezTo>
                  <a:pt x="928322" y="44637"/>
                  <a:pt x="934999" y="43110"/>
                  <a:pt x="942845" y="43110"/>
                </a:cubicBezTo>
                <a:cubicBezTo>
                  <a:pt x="953104" y="43110"/>
                  <a:pt x="962157" y="45752"/>
                  <a:pt x="970002" y="51033"/>
                </a:cubicBezTo>
                <a:cubicBezTo>
                  <a:pt x="977847" y="56314"/>
                  <a:pt x="983769" y="63762"/>
                  <a:pt x="987768" y="73382"/>
                </a:cubicBezTo>
                <a:cubicBezTo>
                  <a:pt x="991765" y="83002"/>
                  <a:pt x="993762" y="93542"/>
                  <a:pt x="993762" y="105008"/>
                </a:cubicBezTo>
                <a:cubicBezTo>
                  <a:pt x="993762" y="117306"/>
                  <a:pt x="991556" y="128379"/>
                  <a:pt x="987142" y="138222"/>
                </a:cubicBezTo>
                <a:cubicBezTo>
                  <a:pt x="982729" y="148060"/>
                  <a:pt x="976317" y="155607"/>
                  <a:pt x="967911" y="160852"/>
                </a:cubicBezTo>
                <a:cubicBezTo>
                  <a:pt x="959498" y="166093"/>
                  <a:pt x="950653" y="168714"/>
                  <a:pt x="941371" y="168714"/>
                </a:cubicBezTo>
                <a:cubicBezTo>
                  <a:pt x="934582" y="168714"/>
                  <a:pt x="928491" y="167280"/>
                  <a:pt x="923099" y="164415"/>
                </a:cubicBezTo>
                <a:cubicBezTo>
                  <a:pt x="917705" y="161550"/>
                  <a:pt x="913270" y="157928"/>
                  <a:pt x="909803" y="153550"/>
                </a:cubicBezTo>
                <a:lnTo>
                  <a:pt x="909803" y="212054"/>
                </a:lnTo>
                <a:close/>
                <a:moveTo>
                  <a:pt x="907878" y="106592"/>
                </a:moveTo>
                <a:cubicBezTo>
                  <a:pt x="907878" y="122054"/>
                  <a:pt x="911009" y="133488"/>
                  <a:pt x="917269" y="140874"/>
                </a:cubicBezTo>
                <a:cubicBezTo>
                  <a:pt x="923530" y="148270"/>
                  <a:pt x="931112" y="151967"/>
                  <a:pt x="940015" y="151967"/>
                </a:cubicBezTo>
                <a:cubicBezTo>
                  <a:pt x="949065" y="151967"/>
                  <a:pt x="956820" y="148140"/>
                  <a:pt x="963267" y="140482"/>
                </a:cubicBezTo>
                <a:cubicBezTo>
                  <a:pt x="969717" y="132825"/>
                  <a:pt x="972940" y="120964"/>
                  <a:pt x="972940" y="104897"/>
                </a:cubicBezTo>
                <a:cubicBezTo>
                  <a:pt x="972940" y="89582"/>
                  <a:pt x="969790" y="78116"/>
                  <a:pt x="963498" y="70495"/>
                </a:cubicBezTo>
                <a:cubicBezTo>
                  <a:pt x="957196" y="62878"/>
                  <a:pt x="949674" y="59069"/>
                  <a:pt x="940921" y="59069"/>
                </a:cubicBezTo>
                <a:cubicBezTo>
                  <a:pt x="932242" y="59069"/>
                  <a:pt x="924567" y="63123"/>
                  <a:pt x="917893" y="71229"/>
                </a:cubicBezTo>
                <a:cubicBezTo>
                  <a:pt x="911218" y="79341"/>
                  <a:pt x="907878" y="91130"/>
                  <a:pt x="907878" y="106592"/>
                </a:cubicBezTo>
                <a:close/>
                <a:moveTo>
                  <a:pt x="1096737" y="121982"/>
                </a:moveTo>
                <a:lnTo>
                  <a:pt x="1116763" y="124586"/>
                </a:lnTo>
                <a:cubicBezTo>
                  <a:pt x="1114579" y="138390"/>
                  <a:pt x="1108977" y="149194"/>
                  <a:pt x="1099962" y="157004"/>
                </a:cubicBezTo>
                <a:cubicBezTo>
                  <a:pt x="1090944" y="164807"/>
                  <a:pt x="1079875" y="168714"/>
                  <a:pt x="1066748" y="168714"/>
                </a:cubicBezTo>
                <a:cubicBezTo>
                  <a:pt x="1050304" y="168714"/>
                  <a:pt x="1037085" y="163340"/>
                  <a:pt x="1027091" y="152589"/>
                </a:cubicBezTo>
                <a:cubicBezTo>
                  <a:pt x="1017094" y="141840"/>
                  <a:pt x="1012094" y="126432"/>
                  <a:pt x="1012094" y="106365"/>
                </a:cubicBezTo>
                <a:cubicBezTo>
                  <a:pt x="1012094" y="93394"/>
                  <a:pt x="1014243" y="82040"/>
                  <a:pt x="1018542" y="72306"/>
                </a:cubicBezTo>
                <a:cubicBezTo>
                  <a:pt x="1022839" y="62575"/>
                  <a:pt x="1029389" y="55278"/>
                  <a:pt x="1038176" y="50411"/>
                </a:cubicBezTo>
                <a:cubicBezTo>
                  <a:pt x="1046963" y="45543"/>
                  <a:pt x="1056528" y="43110"/>
                  <a:pt x="1066864" y="43110"/>
                </a:cubicBezTo>
                <a:cubicBezTo>
                  <a:pt x="1079911" y="43110"/>
                  <a:pt x="1090588" y="46411"/>
                  <a:pt x="1098885" y="53010"/>
                </a:cubicBezTo>
                <a:cubicBezTo>
                  <a:pt x="1107183" y="59616"/>
                  <a:pt x="1112498" y="68986"/>
                  <a:pt x="1114838" y="81132"/>
                </a:cubicBezTo>
                <a:lnTo>
                  <a:pt x="1095034" y="84186"/>
                </a:lnTo>
                <a:cubicBezTo>
                  <a:pt x="1093152" y="76118"/>
                  <a:pt x="1089818" y="70045"/>
                  <a:pt x="1085022" y="65974"/>
                </a:cubicBezTo>
                <a:cubicBezTo>
                  <a:pt x="1080231" y="61898"/>
                  <a:pt x="1074442" y="59860"/>
                  <a:pt x="1067652" y="59860"/>
                </a:cubicBezTo>
                <a:cubicBezTo>
                  <a:pt x="1057396" y="59860"/>
                  <a:pt x="1049054" y="63539"/>
                  <a:pt x="1042644" y="70891"/>
                </a:cubicBezTo>
                <a:cubicBezTo>
                  <a:pt x="1036235" y="78246"/>
                  <a:pt x="1033027" y="89884"/>
                  <a:pt x="1033027" y="105803"/>
                </a:cubicBezTo>
                <a:cubicBezTo>
                  <a:pt x="1033027" y="121943"/>
                  <a:pt x="1036120" y="133675"/>
                  <a:pt x="1042304" y="140994"/>
                </a:cubicBezTo>
                <a:cubicBezTo>
                  <a:pt x="1048493" y="148309"/>
                  <a:pt x="1056564" y="151967"/>
                  <a:pt x="1066522" y="151967"/>
                </a:cubicBezTo>
                <a:cubicBezTo>
                  <a:pt x="1074518" y="151967"/>
                  <a:pt x="1081196" y="149514"/>
                  <a:pt x="1086553" y="144612"/>
                </a:cubicBezTo>
                <a:cubicBezTo>
                  <a:pt x="1091905" y="139713"/>
                  <a:pt x="1095300" y="132166"/>
                  <a:pt x="1096737" y="121982"/>
                </a:cubicBezTo>
                <a:close/>
                <a:moveTo>
                  <a:pt x="1134076" y="45828"/>
                </a:moveTo>
                <a:lnTo>
                  <a:pt x="1154444" y="45828"/>
                </a:lnTo>
                <a:lnTo>
                  <a:pt x="1154444" y="97768"/>
                </a:lnTo>
                <a:cubicBezTo>
                  <a:pt x="1160935" y="97768"/>
                  <a:pt x="1165479" y="96523"/>
                  <a:pt x="1168081" y="94032"/>
                </a:cubicBezTo>
                <a:cubicBezTo>
                  <a:pt x="1170685" y="91544"/>
                  <a:pt x="1174512" y="84297"/>
                  <a:pt x="1179566" y="72306"/>
                </a:cubicBezTo>
                <a:cubicBezTo>
                  <a:pt x="1183566" y="62801"/>
                  <a:pt x="1186805" y="56542"/>
                  <a:pt x="1189297" y="53524"/>
                </a:cubicBezTo>
                <a:cubicBezTo>
                  <a:pt x="1191788" y="50504"/>
                  <a:pt x="1194656" y="48471"/>
                  <a:pt x="1197897" y="47412"/>
                </a:cubicBezTo>
                <a:cubicBezTo>
                  <a:pt x="1201141" y="46357"/>
                  <a:pt x="1206342" y="45828"/>
                  <a:pt x="1213509" y="45828"/>
                </a:cubicBezTo>
                <a:lnTo>
                  <a:pt x="1217585" y="45828"/>
                </a:lnTo>
                <a:lnTo>
                  <a:pt x="1217585" y="62687"/>
                </a:lnTo>
                <a:lnTo>
                  <a:pt x="1211930" y="62575"/>
                </a:lnTo>
                <a:cubicBezTo>
                  <a:pt x="1206577" y="62575"/>
                  <a:pt x="1203143" y="63366"/>
                  <a:pt x="1201630" y="64952"/>
                </a:cubicBezTo>
                <a:cubicBezTo>
                  <a:pt x="1200046" y="66610"/>
                  <a:pt x="1197631" y="71553"/>
                  <a:pt x="1194390" y="79776"/>
                </a:cubicBezTo>
                <a:cubicBezTo>
                  <a:pt x="1191295" y="87623"/>
                  <a:pt x="1188469" y="93049"/>
                  <a:pt x="1185905" y="96069"/>
                </a:cubicBezTo>
                <a:cubicBezTo>
                  <a:pt x="1183342" y="99086"/>
                  <a:pt x="1179378" y="101840"/>
                  <a:pt x="1174021" y="104332"/>
                </a:cubicBezTo>
                <a:cubicBezTo>
                  <a:pt x="1182769" y="106671"/>
                  <a:pt x="1191370" y="114814"/>
                  <a:pt x="1199823" y="128771"/>
                </a:cubicBezTo>
                <a:lnTo>
                  <a:pt x="1222110" y="165999"/>
                </a:lnTo>
                <a:lnTo>
                  <a:pt x="1199705" y="165999"/>
                </a:lnTo>
                <a:lnTo>
                  <a:pt x="1177981" y="128771"/>
                </a:lnTo>
                <a:cubicBezTo>
                  <a:pt x="1173528" y="121305"/>
                  <a:pt x="1169648" y="116380"/>
                  <a:pt x="1166329" y="114001"/>
                </a:cubicBezTo>
                <a:cubicBezTo>
                  <a:pt x="1163009" y="111629"/>
                  <a:pt x="1159045" y="110440"/>
                  <a:pt x="1154444" y="110440"/>
                </a:cubicBezTo>
                <a:lnTo>
                  <a:pt x="1154444" y="165999"/>
                </a:lnTo>
                <a:lnTo>
                  <a:pt x="1134076" y="165999"/>
                </a:lnTo>
                <a:close/>
                <a:moveTo>
                  <a:pt x="1235582" y="45828"/>
                </a:moveTo>
                <a:lnTo>
                  <a:pt x="1255946" y="45828"/>
                </a:lnTo>
                <a:lnTo>
                  <a:pt x="1255946" y="137484"/>
                </a:lnTo>
                <a:lnTo>
                  <a:pt x="1312414" y="45828"/>
                </a:lnTo>
                <a:lnTo>
                  <a:pt x="1334365" y="45828"/>
                </a:lnTo>
                <a:lnTo>
                  <a:pt x="1334365" y="165999"/>
                </a:lnTo>
                <a:lnTo>
                  <a:pt x="1313997" y="165999"/>
                </a:lnTo>
                <a:lnTo>
                  <a:pt x="1313997" y="74908"/>
                </a:lnTo>
                <a:lnTo>
                  <a:pt x="1257532" y="165999"/>
                </a:lnTo>
                <a:lnTo>
                  <a:pt x="1235582" y="165999"/>
                </a:lnTo>
                <a:close/>
                <a:moveTo>
                  <a:pt x="1364336" y="45828"/>
                </a:moveTo>
                <a:lnTo>
                  <a:pt x="1384704" y="45828"/>
                </a:lnTo>
                <a:lnTo>
                  <a:pt x="1384704" y="137484"/>
                </a:lnTo>
                <a:lnTo>
                  <a:pt x="1441171" y="45828"/>
                </a:lnTo>
                <a:lnTo>
                  <a:pt x="1463119" y="45828"/>
                </a:lnTo>
                <a:lnTo>
                  <a:pt x="1463119" y="165999"/>
                </a:lnTo>
                <a:lnTo>
                  <a:pt x="1442754" y="165999"/>
                </a:lnTo>
                <a:lnTo>
                  <a:pt x="1442754" y="74908"/>
                </a:lnTo>
                <a:lnTo>
                  <a:pt x="1386288" y="165999"/>
                </a:lnTo>
                <a:lnTo>
                  <a:pt x="1364336" y="165999"/>
                </a:lnTo>
                <a:close/>
                <a:moveTo>
                  <a:pt x="1435057" y="338"/>
                </a:moveTo>
                <a:lnTo>
                  <a:pt x="1448975" y="338"/>
                </a:lnTo>
                <a:cubicBezTo>
                  <a:pt x="1447845" y="9770"/>
                  <a:pt x="1444395" y="17014"/>
                  <a:pt x="1438626" y="22067"/>
                </a:cubicBezTo>
                <a:cubicBezTo>
                  <a:pt x="1432855" y="27118"/>
                  <a:pt x="1425176" y="29649"/>
                  <a:pt x="1415596" y="29649"/>
                </a:cubicBezTo>
                <a:cubicBezTo>
                  <a:pt x="1405937" y="29649"/>
                  <a:pt x="1398226" y="27140"/>
                  <a:pt x="1392455" y="22126"/>
                </a:cubicBezTo>
                <a:cubicBezTo>
                  <a:pt x="1386684" y="17107"/>
                  <a:pt x="1383232" y="9846"/>
                  <a:pt x="1382102" y="338"/>
                </a:cubicBezTo>
                <a:lnTo>
                  <a:pt x="1396018" y="338"/>
                </a:lnTo>
                <a:cubicBezTo>
                  <a:pt x="1397074" y="5472"/>
                  <a:pt x="1399169" y="9299"/>
                  <a:pt x="1402297" y="11822"/>
                </a:cubicBezTo>
                <a:cubicBezTo>
                  <a:pt x="1405430" y="14353"/>
                  <a:pt x="1409634" y="15617"/>
                  <a:pt x="1414917" y="15617"/>
                </a:cubicBezTo>
                <a:cubicBezTo>
                  <a:pt x="1421025" y="15617"/>
                  <a:pt x="1425648" y="14389"/>
                  <a:pt x="1428779" y="11938"/>
                </a:cubicBezTo>
                <a:cubicBezTo>
                  <a:pt x="1431912" y="9486"/>
                  <a:pt x="1434003" y="5620"/>
                  <a:pt x="1435057" y="33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44312" y="2508143"/>
            <a:ext cx="1502957" cy="211713"/>
          </a:xfrm>
          <a:custGeom>
            <a:avLst/>
            <a:gdLst/>
            <a:ahLst/>
            <a:cxnLst/>
            <a:rect l="l" t="t" r="r" b="b"/>
            <a:pathLst>
              <a:path w="1502957" h="211713">
                <a:moveTo>
                  <a:pt x="0" y="45489"/>
                </a:moveTo>
                <a:lnTo>
                  <a:pt x="20372" y="45489"/>
                </a:lnTo>
                <a:lnTo>
                  <a:pt x="20372" y="97427"/>
                </a:lnTo>
                <a:cubicBezTo>
                  <a:pt x="26859" y="97427"/>
                  <a:pt x="31407" y="96185"/>
                  <a:pt x="34009" y="93693"/>
                </a:cubicBezTo>
                <a:cubicBezTo>
                  <a:pt x="36609" y="91203"/>
                  <a:pt x="40439" y="83960"/>
                  <a:pt x="45493" y="71963"/>
                </a:cubicBezTo>
                <a:cubicBezTo>
                  <a:pt x="49489" y="62464"/>
                  <a:pt x="52733" y="56202"/>
                  <a:pt x="55221" y="53182"/>
                </a:cubicBezTo>
                <a:cubicBezTo>
                  <a:pt x="57711" y="50166"/>
                  <a:pt x="60580" y="48128"/>
                  <a:pt x="63825" y="47074"/>
                </a:cubicBezTo>
                <a:cubicBezTo>
                  <a:pt x="67065" y="46015"/>
                  <a:pt x="72270" y="45489"/>
                  <a:pt x="79437" y="45489"/>
                </a:cubicBezTo>
                <a:lnTo>
                  <a:pt x="83509" y="45489"/>
                </a:lnTo>
                <a:lnTo>
                  <a:pt x="83509" y="62348"/>
                </a:lnTo>
                <a:lnTo>
                  <a:pt x="77853" y="62236"/>
                </a:lnTo>
                <a:cubicBezTo>
                  <a:pt x="72500" y="62236"/>
                  <a:pt x="69066" y="63025"/>
                  <a:pt x="67554" y="64608"/>
                </a:cubicBezTo>
                <a:cubicBezTo>
                  <a:pt x="65970" y="66272"/>
                  <a:pt x="63558" y="71215"/>
                  <a:pt x="60315" y="79437"/>
                </a:cubicBezTo>
                <a:cubicBezTo>
                  <a:pt x="57218" y="87282"/>
                  <a:pt x="54393" y="92711"/>
                  <a:pt x="51829" y="95727"/>
                </a:cubicBezTo>
                <a:cubicBezTo>
                  <a:pt x="49266" y="98747"/>
                  <a:pt x="45302" y="101498"/>
                  <a:pt x="39949" y="103989"/>
                </a:cubicBezTo>
                <a:cubicBezTo>
                  <a:pt x="48697" y="106330"/>
                  <a:pt x="57297" y="114476"/>
                  <a:pt x="65747" y="128430"/>
                </a:cubicBezTo>
                <a:lnTo>
                  <a:pt x="88038" y="165661"/>
                </a:lnTo>
                <a:lnTo>
                  <a:pt x="65631" y="165661"/>
                </a:lnTo>
                <a:lnTo>
                  <a:pt x="43905" y="128430"/>
                </a:lnTo>
                <a:cubicBezTo>
                  <a:pt x="39456" y="120964"/>
                  <a:pt x="35571" y="116042"/>
                  <a:pt x="32253" y="113662"/>
                </a:cubicBezTo>
                <a:cubicBezTo>
                  <a:pt x="28933" y="111286"/>
                  <a:pt x="24969" y="110099"/>
                  <a:pt x="20372" y="110099"/>
                </a:cubicBezTo>
                <a:lnTo>
                  <a:pt x="20372" y="165661"/>
                </a:lnTo>
                <a:lnTo>
                  <a:pt x="0" y="165661"/>
                </a:lnTo>
                <a:close/>
                <a:moveTo>
                  <a:pt x="186549" y="126960"/>
                </a:moveTo>
                <a:lnTo>
                  <a:pt x="207594" y="129564"/>
                </a:lnTo>
                <a:cubicBezTo>
                  <a:pt x="204274" y="141858"/>
                  <a:pt x="198130" y="151398"/>
                  <a:pt x="189151" y="158187"/>
                </a:cubicBezTo>
                <a:cubicBezTo>
                  <a:pt x="180172" y="164977"/>
                  <a:pt x="168707" y="168371"/>
                  <a:pt x="154753" y="168371"/>
                </a:cubicBezTo>
                <a:cubicBezTo>
                  <a:pt x="137178" y="168371"/>
                  <a:pt x="123238" y="162961"/>
                  <a:pt x="112940" y="152136"/>
                </a:cubicBezTo>
                <a:cubicBezTo>
                  <a:pt x="102643" y="141310"/>
                  <a:pt x="97491" y="126130"/>
                  <a:pt x="97491" y="106592"/>
                </a:cubicBezTo>
                <a:cubicBezTo>
                  <a:pt x="97491" y="86375"/>
                  <a:pt x="102697" y="70686"/>
                  <a:pt x="113112" y="59518"/>
                </a:cubicBezTo>
                <a:cubicBezTo>
                  <a:pt x="123523" y="48351"/>
                  <a:pt x="137023" y="42771"/>
                  <a:pt x="153619" y="42771"/>
                </a:cubicBezTo>
                <a:cubicBezTo>
                  <a:pt x="169686" y="42771"/>
                  <a:pt x="182815" y="48240"/>
                  <a:pt x="192999" y="59177"/>
                </a:cubicBezTo>
                <a:cubicBezTo>
                  <a:pt x="203181" y="70117"/>
                  <a:pt x="208275" y="85506"/>
                  <a:pt x="208275" y="105346"/>
                </a:cubicBezTo>
                <a:cubicBezTo>
                  <a:pt x="208275" y="106553"/>
                  <a:pt x="208234" y="108364"/>
                  <a:pt x="208163" y="110779"/>
                </a:cubicBezTo>
                <a:lnTo>
                  <a:pt x="118540" y="110779"/>
                </a:lnTo>
                <a:cubicBezTo>
                  <a:pt x="119293" y="123980"/>
                  <a:pt x="123030" y="134089"/>
                  <a:pt x="129744" y="141102"/>
                </a:cubicBezTo>
                <a:cubicBezTo>
                  <a:pt x="136458" y="148119"/>
                  <a:pt x="144832" y="151628"/>
                  <a:pt x="154865" y="151628"/>
                </a:cubicBezTo>
                <a:cubicBezTo>
                  <a:pt x="162331" y="151628"/>
                  <a:pt x="168707" y="149666"/>
                  <a:pt x="173991" y="145743"/>
                </a:cubicBezTo>
                <a:cubicBezTo>
                  <a:pt x="179269" y="141822"/>
                  <a:pt x="183453" y="135561"/>
                  <a:pt x="186549" y="126960"/>
                </a:cubicBezTo>
                <a:close/>
                <a:moveTo>
                  <a:pt x="119671" y="94032"/>
                </a:moveTo>
                <a:lnTo>
                  <a:pt x="186771" y="94032"/>
                </a:lnTo>
                <a:cubicBezTo>
                  <a:pt x="185868" y="83923"/>
                  <a:pt x="183305" y="76341"/>
                  <a:pt x="179079" y="71287"/>
                </a:cubicBezTo>
                <a:cubicBezTo>
                  <a:pt x="172592" y="63443"/>
                  <a:pt x="164182" y="59522"/>
                  <a:pt x="153846" y="59522"/>
                </a:cubicBezTo>
                <a:cubicBezTo>
                  <a:pt x="144489" y="59522"/>
                  <a:pt x="136628" y="62650"/>
                  <a:pt x="130255" y="68911"/>
                </a:cubicBezTo>
                <a:cubicBezTo>
                  <a:pt x="123879" y="75171"/>
                  <a:pt x="120355" y="83546"/>
                  <a:pt x="119671" y="94032"/>
                </a:cubicBezTo>
                <a:close/>
                <a:moveTo>
                  <a:pt x="233168" y="211713"/>
                </a:moveTo>
                <a:lnTo>
                  <a:pt x="233168" y="45489"/>
                </a:lnTo>
                <a:lnTo>
                  <a:pt x="251723" y="45489"/>
                </a:lnTo>
                <a:lnTo>
                  <a:pt x="251723" y="61106"/>
                </a:lnTo>
                <a:cubicBezTo>
                  <a:pt x="256100" y="54993"/>
                  <a:pt x="261043" y="50410"/>
                  <a:pt x="266551" y="47354"/>
                </a:cubicBezTo>
                <a:cubicBezTo>
                  <a:pt x="272055" y="44298"/>
                  <a:pt x="278733" y="42771"/>
                  <a:pt x="286578" y="42771"/>
                </a:cubicBezTo>
                <a:cubicBezTo>
                  <a:pt x="296838" y="42771"/>
                  <a:pt x="305892" y="45410"/>
                  <a:pt x="313737" y="50692"/>
                </a:cubicBezTo>
                <a:cubicBezTo>
                  <a:pt x="321580" y="55973"/>
                  <a:pt x="327502" y="63421"/>
                  <a:pt x="331503" y="73040"/>
                </a:cubicBezTo>
                <a:cubicBezTo>
                  <a:pt x="335498" y="82659"/>
                  <a:pt x="337496" y="93204"/>
                  <a:pt x="337496" y="104666"/>
                </a:cubicBezTo>
                <a:cubicBezTo>
                  <a:pt x="337496" y="116967"/>
                  <a:pt x="335290" y="128037"/>
                  <a:pt x="330876" y="137880"/>
                </a:cubicBezTo>
                <a:cubicBezTo>
                  <a:pt x="326462" y="147722"/>
                  <a:pt x="320051" y="155268"/>
                  <a:pt x="311645" y="160509"/>
                </a:cubicBezTo>
                <a:cubicBezTo>
                  <a:pt x="303231" y="165751"/>
                  <a:pt x="294383" y="168371"/>
                  <a:pt x="285106" y="168371"/>
                </a:cubicBezTo>
                <a:cubicBezTo>
                  <a:pt x="278317" y="168371"/>
                  <a:pt x="272224" y="166939"/>
                  <a:pt x="266832" y="164074"/>
                </a:cubicBezTo>
                <a:cubicBezTo>
                  <a:pt x="261440" y="161211"/>
                  <a:pt x="257003" y="157586"/>
                  <a:pt x="253538" y="153213"/>
                </a:cubicBezTo>
                <a:lnTo>
                  <a:pt x="253538" y="211713"/>
                </a:lnTo>
                <a:close/>
                <a:moveTo>
                  <a:pt x="251611" y="106253"/>
                </a:moveTo>
                <a:cubicBezTo>
                  <a:pt x="251611" y="121715"/>
                  <a:pt x="254743" y="133145"/>
                  <a:pt x="261004" y="140537"/>
                </a:cubicBezTo>
                <a:cubicBezTo>
                  <a:pt x="267264" y="147931"/>
                  <a:pt x="274846" y="151628"/>
                  <a:pt x="283748" y="151628"/>
                </a:cubicBezTo>
                <a:cubicBezTo>
                  <a:pt x="292798" y="151628"/>
                  <a:pt x="300553" y="147798"/>
                  <a:pt x="307001" y="140145"/>
                </a:cubicBezTo>
                <a:cubicBezTo>
                  <a:pt x="313452" y="132488"/>
                  <a:pt x="316674" y="120624"/>
                  <a:pt x="316674" y="104555"/>
                </a:cubicBezTo>
                <a:cubicBezTo>
                  <a:pt x="316674" y="89240"/>
                  <a:pt x="313523" y="77775"/>
                  <a:pt x="307231" y="70153"/>
                </a:cubicBezTo>
                <a:cubicBezTo>
                  <a:pt x="300931" y="62536"/>
                  <a:pt x="293404" y="58726"/>
                  <a:pt x="284655" y="58726"/>
                </a:cubicBezTo>
                <a:cubicBezTo>
                  <a:pt x="275976" y="58726"/>
                  <a:pt x="268301" y="62784"/>
                  <a:pt x="261626" y="70891"/>
                </a:cubicBezTo>
                <a:cubicBezTo>
                  <a:pt x="254952" y="79001"/>
                  <a:pt x="251611" y="90788"/>
                  <a:pt x="251611" y="106253"/>
                </a:cubicBezTo>
                <a:close/>
                <a:moveTo>
                  <a:pt x="440470" y="150836"/>
                </a:moveTo>
                <a:cubicBezTo>
                  <a:pt x="432925" y="157247"/>
                  <a:pt x="425661" y="161773"/>
                  <a:pt x="418683" y="164416"/>
                </a:cubicBezTo>
                <a:cubicBezTo>
                  <a:pt x="411707" y="167054"/>
                  <a:pt x="404219" y="168371"/>
                  <a:pt x="396223" y="168371"/>
                </a:cubicBezTo>
                <a:cubicBezTo>
                  <a:pt x="383022" y="168371"/>
                  <a:pt x="372873" y="165146"/>
                  <a:pt x="365785" y="158699"/>
                </a:cubicBezTo>
                <a:cubicBezTo>
                  <a:pt x="358696" y="152248"/>
                  <a:pt x="355148" y="144010"/>
                  <a:pt x="355148" y="133974"/>
                </a:cubicBezTo>
                <a:cubicBezTo>
                  <a:pt x="355148" y="128091"/>
                  <a:pt x="356486" y="122716"/>
                  <a:pt x="359165" y="117849"/>
                </a:cubicBezTo>
                <a:cubicBezTo>
                  <a:pt x="361843" y="112981"/>
                  <a:pt x="365353" y="109080"/>
                  <a:pt x="369692" y="106135"/>
                </a:cubicBezTo>
                <a:cubicBezTo>
                  <a:pt x="374025" y="103194"/>
                  <a:pt x="378911" y="100972"/>
                  <a:pt x="384344" y="99464"/>
                </a:cubicBezTo>
                <a:cubicBezTo>
                  <a:pt x="388339" y="98406"/>
                  <a:pt x="394377" y="97391"/>
                  <a:pt x="402448" y="96408"/>
                </a:cubicBezTo>
                <a:cubicBezTo>
                  <a:pt x="418893" y="94446"/>
                  <a:pt x="431002" y="92109"/>
                  <a:pt x="438768" y="89395"/>
                </a:cubicBezTo>
                <a:cubicBezTo>
                  <a:pt x="438847" y="86601"/>
                  <a:pt x="438886" y="84830"/>
                  <a:pt x="438886" y="84074"/>
                </a:cubicBezTo>
                <a:cubicBezTo>
                  <a:pt x="438886" y="75773"/>
                  <a:pt x="436961" y="69930"/>
                  <a:pt x="433112" y="66535"/>
                </a:cubicBezTo>
                <a:cubicBezTo>
                  <a:pt x="427907" y="61934"/>
                  <a:pt x="420178" y="59634"/>
                  <a:pt x="409918" y="59634"/>
                </a:cubicBezTo>
                <a:cubicBezTo>
                  <a:pt x="400338" y="59634"/>
                  <a:pt x="393264" y="61312"/>
                  <a:pt x="388699" y="64667"/>
                </a:cubicBezTo>
                <a:cubicBezTo>
                  <a:pt x="384134" y="68025"/>
                  <a:pt x="380757" y="73966"/>
                  <a:pt x="378573" y="82490"/>
                </a:cubicBezTo>
                <a:lnTo>
                  <a:pt x="358657" y="79776"/>
                </a:lnTo>
                <a:cubicBezTo>
                  <a:pt x="360464" y="71251"/>
                  <a:pt x="363445" y="64367"/>
                  <a:pt x="367596" y="59122"/>
                </a:cubicBezTo>
                <a:cubicBezTo>
                  <a:pt x="371743" y="53881"/>
                  <a:pt x="377745" y="49845"/>
                  <a:pt x="385588" y="47015"/>
                </a:cubicBezTo>
                <a:cubicBezTo>
                  <a:pt x="393433" y="44186"/>
                  <a:pt x="402523" y="42771"/>
                  <a:pt x="412859" y="42771"/>
                </a:cubicBezTo>
                <a:cubicBezTo>
                  <a:pt x="423118" y="42771"/>
                  <a:pt x="431457" y="43978"/>
                  <a:pt x="437868" y="46389"/>
                </a:cubicBezTo>
                <a:cubicBezTo>
                  <a:pt x="444280" y="48809"/>
                  <a:pt x="448992" y="51840"/>
                  <a:pt x="452012" y="55501"/>
                </a:cubicBezTo>
                <a:cubicBezTo>
                  <a:pt x="455029" y="59159"/>
                  <a:pt x="457139" y="63781"/>
                  <a:pt x="458344" y="69365"/>
                </a:cubicBezTo>
                <a:cubicBezTo>
                  <a:pt x="459025" y="72832"/>
                  <a:pt x="459364" y="79092"/>
                  <a:pt x="459364" y="88149"/>
                </a:cubicBezTo>
                <a:lnTo>
                  <a:pt x="459364" y="115305"/>
                </a:lnTo>
                <a:cubicBezTo>
                  <a:pt x="459364" y="134240"/>
                  <a:pt x="459800" y="146217"/>
                  <a:pt x="460667" y="151233"/>
                </a:cubicBezTo>
                <a:cubicBezTo>
                  <a:pt x="461534" y="156250"/>
                  <a:pt x="463251" y="161060"/>
                  <a:pt x="465818" y="165661"/>
                </a:cubicBezTo>
                <a:lnTo>
                  <a:pt x="444539" y="165661"/>
                </a:lnTo>
                <a:cubicBezTo>
                  <a:pt x="442430" y="161435"/>
                  <a:pt x="441072" y="156492"/>
                  <a:pt x="440470" y="150836"/>
                </a:cubicBezTo>
                <a:close/>
                <a:moveTo>
                  <a:pt x="438768" y="105346"/>
                </a:moveTo>
                <a:cubicBezTo>
                  <a:pt x="431381" y="108364"/>
                  <a:pt x="420289" y="110930"/>
                  <a:pt x="405504" y="113040"/>
                </a:cubicBezTo>
                <a:cubicBezTo>
                  <a:pt x="397130" y="114249"/>
                  <a:pt x="391208" y="115610"/>
                  <a:pt x="387739" y="117115"/>
                </a:cubicBezTo>
                <a:cubicBezTo>
                  <a:pt x="384268" y="118623"/>
                  <a:pt x="381589" y="120834"/>
                  <a:pt x="379706" y="123736"/>
                </a:cubicBezTo>
                <a:cubicBezTo>
                  <a:pt x="377820" y="126637"/>
                  <a:pt x="376876" y="129866"/>
                  <a:pt x="376876" y="133412"/>
                </a:cubicBezTo>
                <a:cubicBezTo>
                  <a:pt x="376876" y="138845"/>
                  <a:pt x="378932" y="143370"/>
                  <a:pt x="383043" y="146987"/>
                </a:cubicBezTo>
                <a:cubicBezTo>
                  <a:pt x="387154" y="150609"/>
                  <a:pt x="393166" y="152420"/>
                  <a:pt x="401090" y="152420"/>
                </a:cubicBezTo>
                <a:cubicBezTo>
                  <a:pt x="408935" y="152420"/>
                  <a:pt x="415915" y="150707"/>
                  <a:pt x="422028" y="147272"/>
                </a:cubicBezTo>
                <a:cubicBezTo>
                  <a:pt x="428137" y="143838"/>
                  <a:pt x="432623" y="139144"/>
                  <a:pt x="435488" y="133185"/>
                </a:cubicBezTo>
                <a:cubicBezTo>
                  <a:pt x="437674" y="128581"/>
                  <a:pt x="438768" y="121792"/>
                  <a:pt x="438768" y="112816"/>
                </a:cubicBezTo>
                <a:close/>
                <a:moveTo>
                  <a:pt x="491501" y="45489"/>
                </a:moveTo>
                <a:lnTo>
                  <a:pt x="523184" y="45489"/>
                </a:lnTo>
                <a:lnTo>
                  <a:pt x="554752" y="141671"/>
                </a:lnTo>
                <a:lnTo>
                  <a:pt x="589831" y="45489"/>
                </a:lnTo>
                <a:lnTo>
                  <a:pt x="619143" y="45489"/>
                </a:lnTo>
                <a:lnTo>
                  <a:pt x="619143" y="165661"/>
                </a:lnTo>
                <a:lnTo>
                  <a:pt x="598771" y="165661"/>
                </a:lnTo>
                <a:lnTo>
                  <a:pt x="598771" y="68911"/>
                </a:lnTo>
                <a:lnTo>
                  <a:pt x="563241" y="165661"/>
                </a:lnTo>
                <a:lnTo>
                  <a:pt x="545022" y="165661"/>
                </a:lnTo>
                <a:lnTo>
                  <a:pt x="511416" y="64271"/>
                </a:lnTo>
                <a:lnTo>
                  <a:pt x="511416" y="165661"/>
                </a:lnTo>
                <a:lnTo>
                  <a:pt x="491501" y="165661"/>
                </a:lnTo>
                <a:close/>
                <a:moveTo>
                  <a:pt x="674301" y="111345"/>
                </a:moveTo>
                <a:lnTo>
                  <a:pt x="674301" y="95389"/>
                </a:lnTo>
                <a:cubicBezTo>
                  <a:pt x="682902" y="95317"/>
                  <a:pt x="688767" y="94976"/>
                  <a:pt x="691898" y="94370"/>
                </a:cubicBezTo>
                <a:cubicBezTo>
                  <a:pt x="695030" y="93765"/>
                  <a:pt x="697989" y="91958"/>
                  <a:pt x="700780" y="88938"/>
                </a:cubicBezTo>
                <a:cubicBezTo>
                  <a:pt x="703574" y="85920"/>
                  <a:pt x="704967" y="82152"/>
                  <a:pt x="704967" y="77624"/>
                </a:cubicBezTo>
                <a:cubicBezTo>
                  <a:pt x="704967" y="72116"/>
                  <a:pt x="703142" y="67719"/>
                  <a:pt x="699484" y="64440"/>
                </a:cubicBezTo>
                <a:cubicBezTo>
                  <a:pt x="695823" y="61161"/>
                  <a:pt x="691084" y="59522"/>
                  <a:pt x="685274" y="59522"/>
                </a:cubicBezTo>
                <a:cubicBezTo>
                  <a:pt x="673812" y="59522"/>
                  <a:pt x="665777" y="66272"/>
                  <a:pt x="661172" y="79776"/>
                </a:cubicBezTo>
                <a:lnTo>
                  <a:pt x="641826" y="76608"/>
                </a:lnTo>
                <a:cubicBezTo>
                  <a:pt x="647860" y="54050"/>
                  <a:pt x="662418" y="42771"/>
                  <a:pt x="685505" y="42771"/>
                </a:cubicBezTo>
                <a:cubicBezTo>
                  <a:pt x="698328" y="42771"/>
                  <a:pt x="708379" y="46277"/>
                  <a:pt x="715661" y="53294"/>
                </a:cubicBezTo>
                <a:cubicBezTo>
                  <a:pt x="722941" y="60311"/>
                  <a:pt x="726581" y="68684"/>
                  <a:pt x="726581" y="78415"/>
                </a:cubicBezTo>
                <a:cubicBezTo>
                  <a:pt x="726581" y="88222"/>
                  <a:pt x="721825" y="96030"/>
                  <a:pt x="712325" y="101836"/>
                </a:cubicBezTo>
                <a:cubicBezTo>
                  <a:pt x="718355" y="105080"/>
                  <a:pt x="722884" y="109213"/>
                  <a:pt x="725900" y="114227"/>
                </a:cubicBezTo>
                <a:cubicBezTo>
                  <a:pt x="728920" y="119243"/>
                  <a:pt x="730425" y="125186"/>
                  <a:pt x="730425" y="132052"/>
                </a:cubicBezTo>
                <a:cubicBezTo>
                  <a:pt x="730425" y="142840"/>
                  <a:pt x="726505" y="151592"/>
                  <a:pt x="718661" y="158303"/>
                </a:cubicBezTo>
                <a:cubicBezTo>
                  <a:pt x="710816" y="165016"/>
                  <a:pt x="699836" y="168371"/>
                  <a:pt x="685731" y="168371"/>
                </a:cubicBezTo>
                <a:cubicBezTo>
                  <a:pt x="658346" y="168371"/>
                  <a:pt x="642470" y="156194"/>
                  <a:pt x="638092" y="131828"/>
                </a:cubicBezTo>
                <a:lnTo>
                  <a:pt x="657216" y="127753"/>
                </a:lnTo>
                <a:cubicBezTo>
                  <a:pt x="658951" y="135447"/>
                  <a:pt x="662475" y="141408"/>
                  <a:pt x="667796" y="145627"/>
                </a:cubicBezTo>
                <a:cubicBezTo>
                  <a:pt x="673114" y="149854"/>
                  <a:pt x="679205" y="151967"/>
                  <a:pt x="686070" y="151967"/>
                </a:cubicBezTo>
                <a:cubicBezTo>
                  <a:pt x="692935" y="151967"/>
                  <a:pt x="698649" y="150023"/>
                  <a:pt x="703213" y="146139"/>
                </a:cubicBezTo>
                <a:cubicBezTo>
                  <a:pt x="707779" y="142254"/>
                  <a:pt x="710061" y="137293"/>
                  <a:pt x="710061" y="131259"/>
                </a:cubicBezTo>
                <a:cubicBezTo>
                  <a:pt x="710061" y="126583"/>
                  <a:pt x="708628" y="122508"/>
                  <a:pt x="705762" y="119041"/>
                </a:cubicBezTo>
                <a:cubicBezTo>
                  <a:pt x="702893" y="115571"/>
                  <a:pt x="699836" y="113400"/>
                  <a:pt x="696592" y="112532"/>
                </a:cubicBezTo>
                <a:cubicBezTo>
                  <a:pt x="693353" y="111664"/>
                  <a:pt x="687467" y="111233"/>
                  <a:pt x="678942" y="111233"/>
                </a:cubicBezTo>
                <a:cubicBezTo>
                  <a:pt x="678265" y="111233"/>
                  <a:pt x="676717" y="111272"/>
                  <a:pt x="674301" y="111345"/>
                </a:cubicBezTo>
                <a:close/>
                <a:moveTo>
                  <a:pt x="753966" y="45489"/>
                </a:moveTo>
                <a:lnTo>
                  <a:pt x="774331" y="45489"/>
                </a:lnTo>
                <a:lnTo>
                  <a:pt x="774331" y="137142"/>
                </a:lnTo>
                <a:lnTo>
                  <a:pt x="830797" y="45489"/>
                </a:lnTo>
                <a:lnTo>
                  <a:pt x="852750" y="45489"/>
                </a:lnTo>
                <a:lnTo>
                  <a:pt x="852750" y="165661"/>
                </a:lnTo>
                <a:lnTo>
                  <a:pt x="832381" y="165661"/>
                </a:lnTo>
                <a:lnTo>
                  <a:pt x="832381" y="74567"/>
                </a:lnTo>
                <a:lnTo>
                  <a:pt x="775915" y="165661"/>
                </a:lnTo>
                <a:lnTo>
                  <a:pt x="753966" y="165661"/>
                </a:lnTo>
                <a:close/>
                <a:moveTo>
                  <a:pt x="872438" y="45489"/>
                </a:moveTo>
                <a:lnTo>
                  <a:pt x="970092" y="45489"/>
                </a:lnTo>
                <a:lnTo>
                  <a:pt x="970092" y="62348"/>
                </a:lnTo>
                <a:lnTo>
                  <a:pt x="931392" y="62348"/>
                </a:lnTo>
                <a:lnTo>
                  <a:pt x="931392" y="165661"/>
                </a:lnTo>
                <a:lnTo>
                  <a:pt x="911138" y="165661"/>
                </a:lnTo>
                <a:lnTo>
                  <a:pt x="911138" y="62348"/>
                </a:lnTo>
                <a:lnTo>
                  <a:pt x="872438" y="62348"/>
                </a:lnTo>
                <a:close/>
                <a:moveTo>
                  <a:pt x="978033" y="105574"/>
                </a:moveTo>
                <a:cubicBezTo>
                  <a:pt x="978033" y="83318"/>
                  <a:pt x="984218" y="66837"/>
                  <a:pt x="996592" y="56124"/>
                </a:cubicBezTo>
                <a:cubicBezTo>
                  <a:pt x="1006927" y="47225"/>
                  <a:pt x="1019520" y="42771"/>
                  <a:pt x="1034381" y="42771"/>
                </a:cubicBezTo>
                <a:cubicBezTo>
                  <a:pt x="1050901" y="42771"/>
                  <a:pt x="1064405" y="48182"/>
                  <a:pt x="1074891" y="59008"/>
                </a:cubicBezTo>
                <a:cubicBezTo>
                  <a:pt x="1085379" y="69836"/>
                  <a:pt x="1090620" y="84790"/>
                  <a:pt x="1090620" y="103878"/>
                </a:cubicBezTo>
                <a:cubicBezTo>
                  <a:pt x="1090620" y="119339"/>
                  <a:pt x="1088298" y="131508"/>
                  <a:pt x="1083662" y="140370"/>
                </a:cubicBezTo>
                <a:cubicBezTo>
                  <a:pt x="1079025" y="149234"/>
                  <a:pt x="1072271" y="156117"/>
                  <a:pt x="1063408" y="161017"/>
                </a:cubicBezTo>
                <a:cubicBezTo>
                  <a:pt x="1054544" y="165920"/>
                  <a:pt x="1044867" y="168371"/>
                  <a:pt x="1034381" y="168371"/>
                </a:cubicBezTo>
                <a:cubicBezTo>
                  <a:pt x="1017562" y="168371"/>
                  <a:pt x="1003964" y="162979"/>
                  <a:pt x="993593" y="152193"/>
                </a:cubicBezTo>
                <a:cubicBezTo>
                  <a:pt x="983217" y="141408"/>
                  <a:pt x="978033" y="125867"/>
                  <a:pt x="978033" y="105574"/>
                </a:cubicBezTo>
                <a:close/>
                <a:moveTo>
                  <a:pt x="998964" y="105574"/>
                </a:moveTo>
                <a:cubicBezTo>
                  <a:pt x="998964" y="120964"/>
                  <a:pt x="1002323" y="132488"/>
                  <a:pt x="1009037" y="140145"/>
                </a:cubicBezTo>
                <a:cubicBezTo>
                  <a:pt x="1015751" y="147798"/>
                  <a:pt x="1024200" y="151628"/>
                  <a:pt x="1034381" y="151628"/>
                </a:cubicBezTo>
                <a:cubicBezTo>
                  <a:pt x="1044494" y="151628"/>
                  <a:pt x="1052906" y="147780"/>
                  <a:pt x="1059617" y="140083"/>
                </a:cubicBezTo>
                <a:cubicBezTo>
                  <a:pt x="1066331" y="132390"/>
                  <a:pt x="1069687" y="120657"/>
                  <a:pt x="1069687" y="104897"/>
                </a:cubicBezTo>
                <a:cubicBezTo>
                  <a:pt x="1069687" y="90033"/>
                  <a:pt x="1066310" y="78775"/>
                  <a:pt x="1059560" y="71117"/>
                </a:cubicBezTo>
                <a:cubicBezTo>
                  <a:pt x="1052809" y="63460"/>
                  <a:pt x="1044417" y="59634"/>
                  <a:pt x="1034381" y="59634"/>
                </a:cubicBezTo>
                <a:cubicBezTo>
                  <a:pt x="1024200" y="59634"/>
                  <a:pt x="1015751" y="63443"/>
                  <a:pt x="1009037" y="71060"/>
                </a:cubicBezTo>
                <a:cubicBezTo>
                  <a:pt x="1002323" y="78682"/>
                  <a:pt x="998964" y="90184"/>
                  <a:pt x="998964" y="105574"/>
                </a:cubicBezTo>
                <a:close/>
                <a:moveTo>
                  <a:pt x="1114610" y="45489"/>
                </a:moveTo>
                <a:lnTo>
                  <a:pt x="1161569" y="45489"/>
                </a:lnTo>
                <a:cubicBezTo>
                  <a:pt x="1173110" y="45489"/>
                  <a:pt x="1181693" y="46448"/>
                  <a:pt x="1187313" y="48373"/>
                </a:cubicBezTo>
                <a:cubicBezTo>
                  <a:pt x="1192933" y="50296"/>
                  <a:pt x="1197760" y="53824"/>
                  <a:pt x="1201798" y="58953"/>
                </a:cubicBezTo>
                <a:cubicBezTo>
                  <a:pt x="1205834" y="64087"/>
                  <a:pt x="1207850" y="70228"/>
                  <a:pt x="1207850" y="77396"/>
                </a:cubicBezTo>
                <a:cubicBezTo>
                  <a:pt x="1207850" y="83132"/>
                  <a:pt x="1206663" y="88128"/>
                  <a:pt x="1204286" y="92390"/>
                </a:cubicBezTo>
                <a:cubicBezTo>
                  <a:pt x="1201910" y="96652"/>
                  <a:pt x="1198347" y="100221"/>
                  <a:pt x="1193594" y="103082"/>
                </a:cubicBezTo>
                <a:cubicBezTo>
                  <a:pt x="1199249" y="104969"/>
                  <a:pt x="1203945" y="108496"/>
                  <a:pt x="1207681" y="113662"/>
                </a:cubicBezTo>
                <a:cubicBezTo>
                  <a:pt x="1211415" y="118833"/>
                  <a:pt x="1213283" y="124959"/>
                  <a:pt x="1213283" y="132052"/>
                </a:cubicBezTo>
                <a:cubicBezTo>
                  <a:pt x="1212530" y="143441"/>
                  <a:pt x="1208456" y="151895"/>
                  <a:pt x="1201061" y="157398"/>
                </a:cubicBezTo>
                <a:cubicBezTo>
                  <a:pt x="1193667" y="162907"/>
                  <a:pt x="1182920" y="165661"/>
                  <a:pt x="1168811" y="165661"/>
                </a:cubicBezTo>
                <a:lnTo>
                  <a:pt x="1114610" y="165661"/>
                </a:lnTo>
                <a:close/>
                <a:moveTo>
                  <a:pt x="1134976" y="96065"/>
                </a:moveTo>
                <a:lnTo>
                  <a:pt x="1156706" y="96065"/>
                </a:lnTo>
                <a:cubicBezTo>
                  <a:pt x="1165377" y="96065"/>
                  <a:pt x="1171339" y="95615"/>
                  <a:pt x="1174582" y="94709"/>
                </a:cubicBezTo>
                <a:cubicBezTo>
                  <a:pt x="1177826" y="93805"/>
                  <a:pt x="1180732" y="91976"/>
                  <a:pt x="1183295" y="89222"/>
                </a:cubicBezTo>
                <a:cubicBezTo>
                  <a:pt x="1185861" y="86468"/>
                  <a:pt x="1187143" y="83167"/>
                  <a:pt x="1187143" y="79321"/>
                </a:cubicBezTo>
                <a:cubicBezTo>
                  <a:pt x="1187143" y="72987"/>
                  <a:pt x="1184901" y="68572"/>
                  <a:pt x="1180412" y="66082"/>
                </a:cubicBezTo>
                <a:cubicBezTo>
                  <a:pt x="1175922" y="63590"/>
                  <a:pt x="1168246" y="62348"/>
                  <a:pt x="1157381" y="62348"/>
                </a:cubicBezTo>
                <a:lnTo>
                  <a:pt x="1134976" y="62348"/>
                </a:lnTo>
                <a:close/>
                <a:moveTo>
                  <a:pt x="1134976" y="148914"/>
                </a:moveTo>
                <a:lnTo>
                  <a:pt x="1161796" y="148914"/>
                </a:lnTo>
                <a:cubicBezTo>
                  <a:pt x="1173338" y="148914"/>
                  <a:pt x="1181261" y="147575"/>
                  <a:pt x="1185559" y="144897"/>
                </a:cubicBezTo>
                <a:cubicBezTo>
                  <a:pt x="1189858" y="142218"/>
                  <a:pt x="1192122" y="137599"/>
                  <a:pt x="1192348" y="131032"/>
                </a:cubicBezTo>
                <a:cubicBezTo>
                  <a:pt x="1192348" y="127184"/>
                  <a:pt x="1191104" y="123620"/>
                  <a:pt x="1188616" y="120340"/>
                </a:cubicBezTo>
                <a:cubicBezTo>
                  <a:pt x="1186124" y="117057"/>
                  <a:pt x="1182880" y="114983"/>
                  <a:pt x="1178881" y="114116"/>
                </a:cubicBezTo>
                <a:cubicBezTo>
                  <a:pt x="1174886" y="113248"/>
                  <a:pt x="1168470" y="112816"/>
                  <a:pt x="1159646" y="112816"/>
                </a:cubicBezTo>
                <a:lnTo>
                  <a:pt x="1134976" y="112816"/>
                </a:lnTo>
                <a:close/>
                <a:moveTo>
                  <a:pt x="1352013" y="45489"/>
                </a:moveTo>
                <a:lnTo>
                  <a:pt x="1372377" y="45489"/>
                </a:lnTo>
                <a:lnTo>
                  <a:pt x="1372377" y="165661"/>
                </a:lnTo>
                <a:lnTo>
                  <a:pt x="1352013" y="165661"/>
                </a:lnTo>
                <a:close/>
                <a:moveTo>
                  <a:pt x="1238062" y="45489"/>
                </a:moveTo>
                <a:lnTo>
                  <a:pt x="1258426" y="45489"/>
                </a:lnTo>
                <a:lnTo>
                  <a:pt x="1258426" y="92448"/>
                </a:lnTo>
                <a:lnTo>
                  <a:pt x="1284232" y="92448"/>
                </a:lnTo>
                <a:cubicBezTo>
                  <a:pt x="1301051" y="92448"/>
                  <a:pt x="1314007" y="95710"/>
                  <a:pt x="1323097" y="102236"/>
                </a:cubicBezTo>
                <a:cubicBezTo>
                  <a:pt x="1332187" y="108763"/>
                  <a:pt x="1336735" y="117756"/>
                  <a:pt x="1336735" y="129225"/>
                </a:cubicBezTo>
                <a:cubicBezTo>
                  <a:pt x="1336735" y="139255"/>
                  <a:pt x="1332944" y="147837"/>
                  <a:pt x="1325362" y="154965"/>
                </a:cubicBezTo>
                <a:cubicBezTo>
                  <a:pt x="1317776" y="162094"/>
                  <a:pt x="1305651" y="165661"/>
                  <a:pt x="1288980" y="165661"/>
                </a:cubicBezTo>
                <a:lnTo>
                  <a:pt x="1238062" y="165661"/>
                </a:lnTo>
                <a:close/>
                <a:moveTo>
                  <a:pt x="1258426" y="148914"/>
                </a:moveTo>
                <a:lnTo>
                  <a:pt x="1279818" y="148914"/>
                </a:lnTo>
                <a:cubicBezTo>
                  <a:pt x="1292716" y="148914"/>
                  <a:pt x="1301919" y="147330"/>
                  <a:pt x="1307427" y="144157"/>
                </a:cubicBezTo>
                <a:cubicBezTo>
                  <a:pt x="1312935" y="140990"/>
                  <a:pt x="1315688" y="136047"/>
                  <a:pt x="1315688" y="129337"/>
                </a:cubicBezTo>
                <a:cubicBezTo>
                  <a:pt x="1315688" y="124131"/>
                  <a:pt x="1313655" y="119494"/>
                  <a:pt x="1309580" y="115419"/>
                </a:cubicBezTo>
                <a:cubicBezTo>
                  <a:pt x="1305504" y="111345"/>
                  <a:pt x="1296490" y="109310"/>
                  <a:pt x="1282528" y="109310"/>
                </a:cubicBezTo>
                <a:lnTo>
                  <a:pt x="1258426" y="109310"/>
                </a:lnTo>
                <a:close/>
                <a:moveTo>
                  <a:pt x="1404173" y="45489"/>
                </a:moveTo>
                <a:lnTo>
                  <a:pt x="1424541" y="45489"/>
                </a:lnTo>
                <a:lnTo>
                  <a:pt x="1424541" y="137142"/>
                </a:lnTo>
                <a:lnTo>
                  <a:pt x="1481008" y="45489"/>
                </a:lnTo>
                <a:lnTo>
                  <a:pt x="1502957" y="45489"/>
                </a:lnTo>
                <a:lnTo>
                  <a:pt x="1502957" y="165661"/>
                </a:lnTo>
                <a:lnTo>
                  <a:pt x="1482592" y="165661"/>
                </a:lnTo>
                <a:lnTo>
                  <a:pt x="1482592" y="74567"/>
                </a:lnTo>
                <a:lnTo>
                  <a:pt x="1426126" y="165661"/>
                </a:lnTo>
                <a:lnTo>
                  <a:pt x="1404173" y="165661"/>
                </a:lnTo>
                <a:close/>
                <a:moveTo>
                  <a:pt x="1474895" y="0"/>
                </a:moveTo>
                <a:lnTo>
                  <a:pt x="1488812" y="0"/>
                </a:lnTo>
                <a:cubicBezTo>
                  <a:pt x="1487682" y="9428"/>
                  <a:pt x="1484234" y="16671"/>
                  <a:pt x="1478463" y="21726"/>
                </a:cubicBezTo>
                <a:cubicBezTo>
                  <a:pt x="1472692" y="26780"/>
                  <a:pt x="1465012" y="29307"/>
                  <a:pt x="1455433" y="29307"/>
                </a:cubicBezTo>
                <a:cubicBezTo>
                  <a:pt x="1445774" y="29307"/>
                  <a:pt x="1438063" y="26798"/>
                  <a:pt x="1432292" y="21783"/>
                </a:cubicBezTo>
                <a:cubicBezTo>
                  <a:pt x="1426521" y="16769"/>
                  <a:pt x="1423069" y="9503"/>
                  <a:pt x="1421939" y="0"/>
                </a:cubicBezTo>
                <a:lnTo>
                  <a:pt x="1435857" y="0"/>
                </a:lnTo>
                <a:cubicBezTo>
                  <a:pt x="1436911" y="5129"/>
                  <a:pt x="1439006" y="8957"/>
                  <a:pt x="1442134" y="11483"/>
                </a:cubicBezTo>
                <a:cubicBezTo>
                  <a:pt x="1445266" y="14010"/>
                  <a:pt x="1449471" y="15274"/>
                  <a:pt x="1454753" y="15274"/>
                </a:cubicBezTo>
                <a:cubicBezTo>
                  <a:pt x="1460862" y="15274"/>
                  <a:pt x="1465485" y="14051"/>
                  <a:pt x="1468617" y="11599"/>
                </a:cubicBezTo>
                <a:cubicBezTo>
                  <a:pt x="1471745" y="9148"/>
                  <a:pt x="1473840" y="5281"/>
                  <a:pt x="1474895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553836" y="2503956"/>
            <a:ext cx="990097" cy="172558"/>
          </a:xfrm>
          <a:custGeom>
            <a:avLst/>
            <a:gdLst/>
            <a:ahLst/>
            <a:cxnLst/>
            <a:rect l="l" t="t" r="r" b="b"/>
            <a:pathLst>
              <a:path w="990097" h="172558">
                <a:moveTo>
                  <a:pt x="0" y="49676"/>
                </a:moveTo>
                <a:lnTo>
                  <a:pt x="20369" y="49676"/>
                </a:lnTo>
                <a:lnTo>
                  <a:pt x="20369" y="101614"/>
                </a:lnTo>
                <a:cubicBezTo>
                  <a:pt x="26860" y="101614"/>
                  <a:pt x="31402" y="100372"/>
                  <a:pt x="34006" y="97880"/>
                </a:cubicBezTo>
                <a:cubicBezTo>
                  <a:pt x="36608" y="95390"/>
                  <a:pt x="40436" y="88147"/>
                  <a:pt x="45489" y="76150"/>
                </a:cubicBezTo>
                <a:cubicBezTo>
                  <a:pt x="49490" y="66651"/>
                  <a:pt x="52729" y="60389"/>
                  <a:pt x="55220" y="57369"/>
                </a:cubicBezTo>
                <a:cubicBezTo>
                  <a:pt x="57712" y="54353"/>
                  <a:pt x="60577" y="52315"/>
                  <a:pt x="63820" y="51261"/>
                </a:cubicBezTo>
                <a:cubicBezTo>
                  <a:pt x="67064" y="50202"/>
                  <a:pt x="72266" y="49676"/>
                  <a:pt x="79434" y="49676"/>
                </a:cubicBezTo>
                <a:lnTo>
                  <a:pt x="83509" y="49676"/>
                </a:lnTo>
                <a:lnTo>
                  <a:pt x="83509" y="66535"/>
                </a:lnTo>
                <a:lnTo>
                  <a:pt x="77854" y="66423"/>
                </a:lnTo>
                <a:cubicBezTo>
                  <a:pt x="72497" y="66423"/>
                  <a:pt x="69063" y="67212"/>
                  <a:pt x="67554" y="68795"/>
                </a:cubicBezTo>
                <a:cubicBezTo>
                  <a:pt x="65967" y="70459"/>
                  <a:pt x="63555" y="75402"/>
                  <a:pt x="60314" y="83624"/>
                </a:cubicBezTo>
                <a:cubicBezTo>
                  <a:pt x="57219" y="91469"/>
                  <a:pt x="54392" y="96898"/>
                  <a:pt x="51829" y="99914"/>
                </a:cubicBezTo>
                <a:cubicBezTo>
                  <a:pt x="49262" y="102934"/>
                  <a:pt x="45302" y="105685"/>
                  <a:pt x="39946" y="108176"/>
                </a:cubicBezTo>
                <a:cubicBezTo>
                  <a:pt x="48693" y="110517"/>
                  <a:pt x="57294" y="118663"/>
                  <a:pt x="65743" y="132617"/>
                </a:cubicBezTo>
                <a:lnTo>
                  <a:pt x="88034" y="169848"/>
                </a:lnTo>
                <a:lnTo>
                  <a:pt x="65628" y="169848"/>
                </a:lnTo>
                <a:lnTo>
                  <a:pt x="43905" y="132617"/>
                </a:lnTo>
                <a:cubicBezTo>
                  <a:pt x="39453" y="125151"/>
                  <a:pt x="35572" y="120229"/>
                  <a:pt x="32252" y="117849"/>
                </a:cubicBezTo>
                <a:cubicBezTo>
                  <a:pt x="28933" y="115473"/>
                  <a:pt x="24970" y="114286"/>
                  <a:pt x="20369" y="114286"/>
                </a:cubicBezTo>
                <a:lnTo>
                  <a:pt x="20369" y="169848"/>
                </a:lnTo>
                <a:lnTo>
                  <a:pt x="0" y="169848"/>
                </a:lnTo>
                <a:close/>
                <a:moveTo>
                  <a:pt x="96699" y="109761"/>
                </a:moveTo>
                <a:cubicBezTo>
                  <a:pt x="96699" y="87505"/>
                  <a:pt x="102888" y="71024"/>
                  <a:pt x="115258" y="60311"/>
                </a:cubicBezTo>
                <a:cubicBezTo>
                  <a:pt x="125593" y="51412"/>
                  <a:pt x="138190" y="46958"/>
                  <a:pt x="153051" y="46958"/>
                </a:cubicBezTo>
                <a:cubicBezTo>
                  <a:pt x="169571" y="46958"/>
                  <a:pt x="183075" y="52369"/>
                  <a:pt x="193561" y="63195"/>
                </a:cubicBezTo>
                <a:cubicBezTo>
                  <a:pt x="204045" y="74023"/>
                  <a:pt x="209290" y="88977"/>
                  <a:pt x="209290" y="108065"/>
                </a:cubicBezTo>
                <a:cubicBezTo>
                  <a:pt x="209290" y="123526"/>
                  <a:pt x="206967" y="135695"/>
                  <a:pt x="202330" y="144557"/>
                </a:cubicBezTo>
                <a:cubicBezTo>
                  <a:pt x="197694" y="153421"/>
                  <a:pt x="190941" y="160304"/>
                  <a:pt x="182078" y="165204"/>
                </a:cubicBezTo>
                <a:cubicBezTo>
                  <a:pt x="173214" y="170107"/>
                  <a:pt x="163537" y="172558"/>
                  <a:pt x="153051" y="172558"/>
                </a:cubicBezTo>
                <a:cubicBezTo>
                  <a:pt x="136231" y="172558"/>
                  <a:pt x="122634" y="167166"/>
                  <a:pt x="112259" y="156380"/>
                </a:cubicBezTo>
                <a:cubicBezTo>
                  <a:pt x="101887" y="145595"/>
                  <a:pt x="96699" y="130054"/>
                  <a:pt x="96699" y="109761"/>
                </a:cubicBezTo>
                <a:close/>
                <a:moveTo>
                  <a:pt x="117634" y="109761"/>
                </a:moveTo>
                <a:cubicBezTo>
                  <a:pt x="117634" y="125151"/>
                  <a:pt x="120992" y="136675"/>
                  <a:pt x="127706" y="144332"/>
                </a:cubicBezTo>
                <a:cubicBezTo>
                  <a:pt x="134421" y="151985"/>
                  <a:pt x="142870" y="155815"/>
                  <a:pt x="153051" y="155815"/>
                </a:cubicBezTo>
                <a:cubicBezTo>
                  <a:pt x="163162" y="155815"/>
                  <a:pt x="171576" y="151967"/>
                  <a:pt x="178287" y="144270"/>
                </a:cubicBezTo>
                <a:cubicBezTo>
                  <a:pt x="184997" y="136577"/>
                  <a:pt x="188355" y="124844"/>
                  <a:pt x="188355" y="109084"/>
                </a:cubicBezTo>
                <a:cubicBezTo>
                  <a:pt x="188355" y="94220"/>
                  <a:pt x="184978" y="82962"/>
                  <a:pt x="178228" y="75304"/>
                </a:cubicBezTo>
                <a:cubicBezTo>
                  <a:pt x="171478" y="67647"/>
                  <a:pt x="163087" y="63821"/>
                  <a:pt x="153051" y="63821"/>
                </a:cubicBezTo>
                <a:cubicBezTo>
                  <a:pt x="142870" y="63821"/>
                  <a:pt x="134421" y="67630"/>
                  <a:pt x="127706" y="75247"/>
                </a:cubicBezTo>
                <a:cubicBezTo>
                  <a:pt x="120992" y="82869"/>
                  <a:pt x="117634" y="94371"/>
                  <a:pt x="117634" y="109761"/>
                </a:cubicBezTo>
                <a:close/>
                <a:moveTo>
                  <a:pt x="233730" y="49676"/>
                </a:moveTo>
                <a:lnTo>
                  <a:pt x="265414" y="49676"/>
                </a:lnTo>
                <a:lnTo>
                  <a:pt x="296986" y="145858"/>
                </a:lnTo>
                <a:lnTo>
                  <a:pt x="332061" y="49676"/>
                </a:lnTo>
                <a:lnTo>
                  <a:pt x="361371" y="49676"/>
                </a:lnTo>
                <a:lnTo>
                  <a:pt x="361371" y="169848"/>
                </a:lnTo>
                <a:lnTo>
                  <a:pt x="341003" y="169848"/>
                </a:lnTo>
                <a:lnTo>
                  <a:pt x="341003" y="73098"/>
                </a:lnTo>
                <a:lnTo>
                  <a:pt x="305475" y="169848"/>
                </a:lnTo>
                <a:lnTo>
                  <a:pt x="287255" y="169848"/>
                </a:lnTo>
                <a:lnTo>
                  <a:pt x="253645" y="68458"/>
                </a:lnTo>
                <a:lnTo>
                  <a:pt x="253645" y="169848"/>
                </a:lnTo>
                <a:lnTo>
                  <a:pt x="233730" y="169848"/>
                </a:lnTo>
                <a:close/>
                <a:moveTo>
                  <a:pt x="477745" y="0"/>
                </a:moveTo>
                <a:lnTo>
                  <a:pt x="495738" y="227"/>
                </a:lnTo>
                <a:cubicBezTo>
                  <a:pt x="494910" y="8298"/>
                  <a:pt x="493117" y="13918"/>
                  <a:pt x="490364" y="17085"/>
                </a:cubicBezTo>
                <a:cubicBezTo>
                  <a:pt x="487609" y="20254"/>
                  <a:pt x="484060" y="22288"/>
                  <a:pt x="479725" y="23195"/>
                </a:cubicBezTo>
                <a:cubicBezTo>
                  <a:pt x="475387" y="24102"/>
                  <a:pt x="466880" y="24555"/>
                  <a:pt x="454208" y="24555"/>
                </a:cubicBezTo>
                <a:cubicBezTo>
                  <a:pt x="437386" y="24555"/>
                  <a:pt x="425923" y="26179"/>
                  <a:pt x="419810" y="29419"/>
                </a:cubicBezTo>
                <a:cubicBezTo>
                  <a:pt x="413701" y="32663"/>
                  <a:pt x="409306" y="37851"/>
                  <a:pt x="406628" y="44978"/>
                </a:cubicBezTo>
                <a:cubicBezTo>
                  <a:pt x="403949" y="52107"/>
                  <a:pt x="402458" y="61294"/>
                  <a:pt x="402156" y="72533"/>
                </a:cubicBezTo>
                <a:cubicBezTo>
                  <a:pt x="407285" y="64916"/>
                  <a:pt x="413280" y="59202"/>
                  <a:pt x="420149" y="55390"/>
                </a:cubicBezTo>
                <a:cubicBezTo>
                  <a:pt x="427014" y="51581"/>
                  <a:pt x="434743" y="49676"/>
                  <a:pt x="443343" y="49676"/>
                </a:cubicBezTo>
                <a:cubicBezTo>
                  <a:pt x="459112" y="49676"/>
                  <a:pt x="472165" y="55087"/>
                  <a:pt x="482501" y="65913"/>
                </a:cubicBezTo>
                <a:cubicBezTo>
                  <a:pt x="492836" y="76738"/>
                  <a:pt x="498003" y="91390"/>
                  <a:pt x="498003" y="109872"/>
                </a:cubicBezTo>
                <a:cubicBezTo>
                  <a:pt x="498003" y="123905"/>
                  <a:pt x="495399" y="135411"/>
                  <a:pt x="490194" y="144388"/>
                </a:cubicBezTo>
                <a:cubicBezTo>
                  <a:pt x="484985" y="153367"/>
                  <a:pt x="478818" y="160304"/>
                  <a:pt x="471690" y="165204"/>
                </a:cubicBezTo>
                <a:cubicBezTo>
                  <a:pt x="464563" y="170107"/>
                  <a:pt x="454846" y="172558"/>
                  <a:pt x="442552" y="172558"/>
                </a:cubicBezTo>
                <a:cubicBezTo>
                  <a:pt x="428292" y="172558"/>
                  <a:pt x="417208" y="169297"/>
                  <a:pt x="409285" y="162774"/>
                </a:cubicBezTo>
                <a:cubicBezTo>
                  <a:pt x="401361" y="156250"/>
                  <a:pt x="395290" y="147895"/>
                  <a:pt x="391068" y="137711"/>
                </a:cubicBezTo>
                <a:cubicBezTo>
                  <a:pt x="386841" y="127527"/>
                  <a:pt x="384732" y="109796"/>
                  <a:pt x="384732" y="84525"/>
                </a:cubicBezTo>
                <a:cubicBezTo>
                  <a:pt x="384732" y="52768"/>
                  <a:pt x="390104" y="31378"/>
                  <a:pt x="400857" y="20365"/>
                </a:cubicBezTo>
                <a:cubicBezTo>
                  <a:pt x="411606" y="9353"/>
                  <a:pt x="428144" y="3845"/>
                  <a:pt x="450476" y="3845"/>
                </a:cubicBezTo>
                <a:cubicBezTo>
                  <a:pt x="464353" y="3845"/>
                  <a:pt x="472237" y="3618"/>
                  <a:pt x="474123" y="3168"/>
                </a:cubicBezTo>
                <a:cubicBezTo>
                  <a:pt x="476006" y="2718"/>
                  <a:pt x="477219" y="1660"/>
                  <a:pt x="477745" y="0"/>
                </a:cubicBezTo>
                <a:close/>
                <a:moveTo>
                  <a:pt x="476727" y="109310"/>
                </a:moveTo>
                <a:cubicBezTo>
                  <a:pt x="476727" y="96786"/>
                  <a:pt x="473764" y="86526"/>
                  <a:pt x="467842" y="78526"/>
                </a:cubicBezTo>
                <a:cubicBezTo>
                  <a:pt x="461920" y="70532"/>
                  <a:pt x="453568" y="66535"/>
                  <a:pt x="442782" y="66535"/>
                </a:cubicBezTo>
                <a:cubicBezTo>
                  <a:pt x="431539" y="66535"/>
                  <a:pt x="422867" y="70758"/>
                  <a:pt x="416755" y="79203"/>
                </a:cubicBezTo>
                <a:cubicBezTo>
                  <a:pt x="410645" y="87656"/>
                  <a:pt x="407589" y="98935"/>
                  <a:pt x="407589" y="113040"/>
                </a:cubicBezTo>
                <a:cubicBezTo>
                  <a:pt x="407589" y="126997"/>
                  <a:pt x="410965" y="137671"/>
                  <a:pt x="417715" y="145062"/>
                </a:cubicBezTo>
                <a:cubicBezTo>
                  <a:pt x="424465" y="152457"/>
                  <a:pt x="432785" y="156154"/>
                  <a:pt x="442664" y="156154"/>
                </a:cubicBezTo>
                <a:cubicBezTo>
                  <a:pt x="452776" y="156154"/>
                  <a:pt x="460980" y="151870"/>
                  <a:pt x="467280" y="143309"/>
                </a:cubicBezTo>
                <a:cubicBezTo>
                  <a:pt x="473577" y="134744"/>
                  <a:pt x="476727" y="123416"/>
                  <a:pt x="476727" y="109310"/>
                </a:cubicBezTo>
                <a:close/>
                <a:moveTo>
                  <a:pt x="522443" y="49676"/>
                </a:moveTo>
                <a:lnTo>
                  <a:pt x="542809" y="49676"/>
                </a:lnTo>
                <a:lnTo>
                  <a:pt x="542809" y="141329"/>
                </a:lnTo>
                <a:lnTo>
                  <a:pt x="599274" y="49676"/>
                </a:lnTo>
                <a:lnTo>
                  <a:pt x="621227" y="49676"/>
                </a:lnTo>
                <a:lnTo>
                  <a:pt x="621227" y="169848"/>
                </a:lnTo>
                <a:lnTo>
                  <a:pt x="600858" y="169848"/>
                </a:lnTo>
                <a:lnTo>
                  <a:pt x="600858" y="78754"/>
                </a:lnTo>
                <a:lnTo>
                  <a:pt x="544392" y="169848"/>
                </a:lnTo>
                <a:lnTo>
                  <a:pt x="522443" y="169848"/>
                </a:lnTo>
                <a:close/>
                <a:moveTo>
                  <a:pt x="652003" y="49676"/>
                </a:moveTo>
                <a:lnTo>
                  <a:pt x="672373" y="49676"/>
                </a:lnTo>
                <a:lnTo>
                  <a:pt x="672373" y="99691"/>
                </a:lnTo>
                <a:lnTo>
                  <a:pt x="728838" y="99691"/>
                </a:lnTo>
                <a:lnTo>
                  <a:pt x="728838" y="49676"/>
                </a:lnTo>
                <a:lnTo>
                  <a:pt x="749204" y="49676"/>
                </a:lnTo>
                <a:lnTo>
                  <a:pt x="749204" y="169848"/>
                </a:lnTo>
                <a:lnTo>
                  <a:pt x="728838" y="169848"/>
                </a:lnTo>
                <a:lnTo>
                  <a:pt x="728838" y="116550"/>
                </a:lnTo>
                <a:lnTo>
                  <a:pt x="672373" y="116550"/>
                </a:lnTo>
                <a:lnTo>
                  <a:pt x="672373" y="169848"/>
                </a:lnTo>
                <a:lnTo>
                  <a:pt x="652003" y="169848"/>
                </a:lnTo>
                <a:close/>
                <a:moveTo>
                  <a:pt x="858287" y="155023"/>
                </a:moveTo>
                <a:cubicBezTo>
                  <a:pt x="850741" y="161434"/>
                  <a:pt x="843480" y="165960"/>
                  <a:pt x="836504" y="168603"/>
                </a:cubicBezTo>
                <a:cubicBezTo>
                  <a:pt x="829522" y="171241"/>
                  <a:pt x="822038" y="172558"/>
                  <a:pt x="814042" y="172558"/>
                </a:cubicBezTo>
                <a:cubicBezTo>
                  <a:pt x="800838" y="172558"/>
                  <a:pt x="790693" y="169333"/>
                  <a:pt x="783602" y="162886"/>
                </a:cubicBezTo>
                <a:cubicBezTo>
                  <a:pt x="776513" y="156435"/>
                  <a:pt x="772967" y="148197"/>
                  <a:pt x="772967" y="138161"/>
                </a:cubicBezTo>
                <a:cubicBezTo>
                  <a:pt x="772967" y="132278"/>
                  <a:pt x="774303" y="126903"/>
                  <a:pt x="776985" y="122036"/>
                </a:cubicBezTo>
                <a:cubicBezTo>
                  <a:pt x="779663" y="117168"/>
                  <a:pt x="783168" y="113267"/>
                  <a:pt x="787507" y="110322"/>
                </a:cubicBezTo>
                <a:cubicBezTo>
                  <a:pt x="791845" y="107381"/>
                  <a:pt x="796727" y="105159"/>
                  <a:pt x="802159" y="103651"/>
                </a:cubicBezTo>
                <a:cubicBezTo>
                  <a:pt x="806159" y="102593"/>
                  <a:pt x="812196" y="101578"/>
                  <a:pt x="820264" y="100595"/>
                </a:cubicBezTo>
                <a:cubicBezTo>
                  <a:pt x="836708" y="98633"/>
                  <a:pt x="848819" y="96296"/>
                  <a:pt x="856587" y="93582"/>
                </a:cubicBezTo>
                <a:cubicBezTo>
                  <a:pt x="856664" y="90788"/>
                  <a:pt x="856703" y="89017"/>
                  <a:pt x="856703" y="88261"/>
                </a:cubicBezTo>
                <a:cubicBezTo>
                  <a:pt x="856703" y="79960"/>
                  <a:pt x="854776" y="74117"/>
                  <a:pt x="850932" y="70722"/>
                </a:cubicBezTo>
                <a:cubicBezTo>
                  <a:pt x="845722" y="66121"/>
                  <a:pt x="837993" y="63821"/>
                  <a:pt x="827734" y="63821"/>
                </a:cubicBezTo>
                <a:cubicBezTo>
                  <a:pt x="818155" y="63821"/>
                  <a:pt x="811080" y="65499"/>
                  <a:pt x="806515" y="68854"/>
                </a:cubicBezTo>
                <a:cubicBezTo>
                  <a:pt x="801951" y="72212"/>
                  <a:pt x="798574" y="78153"/>
                  <a:pt x="796388" y="86677"/>
                </a:cubicBezTo>
                <a:lnTo>
                  <a:pt x="776473" y="83963"/>
                </a:lnTo>
                <a:cubicBezTo>
                  <a:pt x="778280" y="75438"/>
                  <a:pt x="781261" y="68554"/>
                  <a:pt x="785411" y="63309"/>
                </a:cubicBezTo>
                <a:cubicBezTo>
                  <a:pt x="789563" y="58068"/>
                  <a:pt x="795560" y="54032"/>
                  <a:pt x="803405" y="51202"/>
                </a:cubicBezTo>
                <a:cubicBezTo>
                  <a:pt x="811250" y="48373"/>
                  <a:pt x="820339" y="46958"/>
                  <a:pt x="830674" y="46958"/>
                </a:cubicBezTo>
                <a:cubicBezTo>
                  <a:pt x="840935" y="46958"/>
                  <a:pt x="849272" y="48165"/>
                  <a:pt x="855684" y="50576"/>
                </a:cubicBezTo>
                <a:cubicBezTo>
                  <a:pt x="862095" y="52996"/>
                  <a:pt x="866812" y="56027"/>
                  <a:pt x="869828" y="59688"/>
                </a:cubicBezTo>
                <a:cubicBezTo>
                  <a:pt x="872848" y="63346"/>
                  <a:pt x="874955" y="67968"/>
                  <a:pt x="876164" y="73552"/>
                </a:cubicBezTo>
                <a:cubicBezTo>
                  <a:pt x="876841" y="77019"/>
                  <a:pt x="877179" y="83279"/>
                  <a:pt x="877179" y="92336"/>
                </a:cubicBezTo>
                <a:lnTo>
                  <a:pt x="877179" y="119492"/>
                </a:lnTo>
                <a:cubicBezTo>
                  <a:pt x="877179" y="138427"/>
                  <a:pt x="877615" y="150404"/>
                  <a:pt x="878484" y="155420"/>
                </a:cubicBezTo>
                <a:cubicBezTo>
                  <a:pt x="879351" y="160437"/>
                  <a:pt x="881072" y="165247"/>
                  <a:pt x="883634" y="169848"/>
                </a:cubicBezTo>
                <a:lnTo>
                  <a:pt x="862358" y="169848"/>
                </a:lnTo>
                <a:cubicBezTo>
                  <a:pt x="860245" y="165622"/>
                  <a:pt x="858889" y="160679"/>
                  <a:pt x="858287" y="155023"/>
                </a:cubicBezTo>
                <a:close/>
                <a:moveTo>
                  <a:pt x="856587" y="109533"/>
                </a:moveTo>
                <a:cubicBezTo>
                  <a:pt x="849197" y="112551"/>
                  <a:pt x="838105" y="115117"/>
                  <a:pt x="823320" y="117227"/>
                </a:cubicBezTo>
                <a:cubicBezTo>
                  <a:pt x="814947" y="118436"/>
                  <a:pt x="809029" y="119797"/>
                  <a:pt x="805557" y="121302"/>
                </a:cubicBezTo>
                <a:cubicBezTo>
                  <a:pt x="802084" y="122810"/>
                  <a:pt x="799409" y="125021"/>
                  <a:pt x="797522" y="127923"/>
                </a:cubicBezTo>
                <a:cubicBezTo>
                  <a:pt x="795636" y="130824"/>
                  <a:pt x="794693" y="134053"/>
                  <a:pt x="794693" y="137599"/>
                </a:cubicBezTo>
                <a:cubicBezTo>
                  <a:pt x="794693" y="143032"/>
                  <a:pt x="796749" y="147557"/>
                  <a:pt x="800860" y="151174"/>
                </a:cubicBezTo>
                <a:cubicBezTo>
                  <a:pt x="804971" y="154796"/>
                  <a:pt x="810987" y="156607"/>
                  <a:pt x="818907" y="156607"/>
                </a:cubicBezTo>
                <a:cubicBezTo>
                  <a:pt x="826751" y="156607"/>
                  <a:pt x="833735" y="154894"/>
                  <a:pt x="839844" y="151459"/>
                </a:cubicBezTo>
                <a:cubicBezTo>
                  <a:pt x="845954" y="148025"/>
                  <a:pt x="850442" y="143331"/>
                  <a:pt x="853304" y="137372"/>
                </a:cubicBezTo>
                <a:cubicBezTo>
                  <a:pt x="855493" y="132768"/>
                  <a:pt x="856587" y="125979"/>
                  <a:pt x="856587" y="117003"/>
                </a:cubicBezTo>
                <a:close/>
                <a:moveTo>
                  <a:pt x="892443" y="49676"/>
                </a:moveTo>
                <a:lnTo>
                  <a:pt x="990097" y="49676"/>
                </a:lnTo>
                <a:lnTo>
                  <a:pt x="990097" y="66535"/>
                </a:lnTo>
                <a:lnTo>
                  <a:pt x="951397" y="66535"/>
                </a:lnTo>
                <a:lnTo>
                  <a:pt x="951397" y="169848"/>
                </a:lnTo>
                <a:lnTo>
                  <a:pt x="931144" y="169848"/>
                </a:lnTo>
                <a:lnTo>
                  <a:pt x="931144" y="66535"/>
                </a:lnTo>
                <a:lnTo>
                  <a:pt x="892443" y="6653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637591" y="2550914"/>
            <a:ext cx="628120" cy="125600"/>
          </a:xfrm>
          <a:custGeom>
            <a:avLst/>
            <a:gdLst/>
            <a:ahLst/>
            <a:cxnLst/>
            <a:rect l="l" t="t" r="r" b="b"/>
            <a:pathLst>
              <a:path w="628120" h="125600">
                <a:moveTo>
                  <a:pt x="0" y="2718"/>
                </a:moveTo>
                <a:lnTo>
                  <a:pt x="20368" y="2718"/>
                </a:lnTo>
                <a:lnTo>
                  <a:pt x="20368" y="94371"/>
                </a:lnTo>
                <a:lnTo>
                  <a:pt x="76835" y="2718"/>
                </a:lnTo>
                <a:lnTo>
                  <a:pt x="98784" y="2718"/>
                </a:lnTo>
                <a:lnTo>
                  <a:pt x="98784" y="122890"/>
                </a:lnTo>
                <a:lnTo>
                  <a:pt x="78419" y="122890"/>
                </a:lnTo>
                <a:lnTo>
                  <a:pt x="78419" y="31796"/>
                </a:lnTo>
                <a:lnTo>
                  <a:pt x="21953" y="122890"/>
                </a:lnTo>
                <a:lnTo>
                  <a:pt x="0" y="122890"/>
                </a:lnTo>
                <a:close/>
                <a:moveTo>
                  <a:pt x="130014" y="2718"/>
                </a:moveTo>
                <a:lnTo>
                  <a:pt x="161697" y="2718"/>
                </a:lnTo>
                <a:lnTo>
                  <a:pt x="193270" y="98900"/>
                </a:lnTo>
                <a:lnTo>
                  <a:pt x="228344" y="2718"/>
                </a:lnTo>
                <a:lnTo>
                  <a:pt x="257655" y="2718"/>
                </a:lnTo>
                <a:lnTo>
                  <a:pt x="257655" y="122890"/>
                </a:lnTo>
                <a:lnTo>
                  <a:pt x="237286" y="122890"/>
                </a:lnTo>
                <a:lnTo>
                  <a:pt x="237286" y="26140"/>
                </a:lnTo>
                <a:lnTo>
                  <a:pt x="201758" y="122890"/>
                </a:lnTo>
                <a:lnTo>
                  <a:pt x="183539" y="122890"/>
                </a:lnTo>
                <a:lnTo>
                  <a:pt x="149930" y="21500"/>
                </a:lnTo>
                <a:lnTo>
                  <a:pt x="149930" y="122890"/>
                </a:lnTo>
                <a:lnTo>
                  <a:pt x="130014" y="122890"/>
                </a:lnTo>
                <a:close/>
                <a:moveTo>
                  <a:pt x="371038" y="84189"/>
                </a:moveTo>
                <a:lnTo>
                  <a:pt x="392083" y="86793"/>
                </a:lnTo>
                <a:cubicBezTo>
                  <a:pt x="388763" y="99087"/>
                  <a:pt x="382619" y="108627"/>
                  <a:pt x="373640" y="115416"/>
                </a:cubicBezTo>
                <a:cubicBezTo>
                  <a:pt x="364661" y="122206"/>
                  <a:pt x="353196" y="125600"/>
                  <a:pt x="339242" y="125600"/>
                </a:cubicBezTo>
                <a:cubicBezTo>
                  <a:pt x="321667" y="125600"/>
                  <a:pt x="307728" y="120190"/>
                  <a:pt x="297429" y="109365"/>
                </a:cubicBezTo>
                <a:cubicBezTo>
                  <a:pt x="287133" y="98539"/>
                  <a:pt x="281980" y="83359"/>
                  <a:pt x="281980" y="63821"/>
                </a:cubicBezTo>
                <a:cubicBezTo>
                  <a:pt x="281980" y="43604"/>
                  <a:pt x="287186" y="27915"/>
                  <a:pt x="297597" y="16747"/>
                </a:cubicBezTo>
                <a:cubicBezTo>
                  <a:pt x="308012" y="5580"/>
                  <a:pt x="321512" y="0"/>
                  <a:pt x="338108" y="0"/>
                </a:cubicBezTo>
                <a:cubicBezTo>
                  <a:pt x="354175" y="0"/>
                  <a:pt x="367304" y="5469"/>
                  <a:pt x="377488" y="16406"/>
                </a:cubicBezTo>
                <a:cubicBezTo>
                  <a:pt x="387670" y="27346"/>
                  <a:pt x="392764" y="42735"/>
                  <a:pt x="392764" y="62575"/>
                </a:cubicBezTo>
                <a:cubicBezTo>
                  <a:pt x="392764" y="63782"/>
                  <a:pt x="392724" y="65593"/>
                  <a:pt x="392652" y="68008"/>
                </a:cubicBezTo>
                <a:lnTo>
                  <a:pt x="303029" y="68008"/>
                </a:lnTo>
                <a:cubicBezTo>
                  <a:pt x="303782" y="81209"/>
                  <a:pt x="307519" y="91318"/>
                  <a:pt x="314233" y="98331"/>
                </a:cubicBezTo>
                <a:cubicBezTo>
                  <a:pt x="320946" y="105348"/>
                  <a:pt x="329317" y="108857"/>
                  <a:pt x="339354" y="108857"/>
                </a:cubicBezTo>
                <a:cubicBezTo>
                  <a:pt x="346820" y="108857"/>
                  <a:pt x="353196" y="106895"/>
                  <a:pt x="358478" y="102972"/>
                </a:cubicBezTo>
                <a:cubicBezTo>
                  <a:pt x="363754" y="99051"/>
                  <a:pt x="367942" y="92790"/>
                  <a:pt x="371038" y="84189"/>
                </a:cubicBezTo>
                <a:close/>
                <a:moveTo>
                  <a:pt x="304160" y="51261"/>
                </a:moveTo>
                <a:lnTo>
                  <a:pt x="371260" y="51261"/>
                </a:lnTo>
                <a:cubicBezTo>
                  <a:pt x="370357" y="41152"/>
                  <a:pt x="367794" y="33570"/>
                  <a:pt x="363568" y="28516"/>
                </a:cubicBezTo>
                <a:cubicBezTo>
                  <a:pt x="357081" y="20672"/>
                  <a:pt x="348671" y="16751"/>
                  <a:pt x="338335" y="16751"/>
                </a:cubicBezTo>
                <a:cubicBezTo>
                  <a:pt x="328978" y="16751"/>
                  <a:pt x="321117" y="19879"/>
                  <a:pt x="314744" y="26140"/>
                </a:cubicBezTo>
                <a:cubicBezTo>
                  <a:pt x="308369" y="32400"/>
                  <a:pt x="304844" y="40775"/>
                  <a:pt x="304160" y="51261"/>
                </a:cubicBezTo>
                <a:close/>
                <a:moveTo>
                  <a:pt x="501315" y="84189"/>
                </a:moveTo>
                <a:lnTo>
                  <a:pt x="522360" y="86793"/>
                </a:lnTo>
                <a:cubicBezTo>
                  <a:pt x="519041" y="99087"/>
                  <a:pt x="512896" y="108627"/>
                  <a:pt x="503917" y="115416"/>
                </a:cubicBezTo>
                <a:cubicBezTo>
                  <a:pt x="494939" y="122206"/>
                  <a:pt x="483472" y="125600"/>
                  <a:pt x="469515" y="125600"/>
                </a:cubicBezTo>
                <a:cubicBezTo>
                  <a:pt x="451941" y="125600"/>
                  <a:pt x="438001" y="120190"/>
                  <a:pt x="427705" y="109365"/>
                </a:cubicBezTo>
                <a:cubicBezTo>
                  <a:pt x="417410" y="98539"/>
                  <a:pt x="412257" y="83359"/>
                  <a:pt x="412257" y="63821"/>
                </a:cubicBezTo>
                <a:cubicBezTo>
                  <a:pt x="412257" y="43604"/>
                  <a:pt x="417463" y="27915"/>
                  <a:pt x="427874" y="16747"/>
                </a:cubicBezTo>
                <a:cubicBezTo>
                  <a:pt x="438286" y="5580"/>
                  <a:pt x="451790" y="0"/>
                  <a:pt x="468385" y="0"/>
                </a:cubicBezTo>
                <a:cubicBezTo>
                  <a:pt x="484452" y="0"/>
                  <a:pt x="497577" y="5469"/>
                  <a:pt x="507762" y="16406"/>
                </a:cubicBezTo>
                <a:cubicBezTo>
                  <a:pt x="517946" y="27346"/>
                  <a:pt x="523036" y="42735"/>
                  <a:pt x="523036" y="62575"/>
                </a:cubicBezTo>
                <a:cubicBezTo>
                  <a:pt x="523036" y="63782"/>
                  <a:pt x="522997" y="65593"/>
                  <a:pt x="522925" y="68008"/>
                </a:cubicBezTo>
                <a:lnTo>
                  <a:pt x="433306" y="68008"/>
                </a:lnTo>
                <a:cubicBezTo>
                  <a:pt x="434059" y="81209"/>
                  <a:pt x="437792" y="91318"/>
                  <a:pt x="444510" y="98331"/>
                </a:cubicBezTo>
                <a:cubicBezTo>
                  <a:pt x="451221" y="105348"/>
                  <a:pt x="459594" y="108857"/>
                  <a:pt x="469627" y="108857"/>
                </a:cubicBezTo>
                <a:cubicBezTo>
                  <a:pt x="477097" y="108857"/>
                  <a:pt x="483472" y="106895"/>
                  <a:pt x="488754" y="102972"/>
                </a:cubicBezTo>
                <a:cubicBezTo>
                  <a:pt x="494031" y="99051"/>
                  <a:pt x="498218" y="92790"/>
                  <a:pt x="501315" y="84189"/>
                </a:cubicBezTo>
                <a:close/>
                <a:moveTo>
                  <a:pt x="434438" y="51261"/>
                </a:moveTo>
                <a:lnTo>
                  <a:pt x="501538" y="51261"/>
                </a:lnTo>
                <a:cubicBezTo>
                  <a:pt x="500630" y="41152"/>
                  <a:pt x="498067" y="33570"/>
                  <a:pt x="493844" y="28516"/>
                </a:cubicBezTo>
                <a:cubicBezTo>
                  <a:pt x="487353" y="20672"/>
                  <a:pt x="478947" y="16751"/>
                  <a:pt x="468612" y="16751"/>
                </a:cubicBezTo>
                <a:cubicBezTo>
                  <a:pt x="459256" y="16751"/>
                  <a:pt x="451390" y="19879"/>
                  <a:pt x="445018" y="26140"/>
                </a:cubicBezTo>
                <a:cubicBezTo>
                  <a:pt x="438645" y="32400"/>
                  <a:pt x="435117" y="40775"/>
                  <a:pt x="434438" y="51261"/>
                </a:cubicBezTo>
                <a:close/>
                <a:moveTo>
                  <a:pt x="530467" y="2718"/>
                </a:moveTo>
                <a:lnTo>
                  <a:pt x="628120" y="2718"/>
                </a:lnTo>
                <a:lnTo>
                  <a:pt x="628120" y="19577"/>
                </a:lnTo>
                <a:lnTo>
                  <a:pt x="589421" y="19577"/>
                </a:lnTo>
                <a:lnTo>
                  <a:pt x="589421" y="122890"/>
                </a:lnTo>
                <a:lnTo>
                  <a:pt x="569167" y="122890"/>
                </a:lnTo>
                <a:lnTo>
                  <a:pt x="569167" y="19577"/>
                </a:lnTo>
                <a:lnTo>
                  <a:pt x="530467" y="195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351219" y="2550914"/>
            <a:ext cx="1457139" cy="125600"/>
          </a:xfrm>
          <a:custGeom>
            <a:avLst/>
            <a:gdLst/>
            <a:ahLst/>
            <a:cxnLst/>
            <a:rect l="l" t="t" r="r" b="b"/>
            <a:pathLst>
              <a:path w="1457139" h="125600">
                <a:moveTo>
                  <a:pt x="36209" y="68574"/>
                </a:moveTo>
                <a:lnTo>
                  <a:pt x="36209" y="52618"/>
                </a:lnTo>
                <a:cubicBezTo>
                  <a:pt x="44810" y="52546"/>
                  <a:pt x="50673" y="52205"/>
                  <a:pt x="53805" y="51599"/>
                </a:cubicBezTo>
                <a:cubicBezTo>
                  <a:pt x="56938" y="50994"/>
                  <a:pt x="59897" y="49187"/>
                  <a:pt x="62690" y="46167"/>
                </a:cubicBezTo>
                <a:cubicBezTo>
                  <a:pt x="65480" y="43149"/>
                  <a:pt x="66877" y="39381"/>
                  <a:pt x="66877" y="34853"/>
                </a:cubicBezTo>
                <a:cubicBezTo>
                  <a:pt x="66877" y="29345"/>
                  <a:pt x="65048" y="24948"/>
                  <a:pt x="61390" y="21669"/>
                </a:cubicBezTo>
                <a:cubicBezTo>
                  <a:pt x="57733" y="18390"/>
                  <a:pt x="52992" y="16751"/>
                  <a:pt x="47186" y="16751"/>
                </a:cubicBezTo>
                <a:cubicBezTo>
                  <a:pt x="35719" y="16751"/>
                  <a:pt x="27684" y="23501"/>
                  <a:pt x="23084" y="37005"/>
                </a:cubicBezTo>
                <a:lnTo>
                  <a:pt x="3733" y="33837"/>
                </a:lnTo>
                <a:cubicBezTo>
                  <a:pt x="9766" y="11279"/>
                  <a:pt x="24328" y="0"/>
                  <a:pt x="47412" y="0"/>
                </a:cubicBezTo>
                <a:cubicBezTo>
                  <a:pt x="60239" y="0"/>
                  <a:pt x="70286" y="3506"/>
                  <a:pt x="77569" y="10523"/>
                </a:cubicBezTo>
                <a:cubicBezTo>
                  <a:pt x="84849" y="17540"/>
                  <a:pt x="88487" y="25913"/>
                  <a:pt x="88487" y="35644"/>
                </a:cubicBezTo>
                <a:cubicBezTo>
                  <a:pt x="88487" y="45451"/>
                  <a:pt x="83733" y="53259"/>
                  <a:pt x="74232" y="59065"/>
                </a:cubicBezTo>
                <a:cubicBezTo>
                  <a:pt x="80265" y="62309"/>
                  <a:pt x="84791" y="66442"/>
                  <a:pt x="87808" y="71456"/>
                </a:cubicBezTo>
                <a:cubicBezTo>
                  <a:pt x="90828" y="76472"/>
                  <a:pt x="92337" y="82415"/>
                  <a:pt x="92337" y="89281"/>
                </a:cubicBezTo>
                <a:cubicBezTo>
                  <a:pt x="92337" y="100069"/>
                  <a:pt x="88416" y="108821"/>
                  <a:pt x="80568" y="115532"/>
                </a:cubicBezTo>
                <a:cubicBezTo>
                  <a:pt x="72724" y="122245"/>
                  <a:pt x="61744" y="125600"/>
                  <a:pt x="47639" y="125600"/>
                </a:cubicBezTo>
                <a:cubicBezTo>
                  <a:pt x="20257" y="125600"/>
                  <a:pt x="4378" y="113423"/>
                  <a:pt x="0" y="89057"/>
                </a:cubicBezTo>
                <a:lnTo>
                  <a:pt x="19123" y="84982"/>
                </a:lnTo>
                <a:cubicBezTo>
                  <a:pt x="20858" y="92676"/>
                  <a:pt x="24387" y="98637"/>
                  <a:pt x="29704" y="102856"/>
                </a:cubicBezTo>
                <a:cubicBezTo>
                  <a:pt x="35020" y="107083"/>
                  <a:pt x="41113" y="109196"/>
                  <a:pt x="47977" y="109196"/>
                </a:cubicBezTo>
                <a:cubicBezTo>
                  <a:pt x="54842" y="109196"/>
                  <a:pt x="60555" y="107252"/>
                  <a:pt x="65120" y="103368"/>
                </a:cubicBezTo>
                <a:cubicBezTo>
                  <a:pt x="69685" y="99483"/>
                  <a:pt x="71967" y="94522"/>
                  <a:pt x="71967" y="88488"/>
                </a:cubicBezTo>
                <a:cubicBezTo>
                  <a:pt x="71967" y="83812"/>
                  <a:pt x="70534" y="79737"/>
                  <a:pt x="67670" y="76270"/>
                </a:cubicBezTo>
                <a:cubicBezTo>
                  <a:pt x="64799" y="72800"/>
                  <a:pt x="61744" y="70629"/>
                  <a:pt x="58504" y="69761"/>
                </a:cubicBezTo>
                <a:cubicBezTo>
                  <a:pt x="55260" y="68893"/>
                  <a:pt x="49374" y="68462"/>
                  <a:pt x="40850" y="68462"/>
                </a:cubicBezTo>
                <a:cubicBezTo>
                  <a:pt x="40173" y="68462"/>
                  <a:pt x="38625" y="68501"/>
                  <a:pt x="36209" y="68574"/>
                </a:cubicBezTo>
                <a:close/>
                <a:moveTo>
                  <a:pt x="115984" y="2718"/>
                </a:moveTo>
                <a:lnTo>
                  <a:pt x="136354" y="2718"/>
                </a:lnTo>
                <a:lnTo>
                  <a:pt x="136354" y="52733"/>
                </a:lnTo>
                <a:lnTo>
                  <a:pt x="192819" y="52733"/>
                </a:lnTo>
                <a:lnTo>
                  <a:pt x="192819" y="2718"/>
                </a:lnTo>
                <a:lnTo>
                  <a:pt x="213185" y="2718"/>
                </a:lnTo>
                <a:lnTo>
                  <a:pt x="213185" y="122890"/>
                </a:lnTo>
                <a:lnTo>
                  <a:pt x="192819" y="122890"/>
                </a:lnTo>
                <a:lnTo>
                  <a:pt x="192819" y="69592"/>
                </a:lnTo>
                <a:lnTo>
                  <a:pt x="136354" y="69592"/>
                </a:lnTo>
                <a:lnTo>
                  <a:pt x="136354" y="122890"/>
                </a:lnTo>
                <a:lnTo>
                  <a:pt x="115984" y="122890"/>
                </a:lnTo>
                <a:close/>
                <a:moveTo>
                  <a:pt x="322268" y="108065"/>
                </a:moveTo>
                <a:cubicBezTo>
                  <a:pt x="314723" y="114476"/>
                  <a:pt x="307462" y="119002"/>
                  <a:pt x="300485" y="121645"/>
                </a:cubicBezTo>
                <a:cubicBezTo>
                  <a:pt x="293505" y="124283"/>
                  <a:pt x="286019" y="125600"/>
                  <a:pt x="278025" y="125600"/>
                </a:cubicBezTo>
                <a:cubicBezTo>
                  <a:pt x="264819" y="125600"/>
                  <a:pt x="254671" y="122375"/>
                  <a:pt x="247583" y="115928"/>
                </a:cubicBezTo>
                <a:cubicBezTo>
                  <a:pt x="240495" y="109477"/>
                  <a:pt x="236948" y="101239"/>
                  <a:pt x="236948" y="91203"/>
                </a:cubicBezTo>
                <a:cubicBezTo>
                  <a:pt x="236948" y="85320"/>
                  <a:pt x="238284" y="79945"/>
                  <a:pt x="240966" y="75078"/>
                </a:cubicBezTo>
                <a:cubicBezTo>
                  <a:pt x="243644" y="70210"/>
                  <a:pt x="247151" y="66309"/>
                  <a:pt x="251489" y="63364"/>
                </a:cubicBezTo>
                <a:cubicBezTo>
                  <a:pt x="255826" y="60423"/>
                  <a:pt x="260708" y="58201"/>
                  <a:pt x="266141" y="56693"/>
                </a:cubicBezTo>
                <a:cubicBezTo>
                  <a:pt x="270141" y="55635"/>
                  <a:pt x="276178" y="54620"/>
                  <a:pt x="284245" y="53637"/>
                </a:cubicBezTo>
                <a:cubicBezTo>
                  <a:pt x="300691" y="51675"/>
                  <a:pt x="312800" y="49338"/>
                  <a:pt x="320570" y="46624"/>
                </a:cubicBezTo>
                <a:cubicBezTo>
                  <a:pt x="320645" y="43830"/>
                  <a:pt x="320684" y="42059"/>
                  <a:pt x="320684" y="41303"/>
                </a:cubicBezTo>
                <a:cubicBezTo>
                  <a:pt x="320684" y="33002"/>
                  <a:pt x="318759" y="27159"/>
                  <a:pt x="314913" y="23764"/>
                </a:cubicBezTo>
                <a:cubicBezTo>
                  <a:pt x="309705" y="19163"/>
                  <a:pt x="301976" y="16863"/>
                  <a:pt x="291715" y="16863"/>
                </a:cubicBezTo>
                <a:cubicBezTo>
                  <a:pt x="282136" y="16863"/>
                  <a:pt x="275062" y="18541"/>
                  <a:pt x="270496" y="21896"/>
                </a:cubicBezTo>
                <a:cubicBezTo>
                  <a:pt x="265932" y="25254"/>
                  <a:pt x="262555" y="31195"/>
                  <a:pt x="260371" y="39719"/>
                </a:cubicBezTo>
                <a:lnTo>
                  <a:pt x="240454" y="37005"/>
                </a:lnTo>
                <a:cubicBezTo>
                  <a:pt x="242262" y="28480"/>
                  <a:pt x="245242" y="21596"/>
                  <a:pt x="249394" y="16351"/>
                </a:cubicBezTo>
                <a:cubicBezTo>
                  <a:pt x="253544" y="11110"/>
                  <a:pt x="259542" y="7074"/>
                  <a:pt x="267386" y="4244"/>
                </a:cubicBezTo>
                <a:cubicBezTo>
                  <a:pt x="275231" y="1415"/>
                  <a:pt x="284320" y="0"/>
                  <a:pt x="294656" y="0"/>
                </a:cubicBezTo>
                <a:cubicBezTo>
                  <a:pt x="304917" y="0"/>
                  <a:pt x="313255" y="1207"/>
                  <a:pt x="319665" y="3618"/>
                </a:cubicBezTo>
                <a:cubicBezTo>
                  <a:pt x="326078" y="6038"/>
                  <a:pt x="330793" y="9069"/>
                  <a:pt x="333810" y="12730"/>
                </a:cubicBezTo>
                <a:cubicBezTo>
                  <a:pt x="336831" y="16388"/>
                  <a:pt x="338936" y="21010"/>
                  <a:pt x="340146" y="26594"/>
                </a:cubicBezTo>
                <a:cubicBezTo>
                  <a:pt x="340822" y="30061"/>
                  <a:pt x="341161" y="36321"/>
                  <a:pt x="341161" y="45378"/>
                </a:cubicBezTo>
                <a:lnTo>
                  <a:pt x="341161" y="72534"/>
                </a:lnTo>
                <a:cubicBezTo>
                  <a:pt x="341161" y="91469"/>
                  <a:pt x="341597" y="103446"/>
                  <a:pt x="342464" y="108462"/>
                </a:cubicBezTo>
                <a:cubicBezTo>
                  <a:pt x="343332" y="113479"/>
                  <a:pt x="345053" y="118289"/>
                  <a:pt x="347616" y="122890"/>
                </a:cubicBezTo>
                <a:lnTo>
                  <a:pt x="326339" y="122890"/>
                </a:lnTo>
                <a:cubicBezTo>
                  <a:pt x="324227" y="118664"/>
                  <a:pt x="322870" y="113721"/>
                  <a:pt x="322268" y="108065"/>
                </a:cubicBezTo>
                <a:close/>
                <a:moveTo>
                  <a:pt x="320570" y="62575"/>
                </a:moveTo>
                <a:cubicBezTo>
                  <a:pt x="313178" y="65593"/>
                  <a:pt x="302086" y="68159"/>
                  <a:pt x="287302" y="70269"/>
                </a:cubicBezTo>
                <a:cubicBezTo>
                  <a:pt x="278928" y="71478"/>
                  <a:pt x="273006" y="72839"/>
                  <a:pt x="269539" y="74344"/>
                </a:cubicBezTo>
                <a:cubicBezTo>
                  <a:pt x="266065" y="75852"/>
                  <a:pt x="263391" y="78063"/>
                  <a:pt x="261505" y="80965"/>
                </a:cubicBezTo>
                <a:cubicBezTo>
                  <a:pt x="259618" y="83866"/>
                  <a:pt x="258674" y="87095"/>
                  <a:pt x="258674" y="90641"/>
                </a:cubicBezTo>
                <a:cubicBezTo>
                  <a:pt x="258674" y="96074"/>
                  <a:pt x="260730" y="100599"/>
                  <a:pt x="264841" y="104216"/>
                </a:cubicBezTo>
                <a:cubicBezTo>
                  <a:pt x="268952" y="107838"/>
                  <a:pt x="274964" y="109649"/>
                  <a:pt x="282887" y="109649"/>
                </a:cubicBezTo>
                <a:cubicBezTo>
                  <a:pt x="290732" y="109649"/>
                  <a:pt x="297716" y="107936"/>
                  <a:pt x="303826" y="104501"/>
                </a:cubicBezTo>
                <a:cubicBezTo>
                  <a:pt x="309935" y="101067"/>
                  <a:pt x="314424" y="96373"/>
                  <a:pt x="317285" y="90414"/>
                </a:cubicBezTo>
                <a:cubicBezTo>
                  <a:pt x="319475" y="85810"/>
                  <a:pt x="320570" y="79021"/>
                  <a:pt x="320570" y="70045"/>
                </a:cubicBezTo>
                <a:close/>
                <a:moveTo>
                  <a:pt x="359701" y="2718"/>
                </a:moveTo>
                <a:lnTo>
                  <a:pt x="380071" y="2718"/>
                </a:lnTo>
                <a:lnTo>
                  <a:pt x="380071" y="25464"/>
                </a:lnTo>
                <a:cubicBezTo>
                  <a:pt x="380071" y="35269"/>
                  <a:pt x="380657" y="42380"/>
                  <a:pt x="381827" y="46793"/>
                </a:cubicBezTo>
                <a:cubicBezTo>
                  <a:pt x="382993" y="51206"/>
                  <a:pt x="385804" y="55052"/>
                  <a:pt x="390258" y="58331"/>
                </a:cubicBezTo>
                <a:cubicBezTo>
                  <a:pt x="394703" y="61610"/>
                  <a:pt x="400288" y="63252"/>
                  <a:pt x="407002" y="63252"/>
                </a:cubicBezTo>
                <a:cubicBezTo>
                  <a:pt x="414694" y="63252"/>
                  <a:pt x="424652" y="61218"/>
                  <a:pt x="436878" y="57143"/>
                </a:cubicBezTo>
                <a:lnTo>
                  <a:pt x="436878" y="2718"/>
                </a:lnTo>
                <a:lnTo>
                  <a:pt x="457243" y="2718"/>
                </a:lnTo>
                <a:lnTo>
                  <a:pt x="457243" y="122890"/>
                </a:lnTo>
                <a:lnTo>
                  <a:pt x="436878" y="122890"/>
                </a:lnTo>
                <a:lnTo>
                  <a:pt x="436878" y="74455"/>
                </a:lnTo>
                <a:cubicBezTo>
                  <a:pt x="424350" y="78379"/>
                  <a:pt x="412657" y="80345"/>
                  <a:pt x="401796" y="80345"/>
                </a:cubicBezTo>
                <a:cubicBezTo>
                  <a:pt x="392670" y="80345"/>
                  <a:pt x="384617" y="78024"/>
                  <a:pt x="377640" y="73383"/>
                </a:cubicBezTo>
                <a:cubicBezTo>
                  <a:pt x="370660" y="68742"/>
                  <a:pt x="365925" y="63066"/>
                  <a:pt x="363439" y="56355"/>
                </a:cubicBezTo>
                <a:cubicBezTo>
                  <a:pt x="360947" y="49640"/>
                  <a:pt x="359701" y="42247"/>
                  <a:pt x="359701" y="34176"/>
                </a:cubicBezTo>
                <a:close/>
                <a:moveTo>
                  <a:pt x="487911" y="2718"/>
                </a:moveTo>
                <a:lnTo>
                  <a:pt x="508277" y="2718"/>
                </a:lnTo>
                <a:lnTo>
                  <a:pt x="508277" y="94371"/>
                </a:lnTo>
                <a:lnTo>
                  <a:pt x="564742" y="2718"/>
                </a:lnTo>
                <a:lnTo>
                  <a:pt x="586692" y="2718"/>
                </a:lnTo>
                <a:lnTo>
                  <a:pt x="586692" y="122890"/>
                </a:lnTo>
                <a:lnTo>
                  <a:pt x="566326" y="122890"/>
                </a:lnTo>
                <a:lnTo>
                  <a:pt x="566326" y="31796"/>
                </a:lnTo>
                <a:lnTo>
                  <a:pt x="509861" y="122890"/>
                </a:lnTo>
                <a:lnTo>
                  <a:pt x="487911" y="122890"/>
                </a:lnTo>
                <a:close/>
                <a:moveTo>
                  <a:pt x="606381" y="2718"/>
                </a:moveTo>
                <a:lnTo>
                  <a:pt x="704033" y="2718"/>
                </a:lnTo>
                <a:lnTo>
                  <a:pt x="704033" y="19577"/>
                </a:lnTo>
                <a:lnTo>
                  <a:pt x="665338" y="19577"/>
                </a:lnTo>
                <a:lnTo>
                  <a:pt x="665338" y="122890"/>
                </a:lnTo>
                <a:lnTo>
                  <a:pt x="645084" y="122890"/>
                </a:lnTo>
                <a:lnTo>
                  <a:pt x="645084" y="19577"/>
                </a:lnTo>
                <a:lnTo>
                  <a:pt x="606381" y="19577"/>
                </a:lnTo>
                <a:close/>
                <a:moveTo>
                  <a:pt x="801825" y="84189"/>
                </a:moveTo>
                <a:lnTo>
                  <a:pt x="822866" y="86793"/>
                </a:lnTo>
                <a:cubicBezTo>
                  <a:pt x="819548" y="99087"/>
                  <a:pt x="813402" y="108627"/>
                  <a:pt x="804423" y="115416"/>
                </a:cubicBezTo>
                <a:cubicBezTo>
                  <a:pt x="795446" y="122206"/>
                  <a:pt x="783982" y="125600"/>
                  <a:pt x="770025" y="125600"/>
                </a:cubicBezTo>
                <a:cubicBezTo>
                  <a:pt x="752450" y="125600"/>
                  <a:pt x="738512" y="120190"/>
                  <a:pt x="728216" y="109365"/>
                </a:cubicBezTo>
                <a:cubicBezTo>
                  <a:pt x="717916" y="98539"/>
                  <a:pt x="712767" y="83359"/>
                  <a:pt x="712767" y="63821"/>
                </a:cubicBezTo>
                <a:cubicBezTo>
                  <a:pt x="712767" y="43604"/>
                  <a:pt x="717969" y="27915"/>
                  <a:pt x="728385" y="16747"/>
                </a:cubicBezTo>
                <a:cubicBezTo>
                  <a:pt x="738796" y="5580"/>
                  <a:pt x="752296" y="0"/>
                  <a:pt x="768891" y="0"/>
                </a:cubicBezTo>
                <a:cubicBezTo>
                  <a:pt x="784962" y="0"/>
                  <a:pt x="798087" y="5469"/>
                  <a:pt x="808271" y="16406"/>
                </a:cubicBezTo>
                <a:cubicBezTo>
                  <a:pt x="818453" y="27346"/>
                  <a:pt x="823547" y="42735"/>
                  <a:pt x="823547" y="62575"/>
                </a:cubicBezTo>
                <a:cubicBezTo>
                  <a:pt x="823547" y="63782"/>
                  <a:pt x="823508" y="65593"/>
                  <a:pt x="823435" y="68008"/>
                </a:cubicBezTo>
                <a:lnTo>
                  <a:pt x="733816" y="68008"/>
                </a:lnTo>
                <a:cubicBezTo>
                  <a:pt x="734566" y="81209"/>
                  <a:pt x="738302" y="91318"/>
                  <a:pt x="745017" y="98331"/>
                </a:cubicBezTo>
                <a:cubicBezTo>
                  <a:pt x="751731" y="105348"/>
                  <a:pt x="760104" y="108857"/>
                  <a:pt x="770137" y="108857"/>
                </a:cubicBezTo>
                <a:cubicBezTo>
                  <a:pt x="777603" y="108857"/>
                  <a:pt x="783982" y="106895"/>
                  <a:pt x="789265" y="102972"/>
                </a:cubicBezTo>
                <a:cubicBezTo>
                  <a:pt x="794541" y="99051"/>
                  <a:pt x="798728" y="92790"/>
                  <a:pt x="801825" y="84189"/>
                </a:cubicBezTo>
                <a:close/>
                <a:moveTo>
                  <a:pt x="734944" y="51261"/>
                </a:moveTo>
                <a:lnTo>
                  <a:pt x="802047" y="51261"/>
                </a:lnTo>
                <a:cubicBezTo>
                  <a:pt x="801140" y="41152"/>
                  <a:pt x="798577" y="33570"/>
                  <a:pt x="794351" y="28516"/>
                </a:cubicBezTo>
                <a:cubicBezTo>
                  <a:pt x="787864" y="20672"/>
                  <a:pt x="779454" y="16751"/>
                  <a:pt x="769119" y="16751"/>
                </a:cubicBezTo>
                <a:cubicBezTo>
                  <a:pt x="759765" y="16751"/>
                  <a:pt x="751900" y="19879"/>
                  <a:pt x="745527" y="26140"/>
                </a:cubicBezTo>
                <a:cubicBezTo>
                  <a:pt x="739155" y="32400"/>
                  <a:pt x="735627" y="40775"/>
                  <a:pt x="734944" y="51261"/>
                </a:cubicBezTo>
                <a:close/>
                <a:moveTo>
                  <a:pt x="850288" y="2718"/>
                </a:moveTo>
                <a:lnTo>
                  <a:pt x="944885" y="2718"/>
                </a:lnTo>
                <a:lnTo>
                  <a:pt x="944885" y="122890"/>
                </a:lnTo>
                <a:lnTo>
                  <a:pt x="924631" y="122890"/>
                </a:lnTo>
                <a:lnTo>
                  <a:pt x="924631" y="19577"/>
                </a:lnTo>
                <a:lnTo>
                  <a:pt x="870656" y="19577"/>
                </a:lnTo>
                <a:lnTo>
                  <a:pt x="870656" y="79439"/>
                </a:lnTo>
                <a:cubicBezTo>
                  <a:pt x="870656" y="93392"/>
                  <a:pt x="870203" y="102597"/>
                  <a:pt x="869299" y="107043"/>
                </a:cubicBezTo>
                <a:cubicBezTo>
                  <a:pt x="868392" y="111496"/>
                  <a:pt x="865901" y="115381"/>
                  <a:pt x="861830" y="118699"/>
                </a:cubicBezTo>
                <a:cubicBezTo>
                  <a:pt x="857754" y="122019"/>
                  <a:pt x="851868" y="123679"/>
                  <a:pt x="844178" y="123679"/>
                </a:cubicBezTo>
                <a:cubicBezTo>
                  <a:pt x="839427" y="123679"/>
                  <a:pt x="833955" y="123379"/>
                  <a:pt x="827766" y="122775"/>
                </a:cubicBezTo>
                <a:lnTo>
                  <a:pt x="827766" y="105801"/>
                </a:lnTo>
                <a:lnTo>
                  <a:pt x="836708" y="105801"/>
                </a:lnTo>
                <a:cubicBezTo>
                  <a:pt x="840930" y="105801"/>
                  <a:pt x="843952" y="105366"/>
                  <a:pt x="845762" y="104501"/>
                </a:cubicBezTo>
                <a:cubicBezTo>
                  <a:pt x="847569" y="103633"/>
                  <a:pt x="848779" y="102255"/>
                  <a:pt x="849384" y="100372"/>
                </a:cubicBezTo>
                <a:cubicBezTo>
                  <a:pt x="849988" y="98486"/>
                  <a:pt x="850288" y="92337"/>
                  <a:pt x="850288" y="81925"/>
                </a:cubicBezTo>
                <a:close/>
                <a:moveTo>
                  <a:pt x="975211" y="2718"/>
                </a:moveTo>
                <a:lnTo>
                  <a:pt x="995580" y="2718"/>
                </a:lnTo>
                <a:lnTo>
                  <a:pt x="995580" y="49677"/>
                </a:lnTo>
                <a:lnTo>
                  <a:pt x="1021377" y="49677"/>
                </a:lnTo>
                <a:cubicBezTo>
                  <a:pt x="1038200" y="49677"/>
                  <a:pt x="1051160" y="52939"/>
                  <a:pt x="1060251" y="59465"/>
                </a:cubicBezTo>
                <a:cubicBezTo>
                  <a:pt x="1069340" y="65992"/>
                  <a:pt x="1073883" y="74985"/>
                  <a:pt x="1073883" y="86454"/>
                </a:cubicBezTo>
                <a:cubicBezTo>
                  <a:pt x="1073883" y="96484"/>
                  <a:pt x="1070096" y="105066"/>
                  <a:pt x="1062512" y="112194"/>
                </a:cubicBezTo>
                <a:cubicBezTo>
                  <a:pt x="1054929" y="119323"/>
                  <a:pt x="1042805" y="122890"/>
                  <a:pt x="1026134" y="122890"/>
                </a:cubicBezTo>
                <a:lnTo>
                  <a:pt x="975211" y="122890"/>
                </a:lnTo>
                <a:close/>
                <a:moveTo>
                  <a:pt x="995580" y="106143"/>
                </a:moveTo>
                <a:lnTo>
                  <a:pt x="1016964" y="106143"/>
                </a:lnTo>
                <a:cubicBezTo>
                  <a:pt x="1029866" y="106143"/>
                  <a:pt x="1039068" y="104559"/>
                  <a:pt x="1044579" y="101386"/>
                </a:cubicBezTo>
                <a:cubicBezTo>
                  <a:pt x="1050084" y="98219"/>
                  <a:pt x="1052834" y="93276"/>
                  <a:pt x="1052834" y="86566"/>
                </a:cubicBezTo>
                <a:cubicBezTo>
                  <a:pt x="1052834" y="81360"/>
                  <a:pt x="1050801" y="76723"/>
                  <a:pt x="1046725" y="72648"/>
                </a:cubicBezTo>
                <a:cubicBezTo>
                  <a:pt x="1042650" y="68574"/>
                  <a:pt x="1033639" y="66539"/>
                  <a:pt x="1019682" y="66539"/>
                </a:cubicBezTo>
                <a:lnTo>
                  <a:pt x="995580" y="66539"/>
                </a:lnTo>
                <a:close/>
                <a:moveTo>
                  <a:pt x="1096401" y="2718"/>
                </a:moveTo>
                <a:lnTo>
                  <a:pt x="1116771" y="2718"/>
                </a:lnTo>
                <a:lnTo>
                  <a:pt x="1116771" y="52733"/>
                </a:lnTo>
                <a:lnTo>
                  <a:pt x="1173232" y="52733"/>
                </a:lnTo>
                <a:lnTo>
                  <a:pt x="1173232" y="2718"/>
                </a:lnTo>
                <a:lnTo>
                  <a:pt x="1193602" y="2718"/>
                </a:lnTo>
                <a:lnTo>
                  <a:pt x="1193602" y="122890"/>
                </a:lnTo>
                <a:lnTo>
                  <a:pt x="1173232" y="122890"/>
                </a:lnTo>
                <a:lnTo>
                  <a:pt x="1173232" y="69592"/>
                </a:lnTo>
                <a:lnTo>
                  <a:pt x="1116771" y="69592"/>
                </a:lnTo>
                <a:lnTo>
                  <a:pt x="1116771" y="122890"/>
                </a:lnTo>
                <a:lnTo>
                  <a:pt x="1096401" y="122890"/>
                </a:lnTo>
                <a:close/>
                <a:moveTo>
                  <a:pt x="1216684" y="62803"/>
                </a:moveTo>
                <a:cubicBezTo>
                  <a:pt x="1216684" y="40547"/>
                  <a:pt x="1222873" y="24066"/>
                  <a:pt x="1235243" y="13353"/>
                </a:cubicBezTo>
                <a:cubicBezTo>
                  <a:pt x="1245578" y="4454"/>
                  <a:pt x="1258175" y="0"/>
                  <a:pt x="1273036" y="0"/>
                </a:cubicBezTo>
                <a:cubicBezTo>
                  <a:pt x="1289555" y="0"/>
                  <a:pt x="1303060" y="5411"/>
                  <a:pt x="1313544" y="16237"/>
                </a:cubicBezTo>
                <a:cubicBezTo>
                  <a:pt x="1324030" y="27065"/>
                  <a:pt x="1329275" y="42019"/>
                  <a:pt x="1329275" y="61107"/>
                </a:cubicBezTo>
                <a:cubicBezTo>
                  <a:pt x="1329275" y="76568"/>
                  <a:pt x="1326953" y="88737"/>
                  <a:pt x="1322317" y="97599"/>
                </a:cubicBezTo>
                <a:cubicBezTo>
                  <a:pt x="1317676" y="106463"/>
                  <a:pt x="1310922" y="113346"/>
                  <a:pt x="1302059" y="118246"/>
                </a:cubicBezTo>
                <a:cubicBezTo>
                  <a:pt x="1293196" y="123149"/>
                  <a:pt x="1283522" y="125600"/>
                  <a:pt x="1273036" y="125600"/>
                </a:cubicBezTo>
                <a:cubicBezTo>
                  <a:pt x="1256217" y="125600"/>
                  <a:pt x="1242619" y="120208"/>
                  <a:pt x="1232244" y="109422"/>
                </a:cubicBezTo>
                <a:cubicBezTo>
                  <a:pt x="1221868" y="98637"/>
                  <a:pt x="1216684" y="83096"/>
                  <a:pt x="1216684" y="62803"/>
                </a:cubicBezTo>
                <a:close/>
                <a:moveTo>
                  <a:pt x="1237619" y="62803"/>
                </a:moveTo>
                <a:cubicBezTo>
                  <a:pt x="1237619" y="78193"/>
                  <a:pt x="1240978" y="89717"/>
                  <a:pt x="1247691" y="97374"/>
                </a:cubicBezTo>
                <a:cubicBezTo>
                  <a:pt x="1254402" y="105027"/>
                  <a:pt x="1262855" y="108857"/>
                  <a:pt x="1273036" y="108857"/>
                </a:cubicBezTo>
                <a:cubicBezTo>
                  <a:pt x="1283148" y="108857"/>
                  <a:pt x="1291557" y="105009"/>
                  <a:pt x="1298272" y="97312"/>
                </a:cubicBezTo>
                <a:cubicBezTo>
                  <a:pt x="1304982" y="89619"/>
                  <a:pt x="1308340" y="77886"/>
                  <a:pt x="1308340" y="62126"/>
                </a:cubicBezTo>
                <a:cubicBezTo>
                  <a:pt x="1308340" y="47262"/>
                  <a:pt x="1304965" y="36004"/>
                  <a:pt x="1298215" y="28346"/>
                </a:cubicBezTo>
                <a:cubicBezTo>
                  <a:pt x="1291464" y="20689"/>
                  <a:pt x="1283069" y="16863"/>
                  <a:pt x="1273036" y="16863"/>
                </a:cubicBezTo>
                <a:cubicBezTo>
                  <a:pt x="1262855" y="16863"/>
                  <a:pt x="1254402" y="20672"/>
                  <a:pt x="1247691" y="28289"/>
                </a:cubicBezTo>
                <a:cubicBezTo>
                  <a:pt x="1240978" y="35911"/>
                  <a:pt x="1237619" y="47413"/>
                  <a:pt x="1237619" y="62803"/>
                </a:cubicBezTo>
                <a:close/>
                <a:moveTo>
                  <a:pt x="1435417" y="84189"/>
                </a:moveTo>
                <a:lnTo>
                  <a:pt x="1456459" y="86793"/>
                </a:lnTo>
                <a:cubicBezTo>
                  <a:pt x="1453140" y="99087"/>
                  <a:pt x="1446995" y="108627"/>
                  <a:pt x="1438016" y="115416"/>
                </a:cubicBezTo>
                <a:cubicBezTo>
                  <a:pt x="1429038" y="122206"/>
                  <a:pt x="1417576" y="125600"/>
                  <a:pt x="1403618" y="125600"/>
                </a:cubicBezTo>
                <a:cubicBezTo>
                  <a:pt x="1386043" y="125600"/>
                  <a:pt x="1372104" y="120190"/>
                  <a:pt x="1361808" y="109365"/>
                </a:cubicBezTo>
                <a:cubicBezTo>
                  <a:pt x="1351509" y="98539"/>
                  <a:pt x="1346360" y="83359"/>
                  <a:pt x="1346360" y="63821"/>
                </a:cubicBezTo>
                <a:cubicBezTo>
                  <a:pt x="1346360" y="43604"/>
                  <a:pt x="1351562" y="27915"/>
                  <a:pt x="1361977" y="16747"/>
                </a:cubicBezTo>
                <a:cubicBezTo>
                  <a:pt x="1372389" y="5580"/>
                  <a:pt x="1385889" y="0"/>
                  <a:pt x="1402484" y="0"/>
                </a:cubicBezTo>
                <a:cubicBezTo>
                  <a:pt x="1418555" y="0"/>
                  <a:pt x="1431680" y="5469"/>
                  <a:pt x="1441864" y="16406"/>
                </a:cubicBezTo>
                <a:cubicBezTo>
                  <a:pt x="1452046" y="27346"/>
                  <a:pt x="1457140" y="42735"/>
                  <a:pt x="1457140" y="62575"/>
                </a:cubicBezTo>
                <a:cubicBezTo>
                  <a:pt x="1457140" y="63782"/>
                  <a:pt x="1457100" y="65593"/>
                  <a:pt x="1457028" y="68008"/>
                </a:cubicBezTo>
                <a:lnTo>
                  <a:pt x="1367409" y="68008"/>
                </a:lnTo>
                <a:cubicBezTo>
                  <a:pt x="1368158" y="81209"/>
                  <a:pt x="1371895" y="91318"/>
                  <a:pt x="1378609" y="98331"/>
                </a:cubicBezTo>
                <a:cubicBezTo>
                  <a:pt x="1385324" y="105348"/>
                  <a:pt x="1393697" y="108857"/>
                  <a:pt x="1403730" y="108857"/>
                </a:cubicBezTo>
                <a:cubicBezTo>
                  <a:pt x="1411196" y="108857"/>
                  <a:pt x="1417576" y="106895"/>
                  <a:pt x="1422857" y="102972"/>
                </a:cubicBezTo>
                <a:cubicBezTo>
                  <a:pt x="1428134" y="99051"/>
                  <a:pt x="1432322" y="92790"/>
                  <a:pt x="1435417" y="84189"/>
                </a:cubicBezTo>
                <a:close/>
                <a:moveTo>
                  <a:pt x="1368537" y="51261"/>
                </a:moveTo>
                <a:lnTo>
                  <a:pt x="1435640" y="51261"/>
                </a:lnTo>
                <a:cubicBezTo>
                  <a:pt x="1434733" y="41152"/>
                  <a:pt x="1432170" y="33570"/>
                  <a:pt x="1427944" y="28516"/>
                </a:cubicBezTo>
                <a:cubicBezTo>
                  <a:pt x="1421457" y="20672"/>
                  <a:pt x="1413047" y="16751"/>
                  <a:pt x="1402711" y="16751"/>
                </a:cubicBezTo>
                <a:cubicBezTo>
                  <a:pt x="1393355" y="16751"/>
                  <a:pt x="1385493" y="19879"/>
                  <a:pt x="1379120" y="26140"/>
                </a:cubicBezTo>
                <a:cubicBezTo>
                  <a:pt x="1372748" y="32400"/>
                  <a:pt x="1369220" y="40775"/>
                  <a:pt x="1368537" y="512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97552" y="2550914"/>
            <a:ext cx="1610117" cy="126587"/>
          </a:xfrm>
          <a:custGeom>
            <a:avLst/>
            <a:gdLst/>
            <a:ahLst/>
            <a:cxnLst/>
            <a:rect l="l" t="t" r="r" b="b"/>
            <a:pathLst>
              <a:path w="1610117" h="126587">
                <a:moveTo>
                  <a:pt x="40850" y="52956"/>
                </a:moveTo>
                <a:lnTo>
                  <a:pt x="40850" y="69704"/>
                </a:lnTo>
                <a:lnTo>
                  <a:pt x="83283" y="69704"/>
                </a:lnTo>
                <a:cubicBezTo>
                  <a:pt x="82001" y="82753"/>
                  <a:pt x="78628" y="92542"/>
                  <a:pt x="73156" y="99069"/>
                </a:cubicBezTo>
                <a:cubicBezTo>
                  <a:pt x="67684" y="105595"/>
                  <a:pt x="60088" y="108857"/>
                  <a:pt x="50357" y="108857"/>
                </a:cubicBezTo>
                <a:cubicBezTo>
                  <a:pt x="33160" y="108857"/>
                  <a:pt x="23011" y="98900"/>
                  <a:pt x="19915" y="78984"/>
                </a:cubicBezTo>
                <a:lnTo>
                  <a:pt x="0" y="81583"/>
                </a:lnTo>
                <a:cubicBezTo>
                  <a:pt x="2113" y="94789"/>
                  <a:pt x="7604" y="105426"/>
                  <a:pt x="16467" y="113493"/>
                </a:cubicBezTo>
                <a:cubicBezTo>
                  <a:pt x="25330" y="121565"/>
                  <a:pt x="36929" y="125600"/>
                  <a:pt x="51264" y="125600"/>
                </a:cubicBezTo>
                <a:cubicBezTo>
                  <a:pt x="68310" y="126587"/>
                  <a:pt x="81511" y="121173"/>
                  <a:pt x="90867" y="109365"/>
                </a:cubicBezTo>
                <a:cubicBezTo>
                  <a:pt x="100225" y="97560"/>
                  <a:pt x="104670" y="82041"/>
                  <a:pt x="104220" y="62803"/>
                </a:cubicBezTo>
                <a:cubicBezTo>
                  <a:pt x="104220" y="43265"/>
                  <a:pt x="99356" y="27915"/>
                  <a:pt x="89625" y="16747"/>
                </a:cubicBezTo>
                <a:cubicBezTo>
                  <a:pt x="79892" y="5580"/>
                  <a:pt x="66614" y="0"/>
                  <a:pt x="49792" y="0"/>
                </a:cubicBezTo>
                <a:cubicBezTo>
                  <a:pt x="36364" y="0"/>
                  <a:pt x="25499" y="3565"/>
                  <a:pt x="17205" y="10692"/>
                </a:cubicBezTo>
                <a:cubicBezTo>
                  <a:pt x="8903" y="17821"/>
                  <a:pt x="3848" y="27008"/>
                  <a:pt x="2037" y="38250"/>
                </a:cubicBezTo>
                <a:lnTo>
                  <a:pt x="21841" y="41415"/>
                </a:lnTo>
                <a:cubicBezTo>
                  <a:pt x="25160" y="25046"/>
                  <a:pt x="34704" y="16863"/>
                  <a:pt x="50469" y="16863"/>
                </a:cubicBezTo>
                <a:cubicBezTo>
                  <a:pt x="59519" y="16863"/>
                  <a:pt x="66936" y="20201"/>
                  <a:pt x="72706" y="26874"/>
                </a:cubicBezTo>
                <a:cubicBezTo>
                  <a:pt x="78476" y="33548"/>
                  <a:pt x="82001" y="42243"/>
                  <a:pt x="83283" y="52956"/>
                </a:cubicBezTo>
                <a:close/>
                <a:moveTo>
                  <a:pt x="128546" y="2718"/>
                </a:moveTo>
                <a:lnTo>
                  <a:pt x="148918" y="2718"/>
                </a:lnTo>
                <a:lnTo>
                  <a:pt x="148918" y="54656"/>
                </a:lnTo>
                <a:cubicBezTo>
                  <a:pt x="155405" y="54656"/>
                  <a:pt x="159948" y="53414"/>
                  <a:pt x="162551" y="50922"/>
                </a:cubicBezTo>
                <a:cubicBezTo>
                  <a:pt x="165153" y="48432"/>
                  <a:pt x="168980" y="41189"/>
                  <a:pt x="174035" y="29192"/>
                </a:cubicBezTo>
                <a:cubicBezTo>
                  <a:pt x="178035" y="19693"/>
                  <a:pt x="181275" y="13431"/>
                  <a:pt x="183765" y="10411"/>
                </a:cubicBezTo>
                <a:cubicBezTo>
                  <a:pt x="186257" y="7395"/>
                  <a:pt x="189126" y="5357"/>
                  <a:pt x="192366" y="4303"/>
                </a:cubicBezTo>
                <a:cubicBezTo>
                  <a:pt x="195609" y="3244"/>
                  <a:pt x="200811" y="2718"/>
                  <a:pt x="207979" y="2718"/>
                </a:cubicBezTo>
                <a:lnTo>
                  <a:pt x="212055" y="2718"/>
                </a:lnTo>
                <a:lnTo>
                  <a:pt x="212055" y="19577"/>
                </a:lnTo>
                <a:lnTo>
                  <a:pt x="206399" y="19465"/>
                </a:lnTo>
                <a:cubicBezTo>
                  <a:pt x="201046" y="19465"/>
                  <a:pt x="197611" y="20254"/>
                  <a:pt x="196099" y="21837"/>
                </a:cubicBezTo>
                <a:cubicBezTo>
                  <a:pt x="194516" y="23501"/>
                  <a:pt x="192100" y="28444"/>
                  <a:pt x="188859" y="36666"/>
                </a:cubicBezTo>
                <a:cubicBezTo>
                  <a:pt x="185764" y="44511"/>
                  <a:pt x="182937" y="49940"/>
                  <a:pt x="180374" y="52956"/>
                </a:cubicBezTo>
                <a:cubicBezTo>
                  <a:pt x="177811" y="55976"/>
                  <a:pt x="173848" y="58727"/>
                  <a:pt x="168491" y="61218"/>
                </a:cubicBezTo>
                <a:cubicBezTo>
                  <a:pt x="177239" y="63559"/>
                  <a:pt x="185839" y="71705"/>
                  <a:pt x="194292" y="85659"/>
                </a:cubicBezTo>
                <a:lnTo>
                  <a:pt x="216580" y="122890"/>
                </a:lnTo>
                <a:lnTo>
                  <a:pt x="194173" y="122890"/>
                </a:lnTo>
                <a:lnTo>
                  <a:pt x="172451" y="85659"/>
                </a:lnTo>
                <a:cubicBezTo>
                  <a:pt x="167998" y="78193"/>
                  <a:pt x="164117" y="73271"/>
                  <a:pt x="160797" y="70891"/>
                </a:cubicBezTo>
                <a:cubicBezTo>
                  <a:pt x="157479" y="68515"/>
                  <a:pt x="153515" y="67328"/>
                  <a:pt x="148918" y="67328"/>
                </a:cubicBezTo>
                <a:lnTo>
                  <a:pt x="148918" y="122890"/>
                </a:lnTo>
                <a:lnTo>
                  <a:pt x="128546" y="122890"/>
                </a:lnTo>
                <a:close/>
                <a:moveTo>
                  <a:pt x="224554" y="62803"/>
                </a:moveTo>
                <a:cubicBezTo>
                  <a:pt x="224554" y="40547"/>
                  <a:pt x="230743" y="24066"/>
                  <a:pt x="243112" y="13353"/>
                </a:cubicBezTo>
                <a:cubicBezTo>
                  <a:pt x="253447" y="4454"/>
                  <a:pt x="266040" y="0"/>
                  <a:pt x="280905" y="0"/>
                </a:cubicBezTo>
                <a:cubicBezTo>
                  <a:pt x="297422" y="0"/>
                  <a:pt x="310925" y="5411"/>
                  <a:pt x="321412" y="16237"/>
                </a:cubicBezTo>
                <a:cubicBezTo>
                  <a:pt x="331898" y="27065"/>
                  <a:pt x="337140" y="42019"/>
                  <a:pt x="337140" y="61107"/>
                </a:cubicBezTo>
                <a:cubicBezTo>
                  <a:pt x="337140" y="76568"/>
                  <a:pt x="334822" y="88737"/>
                  <a:pt x="330181" y="97599"/>
                </a:cubicBezTo>
                <a:cubicBezTo>
                  <a:pt x="325544" y="106463"/>
                  <a:pt x="318790" y="113346"/>
                  <a:pt x="309929" y="118246"/>
                </a:cubicBezTo>
                <a:cubicBezTo>
                  <a:pt x="301065" y="123149"/>
                  <a:pt x="291388" y="125600"/>
                  <a:pt x="280905" y="125600"/>
                </a:cubicBezTo>
                <a:cubicBezTo>
                  <a:pt x="264081" y="125600"/>
                  <a:pt x="250485" y="120208"/>
                  <a:pt x="240113" y="109422"/>
                </a:cubicBezTo>
                <a:cubicBezTo>
                  <a:pt x="229738" y="98637"/>
                  <a:pt x="224554" y="83096"/>
                  <a:pt x="224554" y="62803"/>
                </a:cubicBezTo>
                <a:close/>
                <a:moveTo>
                  <a:pt x="245487" y="62803"/>
                </a:moveTo>
                <a:cubicBezTo>
                  <a:pt x="245487" y="78193"/>
                  <a:pt x="248843" y="89717"/>
                  <a:pt x="255561" y="97374"/>
                </a:cubicBezTo>
                <a:cubicBezTo>
                  <a:pt x="262270" y="105027"/>
                  <a:pt x="270720" y="108857"/>
                  <a:pt x="280905" y="108857"/>
                </a:cubicBezTo>
                <a:cubicBezTo>
                  <a:pt x="291013" y="108857"/>
                  <a:pt x="299427" y="105009"/>
                  <a:pt x="306137" y="97312"/>
                </a:cubicBezTo>
                <a:cubicBezTo>
                  <a:pt x="312850" y="89619"/>
                  <a:pt x="316210" y="77886"/>
                  <a:pt x="316210" y="62126"/>
                </a:cubicBezTo>
                <a:cubicBezTo>
                  <a:pt x="316210" y="47262"/>
                  <a:pt x="312829" y="36004"/>
                  <a:pt x="306079" y="28346"/>
                </a:cubicBezTo>
                <a:cubicBezTo>
                  <a:pt x="299329" y="20689"/>
                  <a:pt x="290938" y="16863"/>
                  <a:pt x="280905" y="16863"/>
                </a:cubicBezTo>
                <a:cubicBezTo>
                  <a:pt x="270720" y="16863"/>
                  <a:pt x="262270" y="20672"/>
                  <a:pt x="255561" y="28289"/>
                </a:cubicBezTo>
                <a:cubicBezTo>
                  <a:pt x="248843" y="35911"/>
                  <a:pt x="245487" y="47413"/>
                  <a:pt x="245487" y="62803"/>
                </a:cubicBezTo>
                <a:close/>
                <a:moveTo>
                  <a:pt x="361131" y="2718"/>
                </a:moveTo>
                <a:lnTo>
                  <a:pt x="381499" y="2718"/>
                </a:lnTo>
                <a:lnTo>
                  <a:pt x="381499" y="52733"/>
                </a:lnTo>
                <a:lnTo>
                  <a:pt x="437962" y="52733"/>
                </a:lnTo>
                <a:lnTo>
                  <a:pt x="437962" y="2718"/>
                </a:lnTo>
                <a:lnTo>
                  <a:pt x="458330" y="2718"/>
                </a:lnTo>
                <a:lnTo>
                  <a:pt x="458330" y="122890"/>
                </a:lnTo>
                <a:lnTo>
                  <a:pt x="437962" y="122890"/>
                </a:lnTo>
                <a:lnTo>
                  <a:pt x="437962" y="69592"/>
                </a:lnTo>
                <a:lnTo>
                  <a:pt x="381499" y="69592"/>
                </a:lnTo>
                <a:lnTo>
                  <a:pt x="381499" y="122890"/>
                </a:lnTo>
                <a:lnTo>
                  <a:pt x="361131" y="122890"/>
                </a:lnTo>
                <a:close/>
                <a:moveTo>
                  <a:pt x="481414" y="62803"/>
                </a:moveTo>
                <a:cubicBezTo>
                  <a:pt x="481414" y="40547"/>
                  <a:pt x="487603" y="24066"/>
                  <a:pt x="499971" y="13353"/>
                </a:cubicBezTo>
                <a:cubicBezTo>
                  <a:pt x="510308" y="4454"/>
                  <a:pt x="522904" y="0"/>
                  <a:pt x="537765" y="0"/>
                </a:cubicBezTo>
                <a:cubicBezTo>
                  <a:pt x="554285" y="0"/>
                  <a:pt x="567789" y="5411"/>
                  <a:pt x="578276" y="16237"/>
                </a:cubicBezTo>
                <a:cubicBezTo>
                  <a:pt x="588758" y="27065"/>
                  <a:pt x="594003" y="42019"/>
                  <a:pt x="594003" y="61107"/>
                </a:cubicBezTo>
                <a:cubicBezTo>
                  <a:pt x="594003" y="76568"/>
                  <a:pt x="591681" y="88737"/>
                  <a:pt x="587045" y="97599"/>
                </a:cubicBezTo>
                <a:cubicBezTo>
                  <a:pt x="582404" y="106463"/>
                  <a:pt x="575650" y="113346"/>
                  <a:pt x="566787" y="118246"/>
                </a:cubicBezTo>
                <a:cubicBezTo>
                  <a:pt x="557928" y="123149"/>
                  <a:pt x="548252" y="125600"/>
                  <a:pt x="537765" y="125600"/>
                </a:cubicBezTo>
                <a:cubicBezTo>
                  <a:pt x="520945" y="125600"/>
                  <a:pt x="507349" y="120208"/>
                  <a:pt x="496973" y="109422"/>
                </a:cubicBezTo>
                <a:cubicBezTo>
                  <a:pt x="486598" y="98637"/>
                  <a:pt x="481414" y="83096"/>
                  <a:pt x="481414" y="62803"/>
                </a:cubicBezTo>
                <a:close/>
                <a:moveTo>
                  <a:pt x="502347" y="62803"/>
                </a:moveTo>
                <a:cubicBezTo>
                  <a:pt x="502347" y="78193"/>
                  <a:pt x="505707" y="89717"/>
                  <a:pt x="512421" y="97374"/>
                </a:cubicBezTo>
                <a:cubicBezTo>
                  <a:pt x="519131" y="105027"/>
                  <a:pt x="527583" y="108857"/>
                  <a:pt x="537765" y="108857"/>
                </a:cubicBezTo>
                <a:cubicBezTo>
                  <a:pt x="547877" y="108857"/>
                  <a:pt x="556287" y="105009"/>
                  <a:pt x="563000" y="97312"/>
                </a:cubicBezTo>
                <a:cubicBezTo>
                  <a:pt x="569711" y="89619"/>
                  <a:pt x="573070" y="77886"/>
                  <a:pt x="573070" y="62126"/>
                </a:cubicBezTo>
                <a:cubicBezTo>
                  <a:pt x="573070" y="47262"/>
                  <a:pt x="569693" y="36004"/>
                  <a:pt x="562943" y="28346"/>
                </a:cubicBezTo>
                <a:cubicBezTo>
                  <a:pt x="556193" y="20689"/>
                  <a:pt x="547798" y="16863"/>
                  <a:pt x="537765" y="16863"/>
                </a:cubicBezTo>
                <a:cubicBezTo>
                  <a:pt x="527583" y="16863"/>
                  <a:pt x="519131" y="20672"/>
                  <a:pt x="512421" y="28289"/>
                </a:cubicBezTo>
                <a:cubicBezTo>
                  <a:pt x="505707" y="35911"/>
                  <a:pt x="502347" y="47413"/>
                  <a:pt x="502347" y="62803"/>
                </a:cubicBezTo>
                <a:close/>
                <a:moveTo>
                  <a:pt x="618445" y="2718"/>
                </a:moveTo>
                <a:lnTo>
                  <a:pt x="650129" y="2718"/>
                </a:lnTo>
                <a:lnTo>
                  <a:pt x="681699" y="98900"/>
                </a:lnTo>
                <a:lnTo>
                  <a:pt x="716774" y="2718"/>
                </a:lnTo>
                <a:lnTo>
                  <a:pt x="746086" y="2718"/>
                </a:lnTo>
                <a:lnTo>
                  <a:pt x="746086" y="122890"/>
                </a:lnTo>
                <a:lnTo>
                  <a:pt x="725717" y="122890"/>
                </a:lnTo>
                <a:lnTo>
                  <a:pt x="725717" y="26140"/>
                </a:lnTo>
                <a:lnTo>
                  <a:pt x="690188" y="122890"/>
                </a:lnTo>
                <a:lnTo>
                  <a:pt x="671968" y="122890"/>
                </a:lnTo>
                <a:lnTo>
                  <a:pt x="638359" y="21500"/>
                </a:lnTo>
                <a:lnTo>
                  <a:pt x="638359" y="122890"/>
                </a:lnTo>
                <a:lnTo>
                  <a:pt x="618445" y="122890"/>
                </a:lnTo>
                <a:close/>
                <a:moveTo>
                  <a:pt x="777205" y="2718"/>
                </a:moveTo>
                <a:lnTo>
                  <a:pt x="797569" y="2718"/>
                </a:lnTo>
                <a:lnTo>
                  <a:pt x="797569" y="94371"/>
                </a:lnTo>
                <a:lnTo>
                  <a:pt x="854036" y="2718"/>
                </a:lnTo>
                <a:lnTo>
                  <a:pt x="875988" y="2718"/>
                </a:lnTo>
                <a:lnTo>
                  <a:pt x="875988" y="122890"/>
                </a:lnTo>
                <a:lnTo>
                  <a:pt x="855619" y="122890"/>
                </a:lnTo>
                <a:lnTo>
                  <a:pt x="855619" y="31796"/>
                </a:lnTo>
                <a:lnTo>
                  <a:pt x="799157" y="122890"/>
                </a:lnTo>
                <a:lnTo>
                  <a:pt x="777205" y="122890"/>
                </a:lnTo>
                <a:close/>
                <a:moveTo>
                  <a:pt x="899183" y="2718"/>
                </a:moveTo>
                <a:lnTo>
                  <a:pt x="919555" y="2718"/>
                </a:lnTo>
                <a:lnTo>
                  <a:pt x="919555" y="25464"/>
                </a:lnTo>
                <a:cubicBezTo>
                  <a:pt x="919555" y="35269"/>
                  <a:pt x="920138" y="42380"/>
                  <a:pt x="921309" y="46793"/>
                </a:cubicBezTo>
                <a:cubicBezTo>
                  <a:pt x="922475" y="51206"/>
                  <a:pt x="925286" y="55052"/>
                  <a:pt x="929739" y="58331"/>
                </a:cubicBezTo>
                <a:cubicBezTo>
                  <a:pt x="934189" y="61610"/>
                  <a:pt x="939770" y="63252"/>
                  <a:pt x="946487" y="63252"/>
                </a:cubicBezTo>
                <a:cubicBezTo>
                  <a:pt x="954177" y="63252"/>
                  <a:pt x="964134" y="61218"/>
                  <a:pt x="976360" y="57143"/>
                </a:cubicBezTo>
                <a:lnTo>
                  <a:pt x="976360" y="2718"/>
                </a:lnTo>
                <a:lnTo>
                  <a:pt x="996725" y="2718"/>
                </a:lnTo>
                <a:lnTo>
                  <a:pt x="996725" y="122890"/>
                </a:lnTo>
                <a:lnTo>
                  <a:pt x="976360" y="122890"/>
                </a:lnTo>
                <a:lnTo>
                  <a:pt x="976360" y="74455"/>
                </a:lnTo>
                <a:cubicBezTo>
                  <a:pt x="963832" y="78379"/>
                  <a:pt x="952142" y="80345"/>
                  <a:pt x="941278" y="80345"/>
                </a:cubicBezTo>
                <a:cubicBezTo>
                  <a:pt x="932152" y="80345"/>
                  <a:pt x="924099" y="78024"/>
                  <a:pt x="917122" y="73383"/>
                </a:cubicBezTo>
                <a:cubicBezTo>
                  <a:pt x="910145" y="68742"/>
                  <a:pt x="905411" y="63066"/>
                  <a:pt x="902919" y="56355"/>
                </a:cubicBezTo>
                <a:cubicBezTo>
                  <a:pt x="900429" y="49640"/>
                  <a:pt x="899183" y="42247"/>
                  <a:pt x="899183" y="34176"/>
                </a:cubicBezTo>
                <a:close/>
                <a:moveTo>
                  <a:pt x="1109657" y="84189"/>
                </a:moveTo>
                <a:lnTo>
                  <a:pt x="1130702" y="86793"/>
                </a:lnTo>
                <a:cubicBezTo>
                  <a:pt x="1127383" y="99087"/>
                  <a:pt x="1121239" y="108627"/>
                  <a:pt x="1112259" y="115416"/>
                </a:cubicBezTo>
                <a:cubicBezTo>
                  <a:pt x="1103281" y="122206"/>
                  <a:pt x="1091815" y="125600"/>
                  <a:pt x="1077858" y="125600"/>
                </a:cubicBezTo>
                <a:cubicBezTo>
                  <a:pt x="1060283" y="125600"/>
                  <a:pt x="1046344" y="120190"/>
                  <a:pt x="1036049" y="109365"/>
                </a:cubicBezTo>
                <a:cubicBezTo>
                  <a:pt x="1025752" y="98539"/>
                  <a:pt x="1020600" y="83359"/>
                  <a:pt x="1020600" y="63821"/>
                </a:cubicBezTo>
                <a:cubicBezTo>
                  <a:pt x="1020600" y="43604"/>
                  <a:pt x="1025806" y="27915"/>
                  <a:pt x="1036218" y="16747"/>
                </a:cubicBezTo>
                <a:cubicBezTo>
                  <a:pt x="1046629" y="5580"/>
                  <a:pt x="1060128" y="0"/>
                  <a:pt x="1076727" y="0"/>
                </a:cubicBezTo>
                <a:cubicBezTo>
                  <a:pt x="1092795" y="0"/>
                  <a:pt x="1105920" y="5469"/>
                  <a:pt x="1116104" y="16406"/>
                </a:cubicBezTo>
                <a:cubicBezTo>
                  <a:pt x="1126286" y="27346"/>
                  <a:pt x="1131380" y="42735"/>
                  <a:pt x="1131380" y="62575"/>
                </a:cubicBezTo>
                <a:cubicBezTo>
                  <a:pt x="1131380" y="63782"/>
                  <a:pt x="1131340" y="65593"/>
                  <a:pt x="1131268" y="68008"/>
                </a:cubicBezTo>
                <a:lnTo>
                  <a:pt x="1041649" y="68008"/>
                </a:lnTo>
                <a:cubicBezTo>
                  <a:pt x="1042402" y="81209"/>
                  <a:pt x="1046135" y="91318"/>
                  <a:pt x="1052853" y="98331"/>
                </a:cubicBezTo>
                <a:cubicBezTo>
                  <a:pt x="1059563" y="105348"/>
                  <a:pt x="1067937" y="108857"/>
                  <a:pt x="1077970" y="108857"/>
                </a:cubicBezTo>
                <a:cubicBezTo>
                  <a:pt x="1085440" y="108857"/>
                  <a:pt x="1091815" y="106895"/>
                  <a:pt x="1097096" y="102972"/>
                </a:cubicBezTo>
                <a:cubicBezTo>
                  <a:pt x="1102374" y="99051"/>
                  <a:pt x="1106561" y="92790"/>
                  <a:pt x="1109657" y="84189"/>
                </a:cubicBezTo>
                <a:close/>
                <a:moveTo>
                  <a:pt x="1042779" y="51261"/>
                </a:moveTo>
                <a:lnTo>
                  <a:pt x="1109880" y="51261"/>
                </a:lnTo>
                <a:cubicBezTo>
                  <a:pt x="1108973" y="41152"/>
                  <a:pt x="1106410" y="33570"/>
                  <a:pt x="1102183" y="28516"/>
                </a:cubicBezTo>
                <a:cubicBezTo>
                  <a:pt x="1095696" y="20672"/>
                  <a:pt x="1087290" y="16751"/>
                  <a:pt x="1076955" y="16751"/>
                </a:cubicBezTo>
                <a:cubicBezTo>
                  <a:pt x="1067598" y="16751"/>
                  <a:pt x="1059732" y="19879"/>
                  <a:pt x="1053360" y="26140"/>
                </a:cubicBezTo>
                <a:cubicBezTo>
                  <a:pt x="1046988" y="32400"/>
                  <a:pt x="1043460" y="40775"/>
                  <a:pt x="1042779" y="51261"/>
                </a:cubicBezTo>
                <a:close/>
                <a:moveTo>
                  <a:pt x="1234691" y="78870"/>
                </a:moveTo>
                <a:lnTo>
                  <a:pt x="1254720" y="81472"/>
                </a:lnTo>
                <a:cubicBezTo>
                  <a:pt x="1252534" y="95278"/>
                  <a:pt x="1246932" y="106086"/>
                  <a:pt x="1237918" y="113890"/>
                </a:cubicBezTo>
                <a:cubicBezTo>
                  <a:pt x="1228903" y="121699"/>
                  <a:pt x="1217830" y="125600"/>
                  <a:pt x="1204704" y="125600"/>
                </a:cubicBezTo>
                <a:cubicBezTo>
                  <a:pt x="1188263" y="125600"/>
                  <a:pt x="1175043" y="120229"/>
                  <a:pt x="1165046" y="109477"/>
                </a:cubicBezTo>
                <a:cubicBezTo>
                  <a:pt x="1155050" y="98727"/>
                  <a:pt x="1150049" y="83318"/>
                  <a:pt x="1150049" y="63252"/>
                </a:cubicBezTo>
                <a:cubicBezTo>
                  <a:pt x="1150049" y="50282"/>
                  <a:pt x="1152201" y="38927"/>
                  <a:pt x="1156500" y="29192"/>
                </a:cubicBezTo>
                <a:cubicBezTo>
                  <a:pt x="1160799" y="19465"/>
                  <a:pt x="1167344" y="12165"/>
                  <a:pt x="1176135" y="7297"/>
                </a:cubicBezTo>
                <a:cubicBezTo>
                  <a:pt x="1184919" y="2431"/>
                  <a:pt x="1194483" y="0"/>
                  <a:pt x="1204820" y="0"/>
                </a:cubicBezTo>
                <a:cubicBezTo>
                  <a:pt x="1217869" y="0"/>
                  <a:pt x="1228544" y="3298"/>
                  <a:pt x="1236846" y="9901"/>
                </a:cubicBezTo>
                <a:cubicBezTo>
                  <a:pt x="1245140" y="16502"/>
                  <a:pt x="1250456" y="25874"/>
                  <a:pt x="1252797" y="38024"/>
                </a:cubicBezTo>
                <a:lnTo>
                  <a:pt x="1232994" y="41077"/>
                </a:lnTo>
                <a:cubicBezTo>
                  <a:pt x="1231106" y="33005"/>
                  <a:pt x="1227773" y="26936"/>
                  <a:pt x="1222981" y="22860"/>
                </a:cubicBezTo>
                <a:cubicBezTo>
                  <a:pt x="1218189" y="18786"/>
                  <a:pt x="1212398" y="16751"/>
                  <a:pt x="1205607" y="16751"/>
                </a:cubicBezTo>
                <a:cubicBezTo>
                  <a:pt x="1195350" y="16751"/>
                  <a:pt x="1187013" y="20427"/>
                  <a:pt x="1180603" y="27777"/>
                </a:cubicBezTo>
                <a:cubicBezTo>
                  <a:pt x="1174190" y="35136"/>
                  <a:pt x="1170983" y="46772"/>
                  <a:pt x="1170983" y="62691"/>
                </a:cubicBezTo>
                <a:cubicBezTo>
                  <a:pt x="1170983" y="78833"/>
                  <a:pt x="1174076" y="90562"/>
                  <a:pt x="1180263" y="97881"/>
                </a:cubicBezTo>
                <a:cubicBezTo>
                  <a:pt x="1186448" y="105197"/>
                  <a:pt x="1194523" y="108857"/>
                  <a:pt x="1204481" y="108857"/>
                </a:cubicBezTo>
                <a:cubicBezTo>
                  <a:pt x="1212477" y="108857"/>
                  <a:pt x="1219151" y="106406"/>
                  <a:pt x="1224508" y="101498"/>
                </a:cubicBezTo>
                <a:cubicBezTo>
                  <a:pt x="1229861" y="96599"/>
                  <a:pt x="1233259" y="89057"/>
                  <a:pt x="1234691" y="78870"/>
                </a:cubicBezTo>
                <a:close/>
                <a:moveTo>
                  <a:pt x="1272031" y="2718"/>
                </a:moveTo>
                <a:lnTo>
                  <a:pt x="1292404" y="2718"/>
                </a:lnTo>
                <a:lnTo>
                  <a:pt x="1292404" y="54656"/>
                </a:lnTo>
                <a:cubicBezTo>
                  <a:pt x="1298891" y="54656"/>
                  <a:pt x="1303438" y="53414"/>
                  <a:pt x="1306036" y="50922"/>
                </a:cubicBezTo>
                <a:cubicBezTo>
                  <a:pt x="1308640" y="48432"/>
                  <a:pt x="1312470" y="41189"/>
                  <a:pt x="1317524" y="29192"/>
                </a:cubicBezTo>
                <a:cubicBezTo>
                  <a:pt x="1321520" y="19693"/>
                  <a:pt x="1324763" y="13431"/>
                  <a:pt x="1327252" y="10411"/>
                </a:cubicBezTo>
                <a:cubicBezTo>
                  <a:pt x="1329744" y="7395"/>
                  <a:pt x="1332613" y="5357"/>
                  <a:pt x="1335856" y="4303"/>
                </a:cubicBezTo>
                <a:cubicBezTo>
                  <a:pt x="1339096" y="3244"/>
                  <a:pt x="1344301" y="2718"/>
                  <a:pt x="1351466" y="2718"/>
                </a:cubicBezTo>
                <a:lnTo>
                  <a:pt x="1355541" y="2718"/>
                </a:lnTo>
                <a:lnTo>
                  <a:pt x="1355541" y="19577"/>
                </a:lnTo>
                <a:lnTo>
                  <a:pt x="1349884" y="19465"/>
                </a:lnTo>
                <a:cubicBezTo>
                  <a:pt x="1344531" y="19465"/>
                  <a:pt x="1341097" y="20254"/>
                  <a:pt x="1339586" y="21837"/>
                </a:cubicBezTo>
                <a:cubicBezTo>
                  <a:pt x="1338001" y="23501"/>
                  <a:pt x="1335589" y="28444"/>
                  <a:pt x="1332346" y="36666"/>
                </a:cubicBezTo>
                <a:cubicBezTo>
                  <a:pt x="1329249" y="44511"/>
                  <a:pt x="1326424" y="49940"/>
                  <a:pt x="1323860" y="52956"/>
                </a:cubicBezTo>
                <a:cubicBezTo>
                  <a:pt x="1321298" y="55976"/>
                  <a:pt x="1317334" y="58727"/>
                  <a:pt x="1311980" y="61218"/>
                </a:cubicBezTo>
                <a:cubicBezTo>
                  <a:pt x="1320725" y="63559"/>
                  <a:pt x="1329329" y="71705"/>
                  <a:pt x="1337779" y="85659"/>
                </a:cubicBezTo>
                <a:lnTo>
                  <a:pt x="1360070" y="122890"/>
                </a:lnTo>
                <a:lnTo>
                  <a:pt x="1337663" y="122890"/>
                </a:lnTo>
                <a:lnTo>
                  <a:pt x="1315937" y="85659"/>
                </a:lnTo>
                <a:cubicBezTo>
                  <a:pt x="1311488" y="78193"/>
                  <a:pt x="1307603" y="73271"/>
                  <a:pt x="1304284" y="70891"/>
                </a:cubicBezTo>
                <a:cubicBezTo>
                  <a:pt x="1300964" y="68515"/>
                  <a:pt x="1297002" y="67328"/>
                  <a:pt x="1292404" y="67328"/>
                </a:cubicBezTo>
                <a:lnTo>
                  <a:pt x="1292404" y="122890"/>
                </a:lnTo>
                <a:lnTo>
                  <a:pt x="1272031" y="122890"/>
                </a:lnTo>
                <a:close/>
                <a:moveTo>
                  <a:pt x="1368270" y="62803"/>
                </a:moveTo>
                <a:cubicBezTo>
                  <a:pt x="1368270" y="40547"/>
                  <a:pt x="1374459" y="24066"/>
                  <a:pt x="1386829" y="13353"/>
                </a:cubicBezTo>
                <a:cubicBezTo>
                  <a:pt x="1397164" y="4454"/>
                  <a:pt x="1409760" y="0"/>
                  <a:pt x="1424621" y="0"/>
                </a:cubicBezTo>
                <a:cubicBezTo>
                  <a:pt x="1441142" y="0"/>
                  <a:pt x="1454645" y="5411"/>
                  <a:pt x="1465132" y="16237"/>
                </a:cubicBezTo>
                <a:cubicBezTo>
                  <a:pt x="1475614" y="27065"/>
                  <a:pt x="1480861" y="42019"/>
                  <a:pt x="1480861" y="61107"/>
                </a:cubicBezTo>
                <a:cubicBezTo>
                  <a:pt x="1480861" y="76568"/>
                  <a:pt x="1478538" y="88737"/>
                  <a:pt x="1473901" y="97599"/>
                </a:cubicBezTo>
                <a:cubicBezTo>
                  <a:pt x="1469264" y="106463"/>
                  <a:pt x="1462510" y="113346"/>
                  <a:pt x="1453647" y="118246"/>
                </a:cubicBezTo>
                <a:cubicBezTo>
                  <a:pt x="1444785" y="123149"/>
                  <a:pt x="1435108" y="125600"/>
                  <a:pt x="1424621" y="125600"/>
                </a:cubicBezTo>
                <a:cubicBezTo>
                  <a:pt x="1407801" y="125600"/>
                  <a:pt x="1394205" y="120208"/>
                  <a:pt x="1383829" y="109422"/>
                </a:cubicBezTo>
                <a:cubicBezTo>
                  <a:pt x="1373458" y="98637"/>
                  <a:pt x="1368270" y="83096"/>
                  <a:pt x="1368270" y="62803"/>
                </a:cubicBezTo>
                <a:close/>
                <a:moveTo>
                  <a:pt x="1389204" y="62803"/>
                </a:moveTo>
                <a:cubicBezTo>
                  <a:pt x="1389204" y="78193"/>
                  <a:pt x="1392562" y="89717"/>
                  <a:pt x="1399278" y="97374"/>
                </a:cubicBezTo>
                <a:cubicBezTo>
                  <a:pt x="1405990" y="105027"/>
                  <a:pt x="1414439" y="108857"/>
                  <a:pt x="1424621" y="108857"/>
                </a:cubicBezTo>
                <a:cubicBezTo>
                  <a:pt x="1434733" y="108857"/>
                  <a:pt x="1443147" y="105009"/>
                  <a:pt x="1449857" y="97312"/>
                </a:cubicBezTo>
                <a:cubicBezTo>
                  <a:pt x="1456567" y="89619"/>
                  <a:pt x="1459926" y="77886"/>
                  <a:pt x="1459926" y="62126"/>
                </a:cubicBezTo>
                <a:cubicBezTo>
                  <a:pt x="1459926" y="47262"/>
                  <a:pt x="1456549" y="36004"/>
                  <a:pt x="1449799" y="28346"/>
                </a:cubicBezTo>
                <a:cubicBezTo>
                  <a:pt x="1443049" y="20689"/>
                  <a:pt x="1434658" y="16863"/>
                  <a:pt x="1424621" y="16863"/>
                </a:cubicBezTo>
                <a:cubicBezTo>
                  <a:pt x="1414439" y="16863"/>
                  <a:pt x="1405990" y="20672"/>
                  <a:pt x="1399278" y="28289"/>
                </a:cubicBezTo>
                <a:cubicBezTo>
                  <a:pt x="1392562" y="35911"/>
                  <a:pt x="1389204" y="47413"/>
                  <a:pt x="1389204" y="62803"/>
                </a:cubicBezTo>
                <a:close/>
                <a:moveTo>
                  <a:pt x="1588392" y="84189"/>
                </a:moveTo>
                <a:lnTo>
                  <a:pt x="1609438" y="86793"/>
                </a:lnTo>
                <a:cubicBezTo>
                  <a:pt x="1606118" y="99087"/>
                  <a:pt x="1599973" y="108627"/>
                  <a:pt x="1590995" y="115416"/>
                </a:cubicBezTo>
                <a:cubicBezTo>
                  <a:pt x="1582016" y="122206"/>
                  <a:pt x="1570551" y="125600"/>
                  <a:pt x="1556597" y="125600"/>
                </a:cubicBezTo>
                <a:cubicBezTo>
                  <a:pt x="1539022" y="125600"/>
                  <a:pt x="1525082" y="120190"/>
                  <a:pt x="1514782" y="109365"/>
                </a:cubicBezTo>
                <a:cubicBezTo>
                  <a:pt x="1504487" y="98539"/>
                  <a:pt x="1499336" y="83359"/>
                  <a:pt x="1499336" y="63821"/>
                </a:cubicBezTo>
                <a:cubicBezTo>
                  <a:pt x="1499336" y="43604"/>
                  <a:pt x="1504541" y="27915"/>
                  <a:pt x="1514955" y="16747"/>
                </a:cubicBezTo>
                <a:cubicBezTo>
                  <a:pt x="1525367" y="5580"/>
                  <a:pt x="1538867" y="0"/>
                  <a:pt x="1555463" y="0"/>
                </a:cubicBezTo>
                <a:cubicBezTo>
                  <a:pt x="1571530" y="0"/>
                  <a:pt x="1584659" y="5469"/>
                  <a:pt x="1594843" y="16406"/>
                </a:cubicBezTo>
                <a:cubicBezTo>
                  <a:pt x="1605024" y="27346"/>
                  <a:pt x="1610117" y="42735"/>
                  <a:pt x="1610117" y="62575"/>
                </a:cubicBezTo>
                <a:cubicBezTo>
                  <a:pt x="1610117" y="63782"/>
                  <a:pt x="1610078" y="65593"/>
                  <a:pt x="1610007" y="68008"/>
                </a:cubicBezTo>
                <a:lnTo>
                  <a:pt x="1520384" y="68008"/>
                </a:lnTo>
                <a:cubicBezTo>
                  <a:pt x="1521138" y="81209"/>
                  <a:pt x="1524874" y="91318"/>
                  <a:pt x="1531588" y="98331"/>
                </a:cubicBezTo>
                <a:cubicBezTo>
                  <a:pt x="1538302" y="105348"/>
                  <a:pt x="1546676" y="108857"/>
                  <a:pt x="1556709" y="108857"/>
                </a:cubicBezTo>
                <a:cubicBezTo>
                  <a:pt x="1564175" y="108857"/>
                  <a:pt x="1570551" y="106895"/>
                  <a:pt x="1575835" y="102972"/>
                </a:cubicBezTo>
                <a:cubicBezTo>
                  <a:pt x="1581113" y="99051"/>
                  <a:pt x="1585300" y="92790"/>
                  <a:pt x="1588392" y="84189"/>
                </a:cubicBezTo>
                <a:close/>
                <a:moveTo>
                  <a:pt x="1521515" y="51261"/>
                </a:moveTo>
                <a:lnTo>
                  <a:pt x="1588619" y="51261"/>
                </a:lnTo>
                <a:cubicBezTo>
                  <a:pt x="1587713" y="41152"/>
                  <a:pt x="1585148" y="33570"/>
                  <a:pt x="1580923" y="28516"/>
                </a:cubicBezTo>
                <a:cubicBezTo>
                  <a:pt x="1574434" y="20672"/>
                  <a:pt x="1566026" y="16751"/>
                  <a:pt x="1555689" y="16751"/>
                </a:cubicBezTo>
                <a:cubicBezTo>
                  <a:pt x="1546333" y="16751"/>
                  <a:pt x="1538471" y="19879"/>
                  <a:pt x="1532099" y="26140"/>
                </a:cubicBezTo>
                <a:cubicBezTo>
                  <a:pt x="1525723" y="32400"/>
                  <a:pt x="1522200" y="40775"/>
                  <a:pt x="1521515" y="512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608885" y="2550914"/>
            <a:ext cx="1555383" cy="171660"/>
          </a:xfrm>
          <a:custGeom>
            <a:avLst/>
            <a:gdLst/>
            <a:ahLst/>
            <a:cxnLst/>
            <a:rect l="l" t="t" r="r" b="b"/>
            <a:pathLst>
              <a:path w="1555383" h="171660">
                <a:moveTo>
                  <a:pt x="0" y="2718"/>
                </a:moveTo>
                <a:lnTo>
                  <a:pt x="94823" y="2718"/>
                </a:lnTo>
                <a:lnTo>
                  <a:pt x="94823" y="122890"/>
                </a:lnTo>
                <a:lnTo>
                  <a:pt x="74458" y="122890"/>
                </a:lnTo>
                <a:lnTo>
                  <a:pt x="74458" y="19577"/>
                </a:lnTo>
                <a:lnTo>
                  <a:pt x="20364" y="19577"/>
                </a:lnTo>
                <a:lnTo>
                  <a:pt x="20364" y="122890"/>
                </a:lnTo>
                <a:lnTo>
                  <a:pt x="0" y="122890"/>
                </a:lnTo>
                <a:close/>
                <a:moveTo>
                  <a:pt x="125381" y="168942"/>
                </a:moveTo>
                <a:lnTo>
                  <a:pt x="125381" y="2718"/>
                </a:lnTo>
                <a:lnTo>
                  <a:pt x="143934" y="2718"/>
                </a:lnTo>
                <a:lnTo>
                  <a:pt x="143934" y="18335"/>
                </a:lnTo>
                <a:cubicBezTo>
                  <a:pt x="148308" y="12222"/>
                  <a:pt x="153250" y="7639"/>
                  <a:pt x="158758" y="4583"/>
                </a:cubicBezTo>
                <a:cubicBezTo>
                  <a:pt x="164264" y="1527"/>
                  <a:pt x="170941" y="0"/>
                  <a:pt x="178787" y="0"/>
                </a:cubicBezTo>
                <a:cubicBezTo>
                  <a:pt x="189046" y="0"/>
                  <a:pt x="198099" y="2639"/>
                  <a:pt x="205948" y="7921"/>
                </a:cubicBezTo>
                <a:cubicBezTo>
                  <a:pt x="213793" y="13202"/>
                  <a:pt x="219714" y="20650"/>
                  <a:pt x="223710" y="30269"/>
                </a:cubicBezTo>
                <a:cubicBezTo>
                  <a:pt x="227709" y="39888"/>
                  <a:pt x="229705" y="50433"/>
                  <a:pt x="229705" y="61895"/>
                </a:cubicBezTo>
                <a:cubicBezTo>
                  <a:pt x="229705" y="74196"/>
                  <a:pt x="227502" y="85266"/>
                  <a:pt x="223088" y="95109"/>
                </a:cubicBezTo>
                <a:cubicBezTo>
                  <a:pt x="218673" y="104951"/>
                  <a:pt x="212262" y="112497"/>
                  <a:pt x="203853" y="117738"/>
                </a:cubicBezTo>
                <a:cubicBezTo>
                  <a:pt x="195442" y="122980"/>
                  <a:pt x="186595" y="125600"/>
                  <a:pt x="177313" y="125600"/>
                </a:cubicBezTo>
                <a:cubicBezTo>
                  <a:pt x="170528" y="125600"/>
                  <a:pt x="164436" y="124168"/>
                  <a:pt x="159041" y="121303"/>
                </a:cubicBezTo>
                <a:cubicBezTo>
                  <a:pt x="153647" y="118440"/>
                  <a:pt x="149216" y="114815"/>
                  <a:pt x="145745" y="110442"/>
                </a:cubicBezTo>
                <a:lnTo>
                  <a:pt x="145745" y="168942"/>
                </a:lnTo>
                <a:close/>
                <a:moveTo>
                  <a:pt x="143822" y="63482"/>
                </a:moveTo>
                <a:cubicBezTo>
                  <a:pt x="143822" y="78944"/>
                  <a:pt x="146951" y="90374"/>
                  <a:pt x="153212" y="97766"/>
                </a:cubicBezTo>
                <a:cubicBezTo>
                  <a:pt x="159472" y="105160"/>
                  <a:pt x="167056" y="108857"/>
                  <a:pt x="175957" y="108857"/>
                </a:cubicBezTo>
                <a:cubicBezTo>
                  <a:pt x="185011" y="108857"/>
                  <a:pt x="192762" y="105027"/>
                  <a:pt x="199212" y="97374"/>
                </a:cubicBezTo>
                <a:cubicBezTo>
                  <a:pt x="205659" y="89717"/>
                  <a:pt x="208886" y="77853"/>
                  <a:pt x="208886" y="61784"/>
                </a:cubicBezTo>
                <a:cubicBezTo>
                  <a:pt x="208886" y="46469"/>
                  <a:pt x="205736" y="35004"/>
                  <a:pt x="199439" y="27382"/>
                </a:cubicBezTo>
                <a:cubicBezTo>
                  <a:pt x="193139" y="19765"/>
                  <a:pt x="185615" y="15955"/>
                  <a:pt x="176864" y="15955"/>
                </a:cubicBezTo>
                <a:cubicBezTo>
                  <a:pt x="168187" y="15955"/>
                  <a:pt x="160509" y="20013"/>
                  <a:pt x="153837" y="28120"/>
                </a:cubicBezTo>
                <a:cubicBezTo>
                  <a:pt x="147160" y="36230"/>
                  <a:pt x="143822" y="48017"/>
                  <a:pt x="143822" y="63482"/>
                </a:cubicBezTo>
                <a:close/>
                <a:moveTo>
                  <a:pt x="336527" y="84189"/>
                </a:moveTo>
                <a:lnTo>
                  <a:pt x="357573" y="86793"/>
                </a:lnTo>
                <a:cubicBezTo>
                  <a:pt x="354253" y="99087"/>
                  <a:pt x="348108" y="108627"/>
                  <a:pt x="339130" y="115416"/>
                </a:cubicBezTo>
                <a:cubicBezTo>
                  <a:pt x="330151" y="122206"/>
                  <a:pt x="318686" y="125600"/>
                  <a:pt x="304729" y="125600"/>
                </a:cubicBezTo>
                <a:cubicBezTo>
                  <a:pt x="287153" y="125600"/>
                  <a:pt x="273213" y="120190"/>
                  <a:pt x="262918" y="109365"/>
                </a:cubicBezTo>
                <a:cubicBezTo>
                  <a:pt x="252622" y="98539"/>
                  <a:pt x="247471" y="83359"/>
                  <a:pt x="247471" y="63821"/>
                </a:cubicBezTo>
                <a:cubicBezTo>
                  <a:pt x="247471" y="43604"/>
                  <a:pt x="252677" y="27915"/>
                  <a:pt x="263086" y="16747"/>
                </a:cubicBezTo>
                <a:cubicBezTo>
                  <a:pt x="273498" y="5580"/>
                  <a:pt x="286998" y="0"/>
                  <a:pt x="303595" y="0"/>
                </a:cubicBezTo>
                <a:cubicBezTo>
                  <a:pt x="319665" y="0"/>
                  <a:pt x="332790" y="5469"/>
                  <a:pt x="342974" y="16406"/>
                </a:cubicBezTo>
                <a:cubicBezTo>
                  <a:pt x="353155" y="27346"/>
                  <a:pt x="358249" y="42735"/>
                  <a:pt x="358249" y="62575"/>
                </a:cubicBezTo>
                <a:cubicBezTo>
                  <a:pt x="358249" y="63782"/>
                  <a:pt x="358210" y="65593"/>
                  <a:pt x="358139" y="68008"/>
                </a:cubicBezTo>
                <a:lnTo>
                  <a:pt x="268520" y="68008"/>
                </a:lnTo>
                <a:cubicBezTo>
                  <a:pt x="269271" y="81209"/>
                  <a:pt x="273005" y="91318"/>
                  <a:pt x="279722" y="98331"/>
                </a:cubicBezTo>
                <a:cubicBezTo>
                  <a:pt x="286433" y="105348"/>
                  <a:pt x="294808" y="108857"/>
                  <a:pt x="304840" y="108857"/>
                </a:cubicBezTo>
                <a:cubicBezTo>
                  <a:pt x="312310" y="108857"/>
                  <a:pt x="318686" y="106895"/>
                  <a:pt x="323966" y="102972"/>
                </a:cubicBezTo>
                <a:cubicBezTo>
                  <a:pt x="329245" y="99051"/>
                  <a:pt x="333431" y="92790"/>
                  <a:pt x="336527" y="84189"/>
                </a:cubicBezTo>
                <a:close/>
                <a:moveTo>
                  <a:pt x="269650" y="51261"/>
                </a:moveTo>
                <a:lnTo>
                  <a:pt x="336751" y="51261"/>
                </a:lnTo>
                <a:cubicBezTo>
                  <a:pt x="335844" y="41152"/>
                  <a:pt x="333280" y="33570"/>
                  <a:pt x="329054" y="28516"/>
                </a:cubicBezTo>
                <a:cubicBezTo>
                  <a:pt x="322566" y="20672"/>
                  <a:pt x="314161" y="16751"/>
                  <a:pt x="303824" y="16751"/>
                </a:cubicBezTo>
                <a:cubicBezTo>
                  <a:pt x="294468" y="16751"/>
                  <a:pt x="286602" y="19879"/>
                  <a:pt x="280230" y="26140"/>
                </a:cubicBezTo>
                <a:cubicBezTo>
                  <a:pt x="273858" y="32400"/>
                  <a:pt x="270331" y="40775"/>
                  <a:pt x="269650" y="51261"/>
                </a:cubicBezTo>
                <a:close/>
                <a:moveTo>
                  <a:pt x="383147" y="2718"/>
                </a:moveTo>
                <a:lnTo>
                  <a:pt x="403512" y="2718"/>
                </a:lnTo>
                <a:lnTo>
                  <a:pt x="403512" y="94371"/>
                </a:lnTo>
                <a:lnTo>
                  <a:pt x="459979" y="2718"/>
                </a:lnTo>
                <a:lnTo>
                  <a:pt x="481928" y="2718"/>
                </a:lnTo>
                <a:lnTo>
                  <a:pt x="481928" y="122890"/>
                </a:lnTo>
                <a:lnTo>
                  <a:pt x="461562" y="122890"/>
                </a:lnTo>
                <a:lnTo>
                  <a:pt x="461562" y="31796"/>
                </a:lnTo>
                <a:lnTo>
                  <a:pt x="405097" y="122890"/>
                </a:lnTo>
                <a:lnTo>
                  <a:pt x="383147" y="122890"/>
                </a:lnTo>
                <a:close/>
                <a:moveTo>
                  <a:pt x="513157" y="2718"/>
                </a:moveTo>
                <a:lnTo>
                  <a:pt x="544845" y="2718"/>
                </a:lnTo>
                <a:lnTo>
                  <a:pt x="576414" y="98900"/>
                </a:lnTo>
                <a:lnTo>
                  <a:pt x="611492" y="2718"/>
                </a:lnTo>
                <a:lnTo>
                  <a:pt x="640803" y="2718"/>
                </a:lnTo>
                <a:lnTo>
                  <a:pt x="640803" y="122890"/>
                </a:lnTo>
                <a:lnTo>
                  <a:pt x="620430" y="122890"/>
                </a:lnTo>
                <a:lnTo>
                  <a:pt x="620430" y="26140"/>
                </a:lnTo>
                <a:lnTo>
                  <a:pt x="584902" y="122890"/>
                </a:lnTo>
                <a:lnTo>
                  <a:pt x="566682" y="122890"/>
                </a:lnTo>
                <a:lnTo>
                  <a:pt x="533076" y="21500"/>
                </a:lnTo>
                <a:lnTo>
                  <a:pt x="533076" y="122890"/>
                </a:lnTo>
                <a:lnTo>
                  <a:pt x="513157" y="122890"/>
                </a:lnTo>
                <a:close/>
                <a:moveTo>
                  <a:pt x="675877" y="169168"/>
                </a:moveTo>
                <a:lnTo>
                  <a:pt x="673617" y="150048"/>
                </a:lnTo>
                <a:cubicBezTo>
                  <a:pt x="678067" y="151254"/>
                  <a:pt x="681951" y="151855"/>
                  <a:pt x="685270" y="151855"/>
                </a:cubicBezTo>
                <a:cubicBezTo>
                  <a:pt x="689795" y="151855"/>
                  <a:pt x="693417" y="151099"/>
                  <a:pt x="696135" y="149591"/>
                </a:cubicBezTo>
                <a:cubicBezTo>
                  <a:pt x="698849" y="148086"/>
                  <a:pt x="701070" y="145974"/>
                  <a:pt x="702809" y="143255"/>
                </a:cubicBezTo>
                <a:cubicBezTo>
                  <a:pt x="704094" y="141218"/>
                  <a:pt x="706168" y="136167"/>
                  <a:pt x="709033" y="128092"/>
                </a:cubicBezTo>
                <a:cubicBezTo>
                  <a:pt x="709412" y="126962"/>
                  <a:pt x="710016" y="125302"/>
                  <a:pt x="710844" y="123116"/>
                </a:cubicBezTo>
                <a:lnTo>
                  <a:pt x="665244" y="2718"/>
                </a:lnTo>
                <a:lnTo>
                  <a:pt x="687193" y="2718"/>
                </a:lnTo>
                <a:lnTo>
                  <a:pt x="712201" y="72310"/>
                </a:lnTo>
                <a:cubicBezTo>
                  <a:pt x="715445" y="81134"/>
                  <a:pt x="718350" y="90414"/>
                  <a:pt x="720914" y="100142"/>
                </a:cubicBezTo>
                <a:cubicBezTo>
                  <a:pt x="723253" y="90792"/>
                  <a:pt x="726043" y="81662"/>
                  <a:pt x="729287" y="72760"/>
                </a:cubicBezTo>
                <a:lnTo>
                  <a:pt x="754972" y="2718"/>
                </a:lnTo>
                <a:lnTo>
                  <a:pt x="775343" y="2718"/>
                </a:lnTo>
                <a:lnTo>
                  <a:pt x="729626" y="124923"/>
                </a:lnTo>
                <a:cubicBezTo>
                  <a:pt x="724722" y="138129"/>
                  <a:pt x="720914" y="147219"/>
                  <a:pt x="718196" y="152194"/>
                </a:cubicBezTo>
                <a:cubicBezTo>
                  <a:pt x="714578" y="158911"/>
                  <a:pt x="710426" y="163833"/>
                  <a:pt x="705750" y="166964"/>
                </a:cubicBezTo>
                <a:cubicBezTo>
                  <a:pt x="701078" y="170093"/>
                  <a:pt x="695494" y="171660"/>
                  <a:pt x="689007" y="171660"/>
                </a:cubicBezTo>
                <a:cubicBezTo>
                  <a:pt x="685082" y="171660"/>
                  <a:pt x="680706" y="170831"/>
                  <a:pt x="675877" y="169168"/>
                </a:cubicBezTo>
                <a:close/>
                <a:moveTo>
                  <a:pt x="791715" y="2718"/>
                </a:moveTo>
                <a:lnTo>
                  <a:pt x="812080" y="2718"/>
                </a:lnTo>
                <a:lnTo>
                  <a:pt x="812080" y="106143"/>
                </a:lnTo>
                <a:lnTo>
                  <a:pt x="858473" y="106143"/>
                </a:lnTo>
                <a:lnTo>
                  <a:pt x="858473" y="2718"/>
                </a:lnTo>
                <a:lnTo>
                  <a:pt x="878843" y="2718"/>
                </a:lnTo>
                <a:lnTo>
                  <a:pt x="878843" y="106143"/>
                </a:lnTo>
                <a:lnTo>
                  <a:pt x="925351" y="106143"/>
                </a:lnTo>
                <a:lnTo>
                  <a:pt x="925351" y="2718"/>
                </a:lnTo>
                <a:lnTo>
                  <a:pt x="945604" y="2718"/>
                </a:lnTo>
                <a:lnTo>
                  <a:pt x="945604" y="106143"/>
                </a:lnTo>
                <a:lnTo>
                  <a:pt x="959072" y="106143"/>
                </a:lnTo>
                <a:lnTo>
                  <a:pt x="959072" y="156949"/>
                </a:lnTo>
                <a:lnTo>
                  <a:pt x="942209" y="156949"/>
                </a:lnTo>
                <a:lnTo>
                  <a:pt x="942209" y="122890"/>
                </a:lnTo>
                <a:lnTo>
                  <a:pt x="791715" y="122890"/>
                </a:lnTo>
                <a:close/>
                <a:moveTo>
                  <a:pt x="1060952" y="84189"/>
                </a:moveTo>
                <a:lnTo>
                  <a:pt x="1081997" y="86793"/>
                </a:lnTo>
                <a:cubicBezTo>
                  <a:pt x="1078679" y="99087"/>
                  <a:pt x="1072532" y="108627"/>
                  <a:pt x="1063555" y="115416"/>
                </a:cubicBezTo>
                <a:cubicBezTo>
                  <a:pt x="1054576" y="122206"/>
                  <a:pt x="1043111" y="125600"/>
                  <a:pt x="1029158" y="125600"/>
                </a:cubicBezTo>
                <a:cubicBezTo>
                  <a:pt x="1011582" y="125600"/>
                  <a:pt x="997642" y="120190"/>
                  <a:pt x="987342" y="109365"/>
                </a:cubicBezTo>
                <a:cubicBezTo>
                  <a:pt x="977047" y="98539"/>
                  <a:pt x="971895" y="83359"/>
                  <a:pt x="971895" y="63821"/>
                </a:cubicBezTo>
                <a:cubicBezTo>
                  <a:pt x="971895" y="43604"/>
                  <a:pt x="977101" y="27915"/>
                  <a:pt x="987511" y="16747"/>
                </a:cubicBezTo>
                <a:cubicBezTo>
                  <a:pt x="997927" y="5580"/>
                  <a:pt x="1011427" y="0"/>
                  <a:pt x="1028023" y="0"/>
                </a:cubicBezTo>
                <a:cubicBezTo>
                  <a:pt x="1044090" y="0"/>
                  <a:pt x="1057219" y="5469"/>
                  <a:pt x="1067403" y="16406"/>
                </a:cubicBezTo>
                <a:cubicBezTo>
                  <a:pt x="1077583" y="27346"/>
                  <a:pt x="1082677" y="42735"/>
                  <a:pt x="1082677" y="62575"/>
                </a:cubicBezTo>
                <a:cubicBezTo>
                  <a:pt x="1082677" y="63782"/>
                  <a:pt x="1082638" y="65593"/>
                  <a:pt x="1082566" y="68008"/>
                </a:cubicBezTo>
                <a:lnTo>
                  <a:pt x="992944" y="68008"/>
                </a:lnTo>
                <a:cubicBezTo>
                  <a:pt x="993696" y="81209"/>
                  <a:pt x="997434" y="91318"/>
                  <a:pt x="1004147" y="98331"/>
                </a:cubicBezTo>
                <a:cubicBezTo>
                  <a:pt x="1010862" y="105348"/>
                  <a:pt x="1019235" y="108857"/>
                  <a:pt x="1029268" y="108857"/>
                </a:cubicBezTo>
                <a:cubicBezTo>
                  <a:pt x="1036734" y="108857"/>
                  <a:pt x="1043111" y="106895"/>
                  <a:pt x="1048395" y="102972"/>
                </a:cubicBezTo>
                <a:cubicBezTo>
                  <a:pt x="1053672" y="99051"/>
                  <a:pt x="1057855" y="92790"/>
                  <a:pt x="1060952" y="84189"/>
                </a:cubicBezTo>
                <a:close/>
                <a:moveTo>
                  <a:pt x="994074" y="51261"/>
                </a:moveTo>
                <a:lnTo>
                  <a:pt x="1061175" y="51261"/>
                </a:lnTo>
                <a:cubicBezTo>
                  <a:pt x="1060271" y="41152"/>
                  <a:pt x="1057708" y="33570"/>
                  <a:pt x="1053482" y="28516"/>
                </a:cubicBezTo>
                <a:cubicBezTo>
                  <a:pt x="1046994" y="20672"/>
                  <a:pt x="1038584" y="16751"/>
                  <a:pt x="1028249" y="16751"/>
                </a:cubicBezTo>
                <a:cubicBezTo>
                  <a:pt x="1018893" y="16751"/>
                  <a:pt x="1011031" y="19879"/>
                  <a:pt x="1004659" y="26140"/>
                </a:cubicBezTo>
                <a:cubicBezTo>
                  <a:pt x="998283" y="32400"/>
                  <a:pt x="994759" y="40775"/>
                  <a:pt x="994074" y="51261"/>
                </a:cubicBezTo>
                <a:close/>
                <a:moveTo>
                  <a:pt x="1185991" y="78870"/>
                </a:moveTo>
                <a:lnTo>
                  <a:pt x="1206017" y="81472"/>
                </a:lnTo>
                <a:cubicBezTo>
                  <a:pt x="1203831" y="95278"/>
                  <a:pt x="1198231" y="106086"/>
                  <a:pt x="1189217" y="113890"/>
                </a:cubicBezTo>
                <a:cubicBezTo>
                  <a:pt x="1180198" y="121699"/>
                  <a:pt x="1169128" y="125600"/>
                  <a:pt x="1155999" y="125600"/>
                </a:cubicBezTo>
                <a:cubicBezTo>
                  <a:pt x="1139559" y="125600"/>
                  <a:pt x="1126339" y="120229"/>
                  <a:pt x="1116341" y="109477"/>
                </a:cubicBezTo>
                <a:cubicBezTo>
                  <a:pt x="1106347" y="98727"/>
                  <a:pt x="1101348" y="83318"/>
                  <a:pt x="1101348" y="63252"/>
                </a:cubicBezTo>
                <a:cubicBezTo>
                  <a:pt x="1101348" y="50282"/>
                  <a:pt x="1103496" y="38927"/>
                  <a:pt x="1107795" y="29192"/>
                </a:cubicBezTo>
                <a:cubicBezTo>
                  <a:pt x="1112094" y="19465"/>
                  <a:pt x="1118641" y="12165"/>
                  <a:pt x="1127430" y="7297"/>
                </a:cubicBezTo>
                <a:cubicBezTo>
                  <a:pt x="1136217" y="2431"/>
                  <a:pt x="1145782" y="0"/>
                  <a:pt x="1156118" y="0"/>
                </a:cubicBezTo>
                <a:cubicBezTo>
                  <a:pt x="1169164" y="0"/>
                  <a:pt x="1179841" y="3298"/>
                  <a:pt x="1188139" y="9901"/>
                </a:cubicBezTo>
                <a:cubicBezTo>
                  <a:pt x="1196438" y="16502"/>
                  <a:pt x="1201752" y="25874"/>
                  <a:pt x="1204091" y="38024"/>
                </a:cubicBezTo>
                <a:lnTo>
                  <a:pt x="1184288" y="41077"/>
                </a:lnTo>
                <a:cubicBezTo>
                  <a:pt x="1182406" y="33005"/>
                  <a:pt x="1179068" y="26936"/>
                  <a:pt x="1174277" y="22860"/>
                </a:cubicBezTo>
                <a:cubicBezTo>
                  <a:pt x="1169485" y="18786"/>
                  <a:pt x="1163696" y="16751"/>
                  <a:pt x="1156906" y="16751"/>
                </a:cubicBezTo>
                <a:cubicBezTo>
                  <a:pt x="1146650" y="16751"/>
                  <a:pt x="1138308" y="20427"/>
                  <a:pt x="1131898" y="27777"/>
                </a:cubicBezTo>
                <a:cubicBezTo>
                  <a:pt x="1125489" y="35136"/>
                  <a:pt x="1122281" y="46772"/>
                  <a:pt x="1122281" y="62691"/>
                </a:cubicBezTo>
                <a:cubicBezTo>
                  <a:pt x="1122281" y="78833"/>
                  <a:pt x="1125369" y="90562"/>
                  <a:pt x="1131558" y="97881"/>
                </a:cubicBezTo>
                <a:cubicBezTo>
                  <a:pt x="1137747" y="105197"/>
                  <a:pt x="1145818" y="108857"/>
                  <a:pt x="1155776" y="108857"/>
                </a:cubicBezTo>
                <a:cubicBezTo>
                  <a:pt x="1163771" y="108857"/>
                  <a:pt x="1170450" y="106406"/>
                  <a:pt x="1175803" y="101498"/>
                </a:cubicBezTo>
                <a:cubicBezTo>
                  <a:pt x="1181160" y="96599"/>
                  <a:pt x="1184554" y="89057"/>
                  <a:pt x="1185991" y="78870"/>
                </a:cubicBezTo>
                <a:close/>
                <a:moveTo>
                  <a:pt x="1212465" y="2718"/>
                </a:moveTo>
                <a:lnTo>
                  <a:pt x="1310118" y="2718"/>
                </a:lnTo>
                <a:lnTo>
                  <a:pt x="1310118" y="19577"/>
                </a:lnTo>
                <a:lnTo>
                  <a:pt x="1271423" y="19577"/>
                </a:lnTo>
                <a:lnTo>
                  <a:pt x="1271423" y="122890"/>
                </a:lnTo>
                <a:lnTo>
                  <a:pt x="1251169" y="122890"/>
                </a:lnTo>
                <a:lnTo>
                  <a:pt x="1251169" y="19577"/>
                </a:lnTo>
                <a:lnTo>
                  <a:pt x="1212465" y="19577"/>
                </a:lnTo>
                <a:close/>
                <a:moveTo>
                  <a:pt x="1329695" y="2718"/>
                </a:moveTo>
                <a:lnTo>
                  <a:pt x="1376653" y="2718"/>
                </a:lnTo>
                <a:cubicBezTo>
                  <a:pt x="1388195" y="2718"/>
                  <a:pt x="1396778" y="3677"/>
                  <a:pt x="1402398" y="5602"/>
                </a:cubicBezTo>
                <a:cubicBezTo>
                  <a:pt x="1408017" y="7525"/>
                  <a:pt x="1412844" y="11053"/>
                  <a:pt x="1416884" y="16182"/>
                </a:cubicBezTo>
                <a:cubicBezTo>
                  <a:pt x="1420919" y="21316"/>
                  <a:pt x="1422936" y="27457"/>
                  <a:pt x="1422936" y="34625"/>
                </a:cubicBezTo>
                <a:cubicBezTo>
                  <a:pt x="1422936" y="40361"/>
                  <a:pt x="1421748" y="45357"/>
                  <a:pt x="1419371" y="49619"/>
                </a:cubicBezTo>
                <a:cubicBezTo>
                  <a:pt x="1416995" y="53881"/>
                  <a:pt x="1413431" y="57450"/>
                  <a:pt x="1408679" y="60311"/>
                </a:cubicBezTo>
                <a:cubicBezTo>
                  <a:pt x="1414336" y="62198"/>
                  <a:pt x="1419029" y="65725"/>
                  <a:pt x="1422766" y="70891"/>
                </a:cubicBezTo>
                <a:cubicBezTo>
                  <a:pt x="1426499" y="76062"/>
                  <a:pt x="1428368" y="82188"/>
                  <a:pt x="1428368" y="89281"/>
                </a:cubicBezTo>
                <a:cubicBezTo>
                  <a:pt x="1427616" y="100670"/>
                  <a:pt x="1423540" y="109124"/>
                  <a:pt x="1416146" y="114627"/>
                </a:cubicBezTo>
                <a:cubicBezTo>
                  <a:pt x="1408751" y="120136"/>
                  <a:pt x="1398006" y="122890"/>
                  <a:pt x="1383897" y="122890"/>
                </a:cubicBezTo>
                <a:lnTo>
                  <a:pt x="1329695" y="122890"/>
                </a:lnTo>
                <a:close/>
                <a:moveTo>
                  <a:pt x="1350060" y="53294"/>
                </a:moveTo>
                <a:lnTo>
                  <a:pt x="1371790" y="53294"/>
                </a:lnTo>
                <a:cubicBezTo>
                  <a:pt x="1380462" y="53294"/>
                  <a:pt x="1386425" y="52844"/>
                  <a:pt x="1389668" y="51938"/>
                </a:cubicBezTo>
                <a:cubicBezTo>
                  <a:pt x="1392912" y="51034"/>
                  <a:pt x="1395817" y="49205"/>
                  <a:pt x="1398383" y="46451"/>
                </a:cubicBezTo>
                <a:cubicBezTo>
                  <a:pt x="1400947" y="43697"/>
                  <a:pt x="1402229" y="40396"/>
                  <a:pt x="1402229" y="36550"/>
                </a:cubicBezTo>
                <a:cubicBezTo>
                  <a:pt x="1402229" y="30216"/>
                  <a:pt x="1399986" y="25801"/>
                  <a:pt x="1395500" y="23311"/>
                </a:cubicBezTo>
                <a:cubicBezTo>
                  <a:pt x="1391007" y="20819"/>
                  <a:pt x="1383332" y="19577"/>
                  <a:pt x="1372468" y="19577"/>
                </a:cubicBezTo>
                <a:lnTo>
                  <a:pt x="1350060" y="19577"/>
                </a:lnTo>
                <a:close/>
                <a:moveTo>
                  <a:pt x="1350060" y="106143"/>
                </a:moveTo>
                <a:lnTo>
                  <a:pt x="1376880" y="106143"/>
                </a:lnTo>
                <a:cubicBezTo>
                  <a:pt x="1388426" y="106143"/>
                  <a:pt x="1396346" y="104804"/>
                  <a:pt x="1400643" y="102126"/>
                </a:cubicBezTo>
                <a:cubicBezTo>
                  <a:pt x="1404942" y="99447"/>
                  <a:pt x="1407207" y="94828"/>
                  <a:pt x="1407434" y="88261"/>
                </a:cubicBezTo>
                <a:cubicBezTo>
                  <a:pt x="1407434" y="84413"/>
                  <a:pt x="1406189" y="80849"/>
                  <a:pt x="1403701" y="77569"/>
                </a:cubicBezTo>
                <a:cubicBezTo>
                  <a:pt x="1401212" y="74286"/>
                  <a:pt x="1397967" y="72212"/>
                  <a:pt x="1393966" y="71345"/>
                </a:cubicBezTo>
                <a:cubicBezTo>
                  <a:pt x="1389970" y="70477"/>
                  <a:pt x="1383554" y="70045"/>
                  <a:pt x="1374732" y="70045"/>
                </a:cubicBezTo>
                <a:lnTo>
                  <a:pt x="1350060" y="70045"/>
                </a:lnTo>
                <a:close/>
                <a:moveTo>
                  <a:pt x="1442796" y="62803"/>
                </a:moveTo>
                <a:cubicBezTo>
                  <a:pt x="1442796" y="40547"/>
                  <a:pt x="1448985" y="24066"/>
                  <a:pt x="1461354" y="13353"/>
                </a:cubicBezTo>
                <a:cubicBezTo>
                  <a:pt x="1471690" y="4454"/>
                  <a:pt x="1484287" y="0"/>
                  <a:pt x="1499147" y="0"/>
                </a:cubicBezTo>
                <a:cubicBezTo>
                  <a:pt x="1515663" y="0"/>
                  <a:pt x="1529171" y="5411"/>
                  <a:pt x="1539654" y="16237"/>
                </a:cubicBezTo>
                <a:cubicBezTo>
                  <a:pt x="1550142" y="27065"/>
                  <a:pt x="1555383" y="42019"/>
                  <a:pt x="1555383" y="61107"/>
                </a:cubicBezTo>
                <a:cubicBezTo>
                  <a:pt x="1555383" y="76568"/>
                  <a:pt x="1553065" y="88737"/>
                  <a:pt x="1548428" y="97599"/>
                </a:cubicBezTo>
                <a:cubicBezTo>
                  <a:pt x="1543788" y="106463"/>
                  <a:pt x="1537034" y="113346"/>
                  <a:pt x="1528170" y="118246"/>
                </a:cubicBezTo>
                <a:cubicBezTo>
                  <a:pt x="1519307" y="123149"/>
                  <a:pt x="1509631" y="125600"/>
                  <a:pt x="1499147" y="125600"/>
                </a:cubicBezTo>
                <a:cubicBezTo>
                  <a:pt x="1482329" y="125600"/>
                  <a:pt x="1468731" y="120208"/>
                  <a:pt x="1458356" y="109422"/>
                </a:cubicBezTo>
                <a:cubicBezTo>
                  <a:pt x="1447980" y="98637"/>
                  <a:pt x="1442796" y="83096"/>
                  <a:pt x="1442796" y="62803"/>
                </a:cubicBezTo>
                <a:close/>
                <a:moveTo>
                  <a:pt x="1463731" y="62803"/>
                </a:moveTo>
                <a:cubicBezTo>
                  <a:pt x="1463731" y="78193"/>
                  <a:pt x="1467086" y="89717"/>
                  <a:pt x="1473803" y="97374"/>
                </a:cubicBezTo>
                <a:cubicBezTo>
                  <a:pt x="1480514" y="105027"/>
                  <a:pt x="1488967" y="108857"/>
                  <a:pt x="1499147" y="108857"/>
                </a:cubicBezTo>
                <a:cubicBezTo>
                  <a:pt x="1509260" y="108857"/>
                  <a:pt x="1517669" y="105009"/>
                  <a:pt x="1524384" y="97312"/>
                </a:cubicBezTo>
                <a:cubicBezTo>
                  <a:pt x="1531094" y="89619"/>
                  <a:pt x="1534452" y="77886"/>
                  <a:pt x="1534452" y="62126"/>
                </a:cubicBezTo>
                <a:cubicBezTo>
                  <a:pt x="1534452" y="47262"/>
                  <a:pt x="1531076" y="36004"/>
                  <a:pt x="1524327" y="28346"/>
                </a:cubicBezTo>
                <a:cubicBezTo>
                  <a:pt x="1517573" y="20689"/>
                  <a:pt x="1509180" y="16863"/>
                  <a:pt x="1499147" y="16863"/>
                </a:cubicBezTo>
                <a:cubicBezTo>
                  <a:pt x="1488967" y="16863"/>
                  <a:pt x="1480514" y="20672"/>
                  <a:pt x="1473803" y="28289"/>
                </a:cubicBezTo>
                <a:cubicBezTo>
                  <a:pt x="1467086" y="35911"/>
                  <a:pt x="1463731" y="47413"/>
                  <a:pt x="1463731" y="6280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9264128" y="2550914"/>
            <a:ext cx="353160" cy="168942"/>
          </a:xfrm>
          <a:custGeom>
            <a:avLst/>
            <a:gdLst/>
            <a:ahLst/>
            <a:cxnLst/>
            <a:rect l="l" t="t" r="r" b="b"/>
            <a:pathLst>
              <a:path w="353160" h="168942">
                <a:moveTo>
                  <a:pt x="0" y="2718"/>
                </a:moveTo>
                <a:lnTo>
                  <a:pt x="94825" y="2718"/>
                </a:lnTo>
                <a:lnTo>
                  <a:pt x="94825" y="122890"/>
                </a:lnTo>
                <a:lnTo>
                  <a:pt x="74459" y="122890"/>
                </a:lnTo>
                <a:lnTo>
                  <a:pt x="74459" y="19577"/>
                </a:lnTo>
                <a:lnTo>
                  <a:pt x="20366" y="19577"/>
                </a:lnTo>
                <a:lnTo>
                  <a:pt x="20366" y="122890"/>
                </a:lnTo>
                <a:lnTo>
                  <a:pt x="0" y="122890"/>
                </a:lnTo>
                <a:close/>
                <a:moveTo>
                  <a:pt x="125439" y="168942"/>
                </a:moveTo>
                <a:lnTo>
                  <a:pt x="125439" y="2718"/>
                </a:lnTo>
                <a:lnTo>
                  <a:pt x="143992" y="2718"/>
                </a:lnTo>
                <a:lnTo>
                  <a:pt x="143992" y="18335"/>
                </a:lnTo>
                <a:cubicBezTo>
                  <a:pt x="148368" y="12222"/>
                  <a:pt x="153310" y="7639"/>
                  <a:pt x="158819" y="4583"/>
                </a:cubicBezTo>
                <a:cubicBezTo>
                  <a:pt x="164323" y="1527"/>
                  <a:pt x="171001" y="0"/>
                  <a:pt x="178845" y="0"/>
                </a:cubicBezTo>
                <a:cubicBezTo>
                  <a:pt x="189104" y="0"/>
                  <a:pt x="198160" y="2639"/>
                  <a:pt x="206006" y="7921"/>
                </a:cubicBezTo>
                <a:cubicBezTo>
                  <a:pt x="213852" y="13202"/>
                  <a:pt x="219774" y="20650"/>
                  <a:pt x="223769" y="30269"/>
                </a:cubicBezTo>
                <a:cubicBezTo>
                  <a:pt x="227768" y="39888"/>
                  <a:pt x="229763" y="50433"/>
                  <a:pt x="229763" y="61895"/>
                </a:cubicBezTo>
                <a:cubicBezTo>
                  <a:pt x="229763" y="74196"/>
                  <a:pt x="227560" y="85266"/>
                  <a:pt x="223146" y="95109"/>
                </a:cubicBezTo>
                <a:cubicBezTo>
                  <a:pt x="218730" y="104951"/>
                  <a:pt x="212321" y="112497"/>
                  <a:pt x="203911" y="117738"/>
                </a:cubicBezTo>
                <a:cubicBezTo>
                  <a:pt x="195498" y="122980"/>
                  <a:pt x="186653" y="125600"/>
                  <a:pt x="177372" y="125600"/>
                </a:cubicBezTo>
                <a:cubicBezTo>
                  <a:pt x="170583" y="125600"/>
                  <a:pt x="164492" y="124168"/>
                  <a:pt x="159099" y="121303"/>
                </a:cubicBezTo>
                <a:cubicBezTo>
                  <a:pt x="153706" y="118440"/>
                  <a:pt x="149275" y="114815"/>
                  <a:pt x="145804" y="110442"/>
                </a:cubicBezTo>
                <a:lnTo>
                  <a:pt x="145804" y="168942"/>
                </a:lnTo>
                <a:close/>
                <a:moveTo>
                  <a:pt x="143882" y="63482"/>
                </a:moveTo>
                <a:cubicBezTo>
                  <a:pt x="143882" y="78944"/>
                  <a:pt x="147010" y="90374"/>
                  <a:pt x="153270" y="97766"/>
                </a:cubicBezTo>
                <a:cubicBezTo>
                  <a:pt x="159531" y="105160"/>
                  <a:pt x="167116" y="108857"/>
                  <a:pt x="176016" y="108857"/>
                </a:cubicBezTo>
                <a:cubicBezTo>
                  <a:pt x="185070" y="108857"/>
                  <a:pt x="192820" y="105027"/>
                  <a:pt x="199270" y="97374"/>
                </a:cubicBezTo>
                <a:cubicBezTo>
                  <a:pt x="205719" y="89717"/>
                  <a:pt x="208940" y="77853"/>
                  <a:pt x="208940" y="61784"/>
                </a:cubicBezTo>
                <a:cubicBezTo>
                  <a:pt x="208940" y="46469"/>
                  <a:pt x="205795" y="35004"/>
                  <a:pt x="199498" y="27382"/>
                </a:cubicBezTo>
                <a:cubicBezTo>
                  <a:pt x="193198" y="19765"/>
                  <a:pt x="185674" y="15955"/>
                  <a:pt x="176922" y="15955"/>
                </a:cubicBezTo>
                <a:cubicBezTo>
                  <a:pt x="168244" y="15955"/>
                  <a:pt x="160567" y="20013"/>
                  <a:pt x="153897" y="28120"/>
                </a:cubicBezTo>
                <a:cubicBezTo>
                  <a:pt x="147218" y="36230"/>
                  <a:pt x="143882" y="48017"/>
                  <a:pt x="143882" y="63482"/>
                </a:cubicBezTo>
                <a:close/>
                <a:moveTo>
                  <a:pt x="254379" y="2718"/>
                </a:moveTo>
                <a:lnTo>
                  <a:pt x="274746" y="2718"/>
                </a:lnTo>
                <a:lnTo>
                  <a:pt x="274746" y="94371"/>
                </a:lnTo>
                <a:lnTo>
                  <a:pt x="331211" y="2718"/>
                </a:lnTo>
                <a:lnTo>
                  <a:pt x="353160" y="2718"/>
                </a:lnTo>
                <a:lnTo>
                  <a:pt x="353160" y="122890"/>
                </a:lnTo>
                <a:lnTo>
                  <a:pt x="332795" y="122890"/>
                </a:lnTo>
                <a:lnTo>
                  <a:pt x="332795" y="31796"/>
                </a:lnTo>
                <a:lnTo>
                  <a:pt x="276329" y="122890"/>
                </a:lnTo>
                <a:lnTo>
                  <a:pt x="254379" y="1228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929152" y="2967072"/>
            <a:ext cx="958071" cy="156948"/>
          </a:xfrm>
          <a:custGeom>
            <a:avLst/>
            <a:gdLst/>
            <a:ahLst/>
            <a:cxnLst/>
            <a:rect l="l" t="t" r="r" b="b"/>
            <a:pathLst>
              <a:path w="958071" h="156948">
                <a:moveTo>
                  <a:pt x="31346" y="2717"/>
                </a:moveTo>
                <a:lnTo>
                  <a:pt x="115078" y="2717"/>
                </a:lnTo>
                <a:lnTo>
                  <a:pt x="115078" y="106141"/>
                </a:lnTo>
                <a:lnTo>
                  <a:pt x="128092" y="106141"/>
                </a:lnTo>
                <a:lnTo>
                  <a:pt x="128092" y="156948"/>
                </a:lnTo>
                <a:lnTo>
                  <a:pt x="111345" y="156948"/>
                </a:lnTo>
                <a:lnTo>
                  <a:pt x="111345" y="122889"/>
                </a:lnTo>
                <a:lnTo>
                  <a:pt x="16747" y="122889"/>
                </a:lnTo>
                <a:lnTo>
                  <a:pt x="16747" y="156948"/>
                </a:lnTo>
                <a:lnTo>
                  <a:pt x="0" y="156948"/>
                </a:lnTo>
                <a:lnTo>
                  <a:pt x="0" y="106141"/>
                </a:lnTo>
                <a:lnTo>
                  <a:pt x="10747" y="106141"/>
                </a:lnTo>
                <a:cubicBezTo>
                  <a:pt x="25081" y="86676"/>
                  <a:pt x="31947" y="52206"/>
                  <a:pt x="31346" y="2717"/>
                </a:cubicBezTo>
                <a:close/>
                <a:moveTo>
                  <a:pt x="48316" y="19575"/>
                </a:moveTo>
                <a:cubicBezTo>
                  <a:pt x="46807" y="58578"/>
                  <a:pt x="40771" y="87433"/>
                  <a:pt x="30212" y="106141"/>
                </a:cubicBezTo>
                <a:lnTo>
                  <a:pt x="94824" y="106141"/>
                </a:lnTo>
                <a:lnTo>
                  <a:pt x="94824" y="19575"/>
                </a:lnTo>
                <a:close/>
                <a:moveTo>
                  <a:pt x="142917" y="62801"/>
                </a:moveTo>
                <a:cubicBezTo>
                  <a:pt x="142917" y="40546"/>
                  <a:pt x="149102" y="24065"/>
                  <a:pt x="161475" y="13355"/>
                </a:cubicBezTo>
                <a:cubicBezTo>
                  <a:pt x="171811" y="4452"/>
                  <a:pt x="184403" y="0"/>
                  <a:pt x="199264" y="0"/>
                </a:cubicBezTo>
                <a:cubicBezTo>
                  <a:pt x="215784" y="0"/>
                  <a:pt x="229288" y="5414"/>
                  <a:pt x="239775" y="16239"/>
                </a:cubicBezTo>
                <a:cubicBezTo>
                  <a:pt x="250261" y="27067"/>
                  <a:pt x="255504" y="42019"/>
                  <a:pt x="255504" y="61105"/>
                </a:cubicBezTo>
                <a:cubicBezTo>
                  <a:pt x="255504" y="76568"/>
                  <a:pt x="253185" y="88736"/>
                  <a:pt x="248544" y="97599"/>
                </a:cubicBezTo>
                <a:cubicBezTo>
                  <a:pt x="243907" y="106462"/>
                  <a:pt x="237153" y="113348"/>
                  <a:pt x="228291" y="118248"/>
                </a:cubicBezTo>
                <a:cubicBezTo>
                  <a:pt x="219428" y="123151"/>
                  <a:pt x="209751" y="125602"/>
                  <a:pt x="199264" y="125602"/>
                </a:cubicBezTo>
                <a:cubicBezTo>
                  <a:pt x="182444" y="125602"/>
                  <a:pt x="168848" y="120210"/>
                  <a:pt x="158476" y="109421"/>
                </a:cubicBezTo>
                <a:cubicBezTo>
                  <a:pt x="148101" y="98635"/>
                  <a:pt x="142917" y="83094"/>
                  <a:pt x="142917" y="62801"/>
                </a:cubicBezTo>
                <a:close/>
                <a:moveTo>
                  <a:pt x="163848" y="62801"/>
                </a:moveTo>
                <a:cubicBezTo>
                  <a:pt x="163848" y="78191"/>
                  <a:pt x="167206" y="89715"/>
                  <a:pt x="173924" y="97371"/>
                </a:cubicBezTo>
                <a:cubicBezTo>
                  <a:pt x="180635" y="105028"/>
                  <a:pt x="189083" y="108856"/>
                  <a:pt x="199264" y="108856"/>
                </a:cubicBezTo>
                <a:cubicBezTo>
                  <a:pt x="209376" y="108856"/>
                  <a:pt x="217790" y="105007"/>
                  <a:pt x="224500" y="97315"/>
                </a:cubicBezTo>
                <a:cubicBezTo>
                  <a:pt x="231214" y="89617"/>
                  <a:pt x="234569" y="77889"/>
                  <a:pt x="234569" y="62124"/>
                </a:cubicBezTo>
                <a:cubicBezTo>
                  <a:pt x="234569" y="47264"/>
                  <a:pt x="231192" y="36003"/>
                  <a:pt x="224442" y="28346"/>
                </a:cubicBezTo>
                <a:cubicBezTo>
                  <a:pt x="217692" y="20688"/>
                  <a:pt x="209301" y="16861"/>
                  <a:pt x="199264" y="16861"/>
                </a:cubicBezTo>
                <a:cubicBezTo>
                  <a:pt x="189083" y="16861"/>
                  <a:pt x="180635" y="20670"/>
                  <a:pt x="173924" y="28287"/>
                </a:cubicBezTo>
                <a:cubicBezTo>
                  <a:pt x="167206" y="35909"/>
                  <a:pt x="163848" y="47415"/>
                  <a:pt x="163848" y="62801"/>
                </a:cubicBezTo>
                <a:close/>
                <a:moveTo>
                  <a:pt x="357797" y="78871"/>
                </a:moveTo>
                <a:lnTo>
                  <a:pt x="377827" y="81474"/>
                </a:lnTo>
                <a:cubicBezTo>
                  <a:pt x="375639" y="95276"/>
                  <a:pt x="370037" y="106084"/>
                  <a:pt x="361027" y="113888"/>
                </a:cubicBezTo>
                <a:cubicBezTo>
                  <a:pt x="352008" y="121697"/>
                  <a:pt x="340935" y="125602"/>
                  <a:pt x="327810" y="125602"/>
                </a:cubicBezTo>
                <a:cubicBezTo>
                  <a:pt x="311368" y="125602"/>
                  <a:pt x="298149" y="120228"/>
                  <a:pt x="288151" y="109475"/>
                </a:cubicBezTo>
                <a:cubicBezTo>
                  <a:pt x="278158" y="98729"/>
                  <a:pt x="273158" y="83320"/>
                  <a:pt x="273158" y="63254"/>
                </a:cubicBezTo>
                <a:cubicBezTo>
                  <a:pt x="273158" y="50280"/>
                  <a:pt x="275307" y="38929"/>
                  <a:pt x="279606" y="29195"/>
                </a:cubicBezTo>
                <a:cubicBezTo>
                  <a:pt x="283903" y="19463"/>
                  <a:pt x="290451" y="12167"/>
                  <a:pt x="299240" y="7296"/>
                </a:cubicBezTo>
                <a:cubicBezTo>
                  <a:pt x="308027" y="2433"/>
                  <a:pt x="317589" y="0"/>
                  <a:pt x="327924" y="0"/>
                </a:cubicBezTo>
                <a:cubicBezTo>
                  <a:pt x="340975" y="0"/>
                  <a:pt x="351649" y="3300"/>
                  <a:pt x="359950" y="9899"/>
                </a:cubicBezTo>
                <a:cubicBezTo>
                  <a:pt x="368244" y="16502"/>
                  <a:pt x="373561" y="25875"/>
                  <a:pt x="375902" y="38022"/>
                </a:cubicBezTo>
                <a:lnTo>
                  <a:pt x="356098" y="41075"/>
                </a:lnTo>
                <a:cubicBezTo>
                  <a:pt x="354216" y="33007"/>
                  <a:pt x="350878" y="26934"/>
                  <a:pt x="346086" y="22859"/>
                </a:cubicBezTo>
                <a:cubicBezTo>
                  <a:pt x="341295" y="18784"/>
                  <a:pt x="335506" y="16749"/>
                  <a:pt x="328717" y="16749"/>
                </a:cubicBezTo>
                <a:cubicBezTo>
                  <a:pt x="318456" y="16749"/>
                  <a:pt x="310119" y="20429"/>
                  <a:pt x="303708" y="27779"/>
                </a:cubicBezTo>
                <a:cubicBezTo>
                  <a:pt x="297295" y="35135"/>
                  <a:pt x="294087" y="46773"/>
                  <a:pt x="294087" y="62689"/>
                </a:cubicBezTo>
                <a:cubicBezTo>
                  <a:pt x="294087" y="78832"/>
                  <a:pt x="297180" y="90564"/>
                  <a:pt x="303369" y="97880"/>
                </a:cubicBezTo>
                <a:cubicBezTo>
                  <a:pt x="309557" y="105199"/>
                  <a:pt x="317628" y="108856"/>
                  <a:pt x="327586" y="108856"/>
                </a:cubicBezTo>
                <a:cubicBezTo>
                  <a:pt x="335582" y="108856"/>
                  <a:pt x="342260" y="106404"/>
                  <a:pt x="347613" y="101500"/>
                </a:cubicBezTo>
                <a:cubicBezTo>
                  <a:pt x="352970" y="96601"/>
                  <a:pt x="356364" y="89056"/>
                  <a:pt x="357797" y="78871"/>
                </a:cubicBezTo>
                <a:close/>
                <a:moveTo>
                  <a:pt x="384275" y="2717"/>
                </a:moveTo>
                <a:lnTo>
                  <a:pt x="481929" y="2717"/>
                </a:lnTo>
                <a:lnTo>
                  <a:pt x="481929" y="19575"/>
                </a:lnTo>
                <a:lnTo>
                  <a:pt x="443232" y="19575"/>
                </a:lnTo>
                <a:lnTo>
                  <a:pt x="443232" y="122889"/>
                </a:lnTo>
                <a:lnTo>
                  <a:pt x="422975" y="122889"/>
                </a:lnTo>
                <a:lnTo>
                  <a:pt x="422975" y="19575"/>
                </a:lnTo>
                <a:lnTo>
                  <a:pt x="384275" y="19575"/>
                </a:lnTo>
                <a:close/>
                <a:moveTo>
                  <a:pt x="577029" y="108063"/>
                </a:moveTo>
                <a:cubicBezTo>
                  <a:pt x="569484" y="114475"/>
                  <a:pt x="562223" y="119001"/>
                  <a:pt x="555246" y="121642"/>
                </a:cubicBezTo>
                <a:cubicBezTo>
                  <a:pt x="548266" y="124285"/>
                  <a:pt x="540781" y="125602"/>
                  <a:pt x="532786" y="125602"/>
                </a:cubicBezTo>
                <a:cubicBezTo>
                  <a:pt x="519581" y="125602"/>
                  <a:pt x="509436" y="122374"/>
                  <a:pt x="502345" y="115926"/>
                </a:cubicBezTo>
                <a:cubicBezTo>
                  <a:pt x="495255" y="109475"/>
                  <a:pt x="491710" y="101238"/>
                  <a:pt x="491710" y="91201"/>
                </a:cubicBezTo>
                <a:cubicBezTo>
                  <a:pt x="491710" y="85319"/>
                  <a:pt x="493046" y="79947"/>
                  <a:pt x="495728" y="75077"/>
                </a:cubicBezTo>
                <a:cubicBezTo>
                  <a:pt x="498406" y="70213"/>
                  <a:pt x="501913" y="66307"/>
                  <a:pt x="506250" y="63366"/>
                </a:cubicBezTo>
                <a:cubicBezTo>
                  <a:pt x="510588" y="60425"/>
                  <a:pt x="515474" y="58199"/>
                  <a:pt x="520902" y="56692"/>
                </a:cubicBezTo>
                <a:cubicBezTo>
                  <a:pt x="524902" y="55637"/>
                  <a:pt x="530939" y="54618"/>
                  <a:pt x="539007" y="53635"/>
                </a:cubicBezTo>
                <a:cubicBezTo>
                  <a:pt x="555455" y="51673"/>
                  <a:pt x="567562" y="49336"/>
                  <a:pt x="575330" y="46622"/>
                </a:cubicBezTo>
                <a:cubicBezTo>
                  <a:pt x="575406" y="43832"/>
                  <a:pt x="575446" y="42058"/>
                  <a:pt x="575446" y="41301"/>
                </a:cubicBezTo>
                <a:cubicBezTo>
                  <a:pt x="575446" y="33004"/>
                  <a:pt x="573523" y="27157"/>
                  <a:pt x="569675" y="23762"/>
                </a:cubicBezTo>
                <a:cubicBezTo>
                  <a:pt x="564465" y="19161"/>
                  <a:pt x="556736" y="16861"/>
                  <a:pt x="546481" y="16861"/>
                </a:cubicBezTo>
                <a:cubicBezTo>
                  <a:pt x="536897" y="16861"/>
                  <a:pt x="529824" y="18539"/>
                  <a:pt x="525262" y="21898"/>
                </a:cubicBezTo>
                <a:cubicBezTo>
                  <a:pt x="520697" y="25253"/>
                  <a:pt x="517320" y="31193"/>
                  <a:pt x="515131" y="39717"/>
                </a:cubicBezTo>
                <a:lnTo>
                  <a:pt x="495216" y="37003"/>
                </a:lnTo>
                <a:cubicBezTo>
                  <a:pt x="497027" y="28482"/>
                  <a:pt x="500004" y="21596"/>
                  <a:pt x="504158" y="16353"/>
                </a:cubicBezTo>
                <a:cubicBezTo>
                  <a:pt x="508306" y="11108"/>
                  <a:pt x="514304" y="7073"/>
                  <a:pt x="522148" y="4244"/>
                </a:cubicBezTo>
                <a:cubicBezTo>
                  <a:pt x="529996" y="1414"/>
                  <a:pt x="539086" y="0"/>
                  <a:pt x="549421" y="0"/>
                </a:cubicBezTo>
                <a:cubicBezTo>
                  <a:pt x="559677" y="0"/>
                  <a:pt x="568015" y="1204"/>
                  <a:pt x="574427" y="3620"/>
                </a:cubicBezTo>
                <a:cubicBezTo>
                  <a:pt x="580838" y="6036"/>
                  <a:pt x="585555" y="9071"/>
                  <a:pt x="588571" y="12729"/>
                </a:cubicBezTo>
                <a:cubicBezTo>
                  <a:pt x="591593" y="16386"/>
                  <a:pt x="593702" y="21009"/>
                  <a:pt x="594907" y="26592"/>
                </a:cubicBezTo>
                <a:cubicBezTo>
                  <a:pt x="595584" y="30063"/>
                  <a:pt x="595923" y="36323"/>
                  <a:pt x="595923" y="45377"/>
                </a:cubicBezTo>
                <a:lnTo>
                  <a:pt x="595923" y="72532"/>
                </a:lnTo>
                <a:cubicBezTo>
                  <a:pt x="595923" y="91467"/>
                  <a:pt x="596359" y="103449"/>
                  <a:pt x="597226" y="108464"/>
                </a:cubicBezTo>
                <a:cubicBezTo>
                  <a:pt x="598094" y="113477"/>
                  <a:pt x="599815" y="118287"/>
                  <a:pt x="602377" y="122889"/>
                </a:cubicBezTo>
                <a:lnTo>
                  <a:pt x="581101" y="122889"/>
                </a:lnTo>
                <a:cubicBezTo>
                  <a:pt x="578988" y="118662"/>
                  <a:pt x="577631" y="113719"/>
                  <a:pt x="577029" y="108063"/>
                </a:cubicBezTo>
                <a:close/>
                <a:moveTo>
                  <a:pt x="575330" y="62574"/>
                </a:moveTo>
                <a:cubicBezTo>
                  <a:pt x="567940" y="65595"/>
                  <a:pt x="556848" y="68158"/>
                  <a:pt x="542063" y="70271"/>
                </a:cubicBezTo>
                <a:cubicBezTo>
                  <a:pt x="533693" y="71476"/>
                  <a:pt x="527771" y="72838"/>
                  <a:pt x="524300" y="74347"/>
                </a:cubicBezTo>
                <a:cubicBezTo>
                  <a:pt x="520827" y="75851"/>
                  <a:pt x="518152" y="78061"/>
                  <a:pt x="516265" y="80963"/>
                </a:cubicBezTo>
                <a:cubicBezTo>
                  <a:pt x="514383" y="83868"/>
                  <a:pt x="513435" y="87093"/>
                  <a:pt x="513435" y="90639"/>
                </a:cubicBezTo>
                <a:cubicBezTo>
                  <a:pt x="513435" y="96072"/>
                  <a:pt x="515492" y="100597"/>
                  <a:pt x="519606" y="104220"/>
                </a:cubicBezTo>
                <a:cubicBezTo>
                  <a:pt x="523714" y="107836"/>
                  <a:pt x="529730" y="109651"/>
                  <a:pt x="537649" y="109651"/>
                </a:cubicBezTo>
                <a:cubicBezTo>
                  <a:pt x="545494" y="109651"/>
                  <a:pt x="552478" y="107934"/>
                  <a:pt x="558588" y="104500"/>
                </a:cubicBezTo>
                <a:cubicBezTo>
                  <a:pt x="564696" y="101069"/>
                  <a:pt x="569186" y="96375"/>
                  <a:pt x="572051" y="90413"/>
                </a:cubicBezTo>
                <a:cubicBezTo>
                  <a:pt x="574237" y="85808"/>
                  <a:pt x="575330" y="79023"/>
                  <a:pt x="575330" y="70048"/>
                </a:cubicBezTo>
                <a:close/>
                <a:moveTo>
                  <a:pt x="627610" y="2717"/>
                </a:moveTo>
                <a:lnTo>
                  <a:pt x="674568" y="2717"/>
                </a:lnTo>
                <a:cubicBezTo>
                  <a:pt x="686110" y="2717"/>
                  <a:pt x="694692" y="3678"/>
                  <a:pt x="700312" y="5600"/>
                </a:cubicBezTo>
                <a:cubicBezTo>
                  <a:pt x="705928" y="7523"/>
                  <a:pt x="710759" y="11051"/>
                  <a:pt x="714795" y="16184"/>
                </a:cubicBezTo>
                <a:cubicBezTo>
                  <a:pt x="718834" y="21314"/>
                  <a:pt x="720849" y="27459"/>
                  <a:pt x="720849" y="34627"/>
                </a:cubicBezTo>
                <a:cubicBezTo>
                  <a:pt x="720849" y="40359"/>
                  <a:pt x="719662" y="45359"/>
                  <a:pt x="717286" y="49617"/>
                </a:cubicBezTo>
                <a:cubicBezTo>
                  <a:pt x="714906" y="53880"/>
                  <a:pt x="711346" y="57448"/>
                  <a:pt x="706594" y="60313"/>
                </a:cubicBezTo>
                <a:cubicBezTo>
                  <a:pt x="712250" y="62197"/>
                  <a:pt x="716944" y="65724"/>
                  <a:pt x="720677" y="70889"/>
                </a:cubicBezTo>
                <a:cubicBezTo>
                  <a:pt x="724414" y="76060"/>
                  <a:pt x="726279" y="82190"/>
                  <a:pt x="726279" y="89279"/>
                </a:cubicBezTo>
                <a:cubicBezTo>
                  <a:pt x="725530" y="100672"/>
                  <a:pt x="721455" y="109122"/>
                  <a:pt x="714060" y="114626"/>
                </a:cubicBezTo>
                <a:cubicBezTo>
                  <a:pt x="706666" y="120134"/>
                  <a:pt x="695917" y="122889"/>
                  <a:pt x="681812" y="122889"/>
                </a:cubicBezTo>
                <a:lnTo>
                  <a:pt x="627610" y="122889"/>
                </a:lnTo>
                <a:close/>
                <a:moveTo>
                  <a:pt x="647975" y="53296"/>
                </a:moveTo>
                <a:lnTo>
                  <a:pt x="669705" y="53296"/>
                </a:lnTo>
                <a:cubicBezTo>
                  <a:pt x="678377" y="53296"/>
                  <a:pt x="684336" y="52843"/>
                  <a:pt x="687583" y="51940"/>
                </a:cubicBezTo>
                <a:cubicBezTo>
                  <a:pt x="690827" y="51032"/>
                  <a:pt x="693731" y="49207"/>
                  <a:pt x="696294" y="46449"/>
                </a:cubicBezTo>
                <a:cubicBezTo>
                  <a:pt x="698858" y="43695"/>
                  <a:pt x="700143" y="40398"/>
                  <a:pt x="700143" y="36550"/>
                </a:cubicBezTo>
                <a:cubicBezTo>
                  <a:pt x="700143" y="30214"/>
                  <a:pt x="697900" y="25800"/>
                  <a:pt x="693411" y="23313"/>
                </a:cubicBezTo>
                <a:cubicBezTo>
                  <a:pt x="688922" y="20821"/>
                  <a:pt x="681247" y="19575"/>
                  <a:pt x="670382" y="19575"/>
                </a:cubicBezTo>
                <a:lnTo>
                  <a:pt x="647975" y="19575"/>
                </a:lnTo>
                <a:close/>
                <a:moveTo>
                  <a:pt x="647975" y="106141"/>
                </a:moveTo>
                <a:lnTo>
                  <a:pt x="674795" y="106141"/>
                </a:lnTo>
                <a:cubicBezTo>
                  <a:pt x="686337" y="106141"/>
                  <a:pt x="694261" y="104802"/>
                  <a:pt x="698558" y="102124"/>
                </a:cubicBezTo>
                <a:cubicBezTo>
                  <a:pt x="702857" y="99445"/>
                  <a:pt x="705122" y="94826"/>
                  <a:pt x="705349" y="88260"/>
                </a:cubicBezTo>
                <a:cubicBezTo>
                  <a:pt x="705349" y="84415"/>
                  <a:pt x="704103" y="80848"/>
                  <a:pt x="701615" y="77568"/>
                </a:cubicBezTo>
                <a:cubicBezTo>
                  <a:pt x="699123" y="74288"/>
                  <a:pt x="695880" y="72211"/>
                  <a:pt x="691881" y="71344"/>
                </a:cubicBezTo>
                <a:cubicBezTo>
                  <a:pt x="687885" y="70479"/>
                  <a:pt x="681469" y="70048"/>
                  <a:pt x="672646" y="70048"/>
                </a:cubicBezTo>
                <a:lnTo>
                  <a:pt x="647975" y="70048"/>
                </a:lnTo>
                <a:close/>
                <a:moveTo>
                  <a:pt x="750496" y="2717"/>
                </a:moveTo>
                <a:lnTo>
                  <a:pt x="770865" y="2717"/>
                </a:lnTo>
                <a:lnTo>
                  <a:pt x="770865" y="54657"/>
                </a:lnTo>
                <a:cubicBezTo>
                  <a:pt x="777352" y="54657"/>
                  <a:pt x="781898" y="53412"/>
                  <a:pt x="784502" y="50921"/>
                </a:cubicBezTo>
                <a:cubicBezTo>
                  <a:pt x="787100" y="48430"/>
                  <a:pt x="790932" y="41187"/>
                  <a:pt x="795985" y="29195"/>
                </a:cubicBezTo>
                <a:cubicBezTo>
                  <a:pt x="799982" y="19691"/>
                  <a:pt x="803225" y="13431"/>
                  <a:pt x="805716" y="10409"/>
                </a:cubicBezTo>
                <a:cubicBezTo>
                  <a:pt x="808204" y="7393"/>
                  <a:pt x="811073" y="5359"/>
                  <a:pt x="814316" y="4301"/>
                </a:cubicBezTo>
                <a:cubicBezTo>
                  <a:pt x="817557" y="3245"/>
                  <a:pt x="822762" y="2717"/>
                  <a:pt x="829930" y="2717"/>
                </a:cubicBezTo>
                <a:lnTo>
                  <a:pt x="834001" y="2717"/>
                </a:lnTo>
                <a:lnTo>
                  <a:pt x="834001" y="19575"/>
                </a:lnTo>
                <a:lnTo>
                  <a:pt x="828350" y="19463"/>
                </a:lnTo>
                <a:cubicBezTo>
                  <a:pt x="822993" y="19463"/>
                  <a:pt x="819559" y="20252"/>
                  <a:pt x="818046" y="21836"/>
                </a:cubicBezTo>
                <a:cubicBezTo>
                  <a:pt x="816463" y="23499"/>
                  <a:pt x="814051" y="28442"/>
                  <a:pt x="810807" y="36664"/>
                </a:cubicBezTo>
                <a:cubicBezTo>
                  <a:pt x="807711" y="44509"/>
                  <a:pt x="804885" y="49938"/>
                  <a:pt x="802321" y="52954"/>
                </a:cubicBezTo>
                <a:cubicBezTo>
                  <a:pt x="799758" y="55974"/>
                  <a:pt x="795795" y="58729"/>
                  <a:pt x="790441" y="61217"/>
                </a:cubicBezTo>
                <a:cubicBezTo>
                  <a:pt x="799189" y="63557"/>
                  <a:pt x="807790" y="71704"/>
                  <a:pt x="816239" y="85661"/>
                </a:cubicBezTo>
                <a:lnTo>
                  <a:pt x="838530" y="122889"/>
                </a:lnTo>
                <a:lnTo>
                  <a:pt x="816123" y="122889"/>
                </a:lnTo>
                <a:lnTo>
                  <a:pt x="794401" y="85661"/>
                </a:lnTo>
                <a:cubicBezTo>
                  <a:pt x="789949" y="78191"/>
                  <a:pt x="786064" y="73269"/>
                  <a:pt x="782745" y="70889"/>
                </a:cubicBezTo>
                <a:cubicBezTo>
                  <a:pt x="779426" y="68515"/>
                  <a:pt x="775462" y="67330"/>
                  <a:pt x="770865" y="67330"/>
                </a:cubicBezTo>
                <a:lnTo>
                  <a:pt x="770865" y="122889"/>
                </a:lnTo>
                <a:lnTo>
                  <a:pt x="750496" y="122889"/>
                </a:lnTo>
                <a:close/>
                <a:moveTo>
                  <a:pt x="936349" y="84191"/>
                </a:moveTo>
                <a:lnTo>
                  <a:pt x="957396" y="86791"/>
                </a:lnTo>
                <a:cubicBezTo>
                  <a:pt x="954076" y="99085"/>
                  <a:pt x="947930" y="108629"/>
                  <a:pt x="938953" y="115418"/>
                </a:cubicBezTo>
                <a:cubicBezTo>
                  <a:pt x="929970" y="122204"/>
                  <a:pt x="918508" y="125602"/>
                  <a:pt x="904551" y="125602"/>
                </a:cubicBezTo>
                <a:cubicBezTo>
                  <a:pt x="886975" y="125602"/>
                  <a:pt x="873036" y="120188"/>
                  <a:pt x="862740" y="109363"/>
                </a:cubicBezTo>
                <a:cubicBezTo>
                  <a:pt x="852440" y="98537"/>
                  <a:pt x="847293" y="83357"/>
                  <a:pt x="847293" y="63819"/>
                </a:cubicBezTo>
                <a:cubicBezTo>
                  <a:pt x="847293" y="43606"/>
                  <a:pt x="852495" y="27913"/>
                  <a:pt x="862909" y="16745"/>
                </a:cubicBezTo>
                <a:cubicBezTo>
                  <a:pt x="873320" y="5582"/>
                  <a:pt x="886821" y="0"/>
                  <a:pt x="903417" y="0"/>
                </a:cubicBezTo>
                <a:cubicBezTo>
                  <a:pt x="919487" y="0"/>
                  <a:pt x="932613" y="5471"/>
                  <a:pt x="942797" y="16408"/>
                </a:cubicBezTo>
                <a:cubicBezTo>
                  <a:pt x="952977" y="27347"/>
                  <a:pt x="958071" y="42737"/>
                  <a:pt x="958071" y="62574"/>
                </a:cubicBezTo>
                <a:cubicBezTo>
                  <a:pt x="958071" y="63780"/>
                  <a:pt x="958032" y="65595"/>
                  <a:pt x="957961" y="68007"/>
                </a:cubicBezTo>
                <a:lnTo>
                  <a:pt x="868342" y="68007"/>
                </a:lnTo>
                <a:cubicBezTo>
                  <a:pt x="869091" y="81211"/>
                  <a:pt x="872828" y="91320"/>
                  <a:pt x="879545" y="98333"/>
                </a:cubicBezTo>
                <a:cubicBezTo>
                  <a:pt x="886255" y="105346"/>
                  <a:pt x="894630" y="108856"/>
                  <a:pt x="904663" y="108856"/>
                </a:cubicBezTo>
                <a:cubicBezTo>
                  <a:pt x="912133" y="108856"/>
                  <a:pt x="918508" y="106894"/>
                  <a:pt x="923789" y="102973"/>
                </a:cubicBezTo>
                <a:cubicBezTo>
                  <a:pt x="929067" y="99053"/>
                  <a:pt x="933253" y="92792"/>
                  <a:pt x="936349" y="84191"/>
                </a:cubicBezTo>
                <a:close/>
                <a:moveTo>
                  <a:pt x="869469" y="51259"/>
                </a:moveTo>
                <a:lnTo>
                  <a:pt x="936573" y="51259"/>
                </a:lnTo>
                <a:cubicBezTo>
                  <a:pt x="935666" y="41154"/>
                  <a:pt x="933102" y="33569"/>
                  <a:pt x="928875" y="28514"/>
                </a:cubicBezTo>
                <a:cubicBezTo>
                  <a:pt x="922388" y="20670"/>
                  <a:pt x="913983" y="16749"/>
                  <a:pt x="903647" y="16749"/>
                </a:cubicBezTo>
                <a:cubicBezTo>
                  <a:pt x="894291" y="16749"/>
                  <a:pt x="886424" y="19881"/>
                  <a:pt x="880053" y="26142"/>
                </a:cubicBezTo>
                <a:cubicBezTo>
                  <a:pt x="873681" y="32402"/>
                  <a:pt x="870153" y="40777"/>
                  <a:pt x="869469" y="512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139729" y="2924299"/>
            <a:ext cx="599212" cy="168375"/>
          </a:xfrm>
          <a:custGeom>
            <a:avLst/>
            <a:gdLst/>
            <a:ahLst/>
            <a:cxnLst/>
            <a:rect l="l" t="t" r="r" b="b"/>
            <a:pathLst>
              <a:path w="599212" h="168375">
                <a:moveTo>
                  <a:pt x="84643" y="121644"/>
                </a:moveTo>
                <a:lnTo>
                  <a:pt x="104669" y="124247"/>
                </a:lnTo>
                <a:cubicBezTo>
                  <a:pt x="102484" y="138049"/>
                  <a:pt x="96882" y="148857"/>
                  <a:pt x="87868" y="156661"/>
                </a:cubicBezTo>
                <a:cubicBezTo>
                  <a:pt x="78854" y="164470"/>
                  <a:pt x="67779" y="168375"/>
                  <a:pt x="54654" y="168375"/>
                </a:cubicBezTo>
                <a:cubicBezTo>
                  <a:pt x="38213" y="168375"/>
                  <a:pt x="24993" y="163001"/>
                  <a:pt x="14997" y="152248"/>
                </a:cubicBezTo>
                <a:cubicBezTo>
                  <a:pt x="5000" y="141502"/>
                  <a:pt x="0" y="126093"/>
                  <a:pt x="0" y="106027"/>
                </a:cubicBezTo>
                <a:cubicBezTo>
                  <a:pt x="0" y="93053"/>
                  <a:pt x="2152" y="81702"/>
                  <a:pt x="6450" y="71968"/>
                </a:cubicBezTo>
                <a:cubicBezTo>
                  <a:pt x="10749" y="62236"/>
                  <a:pt x="17293" y="54940"/>
                  <a:pt x="26084" y="50069"/>
                </a:cubicBezTo>
                <a:cubicBezTo>
                  <a:pt x="34869" y="45206"/>
                  <a:pt x="44434" y="42773"/>
                  <a:pt x="54770" y="42773"/>
                </a:cubicBezTo>
                <a:cubicBezTo>
                  <a:pt x="67819" y="42773"/>
                  <a:pt x="78493" y="46073"/>
                  <a:pt x="86795" y="52672"/>
                </a:cubicBezTo>
                <a:cubicBezTo>
                  <a:pt x="95090" y="59275"/>
                  <a:pt x="100407" y="68648"/>
                  <a:pt x="102747" y="80795"/>
                </a:cubicBezTo>
                <a:lnTo>
                  <a:pt x="82943" y="83848"/>
                </a:lnTo>
                <a:cubicBezTo>
                  <a:pt x="81056" y="75780"/>
                  <a:pt x="77724" y="69707"/>
                  <a:pt x="72932" y="65632"/>
                </a:cubicBezTo>
                <a:cubicBezTo>
                  <a:pt x="68140" y="61557"/>
                  <a:pt x="62348" y="59522"/>
                  <a:pt x="55558" y="59522"/>
                </a:cubicBezTo>
                <a:cubicBezTo>
                  <a:pt x="45302" y="59522"/>
                  <a:pt x="36964" y="63202"/>
                  <a:pt x="30552" y="70552"/>
                </a:cubicBezTo>
                <a:cubicBezTo>
                  <a:pt x="24141" y="77908"/>
                  <a:pt x="20933" y="89546"/>
                  <a:pt x="20933" y="105462"/>
                </a:cubicBezTo>
                <a:cubicBezTo>
                  <a:pt x="20933" y="121605"/>
                  <a:pt x="24026" y="133337"/>
                  <a:pt x="30214" y="140653"/>
                </a:cubicBezTo>
                <a:cubicBezTo>
                  <a:pt x="36399" y="147972"/>
                  <a:pt x="44474" y="151629"/>
                  <a:pt x="54430" y="151629"/>
                </a:cubicBezTo>
                <a:cubicBezTo>
                  <a:pt x="62427" y="151629"/>
                  <a:pt x="69102" y="149177"/>
                  <a:pt x="74457" y="144273"/>
                </a:cubicBezTo>
                <a:cubicBezTo>
                  <a:pt x="79812" y="139374"/>
                  <a:pt x="83210" y="131829"/>
                  <a:pt x="84643" y="121644"/>
                </a:cubicBezTo>
                <a:close/>
                <a:moveTo>
                  <a:pt x="122212" y="45490"/>
                </a:moveTo>
                <a:lnTo>
                  <a:pt x="169170" y="45490"/>
                </a:lnTo>
                <a:cubicBezTo>
                  <a:pt x="180712" y="45490"/>
                  <a:pt x="189294" y="46451"/>
                  <a:pt x="194914" y="48373"/>
                </a:cubicBezTo>
                <a:cubicBezTo>
                  <a:pt x="200530" y="50296"/>
                  <a:pt x="205361" y="53824"/>
                  <a:pt x="209397" y="58957"/>
                </a:cubicBezTo>
                <a:cubicBezTo>
                  <a:pt x="213432" y="64087"/>
                  <a:pt x="215449" y="70232"/>
                  <a:pt x="215449" y="77400"/>
                </a:cubicBezTo>
                <a:cubicBezTo>
                  <a:pt x="215449" y="83132"/>
                  <a:pt x="214264" y="88132"/>
                  <a:pt x="211888" y="92390"/>
                </a:cubicBezTo>
                <a:cubicBezTo>
                  <a:pt x="209508" y="96653"/>
                  <a:pt x="205948" y="100221"/>
                  <a:pt x="201192" y="103086"/>
                </a:cubicBezTo>
                <a:cubicBezTo>
                  <a:pt x="206848" y="104970"/>
                  <a:pt x="211546" y="108497"/>
                  <a:pt x="215279" y="113662"/>
                </a:cubicBezTo>
                <a:cubicBezTo>
                  <a:pt x="219016" y="118833"/>
                  <a:pt x="220881" y="124963"/>
                  <a:pt x="220881" y="132052"/>
                </a:cubicBezTo>
                <a:cubicBezTo>
                  <a:pt x="220129" y="143445"/>
                  <a:pt x="216057" y="151895"/>
                  <a:pt x="208662" y="157399"/>
                </a:cubicBezTo>
                <a:cubicBezTo>
                  <a:pt x="201268" y="162907"/>
                  <a:pt x="190519" y="165662"/>
                  <a:pt x="176413" y="165662"/>
                </a:cubicBezTo>
                <a:lnTo>
                  <a:pt x="122212" y="165662"/>
                </a:lnTo>
                <a:close/>
                <a:moveTo>
                  <a:pt x="142577" y="96069"/>
                </a:moveTo>
                <a:lnTo>
                  <a:pt x="164303" y="96069"/>
                </a:lnTo>
                <a:cubicBezTo>
                  <a:pt x="172979" y="96069"/>
                  <a:pt x="178938" y="95616"/>
                  <a:pt x="182184" y="94713"/>
                </a:cubicBezTo>
                <a:cubicBezTo>
                  <a:pt x="185427" y="93805"/>
                  <a:pt x="188333" y="91980"/>
                  <a:pt x="190896" y="89222"/>
                </a:cubicBezTo>
                <a:cubicBezTo>
                  <a:pt x="193460" y="86468"/>
                  <a:pt x="194745" y="83171"/>
                  <a:pt x="194745" y="79323"/>
                </a:cubicBezTo>
                <a:cubicBezTo>
                  <a:pt x="194745" y="72987"/>
                  <a:pt x="192502" y="68573"/>
                  <a:pt x="188013" y="66086"/>
                </a:cubicBezTo>
                <a:cubicBezTo>
                  <a:pt x="183524" y="63594"/>
                  <a:pt x="175845" y="62348"/>
                  <a:pt x="164983" y="62348"/>
                </a:cubicBezTo>
                <a:lnTo>
                  <a:pt x="142577" y="62348"/>
                </a:lnTo>
                <a:close/>
                <a:moveTo>
                  <a:pt x="142577" y="148914"/>
                </a:moveTo>
                <a:lnTo>
                  <a:pt x="169397" y="148914"/>
                </a:lnTo>
                <a:cubicBezTo>
                  <a:pt x="180939" y="148914"/>
                  <a:pt x="188863" y="147575"/>
                  <a:pt x="193160" y="144897"/>
                </a:cubicBezTo>
                <a:cubicBezTo>
                  <a:pt x="197459" y="142218"/>
                  <a:pt x="199720" y="137599"/>
                  <a:pt x="199947" y="131033"/>
                </a:cubicBezTo>
                <a:cubicBezTo>
                  <a:pt x="199947" y="127188"/>
                  <a:pt x="198705" y="123621"/>
                  <a:pt x="196217" y="120341"/>
                </a:cubicBezTo>
                <a:cubicBezTo>
                  <a:pt x="193725" y="117061"/>
                  <a:pt x="190478" y="114984"/>
                  <a:pt x="186483" y="114117"/>
                </a:cubicBezTo>
                <a:cubicBezTo>
                  <a:pt x="182483" y="113252"/>
                  <a:pt x="176071" y="112821"/>
                  <a:pt x="167245" y="112821"/>
                </a:cubicBezTo>
                <a:lnTo>
                  <a:pt x="142577" y="112821"/>
                </a:lnTo>
                <a:close/>
                <a:moveTo>
                  <a:pt x="233690" y="105574"/>
                </a:moveTo>
                <a:cubicBezTo>
                  <a:pt x="233690" y="83319"/>
                  <a:pt x="239875" y="66838"/>
                  <a:pt x="252247" y="56128"/>
                </a:cubicBezTo>
                <a:cubicBezTo>
                  <a:pt x="262583" y="47225"/>
                  <a:pt x="275176" y="42773"/>
                  <a:pt x="290037" y="42773"/>
                </a:cubicBezTo>
                <a:cubicBezTo>
                  <a:pt x="306557" y="42773"/>
                  <a:pt x="320061" y="48187"/>
                  <a:pt x="330548" y="59012"/>
                </a:cubicBezTo>
                <a:cubicBezTo>
                  <a:pt x="341034" y="69840"/>
                  <a:pt x="346275" y="84792"/>
                  <a:pt x="346275" y="103878"/>
                </a:cubicBezTo>
                <a:cubicBezTo>
                  <a:pt x="346275" y="119341"/>
                  <a:pt x="343954" y="131509"/>
                  <a:pt x="339317" y="140372"/>
                </a:cubicBezTo>
                <a:cubicBezTo>
                  <a:pt x="334680" y="149235"/>
                  <a:pt x="327926" y="156121"/>
                  <a:pt x="319063" y="161021"/>
                </a:cubicBezTo>
                <a:cubicBezTo>
                  <a:pt x="310200" y="165924"/>
                  <a:pt x="300524" y="168375"/>
                  <a:pt x="290037" y="168375"/>
                </a:cubicBezTo>
                <a:cubicBezTo>
                  <a:pt x="273217" y="168375"/>
                  <a:pt x="259621" y="162983"/>
                  <a:pt x="249249" y="152194"/>
                </a:cubicBezTo>
                <a:cubicBezTo>
                  <a:pt x="238874" y="141408"/>
                  <a:pt x="233690" y="125867"/>
                  <a:pt x="233690" y="105574"/>
                </a:cubicBezTo>
                <a:close/>
                <a:moveTo>
                  <a:pt x="254619" y="105574"/>
                </a:moveTo>
                <a:cubicBezTo>
                  <a:pt x="254619" y="120964"/>
                  <a:pt x="257979" y="132488"/>
                  <a:pt x="264697" y="140144"/>
                </a:cubicBezTo>
                <a:cubicBezTo>
                  <a:pt x="271406" y="147801"/>
                  <a:pt x="279855" y="151629"/>
                  <a:pt x="290037" y="151629"/>
                </a:cubicBezTo>
                <a:cubicBezTo>
                  <a:pt x="300149" y="151629"/>
                  <a:pt x="308563" y="147780"/>
                  <a:pt x="315272" y="140088"/>
                </a:cubicBezTo>
                <a:cubicBezTo>
                  <a:pt x="321987" y="132390"/>
                  <a:pt x="325342" y="120662"/>
                  <a:pt x="325342" y="104897"/>
                </a:cubicBezTo>
                <a:cubicBezTo>
                  <a:pt x="325342" y="90037"/>
                  <a:pt x="321965" y="78776"/>
                  <a:pt x="315215" y="71119"/>
                </a:cubicBezTo>
                <a:cubicBezTo>
                  <a:pt x="308465" y="63461"/>
                  <a:pt x="300074" y="59634"/>
                  <a:pt x="290037" y="59634"/>
                </a:cubicBezTo>
                <a:cubicBezTo>
                  <a:pt x="279855" y="59634"/>
                  <a:pt x="271406" y="63443"/>
                  <a:pt x="264697" y="71060"/>
                </a:cubicBezTo>
                <a:cubicBezTo>
                  <a:pt x="257979" y="78682"/>
                  <a:pt x="254619" y="90188"/>
                  <a:pt x="254619" y="105574"/>
                </a:cubicBezTo>
                <a:close/>
                <a:moveTo>
                  <a:pt x="453811" y="126964"/>
                </a:moveTo>
                <a:lnTo>
                  <a:pt x="474856" y="129564"/>
                </a:lnTo>
                <a:cubicBezTo>
                  <a:pt x="471534" y="141858"/>
                  <a:pt x="465392" y="151402"/>
                  <a:pt x="456415" y="158191"/>
                </a:cubicBezTo>
                <a:cubicBezTo>
                  <a:pt x="447432" y="164977"/>
                  <a:pt x="435970" y="168375"/>
                  <a:pt x="422013" y="168375"/>
                </a:cubicBezTo>
                <a:cubicBezTo>
                  <a:pt x="404437" y="168375"/>
                  <a:pt x="390498" y="162961"/>
                  <a:pt x="380202" y="152136"/>
                </a:cubicBezTo>
                <a:cubicBezTo>
                  <a:pt x="369902" y="141310"/>
                  <a:pt x="364755" y="126130"/>
                  <a:pt x="364755" y="106592"/>
                </a:cubicBezTo>
                <a:cubicBezTo>
                  <a:pt x="364755" y="86379"/>
                  <a:pt x="369957" y="70686"/>
                  <a:pt x="380371" y="59518"/>
                </a:cubicBezTo>
                <a:cubicBezTo>
                  <a:pt x="390782" y="48355"/>
                  <a:pt x="404283" y="42773"/>
                  <a:pt x="420879" y="42773"/>
                </a:cubicBezTo>
                <a:cubicBezTo>
                  <a:pt x="436950" y="42773"/>
                  <a:pt x="450075" y="48244"/>
                  <a:pt x="460259" y="59181"/>
                </a:cubicBezTo>
                <a:cubicBezTo>
                  <a:pt x="470439" y="70120"/>
                  <a:pt x="475533" y="85510"/>
                  <a:pt x="475533" y="105347"/>
                </a:cubicBezTo>
                <a:cubicBezTo>
                  <a:pt x="475533" y="106553"/>
                  <a:pt x="475494" y="108368"/>
                  <a:pt x="475422" y="110780"/>
                </a:cubicBezTo>
                <a:lnTo>
                  <a:pt x="385804" y="110780"/>
                </a:lnTo>
                <a:cubicBezTo>
                  <a:pt x="386552" y="123984"/>
                  <a:pt x="390290" y="134093"/>
                  <a:pt x="397007" y="141106"/>
                </a:cubicBezTo>
                <a:cubicBezTo>
                  <a:pt x="403717" y="148119"/>
                  <a:pt x="412090" y="151629"/>
                  <a:pt x="422125" y="151629"/>
                </a:cubicBezTo>
                <a:cubicBezTo>
                  <a:pt x="429594" y="151629"/>
                  <a:pt x="435970" y="149667"/>
                  <a:pt x="441251" y="145746"/>
                </a:cubicBezTo>
                <a:cubicBezTo>
                  <a:pt x="446529" y="141826"/>
                  <a:pt x="450715" y="135565"/>
                  <a:pt x="453811" y="126964"/>
                </a:cubicBezTo>
                <a:close/>
                <a:moveTo>
                  <a:pt x="386931" y="94032"/>
                </a:moveTo>
                <a:lnTo>
                  <a:pt x="454035" y="94032"/>
                </a:lnTo>
                <a:cubicBezTo>
                  <a:pt x="453128" y="83927"/>
                  <a:pt x="450564" y="76342"/>
                  <a:pt x="446337" y="71287"/>
                </a:cubicBezTo>
                <a:cubicBezTo>
                  <a:pt x="439850" y="63443"/>
                  <a:pt x="431444" y="59522"/>
                  <a:pt x="421109" y="59522"/>
                </a:cubicBezTo>
                <a:cubicBezTo>
                  <a:pt x="411753" y="59522"/>
                  <a:pt x="403886" y="62654"/>
                  <a:pt x="397515" y="68915"/>
                </a:cubicBezTo>
                <a:cubicBezTo>
                  <a:pt x="391143" y="75175"/>
                  <a:pt x="387615" y="83550"/>
                  <a:pt x="386931" y="94032"/>
                </a:cubicBezTo>
                <a:close/>
                <a:moveTo>
                  <a:pt x="500432" y="45490"/>
                </a:moveTo>
                <a:lnTo>
                  <a:pt x="520796" y="45490"/>
                </a:lnTo>
                <a:lnTo>
                  <a:pt x="520796" y="137146"/>
                </a:lnTo>
                <a:lnTo>
                  <a:pt x="577263" y="45490"/>
                </a:lnTo>
                <a:lnTo>
                  <a:pt x="599212" y="45490"/>
                </a:lnTo>
                <a:lnTo>
                  <a:pt x="599212" y="165662"/>
                </a:lnTo>
                <a:lnTo>
                  <a:pt x="578847" y="165662"/>
                </a:lnTo>
                <a:lnTo>
                  <a:pt x="578847" y="74571"/>
                </a:lnTo>
                <a:lnTo>
                  <a:pt x="522381" y="165662"/>
                </a:lnTo>
                <a:lnTo>
                  <a:pt x="500432" y="165662"/>
                </a:lnTo>
                <a:close/>
                <a:moveTo>
                  <a:pt x="571153" y="0"/>
                </a:moveTo>
                <a:lnTo>
                  <a:pt x="585067" y="0"/>
                </a:lnTo>
                <a:cubicBezTo>
                  <a:pt x="583941" y="9428"/>
                  <a:pt x="580489" y="16671"/>
                  <a:pt x="574718" y="21726"/>
                </a:cubicBezTo>
                <a:cubicBezTo>
                  <a:pt x="568947" y="26780"/>
                  <a:pt x="561267" y="29312"/>
                  <a:pt x="551688" y="29312"/>
                </a:cubicBezTo>
                <a:cubicBezTo>
                  <a:pt x="542029" y="29312"/>
                  <a:pt x="534322" y="26802"/>
                  <a:pt x="528547" y="21784"/>
                </a:cubicBezTo>
                <a:cubicBezTo>
                  <a:pt x="522776" y="16769"/>
                  <a:pt x="519324" y="9507"/>
                  <a:pt x="518194" y="0"/>
                </a:cubicBezTo>
                <a:lnTo>
                  <a:pt x="532112" y="0"/>
                </a:lnTo>
                <a:cubicBezTo>
                  <a:pt x="533166" y="5129"/>
                  <a:pt x="535261" y="8961"/>
                  <a:pt x="538390" y="11485"/>
                </a:cubicBezTo>
                <a:cubicBezTo>
                  <a:pt x="541521" y="14012"/>
                  <a:pt x="545726" y="15278"/>
                  <a:pt x="551008" y="15278"/>
                </a:cubicBezTo>
                <a:cubicBezTo>
                  <a:pt x="557121" y="15278"/>
                  <a:pt x="561744" y="14051"/>
                  <a:pt x="564871" y="11599"/>
                </a:cubicBezTo>
                <a:cubicBezTo>
                  <a:pt x="568003" y="9148"/>
                  <a:pt x="570095" y="5282"/>
                  <a:pt x="571153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02860" y="2967072"/>
            <a:ext cx="1090105" cy="171658"/>
          </a:xfrm>
          <a:custGeom>
            <a:avLst/>
            <a:gdLst/>
            <a:ahLst/>
            <a:cxnLst/>
            <a:rect l="l" t="t" r="r" b="b"/>
            <a:pathLst>
              <a:path w="1090105" h="171658">
                <a:moveTo>
                  <a:pt x="0" y="2717"/>
                </a:moveTo>
                <a:lnTo>
                  <a:pt x="94825" y="2717"/>
                </a:lnTo>
                <a:lnTo>
                  <a:pt x="94825" y="122889"/>
                </a:lnTo>
                <a:lnTo>
                  <a:pt x="74459" y="122889"/>
                </a:lnTo>
                <a:lnTo>
                  <a:pt x="74459" y="19575"/>
                </a:lnTo>
                <a:lnTo>
                  <a:pt x="20370" y="19575"/>
                </a:lnTo>
                <a:lnTo>
                  <a:pt x="20370" y="122889"/>
                </a:lnTo>
                <a:lnTo>
                  <a:pt x="0" y="122889"/>
                </a:lnTo>
                <a:close/>
                <a:moveTo>
                  <a:pt x="126774" y="168940"/>
                </a:moveTo>
                <a:lnTo>
                  <a:pt x="126774" y="2717"/>
                </a:lnTo>
                <a:lnTo>
                  <a:pt x="145329" y="2717"/>
                </a:lnTo>
                <a:lnTo>
                  <a:pt x="145329" y="18333"/>
                </a:lnTo>
                <a:cubicBezTo>
                  <a:pt x="149703" y="12224"/>
                  <a:pt x="154645" y="7641"/>
                  <a:pt x="160153" y="4581"/>
                </a:cubicBezTo>
                <a:cubicBezTo>
                  <a:pt x="165657" y="1525"/>
                  <a:pt x="172337" y="0"/>
                  <a:pt x="180180" y="0"/>
                </a:cubicBezTo>
                <a:cubicBezTo>
                  <a:pt x="190440" y="0"/>
                  <a:pt x="199494" y="2641"/>
                  <a:pt x="207339" y="7923"/>
                </a:cubicBezTo>
                <a:cubicBezTo>
                  <a:pt x="215186" y="13203"/>
                  <a:pt x="221106" y="20652"/>
                  <a:pt x="225105" y="30267"/>
                </a:cubicBezTo>
                <a:cubicBezTo>
                  <a:pt x="229100" y="39886"/>
                  <a:pt x="231099" y="50431"/>
                  <a:pt x="231099" y="61897"/>
                </a:cubicBezTo>
                <a:cubicBezTo>
                  <a:pt x="231099" y="74195"/>
                  <a:pt x="228896" y="85264"/>
                  <a:pt x="224481" y="95107"/>
                </a:cubicBezTo>
                <a:cubicBezTo>
                  <a:pt x="220064" y="104950"/>
                  <a:pt x="213657" y="112495"/>
                  <a:pt x="205247" y="117737"/>
                </a:cubicBezTo>
                <a:cubicBezTo>
                  <a:pt x="196833" y="122982"/>
                  <a:pt x="187989" y="125602"/>
                  <a:pt x="178708" y="125602"/>
                </a:cubicBezTo>
                <a:cubicBezTo>
                  <a:pt x="171919" y="125602"/>
                  <a:pt x="165828" y="124166"/>
                  <a:pt x="160434" y="121305"/>
                </a:cubicBezTo>
                <a:cubicBezTo>
                  <a:pt x="155042" y="118438"/>
                  <a:pt x="150611" y="114814"/>
                  <a:pt x="147140" y="110440"/>
                </a:cubicBezTo>
                <a:lnTo>
                  <a:pt x="147140" y="168940"/>
                </a:lnTo>
                <a:close/>
                <a:moveTo>
                  <a:pt x="145217" y="63482"/>
                </a:moveTo>
                <a:cubicBezTo>
                  <a:pt x="145217" y="78942"/>
                  <a:pt x="148346" y="90373"/>
                  <a:pt x="154606" y="97764"/>
                </a:cubicBezTo>
                <a:cubicBezTo>
                  <a:pt x="160866" y="105158"/>
                  <a:pt x="168451" y="108856"/>
                  <a:pt x="177350" y="108856"/>
                </a:cubicBezTo>
                <a:cubicBezTo>
                  <a:pt x="186404" y="108856"/>
                  <a:pt x="194155" y="105028"/>
                  <a:pt x="200607" y="97371"/>
                </a:cubicBezTo>
                <a:cubicBezTo>
                  <a:pt x="207055" y="89715"/>
                  <a:pt x="210276" y="77853"/>
                  <a:pt x="210276" y="61786"/>
                </a:cubicBezTo>
                <a:cubicBezTo>
                  <a:pt x="210276" y="46467"/>
                  <a:pt x="207129" y="35002"/>
                  <a:pt x="200834" y="27380"/>
                </a:cubicBezTo>
                <a:cubicBezTo>
                  <a:pt x="194534" y="19763"/>
                  <a:pt x="187010" y="15954"/>
                  <a:pt x="178258" y="15954"/>
                </a:cubicBezTo>
                <a:cubicBezTo>
                  <a:pt x="169578" y="15954"/>
                  <a:pt x="161903" y="20011"/>
                  <a:pt x="155232" y="28118"/>
                </a:cubicBezTo>
                <a:cubicBezTo>
                  <a:pt x="148554" y="36229"/>
                  <a:pt x="145217" y="48019"/>
                  <a:pt x="145217" y="63482"/>
                </a:cubicBezTo>
                <a:close/>
                <a:moveTo>
                  <a:pt x="248073" y="62801"/>
                </a:moveTo>
                <a:cubicBezTo>
                  <a:pt x="248073" y="40546"/>
                  <a:pt x="254262" y="24065"/>
                  <a:pt x="266632" y="13355"/>
                </a:cubicBezTo>
                <a:cubicBezTo>
                  <a:pt x="276967" y="4452"/>
                  <a:pt x="289563" y="0"/>
                  <a:pt x="304424" y="0"/>
                </a:cubicBezTo>
                <a:cubicBezTo>
                  <a:pt x="320944" y="0"/>
                  <a:pt x="334448" y="5414"/>
                  <a:pt x="344935" y="16239"/>
                </a:cubicBezTo>
                <a:cubicBezTo>
                  <a:pt x="355417" y="27067"/>
                  <a:pt x="360662" y="42019"/>
                  <a:pt x="360662" y="61105"/>
                </a:cubicBezTo>
                <a:cubicBezTo>
                  <a:pt x="360662" y="76568"/>
                  <a:pt x="358341" y="88736"/>
                  <a:pt x="353704" y="97599"/>
                </a:cubicBezTo>
                <a:cubicBezTo>
                  <a:pt x="349063" y="106462"/>
                  <a:pt x="342309" y="113348"/>
                  <a:pt x="333447" y="118248"/>
                </a:cubicBezTo>
                <a:cubicBezTo>
                  <a:pt x="324587" y="123151"/>
                  <a:pt x="314910" y="125602"/>
                  <a:pt x="304424" y="125602"/>
                </a:cubicBezTo>
                <a:cubicBezTo>
                  <a:pt x="287604" y="125602"/>
                  <a:pt x="274007" y="120210"/>
                  <a:pt x="263632" y="109421"/>
                </a:cubicBezTo>
                <a:cubicBezTo>
                  <a:pt x="253257" y="98635"/>
                  <a:pt x="248073" y="83094"/>
                  <a:pt x="248073" y="62801"/>
                </a:cubicBezTo>
                <a:close/>
                <a:moveTo>
                  <a:pt x="269006" y="62801"/>
                </a:moveTo>
                <a:cubicBezTo>
                  <a:pt x="269006" y="78191"/>
                  <a:pt x="272366" y="89715"/>
                  <a:pt x="279080" y="97371"/>
                </a:cubicBezTo>
                <a:cubicBezTo>
                  <a:pt x="285791" y="105028"/>
                  <a:pt x="294243" y="108856"/>
                  <a:pt x="304424" y="108856"/>
                </a:cubicBezTo>
                <a:cubicBezTo>
                  <a:pt x="314536" y="108856"/>
                  <a:pt x="322946" y="105007"/>
                  <a:pt x="329659" y="97315"/>
                </a:cubicBezTo>
                <a:cubicBezTo>
                  <a:pt x="336370" y="89617"/>
                  <a:pt x="339729" y="77889"/>
                  <a:pt x="339729" y="62124"/>
                </a:cubicBezTo>
                <a:cubicBezTo>
                  <a:pt x="339729" y="47264"/>
                  <a:pt x="336352" y="36003"/>
                  <a:pt x="329602" y="28346"/>
                </a:cubicBezTo>
                <a:cubicBezTo>
                  <a:pt x="322852" y="20688"/>
                  <a:pt x="314457" y="16861"/>
                  <a:pt x="304424" y="16861"/>
                </a:cubicBezTo>
                <a:cubicBezTo>
                  <a:pt x="294243" y="16861"/>
                  <a:pt x="285791" y="20670"/>
                  <a:pt x="279080" y="28287"/>
                </a:cubicBezTo>
                <a:cubicBezTo>
                  <a:pt x="272366" y="35909"/>
                  <a:pt x="269006" y="47415"/>
                  <a:pt x="269006" y="62801"/>
                </a:cubicBezTo>
                <a:close/>
                <a:moveTo>
                  <a:pt x="395976" y="2717"/>
                </a:moveTo>
                <a:lnTo>
                  <a:pt x="479708" y="2717"/>
                </a:lnTo>
                <a:lnTo>
                  <a:pt x="479708" y="106141"/>
                </a:lnTo>
                <a:lnTo>
                  <a:pt x="492722" y="106141"/>
                </a:lnTo>
                <a:lnTo>
                  <a:pt x="492722" y="156948"/>
                </a:lnTo>
                <a:lnTo>
                  <a:pt x="475975" y="156948"/>
                </a:lnTo>
                <a:lnTo>
                  <a:pt x="475975" y="122889"/>
                </a:lnTo>
                <a:lnTo>
                  <a:pt x="381373" y="122889"/>
                </a:lnTo>
                <a:lnTo>
                  <a:pt x="381373" y="156948"/>
                </a:lnTo>
                <a:lnTo>
                  <a:pt x="364630" y="156948"/>
                </a:lnTo>
                <a:lnTo>
                  <a:pt x="364630" y="106141"/>
                </a:lnTo>
                <a:lnTo>
                  <a:pt x="375376" y="106141"/>
                </a:lnTo>
                <a:cubicBezTo>
                  <a:pt x="389711" y="86676"/>
                  <a:pt x="396577" y="52206"/>
                  <a:pt x="395976" y="2717"/>
                </a:cubicBezTo>
                <a:close/>
                <a:moveTo>
                  <a:pt x="412945" y="19575"/>
                </a:moveTo>
                <a:cubicBezTo>
                  <a:pt x="411437" y="58578"/>
                  <a:pt x="405401" y="87433"/>
                  <a:pt x="394842" y="106141"/>
                </a:cubicBezTo>
                <a:lnTo>
                  <a:pt x="459450" y="106141"/>
                </a:lnTo>
                <a:lnTo>
                  <a:pt x="459450" y="19575"/>
                </a:lnTo>
                <a:close/>
                <a:moveTo>
                  <a:pt x="514220" y="169170"/>
                </a:moveTo>
                <a:lnTo>
                  <a:pt x="511960" y="150047"/>
                </a:lnTo>
                <a:cubicBezTo>
                  <a:pt x="516406" y="151253"/>
                  <a:pt x="520294" y="151855"/>
                  <a:pt x="523614" y="151855"/>
                </a:cubicBezTo>
                <a:cubicBezTo>
                  <a:pt x="528138" y="151855"/>
                  <a:pt x="531760" y="151098"/>
                  <a:pt x="534474" y="149593"/>
                </a:cubicBezTo>
                <a:cubicBezTo>
                  <a:pt x="537188" y="148085"/>
                  <a:pt x="539413" y="145972"/>
                  <a:pt x="541152" y="143254"/>
                </a:cubicBezTo>
                <a:cubicBezTo>
                  <a:pt x="542437" y="141220"/>
                  <a:pt x="544511" y="136165"/>
                  <a:pt x="547376" y="128094"/>
                </a:cubicBezTo>
                <a:cubicBezTo>
                  <a:pt x="547755" y="126964"/>
                  <a:pt x="548359" y="125300"/>
                  <a:pt x="549188" y="123116"/>
                </a:cubicBezTo>
                <a:lnTo>
                  <a:pt x="503587" y="2717"/>
                </a:lnTo>
                <a:lnTo>
                  <a:pt x="525536" y="2717"/>
                </a:lnTo>
                <a:lnTo>
                  <a:pt x="550545" y="72308"/>
                </a:lnTo>
                <a:cubicBezTo>
                  <a:pt x="553785" y="81132"/>
                  <a:pt x="556693" y="90413"/>
                  <a:pt x="559257" y="100144"/>
                </a:cubicBezTo>
                <a:cubicBezTo>
                  <a:pt x="561596" y="90791"/>
                  <a:pt x="564387" y="81662"/>
                  <a:pt x="567630" y="72759"/>
                </a:cubicBezTo>
                <a:lnTo>
                  <a:pt x="593316" y="2717"/>
                </a:lnTo>
                <a:lnTo>
                  <a:pt x="613682" y="2717"/>
                </a:lnTo>
                <a:lnTo>
                  <a:pt x="567969" y="124923"/>
                </a:lnTo>
                <a:cubicBezTo>
                  <a:pt x="563066" y="138127"/>
                  <a:pt x="559257" y="147218"/>
                  <a:pt x="556539" y="152196"/>
                </a:cubicBezTo>
                <a:cubicBezTo>
                  <a:pt x="552918" y="158909"/>
                  <a:pt x="548770" y="163831"/>
                  <a:pt x="544093" y="166964"/>
                </a:cubicBezTo>
                <a:cubicBezTo>
                  <a:pt x="539417" y="170095"/>
                  <a:pt x="533837" y="171658"/>
                  <a:pt x="527346" y="171658"/>
                </a:cubicBezTo>
                <a:cubicBezTo>
                  <a:pt x="523423" y="171658"/>
                  <a:pt x="519049" y="170829"/>
                  <a:pt x="514220" y="169170"/>
                </a:cubicBezTo>
                <a:close/>
                <a:moveTo>
                  <a:pt x="627639" y="2717"/>
                </a:moveTo>
                <a:lnTo>
                  <a:pt x="648007" y="2717"/>
                </a:lnTo>
                <a:lnTo>
                  <a:pt x="648007" y="54657"/>
                </a:lnTo>
                <a:cubicBezTo>
                  <a:pt x="654498" y="54657"/>
                  <a:pt x="659041" y="53412"/>
                  <a:pt x="661645" y="50921"/>
                </a:cubicBezTo>
                <a:cubicBezTo>
                  <a:pt x="664247" y="48430"/>
                  <a:pt x="668074" y="41187"/>
                  <a:pt x="673128" y="29195"/>
                </a:cubicBezTo>
                <a:cubicBezTo>
                  <a:pt x="677129" y="19691"/>
                  <a:pt x="680368" y="13431"/>
                  <a:pt x="682859" y="10409"/>
                </a:cubicBezTo>
                <a:cubicBezTo>
                  <a:pt x="685351" y="7393"/>
                  <a:pt x="688215" y="5359"/>
                  <a:pt x="691459" y="4301"/>
                </a:cubicBezTo>
                <a:cubicBezTo>
                  <a:pt x="694703" y="3245"/>
                  <a:pt x="699905" y="2717"/>
                  <a:pt x="707072" y="2717"/>
                </a:cubicBezTo>
                <a:lnTo>
                  <a:pt x="711148" y="2717"/>
                </a:lnTo>
                <a:lnTo>
                  <a:pt x="711148" y="19575"/>
                </a:lnTo>
                <a:lnTo>
                  <a:pt x="705493" y="19463"/>
                </a:lnTo>
                <a:cubicBezTo>
                  <a:pt x="700136" y="19463"/>
                  <a:pt x="696702" y="20252"/>
                  <a:pt x="695193" y="21836"/>
                </a:cubicBezTo>
                <a:cubicBezTo>
                  <a:pt x="693605" y="23499"/>
                  <a:pt x="691194" y="28442"/>
                  <a:pt x="687953" y="36664"/>
                </a:cubicBezTo>
                <a:cubicBezTo>
                  <a:pt x="684858" y="44509"/>
                  <a:pt x="682031" y="49938"/>
                  <a:pt x="679468" y="52954"/>
                </a:cubicBezTo>
                <a:cubicBezTo>
                  <a:pt x="676901" y="55974"/>
                  <a:pt x="672941" y="58729"/>
                  <a:pt x="667585" y="61217"/>
                </a:cubicBezTo>
                <a:cubicBezTo>
                  <a:pt x="676332" y="63557"/>
                  <a:pt x="684933" y="71704"/>
                  <a:pt x="693382" y="85661"/>
                </a:cubicBezTo>
                <a:lnTo>
                  <a:pt x="715673" y="122889"/>
                </a:lnTo>
                <a:lnTo>
                  <a:pt x="693266" y="122889"/>
                </a:lnTo>
                <a:lnTo>
                  <a:pt x="671544" y="85661"/>
                </a:lnTo>
                <a:cubicBezTo>
                  <a:pt x="667092" y="78191"/>
                  <a:pt x="663210" y="73269"/>
                  <a:pt x="659891" y="70889"/>
                </a:cubicBezTo>
                <a:cubicBezTo>
                  <a:pt x="656572" y="68515"/>
                  <a:pt x="652609" y="67330"/>
                  <a:pt x="648007" y="67330"/>
                </a:cubicBezTo>
                <a:lnTo>
                  <a:pt x="648007" y="122889"/>
                </a:lnTo>
                <a:lnTo>
                  <a:pt x="627639" y="122889"/>
                </a:lnTo>
                <a:close/>
                <a:moveTo>
                  <a:pt x="729483" y="2717"/>
                </a:moveTo>
                <a:lnTo>
                  <a:pt x="749849" y="2717"/>
                </a:lnTo>
                <a:lnTo>
                  <a:pt x="749849" y="106141"/>
                </a:lnTo>
                <a:lnTo>
                  <a:pt x="806199" y="106141"/>
                </a:lnTo>
                <a:lnTo>
                  <a:pt x="806199" y="2717"/>
                </a:lnTo>
                <a:lnTo>
                  <a:pt x="826568" y="2717"/>
                </a:lnTo>
                <a:lnTo>
                  <a:pt x="826568" y="106141"/>
                </a:lnTo>
                <a:lnTo>
                  <a:pt x="839697" y="106141"/>
                </a:lnTo>
                <a:lnTo>
                  <a:pt x="839697" y="156948"/>
                </a:lnTo>
                <a:lnTo>
                  <a:pt x="822950" y="156948"/>
                </a:lnTo>
                <a:lnTo>
                  <a:pt x="822950" y="122889"/>
                </a:lnTo>
                <a:lnTo>
                  <a:pt x="729483" y="122889"/>
                </a:lnTo>
                <a:close/>
                <a:moveTo>
                  <a:pt x="861873" y="2717"/>
                </a:moveTo>
                <a:lnTo>
                  <a:pt x="882241" y="2717"/>
                </a:lnTo>
                <a:lnTo>
                  <a:pt x="882241" y="94373"/>
                </a:lnTo>
                <a:lnTo>
                  <a:pt x="938708" y="2717"/>
                </a:lnTo>
                <a:lnTo>
                  <a:pt x="960657" y="2717"/>
                </a:lnTo>
                <a:lnTo>
                  <a:pt x="960657" y="122889"/>
                </a:lnTo>
                <a:lnTo>
                  <a:pt x="940292" y="122889"/>
                </a:lnTo>
                <a:lnTo>
                  <a:pt x="940292" y="31798"/>
                </a:lnTo>
                <a:lnTo>
                  <a:pt x="883826" y="122889"/>
                </a:lnTo>
                <a:lnTo>
                  <a:pt x="861873" y="122889"/>
                </a:lnTo>
                <a:close/>
                <a:moveTo>
                  <a:pt x="991325" y="2717"/>
                </a:moveTo>
                <a:lnTo>
                  <a:pt x="1011691" y="2717"/>
                </a:lnTo>
                <a:lnTo>
                  <a:pt x="1011691" y="94373"/>
                </a:lnTo>
                <a:lnTo>
                  <a:pt x="1068156" y="2717"/>
                </a:lnTo>
                <a:lnTo>
                  <a:pt x="1090106" y="2717"/>
                </a:lnTo>
                <a:lnTo>
                  <a:pt x="1090106" y="122889"/>
                </a:lnTo>
                <a:lnTo>
                  <a:pt x="1069740" y="122889"/>
                </a:lnTo>
                <a:lnTo>
                  <a:pt x="1069740" y="31798"/>
                </a:lnTo>
                <a:lnTo>
                  <a:pt x="1013275" y="122889"/>
                </a:lnTo>
                <a:lnTo>
                  <a:pt x="991325" y="12288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360950" y="2969789"/>
            <a:ext cx="98673" cy="120171"/>
          </a:xfrm>
          <a:custGeom>
            <a:avLst/>
            <a:gdLst/>
            <a:ahLst/>
            <a:cxnLst/>
            <a:rect l="l" t="t" r="r" b="b"/>
            <a:pathLst>
              <a:path w="98673" h="120171">
                <a:moveTo>
                  <a:pt x="0" y="0"/>
                </a:moveTo>
                <a:lnTo>
                  <a:pt x="46958" y="0"/>
                </a:lnTo>
                <a:cubicBezTo>
                  <a:pt x="58504" y="0"/>
                  <a:pt x="67083" y="961"/>
                  <a:pt x="72705" y="2883"/>
                </a:cubicBezTo>
                <a:cubicBezTo>
                  <a:pt x="78321" y="4806"/>
                  <a:pt x="83153" y="8334"/>
                  <a:pt x="87188" y="13467"/>
                </a:cubicBezTo>
                <a:cubicBezTo>
                  <a:pt x="91224" y="18597"/>
                  <a:pt x="93239" y="24742"/>
                  <a:pt x="93239" y="31910"/>
                </a:cubicBezTo>
                <a:cubicBezTo>
                  <a:pt x="93239" y="37642"/>
                  <a:pt x="92052" y="42642"/>
                  <a:pt x="89680" y="46900"/>
                </a:cubicBezTo>
                <a:cubicBezTo>
                  <a:pt x="87300" y="51163"/>
                  <a:pt x="83736" y="54731"/>
                  <a:pt x="78984" y="57596"/>
                </a:cubicBezTo>
                <a:cubicBezTo>
                  <a:pt x="84639" y="59480"/>
                  <a:pt x="89334" y="63007"/>
                  <a:pt x="93071" y="68172"/>
                </a:cubicBezTo>
                <a:cubicBezTo>
                  <a:pt x="96807" y="73343"/>
                  <a:pt x="98673" y="79473"/>
                  <a:pt x="98673" y="86562"/>
                </a:cubicBezTo>
                <a:cubicBezTo>
                  <a:pt x="97919" y="97955"/>
                  <a:pt x="93844" y="106405"/>
                  <a:pt x="86450" y="111909"/>
                </a:cubicBezTo>
                <a:cubicBezTo>
                  <a:pt x="79056" y="117417"/>
                  <a:pt x="68309" y="120172"/>
                  <a:pt x="54205" y="120172"/>
                </a:cubicBezTo>
                <a:lnTo>
                  <a:pt x="0" y="120172"/>
                </a:lnTo>
                <a:close/>
                <a:moveTo>
                  <a:pt x="20368" y="50579"/>
                </a:moveTo>
                <a:lnTo>
                  <a:pt x="42094" y="50579"/>
                </a:lnTo>
                <a:cubicBezTo>
                  <a:pt x="50767" y="50579"/>
                  <a:pt x="56728" y="50126"/>
                  <a:pt x="59976" y="49223"/>
                </a:cubicBezTo>
                <a:cubicBezTo>
                  <a:pt x="63215" y="48315"/>
                  <a:pt x="66125" y="46490"/>
                  <a:pt x="68688" y="43732"/>
                </a:cubicBezTo>
                <a:cubicBezTo>
                  <a:pt x="71251" y="40978"/>
                  <a:pt x="72532" y="37681"/>
                  <a:pt x="72532" y="33833"/>
                </a:cubicBezTo>
                <a:cubicBezTo>
                  <a:pt x="72532" y="27497"/>
                  <a:pt x="70289" y="23083"/>
                  <a:pt x="65804" y="20596"/>
                </a:cubicBezTo>
                <a:cubicBezTo>
                  <a:pt x="61312" y="18104"/>
                  <a:pt x="53636" y="16858"/>
                  <a:pt x="42771" y="16858"/>
                </a:cubicBezTo>
                <a:lnTo>
                  <a:pt x="20368" y="16858"/>
                </a:lnTo>
                <a:close/>
                <a:moveTo>
                  <a:pt x="20368" y="103424"/>
                </a:moveTo>
                <a:lnTo>
                  <a:pt x="47188" y="103424"/>
                </a:lnTo>
                <a:cubicBezTo>
                  <a:pt x="58730" y="103424"/>
                  <a:pt x="66651" y="102085"/>
                  <a:pt x="70949" y="99407"/>
                </a:cubicBezTo>
                <a:cubicBezTo>
                  <a:pt x="75247" y="96728"/>
                  <a:pt x="77512" y="92109"/>
                  <a:pt x="77738" y="85543"/>
                </a:cubicBezTo>
                <a:cubicBezTo>
                  <a:pt x="77738" y="81698"/>
                  <a:pt x="76492" y="78131"/>
                  <a:pt x="74009" y="74851"/>
                </a:cubicBezTo>
                <a:cubicBezTo>
                  <a:pt x="71518" y="71571"/>
                  <a:pt x="68270" y="69494"/>
                  <a:pt x="64275" y="68627"/>
                </a:cubicBezTo>
                <a:cubicBezTo>
                  <a:pt x="60274" y="67762"/>
                  <a:pt x="53859" y="67331"/>
                  <a:pt x="45035" y="67331"/>
                </a:cubicBezTo>
                <a:lnTo>
                  <a:pt x="20368" y="6733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721188" y="2924075"/>
            <a:ext cx="1101880" cy="214654"/>
          </a:xfrm>
          <a:custGeom>
            <a:avLst/>
            <a:gdLst/>
            <a:ahLst/>
            <a:cxnLst/>
            <a:rect l="l" t="t" r="r" b="b"/>
            <a:pathLst>
              <a:path w="1101880" h="214654">
                <a:moveTo>
                  <a:pt x="0" y="0"/>
                </a:moveTo>
                <a:lnTo>
                  <a:pt x="19915" y="0"/>
                </a:lnTo>
                <a:lnTo>
                  <a:pt x="19915" y="131376"/>
                </a:lnTo>
                <a:lnTo>
                  <a:pt x="108172" y="0"/>
                </a:lnTo>
                <a:lnTo>
                  <a:pt x="130240" y="0"/>
                </a:lnTo>
                <a:lnTo>
                  <a:pt x="130240" y="165886"/>
                </a:lnTo>
                <a:lnTo>
                  <a:pt x="110325" y="165886"/>
                </a:lnTo>
                <a:lnTo>
                  <a:pt x="110325" y="34849"/>
                </a:lnTo>
                <a:lnTo>
                  <a:pt x="21948" y="165886"/>
                </a:lnTo>
                <a:lnTo>
                  <a:pt x="0" y="165886"/>
                </a:lnTo>
                <a:close/>
                <a:moveTo>
                  <a:pt x="163619" y="211937"/>
                </a:moveTo>
                <a:lnTo>
                  <a:pt x="163619" y="45714"/>
                </a:lnTo>
                <a:lnTo>
                  <a:pt x="182174" y="45714"/>
                </a:lnTo>
                <a:lnTo>
                  <a:pt x="182174" y="61330"/>
                </a:lnTo>
                <a:cubicBezTo>
                  <a:pt x="186551" y="55221"/>
                  <a:pt x="191494" y="50638"/>
                  <a:pt x="197002" y="47578"/>
                </a:cubicBezTo>
                <a:cubicBezTo>
                  <a:pt x="202507" y="44522"/>
                  <a:pt x="209184" y="42997"/>
                  <a:pt x="217029" y="42997"/>
                </a:cubicBezTo>
                <a:cubicBezTo>
                  <a:pt x="227285" y="42997"/>
                  <a:pt x="236343" y="45638"/>
                  <a:pt x="244188" y="50920"/>
                </a:cubicBezTo>
                <a:cubicBezTo>
                  <a:pt x="252031" y="56200"/>
                  <a:pt x="257954" y="63649"/>
                  <a:pt x="261954" y="73264"/>
                </a:cubicBezTo>
                <a:cubicBezTo>
                  <a:pt x="265949" y="82883"/>
                  <a:pt x="267947" y="93428"/>
                  <a:pt x="267947" y="104894"/>
                </a:cubicBezTo>
                <a:cubicBezTo>
                  <a:pt x="267947" y="117192"/>
                  <a:pt x="265741" y="128261"/>
                  <a:pt x="261327" y="138104"/>
                </a:cubicBezTo>
                <a:cubicBezTo>
                  <a:pt x="256913" y="147947"/>
                  <a:pt x="250502" y="155492"/>
                  <a:pt x="242096" y="160734"/>
                </a:cubicBezTo>
                <a:cubicBezTo>
                  <a:pt x="233683" y="165979"/>
                  <a:pt x="224834" y="168599"/>
                  <a:pt x="215557" y="168599"/>
                </a:cubicBezTo>
                <a:cubicBezTo>
                  <a:pt x="208766" y="168599"/>
                  <a:pt x="202676" y="167163"/>
                  <a:pt x="197283" y="164302"/>
                </a:cubicBezTo>
                <a:cubicBezTo>
                  <a:pt x="191891" y="161435"/>
                  <a:pt x="187454" y="157811"/>
                  <a:pt x="183989" y="153437"/>
                </a:cubicBezTo>
                <a:lnTo>
                  <a:pt x="183989" y="211937"/>
                </a:lnTo>
                <a:close/>
                <a:moveTo>
                  <a:pt x="182062" y="106479"/>
                </a:moveTo>
                <a:cubicBezTo>
                  <a:pt x="182062" y="121939"/>
                  <a:pt x="185194" y="133370"/>
                  <a:pt x="191455" y="140761"/>
                </a:cubicBezTo>
                <a:cubicBezTo>
                  <a:pt x="197715" y="148155"/>
                  <a:pt x="205297" y="151853"/>
                  <a:pt x="214199" y="151853"/>
                </a:cubicBezTo>
                <a:cubicBezTo>
                  <a:pt x="223249" y="151853"/>
                  <a:pt x="231004" y="148025"/>
                  <a:pt x="237452" y="140368"/>
                </a:cubicBezTo>
                <a:cubicBezTo>
                  <a:pt x="243903" y="132712"/>
                  <a:pt x="247126" y="120850"/>
                  <a:pt x="247126" y="104783"/>
                </a:cubicBezTo>
                <a:cubicBezTo>
                  <a:pt x="247126" y="89464"/>
                  <a:pt x="243975" y="77999"/>
                  <a:pt x="237682" y="70377"/>
                </a:cubicBezTo>
                <a:cubicBezTo>
                  <a:pt x="231382" y="62760"/>
                  <a:pt x="223854" y="58951"/>
                  <a:pt x="215106" y="58951"/>
                </a:cubicBezTo>
                <a:cubicBezTo>
                  <a:pt x="206427" y="58951"/>
                  <a:pt x="198753" y="63008"/>
                  <a:pt x="192077" y="71115"/>
                </a:cubicBezTo>
                <a:cubicBezTo>
                  <a:pt x="185403" y="79226"/>
                  <a:pt x="182062" y="91016"/>
                  <a:pt x="182062" y="106479"/>
                </a:cubicBezTo>
                <a:close/>
                <a:moveTo>
                  <a:pt x="292388" y="45714"/>
                </a:moveTo>
                <a:lnTo>
                  <a:pt x="312760" y="45714"/>
                </a:lnTo>
                <a:lnTo>
                  <a:pt x="312760" y="97654"/>
                </a:lnTo>
                <a:cubicBezTo>
                  <a:pt x="319247" y="97654"/>
                  <a:pt x="323790" y="96409"/>
                  <a:pt x="326394" y="93918"/>
                </a:cubicBezTo>
                <a:cubicBezTo>
                  <a:pt x="328996" y="91427"/>
                  <a:pt x="332823" y="84184"/>
                  <a:pt x="337877" y="72192"/>
                </a:cubicBezTo>
                <a:cubicBezTo>
                  <a:pt x="341878" y="62688"/>
                  <a:pt x="345117" y="56428"/>
                  <a:pt x="347608" y="53406"/>
                </a:cubicBezTo>
                <a:cubicBezTo>
                  <a:pt x="350099" y="50390"/>
                  <a:pt x="352968" y="48356"/>
                  <a:pt x="356208" y="47298"/>
                </a:cubicBezTo>
                <a:cubicBezTo>
                  <a:pt x="359452" y="46242"/>
                  <a:pt x="364654" y="45714"/>
                  <a:pt x="371822" y="45714"/>
                </a:cubicBezTo>
                <a:lnTo>
                  <a:pt x="375897" y="45714"/>
                </a:lnTo>
                <a:lnTo>
                  <a:pt x="375897" y="62572"/>
                </a:lnTo>
                <a:lnTo>
                  <a:pt x="370242" y="62460"/>
                </a:lnTo>
                <a:cubicBezTo>
                  <a:pt x="364889" y="62460"/>
                  <a:pt x="361453" y="63249"/>
                  <a:pt x="359942" y="64833"/>
                </a:cubicBezTo>
                <a:cubicBezTo>
                  <a:pt x="358358" y="66496"/>
                  <a:pt x="355941" y="71439"/>
                  <a:pt x="352702" y="79661"/>
                </a:cubicBezTo>
                <a:cubicBezTo>
                  <a:pt x="349605" y="87506"/>
                  <a:pt x="346780" y="92935"/>
                  <a:pt x="344217" y="95951"/>
                </a:cubicBezTo>
                <a:cubicBezTo>
                  <a:pt x="341654" y="98971"/>
                  <a:pt x="337691" y="101726"/>
                  <a:pt x="332334" y="104214"/>
                </a:cubicBezTo>
                <a:cubicBezTo>
                  <a:pt x="341081" y="106554"/>
                  <a:pt x="349682" y="114701"/>
                  <a:pt x="358135" y="128658"/>
                </a:cubicBezTo>
                <a:lnTo>
                  <a:pt x="380422" y="165886"/>
                </a:lnTo>
                <a:lnTo>
                  <a:pt x="358015" y="165886"/>
                </a:lnTo>
                <a:lnTo>
                  <a:pt x="336293" y="128658"/>
                </a:lnTo>
                <a:cubicBezTo>
                  <a:pt x="331841" y="121188"/>
                  <a:pt x="327960" y="116266"/>
                  <a:pt x="324640" y="113886"/>
                </a:cubicBezTo>
                <a:cubicBezTo>
                  <a:pt x="321321" y="111512"/>
                  <a:pt x="317358" y="110327"/>
                  <a:pt x="312760" y="110327"/>
                </a:cubicBezTo>
                <a:lnTo>
                  <a:pt x="312760" y="165886"/>
                </a:lnTo>
                <a:lnTo>
                  <a:pt x="292388" y="165886"/>
                </a:lnTo>
                <a:close/>
                <a:moveTo>
                  <a:pt x="397158" y="212167"/>
                </a:moveTo>
                <a:lnTo>
                  <a:pt x="394894" y="193044"/>
                </a:lnTo>
                <a:cubicBezTo>
                  <a:pt x="399344" y="194250"/>
                  <a:pt x="403229" y="194852"/>
                  <a:pt x="406547" y="194852"/>
                </a:cubicBezTo>
                <a:cubicBezTo>
                  <a:pt x="411076" y="194852"/>
                  <a:pt x="414694" y="194095"/>
                  <a:pt x="417412" y="192590"/>
                </a:cubicBezTo>
                <a:cubicBezTo>
                  <a:pt x="420126" y="191082"/>
                  <a:pt x="422351" y="188969"/>
                  <a:pt x="424090" y="186251"/>
                </a:cubicBezTo>
                <a:cubicBezTo>
                  <a:pt x="425371" y="184217"/>
                  <a:pt x="427449" y="179162"/>
                  <a:pt x="430312" y="171091"/>
                </a:cubicBezTo>
                <a:cubicBezTo>
                  <a:pt x="430689" y="169961"/>
                  <a:pt x="431293" y="168297"/>
                  <a:pt x="432125" y="166113"/>
                </a:cubicBezTo>
                <a:lnTo>
                  <a:pt x="386521" y="45714"/>
                </a:lnTo>
                <a:lnTo>
                  <a:pt x="408474" y="45714"/>
                </a:lnTo>
                <a:lnTo>
                  <a:pt x="433479" y="115305"/>
                </a:lnTo>
                <a:cubicBezTo>
                  <a:pt x="436722" y="124129"/>
                  <a:pt x="439631" y="133410"/>
                  <a:pt x="442195" y="143141"/>
                </a:cubicBezTo>
                <a:cubicBezTo>
                  <a:pt x="444534" y="133788"/>
                  <a:pt x="447325" y="124659"/>
                  <a:pt x="450568" y="115756"/>
                </a:cubicBezTo>
                <a:lnTo>
                  <a:pt x="476254" y="45714"/>
                </a:lnTo>
                <a:lnTo>
                  <a:pt x="496620" y="45714"/>
                </a:lnTo>
                <a:lnTo>
                  <a:pt x="450907" y="167920"/>
                </a:lnTo>
                <a:cubicBezTo>
                  <a:pt x="446004" y="181124"/>
                  <a:pt x="442195" y="190215"/>
                  <a:pt x="439477" y="195193"/>
                </a:cubicBezTo>
                <a:cubicBezTo>
                  <a:pt x="435855" y="201906"/>
                  <a:pt x="431707" y="206828"/>
                  <a:pt x="427031" y="209961"/>
                </a:cubicBezTo>
                <a:cubicBezTo>
                  <a:pt x="422355" y="213092"/>
                  <a:pt x="416771" y="214655"/>
                  <a:pt x="410283" y="214655"/>
                </a:cubicBezTo>
                <a:cubicBezTo>
                  <a:pt x="406360" y="214655"/>
                  <a:pt x="401987" y="213826"/>
                  <a:pt x="397158" y="212167"/>
                </a:cubicBezTo>
                <a:close/>
                <a:moveTo>
                  <a:pt x="501335" y="45714"/>
                </a:moveTo>
                <a:lnTo>
                  <a:pt x="598989" y="45714"/>
                </a:lnTo>
                <a:lnTo>
                  <a:pt x="598989" y="62572"/>
                </a:lnTo>
                <a:lnTo>
                  <a:pt x="560288" y="62572"/>
                </a:lnTo>
                <a:lnTo>
                  <a:pt x="560288" y="165886"/>
                </a:lnTo>
                <a:lnTo>
                  <a:pt x="540036" y="165886"/>
                </a:lnTo>
                <a:lnTo>
                  <a:pt x="540036" y="62572"/>
                </a:lnTo>
                <a:lnTo>
                  <a:pt x="501335" y="62572"/>
                </a:lnTo>
                <a:close/>
                <a:moveTo>
                  <a:pt x="693622" y="121868"/>
                </a:moveTo>
                <a:lnTo>
                  <a:pt x="713649" y="124471"/>
                </a:lnTo>
                <a:cubicBezTo>
                  <a:pt x="711464" y="138273"/>
                  <a:pt x="705862" y="149081"/>
                  <a:pt x="696848" y="156885"/>
                </a:cubicBezTo>
                <a:cubicBezTo>
                  <a:pt x="687833" y="164694"/>
                  <a:pt x="676760" y="168599"/>
                  <a:pt x="663635" y="168599"/>
                </a:cubicBezTo>
                <a:cubicBezTo>
                  <a:pt x="647193" y="168599"/>
                  <a:pt x="633974" y="163225"/>
                  <a:pt x="623976" y="152472"/>
                </a:cubicBezTo>
                <a:cubicBezTo>
                  <a:pt x="613979" y="141726"/>
                  <a:pt x="608979" y="126317"/>
                  <a:pt x="608979" y="106251"/>
                </a:cubicBezTo>
                <a:cubicBezTo>
                  <a:pt x="608979" y="93277"/>
                  <a:pt x="611132" y="81926"/>
                  <a:pt x="615431" y="72192"/>
                </a:cubicBezTo>
                <a:cubicBezTo>
                  <a:pt x="619728" y="62460"/>
                  <a:pt x="626274" y="55164"/>
                  <a:pt x="635065" y="50293"/>
                </a:cubicBezTo>
                <a:cubicBezTo>
                  <a:pt x="643848" y="45430"/>
                  <a:pt x="653414" y="42997"/>
                  <a:pt x="663749" y="42997"/>
                </a:cubicBezTo>
                <a:cubicBezTo>
                  <a:pt x="676799" y="42997"/>
                  <a:pt x="687474" y="46297"/>
                  <a:pt x="695775" y="52896"/>
                </a:cubicBezTo>
                <a:cubicBezTo>
                  <a:pt x="704069" y="59499"/>
                  <a:pt x="709386" y="68872"/>
                  <a:pt x="711727" y="81019"/>
                </a:cubicBezTo>
                <a:lnTo>
                  <a:pt x="691922" y="84072"/>
                </a:lnTo>
                <a:cubicBezTo>
                  <a:pt x="690036" y="76004"/>
                  <a:pt x="686703" y="69931"/>
                  <a:pt x="681911" y="65856"/>
                </a:cubicBezTo>
                <a:cubicBezTo>
                  <a:pt x="677119" y="61781"/>
                  <a:pt x="671327" y="59746"/>
                  <a:pt x="664542" y="59746"/>
                </a:cubicBezTo>
                <a:cubicBezTo>
                  <a:pt x="654281" y="59746"/>
                  <a:pt x="645943" y="63426"/>
                  <a:pt x="639533" y="70776"/>
                </a:cubicBezTo>
                <a:cubicBezTo>
                  <a:pt x="633120" y="78132"/>
                  <a:pt x="629913" y="89770"/>
                  <a:pt x="629913" y="105686"/>
                </a:cubicBezTo>
                <a:cubicBezTo>
                  <a:pt x="629913" y="121829"/>
                  <a:pt x="633005" y="133561"/>
                  <a:pt x="639193" y="140877"/>
                </a:cubicBezTo>
                <a:cubicBezTo>
                  <a:pt x="645378" y="148196"/>
                  <a:pt x="653453" y="151853"/>
                  <a:pt x="663411" y="151853"/>
                </a:cubicBezTo>
                <a:cubicBezTo>
                  <a:pt x="671407" y="151853"/>
                  <a:pt x="678081" y="149401"/>
                  <a:pt x="683438" y="144497"/>
                </a:cubicBezTo>
                <a:cubicBezTo>
                  <a:pt x="688791" y="139598"/>
                  <a:pt x="692189" y="132053"/>
                  <a:pt x="693622" y="121868"/>
                </a:cubicBezTo>
                <a:close/>
                <a:moveTo>
                  <a:pt x="730961" y="45714"/>
                </a:moveTo>
                <a:lnTo>
                  <a:pt x="751333" y="45714"/>
                </a:lnTo>
                <a:lnTo>
                  <a:pt x="751333" y="97654"/>
                </a:lnTo>
                <a:cubicBezTo>
                  <a:pt x="757820" y="97654"/>
                  <a:pt x="762368" y="96409"/>
                  <a:pt x="764970" y="93918"/>
                </a:cubicBezTo>
                <a:cubicBezTo>
                  <a:pt x="767570" y="91427"/>
                  <a:pt x="771401" y="84184"/>
                  <a:pt x="776455" y="72192"/>
                </a:cubicBezTo>
                <a:cubicBezTo>
                  <a:pt x="780450" y="62688"/>
                  <a:pt x="783694" y="56428"/>
                  <a:pt x="786182" y="53406"/>
                </a:cubicBezTo>
                <a:cubicBezTo>
                  <a:pt x="788672" y="50390"/>
                  <a:pt x="791543" y="48356"/>
                  <a:pt x="794786" y="47298"/>
                </a:cubicBezTo>
                <a:cubicBezTo>
                  <a:pt x="798026" y="46242"/>
                  <a:pt x="803232" y="45714"/>
                  <a:pt x="810399" y="45714"/>
                </a:cubicBezTo>
                <a:lnTo>
                  <a:pt x="814470" y="45714"/>
                </a:lnTo>
                <a:lnTo>
                  <a:pt x="814470" y="62572"/>
                </a:lnTo>
                <a:lnTo>
                  <a:pt x="808815" y="62460"/>
                </a:lnTo>
                <a:cubicBezTo>
                  <a:pt x="803462" y="62460"/>
                  <a:pt x="800027" y="63249"/>
                  <a:pt x="798515" y="64833"/>
                </a:cubicBezTo>
                <a:cubicBezTo>
                  <a:pt x="796931" y="66496"/>
                  <a:pt x="794520" y="71439"/>
                  <a:pt x="791276" y="79661"/>
                </a:cubicBezTo>
                <a:cubicBezTo>
                  <a:pt x="788180" y="87506"/>
                  <a:pt x="785354" y="92935"/>
                  <a:pt x="782791" y="95951"/>
                </a:cubicBezTo>
                <a:cubicBezTo>
                  <a:pt x="780227" y="98971"/>
                  <a:pt x="776263" y="101726"/>
                  <a:pt x="770910" y="104214"/>
                </a:cubicBezTo>
                <a:cubicBezTo>
                  <a:pt x="779658" y="106554"/>
                  <a:pt x="788258" y="114701"/>
                  <a:pt x="796708" y="128658"/>
                </a:cubicBezTo>
                <a:lnTo>
                  <a:pt x="818999" y="165886"/>
                </a:lnTo>
                <a:lnTo>
                  <a:pt x="796594" y="165886"/>
                </a:lnTo>
                <a:lnTo>
                  <a:pt x="774868" y="128658"/>
                </a:lnTo>
                <a:cubicBezTo>
                  <a:pt x="770418" y="121188"/>
                  <a:pt x="766533" y="116266"/>
                  <a:pt x="763214" y="113886"/>
                </a:cubicBezTo>
                <a:cubicBezTo>
                  <a:pt x="759894" y="111512"/>
                  <a:pt x="755931" y="110327"/>
                  <a:pt x="751333" y="110327"/>
                </a:cubicBezTo>
                <a:lnTo>
                  <a:pt x="751333" y="165886"/>
                </a:lnTo>
                <a:lnTo>
                  <a:pt x="730961" y="165886"/>
                </a:lnTo>
                <a:close/>
                <a:moveTo>
                  <a:pt x="835962" y="212167"/>
                </a:moveTo>
                <a:lnTo>
                  <a:pt x="833702" y="193044"/>
                </a:lnTo>
                <a:cubicBezTo>
                  <a:pt x="838151" y="194250"/>
                  <a:pt x="842035" y="194852"/>
                  <a:pt x="845355" y="194852"/>
                </a:cubicBezTo>
                <a:cubicBezTo>
                  <a:pt x="849880" y="194852"/>
                  <a:pt x="853502" y="194095"/>
                  <a:pt x="856220" y="192590"/>
                </a:cubicBezTo>
                <a:cubicBezTo>
                  <a:pt x="858934" y="191082"/>
                  <a:pt x="861159" y="188969"/>
                  <a:pt x="862898" y="186251"/>
                </a:cubicBezTo>
                <a:cubicBezTo>
                  <a:pt x="864179" y="184217"/>
                  <a:pt x="866253" y="179162"/>
                  <a:pt x="869118" y="171091"/>
                </a:cubicBezTo>
                <a:cubicBezTo>
                  <a:pt x="869496" y="169961"/>
                  <a:pt x="870101" y="168297"/>
                  <a:pt x="870929" y="166113"/>
                </a:cubicBezTo>
                <a:lnTo>
                  <a:pt x="825329" y="45714"/>
                </a:lnTo>
                <a:lnTo>
                  <a:pt x="847278" y="45714"/>
                </a:lnTo>
                <a:lnTo>
                  <a:pt x="872287" y="115305"/>
                </a:lnTo>
                <a:cubicBezTo>
                  <a:pt x="875530" y="124129"/>
                  <a:pt x="878435" y="133410"/>
                  <a:pt x="880999" y="143141"/>
                </a:cubicBezTo>
                <a:cubicBezTo>
                  <a:pt x="883338" y="133788"/>
                  <a:pt x="886132" y="124659"/>
                  <a:pt x="889372" y="115756"/>
                </a:cubicBezTo>
                <a:lnTo>
                  <a:pt x="915058" y="45714"/>
                </a:lnTo>
                <a:lnTo>
                  <a:pt x="935427" y="45714"/>
                </a:lnTo>
                <a:lnTo>
                  <a:pt x="889711" y="167920"/>
                </a:lnTo>
                <a:cubicBezTo>
                  <a:pt x="884808" y="181124"/>
                  <a:pt x="880999" y="190215"/>
                  <a:pt x="878281" y="195193"/>
                </a:cubicBezTo>
                <a:cubicBezTo>
                  <a:pt x="874663" y="201906"/>
                  <a:pt x="870515" y="206828"/>
                  <a:pt x="865839" y="209961"/>
                </a:cubicBezTo>
                <a:cubicBezTo>
                  <a:pt x="861163" y="213092"/>
                  <a:pt x="855579" y="214655"/>
                  <a:pt x="849092" y="214655"/>
                </a:cubicBezTo>
                <a:cubicBezTo>
                  <a:pt x="845167" y="214655"/>
                  <a:pt x="840791" y="213826"/>
                  <a:pt x="835962" y="212167"/>
                </a:cubicBezTo>
                <a:close/>
                <a:moveTo>
                  <a:pt x="952966" y="45714"/>
                </a:moveTo>
                <a:lnTo>
                  <a:pt x="973338" y="45714"/>
                </a:lnTo>
                <a:lnTo>
                  <a:pt x="973338" y="95951"/>
                </a:lnTo>
                <a:lnTo>
                  <a:pt x="998003" y="95951"/>
                </a:lnTo>
                <a:cubicBezTo>
                  <a:pt x="999813" y="78754"/>
                  <a:pt x="1005187" y="65629"/>
                  <a:pt x="1014127" y="56575"/>
                </a:cubicBezTo>
                <a:cubicBezTo>
                  <a:pt x="1023069" y="47521"/>
                  <a:pt x="1034665" y="42997"/>
                  <a:pt x="1048925" y="42997"/>
                </a:cubicBezTo>
                <a:cubicBezTo>
                  <a:pt x="1061071" y="42997"/>
                  <a:pt x="1070650" y="45448"/>
                  <a:pt x="1077666" y="50351"/>
                </a:cubicBezTo>
                <a:cubicBezTo>
                  <a:pt x="1084679" y="55254"/>
                  <a:pt x="1090471" y="62003"/>
                  <a:pt x="1095033" y="70607"/>
                </a:cubicBezTo>
                <a:cubicBezTo>
                  <a:pt x="1099598" y="79208"/>
                  <a:pt x="1101880" y="90789"/>
                  <a:pt x="1101880" y="105348"/>
                </a:cubicBezTo>
                <a:cubicBezTo>
                  <a:pt x="1101880" y="126091"/>
                  <a:pt x="1097168" y="141819"/>
                  <a:pt x="1087736" y="152529"/>
                </a:cubicBezTo>
                <a:cubicBezTo>
                  <a:pt x="1078307" y="163242"/>
                  <a:pt x="1065520" y="168599"/>
                  <a:pt x="1049374" y="168599"/>
                </a:cubicBezTo>
                <a:cubicBezTo>
                  <a:pt x="1034362" y="168599"/>
                  <a:pt x="1022331" y="163617"/>
                  <a:pt x="1013281" y="153660"/>
                </a:cubicBezTo>
                <a:cubicBezTo>
                  <a:pt x="1004227" y="143702"/>
                  <a:pt x="999135" y="130051"/>
                  <a:pt x="998003" y="112699"/>
                </a:cubicBezTo>
                <a:lnTo>
                  <a:pt x="973338" y="112699"/>
                </a:lnTo>
                <a:lnTo>
                  <a:pt x="973338" y="165886"/>
                </a:lnTo>
                <a:lnTo>
                  <a:pt x="952966" y="165886"/>
                </a:lnTo>
                <a:close/>
                <a:moveTo>
                  <a:pt x="1050055" y="60308"/>
                </a:moveTo>
                <a:cubicBezTo>
                  <a:pt x="1040097" y="60308"/>
                  <a:pt x="1032346" y="64138"/>
                  <a:pt x="1026802" y="71792"/>
                </a:cubicBezTo>
                <a:cubicBezTo>
                  <a:pt x="1021255" y="79453"/>
                  <a:pt x="1018483" y="90180"/>
                  <a:pt x="1018483" y="103987"/>
                </a:cubicBezTo>
                <a:cubicBezTo>
                  <a:pt x="1018483" y="120507"/>
                  <a:pt x="1021277" y="132614"/>
                  <a:pt x="1026856" y="140312"/>
                </a:cubicBezTo>
                <a:cubicBezTo>
                  <a:pt x="1032440" y="148004"/>
                  <a:pt x="1039906" y="151853"/>
                  <a:pt x="1049263" y="151853"/>
                </a:cubicBezTo>
                <a:cubicBezTo>
                  <a:pt x="1058543" y="151853"/>
                  <a:pt x="1066140" y="148284"/>
                  <a:pt x="1072066" y="141157"/>
                </a:cubicBezTo>
                <a:cubicBezTo>
                  <a:pt x="1077987" y="134029"/>
                  <a:pt x="1080950" y="122545"/>
                  <a:pt x="1080950" y="106705"/>
                </a:cubicBezTo>
                <a:cubicBezTo>
                  <a:pt x="1080950" y="91242"/>
                  <a:pt x="1078382" y="79644"/>
                  <a:pt x="1073253" y="71910"/>
                </a:cubicBezTo>
                <a:cubicBezTo>
                  <a:pt x="1068123" y="64175"/>
                  <a:pt x="1060390" y="60308"/>
                  <a:pt x="1050055" y="6030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75277" y="2920112"/>
            <a:ext cx="894366" cy="202662"/>
          </a:xfrm>
          <a:custGeom>
            <a:avLst/>
            <a:gdLst/>
            <a:ahLst/>
            <a:cxnLst/>
            <a:rect l="l" t="t" r="r" b="b"/>
            <a:pathLst>
              <a:path w="894366" h="202662">
                <a:moveTo>
                  <a:pt x="0" y="109761"/>
                </a:moveTo>
                <a:cubicBezTo>
                  <a:pt x="0" y="87506"/>
                  <a:pt x="6189" y="71025"/>
                  <a:pt x="18557" y="60315"/>
                </a:cubicBezTo>
                <a:cubicBezTo>
                  <a:pt x="28894" y="51412"/>
                  <a:pt x="41490" y="46960"/>
                  <a:pt x="56351" y="46960"/>
                </a:cubicBezTo>
                <a:cubicBezTo>
                  <a:pt x="72868" y="46960"/>
                  <a:pt x="86374" y="52374"/>
                  <a:pt x="96858" y="63199"/>
                </a:cubicBezTo>
                <a:cubicBezTo>
                  <a:pt x="107344" y="74027"/>
                  <a:pt x="112590" y="88979"/>
                  <a:pt x="112590" y="108065"/>
                </a:cubicBezTo>
                <a:cubicBezTo>
                  <a:pt x="112590" y="123528"/>
                  <a:pt x="110268" y="135696"/>
                  <a:pt x="105631" y="144559"/>
                </a:cubicBezTo>
                <a:cubicBezTo>
                  <a:pt x="100991" y="153422"/>
                  <a:pt x="94237" y="160308"/>
                  <a:pt x="85373" y="165208"/>
                </a:cubicBezTo>
                <a:cubicBezTo>
                  <a:pt x="76511" y="170111"/>
                  <a:pt x="66838" y="172562"/>
                  <a:pt x="56351" y="172562"/>
                </a:cubicBezTo>
                <a:cubicBezTo>
                  <a:pt x="39531" y="172562"/>
                  <a:pt x="25935" y="167170"/>
                  <a:pt x="15559" y="156381"/>
                </a:cubicBezTo>
                <a:cubicBezTo>
                  <a:pt x="5184" y="145595"/>
                  <a:pt x="0" y="130054"/>
                  <a:pt x="0" y="109761"/>
                </a:cubicBezTo>
                <a:close/>
                <a:moveTo>
                  <a:pt x="20934" y="109761"/>
                </a:moveTo>
                <a:cubicBezTo>
                  <a:pt x="20934" y="125151"/>
                  <a:pt x="24293" y="136675"/>
                  <a:pt x="31007" y="144331"/>
                </a:cubicBezTo>
                <a:cubicBezTo>
                  <a:pt x="37717" y="151988"/>
                  <a:pt x="46170" y="155816"/>
                  <a:pt x="56351" y="155816"/>
                </a:cubicBezTo>
                <a:cubicBezTo>
                  <a:pt x="66463" y="155816"/>
                  <a:pt x="74873" y="151967"/>
                  <a:pt x="81586" y="144275"/>
                </a:cubicBezTo>
                <a:cubicBezTo>
                  <a:pt x="88297" y="136577"/>
                  <a:pt x="91656" y="124849"/>
                  <a:pt x="91656" y="109084"/>
                </a:cubicBezTo>
                <a:cubicBezTo>
                  <a:pt x="91656" y="94224"/>
                  <a:pt x="88279" y="82963"/>
                  <a:pt x="81529" y="75306"/>
                </a:cubicBezTo>
                <a:cubicBezTo>
                  <a:pt x="74779" y="67648"/>
                  <a:pt x="66384" y="63821"/>
                  <a:pt x="56351" y="63821"/>
                </a:cubicBezTo>
                <a:cubicBezTo>
                  <a:pt x="46170" y="63821"/>
                  <a:pt x="37717" y="67630"/>
                  <a:pt x="31007" y="75247"/>
                </a:cubicBezTo>
                <a:cubicBezTo>
                  <a:pt x="24293" y="82869"/>
                  <a:pt x="20934" y="94375"/>
                  <a:pt x="20934" y="109761"/>
                </a:cubicBezTo>
                <a:close/>
                <a:moveTo>
                  <a:pt x="224503" y="0"/>
                </a:moveTo>
                <a:lnTo>
                  <a:pt x="242493" y="227"/>
                </a:lnTo>
                <a:cubicBezTo>
                  <a:pt x="241665" y="8298"/>
                  <a:pt x="239871" y="13922"/>
                  <a:pt x="237121" y="17087"/>
                </a:cubicBezTo>
                <a:cubicBezTo>
                  <a:pt x="234364" y="20254"/>
                  <a:pt x="230818" y="22292"/>
                  <a:pt x="226479" y="23195"/>
                </a:cubicBezTo>
                <a:cubicBezTo>
                  <a:pt x="222141" y="24102"/>
                  <a:pt x="213635" y="24557"/>
                  <a:pt x="200963" y="24557"/>
                </a:cubicBezTo>
                <a:cubicBezTo>
                  <a:pt x="184144" y="24557"/>
                  <a:pt x="172677" y="26180"/>
                  <a:pt x="166568" y="29423"/>
                </a:cubicBezTo>
                <a:cubicBezTo>
                  <a:pt x="160456" y="32663"/>
                  <a:pt x="156064" y="37855"/>
                  <a:pt x="153382" y="44982"/>
                </a:cubicBezTo>
                <a:cubicBezTo>
                  <a:pt x="150704" y="52110"/>
                  <a:pt x="149216" y="61298"/>
                  <a:pt x="148910" y="72533"/>
                </a:cubicBezTo>
                <a:cubicBezTo>
                  <a:pt x="154044" y="64916"/>
                  <a:pt x="160038" y="59202"/>
                  <a:pt x="166904" y="55390"/>
                </a:cubicBezTo>
                <a:cubicBezTo>
                  <a:pt x="173768" y="51581"/>
                  <a:pt x="181497" y="49677"/>
                  <a:pt x="190098" y="49677"/>
                </a:cubicBezTo>
                <a:cubicBezTo>
                  <a:pt x="205866" y="49677"/>
                  <a:pt x="218919" y="55091"/>
                  <a:pt x="229255" y="65913"/>
                </a:cubicBezTo>
                <a:cubicBezTo>
                  <a:pt x="239591" y="76738"/>
                  <a:pt x="244757" y="91394"/>
                  <a:pt x="244757" y="109876"/>
                </a:cubicBezTo>
                <a:cubicBezTo>
                  <a:pt x="244757" y="123905"/>
                  <a:pt x="242153" y="135411"/>
                  <a:pt x="236948" y="144388"/>
                </a:cubicBezTo>
                <a:cubicBezTo>
                  <a:pt x="231742" y="153367"/>
                  <a:pt x="225573" y="160308"/>
                  <a:pt x="218444" y="165208"/>
                </a:cubicBezTo>
                <a:cubicBezTo>
                  <a:pt x="211317" y="170111"/>
                  <a:pt x="201604" y="172562"/>
                  <a:pt x="189310" y="172562"/>
                </a:cubicBezTo>
                <a:cubicBezTo>
                  <a:pt x="175049" y="172562"/>
                  <a:pt x="163962" y="169301"/>
                  <a:pt x="156039" y="162775"/>
                </a:cubicBezTo>
                <a:cubicBezTo>
                  <a:pt x="148118" y="156252"/>
                  <a:pt x="142044" y="147895"/>
                  <a:pt x="137822" y="137711"/>
                </a:cubicBezTo>
                <a:cubicBezTo>
                  <a:pt x="133599" y="127527"/>
                  <a:pt x="131486" y="109796"/>
                  <a:pt x="131486" y="84529"/>
                </a:cubicBezTo>
                <a:cubicBezTo>
                  <a:pt x="131486" y="52770"/>
                  <a:pt x="136862" y="31381"/>
                  <a:pt x="147611" y="20365"/>
                </a:cubicBezTo>
                <a:cubicBezTo>
                  <a:pt x="158360" y="9353"/>
                  <a:pt x="174898" y="3849"/>
                  <a:pt x="197230" y="3849"/>
                </a:cubicBezTo>
                <a:cubicBezTo>
                  <a:pt x="211107" y="3849"/>
                  <a:pt x="218991" y="3618"/>
                  <a:pt x="220879" y="3168"/>
                </a:cubicBezTo>
                <a:cubicBezTo>
                  <a:pt x="222765" y="2719"/>
                  <a:pt x="223974" y="1660"/>
                  <a:pt x="224503" y="0"/>
                </a:cubicBezTo>
                <a:close/>
                <a:moveTo>
                  <a:pt x="223481" y="109311"/>
                </a:moveTo>
                <a:cubicBezTo>
                  <a:pt x="223481" y="96786"/>
                  <a:pt x="220518" y="86526"/>
                  <a:pt x="214600" y="78528"/>
                </a:cubicBezTo>
                <a:cubicBezTo>
                  <a:pt x="208678" y="70532"/>
                  <a:pt x="200322" y="66535"/>
                  <a:pt x="189536" y="66535"/>
                </a:cubicBezTo>
                <a:cubicBezTo>
                  <a:pt x="178293" y="66535"/>
                  <a:pt x="169621" y="70762"/>
                  <a:pt x="163511" y="79207"/>
                </a:cubicBezTo>
                <a:cubicBezTo>
                  <a:pt x="157399" y="87657"/>
                  <a:pt x="154343" y="98935"/>
                  <a:pt x="154343" y="113044"/>
                </a:cubicBezTo>
                <a:cubicBezTo>
                  <a:pt x="154343" y="126997"/>
                  <a:pt x="157719" y="137671"/>
                  <a:pt x="164469" y="145062"/>
                </a:cubicBezTo>
                <a:cubicBezTo>
                  <a:pt x="171219" y="152457"/>
                  <a:pt x="179539" y="156154"/>
                  <a:pt x="189421" y="156154"/>
                </a:cubicBezTo>
                <a:cubicBezTo>
                  <a:pt x="199534" y="156154"/>
                  <a:pt x="207734" y="151870"/>
                  <a:pt x="214035" y="143309"/>
                </a:cubicBezTo>
                <a:cubicBezTo>
                  <a:pt x="220331" y="134748"/>
                  <a:pt x="223481" y="123416"/>
                  <a:pt x="223481" y="109311"/>
                </a:cubicBezTo>
                <a:close/>
                <a:moveTo>
                  <a:pt x="268960" y="49677"/>
                </a:moveTo>
                <a:lnTo>
                  <a:pt x="363557" y="49677"/>
                </a:lnTo>
                <a:lnTo>
                  <a:pt x="363557" y="169849"/>
                </a:lnTo>
                <a:lnTo>
                  <a:pt x="343299" y="169849"/>
                </a:lnTo>
                <a:lnTo>
                  <a:pt x="343299" y="66535"/>
                </a:lnTo>
                <a:lnTo>
                  <a:pt x="289325" y="66535"/>
                </a:lnTo>
                <a:lnTo>
                  <a:pt x="289325" y="126397"/>
                </a:lnTo>
                <a:cubicBezTo>
                  <a:pt x="289325" y="140354"/>
                  <a:pt x="288874" y="149555"/>
                  <a:pt x="287968" y="154005"/>
                </a:cubicBezTo>
                <a:cubicBezTo>
                  <a:pt x="287063" y="158454"/>
                  <a:pt x="284573" y="162339"/>
                  <a:pt x="280498" y="165657"/>
                </a:cubicBezTo>
                <a:cubicBezTo>
                  <a:pt x="276422" y="168977"/>
                  <a:pt x="270539" y="170637"/>
                  <a:pt x="262847" y="170637"/>
                </a:cubicBezTo>
                <a:cubicBezTo>
                  <a:pt x="258095" y="170637"/>
                  <a:pt x="252626" y="170338"/>
                  <a:pt x="246438" y="169737"/>
                </a:cubicBezTo>
                <a:lnTo>
                  <a:pt x="246438" y="152763"/>
                </a:lnTo>
                <a:lnTo>
                  <a:pt x="255377" y="152763"/>
                </a:lnTo>
                <a:cubicBezTo>
                  <a:pt x="259604" y="152763"/>
                  <a:pt x="262620" y="152328"/>
                  <a:pt x="264435" y="151460"/>
                </a:cubicBezTo>
                <a:cubicBezTo>
                  <a:pt x="266242" y="150591"/>
                  <a:pt x="267447" y="149217"/>
                  <a:pt x="268053" y="147330"/>
                </a:cubicBezTo>
                <a:cubicBezTo>
                  <a:pt x="268657" y="145444"/>
                  <a:pt x="268960" y="139295"/>
                  <a:pt x="268960" y="128884"/>
                </a:cubicBezTo>
                <a:close/>
                <a:moveTo>
                  <a:pt x="472641" y="155023"/>
                </a:moveTo>
                <a:cubicBezTo>
                  <a:pt x="465095" y="161435"/>
                  <a:pt x="457830" y="165961"/>
                  <a:pt x="450853" y="168602"/>
                </a:cubicBezTo>
                <a:cubicBezTo>
                  <a:pt x="443877" y="171245"/>
                  <a:pt x="436389" y="172562"/>
                  <a:pt x="428392" y="172562"/>
                </a:cubicBezTo>
                <a:cubicBezTo>
                  <a:pt x="415191" y="172562"/>
                  <a:pt x="405043" y="169334"/>
                  <a:pt x="397955" y="162886"/>
                </a:cubicBezTo>
                <a:cubicBezTo>
                  <a:pt x="390867" y="156435"/>
                  <a:pt x="387317" y="148198"/>
                  <a:pt x="387317" y="138161"/>
                </a:cubicBezTo>
                <a:cubicBezTo>
                  <a:pt x="387317" y="132279"/>
                  <a:pt x="388656" y="126907"/>
                  <a:pt x="391334" y="122037"/>
                </a:cubicBezTo>
                <a:cubicBezTo>
                  <a:pt x="394013" y="117173"/>
                  <a:pt x="397523" y="113267"/>
                  <a:pt x="401861" y="110326"/>
                </a:cubicBezTo>
                <a:cubicBezTo>
                  <a:pt x="406196" y="107385"/>
                  <a:pt x="411080" y="105159"/>
                  <a:pt x="416513" y="103652"/>
                </a:cubicBezTo>
                <a:cubicBezTo>
                  <a:pt x="420508" y="102597"/>
                  <a:pt x="426546" y="101578"/>
                  <a:pt x="434617" y="100595"/>
                </a:cubicBezTo>
                <a:cubicBezTo>
                  <a:pt x="451062" y="98633"/>
                  <a:pt x="463173" y="96296"/>
                  <a:pt x="470938" y="93582"/>
                </a:cubicBezTo>
                <a:cubicBezTo>
                  <a:pt x="471016" y="90792"/>
                  <a:pt x="471053" y="89018"/>
                  <a:pt x="471053" y="88261"/>
                </a:cubicBezTo>
                <a:cubicBezTo>
                  <a:pt x="471053" y="79964"/>
                  <a:pt x="469130" y="74117"/>
                  <a:pt x="465282" y="70722"/>
                </a:cubicBezTo>
                <a:cubicBezTo>
                  <a:pt x="460077" y="66121"/>
                  <a:pt x="452348" y="63821"/>
                  <a:pt x="442087" y="63821"/>
                </a:cubicBezTo>
                <a:cubicBezTo>
                  <a:pt x="432508" y="63821"/>
                  <a:pt x="425434" y="65499"/>
                  <a:pt x="420869" y="68858"/>
                </a:cubicBezTo>
                <a:cubicBezTo>
                  <a:pt x="416304" y="72213"/>
                  <a:pt x="412927" y="78153"/>
                  <a:pt x="410742" y="86677"/>
                </a:cubicBezTo>
                <a:lnTo>
                  <a:pt x="390826" y="83963"/>
                </a:lnTo>
                <a:cubicBezTo>
                  <a:pt x="392633" y="75442"/>
                  <a:pt x="395615" y="68556"/>
                  <a:pt x="399766" y="63313"/>
                </a:cubicBezTo>
                <a:cubicBezTo>
                  <a:pt x="403912" y="58068"/>
                  <a:pt x="409914" y="54033"/>
                  <a:pt x="417758" y="51204"/>
                </a:cubicBezTo>
                <a:cubicBezTo>
                  <a:pt x="425603" y="48374"/>
                  <a:pt x="434694" y="46960"/>
                  <a:pt x="445029" y="46960"/>
                </a:cubicBezTo>
                <a:cubicBezTo>
                  <a:pt x="455288" y="46960"/>
                  <a:pt x="463627" y="48164"/>
                  <a:pt x="470037" y="50580"/>
                </a:cubicBezTo>
                <a:cubicBezTo>
                  <a:pt x="476449" y="52996"/>
                  <a:pt x="481161" y="56031"/>
                  <a:pt x="484183" y="59689"/>
                </a:cubicBezTo>
                <a:cubicBezTo>
                  <a:pt x="487199" y="63346"/>
                  <a:pt x="489308" y="67969"/>
                  <a:pt x="490515" y="73552"/>
                </a:cubicBezTo>
                <a:cubicBezTo>
                  <a:pt x="491194" y="77023"/>
                  <a:pt x="491534" y="83283"/>
                  <a:pt x="491534" y="92337"/>
                </a:cubicBezTo>
                <a:lnTo>
                  <a:pt x="491534" y="119492"/>
                </a:lnTo>
                <a:cubicBezTo>
                  <a:pt x="491534" y="138427"/>
                  <a:pt x="491969" y="150409"/>
                  <a:pt x="492837" y="155424"/>
                </a:cubicBezTo>
                <a:cubicBezTo>
                  <a:pt x="493704" y="160437"/>
                  <a:pt x="495421" y="165247"/>
                  <a:pt x="497985" y="169849"/>
                </a:cubicBezTo>
                <a:lnTo>
                  <a:pt x="476709" y="169849"/>
                </a:lnTo>
                <a:cubicBezTo>
                  <a:pt x="474599" y="165622"/>
                  <a:pt x="473242" y="160679"/>
                  <a:pt x="472641" y="155023"/>
                </a:cubicBezTo>
                <a:close/>
                <a:moveTo>
                  <a:pt x="470938" y="109534"/>
                </a:moveTo>
                <a:cubicBezTo>
                  <a:pt x="463550" y="112555"/>
                  <a:pt x="452459" y="115118"/>
                  <a:pt x="437674" y="117231"/>
                </a:cubicBezTo>
                <a:cubicBezTo>
                  <a:pt x="429299" y="118436"/>
                  <a:pt x="423378" y="119798"/>
                  <a:pt x="419908" y="121307"/>
                </a:cubicBezTo>
                <a:cubicBezTo>
                  <a:pt x="416437" y="122811"/>
                  <a:pt x="413758" y="125021"/>
                  <a:pt x="411876" y="127923"/>
                </a:cubicBezTo>
                <a:cubicBezTo>
                  <a:pt x="409989" y="130828"/>
                  <a:pt x="409047" y="134053"/>
                  <a:pt x="409047" y="137599"/>
                </a:cubicBezTo>
                <a:cubicBezTo>
                  <a:pt x="409047" y="143032"/>
                  <a:pt x="411098" y="147557"/>
                  <a:pt x="415213" y="151180"/>
                </a:cubicBezTo>
                <a:cubicBezTo>
                  <a:pt x="419325" y="154796"/>
                  <a:pt x="425336" y="156611"/>
                  <a:pt x="433260" y="156611"/>
                </a:cubicBezTo>
                <a:cubicBezTo>
                  <a:pt x="441104" y="156611"/>
                  <a:pt x="448085" y="154894"/>
                  <a:pt x="454198" y="151460"/>
                </a:cubicBezTo>
                <a:cubicBezTo>
                  <a:pt x="460307" y="148029"/>
                  <a:pt x="464793" y="143335"/>
                  <a:pt x="467657" y="137373"/>
                </a:cubicBezTo>
                <a:cubicBezTo>
                  <a:pt x="469843" y="132768"/>
                  <a:pt x="470938" y="125983"/>
                  <a:pt x="470938" y="117008"/>
                </a:cubicBezTo>
                <a:close/>
                <a:moveTo>
                  <a:pt x="601525" y="125831"/>
                </a:moveTo>
                <a:lnTo>
                  <a:pt x="621551" y="128434"/>
                </a:lnTo>
                <a:cubicBezTo>
                  <a:pt x="619365" y="142236"/>
                  <a:pt x="613765" y="153044"/>
                  <a:pt x="604750" y="160848"/>
                </a:cubicBezTo>
                <a:cubicBezTo>
                  <a:pt x="595732" y="168657"/>
                  <a:pt x="584661" y="172562"/>
                  <a:pt x="571532" y="172562"/>
                </a:cubicBezTo>
                <a:cubicBezTo>
                  <a:pt x="555092" y="172562"/>
                  <a:pt x="541872" y="167188"/>
                  <a:pt x="531875" y="156435"/>
                </a:cubicBezTo>
                <a:cubicBezTo>
                  <a:pt x="521881" y="145689"/>
                  <a:pt x="516882" y="130280"/>
                  <a:pt x="516882" y="110214"/>
                </a:cubicBezTo>
                <a:cubicBezTo>
                  <a:pt x="516882" y="97240"/>
                  <a:pt x="519030" y="85889"/>
                  <a:pt x="523328" y="76155"/>
                </a:cubicBezTo>
                <a:cubicBezTo>
                  <a:pt x="527627" y="66423"/>
                  <a:pt x="534175" y="59127"/>
                  <a:pt x="542963" y="54256"/>
                </a:cubicBezTo>
                <a:cubicBezTo>
                  <a:pt x="551750" y="49393"/>
                  <a:pt x="561316" y="46960"/>
                  <a:pt x="571647" y="46960"/>
                </a:cubicBezTo>
                <a:cubicBezTo>
                  <a:pt x="584698" y="46960"/>
                  <a:pt x="595375" y="50260"/>
                  <a:pt x="603673" y="56859"/>
                </a:cubicBezTo>
                <a:cubicBezTo>
                  <a:pt x="611971" y="63462"/>
                  <a:pt x="617285" y="72835"/>
                  <a:pt x="619624" y="84982"/>
                </a:cubicBezTo>
                <a:lnTo>
                  <a:pt x="599822" y="88035"/>
                </a:lnTo>
                <a:cubicBezTo>
                  <a:pt x="597938" y="79967"/>
                  <a:pt x="594602" y="73894"/>
                  <a:pt x="589810" y="69819"/>
                </a:cubicBezTo>
                <a:cubicBezTo>
                  <a:pt x="585018" y="65744"/>
                  <a:pt x="579230" y="63709"/>
                  <a:pt x="572440" y="63709"/>
                </a:cubicBezTo>
                <a:cubicBezTo>
                  <a:pt x="562180" y="63709"/>
                  <a:pt x="553842" y="67389"/>
                  <a:pt x="547430" y="74739"/>
                </a:cubicBezTo>
                <a:cubicBezTo>
                  <a:pt x="541023" y="82095"/>
                  <a:pt x="537814" y="93733"/>
                  <a:pt x="537814" y="109649"/>
                </a:cubicBezTo>
                <a:cubicBezTo>
                  <a:pt x="537814" y="125792"/>
                  <a:pt x="540903" y="137524"/>
                  <a:pt x="547092" y="144840"/>
                </a:cubicBezTo>
                <a:cubicBezTo>
                  <a:pt x="553281" y="152159"/>
                  <a:pt x="561352" y="155816"/>
                  <a:pt x="571309" y="155816"/>
                </a:cubicBezTo>
                <a:cubicBezTo>
                  <a:pt x="579304" y="155816"/>
                  <a:pt x="585984" y="153364"/>
                  <a:pt x="591336" y="148460"/>
                </a:cubicBezTo>
                <a:cubicBezTo>
                  <a:pt x="596693" y="143561"/>
                  <a:pt x="600088" y="136016"/>
                  <a:pt x="601525" y="125831"/>
                </a:cubicBezTo>
                <a:close/>
                <a:moveTo>
                  <a:pt x="627999" y="49677"/>
                </a:moveTo>
                <a:lnTo>
                  <a:pt x="725652" y="49677"/>
                </a:lnTo>
                <a:lnTo>
                  <a:pt x="725652" y="66535"/>
                </a:lnTo>
                <a:lnTo>
                  <a:pt x="686956" y="66535"/>
                </a:lnTo>
                <a:lnTo>
                  <a:pt x="686956" y="169849"/>
                </a:lnTo>
                <a:lnTo>
                  <a:pt x="666702" y="169849"/>
                </a:lnTo>
                <a:lnTo>
                  <a:pt x="666702" y="66535"/>
                </a:lnTo>
                <a:lnTo>
                  <a:pt x="627999" y="66535"/>
                </a:lnTo>
                <a:close/>
                <a:moveTo>
                  <a:pt x="744775" y="49677"/>
                </a:moveTo>
                <a:lnTo>
                  <a:pt x="765143" y="49677"/>
                </a:lnTo>
                <a:lnTo>
                  <a:pt x="765143" y="96636"/>
                </a:lnTo>
                <a:lnTo>
                  <a:pt x="790941" y="96636"/>
                </a:lnTo>
                <a:cubicBezTo>
                  <a:pt x="807769" y="96636"/>
                  <a:pt x="820725" y="99897"/>
                  <a:pt x="829814" y="106423"/>
                </a:cubicBezTo>
                <a:cubicBezTo>
                  <a:pt x="838904" y="112950"/>
                  <a:pt x="843448" y="121943"/>
                  <a:pt x="843448" y="133413"/>
                </a:cubicBezTo>
                <a:cubicBezTo>
                  <a:pt x="843448" y="143446"/>
                  <a:pt x="839660" y="152025"/>
                  <a:pt x="832075" y="159152"/>
                </a:cubicBezTo>
                <a:cubicBezTo>
                  <a:pt x="824493" y="166281"/>
                  <a:pt x="812368" y="169849"/>
                  <a:pt x="795697" y="169849"/>
                </a:cubicBezTo>
                <a:lnTo>
                  <a:pt x="744775" y="169849"/>
                </a:lnTo>
                <a:close/>
                <a:moveTo>
                  <a:pt x="765143" y="153101"/>
                </a:moveTo>
                <a:lnTo>
                  <a:pt x="786528" y="153101"/>
                </a:lnTo>
                <a:cubicBezTo>
                  <a:pt x="799431" y="153101"/>
                  <a:pt x="808632" y="151517"/>
                  <a:pt x="814144" y="148349"/>
                </a:cubicBezTo>
                <a:cubicBezTo>
                  <a:pt x="819648" y="145177"/>
                  <a:pt x="822402" y="140238"/>
                  <a:pt x="822402" y="133524"/>
                </a:cubicBezTo>
                <a:cubicBezTo>
                  <a:pt x="822402" y="128322"/>
                  <a:pt x="820365" y="123683"/>
                  <a:pt x="816289" y="119607"/>
                </a:cubicBezTo>
                <a:cubicBezTo>
                  <a:pt x="812213" y="115536"/>
                  <a:pt x="803203" y="113497"/>
                  <a:pt x="789246" y="113497"/>
                </a:cubicBezTo>
                <a:lnTo>
                  <a:pt x="765143" y="113497"/>
                </a:lnTo>
                <a:close/>
                <a:moveTo>
                  <a:pt x="871171" y="169849"/>
                </a:moveTo>
                <a:lnTo>
                  <a:pt x="871171" y="146653"/>
                </a:lnTo>
                <a:lnTo>
                  <a:pt x="894366" y="146653"/>
                </a:lnTo>
                <a:lnTo>
                  <a:pt x="894366" y="169849"/>
                </a:lnTo>
                <a:cubicBezTo>
                  <a:pt x="894366" y="178372"/>
                  <a:pt x="892861" y="185256"/>
                  <a:pt x="889841" y="190498"/>
                </a:cubicBezTo>
                <a:cubicBezTo>
                  <a:pt x="886823" y="195743"/>
                  <a:pt x="882035" y="199796"/>
                  <a:pt x="875470" y="202662"/>
                </a:cubicBezTo>
                <a:lnTo>
                  <a:pt x="869814" y="193951"/>
                </a:lnTo>
                <a:cubicBezTo>
                  <a:pt x="874112" y="192065"/>
                  <a:pt x="877281" y="189292"/>
                  <a:pt x="879322" y="185634"/>
                </a:cubicBezTo>
                <a:cubicBezTo>
                  <a:pt x="881356" y="181977"/>
                  <a:pt x="882486" y="176714"/>
                  <a:pt x="882713" y="16984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242541" y="2920112"/>
            <a:ext cx="1220141" cy="218618"/>
          </a:xfrm>
          <a:custGeom>
            <a:avLst/>
            <a:gdLst/>
            <a:ahLst/>
            <a:cxnLst/>
            <a:rect l="l" t="t" r="r" b="b"/>
            <a:pathLst>
              <a:path w="1220141" h="218618">
                <a:moveTo>
                  <a:pt x="0" y="169849"/>
                </a:moveTo>
                <a:lnTo>
                  <a:pt x="0" y="3963"/>
                </a:lnTo>
                <a:lnTo>
                  <a:pt x="62575" y="3963"/>
                </a:lnTo>
                <a:cubicBezTo>
                  <a:pt x="73587" y="3963"/>
                  <a:pt x="82001" y="4489"/>
                  <a:pt x="87807" y="5548"/>
                </a:cubicBezTo>
                <a:cubicBezTo>
                  <a:pt x="95954" y="6905"/>
                  <a:pt x="102783" y="9487"/>
                  <a:pt x="108291" y="13295"/>
                </a:cubicBezTo>
                <a:cubicBezTo>
                  <a:pt x="113795" y="17104"/>
                  <a:pt x="118231" y="22439"/>
                  <a:pt x="121587" y="29308"/>
                </a:cubicBezTo>
                <a:cubicBezTo>
                  <a:pt x="124945" y="36173"/>
                  <a:pt x="126622" y="43716"/>
                  <a:pt x="126622" y="51941"/>
                </a:cubicBezTo>
                <a:cubicBezTo>
                  <a:pt x="126622" y="66046"/>
                  <a:pt x="122134" y="77984"/>
                  <a:pt x="113156" y="87754"/>
                </a:cubicBezTo>
                <a:cubicBezTo>
                  <a:pt x="104176" y="97520"/>
                  <a:pt x="87959" y="102406"/>
                  <a:pt x="64498" y="102406"/>
                </a:cubicBezTo>
                <a:lnTo>
                  <a:pt x="21953" y="102406"/>
                </a:lnTo>
                <a:lnTo>
                  <a:pt x="21953" y="169849"/>
                </a:lnTo>
                <a:close/>
                <a:moveTo>
                  <a:pt x="21953" y="82829"/>
                </a:moveTo>
                <a:lnTo>
                  <a:pt x="64835" y="82829"/>
                </a:lnTo>
                <a:cubicBezTo>
                  <a:pt x="79020" y="82829"/>
                  <a:pt x="89093" y="80190"/>
                  <a:pt x="95054" y="74909"/>
                </a:cubicBezTo>
                <a:cubicBezTo>
                  <a:pt x="101009" y="69631"/>
                  <a:pt x="103989" y="62198"/>
                  <a:pt x="103989" y="52618"/>
                </a:cubicBezTo>
                <a:cubicBezTo>
                  <a:pt x="103989" y="45681"/>
                  <a:pt x="102236" y="39737"/>
                  <a:pt x="98731" y="34798"/>
                </a:cubicBezTo>
                <a:cubicBezTo>
                  <a:pt x="95224" y="29859"/>
                  <a:pt x="90601" y="26594"/>
                  <a:pt x="84866" y="25010"/>
                </a:cubicBezTo>
                <a:cubicBezTo>
                  <a:pt x="81169" y="24031"/>
                  <a:pt x="74344" y="23540"/>
                  <a:pt x="64386" y="23540"/>
                </a:cubicBezTo>
                <a:lnTo>
                  <a:pt x="21953" y="23540"/>
                </a:lnTo>
                <a:close/>
                <a:moveTo>
                  <a:pt x="224961" y="131151"/>
                </a:moveTo>
                <a:lnTo>
                  <a:pt x="246006" y="133751"/>
                </a:lnTo>
                <a:cubicBezTo>
                  <a:pt x="242686" y="146045"/>
                  <a:pt x="236542" y="155589"/>
                  <a:pt x="227563" y="162378"/>
                </a:cubicBezTo>
                <a:cubicBezTo>
                  <a:pt x="218584" y="169164"/>
                  <a:pt x="207119" y="172562"/>
                  <a:pt x="193165" y="172562"/>
                </a:cubicBezTo>
                <a:cubicBezTo>
                  <a:pt x="175590" y="172562"/>
                  <a:pt x="161650" y="167148"/>
                  <a:pt x="151352" y="156323"/>
                </a:cubicBezTo>
                <a:cubicBezTo>
                  <a:pt x="141055" y="145497"/>
                  <a:pt x="135904" y="130317"/>
                  <a:pt x="135904" y="110779"/>
                </a:cubicBezTo>
                <a:cubicBezTo>
                  <a:pt x="135904" y="90566"/>
                  <a:pt x="141109" y="74873"/>
                  <a:pt x="151524" y="63705"/>
                </a:cubicBezTo>
                <a:cubicBezTo>
                  <a:pt x="161935" y="52542"/>
                  <a:pt x="175435" y="46960"/>
                  <a:pt x="192031" y="46960"/>
                </a:cubicBezTo>
                <a:cubicBezTo>
                  <a:pt x="208098" y="46960"/>
                  <a:pt x="221227" y="52431"/>
                  <a:pt x="231411" y="63368"/>
                </a:cubicBezTo>
                <a:cubicBezTo>
                  <a:pt x="241593" y="74307"/>
                  <a:pt x="246687" y="89697"/>
                  <a:pt x="246687" y="109534"/>
                </a:cubicBezTo>
                <a:cubicBezTo>
                  <a:pt x="246687" y="110740"/>
                  <a:pt x="246647" y="112555"/>
                  <a:pt x="246575" y="114967"/>
                </a:cubicBezTo>
                <a:lnTo>
                  <a:pt x="156953" y="114967"/>
                </a:lnTo>
                <a:cubicBezTo>
                  <a:pt x="157705" y="128171"/>
                  <a:pt x="161442" y="138280"/>
                  <a:pt x="168156" y="145293"/>
                </a:cubicBezTo>
                <a:cubicBezTo>
                  <a:pt x="174870" y="152306"/>
                  <a:pt x="183244" y="155816"/>
                  <a:pt x="193277" y="155816"/>
                </a:cubicBezTo>
                <a:cubicBezTo>
                  <a:pt x="200743" y="155816"/>
                  <a:pt x="207119" y="153854"/>
                  <a:pt x="212403" y="149933"/>
                </a:cubicBezTo>
                <a:cubicBezTo>
                  <a:pt x="217682" y="146013"/>
                  <a:pt x="221868" y="139752"/>
                  <a:pt x="224961" y="131151"/>
                </a:cubicBezTo>
                <a:close/>
                <a:moveTo>
                  <a:pt x="158083" y="98219"/>
                </a:moveTo>
                <a:lnTo>
                  <a:pt x="225187" y="98219"/>
                </a:lnTo>
                <a:cubicBezTo>
                  <a:pt x="224281" y="88114"/>
                  <a:pt x="221717" y="80529"/>
                  <a:pt x="217491" y="75474"/>
                </a:cubicBezTo>
                <a:cubicBezTo>
                  <a:pt x="211004" y="67630"/>
                  <a:pt x="202593" y="63709"/>
                  <a:pt x="192258" y="63709"/>
                </a:cubicBezTo>
                <a:cubicBezTo>
                  <a:pt x="182901" y="63709"/>
                  <a:pt x="175039" y="66841"/>
                  <a:pt x="168667" y="73102"/>
                </a:cubicBezTo>
                <a:cubicBezTo>
                  <a:pt x="162295" y="79362"/>
                  <a:pt x="158767" y="87737"/>
                  <a:pt x="158083" y="98219"/>
                </a:cubicBezTo>
                <a:close/>
                <a:moveTo>
                  <a:pt x="349999" y="125831"/>
                </a:moveTo>
                <a:lnTo>
                  <a:pt x="370025" y="128434"/>
                </a:lnTo>
                <a:cubicBezTo>
                  <a:pt x="367841" y="142236"/>
                  <a:pt x="362239" y="153044"/>
                  <a:pt x="353225" y="160848"/>
                </a:cubicBezTo>
                <a:cubicBezTo>
                  <a:pt x="344207" y="168657"/>
                  <a:pt x="333137" y="172562"/>
                  <a:pt x="320008" y="172562"/>
                </a:cubicBezTo>
                <a:cubicBezTo>
                  <a:pt x="303566" y="172562"/>
                  <a:pt x="290347" y="167188"/>
                  <a:pt x="280353" y="156435"/>
                </a:cubicBezTo>
                <a:cubicBezTo>
                  <a:pt x="270356" y="145689"/>
                  <a:pt x="265356" y="130280"/>
                  <a:pt x="265356" y="110214"/>
                </a:cubicBezTo>
                <a:cubicBezTo>
                  <a:pt x="265356" y="97240"/>
                  <a:pt x="267505" y="85889"/>
                  <a:pt x="271804" y="76155"/>
                </a:cubicBezTo>
                <a:cubicBezTo>
                  <a:pt x="276101" y="66423"/>
                  <a:pt x="282651" y="59127"/>
                  <a:pt x="291438" y="54256"/>
                </a:cubicBezTo>
                <a:cubicBezTo>
                  <a:pt x="300225" y="49393"/>
                  <a:pt x="309791" y="46960"/>
                  <a:pt x="320126" y="46960"/>
                </a:cubicBezTo>
                <a:cubicBezTo>
                  <a:pt x="333172" y="46960"/>
                  <a:pt x="343851" y="50260"/>
                  <a:pt x="352149" y="56859"/>
                </a:cubicBezTo>
                <a:cubicBezTo>
                  <a:pt x="360446" y="63462"/>
                  <a:pt x="365759" y="72835"/>
                  <a:pt x="368100" y="84982"/>
                </a:cubicBezTo>
                <a:lnTo>
                  <a:pt x="348295" y="88035"/>
                </a:lnTo>
                <a:cubicBezTo>
                  <a:pt x="346413" y="79967"/>
                  <a:pt x="343076" y="73894"/>
                  <a:pt x="338284" y="69819"/>
                </a:cubicBezTo>
                <a:cubicBezTo>
                  <a:pt x="333492" y="65744"/>
                  <a:pt x="327704" y="63709"/>
                  <a:pt x="320915" y="63709"/>
                </a:cubicBezTo>
                <a:cubicBezTo>
                  <a:pt x="310658" y="63709"/>
                  <a:pt x="302317" y="67389"/>
                  <a:pt x="295906" y="74739"/>
                </a:cubicBezTo>
                <a:cubicBezTo>
                  <a:pt x="289497" y="82095"/>
                  <a:pt x="286291" y="93733"/>
                  <a:pt x="286291" y="109649"/>
                </a:cubicBezTo>
                <a:cubicBezTo>
                  <a:pt x="286291" y="125792"/>
                  <a:pt x="289379" y="137524"/>
                  <a:pt x="295567" y="144840"/>
                </a:cubicBezTo>
                <a:cubicBezTo>
                  <a:pt x="301756" y="152159"/>
                  <a:pt x="309826" y="155816"/>
                  <a:pt x="319784" y="155816"/>
                </a:cubicBezTo>
                <a:cubicBezTo>
                  <a:pt x="327780" y="155816"/>
                  <a:pt x="334457" y="153364"/>
                  <a:pt x="339811" y="148460"/>
                </a:cubicBezTo>
                <a:cubicBezTo>
                  <a:pt x="345168" y="143561"/>
                  <a:pt x="348562" y="136016"/>
                  <a:pt x="349999" y="125831"/>
                </a:cubicBezTo>
                <a:close/>
                <a:moveTo>
                  <a:pt x="387565" y="49677"/>
                </a:moveTo>
                <a:lnTo>
                  <a:pt x="482389" y="49677"/>
                </a:lnTo>
                <a:lnTo>
                  <a:pt x="482389" y="169849"/>
                </a:lnTo>
                <a:lnTo>
                  <a:pt x="462024" y="169849"/>
                </a:lnTo>
                <a:lnTo>
                  <a:pt x="462024" y="66535"/>
                </a:lnTo>
                <a:lnTo>
                  <a:pt x="407934" y="66535"/>
                </a:lnTo>
                <a:lnTo>
                  <a:pt x="407934" y="169849"/>
                </a:lnTo>
                <a:lnTo>
                  <a:pt x="387565" y="169849"/>
                </a:lnTo>
                <a:close/>
                <a:moveTo>
                  <a:pt x="512040" y="216130"/>
                </a:moveTo>
                <a:lnTo>
                  <a:pt x="509778" y="197007"/>
                </a:lnTo>
                <a:cubicBezTo>
                  <a:pt x="514224" y="198213"/>
                  <a:pt x="518112" y="198815"/>
                  <a:pt x="521431" y="198815"/>
                </a:cubicBezTo>
                <a:cubicBezTo>
                  <a:pt x="525956" y="198815"/>
                  <a:pt x="529574" y="198058"/>
                  <a:pt x="532292" y="196553"/>
                </a:cubicBezTo>
                <a:cubicBezTo>
                  <a:pt x="535007" y="195045"/>
                  <a:pt x="537231" y="192932"/>
                  <a:pt x="538970" y="190214"/>
                </a:cubicBezTo>
                <a:cubicBezTo>
                  <a:pt x="540255" y="188180"/>
                  <a:pt x="542329" y="183125"/>
                  <a:pt x="545195" y="175054"/>
                </a:cubicBezTo>
                <a:cubicBezTo>
                  <a:pt x="545569" y="173924"/>
                  <a:pt x="546177" y="172260"/>
                  <a:pt x="547005" y="170076"/>
                </a:cubicBezTo>
                <a:lnTo>
                  <a:pt x="501405" y="49677"/>
                </a:lnTo>
                <a:lnTo>
                  <a:pt x="523354" y="49677"/>
                </a:lnTo>
                <a:lnTo>
                  <a:pt x="548362" y="119268"/>
                </a:lnTo>
                <a:cubicBezTo>
                  <a:pt x="551602" y="128092"/>
                  <a:pt x="554512" y="137373"/>
                  <a:pt x="557075" y="147104"/>
                </a:cubicBezTo>
                <a:cubicBezTo>
                  <a:pt x="559414" y="137751"/>
                  <a:pt x="562204" y="128622"/>
                  <a:pt x="565448" y="119719"/>
                </a:cubicBezTo>
                <a:lnTo>
                  <a:pt x="591135" y="49677"/>
                </a:lnTo>
                <a:lnTo>
                  <a:pt x="611500" y="49677"/>
                </a:lnTo>
                <a:lnTo>
                  <a:pt x="565787" y="171883"/>
                </a:lnTo>
                <a:cubicBezTo>
                  <a:pt x="560883" y="185087"/>
                  <a:pt x="557075" y="194178"/>
                  <a:pt x="554357" y="199156"/>
                </a:cubicBezTo>
                <a:cubicBezTo>
                  <a:pt x="550735" y="205869"/>
                  <a:pt x="546589" y="210791"/>
                  <a:pt x="541911" y="213924"/>
                </a:cubicBezTo>
                <a:cubicBezTo>
                  <a:pt x="537235" y="217055"/>
                  <a:pt x="531655" y="218618"/>
                  <a:pt x="525164" y="218618"/>
                </a:cubicBezTo>
                <a:cubicBezTo>
                  <a:pt x="521241" y="218618"/>
                  <a:pt x="516867" y="217789"/>
                  <a:pt x="512040" y="216130"/>
                </a:cubicBezTo>
                <a:close/>
                <a:moveTo>
                  <a:pt x="716854" y="0"/>
                </a:moveTo>
                <a:lnTo>
                  <a:pt x="734843" y="227"/>
                </a:lnTo>
                <a:cubicBezTo>
                  <a:pt x="734015" y="8298"/>
                  <a:pt x="732222" y="13922"/>
                  <a:pt x="729471" y="17087"/>
                </a:cubicBezTo>
                <a:cubicBezTo>
                  <a:pt x="726714" y="20254"/>
                  <a:pt x="723168" y="22292"/>
                  <a:pt x="718829" y="23195"/>
                </a:cubicBezTo>
                <a:cubicBezTo>
                  <a:pt x="714492" y="24102"/>
                  <a:pt x="705985" y="24557"/>
                  <a:pt x="693313" y="24557"/>
                </a:cubicBezTo>
                <a:cubicBezTo>
                  <a:pt x="676494" y="24557"/>
                  <a:pt x="665027" y="26180"/>
                  <a:pt x="658918" y="29423"/>
                </a:cubicBezTo>
                <a:cubicBezTo>
                  <a:pt x="652810" y="32663"/>
                  <a:pt x="648414" y="37855"/>
                  <a:pt x="645736" y="44982"/>
                </a:cubicBezTo>
                <a:cubicBezTo>
                  <a:pt x="643054" y="52110"/>
                  <a:pt x="641567" y="61298"/>
                  <a:pt x="641260" y="72533"/>
                </a:cubicBezTo>
                <a:cubicBezTo>
                  <a:pt x="646394" y="64916"/>
                  <a:pt x="652388" y="59202"/>
                  <a:pt x="659254" y="55390"/>
                </a:cubicBezTo>
                <a:cubicBezTo>
                  <a:pt x="666119" y="51581"/>
                  <a:pt x="673848" y="49677"/>
                  <a:pt x="682448" y="49677"/>
                </a:cubicBezTo>
                <a:cubicBezTo>
                  <a:pt x="698216" y="49677"/>
                  <a:pt x="711269" y="55091"/>
                  <a:pt x="721606" y="65913"/>
                </a:cubicBezTo>
                <a:cubicBezTo>
                  <a:pt x="731941" y="76738"/>
                  <a:pt x="737107" y="91394"/>
                  <a:pt x="737107" y="109876"/>
                </a:cubicBezTo>
                <a:cubicBezTo>
                  <a:pt x="737107" y="123905"/>
                  <a:pt x="734504" y="135411"/>
                  <a:pt x="729302" y="144388"/>
                </a:cubicBezTo>
                <a:cubicBezTo>
                  <a:pt x="724093" y="153367"/>
                  <a:pt x="717923" y="160308"/>
                  <a:pt x="710794" y="165208"/>
                </a:cubicBezTo>
                <a:cubicBezTo>
                  <a:pt x="703668" y="170111"/>
                  <a:pt x="693954" y="172562"/>
                  <a:pt x="681660" y="172562"/>
                </a:cubicBezTo>
                <a:cubicBezTo>
                  <a:pt x="667400" y="172562"/>
                  <a:pt x="656312" y="169301"/>
                  <a:pt x="648389" y="162775"/>
                </a:cubicBezTo>
                <a:cubicBezTo>
                  <a:pt x="640468" y="156252"/>
                  <a:pt x="634395" y="147895"/>
                  <a:pt x="630176" y="137711"/>
                </a:cubicBezTo>
                <a:cubicBezTo>
                  <a:pt x="625950" y="127527"/>
                  <a:pt x="623836" y="109796"/>
                  <a:pt x="623836" y="84529"/>
                </a:cubicBezTo>
                <a:cubicBezTo>
                  <a:pt x="623836" y="52770"/>
                  <a:pt x="629212" y="31381"/>
                  <a:pt x="639961" y="20365"/>
                </a:cubicBezTo>
                <a:cubicBezTo>
                  <a:pt x="650711" y="9353"/>
                  <a:pt x="667249" y="3849"/>
                  <a:pt x="689584" y="3849"/>
                </a:cubicBezTo>
                <a:cubicBezTo>
                  <a:pt x="703461" y="3849"/>
                  <a:pt x="711345" y="3618"/>
                  <a:pt x="713229" y="3168"/>
                </a:cubicBezTo>
                <a:cubicBezTo>
                  <a:pt x="715115" y="2719"/>
                  <a:pt x="716324" y="1660"/>
                  <a:pt x="716854" y="0"/>
                </a:cubicBezTo>
                <a:close/>
                <a:moveTo>
                  <a:pt x="715831" y="109311"/>
                </a:moveTo>
                <a:cubicBezTo>
                  <a:pt x="715831" y="96786"/>
                  <a:pt x="712872" y="86526"/>
                  <a:pt x="706950" y="78528"/>
                </a:cubicBezTo>
                <a:cubicBezTo>
                  <a:pt x="701028" y="70532"/>
                  <a:pt x="692673" y="66535"/>
                  <a:pt x="681887" y="66535"/>
                </a:cubicBezTo>
                <a:cubicBezTo>
                  <a:pt x="670643" y="66535"/>
                  <a:pt x="661972" y="70762"/>
                  <a:pt x="655862" y="79207"/>
                </a:cubicBezTo>
                <a:cubicBezTo>
                  <a:pt x="649749" y="87657"/>
                  <a:pt x="646693" y="98935"/>
                  <a:pt x="646693" y="113044"/>
                </a:cubicBezTo>
                <a:cubicBezTo>
                  <a:pt x="646693" y="126997"/>
                  <a:pt x="650069" y="137671"/>
                  <a:pt x="656819" y="145062"/>
                </a:cubicBezTo>
                <a:cubicBezTo>
                  <a:pt x="663569" y="152457"/>
                  <a:pt x="671889" y="156154"/>
                  <a:pt x="681771" y="156154"/>
                </a:cubicBezTo>
                <a:cubicBezTo>
                  <a:pt x="691884" y="156154"/>
                  <a:pt x="700088" y="151870"/>
                  <a:pt x="706385" y="143309"/>
                </a:cubicBezTo>
                <a:cubicBezTo>
                  <a:pt x="712682" y="134748"/>
                  <a:pt x="715831" y="123416"/>
                  <a:pt x="715831" y="109311"/>
                </a:cubicBezTo>
                <a:close/>
                <a:moveTo>
                  <a:pt x="761310" y="49677"/>
                </a:moveTo>
                <a:lnTo>
                  <a:pt x="855907" y="49677"/>
                </a:lnTo>
                <a:lnTo>
                  <a:pt x="855907" y="169849"/>
                </a:lnTo>
                <a:lnTo>
                  <a:pt x="835649" y="169849"/>
                </a:lnTo>
                <a:lnTo>
                  <a:pt x="835649" y="66535"/>
                </a:lnTo>
                <a:lnTo>
                  <a:pt x="781676" y="66535"/>
                </a:lnTo>
                <a:lnTo>
                  <a:pt x="781676" y="126397"/>
                </a:lnTo>
                <a:cubicBezTo>
                  <a:pt x="781676" y="140354"/>
                  <a:pt x="781225" y="149555"/>
                  <a:pt x="780318" y="154005"/>
                </a:cubicBezTo>
                <a:cubicBezTo>
                  <a:pt x="779414" y="158454"/>
                  <a:pt x="776924" y="162339"/>
                  <a:pt x="772848" y="165657"/>
                </a:cubicBezTo>
                <a:cubicBezTo>
                  <a:pt x="768772" y="168977"/>
                  <a:pt x="762889" y="170637"/>
                  <a:pt x="755202" y="170637"/>
                </a:cubicBezTo>
                <a:cubicBezTo>
                  <a:pt x="750445" y="170637"/>
                  <a:pt x="744977" y="170338"/>
                  <a:pt x="738788" y="169737"/>
                </a:cubicBezTo>
                <a:lnTo>
                  <a:pt x="738788" y="152763"/>
                </a:lnTo>
                <a:lnTo>
                  <a:pt x="747728" y="152763"/>
                </a:lnTo>
                <a:cubicBezTo>
                  <a:pt x="751954" y="152763"/>
                  <a:pt x="754970" y="152328"/>
                  <a:pt x="756785" y="151460"/>
                </a:cubicBezTo>
                <a:cubicBezTo>
                  <a:pt x="758592" y="150591"/>
                  <a:pt x="759797" y="149217"/>
                  <a:pt x="760403" y="147330"/>
                </a:cubicBezTo>
                <a:cubicBezTo>
                  <a:pt x="761007" y="145444"/>
                  <a:pt x="761310" y="139295"/>
                  <a:pt x="761310" y="128884"/>
                </a:cubicBezTo>
                <a:close/>
                <a:moveTo>
                  <a:pt x="886573" y="49677"/>
                </a:moveTo>
                <a:lnTo>
                  <a:pt x="906941" y="49677"/>
                </a:lnTo>
                <a:lnTo>
                  <a:pt x="906941" y="141333"/>
                </a:lnTo>
                <a:lnTo>
                  <a:pt x="963406" y="49677"/>
                </a:lnTo>
                <a:lnTo>
                  <a:pt x="985356" y="49677"/>
                </a:lnTo>
                <a:lnTo>
                  <a:pt x="985356" y="169849"/>
                </a:lnTo>
                <a:lnTo>
                  <a:pt x="964991" y="169849"/>
                </a:lnTo>
                <a:lnTo>
                  <a:pt x="964991" y="78758"/>
                </a:lnTo>
                <a:lnTo>
                  <a:pt x="908525" y="169849"/>
                </a:lnTo>
                <a:lnTo>
                  <a:pt x="886573" y="169849"/>
                </a:lnTo>
                <a:close/>
                <a:moveTo>
                  <a:pt x="1015910" y="49677"/>
                </a:moveTo>
                <a:lnTo>
                  <a:pt x="1036277" y="49677"/>
                </a:lnTo>
                <a:lnTo>
                  <a:pt x="1036277" y="101617"/>
                </a:lnTo>
                <a:cubicBezTo>
                  <a:pt x="1042765" y="101617"/>
                  <a:pt x="1047312" y="100372"/>
                  <a:pt x="1049915" y="97881"/>
                </a:cubicBezTo>
                <a:cubicBezTo>
                  <a:pt x="1052517" y="95390"/>
                  <a:pt x="1056345" y="88147"/>
                  <a:pt x="1061398" y="76155"/>
                </a:cubicBezTo>
                <a:cubicBezTo>
                  <a:pt x="1065395" y="66651"/>
                  <a:pt x="1068638" y="60391"/>
                  <a:pt x="1071129" y="57369"/>
                </a:cubicBezTo>
                <a:cubicBezTo>
                  <a:pt x="1073617" y="54353"/>
                  <a:pt x="1076486" y="52319"/>
                  <a:pt x="1079729" y="51261"/>
                </a:cubicBezTo>
                <a:cubicBezTo>
                  <a:pt x="1082971" y="50205"/>
                  <a:pt x="1088176" y="49677"/>
                  <a:pt x="1095343" y="49677"/>
                </a:cubicBezTo>
                <a:lnTo>
                  <a:pt x="1099419" y="49677"/>
                </a:lnTo>
                <a:lnTo>
                  <a:pt x="1099419" y="66535"/>
                </a:lnTo>
                <a:lnTo>
                  <a:pt x="1093763" y="66423"/>
                </a:lnTo>
                <a:cubicBezTo>
                  <a:pt x="1088406" y="66423"/>
                  <a:pt x="1084972" y="67212"/>
                  <a:pt x="1083459" y="68796"/>
                </a:cubicBezTo>
                <a:cubicBezTo>
                  <a:pt x="1081875" y="70459"/>
                  <a:pt x="1079464" y="75402"/>
                  <a:pt x="1076221" y="83624"/>
                </a:cubicBezTo>
                <a:cubicBezTo>
                  <a:pt x="1073124" y="91469"/>
                  <a:pt x="1070299" y="96898"/>
                  <a:pt x="1067734" y="99914"/>
                </a:cubicBezTo>
                <a:cubicBezTo>
                  <a:pt x="1065171" y="102934"/>
                  <a:pt x="1061208" y="105689"/>
                  <a:pt x="1055855" y="108177"/>
                </a:cubicBezTo>
                <a:cubicBezTo>
                  <a:pt x="1064602" y="110517"/>
                  <a:pt x="1073203" y="118664"/>
                  <a:pt x="1081652" y="132621"/>
                </a:cubicBezTo>
                <a:lnTo>
                  <a:pt x="1103943" y="169849"/>
                </a:lnTo>
                <a:lnTo>
                  <a:pt x="1081537" y="169849"/>
                </a:lnTo>
                <a:lnTo>
                  <a:pt x="1059815" y="132621"/>
                </a:lnTo>
                <a:cubicBezTo>
                  <a:pt x="1055362" y="125151"/>
                  <a:pt x="1051480" y="120229"/>
                  <a:pt x="1048161" y="117849"/>
                </a:cubicBezTo>
                <a:cubicBezTo>
                  <a:pt x="1044839" y="115475"/>
                  <a:pt x="1040879" y="114290"/>
                  <a:pt x="1036277" y="114290"/>
                </a:cubicBezTo>
                <a:lnTo>
                  <a:pt x="1036277" y="169849"/>
                </a:lnTo>
                <a:lnTo>
                  <a:pt x="1015910" y="169849"/>
                </a:lnTo>
                <a:close/>
                <a:moveTo>
                  <a:pt x="1120677" y="216130"/>
                </a:moveTo>
                <a:lnTo>
                  <a:pt x="1118416" y="197007"/>
                </a:lnTo>
                <a:cubicBezTo>
                  <a:pt x="1122865" y="198213"/>
                  <a:pt x="1126750" y="198815"/>
                  <a:pt x="1130069" y="198815"/>
                </a:cubicBezTo>
                <a:cubicBezTo>
                  <a:pt x="1134593" y="198815"/>
                  <a:pt x="1138215" y="198058"/>
                  <a:pt x="1140933" y="196553"/>
                </a:cubicBezTo>
                <a:cubicBezTo>
                  <a:pt x="1143648" y="195045"/>
                  <a:pt x="1145872" y="192932"/>
                  <a:pt x="1147609" y="190214"/>
                </a:cubicBezTo>
                <a:cubicBezTo>
                  <a:pt x="1148894" y="188180"/>
                  <a:pt x="1150967" y="183125"/>
                  <a:pt x="1153833" y="175054"/>
                </a:cubicBezTo>
                <a:cubicBezTo>
                  <a:pt x="1154210" y="173924"/>
                  <a:pt x="1154816" y="172260"/>
                  <a:pt x="1155644" y="170076"/>
                </a:cubicBezTo>
                <a:lnTo>
                  <a:pt x="1110042" y="49677"/>
                </a:lnTo>
                <a:lnTo>
                  <a:pt x="1131991" y="49677"/>
                </a:lnTo>
                <a:lnTo>
                  <a:pt x="1157001" y="119268"/>
                </a:lnTo>
                <a:cubicBezTo>
                  <a:pt x="1160244" y="128092"/>
                  <a:pt x="1163150" y="137373"/>
                  <a:pt x="1165712" y="147104"/>
                </a:cubicBezTo>
                <a:cubicBezTo>
                  <a:pt x="1168053" y="137751"/>
                  <a:pt x="1170845" y="128622"/>
                  <a:pt x="1174087" y="119719"/>
                </a:cubicBezTo>
                <a:lnTo>
                  <a:pt x="1199772" y="49677"/>
                </a:lnTo>
                <a:lnTo>
                  <a:pt x="1220141" y="49677"/>
                </a:lnTo>
                <a:lnTo>
                  <a:pt x="1174424" y="171883"/>
                </a:lnTo>
                <a:cubicBezTo>
                  <a:pt x="1169522" y="185087"/>
                  <a:pt x="1165712" y="194178"/>
                  <a:pt x="1162995" y="199156"/>
                </a:cubicBezTo>
                <a:cubicBezTo>
                  <a:pt x="1159376" y="205869"/>
                  <a:pt x="1155230" y="210791"/>
                  <a:pt x="1150552" y="213924"/>
                </a:cubicBezTo>
                <a:cubicBezTo>
                  <a:pt x="1145876" y="217055"/>
                  <a:pt x="1140293" y="218618"/>
                  <a:pt x="1133806" y="218618"/>
                </a:cubicBezTo>
                <a:cubicBezTo>
                  <a:pt x="1129882" y="218618"/>
                  <a:pt x="1125504" y="217789"/>
                  <a:pt x="1120677" y="21613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716025" y="2924075"/>
            <a:ext cx="899956" cy="214654"/>
          </a:xfrm>
          <a:custGeom>
            <a:avLst/>
            <a:gdLst/>
            <a:ahLst/>
            <a:cxnLst/>
            <a:rect l="l" t="t" r="r" b="b"/>
            <a:pathLst>
              <a:path w="899956" h="214654">
                <a:moveTo>
                  <a:pt x="0" y="0"/>
                </a:moveTo>
                <a:lnTo>
                  <a:pt x="107611" y="0"/>
                </a:lnTo>
                <a:lnTo>
                  <a:pt x="107611" y="19577"/>
                </a:lnTo>
                <a:lnTo>
                  <a:pt x="21952" y="19577"/>
                </a:lnTo>
                <a:lnTo>
                  <a:pt x="21952" y="70723"/>
                </a:lnTo>
                <a:lnTo>
                  <a:pt x="61556" y="70723"/>
                </a:lnTo>
                <a:cubicBezTo>
                  <a:pt x="76194" y="70723"/>
                  <a:pt x="87830" y="72116"/>
                  <a:pt x="96466" y="74910"/>
                </a:cubicBezTo>
                <a:cubicBezTo>
                  <a:pt x="105102" y="77700"/>
                  <a:pt x="112021" y="82963"/>
                  <a:pt x="117230" y="90692"/>
                </a:cubicBezTo>
                <a:cubicBezTo>
                  <a:pt x="122436" y="98425"/>
                  <a:pt x="125038" y="107421"/>
                  <a:pt x="125038" y="117681"/>
                </a:cubicBezTo>
                <a:cubicBezTo>
                  <a:pt x="125038" y="126054"/>
                  <a:pt x="123170" y="133881"/>
                  <a:pt x="119437" y="141157"/>
                </a:cubicBezTo>
                <a:cubicBezTo>
                  <a:pt x="115699" y="148439"/>
                  <a:pt x="110139" y="154379"/>
                  <a:pt x="102747" y="158981"/>
                </a:cubicBezTo>
                <a:cubicBezTo>
                  <a:pt x="95353" y="163585"/>
                  <a:pt x="82753" y="165886"/>
                  <a:pt x="64951" y="165886"/>
                </a:cubicBezTo>
                <a:lnTo>
                  <a:pt x="0" y="165886"/>
                </a:lnTo>
                <a:close/>
                <a:moveTo>
                  <a:pt x="21952" y="147217"/>
                </a:moveTo>
                <a:lnTo>
                  <a:pt x="65858" y="147217"/>
                </a:lnTo>
                <a:cubicBezTo>
                  <a:pt x="77703" y="147217"/>
                  <a:pt x="86583" y="144800"/>
                  <a:pt x="92506" y="139972"/>
                </a:cubicBezTo>
                <a:cubicBezTo>
                  <a:pt x="98424" y="135145"/>
                  <a:pt x="101387" y="127905"/>
                  <a:pt x="101387" y="118246"/>
                </a:cubicBezTo>
                <a:cubicBezTo>
                  <a:pt x="101387" y="111381"/>
                  <a:pt x="99691" y="105650"/>
                  <a:pt x="96297" y="101045"/>
                </a:cubicBezTo>
                <a:cubicBezTo>
                  <a:pt x="92902" y="96448"/>
                  <a:pt x="88185" y="93389"/>
                  <a:pt x="82151" y="91884"/>
                </a:cubicBezTo>
                <a:cubicBezTo>
                  <a:pt x="76115" y="90375"/>
                  <a:pt x="65818" y="89619"/>
                  <a:pt x="51260" y="89619"/>
                </a:cubicBezTo>
                <a:lnTo>
                  <a:pt x="21952" y="89619"/>
                </a:lnTo>
                <a:close/>
                <a:moveTo>
                  <a:pt x="144079" y="212167"/>
                </a:moveTo>
                <a:lnTo>
                  <a:pt x="141815" y="193044"/>
                </a:lnTo>
                <a:cubicBezTo>
                  <a:pt x="146264" y="194250"/>
                  <a:pt x="150149" y="194852"/>
                  <a:pt x="153468" y="194852"/>
                </a:cubicBezTo>
                <a:cubicBezTo>
                  <a:pt x="157993" y="194852"/>
                  <a:pt x="161614" y="194095"/>
                  <a:pt x="164333" y="192590"/>
                </a:cubicBezTo>
                <a:cubicBezTo>
                  <a:pt x="167048" y="191082"/>
                  <a:pt x="169272" y="188969"/>
                  <a:pt x="171011" y="186251"/>
                </a:cubicBezTo>
                <a:cubicBezTo>
                  <a:pt x="172292" y="184217"/>
                  <a:pt x="174366" y="179162"/>
                  <a:pt x="177231" y="171091"/>
                </a:cubicBezTo>
                <a:cubicBezTo>
                  <a:pt x="177610" y="169961"/>
                  <a:pt x="178214" y="168297"/>
                  <a:pt x="179042" y="166113"/>
                </a:cubicBezTo>
                <a:lnTo>
                  <a:pt x="133440" y="45714"/>
                </a:lnTo>
                <a:lnTo>
                  <a:pt x="155394" y="45714"/>
                </a:lnTo>
                <a:lnTo>
                  <a:pt x="180400" y="115305"/>
                </a:lnTo>
                <a:cubicBezTo>
                  <a:pt x="183643" y="124129"/>
                  <a:pt x="186548" y="133410"/>
                  <a:pt x="189111" y="143141"/>
                </a:cubicBezTo>
                <a:cubicBezTo>
                  <a:pt x="191451" y="133788"/>
                  <a:pt x="194246" y="124659"/>
                  <a:pt x="197485" y="115756"/>
                </a:cubicBezTo>
                <a:lnTo>
                  <a:pt x="223171" y="45714"/>
                </a:lnTo>
                <a:lnTo>
                  <a:pt x="243539" y="45714"/>
                </a:lnTo>
                <a:lnTo>
                  <a:pt x="197827" y="167920"/>
                </a:lnTo>
                <a:cubicBezTo>
                  <a:pt x="192920" y="181124"/>
                  <a:pt x="189111" y="190215"/>
                  <a:pt x="186393" y="195193"/>
                </a:cubicBezTo>
                <a:cubicBezTo>
                  <a:pt x="182774" y="201906"/>
                  <a:pt x="178628" y="206828"/>
                  <a:pt x="173953" y="209961"/>
                </a:cubicBezTo>
                <a:cubicBezTo>
                  <a:pt x="169276" y="213092"/>
                  <a:pt x="163692" y="214655"/>
                  <a:pt x="157205" y="214655"/>
                </a:cubicBezTo>
                <a:cubicBezTo>
                  <a:pt x="153280" y="214655"/>
                  <a:pt x="148903" y="213826"/>
                  <a:pt x="144079" y="212167"/>
                </a:cubicBezTo>
                <a:close/>
                <a:moveTo>
                  <a:pt x="255992" y="211937"/>
                </a:moveTo>
                <a:lnTo>
                  <a:pt x="255992" y="45714"/>
                </a:lnTo>
                <a:lnTo>
                  <a:pt x="274546" y="45714"/>
                </a:lnTo>
                <a:lnTo>
                  <a:pt x="274546" y="61330"/>
                </a:lnTo>
                <a:cubicBezTo>
                  <a:pt x="278921" y="55221"/>
                  <a:pt x="283863" y="50638"/>
                  <a:pt x="289371" y="47578"/>
                </a:cubicBezTo>
                <a:cubicBezTo>
                  <a:pt x="294875" y="44522"/>
                  <a:pt x="301554" y="42997"/>
                  <a:pt x="309398" y="42997"/>
                </a:cubicBezTo>
                <a:cubicBezTo>
                  <a:pt x="319658" y="42997"/>
                  <a:pt x="328712" y="45638"/>
                  <a:pt x="336560" y="50920"/>
                </a:cubicBezTo>
                <a:cubicBezTo>
                  <a:pt x="344405" y="56200"/>
                  <a:pt x="350327" y="63649"/>
                  <a:pt x="354323" y="73264"/>
                </a:cubicBezTo>
                <a:cubicBezTo>
                  <a:pt x="358322" y="82883"/>
                  <a:pt x="360317" y="93428"/>
                  <a:pt x="360317" y="104894"/>
                </a:cubicBezTo>
                <a:cubicBezTo>
                  <a:pt x="360317" y="117192"/>
                  <a:pt x="358113" y="128261"/>
                  <a:pt x="353700" y="138104"/>
                </a:cubicBezTo>
                <a:cubicBezTo>
                  <a:pt x="349282" y="147947"/>
                  <a:pt x="342875" y="155492"/>
                  <a:pt x="334465" y="160734"/>
                </a:cubicBezTo>
                <a:cubicBezTo>
                  <a:pt x="326053" y="165979"/>
                  <a:pt x="317207" y="168599"/>
                  <a:pt x="307926" y="168599"/>
                </a:cubicBezTo>
                <a:cubicBezTo>
                  <a:pt x="301140" y="168599"/>
                  <a:pt x="295049" y="167163"/>
                  <a:pt x="289652" y="164302"/>
                </a:cubicBezTo>
                <a:cubicBezTo>
                  <a:pt x="284259" y="161435"/>
                  <a:pt x="279828" y="157811"/>
                  <a:pt x="276357" y="153437"/>
                </a:cubicBezTo>
                <a:lnTo>
                  <a:pt x="276357" y="211937"/>
                </a:lnTo>
                <a:close/>
                <a:moveTo>
                  <a:pt x="274435" y="106479"/>
                </a:moveTo>
                <a:cubicBezTo>
                  <a:pt x="274435" y="121939"/>
                  <a:pt x="277564" y="133370"/>
                  <a:pt x="283823" y="140761"/>
                </a:cubicBezTo>
                <a:cubicBezTo>
                  <a:pt x="290085" y="148155"/>
                  <a:pt x="297669" y="151853"/>
                  <a:pt x="306568" y="151853"/>
                </a:cubicBezTo>
                <a:cubicBezTo>
                  <a:pt x="315623" y="151853"/>
                  <a:pt x="323374" y="148025"/>
                  <a:pt x="329824" y="140368"/>
                </a:cubicBezTo>
                <a:cubicBezTo>
                  <a:pt x="336272" y="132712"/>
                  <a:pt x="339498" y="120850"/>
                  <a:pt x="339498" y="104783"/>
                </a:cubicBezTo>
                <a:cubicBezTo>
                  <a:pt x="339498" y="89464"/>
                  <a:pt x="336348" y="77999"/>
                  <a:pt x="330052" y="70377"/>
                </a:cubicBezTo>
                <a:cubicBezTo>
                  <a:pt x="323751" y="62760"/>
                  <a:pt x="316228" y="58951"/>
                  <a:pt x="307476" y="58951"/>
                </a:cubicBezTo>
                <a:cubicBezTo>
                  <a:pt x="298799" y="58951"/>
                  <a:pt x="291121" y="63008"/>
                  <a:pt x="284450" y="71115"/>
                </a:cubicBezTo>
                <a:cubicBezTo>
                  <a:pt x="277772" y="79226"/>
                  <a:pt x="274435" y="91016"/>
                  <a:pt x="274435" y="106479"/>
                </a:cubicBezTo>
                <a:close/>
                <a:moveTo>
                  <a:pt x="479470" y="45714"/>
                </a:moveTo>
                <a:lnTo>
                  <a:pt x="479470" y="165886"/>
                </a:lnTo>
                <a:lnTo>
                  <a:pt x="459216" y="165886"/>
                </a:lnTo>
                <a:lnTo>
                  <a:pt x="459216" y="119039"/>
                </a:lnTo>
                <a:lnTo>
                  <a:pt x="447448" y="119039"/>
                </a:lnTo>
                <a:cubicBezTo>
                  <a:pt x="440280" y="119039"/>
                  <a:pt x="434945" y="119964"/>
                  <a:pt x="431438" y="121810"/>
                </a:cubicBezTo>
                <a:cubicBezTo>
                  <a:pt x="427928" y="123658"/>
                  <a:pt x="422816" y="129597"/>
                  <a:pt x="416106" y="139631"/>
                </a:cubicBezTo>
                <a:lnTo>
                  <a:pt x="398336" y="165886"/>
                </a:lnTo>
                <a:lnTo>
                  <a:pt x="373103" y="165886"/>
                </a:lnTo>
                <a:lnTo>
                  <a:pt x="395057" y="133522"/>
                </a:lnTo>
                <a:cubicBezTo>
                  <a:pt x="401771" y="123639"/>
                  <a:pt x="408449" y="118060"/>
                  <a:pt x="415087" y="116775"/>
                </a:cubicBezTo>
                <a:cubicBezTo>
                  <a:pt x="403466" y="115191"/>
                  <a:pt x="394848" y="111004"/>
                  <a:pt x="389232" y="104214"/>
                </a:cubicBezTo>
                <a:cubicBezTo>
                  <a:pt x="383609" y="97427"/>
                  <a:pt x="380801" y="89615"/>
                  <a:pt x="380801" y="80792"/>
                </a:cubicBezTo>
                <a:cubicBezTo>
                  <a:pt x="380801" y="70381"/>
                  <a:pt x="384476" y="61932"/>
                  <a:pt x="391835" y="55445"/>
                </a:cubicBezTo>
                <a:cubicBezTo>
                  <a:pt x="399189" y="48958"/>
                  <a:pt x="409846" y="45714"/>
                  <a:pt x="423799" y="45714"/>
                </a:cubicBezTo>
                <a:close/>
                <a:moveTo>
                  <a:pt x="459216" y="62572"/>
                </a:moveTo>
                <a:lnTo>
                  <a:pt x="430249" y="62572"/>
                </a:lnTo>
                <a:cubicBezTo>
                  <a:pt x="418100" y="62572"/>
                  <a:pt x="410278" y="64459"/>
                  <a:pt x="406767" y="68231"/>
                </a:cubicBezTo>
                <a:cubicBezTo>
                  <a:pt x="403261" y="72004"/>
                  <a:pt x="401505" y="76415"/>
                  <a:pt x="401505" y="81469"/>
                </a:cubicBezTo>
                <a:cubicBezTo>
                  <a:pt x="401505" y="88636"/>
                  <a:pt x="404089" y="93899"/>
                  <a:pt x="409259" y="97254"/>
                </a:cubicBezTo>
                <a:cubicBezTo>
                  <a:pt x="414428" y="100614"/>
                  <a:pt x="423572" y="102291"/>
                  <a:pt x="436698" y="102291"/>
                </a:cubicBezTo>
                <a:lnTo>
                  <a:pt x="459216" y="102291"/>
                </a:lnTo>
                <a:close/>
                <a:moveTo>
                  <a:pt x="499385" y="45714"/>
                </a:moveTo>
                <a:lnTo>
                  <a:pt x="597038" y="45714"/>
                </a:lnTo>
                <a:lnTo>
                  <a:pt x="597038" y="62572"/>
                </a:lnTo>
                <a:lnTo>
                  <a:pt x="558341" y="62572"/>
                </a:lnTo>
                <a:lnTo>
                  <a:pt x="558341" y="165886"/>
                </a:lnTo>
                <a:lnTo>
                  <a:pt x="538088" y="165886"/>
                </a:lnTo>
                <a:lnTo>
                  <a:pt x="538088" y="62572"/>
                </a:lnTo>
                <a:lnTo>
                  <a:pt x="499385" y="62572"/>
                </a:lnTo>
                <a:close/>
                <a:moveTo>
                  <a:pt x="616504" y="45714"/>
                </a:moveTo>
                <a:lnTo>
                  <a:pt x="636872" y="45714"/>
                </a:lnTo>
                <a:lnTo>
                  <a:pt x="636872" y="137370"/>
                </a:lnTo>
                <a:lnTo>
                  <a:pt x="693335" y="45714"/>
                </a:lnTo>
                <a:lnTo>
                  <a:pt x="715287" y="45714"/>
                </a:lnTo>
                <a:lnTo>
                  <a:pt x="715287" y="165886"/>
                </a:lnTo>
                <a:lnTo>
                  <a:pt x="694922" y="165886"/>
                </a:lnTo>
                <a:lnTo>
                  <a:pt x="694922" y="74795"/>
                </a:lnTo>
                <a:lnTo>
                  <a:pt x="638456" y="165886"/>
                </a:lnTo>
                <a:lnTo>
                  <a:pt x="616504" y="165886"/>
                </a:lnTo>
                <a:close/>
                <a:moveTo>
                  <a:pt x="840550" y="45714"/>
                </a:moveTo>
                <a:lnTo>
                  <a:pt x="840550" y="165886"/>
                </a:lnTo>
                <a:lnTo>
                  <a:pt x="820296" y="165886"/>
                </a:lnTo>
                <a:lnTo>
                  <a:pt x="820296" y="119039"/>
                </a:lnTo>
                <a:lnTo>
                  <a:pt x="808528" y="119039"/>
                </a:lnTo>
                <a:cubicBezTo>
                  <a:pt x="801360" y="119039"/>
                  <a:pt x="796025" y="119964"/>
                  <a:pt x="792515" y="121810"/>
                </a:cubicBezTo>
                <a:cubicBezTo>
                  <a:pt x="789008" y="123658"/>
                  <a:pt x="783897" y="129597"/>
                  <a:pt x="777185" y="139631"/>
                </a:cubicBezTo>
                <a:lnTo>
                  <a:pt x="759416" y="165886"/>
                </a:lnTo>
                <a:lnTo>
                  <a:pt x="734183" y="165886"/>
                </a:lnTo>
                <a:lnTo>
                  <a:pt x="756136" y="133522"/>
                </a:lnTo>
                <a:cubicBezTo>
                  <a:pt x="762851" y="123639"/>
                  <a:pt x="769529" y="118060"/>
                  <a:pt x="776167" y="116775"/>
                </a:cubicBezTo>
                <a:cubicBezTo>
                  <a:pt x="764547" y="115191"/>
                  <a:pt x="755929" y="111004"/>
                  <a:pt x="750313" y="104214"/>
                </a:cubicBezTo>
                <a:cubicBezTo>
                  <a:pt x="744689" y="97427"/>
                  <a:pt x="741881" y="89615"/>
                  <a:pt x="741881" y="80792"/>
                </a:cubicBezTo>
                <a:cubicBezTo>
                  <a:pt x="741881" y="70381"/>
                  <a:pt x="745556" y="61932"/>
                  <a:pt x="752915" y="55445"/>
                </a:cubicBezTo>
                <a:cubicBezTo>
                  <a:pt x="760269" y="48958"/>
                  <a:pt x="770926" y="45714"/>
                  <a:pt x="784880" y="45714"/>
                </a:cubicBezTo>
                <a:close/>
                <a:moveTo>
                  <a:pt x="820296" y="62572"/>
                </a:moveTo>
                <a:lnTo>
                  <a:pt x="791330" y="62572"/>
                </a:lnTo>
                <a:cubicBezTo>
                  <a:pt x="779181" y="62572"/>
                  <a:pt x="771358" y="64459"/>
                  <a:pt x="767847" y="68231"/>
                </a:cubicBezTo>
                <a:cubicBezTo>
                  <a:pt x="764341" y="72004"/>
                  <a:pt x="762585" y="76415"/>
                  <a:pt x="762585" y="81469"/>
                </a:cubicBezTo>
                <a:cubicBezTo>
                  <a:pt x="762585" y="88636"/>
                  <a:pt x="765169" y="93899"/>
                  <a:pt x="770339" y="97254"/>
                </a:cubicBezTo>
                <a:cubicBezTo>
                  <a:pt x="775508" y="100614"/>
                  <a:pt x="784652" y="102291"/>
                  <a:pt x="797777" y="102291"/>
                </a:cubicBezTo>
                <a:lnTo>
                  <a:pt x="820296" y="102291"/>
                </a:lnTo>
                <a:close/>
                <a:moveTo>
                  <a:pt x="876762" y="165886"/>
                </a:moveTo>
                <a:lnTo>
                  <a:pt x="876762" y="142690"/>
                </a:lnTo>
                <a:lnTo>
                  <a:pt x="899956" y="142690"/>
                </a:lnTo>
                <a:lnTo>
                  <a:pt x="899956" y="165886"/>
                </a:lnTo>
                <a:cubicBezTo>
                  <a:pt x="899956" y="174409"/>
                  <a:pt x="898452" y="181293"/>
                  <a:pt x="895432" y="186535"/>
                </a:cubicBezTo>
                <a:cubicBezTo>
                  <a:pt x="892414" y="191780"/>
                  <a:pt x="887626" y="195833"/>
                  <a:pt x="881061" y="198699"/>
                </a:cubicBezTo>
                <a:lnTo>
                  <a:pt x="875405" y="189988"/>
                </a:lnTo>
                <a:cubicBezTo>
                  <a:pt x="879702" y="188102"/>
                  <a:pt x="882871" y="185329"/>
                  <a:pt x="884912" y="181671"/>
                </a:cubicBezTo>
                <a:cubicBezTo>
                  <a:pt x="886947" y="178014"/>
                  <a:pt x="888077" y="172751"/>
                  <a:pt x="888303" y="16588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937976" y="3336269"/>
            <a:ext cx="1596715" cy="172677"/>
          </a:xfrm>
          <a:custGeom>
            <a:avLst/>
            <a:gdLst/>
            <a:ahLst/>
            <a:cxnLst/>
            <a:rect l="l" t="t" r="r" b="b"/>
            <a:pathLst>
              <a:path w="1596715" h="172677">
                <a:moveTo>
                  <a:pt x="0" y="123001"/>
                </a:moveTo>
                <a:lnTo>
                  <a:pt x="20937" y="117568"/>
                </a:lnTo>
                <a:cubicBezTo>
                  <a:pt x="22522" y="125644"/>
                  <a:pt x="26763" y="133715"/>
                  <a:pt x="33668" y="141782"/>
                </a:cubicBezTo>
                <a:cubicBezTo>
                  <a:pt x="40569" y="149856"/>
                  <a:pt x="49717" y="153892"/>
                  <a:pt x="61106" y="153892"/>
                </a:cubicBezTo>
                <a:cubicBezTo>
                  <a:pt x="72724" y="153892"/>
                  <a:pt x="81889" y="150912"/>
                  <a:pt x="88606" y="144954"/>
                </a:cubicBezTo>
                <a:cubicBezTo>
                  <a:pt x="95317" y="138995"/>
                  <a:pt x="98676" y="131792"/>
                  <a:pt x="98676" y="123339"/>
                </a:cubicBezTo>
                <a:cubicBezTo>
                  <a:pt x="98676" y="114216"/>
                  <a:pt x="95130" y="106952"/>
                  <a:pt x="88037" y="101559"/>
                </a:cubicBezTo>
                <a:cubicBezTo>
                  <a:pt x="80946" y="96167"/>
                  <a:pt x="71287" y="93467"/>
                  <a:pt x="59069" y="93467"/>
                </a:cubicBezTo>
                <a:lnTo>
                  <a:pt x="48546" y="93467"/>
                </a:lnTo>
                <a:lnTo>
                  <a:pt x="48546" y="74347"/>
                </a:lnTo>
                <a:cubicBezTo>
                  <a:pt x="58655" y="74347"/>
                  <a:pt x="66388" y="73760"/>
                  <a:pt x="71745" y="72593"/>
                </a:cubicBezTo>
                <a:cubicBezTo>
                  <a:pt x="77098" y="71424"/>
                  <a:pt x="81831" y="68443"/>
                  <a:pt x="85946" y="63651"/>
                </a:cubicBezTo>
                <a:cubicBezTo>
                  <a:pt x="90054" y="58860"/>
                  <a:pt x="92109" y="53413"/>
                  <a:pt x="92109" y="47304"/>
                </a:cubicBezTo>
                <a:cubicBezTo>
                  <a:pt x="92109" y="40061"/>
                  <a:pt x="89297" y="33760"/>
                  <a:pt x="83681" y="28404"/>
                </a:cubicBezTo>
                <a:cubicBezTo>
                  <a:pt x="78063" y="23051"/>
                  <a:pt x="70459" y="20372"/>
                  <a:pt x="60880" y="20372"/>
                </a:cubicBezTo>
                <a:cubicBezTo>
                  <a:pt x="52505" y="20372"/>
                  <a:pt x="45360" y="22464"/>
                  <a:pt x="39438" y="26651"/>
                </a:cubicBezTo>
                <a:cubicBezTo>
                  <a:pt x="33516" y="30837"/>
                  <a:pt x="29423" y="36382"/>
                  <a:pt x="27159" y="43283"/>
                </a:cubicBezTo>
                <a:cubicBezTo>
                  <a:pt x="24898" y="50187"/>
                  <a:pt x="23764" y="55332"/>
                  <a:pt x="23764" y="58730"/>
                </a:cubicBezTo>
                <a:lnTo>
                  <a:pt x="2718" y="53974"/>
                </a:lnTo>
                <a:cubicBezTo>
                  <a:pt x="7923" y="18748"/>
                  <a:pt x="27385" y="1134"/>
                  <a:pt x="61106" y="1134"/>
                </a:cubicBezTo>
                <a:cubicBezTo>
                  <a:pt x="77324" y="1134"/>
                  <a:pt x="90188" y="5642"/>
                  <a:pt x="99691" y="14655"/>
                </a:cubicBezTo>
                <a:cubicBezTo>
                  <a:pt x="109196" y="23669"/>
                  <a:pt x="113947" y="34210"/>
                  <a:pt x="113947" y="46281"/>
                </a:cubicBezTo>
                <a:cubicBezTo>
                  <a:pt x="113947" y="61746"/>
                  <a:pt x="106632" y="73743"/>
                  <a:pt x="91997" y="82263"/>
                </a:cubicBezTo>
                <a:cubicBezTo>
                  <a:pt x="100444" y="84604"/>
                  <a:pt x="107518" y="89374"/>
                  <a:pt x="113213" y="96577"/>
                </a:cubicBezTo>
                <a:cubicBezTo>
                  <a:pt x="118907" y="103784"/>
                  <a:pt x="121756" y="112403"/>
                  <a:pt x="121756" y="122436"/>
                </a:cubicBezTo>
                <a:cubicBezTo>
                  <a:pt x="121756" y="136695"/>
                  <a:pt x="116229" y="148629"/>
                  <a:pt x="105177" y="158249"/>
                </a:cubicBezTo>
                <a:cubicBezTo>
                  <a:pt x="94126" y="167867"/>
                  <a:pt x="79474" y="172677"/>
                  <a:pt x="61218" y="172677"/>
                </a:cubicBezTo>
                <a:cubicBezTo>
                  <a:pt x="29833" y="172677"/>
                  <a:pt x="9428" y="156121"/>
                  <a:pt x="0" y="123001"/>
                </a:cubicBezTo>
                <a:close/>
                <a:moveTo>
                  <a:pt x="224846" y="155027"/>
                </a:moveTo>
                <a:cubicBezTo>
                  <a:pt x="217299" y="161437"/>
                  <a:pt x="210039" y="165964"/>
                  <a:pt x="203058" y="168601"/>
                </a:cubicBezTo>
                <a:cubicBezTo>
                  <a:pt x="196081" y="171244"/>
                  <a:pt x="188597" y="172563"/>
                  <a:pt x="180602" y="172563"/>
                </a:cubicBezTo>
                <a:cubicBezTo>
                  <a:pt x="167396" y="172563"/>
                  <a:pt x="157247" y="169337"/>
                  <a:pt x="150160" y="162885"/>
                </a:cubicBezTo>
                <a:cubicBezTo>
                  <a:pt x="143072" y="156437"/>
                  <a:pt x="139525" y="148198"/>
                  <a:pt x="139525" y="138163"/>
                </a:cubicBezTo>
                <a:cubicBezTo>
                  <a:pt x="139525" y="132282"/>
                  <a:pt x="140861" y="126907"/>
                  <a:pt x="143539" y="122036"/>
                </a:cubicBezTo>
                <a:cubicBezTo>
                  <a:pt x="146221" y="117173"/>
                  <a:pt x="149728" y="113266"/>
                  <a:pt x="154066" y="110325"/>
                </a:cubicBezTo>
                <a:cubicBezTo>
                  <a:pt x="158403" y="107384"/>
                  <a:pt x="163285" y="105159"/>
                  <a:pt x="168718" y="103651"/>
                </a:cubicBezTo>
                <a:cubicBezTo>
                  <a:pt x="172717" y="102596"/>
                  <a:pt x="178755" y="101577"/>
                  <a:pt x="186822" y="100594"/>
                </a:cubicBezTo>
                <a:cubicBezTo>
                  <a:pt x="203267" y="98632"/>
                  <a:pt x="215377" y="96296"/>
                  <a:pt x="223146" y="93581"/>
                </a:cubicBezTo>
                <a:cubicBezTo>
                  <a:pt x="223221" y="90791"/>
                  <a:pt x="223261" y="89017"/>
                  <a:pt x="223261" y="88264"/>
                </a:cubicBezTo>
                <a:cubicBezTo>
                  <a:pt x="223261" y="79963"/>
                  <a:pt x="221335" y="74120"/>
                  <a:pt x="217490" y="70721"/>
                </a:cubicBezTo>
                <a:cubicBezTo>
                  <a:pt x="212282" y="66124"/>
                  <a:pt x="204552" y="63820"/>
                  <a:pt x="194292" y="63820"/>
                </a:cubicBezTo>
                <a:cubicBezTo>
                  <a:pt x="184712" y="63820"/>
                  <a:pt x="177639" y="65498"/>
                  <a:pt x="173074" y="68857"/>
                </a:cubicBezTo>
                <a:cubicBezTo>
                  <a:pt x="168509" y="72216"/>
                  <a:pt x="165132" y="78156"/>
                  <a:pt x="162947" y="86677"/>
                </a:cubicBezTo>
                <a:lnTo>
                  <a:pt x="143031" y="83966"/>
                </a:lnTo>
                <a:cubicBezTo>
                  <a:pt x="144838" y="75441"/>
                  <a:pt x="147819" y="68555"/>
                  <a:pt x="151971" y="63314"/>
                </a:cubicBezTo>
                <a:cubicBezTo>
                  <a:pt x="156121" y="58071"/>
                  <a:pt x="162119" y="54032"/>
                  <a:pt x="169963" y="51203"/>
                </a:cubicBezTo>
                <a:cubicBezTo>
                  <a:pt x="177807" y="48373"/>
                  <a:pt x="186898" y="46958"/>
                  <a:pt x="197233" y="46958"/>
                </a:cubicBezTo>
                <a:cubicBezTo>
                  <a:pt x="207494" y="46958"/>
                  <a:pt x="215831" y="48167"/>
                  <a:pt x="222242" y="50579"/>
                </a:cubicBezTo>
                <a:cubicBezTo>
                  <a:pt x="228654" y="52995"/>
                  <a:pt x="233366" y="56030"/>
                  <a:pt x="236386" y="59687"/>
                </a:cubicBezTo>
                <a:cubicBezTo>
                  <a:pt x="239404" y="63349"/>
                  <a:pt x="241513" y="67972"/>
                  <a:pt x="242720" y="73551"/>
                </a:cubicBezTo>
                <a:cubicBezTo>
                  <a:pt x="243399" y="77022"/>
                  <a:pt x="243738" y="83282"/>
                  <a:pt x="243738" y="92335"/>
                </a:cubicBezTo>
                <a:lnTo>
                  <a:pt x="243738" y="119494"/>
                </a:lnTo>
                <a:cubicBezTo>
                  <a:pt x="243738" y="138430"/>
                  <a:pt x="244174" y="150408"/>
                  <a:pt x="245041" y="155423"/>
                </a:cubicBezTo>
                <a:cubicBezTo>
                  <a:pt x="245909" y="160437"/>
                  <a:pt x="247629" y="165250"/>
                  <a:pt x="250192" y="169847"/>
                </a:cubicBezTo>
                <a:lnTo>
                  <a:pt x="228917" y="169847"/>
                </a:lnTo>
                <a:cubicBezTo>
                  <a:pt x="226804" y="165625"/>
                  <a:pt x="225446" y="160682"/>
                  <a:pt x="224846" y="155027"/>
                </a:cubicBezTo>
                <a:close/>
                <a:moveTo>
                  <a:pt x="223146" y="109536"/>
                </a:moveTo>
                <a:cubicBezTo>
                  <a:pt x="215755" y="112554"/>
                  <a:pt x="204664" y="115117"/>
                  <a:pt x="189879" y="117230"/>
                </a:cubicBezTo>
                <a:cubicBezTo>
                  <a:pt x="181504" y="118437"/>
                  <a:pt x="175582" y="119797"/>
                  <a:pt x="172117" y="121305"/>
                </a:cubicBezTo>
                <a:cubicBezTo>
                  <a:pt x="168642" y="122814"/>
                  <a:pt x="165967" y="125020"/>
                  <a:pt x="164081" y="127926"/>
                </a:cubicBezTo>
                <a:cubicBezTo>
                  <a:pt x="162194" y="130827"/>
                  <a:pt x="161252" y="134052"/>
                  <a:pt x="161252" y="137598"/>
                </a:cubicBezTo>
                <a:cubicBezTo>
                  <a:pt x="161252" y="143031"/>
                  <a:pt x="163307" y="147556"/>
                  <a:pt x="167418" y="151178"/>
                </a:cubicBezTo>
                <a:cubicBezTo>
                  <a:pt x="171529" y="154799"/>
                  <a:pt x="177541" y="156610"/>
                  <a:pt x="185464" y="156610"/>
                </a:cubicBezTo>
                <a:cubicBezTo>
                  <a:pt x="193309" y="156610"/>
                  <a:pt x="200293" y="154893"/>
                  <a:pt x="206403" y="151459"/>
                </a:cubicBezTo>
                <a:cubicBezTo>
                  <a:pt x="212511" y="148027"/>
                  <a:pt x="217001" y="143334"/>
                  <a:pt x="219862" y="137372"/>
                </a:cubicBezTo>
                <a:cubicBezTo>
                  <a:pt x="222048" y="132771"/>
                  <a:pt x="223146" y="125981"/>
                  <a:pt x="223146" y="117006"/>
                </a:cubicBezTo>
                <a:close/>
                <a:moveTo>
                  <a:pt x="363348" y="0"/>
                </a:moveTo>
                <a:lnTo>
                  <a:pt x="381338" y="226"/>
                </a:lnTo>
                <a:cubicBezTo>
                  <a:pt x="380510" y="8301"/>
                  <a:pt x="378716" y="13921"/>
                  <a:pt x="375966" y="17086"/>
                </a:cubicBezTo>
                <a:cubicBezTo>
                  <a:pt x="373208" y="20257"/>
                  <a:pt x="369663" y="22291"/>
                  <a:pt x="365324" y="23198"/>
                </a:cubicBezTo>
                <a:cubicBezTo>
                  <a:pt x="360986" y="24102"/>
                  <a:pt x="352479" y="24560"/>
                  <a:pt x="339807" y="24560"/>
                </a:cubicBezTo>
                <a:cubicBezTo>
                  <a:pt x="322989" y="24560"/>
                  <a:pt x="311522" y="26179"/>
                  <a:pt x="305413" y="29422"/>
                </a:cubicBezTo>
                <a:cubicBezTo>
                  <a:pt x="299301" y="32666"/>
                  <a:pt x="294908" y="37854"/>
                  <a:pt x="292227" y="44982"/>
                </a:cubicBezTo>
                <a:cubicBezTo>
                  <a:pt x="289548" y="52110"/>
                  <a:pt x="288061" y="61297"/>
                  <a:pt x="287755" y="72532"/>
                </a:cubicBezTo>
                <a:cubicBezTo>
                  <a:pt x="292885" y="64915"/>
                  <a:pt x="298883" y="59201"/>
                  <a:pt x="305749" y="55389"/>
                </a:cubicBezTo>
                <a:cubicBezTo>
                  <a:pt x="312613" y="51580"/>
                  <a:pt x="320342" y="49676"/>
                  <a:pt x="328943" y="49676"/>
                </a:cubicBezTo>
                <a:cubicBezTo>
                  <a:pt x="344711" y="49676"/>
                  <a:pt x="357764" y="55090"/>
                  <a:pt x="368100" y="65916"/>
                </a:cubicBezTo>
                <a:cubicBezTo>
                  <a:pt x="378436" y="76741"/>
                  <a:pt x="383602" y="91393"/>
                  <a:pt x="383602" y="109875"/>
                </a:cubicBezTo>
                <a:cubicBezTo>
                  <a:pt x="383602" y="123908"/>
                  <a:pt x="380999" y="135410"/>
                  <a:pt x="375793" y="144389"/>
                </a:cubicBezTo>
                <a:cubicBezTo>
                  <a:pt x="370587" y="153367"/>
                  <a:pt x="364417" y="160307"/>
                  <a:pt x="357289" y="165207"/>
                </a:cubicBezTo>
                <a:cubicBezTo>
                  <a:pt x="350162" y="170110"/>
                  <a:pt x="340449" y="172563"/>
                  <a:pt x="328154" y="172563"/>
                </a:cubicBezTo>
                <a:cubicBezTo>
                  <a:pt x="313894" y="172563"/>
                  <a:pt x="302807" y="169300"/>
                  <a:pt x="294884" y="162773"/>
                </a:cubicBezTo>
                <a:cubicBezTo>
                  <a:pt x="286963" y="156251"/>
                  <a:pt x="280890" y="147898"/>
                  <a:pt x="276667" y="137714"/>
                </a:cubicBezTo>
                <a:cubicBezTo>
                  <a:pt x="272444" y="127526"/>
                  <a:pt x="270331" y="109795"/>
                  <a:pt x="270331" y="84527"/>
                </a:cubicBezTo>
                <a:cubicBezTo>
                  <a:pt x="270331" y="52769"/>
                  <a:pt x="275705" y="31381"/>
                  <a:pt x="286456" y="20369"/>
                </a:cubicBezTo>
                <a:cubicBezTo>
                  <a:pt x="297205" y="9353"/>
                  <a:pt x="313743" y="3848"/>
                  <a:pt x="336075" y="3848"/>
                </a:cubicBezTo>
                <a:cubicBezTo>
                  <a:pt x="349952" y="3848"/>
                  <a:pt x="357836" y="3621"/>
                  <a:pt x="359722" y="3171"/>
                </a:cubicBezTo>
                <a:cubicBezTo>
                  <a:pt x="361609" y="2718"/>
                  <a:pt x="362818" y="1663"/>
                  <a:pt x="363348" y="0"/>
                </a:cubicBezTo>
                <a:close/>
                <a:moveTo>
                  <a:pt x="362326" y="109310"/>
                </a:moveTo>
                <a:cubicBezTo>
                  <a:pt x="362326" y="96786"/>
                  <a:pt x="359363" y="86529"/>
                  <a:pt x="353445" y="78531"/>
                </a:cubicBezTo>
                <a:cubicBezTo>
                  <a:pt x="347523" y="70534"/>
                  <a:pt x="339167" y="66535"/>
                  <a:pt x="328381" y="66535"/>
                </a:cubicBezTo>
                <a:cubicBezTo>
                  <a:pt x="317138" y="66535"/>
                  <a:pt x="308466" y="70761"/>
                  <a:pt x="302356" y="79206"/>
                </a:cubicBezTo>
                <a:cubicBezTo>
                  <a:pt x="296244" y="87656"/>
                  <a:pt x="293187" y="98938"/>
                  <a:pt x="293187" y="113043"/>
                </a:cubicBezTo>
                <a:cubicBezTo>
                  <a:pt x="293187" y="127000"/>
                  <a:pt x="296564" y="137675"/>
                  <a:pt x="303314" y="145066"/>
                </a:cubicBezTo>
                <a:cubicBezTo>
                  <a:pt x="310064" y="152460"/>
                  <a:pt x="318384" y="156157"/>
                  <a:pt x="328266" y="156157"/>
                </a:cubicBezTo>
                <a:cubicBezTo>
                  <a:pt x="338379" y="156157"/>
                  <a:pt x="346579" y="151873"/>
                  <a:pt x="352879" y="143308"/>
                </a:cubicBezTo>
                <a:cubicBezTo>
                  <a:pt x="359176" y="134747"/>
                  <a:pt x="362326" y="123419"/>
                  <a:pt x="362326" y="109310"/>
                </a:cubicBezTo>
                <a:close/>
                <a:moveTo>
                  <a:pt x="481363" y="155027"/>
                </a:moveTo>
                <a:cubicBezTo>
                  <a:pt x="473818" y="161437"/>
                  <a:pt x="466556" y="165964"/>
                  <a:pt x="459576" y="168601"/>
                </a:cubicBezTo>
                <a:cubicBezTo>
                  <a:pt x="452599" y="171244"/>
                  <a:pt x="445115" y="172563"/>
                  <a:pt x="437119" y="172563"/>
                </a:cubicBezTo>
                <a:cubicBezTo>
                  <a:pt x="423914" y="172563"/>
                  <a:pt x="413766" y="169337"/>
                  <a:pt x="406678" y="162885"/>
                </a:cubicBezTo>
                <a:cubicBezTo>
                  <a:pt x="399589" y="156437"/>
                  <a:pt x="396043" y="148198"/>
                  <a:pt x="396043" y="138163"/>
                </a:cubicBezTo>
                <a:cubicBezTo>
                  <a:pt x="396043" y="132282"/>
                  <a:pt x="397379" y="126907"/>
                  <a:pt x="400057" y="122036"/>
                </a:cubicBezTo>
                <a:cubicBezTo>
                  <a:pt x="402740" y="117173"/>
                  <a:pt x="406246" y="113266"/>
                  <a:pt x="410583" y="110325"/>
                </a:cubicBezTo>
                <a:cubicBezTo>
                  <a:pt x="414922" y="107384"/>
                  <a:pt x="419803" y="105159"/>
                  <a:pt x="425235" y="103651"/>
                </a:cubicBezTo>
                <a:cubicBezTo>
                  <a:pt x="429236" y="102596"/>
                  <a:pt x="435272" y="101577"/>
                  <a:pt x="443340" y="100594"/>
                </a:cubicBezTo>
                <a:cubicBezTo>
                  <a:pt x="459784" y="98632"/>
                  <a:pt x="471895" y="96296"/>
                  <a:pt x="479664" y="93581"/>
                </a:cubicBezTo>
                <a:cubicBezTo>
                  <a:pt x="479740" y="90791"/>
                  <a:pt x="479779" y="89017"/>
                  <a:pt x="479779" y="88264"/>
                </a:cubicBezTo>
                <a:cubicBezTo>
                  <a:pt x="479779" y="79963"/>
                  <a:pt x="477853" y="74120"/>
                  <a:pt x="474008" y="70721"/>
                </a:cubicBezTo>
                <a:cubicBezTo>
                  <a:pt x="468799" y="66124"/>
                  <a:pt x="461070" y="63820"/>
                  <a:pt x="450810" y="63820"/>
                </a:cubicBezTo>
                <a:cubicBezTo>
                  <a:pt x="441231" y="63820"/>
                  <a:pt x="434157" y="65498"/>
                  <a:pt x="429591" y="68857"/>
                </a:cubicBezTo>
                <a:cubicBezTo>
                  <a:pt x="425027" y="72216"/>
                  <a:pt x="421650" y="78156"/>
                  <a:pt x="419464" y="86677"/>
                </a:cubicBezTo>
                <a:lnTo>
                  <a:pt x="399549" y="83966"/>
                </a:lnTo>
                <a:cubicBezTo>
                  <a:pt x="401357" y="75441"/>
                  <a:pt x="404337" y="68555"/>
                  <a:pt x="408489" y="63314"/>
                </a:cubicBezTo>
                <a:cubicBezTo>
                  <a:pt x="412639" y="58071"/>
                  <a:pt x="418636" y="54032"/>
                  <a:pt x="426481" y="51203"/>
                </a:cubicBezTo>
                <a:cubicBezTo>
                  <a:pt x="434326" y="48373"/>
                  <a:pt x="443415" y="46958"/>
                  <a:pt x="453752" y="46958"/>
                </a:cubicBezTo>
                <a:cubicBezTo>
                  <a:pt x="464011" y="46958"/>
                  <a:pt x="472348" y="48167"/>
                  <a:pt x="478761" y="50579"/>
                </a:cubicBezTo>
                <a:cubicBezTo>
                  <a:pt x="485172" y="52995"/>
                  <a:pt x="489888" y="56030"/>
                  <a:pt x="492905" y="59687"/>
                </a:cubicBezTo>
                <a:cubicBezTo>
                  <a:pt x="495922" y="63349"/>
                  <a:pt x="498032" y="67972"/>
                  <a:pt x="499237" y="73551"/>
                </a:cubicBezTo>
                <a:cubicBezTo>
                  <a:pt x="499918" y="77022"/>
                  <a:pt x="500255" y="83282"/>
                  <a:pt x="500255" y="92335"/>
                </a:cubicBezTo>
                <a:lnTo>
                  <a:pt x="500255" y="119494"/>
                </a:lnTo>
                <a:cubicBezTo>
                  <a:pt x="500255" y="138430"/>
                  <a:pt x="500691" y="150408"/>
                  <a:pt x="501560" y="155423"/>
                </a:cubicBezTo>
                <a:cubicBezTo>
                  <a:pt x="502427" y="160437"/>
                  <a:pt x="504148" y="165250"/>
                  <a:pt x="506711" y="169847"/>
                </a:cubicBezTo>
                <a:lnTo>
                  <a:pt x="485434" y="169847"/>
                </a:lnTo>
                <a:cubicBezTo>
                  <a:pt x="483321" y="165625"/>
                  <a:pt x="481965" y="160682"/>
                  <a:pt x="481363" y="155027"/>
                </a:cubicBezTo>
                <a:close/>
                <a:moveTo>
                  <a:pt x="479664" y="109536"/>
                </a:moveTo>
                <a:cubicBezTo>
                  <a:pt x="472273" y="112554"/>
                  <a:pt x="461181" y="115117"/>
                  <a:pt x="446396" y="117230"/>
                </a:cubicBezTo>
                <a:cubicBezTo>
                  <a:pt x="438023" y="118437"/>
                  <a:pt x="432101" y="119797"/>
                  <a:pt x="428634" y="121305"/>
                </a:cubicBezTo>
                <a:cubicBezTo>
                  <a:pt x="425160" y="122814"/>
                  <a:pt x="422486" y="125020"/>
                  <a:pt x="420598" y="127926"/>
                </a:cubicBezTo>
                <a:cubicBezTo>
                  <a:pt x="418712" y="130827"/>
                  <a:pt x="417769" y="134052"/>
                  <a:pt x="417769" y="137598"/>
                </a:cubicBezTo>
                <a:cubicBezTo>
                  <a:pt x="417769" y="143031"/>
                  <a:pt x="419825" y="147556"/>
                  <a:pt x="423936" y="151178"/>
                </a:cubicBezTo>
                <a:cubicBezTo>
                  <a:pt x="428047" y="154799"/>
                  <a:pt x="434059" y="156610"/>
                  <a:pt x="441983" y="156610"/>
                </a:cubicBezTo>
                <a:cubicBezTo>
                  <a:pt x="449828" y="156610"/>
                  <a:pt x="456811" y="154893"/>
                  <a:pt x="462920" y="151459"/>
                </a:cubicBezTo>
                <a:cubicBezTo>
                  <a:pt x="469030" y="148027"/>
                  <a:pt x="473519" y="143334"/>
                  <a:pt x="476381" y="137372"/>
                </a:cubicBezTo>
                <a:cubicBezTo>
                  <a:pt x="478566" y="132771"/>
                  <a:pt x="479664" y="125981"/>
                  <a:pt x="479664" y="117006"/>
                </a:cubicBezTo>
                <a:close/>
                <a:moveTo>
                  <a:pt x="531828" y="49676"/>
                </a:moveTo>
                <a:lnTo>
                  <a:pt x="552197" y="49676"/>
                </a:lnTo>
                <a:lnTo>
                  <a:pt x="552197" y="141332"/>
                </a:lnTo>
                <a:lnTo>
                  <a:pt x="608663" y="49676"/>
                </a:lnTo>
                <a:lnTo>
                  <a:pt x="630612" y="49676"/>
                </a:lnTo>
                <a:lnTo>
                  <a:pt x="630612" y="169847"/>
                </a:lnTo>
                <a:lnTo>
                  <a:pt x="610246" y="169847"/>
                </a:lnTo>
                <a:lnTo>
                  <a:pt x="610246" y="78756"/>
                </a:lnTo>
                <a:lnTo>
                  <a:pt x="553781" y="169847"/>
                </a:lnTo>
                <a:lnTo>
                  <a:pt x="531828" y="169847"/>
                </a:lnTo>
                <a:close/>
                <a:moveTo>
                  <a:pt x="602550" y="4186"/>
                </a:moveTo>
                <a:lnTo>
                  <a:pt x="616468" y="4186"/>
                </a:lnTo>
                <a:cubicBezTo>
                  <a:pt x="615338" y="13618"/>
                  <a:pt x="611888" y="20861"/>
                  <a:pt x="606117" y="25916"/>
                </a:cubicBezTo>
                <a:cubicBezTo>
                  <a:pt x="600347" y="30966"/>
                  <a:pt x="592668" y="33498"/>
                  <a:pt x="583089" y="33498"/>
                </a:cubicBezTo>
                <a:cubicBezTo>
                  <a:pt x="573429" y="33498"/>
                  <a:pt x="565719" y="30988"/>
                  <a:pt x="559948" y="25974"/>
                </a:cubicBezTo>
                <a:cubicBezTo>
                  <a:pt x="554177" y="20955"/>
                  <a:pt x="550724" y="13695"/>
                  <a:pt x="549594" y="4186"/>
                </a:cubicBezTo>
                <a:lnTo>
                  <a:pt x="563512" y="4186"/>
                </a:lnTo>
                <a:cubicBezTo>
                  <a:pt x="564567" y="9321"/>
                  <a:pt x="566661" y="13147"/>
                  <a:pt x="569790" y="15671"/>
                </a:cubicBezTo>
                <a:cubicBezTo>
                  <a:pt x="572922" y="18202"/>
                  <a:pt x="577127" y="19466"/>
                  <a:pt x="582408" y="19466"/>
                </a:cubicBezTo>
                <a:cubicBezTo>
                  <a:pt x="588517" y="19466"/>
                  <a:pt x="593139" y="18241"/>
                  <a:pt x="596271" y="15786"/>
                </a:cubicBezTo>
                <a:cubicBezTo>
                  <a:pt x="599403" y="13334"/>
                  <a:pt x="601495" y="9468"/>
                  <a:pt x="602550" y="4186"/>
                </a:cubicBezTo>
                <a:close/>
                <a:moveTo>
                  <a:pt x="661166" y="49676"/>
                </a:moveTo>
                <a:lnTo>
                  <a:pt x="681534" y="49676"/>
                </a:lnTo>
                <a:lnTo>
                  <a:pt x="681534" y="101617"/>
                </a:lnTo>
                <a:cubicBezTo>
                  <a:pt x="688021" y="101617"/>
                  <a:pt x="692568" y="100371"/>
                  <a:pt x="695171" y="97880"/>
                </a:cubicBezTo>
                <a:cubicBezTo>
                  <a:pt x="697773" y="95392"/>
                  <a:pt x="701600" y="88146"/>
                  <a:pt x="706655" y="76154"/>
                </a:cubicBezTo>
                <a:cubicBezTo>
                  <a:pt x="710651" y="66650"/>
                  <a:pt x="713895" y="60390"/>
                  <a:pt x="716385" y="57372"/>
                </a:cubicBezTo>
                <a:cubicBezTo>
                  <a:pt x="718877" y="54352"/>
                  <a:pt x="721742" y="52319"/>
                  <a:pt x="724986" y="51260"/>
                </a:cubicBezTo>
                <a:cubicBezTo>
                  <a:pt x="728226" y="50206"/>
                  <a:pt x="733431" y="49676"/>
                  <a:pt x="740599" y="49676"/>
                </a:cubicBezTo>
                <a:lnTo>
                  <a:pt x="744675" y="49676"/>
                </a:lnTo>
                <a:lnTo>
                  <a:pt x="744675" y="66535"/>
                </a:lnTo>
                <a:lnTo>
                  <a:pt x="739019" y="66423"/>
                </a:lnTo>
                <a:cubicBezTo>
                  <a:pt x="733662" y="66423"/>
                  <a:pt x="730227" y="67215"/>
                  <a:pt x="728716" y="68800"/>
                </a:cubicBezTo>
                <a:cubicBezTo>
                  <a:pt x="727132" y="70459"/>
                  <a:pt x="724719" y="75401"/>
                  <a:pt x="721475" y="83624"/>
                </a:cubicBezTo>
                <a:cubicBezTo>
                  <a:pt x="718380" y="91472"/>
                  <a:pt x="715557" y="96897"/>
                  <a:pt x="712991" y="99917"/>
                </a:cubicBezTo>
                <a:cubicBezTo>
                  <a:pt x="710428" y="102935"/>
                  <a:pt x="706464" y="105688"/>
                  <a:pt x="701111" y="108180"/>
                </a:cubicBezTo>
                <a:cubicBezTo>
                  <a:pt x="709859" y="110519"/>
                  <a:pt x="718459" y="118663"/>
                  <a:pt x="726909" y="132620"/>
                </a:cubicBezTo>
                <a:lnTo>
                  <a:pt x="749199" y="169847"/>
                </a:lnTo>
                <a:lnTo>
                  <a:pt x="726793" y="169847"/>
                </a:lnTo>
                <a:lnTo>
                  <a:pt x="705071" y="132620"/>
                </a:lnTo>
                <a:cubicBezTo>
                  <a:pt x="700617" y="125154"/>
                  <a:pt x="696737" y="120228"/>
                  <a:pt x="693417" y="117850"/>
                </a:cubicBezTo>
                <a:cubicBezTo>
                  <a:pt x="690099" y="115477"/>
                  <a:pt x="686135" y="114289"/>
                  <a:pt x="681534" y="114289"/>
                </a:cubicBezTo>
                <a:lnTo>
                  <a:pt x="681534" y="169847"/>
                </a:lnTo>
                <a:lnTo>
                  <a:pt x="661166" y="169847"/>
                </a:lnTo>
                <a:close/>
                <a:moveTo>
                  <a:pt x="844794" y="155027"/>
                </a:moveTo>
                <a:cubicBezTo>
                  <a:pt x="837249" y="161437"/>
                  <a:pt x="829987" y="165964"/>
                  <a:pt x="823011" y="168601"/>
                </a:cubicBezTo>
                <a:cubicBezTo>
                  <a:pt x="816029" y="171244"/>
                  <a:pt x="808545" y="172563"/>
                  <a:pt x="800549" y="172563"/>
                </a:cubicBezTo>
                <a:cubicBezTo>
                  <a:pt x="787345" y="172563"/>
                  <a:pt x="777200" y="169337"/>
                  <a:pt x="770109" y="162885"/>
                </a:cubicBezTo>
                <a:cubicBezTo>
                  <a:pt x="763020" y="156437"/>
                  <a:pt x="759474" y="148198"/>
                  <a:pt x="759474" y="138163"/>
                </a:cubicBezTo>
                <a:cubicBezTo>
                  <a:pt x="759474" y="132282"/>
                  <a:pt x="760810" y="126907"/>
                  <a:pt x="763492" y="122036"/>
                </a:cubicBezTo>
                <a:cubicBezTo>
                  <a:pt x="766171" y="117173"/>
                  <a:pt x="769677" y="113266"/>
                  <a:pt x="774014" y="110325"/>
                </a:cubicBezTo>
                <a:cubicBezTo>
                  <a:pt x="778352" y="107384"/>
                  <a:pt x="783238" y="105159"/>
                  <a:pt x="788666" y="103651"/>
                </a:cubicBezTo>
                <a:cubicBezTo>
                  <a:pt x="792667" y="102596"/>
                  <a:pt x="798703" y="101577"/>
                  <a:pt x="806771" y="100594"/>
                </a:cubicBezTo>
                <a:cubicBezTo>
                  <a:pt x="823215" y="98632"/>
                  <a:pt x="835326" y="96296"/>
                  <a:pt x="843094" y="93581"/>
                </a:cubicBezTo>
                <a:cubicBezTo>
                  <a:pt x="843171" y="90791"/>
                  <a:pt x="843210" y="89017"/>
                  <a:pt x="843210" y="88264"/>
                </a:cubicBezTo>
                <a:cubicBezTo>
                  <a:pt x="843210" y="79963"/>
                  <a:pt x="841287" y="74120"/>
                  <a:pt x="837439" y="70721"/>
                </a:cubicBezTo>
                <a:cubicBezTo>
                  <a:pt x="832230" y="66124"/>
                  <a:pt x="824500" y="63820"/>
                  <a:pt x="814241" y="63820"/>
                </a:cubicBezTo>
                <a:cubicBezTo>
                  <a:pt x="804662" y="63820"/>
                  <a:pt x="797588" y="65498"/>
                  <a:pt x="793022" y="68857"/>
                </a:cubicBezTo>
                <a:cubicBezTo>
                  <a:pt x="788462" y="72216"/>
                  <a:pt x="785081" y="78156"/>
                  <a:pt x="782895" y="86677"/>
                </a:cubicBezTo>
                <a:lnTo>
                  <a:pt x="762980" y="83966"/>
                </a:lnTo>
                <a:cubicBezTo>
                  <a:pt x="764787" y="75441"/>
                  <a:pt x="767768" y="68555"/>
                  <a:pt x="771922" y="63314"/>
                </a:cubicBezTo>
                <a:cubicBezTo>
                  <a:pt x="776070" y="58071"/>
                  <a:pt x="782067" y="54032"/>
                  <a:pt x="789912" y="51203"/>
                </a:cubicBezTo>
                <a:cubicBezTo>
                  <a:pt x="797757" y="48373"/>
                  <a:pt x="806850" y="46958"/>
                  <a:pt x="817185" y="46958"/>
                </a:cubicBezTo>
                <a:cubicBezTo>
                  <a:pt x="827442" y="46958"/>
                  <a:pt x="835779" y="48167"/>
                  <a:pt x="842191" y="50579"/>
                </a:cubicBezTo>
                <a:cubicBezTo>
                  <a:pt x="848602" y="52995"/>
                  <a:pt x="853319" y="56030"/>
                  <a:pt x="856335" y="59687"/>
                </a:cubicBezTo>
                <a:cubicBezTo>
                  <a:pt x="859356" y="63349"/>
                  <a:pt x="861462" y="67972"/>
                  <a:pt x="862671" y="73551"/>
                </a:cubicBezTo>
                <a:cubicBezTo>
                  <a:pt x="863348" y="77022"/>
                  <a:pt x="863686" y="83282"/>
                  <a:pt x="863686" y="92335"/>
                </a:cubicBezTo>
                <a:lnTo>
                  <a:pt x="863686" y="119494"/>
                </a:lnTo>
                <a:cubicBezTo>
                  <a:pt x="863686" y="138430"/>
                  <a:pt x="864122" y="150408"/>
                  <a:pt x="864990" y="155423"/>
                </a:cubicBezTo>
                <a:cubicBezTo>
                  <a:pt x="865858" y="160437"/>
                  <a:pt x="867579" y="165250"/>
                  <a:pt x="870142" y="169847"/>
                </a:cubicBezTo>
                <a:lnTo>
                  <a:pt x="848865" y="169847"/>
                </a:lnTo>
                <a:cubicBezTo>
                  <a:pt x="846752" y="165625"/>
                  <a:pt x="845396" y="160682"/>
                  <a:pt x="844794" y="155027"/>
                </a:cubicBezTo>
                <a:close/>
                <a:moveTo>
                  <a:pt x="843094" y="109536"/>
                </a:moveTo>
                <a:cubicBezTo>
                  <a:pt x="835704" y="112554"/>
                  <a:pt x="824612" y="115117"/>
                  <a:pt x="809827" y="117230"/>
                </a:cubicBezTo>
                <a:cubicBezTo>
                  <a:pt x="801454" y="118437"/>
                  <a:pt x="795535" y="119797"/>
                  <a:pt x="792064" y="121305"/>
                </a:cubicBezTo>
                <a:cubicBezTo>
                  <a:pt x="788591" y="122814"/>
                  <a:pt x="785916" y="125020"/>
                  <a:pt x="784029" y="127926"/>
                </a:cubicBezTo>
                <a:cubicBezTo>
                  <a:pt x="782143" y="130827"/>
                  <a:pt x="781200" y="134052"/>
                  <a:pt x="781200" y="137598"/>
                </a:cubicBezTo>
                <a:cubicBezTo>
                  <a:pt x="781200" y="143031"/>
                  <a:pt x="783256" y="147556"/>
                  <a:pt x="787371" y="151178"/>
                </a:cubicBezTo>
                <a:cubicBezTo>
                  <a:pt x="791478" y="154799"/>
                  <a:pt x="797494" y="156610"/>
                  <a:pt x="805413" y="156610"/>
                </a:cubicBezTo>
                <a:cubicBezTo>
                  <a:pt x="813258" y="156610"/>
                  <a:pt x="820242" y="154893"/>
                  <a:pt x="826351" y="151459"/>
                </a:cubicBezTo>
                <a:cubicBezTo>
                  <a:pt x="832461" y="148027"/>
                  <a:pt x="836950" y="143334"/>
                  <a:pt x="839812" y="137372"/>
                </a:cubicBezTo>
                <a:cubicBezTo>
                  <a:pt x="842001" y="132771"/>
                  <a:pt x="843094" y="125981"/>
                  <a:pt x="843094" y="117006"/>
                </a:cubicBezTo>
                <a:close/>
                <a:moveTo>
                  <a:pt x="905220" y="49676"/>
                </a:moveTo>
                <a:lnTo>
                  <a:pt x="999814" y="49676"/>
                </a:lnTo>
                <a:lnTo>
                  <a:pt x="999814" y="169847"/>
                </a:lnTo>
                <a:lnTo>
                  <a:pt x="979560" y="169847"/>
                </a:lnTo>
                <a:lnTo>
                  <a:pt x="979560" y="66535"/>
                </a:lnTo>
                <a:lnTo>
                  <a:pt x="925585" y="66535"/>
                </a:lnTo>
                <a:lnTo>
                  <a:pt x="925585" y="126399"/>
                </a:lnTo>
                <a:cubicBezTo>
                  <a:pt x="925585" y="140353"/>
                  <a:pt x="925135" y="149554"/>
                  <a:pt x="924228" y="154004"/>
                </a:cubicBezTo>
                <a:cubicBezTo>
                  <a:pt x="923320" y="158457"/>
                  <a:pt x="920834" y="162338"/>
                  <a:pt x="916758" y="165658"/>
                </a:cubicBezTo>
                <a:cubicBezTo>
                  <a:pt x="912683" y="168976"/>
                  <a:pt x="906800" y="170640"/>
                  <a:pt x="899108" y="170640"/>
                </a:cubicBezTo>
                <a:cubicBezTo>
                  <a:pt x="894356" y="170640"/>
                  <a:pt x="888883" y="170338"/>
                  <a:pt x="882698" y="169736"/>
                </a:cubicBezTo>
                <a:lnTo>
                  <a:pt x="882698" y="152762"/>
                </a:lnTo>
                <a:lnTo>
                  <a:pt x="891638" y="152762"/>
                </a:lnTo>
                <a:cubicBezTo>
                  <a:pt x="895864" y="152762"/>
                  <a:pt x="898880" y="152326"/>
                  <a:pt x="900695" y="151459"/>
                </a:cubicBezTo>
                <a:cubicBezTo>
                  <a:pt x="902503" y="150592"/>
                  <a:pt x="903708" y="149216"/>
                  <a:pt x="904312" y="147329"/>
                </a:cubicBezTo>
                <a:cubicBezTo>
                  <a:pt x="904918" y="145447"/>
                  <a:pt x="905220" y="139297"/>
                  <a:pt x="905220" y="128884"/>
                </a:cubicBezTo>
                <a:close/>
                <a:moveTo>
                  <a:pt x="1030140" y="49676"/>
                </a:moveTo>
                <a:lnTo>
                  <a:pt x="1050508" y="49676"/>
                </a:lnTo>
                <a:lnTo>
                  <a:pt x="1050508" y="96638"/>
                </a:lnTo>
                <a:lnTo>
                  <a:pt x="1076306" y="96638"/>
                </a:lnTo>
                <a:cubicBezTo>
                  <a:pt x="1093133" y="96638"/>
                  <a:pt x="1106089" y="99896"/>
                  <a:pt x="1115179" y="106422"/>
                </a:cubicBezTo>
                <a:cubicBezTo>
                  <a:pt x="1124269" y="112950"/>
                  <a:pt x="1128816" y="121946"/>
                  <a:pt x="1128816" y="133416"/>
                </a:cubicBezTo>
                <a:cubicBezTo>
                  <a:pt x="1128816" y="143445"/>
                  <a:pt x="1125026" y="152028"/>
                  <a:pt x="1117444" y="159155"/>
                </a:cubicBezTo>
                <a:cubicBezTo>
                  <a:pt x="1109858" y="166284"/>
                  <a:pt x="1097733" y="169847"/>
                  <a:pt x="1081062" y="169847"/>
                </a:cubicBezTo>
                <a:lnTo>
                  <a:pt x="1030140" y="169847"/>
                </a:lnTo>
                <a:close/>
                <a:moveTo>
                  <a:pt x="1050508" y="153100"/>
                </a:moveTo>
                <a:lnTo>
                  <a:pt x="1071893" y="153100"/>
                </a:lnTo>
                <a:cubicBezTo>
                  <a:pt x="1084796" y="153100"/>
                  <a:pt x="1094001" y="151516"/>
                  <a:pt x="1099509" y="148349"/>
                </a:cubicBezTo>
                <a:cubicBezTo>
                  <a:pt x="1105013" y="145180"/>
                  <a:pt x="1107766" y="140237"/>
                  <a:pt x="1107766" y="133527"/>
                </a:cubicBezTo>
                <a:cubicBezTo>
                  <a:pt x="1107766" y="128322"/>
                  <a:pt x="1105729" y="123685"/>
                  <a:pt x="1101654" y="119610"/>
                </a:cubicBezTo>
                <a:cubicBezTo>
                  <a:pt x="1097578" y="115534"/>
                  <a:pt x="1088568" y="113496"/>
                  <a:pt x="1074610" y="113496"/>
                </a:cubicBezTo>
                <a:lnTo>
                  <a:pt x="1050508" y="113496"/>
                </a:lnTo>
                <a:close/>
                <a:moveTo>
                  <a:pt x="1229638" y="125830"/>
                </a:moveTo>
                <a:lnTo>
                  <a:pt x="1249665" y="128432"/>
                </a:lnTo>
                <a:cubicBezTo>
                  <a:pt x="1247479" y="142239"/>
                  <a:pt x="1241877" y="153043"/>
                  <a:pt x="1232864" y="160851"/>
                </a:cubicBezTo>
                <a:cubicBezTo>
                  <a:pt x="1223846" y="168656"/>
                  <a:pt x="1212775" y="172563"/>
                  <a:pt x="1199650" y="172563"/>
                </a:cubicBezTo>
                <a:cubicBezTo>
                  <a:pt x="1183204" y="172563"/>
                  <a:pt x="1169986" y="167187"/>
                  <a:pt x="1159992" y="156437"/>
                </a:cubicBezTo>
                <a:cubicBezTo>
                  <a:pt x="1149995" y="145688"/>
                  <a:pt x="1144994" y="130280"/>
                  <a:pt x="1144994" y="110213"/>
                </a:cubicBezTo>
                <a:cubicBezTo>
                  <a:pt x="1144994" y="97243"/>
                  <a:pt x="1147148" y="85889"/>
                  <a:pt x="1151445" y="76154"/>
                </a:cubicBezTo>
                <a:cubicBezTo>
                  <a:pt x="1155744" y="66423"/>
                  <a:pt x="1162289" y="59126"/>
                  <a:pt x="1171076" y="54258"/>
                </a:cubicBezTo>
                <a:cubicBezTo>
                  <a:pt x="1179864" y="49392"/>
                  <a:pt x="1189430" y="46958"/>
                  <a:pt x="1199765" y="46958"/>
                </a:cubicBezTo>
                <a:cubicBezTo>
                  <a:pt x="1212814" y="46958"/>
                  <a:pt x="1223489" y="50259"/>
                  <a:pt x="1231787" y="56858"/>
                </a:cubicBezTo>
                <a:cubicBezTo>
                  <a:pt x="1240085" y="63464"/>
                  <a:pt x="1245403" y="72835"/>
                  <a:pt x="1247742" y="84981"/>
                </a:cubicBezTo>
                <a:lnTo>
                  <a:pt x="1227939" y="88034"/>
                </a:lnTo>
                <a:cubicBezTo>
                  <a:pt x="1226052" y="79967"/>
                  <a:pt x="1222718" y="73896"/>
                  <a:pt x="1217927" y="69822"/>
                </a:cubicBezTo>
                <a:cubicBezTo>
                  <a:pt x="1213132" y="65747"/>
                  <a:pt x="1207343" y="63709"/>
                  <a:pt x="1200554" y="63709"/>
                </a:cubicBezTo>
                <a:cubicBezTo>
                  <a:pt x="1190297" y="63709"/>
                  <a:pt x="1181956" y="67387"/>
                  <a:pt x="1175548" y="74740"/>
                </a:cubicBezTo>
                <a:cubicBezTo>
                  <a:pt x="1169136" y="82094"/>
                  <a:pt x="1165929" y="93732"/>
                  <a:pt x="1165929" y="109652"/>
                </a:cubicBezTo>
                <a:cubicBezTo>
                  <a:pt x="1165929" y="125791"/>
                  <a:pt x="1169021" y="137523"/>
                  <a:pt x="1175206" y="144842"/>
                </a:cubicBezTo>
                <a:cubicBezTo>
                  <a:pt x="1181394" y="152157"/>
                  <a:pt x="1189465" y="155815"/>
                  <a:pt x="1199422" y="155815"/>
                </a:cubicBezTo>
                <a:cubicBezTo>
                  <a:pt x="1207418" y="155815"/>
                  <a:pt x="1214097" y="153363"/>
                  <a:pt x="1219453" y="148461"/>
                </a:cubicBezTo>
                <a:cubicBezTo>
                  <a:pt x="1224807" y="143561"/>
                  <a:pt x="1228202" y="136015"/>
                  <a:pt x="1229638" y="125830"/>
                </a:cubicBezTo>
                <a:close/>
                <a:moveTo>
                  <a:pt x="1266977" y="49676"/>
                </a:moveTo>
                <a:lnTo>
                  <a:pt x="1287349" y="49676"/>
                </a:lnTo>
                <a:lnTo>
                  <a:pt x="1287349" y="101617"/>
                </a:lnTo>
                <a:cubicBezTo>
                  <a:pt x="1293837" y="101617"/>
                  <a:pt x="1298379" y="100371"/>
                  <a:pt x="1300983" y="97880"/>
                </a:cubicBezTo>
                <a:cubicBezTo>
                  <a:pt x="1303585" y="95392"/>
                  <a:pt x="1307412" y="88146"/>
                  <a:pt x="1312466" y="76154"/>
                </a:cubicBezTo>
                <a:cubicBezTo>
                  <a:pt x="1316465" y="66650"/>
                  <a:pt x="1319706" y="60390"/>
                  <a:pt x="1322197" y="57372"/>
                </a:cubicBezTo>
                <a:cubicBezTo>
                  <a:pt x="1324689" y="54352"/>
                  <a:pt x="1327558" y="52319"/>
                  <a:pt x="1330797" y="51260"/>
                </a:cubicBezTo>
                <a:cubicBezTo>
                  <a:pt x="1334041" y="50206"/>
                  <a:pt x="1339243" y="49676"/>
                  <a:pt x="1346411" y="49676"/>
                </a:cubicBezTo>
                <a:lnTo>
                  <a:pt x="1350486" y="49676"/>
                </a:lnTo>
                <a:lnTo>
                  <a:pt x="1350486" y="66535"/>
                </a:lnTo>
                <a:lnTo>
                  <a:pt x="1344831" y="66423"/>
                </a:lnTo>
                <a:cubicBezTo>
                  <a:pt x="1339478" y="66423"/>
                  <a:pt x="1336042" y="67215"/>
                  <a:pt x="1334531" y="68800"/>
                </a:cubicBezTo>
                <a:cubicBezTo>
                  <a:pt x="1332947" y="70459"/>
                  <a:pt x="1330531" y="75401"/>
                  <a:pt x="1327291" y="83624"/>
                </a:cubicBezTo>
                <a:cubicBezTo>
                  <a:pt x="1324195" y="91472"/>
                  <a:pt x="1321369" y="96897"/>
                  <a:pt x="1318806" y="99917"/>
                </a:cubicBezTo>
                <a:cubicBezTo>
                  <a:pt x="1316243" y="102935"/>
                  <a:pt x="1312279" y="105688"/>
                  <a:pt x="1306923" y="108180"/>
                </a:cubicBezTo>
                <a:cubicBezTo>
                  <a:pt x="1315670" y="110519"/>
                  <a:pt x="1324271" y="118663"/>
                  <a:pt x="1332724" y="132620"/>
                </a:cubicBezTo>
                <a:lnTo>
                  <a:pt x="1355011" y="169847"/>
                </a:lnTo>
                <a:lnTo>
                  <a:pt x="1332605" y="169847"/>
                </a:lnTo>
                <a:lnTo>
                  <a:pt x="1310882" y="132620"/>
                </a:lnTo>
                <a:cubicBezTo>
                  <a:pt x="1306430" y="125154"/>
                  <a:pt x="1302549" y="120228"/>
                  <a:pt x="1299229" y="117850"/>
                </a:cubicBezTo>
                <a:cubicBezTo>
                  <a:pt x="1295911" y="115477"/>
                  <a:pt x="1291947" y="114289"/>
                  <a:pt x="1287349" y="114289"/>
                </a:cubicBezTo>
                <a:lnTo>
                  <a:pt x="1287349" y="169847"/>
                </a:lnTo>
                <a:lnTo>
                  <a:pt x="1266977" y="169847"/>
                </a:lnTo>
                <a:close/>
                <a:moveTo>
                  <a:pt x="1368482" y="49676"/>
                </a:moveTo>
                <a:lnTo>
                  <a:pt x="1388848" y="49676"/>
                </a:lnTo>
                <a:lnTo>
                  <a:pt x="1388848" y="141332"/>
                </a:lnTo>
                <a:lnTo>
                  <a:pt x="1445313" y="49676"/>
                </a:lnTo>
                <a:lnTo>
                  <a:pt x="1467267" y="49676"/>
                </a:lnTo>
                <a:lnTo>
                  <a:pt x="1467267" y="169847"/>
                </a:lnTo>
                <a:lnTo>
                  <a:pt x="1446898" y="169847"/>
                </a:lnTo>
                <a:lnTo>
                  <a:pt x="1446898" y="78756"/>
                </a:lnTo>
                <a:lnTo>
                  <a:pt x="1390432" y="169847"/>
                </a:lnTo>
                <a:lnTo>
                  <a:pt x="1368482" y="169847"/>
                </a:lnTo>
                <a:close/>
                <a:moveTo>
                  <a:pt x="1497931" y="49676"/>
                </a:moveTo>
                <a:lnTo>
                  <a:pt x="1518300" y="49676"/>
                </a:lnTo>
                <a:lnTo>
                  <a:pt x="1518300" y="141332"/>
                </a:lnTo>
                <a:lnTo>
                  <a:pt x="1574766" y="49676"/>
                </a:lnTo>
                <a:lnTo>
                  <a:pt x="1596715" y="49676"/>
                </a:lnTo>
                <a:lnTo>
                  <a:pt x="1596715" y="169847"/>
                </a:lnTo>
                <a:lnTo>
                  <a:pt x="1576351" y="169847"/>
                </a:lnTo>
                <a:lnTo>
                  <a:pt x="1576351" y="78756"/>
                </a:lnTo>
                <a:lnTo>
                  <a:pt x="1519884" y="169847"/>
                </a:lnTo>
                <a:lnTo>
                  <a:pt x="1497931" y="169847"/>
                </a:lnTo>
                <a:close/>
                <a:moveTo>
                  <a:pt x="1568653" y="4186"/>
                </a:moveTo>
                <a:lnTo>
                  <a:pt x="1582571" y="4186"/>
                </a:lnTo>
                <a:cubicBezTo>
                  <a:pt x="1581441" y="13618"/>
                  <a:pt x="1577991" y="20861"/>
                  <a:pt x="1572221" y="25916"/>
                </a:cubicBezTo>
                <a:cubicBezTo>
                  <a:pt x="1566450" y="30966"/>
                  <a:pt x="1558771" y="33498"/>
                  <a:pt x="1549188" y="33498"/>
                </a:cubicBezTo>
                <a:cubicBezTo>
                  <a:pt x="1539533" y="33498"/>
                  <a:pt x="1531822" y="30988"/>
                  <a:pt x="1526051" y="25974"/>
                </a:cubicBezTo>
                <a:cubicBezTo>
                  <a:pt x="1520280" y="20955"/>
                  <a:pt x="1516828" y="13695"/>
                  <a:pt x="1515697" y="4186"/>
                </a:cubicBezTo>
                <a:lnTo>
                  <a:pt x="1529614" y="4186"/>
                </a:lnTo>
                <a:cubicBezTo>
                  <a:pt x="1530670" y="9321"/>
                  <a:pt x="1532765" y="13147"/>
                  <a:pt x="1535893" y="15671"/>
                </a:cubicBezTo>
                <a:cubicBezTo>
                  <a:pt x="1539025" y="18202"/>
                  <a:pt x="1543230" y="19466"/>
                  <a:pt x="1548511" y="19466"/>
                </a:cubicBezTo>
                <a:cubicBezTo>
                  <a:pt x="1554621" y="19466"/>
                  <a:pt x="1559242" y="18241"/>
                  <a:pt x="1562374" y="15786"/>
                </a:cubicBezTo>
                <a:cubicBezTo>
                  <a:pt x="1565504" y="13334"/>
                  <a:pt x="1567599" y="9468"/>
                  <a:pt x="1568653" y="418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630542" y="3340455"/>
            <a:ext cx="517232" cy="211716"/>
          </a:xfrm>
          <a:custGeom>
            <a:avLst/>
            <a:gdLst/>
            <a:ahLst/>
            <a:cxnLst/>
            <a:rect l="l" t="t" r="r" b="b"/>
            <a:pathLst>
              <a:path w="517232" h="211716">
                <a:moveTo>
                  <a:pt x="0" y="45490"/>
                </a:moveTo>
                <a:lnTo>
                  <a:pt x="20368" y="45490"/>
                </a:lnTo>
                <a:lnTo>
                  <a:pt x="20368" y="97431"/>
                </a:lnTo>
                <a:cubicBezTo>
                  <a:pt x="26855" y="97431"/>
                  <a:pt x="31402" y="96185"/>
                  <a:pt x="34005" y="93694"/>
                </a:cubicBezTo>
                <a:cubicBezTo>
                  <a:pt x="36607" y="91206"/>
                  <a:pt x="40434" y="83960"/>
                  <a:pt x="45489" y="71968"/>
                </a:cubicBezTo>
                <a:cubicBezTo>
                  <a:pt x="49485" y="62464"/>
                  <a:pt x="52729" y="56204"/>
                  <a:pt x="55219" y="53186"/>
                </a:cubicBezTo>
                <a:cubicBezTo>
                  <a:pt x="57711" y="50166"/>
                  <a:pt x="60576" y="48133"/>
                  <a:pt x="63820" y="47074"/>
                </a:cubicBezTo>
                <a:cubicBezTo>
                  <a:pt x="67060" y="46020"/>
                  <a:pt x="72265" y="45490"/>
                  <a:pt x="79433" y="45490"/>
                </a:cubicBezTo>
                <a:lnTo>
                  <a:pt x="83509" y="45490"/>
                </a:lnTo>
                <a:lnTo>
                  <a:pt x="83509" y="62349"/>
                </a:lnTo>
                <a:lnTo>
                  <a:pt x="77853" y="62237"/>
                </a:lnTo>
                <a:cubicBezTo>
                  <a:pt x="72497" y="62237"/>
                  <a:pt x="69061" y="63029"/>
                  <a:pt x="67550" y="64614"/>
                </a:cubicBezTo>
                <a:cubicBezTo>
                  <a:pt x="65966" y="66273"/>
                  <a:pt x="63553" y="71215"/>
                  <a:pt x="60309" y="79438"/>
                </a:cubicBezTo>
                <a:cubicBezTo>
                  <a:pt x="57217" y="87286"/>
                  <a:pt x="54391" y="92711"/>
                  <a:pt x="51825" y="95731"/>
                </a:cubicBezTo>
                <a:cubicBezTo>
                  <a:pt x="49262" y="98749"/>
                  <a:pt x="45298" y="101502"/>
                  <a:pt x="39945" y="103994"/>
                </a:cubicBezTo>
                <a:cubicBezTo>
                  <a:pt x="48693" y="106333"/>
                  <a:pt x="57293" y="114477"/>
                  <a:pt x="65742" y="128434"/>
                </a:cubicBezTo>
                <a:lnTo>
                  <a:pt x="88034" y="165661"/>
                </a:lnTo>
                <a:lnTo>
                  <a:pt x="65627" y="165661"/>
                </a:lnTo>
                <a:lnTo>
                  <a:pt x="43905" y="128434"/>
                </a:lnTo>
                <a:cubicBezTo>
                  <a:pt x="39451" y="120968"/>
                  <a:pt x="35571" y="116042"/>
                  <a:pt x="32251" y="113664"/>
                </a:cubicBezTo>
                <a:cubicBezTo>
                  <a:pt x="28933" y="111291"/>
                  <a:pt x="24969" y="110103"/>
                  <a:pt x="20368" y="110103"/>
                </a:cubicBezTo>
                <a:lnTo>
                  <a:pt x="20368" y="165661"/>
                </a:lnTo>
                <a:lnTo>
                  <a:pt x="0" y="165661"/>
                </a:lnTo>
                <a:close/>
                <a:moveTo>
                  <a:pt x="101504" y="211717"/>
                </a:moveTo>
                <a:lnTo>
                  <a:pt x="101504" y="45490"/>
                </a:lnTo>
                <a:lnTo>
                  <a:pt x="120059" y="45490"/>
                </a:lnTo>
                <a:lnTo>
                  <a:pt x="120059" y="61107"/>
                </a:lnTo>
                <a:cubicBezTo>
                  <a:pt x="124433" y="54997"/>
                  <a:pt x="129376" y="50415"/>
                  <a:pt x="134884" y="47358"/>
                </a:cubicBezTo>
                <a:cubicBezTo>
                  <a:pt x="140388" y="44299"/>
                  <a:pt x="147067" y="42772"/>
                  <a:pt x="154910" y="42772"/>
                </a:cubicBezTo>
                <a:cubicBezTo>
                  <a:pt x="165171" y="42772"/>
                  <a:pt x="174225" y="45414"/>
                  <a:pt x="182069" y="50696"/>
                </a:cubicBezTo>
                <a:cubicBezTo>
                  <a:pt x="189917" y="55977"/>
                  <a:pt x="195835" y="63425"/>
                  <a:pt x="199835" y="73044"/>
                </a:cubicBezTo>
                <a:cubicBezTo>
                  <a:pt x="203831" y="82663"/>
                  <a:pt x="205829" y="93204"/>
                  <a:pt x="205829" y="104671"/>
                </a:cubicBezTo>
                <a:cubicBezTo>
                  <a:pt x="205829" y="116968"/>
                  <a:pt x="203626" y="128042"/>
                  <a:pt x="199209" y="137884"/>
                </a:cubicBezTo>
                <a:cubicBezTo>
                  <a:pt x="194795" y="147723"/>
                  <a:pt x="188388" y="155269"/>
                  <a:pt x="179978" y="160514"/>
                </a:cubicBezTo>
                <a:cubicBezTo>
                  <a:pt x="171564" y="165755"/>
                  <a:pt x="162720" y="168377"/>
                  <a:pt x="153439" y="168377"/>
                </a:cubicBezTo>
                <a:cubicBezTo>
                  <a:pt x="146649" y="168377"/>
                  <a:pt x="140558" y="166943"/>
                  <a:pt x="135165" y="164078"/>
                </a:cubicBezTo>
                <a:cubicBezTo>
                  <a:pt x="129772" y="161212"/>
                  <a:pt x="125340" y="157591"/>
                  <a:pt x="121870" y="153213"/>
                </a:cubicBezTo>
                <a:lnTo>
                  <a:pt x="121870" y="211717"/>
                </a:lnTo>
                <a:close/>
                <a:moveTo>
                  <a:pt x="119947" y="106255"/>
                </a:moveTo>
                <a:cubicBezTo>
                  <a:pt x="119947" y="121717"/>
                  <a:pt x="123075" y="133151"/>
                  <a:pt x="129336" y="140537"/>
                </a:cubicBezTo>
                <a:cubicBezTo>
                  <a:pt x="135596" y="147932"/>
                  <a:pt x="143182" y="151629"/>
                  <a:pt x="152081" y="151629"/>
                </a:cubicBezTo>
                <a:cubicBezTo>
                  <a:pt x="161135" y="151629"/>
                  <a:pt x="168886" y="147803"/>
                  <a:pt x="175337" y="140144"/>
                </a:cubicBezTo>
                <a:cubicBezTo>
                  <a:pt x="181785" y="132488"/>
                  <a:pt x="185007" y="120626"/>
                  <a:pt x="185007" y="104559"/>
                </a:cubicBezTo>
                <a:cubicBezTo>
                  <a:pt x="185007" y="89244"/>
                  <a:pt x="181860" y="77779"/>
                  <a:pt x="175564" y="70158"/>
                </a:cubicBezTo>
                <a:cubicBezTo>
                  <a:pt x="169264" y="62540"/>
                  <a:pt x="161741" y="58731"/>
                  <a:pt x="152989" y="58731"/>
                </a:cubicBezTo>
                <a:cubicBezTo>
                  <a:pt x="144309" y="58731"/>
                  <a:pt x="136634" y="62785"/>
                  <a:pt x="129963" y="70892"/>
                </a:cubicBezTo>
                <a:cubicBezTo>
                  <a:pt x="123285" y="79003"/>
                  <a:pt x="119947" y="90792"/>
                  <a:pt x="119947" y="106255"/>
                </a:cubicBezTo>
                <a:close/>
                <a:moveTo>
                  <a:pt x="308804" y="150841"/>
                </a:moveTo>
                <a:cubicBezTo>
                  <a:pt x="301258" y="157251"/>
                  <a:pt x="293997" y="161778"/>
                  <a:pt x="287016" y="164415"/>
                </a:cubicBezTo>
                <a:cubicBezTo>
                  <a:pt x="280040" y="167058"/>
                  <a:pt x="272556" y="168377"/>
                  <a:pt x="264560" y="168377"/>
                </a:cubicBezTo>
                <a:cubicBezTo>
                  <a:pt x="251354" y="168377"/>
                  <a:pt x="241207" y="165151"/>
                  <a:pt x="234118" y="158699"/>
                </a:cubicBezTo>
                <a:cubicBezTo>
                  <a:pt x="227030" y="152251"/>
                  <a:pt x="223484" y="144012"/>
                  <a:pt x="223484" y="133977"/>
                </a:cubicBezTo>
                <a:cubicBezTo>
                  <a:pt x="223484" y="128096"/>
                  <a:pt x="224819" y="122721"/>
                  <a:pt x="227497" y="117850"/>
                </a:cubicBezTo>
                <a:cubicBezTo>
                  <a:pt x="230180" y="112987"/>
                  <a:pt x="233686" y="109080"/>
                  <a:pt x="238024" y="106139"/>
                </a:cubicBezTo>
                <a:cubicBezTo>
                  <a:pt x="242362" y="103198"/>
                  <a:pt x="247243" y="100973"/>
                  <a:pt x="252676" y="99465"/>
                </a:cubicBezTo>
                <a:cubicBezTo>
                  <a:pt x="256676" y="98410"/>
                  <a:pt x="262713" y="97391"/>
                  <a:pt x="270780" y="96408"/>
                </a:cubicBezTo>
                <a:cubicBezTo>
                  <a:pt x="287225" y="94446"/>
                  <a:pt x="299336" y="92110"/>
                  <a:pt x="307105" y="89395"/>
                </a:cubicBezTo>
                <a:cubicBezTo>
                  <a:pt x="307180" y="86605"/>
                  <a:pt x="307219" y="84831"/>
                  <a:pt x="307219" y="84078"/>
                </a:cubicBezTo>
                <a:cubicBezTo>
                  <a:pt x="307219" y="75777"/>
                  <a:pt x="305294" y="69934"/>
                  <a:pt x="301448" y="66535"/>
                </a:cubicBezTo>
                <a:cubicBezTo>
                  <a:pt x="296240" y="61938"/>
                  <a:pt x="288511" y="59634"/>
                  <a:pt x="278250" y="59634"/>
                </a:cubicBezTo>
                <a:cubicBezTo>
                  <a:pt x="268671" y="59634"/>
                  <a:pt x="261597" y="61312"/>
                  <a:pt x="257033" y="64671"/>
                </a:cubicBezTo>
                <a:cubicBezTo>
                  <a:pt x="252467" y="68030"/>
                  <a:pt x="249090" y="73970"/>
                  <a:pt x="246905" y="82491"/>
                </a:cubicBezTo>
                <a:lnTo>
                  <a:pt x="226991" y="79780"/>
                </a:lnTo>
                <a:cubicBezTo>
                  <a:pt x="228798" y="71255"/>
                  <a:pt x="231778" y="64369"/>
                  <a:pt x="235929" y="59128"/>
                </a:cubicBezTo>
                <a:cubicBezTo>
                  <a:pt x="240079" y="53885"/>
                  <a:pt x="246077" y="49846"/>
                  <a:pt x="253921" y="47017"/>
                </a:cubicBezTo>
                <a:cubicBezTo>
                  <a:pt x="261766" y="44187"/>
                  <a:pt x="270856" y="42772"/>
                  <a:pt x="281192" y="42772"/>
                </a:cubicBezTo>
                <a:cubicBezTo>
                  <a:pt x="291452" y="42772"/>
                  <a:pt x="299790" y="43981"/>
                  <a:pt x="306200" y="46393"/>
                </a:cubicBezTo>
                <a:cubicBezTo>
                  <a:pt x="312613" y="48809"/>
                  <a:pt x="317328" y="51844"/>
                  <a:pt x="320346" y="55501"/>
                </a:cubicBezTo>
                <a:cubicBezTo>
                  <a:pt x="323366" y="59163"/>
                  <a:pt x="325472" y="63786"/>
                  <a:pt x="326678" y="69365"/>
                </a:cubicBezTo>
                <a:cubicBezTo>
                  <a:pt x="327358" y="72836"/>
                  <a:pt x="327697" y="79096"/>
                  <a:pt x="327697" y="88149"/>
                </a:cubicBezTo>
                <a:lnTo>
                  <a:pt x="327697" y="115308"/>
                </a:lnTo>
                <a:cubicBezTo>
                  <a:pt x="327697" y="134244"/>
                  <a:pt x="328132" y="146222"/>
                  <a:pt x="329000" y="151237"/>
                </a:cubicBezTo>
                <a:cubicBezTo>
                  <a:pt x="329867" y="156251"/>
                  <a:pt x="331588" y="161064"/>
                  <a:pt x="334151" y="165661"/>
                </a:cubicBezTo>
                <a:lnTo>
                  <a:pt x="312876" y="165661"/>
                </a:lnTo>
                <a:cubicBezTo>
                  <a:pt x="310762" y="161439"/>
                  <a:pt x="309405" y="156496"/>
                  <a:pt x="308804" y="150841"/>
                </a:cubicBezTo>
                <a:close/>
                <a:moveTo>
                  <a:pt x="307105" y="105350"/>
                </a:moveTo>
                <a:cubicBezTo>
                  <a:pt x="299713" y="108368"/>
                  <a:pt x="288622" y="110931"/>
                  <a:pt x="273837" y="113044"/>
                </a:cubicBezTo>
                <a:cubicBezTo>
                  <a:pt x="265463" y="114251"/>
                  <a:pt x="259541" y="115611"/>
                  <a:pt x="256075" y="117119"/>
                </a:cubicBezTo>
                <a:cubicBezTo>
                  <a:pt x="252600" y="118628"/>
                  <a:pt x="249926" y="120834"/>
                  <a:pt x="248040" y="123740"/>
                </a:cubicBezTo>
                <a:cubicBezTo>
                  <a:pt x="246152" y="126641"/>
                  <a:pt x="245210" y="129866"/>
                  <a:pt x="245210" y="133412"/>
                </a:cubicBezTo>
                <a:cubicBezTo>
                  <a:pt x="245210" y="138845"/>
                  <a:pt x="247265" y="143370"/>
                  <a:pt x="251376" y="146992"/>
                </a:cubicBezTo>
                <a:cubicBezTo>
                  <a:pt x="255488" y="150613"/>
                  <a:pt x="261499" y="152424"/>
                  <a:pt x="269423" y="152424"/>
                </a:cubicBezTo>
                <a:cubicBezTo>
                  <a:pt x="277267" y="152424"/>
                  <a:pt x="284251" y="150707"/>
                  <a:pt x="290361" y="147273"/>
                </a:cubicBezTo>
                <a:cubicBezTo>
                  <a:pt x="296470" y="143841"/>
                  <a:pt x="300959" y="139148"/>
                  <a:pt x="303822" y="133186"/>
                </a:cubicBezTo>
                <a:cubicBezTo>
                  <a:pt x="306010" y="128585"/>
                  <a:pt x="307105" y="121795"/>
                  <a:pt x="307105" y="112820"/>
                </a:cubicBezTo>
                <a:close/>
                <a:moveTo>
                  <a:pt x="359273" y="45490"/>
                </a:moveTo>
                <a:lnTo>
                  <a:pt x="379637" y="45490"/>
                </a:lnTo>
                <a:lnTo>
                  <a:pt x="379637" y="137146"/>
                </a:lnTo>
                <a:lnTo>
                  <a:pt x="436104" y="45490"/>
                </a:lnTo>
                <a:lnTo>
                  <a:pt x="458052" y="45490"/>
                </a:lnTo>
                <a:lnTo>
                  <a:pt x="458052" y="165661"/>
                </a:lnTo>
                <a:lnTo>
                  <a:pt x="437687" y="165661"/>
                </a:lnTo>
                <a:lnTo>
                  <a:pt x="437687" y="74570"/>
                </a:lnTo>
                <a:lnTo>
                  <a:pt x="381221" y="165661"/>
                </a:lnTo>
                <a:lnTo>
                  <a:pt x="359273" y="165661"/>
                </a:lnTo>
                <a:close/>
                <a:moveTo>
                  <a:pt x="429990" y="0"/>
                </a:moveTo>
                <a:lnTo>
                  <a:pt x="443908" y="0"/>
                </a:lnTo>
                <a:cubicBezTo>
                  <a:pt x="442778" y="9432"/>
                  <a:pt x="439328" y="16675"/>
                  <a:pt x="433557" y="21730"/>
                </a:cubicBezTo>
                <a:cubicBezTo>
                  <a:pt x="427788" y="26780"/>
                  <a:pt x="420108" y="29312"/>
                  <a:pt x="410529" y="29312"/>
                </a:cubicBezTo>
                <a:cubicBezTo>
                  <a:pt x="400870" y="29312"/>
                  <a:pt x="393159" y="26802"/>
                  <a:pt x="387388" y="21788"/>
                </a:cubicBezTo>
                <a:cubicBezTo>
                  <a:pt x="381617" y="16769"/>
                  <a:pt x="378165" y="9509"/>
                  <a:pt x="377035" y="0"/>
                </a:cubicBezTo>
                <a:lnTo>
                  <a:pt x="390951" y="0"/>
                </a:lnTo>
                <a:cubicBezTo>
                  <a:pt x="392007" y="5135"/>
                  <a:pt x="394102" y="8961"/>
                  <a:pt x="397230" y="11485"/>
                </a:cubicBezTo>
                <a:cubicBezTo>
                  <a:pt x="400362" y="14016"/>
                  <a:pt x="404567" y="15280"/>
                  <a:pt x="409849" y="15280"/>
                </a:cubicBezTo>
                <a:cubicBezTo>
                  <a:pt x="415962" y="15280"/>
                  <a:pt x="420580" y="14055"/>
                  <a:pt x="423712" y="11600"/>
                </a:cubicBezTo>
                <a:cubicBezTo>
                  <a:pt x="426844" y="9148"/>
                  <a:pt x="428936" y="5282"/>
                  <a:pt x="429990" y="0"/>
                </a:cubicBezTo>
                <a:close/>
                <a:moveTo>
                  <a:pt x="494039" y="165661"/>
                </a:moveTo>
                <a:lnTo>
                  <a:pt x="494039" y="142467"/>
                </a:lnTo>
                <a:lnTo>
                  <a:pt x="517233" y="142467"/>
                </a:lnTo>
                <a:lnTo>
                  <a:pt x="517233" y="165661"/>
                </a:lnTo>
                <a:cubicBezTo>
                  <a:pt x="517233" y="174187"/>
                  <a:pt x="515724" y="181069"/>
                  <a:pt x="512708" y="186315"/>
                </a:cubicBezTo>
                <a:cubicBezTo>
                  <a:pt x="509688" y="191557"/>
                  <a:pt x="504900" y="195613"/>
                  <a:pt x="498336" y="198476"/>
                </a:cubicBezTo>
                <a:lnTo>
                  <a:pt x="492681" y="189763"/>
                </a:lnTo>
                <a:cubicBezTo>
                  <a:pt x="496979" y="187881"/>
                  <a:pt x="500147" y="185109"/>
                  <a:pt x="502184" y="181448"/>
                </a:cubicBezTo>
                <a:cubicBezTo>
                  <a:pt x="504223" y="177790"/>
                  <a:pt x="505353" y="172527"/>
                  <a:pt x="505579" y="16566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251783" y="3336269"/>
            <a:ext cx="1218512" cy="218620"/>
          </a:xfrm>
          <a:custGeom>
            <a:avLst/>
            <a:gdLst/>
            <a:ahLst/>
            <a:cxnLst/>
            <a:rect l="l" t="t" r="r" b="b"/>
            <a:pathLst>
              <a:path w="1218512" h="218620">
                <a:moveTo>
                  <a:pt x="0" y="169847"/>
                </a:moveTo>
                <a:lnTo>
                  <a:pt x="0" y="3964"/>
                </a:lnTo>
                <a:lnTo>
                  <a:pt x="62571" y="3964"/>
                </a:lnTo>
                <a:cubicBezTo>
                  <a:pt x="73583" y="3964"/>
                  <a:pt x="81997" y="4492"/>
                  <a:pt x="87807" y="5547"/>
                </a:cubicBezTo>
                <a:cubicBezTo>
                  <a:pt x="95951" y="6904"/>
                  <a:pt x="102779" y="9489"/>
                  <a:pt x="108287" y="13299"/>
                </a:cubicBezTo>
                <a:cubicBezTo>
                  <a:pt x="113791" y="17107"/>
                  <a:pt x="118226" y="22443"/>
                  <a:pt x="121586" y="29307"/>
                </a:cubicBezTo>
                <a:cubicBezTo>
                  <a:pt x="124941" y="36172"/>
                  <a:pt x="126619" y="43719"/>
                  <a:pt x="126619" y="51941"/>
                </a:cubicBezTo>
                <a:cubicBezTo>
                  <a:pt x="126619" y="66045"/>
                  <a:pt x="122133" y="77987"/>
                  <a:pt x="113154" y="87753"/>
                </a:cubicBezTo>
                <a:cubicBezTo>
                  <a:pt x="104177" y="97524"/>
                  <a:pt x="87955" y="102409"/>
                  <a:pt x="64494" y="102409"/>
                </a:cubicBezTo>
                <a:lnTo>
                  <a:pt x="21949" y="102409"/>
                </a:lnTo>
                <a:lnTo>
                  <a:pt x="21949" y="169847"/>
                </a:lnTo>
                <a:close/>
                <a:moveTo>
                  <a:pt x="21949" y="82832"/>
                </a:moveTo>
                <a:lnTo>
                  <a:pt x="64832" y="82832"/>
                </a:lnTo>
                <a:cubicBezTo>
                  <a:pt x="79016" y="82832"/>
                  <a:pt x="89089" y="80189"/>
                  <a:pt x="95050" y="74909"/>
                </a:cubicBezTo>
                <a:cubicBezTo>
                  <a:pt x="101005" y="69630"/>
                  <a:pt x="103986" y="62201"/>
                  <a:pt x="103986" y="52617"/>
                </a:cubicBezTo>
                <a:cubicBezTo>
                  <a:pt x="103986" y="45679"/>
                  <a:pt x="102232" y="39740"/>
                  <a:pt x="98726" y="34797"/>
                </a:cubicBezTo>
                <a:cubicBezTo>
                  <a:pt x="95219" y="29858"/>
                  <a:pt x="90597" y="26593"/>
                  <a:pt x="84866" y="25009"/>
                </a:cubicBezTo>
                <a:cubicBezTo>
                  <a:pt x="81169" y="24030"/>
                  <a:pt x="74339" y="23540"/>
                  <a:pt x="64382" y="23540"/>
                </a:cubicBezTo>
                <a:lnTo>
                  <a:pt x="21949" y="23540"/>
                </a:lnTo>
                <a:close/>
                <a:moveTo>
                  <a:pt x="224960" y="131152"/>
                </a:moveTo>
                <a:lnTo>
                  <a:pt x="246005" y="133754"/>
                </a:lnTo>
                <a:cubicBezTo>
                  <a:pt x="242686" y="146048"/>
                  <a:pt x="236541" y="155588"/>
                  <a:pt x="227563" y="162377"/>
                </a:cubicBezTo>
                <a:cubicBezTo>
                  <a:pt x="218584" y="169167"/>
                  <a:pt x="207119" y="172563"/>
                  <a:pt x="193161" y="172563"/>
                </a:cubicBezTo>
                <a:cubicBezTo>
                  <a:pt x="175586" y="172563"/>
                  <a:pt x="161646" y="167151"/>
                  <a:pt x="151350" y="156326"/>
                </a:cubicBezTo>
                <a:cubicBezTo>
                  <a:pt x="141051" y="145500"/>
                  <a:pt x="135904" y="130320"/>
                  <a:pt x="135904" y="110779"/>
                </a:cubicBezTo>
                <a:cubicBezTo>
                  <a:pt x="135904" y="90565"/>
                  <a:pt x="141105" y="74876"/>
                  <a:pt x="151519" y="63706"/>
                </a:cubicBezTo>
                <a:cubicBezTo>
                  <a:pt x="161931" y="52541"/>
                  <a:pt x="175431" y="46958"/>
                  <a:pt x="192027" y="46958"/>
                </a:cubicBezTo>
                <a:cubicBezTo>
                  <a:pt x="208098" y="46958"/>
                  <a:pt x="221223" y="52429"/>
                  <a:pt x="231408" y="63367"/>
                </a:cubicBezTo>
                <a:cubicBezTo>
                  <a:pt x="241588" y="74308"/>
                  <a:pt x="246682" y="89698"/>
                  <a:pt x="246682" y="109536"/>
                </a:cubicBezTo>
                <a:cubicBezTo>
                  <a:pt x="246682" y="110743"/>
                  <a:pt x="246643" y="112554"/>
                  <a:pt x="246570" y="114965"/>
                </a:cubicBezTo>
                <a:lnTo>
                  <a:pt x="156952" y="114965"/>
                </a:lnTo>
                <a:cubicBezTo>
                  <a:pt x="157700" y="128171"/>
                  <a:pt x="161438" y="138279"/>
                  <a:pt x="168155" y="145292"/>
                </a:cubicBezTo>
                <a:cubicBezTo>
                  <a:pt x="174866" y="152309"/>
                  <a:pt x="183239" y="155815"/>
                  <a:pt x="193273" y="155815"/>
                </a:cubicBezTo>
                <a:cubicBezTo>
                  <a:pt x="200742" y="155815"/>
                  <a:pt x="207119" y="153853"/>
                  <a:pt x="212399" y="149932"/>
                </a:cubicBezTo>
                <a:cubicBezTo>
                  <a:pt x="217678" y="146012"/>
                  <a:pt x="221864" y="139752"/>
                  <a:pt x="224960" y="131152"/>
                </a:cubicBezTo>
                <a:close/>
                <a:moveTo>
                  <a:pt x="158079" y="98222"/>
                </a:moveTo>
                <a:lnTo>
                  <a:pt x="225183" y="98222"/>
                </a:lnTo>
                <a:cubicBezTo>
                  <a:pt x="224275" y="88113"/>
                  <a:pt x="221712" y="80528"/>
                  <a:pt x="217486" y="75478"/>
                </a:cubicBezTo>
                <a:cubicBezTo>
                  <a:pt x="210999" y="67629"/>
                  <a:pt x="202593" y="63709"/>
                  <a:pt x="192257" y="63709"/>
                </a:cubicBezTo>
                <a:cubicBezTo>
                  <a:pt x="182901" y="63709"/>
                  <a:pt x="175035" y="66840"/>
                  <a:pt x="168663" y="73101"/>
                </a:cubicBezTo>
                <a:cubicBezTo>
                  <a:pt x="162292" y="79361"/>
                  <a:pt x="158763" y="87735"/>
                  <a:pt x="158079" y="98222"/>
                </a:cubicBezTo>
                <a:close/>
                <a:moveTo>
                  <a:pt x="349995" y="125830"/>
                </a:moveTo>
                <a:lnTo>
                  <a:pt x="370022" y="128432"/>
                </a:lnTo>
                <a:cubicBezTo>
                  <a:pt x="367836" y="142239"/>
                  <a:pt x="362235" y="153043"/>
                  <a:pt x="353221" y="160851"/>
                </a:cubicBezTo>
                <a:cubicBezTo>
                  <a:pt x="344206" y="168656"/>
                  <a:pt x="333133" y="172563"/>
                  <a:pt x="320006" y="172563"/>
                </a:cubicBezTo>
                <a:cubicBezTo>
                  <a:pt x="303566" y="172563"/>
                  <a:pt x="290347" y="167187"/>
                  <a:pt x="280349" y="156437"/>
                </a:cubicBezTo>
                <a:cubicBezTo>
                  <a:pt x="270352" y="145688"/>
                  <a:pt x="265352" y="130280"/>
                  <a:pt x="265352" y="110213"/>
                </a:cubicBezTo>
                <a:cubicBezTo>
                  <a:pt x="265352" y="97243"/>
                  <a:pt x="267505" y="85889"/>
                  <a:pt x="271802" y="76154"/>
                </a:cubicBezTo>
                <a:cubicBezTo>
                  <a:pt x="276101" y="66423"/>
                  <a:pt x="282646" y="59126"/>
                  <a:pt x="291438" y="54258"/>
                </a:cubicBezTo>
                <a:cubicBezTo>
                  <a:pt x="300221" y="49392"/>
                  <a:pt x="309787" y="46958"/>
                  <a:pt x="320122" y="46958"/>
                </a:cubicBezTo>
                <a:cubicBezTo>
                  <a:pt x="333173" y="46958"/>
                  <a:pt x="343846" y="50259"/>
                  <a:pt x="352148" y="56858"/>
                </a:cubicBezTo>
                <a:cubicBezTo>
                  <a:pt x="360442" y="63464"/>
                  <a:pt x="365759" y="72835"/>
                  <a:pt x="368099" y="84981"/>
                </a:cubicBezTo>
                <a:lnTo>
                  <a:pt x="348296" y="88034"/>
                </a:lnTo>
                <a:cubicBezTo>
                  <a:pt x="346410" y="79967"/>
                  <a:pt x="343076" y="73896"/>
                  <a:pt x="338284" y="69822"/>
                </a:cubicBezTo>
                <a:cubicBezTo>
                  <a:pt x="333493" y="65747"/>
                  <a:pt x="327700" y="63709"/>
                  <a:pt x="320911" y="63709"/>
                </a:cubicBezTo>
                <a:cubicBezTo>
                  <a:pt x="310654" y="63709"/>
                  <a:pt x="302317" y="67387"/>
                  <a:pt x="295904" y="74740"/>
                </a:cubicBezTo>
                <a:cubicBezTo>
                  <a:pt x="289493" y="82094"/>
                  <a:pt x="286286" y="93732"/>
                  <a:pt x="286286" y="109652"/>
                </a:cubicBezTo>
                <a:cubicBezTo>
                  <a:pt x="286286" y="125791"/>
                  <a:pt x="289378" y="137523"/>
                  <a:pt x="295567" y="144842"/>
                </a:cubicBezTo>
                <a:cubicBezTo>
                  <a:pt x="301752" y="152157"/>
                  <a:pt x="309826" y="155815"/>
                  <a:pt x="319784" y="155815"/>
                </a:cubicBezTo>
                <a:cubicBezTo>
                  <a:pt x="327779" y="155815"/>
                  <a:pt x="334454" y="153363"/>
                  <a:pt x="339811" y="148461"/>
                </a:cubicBezTo>
                <a:cubicBezTo>
                  <a:pt x="345164" y="143561"/>
                  <a:pt x="348562" y="136015"/>
                  <a:pt x="349995" y="125830"/>
                </a:cubicBezTo>
                <a:close/>
                <a:moveTo>
                  <a:pt x="387564" y="49676"/>
                </a:moveTo>
                <a:lnTo>
                  <a:pt x="482385" y="49676"/>
                </a:lnTo>
                <a:lnTo>
                  <a:pt x="482385" y="169847"/>
                </a:lnTo>
                <a:lnTo>
                  <a:pt x="462019" y="169847"/>
                </a:lnTo>
                <a:lnTo>
                  <a:pt x="462019" y="66535"/>
                </a:lnTo>
                <a:lnTo>
                  <a:pt x="407930" y="66535"/>
                </a:lnTo>
                <a:lnTo>
                  <a:pt x="407930" y="169847"/>
                </a:lnTo>
                <a:lnTo>
                  <a:pt x="387564" y="169847"/>
                </a:lnTo>
                <a:close/>
                <a:moveTo>
                  <a:pt x="512034" y="216129"/>
                </a:moveTo>
                <a:lnTo>
                  <a:pt x="509774" y="197006"/>
                </a:lnTo>
                <a:cubicBezTo>
                  <a:pt x="514224" y="198215"/>
                  <a:pt x="518107" y="198817"/>
                  <a:pt x="521427" y="198817"/>
                </a:cubicBezTo>
                <a:cubicBezTo>
                  <a:pt x="525952" y="198817"/>
                  <a:pt x="529574" y="198060"/>
                  <a:pt x="532292" y="196553"/>
                </a:cubicBezTo>
                <a:cubicBezTo>
                  <a:pt x="535006" y="195044"/>
                  <a:pt x="537231" y="192935"/>
                  <a:pt x="538966" y="190217"/>
                </a:cubicBezTo>
                <a:cubicBezTo>
                  <a:pt x="540251" y="188178"/>
                  <a:pt x="542325" y="183124"/>
                  <a:pt x="545190" y="175053"/>
                </a:cubicBezTo>
                <a:cubicBezTo>
                  <a:pt x="545569" y="173923"/>
                  <a:pt x="546173" y="172263"/>
                  <a:pt x="547001" y="170075"/>
                </a:cubicBezTo>
                <a:lnTo>
                  <a:pt x="501401" y="49676"/>
                </a:lnTo>
                <a:lnTo>
                  <a:pt x="523350" y="49676"/>
                </a:lnTo>
                <a:lnTo>
                  <a:pt x="548359" y="119271"/>
                </a:lnTo>
                <a:cubicBezTo>
                  <a:pt x="551602" y="128095"/>
                  <a:pt x="554507" y="137372"/>
                  <a:pt x="557071" y="147103"/>
                </a:cubicBezTo>
                <a:cubicBezTo>
                  <a:pt x="559410" y="137751"/>
                  <a:pt x="562204" y="128620"/>
                  <a:pt x="565444" y="119722"/>
                </a:cubicBezTo>
                <a:lnTo>
                  <a:pt x="591130" y="49676"/>
                </a:lnTo>
                <a:lnTo>
                  <a:pt x="611499" y="49676"/>
                </a:lnTo>
                <a:lnTo>
                  <a:pt x="565782" y="171886"/>
                </a:lnTo>
                <a:cubicBezTo>
                  <a:pt x="560880" y="185086"/>
                  <a:pt x="557071" y="194177"/>
                  <a:pt x="554352" y="199155"/>
                </a:cubicBezTo>
                <a:cubicBezTo>
                  <a:pt x="550735" y="205870"/>
                  <a:pt x="546587" y="210793"/>
                  <a:pt x="541911" y="213923"/>
                </a:cubicBezTo>
                <a:cubicBezTo>
                  <a:pt x="537235" y="217055"/>
                  <a:pt x="531651" y="218620"/>
                  <a:pt x="525164" y="218620"/>
                </a:cubicBezTo>
                <a:cubicBezTo>
                  <a:pt x="521239" y="218620"/>
                  <a:pt x="516862" y="217789"/>
                  <a:pt x="512034" y="216129"/>
                </a:cubicBezTo>
                <a:close/>
                <a:moveTo>
                  <a:pt x="716850" y="0"/>
                </a:moveTo>
                <a:lnTo>
                  <a:pt x="734842" y="226"/>
                </a:lnTo>
                <a:cubicBezTo>
                  <a:pt x="734014" y="8301"/>
                  <a:pt x="732222" y="13921"/>
                  <a:pt x="729467" y="17086"/>
                </a:cubicBezTo>
                <a:cubicBezTo>
                  <a:pt x="726710" y="20257"/>
                  <a:pt x="723164" y="22291"/>
                  <a:pt x="718826" y="23198"/>
                </a:cubicBezTo>
                <a:cubicBezTo>
                  <a:pt x="714492" y="24102"/>
                  <a:pt x="705981" y="24560"/>
                  <a:pt x="693309" y="24560"/>
                </a:cubicBezTo>
                <a:cubicBezTo>
                  <a:pt x="676490" y="24560"/>
                  <a:pt x="665028" y="26179"/>
                  <a:pt x="658915" y="29422"/>
                </a:cubicBezTo>
                <a:cubicBezTo>
                  <a:pt x="652805" y="32666"/>
                  <a:pt x="648410" y="37854"/>
                  <a:pt x="645731" y="44982"/>
                </a:cubicBezTo>
                <a:cubicBezTo>
                  <a:pt x="643053" y="52110"/>
                  <a:pt x="641563" y="61297"/>
                  <a:pt x="641261" y="72532"/>
                </a:cubicBezTo>
                <a:cubicBezTo>
                  <a:pt x="646390" y="64915"/>
                  <a:pt x="652385" y="59201"/>
                  <a:pt x="659249" y="55389"/>
                </a:cubicBezTo>
                <a:cubicBezTo>
                  <a:pt x="666118" y="51580"/>
                  <a:pt x="673848" y="49676"/>
                  <a:pt x="682448" y="49676"/>
                </a:cubicBezTo>
                <a:cubicBezTo>
                  <a:pt x="698216" y="49676"/>
                  <a:pt x="711269" y="55090"/>
                  <a:pt x="721601" y="65916"/>
                </a:cubicBezTo>
                <a:cubicBezTo>
                  <a:pt x="731937" y="76741"/>
                  <a:pt x="737103" y="91393"/>
                  <a:pt x="737103" y="109875"/>
                </a:cubicBezTo>
                <a:cubicBezTo>
                  <a:pt x="737103" y="123908"/>
                  <a:pt x="734504" y="135410"/>
                  <a:pt x="729298" y="144389"/>
                </a:cubicBezTo>
                <a:cubicBezTo>
                  <a:pt x="724089" y="153367"/>
                  <a:pt x="717922" y="160307"/>
                  <a:pt x="710795" y="165207"/>
                </a:cubicBezTo>
                <a:cubicBezTo>
                  <a:pt x="703666" y="170110"/>
                  <a:pt x="693951" y="172563"/>
                  <a:pt x="681656" y="172563"/>
                </a:cubicBezTo>
                <a:cubicBezTo>
                  <a:pt x="667396" y="172563"/>
                  <a:pt x="656308" y="169300"/>
                  <a:pt x="648388" y="162773"/>
                </a:cubicBezTo>
                <a:cubicBezTo>
                  <a:pt x="640464" y="156251"/>
                  <a:pt x="634391" y="147898"/>
                  <a:pt x="630172" y="137714"/>
                </a:cubicBezTo>
                <a:cubicBezTo>
                  <a:pt x="625946" y="127526"/>
                  <a:pt x="623832" y="109795"/>
                  <a:pt x="623832" y="84527"/>
                </a:cubicBezTo>
                <a:cubicBezTo>
                  <a:pt x="623832" y="52769"/>
                  <a:pt x="629207" y="31381"/>
                  <a:pt x="639960" y="20369"/>
                </a:cubicBezTo>
                <a:cubicBezTo>
                  <a:pt x="650707" y="9353"/>
                  <a:pt x="667245" y="3848"/>
                  <a:pt x="689579" y="3848"/>
                </a:cubicBezTo>
                <a:cubicBezTo>
                  <a:pt x="703458" y="3848"/>
                  <a:pt x="711342" y="3621"/>
                  <a:pt x="713224" y="3171"/>
                </a:cubicBezTo>
                <a:cubicBezTo>
                  <a:pt x="715111" y="2718"/>
                  <a:pt x="716320" y="1663"/>
                  <a:pt x="716850" y="0"/>
                </a:cubicBezTo>
                <a:close/>
                <a:moveTo>
                  <a:pt x="715828" y="109310"/>
                </a:moveTo>
                <a:cubicBezTo>
                  <a:pt x="715828" y="96786"/>
                  <a:pt x="712868" y="86529"/>
                  <a:pt x="706946" y="78531"/>
                </a:cubicBezTo>
                <a:cubicBezTo>
                  <a:pt x="701024" y="70534"/>
                  <a:pt x="692672" y="66535"/>
                  <a:pt x="681883" y="66535"/>
                </a:cubicBezTo>
                <a:cubicBezTo>
                  <a:pt x="670643" y="66535"/>
                  <a:pt x="661968" y="70761"/>
                  <a:pt x="655858" y="79206"/>
                </a:cubicBezTo>
                <a:cubicBezTo>
                  <a:pt x="649749" y="87656"/>
                  <a:pt x="646693" y="98938"/>
                  <a:pt x="646693" y="113043"/>
                </a:cubicBezTo>
                <a:cubicBezTo>
                  <a:pt x="646693" y="127000"/>
                  <a:pt x="650070" y="137675"/>
                  <a:pt x="656820" y="145066"/>
                </a:cubicBezTo>
                <a:cubicBezTo>
                  <a:pt x="663569" y="152460"/>
                  <a:pt x="671889" y="156157"/>
                  <a:pt x="681767" y="156157"/>
                </a:cubicBezTo>
                <a:cubicBezTo>
                  <a:pt x="691880" y="156157"/>
                  <a:pt x="700084" y="151873"/>
                  <a:pt x="706384" y="143308"/>
                </a:cubicBezTo>
                <a:cubicBezTo>
                  <a:pt x="712677" y="134747"/>
                  <a:pt x="715828" y="123419"/>
                  <a:pt x="715828" y="109310"/>
                </a:cubicBezTo>
                <a:close/>
                <a:moveTo>
                  <a:pt x="761306" y="49676"/>
                </a:moveTo>
                <a:lnTo>
                  <a:pt x="855903" y="49676"/>
                </a:lnTo>
                <a:lnTo>
                  <a:pt x="855903" y="169847"/>
                </a:lnTo>
                <a:lnTo>
                  <a:pt x="835649" y="169847"/>
                </a:lnTo>
                <a:lnTo>
                  <a:pt x="835649" y="66535"/>
                </a:lnTo>
                <a:lnTo>
                  <a:pt x="781674" y="66535"/>
                </a:lnTo>
                <a:lnTo>
                  <a:pt x="781674" y="126399"/>
                </a:lnTo>
                <a:cubicBezTo>
                  <a:pt x="781674" y="140353"/>
                  <a:pt x="781221" y="149554"/>
                  <a:pt x="780318" y="154004"/>
                </a:cubicBezTo>
                <a:cubicBezTo>
                  <a:pt x="779410" y="158457"/>
                  <a:pt x="776920" y="162338"/>
                  <a:pt x="772844" y="165658"/>
                </a:cubicBezTo>
                <a:cubicBezTo>
                  <a:pt x="768769" y="168976"/>
                  <a:pt x="762886" y="170640"/>
                  <a:pt x="755196" y="170640"/>
                </a:cubicBezTo>
                <a:cubicBezTo>
                  <a:pt x="750445" y="170640"/>
                  <a:pt x="744973" y="170338"/>
                  <a:pt x="738784" y="169736"/>
                </a:cubicBezTo>
                <a:lnTo>
                  <a:pt x="738784" y="152762"/>
                </a:lnTo>
                <a:lnTo>
                  <a:pt x="747726" y="152762"/>
                </a:lnTo>
                <a:cubicBezTo>
                  <a:pt x="751950" y="152762"/>
                  <a:pt x="754970" y="152326"/>
                  <a:pt x="756781" y="151459"/>
                </a:cubicBezTo>
                <a:cubicBezTo>
                  <a:pt x="758589" y="150592"/>
                  <a:pt x="759793" y="149216"/>
                  <a:pt x="760402" y="147329"/>
                </a:cubicBezTo>
                <a:cubicBezTo>
                  <a:pt x="761007" y="145447"/>
                  <a:pt x="761306" y="139297"/>
                  <a:pt x="761306" y="128884"/>
                </a:cubicBezTo>
                <a:close/>
                <a:moveTo>
                  <a:pt x="886571" y="49676"/>
                </a:moveTo>
                <a:lnTo>
                  <a:pt x="906937" y="49676"/>
                </a:lnTo>
                <a:lnTo>
                  <a:pt x="906937" y="141332"/>
                </a:lnTo>
                <a:lnTo>
                  <a:pt x="963402" y="49676"/>
                </a:lnTo>
                <a:lnTo>
                  <a:pt x="985352" y="49676"/>
                </a:lnTo>
                <a:lnTo>
                  <a:pt x="985352" y="169847"/>
                </a:lnTo>
                <a:lnTo>
                  <a:pt x="964986" y="169847"/>
                </a:lnTo>
                <a:lnTo>
                  <a:pt x="964986" y="78756"/>
                </a:lnTo>
                <a:lnTo>
                  <a:pt x="908521" y="169847"/>
                </a:lnTo>
                <a:lnTo>
                  <a:pt x="886571" y="169847"/>
                </a:lnTo>
                <a:close/>
                <a:moveTo>
                  <a:pt x="1015906" y="49676"/>
                </a:moveTo>
                <a:lnTo>
                  <a:pt x="1036274" y="49676"/>
                </a:lnTo>
                <a:lnTo>
                  <a:pt x="1036274" y="101617"/>
                </a:lnTo>
                <a:cubicBezTo>
                  <a:pt x="1042765" y="101617"/>
                  <a:pt x="1047308" y="100371"/>
                  <a:pt x="1049911" y="97880"/>
                </a:cubicBezTo>
                <a:cubicBezTo>
                  <a:pt x="1052513" y="95392"/>
                  <a:pt x="1056340" y="88146"/>
                  <a:pt x="1061395" y="76154"/>
                </a:cubicBezTo>
                <a:cubicBezTo>
                  <a:pt x="1065394" y="66650"/>
                  <a:pt x="1068635" y="60390"/>
                  <a:pt x="1071125" y="57372"/>
                </a:cubicBezTo>
                <a:cubicBezTo>
                  <a:pt x="1073617" y="54352"/>
                  <a:pt x="1076486" y="52319"/>
                  <a:pt x="1079726" y="51260"/>
                </a:cubicBezTo>
                <a:cubicBezTo>
                  <a:pt x="1082969" y="50206"/>
                  <a:pt x="1088171" y="49676"/>
                  <a:pt x="1095339" y="49676"/>
                </a:cubicBezTo>
                <a:lnTo>
                  <a:pt x="1099415" y="49676"/>
                </a:lnTo>
                <a:lnTo>
                  <a:pt x="1099415" y="66535"/>
                </a:lnTo>
                <a:lnTo>
                  <a:pt x="1093759" y="66423"/>
                </a:lnTo>
                <a:cubicBezTo>
                  <a:pt x="1088405" y="66423"/>
                  <a:pt x="1084967" y="67215"/>
                  <a:pt x="1083459" y="68800"/>
                </a:cubicBezTo>
                <a:cubicBezTo>
                  <a:pt x="1081875" y="70459"/>
                  <a:pt x="1079459" y="75401"/>
                  <a:pt x="1076219" y="83624"/>
                </a:cubicBezTo>
                <a:cubicBezTo>
                  <a:pt x="1073123" y="91472"/>
                  <a:pt x="1070297" y="96897"/>
                  <a:pt x="1067734" y="99917"/>
                </a:cubicBezTo>
                <a:cubicBezTo>
                  <a:pt x="1065171" y="102935"/>
                  <a:pt x="1061208" y="105688"/>
                  <a:pt x="1055851" y="108180"/>
                </a:cubicBezTo>
                <a:cubicBezTo>
                  <a:pt x="1064599" y="110519"/>
                  <a:pt x="1073199" y="118663"/>
                  <a:pt x="1081648" y="132620"/>
                </a:cubicBezTo>
                <a:lnTo>
                  <a:pt x="1103940" y="169847"/>
                </a:lnTo>
                <a:lnTo>
                  <a:pt x="1081533" y="169847"/>
                </a:lnTo>
                <a:lnTo>
                  <a:pt x="1059811" y="132620"/>
                </a:lnTo>
                <a:cubicBezTo>
                  <a:pt x="1055357" y="125154"/>
                  <a:pt x="1051477" y="120228"/>
                  <a:pt x="1048157" y="117850"/>
                </a:cubicBezTo>
                <a:cubicBezTo>
                  <a:pt x="1044839" y="115477"/>
                  <a:pt x="1040875" y="114289"/>
                  <a:pt x="1036274" y="114289"/>
                </a:cubicBezTo>
                <a:lnTo>
                  <a:pt x="1036274" y="169847"/>
                </a:lnTo>
                <a:lnTo>
                  <a:pt x="1015906" y="169847"/>
                </a:lnTo>
                <a:close/>
                <a:moveTo>
                  <a:pt x="1119053" y="216129"/>
                </a:moveTo>
                <a:lnTo>
                  <a:pt x="1116788" y="197006"/>
                </a:lnTo>
                <a:cubicBezTo>
                  <a:pt x="1121237" y="198215"/>
                  <a:pt x="1125126" y="198817"/>
                  <a:pt x="1128444" y="198817"/>
                </a:cubicBezTo>
                <a:cubicBezTo>
                  <a:pt x="1132970" y="198817"/>
                  <a:pt x="1136587" y="198060"/>
                  <a:pt x="1139306" y="196553"/>
                </a:cubicBezTo>
                <a:cubicBezTo>
                  <a:pt x="1142021" y="195044"/>
                  <a:pt x="1144246" y="192935"/>
                  <a:pt x="1145984" y="190217"/>
                </a:cubicBezTo>
                <a:cubicBezTo>
                  <a:pt x="1147270" y="188178"/>
                  <a:pt x="1149343" y="183124"/>
                  <a:pt x="1152205" y="175053"/>
                </a:cubicBezTo>
                <a:cubicBezTo>
                  <a:pt x="1152583" y="173923"/>
                  <a:pt x="1153188" y="172263"/>
                  <a:pt x="1154020" y="170075"/>
                </a:cubicBezTo>
                <a:lnTo>
                  <a:pt x="1108414" y="49676"/>
                </a:lnTo>
                <a:lnTo>
                  <a:pt x="1130367" y="49676"/>
                </a:lnTo>
                <a:lnTo>
                  <a:pt x="1155376" y="119271"/>
                </a:lnTo>
                <a:cubicBezTo>
                  <a:pt x="1158617" y="128095"/>
                  <a:pt x="1161525" y="137372"/>
                  <a:pt x="1164088" y="147103"/>
                </a:cubicBezTo>
                <a:cubicBezTo>
                  <a:pt x="1166428" y="137751"/>
                  <a:pt x="1169219" y="128620"/>
                  <a:pt x="1172463" y="119722"/>
                </a:cubicBezTo>
                <a:lnTo>
                  <a:pt x="1198148" y="49676"/>
                </a:lnTo>
                <a:lnTo>
                  <a:pt x="1218512" y="49676"/>
                </a:lnTo>
                <a:lnTo>
                  <a:pt x="1172800" y="171886"/>
                </a:lnTo>
                <a:cubicBezTo>
                  <a:pt x="1167897" y="185086"/>
                  <a:pt x="1164088" y="194177"/>
                  <a:pt x="1161370" y="199155"/>
                </a:cubicBezTo>
                <a:cubicBezTo>
                  <a:pt x="1157748" y="205870"/>
                  <a:pt x="1153602" y="210793"/>
                  <a:pt x="1148926" y="213923"/>
                </a:cubicBezTo>
                <a:cubicBezTo>
                  <a:pt x="1144249" y="217055"/>
                  <a:pt x="1138665" y="218620"/>
                  <a:pt x="1132178" y="218620"/>
                </a:cubicBezTo>
                <a:cubicBezTo>
                  <a:pt x="1128254" y="218620"/>
                  <a:pt x="1123880" y="217789"/>
                  <a:pt x="1119053" y="21612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9676" y="3337403"/>
            <a:ext cx="572090" cy="201527"/>
          </a:xfrm>
          <a:custGeom>
            <a:avLst/>
            <a:gdLst/>
            <a:ahLst/>
            <a:cxnLst/>
            <a:rect l="l" t="t" r="r" b="b"/>
            <a:pathLst>
              <a:path w="572090" h="201527">
                <a:moveTo>
                  <a:pt x="124697" y="110553"/>
                </a:moveTo>
                <a:lnTo>
                  <a:pt x="146649" y="116096"/>
                </a:lnTo>
                <a:cubicBezTo>
                  <a:pt x="142049" y="134125"/>
                  <a:pt x="133769" y="147873"/>
                  <a:pt x="121813" y="157342"/>
                </a:cubicBezTo>
                <a:cubicBezTo>
                  <a:pt x="109855" y="166810"/>
                  <a:pt x="95242" y="171543"/>
                  <a:pt x="77965" y="171543"/>
                </a:cubicBezTo>
                <a:cubicBezTo>
                  <a:pt x="60087" y="171543"/>
                  <a:pt x="45543" y="167903"/>
                  <a:pt x="34344" y="160621"/>
                </a:cubicBezTo>
                <a:cubicBezTo>
                  <a:pt x="23144" y="153345"/>
                  <a:pt x="14620" y="142800"/>
                  <a:pt x="8770" y="128995"/>
                </a:cubicBezTo>
                <a:cubicBezTo>
                  <a:pt x="2923" y="115189"/>
                  <a:pt x="0" y="100367"/>
                  <a:pt x="0" y="84527"/>
                </a:cubicBezTo>
                <a:cubicBezTo>
                  <a:pt x="0" y="67252"/>
                  <a:pt x="3302" y="52182"/>
                  <a:pt x="9903" y="39319"/>
                </a:cubicBezTo>
                <a:cubicBezTo>
                  <a:pt x="16506" y="26456"/>
                  <a:pt x="25895" y="16689"/>
                  <a:pt x="38077" y="10012"/>
                </a:cubicBezTo>
                <a:cubicBezTo>
                  <a:pt x="50260" y="3337"/>
                  <a:pt x="63666" y="0"/>
                  <a:pt x="78308" y="0"/>
                </a:cubicBezTo>
                <a:cubicBezTo>
                  <a:pt x="94903" y="0"/>
                  <a:pt x="108856" y="4226"/>
                  <a:pt x="120172" y="12671"/>
                </a:cubicBezTo>
                <a:cubicBezTo>
                  <a:pt x="131486" y="21121"/>
                  <a:pt x="139371" y="33005"/>
                  <a:pt x="143823" y="48315"/>
                </a:cubicBezTo>
                <a:lnTo>
                  <a:pt x="122205" y="53409"/>
                </a:lnTo>
                <a:cubicBezTo>
                  <a:pt x="118361" y="41339"/>
                  <a:pt x="112777" y="32550"/>
                  <a:pt x="105462" y="27042"/>
                </a:cubicBezTo>
                <a:cubicBezTo>
                  <a:pt x="98143" y="21535"/>
                  <a:pt x="88942" y="18781"/>
                  <a:pt x="77851" y="18781"/>
                </a:cubicBezTo>
                <a:cubicBezTo>
                  <a:pt x="65103" y="18781"/>
                  <a:pt x="54450" y="21834"/>
                  <a:pt x="45890" y="27947"/>
                </a:cubicBezTo>
                <a:cubicBezTo>
                  <a:pt x="37325" y="34055"/>
                  <a:pt x="31309" y="42263"/>
                  <a:pt x="27839" y="52559"/>
                </a:cubicBezTo>
                <a:cubicBezTo>
                  <a:pt x="24365" y="62855"/>
                  <a:pt x="22630" y="73479"/>
                  <a:pt x="22630" y="84416"/>
                </a:cubicBezTo>
                <a:cubicBezTo>
                  <a:pt x="22630" y="98520"/>
                  <a:pt x="24686" y="110833"/>
                  <a:pt x="28801" y="121359"/>
                </a:cubicBezTo>
                <a:cubicBezTo>
                  <a:pt x="32912" y="131882"/>
                  <a:pt x="39305" y="139749"/>
                  <a:pt x="47981" y="144951"/>
                </a:cubicBezTo>
                <a:cubicBezTo>
                  <a:pt x="56657" y="150156"/>
                  <a:pt x="66046" y="152758"/>
                  <a:pt x="76154" y="152758"/>
                </a:cubicBezTo>
                <a:cubicBezTo>
                  <a:pt x="88449" y="152758"/>
                  <a:pt x="98860" y="149213"/>
                  <a:pt x="107384" y="142121"/>
                </a:cubicBezTo>
                <a:cubicBezTo>
                  <a:pt x="115909" y="135032"/>
                  <a:pt x="121680" y="124510"/>
                  <a:pt x="124697" y="110553"/>
                </a:cubicBezTo>
                <a:close/>
                <a:moveTo>
                  <a:pt x="253221" y="153893"/>
                </a:moveTo>
                <a:cubicBezTo>
                  <a:pt x="245675" y="160303"/>
                  <a:pt x="238411" y="164830"/>
                  <a:pt x="231433" y="167467"/>
                </a:cubicBezTo>
                <a:cubicBezTo>
                  <a:pt x="224457" y="170110"/>
                  <a:pt x="216969" y="171429"/>
                  <a:pt x="208973" y="171429"/>
                </a:cubicBezTo>
                <a:cubicBezTo>
                  <a:pt x="195771" y="171429"/>
                  <a:pt x="185623" y="168203"/>
                  <a:pt x="178535" y="161751"/>
                </a:cubicBezTo>
                <a:cubicBezTo>
                  <a:pt x="171443" y="155303"/>
                  <a:pt x="167897" y="147064"/>
                  <a:pt x="167897" y="137029"/>
                </a:cubicBezTo>
                <a:cubicBezTo>
                  <a:pt x="167897" y="131148"/>
                  <a:pt x="169236" y="125773"/>
                  <a:pt x="171915" y="120902"/>
                </a:cubicBezTo>
                <a:cubicBezTo>
                  <a:pt x="174593" y="116039"/>
                  <a:pt x="178103" y="112132"/>
                  <a:pt x="182441" y="109191"/>
                </a:cubicBezTo>
                <a:cubicBezTo>
                  <a:pt x="186775" y="106250"/>
                  <a:pt x="191660" y="104025"/>
                  <a:pt x="197094" y="102517"/>
                </a:cubicBezTo>
                <a:cubicBezTo>
                  <a:pt x="201089" y="101462"/>
                  <a:pt x="207126" y="100443"/>
                  <a:pt x="215197" y="99460"/>
                </a:cubicBezTo>
                <a:cubicBezTo>
                  <a:pt x="231643" y="97498"/>
                  <a:pt x="243752" y="95162"/>
                  <a:pt x="251518" y="92447"/>
                </a:cubicBezTo>
                <a:cubicBezTo>
                  <a:pt x="251597" y="89657"/>
                  <a:pt x="251632" y="87883"/>
                  <a:pt x="251632" y="87130"/>
                </a:cubicBezTo>
                <a:cubicBezTo>
                  <a:pt x="251632" y="78829"/>
                  <a:pt x="249711" y="72986"/>
                  <a:pt x="245862" y="69587"/>
                </a:cubicBezTo>
                <a:cubicBezTo>
                  <a:pt x="240657" y="64990"/>
                  <a:pt x="232928" y="62686"/>
                  <a:pt x="222667" y="62686"/>
                </a:cubicBezTo>
                <a:cubicBezTo>
                  <a:pt x="213088" y="62686"/>
                  <a:pt x="206014" y="64364"/>
                  <a:pt x="201448" y="67723"/>
                </a:cubicBezTo>
                <a:cubicBezTo>
                  <a:pt x="196884" y="71082"/>
                  <a:pt x="193507" y="77022"/>
                  <a:pt x="191323" y="85543"/>
                </a:cubicBezTo>
                <a:lnTo>
                  <a:pt x="171407" y="82832"/>
                </a:lnTo>
                <a:cubicBezTo>
                  <a:pt x="173214" y="74307"/>
                  <a:pt x="176195" y="67421"/>
                  <a:pt x="180346" y="62180"/>
                </a:cubicBezTo>
                <a:cubicBezTo>
                  <a:pt x="184493" y="56937"/>
                  <a:pt x="190494" y="52898"/>
                  <a:pt x="198338" y="50069"/>
                </a:cubicBezTo>
                <a:cubicBezTo>
                  <a:pt x="206183" y="47239"/>
                  <a:pt x="215274" y="45824"/>
                  <a:pt x="225609" y="45824"/>
                </a:cubicBezTo>
                <a:cubicBezTo>
                  <a:pt x="235869" y="45824"/>
                  <a:pt x="244207" y="47033"/>
                  <a:pt x="250618" y="49445"/>
                </a:cubicBezTo>
                <a:cubicBezTo>
                  <a:pt x="257030" y="51861"/>
                  <a:pt x="261742" y="54896"/>
                  <a:pt x="264762" y="58553"/>
                </a:cubicBezTo>
                <a:cubicBezTo>
                  <a:pt x="267779" y="62215"/>
                  <a:pt x="269888" y="66838"/>
                  <a:pt x="271095" y="72417"/>
                </a:cubicBezTo>
                <a:cubicBezTo>
                  <a:pt x="271775" y="75888"/>
                  <a:pt x="272114" y="82148"/>
                  <a:pt x="272114" y="91201"/>
                </a:cubicBezTo>
                <a:lnTo>
                  <a:pt x="272114" y="118360"/>
                </a:lnTo>
                <a:cubicBezTo>
                  <a:pt x="272114" y="137296"/>
                  <a:pt x="272549" y="149274"/>
                  <a:pt x="273417" y="154289"/>
                </a:cubicBezTo>
                <a:cubicBezTo>
                  <a:pt x="274284" y="159303"/>
                  <a:pt x="276001" y="164116"/>
                  <a:pt x="278564" y="168713"/>
                </a:cubicBezTo>
                <a:lnTo>
                  <a:pt x="257289" y="168713"/>
                </a:lnTo>
                <a:cubicBezTo>
                  <a:pt x="255180" y="164491"/>
                  <a:pt x="253822" y="159548"/>
                  <a:pt x="253221" y="153893"/>
                </a:cubicBezTo>
                <a:close/>
                <a:moveTo>
                  <a:pt x="251518" y="108402"/>
                </a:moveTo>
                <a:cubicBezTo>
                  <a:pt x="244127" y="111420"/>
                  <a:pt x="233038" y="113983"/>
                  <a:pt x="218254" y="116096"/>
                </a:cubicBezTo>
                <a:cubicBezTo>
                  <a:pt x="209880" y="117303"/>
                  <a:pt x="203958" y="118663"/>
                  <a:pt x="200488" y="120171"/>
                </a:cubicBezTo>
                <a:cubicBezTo>
                  <a:pt x="197017" y="121680"/>
                  <a:pt x="194339" y="123886"/>
                  <a:pt x="192457" y="126792"/>
                </a:cubicBezTo>
                <a:cubicBezTo>
                  <a:pt x="190570" y="129693"/>
                  <a:pt x="189626" y="132918"/>
                  <a:pt x="189626" y="136464"/>
                </a:cubicBezTo>
                <a:cubicBezTo>
                  <a:pt x="189626" y="141897"/>
                  <a:pt x="191678" y="146422"/>
                  <a:pt x="195793" y="150044"/>
                </a:cubicBezTo>
                <a:cubicBezTo>
                  <a:pt x="199904" y="153665"/>
                  <a:pt x="205916" y="155476"/>
                  <a:pt x="213840" y="155476"/>
                </a:cubicBezTo>
                <a:cubicBezTo>
                  <a:pt x="221684" y="155476"/>
                  <a:pt x="228665" y="153759"/>
                  <a:pt x="234778" y="150325"/>
                </a:cubicBezTo>
                <a:cubicBezTo>
                  <a:pt x="240887" y="146893"/>
                  <a:pt x="245373" y="142200"/>
                  <a:pt x="248238" y="136238"/>
                </a:cubicBezTo>
                <a:cubicBezTo>
                  <a:pt x="250423" y="131637"/>
                  <a:pt x="251518" y="124847"/>
                  <a:pt x="251518" y="115872"/>
                </a:cubicBezTo>
                <a:close/>
                <a:moveTo>
                  <a:pt x="290106" y="168713"/>
                </a:moveTo>
                <a:lnTo>
                  <a:pt x="334012" y="106254"/>
                </a:lnTo>
                <a:lnTo>
                  <a:pt x="293386" y="48542"/>
                </a:lnTo>
                <a:lnTo>
                  <a:pt x="318848" y="48542"/>
                </a:lnTo>
                <a:lnTo>
                  <a:pt x="337291" y="76720"/>
                </a:lnTo>
                <a:cubicBezTo>
                  <a:pt x="340762" y="82076"/>
                  <a:pt x="343551" y="86565"/>
                  <a:pt x="345664" y="90187"/>
                </a:cubicBezTo>
                <a:cubicBezTo>
                  <a:pt x="348984" y="85205"/>
                  <a:pt x="352041" y="80791"/>
                  <a:pt x="354830" y="76942"/>
                </a:cubicBezTo>
                <a:lnTo>
                  <a:pt x="375088" y="48542"/>
                </a:lnTo>
                <a:lnTo>
                  <a:pt x="399416" y="48542"/>
                </a:lnTo>
                <a:lnTo>
                  <a:pt x="357883" y="105119"/>
                </a:lnTo>
                <a:lnTo>
                  <a:pt x="402581" y="168713"/>
                </a:lnTo>
                <a:lnTo>
                  <a:pt x="377576" y="168713"/>
                </a:lnTo>
                <a:lnTo>
                  <a:pt x="352909" y="131374"/>
                </a:lnTo>
                <a:lnTo>
                  <a:pt x="346342" y="121302"/>
                </a:lnTo>
                <a:lnTo>
                  <a:pt x="314773" y="168713"/>
                </a:lnTo>
                <a:close/>
                <a:moveTo>
                  <a:pt x="493110" y="153893"/>
                </a:moveTo>
                <a:cubicBezTo>
                  <a:pt x="485565" y="160303"/>
                  <a:pt x="478303" y="164830"/>
                  <a:pt x="471327" y="167467"/>
                </a:cubicBezTo>
                <a:cubicBezTo>
                  <a:pt x="464346" y="170110"/>
                  <a:pt x="456862" y="171429"/>
                  <a:pt x="448866" y="171429"/>
                </a:cubicBezTo>
                <a:cubicBezTo>
                  <a:pt x="435662" y="171429"/>
                  <a:pt x="425517" y="168203"/>
                  <a:pt x="418424" y="161751"/>
                </a:cubicBezTo>
                <a:cubicBezTo>
                  <a:pt x="411336" y="155303"/>
                  <a:pt x="407791" y="147064"/>
                  <a:pt x="407791" y="137029"/>
                </a:cubicBezTo>
                <a:cubicBezTo>
                  <a:pt x="407791" y="131148"/>
                  <a:pt x="409126" y="125773"/>
                  <a:pt x="411807" y="120902"/>
                </a:cubicBezTo>
                <a:cubicBezTo>
                  <a:pt x="414486" y="116039"/>
                  <a:pt x="417992" y="112132"/>
                  <a:pt x="422331" y="109191"/>
                </a:cubicBezTo>
                <a:cubicBezTo>
                  <a:pt x="426669" y="106250"/>
                  <a:pt x="431551" y="104025"/>
                  <a:pt x="436983" y="102517"/>
                </a:cubicBezTo>
                <a:cubicBezTo>
                  <a:pt x="440982" y="101462"/>
                  <a:pt x="447020" y="100443"/>
                  <a:pt x="455086" y="99460"/>
                </a:cubicBezTo>
                <a:cubicBezTo>
                  <a:pt x="471532" y="97498"/>
                  <a:pt x="483642" y="95162"/>
                  <a:pt x="491411" y="92447"/>
                </a:cubicBezTo>
                <a:cubicBezTo>
                  <a:pt x="491487" y="89657"/>
                  <a:pt x="491527" y="87883"/>
                  <a:pt x="491527" y="87130"/>
                </a:cubicBezTo>
                <a:cubicBezTo>
                  <a:pt x="491527" y="78829"/>
                  <a:pt x="489604" y="72986"/>
                  <a:pt x="485756" y="69587"/>
                </a:cubicBezTo>
                <a:cubicBezTo>
                  <a:pt x="480546" y="64990"/>
                  <a:pt x="472817" y="62686"/>
                  <a:pt x="462557" y="62686"/>
                </a:cubicBezTo>
                <a:cubicBezTo>
                  <a:pt x="452977" y="62686"/>
                  <a:pt x="445903" y="64364"/>
                  <a:pt x="441338" y="67723"/>
                </a:cubicBezTo>
                <a:cubicBezTo>
                  <a:pt x="436777" y="71082"/>
                  <a:pt x="433397" y="77022"/>
                  <a:pt x="431212" y="85543"/>
                </a:cubicBezTo>
                <a:lnTo>
                  <a:pt x="411297" y="82832"/>
                </a:lnTo>
                <a:cubicBezTo>
                  <a:pt x="413104" y="74307"/>
                  <a:pt x="416085" y="67421"/>
                  <a:pt x="420239" y="62180"/>
                </a:cubicBezTo>
                <a:cubicBezTo>
                  <a:pt x="424387" y="56937"/>
                  <a:pt x="430384" y="52898"/>
                  <a:pt x="438229" y="50069"/>
                </a:cubicBezTo>
                <a:cubicBezTo>
                  <a:pt x="446072" y="47239"/>
                  <a:pt x="455166" y="45824"/>
                  <a:pt x="465498" y="45824"/>
                </a:cubicBezTo>
                <a:cubicBezTo>
                  <a:pt x="475758" y="45824"/>
                  <a:pt x="484096" y="47033"/>
                  <a:pt x="490508" y="49445"/>
                </a:cubicBezTo>
                <a:cubicBezTo>
                  <a:pt x="496919" y="51861"/>
                  <a:pt x="501634" y="54896"/>
                  <a:pt x="504652" y="58553"/>
                </a:cubicBezTo>
                <a:cubicBezTo>
                  <a:pt x="507672" y="62215"/>
                  <a:pt x="509778" y="66838"/>
                  <a:pt x="510988" y="72417"/>
                </a:cubicBezTo>
                <a:cubicBezTo>
                  <a:pt x="511665" y="75888"/>
                  <a:pt x="512003" y="82148"/>
                  <a:pt x="512003" y="91201"/>
                </a:cubicBezTo>
                <a:lnTo>
                  <a:pt x="512003" y="118360"/>
                </a:lnTo>
                <a:cubicBezTo>
                  <a:pt x="512003" y="137296"/>
                  <a:pt x="512438" y="149274"/>
                  <a:pt x="513306" y="154289"/>
                </a:cubicBezTo>
                <a:cubicBezTo>
                  <a:pt x="514173" y="159303"/>
                  <a:pt x="515894" y="164116"/>
                  <a:pt x="518458" y="168713"/>
                </a:cubicBezTo>
                <a:lnTo>
                  <a:pt x="497182" y="168713"/>
                </a:lnTo>
                <a:cubicBezTo>
                  <a:pt x="495069" y="164491"/>
                  <a:pt x="493711" y="159548"/>
                  <a:pt x="493110" y="153893"/>
                </a:cubicBezTo>
                <a:close/>
                <a:moveTo>
                  <a:pt x="491411" y="108402"/>
                </a:moveTo>
                <a:cubicBezTo>
                  <a:pt x="484020" y="111420"/>
                  <a:pt x="472929" y="113983"/>
                  <a:pt x="458143" y="116096"/>
                </a:cubicBezTo>
                <a:cubicBezTo>
                  <a:pt x="449770" y="117303"/>
                  <a:pt x="443851" y="118663"/>
                  <a:pt x="440381" y="120171"/>
                </a:cubicBezTo>
                <a:cubicBezTo>
                  <a:pt x="436906" y="121680"/>
                  <a:pt x="434232" y="123886"/>
                  <a:pt x="432346" y="126792"/>
                </a:cubicBezTo>
                <a:cubicBezTo>
                  <a:pt x="430460" y="129693"/>
                  <a:pt x="429516" y="132918"/>
                  <a:pt x="429516" y="136464"/>
                </a:cubicBezTo>
                <a:cubicBezTo>
                  <a:pt x="429516" y="141897"/>
                  <a:pt x="431572" y="146422"/>
                  <a:pt x="435683" y="150044"/>
                </a:cubicBezTo>
                <a:cubicBezTo>
                  <a:pt x="439794" y="153665"/>
                  <a:pt x="445810" y="155476"/>
                  <a:pt x="453730" y="155476"/>
                </a:cubicBezTo>
                <a:cubicBezTo>
                  <a:pt x="461574" y="155476"/>
                  <a:pt x="468559" y="153759"/>
                  <a:pt x="474667" y="150325"/>
                </a:cubicBezTo>
                <a:cubicBezTo>
                  <a:pt x="480776" y="146893"/>
                  <a:pt x="485265" y="142200"/>
                  <a:pt x="488128" y="136238"/>
                </a:cubicBezTo>
                <a:cubicBezTo>
                  <a:pt x="490316" y="131637"/>
                  <a:pt x="491411" y="124847"/>
                  <a:pt x="491411" y="115872"/>
                </a:cubicBezTo>
                <a:close/>
                <a:moveTo>
                  <a:pt x="548892" y="168713"/>
                </a:moveTo>
                <a:lnTo>
                  <a:pt x="548892" y="145519"/>
                </a:lnTo>
                <a:lnTo>
                  <a:pt x="572090" y="145519"/>
                </a:lnTo>
                <a:lnTo>
                  <a:pt x="572090" y="168713"/>
                </a:lnTo>
                <a:cubicBezTo>
                  <a:pt x="572090" y="177239"/>
                  <a:pt x="570583" y="184121"/>
                  <a:pt x="567565" y="189367"/>
                </a:cubicBezTo>
                <a:cubicBezTo>
                  <a:pt x="564545" y="194609"/>
                  <a:pt x="559757" y="198665"/>
                  <a:pt x="553190" y="201528"/>
                </a:cubicBezTo>
                <a:lnTo>
                  <a:pt x="547535" y="192815"/>
                </a:lnTo>
                <a:cubicBezTo>
                  <a:pt x="551834" y="190933"/>
                  <a:pt x="555005" y="188161"/>
                  <a:pt x="557042" y="184500"/>
                </a:cubicBezTo>
                <a:cubicBezTo>
                  <a:pt x="559081" y="180842"/>
                  <a:pt x="560207" y="175579"/>
                  <a:pt x="560434" y="16871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218730" y="3340233"/>
            <a:ext cx="1131933" cy="214656"/>
          </a:xfrm>
          <a:custGeom>
            <a:avLst/>
            <a:gdLst/>
            <a:ahLst/>
            <a:cxnLst/>
            <a:rect l="l" t="t" r="r" b="b"/>
            <a:pathLst>
              <a:path w="1131933" h="214656">
                <a:moveTo>
                  <a:pt x="126391" y="165883"/>
                </a:moveTo>
                <a:lnTo>
                  <a:pt x="104442" y="165883"/>
                </a:lnTo>
                <a:lnTo>
                  <a:pt x="104442" y="99010"/>
                </a:lnTo>
                <a:cubicBezTo>
                  <a:pt x="84754" y="106325"/>
                  <a:pt x="67514" y="109987"/>
                  <a:pt x="52729" y="109987"/>
                </a:cubicBezTo>
                <a:cubicBezTo>
                  <a:pt x="41187" y="109987"/>
                  <a:pt x="31003" y="107287"/>
                  <a:pt x="22179" y="101893"/>
                </a:cubicBezTo>
                <a:cubicBezTo>
                  <a:pt x="13347" y="96501"/>
                  <a:pt x="7447" y="89657"/>
                  <a:pt x="4466" y="81360"/>
                </a:cubicBezTo>
                <a:cubicBezTo>
                  <a:pt x="1485" y="73058"/>
                  <a:pt x="0" y="62193"/>
                  <a:pt x="0" y="48765"/>
                </a:cubicBezTo>
                <a:lnTo>
                  <a:pt x="0" y="0"/>
                </a:lnTo>
                <a:lnTo>
                  <a:pt x="21948" y="0"/>
                </a:lnTo>
                <a:lnTo>
                  <a:pt x="21948" y="46731"/>
                </a:lnTo>
                <a:cubicBezTo>
                  <a:pt x="21948" y="64838"/>
                  <a:pt x="25250" y="76741"/>
                  <a:pt x="31852" y="82432"/>
                </a:cubicBezTo>
                <a:cubicBezTo>
                  <a:pt x="38454" y="88128"/>
                  <a:pt x="46393" y="90975"/>
                  <a:pt x="55670" y="90975"/>
                </a:cubicBezTo>
                <a:cubicBezTo>
                  <a:pt x="71131" y="90975"/>
                  <a:pt x="87389" y="87543"/>
                  <a:pt x="104442" y="80679"/>
                </a:cubicBezTo>
                <a:lnTo>
                  <a:pt x="104442" y="0"/>
                </a:lnTo>
                <a:lnTo>
                  <a:pt x="126391" y="0"/>
                </a:lnTo>
                <a:close/>
                <a:moveTo>
                  <a:pt x="159890" y="45712"/>
                </a:moveTo>
                <a:lnTo>
                  <a:pt x="180255" y="45712"/>
                </a:lnTo>
                <a:lnTo>
                  <a:pt x="180255" y="137368"/>
                </a:lnTo>
                <a:lnTo>
                  <a:pt x="236721" y="45712"/>
                </a:lnTo>
                <a:lnTo>
                  <a:pt x="258673" y="45712"/>
                </a:lnTo>
                <a:lnTo>
                  <a:pt x="258673" y="165883"/>
                </a:lnTo>
                <a:lnTo>
                  <a:pt x="238305" y="165883"/>
                </a:lnTo>
                <a:lnTo>
                  <a:pt x="238305" y="74792"/>
                </a:lnTo>
                <a:lnTo>
                  <a:pt x="181838" y="165883"/>
                </a:lnTo>
                <a:lnTo>
                  <a:pt x="159890" y="165883"/>
                </a:lnTo>
                <a:close/>
                <a:moveTo>
                  <a:pt x="278358" y="45712"/>
                </a:moveTo>
                <a:lnTo>
                  <a:pt x="376012" y="45712"/>
                </a:lnTo>
                <a:lnTo>
                  <a:pt x="376012" y="62571"/>
                </a:lnTo>
                <a:lnTo>
                  <a:pt x="337315" y="62571"/>
                </a:lnTo>
                <a:lnTo>
                  <a:pt x="337315" y="165883"/>
                </a:lnTo>
                <a:lnTo>
                  <a:pt x="317061" y="165883"/>
                </a:lnTo>
                <a:lnTo>
                  <a:pt x="317061" y="62571"/>
                </a:lnTo>
                <a:lnTo>
                  <a:pt x="278358" y="62571"/>
                </a:lnTo>
                <a:close/>
                <a:moveTo>
                  <a:pt x="395477" y="45712"/>
                </a:moveTo>
                <a:lnTo>
                  <a:pt x="415846" y="45712"/>
                </a:lnTo>
                <a:lnTo>
                  <a:pt x="415846" y="137368"/>
                </a:lnTo>
                <a:lnTo>
                  <a:pt x="472309" y="45712"/>
                </a:lnTo>
                <a:lnTo>
                  <a:pt x="494261" y="45712"/>
                </a:lnTo>
                <a:lnTo>
                  <a:pt x="494261" y="165883"/>
                </a:lnTo>
                <a:lnTo>
                  <a:pt x="473896" y="165883"/>
                </a:lnTo>
                <a:lnTo>
                  <a:pt x="473896" y="74792"/>
                </a:lnTo>
                <a:lnTo>
                  <a:pt x="417430" y="165883"/>
                </a:lnTo>
                <a:lnTo>
                  <a:pt x="395477" y="165883"/>
                </a:lnTo>
                <a:close/>
                <a:moveTo>
                  <a:pt x="525040" y="45712"/>
                </a:moveTo>
                <a:lnTo>
                  <a:pt x="545406" y="45712"/>
                </a:lnTo>
                <a:lnTo>
                  <a:pt x="545406" y="95730"/>
                </a:lnTo>
                <a:lnTo>
                  <a:pt x="601871" y="95730"/>
                </a:lnTo>
                <a:lnTo>
                  <a:pt x="601871" y="45712"/>
                </a:lnTo>
                <a:lnTo>
                  <a:pt x="622237" y="45712"/>
                </a:lnTo>
                <a:lnTo>
                  <a:pt x="622237" y="165883"/>
                </a:lnTo>
                <a:lnTo>
                  <a:pt x="601871" y="165883"/>
                </a:lnTo>
                <a:lnTo>
                  <a:pt x="601871" y="112589"/>
                </a:lnTo>
                <a:lnTo>
                  <a:pt x="545406" y="112589"/>
                </a:lnTo>
                <a:lnTo>
                  <a:pt x="545406" y="165883"/>
                </a:lnTo>
                <a:lnTo>
                  <a:pt x="525040" y="165883"/>
                </a:lnTo>
                <a:close/>
                <a:moveTo>
                  <a:pt x="731321" y="121866"/>
                </a:moveTo>
                <a:lnTo>
                  <a:pt x="751348" y="124468"/>
                </a:lnTo>
                <a:cubicBezTo>
                  <a:pt x="749162" y="138275"/>
                  <a:pt x="743560" y="149079"/>
                  <a:pt x="734550" y="156887"/>
                </a:cubicBezTo>
                <a:cubicBezTo>
                  <a:pt x="725533" y="164692"/>
                  <a:pt x="714458" y="168599"/>
                  <a:pt x="701333" y="168599"/>
                </a:cubicBezTo>
                <a:cubicBezTo>
                  <a:pt x="684892" y="168599"/>
                  <a:pt x="671672" y="163223"/>
                  <a:pt x="661676" y="152473"/>
                </a:cubicBezTo>
                <a:cubicBezTo>
                  <a:pt x="651678" y="141724"/>
                  <a:pt x="646681" y="126316"/>
                  <a:pt x="646681" y="106249"/>
                </a:cubicBezTo>
                <a:cubicBezTo>
                  <a:pt x="646681" y="93279"/>
                  <a:pt x="648831" y="81925"/>
                  <a:pt x="653129" y="72190"/>
                </a:cubicBezTo>
                <a:cubicBezTo>
                  <a:pt x="657428" y="62459"/>
                  <a:pt x="663972" y="55162"/>
                  <a:pt x="672763" y="50294"/>
                </a:cubicBezTo>
                <a:cubicBezTo>
                  <a:pt x="681548" y="45428"/>
                  <a:pt x="691113" y="42994"/>
                  <a:pt x="701448" y="42994"/>
                </a:cubicBezTo>
                <a:cubicBezTo>
                  <a:pt x="714498" y="42994"/>
                  <a:pt x="725172" y="46295"/>
                  <a:pt x="733474" y="52894"/>
                </a:cubicBezTo>
                <a:cubicBezTo>
                  <a:pt x="741768" y="59500"/>
                  <a:pt x="747086" y="68871"/>
                  <a:pt x="749425" y="81017"/>
                </a:cubicBezTo>
                <a:lnTo>
                  <a:pt x="729622" y="84070"/>
                </a:lnTo>
                <a:cubicBezTo>
                  <a:pt x="727735" y="76003"/>
                  <a:pt x="724401" y="69932"/>
                  <a:pt x="719611" y="65858"/>
                </a:cubicBezTo>
                <a:cubicBezTo>
                  <a:pt x="714819" y="61783"/>
                  <a:pt x="709030" y="59745"/>
                  <a:pt x="702240" y="59745"/>
                </a:cubicBezTo>
                <a:cubicBezTo>
                  <a:pt x="691981" y="59745"/>
                  <a:pt x="683643" y="63423"/>
                  <a:pt x="677231" y="70776"/>
                </a:cubicBezTo>
                <a:cubicBezTo>
                  <a:pt x="670820" y="78130"/>
                  <a:pt x="667612" y="89768"/>
                  <a:pt x="667612" y="105688"/>
                </a:cubicBezTo>
                <a:cubicBezTo>
                  <a:pt x="667612" y="121827"/>
                  <a:pt x="670704" y="133559"/>
                  <a:pt x="676893" y="140878"/>
                </a:cubicBezTo>
                <a:cubicBezTo>
                  <a:pt x="683080" y="148193"/>
                  <a:pt x="691152" y="151851"/>
                  <a:pt x="701109" y="151851"/>
                </a:cubicBezTo>
                <a:cubicBezTo>
                  <a:pt x="709105" y="151851"/>
                  <a:pt x="715783" y="149399"/>
                  <a:pt x="721136" y="144497"/>
                </a:cubicBezTo>
                <a:cubicBezTo>
                  <a:pt x="726493" y="139597"/>
                  <a:pt x="729888" y="132051"/>
                  <a:pt x="731321" y="121866"/>
                </a:cubicBezTo>
                <a:close/>
                <a:moveTo>
                  <a:pt x="768663" y="45712"/>
                </a:moveTo>
                <a:lnTo>
                  <a:pt x="789033" y="45712"/>
                </a:lnTo>
                <a:lnTo>
                  <a:pt x="789033" y="97653"/>
                </a:lnTo>
                <a:cubicBezTo>
                  <a:pt x="795520" y="97653"/>
                  <a:pt x="800066" y="96407"/>
                  <a:pt x="802670" y="93916"/>
                </a:cubicBezTo>
                <a:cubicBezTo>
                  <a:pt x="805272" y="91428"/>
                  <a:pt x="809099" y="84182"/>
                  <a:pt x="814153" y="72190"/>
                </a:cubicBezTo>
                <a:cubicBezTo>
                  <a:pt x="818150" y="62686"/>
                  <a:pt x="821394" y="56426"/>
                  <a:pt x="823884" y="53408"/>
                </a:cubicBezTo>
                <a:cubicBezTo>
                  <a:pt x="826372" y="50388"/>
                  <a:pt x="829241" y="48355"/>
                  <a:pt x="832484" y="47296"/>
                </a:cubicBezTo>
                <a:cubicBezTo>
                  <a:pt x="835724" y="46242"/>
                  <a:pt x="840930" y="45712"/>
                  <a:pt x="848098" y="45712"/>
                </a:cubicBezTo>
                <a:lnTo>
                  <a:pt x="852173" y="45712"/>
                </a:lnTo>
                <a:lnTo>
                  <a:pt x="852173" y="62571"/>
                </a:lnTo>
                <a:lnTo>
                  <a:pt x="846518" y="62459"/>
                </a:lnTo>
                <a:cubicBezTo>
                  <a:pt x="841161" y="62459"/>
                  <a:pt x="837726" y="63251"/>
                  <a:pt x="836215" y="64836"/>
                </a:cubicBezTo>
                <a:cubicBezTo>
                  <a:pt x="834631" y="66495"/>
                  <a:pt x="832218" y="71437"/>
                  <a:pt x="828974" y="79660"/>
                </a:cubicBezTo>
                <a:cubicBezTo>
                  <a:pt x="825878" y="87508"/>
                  <a:pt x="823052" y="92933"/>
                  <a:pt x="820489" y="95953"/>
                </a:cubicBezTo>
                <a:cubicBezTo>
                  <a:pt x="817926" y="98971"/>
                  <a:pt x="813963" y="101724"/>
                  <a:pt x="808610" y="104216"/>
                </a:cubicBezTo>
                <a:cubicBezTo>
                  <a:pt x="817358" y="106555"/>
                  <a:pt x="825958" y="114699"/>
                  <a:pt x="834407" y="128656"/>
                </a:cubicBezTo>
                <a:lnTo>
                  <a:pt x="856698" y="165883"/>
                </a:lnTo>
                <a:lnTo>
                  <a:pt x="834292" y="165883"/>
                </a:lnTo>
                <a:lnTo>
                  <a:pt x="812569" y="128656"/>
                </a:lnTo>
                <a:cubicBezTo>
                  <a:pt x="808116" y="121190"/>
                  <a:pt x="804236" y="116264"/>
                  <a:pt x="800912" y="113886"/>
                </a:cubicBezTo>
                <a:cubicBezTo>
                  <a:pt x="797594" y="111513"/>
                  <a:pt x="793634" y="110325"/>
                  <a:pt x="789033" y="110325"/>
                </a:cubicBezTo>
                <a:lnTo>
                  <a:pt x="789033" y="165883"/>
                </a:lnTo>
                <a:lnTo>
                  <a:pt x="768663" y="165883"/>
                </a:lnTo>
                <a:close/>
                <a:moveTo>
                  <a:pt x="869262" y="212165"/>
                </a:moveTo>
                <a:lnTo>
                  <a:pt x="866998" y="193042"/>
                </a:lnTo>
                <a:cubicBezTo>
                  <a:pt x="871447" y="194251"/>
                  <a:pt x="875332" y="194853"/>
                  <a:pt x="878651" y="194853"/>
                </a:cubicBezTo>
                <a:cubicBezTo>
                  <a:pt x="883180" y="194853"/>
                  <a:pt x="886797" y="194096"/>
                  <a:pt x="889516" y="192589"/>
                </a:cubicBezTo>
                <a:cubicBezTo>
                  <a:pt x="892230" y="191080"/>
                  <a:pt x="894456" y="188971"/>
                  <a:pt x="896194" y="186253"/>
                </a:cubicBezTo>
                <a:cubicBezTo>
                  <a:pt x="897475" y="184214"/>
                  <a:pt x="899553" y="179160"/>
                  <a:pt x="902414" y="171089"/>
                </a:cubicBezTo>
                <a:cubicBezTo>
                  <a:pt x="902793" y="169959"/>
                  <a:pt x="903398" y="168299"/>
                  <a:pt x="904225" y="166111"/>
                </a:cubicBezTo>
                <a:lnTo>
                  <a:pt x="858624" y="45712"/>
                </a:lnTo>
                <a:lnTo>
                  <a:pt x="880577" y="45712"/>
                </a:lnTo>
                <a:lnTo>
                  <a:pt x="905583" y="115307"/>
                </a:lnTo>
                <a:cubicBezTo>
                  <a:pt x="908827" y="124131"/>
                  <a:pt x="911731" y="133408"/>
                  <a:pt x="914298" y="143139"/>
                </a:cubicBezTo>
                <a:cubicBezTo>
                  <a:pt x="916639" y="133787"/>
                  <a:pt x="919429" y="124656"/>
                  <a:pt x="922669" y="115758"/>
                </a:cubicBezTo>
                <a:lnTo>
                  <a:pt x="948358" y="45712"/>
                </a:lnTo>
                <a:lnTo>
                  <a:pt x="968722" y="45712"/>
                </a:lnTo>
                <a:lnTo>
                  <a:pt x="923010" y="167922"/>
                </a:lnTo>
                <a:cubicBezTo>
                  <a:pt x="918107" y="181122"/>
                  <a:pt x="914298" y="190213"/>
                  <a:pt x="911580" y="195191"/>
                </a:cubicBezTo>
                <a:cubicBezTo>
                  <a:pt x="907958" y="201906"/>
                  <a:pt x="903812" y="206829"/>
                  <a:pt x="899135" y="209959"/>
                </a:cubicBezTo>
                <a:cubicBezTo>
                  <a:pt x="894458" y="213091"/>
                  <a:pt x="888875" y="214656"/>
                  <a:pt x="882388" y="214656"/>
                </a:cubicBezTo>
                <a:cubicBezTo>
                  <a:pt x="878463" y="214656"/>
                  <a:pt x="874086" y="213825"/>
                  <a:pt x="869262" y="212165"/>
                </a:cubicBezTo>
                <a:close/>
                <a:moveTo>
                  <a:pt x="983019" y="45712"/>
                </a:moveTo>
                <a:lnTo>
                  <a:pt x="1003387" y="45712"/>
                </a:lnTo>
                <a:lnTo>
                  <a:pt x="1003387" y="95953"/>
                </a:lnTo>
                <a:lnTo>
                  <a:pt x="1028054" y="95953"/>
                </a:lnTo>
                <a:cubicBezTo>
                  <a:pt x="1029865" y="78756"/>
                  <a:pt x="1035240" y="65627"/>
                  <a:pt x="1044179" y="56573"/>
                </a:cubicBezTo>
                <a:cubicBezTo>
                  <a:pt x="1053118" y="47523"/>
                  <a:pt x="1064713" y="42994"/>
                  <a:pt x="1078973" y="42994"/>
                </a:cubicBezTo>
                <a:cubicBezTo>
                  <a:pt x="1091123" y="42994"/>
                  <a:pt x="1100702" y="45445"/>
                  <a:pt x="1107719" y="50353"/>
                </a:cubicBezTo>
                <a:cubicBezTo>
                  <a:pt x="1114732" y="55256"/>
                  <a:pt x="1120520" y="62006"/>
                  <a:pt x="1125085" y="70606"/>
                </a:cubicBezTo>
                <a:cubicBezTo>
                  <a:pt x="1129650" y="79206"/>
                  <a:pt x="1131933" y="90787"/>
                  <a:pt x="1131933" y="105346"/>
                </a:cubicBezTo>
                <a:cubicBezTo>
                  <a:pt x="1131933" y="126093"/>
                  <a:pt x="1127217" y="141818"/>
                  <a:pt x="1117789" y="152532"/>
                </a:cubicBezTo>
                <a:cubicBezTo>
                  <a:pt x="1108360" y="163244"/>
                  <a:pt x="1095573" y="168599"/>
                  <a:pt x="1079427" y="168599"/>
                </a:cubicBezTo>
                <a:cubicBezTo>
                  <a:pt x="1064415" y="168599"/>
                  <a:pt x="1052384" y="163619"/>
                  <a:pt x="1043330" y="153662"/>
                </a:cubicBezTo>
                <a:cubicBezTo>
                  <a:pt x="1034279" y="143700"/>
                  <a:pt x="1029185" y="130053"/>
                  <a:pt x="1028054" y="112701"/>
                </a:cubicBezTo>
                <a:lnTo>
                  <a:pt x="1003387" y="112701"/>
                </a:lnTo>
                <a:lnTo>
                  <a:pt x="1003387" y="165883"/>
                </a:lnTo>
                <a:lnTo>
                  <a:pt x="983019" y="165883"/>
                </a:lnTo>
                <a:close/>
                <a:moveTo>
                  <a:pt x="1080103" y="60310"/>
                </a:moveTo>
                <a:cubicBezTo>
                  <a:pt x="1070146" y="60310"/>
                  <a:pt x="1062399" y="64137"/>
                  <a:pt x="1056854" y="71794"/>
                </a:cubicBezTo>
                <a:cubicBezTo>
                  <a:pt x="1051307" y="79455"/>
                  <a:pt x="1048534" y="90183"/>
                  <a:pt x="1048534" y="103985"/>
                </a:cubicBezTo>
                <a:cubicBezTo>
                  <a:pt x="1048534" y="120505"/>
                  <a:pt x="1051325" y="132616"/>
                  <a:pt x="1056909" y="140309"/>
                </a:cubicBezTo>
                <a:cubicBezTo>
                  <a:pt x="1062489" y="148005"/>
                  <a:pt x="1069958" y="151851"/>
                  <a:pt x="1079315" y="151851"/>
                </a:cubicBezTo>
                <a:cubicBezTo>
                  <a:pt x="1088593" y="151851"/>
                  <a:pt x="1096192" y="148286"/>
                  <a:pt x="1102117" y="141159"/>
                </a:cubicBezTo>
                <a:cubicBezTo>
                  <a:pt x="1108039" y="134030"/>
                  <a:pt x="1110998" y="122547"/>
                  <a:pt x="1110998" y="106703"/>
                </a:cubicBezTo>
                <a:cubicBezTo>
                  <a:pt x="1110998" y="91242"/>
                  <a:pt x="1108435" y="79641"/>
                  <a:pt x="1103306" y="71910"/>
                </a:cubicBezTo>
                <a:cubicBezTo>
                  <a:pt x="1098172" y="64177"/>
                  <a:pt x="1090439" y="60310"/>
                  <a:pt x="1080103" y="6031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435950" y="3336269"/>
            <a:ext cx="843447" cy="172562"/>
          </a:xfrm>
          <a:custGeom>
            <a:avLst/>
            <a:gdLst/>
            <a:ahLst/>
            <a:cxnLst/>
            <a:rect l="l" t="t" r="r" b="b"/>
            <a:pathLst>
              <a:path w="843447" h="172562">
                <a:moveTo>
                  <a:pt x="0" y="109763"/>
                </a:moveTo>
                <a:cubicBezTo>
                  <a:pt x="0" y="87508"/>
                  <a:pt x="6184" y="71027"/>
                  <a:pt x="18558" y="60314"/>
                </a:cubicBezTo>
                <a:cubicBezTo>
                  <a:pt x="28893" y="51411"/>
                  <a:pt x="41487" y="46958"/>
                  <a:pt x="56347" y="46958"/>
                </a:cubicBezTo>
                <a:cubicBezTo>
                  <a:pt x="72868" y="46958"/>
                  <a:pt x="86371" y="52372"/>
                  <a:pt x="96859" y="63198"/>
                </a:cubicBezTo>
                <a:cubicBezTo>
                  <a:pt x="107345" y="74026"/>
                  <a:pt x="112586" y="88981"/>
                  <a:pt x="112586" y="108068"/>
                </a:cubicBezTo>
                <a:cubicBezTo>
                  <a:pt x="112586" y="123530"/>
                  <a:pt x="110265" y="135694"/>
                  <a:pt x="105628" y="144558"/>
                </a:cubicBezTo>
                <a:cubicBezTo>
                  <a:pt x="100991" y="153421"/>
                  <a:pt x="94237" y="160307"/>
                  <a:pt x="85374" y="165207"/>
                </a:cubicBezTo>
                <a:cubicBezTo>
                  <a:pt x="76510" y="170110"/>
                  <a:pt x="66834" y="172563"/>
                  <a:pt x="56347" y="172563"/>
                </a:cubicBezTo>
                <a:cubicBezTo>
                  <a:pt x="39528" y="172563"/>
                  <a:pt x="25931" y="167169"/>
                  <a:pt x="15559" y="156384"/>
                </a:cubicBezTo>
                <a:cubicBezTo>
                  <a:pt x="5184" y="145594"/>
                  <a:pt x="0" y="130057"/>
                  <a:pt x="0" y="109763"/>
                </a:cubicBezTo>
                <a:close/>
                <a:moveTo>
                  <a:pt x="20930" y="109763"/>
                </a:moveTo>
                <a:cubicBezTo>
                  <a:pt x="20930" y="125154"/>
                  <a:pt x="24290" y="136674"/>
                  <a:pt x="31003" y="144330"/>
                </a:cubicBezTo>
                <a:cubicBezTo>
                  <a:pt x="37717" y="151989"/>
                  <a:pt x="46166" y="155815"/>
                  <a:pt x="56347" y="155815"/>
                </a:cubicBezTo>
                <a:cubicBezTo>
                  <a:pt x="66460" y="155815"/>
                  <a:pt x="74872" y="151969"/>
                  <a:pt x="81583" y="144273"/>
                </a:cubicBezTo>
                <a:cubicBezTo>
                  <a:pt x="88297" y="136580"/>
                  <a:pt x="91653" y="124847"/>
                  <a:pt x="91653" y="109083"/>
                </a:cubicBezTo>
                <a:cubicBezTo>
                  <a:pt x="91653" y="94223"/>
                  <a:pt x="88276" y="82962"/>
                  <a:pt x="81526" y="75305"/>
                </a:cubicBezTo>
                <a:cubicBezTo>
                  <a:pt x="74776" y="67651"/>
                  <a:pt x="66384" y="63820"/>
                  <a:pt x="56347" y="63820"/>
                </a:cubicBezTo>
                <a:cubicBezTo>
                  <a:pt x="46166" y="63820"/>
                  <a:pt x="37717" y="67629"/>
                  <a:pt x="31003" y="75246"/>
                </a:cubicBezTo>
                <a:cubicBezTo>
                  <a:pt x="24290" y="82867"/>
                  <a:pt x="20930" y="94374"/>
                  <a:pt x="20930" y="109763"/>
                </a:cubicBezTo>
                <a:close/>
                <a:moveTo>
                  <a:pt x="224500" y="0"/>
                </a:moveTo>
                <a:lnTo>
                  <a:pt x="242492" y="226"/>
                </a:lnTo>
                <a:cubicBezTo>
                  <a:pt x="241664" y="8301"/>
                  <a:pt x="239872" y="13921"/>
                  <a:pt x="237118" y="17086"/>
                </a:cubicBezTo>
                <a:cubicBezTo>
                  <a:pt x="234360" y="20257"/>
                  <a:pt x="230814" y="22291"/>
                  <a:pt x="226476" y="23198"/>
                </a:cubicBezTo>
                <a:cubicBezTo>
                  <a:pt x="222142" y="24102"/>
                  <a:pt x="213631" y="24560"/>
                  <a:pt x="200959" y="24560"/>
                </a:cubicBezTo>
                <a:cubicBezTo>
                  <a:pt x="184141" y="24560"/>
                  <a:pt x="172673" y="26179"/>
                  <a:pt x="166565" y="29422"/>
                </a:cubicBezTo>
                <a:cubicBezTo>
                  <a:pt x="160455" y="32666"/>
                  <a:pt x="156060" y="37854"/>
                  <a:pt x="153381" y="44982"/>
                </a:cubicBezTo>
                <a:cubicBezTo>
                  <a:pt x="150703" y="52110"/>
                  <a:pt x="149213" y="61297"/>
                  <a:pt x="148911" y="72532"/>
                </a:cubicBezTo>
                <a:cubicBezTo>
                  <a:pt x="154041" y="64915"/>
                  <a:pt x="160035" y="59201"/>
                  <a:pt x="166899" y="55389"/>
                </a:cubicBezTo>
                <a:cubicBezTo>
                  <a:pt x="173769" y="51580"/>
                  <a:pt x="181498" y="49676"/>
                  <a:pt x="190098" y="49676"/>
                </a:cubicBezTo>
                <a:cubicBezTo>
                  <a:pt x="205867" y="49676"/>
                  <a:pt x="218916" y="55090"/>
                  <a:pt x="229252" y="65916"/>
                </a:cubicBezTo>
                <a:cubicBezTo>
                  <a:pt x="239587" y="76741"/>
                  <a:pt x="244754" y="91393"/>
                  <a:pt x="244754" y="109875"/>
                </a:cubicBezTo>
                <a:cubicBezTo>
                  <a:pt x="244754" y="123908"/>
                  <a:pt x="242155" y="135410"/>
                  <a:pt x="236949" y="144389"/>
                </a:cubicBezTo>
                <a:cubicBezTo>
                  <a:pt x="231739" y="153367"/>
                  <a:pt x="225573" y="160307"/>
                  <a:pt x="218444" y="165207"/>
                </a:cubicBezTo>
                <a:cubicBezTo>
                  <a:pt x="211316" y="170110"/>
                  <a:pt x="201600" y="172563"/>
                  <a:pt x="189306" y="172563"/>
                </a:cubicBezTo>
                <a:cubicBezTo>
                  <a:pt x="175046" y="172563"/>
                  <a:pt x="163959" y="169300"/>
                  <a:pt x="156038" y="162773"/>
                </a:cubicBezTo>
                <a:cubicBezTo>
                  <a:pt x="148115" y="156251"/>
                  <a:pt x="142041" y="147898"/>
                  <a:pt x="137822" y="137714"/>
                </a:cubicBezTo>
                <a:cubicBezTo>
                  <a:pt x="133596" y="127526"/>
                  <a:pt x="131483" y="109795"/>
                  <a:pt x="131483" y="84527"/>
                </a:cubicBezTo>
                <a:cubicBezTo>
                  <a:pt x="131483" y="52769"/>
                  <a:pt x="136857" y="31381"/>
                  <a:pt x="147611" y="20369"/>
                </a:cubicBezTo>
                <a:cubicBezTo>
                  <a:pt x="158357" y="9353"/>
                  <a:pt x="174895" y="3848"/>
                  <a:pt x="197229" y="3848"/>
                </a:cubicBezTo>
                <a:cubicBezTo>
                  <a:pt x="211108" y="3848"/>
                  <a:pt x="218992" y="3621"/>
                  <a:pt x="220874" y="3171"/>
                </a:cubicBezTo>
                <a:cubicBezTo>
                  <a:pt x="222761" y="2718"/>
                  <a:pt x="223970" y="1663"/>
                  <a:pt x="224500" y="0"/>
                </a:cubicBezTo>
                <a:close/>
                <a:moveTo>
                  <a:pt x="223477" y="109310"/>
                </a:moveTo>
                <a:cubicBezTo>
                  <a:pt x="223477" y="96786"/>
                  <a:pt x="220519" y="86529"/>
                  <a:pt x="214597" y="78531"/>
                </a:cubicBezTo>
                <a:cubicBezTo>
                  <a:pt x="208674" y="70534"/>
                  <a:pt x="200321" y="66535"/>
                  <a:pt x="189533" y="66535"/>
                </a:cubicBezTo>
                <a:cubicBezTo>
                  <a:pt x="178293" y="66535"/>
                  <a:pt x="169618" y="70761"/>
                  <a:pt x="163508" y="79206"/>
                </a:cubicBezTo>
                <a:cubicBezTo>
                  <a:pt x="157399" y="87656"/>
                  <a:pt x="154339" y="98938"/>
                  <a:pt x="154339" y="113043"/>
                </a:cubicBezTo>
                <a:cubicBezTo>
                  <a:pt x="154339" y="127000"/>
                  <a:pt x="157719" y="137675"/>
                  <a:pt x="164469" y="145066"/>
                </a:cubicBezTo>
                <a:cubicBezTo>
                  <a:pt x="171219" y="152460"/>
                  <a:pt x="179540" y="156157"/>
                  <a:pt x="189417" y="156157"/>
                </a:cubicBezTo>
                <a:cubicBezTo>
                  <a:pt x="199531" y="156157"/>
                  <a:pt x="207735" y="151873"/>
                  <a:pt x="214035" y="143308"/>
                </a:cubicBezTo>
                <a:cubicBezTo>
                  <a:pt x="220326" y="134747"/>
                  <a:pt x="223477" y="123419"/>
                  <a:pt x="223477" y="109310"/>
                </a:cubicBezTo>
                <a:close/>
                <a:moveTo>
                  <a:pt x="268956" y="49676"/>
                </a:moveTo>
                <a:lnTo>
                  <a:pt x="363553" y="49676"/>
                </a:lnTo>
                <a:lnTo>
                  <a:pt x="363553" y="169847"/>
                </a:lnTo>
                <a:lnTo>
                  <a:pt x="343300" y="169847"/>
                </a:lnTo>
                <a:lnTo>
                  <a:pt x="343300" y="66535"/>
                </a:lnTo>
                <a:lnTo>
                  <a:pt x="289325" y="66535"/>
                </a:lnTo>
                <a:lnTo>
                  <a:pt x="289325" y="126399"/>
                </a:lnTo>
                <a:cubicBezTo>
                  <a:pt x="289325" y="140353"/>
                  <a:pt x="288871" y="149554"/>
                  <a:pt x="287968" y="154004"/>
                </a:cubicBezTo>
                <a:cubicBezTo>
                  <a:pt x="287060" y="158457"/>
                  <a:pt x="284570" y="162338"/>
                  <a:pt x="280494" y="165658"/>
                </a:cubicBezTo>
                <a:cubicBezTo>
                  <a:pt x="276419" y="168976"/>
                  <a:pt x="270537" y="170640"/>
                  <a:pt x="262846" y="170640"/>
                </a:cubicBezTo>
                <a:cubicBezTo>
                  <a:pt x="258095" y="170640"/>
                  <a:pt x="252623" y="170338"/>
                  <a:pt x="246434" y="169736"/>
                </a:cubicBezTo>
                <a:lnTo>
                  <a:pt x="246434" y="152762"/>
                </a:lnTo>
                <a:lnTo>
                  <a:pt x="255378" y="152762"/>
                </a:lnTo>
                <a:cubicBezTo>
                  <a:pt x="259600" y="152762"/>
                  <a:pt x="262620" y="152326"/>
                  <a:pt x="264431" y="151459"/>
                </a:cubicBezTo>
                <a:cubicBezTo>
                  <a:pt x="266238" y="150592"/>
                  <a:pt x="267444" y="149216"/>
                  <a:pt x="268052" y="147329"/>
                </a:cubicBezTo>
                <a:cubicBezTo>
                  <a:pt x="268658" y="145447"/>
                  <a:pt x="268956" y="139297"/>
                  <a:pt x="268956" y="128884"/>
                </a:cubicBezTo>
                <a:close/>
                <a:moveTo>
                  <a:pt x="472637" y="155027"/>
                </a:moveTo>
                <a:cubicBezTo>
                  <a:pt x="465091" y="161437"/>
                  <a:pt x="457831" y="165964"/>
                  <a:pt x="450853" y="168601"/>
                </a:cubicBezTo>
                <a:cubicBezTo>
                  <a:pt x="443873" y="171244"/>
                  <a:pt x="436388" y="172563"/>
                  <a:pt x="428394" y="172563"/>
                </a:cubicBezTo>
                <a:cubicBezTo>
                  <a:pt x="415188" y="172563"/>
                  <a:pt x="405043" y="169337"/>
                  <a:pt x="397951" y="162885"/>
                </a:cubicBezTo>
                <a:cubicBezTo>
                  <a:pt x="390863" y="156437"/>
                  <a:pt x="387316" y="148198"/>
                  <a:pt x="387316" y="138163"/>
                </a:cubicBezTo>
                <a:cubicBezTo>
                  <a:pt x="387316" y="132282"/>
                  <a:pt x="388653" y="126907"/>
                  <a:pt x="391335" y="122036"/>
                </a:cubicBezTo>
                <a:cubicBezTo>
                  <a:pt x="394013" y="117173"/>
                  <a:pt x="397519" y="113266"/>
                  <a:pt x="401856" y="110325"/>
                </a:cubicBezTo>
                <a:cubicBezTo>
                  <a:pt x="406195" y="107384"/>
                  <a:pt x="411081" y="105159"/>
                  <a:pt x="416509" y="103651"/>
                </a:cubicBezTo>
                <a:cubicBezTo>
                  <a:pt x="420510" y="102596"/>
                  <a:pt x="426546" y="101577"/>
                  <a:pt x="434614" y="100594"/>
                </a:cubicBezTo>
                <a:cubicBezTo>
                  <a:pt x="451059" y="98632"/>
                  <a:pt x="463168" y="96296"/>
                  <a:pt x="470937" y="93581"/>
                </a:cubicBezTo>
                <a:cubicBezTo>
                  <a:pt x="471013" y="90791"/>
                  <a:pt x="471053" y="89017"/>
                  <a:pt x="471053" y="88264"/>
                </a:cubicBezTo>
                <a:cubicBezTo>
                  <a:pt x="471053" y="79963"/>
                  <a:pt x="469130" y="74120"/>
                  <a:pt x="465282" y="70721"/>
                </a:cubicBezTo>
                <a:cubicBezTo>
                  <a:pt x="460074" y="66124"/>
                  <a:pt x="452344" y="63820"/>
                  <a:pt x="442084" y="63820"/>
                </a:cubicBezTo>
                <a:cubicBezTo>
                  <a:pt x="432504" y="63820"/>
                  <a:pt x="425430" y="65498"/>
                  <a:pt x="420865" y="68857"/>
                </a:cubicBezTo>
                <a:cubicBezTo>
                  <a:pt x="416304" y="72216"/>
                  <a:pt x="412923" y="78156"/>
                  <a:pt x="410739" y="86677"/>
                </a:cubicBezTo>
                <a:lnTo>
                  <a:pt x="390823" y="83966"/>
                </a:lnTo>
                <a:cubicBezTo>
                  <a:pt x="392630" y="75441"/>
                  <a:pt x="395611" y="68555"/>
                  <a:pt x="399767" y="63314"/>
                </a:cubicBezTo>
                <a:cubicBezTo>
                  <a:pt x="403913" y="58071"/>
                  <a:pt x="409911" y="54032"/>
                  <a:pt x="417755" y="51203"/>
                </a:cubicBezTo>
                <a:cubicBezTo>
                  <a:pt x="425599" y="48373"/>
                  <a:pt x="434692" y="46958"/>
                  <a:pt x="445029" y="46958"/>
                </a:cubicBezTo>
                <a:cubicBezTo>
                  <a:pt x="455284" y="46958"/>
                  <a:pt x="463622" y="48167"/>
                  <a:pt x="470034" y="50579"/>
                </a:cubicBezTo>
                <a:cubicBezTo>
                  <a:pt x="476445" y="52995"/>
                  <a:pt x="481162" y="56030"/>
                  <a:pt x="484179" y="59687"/>
                </a:cubicBezTo>
                <a:cubicBezTo>
                  <a:pt x="487199" y="63349"/>
                  <a:pt x="489305" y="67972"/>
                  <a:pt x="490515" y="73551"/>
                </a:cubicBezTo>
                <a:cubicBezTo>
                  <a:pt x="491191" y="77022"/>
                  <a:pt x="491530" y="83282"/>
                  <a:pt x="491530" y="92335"/>
                </a:cubicBezTo>
                <a:lnTo>
                  <a:pt x="491530" y="119494"/>
                </a:lnTo>
                <a:cubicBezTo>
                  <a:pt x="491530" y="138430"/>
                  <a:pt x="491966" y="150408"/>
                  <a:pt x="492833" y="155423"/>
                </a:cubicBezTo>
                <a:cubicBezTo>
                  <a:pt x="493700" y="160437"/>
                  <a:pt x="495421" y="165250"/>
                  <a:pt x="497985" y="169847"/>
                </a:cubicBezTo>
                <a:lnTo>
                  <a:pt x="476708" y="169847"/>
                </a:lnTo>
                <a:cubicBezTo>
                  <a:pt x="474595" y="165625"/>
                  <a:pt x="473238" y="160682"/>
                  <a:pt x="472637" y="155027"/>
                </a:cubicBezTo>
                <a:close/>
                <a:moveTo>
                  <a:pt x="470937" y="109536"/>
                </a:moveTo>
                <a:cubicBezTo>
                  <a:pt x="463547" y="112554"/>
                  <a:pt x="452455" y="115117"/>
                  <a:pt x="437671" y="117230"/>
                </a:cubicBezTo>
                <a:cubicBezTo>
                  <a:pt x="429297" y="118437"/>
                  <a:pt x="423378" y="119797"/>
                  <a:pt x="419907" y="121305"/>
                </a:cubicBezTo>
                <a:cubicBezTo>
                  <a:pt x="416434" y="122814"/>
                  <a:pt x="413760" y="125020"/>
                  <a:pt x="411872" y="127926"/>
                </a:cubicBezTo>
                <a:cubicBezTo>
                  <a:pt x="409986" y="130827"/>
                  <a:pt x="409043" y="134052"/>
                  <a:pt x="409043" y="137598"/>
                </a:cubicBezTo>
                <a:cubicBezTo>
                  <a:pt x="409043" y="143031"/>
                  <a:pt x="411098" y="147556"/>
                  <a:pt x="415213" y="151178"/>
                </a:cubicBezTo>
                <a:cubicBezTo>
                  <a:pt x="419320" y="154799"/>
                  <a:pt x="425336" y="156610"/>
                  <a:pt x="433256" y="156610"/>
                </a:cubicBezTo>
                <a:cubicBezTo>
                  <a:pt x="441101" y="156610"/>
                  <a:pt x="448085" y="154893"/>
                  <a:pt x="454195" y="151459"/>
                </a:cubicBezTo>
                <a:cubicBezTo>
                  <a:pt x="460303" y="148027"/>
                  <a:pt x="464793" y="143334"/>
                  <a:pt x="467654" y="137372"/>
                </a:cubicBezTo>
                <a:cubicBezTo>
                  <a:pt x="469844" y="132771"/>
                  <a:pt x="470937" y="125981"/>
                  <a:pt x="470937" y="117006"/>
                </a:cubicBezTo>
                <a:close/>
                <a:moveTo>
                  <a:pt x="601521" y="125830"/>
                </a:moveTo>
                <a:lnTo>
                  <a:pt x="621548" y="128432"/>
                </a:lnTo>
                <a:cubicBezTo>
                  <a:pt x="619362" y="142239"/>
                  <a:pt x="613760" y="153043"/>
                  <a:pt x="604746" y="160851"/>
                </a:cubicBezTo>
                <a:cubicBezTo>
                  <a:pt x="595731" y="168656"/>
                  <a:pt x="584658" y="172563"/>
                  <a:pt x="571533" y="172563"/>
                </a:cubicBezTo>
                <a:cubicBezTo>
                  <a:pt x="555091" y="172563"/>
                  <a:pt x="541872" y="167187"/>
                  <a:pt x="531876" y="156437"/>
                </a:cubicBezTo>
                <a:cubicBezTo>
                  <a:pt x="521878" y="145688"/>
                  <a:pt x="516877" y="130280"/>
                  <a:pt x="516877" y="110213"/>
                </a:cubicBezTo>
                <a:cubicBezTo>
                  <a:pt x="516877" y="97243"/>
                  <a:pt x="519031" y="85889"/>
                  <a:pt x="523328" y="76154"/>
                </a:cubicBezTo>
                <a:cubicBezTo>
                  <a:pt x="527627" y="66423"/>
                  <a:pt x="534172" y="59126"/>
                  <a:pt x="542963" y="54258"/>
                </a:cubicBezTo>
                <a:cubicBezTo>
                  <a:pt x="551747" y="49392"/>
                  <a:pt x="561312" y="46958"/>
                  <a:pt x="571648" y="46958"/>
                </a:cubicBezTo>
                <a:cubicBezTo>
                  <a:pt x="584697" y="46958"/>
                  <a:pt x="595372" y="50259"/>
                  <a:pt x="603674" y="56858"/>
                </a:cubicBezTo>
                <a:cubicBezTo>
                  <a:pt x="611968" y="63464"/>
                  <a:pt x="617286" y="72835"/>
                  <a:pt x="619625" y="84981"/>
                </a:cubicBezTo>
                <a:lnTo>
                  <a:pt x="599822" y="88034"/>
                </a:lnTo>
                <a:cubicBezTo>
                  <a:pt x="597934" y="79967"/>
                  <a:pt x="594600" y="73896"/>
                  <a:pt x="589809" y="69822"/>
                </a:cubicBezTo>
                <a:cubicBezTo>
                  <a:pt x="585019" y="65747"/>
                  <a:pt x="579226" y="63709"/>
                  <a:pt x="572435" y="63709"/>
                </a:cubicBezTo>
                <a:cubicBezTo>
                  <a:pt x="562180" y="63709"/>
                  <a:pt x="553842" y="67387"/>
                  <a:pt x="547430" y="74740"/>
                </a:cubicBezTo>
                <a:cubicBezTo>
                  <a:pt x="541019" y="82094"/>
                  <a:pt x="537812" y="93732"/>
                  <a:pt x="537812" y="109652"/>
                </a:cubicBezTo>
                <a:cubicBezTo>
                  <a:pt x="537812" y="125791"/>
                  <a:pt x="540904" y="137523"/>
                  <a:pt x="547093" y="144842"/>
                </a:cubicBezTo>
                <a:cubicBezTo>
                  <a:pt x="553277" y="152157"/>
                  <a:pt x="561352" y="155815"/>
                  <a:pt x="571309" y="155815"/>
                </a:cubicBezTo>
                <a:cubicBezTo>
                  <a:pt x="579305" y="155815"/>
                  <a:pt x="585979" y="153363"/>
                  <a:pt x="591336" y="148461"/>
                </a:cubicBezTo>
                <a:cubicBezTo>
                  <a:pt x="596689" y="143561"/>
                  <a:pt x="600087" y="136015"/>
                  <a:pt x="601521" y="125830"/>
                </a:cubicBezTo>
                <a:close/>
                <a:moveTo>
                  <a:pt x="627998" y="49676"/>
                </a:moveTo>
                <a:lnTo>
                  <a:pt x="725652" y="49676"/>
                </a:lnTo>
                <a:lnTo>
                  <a:pt x="725652" y="66535"/>
                </a:lnTo>
                <a:lnTo>
                  <a:pt x="686953" y="66535"/>
                </a:lnTo>
                <a:lnTo>
                  <a:pt x="686953" y="169847"/>
                </a:lnTo>
                <a:lnTo>
                  <a:pt x="666698" y="169847"/>
                </a:lnTo>
                <a:lnTo>
                  <a:pt x="666698" y="66535"/>
                </a:lnTo>
                <a:lnTo>
                  <a:pt x="627998" y="66535"/>
                </a:lnTo>
                <a:close/>
                <a:moveTo>
                  <a:pt x="744772" y="49676"/>
                </a:moveTo>
                <a:lnTo>
                  <a:pt x="765144" y="49676"/>
                </a:lnTo>
                <a:lnTo>
                  <a:pt x="765144" y="96638"/>
                </a:lnTo>
                <a:lnTo>
                  <a:pt x="790941" y="96638"/>
                </a:lnTo>
                <a:cubicBezTo>
                  <a:pt x="807764" y="96638"/>
                  <a:pt x="820721" y="99896"/>
                  <a:pt x="829811" y="106422"/>
                </a:cubicBezTo>
                <a:cubicBezTo>
                  <a:pt x="838900" y="112950"/>
                  <a:pt x="843447" y="121946"/>
                  <a:pt x="843447" y="133416"/>
                </a:cubicBezTo>
                <a:cubicBezTo>
                  <a:pt x="843447" y="143445"/>
                  <a:pt x="839658" y="152028"/>
                  <a:pt x="832076" y="159155"/>
                </a:cubicBezTo>
                <a:cubicBezTo>
                  <a:pt x="824490" y="166284"/>
                  <a:pt x="812369" y="169847"/>
                  <a:pt x="795694" y="169847"/>
                </a:cubicBezTo>
                <a:lnTo>
                  <a:pt x="744772" y="169847"/>
                </a:lnTo>
                <a:close/>
                <a:moveTo>
                  <a:pt x="765144" y="153100"/>
                </a:moveTo>
                <a:lnTo>
                  <a:pt x="786528" y="153100"/>
                </a:lnTo>
                <a:cubicBezTo>
                  <a:pt x="799431" y="153100"/>
                  <a:pt x="808632" y="151516"/>
                  <a:pt x="814141" y="148349"/>
                </a:cubicBezTo>
                <a:cubicBezTo>
                  <a:pt x="819645" y="145180"/>
                  <a:pt x="822398" y="140237"/>
                  <a:pt x="822398" y="133527"/>
                </a:cubicBezTo>
                <a:cubicBezTo>
                  <a:pt x="822398" y="128322"/>
                  <a:pt x="820365" y="123685"/>
                  <a:pt x="816289" y="119610"/>
                </a:cubicBezTo>
                <a:cubicBezTo>
                  <a:pt x="812214" y="115534"/>
                  <a:pt x="803199" y="113496"/>
                  <a:pt x="789246" y="113496"/>
                </a:cubicBezTo>
                <a:lnTo>
                  <a:pt x="765144" y="1134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307765" y="3482944"/>
            <a:ext cx="23177" cy="23172"/>
          </a:xfrm>
          <a:custGeom>
            <a:avLst/>
            <a:gdLst/>
            <a:ahLst/>
            <a:cxnLst/>
            <a:rect l="l" t="t" r="r" b="b"/>
            <a:pathLst>
              <a:path w="23177" h="23172">
                <a:moveTo>
                  <a:pt x="0" y="23172"/>
                </a:moveTo>
                <a:lnTo>
                  <a:pt x="0" y="0"/>
                </a:lnTo>
                <a:lnTo>
                  <a:pt x="23178" y="0"/>
                </a:lnTo>
                <a:lnTo>
                  <a:pt x="23178" y="2317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79038" y="3890874"/>
            <a:ext cx="1737835" cy="215106"/>
          </a:xfrm>
          <a:custGeom>
            <a:avLst/>
            <a:gdLst/>
            <a:ahLst/>
            <a:cxnLst/>
            <a:rect l="l" t="t" r="r" b="b"/>
            <a:pathLst>
              <a:path w="1737835" h="215106">
                <a:moveTo>
                  <a:pt x="144389" y="168487"/>
                </a:moveTo>
                <a:lnTo>
                  <a:pt x="121986" y="168487"/>
                </a:lnTo>
                <a:lnTo>
                  <a:pt x="121986" y="23310"/>
                </a:lnTo>
                <a:lnTo>
                  <a:pt x="78080" y="122097"/>
                </a:lnTo>
                <a:lnTo>
                  <a:pt x="64501" y="122097"/>
                </a:lnTo>
                <a:lnTo>
                  <a:pt x="20934" y="23310"/>
                </a:lnTo>
                <a:lnTo>
                  <a:pt x="20934" y="168487"/>
                </a:lnTo>
                <a:lnTo>
                  <a:pt x="0" y="168487"/>
                </a:lnTo>
                <a:lnTo>
                  <a:pt x="0" y="0"/>
                </a:lnTo>
                <a:lnTo>
                  <a:pt x="30553" y="0"/>
                </a:lnTo>
                <a:lnTo>
                  <a:pt x="72648" y="93809"/>
                </a:lnTo>
                <a:lnTo>
                  <a:pt x="113270" y="0"/>
                </a:lnTo>
                <a:lnTo>
                  <a:pt x="144389" y="0"/>
                </a:lnTo>
                <a:close/>
                <a:moveTo>
                  <a:pt x="231746" y="171429"/>
                </a:moveTo>
                <a:cubicBezTo>
                  <a:pt x="211604" y="171429"/>
                  <a:pt x="195973" y="165751"/>
                  <a:pt x="184845" y="154397"/>
                </a:cubicBezTo>
                <a:cubicBezTo>
                  <a:pt x="173715" y="143045"/>
                  <a:pt x="168152" y="126922"/>
                  <a:pt x="168152" y="106028"/>
                </a:cubicBezTo>
                <a:cubicBezTo>
                  <a:pt x="168152" y="85432"/>
                  <a:pt x="173546" y="69040"/>
                  <a:pt x="184338" y="56858"/>
                </a:cubicBezTo>
                <a:cubicBezTo>
                  <a:pt x="195123" y="44679"/>
                  <a:pt x="209229" y="38588"/>
                  <a:pt x="226652" y="38588"/>
                </a:cubicBezTo>
                <a:cubicBezTo>
                  <a:pt x="234501" y="38588"/>
                  <a:pt x="241441" y="39715"/>
                  <a:pt x="247475" y="41979"/>
                </a:cubicBezTo>
                <a:cubicBezTo>
                  <a:pt x="253509" y="44243"/>
                  <a:pt x="258789" y="47790"/>
                  <a:pt x="263314" y="52614"/>
                </a:cubicBezTo>
                <a:cubicBezTo>
                  <a:pt x="267843" y="57445"/>
                  <a:pt x="271310" y="63349"/>
                  <a:pt x="273730" y="70325"/>
                </a:cubicBezTo>
                <a:cubicBezTo>
                  <a:pt x="276141" y="77303"/>
                  <a:pt x="277348" y="85846"/>
                  <a:pt x="277348" y="95954"/>
                </a:cubicBezTo>
                <a:lnTo>
                  <a:pt x="277348" y="107496"/>
                </a:lnTo>
                <a:lnTo>
                  <a:pt x="189764" y="107496"/>
                </a:lnTo>
                <a:cubicBezTo>
                  <a:pt x="189764" y="122209"/>
                  <a:pt x="193461" y="133448"/>
                  <a:pt x="200855" y="141217"/>
                </a:cubicBezTo>
                <a:cubicBezTo>
                  <a:pt x="208246" y="148985"/>
                  <a:pt x="218469" y="152870"/>
                  <a:pt x="231520" y="152870"/>
                </a:cubicBezTo>
                <a:cubicBezTo>
                  <a:pt x="236196" y="152870"/>
                  <a:pt x="240778" y="152345"/>
                  <a:pt x="245272" y="151286"/>
                </a:cubicBezTo>
                <a:cubicBezTo>
                  <a:pt x="249757" y="150235"/>
                  <a:pt x="253815" y="148877"/>
                  <a:pt x="257432" y="147215"/>
                </a:cubicBezTo>
                <a:cubicBezTo>
                  <a:pt x="261281" y="145479"/>
                  <a:pt x="264525" y="143805"/>
                  <a:pt x="267162" y="142182"/>
                </a:cubicBezTo>
                <a:cubicBezTo>
                  <a:pt x="269805" y="140559"/>
                  <a:pt x="271991" y="139032"/>
                  <a:pt x="273726" y="137599"/>
                </a:cubicBezTo>
                <a:lnTo>
                  <a:pt x="274972" y="137599"/>
                </a:lnTo>
                <a:lnTo>
                  <a:pt x="274972" y="160794"/>
                </a:lnTo>
                <a:cubicBezTo>
                  <a:pt x="272484" y="161777"/>
                  <a:pt x="269391" y="163001"/>
                  <a:pt x="265694" y="164469"/>
                </a:cubicBezTo>
                <a:cubicBezTo>
                  <a:pt x="261997" y="165939"/>
                  <a:pt x="258674" y="167094"/>
                  <a:pt x="255733" y="167922"/>
                </a:cubicBezTo>
                <a:cubicBezTo>
                  <a:pt x="251586" y="169056"/>
                  <a:pt x="247834" y="169924"/>
                  <a:pt x="244476" y="170528"/>
                </a:cubicBezTo>
                <a:cubicBezTo>
                  <a:pt x="241117" y="171129"/>
                  <a:pt x="236877" y="171429"/>
                  <a:pt x="231746" y="171429"/>
                </a:cubicBezTo>
                <a:close/>
                <a:moveTo>
                  <a:pt x="256641" y="91203"/>
                </a:moveTo>
                <a:cubicBezTo>
                  <a:pt x="256489" y="85468"/>
                  <a:pt x="255809" y="80532"/>
                  <a:pt x="254602" y="76377"/>
                </a:cubicBezTo>
                <a:cubicBezTo>
                  <a:pt x="253397" y="72230"/>
                  <a:pt x="251661" y="68724"/>
                  <a:pt x="249400" y="65859"/>
                </a:cubicBezTo>
                <a:cubicBezTo>
                  <a:pt x="246910" y="62690"/>
                  <a:pt x="243720" y="60275"/>
                  <a:pt x="239840" y="58615"/>
                </a:cubicBezTo>
                <a:cubicBezTo>
                  <a:pt x="235951" y="56952"/>
                  <a:pt x="231142" y="56124"/>
                  <a:pt x="225410" y="56124"/>
                </a:cubicBezTo>
                <a:cubicBezTo>
                  <a:pt x="219755" y="56124"/>
                  <a:pt x="214941" y="56974"/>
                  <a:pt x="210982" y="58669"/>
                </a:cubicBezTo>
                <a:cubicBezTo>
                  <a:pt x="207025" y="60368"/>
                  <a:pt x="203417" y="62837"/>
                  <a:pt x="200174" y="66081"/>
                </a:cubicBezTo>
                <a:cubicBezTo>
                  <a:pt x="197010" y="69401"/>
                  <a:pt x="194595" y="73080"/>
                  <a:pt x="192935" y="77116"/>
                </a:cubicBezTo>
                <a:cubicBezTo>
                  <a:pt x="191271" y="81151"/>
                  <a:pt x="190217" y="85846"/>
                  <a:pt x="189764" y="91203"/>
                </a:cubicBezTo>
                <a:close/>
                <a:moveTo>
                  <a:pt x="349089" y="171317"/>
                </a:moveTo>
                <a:cubicBezTo>
                  <a:pt x="340412" y="171317"/>
                  <a:pt x="332456" y="169981"/>
                  <a:pt x="325213" y="167299"/>
                </a:cubicBezTo>
                <a:cubicBezTo>
                  <a:pt x="317970" y="164620"/>
                  <a:pt x="311750" y="160566"/>
                  <a:pt x="306544" y="155135"/>
                </a:cubicBezTo>
                <a:cubicBezTo>
                  <a:pt x="301338" y="149703"/>
                  <a:pt x="297302" y="142859"/>
                  <a:pt x="294437" y="134596"/>
                </a:cubicBezTo>
                <a:cubicBezTo>
                  <a:pt x="291571" y="126339"/>
                  <a:pt x="290134" y="116626"/>
                  <a:pt x="290134" y="105462"/>
                </a:cubicBezTo>
                <a:cubicBezTo>
                  <a:pt x="290134" y="94370"/>
                  <a:pt x="291629" y="84790"/>
                  <a:pt x="294610" y="76716"/>
                </a:cubicBezTo>
                <a:cubicBezTo>
                  <a:pt x="297587" y="68648"/>
                  <a:pt x="301564" y="61858"/>
                  <a:pt x="306544" y="56350"/>
                </a:cubicBezTo>
                <a:cubicBezTo>
                  <a:pt x="311519" y="50842"/>
                  <a:pt x="317725" y="46598"/>
                  <a:pt x="325156" y="43617"/>
                </a:cubicBezTo>
                <a:cubicBezTo>
                  <a:pt x="332585" y="40637"/>
                  <a:pt x="340563" y="39149"/>
                  <a:pt x="349089" y="39149"/>
                </a:cubicBezTo>
                <a:cubicBezTo>
                  <a:pt x="356033" y="39149"/>
                  <a:pt x="362729" y="40128"/>
                  <a:pt x="369177" y="42091"/>
                </a:cubicBezTo>
                <a:cubicBezTo>
                  <a:pt x="375628" y="44053"/>
                  <a:pt x="381376" y="46321"/>
                  <a:pt x="386431" y="48884"/>
                </a:cubicBezTo>
                <a:lnTo>
                  <a:pt x="386431" y="72760"/>
                </a:lnTo>
                <a:lnTo>
                  <a:pt x="385185" y="72760"/>
                </a:lnTo>
                <a:cubicBezTo>
                  <a:pt x="383681" y="71475"/>
                  <a:pt x="381737" y="70005"/>
                  <a:pt x="379357" y="68345"/>
                </a:cubicBezTo>
                <a:cubicBezTo>
                  <a:pt x="376981" y="66687"/>
                  <a:pt x="374098" y="64990"/>
                  <a:pt x="370703" y="63251"/>
                </a:cubicBezTo>
                <a:cubicBezTo>
                  <a:pt x="367762" y="61744"/>
                  <a:pt x="364287" y="60422"/>
                  <a:pt x="360292" y="59292"/>
                </a:cubicBezTo>
                <a:cubicBezTo>
                  <a:pt x="356292" y="58161"/>
                  <a:pt x="352447" y="57596"/>
                  <a:pt x="348750" y="57596"/>
                </a:cubicBezTo>
                <a:cubicBezTo>
                  <a:pt x="337734" y="57596"/>
                  <a:pt x="328892" y="61766"/>
                  <a:pt x="322214" y="70099"/>
                </a:cubicBezTo>
                <a:cubicBezTo>
                  <a:pt x="315537" y="78437"/>
                  <a:pt x="312199" y="90223"/>
                  <a:pt x="312199" y="105462"/>
                </a:cubicBezTo>
                <a:cubicBezTo>
                  <a:pt x="312199" y="120399"/>
                  <a:pt x="315425" y="132033"/>
                  <a:pt x="321875" y="140367"/>
                </a:cubicBezTo>
                <a:cubicBezTo>
                  <a:pt x="328323" y="148704"/>
                  <a:pt x="337284" y="152870"/>
                  <a:pt x="348750" y="152870"/>
                </a:cubicBezTo>
                <a:cubicBezTo>
                  <a:pt x="355690" y="152870"/>
                  <a:pt x="362293" y="151438"/>
                  <a:pt x="368553" y="148571"/>
                </a:cubicBezTo>
                <a:cubicBezTo>
                  <a:pt x="374814" y="145710"/>
                  <a:pt x="380358" y="142013"/>
                  <a:pt x="385185" y="137480"/>
                </a:cubicBezTo>
                <a:lnTo>
                  <a:pt x="386431" y="137480"/>
                </a:lnTo>
                <a:lnTo>
                  <a:pt x="386431" y="161359"/>
                </a:lnTo>
                <a:cubicBezTo>
                  <a:pt x="384321" y="162338"/>
                  <a:pt x="381680" y="163527"/>
                  <a:pt x="378511" y="164922"/>
                </a:cubicBezTo>
                <a:cubicBezTo>
                  <a:pt x="375340" y="166316"/>
                  <a:pt x="372474" y="167353"/>
                  <a:pt x="369911" y="168037"/>
                </a:cubicBezTo>
                <a:cubicBezTo>
                  <a:pt x="366289" y="169092"/>
                  <a:pt x="363042" y="169902"/>
                  <a:pt x="360180" y="170471"/>
                </a:cubicBezTo>
                <a:cubicBezTo>
                  <a:pt x="357311" y="171036"/>
                  <a:pt x="353614" y="171317"/>
                  <a:pt x="349089" y="171317"/>
                </a:cubicBezTo>
                <a:close/>
                <a:moveTo>
                  <a:pt x="498113" y="60765"/>
                </a:moveTo>
                <a:lnTo>
                  <a:pt x="455115" y="60765"/>
                </a:lnTo>
                <a:lnTo>
                  <a:pt x="455115" y="168487"/>
                </a:lnTo>
                <a:lnTo>
                  <a:pt x="433844" y="168487"/>
                </a:lnTo>
                <a:lnTo>
                  <a:pt x="433844" y="60765"/>
                </a:lnTo>
                <a:lnTo>
                  <a:pt x="390841" y="60765"/>
                </a:lnTo>
                <a:lnTo>
                  <a:pt x="390841" y="42094"/>
                </a:lnTo>
                <a:lnTo>
                  <a:pt x="498113" y="42094"/>
                </a:lnTo>
                <a:close/>
                <a:moveTo>
                  <a:pt x="617951" y="105347"/>
                </a:moveTo>
                <a:cubicBezTo>
                  <a:pt x="617951" y="126623"/>
                  <a:pt x="612821" y="143049"/>
                  <a:pt x="602561" y="154627"/>
                </a:cubicBezTo>
                <a:cubicBezTo>
                  <a:pt x="592300" y="166205"/>
                  <a:pt x="578647" y="171996"/>
                  <a:pt x="561597" y="171996"/>
                </a:cubicBezTo>
                <a:cubicBezTo>
                  <a:pt x="544021" y="171996"/>
                  <a:pt x="530197" y="166017"/>
                  <a:pt x="520128" y="154058"/>
                </a:cubicBezTo>
                <a:cubicBezTo>
                  <a:pt x="510055" y="142103"/>
                  <a:pt x="505018" y="125866"/>
                  <a:pt x="505018" y="105347"/>
                </a:cubicBezTo>
                <a:cubicBezTo>
                  <a:pt x="505018" y="84222"/>
                  <a:pt x="510202" y="67817"/>
                  <a:pt x="520578" y="56124"/>
                </a:cubicBezTo>
                <a:cubicBezTo>
                  <a:pt x="530953" y="44431"/>
                  <a:pt x="544622" y="38588"/>
                  <a:pt x="561597" y="38588"/>
                </a:cubicBezTo>
                <a:cubicBezTo>
                  <a:pt x="578647" y="38588"/>
                  <a:pt x="592300" y="44414"/>
                  <a:pt x="602561" y="56066"/>
                </a:cubicBezTo>
                <a:cubicBezTo>
                  <a:pt x="612821" y="67719"/>
                  <a:pt x="617951" y="84147"/>
                  <a:pt x="617951" y="105347"/>
                </a:cubicBezTo>
                <a:close/>
                <a:moveTo>
                  <a:pt x="595995" y="105347"/>
                </a:moveTo>
                <a:cubicBezTo>
                  <a:pt x="595995" y="88978"/>
                  <a:pt x="593017" y="76812"/>
                  <a:pt x="587059" y="68853"/>
                </a:cubicBezTo>
                <a:cubicBezTo>
                  <a:pt x="581098" y="60897"/>
                  <a:pt x="572609" y="56919"/>
                  <a:pt x="561597" y="56919"/>
                </a:cubicBezTo>
                <a:cubicBezTo>
                  <a:pt x="550505" y="56919"/>
                  <a:pt x="541961" y="60897"/>
                  <a:pt x="535968" y="68853"/>
                </a:cubicBezTo>
                <a:cubicBezTo>
                  <a:pt x="529970" y="76812"/>
                  <a:pt x="526972" y="88978"/>
                  <a:pt x="526972" y="105347"/>
                </a:cubicBezTo>
                <a:cubicBezTo>
                  <a:pt x="526972" y="121186"/>
                  <a:pt x="529970" y="133203"/>
                  <a:pt x="535968" y="141387"/>
                </a:cubicBezTo>
                <a:cubicBezTo>
                  <a:pt x="541961" y="149572"/>
                  <a:pt x="550505" y="153665"/>
                  <a:pt x="561597" y="153665"/>
                </a:cubicBezTo>
                <a:cubicBezTo>
                  <a:pt x="572533" y="153665"/>
                  <a:pt x="581004" y="149648"/>
                  <a:pt x="587002" y="141613"/>
                </a:cubicBezTo>
                <a:cubicBezTo>
                  <a:pt x="592995" y="133581"/>
                  <a:pt x="595995" y="121489"/>
                  <a:pt x="595995" y="105347"/>
                </a:cubicBezTo>
                <a:close/>
                <a:moveTo>
                  <a:pt x="745815" y="101952"/>
                </a:moveTo>
                <a:cubicBezTo>
                  <a:pt x="745815" y="122997"/>
                  <a:pt x="740782" y="139762"/>
                  <a:pt x="730714" y="152250"/>
                </a:cubicBezTo>
                <a:cubicBezTo>
                  <a:pt x="720638" y="164736"/>
                  <a:pt x="707907" y="170978"/>
                  <a:pt x="692517" y="170978"/>
                </a:cubicBezTo>
                <a:cubicBezTo>
                  <a:pt x="686257" y="170978"/>
                  <a:pt x="680716" y="170262"/>
                  <a:pt x="675889" y="168829"/>
                </a:cubicBezTo>
                <a:cubicBezTo>
                  <a:pt x="671058" y="167393"/>
                  <a:pt x="666115" y="165168"/>
                  <a:pt x="661061" y="162151"/>
                </a:cubicBezTo>
                <a:lnTo>
                  <a:pt x="661061" y="215107"/>
                </a:lnTo>
                <a:lnTo>
                  <a:pt x="639788" y="215107"/>
                </a:lnTo>
                <a:lnTo>
                  <a:pt x="639788" y="42094"/>
                </a:lnTo>
                <a:lnTo>
                  <a:pt x="661061" y="42094"/>
                </a:lnTo>
                <a:lnTo>
                  <a:pt x="661061" y="55332"/>
                </a:lnTo>
                <a:cubicBezTo>
                  <a:pt x="666341" y="50579"/>
                  <a:pt x="672210" y="46602"/>
                  <a:pt x="678662" y="43394"/>
                </a:cubicBezTo>
                <a:cubicBezTo>
                  <a:pt x="685108" y="40191"/>
                  <a:pt x="692143" y="38588"/>
                  <a:pt x="699764" y="38588"/>
                </a:cubicBezTo>
                <a:cubicBezTo>
                  <a:pt x="714247" y="38588"/>
                  <a:pt x="725540" y="44319"/>
                  <a:pt x="733655" y="55785"/>
                </a:cubicBezTo>
                <a:cubicBezTo>
                  <a:pt x="741762" y="67254"/>
                  <a:pt x="745815" y="82642"/>
                  <a:pt x="745815" y="101952"/>
                </a:cubicBezTo>
                <a:close/>
                <a:moveTo>
                  <a:pt x="723866" y="104328"/>
                </a:moveTo>
                <a:cubicBezTo>
                  <a:pt x="723866" y="89920"/>
                  <a:pt x="721562" y="78739"/>
                  <a:pt x="716965" y="70776"/>
                </a:cubicBezTo>
                <a:cubicBezTo>
                  <a:pt x="712361" y="62820"/>
                  <a:pt x="704891" y="58842"/>
                  <a:pt x="694556" y="58842"/>
                </a:cubicBezTo>
                <a:cubicBezTo>
                  <a:pt x="688522" y="58842"/>
                  <a:pt x="682693" y="60180"/>
                  <a:pt x="677077" y="62859"/>
                </a:cubicBezTo>
                <a:cubicBezTo>
                  <a:pt x="671454" y="65537"/>
                  <a:pt x="666115" y="68987"/>
                  <a:pt x="661061" y="73209"/>
                </a:cubicBezTo>
                <a:lnTo>
                  <a:pt x="661061" y="144839"/>
                </a:lnTo>
                <a:cubicBezTo>
                  <a:pt x="666645" y="147556"/>
                  <a:pt x="671418" y="149399"/>
                  <a:pt x="675375" y="150378"/>
                </a:cubicBezTo>
                <a:cubicBezTo>
                  <a:pt x="679335" y="151365"/>
                  <a:pt x="683881" y="151855"/>
                  <a:pt x="689011" y="151855"/>
                </a:cubicBezTo>
                <a:cubicBezTo>
                  <a:pt x="700023" y="151855"/>
                  <a:pt x="708592" y="147816"/>
                  <a:pt x="714700" y="139745"/>
                </a:cubicBezTo>
                <a:cubicBezTo>
                  <a:pt x="720814" y="131676"/>
                  <a:pt x="723866" y="119869"/>
                  <a:pt x="723866" y="104328"/>
                </a:cubicBezTo>
                <a:close/>
                <a:moveTo>
                  <a:pt x="870250" y="105347"/>
                </a:moveTo>
                <a:cubicBezTo>
                  <a:pt x="870250" y="126623"/>
                  <a:pt x="865119" y="143049"/>
                  <a:pt x="854860" y="154627"/>
                </a:cubicBezTo>
                <a:cubicBezTo>
                  <a:pt x="844604" y="166205"/>
                  <a:pt x="830949" y="171996"/>
                  <a:pt x="813899" y="171996"/>
                </a:cubicBezTo>
                <a:cubicBezTo>
                  <a:pt x="796319" y="171996"/>
                  <a:pt x="782496" y="166017"/>
                  <a:pt x="772427" y="154058"/>
                </a:cubicBezTo>
                <a:cubicBezTo>
                  <a:pt x="762353" y="142103"/>
                  <a:pt x="757322" y="125866"/>
                  <a:pt x="757322" y="105347"/>
                </a:cubicBezTo>
                <a:cubicBezTo>
                  <a:pt x="757322" y="84222"/>
                  <a:pt x="762506" y="67817"/>
                  <a:pt x="772880" y="56124"/>
                </a:cubicBezTo>
                <a:cubicBezTo>
                  <a:pt x="783252" y="44431"/>
                  <a:pt x="796925" y="38588"/>
                  <a:pt x="813899" y="38588"/>
                </a:cubicBezTo>
                <a:cubicBezTo>
                  <a:pt x="830949" y="38588"/>
                  <a:pt x="844604" y="44414"/>
                  <a:pt x="854860" y="56066"/>
                </a:cubicBezTo>
                <a:cubicBezTo>
                  <a:pt x="865119" y="67719"/>
                  <a:pt x="870250" y="84147"/>
                  <a:pt x="870250" y="105347"/>
                </a:cubicBezTo>
                <a:close/>
                <a:moveTo>
                  <a:pt x="848297" y="105347"/>
                </a:moveTo>
                <a:cubicBezTo>
                  <a:pt x="848297" y="88978"/>
                  <a:pt x="845316" y="76812"/>
                  <a:pt x="839361" y="68853"/>
                </a:cubicBezTo>
                <a:cubicBezTo>
                  <a:pt x="833400" y="60897"/>
                  <a:pt x="824911" y="56919"/>
                  <a:pt x="813899" y="56919"/>
                </a:cubicBezTo>
                <a:cubicBezTo>
                  <a:pt x="802807" y="56919"/>
                  <a:pt x="794265" y="60897"/>
                  <a:pt x="788266" y="68853"/>
                </a:cubicBezTo>
                <a:cubicBezTo>
                  <a:pt x="782269" y="76812"/>
                  <a:pt x="779270" y="88978"/>
                  <a:pt x="779270" y="105347"/>
                </a:cubicBezTo>
                <a:cubicBezTo>
                  <a:pt x="779270" y="121186"/>
                  <a:pt x="782269" y="133203"/>
                  <a:pt x="788266" y="141387"/>
                </a:cubicBezTo>
                <a:cubicBezTo>
                  <a:pt x="794265" y="149572"/>
                  <a:pt x="802807" y="153665"/>
                  <a:pt x="813899" y="153665"/>
                </a:cubicBezTo>
                <a:cubicBezTo>
                  <a:pt x="824836" y="153665"/>
                  <a:pt x="833303" y="149648"/>
                  <a:pt x="839300" y="141613"/>
                </a:cubicBezTo>
                <a:cubicBezTo>
                  <a:pt x="845298" y="133581"/>
                  <a:pt x="848297" y="121489"/>
                  <a:pt x="848297" y="105347"/>
                </a:cubicBezTo>
                <a:close/>
                <a:moveTo>
                  <a:pt x="1045530" y="168487"/>
                </a:moveTo>
                <a:lnTo>
                  <a:pt x="1019845" y="168487"/>
                </a:lnTo>
                <a:lnTo>
                  <a:pt x="980125" y="110325"/>
                </a:lnTo>
                <a:lnTo>
                  <a:pt x="971863" y="110325"/>
                </a:lnTo>
                <a:lnTo>
                  <a:pt x="971863" y="168487"/>
                </a:lnTo>
                <a:lnTo>
                  <a:pt x="950818" y="168487"/>
                </a:lnTo>
                <a:lnTo>
                  <a:pt x="950818" y="110325"/>
                </a:lnTo>
                <a:lnTo>
                  <a:pt x="942556" y="110325"/>
                </a:lnTo>
                <a:lnTo>
                  <a:pt x="902160" y="168487"/>
                </a:lnTo>
                <a:lnTo>
                  <a:pt x="877608" y="168487"/>
                </a:lnTo>
                <a:lnTo>
                  <a:pt x="925244" y="102294"/>
                </a:lnTo>
                <a:cubicBezTo>
                  <a:pt x="921547" y="100331"/>
                  <a:pt x="918266" y="97484"/>
                  <a:pt x="915401" y="93750"/>
                </a:cubicBezTo>
                <a:cubicBezTo>
                  <a:pt x="912535" y="90014"/>
                  <a:pt x="909968" y="84600"/>
                  <a:pt x="907707" y="77511"/>
                </a:cubicBezTo>
                <a:cubicBezTo>
                  <a:pt x="905666" y="71100"/>
                  <a:pt x="903255" y="66646"/>
                  <a:pt x="900465" y="64160"/>
                </a:cubicBezTo>
                <a:cubicBezTo>
                  <a:pt x="897671" y="61671"/>
                  <a:pt x="893106" y="60426"/>
                  <a:pt x="886770" y="60426"/>
                </a:cubicBezTo>
                <a:lnTo>
                  <a:pt x="881906" y="60426"/>
                </a:lnTo>
                <a:lnTo>
                  <a:pt x="881906" y="42094"/>
                </a:lnTo>
                <a:lnTo>
                  <a:pt x="887677" y="42094"/>
                </a:lnTo>
                <a:cubicBezTo>
                  <a:pt x="896954" y="42094"/>
                  <a:pt x="904593" y="43981"/>
                  <a:pt x="910592" y="47750"/>
                </a:cubicBezTo>
                <a:cubicBezTo>
                  <a:pt x="916585" y="51523"/>
                  <a:pt x="921280" y="58126"/>
                  <a:pt x="924678" y="67554"/>
                </a:cubicBezTo>
                <a:cubicBezTo>
                  <a:pt x="925358" y="69516"/>
                  <a:pt x="926207" y="71759"/>
                  <a:pt x="927227" y="74286"/>
                </a:cubicBezTo>
                <a:cubicBezTo>
                  <a:pt x="928242" y="76812"/>
                  <a:pt x="929131" y="78945"/>
                  <a:pt x="929884" y="80680"/>
                </a:cubicBezTo>
                <a:cubicBezTo>
                  <a:pt x="932371" y="86414"/>
                  <a:pt x="935280" y="90561"/>
                  <a:pt x="938599" y="93124"/>
                </a:cubicBezTo>
                <a:cubicBezTo>
                  <a:pt x="941919" y="95688"/>
                  <a:pt x="945986" y="97125"/>
                  <a:pt x="950818" y="97427"/>
                </a:cubicBezTo>
                <a:lnTo>
                  <a:pt x="950818" y="42094"/>
                </a:lnTo>
                <a:lnTo>
                  <a:pt x="971863" y="42094"/>
                </a:lnTo>
                <a:lnTo>
                  <a:pt x="971863" y="97427"/>
                </a:lnTo>
                <a:cubicBezTo>
                  <a:pt x="976694" y="97049"/>
                  <a:pt x="980824" y="95577"/>
                  <a:pt x="984258" y="93012"/>
                </a:cubicBezTo>
                <a:cubicBezTo>
                  <a:pt x="987688" y="90450"/>
                  <a:pt x="990612" y="86335"/>
                  <a:pt x="993023" y="80680"/>
                </a:cubicBezTo>
                <a:cubicBezTo>
                  <a:pt x="993852" y="78796"/>
                  <a:pt x="994777" y="76604"/>
                  <a:pt x="995796" y="74116"/>
                </a:cubicBezTo>
                <a:cubicBezTo>
                  <a:pt x="996814" y="71630"/>
                  <a:pt x="997625" y="69440"/>
                  <a:pt x="998229" y="67554"/>
                </a:cubicBezTo>
                <a:cubicBezTo>
                  <a:pt x="1001549" y="58277"/>
                  <a:pt x="1006150" y="51713"/>
                  <a:pt x="1012039" y="47865"/>
                </a:cubicBezTo>
                <a:cubicBezTo>
                  <a:pt x="1017922" y="44017"/>
                  <a:pt x="1025575" y="42094"/>
                  <a:pt x="1035007" y="42094"/>
                </a:cubicBezTo>
                <a:lnTo>
                  <a:pt x="1040778" y="42094"/>
                </a:lnTo>
                <a:lnTo>
                  <a:pt x="1040778" y="60426"/>
                </a:lnTo>
                <a:lnTo>
                  <a:pt x="1035911" y="60426"/>
                </a:lnTo>
                <a:cubicBezTo>
                  <a:pt x="1029952" y="60426"/>
                  <a:pt x="1025485" y="61654"/>
                  <a:pt x="1022504" y="64105"/>
                </a:cubicBezTo>
                <a:cubicBezTo>
                  <a:pt x="1019523" y="66557"/>
                  <a:pt x="1017014" y="71024"/>
                  <a:pt x="1014977" y="77511"/>
                </a:cubicBezTo>
                <a:cubicBezTo>
                  <a:pt x="1012867" y="84074"/>
                  <a:pt x="1010375" y="89241"/>
                  <a:pt x="1007510" y="93012"/>
                </a:cubicBezTo>
                <a:cubicBezTo>
                  <a:pt x="1004645" y="96786"/>
                  <a:pt x="1001473" y="99651"/>
                  <a:pt x="998007" y="101613"/>
                </a:cubicBezTo>
                <a:close/>
                <a:moveTo>
                  <a:pt x="1169773" y="198814"/>
                </a:moveTo>
                <a:lnTo>
                  <a:pt x="1149972" y="198814"/>
                </a:lnTo>
                <a:lnTo>
                  <a:pt x="1149972" y="168148"/>
                </a:lnTo>
                <a:lnTo>
                  <a:pt x="1066687" y="168148"/>
                </a:lnTo>
                <a:lnTo>
                  <a:pt x="1066687" y="198814"/>
                </a:lnTo>
                <a:lnTo>
                  <a:pt x="1046887" y="198814"/>
                </a:lnTo>
                <a:lnTo>
                  <a:pt x="1046887" y="150386"/>
                </a:lnTo>
                <a:lnTo>
                  <a:pt x="1055261" y="150386"/>
                </a:lnTo>
                <a:cubicBezTo>
                  <a:pt x="1062429" y="138614"/>
                  <a:pt x="1068293" y="123246"/>
                  <a:pt x="1072854" y="104274"/>
                </a:cubicBezTo>
                <a:cubicBezTo>
                  <a:pt x="1077419" y="85302"/>
                  <a:pt x="1079701" y="64574"/>
                  <a:pt x="1079701" y="42094"/>
                </a:cubicBezTo>
                <a:lnTo>
                  <a:pt x="1157213" y="42094"/>
                </a:lnTo>
                <a:lnTo>
                  <a:pt x="1157213" y="150386"/>
                </a:lnTo>
                <a:lnTo>
                  <a:pt x="1169773" y="150386"/>
                </a:lnTo>
                <a:close/>
                <a:moveTo>
                  <a:pt x="1135940" y="150386"/>
                </a:moveTo>
                <a:lnTo>
                  <a:pt x="1135940" y="59972"/>
                </a:lnTo>
                <a:lnTo>
                  <a:pt x="1099728" y="59972"/>
                </a:lnTo>
                <a:cubicBezTo>
                  <a:pt x="1098748" y="78829"/>
                  <a:pt x="1096168" y="96048"/>
                  <a:pt x="1091980" y="111625"/>
                </a:cubicBezTo>
                <a:cubicBezTo>
                  <a:pt x="1087793" y="127202"/>
                  <a:pt x="1082530" y="140126"/>
                  <a:pt x="1076194" y="150386"/>
                </a:cubicBezTo>
                <a:close/>
                <a:moveTo>
                  <a:pt x="1245590" y="171429"/>
                </a:moveTo>
                <a:cubicBezTo>
                  <a:pt x="1225447" y="171429"/>
                  <a:pt x="1209816" y="165751"/>
                  <a:pt x="1198689" y="154397"/>
                </a:cubicBezTo>
                <a:cubicBezTo>
                  <a:pt x="1187561" y="143045"/>
                  <a:pt x="1181998" y="126922"/>
                  <a:pt x="1181998" y="106028"/>
                </a:cubicBezTo>
                <a:cubicBezTo>
                  <a:pt x="1181998" y="85432"/>
                  <a:pt x="1187392" y="69040"/>
                  <a:pt x="1198181" y="56858"/>
                </a:cubicBezTo>
                <a:cubicBezTo>
                  <a:pt x="1208967" y="44679"/>
                  <a:pt x="1223075" y="38588"/>
                  <a:pt x="1240498" y="38588"/>
                </a:cubicBezTo>
                <a:cubicBezTo>
                  <a:pt x="1248343" y="38588"/>
                  <a:pt x="1255287" y="39715"/>
                  <a:pt x="1261321" y="41979"/>
                </a:cubicBezTo>
                <a:cubicBezTo>
                  <a:pt x="1267351" y="44243"/>
                  <a:pt x="1272636" y="47790"/>
                  <a:pt x="1277160" y="52614"/>
                </a:cubicBezTo>
                <a:cubicBezTo>
                  <a:pt x="1281687" y="57445"/>
                  <a:pt x="1285156" y="63349"/>
                  <a:pt x="1287572" y="70325"/>
                </a:cubicBezTo>
                <a:cubicBezTo>
                  <a:pt x="1289984" y="77303"/>
                  <a:pt x="1291194" y="85846"/>
                  <a:pt x="1291194" y="95954"/>
                </a:cubicBezTo>
                <a:lnTo>
                  <a:pt x="1291194" y="107496"/>
                </a:lnTo>
                <a:lnTo>
                  <a:pt x="1203610" y="107496"/>
                </a:lnTo>
                <a:cubicBezTo>
                  <a:pt x="1203610" y="122209"/>
                  <a:pt x="1207307" y="133448"/>
                  <a:pt x="1214701" y="141217"/>
                </a:cubicBezTo>
                <a:cubicBezTo>
                  <a:pt x="1222088" y="148985"/>
                  <a:pt x="1232312" y="152870"/>
                  <a:pt x="1245362" y="152870"/>
                </a:cubicBezTo>
                <a:cubicBezTo>
                  <a:pt x="1250038" y="152870"/>
                  <a:pt x="1254622" y="152345"/>
                  <a:pt x="1259114" y="151286"/>
                </a:cubicBezTo>
                <a:cubicBezTo>
                  <a:pt x="1263599" y="150235"/>
                  <a:pt x="1267657" y="148877"/>
                  <a:pt x="1271279" y="147215"/>
                </a:cubicBezTo>
                <a:cubicBezTo>
                  <a:pt x="1275123" y="145479"/>
                  <a:pt x="1278367" y="143805"/>
                  <a:pt x="1281006" y="142182"/>
                </a:cubicBezTo>
                <a:cubicBezTo>
                  <a:pt x="1283649" y="140559"/>
                  <a:pt x="1285833" y="139032"/>
                  <a:pt x="1287568" y="137599"/>
                </a:cubicBezTo>
                <a:lnTo>
                  <a:pt x="1288814" y="137599"/>
                </a:lnTo>
                <a:lnTo>
                  <a:pt x="1288814" y="160794"/>
                </a:lnTo>
                <a:cubicBezTo>
                  <a:pt x="1286326" y="161777"/>
                  <a:pt x="1283235" y="163001"/>
                  <a:pt x="1279537" y="164469"/>
                </a:cubicBezTo>
                <a:cubicBezTo>
                  <a:pt x="1275840" y="165939"/>
                  <a:pt x="1272517" y="167094"/>
                  <a:pt x="1269576" y="167922"/>
                </a:cubicBezTo>
                <a:cubicBezTo>
                  <a:pt x="1265428" y="169056"/>
                  <a:pt x="1261678" y="169924"/>
                  <a:pt x="1258319" y="170528"/>
                </a:cubicBezTo>
                <a:cubicBezTo>
                  <a:pt x="1254964" y="171129"/>
                  <a:pt x="1250723" y="171429"/>
                  <a:pt x="1245590" y="171429"/>
                </a:cubicBezTo>
                <a:close/>
                <a:moveTo>
                  <a:pt x="1270483" y="91203"/>
                </a:moveTo>
                <a:cubicBezTo>
                  <a:pt x="1270332" y="85468"/>
                  <a:pt x="1269655" y="80532"/>
                  <a:pt x="1268450" y="76377"/>
                </a:cubicBezTo>
                <a:cubicBezTo>
                  <a:pt x="1267239" y="72230"/>
                  <a:pt x="1265504" y="68724"/>
                  <a:pt x="1263244" y="65859"/>
                </a:cubicBezTo>
                <a:cubicBezTo>
                  <a:pt x="1260752" y="62690"/>
                  <a:pt x="1257567" y="60275"/>
                  <a:pt x="1253682" y="58615"/>
                </a:cubicBezTo>
                <a:cubicBezTo>
                  <a:pt x="1249797" y="56952"/>
                  <a:pt x="1244984" y="56124"/>
                  <a:pt x="1239254" y="56124"/>
                </a:cubicBezTo>
                <a:cubicBezTo>
                  <a:pt x="1233597" y="56124"/>
                  <a:pt x="1228787" y="56974"/>
                  <a:pt x="1224828" y="58669"/>
                </a:cubicBezTo>
                <a:cubicBezTo>
                  <a:pt x="1220868" y="60368"/>
                  <a:pt x="1217265" y="62837"/>
                  <a:pt x="1214017" y="66081"/>
                </a:cubicBezTo>
                <a:cubicBezTo>
                  <a:pt x="1210853" y="69401"/>
                  <a:pt x="1208441" y="73080"/>
                  <a:pt x="1206777" y="77116"/>
                </a:cubicBezTo>
                <a:cubicBezTo>
                  <a:pt x="1205115" y="81151"/>
                  <a:pt x="1204059" y="85846"/>
                  <a:pt x="1203610" y="91203"/>
                </a:cubicBezTo>
                <a:close/>
                <a:moveTo>
                  <a:pt x="1412496" y="168487"/>
                </a:moveTo>
                <a:lnTo>
                  <a:pt x="1391221" y="168487"/>
                </a:lnTo>
                <a:lnTo>
                  <a:pt x="1391221" y="111571"/>
                </a:lnTo>
                <a:lnTo>
                  <a:pt x="1333965" y="111571"/>
                </a:lnTo>
                <a:lnTo>
                  <a:pt x="1333965" y="168487"/>
                </a:lnTo>
                <a:lnTo>
                  <a:pt x="1312693" y="168487"/>
                </a:lnTo>
                <a:lnTo>
                  <a:pt x="1312693" y="42094"/>
                </a:lnTo>
                <a:lnTo>
                  <a:pt x="1333965" y="42094"/>
                </a:lnTo>
                <a:lnTo>
                  <a:pt x="1333965" y="93240"/>
                </a:lnTo>
                <a:lnTo>
                  <a:pt x="1391221" y="93240"/>
                </a:lnTo>
                <a:lnTo>
                  <a:pt x="1391221" y="42094"/>
                </a:lnTo>
                <a:lnTo>
                  <a:pt x="1412496" y="42094"/>
                </a:lnTo>
                <a:close/>
                <a:moveTo>
                  <a:pt x="1542964" y="168487"/>
                </a:moveTo>
                <a:lnTo>
                  <a:pt x="1521917" y="168487"/>
                </a:lnTo>
                <a:lnTo>
                  <a:pt x="1521917" y="74232"/>
                </a:lnTo>
                <a:lnTo>
                  <a:pt x="1462399" y="168487"/>
                </a:lnTo>
                <a:lnTo>
                  <a:pt x="1443161" y="168487"/>
                </a:lnTo>
                <a:lnTo>
                  <a:pt x="1443161" y="42094"/>
                </a:lnTo>
                <a:lnTo>
                  <a:pt x="1464206" y="42094"/>
                </a:lnTo>
                <a:lnTo>
                  <a:pt x="1464206" y="134880"/>
                </a:lnTo>
                <a:lnTo>
                  <a:pt x="1523048" y="42094"/>
                </a:lnTo>
                <a:lnTo>
                  <a:pt x="1542964" y="42094"/>
                </a:lnTo>
                <a:close/>
                <a:moveTo>
                  <a:pt x="1628622" y="171429"/>
                </a:moveTo>
                <a:cubicBezTo>
                  <a:pt x="1608479" y="171429"/>
                  <a:pt x="1592846" y="165751"/>
                  <a:pt x="1581722" y="154397"/>
                </a:cubicBezTo>
                <a:cubicBezTo>
                  <a:pt x="1570590" y="143045"/>
                  <a:pt x="1565028" y="126922"/>
                  <a:pt x="1565028" y="106028"/>
                </a:cubicBezTo>
                <a:cubicBezTo>
                  <a:pt x="1565028" y="85432"/>
                  <a:pt x="1570421" y="69040"/>
                  <a:pt x="1581210" y="56858"/>
                </a:cubicBezTo>
                <a:cubicBezTo>
                  <a:pt x="1591999" y="44679"/>
                  <a:pt x="1606105" y="38588"/>
                  <a:pt x="1623528" y="38588"/>
                </a:cubicBezTo>
                <a:cubicBezTo>
                  <a:pt x="1631372" y="38588"/>
                  <a:pt x="1638317" y="39715"/>
                  <a:pt x="1644351" y="41979"/>
                </a:cubicBezTo>
                <a:cubicBezTo>
                  <a:pt x="1650384" y="44243"/>
                  <a:pt x="1655665" y="47790"/>
                  <a:pt x="1660190" y="52614"/>
                </a:cubicBezTo>
                <a:cubicBezTo>
                  <a:pt x="1664715" y="57445"/>
                  <a:pt x="1668186" y="63349"/>
                  <a:pt x="1670605" y="70325"/>
                </a:cubicBezTo>
                <a:cubicBezTo>
                  <a:pt x="1673017" y="77303"/>
                  <a:pt x="1674224" y="85846"/>
                  <a:pt x="1674224" y="95954"/>
                </a:cubicBezTo>
                <a:lnTo>
                  <a:pt x="1674224" y="107496"/>
                </a:lnTo>
                <a:lnTo>
                  <a:pt x="1586639" y="107496"/>
                </a:lnTo>
                <a:cubicBezTo>
                  <a:pt x="1586639" y="122209"/>
                  <a:pt x="1590336" y="133448"/>
                  <a:pt x="1597730" y="141217"/>
                </a:cubicBezTo>
                <a:cubicBezTo>
                  <a:pt x="1605122" y="148985"/>
                  <a:pt x="1615345" y="152870"/>
                  <a:pt x="1628396" y="152870"/>
                </a:cubicBezTo>
                <a:cubicBezTo>
                  <a:pt x="1633072" y="152870"/>
                  <a:pt x="1637654" y="152345"/>
                  <a:pt x="1642143" y="151286"/>
                </a:cubicBezTo>
                <a:cubicBezTo>
                  <a:pt x="1646633" y="150235"/>
                  <a:pt x="1650687" y="148877"/>
                  <a:pt x="1654307" y="147215"/>
                </a:cubicBezTo>
                <a:cubicBezTo>
                  <a:pt x="1658157" y="145479"/>
                  <a:pt x="1661397" y="143805"/>
                  <a:pt x="1664039" y="142182"/>
                </a:cubicBezTo>
                <a:cubicBezTo>
                  <a:pt x="1666677" y="140559"/>
                  <a:pt x="1668867" y="139032"/>
                  <a:pt x="1670598" y="137599"/>
                </a:cubicBezTo>
                <a:lnTo>
                  <a:pt x="1671844" y="137599"/>
                </a:lnTo>
                <a:lnTo>
                  <a:pt x="1671844" y="160794"/>
                </a:lnTo>
                <a:cubicBezTo>
                  <a:pt x="1669359" y="161777"/>
                  <a:pt x="1666267" y="163001"/>
                  <a:pt x="1662570" y="164469"/>
                </a:cubicBezTo>
                <a:cubicBezTo>
                  <a:pt x="1658873" y="165939"/>
                  <a:pt x="1655549" y="167094"/>
                  <a:pt x="1652610" y="167922"/>
                </a:cubicBezTo>
                <a:cubicBezTo>
                  <a:pt x="1648462" y="169056"/>
                  <a:pt x="1644710" y="169924"/>
                  <a:pt x="1641352" y="170528"/>
                </a:cubicBezTo>
                <a:cubicBezTo>
                  <a:pt x="1637993" y="171129"/>
                  <a:pt x="1633753" y="171429"/>
                  <a:pt x="1628622" y="171429"/>
                </a:cubicBezTo>
                <a:close/>
                <a:moveTo>
                  <a:pt x="1653512" y="91203"/>
                </a:moveTo>
                <a:cubicBezTo>
                  <a:pt x="1653365" y="85468"/>
                  <a:pt x="1652684" y="80532"/>
                  <a:pt x="1651478" y="76377"/>
                </a:cubicBezTo>
                <a:cubicBezTo>
                  <a:pt x="1650273" y="72230"/>
                  <a:pt x="1648538" y="68724"/>
                  <a:pt x="1646273" y="65859"/>
                </a:cubicBezTo>
                <a:cubicBezTo>
                  <a:pt x="1643785" y="62690"/>
                  <a:pt x="1640595" y="60275"/>
                  <a:pt x="1636715" y="58615"/>
                </a:cubicBezTo>
                <a:cubicBezTo>
                  <a:pt x="1632827" y="56952"/>
                  <a:pt x="1628017" y="56124"/>
                  <a:pt x="1622282" y="56124"/>
                </a:cubicBezTo>
                <a:cubicBezTo>
                  <a:pt x="1616626" y="56124"/>
                  <a:pt x="1611817" y="56974"/>
                  <a:pt x="1607857" y="58669"/>
                </a:cubicBezTo>
                <a:cubicBezTo>
                  <a:pt x="1603897" y="60368"/>
                  <a:pt x="1600293" y="62837"/>
                  <a:pt x="1597050" y="66081"/>
                </a:cubicBezTo>
                <a:cubicBezTo>
                  <a:pt x="1593882" y="69401"/>
                  <a:pt x="1591470" y="73080"/>
                  <a:pt x="1589807" y="77116"/>
                </a:cubicBezTo>
                <a:cubicBezTo>
                  <a:pt x="1588147" y="81151"/>
                  <a:pt x="1587093" y="85846"/>
                  <a:pt x="1586639" y="91203"/>
                </a:cubicBezTo>
                <a:close/>
                <a:moveTo>
                  <a:pt x="1737835" y="136242"/>
                </a:moveTo>
                <a:lnTo>
                  <a:pt x="1706151" y="210355"/>
                </a:lnTo>
                <a:lnTo>
                  <a:pt x="1689631" y="210355"/>
                </a:lnTo>
                <a:lnTo>
                  <a:pt x="1709546" y="1362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544271" y="3929462"/>
            <a:ext cx="1457237" cy="176518"/>
          </a:xfrm>
          <a:custGeom>
            <a:avLst/>
            <a:gdLst/>
            <a:ahLst/>
            <a:cxnLst/>
            <a:rect l="l" t="t" r="r" b="b"/>
            <a:pathLst>
              <a:path w="1457237" h="176518">
                <a:moveTo>
                  <a:pt x="99806" y="129899"/>
                </a:moveTo>
                <a:lnTo>
                  <a:pt x="78757" y="129899"/>
                </a:lnTo>
                <a:lnTo>
                  <a:pt x="78757" y="35644"/>
                </a:lnTo>
                <a:lnTo>
                  <a:pt x="19238" y="129899"/>
                </a:lnTo>
                <a:lnTo>
                  <a:pt x="0" y="129899"/>
                </a:lnTo>
                <a:lnTo>
                  <a:pt x="0" y="3506"/>
                </a:lnTo>
                <a:lnTo>
                  <a:pt x="21045" y="3506"/>
                </a:lnTo>
                <a:lnTo>
                  <a:pt x="21045" y="96292"/>
                </a:lnTo>
                <a:lnTo>
                  <a:pt x="79892" y="3506"/>
                </a:lnTo>
                <a:lnTo>
                  <a:pt x="99806" y="3506"/>
                </a:lnTo>
                <a:close/>
                <a:moveTo>
                  <a:pt x="180821" y="132729"/>
                </a:moveTo>
                <a:cubicBezTo>
                  <a:pt x="172144" y="132729"/>
                  <a:pt x="164189" y="131393"/>
                  <a:pt x="156945" y="128711"/>
                </a:cubicBezTo>
                <a:cubicBezTo>
                  <a:pt x="149702" y="126032"/>
                  <a:pt x="143478" y="121978"/>
                  <a:pt x="138276" y="116547"/>
                </a:cubicBezTo>
                <a:cubicBezTo>
                  <a:pt x="133070" y="111115"/>
                  <a:pt x="129034" y="104271"/>
                  <a:pt x="126169" y="96008"/>
                </a:cubicBezTo>
                <a:cubicBezTo>
                  <a:pt x="123300" y="87751"/>
                  <a:pt x="121868" y="78038"/>
                  <a:pt x="121868" y="66874"/>
                </a:cubicBezTo>
                <a:cubicBezTo>
                  <a:pt x="121868" y="55782"/>
                  <a:pt x="123361" y="46202"/>
                  <a:pt x="126338" y="38128"/>
                </a:cubicBezTo>
                <a:cubicBezTo>
                  <a:pt x="129319" y="30060"/>
                  <a:pt x="133298" y="23270"/>
                  <a:pt x="138276" y="17762"/>
                </a:cubicBezTo>
                <a:cubicBezTo>
                  <a:pt x="143251" y="12254"/>
                  <a:pt x="149457" y="8010"/>
                  <a:pt x="156888" y="5029"/>
                </a:cubicBezTo>
                <a:cubicBezTo>
                  <a:pt x="164315" y="2049"/>
                  <a:pt x="172295" y="561"/>
                  <a:pt x="180821" y="561"/>
                </a:cubicBezTo>
                <a:cubicBezTo>
                  <a:pt x="187761" y="561"/>
                  <a:pt x="194457" y="1540"/>
                  <a:pt x="200909" y="3503"/>
                </a:cubicBezTo>
                <a:cubicBezTo>
                  <a:pt x="207360" y="5465"/>
                  <a:pt x="213109" y="7733"/>
                  <a:pt x="218164" y="10296"/>
                </a:cubicBezTo>
                <a:lnTo>
                  <a:pt x="218164" y="34172"/>
                </a:lnTo>
                <a:lnTo>
                  <a:pt x="216918" y="34172"/>
                </a:lnTo>
                <a:cubicBezTo>
                  <a:pt x="215413" y="32887"/>
                  <a:pt x="213469" y="31417"/>
                  <a:pt x="211089" y="29757"/>
                </a:cubicBezTo>
                <a:cubicBezTo>
                  <a:pt x="208710" y="28099"/>
                  <a:pt x="205826" y="26402"/>
                  <a:pt x="202435" y="24663"/>
                </a:cubicBezTo>
                <a:cubicBezTo>
                  <a:pt x="199494" y="23156"/>
                  <a:pt x="196020" y="21834"/>
                  <a:pt x="192024" y="20704"/>
                </a:cubicBezTo>
                <a:cubicBezTo>
                  <a:pt x="188024" y="19573"/>
                  <a:pt x="184176" y="19008"/>
                  <a:pt x="180478" y="19008"/>
                </a:cubicBezTo>
                <a:cubicBezTo>
                  <a:pt x="169466" y="19008"/>
                  <a:pt x="160622" y="23178"/>
                  <a:pt x="153946" y="31511"/>
                </a:cubicBezTo>
                <a:cubicBezTo>
                  <a:pt x="147269" y="39849"/>
                  <a:pt x="143931" y="51635"/>
                  <a:pt x="143931" y="66874"/>
                </a:cubicBezTo>
                <a:cubicBezTo>
                  <a:pt x="143931" y="81811"/>
                  <a:pt x="147157" y="93445"/>
                  <a:pt x="153609" y="101779"/>
                </a:cubicBezTo>
                <a:cubicBezTo>
                  <a:pt x="160055" y="110116"/>
                  <a:pt x="169016" y="114282"/>
                  <a:pt x="180478" y="114282"/>
                </a:cubicBezTo>
                <a:cubicBezTo>
                  <a:pt x="187422" y="114282"/>
                  <a:pt x="194021" y="112850"/>
                  <a:pt x="200282" y="109983"/>
                </a:cubicBezTo>
                <a:cubicBezTo>
                  <a:pt x="206546" y="107122"/>
                  <a:pt x="212087" y="103425"/>
                  <a:pt x="216918" y="98892"/>
                </a:cubicBezTo>
                <a:lnTo>
                  <a:pt x="218164" y="98892"/>
                </a:lnTo>
                <a:lnTo>
                  <a:pt x="218164" y="122771"/>
                </a:lnTo>
                <a:cubicBezTo>
                  <a:pt x="216051" y="123750"/>
                  <a:pt x="213412" y="124939"/>
                  <a:pt x="210243" y="126334"/>
                </a:cubicBezTo>
                <a:cubicBezTo>
                  <a:pt x="207072" y="127728"/>
                  <a:pt x="204207" y="128765"/>
                  <a:pt x="201639" y="129449"/>
                </a:cubicBezTo>
                <a:cubicBezTo>
                  <a:pt x="198022" y="130504"/>
                  <a:pt x="194774" y="131314"/>
                  <a:pt x="191912" y="131883"/>
                </a:cubicBezTo>
                <a:cubicBezTo>
                  <a:pt x="189043" y="132448"/>
                  <a:pt x="185346" y="132729"/>
                  <a:pt x="180821" y="132729"/>
                </a:cubicBezTo>
                <a:close/>
                <a:moveTo>
                  <a:pt x="337317" y="129899"/>
                </a:moveTo>
                <a:lnTo>
                  <a:pt x="316040" y="129899"/>
                </a:lnTo>
                <a:lnTo>
                  <a:pt x="316040" y="21838"/>
                </a:lnTo>
                <a:lnTo>
                  <a:pt x="258786" y="21838"/>
                </a:lnTo>
                <a:lnTo>
                  <a:pt x="258786" y="129899"/>
                </a:lnTo>
                <a:lnTo>
                  <a:pt x="237514" y="129899"/>
                </a:lnTo>
                <a:lnTo>
                  <a:pt x="237514" y="3506"/>
                </a:lnTo>
                <a:lnTo>
                  <a:pt x="337317" y="3506"/>
                </a:lnTo>
                <a:close/>
                <a:moveTo>
                  <a:pt x="472083" y="66759"/>
                </a:moveTo>
                <a:cubicBezTo>
                  <a:pt x="472083" y="88035"/>
                  <a:pt x="466952" y="104461"/>
                  <a:pt x="456695" y="116039"/>
                </a:cubicBezTo>
                <a:cubicBezTo>
                  <a:pt x="446436" y="127617"/>
                  <a:pt x="432781" y="133408"/>
                  <a:pt x="415732" y="133408"/>
                </a:cubicBezTo>
                <a:cubicBezTo>
                  <a:pt x="398156" y="133408"/>
                  <a:pt x="384328" y="127429"/>
                  <a:pt x="374260" y="115470"/>
                </a:cubicBezTo>
                <a:cubicBezTo>
                  <a:pt x="364186" y="103515"/>
                  <a:pt x="359154" y="87278"/>
                  <a:pt x="359154" y="66759"/>
                </a:cubicBezTo>
                <a:cubicBezTo>
                  <a:pt x="359154" y="45634"/>
                  <a:pt x="364337" y="29229"/>
                  <a:pt x="374713" y="17536"/>
                </a:cubicBezTo>
                <a:cubicBezTo>
                  <a:pt x="385085" y="5843"/>
                  <a:pt x="398758" y="0"/>
                  <a:pt x="415732" y="0"/>
                </a:cubicBezTo>
                <a:cubicBezTo>
                  <a:pt x="432781" y="0"/>
                  <a:pt x="446436" y="5826"/>
                  <a:pt x="456695" y="17478"/>
                </a:cubicBezTo>
                <a:cubicBezTo>
                  <a:pt x="466952" y="29131"/>
                  <a:pt x="472083" y="45559"/>
                  <a:pt x="472083" y="66759"/>
                </a:cubicBezTo>
                <a:close/>
                <a:moveTo>
                  <a:pt x="450130" y="66759"/>
                </a:moveTo>
                <a:cubicBezTo>
                  <a:pt x="450130" y="50390"/>
                  <a:pt x="447149" y="38224"/>
                  <a:pt x="441194" y="30265"/>
                </a:cubicBezTo>
                <a:cubicBezTo>
                  <a:pt x="435232" y="22309"/>
                  <a:pt x="426744" y="18331"/>
                  <a:pt x="415732" y="18331"/>
                </a:cubicBezTo>
                <a:cubicBezTo>
                  <a:pt x="404639" y="18331"/>
                  <a:pt x="396097" y="22309"/>
                  <a:pt x="390099" y="30265"/>
                </a:cubicBezTo>
                <a:cubicBezTo>
                  <a:pt x="384102" y="38224"/>
                  <a:pt x="381103" y="50390"/>
                  <a:pt x="381103" y="66759"/>
                </a:cubicBezTo>
                <a:cubicBezTo>
                  <a:pt x="381103" y="82598"/>
                  <a:pt x="384102" y="94615"/>
                  <a:pt x="390099" y="102799"/>
                </a:cubicBezTo>
                <a:cubicBezTo>
                  <a:pt x="396097" y="110984"/>
                  <a:pt x="404639" y="115077"/>
                  <a:pt x="415732" y="115077"/>
                </a:cubicBezTo>
                <a:cubicBezTo>
                  <a:pt x="426669" y="115077"/>
                  <a:pt x="435136" y="111060"/>
                  <a:pt x="441137" y="103025"/>
                </a:cubicBezTo>
                <a:cubicBezTo>
                  <a:pt x="447131" y="94993"/>
                  <a:pt x="450130" y="82901"/>
                  <a:pt x="450130" y="66759"/>
                </a:cubicBezTo>
                <a:close/>
                <a:moveTo>
                  <a:pt x="591804" y="129899"/>
                </a:moveTo>
                <a:lnTo>
                  <a:pt x="570528" y="129899"/>
                </a:lnTo>
                <a:lnTo>
                  <a:pt x="570528" y="21384"/>
                </a:lnTo>
                <a:lnTo>
                  <a:pt x="527076" y="21384"/>
                </a:lnTo>
                <a:cubicBezTo>
                  <a:pt x="526849" y="27644"/>
                  <a:pt x="526625" y="33656"/>
                  <a:pt x="526399" y="39427"/>
                </a:cubicBezTo>
                <a:cubicBezTo>
                  <a:pt x="526172" y="45198"/>
                  <a:pt x="525946" y="50429"/>
                  <a:pt x="525719" y="55102"/>
                </a:cubicBezTo>
                <a:cubicBezTo>
                  <a:pt x="525269" y="66945"/>
                  <a:pt x="524494" y="76864"/>
                  <a:pt x="523403" y="84859"/>
                </a:cubicBezTo>
                <a:cubicBezTo>
                  <a:pt x="522310" y="92859"/>
                  <a:pt x="520931" y="99271"/>
                  <a:pt x="519271" y="104102"/>
                </a:cubicBezTo>
                <a:cubicBezTo>
                  <a:pt x="517608" y="109080"/>
                  <a:pt x="515782" y="112965"/>
                  <a:pt x="513781" y="115754"/>
                </a:cubicBezTo>
                <a:cubicBezTo>
                  <a:pt x="511779" y="118548"/>
                  <a:pt x="509536" y="121075"/>
                  <a:pt x="507048" y="123340"/>
                </a:cubicBezTo>
                <a:cubicBezTo>
                  <a:pt x="504486" y="125600"/>
                  <a:pt x="501728" y="127296"/>
                  <a:pt x="498787" y="128426"/>
                </a:cubicBezTo>
                <a:cubicBezTo>
                  <a:pt x="495846" y="129560"/>
                  <a:pt x="492527" y="130125"/>
                  <a:pt x="488829" y="130125"/>
                </a:cubicBezTo>
                <a:cubicBezTo>
                  <a:pt x="487624" y="130125"/>
                  <a:pt x="486080" y="130090"/>
                  <a:pt x="484192" y="130014"/>
                </a:cubicBezTo>
                <a:cubicBezTo>
                  <a:pt x="482306" y="129939"/>
                  <a:pt x="480985" y="129899"/>
                  <a:pt x="480229" y="129899"/>
                </a:cubicBezTo>
                <a:lnTo>
                  <a:pt x="480229" y="111341"/>
                </a:lnTo>
                <a:lnTo>
                  <a:pt x="481363" y="111341"/>
                </a:lnTo>
                <a:cubicBezTo>
                  <a:pt x="481892" y="111341"/>
                  <a:pt x="482440" y="111380"/>
                  <a:pt x="483005" y="111453"/>
                </a:cubicBezTo>
                <a:cubicBezTo>
                  <a:pt x="483574" y="111531"/>
                  <a:pt x="484233" y="111568"/>
                  <a:pt x="484981" y="111568"/>
                </a:cubicBezTo>
                <a:cubicBezTo>
                  <a:pt x="486796" y="111568"/>
                  <a:pt x="488566" y="111302"/>
                  <a:pt x="490302" y="110776"/>
                </a:cubicBezTo>
                <a:cubicBezTo>
                  <a:pt x="492037" y="110246"/>
                  <a:pt x="493585" y="109267"/>
                  <a:pt x="494943" y="107834"/>
                </a:cubicBezTo>
                <a:cubicBezTo>
                  <a:pt x="498715" y="104137"/>
                  <a:pt x="501465" y="97668"/>
                  <a:pt x="503200" y="88427"/>
                </a:cubicBezTo>
                <a:cubicBezTo>
                  <a:pt x="504936" y="79186"/>
                  <a:pt x="506181" y="66269"/>
                  <a:pt x="506934" y="49674"/>
                </a:cubicBezTo>
                <a:cubicBezTo>
                  <a:pt x="507240" y="43485"/>
                  <a:pt x="507521" y="36166"/>
                  <a:pt x="507787" y="27720"/>
                </a:cubicBezTo>
                <a:cubicBezTo>
                  <a:pt x="508047" y="19275"/>
                  <a:pt x="508291" y="11204"/>
                  <a:pt x="508518" y="3506"/>
                </a:cubicBezTo>
                <a:lnTo>
                  <a:pt x="591804" y="3506"/>
                </a:lnTo>
                <a:close/>
                <a:moveTo>
                  <a:pt x="718308" y="90749"/>
                </a:moveTo>
                <a:cubicBezTo>
                  <a:pt x="718308" y="96858"/>
                  <a:pt x="717083" y="102406"/>
                  <a:pt x="714632" y="107381"/>
                </a:cubicBezTo>
                <a:cubicBezTo>
                  <a:pt x="712180" y="112359"/>
                  <a:pt x="708840" y="116395"/>
                  <a:pt x="704617" y="119492"/>
                </a:cubicBezTo>
                <a:cubicBezTo>
                  <a:pt x="699639" y="123261"/>
                  <a:pt x="694318" y="125936"/>
                  <a:pt x="688662" y="127523"/>
                </a:cubicBezTo>
                <a:cubicBezTo>
                  <a:pt x="683003" y="129107"/>
                  <a:pt x="675727" y="129899"/>
                  <a:pt x="666824" y="129899"/>
                </a:cubicBezTo>
                <a:lnTo>
                  <a:pt x="622580" y="129899"/>
                </a:lnTo>
                <a:lnTo>
                  <a:pt x="622580" y="3506"/>
                </a:lnTo>
                <a:lnTo>
                  <a:pt x="643853" y="3506"/>
                </a:lnTo>
                <a:lnTo>
                  <a:pt x="643853" y="52729"/>
                </a:lnTo>
                <a:lnTo>
                  <a:pt x="667386" y="52729"/>
                </a:lnTo>
                <a:cubicBezTo>
                  <a:pt x="676893" y="52729"/>
                  <a:pt x="684269" y="53220"/>
                  <a:pt x="689512" y="54199"/>
                </a:cubicBezTo>
                <a:cubicBezTo>
                  <a:pt x="694753" y="55181"/>
                  <a:pt x="699977" y="57593"/>
                  <a:pt x="705182" y="61441"/>
                </a:cubicBezTo>
                <a:cubicBezTo>
                  <a:pt x="709556" y="64685"/>
                  <a:pt x="712839" y="68833"/>
                  <a:pt x="715029" y="73886"/>
                </a:cubicBezTo>
                <a:cubicBezTo>
                  <a:pt x="717213" y="78941"/>
                  <a:pt x="718308" y="84560"/>
                  <a:pt x="718308" y="90749"/>
                </a:cubicBezTo>
                <a:close/>
                <a:moveTo>
                  <a:pt x="696358" y="91087"/>
                </a:moveTo>
                <a:cubicBezTo>
                  <a:pt x="696358" y="87239"/>
                  <a:pt x="695699" y="83862"/>
                  <a:pt x="694375" y="80961"/>
                </a:cubicBezTo>
                <a:cubicBezTo>
                  <a:pt x="693054" y="78056"/>
                  <a:pt x="690887" y="75697"/>
                  <a:pt x="687870" y="73890"/>
                </a:cubicBezTo>
                <a:cubicBezTo>
                  <a:pt x="684699" y="72004"/>
                  <a:pt x="681098" y="70870"/>
                  <a:pt x="677062" y="70491"/>
                </a:cubicBezTo>
                <a:cubicBezTo>
                  <a:pt x="673027" y="70114"/>
                  <a:pt x="667235" y="69926"/>
                  <a:pt x="659692" y="69926"/>
                </a:cubicBezTo>
                <a:lnTo>
                  <a:pt x="643853" y="69926"/>
                </a:lnTo>
                <a:lnTo>
                  <a:pt x="643853" y="112924"/>
                </a:lnTo>
                <a:lnTo>
                  <a:pt x="659243" y="112924"/>
                </a:lnTo>
                <a:cubicBezTo>
                  <a:pt x="666785" y="112924"/>
                  <a:pt x="672631" y="112605"/>
                  <a:pt x="676781" y="111964"/>
                </a:cubicBezTo>
                <a:cubicBezTo>
                  <a:pt x="680929" y="111323"/>
                  <a:pt x="684511" y="110095"/>
                  <a:pt x="687528" y="108288"/>
                </a:cubicBezTo>
                <a:cubicBezTo>
                  <a:pt x="690624" y="106326"/>
                  <a:pt x="692870" y="104008"/>
                  <a:pt x="694263" y="101329"/>
                </a:cubicBezTo>
                <a:cubicBezTo>
                  <a:pt x="695660" y="98651"/>
                  <a:pt x="696358" y="95239"/>
                  <a:pt x="696358" y="91087"/>
                </a:cubicBezTo>
                <a:close/>
                <a:moveTo>
                  <a:pt x="822301" y="94936"/>
                </a:moveTo>
                <a:cubicBezTo>
                  <a:pt x="822301" y="102024"/>
                  <a:pt x="820753" y="108022"/>
                  <a:pt x="817661" y="112924"/>
                </a:cubicBezTo>
                <a:cubicBezTo>
                  <a:pt x="814569" y="117828"/>
                  <a:pt x="810608" y="121717"/>
                  <a:pt x="805776" y="124582"/>
                </a:cubicBezTo>
                <a:cubicBezTo>
                  <a:pt x="801177" y="127372"/>
                  <a:pt x="795934" y="129446"/>
                  <a:pt x="790053" y="130806"/>
                </a:cubicBezTo>
                <a:cubicBezTo>
                  <a:pt x="784166" y="132164"/>
                  <a:pt x="778284" y="132841"/>
                  <a:pt x="772394" y="132841"/>
                </a:cubicBezTo>
                <a:cubicBezTo>
                  <a:pt x="764096" y="132841"/>
                  <a:pt x="756252" y="132034"/>
                  <a:pt x="748861" y="130410"/>
                </a:cubicBezTo>
                <a:cubicBezTo>
                  <a:pt x="741466" y="128787"/>
                  <a:pt x="734112" y="126202"/>
                  <a:pt x="726793" y="122655"/>
                </a:cubicBezTo>
                <a:lnTo>
                  <a:pt x="726793" y="99122"/>
                </a:lnTo>
                <a:lnTo>
                  <a:pt x="728150" y="99122"/>
                </a:lnTo>
                <a:cubicBezTo>
                  <a:pt x="733280" y="103875"/>
                  <a:pt x="739714" y="107626"/>
                  <a:pt x="747447" y="110376"/>
                </a:cubicBezTo>
                <a:cubicBezTo>
                  <a:pt x="755178" y="113134"/>
                  <a:pt x="762894" y="114510"/>
                  <a:pt x="770588" y="114510"/>
                </a:cubicBezTo>
                <a:cubicBezTo>
                  <a:pt x="773906" y="114510"/>
                  <a:pt x="777471" y="114153"/>
                  <a:pt x="781282" y="113436"/>
                </a:cubicBezTo>
                <a:cubicBezTo>
                  <a:pt x="785092" y="112716"/>
                  <a:pt x="788314" y="111604"/>
                  <a:pt x="790956" y="110095"/>
                </a:cubicBezTo>
                <a:cubicBezTo>
                  <a:pt x="794423" y="107989"/>
                  <a:pt x="796896" y="105725"/>
                  <a:pt x="798369" y="103309"/>
                </a:cubicBezTo>
                <a:cubicBezTo>
                  <a:pt x="799837" y="100894"/>
                  <a:pt x="800571" y="97574"/>
                  <a:pt x="800571" y="93349"/>
                </a:cubicBezTo>
                <a:cubicBezTo>
                  <a:pt x="800571" y="88822"/>
                  <a:pt x="799725" y="85184"/>
                  <a:pt x="798030" y="82429"/>
                </a:cubicBezTo>
                <a:cubicBezTo>
                  <a:pt x="796327" y="79676"/>
                  <a:pt x="794009" y="77620"/>
                  <a:pt x="791067" y="76262"/>
                </a:cubicBezTo>
                <a:cubicBezTo>
                  <a:pt x="788126" y="74910"/>
                  <a:pt x="784825" y="74060"/>
                  <a:pt x="781168" y="73721"/>
                </a:cubicBezTo>
                <a:cubicBezTo>
                  <a:pt x="777506" y="73379"/>
                  <a:pt x="773640" y="73211"/>
                  <a:pt x="769565" y="73211"/>
                </a:cubicBezTo>
                <a:lnTo>
                  <a:pt x="754632" y="73211"/>
                </a:lnTo>
                <a:lnTo>
                  <a:pt x="754632" y="54875"/>
                </a:lnTo>
                <a:lnTo>
                  <a:pt x="766059" y="54875"/>
                </a:lnTo>
                <a:cubicBezTo>
                  <a:pt x="768928" y="54875"/>
                  <a:pt x="772513" y="54785"/>
                  <a:pt x="776812" y="54595"/>
                </a:cubicBezTo>
                <a:cubicBezTo>
                  <a:pt x="781109" y="54407"/>
                  <a:pt x="784545" y="53824"/>
                  <a:pt x="787107" y="52841"/>
                </a:cubicBezTo>
                <a:cubicBezTo>
                  <a:pt x="790347" y="51635"/>
                  <a:pt x="792951" y="49917"/>
                  <a:pt x="794912" y="47693"/>
                </a:cubicBezTo>
                <a:cubicBezTo>
                  <a:pt x="796874" y="45468"/>
                  <a:pt x="797853" y="41713"/>
                  <a:pt x="797853" y="36433"/>
                </a:cubicBezTo>
                <a:cubicBezTo>
                  <a:pt x="797853" y="32735"/>
                  <a:pt x="797025" y="29757"/>
                  <a:pt x="795369" y="27493"/>
                </a:cubicBezTo>
                <a:cubicBezTo>
                  <a:pt x="793706" y="25229"/>
                  <a:pt x="791632" y="23462"/>
                  <a:pt x="789141" y="22177"/>
                </a:cubicBezTo>
                <a:cubicBezTo>
                  <a:pt x="786578" y="20815"/>
                  <a:pt x="783788" y="19891"/>
                  <a:pt x="780768" y="19401"/>
                </a:cubicBezTo>
                <a:cubicBezTo>
                  <a:pt x="777751" y="18912"/>
                  <a:pt x="774846" y="18670"/>
                  <a:pt x="772056" y="18670"/>
                </a:cubicBezTo>
                <a:cubicBezTo>
                  <a:pt x="764887" y="18670"/>
                  <a:pt x="758008" y="19667"/>
                  <a:pt x="751410" y="21665"/>
                </a:cubicBezTo>
                <a:cubicBezTo>
                  <a:pt x="744804" y="23666"/>
                  <a:pt x="739131" y="26625"/>
                  <a:pt x="734378" y="30550"/>
                </a:cubicBezTo>
                <a:lnTo>
                  <a:pt x="733021" y="30550"/>
                </a:lnTo>
                <a:lnTo>
                  <a:pt x="733021" y="7578"/>
                </a:lnTo>
                <a:cubicBezTo>
                  <a:pt x="738450" y="5692"/>
                  <a:pt x="744466" y="4032"/>
                  <a:pt x="751067" y="2596"/>
                </a:cubicBezTo>
                <a:cubicBezTo>
                  <a:pt x="757670" y="1167"/>
                  <a:pt x="764287" y="451"/>
                  <a:pt x="770925" y="451"/>
                </a:cubicBezTo>
                <a:cubicBezTo>
                  <a:pt x="776282" y="451"/>
                  <a:pt x="781733" y="997"/>
                  <a:pt x="787276" y="2088"/>
                </a:cubicBezTo>
                <a:cubicBezTo>
                  <a:pt x="792820" y="3183"/>
                  <a:pt x="798084" y="5055"/>
                  <a:pt x="803063" y="7694"/>
                </a:cubicBezTo>
                <a:cubicBezTo>
                  <a:pt x="807739" y="10257"/>
                  <a:pt x="811663" y="13785"/>
                  <a:pt x="814832" y="18270"/>
                </a:cubicBezTo>
                <a:cubicBezTo>
                  <a:pt x="817999" y="22760"/>
                  <a:pt x="819583" y="28250"/>
                  <a:pt x="819583" y="34737"/>
                </a:cubicBezTo>
                <a:cubicBezTo>
                  <a:pt x="819583" y="41601"/>
                  <a:pt x="817640" y="47618"/>
                  <a:pt x="813759" y="52784"/>
                </a:cubicBezTo>
                <a:cubicBezTo>
                  <a:pt x="809870" y="57953"/>
                  <a:pt x="804722" y="61366"/>
                  <a:pt x="798310" y="63025"/>
                </a:cubicBezTo>
                <a:lnTo>
                  <a:pt x="798310" y="63817"/>
                </a:lnTo>
                <a:cubicBezTo>
                  <a:pt x="805327" y="66233"/>
                  <a:pt x="811076" y="69930"/>
                  <a:pt x="815570" y="74910"/>
                </a:cubicBezTo>
                <a:cubicBezTo>
                  <a:pt x="820055" y="79884"/>
                  <a:pt x="822301" y="86562"/>
                  <a:pt x="822301" y="94936"/>
                </a:cubicBezTo>
                <a:close/>
                <a:moveTo>
                  <a:pt x="943941" y="3506"/>
                </a:moveTo>
                <a:lnTo>
                  <a:pt x="875930" y="176519"/>
                </a:lnTo>
                <a:lnTo>
                  <a:pt x="853189" y="176519"/>
                </a:lnTo>
                <a:lnTo>
                  <a:pt x="875818" y="123789"/>
                </a:lnTo>
                <a:lnTo>
                  <a:pt x="829878" y="3506"/>
                </a:lnTo>
                <a:lnTo>
                  <a:pt x="852850" y="3506"/>
                </a:lnTo>
                <a:lnTo>
                  <a:pt x="887364" y="97085"/>
                </a:lnTo>
                <a:lnTo>
                  <a:pt x="921762" y="3506"/>
                </a:lnTo>
                <a:close/>
                <a:moveTo>
                  <a:pt x="1014890" y="132841"/>
                </a:moveTo>
                <a:cubicBezTo>
                  <a:pt x="994745" y="132841"/>
                  <a:pt x="979114" y="127163"/>
                  <a:pt x="967990" y="115809"/>
                </a:cubicBezTo>
                <a:cubicBezTo>
                  <a:pt x="956858" y="104457"/>
                  <a:pt x="951295" y="88334"/>
                  <a:pt x="951295" y="67440"/>
                </a:cubicBezTo>
                <a:cubicBezTo>
                  <a:pt x="951295" y="46844"/>
                  <a:pt x="956689" y="30452"/>
                  <a:pt x="967478" y="18270"/>
                </a:cubicBezTo>
                <a:cubicBezTo>
                  <a:pt x="978264" y="6091"/>
                  <a:pt x="992372" y="0"/>
                  <a:pt x="1009796" y="0"/>
                </a:cubicBezTo>
                <a:cubicBezTo>
                  <a:pt x="1017641" y="0"/>
                  <a:pt x="1024585" y="1127"/>
                  <a:pt x="1030619" y="3391"/>
                </a:cubicBezTo>
                <a:cubicBezTo>
                  <a:pt x="1036652" y="5655"/>
                  <a:pt x="1041933" y="9202"/>
                  <a:pt x="1046458" y="14026"/>
                </a:cubicBezTo>
                <a:cubicBezTo>
                  <a:pt x="1050984" y="18857"/>
                  <a:pt x="1054454" y="24761"/>
                  <a:pt x="1056870" y="31737"/>
                </a:cubicBezTo>
                <a:cubicBezTo>
                  <a:pt x="1059285" y="38715"/>
                  <a:pt x="1060492" y="47258"/>
                  <a:pt x="1060492" y="57366"/>
                </a:cubicBezTo>
                <a:lnTo>
                  <a:pt x="1060492" y="68908"/>
                </a:lnTo>
                <a:lnTo>
                  <a:pt x="972907" y="68908"/>
                </a:lnTo>
                <a:cubicBezTo>
                  <a:pt x="972907" y="83621"/>
                  <a:pt x="976604" y="94860"/>
                  <a:pt x="983998" y="102629"/>
                </a:cubicBezTo>
                <a:cubicBezTo>
                  <a:pt x="991390" y="110397"/>
                  <a:pt x="1001613" y="114282"/>
                  <a:pt x="1014660" y="114282"/>
                </a:cubicBezTo>
                <a:cubicBezTo>
                  <a:pt x="1019336" y="114282"/>
                  <a:pt x="1023923" y="113757"/>
                  <a:pt x="1028411" y="112698"/>
                </a:cubicBezTo>
                <a:cubicBezTo>
                  <a:pt x="1032901" y="111647"/>
                  <a:pt x="1036955" y="110289"/>
                  <a:pt x="1040577" y="108627"/>
                </a:cubicBezTo>
                <a:cubicBezTo>
                  <a:pt x="1044421" y="106891"/>
                  <a:pt x="1047664" y="105217"/>
                  <a:pt x="1050307" y="103594"/>
                </a:cubicBezTo>
                <a:cubicBezTo>
                  <a:pt x="1052945" y="101971"/>
                  <a:pt x="1055131" y="100444"/>
                  <a:pt x="1056866" y="99011"/>
                </a:cubicBezTo>
                <a:lnTo>
                  <a:pt x="1058111" y="99011"/>
                </a:lnTo>
                <a:lnTo>
                  <a:pt x="1058111" y="122206"/>
                </a:lnTo>
                <a:cubicBezTo>
                  <a:pt x="1055624" y="123189"/>
                  <a:pt x="1052535" y="124413"/>
                  <a:pt x="1048838" y="125881"/>
                </a:cubicBezTo>
                <a:cubicBezTo>
                  <a:pt x="1045141" y="127351"/>
                  <a:pt x="1041819" y="128506"/>
                  <a:pt x="1038877" y="129334"/>
                </a:cubicBezTo>
                <a:cubicBezTo>
                  <a:pt x="1034726" y="130468"/>
                  <a:pt x="1030976" y="131336"/>
                  <a:pt x="1027620" y="131940"/>
                </a:cubicBezTo>
                <a:cubicBezTo>
                  <a:pt x="1024261" y="132541"/>
                  <a:pt x="1020020" y="132841"/>
                  <a:pt x="1014890" y="132841"/>
                </a:cubicBezTo>
                <a:close/>
                <a:moveTo>
                  <a:pt x="1039780" y="52615"/>
                </a:moveTo>
                <a:cubicBezTo>
                  <a:pt x="1039629" y="46880"/>
                  <a:pt x="1038952" y="41944"/>
                  <a:pt x="1037747" y="37789"/>
                </a:cubicBezTo>
                <a:cubicBezTo>
                  <a:pt x="1036541" y="33642"/>
                  <a:pt x="1034806" y="30136"/>
                  <a:pt x="1032541" y="27271"/>
                </a:cubicBezTo>
                <a:cubicBezTo>
                  <a:pt x="1030050" y="24102"/>
                  <a:pt x="1026863" y="21687"/>
                  <a:pt x="1022979" y="20027"/>
                </a:cubicBezTo>
                <a:cubicBezTo>
                  <a:pt x="1019094" y="18364"/>
                  <a:pt x="1014285" y="17536"/>
                  <a:pt x="1008551" y="17536"/>
                </a:cubicBezTo>
                <a:cubicBezTo>
                  <a:pt x="1002895" y="17536"/>
                  <a:pt x="998085" y="18386"/>
                  <a:pt x="994125" y="20081"/>
                </a:cubicBezTo>
                <a:cubicBezTo>
                  <a:pt x="990165" y="21780"/>
                  <a:pt x="986562" y="24249"/>
                  <a:pt x="983315" y="27493"/>
                </a:cubicBezTo>
                <a:cubicBezTo>
                  <a:pt x="980150" y="30813"/>
                  <a:pt x="977738" y="34492"/>
                  <a:pt x="976075" y="38528"/>
                </a:cubicBezTo>
                <a:cubicBezTo>
                  <a:pt x="974416" y="42563"/>
                  <a:pt x="973357" y="47258"/>
                  <a:pt x="972907" y="52615"/>
                </a:cubicBezTo>
                <a:close/>
                <a:moveTo>
                  <a:pt x="1200146" y="129899"/>
                </a:moveTo>
                <a:lnTo>
                  <a:pt x="1179097" y="129899"/>
                </a:lnTo>
                <a:lnTo>
                  <a:pt x="1179097" y="30550"/>
                </a:lnTo>
                <a:lnTo>
                  <a:pt x="1148774" y="95051"/>
                </a:lnTo>
                <a:lnTo>
                  <a:pt x="1132931" y="95051"/>
                </a:lnTo>
                <a:lnTo>
                  <a:pt x="1102831" y="30550"/>
                </a:lnTo>
                <a:lnTo>
                  <a:pt x="1102831" y="129899"/>
                </a:lnTo>
                <a:lnTo>
                  <a:pt x="1082916" y="129899"/>
                </a:lnTo>
                <a:lnTo>
                  <a:pt x="1082916" y="3506"/>
                </a:lnTo>
                <a:lnTo>
                  <a:pt x="1108602" y="3506"/>
                </a:lnTo>
                <a:lnTo>
                  <a:pt x="1141870" y="73664"/>
                </a:lnTo>
                <a:lnTo>
                  <a:pt x="1174003" y="3506"/>
                </a:lnTo>
                <a:lnTo>
                  <a:pt x="1200146" y="3506"/>
                </a:lnTo>
                <a:close/>
                <a:moveTo>
                  <a:pt x="1334916" y="66759"/>
                </a:moveTo>
                <a:cubicBezTo>
                  <a:pt x="1334916" y="88035"/>
                  <a:pt x="1329786" y="104461"/>
                  <a:pt x="1319526" y="116039"/>
                </a:cubicBezTo>
                <a:cubicBezTo>
                  <a:pt x="1309269" y="127617"/>
                  <a:pt x="1295614" y="133408"/>
                  <a:pt x="1278562" y="133408"/>
                </a:cubicBezTo>
                <a:cubicBezTo>
                  <a:pt x="1260986" y="133408"/>
                  <a:pt x="1247162" y="127429"/>
                  <a:pt x="1237093" y="115470"/>
                </a:cubicBezTo>
                <a:cubicBezTo>
                  <a:pt x="1227020" y="103515"/>
                  <a:pt x="1221984" y="87278"/>
                  <a:pt x="1221984" y="66759"/>
                </a:cubicBezTo>
                <a:cubicBezTo>
                  <a:pt x="1221984" y="45634"/>
                  <a:pt x="1227171" y="29229"/>
                  <a:pt x="1237544" y="17536"/>
                </a:cubicBezTo>
                <a:cubicBezTo>
                  <a:pt x="1247918" y="5843"/>
                  <a:pt x="1261587" y="0"/>
                  <a:pt x="1278562" y="0"/>
                </a:cubicBezTo>
                <a:cubicBezTo>
                  <a:pt x="1295614" y="0"/>
                  <a:pt x="1309269" y="5826"/>
                  <a:pt x="1319526" y="17478"/>
                </a:cubicBezTo>
                <a:cubicBezTo>
                  <a:pt x="1329786" y="29131"/>
                  <a:pt x="1334916" y="45559"/>
                  <a:pt x="1334916" y="66759"/>
                </a:cubicBezTo>
                <a:close/>
                <a:moveTo>
                  <a:pt x="1312960" y="66759"/>
                </a:moveTo>
                <a:cubicBezTo>
                  <a:pt x="1312960" y="50390"/>
                  <a:pt x="1309982" y="38224"/>
                  <a:pt x="1304024" y="30265"/>
                </a:cubicBezTo>
                <a:cubicBezTo>
                  <a:pt x="1298067" y="22309"/>
                  <a:pt x="1289578" y="18331"/>
                  <a:pt x="1278562" y="18331"/>
                </a:cubicBezTo>
                <a:cubicBezTo>
                  <a:pt x="1267470" y="18331"/>
                  <a:pt x="1258926" y="22309"/>
                  <a:pt x="1252933" y="30265"/>
                </a:cubicBezTo>
                <a:cubicBezTo>
                  <a:pt x="1246935" y="38224"/>
                  <a:pt x="1243937" y="50390"/>
                  <a:pt x="1243937" y="66759"/>
                </a:cubicBezTo>
                <a:cubicBezTo>
                  <a:pt x="1243937" y="82598"/>
                  <a:pt x="1246935" y="94615"/>
                  <a:pt x="1252933" y="102799"/>
                </a:cubicBezTo>
                <a:cubicBezTo>
                  <a:pt x="1258926" y="110984"/>
                  <a:pt x="1267470" y="115077"/>
                  <a:pt x="1278562" y="115077"/>
                </a:cubicBezTo>
                <a:cubicBezTo>
                  <a:pt x="1289498" y="115077"/>
                  <a:pt x="1297969" y="111060"/>
                  <a:pt x="1303967" y="103025"/>
                </a:cubicBezTo>
                <a:cubicBezTo>
                  <a:pt x="1309960" y="94993"/>
                  <a:pt x="1312960" y="82901"/>
                  <a:pt x="1312960" y="66759"/>
                </a:cubicBezTo>
                <a:close/>
                <a:moveTo>
                  <a:pt x="1411635" y="132841"/>
                </a:moveTo>
                <a:cubicBezTo>
                  <a:pt x="1391493" y="132841"/>
                  <a:pt x="1375862" y="127163"/>
                  <a:pt x="1364734" y="115809"/>
                </a:cubicBezTo>
                <a:cubicBezTo>
                  <a:pt x="1353607" y="104457"/>
                  <a:pt x="1348041" y="88334"/>
                  <a:pt x="1348041" y="67440"/>
                </a:cubicBezTo>
                <a:cubicBezTo>
                  <a:pt x="1348041" y="46844"/>
                  <a:pt x="1353435" y="30452"/>
                  <a:pt x="1364227" y="18270"/>
                </a:cubicBezTo>
                <a:cubicBezTo>
                  <a:pt x="1375012" y="6091"/>
                  <a:pt x="1389118" y="0"/>
                  <a:pt x="1406545" y="0"/>
                </a:cubicBezTo>
                <a:cubicBezTo>
                  <a:pt x="1414390" y="0"/>
                  <a:pt x="1421330" y="1127"/>
                  <a:pt x="1427364" y="3391"/>
                </a:cubicBezTo>
                <a:cubicBezTo>
                  <a:pt x="1433398" y="5655"/>
                  <a:pt x="1438679" y="9202"/>
                  <a:pt x="1443203" y="14026"/>
                </a:cubicBezTo>
                <a:cubicBezTo>
                  <a:pt x="1447732" y="18857"/>
                  <a:pt x="1451199" y="24761"/>
                  <a:pt x="1453619" y="31737"/>
                </a:cubicBezTo>
                <a:cubicBezTo>
                  <a:pt x="1456031" y="38715"/>
                  <a:pt x="1457237" y="47258"/>
                  <a:pt x="1457237" y="57366"/>
                </a:cubicBezTo>
                <a:lnTo>
                  <a:pt x="1457237" y="68908"/>
                </a:lnTo>
                <a:lnTo>
                  <a:pt x="1369655" y="68908"/>
                </a:lnTo>
                <a:cubicBezTo>
                  <a:pt x="1369655" y="83621"/>
                  <a:pt x="1373350" y="94860"/>
                  <a:pt x="1380744" y="102629"/>
                </a:cubicBezTo>
                <a:cubicBezTo>
                  <a:pt x="1388135" y="110397"/>
                  <a:pt x="1398359" y="114282"/>
                  <a:pt x="1411409" y="114282"/>
                </a:cubicBezTo>
                <a:cubicBezTo>
                  <a:pt x="1416085" y="114282"/>
                  <a:pt x="1420667" y="113757"/>
                  <a:pt x="1425161" y="112698"/>
                </a:cubicBezTo>
                <a:cubicBezTo>
                  <a:pt x="1429646" y="111647"/>
                  <a:pt x="1433704" y="110289"/>
                  <a:pt x="1437321" y="108627"/>
                </a:cubicBezTo>
                <a:cubicBezTo>
                  <a:pt x="1441170" y="106891"/>
                  <a:pt x="1444414" y="105217"/>
                  <a:pt x="1447052" y="103594"/>
                </a:cubicBezTo>
                <a:cubicBezTo>
                  <a:pt x="1449695" y="101971"/>
                  <a:pt x="1451880" y="100444"/>
                  <a:pt x="1453615" y="99011"/>
                </a:cubicBezTo>
                <a:lnTo>
                  <a:pt x="1454861" y="99011"/>
                </a:lnTo>
                <a:lnTo>
                  <a:pt x="1454861" y="122206"/>
                </a:lnTo>
                <a:cubicBezTo>
                  <a:pt x="1452373" y="123189"/>
                  <a:pt x="1449281" y="124413"/>
                  <a:pt x="1445584" y="125881"/>
                </a:cubicBezTo>
                <a:cubicBezTo>
                  <a:pt x="1441886" y="127351"/>
                  <a:pt x="1438563" y="128506"/>
                  <a:pt x="1435622" y="129334"/>
                </a:cubicBezTo>
                <a:cubicBezTo>
                  <a:pt x="1431475" y="130468"/>
                  <a:pt x="1427723" y="131336"/>
                  <a:pt x="1424365" y="131940"/>
                </a:cubicBezTo>
                <a:cubicBezTo>
                  <a:pt x="1421006" y="132541"/>
                  <a:pt x="1416769" y="132841"/>
                  <a:pt x="1411635" y="132841"/>
                </a:cubicBezTo>
                <a:close/>
                <a:moveTo>
                  <a:pt x="1436530" y="52615"/>
                </a:moveTo>
                <a:cubicBezTo>
                  <a:pt x="1436379" y="46880"/>
                  <a:pt x="1435702" y="41944"/>
                  <a:pt x="1434491" y="37789"/>
                </a:cubicBezTo>
                <a:cubicBezTo>
                  <a:pt x="1433286" y="33642"/>
                  <a:pt x="1431551" y="30136"/>
                  <a:pt x="1429290" y="27271"/>
                </a:cubicBezTo>
                <a:cubicBezTo>
                  <a:pt x="1426799" y="24102"/>
                  <a:pt x="1423609" y="21687"/>
                  <a:pt x="1419729" y="20027"/>
                </a:cubicBezTo>
                <a:cubicBezTo>
                  <a:pt x="1415844" y="18364"/>
                  <a:pt x="1411031" y="17536"/>
                  <a:pt x="1405299" y="17536"/>
                </a:cubicBezTo>
                <a:cubicBezTo>
                  <a:pt x="1399644" y="17536"/>
                  <a:pt x="1394830" y="18386"/>
                  <a:pt x="1390874" y="20081"/>
                </a:cubicBezTo>
                <a:cubicBezTo>
                  <a:pt x="1386915" y="21780"/>
                  <a:pt x="1383310" y="24249"/>
                  <a:pt x="1380063" y="27493"/>
                </a:cubicBezTo>
                <a:cubicBezTo>
                  <a:pt x="1376899" y="30813"/>
                  <a:pt x="1374484" y="34492"/>
                  <a:pt x="1372824" y="38528"/>
                </a:cubicBezTo>
                <a:cubicBezTo>
                  <a:pt x="1371160" y="42563"/>
                  <a:pt x="1370106" y="47258"/>
                  <a:pt x="1369655" y="5261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214307" y="3887368"/>
            <a:ext cx="475197" cy="175502"/>
          </a:xfrm>
          <a:custGeom>
            <a:avLst/>
            <a:gdLst/>
            <a:ahLst/>
            <a:cxnLst/>
            <a:rect l="l" t="t" r="r" b="b"/>
            <a:pathLst>
              <a:path w="475197" h="175502">
                <a:moveTo>
                  <a:pt x="128773" y="22856"/>
                </a:moveTo>
                <a:cubicBezTo>
                  <a:pt x="135184" y="30246"/>
                  <a:pt x="140163" y="39412"/>
                  <a:pt x="143709" y="50349"/>
                </a:cubicBezTo>
                <a:cubicBezTo>
                  <a:pt x="147251" y="61286"/>
                  <a:pt x="149025" y="73774"/>
                  <a:pt x="149025" y="87808"/>
                </a:cubicBezTo>
                <a:cubicBezTo>
                  <a:pt x="149025" y="101462"/>
                  <a:pt x="147290" y="113796"/>
                  <a:pt x="143821" y="124808"/>
                </a:cubicBezTo>
                <a:cubicBezTo>
                  <a:pt x="140354" y="135820"/>
                  <a:pt x="135335" y="145062"/>
                  <a:pt x="128773" y="152532"/>
                </a:cubicBezTo>
                <a:cubicBezTo>
                  <a:pt x="121907" y="160375"/>
                  <a:pt x="113889" y="166164"/>
                  <a:pt x="104728" y="169902"/>
                </a:cubicBezTo>
                <a:cubicBezTo>
                  <a:pt x="95558" y="173638"/>
                  <a:pt x="85472" y="175502"/>
                  <a:pt x="74456" y="175502"/>
                </a:cubicBezTo>
                <a:cubicBezTo>
                  <a:pt x="63065" y="175502"/>
                  <a:pt x="52805" y="173577"/>
                  <a:pt x="43683" y="169733"/>
                </a:cubicBezTo>
                <a:cubicBezTo>
                  <a:pt x="34553" y="165883"/>
                  <a:pt x="26709" y="160153"/>
                  <a:pt x="20142" y="152532"/>
                </a:cubicBezTo>
                <a:cubicBezTo>
                  <a:pt x="13655" y="145062"/>
                  <a:pt x="8676" y="135859"/>
                  <a:pt x="5209" y="124919"/>
                </a:cubicBezTo>
                <a:cubicBezTo>
                  <a:pt x="1736" y="113982"/>
                  <a:pt x="0" y="101612"/>
                  <a:pt x="0" y="87808"/>
                </a:cubicBezTo>
                <a:cubicBezTo>
                  <a:pt x="0" y="73623"/>
                  <a:pt x="1754" y="61178"/>
                  <a:pt x="5264" y="50468"/>
                </a:cubicBezTo>
                <a:cubicBezTo>
                  <a:pt x="8770" y="39754"/>
                  <a:pt x="13766" y="30548"/>
                  <a:pt x="20254" y="22856"/>
                </a:cubicBezTo>
                <a:cubicBezTo>
                  <a:pt x="26741" y="15390"/>
                  <a:pt x="34572" y="9709"/>
                  <a:pt x="43737" y="5824"/>
                </a:cubicBezTo>
                <a:cubicBezTo>
                  <a:pt x="52899" y="1943"/>
                  <a:pt x="63140" y="0"/>
                  <a:pt x="74456" y="0"/>
                </a:cubicBezTo>
                <a:cubicBezTo>
                  <a:pt x="85926" y="0"/>
                  <a:pt x="96261" y="1997"/>
                  <a:pt x="105462" y="5993"/>
                </a:cubicBezTo>
                <a:cubicBezTo>
                  <a:pt x="114664" y="9994"/>
                  <a:pt x="122433" y="15613"/>
                  <a:pt x="128773" y="22856"/>
                </a:cubicBezTo>
                <a:close/>
                <a:moveTo>
                  <a:pt x="125720" y="87808"/>
                </a:moveTo>
                <a:cubicBezTo>
                  <a:pt x="125720" y="76643"/>
                  <a:pt x="124509" y="66761"/>
                  <a:pt x="122097" y="58161"/>
                </a:cubicBezTo>
                <a:cubicBezTo>
                  <a:pt x="119682" y="49560"/>
                  <a:pt x="116287" y="42433"/>
                  <a:pt x="111914" y="36774"/>
                </a:cubicBezTo>
                <a:cubicBezTo>
                  <a:pt x="107461" y="30962"/>
                  <a:pt x="102085" y="26608"/>
                  <a:pt x="95786" y="23705"/>
                </a:cubicBezTo>
                <a:cubicBezTo>
                  <a:pt x="89489" y="20800"/>
                  <a:pt x="82415" y="19350"/>
                  <a:pt x="74567" y="19350"/>
                </a:cubicBezTo>
                <a:cubicBezTo>
                  <a:pt x="66423" y="19350"/>
                  <a:pt x="59314" y="20764"/>
                  <a:pt x="53241" y="23586"/>
                </a:cubicBezTo>
                <a:cubicBezTo>
                  <a:pt x="47171" y="26420"/>
                  <a:pt x="41793" y="30811"/>
                  <a:pt x="37117" y="36774"/>
                </a:cubicBezTo>
                <a:cubicBezTo>
                  <a:pt x="32663" y="42504"/>
                  <a:pt x="29250" y="49711"/>
                  <a:pt x="26878" y="58384"/>
                </a:cubicBezTo>
                <a:cubicBezTo>
                  <a:pt x="24498" y="67063"/>
                  <a:pt x="23310" y="76870"/>
                  <a:pt x="23310" y="87808"/>
                </a:cubicBezTo>
                <a:cubicBezTo>
                  <a:pt x="23310" y="109907"/>
                  <a:pt x="27951" y="126823"/>
                  <a:pt x="37229" y="138557"/>
                </a:cubicBezTo>
                <a:cubicBezTo>
                  <a:pt x="46509" y="150285"/>
                  <a:pt x="58951" y="156153"/>
                  <a:pt x="74567" y="156153"/>
                </a:cubicBezTo>
                <a:cubicBezTo>
                  <a:pt x="90188" y="156153"/>
                  <a:pt x="102615" y="150285"/>
                  <a:pt x="111856" y="138557"/>
                </a:cubicBezTo>
                <a:cubicBezTo>
                  <a:pt x="121097" y="126823"/>
                  <a:pt x="125720" y="109907"/>
                  <a:pt x="125720" y="87808"/>
                </a:cubicBezTo>
                <a:close/>
                <a:moveTo>
                  <a:pt x="291856" y="22856"/>
                </a:moveTo>
                <a:cubicBezTo>
                  <a:pt x="298268" y="30246"/>
                  <a:pt x="303250" y="39412"/>
                  <a:pt x="306796" y="50349"/>
                </a:cubicBezTo>
                <a:cubicBezTo>
                  <a:pt x="310338" y="61286"/>
                  <a:pt x="312114" y="73774"/>
                  <a:pt x="312114" y="87808"/>
                </a:cubicBezTo>
                <a:cubicBezTo>
                  <a:pt x="312114" y="101462"/>
                  <a:pt x="310378" y="113796"/>
                  <a:pt x="306908" y="124808"/>
                </a:cubicBezTo>
                <a:cubicBezTo>
                  <a:pt x="303437" y="135820"/>
                  <a:pt x="298422" y="145062"/>
                  <a:pt x="291856" y="152532"/>
                </a:cubicBezTo>
                <a:cubicBezTo>
                  <a:pt x="284990" y="160375"/>
                  <a:pt x="276977" y="166164"/>
                  <a:pt x="267811" y="169902"/>
                </a:cubicBezTo>
                <a:cubicBezTo>
                  <a:pt x="258645" y="173638"/>
                  <a:pt x="248559" y="175502"/>
                  <a:pt x="237543" y="175502"/>
                </a:cubicBezTo>
                <a:cubicBezTo>
                  <a:pt x="226152" y="175502"/>
                  <a:pt x="215892" y="173577"/>
                  <a:pt x="206766" y="169733"/>
                </a:cubicBezTo>
                <a:cubicBezTo>
                  <a:pt x="197640" y="165883"/>
                  <a:pt x="189793" y="160153"/>
                  <a:pt x="183229" y="152532"/>
                </a:cubicBezTo>
                <a:cubicBezTo>
                  <a:pt x="176739" y="145062"/>
                  <a:pt x="171763" y="135859"/>
                  <a:pt x="168293" y="124919"/>
                </a:cubicBezTo>
                <a:cubicBezTo>
                  <a:pt x="164819" y="113982"/>
                  <a:pt x="163084" y="101612"/>
                  <a:pt x="163084" y="87808"/>
                </a:cubicBezTo>
                <a:cubicBezTo>
                  <a:pt x="163084" y="73623"/>
                  <a:pt x="164841" y="61178"/>
                  <a:pt x="168347" y="50468"/>
                </a:cubicBezTo>
                <a:cubicBezTo>
                  <a:pt x="171858" y="39754"/>
                  <a:pt x="176854" y="30548"/>
                  <a:pt x="183341" y="22856"/>
                </a:cubicBezTo>
                <a:cubicBezTo>
                  <a:pt x="189828" y="15390"/>
                  <a:pt x="197659" y="9709"/>
                  <a:pt x="206821" y="5824"/>
                </a:cubicBezTo>
                <a:cubicBezTo>
                  <a:pt x="215986" y="1943"/>
                  <a:pt x="226228" y="0"/>
                  <a:pt x="237543" y="0"/>
                </a:cubicBezTo>
                <a:cubicBezTo>
                  <a:pt x="249013" y="0"/>
                  <a:pt x="259348" y="1997"/>
                  <a:pt x="268550" y="5993"/>
                </a:cubicBezTo>
                <a:cubicBezTo>
                  <a:pt x="277752" y="9994"/>
                  <a:pt x="285520" y="15613"/>
                  <a:pt x="291856" y="22856"/>
                </a:cubicBezTo>
                <a:close/>
                <a:moveTo>
                  <a:pt x="288803" y="87808"/>
                </a:moveTo>
                <a:cubicBezTo>
                  <a:pt x="288803" y="76643"/>
                  <a:pt x="287598" y="66761"/>
                  <a:pt x="285185" y="58161"/>
                </a:cubicBezTo>
                <a:cubicBezTo>
                  <a:pt x="282767" y="49560"/>
                  <a:pt x="279374" y="42433"/>
                  <a:pt x="275001" y="36774"/>
                </a:cubicBezTo>
                <a:cubicBezTo>
                  <a:pt x="270548" y="30962"/>
                  <a:pt x="265173" y="26608"/>
                  <a:pt x="258873" y="23705"/>
                </a:cubicBezTo>
                <a:cubicBezTo>
                  <a:pt x="252572" y="20800"/>
                  <a:pt x="245498" y="19350"/>
                  <a:pt x="237655" y="19350"/>
                </a:cubicBezTo>
                <a:cubicBezTo>
                  <a:pt x="229508" y="19350"/>
                  <a:pt x="222401" y="20764"/>
                  <a:pt x="216328" y="23586"/>
                </a:cubicBezTo>
                <a:cubicBezTo>
                  <a:pt x="210258" y="26420"/>
                  <a:pt x="204880" y="30811"/>
                  <a:pt x="200204" y="36774"/>
                </a:cubicBezTo>
                <a:cubicBezTo>
                  <a:pt x="195750" y="42504"/>
                  <a:pt x="192337" y="49711"/>
                  <a:pt x="189965" y="58384"/>
                </a:cubicBezTo>
                <a:cubicBezTo>
                  <a:pt x="187585" y="67063"/>
                  <a:pt x="186398" y="76870"/>
                  <a:pt x="186398" y="87808"/>
                </a:cubicBezTo>
                <a:cubicBezTo>
                  <a:pt x="186398" y="109907"/>
                  <a:pt x="191034" y="126823"/>
                  <a:pt x="200316" y="138557"/>
                </a:cubicBezTo>
                <a:cubicBezTo>
                  <a:pt x="209593" y="150285"/>
                  <a:pt x="222038" y="156153"/>
                  <a:pt x="237655" y="156153"/>
                </a:cubicBezTo>
                <a:cubicBezTo>
                  <a:pt x="253271" y="156153"/>
                  <a:pt x="265701" y="150285"/>
                  <a:pt x="274940" y="138557"/>
                </a:cubicBezTo>
                <a:cubicBezTo>
                  <a:pt x="284181" y="126823"/>
                  <a:pt x="288803" y="109907"/>
                  <a:pt x="288803" y="87808"/>
                </a:cubicBezTo>
                <a:close/>
                <a:moveTo>
                  <a:pt x="454943" y="22856"/>
                </a:moveTo>
                <a:cubicBezTo>
                  <a:pt x="461355" y="30246"/>
                  <a:pt x="466334" y="39412"/>
                  <a:pt x="469883" y="50349"/>
                </a:cubicBezTo>
                <a:cubicBezTo>
                  <a:pt x="473425" y="61286"/>
                  <a:pt x="475197" y="73774"/>
                  <a:pt x="475197" y="87808"/>
                </a:cubicBezTo>
                <a:cubicBezTo>
                  <a:pt x="475197" y="101462"/>
                  <a:pt x="473462" y="113796"/>
                  <a:pt x="469995" y="124808"/>
                </a:cubicBezTo>
                <a:cubicBezTo>
                  <a:pt x="466524" y="135820"/>
                  <a:pt x="461510" y="145062"/>
                  <a:pt x="454943" y="152532"/>
                </a:cubicBezTo>
                <a:cubicBezTo>
                  <a:pt x="448078" y="160375"/>
                  <a:pt x="440065" y="166164"/>
                  <a:pt x="430900" y="169902"/>
                </a:cubicBezTo>
                <a:cubicBezTo>
                  <a:pt x="421734" y="173638"/>
                  <a:pt x="411642" y="175502"/>
                  <a:pt x="400630" y="175502"/>
                </a:cubicBezTo>
                <a:cubicBezTo>
                  <a:pt x="389236" y="175502"/>
                  <a:pt x="378979" y="173577"/>
                  <a:pt x="369853" y="169733"/>
                </a:cubicBezTo>
                <a:cubicBezTo>
                  <a:pt x="360724" y="165883"/>
                  <a:pt x="352879" y="160153"/>
                  <a:pt x="346314" y="152532"/>
                </a:cubicBezTo>
                <a:cubicBezTo>
                  <a:pt x="339826" y="145062"/>
                  <a:pt x="334850" y="135859"/>
                  <a:pt x="331381" y="124919"/>
                </a:cubicBezTo>
                <a:cubicBezTo>
                  <a:pt x="327906" y="113982"/>
                  <a:pt x="326171" y="101612"/>
                  <a:pt x="326171" y="87808"/>
                </a:cubicBezTo>
                <a:cubicBezTo>
                  <a:pt x="326171" y="73623"/>
                  <a:pt x="327924" y="61178"/>
                  <a:pt x="331434" y="50468"/>
                </a:cubicBezTo>
                <a:cubicBezTo>
                  <a:pt x="334941" y="39754"/>
                  <a:pt x="339938" y="30548"/>
                  <a:pt x="346425" y="22856"/>
                </a:cubicBezTo>
                <a:cubicBezTo>
                  <a:pt x="352915" y="15390"/>
                  <a:pt x="360746" y="9709"/>
                  <a:pt x="369908" y="5824"/>
                </a:cubicBezTo>
                <a:cubicBezTo>
                  <a:pt x="379069" y="1943"/>
                  <a:pt x="389316" y="0"/>
                  <a:pt x="400630" y="0"/>
                </a:cubicBezTo>
                <a:cubicBezTo>
                  <a:pt x="412100" y="0"/>
                  <a:pt x="422435" y="1997"/>
                  <a:pt x="431637" y="5993"/>
                </a:cubicBezTo>
                <a:cubicBezTo>
                  <a:pt x="440838" y="9994"/>
                  <a:pt x="448607" y="15613"/>
                  <a:pt x="454943" y="22856"/>
                </a:cubicBezTo>
                <a:close/>
                <a:moveTo>
                  <a:pt x="451890" y="87808"/>
                </a:moveTo>
                <a:cubicBezTo>
                  <a:pt x="451890" y="76643"/>
                  <a:pt x="450685" y="66761"/>
                  <a:pt x="448269" y="58161"/>
                </a:cubicBezTo>
                <a:cubicBezTo>
                  <a:pt x="445854" y="49560"/>
                  <a:pt x="442462" y="42433"/>
                  <a:pt x="438084" y="36774"/>
                </a:cubicBezTo>
                <a:cubicBezTo>
                  <a:pt x="433631" y="30962"/>
                  <a:pt x="428260" y="26608"/>
                  <a:pt x="421960" y="23705"/>
                </a:cubicBezTo>
                <a:cubicBezTo>
                  <a:pt x="415659" y="20800"/>
                  <a:pt x="408585" y="19350"/>
                  <a:pt x="400742" y="19350"/>
                </a:cubicBezTo>
                <a:cubicBezTo>
                  <a:pt x="392595" y="19350"/>
                  <a:pt x="385484" y="20764"/>
                  <a:pt x="379415" y="23586"/>
                </a:cubicBezTo>
                <a:cubicBezTo>
                  <a:pt x="373342" y="26420"/>
                  <a:pt x="367963" y="30811"/>
                  <a:pt x="363287" y="36774"/>
                </a:cubicBezTo>
                <a:cubicBezTo>
                  <a:pt x="358837" y="42504"/>
                  <a:pt x="355425" y="49711"/>
                  <a:pt x="353048" y="58384"/>
                </a:cubicBezTo>
                <a:cubicBezTo>
                  <a:pt x="350670" y="67063"/>
                  <a:pt x="349485" y="76870"/>
                  <a:pt x="349485" y="87808"/>
                </a:cubicBezTo>
                <a:cubicBezTo>
                  <a:pt x="349485" y="109907"/>
                  <a:pt x="354122" y="126823"/>
                  <a:pt x="363399" y="138557"/>
                </a:cubicBezTo>
                <a:cubicBezTo>
                  <a:pt x="372680" y="150285"/>
                  <a:pt x="385125" y="156153"/>
                  <a:pt x="400742" y="156153"/>
                </a:cubicBezTo>
                <a:cubicBezTo>
                  <a:pt x="416358" y="156153"/>
                  <a:pt x="428786" y="150285"/>
                  <a:pt x="438027" y="138557"/>
                </a:cubicBezTo>
                <a:cubicBezTo>
                  <a:pt x="447268" y="126823"/>
                  <a:pt x="451890" y="109907"/>
                  <a:pt x="451890" y="8780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907196" y="3874242"/>
            <a:ext cx="1591174" cy="231738"/>
          </a:xfrm>
          <a:custGeom>
            <a:avLst/>
            <a:gdLst/>
            <a:ahLst/>
            <a:cxnLst/>
            <a:rect l="l" t="t" r="r" b="b"/>
            <a:pathLst>
              <a:path w="1591174" h="231738">
                <a:moveTo>
                  <a:pt x="106365" y="163508"/>
                </a:moveTo>
                <a:lnTo>
                  <a:pt x="51145" y="116096"/>
                </a:lnTo>
                <a:lnTo>
                  <a:pt x="51145" y="106477"/>
                </a:lnTo>
                <a:lnTo>
                  <a:pt x="106365" y="59176"/>
                </a:lnTo>
                <a:lnTo>
                  <a:pt x="106365" y="80449"/>
                </a:lnTo>
                <a:lnTo>
                  <a:pt x="70499" y="111340"/>
                </a:lnTo>
                <a:lnTo>
                  <a:pt x="106365" y="142235"/>
                </a:lnTo>
                <a:close/>
                <a:moveTo>
                  <a:pt x="57707" y="166788"/>
                </a:moveTo>
                <a:lnTo>
                  <a:pt x="0" y="116324"/>
                </a:lnTo>
                <a:lnTo>
                  <a:pt x="0" y="106254"/>
                </a:lnTo>
                <a:lnTo>
                  <a:pt x="57707" y="55897"/>
                </a:lnTo>
                <a:lnTo>
                  <a:pt x="57707" y="78076"/>
                </a:lnTo>
                <a:lnTo>
                  <a:pt x="20254" y="111340"/>
                </a:lnTo>
                <a:lnTo>
                  <a:pt x="57707" y="144611"/>
                </a:lnTo>
                <a:close/>
                <a:moveTo>
                  <a:pt x="262857" y="185119"/>
                </a:moveTo>
                <a:lnTo>
                  <a:pt x="234341" y="185119"/>
                </a:lnTo>
                <a:lnTo>
                  <a:pt x="174823" y="107949"/>
                </a:lnTo>
                <a:lnTo>
                  <a:pt x="160679" y="107949"/>
                </a:lnTo>
                <a:lnTo>
                  <a:pt x="160679" y="185119"/>
                </a:lnTo>
                <a:lnTo>
                  <a:pt x="138273" y="185119"/>
                </a:lnTo>
                <a:lnTo>
                  <a:pt x="138273" y="16632"/>
                </a:lnTo>
                <a:lnTo>
                  <a:pt x="160679" y="16632"/>
                </a:lnTo>
                <a:lnTo>
                  <a:pt x="160679" y="92559"/>
                </a:lnTo>
                <a:cubicBezTo>
                  <a:pt x="169502" y="92253"/>
                  <a:pt x="176501" y="90028"/>
                  <a:pt x="181669" y="85882"/>
                </a:cubicBezTo>
                <a:cubicBezTo>
                  <a:pt x="186836" y="81734"/>
                  <a:pt x="191041" y="75773"/>
                  <a:pt x="194288" y="68004"/>
                </a:cubicBezTo>
                <a:cubicBezTo>
                  <a:pt x="195646" y="64609"/>
                  <a:pt x="196869" y="61387"/>
                  <a:pt x="197968" y="58330"/>
                </a:cubicBezTo>
                <a:cubicBezTo>
                  <a:pt x="199058" y="55275"/>
                  <a:pt x="199944" y="52689"/>
                  <a:pt x="200621" y="50577"/>
                </a:cubicBezTo>
                <a:cubicBezTo>
                  <a:pt x="205149" y="37678"/>
                  <a:pt x="210920" y="28796"/>
                  <a:pt x="217937" y="23932"/>
                </a:cubicBezTo>
                <a:cubicBezTo>
                  <a:pt x="224953" y="19066"/>
                  <a:pt x="234681" y="16632"/>
                  <a:pt x="247129" y="16632"/>
                </a:cubicBezTo>
                <a:lnTo>
                  <a:pt x="254031" y="16632"/>
                </a:lnTo>
                <a:lnTo>
                  <a:pt x="254031" y="36663"/>
                </a:lnTo>
                <a:lnTo>
                  <a:pt x="248375" y="36663"/>
                </a:lnTo>
                <a:cubicBezTo>
                  <a:pt x="239173" y="36663"/>
                  <a:pt x="232722" y="38451"/>
                  <a:pt x="229024" y="42033"/>
                </a:cubicBezTo>
                <a:cubicBezTo>
                  <a:pt x="225327" y="45615"/>
                  <a:pt x="221933" y="52391"/>
                  <a:pt x="218840" y="62349"/>
                </a:cubicBezTo>
                <a:cubicBezTo>
                  <a:pt x="215748" y="72305"/>
                  <a:pt x="212280" y="79603"/>
                  <a:pt x="208432" y="84239"/>
                </a:cubicBezTo>
                <a:cubicBezTo>
                  <a:pt x="204584" y="88880"/>
                  <a:pt x="199944" y="92977"/>
                  <a:pt x="194512" y="96519"/>
                </a:cubicBezTo>
                <a:close/>
                <a:moveTo>
                  <a:pt x="382241" y="118584"/>
                </a:moveTo>
                <a:cubicBezTo>
                  <a:pt x="382241" y="139629"/>
                  <a:pt x="377204" y="156394"/>
                  <a:pt x="367135" y="168882"/>
                </a:cubicBezTo>
                <a:cubicBezTo>
                  <a:pt x="357062" y="181368"/>
                  <a:pt x="344332" y="187610"/>
                  <a:pt x="328943" y="187610"/>
                </a:cubicBezTo>
                <a:cubicBezTo>
                  <a:pt x="322681" y="187610"/>
                  <a:pt x="317138" y="186894"/>
                  <a:pt x="312311" y="185461"/>
                </a:cubicBezTo>
                <a:cubicBezTo>
                  <a:pt x="307480" y="184025"/>
                  <a:pt x="302541" y="181800"/>
                  <a:pt x="297486" y="178783"/>
                </a:cubicBezTo>
                <a:lnTo>
                  <a:pt x="297486" y="231739"/>
                </a:lnTo>
                <a:lnTo>
                  <a:pt x="276213" y="231739"/>
                </a:lnTo>
                <a:lnTo>
                  <a:pt x="276213" y="58726"/>
                </a:lnTo>
                <a:lnTo>
                  <a:pt x="297486" y="58726"/>
                </a:lnTo>
                <a:lnTo>
                  <a:pt x="297486" y="71964"/>
                </a:lnTo>
                <a:cubicBezTo>
                  <a:pt x="302767" y="67211"/>
                  <a:pt x="308635" y="63234"/>
                  <a:pt x="315083" y="60026"/>
                </a:cubicBezTo>
                <a:cubicBezTo>
                  <a:pt x="321533" y="56823"/>
                  <a:pt x="328564" y="55220"/>
                  <a:pt x="336185" y="55220"/>
                </a:cubicBezTo>
                <a:cubicBezTo>
                  <a:pt x="350668" y="55220"/>
                  <a:pt x="361965" y="60951"/>
                  <a:pt x="370077" y="72417"/>
                </a:cubicBezTo>
                <a:cubicBezTo>
                  <a:pt x="378183" y="83886"/>
                  <a:pt x="382241" y="99274"/>
                  <a:pt x="382241" y="118584"/>
                </a:cubicBezTo>
                <a:close/>
                <a:moveTo>
                  <a:pt x="360288" y="120960"/>
                </a:moveTo>
                <a:cubicBezTo>
                  <a:pt x="360288" y="106552"/>
                  <a:pt x="357987" y="95371"/>
                  <a:pt x="353386" y="87408"/>
                </a:cubicBezTo>
                <a:cubicBezTo>
                  <a:pt x="348786" y="79452"/>
                  <a:pt x="341312" y="75474"/>
                  <a:pt x="330977" y="75474"/>
                </a:cubicBezTo>
                <a:cubicBezTo>
                  <a:pt x="324943" y="75474"/>
                  <a:pt x="319114" y="76812"/>
                  <a:pt x="313498" y="79491"/>
                </a:cubicBezTo>
                <a:cubicBezTo>
                  <a:pt x="307878" y="82169"/>
                  <a:pt x="302541" y="85619"/>
                  <a:pt x="297486" y="89841"/>
                </a:cubicBezTo>
                <a:lnTo>
                  <a:pt x="297486" y="161471"/>
                </a:lnTo>
                <a:cubicBezTo>
                  <a:pt x="303066" y="164188"/>
                  <a:pt x="307839" y="166031"/>
                  <a:pt x="311799" y="167010"/>
                </a:cubicBezTo>
                <a:cubicBezTo>
                  <a:pt x="315759" y="167997"/>
                  <a:pt x="320303" y="168487"/>
                  <a:pt x="325432" y="168487"/>
                </a:cubicBezTo>
                <a:cubicBezTo>
                  <a:pt x="336448" y="168487"/>
                  <a:pt x="345013" y="164448"/>
                  <a:pt x="351126" y="156377"/>
                </a:cubicBezTo>
                <a:cubicBezTo>
                  <a:pt x="357234" y="148308"/>
                  <a:pt x="360288" y="136501"/>
                  <a:pt x="360288" y="120960"/>
                </a:cubicBezTo>
                <a:close/>
                <a:moveTo>
                  <a:pt x="474915" y="154001"/>
                </a:moveTo>
                <a:lnTo>
                  <a:pt x="474915" y="118926"/>
                </a:lnTo>
                <a:cubicBezTo>
                  <a:pt x="469860" y="119375"/>
                  <a:pt x="463467" y="119999"/>
                  <a:pt x="455738" y="120790"/>
                </a:cubicBezTo>
                <a:cubicBezTo>
                  <a:pt x="448001" y="121579"/>
                  <a:pt x="441763" y="122695"/>
                  <a:pt x="437007" y="124128"/>
                </a:cubicBezTo>
                <a:cubicBezTo>
                  <a:pt x="431348" y="125862"/>
                  <a:pt x="426672" y="128523"/>
                  <a:pt x="422975" y="132106"/>
                </a:cubicBezTo>
                <a:cubicBezTo>
                  <a:pt x="419278" y="135691"/>
                  <a:pt x="417431" y="140691"/>
                  <a:pt x="417431" y="147100"/>
                </a:cubicBezTo>
                <a:cubicBezTo>
                  <a:pt x="417431" y="154342"/>
                  <a:pt x="419468" y="159807"/>
                  <a:pt x="423543" y="163505"/>
                </a:cubicBezTo>
                <a:cubicBezTo>
                  <a:pt x="427619" y="167202"/>
                  <a:pt x="433573" y="169052"/>
                  <a:pt x="441418" y="169052"/>
                </a:cubicBezTo>
                <a:cubicBezTo>
                  <a:pt x="448135" y="169052"/>
                  <a:pt x="454204" y="167597"/>
                  <a:pt x="459637" y="164697"/>
                </a:cubicBezTo>
                <a:cubicBezTo>
                  <a:pt x="465069" y="161794"/>
                  <a:pt x="470163" y="158227"/>
                  <a:pt x="474915" y="154001"/>
                </a:cubicBezTo>
                <a:close/>
                <a:moveTo>
                  <a:pt x="474915" y="171655"/>
                </a:moveTo>
                <a:cubicBezTo>
                  <a:pt x="473180" y="172936"/>
                  <a:pt x="470861" y="174726"/>
                  <a:pt x="467957" y="177030"/>
                </a:cubicBezTo>
                <a:cubicBezTo>
                  <a:pt x="465051" y="179331"/>
                  <a:pt x="462239" y="181162"/>
                  <a:pt x="459525" y="182516"/>
                </a:cubicBezTo>
                <a:cubicBezTo>
                  <a:pt x="455752" y="184482"/>
                  <a:pt x="452113" y="185987"/>
                  <a:pt x="448603" y="187045"/>
                </a:cubicBezTo>
                <a:cubicBezTo>
                  <a:pt x="445097" y="188100"/>
                  <a:pt x="440172" y="188628"/>
                  <a:pt x="433839" y="188628"/>
                </a:cubicBezTo>
                <a:cubicBezTo>
                  <a:pt x="428634" y="188628"/>
                  <a:pt x="423695" y="187649"/>
                  <a:pt x="419019" y="185688"/>
                </a:cubicBezTo>
                <a:cubicBezTo>
                  <a:pt x="414341" y="183726"/>
                  <a:pt x="410226" y="180972"/>
                  <a:pt x="406681" y="177426"/>
                </a:cubicBezTo>
                <a:cubicBezTo>
                  <a:pt x="403282" y="173955"/>
                  <a:pt x="400572" y="169671"/>
                  <a:pt x="398533" y="164581"/>
                </a:cubicBezTo>
                <a:cubicBezTo>
                  <a:pt x="396496" y="159487"/>
                  <a:pt x="395478" y="154112"/>
                  <a:pt x="395478" y="148457"/>
                </a:cubicBezTo>
                <a:cubicBezTo>
                  <a:pt x="395478" y="139708"/>
                  <a:pt x="397328" y="132261"/>
                  <a:pt x="401025" y="126111"/>
                </a:cubicBezTo>
                <a:cubicBezTo>
                  <a:pt x="404722" y="119962"/>
                  <a:pt x="410566" y="115077"/>
                  <a:pt x="418562" y="111456"/>
                </a:cubicBezTo>
                <a:cubicBezTo>
                  <a:pt x="425653" y="108216"/>
                  <a:pt x="434030" y="105965"/>
                  <a:pt x="443686" y="104723"/>
                </a:cubicBezTo>
                <a:cubicBezTo>
                  <a:pt x="453344" y="103479"/>
                  <a:pt x="463752" y="102557"/>
                  <a:pt x="474915" y="101952"/>
                </a:cubicBezTo>
                <a:lnTo>
                  <a:pt x="474915" y="97877"/>
                </a:lnTo>
                <a:cubicBezTo>
                  <a:pt x="474915" y="92898"/>
                  <a:pt x="474159" y="88880"/>
                  <a:pt x="472651" y="85825"/>
                </a:cubicBezTo>
                <a:cubicBezTo>
                  <a:pt x="471146" y="82771"/>
                  <a:pt x="469033" y="80417"/>
                  <a:pt x="466315" y="78753"/>
                </a:cubicBezTo>
                <a:cubicBezTo>
                  <a:pt x="463597" y="77018"/>
                  <a:pt x="460277" y="75870"/>
                  <a:pt x="456358" y="75305"/>
                </a:cubicBezTo>
                <a:cubicBezTo>
                  <a:pt x="452437" y="74736"/>
                  <a:pt x="448401" y="74456"/>
                  <a:pt x="444247" y="74456"/>
                </a:cubicBezTo>
                <a:cubicBezTo>
                  <a:pt x="439344" y="74456"/>
                  <a:pt x="433573" y="75193"/>
                  <a:pt x="426935" y="76661"/>
                </a:cubicBezTo>
                <a:cubicBezTo>
                  <a:pt x="420296" y="78131"/>
                  <a:pt x="413658" y="80262"/>
                  <a:pt x="407020" y="83052"/>
                </a:cubicBezTo>
                <a:lnTo>
                  <a:pt x="405774" y="83052"/>
                </a:lnTo>
                <a:lnTo>
                  <a:pt x="405774" y="61440"/>
                </a:lnTo>
                <a:cubicBezTo>
                  <a:pt x="409698" y="60310"/>
                  <a:pt x="415320" y="59065"/>
                  <a:pt x="422636" y="57704"/>
                </a:cubicBezTo>
                <a:cubicBezTo>
                  <a:pt x="429955" y="56347"/>
                  <a:pt x="437199" y="55671"/>
                  <a:pt x="444365" y="55671"/>
                </a:cubicBezTo>
                <a:cubicBezTo>
                  <a:pt x="453038" y="55671"/>
                  <a:pt x="460353" y="56347"/>
                  <a:pt x="466315" y="57704"/>
                </a:cubicBezTo>
                <a:cubicBezTo>
                  <a:pt x="472276" y="59065"/>
                  <a:pt x="477629" y="61517"/>
                  <a:pt x="482381" y="65062"/>
                </a:cubicBezTo>
                <a:cubicBezTo>
                  <a:pt x="486983" y="68533"/>
                  <a:pt x="490417" y="73023"/>
                  <a:pt x="492681" y="78527"/>
                </a:cubicBezTo>
                <a:cubicBezTo>
                  <a:pt x="494942" y="84035"/>
                  <a:pt x="496076" y="90748"/>
                  <a:pt x="496076" y="98669"/>
                </a:cubicBezTo>
                <a:lnTo>
                  <a:pt x="496076" y="185119"/>
                </a:lnTo>
                <a:lnTo>
                  <a:pt x="474915" y="185119"/>
                </a:lnTo>
                <a:close/>
                <a:moveTo>
                  <a:pt x="575266" y="187949"/>
                </a:moveTo>
                <a:cubicBezTo>
                  <a:pt x="566589" y="187949"/>
                  <a:pt x="558634" y="186613"/>
                  <a:pt x="551391" y="183931"/>
                </a:cubicBezTo>
                <a:cubicBezTo>
                  <a:pt x="544147" y="181252"/>
                  <a:pt x="537923" y="177198"/>
                  <a:pt x="532721" y="171767"/>
                </a:cubicBezTo>
                <a:cubicBezTo>
                  <a:pt x="527515" y="166335"/>
                  <a:pt x="523480" y="159491"/>
                  <a:pt x="520614" y="151228"/>
                </a:cubicBezTo>
                <a:cubicBezTo>
                  <a:pt x="517745" y="142971"/>
                  <a:pt x="516312" y="133258"/>
                  <a:pt x="516312" y="122094"/>
                </a:cubicBezTo>
                <a:cubicBezTo>
                  <a:pt x="516312" y="111002"/>
                  <a:pt x="517802" y="101422"/>
                  <a:pt x="520783" y="93348"/>
                </a:cubicBezTo>
                <a:cubicBezTo>
                  <a:pt x="523763" y="85280"/>
                  <a:pt x="527742" y="78490"/>
                  <a:pt x="532721" y="72982"/>
                </a:cubicBezTo>
                <a:cubicBezTo>
                  <a:pt x="537696" y="67474"/>
                  <a:pt x="543902" y="63230"/>
                  <a:pt x="551332" y="60249"/>
                </a:cubicBezTo>
                <a:cubicBezTo>
                  <a:pt x="558759" y="57269"/>
                  <a:pt x="566740" y="55781"/>
                  <a:pt x="575266" y="55781"/>
                </a:cubicBezTo>
                <a:cubicBezTo>
                  <a:pt x="582206" y="55781"/>
                  <a:pt x="588903" y="56760"/>
                  <a:pt x="595353" y="58723"/>
                </a:cubicBezTo>
                <a:cubicBezTo>
                  <a:pt x="601801" y="60685"/>
                  <a:pt x="607554" y="62953"/>
                  <a:pt x="612609" y="65516"/>
                </a:cubicBezTo>
                <a:lnTo>
                  <a:pt x="612609" y="89392"/>
                </a:lnTo>
                <a:lnTo>
                  <a:pt x="611363" y="89392"/>
                </a:lnTo>
                <a:cubicBezTo>
                  <a:pt x="609854" y="88107"/>
                  <a:pt x="607913" y="86637"/>
                  <a:pt x="605535" y="84977"/>
                </a:cubicBezTo>
                <a:cubicBezTo>
                  <a:pt x="603155" y="83319"/>
                  <a:pt x="600271" y="81622"/>
                  <a:pt x="596880" y="79883"/>
                </a:cubicBezTo>
                <a:cubicBezTo>
                  <a:pt x="593938" y="78376"/>
                  <a:pt x="590465" y="77054"/>
                  <a:pt x="586464" y="75924"/>
                </a:cubicBezTo>
                <a:cubicBezTo>
                  <a:pt x="582469" y="74793"/>
                  <a:pt x="578621" y="74228"/>
                  <a:pt x="574924" y="74228"/>
                </a:cubicBezTo>
                <a:cubicBezTo>
                  <a:pt x="563910" y="74228"/>
                  <a:pt x="555066" y="78398"/>
                  <a:pt x="548391" y="86731"/>
                </a:cubicBezTo>
                <a:cubicBezTo>
                  <a:pt x="541713" y="95069"/>
                  <a:pt x="538376" y="106855"/>
                  <a:pt x="538376" y="122094"/>
                </a:cubicBezTo>
                <a:cubicBezTo>
                  <a:pt x="538376" y="137031"/>
                  <a:pt x="541602" y="148665"/>
                  <a:pt x="548049" y="156999"/>
                </a:cubicBezTo>
                <a:cubicBezTo>
                  <a:pt x="554501" y="165336"/>
                  <a:pt x="563461" y="169502"/>
                  <a:pt x="574924" y="169502"/>
                </a:cubicBezTo>
                <a:cubicBezTo>
                  <a:pt x="581868" y="169502"/>
                  <a:pt x="588467" y="168070"/>
                  <a:pt x="594727" y="165203"/>
                </a:cubicBezTo>
                <a:cubicBezTo>
                  <a:pt x="600987" y="162342"/>
                  <a:pt x="606532" y="158645"/>
                  <a:pt x="611363" y="154112"/>
                </a:cubicBezTo>
                <a:lnTo>
                  <a:pt x="612609" y="154112"/>
                </a:lnTo>
                <a:lnTo>
                  <a:pt x="612609" y="177991"/>
                </a:lnTo>
                <a:cubicBezTo>
                  <a:pt x="610495" y="178970"/>
                  <a:pt x="607856" y="180159"/>
                  <a:pt x="604685" y="181554"/>
                </a:cubicBezTo>
                <a:cubicBezTo>
                  <a:pt x="601516" y="182948"/>
                  <a:pt x="598648" y="183985"/>
                  <a:pt x="596085" y="184669"/>
                </a:cubicBezTo>
                <a:cubicBezTo>
                  <a:pt x="592467" y="185724"/>
                  <a:pt x="589219" y="186534"/>
                  <a:pt x="586354" y="187103"/>
                </a:cubicBezTo>
                <a:cubicBezTo>
                  <a:pt x="583488" y="187668"/>
                  <a:pt x="579791" y="187949"/>
                  <a:pt x="575266" y="187949"/>
                </a:cubicBezTo>
                <a:close/>
                <a:moveTo>
                  <a:pt x="732456" y="185119"/>
                </a:moveTo>
                <a:lnTo>
                  <a:pt x="711180" y="185119"/>
                </a:lnTo>
                <a:lnTo>
                  <a:pt x="711180" y="128203"/>
                </a:lnTo>
                <a:lnTo>
                  <a:pt x="653922" y="128203"/>
                </a:lnTo>
                <a:lnTo>
                  <a:pt x="653922" y="185119"/>
                </a:lnTo>
                <a:lnTo>
                  <a:pt x="632649" y="185119"/>
                </a:lnTo>
                <a:lnTo>
                  <a:pt x="632649" y="58726"/>
                </a:lnTo>
                <a:lnTo>
                  <a:pt x="653922" y="58726"/>
                </a:lnTo>
                <a:lnTo>
                  <a:pt x="653922" y="109872"/>
                </a:lnTo>
                <a:lnTo>
                  <a:pt x="711180" y="109872"/>
                </a:lnTo>
                <a:lnTo>
                  <a:pt x="711180" y="58726"/>
                </a:lnTo>
                <a:lnTo>
                  <a:pt x="732456" y="58726"/>
                </a:lnTo>
                <a:close/>
                <a:moveTo>
                  <a:pt x="867110" y="121979"/>
                </a:moveTo>
                <a:cubicBezTo>
                  <a:pt x="867110" y="143255"/>
                  <a:pt x="861981" y="159681"/>
                  <a:pt x="851720" y="171259"/>
                </a:cubicBezTo>
                <a:cubicBezTo>
                  <a:pt x="841464" y="182837"/>
                  <a:pt x="827809" y="188628"/>
                  <a:pt x="810755" y="188628"/>
                </a:cubicBezTo>
                <a:cubicBezTo>
                  <a:pt x="793181" y="188628"/>
                  <a:pt x="779357" y="182649"/>
                  <a:pt x="769287" y="170690"/>
                </a:cubicBezTo>
                <a:cubicBezTo>
                  <a:pt x="759215" y="158735"/>
                  <a:pt x="754178" y="142498"/>
                  <a:pt x="754178" y="121979"/>
                </a:cubicBezTo>
                <a:cubicBezTo>
                  <a:pt x="754178" y="100854"/>
                  <a:pt x="759362" y="84449"/>
                  <a:pt x="769737" y="72756"/>
                </a:cubicBezTo>
                <a:cubicBezTo>
                  <a:pt x="780113" y="61063"/>
                  <a:pt x="793782" y="55220"/>
                  <a:pt x="810755" y="55220"/>
                </a:cubicBezTo>
                <a:cubicBezTo>
                  <a:pt x="827809" y="55220"/>
                  <a:pt x="841464" y="61046"/>
                  <a:pt x="851720" y="72698"/>
                </a:cubicBezTo>
                <a:cubicBezTo>
                  <a:pt x="861981" y="84351"/>
                  <a:pt x="867110" y="100779"/>
                  <a:pt x="867110" y="121979"/>
                </a:cubicBezTo>
                <a:close/>
                <a:moveTo>
                  <a:pt x="845153" y="121979"/>
                </a:moveTo>
                <a:cubicBezTo>
                  <a:pt x="845153" y="105610"/>
                  <a:pt x="842176" y="93444"/>
                  <a:pt x="836219" y="85485"/>
                </a:cubicBezTo>
                <a:cubicBezTo>
                  <a:pt x="830261" y="77529"/>
                  <a:pt x="821771" y="73551"/>
                  <a:pt x="810755" y="73551"/>
                </a:cubicBezTo>
                <a:cubicBezTo>
                  <a:pt x="799664" y="73551"/>
                  <a:pt x="791121" y="77529"/>
                  <a:pt x="785128" y="85485"/>
                </a:cubicBezTo>
                <a:cubicBezTo>
                  <a:pt x="779130" y="93444"/>
                  <a:pt x="776131" y="105610"/>
                  <a:pt x="776131" y="121979"/>
                </a:cubicBezTo>
                <a:cubicBezTo>
                  <a:pt x="776131" y="137818"/>
                  <a:pt x="779130" y="149835"/>
                  <a:pt x="785128" y="158019"/>
                </a:cubicBezTo>
                <a:cubicBezTo>
                  <a:pt x="791121" y="166204"/>
                  <a:pt x="799664" y="170297"/>
                  <a:pt x="810755" y="170297"/>
                </a:cubicBezTo>
                <a:cubicBezTo>
                  <a:pt x="821692" y="170297"/>
                  <a:pt x="830163" y="166280"/>
                  <a:pt x="836162" y="158245"/>
                </a:cubicBezTo>
                <a:cubicBezTo>
                  <a:pt x="842155" y="150213"/>
                  <a:pt x="845153" y="138121"/>
                  <a:pt x="845153" y="121979"/>
                </a:cubicBezTo>
                <a:close/>
                <a:moveTo>
                  <a:pt x="980492" y="185119"/>
                </a:moveTo>
                <a:lnTo>
                  <a:pt x="959219" y="185119"/>
                </a:lnTo>
                <a:lnTo>
                  <a:pt x="959219" y="134993"/>
                </a:lnTo>
                <a:lnTo>
                  <a:pt x="938171" y="134993"/>
                </a:lnTo>
                <a:lnTo>
                  <a:pt x="900719" y="185119"/>
                </a:lnTo>
                <a:lnTo>
                  <a:pt x="875934" y="185119"/>
                </a:lnTo>
                <a:lnTo>
                  <a:pt x="916560" y="133070"/>
                </a:lnTo>
                <a:cubicBezTo>
                  <a:pt x="906073" y="129977"/>
                  <a:pt x="898398" y="125373"/>
                  <a:pt x="893534" y="119265"/>
                </a:cubicBezTo>
                <a:cubicBezTo>
                  <a:pt x="888664" y="113155"/>
                  <a:pt x="886230" y="104968"/>
                  <a:pt x="886230" y="94712"/>
                </a:cubicBezTo>
                <a:cubicBezTo>
                  <a:pt x="886230" y="88445"/>
                  <a:pt x="887608" y="82954"/>
                  <a:pt x="890363" y="78243"/>
                </a:cubicBezTo>
                <a:cubicBezTo>
                  <a:pt x="893116" y="73526"/>
                  <a:pt x="896832" y="69548"/>
                  <a:pt x="901508" y="66304"/>
                </a:cubicBezTo>
                <a:cubicBezTo>
                  <a:pt x="905285" y="63742"/>
                  <a:pt x="910036" y="61837"/>
                  <a:pt x="915768" y="60591"/>
                </a:cubicBezTo>
                <a:cubicBezTo>
                  <a:pt x="921503" y="59350"/>
                  <a:pt x="927914" y="58726"/>
                  <a:pt x="935003" y="58726"/>
                </a:cubicBezTo>
                <a:lnTo>
                  <a:pt x="980492" y="58726"/>
                </a:lnTo>
                <a:close/>
                <a:moveTo>
                  <a:pt x="959219" y="118245"/>
                </a:moveTo>
                <a:lnTo>
                  <a:pt x="959219" y="75697"/>
                </a:lnTo>
                <a:lnTo>
                  <a:pt x="936136" y="75697"/>
                </a:lnTo>
                <a:cubicBezTo>
                  <a:pt x="931234" y="75697"/>
                  <a:pt x="927367" y="75960"/>
                  <a:pt x="924533" y="76489"/>
                </a:cubicBezTo>
                <a:cubicBezTo>
                  <a:pt x="921704" y="77014"/>
                  <a:pt x="918972" y="78037"/>
                  <a:pt x="916333" y="79546"/>
                </a:cubicBezTo>
                <a:cubicBezTo>
                  <a:pt x="913615" y="81206"/>
                  <a:pt x="911559" y="83451"/>
                  <a:pt x="910162" y="86282"/>
                </a:cubicBezTo>
                <a:cubicBezTo>
                  <a:pt x="908769" y="89111"/>
                  <a:pt x="908072" y="92145"/>
                  <a:pt x="908072" y="95389"/>
                </a:cubicBezTo>
                <a:cubicBezTo>
                  <a:pt x="908072" y="99537"/>
                  <a:pt x="908539" y="102910"/>
                  <a:pt x="909486" y="105512"/>
                </a:cubicBezTo>
                <a:cubicBezTo>
                  <a:pt x="910428" y="108115"/>
                  <a:pt x="912146" y="110513"/>
                  <a:pt x="914638" y="112701"/>
                </a:cubicBezTo>
                <a:cubicBezTo>
                  <a:pt x="917277" y="114966"/>
                  <a:pt x="920498" y="116453"/>
                  <a:pt x="924311" y="117169"/>
                </a:cubicBezTo>
                <a:cubicBezTo>
                  <a:pt x="928120" y="117889"/>
                  <a:pt x="932288" y="118245"/>
                  <a:pt x="936813" y="118245"/>
                </a:cubicBezTo>
                <a:close/>
                <a:moveTo>
                  <a:pt x="1117299" y="118584"/>
                </a:moveTo>
                <a:cubicBezTo>
                  <a:pt x="1117299" y="139629"/>
                  <a:pt x="1112263" y="156394"/>
                  <a:pt x="1102194" y="168882"/>
                </a:cubicBezTo>
                <a:cubicBezTo>
                  <a:pt x="1092121" y="181368"/>
                  <a:pt x="1079392" y="187610"/>
                  <a:pt x="1064001" y="187610"/>
                </a:cubicBezTo>
                <a:cubicBezTo>
                  <a:pt x="1057741" y="187610"/>
                  <a:pt x="1052197" y="186894"/>
                  <a:pt x="1047369" y="185461"/>
                </a:cubicBezTo>
                <a:cubicBezTo>
                  <a:pt x="1042542" y="184025"/>
                  <a:pt x="1037599" y="181800"/>
                  <a:pt x="1032544" y="178783"/>
                </a:cubicBezTo>
                <a:lnTo>
                  <a:pt x="1032544" y="231739"/>
                </a:lnTo>
                <a:lnTo>
                  <a:pt x="1011272" y="231739"/>
                </a:lnTo>
                <a:lnTo>
                  <a:pt x="1011272" y="58726"/>
                </a:lnTo>
                <a:lnTo>
                  <a:pt x="1032544" y="58726"/>
                </a:lnTo>
                <a:lnTo>
                  <a:pt x="1032544" y="71964"/>
                </a:lnTo>
                <a:cubicBezTo>
                  <a:pt x="1037826" y="67211"/>
                  <a:pt x="1043694" y="63234"/>
                  <a:pt x="1050141" y="60026"/>
                </a:cubicBezTo>
                <a:cubicBezTo>
                  <a:pt x="1056593" y="56823"/>
                  <a:pt x="1063624" y="55220"/>
                  <a:pt x="1071245" y="55220"/>
                </a:cubicBezTo>
                <a:cubicBezTo>
                  <a:pt x="1085727" y="55220"/>
                  <a:pt x="1097024" y="60951"/>
                  <a:pt x="1105135" y="72417"/>
                </a:cubicBezTo>
                <a:cubicBezTo>
                  <a:pt x="1113242" y="83886"/>
                  <a:pt x="1117299" y="99274"/>
                  <a:pt x="1117299" y="118584"/>
                </a:cubicBezTo>
                <a:close/>
                <a:moveTo>
                  <a:pt x="1095347" y="120960"/>
                </a:moveTo>
                <a:cubicBezTo>
                  <a:pt x="1095347" y="106552"/>
                  <a:pt x="1093046" y="95371"/>
                  <a:pt x="1088446" y="87408"/>
                </a:cubicBezTo>
                <a:cubicBezTo>
                  <a:pt x="1083845" y="79452"/>
                  <a:pt x="1076371" y="75474"/>
                  <a:pt x="1066035" y="75474"/>
                </a:cubicBezTo>
                <a:cubicBezTo>
                  <a:pt x="1060005" y="75474"/>
                  <a:pt x="1054174" y="76812"/>
                  <a:pt x="1048558" y="79491"/>
                </a:cubicBezTo>
                <a:cubicBezTo>
                  <a:pt x="1042938" y="82169"/>
                  <a:pt x="1037599" y="85619"/>
                  <a:pt x="1032544" y="89841"/>
                </a:cubicBezTo>
                <a:lnTo>
                  <a:pt x="1032544" y="161471"/>
                </a:lnTo>
                <a:cubicBezTo>
                  <a:pt x="1038125" y="164188"/>
                  <a:pt x="1042899" y="166031"/>
                  <a:pt x="1046859" y="167010"/>
                </a:cubicBezTo>
                <a:cubicBezTo>
                  <a:pt x="1050818" y="167997"/>
                  <a:pt x="1055361" y="168487"/>
                  <a:pt x="1060495" y="168487"/>
                </a:cubicBezTo>
                <a:cubicBezTo>
                  <a:pt x="1071508" y="168487"/>
                  <a:pt x="1080071" y="164448"/>
                  <a:pt x="1086184" y="156377"/>
                </a:cubicBezTo>
                <a:cubicBezTo>
                  <a:pt x="1092294" y="148308"/>
                  <a:pt x="1095347" y="136501"/>
                  <a:pt x="1095347" y="120960"/>
                </a:cubicBezTo>
                <a:close/>
                <a:moveTo>
                  <a:pt x="1188681" y="187949"/>
                </a:moveTo>
                <a:cubicBezTo>
                  <a:pt x="1180004" y="187949"/>
                  <a:pt x="1172049" y="186613"/>
                  <a:pt x="1164804" y="183931"/>
                </a:cubicBezTo>
                <a:cubicBezTo>
                  <a:pt x="1157562" y="181252"/>
                  <a:pt x="1151337" y="177198"/>
                  <a:pt x="1146135" y="171767"/>
                </a:cubicBezTo>
                <a:cubicBezTo>
                  <a:pt x="1140930" y="166335"/>
                  <a:pt x="1136894" y="159491"/>
                  <a:pt x="1134029" y="151228"/>
                </a:cubicBezTo>
                <a:cubicBezTo>
                  <a:pt x="1131160" y="142971"/>
                  <a:pt x="1129727" y="133258"/>
                  <a:pt x="1129727" y="122094"/>
                </a:cubicBezTo>
                <a:cubicBezTo>
                  <a:pt x="1129727" y="111002"/>
                  <a:pt x="1131221" y="101422"/>
                  <a:pt x="1134197" y="93348"/>
                </a:cubicBezTo>
                <a:cubicBezTo>
                  <a:pt x="1137178" y="85280"/>
                  <a:pt x="1141157" y="78490"/>
                  <a:pt x="1146135" y="72982"/>
                </a:cubicBezTo>
                <a:cubicBezTo>
                  <a:pt x="1151110" y="67474"/>
                  <a:pt x="1157317" y="63230"/>
                  <a:pt x="1164747" y="60249"/>
                </a:cubicBezTo>
                <a:cubicBezTo>
                  <a:pt x="1172175" y="57269"/>
                  <a:pt x="1180155" y="55781"/>
                  <a:pt x="1188681" y="55781"/>
                </a:cubicBezTo>
                <a:cubicBezTo>
                  <a:pt x="1195621" y="55781"/>
                  <a:pt x="1202316" y="56760"/>
                  <a:pt x="1208768" y="58723"/>
                </a:cubicBezTo>
                <a:cubicBezTo>
                  <a:pt x="1215216" y="60685"/>
                  <a:pt x="1220969" y="62953"/>
                  <a:pt x="1226022" y="65516"/>
                </a:cubicBezTo>
                <a:lnTo>
                  <a:pt x="1226022" y="89392"/>
                </a:lnTo>
                <a:lnTo>
                  <a:pt x="1224778" y="89392"/>
                </a:lnTo>
                <a:cubicBezTo>
                  <a:pt x="1223273" y="88107"/>
                  <a:pt x="1221329" y="86637"/>
                  <a:pt x="1218948" y="84977"/>
                </a:cubicBezTo>
                <a:cubicBezTo>
                  <a:pt x="1216570" y="83319"/>
                  <a:pt x="1213686" y="81622"/>
                  <a:pt x="1210295" y="79883"/>
                </a:cubicBezTo>
                <a:cubicBezTo>
                  <a:pt x="1207353" y="78376"/>
                  <a:pt x="1203880" y="77054"/>
                  <a:pt x="1199883" y="75924"/>
                </a:cubicBezTo>
                <a:cubicBezTo>
                  <a:pt x="1195884" y="74793"/>
                  <a:pt x="1192036" y="74228"/>
                  <a:pt x="1188337" y="74228"/>
                </a:cubicBezTo>
                <a:cubicBezTo>
                  <a:pt x="1177325" y="74228"/>
                  <a:pt x="1168480" y="78398"/>
                  <a:pt x="1161806" y="86731"/>
                </a:cubicBezTo>
                <a:cubicBezTo>
                  <a:pt x="1155128" y="95069"/>
                  <a:pt x="1151791" y="106855"/>
                  <a:pt x="1151791" y="122094"/>
                </a:cubicBezTo>
                <a:cubicBezTo>
                  <a:pt x="1151791" y="137031"/>
                  <a:pt x="1155017" y="148665"/>
                  <a:pt x="1161464" y="156999"/>
                </a:cubicBezTo>
                <a:cubicBezTo>
                  <a:pt x="1167915" y="165336"/>
                  <a:pt x="1176876" y="169502"/>
                  <a:pt x="1188337" y="169502"/>
                </a:cubicBezTo>
                <a:cubicBezTo>
                  <a:pt x="1195282" y="169502"/>
                  <a:pt x="1201881" y="168070"/>
                  <a:pt x="1208142" y="165203"/>
                </a:cubicBezTo>
                <a:cubicBezTo>
                  <a:pt x="1214406" y="162342"/>
                  <a:pt x="1219947" y="158645"/>
                  <a:pt x="1224778" y="154112"/>
                </a:cubicBezTo>
                <a:lnTo>
                  <a:pt x="1226022" y="154112"/>
                </a:lnTo>
                <a:lnTo>
                  <a:pt x="1226022" y="177991"/>
                </a:lnTo>
                <a:cubicBezTo>
                  <a:pt x="1223911" y="178970"/>
                  <a:pt x="1221271" y="180159"/>
                  <a:pt x="1218099" y="181554"/>
                </a:cubicBezTo>
                <a:cubicBezTo>
                  <a:pt x="1214932" y="182948"/>
                  <a:pt x="1212066" y="183985"/>
                  <a:pt x="1209498" y="184669"/>
                </a:cubicBezTo>
                <a:cubicBezTo>
                  <a:pt x="1205881" y="185724"/>
                  <a:pt x="1202634" y="186534"/>
                  <a:pt x="1199771" y="187103"/>
                </a:cubicBezTo>
                <a:cubicBezTo>
                  <a:pt x="1196902" y="187668"/>
                  <a:pt x="1193205" y="187949"/>
                  <a:pt x="1188681" y="187949"/>
                </a:cubicBezTo>
                <a:close/>
                <a:moveTo>
                  <a:pt x="1347101" y="185119"/>
                </a:moveTo>
                <a:lnTo>
                  <a:pt x="1320620" y="185119"/>
                </a:lnTo>
                <a:lnTo>
                  <a:pt x="1277280" y="126845"/>
                </a:lnTo>
                <a:lnTo>
                  <a:pt x="1266646" y="126845"/>
                </a:lnTo>
                <a:lnTo>
                  <a:pt x="1266646" y="185119"/>
                </a:lnTo>
                <a:lnTo>
                  <a:pt x="1245374" y="185119"/>
                </a:lnTo>
                <a:lnTo>
                  <a:pt x="1245374" y="58726"/>
                </a:lnTo>
                <a:lnTo>
                  <a:pt x="1266646" y="58726"/>
                </a:lnTo>
                <a:lnTo>
                  <a:pt x="1266646" y="113720"/>
                </a:lnTo>
                <a:cubicBezTo>
                  <a:pt x="1272154" y="113645"/>
                  <a:pt x="1276848" y="112489"/>
                  <a:pt x="1280735" y="110264"/>
                </a:cubicBezTo>
                <a:cubicBezTo>
                  <a:pt x="1284617" y="108043"/>
                  <a:pt x="1287918" y="103722"/>
                  <a:pt x="1290636" y="97312"/>
                </a:cubicBezTo>
                <a:cubicBezTo>
                  <a:pt x="1291464" y="95428"/>
                  <a:pt x="1292389" y="93236"/>
                  <a:pt x="1293407" y="90748"/>
                </a:cubicBezTo>
                <a:cubicBezTo>
                  <a:pt x="1294423" y="88262"/>
                  <a:pt x="1295234" y="86072"/>
                  <a:pt x="1295838" y="84186"/>
                </a:cubicBezTo>
                <a:cubicBezTo>
                  <a:pt x="1299157" y="74909"/>
                  <a:pt x="1303758" y="68345"/>
                  <a:pt x="1309644" y="64497"/>
                </a:cubicBezTo>
                <a:cubicBezTo>
                  <a:pt x="1315525" y="60649"/>
                  <a:pt x="1323184" y="58726"/>
                  <a:pt x="1332612" y="58726"/>
                </a:cubicBezTo>
                <a:lnTo>
                  <a:pt x="1338383" y="58726"/>
                </a:lnTo>
                <a:lnTo>
                  <a:pt x="1338383" y="77058"/>
                </a:lnTo>
                <a:lnTo>
                  <a:pt x="1333519" y="77058"/>
                </a:lnTo>
                <a:cubicBezTo>
                  <a:pt x="1327558" y="77058"/>
                  <a:pt x="1323090" y="78286"/>
                  <a:pt x="1320113" y="80737"/>
                </a:cubicBezTo>
                <a:cubicBezTo>
                  <a:pt x="1317132" y="83189"/>
                  <a:pt x="1314626" y="87656"/>
                  <a:pt x="1312586" y="94143"/>
                </a:cubicBezTo>
                <a:cubicBezTo>
                  <a:pt x="1310472" y="100706"/>
                  <a:pt x="1307984" y="105818"/>
                  <a:pt x="1305118" y="109475"/>
                </a:cubicBezTo>
                <a:cubicBezTo>
                  <a:pt x="1302249" y="113133"/>
                  <a:pt x="1299082" y="115945"/>
                  <a:pt x="1295611" y="117907"/>
                </a:cubicBezTo>
                <a:close/>
                <a:moveTo>
                  <a:pt x="1460595" y="185119"/>
                </a:moveTo>
                <a:lnTo>
                  <a:pt x="1439546" y="185119"/>
                </a:lnTo>
                <a:lnTo>
                  <a:pt x="1439546" y="90864"/>
                </a:lnTo>
                <a:lnTo>
                  <a:pt x="1380028" y="185119"/>
                </a:lnTo>
                <a:lnTo>
                  <a:pt x="1360789" y="185119"/>
                </a:lnTo>
                <a:lnTo>
                  <a:pt x="1360789" y="58726"/>
                </a:lnTo>
                <a:lnTo>
                  <a:pt x="1381835" y="58726"/>
                </a:lnTo>
                <a:lnTo>
                  <a:pt x="1381835" y="151512"/>
                </a:lnTo>
                <a:lnTo>
                  <a:pt x="1440680" y="58726"/>
                </a:lnTo>
                <a:lnTo>
                  <a:pt x="1460595" y="58726"/>
                </a:lnTo>
                <a:close/>
                <a:moveTo>
                  <a:pt x="1591174" y="185119"/>
                </a:moveTo>
                <a:lnTo>
                  <a:pt x="1570125" y="185119"/>
                </a:lnTo>
                <a:lnTo>
                  <a:pt x="1570125" y="90864"/>
                </a:lnTo>
                <a:lnTo>
                  <a:pt x="1510607" y="185119"/>
                </a:lnTo>
                <a:lnTo>
                  <a:pt x="1491369" y="185119"/>
                </a:lnTo>
                <a:lnTo>
                  <a:pt x="1491369" y="58726"/>
                </a:lnTo>
                <a:lnTo>
                  <a:pt x="1512414" y="58726"/>
                </a:lnTo>
                <a:lnTo>
                  <a:pt x="1512414" y="151512"/>
                </a:lnTo>
                <a:lnTo>
                  <a:pt x="1571259" y="58726"/>
                </a:lnTo>
                <a:lnTo>
                  <a:pt x="1591174" y="58726"/>
                </a:lnTo>
                <a:close/>
                <a:moveTo>
                  <a:pt x="1581667" y="0"/>
                </a:moveTo>
                <a:cubicBezTo>
                  <a:pt x="1581667" y="6488"/>
                  <a:pt x="1580878" y="12388"/>
                  <a:pt x="1579295" y="17704"/>
                </a:cubicBezTo>
                <a:cubicBezTo>
                  <a:pt x="1577707" y="23025"/>
                  <a:pt x="1575443" y="27497"/>
                  <a:pt x="1572501" y="31118"/>
                </a:cubicBezTo>
                <a:cubicBezTo>
                  <a:pt x="1569107" y="35115"/>
                  <a:pt x="1565262" y="38109"/>
                  <a:pt x="1560963" y="40111"/>
                </a:cubicBezTo>
                <a:cubicBezTo>
                  <a:pt x="1556658" y="42112"/>
                  <a:pt x="1551150" y="43109"/>
                  <a:pt x="1544439" y="43109"/>
                </a:cubicBezTo>
                <a:cubicBezTo>
                  <a:pt x="1538251" y="43109"/>
                  <a:pt x="1532841" y="42073"/>
                  <a:pt x="1528200" y="39999"/>
                </a:cubicBezTo>
                <a:cubicBezTo>
                  <a:pt x="1523563" y="37926"/>
                  <a:pt x="1519656" y="34963"/>
                  <a:pt x="1516489" y="31118"/>
                </a:cubicBezTo>
                <a:cubicBezTo>
                  <a:pt x="1513397" y="27342"/>
                  <a:pt x="1511060" y="22817"/>
                  <a:pt x="1509476" y="17535"/>
                </a:cubicBezTo>
                <a:cubicBezTo>
                  <a:pt x="1507892" y="12259"/>
                  <a:pt x="1507100" y="6407"/>
                  <a:pt x="1507100" y="0"/>
                </a:cubicBezTo>
                <a:lnTo>
                  <a:pt x="1525427" y="0"/>
                </a:lnTo>
                <a:cubicBezTo>
                  <a:pt x="1525427" y="10181"/>
                  <a:pt x="1527015" y="17518"/>
                  <a:pt x="1530184" y="22003"/>
                </a:cubicBezTo>
                <a:cubicBezTo>
                  <a:pt x="1533351" y="26496"/>
                  <a:pt x="1538103" y="28739"/>
                  <a:pt x="1544439" y="28739"/>
                </a:cubicBezTo>
                <a:cubicBezTo>
                  <a:pt x="1550397" y="28739"/>
                  <a:pt x="1555041" y="26532"/>
                  <a:pt x="1558361" y="22119"/>
                </a:cubicBezTo>
                <a:cubicBezTo>
                  <a:pt x="1561679" y="17704"/>
                  <a:pt x="1563336" y="10336"/>
                  <a:pt x="156333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727612" y="3874242"/>
            <a:ext cx="1486961" cy="231738"/>
          </a:xfrm>
          <a:custGeom>
            <a:avLst/>
            <a:gdLst/>
            <a:ahLst/>
            <a:cxnLst/>
            <a:rect l="l" t="t" r="r" b="b"/>
            <a:pathLst>
              <a:path w="1486961" h="231738">
                <a:moveTo>
                  <a:pt x="101725" y="185119"/>
                </a:moveTo>
                <a:lnTo>
                  <a:pt x="75247" y="185119"/>
                </a:lnTo>
                <a:lnTo>
                  <a:pt x="31905" y="126845"/>
                </a:lnTo>
                <a:lnTo>
                  <a:pt x="21272" y="126845"/>
                </a:lnTo>
                <a:lnTo>
                  <a:pt x="21272" y="185119"/>
                </a:lnTo>
                <a:lnTo>
                  <a:pt x="0" y="185119"/>
                </a:lnTo>
                <a:lnTo>
                  <a:pt x="0" y="58726"/>
                </a:lnTo>
                <a:lnTo>
                  <a:pt x="21272" y="58726"/>
                </a:lnTo>
                <a:lnTo>
                  <a:pt x="21272" y="113720"/>
                </a:lnTo>
                <a:cubicBezTo>
                  <a:pt x="26780" y="113645"/>
                  <a:pt x="31474" y="112489"/>
                  <a:pt x="35363" y="110264"/>
                </a:cubicBezTo>
                <a:cubicBezTo>
                  <a:pt x="39242" y="108043"/>
                  <a:pt x="42544" y="103722"/>
                  <a:pt x="45258" y="97312"/>
                </a:cubicBezTo>
                <a:cubicBezTo>
                  <a:pt x="46091" y="95428"/>
                  <a:pt x="47015" y="93236"/>
                  <a:pt x="48031" y="90748"/>
                </a:cubicBezTo>
                <a:cubicBezTo>
                  <a:pt x="49049" y="88262"/>
                  <a:pt x="49859" y="86072"/>
                  <a:pt x="50464" y="84186"/>
                </a:cubicBezTo>
                <a:cubicBezTo>
                  <a:pt x="53784" y="74909"/>
                  <a:pt x="58384" y="68345"/>
                  <a:pt x="64270" y="64497"/>
                </a:cubicBezTo>
                <a:cubicBezTo>
                  <a:pt x="70153" y="60649"/>
                  <a:pt x="77810" y="58726"/>
                  <a:pt x="87238" y="58726"/>
                </a:cubicBezTo>
                <a:lnTo>
                  <a:pt x="93009" y="58726"/>
                </a:lnTo>
                <a:lnTo>
                  <a:pt x="93009" y="77058"/>
                </a:lnTo>
                <a:lnTo>
                  <a:pt x="88145" y="77058"/>
                </a:lnTo>
                <a:cubicBezTo>
                  <a:pt x="82184" y="77058"/>
                  <a:pt x="77716" y="78286"/>
                  <a:pt x="74735" y="80737"/>
                </a:cubicBezTo>
                <a:cubicBezTo>
                  <a:pt x="71758" y="83189"/>
                  <a:pt x="69249" y="87656"/>
                  <a:pt x="67212" y="94143"/>
                </a:cubicBezTo>
                <a:cubicBezTo>
                  <a:pt x="65098" y="100706"/>
                  <a:pt x="62607" y="105818"/>
                  <a:pt x="59746" y="109475"/>
                </a:cubicBezTo>
                <a:cubicBezTo>
                  <a:pt x="56876" y="113133"/>
                  <a:pt x="53708" y="115945"/>
                  <a:pt x="50237" y="117907"/>
                </a:cubicBezTo>
                <a:close/>
                <a:moveTo>
                  <a:pt x="170298" y="188061"/>
                </a:moveTo>
                <a:cubicBezTo>
                  <a:pt x="150156" y="188061"/>
                  <a:pt x="134520" y="182383"/>
                  <a:pt x="123397" y="171029"/>
                </a:cubicBezTo>
                <a:cubicBezTo>
                  <a:pt x="112265" y="159677"/>
                  <a:pt x="106703" y="143554"/>
                  <a:pt x="106703" y="122660"/>
                </a:cubicBezTo>
                <a:cubicBezTo>
                  <a:pt x="106703" y="102064"/>
                  <a:pt x="112096" y="85672"/>
                  <a:pt x="122886" y="73490"/>
                </a:cubicBezTo>
                <a:cubicBezTo>
                  <a:pt x="133674" y="61311"/>
                  <a:pt x="147779" y="55220"/>
                  <a:pt x="165203" y="55220"/>
                </a:cubicBezTo>
                <a:cubicBezTo>
                  <a:pt x="173048" y="55220"/>
                  <a:pt x="179992" y="56347"/>
                  <a:pt x="186025" y="58611"/>
                </a:cubicBezTo>
                <a:cubicBezTo>
                  <a:pt x="192059" y="60875"/>
                  <a:pt x="197341" y="64422"/>
                  <a:pt x="201866" y="69246"/>
                </a:cubicBezTo>
                <a:cubicBezTo>
                  <a:pt x="206391" y="74077"/>
                  <a:pt x="209862" y="79981"/>
                  <a:pt x="212277" y="86957"/>
                </a:cubicBezTo>
                <a:cubicBezTo>
                  <a:pt x="214693" y="93935"/>
                  <a:pt x="215898" y="102478"/>
                  <a:pt x="215898" y="112586"/>
                </a:cubicBezTo>
                <a:lnTo>
                  <a:pt x="215898" y="124128"/>
                </a:lnTo>
                <a:lnTo>
                  <a:pt x="128313" y="124128"/>
                </a:lnTo>
                <a:cubicBezTo>
                  <a:pt x="128313" y="138841"/>
                  <a:pt x="132011" y="150080"/>
                  <a:pt x="139406" y="157849"/>
                </a:cubicBezTo>
                <a:cubicBezTo>
                  <a:pt x="146796" y="165617"/>
                  <a:pt x="157021" y="169502"/>
                  <a:pt x="170070" y="169502"/>
                </a:cubicBezTo>
                <a:cubicBezTo>
                  <a:pt x="174748" y="169502"/>
                  <a:pt x="179330" y="168977"/>
                  <a:pt x="183819" y="167918"/>
                </a:cubicBezTo>
                <a:cubicBezTo>
                  <a:pt x="188309" y="166867"/>
                  <a:pt x="192361" y="165509"/>
                  <a:pt x="195983" y="163847"/>
                </a:cubicBezTo>
                <a:cubicBezTo>
                  <a:pt x="199832" y="162111"/>
                  <a:pt x="203071" y="160437"/>
                  <a:pt x="205714" y="158814"/>
                </a:cubicBezTo>
                <a:cubicBezTo>
                  <a:pt x="208353" y="157191"/>
                  <a:pt x="210539" y="155664"/>
                  <a:pt x="212273" y="154231"/>
                </a:cubicBezTo>
                <a:lnTo>
                  <a:pt x="213519" y="154231"/>
                </a:lnTo>
                <a:lnTo>
                  <a:pt x="213519" y="177426"/>
                </a:lnTo>
                <a:cubicBezTo>
                  <a:pt x="211036" y="178409"/>
                  <a:pt x="207943" y="179633"/>
                  <a:pt x="204246" y="181101"/>
                </a:cubicBezTo>
                <a:cubicBezTo>
                  <a:pt x="200548" y="182571"/>
                  <a:pt x="197226" y="183726"/>
                  <a:pt x="194284" y="184554"/>
                </a:cubicBezTo>
                <a:cubicBezTo>
                  <a:pt x="190134" y="185688"/>
                  <a:pt x="186382" y="186556"/>
                  <a:pt x="183026" y="187160"/>
                </a:cubicBezTo>
                <a:cubicBezTo>
                  <a:pt x="179668" y="187761"/>
                  <a:pt x="175427" y="188061"/>
                  <a:pt x="170298" y="188061"/>
                </a:cubicBezTo>
                <a:close/>
                <a:moveTo>
                  <a:pt x="195188" y="107835"/>
                </a:moveTo>
                <a:cubicBezTo>
                  <a:pt x="195040" y="102100"/>
                  <a:pt x="194360" y="97164"/>
                  <a:pt x="193154" y="93009"/>
                </a:cubicBezTo>
                <a:cubicBezTo>
                  <a:pt x="191948" y="88862"/>
                  <a:pt x="190212" y="85356"/>
                  <a:pt x="187948" y="82491"/>
                </a:cubicBezTo>
                <a:cubicBezTo>
                  <a:pt x="185457" y="79322"/>
                  <a:pt x="182271" y="76907"/>
                  <a:pt x="178386" y="75247"/>
                </a:cubicBezTo>
                <a:cubicBezTo>
                  <a:pt x="174502" y="73584"/>
                  <a:pt x="169693" y="72756"/>
                  <a:pt x="163958" y="72756"/>
                </a:cubicBezTo>
                <a:cubicBezTo>
                  <a:pt x="158302" y="72756"/>
                  <a:pt x="153493" y="73606"/>
                  <a:pt x="149533" y="75301"/>
                </a:cubicBezTo>
                <a:cubicBezTo>
                  <a:pt x="145573" y="77000"/>
                  <a:pt x="141969" y="79469"/>
                  <a:pt x="138721" y="82713"/>
                </a:cubicBezTo>
                <a:cubicBezTo>
                  <a:pt x="135558" y="86033"/>
                  <a:pt x="133145" y="89712"/>
                  <a:pt x="131482" y="93748"/>
                </a:cubicBezTo>
                <a:cubicBezTo>
                  <a:pt x="129823" y="97783"/>
                  <a:pt x="128765" y="102478"/>
                  <a:pt x="128313" y="107835"/>
                </a:cubicBezTo>
                <a:close/>
                <a:moveTo>
                  <a:pt x="343425" y="118584"/>
                </a:moveTo>
                <a:cubicBezTo>
                  <a:pt x="343425" y="139629"/>
                  <a:pt x="338388" y="156394"/>
                  <a:pt x="328320" y="168882"/>
                </a:cubicBezTo>
                <a:cubicBezTo>
                  <a:pt x="318246" y="181368"/>
                  <a:pt x="305517" y="187610"/>
                  <a:pt x="290127" y="187610"/>
                </a:cubicBezTo>
                <a:cubicBezTo>
                  <a:pt x="283866" y="187610"/>
                  <a:pt x="278322" y="186894"/>
                  <a:pt x="273499" y="185461"/>
                </a:cubicBezTo>
                <a:cubicBezTo>
                  <a:pt x="268668" y="184025"/>
                  <a:pt x="263725" y="181800"/>
                  <a:pt x="258671" y="178783"/>
                </a:cubicBezTo>
                <a:lnTo>
                  <a:pt x="258671" y="231739"/>
                </a:lnTo>
                <a:lnTo>
                  <a:pt x="237398" y="231739"/>
                </a:lnTo>
                <a:lnTo>
                  <a:pt x="237398" y="58726"/>
                </a:lnTo>
                <a:lnTo>
                  <a:pt x="258671" y="58726"/>
                </a:lnTo>
                <a:lnTo>
                  <a:pt x="258671" y="71964"/>
                </a:lnTo>
                <a:cubicBezTo>
                  <a:pt x="263951" y="67211"/>
                  <a:pt x="269820" y="63234"/>
                  <a:pt x="276270" y="60026"/>
                </a:cubicBezTo>
                <a:cubicBezTo>
                  <a:pt x="282718" y="56823"/>
                  <a:pt x="289749" y="55220"/>
                  <a:pt x="297374" y="55220"/>
                </a:cubicBezTo>
                <a:cubicBezTo>
                  <a:pt x="311857" y="55220"/>
                  <a:pt x="323150" y="60951"/>
                  <a:pt x="331261" y="72417"/>
                </a:cubicBezTo>
                <a:cubicBezTo>
                  <a:pt x="339367" y="83886"/>
                  <a:pt x="343425" y="99274"/>
                  <a:pt x="343425" y="118584"/>
                </a:cubicBezTo>
                <a:close/>
                <a:moveTo>
                  <a:pt x="321476" y="120960"/>
                </a:moveTo>
                <a:cubicBezTo>
                  <a:pt x="321476" y="106552"/>
                  <a:pt x="319172" y="95371"/>
                  <a:pt x="314575" y="87408"/>
                </a:cubicBezTo>
                <a:cubicBezTo>
                  <a:pt x="309970" y="79452"/>
                  <a:pt x="302501" y="75474"/>
                  <a:pt x="292164" y="75474"/>
                </a:cubicBezTo>
                <a:cubicBezTo>
                  <a:pt x="286130" y="75474"/>
                  <a:pt x="280303" y="76812"/>
                  <a:pt x="274687" y="79491"/>
                </a:cubicBezTo>
                <a:cubicBezTo>
                  <a:pt x="269063" y="82169"/>
                  <a:pt x="263725" y="85619"/>
                  <a:pt x="258671" y="89841"/>
                </a:cubicBezTo>
                <a:lnTo>
                  <a:pt x="258671" y="161471"/>
                </a:lnTo>
                <a:cubicBezTo>
                  <a:pt x="264253" y="164188"/>
                  <a:pt x="269023" y="166031"/>
                  <a:pt x="272984" y="167010"/>
                </a:cubicBezTo>
                <a:cubicBezTo>
                  <a:pt x="276943" y="167997"/>
                  <a:pt x="281491" y="168487"/>
                  <a:pt x="286621" y="168487"/>
                </a:cubicBezTo>
                <a:cubicBezTo>
                  <a:pt x="297633" y="168487"/>
                  <a:pt x="306202" y="164448"/>
                  <a:pt x="312310" y="156377"/>
                </a:cubicBezTo>
                <a:cubicBezTo>
                  <a:pt x="318419" y="148308"/>
                  <a:pt x="321476" y="136501"/>
                  <a:pt x="321476" y="120960"/>
                </a:cubicBezTo>
                <a:close/>
                <a:moveTo>
                  <a:pt x="436564" y="154001"/>
                </a:moveTo>
                <a:lnTo>
                  <a:pt x="436564" y="118926"/>
                </a:lnTo>
                <a:cubicBezTo>
                  <a:pt x="431510" y="119375"/>
                  <a:pt x="425116" y="119999"/>
                  <a:pt x="417383" y="120790"/>
                </a:cubicBezTo>
                <a:cubicBezTo>
                  <a:pt x="409651" y="121579"/>
                  <a:pt x="403412" y="122695"/>
                  <a:pt x="398656" y="124128"/>
                </a:cubicBezTo>
                <a:cubicBezTo>
                  <a:pt x="392997" y="125862"/>
                  <a:pt x="388321" y="128523"/>
                  <a:pt x="384624" y="132106"/>
                </a:cubicBezTo>
                <a:cubicBezTo>
                  <a:pt x="380926" y="135691"/>
                  <a:pt x="379079" y="140691"/>
                  <a:pt x="379079" y="147100"/>
                </a:cubicBezTo>
                <a:cubicBezTo>
                  <a:pt x="379079" y="154342"/>
                  <a:pt x="381117" y="159807"/>
                  <a:pt x="385192" y="163505"/>
                </a:cubicBezTo>
                <a:cubicBezTo>
                  <a:pt x="389267" y="167202"/>
                  <a:pt x="395222" y="169052"/>
                  <a:pt x="403066" y="169052"/>
                </a:cubicBezTo>
                <a:cubicBezTo>
                  <a:pt x="409784" y="169052"/>
                  <a:pt x="415853" y="167597"/>
                  <a:pt x="421286" y="164697"/>
                </a:cubicBezTo>
                <a:cubicBezTo>
                  <a:pt x="426718" y="161794"/>
                  <a:pt x="431812" y="158227"/>
                  <a:pt x="436564" y="154001"/>
                </a:cubicBezTo>
                <a:close/>
                <a:moveTo>
                  <a:pt x="436564" y="171655"/>
                </a:moveTo>
                <a:cubicBezTo>
                  <a:pt x="434828" y="172936"/>
                  <a:pt x="432507" y="174726"/>
                  <a:pt x="429605" y="177030"/>
                </a:cubicBezTo>
                <a:cubicBezTo>
                  <a:pt x="426701" y="179331"/>
                  <a:pt x="423888" y="181162"/>
                  <a:pt x="421175" y="182516"/>
                </a:cubicBezTo>
                <a:cubicBezTo>
                  <a:pt x="417401" y="184482"/>
                  <a:pt x="413762" y="185987"/>
                  <a:pt x="410251" y="187045"/>
                </a:cubicBezTo>
                <a:cubicBezTo>
                  <a:pt x="406745" y="188100"/>
                  <a:pt x="401821" y="188628"/>
                  <a:pt x="395488" y="188628"/>
                </a:cubicBezTo>
                <a:cubicBezTo>
                  <a:pt x="390283" y="188628"/>
                  <a:pt x="385340" y="187649"/>
                  <a:pt x="380666" y="185688"/>
                </a:cubicBezTo>
                <a:cubicBezTo>
                  <a:pt x="375991" y="183726"/>
                  <a:pt x="371875" y="180972"/>
                  <a:pt x="368330" y="177426"/>
                </a:cubicBezTo>
                <a:cubicBezTo>
                  <a:pt x="364932" y="173955"/>
                  <a:pt x="362217" y="169671"/>
                  <a:pt x="360183" y="164581"/>
                </a:cubicBezTo>
                <a:cubicBezTo>
                  <a:pt x="358146" y="159487"/>
                  <a:pt x="357126" y="154112"/>
                  <a:pt x="357126" y="148457"/>
                </a:cubicBezTo>
                <a:cubicBezTo>
                  <a:pt x="357126" y="139708"/>
                  <a:pt x="358976" y="132261"/>
                  <a:pt x="362674" y="126111"/>
                </a:cubicBezTo>
                <a:cubicBezTo>
                  <a:pt x="366372" y="119962"/>
                  <a:pt x="372213" y="115077"/>
                  <a:pt x="380210" y="111456"/>
                </a:cubicBezTo>
                <a:cubicBezTo>
                  <a:pt x="387298" y="108216"/>
                  <a:pt x="395675" y="105965"/>
                  <a:pt x="405334" y="104723"/>
                </a:cubicBezTo>
                <a:cubicBezTo>
                  <a:pt x="414990" y="103479"/>
                  <a:pt x="425401" y="102557"/>
                  <a:pt x="436564" y="101952"/>
                </a:cubicBezTo>
                <a:lnTo>
                  <a:pt x="436564" y="97877"/>
                </a:lnTo>
                <a:cubicBezTo>
                  <a:pt x="436564" y="92898"/>
                  <a:pt x="435809" y="88880"/>
                  <a:pt x="434300" y="85825"/>
                </a:cubicBezTo>
                <a:cubicBezTo>
                  <a:pt x="432795" y="82771"/>
                  <a:pt x="430682" y="80417"/>
                  <a:pt x="427964" y="78753"/>
                </a:cubicBezTo>
                <a:cubicBezTo>
                  <a:pt x="425246" y="77018"/>
                  <a:pt x="421927" y="75870"/>
                  <a:pt x="418006" y="75305"/>
                </a:cubicBezTo>
                <a:cubicBezTo>
                  <a:pt x="414085" y="74736"/>
                  <a:pt x="410051" y="74456"/>
                  <a:pt x="405895" y="74456"/>
                </a:cubicBezTo>
                <a:cubicBezTo>
                  <a:pt x="400993" y="74456"/>
                  <a:pt x="395222" y="75193"/>
                  <a:pt x="388584" y="76661"/>
                </a:cubicBezTo>
                <a:cubicBezTo>
                  <a:pt x="381945" y="78131"/>
                  <a:pt x="375306" y="80262"/>
                  <a:pt x="368668" y="83052"/>
                </a:cubicBezTo>
                <a:lnTo>
                  <a:pt x="367423" y="83052"/>
                </a:lnTo>
                <a:lnTo>
                  <a:pt x="367423" y="61440"/>
                </a:lnTo>
                <a:cubicBezTo>
                  <a:pt x="371346" y="60310"/>
                  <a:pt x="376970" y="59065"/>
                  <a:pt x="384285" y="57704"/>
                </a:cubicBezTo>
                <a:cubicBezTo>
                  <a:pt x="391604" y="56347"/>
                  <a:pt x="398847" y="55671"/>
                  <a:pt x="406010" y="55671"/>
                </a:cubicBezTo>
                <a:cubicBezTo>
                  <a:pt x="414687" y="55671"/>
                  <a:pt x="422003" y="56347"/>
                  <a:pt x="427964" y="57704"/>
                </a:cubicBezTo>
                <a:cubicBezTo>
                  <a:pt x="433922" y="59065"/>
                  <a:pt x="439278" y="61517"/>
                  <a:pt x="444031" y="65062"/>
                </a:cubicBezTo>
                <a:cubicBezTo>
                  <a:pt x="448632" y="68533"/>
                  <a:pt x="452066" y="73023"/>
                  <a:pt x="454331" y="78527"/>
                </a:cubicBezTo>
                <a:cubicBezTo>
                  <a:pt x="456591" y="84035"/>
                  <a:pt x="457725" y="90748"/>
                  <a:pt x="457725" y="98669"/>
                </a:cubicBezTo>
                <a:lnTo>
                  <a:pt x="457725" y="185119"/>
                </a:lnTo>
                <a:lnTo>
                  <a:pt x="436564" y="185119"/>
                </a:lnTo>
                <a:close/>
                <a:moveTo>
                  <a:pt x="604828" y="185119"/>
                </a:moveTo>
                <a:lnTo>
                  <a:pt x="583779" y="185119"/>
                </a:lnTo>
                <a:lnTo>
                  <a:pt x="583779" y="85770"/>
                </a:lnTo>
                <a:lnTo>
                  <a:pt x="553457" y="150271"/>
                </a:lnTo>
                <a:lnTo>
                  <a:pt x="537612" y="150271"/>
                </a:lnTo>
                <a:lnTo>
                  <a:pt x="507513" y="85770"/>
                </a:lnTo>
                <a:lnTo>
                  <a:pt x="507513" y="185119"/>
                </a:lnTo>
                <a:lnTo>
                  <a:pt x="487598" y="185119"/>
                </a:lnTo>
                <a:lnTo>
                  <a:pt x="487598" y="58726"/>
                </a:lnTo>
                <a:lnTo>
                  <a:pt x="513284" y="58726"/>
                </a:lnTo>
                <a:lnTo>
                  <a:pt x="546551" y="128884"/>
                </a:lnTo>
                <a:lnTo>
                  <a:pt x="578685" y="58726"/>
                </a:lnTo>
                <a:lnTo>
                  <a:pt x="604828" y="58726"/>
                </a:lnTo>
                <a:close/>
                <a:moveTo>
                  <a:pt x="718182" y="150156"/>
                </a:moveTo>
                <a:cubicBezTo>
                  <a:pt x="718182" y="157244"/>
                  <a:pt x="716637" y="163242"/>
                  <a:pt x="713545" y="168144"/>
                </a:cubicBezTo>
                <a:cubicBezTo>
                  <a:pt x="710448" y="173048"/>
                  <a:pt x="706489" y="176937"/>
                  <a:pt x="701661" y="179802"/>
                </a:cubicBezTo>
                <a:cubicBezTo>
                  <a:pt x="697060" y="182592"/>
                  <a:pt x="691818" y="184666"/>
                  <a:pt x="685937" y="186026"/>
                </a:cubicBezTo>
                <a:cubicBezTo>
                  <a:pt x="680046" y="187384"/>
                  <a:pt x="674164" y="188061"/>
                  <a:pt x="668278" y="188061"/>
                </a:cubicBezTo>
                <a:cubicBezTo>
                  <a:pt x="659980" y="188061"/>
                  <a:pt x="652132" y="187254"/>
                  <a:pt x="644746" y="185630"/>
                </a:cubicBezTo>
                <a:cubicBezTo>
                  <a:pt x="637350" y="184007"/>
                  <a:pt x="629992" y="181422"/>
                  <a:pt x="622676" y="177875"/>
                </a:cubicBezTo>
                <a:lnTo>
                  <a:pt x="622676" y="154342"/>
                </a:lnTo>
                <a:lnTo>
                  <a:pt x="624034" y="154342"/>
                </a:lnTo>
                <a:cubicBezTo>
                  <a:pt x="629164" y="159095"/>
                  <a:pt x="635594" y="162846"/>
                  <a:pt x="643331" y="165596"/>
                </a:cubicBezTo>
                <a:cubicBezTo>
                  <a:pt x="651062" y="168354"/>
                  <a:pt x="658774" y="169730"/>
                  <a:pt x="666471" y="169730"/>
                </a:cubicBezTo>
                <a:cubicBezTo>
                  <a:pt x="669790" y="169730"/>
                  <a:pt x="673351" y="169373"/>
                  <a:pt x="677164" y="168656"/>
                </a:cubicBezTo>
                <a:cubicBezTo>
                  <a:pt x="680972" y="167936"/>
                  <a:pt x="684198" y="166824"/>
                  <a:pt x="686836" y="165315"/>
                </a:cubicBezTo>
                <a:cubicBezTo>
                  <a:pt x="690306" y="163209"/>
                  <a:pt x="692777" y="160945"/>
                  <a:pt x="694249" y="158529"/>
                </a:cubicBezTo>
                <a:cubicBezTo>
                  <a:pt x="695717" y="156114"/>
                  <a:pt x="696456" y="152794"/>
                  <a:pt x="696456" y="148569"/>
                </a:cubicBezTo>
                <a:cubicBezTo>
                  <a:pt x="696456" y="144042"/>
                  <a:pt x="695606" y="140404"/>
                  <a:pt x="693910" y="137649"/>
                </a:cubicBezTo>
                <a:cubicBezTo>
                  <a:pt x="692210" y="134896"/>
                  <a:pt x="689888" y="132840"/>
                  <a:pt x="686948" y="131482"/>
                </a:cubicBezTo>
                <a:cubicBezTo>
                  <a:pt x="684006" y="130130"/>
                  <a:pt x="680709" y="129280"/>
                  <a:pt x="677048" y="128941"/>
                </a:cubicBezTo>
                <a:cubicBezTo>
                  <a:pt x="673390" y="128599"/>
                  <a:pt x="669525" y="128431"/>
                  <a:pt x="665449" y="128431"/>
                </a:cubicBezTo>
                <a:lnTo>
                  <a:pt x="650516" y="128431"/>
                </a:lnTo>
                <a:lnTo>
                  <a:pt x="650516" y="110095"/>
                </a:lnTo>
                <a:lnTo>
                  <a:pt x="661942" y="110095"/>
                </a:lnTo>
                <a:cubicBezTo>
                  <a:pt x="664808" y="110095"/>
                  <a:pt x="668393" y="110005"/>
                  <a:pt x="672692" y="109815"/>
                </a:cubicBezTo>
                <a:cubicBezTo>
                  <a:pt x="676991" y="109627"/>
                  <a:pt x="680425" y="109044"/>
                  <a:pt x="682991" y="108061"/>
                </a:cubicBezTo>
                <a:cubicBezTo>
                  <a:pt x="686231" y="106855"/>
                  <a:pt x="688835" y="105137"/>
                  <a:pt x="690795" y="102913"/>
                </a:cubicBezTo>
                <a:cubicBezTo>
                  <a:pt x="692758" y="100688"/>
                  <a:pt x="693737" y="96933"/>
                  <a:pt x="693737" y="91653"/>
                </a:cubicBezTo>
                <a:cubicBezTo>
                  <a:pt x="693737" y="87955"/>
                  <a:pt x="692909" y="84977"/>
                  <a:pt x="691250" y="82713"/>
                </a:cubicBezTo>
                <a:cubicBezTo>
                  <a:pt x="689590" y="80449"/>
                  <a:pt x="687517" y="78682"/>
                  <a:pt x="685026" y="77397"/>
                </a:cubicBezTo>
                <a:cubicBezTo>
                  <a:pt x="682462" y="76035"/>
                  <a:pt x="679671" y="75111"/>
                  <a:pt x="676651" y="74621"/>
                </a:cubicBezTo>
                <a:cubicBezTo>
                  <a:pt x="673635" y="74132"/>
                  <a:pt x="670729" y="73890"/>
                  <a:pt x="667939" y="73890"/>
                </a:cubicBezTo>
                <a:cubicBezTo>
                  <a:pt x="660772" y="73890"/>
                  <a:pt x="653893" y="74887"/>
                  <a:pt x="647290" y="76885"/>
                </a:cubicBezTo>
                <a:cubicBezTo>
                  <a:pt x="640688" y="78886"/>
                  <a:pt x="635014" y="81845"/>
                  <a:pt x="630259" y="85770"/>
                </a:cubicBezTo>
                <a:lnTo>
                  <a:pt x="628901" y="85770"/>
                </a:lnTo>
                <a:lnTo>
                  <a:pt x="628901" y="62798"/>
                </a:lnTo>
                <a:cubicBezTo>
                  <a:pt x="634334" y="60912"/>
                  <a:pt x="640350" y="59252"/>
                  <a:pt x="646952" y="57816"/>
                </a:cubicBezTo>
                <a:cubicBezTo>
                  <a:pt x="653550" y="56387"/>
                  <a:pt x="660171" y="55671"/>
                  <a:pt x="666809" y="55671"/>
                </a:cubicBezTo>
                <a:cubicBezTo>
                  <a:pt x="672166" y="55671"/>
                  <a:pt x="677617" y="56217"/>
                  <a:pt x="683160" y="57308"/>
                </a:cubicBezTo>
                <a:cubicBezTo>
                  <a:pt x="688705" y="58403"/>
                  <a:pt x="693964" y="60275"/>
                  <a:pt x="698946" y="62914"/>
                </a:cubicBezTo>
                <a:cubicBezTo>
                  <a:pt x="703623" y="65477"/>
                  <a:pt x="707547" y="69005"/>
                  <a:pt x="710716" y="73490"/>
                </a:cubicBezTo>
                <a:cubicBezTo>
                  <a:pt x="713879" y="77980"/>
                  <a:pt x="715463" y="83470"/>
                  <a:pt x="715463" y="89957"/>
                </a:cubicBezTo>
                <a:cubicBezTo>
                  <a:pt x="715463" y="96821"/>
                  <a:pt x="713523" y="102838"/>
                  <a:pt x="709638" y="108004"/>
                </a:cubicBezTo>
                <a:cubicBezTo>
                  <a:pt x="705753" y="113173"/>
                  <a:pt x="700603" y="116586"/>
                  <a:pt x="694191" y="118245"/>
                </a:cubicBezTo>
                <a:lnTo>
                  <a:pt x="694191" y="119037"/>
                </a:lnTo>
                <a:cubicBezTo>
                  <a:pt x="701207" y="121453"/>
                  <a:pt x="706960" y="125150"/>
                  <a:pt x="711453" y="130130"/>
                </a:cubicBezTo>
                <a:cubicBezTo>
                  <a:pt x="715939" y="135104"/>
                  <a:pt x="718182" y="141782"/>
                  <a:pt x="718182" y="150156"/>
                </a:cubicBezTo>
                <a:close/>
                <a:moveTo>
                  <a:pt x="840279" y="185119"/>
                </a:moveTo>
                <a:lnTo>
                  <a:pt x="819229" y="185119"/>
                </a:lnTo>
                <a:lnTo>
                  <a:pt x="819229" y="90864"/>
                </a:lnTo>
                <a:lnTo>
                  <a:pt x="759711" y="185119"/>
                </a:lnTo>
                <a:lnTo>
                  <a:pt x="740473" y="185119"/>
                </a:lnTo>
                <a:lnTo>
                  <a:pt x="740473" y="58726"/>
                </a:lnTo>
                <a:lnTo>
                  <a:pt x="761518" y="58726"/>
                </a:lnTo>
                <a:lnTo>
                  <a:pt x="761518" y="151512"/>
                </a:lnTo>
                <a:lnTo>
                  <a:pt x="820363" y="58726"/>
                </a:lnTo>
                <a:lnTo>
                  <a:pt x="840279" y="58726"/>
                </a:lnTo>
                <a:close/>
                <a:moveTo>
                  <a:pt x="963384" y="77397"/>
                </a:moveTo>
                <a:lnTo>
                  <a:pt x="920386" y="77397"/>
                </a:lnTo>
                <a:lnTo>
                  <a:pt x="920386" y="185119"/>
                </a:lnTo>
                <a:lnTo>
                  <a:pt x="899114" y="185119"/>
                </a:lnTo>
                <a:lnTo>
                  <a:pt x="899114" y="77397"/>
                </a:lnTo>
                <a:lnTo>
                  <a:pt x="856116" y="77397"/>
                </a:lnTo>
                <a:lnTo>
                  <a:pt x="856116" y="58726"/>
                </a:lnTo>
                <a:lnTo>
                  <a:pt x="963384" y="58726"/>
                </a:lnTo>
                <a:close/>
                <a:moveTo>
                  <a:pt x="1083222" y="121979"/>
                </a:moveTo>
                <a:cubicBezTo>
                  <a:pt x="1083222" y="143255"/>
                  <a:pt x="1078091" y="159681"/>
                  <a:pt x="1067832" y="171259"/>
                </a:cubicBezTo>
                <a:cubicBezTo>
                  <a:pt x="1057575" y="182837"/>
                  <a:pt x="1043920" y="188628"/>
                  <a:pt x="1026867" y="188628"/>
                </a:cubicBezTo>
                <a:cubicBezTo>
                  <a:pt x="1009291" y="188628"/>
                  <a:pt x="995468" y="182649"/>
                  <a:pt x="985399" y="170690"/>
                </a:cubicBezTo>
                <a:cubicBezTo>
                  <a:pt x="975326" y="158735"/>
                  <a:pt x="970289" y="142498"/>
                  <a:pt x="970289" y="121979"/>
                </a:cubicBezTo>
                <a:cubicBezTo>
                  <a:pt x="970289" y="100854"/>
                  <a:pt x="975477" y="84449"/>
                  <a:pt x="985848" y="72756"/>
                </a:cubicBezTo>
                <a:cubicBezTo>
                  <a:pt x="996224" y="61063"/>
                  <a:pt x="1009893" y="55220"/>
                  <a:pt x="1026867" y="55220"/>
                </a:cubicBezTo>
                <a:cubicBezTo>
                  <a:pt x="1043920" y="55220"/>
                  <a:pt x="1057575" y="61046"/>
                  <a:pt x="1067832" y="72698"/>
                </a:cubicBezTo>
                <a:cubicBezTo>
                  <a:pt x="1078091" y="84351"/>
                  <a:pt x="1083222" y="100779"/>
                  <a:pt x="1083222" y="121979"/>
                </a:cubicBezTo>
                <a:close/>
                <a:moveTo>
                  <a:pt x="1061269" y="121979"/>
                </a:moveTo>
                <a:cubicBezTo>
                  <a:pt x="1061269" y="105610"/>
                  <a:pt x="1058288" y="93444"/>
                  <a:pt x="1052330" y="85485"/>
                </a:cubicBezTo>
                <a:cubicBezTo>
                  <a:pt x="1046371" y="77529"/>
                  <a:pt x="1037883" y="73551"/>
                  <a:pt x="1026867" y="73551"/>
                </a:cubicBezTo>
                <a:cubicBezTo>
                  <a:pt x="1015776" y="73551"/>
                  <a:pt x="1007233" y="77529"/>
                  <a:pt x="1001238" y="85485"/>
                </a:cubicBezTo>
                <a:cubicBezTo>
                  <a:pt x="995241" y="93444"/>
                  <a:pt x="992243" y="105610"/>
                  <a:pt x="992243" y="121979"/>
                </a:cubicBezTo>
                <a:cubicBezTo>
                  <a:pt x="992243" y="137818"/>
                  <a:pt x="995241" y="149835"/>
                  <a:pt x="1001238" y="158019"/>
                </a:cubicBezTo>
                <a:cubicBezTo>
                  <a:pt x="1007233" y="166204"/>
                  <a:pt x="1015776" y="170297"/>
                  <a:pt x="1026867" y="170297"/>
                </a:cubicBezTo>
                <a:cubicBezTo>
                  <a:pt x="1037804" y="170297"/>
                  <a:pt x="1046275" y="166280"/>
                  <a:pt x="1052272" y="158245"/>
                </a:cubicBezTo>
                <a:cubicBezTo>
                  <a:pt x="1058266" y="150213"/>
                  <a:pt x="1061269" y="138121"/>
                  <a:pt x="1061269" y="121979"/>
                </a:cubicBezTo>
                <a:close/>
                <a:moveTo>
                  <a:pt x="1204186" y="146872"/>
                </a:moveTo>
                <a:cubicBezTo>
                  <a:pt x="1204186" y="152986"/>
                  <a:pt x="1203015" y="158396"/>
                  <a:pt x="1200679" y="163113"/>
                </a:cubicBezTo>
                <a:cubicBezTo>
                  <a:pt x="1198338" y="167825"/>
                  <a:pt x="1195134" y="171771"/>
                  <a:pt x="1191059" y="174935"/>
                </a:cubicBezTo>
                <a:cubicBezTo>
                  <a:pt x="1185930" y="178934"/>
                  <a:pt x="1180555" y="181631"/>
                  <a:pt x="1174935" y="183028"/>
                </a:cubicBezTo>
                <a:cubicBezTo>
                  <a:pt x="1169315" y="184421"/>
                  <a:pt x="1162583" y="185119"/>
                  <a:pt x="1154739" y="185119"/>
                </a:cubicBezTo>
                <a:lnTo>
                  <a:pt x="1105062" y="185119"/>
                </a:lnTo>
                <a:lnTo>
                  <a:pt x="1105062" y="58726"/>
                </a:lnTo>
                <a:lnTo>
                  <a:pt x="1151453" y="58726"/>
                </a:lnTo>
                <a:cubicBezTo>
                  <a:pt x="1160733" y="58726"/>
                  <a:pt x="1167526" y="59007"/>
                  <a:pt x="1171825" y="59576"/>
                </a:cubicBezTo>
                <a:cubicBezTo>
                  <a:pt x="1176123" y="60141"/>
                  <a:pt x="1180386" y="61593"/>
                  <a:pt x="1184613" y="63932"/>
                </a:cubicBezTo>
                <a:cubicBezTo>
                  <a:pt x="1189061" y="66344"/>
                  <a:pt x="1192342" y="69548"/>
                  <a:pt x="1194455" y="73545"/>
                </a:cubicBezTo>
                <a:cubicBezTo>
                  <a:pt x="1196565" y="77544"/>
                  <a:pt x="1197622" y="82297"/>
                  <a:pt x="1197622" y="87807"/>
                </a:cubicBezTo>
                <a:cubicBezTo>
                  <a:pt x="1197622" y="93837"/>
                  <a:pt x="1195962" y="99252"/>
                  <a:pt x="1192644" y="104044"/>
                </a:cubicBezTo>
                <a:cubicBezTo>
                  <a:pt x="1189324" y="108836"/>
                  <a:pt x="1184911" y="112547"/>
                  <a:pt x="1179403" y="115189"/>
                </a:cubicBezTo>
                <a:lnTo>
                  <a:pt x="1179968" y="115984"/>
                </a:lnTo>
                <a:cubicBezTo>
                  <a:pt x="1186836" y="117717"/>
                  <a:pt x="1192585" y="121226"/>
                  <a:pt x="1197226" y="126504"/>
                </a:cubicBezTo>
                <a:cubicBezTo>
                  <a:pt x="1201863" y="131785"/>
                  <a:pt x="1204186" y="138575"/>
                  <a:pt x="1204186" y="146872"/>
                </a:cubicBezTo>
                <a:close/>
                <a:moveTo>
                  <a:pt x="1175781" y="91087"/>
                </a:moveTo>
                <a:cubicBezTo>
                  <a:pt x="1175781" y="88221"/>
                  <a:pt x="1175313" y="85730"/>
                  <a:pt x="1174366" y="83621"/>
                </a:cubicBezTo>
                <a:cubicBezTo>
                  <a:pt x="1173423" y="81508"/>
                  <a:pt x="1171785" y="79848"/>
                  <a:pt x="1169444" y="78641"/>
                </a:cubicBezTo>
                <a:cubicBezTo>
                  <a:pt x="1166731" y="77209"/>
                  <a:pt x="1163695" y="76359"/>
                  <a:pt x="1160340" y="76092"/>
                </a:cubicBezTo>
                <a:cubicBezTo>
                  <a:pt x="1156982" y="75827"/>
                  <a:pt x="1152320" y="75697"/>
                  <a:pt x="1146362" y="75697"/>
                </a:cubicBezTo>
                <a:lnTo>
                  <a:pt x="1126104" y="75697"/>
                </a:lnTo>
                <a:lnTo>
                  <a:pt x="1126104" y="110322"/>
                </a:lnTo>
                <a:lnTo>
                  <a:pt x="1150548" y="110322"/>
                </a:lnTo>
                <a:cubicBezTo>
                  <a:pt x="1155754" y="110322"/>
                  <a:pt x="1159451" y="110078"/>
                  <a:pt x="1161636" y="109587"/>
                </a:cubicBezTo>
                <a:cubicBezTo>
                  <a:pt x="1163825" y="109098"/>
                  <a:pt x="1166240" y="108061"/>
                  <a:pt x="1168883" y="106477"/>
                </a:cubicBezTo>
                <a:cubicBezTo>
                  <a:pt x="1171368" y="104968"/>
                  <a:pt x="1173142" y="102931"/>
                  <a:pt x="1174197" y="100365"/>
                </a:cubicBezTo>
                <a:cubicBezTo>
                  <a:pt x="1175255" y="97801"/>
                  <a:pt x="1175781" y="94705"/>
                  <a:pt x="1175781" y="91087"/>
                </a:cubicBezTo>
                <a:close/>
                <a:moveTo>
                  <a:pt x="1182232" y="146984"/>
                </a:moveTo>
                <a:cubicBezTo>
                  <a:pt x="1182232" y="142686"/>
                  <a:pt x="1181613" y="139233"/>
                  <a:pt x="1180368" y="136631"/>
                </a:cubicBezTo>
                <a:cubicBezTo>
                  <a:pt x="1179122" y="134027"/>
                  <a:pt x="1176385" y="131713"/>
                  <a:pt x="1172162" y="129672"/>
                </a:cubicBezTo>
                <a:cubicBezTo>
                  <a:pt x="1169520" y="128390"/>
                  <a:pt x="1166691" y="127598"/>
                  <a:pt x="1163674" y="127296"/>
                </a:cubicBezTo>
                <a:cubicBezTo>
                  <a:pt x="1160654" y="126997"/>
                  <a:pt x="1156466" y="126845"/>
                  <a:pt x="1151113" y="126845"/>
                </a:cubicBezTo>
                <a:lnTo>
                  <a:pt x="1126104" y="126845"/>
                </a:lnTo>
                <a:lnTo>
                  <a:pt x="1126104" y="168144"/>
                </a:lnTo>
                <a:lnTo>
                  <a:pt x="1144551" y="168144"/>
                </a:lnTo>
                <a:cubicBezTo>
                  <a:pt x="1152169" y="168144"/>
                  <a:pt x="1158091" y="167846"/>
                  <a:pt x="1162317" y="167242"/>
                </a:cubicBezTo>
                <a:cubicBezTo>
                  <a:pt x="1166544" y="166639"/>
                  <a:pt x="1170161" y="165431"/>
                  <a:pt x="1173182" y="163619"/>
                </a:cubicBezTo>
                <a:cubicBezTo>
                  <a:pt x="1176349" y="161658"/>
                  <a:pt x="1178649" y="159393"/>
                  <a:pt x="1180086" y="156830"/>
                </a:cubicBezTo>
                <a:cubicBezTo>
                  <a:pt x="1181516" y="154267"/>
                  <a:pt x="1182232" y="150984"/>
                  <a:pt x="1182232" y="146984"/>
                </a:cubicBezTo>
                <a:close/>
                <a:moveTo>
                  <a:pt x="1320397" y="145969"/>
                </a:moveTo>
                <a:cubicBezTo>
                  <a:pt x="1320397" y="152078"/>
                  <a:pt x="1319169" y="157626"/>
                  <a:pt x="1316718" y="162601"/>
                </a:cubicBezTo>
                <a:cubicBezTo>
                  <a:pt x="1314265" y="167579"/>
                  <a:pt x="1310929" y="171615"/>
                  <a:pt x="1306703" y="174712"/>
                </a:cubicBezTo>
                <a:cubicBezTo>
                  <a:pt x="1301722" y="178481"/>
                  <a:pt x="1296407" y="181156"/>
                  <a:pt x="1290750" y="182743"/>
                </a:cubicBezTo>
                <a:cubicBezTo>
                  <a:pt x="1285091" y="184327"/>
                  <a:pt x="1277812" y="185119"/>
                  <a:pt x="1268910" y="185119"/>
                </a:cubicBezTo>
                <a:lnTo>
                  <a:pt x="1226588" y="185119"/>
                </a:lnTo>
                <a:lnTo>
                  <a:pt x="1226588" y="58726"/>
                </a:lnTo>
                <a:lnTo>
                  <a:pt x="1247861" y="58726"/>
                </a:lnTo>
                <a:lnTo>
                  <a:pt x="1247861" y="107949"/>
                </a:lnTo>
                <a:lnTo>
                  <a:pt x="1269475" y="107949"/>
                </a:lnTo>
                <a:cubicBezTo>
                  <a:pt x="1278978" y="107949"/>
                  <a:pt x="1286354" y="108440"/>
                  <a:pt x="1291597" y="109419"/>
                </a:cubicBezTo>
                <a:cubicBezTo>
                  <a:pt x="1296842" y="110401"/>
                  <a:pt x="1302066" y="112813"/>
                  <a:pt x="1307268" y="116661"/>
                </a:cubicBezTo>
                <a:cubicBezTo>
                  <a:pt x="1311645" y="119905"/>
                  <a:pt x="1314925" y="124053"/>
                  <a:pt x="1317114" y="129106"/>
                </a:cubicBezTo>
                <a:cubicBezTo>
                  <a:pt x="1319298" y="134161"/>
                  <a:pt x="1320397" y="139780"/>
                  <a:pt x="1320397" y="145969"/>
                </a:cubicBezTo>
                <a:close/>
                <a:moveTo>
                  <a:pt x="1298444" y="146307"/>
                </a:moveTo>
                <a:cubicBezTo>
                  <a:pt x="1298444" y="142459"/>
                  <a:pt x="1297785" y="139082"/>
                  <a:pt x="1296464" y="136181"/>
                </a:cubicBezTo>
                <a:cubicBezTo>
                  <a:pt x="1295139" y="133276"/>
                  <a:pt x="1292975" y="130917"/>
                  <a:pt x="1289955" y="129110"/>
                </a:cubicBezTo>
                <a:cubicBezTo>
                  <a:pt x="1286788" y="127224"/>
                  <a:pt x="1283187" y="126090"/>
                  <a:pt x="1279147" y="125711"/>
                </a:cubicBezTo>
                <a:cubicBezTo>
                  <a:pt x="1275112" y="125334"/>
                  <a:pt x="1269324" y="125146"/>
                  <a:pt x="1261778" y="125146"/>
                </a:cubicBezTo>
                <a:lnTo>
                  <a:pt x="1247861" y="125146"/>
                </a:lnTo>
                <a:lnTo>
                  <a:pt x="1247861" y="168144"/>
                </a:lnTo>
                <a:lnTo>
                  <a:pt x="1261328" y="168144"/>
                </a:lnTo>
                <a:cubicBezTo>
                  <a:pt x="1268873" y="168144"/>
                  <a:pt x="1274716" y="167825"/>
                  <a:pt x="1278866" y="167184"/>
                </a:cubicBezTo>
                <a:cubicBezTo>
                  <a:pt x="1283018" y="166543"/>
                  <a:pt x="1286595" y="165315"/>
                  <a:pt x="1289617" y="163508"/>
                </a:cubicBezTo>
                <a:cubicBezTo>
                  <a:pt x="1292712" y="161546"/>
                  <a:pt x="1294955" y="159228"/>
                  <a:pt x="1296352" y="156549"/>
                </a:cubicBezTo>
                <a:cubicBezTo>
                  <a:pt x="1297745" y="153871"/>
                  <a:pt x="1298444" y="150459"/>
                  <a:pt x="1298444" y="146307"/>
                </a:cubicBezTo>
                <a:close/>
                <a:moveTo>
                  <a:pt x="1356379" y="185119"/>
                </a:moveTo>
                <a:lnTo>
                  <a:pt x="1335106" y="185119"/>
                </a:lnTo>
                <a:lnTo>
                  <a:pt x="1335106" y="58726"/>
                </a:lnTo>
                <a:lnTo>
                  <a:pt x="1356379" y="58726"/>
                </a:lnTo>
                <a:close/>
                <a:moveTo>
                  <a:pt x="1486961" y="185119"/>
                </a:moveTo>
                <a:lnTo>
                  <a:pt x="1465912" y="185119"/>
                </a:lnTo>
                <a:lnTo>
                  <a:pt x="1465912" y="90864"/>
                </a:lnTo>
                <a:lnTo>
                  <a:pt x="1406394" y="185119"/>
                </a:lnTo>
                <a:lnTo>
                  <a:pt x="1387158" y="185119"/>
                </a:lnTo>
                <a:lnTo>
                  <a:pt x="1387158" y="58726"/>
                </a:lnTo>
                <a:lnTo>
                  <a:pt x="1408204" y="58726"/>
                </a:lnTo>
                <a:lnTo>
                  <a:pt x="1408204" y="151512"/>
                </a:lnTo>
                <a:lnTo>
                  <a:pt x="1467046" y="58726"/>
                </a:lnTo>
                <a:lnTo>
                  <a:pt x="1486961" y="58726"/>
                </a:lnTo>
                <a:close/>
                <a:moveTo>
                  <a:pt x="1477454" y="0"/>
                </a:moveTo>
                <a:cubicBezTo>
                  <a:pt x="1477454" y="6488"/>
                  <a:pt x="1476665" y="12388"/>
                  <a:pt x="1475082" y="17704"/>
                </a:cubicBezTo>
                <a:cubicBezTo>
                  <a:pt x="1473498" y="23025"/>
                  <a:pt x="1471230" y="27497"/>
                  <a:pt x="1468288" y="31118"/>
                </a:cubicBezTo>
                <a:cubicBezTo>
                  <a:pt x="1464898" y="35115"/>
                  <a:pt x="1461048" y="38109"/>
                  <a:pt x="1456750" y="40111"/>
                </a:cubicBezTo>
                <a:cubicBezTo>
                  <a:pt x="1452447" y="42112"/>
                  <a:pt x="1446940" y="43109"/>
                  <a:pt x="1440226" y="43109"/>
                </a:cubicBezTo>
                <a:cubicBezTo>
                  <a:pt x="1434038" y="43109"/>
                  <a:pt x="1428627" y="42073"/>
                  <a:pt x="1423991" y="39999"/>
                </a:cubicBezTo>
                <a:cubicBezTo>
                  <a:pt x="1419350" y="37926"/>
                  <a:pt x="1415447" y="34963"/>
                  <a:pt x="1412276" y="31118"/>
                </a:cubicBezTo>
                <a:cubicBezTo>
                  <a:pt x="1409187" y="27342"/>
                  <a:pt x="1406851" y="22817"/>
                  <a:pt x="1405267" y="17535"/>
                </a:cubicBezTo>
                <a:cubicBezTo>
                  <a:pt x="1403678" y="12259"/>
                  <a:pt x="1402887" y="6407"/>
                  <a:pt x="1402887" y="0"/>
                </a:cubicBezTo>
                <a:lnTo>
                  <a:pt x="1421218" y="0"/>
                </a:lnTo>
                <a:cubicBezTo>
                  <a:pt x="1421218" y="10181"/>
                  <a:pt x="1422802" y="17518"/>
                  <a:pt x="1425971" y="22003"/>
                </a:cubicBezTo>
                <a:cubicBezTo>
                  <a:pt x="1429138" y="26496"/>
                  <a:pt x="1433894" y="28739"/>
                  <a:pt x="1440226" y="28739"/>
                </a:cubicBezTo>
                <a:cubicBezTo>
                  <a:pt x="1446188" y="28739"/>
                  <a:pt x="1450828" y="26532"/>
                  <a:pt x="1454146" y="22119"/>
                </a:cubicBezTo>
                <a:cubicBezTo>
                  <a:pt x="1457466" y="17704"/>
                  <a:pt x="1459127" y="10336"/>
                  <a:pt x="145912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443238" y="3882274"/>
            <a:ext cx="1179256" cy="218955"/>
          </a:xfrm>
          <a:custGeom>
            <a:avLst/>
            <a:gdLst/>
            <a:ahLst/>
            <a:cxnLst/>
            <a:rect l="l" t="t" r="r" b="b"/>
            <a:pathLst>
              <a:path w="1179256" h="218955">
                <a:moveTo>
                  <a:pt x="101730" y="177087"/>
                </a:moveTo>
                <a:lnTo>
                  <a:pt x="75247" y="177087"/>
                </a:lnTo>
                <a:lnTo>
                  <a:pt x="31911" y="118813"/>
                </a:lnTo>
                <a:lnTo>
                  <a:pt x="21272" y="118813"/>
                </a:lnTo>
                <a:lnTo>
                  <a:pt x="21272" y="177087"/>
                </a:lnTo>
                <a:lnTo>
                  <a:pt x="0" y="177087"/>
                </a:lnTo>
                <a:lnTo>
                  <a:pt x="0" y="50694"/>
                </a:lnTo>
                <a:lnTo>
                  <a:pt x="21272" y="50694"/>
                </a:lnTo>
                <a:lnTo>
                  <a:pt x="21272" y="105688"/>
                </a:lnTo>
                <a:cubicBezTo>
                  <a:pt x="26785" y="105613"/>
                  <a:pt x="31478" y="104457"/>
                  <a:pt x="35363" y="102232"/>
                </a:cubicBezTo>
                <a:cubicBezTo>
                  <a:pt x="39248" y="100011"/>
                  <a:pt x="42545" y="95690"/>
                  <a:pt x="45263" y="89280"/>
                </a:cubicBezTo>
                <a:cubicBezTo>
                  <a:pt x="46095" y="87396"/>
                  <a:pt x="47021" y="85204"/>
                  <a:pt x="48035" y="82716"/>
                </a:cubicBezTo>
                <a:cubicBezTo>
                  <a:pt x="49054" y="80230"/>
                  <a:pt x="49865" y="78040"/>
                  <a:pt x="50468" y="76154"/>
                </a:cubicBezTo>
                <a:cubicBezTo>
                  <a:pt x="53788" y="66877"/>
                  <a:pt x="58385" y="60313"/>
                  <a:pt x="64274" y="56465"/>
                </a:cubicBezTo>
                <a:cubicBezTo>
                  <a:pt x="70158" y="52617"/>
                  <a:pt x="77814" y="50694"/>
                  <a:pt x="87243" y="50694"/>
                </a:cubicBezTo>
                <a:lnTo>
                  <a:pt x="93014" y="50694"/>
                </a:lnTo>
                <a:lnTo>
                  <a:pt x="93014" y="69026"/>
                </a:lnTo>
                <a:lnTo>
                  <a:pt x="88150" y="69026"/>
                </a:lnTo>
                <a:cubicBezTo>
                  <a:pt x="82188" y="69026"/>
                  <a:pt x="77720" y="70254"/>
                  <a:pt x="74740" y="72705"/>
                </a:cubicBezTo>
                <a:cubicBezTo>
                  <a:pt x="71759" y="75157"/>
                  <a:pt x="69253" y="79624"/>
                  <a:pt x="67216" y="86111"/>
                </a:cubicBezTo>
                <a:cubicBezTo>
                  <a:pt x="65103" y="92674"/>
                  <a:pt x="62611" y="97786"/>
                  <a:pt x="59746" y="101443"/>
                </a:cubicBezTo>
                <a:cubicBezTo>
                  <a:pt x="56881" y="105101"/>
                  <a:pt x="53712" y="107913"/>
                  <a:pt x="50243" y="109875"/>
                </a:cubicBezTo>
                <a:close/>
                <a:moveTo>
                  <a:pt x="219409" y="113947"/>
                </a:moveTo>
                <a:cubicBezTo>
                  <a:pt x="219409" y="135223"/>
                  <a:pt x="214279" y="151649"/>
                  <a:pt x="204019" y="163227"/>
                </a:cubicBezTo>
                <a:cubicBezTo>
                  <a:pt x="193763" y="174805"/>
                  <a:pt x="180109" y="180596"/>
                  <a:pt x="163055" y="180596"/>
                </a:cubicBezTo>
                <a:cubicBezTo>
                  <a:pt x="145480" y="180596"/>
                  <a:pt x="131656" y="174617"/>
                  <a:pt x="121587" y="162658"/>
                </a:cubicBezTo>
                <a:cubicBezTo>
                  <a:pt x="111513" y="150703"/>
                  <a:pt x="106478" y="134466"/>
                  <a:pt x="106478" y="113947"/>
                </a:cubicBezTo>
                <a:cubicBezTo>
                  <a:pt x="106478" y="92822"/>
                  <a:pt x="111665" y="76417"/>
                  <a:pt x="122037" y="64724"/>
                </a:cubicBezTo>
                <a:cubicBezTo>
                  <a:pt x="132411" y="53031"/>
                  <a:pt x="146080" y="47188"/>
                  <a:pt x="163055" y="47188"/>
                </a:cubicBezTo>
                <a:cubicBezTo>
                  <a:pt x="180109" y="47188"/>
                  <a:pt x="193763" y="53014"/>
                  <a:pt x="204019" y="64666"/>
                </a:cubicBezTo>
                <a:cubicBezTo>
                  <a:pt x="214279" y="76319"/>
                  <a:pt x="219409" y="92747"/>
                  <a:pt x="219409" y="113947"/>
                </a:cubicBezTo>
                <a:close/>
                <a:moveTo>
                  <a:pt x="197457" y="113947"/>
                </a:moveTo>
                <a:cubicBezTo>
                  <a:pt x="197457" y="97578"/>
                  <a:pt x="194477" y="85412"/>
                  <a:pt x="188517" y="77453"/>
                </a:cubicBezTo>
                <a:cubicBezTo>
                  <a:pt x="182560" y="69497"/>
                  <a:pt x="174072" y="65519"/>
                  <a:pt x="163055" y="65519"/>
                </a:cubicBezTo>
                <a:cubicBezTo>
                  <a:pt x="151967" y="65519"/>
                  <a:pt x="143424" y="69497"/>
                  <a:pt x="137427" y="77453"/>
                </a:cubicBezTo>
                <a:cubicBezTo>
                  <a:pt x="131429" y="85412"/>
                  <a:pt x="128430" y="97578"/>
                  <a:pt x="128430" y="113947"/>
                </a:cubicBezTo>
                <a:cubicBezTo>
                  <a:pt x="128430" y="129786"/>
                  <a:pt x="131429" y="141803"/>
                  <a:pt x="137427" y="149987"/>
                </a:cubicBezTo>
                <a:cubicBezTo>
                  <a:pt x="143424" y="158172"/>
                  <a:pt x="151967" y="162265"/>
                  <a:pt x="163055" y="162265"/>
                </a:cubicBezTo>
                <a:cubicBezTo>
                  <a:pt x="173991" y="162265"/>
                  <a:pt x="182463" y="158248"/>
                  <a:pt x="188461" y="150213"/>
                </a:cubicBezTo>
                <a:cubicBezTo>
                  <a:pt x="194457" y="142181"/>
                  <a:pt x="197457" y="130089"/>
                  <a:pt x="197457" y="113947"/>
                </a:cubicBezTo>
                <a:close/>
                <a:moveTo>
                  <a:pt x="358478" y="177087"/>
                </a:moveTo>
                <a:lnTo>
                  <a:pt x="337431" y="177087"/>
                </a:lnTo>
                <a:lnTo>
                  <a:pt x="337431" y="77738"/>
                </a:lnTo>
                <a:lnTo>
                  <a:pt x="307105" y="142239"/>
                </a:lnTo>
                <a:lnTo>
                  <a:pt x="291266" y="142239"/>
                </a:lnTo>
                <a:lnTo>
                  <a:pt x="261166" y="77738"/>
                </a:lnTo>
                <a:lnTo>
                  <a:pt x="261166" y="177087"/>
                </a:lnTo>
                <a:lnTo>
                  <a:pt x="241251" y="177087"/>
                </a:lnTo>
                <a:lnTo>
                  <a:pt x="241251" y="50694"/>
                </a:lnTo>
                <a:lnTo>
                  <a:pt x="266937" y="50694"/>
                </a:lnTo>
                <a:lnTo>
                  <a:pt x="300200" y="120852"/>
                </a:lnTo>
                <a:lnTo>
                  <a:pt x="332337" y="50694"/>
                </a:lnTo>
                <a:lnTo>
                  <a:pt x="358478" y="50694"/>
                </a:lnTo>
                <a:close/>
                <a:moveTo>
                  <a:pt x="478876" y="69365"/>
                </a:moveTo>
                <a:cubicBezTo>
                  <a:pt x="483782" y="74343"/>
                  <a:pt x="487591" y="80661"/>
                  <a:pt x="490309" y="88318"/>
                </a:cubicBezTo>
                <a:cubicBezTo>
                  <a:pt x="493020" y="95971"/>
                  <a:pt x="494378" y="104856"/>
                  <a:pt x="494378" y="114965"/>
                </a:cubicBezTo>
                <a:cubicBezTo>
                  <a:pt x="494378" y="124696"/>
                  <a:pt x="492834" y="133693"/>
                  <a:pt x="489742" y="141954"/>
                </a:cubicBezTo>
                <a:cubicBezTo>
                  <a:pt x="486645" y="150213"/>
                  <a:pt x="482458" y="157171"/>
                  <a:pt x="477180" y="162832"/>
                </a:cubicBezTo>
                <a:cubicBezTo>
                  <a:pt x="471748" y="168713"/>
                  <a:pt x="465732" y="173145"/>
                  <a:pt x="459133" y="176126"/>
                </a:cubicBezTo>
                <a:cubicBezTo>
                  <a:pt x="452531" y="179103"/>
                  <a:pt x="445346" y="180596"/>
                  <a:pt x="437573" y="180596"/>
                </a:cubicBezTo>
                <a:cubicBezTo>
                  <a:pt x="429654" y="180596"/>
                  <a:pt x="422392" y="179222"/>
                  <a:pt x="415793" y="176464"/>
                </a:cubicBezTo>
                <a:cubicBezTo>
                  <a:pt x="409194" y="173710"/>
                  <a:pt x="403553" y="169466"/>
                  <a:pt x="398877" y="163735"/>
                </a:cubicBezTo>
                <a:cubicBezTo>
                  <a:pt x="393066" y="156567"/>
                  <a:pt x="388711" y="147591"/>
                  <a:pt x="385808" y="136803"/>
                </a:cubicBezTo>
                <a:cubicBezTo>
                  <a:pt x="382904" y="126017"/>
                  <a:pt x="381452" y="112665"/>
                  <a:pt x="381452" y="96750"/>
                </a:cubicBezTo>
                <a:cubicBezTo>
                  <a:pt x="381452" y="91095"/>
                  <a:pt x="381697" y="85341"/>
                  <a:pt x="382188" y="79491"/>
                </a:cubicBezTo>
                <a:cubicBezTo>
                  <a:pt x="382677" y="73645"/>
                  <a:pt x="383750" y="66646"/>
                  <a:pt x="385410" y="58502"/>
                </a:cubicBezTo>
                <a:cubicBezTo>
                  <a:pt x="386917" y="51256"/>
                  <a:pt x="388959" y="44527"/>
                  <a:pt x="391522" y="38299"/>
                </a:cubicBezTo>
                <a:cubicBezTo>
                  <a:pt x="394085" y="32079"/>
                  <a:pt x="397444" y="26816"/>
                  <a:pt x="401590" y="22517"/>
                </a:cubicBezTo>
                <a:cubicBezTo>
                  <a:pt x="406945" y="16938"/>
                  <a:pt x="413942" y="12484"/>
                  <a:pt x="422583" y="9165"/>
                </a:cubicBezTo>
                <a:cubicBezTo>
                  <a:pt x="431220" y="5846"/>
                  <a:pt x="442668" y="3546"/>
                  <a:pt x="456927" y="2264"/>
                </a:cubicBezTo>
                <a:cubicBezTo>
                  <a:pt x="461982" y="1814"/>
                  <a:pt x="467392" y="1378"/>
                  <a:pt x="473163" y="961"/>
                </a:cubicBezTo>
                <a:cubicBezTo>
                  <a:pt x="478938" y="547"/>
                  <a:pt x="483326" y="226"/>
                  <a:pt x="486346" y="0"/>
                </a:cubicBezTo>
                <a:lnTo>
                  <a:pt x="486346" y="19576"/>
                </a:lnTo>
                <a:cubicBezTo>
                  <a:pt x="482426" y="19803"/>
                  <a:pt x="478239" y="20084"/>
                  <a:pt x="473785" y="20425"/>
                </a:cubicBezTo>
                <a:cubicBezTo>
                  <a:pt x="469333" y="20764"/>
                  <a:pt x="464238" y="21160"/>
                  <a:pt x="458507" y="21614"/>
                </a:cubicBezTo>
                <a:cubicBezTo>
                  <a:pt x="450890" y="22218"/>
                  <a:pt x="442934" y="23554"/>
                  <a:pt x="434633" y="25628"/>
                </a:cubicBezTo>
                <a:cubicBezTo>
                  <a:pt x="426334" y="27701"/>
                  <a:pt x="420074" y="30931"/>
                  <a:pt x="415850" y="35305"/>
                </a:cubicBezTo>
                <a:cubicBezTo>
                  <a:pt x="412683" y="38548"/>
                  <a:pt x="410152" y="43189"/>
                  <a:pt x="408270" y="49223"/>
                </a:cubicBezTo>
                <a:cubicBezTo>
                  <a:pt x="406382" y="55256"/>
                  <a:pt x="405061" y="61970"/>
                  <a:pt x="404310" y="69365"/>
                </a:cubicBezTo>
                <a:cubicBezTo>
                  <a:pt x="409889" y="65368"/>
                  <a:pt x="415869" y="61991"/>
                  <a:pt x="422241" y="59234"/>
                </a:cubicBezTo>
                <a:cubicBezTo>
                  <a:pt x="428617" y="56479"/>
                  <a:pt x="435500" y="55105"/>
                  <a:pt x="442893" y="55105"/>
                </a:cubicBezTo>
                <a:cubicBezTo>
                  <a:pt x="449759" y="55105"/>
                  <a:pt x="456282" y="56253"/>
                  <a:pt x="462470" y="58557"/>
                </a:cubicBezTo>
                <a:cubicBezTo>
                  <a:pt x="468659" y="60857"/>
                  <a:pt x="474124" y="64461"/>
                  <a:pt x="478876" y="69365"/>
                </a:cubicBezTo>
                <a:close/>
                <a:moveTo>
                  <a:pt x="472767" y="116211"/>
                </a:moveTo>
                <a:cubicBezTo>
                  <a:pt x="472767" y="102786"/>
                  <a:pt x="469751" y="92484"/>
                  <a:pt x="463717" y="85316"/>
                </a:cubicBezTo>
                <a:cubicBezTo>
                  <a:pt x="457679" y="78152"/>
                  <a:pt x="449078" y="74570"/>
                  <a:pt x="437915" y="74570"/>
                </a:cubicBezTo>
                <a:cubicBezTo>
                  <a:pt x="431802" y="74570"/>
                  <a:pt x="425880" y="75589"/>
                  <a:pt x="420149" y="77622"/>
                </a:cubicBezTo>
                <a:cubicBezTo>
                  <a:pt x="414417" y="79665"/>
                  <a:pt x="409022" y="82375"/>
                  <a:pt x="403971" y="85773"/>
                </a:cubicBezTo>
                <a:cubicBezTo>
                  <a:pt x="403820" y="87659"/>
                  <a:pt x="403669" y="89902"/>
                  <a:pt x="403517" y="92505"/>
                </a:cubicBezTo>
                <a:cubicBezTo>
                  <a:pt x="403370" y="95104"/>
                  <a:pt x="403290" y="97466"/>
                  <a:pt x="403290" y="99579"/>
                </a:cubicBezTo>
                <a:cubicBezTo>
                  <a:pt x="403290" y="112705"/>
                  <a:pt x="404349" y="123375"/>
                  <a:pt x="406458" y="131597"/>
                </a:cubicBezTo>
                <a:cubicBezTo>
                  <a:pt x="408568" y="139819"/>
                  <a:pt x="411509" y="146274"/>
                  <a:pt x="415285" y="150951"/>
                </a:cubicBezTo>
                <a:cubicBezTo>
                  <a:pt x="418681" y="155170"/>
                  <a:pt x="422263" y="158093"/>
                  <a:pt x="426035" y="159717"/>
                </a:cubicBezTo>
                <a:cubicBezTo>
                  <a:pt x="429805" y="161341"/>
                  <a:pt x="433916" y="162155"/>
                  <a:pt x="438369" y="162155"/>
                </a:cubicBezTo>
                <a:cubicBezTo>
                  <a:pt x="449225" y="162155"/>
                  <a:pt x="457679" y="158040"/>
                  <a:pt x="463717" y="149817"/>
                </a:cubicBezTo>
                <a:cubicBezTo>
                  <a:pt x="469751" y="141595"/>
                  <a:pt x="472767" y="130394"/>
                  <a:pt x="472767" y="116211"/>
                </a:cubicBezTo>
                <a:close/>
                <a:moveTo>
                  <a:pt x="616479" y="177087"/>
                </a:moveTo>
                <a:lnTo>
                  <a:pt x="595430" y="177087"/>
                </a:lnTo>
                <a:lnTo>
                  <a:pt x="595430" y="82832"/>
                </a:lnTo>
                <a:lnTo>
                  <a:pt x="535911" y="177087"/>
                </a:lnTo>
                <a:lnTo>
                  <a:pt x="516673" y="177087"/>
                </a:lnTo>
                <a:lnTo>
                  <a:pt x="516673" y="50694"/>
                </a:lnTo>
                <a:lnTo>
                  <a:pt x="537718" y="50694"/>
                </a:lnTo>
                <a:lnTo>
                  <a:pt x="537718" y="143480"/>
                </a:lnTo>
                <a:lnTo>
                  <a:pt x="596564" y="50694"/>
                </a:lnTo>
                <a:lnTo>
                  <a:pt x="616479" y="50694"/>
                </a:lnTo>
                <a:close/>
                <a:moveTo>
                  <a:pt x="747058" y="177087"/>
                </a:moveTo>
                <a:lnTo>
                  <a:pt x="725782" y="177087"/>
                </a:lnTo>
                <a:lnTo>
                  <a:pt x="725782" y="120171"/>
                </a:lnTo>
                <a:lnTo>
                  <a:pt x="668524" y="120171"/>
                </a:lnTo>
                <a:lnTo>
                  <a:pt x="668524" y="177087"/>
                </a:lnTo>
                <a:lnTo>
                  <a:pt x="647252" y="177087"/>
                </a:lnTo>
                <a:lnTo>
                  <a:pt x="647252" y="50694"/>
                </a:lnTo>
                <a:lnTo>
                  <a:pt x="668524" y="50694"/>
                </a:lnTo>
                <a:lnTo>
                  <a:pt x="668524" y="101840"/>
                </a:lnTo>
                <a:lnTo>
                  <a:pt x="725782" y="101840"/>
                </a:lnTo>
                <a:lnTo>
                  <a:pt x="725782" y="50694"/>
                </a:lnTo>
                <a:lnTo>
                  <a:pt x="747058" y="50694"/>
                </a:lnTo>
                <a:close/>
                <a:moveTo>
                  <a:pt x="848330" y="145969"/>
                </a:moveTo>
                <a:lnTo>
                  <a:pt x="848330" y="110894"/>
                </a:lnTo>
                <a:cubicBezTo>
                  <a:pt x="843275" y="111343"/>
                  <a:pt x="836882" y="111967"/>
                  <a:pt x="829153" y="112758"/>
                </a:cubicBezTo>
                <a:cubicBezTo>
                  <a:pt x="821420" y="113547"/>
                  <a:pt x="815177" y="114663"/>
                  <a:pt x="810425" y="116096"/>
                </a:cubicBezTo>
                <a:cubicBezTo>
                  <a:pt x="804766" y="117830"/>
                  <a:pt x="800090" y="120491"/>
                  <a:pt x="796393" y="124074"/>
                </a:cubicBezTo>
                <a:cubicBezTo>
                  <a:pt x="792694" y="127659"/>
                  <a:pt x="790848" y="132659"/>
                  <a:pt x="790848" y="139068"/>
                </a:cubicBezTo>
                <a:cubicBezTo>
                  <a:pt x="790848" y="146310"/>
                  <a:pt x="792883" y="151775"/>
                  <a:pt x="796958" y="155473"/>
                </a:cubicBezTo>
                <a:cubicBezTo>
                  <a:pt x="801033" y="159170"/>
                  <a:pt x="806987" y="161020"/>
                  <a:pt x="814835" y="161020"/>
                </a:cubicBezTo>
                <a:cubicBezTo>
                  <a:pt x="821549" y="161020"/>
                  <a:pt x="827622" y="159565"/>
                  <a:pt x="833055" y="156665"/>
                </a:cubicBezTo>
                <a:cubicBezTo>
                  <a:pt x="838483" y="153762"/>
                  <a:pt x="843577" y="150195"/>
                  <a:pt x="848330" y="145969"/>
                </a:cubicBezTo>
                <a:close/>
                <a:moveTo>
                  <a:pt x="848330" y="163623"/>
                </a:moveTo>
                <a:cubicBezTo>
                  <a:pt x="846595" y="164904"/>
                  <a:pt x="844276" y="166694"/>
                  <a:pt x="841371" y="168998"/>
                </a:cubicBezTo>
                <a:cubicBezTo>
                  <a:pt x="838465" y="171299"/>
                  <a:pt x="835654" y="173130"/>
                  <a:pt x="832940" y="174484"/>
                </a:cubicBezTo>
                <a:cubicBezTo>
                  <a:pt x="829167" y="176450"/>
                  <a:pt x="825526" y="177955"/>
                  <a:pt x="822020" y="179013"/>
                </a:cubicBezTo>
                <a:cubicBezTo>
                  <a:pt x="818511" y="180068"/>
                  <a:pt x="813590" y="180596"/>
                  <a:pt x="807254" y="180596"/>
                </a:cubicBezTo>
                <a:cubicBezTo>
                  <a:pt x="802052" y="180596"/>
                  <a:pt x="797110" y="179617"/>
                  <a:pt x="792432" y="177656"/>
                </a:cubicBezTo>
                <a:cubicBezTo>
                  <a:pt x="787756" y="175694"/>
                  <a:pt x="783641" y="172940"/>
                  <a:pt x="780095" y="169394"/>
                </a:cubicBezTo>
                <a:cubicBezTo>
                  <a:pt x="776700" y="165923"/>
                  <a:pt x="773986" y="161639"/>
                  <a:pt x="771948" y="156549"/>
                </a:cubicBezTo>
                <a:cubicBezTo>
                  <a:pt x="769911" y="151455"/>
                  <a:pt x="768893" y="146080"/>
                  <a:pt x="768893" y="140425"/>
                </a:cubicBezTo>
                <a:cubicBezTo>
                  <a:pt x="768893" y="131676"/>
                  <a:pt x="770743" y="124229"/>
                  <a:pt x="774440" y="118079"/>
                </a:cubicBezTo>
                <a:cubicBezTo>
                  <a:pt x="778137" y="111930"/>
                  <a:pt x="783984" y="107045"/>
                  <a:pt x="791978" y="103424"/>
                </a:cubicBezTo>
                <a:cubicBezTo>
                  <a:pt x="799068" y="100184"/>
                  <a:pt x="807445" y="97933"/>
                  <a:pt x="817099" y="96691"/>
                </a:cubicBezTo>
                <a:cubicBezTo>
                  <a:pt x="826759" y="95447"/>
                  <a:pt x="837166" y="94525"/>
                  <a:pt x="848330" y="93920"/>
                </a:cubicBezTo>
                <a:lnTo>
                  <a:pt x="848330" y="89845"/>
                </a:lnTo>
                <a:cubicBezTo>
                  <a:pt x="848330" y="84866"/>
                  <a:pt x="847574" y="80848"/>
                  <a:pt x="846069" y="77793"/>
                </a:cubicBezTo>
                <a:cubicBezTo>
                  <a:pt x="844560" y="74739"/>
                  <a:pt x="842447" y="72385"/>
                  <a:pt x="839729" y="70721"/>
                </a:cubicBezTo>
                <a:cubicBezTo>
                  <a:pt x="837011" y="68986"/>
                  <a:pt x="833692" y="67838"/>
                  <a:pt x="829771" y="67273"/>
                </a:cubicBezTo>
                <a:cubicBezTo>
                  <a:pt x="825850" y="66704"/>
                  <a:pt x="821816" y="66424"/>
                  <a:pt x="817664" y="66424"/>
                </a:cubicBezTo>
                <a:cubicBezTo>
                  <a:pt x="812762" y="66424"/>
                  <a:pt x="806987" y="67161"/>
                  <a:pt x="800349" y="68629"/>
                </a:cubicBezTo>
                <a:cubicBezTo>
                  <a:pt x="793711" y="70099"/>
                  <a:pt x="787072" y="72230"/>
                  <a:pt x="780434" y="75020"/>
                </a:cubicBezTo>
                <a:lnTo>
                  <a:pt x="779188" y="75020"/>
                </a:lnTo>
                <a:lnTo>
                  <a:pt x="779188" y="53408"/>
                </a:lnTo>
                <a:cubicBezTo>
                  <a:pt x="783115" y="52278"/>
                  <a:pt x="788735" y="51033"/>
                  <a:pt x="796050" y="49672"/>
                </a:cubicBezTo>
                <a:cubicBezTo>
                  <a:pt x="803369" y="48315"/>
                  <a:pt x="810612" y="47639"/>
                  <a:pt x="817780" y="47639"/>
                </a:cubicBezTo>
                <a:cubicBezTo>
                  <a:pt x="826453" y="47639"/>
                  <a:pt x="833772" y="48315"/>
                  <a:pt x="839729" y="49672"/>
                </a:cubicBezTo>
                <a:cubicBezTo>
                  <a:pt x="845690" y="51033"/>
                  <a:pt x="851044" y="53485"/>
                  <a:pt x="855800" y="57030"/>
                </a:cubicBezTo>
                <a:cubicBezTo>
                  <a:pt x="860397" y="60501"/>
                  <a:pt x="863831" y="64991"/>
                  <a:pt x="866095" y="70495"/>
                </a:cubicBezTo>
                <a:cubicBezTo>
                  <a:pt x="868356" y="76003"/>
                  <a:pt x="869490" y="82716"/>
                  <a:pt x="869490" y="90637"/>
                </a:cubicBezTo>
                <a:lnTo>
                  <a:pt x="869490" y="177087"/>
                </a:lnTo>
                <a:lnTo>
                  <a:pt x="848330" y="177087"/>
                </a:lnTo>
                <a:close/>
                <a:moveTo>
                  <a:pt x="991700" y="69365"/>
                </a:moveTo>
                <a:lnTo>
                  <a:pt x="948698" y="69365"/>
                </a:lnTo>
                <a:lnTo>
                  <a:pt x="948698" y="177087"/>
                </a:lnTo>
                <a:lnTo>
                  <a:pt x="927425" y="177087"/>
                </a:lnTo>
                <a:lnTo>
                  <a:pt x="927425" y="69365"/>
                </a:lnTo>
                <a:lnTo>
                  <a:pt x="884427" y="69365"/>
                </a:lnTo>
                <a:lnTo>
                  <a:pt x="884427" y="50694"/>
                </a:lnTo>
                <a:lnTo>
                  <a:pt x="991700" y="50694"/>
                </a:lnTo>
                <a:close/>
                <a:moveTo>
                  <a:pt x="1113341" y="108292"/>
                </a:moveTo>
                <a:lnTo>
                  <a:pt x="1055636" y="158756"/>
                </a:lnTo>
                <a:lnTo>
                  <a:pt x="1055636" y="136579"/>
                </a:lnTo>
                <a:lnTo>
                  <a:pt x="1093087" y="103308"/>
                </a:lnTo>
                <a:lnTo>
                  <a:pt x="1055636" y="70044"/>
                </a:lnTo>
                <a:lnTo>
                  <a:pt x="1055636" y="47865"/>
                </a:lnTo>
                <a:lnTo>
                  <a:pt x="1113341" y="98222"/>
                </a:lnTo>
                <a:close/>
                <a:moveTo>
                  <a:pt x="1062195" y="108064"/>
                </a:moveTo>
                <a:lnTo>
                  <a:pt x="1006974" y="155476"/>
                </a:lnTo>
                <a:lnTo>
                  <a:pt x="1006974" y="134203"/>
                </a:lnTo>
                <a:lnTo>
                  <a:pt x="1042848" y="103308"/>
                </a:lnTo>
                <a:lnTo>
                  <a:pt x="1006974" y="72417"/>
                </a:lnTo>
                <a:lnTo>
                  <a:pt x="1006974" y="51144"/>
                </a:lnTo>
                <a:lnTo>
                  <a:pt x="1062195" y="98445"/>
                </a:lnTo>
                <a:close/>
                <a:moveTo>
                  <a:pt x="1179256" y="144842"/>
                </a:moveTo>
                <a:lnTo>
                  <a:pt x="1147572" y="218955"/>
                </a:lnTo>
                <a:lnTo>
                  <a:pt x="1131052" y="218955"/>
                </a:lnTo>
                <a:lnTo>
                  <a:pt x="1150967" y="1448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44563" y="4345838"/>
            <a:ext cx="1060046" cy="160452"/>
          </a:xfrm>
          <a:custGeom>
            <a:avLst/>
            <a:gdLst/>
            <a:ahLst/>
            <a:cxnLst/>
            <a:rect l="l" t="t" r="r" b="b"/>
            <a:pathLst>
              <a:path w="1060046" h="160452">
                <a:moveTo>
                  <a:pt x="99944" y="130086"/>
                </a:moveTo>
                <a:lnTo>
                  <a:pt x="78642" y="130086"/>
                </a:lnTo>
                <a:lnTo>
                  <a:pt x="78642" y="73087"/>
                </a:lnTo>
                <a:lnTo>
                  <a:pt x="21306" y="73087"/>
                </a:lnTo>
                <a:lnTo>
                  <a:pt x="21306" y="130086"/>
                </a:lnTo>
                <a:lnTo>
                  <a:pt x="0" y="130086"/>
                </a:lnTo>
                <a:lnTo>
                  <a:pt x="0" y="3514"/>
                </a:lnTo>
                <a:lnTo>
                  <a:pt x="21306" y="3514"/>
                </a:lnTo>
                <a:lnTo>
                  <a:pt x="21306" y="54731"/>
                </a:lnTo>
                <a:lnTo>
                  <a:pt x="78642" y="54731"/>
                </a:lnTo>
                <a:lnTo>
                  <a:pt x="78642" y="3514"/>
                </a:lnTo>
                <a:lnTo>
                  <a:pt x="99944" y="3514"/>
                </a:lnTo>
                <a:close/>
                <a:moveTo>
                  <a:pt x="201360" y="98925"/>
                </a:moveTo>
                <a:lnTo>
                  <a:pt x="201360" y="63800"/>
                </a:lnTo>
                <a:cubicBezTo>
                  <a:pt x="196298" y="64249"/>
                  <a:pt x="189901" y="64873"/>
                  <a:pt x="182154" y="65664"/>
                </a:cubicBezTo>
                <a:cubicBezTo>
                  <a:pt x="174411" y="66460"/>
                  <a:pt x="168161" y="67573"/>
                  <a:pt x="163397" y="69009"/>
                </a:cubicBezTo>
                <a:cubicBezTo>
                  <a:pt x="157734" y="70748"/>
                  <a:pt x="153052" y="73409"/>
                  <a:pt x="149351" y="76998"/>
                </a:cubicBezTo>
                <a:cubicBezTo>
                  <a:pt x="145646" y="80587"/>
                  <a:pt x="143796" y="85590"/>
                  <a:pt x="143796" y="92013"/>
                </a:cubicBezTo>
                <a:cubicBezTo>
                  <a:pt x="143796" y="99267"/>
                  <a:pt x="145837" y="104742"/>
                  <a:pt x="149919" y="108443"/>
                </a:cubicBezTo>
                <a:cubicBezTo>
                  <a:pt x="153998" y="112144"/>
                  <a:pt x="159963" y="113994"/>
                  <a:pt x="167822" y="113994"/>
                </a:cubicBezTo>
                <a:cubicBezTo>
                  <a:pt x="174543" y="113994"/>
                  <a:pt x="180624" y="112544"/>
                  <a:pt x="186063" y="109632"/>
                </a:cubicBezTo>
                <a:cubicBezTo>
                  <a:pt x="191502" y="106726"/>
                  <a:pt x="196600" y="103155"/>
                  <a:pt x="201360" y="98925"/>
                </a:cubicBezTo>
                <a:close/>
                <a:moveTo>
                  <a:pt x="201360" y="116601"/>
                </a:moveTo>
                <a:cubicBezTo>
                  <a:pt x="199621" y="117886"/>
                  <a:pt x="197302" y="119682"/>
                  <a:pt x="194394" y="121982"/>
                </a:cubicBezTo>
                <a:cubicBezTo>
                  <a:pt x="191485" y="124290"/>
                  <a:pt x="188670" y="126119"/>
                  <a:pt x="185951" y="127480"/>
                </a:cubicBezTo>
                <a:cubicBezTo>
                  <a:pt x="182175" y="129442"/>
                  <a:pt x="178528" y="130954"/>
                  <a:pt x="175015" y="132017"/>
                </a:cubicBezTo>
                <a:cubicBezTo>
                  <a:pt x="171501" y="133071"/>
                  <a:pt x="166573" y="133600"/>
                  <a:pt x="160226" y="133600"/>
                </a:cubicBezTo>
                <a:cubicBezTo>
                  <a:pt x="155014" y="133600"/>
                  <a:pt x="150067" y="132617"/>
                  <a:pt x="145384" y="130655"/>
                </a:cubicBezTo>
                <a:cubicBezTo>
                  <a:pt x="140700" y="128689"/>
                  <a:pt x="136585" y="125932"/>
                  <a:pt x="133032" y="122378"/>
                </a:cubicBezTo>
                <a:cubicBezTo>
                  <a:pt x="129633" y="118909"/>
                  <a:pt x="126915" y="114621"/>
                  <a:pt x="124874" y="109520"/>
                </a:cubicBezTo>
                <a:cubicBezTo>
                  <a:pt x="122836" y="104418"/>
                  <a:pt x="121814" y="99036"/>
                  <a:pt x="121814" y="93371"/>
                </a:cubicBezTo>
                <a:cubicBezTo>
                  <a:pt x="121814" y="84608"/>
                  <a:pt x="123664" y="77149"/>
                  <a:pt x="127365" y="70993"/>
                </a:cubicBezTo>
                <a:cubicBezTo>
                  <a:pt x="131066" y="64836"/>
                  <a:pt x="136923" y="59948"/>
                  <a:pt x="144930" y="56320"/>
                </a:cubicBezTo>
                <a:cubicBezTo>
                  <a:pt x="152032" y="53068"/>
                  <a:pt x="160417" y="50822"/>
                  <a:pt x="170086" y="49576"/>
                </a:cubicBezTo>
                <a:cubicBezTo>
                  <a:pt x="179756" y="48330"/>
                  <a:pt x="190182" y="47405"/>
                  <a:pt x="201360" y="46801"/>
                </a:cubicBezTo>
                <a:lnTo>
                  <a:pt x="201360" y="42722"/>
                </a:lnTo>
                <a:cubicBezTo>
                  <a:pt x="201360" y="37739"/>
                  <a:pt x="200603" y="33715"/>
                  <a:pt x="199096" y="30650"/>
                </a:cubicBezTo>
                <a:cubicBezTo>
                  <a:pt x="197583" y="27595"/>
                  <a:pt x="195466" y="25232"/>
                  <a:pt x="192748" y="23570"/>
                </a:cubicBezTo>
                <a:cubicBezTo>
                  <a:pt x="190030" y="21831"/>
                  <a:pt x="186708" y="20679"/>
                  <a:pt x="182780" y="20113"/>
                </a:cubicBezTo>
                <a:cubicBezTo>
                  <a:pt x="178849" y="19545"/>
                  <a:pt x="174806" y="19265"/>
                  <a:pt x="170652" y="19265"/>
                </a:cubicBezTo>
                <a:cubicBezTo>
                  <a:pt x="165746" y="19265"/>
                  <a:pt x="159963" y="20003"/>
                  <a:pt x="153317" y="21475"/>
                </a:cubicBezTo>
                <a:cubicBezTo>
                  <a:pt x="146669" y="22946"/>
                  <a:pt x="140023" y="25081"/>
                  <a:pt x="133373" y="27875"/>
                </a:cubicBezTo>
                <a:lnTo>
                  <a:pt x="132129" y="27875"/>
                </a:lnTo>
                <a:lnTo>
                  <a:pt x="132129" y="6236"/>
                </a:lnTo>
                <a:cubicBezTo>
                  <a:pt x="136055" y="5102"/>
                  <a:pt x="141679" y="3856"/>
                  <a:pt x="149008" y="2496"/>
                </a:cubicBezTo>
                <a:cubicBezTo>
                  <a:pt x="156339" y="1134"/>
                  <a:pt x="163589" y="454"/>
                  <a:pt x="170767" y="454"/>
                </a:cubicBezTo>
                <a:cubicBezTo>
                  <a:pt x="179454" y="454"/>
                  <a:pt x="186779" y="1134"/>
                  <a:pt x="192748" y="2496"/>
                </a:cubicBezTo>
                <a:cubicBezTo>
                  <a:pt x="198717" y="3856"/>
                  <a:pt x="204078" y="6308"/>
                  <a:pt x="208840" y="9858"/>
                </a:cubicBezTo>
                <a:cubicBezTo>
                  <a:pt x="213445" y="13335"/>
                  <a:pt x="216887" y="17831"/>
                  <a:pt x="219152" y="23343"/>
                </a:cubicBezTo>
                <a:cubicBezTo>
                  <a:pt x="221418" y="28858"/>
                  <a:pt x="222553" y="35583"/>
                  <a:pt x="222553" y="43514"/>
                </a:cubicBezTo>
                <a:lnTo>
                  <a:pt x="222553" y="130086"/>
                </a:lnTo>
                <a:lnTo>
                  <a:pt x="201360" y="130086"/>
                </a:lnTo>
                <a:close/>
                <a:moveTo>
                  <a:pt x="350821" y="130086"/>
                </a:moveTo>
                <a:lnTo>
                  <a:pt x="324645" y="130086"/>
                </a:lnTo>
                <a:lnTo>
                  <a:pt x="293941" y="82268"/>
                </a:lnTo>
                <a:lnTo>
                  <a:pt x="262325" y="130086"/>
                </a:lnTo>
                <a:lnTo>
                  <a:pt x="238188" y="130086"/>
                </a:lnTo>
                <a:lnTo>
                  <a:pt x="282155" y="67310"/>
                </a:lnTo>
                <a:lnTo>
                  <a:pt x="238645" y="3514"/>
                </a:lnTo>
                <a:lnTo>
                  <a:pt x="264817" y="3514"/>
                </a:lnTo>
                <a:lnTo>
                  <a:pt x="295298" y="50879"/>
                </a:lnTo>
                <a:lnTo>
                  <a:pt x="326574" y="3514"/>
                </a:lnTo>
                <a:lnTo>
                  <a:pt x="350821" y="3514"/>
                </a:lnTo>
                <a:lnTo>
                  <a:pt x="307085" y="65837"/>
                </a:lnTo>
                <a:close/>
                <a:moveTo>
                  <a:pt x="471504" y="66857"/>
                </a:moveTo>
                <a:cubicBezTo>
                  <a:pt x="471504" y="88157"/>
                  <a:pt x="466367" y="104609"/>
                  <a:pt x="456092" y="116205"/>
                </a:cubicBezTo>
                <a:cubicBezTo>
                  <a:pt x="445821" y="127800"/>
                  <a:pt x="432144" y="133600"/>
                  <a:pt x="415071" y="133600"/>
                </a:cubicBezTo>
                <a:cubicBezTo>
                  <a:pt x="397474" y="133600"/>
                  <a:pt x="383632" y="127613"/>
                  <a:pt x="373544" y="115640"/>
                </a:cubicBezTo>
                <a:cubicBezTo>
                  <a:pt x="363457" y="103663"/>
                  <a:pt x="358413" y="87405"/>
                  <a:pt x="358413" y="66857"/>
                </a:cubicBezTo>
                <a:cubicBezTo>
                  <a:pt x="358413" y="45702"/>
                  <a:pt x="363605" y="29272"/>
                  <a:pt x="373994" y="17565"/>
                </a:cubicBezTo>
                <a:cubicBezTo>
                  <a:pt x="384384" y="5857"/>
                  <a:pt x="398074" y="0"/>
                  <a:pt x="415071" y="0"/>
                </a:cubicBezTo>
                <a:cubicBezTo>
                  <a:pt x="432144" y="0"/>
                  <a:pt x="445821" y="5836"/>
                  <a:pt x="456092" y="17507"/>
                </a:cubicBezTo>
                <a:cubicBezTo>
                  <a:pt x="466367" y="29178"/>
                  <a:pt x="471504" y="45630"/>
                  <a:pt x="471504" y="66857"/>
                </a:cubicBezTo>
                <a:close/>
                <a:moveTo>
                  <a:pt x="449522" y="66857"/>
                </a:moveTo>
                <a:cubicBezTo>
                  <a:pt x="449522" y="50465"/>
                  <a:pt x="446537" y="38283"/>
                  <a:pt x="440568" y="30312"/>
                </a:cubicBezTo>
                <a:cubicBezTo>
                  <a:pt x="434601" y="22346"/>
                  <a:pt x="426101" y="18357"/>
                  <a:pt x="415071" y="18357"/>
                </a:cubicBezTo>
                <a:cubicBezTo>
                  <a:pt x="403964" y="18357"/>
                  <a:pt x="395411" y="22346"/>
                  <a:pt x="389409" y="30312"/>
                </a:cubicBezTo>
                <a:cubicBezTo>
                  <a:pt x="383401" y="38283"/>
                  <a:pt x="380398" y="50465"/>
                  <a:pt x="380398" y="66857"/>
                </a:cubicBezTo>
                <a:cubicBezTo>
                  <a:pt x="380398" y="82718"/>
                  <a:pt x="383401" y="94752"/>
                  <a:pt x="389409" y="102946"/>
                </a:cubicBezTo>
                <a:cubicBezTo>
                  <a:pt x="395411" y="111143"/>
                  <a:pt x="403964" y="115240"/>
                  <a:pt x="415071" y="115240"/>
                </a:cubicBezTo>
                <a:cubicBezTo>
                  <a:pt x="426024" y="115240"/>
                  <a:pt x="434507" y="111219"/>
                  <a:pt x="440511" y="103172"/>
                </a:cubicBezTo>
                <a:cubicBezTo>
                  <a:pt x="446516" y="95131"/>
                  <a:pt x="449522" y="83024"/>
                  <a:pt x="449522" y="66857"/>
                </a:cubicBezTo>
                <a:close/>
                <a:moveTo>
                  <a:pt x="601932" y="160452"/>
                </a:moveTo>
                <a:lnTo>
                  <a:pt x="582104" y="160452"/>
                </a:lnTo>
                <a:lnTo>
                  <a:pt x="582104" y="129748"/>
                </a:lnTo>
                <a:lnTo>
                  <a:pt x="498701" y="129748"/>
                </a:lnTo>
                <a:lnTo>
                  <a:pt x="498701" y="160452"/>
                </a:lnTo>
                <a:lnTo>
                  <a:pt x="478869" y="160452"/>
                </a:lnTo>
                <a:lnTo>
                  <a:pt x="478869" y="111957"/>
                </a:lnTo>
                <a:lnTo>
                  <a:pt x="487254" y="111957"/>
                </a:lnTo>
                <a:cubicBezTo>
                  <a:pt x="494432" y="100170"/>
                  <a:pt x="500308" y="84780"/>
                  <a:pt x="504876" y="65780"/>
                </a:cubicBezTo>
                <a:cubicBezTo>
                  <a:pt x="509444" y="46783"/>
                  <a:pt x="511730" y="26025"/>
                  <a:pt x="511730" y="3514"/>
                </a:cubicBezTo>
                <a:lnTo>
                  <a:pt x="589354" y="3514"/>
                </a:lnTo>
                <a:lnTo>
                  <a:pt x="589354" y="111957"/>
                </a:lnTo>
                <a:lnTo>
                  <a:pt x="601932" y="111957"/>
                </a:lnTo>
                <a:close/>
                <a:moveTo>
                  <a:pt x="568048" y="111957"/>
                </a:moveTo>
                <a:lnTo>
                  <a:pt x="568048" y="21420"/>
                </a:lnTo>
                <a:lnTo>
                  <a:pt x="531790" y="21420"/>
                </a:lnTo>
                <a:cubicBezTo>
                  <a:pt x="530807" y="40306"/>
                  <a:pt x="528219" y="57546"/>
                  <a:pt x="524028" y="73146"/>
                </a:cubicBezTo>
                <a:cubicBezTo>
                  <a:pt x="519834" y="88748"/>
                  <a:pt x="514564" y="101683"/>
                  <a:pt x="508220" y="111957"/>
                </a:cubicBezTo>
                <a:close/>
                <a:moveTo>
                  <a:pt x="722837" y="130086"/>
                </a:moveTo>
                <a:lnTo>
                  <a:pt x="701759" y="130086"/>
                </a:lnTo>
                <a:lnTo>
                  <a:pt x="701759" y="35695"/>
                </a:lnTo>
                <a:lnTo>
                  <a:pt x="642154" y="130086"/>
                </a:lnTo>
                <a:lnTo>
                  <a:pt x="622895" y="130086"/>
                </a:lnTo>
                <a:lnTo>
                  <a:pt x="622895" y="3514"/>
                </a:lnTo>
                <a:lnTo>
                  <a:pt x="643973" y="3514"/>
                </a:lnTo>
                <a:lnTo>
                  <a:pt x="643973" y="96430"/>
                </a:lnTo>
                <a:lnTo>
                  <a:pt x="702893" y="3514"/>
                </a:lnTo>
                <a:lnTo>
                  <a:pt x="722837" y="3514"/>
                </a:lnTo>
                <a:close/>
                <a:moveTo>
                  <a:pt x="846126" y="22209"/>
                </a:moveTo>
                <a:lnTo>
                  <a:pt x="803063" y="22209"/>
                </a:lnTo>
                <a:lnTo>
                  <a:pt x="803063" y="130086"/>
                </a:lnTo>
                <a:lnTo>
                  <a:pt x="781763" y="130086"/>
                </a:lnTo>
                <a:lnTo>
                  <a:pt x="781763" y="22209"/>
                </a:lnTo>
                <a:lnTo>
                  <a:pt x="738703" y="22209"/>
                </a:lnTo>
                <a:lnTo>
                  <a:pt x="738703" y="3514"/>
                </a:lnTo>
                <a:lnTo>
                  <a:pt x="846126" y="3514"/>
                </a:lnTo>
                <a:close/>
                <a:moveTo>
                  <a:pt x="911600" y="132919"/>
                </a:moveTo>
                <a:cubicBezTo>
                  <a:pt x="902913" y="132919"/>
                  <a:pt x="894943" y="131581"/>
                  <a:pt x="887692" y="128895"/>
                </a:cubicBezTo>
                <a:cubicBezTo>
                  <a:pt x="880438" y="126216"/>
                  <a:pt x="874207" y="122156"/>
                  <a:pt x="868994" y="116716"/>
                </a:cubicBezTo>
                <a:cubicBezTo>
                  <a:pt x="863782" y="111276"/>
                  <a:pt x="859742" y="104418"/>
                  <a:pt x="856869" y="96145"/>
                </a:cubicBezTo>
                <a:cubicBezTo>
                  <a:pt x="853997" y="87876"/>
                  <a:pt x="852564" y="78150"/>
                  <a:pt x="852564" y="66971"/>
                </a:cubicBezTo>
                <a:cubicBezTo>
                  <a:pt x="852564" y="55865"/>
                  <a:pt x="854054" y="46275"/>
                  <a:pt x="857038" y="38189"/>
                </a:cubicBezTo>
                <a:cubicBezTo>
                  <a:pt x="860023" y="30104"/>
                  <a:pt x="864008" y="23307"/>
                  <a:pt x="868994" y="17791"/>
                </a:cubicBezTo>
                <a:cubicBezTo>
                  <a:pt x="873980" y="12276"/>
                  <a:pt x="880194" y="8029"/>
                  <a:pt x="887639" y="5045"/>
                </a:cubicBezTo>
                <a:cubicBezTo>
                  <a:pt x="895076" y="2060"/>
                  <a:pt x="903064" y="565"/>
                  <a:pt x="911600" y="565"/>
                </a:cubicBezTo>
                <a:cubicBezTo>
                  <a:pt x="918552" y="565"/>
                  <a:pt x="925255" y="1548"/>
                  <a:pt x="931717" y="3514"/>
                </a:cubicBezTo>
                <a:cubicBezTo>
                  <a:pt x="938175" y="5480"/>
                  <a:pt x="943932" y="7745"/>
                  <a:pt x="948994" y="10315"/>
                </a:cubicBezTo>
                <a:lnTo>
                  <a:pt x="948994" y="34221"/>
                </a:lnTo>
                <a:lnTo>
                  <a:pt x="947752" y="34221"/>
                </a:lnTo>
                <a:cubicBezTo>
                  <a:pt x="946239" y="32936"/>
                  <a:pt x="944292" y="31461"/>
                  <a:pt x="941912" y="29802"/>
                </a:cubicBezTo>
                <a:cubicBezTo>
                  <a:pt x="939536" y="28138"/>
                  <a:pt x="936642" y="26443"/>
                  <a:pt x="933243" y="24704"/>
                </a:cubicBezTo>
                <a:cubicBezTo>
                  <a:pt x="930298" y="23191"/>
                  <a:pt x="926825" y="21871"/>
                  <a:pt x="922818" y="20737"/>
                </a:cubicBezTo>
                <a:cubicBezTo>
                  <a:pt x="918815" y="19603"/>
                  <a:pt x="914963" y="19037"/>
                  <a:pt x="911262" y="19037"/>
                </a:cubicBezTo>
                <a:cubicBezTo>
                  <a:pt x="900231" y="19037"/>
                  <a:pt x="891375" y="23213"/>
                  <a:pt x="884690" y="31558"/>
                </a:cubicBezTo>
                <a:cubicBezTo>
                  <a:pt x="878005" y="39903"/>
                  <a:pt x="874661" y="51707"/>
                  <a:pt x="874661" y="66971"/>
                </a:cubicBezTo>
                <a:cubicBezTo>
                  <a:pt x="874661" y="81929"/>
                  <a:pt x="877890" y="93583"/>
                  <a:pt x="884348" y="101930"/>
                </a:cubicBezTo>
                <a:cubicBezTo>
                  <a:pt x="890806" y="110276"/>
                  <a:pt x="899777" y="114451"/>
                  <a:pt x="911262" y="114451"/>
                </a:cubicBezTo>
                <a:cubicBezTo>
                  <a:pt x="918213" y="114451"/>
                  <a:pt x="924819" y="113015"/>
                  <a:pt x="931091" y="110146"/>
                </a:cubicBezTo>
                <a:cubicBezTo>
                  <a:pt x="937366" y="107273"/>
                  <a:pt x="942917" y="103572"/>
                  <a:pt x="947752" y="99036"/>
                </a:cubicBezTo>
                <a:lnTo>
                  <a:pt x="948994" y="99036"/>
                </a:lnTo>
                <a:lnTo>
                  <a:pt x="948994" y="122947"/>
                </a:lnTo>
                <a:cubicBezTo>
                  <a:pt x="946881" y="123930"/>
                  <a:pt x="944238" y="125118"/>
                  <a:pt x="941066" y="126515"/>
                </a:cubicBezTo>
                <a:cubicBezTo>
                  <a:pt x="937891" y="127916"/>
                  <a:pt x="935021" y="128952"/>
                  <a:pt x="932451" y="129633"/>
                </a:cubicBezTo>
                <a:cubicBezTo>
                  <a:pt x="928826" y="130691"/>
                  <a:pt x="925579" y="131505"/>
                  <a:pt x="922706" y="132074"/>
                </a:cubicBezTo>
                <a:cubicBezTo>
                  <a:pt x="919833" y="132639"/>
                  <a:pt x="916133" y="132919"/>
                  <a:pt x="911600" y="132919"/>
                </a:cubicBezTo>
                <a:close/>
                <a:moveTo>
                  <a:pt x="1060047" y="130086"/>
                </a:moveTo>
                <a:lnTo>
                  <a:pt x="1038741" y="130086"/>
                </a:lnTo>
                <a:lnTo>
                  <a:pt x="1038741" y="79888"/>
                </a:lnTo>
                <a:lnTo>
                  <a:pt x="1017667" y="79888"/>
                </a:lnTo>
                <a:lnTo>
                  <a:pt x="980155" y="130086"/>
                </a:lnTo>
                <a:lnTo>
                  <a:pt x="955340" y="130086"/>
                </a:lnTo>
                <a:lnTo>
                  <a:pt x="996023" y="77962"/>
                </a:lnTo>
                <a:cubicBezTo>
                  <a:pt x="985523" y="74867"/>
                  <a:pt x="977837" y="70254"/>
                  <a:pt x="972963" y="64138"/>
                </a:cubicBezTo>
                <a:cubicBezTo>
                  <a:pt x="968088" y="58017"/>
                  <a:pt x="965654" y="49825"/>
                  <a:pt x="965654" y="39550"/>
                </a:cubicBezTo>
                <a:cubicBezTo>
                  <a:pt x="965654" y="33279"/>
                  <a:pt x="967033" y="27785"/>
                  <a:pt x="969790" y="23062"/>
                </a:cubicBezTo>
                <a:cubicBezTo>
                  <a:pt x="972545" y="18339"/>
                  <a:pt x="976267" y="14357"/>
                  <a:pt x="980951" y="11106"/>
                </a:cubicBezTo>
                <a:cubicBezTo>
                  <a:pt x="984727" y="8536"/>
                  <a:pt x="989490" y="6628"/>
                  <a:pt x="995228" y="5382"/>
                </a:cubicBezTo>
                <a:cubicBezTo>
                  <a:pt x="1000970" y="4136"/>
                  <a:pt x="1007392" y="3514"/>
                  <a:pt x="1014492" y="3514"/>
                </a:cubicBezTo>
                <a:lnTo>
                  <a:pt x="1060047" y="3514"/>
                </a:lnTo>
                <a:close/>
                <a:moveTo>
                  <a:pt x="1038741" y="63115"/>
                </a:moveTo>
                <a:lnTo>
                  <a:pt x="1038741" y="20509"/>
                </a:lnTo>
                <a:lnTo>
                  <a:pt x="1015626" y="20509"/>
                </a:lnTo>
                <a:cubicBezTo>
                  <a:pt x="1010716" y="20509"/>
                  <a:pt x="1006845" y="20776"/>
                  <a:pt x="1004012" y="21306"/>
                </a:cubicBezTo>
                <a:cubicBezTo>
                  <a:pt x="1001179" y="21831"/>
                  <a:pt x="998439" y="22854"/>
                  <a:pt x="995797" y="24365"/>
                </a:cubicBezTo>
                <a:cubicBezTo>
                  <a:pt x="993079" y="26025"/>
                  <a:pt x="991019" y="28272"/>
                  <a:pt x="989620" y="31105"/>
                </a:cubicBezTo>
                <a:cubicBezTo>
                  <a:pt x="988219" y="33938"/>
                  <a:pt x="987524" y="36980"/>
                  <a:pt x="987524" y="40227"/>
                </a:cubicBezTo>
                <a:cubicBezTo>
                  <a:pt x="987524" y="44385"/>
                  <a:pt x="987996" y="47765"/>
                  <a:pt x="988943" y="50372"/>
                </a:cubicBezTo>
                <a:cubicBezTo>
                  <a:pt x="989885" y="52978"/>
                  <a:pt x="991602" y="55376"/>
                  <a:pt x="994094" y="57564"/>
                </a:cubicBezTo>
                <a:cubicBezTo>
                  <a:pt x="996741" y="59832"/>
                  <a:pt x="999969" y="61323"/>
                  <a:pt x="1003782" y="62040"/>
                </a:cubicBezTo>
                <a:cubicBezTo>
                  <a:pt x="1007598" y="62760"/>
                  <a:pt x="1011770" y="63115"/>
                  <a:pt x="1016306" y="6311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8727" y="4349352"/>
            <a:ext cx="99263" cy="126572"/>
          </a:xfrm>
          <a:custGeom>
            <a:avLst/>
            <a:gdLst/>
            <a:ahLst/>
            <a:cxnLst/>
            <a:rect l="l" t="t" r="r" b="b"/>
            <a:pathLst>
              <a:path w="99263" h="126572">
                <a:moveTo>
                  <a:pt x="99263" y="88272"/>
                </a:moveTo>
                <a:cubicBezTo>
                  <a:pt x="99263" y="94392"/>
                  <a:pt x="98089" y="99809"/>
                  <a:pt x="95749" y="104534"/>
                </a:cubicBezTo>
                <a:cubicBezTo>
                  <a:pt x="93409" y="109257"/>
                  <a:pt x="90198" y="113202"/>
                  <a:pt x="86119" y="116378"/>
                </a:cubicBezTo>
                <a:cubicBezTo>
                  <a:pt x="80982" y="120377"/>
                  <a:pt x="75600" y="123077"/>
                  <a:pt x="69969" y="124477"/>
                </a:cubicBezTo>
                <a:cubicBezTo>
                  <a:pt x="64343" y="125874"/>
                  <a:pt x="57600" y="126572"/>
                  <a:pt x="49742" y="126572"/>
                </a:cubicBezTo>
                <a:lnTo>
                  <a:pt x="0" y="126572"/>
                </a:lnTo>
                <a:lnTo>
                  <a:pt x="0" y="0"/>
                </a:lnTo>
                <a:lnTo>
                  <a:pt x="46457" y="0"/>
                </a:lnTo>
                <a:cubicBezTo>
                  <a:pt x="55750" y="0"/>
                  <a:pt x="62550" y="281"/>
                  <a:pt x="66855" y="846"/>
                </a:cubicBezTo>
                <a:cubicBezTo>
                  <a:pt x="71161" y="1415"/>
                  <a:pt x="75431" y="2869"/>
                  <a:pt x="79656" y="5212"/>
                </a:cubicBezTo>
                <a:cubicBezTo>
                  <a:pt x="84114" y="7632"/>
                  <a:pt x="87401" y="10840"/>
                  <a:pt x="89514" y="14843"/>
                </a:cubicBezTo>
                <a:cubicBezTo>
                  <a:pt x="91630" y="18849"/>
                  <a:pt x="92689" y="23606"/>
                  <a:pt x="92689" y="29124"/>
                </a:cubicBezTo>
                <a:cubicBezTo>
                  <a:pt x="92689" y="35165"/>
                  <a:pt x="91026" y="40587"/>
                  <a:pt x="87703" y="45381"/>
                </a:cubicBezTo>
                <a:cubicBezTo>
                  <a:pt x="84380" y="50180"/>
                  <a:pt x="79962" y="53899"/>
                  <a:pt x="74444" y="56546"/>
                </a:cubicBezTo>
                <a:lnTo>
                  <a:pt x="75013" y="57341"/>
                </a:lnTo>
                <a:cubicBezTo>
                  <a:pt x="81885" y="59075"/>
                  <a:pt x="87649" y="62590"/>
                  <a:pt x="92297" y="67874"/>
                </a:cubicBezTo>
                <a:cubicBezTo>
                  <a:pt x="96941" y="73162"/>
                  <a:pt x="99263" y="79963"/>
                  <a:pt x="99263" y="88272"/>
                </a:cubicBezTo>
                <a:close/>
                <a:moveTo>
                  <a:pt x="70818" y="32407"/>
                </a:moveTo>
                <a:cubicBezTo>
                  <a:pt x="70818" y="29534"/>
                  <a:pt x="70347" y="27047"/>
                  <a:pt x="69404" y="24930"/>
                </a:cubicBezTo>
                <a:cubicBezTo>
                  <a:pt x="68458" y="22813"/>
                  <a:pt x="66816" y="21149"/>
                  <a:pt x="64472" y="19944"/>
                </a:cubicBezTo>
                <a:cubicBezTo>
                  <a:pt x="61754" y="18508"/>
                  <a:pt x="58712" y="17658"/>
                  <a:pt x="55350" y="17392"/>
                </a:cubicBezTo>
                <a:cubicBezTo>
                  <a:pt x="51991" y="17125"/>
                  <a:pt x="47325" y="16995"/>
                  <a:pt x="41357" y="16995"/>
                </a:cubicBezTo>
                <a:lnTo>
                  <a:pt x="21074" y="16995"/>
                </a:lnTo>
                <a:lnTo>
                  <a:pt x="21074" y="51671"/>
                </a:lnTo>
                <a:lnTo>
                  <a:pt x="45551" y="51671"/>
                </a:lnTo>
                <a:cubicBezTo>
                  <a:pt x="50764" y="51671"/>
                  <a:pt x="54465" y="51426"/>
                  <a:pt x="56661" y="50936"/>
                </a:cubicBezTo>
                <a:cubicBezTo>
                  <a:pt x="58849" y="50447"/>
                  <a:pt x="61264" y="49407"/>
                  <a:pt x="63907" y="47816"/>
                </a:cubicBezTo>
                <a:cubicBezTo>
                  <a:pt x="66401" y="46311"/>
                  <a:pt x="68173" y="44270"/>
                  <a:pt x="69235" y="41699"/>
                </a:cubicBezTo>
                <a:cubicBezTo>
                  <a:pt x="70290" y="39133"/>
                  <a:pt x="70818" y="36036"/>
                  <a:pt x="70818" y="32407"/>
                </a:cubicBezTo>
                <a:close/>
                <a:moveTo>
                  <a:pt x="77282" y="88383"/>
                </a:moveTo>
                <a:cubicBezTo>
                  <a:pt x="77282" y="84078"/>
                  <a:pt x="76654" y="80626"/>
                  <a:pt x="75410" y="78019"/>
                </a:cubicBezTo>
                <a:cubicBezTo>
                  <a:pt x="74164" y="75413"/>
                  <a:pt x="71424" y="73087"/>
                  <a:pt x="67194" y="71046"/>
                </a:cubicBezTo>
                <a:cubicBezTo>
                  <a:pt x="64551" y="69765"/>
                  <a:pt x="61715" y="68969"/>
                  <a:pt x="58698" y="68667"/>
                </a:cubicBezTo>
                <a:cubicBezTo>
                  <a:pt x="55674" y="68364"/>
                  <a:pt x="51480" y="68213"/>
                  <a:pt x="46120" y="68213"/>
                </a:cubicBezTo>
                <a:lnTo>
                  <a:pt x="21074" y="68213"/>
                </a:lnTo>
                <a:lnTo>
                  <a:pt x="21074" y="109577"/>
                </a:lnTo>
                <a:lnTo>
                  <a:pt x="39546" y="109577"/>
                </a:lnTo>
                <a:cubicBezTo>
                  <a:pt x="47174" y="109577"/>
                  <a:pt x="53107" y="109275"/>
                  <a:pt x="57337" y="108670"/>
                </a:cubicBezTo>
                <a:cubicBezTo>
                  <a:pt x="61567" y="108065"/>
                  <a:pt x="65192" y="106859"/>
                  <a:pt x="68212" y="105041"/>
                </a:cubicBezTo>
                <a:cubicBezTo>
                  <a:pt x="71384" y="103078"/>
                  <a:pt x="73691" y="100814"/>
                  <a:pt x="75128" y="98241"/>
                </a:cubicBezTo>
                <a:cubicBezTo>
                  <a:pt x="76562" y="95673"/>
                  <a:pt x="77282" y="92390"/>
                  <a:pt x="77282" y="8838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72936" y="4290542"/>
            <a:ext cx="1941738" cy="232067"/>
          </a:xfrm>
          <a:custGeom>
            <a:avLst/>
            <a:gdLst/>
            <a:ahLst/>
            <a:cxnLst/>
            <a:rect l="l" t="t" r="r" b="b"/>
            <a:pathLst>
              <a:path w="1941738" h="232067">
                <a:moveTo>
                  <a:pt x="99943" y="185382"/>
                </a:moveTo>
                <a:lnTo>
                  <a:pt x="78639" y="185382"/>
                </a:lnTo>
                <a:lnTo>
                  <a:pt x="78639" y="128383"/>
                </a:lnTo>
                <a:lnTo>
                  <a:pt x="21301" y="128383"/>
                </a:lnTo>
                <a:lnTo>
                  <a:pt x="21301" y="185382"/>
                </a:lnTo>
                <a:lnTo>
                  <a:pt x="0" y="185382"/>
                </a:lnTo>
                <a:lnTo>
                  <a:pt x="0" y="58810"/>
                </a:lnTo>
                <a:lnTo>
                  <a:pt x="21301" y="58810"/>
                </a:lnTo>
                <a:lnTo>
                  <a:pt x="21301" y="110027"/>
                </a:lnTo>
                <a:lnTo>
                  <a:pt x="78639" y="110027"/>
                </a:lnTo>
                <a:lnTo>
                  <a:pt x="78639" y="58810"/>
                </a:lnTo>
                <a:lnTo>
                  <a:pt x="99943" y="58810"/>
                </a:lnTo>
                <a:close/>
                <a:moveTo>
                  <a:pt x="185606" y="188327"/>
                </a:moveTo>
                <a:cubicBezTo>
                  <a:pt x="165438" y="188327"/>
                  <a:pt x="149782" y="182643"/>
                  <a:pt x="138640" y="171274"/>
                </a:cubicBezTo>
                <a:cubicBezTo>
                  <a:pt x="127494" y="159905"/>
                  <a:pt x="121925" y="143759"/>
                  <a:pt x="121925" y="122832"/>
                </a:cubicBezTo>
                <a:cubicBezTo>
                  <a:pt x="121925" y="102209"/>
                  <a:pt x="127325" y="85799"/>
                  <a:pt x="138132" y="73596"/>
                </a:cubicBezTo>
                <a:cubicBezTo>
                  <a:pt x="148932" y="61395"/>
                  <a:pt x="163058" y="55296"/>
                  <a:pt x="180512" y="55296"/>
                </a:cubicBezTo>
                <a:cubicBezTo>
                  <a:pt x="188367" y="55296"/>
                  <a:pt x="195318" y="56430"/>
                  <a:pt x="201363" y="58695"/>
                </a:cubicBezTo>
                <a:cubicBezTo>
                  <a:pt x="207403" y="60963"/>
                  <a:pt x="212692" y="64512"/>
                  <a:pt x="217224" y="69347"/>
                </a:cubicBezTo>
                <a:cubicBezTo>
                  <a:pt x="221756" y="74182"/>
                  <a:pt x="225234" y="80093"/>
                  <a:pt x="227650" y="87080"/>
                </a:cubicBezTo>
                <a:cubicBezTo>
                  <a:pt x="230068" y="94072"/>
                  <a:pt x="231275" y="102625"/>
                  <a:pt x="231275" y="112748"/>
                </a:cubicBezTo>
                <a:lnTo>
                  <a:pt x="231275" y="124305"/>
                </a:lnTo>
                <a:lnTo>
                  <a:pt x="143569" y="124305"/>
                </a:lnTo>
                <a:cubicBezTo>
                  <a:pt x="143569" y="139036"/>
                  <a:pt x="147269" y="150293"/>
                  <a:pt x="154673" y="158073"/>
                </a:cubicBezTo>
                <a:cubicBezTo>
                  <a:pt x="162079" y="165856"/>
                  <a:pt x="172314" y="169747"/>
                  <a:pt x="185382" y="169747"/>
                </a:cubicBezTo>
                <a:cubicBezTo>
                  <a:pt x="190066" y="169747"/>
                  <a:pt x="194656" y="169219"/>
                  <a:pt x="199149" y="168156"/>
                </a:cubicBezTo>
                <a:cubicBezTo>
                  <a:pt x="203645" y="167102"/>
                  <a:pt x="207706" y="165740"/>
                  <a:pt x="211331" y="164082"/>
                </a:cubicBezTo>
                <a:cubicBezTo>
                  <a:pt x="215183" y="162343"/>
                  <a:pt x="218434" y="160662"/>
                  <a:pt x="221075" y="159037"/>
                </a:cubicBezTo>
                <a:cubicBezTo>
                  <a:pt x="223718" y="157414"/>
                  <a:pt x="225908" y="155884"/>
                  <a:pt x="227646" y="154451"/>
                </a:cubicBezTo>
                <a:lnTo>
                  <a:pt x="228895" y="154451"/>
                </a:lnTo>
                <a:lnTo>
                  <a:pt x="228895" y="177674"/>
                </a:lnTo>
                <a:cubicBezTo>
                  <a:pt x="226401" y="178661"/>
                  <a:pt x="223304" y="179886"/>
                  <a:pt x="219603" y="181358"/>
                </a:cubicBezTo>
                <a:cubicBezTo>
                  <a:pt x="215899" y="182833"/>
                  <a:pt x="212577" y="183985"/>
                  <a:pt x="209632" y="184817"/>
                </a:cubicBezTo>
                <a:cubicBezTo>
                  <a:pt x="205477" y="185951"/>
                  <a:pt x="201719" y="186815"/>
                  <a:pt x="198356" y="187423"/>
                </a:cubicBezTo>
                <a:cubicBezTo>
                  <a:pt x="194994" y="188029"/>
                  <a:pt x="190747" y="188327"/>
                  <a:pt x="185606" y="188327"/>
                </a:cubicBezTo>
                <a:close/>
                <a:moveTo>
                  <a:pt x="210538" y="107990"/>
                </a:moveTo>
                <a:cubicBezTo>
                  <a:pt x="210387" y="102248"/>
                  <a:pt x="209704" y="97298"/>
                  <a:pt x="208497" y="93143"/>
                </a:cubicBezTo>
                <a:cubicBezTo>
                  <a:pt x="207292" y="88989"/>
                  <a:pt x="205552" y="85479"/>
                  <a:pt x="203285" y="82606"/>
                </a:cubicBezTo>
                <a:cubicBezTo>
                  <a:pt x="200794" y="79435"/>
                  <a:pt x="197601" y="77016"/>
                  <a:pt x="193708" y="75356"/>
                </a:cubicBezTo>
                <a:cubicBezTo>
                  <a:pt x="189821" y="73692"/>
                  <a:pt x="185000" y="72861"/>
                  <a:pt x="179262" y="72861"/>
                </a:cubicBezTo>
                <a:cubicBezTo>
                  <a:pt x="173599" y="72861"/>
                  <a:pt x="168782" y="73707"/>
                  <a:pt x="164816" y="75409"/>
                </a:cubicBezTo>
                <a:cubicBezTo>
                  <a:pt x="160848" y="77108"/>
                  <a:pt x="157244" y="79582"/>
                  <a:pt x="153994" y="82834"/>
                </a:cubicBezTo>
                <a:cubicBezTo>
                  <a:pt x="150822" y="86156"/>
                  <a:pt x="148406" y="89839"/>
                  <a:pt x="146744" y="93877"/>
                </a:cubicBezTo>
                <a:cubicBezTo>
                  <a:pt x="145084" y="97921"/>
                  <a:pt x="144022" y="102625"/>
                  <a:pt x="143569" y="107990"/>
                </a:cubicBezTo>
                <a:close/>
                <a:moveTo>
                  <a:pt x="352749" y="185382"/>
                </a:moveTo>
                <a:lnTo>
                  <a:pt x="331445" y="185382"/>
                </a:lnTo>
                <a:lnTo>
                  <a:pt x="331445" y="77167"/>
                </a:lnTo>
                <a:lnTo>
                  <a:pt x="274108" y="77167"/>
                </a:lnTo>
                <a:lnTo>
                  <a:pt x="274108" y="185382"/>
                </a:lnTo>
                <a:lnTo>
                  <a:pt x="252806" y="185382"/>
                </a:lnTo>
                <a:lnTo>
                  <a:pt x="252806" y="58810"/>
                </a:lnTo>
                <a:lnTo>
                  <a:pt x="352749" y="58810"/>
                </a:lnTo>
                <a:close/>
                <a:moveTo>
                  <a:pt x="487703" y="122153"/>
                </a:moveTo>
                <a:cubicBezTo>
                  <a:pt x="487703" y="143453"/>
                  <a:pt x="482570" y="159905"/>
                  <a:pt x="472295" y="171501"/>
                </a:cubicBezTo>
                <a:cubicBezTo>
                  <a:pt x="462020" y="183096"/>
                  <a:pt x="448347" y="188896"/>
                  <a:pt x="431273" y="188896"/>
                </a:cubicBezTo>
                <a:cubicBezTo>
                  <a:pt x="413672" y="188896"/>
                  <a:pt x="399830" y="182909"/>
                  <a:pt x="389747" y="170936"/>
                </a:cubicBezTo>
                <a:cubicBezTo>
                  <a:pt x="379656" y="158959"/>
                  <a:pt x="374616" y="142701"/>
                  <a:pt x="374616" y="122153"/>
                </a:cubicBezTo>
                <a:cubicBezTo>
                  <a:pt x="374616" y="100998"/>
                  <a:pt x="379808" y="84568"/>
                  <a:pt x="390196" y="72861"/>
                </a:cubicBezTo>
                <a:cubicBezTo>
                  <a:pt x="400586" y="61153"/>
                  <a:pt x="414277" y="55296"/>
                  <a:pt x="431273" y="55296"/>
                </a:cubicBezTo>
                <a:cubicBezTo>
                  <a:pt x="448347" y="55296"/>
                  <a:pt x="462020" y="61132"/>
                  <a:pt x="472295" y="72803"/>
                </a:cubicBezTo>
                <a:cubicBezTo>
                  <a:pt x="482570" y="84474"/>
                  <a:pt x="487703" y="100926"/>
                  <a:pt x="487703" y="122153"/>
                </a:cubicBezTo>
                <a:close/>
                <a:moveTo>
                  <a:pt x="465721" y="122153"/>
                </a:moveTo>
                <a:cubicBezTo>
                  <a:pt x="465721" y="105761"/>
                  <a:pt x="462737" y="93579"/>
                  <a:pt x="456772" y="85608"/>
                </a:cubicBezTo>
                <a:cubicBezTo>
                  <a:pt x="450803" y="77642"/>
                  <a:pt x="442303" y="73653"/>
                  <a:pt x="431273" y="73653"/>
                </a:cubicBezTo>
                <a:cubicBezTo>
                  <a:pt x="420167" y="73653"/>
                  <a:pt x="411614" y="77642"/>
                  <a:pt x="405609" y="85608"/>
                </a:cubicBezTo>
                <a:cubicBezTo>
                  <a:pt x="399603" y="93579"/>
                  <a:pt x="396601" y="105761"/>
                  <a:pt x="396601" y="122153"/>
                </a:cubicBezTo>
                <a:cubicBezTo>
                  <a:pt x="396601" y="138014"/>
                  <a:pt x="399603" y="150048"/>
                  <a:pt x="405609" y="158242"/>
                </a:cubicBezTo>
                <a:cubicBezTo>
                  <a:pt x="411614" y="166439"/>
                  <a:pt x="420167" y="170536"/>
                  <a:pt x="431273" y="170536"/>
                </a:cubicBezTo>
                <a:cubicBezTo>
                  <a:pt x="442224" y="170536"/>
                  <a:pt x="450705" y="166515"/>
                  <a:pt x="456714" y="158468"/>
                </a:cubicBezTo>
                <a:cubicBezTo>
                  <a:pt x="462718" y="150427"/>
                  <a:pt x="465721" y="138320"/>
                  <a:pt x="465721" y="122153"/>
                </a:cubicBezTo>
                <a:close/>
                <a:moveTo>
                  <a:pt x="559886" y="188215"/>
                </a:moveTo>
                <a:cubicBezTo>
                  <a:pt x="551199" y="188215"/>
                  <a:pt x="543229" y="186877"/>
                  <a:pt x="535978" y="184191"/>
                </a:cubicBezTo>
                <a:cubicBezTo>
                  <a:pt x="528725" y="181512"/>
                  <a:pt x="522493" y="177452"/>
                  <a:pt x="517280" y="172012"/>
                </a:cubicBezTo>
                <a:cubicBezTo>
                  <a:pt x="512068" y="166572"/>
                  <a:pt x="508028" y="159714"/>
                  <a:pt x="505155" y="151441"/>
                </a:cubicBezTo>
                <a:cubicBezTo>
                  <a:pt x="502283" y="143172"/>
                  <a:pt x="500850" y="133446"/>
                  <a:pt x="500850" y="122267"/>
                </a:cubicBezTo>
                <a:cubicBezTo>
                  <a:pt x="500850" y="111161"/>
                  <a:pt x="502340" y="101571"/>
                  <a:pt x="505324" y="93485"/>
                </a:cubicBezTo>
                <a:cubicBezTo>
                  <a:pt x="508309" y="85400"/>
                  <a:pt x="512294" y="78603"/>
                  <a:pt x="517280" y="73087"/>
                </a:cubicBezTo>
                <a:cubicBezTo>
                  <a:pt x="522262" y="67572"/>
                  <a:pt x="528480" y="63325"/>
                  <a:pt x="535925" y="60341"/>
                </a:cubicBezTo>
                <a:cubicBezTo>
                  <a:pt x="543362" y="57356"/>
                  <a:pt x="551350" y="55861"/>
                  <a:pt x="559886" y="55861"/>
                </a:cubicBezTo>
                <a:cubicBezTo>
                  <a:pt x="566838" y="55861"/>
                  <a:pt x="573541" y="56844"/>
                  <a:pt x="580003" y="58810"/>
                </a:cubicBezTo>
                <a:cubicBezTo>
                  <a:pt x="586458" y="60776"/>
                  <a:pt x="592218" y="63041"/>
                  <a:pt x="597280" y="65611"/>
                </a:cubicBezTo>
                <a:lnTo>
                  <a:pt x="597280" y="89517"/>
                </a:lnTo>
                <a:lnTo>
                  <a:pt x="596034" y="89517"/>
                </a:lnTo>
                <a:cubicBezTo>
                  <a:pt x="594525" y="88232"/>
                  <a:pt x="592578" y="86757"/>
                  <a:pt x="590198" y="85098"/>
                </a:cubicBezTo>
                <a:cubicBezTo>
                  <a:pt x="587818" y="83434"/>
                  <a:pt x="584928" y="81739"/>
                  <a:pt x="581529" y="80000"/>
                </a:cubicBezTo>
                <a:cubicBezTo>
                  <a:pt x="578584" y="78487"/>
                  <a:pt x="575111" y="77167"/>
                  <a:pt x="571104" y="76033"/>
                </a:cubicBezTo>
                <a:cubicBezTo>
                  <a:pt x="567101" y="74899"/>
                  <a:pt x="563249" y="74333"/>
                  <a:pt x="559548" y="74333"/>
                </a:cubicBezTo>
                <a:cubicBezTo>
                  <a:pt x="548517" y="74333"/>
                  <a:pt x="539661" y="78509"/>
                  <a:pt x="532976" y="86854"/>
                </a:cubicBezTo>
                <a:cubicBezTo>
                  <a:pt x="526288" y="95199"/>
                  <a:pt x="522947" y="107003"/>
                  <a:pt x="522947" y="122267"/>
                </a:cubicBezTo>
                <a:cubicBezTo>
                  <a:pt x="522947" y="137225"/>
                  <a:pt x="526176" y="148879"/>
                  <a:pt x="532634" y="157226"/>
                </a:cubicBezTo>
                <a:cubicBezTo>
                  <a:pt x="539092" y="165572"/>
                  <a:pt x="548064" y="169747"/>
                  <a:pt x="559548" y="169747"/>
                </a:cubicBezTo>
                <a:cubicBezTo>
                  <a:pt x="566500" y="169747"/>
                  <a:pt x="573106" y="168311"/>
                  <a:pt x="579377" y="165442"/>
                </a:cubicBezTo>
                <a:cubicBezTo>
                  <a:pt x="585652" y="162569"/>
                  <a:pt x="591203" y="158868"/>
                  <a:pt x="596034" y="154332"/>
                </a:cubicBezTo>
                <a:lnTo>
                  <a:pt x="597280" y="154332"/>
                </a:lnTo>
                <a:lnTo>
                  <a:pt x="597280" y="178243"/>
                </a:lnTo>
                <a:cubicBezTo>
                  <a:pt x="595163" y="179226"/>
                  <a:pt x="592524" y="180414"/>
                  <a:pt x="589353" y="181811"/>
                </a:cubicBezTo>
                <a:cubicBezTo>
                  <a:pt x="586178" y="183212"/>
                  <a:pt x="583305" y="184248"/>
                  <a:pt x="580738" y="184929"/>
                </a:cubicBezTo>
                <a:cubicBezTo>
                  <a:pt x="577112" y="185987"/>
                  <a:pt x="573865" y="186801"/>
                  <a:pt x="570992" y="187370"/>
                </a:cubicBezTo>
                <a:cubicBezTo>
                  <a:pt x="568119" y="187935"/>
                  <a:pt x="564419" y="188215"/>
                  <a:pt x="559886" y="188215"/>
                </a:cubicBezTo>
                <a:close/>
                <a:moveTo>
                  <a:pt x="722833" y="118754"/>
                </a:moveTo>
                <a:cubicBezTo>
                  <a:pt x="722833" y="139831"/>
                  <a:pt x="717790" y="156618"/>
                  <a:pt x="707706" y="169121"/>
                </a:cubicBezTo>
                <a:cubicBezTo>
                  <a:pt x="697623" y="181624"/>
                  <a:pt x="684872" y="187878"/>
                  <a:pt x="669463" y="187878"/>
                </a:cubicBezTo>
                <a:cubicBezTo>
                  <a:pt x="663192" y="187878"/>
                  <a:pt x="657640" y="187161"/>
                  <a:pt x="652806" y="185725"/>
                </a:cubicBezTo>
                <a:cubicBezTo>
                  <a:pt x="647971" y="184289"/>
                  <a:pt x="643025" y="182060"/>
                  <a:pt x="637963" y="179036"/>
                </a:cubicBezTo>
                <a:lnTo>
                  <a:pt x="637963" y="232067"/>
                </a:lnTo>
                <a:lnTo>
                  <a:pt x="616661" y="232067"/>
                </a:lnTo>
                <a:lnTo>
                  <a:pt x="616661" y="58810"/>
                </a:lnTo>
                <a:lnTo>
                  <a:pt x="637963" y="58810"/>
                </a:lnTo>
                <a:lnTo>
                  <a:pt x="637963" y="72065"/>
                </a:lnTo>
                <a:cubicBezTo>
                  <a:pt x="643248" y="67310"/>
                  <a:pt x="649123" y="63325"/>
                  <a:pt x="655582" y="60109"/>
                </a:cubicBezTo>
                <a:cubicBezTo>
                  <a:pt x="662040" y="56899"/>
                  <a:pt x="669086" y="55296"/>
                  <a:pt x="676713" y="55296"/>
                </a:cubicBezTo>
                <a:cubicBezTo>
                  <a:pt x="691222" y="55296"/>
                  <a:pt x="702532" y="61039"/>
                  <a:pt x="710654" y="72522"/>
                </a:cubicBezTo>
                <a:cubicBezTo>
                  <a:pt x="718776" y="84007"/>
                  <a:pt x="722833" y="99415"/>
                  <a:pt x="722833" y="118754"/>
                </a:cubicBezTo>
                <a:close/>
                <a:moveTo>
                  <a:pt x="700852" y="121133"/>
                </a:moveTo>
                <a:cubicBezTo>
                  <a:pt x="700852" y="106704"/>
                  <a:pt x="698547" y="95504"/>
                  <a:pt x="693940" y="87538"/>
                </a:cubicBezTo>
                <a:cubicBezTo>
                  <a:pt x="689332" y="79567"/>
                  <a:pt x="681854" y="75583"/>
                  <a:pt x="671504" y="75583"/>
                </a:cubicBezTo>
                <a:cubicBezTo>
                  <a:pt x="665464" y="75583"/>
                  <a:pt x="659624" y="76925"/>
                  <a:pt x="653998" y="79604"/>
                </a:cubicBezTo>
                <a:cubicBezTo>
                  <a:pt x="648367" y="82286"/>
                  <a:pt x="643025" y="85746"/>
                  <a:pt x="637963" y="89972"/>
                </a:cubicBezTo>
                <a:lnTo>
                  <a:pt x="637963" y="161702"/>
                </a:lnTo>
                <a:cubicBezTo>
                  <a:pt x="643554" y="164420"/>
                  <a:pt x="648331" y="166270"/>
                  <a:pt x="652299" y="167253"/>
                </a:cubicBezTo>
                <a:cubicBezTo>
                  <a:pt x="656265" y="168236"/>
                  <a:pt x="660813" y="168725"/>
                  <a:pt x="665953" y="168725"/>
                </a:cubicBezTo>
                <a:cubicBezTo>
                  <a:pt x="676980" y="168725"/>
                  <a:pt x="685555" y="164686"/>
                  <a:pt x="691671" y="156600"/>
                </a:cubicBezTo>
                <a:cubicBezTo>
                  <a:pt x="697792" y="148515"/>
                  <a:pt x="700852" y="136695"/>
                  <a:pt x="700852" y="121133"/>
                </a:cubicBezTo>
                <a:close/>
                <a:moveTo>
                  <a:pt x="799888" y="188327"/>
                </a:moveTo>
                <a:cubicBezTo>
                  <a:pt x="779721" y="188327"/>
                  <a:pt x="764064" y="182643"/>
                  <a:pt x="752922" y="171274"/>
                </a:cubicBezTo>
                <a:cubicBezTo>
                  <a:pt x="741777" y="159905"/>
                  <a:pt x="736208" y="143759"/>
                  <a:pt x="736208" y="122832"/>
                </a:cubicBezTo>
                <a:cubicBezTo>
                  <a:pt x="736208" y="102209"/>
                  <a:pt x="741608" y="85799"/>
                  <a:pt x="752414" y="73596"/>
                </a:cubicBezTo>
                <a:cubicBezTo>
                  <a:pt x="763214" y="61395"/>
                  <a:pt x="777341" y="55296"/>
                  <a:pt x="794794" y="55296"/>
                </a:cubicBezTo>
                <a:cubicBezTo>
                  <a:pt x="802649" y="55296"/>
                  <a:pt x="809600" y="56430"/>
                  <a:pt x="815645" y="58695"/>
                </a:cubicBezTo>
                <a:cubicBezTo>
                  <a:pt x="821685" y="60963"/>
                  <a:pt x="826973" y="64512"/>
                  <a:pt x="831506" y="69347"/>
                </a:cubicBezTo>
                <a:cubicBezTo>
                  <a:pt x="836039" y="74182"/>
                  <a:pt x="839516" y="80093"/>
                  <a:pt x="841932" y="87080"/>
                </a:cubicBezTo>
                <a:cubicBezTo>
                  <a:pt x="844351" y="94072"/>
                  <a:pt x="845557" y="102625"/>
                  <a:pt x="845557" y="112748"/>
                </a:cubicBezTo>
                <a:lnTo>
                  <a:pt x="845557" y="124305"/>
                </a:lnTo>
                <a:lnTo>
                  <a:pt x="757850" y="124305"/>
                </a:lnTo>
                <a:cubicBezTo>
                  <a:pt x="757850" y="139036"/>
                  <a:pt x="761551" y="150293"/>
                  <a:pt x="768956" y="158073"/>
                </a:cubicBezTo>
                <a:cubicBezTo>
                  <a:pt x="776361" y="165856"/>
                  <a:pt x="786596" y="169747"/>
                  <a:pt x="799665" y="169747"/>
                </a:cubicBezTo>
                <a:cubicBezTo>
                  <a:pt x="804348" y="169747"/>
                  <a:pt x="808938" y="169219"/>
                  <a:pt x="813431" y="168156"/>
                </a:cubicBezTo>
                <a:cubicBezTo>
                  <a:pt x="817927" y="167102"/>
                  <a:pt x="821989" y="165740"/>
                  <a:pt x="825613" y="164082"/>
                </a:cubicBezTo>
                <a:cubicBezTo>
                  <a:pt x="829465" y="162343"/>
                  <a:pt x="832716" y="160662"/>
                  <a:pt x="835358" y="159037"/>
                </a:cubicBezTo>
                <a:cubicBezTo>
                  <a:pt x="838001" y="157414"/>
                  <a:pt x="840189" y="155884"/>
                  <a:pt x="841929" y="154451"/>
                </a:cubicBezTo>
                <a:lnTo>
                  <a:pt x="843177" y="154451"/>
                </a:lnTo>
                <a:lnTo>
                  <a:pt x="843177" y="177674"/>
                </a:lnTo>
                <a:cubicBezTo>
                  <a:pt x="840683" y="178661"/>
                  <a:pt x="837587" y="179886"/>
                  <a:pt x="833886" y="181358"/>
                </a:cubicBezTo>
                <a:cubicBezTo>
                  <a:pt x="830181" y="182833"/>
                  <a:pt x="826859" y="183985"/>
                  <a:pt x="823914" y="184817"/>
                </a:cubicBezTo>
                <a:cubicBezTo>
                  <a:pt x="819760" y="185951"/>
                  <a:pt x="816001" y="186815"/>
                  <a:pt x="812639" y="187423"/>
                </a:cubicBezTo>
                <a:cubicBezTo>
                  <a:pt x="809276" y="188029"/>
                  <a:pt x="805028" y="188327"/>
                  <a:pt x="799888" y="188327"/>
                </a:cubicBezTo>
                <a:close/>
                <a:moveTo>
                  <a:pt x="824821" y="107990"/>
                </a:moveTo>
                <a:cubicBezTo>
                  <a:pt x="824670" y="102248"/>
                  <a:pt x="823986" y="97298"/>
                  <a:pt x="822780" y="93143"/>
                </a:cubicBezTo>
                <a:cubicBezTo>
                  <a:pt x="821575" y="88989"/>
                  <a:pt x="819835" y="85479"/>
                  <a:pt x="817568" y="82606"/>
                </a:cubicBezTo>
                <a:cubicBezTo>
                  <a:pt x="815076" y="79435"/>
                  <a:pt x="811883" y="77016"/>
                  <a:pt x="807991" y="75356"/>
                </a:cubicBezTo>
                <a:cubicBezTo>
                  <a:pt x="804103" y="73692"/>
                  <a:pt x="799282" y="72861"/>
                  <a:pt x="793544" y="72861"/>
                </a:cubicBezTo>
                <a:cubicBezTo>
                  <a:pt x="787882" y="72861"/>
                  <a:pt x="783064" y="73707"/>
                  <a:pt x="779098" y="75409"/>
                </a:cubicBezTo>
                <a:cubicBezTo>
                  <a:pt x="775131" y="77108"/>
                  <a:pt x="771527" y="79582"/>
                  <a:pt x="768277" y="82834"/>
                </a:cubicBezTo>
                <a:cubicBezTo>
                  <a:pt x="765104" y="86156"/>
                  <a:pt x="762689" y="89839"/>
                  <a:pt x="761026" y="93877"/>
                </a:cubicBezTo>
                <a:cubicBezTo>
                  <a:pt x="759366" y="97921"/>
                  <a:pt x="758304" y="102625"/>
                  <a:pt x="757850" y="107990"/>
                </a:cubicBezTo>
                <a:close/>
                <a:moveTo>
                  <a:pt x="975643" y="215748"/>
                </a:moveTo>
                <a:lnTo>
                  <a:pt x="955811" y="215748"/>
                </a:lnTo>
                <a:lnTo>
                  <a:pt x="955811" y="185044"/>
                </a:lnTo>
                <a:lnTo>
                  <a:pt x="872410" y="185044"/>
                </a:lnTo>
                <a:lnTo>
                  <a:pt x="872410" y="215748"/>
                </a:lnTo>
                <a:lnTo>
                  <a:pt x="852581" y="215748"/>
                </a:lnTo>
                <a:lnTo>
                  <a:pt x="852581" y="167253"/>
                </a:lnTo>
                <a:lnTo>
                  <a:pt x="860965" y="167253"/>
                </a:lnTo>
                <a:cubicBezTo>
                  <a:pt x="868143" y="155466"/>
                  <a:pt x="874019" y="140076"/>
                  <a:pt x="878588" y="121076"/>
                </a:cubicBezTo>
                <a:cubicBezTo>
                  <a:pt x="883156" y="102079"/>
                  <a:pt x="885441" y="81321"/>
                  <a:pt x="885441" y="58810"/>
                </a:cubicBezTo>
                <a:lnTo>
                  <a:pt x="963065" y="58810"/>
                </a:lnTo>
                <a:lnTo>
                  <a:pt x="963065" y="167253"/>
                </a:lnTo>
                <a:lnTo>
                  <a:pt x="975643" y="167253"/>
                </a:lnTo>
                <a:close/>
                <a:moveTo>
                  <a:pt x="941760" y="167253"/>
                </a:moveTo>
                <a:lnTo>
                  <a:pt x="941760" y="76716"/>
                </a:lnTo>
                <a:lnTo>
                  <a:pt x="905501" y="76716"/>
                </a:lnTo>
                <a:cubicBezTo>
                  <a:pt x="904518" y="95602"/>
                  <a:pt x="901930" y="112842"/>
                  <a:pt x="897739" y="128442"/>
                </a:cubicBezTo>
                <a:cubicBezTo>
                  <a:pt x="893546" y="144044"/>
                  <a:pt x="888275" y="156979"/>
                  <a:pt x="881928" y="167253"/>
                </a:cubicBezTo>
                <a:close/>
                <a:moveTo>
                  <a:pt x="1046916" y="188215"/>
                </a:moveTo>
                <a:cubicBezTo>
                  <a:pt x="1038229" y="188215"/>
                  <a:pt x="1030259" y="186877"/>
                  <a:pt x="1023008" y="184191"/>
                </a:cubicBezTo>
                <a:cubicBezTo>
                  <a:pt x="1015754" y="181512"/>
                  <a:pt x="1009523" y="177452"/>
                  <a:pt x="1004310" y="172012"/>
                </a:cubicBezTo>
                <a:cubicBezTo>
                  <a:pt x="999098" y="166572"/>
                  <a:pt x="995058" y="159714"/>
                  <a:pt x="992185" y="151441"/>
                </a:cubicBezTo>
                <a:cubicBezTo>
                  <a:pt x="989312" y="143172"/>
                  <a:pt x="987880" y="133446"/>
                  <a:pt x="987880" y="122267"/>
                </a:cubicBezTo>
                <a:cubicBezTo>
                  <a:pt x="987880" y="111161"/>
                  <a:pt x="989370" y="101571"/>
                  <a:pt x="992354" y="93485"/>
                </a:cubicBezTo>
                <a:cubicBezTo>
                  <a:pt x="995339" y="85400"/>
                  <a:pt x="999324" y="78603"/>
                  <a:pt x="1004310" y="73087"/>
                </a:cubicBezTo>
                <a:cubicBezTo>
                  <a:pt x="1009296" y="67572"/>
                  <a:pt x="1015510" y="63325"/>
                  <a:pt x="1022955" y="60341"/>
                </a:cubicBezTo>
                <a:cubicBezTo>
                  <a:pt x="1030392" y="57356"/>
                  <a:pt x="1038380" y="55861"/>
                  <a:pt x="1046916" y="55861"/>
                </a:cubicBezTo>
                <a:cubicBezTo>
                  <a:pt x="1053868" y="55861"/>
                  <a:pt x="1060571" y="56844"/>
                  <a:pt x="1067033" y="58810"/>
                </a:cubicBezTo>
                <a:cubicBezTo>
                  <a:pt x="1073488" y="60776"/>
                  <a:pt x="1079247" y="63041"/>
                  <a:pt x="1084310" y="65611"/>
                </a:cubicBezTo>
                <a:lnTo>
                  <a:pt x="1084310" y="89517"/>
                </a:lnTo>
                <a:lnTo>
                  <a:pt x="1083064" y="89517"/>
                </a:lnTo>
                <a:cubicBezTo>
                  <a:pt x="1081555" y="88232"/>
                  <a:pt x="1079608" y="86757"/>
                  <a:pt x="1077228" y="85098"/>
                </a:cubicBezTo>
                <a:cubicBezTo>
                  <a:pt x="1074848" y="83434"/>
                  <a:pt x="1071958" y="81739"/>
                  <a:pt x="1068559" y="80000"/>
                </a:cubicBezTo>
                <a:cubicBezTo>
                  <a:pt x="1065614" y="78487"/>
                  <a:pt x="1062140" y="77167"/>
                  <a:pt x="1058134" y="76033"/>
                </a:cubicBezTo>
                <a:cubicBezTo>
                  <a:pt x="1054131" y="74899"/>
                  <a:pt x="1050279" y="74333"/>
                  <a:pt x="1046578" y="74333"/>
                </a:cubicBezTo>
                <a:cubicBezTo>
                  <a:pt x="1035547" y="74333"/>
                  <a:pt x="1026691" y="78509"/>
                  <a:pt x="1020006" y="86854"/>
                </a:cubicBezTo>
                <a:cubicBezTo>
                  <a:pt x="1013317" y="95199"/>
                  <a:pt x="1009977" y="107003"/>
                  <a:pt x="1009977" y="122267"/>
                </a:cubicBezTo>
                <a:cubicBezTo>
                  <a:pt x="1009977" y="137225"/>
                  <a:pt x="1013206" y="148879"/>
                  <a:pt x="1019664" y="157226"/>
                </a:cubicBezTo>
                <a:cubicBezTo>
                  <a:pt x="1026122" y="165572"/>
                  <a:pt x="1035093" y="169747"/>
                  <a:pt x="1046578" y="169747"/>
                </a:cubicBezTo>
                <a:cubicBezTo>
                  <a:pt x="1053529" y="169747"/>
                  <a:pt x="1060135" y="168311"/>
                  <a:pt x="1066406" y="165442"/>
                </a:cubicBezTo>
                <a:cubicBezTo>
                  <a:pt x="1072682" y="162569"/>
                  <a:pt x="1078233" y="158868"/>
                  <a:pt x="1083064" y="154332"/>
                </a:cubicBezTo>
                <a:lnTo>
                  <a:pt x="1084310" y="154332"/>
                </a:lnTo>
                <a:lnTo>
                  <a:pt x="1084310" y="178243"/>
                </a:lnTo>
                <a:cubicBezTo>
                  <a:pt x="1082193" y="179226"/>
                  <a:pt x="1079554" y="180414"/>
                  <a:pt x="1076383" y="181811"/>
                </a:cubicBezTo>
                <a:cubicBezTo>
                  <a:pt x="1073208" y="183212"/>
                  <a:pt x="1070337" y="184248"/>
                  <a:pt x="1067767" y="184929"/>
                </a:cubicBezTo>
                <a:cubicBezTo>
                  <a:pt x="1064142" y="185987"/>
                  <a:pt x="1060895" y="186801"/>
                  <a:pt x="1058022" y="187370"/>
                </a:cubicBezTo>
                <a:cubicBezTo>
                  <a:pt x="1055149" y="187935"/>
                  <a:pt x="1051448" y="188215"/>
                  <a:pt x="1046916" y="188215"/>
                </a:cubicBezTo>
                <a:close/>
                <a:moveTo>
                  <a:pt x="1196154" y="77505"/>
                </a:moveTo>
                <a:lnTo>
                  <a:pt x="1153094" y="77505"/>
                </a:lnTo>
                <a:lnTo>
                  <a:pt x="1153094" y="185382"/>
                </a:lnTo>
                <a:lnTo>
                  <a:pt x="1131790" y="185382"/>
                </a:lnTo>
                <a:lnTo>
                  <a:pt x="1131790" y="77505"/>
                </a:lnTo>
                <a:lnTo>
                  <a:pt x="1088733" y="77505"/>
                </a:lnTo>
                <a:lnTo>
                  <a:pt x="1088733" y="58810"/>
                </a:lnTo>
                <a:lnTo>
                  <a:pt x="1196154" y="58810"/>
                </a:lnTo>
                <a:close/>
                <a:moveTo>
                  <a:pt x="1311279" y="147082"/>
                </a:moveTo>
                <a:cubicBezTo>
                  <a:pt x="1311279" y="153202"/>
                  <a:pt x="1310108" y="158619"/>
                  <a:pt x="1307769" y="163344"/>
                </a:cubicBezTo>
                <a:cubicBezTo>
                  <a:pt x="1305428" y="168067"/>
                  <a:pt x="1302218" y="172012"/>
                  <a:pt x="1298138" y="175188"/>
                </a:cubicBezTo>
                <a:cubicBezTo>
                  <a:pt x="1292997" y="179187"/>
                  <a:pt x="1287615" y="181887"/>
                  <a:pt x="1281989" y="183287"/>
                </a:cubicBezTo>
                <a:cubicBezTo>
                  <a:pt x="1276358" y="184684"/>
                  <a:pt x="1269615" y="185382"/>
                  <a:pt x="1261760" y="185382"/>
                </a:cubicBezTo>
                <a:lnTo>
                  <a:pt x="1212020" y="185382"/>
                </a:lnTo>
                <a:lnTo>
                  <a:pt x="1212020" y="58810"/>
                </a:lnTo>
                <a:lnTo>
                  <a:pt x="1258478" y="58810"/>
                </a:lnTo>
                <a:cubicBezTo>
                  <a:pt x="1267765" y="58810"/>
                  <a:pt x="1274566" y="59091"/>
                  <a:pt x="1278875" y="59656"/>
                </a:cubicBezTo>
                <a:cubicBezTo>
                  <a:pt x="1283180" y="60225"/>
                  <a:pt x="1287446" y="61679"/>
                  <a:pt x="1291676" y="64022"/>
                </a:cubicBezTo>
                <a:cubicBezTo>
                  <a:pt x="1296133" y="66442"/>
                  <a:pt x="1299416" y="69650"/>
                  <a:pt x="1301533" y="73653"/>
                </a:cubicBezTo>
                <a:cubicBezTo>
                  <a:pt x="1303650" y="77659"/>
                  <a:pt x="1304704" y="82416"/>
                  <a:pt x="1304704" y="87934"/>
                </a:cubicBezTo>
                <a:cubicBezTo>
                  <a:pt x="1304704" y="93975"/>
                  <a:pt x="1303045" y="99397"/>
                  <a:pt x="1299722" y="104191"/>
                </a:cubicBezTo>
                <a:cubicBezTo>
                  <a:pt x="1296400" y="108990"/>
                  <a:pt x="1291983" y="112709"/>
                  <a:pt x="1286463" y="115356"/>
                </a:cubicBezTo>
                <a:lnTo>
                  <a:pt x="1287032" y="116151"/>
                </a:lnTo>
                <a:cubicBezTo>
                  <a:pt x="1293905" y="117885"/>
                  <a:pt x="1299669" y="121400"/>
                  <a:pt x="1304312" y="126684"/>
                </a:cubicBezTo>
                <a:cubicBezTo>
                  <a:pt x="1308960" y="131972"/>
                  <a:pt x="1311279" y="138773"/>
                  <a:pt x="1311279" y="147082"/>
                </a:cubicBezTo>
                <a:close/>
                <a:moveTo>
                  <a:pt x="1282835" y="91217"/>
                </a:moveTo>
                <a:cubicBezTo>
                  <a:pt x="1282835" y="88344"/>
                  <a:pt x="1282366" y="85857"/>
                  <a:pt x="1281420" y="83740"/>
                </a:cubicBezTo>
                <a:cubicBezTo>
                  <a:pt x="1280476" y="81623"/>
                  <a:pt x="1278836" y="79959"/>
                  <a:pt x="1276491" y="78754"/>
                </a:cubicBezTo>
                <a:cubicBezTo>
                  <a:pt x="1273773" y="77318"/>
                  <a:pt x="1270732" y="76468"/>
                  <a:pt x="1267369" y="76202"/>
                </a:cubicBezTo>
                <a:cubicBezTo>
                  <a:pt x="1264007" y="75935"/>
                  <a:pt x="1259345" y="75805"/>
                  <a:pt x="1253376" y="75805"/>
                </a:cubicBezTo>
                <a:lnTo>
                  <a:pt x="1233094" y="75805"/>
                </a:lnTo>
                <a:lnTo>
                  <a:pt x="1233094" y="110481"/>
                </a:lnTo>
                <a:lnTo>
                  <a:pt x="1257570" y="110481"/>
                </a:lnTo>
                <a:cubicBezTo>
                  <a:pt x="1262783" y="110481"/>
                  <a:pt x="1266484" y="110236"/>
                  <a:pt x="1268675" y="109746"/>
                </a:cubicBezTo>
                <a:cubicBezTo>
                  <a:pt x="1270865" y="109257"/>
                  <a:pt x="1273284" y="108217"/>
                  <a:pt x="1275922" y="106626"/>
                </a:cubicBezTo>
                <a:cubicBezTo>
                  <a:pt x="1278418" y="105121"/>
                  <a:pt x="1280192" y="103080"/>
                  <a:pt x="1281251" y="100509"/>
                </a:cubicBezTo>
                <a:cubicBezTo>
                  <a:pt x="1282309" y="97943"/>
                  <a:pt x="1282835" y="94846"/>
                  <a:pt x="1282835" y="91217"/>
                </a:cubicBezTo>
                <a:close/>
                <a:moveTo>
                  <a:pt x="1289297" y="147193"/>
                </a:moveTo>
                <a:cubicBezTo>
                  <a:pt x="1289297" y="142888"/>
                  <a:pt x="1288674" y="139436"/>
                  <a:pt x="1287429" y="136829"/>
                </a:cubicBezTo>
                <a:cubicBezTo>
                  <a:pt x="1286183" y="134223"/>
                  <a:pt x="1283443" y="131897"/>
                  <a:pt x="1279213" y="129856"/>
                </a:cubicBezTo>
                <a:cubicBezTo>
                  <a:pt x="1276567" y="128575"/>
                  <a:pt x="1273734" y="127779"/>
                  <a:pt x="1270718" y="127477"/>
                </a:cubicBezTo>
                <a:cubicBezTo>
                  <a:pt x="1267693" y="127174"/>
                  <a:pt x="1263499" y="127023"/>
                  <a:pt x="1258135" y="127023"/>
                </a:cubicBezTo>
                <a:lnTo>
                  <a:pt x="1233094" y="127023"/>
                </a:lnTo>
                <a:lnTo>
                  <a:pt x="1233094" y="168387"/>
                </a:lnTo>
                <a:lnTo>
                  <a:pt x="1251565" y="168387"/>
                </a:lnTo>
                <a:cubicBezTo>
                  <a:pt x="1259194" y="168387"/>
                  <a:pt x="1265126" y="168085"/>
                  <a:pt x="1269356" y="167480"/>
                </a:cubicBezTo>
                <a:cubicBezTo>
                  <a:pt x="1273583" y="166875"/>
                  <a:pt x="1277211" y="165669"/>
                  <a:pt x="1280233" y="163851"/>
                </a:cubicBezTo>
                <a:cubicBezTo>
                  <a:pt x="1283404" y="161888"/>
                  <a:pt x="1285708" y="159624"/>
                  <a:pt x="1287148" y="157051"/>
                </a:cubicBezTo>
                <a:cubicBezTo>
                  <a:pt x="1288580" y="154483"/>
                  <a:pt x="1289297" y="151200"/>
                  <a:pt x="1289297" y="147193"/>
                </a:cubicBezTo>
                <a:close/>
                <a:moveTo>
                  <a:pt x="1387282" y="188327"/>
                </a:moveTo>
                <a:cubicBezTo>
                  <a:pt x="1367114" y="188327"/>
                  <a:pt x="1351458" y="182643"/>
                  <a:pt x="1340316" y="171274"/>
                </a:cubicBezTo>
                <a:cubicBezTo>
                  <a:pt x="1329171" y="159905"/>
                  <a:pt x="1323602" y="143759"/>
                  <a:pt x="1323602" y="122832"/>
                </a:cubicBezTo>
                <a:cubicBezTo>
                  <a:pt x="1323602" y="102209"/>
                  <a:pt x="1329000" y="85799"/>
                  <a:pt x="1339808" y="73596"/>
                </a:cubicBezTo>
                <a:cubicBezTo>
                  <a:pt x="1350608" y="61395"/>
                  <a:pt x="1364735" y="55296"/>
                  <a:pt x="1382188" y="55296"/>
                </a:cubicBezTo>
                <a:cubicBezTo>
                  <a:pt x="1390043" y="55296"/>
                  <a:pt x="1396994" y="56430"/>
                  <a:pt x="1403039" y="58695"/>
                </a:cubicBezTo>
                <a:cubicBezTo>
                  <a:pt x="1409079" y="60963"/>
                  <a:pt x="1414367" y="64512"/>
                  <a:pt x="1418896" y="69347"/>
                </a:cubicBezTo>
                <a:cubicBezTo>
                  <a:pt x="1423433" y="74182"/>
                  <a:pt x="1426910" y="80093"/>
                  <a:pt x="1429325" y="87080"/>
                </a:cubicBezTo>
                <a:cubicBezTo>
                  <a:pt x="1431745" y="94072"/>
                  <a:pt x="1432951" y="102625"/>
                  <a:pt x="1432951" y="112748"/>
                </a:cubicBezTo>
                <a:lnTo>
                  <a:pt x="1432951" y="124305"/>
                </a:lnTo>
                <a:lnTo>
                  <a:pt x="1345244" y="124305"/>
                </a:lnTo>
                <a:cubicBezTo>
                  <a:pt x="1345244" y="139036"/>
                  <a:pt x="1348945" y="150293"/>
                  <a:pt x="1356350" y="158073"/>
                </a:cubicBezTo>
                <a:cubicBezTo>
                  <a:pt x="1363755" y="165856"/>
                  <a:pt x="1373990" y="169747"/>
                  <a:pt x="1387059" y="169747"/>
                </a:cubicBezTo>
                <a:cubicBezTo>
                  <a:pt x="1391742" y="169747"/>
                  <a:pt x="1396332" y="169219"/>
                  <a:pt x="1400826" y="168156"/>
                </a:cubicBezTo>
                <a:cubicBezTo>
                  <a:pt x="1405321" y="167102"/>
                  <a:pt x="1409379" y="165740"/>
                  <a:pt x="1413007" y="164082"/>
                </a:cubicBezTo>
                <a:cubicBezTo>
                  <a:pt x="1416859" y="162343"/>
                  <a:pt x="1420110" y="160662"/>
                  <a:pt x="1422752" y="159037"/>
                </a:cubicBezTo>
                <a:cubicBezTo>
                  <a:pt x="1425395" y="157414"/>
                  <a:pt x="1427583" y="155884"/>
                  <a:pt x="1429323" y="154451"/>
                </a:cubicBezTo>
                <a:lnTo>
                  <a:pt x="1430571" y="154451"/>
                </a:lnTo>
                <a:lnTo>
                  <a:pt x="1430571" y="177674"/>
                </a:lnTo>
                <a:cubicBezTo>
                  <a:pt x="1428077" y="178661"/>
                  <a:pt x="1424981" y="179886"/>
                  <a:pt x="1421280" y="181358"/>
                </a:cubicBezTo>
                <a:cubicBezTo>
                  <a:pt x="1417576" y="182833"/>
                  <a:pt x="1414253" y="183985"/>
                  <a:pt x="1411308" y="184817"/>
                </a:cubicBezTo>
                <a:cubicBezTo>
                  <a:pt x="1407150" y="185951"/>
                  <a:pt x="1403392" y="186815"/>
                  <a:pt x="1400033" y="187423"/>
                </a:cubicBezTo>
                <a:cubicBezTo>
                  <a:pt x="1396670" y="188029"/>
                  <a:pt x="1392422" y="188327"/>
                  <a:pt x="1387282" y="188327"/>
                </a:cubicBezTo>
                <a:close/>
                <a:moveTo>
                  <a:pt x="1412215" y="107990"/>
                </a:moveTo>
                <a:cubicBezTo>
                  <a:pt x="1412064" y="102248"/>
                  <a:pt x="1411380" y="97298"/>
                  <a:pt x="1410174" y="93143"/>
                </a:cubicBezTo>
                <a:cubicBezTo>
                  <a:pt x="1408967" y="88989"/>
                  <a:pt x="1407229" y="85479"/>
                  <a:pt x="1404962" y="82606"/>
                </a:cubicBezTo>
                <a:cubicBezTo>
                  <a:pt x="1402466" y="79435"/>
                  <a:pt x="1399277" y="77016"/>
                  <a:pt x="1395385" y="75356"/>
                </a:cubicBezTo>
                <a:cubicBezTo>
                  <a:pt x="1391497" y="73692"/>
                  <a:pt x="1386676" y="72861"/>
                  <a:pt x="1380938" y="72861"/>
                </a:cubicBezTo>
                <a:cubicBezTo>
                  <a:pt x="1375276" y="72861"/>
                  <a:pt x="1370458" y="73707"/>
                  <a:pt x="1366491" y="75409"/>
                </a:cubicBezTo>
                <a:cubicBezTo>
                  <a:pt x="1362525" y="77108"/>
                  <a:pt x="1358920" y="79582"/>
                  <a:pt x="1355671" y="82834"/>
                </a:cubicBezTo>
                <a:cubicBezTo>
                  <a:pt x="1352498" y="86156"/>
                  <a:pt x="1350079" y="89839"/>
                  <a:pt x="1348420" y="93877"/>
                </a:cubicBezTo>
                <a:cubicBezTo>
                  <a:pt x="1346756" y="97921"/>
                  <a:pt x="1345699" y="102625"/>
                  <a:pt x="1345244" y="107990"/>
                </a:cubicBezTo>
                <a:close/>
                <a:moveTo>
                  <a:pt x="1554423" y="185382"/>
                </a:moveTo>
                <a:lnTo>
                  <a:pt x="1533121" y="185382"/>
                </a:lnTo>
                <a:lnTo>
                  <a:pt x="1533121" y="128383"/>
                </a:lnTo>
                <a:lnTo>
                  <a:pt x="1475785" y="128383"/>
                </a:lnTo>
                <a:lnTo>
                  <a:pt x="1475785" y="185382"/>
                </a:lnTo>
                <a:lnTo>
                  <a:pt x="1454479" y="185382"/>
                </a:lnTo>
                <a:lnTo>
                  <a:pt x="1454479" y="58810"/>
                </a:lnTo>
                <a:lnTo>
                  <a:pt x="1475785" y="58810"/>
                </a:lnTo>
                <a:lnTo>
                  <a:pt x="1475785" y="110027"/>
                </a:lnTo>
                <a:lnTo>
                  <a:pt x="1533121" y="110027"/>
                </a:lnTo>
                <a:lnTo>
                  <a:pt x="1533121" y="58810"/>
                </a:lnTo>
                <a:lnTo>
                  <a:pt x="1554423" y="58810"/>
                </a:lnTo>
                <a:close/>
                <a:moveTo>
                  <a:pt x="1685077" y="185382"/>
                </a:moveTo>
                <a:lnTo>
                  <a:pt x="1663773" y="185382"/>
                </a:lnTo>
                <a:lnTo>
                  <a:pt x="1663773" y="128383"/>
                </a:lnTo>
                <a:lnTo>
                  <a:pt x="1606439" y="128383"/>
                </a:lnTo>
                <a:lnTo>
                  <a:pt x="1606439" y="185382"/>
                </a:lnTo>
                <a:lnTo>
                  <a:pt x="1585134" y="185382"/>
                </a:lnTo>
                <a:lnTo>
                  <a:pt x="1585134" y="58810"/>
                </a:lnTo>
                <a:lnTo>
                  <a:pt x="1606439" y="58810"/>
                </a:lnTo>
                <a:lnTo>
                  <a:pt x="1606439" y="110027"/>
                </a:lnTo>
                <a:lnTo>
                  <a:pt x="1663773" y="110027"/>
                </a:lnTo>
                <a:lnTo>
                  <a:pt x="1663773" y="58810"/>
                </a:lnTo>
                <a:lnTo>
                  <a:pt x="1685077" y="58810"/>
                </a:lnTo>
                <a:close/>
                <a:moveTo>
                  <a:pt x="1819923" y="122153"/>
                </a:moveTo>
                <a:cubicBezTo>
                  <a:pt x="1819923" y="143453"/>
                  <a:pt x="1814786" y="159905"/>
                  <a:pt x="1804511" y="171501"/>
                </a:cubicBezTo>
                <a:cubicBezTo>
                  <a:pt x="1794236" y="183096"/>
                  <a:pt x="1780563" y="188896"/>
                  <a:pt x="1763489" y="188896"/>
                </a:cubicBezTo>
                <a:cubicBezTo>
                  <a:pt x="1745892" y="188896"/>
                  <a:pt x="1732046" y="182909"/>
                  <a:pt x="1721963" y="170936"/>
                </a:cubicBezTo>
                <a:cubicBezTo>
                  <a:pt x="1711875" y="158959"/>
                  <a:pt x="1706832" y="142701"/>
                  <a:pt x="1706832" y="122153"/>
                </a:cubicBezTo>
                <a:cubicBezTo>
                  <a:pt x="1706832" y="100998"/>
                  <a:pt x="1712024" y="84568"/>
                  <a:pt x="1722412" y="72861"/>
                </a:cubicBezTo>
                <a:cubicBezTo>
                  <a:pt x="1732802" y="61153"/>
                  <a:pt x="1746493" y="55296"/>
                  <a:pt x="1763489" y="55296"/>
                </a:cubicBezTo>
                <a:cubicBezTo>
                  <a:pt x="1780563" y="55296"/>
                  <a:pt x="1794236" y="61132"/>
                  <a:pt x="1804511" y="72803"/>
                </a:cubicBezTo>
                <a:cubicBezTo>
                  <a:pt x="1814786" y="84474"/>
                  <a:pt x="1819923" y="100926"/>
                  <a:pt x="1819923" y="122153"/>
                </a:cubicBezTo>
                <a:close/>
                <a:moveTo>
                  <a:pt x="1797937" y="122153"/>
                </a:moveTo>
                <a:cubicBezTo>
                  <a:pt x="1797937" y="105761"/>
                  <a:pt x="1794956" y="93579"/>
                  <a:pt x="1788988" y="85608"/>
                </a:cubicBezTo>
                <a:cubicBezTo>
                  <a:pt x="1783019" y="77642"/>
                  <a:pt x="1774519" y="73653"/>
                  <a:pt x="1763489" y="73653"/>
                </a:cubicBezTo>
                <a:cubicBezTo>
                  <a:pt x="1752383" y="73653"/>
                  <a:pt x="1743829" y="77642"/>
                  <a:pt x="1737827" y="85608"/>
                </a:cubicBezTo>
                <a:cubicBezTo>
                  <a:pt x="1731819" y="93579"/>
                  <a:pt x="1728817" y="105761"/>
                  <a:pt x="1728817" y="122153"/>
                </a:cubicBezTo>
                <a:cubicBezTo>
                  <a:pt x="1728817" y="138014"/>
                  <a:pt x="1731819" y="150048"/>
                  <a:pt x="1737827" y="158242"/>
                </a:cubicBezTo>
                <a:cubicBezTo>
                  <a:pt x="1743829" y="166439"/>
                  <a:pt x="1752383" y="170536"/>
                  <a:pt x="1763489" y="170536"/>
                </a:cubicBezTo>
                <a:cubicBezTo>
                  <a:pt x="1774444" y="170536"/>
                  <a:pt x="1782922" y="166515"/>
                  <a:pt x="1788930" y="158468"/>
                </a:cubicBezTo>
                <a:cubicBezTo>
                  <a:pt x="1794934" y="150427"/>
                  <a:pt x="1797937" y="138320"/>
                  <a:pt x="1797937" y="122153"/>
                </a:cubicBezTo>
                <a:close/>
                <a:moveTo>
                  <a:pt x="1941739" y="185382"/>
                </a:moveTo>
                <a:lnTo>
                  <a:pt x="1920658" y="185382"/>
                </a:lnTo>
                <a:lnTo>
                  <a:pt x="1920658" y="90991"/>
                </a:lnTo>
                <a:lnTo>
                  <a:pt x="1861056" y="185382"/>
                </a:lnTo>
                <a:lnTo>
                  <a:pt x="1841796" y="185382"/>
                </a:lnTo>
                <a:lnTo>
                  <a:pt x="1841796" y="58810"/>
                </a:lnTo>
                <a:lnTo>
                  <a:pt x="1862871" y="58810"/>
                </a:lnTo>
                <a:lnTo>
                  <a:pt x="1862871" y="151726"/>
                </a:lnTo>
                <a:lnTo>
                  <a:pt x="1921792" y="58810"/>
                </a:lnTo>
                <a:lnTo>
                  <a:pt x="1941739" y="58810"/>
                </a:lnTo>
                <a:close/>
                <a:moveTo>
                  <a:pt x="1932222" y="0"/>
                </a:moveTo>
                <a:cubicBezTo>
                  <a:pt x="1932222" y="6495"/>
                  <a:pt x="1931425" y="12409"/>
                  <a:pt x="1929841" y="17735"/>
                </a:cubicBezTo>
                <a:cubicBezTo>
                  <a:pt x="1928254" y="23055"/>
                  <a:pt x="1925986" y="27534"/>
                  <a:pt x="1923041" y="31158"/>
                </a:cubicBezTo>
                <a:cubicBezTo>
                  <a:pt x="1919638" y="35165"/>
                  <a:pt x="1915790" y="38168"/>
                  <a:pt x="1911485" y="40169"/>
                </a:cubicBezTo>
                <a:cubicBezTo>
                  <a:pt x="1907176" y="42171"/>
                  <a:pt x="1901660" y="43171"/>
                  <a:pt x="1894935" y="43171"/>
                </a:cubicBezTo>
                <a:cubicBezTo>
                  <a:pt x="1888744" y="43171"/>
                  <a:pt x="1883323" y="42131"/>
                  <a:pt x="1878678" y="40054"/>
                </a:cubicBezTo>
                <a:cubicBezTo>
                  <a:pt x="1874030" y="37977"/>
                  <a:pt x="1870121" y="35010"/>
                  <a:pt x="1866950" y="31158"/>
                </a:cubicBezTo>
                <a:cubicBezTo>
                  <a:pt x="1863854" y="27385"/>
                  <a:pt x="1861509" y="22853"/>
                  <a:pt x="1859926" y="17562"/>
                </a:cubicBezTo>
                <a:cubicBezTo>
                  <a:pt x="1858338" y="12276"/>
                  <a:pt x="1857543" y="6423"/>
                  <a:pt x="1857543" y="0"/>
                </a:cubicBezTo>
                <a:lnTo>
                  <a:pt x="1875902" y="0"/>
                </a:lnTo>
                <a:cubicBezTo>
                  <a:pt x="1875902" y="10196"/>
                  <a:pt x="1877490" y="17543"/>
                  <a:pt x="1880662" y="22040"/>
                </a:cubicBezTo>
                <a:cubicBezTo>
                  <a:pt x="1883833" y="26532"/>
                  <a:pt x="1888592" y="28782"/>
                  <a:pt x="1894935" y="28782"/>
                </a:cubicBezTo>
                <a:cubicBezTo>
                  <a:pt x="1900904" y="28782"/>
                  <a:pt x="1905549" y="26572"/>
                  <a:pt x="1908879" y="22152"/>
                </a:cubicBezTo>
                <a:cubicBezTo>
                  <a:pt x="1912201" y="17735"/>
                  <a:pt x="1913861" y="10351"/>
                  <a:pt x="1913861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10270" y="4298585"/>
            <a:ext cx="942554" cy="180853"/>
          </a:xfrm>
          <a:custGeom>
            <a:avLst/>
            <a:gdLst/>
            <a:ahLst/>
            <a:cxnLst/>
            <a:rect l="l" t="t" r="r" b="b"/>
            <a:pathLst>
              <a:path w="942554" h="180853">
                <a:moveTo>
                  <a:pt x="97563" y="69462"/>
                </a:moveTo>
                <a:cubicBezTo>
                  <a:pt x="102474" y="74448"/>
                  <a:pt x="106293" y="80774"/>
                  <a:pt x="109008" y="88440"/>
                </a:cubicBezTo>
                <a:cubicBezTo>
                  <a:pt x="111726" y="96109"/>
                  <a:pt x="113086" y="105009"/>
                  <a:pt x="113086" y="115132"/>
                </a:cubicBezTo>
                <a:cubicBezTo>
                  <a:pt x="113086" y="124877"/>
                  <a:pt x="111538" y="133884"/>
                  <a:pt x="108443" y="142153"/>
                </a:cubicBezTo>
                <a:cubicBezTo>
                  <a:pt x="105347" y="150425"/>
                  <a:pt x="101152" y="157399"/>
                  <a:pt x="95864" y="163062"/>
                </a:cubicBezTo>
                <a:cubicBezTo>
                  <a:pt x="90424" y="168955"/>
                  <a:pt x="84402" y="173393"/>
                  <a:pt x="77791" y="176375"/>
                </a:cubicBezTo>
                <a:cubicBezTo>
                  <a:pt x="71179" y="179358"/>
                  <a:pt x="63987" y="180853"/>
                  <a:pt x="56207" y="180853"/>
                </a:cubicBezTo>
                <a:cubicBezTo>
                  <a:pt x="48272" y="180853"/>
                  <a:pt x="41000" y="179470"/>
                  <a:pt x="34391" y="176717"/>
                </a:cubicBezTo>
                <a:cubicBezTo>
                  <a:pt x="27778" y="173960"/>
                  <a:pt x="22136" y="169711"/>
                  <a:pt x="17453" y="163969"/>
                </a:cubicBezTo>
                <a:cubicBezTo>
                  <a:pt x="11635" y="156791"/>
                  <a:pt x="7273" y="147802"/>
                  <a:pt x="4363" y="137001"/>
                </a:cubicBezTo>
                <a:cubicBezTo>
                  <a:pt x="1451" y="126197"/>
                  <a:pt x="0" y="112827"/>
                  <a:pt x="0" y="96887"/>
                </a:cubicBezTo>
                <a:cubicBezTo>
                  <a:pt x="0" y="91221"/>
                  <a:pt x="244" y="85460"/>
                  <a:pt x="735" y="79606"/>
                </a:cubicBezTo>
                <a:cubicBezTo>
                  <a:pt x="1223" y="73749"/>
                  <a:pt x="2304" y="66744"/>
                  <a:pt x="3967" y="58586"/>
                </a:cubicBezTo>
                <a:cubicBezTo>
                  <a:pt x="5475" y="51336"/>
                  <a:pt x="7516" y="44594"/>
                  <a:pt x="10087" y="38362"/>
                </a:cubicBezTo>
                <a:cubicBezTo>
                  <a:pt x="12653" y="32126"/>
                  <a:pt x="16016" y="26856"/>
                  <a:pt x="20171" y="22550"/>
                </a:cubicBezTo>
                <a:cubicBezTo>
                  <a:pt x="25531" y="16960"/>
                  <a:pt x="32540" y="12502"/>
                  <a:pt x="41191" y="9180"/>
                </a:cubicBezTo>
                <a:cubicBezTo>
                  <a:pt x="49838" y="5857"/>
                  <a:pt x="61304" y="3554"/>
                  <a:pt x="75582" y="2268"/>
                </a:cubicBezTo>
                <a:cubicBezTo>
                  <a:pt x="80643" y="1818"/>
                  <a:pt x="86065" y="1382"/>
                  <a:pt x="91843" y="964"/>
                </a:cubicBezTo>
                <a:cubicBezTo>
                  <a:pt x="97621" y="550"/>
                  <a:pt x="102021" y="230"/>
                  <a:pt x="105044" y="0"/>
                </a:cubicBezTo>
                <a:lnTo>
                  <a:pt x="105044" y="19605"/>
                </a:lnTo>
                <a:cubicBezTo>
                  <a:pt x="101113" y="19832"/>
                  <a:pt x="96923" y="20113"/>
                  <a:pt x="92465" y="20451"/>
                </a:cubicBezTo>
                <a:cubicBezTo>
                  <a:pt x="88005" y="20798"/>
                  <a:pt x="82907" y="21193"/>
                  <a:pt x="77166" y="21644"/>
                </a:cubicBezTo>
                <a:cubicBezTo>
                  <a:pt x="69538" y="22248"/>
                  <a:pt x="61567" y="23587"/>
                  <a:pt x="53262" y="25664"/>
                </a:cubicBezTo>
                <a:cubicBezTo>
                  <a:pt x="44949" y="27742"/>
                  <a:pt x="38678" y="30974"/>
                  <a:pt x="34448" y="35356"/>
                </a:cubicBezTo>
                <a:cubicBezTo>
                  <a:pt x="31276" y="38606"/>
                  <a:pt x="28742" y="43250"/>
                  <a:pt x="26856" y="49292"/>
                </a:cubicBezTo>
                <a:cubicBezTo>
                  <a:pt x="24970" y="55339"/>
                  <a:pt x="23644" y="62060"/>
                  <a:pt x="22892" y="69462"/>
                </a:cubicBezTo>
                <a:cubicBezTo>
                  <a:pt x="28479" y="65459"/>
                  <a:pt x="34465" y="62075"/>
                  <a:pt x="40852" y="59321"/>
                </a:cubicBezTo>
                <a:cubicBezTo>
                  <a:pt x="47236" y="56563"/>
                  <a:pt x="54129" y="55188"/>
                  <a:pt x="61530" y="55188"/>
                </a:cubicBezTo>
                <a:cubicBezTo>
                  <a:pt x="68404" y="55188"/>
                  <a:pt x="74938" y="56340"/>
                  <a:pt x="81133" y="58640"/>
                </a:cubicBezTo>
                <a:cubicBezTo>
                  <a:pt x="87328" y="60947"/>
                  <a:pt x="92804" y="64556"/>
                  <a:pt x="97563" y="69462"/>
                </a:cubicBezTo>
                <a:close/>
                <a:moveTo>
                  <a:pt x="91447" y="116377"/>
                </a:moveTo>
                <a:cubicBezTo>
                  <a:pt x="91447" y="102927"/>
                  <a:pt x="88423" y="92618"/>
                  <a:pt x="82383" y="85438"/>
                </a:cubicBezTo>
                <a:cubicBezTo>
                  <a:pt x="76338" y="78264"/>
                  <a:pt x="67727" y="74675"/>
                  <a:pt x="56545" y="74675"/>
                </a:cubicBezTo>
                <a:cubicBezTo>
                  <a:pt x="50428" y="74675"/>
                  <a:pt x="44496" y="75697"/>
                  <a:pt x="38754" y="77734"/>
                </a:cubicBezTo>
                <a:cubicBezTo>
                  <a:pt x="33015" y="79776"/>
                  <a:pt x="27612" y="82497"/>
                  <a:pt x="22550" y="85893"/>
                </a:cubicBezTo>
                <a:cubicBezTo>
                  <a:pt x="22403" y="87783"/>
                  <a:pt x="22248" y="90029"/>
                  <a:pt x="22097" y="92635"/>
                </a:cubicBezTo>
                <a:cubicBezTo>
                  <a:pt x="21946" y="95241"/>
                  <a:pt x="21870" y="97600"/>
                  <a:pt x="21870" y="99717"/>
                </a:cubicBezTo>
                <a:cubicBezTo>
                  <a:pt x="21870" y="112864"/>
                  <a:pt x="22925" y="123552"/>
                  <a:pt x="25041" y="131788"/>
                </a:cubicBezTo>
                <a:cubicBezTo>
                  <a:pt x="27158" y="140021"/>
                  <a:pt x="30103" y="146481"/>
                  <a:pt x="33883" y="151165"/>
                </a:cubicBezTo>
                <a:cubicBezTo>
                  <a:pt x="37281" y="155394"/>
                  <a:pt x="40870" y="158325"/>
                  <a:pt x="44647" y="159944"/>
                </a:cubicBezTo>
                <a:cubicBezTo>
                  <a:pt x="48423" y="161568"/>
                  <a:pt x="52541" y="162381"/>
                  <a:pt x="56995" y="162381"/>
                </a:cubicBezTo>
                <a:cubicBezTo>
                  <a:pt x="67874" y="162381"/>
                  <a:pt x="76338" y="158263"/>
                  <a:pt x="82383" y="150030"/>
                </a:cubicBezTo>
                <a:cubicBezTo>
                  <a:pt x="88423" y="141797"/>
                  <a:pt x="91447" y="130579"/>
                  <a:pt x="91447" y="116377"/>
                </a:cubicBezTo>
                <a:close/>
                <a:moveTo>
                  <a:pt x="233428" y="177339"/>
                </a:moveTo>
                <a:lnTo>
                  <a:pt x="212126" y="177339"/>
                </a:lnTo>
                <a:lnTo>
                  <a:pt x="212126" y="68673"/>
                </a:lnTo>
                <a:lnTo>
                  <a:pt x="168613" y="68673"/>
                </a:lnTo>
                <a:cubicBezTo>
                  <a:pt x="168386" y="74942"/>
                  <a:pt x="168163" y="80964"/>
                  <a:pt x="167936" y="86743"/>
                </a:cubicBezTo>
                <a:cubicBezTo>
                  <a:pt x="167707" y="92520"/>
                  <a:pt x="167479" y="97755"/>
                  <a:pt x="167252" y="102438"/>
                </a:cubicBezTo>
                <a:cubicBezTo>
                  <a:pt x="166802" y="114300"/>
                  <a:pt x="166025" y="124233"/>
                  <a:pt x="164930" y="132239"/>
                </a:cubicBezTo>
                <a:cubicBezTo>
                  <a:pt x="163832" y="140245"/>
                  <a:pt x="162458" y="146667"/>
                  <a:pt x="160794" y="151502"/>
                </a:cubicBezTo>
                <a:cubicBezTo>
                  <a:pt x="159134" y="156488"/>
                  <a:pt x="157299" y="160376"/>
                  <a:pt x="155296" y="163174"/>
                </a:cubicBezTo>
                <a:cubicBezTo>
                  <a:pt x="153298" y="165968"/>
                  <a:pt x="151049" y="168501"/>
                  <a:pt x="148553" y="170766"/>
                </a:cubicBezTo>
                <a:cubicBezTo>
                  <a:pt x="145987" y="173034"/>
                  <a:pt x="143230" y="174733"/>
                  <a:pt x="140285" y="175867"/>
                </a:cubicBezTo>
                <a:cubicBezTo>
                  <a:pt x="137336" y="177001"/>
                  <a:pt x="134013" y="177566"/>
                  <a:pt x="130313" y="177566"/>
                </a:cubicBezTo>
                <a:cubicBezTo>
                  <a:pt x="129106" y="177566"/>
                  <a:pt x="127555" y="177530"/>
                  <a:pt x="125668" y="177455"/>
                </a:cubicBezTo>
                <a:cubicBezTo>
                  <a:pt x="123778" y="177378"/>
                  <a:pt x="122458" y="177339"/>
                  <a:pt x="121702" y="177339"/>
                </a:cubicBezTo>
                <a:lnTo>
                  <a:pt x="121702" y="158753"/>
                </a:lnTo>
                <a:lnTo>
                  <a:pt x="122835" y="158753"/>
                </a:lnTo>
                <a:cubicBezTo>
                  <a:pt x="123360" y="158753"/>
                  <a:pt x="123908" y="158792"/>
                  <a:pt x="124477" y="158868"/>
                </a:cubicBezTo>
                <a:cubicBezTo>
                  <a:pt x="125042" y="158943"/>
                  <a:pt x="125701" y="158983"/>
                  <a:pt x="126457" y="158983"/>
                </a:cubicBezTo>
                <a:cubicBezTo>
                  <a:pt x="128276" y="158983"/>
                  <a:pt x="130046" y="158717"/>
                  <a:pt x="131784" y="158188"/>
                </a:cubicBezTo>
                <a:cubicBezTo>
                  <a:pt x="133524" y="157658"/>
                  <a:pt x="135069" y="156679"/>
                  <a:pt x="136432" y="155242"/>
                </a:cubicBezTo>
                <a:cubicBezTo>
                  <a:pt x="140208" y="151542"/>
                  <a:pt x="142967" y="145066"/>
                  <a:pt x="144705" y="135810"/>
                </a:cubicBezTo>
                <a:cubicBezTo>
                  <a:pt x="146444" y="126558"/>
                  <a:pt x="147686" y="113619"/>
                  <a:pt x="148442" y="96998"/>
                </a:cubicBezTo>
                <a:cubicBezTo>
                  <a:pt x="148744" y="90803"/>
                  <a:pt x="149026" y="83480"/>
                  <a:pt x="149291" y="75017"/>
                </a:cubicBezTo>
                <a:cubicBezTo>
                  <a:pt x="149558" y="66557"/>
                  <a:pt x="149799" y="58471"/>
                  <a:pt x="150027" y="50767"/>
                </a:cubicBezTo>
                <a:lnTo>
                  <a:pt x="233428" y="50767"/>
                </a:lnTo>
                <a:close/>
                <a:moveTo>
                  <a:pt x="364193" y="177339"/>
                </a:moveTo>
                <a:lnTo>
                  <a:pt x="343116" y="177339"/>
                </a:lnTo>
                <a:lnTo>
                  <a:pt x="343116" y="82948"/>
                </a:lnTo>
                <a:lnTo>
                  <a:pt x="283510" y="177339"/>
                </a:lnTo>
                <a:lnTo>
                  <a:pt x="264251" y="177339"/>
                </a:lnTo>
                <a:lnTo>
                  <a:pt x="264251" y="50767"/>
                </a:lnTo>
                <a:lnTo>
                  <a:pt x="285325" y="50767"/>
                </a:lnTo>
                <a:lnTo>
                  <a:pt x="285325" y="143683"/>
                </a:lnTo>
                <a:lnTo>
                  <a:pt x="344247" y="50767"/>
                </a:lnTo>
                <a:lnTo>
                  <a:pt x="364193" y="50767"/>
                </a:lnTo>
                <a:close/>
                <a:moveTo>
                  <a:pt x="478868" y="142323"/>
                </a:moveTo>
                <a:cubicBezTo>
                  <a:pt x="478868" y="149425"/>
                  <a:pt x="477317" y="155430"/>
                  <a:pt x="474221" y="160344"/>
                </a:cubicBezTo>
                <a:cubicBezTo>
                  <a:pt x="471121" y="165254"/>
                  <a:pt x="467157" y="169143"/>
                  <a:pt x="462322" y="172015"/>
                </a:cubicBezTo>
                <a:cubicBezTo>
                  <a:pt x="457715" y="174812"/>
                  <a:pt x="452462" y="176886"/>
                  <a:pt x="446573" y="178247"/>
                </a:cubicBezTo>
                <a:cubicBezTo>
                  <a:pt x="440679" y="179607"/>
                  <a:pt x="434790" y="180284"/>
                  <a:pt x="428893" y="180284"/>
                </a:cubicBezTo>
                <a:cubicBezTo>
                  <a:pt x="420588" y="180284"/>
                  <a:pt x="412729" y="179470"/>
                  <a:pt x="405327" y="177847"/>
                </a:cubicBezTo>
                <a:cubicBezTo>
                  <a:pt x="397922" y="176227"/>
                  <a:pt x="390560" y="173638"/>
                  <a:pt x="383231" y="170089"/>
                </a:cubicBezTo>
                <a:lnTo>
                  <a:pt x="383231" y="146520"/>
                </a:lnTo>
                <a:lnTo>
                  <a:pt x="384588" y="146520"/>
                </a:lnTo>
                <a:cubicBezTo>
                  <a:pt x="389725" y="151279"/>
                  <a:pt x="396165" y="155034"/>
                  <a:pt x="403909" y="157791"/>
                </a:cubicBezTo>
                <a:cubicBezTo>
                  <a:pt x="411653" y="160546"/>
                  <a:pt x="419374" y="161928"/>
                  <a:pt x="427082" y="161928"/>
                </a:cubicBezTo>
                <a:cubicBezTo>
                  <a:pt x="430404" y="161928"/>
                  <a:pt x="433976" y="161568"/>
                  <a:pt x="437792" y="160852"/>
                </a:cubicBezTo>
                <a:cubicBezTo>
                  <a:pt x="441605" y="160135"/>
                  <a:pt x="444834" y="159020"/>
                  <a:pt x="447480" y="157511"/>
                </a:cubicBezTo>
                <a:cubicBezTo>
                  <a:pt x="450953" y="155394"/>
                  <a:pt x="453427" y="153125"/>
                  <a:pt x="454899" y="150710"/>
                </a:cubicBezTo>
                <a:cubicBezTo>
                  <a:pt x="456372" y="148291"/>
                  <a:pt x="457110" y="144968"/>
                  <a:pt x="457110" y="140738"/>
                </a:cubicBezTo>
                <a:cubicBezTo>
                  <a:pt x="457110" y="136206"/>
                  <a:pt x="456261" y="132559"/>
                  <a:pt x="454561" y="129802"/>
                </a:cubicBezTo>
                <a:cubicBezTo>
                  <a:pt x="452862" y="127047"/>
                  <a:pt x="450537" y="124988"/>
                  <a:pt x="447591" y="123627"/>
                </a:cubicBezTo>
                <a:cubicBezTo>
                  <a:pt x="444646" y="122267"/>
                  <a:pt x="441342" y="121417"/>
                  <a:pt x="437680" y="121078"/>
                </a:cubicBezTo>
                <a:cubicBezTo>
                  <a:pt x="434013" y="120740"/>
                  <a:pt x="430142" y="120571"/>
                  <a:pt x="426060" y="120571"/>
                </a:cubicBezTo>
                <a:lnTo>
                  <a:pt x="411102" y="120571"/>
                </a:lnTo>
                <a:lnTo>
                  <a:pt x="411102" y="102211"/>
                </a:lnTo>
                <a:lnTo>
                  <a:pt x="422549" y="102211"/>
                </a:lnTo>
                <a:cubicBezTo>
                  <a:pt x="425419" y="102211"/>
                  <a:pt x="429008" y="102113"/>
                  <a:pt x="433318" y="101926"/>
                </a:cubicBezTo>
                <a:cubicBezTo>
                  <a:pt x="437623" y="101736"/>
                  <a:pt x="441057" y="101156"/>
                  <a:pt x="443624" y="100174"/>
                </a:cubicBezTo>
                <a:cubicBezTo>
                  <a:pt x="446875" y="98968"/>
                  <a:pt x="449481" y="97247"/>
                  <a:pt x="451447" y="95015"/>
                </a:cubicBezTo>
                <a:cubicBezTo>
                  <a:pt x="453409" y="92786"/>
                  <a:pt x="454393" y="89028"/>
                  <a:pt x="454393" y="83743"/>
                </a:cubicBezTo>
                <a:cubicBezTo>
                  <a:pt x="454393" y="80042"/>
                  <a:pt x="453560" y="77057"/>
                  <a:pt x="451897" y="74791"/>
                </a:cubicBezTo>
                <a:cubicBezTo>
                  <a:pt x="450237" y="72522"/>
                  <a:pt x="448157" y="70747"/>
                  <a:pt x="445662" y="69462"/>
                </a:cubicBezTo>
                <a:cubicBezTo>
                  <a:pt x="443094" y="68101"/>
                  <a:pt x="440302" y="67176"/>
                  <a:pt x="437280" y="66687"/>
                </a:cubicBezTo>
                <a:cubicBezTo>
                  <a:pt x="434260" y="66196"/>
                  <a:pt x="431348" y="65951"/>
                  <a:pt x="428554" y="65951"/>
                </a:cubicBezTo>
                <a:cubicBezTo>
                  <a:pt x="421380" y="65951"/>
                  <a:pt x="414485" y="66952"/>
                  <a:pt x="407876" y="68955"/>
                </a:cubicBezTo>
                <a:cubicBezTo>
                  <a:pt x="401263" y="70956"/>
                  <a:pt x="395583" y="73919"/>
                  <a:pt x="390820" y="77846"/>
                </a:cubicBezTo>
                <a:lnTo>
                  <a:pt x="389458" y="77846"/>
                </a:lnTo>
                <a:lnTo>
                  <a:pt x="389458" y="54849"/>
                </a:lnTo>
                <a:cubicBezTo>
                  <a:pt x="394898" y="52959"/>
                  <a:pt x="400924" y="51297"/>
                  <a:pt x="407538" y="49860"/>
                </a:cubicBezTo>
                <a:cubicBezTo>
                  <a:pt x="414143" y="48427"/>
                  <a:pt x="420772" y="47707"/>
                  <a:pt x="427420" y="47707"/>
                </a:cubicBezTo>
                <a:cubicBezTo>
                  <a:pt x="432785" y="47707"/>
                  <a:pt x="438242" y="48254"/>
                  <a:pt x="443797" y="49352"/>
                </a:cubicBezTo>
                <a:cubicBezTo>
                  <a:pt x="449348" y="50447"/>
                  <a:pt x="454618" y="52315"/>
                  <a:pt x="459605" y="54961"/>
                </a:cubicBezTo>
                <a:cubicBezTo>
                  <a:pt x="464288" y="57527"/>
                  <a:pt x="468216" y="61059"/>
                  <a:pt x="471388" y="65553"/>
                </a:cubicBezTo>
                <a:cubicBezTo>
                  <a:pt x="474563" y="70048"/>
                  <a:pt x="476146" y="75546"/>
                  <a:pt x="476146" y="82040"/>
                </a:cubicBezTo>
                <a:cubicBezTo>
                  <a:pt x="476146" y="88917"/>
                  <a:pt x="474203" y="94943"/>
                  <a:pt x="470314" y="100116"/>
                </a:cubicBezTo>
                <a:cubicBezTo>
                  <a:pt x="466423" y="105292"/>
                  <a:pt x="461264" y="108710"/>
                  <a:pt x="454842" y="110368"/>
                </a:cubicBezTo>
                <a:lnTo>
                  <a:pt x="454842" y="111164"/>
                </a:lnTo>
                <a:cubicBezTo>
                  <a:pt x="461869" y="113580"/>
                  <a:pt x="467630" y="117285"/>
                  <a:pt x="472126" y="122271"/>
                </a:cubicBezTo>
                <a:cubicBezTo>
                  <a:pt x="476619" y="127253"/>
                  <a:pt x="478868" y="133938"/>
                  <a:pt x="478868" y="142323"/>
                </a:cubicBezTo>
                <a:close/>
                <a:moveTo>
                  <a:pt x="605326" y="114110"/>
                </a:moveTo>
                <a:cubicBezTo>
                  <a:pt x="605326" y="135410"/>
                  <a:pt x="600192" y="151862"/>
                  <a:pt x="589918" y="163458"/>
                </a:cubicBezTo>
                <a:cubicBezTo>
                  <a:pt x="579643" y="175053"/>
                  <a:pt x="565971" y="180853"/>
                  <a:pt x="548896" y="180853"/>
                </a:cubicBezTo>
                <a:cubicBezTo>
                  <a:pt x="531295" y="180853"/>
                  <a:pt x="517453" y="174866"/>
                  <a:pt x="507369" y="162893"/>
                </a:cubicBezTo>
                <a:cubicBezTo>
                  <a:pt x="497279" y="150916"/>
                  <a:pt x="492238" y="134658"/>
                  <a:pt x="492238" y="114110"/>
                </a:cubicBezTo>
                <a:cubicBezTo>
                  <a:pt x="492238" y="92955"/>
                  <a:pt x="497430" y="76525"/>
                  <a:pt x="507819" y="64818"/>
                </a:cubicBezTo>
                <a:cubicBezTo>
                  <a:pt x="518209" y="53110"/>
                  <a:pt x="531899" y="47253"/>
                  <a:pt x="548896" y="47253"/>
                </a:cubicBezTo>
                <a:cubicBezTo>
                  <a:pt x="565971" y="47253"/>
                  <a:pt x="579643" y="53089"/>
                  <a:pt x="589918" y="64760"/>
                </a:cubicBezTo>
                <a:cubicBezTo>
                  <a:pt x="600192" y="76431"/>
                  <a:pt x="605326" y="92883"/>
                  <a:pt x="605326" y="114110"/>
                </a:cubicBezTo>
                <a:close/>
                <a:moveTo>
                  <a:pt x="583344" y="114110"/>
                </a:moveTo>
                <a:cubicBezTo>
                  <a:pt x="583344" y="97718"/>
                  <a:pt x="580360" y="85536"/>
                  <a:pt x="574394" y="77565"/>
                </a:cubicBezTo>
                <a:cubicBezTo>
                  <a:pt x="568425" y="69599"/>
                  <a:pt x="559926" y="65610"/>
                  <a:pt x="548896" y="65610"/>
                </a:cubicBezTo>
                <a:cubicBezTo>
                  <a:pt x="537789" y="65610"/>
                  <a:pt x="529236" y="69599"/>
                  <a:pt x="523231" y="77565"/>
                </a:cubicBezTo>
                <a:cubicBezTo>
                  <a:pt x="517225" y="85536"/>
                  <a:pt x="514223" y="97718"/>
                  <a:pt x="514223" y="114110"/>
                </a:cubicBezTo>
                <a:cubicBezTo>
                  <a:pt x="514223" y="129971"/>
                  <a:pt x="517225" y="142005"/>
                  <a:pt x="523231" y="150199"/>
                </a:cubicBezTo>
                <a:cubicBezTo>
                  <a:pt x="529236" y="158396"/>
                  <a:pt x="537789" y="162493"/>
                  <a:pt x="548896" y="162493"/>
                </a:cubicBezTo>
                <a:cubicBezTo>
                  <a:pt x="559847" y="162493"/>
                  <a:pt x="568328" y="158472"/>
                  <a:pt x="574336" y="150425"/>
                </a:cubicBezTo>
                <a:cubicBezTo>
                  <a:pt x="580341" y="142384"/>
                  <a:pt x="583344" y="130277"/>
                  <a:pt x="583344" y="114110"/>
                </a:cubicBezTo>
                <a:close/>
                <a:moveTo>
                  <a:pt x="677508" y="180172"/>
                </a:moveTo>
                <a:cubicBezTo>
                  <a:pt x="668822" y="180172"/>
                  <a:pt x="660851" y="178834"/>
                  <a:pt x="653601" y="176148"/>
                </a:cubicBezTo>
                <a:cubicBezTo>
                  <a:pt x="646348" y="173469"/>
                  <a:pt x="640116" y="169409"/>
                  <a:pt x="634902" y="163969"/>
                </a:cubicBezTo>
                <a:cubicBezTo>
                  <a:pt x="629690" y="158529"/>
                  <a:pt x="625651" y="151671"/>
                  <a:pt x="622778" y="143398"/>
                </a:cubicBezTo>
                <a:cubicBezTo>
                  <a:pt x="619905" y="135129"/>
                  <a:pt x="618472" y="125403"/>
                  <a:pt x="618472" y="114224"/>
                </a:cubicBezTo>
                <a:cubicBezTo>
                  <a:pt x="618472" y="103118"/>
                  <a:pt x="619963" y="93528"/>
                  <a:pt x="622947" y="85442"/>
                </a:cubicBezTo>
                <a:cubicBezTo>
                  <a:pt x="625931" y="77357"/>
                  <a:pt x="629917" y="70560"/>
                  <a:pt x="634902" y="65044"/>
                </a:cubicBezTo>
                <a:cubicBezTo>
                  <a:pt x="639885" y="59529"/>
                  <a:pt x="646103" y="55282"/>
                  <a:pt x="653547" y="52298"/>
                </a:cubicBezTo>
                <a:cubicBezTo>
                  <a:pt x="660985" y="49313"/>
                  <a:pt x="668973" y="47818"/>
                  <a:pt x="677508" y="47818"/>
                </a:cubicBezTo>
                <a:cubicBezTo>
                  <a:pt x="684461" y="47818"/>
                  <a:pt x="691164" y="48801"/>
                  <a:pt x="697625" y="50767"/>
                </a:cubicBezTo>
                <a:cubicBezTo>
                  <a:pt x="704081" y="52733"/>
                  <a:pt x="709840" y="54998"/>
                  <a:pt x="714902" y="57568"/>
                </a:cubicBezTo>
                <a:lnTo>
                  <a:pt x="714902" y="81474"/>
                </a:lnTo>
                <a:lnTo>
                  <a:pt x="713657" y="81474"/>
                </a:lnTo>
                <a:cubicBezTo>
                  <a:pt x="712148" y="80189"/>
                  <a:pt x="710201" y="78714"/>
                  <a:pt x="707821" y="77055"/>
                </a:cubicBezTo>
                <a:cubicBezTo>
                  <a:pt x="705441" y="75391"/>
                  <a:pt x="702550" y="73696"/>
                  <a:pt x="699152" y="71957"/>
                </a:cubicBezTo>
                <a:cubicBezTo>
                  <a:pt x="696208" y="70444"/>
                  <a:pt x="692733" y="69124"/>
                  <a:pt x="688726" y="67990"/>
                </a:cubicBezTo>
                <a:cubicBezTo>
                  <a:pt x="684723" y="66856"/>
                  <a:pt x="680871" y="66290"/>
                  <a:pt x="677171" y="66290"/>
                </a:cubicBezTo>
                <a:cubicBezTo>
                  <a:pt x="666141" y="66290"/>
                  <a:pt x="657284" y="70466"/>
                  <a:pt x="650598" y="78811"/>
                </a:cubicBezTo>
                <a:cubicBezTo>
                  <a:pt x="643911" y="87156"/>
                  <a:pt x="640569" y="98960"/>
                  <a:pt x="640569" y="114224"/>
                </a:cubicBezTo>
                <a:cubicBezTo>
                  <a:pt x="640569" y="129182"/>
                  <a:pt x="643799" y="140836"/>
                  <a:pt x="650257" y="149183"/>
                </a:cubicBezTo>
                <a:cubicBezTo>
                  <a:pt x="656715" y="157529"/>
                  <a:pt x="665686" y="161704"/>
                  <a:pt x="677171" y="161704"/>
                </a:cubicBezTo>
                <a:cubicBezTo>
                  <a:pt x="684123" y="161704"/>
                  <a:pt x="690728" y="160268"/>
                  <a:pt x="696999" y="157399"/>
                </a:cubicBezTo>
                <a:cubicBezTo>
                  <a:pt x="703274" y="154526"/>
                  <a:pt x="708825" y="150825"/>
                  <a:pt x="713657" y="146289"/>
                </a:cubicBezTo>
                <a:lnTo>
                  <a:pt x="714902" y="146289"/>
                </a:lnTo>
                <a:lnTo>
                  <a:pt x="714902" y="170200"/>
                </a:lnTo>
                <a:cubicBezTo>
                  <a:pt x="712785" y="171183"/>
                  <a:pt x="710146" y="172371"/>
                  <a:pt x="706975" y="173768"/>
                </a:cubicBezTo>
                <a:cubicBezTo>
                  <a:pt x="703800" y="175169"/>
                  <a:pt x="700927" y="176205"/>
                  <a:pt x="698361" y="176886"/>
                </a:cubicBezTo>
                <a:cubicBezTo>
                  <a:pt x="694735" y="177944"/>
                  <a:pt x="691487" y="178758"/>
                  <a:pt x="688615" y="179327"/>
                </a:cubicBezTo>
                <a:cubicBezTo>
                  <a:pt x="685742" y="179892"/>
                  <a:pt x="682041" y="180172"/>
                  <a:pt x="677508" y="180172"/>
                </a:cubicBezTo>
                <a:close/>
                <a:moveTo>
                  <a:pt x="826747" y="69462"/>
                </a:moveTo>
                <a:lnTo>
                  <a:pt x="783687" y="69462"/>
                </a:lnTo>
                <a:lnTo>
                  <a:pt x="783687" y="177339"/>
                </a:lnTo>
                <a:lnTo>
                  <a:pt x="762383" y="177339"/>
                </a:lnTo>
                <a:lnTo>
                  <a:pt x="762383" y="69462"/>
                </a:lnTo>
                <a:lnTo>
                  <a:pt x="719327" y="69462"/>
                </a:lnTo>
                <a:lnTo>
                  <a:pt x="719327" y="50767"/>
                </a:lnTo>
                <a:lnTo>
                  <a:pt x="826747" y="50767"/>
                </a:lnTo>
                <a:close/>
                <a:moveTo>
                  <a:pt x="942555" y="177339"/>
                </a:moveTo>
                <a:lnTo>
                  <a:pt x="921474" y="177339"/>
                </a:lnTo>
                <a:lnTo>
                  <a:pt x="921474" y="82948"/>
                </a:lnTo>
                <a:lnTo>
                  <a:pt x="861872" y="177339"/>
                </a:lnTo>
                <a:lnTo>
                  <a:pt x="842612" y="177339"/>
                </a:lnTo>
                <a:lnTo>
                  <a:pt x="842612" y="50767"/>
                </a:lnTo>
                <a:lnTo>
                  <a:pt x="863687" y="50767"/>
                </a:lnTo>
                <a:lnTo>
                  <a:pt x="863687" y="143683"/>
                </a:lnTo>
                <a:lnTo>
                  <a:pt x="922609" y="50767"/>
                </a:lnTo>
                <a:lnTo>
                  <a:pt x="942555" y="5076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447080" y="4345838"/>
            <a:ext cx="227077" cy="133600"/>
          </a:xfrm>
          <a:custGeom>
            <a:avLst/>
            <a:gdLst/>
            <a:ahLst/>
            <a:cxnLst/>
            <a:rect l="l" t="t" r="r" b="b"/>
            <a:pathLst>
              <a:path w="227077" h="133600">
                <a:moveTo>
                  <a:pt x="113092" y="66857"/>
                </a:moveTo>
                <a:cubicBezTo>
                  <a:pt x="113092" y="88157"/>
                  <a:pt x="107957" y="104609"/>
                  <a:pt x="97682" y="116205"/>
                </a:cubicBezTo>
                <a:cubicBezTo>
                  <a:pt x="87408" y="127800"/>
                  <a:pt x="73735" y="133600"/>
                  <a:pt x="56660" y="133600"/>
                </a:cubicBezTo>
                <a:cubicBezTo>
                  <a:pt x="39061" y="133600"/>
                  <a:pt x="25219" y="127613"/>
                  <a:pt x="15131" y="115640"/>
                </a:cubicBezTo>
                <a:cubicBezTo>
                  <a:pt x="5044" y="103663"/>
                  <a:pt x="0" y="87405"/>
                  <a:pt x="0" y="66857"/>
                </a:cubicBezTo>
                <a:cubicBezTo>
                  <a:pt x="0" y="45702"/>
                  <a:pt x="5195" y="29272"/>
                  <a:pt x="15585" y="17565"/>
                </a:cubicBezTo>
                <a:cubicBezTo>
                  <a:pt x="25974" y="5857"/>
                  <a:pt x="39661" y="0"/>
                  <a:pt x="56660" y="0"/>
                </a:cubicBezTo>
                <a:cubicBezTo>
                  <a:pt x="73735" y="0"/>
                  <a:pt x="87408" y="5836"/>
                  <a:pt x="97682" y="17507"/>
                </a:cubicBezTo>
                <a:cubicBezTo>
                  <a:pt x="107957" y="29178"/>
                  <a:pt x="113092" y="45630"/>
                  <a:pt x="113092" y="66857"/>
                </a:cubicBezTo>
                <a:close/>
                <a:moveTo>
                  <a:pt x="91109" y="66857"/>
                </a:moveTo>
                <a:cubicBezTo>
                  <a:pt x="91109" y="50465"/>
                  <a:pt x="88125" y="38283"/>
                  <a:pt x="82156" y="30312"/>
                </a:cubicBezTo>
                <a:cubicBezTo>
                  <a:pt x="76190" y="22346"/>
                  <a:pt x="67688" y="18357"/>
                  <a:pt x="56660" y="18357"/>
                </a:cubicBezTo>
                <a:cubicBezTo>
                  <a:pt x="45555" y="18357"/>
                  <a:pt x="36998" y="22346"/>
                  <a:pt x="30996" y="30312"/>
                </a:cubicBezTo>
                <a:cubicBezTo>
                  <a:pt x="24992" y="38283"/>
                  <a:pt x="21986" y="50465"/>
                  <a:pt x="21986" y="66857"/>
                </a:cubicBezTo>
                <a:cubicBezTo>
                  <a:pt x="21986" y="82718"/>
                  <a:pt x="24992" y="94752"/>
                  <a:pt x="30996" y="102946"/>
                </a:cubicBezTo>
                <a:cubicBezTo>
                  <a:pt x="36998" y="111143"/>
                  <a:pt x="45555" y="115240"/>
                  <a:pt x="56660" y="115240"/>
                </a:cubicBezTo>
                <a:cubicBezTo>
                  <a:pt x="67611" y="115240"/>
                  <a:pt x="76094" y="111219"/>
                  <a:pt x="82099" y="103172"/>
                </a:cubicBezTo>
                <a:cubicBezTo>
                  <a:pt x="88107" y="95131"/>
                  <a:pt x="91109" y="83024"/>
                  <a:pt x="91109" y="66857"/>
                </a:cubicBezTo>
                <a:close/>
                <a:moveTo>
                  <a:pt x="227078" y="22209"/>
                </a:moveTo>
                <a:lnTo>
                  <a:pt x="184018" y="22209"/>
                </a:lnTo>
                <a:lnTo>
                  <a:pt x="184018" y="130086"/>
                </a:lnTo>
                <a:lnTo>
                  <a:pt x="162713" y="130086"/>
                </a:lnTo>
                <a:lnTo>
                  <a:pt x="162713" y="22209"/>
                </a:lnTo>
                <a:lnTo>
                  <a:pt x="119657" y="22209"/>
                </a:lnTo>
                <a:lnTo>
                  <a:pt x="119657" y="3514"/>
                </a:lnTo>
                <a:lnTo>
                  <a:pt x="227078" y="351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761220" y="4345838"/>
            <a:ext cx="1424980" cy="176771"/>
          </a:xfrm>
          <a:custGeom>
            <a:avLst/>
            <a:gdLst/>
            <a:ahLst/>
            <a:cxnLst/>
            <a:rect l="l" t="t" r="r" b="b"/>
            <a:pathLst>
              <a:path w="1424980" h="176771">
                <a:moveTo>
                  <a:pt x="99946" y="130086"/>
                </a:moveTo>
                <a:lnTo>
                  <a:pt x="78642" y="130086"/>
                </a:lnTo>
                <a:lnTo>
                  <a:pt x="78642" y="21871"/>
                </a:lnTo>
                <a:lnTo>
                  <a:pt x="21304" y="21871"/>
                </a:lnTo>
                <a:lnTo>
                  <a:pt x="21304" y="130086"/>
                </a:lnTo>
                <a:lnTo>
                  <a:pt x="0" y="130086"/>
                </a:lnTo>
                <a:lnTo>
                  <a:pt x="0" y="3514"/>
                </a:lnTo>
                <a:lnTo>
                  <a:pt x="99946" y="3514"/>
                </a:lnTo>
                <a:close/>
                <a:moveTo>
                  <a:pt x="236942" y="63458"/>
                </a:moveTo>
                <a:cubicBezTo>
                  <a:pt x="236942" y="84535"/>
                  <a:pt x="231898" y="101322"/>
                  <a:pt x="221815" y="113825"/>
                </a:cubicBezTo>
                <a:cubicBezTo>
                  <a:pt x="211727" y="126328"/>
                  <a:pt x="198980" y="132582"/>
                  <a:pt x="183571" y="132582"/>
                </a:cubicBezTo>
                <a:cubicBezTo>
                  <a:pt x="177296" y="132582"/>
                  <a:pt x="171745" y="131865"/>
                  <a:pt x="166911" y="130429"/>
                </a:cubicBezTo>
                <a:cubicBezTo>
                  <a:pt x="162079" y="128993"/>
                  <a:pt x="157133" y="126764"/>
                  <a:pt x="152071" y="123740"/>
                </a:cubicBezTo>
                <a:lnTo>
                  <a:pt x="152071" y="176771"/>
                </a:lnTo>
                <a:lnTo>
                  <a:pt x="130767" y="176771"/>
                </a:lnTo>
                <a:lnTo>
                  <a:pt x="130767" y="3514"/>
                </a:lnTo>
                <a:lnTo>
                  <a:pt x="152071" y="3514"/>
                </a:lnTo>
                <a:lnTo>
                  <a:pt x="152071" y="16769"/>
                </a:lnTo>
                <a:cubicBezTo>
                  <a:pt x="157356" y="12014"/>
                  <a:pt x="163232" y="8029"/>
                  <a:pt x="169686" y="4813"/>
                </a:cubicBezTo>
                <a:cubicBezTo>
                  <a:pt x="176144" y="1603"/>
                  <a:pt x="183194" y="0"/>
                  <a:pt x="190821" y="0"/>
                </a:cubicBezTo>
                <a:cubicBezTo>
                  <a:pt x="205330" y="0"/>
                  <a:pt x="216637" y="5743"/>
                  <a:pt x="224762" y="17226"/>
                </a:cubicBezTo>
                <a:cubicBezTo>
                  <a:pt x="232880" y="28711"/>
                  <a:pt x="236942" y="44119"/>
                  <a:pt x="236942" y="63458"/>
                </a:cubicBezTo>
                <a:close/>
                <a:moveTo>
                  <a:pt x="214960" y="65837"/>
                </a:moveTo>
                <a:cubicBezTo>
                  <a:pt x="214960" y="51408"/>
                  <a:pt x="212653" y="40208"/>
                  <a:pt x="208044" y="32242"/>
                </a:cubicBezTo>
                <a:cubicBezTo>
                  <a:pt x="203440" y="24271"/>
                  <a:pt x="195959" y="20287"/>
                  <a:pt x="185609" y="20287"/>
                </a:cubicBezTo>
                <a:cubicBezTo>
                  <a:pt x="179568" y="20287"/>
                  <a:pt x="173732" y="21629"/>
                  <a:pt x="168102" y="24308"/>
                </a:cubicBezTo>
                <a:cubicBezTo>
                  <a:pt x="162475" y="26990"/>
                  <a:pt x="157133" y="30450"/>
                  <a:pt x="152071" y="34676"/>
                </a:cubicBezTo>
                <a:lnTo>
                  <a:pt x="152071" y="106406"/>
                </a:lnTo>
                <a:cubicBezTo>
                  <a:pt x="157658" y="109124"/>
                  <a:pt x="162436" y="110974"/>
                  <a:pt x="166403" y="111957"/>
                </a:cubicBezTo>
                <a:cubicBezTo>
                  <a:pt x="170371" y="112940"/>
                  <a:pt x="174921" y="113429"/>
                  <a:pt x="180058" y="113429"/>
                </a:cubicBezTo>
                <a:cubicBezTo>
                  <a:pt x="191088" y="113429"/>
                  <a:pt x="199659" y="109390"/>
                  <a:pt x="205779" y="101304"/>
                </a:cubicBezTo>
                <a:cubicBezTo>
                  <a:pt x="211896" y="93219"/>
                  <a:pt x="214960" y="81399"/>
                  <a:pt x="214960" y="65837"/>
                </a:cubicBezTo>
                <a:close/>
                <a:moveTo>
                  <a:pt x="363176" y="66857"/>
                </a:moveTo>
                <a:cubicBezTo>
                  <a:pt x="363176" y="88157"/>
                  <a:pt x="358042" y="104609"/>
                  <a:pt x="347767" y="116205"/>
                </a:cubicBezTo>
                <a:cubicBezTo>
                  <a:pt x="337492" y="127800"/>
                  <a:pt x="323817" y="133600"/>
                  <a:pt x="306746" y="133600"/>
                </a:cubicBezTo>
                <a:cubicBezTo>
                  <a:pt x="289145" y="133600"/>
                  <a:pt x="275303" y="127613"/>
                  <a:pt x="265215" y="115640"/>
                </a:cubicBezTo>
                <a:cubicBezTo>
                  <a:pt x="255129" y="103663"/>
                  <a:pt x="250085" y="87405"/>
                  <a:pt x="250085" y="66857"/>
                </a:cubicBezTo>
                <a:cubicBezTo>
                  <a:pt x="250085" y="45702"/>
                  <a:pt x="255280" y="29272"/>
                  <a:pt x="265669" y="17565"/>
                </a:cubicBezTo>
                <a:cubicBezTo>
                  <a:pt x="276059" y="5857"/>
                  <a:pt x="289746" y="0"/>
                  <a:pt x="306746" y="0"/>
                </a:cubicBezTo>
                <a:cubicBezTo>
                  <a:pt x="323817" y="0"/>
                  <a:pt x="337492" y="5836"/>
                  <a:pt x="347767" y="17507"/>
                </a:cubicBezTo>
                <a:cubicBezTo>
                  <a:pt x="358042" y="29178"/>
                  <a:pt x="363176" y="45630"/>
                  <a:pt x="363176" y="66857"/>
                </a:cubicBezTo>
                <a:close/>
                <a:moveTo>
                  <a:pt x="341193" y="66857"/>
                </a:moveTo>
                <a:cubicBezTo>
                  <a:pt x="341193" y="50465"/>
                  <a:pt x="338209" y="38283"/>
                  <a:pt x="332241" y="30312"/>
                </a:cubicBezTo>
                <a:cubicBezTo>
                  <a:pt x="326276" y="22346"/>
                  <a:pt x="317772" y="18357"/>
                  <a:pt x="306746" y="18357"/>
                </a:cubicBezTo>
                <a:cubicBezTo>
                  <a:pt x="295640" y="18357"/>
                  <a:pt x="287082" y="22346"/>
                  <a:pt x="281080" y="30312"/>
                </a:cubicBezTo>
                <a:cubicBezTo>
                  <a:pt x="275076" y="38283"/>
                  <a:pt x="272070" y="50465"/>
                  <a:pt x="272070" y="66857"/>
                </a:cubicBezTo>
                <a:cubicBezTo>
                  <a:pt x="272070" y="82718"/>
                  <a:pt x="275076" y="94752"/>
                  <a:pt x="281080" y="102946"/>
                </a:cubicBezTo>
                <a:cubicBezTo>
                  <a:pt x="287082" y="111143"/>
                  <a:pt x="295640" y="115240"/>
                  <a:pt x="306746" y="115240"/>
                </a:cubicBezTo>
                <a:cubicBezTo>
                  <a:pt x="317697" y="115240"/>
                  <a:pt x="326178" y="111219"/>
                  <a:pt x="332183" y="103172"/>
                </a:cubicBezTo>
                <a:cubicBezTo>
                  <a:pt x="338191" y="95131"/>
                  <a:pt x="341193" y="83024"/>
                  <a:pt x="341193" y="66857"/>
                </a:cubicBezTo>
                <a:close/>
                <a:moveTo>
                  <a:pt x="484992" y="130086"/>
                </a:moveTo>
                <a:lnTo>
                  <a:pt x="463915" y="130086"/>
                </a:lnTo>
                <a:lnTo>
                  <a:pt x="463915" y="35695"/>
                </a:lnTo>
                <a:lnTo>
                  <a:pt x="404308" y="130086"/>
                </a:lnTo>
                <a:lnTo>
                  <a:pt x="385049" y="130086"/>
                </a:lnTo>
                <a:lnTo>
                  <a:pt x="385049" y="3514"/>
                </a:lnTo>
                <a:lnTo>
                  <a:pt x="406123" y="3514"/>
                </a:lnTo>
                <a:lnTo>
                  <a:pt x="406123" y="96430"/>
                </a:lnTo>
                <a:lnTo>
                  <a:pt x="465045" y="3514"/>
                </a:lnTo>
                <a:lnTo>
                  <a:pt x="484992" y="3514"/>
                </a:lnTo>
                <a:close/>
                <a:moveTo>
                  <a:pt x="599666" y="95070"/>
                </a:moveTo>
                <a:cubicBezTo>
                  <a:pt x="599666" y="102172"/>
                  <a:pt x="598116" y="108177"/>
                  <a:pt x="595019" y="113091"/>
                </a:cubicBezTo>
                <a:cubicBezTo>
                  <a:pt x="591919" y="118001"/>
                  <a:pt x="587955" y="121890"/>
                  <a:pt x="583121" y="124762"/>
                </a:cubicBezTo>
                <a:cubicBezTo>
                  <a:pt x="578513" y="127559"/>
                  <a:pt x="573261" y="129633"/>
                  <a:pt x="567371" y="130994"/>
                </a:cubicBezTo>
                <a:cubicBezTo>
                  <a:pt x="561477" y="132354"/>
                  <a:pt x="555588" y="133031"/>
                  <a:pt x="549692" y="133031"/>
                </a:cubicBezTo>
                <a:cubicBezTo>
                  <a:pt x="541386" y="133031"/>
                  <a:pt x="533527" y="132217"/>
                  <a:pt x="526125" y="130594"/>
                </a:cubicBezTo>
                <a:cubicBezTo>
                  <a:pt x="518720" y="128974"/>
                  <a:pt x="511358" y="126385"/>
                  <a:pt x="504029" y="122836"/>
                </a:cubicBezTo>
                <a:lnTo>
                  <a:pt x="504029" y="99267"/>
                </a:lnTo>
                <a:lnTo>
                  <a:pt x="505386" y="99267"/>
                </a:lnTo>
                <a:cubicBezTo>
                  <a:pt x="510524" y="104026"/>
                  <a:pt x="516964" y="107781"/>
                  <a:pt x="524707" y="110538"/>
                </a:cubicBezTo>
                <a:cubicBezTo>
                  <a:pt x="532451" y="113293"/>
                  <a:pt x="540173" y="114675"/>
                  <a:pt x="547881" y="114675"/>
                </a:cubicBezTo>
                <a:cubicBezTo>
                  <a:pt x="551203" y="114675"/>
                  <a:pt x="554774" y="114315"/>
                  <a:pt x="558591" y="113599"/>
                </a:cubicBezTo>
                <a:cubicBezTo>
                  <a:pt x="562403" y="112882"/>
                  <a:pt x="565633" y="111767"/>
                  <a:pt x="568278" y="110258"/>
                </a:cubicBezTo>
                <a:cubicBezTo>
                  <a:pt x="571752" y="108141"/>
                  <a:pt x="574226" y="105872"/>
                  <a:pt x="575698" y="103457"/>
                </a:cubicBezTo>
                <a:cubicBezTo>
                  <a:pt x="577171" y="101038"/>
                  <a:pt x="577909" y="97715"/>
                  <a:pt x="577909" y="93485"/>
                </a:cubicBezTo>
                <a:cubicBezTo>
                  <a:pt x="577909" y="88953"/>
                  <a:pt x="577059" y="85306"/>
                  <a:pt x="575360" y="82549"/>
                </a:cubicBezTo>
                <a:cubicBezTo>
                  <a:pt x="573661" y="79794"/>
                  <a:pt x="571335" y="77735"/>
                  <a:pt x="568390" y="76374"/>
                </a:cubicBezTo>
                <a:cubicBezTo>
                  <a:pt x="565445" y="75014"/>
                  <a:pt x="562140" y="74164"/>
                  <a:pt x="558479" y="73825"/>
                </a:cubicBezTo>
                <a:cubicBezTo>
                  <a:pt x="554811" y="73487"/>
                  <a:pt x="550940" y="73318"/>
                  <a:pt x="546858" y="73318"/>
                </a:cubicBezTo>
                <a:lnTo>
                  <a:pt x="531900" y="73318"/>
                </a:lnTo>
                <a:lnTo>
                  <a:pt x="531900" y="54958"/>
                </a:lnTo>
                <a:lnTo>
                  <a:pt x="543348" y="54958"/>
                </a:lnTo>
                <a:cubicBezTo>
                  <a:pt x="546217" y="54958"/>
                  <a:pt x="549806" y="54860"/>
                  <a:pt x="554116" y="54673"/>
                </a:cubicBezTo>
                <a:cubicBezTo>
                  <a:pt x="558422" y="54483"/>
                  <a:pt x="561856" y="53903"/>
                  <a:pt x="564422" y="52921"/>
                </a:cubicBezTo>
                <a:cubicBezTo>
                  <a:pt x="567674" y="51715"/>
                  <a:pt x="570280" y="49994"/>
                  <a:pt x="572245" y="47762"/>
                </a:cubicBezTo>
                <a:cubicBezTo>
                  <a:pt x="574208" y="45533"/>
                  <a:pt x="575191" y="41775"/>
                  <a:pt x="575191" y="36490"/>
                </a:cubicBezTo>
                <a:cubicBezTo>
                  <a:pt x="575191" y="32789"/>
                  <a:pt x="574359" y="29804"/>
                  <a:pt x="572695" y="27538"/>
                </a:cubicBezTo>
                <a:cubicBezTo>
                  <a:pt x="571035" y="25269"/>
                  <a:pt x="568955" y="23494"/>
                  <a:pt x="566461" y="22209"/>
                </a:cubicBezTo>
                <a:cubicBezTo>
                  <a:pt x="563893" y="20848"/>
                  <a:pt x="561100" y="19923"/>
                  <a:pt x="558079" y="19434"/>
                </a:cubicBezTo>
                <a:cubicBezTo>
                  <a:pt x="555059" y="18943"/>
                  <a:pt x="552147" y="18698"/>
                  <a:pt x="549353" y="18698"/>
                </a:cubicBezTo>
                <a:cubicBezTo>
                  <a:pt x="542178" y="18698"/>
                  <a:pt x="535283" y="19699"/>
                  <a:pt x="528675" y="21702"/>
                </a:cubicBezTo>
                <a:cubicBezTo>
                  <a:pt x="522062" y="23703"/>
                  <a:pt x="516381" y="26666"/>
                  <a:pt x="511618" y="30593"/>
                </a:cubicBezTo>
                <a:lnTo>
                  <a:pt x="510257" y="30593"/>
                </a:lnTo>
                <a:lnTo>
                  <a:pt x="510257" y="7596"/>
                </a:lnTo>
                <a:cubicBezTo>
                  <a:pt x="515696" y="5706"/>
                  <a:pt x="521723" y="4044"/>
                  <a:pt x="528337" y="2607"/>
                </a:cubicBezTo>
                <a:cubicBezTo>
                  <a:pt x="534942" y="1174"/>
                  <a:pt x="541570" y="454"/>
                  <a:pt x="548219" y="454"/>
                </a:cubicBezTo>
                <a:cubicBezTo>
                  <a:pt x="553583" y="454"/>
                  <a:pt x="559040" y="1001"/>
                  <a:pt x="564595" y="2099"/>
                </a:cubicBezTo>
                <a:cubicBezTo>
                  <a:pt x="570146" y="3194"/>
                  <a:pt x="575417" y="5062"/>
                  <a:pt x="580403" y="7708"/>
                </a:cubicBezTo>
                <a:cubicBezTo>
                  <a:pt x="585087" y="10274"/>
                  <a:pt x="589015" y="13806"/>
                  <a:pt x="592186" y="18300"/>
                </a:cubicBezTo>
                <a:cubicBezTo>
                  <a:pt x="595361" y="22795"/>
                  <a:pt x="596945" y="28293"/>
                  <a:pt x="596945" y="34787"/>
                </a:cubicBezTo>
                <a:cubicBezTo>
                  <a:pt x="596945" y="41664"/>
                  <a:pt x="595001" y="47690"/>
                  <a:pt x="591113" y="52863"/>
                </a:cubicBezTo>
                <a:cubicBezTo>
                  <a:pt x="587221" y="58039"/>
                  <a:pt x="582063" y="61457"/>
                  <a:pt x="575640" y="63115"/>
                </a:cubicBezTo>
                <a:lnTo>
                  <a:pt x="575640" y="63911"/>
                </a:lnTo>
                <a:cubicBezTo>
                  <a:pt x="582667" y="66327"/>
                  <a:pt x="588428" y="70032"/>
                  <a:pt x="592924" y="75018"/>
                </a:cubicBezTo>
                <a:cubicBezTo>
                  <a:pt x="597420" y="80000"/>
                  <a:pt x="599666" y="86685"/>
                  <a:pt x="599666" y="95070"/>
                </a:cubicBezTo>
                <a:close/>
                <a:moveTo>
                  <a:pt x="721253" y="91786"/>
                </a:moveTo>
                <a:cubicBezTo>
                  <a:pt x="721253" y="97906"/>
                  <a:pt x="720080" y="103323"/>
                  <a:pt x="717739" y="108048"/>
                </a:cubicBezTo>
                <a:cubicBezTo>
                  <a:pt x="715399" y="112771"/>
                  <a:pt x="712188" y="116716"/>
                  <a:pt x="708109" y="119892"/>
                </a:cubicBezTo>
                <a:cubicBezTo>
                  <a:pt x="702972" y="123891"/>
                  <a:pt x="697589" y="126591"/>
                  <a:pt x="691959" y="127991"/>
                </a:cubicBezTo>
                <a:cubicBezTo>
                  <a:pt x="686333" y="129388"/>
                  <a:pt x="679590" y="130086"/>
                  <a:pt x="671731" y="130086"/>
                </a:cubicBezTo>
                <a:lnTo>
                  <a:pt x="621990" y="130086"/>
                </a:lnTo>
                <a:lnTo>
                  <a:pt x="621990" y="3514"/>
                </a:lnTo>
                <a:lnTo>
                  <a:pt x="668448" y="3514"/>
                </a:lnTo>
                <a:cubicBezTo>
                  <a:pt x="677739" y="3514"/>
                  <a:pt x="684540" y="3795"/>
                  <a:pt x="688846" y="4360"/>
                </a:cubicBezTo>
                <a:cubicBezTo>
                  <a:pt x="693151" y="4929"/>
                  <a:pt x="697421" y="6383"/>
                  <a:pt x="701647" y="8726"/>
                </a:cubicBezTo>
                <a:cubicBezTo>
                  <a:pt x="706104" y="11146"/>
                  <a:pt x="709390" y="14354"/>
                  <a:pt x="711508" y="18357"/>
                </a:cubicBezTo>
                <a:cubicBezTo>
                  <a:pt x="713621" y="22363"/>
                  <a:pt x="714680" y="27120"/>
                  <a:pt x="714680" y="32638"/>
                </a:cubicBezTo>
                <a:cubicBezTo>
                  <a:pt x="714680" y="38679"/>
                  <a:pt x="713016" y="44101"/>
                  <a:pt x="709694" y="48895"/>
                </a:cubicBezTo>
                <a:cubicBezTo>
                  <a:pt x="706370" y="53694"/>
                  <a:pt x="701953" y="57413"/>
                  <a:pt x="696438" y="60060"/>
                </a:cubicBezTo>
                <a:lnTo>
                  <a:pt x="697003" y="60855"/>
                </a:lnTo>
                <a:cubicBezTo>
                  <a:pt x="703876" y="62589"/>
                  <a:pt x="709639" y="66104"/>
                  <a:pt x="714288" y="71388"/>
                </a:cubicBezTo>
                <a:cubicBezTo>
                  <a:pt x="718931" y="76676"/>
                  <a:pt x="721253" y="83477"/>
                  <a:pt x="721253" y="91786"/>
                </a:cubicBezTo>
                <a:close/>
                <a:moveTo>
                  <a:pt x="692809" y="35921"/>
                </a:moveTo>
                <a:cubicBezTo>
                  <a:pt x="692809" y="33048"/>
                  <a:pt x="692338" y="30561"/>
                  <a:pt x="691394" y="28444"/>
                </a:cubicBezTo>
                <a:cubicBezTo>
                  <a:pt x="690448" y="26327"/>
                  <a:pt x="688806" y="24663"/>
                  <a:pt x="686463" y="23458"/>
                </a:cubicBezTo>
                <a:cubicBezTo>
                  <a:pt x="683744" y="22022"/>
                  <a:pt x="680702" y="21172"/>
                  <a:pt x="677343" y="20906"/>
                </a:cubicBezTo>
                <a:cubicBezTo>
                  <a:pt x="673982" y="20639"/>
                  <a:pt x="669316" y="20509"/>
                  <a:pt x="663347" y="20509"/>
                </a:cubicBezTo>
                <a:lnTo>
                  <a:pt x="643068" y="20509"/>
                </a:lnTo>
                <a:lnTo>
                  <a:pt x="643068" y="55185"/>
                </a:lnTo>
                <a:lnTo>
                  <a:pt x="667541" y="55185"/>
                </a:lnTo>
                <a:cubicBezTo>
                  <a:pt x="672753" y="55185"/>
                  <a:pt x="676454" y="54940"/>
                  <a:pt x="678650" y="54450"/>
                </a:cubicBezTo>
                <a:cubicBezTo>
                  <a:pt x="680840" y="53961"/>
                  <a:pt x="683255" y="52921"/>
                  <a:pt x="685898" y="51330"/>
                </a:cubicBezTo>
                <a:cubicBezTo>
                  <a:pt x="688392" y="49825"/>
                  <a:pt x="690164" y="47784"/>
                  <a:pt x="691225" y="45213"/>
                </a:cubicBezTo>
                <a:cubicBezTo>
                  <a:pt x="692280" y="42647"/>
                  <a:pt x="692809" y="39550"/>
                  <a:pt x="692809" y="35921"/>
                </a:cubicBezTo>
                <a:close/>
                <a:moveTo>
                  <a:pt x="699271" y="91897"/>
                </a:moveTo>
                <a:cubicBezTo>
                  <a:pt x="699271" y="87592"/>
                  <a:pt x="698645" y="84140"/>
                  <a:pt x="697399" y="81533"/>
                </a:cubicBezTo>
                <a:cubicBezTo>
                  <a:pt x="696153" y="78927"/>
                  <a:pt x="693414" y="76601"/>
                  <a:pt x="689185" y="74560"/>
                </a:cubicBezTo>
                <a:cubicBezTo>
                  <a:pt x="686542" y="73279"/>
                  <a:pt x="683708" y="72483"/>
                  <a:pt x="680688" y="72181"/>
                </a:cubicBezTo>
                <a:cubicBezTo>
                  <a:pt x="677669" y="71878"/>
                  <a:pt x="673470" y="71727"/>
                  <a:pt x="668110" y="71727"/>
                </a:cubicBezTo>
                <a:lnTo>
                  <a:pt x="643068" y="71727"/>
                </a:lnTo>
                <a:lnTo>
                  <a:pt x="643068" y="113091"/>
                </a:lnTo>
                <a:lnTo>
                  <a:pt x="661537" y="113091"/>
                </a:lnTo>
                <a:cubicBezTo>
                  <a:pt x="669164" y="113091"/>
                  <a:pt x="675098" y="112789"/>
                  <a:pt x="679327" y="112184"/>
                </a:cubicBezTo>
                <a:cubicBezTo>
                  <a:pt x="683557" y="111579"/>
                  <a:pt x="687183" y="110373"/>
                  <a:pt x="690203" y="108555"/>
                </a:cubicBezTo>
                <a:cubicBezTo>
                  <a:pt x="693375" y="106592"/>
                  <a:pt x="695682" y="104328"/>
                  <a:pt x="697118" y="101755"/>
                </a:cubicBezTo>
                <a:cubicBezTo>
                  <a:pt x="698551" y="99187"/>
                  <a:pt x="699271" y="95904"/>
                  <a:pt x="699271" y="91897"/>
                </a:cubicBezTo>
                <a:close/>
                <a:moveTo>
                  <a:pt x="846436" y="66857"/>
                </a:moveTo>
                <a:cubicBezTo>
                  <a:pt x="846436" y="88157"/>
                  <a:pt x="841299" y="104609"/>
                  <a:pt x="831025" y="116205"/>
                </a:cubicBezTo>
                <a:cubicBezTo>
                  <a:pt x="820753" y="127800"/>
                  <a:pt x="807077" y="133600"/>
                  <a:pt x="790002" y="133600"/>
                </a:cubicBezTo>
                <a:cubicBezTo>
                  <a:pt x="772405" y="133600"/>
                  <a:pt x="758560" y="127613"/>
                  <a:pt x="748476" y="115640"/>
                </a:cubicBezTo>
                <a:cubicBezTo>
                  <a:pt x="738390" y="103663"/>
                  <a:pt x="733345" y="87405"/>
                  <a:pt x="733345" y="66857"/>
                </a:cubicBezTo>
                <a:cubicBezTo>
                  <a:pt x="733345" y="45702"/>
                  <a:pt x="738537" y="29272"/>
                  <a:pt x="748927" y="17565"/>
                </a:cubicBezTo>
                <a:cubicBezTo>
                  <a:pt x="759315" y="5857"/>
                  <a:pt x="773006" y="0"/>
                  <a:pt x="790002" y="0"/>
                </a:cubicBezTo>
                <a:cubicBezTo>
                  <a:pt x="807077" y="0"/>
                  <a:pt x="820753" y="5836"/>
                  <a:pt x="831025" y="17507"/>
                </a:cubicBezTo>
                <a:cubicBezTo>
                  <a:pt x="841299" y="29178"/>
                  <a:pt x="846436" y="45630"/>
                  <a:pt x="846436" y="66857"/>
                </a:cubicBezTo>
                <a:close/>
                <a:moveTo>
                  <a:pt x="824454" y="66857"/>
                </a:moveTo>
                <a:cubicBezTo>
                  <a:pt x="824454" y="50465"/>
                  <a:pt x="821469" y="38283"/>
                  <a:pt x="815502" y="30312"/>
                </a:cubicBezTo>
                <a:cubicBezTo>
                  <a:pt x="809532" y="22346"/>
                  <a:pt x="801033" y="18357"/>
                  <a:pt x="790002" y="18357"/>
                </a:cubicBezTo>
                <a:cubicBezTo>
                  <a:pt x="778896" y="18357"/>
                  <a:pt x="770343" y="22346"/>
                  <a:pt x="764341" y="30312"/>
                </a:cubicBezTo>
                <a:cubicBezTo>
                  <a:pt x="758332" y="38283"/>
                  <a:pt x="755330" y="50465"/>
                  <a:pt x="755330" y="66857"/>
                </a:cubicBezTo>
                <a:cubicBezTo>
                  <a:pt x="755330" y="82718"/>
                  <a:pt x="758332" y="94752"/>
                  <a:pt x="764341" y="102946"/>
                </a:cubicBezTo>
                <a:cubicBezTo>
                  <a:pt x="770343" y="111143"/>
                  <a:pt x="778896" y="115240"/>
                  <a:pt x="790002" y="115240"/>
                </a:cubicBezTo>
                <a:cubicBezTo>
                  <a:pt x="800957" y="115240"/>
                  <a:pt x="809438" y="111219"/>
                  <a:pt x="815443" y="103172"/>
                </a:cubicBezTo>
                <a:cubicBezTo>
                  <a:pt x="821448" y="95131"/>
                  <a:pt x="824454" y="83024"/>
                  <a:pt x="824454" y="66857"/>
                </a:cubicBezTo>
                <a:close/>
                <a:moveTo>
                  <a:pt x="976864" y="160452"/>
                </a:moveTo>
                <a:lnTo>
                  <a:pt x="957036" y="160452"/>
                </a:lnTo>
                <a:lnTo>
                  <a:pt x="957036" y="129748"/>
                </a:lnTo>
                <a:lnTo>
                  <a:pt x="873633" y="129748"/>
                </a:lnTo>
                <a:lnTo>
                  <a:pt x="873633" y="160452"/>
                </a:lnTo>
                <a:lnTo>
                  <a:pt x="853801" y="160452"/>
                </a:lnTo>
                <a:lnTo>
                  <a:pt x="853801" y="111957"/>
                </a:lnTo>
                <a:lnTo>
                  <a:pt x="862186" y="111957"/>
                </a:lnTo>
                <a:cubicBezTo>
                  <a:pt x="869365" y="100170"/>
                  <a:pt x="875240" y="84780"/>
                  <a:pt x="879808" y="65780"/>
                </a:cubicBezTo>
                <a:cubicBezTo>
                  <a:pt x="884376" y="46783"/>
                  <a:pt x="886662" y="26025"/>
                  <a:pt x="886662" y="3514"/>
                </a:cubicBezTo>
                <a:lnTo>
                  <a:pt x="964286" y="3514"/>
                </a:lnTo>
                <a:lnTo>
                  <a:pt x="964286" y="111957"/>
                </a:lnTo>
                <a:lnTo>
                  <a:pt x="976864" y="111957"/>
                </a:lnTo>
                <a:close/>
                <a:moveTo>
                  <a:pt x="942980" y="111957"/>
                </a:moveTo>
                <a:lnTo>
                  <a:pt x="942980" y="21420"/>
                </a:lnTo>
                <a:lnTo>
                  <a:pt x="906722" y="21420"/>
                </a:lnTo>
                <a:cubicBezTo>
                  <a:pt x="905739" y="40306"/>
                  <a:pt x="903150" y="57546"/>
                  <a:pt x="898959" y="73146"/>
                </a:cubicBezTo>
                <a:cubicBezTo>
                  <a:pt x="894766" y="88748"/>
                  <a:pt x="889496" y="101683"/>
                  <a:pt x="883152" y="111957"/>
                </a:cubicBezTo>
                <a:close/>
                <a:moveTo>
                  <a:pt x="1047208" y="132919"/>
                </a:moveTo>
                <a:cubicBezTo>
                  <a:pt x="1038521" y="132919"/>
                  <a:pt x="1030550" y="131581"/>
                  <a:pt x="1023300" y="128895"/>
                </a:cubicBezTo>
                <a:cubicBezTo>
                  <a:pt x="1016046" y="126216"/>
                  <a:pt x="1009814" y="122156"/>
                  <a:pt x="1004602" y="116716"/>
                </a:cubicBezTo>
                <a:cubicBezTo>
                  <a:pt x="999389" y="111276"/>
                  <a:pt x="995350" y="104418"/>
                  <a:pt x="992477" y="96145"/>
                </a:cubicBezTo>
                <a:cubicBezTo>
                  <a:pt x="989604" y="87876"/>
                  <a:pt x="988172" y="78150"/>
                  <a:pt x="988172" y="66971"/>
                </a:cubicBezTo>
                <a:cubicBezTo>
                  <a:pt x="988172" y="55865"/>
                  <a:pt x="989661" y="46275"/>
                  <a:pt x="992646" y="38189"/>
                </a:cubicBezTo>
                <a:cubicBezTo>
                  <a:pt x="995631" y="30104"/>
                  <a:pt x="999616" y="23307"/>
                  <a:pt x="1004602" y="17791"/>
                </a:cubicBezTo>
                <a:cubicBezTo>
                  <a:pt x="1009588" y="12276"/>
                  <a:pt x="1015801" y="8029"/>
                  <a:pt x="1023247" y="5045"/>
                </a:cubicBezTo>
                <a:cubicBezTo>
                  <a:pt x="1030684" y="2060"/>
                  <a:pt x="1038672" y="565"/>
                  <a:pt x="1047208" y="565"/>
                </a:cubicBezTo>
                <a:cubicBezTo>
                  <a:pt x="1054160" y="565"/>
                  <a:pt x="1060863" y="1548"/>
                  <a:pt x="1067325" y="3514"/>
                </a:cubicBezTo>
                <a:cubicBezTo>
                  <a:pt x="1073779" y="5480"/>
                  <a:pt x="1079540" y="7745"/>
                  <a:pt x="1084601" y="10315"/>
                </a:cubicBezTo>
                <a:lnTo>
                  <a:pt x="1084601" y="34221"/>
                </a:lnTo>
                <a:lnTo>
                  <a:pt x="1083356" y="34221"/>
                </a:lnTo>
                <a:cubicBezTo>
                  <a:pt x="1081847" y="32936"/>
                  <a:pt x="1079899" y="31461"/>
                  <a:pt x="1077520" y="29802"/>
                </a:cubicBezTo>
                <a:cubicBezTo>
                  <a:pt x="1075140" y="28138"/>
                  <a:pt x="1072249" y="26443"/>
                  <a:pt x="1068851" y="24704"/>
                </a:cubicBezTo>
                <a:cubicBezTo>
                  <a:pt x="1065906" y="23191"/>
                  <a:pt x="1062432" y="21871"/>
                  <a:pt x="1058426" y="20737"/>
                </a:cubicBezTo>
                <a:cubicBezTo>
                  <a:pt x="1054423" y="19603"/>
                  <a:pt x="1050569" y="19037"/>
                  <a:pt x="1046869" y="19037"/>
                </a:cubicBezTo>
                <a:cubicBezTo>
                  <a:pt x="1035839" y="19037"/>
                  <a:pt x="1026983" y="23213"/>
                  <a:pt x="1020298" y="31558"/>
                </a:cubicBezTo>
                <a:cubicBezTo>
                  <a:pt x="1013609" y="39903"/>
                  <a:pt x="1010269" y="51707"/>
                  <a:pt x="1010269" y="66971"/>
                </a:cubicBezTo>
                <a:cubicBezTo>
                  <a:pt x="1010269" y="81929"/>
                  <a:pt x="1013497" y="93583"/>
                  <a:pt x="1019957" y="101930"/>
                </a:cubicBezTo>
                <a:cubicBezTo>
                  <a:pt x="1026414" y="110276"/>
                  <a:pt x="1035385" y="114451"/>
                  <a:pt x="1046869" y="114451"/>
                </a:cubicBezTo>
                <a:cubicBezTo>
                  <a:pt x="1053820" y="114451"/>
                  <a:pt x="1060427" y="113015"/>
                  <a:pt x="1066699" y="110146"/>
                </a:cubicBezTo>
                <a:cubicBezTo>
                  <a:pt x="1072973" y="107273"/>
                  <a:pt x="1078525" y="103572"/>
                  <a:pt x="1083356" y="99036"/>
                </a:cubicBezTo>
                <a:lnTo>
                  <a:pt x="1084601" y="99036"/>
                </a:lnTo>
                <a:lnTo>
                  <a:pt x="1084601" y="122947"/>
                </a:lnTo>
                <a:cubicBezTo>
                  <a:pt x="1082484" y="123930"/>
                  <a:pt x="1079846" y="125118"/>
                  <a:pt x="1076674" y="126515"/>
                </a:cubicBezTo>
                <a:cubicBezTo>
                  <a:pt x="1073498" y="127916"/>
                  <a:pt x="1070629" y="128952"/>
                  <a:pt x="1068059" y="129633"/>
                </a:cubicBezTo>
                <a:cubicBezTo>
                  <a:pt x="1064434" y="130691"/>
                  <a:pt x="1061187" y="131505"/>
                  <a:pt x="1058314" y="132074"/>
                </a:cubicBezTo>
                <a:cubicBezTo>
                  <a:pt x="1055441" y="132639"/>
                  <a:pt x="1051741" y="132919"/>
                  <a:pt x="1047208" y="132919"/>
                </a:cubicBezTo>
                <a:close/>
                <a:moveTo>
                  <a:pt x="1196910" y="22209"/>
                </a:moveTo>
                <a:lnTo>
                  <a:pt x="1153848" y="22209"/>
                </a:lnTo>
                <a:lnTo>
                  <a:pt x="1153848" y="130086"/>
                </a:lnTo>
                <a:lnTo>
                  <a:pt x="1132546" y="130086"/>
                </a:lnTo>
                <a:lnTo>
                  <a:pt x="1132546" y="22209"/>
                </a:lnTo>
                <a:lnTo>
                  <a:pt x="1089486" y="22209"/>
                </a:lnTo>
                <a:lnTo>
                  <a:pt x="1089486" y="3514"/>
                </a:lnTo>
                <a:lnTo>
                  <a:pt x="1196910" y="3514"/>
                </a:lnTo>
                <a:close/>
                <a:moveTo>
                  <a:pt x="1312035" y="91786"/>
                </a:moveTo>
                <a:cubicBezTo>
                  <a:pt x="1312035" y="97906"/>
                  <a:pt x="1310861" y="103323"/>
                  <a:pt x="1308520" y="108048"/>
                </a:cubicBezTo>
                <a:cubicBezTo>
                  <a:pt x="1306181" y="112771"/>
                  <a:pt x="1302969" y="116716"/>
                  <a:pt x="1298891" y="119892"/>
                </a:cubicBezTo>
                <a:cubicBezTo>
                  <a:pt x="1293755" y="123891"/>
                  <a:pt x="1288372" y="126591"/>
                  <a:pt x="1282740" y="127991"/>
                </a:cubicBezTo>
                <a:cubicBezTo>
                  <a:pt x="1277114" y="129388"/>
                  <a:pt x="1270372" y="130086"/>
                  <a:pt x="1262516" y="130086"/>
                </a:cubicBezTo>
                <a:lnTo>
                  <a:pt x="1212771" y="130086"/>
                </a:lnTo>
                <a:lnTo>
                  <a:pt x="1212771" y="3514"/>
                </a:lnTo>
                <a:lnTo>
                  <a:pt x="1259230" y="3514"/>
                </a:lnTo>
                <a:cubicBezTo>
                  <a:pt x="1268522" y="3514"/>
                  <a:pt x="1275322" y="3795"/>
                  <a:pt x="1279627" y="4360"/>
                </a:cubicBezTo>
                <a:cubicBezTo>
                  <a:pt x="1283933" y="4929"/>
                  <a:pt x="1288203" y="6383"/>
                  <a:pt x="1292428" y="8726"/>
                </a:cubicBezTo>
                <a:cubicBezTo>
                  <a:pt x="1296886" y="11146"/>
                  <a:pt x="1300173" y="14354"/>
                  <a:pt x="1302290" y="18357"/>
                </a:cubicBezTo>
                <a:cubicBezTo>
                  <a:pt x="1304406" y="22363"/>
                  <a:pt x="1305461" y="27120"/>
                  <a:pt x="1305461" y="32638"/>
                </a:cubicBezTo>
                <a:cubicBezTo>
                  <a:pt x="1305461" y="38679"/>
                  <a:pt x="1303797" y="44101"/>
                  <a:pt x="1300475" y="48895"/>
                </a:cubicBezTo>
                <a:cubicBezTo>
                  <a:pt x="1297153" y="53694"/>
                  <a:pt x="1292734" y="57413"/>
                  <a:pt x="1287220" y="60060"/>
                </a:cubicBezTo>
                <a:lnTo>
                  <a:pt x="1287785" y="60855"/>
                </a:lnTo>
                <a:cubicBezTo>
                  <a:pt x="1294657" y="62589"/>
                  <a:pt x="1300421" y="66104"/>
                  <a:pt x="1305069" y="71388"/>
                </a:cubicBezTo>
                <a:cubicBezTo>
                  <a:pt x="1309713" y="76676"/>
                  <a:pt x="1312035" y="83477"/>
                  <a:pt x="1312035" y="91786"/>
                </a:cubicBezTo>
                <a:close/>
                <a:moveTo>
                  <a:pt x="1283590" y="35921"/>
                </a:moveTo>
                <a:cubicBezTo>
                  <a:pt x="1283590" y="33048"/>
                  <a:pt x="1283120" y="30561"/>
                  <a:pt x="1282175" y="28444"/>
                </a:cubicBezTo>
                <a:cubicBezTo>
                  <a:pt x="1281234" y="26327"/>
                  <a:pt x="1279587" y="24663"/>
                  <a:pt x="1277244" y="23458"/>
                </a:cubicBezTo>
                <a:cubicBezTo>
                  <a:pt x="1274526" y="22022"/>
                  <a:pt x="1271485" y="21172"/>
                  <a:pt x="1268126" y="20906"/>
                </a:cubicBezTo>
                <a:cubicBezTo>
                  <a:pt x="1264763" y="20639"/>
                  <a:pt x="1260098" y="20509"/>
                  <a:pt x="1254129" y="20509"/>
                </a:cubicBezTo>
                <a:lnTo>
                  <a:pt x="1233850" y="20509"/>
                </a:lnTo>
                <a:lnTo>
                  <a:pt x="1233850" y="55185"/>
                </a:lnTo>
                <a:lnTo>
                  <a:pt x="1258326" y="55185"/>
                </a:lnTo>
                <a:cubicBezTo>
                  <a:pt x="1263535" y="55185"/>
                  <a:pt x="1267237" y="54940"/>
                  <a:pt x="1269433" y="54450"/>
                </a:cubicBezTo>
                <a:cubicBezTo>
                  <a:pt x="1271621" y="53961"/>
                  <a:pt x="1274036" y="52921"/>
                  <a:pt x="1276679" y="51330"/>
                </a:cubicBezTo>
                <a:cubicBezTo>
                  <a:pt x="1279173" y="49825"/>
                  <a:pt x="1280945" y="47784"/>
                  <a:pt x="1282006" y="45213"/>
                </a:cubicBezTo>
                <a:cubicBezTo>
                  <a:pt x="1283062" y="42647"/>
                  <a:pt x="1283590" y="39550"/>
                  <a:pt x="1283590" y="35921"/>
                </a:cubicBezTo>
                <a:close/>
                <a:moveTo>
                  <a:pt x="1290053" y="91897"/>
                </a:moveTo>
                <a:cubicBezTo>
                  <a:pt x="1290053" y="87592"/>
                  <a:pt x="1289426" y="84140"/>
                  <a:pt x="1288181" y="81533"/>
                </a:cubicBezTo>
                <a:cubicBezTo>
                  <a:pt x="1286936" y="78927"/>
                  <a:pt x="1284196" y="76601"/>
                  <a:pt x="1279965" y="74560"/>
                </a:cubicBezTo>
                <a:cubicBezTo>
                  <a:pt x="1277323" y="73279"/>
                  <a:pt x="1274490" y="72483"/>
                  <a:pt x="1271470" y="72181"/>
                </a:cubicBezTo>
                <a:cubicBezTo>
                  <a:pt x="1268449" y="71878"/>
                  <a:pt x="1264256" y="71727"/>
                  <a:pt x="1258892" y="71727"/>
                </a:cubicBezTo>
                <a:lnTo>
                  <a:pt x="1233850" y="71727"/>
                </a:lnTo>
                <a:lnTo>
                  <a:pt x="1233850" y="113091"/>
                </a:lnTo>
                <a:lnTo>
                  <a:pt x="1252318" y="113091"/>
                </a:lnTo>
                <a:cubicBezTo>
                  <a:pt x="1259946" y="113091"/>
                  <a:pt x="1265879" y="112789"/>
                  <a:pt x="1270109" y="112184"/>
                </a:cubicBezTo>
                <a:cubicBezTo>
                  <a:pt x="1274339" y="111579"/>
                  <a:pt x="1277968" y="110373"/>
                  <a:pt x="1280984" y="108555"/>
                </a:cubicBezTo>
                <a:cubicBezTo>
                  <a:pt x="1284156" y="106592"/>
                  <a:pt x="1286464" y="104328"/>
                  <a:pt x="1287901" y="101755"/>
                </a:cubicBezTo>
                <a:cubicBezTo>
                  <a:pt x="1289337" y="99187"/>
                  <a:pt x="1290053" y="95904"/>
                  <a:pt x="1290053" y="91897"/>
                </a:cubicBezTo>
                <a:close/>
                <a:moveTo>
                  <a:pt x="1403788" y="98925"/>
                </a:moveTo>
                <a:lnTo>
                  <a:pt x="1403788" y="63800"/>
                </a:lnTo>
                <a:cubicBezTo>
                  <a:pt x="1398726" y="64249"/>
                  <a:pt x="1392329" y="64873"/>
                  <a:pt x="1384582" y="65664"/>
                </a:cubicBezTo>
                <a:cubicBezTo>
                  <a:pt x="1376838" y="66460"/>
                  <a:pt x="1370588" y="67573"/>
                  <a:pt x="1365829" y="69009"/>
                </a:cubicBezTo>
                <a:cubicBezTo>
                  <a:pt x="1360162" y="70748"/>
                  <a:pt x="1355479" y="73409"/>
                  <a:pt x="1351778" y="76998"/>
                </a:cubicBezTo>
                <a:cubicBezTo>
                  <a:pt x="1348074" y="80587"/>
                  <a:pt x="1346224" y="85590"/>
                  <a:pt x="1346224" y="92013"/>
                </a:cubicBezTo>
                <a:cubicBezTo>
                  <a:pt x="1346224" y="99267"/>
                  <a:pt x="1348265" y="104742"/>
                  <a:pt x="1352347" y="108443"/>
                </a:cubicBezTo>
                <a:cubicBezTo>
                  <a:pt x="1356426" y="112144"/>
                  <a:pt x="1362391" y="113994"/>
                  <a:pt x="1370250" y="113994"/>
                </a:cubicBezTo>
                <a:cubicBezTo>
                  <a:pt x="1376971" y="113994"/>
                  <a:pt x="1383051" y="112544"/>
                  <a:pt x="1388491" y="109632"/>
                </a:cubicBezTo>
                <a:cubicBezTo>
                  <a:pt x="1393931" y="106726"/>
                  <a:pt x="1399028" y="103155"/>
                  <a:pt x="1403788" y="98925"/>
                </a:cubicBezTo>
                <a:close/>
                <a:moveTo>
                  <a:pt x="1403788" y="116601"/>
                </a:moveTo>
                <a:cubicBezTo>
                  <a:pt x="1402049" y="117886"/>
                  <a:pt x="1399730" y="119682"/>
                  <a:pt x="1396823" y="121982"/>
                </a:cubicBezTo>
                <a:cubicBezTo>
                  <a:pt x="1393913" y="124290"/>
                  <a:pt x="1391097" y="126119"/>
                  <a:pt x="1388379" y="127480"/>
                </a:cubicBezTo>
                <a:cubicBezTo>
                  <a:pt x="1384604" y="129442"/>
                  <a:pt x="1380956" y="130954"/>
                  <a:pt x="1377443" y="132017"/>
                </a:cubicBezTo>
                <a:cubicBezTo>
                  <a:pt x="1373929" y="133071"/>
                  <a:pt x="1369000" y="133600"/>
                  <a:pt x="1362654" y="133600"/>
                </a:cubicBezTo>
                <a:cubicBezTo>
                  <a:pt x="1357441" y="133600"/>
                  <a:pt x="1352498" y="132617"/>
                  <a:pt x="1347812" y="130655"/>
                </a:cubicBezTo>
                <a:cubicBezTo>
                  <a:pt x="1343128" y="128689"/>
                  <a:pt x="1339013" y="125932"/>
                  <a:pt x="1335460" y="122378"/>
                </a:cubicBezTo>
                <a:cubicBezTo>
                  <a:pt x="1332062" y="118909"/>
                  <a:pt x="1329343" y="114621"/>
                  <a:pt x="1327303" y="109520"/>
                </a:cubicBezTo>
                <a:cubicBezTo>
                  <a:pt x="1325264" y="104418"/>
                  <a:pt x="1324242" y="99036"/>
                  <a:pt x="1324242" y="93371"/>
                </a:cubicBezTo>
                <a:cubicBezTo>
                  <a:pt x="1324242" y="84608"/>
                  <a:pt x="1326092" y="77149"/>
                  <a:pt x="1329793" y="70993"/>
                </a:cubicBezTo>
                <a:cubicBezTo>
                  <a:pt x="1333494" y="64836"/>
                  <a:pt x="1339351" y="59948"/>
                  <a:pt x="1347358" y="56320"/>
                </a:cubicBezTo>
                <a:cubicBezTo>
                  <a:pt x="1354460" y="53068"/>
                  <a:pt x="1362845" y="50822"/>
                  <a:pt x="1372515" y="49576"/>
                </a:cubicBezTo>
                <a:cubicBezTo>
                  <a:pt x="1382184" y="48330"/>
                  <a:pt x="1392610" y="47405"/>
                  <a:pt x="1403788" y="46801"/>
                </a:cubicBezTo>
                <a:lnTo>
                  <a:pt x="1403788" y="42722"/>
                </a:lnTo>
                <a:cubicBezTo>
                  <a:pt x="1403788" y="37739"/>
                  <a:pt x="1403032" y="33715"/>
                  <a:pt x="1401524" y="30650"/>
                </a:cubicBezTo>
                <a:cubicBezTo>
                  <a:pt x="1400012" y="27595"/>
                  <a:pt x="1397894" y="25232"/>
                  <a:pt x="1395176" y="23570"/>
                </a:cubicBezTo>
                <a:cubicBezTo>
                  <a:pt x="1392459" y="21831"/>
                  <a:pt x="1389136" y="20679"/>
                  <a:pt x="1385208" y="20113"/>
                </a:cubicBezTo>
                <a:cubicBezTo>
                  <a:pt x="1381280" y="19545"/>
                  <a:pt x="1377234" y="19265"/>
                  <a:pt x="1373080" y="19265"/>
                </a:cubicBezTo>
                <a:cubicBezTo>
                  <a:pt x="1368172" y="19265"/>
                  <a:pt x="1362391" y="20003"/>
                  <a:pt x="1355745" y="21475"/>
                </a:cubicBezTo>
                <a:cubicBezTo>
                  <a:pt x="1349097" y="22946"/>
                  <a:pt x="1342451" y="25081"/>
                  <a:pt x="1335802" y="27875"/>
                </a:cubicBezTo>
                <a:lnTo>
                  <a:pt x="1334557" y="27875"/>
                </a:lnTo>
                <a:lnTo>
                  <a:pt x="1334557" y="6236"/>
                </a:lnTo>
                <a:cubicBezTo>
                  <a:pt x="1338484" y="5102"/>
                  <a:pt x="1344107" y="3856"/>
                  <a:pt x="1351436" y="2496"/>
                </a:cubicBezTo>
                <a:cubicBezTo>
                  <a:pt x="1358767" y="1134"/>
                  <a:pt x="1366016" y="454"/>
                  <a:pt x="1373195" y="454"/>
                </a:cubicBezTo>
                <a:cubicBezTo>
                  <a:pt x="1381882" y="454"/>
                  <a:pt x="1389208" y="1134"/>
                  <a:pt x="1395176" y="2496"/>
                </a:cubicBezTo>
                <a:cubicBezTo>
                  <a:pt x="1401146" y="3856"/>
                  <a:pt x="1406506" y="6308"/>
                  <a:pt x="1411268" y="9858"/>
                </a:cubicBezTo>
                <a:cubicBezTo>
                  <a:pt x="1415873" y="13335"/>
                  <a:pt x="1419314" y="17831"/>
                  <a:pt x="1421579" y="23343"/>
                </a:cubicBezTo>
                <a:cubicBezTo>
                  <a:pt x="1423847" y="28858"/>
                  <a:pt x="1424981" y="35583"/>
                  <a:pt x="1424981" y="43514"/>
                </a:cubicBezTo>
                <a:lnTo>
                  <a:pt x="1424981" y="130086"/>
                </a:lnTo>
                <a:lnTo>
                  <a:pt x="1403788" y="13008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221715" y="4443629"/>
            <a:ext cx="27079" cy="32294"/>
          </a:xfrm>
          <a:custGeom>
            <a:avLst/>
            <a:gdLst/>
            <a:ahLst/>
            <a:cxnLst/>
            <a:rect l="l" t="t" r="r" b="b"/>
            <a:pathLst>
              <a:path w="27079" h="32294">
                <a:moveTo>
                  <a:pt x="27079" y="32295"/>
                </a:moveTo>
                <a:lnTo>
                  <a:pt x="0" y="32295"/>
                </a:lnTo>
                <a:lnTo>
                  <a:pt x="0" y="0"/>
                </a:lnTo>
                <a:lnTo>
                  <a:pt x="2707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41224" y="4857625"/>
            <a:ext cx="651309" cy="218163"/>
          </a:xfrm>
          <a:custGeom>
            <a:avLst/>
            <a:gdLst/>
            <a:ahLst/>
            <a:cxnLst/>
            <a:rect l="l" t="t" r="r" b="b"/>
            <a:pathLst>
              <a:path w="651309" h="218163">
                <a:moveTo>
                  <a:pt x="75478" y="174600"/>
                </a:moveTo>
                <a:cubicBezTo>
                  <a:pt x="64462" y="174600"/>
                  <a:pt x="54335" y="172749"/>
                  <a:pt x="45094" y="169053"/>
                </a:cubicBezTo>
                <a:cubicBezTo>
                  <a:pt x="35853" y="165355"/>
                  <a:pt x="27875" y="159851"/>
                  <a:pt x="21161" y="152536"/>
                </a:cubicBezTo>
                <a:cubicBezTo>
                  <a:pt x="14451" y="145217"/>
                  <a:pt x="9245" y="136087"/>
                  <a:pt x="5548" y="125151"/>
                </a:cubicBezTo>
                <a:cubicBezTo>
                  <a:pt x="1850" y="114214"/>
                  <a:pt x="0" y="101654"/>
                  <a:pt x="0" y="87469"/>
                </a:cubicBezTo>
                <a:cubicBezTo>
                  <a:pt x="0" y="73364"/>
                  <a:pt x="1793" y="61063"/>
                  <a:pt x="5378" y="50580"/>
                </a:cubicBezTo>
                <a:cubicBezTo>
                  <a:pt x="8961" y="40097"/>
                  <a:pt x="14184" y="30968"/>
                  <a:pt x="21050" y="23196"/>
                </a:cubicBezTo>
                <a:cubicBezTo>
                  <a:pt x="27763" y="15653"/>
                  <a:pt x="35724" y="9900"/>
                  <a:pt x="44925" y="5940"/>
                </a:cubicBezTo>
                <a:cubicBezTo>
                  <a:pt x="54126" y="1980"/>
                  <a:pt x="64426" y="0"/>
                  <a:pt x="75816" y="0"/>
                </a:cubicBezTo>
                <a:cubicBezTo>
                  <a:pt x="81475" y="0"/>
                  <a:pt x="86775" y="418"/>
                  <a:pt x="91718" y="1246"/>
                </a:cubicBezTo>
                <a:cubicBezTo>
                  <a:pt x="96657" y="2074"/>
                  <a:pt x="101239" y="3132"/>
                  <a:pt x="105466" y="4414"/>
                </a:cubicBezTo>
                <a:cubicBezTo>
                  <a:pt x="109088" y="5544"/>
                  <a:pt x="112799" y="6959"/>
                  <a:pt x="116611" y="8655"/>
                </a:cubicBezTo>
                <a:cubicBezTo>
                  <a:pt x="120420" y="10353"/>
                  <a:pt x="124171" y="12223"/>
                  <a:pt x="127868" y="14256"/>
                </a:cubicBezTo>
                <a:lnTo>
                  <a:pt x="127868" y="41303"/>
                </a:lnTo>
                <a:lnTo>
                  <a:pt x="126061" y="41303"/>
                </a:lnTo>
                <a:cubicBezTo>
                  <a:pt x="124095" y="39492"/>
                  <a:pt x="121569" y="37304"/>
                  <a:pt x="118477" y="34740"/>
                </a:cubicBezTo>
                <a:cubicBezTo>
                  <a:pt x="115384" y="32173"/>
                  <a:pt x="111615" y="29646"/>
                  <a:pt x="107161" y="27159"/>
                </a:cubicBezTo>
                <a:cubicBezTo>
                  <a:pt x="102863" y="24819"/>
                  <a:pt x="98187" y="22896"/>
                  <a:pt x="93133" y="21388"/>
                </a:cubicBezTo>
                <a:cubicBezTo>
                  <a:pt x="88078" y="19879"/>
                  <a:pt x="82231" y="19128"/>
                  <a:pt x="75593" y="19128"/>
                </a:cubicBezTo>
                <a:cubicBezTo>
                  <a:pt x="68426" y="19128"/>
                  <a:pt x="61633" y="20596"/>
                  <a:pt x="55221" y="23537"/>
                </a:cubicBezTo>
                <a:cubicBezTo>
                  <a:pt x="48812" y="26478"/>
                  <a:pt x="43190" y="30819"/>
                  <a:pt x="38365" y="36551"/>
                </a:cubicBezTo>
                <a:cubicBezTo>
                  <a:pt x="33610" y="42282"/>
                  <a:pt x="29912" y="49489"/>
                  <a:pt x="27274" y="58162"/>
                </a:cubicBezTo>
                <a:cubicBezTo>
                  <a:pt x="24631" y="66842"/>
                  <a:pt x="23314" y="76608"/>
                  <a:pt x="23314" y="87469"/>
                </a:cubicBezTo>
                <a:cubicBezTo>
                  <a:pt x="23314" y="99011"/>
                  <a:pt x="24710" y="108951"/>
                  <a:pt x="27500" y="117285"/>
                </a:cubicBezTo>
                <a:cubicBezTo>
                  <a:pt x="30291" y="125622"/>
                  <a:pt x="34099" y="132657"/>
                  <a:pt x="38927" y="138391"/>
                </a:cubicBezTo>
                <a:cubicBezTo>
                  <a:pt x="43604" y="143971"/>
                  <a:pt x="49112" y="148180"/>
                  <a:pt x="55451" y="151006"/>
                </a:cubicBezTo>
                <a:cubicBezTo>
                  <a:pt x="61784" y="153835"/>
                  <a:pt x="68497" y="155250"/>
                  <a:pt x="75593" y="155250"/>
                </a:cubicBezTo>
                <a:cubicBezTo>
                  <a:pt x="82080" y="155250"/>
                  <a:pt x="88074" y="154455"/>
                  <a:pt x="93586" y="152870"/>
                </a:cubicBezTo>
                <a:cubicBezTo>
                  <a:pt x="99090" y="151286"/>
                  <a:pt x="103994" y="149289"/>
                  <a:pt x="108291" y="146877"/>
                </a:cubicBezTo>
                <a:cubicBezTo>
                  <a:pt x="112443" y="144536"/>
                  <a:pt x="116024" y="142142"/>
                  <a:pt x="119045" y="139691"/>
                </a:cubicBezTo>
                <a:cubicBezTo>
                  <a:pt x="122062" y="137239"/>
                  <a:pt x="124438" y="135145"/>
                  <a:pt x="126173" y="133409"/>
                </a:cubicBezTo>
                <a:lnTo>
                  <a:pt x="127868" y="133409"/>
                </a:lnTo>
                <a:lnTo>
                  <a:pt x="127868" y="160114"/>
                </a:lnTo>
                <a:cubicBezTo>
                  <a:pt x="124171" y="161853"/>
                  <a:pt x="120683" y="163513"/>
                  <a:pt x="117400" y="165096"/>
                </a:cubicBezTo>
                <a:cubicBezTo>
                  <a:pt x="114121" y="166680"/>
                  <a:pt x="110142" y="168224"/>
                  <a:pt x="105466" y="169733"/>
                </a:cubicBezTo>
                <a:cubicBezTo>
                  <a:pt x="100562" y="171317"/>
                  <a:pt x="96016" y="172527"/>
                  <a:pt x="91830" y="173358"/>
                </a:cubicBezTo>
                <a:cubicBezTo>
                  <a:pt x="87643" y="174186"/>
                  <a:pt x="82192" y="174600"/>
                  <a:pt x="75478" y="174600"/>
                </a:cubicBezTo>
                <a:close/>
                <a:moveTo>
                  <a:pt x="240912" y="132394"/>
                </a:moveTo>
                <a:cubicBezTo>
                  <a:pt x="240912" y="138503"/>
                  <a:pt x="239684" y="144051"/>
                  <a:pt x="237233" y="149026"/>
                </a:cubicBezTo>
                <a:cubicBezTo>
                  <a:pt x="234782" y="154004"/>
                  <a:pt x="231445" y="158040"/>
                  <a:pt x="227218" y="161137"/>
                </a:cubicBezTo>
                <a:cubicBezTo>
                  <a:pt x="222240" y="164906"/>
                  <a:pt x="216922" y="167581"/>
                  <a:pt x="211267" y="169164"/>
                </a:cubicBezTo>
                <a:cubicBezTo>
                  <a:pt x="205608" y="170752"/>
                  <a:pt x="198328" y="171544"/>
                  <a:pt x="189425" y="171544"/>
                </a:cubicBezTo>
                <a:lnTo>
                  <a:pt x="147104" y="171544"/>
                </a:lnTo>
                <a:lnTo>
                  <a:pt x="147104" y="45151"/>
                </a:lnTo>
                <a:lnTo>
                  <a:pt x="168376" y="45151"/>
                </a:lnTo>
                <a:lnTo>
                  <a:pt x="168376" y="94374"/>
                </a:lnTo>
                <a:lnTo>
                  <a:pt x="189990" y="94374"/>
                </a:lnTo>
                <a:cubicBezTo>
                  <a:pt x="199494" y="94374"/>
                  <a:pt x="206870" y="94864"/>
                  <a:pt x="212113" y="95843"/>
                </a:cubicBezTo>
                <a:cubicBezTo>
                  <a:pt x="217358" y="96826"/>
                  <a:pt x="222581" y="99238"/>
                  <a:pt x="227783" y="103086"/>
                </a:cubicBezTo>
                <a:cubicBezTo>
                  <a:pt x="232161" y="106326"/>
                  <a:pt x="235440" y="110477"/>
                  <a:pt x="237630" y="115531"/>
                </a:cubicBezTo>
                <a:cubicBezTo>
                  <a:pt x="239814" y="120583"/>
                  <a:pt x="240912" y="126205"/>
                  <a:pt x="240912" y="132394"/>
                </a:cubicBezTo>
                <a:close/>
                <a:moveTo>
                  <a:pt x="218959" y="132732"/>
                </a:moveTo>
                <a:cubicBezTo>
                  <a:pt x="218959" y="128884"/>
                  <a:pt x="218300" y="125507"/>
                  <a:pt x="216979" y="122606"/>
                </a:cubicBezTo>
                <a:cubicBezTo>
                  <a:pt x="215655" y="119700"/>
                  <a:pt x="213491" y="117342"/>
                  <a:pt x="210471" y="115535"/>
                </a:cubicBezTo>
                <a:cubicBezTo>
                  <a:pt x="207303" y="113649"/>
                  <a:pt x="203703" y="112515"/>
                  <a:pt x="199664" y="112136"/>
                </a:cubicBezTo>
                <a:cubicBezTo>
                  <a:pt x="195628" y="111759"/>
                  <a:pt x="189839" y="111571"/>
                  <a:pt x="182293" y="111571"/>
                </a:cubicBezTo>
                <a:lnTo>
                  <a:pt x="168376" y="111571"/>
                </a:lnTo>
                <a:lnTo>
                  <a:pt x="168376" y="154569"/>
                </a:lnTo>
                <a:lnTo>
                  <a:pt x="181844" y="154569"/>
                </a:lnTo>
                <a:cubicBezTo>
                  <a:pt x="189389" y="154569"/>
                  <a:pt x="195232" y="154249"/>
                  <a:pt x="199382" y="153605"/>
                </a:cubicBezTo>
                <a:cubicBezTo>
                  <a:pt x="203534" y="152968"/>
                  <a:pt x="207111" y="151740"/>
                  <a:pt x="210133" y="149933"/>
                </a:cubicBezTo>
                <a:cubicBezTo>
                  <a:pt x="213228" y="147970"/>
                  <a:pt x="215471" y="145653"/>
                  <a:pt x="216868" y="142974"/>
                </a:cubicBezTo>
                <a:cubicBezTo>
                  <a:pt x="218261" y="140296"/>
                  <a:pt x="218959" y="136883"/>
                  <a:pt x="218959" y="132732"/>
                </a:cubicBezTo>
                <a:close/>
                <a:moveTo>
                  <a:pt x="276894" y="171544"/>
                </a:moveTo>
                <a:lnTo>
                  <a:pt x="255622" y="171544"/>
                </a:lnTo>
                <a:lnTo>
                  <a:pt x="255622" y="45151"/>
                </a:lnTo>
                <a:lnTo>
                  <a:pt x="276894" y="45151"/>
                </a:lnTo>
                <a:close/>
                <a:moveTo>
                  <a:pt x="413701" y="105009"/>
                </a:moveTo>
                <a:cubicBezTo>
                  <a:pt x="413701" y="126054"/>
                  <a:pt x="408666" y="142819"/>
                  <a:pt x="398596" y="155307"/>
                </a:cubicBezTo>
                <a:cubicBezTo>
                  <a:pt x="388523" y="167793"/>
                  <a:pt x="375794" y="174035"/>
                  <a:pt x="360403" y="174035"/>
                </a:cubicBezTo>
                <a:cubicBezTo>
                  <a:pt x="354143" y="174035"/>
                  <a:pt x="348600" y="173318"/>
                  <a:pt x="343771" y="171882"/>
                </a:cubicBezTo>
                <a:cubicBezTo>
                  <a:pt x="338940" y="170450"/>
                  <a:pt x="334001" y="168224"/>
                  <a:pt x="328946" y="165208"/>
                </a:cubicBezTo>
                <a:lnTo>
                  <a:pt x="328946" y="218163"/>
                </a:lnTo>
                <a:lnTo>
                  <a:pt x="307674" y="218163"/>
                </a:lnTo>
                <a:lnTo>
                  <a:pt x="307674" y="45151"/>
                </a:lnTo>
                <a:lnTo>
                  <a:pt x="328946" y="45151"/>
                </a:lnTo>
                <a:lnTo>
                  <a:pt x="328946" y="58389"/>
                </a:lnTo>
                <a:cubicBezTo>
                  <a:pt x="334228" y="53636"/>
                  <a:pt x="340096" y="49658"/>
                  <a:pt x="346543" y="46451"/>
                </a:cubicBezTo>
                <a:cubicBezTo>
                  <a:pt x="352995" y="43248"/>
                  <a:pt x="360026" y="41641"/>
                  <a:pt x="367647" y="41641"/>
                </a:cubicBezTo>
                <a:cubicBezTo>
                  <a:pt x="382130" y="41641"/>
                  <a:pt x="393427" y="47376"/>
                  <a:pt x="401537" y="58842"/>
                </a:cubicBezTo>
                <a:cubicBezTo>
                  <a:pt x="409645" y="70309"/>
                  <a:pt x="413701" y="85699"/>
                  <a:pt x="413701" y="105009"/>
                </a:cubicBezTo>
                <a:close/>
                <a:moveTo>
                  <a:pt x="391749" y="107385"/>
                </a:moveTo>
                <a:cubicBezTo>
                  <a:pt x="391749" y="92977"/>
                  <a:pt x="389448" y="81796"/>
                  <a:pt x="384848" y="73833"/>
                </a:cubicBezTo>
                <a:cubicBezTo>
                  <a:pt x="380247" y="65876"/>
                  <a:pt x="372773" y="61899"/>
                  <a:pt x="362438" y="61899"/>
                </a:cubicBezTo>
                <a:cubicBezTo>
                  <a:pt x="356404" y="61899"/>
                  <a:pt x="350576" y="63235"/>
                  <a:pt x="344960" y="65916"/>
                </a:cubicBezTo>
                <a:cubicBezTo>
                  <a:pt x="339340" y="68594"/>
                  <a:pt x="334001" y="72044"/>
                  <a:pt x="328946" y="76266"/>
                </a:cubicBezTo>
                <a:lnTo>
                  <a:pt x="328946" y="147892"/>
                </a:lnTo>
                <a:cubicBezTo>
                  <a:pt x="334527" y="150609"/>
                  <a:pt x="339301" y="152456"/>
                  <a:pt x="343260" y="153435"/>
                </a:cubicBezTo>
                <a:cubicBezTo>
                  <a:pt x="347220" y="154418"/>
                  <a:pt x="351763" y="154908"/>
                  <a:pt x="356894" y="154908"/>
                </a:cubicBezTo>
                <a:cubicBezTo>
                  <a:pt x="367910" y="154908"/>
                  <a:pt x="376473" y="150872"/>
                  <a:pt x="382587" y="142802"/>
                </a:cubicBezTo>
                <a:cubicBezTo>
                  <a:pt x="388696" y="134733"/>
                  <a:pt x="391749" y="122926"/>
                  <a:pt x="391749" y="107385"/>
                </a:cubicBezTo>
                <a:close/>
                <a:moveTo>
                  <a:pt x="530572" y="132394"/>
                </a:moveTo>
                <a:cubicBezTo>
                  <a:pt x="530572" y="138503"/>
                  <a:pt x="529345" y="144051"/>
                  <a:pt x="526892" y="149026"/>
                </a:cubicBezTo>
                <a:cubicBezTo>
                  <a:pt x="524441" y="154004"/>
                  <a:pt x="521104" y="158040"/>
                  <a:pt x="516877" y="161137"/>
                </a:cubicBezTo>
                <a:cubicBezTo>
                  <a:pt x="511903" y="164906"/>
                  <a:pt x="506581" y="167581"/>
                  <a:pt x="500926" y="169164"/>
                </a:cubicBezTo>
                <a:cubicBezTo>
                  <a:pt x="495267" y="170752"/>
                  <a:pt x="487987" y="171544"/>
                  <a:pt x="479085" y="171544"/>
                </a:cubicBezTo>
                <a:lnTo>
                  <a:pt x="434840" y="171544"/>
                </a:lnTo>
                <a:lnTo>
                  <a:pt x="434840" y="45151"/>
                </a:lnTo>
                <a:lnTo>
                  <a:pt x="456113" y="45151"/>
                </a:lnTo>
                <a:lnTo>
                  <a:pt x="456113" y="94374"/>
                </a:lnTo>
                <a:lnTo>
                  <a:pt x="479650" y="94374"/>
                </a:lnTo>
                <a:cubicBezTo>
                  <a:pt x="489158" y="94374"/>
                  <a:pt x="496530" y="94864"/>
                  <a:pt x="501772" y="95843"/>
                </a:cubicBezTo>
                <a:cubicBezTo>
                  <a:pt x="507017" y="96826"/>
                  <a:pt x="512240" y="99238"/>
                  <a:pt x="517446" y="103086"/>
                </a:cubicBezTo>
                <a:cubicBezTo>
                  <a:pt x="521820" y="106326"/>
                  <a:pt x="525100" y="110477"/>
                  <a:pt x="527289" y="115531"/>
                </a:cubicBezTo>
                <a:cubicBezTo>
                  <a:pt x="529478" y="120583"/>
                  <a:pt x="530572" y="126205"/>
                  <a:pt x="530572" y="132394"/>
                </a:cubicBezTo>
                <a:close/>
                <a:moveTo>
                  <a:pt x="508620" y="132732"/>
                </a:moveTo>
                <a:cubicBezTo>
                  <a:pt x="508620" y="128884"/>
                  <a:pt x="507960" y="125507"/>
                  <a:pt x="506640" y="122606"/>
                </a:cubicBezTo>
                <a:cubicBezTo>
                  <a:pt x="505318" y="119700"/>
                  <a:pt x="503151" y="117342"/>
                  <a:pt x="500131" y="115535"/>
                </a:cubicBezTo>
                <a:cubicBezTo>
                  <a:pt x="496962" y="113649"/>
                  <a:pt x="493362" y="112515"/>
                  <a:pt x="489327" y="112136"/>
                </a:cubicBezTo>
                <a:cubicBezTo>
                  <a:pt x="485287" y="111759"/>
                  <a:pt x="479499" y="111571"/>
                  <a:pt x="471953" y="111571"/>
                </a:cubicBezTo>
                <a:lnTo>
                  <a:pt x="456113" y="111571"/>
                </a:lnTo>
                <a:lnTo>
                  <a:pt x="456113" y="154569"/>
                </a:lnTo>
                <a:lnTo>
                  <a:pt x="471503" y="154569"/>
                </a:lnTo>
                <a:cubicBezTo>
                  <a:pt x="479049" y="154569"/>
                  <a:pt x="484892" y="154249"/>
                  <a:pt x="489043" y="153605"/>
                </a:cubicBezTo>
                <a:cubicBezTo>
                  <a:pt x="493193" y="152968"/>
                  <a:pt x="496776" y="151740"/>
                  <a:pt x="499792" y="149933"/>
                </a:cubicBezTo>
                <a:cubicBezTo>
                  <a:pt x="502888" y="147970"/>
                  <a:pt x="505131" y="145653"/>
                  <a:pt x="506528" y="142974"/>
                </a:cubicBezTo>
                <a:cubicBezTo>
                  <a:pt x="507921" y="140296"/>
                  <a:pt x="508620" y="136883"/>
                  <a:pt x="508620" y="132732"/>
                </a:cubicBezTo>
                <a:close/>
                <a:moveTo>
                  <a:pt x="605707" y="174486"/>
                </a:moveTo>
                <a:cubicBezTo>
                  <a:pt x="585565" y="174486"/>
                  <a:pt x="569931" y="168807"/>
                  <a:pt x="558806" y="157454"/>
                </a:cubicBezTo>
                <a:cubicBezTo>
                  <a:pt x="547676" y="146102"/>
                  <a:pt x="542113" y="129978"/>
                  <a:pt x="542113" y="109084"/>
                </a:cubicBezTo>
                <a:cubicBezTo>
                  <a:pt x="542113" y="88489"/>
                  <a:pt x="547507" y="72097"/>
                  <a:pt x="558296" y="59915"/>
                </a:cubicBezTo>
                <a:cubicBezTo>
                  <a:pt x="569084" y="47733"/>
                  <a:pt x="583190" y="41641"/>
                  <a:pt x="600613" y="41641"/>
                </a:cubicBezTo>
                <a:cubicBezTo>
                  <a:pt x="608458" y="41641"/>
                  <a:pt x="615402" y="42771"/>
                  <a:pt x="621436" y="45036"/>
                </a:cubicBezTo>
                <a:cubicBezTo>
                  <a:pt x="627470" y="47298"/>
                  <a:pt x="632751" y="50847"/>
                  <a:pt x="637276" y="55671"/>
                </a:cubicBezTo>
                <a:cubicBezTo>
                  <a:pt x="641801" y="60502"/>
                  <a:pt x="645272" y="66406"/>
                  <a:pt x="647691" y="73382"/>
                </a:cubicBezTo>
                <a:cubicBezTo>
                  <a:pt x="650103" y="80359"/>
                  <a:pt x="651309" y="88903"/>
                  <a:pt x="651309" y="99011"/>
                </a:cubicBezTo>
                <a:lnTo>
                  <a:pt x="651309" y="110552"/>
                </a:lnTo>
                <a:lnTo>
                  <a:pt x="563725" y="110552"/>
                </a:lnTo>
                <a:cubicBezTo>
                  <a:pt x="563725" y="125265"/>
                  <a:pt x="567422" y="136505"/>
                  <a:pt x="574816" y="144273"/>
                </a:cubicBezTo>
                <a:cubicBezTo>
                  <a:pt x="582207" y="152042"/>
                  <a:pt x="592431" y="155927"/>
                  <a:pt x="605481" y="155927"/>
                </a:cubicBezTo>
                <a:cubicBezTo>
                  <a:pt x="610157" y="155927"/>
                  <a:pt x="614740" y="155397"/>
                  <a:pt x="619229" y="154343"/>
                </a:cubicBezTo>
                <a:cubicBezTo>
                  <a:pt x="623718" y="153292"/>
                  <a:pt x="627772" y="151934"/>
                  <a:pt x="631393" y="150272"/>
                </a:cubicBezTo>
                <a:cubicBezTo>
                  <a:pt x="635242" y="148537"/>
                  <a:pt x="638482" y="146859"/>
                  <a:pt x="641124" y="145239"/>
                </a:cubicBezTo>
                <a:cubicBezTo>
                  <a:pt x="643763" y="143616"/>
                  <a:pt x="645952" y="142089"/>
                  <a:pt x="647683" y="140653"/>
                </a:cubicBezTo>
                <a:lnTo>
                  <a:pt x="648929" y="140653"/>
                </a:lnTo>
                <a:lnTo>
                  <a:pt x="648929" y="163851"/>
                </a:lnTo>
                <a:cubicBezTo>
                  <a:pt x="646445" y="164834"/>
                  <a:pt x="643353" y="166058"/>
                  <a:pt x="639656" y="167526"/>
                </a:cubicBezTo>
                <a:cubicBezTo>
                  <a:pt x="635959" y="168995"/>
                  <a:pt x="632635" y="170151"/>
                  <a:pt x="629694" y="170979"/>
                </a:cubicBezTo>
                <a:cubicBezTo>
                  <a:pt x="625543" y="172113"/>
                  <a:pt x="621796" y="172981"/>
                  <a:pt x="618438" y="173585"/>
                </a:cubicBezTo>
                <a:cubicBezTo>
                  <a:pt x="615079" y="174186"/>
                  <a:pt x="610838" y="174486"/>
                  <a:pt x="605707" y="174486"/>
                </a:cubicBezTo>
                <a:close/>
                <a:moveTo>
                  <a:pt x="630598" y="94260"/>
                </a:moveTo>
                <a:cubicBezTo>
                  <a:pt x="630451" y="88524"/>
                  <a:pt x="629770" y="83585"/>
                  <a:pt x="628563" y="79435"/>
                </a:cubicBezTo>
                <a:cubicBezTo>
                  <a:pt x="627358" y="75287"/>
                  <a:pt x="625622" y="71777"/>
                  <a:pt x="623358" y="68915"/>
                </a:cubicBezTo>
                <a:cubicBezTo>
                  <a:pt x="620871" y="65747"/>
                  <a:pt x="617681" y="63331"/>
                  <a:pt x="613801" y="61671"/>
                </a:cubicBezTo>
                <a:cubicBezTo>
                  <a:pt x="609912" y="60009"/>
                  <a:pt x="605103" y="59181"/>
                  <a:pt x="599367" y="59181"/>
                </a:cubicBezTo>
                <a:cubicBezTo>
                  <a:pt x="593712" y="59181"/>
                  <a:pt x="588903" y="60027"/>
                  <a:pt x="584943" y="61726"/>
                </a:cubicBezTo>
                <a:cubicBezTo>
                  <a:pt x="580983" y="63425"/>
                  <a:pt x="577379" y="65894"/>
                  <a:pt x="574133" y="69138"/>
                </a:cubicBezTo>
                <a:cubicBezTo>
                  <a:pt x="570968" y="72457"/>
                  <a:pt x="568556" y="76133"/>
                  <a:pt x="566892" y="80173"/>
                </a:cubicBezTo>
                <a:cubicBezTo>
                  <a:pt x="565232" y="84208"/>
                  <a:pt x="564174" y="88903"/>
                  <a:pt x="563725" y="9426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620187" y="4899266"/>
            <a:ext cx="234659" cy="133413"/>
          </a:xfrm>
          <a:custGeom>
            <a:avLst/>
            <a:gdLst/>
            <a:ahLst/>
            <a:cxnLst/>
            <a:rect l="l" t="t" r="r" b="b"/>
            <a:pathLst>
              <a:path w="234659" h="133413">
                <a:moveTo>
                  <a:pt x="99803" y="129903"/>
                </a:moveTo>
                <a:lnTo>
                  <a:pt x="78527" y="129903"/>
                </a:lnTo>
                <a:lnTo>
                  <a:pt x="78527" y="21841"/>
                </a:lnTo>
                <a:lnTo>
                  <a:pt x="21272" y="21841"/>
                </a:lnTo>
                <a:lnTo>
                  <a:pt x="21272" y="129903"/>
                </a:lnTo>
                <a:lnTo>
                  <a:pt x="0" y="129903"/>
                </a:lnTo>
                <a:lnTo>
                  <a:pt x="0" y="3510"/>
                </a:lnTo>
                <a:lnTo>
                  <a:pt x="99803" y="3510"/>
                </a:lnTo>
                <a:close/>
                <a:moveTo>
                  <a:pt x="234659" y="66763"/>
                </a:moveTo>
                <a:cubicBezTo>
                  <a:pt x="234659" y="88039"/>
                  <a:pt x="229528" y="104465"/>
                  <a:pt x="219269" y="116040"/>
                </a:cubicBezTo>
                <a:cubicBezTo>
                  <a:pt x="209009" y="127621"/>
                  <a:pt x="195354" y="133413"/>
                  <a:pt x="178304" y="133413"/>
                </a:cubicBezTo>
                <a:cubicBezTo>
                  <a:pt x="160728" y="133413"/>
                  <a:pt x="146905" y="127433"/>
                  <a:pt x="136836" y="115473"/>
                </a:cubicBezTo>
                <a:cubicBezTo>
                  <a:pt x="126762" y="103519"/>
                  <a:pt x="121727" y="87282"/>
                  <a:pt x="121727" y="66763"/>
                </a:cubicBezTo>
                <a:cubicBezTo>
                  <a:pt x="121727" y="45637"/>
                  <a:pt x="126911" y="29233"/>
                  <a:pt x="137286" y="17540"/>
                </a:cubicBezTo>
                <a:cubicBezTo>
                  <a:pt x="147661" y="5847"/>
                  <a:pt x="161330" y="0"/>
                  <a:pt x="178304" y="0"/>
                </a:cubicBezTo>
                <a:cubicBezTo>
                  <a:pt x="195354" y="0"/>
                  <a:pt x="209009" y="5829"/>
                  <a:pt x="219269" y="17482"/>
                </a:cubicBezTo>
                <a:cubicBezTo>
                  <a:pt x="229528" y="29135"/>
                  <a:pt x="234659" y="45562"/>
                  <a:pt x="234659" y="66763"/>
                </a:cubicBezTo>
                <a:close/>
                <a:moveTo>
                  <a:pt x="212702" y="66763"/>
                </a:moveTo>
                <a:cubicBezTo>
                  <a:pt x="212702" y="50394"/>
                  <a:pt x="209725" y="38228"/>
                  <a:pt x="203768" y="30269"/>
                </a:cubicBezTo>
                <a:cubicBezTo>
                  <a:pt x="197805" y="22314"/>
                  <a:pt x="189316" y="18331"/>
                  <a:pt x="178304" y="18331"/>
                </a:cubicBezTo>
                <a:cubicBezTo>
                  <a:pt x="167213" y="18331"/>
                  <a:pt x="158670" y="22314"/>
                  <a:pt x="152675" y="30269"/>
                </a:cubicBezTo>
                <a:cubicBezTo>
                  <a:pt x="146679" y="38228"/>
                  <a:pt x="143679" y="50394"/>
                  <a:pt x="143679" y="66763"/>
                </a:cubicBezTo>
                <a:cubicBezTo>
                  <a:pt x="143679" y="82602"/>
                  <a:pt x="146679" y="94619"/>
                  <a:pt x="152675" y="102803"/>
                </a:cubicBezTo>
                <a:cubicBezTo>
                  <a:pt x="158670" y="110985"/>
                  <a:pt x="167213" y="115082"/>
                  <a:pt x="178304" y="115082"/>
                </a:cubicBezTo>
                <a:cubicBezTo>
                  <a:pt x="189241" y="115082"/>
                  <a:pt x="197712" y="111064"/>
                  <a:pt x="203709" y="103029"/>
                </a:cubicBezTo>
                <a:cubicBezTo>
                  <a:pt x="209704" y="94997"/>
                  <a:pt x="212702" y="82904"/>
                  <a:pt x="212702" y="6676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176523" y="4899266"/>
            <a:ext cx="610812" cy="133413"/>
          </a:xfrm>
          <a:custGeom>
            <a:avLst/>
            <a:gdLst/>
            <a:ahLst/>
            <a:cxnLst/>
            <a:rect l="l" t="t" r="r" b="b"/>
            <a:pathLst>
              <a:path w="610812" h="133413">
                <a:moveTo>
                  <a:pt x="58951" y="132733"/>
                </a:moveTo>
                <a:cubicBezTo>
                  <a:pt x="50278" y="132733"/>
                  <a:pt x="42319" y="131397"/>
                  <a:pt x="35075" y="128715"/>
                </a:cubicBezTo>
                <a:cubicBezTo>
                  <a:pt x="27832" y="126036"/>
                  <a:pt x="21612" y="121984"/>
                  <a:pt x="16406" y="116550"/>
                </a:cubicBezTo>
                <a:cubicBezTo>
                  <a:pt x="11200" y="111119"/>
                  <a:pt x="7164" y="104275"/>
                  <a:pt x="4303" y="96012"/>
                </a:cubicBezTo>
                <a:cubicBezTo>
                  <a:pt x="1434" y="87751"/>
                  <a:pt x="0" y="78041"/>
                  <a:pt x="0" y="66878"/>
                </a:cubicBezTo>
                <a:cubicBezTo>
                  <a:pt x="0" y="55786"/>
                  <a:pt x="1491" y="46206"/>
                  <a:pt x="4472" y="38132"/>
                </a:cubicBezTo>
                <a:cubicBezTo>
                  <a:pt x="7452" y="30065"/>
                  <a:pt x="11430" y="23274"/>
                  <a:pt x="16406" y="17766"/>
                </a:cubicBezTo>
                <a:cubicBezTo>
                  <a:pt x="21384" y="12258"/>
                  <a:pt x="27591" y="8014"/>
                  <a:pt x="35018" y="5033"/>
                </a:cubicBezTo>
                <a:cubicBezTo>
                  <a:pt x="42449" y="2052"/>
                  <a:pt x="50425" y="565"/>
                  <a:pt x="58951" y="565"/>
                </a:cubicBezTo>
                <a:cubicBezTo>
                  <a:pt x="65895" y="565"/>
                  <a:pt x="72591" y="1544"/>
                  <a:pt x="79039" y="3506"/>
                </a:cubicBezTo>
                <a:cubicBezTo>
                  <a:pt x="85490" y="5469"/>
                  <a:pt x="91243" y="7737"/>
                  <a:pt x="96297" y="10300"/>
                </a:cubicBezTo>
                <a:lnTo>
                  <a:pt x="96297" y="34176"/>
                </a:lnTo>
                <a:lnTo>
                  <a:pt x="95052" y="34176"/>
                </a:lnTo>
                <a:cubicBezTo>
                  <a:pt x="93543" y="32890"/>
                  <a:pt x="91599" y="31421"/>
                  <a:pt x="89223" y="29759"/>
                </a:cubicBezTo>
                <a:cubicBezTo>
                  <a:pt x="86844" y="28102"/>
                  <a:pt x="83960" y="26407"/>
                  <a:pt x="80565" y="24667"/>
                </a:cubicBezTo>
                <a:cubicBezTo>
                  <a:pt x="77624" y="23160"/>
                  <a:pt x="74153" y="21838"/>
                  <a:pt x="70154" y="20707"/>
                </a:cubicBezTo>
                <a:cubicBezTo>
                  <a:pt x="66158" y="19577"/>
                  <a:pt x="62309" y="19012"/>
                  <a:pt x="58612" y="19012"/>
                </a:cubicBezTo>
                <a:cubicBezTo>
                  <a:pt x="47596" y="19012"/>
                  <a:pt x="38754" y="23181"/>
                  <a:pt x="32077" y="31515"/>
                </a:cubicBezTo>
                <a:cubicBezTo>
                  <a:pt x="25399" y="39853"/>
                  <a:pt x="22061" y="51639"/>
                  <a:pt x="22061" y="66878"/>
                </a:cubicBezTo>
                <a:cubicBezTo>
                  <a:pt x="22061" y="81815"/>
                  <a:pt x="25287" y="93449"/>
                  <a:pt x="31739" y="101783"/>
                </a:cubicBezTo>
                <a:cubicBezTo>
                  <a:pt x="38186" y="110120"/>
                  <a:pt x="47146" y="114286"/>
                  <a:pt x="58612" y="114286"/>
                </a:cubicBezTo>
                <a:cubicBezTo>
                  <a:pt x="65556" y="114286"/>
                  <a:pt x="72155" y="112854"/>
                  <a:pt x="78416" y="109987"/>
                </a:cubicBezTo>
                <a:cubicBezTo>
                  <a:pt x="84676" y="107122"/>
                  <a:pt x="90220" y="103429"/>
                  <a:pt x="95052" y="98896"/>
                </a:cubicBezTo>
                <a:lnTo>
                  <a:pt x="96297" y="98896"/>
                </a:lnTo>
                <a:lnTo>
                  <a:pt x="96297" y="122775"/>
                </a:lnTo>
                <a:cubicBezTo>
                  <a:pt x="94183" y="123754"/>
                  <a:pt x="91542" y="124942"/>
                  <a:pt x="88373" y="126338"/>
                </a:cubicBezTo>
                <a:cubicBezTo>
                  <a:pt x="85206" y="127731"/>
                  <a:pt x="82337" y="128769"/>
                  <a:pt x="79773" y="129452"/>
                </a:cubicBezTo>
                <a:cubicBezTo>
                  <a:pt x="76152" y="130508"/>
                  <a:pt x="72908" y="131318"/>
                  <a:pt x="70042" y="131887"/>
                </a:cubicBezTo>
                <a:cubicBezTo>
                  <a:pt x="67173" y="132452"/>
                  <a:pt x="63476" y="132733"/>
                  <a:pt x="58951" y="132733"/>
                </a:cubicBezTo>
                <a:close/>
                <a:moveTo>
                  <a:pt x="214766" y="91656"/>
                </a:moveTo>
                <a:cubicBezTo>
                  <a:pt x="214766" y="97770"/>
                  <a:pt x="213599" y="103180"/>
                  <a:pt x="211263" y="107897"/>
                </a:cubicBezTo>
                <a:cubicBezTo>
                  <a:pt x="208923" y="112608"/>
                  <a:pt x="205718" y="116554"/>
                  <a:pt x="201644" y="119719"/>
                </a:cubicBezTo>
                <a:cubicBezTo>
                  <a:pt x="196514" y="123714"/>
                  <a:pt x="191139" y="126414"/>
                  <a:pt x="185519" y="127812"/>
                </a:cubicBezTo>
                <a:cubicBezTo>
                  <a:pt x="179897" y="129205"/>
                  <a:pt x="173168" y="129903"/>
                  <a:pt x="165320" y="129903"/>
                </a:cubicBezTo>
                <a:lnTo>
                  <a:pt x="115644" y="129903"/>
                </a:lnTo>
                <a:lnTo>
                  <a:pt x="115644" y="3510"/>
                </a:lnTo>
                <a:lnTo>
                  <a:pt x="162037" y="3510"/>
                </a:lnTo>
                <a:cubicBezTo>
                  <a:pt x="171314" y="3510"/>
                  <a:pt x="178108" y="3791"/>
                  <a:pt x="182405" y="4360"/>
                </a:cubicBezTo>
                <a:cubicBezTo>
                  <a:pt x="186704" y="4925"/>
                  <a:pt x="190970" y="6377"/>
                  <a:pt x="195193" y="8716"/>
                </a:cubicBezTo>
                <a:cubicBezTo>
                  <a:pt x="199643" y="11128"/>
                  <a:pt x="202922" y="14332"/>
                  <a:pt x="205035" y="18329"/>
                </a:cubicBezTo>
                <a:cubicBezTo>
                  <a:pt x="207149" y="22328"/>
                  <a:pt x="208206" y="27080"/>
                  <a:pt x="208206" y="32588"/>
                </a:cubicBezTo>
                <a:cubicBezTo>
                  <a:pt x="208206" y="38621"/>
                  <a:pt x="206546" y="44036"/>
                  <a:pt x="203228" y="48828"/>
                </a:cubicBezTo>
                <a:cubicBezTo>
                  <a:pt x="199908" y="53619"/>
                  <a:pt x="195495" y="57330"/>
                  <a:pt x="189987" y="59973"/>
                </a:cubicBezTo>
                <a:lnTo>
                  <a:pt x="190552" y="60764"/>
                </a:lnTo>
                <a:cubicBezTo>
                  <a:pt x="197418" y="62501"/>
                  <a:pt x="203170" y="66009"/>
                  <a:pt x="207808" y="71288"/>
                </a:cubicBezTo>
                <a:cubicBezTo>
                  <a:pt x="212444" y="76568"/>
                  <a:pt x="214766" y="83359"/>
                  <a:pt x="214766" y="91656"/>
                </a:cubicBezTo>
                <a:close/>
                <a:moveTo>
                  <a:pt x="186365" y="35871"/>
                </a:moveTo>
                <a:cubicBezTo>
                  <a:pt x="186365" y="33005"/>
                  <a:pt x="185894" y="30514"/>
                  <a:pt x="184950" y="28405"/>
                </a:cubicBezTo>
                <a:cubicBezTo>
                  <a:pt x="184008" y="26292"/>
                  <a:pt x="182369" y="24632"/>
                  <a:pt x="180029" y="23425"/>
                </a:cubicBezTo>
                <a:cubicBezTo>
                  <a:pt x="177315" y="21993"/>
                  <a:pt x="174280" y="21143"/>
                  <a:pt x="170922" y="20878"/>
                </a:cubicBezTo>
                <a:cubicBezTo>
                  <a:pt x="167566" y="20611"/>
                  <a:pt x="162904" y="20481"/>
                  <a:pt x="156943" y="20481"/>
                </a:cubicBezTo>
                <a:lnTo>
                  <a:pt x="136689" y="20481"/>
                </a:lnTo>
                <a:lnTo>
                  <a:pt x="136689" y="55105"/>
                </a:lnTo>
                <a:lnTo>
                  <a:pt x="161129" y="55105"/>
                </a:lnTo>
                <a:cubicBezTo>
                  <a:pt x="166338" y="55105"/>
                  <a:pt x="170035" y="54862"/>
                  <a:pt x="172221" y="54371"/>
                </a:cubicBezTo>
                <a:cubicBezTo>
                  <a:pt x="174407" y="53882"/>
                  <a:pt x="176826" y="52845"/>
                  <a:pt x="179464" y="51261"/>
                </a:cubicBezTo>
                <a:cubicBezTo>
                  <a:pt x="181952" y="49752"/>
                  <a:pt x="183727" y="47711"/>
                  <a:pt x="184781" y="45149"/>
                </a:cubicBezTo>
                <a:cubicBezTo>
                  <a:pt x="185837" y="42584"/>
                  <a:pt x="186365" y="39489"/>
                  <a:pt x="186365" y="35871"/>
                </a:cubicBezTo>
                <a:close/>
                <a:moveTo>
                  <a:pt x="192816" y="91768"/>
                </a:moveTo>
                <a:cubicBezTo>
                  <a:pt x="192816" y="87470"/>
                  <a:pt x="192194" y="84017"/>
                  <a:pt x="190948" y="81415"/>
                </a:cubicBezTo>
                <a:cubicBezTo>
                  <a:pt x="189703" y="78811"/>
                  <a:pt x="186967" y="76497"/>
                  <a:pt x="182748" y="74456"/>
                </a:cubicBezTo>
                <a:cubicBezTo>
                  <a:pt x="180105" y="73171"/>
                  <a:pt x="177276" y="72382"/>
                  <a:pt x="174258" y="72080"/>
                </a:cubicBezTo>
                <a:cubicBezTo>
                  <a:pt x="171238" y="71780"/>
                  <a:pt x="167051" y="71629"/>
                  <a:pt x="161698" y="71629"/>
                </a:cubicBezTo>
                <a:lnTo>
                  <a:pt x="136689" y="71629"/>
                </a:lnTo>
                <a:lnTo>
                  <a:pt x="136689" y="112928"/>
                </a:lnTo>
                <a:lnTo>
                  <a:pt x="155136" y="112928"/>
                </a:lnTo>
                <a:cubicBezTo>
                  <a:pt x="162753" y="112928"/>
                  <a:pt x="168675" y="112630"/>
                  <a:pt x="172902" y="112025"/>
                </a:cubicBezTo>
                <a:cubicBezTo>
                  <a:pt x="177124" y="111421"/>
                  <a:pt x="180745" y="110214"/>
                  <a:pt x="183763" y="108403"/>
                </a:cubicBezTo>
                <a:cubicBezTo>
                  <a:pt x="186934" y="106441"/>
                  <a:pt x="189235" y="104177"/>
                  <a:pt x="190668" y="101614"/>
                </a:cubicBezTo>
                <a:cubicBezTo>
                  <a:pt x="192096" y="99051"/>
                  <a:pt x="192816" y="95768"/>
                  <a:pt x="192816" y="91768"/>
                </a:cubicBezTo>
                <a:close/>
                <a:moveTo>
                  <a:pt x="341162" y="66763"/>
                </a:moveTo>
                <a:cubicBezTo>
                  <a:pt x="341162" y="88039"/>
                  <a:pt x="336032" y="104465"/>
                  <a:pt x="325775" y="116040"/>
                </a:cubicBezTo>
                <a:cubicBezTo>
                  <a:pt x="315515" y="127621"/>
                  <a:pt x="301860" y="133413"/>
                  <a:pt x="284811" y="133413"/>
                </a:cubicBezTo>
                <a:cubicBezTo>
                  <a:pt x="267236" y="133413"/>
                  <a:pt x="253408" y="127433"/>
                  <a:pt x="243338" y="115473"/>
                </a:cubicBezTo>
                <a:cubicBezTo>
                  <a:pt x="233266" y="103519"/>
                  <a:pt x="228233" y="87282"/>
                  <a:pt x="228233" y="66763"/>
                </a:cubicBezTo>
                <a:cubicBezTo>
                  <a:pt x="228233" y="45637"/>
                  <a:pt x="233417" y="29233"/>
                  <a:pt x="243793" y="17540"/>
                </a:cubicBezTo>
                <a:cubicBezTo>
                  <a:pt x="254164" y="5847"/>
                  <a:pt x="267837" y="0"/>
                  <a:pt x="284811" y="0"/>
                </a:cubicBezTo>
                <a:cubicBezTo>
                  <a:pt x="301860" y="0"/>
                  <a:pt x="315515" y="5829"/>
                  <a:pt x="325775" y="17482"/>
                </a:cubicBezTo>
                <a:cubicBezTo>
                  <a:pt x="336032" y="29135"/>
                  <a:pt x="341162" y="45562"/>
                  <a:pt x="341162" y="66763"/>
                </a:cubicBezTo>
                <a:close/>
                <a:moveTo>
                  <a:pt x="319210" y="66763"/>
                </a:moveTo>
                <a:cubicBezTo>
                  <a:pt x="319210" y="50394"/>
                  <a:pt x="316229" y="38228"/>
                  <a:pt x="310274" y="30269"/>
                </a:cubicBezTo>
                <a:cubicBezTo>
                  <a:pt x="304312" y="22314"/>
                  <a:pt x="295824" y="18331"/>
                  <a:pt x="284811" y="18331"/>
                </a:cubicBezTo>
                <a:cubicBezTo>
                  <a:pt x="273719" y="18331"/>
                  <a:pt x="265176" y="22314"/>
                  <a:pt x="259183" y="30269"/>
                </a:cubicBezTo>
                <a:cubicBezTo>
                  <a:pt x="253181" y="38228"/>
                  <a:pt x="250182" y="50394"/>
                  <a:pt x="250182" y="66763"/>
                </a:cubicBezTo>
                <a:cubicBezTo>
                  <a:pt x="250182" y="82602"/>
                  <a:pt x="253181" y="94619"/>
                  <a:pt x="259183" y="102803"/>
                </a:cubicBezTo>
                <a:cubicBezTo>
                  <a:pt x="265176" y="110985"/>
                  <a:pt x="273719" y="115082"/>
                  <a:pt x="284811" y="115082"/>
                </a:cubicBezTo>
                <a:cubicBezTo>
                  <a:pt x="295748" y="115082"/>
                  <a:pt x="304215" y="111064"/>
                  <a:pt x="310217" y="103029"/>
                </a:cubicBezTo>
                <a:cubicBezTo>
                  <a:pt x="316210" y="94997"/>
                  <a:pt x="319210" y="82904"/>
                  <a:pt x="319210" y="66763"/>
                </a:cubicBezTo>
                <a:close/>
                <a:moveTo>
                  <a:pt x="462806" y="129903"/>
                </a:moveTo>
                <a:lnTo>
                  <a:pt x="441757" y="129903"/>
                </a:lnTo>
                <a:lnTo>
                  <a:pt x="441757" y="35648"/>
                </a:lnTo>
                <a:lnTo>
                  <a:pt x="382238" y="129903"/>
                </a:lnTo>
                <a:lnTo>
                  <a:pt x="363003" y="129903"/>
                </a:lnTo>
                <a:lnTo>
                  <a:pt x="363003" y="3510"/>
                </a:lnTo>
                <a:lnTo>
                  <a:pt x="384048" y="3510"/>
                </a:lnTo>
                <a:lnTo>
                  <a:pt x="384048" y="96293"/>
                </a:lnTo>
                <a:lnTo>
                  <a:pt x="442891" y="3510"/>
                </a:lnTo>
                <a:lnTo>
                  <a:pt x="462806" y="3510"/>
                </a:lnTo>
                <a:close/>
                <a:moveTo>
                  <a:pt x="610813" y="129903"/>
                </a:moveTo>
                <a:lnTo>
                  <a:pt x="589764" y="129903"/>
                </a:lnTo>
                <a:lnTo>
                  <a:pt x="589764" y="30554"/>
                </a:lnTo>
                <a:lnTo>
                  <a:pt x="559440" y="95054"/>
                </a:lnTo>
                <a:lnTo>
                  <a:pt x="543597" y="95054"/>
                </a:lnTo>
                <a:lnTo>
                  <a:pt x="513498" y="30554"/>
                </a:lnTo>
                <a:lnTo>
                  <a:pt x="513498" y="129903"/>
                </a:lnTo>
                <a:lnTo>
                  <a:pt x="493582" y="129903"/>
                </a:lnTo>
                <a:lnTo>
                  <a:pt x="493582" y="3510"/>
                </a:lnTo>
                <a:lnTo>
                  <a:pt x="519269" y="3510"/>
                </a:lnTo>
                <a:lnTo>
                  <a:pt x="552536" y="73664"/>
                </a:lnTo>
                <a:lnTo>
                  <a:pt x="584670" y="3510"/>
                </a:lnTo>
                <a:lnTo>
                  <a:pt x="610813" y="35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123626" y="4899266"/>
            <a:ext cx="1383981" cy="176522"/>
          </a:xfrm>
          <a:custGeom>
            <a:avLst/>
            <a:gdLst/>
            <a:ahLst/>
            <a:cxnLst/>
            <a:rect l="l" t="t" r="r" b="b"/>
            <a:pathLst>
              <a:path w="1383981" h="176522">
                <a:moveTo>
                  <a:pt x="106027" y="63368"/>
                </a:moveTo>
                <a:cubicBezTo>
                  <a:pt x="106027" y="84413"/>
                  <a:pt x="100991" y="101178"/>
                  <a:pt x="90921" y="113666"/>
                </a:cubicBezTo>
                <a:cubicBezTo>
                  <a:pt x="80849" y="126152"/>
                  <a:pt x="68120" y="132394"/>
                  <a:pt x="52729" y="132394"/>
                </a:cubicBezTo>
                <a:cubicBezTo>
                  <a:pt x="46469" y="132394"/>
                  <a:pt x="40925" y="131677"/>
                  <a:pt x="36101" y="130241"/>
                </a:cubicBezTo>
                <a:cubicBezTo>
                  <a:pt x="31270" y="128809"/>
                  <a:pt x="26327" y="126583"/>
                  <a:pt x="21272" y="123567"/>
                </a:cubicBezTo>
                <a:lnTo>
                  <a:pt x="21272" y="176522"/>
                </a:lnTo>
                <a:lnTo>
                  <a:pt x="0" y="176522"/>
                </a:lnTo>
                <a:lnTo>
                  <a:pt x="0" y="3510"/>
                </a:lnTo>
                <a:lnTo>
                  <a:pt x="21272" y="3510"/>
                </a:lnTo>
                <a:lnTo>
                  <a:pt x="21272" y="16748"/>
                </a:lnTo>
                <a:cubicBezTo>
                  <a:pt x="26554" y="11995"/>
                  <a:pt x="32421" y="8017"/>
                  <a:pt x="38873" y="4810"/>
                </a:cubicBezTo>
                <a:cubicBezTo>
                  <a:pt x="45321" y="1607"/>
                  <a:pt x="52351" y="0"/>
                  <a:pt x="59977" y="0"/>
                </a:cubicBezTo>
                <a:cubicBezTo>
                  <a:pt x="74458" y="0"/>
                  <a:pt x="85753" y="5735"/>
                  <a:pt x="93863" y="17201"/>
                </a:cubicBezTo>
                <a:cubicBezTo>
                  <a:pt x="101970" y="28668"/>
                  <a:pt x="106027" y="44058"/>
                  <a:pt x="106027" y="63368"/>
                </a:cubicBezTo>
                <a:close/>
                <a:moveTo>
                  <a:pt x="84077" y="65744"/>
                </a:moveTo>
                <a:cubicBezTo>
                  <a:pt x="84077" y="51336"/>
                  <a:pt x="81774" y="40155"/>
                  <a:pt x="77176" y="32192"/>
                </a:cubicBezTo>
                <a:cubicBezTo>
                  <a:pt x="72573" y="24235"/>
                  <a:pt x="65102" y="20258"/>
                  <a:pt x="54767" y="20258"/>
                </a:cubicBezTo>
                <a:cubicBezTo>
                  <a:pt x="48733" y="20258"/>
                  <a:pt x="42905" y="21594"/>
                  <a:pt x="37289" y="24275"/>
                </a:cubicBezTo>
                <a:cubicBezTo>
                  <a:pt x="31666" y="26953"/>
                  <a:pt x="26327" y="30403"/>
                  <a:pt x="21272" y="34625"/>
                </a:cubicBezTo>
                <a:lnTo>
                  <a:pt x="21272" y="106251"/>
                </a:lnTo>
                <a:cubicBezTo>
                  <a:pt x="26856" y="108968"/>
                  <a:pt x="31626" y="110815"/>
                  <a:pt x="35586" y="111794"/>
                </a:cubicBezTo>
                <a:cubicBezTo>
                  <a:pt x="39546" y="112777"/>
                  <a:pt x="44093" y="113267"/>
                  <a:pt x="49222" y="113267"/>
                </a:cubicBezTo>
                <a:cubicBezTo>
                  <a:pt x="60236" y="113267"/>
                  <a:pt x="68803" y="109231"/>
                  <a:pt x="74912" y="101161"/>
                </a:cubicBezTo>
                <a:cubicBezTo>
                  <a:pt x="81022" y="93092"/>
                  <a:pt x="84077" y="81285"/>
                  <a:pt x="84077" y="65744"/>
                </a:cubicBezTo>
                <a:close/>
                <a:moveTo>
                  <a:pt x="198703" y="98784"/>
                </a:moveTo>
                <a:lnTo>
                  <a:pt x="198703" y="63706"/>
                </a:lnTo>
                <a:cubicBezTo>
                  <a:pt x="193652" y="64159"/>
                  <a:pt x="187253" y="64783"/>
                  <a:pt x="179524" y="65574"/>
                </a:cubicBezTo>
                <a:cubicBezTo>
                  <a:pt x="171793" y="66363"/>
                  <a:pt x="165549" y="67479"/>
                  <a:pt x="160798" y="68911"/>
                </a:cubicBezTo>
                <a:cubicBezTo>
                  <a:pt x="155139" y="70646"/>
                  <a:pt x="150461" y="73307"/>
                  <a:pt x="146765" y="76890"/>
                </a:cubicBezTo>
                <a:cubicBezTo>
                  <a:pt x="143068" y="80475"/>
                  <a:pt x="141221" y="85475"/>
                  <a:pt x="141221" y="91883"/>
                </a:cubicBezTo>
                <a:cubicBezTo>
                  <a:pt x="141221" y="99124"/>
                  <a:pt x="143254" y="104591"/>
                  <a:pt x="147330" y="108289"/>
                </a:cubicBezTo>
                <a:cubicBezTo>
                  <a:pt x="151405" y="111986"/>
                  <a:pt x="157363" y="113836"/>
                  <a:pt x="165207" y="113836"/>
                </a:cubicBezTo>
                <a:cubicBezTo>
                  <a:pt x="171922" y="113836"/>
                  <a:pt x="177995" y="112382"/>
                  <a:pt x="183427" y="109480"/>
                </a:cubicBezTo>
                <a:cubicBezTo>
                  <a:pt x="188860" y="106575"/>
                  <a:pt x="193950" y="103011"/>
                  <a:pt x="198703" y="98784"/>
                </a:cubicBezTo>
                <a:close/>
                <a:moveTo>
                  <a:pt x="198703" y="116439"/>
                </a:moveTo>
                <a:cubicBezTo>
                  <a:pt x="196970" y="117720"/>
                  <a:pt x="194649" y="119509"/>
                  <a:pt x="191747" y="121810"/>
                </a:cubicBezTo>
                <a:cubicBezTo>
                  <a:pt x="188838" y="124114"/>
                  <a:pt x="186031" y="125943"/>
                  <a:pt x="183315" y="127300"/>
                </a:cubicBezTo>
                <a:cubicBezTo>
                  <a:pt x="179539" y="129262"/>
                  <a:pt x="175900" y="130771"/>
                  <a:pt x="172393" y="131829"/>
                </a:cubicBezTo>
                <a:cubicBezTo>
                  <a:pt x="168883" y="132884"/>
                  <a:pt x="163962" y="133413"/>
                  <a:pt x="157626" y="133413"/>
                </a:cubicBezTo>
                <a:cubicBezTo>
                  <a:pt x="152424" y="133413"/>
                  <a:pt x="147481" y="132434"/>
                  <a:pt x="142805" y="130472"/>
                </a:cubicBezTo>
                <a:cubicBezTo>
                  <a:pt x="138128" y="128510"/>
                  <a:pt x="134014" y="125755"/>
                  <a:pt x="130468" y="122210"/>
                </a:cubicBezTo>
                <a:cubicBezTo>
                  <a:pt x="127073" y="118740"/>
                  <a:pt x="124358" y="114455"/>
                  <a:pt x="122325" y="109365"/>
                </a:cubicBezTo>
                <a:cubicBezTo>
                  <a:pt x="120284" y="104271"/>
                  <a:pt x="119264" y="98896"/>
                  <a:pt x="119264" y="93241"/>
                </a:cubicBezTo>
                <a:cubicBezTo>
                  <a:pt x="119264" y="84489"/>
                  <a:pt x="121114" y="77044"/>
                  <a:pt x="124813" y="70895"/>
                </a:cubicBezTo>
                <a:cubicBezTo>
                  <a:pt x="128510" y="64746"/>
                  <a:pt x="134355" y="59861"/>
                  <a:pt x="142351" y="56239"/>
                </a:cubicBezTo>
                <a:cubicBezTo>
                  <a:pt x="149439" y="53000"/>
                  <a:pt x="157818" y="50749"/>
                  <a:pt x="167472" y="49505"/>
                </a:cubicBezTo>
                <a:cubicBezTo>
                  <a:pt x="177130" y="48262"/>
                  <a:pt x="187538" y="47340"/>
                  <a:pt x="198703" y="46732"/>
                </a:cubicBezTo>
                <a:lnTo>
                  <a:pt x="198703" y="42661"/>
                </a:lnTo>
                <a:cubicBezTo>
                  <a:pt x="198703" y="37682"/>
                  <a:pt x="197950" y="33664"/>
                  <a:pt x="196441" y="30608"/>
                </a:cubicBezTo>
                <a:cubicBezTo>
                  <a:pt x="194933" y="27555"/>
                  <a:pt x="192820" y="25201"/>
                  <a:pt x="190102" y="23537"/>
                </a:cubicBezTo>
                <a:cubicBezTo>
                  <a:pt x="187383" y="21802"/>
                  <a:pt x="184064" y="20654"/>
                  <a:pt x="180144" y="20089"/>
                </a:cubicBezTo>
                <a:cubicBezTo>
                  <a:pt x="176223" y="19520"/>
                  <a:pt x="172188" y="19239"/>
                  <a:pt x="168037" y="19239"/>
                </a:cubicBezTo>
                <a:cubicBezTo>
                  <a:pt x="163133" y="19239"/>
                  <a:pt x="157363" y="19977"/>
                  <a:pt x="150725" y="21445"/>
                </a:cubicBezTo>
                <a:cubicBezTo>
                  <a:pt x="144086" y="22915"/>
                  <a:pt x="137448" y="25046"/>
                  <a:pt x="130809" y="27836"/>
                </a:cubicBezTo>
                <a:lnTo>
                  <a:pt x="129564" y="27836"/>
                </a:lnTo>
                <a:lnTo>
                  <a:pt x="129564" y="6224"/>
                </a:lnTo>
                <a:cubicBezTo>
                  <a:pt x="133488" y="5094"/>
                  <a:pt x="139108" y="3849"/>
                  <a:pt x="146427" y="2488"/>
                </a:cubicBezTo>
                <a:cubicBezTo>
                  <a:pt x="153742" y="1130"/>
                  <a:pt x="160985" y="455"/>
                  <a:pt x="168153" y="455"/>
                </a:cubicBezTo>
                <a:cubicBezTo>
                  <a:pt x="176824" y="455"/>
                  <a:pt x="184143" y="1130"/>
                  <a:pt x="190102" y="2488"/>
                </a:cubicBezTo>
                <a:cubicBezTo>
                  <a:pt x="196064" y="3849"/>
                  <a:pt x="201416" y="6301"/>
                  <a:pt x="206173" y="9843"/>
                </a:cubicBezTo>
                <a:cubicBezTo>
                  <a:pt x="210769" y="13317"/>
                  <a:pt x="214204" y="17807"/>
                  <a:pt x="216469" y="23311"/>
                </a:cubicBezTo>
                <a:cubicBezTo>
                  <a:pt x="218733" y="28819"/>
                  <a:pt x="219863" y="35532"/>
                  <a:pt x="219863" y="43453"/>
                </a:cubicBezTo>
                <a:lnTo>
                  <a:pt x="219863" y="129903"/>
                </a:lnTo>
                <a:lnTo>
                  <a:pt x="198703" y="129903"/>
                </a:lnTo>
                <a:close/>
                <a:moveTo>
                  <a:pt x="358138" y="160229"/>
                </a:moveTo>
                <a:lnTo>
                  <a:pt x="338339" y="160229"/>
                </a:lnTo>
                <a:lnTo>
                  <a:pt x="338339" y="129564"/>
                </a:lnTo>
                <a:lnTo>
                  <a:pt x="255052" y="129564"/>
                </a:lnTo>
                <a:lnTo>
                  <a:pt x="255052" y="160229"/>
                </a:lnTo>
                <a:lnTo>
                  <a:pt x="235253" y="160229"/>
                </a:lnTo>
                <a:lnTo>
                  <a:pt x="235253" y="111798"/>
                </a:lnTo>
                <a:lnTo>
                  <a:pt x="243626" y="111798"/>
                </a:lnTo>
                <a:cubicBezTo>
                  <a:pt x="250794" y="100030"/>
                  <a:pt x="256659" y="84662"/>
                  <a:pt x="261223" y="65690"/>
                </a:cubicBezTo>
                <a:cubicBezTo>
                  <a:pt x="265788" y="46718"/>
                  <a:pt x="268067" y="25989"/>
                  <a:pt x="268067" y="3510"/>
                </a:cubicBezTo>
                <a:lnTo>
                  <a:pt x="345578" y="3510"/>
                </a:lnTo>
                <a:lnTo>
                  <a:pt x="345578" y="111798"/>
                </a:lnTo>
                <a:lnTo>
                  <a:pt x="358138" y="111798"/>
                </a:lnTo>
                <a:close/>
                <a:moveTo>
                  <a:pt x="324305" y="111798"/>
                </a:moveTo>
                <a:lnTo>
                  <a:pt x="324305" y="21388"/>
                </a:lnTo>
                <a:lnTo>
                  <a:pt x="288098" y="21388"/>
                </a:lnTo>
                <a:cubicBezTo>
                  <a:pt x="287119" y="40245"/>
                  <a:pt x="284533" y="57464"/>
                  <a:pt x="280347" y="73041"/>
                </a:cubicBezTo>
                <a:cubicBezTo>
                  <a:pt x="276160" y="88618"/>
                  <a:pt x="270897" y="101542"/>
                  <a:pt x="264561" y="111798"/>
                </a:cubicBezTo>
                <a:close/>
                <a:moveTo>
                  <a:pt x="478880" y="129903"/>
                </a:moveTo>
                <a:lnTo>
                  <a:pt x="457829" y="129903"/>
                </a:lnTo>
                <a:lnTo>
                  <a:pt x="457829" y="35648"/>
                </a:lnTo>
                <a:lnTo>
                  <a:pt x="398311" y="129903"/>
                </a:lnTo>
                <a:lnTo>
                  <a:pt x="379077" y="129903"/>
                </a:lnTo>
                <a:lnTo>
                  <a:pt x="379077" y="3510"/>
                </a:lnTo>
                <a:lnTo>
                  <a:pt x="400122" y="3510"/>
                </a:lnTo>
                <a:lnTo>
                  <a:pt x="400122" y="96293"/>
                </a:lnTo>
                <a:lnTo>
                  <a:pt x="458963" y="3510"/>
                </a:lnTo>
                <a:lnTo>
                  <a:pt x="478880" y="3510"/>
                </a:lnTo>
                <a:close/>
                <a:moveTo>
                  <a:pt x="580267" y="98784"/>
                </a:moveTo>
                <a:lnTo>
                  <a:pt x="580267" y="63706"/>
                </a:lnTo>
                <a:cubicBezTo>
                  <a:pt x="575212" y="64159"/>
                  <a:pt x="568815" y="64783"/>
                  <a:pt x="561086" y="65574"/>
                </a:cubicBezTo>
                <a:cubicBezTo>
                  <a:pt x="553353" y="66363"/>
                  <a:pt x="547113" y="67479"/>
                  <a:pt x="542358" y="68911"/>
                </a:cubicBezTo>
                <a:cubicBezTo>
                  <a:pt x="536699" y="70646"/>
                  <a:pt x="532023" y="73307"/>
                  <a:pt x="528325" y="76890"/>
                </a:cubicBezTo>
                <a:cubicBezTo>
                  <a:pt x="524628" y="80475"/>
                  <a:pt x="522781" y="85475"/>
                  <a:pt x="522781" y="91883"/>
                </a:cubicBezTo>
                <a:cubicBezTo>
                  <a:pt x="522781" y="99124"/>
                  <a:pt x="524818" y="104591"/>
                  <a:pt x="528894" y="108289"/>
                </a:cubicBezTo>
                <a:cubicBezTo>
                  <a:pt x="532969" y="111986"/>
                  <a:pt x="538924" y="113836"/>
                  <a:pt x="546767" y="113836"/>
                </a:cubicBezTo>
                <a:cubicBezTo>
                  <a:pt x="553486" y="113836"/>
                  <a:pt x="559555" y="112382"/>
                  <a:pt x="564987" y="109480"/>
                </a:cubicBezTo>
                <a:cubicBezTo>
                  <a:pt x="570420" y="106575"/>
                  <a:pt x="575514" y="103011"/>
                  <a:pt x="580267" y="98784"/>
                </a:cubicBezTo>
                <a:close/>
                <a:moveTo>
                  <a:pt x="580267" y="116439"/>
                </a:moveTo>
                <a:cubicBezTo>
                  <a:pt x="578530" y="117720"/>
                  <a:pt x="576209" y="119509"/>
                  <a:pt x="573307" y="121810"/>
                </a:cubicBezTo>
                <a:cubicBezTo>
                  <a:pt x="570402" y="124114"/>
                  <a:pt x="567591" y="125943"/>
                  <a:pt x="564876" y="127300"/>
                </a:cubicBezTo>
                <a:cubicBezTo>
                  <a:pt x="561103" y="129262"/>
                  <a:pt x="557464" y="130771"/>
                  <a:pt x="553953" y="131829"/>
                </a:cubicBezTo>
                <a:cubicBezTo>
                  <a:pt x="550447" y="132884"/>
                  <a:pt x="545523" y="133413"/>
                  <a:pt x="539190" y="133413"/>
                </a:cubicBezTo>
                <a:cubicBezTo>
                  <a:pt x="533985" y="133413"/>
                  <a:pt x="529042" y="132434"/>
                  <a:pt x="524365" y="130472"/>
                </a:cubicBezTo>
                <a:cubicBezTo>
                  <a:pt x="519692" y="128510"/>
                  <a:pt x="515578" y="125755"/>
                  <a:pt x="512032" y="122210"/>
                </a:cubicBezTo>
                <a:cubicBezTo>
                  <a:pt x="508633" y="118740"/>
                  <a:pt x="505919" y="114455"/>
                  <a:pt x="503885" y="109365"/>
                </a:cubicBezTo>
                <a:cubicBezTo>
                  <a:pt x="501848" y="104271"/>
                  <a:pt x="500828" y="98896"/>
                  <a:pt x="500828" y="93241"/>
                </a:cubicBezTo>
                <a:cubicBezTo>
                  <a:pt x="500828" y="84489"/>
                  <a:pt x="502678" y="77044"/>
                  <a:pt x="506376" y="70895"/>
                </a:cubicBezTo>
                <a:cubicBezTo>
                  <a:pt x="510074" y="64746"/>
                  <a:pt x="515915" y="59861"/>
                  <a:pt x="523911" y="56239"/>
                </a:cubicBezTo>
                <a:cubicBezTo>
                  <a:pt x="531001" y="53000"/>
                  <a:pt x="539378" y="50749"/>
                  <a:pt x="549036" y="49505"/>
                </a:cubicBezTo>
                <a:cubicBezTo>
                  <a:pt x="558691" y="48262"/>
                  <a:pt x="569102" y="47340"/>
                  <a:pt x="580267" y="46732"/>
                </a:cubicBezTo>
                <a:lnTo>
                  <a:pt x="580267" y="42661"/>
                </a:lnTo>
                <a:cubicBezTo>
                  <a:pt x="580267" y="37682"/>
                  <a:pt x="579510" y="33664"/>
                  <a:pt x="578002" y="30608"/>
                </a:cubicBezTo>
                <a:cubicBezTo>
                  <a:pt x="576497" y="27555"/>
                  <a:pt x="574384" y="25201"/>
                  <a:pt x="571666" y="23537"/>
                </a:cubicBezTo>
                <a:cubicBezTo>
                  <a:pt x="568948" y="21802"/>
                  <a:pt x="565628" y="20654"/>
                  <a:pt x="561708" y="20089"/>
                </a:cubicBezTo>
                <a:cubicBezTo>
                  <a:pt x="557787" y="19520"/>
                  <a:pt x="553753" y="19239"/>
                  <a:pt x="549597" y="19239"/>
                </a:cubicBezTo>
                <a:cubicBezTo>
                  <a:pt x="544695" y="19239"/>
                  <a:pt x="538924" y="19977"/>
                  <a:pt x="532286" y="21445"/>
                </a:cubicBezTo>
                <a:cubicBezTo>
                  <a:pt x="525646" y="22915"/>
                  <a:pt x="519008" y="25046"/>
                  <a:pt x="512370" y="27836"/>
                </a:cubicBezTo>
                <a:lnTo>
                  <a:pt x="511125" y="27836"/>
                </a:lnTo>
                <a:lnTo>
                  <a:pt x="511125" y="6224"/>
                </a:lnTo>
                <a:cubicBezTo>
                  <a:pt x="515048" y="5094"/>
                  <a:pt x="520672" y="3849"/>
                  <a:pt x="527987" y="2488"/>
                </a:cubicBezTo>
                <a:cubicBezTo>
                  <a:pt x="535302" y="1130"/>
                  <a:pt x="542549" y="455"/>
                  <a:pt x="549713" y="455"/>
                </a:cubicBezTo>
                <a:cubicBezTo>
                  <a:pt x="558389" y="455"/>
                  <a:pt x="565705" y="1130"/>
                  <a:pt x="571666" y="2488"/>
                </a:cubicBezTo>
                <a:cubicBezTo>
                  <a:pt x="577624" y="3849"/>
                  <a:pt x="582980" y="6301"/>
                  <a:pt x="587733" y="9843"/>
                </a:cubicBezTo>
                <a:cubicBezTo>
                  <a:pt x="592333" y="13317"/>
                  <a:pt x="595768" y="17807"/>
                  <a:pt x="598029" y="23311"/>
                </a:cubicBezTo>
                <a:cubicBezTo>
                  <a:pt x="600293" y="28819"/>
                  <a:pt x="601427" y="35532"/>
                  <a:pt x="601427" y="43453"/>
                </a:cubicBezTo>
                <a:lnTo>
                  <a:pt x="601427" y="129903"/>
                </a:lnTo>
                <a:lnTo>
                  <a:pt x="580267" y="129903"/>
                </a:lnTo>
                <a:close/>
                <a:moveTo>
                  <a:pt x="741707" y="160229"/>
                </a:moveTo>
                <a:lnTo>
                  <a:pt x="721908" y="160229"/>
                </a:lnTo>
                <a:lnTo>
                  <a:pt x="721908" y="129903"/>
                </a:lnTo>
                <a:lnTo>
                  <a:pt x="630141" y="129903"/>
                </a:lnTo>
                <a:lnTo>
                  <a:pt x="630141" y="3510"/>
                </a:lnTo>
                <a:lnTo>
                  <a:pt x="651413" y="3510"/>
                </a:lnTo>
                <a:lnTo>
                  <a:pt x="651413" y="111572"/>
                </a:lnTo>
                <a:lnTo>
                  <a:pt x="707879" y="111572"/>
                </a:lnTo>
                <a:lnTo>
                  <a:pt x="707879" y="3510"/>
                </a:lnTo>
                <a:lnTo>
                  <a:pt x="729151" y="3510"/>
                </a:lnTo>
                <a:lnTo>
                  <a:pt x="729151" y="111572"/>
                </a:lnTo>
                <a:lnTo>
                  <a:pt x="741707" y="111572"/>
                </a:lnTo>
                <a:close/>
                <a:moveTo>
                  <a:pt x="862449" y="129903"/>
                </a:moveTo>
                <a:lnTo>
                  <a:pt x="841399" y="129903"/>
                </a:lnTo>
                <a:lnTo>
                  <a:pt x="841399" y="35648"/>
                </a:lnTo>
                <a:lnTo>
                  <a:pt x="781880" y="129903"/>
                </a:lnTo>
                <a:lnTo>
                  <a:pt x="762642" y="129903"/>
                </a:lnTo>
                <a:lnTo>
                  <a:pt x="762642" y="3510"/>
                </a:lnTo>
                <a:lnTo>
                  <a:pt x="783687" y="3510"/>
                </a:lnTo>
                <a:lnTo>
                  <a:pt x="783687" y="96293"/>
                </a:lnTo>
                <a:lnTo>
                  <a:pt x="842533" y="3510"/>
                </a:lnTo>
                <a:lnTo>
                  <a:pt x="862449" y="3510"/>
                </a:lnTo>
                <a:close/>
                <a:moveTo>
                  <a:pt x="997215" y="66763"/>
                </a:moveTo>
                <a:cubicBezTo>
                  <a:pt x="997215" y="88039"/>
                  <a:pt x="992081" y="104465"/>
                  <a:pt x="981824" y="116040"/>
                </a:cubicBezTo>
                <a:cubicBezTo>
                  <a:pt x="971565" y="127621"/>
                  <a:pt x="957910" y="133413"/>
                  <a:pt x="940860" y="133413"/>
                </a:cubicBezTo>
                <a:cubicBezTo>
                  <a:pt x="923284" y="133413"/>
                  <a:pt x="909460" y="127433"/>
                  <a:pt x="899392" y="115473"/>
                </a:cubicBezTo>
                <a:cubicBezTo>
                  <a:pt x="889318" y="103519"/>
                  <a:pt x="884283" y="87282"/>
                  <a:pt x="884283" y="66763"/>
                </a:cubicBezTo>
                <a:cubicBezTo>
                  <a:pt x="884283" y="45637"/>
                  <a:pt x="889467" y="29233"/>
                  <a:pt x="899842" y="17540"/>
                </a:cubicBezTo>
                <a:cubicBezTo>
                  <a:pt x="910216" y="5847"/>
                  <a:pt x="923887" y="0"/>
                  <a:pt x="940860" y="0"/>
                </a:cubicBezTo>
                <a:cubicBezTo>
                  <a:pt x="957910" y="0"/>
                  <a:pt x="971565" y="5829"/>
                  <a:pt x="981824" y="17482"/>
                </a:cubicBezTo>
                <a:cubicBezTo>
                  <a:pt x="992081" y="29135"/>
                  <a:pt x="997215" y="45562"/>
                  <a:pt x="997215" y="66763"/>
                </a:cubicBezTo>
                <a:close/>
                <a:moveTo>
                  <a:pt x="975258" y="66763"/>
                </a:moveTo>
                <a:cubicBezTo>
                  <a:pt x="975258" y="50394"/>
                  <a:pt x="972277" y="38228"/>
                  <a:pt x="966322" y="30269"/>
                </a:cubicBezTo>
                <a:cubicBezTo>
                  <a:pt x="960361" y="22314"/>
                  <a:pt x="951872" y="18331"/>
                  <a:pt x="940860" y="18331"/>
                </a:cubicBezTo>
                <a:cubicBezTo>
                  <a:pt x="929768" y="18331"/>
                  <a:pt x="921226" y="22314"/>
                  <a:pt x="915231" y="30269"/>
                </a:cubicBezTo>
                <a:cubicBezTo>
                  <a:pt x="909234" y="38228"/>
                  <a:pt x="906235" y="50394"/>
                  <a:pt x="906235" y="66763"/>
                </a:cubicBezTo>
                <a:cubicBezTo>
                  <a:pt x="906235" y="82602"/>
                  <a:pt x="909234" y="94619"/>
                  <a:pt x="915231" y="102803"/>
                </a:cubicBezTo>
                <a:cubicBezTo>
                  <a:pt x="921226" y="110985"/>
                  <a:pt x="929768" y="115082"/>
                  <a:pt x="940860" y="115082"/>
                </a:cubicBezTo>
                <a:cubicBezTo>
                  <a:pt x="951797" y="115082"/>
                  <a:pt x="960268" y="111064"/>
                  <a:pt x="966265" y="103029"/>
                </a:cubicBezTo>
                <a:cubicBezTo>
                  <a:pt x="972260" y="94997"/>
                  <a:pt x="975258" y="82904"/>
                  <a:pt x="975258" y="66763"/>
                </a:cubicBezTo>
                <a:close/>
                <a:moveTo>
                  <a:pt x="1118858" y="129903"/>
                </a:moveTo>
                <a:lnTo>
                  <a:pt x="1097582" y="129903"/>
                </a:lnTo>
                <a:lnTo>
                  <a:pt x="1097582" y="72987"/>
                </a:lnTo>
                <a:lnTo>
                  <a:pt x="1040324" y="72987"/>
                </a:lnTo>
                <a:lnTo>
                  <a:pt x="1040324" y="129903"/>
                </a:lnTo>
                <a:lnTo>
                  <a:pt x="1019051" y="129903"/>
                </a:lnTo>
                <a:lnTo>
                  <a:pt x="1019051" y="3510"/>
                </a:lnTo>
                <a:lnTo>
                  <a:pt x="1040324" y="3510"/>
                </a:lnTo>
                <a:lnTo>
                  <a:pt x="1040324" y="54656"/>
                </a:lnTo>
                <a:lnTo>
                  <a:pt x="1097582" y="54656"/>
                </a:lnTo>
                <a:lnTo>
                  <a:pt x="1097582" y="3510"/>
                </a:lnTo>
                <a:lnTo>
                  <a:pt x="1118858" y="3510"/>
                </a:lnTo>
                <a:close/>
                <a:moveTo>
                  <a:pt x="1249327" y="129903"/>
                </a:moveTo>
                <a:lnTo>
                  <a:pt x="1228050" y="129903"/>
                </a:lnTo>
                <a:lnTo>
                  <a:pt x="1228050" y="72987"/>
                </a:lnTo>
                <a:lnTo>
                  <a:pt x="1170792" y="72987"/>
                </a:lnTo>
                <a:lnTo>
                  <a:pt x="1170792" y="129903"/>
                </a:lnTo>
                <a:lnTo>
                  <a:pt x="1149520" y="129903"/>
                </a:lnTo>
                <a:lnTo>
                  <a:pt x="1149520" y="3510"/>
                </a:lnTo>
                <a:lnTo>
                  <a:pt x="1170792" y="3510"/>
                </a:lnTo>
                <a:lnTo>
                  <a:pt x="1170792" y="54656"/>
                </a:lnTo>
                <a:lnTo>
                  <a:pt x="1228050" y="54656"/>
                </a:lnTo>
                <a:lnTo>
                  <a:pt x="1228050" y="3510"/>
                </a:lnTo>
                <a:lnTo>
                  <a:pt x="1249327" y="3510"/>
                </a:lnTo>
                <a:close/>
                <a:moveTo>
                  <a:pt x="1383981" y="66763"/>
                </a:moveTo>
                <a:cubicBezTo>
                  <a:pt x="1383981" y="88039"/>
                  <a:pt x="1378850" y="104465"/>
                  <a:pt x="1368591" y="116040"/>
                </a:cubicBezTo>
                <a:cubicBezTo>
                  <a:pt x="1358331" y="127621"/>
                  <a:pt x="1344676" y="133413"/>
                  <a:pt x="1327626" y="133413"/>
                </a:cubicBezTo>
                <a:cubicBezTo>
                  <a:pt x="1310050" y="133413"/>
                  <a:pt x="1296226" y="127433"/>
                  <a:pt x="1286158" y="115473"/>
                </a:cubicBezTo>
                <a:cubicBezTo>
                  <a:pt x="1276085" y="103519"/>
                  <a:pt x="1271049" y="87282"/>
                  <a:pt x="1271049" y="66763"/>
                </a:cubicBezTo>
                <a:cubicBezTo>
                  <a:pt x="1271049" y="45637"/>
                  <a:pt x="1276233" y="29233"/>
                  <a:pt x="1286608" y="17540"/>
                </a:cubicBezTo>
                <a:cubicBezTo>
                  <a:pt x="1296983" y="5847"/>
                  <a:pt x="1310652" y="0"/>
                  <a:pt x="1327626" y="0"/>
                </a:cubicBezTo>
                <a:cubicBezTo>
                  <a:pt x="1344676" y="0"/>
                  <a:pt x="1358331" y="5829"/>
                  <a:pt x="1368591" y="17482"/>
                </a:cubicBezTo>
                <a:cubicBezTo>
                  <a:pt x="1378850" y="29135"/>
                  <a:pt x="1383981" y="45562"/>
                  <a:pt x="1383981" y="66763"/>
                </a:cubicBezTo>
                <a:close/>
                <a:moveTo>
                  <a:pt x="1362024" y="66763"/>
                </a:moveTo>
                <a:cubicBezTo>
                  <a:pt x="1362024" y="50394"/>
                  <a:pt x="1359047" y="38228"/>
                  <a:pt x="1353090" y="30269"/>
                </a:cubicBezTo>
                <a:cubicBezTo>
                  <a:pt x="1347131" y="22314"/>
                  <a:pt x="1338642" y="18331"/>
                  <a:pt x="1327626" y="18331"/>
                </a:cubicBezTo>
                <a:cubicBezTo>
                  <a:pt x="1316535" y="18331"/>
                  <a:pt x="1307992" y="22314"/>
                  <a:pt x="1301997" y="30269"/>
                </a:cubicBezTo>
                <a:cubicBezTo>
                  <a:pt x="1296000" y="38228"/>
                  <a:pt x="1293002" y="50394"/>
                  <a:pt x="1293002" y="66763"/>
                </a:cubicBezTo>
                <a:cubicBezTo>
                  <a:pt x="1293002" y="82602"/>
                  <a:pt x="1296000" y="94619"/>
                  <a:pt x="1301997" y="102803"/>
                </a:cubicBezTo>
                <a:cubicBezTo>
                  <a:pt x="1307992" y="110985"/>
                  <a:pt x="1316535" y="115082"/>
                  <a:pt x="1327626" y="115082"/>
                </a:cubicBezTo>
                <a:cubicBezTo>
                  <a:pt x="1338563" y="115082"/>
                  <a:pt x="1347034" y="111064"/>
                  <a:pt x="1353031" y="103029"/>
                </a:cubicBezTo>
                <a:cubicBezTo>
                  <a:pt x="1359025" y="94997"/>
                  <a:pt x="1362024" y="82904"/>
                  <a:pt x="1362024" y="6676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23839" y="4945209"/>
            <a:ext cx="63817" cy="20477"/>
          </a:xfrm>
          <a:custGeom>
            <a:avLst/>
            <a:gdLst/>
            <a:ahLst/>
            <a:cxnLst/>
            <a:rect l="l" t="t" r="r" b="b"/>
            <a:pathLst>
              <a:path w="63817" h="20477">
                <a:moveTo>
                  <a:pt x="63817" y="20478"/>
                </a:moveTo>
                <a:lnTo>
                  <a:pt x="0" y="20478"/>
                </a:lnTo>
                <a:lnTo>
                  <a:pt x="0" y="0"/>
                </a:lnTo>
                <a:lnTo>
                  <a:pt x="6381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613907" y="4899266"/>
            <a:ext cx="1554523" cy="132845"/>
          </a:xfrm>
          <a:custGeom>
            <a:avLst/>
            <a:gdLst/>
            <a:ahLst/>
            <a:cxnLst/>
            <a:rect l="l" t="t" r="r" b="b"/>
            <a:pathLst>
              <a:path w="1554523" h="132845">
                <a:moveTo>
                  <a:pt x="80341" y="22181"/>
                </a:moveTo>
                <a:lnTo>
                  <a:pt x="21273" y="22181"/>
                </a:lnTo>
                <a:lnTo>
                  <a:pt x="21273" y="129903"/>
                </a:lnTo>
                <a:lnTo>
                  <a:pt x="0" y="129903"/>
                </a:lnTo>
                <a:lnTo>
                  <a:pt x="0" y="3510"/>
                </a:lnTo>
                <a:lnTo>
                  <a:pt x="80341" y="3510"/>
                </a:lnTo>
                <a:close/>
                <a:moveTo>
                  <a:pt x="195984" y="129903"/>
                </a:moveTo>
                <a:lnTo>
                  <a:pt x="174935" y="129903"/>
                </a:lnTo>
                <a:lnTo>
                  <a:pt x="174935" y="35648"/>
                </a:lnTo>
                <a:lnTo>
                  <a:pt x="115416" y="129903"/>
                </a:lnTo>
                <a:lnTo>
                  <a:pt x="96181" y="129903"/>
                </a:lnTo>
                <a:lnTo>
                  <a:pt x="96181" y="3510"/>
                </a:lnTo>
                <a:lnTo>
                  <a:pt x="117228" y="3510"/>
                </a:lnTo>
                <a:lnTo>
                  <a:pt x="117228" y="96293"/>
                </a:lnTo>
                <a:lnTo>
                  <a:pt x="176069" y="3510"/>
                </a:lnTo>
                <a:lnTo>
                  <a:pt x="195984" y="3510"/>
                </a:lnTo>
                <a:close/>
                <a:moveTo>
                  <a:pt x="307101" y="22181"/>
                </a:moveTo>
                <a:lnTo>
                  <a:pt x="248034" y="22181"/>
                </a:lnTo>
                <a:lnTo>
                  <a:pt x="248034" y="129903"/>
                </a:lnTo>
                <a:lnTo>
                  <a:pt x="226761" y="129903"/>
                </a:lnTo>
                <a:lnTo>
                  <a:pt x="226761" y="3510"/>
                </a:lnTo>
                <a:lnTo>
                  <a:pt x="307101" y="3510"/>
                </a:lnTo>
                <a:close/>
                <a:moveTo>
                  <a:pt x="422745" y="129903"/>
                </a:moveTo>
                <a:lnTo>
                  <a:pt x="401696" y="129903"/>
                </a:lnTo>
                <a:lnTo>
                  <a:pt x="401696" y="35648"/>
                </a:lnTo>
                <a:lnTo>
                  <a:pt x="342176" y="129903"/>
                </a:lnTo>
                <a:lnTo>
                  <a:pt x="322942" y="129903"/>
                </a:lnTo>
                <a:lnTo>
                  <a:pt x="322942" y="3510"/>
                </a:lnTo>
                <a:lnTo>
                  <a:pt x="343987" y="3510"/>
                </a:lnTo>
                <a:lnTo>
                  <a:pt x="343987" y="96293"/>
                </a:lnTo>
                <a:lnTo>
                  <a:pt x="402829" y="3510"/>
                </a:lnTo>
                <a:lnTo>
                  <a:pt x="422745" y="3510"/>
                </a:lnTo>
                <a:close/>
                <a:moveTo>
                  <a:pt x="508403" y="132845"/>
                </a:moveTo>
                <a:cubicBezTo>
                  <a:pt x="488258" y="132845"/>
                  <a:pt x="472627" y="127166"/>
                  <a:pt x="461503" y="115813"/>
                </a:cubicBezTo>
                <a:cubicBezTo>
                  <a:pt x="450371" y="104461"/>
                  <a:pt x="444809" y="88337"/>
                  <a:pt x="444809" y="67443"/>
                </a:cubicBezTo>
                <a:cubicBezTo>
                  <a:pt x="444809" y="46848"/>
                  <a:pt x="450203" y="30456"/>
                  <a:pt x="460991" y="18274"/>
                </a:cubicBezTo>
                <a:cubicBezTo>
                  <a:pt x="471780" y="6092"/>
                  <a:pt x="485886" y="0"/>
                  <a:pt x="503309" y="0"/>
                </a:cubicBezTo>
                <a:cubicBezTo>
                  <a:pt x="511154" y="0"/>
                  <a:pt x="518098" y="1130"/>
                  <a:pt x="524132" y="3395"/>
                </a:cubicBezTo>
                <a:cubicBezTo>
                  <a:pt x="530166" y="5657"/>
                  <a:pt x="535446" y="9206"/>
                  <a:pt x="539971" y="14030"/>
                </a:cubicBezTo>
                <a:cubicBezTo>
                  <a:pt x="544496" y="18861"/>
                  <a:pt x="547967" y="24765"/>
                  <a:pt x="550383" y="31741"/>
                </a:cubicBezTo>
                <a:cubicBezTo>
                  <a:pt x="552798" y="38718"/>
                  <a:pt x="554005" y="47262"/>
                  <a:pt x="554005" y="57370"/>
                </a:cubicBezTo>
                <a:lnTo>
                  <a:pt x="554005" y="68911"/>
                </a:lnTo>
                <a:lnTo>
                  <a:pt x="466420" y="68911"/>
                </a:lnTo>
                <a:cubicBezTo>
                  <a:pt x="466420" y="83624"/>
                  <a:pt x="470117" y="94864"/>
                  <a:pt x="477511" y="102632"/>
                </a:cubicBezTo>
                <a:cubicBezTo>
                  <a:pt x="484903" y="110401"/>
                  <a:pt x="495126" y="114286"/>
                  <a:pt x="508177" y="114286"/>
                </a:cubicBezTo>
                <a:cubicBezTo>
                  <a:pt x="512849" y="114286"/>
                  <a:pt x="517435" y="113756"/>
                  <a:pt x="521925" y="112702"/>
                </a:cubicBezTo>
                <a:cubicBezTo>
                  <a:pt x="526414" y="111651"/>
                  <a:pt x="530468" y="110293"/>
                  <a:pt x="534089" y="108631"/>
                </a:cubicBezTo>
                <a:cubicBezTo>
                  <a:pt x="537938" y="106896"/>
                  <a:pt x="541178" y="105218"/>
                  <a:pt x="543821" y="103598"/>
                </a:cubicBezTo>
                <a:cubicBezTo>
                  <a:pt x="546458" y="101975"/>
                  <a:pt x="548644" y="100448"/>
                  <a:pt x="550379" y="99012"/>
                </a:cubicBezTo>
                <a:lnTo>
                  <a:pt x="551625" y="99012"/>
                </a:lnTo>
                <a:lnTo>
                  <a:pt x="551625" y="122210"/>
                </a:lnTo>
                <a:cubicBezTo>
                  <a:pt x="549137" y="123193"/>
                  <a:pt x="546048" y="124417"/>
                  <a:pt x="542351" y="125885"/>
                </a:cubicBezTo>
                <a:cubicBezTo>
                  <a:pt x="538654" y="127354"/>
                  <a:pt x="535331" y="128510"/>
                  <a:pt x="532391" y="129338"/>
                </a:cubicBezTo>
                <a:cubicBezTo>
                  <a:pt x="528239" y="130472"/>
                  <a:pt x="524487" y="131340"/>
                  <a:pt x="521133" y="131944"/>
                </a:cubicBezTo>
                <a:cubicBezTo>
                  <a:pt x="517774" y="132545"/>
                  <a:pt x="513534" y="132845"/>
                  <a:pt x="508403" y="132845"/>
                </a:cubicBezTo>
                <a:close/>
                <a:moveTo>
                  <a:pt x="533294" y="52619"/>
                </a:moveTo>
                <a:cubicBezTo>
                  <a:pt x="533143" y="46883"/>
                  <a:pt x="532465" y="41944"/>
                  <a:pt x="531259" y="37794"/>
                </a:cubicBezTo>
                <a:cubicBezTo>
                  <a:pt x="530054" y="33646"/>
                  <a:pt x="528319" y="30136"/>
                  <a:pt x="526055" y="27274"/>
                </a:cubicBezTo>
                <a:cubicBezTo>
                  <a:pt x="523563" y="24106"/>
                  <a:pt x="520376" y="21690"/>
                  <a:pt x="516493" y="20030"/>
                </a:cubicBezTo>
                <a:cubicBezTo>
                  <a:pt x="512608" y="18368"/>
                  <a:pt x="507798" y="17540"/>
                  <a:pt x="502063" y="17540"/>
                </a:cubicBezTo>
                <a:cubicBezTo>
                  <a:pt x="496408" y="17540"/>
                  <a:pt x="491598" y="18386"/>
                  <a:pt x="487638" y="20085"/>
                </a:cubicBezTo>
                <a:cubicBezTo>
                  <a:pt x="483678" y="21784"/>
                  <a:pt x="480074" y="24253"/>
                  <a:pt x="476828" y="27497"/>
                </a:cubicBezTo>
                <a:cubicBezTo>
                  <a:pt x="473663" y="30816"/>
                  <a:pt x="471251" y="34492"/>
                  <a:pt x="469588" y="38532"/>
                </a:cubicBezTo>
                <a:cubicBezTo>
                  <a:pt x="467928" y="42567"/>
                  <a:pt x="466870" y="47262"/>
                  <a:pt x="466420" y="52619"/>
                </a:cubicBezTo>
                <a:close/>
                <a:moveTo>
                  <a:pt x="675310" y="129903"/>
                </a:moveTo>
                <a:lnTo>
                  <a:pt x="654030" y="129903"/>
                </a:lnTo>
                <a:lnTo>
                  <a:pt x="654030" y="72987"/>
                </a:lnTo>
                <a:lnTo>
                  <a:pt x="596776" y="72987"/>
                </a:lnTo>
                <a:lnTo>
                  <a:pt x="596776" y="129903"/>
                </a:lnTo>
                <a:lnTo>
                  <a:pt x="575503" y="129903"/>
                </a:lnTo>
                <a:lnTo>
                  <a:pt x="575503" y="3510"/>
                </a:lnTo>
                <a:lnTo>
                  <a:pt x="596776" y="3510"/>
                </a:lnTo>
                <a:lnTo>
                  <a:pt x="596776" y="54656"/>
                </a:lnTo>
                <a:lnTo>
                  <a:pt x="654030" y="54656"/>
                </a:lnTo>
                <a:lnTo>
                  <a:pt x="654030" y="3510"/>
                </a:lnTo>
                <a:lnTo>
                  <a:pt x="675310" y="3510"/>
                </a:lnTo>
                <a:close/>
                <a:moveTo>
                  <a:pt x="805777" y="129903"/>
                </a:moveTo>
                <a:lnTo>
                  <a:pt x="784728" y="129903"/>
                </a:lnTo>
                <a:lnTo>
                  <a:pt x="784728" y="35648"/>
                </a:lnTo>
                <a:lnTo>
                  <a:pt x="725209" y="129903"/>
                </a:lnTo>
                <a:lnTo>
                  <a:pt x="705972" y="129903"/>
                </a:lnTo>
                <a:lnTo>
                  <a:pt x="705972" y="3510"/>
                </a:lnTo>
                <a:lnTo>
                  <a:pt x="727017" y="3510"/>
                </a:lnTo>
                <a:lnTo>
                  <a:pt x="727017" y="96293"/>
                </a:lnTo>
                <a:lnTo>
                  <a:pt x="785862" y="3510"/>
                </a:lnTo>
                <a:lnTo>
                  <a:pt x="805777" y="3510"/>
                </a:lnTo>
                <a:close/>
                <a:moveTo>
                  <a:pt x="931601" y="129903"/>
                </a:moveTo>
                <a:lnTo>
                  <a:pt x="910328" y="129903"/>
                </a:lnTo>
                <a:lnTo>
                  <a:pt x="910328" y="80565"/>
                </a:lnTo>
                <a:cubicBezTo>
                  <a:pt x="903690" y="82757"/>
                  <a:pt x="897242" y="84453"/>
                  <a:pt x="890983" y="85659"/>
                </a:cubicBezTo>
                <a:cubicBezTo>
                  <a:pt x="884718" y="86865"/>
                  <a:pt x="878534" y="87470"/>
                  <a:pt x="872424" y="87470"/>
                </a:cubicBezTo>
                <a:cubicBezTo>
                  <a:pt x="867067" y="87470"/>
                  <a:pt x="861844" y="86771"/>
                  <a:pt x="856754" y="85378"/>
                </a:cubicBezTo>
                <a:cubicBezTo>
                  <a:pt x="851660" y="83981"/>
                  <a:pt x="847264" y="81699"/>
                  <a:pt x="843567" y="78530"/>
                </a:cubicBezTo>
                <a:cubicBezTo>
                  <a:pt x="839869" y="75363"/>
                  <a:pt x="837022" y="71305"/>
                  <a:pt x="835024" y="66363"/>
                </a:cubicBezTo>
                <a:cubicBezTo>
                  <a:pt x="833026" y="61427"/>
                  <a:pt x="832025" y="55596"/>
                  <a:pt x="832025" y="48885"/>
                </a:cubicBezTo>
                <a:lnTo>
                  <a:pt x="832025" y="3510"/>
                </a:lnTo>
                <a:lnTo>
                  <a:pt x="853298" y="3510"/>
                </a:lnTo>
                <a:lnTo>
                  <a:pt x="853298" y="37794"/>
                </a:lnTo>
                <a:cubicBezTo>
                  <a:pt x="853298" y="43377"/>
                  <a:pt x="853524" y="47808"/>
                  <a:pt x="853978" y="51092"/>
                </a:cubicBezTo>
                <a:cubicBezTo>
                  <a:pt x="854428" y="54371"/>
                  <a:pt x="855674" y="57558"/>
                  <a:pt x="857711" y="60650"/>
                </a:cubicBezTo>
                <a:cubicBezTo>
                  <a:pt x="859446" y="63292"/>
                  <a:pt x="862067" y="65330"/>
                  <a:pt x="865578" y="66763"/>
                </a:cubicBezTo>
                <a:cubicBezTo>
                  <a:pt x="869084" y="68195"/>
                  <a:pt x="873702" y="68911"/>
                  <a:pt x="879437" y="68911"/>
                </a:cubicBezTo>
                <a:cubicBezTo>
                  <a:pt x="884416" y="68911"/>
                  <a:pt x="889754" y="68422"/>
                  <a:pt x="895451" y="67440"/>
                </a:cubicBezTo>
                <a:cubicBezTo>
                  <a:pt x="901145" y="66460"/>
                  <a:pt x="906106" y="65293"/>
                  <a:pt x="910328" y="63937"/>
                </a:cubicBezTo>
                <a:lnTo>
                  <a:pt x="910328" y="3510"/>
                </a:lnTo>
                <a:lnTo>
                  <a:pt x="931601" y="3510"/>
                </a:lnTo>
                <a:close/>
                <a:moveTo>
                  <a:pt x="1017263" y="132845"/>
                </a:moveTo>
                <a:cubicBezTo>
                  <a:pt x="997122" y="132845"/>
                  <a:pt x="981487" y="127166"/>
                  <a:pt x="970363" y="115813"/>
                </a:cubicBezTo>
                <a:cubicBezTo>
                  <a:pt x="959231" y="104461"/>
                  <a:pt x="953669" y="88337"/>
                  <a:pt x="953669" y="67443"/>
                </a:cubicBezTo>
                <a:cubicBezTo>
                  <a:pt x="953669" y="46848"/>
                  <a:pt x="959062" y="30456"/>
                  <a:pt x="969855" y="18274"/>
                </a:cubicBezTo>
                <a:cubicBezTo>
                  <a:pt x="980641" y="6092"/>
                  <a:pt x="994745" y="0"/>
                  <a:pt x="1012169" y="0"/>
                </a:cubicBezTo>
                <a:cubicBezTo>
                  <a:pt x="1020017" y="0"/>
                  <a:pt x="1026958" y="1130"/>
                  <a:pt x="1032991" y="3395"/>
                </a:cubicBezTo>
                <a:cubicBezTo>
                  <a:pt x="1039025" y="5657"/>
                  <a:pt x="1044306" y="9206"/>
                  <a:pt x="1048831" y="14030"/>
                </a:cubicBezTo>
                <a:cubicBezTo>
                  <a:pt x="1053357" y="18861"/>
                  <a:pt x="1056827" y="24765"/>
                  <a:pt x="1059246" y="31741"/>
                </a:cubicBezTo>
                <a:cubicBezTo>
                  <a:pt x="1061658" y="38718"/>
                  <a:pt x="1062864" y="47262"/>
                  <a:pt x="1062864" y="57370"/>
                </a:cubicBezTo>
                <a:lnTo>
                  <a:pt x="1062864" y="68911"/>
                </a:lnTo>
                <a:lnTo>
                  <a:pt x="975280" y="68911"/>
                </a:lnTo>
                <a:cubicBezTo>
                  <a:pt x="975280" y="83624"/>
                  <a:pt x="978977" y="94864"/>
                  <a:pt x="986371" y="102632"/>
                </a:cubicBezTo>
                <a:cubicBezTo>
                  <a:pt x="993762" y="110401"/>
                  <a:pt x="1003986" y="114286"/>
                  <a:pt x="1017037" y="114286"/>
                </a:cubicBezTo>
                <a:cubicBezTo>
                  <a:pt x="1021713" y="114286"/>
                  <a:pt x="1026296" y="113756"/>
                  <a:pt x="1030788" y="112702"/>
                </a:cubicBezTo>
                <a:cubicBezTo>
                  <a:pt x="1035274" y="111651"/>
                  <a:pt x="1039331" y="110293"/>
                  <a:pt x="1042950" y="108631"/>
                </a:cubicBezTo>
                <a:cubicBezTo>
                  <a:pt x="1046798" y="106896"/>
                  <a:pt x="1050037" y="105218"/>
                  <a:pt x="1052680" y="103598"/>
                </a:cubicBezTo>
                <a:cubicBezTo>
                  <a:pt x="1055322" y="101975"/>
                  <a:pt x="1057508" y="100448"/>
                  <a:pt x="1059243" y="99012"/>
                </a:cubicBezTo>
                <a:lnTo>
                  <a:pt x="1060484" y="99012"/>
                </a:lnTo>
                <a:lnTo>
                  <a:pt x="1060484" y="122210"/>
                </a:lnTo>
                <a:cubicBezTo>
                  <a:pt x="1058000" y="123193"/>
                  <a:pt x="1054908" y="124417"/>
                  <a:pt x="1051211" y="125885"/>
                </a:cubicBezTo>
                <a:cubicBezTo>
                  <a:pt x="1047514" y="127354"/>
                  <a:pt x="1044192" y="128510"/>
                  <a:pt x="1041250" y="129338"/>
                </a:cubicBezTo>
                <a:cubicBezTo>
                  <a:pt x="1037102" y="130472"/>
                  <a:pt x="1033351" y="131340"/>
                  <a:pt x="1029993" y="131944"/>
                </a:cubicBezTo>
                <a:cubicBezTo>
                  <a:pt x="1026634" y="132545"/>
                  <a:pt x="1022393" y="132845"/>
                  <a:pt x="1017263" y="132845"/>
                </a:cubicBezTo>
                <a:close/>
                <a:moveTo>
                  <a:pt x="1042157" y="52619"/>
                </a:moveTo>
                <a:cubicBezTo>
                  <a:pt x="1042006" y="46883"/>
                  <a:pt x="1041325" y="41944"/>
                  <a:pt x="1040120" y="37794"/>
                </a:cubicBezTo>
                <a:cubicBezTo>
                  <a:pt x="1038914" y="33646"/>
                  <a:pt x="1037179" y="30136"/>
                  <a:pt x="1034914" y="27274"/>
                </a:cubicBezTo>
                <a:cubicBezTo>
                  <a:pt x="1032426" y="24106"/>
                  <a:pt x="1029236" y="21690"/>
                  <a:pt x="1025356" y="20030"/>
                </a:cubicBezTo>
                <a:cubicBezTo>
                  <a:pt x="1021467" y="18368"/>
                  <a:pt x="1016658" y="17540"/>
                  <a:pt x="1010927" y="17540"/>
                </a:cubicBezTo>
                <a:cubicBezTo>
                  <a:pt x="1005271" y="17540"/>
                  <a:pt x="1000458" y="18386"/>
                  <a:pt x="996498" y="20085"/>
                </a:cubicBezTo>
                <a:cubicBezTo>
                  <a:pt x="992542" y="21784"/>
                  <a:pt x="988935" y="24253"/>
                  <a:pt x="985692" y="27497"/>
                </a:cubicBezTo>
                <a:cubicBezTo>
                  <a:pt x="982523" y="30816"/>
                  <a:pt x="980111" y="34492"/>
                  <a:pt x="978451" y="38532"/>
                </a:cubicBezTo>
                <a:cubicBezTo>
                  <a:pt x="976789" y="42567"/>
                  <a:pt x="975734" y="47262"/>
                  <a:pt x="975280" y="52619"/>
                </a:cubicBezTo>
                <a:close/>
                <a:moveTo>
                  <a:pt x="1134605" y="132733"/>
                </a:moveTo>
                <a:cubicBezTo>
                  <a:pt x="1125929" y="132733"/>
                  <a:pt x="1117974" y="131397"/>
                  <a:pt x="1110729" y="128715"/>
                </a:cubicBezTo>
                <a:cubicBezTo>
                  <a:pt x="1103487" y="126036"/>
                  <a:pt x="1097262" y="121984"/>
                  <a:pt x="1092060" y="116550"/>
                </a:cubicBezTo>
                <a:cubicBezTo>
                  <a:pt x="1086855" y="111119"/>
                  <a:pt x="1082819" y="104275"/>
                  <a:pt x="1079954" y="96012"/>
                </a:cubicBezTo>
                <a:cubicBezTo>
                  <a:pt x="1077088" y="87751"/>
                  <a:pt x="1075652" y="78041"/>
                  <a:pt x="1075652" y="66878"/>
                </a:cubicBezTo>
                <a:cubicBezTo>
                  <a:pt x="1075652" y="55786"/>
                  <a:pt x="1077146" y="46206"/>
                  <a:pt x="1080122" y="38132"/>
                </a:cubicBezTo>
                <a:cubicBezTo>
                  <a:pt x="1083103" y="30065"/>
                  <a:pt x="1087082" y="23274"/>
                  <a:pt x="1092060" y="17766"/>
                </a:cubicBezTo>
                <a:cubicBezTo>
                  <a:pt x="1097035" y="12258"/>
                  <a:pt x="1103241" y="8014"/>
                  <a:pt x="1110672" y="5033"/>
                </a:cubicBezTo>
                <a:cubicBezTo>
                  <a:pt x="1118099" y="2052"/>
                  <a:pt x="1126080" y="565"/>
                  <a:pt x="1134605" y="565"/>
                </a:cubicBezTo>
                <a:cubicBezTo>
                  <a:pt x="1141546" y="565"/>
                  <a:pt x="1148245" y="1544"/>
                  <a:pt x="1154693" y="3506"/>
                </a:cubicBezTo>
                <a:cubicBezTo>
                  <a:pt x="1161145" y="5469"/>
                  <a:pt x="1166894" y="7737"/>
                  <a:pt x="1171947" y="10300"/>
                </a:cubicBezTo>
                <a:lnTo>
                  <a:pt x="1171947" y="34176"/>
                </a:lnTo>
                <a:lnTo>
                  <a:pt x="1170703" y="34176"/>
                </a:lnTo>
                <a:cubicBezTo>
                  <a:pt x="1169198" y="32890"/>
                  <a:pt x="1167253" y="31421"/>
                  <a:pt x="1164873" y="29759"/>
                </a:cubicBezTo>
                <a:cubicBezTo>
                  <a:pt x="1162499" y="28102"/>
                  <a:pt x="1159614" y="26407"/>
                  <a:pt x="1156220" y="24667"/>
                </a:cubicBezTo>
                <a:cubicBezTo>
                  <a:pt x="1153278" y="23160"/>
                  <a:pt x="1149805" y="21838"/>
                  <a:pt x="1145808" y="20707"/>
                </a:cubicBezTo>
                <a:cubicBezTo>
                  <a:pt x="1141809" y="19577"/>
                  <a:pt x="1137963" y="19012"/>
                  <a:pt x="1134266" y="19012"/>
                </a:cubicBezTo>
                <a:cubicBezTo>
                  <a:pt x="1123250" y="19012"/>
                  <a:pt x="1114409" y="23181"/>
                  <a:pt x="1107731" y="31515"/>
                </a:cubicBezTo>
                <a:cubicBezTo>
                  <a:pt x="1101053" y="39853"/>
                  <a:pt x="1097716" y="51639"/>
                  <a:pt x="1097716" y="66878"/>
                </a:cubicBezTo>
                <a:cubicBezTo>
                  <a:pt x="1097716" y="81815"/>
                  <a:pt x="1100942" y="93449"/>
                  <a:pt x="1107393" y="101783"/>
                </a:cubicBezTo>
                <a:cubicBezTo>
                  <a:pt x="1113840" y="110120"/>
                  <a:pt x="1122801" y="114286"/>
                  <a:pt x="1134266" y="114286"/>
                </a:cubicBezTo>
                <a:cubicBezTo>
                  <a:pt x="1141207" y="114286"/>
                  <a:pt x="1147810" y="112854"/>
                  <a:pt x="1154071" y="109987"/>
                </a:cubicBezTo>
                <a:cubicBezTo>
                  <a:pt x="1160331" y="107122"/>
                  <a:pt x="1165874" y="103429"/>
                  <a:pt x="1170703" y="98896"/>
                </a:cubicBezTo>
                <a:lnTo>
                  <a:pt x="1171947" y="98896"/>
                </a:lnTo>
                <a:lnTo>
                  <a:pt x="1171947" y="122775"/>
                </a:lnTo>
                <a:cubicBezTo>
                  <a:pt x="1169835" y="123754"/>
                  <a:pt x="1167196" y="124942"/>
                  <a:pt x="1164028" y="126338"/>
                </a:cubicBezTo>
                <a:cubicBezTo>
                  <a:pt x="1160857" y="127731"/>
                  <a:pt x="1157991" y="128769"/>
                  <a:pt x="1155427" y="129452"/>
                </a:cubicBezTo>
                <a:cubicBezTo>
                  <a:pt x="1151806" y="130508"/>
                  <a:pt x="1148559" y="131318"/>
                  <a:pt x="1145696" y="131887"/>
                </a:cubicBezTo>
                <a:cubicBezTo>
                  <a:pt x="1142827" y="132452"/>
                  <a:pt x="1139130" y="132733"/>
                  <a:pt x="1134605" y="132733"/>
                </a:cubicBezTo>
                <a:close/>
                <a:moveTo>
                  <a:pt x="1293027" y="129903"/>
                </a:moveTo>
                <a:lnTo>
                  <a:pt x="1266545" y="129903"/>
                </a:lnTo>
                <a:lnTo>
                  <a:pt x="1223205" y="71629"/>
                </a:lnTo>
                <a:lnTo>
                  <a:pt x="1212571" y="71629"/>
                </a:lnTo>
                <a:lnTo>
                  <a:pt x="1212571" y="129903"/>
                </a:lnTo>
                <a:lnTo>
                  <a:pt x="1191298" y="129903"/>
                </a:lnTo>
                <a:lnTo>
                  <a:pt x="1191298" y="3510"/>
                </a:lnTo>
                <a:lnTo>
                  <a:pt x="1212571" y="3510"/>
                </a:lnTo>
                <a:lnTo>
                  <a:pt x="1212571" y="58504"/>
                </a:lnTo>
                <a:cubicBezTo>
                  <a:pt x="1218079" y="58425"/>
                  <a:pt x="1222773" y="57273"/>
                  <a:pt x="1226660" y="55048"/>
                </a:cubicBezTo>
                <a:cubicBezTo>
                  <a:pt x="1230541" y="52823"/>
                  <a:pt x="1233843" y="48506"/>
                  <a:pt x="1236561" y="42095"/>
                </a:cubicBezTo>
                <a:cubicBezTo>
                  <a:pt x="1237389" y="40212"/>
                  <a:pt x="1238314" y="38020"/>
                  <a:pt x="1239332" y="35532"/>
                </a:cubicBezTo>
                <a:cubicBezTo>
                  <a:pt x="1240352" y="33045"/>
                  <a:pt x="1241159" y="30856"/>
                  <a:pt x="1241767" y="28970"/>
                </a:cubicBezTo>
                <a:cubicBezTo>
                  <a:pt x="1245086" y="19689"/>
                  <a:pt x="1249683" y="13129"/>
                  <a:pt x="1255569" y="9281"/>
                </a:cubicBezTo>
                <a:cubicBezTo>
                  <a:pt x="1261450" y="5433"/>
                  <a:pt x="1269109" y="3510"/>
                  <a:pt x="1278537" y="3510"/>
                </a:cubicBezTo>
                <a:lnTo>
                  <a:pt x="1284311" y="3510"/>
                </a:lnTo>
                <a:lnTo>
                  <a:pt x="1284311" y="21841"/>
                </a:lnTo>
                <a:lnTo>
                  <a:pt x="1279444" y="21841"/>
                </a:lnTo>
                <a:cubicBezTo>
                  <a:pt x="1273486" y="21841"/>
                  <a:pt x="1269015" y="23066"/>
                  <a:pt x="1266038" y="25521"/>
                </a:cubicBezTo>
                <a:cubicBezTo>
                  <a:pt x="1263057" y="27973"/>
                  <a:pt x="1260551" y="32440"/>
                  <a:pt x="1258511" y="38927"/>
                </a:cubicBezTo>
                <a:cubicBezTo>
                  <a:pt x="1256400" y="45490"/>
                  <a:pt x="1253909" y="50602"/>
                  <a:pt x="1251043" y="54259"/>
                </a:cubicBezTo>
                <a:cubicBezTo>
                  <a:pt x="1248174" y="57917"/>
                  <a:pt x="1245006" y="60729"/>
                  <a:pt x="1241536" y="62691"/>
                </a:cubicBezTo>
                <a:close/>
                <a:moveTo>
                  <a:pt x="1406520" y="129903"/>
                </a:moveTo>
                <a:lnTo>
                  <a:pt x="1385471" y="129903"/>
                </a:lnTo>
                <a:lnTo>
                  <a:pt x="1385471" y="35648"/>
                </a:lnTo>
                <a:lnTo>
                  <a:pt x="1325953" y="129903"/>
                </a:lnTo>
                <a:lnTo>
                  <a:pt x="1306714" y="129903"/>
                </a:lnTo>
                <a:lnTo>
                  <a:pt x="1306714" y="3510"/>
                </a:lnTo>
                <a:lnTo>
                  <a:pt x="1327760" y="3510"/>
                </a:lnTo>
                <a:lnTo>
                  <a:pt x="1327760" y="96293"/>
                </a:lnTo>
                <a:lnTo>
                  <a:pt x="1386605" y="3510"/>
                </a:lnTo>
                <a:lnTo>
                  <a:pt x="1406520" y="3510"/>
                </a:lnTo>
                <a:close/>
                <a:moveTo>
                  <a:pt x="1554523" y="129903"/>
                </a:moveTo>
                <a:lnTo>
                  <a:pt x="1533474" y="129903"/>
                </a:lnTo>
                <a:lnTo>
                  <a:pt x="1533474" y="30554"/>
                </a:lnTo>
                <a:lnTo>
                  <a:pt x="1503152" y="95054"/>
                </a:lnTo>
                <a:lnTo>
                  <a:pt x="1487311" y="95054"/>
                </a:lnTo>
                <a:lnTo>
                  <a:pt x="1457212" y="30554"/>
                </a:lnTo>
                <a:lnTo>
                  <a:pt x="1457212" y="129903"/>
                </a:lnTo>
                <a:lnTo>
                  <a:pt x="1437297" y="129903"/>
                </a:lnTo>
                <a:lnTo>
                  <a:pt x="1437297" y="3510"/>
                </a:lnTo>
                <a:lnTo>
                  <a:pt x="1462983" y="3510"/>
                </a:lnTo>
                <a:lnTo>
                  <a:pt x="1496247" y="73664"/>
                </a:lnTo>
                <a:lnTo>
                  <a:pt x="1528384" y="3510"/>
                </a:lnTo>
                <a:lnTo>
                  <a:pt x="1554523" y="35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505657" y="4899266"/>
            <a:ext cx="1319743" cy="133413"/>
          </a:xfrm>
          <a:custGeom>
            <a:avLst/>
            <a:gdLst/>
            <a:ahLst/>
            <a:cxnLst/>
            <a:rect l="l" t="t" r="r" b="b"/>
            <a:pathLst>
              <a:path w="1319743" h="133413">
                <a:moveTo>
                  <a:pt x="99803" y="129903"/>
                </a:moveTo>
                <a:lnTo>
                  <a:pt x="78527" y="129903"/>
                </a:lnTo>
                <a:lnTo>
                  <a:pt x="78527" y="21841"/>
                </a:lnTo>
                <a:lnTo>
                  <a:pt x="21273" y="21841"/>
                </a:lnTo>
                <a:lnTo>
                  <a:pt x="21273" y="129903"/>
                </a:lnTo>
                <a:lnTo>
                  <a:pt x="0" y="129903"/>
                </a:lnTo>
                <a:lnTo>
                  <a:pt x="0" y="3510"/>
                </a:lnTo>
                <a:lnTo>
                  <a:pt x="99803" y="3510"/>
                </a:lnTo>
                <a:close/>
                <a:moveTo>
                  <a:pt x="234569" y="66763"/>
                </a:moveTo>
                <a:cubicBezTo>
                  <a:pt x="234569" y="88039"/>
                  <a:pt x="229439" y="104465"/>
                  <a:pt x="219182" y="116040"/>
                </a:cubicBezTo>
                <a:cubicBezTo>
                  <a:pt x="208923" y="127621"/>
                  <a:pt x="195268" y="133413"/>
                  <a:pt x="178218" y="133413"/>
                </a:cubicBezTo>
                <a:cubicBezTo>
                  <a:pt x="160643" y="133413"/>
                  <a:pt x="146815" y="127433"/>
                  <a:pt x="136747" y="115473"/>
                </a:cubicBezTo>
                <a:cubicBezTo>
                  <a:pt x="126673" y="103519"/>
                  <a:pt x="121641" y="87282"/>
                  <a:pt x="121641" y="66763"/>
                </a:cubicBezTo>
                <a:cubicBezTo>
                  <a:pt x="121641" y="45637"/>
                  <a:pt x="126824" y="29233"/>
                  <a:pt x="137199" y="17540"/>
                </a:cubicBezTo>
                <a:cubicBezTo>
                  <a:pt x="147572" y="5847"/>
                  <a:pt x="161244" y="0"/>
                  <a:pt x="178218" y="0"/>
                </a:cubicBezTo>
                <a:cubicBezTo>
                  <a:pt x="195268" y="0"/>
                  <a:pt x="208923" y="5829"/>
                  <a:pt x="219182" y="17482"/>
                </a:cubicBezTo>
                <a:cubicBezTo>
                  <a:pt x="229439" y="29135"/>
                  <a:pt x="234569" y="45562"/>
                  <a:pt x="234569" y="66763"/>
                </a:cubicBezTo>
                <a:close/>
                <a:moveTo>
                  <a:pt x="212616" y="66763"/>
                </a:moveTo>
                <a:cubicBezTo>
                  <a:pt x="212616" y="50394"/>
                  <a:pt x="209635" y="38228"/>
                  <a:pt x="203681" y="30269"/>
                </a:cubicBezTo>
                <a:cubicBezTo>
                  <a:pt x="197719" y="22314"/>
                  <a:pt x="189230" y="18331"/>
                  <a:pt x="178218" y="18331"/>
                </a:cubicBezTo>
                <a:cubicBezTo>
                  <a:pt x="167126" y="18331"/>
                  <a:pt x="158584" y="22314"/>
                  <a:pt x="152590" y="30269"/>
                </a:cubicBezTo>
                <a:cubicBezTo>
                  <a:pt x="146589" y="38228"/>
                  <a:pt x="143589" y="50394"/>
                  <a:pt x="143589" y="66763"/>
                </a:cubicBezTo>
                <a:cubicBezTo>
                  <a:pt x="143589" y="82602"/>
                  <a:pt x="146589" y="94619"/>
                  <a:pt x="152590" y="102803"/>
                </a:cubicBezTo>
                <a:cubicBezTo>
                  <a:pt x="158584" y="110985"/>
                  <a:pt x="167126" y="115082"/>
                  <a:pt x="178218" y="115082"/>
                </a:cubicBezTo>
                <a:cubicBezTo>
                  <a:pt x="189155" y="115082"/>
                  <a:pt x="197623" y="111064"/>
                  <a:pt x="203623" y="103029"/>
                </a:cubicBezTo>
                <a:cubicBezTo>
                  <a:pt x="209617" y="94997"/>
                  <a:pt x="212616" y="82904"/>
                  <a:pt x="212616" y="66763"/>
                </a:cubicBezTo>
                <a:close/>
                <a:moveTo>
                  <a:pt x="358139" y="129903"/>
                </a:moveTo>
                <a:lnTo>
                  <a:pt x="331657" y="129903"/>
                </a:lnTo>
                <a:lnTo>
                  <a:pt x="288317" y="71629"/>
                </a:lnTo>
                <a:lnTo>
                  <a:pt x="277682" y="71629"/>
                </a:lnTo>
                <a:lnTo>
                  <a:pt x="277682" y="129903"/>
                </a:lnTo>
                <a:lnTo>
                  <a:pt x="256410" y="129903"/>
                </a:lnTo>
                <a:lnTo>
                  <a:pt x="256410" y="3510"/>
                </a:lnTo>
                <a:lnTo>
                  <a:pt x="277682" y="3510"/>
                </a:lnTo>
                <a:lnTo>
                  <a:pt x="277682" y="58504"/>
                </a:lnTo>
                <a:cubicBezTo>
                  <a:pt x="283190" y="58425"/>
                  <a:pt x="287885" y="57273"/>
                  <a:pt x="291773" y="55048"/>
                </a:cubicBezTo>
                <a:cubicBezTo>
                  <a:pt x="295654" y="52823"/>
                  <a:pt x="298955" y="48506"/>
                  <a:pt x="301672" y="42095"/>
                </a:cubicBezTo>
                <a:cubicBezTo>
                  <a:pt x="302500" y="40212"/>
                  <a:pt x="303426" y="38020"/>
                  <a:pt x="304445" y="35532"/>
                </a:cubicBezTo>
                <a:cubicBezTo>
                  <a:pt x="305460" y="33045"/>
                  <a:pt x="306270" y="30856"/>
                  <a:pt x="306874" y="28970"/>
                </a:cubicBezTo>
                <a:cubicBezTo>
                  <a:pt x="310198" y="19689"/>
                  <a:pt x="314795" y="13129"/>
                  <a:pt x="320680" y="9281"/>
                </a:cubicBezTo>
                <a:cubicBezTo>
                  <a:pt x="326563" y="5433"/>
                  <a:pt x="334220" y="3510"/>
                  <a:pt x="343649" y="3510"/>
                </a:cubicBezTo>
                <a:lnTo>
                  <a:pt x="349423" y="3510"/>
                </a:lnTo>
                <a:lnTo>
                  <a:pt x="349423" y="21841"/>
                </a:lnTo>
                <a:lnTo>
                  <a:pt x="344556" y="21841"/>
                </a:lnTo>
                <a:cubicBezTo>
                  <a:pt x="338598" y="21841"/>
                  <a:pt x="334127" y="23066"/>
                  <a:pt x="331149" y="25521"/>
                </a:cubicBezTo>
                <a:cubicBezTo>
                  <a:pt x="328168" y="27973"/>
                  <a:pt x="325662" y="32440"/>
                  <a:pt x="323622" y="38927"/>
                </a:cubicBezTo>
                <a:cubicBezTo>
                  <a:pt x="321508" y="45490"/>
                  <a:pt x="319022" y="50602"/>
                  <a:pt x="316155" y="54259"/>
                </a:cubicBezTo>
                <a:cubicBezTo>
                  <a:pt x="313286" y="57917"/>
                  <a:pt x="310117" y="60729"/>
                  <a:pt x="306648" y="62691"/>
                </a:cubicBezTo>
                <a:close/>
                <a:moveTo>
                  <a:pt x="444291" y="98784"/>
                </a:moveTo>
                <a:lnTo>
                  <a:pt x="444291" y="63706"/>
                </a:lnTo>
                <a:cubicBezTo>
                  <a:pt x="439236" y="64159"/>
                  <a:pt x="432843" y="64783"/>
                  <a:pt x="425114" y="65574"/>
                </a:cubicBezTo>
                <a:cubicBezTo>
                  <a:pt x="417381" y="66363"/>
                  <a:pt x="411138" y="67479"/>
                  <a:pt x="406386" y="68911"/>
                </a:cubicBezTo>
                <a:cubicBezTo>
                  <a:pt x="400727" y="70646"/>
                  <a:pt x="396050" y="73307"/>
                  <a:pt x="392353" y="76890"/>
                </a:cubicBezTo>
                <a:cubicBezTo>
                  <a:pt x="388656" y="80475"/>
                  <a:pt x="386810" y="85475"/>
                  <a:pt x="386810" y="91883"/>
                </a:cubicBezTo>
                <a:cubicBezTo>
                  <a:pt x="386810" y="99124"/>
                  <a:pt x="388843" y="104591"/>
                  <a:pt x="392918" y="108289"/>
                </a:cubicBezTo>
                <a:cubicBezTo>
                  <a:pt x="396994" y="111986"/>
                  <a:pt x="402948" y="113836"/>
                  <a:pt x="410796" y="113836"/>
                </a:cubicBezTo>
                <a:cubicBezTo>
                  <a:pt x="417510" y="113836"/>
                  <a:pt x="423583" y="112382"/>
                  <a:pt x="429012" y="109480"/>
                </a:cubicBezTo>
                <a:cubicBezTo>
                  <a:pt x="434445" y="106575"/>
                  <a:pt x="439538" y="103011"/>
                  <a:pt x="444291" y="98784"/>
                </a:cubicBezTo>
                <a:close/>
                <a:moveTo>
                  <a:pt x="444291" y="116439"/>
                </a:moveTo>
                <a:cubicBezTo>
                  <a:pt x="442554" y="117720"/>
                  <a:pt x="440237" y="119509"/>
                  <a:pt x="437331" y="121810"/>
                </a:cubicBezTo>
                <a:cubicBezTo>
                  <a:pt x="434427" y="124114"/>
                  <a:pt x="431615" y="125943"/>
                  <a:pt x="428901" y="127300"/>
                </a:cubicBezTo>
                <a:cubicBezTo>
                  <a:pt x="425127" y="129262"/>
                  <a:pt x="421488" y="130771"/>
                  <a:pt x="417981" y="131829"/>
                </a:cubicBezTo>
                <a:cubicBezTo>
                  <a:pt x="414472" y="132884"/>
                  <a:pt x="409550" y="133413"/>
                  <a:pt x="403214" y="133413"/>
                </a:cubicBezTo>
                <a:cubicBezTo>
                  <a:pt x="398012" y="133413"/>
                  <a:pt x="393069" y="132434"/>
                  <a:pt x="388393" y="130472"/>
                </a:cubicBezTo>
                <a:cubicBezTo>
                  <a:pt x="383717" y="128510"/>
                  <a:pt x="379602" y="125755"/>
                  <a:pt x="376056" y="122210"/>
                </a:cubicBezTo>
                <a:cubicBezTo>
                  <a:pt x="372662" y="118740"/>
                  <a:pt x="369946" y="114455"/>
                  <a:pt x="367909" y="109365"/>
                </a:cubicBezTo>
                <a:cubicBezTo>
                  <a:pt x="365872" y="104271"/>
                  <a:pt x="364852" y="98896"/>
                  <a:pt x="364852" y="93241"/>
                </a:cubicBezTo>
                <a:cubicBezTo>
                  <a:pt x="364852" y="84489"/>
                  <a:pt x="366702" y="77044"/>
                  <a:pt x="370401" y="70895"/>
                </a:cubicBezTo>
                <a:cubicBezTo>
                  <a:pt x="374098" y="64746"/>
                  <a:pt x="379943" y="59861"/>
                  <a:pt x="387936" y="56239"/>
                </a:cubicBezTo>
                <a:cubicBezTo>
                  <a:pt x="395028" y="53000"/>
                  <a:pt x="403406" y="50749"/>
                  <a:pt x="413060" y="49505"/>
                </a:cubicBezTo>
                <a:cubicBezTo>
                  <a:pt x="422718" y="48262"/>
                  <a:pt x="433126" y="47340"/>
                  <a:pt x="444291" y="46732"/>
                </a:cubicBezTo>
                <a:lnTo>
                  <a:pt x="444291" y="42661"/>
                </a:lnTo>
                <a:cubicBezTo>
                  <a:pt x="444291" y="37682"/>
                  <a:pt x="443534" y="33664"/>
                  <a:pt x="442030" y="30608"/>
                </a:cubicBezTo>
                <a:cubicBezTo>
                  <a:pt x="440521" y="27555"/>
                  <a:pt x="438408" y="25201"/>
                  <a:pt x="435690" y="23537"/>
                </a:cubicBezTo>
                <a:cubicBezTo>
                  <a:pt x="432973" y="21802"/>
                  <a:pt x="429653" y="20654"/>
                  <a:pt x="425732" y="20089"/>
                </a:cubicBezTo>
                <a:cubicBezTo>
                  <a:pt x="421811" y="19520"/>
                  <a:pt x="417777" y="19239"/>
                  <a:pt x="413625" y="19239"/>
                </a:cubicBezTo>
                <a:cubicBezTo>
                  <a:pt x="408719" y="19239"/>
                  <a:pt x="402948" y="19977"/>
                  <a:pt x="396310" y="21445"/>
                </a:cubicBezTo>
                <a:cubicBezTo>
                  <a:pt x="389671" y="22915"/>
                  <a:pt x="383032" y="25046"/>
                  <a:pt x="376394" y="27836"/>
                </a:cubicBezTo>
                <a:lnTo>
                  <a:pt x="375148" y="27836"/>
                </a:lnTo>
                <a:lnTo>
                  <a:pt x="375148" y="6224"/>
                </a:lnTo>
                <a:cubicBezTo>
                  <a:pt x="379076" y="5094"/>
                  <a:pt x="384696" y="3849"/>
                  <a:pt x="392011" y="2488"/>
                </a:cubicBezTo>
                <a:cubicBezTo>
                  <a:pt x="399331" y="1130"/>
                  <a:pt x="406573" y="455"/>
                  <a:pt x="413741" y="455"/>
                </a:cubicBezTo>
                <a:cubicBezTo>
                  <a:pt x="422414" y="455"/>
                  <a:pt x="429732" y="1130"/>
                  <a:pt x="435690" y="2488"/>
                </a:cubicBezTo>
                <a:cubicBezTo>
                  <a:pt x="441652" y="3849"/>
                  <a:pt x="447004" y="6301"/>
                  <a:pt x="451761" y="9843"/>
                </a:cubicBezTo>
                <a:cubicBezTo>
                  <a:pt x="456357" y="13317"/>
                  <a:pt x="459792" y="17807"/>
                  <a:pt x="462057" y="23311"/>
                </a:cubicBezTo>
                <a:cubicBezTo>
                  <a:pt x="464317" y="28819"/>
                  <a:pt x="465451" y="35532"/>
                  <a:pt x="465451" y="43453"/>
                </a:cubicBezTo>
                <a:lnTo>
                  <a:pt x="465451" y="129903"/>
                </a:lnTo>
                <a:lnTo>
                  <a:pt x="444291" y="129903"/>
                </a:lnTo>
                <a:close/>
                <a:moveTo>
                  <a:pt x="579059" y="94936"/>
                </a:moveTo>
                <a:cubicBezTo>
                  <a:pt x="579059" y="102028"/>
                  <a:pt x="577515" y="108026"/>
                  <a:pt x="574422" y="112928"/>
                </a:cubicBezTo>
                <a:cubicBezTo>
                  <a:pt x="571328" y="117832"/>
                  <a:pt x="567370" y="121721"/>
                  <a:pt x="562539" y="124582"/>
                </a:cubicBezTo>
                <a:cubicBezTo>
                  <a:pt x="557940" y="127376"/>
                  <a:pt x="552696" y="129450"/>
                  <a:pt x="546815" y="130810"/>
                </a:cubicBezTo>
                <a:cubicBezTo>
                  <a:pt x="540929" y="132168"/>
                  <a:pt x="535042" y="132845"/>
                  <a:pt x="529158" y="132845"/>
                </a:cubicBezTo>
                <a:cubicBezTo>
                  <a:pt x="520859" y="132845"/>
                  <a:pt x="513010" y="132034"/>
                  <a:pt x="505624" y="130414"/>
                </a:cubicBezTo>
                <a:cubicBezTo>
                  <a:pt x="498229" y="128791"/>
                  <a:pt x="490875" y="126206"/>
                  <a:pt x="483556" y="122659"/>
                </a:cubicBezTo>
                <a:lnTo>
                  <a:pt x="483556" y="99124"/>
                </a:lnTo>
                <a:lnTo>
                  <a:pt x="484913" y="99124"/>
                </a:lnTo>
                <a:cubicBezTo>
                  <a:pt x="490043" y="103878"/>
                  <a:pt x="496473" y="107630"/>
                  <a:pt x="504209" y="110379"/>
                </a:cubicBezTo>
                <a:cubicBezTo>
                  <a:pt x="511941" y="113138"/>
                  <a:pt x="519657" y="114513"/>
                  <a:pt x="527350" y="114513"/>
                </a:cubicBezTo>
                <a:cubicBezTo>
                  <a:pt x="530668" y="114513"/>
                  <a:pt x="534229" y="114157"/>
                  <a:pt x="538045" y="113440"/>
                </a:cubicBezTo>
                <a:cubicBezTo>
                  <a:pt x="541854" y="112720"/>
                  <a:pt x="545075" y="111608"/>
                  <a:pt x="547715" y="110099"/>
                </a:cubicBezTo>
                <a:cubicBezTo>
                  <a:pt x="551186" y="107989"/>
                  <a:pt x="553658" y="105729"/>
                  <a:pt x="555131" y="103309"/>
                </a:cubicBezTo>
                <a:cubicBezTo>
                  <a:pt x="556599" y="100898"/>
                  <a:pt x="557333" y="97578"/>
                  <a:pt x="557333" y="93353"/>
                </a:cubicBezTo>
                <a:cubicBezTo>
                  <a:pt x="557333" y="88826"/>
                  <a:pt x="556488" y="85188"/>
                  <a:pt x="554789" y="82433"/>
                </a:cubicBezTo>
                <a:cubicBezTo>
                  <a:pt x="553089" y="79680"/>
                  <a:pt x="550768" y="77624"/>
                  <a:pt x="547826" y="76266"/>
                </a:cubicBezTo>
                <a:cubicBezTo>
                  <a:pt x="544885" y="74910"/>
                  <a:pt x="541588" y="74064"/>
                  <a:pt x="537927" y="73725"/>
                </a:cubicBezTo>
                <a:cubicBezTo>
                  <a:pt x="534269" y="73383"/>
                  <a:pt x="530402" y="73214"/>
                  <a:pt x="526327" y="73214"/>
                </a:cubicBezTo>
                <a:lnTo>
                  <a:pt x="511394" y="73214"/>
                </a:lnTo>
                <a:lnTo>
                  <a:pt x="511394" y="54879"/>
                </a:lnTo>
                <a:lnTo>
                  <a:pt x="522821" y="54879"/>
                </a:lnTo>
                <a:cubicBezTo>
                  <a:pt x="525686" y="54879"/>
                  <a:pt x="529271" y="54785"/>
                  <a:pt x="533570" y="54599"/>
                </a:cubicBezTo>
                <a:cubicBezTo>
                  <a:pt x="537868" y="54411"/>
                  <a:pt x="541303" y="53828"/>
                  <a:pt x="543870" y="52845"/>
                </a:cubicBezTo>
                <a:cubicBezTo>
                  <a:pt x="547110" y="51639"/>
                  <a:pt x="549712" y="49921"/>
                  <a:pt x="551674" y="47697"/>
                </a:cubicBezTo>
                <a:cubicBezTo>
                  <a:pt x="553637" y="45472"/>
                  <a:pt x="554616" y="41717"/>
                  <a:pt x="554616" y="36436"/>
                </a:cubicBezTo>
                <a:cubicBezTo>
                  <a:pt x="554616" y="32739"/>
                  <a:pt x="553788" y="29759"/>
                  <a:pt x="552127" y="27497"/>
                </a:cubicBezTo>
                <a:cubicBezTo>
                  <a:pt x="550469" y="25232"/>
                  <a:pt x="548395" y="23466"/>
                  <a:pt x="545904" y="22181"/>
                </a:cubicBezTo>
                <a:cubicBezTo>
                  <a:pt x="543340" y="20819"/>
                  <a:pt x="540551" y="19894"/>
                  <a:pt x="537531" y="19404"/>
                </a:cubicBezTo>
                <a:cubicBezTo>
                  <a:pt x="534514" y="18915"/>
                  <a:pt x="531609" y="18674"/>
                  <a:pt x="528818" y="18674"/>
                </a:cubicBezTo>
                <a:cubicBezTo>
                  <a:pt x="521650" y="18674"/>
                  <a:pt x="514771" y="19671"/>
                  <a:pt x="508169" y="21669"/>
                </a:cubicBezTo>
                <a:cubicBezTo>
                  <a:pt x="501566" y="23670"/>
                  <a:pt x="495892" y="26629"/>
                  <a:pt x="491137" y="30554"/>
                </a:cubicBezTo>
                <a:lnTo>
                  <a:pt x="489779" y="30554"/>
                </a:lnTo>
                <a:lnTo>
                  <a:pt x="489779" y="7582"/>
                </a:lnTo>
                <a:cubicBezTo>
                  <a:pt x="495212" y="5696"/>
                  <a:pt x="501227" y="4036"/>
                  <a:pt x="507830" y="2600"/>
                </a:cubicBezTo>
                <a:cubicBezTo>
                  <a:pt x="514433" y="1171"/>
                  <a:pt x="521050" y="455"/>
                  <a:pt x="527688" y="455"/>
                </a:cubicBezTo>
                <a:cubicBezTo>
                  <a:pt x="533045" y="455"/>
                  <a:pt x="538496" y="1001"/>
                  <a:pt x="544039" y="2092"/>
                </a:cubicBezTo>
                <a:cubicBezTo>
                  <a:pt x="549583" y="3186"/>
                  <a:pt x="554843" y="5055"/>
                  <a:pt x="559825" y="7698"/>
                </a:cubicBezTo>
                <a:cubicBezTo>
                  <a:pt x="564501" y="10260"/>
                  <a:pt x="568426" y="13788"/>
                  <a:pt x="571593" y="18274"/>
                </a:cubicBezTo>
                <a:cubicBezTo>
                  <a:pt x="574758" y="22763"/>
                  <a:pt x="576345" y="28254"/>
                  <a:pt x="576345" y="34741"/>
                </a:cubicBezTo>
                <a:cubicBezTo>
                  <a:pt x="576345" y="41605"/>
                  <a:pt x="574401" y="47621"/>
                  <a:pt x="570517" y="52788"/>
                </a:cubicBezTo>
                <a:cubicBezTo>
                  <a:pt x="566633" y="57956"/>
                  <a:pt x="561481" y="61366"/>
                  <a:pt x="555073" y="63029"/>
                </a:cubicBezTo>
                <a:lnTo>
                  <a:pt x="555073" y="63821"/>
                </a:lnTo>
                <a:cubicBezTo>
                  <a:pt x="562090" y="66237"/>
                  <a:pt x="567839" y="69934"/>
                  <a:pt x="572332" y="74910"/>
                </a:cubicBezTo>
                <a:cubicBezTo>
                  <a:pt x="576817" y="79888"/>
                  <a:pt x="579059" y="86566"/>
                  <a:pt x="579059" y="94936"/>
                </a:cubicBezTo>
                <a:close/>
                <a:moveTo>
                  <a:pt x="670338" y="98784"/>
                </a:moveTo>
                <a:lnTo>
                  <a:pt x="670338" y="63706"/>
                </a:lnTo>
                <a:cubicBezTo>
                  <a:pt x="665283" y="64159"/>
                  <a:pt x="658890" y="64783"/>
                  <a:pt x="651161" y="65574"/>
                </a:cubicBezTo>
                <a:cubicBezTo>
                  <a:pt x="643428" y="66363"/>
                  <a:pt x="637186" y="67479"/>
                  <a:pt x="632430" y="68911"/>
                </a:cubicBezTo>
                <a:cubicBezTo>
                  <a:pt x="626771" y="70646"/>
                  <a:pt x="622098" y="73307"/>
                  <a:pt x="618400" y="76890"/>
                </a:cubicBezTo>
                <a:cubicBezTo>
                  <a:pt x="614703" y="80475"/>
                  <a:pt x="612856" y="85475"/>
                  <a:pt x="612856" y="91883"/>
                </a:cubicBezTo>
                <a:cubicBezTo>
                  <a:pt x="612856" y="99124"/>
                  <a:pt x="614891" y="104591"/>
                  <a:pt x="618967" y="108289"/>
                </a:cubicBezTo>
                <a:cubicBezTo>
                  <a:pt x="623041" y="111986"/>
                  <a:pt x="628996" y="113836"/>
                  <a:pt x="636843" y="113836"/>
                </a:cubicBezTo>
                <a:cubicBezTo>
                  <a:pt x="643558" y="113836"/>
                  <a:pt x="649631" y="112382"/>
                  <a:pt x="655060" y="109480"/>
                </a:cubicBezTo>
                <a:cubicBezTo>
                  <a:pt x="660491" y="106575"/>
                  <a:pt x="665586" y="103011"/>
                  <a:pt x="670338" y="98784"/>
                </a:cubicBezTo>
                <a:close/>
                <a:moveTo>
                  <a:pt x="670338" y="116439"/>
                </a:moveTo>
                <a:cubicBezTo>
                  <a:pt x="668603" y="117720"/>
                  <a:pt x="666284" y="119509"/>
                  <a:pt x="663380" y="121810"/>
                </a:cubicBezTo>
                <a:cubicBezTo>
                  <a:pt x="660474" y="124114"/>
                  <a:pt x="657662" y="125943"/>
                  <a:pt x="654948" y="127300"/>
                </a:cubicBezTo>
                <a:cubicBezTo>
                  <a:pt x="651175" y="129262"/>
                  <a:pt x="647536" y="130771"/>
                  <a:pt x="644029" y="131829"/>
                </a:cubicBezTo>
                <a:cubicBezTo>
                  <a:pt x="640520" y="132884"/>
                  <a:pt x="635598" y="133413"/>
                  <a:pt x="629262" y="133413"/>
                </a:cubicBezTo>
                <a:cubicBezTo>
                  <a:pt x="624060" y="133413"/>
                  <a:pt x="619118" y="132434"/>
                  <a:pt x="614440" y="130472"/>
                </a:cubicBezTo>
                <a:cubicBezTo>
                  <a:pt x="609764" y="128510"/>
                  <a:pt x="605649" y="125755"/>
                  <a:pt x="602103" y="122210"/>
                </a:cubicBezTo>
                <a:cubicBezTo>
                  <a:pt x="598709" y="118740"/>
                  <a:pt x="595995" y="114455"/>
                  <a:pt x="593957" y="109365"/>
                </a:cubicBezTo>
                <a:cubicBezTo>
                  <a:pt x="591920" y="104271"/>
                  <a:pt x="590901" y="98896"/>
                  <a:pt x="590901" y="93241"/>
                </a:cubicBezTo>
                <a:cubicBezTo>
                  <a:pt x="590901" y="84489"/>
                  <a:pt x="592751" y="77044"/>
                  <a:pt x="596448" y="70895"/>
                </a:cubicBezTo>
                <a:cubicBezTo>
                  <a:pt x="600145" y="64746"/>
                  <a:pt x="605989" y="59861"/>
                  <a:pt x="613983" y="56239"/>
                </a:cubicBezTo>
                <a:cubicBezTo>
                  <a:pt x="621076" y="53000"/>
                  <a:pt x="629453" y="50749"/>
                  <a:pt x="639107" y="49505"/>
                </a:cubicBezTo>
                <a:cubicBezTo>
                  <a:pt x="648767" y="48262"/>
                  <a:pt x="659174" y="47340"/>
                  <a:pt x="670338" y="46732"/>
                </a:cubicBezTo>
                <a:lnTo>
                  <a:pt x="670338" y="42661"/>
                </a:lnTo>
                <a:cubicBezTo>
                  <a:pt x="670338" y="37682"/>
                  <a:pt x="669582" y="33664"/>
                  <a:pt x="668078" y="30608"/>
                </a:cubicBezTo>
                <a:cubicBezTo>
                  <a:pt x="666569" y="27555"/>
                  <a:pt x="664455" y="25201"/>
                  <a:pt x="661738" y="23537"/>
                </a:cubicBezTo>
                <a:cubicBezTo>
                  <a:pt x="659020" y="21802"/>
                  <a:pt x="655700" y="20654"/>
                  <a:pt x="651780" y="20089"/>
                </a:cubicBezTo>
                <a:cubicBezTo>
                  <a:pt x="647859" y="19520"/>
                  <a:pt x="643824" y="19239"/>
                  <a:pt x="639672" y="19239"/>
                </a:cubicBezTo>
                <a:cubicBezTo>
                  <a:pt x="634767" y="19239"/>
                  <a:pt x="628996" y="19977"/>
                  <a:pt x="622357" y="21445"/>
                </a:cubicBezTo>
                <a:cubicBezTo>
                  <a:pt x="615719" y="22915"/>
                  <a:pt x="609081" y="25046"/>
                  <a:pt x="602442" y="27836"/>
                </a:cubicBezTo>
                <a:lnTo>
                  <a:pt x="601197" y="27836"/>
                </a:lnTo>
                <a:lnTo>
                  <a:pt x="601197" y="6224"/>
                </a:lnTo>
                <a:cubicBezTo>
                  <a:pt x="605123" y="5094"/>
                  <a:pt x="610743" y="3849"/>
                  <a:pt x="618058" y="2488"/>
                </a:cubicBezTo>
                <a:cubicBezTo>
                  <a:pt x="625377" y="1130"/>
                  <a:pt x="632620" y="455"/>
                  <a:pt x="639788" y="455"/>
                </a:cubicBezTo>
                <a:cubicBezTo>
                  <a:pt x="648461" y="455"/>
                  <a:pt x="655780" y="1130"/>
                  <a:pt x="661738" y="2488"/>
                </a:cubicBezTo>
                <a:cubicBezTo>
                  <a:pt x="667699" y="3849"/>
                  <a:pt x="673052" y="6301"/>
                  <a:pt x="677808" y="9843"/>
                </a:cubicBezTo>
                <a:cubicBezTo>
                  <a:pt x="682406" y="13317"/>
                  <a:pt x="685839" y="17807"/>
                  <a:pt x="688104" y="23311"/>
                </a:cubicBezTo>
                <a:cubicBezTo>
                  <a:pt x="690365" y="28819"/>
                  <a:pt x="691499" y="35532"/>
                  <a:pt x="691499" y="43453"/>
                </a:cubicBezTo>
                <a:lnTo>
                  <a:pt x="691499" y="129903"/>
                </a:lnTo>
                <a:lnTo>
                  <a:pt x="670338" y="129903"/>
                </a:lnTo>
                <a:close/>
                <a:moveTo>
                  <a:pt x="813705" y="22181"/>
                </a:moveTo>
                <a:lnTo>
                  <a:pt x="770706" y="22181"/>
                </a:lnTo>
                <a:lnTo>
                  <a:pt x="770706" y="129903"/>
                </a:lnTo>
                <a:lnTo>
                  <a:pt x="749434" y="129903"/>
                </a:lnTo>
                <a:lnTo>
                  <a:pt x="749434" y="22181"/>
                </a:lnTo>
                <a:lnTo>
                  <a:pt x="706435" y="22181"/>
                </a:lnTo>
                <a:lnTo>
                  <a:pt x="706435" y="3510"/>
                </a:lnTo>
                <a:lnTo>
                  <a:pt x="813705" y="3510"/>
                </a:lnTo>
                <a:close/>
                <a:moveTo>
                  <a:pt x="884430" y="132845"/>
                </a:moveTo>
                <a:cubicBezTo>
                  <a:pt x="864287" y="132845"/>
                  <a:pt x="848656" y="127166"/>
                  <a:pt x="837529" y="115813"/>
                </a:cubicBezTo>
                <a:cubicBezTo>
                  <a:pt x="826402" y="104461"/>
                  <a:pt x="820840" y="88337"/>
                  <a:pt x="820840" y="67443"/>
                </a:cubicBezTo>
                <a:cubicBezTo>
                  <a:pt x="820840" y="46848"/>
                  <a:pt x="826232" y="30456"/>
                  <a:pt x="837022" y="18274"/>
                </a:cubicBezTo>
                <a:cubicBezTo>
                  <a:pt x="847806" y="6092"/>
                  <a:pt x="861915" y="0"/>
                  <a:pt x="879339" y="0"/>
                </a:cubicBezTo>
                <a:cubicBezTo>
                  <a:pt x="887185" y="0"/>
                  <a:pt x="894128" y="1130"/>
                  <a:pt x="900162" y="3395"/>
                </a:cubicBezTo>
                <a:cubicBezTo>
                  <a:pt x="906193" y="5657"/>
                  <a:pt x="911477" y="9206"/>
                  <a:pt x="916002" y="14030"/>
                </a:cubicBezTo>
                <a:cubicBezTo>
                  <a:pt x="920527" y="18861"/>
                  <a:pt x="923998" y="24765"/>
                  <a:pt x="926413" y="31741"/>
                </a:cubicBezTo>
                <a:cubicBezTo>
                  <a:pt x="928825" y="38718"/>
                  <a:pt x="930035" y="47262"/>
                  <a:pt x="930035" y="57370"/>
                </a:cubicBezTo>
                <a:lnTo>
                  <a:pt x="930035" y="68911"/>
                </a:lnTo>
                <a:lnTo>
                  <a:pt x="842450" y="68911"/>
                </a:lnTo>
                <a:cubicBezTo>
                  <a:pt x="842450" y="83624"/>
                  <a:pt x="846148" y="94864"/>
                  <a:pt x="853542" y="102632"/>
                </a:cubicBezTo>
                <a:cubicBezTo>
                  <a:pt x="860933" y="110401"/>
                  <a:pt x="871153" y="114286"/>
                  <a:pt x="884203" y="114286"/>
                </a:cubicBezTo>
                <a:cubicBezTo>
                  <a:pt x="888880" y="114286"/>
                  <a:pt x="893462" y="113756"/>
                  <a:pt x="897955" y="112702"/>
                </a:cubicBezTo>
                <a:cubicBezTo>
                  <a:pt x="902445" y="111651"/>
                  <a:pt x="906498" y="110293"/>
                  <a:pt x="910119" y="108631"/>
                </a:cubicBezTo>
                <a:cubicBezTo>
                  <a:pt x="913965" y="106896"/>
                  <a:pt x="917208" y="105218"/>
                  <a:pt x="919848" y="103598"/>
                </a:cubicBezTo>
                <a:cubicBezTo>
                  <a:pt x="922489" y="101975"/>
                  <a:pt x="924674" y="100448"/>
                  <a:pt x="926409" y="99012"/>
                </a:cubicBezTo>
                <a:lnTo>
                  <a:pt x="927655" y="99012"/>
                </a:lnTo>
                <a:lnTo>
                  <a:pt x="927655" y="122210"/>
                </a:lnTo>
                <a:cubicBezTo>
                  <a:pt x="925167" y="123193"/>
                  <a:pt x="922075" y="124417"/>
                  <a:pt x="918378" y="125885"/>
                </a:cubicBezTo>
                <a:cubicBezTo>
                  <a:pt x="914684" y="127354"/>
                  <a:pt x="911357" y="128510"/>
                  <a:pt x="908417" y="129338"/>
                </a:cubicBezTo>
                <a:cubicBezTo>
                  <a:pt x="904270" y="130472"/>
                  <a:pt x="900518" y="131340"/>
                  <a:pt x="897160" y="131944"/>
                </a:cubicBezTo>
                <a:cubicBezTo>
                  <a:pt x="893805" y="132545"/>
                  <a:pt x="889564" y="132845"/>
                  <a:pt x="884430" y="132845"/>
                </a:cubicBezTo>
                <a:close/>
                <a:moveTo>
                  <a:pt x="909324" y="52619"/>
                </a:moveTo>
                <a:cubicBezTo>
                  <a:pt x="909173" y="46883"/>
                  <a:pt x="908496" y="41944"/>
                  <a:pt x="907289" y="37794"/>
                </a:cubicBezTo>
                <a:cubicBezTo>
                  <a:pt x="906080" y="33646"/>
                  <a:pt x="904349" y="30136"/>
                  <a:pt x="902084" y="27274"/>
                </a:cubicBezTo>
                <a:cubicBezTo>
                  <a:pt x="899593" y="24106"/>
                  <a:pt x="896407" y="21690"/>
                  <a:pt x="892523" y="20030"/>
                </a:cubicBezTo>
                <a:cubicBezTo>
                  <a:pt x="888639" y="18368"/>
                  <a:pt x="883825" y="17540"/>
                  <a:pt x="878094" y="17540"/>
                </a:cubicBezTo>
                <a:cubicBezTo>
                  <a:pt x="872438" y="17540"/>
                  <a:pt x="867629" y="18386"/>
                  <a:pt x="863669" y="20085"/>
                </a:cubicBezTo>
                <a:cubicBezTo>
                  <a:pt x="859709" y="21784"/>
                  <a:pt x="856105" y="24253"/>
                  <a:pt x="852857" y="27497"/>
                </a:cubicBezTo>
                <a:cubicBezTo>
                  <a:pt x="849694" y="30816"/>
                  <a:pt x="847282" y="34492"/>
                  <a:pt x="845618" y="38532"/>
                </a:cubicBezTo>
                <a:cubicBezTo>
                  <a:pt x="843958" y="42567"/>
                  <a:pt x="842900" y="47262"/>
                  <a:pt x="842450" y="52619"/>
                </a:cubicBezTo>
                <a:close/>
                <a:moveTo>
                  <a:pt x="1049414" y="129903"/>
                </a:moveTo>
                <a:lnTo>
                  <a:pt x="1028139" y="129903"/>
                </a:lnTo>
                <a:lnTo>
                  <a:pt x="1028139" y="21388"/>
                </a:lnTo>
                <a:lnTo>
                  <a:pt x="984686" y="21388"/>
                </a:lnTo>
                <a:cubicBezTo>
                  <a:pt x="984460" y="27648"/>
                  <a:pt x="984236" y="33660"/>
                  <a:pt x="984009" y="39431"/>
                </a:cubicBezTo>
                <a:cubicBezTo>
                  <a:pt x="983783" y="45202"/>
                  <a:pt x="983555" y="50429"/>
                  <a:pt x="983330" y="55105"/>
                </a:cubicBezTo>
                <a:cubicBezTo>
                  <a:pt x="982879" y="66949"/>
                  <a:pt x="982105" y="76868"/>
                  <a:pt x="981014" y="84863"/>
                </a:cubicBezTo>
                <a:cubicBezTo>
                  <a:pt x="979920" y="92862"/>
                  <a:pt x="978542" y="99275"/>
                  <a:pt x="976881" y="104106"/>
                </a:cubicBezTo>
                <a:cubicBezTo>
                  <a:pt x="975218" y="109080"/>
                  <a:pt x="973393" y="112969"/>
                  <a:pt x="971392" y="115758"/>
                </a:cubicBezTo>
                <a:cubicBezTo>
                  <a:pt x="969390" y="118552"/>
                  <a:pt x="967147" y="121079"/>
                  <a:pt x="964660" y="123344"/>
                </a:cubicBezTo>
                <a:cubicBezTo>
                  <a:pt x="962096" y="125604"/>
                  <a:pt x="959339" y="127300"/>
                  <a:pt x="956398" y="128430"/>
                </a:cubicBezTo>
                <a:cubicBezTo>
                  <a:pt x="953456" y="129564"/>
                  <a:pt x="950136" y="130129"/>
                  <a:pt x="946440" y="130129"/>
                </a:cubicBezTo>
                <a:cubicBezTo>
                  <a:pt x="945234" y="130129"/>
                  <a:pt x="943689" y="130094"/>
                  <a:pt x="941803" y="130018"/>
                </a:cubicBezTo>
                <a:cubicBezTo>
                  <a:pt x="939917" y="129943"/>
                  <a:pt x="938595" y="129903"/>
                  <a:pt x="937840" y="129903"/>
                </a:cubicBezTo>
                <a:lnTo>
                  <a:pt x="937840" y="111345"/>
                </a:lnTo>
                <a:lnTo>
                  <a:pt x="938974" y="111345"/>
                </a:lnTo>
                <a:cubicBezTo>
                  <a:pt x="939503" y="111345"/>
                  <a:pt x="940050" y="111384"/>
                  <a:pt x="940615" y="111456"/>
                </a:cubicBezTo>
                <a:cubicBezTo>
                  <a:pt x="941184" y="111535"/>
                  <a:pt x="941842" y="111572"/>
                  <a:pt x="942596" y="111572"/>
                </a:cubicBezTo>
                <a:cubicBezTo>
                  <a:pt x="944405" y="111572"/>
                  <a:pt x="946177" y="111305"/>
                  <a:pt x="947912" y="110780"/>
                </a:cubicBezTo>
                <a:cubicBezTo>
                  <a:pt x="949648" y="110250"/>
                  <a:pt x="951196" y="109271"/>
                  <a:pt x="952553" y="107838"/>
                </a:cubicBezTo>
                <a:cubicBezTo>
                  <a:pt x="956325" y="104141"/>
                  <a:pt x="959080" y="97672"/>
                  <a:pt x="960811" y="88431"/>
                </a:cubicBezTo>
                <a:cubicBezTo>
                  <a:pt x="962546" y="79189"/>
                  <a:pt x="963792" y="66272"/>
                  <a:pt x="964545" y="49677"/>
                </a:cubicBezTo>
                <a:cubicBezTo>
                  <a:pt x="964850" y="43489"/>
                  <a:pt x="965132" y="36170"/>
                  <a:pt x="965397" y="27724"/>
                </a:cubicBezTo>
                <a:cubicBezTo>
                  <a:pt x="965656" y="19279"/>
                  <a:pt x="965901" y="11204"/>
                  <a:pt x="966129" y="3510"/>
                </a:cubicBezTo>
                <a:lnTo>
                  <a:pt x="1049414" y="3510"/>
                </a:lnTo>
                <a:close/>
                <a:moveTo>
                  <a:pt x="1171731" y="129903"/>
                </a:moveTo>
                <a:lnTo>
                  <a:pt x="1150459" y="129903"/>
                </a:lnTo>
                <a:lnTo>
                  <a:pt x="1150459" y="79776"/>
                </a:lnTo>
                <a:lnTo>
                  <a:pt x="1129410" y="79776"/>
                </a:lnTo>
                <a:lnTo>
                  <a:pt x="1091959" y="129903"/>
                </a:lnTo>
                <a:lnTo>
                  <a:pt x="1067174" y="129903"/>
                </a:lnTo>
                <a:lnTo>
                  <a:pt x="1107800" y="77851"/>
                </a:lnTo>
                <a:cubicBezTo>
                  <a:pt x="1097312" y="74761"/>
                  <a:pt x="1089637" y="70157"/>
                  <a:pt x="1084773" y="64049"/>
                </a:cubicBezTo>
                <a:cubicBezTo>
                  <a:pt x="1079903" y="57935"/>
                  <a:pt x="1077474" y="49752"/>
                  <a:pt x="1077474" y="39492"/>
                </a:cubicBezTo>
                <a:cubicBezTo>
                  <a:pt x="1077474" y="33228"/>
                  <a:pt x="1078847" y="27738"/>
                  <a:pt x="1081606" y="23026"/>
                </a:cubicBezTo>
                <a:cubicBezTo>
                  <a:pt x="1084355" y="18309"/>
                  <a:pt x="1088075" y="14332"/>
                  <a:pt x="1092752" y="11088"/>
                </a:cubicBezTo>
                <a:cubicBezTo>
                  <a:pt x="1096524" y="8526"/>
                  <a:pt x="1101276" y="6620"/>
                  <a:pt x="1107011" y="5376"/>
                </a:cubicBezTo>
                <a:cubicBezTo>
                  <a:pt x="1112743" y="4130"/>
                  <a:pt x="1119153" y="3510"/>
                  <a:pt x="1126241" y="3510"/>
                </a:cubicBezTo>
                <a:lnTo>
                  <a:pt x="1171731" y="3510"/>
                </a:lnTo>
                <a:close/>
                <a:moveTo>
                  <a:pt x="1150459" y="63029"/>
                </a:moveTo>
                <a:lnTo>
                  <a:pt x="1150459" y="20481"/>
                </a:lnTo>
                <a:lnTo>
                  <a:pt x="1127375" y="20481"/>
                </a:lnTo>
                <a:cubicBezTo>
                  <a:pt x="1122473" y="20481"/>
                  <a:pt x="1118606" y="20744"/>
                  <a:pt x="1115777" y="21269"/>
                </a:cubicBezTo>
                <a:cubicBezTo>
                  <a:pt x="1112947" y="21798"/>
                  <a:pt x="1110215" y="22821"/>
                  <a:pt x="1107573" y="24329"/>
                </a:cubicBezTo>
                <a:cubicBezTo>
                  <a:pt x="1104855" y="25989"/>
                  <a:pt x="1102798" y="28232"/>
                  <a:pt x="1101406" y="31062"/>
                </a:cubicBezTo>
                <a:cubicBezTo>
                  <a:pt x="1100008" y="33891"/>
                  <a:pt x="1099310" y="36929"/>
                  <a:pt x="1099310" y="40173"/>
                </a:cubicBezTo>
                <a:cubicBezTo>
                  <a:pt x="1099310" y="44320"/>
                  <a:pt x="1099782" y="47694"/>
                  <a:pt x="1100724" y="50296"/>
                </a:cubicBezTo>
                <a:cubicBezTo>
                  <a:pt x="1101672" y="52899"/>
                  <a:pt x="1103385" y="55297"/>
                  <a:pt x="1105877" y="57485"/>
                </a:cubicBezTo>
                <a:cubicBezTo>
                  <a:pt x="1108516" y="59750"/>
                  <a:pt x="1111741" y="61237"/>
                  <a:pt x="1115553" y="61953"/>
                </a:cubicBezTo>
                <a:cubicBezTo>
                  <a:pt x="1119362" y="62669"/>
                  <a:pt x="1123527" y="63029"/>
                  <a:pt x="1128053" y="63029"/>
                </a:cubicBezTo>
                <a:close/>
                <a:moveTo>
                  <a:pt x="1319743" y="129903"/>
                </a:moveTo>
                <a:lnTo>
                  <a:pt x="1298692" y="129903"/>
                </a:lnTo>
                <a:lnTo>
                  <a:pt x="1298692" y="30554"/>
                </a:lnTo>
                <a:lnTo>
                  <a:pt x="1268370" y="95054"/>
                </a:lnTo>
                <a:lnTo>
                  <a:pt x="1252527" y="95054"/>
                </a:lnTo>
                <a:lnTo>
                  <a:pt x="1222428" y="30554"/>
                </a:lnTo>
                <a:lnTo>
                  <a:pt x="1222428" y="129903"/>
                </a:lnTo>
                <a:lnTo>
                  <a:pt x="1202511" y="129903"/>
                </a:lnTo>
                <a:lnTo>
                  <a:pt x="1202511" y="3510"/>
                </a:lnTo>
                <a:lnTo>
                  <a:pt x="1228197" y="3510"/>
                </a:lnTo>
                <a:lnTo>
                  <a:pt x="1261465" y="73664"/>
                </a:lnTo>
                <a:lnTo>
                  <a:pt x="1293598" y="3510"/>
                </a:lnTo>
                <a:lnTo>
                  <a:pt x="1319743" y="351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153593" y="4899266"/>
            <a:ext cx="1043413" cy="133413"/>
          </a:xfrm>
          <a:custGeom>
            <a:avLst/>
            <a:gdLst/>
            <a:ahLst/>
            <a:cxnLst/>
            <a:rect l="l" t="t" r="r" b="b"/>
            <a:pathLst>
              <a:path w="1043413" h="133413">
                <a:moveTo>
                  <a:pt x="112932" y="66763"/>
                </a:moveTo>
                <a:cubicBezTo>
                  <a:pt x="112932" y="88039"/>
                  <a:pt x="107802" y="104465"/>
                  <a:pt x="97542" y="116040"/>
                </a:cubicBezTo>
                <a:cubicBezTo>
                  <a:pt x="87286" y="127621"/>
                  <a:pt x="73631" y="133413"/>
                  <a:pt x="56577" y="133413"/>
                </a:cubicBezTo>
                <a:cubicBezTo>
                  <a:pt x="39003" y="133413"/>
                  <a:pt x="25179" y="127433"/>
                  <a:pt x="15109" y="115473"/>
                </a:cubicBezTo>
                <a:cubicBezTo>
                  <a:pt x="5037" y="103519"/>
                  <a:pt x="0" y="87282"/>
                  <a:pt x="0" y="66763"/>
                </a:cubicBezTo>
                <a:cubicBezTo>
                  <a:pt x="0" y="45637"/>
                  <a:pt x="5188" y="29233"/>
                  <a:pt x="15559" y="17540"/>
                </a:cubicBezTo>
                <a:cubicBezTo>
                  <a:pt x="25935" y="5847"/>
                  <a:pt x="39604" y="0"/>
                  <a:pt x="56577" y="0"/>
                </a:cubicBezTo>
                <a:cubicBezTo>
                  <a:pt x="73631" y="0"/>
                  <a:pt x="87286" y="5829"/>
                  <a:pt x="97542" y="17482"/>
                </a:cubicBezTo>
                <a:cubicBezTo>
                  <a:pt x="107802" y="29135"/>
                  <a:pt x="112932" y="45562"/>
                  <a:pt x="112932" y="66763"/>
                </a:cubicBezTo>
                <a:close/>
                <a:moveTo>
                  <a:pt x="90979" y="66763"/>
                </a:moveTo>
                <a:cubicBezTo>
                  <a:pt x="90979" y="50394"/>
                  <a:pt x="87998" y="38228"/>
                  <a:pt x="82040" y="30269"/>
                </a:cubicBezTo>
                <a:cubicBezTo>
                  <a:pt x="76083" y="22314"/>
                  <a:pt x="67593" y="18331"/>
                  <a:pt x="56577" y="18331"/>
                </a:cubicBezTo>
                <a:cubicBezTo>
                  <a:pt x="45486" y="18331"/>
                  <a:pt x="36942" y="22314"/>
                  <a:pt x="30950" y="30269"/>
                </a:cubicBezTo>
                <a:cubicBezTo>
                  <a:pt x="24952" y="38228"/>
                  <a:pt x="21953" y="50394"/>
                  <a:pt x="21953" y="66763"/>
                </a:cubicBezTo>
                <a:cubicBezTo>
                  <a:pt x="21953" y="82602"/>
                  <a:pt x="24952" y="94619"/>
                  <a:pt x="30950" y="102803"/>
                </a:cubicBezTo>
                <a:cubicBezTo>
                  <a:pt x="36942" y="110985"/>
                  <a:pt x="45486" y="115082"/>
                  <a:pt x="56577" y="115082"/>
                </a:cubicBezTo>
                <a:cubicBezTo>
                  <a:pt x="67514" y="115082"/>
                  <a:pt x="75985" y="111064"/>
                  <a:pt x="81983" y="103029"/>
                </a:cubicBezTo>
                <a:cubicBezTo>
                  <a:pt x="87977" y="94997"/>
                  <a:pt x="90979" y="82904"/>
                  <a:pt x="90979" y="66763"/>
                </a:cubicBezTo>
                <a:close/>
                <a:moveTo>
                  <a:pt x="227106" y="22181"/>
                </a:moveTo>
                <a:lnTo>
                  <a:pt x="184104" y="22181"/>
                </a:lnTo>
                <a:lnTo>
                  <a:pt x="184104" y="129903"/>
                </a:lnTo>
                <a:lnTo>
                  <a:pt x="162832" y="129903"/>
                </a:lnTo>
                <a:lnTo>
                  <a:pt x="162832" y="22181"/>
                </a:lnTo>
                <a:lnTo>
                  <a:pt x="119834" y="22181"/>
                </a:lnTo>
                <a:lnTo>
                  <a:pt x="119834" y="3510"/>
                </a:lnTo>
                <a:lnTo>
                  <a:pt x="227106" y="3510"/>
                </a:lnTo>
                <a:close/>
                <a:moveTo>
                  <a:pt x="342753" y="129903"/>
                </a:moveTo>
                <a:lnTo>
                  <a:pt x="321477" y="129903"/>
                </a:lnTo>
                <a:lnTo>
                  <a:pt x="321477" y="72987"/>
                </a:lnTo>
                <a:lnTo>
                  <a:pt x="264223" y="72987"/>
                </a:lnTo>
                <a:lnTo>
                  <a:pt x="264223" y="129903"/>
                </a:lnTo>
                <a:lnTo>
                  <a:pt x="242950" y="129903"/>
                </a:lnTo>
                <a:lnTo>
                  <a:pt x="242950" y="3510"/>
                </a:lnTo>
                <a:lnTo>
                  <a:pt x="264223" y="3510"/>
                </a:lnTo>
                <a:lnTo>
                  <a:pt x="264223" y="54656"/>
                </a:lnTo>
                <a:lnTo>
                  <a:pt x="321477" y="54656"/>
                </a:lnTo>
                <a:lnTo>
                  <a:pt x="321477" y="3510"/>
                </a:lnTo>
                <a:lnTo>
                  <a:pt x="342753" y="3510"/>
                </a:lnTo>
                <a:close/>
                <a:moveTo>
                  <a:pt x="477411" y="66763"/>
                </a:moveTo>
                <a:cubicBezTo>
                  <a:pt x="477411" y="88039"/>
                  <a:pt x="472277" y="104465"/>
                  <a:pt x="462021" y="116040"/>
                </a:cubicBezTo>
                <a:cubicBezTo>
                  <a:pt x="451761" y="127621"/>
                  <a:pt x="438106" y="133413"/>
                  <a:pt x="421056" y="133413"/>
                </a:cubicBezTo>
                <a:cubicBezTo>
                  <a:pt x="403482" y="133413"/>
                  <a:pt x="389658" y="127433"/>
                  <a:pt x="379584" y="115473"/>
                </a:cubicBezTo>
                <a:cubicBezTo>
                  <a:pt x="369512" y="103519"/>
                  <a:pt x="364479" y="87282"/>
                  <a:pt x="364479" y="66763"/>
                </a:cubicBezTo>
                <a:cubicBezTo>
                  <a:pt x="364479" y="45637"/>
                  <a:pt x="369663" y="29233"/>
                  <a:pt x="380037" y="17540"/>
                </a:cubicBezTo>
                <a:cubicBezTo>
                  <a:pt x="390410" y="5847"/>
                  <a:pt x="404082" y="0"/>
                  <a:pt x="421056" y="0"/>
                </a:cubicBezTo>
                <a:cubicBezTo>
                  <a:pt x="438106" y="0"/>
                  <a:pt x="451761" y="5829"/>
                  <a:pt x="462021" y="17482"/>
                </a:cubicBezTo>
                <a:cubicBezTo>
                  <a:pt x="472277" y="29135"/>
                  <a:pt x="477411" y="45562"/>
                  <a:pt x="477411" y="66763"/>
                </a:cubicBezTo>
                <a:close/>
                <a:moveTo>
                  <a:pt x="455454" y="66763"/>
                </a:moveTo>
                <a:cubicBezTo>
                  <a:pt x="455454" y="50394"/>
                  <a:pt x="452473" y="38228"/>
                  <a:pt x="446519" y="30269"/>
                </a:cubicBezTo>
                <a:cubicBezTo>
                  <a:pt x="440558" y="22314"/>
                  <a:pt x="432068" y="18331"/>
                  <a:pt x="421056" y="18331"/>
                </a:cubicBezTo>
                <a:cubicBezTo>
                  <a:pt x="409965" y="18331"/>
                  <a:pt x="401422" y="22314"/>
                  <a:pt x="395427" y="30269"/>
                </a:cubicBezTo>
                <a:cubicBezTo>
                  <a:pt x="389427" y="38228"/>
                  <a:pt x="386428" y="50394"/>
                  <a:pt x="386428" y="66763"/>
                </a:cubicBezTo>
                <a:cubicBezTo>
                  <a:pt x="386428" y="82602"/>
                  <a:pt x="389427" y="94619"/>
                  <a:pt x="395427" y="102803"/>
                </a:cubicBezTo>
                <a:cubicBezTo>
                  <a:pt x="401422" y="110985"/>
                  <a:pt x="409965" y="115082"/>
                  <a:pt x="421056" y="115082"/>
                </a:cubicBezTo>
                <a:cubicBezTo>
                  <a:pt x="431993" y="115082"/>
                  <a:pt x="440460" y="111064"/>
                  <a:pt x="446461" y="103029"/>
                </a:cubicBezTo>
                <a:cubicBezTo>
                  <a:pt x="452455" y="94997"/>
                  <a:pt x="455454" y="82904"/>
                  <a:pt x="455454" y="66763"/>
                </a:cubicBezTo>
                <a:close/>
                <a:moveTo>
                  <a:pt x="549486" y="132733"/>
                </a:moveTo>
                <a:cubicBezTo>
                  <a:pt x="540814" y="132733"/>
                  <a:pt x="532857" y="131397"/>
                  <a:pt x="525615" y="128715"/>
                </a:cubicBezTo>
                <a:cubicBezTo>
                  <a:pt x="518368" y="126036"/>
                  <a:pt x="512146" y="121984"/>
                  <a:pt x="506941" y="116550"/>
                </a:cubicBezTo>
                <a:cubicBezTo>
                  <a:pt x="501739" y="111119"/>
                  <a:pt x="497705" y="104275"/>
                  <a:pt x="494838" y="96012"/>
                </a:cubicBezTo>
                <a:cubicBezTo>
                  <a:pt x="491969" y="87751"/>
                  <a:pt x="490536" y="78041"/>
                  <a:pt x="490536" y="66878"/>
                </a:cubicBezTo>
                <a:cubicBezTo>
                  <a:pt x="490536" y="55786"/>
                  <a:pt x="492026" y="46206"/>
                  <a:pt x="495008" y="38132"/>
                </a:cubicBezTo>
                <a:cubicBezTo>
                  <a:pt x="497989" y="30065"/>
                  <a:pt x="501966" y="23274"/>
                  <a:pt x="506941" y="17766"/>
                </a:cubicBezTo>
                <a:cubicBezTo>
                  <a:pt x="511921" y="12258"/>
                  <a:pt x="518127" y="8014"/>
                  <a:pt x="525556" y="5033"/>
                </a:cubicBezTo>
                <a:cubicBezTo>
                  <a:pt x="532984" y="2052"/>
                  <a:pt x="540965" y="565"/>
                  <a:pt x="549486" y="565"/>
                </a:cubicBezTo>
                <a:cubicBezTo>
                  <a:pt x="556430" y="565"/>
                  <a:pt x="563127" y="1544"/>
                  <a:pt x="569577" y="3506"/>
                </a:cubicBezTo>
                <a:cubicBezTo>
                  <a:pt x="576025" y="5469"/>
                  <a:pt x="581778" y="7737"/>
                  <a:pt x="586832" y="10300"/>
                </a:cubicBezTo>
                <a:lnTo>
                  <a:pt x="586832" y="34176"/>
                </a:lnTo>
                <a:lnTo>
                  <a:pt x="585587" y="34176"/>
                </a:lnTo>
                <a:cubicBezTo>
                  <a:pt x="584078" y="32890"/>
                  <a:pt x="582139" y="31421"/>
                  <a:pt x="579759" y="29759"/>
                </a:cubicBezTo>
                <a:cubicBezTo>
                  <a:pt x="577379" y="28102"/>
                  <a:pt x="574496" y="26407"/>
                  <a:pt x="571104" y="24667"/>
                </a:cubicBezTo>
                <a:cubicBezTo>
                  <a:pt x="568162" y="23160"/>
                  <a:pt x="564689" y="21838"/>
                  <a:pt x="560690" y="20707"/>
                </a:cubicBezTo>
                <a:cubicBezTo>
                  <a:pt x="556693" y="19577"/>
                  <a:pt x="552845" y="19012"/>
                  <a:pt x="549148" y="19012"/>
                </a:cubicBezTo>
                <a:cubicBezTo>
                  <a:pt x="538136" y="19012"/>
                  <a:pt x="529290" y="23181"/>
                  <a:pt x="522612" y="31515"/>
                </a:cubicBezTo>
                <a:cubicBezTo>
                  <a:pt x="515938" y="39853"/>
                  <a:pt x="512597" y="51639"/>
                  <a:pt x="512597" y="66878"/>
                </a:cubicBezTo>
                <a:cubicBezTo>
                  <a:pt x="512597" y="81815"/>
                  <a:pt x="515826" y="93449"/>
                  <a:pt x="522274" y="101783"/>
                </a:cubicBezTo>
                <a:cubicBezTo>
                  <a:pt x="528725" y="110120"/>
                  <a:pt x="537681" y="114286"/>
                  <a:pt x="549148" y="114286"/>
                </a:cubicBezTo>
                <a:cubicBezTo>
                  <a:pt x="556092" y="114286"/>
                  <a:pt x="562691" y="112854"/>
                  <a:pt x="568951" y="109987"/>
                </a:cubicBezTo>
                <a:cubicBezTo>
                  <a:pt x="575212" y="107122"/>
                  <a:pt x="580756" y="103429"/>
                  <a:pt x="585587" y="98896"/>
                </a:cubicBezTo>
                <a:lnTo>
                  <a:pt x="586832" y="98896"/>
                </a:lnTo>
                <a:lnTo>
                  <a:pt x="586832" y="122775"/>
                </a:lnTo>
                <a:cubicBezTo>
                  <a:pt x="584719" y="123754"/>
                  <a:pt x="582077" y="124942"/>
                  <a:pt x="578909" y="126338"/>
                </a:cubicBezTo>
                <a:cubicBezTo>
                  <a:pt x="575741" y="127731"/>
                  <a:pt x="572872" y="128769"/>
                  <a:pt x="570309" y="129452"/>
                </a:cubicBezTo>
                <a:cubicBezTo>
                  <a:pt x="566690" y="130508"/>
                  <a:pt x="563443" y="131318"/>
                  <a:pt x="560578" y="131887"/>
                </a:cubicBezTo>
                <a:cubicBezTo>
                  <a:pt x="557712" y="132452"/>
                  <a:pt x="554015" y="132733"/>
                  <a:pt x="549486" y="132733"/>
                </a:cubicBezTo>
                <a:close/>
                <a:moveTo>
                  <a:pt x="705986" y="129903"/>
                </a:moveTo>
                <a:lnTo>
                  <a:pt x="684936" y="129903"/>
                </a:lnTo>
                <a:lnTo>
                  <a:pt x="684936" y="35648"/>
                </a:lnTo>
                <a:lnTo>
                  <a:pt x="625418" y="129903"/>
                </a:lnTo>
                <a:lnTo>
                  <a:pt x="606179" y="129903"/>
                </a:lnTo>
                <a:lnTo>
                  <a:pt x="606179" y="3510"/>
                </a:lnTo>
                <a:lnTo>
                  <a:pt x="627225" y="3510"/>
                </a:lnTo>
                <a:lnTo>
                  <a:pt x="627225" y="96293"/>
                </a:lnTo>
                <a:lnTo>
                  <a:pt x="686071" y="3510"/>
                </a:lnTo>
                <a:lnTo>
                  <a:pt x="705986" y="3510"/>
                </a:lnTo>
                <a:close/>
                <a:moveTo>
                  <a:pt x="829094" y="22181"/>
                </a:moveTo>
                <a:lnTo>
                  <a:pt x="786093" y="22181"/>
                </a:lnTo>
                <a:lnTo>
                  <a:pt x="786093" y="129903"/>
                </a:lnTo>
                <a:lnTo>
                  <a:pt x="764821" y="129903"/>
                </a:lnTo>
                <a:lnTo>
                  <a:pt x="764821" y="22181"/>
                </a:lnTo>
                <a:lnTo>
                  <a:pt x="721823" y="22181"/>
                </a:lnTo>
                <a:lnTo>
                  <a:pt x="721823" y="3510"/>
                </a:lnTo>
                <a:lnTo>
                  <a:pt x="829094" y="3510"/>
                </a:lnTo>
                <a:close/>
                <a:moveTo>
                  <a:pt x="895176" y="132733"/>
                </a:moveTo>
                <a:cubicBezTo>
                  <a:pt x="886503" y="132733"/>
                  <a:pt x="878548" y="131397"/>
                  <a:pt x="871305" y="128715"/>
                </a:cubicBezTo>
                <a:cubicBezTo>
                  <a:pt x="864061" y="126036"/>
                  <a:pt x="857837" y="121984"/>
                  <a:pt x="852631" y="116550"/>
                </a:cubicBezTo>
                <a:cubicBezTo>
                  <a:pt x="847429" y="111119"/>
                  <a:pt x="843394" y="104275"/>
                  <a:pt x="840528" y="96012"/>
                </a:cubicBezTo>
                <a:cubicBezTo>
                  <a:pt x="837659" y="87751"/>
                  <a:pt x="836226" y="78041"/>
                  <a:pt x="836226" y="66878"/>
                </a:cubicBezTo>
                <a:cubicBezTo>
                  <a:pt x="836226" y="55786"/>
                  <a:pt x="837716" y="46206"/>
                  <a:pt x="840697" y="38132"/>
                </a:cubicBezTo>
                <a:cubicBezTo>
                  <a:pt x="843679" y="30065"/>
                  <a:pt x="847657" y="23274"/>
                  <a:pt x="852631" y="17766"/>
                </a:cubicBezTo>
                <a:cubicBezTo>
                  <a:pt x="857610" y="12258"/>
                  <a:pt x="863817" y="8014"/>
                  <a:pt x="871247" y="5033"/>
                </a:cubicBezTo>
                <a:cubicBezTo>
                  <a:pt x="878674" y="2052"/>
                  <a:pt x="886656" y="565"/>
                  <a:pt x="895176" y="565"/>
                </a:cubicBezTo>
                <a:cubicBezTo>
                  <a:pt x="902120" y="565"/>
                  <a:pt x="908817" y="1544"/>
                  <a:pt x="915267" y="3506"/>
                </a:cubicBezTo>
                <a:cubicBezTo>
                  <a:pt x="921715" y="5469"/>
                  <a:pt x="927468" y="7737"/>
                  <a:pt x="932523" y="10300"/>
                </a:cubicBezTo>
                <a:lnTo>
                  <a:pt x="932523" y="34176"/>
                </a:lnTo>
                <a:lnTo>
                  <a:pt x="931277" y="34176"/>
                </a:lnTo>
                <a:cubicBezTo>
                  <a:pt x="929768" y="32890"/>
                  <a:pt x="927828" y="31421"/>
                  <a:pt x="925449" y="29759"/>
                </a:cubicBezTo>
                <a:cubicBezTo>
                  <a:pt x="923069" y="28102"/>
                  <a:pt x="920185" y="26407"/>
                  <a:pt x="916794" y="24667"/>
                </a:cubicBezTo>
                <a:cubicBezTo>
                  <a:pt x="913853" y="23160"/>
                  <a:pt x="910379" y="21838"/>
                  <a:pt x="906380" y="20707"/>
                </a:cubicBezTo>
                <a:cubicBezTo>
                  <a:pt x="902383" y="19577"/>
                  <a:pt x="898535" y="19012"/>
                  <a:pt x="894838" y="19012"/>
                </a:cubicBezTo>
                <a:cubicBezTo>
                  <a:pt x="883825" y="19012"/>
                  <a:pt x="874981" y="23181"/>
                  <a:pt x="868305" y="31515"/>
                </a:cubicBezTo>
                <a:cubicBezTo>
                  <a:pt x="861628" y="39853"/>
                  <a:pt x="858288" y="51639"/>
                  <a:pt x="858288" y="66878"/>
                </a:cubicBezTo>
                <a:cubicBezTo>
                  <a:pt x="858288" y="81815"/>
                  <a:pt x="861516" y="93449"/>
                  <a:pt x="867964" y="101783"/>
                </a:cubicBezTo>
                <a:cubicBezTo>
                  <a:pt x="874416" y="110120"/>
                  <a:pt x="883376" y="114286"/>
                  <a:pt x="894838" y="114286"/>
                </a:cubicBezTo>
                <a:cubicBezTo>
                  <a:pt x="901783" y="114286"/>
                  <a:pt x="908382" y="112854"/>
                  <a:pt x="914641" y="109987"/>
                </a:cubicBezTo>
                <a:cubicBezTo>
                  <a:pt x="920901" y="107122"/>
                  <a:pt x="926446" y="103429"/>
                  <a:pt x="931277" y="98896"/>
                </a:cubicBezTo>
                <a:lnTo>
                  <a:pt x="932523" y="98896"/>
                </a:lnTo>
                <a:lnTo>
                  <a:pt x="932523" y="122775"/>
                </a:lnTo>
                <a:cubicBezTo>
                  <a:pt x="930410" y="123754"/>
                  <a:pt x="927771" y="124942"/>
                  <a:pt x="924599" y="126338"/>
                </a:cubicBezTo>
                <a:cubicBezTo>
                  <a:pt x="921431" y="127731"/>
                  <a:pt x="918562" y="128769"/>
                  <a:pt x="915999" y="129452"/>
                </a:cubicBezTo>
                <a:cubicBezTo>
                  <a:pt x="912381" y="130508"/>
                  <a:pt x="909134" y="131318"/>
                  <a:pt x="906268" y="131887"/>
                </a:cubicBezTo>
                <a:cubicBezTo>
                  <a:pt x="903401" y="132452"/>
                  <a:pt x="899705" y="132733"/>
                  <a:pt x="895176" y="132733"/>
                </a:cubicBezTo>
                <a:close/>
                <a:moveTo>
                  <a:pt x="1043413" y="129903"/>
                </a:moveTo>
                <a:lnTo>
                  <a:pt x="1022141" y="129903"/>
                </a:lnTo>
                <a:lnTo>
                  <a:pt x="1022141" y="79776"/>
                </a:lnTo>
                <a:lnTo>
                  <a:pt x="1001092" y="79776"/>
                </a:lnTo>
                <a:lnTo>
                  <a:pt x="963640" y="129903"/>
                </a:lnTo>
                <a:lnTo>
                  <a:pt x="938855" y="129903"/>
                </a:lnTo>
                <a:lnTo>
                  <a:pt x="979481" y="77851"/>
                </a:lnTo>
                <a:cubicBezTo>
                  <a:pt x="968995" y="74761"/>
                  <a:pt x="961319" y="70157"/>
                  <a:pt x="956455" y="64049"/>
                </a:cubicBezTo>
                <a:cubicBezTo>
                  <a:pt x="951585" y="57935"/>
                  <a:pt x="949154" y="49752"/>
                  <a:pt x="949154" y="39492"/>
                </a:cubicBezTo>
                <a:cubicBezTo>
                  <a:pt x="949154" y="33228"/>
                  <a:pt x="950530" y="27738"/>
                  <a:pt x="953288" y="23026"/>
                </a:cubicBezTo>
                <a:cubicBezTo>
                  <a:pt x="956039" y="18309"/>
                  <a:pt x="959753" y="14332"/>
                  <a:pt x="964430" y="11088"/>
                </a:cubicBezTo>
                <a:cubicBezTo>
                  <a:pt x="968206" y="8526"/>
                  <a:pt x="972957" y="6620"/>
                  <a:pt x="978692" y="5376"/>
                </a:cubicBezTo>
                <a:cubicBezTo>
                  <a:pt x="984424" y="4130"/>
                  <a:pt x="990835" y="3510"/>
                  <a:pt x="997924" y="3510"/>
                </a:cubicBezTo>
                <a:lnTo>
                  <a:pt x="1043413" y="3510"/>
                </a:lnTo>
                <a:close/>
                <a:moveTo>
                  <a:pt x="1022141" y="63029"/>
                </a:moveTo>
                <a:lnTo>
                  <a:pt x="1022141" y="20481"/>
                </a:lnTo>
                <a:lnTo>
                  <a:pt x="999058" y="20481"/>
                </a:lnTo>
                <a:cubicBezTo>
                  <a:pt x="994155" y="20481"/>
                  <a:pt x="990288" y="20744"/>
                  <a:pt x="987458" y="21269"/>
                </a:cubicBezTo>
                <a:cubicBezTo>
                  <a:pt x="984628" y="21798"/>
                  <a:pt x="981893" y="22821"/>
                  <a:pt x="979254" y="24329"/>
                </a:cubicBezTo>
                <a:cubicBezTo>
                  <a:pt x="976536" y="25989"/>
                  <a:pt x="974481" y="28232"/>
                  <a:pt x="973088" y="31062"/>
                </a:cubicBezTo>
                <a:cubicBezTo>
                  <a:pt x="971691" y="33891"/>
                  <a:pt x="970993" y="36929"/>
                  <a:pt x="970993" y="40173"/>
                </a:cubicBezTo>
                <a:cubicBezTo>
                  <a:pt x="970993" y="44320"/>
                  <a:pt x="971464" y="47694"/>
                  <a:pt x="972407" y="50296"/>
                </a:cubicBezTo>
                <a:cubicBezTo>
                  <a:pt x="973350" y="52899"/>
                  <a:pt x="975068" y="55297"/>
                  <a:pt x="977558" y="57485"/>
                </a:cubicBezTo>
                <a:cubicBezTo>
                  <a:pt x="980198" y="59750"/>
                  <a:pt x="983420" y="61237"/>
                  <a:pt x="987236" y="61953"/>
                </a:cubicBezTo>
                <a:cubicBezTo>
                  <a:pt x="991044" y="62669"/>
                  <a:pt x="995209" y="63029"/>
                  <a:pt x="999735" y="6302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533409" y="4902776"/>
            <a:ext cx="101724" cy="126393"/>
          </a:xfrm>
          <a:custGeom>
            <a:avLst/>
            <a:gdLst/>
            <a:ahLst/>
            <a:cxnLst/>
            <a:rect l="l" t="t" r="r" b="b"/>
            <a:pathLst>
              <a:path w="101724" h="126393">
                <a:moveTo>
                  <a:pt x="101724" y="126393"/>
                </a:moveTo>
                <a:lnTo>
                  <a:pt x="75247" y="126393"/>
                </a:lnTo>
                <a:lnTo>
                  <a:pt x="31906" y="68119"/>
                </a:lnTo>
                <a:lnTo>
                  <a:pt x="21272" y="68119"/>
                </a:lnTo>
                <a:lnTo>
                  <a:pt x="21272" y="126393"/>
                </a:lnTo>
                <a:lnTo>
                  <a:pt x="0" y="126393"/>
                </a:lnTo>
                <a:lnTo>
                  <a:pt x="0" y="0"/>
                </a:lnTo>
                <a:lnTo>
                  <a:pt x="21272" y="0"/>
                </a:lnTo>
                <a:lnTo>
                  <a:pt x="21272" y="54994"/>
                </a:lnTo>
                <a:cubicBezTo>
                  <a:pt x="26780" y="54915"/>
                  <a:pt x="31474" y="53763"/>
                  <a:pt x="35363" y="51538"/>
                </a:cubicBezTo>
                <a:cubicBezTo>
                  <a:pt x="39242" y="49313"/>
                  <a:pt x="42544" y="44996"/>
                  <a:pt x="45259" y="38585"/>
                </a:cubicBezTo>
                <a:cubicBezTo>
                  <a:pt x="46091" y="36702"/>
                  <a:pt x="47015" y="34510"/>
                  <a:pt x="48031" y="32022"/>
                </a:cubicBezTo>
                <a:cubicBezTo>
                  <a:pt x="49050" y="29535"/>
                  <a:pt x="49860" y="27346"/>
                  <a:pt x="50464" y="25460"/>
                </a:cubicBezTo>
                <a:cubicBezTo>
                  <a:pt x="53783" y="16179"/>
                  <a:pt x="58384" y="9619"/>
                  <a:pt x="64270" y="5771"/>
                </a:cubicBezTo>
                <a:cubicBezTo>
                  <a:pt x="70153" y="1923"/>
                  <a:pt x="77810" y="0"/>
                  <a:pt x="87239" y="0"/>
                </a:cubicBezTo>
                <a:lnTo>
                  <a:pt x="93010" y="0"/>
                </a:lnTo>
                <a:lnTo>
                  <a:pt x="93010" y="18331"/>
                </a:lnTo>
                <a:lnTo>
                  <a:pt x="88146" y="18331"/>
                </a:lnTo>
                <a:cubicBezTo>
                  <a:pt x="82184" y="18331"/>
                  <a:pt x="77716" y="19556"/>
                  <a:pt x="74736" y="22011"/>
                </a:cubicBezTo>
                <a:cubicBezTo>
                  <a:pt x="71758" y="24463"/>
                  <a:pt x="69249" y="28930"/>
                  <a:pt x="67212" y="35417"/>
                </a:cubicBezTo>
                <a:cubicBezTo>
                  <a:pt x="65099" y="41980"/>
                  <a:pt x="62607" y="47092"/>
                  <a:pt x="59746" y="50749"/>
                </a:cubicBezTo>
                <a:cubicBezTo>
                  <a:pt x="56875" y="54407"/>
                  <a:pt x="53708" y="57219"/>
                  <a:pt x="50237" y="591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35831" y="5315426"/>
            <a:ext cx="1491392" cy="176520"/>
          </a:xfrm>
          <a:custGeom>
            <a:avLst/>
            <a:gdLst/>
            <a:ahLst/>
            <a:cxnLst/>
            <a:rect l="l" t="t" r="r" b="b"/>
            <a:pathLst>
              <a:path w="1491392" h="176520">
                <a:moveTo>
                  <a:pt x="58949" y="132733"/>
                </a:moveTo>
                <a:cubicBezTo>
                  <a:pt x="50277" y="132733"/>
                  <a:pt x="42317" y="131393"/>
                  <a:pt x="35075" y="128714"/>
                </a:cubicBezTo>
                <a:cubicBezTo>
                  <a:pt x="27831" y="126033"/>
                  <a:pt x="21610" y="121980"/>
                  <a:pt x="16404" y="116547"/>
                </a:cubicBezTo>
                <a:cubicBezTo>
                  <a:pt x="11199" y="111115"/>
                  <a:pt x="7164" y="104271"/>
                  <a:pt x="4301" y="96012"/>
                </a:cubicBezTo>
                <a:cubicBezTo>
                  <a:pt x="1432" y="87751"/>
                  <a:pt x="0" y="78038"/>
                  <a:pt x="0" y="66874"/>
                </a:cubicBezTo>
                <a:cubicBezTo>
                  <a:pt x="0" y="55782"/>
                  <a:pt x="1490" y="46203"/>
                  <a:pt x="4470" y="38132"/>
                </a:cubicBezTo>
                <a:cubicBezTo>
                  <a:pt x="7448" y="30061"/>
                  <a:pt x="11430" y="23274"/>
                  <a:pt x="16404" y="17763"/>
                </a:cubicBezTo>
                <a:cubicBezTo>
                  <a:pt x="21383" y="12255"/>
                  <a:pt x="27589" y="8011"/>
                  <a:pt x="35016" y="5029"/>
                </a:cubicBezTo>
                <a:cubicBezTo>
                  <a:pt x="42447" y="2052"/>
                  <a:pt x="50425" y="563"/>
                  <a:pt x="58949" y="563"/>
                </a:cubicBezTo>
                <a:cubicBezTo>
                  <a:pt x="65894" y="563"/>
                  <a:pt x="72589" y="1542"/>
                  <a:pt x="79037" y="3504"/>
                </a:cubicBezTo>
                <a:cubicBezTo>
                  <a:pt x="85489" y="5465"/>
                  <a:pt x="91242" y="7733"/>
                  <a:pt x="96296" y="10297"/>
                </a:cubicBezTo>
                <a:lnTo>
                  <a:pt x="96296" y="34172"/>
                </a:lnTo>
                <a:lnTo>
                  <a:pt x="95050" y="34172"/>
                </a:lnTo>
                <a:cubicBezTo>
                  <a:pt x="93542" y="32887"/>
                  <a:pt x="91597" y="31417"/>
                  <a:pt x="89219" y="29759"/>
                </a:cubicBezTo>
                <a:cubicBezTo>
                  <a:pt x="86842" y="28099"/>
                  <a:pt x="83958" y="26403"/>
                  <a:pt x="80563" y="24665"/>
                </a:cubicBezTo>
                <a:cubicBezTo>
                  <a:pt x="77622" y="23156"/>
                  <a:pt x="74153" y="21835"/>
                  <a:pt x="70152" y="20703"/>
                </a:cubicBezTo>
                <a:cubicBezTo>
                  <a:pt x="66157" y="19577"/>
                  <a:pt x="62308" y="19008"/>
                  <a:pt x="58612" y="19008"/>
                </a:cubicBezTo>
                <a:cubicBezTo>
                  <a:pt x="47594" y="19008"/>
                  <a:pt x="38754" y="23177"/>
                  <a:pt x="32075" y="31511"/>
                </a:cubicBezTo>
                <a:cubicBezTo>
                  <a:pt x="25397" y="39849"/>
                  <a:pt x="22060" y="51636"/>
                  <a:pt x="22060" y="66874"/>
                </a:cubicBezTo>
                <a:cubicBezTo>
                  <a:pt x="22060" y="81815"/>
                  <a:pt x="25285" y="93445"/>
                  <a:pt x="31737" y="101783"/>
                </a:cubicBezTo>
                <a:cubicBezTo>
                  <a:pt x="38185" y="110118"/>
                  <a:pt x="47145" y="114282"/>
                  <a:pt x="58612" y="114282"/>
                </a:cubicBezTo>
                <a:cubicBezTo>
                  <a:pt x="65552" y="114282"/>
                  <a:pt x="72154" y="112849"/>
                  <a:pt x="78415" y="109985"/>
                </a:cubicBezTo>
                <a:cubicBezTo>
                  <a:pt x="84674" y="107122"/>
                  <a:pt x="90219" y="103425"/>
                  <a:pt x="95050" y="98896"/>
                </a:cubicBezTo>
                <a:lnTo>
                  <a:pt x="96296" y="98896"/>
                </a:lnTo>
                <a:lnTo>
                  <a:pt x="96296" y="122775"/>
                </a:lnTo>
                <a:cubicBezTo>
                  <a:pt x="94183" y="123754"/>
                  <a:pt x="91540" y="124939"/>
                  <a:pt x="88373" y="126336"/>
                </a:cubicBezTo>
                <a:cubicBezTo>
                  <a:pt x="85204" y="127732"/>
                  <a:pt x="82335" y="128769"/>
                  <a:pt x="79772" y="129450"/>
                </a:cubicBezTo>
                <a:cubicBezTo>
                  <a:pt x="76150" y="130508"/>
                  <a:pt x="72907" y="131318"/>
                  <a:pt x="70042" y="131883"/>
                </a:cubicBezTo>
                <a:cubicBezTo>
                  <a:pt x="67171" y="132448"/>
                  <a:pt x="63474" y="132733"/>
                  <a:pt x="58949" y="132733"/>
                </a:cubicBezTo>
                <a:close/>
                <a:moveTo>
                  <a:pt x="207975" y="22177"/>
                </a:moveTo>
                <a:lnTo>
                  <a:pt x="164977" y="22177"/>
                </a:lnTo>
                <a:lnTo>
                  <a:pt x="164977" y="129903"/>
                </a:lnTo>
                <a:lnTo>
                  <a:pt x="143704" y="129903"/>
                </a:lnTo>
                <a:lnTo>
                  <a:pt x="143704" y="22177"/>
                </a:lnTo>
                <a:lnTo>
                  <a:pt x="100706" y="22177"/>
                </a:lnTo>
                <a:lnTo>
                  <a:pt x="100706" y="3506"/>
                </a:lnTo>
                <a:lnTo>
                  <a:pt x="207975" y="3506"/>
                </a:lnTo>
                <a:close/>
                <a:moveTo>
                  <a:pt x="329845" y="63368"/>
                </a:moveTo>
                <a:cubicBezTo>
                  <a:pt x="329845" y="84409"/>
                  <a:pt x="324812" y="101178"/>
                  <a:pt x="314744" y="113664"/>
                </a:cubicBezTo>
                <a:cubicBezTo>
                  <a:pt x="304672" y="126152"/>
                  <a:pt x="291941" y="132391"/>
                  <a:pt x="276551" y="132391"/>
                </a:cubicBezTo>
                <a:cubicBezTo>
                  <a:pt x="270291" y="132391"/>
                  <a:pt x="264747" y="131674"/>
                  <a:pt x="259919" y="130241"/>
                </a:cubicBezTo>
                <a:cubicBezTo>
                  <a:pt x="255088" y="128805"/>
                  <a:pt x="250145" y="126583"/>
                  <a:pt x="245095" y="123563"/>
                </a:cubicBezTo>
                <a:lnTo>
                  <a:pt x="245095" y="176520"/>
                </a:lnTo>
                <a:lnTo>
                  <a:pt x="223822" y="176520"/>
                </a:lnTo>
                <a:lnTo>
                  <a:pt x="223822" y="3506"/>
                </a:lnTo>
                <a:lnTo>
                  <a:pt x="245095" y="3506"/>
                </a:lnTo>
                <a:lnTo>
                  <a:pt x="245095" y="16747"/>
                </a:lnTo>
                <a:cubicBezTo>
                  <a:pt x="250375" y="11992"/>
                  <a:pt x="256244" y="8014"/>
                  <a:pt x="262692" y="4807"/>
                </a:cubicBezTo>
                <a:cubicBezTo>
                  <a:pt x="269142" y="1603"/>
                  <a:pt x="276173" y="0"/>
                  <a:pt x="283794" y="0"/>
                </a:cubicBezTo>
                <a:cubicBezTo>
                  <a:pt x="298277" y="0"/>
                  <a:pt x="309574" y="5731"/>
                  <a:pt x="317685" y="17198"/>
                </a:cubicBezTo>
                <a:cubicBezTo>
                  <a:pt x="325792" y="28668"/>
                  <a:pt x="329845" y="44058"/>
                  <a:pt x="329845" y="63368"/>
                </a:cubicBezTo>
                <a:close/>
                <a:moveTo>
                  <a:pt x="307896" y="65740"/>
                </a:moveTo>
                <a:cubicBezTo>
                  <a:pt x="307896" y="51333"/>
                  <a:pt x="305596" y="40151"/>
                  <a:pt x="300995" y="32192"/>
                </a:cubicBezTo>
                <a:cubicBezTo>
                  <a:pt x="296395" y="24231"/>
                  <a:pt x="288921" y="20254"/>
                  <a:pt x="278586" y="20254"/>
                </a:cubicBezTo>
                <a:cubicBezTo>
                  <a:pt x="272552" y="20254"/>
                  <a:pt x="266724" y="21594"/>
                  <a:pt x="261107" y="24272"/>
                </a:cubicBezTo>
                <a:cubicBezTo>
                  <a:pt x="255488" y="26951"/>
                  <a:pt x="250145" y="30402"/>
                  <a:pt x="245095" y="34621"/>
                </a:cubicBezTo>
                <a:lnTo>
                  <a:pt x="245095" y="106251"/>
                </a:lnTo>
                <a:cubicBezTo>
                  <a:pt x="250675" y="108969"/>
                  <a:pt x="255448" y="110815"/>
                  <a:pt x="259409" y="111795"/>
                </a:cubicBezTo>
                <a:cubicBezTo>
                  <a:pt x="263365" y="112777"/>
                  <a:pt x="267911" y="113267"/>
                  <a:pt x="273041" y="113267"/>
                </a:cubicBezTo>
                <a:cubicBezTo>
                  <a:pt x="284057" y="113267"/>
                  <a:pt x="292622" y="109231"/>
                  <a:pt x="298734" y="101157"/>
                </a:cubicBezTo>
                <a:cubicBezTo>
                  <a:pt x="304844" y="93090"/>
                  <a:pt x="307896" y="81281"/>
                  <a:pt x="307896" y="65740"/>
                </a:cubicBezTo>
                <a:close/>
                <a:moveTo>
                  <a:pt x="455903" y="66759"/>
                </a:moveTo>
                <a:cubicBezTo>
                  <a:pt x="455903" y="88035"/>
                  <a:pt x="450774" y="104461"/>
                  <a:pt x="440517" y="116040"/>
                </a:cubicBezTo>
                <a:cubicBezTo>
                  <a:pt x="430257" y="127621"/>
                  <a:pt x="416602" y="133410"/>
                  <a:pt x="399552" y="133410"/>
                </a:cubicBezTo>
                <a:cubicBezTo>
                  <a:pt x="381978" y="133410"/>
                  <a:pt x="368154" y="127429"/>
                  <a:pt x="358080" y="115471"/>
                </a:cubicBezTo>
                <a:cubicBezTo>
                  <a:pt x="348008" y="103519"/>
                  <a:pt x="342975" y="87279"/>
                  <a:pt x="342975" y="66759"/>
                </a:cubicBezTo>
                <a:cubicBezTo>
                  <a:pt x="342975" y="45637"/>
                  <a:pt x="348159" y="29229"/>
                  <a:pt x="358535" y="17536"/>
                </a:cubicBezTo>
                <a:cubicBezTo>
                  <a:pt x="368906" y="5843"/>
                  <a:pt x="382578" y="0"/>
                  <a:pt x="399552" y="0"/>
                </a:cubicBezTo>
                <a:cubicBezTo>
                  <a:pt x="416602" y="0"/>
                  <a:pt x="430257" y="5825"/>
                  <a:pt x="440517" y="17479"/>
                </a:cubicBezTo>
                <a:cubicBezTo>
                  <a:pt x="450774" y="29131"/>
                  <a:pt x="455903" y="45559"/>
                  <a:pt x="455903" y="66759"/>
                </a:cubicBezTo>
                <a:close/>
                <a:moveTo>
                  <a:pt x="433951" y="66759"/>
                </a:moveTo>
                <a:cubicBezTo>
                  <a:pt x="433951" y="50390"/>
                  <a:pt x="430969" y="38226"/>
                  <a:pt x="425015" y="30265"/>
                </a:cubicBezTo>
                <a:cubicBezTo>
                  <a:pt x="419054" y="22310"/>
                  <a:pt x="410565" y="18331"/>
                  <a:pt x="399552" y="18331"/>
                </a:cubicBezTo>
                <a:cubicBezTo>
                  <a:pt x="388461" y="18331"/>
                  <a:pt x="379918" y="22310"/>
                  <a:pt x="373925" y="30265"/>
                </a:cubicBezTo>
                <a:cubicBezTo>
                  <a:pt x="367923" y="38226"/>
                  <a:pt x="364924" y="50390"/>
                  <a:pt x="364924" y="66759"/>
                </a:cubicBezTo>
                <a:cubicBezTo>
                  <a:pt x="364924" y="82599"/>
                  <a:pt x="367923" y="94616"/>
                  <a:pt x="373925" y="102799"/>
                </a:cubicBezTo>
                <a:cubicBezTo>
                  <a:pt x="379918" y="110985"/>
                  <a:pt x="388461" y="115078"/>
                  <a:pt x="399552" y="115078"/>
                </a:cubicBezTo>
                <a:cubicBezTo>
                  <a:pt x="410489" y="115078"/>
                  <a:pt x="418956" y="111060"/>
                  <a:pt x="424958" y="103029"/>
                </a:cubicBezTo>
                <a:cubicBezTo>
                  <a:pt x="430951" y="94993"/>
                  <a:pt x="433951" y="82904"/>
                  <a:pt x="433951" y="66759"/>
                </a:cubicBezTo>
                <a:close/>
                <a:moveTo>
                  <a:pt x="577548" y="129903"/>
                </a:moveTo>
                <a:lnTo>
                  <a:pt x="556502" y="129903"/>
                </a:lnTo>
                <a:lnTo>
                  <a:pt x="556502" y="35644"/>
                </a:lnTo>
                <a:lnTo>
                  <a:pt x="496983" y="129903"/>
                </a:lnTo>
                <a:lnTo>
                  <a:pt x="477745" y="129903"/>
                </a:lnTo>
                <a:lnTo>
                  <a:pt x="477745" y="3506"/>
                </a:lnTo>
                <a:lnTo>
                  <a:pt x="498790" y="3506"/>
                </a:lnTo>
                <a:lnTo>
                  <a:pt x="498790" y="96294"/>
                </a:lnTo>
                <a:lnTo>
                  <a:pt x="557633" y="3506"/>
                </a:lnTo>
                <a:lnTo>
                  <a:pt x="577548" y="3506"/>
                </a:lnTo>
                <a:close/>
                <a:moveTo>
                  <a:pt x="700656" y="22177"/>
                </a:moveTo>
                <a:lnTo>
                  <a:pt x="657658" y="22177"/>
                </a:lnTo>
                <a:lnTo>
                  <a:pt x="657658" y="129903"/>
                </a:lnTo>
                <a:lnTo>
                  <a:pt x="636385" y="129903"/>
                </a:lnTo>
                <a:lnTo>
                  <a:pt x="636385" y="22177"/>
                </a:lnTo>
                <a:lnTo>
                  <a:pt x="593383" y="22177"/>
                </a:lnTo>
                <a:lnTo>
                  <a:pt x="593383" y="3506"/>
                </a:lnTo>
                <a:lnTo>
                  <a:pt x="700656" y="3506"/>
                </a:lnTo>
                <a:close/>
                <a:moveTo>
                  <a:pt x="771383" y="132844"/>
                </a:moveTo>
                <a:cubicBezTo>
                  <a:pt x="751240" y="132844"/>
                  <a:pt x="735609" y="127164"/>
                  <a:pt x="724482" y="115812"/>
                </a:cubicBezTo>
                <a:cubicBezTo>
                  <a:pt x="713354" y="104459"/>
                  <a:pt x="707789" y="88337"/>
                  <a:pt x="707789" y="67439"/>
                </a:cubicBezTo>
                <a:cubicBezTo>
                  <a:pt x="707789" y="46844"/>
                  <a:pt x="713181" y="30457"/>
                  <a:pt x="723973" y="18274"/>
                </a:cubicBezTo>
                <a:cubicBezTo>
                  <a:pt x="734760" y="6092"/>
                  <a:pt x="748864" y="0"/>
                  <a:pt x="766291" y="0"/>
                </a:cubicBezTo>
                <a:cubicBezTo>
                  <a:pt x="774136" y="0"/>
                  <a:pt x="781077" y="1132"/>
                  <a:pt x="787110" y="3392"/>
                </a:cubicBezTo>
                <a:cubicBezTo>
                  <a:pt x="793144" y="5656"/>
                  <a:pt x="798426" y="9202"/>
                  <a:pt x="802955" y="14030"/>
                </a:cubicBezTo>
                <a:cubicBezTo>
                  <a:pt x="807480" y="18857"/>
                  <a:pt x="810946" y="24761"/>
                  <a:pt x="813365" y="31739"/>
                </a:cubicBezTo>
                <a:cubicBezTo>
                  <a:pt x="815778" y="38715"/>
                  <a:pt x="816983" y="47262"/>
                  <a:pt x="816983" y="57367"/>
                </a:cubicBezTo>
                <a:lnTo>
                  <a:pt x="816983" y="68908"/>
                </a:lnTo>
                <a:lnTo>
                  <a:pt x="729403" y="68908"/>
                </a:lnTo>
                <a:cubicBezTo>
                  <a:pt x="729403" y="83622"/>
                  <a:pt x="733100" y="94860"/>
                  <a:pt x="740491" y="102630"/>
                </a:cubicBezTo>
                <a:cubicBezTo>
                  <a:pt x="747881" y="110398"/>
                  <a:pt x="758106" y="114282"/>
                  <a:pt x="771155" y="114282"/>
                </a:cubicBezTo>
                <a:cubicBezTo>
                  <a:pt x="775831" y="114282"/>
                  <a:pt x="780415" y="113756"/>
                  <a:pt x="784907" y="112699"/>
                </a:cubicBezTo>
                <a:cubicBezTo>
                  <a:pt x="789393" y="111647"/>
                  <a:pt x="793450" y="110291"/>
                  <a:pt x="797068" y="108631"/>
                </a:cubicBezTo>
                <a:cubicBezTo>
                  <a:pt x="800916" y="106896"/>
                  <a:pt x="804160" y="105218"/>
                  <a:pt x="806799" y="103594"/>
                </a:cubicBezTo>
                <a:cubicBezTo>
                  <a:pt x="809442" y="101971"/>
                  <a:pt x="811626" y="100444"/>
                  <a:pt x="813361" y="99012"/>
                </a:cubicBezTo>
                <a:lnTo>
                  <a:pt x="814607" y="99012"/>
                </a:lnTo>
                <a:lnTo>
                  <a:pt x="814607" y="122206"/>
                </a:lnTo>
                <a:cubicBezTo>
                  <a:pt x="812120" y="123189"/>
                  <a:pt x="809028" y="124417"/>
                  <a:pt x="805330" y="125885"/>
                </a:cubicBezTo>
                <a:cubicBezTo>
                  <a:pt x="801633" y="127354"/>
                  <a:pt x="798310" y="128506"/>
                  <a:pt x="795369" y="129334"/>
                </a:cubicBezTo>
                <a:cubicBezTo>
                  <a:pt x="791221" y="130468"/>
                  <a:pt x="787471" y="131336"/>
                  <a:pt x="784112" y="131940"/>
                </a:cubicBezTo>
                <a:cubicBezTo>
                  <a:pt x="780756" y="132542"/>
                  <a:pt x="776516" y="132844"/>
                  <a:pt x="771383" y="132844"/>
                </a:cubicBezTo>
                <a:close/>
                <a:moveTo>
                  <a:pt x="796276" y="52615"/>
                </a:moveTo>
                <a:cubicBezTo>
                  <a:pt x="796125" y="46883"/>
                  <a:pt x="795448" y="41944"/>
                  <a:pt x="794239" y="37790"/>
                </a:cubicBezTo>
                <a:cubicBezTo>
                  <a:pt x="793032" y="33642"/>
                  <a:pt x="791297" y="30136"/>
                  <a:pt x="789037" y="27271"/>
                </a:cubicBezTo>
                <a:cubicBezTo>
                  <a:pt x="786545" y="24102"/>
                  <a:pt x="783356" y="21686"/>
                  <a:pt x="779475" y="20028"/>
                </a:cubicBezTo>
                <a:cubicBezTo>
                  <a:pt x="775590" y="18364"/>
                  <a:pt x="770777" y="17536"/>
                  <a:pt x="765047" y="17536"/>
                </a:cubicBezTo>
                <a:cubicBezTo>
                  <a:pt x="759390" y="17536"/>
                  <a:pt x="754578" y="18386"/>
                  <a:pt x="750621" y="20081"/>
                </a:cubicBezTo>
                <a:cubicBezTo>
                  <a:pt x="746661" y="21780"/>
                  <a:pt x="743058" y="24253"/>
                  <a:pt x="739810" y="27494"/>
                </a:cubicBezTo>
                <a:cubicBezTo>
                  <a:pt x="736646" y="30813"/>
                  <a:pt x="734230" y="34492"/>
                  <a:pt x="732570" y="38528"/>
                </a:cubicBezTo>
                <a:cubicBezTo>
                  <a:pt x="730908" y="42563"/>
                  <a:pt x="729852" y="47262"/>
                  <a:pt x="729403" y="52615"/>
                </a:cubicBezTo>
                <a:close/>
                <a:moveTo>
                  <a:pt x="936367" y="129903"/>
                </a:moveTo>
                <a:lnTo>
                  <a:pt x="915091" y="129903"/>
                </a:lnTo>
                <a:lnTo>
                  <a:pt x="915091" y="21384"/>
                </a:lnTo>
                <a:lnTo>
                  <a:pt x="871639" y="21384"/>
                </a:lnTo>
                <a:cubicBezTo>
                  <a:pt x="871412" y="27645"/>
                  <a:pt x="871188" y="33660"/>
                  <a:pt x="870962" y="39431"/>
                </a:cubicBezTo>
                <a:cubicBezTo>
                  <a:pt x="870731" y="45202"/>
                  <a:pt x="870509" y="50429"/>
                  <a:pt x="870281" y="55105"/>
                </a:cubicBezTo>
                <a:cubicBezTo>
                  <a:pt x="869832" y="66947"/>
                  <a:pt x="869057" y="76868"/>
                  <a:pt x="867966" y="84864"/>
                </a:cubicBezTo>
                <a:cubicBezTo>
                  <a:pt x="866869" y="92862"/>
                  <a:pt x="865493" y="99275"/>
                  <a:pt x="863834" y="104102"/>
                </a:cubicBezTo>
                <a:cubicBezTo>
                  <a:pt x="862171" y="109080"/>
                  <a:pt x="860342" y="112965"/>
                  <a:pt x="858343" y="115758"/>
                </a:cubicBezTo>
                <a:cubicBezTo>
                  <a:pt x="856342" y="118548"/>
                  <a:pt x="854099" y="121075"/>
                  <a:pt x="851612" y="123340"/>
                </a:cubicBezTo>
                <a:cubicBezTo>
                  <a:pt x="849048" y="125604"/>
                  <a:pt x="846291" y="127300"/>
                  <a:pt x="843350" y="128427"/>
                </a:cubicBezTo>
                <a:cubicBezTo>
                  <a:pt x="840408" y="129560"/>
                  <a:pt x="837090" y="130129"/>
                  <a:pt x="833392" y="130129"/>
                </a:cubicBezTo>
                <a:cubicBezTo>
                  <a:pt x="832186" y="130129"/>
                  <a:pt x="830638" y="130090"/>
                  <a:pt x="828755" y="130017"/>
                </a:cubicBezTo>
                <a:cubicBezTo>
                  <a:pt x="826869" y="129939"/>
                  <a:pt x="825548" y="129903"/>
                  <a:pt x="824791" y="129903"/>
                </a:cubicBezTo>
                <a:lnTo>
                  <a:pt x="824791" y="111341"/>
                </a:lnTo>
                <a:lnTo>
                  <a:pt x="825925" y="111341"/>
                </a:lnTo>
                <a:cubicBezTo>
                  <a:pt x="826451" y="111341"/>
                  <a:pt x="827002" y="111381"/>
                  <a:pt x="827567" y="111452"/>
                </a:cubicBezTo>
                <a:cubicBezTo>
                  <a:pt x="828133" y="111533"/>
                  <a:pt x="828792" y="111572"/>
                  <a:pt x="829544" y="111572"/>
                </a:cubicBezTo>
                <a:cubicBezTo>
                  <a:pt x="831358" y="111572"/>
                  <a:pt x="833130" y="111305"/>
                  <a:pt x="834865" y="110776"/>
                </a:cubicBezTo>
                <a:cubicBezTo>
                  <a:pt x="836600" y="110247"/>
                  <a:pt x="838144" y="109268"/>
                  <a:pt x="839501" y="107834"/>
                </a:cubicBezTo>
                <a:cubicBezTo>
                  <a:pt x="843277" y="104137"/>
                  <a:pt x="846028" y="97668"/>
                  <a:pt x="847763" y="88428"/>
                </a:cubicBezTo>
                <a:cubicBezTo>
                  <a:pt x="849499" y="79186"/>
                  <a:pt x="850744" y="66270"/>
                  <a:pt x="851497" y="49674"/>
                </a:cubicBezTo>
                <a:cubicBezTo>
                  <a:pt x="851799" y="43485"/>
                  <a:pt x="852083" y="36169"/>
                  <a:pt x="852346" y="27720"/>
                </a:cubicBezTo>
                <a:cubicBezTo>
                  <a:pt x="852609" y="19275"/>
                  <a:pt x="852854" y="11204"/>
                  <a:pt x="853080" y="3506"/>
                </a:cubicBezTo>
                <a:lnTo>
                  <a:pt x="936367" y="3506"/>
                </a:lnTo>
                <a:close/>
                <a:moveTo>
                  <a:pt x="1062870" y="90749"/>
                </a:moveTo>
                <a:cubicBezTo>
                  <a:pt x="1062870" y="96859"/>
                  <a:pt x="1061646" y="102406"/>
                  <a:pt x="1059191" y="107385"/>
                </a:cubicBezTo>
                <a:cubicBezTo>
                  <a:pt x="1056740" y="112361"/>
                  <a:pt x="1053403" y="116395"/>
                  <a:pt x="1049176" y="119492"/>
                </a:cubicBezTo>
                <a:cubicBezTo>
                  <a:pt x="1044201" y="123265"/>
                  <a:pt x="1038880" y="125939"/>
                  <a:pt x="1033225" y="127523"/>
                </a:cubicBezTo>
                <a:cubicBezTo>
                  <a:pt x="1027566" y="129107"/>
                  <a:pt x="1020286" y="129903"/>
                  <a:pt x="1011387" y="129903"/>
                </a:cubicBezTo>
                <a:lnTo>
                  <a:pt x="967139" y="129903"/>
                </a:lnTo>
                <a:lnTo>
                  <a:pt x="967139" y="3506"/>
                </a:lnTo>
                <a:lnTo>
                  <a:pt x="988412" y="3506"/>
                </a:lnTo>
                <a:lnTo>
                  <a:pt x="988412" y="52729"/>
                </a:lnTo>
                <a:lnTo>
                  <a:pt x="1011949" y="52729"/>
                </a:lnTo>
                <a:cubicBezTo>
                  <a:pt x="1021456" y="52729"/>
                  <a:pt x="1028829" y="53219"/>
                  <a:pt x="1034074" y="54198"/>
                </a:cubicBezTo>
                <a:cubicBezTo>
                  <a:pt x="1039316" y="55182"/>
                  <a:pt x="1044539" y="57593"/>
                  <a:pt x="1049745" y="61441"/>
                </a:cubicBezTo>
                <a:cubicBezTo>
                  <a:pt x="1054119" y="64685"/>
                  <a:pt x="1057398" y="68833"/>
                  <a:pt x="1059591" y="73887"/>
                </a:cubicBezTo>
                <a:cubicBezTo>
                  <a:pt x="1061776" y="78942"/>
                  <a:pt x="1062870" y="84560"/>
                  <a:pt x="1062870" y="90749"/>
                </a:cubicBezTo>
                <a:close/>
                <a:moveTo>
                  <a:pt x="1040921" y="91088"/>
                </a:moveTo>
                <a:cubicBezTo>
                  <a:pt x="1040921" y="87239"/>
                  <a:pt x="1040259" y="83863"/>
                  <a:pt x="1038937" y="80961"/>
                </a:cubicBezTo>
                <a:cubicBezTo>
                  <a:pt x="1037617" y="78059"/>
                  <a:pt x="1035450" y="75698"/>
                  <a:pt x="1032432" y="73891"/>
                </a:cubicBezTo>
                <a:cubicBezTo>
                  <a:pt x="1029261" y="72004"/>
                  <a:pt x="1025661" y="70874"/>
                  <a:pt x="1021626" y="70495"/>
                </a:cubicBezTo>
                <a:cubicBezTo>
                  <a:pt x="1017590" y="70118"/>
                  <a:pt x="1011797" y="69927"/>
                  <a:pt x="1004255" y="69927"/>
                </a:cubicBezTo>
                <a:lnTo>
                  <a:pt x="988412" y="69927"/>
                </a:lnTo>
                <a:lnTo>
                  <a:pt x="988412" y="112928"/>
                </a:lnTo>
                <a:lnTo>
                  <a:pt x="1003802" y="112928"/>
                </a:lnTo>
                <a:cubicBezTo>
                  <a:pt x="1011348" y="112928"/>
                  <a:pt x="1017190" y="112608"/>
                  <a:pt x="1021344" y="111964"/>
                </a:cubicBezTo>
                <a:cubicBezTo>
                  <a:pt x="1025492" y="111323"/>
                  <a:pt x="1029073" y="110099"/>
                  <a:pt x="1032091" y="108289"/>
                </a:cubicBezTo>
                <a:cubicBezTo>
                  <a:pt x="1035187" y="106327"/>
                  <a:pt x="1037430" y="104012"/>
                  <a:pt x="1038827" y="101329"/>
                </a:cubicBezTo>
                <a:cubicBezTo>
                  <a:pt x="1040223" y="98651"/>
                  <a:pt x="1040921" y="95239"/>
                  <a:pt x="1040921" y="91088"/>
                </a:cubicBezTo>
                <a:close/>
                <a:moveTo>
                  <a:pt x="1182931" y="129903"/>
                </a:moveTo>
                <a:lnTo>
                  <a:pt x="1161655" y="129903"/>
                </a:lnTo>
                <a:lnTo>
                  <a:pt x="1161655" y="72983"/>
                </a:lnTo>
                <a:lnTo>
                  <a:pt x="1104397" y="72983"/>
                </a:lnTo>
                <a:lnTo>
                  <a:pt x="1104397" y="129903"/>
                </a:lnTo>
                <a:lnTo>
                  <a:pt x="1083124" y="129903"/>
                </a:lnTo>
                <a:lnTo>
                  <a:pt x="1083124" y="3506"/>
                </a:lnTo>
                <a:lnTo>
                  <a:pt x="1104397" y="3506"/>
                </a:lnTo>
                <a:lnTo>
                  <a:pt x="1104397" y="54652"/>
                </a:lnTo>
                <a:lnTo>
                  <a:pt x="1161655" y="54652"/>
                </a:lnTo>
                <a:lnTo>
                  <a:pt x="1161655" y="3506"/>
                </a:lnTo>
                <a:lnTo>
                  <a:pt x="1182931" y="3506"/>
                </a:lnTo>
                <a:close/>
                <a:moveTo>
                  <a:pt x="1307400" y="90749"/>
                </a:moveTo>
                <a:cubicBezTo>
                  <a:pt x="1307400" y="96859"/>
                  <a:pt x="1306173" y="102406"/>
                  <a:pt x="1303721" y="107385"/>
                </a:cubicBezTo>
                <a:cubicBezTo>
                  <a:pt x="1301270" y="112361"/>
                  <a:pt x="1297932" y="116395"/>
                  <a:pt x="1293706" y="119492"/>
                </a:cubicBezTo>
                <a:cubicBezTo>
                  <a:pt x="1288731" y="123265"/>
                  <a:pt x="1283410" y="125939"/>
                  <a:pt x="1277754" y="127523"/>
                </a:cubicBezTo>
                <a:cubicBezTo>
                  <a:pt x="1272095" y="129107"/>
                  <a:pt x="1264816" y="129903"/>
                  <a:pt x="1255913" y="129903"/>
                </a:cubicBezTo>
                <a:lnTo>
                  <a:pt x="1213591" y="129903"/>
                </a:lnTo>
                <a:lnTo>
                  <a:pt x="1213591" y="3506"/>
                </a:lnTo>
                <a:lnTo>
                  <a:pt x="1234864" y="3506"/>
                </a:lnTo>
                <a:lnTo>
                  <a:pt x="1234864" y="52729"/>
                </a:lnTo>
                <a:lnTo>
                  <a:pt x="1256478" y="52729"/>
                </a:lnTo>
                <a:cubicBezTo>
                  <a:pt x="1265983" y="52729"/>
                  <a:pt x="1273359" y="53219"/>
                  <a:pt x="1278600" y="54198"/>
                </a:cubicBezTo>
                <a:cubicBezTo>
                  <a:pt x="1283845" y="55182"/>
                  <a:pt x="1289069" y="57593"/>
                  <a:pt x="1294271" y="61441"/>
                </a:cubicBezTo>
                <a:cubicBezTo>
                  <a:pt x="1298649" y="64685"/>
                  <a:pt x="1301929" y="68833"/>
                  <a:pt x="1304117" y="73887"/>
                </a:cubicBezTo>
                <a:cubicBezTo>
                  <a:pt x="1306307" y="78942"/>
                  <a:pt x="1307400" y="84560"/>
                  <a:pt x="1307400" y="90749"/>
                </a:cubicBezTo>
                <a:close/>
                <a:moveTo>
                  <a:pt x="1285448" y="91088"/>
                </a:moveTo>
                <a:cubicBezTo>
                  <a:pt x="1285448" y="87239"/>
                  <a:pt x="1284789" y="83863"/>
                  <a:pt x="1283468" y="80961"/>
                </a:cubicBezTo>
                <a:cubicBezTo>
                  <a:pt x="1282144" y="78059"/>
                  <a:pt x="1279979" y="75698"/>
                  <a:pt x="1276960" y="73891"/>
                </a:cubicBezTo>
                <a:cubicBezTo>
                  <a:pt x="1273791" y="72004"/>
                  <a:pt x="1270192" y="70874"/>
                  <a:pt x="1266156" y="70495"/>
                </a:cubicBezTo>
                <a:cubicBezTo>
                  <a:pt x="1262116" y="70118"/>
                  <a:pt x="1256327" y="69927"/>
                  <a:pt x="1248782" y="69927"/>
                </a:cubicBezTo>
                <a:lnTo>
                  <a:pt x="1234864" y="69927"/>
                </a:lnTo>
                <a:lnTo>
                  <a:pt x="1234864" y="112928"/>
                </a:lnTo>
                <a:lnTo>
                  <a:pt x="1248332" y="112928"/>
                </a:lnTo>
                <a:cubicBezTo>
                  <a:pt x="1255877" y="112928"/>
                  <a:pt x="1261721" y="112608"/>
                  <a:pt x="1265871" y="111964"/>
                </a:cubicBezTo>
                <a:cubicBezTo>
                  <a:pt x="1270021" y="111323"/>
                  <a:pt x="1273600" y="110099"/>
                  <a:pt x="1276620" y="108289"/>
                </a:cubicBezTo>
                <a:cubicBezTo>
                  <a:pt x="1279717" y="106327"/>
                  <a:pt x="1281959" y="104012"/>
                  <a:pt x="1283356" y="101329"/>
                </a:cubicBezTo>
                <a:cubicBezTo>
                  <a:pt x="1284750" y="98651"/>
                  <a:pt x="1285448" y="95239"/>
                  <a:pt x="1285448" y="91088"/>
                </a:cubicBezTo>
                <a:close/>
                <a:moveTo>
                  <a:pt x="1343383" y="129903"/>
                </a:moveTo>
                <a:lnTo>
                  <a:pt x="1322110" y="129903"/>
                </a:lnTo>
                <a:lnTo>
                  <a:pt x="1322110" y="3506"/>
                </a:lnTo>
                <a:lnTo>
                  <a:pt x="1343383" y="3506"/>
                </a:lnTo>
                <a:close/>
                <a:moveTo>
                  <a:pt x="1491393" y="129903"/>
                </a:moveTo>
                <a:lnTo>
                  <a:pt x="1470344" y="129903"/>
                </a:lnTo>
                <a:lnTo>
                  <a:pt x="1470344" y="30550"/>
                </a:lnTo>
                <a:lnTo>
                  <a:pt x="1440017" y="95052"/>
                </a:lnTo>
                <a:lnTo>
                  <a:pt x="1424178" y="95052"/>
                </a:lnTo>
                <a:lnTo>
                  <a:pt x="1394078" y="30550"/>
                </a:lnTo>
                <a:lnTo>
                  <a:pt x="1394078" y="129903"/>
                </a:lnTo>
                <a:lnTo>
                  <a:pt x="1374163" y="129903"/>
                </a:lnTo>
                <a:lnTo>
                  <a:pt x="1374163" y="3506"/>
                </a:lnTo>
                <a:lnTo>
                  <a:pt x="1399849" y="3506"/>
                </a:lnTo>
                <a:lnTo>
                  <a:pt x="1433112" y="73664"/>
                </a:lnTo>
                <a:lnTo>
                  <a:pt x="1465250" y="3506"/>
                </a:lnTo>
                <a:lnTo>
                  <a:pt x="1491393" y="350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63855" y="5315426"/>
            <a:ext cx="1245805" cy="176520"/>
          </a:xfrm>
          <a:custGeom>
            <a:avLst/>
            <a:gdLst/>
            <a:ahLst/>
            <a:cxnLst/>
            <a:rect l="l" t="t" r="r" b="b"/>
            <a:pathLst>
              <a:path w="1245805" h="176520">
                <a:moveTo>
                  <a:pt x="117230" y="129903"/>
                </a:moveTo>
                <a:lnTo>
                  <a:pt x="96181" y="129903"/>
                </a:lnTo>
                <a:lnTo>
                  <a:pt x="96181" y="30550"/>
                </a:lnTo>
                <a:lnTo>
                  <a:pt x="65859" y="95052"/>
                </a:lnTo>
                <a:lnTo>
                  <a:pt x="50014" y="95052"/>
                </a:lnTo>
                <a:lnTo>
                  <a:pt x="19915" y="30550"/>
                </a:lnTo>
                <a:lnTo>
                  <a:pt x="19915" y="129903"/>
                </a:lnTo>
                <a:lnTo>
                  <a:pt x="0" y="129903"/>
                </a:lnTo>
                <a:lnTo>
                  <a:pt x="0" y="3506"/>
                </a:lnTo>
                <a:lnTo>
                  <a:pt x="25686" y="3506"/>
                </a:lnTo>
                <a:lnTo>
                  <a:pt x="58954" y="73664"/>
                </a:lnTo>
                <a:lnTo>
                  <a:pt x="91087" y="3506"/>
                </a:lnTo>
                <a:lnTo>
                  <a:pt x="117230" y="3506"/>
                </a:lnTo>
                <a:close/>
                <a:moveTo>
                  <a:pt x="218617" y="98784"/>
                </a:moveTo>
                <a:lnTo>
                  <a:pt x="218617" y="63706"/>
                </a:lnTo>
                <a:cubicBezTo>
                  <a:pt x="213566" y="64157"/>
                  <a:pt x="207169" y="64783"/>
                  <a:pt x="199440" y="65571"/>
                </a:cubicBezTo>
                <a:cubicBezTo>
                  <a:pt x="191707" y="66362"/>
                  <a:pt x="185465" y="67475"/>
                  <a:pt x="180712" y="68908"/>
                </a:cubicBezTo>
                <a:cubicBezTo>
                  <a:pt x="175053" y="70644"/>
                  <a:pt x="170377" y="73303"/>
                  <a:pt x="166680" y="76886"/>
                </a:cubicBezTo>
                <a:cubicBezTo>
                  <a:pt x="162983" y="80471"/>
                  <a:pt x="161135" y="85472"/>
                  <a:pt x="161135" y="91883"/>
                </a:cubicBezTo>
                <a:cubicBezTo>
                  <a:pt x="161135" y="99123"/>
                  <a:pt x="163170" y="104588"/>
                  <a:pt x="167245" y="108285"/>
                </a:cubicBezTo>
                <a:cubicBezTo>
                  <a:pt x="171321" y="111982"/>
                  <a:pt x="177278" y="113833"/>
                  <a:pt x="185123" y="113833"/>
                </a:cubicBezTo>
                <a:cubicBezTo>
                  <a:pt x="191836" y="113833"/>
                  <a:pt x="197910" y="112378"/>
                  <a:pt x="203343" y="109476"/>
                </a:cubicBezTo>
                <a:cubicBezTo>
                  <a:pt x="208771" y="106574"/>
                  <a:pt x="213864" y="103007"/>
                  <a:pt x="218617" y="98784"/>
                </a:cubicBezTo>
                <a:close/>
                <a:moveTo>
                  <a:pt x="218617" y="116435"/>
                </a:moveTo>
                <a:cubicBezTo>
                  <a:pt x="216886" y="117720"/>
                  <a:pt x="214563" y="119506"/>
                  <a:pt x="211662" y="121811"/>
                </a:cubicBezTo>
                <a:cubicBezTo>
                  <a:pt x="208753" y="124111"/>
                  <a:pt x="205941" y="125943"/>
                  <a:pt x="203231" y="127300"/>
                </a:cubicBezTo>
                <a:cubicBezTo>
                  <a:pt x="199454" y="129262"/>
                  <a:pt x="195815" y="130767"/>
                  <a:pt x="192309" y="131825"/>
                </a:cubicBezTo>
                <a:cubicBezTo>
                  <a:pt x="188799" y="132880"/>
                  <a:pt x="183877" y="133410"/>
                  <a:pt x="177541" y="133410"/>
                </a:cubicBezTo>
                <a:cubicBezTo>
                  <a:pt x="172339" y="133410"/>
                  <a:pt x="167397" y="132430"/>
                  <a:pt x="162720" y="130468"/>
                </a:cubicBezTo>
                <a:cubicBezTo>
                  <a:pt x="158043" y="128506"/>
                  <a:pt x="153928" y="125751"/>
                  <a:pt x="150382" y="122206"/>
                </a:cubicBezTo>
                <a:cubicBezTo>
                  <a:pt x="146987" y="118736"/>
                  <a:pt x="144274" y="114455"/>
                  <a:pt x="142239" y="109361"/>
                </a:cubicBezTo>
                <a:cubicBezTo>
                  <a:pt x="140198" y="104267"/>
                  <a:pt x="139180" y="98896"/>
                  <a:pt x="139180" y="93241"/>
                </a:cubicBezTo>
                <a:cubicBezTo>
                  <a:pt x="139180" y="84489"/>
                  <a:pt x="141030" y="77041"/>
                  <a:pt x="144727" y="70891"/>
                </a:cubicBezTo>
                <a:cubicBezTo>
                  <a:pt x="148424" y="64743"/>
                  <a:pt x="154271" y="59858"/>
                  <a:pt x="162266" y="56239"/>
                </a:cubicBezTo>
                <a:cubicBezTo>
                  <a:pt x="169355" y="52996"/>
                  <a:pt x="177732" y="50749"/>
                  <a:pt x="187388" y="49505"/>
                </a:cubicBezTo>
                <a:cubicBezTo>
                  <a:pt x="197046" y="48259"/>
                  <a:pt x="207454" y="47337"/>
                  <a:pt x="218617" y="46732"/>
                </a:cubicBezTo>
                <a:lnTo>
                  <a:pt x="218617" y="42657"/>
                </a:lnTo>
                <a:cubicBezTo>
                  <a:pt x="218617" y="37678"/>
                  <a:pt x="217865" y="33664"/>
                  <a:pt x="216356" y="30604"/>
                </a:cubicBezTo>
                <a:cubicBezTo>
                  <a:pt x="214847" y="27551"/>
                  <a:pt x="212734" y="25197"/>
                  <a:pt x="210016" y="23534"/>
                </a:cubicBezTo>
                <a:cubicBezTo>
                  <a:pt x="207299" y="21802"/>
                  <a:pt x="203979" y="20650"/>
                  <a:pt x="200060" y="20085"/>
                </a:cubicBezTo>
                <a:cubicBezTo>
                  <a:pt x="196139" y="19520"/>
                  <a:pt x="192103" y="19235"/>
                  <a:pt x="187953" y="19235"/>
                </a:cubicBezTo>
                <a:cubicBezTo>
                  <a:pt x="183049" y="19235"/>
                  <a:pt x="177278" y="19973"/>
                  <a:pt x="170640" y="21443"/>
                </a:cubicBezTo>
                <a:cubicBezTo>
                  <a:pt x="164002" y="22911"/>
                  <a:pt x="157360" y="25042"/>
                  <a:pt x="150721" y="27832"/>
                </a:cubicBezTo>
                <a:lnTo>
                  <a:pt x="149479" y="27832"/>
                </a:lnTo>
                <a:lnTo>
                  <a:pt x="149479" y="6222"/>
                </a:lnTo>
                <a:cubicBezTo>
                  <a:pt x="153404" y="5091"/>
                  <a:pt x="159022" y="3849"/>
                  <a:pt x="166341" y="2488"/>
                </a:cubicBezTo>
                <a:cubicBezTo>
                  <a:pt x="173656" y="1132"/>
                  <a:pt x="180900" y="451"/>
                  <a:pt x="188067" y="451"/>
                </a:cubicBezTo>
                <a:cubicBezTo>
                  <a:pt x="196740" y="451"/>
                  <a:pt x="204059" y="1132"/>
                  <a:pt x="210016" y="2488"/>
                </a:cubicBezTo>
                <a:cubicBezTo>
                  <a:pt x="215978" y="3849"/>
                  <a:pt x="221331" y="6300"/>
                  <a:pt x="226087" y="9842"/>
                </a:cubicBezTo>
                <a:cubicBezTo>
                  <a:pt x="230684" y="13317"/>
                  <a:pt x="234118" y="17803"/>
                  <a:pt x="236383" y="23307"/>
                </a:cubicBezTo>
                <a:cubicBezTo>
                  <a:pt x="238647" y="28819"/>
                  <a:pt x="239778" y="35529"/>
                  <a:pt x="239778" y="43449"/>
                </a:cubicBezTo>
                <a:lnTo>
                  <a:pt x="239778" y="129903"/>
                </a:lnTo>
                <a:lnTo>
                  <a:pt x="218617" y="129903"/>
                </a:lnTo>
                <a:close/>
                <a:moveTo>
                  <a:pt x="361987" y="22177"/>
                </a:moveTo>
                <a:lnTo>
                  <a:pt x="318985" y="22177"/>
                </a:lnTo>
                <a:lnTo>
                  <a:pt x="318985" y="129903"/>
                </a:lnTo>
                <a:lnTo>
                  <a:pt x="297712" y="129903"/>
                </a:lnTo>
                <a:lnTo>
                  <a:pt x="297712" y="22177"/>
                </a:lnTo>
                <a:lnTo>
                  <a:pt x="254714" y="22177"/>
                </a:lnTo>
                <a:lnTo>
                  <a:pt x="254714" y="3506"/>
                </a:lnTo>
                <a:lnTo>
                  <a:pt x="361987" y="3506"/>
                </a:lnTo>
                <a:close/>
                <a:moveTo>
                  <a:pt x="432712" y="132844"/>
                </a:moveTo>
                <a:cubicBezTo>
                  <a:pt x="412567" y="132844"/>
                  <a:pt x="396936" y="127164"/>
                  <a:pt x="385812" y="115812"/>
                </a:cubicBezTo>
                <a:cubicBezTo>
                  <a:pt x="374681" y="104459"/>
                  <a:pt x="369118" y="88337"/>
                  <a:pt x="369118" y="67439"/>
                </a:cubicBezTo>
                <a:cubicBezTo>
                  <a:pt x="369118" y="46844"/>
                  <a:pt x="374512" y="30457"/>
                  <a:pt x="385300" y="18274"/>
                </a:cubicBezTo>
                <a:cubicBezTo>
                  <a:pt x="396091" y="6092"/>
                  <a:pt x="410195" y="0"/>
                  <a:pt x="427618" y="0"/>
                </a:cubicBezTo>
                <a:cubicBezTo>
                  <a:pt x="435463" y="0"/>
                  <a:pt x="442407" y="1132"/>
                  <a:pt x="448441" y="3392"/>
                </a:cubicBezTo>
                <a:cubicBezTo>
                  <a:pt x="454475" y="5656"/>
                  <a:pt x="459756" y="9202"/>
                  <a:pt x="464281" y="14030"/>
                </a:cubicBezTo>
                <a:cubicBezTo>
                  <a:pt x="468807" y="18857"/>
                  <a:pt x="472277" y="24761"/>
                  <a:pt x="474692" y="31739"/>
                </a:cubicBezTo>
                <a:cubicBezTo>
                  <a:pt x="477108" y="38715"/>
                  <a:pt x="478314" y="47262"/>
                  <a:pt x="478314" y="57367"/>
                </a:cubicBezTo>
                <a:lnTo>
                  <a:pt x="478314" y="68908"/>
                </a:lnTo>
                <a:lnTo>
                  <a:pt x="390730" y="68908"/>
                </a:lnTo>
                <a:cubicBezTo>
                  <a:pt x="390730" y="83622"/>
                  <a:pt x="394427" y="94860"/>
                  <a:pt x="401821" y="102630"/>
                </a:cubicBezTo>
                <a:cubicBezTo>
                  <a:pt x="409212" y="110398"/>
                  <a:pt x="419436" y="114282"/>
                  <a:pt x="432482" y="114282"/>
                </a:cubicBezTo>
                <a:cubicBezTo>
                  <a:pt x="437158" y="114282"/>
                  <a:pt x="441744" y="113756"/>
                  <a:pt x="446234" y="112699"/>
                </a:cubicBezTo>
                <a:cubicBezTo>
                  <a:pt x="450723" y="111647"/>
                  <a:pt x="454777" y="110291"/>
                  <a:pt x="458399" y="108631"/>
                </a:cubicBezTo>
                <a:cubicBezTo>
                  <a:pt x="462247" y="106896"/>
                  <a:pt x="465487" y="105218"/>
                  <a:pt x="468130" y="103594"/>
                </a:cubicBezTo>
                <a:cubicBezTo>
                  <a:pt x="470768" y="101971"/>
                  <a:pt x="472953" y="100444"/>
                  <a:pt x="474688" y="99012"/>
                </a:cubicBezTo>
                <a:lnTo>
                  <a:pt x="475934" y="99012"/>
                </a:lnTo>
                <a:lnTo>
                  <a:pt x="475934" y="122206"/>
                </a:lnTo>
                <a:cubicBezTo>
                  <a:pt x="473446" y="123189"/>
                  <a:pt x="470357" y="124417"/>
                  <a:pt x="466661" y="125885"/>
                </a:cubicBezTo>
                <a:cubicBezTo>
                  <a:pt x="462964" y="127354"/>
                  <a:pt x="459641" y="128506"/>
                  <a:pt x="456700" y="129334"/>
                </a:cubicBezTo>
                <a:cubicBezTo>
                  <a:pt x="452548" y="130468"/>
                  <a:pt x="448798" y="131336"/>
                  <a:pt x="445443" y="131940"/>
                </a:cubicBezTo>
                <a:cubicBezTo>
                  <a:pt x="442083" y="132542"/>
                  <a:pt x="437843" y="132844"/>
                  <a:pt x="432712" y="132844"/>
                </a:cubicBezTo>
                <a:close/>
                <a:moveTo>
                  <a:pt x="457603" y="52615"/>
                </a:moveTo>
                <a:cubicBezTo>
                  <a:pt x="457452" y="46883"/>
                  <a:pt x="456775" y="41944"/>
                  <a:pt x="455570" y="37790"/>
                </a:cubicBezTo>
                <a:cubicBezTo>
                  <a:pt x="454363" y="33642"/>
                  <a:pt x="452628" y="30136"/>
                  <a:pt x="450364" y="27271"/>
                </a:cubicBezTo>
                <a:cubicBezTo>
                  <a:pt x="447872" y="24102"/>
                  <a:pt x="444686" y="21686"/>
                  <a:pt x="440802" y="20028"/>
                </a:cubicBezTo>
                <a:cubicBezTo>
                  <a:pt x="436917" y="18364"/>
                  <a:pt x="432108" y="17536"/>
                  <a:pt x="426374" y="17536"/>
                </a:cubicBezTo>
                <a:cubicBezTo>
                  <a:pt x="420717" y="17536"/>
                  <a:pt x="415908" y="18386"/>
                  <a:pt x="411948" y="20081"/>
                </a:cubicBezTo>
                <a:cubicBezTo>
                  <a:pt x="407988" y="21780"/>
                  <a:pt x="404385" y="24253"/>
                  <a:pt x="401137" y="27494"/>
                </a:cubicBezTo>
                <a:cubicBezTo>
                  <a:pt x="397973" y="30813"/>
                  <a:pt x="395561" y="34492"/>
                  <a:pt x="393897" y="38528"/>
                </a:cubicBezTo>
                <a:cubicBezTo>
                  <a:pt x="392237" y="42563"/>
                  <a:pt x="391179" y="47262"/>
                  <a:pt x="390730" y="52615"/>
                </a:cubicBezTo>
                <a:close/>
                <a:moveTo>
                  <a:pt x="605840" y="63368"/>
                </a:moveTo>
                <a:cubicBezTo>
                  <a:pt x="605840" y="84409"/>
                  <a:pt x="600804" y="101178"/>
                  <a:pt x="590734" y="113664"/>
                </a:cubicBezTo>
                <a:cubicBezTo>
                  <a:pt x="580662" y="126152"/>
                  <a:pt x="567932" y="132391"/>
                  <a:pt x="552542" y="132391"/>
                </a:cubicBezTo>
                <a:cubicBezTo>
                  <a:pt x="546282" y="132391"/>
                  <a:pt x="540738" y="131674"/>
                  <a:pt x="535914" y="130241"/>
                </a:cubicBezTo>
                <a:cubicBezTo>
                  <a:pt x="531083" y="128805"/>
                  <a:pt x="526140" y="126583"/>
                  <a:pt x="521085" y="123563"/>
                </a:cubicBezTo>
                <a:lnTo>
                  <a:pt x="521085" y="176520"/>
                </a:lnTo>
                <a:lnTo>
                  <a:pt x="499813" y="176520"/>
                </a:lnTo>
                <a:lnTo>
                  <a:pt x="499813" y="3506"/>
                </a:lnTo>
                <a:lnTo>
                  <a:pt x="521085" y="3506"/>
                </a:lnTo>
                <a:lnTo>
                  <a:pt x="521085" y="16747"/>
                </a:lnTo>
                <a:cubicBezTo>
                  <a:pt x="526367" y="11992"/>
                  <a:pt x="532235" y="8014"/>
                  <a:pt x="538686" y="4807"/>
                </a:cubicBezTo>
                <a:cubicBezTo>
                  <a:pt x="545134" y="1603"/>
                  <a:pt x="552165" y="0"/>
                  <a:pt x="559786" y="0"/>
                </a:cubicBezTo>
                <a:cubicBezTo>
                  <a:pt x="574271" y="0"/>
                  <a:pt x="585566" y="5731"/>
                  <a:pt x="593676" y="17198"/>
                </a:cubicBezTo>
                <a:cubicBezTo>
                  <a:pt x="601783" y="28668"/>
                  <a:pt x="605840" y="44058"/>
                  <a:pt x="605840" y="63368"/>
                </a:cubicBezTo>
                <a:close/>
                <a:moveTo>
                  <a:pt x="583888" y="65740"/>
                </a:moveTo>
                <a:cubicBezTo>
                  <a:pt x="583888" y="51333"/>
                  <a:pt x="581587" y="40151"/>
                  <a:pt x="576989" y="32192"/>
                </a:cubicBezTo>
                <a:cubicBezTo>
                  <a:pt x="572386" y="24231"/>
                  <a:pt x="564915" y="20254"/>
                  <a:pt x="554580" y="20254"/>
                </a:cubicBezTo>
                <a:cubicBezTo>
                  <a:pt x="548546" y="20254"/>
                  <a:pt x="542718" y="21594"/>
                  <a:pt x="537099" y="24272"/>
                </a:cubicBezTo>
                <a:cubicBezTo>
                  <a:pt x="531479" y="26951"/>
                  <a:pt x="526140" y="30402"/>
                  <a:pt x="521085" y="34621"/>
                </a:cubicBezTo>
                <a:lnTo>
                  <a:pt x="521085" y="106251"/>
                </a:lnTo>
                <a:cubicBezTo>
                  <a:pt x="526669" y="108969"/>
                  <a:pt x="531439" y="110815"/>
                  <a:pt x="535399" y="111795"/>
                </a:cubicBezTo>
                <a:cubicBezTo>
                  <a:pt x="539359" y="112777"/>
                  <a:pt x="543902" y="113267"/>
                  <a:pt x="549035" y="113267"/>
                </a:cubicBezTo>
                <a:cubicBezTo>
                  <a:pt x="560049" y="113267"/>
                  <a:pt x="568616" y="109231"/>
                  <a:pt x="574725" y="101157"/>
                </a:cubicBezTo>
                <a:cubicBezTo>
                  <a:pt x="580835" y="93090"/>
                  <a:pt x="583888" y="81281"/>
                  <a:pt x="583888" y="65740"/>
                </a:cubicBezTo>
                <a:close/>
                <a:moveTo>
                  <a:pt x="727712" y="129903"/>
                </a:moveTo>
                <a:lnTo>
                  <a:pt x="706661" y="129903"/>
                </a:lnTo>
                <a:lnTo>
                  <a:pt x="706661" y="35644"/>
                </a:lnTo>
                <a:lnTo>
                  <a:pt x="647143" y="129903"/>
                </a:lnTo>
                <a:lnTo>
                  <a:pt x="627909" y="129903"/>
                </a:lnTo>
                <a:lnTo>
                  <a:pt x="627909" y="3506"/>
                </a:lnTo>
                <a:lnTo>
                  <a:pt x="648950" y="3506"/>
                </a:lnTo>
                <a:lnTo>
                  <a:pt x="648950" y="96294"/>
                </a:lnTo>
                <a:lnTo>
                  <a:pt x="707795" y="3506"/>
                </a:lnTo>
                <a:lnTo>
                  <a:pt x="727712" y="3506"/>
                </a:lnTo>
                <a:close/>
                <a:moveTo>
                  <a:pt x="827240" y="98784"/>
                </a:moveTo>
                <a:lnTo>
                  <a:pt x="827240" y="63706"/>
                </a:lnTo>
                <a:cubicBezTo>
                  <a:pt x="822189" y="64157"/>
                  <a:pt x="815793" y="64783"/>
                  <a:pt x="808063" y="65571"/>
                </a:cubicBezTo>
                <a:cubicBezTo>
                  <a:pt x="800330" y="66362"/>
                  <a:pt x="794088" y="67475"/>
                  <a:pt x="789336" y="68908"/>
                </a:cubicBezTo>
                <a:cubicBezTo>
                  <a:pt x="783677" y="70644"/>
                  <a:pt x="779001" y="73303"/>
                  <a:pt x="775304" y="76886"/>
                </a:cubicBezTo>
                <a:cubicBezTo>
                  <a:pt x="771605" y="80471"/>
                  <a:pt x="769759" y="85472"/>
                  <a:pt x="769759" y="91883"/>
                </a:cubicBezTo>
                <a:cubicBezTo>
                  <a:pt x="769759" y="99123"/>
                  <a:pt x="771793" y="104588"/>
                  <a:pt x="775869" y="108285"/>
                </a:cubicBezTo>
                <a:cubicBezTo>
                  <a:pt x="779943" y="111982"/>
                  <a:pt x="785902" y="113833"/>
                  <a:pt x="793745" y="113833"/>
                </a:cubicBezTo>
                <a:cubicBezTo>
                  <a:pt x="800460" y="113833"/>
                  <a:pt x="806533" y="112378"/>
                  <a:pt x="811966" y="109476"/>
                </a:cubicBezTo>
                <a:cubicBezTo>
                  <a:pt x="817398" y="106574"/>
                  <a:pt x="822488" y="103007"/>
                  <a:pt x="827240" y="98784"/>
                </a:cubicBezTo>
                <a:close/>
                <a:moveTo>
                  <a:pt x="827240" y="116435"/>
                </a:moveTo>
                <a:cubicBezTo>
                  <a:pt x="825509" y="117720"/>
                  <a:pt x="823186" y="119506"/>
                  <a:pt x="820285" y="121811"/>
                </a:cubicBezTo>
                <a:cubicBezTo>
                  <a:pt x="817376" y="124111"/>
                  <a:pt x="814568" y="125943"/>
                  <a:pt x="811854" y="127300"/>
                </a:cubicBezTo>
                <a:cubicBezTo>
                  <a:pt x="808077" y="129262"/>
                  <a:pt x="804437" y="130767"/>
                  <a:pt x="800931" y="131825"/>
                </a:cubicBezTo>
                <a:cubicBezTo>
                  <a:pt x="797422" y="132880"/>
                  <a:pt x="792501" y="133410"/>
                  <a:pt x="786165" y="133410"/>
                </a:cubicBezTo>
                <a:cubicBezTo>
                  <a:pt x="780963" y="133410"/>
                  <a:pt x="776020" y="132430"/>
                  <a:pt x="771343" y="130468"/>
                </a:cubicBezTo>
                <a:cubicBezTo>
                  <a:pt x="766666" y="128506"/>
                  <a:pt x="762552" y="125751"/>
                  <a:pt x="759006" y="122206"/>
                </a:cubicBezTo>
                <a:cubicBezTo>
                  <a:pt x="755611" y="118736"/>
                  <a:pt x="752897" y="114455"/>
                  <a:pt x="750862" y="109361"/>
                </a:cubicBezTo>
                <a:cubicBezTo>
                  <a:pt x="748821" y="104267"/>
                  <a:pt x="747803" y="98896"/>
                  <a:pt x="747803" y="93241"/>
                </a:cubicBezTo>
                <a:cubicBezTo>
                  <a:pt x="747803" y="84489"/>
                  <a:pt x="749653" y="77041"/>
                  <a:pt x="753350" y="70891"/>
                </a:cubicBezTo>
                <a:cubicBezTo>
                  <a:pt x="757047" y="64743"/>
                  <a:pt x="762894" y="59858"/>
                  <a:pt x="770889" y="56239"/>
                </a:cubicBezTo>
                <a:cubicBezTo>
                  <a:pt x="777978" y="52996"/>
                  <a:pt x="786355" y="50749"/>
                  <a:pt x="796010" y="49505"/>
                </a:cubicBezTo>
                <a:cubicBezTo>
                  <a:pt x="805669" y="48259"/>
                  <a:pt x="816077" y="47337"/>
                  <a:pt x="827240" y="46732"/>
                </a:cubicBezTo>
                <a:lnTo>
                  <a:pt x="827240" y="42657"/>
                </a:lnTo>
                <a:cubicBezTo>
                  <a:pt x="827240" y="37678"/>
                  <a:pt x="826488" y="33664"/>
                  <a:pt x="824980" y="30604"/>
                </a:cubicBezTo>
                <a:cubicBezTo>
                  <a:pt x="823471" y="27551"/>
                  <a:pt x="821357" y="25197"/>
                  <a:pt x="818640" y="23534"/>
                </a:cubicBezTo>
                <a:cubicBezTo>
                  <a:pt x="815922" y="21802"/>
                  <a:pt x="812602" y="20650"/>
                  <a:pt x="808682" y="20085"/>
                </a:cubicBezTo>
                <a:cubicBezTo>
                  <a:pt x="804761" y="19520"/>
                  <a:pt x="800726" y="19235"/>
                  <a:pt x="796576" y="19235"/>
                </a:cubicBezTo>
                <a:cubicBezTo>
                  <a:pt x="791673" y="19235"/>
                  <a:pt x="785902" y="19973"/>
                  <a:pt x="779263" y="21443"/>
                </a:cubicBezTo>
                <a:cubicBezTo>
                  <a:pt x="772625" y="22911"/>
                  <a:pt x="765987" y="25042"/>
                  <a:pt x="759347" y="27832"/>
                </a:cubicBezTo>
                <a:lnTo>
                  <a:pt x="758103" y="27832"/>
                </a:lnTo>
                <a:lnTo>
                  <a:pt x="758103" y="6222"/>
                </a:lnTo>
                <a:cubicBezTo>
                  <a:pt x="762026" y="5091"/>
                  <a:pt x="767646" y="3849"/>
                  <a:pt x="774964" y="2488"/>
                </a:cubicBezTo>
                <a:cubicBezTo>
                  <a:pt x="782280" y="1132"/>
                  <a:pt x="789522" y="451"/>
                  <a:pt x="796690" y="451"/>
                </a:cubicBezTo>
                <a:cubicBezTo>
                  <a:pt x="805363" y="451"/>
                  <a:pt x="812682" y="1132"/>
                  <a:pt x="818640" y="2488"/>
                </a:cubicBezTo>
                <a:cubicBezTo>
                  <a:pt x="824601" y="3849"/>
                  <a:pt x="829954" y="6300"/>
                  <a:pt x="834710" y="9842"/>
                </a:cubicBezTo>
                <a:cubicBezTo>
                  <a:pt x="839308" y="13317"/>
                  <a:pt x="842742" y="17803"/>
                  <a:pt x="845006" y="23307"/>
                </a:cubicBezTo>
                <a:cubicBezTo>
                  <a:pt x="847271" y="28819"/>
                  <a:pt x="848401" y="35529"/>
                  <a:pt x="848401" y="43449"/>
                </a:cubicBezTo>
                <a:lnTo>
                  <a:pt x="848401" y="129903"/>
                </a:lnTo>
                <a:lnTo>
                  <a:pt x="827240" y="129903"/>
                </a:lnTo>
                <a:close/>
                <a:moveTo>
                  <a:pt x="976158" y="129903"/>
                </a:moveTo>
                <a:lnTo>
                  <a:pt x="954881" y="129903"/>
                </a:lnTo>
                <a:lnTo>
                  <a:pt x="954881" y="21384"/>
                </a:lnTo>
                <a:lnTo>
                  <a:pt x="911430" y="21384"/>
                </a:lnTo>
                <a:cubicBezTo>
                  <a:pt x="911202" y="27645"/>
                  <a:pt x="910980" y="33660"/>
                  <a:pt x="910749" y="39431"/>
                </a:cubicBezTo>
                <a:cubicBezTo>
                  <a:pt x="910523" y="45202"/>
                  <a:pt x="910300" y="50429"/>
                  <a:pt x="910072" y="55105"/>
                </a:cubicBezTo>
                <a:cubicBezTo>
                  <a:pt x="909623" y="66947"/>
                  <a:pt x="908845" y="76868"/>
                  <a:pt x="907754" y="84864"/>
                </a:cubicBezTo>
                <a:cubicBezTo>
                  <a:pt x="906660" y="92862"/>
                  <a:pt x="905284" y="99275"/>
                  <a:pt x="903622" y="104102"/>
                </a:cubicBezTo>
                <a:cubicBezTo>
                  <a:pt x="901962" y="109080"/>
                  <a:pt x="900133" y="112965"/>
                  <a:pt x="898135" y="115758"/>
                </a:cubicBezTo>
                <a:cubicBezTo>
                  <a:pt x="896134" y="118548"/>
                  <a:pt x="893891" y="121075"/>
                  <a:pt x="891403" y="123340"/>
                </a:cubicBezTo>
                <a:cubicBezTo>
                  <a:pt x="888840" y="125604"/>
                  <a:pt x="886082" y="127300"/>
                  <a:pt x="883140" y="128427"/>
                </a:cubicBezTo>
                <a:cubicBezTo>
                  <a:pt x="880199" y="129560"/>
                  <a:pt x="876881" y="130129"/>
                  <a:pt x="873184" y="130129"/>
                </a:cubicBezTo>
                <a:cubicBezTo>
                  <a:pt x="871977" y="130129"/>
                  <a:pt x="870429" y="130090"/>
                  <a:pt x="868547" y="130017"/>
                </a:cubicBezTo>
                <a:cubicBezTo>
                  <a:pt x="866660" y="129939"/>
                  <a:pt x="865339" y="129903"/>
                  <a:pt x="864583" y="129903"/>
                </a:cubicBezTo>
                <a:lnTo>
                  <a:pt x="864583" y="111341"/>
                </a:lnTo>
                <a:lnTo>
                  <a:pt x="865717" y="111341"/>
                </a:lnTo>
                <a:cubicBezTo>
                  <a:pt x="866243" y="111341"/>
                  <a:pt x="866789" y="111381"/>
                  <a:pt x="867358" y="111452"/>
                </a:cubicBezTo>
                <a:cubicBezTo>
                  <a:pt x="867924" y="111533"/>
                  <a:pt x="868582" y="111572"/>
                  <a:pt x="869335" y="111572"/>
                </a:cubicBezTo>
                <a:cubicBezTo>
                  <a:pt x="871149" y="111572"/>
                  <a:pt x="872921" y="111305"/>
                  <a:pt x="874656" y="110776"/>
                </a:cubicBezTo>
                <a:cubicBezTo>
                  <a:pt x="876390" y="110247"/>
                  <a:pt x="877935" y="109268"/>
                  <a:pt x="879293" y="107834"/>
                </a:cubicBezTo>
                <a:cubicBezTo>
                  <a:pt x="883069" y="104137"/>
                  <a:pt x="885819" y="97668"/>
                  <a:pt x="887555" y="88428"/>
                </a:cubicBezTo>
                <a:cubicBezTo>
                  <a:pt x="889290" y="79186"/>
                  <a:pt x="890536" y="66270"/>
                  <a:pt x="891288" y="49674"/>
                </a:cubicBezTo>
                <a:cubicBezTo>
                  <a:pt x="891590" y="43485"/>
                  <a:pt x="891871" y="36169"/>
                  <a:pt x="892137" y="27720"/>
                </a:cubicBezTo>
                <a:cubicBezTo>
                  <a:pt x="892400" y="19275"/>
                  <a:pt x="892645" y="11204"/>
                  <a:pt x="892871" y="3506"/>
                </a:cubicBezTo>
                <a:lnTo>
                  <a:pt x="976158" y="3506"/>
                </a:lnTo>
                <a:close/>
                <a:moveTo>
                  <a:pt x="1077541" y="98784"/>
                </a:moveTo>
                <a:lnTo>
                  <a:pt x="1077541" y="63706"/>
                </a:lnTo>
                <a:cubicBezTo>
                  <a:pt x="1072486" y="64157"/>
                  <a:pt x="1066093" y="64783"/>
                  <a:pt x="1058364" y="65571"/>
                </a:cubicBezTo>
                <a:cubicBezTo>
                  <a:pt x="1050631" y="66362"/>
                  <a:pt x="1044389" y="67475"/>
                  <a:pt x="1039632" y="68908"/>
                </a:cubicBezTo>
                <a:cubicBezTo>
                  <a:pt x="1033973" y="70644"/>
                  <a:pt x="1029297" y="73303"/>
                  <a:pt x="1025604" y="76886"/>
                </a:cubicBezTo>
                <a:cubicBezTo>
                  <a:pt x="1021907" y="80471"/>
                  <a:pt x="1020059" y="85472"/>
                  <a:pt x="1020059" y="91883"/>
                </a:cubicBezTo>
                <a:cubicBezTo>
                  <a:pt x="1020059" y="99123"/>
                  <a:pt x="1022094" y="104588"/>
                  <a:pt x="1026169" y="108285"/>
                </a:cubicBezTo>
                <a:cubicBezTo>
                  <a:pt x="1030245" y="111982"/>
                  <a:pt x="1036199" y="113833"/>
                  <a:pt x="1044047" y="113833"/>
                </a:cubicBezTo>
                <a:cubicBezTo>
                  <a:pt x="1050760" y="113833"/>
                  <a:pt x="1056833" y="112378"/>
                  <a:pt x="1062262" y="109476"/>
                </a:cubicBezTo>
                <a:cubicBezTo>
                  <a:pt x="1067696" y="106574"/>
                  <a:pt x="1072790" y="103007"/>
                  <a:pt x="1077541" y="98784"/>
                </a:cubicBezTo>
                <a:close/>
                <a:moveTo>
                  <a:pt x="1077541" y="116435"/>
                </a:moveTo>
                <a:cubicBezTo>
                  <a:pt x="1075806" y="117720"/>
                  <a:pt x="1073487" y="119506"/>
                  <a:pt x="1070582" y="121811"/>
                </a:cubicBezTo>
                <a:cubicBezTo>
                  <a:pt x="1067676" y="124111"/>
                  <a:pt x="1064865" y="125943"/>
                  <a:pt x="1062151" y="127300"/>
                </a:cubicBezTo>
                <a:cubicBezTo>
                  <a:pt x="1058378" y="129262"/>
                  <a:pt x="1054739" y="130767"/>
                  <a:pt x="1051232" y="131825"/>
                </a:cubicBezTo>
                <a:cubicBezTo>
                  <a:pt x="1047722" y="132880"/>
                  <a:pt x="1042801" y="133410"/>
                  <a:pt x="1036465" y="133410"/>
                </a:cubicBezTo>
                <a:cubicBezTo>
                  <a:pt x="1031263" y="133410"/>
                  <a:pt x="1026320" y="132430"/>
                  <a:pt x="1021644" y="130468"/>
                </a:cubicBezTo>
                <a:cubicBezTo>
                  <a:pt x="1016968" y="128506"/>
                  <a:pt x="1012853" y="125751"/>
                  <a:pt x="1009306" y="122206"/>
                </a:cubicBezTo>
                <a:cubicBezTo>
                  <a:pt x="1005912" y="118736"/>
                  <a:pt x="1003197" y="114455"/>
                  <a:pt x="1001160" y="109361"/>
                </a:cubicBezTo>
                <a:cubicBezTo>
                  <a:pt x="999122" y="104267"/>
                  <a:pt x="998104" y="98896"/>
                  <a:pt x="998104" y="93241"/>
                </a:cubicBezTo>
                <a:cubicBezTo>
                  <a:pt x="998104" y="84489"/>
                  <a:pt x="999954" y="77041"/>
                  <a:pt x="1003651" y="70891"/>
                </a:cubicBezTo>
                <a:cubicBezTo>
                  <a:pt x="1007348" y="64743"/>
                  <a:pt x="1013191" y="59858"/>
                  <a:pt x="1021187" y="56239"/>
                </a:cubicBezTo>
                <a:cubicBezTo>
                  <a:pt x="1028279" y="52996"/>
                  <a:pt x="1036655" y="50749"/>
                  <a:pt x="1046311" y="49505"/>
                </a:cubicBezTo>
                <a:cubicBezTo>
                  <a:pt x="1055970" y="48259"/>
                  <a:pt x="1066377" y="47337"/>
                  <a:pt x="1077541" y="46732"/>
                </a:cubicBezTo>
                <a:lnTo>
                  <a:pt x="1077541" y="42657"/>
                </a:lnTo>
                <a:cubicBezTo>
                  <a:pt x="1077541" y="37678"/>
                  <a:pt x="1076785" y="33664"/>
                  <a:pt x="1075280" y="30604"/>
                </a:cubicBezTo>
                <a:cubicBezTo>
                  <a:pt x="1073771" y="27551"/>
                  <a:pt x="1071658" y="25197"/>
                  <a:pt x="1068940" y="23534"/>
                </a:cubicBezTo>
                <a:cubicBezTo>
                  <a:pt x="1066222" y="21802"/>
                  <a:pt x="1062904" y="20650"/>
                  <a:pt x="1058984" y="20085"/>
                </a:cubicBezTo>
                <a:cubicBezTo>
                  <a:pt x="1055063" y="19520"/>
                  <a:pt x="1051027" y="19235"/>
                  <a:pt x="1046877" y="19235"/>
                </a:cubicBezTo>
                <a:cubicBezTo>
                  <a:pt x="1041969" y="19235"/>
                  <a:pt x="1036199" y="19973"/>
                  <a:pt x="1029560" y="21443"/>
                </a:cubicBezTo>
                <a:cubicBezTo>
                  <a:pt x="1022922" y="22911"/>
                  <a:pt x="1016283" y="25042"/>
                  <a:pt x="1009645" y="27832"/>
                </a:cubicBezTo>
                <a:lnTo>
                  <a:pt x="1008399" y="27832"/>
                </a:lnTo>
                <a:lnTo>
                  <a:pt x="1008399" y="6222"/>
                </a:lnTo>
                <a:cubicBezTo>
                  <a:pt x="1012324" y="5091"/>
                  <a:pt x="1017947" y="3849"/>
                  <a:pt x="1025262" y="2488"/>
                </a:cubicBezTo>
                <a:cubicBezTo>
                  <a:pt x="1032580" y="1132"/>
                  <a:pt x="1039824" y="451"/>
                  <a:pt x="1046991" y="451"/>
                </a:cubicBezTo>
                <a:cubicBezTo>
                  <a:pt x="1055664" y="451"/>
                  <a:pt x="1062983" y="1132"/>
                  <a:pt x="1068940" y="2488"/>
                </a:cubicBezTo>
                <a:cubicBezTo>
                  <a:pt x="1074902" y="3849"/>
                  <a:pt x="1080256" y="6300"/>
                  <a:pt x="1085007" y="9842"/>
                </a:cubicBezTo>
                <a:cubicBezTo>
                  <a:pt x="1089608" y="13317"/>
                  <a:pt x="1093042" y="17803"/>
                  <a:pt x="1095307" y="23307"/>
                </a:cubicBezTo>
                <a:cubicBezTo>
                  <a:pt x="1097567" y="28819"/>
                  <a:pt x="1098701" y="35529"/>
                  <a:pt x="1098701" y="43449"/>
                </a:cubicBezTo>
                <a:lnTo>
                  <a:pt x="1098701" y="129903"/>
                </a:lnTo>
                <a:lnTo>
                  <a:pt x="1077541" y="129903"/>
                </a:lnTo>
                <a:close/>
                <a:moveTo>
                  <a:pt x="1245805" y="129903"/>
                </a:moveTo>
                <a:lnTo>
                  <a:pt x="1224755" y="129903"/>
                </a:lnTo>
                <a:lnTo>
                  <a:pt x="1224755" y="30550"/>
                </a:lnTo>
                <a:lnTo>
                  <a:pt x="1194433" y="95052"/>
                </a:lnTo>
                <a:lnTo>
                  <a:pt x="1178593" y="95052"/>
                </a:lnTo>
                <a:lnTo>
                  <a:pt x="1148489" y="30550"/>
                </a:lnTo>
                <a:lnTo>
                  <a:pt x="1148489" y="129903"/>
                </a:lnTo>
                <a:lnTo>
                  <a:pt x="1128574" y="129903"/>
                </a:lnTo>
                <a:lnTo>
                  <a:pt x="1128574" y="3506"/>
                </a:lnTo>
                <a:lnTo>
                  <a:pt x="1154260" y="3506"/>
                </a:lnTo>
                <a:lnTo>
                  <a:pt x="1187528" y="73664"/>
                </a:lnTo>
                <a:lnTo>
                  <a:pt x="1219665" y="3506"/>
                </a:lnTo>
                <a:lnTo>
                  <a:pt x="1245805" y="350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946150" y="5315426"/>
            <a:ext cx="829347" cy="176520"/>
          </a:xfrm>
          <a:custGeom>
            <a:avLst/>
            <a:gdLst/>
            <a:ahLst/>
            <a:cxnLst/>
            <a:rect l="l" t="t" r="r" b="b"/>
            <a:pathLst>
              <a:path w="829347" h="176520">
                <a:moveTo>
                  <a:pt x="99803" y="129903"/>
                </a:moveTo>
                <a:lnTo>
                  <a:pt x="78526" y="129903"/>
                </a:lnTo>
                <a:lnTo>
                  <a:pt x="78526" y="21838"/>
                </a:lnTo>
                <a:lnTo>
                  <a:pt x="21273" y="21838"/>
                </a:lnTo>
                <a:lnTo>
                  <a:pt x="21273" y="129903"/>
                </a:lnTo>
                <a:lnTo>
                  <a:pt x="0" y="129903"/>
                </a:lnTo>
                <a:lnTo>
                  <a:pt x="0" y="3506"/>
                </a:lnTo>
                <a:lnTo>
                  <a:pt x="99803" y="3506"/>
                </a:lnTo>
                <a:close/>
                <a:moveTo>
                  <a:pt x="185462" y="132844"/>
                </a:moveTo>
                <a:cubicBezTo>
                  <a:pt x="165320" y="132844"/>
                  <a:pt x="149685" y="127164"/>
                  <a:pt x="138561" y="115812"/>
                </a:cubicBezTo>
                <a:cubicBezTo>
                  <a:pt x="127429" y="104459"/>
                  <a:pt x="121868" y="88337"/>
                  <a:pt x="121868" y="67439"/>
                </a:cubicBezTo>
                <a:cubicBezTo>
                  <a:pt x="121868" y="46844"/>
                  <a:pt x="127260" y="30457"/>
                  <a:pt x="138050" y="18274"/>
                </a:cubicBezTo>
                <a:cubicBezTo>
                  <a:pt x="148839" y="6092"/>
                  <a:pt x="162943" y="0"/>
                  <a:pt x="180368" y="0"/>
                </a:cubicBezTo>
                <a:cubicBezTo>
                  <a:pt x="188212" y="0"/>
                  <a:pt x="195156" y="1132"/>
                  <a:pt x="201189" y="3392"/>
                </a:cubicBezTo>
                <a:cubicBezTo>
                  <a:pt x="207223" y="5656"/>
                  <a:pt x="212505" y="9202"/>
                  <a:pt x="217030" y="14030"/>
                </a:cubicBezTo>
                <a:cubicBezTo>
                  <a:pt x="221555" y="18857"/>
                  <a:pt x="225026" y="24761"/>
                  <a:pt x="227442" y="31739"/>
                </a:cubicBezTo>
                <a:cubicBezTo>
                  <a:pt x="229857" y="38715"/>
                  <a:pt x="231062" y="47262"/>
                  <a:pt x="231062" y="57367"/>
                </a:cubicBezTo>
                <a:lnTo>
                  <a:pt x="231062" y="68908"/>
                </a:lnTo>
                <a:lnTo>
                  <a:pt x="143478" y="68908"/>
                </a:lnTo>
                <a:cubicBezTo>
                  <a:pt x="143478" y="83622"/>
                  <a:pt x="147175" y="94860"/>
                  <a:pt x="154570" y="102630"/>
                </a:cubicBezTo>
                <a:cubicBezTo>
                  <a:pt x="161960" y="110398"/>
                  <a:pt x="172185" y="114282"/>
                  <a:pt x="185235" y="114282"/>
                </a:cubicBezTo>
                <a:cubicBezTo>
                  <a:pt x="189911" y="114282"/>
                  <a:pt x="194494" y="113756"/>
                  <a:pt x="198983" y="112699"/>
                </a:cubicBezTo>
                <a:cubicBezTo>
                  <a:pt x="203473" y="111647"/>
                  <a:pt x="207526" y="110291"/>
                  <a:pt x="211148" y="108631"/>
                </a:cubicBezTo>
                <a:cubicBezTo>
                  <a:pt x="214996" y="106896"/>
                  <a:pt x="218235" y="105218"/>
                  <a:pt x="220878" y="103594"/>
                </a:cubicBezTo>
                <a:cubicBezTo>
                  <a:pt x="223518" y="101971"/>
                  <a:pt x="225702" y="100444"/>
                  <a:pt x="227438" y="99012"/>
                </a:cubicBezTo>
                <a:lnTo>
                  <a:pt x="228684" y="99012"/>
                </a:lnTo>
                <a:lnTo>
                  <a:pt x="228684" y="122206"/>
                </a:lnTo>
                <a:cubicBezTo>
                  <a:pt x="226200" y="123189"/>
                  <a:pt x="223107" y="124417"/>
                  <a:pt x="219410" y="125885"/>
                </a:cubicBezTo>
                <a:cubicBezTo>
                  <a:pt x="215712" y="127354"/>
                  <a:pt x="212390" y="128506"/>
                  <a:pt x="209448" y="129334"/>
                </a:cubicBezTo>
                <a:cubicBezTo>
                  <a:pt x="205298" y="130468"/>
                  <a:pt x="201546" y="131336"/>
                  <a:pt x="198191" y="131940"/>
                </a:cubicBezTo>
                <a:cubicBezTo>
                  <a:pt x="194832" y="132542"/>
                  <a:pt x="190591" y="132844"/>
                  <a:pt x="185462" y="132844"/>
                </a:cubicBezTo>
                <a:close/>
                <a:moveTo>
                  <a:pt x="210353" y="52615"/>
                </a:moveTo>
                <a:cubicBezTo>
                  <a:pt x="210204" y="46883"/>
                  <a:pt x="209525" y="41944"/>
                  <a:pt x="208318" y="37790"/>
                </a:cubicBezTo>
                <a:cubicBezTo>
                  <a:pt x="207112" y="33642"/>
                  <a:pt x="205377" y="30136"/>
                  <a:pt x="203112" y="27271"/>
                </a:cubicBezTo>
                <a:cubicBezTo>
                  <a:pt x="200621" y="24102"/>
                  <a:pt x="197435" y="21686"/>
                  <a:pt x="193554" y="20028"/>
                </a:cubicBezTo>
                <a:cubicBezTo>
                  <a:pt x="189667" y="18364"/>
                  <a:pt x="184858" y="17536"/>
                  <a:pt x="179122" y="17536"/>
                </a:cubicBezTo>
                <a:cubicBezTo>
                  <a:pt x="173467" y="17536"/>
                  <a:pt x="168657" y="18386"/>
                  <a:pt x="164698" y="20081"/>
                </a:cubicBezTo>
                <a:cubicBezTo>
                  <a:pt x="160736" y="21780"/>
                  <a:pt x="157133" y="24253"/>
                  <a:pt x="153886" y="27494"/>
                </a:cubicBezTo>
                <a:cubicBezTo>
                  <a:pt x="150721" y="30813"/>
                  <a:pt x="148309" y="34492"/>
                  <a:pt x="146647" y="38528"/>
                </a:cubicBezTo>
                <a:cubicBezTo>
                  <a:pt x="144987" y="42563"/>
                  <a:pt x="143928" y="47262"/>
                  <a:pt x="143478" y="52615"/>
                </a:cubicBezTo>
                <a:close/>
                <a:moveTo>
                  <a:pt x="360674" y="63368"/>
                </a:moveTo>
                <a:cubicBezTo>
                  <a:pt x="360674" y="84409"/>
                  <a:pt x="355641" y="101178"/>
                  <a:pt x="345572" y="113664"/>
                </a:cubicBezTo>
                <a:cubicBezTo>
                  <a:pt x="335498" y="126152"/>
                  <a:pt x="322769" y="132391"/>
                  <a:pt x="307380" y="132391"/>
                </a:cubicBezTo>
                <a:cubicBezTo>
                  <a:pt x="301118" y="132391"/>
                  <a:pt x="295575" y="131674"/>
                  <a:pt x="290748" y="130241"/>
                </a:cubicBezTo>
                <a:cubicBezTo>
                  <a:pt x="285917" y="128805"/>
                  <a:pt x="280974" y="126583"/>
                  <a:pt x="275923" y="123563"/>
                </a:cubicBezTo>
                <a:lnTo>
                  <a:pt x="275923" y="176520"/>
                </a:lnTo>
                <a:lnTo>
                  <a:pt x="254650" y="176520"/>
                </a:lnTo>
                <a:lnTo>
                  <a:pt x="254650" y="3506"/>
                </a:lnTo>
                <a:lnTo>
                  <a:pt x="275923" y="3506"/>
                </a:lnTo>
                <a:lnTo>
                  <a:pt x="275923" y="16747"/>
                </a:lnTo>
                <a:cubicBezTo>
                  <a:pt x="281203" y="11992"/>
                  <a:pt x="287068" y="8014"/>
                  <a:pt x="293520" y="4807"/>
                </a:cubicBezTo>
                <a:cubicBezTo>
                  <a:pt x="299970" y="1603"/>
                  <a:pt x="307001" y="0"/>
                  <a:pt x="314622" y="0"/>
                </a:cubicBezTo>
                <a:cubicBezTo>
                  <a:pt x="329105" y="0"/>
                  <a:pt x="340402" y="5731"/>
                  <a:pt x="348514" y="17198"/>
                </a:cubicBezTo>
                <a:cubicBezTo>
                  <a:pt x="356620" y="28668"/>
                  <a:pt x="360674" y="44058"/>
                  <a:pt x="360674" y="63368"/>
                </a:cubicBezTo>
                <a:close/>
                <a:moveTo>
                  <a:pt x="338724" y="65740"/>
                </a:moveTo>
                <a:cubicBezTo>
                  <a:pt x="338724" y="51333"/>
                  <a:pt x="336424" y="40151"/>
                  <a:pt x="331823" y="32192"/>
                </a:cubicBezTo>
                <a:cubicBezTo>
                  <a:pt x="327220" y="24231"/>
                  <a:pt x="319749" y="20254"/>
                  <a:pt x="309413" y="20254"/>
                </a:cubicBezTo>
                <a:cubicBezTo>
                  <a:pt x="303380" y="20254"/>
                  <a:pt x="297551" y="21594"/>
                  <a:pt x="291935" y="24272"/>
                </a:cubicBezTo>
                <a:cubicBezTo>
                  <a:pt x="286315" y="26951"/>
                  <a:pt x="280974" y="30402"/>
                  <a:pt x="275923" y="34621"/>
                </a:cubicBezTo>
                <a:lnTo>
                  <a:pt x="275923" y="106251"/>
                </a:lnTo>
                <a:cubicBezTo>
                  <a:pt x="281502" y="108969"/>
                  <a:pt x="286276" y="110815"/>
                  <a:pt x="290236" y="111795"/>
                </a:cubicBezTo>
                <a:cubicBezTo>
                  <a:pt x="294193" y="112777"/>
                  <a:pt x="298739" y="113267"/>
                  <a:pt x="303869" y="113267"/>
                </a:cubicBezTo>
                <a:cubicBezTo>
                  <a:pt x="314885" y="113267"/>
                  <a:pt x="323450" y="109231"/>
                  <a:pt x="329559" y="101157"/>
                </a:cubicBezTo>
                <a:cubicBezTo>
                  <a:pt x="335671" y="93090"/>
                  <a:pt x="338724" y="81281"/>
                  <a:pt x="338724" y="65740"/>
                </a:cubicBezTo>
                <a:close/>
                <a:moveTo>
                  <a:pt x="481865" y="91657"/>
                </a:moveTo>
                <a:cubicBezTo>
                  <a:pt x="481865" y="97766"/>
                  <a:pt x="480694" y="103176"/>
                  <a:pt x="478361" y="107893"/>
                </a:cubicBezTo>
                <a:cubicBezTo>
                  <a:pt x="476022" y="112608"/>
                  <a:pt x="472817" y="116550"/>
                  <a:pt x="468742" y="119715"/>
                </a:cubicBezTo>
                <a:cubicBezTo>
                  <a:pt x="463608" y="123715"/>
                  <a:pt x="458238" y="126411"/>
                  <a:pt x="452614" y="127808"/>
                </a:cubicBezTo>
                <a:cubicBezTo>
                  <a:pt x="446994" y="129205"/>
                  <a:pt x="440262" y="129903"/>
                  <a:pt x="432419" y="129903"/>
                </a:cubicBezTo>
                <a:lnTo>
                  <a:pt x="382741" y="129903"/>
                </a:lnTo>
                <a:lnTo>
                  <a:pt x="382741" y="3506"/>
                </a:lnTo>
                <a:lnTo>
                  <a:pt x="429134" y="3506"/>
                </a:lnTo>
                <a:cubicBezTo>
                  <a:pt x="438412" y="3506"/>
                  <a:pt x="445205" y="3787"/>
                  <a:pt x="449504" y="4356"/>
                </a:cubicBezTo>
                <a:cubicBezTo>
                  <a:pt x="453802" y="4921"/>
                  <a:pt x="458069" y="6373"/>
                  <a:pt x="462292" y="8712"/>
                </a:cubicBezTo>
                <a:cubicBezTo>
                  <a:pt x="466740" y="11124"/>
                  <a:pt x="470021" y="14328"/>
                  <a:pt x="472133" y="18329"/>
                </a:cubicBezTo>
                <a:cubicBezTo>
                  <a:pt x="474246" y="22324"/>
                  <a:pt x="475302" y="27080"/>
                  <a:pt x="475302" y="32588"/>
                </a:cubicBezTo>
                <a:cubicBezTo>
                  <a:pt x="475302" y="38622"/>
                  <a:pt x="473645" y="44032"/>
                  <a:pt x="470326" y="48824"/>
                </a:cubicBezTo>
                <a:cubicBezTo>
                  <a:pt x="467007" y="53616"/>
                  <a:pt x="462594" y="57330"/>
                  <a:pt x="457082" y="59969"/>
                </a:cubicBezTo>
                <a:lnTo>
                  <a:pt x="457651" y="60764"/>
                </a:lnTo>
                <a:cubicBezTo>
                  <a:pt x="464515" y="62500"/>
                  <a:pt x="470269" y="66007"/>
                  <a:pt x="474905" y="71284"/>
                </a:cubicBezTo>
                <a:cubicBezTo>
                  <a:pt x="479542" y="76566"/>
                  <a:pt x="481865" y="83355"/>
                  <a:pt x="481865" y="91657"/>
                </a:cubicBezTo>
                <a:close/>
                <a:moveTo>
                  <a:pt x="453464" y="35867"/>
                </a:moveTo>
                <a:cubicBezTo>
                  <a:pt x="453464" y="33002"/>
                  <a:pt x="452992" y="30514"/>
                  <a:pt x="452049" y="28401"/>
                </a:cubicBezTo>
                <a:cubicBezTo>
                  <a:pt x="451105" y="26288"/>
                  <a:pt x="449464" y="24632"/>
                  <a:pt x="447124" y="23423"/>
                </a:cubicBezTo>
                <a:cubicBezTo>
                  <a:pt x="444414" y="21989"/>
                  <a:pt x="441378" y="21139"/>
                  <a:pt x="438019" y="20877"/>
                </a:cubicBezTo>
                <a:cubicBezTo>
                  <a:pt x="434661" y="20611"/>
                  <a:pt x="430003" y="20477"/>
                  <a:pt x="424040" y="20477"/>
                </a:cubicBezTo>
                <a:lnTo>
                  <a:pt x="403788" y="20477"/>
                </a:lnTo>
                <a:lnTo>
                  <a:pt x="403788" y="55105"/>
                </a:lnTo>
                <a:lnTo>
                  <a:pt x="428228" y="55105"/>
                </a:lnTo>
                <a:cubicBezTo>
                  <a:pt x="433437" y="55105"/>
                  <a:pt x="437134" y="54857"/>
                  <a:pt x="439320" y="54367"/>
                </a:cubicBezTo>
                <a:cubicBezTo>
                  <a:pt x="441504" y="53878"/>
                  <a:pt x="443924" y="52841"/>
                  <a:pt x="446563" y="51257"/>
                </a:cubicBezTo>
                <a:cubicBezTo>
                  <a:pt x="449050" y="49748"/>
                  <a:pt x="450821" y="47711"/>
                  <a:pt x="451880" y="45148"/>
                </a:cubicBezTo>
                <a:cubicBezTo>
                  <a:pt x="452934" y="42584"/>
                  <a:pt x="453464" y="39489"/>
                  <a:pt x="453464" y="35867"/>
                </a:cubicBezTo>
                <a:close/>
                <a:moveTo>
                  <a:pt x="459911" y="91768"/>
                </a:moveTo>
                <a:cubicBezTo>
                  <a:pt x="459911" y="87470"/>
                  <a:pt x="459292" y="84014"/>
                  <a:pt x="458046" y="81411"/>
                </a:cubicBezTo>
                <a:cubicBezTo>
                  <a:pt x="456801" y="78809"/>
                  <a:pt x="454064" y="76493"/>
                  <a:pt x="449842" y="74452"/>
                </a:cubicBezTo>
                <a:cubicBezTo>
                  <a:pt x="447204" y="73171"/>
                  <a:pt x="444374" y="72379"/>
                  <a:pt x="441353" y="72080"/>
                </a:cubicBezTo>
                <a:cubicBezTo>
                  <a:pt x="438337" y="71778"/>
                  <a:pt x="434149" y="71627"/>
                  <a:pt x="428793" y="71627"/>
                </a:cubicBezTo>
                <a:lnTo>
                  <a:pt x="403788" y="71627"/>
                </a:lnTo>
                <a:lnTo>
                  <a:pt x="403788" y="112928"/>
                </a:lnTo>
                <a:lnTo>
                  <a:pt x="422233" y="112928"/>
                </a:lnTo>
                <a:cubicBezTo>
                  <a:pt x="429852" y="112928"/>
                  <a:pt x="435774" y="112626"/>
                  <a:pt x="439997" y="112022"/>
                </a:cubicBezTo>
                <a:cubicBezTo>
                  <a:pt x="444222" y="111421"/>
                  <a:pt x="447844" y="110214"/>
                  <a:pt x="450862" y="108400"/>
                </a:cubicBezTo>
                <a:cubicBezTo>
                  <a:pt x="454029" y="106439"/>
                  <a:pt x="456333" y="104177"/>
                  <a:pt x="457765" y="101614"/>
                </a:cubicBezTo>
                <a:cubicBezTo>
                  <a:pt x="459195" y="99047"/>
                  <a:pt x="459911" y="95764"/>
                  <a:pt x="459911" y="91768"/>
                </a:cubicBezTo>
                <a:close/>
                <a:moveTo>
                  <a:pt x="608260" y="66759"/>
                </a:moveTo>
                <a:cubicBezTo>
                  <a:pt x="608260" y="88035"/>
                  <a:pt x="603131" y="104461"/>
                  <a:pt x="592870" y="116040"/>
                </a:cubicBezTo>
                <a:cubicBezTo>
                  <a:pt x="582614" y="127621"/>
                  <a:pt x="568959" y="133410"/>
                  <a:pt x="551905" y="133410"/>
                </a:cubicBezTo>
                <a:cubicBezTo>
                  <a:pt x="534331" y="133410"/>
                  <a:pt x="520507" y="127429"/>
                  <a:pt x="510437" y="115471"/>
                </a:cubicBezTo>
                <a:cubicBezTo>
                  <a:pt x="500365" y="103519"/>
                  <a:pt x="495328" y="87279"/>
                  <a:pt x="495328" y="66759"/>
                </a:cubicBezTo>
                <a:cubicBezTo>
                  <a:pt x="495328" y="45637"/>
                  <a:pt x="500516" y="29229"/>
                  <a:pt x="510887" y="17536"/>
                </a:cubicBezTo>
                <a:cubicBezTo>
                  <a:pt x="521263" y="5843"/>
                  <a:pt x="534932" y="0"/>
                  <a:pt x="551905" y="0"/>
                </a:cubicBezTo>
                <a:cubicBezTo>
                  <a:pt x="568959" y="0"/>
                  <a:pt x="582614" y="5825"/>
                  <a:pt x="592870" y="17479"/>
                </a:cubicBezTo>
                <a:cubicBezTo>
                  <a:pt x="603131" y="29131"/>
                  <a:pt x="608260" y="45559"/>
                  <a:pt x="608260" y="66759"/>
                </a:cubicBezTo>
                <a:close/>
                <a:moveTo>
                  <a:pt x="586307" y="66759"/>
                </a:moveTo>
                <a:cubicBezTo>
                  <a:pt x="586307" y="50390"/>
                  <a:pt x="583326" y="38226"/>
                  <a:pt x="577369" y="30265"/>
                </a:cubicBezTo>
                <a:cubicBezTo>
                  <a:pt x="571410" y="22310"/>
                  <a:pt x="562921" y="18331"/>
                  <a:pt x="551905" y="18331"/>
                </a:cubicBezTo>
                <a:cubicBezTo>
                  <a:pt x="540818" y="18331"/>
                  <a:pt x="532271" y="22310"/>
                  <a:pt x="526278" y="30265"/>
                </a:cubicBezTo>
                <a:cubicBezTo>
                  <a:pt x="520280" y="38226"/>
                  <a:pt x="517281" y="50390"/>
                  <a:pt x="517281" y="66759"/>
                </a:cubicBezTo>
                <a:cubicBezTo>
                  <a:pt x="517281" y="82599"/>
                  <a:pt x="520280" y="94616"/>
                  <a:pt x="526278" y="102799"/>
                </a:cubicBezTo>
                <a:cubicBezTo>
                  <a:pt x="532271" y="110985"/>
                  <a:pt x="540818" y="115078"/>
                  <a:pt x="551905" y="115078"/>
                </a:cubicBezTo>
                <a:cubicBezTo>
                  <a:pt x="562842" y="115078"/>
                  <a:pt x="571314" y="111060"/>
                  <a:pt x="577310" y="103029"/>
                </a:cubicBezTo>
                <a:cubicBezTo>
                  <a:pt x="583309" y="94993"/>
                  <a:pt x="586307" y="82904"/>
                  <a:pt x="586307" y="66759"/>
                </a:cubicBezTo>
                <a:close/>
                <a:moveTo>
                  <a:pt x="709514" y="22177"/>
                </a:moveTo>
                <a:lnTo>
                  <a:pt x="650448" y="22177"/>
                </a:lnTo>
                <a:lnTo>
                  <a:pt x="650448" y="129903"/>
                </a:lnTo>
                <a:lnTo>
                  <a:pt x="629176" y="129903"/>
                </a:lnTo>
                <a:lnTo>
                  <a:pt x="629176" y="3506"/>
                </a:lnTo>
                <a:lnTo>
                  <a:pt x="709514" y="3506"/>
                </a:lnTo>
                <a:close/>
                <a:moveTo>
                  <a:pt x="829347" y="66759"/>
                </a:moveTo>
                <a:cubicBezTo>
                  <a:pt x="829347" y="88035"/>
                  <a:pt x="824217" y="104461"/>
                  <a:pt x="813957" y="116040"/>
                </a:cubicBezTo>
                <a:cubicBezTo>
                  <a:pt x="803701" y="127621"/>
                  <a:pt x="790046" y="133410"/>
                  <a:pt x="772992" y="133410"/>
                </a:cubicBezTo>
                <a:cubicBezTo>
                  <a:pt x="755418" y="133410"/>
                  <a:pt x="741594" y="127429"/>
                  <a:pt x="731524" y="115471"/>
                </a:cubicBezTo>
                <a:cubicBezTo>
                  <a:pt x="721452" y="103519"/>
                  <a:pt x="716415" y="87279"/>
                  <a:pt x="716415" y="66759"/>
                </a:cubicBezTo>
                <a:cubicBezTo>
                  <a:pt x="716415" y="45637"/>
                  <a:pt x="721603" y="29229"/>
                  <a:pt x="731975" y="17536"/>
                </a:cubicBezTo>
                <a:cubicBezTo>
                  <a:pt x="742349" y="5843"/>
                  <a:pt x="756019" y="0"/>
                  <a:pt x="772992" y="0"/>
                </a:cubicBezTo>
                <a:cubicBezTo>
                  <a:pt x="790046" y="0"/>
                  <a:pt x="803701" y="5825"/>
                  <a:pt x="813957" y="17479"/>
                </a:cubicBezTo>
                <a:cubicBezTo>
                  <a:pt x="824217" y="29131"/>
                  <a:pt x="829347" y="45559"/>
                  <a:pt x="829347" y="66759"/>
                </a:cubicBezTo>
                <a:close/>
                <a:moveTo>
                  <a:pt x="807391" y="66759"/>
                </a:moveTo>
                <a:cubicBezTo>
                  <a:pt x="807391" y="50390"/>
                  <a:pt x="804413" y="38226"/>
                  <a:pt x="798455" y="30265"/>
                </a:cubicBezTo>
                <a:cubicBezTo>
                  <a:pt x="792498" y="22310"/>
                  <a:pt x="784008" y="18331"/>
                  <a:pt x="772992" y="18331"/>
                </a:cubicBezTo>
                <a:cubicBezTo>
                  <a:pt x="761901" y="18331"/>
                  <a:pt x="753358" y="22310"/>
                  <a:pt x="747365" y="30265"/>
                </a:cubicBezTo>
                <a:cubicBezTo>
                  <a:pt x="741366" y="38226"/>
                  <a:pt x="738368" y="50390"/>
                  <a:pt x="738368" y="66759"/>
                </a:cubicBezTo>
                <a:cubicBezTo>
                  <a:pt x="738368" y="82599"/>
                  <a:pt x="741366" y="94616"/>
                  <a:pt x="747365" y="102799"/>
                </a:cubicBezTo>
                <a:cubicBezTo>
                  <a:pt x="753358" y="110985"/>
                  <a:pt x="761901" y="115078"/>
                  <a:pt x="772992" y="115078"/>
                </a:cubicBezTo>
                <a:cubicBezTo>
                  <a:pt x="783929" y="115078"/>
                  <a:pt x="792400" y="111060"/>
                  <a:pt x="798398" y="103029"/>
                </a:cubicBezTo>
                <a:cubicBezTo>
                  <a:pt x="804392" y="94993"/>
                  <a:pt x="807391" y="82904"/>
                  <a:pt x="807391" y="66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902768" y="5315877"/>
            <a:ext cx="742878" cy="171316"/>
          </a:xfrm>
          <a:custGeom>
            <a:avLst/>
            <a:gdLst/>
            <a:ahLst/>
            <a:cxnLst/>
            <a:rect l="l" t="t" r="r" b="b"/>
            <a:pathLst>
              <a:path w="742878" h="171316">
                <a:moveTo>
                  <a:pt x="101729" y="129452"/>
                </a:moveTo>
                <a:lnTo>
                  <a:pt x="75247" y="129452"/>
                </a:lnTo>
                <a:lnTo>
                  <a:pt x="31911" y="71176"/>
                </a:lnTo>
                <a:lnTo>
                  <a:pt x="21272" y="71176"/>
                </a:lnTo>
                <a:lnTo>
                  <a:pt x="21272" y="129452"/>
                </a:lnTo>
                <a:lnTo>
                  <a:pt x="0" y="129452"/>
                </a:lnTo>
                <a:lnTo>
                  <a:pt x="0" y="3055"/>
                </a:lnTo>
                <a:lnTo>
                  <a:pt x="21272" y="3055"/>
                </a:lnTo>
                <a:lnTo>
                  <a:pt x="21272" y="58049"/>
                </a:lnTo>
                <a:cubicBezTo>
                  <a:pt x="26784" y="57974"/>
                  <a:pt x="31477" y="56822"/>
                  <a:pt x="35363" y="54597"/>
                </a:cubicBezTo>
                <a:cubicBezTo>
                  <a:pt x="39248" y="52372"/>
                  <a:pt x="42545" y="48053"/>
                  <a:pt x="45262" y="41644"/>
                </a:cubicBezTo>
                <a:cubicBezTo>
                  <a:pt x="46094" y="39758"/>
                  <a:pt x="47020" y="37569"/>
                  <a:pt x="48035" y="35078"/>
                </a:cubicBezTo>
                <a:cubicBezTo>
                  <a:pt x="49053" y="32591"/>
                  <a:pt x="49864" y="30401"/>
                  <a:pt x="50468" y="28515"/>
                </a:cubicBezTo>
                <a:cubicBezTo>
                  <a:pt x="53788" y="19238"/>
                  <a:pt x="58388" y="12676"/>
                  <a:pt x="64274" y="8826"/>
                </a:cubicBezTo>
                <a:cubicBezTo>
                  <a:pt x="70157" y="4982"/>
                  <a:pt x="77814" y="3055"/>
                  <a:pt x="87242" y="3055"/>
                </a:cubicBezTo>
                <a:lnTo>
                  <a:pt x="93013" y="3055"/>
                </a:lnTo>
                <a:lnTo>
                  <a:pt x="93013" y="21387"/>
                </a:lnTo>
                <a:lnTo>
                  <a:pt x="88149" y="21387"/>
                </a:lnTo>
                <a:cubicBezTo>
                  <a:pt x="82188" y="21387"/>
                  <a:pt x="77720" y="22615"/>
                  <a:pt x="74739" y="25066"/>
                </a:cubicBezTo>
                <a:cubicBezTo>
                  <a:pt x="71758" y="27518"/>
                  <a:pt x="69253" y="31986"/>
                  <a:pt x="67216" y="38473"/>
                </a:cubicBezTo>
                <a:cubicBezTo>
                  <a:pt x="65102" y="45035"/>
                  <a:pt x="62610" y="50147"/>
                  <a:pt x="59749" y="53805"/>
                </a:cubicBezTo>
                <a:cubicBezTo>
                  <a:pt x="56880" y="57462"/>
                  <a:pt x="53711" y="60274"/>
                  <a:pt x="50242" y="62236"/>
                </a:cubicBezTo>
                <a:close/>
                <a:moveTo>
                  <a:pt x="213300" y="129452"/>
                </a:moveTo>
                <a:lnTo>
                  <a:pt x="192023" y="129452"/>
                </a:lnTo>
                <a:lnTo>
                  <a:pt x="192023" y="20933"/>
                </a:lnTo>
                <a:lnTo>
                  <a:pt x="148571" y="20933"/>
                </a:lnTo>
                <a:cubicBezTo>
                  <a:pt x="148344" y="27194"/>
                  <a:pt x="148122" y="33209"/>
                  <a:pt x="147895" y="38980"/>
                </a:cubicBezTo>
                <a:cubicBezTo>
                  <a:pt x="147669" y="44751"/>
                  <a:pt x="147441" y="49978"/>
                  <a:pt x="147214" y="54654"/>
                </a:cubicBezTo>
                <a:cubicBezTo>
                  <a:pt x="146765" y="66496"/>
                  <a:pt x="145991" y="76417"/>
                  <a:pt x="144900" y="84413"/>
                </a:cubicBezTo>
                <a:cubicBezTo>
                  <a:pt x="143805" y="92411"/>
                  <a:pt x="142426" y="98824"/>
                  <a:pt x="140768" y="103651"/>
                </a:cubicBezTo>
                <a:cubicBezTo>
                  <a:pt x="139104" y="108629"/>
                  <a:pt x="137279" y="112514"/>
                  <a:pt x="135277" y="115307"/>
                </a:cubicBezTo>
                <a:cubicBezTo>
                  <a:pt x="133276" y="118097"/>
                  <a:pt x="131033" y="120624"/>
                  <a:pt x="128545" y="122889"/>
                </a:cubicBezTo>
                <a:cubicBezTo>
                  <a:pt x="125982" y="125153"/>
                  <a:pt x="123224" y="126849"/>
                  <a:pt x="120283" y="127976"/>
                </a:cubicBezTo>
                <a:cubicBezTo>
                  <a:pt x="117342" y="129109"/>
                  <a:pt x="114022" y="129678"/>
                  <a:pt x="110326" y="129678"/>
                </a:cubicBezTo>
                <a:cubicBezTo>
                  <a:pt x="109119" y="129678"/>
                  <a:pt x="107575" y="129639"/>
                  <a:pt x="105689" y="129566"/>
                </a:cubicBezTo>
                <a:cubicBezTo>
                  <a:pt x="103802" y="129488"/>
                  <a:pt x="102481" y="129452"/>
                  <a:pt x="101725" y="129452"/>
                </a:cubicBezTo>
                <a:lnTo>
                  <a:pt x="101725" y="110890"/>
                </a:lnTo>
                <a:lnTo>
                  <a:pt x="102859" y="110890"/>
                </a:lnTo>
                <a:cubicBezTo>
                  <a:pt x="103387" y="110890"/>
                  <a:pt x="103935" y="110930"/>
                  <a:pt x="104500" y="111001"/>
                </a:cubicBezTo>
                <a:cubicBezTo>
                  <a:pt x="105069" y="111082"/>
                  <a:pt x="105728" y="111121"/>
                  <a:pt x="106480" y="111121"/>
                </a:cubicBezTo>
                <a:cubicBezTo>
                  <a:pt x="108291" y="111121"/>
                  <a:pt x="110063" y="110854"/>
                  <a:pt x="111797" y="110325"/>
                </a:cubicBezTo>
                <a:cubicBezTo>
                  <a:pt x="113533" y="109796"/>
                  <a:pt x="115081" y="108817"/>
                  <a:pt x="116438" y="107383"/>
                </a:cubicBezTo>
                <a:cubicBezTo>
                  <a:pt x="120211" y="103686"/>
                  <a:pt x="122965" y="97217"/>
                  <a:pt x="124697" y="87977"/>
                </a:cubicBezTo>
                <a:cubicBezTo>
                  <a:pt x="126432" y="78735"/>
                  <a:pt x="127678" y="65819"/>
                  <a:pt x="128429" y="49223"/>
                </a:cubicBezTo>
                <a:cubicBezTo>
                  <a:pt x="128735" y="43034"/>
                  <a:pt x="129016" y="35718"/>
                  <a:pt x="129283" y="27269"/>
                </a:cubicBezTo>
                <a:cubicBezTo>
                  <a:pt x="129542" y="18824"/>
                  <a:pt x="129787" y="10753"/>
                  <a:pt x="130013" y="3055"/>
                </a:cubicBezTo>
                <a:lnTo>
                  <a:pt x="213300" y="3055"/>
                </a:lnTo>
                <a:close/>
                <a:moveTo>
                  <a:pt x="314687" y="98333"/>
                </a:moveTo>
                <a:lnTo>
                  <a:pt x="314687" y="63255"/>
                </a:lnTo>
                <a:cubicBezTo>
                  <a:pt x="309632" y="63706"/>
                  <a:pt x="303235" y="64332"/>
                  <a:pt x="295506" y="65120"/>
                </a:cubicBezTo>
                <a:cubicBezTo>
                  <a:pt x="287773" y="65911"/>
                  <a:pt x="281530" y="67024"/>
                  <a:pt x="276778" y="68457"/>
                </a:cubicBezTo>
                <a:cubicBezTo>
                  <a:pt x="271119" y="70193"/>
                  <a:pt x="266443" y="72852"/>
                  <a:pt x="262746" y="76435"/>
                </a:cubicBezTo>
                <a:cubicBezTo>
                  <a:pt x="259049" y="80020"/>
                  <a:pt x="257202" y="85021"/>
                  <a:pt x="257202" y="91432"/>
                </a:cubicBezTo>
                <a:cubicBezTo>
                  <a:pt x="257202" y="98672"/>
                  <a:pt x="259236" y="104137"/>
                  <a:pt x="263311" y="107834"/>
                </a:cubicBezTo>
                <a:cubicBezTo>
                  <a:pt x="267386" y="111531"/>
                  <a:pt x="273344" y="113382"/>
                  <a:pt x="281189" y="113382"/>
                </a:cubicBezTo>
                <a:cubicBezTo>
                  <a:pt x="287902" y="113382"/>
                  <a:pt x="293975" y="111927"/>
                  <a:pt x="299408" y="109025"/>
                </a:cubicBezTo>
                <a:cubicBezTo>
                  <a:pt x="304840" y="106123"/>
                  <a:pt x="309931" y="102556"/>
                  <a:pt x="314687" y="98333"/>
                </a:cubicBezTo>
                <a:close/>
                <a:moveTo>
                  <a:pt x="314687" y="115984"/>
                </a:moveTo>
                <a:cubicBezTo>
                  <a:pt x="312952" y="117269"/>
                  <a:pt x="310629" y="119055"/>
                  <a:pt x="307728" y="121360"/>
                </a:cubicBezTo>
                <a:cubicBezTo>
                  <a:pt x="304819" y="123660"/>
                  <a:pt x="302011" y="125492"/>
                  <a:pt x="299296" y="126849"/>
                </a:cubicBezTo>
                <a:cubicBezTo>
                  <a:pt x="295519" y="128811"/>
                  <a:pt x="291881" y="130316"/>
                  <a:pt x="288375" y="131374"/>
                </a:cubicBezTo>
                <a:cubicBezTo>
                  <a:pt x="284864" y="132429"/>
                  <a:pt x="279943" y="132959"/>
                  <a:pt x="273607" y="132959"/>
                </a:cubicBezTo>
                <a:cubicBezTo>
                  <a:pt x="268405" y="132959"/>
                  <a:pt x="263462" y="131979"/>
                  <a:pt x="258786" y="130017"/>
                </a:cubicBezTo>
                <a:cubicBezTo>
                  <a:pt x="254110" y="128055"/>
                  <a:pt x="249995" y="125300"/>
                  <a:pt x="246448" y="121755"/>
                </a:cubicBezTo>
                <a:cubicBezTo>
                  <a:pt x="243053" y="118285"/>
                  <a:pt x="240339" y="114004"/>
                  <a:pt x="238305" y="108910"/>
                </a:cubicBezTo>
                <a:cubicBezTo>
                  <a:pt x="236264" y="103816"/>
                  <a:pt x="235245" y="98445"/>
                  <a:pt x="235245" y="92790"/>
                </a:cubicBezTo>
                <a:cubicBezTo>
                  <a:pt x="235245" y="84038"/>
                  <a:pt x="237096" y="76590"/>
                  <a:pt x="240793" y="70440"/>
                </a:cubicBezTo>
                <a:cubicBezTo>
                  <a:pt x="244490" y="64292"/>
                  <a:pt x="250337" y="59407"/>
                  <a:pt x="258333" y="55788"/>
                </a:cubicBezTo>
                <a:cubicBezTo>
                  <a:pt x="265421" y="52545"/>
                  <a:pt x="273798" y="50298"/>
                  <a:pt x="283453" y="49054"/>
                </a:cubicBezTo>
                <a:cubicBezTo>
                  <a:pt x="293111" y="47808"/>
                  <a:pt x="303519" y="46886"/>
                  <a:pt x="314687" y="46281"/>
                </a:cubicBezTo>
                <a:lnTo>
                  <a:pt x="314687" y="42206"/>
                </a:lnTo>
                <a:cubicBezTo>
                  <a:pt x="314687" y="37227"/>
                  <a:pt x="313931" y="33213"/>
                  <a:pt x="312422" y="30153"/>
                </a:cubicBezTo>
                <a:cubicBezTo>
                  <a:pt x="310913" y="27100"/>
                  <a:pt x="308800" y="24746"/>
                  <a:pt x="306082" y="23083"/>
                </a:cubicBezTo>
                <a:cubicBezTo>
                  <a:pt x="303364" y="21351"/>
                  <a:pt x="300046" y="20199"/>
                  <a:pt x="296125" y="19634"/>
                </a:cubicBezTo>
                <a:cubicBezTo>
                  <a:pt x="292205" y="19069"/>
                  <a:pt x="288169" y="18784"/>
                  <a:pt x="284018" y="18784"/>
                </a:cubicBezTo>
                <a:cubicBezTo>
                  <a:pt x="279115" y="18784"/>
                  <a:pt x="273344" y="19522"/>
                  <a:pt x="266706" y="20992"/>
                </a:cubicBezTo>
                <a:cubicBezTo>
                  <a:pt x="260067" y="22460"/>
                  <a:pt x="253429" y="24591"/>
                  <a:pt x="246791" y="27381"/>
                </a:cubicBezTo>
                <a:lnTo>
                  <a:pt x="245545" y="27381"/>
                </a:lnTo>
                <a:lnTo>
                  <a:pt x="245545" y="5771"/>
                </a:lnTo>
                <a:cubicBezTo>
                  <a:pt x="249469" y="4640"/>
                  <a:pt x="255089" y="3398"/>
                  <a:pt x="262407" y="2037"/>
                </a:cubicBezTo>
                <a:cubicBezTo>
                  <a:pt x="269722" y="681"/>
                  <a:pt x="276966" y="0"/>
                  <a:pt x="284133" y="0"/>
                </a:cubicBezTo>
                <a:cubicBezTo>
                  <a:pt x="292806" y="0"/>
                  <a:pt x="300125" y="681"/>
                  <a:pt x="306082" y="2037"/>
                </a:cubicBezTo>
                <a:cubicBezTo>
                  <a:pt x="312044" y="3398"/>
                  <a:pt x="317398" y="5849"/>
                  <a:pt x="322153" y="9391"/>
                </a:cubicBezTo>
                <a:cubicBezTo>
                  <a:pt x="326750" y="12866"/>
                  <a:pt x="330184" y="17352"/>
                  <a:pt x="332449" y="22856"/>
                </a:cubicBezTo>
                <a:cubicBezTo>
                  <a:pt x="334713" y="28368"/>
                  <a:pt x="335843" y="35078"/>
                  <a:pt x="335843" y="42998"/>
                </a:cubicBezTo>
                <a:lnTo>
                  <a:pt x="335843" y="129452"/>
                </a:lnTo>
                <a:lnTo>
                  <a:pt x="314687" y="129452"/>
                </a:lnTo>
                <a:close/>
                <a:moveTo>
                  <a:pt x="415959" y="132282"/>
                </a:moveTo>
                <a:cubicBezTo>
                  <a:pt x="407286" y="132282"/>
                  <a:pt x="399326" y="130942"/>
                  <a:pt x="392083" y="128263"/>
                </a:cubicBezTo>
                <a:cubicBezTo>
                  <a:pt x="384840" y="125582"/>
                  <a:pt x="378619" y="121529"/>
                  <a:pt x="373414" y="116096"/>
                </a:cubicBezTo>
                <a:cubicBezTo>
                  <a:pt x="368208" y="110664"/>
                  <a:pt x="364172" y="103820"/>
                  <a:pt x="361307" y="95561"/>
                </a:cubicBezTo>
                <a:cubicBezTo>
                  <a:pt x="358440" y="87300"/>
                  <a:pt x="357004" y="77587"/>
                  <a:pt x="357004" y="66423"/>
                </a:cubicBezTo>
                <a:cubicBezTo>
                  <a:pt x="357004" y="55331"/>
                  <a:pt x="358499" y="45752"/>
                  <a:pt x="361479" y="37681"/>
                </a:cubicBezTo>
                <a:cubicBezTo>
                  <a:pt x="364456" y="29610"/>
                  <a:pt x="368438" y="22823"/>
                  <a:pt x="373414" y="17312"/>
                </a:cubicBezTo>
                <a:cubicBezTo>
                  <a:pt x="378388" y="11804"/>
                  <a:pt x="384599" y="7560"/>
                  <a:pt x="392026" y="4578"/>
                </a:cubicBezTo>
                <a:cubicBezTo>
                  <a:pt x="399456" y="1601"/>
                  <a:pt x="407433" y="112"/>
                  <a:pt x="415959" y="112"/>
                </a:cubicBezTo>
                <a:cubicBezTo>
                  <a:pt x="422903" y="112"/>
                  <a:pt x="429599" y="1091"/>
                  <a:pt x="436046" y="3053"/>
                </a:cubicBezTo>
                <a:cubicBezTo>
                  <a:pt x="442498" y="5014"/>
                  <a:pt x="448250" y="7282"/>
                  <a:pt x="453301" y="9846"/>
                </a:cubicBezTo>
                <a:lnTo>
                  <a:pt x="453301" y="33721"/>
                </a:lnTo>
                <a:lnTo>
                  <a:pt x="452058" y="33721"/>
                </a:lnTo>
                <a:cubicBezTo>
                  <a:pt x="450551" y="32436"/>
                  <a:pt x="448607" y="30966"/>
                  <a:pt x="446227" y="29308"/>
                </a:cubicBezTo>
                <a:cubicBezTo>
                  <a:pt x="443850" y="27648"/>
                  <a:pt x="440968" y="25952"/>
                  <a:pt x="437573" y="24214"/>
                </a:cubicBezTo>
                <a:cubicBezTo>
                  <a:pt x="434632" y="22705"/>
                  <a:pt x="431157" y="21384"/>
                  <a:pt x="427161" y="20252"/>
                </a:cubicBezTo>
                <a:cubicBezTo>
                  <a:pt x="423162" y="19126"/>
                  <a:pt x="419317" y="18557"/>
                  <a:pt x="415620" y="18557"/>
                </a:cubicBezTo>
                <a:cubicBezTo>
                  <a:pt x="404604" y="18557"/>
                  <a:pt x="395762" y="22726"/>
                  <a:pt x="389084" y="31060"/>
                </a:cubicBezTo>
                <a:cubicBezTo>
                  <a:pt x="382406" y="39398"/>
                  <a:pt x="379069" y="51185"/>
                  <a:pt x="379069" y="66423"/>
                </a:cubicBezTo>
                <a:cubicBezTo>
                  <a:pt x="379069" y="81364"/>
                  <a:pt x="382295" y="92994"/>
                  <a:pt x="388745" y="101332"/>
                </a:cubicBezTo>
                <a:cubicBezTo>
                  <a:pt x="395193" y="109667"/>
                  <a:pt x="404154" y="113831"/>
                  <a:pt x="415620" y="113831"/>
                </a:cubicBezTo>
                <a:cubicBezTo>
                  <a:pt x="422560" y="113831"/>
                  <a:pt x="429163" y="112398"/>
                  <a:pt x="435423" y="109534"/>
                </a:cubicBezTo>
                <a:cubicBezTo>
                  <a:pt x="441684" y="106671"/>
                  <a:pt x="447227" y="102974"/>
                  <a:pt x="452058" y="98445"/>
                </a:cubicBezTo>
                <a:lnTo>
                  <a:pt x="453301" y="98445"/>
                </a:lnTo>
                <a:lnTo>
                  <a:pt x="453301" y="122324"/>
                </a:lnTo>
                <a:cubicBezTo>
                  <a:pt x="451191" y="123303"/>
                  <a:pt x="448549" y="124488"/>
                  <a:pt x="445381" y="125885"/>
                </a:cubicBezTo>
                <a:cubicBezTo>
                  <a:pt x="442213" y="127281"/>
                  <a:pt x="439343" y="128318"/>
                  <a:pt x="436780" y="128999"/>
                </a:cubicBezTo>
                <a:cubicBezTo>
                  <a:pt x="433158" y="130057"/>
                  <a:pt x="429915" y="130867"/>
                  <a:pt x="427049" y="131432"/>
                </a:cubicBezTo>
                <a:cubicBezTo>
                  <a:pt x="424181" y="131997"/>
                  <a:pt x="420484" y="132282"/>
                  <a:pt x="415959" y="132282"/>
                </a:cubicBezTo>
                <a:close/>
                <a:moveTo>
                  <a:pt x="523583" y="132282"/>
                </a:moveTo>
                <a:cubicBezTo>
                  <a:pt x="514911" y="132282"/>
                  <a:pt x="506955" y="130942"/>
                  <a:pt x="499709" y="128263"/>
                </a:cubicBezTo>
                <a:cubicBezTo>
                  <a:pt x="492465" y="125582"/>
                  <a:pt x="486244" y="121529"/>
                  <a:pt x="481039" y="116096"/>
                </a:cubicBezTo>
                <a:cubicBezTo>
                  <a:pt x="475837" y="110664"/>
                  <a:pt x="471798" y="103820"/>
                  <a:pt x="468936" y="95561"/>
                </a:cubicBezTo>
                <a:cubicBezTo>
                  <a:pt x="466066" y="87300"/>
                  <a:pt x="464634" y="77587"/>
                  <a:pt x="464634" y="66423"/>
                </a:cubicBezTo>
                <a:cubicBezTo>
                  <a:pt x="464634" y="55331"/>
                  <a:pt x="466124" y="45752"/>
                  <a:pt x="469104" y="37681"/>
                </a:cubicBezTo>
                <a:cubicBezTo>
                  <a:pt x="472086" y="29610"/>
                  <a:pt x="476064" y="22823"/>
                  <a:pt x="481039" y="17312"/>
                </a:cubicBezTo>
                <a:cubicBezTo>
                  <a:pt x="486018" y="11804"/>
                  <a:pt x="492225" y="7560"/>
                  <a:pt x="499650" y="4578"/>
                </a:cubicBezTo>
                <a:cubicBezTo>
                  <a:pt x="507081" y="1601"/>
                  <a:pt x="515063" y="112"/>
                  <a:pt x="523583" y="112"/>
                </a:cubicBezTo>
                <a:cubicBezTo>
                  <a:pt x="530528" y="112"/>
                  <a:pt x="537225" y="1091"/>
                  <a:pt x="543675" y="3053"/>
                </a:cubicBezTo>
                <a:cubicBezTo>
                  <a:pt x="550123" y="5014"/>
                  <a:pt x="555876" y="7282"/>
                  <a:pt x="560930" y="9846"/>
                </a:cubicBezTo>
                <a:lnTo>
                  <a:pt x="560930" y="33721"/>
                </a:lnTo>
                <a:lnTo>
                  <a:pt x="559685" y="33721"/>
                </a:lnTo>
                <a:cubicBezTo>
                  <a:pt x="558176" y="32436"/>
                  <a:pt x="556233" y="30966"/>
                  <a:pt x="553856" y="29308"/>
                </a:cubicBezTo>
                <a:cubicBezTo>
                  <a:pt x="551477" y="27648"/>
                  <a:pt x="548592" y="25952"/>
                  <a:pt x="545202" y="24214"/>
                </a:cubicBezTo>
                <a:cubicBezTo>
                  <a:pt x="542260" y="22705"/>
                  <a:pt x="538787" y="21384"/>
                  <a:pt x="534787" y="20252"/>
                </a:cubicBezTo>
                <a:cubicBezTo>
                  <a:pt x="530791" y="19126"/>
                  <a:pt x="526943" y="18557"/>
                  <a:pt x="523246" y="18557"/>
                </a:cubicBezTo>
                <a:cubicBezTo>
                  <a:pt x="512232" y="18557"/>
                  <a:pt x="503388" y="22726"/>
                  <a:pt x="496709" y="31060"/>
                </a:cubicBezTo>
                <a:cubicBezTo>
                  <a:pt x="490035" y="39398"/>
                  <a:pt x="486694" y="51185"/>
                  <a:pt x="486694" y="66423"/>
                </a:cubicBezTo>
                <a:cubicBezTo>
                  <a:pt x="486694" y="81364"/>
                  <a:pt x="489924" y="92994"/>
                  <a:pt x="496371" y="101332"/>
                </a:cubicBezTo>
                <a:cubicBezTo>
                  <a:pt x="502823" y="109667"/>
                  <a:pt x="511779" y="113831"/>
                  <a:pt x="523246" y="113831"/>
                </a:cubicBezTo>
                <a:cubicBezTo>
                  <a:pt x="530190" y="113831"/>
                  <a:pt x="536789" y="112398"/>
                  <a:pt x="543049" y="109534"/>
                </a:cubicBezTo>
                <a:cubicBezTo>
                  <a:pt x="549309" y="106671"/>
                  <a:pt x="554854" y="102974"/>
                  <a:pt x="559685" y="98445"/>
                </a:cubicBezTo>
                <a:lnTo>
                  <a:pt x="560930" y="98445"/>
                </a:lnTo>
                <a:lnTo>
                  <a:pt x="560930" y="122324"/>
                </a:lnTo>
                <a:cubicBezTo>
                  <a:pt x="558817" y="123303"/>
                  <a:pt x="556175" y="124488"/>
                  <a:pt x="553007" y="125885"/>
                </a:cubicBezTo>
                <a:cubicBezTo>
                  <a:pt x="549838" y="127281"/>
                  <a:pt x="546969" y="128318"/>
                  <a:pt x="544407" y="128999"/>
                </a:cubicBezTo>
                <a:cubicBezTo>
                  <a:pt x="540784" y="130057"/>
                  <a:pt x="537541" y="130867"/>
                  <a:pt x="534676" y="131432"/>
                </a:cubicBezTo>
                <a:cubicBezTo>
                  <a:pt x="531805" y="131997"/>
                  <a:pt x="528109" y="132282"/>
                  <a:pt x="523583" y="132282"/>
                </a:cubicBezTo>
                <a:close/>
                <a:moveTo>
                  <a:pt x="650192" y="98333"/>
                </a:moveTo>
                <a:lnTo>
                  <a:pt x="650192" y="63255"/>
                </a:lnTo>
                <a:cubicBezTo>
                  <a:pt x="645142" y="63706"/>
                  <a:pt x="638745" y="64332"/>
                  <a:pt x="631015" y="65120"/>
                </a:cubicBezTo>
                <a:cubicBezTo>
                  <a:pt x="623282" y="65911"/>
                  <a:pt x="617041" y="67024"/>
                  <a:pt x="612288" y="68457"/>
                </a:cubicBezTo>
                <a:cubicBezTo>
                  <a:pt x="606629" y="70193"/>
                  <a:pt x="601953" y="72852"/>
                  <a:pt x="598255" y="76435"/>
                </a:cubicBezTo>
                <a:cubicBezTo>
                  <a:pt x="594557" y="80020"/>
                  <a:pt x="592711" y="85021"/>
                  <a:pt x="592711" y="91432"/>
                </a:cubicBezTo>
                <a:cubicBezTo>
                  <a:pt x="592711" y="98672"/>
                  <a:pt x="594745" y="104137"/>
                  <a:pt x="598820" y="107834"/>
                </a:cubicBezTo>
                <a:cubicBezTo>
                  <a:pt x="602895" y="111531"/>
                  <a:pt x="608854" y="113382"/>
                  <a:pt x="616698" y="113382"/>
                </a:cubicBezTo>
                <a:cubicBezTo>
                  <a:pt x="623412" y="113382"/>
                  <a:pt x="629485" y="111927"/>
                  <a:pt x="634917" y="109025"/>
                </a:cubicBezTo>
                <a:cubicBezTo>
                  <a:pt x="640346" y="106123"/>
                  <a:pt x="645440" y="102556"/>
                  <a:pt x="650192" y="98333"/>
                </a:cubicBezTo>
                <a:close/>
                <a:moveTo>
                  <a:pt x="650192" y="115984"/>
                </a:moveTo>
                <a:cubicBezTo>
                  <a:pt x="648460" y="117269"/>
                  <a:pt x="646139" y="119055"/>
                  <a:pt x="643237" y="121360"/>
                </a:cubicBezTo>
                <a:cubicBezTo>
                  <a:pt x="640328" y="123660"/>
                  <a:pt x="637516" y="125492"/>
                  <a:pt x="634805" y="126849"/>
                </a:cubicBezTo>
                <a:cubicBezTo>
                  <a:pt x="631029" y="128811"/>
                  <a:pt x="627390" y="130316"/>
                  <a:pt x="623883" y="131374"/>
                </a:cubicBezTo>
                <a:cubicBezTo>
                  <a:pt x="620373" y="132429"/>
                  <a:pt x="615452" y="132959"/>
                  <a:pt x="609115" y="132959"/>
                </a:cubicBezTo>
                <a:cubicBezTo>
                  <a:pt x="603913" y="132959"/>
                  <a:pt x="598971" y="131979"/>
                  <a:pt x="594295" y="130017"/>
                </a:cubicBezTo>
                <a:cubicBezTo>
                  <a:pt x="589619" y="128055"/>
                  <a:pt x="585504" y="125300"/>
                  <a:pt x="581958" y="121755"/>
                </a:cubicBezTo>
                <a:cubicBezTo>
                  <a:pt x="578563" y="118285"/>
                  <a:pt x="575848" y="114004"/>
                  <a:pt x="573815" y="108910"/>
                </a:cubicBezTo>
                <a:cubicBezTo>
                  <a:pt x="571774" y="103816"/>
                  <a:pt x="570754" y="98445"/>
                  <a:pt x="570754" y="92790"/>
                </a:cubicBezTo>
                <a:cubicBezTo>
                  <a:pt x="570754" y="84038"/>
                  <a:pt x="572605" y="76590"/>
                  <a:pt x="576303" y="70440"/>
                </a:cubicBezTo>
                <a:cubicBezTo>
                  <a:pt x="579999" y="64292"/>
                  <a:pt x="585845" y="59407"/>
                  <a:pt x="593841" y="55788"/>
                </a:cubicBezTo>
                <a:cubicBezTo>
                  <a:pt x="600929" y="52545"/>
                  <a:pt x="609307" y="50298"/>
                  <a:pt x="618962" y="49054"/>
                </a:cubicBezTo>
                <a:cubicBezTo>
                  <a:pt x="628622" y="47808"/>
                  <a:pt x="639029" y="46886"/>
                  <a:pt x="650192" y="46281"/>
                </a:cubicBezTo>
                <a:lnTo>
                  <a:pt x="650192" y="42206"/>
                </a:lnTo>
                <a:cubicBezTo>
                  <a:pt x="650192" y="37227"/>
                  <a:pt x="649439" y="33213"/>
                  <a:pt x="647932" y="30153"/>
                </a:cubicBezTo>
                <a:cubicBezTo>
                  <a:pt x="646423" y="27100"/>
                  <a:pt x="644310" y="24746"/>
                  <a:pt x="641592" y="23083"/>
                </a:cubicBezTo>
                <a:cubicBezTo>
                  <a:pt x="638874" y="21351"/>
                  <a:pt x="635555" y="20199"/>
                  <a:pt x="631634" y="19634"/>
                </a:cubicBezTo>
                <a:cubicBezTo>
                  <a:pt x="627714" y="19069"/>
                  <a:pt x="623679" y="18784"/>
                  <a:pt x="619527" y="18784"/>
                </a:cubicBezTo>
                <a:cubicBezTo>
                  <a:pt x="614624" y="18784"/>
                  <a:pt x="608854" y="19522"/>
                  <a:pt x="602214" y="20992"/>
                </a:cubicBezTo>
                <a:cubicBezTo>
                  <a:pt x="595576" y="22460"/>
                  <a:pt x="588934" y="24591"/>
                  <a:pt x="582296" y="27381"/>
                </a:cubicBezTo>
                <a:lnTo>
                  <a:pt x="581054" y="27381"/>
                </a:lnTo>
                <a:lnTo>
                  <a:pt x="581054" y="5771"/>
                </a:lnTo>
                <a:cubicBezTo>
                  <a:pt x="584978" y="4640"/>
                  <a:pt x="590598" y="3398"/>
                  <a:pt x="597917" y="2037"/>
                </a:cubicBezTo>
                <a:cubicBezTo>
                  <a:pt x="605232" y="681"/>
                  <a:pt x="612475" y="0"/>
                  <a:pt x="619643" y="0"/>
                </a:cubicBezTo>
                <a:cubicBezTo>
                  <a:pt x="628315" y="0"/>
                  <a:pt x="635633" y="681"/>
                  <a:pt x="641592" y="2037"/>
                </a:cubicBezTo>
                <a:cubicBezTo>
                  <a:pt x="647553" y="3398"/>
                  <a:pt x="652907" y="5849"/>
                  <a:pt x="657663" y="9391"/>
                </a:cubicBezTo>
                <a:cubicBezTo>
                  <a:pt x="662259" y="12866"/>
                  <a:pt x="665694" y="17352"/>
                  <a:pt x="667958" y="22856"/>
                </a:cubicBezTo>
                <a:cubicBezTo>
                  <a:pt x="670223" y="28368"/>
                  <a:pt x="671353" y="35078"/>
                  <a:pt x="671353" y="42998"/>
                </a:cubicBezTo>
                <a:lnTo>
                  <a:pt x="671353" y="129452"/>
                </a:lnTo>
                <a:lnTo>
                  <a:pt x="650192" y="129452"/>
                </a:lnTo>
                <a:close/>
                <a:moveTo>
                  <a:pt x="742878" y="97203"/>
                </a:moveTo>
                <a:lnTo>
                  <a:pt x="711195" y="171316"/>
                </a:lnTo>
                <a:lnTo>
                  <a:pt x="694674" y="171316"/>
                </a:lnTo>
                <a:lnTo>
                  <a:pt x="714589" y="9720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782414" y="5315426"/>
            <a:ext cx="864399" cy="176520"/>
          </a:xfrm>
          <a:custGeom>
            <a:avLst/>
            <a:gdLst/>
            <a:ahLst/>
            <a:cxnLst/>
            <a:rect l="l" t="t" r="r" b="b"/>
            <a:pathLst>
              <a:path w="864399" h="176520">
                <a:moveTo>
                  <a:pt x="101728" y="129903"/>
                </a:moveTo>
                <a:lnTo>
                  <a:pt x="75246" y="129903"/>
                </a:lnTo>
                <a:lnTo>
                  <a:pt x="31906" y="71627"/>
                </a:lnTo>
                <a:lnTo>
                  <a:pt x="21271" y="71627"/>
                </a:lnTo>
                <a:lnTo>
                  <a:pt x="21271" y="129903"/>
                </a:lnTo>
                <a:lnTo>
                  <a:pt x="0" y="129903"/>
                </a:lnTo>
                <a:lnTo>
                  <a:pt x="0" y="3506"/>
                </a:lnTo>
                <a:lnTo>
                  <a:pt x="21271" y="3506"/>
                </a:lnTo>
                <a:lnTo>
                  <a:pt x="21271" y="58500"/>
                </a:lnTo>
                <a:cubicBezTo>
                  <a:pt x="26780" y="58425"/>
                  <a:pt x="31478" y="57273"/>
                  <a:pt x="35362" y="55048"/>
                </a:cubicBezTo>
                <a:cubicBezTo>
                  <a:pt x="39243" y="52823"/>
                  <a:pt x="42544" y="48504"/>
                  <a:pt x="45263" y="42095"/>
                </a:cubicBezTo>
                <a:cubicBezTo>
                  <a:pt x="46091" y="40209"/>
                  <a:pt x="47015" y="38020"/>
                  <a:pt x="48034" y="35529"/>
                </a:cubicBezTo>
                <a:cubicBezTo>
                  <a:pt x="49052" y="33042"/>
                  <a:pt x="49859" y="30852"/>
                  <a:pt x="50467" y="28966"/>
                </a:cubicBezTo>
                <a:cubicBezTo>
                  <a:pt x="53787" y="19689"/>
                  <a:pt x="58384" y="13127"/>
                  <a:pt x="64271" y="9277"/>
                </a:cubicBezTo>
                <a:cubicBezTo>
                  <a:pt x="70152" y="5433"/>
                  <a:pt x="77810" y="3506"/>
                  <a:pt x="87241" y="3506"/>
                </a:cubicBezTo>
                <a:lnTo>
                  <a:pt x="93012" y="3506"/>
                </a:lnTo>
                <a:lnTo>
                  <a:pt x="93012" y="21838"/>
                </a:lnTo>
                <a:lnTo>
                  <a:pt x="88146" y="21838"/>
                </a:lnTo>
                <a:cubicBezTo>
                  <a:pt x="82188" y="21838"/>
                  <a:pt x="77720" y="23066"/>
                  <a:pt x="74739" y="25517"/>
                </a:cubicBezTo>
                <a:cubicBezTo>
                  <a:pt x="71759" y="27969"/>
                  <a:pt x="69253" y="32437"/>
                  <a:pt x="67211" y="38924"/>
                </a:cubicBezTo>
                <a:cubicBezTo>
                  <a:pt x="65101" y="45486"/>
                  <a:pt x="62611" y="50598"/>
                  <a:pt x="59745" y="54256"/>
                </a:cubicBezTo>
                <a:cubicBezTo>
                  <a:pt x="56875" y="57913"/>
                  <a:pt x="53708" y="60725"/>
                  <a:pt x="50237" y="62687"/>
                </a:cubicBezTo>
                <a:close/>
                <a:moveTo>
                  <a:pt x="219409" y="66759"/>
                </a:moveTo>
                <a:cubicBezTo>
                  <a:pt x="219409" y="88035"/>
                  <a:pt x="214278" y="104461"/>
                  <a:pt x="204019" y="116040"/>
                </a:cubicBezTo>
                <a:cubicBezTo>
                  <a:pt x="193759" y="127621"/>
                  <a:pt x="180104" y="133410"/>
                  <a:pt x="163054" y="133410"/>
                </a:cubicBezTo>
                <a:cubicBezTo>
                  <a:pt x="145479" y="133410"/>
                  <a:pt x="131655" y="127429"/>
                  <a:pt x="121586" y="115471"/>
                </a:cubicBezTo>
                <a:cubicBezTo>
                  <a:pt x="111514" y="103519"/>
                  <a:pt x="106477" y="87279"/>
                  <a:pt x="106477" y="66759"/>
                </a:cubicBezTo>
                <a:cubicBezTo>
                  <a:pt x="106477" y="45637"/>
                  <a:pt x="111661" y="29229"/>
                  <a:pt x="122035" y="17536"/>
                </a:cubicBezTo>
                <a:cubicBezTo>
                  <a:pt x="132412" y="5843"/>
                  <a:pt x="146080" y="0"/>
                  <a:pt x="163054" y="0"/>
                </a:cubicBezTo>
                <a:cubicBezTo>
                  <a:pt x="180104" y="0"/>
                  <a:pt x="193759" y="5825"/>
                  <a:pt x="204019" y="17479"/>
                </a:cubicBezTo>
                <a:cubicBezTo>
                  <a:pt x="214278" y="29131"/>
                  <a:pt x="219409" y="45559"/>
                  <a:pt x="219409" y="66759"/>
                </a:cubicBezTo>
                <a:close/>
                <a:moveTo>
                  <a:pt x="197452" y="66759"/>
                </a:moveTo>
                <a:cubicBezTo>
                  <a:pt x="197452" y="50390"/>
                  <a:pt x="194475" y="38226"/>
                  <a:pt x="188517" y="30265"/>
                </a:cubicBezTo>
                <a:cubicBezTo>
                  <a:pt x="182558" y="22310"/>
                  <a:pt x="174070" y="18331"/>
                  <a:pt x="163054" y="18331"/>
                </a:cubicBezTo>
                <a:cubicBezTo>
                  <a:pt x="151963" y="18331"/>
                  <a:pt x="143420" y="22310"/>
                  <a:pt x="137425" y="30265"/>
                </a:cubicBezTo>
                <a:cubicBezTo>
                  <a:pt x="131428" y="38226"/>
                  <a:pt x="128430" y="50390"/>
                  <a:pt x="128430" y="66759"/>
                </a:cubicBezTo>
                <a:cubicBezTo>
                  <a:pt x="128430" y="82599"/>
                  <a:pt x="131428" y="94616"/>
                  <a:pt x="137425" y="102799"/>
                </a:cubicBezTo>
                <a:cubicBezTo>
                  <a:pt x="143420" y="110985"/>
                  <a:pt x="151963" y="115078"/>
                  <a:pt x="163054" y="115078"/>
                </a:cubicBezTo>
                <a:cubicBezTo>
                  <a:pt x="173991" y="115078"/>
                  <a:pt x="182462" y="111060"/>
                  <a:pt x="188459" y="103029"/>
                </a:cubicBezTo>
                <a:cubicBezTo>
                  <a:pt x="194453" y="94993"/>
                  <a:pt x="197452" y="82904"/>
                  <a:pt x="197452" y="66759"/>
                </a:cubicBezTo>
                <a:close/>
                <a:moveTo>
                  <a:pt x="333583" y="22177"/>
                </a:moveTo>
                <a:lnTo>
                  <a:pt x="290581" y="22177"/>
                </a:lnTo>
                <a:lnTo>
                  <a:pt x="290581" y="129903"/>
                </a:lnTo>
                <a:lnTo>
                  <a:pt x="269309" y="129903"/>
                </a:lnTo>
                <a:lnTo>
                  <a:pt x="269309" y="22177"/>
                </a:lnTo>
                <a:lnTo>
                  <a:pt x="226310" y="22177"/>
                </a:lnTo>
                <a:lnTo>
                  <a:pt x="226310" y="3506"/>
                </a:lnTo>
                <a:lnTo>
                  <a:pt x="333583" y="3506"/>
                </a:lnTo>
                <a:close/>
                <a:moveTo>
                  <a:pt x="453415" y="66759"/>
                </a:moveTo>
                <a:cubicBezTo>
                  <a:pt x="453415" y="88035"/>
                  <a:pt x="448286" y="104461"/>
                  <a:pt x="438025" y="116040"/>
                </a:cubicBezTo>
                <a:cubicBezTo>
                  <a:pt x="427769" y="127621"/>
                  <a:pt x="414115" y="133410"/>
                  <a:pt x="397062" y="133410"/>
                </a:cubicBezTo>
                <a:cubicBezTo>
                  <a:pt x="379486" y="133410"/>
                  <a:pt x="365662" y="127429"/>
                  <a:pt x="355594" y="115471"/>
                </a:cubicBezTo>
                <a:cubicBezTo>
                  <a:pt x="345520" y="103519"/>
                  <a:pt x="340484" y="87279"/>
                  <a:pt x="340484" y="66759"/>
                </a:cubicBezTo>
                <a:cubicBezTo>
                  <a:pt x="340484" y="45637"/>
                  <a:pt x="345671" y="29229"/>
                  <a:pt x="356043" y="17536"/>
                </a:cubicBezTo>
                <a:cubicBezTo>
                  <a:pt x="366418" y="5843"/>
                  <a:pt x="380087" y="0"/>
                  <a:pt x="397062" y="0"/>
                </a:cubicBezTo>
                <a:cubicBezTo>
                  <a:pt x="414115" y="0"/>
                  <a:pt x="427769" y="5825"/>
                  <a:pt x="438025" y="17479"/>
                </a:cubicBezTo>
                <a:cubicBezTo>
                  <a:pt x="448286" y="29131"/>
                  <a:pt x="453415" y="45559"/>
                  <a:pt x="453415" y="66759"/>
                </a:cubicBezTo>
                <a:close/>
                <a:moveTo>
                  <a:pt x="431463" y="66759"/>
                </a:moveTo>
                <a:cubicBezTo>
                  <a:pt x="431463" y="50390"/>
                  <a:pt x="428483" y="38226"/>
                  <a:pt x="422524" y="30265"/>
                </a:cubicBezTo>
                <a:cubicBezTo>
                  <a:pt x="416566" y="22310"/>
                  <a:pt x="408078" y="18331"/>
                  <a:pt x="397062" y="18331"/>
                </a:cubicBezTo>
                <a:cubicBezTo>
                  <a:pt x="385969" y="18331"/>
                  <a:pt x="377427" y="22310"/>
                  <a:pt x="371433" y="30265"/>
                </a:cubicBezTo>
                <a:cubicBezTo>
                  <a:pt x="365435" y="38226"/>
                  <a:pt x="362436" y="50390"/>
                  <a:pt x="362436" y="66759"/>
                </a:cubicBezTo>
                <a:cubicBezTo>
                  <a:pt x="362436" y="82599"/>
                  <a:pt x="365435" y="94616"/>
                  <a:pt x="371433" y="102799"/>
                </a:cubicBezTo>
                <a:cubicBezTo>
                  <a:pt x="377427" y="110985"/>
                  <a:pt x="385969" y="115078"/>
                  <a:pt x="397062" y="115078"/>
                </a:cubicBezTo>
                <a:cubicBezTo>
                  <a:pt x="407997" y="115078"/>
                  <a:pt x="416469" y="111060"/>
                  <a:pt x="422467" y="103029"/>
                </a:cubicBezTo>
                <a:cubicBezTo>
                  <a:pt x="428464" y="94993"/>
                  <a:pt x="431463" y="82904"/>
                  <a:pt x="431463" y="66759"/>
                </a:cubicBezTo>
                <a:close/>
                <a:moveTo>
                  <a:pt x="581280" y="63368"/>
                </a:moveTo>
                <a:cubicBezTo>
                  <a:pt x="581280" y="84409"/>
                  <a:pt x="576247" y="101178"/>
                  <a:pt x="566178" y="113664"/>
                </a:cubicBezTo>
                <a:cubicBezTo>
                  <a:pt x="556106" y="126152"/>
                  <a:pt x="543376" y="132391"/>
                  <a:pt x="527986" y="132391"/>
                </a:cubicBezTo>
                <a:cubicBezTo>
                  <a:pt x="521726" y="132391"/>
                  <a:pt x="516181" y="131674"/>
                  <a:pt x="511354" y="130241"/>
                </a:cubicBezTo>
                <a:cubicBezTo>
                  <a:pt x="506523" y="128805"/>
                  <a:pt x="501584" y="126583"/>
                  <a:pt x="496529" y="123563"/>
                </a:cubicBezTo>
                <a:lnTo>
                  <a:pt x="496529" y="176520"/>
                </a:lnTo>
                <a:lnTo>
                  <a:pt x="475257" y="176520"/>
                </a:lnTo>
                <a:lnTo>
                  <a:pt x="475257" y="3506"/>
                </a:lnTo>
                <a:lnTo>
                  <a:pt x="496529" y="3506"/>
                </a:lnTo>
                <a:lnTo>
                  <a:pt x="496529" y="16747"/>
                </a:lnTo>
                <a:cubicBezTo>
                  <a:pt x="501811" y="11992"/>
                  <a:pt x="507679" y="8014"/>
                  <a:pt x="514126" y="4807"/>
                </a:cubicBezTo>
                <a:cubicBezTo>
                  <a:pt x="520578" y="1603"/>
                  <a:pt x="527609" y="0"/>
                  <a:pt x="535230" y="0"/>
                </a:cubicBezTo>
                <a:cubicBezTo>
                  <a:pt x="549712" y="0"/>
                  <a:pt x="561008" y="5731"/>
                  <a:pt x="569120" y="17198"/>
                </a:cubicBezTo>
                <a:cubicBezTo>
                  <a:pt x="577226" y="28668"/>
                  <a:pt x="581280" y="44058"/>
                  <a:pt x="581280" y="63368"/>
                </a:cubicBezTo>
                <a:close/>
                <a:moveTo>
                  <a:pt x="559331" y="65740"/>
                </a:moveTo>
                <a:cubicBezTo>
                  <a:pt x="559331" y="51333"/>
                  <a:pt x="557031" y="40151"/>
                  <a:pt x="552430" y="32192"/>
                </a:cubicBezTo>
                <a:cubicBezTo>
                  <a:pt x="547830" y="24231"/>
                  <a:pt x="540356" y="20254"/>
                  <a:pt x="530021" y="20254"/>
                </a:cubicBezTo>
                <a:cubicBezTo>
                  <a:pt x="523986" y="20254"/>
                  <a:pt x="518159" y="21594"/>
                  <a:pt x="512543" y="24272"/>
                </a:cubicBezTo>
                <a:cubicBezTo>
                  <a:pt x="506923" y="26951"/>
                  <a:pt x="501584" y="30402"/>
                  <a:pt x="496529" y="34621"/>
                </a:cubicBezTo>
                <a:lnTo>
                  <a:pt x="496529" y="106251"/>
                </a:lnTo>
                <a:cubicBezTo>
                  <a:pt x="502110" y="108969"/>
                  <a:pt x="506884" y="110815"/>
                  <a:pt x="510843" y="111795"/>
                </a:cubicBezTo>
                <a:cubicBezTo>
                  <a:pt x="514799" y="112777"/>
                  <a:pt x="519346" y="113267"/>
                  <a:pt x="524476" y="113267"/>
                </a:cubicBezTo>
                <a:cubicBezTo>
                  <a:pt x="535492" y="113267"/>
                  <a:pt x="544057" y="109231"/>
                  <a:pt x="550169" y="101157"/>
                </a:cubicBezTo>
                <a:cubicBezTo>
                  <a:pt x="556279" y="93090"/>
                  <a:pt x="559331" y="81281"/>
                  <a:pt x="559331" y="65740"/>
                </a:cubicBezTo>
                <a:close/>
                <a:moveTo>
                  <a:pt x="697154" y="90749"/>
                </a:moveTo>
                <a:cubicBezTo>
                  <a:pt x="697154" y="96859"/>
                  <a:pt x="695929" y="102406"/>
                  <a:pt x="693478" y="107385"/>
                </a:cubicBezTo>
                <a:cubicBezTo>
                  <a:pt x="691026" y="112361"/>
                  <a:pt x="687686" y="116395"/>
                  <a:pt x="683463" y="119492"/>
                </a:cubicBezTo>
                <a:cubicBezTo>
                  <a:pt x="678485" y="123265"/>
                  <a:pt x="673163" y="125939"/>
                  <a:pt x="667508" y="127523"/>
                </a:cubicBezTo>
                <a:cubicBezTo>
                  <a:pt x="661849" y="129107"/>
                  <a:pt x="654573" y="129903"/>
                  <a:pt x="645671" y="129903"/>
                </a:cubicBezTo>
                <a:lnTo>
                  <a:pt x="603349" y="129903"/>
                </a:lnTo>
                <a:lnTo>
                  <a:pt x="603349" y="3506"/>
                </a:lnTo>
                <a:lnTo>
                  <a:pt x="624621" y="3506"/>
                </a:lnTo>
                <a:lnTo>
                  <a:pt x="624621" y="52729"/>
                </a:lnTo>
                <a:lnTo>
                  <a:pt x="646232" y="52729"/>
                </a:lnTo>
                <a:cubicBezTo>
                  <a:pt x="655739" y="52729"/>
                  <a:pt x="663115" y="53219"/>
                  <a:pt x="668358" y="54198"/>
                </a:cubicBezTo>
                <a:cubicBezTo>
                  <a:pt x="673599" y="55182"/>
                  <a:pt x="678822" y="57593"/>
                  <a:pt x="684028" y="61441"/>
                </a:cubicBezTo>
                <a:cubicBezTo>
                  <a:pt x="688402" y="64685"/>
                  <a:pt x="691685" y="68833"/>
                  <a:pt x="693875" y="73887"/>
                </a:cubicBezTo>
                <a:cubicBezTo>
                  <a:pt x="696059" y="78942"/>
                  <a:pt x="697154" y="84560"/>
                  <a:pt x="697154" y="90749"/>
                </a:cubicBezTo>
                <a:close/>
                <a:moveTo>
                  <a:pt x="675204" y="91088"/>
                </a:moveTo>
                <a:cubicBezTo>
                  <a:pt x="675204" y="87239"/>
                  <a:pt x="674545" y="83863"/>
                  <a:pt x="673220" y="80961"/>
                </a:cubicBezTo>
                <a:cubicBezTo>
                  <a:pt x="671900" y="78059"/>
                  <a:pt x="669733" y="75698"/>
                  <a:pt x="666716" y="73891"/>
                </a:cubicBezTo>
                <a:cubicBezTo>
                  <a:pt x="663548" y="72004"/>
                  <a:pt x="659944" y="70874"/>
                  <a:pt x="655909" y="70495"/>
                </a:cubicBezTo>
                <a:cubicBezTo>
                  <a:pt x="651873" y="70118"/>
                  <a:pt x="646084" y="69927"/>
                  <a:pt x="638538" y="69927"/>
                </a:cubicBezTo>
                <a:lnTo>
                  <a:pt x="624621" y="69927"/>
                </a:lnTo>
                <a:lnTo>
                  <a:pt x="624621" y="112928"/>
                </a:lnTo>
                <a:lnTo>
                  <a:pt x="638088" y="112928"/>
                </a:lnTo>
                <a:cubicBezTo>
                  <a:pt x="645631" y="112928"/>
                  <a:pt x="651477" y="112608"/>
                  <a:pt x="655627" y="111964"/>
                </a:cubicBezTo>
                <a:cubicBezTo>
                  <a:pt x="659775" y="111323"/>
                  <a:pt x="663356" y="110099"/>
                  <a:pt x="666378" y="108289"/>
                </a:cubicBezTo>
                <a:cubicBezTo>
                  <a:pt x="669470" y="106327"/>
                  <a:pt x="671715" y="104012"/>
                  <a:pt x="673109" y="101329"/>
                </a:cubicBezTo>
                <a:cubicBezTo>
                  <a:pt x="674506" y="98651"/>
                  <a:pt x="675204" y="95239"/>
                  <a:pt x="675204" y="91088"/>
                </a:cubicBezTo>
                <a:close/>
                <a:moveTo>
                  <a:pt x="733139" y="129903"/>
                </a:moveTo>
                <a:lnTo>
                  <a:pt x="711866" y="129903"/>
                </a:lnTo>
                <a:lnTo>
                  <a:pt x="711866" y="3506"/>
                </a:lnTo>
                <a:lnTo>
                  <a:pt x="733139" y="3506"/>
                </a:lnTo>
                <a:close/>
                <a:moveTo>
                  <a:pt x="818798" y="132844"/>
                </a:moveTo>
                <a:cubicBezTo>
                  <a:pt x="798656" y="132844"/>
                  <a:pt x="783025" y="127164"/>
                  <a:pt x="771897" y="115812"/>
                </a:cubicBezTo>
                <a:cubicBezTo>
                  <a:pt x="760769" y="104459"/>
                  <a:pt x="755204" y="88337"/>
                  <a:pt x="755204" y="67439"/>
                </a:cubicBezTo>
                <a:cubicBezTo>
                  <a:pt x="755204" y="46844"/>
                  <a:pt x="760596" y="30457"/>
                  <a:pt x="771389" y="18274"/>
                </a:cubicBezTo>
                <a:cubicBezTo>
                  <a:pt x="782175" y="6092"/>
                  <a:pt x="796280" y="0"/>
                  <a:pt x="813708" y="0"/>
                </a:cubicBezTo>
                <a:cubicBezTo>
                  <a:pt x="821552" y="0"/>
                  <a:pt x="828492" y="1132"/>
                  <a:pt x="834526" y="3392"/>
                </a:cubicBezTo>
                <a:cubicBezTo>
                  <a:pt x="840560" y="5656"/>
                  <a:pt x="845842" y="9202"/>
                  <a:pt x="850370" y="14030"/>
                </a:cubicBezTo>
                <a:cubicBezTo>
                  <a:pt x="854895" y="18857"/>
                  <a:pt x="858361" y="24761"/>
                  <a:pt x="860780" y="31739"/>
                </a:cubicBezTo>
                <a:cubicBezTo>
                  <a:pt x="863193" y="38715"/>
                  <a:pt x="864399" y="47262"/>
                  <a:pt x="864399" y="57367"/>
                </a:cubicBezTo>
                <a:lnTo>
                  <a:pt x="864399" y="68908"/>
                </a:lnTo>
                <a:lnTo>
                  <a:pt x="776818" y="68908"/>
                </a:lnTo>
                <a:cubicBezTo>
                  <a:pt x="776818" y="83622"/>
                  <a:pt x="780515" y="94860"/>
                  <a:pt x="787906" y="102630"/>
                </a:cubicBezTo>
                <a:cubicBezTo>
                  <a:pt x="795297" y="110398"/>
                  <a:pt x="805522" y="114282"/>
                  <a:pt x="818570" y="114282"/>
                </a:cubicBezTo>
                <a:cubicBezTo>
                  <a:pt x="823247" y="114282"/>
                  <a:pt x="827830" y="113756"/>
                  <a:pt x="832322" y="112699"/>
                </a:cubicBezTo>
                <a:cubicBezTo>
                  <a:pt x="836808" y="111647"/>
                  <a:pt x="840866" y="110291"/>
                  <a:pt x="844484" y="108631"/>
                </a:cubicBezTo>
                <a:cubicBezTo>
                  <a:pt x="848332" y="106896"/>
                  <a:pt x="851575" y="105218"/>
                  <a:pt x="854215" y="103594"/>
                </a:cubicBezTo>
                <a:cubicBezTo>
                  <a:pt x="856857" y="101971"/>
                  <a:pt x="859042" y="100444"/>
                  <a:pt x="860778" y="99012"/>
                </a:cubicBezTo>
                <a:lnTo>
                  <a:pt x="862023" y="99012"/>
                </a:lnTo>
                <a:lnTo>
                  <a:pt x="862023" y="122206"/>
                </a:lnTo>
                <a:cubicBezTo>
                  <a:pt x="859536" y="123189"/>
                  <a:pt x="856443" y="124417"/>
                  <a:pt x="852745" y="125885"/>
                </a:cubicBezTo>
                <a:cubicBezTo>
                  <a:pt x="849048" y="127354"/>
                  <a:pt x="845726" y="128506"/>
                  <a:pt x="842784" y="129334"/>
                </a:cubicBezTo>
                <a:cubicBezTo>
                  <a:pt x="838637" y="130468"/>
                  <a:pt x="834886" y="131336"/>
                  <a:pt x="831527" y="131940"/>
                </a:cubicBezTo>
                <a:cubicBezTo>
                  <a:pt x="828168" y="132542"/>
                  <a:pt x="823931" y="132844"/>
                  <a:pt x="818798" y="132844"/>
                </a:cubicBezTo>
                <a:close/>
                <a:moveTo>
                  <a:pt x="843691" y="52615"/>
                </a:moveTo>
                <a:cubicBezTo>
                  <a:pt x="843540" y="46883"/>
                  <a:pt x="842864" y="41944"/>
                  <a:pt x="841654" y="37790"/>
                </a:cubicBezTo>
                <a:cubicBezTo>
                  <a:pt x="840448" y="33642"/>
                  <a:pt x="838713" y="30136"/>
                  <a:pt x="836452" y="27271"/>
                </a:cubicBezTo>
                <a:cubicBezTo>
                  <a:pt x="833961" y="24102"/>
                  <a:pt x="830772" y="21686"/>
                  <a:pt x="826891" y="20028"/>
                </a:cubicBezTo>
                <a:cubicBezTo>
                  <a:pt x="823006" y="18364"/>
                  <a:pt x="818194" y="17536"/>
                  <a:pt x="812462" y="17536"/>
                </a:cubicBezTo>
                <a:cubicBezTo>
                  <a:pt x="806807" y="17536"/>
                  <a:pt x="801993" y="18386"/>
                  <a:pt x="798036" y="20081"/>
                </a:cubicBezTo>
                <a:cubicBezTo>
                  <a:pt x="794077" y="21780"/>
                  <a:pt x="790473" y="24253"/>
                  <a:pt x="787226" y="27494"/>
                </a:cubicBezTo>
                <a:cubicBezTo>
                  <a:pt x="784061" y="30813"/>
                  <a:pt x="781646" y="34492"/>
                  <a:pt x="779986" y="38528"/>
                </a:cubicBezTo>
                <a:cubicBezTo>
                  <a:pt x="778323" y="42563"/>
                  <a:pt x="777268" y="47262"/>
                  <a:pt x="776818" y="5261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773302" y="5315426"/>
            <a:ext cx="577772" cy="176520"/>
          </a:xfrm>
          <a:custGeom>
            <a:avLst/>
            <a:gdLst/>
            <a:ahLst/>
            <a:cxnLst/>
            <a:rect l="l" t="t" r="r" b="b"/>
            <a:pathLst>
              <a:path w="577772" h="176520">
                <a:moveTo>
                  <a:pt x="117231" y="129903"/>
                </a:moveTo>
                <a:lnTo>
                  <a:pt x="96182" y="129903"/>
                </a:lnTo>
                <a:lnTo>
                  <a:pt x="96182" y="30550"/>
                </a:lnTo>
                <a:lnTo>
                  <a:pt x="65859" y="95052"/>
                </a:lnTo>
                <a:lnTo>
                  <a:pt x="50019" y="95052"/>
                </a:lnTo>
                <a:lnTo>
                  <a:pt x="19916" y="30550"/>
                </a:lnTo>
                <a:lnTo>
                  <a:pt x="19916" y="129903"/>
                </a:lnTo>
                <a:lnTo>
                  <a:pt x="0" y="129903"/>
                </a:lnTo>
                <a:lnTo>
                  <a:pt x="0" y="3506"/>
                </a:lnTo>
                <a:lnTo>
                  <a:pt x="25690" y="3506"/>
                </a:lnTo>
                <a:lnTo>
                  <a:pt x="58954" y="73664"/>
                </a:lnTo>
                <a:lnTo>
                  <a:pt x="91091" y="3506"/>
                </a:lnTo>
                <a:lnTo>
                  <a:pt x="117231" y="3506"/>
                </a:lnTo>
                <a:close/>
                <a:moveTo>
                  <a:pt x="252000" y="66759"/>
                </a:moveTo>
                <a:cubicBezTo>
                  <a:pt x="252000" y="88035"/>
                  <a:pt x="246870" y="104461"/>
                  <a:pt x="236614" y="116040"/>
                </a:cubicBezTo>
                <a:cubicBezTo>
                  <a:pt x="226353" y="127621"/>
                  <a:pt x="212700" y="133410"/>
                  <a:pt x="195650" y="133410"/>
                </a:cubicBezTo>
                <a:cubicBezTo>
                  <a:pt x="178074" y="133410"/>
                  <a:pt x="164246" y="127429"/>
                  <a:pt x="154178" y="115471"/>
                </a:cubicBezTo>
                <a:cubicBezTo>
                  <a:pt x="144104" y="103519"/>
                  <a:pt x="139071" y="87279"/>
                  <a:pt x="139071" y="66759"/>
                </a:cubicBezTo>
                <a:cubicBezTo>
                  <a:pt x="139071" y="45637"/>
                  <a:pt x="144255" y="29229"/>
                  <a:pt x="154631" y="17536"/>
                </a:cubicBezTo>
                <a:cubicBezTo>
                  <a:pt x="165002" y="5843"/>
                  <a:pt x="178675" y="0"/>
                  <a:pt x="195650" y="0"/>
                </a:cubicBezTo>
                <a:cubicBezTo>
                  <a:pt x="212700" y="0"/>
                  <a:pt x="226353" y="5825"/>
                  <a:pt x="236614" y="17479"/>
                </a:cubicBezTo>
                <a:cubicBezTo>
                  <a:pt x="246870" y="29131"/>
                  <a:pt x="252000" y="45559"/>
                  <a:pt x="252000" y="66759"/>
                </a:cubicBezTo>
                <a:close/>
                <a:moveTo>
                  <a:pt x="230048" y="66759"/>
                </a:moveTo>
                <a:cubicBezTo>
                  <a:pt x="230048" y="50390"/>
                  <a:pt x="227067" y="38226"/>
                  <a:pt x="221112" y="30265"/>
                </a:cubicBezTo>
                <a:cubicBezTo>
                  <a:pt x="215151" y="22310"/>
                  <a:pt x="206662" y="18331"/>
                  <a:pt x="195650" y="18331"/>
                </a:cubicBezTo>
                <a:cubicBezTo>
                  <a:pt x="184558" y="18331"/>
                  <a:pt x="176016" y="22310"/>
                  <a:pt x="170017" y="30265"/>
                </a:cubicBezTo>
                <a:cubicBezTo>
                  <a:pt x="164021" y="38226"/>
                  <a:pt x="161021" y="50390"/>
                  <a:pt x="161021" y="66759"/>
                </a:cubicBezTo>
                <a:cubicBezTo>
                  <a:pt x="161021" y="82599"/>
                  <a:pt x="164021" y="94616"/>
                  <a:pt x="170017" y="102799"/>
                </a:cubicBezTo>
                <a:cubicBezTo>
                  <a:pt x="176016" y="110985"/>
                  <a:pt x="184558" y="115078"/>
                  <a:pt x="195650" y="115078"/>
                </a:cubicBezTo>
                <a:cubicBezTo>
                  <a:pt x="206586" y="115078"/>
                  <a:pt x="215054" y="111060"/>
                  <a:pt x="221055" y="103029"/>
                </a:cubicBezTo>
                <a:cubicBezTo>
                  <a:pt x="227050" y="94993"/>
                  <a:pt x="230048" y="82904"/>
                  <a:pt x="230048" y="66759"/>
                </a:cubicBezTo>
                <a:close/>
                <a:moveTo>
                  <a:pt x="354183" y="22177"/>
                </a:moveTo>
                <a:lnTo>
                  <a:pt x="295114" y="22177"/>
                </a:lnTo>
                <a:lnTo>
                  <a:pt x="295114" y="129903"/>
                </a:lnTo>
                <a:lnTo>
                  <a:pt x="273841" y="129903"/>
                </a:lnTo>
                <a:lnTo>
                  <a:pt x="273841" y="3506"/>
                </a:lnTo>
                <a:lnTo>
                  <a:pt x="354183" y="3506"/>
                </a:lnTo>
                <a:close/>
                <a:moveTo>
                  <a:pt x="469372" y="3506"/>
                </a:moveTo>
                <a:lnTo>
                  <a:pt x="401364" y="176520"/>
                </a:lnTo>
                <a:lnTo>
                  <a:pt x="378622" y="176520"/>
                </a:lnTo>
                <a:lnTo>
                  <a:pt x="401253" y="123791"/>
                </a:lnTo>
                <a:lnTo>
                  <a:pt x="355309" y="3506"/>
                </a:lnTo>
                <a:lnTo>
                  <a:pt x="378285" y="3506"/>
                </a:lnTo>
                <a:lnTo>
                  <a:pt x="412795" y="97085"/>
                </a:lnTo>
                <a:lnTo>
                  <a:pt x="447193" y="3506"/>
                </a:lnTo>
                <a:close/>
                <a:moveTo>
                  <a:pt x="577772" y="22177"/>
                </a:moveTo>
                <a:lnTo>
                  <a:pt x="534773" y="22177"/>
                </a:lnTo>
                <a:lnTo>
                  <a:pt x="534773" y="129903"/>
                </a:lnTo>
                <a:lnTo>
                  <a:pt x="513500" y="129903"/>
                </a:lnTo>
                <a:lnTo>
                  <a:pt x="513500" y="22177"/>
                </a:lnTo>
                <a:lnTo>
                  <a:pt x="470502" y="22177"/>
                </a:lnTo>
                <a:lnTo>
                  <a:pt x="470502" y="3506"/>
                </a:lnTo>
                <a:lnTo>
                  <a:pt x="577772" y="350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463991" y="5268242"/>
            <a:ext cx="499698" cy="180594"/>
          </a:xfrm>
          <a:custGeom>
            <a:avLst/>
            <a:gdLst/>
            <a:ahLst/>
            <a:cxnLst/>
            <a:rect l="l" t="t" r="r" b="b"/>
            <a:pathLst>
              <a:path w="499698" h="180594">
                <a:moveTo>
                  <a:pt x="97428" y="69361"/>
                </a:moveTo>
                <a:cubicBezTo>
                  <a:pt x="102331" y="74339"/>
                  <a:pt x="106140" y="80657"/>
                  <a:pt x="108857" y="88314"/>
                </a:cubicBezTo>
                <a:cubicBezTo>
                  <a:pt x="111571" y="95972"/>
                  <a:pt x="112929" y="104853"/>
                  <a:pt x="112929" y="114965"/>
                </a:cubicBezTo>
                <a:cubicBezTo>
                  <a:pt x="112929" y="124696"/>
                  <a:pt x="111381" y="133689"/>
                  <a:pt x="108288" y="141951"/>
                </a:cubicBezTo>
                <a:cubicBezTo>
                  <a:pt x="105192" y="150213"/>
                  <a:pt x="101005" y="157169"/>
                  <a:pt x="95728" y="162828"/>
                </a:cubicBezTo>
                <a:cubicBezTo>
                  <a:pt x="90299" y="168713"/>
                  <a:pt x="84281" y="173141"/>
                  <a:pt x="77682" y="176122"/>
                </a:cubicBezTo>
                <a:cubicBezTo>
                  <a:pt x="71079" y="179103"/>
                  <a:pt x="63893" y="180594"/>
                  <a:pt x="56121" y="180594"/>
                </a:cubicBezTo>
                <a:cubicBezTo>
                  <a:pt x="48201" y="180594"/>
                  <a:pt x="40939" y="179218"/>
                  <a:pt x="34340" y="176461"/>
                </a:cubicBezTo>
                <a:cubicBezTo>
                  <a:pt x="27743" y="173706"/>
                  <a:pt x="22101" y="169462"/>
                  <a:pt x="17424" y="163731"/>
                </a:cubicBezTo>
                <a:cubicBezTo>
                  <a:pt x="11614" y="156563"/>
                  <a:pt x="7257" y="147589"/>
                  <a:pt x="4357" y="136799"/>
                </a:cubicBezTo>
                <a:cubicBezTo>
                  <a:pt x="1455" y="126014"/>
                  <a:pt x="0" y="112661"/>
                  <a:pt x="0" y="96746"/>
                </a:cubicBezTo>
                <a:cubicBezTo>
                  <a:pt x="0" y="91090"/>
                  <a:pt x="245" y="85337"/>
                  <a:pt x="735" y="79492"/>
                </a:cubicBezTo>
                <a:cubicBezTo>
                  <a:pt x="1225" y="73641"/>
                  <a:pt x="2297" y="66647"/>
                  <a:pt x="3961" y="58500"/>
                </a:cubicBezTo>
                <a:cubicBezTo>
                  <a:pt x="5465" y="51256"/>
                  <a:pt x="7506" y="44524"/>
                  <a:pt x="10070" y="38297"/>
                </a:cubicBezTo>
                <a:cubicBezTo>
                  <a:pt x="12633" y="32075"/>
                  <a:pt x="15991" y="26812"/>
                  <a:pt x="20139" y="22514"/>
                </a:cubicBezTo>
                <a:cubicBezTo>
                  <a:pt x="25492" y="16934"/>
                  <a:pt x="32490" y="12480"/>
                  <a:pt x="41131" y="9161"/>
                </a:cubicBezTo>
                <a:cubicBezTo>
                  <a:pt x="49771" y="5842"/>
                  <a:pt x="61215" y="3545"/>
                  <a:pt x="75474" y="2260"/>
                </a:cubicBezTo>
                <a:cubicBezTo>
                  <a:pt x="80529" y="1811"/>
                  <a:pt x="85942" y="1375"/>
                  <a:pt x="91713" y="957"/>
                </a:cubicBezTo>
                <a:cubicBezTo>
                  <a:pt x="97484" y="547"/>
                  <a:pt x="101874" y="226"/>
                  <a:pt x="104894" y="0"/>
                </a:cubicBezTo>
                <a:lnTo>
                  <a:pt x="104894" y="19573"/>
                </a:lnTo>
                <a:cubicBezTo>
                  <a:pt x="100973" y="19803"/>
                  <a:pt x="96786" y="20083"/>
                  <a:pt x="92334" y="20422"/>
                </a:cubicBezTo>
                <a:cubicBezTo>
                  <a:pt x="87880" y="20760"/>
                  <a:pt x="82789" y="21157"/>
                  <a:pt x="77054" y="21610"/>
                </a:cubicBezTo>
                <a:cubicBezTo>
                  <a:pt x="69437" y="22214"/>
                  <a:pt x="61481" y="23551"/>
                  <a:pt x="53179" y="25628"/>
                </a:cubicBezTo>
                <a:cubicBezTo>
                  <a:pt x="44881" y="27701"/>
                  <a:pt x="38621" y="30927"/>
                  <a:pt x="34398" y="35301"/>
                </a:cubicBezTo>
                <a:cubicBezTo>
                  <a:pt x="31230" y="38544"/>
                  <a:pt x="28700" y="43185"/>
                  <a:pt x="26817" y="49219"/>
                </a:cubicBezTo>
                <a:cubicBezTo>
                  <a:pt x="24931" y="55252"/>
                  <a:pt x="23609" y="61969"/>
                  <a:pt x="22857" y="69361"/>
                </a:cubicBezTo>
                <a:cubicBezTo>
                  <a:pt x="28440" y="65364"/>
                  <a:pt x="34416" y="61987"/>
                  <a:pt x="40792" y="59230"/>
                </a:cubicBezTo>
                <a:cubicBezTo>
                  <a:pt x="47163" y="56479"/>
                  <a:pt x="54047" y="55101"/>
                  <a:pt x="61442" y="55101"/>
                </a:cubicBezTo>
                <a:cubicBezTo>
                  <a:pt x="68306" y="55101"/>
                  <a:pt x="74830" y="56249"/>
                  <a:pt x="81018" y="58553"/>
                </a:cubicBezTo>
                <a:cubicBezTo>
                  <a:pt x="87207" y="60854"/>
                  <a:pt x="92672" y="64457"/>
                  <a:pt x="97428" y="69361"/>
                </a:cubicBezTo>
                <a:close/>
                <a:moveTo>
                  <a:pt x="91315" y="116211"/>
                </a:moveTo>
                <a:cubicBezTo>
                  <a:pt x="91315" y="102783"/>
                  <a:pt x="88297" y="92480"/>
                  <a:pt x="82264" y="85316"/>
                </a:cubicBezTo>
                <a:cubicBezTo>
                  <a:pt x="76228" y="78148"/>
                  <a:pt x="67627" y="74566"/>
                  <a:pt x="56462" y="74566"/>
                </a:cubicBezTo>
                <a:cubicBezTo>
                  <a:pt x="50350" y="74566"/>
                  <a:pt x="44432" y="75585"/>
                  <a:pt x="38697" y="77620"/>
                </a:cubicBezTo>
                <a:cubicBezTo>
                  <a:pt x="32966" y="79660"/>
                  <a:pt x="27572" y="82374"/>
                  <a:pt x="22518" y="85769"/>
                </a:cubicBezTo>
                <a:cubicBezTo>
                  <a:pt x="22367" y="87656"/>
                  <a:pt x="22215" y="89899"/>
                  <a:pt x="22064" y="92501"/>
                </a:cubicBezTo>
                <a:cubicBezTo>
                  <a:pt x="21917" y="95104"/>
                  <a:pt x="21839" y="97462"/>
                  <a:pt x="21839" y="99575"/>
                </a:cubicBezTo>
                <a:cubicBezTo>
                  <a:pt x="21839" y="112701"/>
                  <a:pt x="22896" y="123371"/>
                  <a:pt x="25010" y="131593"/>
                </a:cubicBezTo>
                <a:cubicBezTo>
                  <a:pt x="27115" y="139820"/>
                  <a:pt x="30057" y="146271"/>
                  <a:pt x="33833" y="150947"/>
                </a:cubicBezTo>
                <a:cubicBezTo>
                  <a:pt x="37228" y="155169"/>
                  <a:pt x="40810" y="158089"/>
                  <a:pt x="44583" y="159714"/>
                </a:cubicBezTo>
                <a:cubicBezTo>
                  <a:pt x="48356" y="161337"/>
                  <a:pt x="52463" y="162151"/>
                  <a:pt x="56916" y="162151"/>
                </a:cubicBezTo>
                <a:cubicBezTo>
                  <a:pt x="67778" y="162151"/>
                  <a:pt x="76228" y="158036"/>
                  <a:pt x="82264" y="149814"/>
                </a:cubicBezTo>
                <a:cubicBezTo>
                  <a:pt x="88297" y="141591"/>
                  <a:pt x="91315" y="130392"/>
                  <a:pt x="91315" y="116211"/>
                </a:cubicBezTo>
                <a:close/>
                <a:moveTo>
                  <a:pt x="229028" y="137933"/>
                </a:moveTo>
                <a:cubicBezTo>
                  <a:pt x="229028" y="144043"/>
                  <a:pt x="227800" y="149590"/>
                  <a:pt x="225349" y="154569"/>
                </a:cubicBezTo>
                <a:cubicBezTo>
                  <a:pt x="222898" y="159545"/>
                  <a:pt x="219561" y="163579"/>
                  <a:pt x="215335" y="166676"/>
                </a:cubicBezTo>
                <a:cubicBezTo>
                  <a:pt x="210356" y="170449"/>
                  <a:pt x="205038" y="173123"/>
                  <a:pt x="199383" y="174707"/>
                </a:cubicBezTo>
                <a:cubicBezTo>
                  <a:pt x="193724" y="176291"/>
                  <a:pt x="186444" y="177087"/>
                  <a:pt x="177542" y="177087"/>
                </a:cubicBezTo>
                <a:lnTo>
                  <a:pt x="135220" y="177087"/>
                </a:lnTo>
                <a:lnTo>
                  <a:pt x="135220" y="50690"/>
                </a:lnTo>
                <a:lnTo>
                  <a:pt x="156492" y="50690"/>
                </a:lnTo>
                <a:lnTo>
                  <a:pt x="156492" y="99913"/>
                </a:lnTo>
                <a:lnTo>
                  <a:pt x="178107" y="99913"/>
                </a:lnTo>
                <a:cubicBezTo>
                  <a:pt x="187610" y="99913"/>
                  <a:pt x="194988" y="100403"/>
                  <a:pt x="200229" y="101382"/>
                </a:cubicBezTo>
                <a:cubicBezTo>
                  <a:pt x="205474" y="102366"/>
                  <a:pt x="210698" y="104777"/>
                  <a:pt x="215900" y="108625"/>
                </a:cubicBezTo>
                <a:cubicBezTo>
                  <a:pt x="220277" y="111869"/>
                  <a:pt x="223557" y="116017"/>
                  <a:pt x="225746" y="121071"/>
                </a:cubicBezTo>
                <a:cubicBezTo>
                  <a:pt x="227930" y="126126"/>
                  <a:pt x="229028" y="131744"/>
                  <a:pt x="229028" y="137933"/>
                </a:cubicBezTo>
                <a:close/>
                <a:moveTo>
                  <a:pt x="207075" y="138272"/>
                </a:moveTo>
                <a:cubicBezTo>
                  <a:pt x="207075" y="134423"/>
                  <a:pt x="206417" y="131047"/>
                  <a:pt x="205096" y="128145"/>
                </a:cubicBezTo>
                <a:cubicBezTo>
                  <a:pt x="203771" y="125243"/>
                  <a:pt x="201608" y="122882"/>
                  <a:pt x="198587" y="121075"/>
                </a:cubicBezTo>
                <a:cubicBezTo>
                  <a:pt x="195420" y="119188"/>
                  <a:pt x="191819" y="118058"/>
                  <a:pt x="187780" y="117679"/>
                </a:cubicBezTo>
                <a:cubicBezTo>
                  <a:pt x="183744" y="117302"/>
                  <a:pt x="177955" y="117111"/>
                  <a:pt x="170410" y="117111"/>
                </a:cubicBezTo>
                <a:lnTo>
                  <a:pt x="156492" y="117111"/>
                </a:lnTo>
                <a:lnTo>
                  <a:pt x="156492" y="160112"/>
                </a:lnTo>
                <a:lnTo>
                  <a:pt x="169960" y="160112"/>
                </a:lnTo>
                <a:cubicBezTo>
                  <a:pt x="177506" y="160112"/>
                  <a:pt x="183348" y="159792"/>
                  <a:pt x="187500" y="159148"/>
                </a:cubicBezTo>
                <a:cubicBezTo>
                  <a:pt x="191650" y="158507"/>
                  <a:pt x="195229" y="157283"/>
                  <a:pt x="198249" y="155473"/>
                </a:cubicBezTo>
                <a:cubicBezTo>
                  <a:pt x="201346" y="153511"/>
                  <a:pt x="203588" y="151196"/>
                  <a:pt x="204984" y="148513"/>
                </a:cubicBezTo>
                <a:cubicBezTo>
                  <a:pt x="206377" y="145835"/>
                  <a:pt x="207075" y="142423"/>
                  <a:pt x="207075" y="138272"/>
                </a:cubicBezTo>
                <a:close/>
                <a:moveTo>
                  <a:pt x="265011" y="177087"/>
                </a:moveTo>
                <a:lnTo>
                  <a:pt x="243738" y="177087"/>
                </a:lnTo>
                <a:lnTo>
                  <a:pt x="243738" y="50690"/>
                </a:lnTo>
                <a:lnTo>
                  <a:pt x="265011" y="50690"/>
                </a:lnTo>
                <a:close/>
                <a:moveTo>
                  <a:pt x="388124" y="69361"/>
                </a:moveTo>
                <a:lnTo>
                  <a:pt x="345126" y="69361"/>
                </a:lnTo>
                <a:lnTo>
                  <a:pt x="345126" y="177087"/>
                </a:lnTo>
                <a:lnTo>
                  <a:pt x="323854" y="177087"/>
                </a:lnTo>
                <a:lnTo>
                  <a:pt x="323854" y="69361"/>
                </a:lnTo>
                <a:lnTo>
                  <a:pt x="280851" y="69361"/>
                </a:lnTo>
                <a:lnTo>
                  <a:pt x="280851" y="50690"/>
                </a:lnTo>
                <a:lnTo>
                  <a:pt x="388124" y="50690"/>
                </a:lnTo>
                <a:close/>
                <a:moveTo>
                  <a:pt x="499699" y="137933"/>
                </a:moveTo>
                <a:cubicBezTo>
                  <a:pt x="499699" y="144043"/>
                  <a:pt x="498471" y="149590"/>
                  <a:pt x="496020" y="154569"/>
                </a:cubicBezTo>
                <a:cubicBezTo>
                  <a:pt x="493567" y="159545"/>
                  <a:pt x="490231" y="163579"/>
                  <a:pt x="486004" y="166676"/>
                </a:cubicBezTo>
                <a:cubicBezTo>
                  <a:pt x="481028" y="170449"/>
                  <a:pt x="475709" y="173123"/>
                  <a:pt x="470052" y="174707"/>
                </a:cubicBezTo>
                <a:cubicBezTo>
                  <a:pt x="464393" y="176291"/>
                  <a:pt x="457114" y="177087"/>
                  <a:pt x="448212" y="177087"/>
                </a:cubicBezTo>
                <a:lnTo>
                  <a:pt x="403967" y="177087"/>
                </a:lnTo>
                <a:lnTo>
                  <a:pt x="403967" y="50690"/>
                </a:lnTo>
                <a:lnTo>
                  <a:pt x="425240" y="50690"/>
                </a:lnTo>
                <a:lnTo>
                  <a:pt x="425240" y="99913"/>
                </a:lnTo>
                <a:lnTo>
                  <a:pt x="448777" y="99913"/>
                </a:lnTo>
                <a:cubicBezTo>
                  <a:pt x="458280" y="99913"/>
                  <a:pt x="465657" y="100403"/>
                  <a:pt x="470899" y="101382"/>
                </a:cubicBezTo>
                <a:cubicBezTo>
                  <a:pt x="476144" y="102366"/>
                  <a:pt x="481367" y="104777"/>
                  <a:pt x="486569" y="108625"/>
                </a:cubicBezTo>
                <a:cubicBezTo>
                  <a:pt x="490947" y="111869"/>
                  <a:pt x="494226" y="116017"/>
                  <a:pt x="496416" y="121071"/>
                </a:cubicBezTo>
                <a:cubicBezTo>
                  <a:pt x="498604" y="126126"/>
                  <a:pt x="499699" y="131744"/>
                  <a:pt x="499699" y="137933"/>
                </a:cubicBezTo>
                <a:close/>
                <a:moveTo>
                  <a:pt x="477746" y="138272"/>
                </a:moveTo>
                <a:cubicBezTo>
                  <a:pt x="477746" y="134423"/>
                  <a:pt x="477086" y="131047"/>
                  <a:pt x="475765" y="128145"/>
                </a:cubicBezTo>
                <a:cubicBezTo>
                  <a:pt x="474445" y="125243"/>
                  <a:pt x="472277" y="122882"/>
                  <a:pt x="469257" y="121075"/>
                </a:cubicBezTo>
                <a:cubicBezTo>
                  <a:pt x="466088" y="119188"/>
                  <a:pt x="462489" y="118058"/>
                  <a:pt x="458453" y="117679"/>
                </a:cubicBezTo>
                <a:cubicBezTo>
                  <a:pt x="454415" y="117302"/>
                  <a:pt x="448626" y="117111"/>
                  <a:pt x="441079" y="117111"/>
                </a:cubicBezTo>
                <a:lnTo>
                  <a:pt x="425240" y="117111"/>
                </a:lnTo>
                <a:lnTo>
                  <a:pt x="425240" y="160112"/>
                </a:lnTo>
                <a:lnTo>
                  <a:pt x="440629" y="160112"/>
                </a:lnTo>
                <a:cubicBezTo>
                  <a:pt x="448175" y="160112"/>
                  <a:pt x="454018" y="159792"/>
                  <a:pt x="458169" y="159148"/>
                </a:cubicBezTo>
                <a:cubicBezTo>
                  <a:pt x="462320" y="158507"/>
                  <a:pt x="465901" y="157283"/>
                  <a:pt x="468919" y="155473"/>
                </a:cubicBezTo>
                <a:cubicBezTo>
                  <a:pt x="472014" y="153511"/>
                  <a:pt x="474257" y="151196"/>
                  <a:pt x="475654" y="148513"/>
                </a:cubicBezTo>
                <a:cubicBezTo>
                  <a:pt x="477047" y="145835"/>
                  <a:pt x="477746" y="142423"/>
                  <a:pt x="477746" y="1382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090731" y="5315426"/>
            <a:ext cx="1174038" cy="176520"/>
          </a:xfrm>
          <a:custGeom>
            <a:avLst/>
            <a:gdLst/>
            <a:ahLst/>
            <a:cxnLst/>
            <a:rect l="l" t="t" r="r" b="b"/>
            <a:pathLst>
              <a:path w="1174038" h="176520">
                <a:moveTo>
                  <a:pt x="99801" y="129903"/>
                </a:moveTo>
                <a:lnTo>
                  <a:pt x="78526" y="129903"/>
                </a:lnTo>
                <a:lnTo>
                  <a:pt x="78526" y="21838"/>
                </a:lnTo>
                <a:lnTo>
                  <a:pt x="21271" y="21838"/>
                </a:lnTo>
                <a:lnTo>
                  <a:pt x="21271" y="129903"/>
                </a:lnTo>
                <a:lnTo>
                  <a:pt x="0" y="129903"/>
                </a:lnTo>
                <a:lnTo>
                  <a:pt x="0" y="3506"/>
                </a:lnTo>
                <a:lnTo>
                  <a:pt x="99801" y="3506"/>
                </a:lnTo>
                <a:close/>
                <a:moveTo>
                  <a:pt x="236605" y="63368"/>
                </a:moveTo>
                <a:cubicBezTo>
                  <a:pt x="236605" y="84409"/>
                  <a:pt x="231569" y="101178"/>
                  <a:pt x="221500" y="113664"/>
                </a:cubicBezTo>
                <a:cubicBezTo>
                  <a:pt x="211426" y="126152"/>
                  <a:pt x="198697" y="132391"/>
                  <a:pt x="183307" y="132391"/>
                </a:cubicBezTo>
                <a:cubicBezTo>
                  <a:pt x="177046" y="132391"/>
                  <a:pt x="171502" y="131674"/>
                  <a:pt x="166679" y="130241"/>
                </a:cubicBezTo>
                <a:cubicBezTo>
                  <a:pt x="161848" y="128805"/>
                  <a:pt x="156906" y="126583"/>
                  <a:pt x="151851" y="123563"/>
                </a:cubicBezTo>
                <a:lnTo>
                  <a:pt x="151851" y="176520"/>
                </a:lnTo>
                <a:lnTo>
                  <a:pt x="130579" y="176520"/>
                </a:lnTo>
                <a:lnTo>
                  <a:pt x="130579" y="3506"/>
                </a:lnTo>
                <a:lnTo>
                  <a:pt x="151851" y="3506"/>
                </a:lnTo>
                <a:lnTo>
                  <a:pt x="151851" y="16747"/>
                </a:lnTo>
                <a:cubicBezTo>
                  <a:pt x="157131" y="11992"/>
                  <a:pt x="163000" y="8014"/>
                  <a:pt x="169451" y="4807"/>
                </a:cubicBezTo>
                <a:cubicBezTo>
                  <a:pt x="175898" y="1603"/>
                  <a:pt x="182929" y="0"/>
                  <a:pt x="190550" y="0"/>
                </a:cubicBezTo>
                <a:cubicBezTo>
                  <a:pt x="205037" y="0"/>
                  <a:pt x="216330" y="5731"/>
                  <a:pt x="224441" y="17198"/>
                </a:cubicBezTo>
                <a:cubicBezTo>
                  <a:pt x="232548" y="28668"/>
                  <a:pt x="236605" y="44058"/>
                  <a:pt x="236605" y="63368"/>
                </a:cubicBezTo>
                <a:close/>
                <a:moveTo>
                  <a:pt x="214652" y="65740"/>
                </a:moveTo>
                <a:cubicBezTo>
                  <a:pt x="214652" y="51333"/>
                  <a:pt x="212352" y="40151"/>
                  <a:pt x="207754" y="32192"/>
                </a:cubicBezTo>
                <a:cubicBezTo>
                  <a:pt x="203150" y="24231"/>
                  <a:pt x="195681" y="20254"/>
                  <a:pt x="185344" y="20254"/>
                </a:cubicBezTo>
                <a:cubicBezTo>
                  <a:pt x="179310" y="20254"/>
                  <a:pt x="173483" y="21594"/>
                  <a:pt x="167863" y="24272"/>
                </a:cubicBezTo>
                <a:cubicBezTo>
                  <a:pt x="162243" y="26951"/>
                  <a:pt x="156906" y="30402"/>
                  <a:pt x="151851" y="34621"/>
                </a:cubicBezTo>
                <a:lnTo>
                  <a:pt x="151851" y="106251"/>
                </a:lnTo>
                <a:cubicBezTo>
                  <a:pt x="157434" y="108969"/>
                  <a:pt x="162204" y="110815"/>
                  <a:pt x="166163" y="111795"/>
                </a:cubicBezTo>
                <a:cubicBezTo>
                  <a:pt x="170123" y="112777"/>
                  <a:pt x="174667" y="113267"/>
                  <a:pt x="179801" y="113267"/>
                </a:cubicBezTo>
                <a:cubicBezTo>
                  <a:pt x="190813" y="113267"/>
                  <a:pt x="199381" y="109231"/>
                  <a:pt x="205490" y="101157"/>
                </a:cubicBezTo>
                <a:cubicBezTo>
                  <a:pt x="211599" y="93090"/>
                  <a:pt x="214652" y="81281"/>
                  <a:pt x="214652" y="65740"/>
                </a:cubicBezTo>
                <a:close/>
                <a:moveTo>
                  <a:pt x="358476" y="129903"/>
                </a:moveTo>
                <a:lnTo>
                  <a:pt x="337427" y="129903"/>
                </a:lnTo>
                <a:lnTo>
                  <a:pt x="337427" y="35644"/>
                </a:lnTo>
                <a:lnTo>
                  <a:pt x="277908" y="129903"/>
                </a:lnTo>
                <a:lnTo>
                  <a:pt x="258669" y="129903"/>
                </a:lnTo>
                <a:lnTo>
                  <a:pt x="258669" y="3506"/>
                </a:lnTo>
                <a:lnTo>
                  <a:pt x="279715" y="3506"/>
                </a:lnTo>
                <a:lnTo>
                  <a:pt x="279715" y="96294"/>
                </a:lnTo>
                <a:lnTo>
                  <a:pt x="338561" y="3506"/>
                </a:lnTo>
                <a:lnTo>
                  <a:pt x="358476" y="3506"/>
                </a:lnTo>
                <a:close/>
                <a:moveTo>
                  <a:pt x="506479" y="129903"/>
                </a:moveTo>
                <a:lnTo>
                  <a:pt x="485434" y="129903"/>
                </a:lnTo>
                <a:lnTo>
                  <a:pt x="485434" y="30550"/>
                </a:lnTo>
                <a:lnTo>
                  <a:pt x="455108" y="95052"/>
                </a:lnTo>
                <a:lnTo>
                  <a:pt x="439267" y="95052"/>
                </a:lnTo>
                <a:lnTo>
                  <a:pt x="409168" y="30550"/>
                </a:lnTo>
                <a:lnTo>
                  <a:pt x="409168" y="129903"/>
                </a:lnTo>
                <a:lnTo>
                  <a:pt x="389252" y="129903"/>
                </a:lnTo>
                <a:lnTo>
                  <a:pt x="389252" y="3506"/>
                </a:lnTo>
                <a:lnTo>
                  <a:pt x="414939" y="3506"/>
                </a:lnTo>
                <a:lnTo>
                  <a:pt x="448203" y="73664"/>
                </a:lnTo>
                <a:lnTo>
                  <a:pt x="480340" y="3506"/>
                </a:lnTo>
                <a:lnTo>
                  <a:pt x="506479" y="3506"/>
                </a:lnTo>
                <a:close/>
                <a:moveTo>
                  <a:pt x="592141" y="132844"/>
                </a:moveTo>
                <a:cubicBezTo>
                  <a:pt x="572000" y="132844"/>
                  <a:pt x="556365" y="127164"/>
                  <a:pt x="545241" y="115812"/>
                </a:cubicBezTo>
                <a:cubicBezTo>
                  <a:pt x="534109" y="104459"/>
                  <a:pt x="528547" y="88337"/>
                  <a:pt x="528547" y="67439"/>
                </a:cubicBezTo>
                <a:cubicBezTo>
                  <a:pt x="528547" y="46844"/>
                  <a:pt x="533940" y="30457"/>
                  <a:pt x="544733" y="18274"/>
                </a:cubicBezTo>
                <a:cubicBezTo>
                  <a:pt x="555520" y="6092"/>
                  <a:pt x="569624" y="0"/>
                  <a:pt x="587047" y="0"/>
                </a:cubicBezTo>
                <a:cubicBezTo>
                  <a:pt x="594895" y="0"/>
                  <a:pt x="601836" y="1132"/>
                  <a:pt x="607870" y="3392"/>
                </a:cubicBezTo>
                <a:cubicBezTo>
                  <a:pt x="613904" y="5656"/>
                  <a:pt x="619185" y="9202"/>
                  <a:pt x="623709" y="14030"/>
                </a:cubicBezTo>
                <a:cubicBezTo>
                  <a:pt x="628235" y="18857"/>
                  <a:pt x="631706" y="24761"/>
                  <a:pt x="634125" y="31739"/>
                </a:cubicBezTo>
                <a:cubicBezTo>
                  <a:pt x="636536" y="38715"/>
                  <a:pt x="637742" y="47262"/>
                  <a:pt x="637742" y="57367"/>
                </a:cubicBezTo>
                <a:lnTo>
                  <a:pt x="637742" y="68908"/>
                </a:lnTo>
                <a:lnTo>
                  <a:pt x="550159" y="68908"/>
                </a:lnTo>
                <a:cubicBezTo>
                  <a:pt x="550159" y="83622"/>
                  <a:pt x="553855" y="94860"/>
                  <a:pt x="561249" y="102630"/>
                </a:cubicBezTo>
                <a:cubicBezTo>
                  <a:pt x="568640" y="110398"/>
                  <a:pt x="578865" y="114282"/>
                  <a:pt x="591915" y="114282"/>
                </a:cubicBezTo>
                <a:cubicBezTo>
                  <a:pt x="596591" y="114282"/>
                  <a:pt x="601174" y="113756"/>
                  <a:pt x="605666" y="112699"/>
                </a:cubicBezTo>
                <a:cubicBezTo>
                  <a:pt x="610152" y="111647"/>
                  <a:pt x="614210" y="110291"/>
                  <a:pt x="617828" y="108631"/>
                </a:cubicBezTo>
                <a:cubicBezTo>
                  <a:pt x="621676" y="106896"/>
                  <a:pt x="624916" y="105218"/>
                  <a:pt x="627559" y="103594"/>
                </a:cubicBezTo>
                <a:cubicBezTo>
                  <a:pt x="630196" y="101971"/>
                  <a:pt x="632386" y="100444"/>
                  <a:pt x="634121" y="99012"/>
                </a:cubicBezTo>
                <a:lnTo>
                  <a:pt x="635363" y="99012"/>
                </a:lnTo>
                <a:lnTo>
                  <a:pt x="635363" y="122206"/>
                </a:lnTo>
                <a:cubicBezTo>
                  <a:pt x="632878" y="123189"/>
                  <a:pt x="629786" y="124417"/>
                  <a:pt x="626089" y="125885"/>
                </a:cubicBezTo>
                <a:cubicBezTo>
                  <a:pt x="622392" y="127354"/>
                  <a:pt x="619070" y="128506"/>
                  <a:pt x="616129" y="129334"/>
                </a:cubicBezTo>
                <a:cubicBezTo>
                  <a:pt x="611981" y="130468"/>
                  <a:pt x="608229" y="131336"/>
                  <a:pt x="604872" y="131940"/>
                </a:cubicBezTo>
                <a:cubicBezTo>
                  <a:pt x="601512" y="132542"/>
                  <a:pt x="597272" y="132844"/>
                  <a:pt x="592141" y="132844"/>
                </a:cubicBezTo>
                <a:close/>
                <a:moveTo>
                  <a:pt x="617035" y="52615"/>
                </a:moveTo>
                <a:cubicBezTo>
                  <a:pt x="616884" y="46883"/>
                  <a:pt x="616203" y="41944"/>
                  <a:pt x="614998" y="37790"/>
                </a:cubicBezTo>
                <a:cubicBezTo>
                  <a:pt x="613792" y="33642"/>
                  <a:pt x="612057" y="30136"/>
                  <a:pt x="609793" y="27271"/>
                </a:cubicBezTo>
                <a:cubicBezTo>
                  <a:pt x="607305" y="24102"/>
                  <a:pt x="604114" y="21686"/>
                  <a:pt x="600235" y="20028"/>
                </a:cubicBezTo>
                <a:cubicBezTo>
                  <a:pt x="596346" y="18364"/>
                  <a:pt x="591537" y="17536"/>
                  <a:pt x="585802" y="17536"/>
                </a:cubicBezTo>
                <a:cubicBezTo>
                  <a:pt x="580150" y="17536"/>
                  <a:pt x="575336" y="18386"/>
                  <a:pt x="571377" y="20081"/>
                </a:cubicBezTo>
                <a:cubicBezTo>
                  <a:pt x="567420" y="21780"/>
                  <a:pt x="563814" y="24253"/>
                  <a:pt x="560570" y="27494"/>
                </a:cubicBezTo>
                <a:cubicBezTo>
                  <a:pt x="557402" y="30813"/>
                  <a:pt x="554989" y="34492"/>
                  <a:pt x="553330" y="38528"/>
                </a:cubicBezTo>
                <a:cubicBezTo>
                  <a:pt x="551666" y="42563"/>
                  <a:pt x="550612" y="47262"/>
                  <a:pt x="550159" y="52615"/>
                </a:cubicBezTo>
                <a:close/>
                <a:moveTo>
                  <a:pt x="759048" y="129903"/>
                </a:moveTo>
                <a:lnTo>
                  <a:pt x="737772" y="129903"/>
                </a:lnTo>
                <a:lnTo>
                  <a:pt x="737772" y="72983"/>
                </a:lnTo>
                <a:lnTo>
                  <a:pt x="680513" y="72983"/>
                </a:lnTo>
                <a:lnTo>
                  <a:pt x="680513" y="129903"/>
                </a:lnTo>
                <a:lnTo>
                  <a:pt x="659241" y="129903"/>
                </a:lnTo>
                <a:lnTo>
                  <a:pt x="659241" y="3506"/>
                </a:lnTo>
                <a:lnTo>
                  <a:pt x="680513" y="3506"/>
                </a:lnTo>
                <a:lnTo>
                  <a:pt x="680513" y="54652"/>
                </a:lnTo>
                <a:lnTo>
                  <a:pt x="737772" y="54652"/>
                </a:lnTo>
                <a:lnTo>
                  <a:pt x="737772" y="3506"/>
                </a:lnTo>
                <a:lnTo>
                  <a:pt x="759048" y="3506"/>
                </a:lnTo>
                <a:close/>
                <a:moveTo>
                  <a:pt x="844592" y="132844"/>
                </a:moveTo>
                <a:cubicBezTo>
                  <a:pt x="824450" y="132844"/>
                  <a:pt x="808818" y="127164"/>
                  <a:pt x="797690" y="115812"/>
                </a:cubicBezTo>
                <a:cubicBezTo>
                  <a:pt x="786563" y="104459"/>
                  <a:pt x="780997" y="88337"/>
                  <a:pt x="780997" y="67439"/>
                </a:cubicBezTo>
                <a:cubicBezTo>
                  <a:pt x="780997" y="46844"/>
                  <a:pt x="786390" y="30457"/>
                  <a:pt x="797182" y="18274"/>
                </a:cubicBezTo>
                <a:cubicBezTo>
                  <a:pt x="807968" y="6092"/>
                  <a:pt x="822073" y="0"/>
                  <a:pt x="839501" y="0"/>
                </a:cubicBezTo>
                <a:cubicBezTo>
                  <a:pt x="847345" y="0"/>
                  <a:pt x="854287" y="1132"/>
                  <a:pt x="860320" y="3392"/>
                </a:cubicBezTo>
                <a:cubicBezTo>
                  <a:pt x="866353" y="5656"/>
                  <a:pt x="871635" y="9202"/>
                  <a:pt x="876164" y="14030"/>
                </a:cubicBezTo>
                <a:cubicBezTo>
                  <a:pt x="880689" y="18857"/>
                  <a:pt x="884156" y="24761"/>
                  <a:pt x="886575" y="31739"/>
                </a:cubicBezTo>
                <a:cubicBezTo>
                  <a:pt x="888987" y="38715"/>
                  <a:pt x="890192" y="47262"/>
                  <a:pt x="890192" y="57367"/>
                </a:cubicBezTo>
                <a:lnTo>
                  <a:pt x="890192" y="68908"/>
                </a:lnTo>
                <a:lnTo>
                  <a:pt x="802611" y="68908"/>
                </a:lnTo>
                <a:cubicBezTo>
                  <a:pt x="802611" y="83622"/>
                  <a:pt x="806309" y="94860"/>
                  <a:pt x="813700" y="102630"/>
                </a:cubicBezTo>
                <a:cubicBezTo>
                  <a:pt x="821090" y="110398"/>
                  <a:pt x="831315" y="114282"/>
                  <a:pt x="844364" y="114282"/>
                </a:cubicBezTo>
                <a:cubicBezTo>
                  <a:pt x="849042" y="114282"/>
                  <a:pt x="853624" y="113756"/>
                  <a:pt x="858117" y="112699"/>
                </a:cubicBezTo>
                <a:cubicBezTo>
                  <a:pt x="862602" y="111647"/>
                  <a:pt x="866659" y="110291"/>
                  <a:pt x="870277" y="108631"/>
                </a:cubicBezTo>
                <a:cubicBezTo>
                  <a:pt x="874126" y="106896"/>
                  <a:pt x="877369" y="105218"/>
                  <a:pt x="880008" y="103594"/>
                </a:cubicBezTo>
                <a:cubicBezTo>
                  <a:pt x="882651" y="101971"/>
                  <a:pt x="884835" y="100444"/>
                  <a:pt x="886571" y="99012"/>
                </a:cubicBezTo>
                <a:lnTo>
                  <a:pt x="887817" y="99012"/>
                </a:lnTo>
                <a:lnTo>
                  <a:pt x="887817" y="122206"/>
                </a:lnTo>
                <a:cubicBezTo>
                  <a:pt x="885330" y="123189"/>
                  <a:pt x="882237" y="124417"/>
                  <a:pt x="878540" y="125885"/>
                </a:cubicBezTo>
                <a:cubicBezTo>
                  <a:pt x="874842" y="127354"/>
                  <a:pt x="871520" y="128506"/>
                  <a:pt x="868578" y="129334"/>
                </a:cubicBezTo>
                <a:cubicBezTo>
                  <a:pt x="864432" y="130468"/>
                  <a:pt x="860680" y="131336"/>
                  <a:pt x="857320" y="131940"/>
                </a:cubicBezTo>
                <a:cubicBezTo>
                  <a:pt x="853963" y="132542"/>
                  <a:pt x="849725" y="132844"/>
                  <a:pt x="844592" y="132844"/>
                </a:cubicBezTo>
                <a:close/>
                <a:moveTo>
                  <a:pt x="869486" y="52615"/>
                </a:moveTo>
                <a:cubicBezTo>
                  <a:pt x="869334" y="46883"/>
                  <a:pt x="868658" y="41944"/>
                  <a:pt x="867448" y="37790"/>
                </a:cubicBezTo>
                <a:cubicBezTo>
                  <a:pt x="866241" y="33642"/>
                  <a:pt x="864506" y="30136"/>
                  <a:pt x="862246" y="27271"/>
                </a:cubicBezTo>
                <a:cubicBezTo>
                  <a:pt x="859754" y="24102"/>
                  <a:pt x="856565" y="21686"/>
                  <a:pt x="852684" y="20028"/>
                </a:cubicBezTo>
                <a:cubicBezTo>
                  <a:pt x="848800" y="18364"/>
                  <a:pt x="843987" y="17536"/>
                  <a:pt x="838256" y="17536"/>
                </a:cubicBezTo>
                <a:cubicBezTo>
                  <a:pt x="832600" y="17536"/>
                  <a:pt x="827787" y="18386"/>
                  <a:pt x="823831" y="20081"/>
                </a:cubicBezTo>
                <a:cubicBezTo>
                  <a:pt x="819869" y="21780"/>
                  <a:pt x="816266" y="24253"/>
                  <a:pt x="813019" y="27494"/>
                </a:cubicBezTo>
                <a:cubicBezTo>
                  <a:pt x="809854" y="30813"/>
                  <a:pt x="807439" y="34492"/>
                  <a:pt x="805780" y="38528"/>
                </a:cubicBezTo>
                <a:cubicBezTo>
                  <a:pt x="804117" y="42563"/>
                  <a:pt x="803061" y="47262"/>
                  <a:pt x="802611" y="52615"/>
                </a:cubicBezTo>
                <a:close/>
                <a:moveTo>
                  <a:pt x="1013583" y="129903"/>
                </a:moveTo>
                <a:lnTo>
                  <a:pt x="992307" y="129903"/>
                </a:lnTo>
                <a:lnTo>
                  <a:pt x="992307" y="72983"/>
                </a:lnTo>
                <a:lnTo>
                  <a:pt x="935052" y="72983"/>
                </a:lnTo>
                <a:lnTo>
                  <a:pt x="935052" y="129903"/>
                </a:lnTo>
                <a:lnTo>
                  <a:pt x="913780" y="129903"/>
                </a:lnTo>
                <a:lnTo>
                  <a:pt x="913780" y="3506"/>
                </a:lnTo>
                <a:lnTo>
                  <a:pt x="935052" y="3506"/>
                </a:lnTo>
                <a:lnTo>
                  <a:pt x="935052" y="54652"/>
                </a:lnTo>
                <a:lnTo>
                  <a:pt x="992307" y="54652"/>
                </a:lnTo>
                <a:lnTo>
                  <a:pt x="992307" y="3506"/>
                </a:lnTo>
                <a:lnTo>
                  <a:pt x="1013583" y="3506"/>
                </a:lnTo>
                <a:close/>
                <a:moveTo>
                  <a:pt x="1138053" y="90749"/>
                </a:moveTo>
                <a:cubicBezTo>
                  <a:pt x="1138053" y="96859"/>
                  <a:pt x="1136829" y="102406"/>
                  <a:pt x="1134377" y="107385"/>
                </a:cubicBezTo>
                <a:cubicBezTo>
                  <a:pt x="1131925" y="112361"/>
                  <a:pt x="1128585" y="116395"/>
                  <a:pt x="1124362" y="119492"/>
                </a:cubicBezTo>
                <a:cubicBezTo>
                  <a:pt x="1119383" y="123265"/>
                  <a:pt x="1114063" y="125939"/>
                  <a:pt x="1108406" y="127523"/>
                </a:cubicBezTo>
                <a:cubicBezTo>
                  <a:pt x="1102747" y="129107"/>
                  <a:pt x="1095473" y="129903"/>
                  <a:pt x="1086569" y="129903"/>
                </a:cubicBezTo>
                <a:lnTo>
                  <a:pt x="1044247" y="129903"/>
                </a:lnTo>
                <a:lnTo>
                  <a:pt x="1044247" y="3506"/>
                </a:lnTo>
                <a:lnTo>
                  <a:pt x="1065519" y="3506"/>
                </a:lnTo>
                <a:lnTo>
                  <a:pt x="1065519" y="52729"/>
                </a:lnTo>
                <a:lnTo>
                  <a:pt x="1087131" y="52729"/>
                </a:lnTo>
                <a:cubicBezTo>
                  <a:pt x="1096638" y="52729"/>
                  <a:pt x="1104015" y="53219"/>
                  <a:pt x="1109256" y="54198"/>
                </a:cubicBezTo>
                <a:cubicBezTo>
                  <a:pt x="1114499" y="55182"/>
                  <a:pt x="1119722" y="57593"/>
                  <a:pt x="1124927" y="61441"/>
                </a:cubicBezTo>
                <a:cubicBezTo>
                  <a:pt x="1129302" y="64685"/>
                  <a:pt x="1132584" y="68833"/>
                  <a:pt x="1134773" y="73887"/>
                </a:cubicBezTo>
                <a:cubicBezTo>
                  <a:pt x="1136958" y="78942"/>
                  <a:pt x="1138053" y="84560"/>
                  <a:pt x="1138053" y="90749"/>
                </a:cubicBezTo>
                <a:close/>
                <a:moveTo>
                  <a:pt x="1116103" y="91088"/>
                </a:moveTo>
                <a:cubicBezTo>
                  <a:pt x="1116103" y="87239"/>
                  <a:pt x="1115444" y="83863"/>
                  <a:pt x="1114120" y="80961"/>
                </a:cubicBezTo>
                <a:cubicBezTo>
                  <a:pt x="1112799" y="78059"/>
                  <a:pt x="1110631" y="75698"/>
                  <a:pt x="1107615" y="73891"/>
                </a:cubicBezTo>
                <a:cubicBezTo>
                  <a:pt x="1104446" y="72004"/>
                  <a:pt x="1100843" y="70874"/>
                  <a:pt x="1096807" y="70495"/>
                </a:cubicBezTo>
                <a:cubicBezTo>
                  <a:pt x="1092772" y="70118"/>
                  <a:pt x="1086982" y="69927"/>
                  <a:pt x="1079437" y="69927"/>
                </a:cubicBezTo>
                <a:lnTo>
                  <a:pt x="1065519" y="69927"/>
                </a:lnTo>
                <a:lnTo>
                  <a:pt x="1065519" y="112928"/>
                </a:lnTo>
                <a:lnTo>
                  <a:pt x="1078988" y="112928"/>
                </a:lnTo>
                <a:cubicBezTo>
                  <a:pt x="1086529" y="112928"/>
                  <a:pt x="1092376" y="112608"/>
                  <a:pt x="1096527" y="111964"/>
                </a:cubicBezTo>
                <a:cubicBezTo>
                  <a:pt x="1100675" y="111323"/>
                  <a:pt x="1104256" y="110099"/>
                  <a:pt x="1107276" y="108289"/>
                </a:cubicBezTo>
                <a:cubicBezTo>
                  <a:pt x="1110368" y="106327"/>
                  <a:pt x="1112615" y="104012"/>
                  <a:pt x="1114008" y="101329"/>
                </a:cubicBezTo>
                <a:cubicBezTo>
                  <a:pt x="1115405" y="98651"/>
                  <a:pt x="1116103" y="95239"/>
                  <a:pt x="1116103" y="91088"/>
                </a:cubicBezTo>
                <a:close/>
                <a:moveTo>
                  <a:pt x="1174038" y="129903"/>
                </a:moveTo>
                <a:lnTo>
                  <a:pt x="1152766" y="129903"/>
                </a:lnTo>
                <a:lnTo>
                  <a:pt x="1152766" y="3506"/>
                </a:lnTo>
                <a:lnTo>
                  <a:pt x="1174038" y="350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9401217" y="5315426"/>
            <a:ext cx="224852" cy="133410"/>
          </a:xfrm>
          <a:custGeom>
            <a:avLst/>
            <a:gdLst/>
            <a:ahLst/>
            <a:cxnLst/>
            <a:rect l="l" t="t" r="r" b="b"/>
            <a:pathLst>
              <a:path w="224852" h="133410">
                <a:moveTo>
                  <a:pt x="99122" y="91657"/>
                </a:moveTo>
                <a:cubicBezTo>
                  <a:pt x="99122" y="97766"/>
                  <a:pt x="97951" y="103176"/>
                  <a:pt x="95616" y="107893"/>
                </a:cubicBezTo>
                <a:cubicBezTo>
                  <a:pt x="93275" y="112608"/>
                  <a:pt x="90071" y="116550"/>
                  <a:pt x="85997" y="119715"/>
                </a:cubicBezTo>
                <a:cubicBezTo>
                  <a:pt x="80866" y="123715"/>
                  <a:pt x="75491" y="126411"/>
                  <a:pt x="69872" y="127808"/>
                </a:cubicBezTo>
                <a:cubicBezTo>
                  <a:pt x="64252" y="129205"/>
                  <a:pt x="57520" y="129903"/>
                  <a:pt x="49676" y="129903"/>
                </a:cubicBezTo>
                <a:lnTo>
                  <a:pt x="0" y="129903"/>
                </a:lnTo>
                <a:lnTo>
                  <a:pt x="0" y="3506"/>
                </a:lnTo>
                <a:lnTo>
                  <a:pt x="46389" y="3506"/>
                </a:lnTo>
                <a:cubicBezTo>
                  <a:pt x="55670" y="3506"/>
                  <a:pt x="62463" y="3787"/>
                  <a:pt x="66761" y="4356"/>
                </a:cubicBezTo>
                <a:cubicBezTo>
                  <a:pt x="71060" y="4921"/>
                  <a:pt x="75322" y="6373"/>
                  <a:pt x="79549" y="8712"/>
                </a:cubicBezTo>
                <a:cubicBezTo>
                  <a:pt x="83998" y="11124"/>
                  <a:pt x="87278" y="14328"/>
                  <a:pt x="89391" y="18329"/>
                </a:cubicBezTo>
                <a:cubicBezTo>
                  <a:pt x="91504" y="22324"/>
                  <a:pt x="92559" y="27080"/>
                  <a:pt x="92559" y="32588"/>
                </a:cubicBezTo>
                <a:cubicBezTo>
                  <a:pt x="92559" y="38622"/>
                  <a:pt x="90903" y="44032"/>
                  <a:pt x="87584" y="48824"/>
                </a:cubicBezTo>
                <a:cubicBezTo>
                  <a:pt x="84264" y="53616"/>
                  <a:pt x="79848" y="57330"/>
                  <a:pt x="74340" y="59969"/>
                </a:cubicBezTo>
                <a:lnTo>
                  <a:pt x="74908" y="60764"/>
                </a:lnTo>
                <a:cubicBezTo>
                  <a:pt x="81774" y="62500"/>
                  <a:pt x="87526" y="66007"/>
                  <a:pt x="92162" y="71284"/>
                </a:cubicBezTo>
                <a:cubicBezTo>
                  <a:pt x="96799" y="76566"/>
                  <a:pt x="99122" y="83355"/>
                  <a:pt x="99122" y="91657"/>
                </a:cubicBezTo>
                <a:close/>
                <a:moveTo>
                  <a:pt x="70721" y="35867"/>
                </a:moveTo>
                <a:cubicBezTo>
                  <a:pt x="70721" y="33002"/>
                  <a:pt x="70250" y="30514"/>
                  <a:pt x="69306" y="28401"/>
                </a:cubicBezTo>
                <a:cubicBezTo>
                  <a:pt x="68360" y="26288"/>
                  <a:pt x="66722" y="24632"/>
                  <a:pt x="64381" y="23423"/>
                </a:cubicBezTo>
                <a:cubicBezTo>
                  <a:pt x="61667" y="21989"/>
                  <a:pt x="58636" y="21139"/>
                  <a:pt x="55278" y="20877"/>
                </a:cubicBezTo>
                <a:cubicBezTo>
                  <a:pt x="51918" y="20611"/>
                  <a:pt x="47257" y="20477"/>
                  <a:pt x="41299" y="20477"/>
                </a:cubicBezTo>
                <a:lnTo>
                  <a:pt x="21045" y="20477"/>
                </a:lnTo>
                <a:lnTo>
                  <a:pt x="21045" y="55105"/>
                </a:lnTo>
                <a:lnTo>
                  <a:pt x="45485" y="55105"/>
                </a:lnTo>
                <a:cubicBezTo>
                  <a:pt x="50694" y="55105"/>
                  <a:pt x="54391" y="54857"/>
                  <a:pt x="56577" y="54367"/>
                </a:cubicBezTo>
                <a:cubicBezTo>
                  <a:pt x="58763" y="53878"/>
                  <a:pt x="61178" y="52841"/>
                  <a:pt x="63820" y="51257"/>
                </a:cubicBezTo>
                <a:cubicBezTo>
                  <a:pt x="66308" y="49748"/>
                  <a:pt x="68079" y="47711"/>
                  <a:pt x="69137" y="45148"/>
                </a:cubicBezTo>
                <a:cubicBezTo>
                  <a:pt x="70192" y="42584"/>
                  <a:pt x="70721" y="39489"/>
                  <a:pt x="70721" y="35867"/>
                </a:cubicBezTo>
                <a:close/>
                <a:moveTo>
                  <a:pt x="77169" y="91768"/>
                </a:moveTo>
                <a:cubicBezTo>
                  <a:pt x="77169" y="87470"/>
                  <a:pt x="76550" y="84014"/>
                  <a:pt x="75305" y="81411"/>
                </a:cubicBezTo>
                <a:cubicBezTo>
                  <a:pt x="74059" y="78809"/>
                  <a:pt x="71323" y="76493"/>
                  <a:pt x="67100" y="74452"/>
                </a:cubicBezTo>
                <a:cubicBezTo>
                  <a:pt x="64461" y="73171"/>
                  <a:pt x="61632" y="72379"/>
                  <a:pt x="58610" y="72080"/>
                </a:cubicBezTo>
                <a:cubicBezTo>
                  <a:pt x="55594" y="71778"/>
                  <a:pt x="51407" y="71627"/>
                  <a:pt x="46050" y="71627"/>
                </a:cubicBezTo>
                <a:lnTo>
                  <a:pt x="21045" y="71627"/>
                </a:lnTo>
                <a:lnTo>
                  <a:pt x="21045" y="112928"/>
                </a:lnTo>
                <a:lnTo>
                  <a:pt x="39492" y="112928"/>
                </a:lnTo>
                <a:cubicBezTo>
                  <a:pt x="47109" y="112928"/>
                  <a:pt x="53028" y="112626"/>
                  <a:pt x="57254" y="112022"/>
                </a:cubicBezTo>
                <a:cubicBezTo>
                  <a:pt x="61481" y="111421"/>
                  <a:pt x="65097" y="110214"/>
                  <a:pt x="68119" y="108400"/>
                </a:cubicBezTo>
                <a:cubicBezTo>
                  <a:pt x="71286" y="106439"/>
                  <a:pt x="73588" y="104177"/>
                  <a:pt x="75024" y="101614"/>
                </a:cubicBezTo>
                <a:cubicBezTo>
                  <a:pt x="76453" y="99047"/>
                  <a:pt x="77169" y="95764"/>
                  <a:pt x="77169" y="91768"/>
                </a:cubicBezTo>
                <a:close/>
                <a:moveTo>
                  <a:pt x="224852" y="66759"/>
                </a:moveTo>
                <a:cubicBezTo>
                  <a:pt x="224852" y="88035"/>
                  <a:pt x="219719" y="104461"/>
                  <a:pt x="209462" y="116040"/>
                </a:cubicBezTo>
                <a:cubicBezTo>
                  <a:pt x="199202" y="127621"/>
                  <a:pt x="185547" y="133410"/>
                  <a:pt x="168497" y="133410"/>
                </a:cubicBezTo>
                <a:cubicBezTo>
                  <a:pt x="150922" y="133410"/>
                  <a:pt x="137098" y="127429"/>
                  <a:pt x="127029" y="115471"/>
                </a:cubicBezTo>
                <a:cubicBezTo>
                  <a:pt x="116953" y="103519"/>
                  <a:pt x="111920" y="87279"/>
                  <a:pt x="111920" y="66759"/>
                </a:cubicBezTo>
                <a:cubicBezTo>
                  <a:pt x="111920" y="45637"/>
                  <a:pt x="117104" y="29229"/>
                  <a:pt x="127479" y="17536"/>
                </a:cubicBezTo>
                <a:cubicBezTo>
                  <a:pt x="137854" y="5843"/>
                  <a:pt x="151524" y="0"/>
                  <a:pt x="168497" y="0"/>
                </a:cubicBezTo>
                <a:cubicBezTo>
                  <a:pt x="185547" y="0"/>
                  <a:pt x="199202" y="5825"/>
                  <a:pt x="209462" y="17479"/>
                </a:cubicBezTo>
                <a:cubicBezTo>
                  <a:pt x="219719" y="29131"/>
                  <a:pt x="224852" y="45559"/>
                  <a:pt x="224852" y="66759"/>
                </a:cubicBezTo>
                <a:close/>
                <a:moveTo>
                  <a:pt x="202895" y="66759"/>
                </a:moveTo>
                <a:cubicBezTo>
                  <a:pt x="202895" y="50390"/>
                  <a:pt x="199915" y="38226"/>
                  <a:pt x="193961" y="30265"/>
                </a:cubicBezTo>
                <a:cubicBezTo>
                  <a:pt x="187998" y="22310"/>
                  <a:pt x="179509" y="18331"/>
                  <a:pt x="168497" y="18331"/>
                </a:cubicBezTo>
                <a:cubicBezTo>
                  <a:pt x="157407" y="18331"/>
                  <a:pt x="148863" y="22310"/>
                  <a:pt x="142869" y="30265"/>
                </a:cubicBezTo>
                <a:cubicBezTo>
                  <a:pt x="136871" y="38226"/>
                  <a:pt x="133869" y="50390"/>
                  <a:pt x="133869" y="66759"/>
                </a:cubicBezTo>
                <a:cubicBezTo>
                  <a:pt x="133869" y="82599"/>
                  <a:pt x="136871" y="94616"/>
                  <a:pt x="142869" y="102799"/>
                </a:cubicBezTo>
                <a:cubicBezTo>
                  <a:pt x="148863" y="110985"/>
                  <a:pt x="157407" y="115078"/>
                  <a:pt x="168497" y="115078"/>
                </a:cubicBezTo>
                <a:cubicBezTo>
                  <a:pt x="179435" y="115078"/>
                  <a:pt x="187905" y="111060"/>
                  <a:pt x="193902" y="103029"/>
                </a:cubicBezTo>
                <a:cubicBezTo>
                  <a:pt x="199897" y="94993"/>
                  <a:pt x="202895" y="82904"/>
                  <a:pt x="202895" y="66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944542" y="5731856"/>
            <a:ext cx="448661" cy="132843"/>
          </a:xfrm>
          <a:custGeom>
            <a:avLst/>
            <a:gdLst/>
            <a:ahLst/>
            <a:cxnLst/>
            <a:rect l="l" t="t" r="r" b="b"/>
            <a:pathLst>
              <a:path w="448661" h="132843">
                <a:moveTo>
                  <a:pt x="99123" y="91656"/>
                </a:moveTo>
                <a:cubicBezTo>
                  <a:pt x="99123" y="97766"/>
                  <a:pt x="97952" y="103180"/>
                  <a:pt x="95617" y="107892"/>
                </a:cubicBezTo>
                <a:cubicBezTo>
                  <a:pt x="93276" y="112609"/>
                  <a:pt x="90072" y="116551"/>
                  <a:pt x="85998" y="119718"/>
                </a:cubicBezTo>
                <a:cubicBezTo>
                  <a:pt x="80867" y="123715"/>
                  <a:pt x="75492" y="126415"/>
                  <a:pt x="69873" y="127808"/>
                </a:cubicBezTo>
                <a:cubicBezTo>
                  <a:pt x="64253" y="129205"/>
                  <a:pt x="57521" y="129902"/>
                  <a:pt x="49677" y="129902"/>
                </a:cubicBezTo>
                <a:lnTo>
                  <a:pt x="0" y="129902"/>
                </a:lnTo>
                <a:lnTo>
                  <a:pt x="0" y="3511"/>
                </a:lnTo>
                <a:lnTo>
                  <a:pt x="46390" y="3511"/>
                </a:lnTo>
                <a:cubicBezTo>
                  <a:pt x="55670" y="3511"/>
                  <a:pt x="62463" y="3791"/>
                  <a:pt x="66762" y="4356"/>
                </a:cubicBezTo>
                <a:cubicBezTo>
                  <a:pt x="71061" y="4925"/>
                  <a:pt x="75323" y="6372"/>
                  <a:pt x="79550" y="8713"/>
                </a:cubicBezTo>
                <a:cubicBezTo>
                  <a:pt x="83999" y="11128"/>
                  <a:pt x="87279" y="14332"/>
                  <a:pt x="89392" y="18328"/>
                </a:cubicBezTo>
                <a:cubicBezTo>
                  <a:pt x="91506" y="22328"/>
                  <a:pt x="92560" y="27079"/>
                  <a:pt x="92560" y="32587"/>
                </a:cubicBezTo>
                <a:cubicBezTo>
                  <a:pt x="92560" y="38621"/>
                  <a:pt x="90904" y="44035"/>
                  <a:pt x="87585" y="48827"/>
                </a:cubicBezTo>
                <a:cubicBezTo>
                  <a:pt x="84265" y="53618"/>
                  <a:pt x="79848" y="57331"/>
                  <a:pt x="74340" y="59970"/>
                </a:cubicBezTo>
                <a:lnTo>
                  <a:pt x="74909" y="60765"/>
                </a:lnTo>
                <a:cubicBezTo>
                  <a:pt x="81774" y="62500"/>
                  <a:pt x="87523" y="66006"/>
                  <a:pt x="92164" y="71284"/>
                </a:cubicBezTo>
                <a:cubicBezTo>
                  <a:pt x="96800" y="76569"/>
                  <a:pt x="99123" y="83354"/>
                  <a:pt x="99123" y="91656"/>
                </a:cubicBezTo>
                <a:close/>
                <a:moveTo>
                  <a:pt x="70722" y="35868"/>
                </a:moveTo>
                <a:cubicBezTo>
                  <a:pt x="70722" y="33005"/>
                  <a:pt x="70251" y="30515"/>
                  <a:pt x="69307" y="28401"/>
                </a:cubicBezTo>
                <a:cubicBezTo>
                  <a:pt x="68361" y="26288"/>
                  <a:pt x="66723" y="24632"/>
                  <a:pt x="64382" y="23425"/>
                </a:cubicBezTo>
                <a:cubicBezTo>
                  <a:pt x="61668" y="21989"/>
                  <a:pt x="58633" y="21143"/>
                  <a:pt x="55278" y="20877"/>
                </a:cubicBezTo>
                <a:cubicBezTo>
                  <a:pt x="51920" y="20610"/>
                  <a:pt x="47258" y="20480"/>
                  <a:pt x="41300" y="20480"/>
                </a:cubicBezTo>
                <a:lnTo>
                  <a:pt x="21042" y="20480"/>
                </a:lnTo>
                <a:lnTo>
                  <a:pt x="21042" y="55106"/>
                </a:lnTo>
                <a:lnTo>
                  <a:pt x="45486" y="55106"/>
                </a:lnTo>
                <a:cubicBezTo>
                  <a:pt x="50692" y="55106"/>
                  <a:pt x="54389" y="54861"/>
                  <a:pt x="56578" y="54372"/>
                </a:cubicBezTo>
                <a:cubicBezTo>
                  <a:pt x="58763" y="53881"/>
                  <a:pt x="61178" y="52841"/>
                  <a:pt x="63821" y="51257"/>
                </a:cubicBezTo>
                <a:cubicBezTo>
                  <a:pt x="66305" y="49753"/>
                  <a:pt x="68079" y="47712"/>
                  <a:pt x="69135" y="45148"/>
                </a:cubicBezTo>
                <a:cubicBezTo>
                  <a:pt x="70193" y="42585"/>
                  <a:pt x="70722" y="39488"/>
                  <a:pt x="70722" y="35868"/>
                </a:cubicBezTo>
                <a:close/>
                <a:moveTo>
                  <a:pt x="77170" y="91768"/>
                </a:moveTo>
                <a:cubicBezTo>
                  <a:pt x="77170" y="87469"/>
                  <a:pt x="76550" y="84013"/>
                  <a:pt x="75306" y="81415"/>
                </a:cubicBezTo>
                <a:cubicBezTo>
                  <a:pt x="74060" y="78811"/>
                  <a:pt x="71323" y="76494"/>
                  <a:pt x="67100" y="74455"/>
                </a:cubicBezTo>
                <a:cubicBezTo>
                  <a:pt x="64462" y="73170"/>
                  <a:pt x="61629" y="72381"/>
                  <a:pt x="58612" y="72079"/>
                </a:cubicBezTo>
                <a:cubicBezTo>
                  <a:pt x="55595" y="71781"/>
                  <a:pt x="51408" y="71630"/>
                  <a:pt x="46051" y="71630"/>
                </a:cubicBezTo>
                <a:lnTo>
                  <a:pt x="21042" y="71630"/>
                </a:lnTo>
                <a:lnTo>
                  <a:pt x="21042" y="112929"/>
                </a:lnTo>
                <a:lnTo>
                  <a:pt x="39493" y="112929"/>
                </a:lnTo>
                <a:cubicBezTo>
                  <a:pt x="47110" y="112929"/>
                  <a:pt x="53029" y="112626"/>
                  <a:pt x="57255" y="112022"/>
                </a:cubicBezTo>
                <a:cubicBezTo>
                  <a:pt x="61482" y="111420"/>
                  <a:pt x="65099" y="110215"/>
                  <a:pt x="68120" y="108404"/>
                </a:cubicBezTo>
                <a:cubicBezTo>
                  <a:pt x="71287" y="106442"/>
                  <a:pt x="73587" y="104177"/>
                  <a:pt x="75025" y="101614"/>
                </a:cubicBezTo>
                <a:cubicBezTo>
                  <a:pt x="76454" y="99051"/>
                  <a:pt x="77170" y="95763"/>
                  <a:pt x="77170" y="91768"/>
                </a:cubicBezTo>
                <a:close/>
                <a:moveTo>
                  <a:pt x="171767" y="132732"/>
                </a:moveTo>
                <a:cubicBezTo>
                  <a:pt x="163091" y="132732"/>
                  <a:pt x="155135" y="131393"/>
                  <a:pt x="147893" y="128715"/>
                </a:cubicBezTo>
                <a:cubicBezTo>
                  <a:pt x="140648" y="126036"/>
                  <a:pt x="134428" y="121979"/>
                  <a:pt x="129222" y="116547"/>
                </a:cubicBezTo>
                <a:cubicBezTo>
                  <a:pt x="124016" y="111118"/>
                  <a:pt x="119982" y="104275"/>
                  <a:pt x="117115" y="96012"/>
                </a:cubicBezTo>
                <a:cubicBezTo>
                  <a:pt x="114250" y="87751"/>
                  <a:pt x="112814" y="78042"/>
                  <a:pt x="112814" y="66873"/>
                </a:cubicBezTo>
                <a:cubicBezTo>
                  <a:pt x="112814" y="55786"/>
                  <a:pt x="114307" y="46203"/>
                  <a:pt x="117284" y="38132"/>
                </a:cubicBezTo>
                <a:cubicBezTo>
                  <a:pt x="120265" y="30064"/>
                  <a:pt x="124244" y="23274"/>
                  <a:pt x="129222" y="17766"/>
                </a:cubicBezTo>
                <a:cubicBezTo>
                  <a:pt x="134198" y="12255"/>
                  <a:pt x="140405" y="8010"/>
                  <a:pt x="147834" y="5033"/>
                </a:cubicBezTo>
                <a:cubicBezTo>
                  <a:pt x="155265" y="2053"/>
                  <a:pt x="163242" y="565"/>
                  <a:pt x="171767" y="565"/>
                </a:cubicBezTo>
                <a:cubicBezTo>
                  <a:pt x="178712" y="565"/>
                  <a:pt x="185407" y="1545"/>
                  <a:pt x="191855" y="3507"/>
                </a:cubicBezTo>
                <a:cubicBezTo>
                  <a:pt x="198306" y="5469"/>
                  <a:pt x="204056" y="7733"/>
                  <a:pt x="209110" y="10296"/>
                </a:cubicBezTo>
                <a:lnTo>
                  <a:pt x="209110" y="34172"/>
                </a:lnTo>
                <a:lnTo>
                  <a:pt x="207864" y="34172"/>
                </a:lnTo>
                <a:cubicBezTo>
                  <a:pt x="206360" y="32890"/>
                  <a:pt x="204415" y="31421"/>
                  <a:pt x="202036" y="29758"/>
                </a:cubicBezTo>
                <a:cubicBezTo>
                  <a:pt x="199660" y="28102"/>
                  <a:pt x="196776" y="26406"/>
                  <a:pt x="193381" y="24668"/>
                </a:cubicBezTo>
                <a:cubicBezTo>
                  <a:pt x="190440" y="23159"/>
                  <a:pt x="186967" y="21838"/>
                  <a:pt x="182970" y="20708"/>
                </a:cubicBezTo>
                <a:cubicBezTo>
                  <a:pt x="178971" y="19577"/>
                  <a:pt x="175126" y="19012"/>
                  <a:pt x="171428" y="19012"/>
                </a:cubicBezTo>
                <a:cubicBezTo>
                  <a:pt x="160412" y="19012"/>
                  <a:pt x="151572" y="23178"/>
                  <a:pt x="144893" y="31512"/>
                </a:cubicBezTo>
                <a:cubicBezTo>
                  <a:pt x="138215" y="39853"/>
                  <a:pt x="134878" y="51635"/>
                  <a:pt x="134878" y="66873"/>
                </a:cubicBezTo>
                <a:cubicBezTo>
                  <a:pt x="134878" y="81814"/>
                  <a:pt x="138103" y="93449"/>
                  <a:pt x="144555" y="101783"/>
                </a:cubicBezTo>
                <a:cubicBezTo>
                  <a:pt x="151003" y="110117"/>
                  <a:pt x="159963" y="114286"/>
                  <a:pt x="171428" y="114286"/>
                </a:cubicBezTo>
                <a:cubicBezTo>
                  <a:pt x="178370" y="114286"/>
                  <a:pt x="184971" y="112850"/>
                  <a:pt x="191233" y="109987"/>
                </a:cubicBezTo>
                <a:cubicBezTo>
                  <a:pt x="197492" y="107122"/>
                  <a:pt x="203037" y="103425"/>
                  <a:pt x="207864" y="98896"/>
                </a:cubicBezTo>
                <a:lnTo>
                  <a:pt x="209110" y="98896"/>
                </a:lnTo>
                <a:lnTo>
                  <a:pt x="209110" y="122775"/>
                </a:lnTo>
                <a:cubicBezTo>
                  <a:pt x="206997" y="123754"/>
                  <a:pt x="204358" y="124942"/>
                  <a:pt x="201189" y="126335"/>
                </a:cubicBezTo>
                <a:cubicBezTo>
                  <a:pt x="198018" y="127732"/>
                  <a:pt x="195153" y="128769"/>
                  <a:pt x="192590" y="129453"/>
                </a:cubicBezTo>
                <a:cubicBezTo>
                  <a:pt x="188968" y="130508"/>
                  <a:pt x="185721" y="131317"/>
                  <a:pt x="182858" y="131882"/>
                </a:cubicBezTo>
                <a:cubicBezTo>
                  <a:pt x="179989" y="132451"/>
                  <a:pt x="176292" y="132732"/>
                  <a:pt x="171767" y="132732"/>
                </a:cubicBezTo>
                <a:close/>
                <a:moveTo>
                  <a:pt x="283342" y="132844"/>
                </a:moveTo>
                <a:cubicBezTo>
                  <a:pt x="263196" y="132844"/>
                  <a:pt x="247565" y="127167"/>
                  <a:pt x="236441" y="115813"/>
                </a:cubicBezTo>
                <a:cubicBezTo>
                  <a:pt x="225310" y="104458"/>
                  <a:pt x="219748" y="88338"/>
                  <a:pt x="219748" y="67442"/>
                </a:cubicBezTo>
                <a:cubicBezTo>
                  <a:pt x="219748" y="46843"/>
                  <a:pt x="225140" y="30456"/>
                  <a:pt x="235930" y="18274"/>
                </a:cubicBezTo>
                <a:cubicBezTo>
                  <a:pt x="246719" y="6091"/>
                  <a:pt x="260823" y="0"/>
                  <a:pt x="278248" y="0"/>
                </a:cubicBezTo>
                <a:cubicBezTo>
                  <a:pt x="286093" y="0"/>
                  <a:pt x="293037" y="1131"/>
                  <a:pt x="299071" y="3395"/>
                </a:cubicBezTo>
                <a:cubicBezTo>
                  <a:pt x="305105" y="5656"/>
                  <a:pt x="310385" y="9202"/>
                  <a:pt x="314910" y="14030"/>
                </a:cubicBezTo>
                <a:cubicBezTo>
                  <a:pt x="319435" y="18861"/>
                  <a:pt x="322906" y="24762"/>
                  <a:pt x="325322" y="31741"/>
                </a:cubicBezTo>
                <a:cubicBezTo>
                  <a:pt x="327737" y="38719"/>
                  <a:pt x="328944" y="47261"/>
                  <a:pt x="328944" y="57370"/>
                </a:cubicBezTo>
                <a:lnTo>
                  <a:pt x="328944" y="68912"/>
                </a:lnTo>
                <a:lnTo>
                  <a:pt x="241358" y="68912"/>
                </a:lnTo>
                <a:cubicBezTo>
                  <a:pt x="241358" y="83621"/>
                  <a:pt x="245056" y="94864"/>
                  <a:pt x="252450" y="102633"/>
                </a:cubicBezTo>
                <a:cubicBezTo>
                  <a:pt x="259842" y="110398"/>
                  <a:pt x="270065" y="114286"/>
                  <a:pt x="283116" y="114286"/>
                </a:cubicBezTo>
                <a:cubicBezTo>
                  <a:pt x="287788" y="114286"/>
                  <a:pt x="292374" y="113757"/>
                  <a:pt x="296863" y="112701"/>
                </a:cubicBezTo>
                <a:cubicBezTo>
                  <a:pt x="301353" y="111647"/>
                  <a:pt x="305407" y="110290"/>
                  <a:pt x="309028" y="108631"/>
                </a:cubicBezTo>
                <a:cubicBezTo>
                  <a:pt x="312877" y="106895"/>
                  <a:pt x="316117" y="105217"/>
                  <a:pt x="318758" y="103594"/>
                </a:cubicBezTo>
                <a:cubicBezTo>
                  <a:pt x="321397" y="101974"/>
                  <a:pt x="323583" y="100445"/>
                  <a:pt x="325318" y="99011"/>
                </a:cubicBezTo>
                <a:lnTo>
                  <a:pt x="326564" y="99011"/>
                </a:lnTo>
                <a:lnTo>
                  <a:pt x="326564" y="122206"/>
                </a:lnTo>
                <a:cubicBezTo>
                  <a:pt x="324080" y="123193"/>
                  <a:pt x="320987" y="124416"/>
                  <a:pt x="317290" y="125885"/>
                </a:cubicBezTo>
                <a:cubicBezTo>
                  <a:pt x="313593" y="127353"/>
                  <a:pt x="310270" y="128507"/>
                  <a:pt x="307328" y="129335"/>
                </a:cubicBezTo>
                <a:cubicBezTo>
                  <a:pt x="303178" y="130467"/>
                  <a:pt x="299426" y="131336"/>
                  <a:pt x="296071" y="131941"/>
                </a:cubicBezTo>
                <a:cubicBezTo>
                  <a:pt x="292713" y="132541"/>
                  <a:pt x="288471" y="132844"/>
                  <a:pt x="283342" y="132844"/>
                </a:cubicBezTo>
                <a:close/>
                <a:moveTo>
                  <a:pt x="308233" y="52614"/>
                </a:moveTo>
                <a:cubicBezTo>
                  <a:pt x="308085" y="46884"/>
                  <a:pt x="307404" y="41945"/>
                  <a:pt x="306198" y="37793"/>
                </a:cubicBezTo>
                <a:cubicBezTo>
                  <a:pt x="304993" y="33647"/>
                  <a:pt x="303257" y="30136"/>
                  <a:pt x="300992" y="27271"/>
                </a:cubicBezTo>
                <a:cubicBezTo>
                  <a:pt x="298502" y="24102"/>
                  <a:pt x="295315" y="21691"/>
                  <a:pt x="291432" y="20027"/>
                </a:cubicBezTo>
                <a:cubicBezTo>
                  <a:pt x="287547" y="18367"/>
                  <a:pt x="282737" y="17539"/>
                  <a:pt x="277002" y="17539"/>
                </a:cubicBezTo>
                <a:cubicBezTo>
                  <a:pt x="271347" y="17539"/>
                  <a:pt x="266537" y="18386"/>
                  <a:pt x="262577" y="20082"/>
                </a:cubicBezTo>
                <a:cubicBezTo>
                  <a:pt x="258617" y="21785"/>
                  <a:pt x="255013" y="24253"/>
                  <a:pt x="251766" y="27497"/>
                </a:cubicBezTo>
                <a:cubicBezTo>
                  <a:pt x="248602" y="30817"/>
                  <a:pt x="246191" y="34492"/>
                  <a:pt x="244527" y="38527"/>
                </a:cubicBezTo>
                <a:cubicBezTo>
                  <a:pt x="242867" y="42567"/>
                  <a:pt x="241809" y="47261"/>
                  <a:pt x="241358" y="52614"/>
                </a:cubicBezTo>
                <a:close/>
                <a:moveTo>
                  <a:pt x="448662" y="129902"/>
                </a:moveTo>
                <a:lnTo>
                  <a:pt x="422521" y="129902"/>
                </a:lnTo>
                <a:lnTo>
                  <a:pt x="391857" y="82149"/>
                </a:lnTo>
                <a:lnTo>
                  <a:pt x="360289" y="129902"/>
                </a:lnTo>
                <a:lnTo>
                  <a:pt x="336187" y="129902"/>
                </a:lnTo>
                <a:lnTo>
                  <a:pt x="380088" y="67216"/>
                </a:lnTo>
                <a:lnTo>
                  <a:pt x="336636" y="3511"/>
                </a:lnTo>
                <a:lnTo>
                  <a:pt x="362777" y="3511"/>
                </a:lnTo>
                <a:lnTo>
                  <a:pt x="393213" y="50807"/>
                </a:lnTo>
                <a:lnTo>
                  <a:pt x="424444" y="3511"/>
                </a:lnTo>
                <a:lnTo>
                  <a:pt x="448662" y="3511"/>
                </a:lnTo>
                <a:lnTo>
                  <a:pt x="404986" y="6574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81465" y="5732306"/>
            <a:ext cx="601308" cy="159776"/>
          </a:xfrm>
          <a:custGeom>
            <a:avLst/>
            <a:gdLst/>
            <a:ahLst/>
            <a:cxnLst/>
            <a:rect l="l" t="t" r="r" b="b"/>
            <a:pathLst>
              <a:path w="601308" h="159776">
                <a:moveTo>
                  <a:pt x="99122" y="91206"/>
                </a:moveTo>
                <a:cubicBezTo>
                  <a:pt x="99122" y="97316"/>
                  <a:pt x="97952" y="102730"/>
                  <a:pt x="95616" y="107442"/>
                </a:cubicBezTo>
                <a:cubicBezTo>
                  <a:pt x="93275" y="112159"/>
                  <a:pt x="90072" y="116101"/>
                  <a:pt x="86000" y="119268"/>
                </a:cubicBezTo>
                <a:cubicBezTo>
                  <a:pt x="80866" y="123265"/>
                  <a:pt x="75491" y="125965"/>
                  <a:pt x="69871" y="127358"/>
                </a:cubicBezTo>
                <a:cubicBezTo>
                  <a:pt x="64252" y="128755"/>
                  <a:pt x="57521" y="129452"/>
                  <a:pt x="49676" y="129452"/>
                </a:cubicBezTo>
                <a:lnTo>
                  <a:pt x="0" y="129452"/>
                </a:lnTo>
                <a:lnTo>
                  <a:pt x="0" y="3061"/>
                </a:lnTo>
                <a:lnTo>
                  <a:pt x="46389" y="3061"/>
                </a:lnTo>
                <a:cubicBezTo>
                  <a:pt x="55670" y="3061"/>
                  <a:pt x="62463" y="3341"/>
                  <a:pt x="66761" y="3906"/>
                </a:cubicBezTo>
                <a:cubicBezTo>
                  <a:pt x="71060" y="4475"/>
                  <a:pt x="75322" y="5922"/>
                  <a:pt x="79549" y="8263"/>
                </a:cubicBezTo>
                <a:cubicBezTo>
                  <a:pt x="83999" y="10678"/>
                  <a:pt x="87278" y="13882"/>
                  <a:pt x="89391" y="17878"/>
                </a:cubicBezTo>
                <a:cubicBezTo>
                  <a:pt x="91505" y="21878"/>
                  <a:pt x="92559" y="26629"/>
                  <a:pt x="92559" y="32137"/>
                </a:cubicBezTo>
                <a:cubicBezTo>
                  <a:pt x="92559" y="38171"/>
                  <a:pt x="90903" y="43585"/>
                  <a:pt x="87584" y="48377"/>
                </a:cubicBezTo>
                <a:cubicBezTo>
                  <a:pt x="84264" y="53168"/>
                  <a:pt x="79847" y="56881"/>
                  <a:pt x="74339" y="59520"/>
                </a:cubicBezTo>
                <a:lnTo>
                  <a:pt x="74908" y="60315"/>
                </a:lnTo>
                <a:cubicBezTo>
                  <a:pt x="81774" y="62050"/>
                  <a:pt x="87526" y="65556"/>
                  <a:pt x="92162" y="70834"/>
                </a:cubicBezTo>
                <a:cubicBezTo>
                  <a:pt x="96800" y="76119"/>
                  <a:pt x="99122" y="82904"/>
                  <a:pt x="99122" y="91206"/>
                </a:cubicBezTo>
                <a:close/>
                <a:moveTo>
                  <a:pt x="70721" y="35418"/>
                </a:moveTo>
                <a:cubicBezTo>
                  <a:pt x="70721" y="32555"/>
                  <a:pt x="70250" y="30065"/>
                  <a:pt x="69306" y="27951"/>
                </a:cubicBezTo>
                <a:cubicBezTo>
                  <a:pt x="68360" y="25838"/>
                  <a:pt x="66722" y="24182"/>
                  <a:pt x="64382" y="22975"/>
                </a:cubicBezTo>
                <a:cubicBezTo>
                  <a:pt x="61667" y="21539"/>
                  <a:pt x="58636" y="20693"/>
                  <a:pt x="55278" y="20427"/>
                </a:cubicBezTo>
                <a:cubicBezTo>
                  <a:pt x="51919" y="20160"/>
                  <a:pt x="47256" y="20030"/>
                  <a:pt x="41299" y="20030"/>
                </a:cubicBezTo>
                <a:lnTo>
                  <a:pt x="21045" y="20030"/>
                </a:lnTo>
                <a:lnTo>
                  <a:pt x="21045" y="54656"/>
                </a:lnTo>
                <a:lnTo>
                  <a:pt x="45485" y="54656"/>
                </a:lnTo>
                <a:cubicBezTo>
                  <a:pt x="50694" y="54656"/>
                  <a:pt x="54391" y="54411"/>
                  <a:pt x="56577" y="53922"/>
                </a:cubicBezTo>
                <a:cubicBezTo>
                  <a:pt x="58763" y="53431"/>
                  <a:pt x="61178" y="52391"/>
                  <a:pt x="63820" y="50807"/>
                </a:cubicBezTo>
                <a:cubicBezTo>
                  <a:pt x="66308" y="49303"/>
                  <a:pt x="68079" y="47262"/>
                  <a:pt x="69137" y="44698"/>
                </a:cubicBezTo>
                <a:cubicBezTo>
                  <a:pt x="70193" y="42135"/>
                  <a:pt x="70721" y="39038"/>
                  <a:pt x="70721" y="35418"/>
                </a:cubicBezTo>
                <a:close/>
                <a:moveTo>
                  <a:pt x="77169" y="91318"/>
                </a:moveTo>
                <a:cubicBezTo>
                  <a:pt x="77169" y="87019"/>
                  <a:pt x="76550" y="83563"/>
                  <a:pt x="75304" y="80965"/>
                </a:cubicBezTo>
                <a:cubicBezTo>
                  <a:pt x="74059" y="78361"/>
                  <a:pt x="71323" y="76044"/>
                  <a:pt x="67100" y="74005"/>
                </a:cubicBezTo>
                <a:cubicBezTo>
                  <a:pt x="64461" y="72720"/>
                  <a:pt x="61632" y="71931"/>
                  <a:pt x="58611" y="71629"/>
                </a:cubicBezTo>
                <a:cubicBezTo>
                  <a:pt x="55594" y="71331"/>
                  <a:pt x="51407" y="71180"/>
                  <a:pt x="46051" y="71180"/>
                </a:cubicBezTo>
                <a:lnTo>
                  <a:pt x="21045" y="71180"/>
                </a:lnTo>
                <a:lnTo>
                  <a:pt x="21045" y="112479"/>
                </a:lnTo>
                <a:lnTo>
                  <a:pt x="39492" y="112479"/>
                </a:lnTo>
                <a:cubicBezTo>
                  <a:pt x="47109" y="112479"/>
                  <a:pt x="53031" y="112176"/>
                  <a:pt x="57254" y="111572"/>
                </a:cubicBezTo>
                <a:cubicBezTo>
                  <a:pt x="61480" y="110970"/>
                  <a:pt x="65099" y="109765"/>
                  <a:pt x="68119" y="107954"/>
                </a:cubicBezTo>
                <a:cubicBezTo>
                  <a:pt x="71286" y="105992"/>
                  <a:pt x="73587" y="103727"/>
                  <a:pt x="75024" y="101164"/>
                </a:cubicBezTo>
                <a:cubicBezTo>
                  <a:pt x="76452" y="98601"/>
                  <a:pt x="77169" y="95313"/>
                  <a:pt x="77169" y="91318"/>
                </a:cubicBezTo>
                <a:close/>
                <a:moveTo>
                  <a:pt x="221332" y="129452"/>
                </a:moveTo>
                <a:lnTo>
                  <a:pt x="200281" y="129452"/>
                </a:lnTo>
                <a:lnTo>
                  <a:pt x="200281" y="35194"/>
                </a:lnTo>
                <a:lnTo>
                  <a:pt x="140763" y="129452"/>
                </a:lnTo>
                <a:lnTo>
                  <a:pt x="121529" y="129452"/>
                </a:lnTo>
                <a:lnTo>
                  <a:pt x="121529" y="3061"/>
                </a:lnTo>
                <a:lnTo>
                  <a:pt x="142570" y="3061"/>
                </a:lnTo>
                <a:lnTo>
                  <a:pt x="142570" y="95843"/>
                </a:lnTo>
                <a:lnTo>
                  <a:pt x="201415" y="3061"/>
                </a:lnTo>
                <a:lnTo>
                  <a:pt x="221332" y="3061"/>
                </a:lnTo>
                <a:close/>
                <a:moveTo>
                  <a:pt x="360507" y="159776"/>
                </a:moveTo>
                <a:lnTo>
                  <a:pt x="340706" y="159776"/>
                </a:lnTo>
                <a:lnTo>
                  <a:pt x="340706" y="129115"/>
                </a:lnTo>
                <a:lnTo>
                  <a:pt x="257421" y="129115"/>
                </a:lnTo>
                <a:lnTo>
                  <a:pt x="257421" y="159776"/>
                </a:lnTo>
                <a:lnTo>
                  <a:pt x="237621" y="159776"/>
                </a:lnTo>
                <a:lnTo>
                  <a:pt x="237621" y="111348"/>
                </a:lnTo>
                <a:lnTo>
                  <a:pt x="245995" y="111348"/>
                </a:lnTo>
                <a:cubicBezTo>
                  <a:pt x="253163" y="99581"/>
                  <a:pt x="259026" y="84209"/>
                  <a:pt x="263591" y="65240"/>
                </a:cubicBezTo>
                <a:cubicBezTo>
                  <a:pt x="268156" y="46267"/>
                  <a:pt x="270439" y="25538"/>
                  <a:pt x="270439" y="3061"/>
                </a:cubicBezTo>
                <a:lnTo>
                  <a:pt x="347947" y="3061"/>
                </a:lnTo>
                <a:lnTo>
                  <a:pt x="347947" y="111348"/>
                </a:lnTo>
                <a:lnTo>
                  <a:pt x="360507" y="111348"/>
                </a:lnTo>
                <a:close/>
                <a:moveTo>
                  <a:pt x="326674" y="111348"/>
                </a:moveTo>
                <a:lnTo>
                  <a:pt x="326674" y="20935"/>
                </a:lnTo>
                <a:lnTo>
                  <a:pt x="290465" y="20935"/>
                </a:lnTo>
                <a:cubicBezTo>
                  <a:pt x="289486" y="39795"/>
                  <a:pt x="286902" y="57010"/>
                  <a:pt x="282714" y="72591"/>
                </a:cubicBezTo>
                <a:cubicBezTo>
                  <a:pt x="278527" y="88168"/>
                  <a:pt x="273268" y="101092"/>
                  <a:pt x="266928" y="111348"/>
                </a:cubicBezTo>
                <a:close/>
                <a:moveTo>
                  <a:pt x="452055" y="98335"/>
                </a:moveTo>
                <a:lnTo>
                  <a:pt x="452055" y="63256"/>
                </a:lnTo>
                <a:cubicBezTo>
                  <a:pt x="447000" y="63706"/>
                  <a:pt x="440603" y="64333"/>
                  <a:pt x="432874" y="65120"/>
                </a:cubicBezTo>
                <a:cubicBezTo>
                  <a:pt x="425141" y="65913"/>
                  <a:pt x="418903" y="67025"/>
                  <a:pt x="414147" y="68462"/>
                </a:cubicBezTo>
                <a:cubicBezTo>
                  <a:pt x="408488" y="70197"/>
                  <a:pt x="403812" y="72857"/>
                  <a:pt x="400114" y="76436"/>
                </a:cubicBezTo>
                <a:cubicBezTo>
                  <a:pt x="396418" y="80021"/>
                  <a:pt x="394570" y="85021"/>
                  <a:pt x="394570" y="91433"/>
                </a:cubicBezTo>
                <a:cubicBezTo>
                  <a:pt x="394570" y="98673"/>
                  <a:pt x="396608" y="104141"/>
                  <a:pt x="400683" y="107838"/>
                </a:cubicBezTo>
                <a:cubicBezTo>
                  <a:pt x="404758" y="111535"/>
                  <a:pt x="410713" y="113385"/>
                  <a:pt x="418557" y="113385"/>
                </a:cubicBezTo>
                <a:cubicBezTo>
                  <a:pt x="425274" y="113385"/>
                  <a:pt x="431344" y="111931"/>
                  <a:pt x="436777" y="109027"/>
                </a:cubicBezTo>
                <a:cubicBezTo>
                  <a:pt x="442209" y="106125"/>
                  <a:pt x="447303" y="102561"/>
                  <a:pt x="452055" y="98335"/>
                </a:cubicBezTo>
                <a:close/>
                <a:moveTo>
                  <a:pt x="452055" y="115985"/>
                </a:moveTo>
                <a:cubicBezTo>
                  <a:pt x="450320" y="117270"/>
                  <a:pt x="447997" y="119060"/>
                  <a:pt x="445097" y="121360"/>
                </a:cubicBezTo>
                <a:cubicBezTo>
                  <a:pt x="442191" y="123660"/>
                  <a:pt x="439379" y="125492"/>
                  <a:pt x="436665" y="126850"/>
                </a:cubicBezTo>
                <a:cubicBezTo>
                  <a:pt x="432892" y="128812"/>
                  <a:pt x="429252" y="130321"/>
                  <a:pt x="425743" y="131375"/>
                </a:cubicBezTo>
                <a:cubicBezTo>
                  <a:pt x="422237" y="132434"/>
                  <a:pt x="417311" y="132959"/>
                  <a:pt x="410979" y="132959"/>
                </a:cubicBezTo>
                <a:cubicBezTo>
                  <a:pt x="405774" y="132959"/>
                  <a:pt x="400831" y="131980"/>
                  <a:pt x="396155" y="130017"/>
                </a:cubicBezTo>
                <a:cubicBezTo>
                  <a:pt x="391481" y="128057"/>
                  <a:pt x="387366" y="125306"/>
                  <a:pt x="383820" y="121756"/>
                </a:cubicBezTo>
                <a:cubicBezTo>
                  <a:pt x="380422" y="118289"/>
                  <a:pt x="377708" y="114005"/>
                  <a:pt x="375673" y="108911"/>
                </a:cubicBezTo>
                <a:cubicBezTo>
                  <a:pt x="373636" y="103821"/>
                  <a:pt x="372618" y="98446"/>
                  <a:pt x="372618" y="92790"/>
                </a:cubicBezTo>
                <a:cubicBezTo>
                  <a:pt x="372618" y="84038"/>
                  <a:pt x="374468" y="76590"/>
                  <a:pt x="378165" y="70442"/>
                </a:cubicBezTo>
                <a:cubicBezTo>
                  <a:pt x="381862" y="64292"/>
                  <a:pt x="387705" y="59408"/>
                  <a:pt x="395700" y="55790"/>
                </a:cubicBezTo>
                <a:cubicBezTo>
                  <a:pt x="402789" y="52546"/>
                  <a:pt x="411166" y="50300"/>
                  <a:pt x="420824" y="49054"/>
                </a:cubicBezTo>
                <a:cubicBezTo>
                  <a:pt x="430480" y="47808"/>
                  <a:pt x="440892" y="46887"/>
                  <a:pt x="452055" y="46283"/>
                </a:cubicBezTo>
                <a:lnTo>
                  <a:pt x="452055" y="42207"/>
                </a:lnTo>
                <a:cubicBezTo>
                  <a:pt x="452055" y="37231"/>
                  <a:pt x="451299" y="33214"/>
                  <a:pt x="449791" y="30157"/>
                </a:cubicBezTo>
                <a:cubicBezTo>
                  <a:pt x="448286" y="27104"/>
                  <a:pt x="446172" y="24747"/>
                  <a:pt x="443454" y="23087"/>
                </a:cubicBezTo>
                <a:cubicBezTo>
                  <a:pt x="440737" y="21352"/>
                  <a:pt x="437417" y="20203"/>
                  <a:pt x="433496" y="19635"/>
                </a:cubicBezTo>
                <a:cubicBezTo>
                  <a:pt x="429576" y="19070"/>
                  <a:pt x="425541" y="18788"/>
                  <a:pt x="421387" y="18788"/>
                </a:cubicBezTo>
                <a:cubicBezTo>
                  <a:pt x="416483" y="18788"/>
                  <a:pt x="410713" y="19524"/>
                  <a:pt x="404074" y="20992"/>
                </a:cubicBezTo>
                <a:cubicBezTo>
                  <a:pt x="397436" y="22461"/>
                  <a:pt x="390798" y="24592"/>
                  <a:pt x="384159" y="27386"/>
                </a:cubicBezTo>
                <a:lnTo>
                  <a:pt x="382914" y="27386"/>
                </a:lnTo>
                <a:lnTo>
                  <a:pt x="382914" y="5775"/>
                </a:lnTo>
                <a:cubicBezTo>
                  <a:pt x="386838" y="4644"/>
                  <a:pt x="392460" y="3398"/>
                  <a:pt x="399775" y="2038"/>
                </a:cubicBezTo>
                <a:cubicBezTo>
                  <a:pt x="407094" y="681"/>
                  <a:pt x="414337" y="0"/>
                  <a:pt x="421501" y="0"/>
                </a:cubicBezTo>
                <a:cubicBezTo>
                  <a:pt x="430178" y="0"/>
                  <a:pt x="437493" y="681"/>
                  <a:pt x="443454" y="2038"/>
                </a:cubicBezTo>
                <a:cubicBezTo>
                  <a:pt x="449412" y="3398"/>
                  <a:pt x="454769" y="5851"/>
                  <a:pt x="459521" y="9393"/>
                </a:cubicBezTo>
                <a:cubicBezTo>
                  <a:pt x="464123" y="12866"/>
                  <a:pt x="467556" y="17352"/>
                  <a:pt x="469817" y="22860"/>
                </a:cubicBezTo>
                <a:cubicBezTo>
                  <a:pt x="472082" y="28368"/>
                  <a:pt x="473216" y="35079"/>
                  <a:pt x="473216" y="43002"/>
                </a:cubicBezTo>
                <a:lnTo>
                  <a:pt x="473216" y="129452"/>
                </a:lnTo>
                <a:lnTo>
                  <a:pt x="452055" y="129452"/>
                </a:lnTo>
                <a:close/>
                <a:moveTo>
                  <a:pt x="601308" y="129452"/>
                </a:moveTo>
                <a:lnTo>
                  <a:pt x="575168" y="129452"/>
                </a:lnTo>
                <a:lnTo>
                  <a:pt x="544503" y="81699"/>
                </a:lnTo>
                <a:lnTo>
                  <a:pt x="512935" y="129452"/>
                </a:lnTo>
                <a:lnTo>
                  <a:pt x="488833" y="129452"/>
                </a:lnTo>
                <a:lnTo>
                  <a:pt x="532734" y="66766"/>
                </a:lnTo>
                <a:lnTo>
                  <a:pt x="489282" y="3061"/>
                </a:lnTo>
                <a:lnTo>
                  <a:pt x="515422" y="3061"/>
                </a:lnTo>
                <a:lnTo>
                  <a:pt x="545860" y="50357"/>
                </a:lnTo>
                <a:lnTo>
                  <a:pt x="577090" y="3061"/>
                </a:lnTo>
                <a:lnTo>
                  <a:pt x="601308" y="3061"/>
                </a:lnTo>
                <a:lnTo>
                  <a:pt x="557633" y="6529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170548" y="5731856"/>
            <a:ext cx="1711025" cy="176522"/>
          </a:xfrm>
          <a:custGeom>
            <a:avLst/>
            <a:gdLst/>
            <a:ahLst/>
            <a:cxnLst/>
            <a:rect l="l" t="t" r="r" b="b"/>
            <a:pathLst>
              <a:path w="1711025" h="176522">
                <a:moveTo>
                  <a:pt x="99803" y="129902"/>
                </a:moveTo>
                <a:lnTo>
                  <a:pt x="78526" y="129902"/>
                </a:lnTo>
                <a:lnTo>
                  <a:pt x="78526" y="21842"/>
                </a:lnTo>
                <a:lnTo>
                  <a:pt x="21272" y="21842"/>
                </a:lnTo>
                <a:lnTo>
                  <a:pt x="21272" y="129902"/>
                </a:lnTo>
                <a:lnTo>
                  <a:pt x="0" y="129902"/>
                </a:lnTo>
                <a:lnTo>
                  <a:pt x="0" y="3511"/>
                </a:lnTo>
                <a:lnTo>
                  <a:pt x="99803" y="3511"/>
                </a:lnTo>
                <a:close/>
                <a:moveTo>
                  <a:pt x="236606" y="63368"/>
                </a:moveTo>
                <a:cubicBezTo>
                  <a:pt x="236606" y="84413"/>
                  <a:pt x="231569" y="101179"/>
                  <a:pt x="221500" y="113663"/>
                </a:cubicBezTo>
                <a:cubicBezTo>
                  <a:pt x="211428" y="126152"/>
                  <a:pt x="198698" y="132394"/>
                  <a:pt x="183308" y="132394"/>
                </a:cubicBezTo>
                <a:cubicBezTo>
                  <a:pt x="177048" y="132394"/>
                  <a:pt x="171503" y="131674"/>
                  <a:pt x="166676" y="130241"/>
                </a:cubicBezTo>
                <a:cubicBezTo>
                  <a:pt x="161849" y="128809"/>
                  <a:pt x="156906" y="126584"/>
                  <a:pt x="151851" y="123564"/>
                </a:cubicBezTo>
                <a:lnTo>
                  <a:pt x="151851" y="176523"/>
                </a:lnTo>
                <a:lnTo>
                  <a:pt x="130579" y="176523"/>
                </a:lnTo>
                <a:lnTo>
                  <a:pt x="130579" y="3511"/>
                </a:lnTo>
                <a:lnTo>
                  <a:pt x="151851" y="3511"/>
                </a:lnTo>
                <a:lnTo>
                  <a:pt x="151851" y="16748"/>
                </a:lnTo>
                <a:cubicBezTo>
                  <a:pt x="157133" y="11996"/>
                  <a:pt x="163000" y="8018"/>
                  <a:pt x="169448" y="4810"/>
                </a:cubicBezTo>
                <a:cubicBezTo>
                  <a:pt x="175900" y="1606"/>
                  <a:pt x="182930" y="0"/>
                  <a:pt x="190552" y="0"/>
                </a:cubicBezTo>
                <a:cubicBezTo>
                  <a:pt x="205034" y="0"/>
                  <a:pt x="216330" y="5736"/>
                  <a:pt x="224442" y="17197"/>
                </a:cubicBezTo>
                <a:cubicBezTo>
                  <a:pt x="232550" y="28667"/>
                  <a:pt x="236606" y="44057"/>
                  <a:pt x="236606" y="63368"/>
                </a:cubicBezTo>
                <a:close/>
                <a:moveTo>
                  <a:pt x="214653" y="65743"/>
                </a:moveTo>
                <a:cubicBezTo>
                  <a:pt x="214653" y="51336"/>
                  <a:pt x="212353" y="40151"/>
                  <a:pt x="207751" y="32191"/>
                </a:cubicBezTo>
                <a:cubicBezTo>
                  <a:pt x="203152" y="24236"/>
                  <a:pt x="195678" y="20254"/>
                  <a:pt x="185346" y="20254"/>
                </a:cubicBezTo>
                <a:cubicBezTo>
                  <a:pt x="179312" y="20254"/>
                  <a:pt x="173480" y="21593"/>
                  <a:pt x="167865" y="24271"/>
                </a:cubicBezTo>
                <a:cubicBezTo>
                  <a:pt x="162245" y="26954"/>
                  <a:pt x="156906" y="30403"/>
                  <a:pt x="151851" y="34626"/>
                </a:cubicBezTo>
                <a:lnTo>
                  <a:pt x="151851" y="106251"/>
                </a:lnTo>
                <a:cubicBezTo>
                  <a:pt x="157431" y="108969"/>
                  <a:pt x="162205" y="110815"/>
                  <a:pt x="166165" y="111795"/>
                </a:cubicBezTo>
                <a:cubicBezTo>
                  <a:pt x="170125" y="112778"/>
                  <a:pt x="174668" y="113268"/>
                  <a:pt x="179801" y="113268"/>
                </a:cubicBezTo>
                <a:cubicBezTo>
                  <a:pt x="190813" y="113268"/>
                  <a:pt x="199382" y="109232"/>
                  <a:pt x="205491" y="101161"/>
                </a:cubicBezTo>
                <a:cubicBezTo>
                  <a:pt x="211601" y="93089"/>
                  <a:pt x="214653" y="81282"/>
                  <a:pt x="214653" y="65743"/>
                </a:cubicBezTo>
                <a:close/>
                <a:moveTo>
                  <a:pt x="362663" y="66759"/>
                </a:moveTo>
                <a:cubicBezTo>
                  <a:pt x="362663" y="88034"/>
                  <a:pt x="357530" y="104462"/>
                  <a:pt x="347274" y="116039"/>
                </a:cubicBezTo>
                <a:cubicBezTo>
                  <a:pt x="337013" y="127620"/>
                  <a:pt x="323358" y="133409"/>
                  <a:pt x="306310" y="133409"/>
                </a:cubicBezTo>
                <a:cubicBezTo>
                  <a:pt x="288734" y="133409"/>
                  <a:pt x="274910" y="127430"/>
                  <a:pt x="264840" y="115474"/>
                </a:cubicBezTo>
                <a:cubicBezTo>
                  <a:pt x="254768" y="103518"/>
                  <a:pt x="249731" y="87279"/>
                  <a:pt x="249731" y="66759"/>
                </a:cubicBezTo>
                <a:cubicBezTo>
                  <a:pt x="249731" y="45638"/>
                  <a:pt x="254915" y="29229"/>
                  <a:pt x="265291" y="17539"/>
                </a:cubicBezTo>
                <a:cubicBezTo>
                  <a:pt x="275666" y="5847"/>
                  <a:pt x="289335" y="0"/>
                  <a:pt x="306310" y="0"/>
                </a:cubicBezTo>
                <a:cubicBezTo>
                  <a:pt x="323358" y="0"/>
                  <a:pt x="337013" y="5826"/>
                  <a:pt x="347274" y="17478"/>
                </a:cubicBezTo>
                <a:cubicBezTo>
                  <a:pt x="357530" y="29135"/>
                  <a:pt x="362663" y="45561"/>
                  <a:pt x="362663" y="66759"/>
                </a:cubicBezTo>
                <a:close/>
                <a:moveTo>
                  <a:pt x="340708" y="66759"/>
                </a:moveTo>
                <a:cubicBezTo>
                  <a:pt x="340708" y="50390"/>
                  <a:pt x="337727" y="38229"/>
                  <a:pt x="331772" y="30269"/>
                </a:cubicBezTo>
                <a:cubicBezTo>
                  <a:pt x="325811" y="22309"/>
                  <a:pt x="317322" y="18332"/>
                  <a:pt x="306310" y="18332"/>
                </a:cubicBezTo>
                <a:cubicBezTo>
                  <a:pt x="295218" y="18332"/>
                  <a:pt x="286674" y="22309"/>
                  <a:pt x="280681" y="30269"/>
                </a:cubicBezTo>
                <a:cubicBezTo>
                  <a:pt x="274683" y="38229"/>
                  <a:pt x="271681" y="50390"/>
                  <a:pt x="271681" y="66759"/>
                </a:cubicBezTo>
                <a:cubicBezTo>
                  <a:pt x="271681" y="82599"/>
                  <a:pt x="274683" y="94615"/>
                  <a:pt x="280681" y="102802"/>
                </a:cubicBezTo>
                <a:cubicBezTo>
                  <a:pt x="286674" y="110984"/>
                  <a:pt x="295218" y="115078"/>
                  <a:pt x="306310" y="115078"/>
                </a:cubicBezTo>
                <a:cubicBezTo>
                  <a:pt x="317246" y="115078"/>
                  <a:pt x="325717" y="111064"/>
                  <a:pt x="331715" y="103029"/>
                </a:cubicBezTo>
                <a:cubicBezTo>
                  <a:pt x="337708" y="94994"/>
                  <a:pt x="340708" y="82905"/>
                  <a:pt x="340708" y="66759"/>
                </a:cubicBezTo>
                <a:close/>
                <a:moveTo>
                  <a:pt x="501731" y="129902"/>
                </a:moveTo>
                <a:lnTo>
                  <a:pt x="480682" y="129902"/>
                </a:lnTo>
                <a:lnTo>
                  <a:pt x="480682" y="30554"/>
                </a:lnTo>
                <a:lnTo>
                  <a:pt x="450359" y="95051"/>
                </a:lnTo>
                <a:lnTo>
                  <a:pt x="434520" y="95051"/>
                </a:lnTo>
                <a:lnTo>
                  <a:pt x="404416" y="30554"/>
                </a:lnTo>
                <a:lnTo>
                  <a:pt x="404416" y="129902"/>
                </a:lnTo>
                <a:lnTo>
                  <a:pt x="384501" y="129902"/>
                </a:lnTo>
                <a:lnTo>
                  <a:pt x="384501" y="3511"/>
                </a:lnTo>
                <a:lnTo>
                  <a:pt x="410187" y="3511"/>
                </a:lnTo>
                <a:lnTo>
                  <a:pt x="443454" y="73664"/>
                </a:lnTo>
                <a:lnTo>
                  <a:pt x="475588" y="3511"/>
                </a:lnTo>
                <a:lnTo>
                  <a:pt x="501731" y="3511"/>
                </a:lnTo>
                <a:close/>
                <a:moveTo>
                  <a:pt x="626317" y="90749"/>
                </a:moveTo>
                <a:cubicBezTo>
                  <a:pt x="626317" y="96862"/>
                  <a:pt x="625089" y="102409"/>
                  <a:pt x="622638" y="107385"/>
                </a:cubicBezTo>
                <a:cubicBezTo>
                  <a:pt x="620187" y="112360"/>
                  <a:pt x="616849" y="116400"/>
                  <a:pt x="612622" y="119495"/>
                </a:cubicBezTo>
                <a:cubicBezTo>
                  <a:pt x="607648" y="123264"/>
                  <a:pt x="602326" y="125939"/>
                  <a:pt x="596671" y="127524"/>
                </a:cubicBezTo>
                <a:cubicBezTo>
                  <a:pt x="591012" y="129107"/>
                  <a:pt x="583732" y="129902"/>
                  <a:pt x="574833" y="129902"/>
                </a:cubicBezTo>
                <a:lnTo>
                  <a:pt x="532512" y="129902"/>
                </a:lnTo>
                <a:lnTo>
                  <a:pt x="532512" y="3511"/>
                </a:lnTo>
                <a:lnTo>
                  <a:pt x="553785" y="3511"/>
                </a:lnTo>
                <a:lnTo>
                  <a:pt x="553785" y="52729"/>
                </a:lnTo>
                <a:lnTo>
                  <a:pt x="575395" y="52729"/>
                </a:lnTo>
                <a:cubicBezTo>
                  <a:pt x="584902" y="52729"/>
                  <a:pt x="592276" y="53220"/>
                  <a:pt x="597521" y="54199"/>
                </a:cubicBezTo>
                <a:cubicBezTo>
                  <a:pt x="602762" y="55182"/>
                  <a:pt x="607986" y="57597"/>
                  <a:pt x="613191" y="61445"/>
                </a:cubicBezTo>
                <a:cubicBezTo>
                  <a:pt x="617565" y="64685"/>
                  <a:pt x="620844" y="68832"/>
                  <a:pt x="623038" y="73886"/>
                </a:cubicBezTo>
                <a:cubicBezTo>
                  <a:pt x="625222" y="78941"/>
                  <a:pt x="626317" y="84565"/>
                  <a:pt x="626317" y="90749"/>
                </a:cubicBezTo>
                <a:close/>
                <a:moveTo>
                  <a:pt x="604367" y="91087"/>
                </a:moveTo>
                <a:cubicBezTo>
                  <a:pt x="604367" y="87243"/>
                  <a:pt x="603706" y="83866"/>
                  <a:pt x="602384" y="80960"/>
                </a:cubicBezTo>
                <a:cubicBezTo>
                  <a:pt x="601063" y="78060"/>
                  <a:pt x="598896" y="75701"/>
                  <a:pt x="595875" y="73890"/>
                </a:cubicBezTo>
                <a:cubicBezTo>
                  <a:pt x="592707" y="72008"/>
                  <a:pt x="589107" y="70874"/>
                  <a:pt x="585072" y="70495"/>
                </a:cubicBezTo>
                <a:cubicBezTo>
                  <a:pt x="581036" y="70117"/>
                  <a:pt x="575244" y="69930"/>
                  <a:pt x="567701" y="69930"/>
                </a:cubicBezTo>
                <a:lnTo>
                  <a:pt x="553785" y="69930"/>
                </a:lnTo>
                <a:lnTo>
                  <a:pt x="553785" y="112929"/>
                </a:lnTo>
                <a:lnTo>
                  <a:pt x="567248" y="112929"/>
                </a:lnTo>
                <a:cubicBezTo>
                  <a:pt x="574794" y="112929"/>
                  <a:pt x="580636" y="112609"/>
                  <a:pt x="584790" y="111963"/>
                </a:cubicBezTo>
                <a:cubicBezTo>
                  <a:pt x="588938" y="111323"/>
                  <a:pt x="592520" y="110099"/>
                  <a:pt x="595537" y="108292"/>
                </a:cubicBezTo>
                <a:cubicBezTo>
                  <a:pt x="598633" y="106330"/>
                  <a:pt x="600876" y="104012"/>
                  <a:pt x="602272" y="101334"/>
                </a:cubicBezTo>
                <a:cubicBezTo>
                  <a:pt x="603669" y="98651"/>
                  <a:pt x="604367" y="95241"/>
                  <a:pt x="604367" y="91087"/>
                </a:cubicBezTo>
                <a:close/>
                <a:moveTo>
                  <a:pt x="662298" y="129902"/>
                </a:moveTo>
                <a:lnTo>
                  <a:pt x="641026" y="129902"/>
                </a:lnTo>
                <a:lnTo>
                  <a:pt x="641026" y="3511"/>
                </a:lnTo>
                <a:lnTo>
                  <a:pt x="662298" y="3511"/>
                </a:lnTo>
                <a:close/>
                <a:moveTo>
                  <a:pt x="842673" y="129902"/>
                </a:moveTo>
                <a:lnTo>
                  <a:pt x="693079" y="129902"/>
                </a:lnTo>
                <a:lnTo>
                  <a:pt x="693079" y="3511"/>
                </a:lnTo>
                <a:lnTo>
                  <a:pt x="714351" y="3511"/>
                </a:lnTo>
                <a:lnTo>
                  <a:pt x="714351" y="111910"/>
                </a:lnTo>
                <a:lnTo>
                  <a:pt x="757238" y="111910"/>
                </a:lnTo>
                <a:lnTo>
                  <a:pt x="757238" y="3511"/>
                </a:lnTo>
                <a:lnTo>
                  <a:pt x="778511" y="3511"/>
                </a:lnTo>
                <a:lnTo>
                  <a:pt x="778511" y="111910"/>
                </a:lnTo>
                <a:lnTo>
                  <a:pt x="821398" y="111910"/>
                </a:lnTo>
                <a:lnTo>
                  <a:pt x="821398" y="3511"/>
                </a:lnTo>
                <a:lnTo>
                  <a:pt x="842673" y="3511"/>
                </a:lnTo>
                <a:close/>
                <a:moveTo>
                  <a:pt x="971330" y="129902"/>
                </a:moveTo>
                <a:lnTo>
                  <a:pt x="950054" y="129902"/>
                </a:lnTo>
                <a:lnTo>
                  <a:pt x="950054" y="21385"/>
                </a:lnTo>
                <a:lnTo>
                  <a:pt x="906602" y="21385"/>
                </a:lnTo>
                <a:cubicBezTo>
                  <a:pt x="906375" y="27644"/>
                  <a:pt x="906152" y="33660"/>
                  <a:pt x="905921" y="39431"/>
                </a:cubicBezTo>
                <a:cubicBezTo>
                  <a:pt x="905695" y="45202"/>
                  <a:pt x="905472" y="50429"/>
                  <a:pt x="905244" y="55106"/>
                </a:cubicBezTo>
                <a:cubicBezTo>
                  <a:pt x="904795" y="66950"/>
                  <a:pt x="904017" y="76867"/>
                  <a:pt x="902927" y="84863"/>
                </a:cubicBezTo>
                <a:cubicBezTo>
                  <a:pt x="901832" y="92863"/>
                  <a:pt x="900456" y="99274"/>
                  <a:pt x="898794" y="104105"/>
                </a:cubicBezTo>
                <a:cubicBezTo>
                  <a:pt x="897134" y="109081"/>
                  <a:pt x="895305" y="112968"/>
                  <a:pt x="893304" y="115758"/>
                </a:cubicBezTo>
                <a:cubicBezTo>
                  <a:pt x="891306" y="118549"/>
                  <a:pt x="889059" y="121080"/>
                  <a:pt x="886575" y="123340"/>
                </a:cubicBezTo>
                <a:cubicBezTo>
                  <a:pt x="884012" y="125605"/>
                  <a:pt x="881254" y="127300"/>
                  <a:pt x="878313" y="128430"/>
                </a:cubicBezTo>
                <a:cubicBezTo>
                  <a:pt x="875373" y="129565"/>
                  <a:pt x="872053" y="130130"/>
                  <a:pt x="868356" y="130130"/>
                </a:cubicBezTo>
                <a:cubicBezTo>
                  <a:pt x="867149" y="130130"/>
                  <a:pt x="865601" y="130090"/>
                  <a:pt x="863719" y="130018"/>
                </a:cubicBezTo>
                <a:cubicBezTo>
                  <a:pt x="861832" y="129943"/>
                  <a:pt x="860511" y="129902"/>
                  <a:pt x="859755" y="129902"/>
                </a:cubicBezTo>
                <a:lnTo>
                  <a:pt x="859755" y="111345"/>
                </a:lnTo>
                <a:lnTo>
                  <a:pt x="860890" y="111345"/>
                </a:lnTo>
                <a:cubicBezTo>
                  <a:pt x="861415" y="111345"/>
                  <a:pt x="861961" y="111381"/>
                  <a:pt x="862530" y="111457"/>
                </a:cubicBezTo>
                <a:cubicBezTo>
                  <a:pt x="863096" y="111532"/>
                  <a:pt x="863755" y="111571"/>
                  <a:pt x="864508" y="111571"/>
                </a:cubicBezTo>
                <a:cubicBezTo>
                  <a:pt x="866318" y="111571"/>
                  <a:pt x="868093" y="111306"/>
                  <a:pt x="869828" y="110776"/>
                </a:cubicBezTo>
                <a:cubicBezTo>
                  <a:pt x="871563" y="110250"/>
                  <a:pt x="873108" y="109271"/>
                  <a:pt x="874465" y="107835"/>
                </a:cubicBezTo>
                <a:cubicBezTo>
                  <a:pt x="878241" y="104138"/>
                  <a:pt x="880991" y="97668"/>
                  <a:pt x="882727" y="88430"/>
                </a:cubicBezTo>
                <a:cubicBezTo>
                  <a:pt x="884462" y="79190"/>
                  <a:pt x="885708" y="66269"/>
                  <a:pt x="886460" y="49674"/>
                </a:cubicBezTo>
                <a:cubicBezTo>
                  <a:pt x="886762" y="43485"/>
                  <a:pt x="887043" y="36170"/>
                  <a:pt x="887309" y="27724"/>
                </a:cubicBezTo>
                <a:cubicBezTo>
                  <a:pt x="887572" y="19275"/>
                  <a:pt x="887817" y="11203"/>
                  <a:pt x="888043" y="3511"/>
                </a:cubicBezTo>
                <a:lnTo>
                  <a:pt x="971330" y="3511"/>
                </a:lnTo>
                <a:close/>
                <a:moveTo>
                  <a:pt x="1056985" y="132844"/>
                </a:moveTo>
                <a:cubicBezTo>
                  <a:pt x="1036843" y="132844"/>
                  <a:pt x="1021208" y="127167"/>
                  <a:pt x="1010084" y="115813"/>
                </a:cubicBezTo>
                <a:cubicBezTo>
                  <a:pt x="998953" y="104458"/>
                  <a:pt x="993391" y="88338"/>
                  <a:pt x="993391" y="67442"/>
                </a:cubicBezTo>
                <a:cubicBezTo>
                  <a:pt x="993391" y="46843"/>
                  <a:pt x="998784" y="30456"/>
                  <a:pt x="1009576" y="18274"/>
                </a:cubicBezTo>
                <a:cubicBezTo>
                  <a:pt x="1020362" y="6091"/>
                  <a:pt x="1034467" y="0"/>
                  <a:pt x="1051891" y="0"/>
                </a:cubicBezTo>
                <a:cubicBezTo>
                  <a:pt x="1059739" y="0"/>
                  <a:pt x="1066679" y="1131"/>
                  <a:pt x="1072713" y="3395"/>
                </a:cubicBezTo>
                <a:cubicBezTo>
                  <a:pt x="1078747" y="5656"/>
                  <a:pt x="1084029" y="9202"/>
                  <a:pt x="1088553" y="14030"/>
                </a:cubicBezTo>
                <a:cubicBezTo>
                  <a:pt x="1093082" y="18861"/>
                  <a:pt x="1096548" y="24762"/>
                  <a:pt x="1098968" y="31741"/>
                </a:cubicBezTo>
                <a:cubicBezTo>
                  <a:pt x="1101381" y="38719"/>
                  <a:pt x="1102586" y="47261"/>
                  <a:pt x="1102586" y="57370"/>
                </a:cubicBezTo>
                <a:lnTo>
                  <a:pt x="1102586" y="68912"/>
                </a:lnTo>
                <a:lnTo>
                  <a:pt x="1015002" y="68912"/>
                </a:lnTo>
                <a:cubicBezTo>
                  <a:pt x="1015002" y="83621"/>
                  <a:pt x="1018698" y="94864"/>
                  <a:pt x="1026094" y="102633"/>
                </a:cubicBezTo>
                <a:cubicBezTo>
                  <a:pt x="1033484" y="110398"/>
                  <a:pt x="1043709" y="114286"/>
                  <a:pt x="1056758" y="114286"/>
                </a:cubicBezTo>
                <a:cubicBezTo>
                  <a:pt x="1061434" y="114286"/>
                  <a:pt x="1066017" y="113757"/>
                  <a:pt x="1070509" y="112701"/>
                </a:cubicBezTo>
                <a:cubicBezTo>
                  <a:pt x="1074995" y="111647"/>
                  <a:pt x="1079053" y="110290"/>
                  <a:pt x="1082671" y="108631"/>
                </a:cubicBezTo>
                <a:cubicBezTo>
                  <a:pt x="1086519" y="106895"/>
                  <a:pt x="1089759" y="105217"/>
                  <a:pt x="1092402" y="103594"/>
                </a:cubicBezTo>
                <a:cubicBezTo>
                  <a:pt x="1095045" y="101974"/>
                  <a:pt x="1097229" y="100445"/>
                  <a:pt x="1098965" y="99011"/>
                </a:cubicBezTo>
                <a:lnTo>
                  <a:pt x="1100210" y="99011"/>
                </a:lnTo>
                <a:lnTo>
                  <a:pt x="1100210" y="122206"/>
                </a:lnTo>
                <a:cubicBezTo>
                  <a:pt x="1097723" y="123193"/>
                  <a:pt x="1094631" y="124416"/>
                  <a:pt x="1090932" y="125885"/>
                </a:cubicBezTo>
                <a:cubicBezTo>
                  <a:pt x="1087235" y="127353"/>
                  <a:pt x="1083913" y="128507"/>
                  <a:pt x="1080972" y="129335"/>
                </a:cubicBezTo>
                <a:cubicBezTo>
                  <a:pt x="1076824" y="130467"/>
                  <a:pt x="1073074" y="131336"/>
                  <a:pt x="1069714" y="131941"/>
                </a:cubicBezTo>
                <a:cubicBezTo>
                  <a:pt x="1066355" y="132541"/>
                  <a:pt x="1062115" y="132844"/>
                  <a:pt x="1056985" y="132844"/>
                </a:cubicBezTo>
                <a:close/>
                <a:moveTo>
                  <a:pt x="1081878" y="52614"/>
                </a:moveTo>
                <a:cubicBezTo>
                  <a:pt x="1081727" y="46884"/>
                  <a:pt x="1081047" y="41945"/>
                  <a:pt x="1079841" y="37793"/>
                </a:cubicBezTo>
                <a:cubicBezTo>
                  <a:pt x="1078635" y="33647"/>
                  <a:pt x="1076900" y="30136"/>
                  <a:pt x="1074639" y="27271"/>
                </a:cubicBezTo>
                <a:cubicBezTo>
                  <a:pt x="1072148" y="24102"/>
                  <a:pt x="1068959" y="21691"/>
                  <a:pt x="1065078" y="20027"/>
                </a:cubicBezTo>
                <a:cubicBezTo>
                  <a:pt x="1061190" y="18367"/>
                  <a:pt x="1056381" y="17539"/>
                  <a:pt x="1050649" y="17539"/>
                </a:cubicBezTo>
                <a:cubicBezTo>
                  <a:pt x="1044994" y="17539"/>
                  <a:pt x="1040180" y="18386"/>
                  <a:pt x="1036219" y="20082"/>
                </a:cubicBezTo>
                <a:cubicBezTo>
                  <a:pt x="1032263" y="21785"/>
                  <a:pt x="1028657" y="24253"/>
                  <a:pt x="1025413" y="27497"/>
                </a:cubicBezTo>
                <a:cubicBezTo>
                  <a:pt x="1022248" y="30817"/>
                  <a:pt x="1019833" y="34492"/>
                  <a:pt x="1018173" y="38527"/>
                </a:cubicBezTo>
                <a:cubicBezTo>
                  <a:pt x="1016510" y="42567"/>
                  <a:pt x="1015455" y="47261"/>
                  <a:pt x="1015002" y="52614"/>
                </a:cubicBezTo>
                <a:close/>
                <a:moveTo>
                  <a:pt x="1223891" y="129902"/>
                </a:moveTo>
                <a:lnTo>
                  <a:pt x="1202616" y="129902"/>
                </a:lnTo>
                <a:lnTo>
                  <a:pt x="1202616" y="72987"/>
                </a:lnTo>
                <a:lnTo>
                  <a:pt x="1145358" y="72987"/>
                </a:lnTo>
                <a:lnTo>
                  <a:pt x="1145358" y="129902"/>
                </a:lnTo>
                <a:lnTo>
                  <a:pt x="1124086" y="129902"/>
                </a:lnTo>
                <a:lnTo>
                  <a:pt x="1124086" y="3511"/>
                </a:lnTo>
                <a:lnTo>
                  <a:pt x="1145358" y="3511"/>
                </a:lnTo>
                <a:lnTo>
                  <a:pt x="1145358" y="54656"/>
                </a:lnTo>
                <a:lnTo>
                  <a:pt x="1202616" y="54656"/>
                </a:lnTo>
                <a:lnTo>
                  <a:pt x="1202616" y="3511"/>
                </a:lnTo>
                <a:lnTo>
                  <a:pt x="1223891" y="3511"/>
                </a:lnTo>
                <a:close/>
                <a:moveTo>
                  <a:pt x="1354359" y="129902"/>
                </a:moveTo>
                <a:lnTo>
                  <a:pt x="1333083" y="129902"/>
                </a:lnTo>
                <a:lnTo>
                  <a:pt x="1333083" y="72987"/>
                </a:lnTo>
                <a:lnTo>
                  <a:pt x="1275829" y="72987"/>
                </a:lnTo>
                <a:lnTo>
                  <a:pt x="1275829" y="129902"/>
                </a:lnTo>
                <a:lnTo>
                  <a:pt x="1254557" y="129902"/>
                </a:lnTo>
                <a:lnTo>
                  <a:pt x="1254557" y="3511"/>
                </a:lnTo>
                <a:lnTo>
                  <a:pt x="1275829" y="3511"/>
                </a:lnTo>
                <a:lnTo>
                  <a:pt x="1275829" y="54656"/>
                </a:lnTo>
                <a:lnTo>
                  <a:pt x="1333083" y="54656"/>
                </a:lnTo>
                <a:lnTo>
                  <a:pt x="1333083" y="3511"/>
                </a:lnTo>
                <a:lnTo>
                  <a:pt x="1354359" y="3511"/>
                </a:lnTo>
                <a:close/>
                <a:moveTo>
                  <a:pt x="1489014" y="66759"/>
                </a:moveTo>
                <a:cubicBezTo>
                  <a:pt x="1489014" y="88034"/>
                  <a:pt x="1483884" y="104462"/>
                  <a:pt x="1473624" y="116039"/>
                </a:cubicBezTo>
                <a:cubicBezTo>
                  <a:pt x="1463367" y="127620"/>
                  <a:pt x="1449712" y="133409"/>
                  <a:pt x="1432659" y="133409"/>
                </a:cubicBezTo>
                <a:cubicBezTo>
                  <a:pt x="1415085" y="133409"/>
                  <a:pt x="1401261" y="127430"/>
                  <a:pt x="1391191" y="115474"/>
                </a:cubicBezTo>
                <a:cubicBezTo>
                  <a:pt x="1381119" y="103518"/>
                  <a:pt x="1376082" y="87279"/>
                  <a:pt x="1376082" y="66759"/>
                </a:cubicBezTo>
                <a:cubicBezTo>
                  <a:pt x="1376082" y="45638"/>
                  <a:pt x="1381269" y="29229"/>
                  <a:pt x="1391640" y="17539"/>
                </a:cubicBezTo>
                <a:cubicBezTo>
                  <a:pt x="1402016" y="5847"/>
                  <a:pt x="1415685" y="0"/>
                  <a:pt x="1432659" y="0"/>
                </a:cubicBezTo>
                <a:cubicBezTo>
                  <a:pt x="1449712" y="0"/>
                  <a:pt x="1463367" y="5826"/>
                  <a:pt x="1473624" y="17478"/>
                </a:cubicBezTo>
                <a:cubicBezTo>
                  <a:pt x="1483884" y="29135"/>
                  <a:pt x="1489014" y="45561"/>
                  <a:pt x="1489014" y="66759"/>
                </a:cubicBezTo>
                <a:close/>
                <a:moveTo>
                  <a:pt x="1467061" y="66759"/>
                </a:moveTo>
                <a:cubicBezTo>
                  <a:pt x="1467061" y="50390"/>
                  <a:pt x="1464080" y="38229"/>
                  <a:pt x="1458122" y="30269"/>
                </a:cubicBezTo>
                <a:cubicBezTo>
                  <a:pt x="1452163" y="22309"/>
                  <a:pt x="1443675" y="18332"/>
                  <a:pt x="1432659" y="18332"/>
                </a:cubicBezTo>
                <a:cubicBezTo>
                  <a:pt x="1421568" y="18332"/>
                  <a:pt x="1413025" y="22309"/>
                  <a:pt x="1407030" y="30269"/>
                </a:cubicBezTo>
                <a:cubicBezTo>
                  <a:pt x="1401033" y="38229"/>
                  <a:pt x="1398035" y="50390"/>
                  <a:pt x="1398035" y="66759"/>
                </a:cubicBezTo>
                <a:cubicBezTo>
                  <a:pt x="1398035" y="82599"/>
                  <a:pt x="1401033" y="94615"/>
                  <a:pt x="1407030" y="102802"/>
                </a:cubicBezTo>
                <a:cubicBezTo>
                  <a:pt x="1413025" y="110984"/>
                  <a:pt x="1421568" y="115078"/>
                  <a:pt x="1432659" y="115078"/>
                </a:cubicBezTo>
                <a:cubicBezTo>
                  <a:pt x="1443596" y="115078"/>
                  <a:pt x="1452067" y="111064"/>
                  <a:pt x="1458064" y="103029"/>
                </a:cubicBezTo>
                <a:cubicBezTo>
                  <a:pt x="1464058" y="94994"/>
                  <a:pt x="1467061" y="82905"/>
                  <a:pt x="1467061" y="66759"/>
                </a:cubicBezTo>
                <a:close/>
                <a:moveTo>
                  <a:pt x="1591193" y="22180"/>
                </a:moveTo>
                <a:lnTo>
                  <a:pt x="1532128" y="22180"/>
                </a:lnTo>
                <a:lnTo>
                  <a:pt x="1532128" y="129902"/>
                </a:lnTo>
                <a:lnTo>
                  <a:pt x="1510855" y="129902"/>
                </a:lnTo>
                <a:lnTo>
                  <a:pt x="1510855" y="3511"/>
                </a:lnTo>
                <a:lnTo>
                  <a:pt x="1591193" y="3511"/>
                </a:lnTo>
                <a:close/>
                <a:moveTo>
                  <a:pt x="1711025" y="66759"/>
                </a:moveTo>
                <a:cubicBezTo>
                  <a:pt x="1711025" y="88034"/>
                  <a:pt x="1705896" y="104462"/>
                  <a:pt x="1695635" y="116039"/>
                </a:cubicBezTo>
                <a:cubicBezTo>
                  <a:pt x="1685376" y="127620"/>
                  <a:pt x="1671721" y="133409"/>
                  <a:pt x="1654671" y="133409"/>
                </a:cubicBezTo>
                <a:cubicBezTo>
                  <a:pt x="1637096" y="133409"/>
                  <a:pt x="1623272" y="127430"/>
                  <a:pt x="1613203" y="115474"/>
                </a:cubicBezTo>
                <a:cubicBezTo>
                  <a:pt x="1603130" y="103518"/>
                  <a:pt x="1598094" y="87279"/>
                  <a:pt x="1598094" y="66759"/>
                </a:cubicBezTo>
                <a:cubicBezTo>
                  <a:pt x="1598094" y="45638"/>
                  <a:pt x="1603278" y="29229"/>
                  <a:pt x="1613653" y="17539"/>
                </a:cubicBezTo>
                <a:cubicBezTo>
                  <a:pt x="1624027" y="5847"/>
                  <a:pt x="1637698" y="0"/>
                  <a:pt x="1654671" y="0"/>
                </a:cubicBezTo>
                <a:cubicBezTo>
                  <a:pt x="1671721" y="0"/>
                  <a:pt x="1685376" y="5826"/>
                  <a:pt x="1695635" y="17478"/>
                </a:cubicBezTo>
                <a:cubicBezTo>
                  <a:pt x="1705896" y="29135"/>
                  <a:pt x="1711025" y="45561"/>
                  <a:pt x="1711025" y="66759"/>
                </a:cubicBezTo>
                <a:close/>
                <a:moveTo>
                  <a:pt x="1689069" y="66759"/>
                </a:moveTo>
                <a:cubicBezTo>
                  <a:pt x="1689069" y="50390"/>
                  <a:pt x="1686092" y="38229"/>
                  <a:pt x="1680134" y="30269"/>
                </a:cubicBezTo>
                <a:cubicBezTo>
                  <a:pt x="1674176" y="22309"/>
                  <a:pt x="1665683" y="18332"/>
                  <a:pt x="1654671" y="18332"/>
                </a:cubicBezTo>
                <a:cubicBezTo>
                  <a:pt x="1643579" y="18332"/>
                  <a:pt x="1635037" y="22309"/>
                  <a:pt x="1629043" y="30269"/>
                </a:cubicBezTo>
                <a:cubicBezTo>
                  <a:pt x="1623046" y="38229"/>
                  <a:pt x="1620046" y="50390"/>
                  <a:pt x="1620046" y="66759"/>
                </a:cubicBezTo>
                <a:cubicBezTo>
                  <a:pt x="1620046" y="82599"/>
                  <a:pt x="1623046" y="94615"/>
                  <a:pt x="1629043" y="102802"/>
                </a:cubicBezTo>
                <a:cubicBezTo>
                  <a:pt x="1635037" y="110984"/>
                  <a:pt x="1643579" y="115078"/>
                  <a:pt x="1654671" y="115078"/>
                </a:cubicBezTo>
                <a:cubicBezTo>
                  <a:pt x="1665609" y="115078"/>
                  <a:pt x="1674079" y="111064"/>
                  <a:pt x="1680076" y="103029"/>
                </a:cubicBezTo>
                <a:cubicBezTo>
                  <a:pt x="1686071" y="94994"/>
                  <a:pt x="1689069" y="82905"/>
                  <a:pt x="1689069" y="66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975526" y="5735367"/>
            <a:ext cx="99802" cy="126391"/>
          </a:xfrm>
          <a:custGeom>
            <a:avLst/>
            <a:gdLst/>
            <a:ahLst/>
            <a:cxnLst/>
            <a:rect l="l" t="t" r="r" b="b"/>
            <a:pathLst>
              <a:path w="99802" h="126391">
                <a:moveTo>
                  <a:pt x="99803" y="126391"/>
                </a:moveTo>
                <a:lnTo>
                  <a:pt x="78754" y="126391"/>
                </a:lnTo>
                <a:lnTo>
                  <a:pt x="78754" y="32133"/>
                </a:lnTo>
                <a:lnTo>
                  <a:pt x="19236" y="126391"/>
                </a:lnTo>
                <a:lnTo>
                  <a:pt x="0" y="126391"/>
                </a:lnTo>
                <a:lnTo>
                  <a:pt x="0" y="0"/>
                </a:lnTo>
                <a:lnTo>
                  <a:pt x="21046" y="0"/>
                </a:lnTo>
                <a:lnTo>
                  <a:pt x="21046" y="92782"/>
                </a:lnTo>
                <a:lnTo>
                  <a:pt x="79888" y="0"/>
                </a:lnTo>
                <a:lnTo>
                  <a:pt x="9980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79801" y="5731856"/>
            <a:ext cx="1445001" cy="176522"/>
          </a:xfrm>
          <a:custGeom>
            <a:avLst/>
            <a:gdLst/>
            <a:ahLst/>
            <a:cxnLst/>
            <a:rect l="l" t="t" r="r" b="b"/>
            <a:pathLst>
              <a:path w="1445001" h="176522">
                <a:moveTo>
                  <a:pt x="80338" y="22180"/>
                </a:moveTo>
                <a:lnTo>
                  <a:pt x="21273" y="22180"/>
                </a:lnTo>
                <a:lnTo>
                  <a:pt x="21273" y="129902"/>
                </a:lnTo>
                <a:lnTo>
                  <a:pt x="0" y="129902"/>
                </a:lnTo>
                <a:lnTo>
                  <a:pt x="0" y="3511"/>
                </a:lnTo>
                <a:lnTo>
                  <a:pt x="80338" y="3511"/>
                </a:lnTo>
                <a:close/>
                <a:moveTo>
                  <a:pt x="202205" y="63368"/>
                </a:moveTo>
                <a:cubicBezTo>
                  <a:pt x="202205" y="84413"/>
                  <a:pt x="197172" y="101179"/>
                  <a:pt x="187103" y="113663"/>
                </a:cubicBezTo>
                <a:cubicBezTo>
                  <a:pt x="177030" y="126152"/>
                  <a:pt x="164301" y="132394"/>
                  <a:pt x="148911" y="132394"/>
                </a:cubicBezTo>
                <a:cubicBezTo>
                  <a:pt x="142650" y="132394"/>
                  <a:pt x="137107" y="131674"/>
                  <a:pt x="132279" y="130241"/>
                </a:cubicBezTo>
                <a:cubicBezTo>
                  <a:pt x="127447" y="128809"/>
                  <a:pt x="122506" y="126584"/>
                  <a:pt x="117451" y="123564"/>
                </a:cubicBezTo>
                <a:lnTo>
                  <a:pt x="117451" y="176523"/>
                </a:lnTo>
                <a:lnTo>
                  <a:pt x="96178" y="176523"/>
                </a:lnTo>
                <a:lnTo>
                  <a:pt x="96178" y="3511"/>
                </a:lnTo>
                <a:lnTo>
                  <a:pt x="117451" y="3511"/>
                </a:lnTo>
                <a:lnTo>
                  <a:pt x="117451" y="16748"/>
                </a:lnTo>
                <a:cubicBezTo>
                  <a:pt x="122735" y="11996"/>
                  <a:pt x="128600" y="8018"/>
                  <a:pt x="135050" y="4810"/>
                </a:cubicBezTo>
                <a:cubicBezTo>
                  <a:pt x="141498" y="1606"/>
                  <a:pt x="148533" y="0"/>
                  <a:pt x="156154" y="0"/>
                </a:cubicBezTo>
                <a:cubicBezTo>
                  <a:pt x="170637" y="0"/>
                  <a:pt x="181934" y="5736"/>
                  <a:pt x="190044" y="17197"/>
                </a:cubicBezTo>
                <a:cubicBezTo>
                  <a:pt x="198152" y="28667"/>
                  <a:pt x="202205" y="44057"/>
                  <a:pt x="202205" y="63368"/>
                </a:cubicBezTo>
                <a:close/>
                <a:moveTo>
                  <a:pt x="180256" y="65743"/>
                </a:moveTo>
                <a:cubicBezTo>
                  <a:pt x="180256" y="51336"/>
                  <a:pt x="177956" y="40151"/>
                  <a:pt x="173355" y="32191"/>
                </a:cubicBezTo>
                <a:cubicBezTo>
                  <a:pt x="168750" y="24236"/>
                  <a:pt x="161280" y="20254"/>
                  <a:pt x="150944" y="20254"/>
                </a:cubicBezTo>
                <a:cubicBezTo>
                  <a:pt x="144911" y="20254"/>
                  <a:pt x="139083" y="21593"/>
                  <a:pt x="133467" y="24271"/>
                </a:cubicBezTo>
                <a:cubicBezTo>
                  <a:pt x="127843" y="26954"/>
                  <a:pt x="122506" y="30403"/>
                  <a:pt x="117451" y="34626"/>
                </a:cubicBezTo>
                <a:lnTo>
                  <a:pt x="117451" y="106251"/>
                </a:lnTo>
                <a:cubicBezTo>
                  <a:pt x="123034" y="108969"/>
                  <a:pt x="127808" y="110815"/>
                  <a:pt x="131767" y="111795"/>
                </a:cubicBezTo>
                <a:cubicBezTo>
                  <a:pt x="135724" y="112778"/>
                  <a:pt x="140270" y="113268"/>
                  <a:pt x="145401" y="113268"/>
                </a:cubicBezTo>
                <a:cubicBezTo>
                  <a:pt x="156417" y="113268"/>
                  <a:pt x="164982" y="109232"/>
                  <a:pt x="171091" y="101161"/>
                </a:cubicBezTo>
                <a:cubicBezTo>
                  <a:pt x="177203" y="93089"/>
                  <a:pt x="180256" y="81282"/>
                  <a:pt x="180256" y="65743"/>
                </a:cubicBezTo>
                <a:close/>
                <a:moveTo>
                  <a:pt x="294884" y="98785"/>
                </a:moveTo>
                <a:lnTo>
                  <a:pt x="294884" y="63706"/>
                </a:lnTo>
                <a:cubicBezTo>
                  <a:pt x="289829" y="64156"/>
                  <a:pt x="283432" y="64783"/>
                  <a:pt x="275703" y="65570"/>
                </a:cubicBezTo>
                <a:cubicBezTo>
                  <a:pt x="267970" y="66363"/>
                  <a:pt x="261728" y="67475"/>
                  <a:pt x="256976" y="68912"/>
                </a:cubicBezTo>
                <a:cubicBezTo>
                  <a:pt x="251316" y="70647"/>
                  <a:pt x="246640" y="73307"/>
                  <a:pt x="242943" y="76886"/>
                </a:cubicBezTo>
                <a:cubicBezTo>
                  <a:pt x="239245" y="80471"/>
                  <a:pt x="237399" y="85471"/>
                  <a:pt x="237399" y="91883"/>
                </a:cubicBezTo>
                <a:cubicBezTo>
                  <a:pt x="237399" y="99123"/>
                  <a:pt x="239437" y="104591"/>
                  <a:pt x="243509" y="108288"/>
                </a:cubicBezTo>
                <a:cubicBezTo>
                  <a:pt x="247583" y="111985"/>
                  <a:pt x="253541" y="113835"/>
                  <a:pt x="261385" y="113835"/>
                </a:cubicBezTo>
                <a:cubicBezTo>
                  <a:pt x="268103" y="113835"/>
                  <a:pt x="274173" y="112381"/>
                  <a:pt x="279606" y="109477"/>
                </a:cubicBezTo>
                <a:cubicBezTo>
                  <a:pt x="285037" y="106575"/>
                  <a:pt x="290127" y="103011"/>
                  <a:pt x="294884" y="98785"/>
                </a:cubicBezTo>
                <a:close/>
                <a:moveTo>
                  <a:pt x="294884" y="116435"/>
                </a:moveTo>
                <a:cubicBezTo>
                  <a:pt x="293149" y="117720"/>
                  <a:pt x="290826" y="119510"/>
                  <a:pt x="287924" y="121810"/>
                </a:cubicBezTo>
                <a:cubicBezTo>
                  <a:pt x="285016" y="124110"/>
                  <a:pt x="282208" y="125942"/>
                  <a:pt x="279494" y="127300"/>
                </a:cubicBezTo>
                <a:cubicBezTo>
                  <a:pt x="275721" y="129262"/>
                  <a:pt x="272081" y="130771"/>
                  <a:pt x="268571" y="131825"/>
                </a:cubicBezTo>
                <a:cubicBezTo>
                  <a:pt x="265064" y="132884"/>
                  <a:pt x="260141" y="133409"/>
                  <a:pt x="253808" y="133409"/>
                </a:cubicBezTo>
                <a:cubicBezTo>
                  <a:pt x="248602" y="133409"/>
                  <a:pt x="243659" y="132430"/>
                  <a:pt x="238982" y="130467"/>
                </a:cubicBezTo>
                <a:cubicBezTo>
                  <a:pt x="234306" y="128507"/>
                  <a:pt x="230195" y="125756"/>
                  <a:pt x="226649" y="122206"/>
                </a:cubicBezTo>
                <a:cubicBezTo>
                  <a:pt x="223251" y="118739"/>
                  <a:pt x="220537" y="114455"/>
                  <a:pt x="218502" y="109361"/>
                </a:cubicBezTo>
                <a:cubicBezTo>
                  <a:pt x="216461" y="104271"/>
                  <a:pt x="215446" y="98896"/>
                  <a:pt x="215446" y="93240"/>
                </a:cubicBezTo>
                <a:cubicBezTo>
                  <a:pt x="215446" y="84488"/>
                  <a:pt x="217297" y="77040"/>
                  <a:pt x="220994" y="70892"/>
                </a:cubicBezTo>
                <a:cubicBezTo>
                  <a:pt x="224691" y="64742"/>
                  <a:pt x="230534" y="59858"/>
                  <a:pt x="238529" y="56240"/>
                </a:cubicBezTo>
                <a:cubicBezTo>
                  <a:pt x="245618" y="52996"/>
                  <a:pt x="253995" y="50750"/>
                  <a:pt x="263653" y="49504"/>
                </a:cubicBezTo>
                <a:cubicBezTo>
                  <a:pt x="273309" y="48258"/>
                  <a:pt x="283720" y="47337"/>
                  <a:pt x="294884" y="46733"/>
                </a:cubicBezTo>
                <a:lnTo>
                  <a:pt x="294884" y="42657"/>
                </a:lnTo>
                <a:cubicBezTo>
                  <a:pt x="294884" y="37681"/>
                  <a:pt x="294128" y="33664"/>
                  <a:pt x="292619" y="30607"/>
                </a:cubicBezTo>
                <a:cubicBezTo>
                  <a:pt x="291111" y="27554"/>
                  <a:pt x="289001" y="25197"/>
                  <a:pt x="286283" y="23537"/>
                </a:cubicBezTo>
                <a:cubicBezTo>
                  <a:pt x="283565" y="21802"/>
                  <a:pt x="280246" y="20653"/>
                  <a:pt x="276325" y="20085"/>
                </a:cubicBezTo>
                <a:cubicBezTo>
                  <a:pt x="272405" y="19520"/>
                  <a:pt x="268366" y="19238"/>
                  <a:pt x="264216" y="19238"/>
                </a:cubicBezTo>
                <a:cubicBezTo>
                  <a:pt x="259312" y="19238"/>
                  <a:pt x="253541" y="19974"/>
                  <a:pt x="246903" y="21442"/>
                </a:cubicBezTo>
                <a:cubicBezTo>
                  <a:pt x="240265" y="22911"/>
                  <a:pt x="233627" y="25042"/>
                  <a:pt x="226987" y="27836"/>
                </a:cubicBezTo>
                <a:lnTo>
                  <a:pt x="225742" y="27836"/>
                </a:lnTo>
                <a:lnTo>
                  <a:pt x="225742" y="6225"/>
                </a:lnTo>
                <a:cubicBezTo>
                  <a:pt x="229665" y="5094"/>
                  <a:pt x="235285" y="3848"/>
                  <a:pt x="242604" y="2488"/>
                </a:cubicBezTo>
                <a:cubicBezTo>
                  <a:pt x="249919" y="1131"/>
                  <a:pt x="257162" y="450"/>
                  <a:pt x="264330" y="450"/>
                </a:cubicBezTo>
                <a:cubicBezTo>
                  <a:pt x="273007" y="450"/>
                  <a:pt x="280322" y="1131"/>
                  <a:pt x="286283" y="2488"/>
                </a:cubicBezTo>
                <a:cubicBezTo>
                  <a:pt x="292241" y="3848"/>
                  <a:pt x="297598" y="6301"/>
                  <a:pt x="302350" y="9843"/>
                </a:cubicBezTo>
                <a:cubicBezTo>
                  <a:pt x="306951" y="13316"/>
                  <a:pt x="310386" y="17802"/>
                  <a:pt x="312646" y="23310"/>
                </a:cubicBezTo>
                <a:cubicBezTo>
                  <a:pt x="314910" y="28818"/>
                  <a:pt x="316044" y="35529"/>
                  <a:pt x="316044" y="43452"/>
                </a:cubicBezTo>
                <a:lnTo>
                  <a:pt x="316044" y="129902"/>
                </a:lnTo>
                <a:lnTo>
                  <a:pt x="294884" y="129902"/>
                </a:lnTo>
                <a:close/>
                <a:moveTo>
                  <a:pt x="499356" y="129902"/>
                </a:moveTo>
                <a:lnTo>
                  <a:pt x="473671" y="129902"/>
                </a:lnTo>
                <a:lnTo>
                  <a:pt x="433951" y="71741"/>
                </a:lnTo>
                <a:lnTo>
                  <a:pt x="425690" y="71741"/>
                </a:lnTo>
                <a:lnTo>
                  <a:pt x="425690" y="129902"/>
                </a:lnTo>
                <a:lnTo>
                  <a:pt x="404643" y="129902"/>
                </a:lnTo>
                <a:lnTo>
                  <a:pt x="404643" y="71741"/>
                </a:lnTo>
                <a:lnTo>
                  <a:pt x="396382" y="71741"/>
                </a:lnTo>
                <a:lnTo>
                  <a:pt x="355986" y="129902"/>
                </a:lnTo>
                <a:lnTo>
                  <a:pt x="331434" y="129902"/>
                </a:lnTo>
                <a:lnTo>
                  <a:pt x="379069" y="63706"/>
                </a:lnTo>
                <a:cubicBezTo>
                  <a:pt x="375373" y="61744"/>
                  <a:pt x="372093" y="58900"/>
                  <a:pt x="369227" y="55163"/>
                </a:cubicBezTo>
                <a:cubicBezTo>
                  <a:pt x="366362" y="51426"/>
                  <a:pt x="363795" y="46016"/>
                  <a:pt x="361533" y="38927"/>
                </a:cubicBezTo>
                <a:cubicBezTo>
                  <a:pt x="359493" y="32516"/>
                  <a:pt x="357081" y="28062"/>
                  <a:pt x="354291" y="25572"/>
                </a:cubicBezTo>
                <a:cubicBezTo>
                  <a:pt x="351497" y="23084"/>
                  <a:pt x="346936" y="21842"/>
                  <a:pt x="340596" y="21842"/>
                </a:cubicBezTo>
                <a:lnTo>
                  <a:pt x="335733" y="21842"/>
                </a:lnTo>
                <a:lnTo>
                  <a:pt x="335733" y="3511"/>
                </a:lnTo>
                <a:lnTo>
                  <a:pt x="341504" y="3511"/>
                </a:lnTo>
                <a:cubicBezTo>
                  <a:pt x="350780" y="3511"/>
                  <a:pt x="358421" y="5393"/>
                  <a:pt x="364418" y="9166"/>
                </a:cubicBezTo>
                <a:cubicBezTo>
                  <a:pt x="370412" y="12939"/>
                  <a:pt x="375106" y="19538"/>
                  <a:pt x="378504" y="28969"/>
                </a:cubicBezTo>
                <a:cubicBezTo>
                  <a:pt x="379185" y="30931"/>
                  <a:pt x="380035" y="33174"/>
                  <a:pt x="381053" y="35698"/>
                </a:cubicBezTo>
                <a:cubicBezTo>
                  <a:pt x="382068" y="38229"/>
                  <a:pt x="382957" y="40360"/>
                  <a:pt x="383714" y="42096"/>
                </a:cubicBezTo>
                <a:cubicBezTo>
                  <a:pt x="386198" y="47826"/>
                  <a:pt x="389106" y="51978"/>
                  <a:pt x="392426" y="54540"/>
                </a:cubicBezTo>
                <a:cubicBezTo>
                  <a:pt x="395745" y="57103"/>
                  <a:pt x="399816" y="58536"/>
                  <a:pt x="404643" y="58842"/>
                </a:cubicBezTo>
                <a:lnTo>
                  <a:pt x="404643" y="3511"/>
                </a:lnTo>
                <a:lnTo>
                  <a:pt x="425690" y="3511"/>
                </a:lnTo>
                <a:lnTo>
                  <a:pt x="425690" y="58842"/>
                </a:lnTo>
                <a:cubicBezTo>
                  <a:pt x="430521" y="58465"/>
                  <a:pt x="434650" y="56992"/>
                  <a:pt x="438084" y="54429"/>
                </a:cubicBezTo>
                <a:cubicBezTo>
                  <a:pt x="441516" y="51862"/>
                  <a:pt x="444439" y="47751"/>
                  <a:pt x="446851" y="42096"/>
                </a:cubicBezTo>
                <a:cubicBezTo>
                  <a:pt x="447679" y="40209"/>
                  <a:pt x="448603" y="38020"/>
                  <a:pt x="449622" y="35529"/>
                </a:cubicBezTo>
                <a:cubicBezTo>
                  <a:pt x="450642" y="33044"/>
                  <a:pt x="451451" y="30853"/>
                  <a:pt x="452056" y="28969"/>
                </a:cubicBezTo>
                <a:cubicBezTo>
                  <a:pt x="455375" y="19689"/>
                  <a:pt x="459976" y="13126"/>
                  <a:pt x="465865" y="9282"/>
                </a:cubicBezTo>
                <a:cubicBezTo>
                  <a:pt x="471748" y="5433"/>
                  <a:pt x="479402" y="3511"/>
                  <a:pt x="488833" y="3511"/>
                </a:cubicBezTo>
                <a:lnTo>
                  <a:pt x="494604" y="3511"/>
                </a:lnTo>
                <a:lnTo>
                  <a:pt x="494604" y="21842"/>
                </a:lnTo>
                <a:lnTo>
                  <a:pt x="489737" y="21842"/>
                </a:lnTo>
                <a:cubicBezTo>
                  <a:pt x="483780" y="21842"/>
                  <a:pt x="479312" y="23066"/>
                  <a:pt x="476331" y="25517"/>
                </a:cubicBezTo>
                <a:cubicBezTo>
                  <a:pt x="473350" y="27968"/>
                  <a:pt x="470841" y="32436"/>
                  <a:pt x="468803" y="38927"/>
                </a:cubicBezTo>
                <a:cubicBezTo>
                  <a:pt x="466693" y="45487"/>
                  <a:pt x="464202" y="50653"/>
                  <a:pt x="461336" y="54429"/>
                </a:cubicBezTo>
                <a:cubicBezTo>
                  <a:pt x="458471" y="58202"/>
                  <a:pt x="455300" y="61067"/>
                  <a:pt x="451833" y="63029"/>
                </a:cubicBezTo>
                <a:close/>
                <a:moveTo>
                  <a:pt x="623599" y="160226"/>
                </a:moveTo>
                <a:lnTo>
                  <a:pt x="603800" y="160226"/>
                </a:lnTo>
                <a:lnTo>
                  <a:pt x="603800" y="129565"/>
                </a:lnTo>
                <a:lnTo>
                  <a:pt x="520513" y="129565"/>
                </a:lnTo>
                <a:lnTo>
                  <a:pt x="520513" y="160226"/>
                </a:lnTo>
                <a:lnTo>
                  <a:pt x="500714" y="160226"/>
                </a:lnTo>
                <a:lnTo>
                  <a:pt x="500714" y="111798"/>
                </a:lnTo>
                <a:lnTo>
                  <a:pt x="509087" y="111798"/>
                </a:lnTo>
                <a:cubicBezTo>
                  <a:pt x="516255" y="100031"/>
                  <a:pt x="522120" y="84659"/>
                  <a:pt x="526680" y="65690"/>
                </a:cubicBezTo>
                <a:cubicBezTo>
                  <a:pt x="531245" y="46717"/>
                  <a:pt x="533528" y="25988"/>
                  <a:pt x="533528" y="3511"/>
                </a:cubicBezTo>
                <a:lnTo>
                  <a:pt x="611039" y="3511"/>
                </a:lnTo>
                <a:lnTo>
                  <a:pt x="611039" y="111798"/>
                </a:lnTo>
                <a:lnTo>
                  <a:pt x="623599" y="111798"/>
                </a:lnTo>
                <a:close/>
                <a:moveTo>
                  <a:pt x="589766" y="111798"/>
                </a:moveTo>
                <a:lnTo>
                  <a:pt x="589766" y="21385"/>
                </a:lnTo>
                <a:lnTo>
                  <a:pt x="553555" y="21385"/>
                </a:lnTo>
                <a:cubicBezTo>
                  <a:pt x="552576" y="40245"/>
                  <a:pt x="549994" y="57460"/>
                  <a:pt x="545806" y="73041"/>
                </a:cubicBezTo>
                <a:cubicBezTo>
                  <a:pt x="541621" y="88618"/>
                  <a:pt x="536358" y="101542"/>
                  <a:pt x="530022" y="111798"/>
                </a:cubicBezTo>
                <a:close/>
                <a:moveTo>
                  <a:pt x="715147" y="98785"/>
                </a:moveTo>
                <a:lnTo>
                  <a:pt x="715147" y="63706"/>
                </a:lnTo>
                <a:cubicBezTo>
                  <a:pt x="710094" y="64156"/>
                  <a:pt x="703696" y="64783"/>
                  <a:pt x="695966" y="65570"/>
                </a:cubicBezTo>
                <a:cubicBezTo>
                  <a:pt x="688235" y="66363"/>
                  <a:pt x="681991" y="67475"/>
                  <a:pt x="677240" y="68912"/>
                </a:cubicBezTo>
                <a:cubicBezTo>
                  <a:pt x="671581" y="70647"/>
                  <a:pt x="666904" y="73307"/>
                  <a:pt x="663207" y="76886"/>
                </a:cubicBezTo>
                <a:cubicBezTo>
                  <a:pt x="659510" y="80471"/>
                  <a:pt x="657663" y="85471"/>
                  <a:pt x="657663" y="91883"/>
                </a:cubicBezTo>
                <a:cubicBezTo>
                  <a:pt x="657663" y="99123"/>
                  <a:pt x="659696" y="104591"/>
                  <a:pt x="663772" y="108288"/>
                </a:cubicBezTo>
                <a:cubicBezTo>
                  <a:pt x="667847" y="111985"/>
                  <a:pt x="673805" y="113835"/>
                  <a:pt x="681650" y="113835"/>
                </a:cubicBezTo>
                <a:cubicBezTo>
                  <a:pt x="688364" y="113835"/>
                  <a:pt x="694437" y="112381"/>
                  <a:pt x="699869" y="109477"/>
                </a:cubicBezTo>
                <a:cubicBezTo>
                  <a:pt x="705302" y="106575"/>
                  <a:pt x="710392" y="103011"/>
                  <a:pt x="715147" y="98785"/>
                </a:cubicBezTo>
                <a:close/>
                <a:moveTo>
                  <a:pt x="715147" y="116435"/>
                </a:moveTo>
                <a:cubicBezTo>
                  <a:pt x="713412" y="117720"/>
                  <a:pt x="711091" y="119510"/>
                  <a:pt x="708189" y="121810"/>
                </a:cubicBezTo>
                <a:cubicBezTo>
                  <a:pt x="705280" y="124110"/>
                  <a:pt x="702472" y="125942"/>
                  <a:pt x="699757" y="127300"/>
                </a:cubicBezTo>
                <a:cubicBezTo>
                  <a:pt x="695981" y="129262"/>
                  <a:pt x="692342" y="130771"/>
                  <a:pt x="688835" y="131825"/>
                </a:cubicBezTo>
                <a:cubicBezTo>
                  <a:pt x="685325" y="132884"/>
                  <a:pt x="680404" y="133409"/>
                  <a:pt x="674071" y="133409"/>
                </a:cubicBezTo>
                <a:cubicBezTo>
                  <a:pt x="668866" y="133409"/>
                  <a:pt x="663923" y="132430"/>
                  <a:pt x="659247" y="130467"/>
                </a:cubicBezTo>
                <a:cubicBezTo>
                  <a:pt x="654571" y="128507"/>
                  <a:pt x="650460" y="125756"/>
                  <a:pt x="646910" y="122206"/>
                </a:cubicBezTo>
                <a:cubicBezTo>
                  <a:pt x="643515" y="118739"/>
                  <a:pt x="640800" y="114455"/>
                  <a:pt x="638767" y="109361"/>
                </a:cubicBezTo>
                <a:cubicBezTo>
                  <a:pt x="636725" y="104271"/>
                  <a:pt x="635706" y="98896"/>
                  <a:pt x="635706" y="93240"/>
                </a:cubicBezTo>
                <a:cubicBezTo>
                  <a:pt x="635706" y="84488"/>
                  <a:pt x="637556" y="77040"/>
                  <a:pt x="641253" y="70892"/>
                </a:cubicBezTo>
                <a:cubicBezTo>
                  <a:pt x="644952" y="64742"/>
                  <a:pt x="650797" y="59858"/>
                  <a:pt x="658793" y="56240"/>
                </a:cubicBezTo>
                <a:cubicBezTo>
                  <a:pt x="665881" y="52996"/>
                  <a:pt x="674258" y="50750"/>
                  <a:pt x="683918" y="49504"/>
                </a:cubicBezTo>
                <a:cubicBezTo>
                  <a:pt x="693572" y="48258"/>
                  <a:pt x="703980" y="47337"/>
                  <a:pt x="715147" y="46733"/>
                </a:cubicBezTo>
                <a:lnTo>
                  <a:pt x="715147" y="42657"/>
                </a:lnTo>
                <a:cubicBezTo>
                  <a:pt x="715147" y="37681"/>
                  <a:pt x="714391" y="33664"/>
                  <a:pt x="712883" y="30607"/>
                </a:cubicBezTo>
                <a:cubicBezTo>
                  <a:pt x="711375" y="27554"/>
                  <a:pt x="709262" y="25197"/>
                  <a:pt x="706544" y="23537"/>
                </a:cubicBezTo>
                <a:cubicBezTo>
                  <a:pt x="703829" y="21802"/>
                  <a:pt x="700510" y="20653"/>
                  <a:pt x="696586" y="20085"/>
                </a:cubicBezTo>
                <a:cubicBezTo>
                  <a:pt x="692666" y="19520"/>
                  <a:pt x="688629" y="19238"/>
                  <a:pt x="684479" y="19238"/>
                </a:cubicBezTo>
                <a:cubicBezTo>
                  <a:pt x="679576" y="19238"/>
                  <a:pt x="673805" y="19974"/>
                  <a:pt x="667166" y="21442"/>
                </a:cubicBezTo>
                <a:cubicBezTo>
                  <a:pt x="660528" y="22911"/>
                  <a:pt x="653890" y="25042"/>
                  <a:pt x="647251" y="27836"/>
                </a:cubicBezTo>
                <a:lnTo>
                  <a:pt x="646006" y="27836"/>
                </a:lnTo>
                <a:lnTo>
                  <a:pt x="646006" y="6225"/>
                </a:lnTo>
                <a:cubicBezTo>
                  <a:pt x="649930" y="5094"/>
                  <a:pt x="655550" y="3848"/>
                  <a:pt x="662869" y="2488"/>
                </a:cubicBezTo>
                <a:cubicBezTo>
                  <a:pt x="670184" y="1131"/>
                  <a:pt x="677427" y="450"/>
                  <a:pt x="684594" y="450"/>
                </a:cubicBezTo>
                <a:cubicBezTo>
                  <a:pt x="693266" y="450"/>
                  <a:pt x="700585" y="1131"/>
                  <a:pt x="706544" y="2488"/>
                </a:cubicBezTo>
                <a:cubicBezTo>
                  <a:pt x="712506" y="3848"/>
                  <a:pt x="717858" y="6301"/>
                  <a:pt x="722613" y="9843"/>
                </a:cubicBezTo>
                <a:cubicBezTo>
                  <a:pt x="727211" y="13316"/>
                  <a:pt x="730649" y="17802"/>
                  <a:pt x="732911" y="23310"/>
                </a:cubicBezTo>
                <a:cubicBezTo>
                  <a:pt x="735175" y="28818"/>
                  <a:pt x="736308" y="35529"/>
                  <a:pt x="736308" y="43452"/>
                </a:cubicBezTo>
                <a:lnTo>
                  <a:pt x="736308" y="129902"/>
                </a:lnTo>
                <a:lnTo>
                  <a:pt x="715147" y="129902"/>
                </a:lnTo>
                <a:close/>
                <a:moveTo>
                  <a:pt x="865984" y="129902"/>
                </a:moveTo>
                <a:lnTo>
                  <a:pt x="844708" y="129902"/>
                </a:lnTo>
                <a:lnTo>
                  <a:pt x="844708" y="72987"/>
                </a:lnTo>
                <a:lnTo>
                  <a:pt x="787453" y="72987"/>
                </a:lnTo>
                <a:lnTo>
                  <a:pt x="787453" y="129902"/>
                </a:lnTo>
                <a:lnTo>
                  <a:pt x="766181" y="129902"/>
                </a:lnTo>
                <a:lnTo>
                  <a:pt x="766181" y="3511"/>
                </a:lnTo>
                <a:lnTo>
                  <a:pt x="787453" y="3511"/>
                </a:lnTo>
                <a:lnTo>
                  <a:pt x="787453" y="54656"/>
                </a:lnTo>
                <a:lnTo>
                  <a:pt x="844708" y="54656"/>
                </a:lnTo>
                <a:lnTo>
                  <a:pt x="844708" y="3511"/>
                </a:lnTo>
                <a:lnTo>
                  <a:pt x="865984" y="3511"/>
                </a:lnTo>
                <a:close/>
                <a:moveTo>
                  <a:pt x="946887" y="132732"/>
                </a:moveTo>
                <a:cubicBezTo>
                  <a:pt x="938215" y="132732"/>
                  <a:pt x="930255" y="131393"/>
                  <a:pt x="923012" y="128715"/>
                </a:cubicBezTo>
                <a:cubicBezTo>
                  <a:pt x="915769" y="126036"/>
                  <a:pt x="909547" y="121979"/>
                  <a:pt x="904342" y="116547"/>
                </a:cubicBezTo>
                <a:cubicBezTo>
                  <a:pt x="899140" y="111118"/>
                  <a:pt x="895101" y="104275"/>
                  <a:pt x="892238" y="96012"/>
                </a:cubicBezTo>
                <a:cubicBezTo>
                  <a:pt x="889370" y="87751"/>
                  <a:pt x="887937" y="78042"/>
                  <a:pt x="887937" y="66873"/>
                </a:cubicBezTo>
                <a:cubicBezTo>
                  <a:pt x="887937" y="55786"/>
                  <a:pt x="889427" y="46203"/>
                  <a:pt x="892409" y="38132"/>
                </a:cubicBezTo>
                <a:cubicBezTo>
                  <a:pt x="895389" y="30064"/>
                  <a:pt x="899367" y="23274"/>
                  <a:pt x="904342" y="17766"/>
                </a:cubicBezTo>
                <a:cubicBezTo>
                  <a:pt x="909321" y="12255"/>
                  <a:pt x="915528" y="8010"/>
                  <a:pt x="922953" y="5033"/>
                </a:cubicBezTo>
                <a:cubicBezTo>
                  <a:pt x="930384" y="2053"/>
                  <a:pt x="938366" y="565"/>
                  <a:pt x="946887" y="565"/>
                </a:cubicBezTo>
                <a:cubicBezTo>
                  <a:pt x="953831" y="565"/>
                  <a:pt x="960528" y="1545"/>
                  <a:pt x="966975" y="3507"/>
                </a:cubicBezTo>
                <a:cubicBezTo>
                  <a:pt x="973426" y="5469"/>
                  <a:pt x="979179" y="7733"/>
                  <a:pt x="984234" y="10296"/>
                </a:cubicBezTo>
                <a:lnTo>
                  <a:pt x="984234" y="34172"/>
                </a:lnTo>
                <a:lnTo>
                  <a:pt x="982987" y="34172"/>
                </a:lnTo>
                <a:cubicBezTo>
                  <a:pt x="981479" y="32890"/>
                  <a:pt x="979536" y="31421"/>
                  <a:pt x="977160" y="29758"/>
                </a:cubicBezTo>
                <a:cubicBezTo>
                  <a:pt x="974779" y="28102"/>
                  <a:pt x="971895" y="26406"/>
                  <a:pt x="968501" y="24668"/>
                </a:cubicBezTo>
                <a:cubicBezTo>
                  <a:pt x="965561" y="23159"/>
                  <a:pt x="962090" y="21838"/>
                  <a:pt x="958091" y="20708"/>
                </a:cubicBezTo>
                <a:cubicBezTo>
                  <a:pt x="954094" y="19577"/>
                  <a:pt x="950246" y="19012"/>
                  <a:pt x="946549" y="19012"/>
                </a:cubicBezTo>
                <a:cubicBezTo>
                  <a:pt x="935537" y="19012"/>
                  <a:pt x="926691" y="23178"/>
                  <a:pt x="920013" y="31512"/>
                </a:cubicBezTo>
                <a:cubicBezTo>
                  <a:pt x="913334" y="39853"/>
                  <a:pt x="909998" y="51635"/>
                  <a:pt x="909998" y="66873"/>
                </a:cubicBezTo>
                <a:cubicBezTo>
                  <a:pt x="909998" y="81814"/>
                  <a:pt x="913223" y="93449"/>
                  <a:pt x="919674" y="101783"/>
                </a:cubicBezTo>
                <a:cubicBezTo>
                  <a:pt x="926126" y="110117"/>
                  <a:pt x="935082" y="114286"/>
                  <a:pt x="946549" y="114286"/>
                </a:cubicBezTo>
                <a:cubicBezTo>
                  <a:pt x="953493" y="114286"/>
                  <a:pt x="960092" y="112850"/>
                  <a:pt x="966352" y="109987"/>
                </a:cubicBezTo>
                <a:cubicBezTo>
                  <a:pt x="972613" y="107122"/>
                  <a:pt x="978156" y="103425"/>
                  <a:pt x="982987" y="98896"/>
                </a:cubicBezTo>
                <a:lnTo>
                  <a:pt x="984234" y="98896"/>
                </a:lnTo>
                <a:lnTo>
                  <a:pt x="984234" y="122775"/>
                </a:lnTo>
                <a:cubicBezTo>
                  <a:pt x="982120" y="123754"/>
                  <a:pt x="979477" y="124942"/>
                  <a:pt x="976310" y="126335"/>
                </a:cubicBezTo>
                <a:cubicBezTo>
                  <a:pt x="973141" y="127732"/>
                  <a:pt x="970272" y="128769"/>
                  <a:pt x="967709" y="129453"/>
                </a:cubicBezTo>
                <a:cubicBezTo>
                  <a:pt x="964087" y="130508"/>
                  <a:pt x="960844" y="131317"/>
                  <a:pt x="957979" y="131882"/>
                </a:cubicBezTo>
                <a:cubicBezTo>
                  <a:pt x="955110" y="132451"/>
                  <a:pt x="951412" y="132732"/>
                  <a:pt x="946887" y="132732"/>
                </a:cubicBezTo>
                <a:close/>
                <a:moveTo>
                  <a:pt x="1105309" y="129902"/>
                </a:moveTo>
                <a:lnTo>
                  <a:pt x="1078827" y="129902"/>
                </a:lnTo>
                <a:lnTo>
                  <a:pt x="1035490" y="71630"/>
                </a:lnTo>
                <a:lnTo>
                  <a:pt x="1024852" y="71630"/>
                </a:lnTo>
                <a:lnTo>
                  <a:pt x="1024852" y="129902"/>
                </a:lnTo>
                <a:lnTo>
                  <a:pt x="1003579" y="129902"/>
                </a:lnTo>
                <a:lnTo>
                  <a:pt x="1003579" y="3511"/>
                </a:lnTo>
                <a:lnTo>
                  <a:pt x="1024852" y="3511"/>
                </a:lnTo>
                <a:lnTo>
                  <a:pt x="1024852" y="58500"/>
                </a:lnTo>
                <a:cubicBezTo>
                  <a:pt x="1030364" y="58425"/>
                  <a:pt x="1035058" y="57272"/>
                  <a:pt x="1038943" y="55049"/>
                </a:cubicBezTo>
                <a:cubicBezTo>
                  <a:pt x="1042827" y="52823"/>
                  <a:pt x="1046124" y="48507"/>
                  <a:pt x="1048842" y="42096"/>
                </a:cubicBezTo>
                <a:cubicBezTo>
                  <a:pt x="1049670" y="40209"/>
                  <a:pt x="1050596" y="38020"/>
                  <a:pt x="1051614" y="35529"/>
                </a:cubicBezTo>
                <a:cubicBezTo>
                  <a:pt x="1052633" y="33044"/>
                  <a:pt x="1053443" y="30853"/>
                  <a:pt x="1054048" y="28969"/>
                </a:cubicBezTo>
                <a:cubicBezTo>
                  <a:pt x="1057367" y="19689"/>
                  <a:pt x="1061964" y="13126"/>
                  <a:pt x="1067854" y="9282"/>
                </a:cubicBezTo>
                <a:cubicBezTo>
                  <a:pt x="1073737" y="5433"/>
                  <a:pt x="1081390" y="3511"/>
                  <a:pt x="1090822" y="3511"/>
                </a:cubicBezTo>
                <a:lnTo>
                  <a:pt x="1096593" y="3511"/>
                </a:lnTo>
                <a:lnTo>
                  <a:pt x="1096593" y="21842"/>
                </a:lnTo>
                <a:lnTo>
                  <a:pt x="1091726" y="21842"/>
                </a:lnTo>
                <a:cubicBezTo>
                  <a:pt x="1085767" y="21842"/>
                  <a:pt x="1081299" y="23066"/>
                  <a:pt x="1078319" y="25517"/>
                </a:cubicBezTo>
                <a:cubicBezTo>
                  <a:pt x="1075338" y="27968"/>
                  <a:pt x="1072832" y="32436"/>
                  <a:pt x="1070795" y="38927"/>
                </a:cubicBezTo>
                <a:cubicBezTo>
                  <a:pt x="1068682" y="45487"/>
                  <a:pt x="1066190" y="50598"/>
                  <a:pt x="1063325" y="54256"/>
                </a:cubicBezTo>
                <a:cubicBezTo>
                  <a:pt x="1060460" y="57917"/>
                  <a:pt x="1057288" y="60725"/>
                  <a:pt x="1053822" y="62688"/>
                </a:cubicBezTo>
                <a:close/>
                <a:moveTo>
                  <a:pt x="1222988" y="66759"/>
                </a:moveTo>
                <a:cubicBezTo>
                  <a:pt x="1222988" y="88034"/>
                  <a:pt x="1217859" y="104462"/>
                  <a:pt x="1207599" y="116039"/>
                </a:cubicBezTo>
                <a:cubicBezTo>
                  <a:pt x="1197342" y="127620"/>
                  <a:pt x="1183688" y="133409"/>
                  <a:pt x="1166634" y="133409"/>
                </a:cubicBezTo>
                <a:cubicBezTo>
                  <a:pt x="1149059" y="133409"/>
                  <a:pt x="1135235" y="127430"/>
                  <a:pt x="1125166" y="115474"/>
                </a:cubicBezTo>
                <a:cubicBezTo>
                  <a:pt x="1115093" y="103518"/>
                  <a:pt x="1110057" y="87279"/>
                  <a:pt x="1110057" y="66759"/>
                </a:cubicBezTo>
                <a:cubicBezTo>
                  <a:pt x="1110057" y="45638"/>
                  <a:pt x="1115244" y="29229"/>
                  <a:pt x="1125616" y="17539"/>
                </a:cubicBezTo>
                <a:cubicBezTo>
                  <a:pt x="1135991" y="5847"/>
                  <a:pt x="1149660" y="0"/>
                  <a:pt x="1166634" y="0"/>
                </a:cubicBezTo>
                <a:cubicBezTo>
                  <a:pt x="1183688" y="0"/>
                  <a:pt x="1197342" y="5826"/>
                  <a:pt x="1207599" y="17478"/>
                </a:cubicBezTo>
                <a:cubicBezTo>
                  <a:pt x="1217859" y="29135"/>
                  <a:pt x="1222988" y="45561"/>
                  <a:pt x="1222988" y="66759"/>
                </a:cubicBezTo>
                <a:close/>
                <a:moveTo>
                  <a:pt x="1201036" y="66759"/>
                </a:moveTo>
                <a:cubicBezTo>
                  <a:pt x="1201036" y="50390"/>
                  <a:pt x="1198056" y="38229"/>
                  <a:pt x="1192097" y="30269"/>
                </a:cubicBezTo>
                <a:cubicBezTo>
                  <a:pt x="1186139" y="22309"/>
                  <a:pt x="1177650" y="18332"/>
                  <a:pt x="1166634" y="18332"/>
                </a:cubicBezTo>
                <a:cubicBezTo>
                  <a:pt x="1155542" y="18332"/>
                  <a:pt x="1147000" y="22309"/>
                  <a:pt x="1141006" y="30269"/>
                </a:cubicBezTo>
                <a:cubicBezTo>
                  <a:pt x="1135008" y="38229"/>
                  <a:pt x="1132009" y="50390"/>
                  <a:pt x="1132009" y="66759"/>
                </a:cubicBezTo>
                <a:cubicBezTo>
                  <a:pt x="1132009" y="82599"/>
                  <a:pt x="1135008" y="94615"/>
                  <a:pt x="1141006" y="102802"/>
                </a:cubicBezTo>
                <a:cubicBezTo>
                  <a:pt x="1147000" y="110984"/>
                  <a:pt x="1155542" y="115078"/>
                  <a:pt x="1166634" y="115078"/>
                </a:cubicBezTo>
                <a:cubicBezTo>
                  <a:pt x="1177571" y="115078"/>
                  <a:pt x="1186041" y="111064"/>
                  <a:pt x="1192040" y="103029"/>
                </a:cubicBezTo>
                <a:cubicBezTo>
                  <a:pt x="1198037" y="94994"/>
                  <a:pt x="1201036" y="82905"/>
                  <a:pt x="1201036" y="66759"/>
                </a:cubicBezTo>
                <a:close/>
                <a:moveTo>
                  <a:pt x="1325167" y="22180"/>
                </a:moveTo>
                <a:lnTo>
                  <a:pt x="1266102" y="22180"/>
                </a:lnTo>
                <a:lnTo>
                  <a:pt x="1266102" y="129902"/>
                </a:lnTo>
                <a:lnTo>
                  <a:pt x="1244830" y="129902"/>
                </a:lnTo>
                <a:lnTo>
                  <a:pt x="1244830" y="3511"/>
                </a:lnTo>
                <a:lnTo>
                  <a:pt x="1325167" y="3511"/>
                </a:lnTo>
                <a:close/>
                <a:moveTo>
                  <a:pt x="1445001" y="66759"/>
                </a:moveTo>
                <a:cubicBezTo>
                  <a:pt x="1445001" y="88034"/>
                  <a:pt x="1439871" y="104462"/>
                  <a:pt x="1429611" y="116039"/>
                </a:cubicBezTo>
                <a:cubicBezTo>
                  <a:pt x="1419354" y="127620"/>
                  <a:pt x="1405699" y="133409"/>
                  <a:pt x="1388646" y="133409"/>
                </a:cubicBezTo>
                <a:cubicBezTo>
                  <a:pt x="1371072" y="133409"/>
                  <a:pt x="1357248" y="127430"/>
                  <a:pt x="1347178" y="115474"/>
                </a:cubicBezTo>
                <a:cubicBezTo>
                  <a:pt x="1337105" y="103518"/>
                  <a:pt x="1332069" y="87279"/>
                  <a:pt x="1332069" y="66759"/>
                </a:cubicBezTo>
                <a:cubicBezTo>
                  <a:pt x="1332069" y="45638"/>
                  <a:pt x="1337253" y="29229"/>
                  <a:pt x="1347627" y="17539"/>
                </a:cubicBezTo>
                <a:cubicBezTo>
                  <a:pt x="1358003" y="5847"/>
                  <a:pt x="1371672" y="0"/>
                  <a:pt x="1388646" y="0"/>
                </a:cubicBezTo>
                <a:cubicBezTo>
                  <a:pt x="1405699" y="0"/>
                  <a:pt x="1419354" y="5826"/>
                  <a:pt x="1429611" y="17478"/>
                </a:cubicBezTo>
                <a:cubicBezTo>
                  <a:pt x="1439871" y="29135"/>
                  <a:pt x="1445001" y="45561"/>
                  <a:pt x="1445001" y="66759"/>
                </a:cubicBezTo>
                <a:close/>
                <a:moveTo>
                  <a:pt x="1423044" y="66759"/>
                </a:moveTo>
                <a:cubicBezTo>
                  <a:pt x="1423044" y="50390"/>
                  <a:pt x="1420067" y="38229"/>
                  <a:pt x="1414109" y="30269"/>
                </a:cubicBezTo>
                <a:cubicBezTo>
                  <a:pt x="1408152" y="22309"/>
                  <a:pt x="1399662" y="18332"/>
                  <a:pt x="1388646" y="18332"/>
                </a:cubicBezTo>
                <a:cubicBezTo>
                  <a:pt x="1377555" y="18332"/>
                  <a:pt x="1369012" y="22309"/>
                  <a:pt x="1363019" y="30269"/>
                </a:cubicBezTo>
                <a:cubicBezTo>
                  <a:pt x="1357020" y="38229"/>
                  <a:pt x="1354022" y="50390"/>
                  <a:pt x="1354022" y="66759"/>
                </a:cubicBezTo>
                <a:cubicBezTo>
                  <a:pt x="1354022" y="82599"/>
                  <a:pt x="1357020" y="94615"/>
                  <a:pt x="1363019" y="102802"/>
                </a:cubicBezTo>
                <a:cubicBezTo>
                  <a:pt x="1369012" y="110984"/>
                  <a:pt x="1377555" y="115078"/>
                  <a:pt x="1388646" y="115078"/>
                </a:cubicBezTo>
                <a:cubicBezTo>
                  <a:pt x="1399583" y="115078"/>
                  <a:pt x="1408054" y="111064"/>
                  <a:pt x="1414052" y="103029"/>
                </a:cubicBezTo>
                <a:cubicBezTo>
                  <a:pt x="1420045" y="94994"/>
                  <a:pt x="1423044" y="82905"/>
                  <a:pt x="1423044" y="6675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06788" y="5731856"/>
            <a:ext cx="1511536" cy="176522"/>
          </a:xfrm>
          <a:custGeom>
            <a:avLst/>
            <a:gdLst/>
            <a:ahLst/>
            <a:cxnLst/>
            <a:rect l="l" t="t" r="r" b="b"/>
            <a:pathLst>
              <a:path w="1511536" h="176522">
                <a:moveTo>
                  <a:pt x="58953" y="132732"/>
                </a:moveTo>
                <a:cubicBezTo>
                  <a:pt x="50278" y="132732"/>
                  <a:pt x="42321" y="131393"/>
                  <a:pt x="35079" y="128715"/>
                </a:cubicBezTo>
                <a:cubicBezTo>
                  <a:pt x="27836" y="126036"/>
                  <a:pt x="21612" y="121979"/>
                  <a:pt x="16408" y="116547"/>
                </a:cubicBezTo>
                <a:cubicBezTo>
                  <a:pt x="11204" y="111118"/>
                  <a:pt x="7168" y="104275"/>
                  <a:pt x="4303" y="96012"/>
                </a:cubicBezTo>
                <a:cubicBezTo>
                  <a:pt x="1432" y="87751"/>
                  <a:pt x="0" y="78042"/>
                  <a:pt x="0" y="66873"/>
                </a:cubicBezTo>
                <a:cubicBezTo>
                  <a:pt x="0" y="55786"/>
                  <a:pt x="1491" y="46203"/>
                  <a:pt x="4472" y="38132"/>
                </a:cubicBezTo>
                <a:cubicBezTo>
                  <a:pt x="7452" y="30064"/>
                  <a:pt x="11430" y="23274"/>
                  <a:pt x="16408" y="17766"/>
                </a:cubicBezTo>
                <a:cubicBezTo>
                  <a:pt x="21384" y="12255"/>
                  <a:pt x="27591" y="8010"/>
                  <a:pt x="35021" y="5033"/>
                </a:cubicBezTo>
                <a:cubicBezTo>
                  <a:pt x="42447" y="2053"/>
                  <a:pt x="50429" y="565"/>
                  <a:pt x="58953" y="565"/>
                </a:cubicBezTo>
                <a:cubicBezTo>
                  <a:pt x="65895" y="565"/>
                  <a:pt x="72591" y="1545"/>
                  <a:pt x="79042" y="3507"/>
                </a:cubicBezTo>
                <a:cubicBezTo>
                  <a:pt x="85490" y="5469"/>
                  <a:pt x="91242" y="7733"/>
                  <a:pt x="96296" y="10296"/>
                </a:cubicBezTo>
                <a:lnTo>
                  <a:pt x="96296" y="34172"/>
                </a:lnTo>
                <a:lnTo>
                  <a:pt x="95051" y="34172"/>
                </a:lnTo>
                <a:cubicBezTo>
                  <a:pt x="93543" y="32890"/>
                  <a:pt x="91602" y="31421"/>
                  <a:pt x="89223" y="29758"/>
                </a:cubicBezTo>
                <a:cubicBezTo>
                  <a:pt x="86843" y="28102"/>
                  <a:pt x="83959" y="26406"/>
                  <a:pt x="80569" y="24668"/>
                </a:cubicBezTo>
                <a:cubicBezTo>
                  <a:pt x="77627" y="23159"/>
                  <a:pt x="74153" y="21838"/>
                  <a:pt x="70153" y="20708"/>
                </a:cubicBezTo>
                <a:cubicBezTo>
                  <a:pt x="66157" y="19577"/>
                  <a:pt x="62309" y="19012"/>
                  <a:pt x="58612" y="19012"/>
                </a:cubicBezTo>
                <a:cubicBezTo>
                  <a:pt x="47600" y="19012"/>
                  <a:pt x="38754" y="23178"/>
                  <a:pt x="32080" y="31512"/>
                </a:cubicBezTo>
                <a:cubicBezTo>
                  <a:pt x="25401" y="39853"/>
                  <a:pt x="22061" y="51635"/>
                  <a:pt x="22061" y="66873"/>
                </a:cubicBezTo>
                <a:cubicBezTo>
                  <a:pt x="22061" y="81814"/>
                  <a:pt x="25291" y="93449"/>
                  <a:pt x="31737" y="101783"/>
                </a:cubicBezTo>
                <a:cubicBezTo>
                  <a:pt x="38189" y="110117"/>
                  <a:pt x="47150" y="114286"/>
                  <a:pt x="58612" y="114286"/>
                </a:cubicBezTo>
                <a:cubicBezTo>
                  <a:pt x="65556" y="114286"/>
                  <a:pt x="72155" y="112850"/>
                  <a:pt x="78415" y="109987"/>
                </a:cubicBezTo>
                <a:cubicBezTo>
                  <a:pt x="84676" y="107122"/>
                  <a:pt x="90220" y="103425"/>
                  <a:pt x="95051" y="98896"/>
                </a:cubicBezTo>
                <a:lnTo>
                  <a:pt x="96296" y="98896"/>
                </a:lnTo>
                <a:lnTo>
                  <a:pt x="96296" y="122775"/>
                </a:lnTo>
                <a:cubicBezTo>
                  <a:pt x="94183" y="123754"/>
                  <a:pt x="91544" y="124942"/>
                  <a:pt x="88373" y="126335"/>
                </a:cubicBezTo>
                <a:cubicBezTo>
                  <a:pt x="85206" y="127732"/>
                  <a:pt x="82335" y="128769"/>
                  <a:pt x="79772" y="129453"/>
                </a:cubicBezTo>
                <a:cubicBezTo>
                  <a:pt x="76154" y="130508"/>
                  <a:pt x="72907" y="131317"/>
                  <a:pt x="70042" y="131882"/>
                </a:cubicBezTo>
                <a:cubicBezTo>
                  <a:pt x="67177" y="132451"/>
                  <a:pt x="63479" y="132732"/>
                  <a:pt x="58953" y="132732"/>
                </a:cubicBezTo>
                <a:close/>
                <a:moveTo>
                  <a:pt x="207979" y="22180"/>
                </a:moveTo>
                <a:lnTo>
                  <a:pt x="164977" y="22180"/>
                </a:lnTo>
                <a:lnTo>
                  <a:pt x="164977" y="129902"/>
                </a:lnTo>
                <a:lnTo>
                  <a:pt x="143705" y="129902"/>
                </a:lnTo>
                <a:lnTo>
                  <a:pt x="143705" y="22180"/>
                </a:lnTo>
                <a:lnTo>
                  <a:pt x="100707" y="22180"/>
                </a:lnTo>
                <a:lnTo>
                  <a:pt x="100707" y="3511"/>
                </a:lnTo>
                <a:lnTo>
                  <a:pt x="207979" y="3511"/>
                </a:lnTo>
                <a:close/>
                <a:moveTo>
                  <a:pt x="329851" y="63368"/>
                </a:moveTo>
                <a:cubicBezTo>
                  <a:pt x="329851" y="84413"/>
                  <a:pt x="324814" y="101179"/>
                  <a:pt x="314744" y="113663"/>
                </a:cubicBezTo>
                <a:cubicBezTo>
                  <a:pt x="304672" y="126152"/>
                  <a:pt x="291942" y="132394"/>
                  <a:pt x="276553" y="132394"/>
                </a:cubicBezTo>
                <a:cubicBezTo>
                  <a:pt x="270291" y="132394"/>
                  <a:pt x="264748" y="131674"/>
                  <a:pt x="259923" y="130241"/>
                </a:cubicBezTo>
                <a:cubicBezTo>
                  <a:pt x="255092" y="128809"/>
                  <a:pt x="250149" y="126584"/>
                  <a:pt x="245096" y="123564"/>
                </a:cubicBezTo>
                <a:lnTo>
                  <a:pt x="245096" y="176523"/>
                </a:lnTo>
                <a:lnTo>
                  <a:pt x="223823" y="176523"/>
                </a:lnTo>
                <a:lnTo>
                  <a:pt x="223823" y="3511"/>
                </a:lnTo>
                <a:lnTo>
                  <a:pt x="245096" y="3511"/>
                </a:lnTo>
                <a:lnTo>
                  <a:pt x="245096" y="16748"/>
                </a:lnTo>
                <a:cubicBezTo>
                  <a:pt x="250377" y="11996"/>
                  <a:pt x="256244" y="8018"/>
                  <a:pt x="262692" y="4810"/>
                </a:cubicBezTo>
                <a:cubicBezTo>
                  <a:pt x="269143" y="1606"/>
                  <a:pt x="276174" y="0"/>
                  <a:pt x="283795" y="0"/>
                </a:cubicBezTo>
                <a:cubicBezTo>
                  <a:pt x="298282" y="0"/>
                  <a:pt x="309575" y="5736"/>
                  <a:pt x="317685" y="17197"/>
                </a:cubicBezTo>
                <a:cubicBezTo>
                  <a:pt x="325793" y="28667"/>
                  <a:pt x="329851" y="44057"/>
                  <a:pt x="329851" y="63368"/>
                </a:cubicBezTo>
                <a:close/>
                <a:moveTo>
                  <a:pt x="307897" y="65743"/>
                </a:moveTo>
                <a:cubicBezTo>
                  <a:pt x="307897" y="51336"/>
                  <a:pt x="305597" y="40151"/>
                  <a:pt x="301000" y="32191"/>
                </a:cubicBezTo>
                <a:cubicBezTo>
                  <a:pt x="296395" y="24236"/>
                  <a:pt x="288925" y="20254"/>
                  <a:pt x="278590" y="20254"/>
                </a:cubicBezTo>
                <a:cubicBezTo>
                  <a:pt x="272556" y="20254"/>
                  <a:pt x="266728" y="21593"/>
                  <a:pt x="261108" y="24271"/>
                </a:cubicBezTo>
                <a:cubicBezTo>
                  <a:pt x="255489" y="26954"/>
                  <a:pt x="250149" y="30403"/>
                  <a:pt x="245096" y="34626"/>
                </a:cubicBezTo>
                <a:lnTo>
                  <a:pt x="245096" y="106251"/>
                </a:lnTo>
                <a:cubicBezTo>
                  <a:pt x="250679" y="108969"/>
                  <a:pt x="255449" y="110815"/>
                  <a:pt x="259409" y="111795"/>
                </a:cubicBezTo>
                <a:cubicBezTo>
                  <a:pt x="263369" y="112778"/>
                  <a:pt x="267913" y="113268"/>
                  <a:pt x="273046" y="113268"/>
                </a:cubicBezTo>
                <a:cubicBezTo>
                  <a:pt x="284058" y="113268"/>
                  <a:pt x="292626" y="109232"/>
                  <a:pt x="298735" y="101161"/>
                </a:cubicBezTo>
                <a:cubicBezTo>
                  <a:pt x="304844" y="93089"/>
                  <a:pt x="307897" y="81282"/>
                  <a:pt x="307897" y="65743"/>
                </a:cubicBezTo>
                <a:close/>
                <a:moveTo>
                  <a:pt x="455908" y="66759"/>
                </a:moveTo>
                <a:cubicBezTo>
                  <a:pt x="455908" y="88034"/>
                  <a:pt x="450777" y="104462"/>
                  <a:pt x="440517" y="116039"/>
                </a:cubicBezTo>
                <a:cubicBezTo>
                  <a:pt x="430258" y="127620"/>
                  <a:pt x="416603" y="133409"/>
                  <a:pt x="399553" y="133409"/>
                </a:cubicBezTo>
                <a:cubicBezTo>
                  <a:pt x="381978" y="133409"/>
                  <a:pt x="368154" y="127430"/>
                  <a:pt x="358085" y="115474"/>
                </a:cubicBezTo>
                <a:cubicBezTo>
                  <a:pt x="348012" y="103518"/>
                  <a:pt x="342976" y="87279"/>
                  <a:pt x="342976" y="66759"/>
                </a:cubicBezTo>
                <a:cubicBezTo>
                  <a:pt x="342976" y="45638"/>
                  <a:pt x="348160" y="29229"/>
                  <a:pt x="358535" y="17539"/>
                </a:cubicBezTo>
                <a:cubicBezTo>
                  <a:pt x="368910" y="5847"/>
                  <a:pt x="382580" y="0"/>
                  <a:pt x="399553" y="0"/>
                </a:cubicBezTo>
                <a:cubicBezTo>
                  <a:pt x="416603" y="0"/>
                  <a:pt x="430258" y="5826"/>
                  <a:pt x="440517" y="17478"/>
                </a:cubicBezTo>
                <a:cubicBezTo>
                  <a:pt x="450777" y="29135"/>
                  <a:pt x="455908" y="45561"/>
                  <a:pt x="455908" y="66759"/>
                </a:cubicBezTo>
                <a:close/>
                <a:moveTo>
                  <a:pt x="433951" y="66759"/>
                </a:moveTo>
                <a:cubicBezTo>
                  <a:pt x="433951" y="50390"/>
                  <a:pt x="430974" y="38229"/>
                  <a:pt x="425016" y="30269"/>
                </a:cubicBezTo>
                <a:cubicBezTo>
                  <a:pt x="419058" y="22309"/>
                  <a:pt x="410569" y="18332"/>
                  <a:pt x="399553" y="18332"/>
                </a:cubicBezTo>
                <a:cubicBezTo>
                  <a:pt x="388461" y="18332"/>
                  <a:pt x="379919" y="22309"/>
                  <a:pt x="373925" y="30269"/>
                </a:cubicBezTo>
                <a:cubicBezTo>
                  <a:pt x="367928" y="38229"/>
                  <a:pt x="364928" y="50390"/>
                  <a:pt x="364928" y="66759"/>
                </a:cubicBezTo>
                <a:cubicBezTo>
                  <a:pt x="364928" y="82599"/>
                  <a:pt x="367928" y="94615"/>
                  <a:pt x="373925" y="102802"/>
                </a:cubicBezTo>
                <a:cubicBezTo>
                  <a:pt x="379919" y="110984"/>
                  <a:pt x="388461" y="115078"/>
                  <a:pt x="399553" y="115078"/>
                </a:cubicBezTo>
                <a:cubicBezTo>
                  <a:pt x="410491" y="115078"/>
                  <a:pt x="418961" y="111064"/>
                  <a:pt x="424958" y="103029"/>
                </a:cubicBezTo>
                <a:cubicBezTo>
                  <a:pt x="430953" y="94994"/>
                  <a:pt x="433951" y="82905"/>
                  <a:pt x="433951" y="66759"/>
                </a:cubicBezTo>
                <a:close/>
                <a:moveTo>
                  <a:pt x="577551" y="129902"/>
                </a:moveTo>
                <a:lnTo>
                  <a:pt x="556502" y="129902"/>
                </a:lnTo>
                <a:lnTo>
                  <a:pt x="556502" y="35644"/>
                </a:lnTo>
                <a:lnTo>
                  <a:pt x="496984" y="129902"/>
                </a:lnTo>
                <a:lnTo>
                  <a:pt x="477745" y="129902"/>
                </a:lnTo>
                <a:lnTo>
                  <a:pt x="477745" y="3511"/>
                </a:lnTo>
                <a:lnTo>
                  <a:pt x="498791" y="3511"/>
                </a:lnTo>
                <a:lnTo>
                  <a:pt x="498791" y="96293"/>
                </a:lnTo>
                <a:lnTo>
                  <a:pt x="557637" y="3511"/>
                </a:lnTo>
                <a:lnTo>
                  <a:pt x="577551" y="3511"/>
                </a:lnTo>
                <a:close/>
                <a:moveTo>
                  <a:pt x="700661" y="22180"/>
                </a:moveTo>
                <a:lnTo>
                  <a:pt x="657659" y="22180"/>
                </a:lnTo>
                <a:lnTo>
                  <a:pt x="657659" y="129902"/>
                </a:lnTo>
                <a:lnTo>
                  <a:pt x="636387" y="129902"/>
                </a:lnTo>
                <a:lnTo>
                  <a:pt x="636387" y="22180"/>
                </a:lnTo>
                <a:lnTo>
                  <a:pt x="593388" y="22180"/>
                </a:lnTo>
                <a:lnTo>
                  <a:pt x="593388" y="3511"/>
                </a:lnTo>
                <a:lnTo>
                  <a:pt x="700661" y="3511"/>
                </a:lnTo>
                <a:close/>
                <a:moveTo>
                  <a:pt x="771386" y="132844"/>
                </a:moveTo>
                <a:cubicBezTo>
                  <a:pt x="751240" y="132844"/>
                  <a:pt x="735609" y="127167"/>
                  <a:pt x="724485" y="115813"/>
                </a:cubicBezTo>
                <a:cubicBezTo>
                  <a:pt x="713355" y="104458"/>
                  <a:pt x="707793" y="88338"/>
                  <a:pt x="707793" y="67442"/>
                </a:cubicBezTo>
                <a:cubicBezTo>
                  <a:pt x="707793" y="46843"/>
                  <a:pt x="713185" y="30456"/>
                  <a:pt x="723975" y="18274"/>
                </a:cubicBezTo>
                <a:cubicBezTo>
                  <a:pt x="734760" y="6091"/>
                  <a:pt x="748868" y="0"/>
                  <a:pt x="766293" y="0"/>
                </a:cubicBezTo>
                <a:cubicBezTo>
                  <a:pt x="774137" y="0"/>
                  <a:pt x="781082" y="1131"/>
                  <a:pt x="787115" y="3395"/>
                </a:cubicBezTo>
                <a:cubicBezTo>
                  <a:pt x="793148" y="5656"/>
                  <a:pt x="798430" y="9202"/>
                  <a:pt x="802955" y="14030"/>
                </a:cubicBezTo>
                <a:cubicBezTo>
                  <a:pt x="807480" y="18861"/>
                  <a:pt x="810951" y="24762"/>
                  <a:pt x="813366" y="31741"/>
                </a:cubicBezTo>
                <a:cubicBezTo>
                  <a:pt x="815782" y="38719"/>
                  <a:pt x="816987" y="47261"/>
                  <a:pt x="816987" y="57370"/>
                </a:cubicBezTo>
                <a:lnTo>
                  <a:pt x="816987" y="68912"/>
                </a:lnTo>
                <a:lnTo>
                  <a:pt x="729403" y="68912"/>
                </a:lnTo>
                <a:cubicBezTo>
                  <a:pt x="729403" y="83621"/>
                  <a:pt x="733101" y="94864"/>
                  <a:pt x="740495" y="102633"/>
                </a:cubicBezTo>
                <a:cubicBezTo>
                  <a:pt x="747885" y="110398"/>
                  <a:pt x="758110" y="114286"/>
                  <a:pt x="771157" y="114286"/>
                </a:cubicBezTo>
                <a:cubicBezTo>
                  <a:pt x="775833" y="114286"/>
                  <a:pt x="780419" y="113757"/>
                  <a:pt x="784908" y="112701"/>
                </a:cubicBezTo>
                <a:cubicBezTo>
                  <a:pt x="789398" y="111647"/>
                  <a:pt x="793451" y="110290"/>
                  <a:pt x="797072" y="108631"/>
                </a:cubicBezTo>
                <a:cubicBezTo>
                  <a:pt x="800921" y="106895"/>
                  <a:pt x="804162" y="105217"/>
                  <a:pt x="806803" y="103594"/>
                </a:cubicBezTo>
                <a:cubicBezTo>
                  <a:pt x="809442" y="101974"/>
                  <a:pt x="811628" y="100445"/>
                  <a:pt x="813363" y="99011"/>
                </a:cubicBezTo>
                <a:lnTo>
                  <a:pt x="814608" y="99011"/>
                </a:lnTo>
                <a:lnTo>
                  <a:pt x="814608" y="122206"/>
                </a:lnTo>
                <a:cubicBezTo>
                  <a:pt x="812121" y="123193"/>
                  <a:pt x="809032" y="124416"/>
                  <a:pt x="805335" y="125885"/>
                </a:cubicBezTo>
                <a:cubicBezTo>
                  <a:pt x="801638" y="127353"/>
                  <a:pt x="798315" y="128507"/>
                  <a:pt x="795373" y="129335"/>
                </a:cubicBezTo>
                <a:cubicBezTo>
                  <a:pt x="791222" y="130467"/>
                  <a:pt x="787471" y="131336"/>
                  <a:pt x="784116" y="131941"/>
                </a:cubicBezTo>
                <a:cubicBezTo>
                  <a:pt x="780758" y="132541"/>
                  <a:pt x="776516" y="132844"/>
                  <a:pt x="771386" y="132844"/>
                </a:cubicBezTo>
                <a:close/>
                <a:moveTo>
                  <a:pt x="796278" y="52614"/>
                </a:moveTo>
                <a:cubicBezTo>
                  <a:pt x="796126" y="46884"/>
                  <a:pt x="795449" y="41945"/>
                  <a:pt x="794243" y="37793"/>
                </a:cubicBezTo>
                <a:cubicBezTo>
                  <a:pt x="793037" y="33647"/>
                  <a:pt x="791302" y="30136"/>
                  <a:pt x="789037" y="27271"/>
                </a:cubicBezTo>
                <a:cubicBezTo>
                  <a:pt x="786546" y="24102"/>
                  <a:pt x="783360" y="21691"/>
                  <a:pt x="779475" y="20027"/>
                </a:cubicBezTo>
                <a:cubicBezTo>
                  <a:pt x="775592" y="18367"/>
                  <a:pt x="770782" y="17539"/>
                  <a:pt x="765047" y="17539"/>
                </a:cubicBezTo>
                <a:cubicBezTo>
                  <a:pt x="759391" y="17539"/>
                  <a:pt x="754582" y="18386"/>
                  <a:pt x="750622" y="20082"/>
                </a:cubicBezTo>
                <a:cubicBezTo>
                  <a:pt x="746662" y="21785"/>
                  <a:pt x="743058" y="24253"/>
                  <a:pt x="739811" y="27497"/>
                </a:cubicBezTo>
                <a:cubicBezTo>
                  <a:pt x="736647" y="30817"/>
                  <a:pt x="734234" y="34492"/>
                  <a:pt x="732571" y="38527"/>
                </a:cubicBezTo>
                <a:cubicBezTo>
                  <a:pt x="730911" y="42567"/>
                  <a:pt x="729854" y="47261"/>
                  <a:pt x="729403" y="52614"/>
                </a:cubicBezTo>
                <a:close/>
                <a:moveTo>
                  <a:pt x="936367" y="129902"/>
                </a:moveTo>
                <a:lnTo>
                  <a:pt x="915091" y="129902"/>
                </a:lnTo>
                <a:lnTo>
                  <a:pt x="915091" y="21385"/>
                </a:lnTo>
                <a:lnTo>
                  <a:pt x="871639" y="21385"/>
                </a:lnTo>
                <a:cubicBezTo>
                  <a:pt x="871413" y="27644"/>
                  <a:pt x="871189" y="33660"/>
                  <a:pt x="870962" y="39431"/>
                </a:cubicBezTo>
                <a:cubicBezTo>
                  <a:pt x="870736" y="45202"/>
                  <a:pt x="870513" y="50429"/>
                  <a:pt x="870285" y="55106"/>
                </a:cubicBezTo>
                <a:cubicBezTo>
                  <a:pt x="869832" y="66950"/>
                  <a:pt x="869058" y="76867"/>
                  <a:pt x="867968" y="84863"/>
                </a:cubicBezTo>
                <a:cubicBezTo>
                  <a:pt x="866873" y="92863"/>
                  <a:pt x="865495" y="99274"/>
                  <a:pt x="863835" y="104105"/>
                </a:cubicBezTo>
                <a:cubicBezTo>
                  <a:pt x="862171" y="109081"/>
                  <a:pt x="860347" y="112968"/>
                  <a:pt x="858344" y="115758"/>
                </a:cubicBezTo>
                <a:cubicBezTo>
                  <a:pt x="856343" y="118549"/>
                  <a:pt x="854100" y="121080"/>
                  <a:pt x="851612" y="123340"/>
                </a:cubicBezTo>
                <a:cubicBezTo>
                  <a:pt x="849050" y="125605"/>
                  <a:pt x="846295" y="127300"/>
                  <a:pt x="843351" y="128430"/>
                </a:cubicBezTo>
                <a:cubicBezTo>
                  <a:pt x="840410" y="129565"/>
                  <a:pt x="837090" y="130130"/>
                  <a:pt x="833393" y="130130"/>
                </a:cubicBezTo>
                <a:cubicBezTo>
                  <a:pt x="832186" y="130130"/>
                  <a:pt x="830642" y="130090"/>
                  <a:pt x="828756" y="130018"/>
                </a:cubicBezTo>
                <a:cubicBezTo>
                  <a:pt x="826873" y="129943"/>
                  <a:pt x="825548" y="129902"/>
                  <a:pt x="824793" y="129902"/>
                </a:cubicBezTo>
                <a:lnTo>
                  <a:pt x="824793" y="111345"/>
                </a:lnTo>
                <a:lnTo>
                  <a:pt x="825927" y="111345"/>
                </a:lnTo>
                <a:cubicBezTo>
                  <a:pt x="826456" y="111345"/>
                  <a:pt x="827002" y="111381"/>
                  <a:pt x="827569" y="111457"/>
                </a:cubicBezTo>
                <a:cubicBezTo>
                  <a:pt x="828136" y="111532"/>
                  <a:pt x="828796" y="111571"/>
                  <a:pt x="829548" y="111571"/>
                </a:cubicBezTo>
                <a:cubicBezTo>
                  <a:pt x="831358" y="111571"/>
                  <a:pt x="833134" y="111306"/>
                  <a:pt x="834869" y="110776"/>
                </a:cubicBezTo>
                <a:cubicBezTo>
                  <a:pt x="836601" y="110250"/>
                  <a:pt x="838149" y="109271"/>
                  <a:pt x="839505" y="107835"/>
                </a:cubicBezTo>
                <a:cubicBezTo>
                  <a:pt x="843279" y="104138"/>
                  <a:pt x="846032" y="97668"/>
                  <a:pt x="847768" y="88430"/>
                </a:cubicBezTo>
                <a:cubicBezTo>
                  <a:pt x="849499" y="79190"/>
                  <a:pt x="850745" y="66269"/>
                  <a:pt x="851497" y="49674"/>
                </a:cubicBezTo>
                <a:cubicBezTo>
                  <a:pt x="851803" y="43485"/>
                  <a:pt x="852083" y="36170"/>
                  <a:pt x="852350" y="27724"/>
                </a:cubicBezTo>
                <a:cubicBezTo>
                  <a:pt x="852613" y="19275"/>
                  <a:pt x="852855" y="11203"/>
                  <a:pt x="853082" y="3511"/>
                </a:cubicBezTo>
                <a:lnTo>
                  <a:pt x="936367" y="3511"/>
                </a:lnTo>
                <a:close/>
                <a:moveTo>
                  <a:pt x="1062872" y="90749"/>
                </a:moveTo>
                <a:cubicBezTo>
                  <a:pt x="1062872" y="96862"/>
                  <a:pt x="1061647" y="102409"/>
                  <a:pt x="1059195" y="107385"/>
                </a:cubicBezTo>
                <a:cubicBezTo>
                  <a:pt x="1056744" y="112360"/>
                  <a:pt x="1053404" y="116400"/>
                  <a:pt x="1049180" y="119495"/>
                </a:cubicBezTo>
                <a:cubicBezTo>
                  <a:pt x="1044201" y="123264"/>
                  <a:pt x="1038881" y="125939"/>
                  <a:pt x="1033229" y="127524"/>
                </a:cubicBezTo>
                <a:cubicBezTo>
                  <a:pt x="1027570" y="129107"/>
                  <a:pt x="1020290" y="129902"/>
                  <a:pt x="1011387" y="129902"/>
                </a:cubicBezTo>
                <a:lnTo>
                  <a:pt x="967144" y="129902"/>
                </a:lnTo>
                <a:lnTo>
                  <a:pt x="967144" y="3511"/>
                </a:lnTo>
                <a:lnTo>
                  <a:pt x="988415" y="3511"/>
                </a:lnTo>
                <a:lnTo>
                  <a:pt x="988415" y="52729"/>
                </a:lnTo>
                <a:lnTo>
                  <a:pt x="1011950" y="52729"/>
                </a:lnTo>
                <a:cubicBezTo>
                  <a:pt x="1021457" y="52729"/>
                  <a:pt x="1028833" y="53220"/>
                  <a:pt x="1034075" y="54199"/>
                </a:cubicBezTo>
                <a:cubicBezTo>
                  <a:pt x="1039319" y="55182"/>
                  <a:pt x="1044543" y="57597"/>
                  <a:pt x="1049747" y="61445"/>
                </a:cubicBezTo>
                <a:cubicBezTo>
                  <a:pt x="1054123" y="64685"/>
                  <a:pt x="1057404" y="68832"/>
                  <a:pt x="1059592" y="73886"/>
                </a:cubicBezTo>
                <a:cubicBezTo>
                  <a:pt x="1061777" y="78941"/>
                  <a:pt x="1062872" y="84565"/>
                  <a:pt x="1062872" y="90749"/>
                </a:cubicBezTo>
                <a:close/>
                <a:moveTo>
                  <a:pt x="1040922" y="91087"/>
                </a:moveTo>
                <a:cubicBezTo>
                  <a:pt x="1040922" y="87243"/>
                  <a:pt x="1040263" y="83866"/>
                  <a:pt x="1038943" y="80960"/>
                </a:cubicBezTo>
                <a:cubicBezTo>
                  <a:pt x="1037618" y="78060"/>
                  <a:pt x="1035450" y="75701"/>
                  <a:pt x="1032434" y="73890"/>
                </a:cubicBezTo>
                <a:cubicBezTo>
                  <a:pt x="1029265" y="72008"/>
                  <a:pt x="1025666" y="70874"/>
                  <a:pt x="1021626" y="70495"/>
                </a:cubicBezTo>
                <a:cubicBezTo>
                  <a:pt x="1017590" y="70117"/>
                  <a:pt x="1011802" y="69930"/>
                  <a:pt x="1004256" y="69930"/>
                </a:cubicBezTo>
                <a:lnTo>
                  <a:pt x="988415" y="69930"/>
                </a:lnTo>
                <a:lnTo>
                  <a:pt x="988415" y="112929"/>
                </a:lnTo>
                <a:lnTo>
                  <a:pt x="1003807" y="112929"/>
                </a:lnTo>
                <a:cubicBezTo>
                  <a:pt x="1011348" y="112929"/>
                  <a:pt x="1017195" y="112609"/>
                  <a:pt x="1021345" y="111963"/>
                </a:cubicBezTo>
                <a:cubicBezTo>
                  <a:pt x="1025493" y="111323"/>
                  <a:pt x="1029074" y="110099"/>
                  <a:pt x="1032095" y="108292"/>
                </a:cubicBezTo>
                <a:cubicBezTo>
                  <a:pt x="1035191" y="106330"/>
                  <a:pt x="1037433" y="104012"/>
                  <a:pt x="1038831" y="101334"/>
                </a:cubicBezTo>
                <a:cubicBezTo>
                  <a:pt x="1040224" y="98651"/>
                  <a:pt x="1040922" y="95241"/>
                  <a:pt x="1040922" y="91087"/>
                </a:cubicBezTo>
                <a:close/>
                <a:moveTo>
                  <a:pt x="1133367" y="132732"/>
                </a:moveTo>
                <a:cubicBezTo>
                  <a:pt x="1124694" y="132732"/>
                  <a:pt x="1116738" y="131393"/>
                  <a:pt x="1109491" y="128715"/>
                </a:cubicBezTo>
                <a:cubicBezTo>
                  <a:pt x="1102248" y="126036"/>
                  <a:pt x="1096028" y="121979"/>
                  <a:pt x="1090822" y="116547"/>
                </a:cubicBezTo>
                <a:cubicBezTo>
                  <a:pt x="1085620" y="111118"/>
                  <a:pt x="1081580" y="104275"/>
                  <a:pt x="1078719" y="96012"/>
                </a:cubicBezTo>
                <a:cubicBezTo>
                  <a:pt x="1075850" y="87751"/>
                  <a:pt x="1074416" y="78042"/>
                  <a:pt x="1074416" y="66873"/>
                </a:cubicBezTo>
                <a:cubicBezTo>
                  <a:pt x="1074416" y="55786"/>
                  <a:pt x="1075907" y="46203"/>
                  <a:pt x="1078887" y="38132"/>
                </a:cubicBezTo>
                <a:cubicBezTo>
                  <a:pt x="1081869" y="30064"/>
                  <a:pt x="1085846" y="23274"/>
                  <a:pt x="1090822" y="17766"/>
                </a:cubicBezTo>
                <a:cubicBezTo>
                  <a:pt x="1095800" y="12255"/>
                  <a:pt x="1102007" y="8010"/>
                  <a:pt x="1109434" y="5033"/>
                </a:cubicBezTo>
                <a:cubicBezTo>
                  <a:pt x="1116864" y="2053"/>
                  <a:pt x="1124845" y="565"/>
                  <a:pt x="1133367" y="565"/>
                </a:cubicBezTo>
                <a:cubicBezTo>
                  <a:pt x="1140312" y="565"/>
                  <a:pt x="1147007" y="1545"/>
                  <a:pt x="1153454" y="3507"/>
                </a:cubicBezTo>
                <a:cubicBezTo>
                  <a:pt x="1159906" y="5469"/>
                  <a:pt x="1165658" y="7733"/>
                  <a:pt x="1170713" y="10296"/>
                </a:cubicBezTo>
                <a:lnTo>
                  <a:pt x="1170713" y="34172"/>
                </a:lnTo>
                <a:lnTo>
                  <a:pt x="1169466" y="34172"/>
                </a:lnTo>
                <a:cubicBezTo>
                  <a:pt x="1167960" y="32890"/>
                  <a:pt x="1166015" y="31421"/>
                  <a:pt x="1163639" y="29758"/>
                </a:cubicBezTo>
                <a:cubicBezTo>
                  <a:pt x="1161258" y="28102"/>
                  <a:pt x="1158376" y="26406"/>
                  <a:pt x="1154985" y="24668"/>
                </a:cubicBezTo>
                <a:cubicBezTo>
                  <a:pt x="1152040" y="23159"/>
                  <a:pt x="1148569" y="21838"/>
                  <a:pt x="1144570" y="20708"/>
                </a:cubicBezTo>
                <a:cubicBezTo>
                  <a:pt x="1140574" y="19577"/>
                  <a:pt x="1136725" y="19012"/>
                  <a:pt x="1133028" y="19012"/>
                </a:cubicBezTo>
                <a:cubicBezTo>
                  <a:pt x="1122016" y="19012"/>
                  <a:pt x="1113170" y="23178"/>
                  <a:pt x="1106493" y="31512"/>
                </a:cubicBezTo>
                <a:cubicBezTo>
                  <a:pt x="1099819" y="39853"/>
                  <a:pt x="1096477" y="51635"/>
                  <a:pt x="1096477" y="66873"/>
                </a:cubicBezTo>
                <a:cubicBezTo>
                  <a:pt x="1096477" y="81814"/>
                  <a:pt x="1099703" y="93449"/>
                  <a:pt x="1106155" y="101783"/>
                </a:cubicBezTo>
                <a:cubicBezTo>
                  <a:pt x="1112605" y="110117"/>
                  <a:pt x="1121562" y="114286"/>
                  <a:pt x="1133028" y="114286"/>
                </a:cubicBezTo>
                <a:cubicBezTo>
                  <a:pt x="1139972" y="114286"/>
                  <a:pt x="1146571" y="112850"/>
                  <a:pt x="1152833" y="109987"/>
                </a:cubicBezTo>
                <a:cubicBezTo>
                  <a:pt x="1159092" y="107122"/>
                  <a:pt x="1164636" y="103425"/>
                  <a:pt x="1169466" y="98896"/>
                </a:cubicBezTo>
                <a:lnTo>
                  <a:pt x="1170713" y="98896"/>
                </a:lnTo>
                <a:lnTo>
                  <a:pt x="1170713" y="122775"/>
                </a:lnTo>
                <a:cubicBezTo>
                  <a:pt x="1168599" y="123754"/>
                  <a:pt x="1165957" y="124942"/>
                  <a:pt x="1162789" y="126335"/>
                </a:cubicBezTo>
                <a:cubicBezTo>
                  <a:pt x="1159621" y="127732"/>
                  <a:pt x="1156752" y="128769"/>
                  <a:pt x="1154188" y="129453"/>
                </a:cubicBezTo>
                <a:cubicBezTo>
                  <a:pt x="1150568" y="130508"/>
                  <a:pt x="1147324" y="131317"/>
                  <a:pt x="1144458" y="131882"/>
                </a:cubicBezTo>
                <a:cubicBezTo>
                  <a:pt x="1141589" y="132451"/>
                  <a:pt x="1137892" y="132732"/>
                  <a:pt x="1133367" y="132732"/>
                </a:cubicBezTo>
                <a:close/>
                <a:moveTo>
                  <a:pt x="1282393" y="22180"/>
                </a:moveTo>
                <a:lnTo>
                  <a:pt x="1239394" y="22180"/>
                </a:lnTo>
                <a:lnTo>
                  <a:pt x="1239394" y="129902"/>
                </a:lnTo>
                <a:lnTo>
                  <a:pt x="1218122" y="129902"/>
                </a:lnTo>
                <a:lnTo>
                  <a:pt x="1218122" y="22180"/>
                </a:lnTo>
                <a:lnTo>
                  <a:pt x="1175123" y="22180"/>
                </a:lnTo>
                <a:lnTo>
                  <a:pt x="1175123" y="3511"/>
                </a:lnTo>
                <a:lnTo>
                  <a:pt x="1282393" y="3511"/>
                </a:lnTo>
                <a:close/>
                <a:moveTo>
                  <a:pt x="1397362" y="91656"/>
                </a:moveTo>
                <a:cubicBezTo>
                  <a:pt x="1397362" y="97766"/>
                  <a:pt x="1396192" y="103180"/>
                  <a:pt x="1393855" y="107892"/>
                </a:cubicBezTo>
                <a:cubicBezTo>
                  <a:pt x="1391515" y="112609"/>
                  <a:pt x="1388312" y="116551"/>
                  <a:pt x="1384236" y="119718"/>
                </a:cubicBezTo>
                <a:cubicBezTo>
                  <a:pt x="1379106" y="123715"/>
                  <a:pt x="1373731" y="126415"/>
                  <a:pt x="1368111" y="127808"/>
                </a:cubicBezTo>
                <a:cubicBezTo>
                  <a:pt x="1362493" y="129205"/>
                  <a:pt x="1355761" y="129902"/>
                  <a:pt x="1347916" y="129902"/>
                </a:cubicBezTo>
                <a:lnTo>
                  <a:pt x="1298240" y="129902"/>
                </a:lnTo>
                <a:lnTo>
                  <a:pt x="1298240" y="3511"/>
                </a:lnTo>
                <a:lnTo>
                  <a:pt x="1344629" y="3511"/>
                </a:lnTo>
                <a:cubicBezTo>
                  <a:pt x="1353910" y="3511"/>
                  <a:pt x="1360704" y="3791"/>
                  <a:pt x="1365001" y="4356"/>
                </a:cubicBezTo>
                <a:cubicBezTo>
                  <a:pt x="1369300" y="4925"/>
                  <a:pt x="1373562" y="6372"/>
                  <a:pt x="1377789" y="8713"/>
                </a:cubicBezTo>
                <a:cubicBezTo>
                  <a:pt x="1382239" y="11128"/>
                  <a:pt x="1385518" y="14332"/>
                  <a:pt x="1387631" y="18328"/>
                </a:cubicBezTo>
                <a:cubicBezTo>
                  <a:pt x="1389744" y="22328"/>
                  <a:pt x="1390799" y="27079"/>
                  <a:pt x="1390799" y="32587"/>
                </a:cubicBezTo>
                <a:cubicBezTo>
                  <a:pt x="1390799" y="38621"/>
                  <a:pt x="1389142" y="44035"/>
                  <a:pt x="1385824" y="48827"/>
                </a:cubicBezTo>
                <a:cubicBezTo>
                  <a:pt x="1382504" y="53618"/>
                  <a:pt x="1378087" y="57331"/>
                  <a:pt x="1372579" y="59970"/>
                </a:cubicBezTo>
                <a:lnTo>
                  <a:pt x="1373148" y="60765"/>
                </a:lnTo>
                <a:cubicBezTo>
                  <a:pt x="1380014" y="62500"/>
                  <a:pt x="1385763" y="66006"/>
                  <a:pt x="1390403" y="71284"/>
                </a:cubicBezTo>
                <a:cubicBezTo>
                  <a:pt x="1395040" y="76569"/>
                  <a:pt x="1397362" y="83354"/>
                  <a:pt x="1397362" y="91656"/>
                </a:cubicBezTo>
                <a:close/>
                <a:moveTo>
                  <a:pt x="1368961" y="35868"/>
                </a:moveTo>
                <a:cubicBezTo>
                  <a:pt x="1368961" y="33005"/>
                  <a:pt x="1368490" y="30515"/>
                  <a:pt x="1367546" y="28401"/>
                </a:cubicBezTo>
                <a:cubicBezTo>
                  <a:pt x="1366600" y="26288"/>
                  <a:pt x="1364961" y="24632"/>
                  <a:pt x="1362622" y="23425"/>
                </a:cubicBezTo>
                <a:cubicBezTo>
                  <a:pt x="1359907" y="21989"/>
                  <a:pt x="1356873" y="21143"/>
                  <a:pt x="1353518" y="20877"/>
                </a:cubicBezTo>
                <a:cubicBezTo>
                  <a:pt x="1350159" y="20610"/>
                  <a:pt x="1345496" y="20480"/>
                  <a:pt x="1339539" y="20480"/>
                </a:cubicBezTo>
                <a:lnTo>
                  <a:pt x="1319284" y="20480"/>
                </a:lnTo>
                <a:lnTo>
                  <a:pt x="1319284" y="55106"/>
                </a:lnTo>
                <a:lnTo>
                  <a:pt x="1343726" y="55106"/>
                </a:lnTo>
                <a:cubicBezTo>
                  <a:pt x="1348931" y="55106"/>
                  <a:pt x="1352629" y="54861"/>
                  <a:pt x="1354817" y="54372"/>
                </a:cubicBezTo>
                <a:cubicBezTo>
                  <a:pt x="1357002" y="53881"/>
                  <a:pt x="1359418" y="52841"/>
                  <a:pt x="1362059" y="51257"/>
                </a:cubicBezTo>
                <a:cubicBezTo>
                  <a:pt x="1364544" y="49753"/>
                  <a:pt x="1366320" y="47712"/>
                  <a:pt x="1367374" y="45148"/>
                </a:cubicBezTo>
                <a:cubicBezTo>
                  <a:pt x="1368433" y="42585"/>
                  <a:pt x="1368961" y="39488"/>
                  <a:pt x="1368961" y="35868"/>
                </a:cubicBezTo>
                <a:close/>
                <a:moveTo>
                  <a:pt x="1375409" y="91768"/>
                </a:moveTo>
                <a:cubicBezTo>
                  <a:pt x="1375409" y="87469"/>
                  <a:pt x="1374790" y="84013"/>
                  <a:pt x="1373544" y="81415"/>
                </a:cubicBezTo>
                <a:cubicBezTo>
                  <a:pt x="1372298" y="78811"/>
                  <a:pt x="1369563" y="76494"/>
                  <a:pt x="1365340" y="74455"/>
                </a:cubicBezTo>
                <a:cubicBezTo>
                  <a:pt x="1362701" y="73170"/>
                  <a:pt x="1359871" y="72381"/>
                  <a:pt x="1356851" y="72079"/>
                </a:cubicBezTo>
                <a:cubicBezTo>
                  <a:pt x="1353834" y="71781"/>
                  <a:pt x="1349648" y="71630"/>
                  <a:pt x="1344291" y="71630"/>
                </a:cubicBezTo>
                <a:lnTo>
                  <a:pt x="1319284" y="71630"/>
                </a:lnTo>
                <a:lnTo>
                  <a:pt x="1319284" y="112929"/>
                </a:lnTo>
                <a:lnTo>
                  <a:pt x="1337731" y="112929"/>
                </a:lnTo>
                <a:cubicBezTo>
                  <a:pt x="1345349" y="112929"/>
                  <a:pt x="1351267" y="112626"/>
                  <a:pt x="1355494" y="112022"/>
                </a:cubicBezTo>
                <a:cubicBezTo>
                  <a:pt x="1359721" y="111420"/>
                  <a:pt x="1363338" y="110215"/>
                  <a:pt x="1366358" y="108404"/>
                </a:cubicBezTo>
                <a:cubicBezTo>
                  <a:pt x="1369526" y="106442"/>
                  <a:pt x="1371827" y="104177"/>
                  <a:pt x="1373263" y="101614"/>
                </a:cubicBezTo>
                <a:cubicBezTo>
                  <a:pt x="1374693" y="99051"/>
                  <a:pt x="1375409" y="95763"/>
                  <a:pt x="1375409" y="91768"/>
                </a:cubicBezTo>
                <a:close/>
                <a:moveTo>
                  <a:pt x="1490376" y="98785"/>
                </a:moveTo>
                <a:lnTo>
                  <a:pt x="1490376" y="63706"/>
                </a:lnTo>
                <a:cubicBezTo>
                  <a:pt x="1485321" y="64156"/>
                  <a:pt x="1478927" y="64783"/>
                  <a:pt x="1471197" y="65570"/>
                </a:cubicBezTo>
                <a:cubicBezTo>
                  <a:pt x="1463466" y="66363"/>
                  <a:pt x="1457222" y="67475"/>
                  <a:pt x="1452471" y="68912"/>
                </a:cubicBezTo>
                <a:cubicBezTo>
                  <a:pt x="1446812" y="70647"/>
                  <a:pt x="1442134" y="73307"/>
                  <a:pt x="1438438" y="76886"/>
                </a:cubicBezTo>
                <a:cubicBezTo>
                  <a:pt x="1434740" y="80471"/>
                  <a:pt x="1432894" y="85471"/>
                  <a:pt x="1432894" y="91883"/>
                </a:cubicBezTo>
                <a:cubicBezTo>
                  <a:pt x="1432894" y="99123"/>
                  <a:pt x="1434927" y="104591"/>
                  <a:pt x="1439003" y="108288"/>
                </a:cubicBezTo>
                <a:cubicBezTo>
                  <a:pt x="1443078" y="111985"/>
                  <a:pt x="1449033" y="113835"/>
                  <a:pt x="1456881" y="113835"/>
                </a:cubicBezTo>
                <a:cubicBezTo>
                  <a:pt x="1463595" y="113835"/>
                  <a:pt x="1469668" y="112381"/>
                  <a:pt x="1475100" y="109477"/>
                </a:cubicBezTo>
                <a:cubicBezTo>
                  <a:pt x="1480529" y="106575"/>
                  <a:pt x="1485623" y="103011"/>
                  <a:pt x="1490376" y="98785"/>
                </a:cubicBezTo>
                <a:close/>
                <a:moveTo>
                  <a:pt x="1490376" y="116435"/>
                </a:moveTo>
                <a:cubicBezTo>
                  <a:pt x="1488639" y="117720"/>
                  <a:pt x="1486322" y="119510"/>
                  <a:pt x="1483416" y="121810"/>
                </a:cubicBezTo>
                <a:cubicBezTo>
                  <a:pt x="1480511" y="124110"/>
                  <a:pt x="1477700" y="125942"/>
                  <a:pt x="1474986" y="127300"/>
                </a:cubicBezTo>
                <a:cubicBezTo>
                  <a:pt x="1471212" y="129262"/>
                  <a:pt x="1467572" y="130771"/>
                  <a:pt x="1464066" y="131825"/>
                </a:cubicBezTo>
                <a:cubicBezTo>
                  <a:pt x="1460556" y="132884"/>
                  <a:pt x="1455634" y="133409"/>
                  <a:pt x="1449298" y="133409"/>
                </a:cubicBezTo>
                <a:cubicBezTo>
                  <a:pt x="1444097" y="133409"/>
                  <a:pt x="1439154" y="132430"/>
                  <a:pt x="1434477" y="130467"/>
                </a:cubicBezTo>
                <a:cubicBezTo>
                  <a:pt x="1429802" y="128507"/>
                  <a:pt x="1425686" y="125756"/>
                  <a:pt x="1422141" y="122206"/>
                </a:cubicBezTo>
                <a:cubicBezTo>
                  <a:pt x="1418746" y="118739"/>
                  <a:pt x="1416031" y="114455"/>
                  <a:pt x="1413994" y="109361"/>
                </a:cubicBezTo>
                <a:cubicBezTo>
                  <a:pt x="1411957" y="104271"/>
                  <a:pt x="1410937" y="98896"/>
                  <a:pt x="1410937" y="93240"/>
                </a:cubicBezTo>
                <a:cubicBezTo>
                  <a:pt x="1410937" y="84488"/>
                  <a:pt x="1412787" y="77040"/>
                  <a:pt x="1416485" y="70892"/>
                </a:cubicBezTo>
                <a:cubicBezTo>
                  <a:pt x="1420182" y="64742"/>
                  <a:pt x="1426028" y="59858"/>
                  <a:pt x="1434024" y="56240"/>
                </a:cubicBezTo>
                <a:cubicBezTo>
                  <a:pt x="1441112" y="52996"/>
                  <a:pt x="1449490" y="50750"/>
                  <a:pt x="1459145" y="49504"/>
                </a:cubicBezTo>
                <a:cubicBezTo>
                  <a:pt x="1468803" y="48258"/>
                  <a:pt x="1479211" y="47337"/>
                  <a:pt x="1490376" y="46733"/>
                </a:cubicBezTo>
                <a:lnTo>
                  <a:pt x="1490376" y="42657"/>
                </a:lnTo>
                <a:cubicBezTo>
                  <a:pt x="1490376" y="37681"/>
                  <a:pt x="1489618" y="33664"/>
                  <a:pt x="1488114" y="30607"/>
                </a:cubicBezTo>
                <a:cubicBezTo>
                  <a:pt x="1486606" y="27554"/>
                  <a:pt x="1484493" y="25197"/>
                  <a:pt x="1481775" y="23537"/>
                </a:cubicBezTo>
                <a:cubicBezTo>
                  <a:pt x="1479057" y="21802"/>
                  <a:pt x="1475738" y="20653"/>
                  <a:pt x="1471817" y="20085"/>
                </a:cubicBezTo>
                <a:cubicBezTo>
                  <a:pt x="1467896" y="19520"/>
                  <a:pt x="1463860" y="19238"/>
                  <a:pt x="1459710" y="19238"/>
                </a:cubicBezTo>
                <a:cubicBezTo>
                  <a:pt x="1454806" y="19238"/>
                  <a:pt x="1449033" y="19974"/>
                  <a:pt x="1442393" y="21442"/>
                </a:cubicBezTo>
                <a:cubicBezTo>
                  <a:pt x="1435756" y="22911"/>
                  <a:pt x="1429117" y="25042"/>
                  <a:pt x="1422479" y="27836"/>
                </a:cubicBezTo>
                <a:lnTo>
                  <a:pt x="1421232" y="27836"/>
                </a:lnTo>
                <a:lnTo>
                  <a:pt x="1421232" y="6225"/>
                </a:lnTo>
                <a:cubicBezTo>
                  <a:pt x="1425161" y="5094"/>
                  <a:pt x="1430781" y="3848"/>
                  <a:pt x="1438096" y="2488"/>
                </a:cubicBezTo>
                <a:cubicBezTo>
                  <a:pt x="1445415" y="1131"/>
                  <a:pt x="1452658" y="450"/>
                  <a:pt x="1459825" y="450"/>
                </a:cubicBezTo>
                <a:cubicBezTo>
                  <a:pt x="1468497" y="450"/>
                  <a:pt x="1475816" y="1131"/>
                  <a:pt x="1481775" y="2488"/>
                </a:cubicBezTo>
                <a:cubicBezTo>
                  <a:pt x="1487736" y="3848"/>
                  <a:pt x="1493089" y="6301"/>
                  <a:pt x="1497846" y="9843"/>
                </a:cubicBezTo>
                <a:cubicBezTo>
                  <a:pt x="1502441" y="13316"/>
                  <a:pt x="1505877" y="17802"/>
                  <a:pt x="1508141" y="23310"/>
                </a:cubicBezTo>
                <a:cubicBezTo>
                  <a:pt x="1510402" y="28818"/>
                  <a:pt x="1511536" y="35529"/>
                  <a:pt x="1511536" y="43452"/>
                </a:cubicBezTo>
                <a:lnTo>
                  <a:pt x="1511536" y="129902"/>
                </a:lnTo>
                <a:lnTo>
                  <a:pt x="1490376" y="1299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308950" y="5684671"/>
            <a:ext cx="340942" cy="180594"/>
          </a:xfrm>
          <a:custGeom>
            <a:avLst/>
            <a:gdLst/>
            <a:ahLst/>
            <a:cxnLst/>
            <a:rect l="l" t="t" r="r" b="b"/>
            <a:pathLst>
              <a:path w="340942" h="180594">
                <a:moveTo>
                  <a:pt x="97427" y="69365"/>
                </a:moveTo>
                <a:cubicBezTo>
                  <a:pt x="102331" y="74340"/>
                  <a:pt x="106139" y="80659"/>
                  <a:pt x="108857" y="88316"/>
                </a:cubicBezTo>
                <a:cubicBezTo>
                  <a:pt x="111571" y="95972"/>
                  <a:pt x="112929" y="104854"/>
                  <a:pt x="112929" y="114966"/>
                </a:cubicBezTo>
                <a:cubicBezTo>
                  <a:pt x="112929" y="124697"/>
                  <a:pt x="111381" y="133690"/>
                  <a:pt x="108292" y="141951"/>
                </a:cubicBezTo>
                <a:cubicBezTo>
                  <a:pt x="105196" y="150214"/>
                  <a:pt x="101010" y="157172"/>
                  <a:pt x="95731" y="162832"/>
                </a:cubicBezTo>
                <a:cubicBezTo>
                  <a:pt x="90298" y="168714"/>
                  <a:pt x="84280" y="173143"/>
                  <a:pt x="77681" y="176123"/>
                </a:cubicBezTo>
                <a:cubicBezTo>
                  <a:pt x="71082" y="179104"/>
                  <a:pt x="63897" y="180594"/>
                  <a:pt x="56124" y="180594"/>
                </a:cubicBezTo>
                <a:cubicBezTo>
                  <a:pt x="48201" y="180594"/>
                  <a:pt x="40942" y="179220"/>
                  <a:pt x="34341" y="176461"/>
                </a:cubicBezTo>
                <a:cubicBezTo>
                  <a:pt x="27742" y="173712"/>
                  <a:pt x="22101" y="169466"/>
                  <a:pt x="17424" y="163732"/>
                </a:cubicBezTo>
                <a:cubicBezTo>
                  <a:pt x="11617" y="156568"/>
                  <a:pt x="7262" y="147593"/>
                  <a:pt x="4356" y="136800"/>
                </a:cubicBezTo>
                <a:cubicBezTo>
                  <a:pt x="1454" y="126014"/>
                  <a:pt x="0" y="112665"/>
                  <a:pt x="0" y="96747"/>
                </a:cubicBezTo>
                <a:cubicBezTo>
                  <a:pt x="0" y="91091"/>
                  <a:pt x="249" y="85339"/>
                  <a:pt x="738" y="79491"/>
                </a:cubicBezTo>
                <a:cubicBezTo>
                  <a:pt x="1228" y="73646"/>
                  <a:pt x="2297" y="66647"/>
                  <a:pt x="3960" y="58500"/>
                </a:cubicBezTo>
                <a:cubicBezTo>
                  <a:pt x="5468" y="51257"/>
                  <a:pt x="7505" y="44525"/>
                  <a:pt x="10070" y="38300"/>
                </a:cubicBezTo>
                <a:cubicBezTo>
                  <a:pt x="12633" y="32076"/>
                  <a:pt x="15992" y="26817"/>
                  <a:pt x="20139" y="22518"/>
                </a:cubicBezTo>
                <a:cubicBezTo>
                  <a:pt x="25495" y="16935"/>
                  <a:pt x="32491" y="12481"/>
                  <a:pt x="41131" y="9163"/>
                </a:cubicBezTo>
                <a:cubicBezTo>
                  <a:pt x="49770" y="5843"/>
                  <a:pt x="61214" y="3546"/>
                  <a:pt x="75473" y="2262"/>
                </a:cubicBezTo>
                <a:cubicBezTo>
                  <a:pt x="80528" y="1811"/>
                  <a:pt x="85943" y="1375"/>
                  <a:pt x="91713" y="961"/>
                </a:cubicBezTo>
                <a:cubicBezTo>
                  <a:pt x="97484" y="547"/>
                  <a:pt x="101877" y="227"/>
                  <a:pt x="104893" y="0"/>
                </a:cubicBezTo>
                <a:lnTo>
                  <a:pt x="104893" y="19577"/>
                </a:lnTo>
                <a:cubicBezTo>
                  <a:pt x="100973" y="19804"/>
                  <a:pt x="96787" y="20085"/>
                  <a:pt x="92333" y="20423"/>
                </a:cubicBezTo>
                <a:cubicBezTo>
                  <a:pt x="87880" y="20765"/>
                  <a:pt x="82788" y="21161"/>
                  <a:pt x="77055" y="21611"/>
                </a:cubicBezTo>
                <a:cubicBezTo>
                  <a:pt x="69437" y="22216"/>
                  <a:pt x="61480" y="23554"/>
                  <a:pt x="53183" y="25628"/>
                </a:cubicBezTo>
                <a:cubicBezTo>
                  <a:pt x="44882" y="27702"/>
                  <a:pt x="38621" y="30928"/>
                  <a:pt x="34398" y="35306"/>
                </a:cubicBezTo>
                <a:cubicBezTo>
                  <a:pt x="31230" y="38546"/>
                  <a:pt x="28703" y="43190"/>
                  <a:pt x="26816" y="49222"/>
                </a:cubicBezTo>
                <a:cubicBezTo>
                  <a:pt x="24930" y="55254"/>
                  <a:pt x="23609" y="61971"/>
                  <a:pt x="22856" y="69365"/>
                </a:cubicBezTo>
                <a:cubicBezTo>
                  <a:pt x="28441" y="65365"/>
                  <a:pt x="34419" y="61988"/>
                  <a:pt x="40791" y="59235"/>
                </a:cubicBezTo>
                <a:cubicBezTo>
                  <a:pt x="47164" y="56480"/>
                  <a:pt x="54050" y="55105"/>
                  <a:pt x="61442" y="55105"/>
                </a:cubicBezTo>
                <a:cubicBezTo>
                  <a:pt x="68310" y="55105"/>
                  <a:pt x="74834" y="56254"/>
                  <a:pt x="81019" y="58554"/>
                </a:cubicBezTo>
                <a:cubicBezTo>
                  <a:pt x="87207" y="60854"/>
                  <a:pt x="92672" y="64462"/>
                  <a:pt x="97427" y="69365"/>
                </a:cubicBezTo>
                <a:close/>
                <a:moveTo>
                  <a:pt x="91318" y="116212"/>
                </a:moveTo>
                <a:cubicBezTo>
                  <a:pt x="91318" y="102783"/>
                  <a:pt x="88297" y="92484"/>
                  <a:pt x="82264" y="85317"/>
                </a:cubicBezTo>
                <a:cubicBezTo>
                  <a:pt x="76227" y="78149"/>
                  <a:pt x="67627" y="74570"/>
                  <a:pt x="56463" y="74570"/>
                </a:cubicBezTo>
                <a:cubicBezTo>
                  <a:pt x="50353" y="74570"/>
                  <a:pt x="44431" y="75586"/>
                  <a:pt x="38697" y="77623"/>
                </a:cubicBezTo>
                <a:cubicBezTo>
                  <a:pt x="32965" y="79660"/>
                  <a:pt x="27573" y="82376"/>
                  <a:pt x="22519" y="85770"/>
                </a:cubicBezTo>
                <a:cubicBezTo>
                  <a:pt x="22367" y="87656"/>
                  <a:pt x="22216" y="89899"/>
                  <a:pt x="22067" y="92503"/>
                </a:cubicBezTo>
                <a:cubicBezTo>
                  <a:pt x="21916" y="95105"/>
                  <a:pt x="21838" y="97463"/>
                  <a:pt x="21838" y="99577"/>
                </a:cubicBezTo>
                <a:cubicBezTo>
                  <a:pt x="21838" y="112702"/>
                  <a:pt x="22896" y="123376"/>
                  <a:pt x="25009" y="131598"/>
                </a:cubicBezTo>
                <a:cubicBezTo>
                  <a:pt x="27118" y="139820"/>
                  <a:pt x="30060" y="146276"/>
                  <a:pt x="33833" y="150948"/>
                </a:cubicBezTo>
                <a:cubicBezTo>
                  <a:pt x="37228" y="155171"/>
                  <a:pt x="40810" y="158094"/>
                  <a:pt x="44586" y="159717"/>
                </a:cubicBezTo>
                <a:cubicBezTo>
                  <a:pt x="48356" y="161338"/>
                  <a:pt x="52462" y="162151"/>
                  <a:pt x="56916" y="162151"/>
                </a:cubicBezTo>
                <a:cubicBezTo>
                  <a:pt x="67778" y="162151"/>
                  <a:pt x="76227" y="158040"/>
                  <a:pt x="82264" y="149818"/>
                </a:cubicBezTo>
                <a:cubicBezTo>
                  <a:pt x="88297" y="141592"/>
                  <a:pt x="91318" y="130396"/>
                  <a:pt x="91318" y="116212"/>
                </a:cubicBezTo>
                <a:close/>
                <a:moveTo>
                  <a:pt x="190101" y="180029"/>
                </a:moveTo>
                <a:cubicBezTo>
                  <a:pt x="169961" y="180029"/>
                  <a:pt x="154328" y="174352"/>
                  <a:pt x="143202" y="162998"/>
                </a:cubicBezTo>
                <a:cubicBezTo>
                  <a:pt x="132074" y="151643"/>
                  <a:pt x="126508" y="135523"/>
                  <a:pt x="126508" y="114627"/>
                </a:cubicBezTo>
                <a:cubicBezTo>
                  <a:pt x="126508" y="94028"/>
                  <a:pt x="131903" y="77641"/>
                  <a:pt x="142693" y="65459"/>
                </a:cubicBezTo>
                <a:cubicBezTo>
                  <a:pt x="153480" y="53276"/>
                  <a:pt x="167584" y="47185"/>
                  <a:pt x="185011" y="47185"/>
                </a:cubicBezTo>
                <a:cubicBezTo>
                  <a:pt x="192856" y="47185"/>
                  <a:pt x="199800" y="48316"/>
                  <a:pt x="205831" y="50580"/>
                </a:cubicBezTo>
                <a:cubicBezTo>
                  <a:pt x="211864" y="52841"/>
                  <a:pt x="217145" y="56387"/>
                  <a:pt x="221674" y="61215"/>
                </a:cubicBezTo>
                <a:cubicBezTo>
                  <a:pt x="226198" y="66046"/>
                  <a:pt x="229669" y="71947"/>
                  <a:pt x="232085" y="78926"/>
                </a:cubicBezTo>
                <a:cubicBezTo>
                  <a:pt x="234497" y="85904"/>
                  <a:pt x="235707" y="94446"/>
                  <a:pt x="235707" y="104555"/>
                </a:cubicBezTo>
                <a:lnTo>
                  <a:pt x="235707" y="116097"/>
                </a:lnTo>
                <a:lnTo>
                  <a:pt x="148122" y="116097"/>
                </a:lnTo>
                <a:cubicBezTo>
                  <a:pt x="148122" y="130806"/>
                  <a:pt x="151820" y="142049"/>
                  <a:pt x="159213" y="149818"/>
                </a:cubicBezTo>
                <a:cubicBezTo>
                  <a:pt x="166601" y="157583"/>
                  <a:pt x="176825" y="161471"/>
                  <a:pt x="189875" y="161471"/>
                </a:cubicBezTo>
                <a:cubicBezTo>
                  <a:pt x="194551" y="161471"/>
                  <a:pt x="199133" y="160942"/>
                  <a:pt x="203627" y="159886"/>
                </a:cubicBezTo>
                <a:cubicBezTo>
                  <a:pt x="208113" y="158832"/>
                  <a:pt x="212170" y="157475"/>
                  <a:pt x="215788" y="155816"/>
                </a:cubicBezTo>
                <a:cubicBezTo>
                  <a:pt x="219637" y="154080"/>
                  <a:pt x="222880" y="152402"/>
                  <a:pt x="225519" y="150779"/>
                </a:cubicBezTo>
                <a:cubicBezTo>
                  <a:pt x="228161" y="149159"/>
                  <a:pt x="230346" y="147630"/>
                  <a:pt x="232081" y="146196"/>
                </a:cubicBezTo>
                <a:lnTo>
                  <a:pt x="233327" y="146196"/>
                </a:lnTo>
                <a:lnTo>
                  <a:pt x="233327" y="169391"/>
                </a:lnTo>
                <a:cubicBezTo>
                  <a:pt x="230839" y="170378"/>
                  <a:pt x="227746" y="171601"/>
                  <a:pt x="224050" y="173070"/>
                </a:cubicBezTo>
                <a:cubicBezTo>
                  <a:pt x="220353" y="174538"/>
                  <a:pt x="217031" y="175692"/>
                  <a:pt x="214089" y="176520"/>
                </a:cubicBezTo>
                <a:cubicBezTo>
                  <a:pt x="209941" y="177652"/>
                  <a:pt x="206189" y="178521"/>
                  <a:pt x="202832" y="179126"/>
                </a:cubicBezTo>
                <a:cubicBezTo>
                  <a:pt x="199477" y="179726"/>
                  <a:pt x="195236" y="180029"/>
                  <a:pt x="190101" y="180029"/>
                </a:cubicBezTo>
                <a:close/>
                <a:moveTo>
                  <a:pt x="214996" y="99799"/>
                </a:moveTo>
                <a:cubicBezTo>
                  <a:pt x="214845" y="94069"/>
                  <a:pt x="214168" y="89130"/>
                  <a:pt x="212959" y="84978"/>
                </a:cubicBezTo>
                <a:cubicBezTo>
                  <a:pt x="211752" y="80832"/>
                  <a:pt x="210017" y="77321"/>
                  <a:pt x="207755" y="74456"/>
                </a:cubicBezTo>
                <a:cubicBezTo>
                  <a:pt x="205265" y="71287"/>
                  <a:pt x="202075" y="68876"/>
                  <a:pt x="198195" y="67212"/>
                </a:cubicBezTo>
                <a:cubicBezTo>
                  <a:pt x="194310" y="65552"/>
                  <a:pt x="189497" y="64724"/>
                  <a:pt x="183765" y="64724"/>
                </a:cubicBezTo>
                <a:cubicBezTo>
                  <a:pt x="178110" y="64724"/>
                  <a:pt x="173297" y="65571"/>
                  <a:pt x="169341" y="67267"/>
                </a:cubicBezTo>
                <a:cubicBezTo>
                  <a:pt x="165381" y="68970"/>
                  <a:pt x="161777" y="71438"/>
                  <a:pt x="158530" y="74682"/>
                </a:cubicBezTo>
                <a:cubicBezTo>
                  <a:pt x="155365" y="78002"/>
                  <a:pt x="152950" y="81677"/>
                  <a:pt x="151290" y="85712"/>
                </a:cubicBezTo>
                <a:cubicBezTo>
                  <a:pt x="149626" y="89752"/>
                  <a:pt x="148572" y="94446"/>
                  <a:pt x="148122" y="99799"/>
                </a:cubicBezTo>
                <a:close/>
                <a:moveTo>
                  <a:pt x="340942" y="142122"/>
                </a:moveTo>
                <a:cubicBezTo>
                  <a:pt x="340942" y="149210"/>
                  <a:pt x="339394" y="155210"/>
                  <a:pt x="336305" y="160114"/>
                </a:cubicBezTo>
                <a:cubicBezTo>
                  <a:pt x="333209" y="165017"/>
                  <a:pt x="329249" y="168901"/>
                  <a:pt x="324418" y="171767"/>
                </a:cubicBezTo>
                <a:cubicBezTo>
                  <a:pt x="319821" y="174557"/>
                  <a:pt x="314575" y="176634"/>
                  <a:pt x="308693" y="177995"/>
                </a:cubicBezTo>
                <a:cubicBezTo>
                  <a:pt x="302808" y="179349"/>
                  <a:pt x="296925" y="180029"/>
                  <a:pt x="291039" y="180029"/>
                </a:cubicBezTo>
                <a:cubicBezTo>
                  <a:pt x="282737" y="180029"/>
                  <a:pt x="274893" y="179220"/>
                  <a:pt x="267501" y="177595"/>
                </a:cubicBezTo>
                <a:cubicBezTo>
                  <a:pt x="260107" y="175972"/>
                  <a:pt x="252753" y="173390"/>
                  <a:pt x="245434" y="169845"/>
                </a:cubicBezTo>
                <a:lnTo>
                  <a:pt x="245434" y="146308"/>
                </a:lnTo>
                <a:lnTo>
                  <a:pt x="246792" y="146308"/>
                </a:lnTo>
                <a:cubicBezTo>
                  <a:pt x="251925" y="151064"/>
                  <a:pt x="258354" y="154812"/>
                  <a:pt x="266087" y="157565"/>
                </a:cubicBezTo>
                <a:cubicBezTo>
                  <a:pt x="273819" y="160322"/>
                  <a:pt x="281535" y="161697"/>
                  <a:pt x="289227" y="161697"/>
                </a:cubicBezTo>
                <a:cubicBezTo>
                  <a:pt x="292547" y="161697"/>
                  <a:pt x="296111" y="161338"/>
                  <a:pt x="299923" y="160622"/>
                </a:cubicBezTo>
                <a:cubicBezTo>
                  <a:pt x="303732" y="159905"/>
                  <a:pt x="306954" y="158793"/>
                  <a:pt x="309597" y="157284"/>
                </a:cubicBezTo>
                <a:cubicBezTo>
                  <a:pt x="313064" y="155175"/>
                  <a:pt x="315536" y="152914"/>
                  <a:pt x="317008" y="150495"/>
                </a:cubicBezTo>
                <a:cubicBezTo>
                  <a:pt x="318478" y="148083"/>
                  <a:pt x="319212" y="144763"/>
                  <a:pt x="319212" y="140537"/>
                </a:cubicBezTo>
                <a:cubicBezTo>
                  <a:pt x="319212" y="136012"/>
                  <a:pt x="318366" y="132372"/>
                  <a:pt x="316671" y="129615"/>
                </a:cubicBezTo>
                <a:cubicBezTo>
                  <a:pt x="314967" y="126864"/>
                  <a:pt x="312650" y="124809"/>
                  <a:pt x="309709" y="123451"/>
                </a:cubicBezTo>
                <a:cubicBezTo>
                  <a:pt x="306767" y="122094"/>
                  <a:pt x="303465" y="121244"/>
                  <a:pt x="299808" y="120906"/>
                </a:cubicBezTo>
                <a:cubicBezTo>
                  <a:pt x="296150" y="120567"/>
                  <a:pt x="292280" y="120398"/>
                  <a:pt x="288209" y="120398"/>
                </a:cubicBezTo>
                <a:lnTo>
                  <a:pt x="273272" y="120398"/>
                </a:lnTo>
                <a:lnTo>
                  <a:pt x="273272" y="102063"/>
                </a:lnTo>
                <a:lnTo>
                  <a:pt x="284699" y="102063"/>
                </a:lnTo>
                <a:cubicBezTo>
                  <a:pt x="287569" y="102063"/>
                  <a:pt x="291154" y="101971"/>
                  <a:pt x="295451" y="101783"/>
                </a:cubicBezTo>
                <a:cubicBezTo>
                  <a:pt x="299750" y="101592"/>
                  <a:pt x="303184" y="101013"/>
                  <a:pt x="305749" y="100026"/>
                </a:cubicBezTo>
                <a:cubicBezTo>
                  <a:pt x="308993" y="98820"/>
                  <a:pt x="311591" y="97107"/>
                  <a:pt x="313553" y="94881"/>
                </a:cubicBezTo>
                <a:cubicBezTo>
                  <a:pt x="315519" y="92656"/>
                  <a:pt x="316498" y="88902"/>
                  <a:pt x="316498" y="83622"/>
                </a:cubicBezTo>
                <a:cubicBezTo>
                  <a:pt x="316498" y="79923"/>
                  <a:pt x="315667" y="76943"/>
                  <a:pt x="314010" y="74682"/>
                </a:cubicBezTo>
                <a:cubicBezTo>
                  <a:pt x="312347" y="72418"/>
                  <a:pt x="310274" y="70646"/>
                  <a:pt x="307782" y="69365"/>
                </a:cubicBezTo>
                <a:cubicBezTo>
                  <a:pt x="305219" y="68004"/>
                  <a:pt x="302429" y="67079"/>
                  <a:pt x="299409" y="66590"/>
                </a:cubicBezTo>
                <a:cubicBezTo>
                  <a:pt x="296392" y="66099"/>
                  <a:pt x="293490" y="65856"/>
                  <a:pt x="290697" y="65856"/>
                </a:cubicBezTo>
                <a:cubicBezTo>
                  <a:pt x="283533" y="65856"/>
                  <a:pt x="276650" y="66856"/>
                  <a:pt x="270051" y="68850"/>
                </a:cubicBezTo>
                <a:cubicBezTo>
                  <a:pt x="263445" y="70852"/>
                  <a:pt x="257771" y="73815"/>
                  <a:pt x="253018" y="77739"/>
                </a:cubicBezTo>
                <a:lnTo>
                  <a:pt x="251662" y="77739"/>
                </a:lnTo>
                <a:lnTo>
                  <a:pt x="251662" y="54767"/>
                </a:lnTo>
                <a:cubicBezTo>
                  <a:pt x="257094" y="52880"/>
                  <a:pt x="263106" y="51218"/>
                  <a:pt x="269713" y="49785"/>
                </a:cubicBezTo>
                <a:cubicBezTo>
                  <a:pt x="276312" y="48355"/>
                  <a:pt x="282932" y="47635"/>
                  <a:pt x="289570" y="47635"/>
                </a:cubicBezTo>
                <a:cubicBezTo>
                  <a:pt x="294924" y="47635"/>
                  <a:pt x="300373" y="48186"/>
                  <a:pt x="305918" y="49277"/>
                </a:cubicBezTo>
                <a:cubicBezTo>
                  <a:pt x="311461" y="50372"/>
                  <a:pt x="316724" y="52240"/>
                  <a:pt x="321704" y="54883"/>
                </a:cubicBezTo>
                <a:cubicBezTo>
                  <a:pt x="326380" y="57446"/>
                  <a:pt x="330304" y="60974"/>
                  <a:pt x="333476" y="65459"/>
                </a:cubicBezTo>
                <a:cubicBezTo>
                  <a:pt x="336640" y="69949"/>
                  <a:pt x="338224" y="75435"/>
                  <a:pt x="338224" y="81925"/>
                </a:cubicBezTo>
                <a:cubicBezTo>
                  <a:pt x="338224" y="88791"/>
                  <a:pt x="336279" y="94803"/>
                  <a:pt x="332399" y="99969"/>
                </a:cubicBezTo>
                <a:cubicBezTo>
                  <a:pt x="328511" y="105138"/>
                  <a:pt x="323362" y="108550"/>
                  <a:pt x="316952" y="110214"/>
                </a:cubicBezTo>
                <a:lnTo>
                  <a:pt x="316952" y="111003"/>
                </a:lnTo>
                <a:cubicBezTo>
                  <a:pt x="323968" y="113422"/>
                  <a:pt x="329720" y="117119"/>
                  <a:pt x="334210" y="122094"/>
                </a:cubicBezTo>
                <a:cubicBezTo>
                  <a:pt x="338699" y="127073"/>
                  <a:pt x="340942" y="133747"/>
                  <a:pt x="340942" y="14212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737033" y="5676635"/>
            <a:ext cx="1350400" cy="231743"/>
          </a:xfrm>
          <a:custGeom>
            <a:avLst/>
            <a:gdLst/>
            <a:ahLst/>
            <a:cxnLst/>
            <a:rect l="l" t="t" r="r" b="b"/>
            <a:pathLst>
              <a:path w="1350400" h="231743">
                <a:moveTo>
                  <a:pt x="112928" y="121980"/>
                </a:moveTo>
                <a:cubicBezTo>
                  <a:pt x="112928" y="143255"/>
                  <a:pt x="107799" y="159683"/>
                  <a:pt x="97538" y="171260"/>
                </a:cubicBezTo>
                <a:cubicBezTo>
                  <a:pt x="87282" y="182841"/>
                  <a:pt x="73628" y="188630"/>
                  <a:pt x="56579" y="188630"/>
                </a:cubicBezTo>
                <a:cubicBezTo>
                  <a:pt x="38999" y="188630"/>
                  <a:pt x="25175" y="182651"/>
                  <a:pt x="15107" y="170695"/>
                </a:cubicBezTo>
                <a:cubicBezTo>
                  <a:pt x="5033" y="158739"/>
                  <a:pt x="0" y="142500"/>
                  <a:pt x="0" y="121980"/>
                </a:cubicBezTo>
                <a:cubicBezTo>
                  <a:pt x="0" y="100859"/>
                  <a:pt x="5184" y="84450"/>
                  <a:pt x="15560" y="72760"/>
                </a:cubicBezTo>
                <a:cubicBezTo>
                  <a:pt x="25931" y="61068"/>
                  <a:pt x="39604" y="55221"/>
                  <a:pt x="56579" y="55221"/>
                </a:cubicBezTo>
                <a:cubicBezTo>
                  <a:pt x="73628" y="55221"/>
                  <a:pt x="87282" y="61047"/>
                  <a:pt x="97538" y="72699"/>
                </a:cubicBezTo>
                <a:cubicBezTo>
                  <a:pt x="107799" y="84356"/>
                  <a:pt x="112928" y="100782"/>
                  <a:pt x="112928" y="121980"/>
                </a:cubicBezTo>
                <a:close/>
                <a:moveTo>
                  <a:pt x="90977" y="121980"/>
                </a:moveTo>
                <a:cubicBezTo>
                  <a:pt x="90977" y="105611"/>
                  <a:pt x="87995" y="93450"/>
                  <a:pt x="82041" y="85490"/>
                </a:cubicBezTo>
                <a:cubicBezTo>
                  <a:pt x="76079" y="77530"/>
                  <a:pt x="67590" y="73553"/>
                  <a:pt x="56579" y="73553"/>
                </a:cubicBezTo>
                <a:cubicBezTo>
                  <a:pt x="45486" y="73553"/>
                  <a:pt x="36944" y="77530"/>
                  <a:pt x="30946" y="85490"/>
                </a:cubicBezTo>
                <a:cubicBezTo>
                  <a:pt x="24949" y="93450"/>
                  <a:pt x="21949" y="105611"/>
                  <a:pt x="21949" y="121980"/>
                </a:cubicBezTo>
                <a:cubicBezTo>
                  <a:pt x="21949" y="137820"/>
                  <a:pt x="24949" y="149836"/>
                  <a:pt x="30946" y="158023"/>
                </a:cubicBezTo>
                <a:cubicBezTo>
                  <a:pt x="36944" y="166205"/>
                  <a:pt x="45486" y="170299"/>
                  <a:pt x="56579" y="170299"/>
                </a:cubicBezTo>
                <a:cubicBezTo>
                  <a:pt x="67514" y="170299"/>
                  <a:pt x="75981" y="166285"/>
                  <a:pt x="81979" y="158250"/>
                </a:cubicBezTo>
                <a:cubicBezTo>
                  <a:pt x="87977" y="150215"/>
                  <a:pt x="90977" y="138126"/>
                  <a:pt x="90977" y="121980"/>
                </a:cubicBezTo>
                <a:close/>
                <a:moveTo>
                  <a:pt x="215111" y="77401"/>
                </a:moveTo>
                <a:lnTo>
                  <a:pt x="156042" y="77401"/>
                </a:lnTo>
                <a:lnTo>
                  <a:pt x="156042" y="185123"/>
                </a:lnTo>
                <a:lnTo>
                  <a:pt x="134770" y="185123"/>
                </a:lnTo>
                <a:lnTo>
                  <a:pt x="134770" y="58732"/>
                </a:lnTo>
                <a:lnTo>
                  <a:pt x="215111" y="58732"/>
                </a:lnTo>
                <a:close/>
                <a:moveTo>
                  <a:pt x="336978" y="118589"/>
                </a:moveTo>
                <a:cubicBezTo>
                  <a:pt x="336978" y="139634"/>
                  <a:pt x="331942" y="156400"/>
                  <a:pt x="321873" y="168884"/>
                </a:cubicBezTo>
                <a:cubicBezTo>
                  <a:pt x="311800" y="181373"/>
                  <a:pt x="299071" y="187615"/>
                  <a:pt x="283681" y="187615"/>
                </a:cubicBezTo>
                <a:cubicBezTo>
                  <a:pt x="277420" y="187615"/>
                  <a:pt x="271876" y="186895"/>
                  <a:pt x="267048" y="185462"/>
                </a:cubicBezTo>
                <a:cubicBezTo>
                  <a:pt x="262216" y="184030"/>
                  <a:pt x="257278" y="181805"/>
                  <a:pt x="252223" y="178785"/>
                </a:cubicBezTo>
                <a:lnTo>
                  <a:pt x="252223" y="231744"/>
                </a:lnTo>
                <a:lnTo>
                  <a:pt x="230951" y="231744"/>
                </a:lnTo>
                <a:lnTo>
                  <a:pt x="230951" y="58732"/>
                </a:lnTo>
                <a:lnTo>
                  <a:pt x="252223" y="58732"/>
                </a:lnTo>
                <a:lnTo>
                  <a:pt x="252223" y="71969"/>
                </a:lnTo>
                <a:cubicBezTo>
                  <a:pt x="257505" y="67217"/>
                  <a:pt x="263372" y="63239"/>
                  <a:pt x="269820" y="60031"/>
                </a:cubicBezTo>
                <a:cubicBezTo>
                  <a:pt x="276271" y="56827"/>
                  <a:pt x="283303" y="55221"/>
                  <a:pt x="290924" y="55221"/>
                </a:cubicBezTo>
                <a:cubicBezTo>
                  <a:pt x="305407" y="55221"/>
                  <a:pt x="316704" y="60957"/>
                  <a:pt x="324813" y="72418"/>
                </a:cubicBezTo>
                <a:cubicBezTo>
                  <a:pt x="332921" y="83888"/>
                  <a:pt x="336978" y="99278"/>
                  <a:pt x="336978" y="118589"/>
                </a:cubicBezTo>
                <a:close/>
                <a:moveTo>
                  <a:pt x="315026" y="120964"/>
                </a:moveTo>
                <a:cubicBezTo>
                  <a:pt x="315026" y="106557"/>
                  <a:pt x="312724" y="95372"/>
                  <a:pt x="308125" y="87412"/>
                </a:cubicBezTo>
                <a:cubicBezTo>
                  <a:pt x="303523" y="79457"/>
                  <a:pt x="296049" y="75475"/>
                  <a:pt x="285714" y="75475"/>
                </a:cubicBezTo>
                <a:cubicBezTo>
                  <a:pt x="279681" y="75475"/>
                  <a:pt x="273852" y="76814"/>
                  <a:pt x="268236" y="79492"/>
                </a:cubicBezTo>
                <a:cubicBezTo>
                  <a:pt x="262616" y="82175"/>
                  <a:pt x="257278" y="85624"/>
                  <a:pt x="252223" y="89847"/>
                </a:cubicBezTo>
                <a:lnTo>
                  <a:pt x="252223" y="161472"/>
                </a:lnTo>
                <a:cubicBezTo>
                  <a:pt x="257804" y="164190"/>
                  <a:pt x="262578" y="166036"/>
                  <a:pt x="266537" y="167016"/>
                </a:cubicBezTo>
                <a:cubicBezTo>
                  <a:pt x="270497" y="167999"/>
                  <a:pt x="275040" y="168489"/>
                  <a:pt x="280170" y="168489"/>
                </a:cubicBezTo>
                <a:cubicBezTo>
                  <a:pt x="291187" y="168489"/>
                  <a:pt x="299751" y="164453"/>
                  <a:pt x="305864" y="156382"/>
                </a:cubicBezTo>
                <a:cubicBezTo>
                  <a:pt x="311973" y="148310"/>
                  <a:pt x="315026" y="136503"/>
                  <a:pt x="315026" y="120964"/>
                </a:cubicBezTo>
                <a:close/>
                <a:moveTo>
                  <a:pt x="429654" y="154006"/>
                </a:moveTo>
                <a:lnTo>
                  <a:pt x="429654" y="118927"/>
                </a:lnTo>
                <a:cubicBezTo>
                  <a:pt x="424599" y="119377"/>
                  <a:pt x="418205" y="120004"/>
                  <a:pt x="410473" y="120791"/>
                </a:cubicBezTo>
                <a:cubicBezTo>
                  <a:pt x="402740" y="121584"/>
                  <a:pt x="396501" y="122696"/>
                  <a:pt x="391745" y="124133"/>
                </a:cubicBezTo>
                <a:cubicBezTo>
                  <a:pt x="386086" y="125868"/>
                  <a:pt x="381410" y="128528"/>
                  <a:pt x="377712" y="132107"/>
                </a:cubicBezTo>
                <a:cubicBezTo>
                  <a:pt x="374015" y="135692"/>
                  <a:pt x="372168" y="140692"/>
                  <a:pt x="372168" y="147104"/>
                </a:cubicBezTo>
                <a:cubicBezTo>
                  <a:pt x="372168" y="154344"/>
                  <a:pt x="374207" y="159812"/>
                  <a:pt x="378281" y="163509"/>
                </a:cubicBezTo>
                <a:cubicBezTo>
                  <a:pt x="382356" y="167206"/>
                  <a:pt x="388311" y="169056"/>
                  <a:pt x="396155" y="169056"/>
                </a:cubicBezTo>
                <a:cubicBezTo>
                  <a:pt x="402873" y="169056"/>
                  <a:pt x="408942" y="167602"/>
                  <a:pt x="414374" y="164698"/>
                </a:cubicBezTo>
                <a:cubicBezTo>
                  <a:pt x="419807" y="161796"/>
                  <a:pt x="424901" y="158232"/>
                  <a:pt x="429654" y="154006"/>
                </a:cubicBezTo>
                <a:close/>
                <a:moveTo>
                  <a:pt x="429654" y="171656"/>
                </a:moveTo>
                <a:cubicBezTo>
                  <a:pt x="427917" y="172941"/>
                  <a:pt x="425596" y="174731"/>
                  <a:pt x="422694" y="177031"/>
                </a:cubicBezTo>
                <a:cubicBezTo>
                  <a:pt x="419789" y="179331"/>
                  <a:pt x="416978" y="181163"/>
                  <a:pt x="414264" y="182521"/>
                </a:cubicBezTo>
                <a:cubicBezTo>
                  <a:pt x="410490" y="184483"/>
                  <a:pt x="406850" y="185992"/>
                  <a:pt x="403340" y="187046"/>
                </a:cubicBezTo>
                <a:cubicBezTo>
                  <a:pt x="399834" y="188105"/>
                  <a:pt x="394910" y="188630"/>
                  <a:pt x="388577" y="188630"/>
                </a:cubicBezTo>
                <a:cubicBezTo>
                  <a:pt x="383372" y="188630"/>
                  <a:pt x="378430" y="187651"/>
                  <a:pt x="373755" y="185688"/>
                </a:cubicBezTo>
                <a:cubicBezTo>
                  <a:pt x="369080" y="183728"/>
                  <a:pt x="364964" y="180977"/>
                  <a:pt x="361419" y="177427"/>
                </a:cubicBezTo>
                <a:cubicBezTo>
                  <a:pt x="358021" y="173960"/>
                  <a:pt x="355306" y="169676"/>
                  <a:pt x="353272" y="164582"/>
                </a:cubicBezTo>
                <a:cubicBezTo>
                  <a:pt x="351235" y="159492"/>
                  <a:pt x="350215" y="154117"/>
                  <a:pt x="350215" y="148461"/>
                </a:cubicBezTo>
                <a:cubicBezTo>
                  <a:pt x="350215" y="139709"/>
                  <a:pt x="352065" y="132261"/>
                  <a:pt x="355763" y="126113"/>
                </a:cubicBezTo>
                <a:cubicBezTo>
                  <a:pt x="359461" y="119963"/>
                  <a:pt x="365302" y="115079"/>
                  <a:pt x="373299" y="111461"/>
                </a:cubicBezTo>
                <a:cubicBezTo>
                  <a:pt x="380388" y="108217"/>
                  <a:pt x="388765" y="105971"/>
                  <a:pt x="398423" y="104725"/>
                </a:cubicBezTo>
                <a:cubicBezTo>
                  <a:pt x="408079" y="103479"/>
                  <a:pt x="418489" y="102558"/>
                  <a:pt x="429654" y="101954"/>
                </a:cubicBezTo>
                <a:lnTo>
                  <a:pt x="429654" y="97878"/>
                </a:lnTo>
                <a:cubicBezTo>
                  <a:pt x="429654" y="92902"/>
                  <a:pt x="428896" y="88885"/>
                  <a:pt x="427389" y="85828"/>
                </a:cubicBezTo>
                <a:cubicBezTo>
                  <a:pt x="425884" y="82775"/>
                  <a:pt x="423771" y="80418"/>
                  <a:pt x="421053" y="78758"/>
                </a:cubicBezTo>
                <a:cubicBezTo>
                  <a:pt x="418336" y="77023"/>
                  <a:pt x="415016" y="75874"/>
                  <a:pt x="411095" y="75306"/>
                </a:cubicBezTo>
                <a:cubicBezTo>
                  <a:pt x="407174" y="74741"/>
                  <a:pt x="403140" y="74459"/>
                  <a:pt x="398984" y="74459"/>
                </a:cubicBezTo>
                <a:cubicBezTo>
                  <a:pt x="394082" y="74459"/>
                  <a:pt x="388311" y="75195"/>
                  <a:pt x="381673" y="76663"/>
                </a:cubicBezTo>
                <a:cubicBezTo>
                  <a:pt x="375034" y="78132"/>
                  <a:pt x="368395" y="80263"/>
                  <a:pt x="361757" y="83057"/>
                </a:cubicBezTo>
                <a:lnTo>
                  <a:pt x="360512" y="83057"/>
                </a:lnTo>
                <a:lnTo>
                  <a:pt x="360512" y="61446"/>
                </a:lnTo>
                <a:cubicBezTo>
                  <a:pt x="364435" y="60315"/>
                  <a:pt x="370059" y="59069"/>
                  <a:pt x="377374" y="57709"/>
                </a:cubicBezTo>
                <a:cubicBezTo>
                  <a:pt x="384693" y="56352"/>
                  <a:pt x="391936" y="55671"/>
                  <a:pt x="399100" y="55671"/>
                </a:cubicBezTo>
                <a:cubicBezTo>
                  <a:pt x="407777" y="55671"/>
                  <a:pt x="415092" y="56352"/>
                  <a:pt x="421053" y="57709"/>
                </a:cubicBezTo>
                <a:cubicBezTo>
                  <a:pt x="427010" y="59069"/>
                  <a:pt x="432367" y="61522"/>
                  <a:pt x="437120" y="65064"/>
                </a:cubicBezTo>
                <a:cubicBezTo>
                  <a:pt x="441719" y="68537"/>
                  <a:pt x="445155" y="73023"/>
                  <a:pt x="447420" y="78531"/>
                </a:cubicBezTo>
                <a:cubicBezTo>
                  <a:pt x="449680" y="84039"/>
                  <a:pt x="450814" y="90750"/>
                  <a:pt x="450814" y="98673"/>
                </a:cubicBezTo>
                <a:lnTo>
                  <a:pt x="450814" y="185123"/>
                </a:lnTo>
                <a:lnTo>
                  <a:pt x="429654" y="185123"/>
                </a:lnTo>
                <a:close/>
                <a:moveTo>
                  <a:pt x="580492" y="185123"/>
                </a:moveTo>
                <a:lnTo>
                  <a:pt x="559214" y="185123"/>
                </a:lnTo>
                <a:lnTo>
                  <a:pt x="559214" y="128208"/>
                </a:lnTo>
                <a:lnTo>
                  <a:pt x="501960" y="128208"/>
                </a:lnTo>
                <a:lnTo>
                  <a:pt x="501960" y="185123"/>
                </a:lnTo>
                <a:lnTo>
                  <a:pt x="480687" y="185123"/>
                </a:lnTo>
                <a:lnTo>
                  <a:pt x="480687" y="58732"/>
                </a:lnTo>
                <a:lnTo>
                  <a:pt x="501960" y="58732"/>
                </a:lnTo>
                <a:lnTo>
                  <a:pt x="501960" y="109877"/>
                </a:lnTo>
                <a:lnTo>
                  <a:pt x="559214" y="109877"/>
                </a:lnTo>
                <a:lnTo>
                  <a:pt x="559214" y="58732"/>
                </a:lnTo>
                <a:lnTo>
                  <a:pt x="580492" y="58732"/>
                </a:lnTo>
                <a:close/>
                <a:moveTo>
                  <a:pt x="710961" y="185123"/>
                </a:moveTo>
                <a:lnTo>
                  <a:pt x="689912" y="185123"/>
                </a:lnTo>
                <a:lnTo>
                  <a:pt x="689912" y="90865"/>
                </a:lnTo>
                <a:lnTo>
                  <a:pt x="630392" y="185123"/>
                </a:lnTo>
                <a:lnTo>
                  <a:pt x="611154" y="185123"/>
                </a:lnTo>
                <a:lnTo>
                  <a:pt x="611154" y="58732"/>
                </a:lnTo>
                <a:lnTo>
                  <a:pt x="632199" y="58732"/>
                </a:lnTo>
                <a:lnTo>
                  <a:pt x="632199" y="151514"/>
                </a:lnTo>
                <a:lnTo>
                  <a:pt x="691046" y="58732"/>
                </a:lnTo>
                <a:lnTo>
                  <a:pt x="710961" y="58732"/>
                </a:lnTo>
                <a:close/>
                <a:moveTo>
                  <a:pt x="836784" y="185123"/>
                </a:moveTo>
                <a:lnTo>
                  <a:pt x="815512" y="185123"/>
                </a:lnTo>
                <a:lnTo>
                  <a:pt x="815512" y="135786"/>
                </a:lnTo>
                <a:cubicBezTo>
                  <a:pt x="808873" y="137975"/>
                  <a:pt x="802426" y="139670"/>
                  <a:pt x="796166" y="140880"/>
                </a:cubicBezTo>
                <a:cubicBezTo>
                  <a:pt x="789902" y="142086"/>
                  <a:pt x="783717" y="142690"/>
                  <a:pt x="777609" y="142690"/>
                </a:cubicBezTo>
                <a:cubicBezTo>
                  <a:pt x="772251" y="142690"/>
                  <a:pt x="767028" y="141993"/>
                  <a:pt x="761937" y="140596"/>
                </a:cubicBezTo>
                <a:cubicBezTo>
                  <a:pt x="756842" y="139203"/>
                  <a:pt x="752447" y="136920"/>
                  <a:pt x="748750" y="133752"/>
                </a:cubicBezTo>
                <a:cubicBezTo>
                  <a:pt x="745053" y="130581"/>
                  <a:pt x="742206" y="126527"/>
                  <a:pt x="740207" y="121584"/>
                </a:cubicBezTo>
                <a:cubicBezTo>
                  <a:pt x="738209" y="116645"/>
                  <a:pt x="737209" y="110817"/>
                  <a:pt x="737209" y="104106"/>
                </a:cubicBezTo>
                <a:lnTo>
                  <a:pt x="737209" y="58732"/>
                </a:lnTo>
                <a:lnTo>
                  <a:pt x="758481" y="58732"/>
                </a:lnTo>
                <a:lnTo>
                  <a:pt x="758481" y="93014"/>
                </a:lnTo>
                <a:cubicBezTo>
                  <a:pt x="758481" y="98594"/>
                  <a:pt x="758708" y="103029"/>
                  <a:pt x="759162" y="106310"/>
                </a:cubicBezTo>
                <a:cubicBezTo>
                  <a:pt x="759611" y="109593"/>
                  <a:pt x="760857" y="112778"/>
                  <a:pt x="762894" y="115870"/>
                </a:cubicBezTo>
                <a:cubicBezTo>
                  <a:pt x="764630" y="118509"/>
                  <a:pt x="767250" y="120550"/>
                  <a:pt x="770761" y="121980"/>
                </a:cubicBezTo>
                <a:cubicBezTo>
                  <a:pt x="774267" y="123417"/>
                  <a:pt x="778886" y="124133"/>
                  <a:pt x="784620" y="124133"/>
                </a:cubicBezTo>
                <a:cubicBezTo>
                  <a:pt x="789600" y="124133"/>
                  <a:pt x="794938" y="123643"/>
                  <a:pt x="800633" y="122660"/>
                </a:cubicBezTo>
                <a:cubicBezTo>
                  <a:pt x="806328" y="121680"/>
                  <a:pt x="811290" y="120511"/>
                  <a:pt x="815512" y="119154"/>
                </a:cubicBezTo>
                <a:lnTo>
                  <a:pt x="815512" y="58732"/>
                </a:lnTo>
                <a:lnTo>
                  <a:pt x="836784" y="58732"/>
                </a:lnTo>
                <a:close/>
                <a:moveTo>
                  <a:pt x="922447" y="188065"/>
                </a:moveTo>
                <a:cubicBezTo>
                  <a:pt x="902305" y="188065"/>
                  <a:pt x="886669" y="182388"/>
                  <a:pt x="875546" y="171034"/>
                </a:cubicBezTo>
                <a:cubicBezTo>
                  <a:pt x="864414" y="159679"/>
                  <a:pt x="858852" y="143559"/>
                  <a:pt x="858852" y="122663"/>
                </a:cubicBezTo>
                <a:cubicBezTo>
                  <a:pt x="858852" y="102064"/>
                  <a:pt x="864245" y="85677"/>
                  <a:pt x="875037" y="73495"/>
                </a:cubicBezTo>
                <a:cubicBezTo>
                  <a:pt x="885824" y="61312"/>
                  <a:pt x="899928" y="55221"/>
                  <a:pt x="917353" y="55221"/>
                </a:cubicBezTo>
                <a:cubicBezTo>
                  <a:pt x="925200" y="55221"/>
                  <a:pt x="932142" y="56352"/>
                  <a:pt x="938175" y="58616"/>
                </a:cubicBezTo>
                <a:cubicBezTo>
                  <a:pt x="944208" y="60877"/>
                  <a:pt x="949490" y="64423"/>
                  <a:pt x="954015" y="69251"/>
                </a:cubicBezTo>
                <a:cubicBezTo>
                  <a:pt x="958540" y="74082"/>
                  <a:pt x="962011" y="79983"/>
                  <a:pt x="964430" y="86962"/>
                </a:cubicBezTo>
                <a:cubicBezTo>
                  <a:pt x="966842" y="93940"/>
                  <a:pt x="968047" y="102482"/>
                  <a:pt x="968047" y="112591"/>
                </a:cubicBezTo>
                <a:lnTo>
                  <a:pt x="968047" y="124133"/>
                </a:lnTo>
                <a:lnTo>
                  <a:pt x="880463" y="124133"/>
                </a:lnTo>
                <a:cubicBezTo>
                  <a:pt x="880463" y="138842"/>
                  <a:pt x="884160" y="150085"/>
                  <a:pt x="891555" y="157854"/>
                </a:cubicBezTo>
                <a:cubicBezTo>
                  <a:pt x="898945" y="165619"/>
                  <a:pt x="909170" y="169507"/>
                  <a:pt x="922219" y="169507"/>
                </a:cubicBezTo>
                <a:cubicBezTo>
                  <a:pt x="926896" y="169507"/>
                  <a:pt x="931479" y="168978"/>
                  <a:pt x="935972" y="167922"/>
                </a:cubicBezTo>
                <a:cubicBezTo>
                  <a:pt x="940458" y="166868"/>
                  <a:pt x="944515" y="165511"/>
                  <a:pt x="948132" y="163852"/>
                </a:cubicBezTo>
                <a:cubicBezTo>
                  <a:pt x="951981" y="162116"/>
                  <a:pt x="955220" y="160438"/>
                  <a:pt x="957863" y="158815"/>
                </a:cubicBezTo>
                <a:cubicBezTo>
                  <a:pt x="960506" y="157195"/>
                  <a:pt x="962690" y="155666"/>
                  <a:pt x="964427" y="154232"/>
                </a:cubicBezTo>
                <a:lnTo>
                  <a:pt x="965668" y="154232"/>
                </a:lnTo>
                <a:lnTo>
                  <a:pt x="965668" y="177427"/>
                </a:lnTo>
                <a:cubicBezTo>
                  <a:pt x="963185" y="178414"/>
                  <a:pt x="960092" y="179637"/>
                  <a:pt x="956395" y="181106"/>
                </a:cubicBezTo>
                <a:cubicBezTo>
                  <a:pt x="952697" y="182574"/>
                  <a:pt x="949375" y="183728"/>
                  <a:pt x="946433" y="184556"/>
                </a:cubicBezTo>
                <a:cubicBezTo>
                  <a:pt x="942287" y="185688"/>
                  <a:pt x="938535" y="186557"/>
                  <a:pt x="935176" y="187162"/>
                </a:cubicBezTo>
                <a:cubicBezTo>
                  <a:pt x="931817" y="187762"/>
                  <a:pt x="927576" y="188065"/>
                  <a:pt x="922447" y="188065"/>
                </a:cubicBezTo>
                <a:close/>
                <a:moveTo>
                  <a:pt x="947340" y="107835"/>
                </a:moveTo>
                <a:cubicBezTo>
                  <a:pt x="947189" y="102105"/>
                  <a:pt x="946510" y="97166"/>
                  <a:pt x="945303" y="93014"/>
                </a:cubicBezTo>
                <a:cubicBezTo>
                  <a:pt x="944097" y="88868"/>
                  <a:pt x="942361" y="85357"/>
                  <a:pt x="940097" y="82492"/>
                </a:cubicBezTo>
                <a:cubicBezTo>
                  <a:pt x="937610" y="79323"/>
                  <a:pt x="934421" y="76912"/>
                  <a:pt x="930539" y="75248"/>
                </a:cubicBezTo>
                <a:cubicBezTo>
                  <a:pt x="926651" y="73588"/>
                  <a:pt x="921842" y="72760"/>
                  <a:pt x="916107" y="72760"/>
                </a:cubicBezTo>
                <a:cubicBezTo>
                  <a:pt x="910455" y="72760"/>
                  <a:pt x="905642" y="73607"/>
                  <a:pt x="901682" y="75303"/>
                </a:cubicBezTo>
                <a:cubicBezTo>
                  <a:pt x="897725" y="77006"/>
                  <a:pt x="894118" y="79474"/>
                  <a:pt x="890874" y="82718"/>
                </a:cubicBezTo>
                <a:cubicBezTo>
                  <a:pt x="887707" y="86038"/>
                  <a:pt x="885294" y="89713"/>
                  <a:pt x="883635" y="93748"/>
                </a:cubicBezTo>
                <a:cubicBezTo>
                  <a:pt x="881972" y="97788"/>
                  <a:pt x="880916" y="102482"/>
                  <a:pt x="880463" y="107835"/>
                </a:cubicBezTo>
                <a:close/>
                <a:moveTo>
                  <a:pt x="1089354" y="185123"/>
                </a:moveTo>
                <a:lnTo>
                  <a:pt x="1068078" y="185123"/>
                </a:lnTo>
                <a:lnTo>
                  <a:pt x="1068078" y="128208"/>
                </a:lnTo>
                <a:lnTo>
                  <a:pt x="1010820" y="128208"/>
                </a:lnTo>
                <a:lnTo>
                  <a:pt x="1010820" y="185123"/>
                </a:lnTo>
                <a:lnTo>
                  <a:pt x="989548" y="185123"/>
                </a:lnTo>
                <a:lnTo>
                  <a:pt x="989548" y="58732"/>
                </a:lnTo>
                <a:lnTo>
                  <a:pt x="1010820" y="58732"/>
                </a:lnTo>
                <a:lnTo>
                  <a:pt x="1010820" y="109877"/>
                </a:lnTo>
                <a:lnTo>
                  <a:pt x="1068078" y="109877"/>
                </a:lnTo>
                <a:lnTo>
                  <a:pt x="1068078" y="58732"/>
                </a:lnTo>
                <a:lnTo>
                  <a:pt x="1089354" y="58732"/>
                </a:lnTo>
                <a:close/>
                <a:moveTo>
                  <a:pt x="1219821" y="185123"/>
                </a:moveTo>
                <a:lnTo>
                  <a:pt x="1198772" y="185123"/>
                </a:lnTo>
                <a:lnTo>
                  <a:pt x="1198772" y="90865"/>
                </a:lnTo>
                <a:lnTo>
                  <a:pt x="1139254" y="185123"/>
                </a:lnTo>
                <a:lnTo>
                  <a:pt x="1120014" y="185123"/>
                </a:lnTo>
                <a:lnTo>
                  <a:pt x="1120014" y="58732"/>
                </a:lnTo>
                <a:lnTo>
                  <a:pt x="1141061" y="58732"/>
                </a:lnTo>
                <a:lnTo>
                  <a:pt x="1141061" y="151514"/>
                </a:lnTo>
                <a:lnTo>
                  <a:pt x="1199906" y="58732"/>
                </a:lnTo>
                <a:lnTo>
                  <a:pt x="1219821" y="58732"/>
                </a:lnTo>
                <a:close/>
                <a:moveTo>
                  <a:pt x="1350400" y="185123"/>
                </a:moveTo>
                <a:lnTo>
                  <a:pt x="1329351" y="185123"/>
                </a:lnTo>
                <a:lnTo>
                  <a:pt x="1329351" y="90865"/>
                </a:lnTo>
                <a:lnTo>
                  <a:pt x="1269833" y="185123"/>
                </a:lnTo>
                <a:lnTo>
                  <a:pt x="1250597" y="185123"/>
                </a:lnTo>
                <a:lnTo>
                  <a:pt x="1250597" y="58732"/>
                </a:lnTo>
                <a:lnTo>
                  <a:pt x="1271640" y="58732"/>
                </a:lnTo>
                <a:lnTo>
                  <a:pt x="1271640" y="151514"/>
                </a:lnTo>
                <a:lnTo>
                  <a:pt x="1330485" y="58732"/>
                </a:lnTo>
                <a:lnTo>
                  <a:pt x="1350400" y="58732"/>
                </a:lnTo>
                <a:close/>
                <a:moveTo>
                  <a:pt x="1340893" y="0"/>
                </a:moveTo>
                <a:cubicBezTo>
                  <a:pt x="1340893" y="6488"/>
                  <a:pt x="1340104" y="12392"/>
                  <a:pt x="1338520" y="17709"/>
                </a:cubicBezTo>
                <a:cubicBezTo>
                  <a:pt x="1336936" y="23027"/>
                  <a:pt x="1334668" y="27501"/>
                  <a:pt x="1331727" y="31119"/>
                </a:cubicBezTo>
                <a:cubicBezTo>
                  <a:pt x="1328336" y="35118"/>
                  <a:pt x="1324487" y="38114"/>
                  <a:pt x="1320189" y="40112"/>
                </a:cubicBezTo>
                <a:cubicBezTo>
                  <a:pt x="1315887" y="42114"/>
                  <a:pt x="1310376" y="43115"/>
                  <a:pt x="1303666" y="43115"/>
                </a:cubicBezTo>
                <a:cubicBezTo>
                  <a:pt x="1297477" y="43115"/>
                  <a:pt x="1292066" y="42078"/>
                  <a:pt x="1287429" y="40000"/>
                </a:cubicBezTo>
                <a:cubicBezTo>
                  <a:pt x="1282789" y="37926"/>
                  <a:pt x="1278886" y="34967"/>
                  <a:pt x="1275715" y="31119"/>
                </a:cubicBezTo>
                <a:cubicBezTo>
                  <a:pt x="1272626" y="27346"/>
                  <a:pt x="1270289" y="22821"/>
                  <a:pt x="1268702" y="17540"/>
                </a:cubicBezTo>
                <a:cubicBezTo>
                  <a:pt x="1267118" y="12262"/>
                  <a:pt x="1266326" y="6413"/>
                  <a:pt x="1266326" y="0"/>
                </a:cubicBezTo>
                <a:lnTo>
                  <a:pt x="1284657" y="0"/>
                </a:lnTo>
                <a:cubicBezTo>
                  <a:pt x="1284657" y="10182"/>
                  <a:pt x="1286241" y="17519"/>
                  <a:pt x="1289410" y="22008"/>
                </a:cubicBezTo>
                <a:cubicBezTo>
                  <a:pt x="1292577" y="26497"/>
                  <a:pt x="1297333" y="28739"/>
                  <a:pt x="1303666" y="28739"/>
                </a:cubicBezTo>
                <a:cubicBezTo>
                  <a:pt x="1309626" y="28739"/>
                  <a:pt x="1314267" y="26537"/>
                  <a:pt x="1317586" y="22123"/>
                </a:cubicBezTo>
                <a:cubicBezTo>
                  <a:pt x="1320906" y="17709"/>
                  <a:pt x="1322561" y="10337"/>
                  <a:pt x="1322561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205" name="object 205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object 208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3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211" name="object 211"/>
          <p:cNvSpPr/>
          <p:nvPr/>
        </p:nvSpPr>
        <p:spPr>
          <a:xfrm>
            <a:off x="995803" y="765016"/>
            <a:ext cx="4737705" cy="296758"/>
          </a:xfrm>
          <a:custGeom>
            <a:avLst/>
            <a:gdLst/>
            <a:ahLst/>
            <a:cxnLst/>
            <a:rect l="l" t="t" r="r" b="b"/>
            <a:pathLst>
              <a:path w="4737705" h="296758">
                <a:moveTo>
                  <a:pt x="200330" y="242251"/>
                </a:moveTo>
                <a:lnTo>
                  <a:pt x="140727" y="242251"/>
                </a:lnTo>
                <a:lnTo>
                  <a:pt x="140727" y="50205"/>
                </a:lnTo>
                <a:lnTo>
                  <a:pt x="59601" y="50205"/>
                </a:lnTo>
                <a:lnTo>
                  <a:pt x="59601" y="242251"/>
                </a:lnTo>
                <a:lnTo>
                  <a:pt x="0" y="242251"/>
                </a:lnTo>
                <a:lnTo>
                  <a:pt x="0" y="4943"/>
                </a:lnTo>
                <a:lnTo>
                  <a:pt x="200330" y="4943"/>
                </a:lnTo>
                <a:close/>
                <a:moveTo>
                  <a:pt x="424227" y="79847"/>
                </a:moveTo>
                <a:cubicBezTo>
                  <a:pt x="424227" y="90900"/>
                  <a:pt x="422470" y="101418"/>
                  <a:pt x="418968" y="111405"/>
                </a:cubicBezTo>
                <a:cubicBezTo>
                  <a:pt x="415461" y="121395"/>
                  <a:pt x="410418" y="129733"/>
                  <a:pt x="403829" y="136425"/>
                </a:cubicBezTo>
                <a:cubicBezTo>
                  <a:pt x="399791" y="140569"/>
                  <a:pt x="395356" y="144399"/>
                  <a:pt x="390521" y="147901"/>
                </a:cubicBezTo>
                <a:cubicBezTo>
                  <a:pt x="385686" y="151404"/>
                  <a:pt x="380347" y="154382"/>
                  <a:pt x="374504" y="156826"/>
                </a:cubicBezTo>
                <a:cubicBezTo>
                  <a:pt x="368658" y="159271"/>
                  <a:pt x="362308" y="161182"/>
                  <a:pt x="355460" y="162561"/>
                </a:cubicBezTo>
                <a:cubicBezTo>
                  <a:pt x="348606" y="163947"/>
                  <a:pt x="340927" y="164638"/>
                  <a:pt x="332427" y="164638"/>
                </a:cubicBezTo>
                <a:lnTo>
                  <a:pt x="301190" y="164638"/>
                </a:lnTo>
                <a:lnTo>
                  <a:pt x="301190" y="242251"/>
                </a:lnTo>
                <a:lnTo>
                  <a:pt x="241585" y="242251"/>
                </a:lnTo>
                <a:lnTo>
                  <a:pt x="241585" y="4943"/>
                </a:lnTo>
                <a:lnTo>
                  <a:pt x="333705" y="4943"/>
                </a:lnTo>
                <a:cubicBezTo>
                  <a:pt x="347411" y="4943"/>
                  <a:pt x="359233" y="6191"/>
                  <a:pt x="369168" y="8687"/>
                </a:cubicBezTo>
                <a:cubicBezTo>
                  <a:pt x="379101" y="11185"/>
                  <a:pt x="388105" y="15144"/>
                  <a:pt x="396176" y="20559"/>
                </a:cubicBezTo>
                <a:cubicBezTo>
                  <a:pt x="405101" y="26514"/>
                  <a:pt x="412009" y="34455"/>
                  <a:pt x="416898" y="44388"/>
                </a:cubicBezTo>
                <a:cubicBezTo>
                  <a:pt x="421783" y="54324"/>
                  <a:pt x="424227" y="66143"/>
                  <a:pt x="424227" y="79847"/>
                </a:cubicBezTo>
                <a:close/>
                <a:moveTo>
                  <a:pt x="363028" y="81280"/>
                </a:moveTo>
                <a:cubicBezTo>
                  <a:pt x="363028" y="74588"/>
                  <a:pt x="361433" y="68827"/>
                  <a:pt x="358246" y="63993"/>
                </a:cubicBezTo>
                <a:cubicBezTo>
                  <a:pt x="355057" y="59159"/>
                  <a:pt x="351234" y="55839"/>
                  <a:pt x="346773" y="54032"/>
                </a:cubicBezTo>
                <a:cubicBezTo>
                  <a:pt x="341140" y="51587"/>
                  <a:pt x="335750" y="50180"/>
                  <a:pt x="330599" y="49805"/>
                </a:cubicBezTo>
                <a:cubicBezTo>
                  <a:pt x="325444" y="49435"/>
                  <a:pt x="318456" y="49252"/>
                  <a:pt x="309636" y="49252"/>
                </a:cubicBezTo>
                <a:lnTo>
                  <a:pt x="301190" y="49252"/>
                </a:lnTo>
                <a:lnTo>
                  <a:pt x="301190" y="120329"/>
                </a:lnTo>
                <a:lnTo>
                  <a:pt x="305333" y="120329"/>
                </a:lnTo>
                <a:cubicBezTo>
                  <a:pt x="310968" y="120329"/>
                  <a:pt x="316278" y="120275"/>
                  <a:pt x="321270" y="120167"/>
                </a:cubicBezTo>
                <a:cubicBezTo>
                  <a:pt x="326264" y="120063"/>
                  <a:pt x="330620" y="119688"/>
                  <a:pt x="334339" y="119054"/>
                </a:cubicBezTo>
                <a:cubicBezTo>
                  <a:pt x="337529" y="118527"/>
                  <a:pt x="340902" y="117489"/>
                  <a:pt x="344458" y="115948"/>
                </a:cubicBezTo>
                <a:cubicBezTo>
                  <a:pt x="348019" y="114407"/>
                  <a:pt x="350755" y="112683"/>
                  <a:pt x="352666" y="110768"/>
                </a:cubicBezTo>
                <a:cubicBezTo>
                  <a:pt x="356702" y="106837"/>
                  <a:pt x="359441" y="102747"/>
                  <a:pt x="360874" y="98496"/>
                </a:cubicBezTo>
                <a:cubicBezTo>
                  <a:pt x="362308" y="94248"/>
                  <a:pt x="363028" y="88509"/>
                  <a:pt x="363028" y="81280"/>
                </a:cubicBezTo>
                <a:close/>
                <a:moveTo>
                  <a:pt x="447289" y="242251"/>
                </a:moveTo>
                <a:lnTo>
                  <a:pt x="447289" y="4943"/>
                </a:lnTo>
                <a:lnTo>
                  <a:pt x="607777" y="4943"/>
                </a:lnTo>
                <a:lnTo>
                  <a:pt x="607777" y="50205"/>
                </a:lnTo>
                <a:lnTo>
                  <a:pt x="506574" y="50205"/>
                </a:lnTo>
                <a:lnTo>
                  <a:pt x="506574" y="91803"/>
                </a:lnTo>
                <a:lnTo>
                  <a:pt x="599811" y="91803"/>
                </a:lnTo>
                <a:lnTo>
                  <a:pt x="599811" y="137066"/>
                </a:lnTo>
                <a:lnTo>
                  <a:pt x="506574" y="137066"/>
                </a:lnTo>
                <a:lnTo>
                  <a:pt x="506574" y="196988"/>
                </a:lnTo>
                <a:lnTo>
                  <a:pt x="607777" y="196988"/>
                </a:lnTo>
                <a:lnTo>
                  <a:pt x="607777" y="242251"/>
                </a:lnTo>
                <a:close/>
                <a:moveTo>
                  <a:pt x="844895" y="242251"/>
                </a:moveTo>
                <a:lnTo>
                  <a:pt x="786247" y="242251"/>
                </a:lnTo>
                <a:lnTo>
                  <a:pt x="786247" y="85903"/>
                </a:lnTo>
                <a:lnTo>
                  <a:pt x="695085" y="242251"/>
                </a:lnTo>
                <a:lnTo>
                  <a:pt x="639943" y="242251"/>
                </a:lnTo>
                <a:lnTo>
                  <a:pt x="639943" y="4943"/>
                </a:lnTo>
                <a:lnTo>
                  <a:pt x="698591" y="4943"/>
                </a:lnTo>
                <a:lnTo>
                  <a:pt x="698591" y="146310"/>
                </a:lnTo>
                <a:lnTo>
                  <a:pt x="782899" y="4943"/>
                </a:lnTo>
                <a:lnTo>
                  <a:pt x="844895" y="4943"/>
                </a:lnTo>
                <a:close/>
                <a:moveTo>
                  <a:pt x="1127271" y="242251"/>
                </a:moveTo>
                <a:lnTo>
                  <a:pt x="1067986" y="242251"/>
                </a:lnTo>
                <a:lnTo>
                  <a:pt x="1067986" y="84949"/>
                </a:lnTo>
                <a:lnTo>
                  <a:pt x="1024797" y="186473"/>
                </a:lnTo>
                <a:lnTo>
                  <a:pt x="984157" y="186473"/>
                </a:lnTo>
                <a:lnTo>
                  <a:pt x="940968" y="84949"/>
                </a:lnTo>
                <a:lnTo>
                  <a:pt x="940968" y="242251"/>
                </a:lnTo>
                <a:lnTo>
                  <a:pt x="884868" y="242251"/>
                </a:lnTo>
                <a:lnTo>
                  <a:pt x="884868" y="4943"/>
                </a:lnTo>
                <a:lnTo>
                  <a:pt x="953556" y="4943"/>
                </a:lnTo>
                <a:lnTo>
                  <a:pt x="1006150" y="122082"/>
                </a:lnTo>
                <a:lnTo>
                  <a:pt x="1058583" y="4943"/>
                </a:lnTo>
                <a:lnTo>
                  <a:pt x="1127271" y="4943"/>
                </a:lnTo>
                <a:close/>
                <a:moveTo>
                  <a:pt x="1364885" y="4943"/>
                </a:moveTo>
                <a:lnTo>
                  <a:pt x="1285679" y="194755"/>
                </a:lnTo>
                <a:cubicBezTo>
                  <a:pt x="1281002" y="205808"/>
                  <a:pt x="1275772" y="214523"/>
                  <a:pt x="1269979" y="220896"/>
                </a:cubicBezTo>
                <a:cubicBezTo>
                  <a:pt x="1264187" y="227271"/>
                  <a:pt x="1258102" y="232106"/>
                  <a:pt x="1251731" y="235397"/>
                </a:cubicBezTo>
                <a:cubicBezTo>
                  <a:pt x="1245355" y="238694"/>
                  <a:pt x="1238976" y="240897"/>
                  <a:pt x="1232603" y="242014"/>
                </a:cubicBezTo>
                <a:cubicBezTo>
                  <a:pt x="1226232" y="243126"/>
                  <a:pt x="1219536" y="243687"/>
                  <a:pt x="1212523" y="243687"/>
                </a:cubicBezTo>
                <a:cubicBezTo>
                  <a:pt x="1205190" y="243687"/>
                  <a:pt x="1196665" y="243529"/>
                  <a:pt x="1186946" y="243209"/>
                </a:cubicBezTo>
                <a:cubicBezTo>
                  <a:pt x="1177221" y="242889"/>
                  <a:pt x="1170716" y="242571"/>
                  <a:pt x="1167418" y="242251"/>
                </a:cubicBezTo>
                <a:lnTo>
                  <a:pt x="1167418" y="191890"/>
                </a:lnTo>
                <a:lnTo>
                  <a:pt x="1171083" y="191890"/>
                </a:lnTo>
                <a:cubicBezTo>
                  <a:pt x="1172041" y="192099"/>
                  <a:pt x="1173528" y="192365"/>
                  <a:pt x="1175551" y="192686"/>
                </a:cubicBezTo>
                <a:cubicBezTo>
                  <a:pt x="1177567" y="193006"/>
                  <a:pt x="1180116" y="193323"/>
                  <a:pt x="1183198" y="193643"/>
                </a:cubicBezTo>
                <a:cubicBezTo>
                  <a:pt x="1185747" y="193857"/>
                  <a:pt x="1188512" y="194068"/>
                  <a:pt x="1191485" y="194277"/>
                </a:cubicBezTo>
                <a:cubicBezTo>
                  <a:pt x="1194462" y="194490"/>
                  <a:pt x="1197173" y="194598"/>
                  <a:pt x="1199614" y="194598"/>
                </a:cubicBezTo>
                <a:cubicBezTo>
                  <a:pt x="1206735" y="194598"/>
                  <a:pt x="1213452" y="193723"/>
                  <a:pt x="1219774" y="191969"/>
                </a:cubicBezTo>
                <a:cubicBezTo>
                  <a:pt x="1226098" y="190217"/>
                  <a:pt x="1230321" y="187218"/>
                  <a:pt x="1232446" y="182962"/>
                </a:cubicBezTo>
                <a:lnTo>
                  <a:pt x="1144631" y="4943"/>
                </a:lnTo>
                <a:lnTo>
                  <a:pt x="1209021" y="4943"/>
                </a:lnTo>
                <a:lnTo>
                  <a:pt x="1259856" y="116186"/>
                </a:lnTo>
                <a:lnTo>
                  <a:pt x="1302887" y="4943"/>
                </a:lnTo>
                <a:close/>
                <a:moveTo>
                  <a:pt x="1708311" y="296758"/>
                </a:moveTo>
                <a:lnTo>
                  <a:pt x="1653645" y="296758"/>
                </a:lnTo>
                <a:lnTo>
                  <a:pt x="1653645" y="242251"/>
                </a:lnTo>
                <a:lnTo>
                  <a:pt x="1379365" y="242251"/>
                </a:lnTo>
                <a:lnTo>
                  <a:pt x="1379365" y="4943"/>
                </a:lnTo>
                <a:lnTo>
                  <a:pt x="1438808" y="4943"/>
                </a:lnTo>
                <a:lnTo>
                  <a:pt x="1438808" y="197467"/>
                </a:lnTo>
                <a:lnTo>
                  <a:pt x="1502877" y="197467"/>
                </a:lnTo>
                <a:lnTo>
                  <a:pt x="1502877" y="4943"/>
                </a:lnTo>
                <a:lnTo>
                  <a:pt x="1562325" y="4943"/>
                </a:lnTo>
                <a:lnTo>
                  <a:pt x="1562325" y="197467"/>
                </a:lnTo>
                <a:lnTo>
                  <a:pt x="1626390" y="197467"/>
                </a:lnTo>
                <a:lnTo>
                  <a:pt x="1626390" y="4943"/>
                </a:lnTo>
                <a:lnTo>
                  <a:pt x="1685840" y="4943"/>
                </a:lnTo>
                <a:lnTo>
                  <a:pt x="1685840" y="197467"/>
                </a:lnTo>
                <a:lnTo>
                  <a:pt x="1708311" y="197467"/>
                </a:lnTo>
                <a:close/>
                <a:moveTo>
                  <a:pt x="1731885" y="242251"/>
                </a:moveTo>
                <a:lnTo>
                  <a:pt x="1731885" y="4943"/>
                </a:lnTo>
                <a:lnTo>
                  <a:pt x="1892372" y="4943"/>
                </a:lnTo>
                <a:lnTo>
                  <a:pt x="1892372" y="50205"/>
                </a:lnTo>
                <a:lnTo>
                  <a:pt x="1791168" y="50205"/>
                </a:lnTo>
                <a:lnTo>
                  <a:pt x="1791168" y="91803"/>
                </a:lnTo>
                <a:lnTo>
                  <a:pt x="1884406" y="91803"/>
                </a:lnTo>
                <a:lnTo>
                  <a:pt x="1884406" y="137066"/>
                </a:lnTo>
                <a:lnTo>
                  <a:pt x="1791168" y="137066"/>
                </a:lnTo>
                <a:lnTo>
                  <a:pt x="1791168" y="196988"/>
                </a:lnTo>
                <a:lnTo>
                  <a:pt x="1892372" y="196988"/>
                </a:lnTo>
                <a:lnTo>
                  <a:pt x="1892372" y="242251"/>
                </a:lnTo>
                <a:close/>
                <a:moveTo>
                  <a:pt x="2026854" y="246873"/>
                </a:moveTo>
                <a:cubicBezTo>
                  <a:pt x="1991261" y="246873"/>
                  <a:pt x="1962993" y="236113"/>
                  <a:pt x="1942066" y="214599"/>
                </a:cubicBezTo>
                <a:cubicBezTo>
                  <a:pt x="1921136" y="193082"/>
                  <a:pt x="1910672" y="162832"/>
                  <a:pt x="1910672" y="123840"/>
                </a:cubicBezTo>
                <a:cubicBezTo>
                  <a:pt x="1910672" y="86222"/>
                  <a:pt x="1921166" y="56236"/>
                  <a:pt x="1942146" y="33868"/>
                </a:cubicBezTo>
                <a:cubicBezTo>
                  <a:pt x="1963130" y="11504"/>
                  <a:pt x="1991420" y="320"/>
                  <a:pt x="2027013" y="320"/>
                </a:cubicBezTo>
                <a:cubicBezTo>
                  <a:pt x="2036469" y="320"/>
                  <a:pt x="2044969" y="853"/>
                  <a:pt x="2052514" y="1915"/>
                </a:cubicBezTo>
                <a:cubicBezTo>
                  <a:pt x="2060060" y="2977"/>
                  <a:pt x="2067282" y="4468"/>
                  <a:pt x="2074187" y="6379"/>
                </a:cubicBezTo>
                <a:cubicBezTo>
                  <a:pt x="2079604" y="7970"/>
                  <a:pt x="2085501" y="10149"/>
                  <a:pt x="2091877" y="12913"/>
                </a:cubicBezTo>
                <a:cubicBezTo>
                  <a:pt x="2098253" y="15678"/>
                  <a:pt x="2103404" y="18068"/>
                  <a:pt x="2107339" y="20084"/>
                </a:cubicBezTo>
                <a:lnTo>
                  <a:pt x="2107339" y="76665"/>
                </a:lnTo>
                <a:lnTo>
                  <a:pt x="2101281" y="76665"/>
                </a:lnTo>
                <a:cubicBezTo>
                  <a:pt x="2098415" y="74113"/>
                  <a:pt x="2094800" y="71053"/>
                  <a:pt x="2090444" y="67496"/>
                </a:cubicBezTo>
                <a:cubicBezTo>
                  <a:pt x="2086088" y="63939"/>
                  <a:pt x="2081145" y="60462"/>
                  <a:pt x="2075623" y="57060"/>
                </a:cubicBezTo>
                <a:cubicBezTo>
                  <a:pt x="2070097" y="53661"/>
                  <a:pt x="2064013" y="50767"/>
                  <a:pt x="2057374" y="48373"/>
                </a:cubicBezTo>
                <a:cubicBezTo>
                  <a:pt x="2050732" y="45983"/>
                  <a:pt x="2043803" y="44788"/>
                  <a:pt x="2036574" y="44788"/>
                </a:cubicBezTo>
                <a:cubicBezTo>
                  <a:pt x="2027970" y="44788"/>
                  <a:pt x="2020082" y="46140"/>
                  <a:pt x="2012910" y="48848"/>
                </a:cubicBezTo>
                <a:cubicBezTo>
                  <a:pt x="2005736" y="51559"/>
                  <a:pt x="1998911" y="56264"/>
                  <a:pt x="1992427" y="62956"/>
                </a:cubicBezTo>
                <a:cubicBezTo>
                  <a:pt x="1986479" y="69012"/>
                  <a:pt x="1981620" y="77194"/>
                  <a:pt x="1977847" y="87501"/>
                </a:cubicBezTo>
                <a:cubicBezTo>
                  <a:pt x="1974074" y="97804"/>
                  <a:pt x="1972188" y="109973"/>
                  <a:pt x="1972188" y="123997"/>
                </a:cubicBezTo>
                <a:cubicBezTo>
                  <a:pt x="1972188" y="138765"/>
                  <a:pt x="1974156" y="151166"/>
                  <a:pt x="1978088" y="161211"/>
                </a:cubicBezTo>
                <a:cubicBezTo>
                  <a:pt x="1982016" y="171252"/>
                  <a:pt x="1987171" y="179351"/>
                  <a:pt x="1993543" y="185515"/>
                </a:cubicBezTo>
                <a:cubicBezTo>
                  <a:pt x="1999706" y="191465"/>
                  <a:pt x="2006586" y="195768"/>
                  <a:pt x="2014182" y="198425"/>
                </a:cubicBezTo>
                <a:cubicBezTo>
                  <a:pt x="2021781" y="201077"/>
                  <a:pt x="2029348" y="202410"/>
                  <a:pt x="2036894" y="202410"/>
                </a:cubicBezTo>
                <a:cubicBezTo>
                  <a:pt x="2044753" y="202410"/>
                  <a:pt x="2052245" y="201107"/>
                  <a:pt x="2059366" y="198503"/>
                </a:cubicBezTo>
                <a:cubicBezTo>
                  <a:pt x="2066487" y="195901"/>
                  <a:pt x="2072487" y="193006"/>
                  <a:pt x="2077376" y="189817"/>
                </a:cubicBezTo>
                <a:cubicBezTo>
                  <a:pt x="2082689" y="186522"/>
                  <a:pt x="2087363" y="183174"/>
                  <a:pt x="2091402" y="179776"/>
                </a:cubicBezTo>
                <a:cubicBezTo>
                  <a:pt x="2095438" y="176375"/>
                  <a:pt x="2098944" y="173350"/>
                  <a:pt x="2101917" y="170694"/>
                </a:cubicBezTo>
                <a:lnTo>
                  <a:pt x="2107339" y="170694"/>
                </a:lnTo>
                <a:lnTo>
                  <a:pt x="2107339" y="226473"/>
                </a:lnTo>
                <a:cubicBezTo>
                  <a:pt x="2102983" y="228492"/>
                  <a:pt x="2097936" y="230803"/>
                  <a:pt x="2092198" y="233406"/>
                </a:cubicBezTo>
                <a:cubicBezTo>
                  <a:pt x="2086459" y="236005"/>
                  <a:pt x="2080562" y="238211"/>
                  <a:pt x="2074507" y="240018"/>
                </a:cubicBezTo>
                <a:cubicBezTo>
                  <a:pt x="2067070" y="242251"/>
                  <a:pt x="2060107" y="243951"/>
                  <a:pt x="2053627" y="245120"/>
                </a:cubicBezTo>
                <a:cubicBezTo>
                  <a:pt x="2047147" y="246286"/>
                  <a:pt x="2038223" y="246873"/>
                  <a:pt x="2026854" y="246873"/>
                </a:cubicBezTo>
                <a:close/>
                <a:moveTo>
                  <a:pt x="2179166" y="242251"/>
                </a:moveTo>
                <a:lnTo>
                  <a:pt x="2179166" y="50205"/>
                </a:lnTo>
                <a:lnTo>
                  <a:pt x="2109042" y="50205"/>
                </a:lnTo>
                <a:lnTo>
                  <a:pt x="2109042" y="4943"/>
                </a:lnTo>
                <a:lnTo>
                  <a:pt x="2308895" y="4943"/>
                </a:lnTo>
                <a:lnTo>
                  <a:pt x="2308895" y="50205"/>
                </a:lnTo>
                <a:lnTo>
                  <a:pt x="2238775" y="50205"/>
                </a:lnTo>
                <a:lnTo>
                  <a:pt x="2238775" y="242251"/>
                </a:lnTo>
                <a:close/>
                <a:moveTo>
                  <a:pt x="2514445" y="169574"/>
                </a:moveTo>
                <a:cubicBezTo>
                  <a:pt x="2514445" y="181367"/>
                  <a:pt x="2512214" y="191731"/>
                  <a:pt x="2507753" y="200656"/>
                </a:cubicBezTo>
                <a:cubicBezTo>
                  <a:pt x="2503285" y="209581"/>
                  <a:pt x="2497283" y="216964"/>
                  <a:pt x="2489738" y="222807"/>
                </a:cubicBezTo>
                <a:cubicBezTo>
                  <a:pt x="2480814" y="229820"/>
                  <a:pt x="2471011" y="234816"/>
                  <a:pt x="2460336" y="237787"/>
                </a:cubicBezTo>
                <a:cubicBezTo>
                  <a:pt x="2449660" y="240764"/>
                  <a:pt x="2436083" y="242251"/>
                  <a:pt x="2419618" y="242251"/>
                </a:cubicBezTo>
                <a:lnTo>
                  <a:pt x="2324632" y="242251"/>
                </a:lnTo>
                <a:lnTo>
                  <a:pt x="2324632" y="4943"/>
                </a:lnTo>
                <a:lnTo>
                  <a:pt x="2408457" y="4943"/>
                </a:lnTo>
                <a:cubicBezTo>
                  <a:pt x="2425885" y="4943"/>
                  <a:pt x="2439086" y="5604"/>
                  <a:pt x="2448064" y="6936"/>
                </a:cubicBezTo>
                <a:cubicBezTo>
                  <a:pt x="2457047" y="8265"/>
                  <a:pt x="2465464" y="11055"/>
                  <a:pt x="2473326" y="15303"/>
                </a:cubicBezTo>
                <a:cubicBezTo>
                  <a:pt x="2481825" y="19871"/>
                  <a:pt x="2488172" y="25980"/>
                  <a:pt x="2492370" y="33631"/>
                </a:cubicBezTo>
                <a:cubicBezTo>
                  <a:pt x="2496567" y="41281"/>
                  <a:pt x="2498666" y="50097"/>
                  <a:pt x="2498666" y="60087"/>
                </a:cubicBezTo>
                <a:cubicBezTo>
                  <a:pt x="2498666" y="71668"/>
                  <a:pt x="2495768" y="81972"/>
                  <a:pt x="2489980" y="91004"/>
                </a:cubicBezTo>
                <a:cubicBezTo>
                  <a:pt x="2484187" y="100036"/>
                  <a:pt x="2476191" y="106675"/>
                  <a:pt x="2465993" y="110927"/>
                </a:cubicBezTo>
                <a:lnTo>
                  <a:pt x="2465993" y="112204"/>
                </a:lnTo>
                <a:cubicBezTo>
                  <a:pt x="2480651" y="115283"/>
                  <a:pt x="2492395" y="121578"/>
                  <a:pt x="2501215" y="131091"/>
                </a:cubicBezTo>
                <a:cubicBezTo>
                  <a:pt x="2510035" y="140601"/>
                  <a:pt x="2514445" y="153428"/>
                  <a:pt x="2514445" y="169574"/>
                </a:cubicBezTo>
                <a:close/>
                <a:moveTo>
                  <a:pt x="2438100" y="72043"/>
                </a:moveTo>
                <a:cubicBezTo>
                  <a:pt x="2438100" y="68213"/>
                  <a:pt x="2437117" y="64281"/>
                  <a:pt x="2435155" y="60246"/>
                </a:cubicBezTo>
                <a:cubicBezTo>
                  <a:pt x="2433189" y="56210"/>
                  <a:pt x="2430137" y="53286"/>
                  <a:pt x="2425993" y="51483"/>
                </a:cubicBezTo>
                <a:cubicBezTo>
                  <a:pt x="2422059" y="49780"/>
                  <a:pt x="2417410" y="48848"/>
                  <a:pt x="2412044" y="48689"/>
                </a:cubicBezTo>
                <a:cubicBezTo>
                  <a:pt x="2406679" y="48534"/>
                  <a:pt x="2398683" y="48452"/>
                  <a:pt x="2388056" y="48452"/>
                </a:cubicBezTo>
                <a:lnTo>
                  <a:pt x="2383913" y="48452"/>
                </a:lnTo>
                <a:lnTo>
                  <a:pt x="2383913" y="98657"/>
                </a:lnTo>
                <a:lnTo>
                  <a:pt x="2391405" y="98657"/>
                </a:lnTo>
                <a:cubicBezTo>
                  <a:pt x="2401603" y="98657"/>
                  <a:pt x="2408753" y="98549"/>
                  <a:pt x="2412842" y="98337"/>
                </a:cubicBezTo>
                <a:cubicBezTo>
                  <a:pt x="2416932" y="98125"/>
                  <a:pt x="2421154" y="97008"/>
                  <a:pt x="2425511" y="94989"/>
                </a:cubicBezTo>
                <a:cubicBezTo>
                  <a:pt x="2430295" y="92757"/>
                  <a:pt x="2433585" y="89679"/>
                  <a:pt x="2435396" y="85748"/>
                </a:cubicBezTo>
                <a:cubicBezTo>
                  <a:pt x="2437199" y="81813"/>
                  <a:pt x="2438100" y="77245"/>
                  <a:pt x="2438100" y="72043"/>
                </a:cubicBezTo>
                <a:close/>
                <a:moveTo>
                  <a:pt x="2453086" y="168461"/>
                </a:moveTo>
                <a:cubicBezTo>
                  <a:pt x="2453086" y="161132"/>
                  <a:pt x="2451596" y="155393"/>
                  <a:pt x="2448622" y="151250"/>
                </a:cubicBezTo>
                <a:cubicBezTo>
                  <a:pt x="2445645" y="147102"/>
                  <a:pt x="2441181" y="143971"/>
                  <a:pt x="2435234" y="141848"/>
                </a:cubicBezTo>
                <a:cubicBezTo>
                  <a:pt x="2431619" y="140465"/>
                  <a:pt x="2426655" y="139693"/>
                  <a:pt x="2420334" y="139536"/>
                </a:cubicBezTo>
                <a:cubicBezTo>
                  <a:pt x="2414012" y="139377"/>
                  <a:pt x="2405537" y="139298"/>
                  <a:pt x="2394911" y="139298"/>
                </a:cubicBezTo>
                <a:lnTo>
                  <a:pt x="2383913" y="139298"/>
                </a:lnTo>
                <a:lnTo>
                  <a:pt x="2383913" y="198745"/>
                </a:lnTo>
                <a:lnTo>
                  <a:pt x="2387102" y="198745"/>
                </a:lnTo>
                <a:cubicBezTo>
                  <a:pt x="2402615" y="198745"/>
                  <a:pt x="2413347" y="198636"/>
                  <a:pt x="2419296" y="198425"/>
                </a:cubicBezTo>
                <a:cubicBezTo>
                  <a:pt x="2425244" y="198212"/>
                  <a:pt x="2431299" y="196776"/>
                  <a:pt x="2437467" y="194122"/>
                </a:cubicBezTo>
                <a:cubicBezTo>
                  <a:pt x="2442881" y="191783"/>
                  <a:pt x="2446840" y="188355"/>
                  <a:pt x="2449339" y="183841"/>
                </a:cubicBezTo>
                <a:cubicBezTo>
                  <a:pt x="2451838" y="179327"/>
                  <a:pt x="2453086" y="174197"/>
                  <a:pt x="2453086" y="168461"/>
                </a:cubicBezTo>
                <a:close/>
                <a:moveTo>
                  <a:pt x="2514564" y="242251"/>
                </a:moveTo>
                <a:lnTo>
                  <a:pt x="2594729" y="4943"/>
                </a:lnTo>
                <a:lnTo>
                  <a:pt x="2659752" y="4943"/>
                </a:lnTo>
                <a:lnTo>
                  <a:pt x="2739917" y="242251"/>
                </a:lnTo>
                <a:lnTo>
                  <a:pt x="2678558" y="242251"/>
                </a:lnTo>
                <a:lnTo>
                  <a:pt x="2663737" y="193802"/>
                </a:lnTo>
                <a:lnTo>
                  <a:pt x="2589153" y="193802"/>
                </a:lnTo>
                <a:lnTo>
                  <a:pt x="2574328" y="242251"/>
                </a:lnTo>
                <a:close/>
                <a:moveTo>
                  <a:pt x="2650665" y="150772"/>
                </a:moveTo>
                <a:lnTo>
                  <a:pt x="2626441" y="72518"/>
                </a:lnTo>
                <a:lnTo>
                  <a:pt x="2602220" y="150772"/>
                </a:lnTo>
                <a:close/>
                <a:moveTo>
                  <a:pt x="3051082" y="242251"/>
                </a:moveTo>
                <a:lnTo>
                  <a:pt x="2980004" y="242251"/>
                </a:lnTo>
                <a:lnTo>
                  <a:pt x="2916414" y="146469"/>
                </a:lnTo>
                <a:lnTo>
                  <a:pt x="2901434" y="146469"/>
                </a:lnTo>
                <a:lnTo>
                  <a:pt x="2901434" y="242251"/>
                </a:lnTo>
                <a:lnTo>
                  <a:pt x="2841829" y="242251"/>
                </a:lnTo>
                <a:lnTo>
                  <a:pt x="2841829" y="4943"/>
                </a:lnTo>
                <a:lnTo>
                  <a:pt x="2901434" y="4943"/>
                </a:lnTo>
                <a:lnTo>
                  <a:pt x="2901434" y="101681"/>
                </a:lnTo>
                <a:cubicBezTo>
                  <a:pt x="2910784" y="101261"/>
                  <a:pt x="2917771" y="99190"/>
                  <a:pt x="2922393" y="95468"/>
                </a:cubicBezTo>
                <a:cubicBezTo>
                  <a:pt x="2927016" y="91750"/>
                  <a:pt x="2932514" y="83566"/>
                  <a:pt x="2938885" y="70923"/>
                </a:cubicBezTo>
                <a:cubicBezTo>
                  <a:pt x="2940692" y="67204"/>
                  <a:pt x="2942790" y="62797"/>
                  <a:pt x="2945182" y="57697"/>
                </a:cubicBezTo>
                <a:cubicBezTo>
                  <a:pt x="2947572" y="52596"/>
                  <a:pt x="2949667" y="48135"/>
                  <a:pt x="2951477" y="44309"/>
                </a:cubicBezTo>
                <a:cubicBezTo>
                  <a:pt x="2958382" y="29963"/>
                  <a:pt x="2966804" y="19738"/>
                  <a:pt x="2976739" y="13630"/>
                </a:cubicBezTo>
                <a:cubicBezTo>
                  <a:pt x="2986675" y="7519"/>
                  <a:pt x="2999765" y="4468"/>
                  <a:pt x="3016023" y="4468"/>
                </a:cubicBezTo>
                <a:cubicBezTo>
                  <a:pt x="3021336" y="4468"/>
                  <a:pt x="3025746" y="4547"/>
                  <a:pt x="3029252" y="4705"/>
                </a:cubicBezTo>
                <a:cubicBezTo>
                  <a:pt x="3032758" y="4863"/>
                  <a:pt x="3035466" y="4943"/>
                  <a:pt x="3037381" y="4943"/>
                </a:cubicBezTo>
                <a:lnTo>
                  <a:pt x="3037381" y="55785"/>
                </a:lnTo>
                <a:lnTo>
                  <a:pt x="3023675" y="55785"/>
                </a:lnTo>
                <a:cubicBezTo>
                  <a:pt x="3016876" y="55785"/>
                  <a:pt x="3010954" y="57880"/>
                  <a:pt x="3005906" y="62081"/>
                </a:cubicBezTo>
                <a:cubicBezTo>
                  <a:pt x="3000859" y="66279"/>
                  <a:pt x="2995733" y="74642"/>
                  <a:pt x="2990523" y="87180"/>
                </a:cubicBezTo>
                <a:cubicBezTo>
                  <a:pt x="2986380" y="97167"/>
                  <a:pt x="2982478" y="104738"/>
                  <a:pt x="2978813" y="109889"/>
                </a:cubicBezTo>
                <a:cubicBezTo>
                  <a:pt x="2975148" y="115045"/>
                  <a:pt x="2971721" y="118523"/>
                  <a:pt x="2968531" y="120329"/>
                </a:cubicBezTo>
                <a:close/>
                <a:moveTo>
                  <a:pt x="3278318" y="123677"/>
                </a:moveTo>
                <a:cubicBezTo>
                  <a:pt x="3278318" y="162032"/>
                  <a:pt x="3268066" y="192207"/>
                  <a:pt x="3247560" y="214203"/>
                </a:cubicBezTo>
                <a:cubicBezTo>
                  <a:pt x="3227055" y="236195"/>
                  <a:pt x="3198950" y="247194"/>
                  <a:pt x="3163251" y="247194"/>
                </a:cubicBezTo>
                <a:cubicBezTo>
                  <a:pt x="3127446" y="247194"/>
                  <a:pt x="3099345" y="236062"/>
                  <a:pt x="3078947" y="213803"/>
                </a:cubicBezTo>
                <a:cubicBezTo>
                  <a:pt x="3058546" y="191545"/>
                  <a:pt x="3048343" y="161503"/>
                  <a:pt x="3048343" y="123677"/>
                </a:cubicBezTo>
                <a:cubicBezTo>
                  <a:pt x="3048343" y="85535"/>
                  <a:pt x="3058546" y="55389"/>
                  <a:pt x="3078947" y="33231"/>
                </a:cubicBezTo>
                <a:cubicBezTo>
                  <a:pt x="3099345" y="11076"/>
                  <a:pt x="3127446" y="0"/>
                  <a:pt x="3163251" y="0"/>
                </a:cubicBezTo>
                <a:cubicBezTo>
                  <a:pt x="3198950" y="0"/>
                  <a:pt x="3227055" y="11022"/>
                  <a:pt x="3247560" y="33070"/>
                </a:cubicBezTo>
                <a:cubicBezTo>
                  <a:pt x="3268066" y="55119"/>
                  <a:pt x="3278318" y="85323"/>
                  <a:pt x="3278318" y="123677"/>
                </a:cubicBezTo>
                <a:close/>
                <a:moveTo>
                  <a:pt x="3216798" y="123518"/>
                </a:moveTo>
                <a:cubicBezTo>
                  <a:pt x="3216798" y="109386"/>
                  <a:pt x="3215340" y="97354"/>
                  <a:pt x="3212421" y="87419"/>
                </a:cubicBezTo>
                <a:cubicBezTo>
                  <a:pt x="3209497" y="77486"/>
                  <a:pt x="3205592" y="69332"/>
                  <a:pt x="3200706" y="62956"/>
                </a:cubicBezTo>
                <a:cubicBezTo>
                  <a:pt x="3195604" y="56473"/>
                  <a:pt x="3189841" y="51824"/>
                  <a:pt x="3183415" y="49007"/>
                </a:cubicBezTo>
                <a:cubicBezTo>
                  <a:pt x="3176985" y="46194"/>
                  <a:pt x="3170315" y="44788"/>
                  <a:pt x="3163410" y="44788"/>
                </a:cubicBezTo>
                <a:cubicBezTo>
                  <a:pt x="3156081" y="44788"/>
                  <a:pt x="3149439" y="46091"/>
                  <a:pt x="3143491" y="48689"/>
                </a:cubicBezTo>
                <a:cubicBezTo>
                  <a:pt x="3137540" y="51293"/>
                  <a:pt x="3131802" y="55944"/>
                  <a:pt x="3126279" y="62640"/>
                </a:cubicBezTo>
                <a:cubicBezTo>
                  <a:pt x="3121391" y="68799"/>
                  <a:pt x="3117431" y="76979"/>
                  <a:pt x="3114403" y="87180"/>
                </a:cubicBezTo>
                <a:cubicBezTo>
                  <a:pt x="3111379" y="97380"/>
                  <a:pt x="3109864" y="109547"/>
                  <a:pt x="3109864" y="123677"/>
                </a:cubicBezTo>
                <a:cubicBezTo>
                  <a:pt x="3109864" y="138233"/>
                  <a:pt x="3111297" y="150317"/>
                  <a:pt x="3114166" y="159933"/>
                </a:cubicBezTo>
                <a:cubicBezTo>
                  <a:pt x="3117034" y="169552"/>
                  <a:pt x="3120966" y="177598"/>
                  <a:pt x="3125959" y="184078"/>
                </a:cubicBezTo>
                <a:cubicBezTo>
                  <a:pt x="3131056" y="190666"/>
                  <a:pt x="3136849" y="195368"/>
                  <a:pt x="3143328" y="198184"/>
                </a:cubicBezTo>
                <a:cubicBezTo>
                  <a:pt x="3149809" y="201001"/>
                  <a:pt x="3156505" y="202410"/>
                  <a:pt x="3163410" y="202410"/>
                </a:cubicBezTo>
                <a:cubicBezTo>
                  <a:pt x="3170423" y="202410"/>
                  <a:pt x="3177224" y="200894"/>
                  <a:pt x="3183811" y="197864"/>
                </a:cubicBezTo>
                <a:cubicBezTo>
                  <a:pt x="3190398" y="194838"/>
                  <a:pt x="3196083" y="190134"/>
                  <a:pt x="3200865" y="183761"/>
                </a:cubicBezTo>
                <a:cubicBezTo>
                  <a:pt x="3205962" y="176856"/>
                  <a:pt x="3209897" y="168807"/>
                  <a:pt x="3212658" y="159616"/>
                </a:cubicBezTo>
                <a:cubicBezTo>
                  <a:pt x="3215419" y="150425"/>
                  <a:pt x="3216798" y="138394"/>
                  <a:pt x="3216798" y="123518"/>
                </a:cubicBezTo>
                <a:close/>
                <a:moveTo>
                  <a:pt x="3547786" y="242251"/>
                </a:moveTo>
                <a:lnTo>
                  <a:pt x="3488504" y="242251"/>
                </a:lnTo>
                <a:lnTo>
                  <a:pt x="3488504" y="84949"/>
                </a:lnTo>
                <a:lnTo>
                  <a:pt x="3445312" y="186473"/>
                </a:lnTo>
                <a:lnTo>
                  <a:pt x="3404670" y="186473"/>
                </a:lnTo>
                <a:lnTo>
                  <a:pt x="3361482" y="84949"/>
                </a:lnTo>
                <a:lnTo>
                  <a:pt x="3361482" y="242251"/>
                </a:lnTo>
                <a:lnTo>
                  <a:pt x="3305383" y="242251"/>
                </a:lnTo>
                <a:lnTo>
                  <a:pt x="3305383" y="4943"/>
                </a:lnTo>
                <a:lnTo>
                  <a:pt x="3374071" y="4943"/>
                </a:lnTo>
                <a:lnTo>
                  <a:pt x="3426663" y="122082"/>
                </a:lnTo>
                <a:lnTo>
                  <a:pt x="3479098" y="4943"/>
                </a:lnTo>
                <a:lnTo>
                  <a:pt x="3547786" y="4943"/>
                </a:lnTo>
                <a:close/>
                <a:moveTo>
                  <a:pt x="3789702" y="242251"/>
                </a:moveTo>
                <a:lnTo>
                  <a:pt x="3730097" y="242251"/>
                </a:lnTo>
                <a:lnTo>
                  <a:pt x="3730097" y="50205"/>
                </a:lnTo>
                <a:lnTo>
                  <a:pt x="3648974" y="50205"/>
                </a:lnTo>
                <a:lnTo>
                  <a:pt x="3648974" y="242251"/>
                </a:lnTo>
                <a:lnTo>
                  <a:pt x="3589373" y="242251"/>
                </a:lnTo>
                <a:lnTo>
                  <a:pt x="3589373" y="4943"/>
                </a:lnTo>
                <a:lnTo>
                  <a:pt x="3789702" y="4943"/>
                </a:lnTo>
                <a:close/>
                <a:moveTo>
                  <a:pt x="3805460" y="242251"/>
                </a:moveTo>
                <a:lnTo>
                  <a:pt x="3885623" y="4943"/>
                </a:lnTo>
                <a:lnTo>
                  <a:pt x="3950648" y="4943"/>
                </a:lnTo>
                <a:lnTo>
                  <a:pt x="4030812" y="242251"/>
                </a:lnTo>
                <a:lnTo>
                  <a:pt x="3969453" y="242251"/>
                </a:lnTo>
                <a:lnTo>
                  <a:pt x="3954629" y="193802"/>
                </a:lnTo>
                <a:lnTo>
                  <a:pt x="3880048" y="193802"/>
                </a:lnTo>
                <a:lnTo>
                  <a:pt x="3865223" y="242251"/>
                </a:lnTo>
                <a:close/>
                <a:moveTo>
                  <a:pt x="3941560" y="150772"/>
                </a:moveTo>
                <a:lnTo>
                  <a:pt x="3917336" y="72518"/>
                </a:lnTo>
                <a:lnTo>
                  <a:pt x="3893115" y="150772"/>
                </a:lnTo>
                <a:close/>
                <a:moveTo>
                  <a:pt x="4246571" y="242251"/>
                </a:moveTo>
                <a:lnTo>
                  <a:pt x="4186965" y="242251"/>
                </a:lnTo>
                <a:lnTo>
                  <a:pt x="4186965" y="137066"/>
                </a:lnTo>
                <a:lnTo>
                  <a:pt x="4105843" y="137066"/>
                </a:lnTo>
                <a:lnTo>
                  <a:pt x="4105843" y="242251"/>
                </a:lnTo>
                <a:lnTo>
                  <a:pt x="4046238" y="242251"/>
                </a:lnTo>
                <a:lnTo>
                  <a:pt x="4046238" y="4943"/>
                </a:lnTo>
                <a:lnTo>
                  <a:pt x="4105843" y="4943"/>
                </a:lnTo>
                <a:lnTo>
                  <a:pt x="4105843" y="91803"/>
                </a:lnTo>
                <a:lnTo>
                  <a:pt x="4186965" y="91803"/>
                </a:lnTo>
                <a:lnTo>
                  <a:pt x="4186965" y="4943"/>
                </a:lnTo>
                <a:lnTo>
                  <a:pt x="4246571" y="4943"/>
                </a:lnTo>
                <a:close/>
                <a:moveTo>
                  <a:pt x="4492779" y="242251"/>
                </a:moveTo>
                <a:lnTo>
                  <a:pt x="4434131" y="242251"/>
                </a:lnTo>
                <a:lnTo>
                  <a:pt x="4434131" y="85903"/>
                </a:lnTo>
                <a:lnTo>
                  <a:pt x="4342968" y="242251"/>
                </a:lnTo>
                <a:lnTo>
                  <a:pt x="4287827" y="242251"/>
                </a:lnTo>
                <a:lnTo>
                  <a:pt x="4287827" y="4943"/>
                </a:lnTo>
                <a:lnTo>
                  <a:pt x="4346475" y="4943"/>
                </a:lnTo>
                <a:lnTo>
                  <a:pt x="4346475" y="146310"/>
                </a:lnTo>
                <a:lnTo>
                  <a:pt x="4430786" y="4943"/>
                </a:lnTo>
                <a:lnTo>
                  <a:pt x="4492779" y="4943"/>
                </a:lnTo>
                <a:close/>
                <a:moveTo>
                  <a:pt x="4737705" y="242251"/>
                </a:moveTo>
                <a:lnTo>
                  <a:pt x="4679057" y="242251"/>
                </a:lnTo>
                <a:lnTo>
                  <a:pt x="4679057" y="85903"/>
                </a:lnTo>
                <a:lnTo>
                  <a:pt x="4587894" y="242251"/>
                </a:lnTo>
                <a:lnTo>
                  <a:pt x="4532753" y="242251"/>
                </a:lnTo>
                <a:lnTo>
                  <a:pt x="4532753" y="4943"/>
                </a:lnTo>
                <a:lnTo>
                  <a:pt x="4591400" y="4943"/>
                </a:lnTo>
                <a:lnTo>
                  <a:pt x="4591400" y="146310"/>
                </a:lnTo>
                <a:lnTo>
                  <a:pt x="4675712" y="4943"/>
                </a:lnTo>
                <a:lnTo>
                  <a:pt x="4737705" y="4943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938772" y="1342905"/>
            <a:ext cx="94348" cy="94349"/>
          </a:xfrm>
          <a:custGeom>
            <a:avLst/>
            <a:gdLst/>
            <a:ahLst/>
            <a:cxnLst/>
            <a:rect l="l" t="t" r="r" b="b"/>
            <a:pathLst>
              <a:path w="94348" h="94349">
                <a:moveTo>
                  <a:pt x="0" y="94350"/>
                </a:moveTo>
                <a:lnTo>
                  <a:pt x="0" y="0"/>
                </a:lnTo>
                <a:lnTo>
                  <a:pt x="94348" y="0"/>
                </a:lnTo>
                <a:lnTo>
                  <a:pt x="94348" y="94350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85391" y="1346916"/>
            <a:ext cx="447810" cy="164384"/>
          </a:xfrm>
          <a:custGeom>
            <a:avLst/>
            <a:gdLst/>
            <a:ahLst/>
            <a:cxnLst/>
            <a:rect l="l" t="t" r="r" b="b"/>
            <a:pathLst>
              <a:path w="447810" h="164384">
                <a:moveTo>
                  <a:pt x="120610" y="21413"/>
                </a:moveTo>
                <a:cubicBezTo>
                  <a:pt x="126615" y="28336"/>
                  <a:pt x="131281" y="36921"/>
                  <a:pt x="134599" y="47164"/>
                </a:cubicBezTo>
                <a:cubicBezTo>
                  <a:pt x="137919" y="57413"/>
                  <a:pt x="139579" y="69102"/>
                  <a:pt x="139579" y="82245"/>
                </a:cubicBezTo>
                <a:cubicBezTo>
                  <a:pt x="139579" y="95033"/>
                  <a:pt x="137959" y="106585"/>
                  <a:pt x="134707" y="116903"/>
                </a:cubicBezTo>
                <a:cubicBezTo>
                  <a:pt x="131457" y="127221"/>
                  <a:pt x="126758" y="135874"/>
                  <a:pt x="120610" y="142866"/>
                </a:cubicBezTo>
                <a:cubicBezTo>
                  <a:pt x="114177" y="150217"/>
                  <a:pt x="106675" y="155638"/>
                  <a:pt x="98088" y="159135"/>
                </a:cubicBezTo>
                <a:cubicBezTo>
                  <a:pt x="89503" y="162634"/>
                  <a:pt x="80053" y="164384"/>
                  <a:pt x="69738" y="164384"/>
                </a:cubicBezTo>
                <a:cubicBezTo>
                  <a:pt x="59071" y="164384"/>
                  <a:pt x="49460" y="162583"/>
                  <a:pt x="40913" y="158976"/>
                </a:cubicBezTo>
                <a:cubicBezTo>
                  <a:pt x="32363" y="155373"/>
                  <a:pt x="25016" y="150001"/>
                  <a:pt x="18867" y="142866"/>
                </a:cubicBezTo>
                <a:cubicBezTo>
                  <a:pt x="12790" y="135874"/>
                  <a:pt x="8125" y="127252"/>
                  <a:pt x="4874" y="117007"/>
                </a:cubicBezTo>
                <a:cubicBezTo>
                  <a:pt x="1627" y="106765"/>
                  <a:pt x="0" y="95176"/>
                  <a:pt x="0" y="82245"/>
                </a:cubicBezTo>
                <a:cubicBezTo>
                  <a:pt x="0" y="68965"/>
                  <a:pt x="1641" y="57309"/>
                  <a:pt x="4927" y="47272"/>
                </a:cubicBezTo>
                <a:cubicBezTo>
                  <a:pt x="8214" y="37239"/>
                  <a:pt x="12894" y="28617"/>
                  <a:pt x="18975" y="21413"/>
                </a:cubicBezTo>
                <a:cubicBezTo>
                  <a:pt x="25048" y="14414"/>
                  <a:pt x="32378" y="9097"/>
                  <a:pt x="40964" y="5461"/>
                </a:cubicBezTo>
                <a:cubicBezTo>
                  <a:pt x="49550" y="1821"/>
                  <a:pt x="59140" y="0"/>
                  <a:pt x="69738" y="0"/>
                </a:cubicBezTo>
                <a:cubicBezTo>
                  <a:pt x="80477" y="0"/>
                  <a:pt x="90158" y="1876"/>
                  <a:pt x="98776" y="5620"/>
                </a:cubicBezTo>
                <a:cubicBezTo>
                  <a:pt x="107399" y="9364"/>
                  <a:pt x="114677" y="14630"/>
                  <a:pt x="120610" y="21413"/>
                </a:cubicBezTo>
                <a:close/>
                <a:moveTo>
                  <a:pt x="117748" y="82245"/>
                </a:moveTo>
                <a:cubicBezTo>
                  <a:pt x="117748" y="71788"/>
                  <a:pt x="116617" y="62532"/>
                  <a:pt x="114357" y="54479"/>
                </a:cubicBezTo>
                <a:cubicBezTo>
                  <a:pt x="112092" y="46426"/>
                  <a:pt x="108917" y="39747"/>
                  <a:pt x="104817" y="34445"/>
                </a:cubicBezTo>
                <a:cubicBezTo>
                  <a:pt x="100652" y="29005"/>
                  <a:pt x="95615" y="24922"/>
                  <a:pt x="89719" y="22201"/>
                </a:cubicBezTo>
                <a:cubicBezTo>
                  <a:pt x="83815" y="19483"/>
                  <a:pt x="77194" y="18123"/>
                  <a:pt x="69847" y="18123"/>
                </a:cubicBezTo>
                <a:cubicBezTo>
                  <a:pt x="62211" y="18123"/>
                  <a:pt x="55551" y="19451"/>
                  <a:pt x="49862" y="22096"/>
                </a:cubicBezTo>
                <a:cubicBezTo>
                  <a:pt x="44179" y="24746"/>
                  <a:pt x="39142" y="28864"/>
                  <a:pt x="34765" y="34445"/>
                </a:cubicBezTo>
                <a:cubicBezTo>
                  <a:pt x="30595" y="39816"/>
                  <a:pt x="27395" y="46566"/>
                  <a:pt x="25171" y="54687"/>
                </a:cubicBezTo>
                <a:cubicBezTo>
                  <a:pt x="22950" y="62816"/>
                  <a:pt x="21834" y="72004"/>
                  <a:pt x="21834" y="82245"/>
                </a:cubicBezTo>
                <a:cubicBezTo>
                  <a:pt x="21834" y="102949"/>
                  <a:pt x="26178" y="118793"/>
                  <a:pt x="34873" y="129780"/>
                </a:cubicBezTo>
                <a:cubicBezTo>
                  <a:pt x="43559" y="140767"/>
                  <a:pt x="55219" y="146261"/>
                  <a:pt x="69847" y="146261"/>
                </a:cubicBezTo>
                <a:cubicBezTo>
                  <a:pt x="84466" y="146261"/>
                  <a:pt x="96108" y="140767"/>
                  <a:pt x="104763" y="129780"/>
                </a:cubicBezTo>
                <a:cubicBezTo>
                  <a:pt x="113421" y="118793"/>
                  <a:pt x="117748" y="102949"/>
                  <a:pt x="117748" y="82245"/>
                </a:cubicBezTo>
                <a:close/>
                <a:moveTo>
                  <a:pt x="275266" y="21413"/>
                </a:moveTo>
                <a:cubicBezTo>
                  <a:pt x="281274" y="28336"/>
                  <a:pt x="285940" y="36921"/>
                  <a:pt x="289260" y="47164"/>
                </a:cubicBezTo>
                <a:cubicBezTo>
                  <a:pt x="292579" y="57413"/>
                  <a:pt x="294238" y="69102"/>
                  <a:pt x="294238" y="82245"/>
                </a:cubicBezTo>
                <a:cubicBezTo>
                  <a:pt x="294238" y="95033"/>
                  <a:pt x="292614" y="106585"/>
                  <a:pt x="289368" y="116903"/>
                </a:cubicBezTo>
                <a:cubicBezTo>
                  <a:pt x="286117" y="127221"/>
                  <a:pt x="281415" y="135874"/>
                  <a:pt x="275266" y="142866"/>
                </a:cubicBezTo>
                <a:cubicBezTo>
                  <a:pt x="268837" y="150217"/>
                  <a:pt x="261330" y="155638"/>
                  <a:pt x="252745" y="159135"/>
                </a:cubicBezTo>
                <a:cubicBezTo>
                  <a:pt x="244162" y="162634"/>
                  <a:pt x="234712" y="164384"/>
                  <a:pt x="224395" y="164384"/>
                </a:cubicBezTo>
                <a:cubicBezTo>
                  <a:pt x="213728" y="164384"/>
                  <a:pt x="204119" y="162583"/>
                  <a:pt x="195573" y="158976"/>
                </a:cubicBezTo>
                <a:cubicBezTo>
                  <a:pt x="187020" y="155373"/>
                  <a:pt x="179672" y="150001"/>
                  <a:pt x="173522" y="142866"/>
                </a:cubicBezTo>
                <a:cubicBezTo>
                  <a:pt x="167449" y="135874"/>
                  <a:pt x="162785" y="127252"/>
                  <a:pt x="159533" y="117007"/>
                </a:cubicBezTo>
                <a:cubicBezTo>
                  <a:pt x="156282" y="106765"/>
                  <a:pt x="154659" y="95176"/>
                  <a:pt x="154659" y="82245"/>
                </a:cubicBezTo>
                <a:cubicBezTo>
                  <a:pt x="154659" y="68965"/>
                  <a:pt x="156301" y="57309"/>
                  <a:pt x="159588" y="47272"/>
                </a:cubicBezTo>
                <a:cubicBezTo>
                  <a:pt x="162875" y="37239"/>
                  <a:pt x="167555" y="28617"/>
                  <a:pt x="173632" y="21413"/>
                </a:cubicBezTo>
                <a:cubicBezTo>
                  <a:pt x="179707" y="14414"/>
                  <a:pt x="187038" y="9097"/>
                  <a:pt x="195620" y="5461"/>
                </a:cubicBezTo>
                <a:cubicBezTo>
                  <a:pt x="204206" y="1821"/>
                  <a:pt x="213800" y="0"/>
                  <a:pt x="224395" y="0"/>
                </a:cubicBezTo>
                <a:cubicBezTo>
                  <a:pt x="235136" y="0"/>
                  <a:pt x="244818" y="1876"/>
                  <a:pt x="253436" y="5620"/>
                </a:cubicBezTo>
                <a:cubicBezTo>
                  <a:pt x="262058" y="9364"/>
                  <a:pt x="269334" y="14630"/>
                  <a:pt x="275266" y="21413"/>
                </a:cubicBezTo>
                <a:close/>
                <a:moveTo>
                  <a:pt x="272408" y="82245"/>
                </a:moveTo>
                <a:cubicBezTo>
                  <a:pt x="272408" y="71788"/>
                  <a:pt x="271277" y="62532"/>
                  <a:pt x="269012" y="54479"/>
                </a:cubicBezTo>
                <a:cubicBezTo>
                  <a:pt x="266752" y="46426"/>
                  <a:pt x="263577" y="39747"/>
                  <a:pt x="259476" y="34445"/>
                </a:cubicBezTo>
                <a:cubicBezTo>
                  <a:pt x="255312" y="29005"/>
                  <a:pt x="250275" y="24922"/>
                  <a:pt x="244378" y="22201"/>
                </a:cubicBezTo>
                <a:cubicBezTo>
                  <a:pt x="238474" y="19483"/>
                  <a:pt x="231850" y="18123"/>
                  <a:pt x="224503" y="18123"/>
                </a:cubicBezTo>
                <a:cubicBezTo>
                  <a:pt x="216870" y="18123"/>
                  <a:pt x="210210" y="19451"/>
                  <a:pt x="204523" y="22096"/>
                </a:cubicBezTo>
                <a:cubicBezTo>
                  <a:pt x="198839" y="24746"/>
                  <a:pt x="193802" y="28864"/>
                  <a:pt x="189424" y="34445"/>
                </a:cubicBezTo>
                <a:cubicBezTo>
                  <a:pt x="185256" y="39816"/>
                  <a:pt x="182055" y="46566"/>
                  <a:pt x="179830" y="54687"/>
                </a:cubicBezTo>
                <a:cubicBezTo>
                  <a:pt x="177605" y="62816"/>
                  <a:pt x="176493" y="72004"/>
                  <a:pt x="176493" y="82245"/>
                </a:cubicBezTo>
                <a:cubicBezTo>
                  <a:pt x="176493" y="102949"/>
                  <a:pt x="180838" y="118793"/>
                  <a:pt x="189532" y="129780"/>
                </a:cubicBezTo>
                <a:cubicBezTo>
                  <a:pt x="198219" y="140767"/>
                  <a:pt x="209880" y="146261"/>
                  <a:pt x="224503" y="146261"/>
                </a:cubicBezTo>
                <a:cubicBezTo>
                  <a:pt x="239125" y="146261"/>
                  <a:pt x="250768" y="140767"/>
                  <a:pt x="259423" y="129780"/>
                </a:cubicBezTo>
                <a:cubicBezTo>
                  <a:pt x="268076" y="118793"/>
                  <a:pt x="272408" y="102949"/>
                  <a:pt x="272408" y="82245"/>
                </a:cubicBezTo>
                <a:close/>
                <a:moveTo>
                  <a:pt x="428838" y="21413"/>
                </a:moveTo>
                <a:cubicBezTo>
                  <a:pt x="434846" y="28336"/>
                  <a:pt x="439509" y="36921"/>
                  <a:pt x="442828" y="47164"/>
                </a:cubicBezTo>
                <a:cubicBezTo>
                  <a:pt x="446147" y="57413"/>
                  <a:pt x="447811" y="69102"/>
                  <a:pt x="447811" y="82245"/>
                </a:cubicBezTo>
                <a:cubicBezTo>
                  <a:pt x="447811" y="95033"/>
                  <a:pt x="446188" y="106585"/>
                  <a:pt x="442936" y="116903"/>
                </a:cubicBezTo>
                <a:cubicBezTo>
                  <a:pt x="439689" y="127221"/>
                  <a:pt x="434987" y="135874"/>
                  <a:pt x="428838" y="142866"/>
                </a:cubicBezTo>
                <a:cubicBezTo>
                  <a:pt x="422409" y="150217"/>
                  <a:pt x="414902" y="155638"/>
                  <a:pt x="406317" y="159135"/>
                </a:cubicBezTo>
                <a:cubicBezTo>
                  <a:pt x="397731" y="162634"/>
                  <a:pt x="388285" y="164384"/>
                  <a:pt x="377967" y="164384"/>
                </a:cubicBezTo>
                <a:cubicBezTo>
                  <a:pt x="367300" y="164384"/>
                  <a:pt x="357688" y="162583"/>
                  <a:pt x="349142" y="158976"/>
                </a:cubicBezTo>
                <a:cubicBezTo>
                  <a:pt x="340592" y="155373"/>
                  <a:pt x="333244" y="150001"/>
                  <a:pt x="327096" y="142866"/>
                </a:cubicBezTo>
                <a:cubicBezTo>
                  <a:pt x="321019" y="135874"/>
                  <a:pt x="316357" y="127252"/>
                  <a:pt x="313105" y="117007"/>
                </a:cubicBezTo>
                <a:cubicBezTo>
                  <a:pt x="309856" y="106765"/>
                  <a:pt x="308227" y="95176"/>
                  <a:pt x="308227" y="82245"/>
                </a:cubicBezTo>
                <a:cubicBezTo>
                  <a:pt x="308227" y="68965"/>
                  <a:pt x="309870" y="57309"/>
                  <a:pt x="313160" y="47272"/>
                </a:cubicBezTo>
                <a:cubicBezTo>
                  <a:pt x="316443" y="37239"/>
                  <a:pt x="321123" y="28617"/>
                  <a:pt x="327204" y="21413"/>
                </a:cubicBezTo>
                <a:cubicBezTo>
                  <a:pt x="333281" y="14414"/>
                  <a:pt x="340606" y="9097"/>
                  <a:pt x="349193" y="5461"/>
                </a:cubicBezTo>
                <a:cubicBezTo>
                  <a:pt x="357778" y="1821"/>
                  <a:pt x="367369" y="0"/>
                  <a:pt x="377967" y="0"/>
                </a:cubicBezTo>
                <a:cubicBezTo>
                  <a:pt x="388710" y="0"/>
                  <a:pt x="398386" y="1876"/>
                  <a:pt x="407008" y="5620"/>
                </a:cubicBezTo>
                <a:cubicBezTo>
                  <a:pt x="415626" y="9364"/>
                  <a:pt x="422906" y="14630"/>
                  <a:pt x="428838" y="21413"/>
                </a:cubicBezTo>
                <a:close/>
                <a:moveTo>
                  <a:pt x="425980" y="82245"/>
                </a:moveTo>
                <a:cubicBezTo>
                  <a:pt x="425980" y="71788"/>
                  <a:pt x="424850" y="62532"/>
                  <a:pt x="422586" y="54479"/>
                </a:cubicBezTo>
                <a:cubicBezTo>
                  <a:pt x="420324" y="46426"/>
                  <a:pt x="417145" y="39747"/>
                  <a:pt x="413049" y="34445"/>
                </a:cubicBezTo>
                <a:cubicBezTo>
                  <a:pt x="408880" y="29005"/>
                  <a:pt x="403847" y="24922"/>
                  <a:pt x="397947" y="22201"/>
                </a:cubicBezTo>
                <a:cubicBezTo>
                  <a:pt x="392046" y="19483"/>
                  <a:pt x="385423" y="18123"/>
                  <a:pt x="378075" y="18123"/>
                </a:cubicBezTo>
                <a:cubicBezTo>
                  <a:pt x="370444" y="18123"/>
                  <a:pt x="363780" y="19451"/>
                  <a:pt x="358095" y="22096"/>
                </a:cubicBezTo>
                <a:cubicBezTo>
                  <a:pt x="352407" y="24746"/>
                  <a:pt x="347374" y="28864"/>
                  <a:pt x="342992" y="34445"/>
                </a:cubicBezTo>
                <a:cubicBezTo>
                  <a:pt x="338828" y="39816"/>
                  <a:pt x="335628" y="46566"/>
                  <a:pt x="333403" y="54687"/>
                </a:cubicBezTo>
                <a:cubicBezTo>
                  <a:pt x="331178" y="62816"/>
                  <a:pt x="330065" y="72004"/>
                  <a:pt x="330065" y="82245"/>
                </a:cubicBezTo>
                <a:cubicBezTo>
                  <a:pt x="330065" y="102949"/>
                  <a:pt x="334407" y="118793"/>
                  <a:pt x="343100" y="129780"/>
                </a:cubicBezTo>
                <a:cubicBezTo>
                  <a:pt x="351791" y="140767"/>
                  <a:pt x="363448" y="146261"/>
                  <a:pt x="378075" y="146261"/>
                </a:cubicBezTo>
                <a:cubicBezTo>
                  <a:pt x="392698" y="146261"/>
                  <a:pt x="404341" y="140767"/>
                  <a:pt x="412995" y="129780"/>
                </a:cubicBezTo>
                <a:cubicBezTo>
                  <a:pt x="421650" y="118793"/>
                  <a:pt x="425980" y="102949"/>
                  <a:pt x="425980" y="822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059585" y="1334622"/>
            <a:ext cx="1493798" cy="217058"/>
          </a:xfrm>
          <a:custGeom>
            <a:avLst/>
            <a:gdLst/>
            <a:ahLst/>
            <a:cxnLst/>
            <a:rect l="l" t="t" r="r" b="b"/>
            <a:pathLst>
              <a:path w="1493798" h="217058">
                <a:moveTo>
                  <a:pt x="99623" y="153147"/>
                </a:moveTo>
                <a:lnTo>
                  <a:pt x="47905" y="108741"/>
                </a:lnTo>
                <a:lnTo>
                  <a:pt x="47905" y="99731"/>
                </a:lnTo>
                <a:lnTo>
                  <a:pt x="99623" y="55433"/>
                </a:lnTo>
                <a:lnTo>
                  <a:pt x="99623" y="75356"/>
                </a:lnTo>
                <a:lnTo>
                  <a:pt x="66028" y="104289"/>
                </a:lnTo>
                <a:lnTo>
                  <a:pt x="99623" y="133226"/>
                </a:lnTo>
                <a:close/>
                <a:moveTo>
                  <a:pt x="54054" y="156222"/>
                </a:moveTo>
                <a:lnTo>
                  <a:pt x="0" y="108953"/>
                </a:lnTo>
                <a:lnTo>
                  <a:pt x="0" y="99523"/>
                </a:lnTo>
                <a:lnTo>
                  <a:pt x="54054" y="52358"/>
                </a:lnTo>
                <a:lnTo>
                  <a:pt x="54054" y="73135"/>
                </a:lnTo>
                <a:lnTo>
                  <a:pt x="18971" y="104289"/>
                </a:lnTo>
                <a:lnTo>
                  <a:pt x="54054" y="135449"/>
                </a:lnTo>
                <a:close/>
                <a:moveTo>
                  <a:pt x="246196" y="173391"/>
                </a:moveTo>
                <a:lnTo>
                  <a:pt x="219492" y="173391"/>
                </a:lnTo>
                <a:lnTo>
                  <a:pt x="163743" y="101112"/>
                </a:lnTo>
                <a:lnTo>
                  <a:pt x="150494" y="101112"/>
                </a:lnTo>
                <a:lnTo>
                  <a:pt x="150494" y="173391"/>
                </a:lnTo>
                <a:lnTo>
                  <a:pt x="129510" y="173391"/>
                </a:lnTo>
                <a:lnTo>
                  <a:pt x="129510" y="15584"/>
                </a:lnTo>
                <a:lnTo>
                  <a:pt x="150494" y="15584"/>
                </a:lnTo>
                <a:lnTo>
                  <a:pt x="150494" y="86699"/>
                </a:lnTo>
                <a:cubicBezTo>
                  <a:pt x="158760" y="86418"/>
                  <a:pt x="165315" y="84330"/>
                  <a:pt x="170157" y="80446"/>
                </a:cubicBezTo>
                <a:cubicBezTo>
                  <a:pt x="174996" y="76561"/>
                  <a:pt x="178934" y="70978"/>
                  <a:pt x="181972" y="63698"/>
                </a:cubicBezTo>
                <a:cubicBezTo>
                  <a:pt x="183243" y="60520"/>
                  <a:pt x="184392" y="57500"/>
                  <a:pt x="185418" y="54637"/>
                </a:cubicBezTo>
                <a:cubicBezTo>
                  <a:pt x="186440" y="51775"/>
                  <a:pt x="187268" y="49352"/>
                  <a:pt x="187906" y="47376"/>
                </a:cubicBezTo>
                <a:cubicBezTo>
                  <a:pt x="192146" y="35295"/>
                  <a:pt x="197550" y="26975"/>
                  <a:pt x="204124" y="22417"/>
                </a:cubicBezTo>
                <a:cubicBezTo>
                  <a:pt x="210693" y="17863"/>
                  <a:pt x="219806" y="15584"/>
                  <a:pt x="231465" y="15584"/>
                </a:cubicBezTo>
                <a:lnTo>
                  <a:pt x="237927" y="15584"/>
                </a:lnTo>
                <a:lnTo>
                  <a:pt x="237927" y="34344"/>
                </a:lnTo>
                <a:lnTo>
                  <a:pt x="232631" y="34344"/>
                </a:lnTo>
                <a:cubicBezTo>
                  <a:pt x="224013" y="34344"/>
                  <a:pt x="217973" y="36018"/>
                  <a:pt x="214510" y="39373"/>
                </a:cubicBezTo>
                <a:cubicBezTo>
                  <a:pt x="211046" y="42732"/>
                  <a:pt x="207868" y="49072"/>
                  <a:pt x="204969" y="58399"/>
                </a:cubicBezTo>
                <a:cubicBezTo>
                  <a:pt x="202071" y="67723"/>
                  <a:pt x="198824" y="74563"/>
                  <a:pt x="195217" y="78908"/>
                </a:cubicBezTo>
                <a:cubicBezTo>
                  <a:pt x="191613" y="83254"/>
                  <a:pt x="187268" y="87088"/>
                  <a:pt x="182186" y="90406"/>
                </a:cubicBezTo>
                <a:close/>
                <a:moveTo>
                  <a:pt x="358012" y="111075"/>
                </a:moveTo>
                <a:cubicBezTo>
                  <a:pt x="358012" y="130785"/>
                  <a:pt x="353297" y="146491"/>
                  <a:pt x="343864" y="158184"/>
                </a:cubicBezTo>
                <a:cubicBezTo>
                  <a:pt x="334429" y="169877"/>
                  <a:pt x="322505" y="175724"/>
                  <a:pt x="308091" y="175724"/>
                </a:cubicBezTo>
                <a:cubicBezTo>
                  <a:pt x="302227" y="175724"/>
                  <a:pt x="297036" y="175053"/>
                  <a:pt x="292514" y="173711"/>
                </a:cubicBezTo>
                <a:cubicBezTo>
                  <a:pt x="287993" y="172368"/>
                  <a:pt x="283363" y="170281"/>
                  <a:pt x="278629" y="167454"/>
                </a:cubicBezTo>
                <a:lnTo>
                  <a:pt x="278629" y="217058"/>
                </a:lnTo>
                <a:lnTo>
                  <a:pt x="258703" y="217058"/>
                </a:lnTo>
                <a:lnTo>
                  <a:pt x="258703" y="55008"/>
                </a:lnTo>
                <a:lnTo>
                  <a:pt x="278629" y="55008"/>
                </a:lnTo>
                <a:lnTo>
                  <a:pt x="278629" y="67407"/>
                </a:lnTo>
                <a:cubicBezTo>
                  <a:pt x="283572" y="62953"/>
                  <a:pt x="289073" y="59227"/>
                  <a:pt x="295114" y="56224"/>
                </a:cubicBezTo>
                <a:cubicBezTo>
                  <a:pt x="301154" y="53222"/>
                  <a:pt x="307742" y="51721"/>
                  <a:pt x="314878" y="51721"/>
                </a:cubicBezTo>
                <a:cubicBezTo>
                  <a:pt x="328443" y="51721"/>
                  <a:pt x="339023" y="57092"/>
                  <a:pt x="346619" y="67831"/>
                </a:cubicBezTo>
                <a:cubicBezTo>
                  <a:pt x="354215" y="78570"/>
                  <a:pt x="358012" y="92985"/>
                  <a:pt x="358012" y="111075"/>
                </a:cubicBezTo>
                <a:close/>
                <a:moveTo>
                  <a:pt x="337450" y="113300"/>
                </a:moveTo>
                <a:cubicBezTo>
                  <a:pt x="337450" y="99803"/>
                  <a:pt x="335293" y="89327"/>
                  <a:pt x="330984" y="81871"/>
                </a:cubicBezTo>
                <a:cubicBezTo>
                  <a:pt x="326675" y="74420"/>
                  <a:pt x="319680" y="70694"/>
                  <a:pt x="310000" y="70694"/>
                </a:cubicBezTo>
                <a:cubicBezTo>
                  <a:pt x="304347" y="70694"/>
                  <a:pt x="298890" y="71946"/>
                  <a:pt x="293627" y="74455"/>
                </a:cubicBezTo>
                <a:cubicBezTo>
                  <a:pt x="288360" y="76965"/>
                  <a:pt x="283363" y="80193"/>
                  <a:pt x="278629" y="84153"/>
                </a:cubicBezTo>
                <a:lnTo>
                  <a:pt x="278629" y="151240"/>
                </a:lnTo>
                <a:cubicBezTo>
                  <a:pt x="283859" y="153784"/>
                  <a:pt x="288327" y="155517"/>
                  <a:pt x="292036" y="156434"/>
                </a:cubicBezTo>
                <a:cubicBezTo>
                  <a:pt x="295744" y="157356"/>
                  <a:pt x="299999" y="157813"/>
                  <a:pt x="304808" y="157813"/>
                </a:cubicBezTo>
                <a:cubicBezTo>
                  <a:pt x="315123" y="157813"/>
                  <a:pt x="323143" y="154034"/>
                  <a:pt x="328867" y="146473"/>
                </a:cubicBezTo>
                <a:cubicBezTo>
                  <a:pt x="334587" y="138913"/>
                  <a:pt x="337450" y="127850"/>
                  <a:pt x="337450" y="113300"/>
                </a:cubicBezTo>
                <a:close/>
                <a:moveTo>
                  <a:pt x="444813" y="144248"/>
                </a:moveTo>
                <a:lnTo>
                  <a:pt x="444813" y="111391"/>
                </a:lnTo>
                <a:cubicBezTo>
                  <a:pt x="440078" y="111816"/>
                  <a:pt x="434091" y="112395"/>
                  <a:pt x="426849" y="113141"/>
                </a:cubicBezTo>
                <a:cubicBezTo>
                  <a:pt x="419605" y="113886"/>
                  <a:pt x="413759" y="114926"/>
                  <a:pt x="409309" y="116265"/>
                </a:cubicBezTo>
                <a:cubicBezTo>
                  <a:pt x="404006" y="117889"/>
                  <a:pt x="399629" y="120380"/>
                  <a:pt x="396165" y="123739"/>
                </a:cubicBezTo>
                <a:cubicBezTo>
                  <a:pt x="392702" y="127094"/>
                  <a:pt x="390974" y="131774"/>
                  <a:pt x="390974" y="137783"/>
                </a:cubicBezTo>
                <a:cubicBezTo>
                  <a:pt x="390974" y="144562"/>
                  <a:pt x="392882" y="149687"/>
                  <a:pt x="396699" y="153147"/>
                </a:cubicBezTo>
                <a:cubicBezTo>
                  <a:pt x="400510" y="156610"/>
                  <a:pt x="406090" y="158343"/>
                  <a:pt x="413442" y="158343"/>
                </a:cubicBezTo>
                <a:cubicBezTo>
                  <a:pt x="419728" y="158343"/>
                  <a:pt x="425419" y="156981"/>
                  <a:pt x="430506" y="154260"/>
                </a:cubicBezTo>
                <a:cubicBezTo>
                  <a:pt x="435593" y="151542"/>
                  <a:pt x="440359" y="148202"/>
                  <a:pt x="444813" y="144248"/>
                </a:cubicBezTo>
                <a:close/>
                <a:moveTo>
                  <a:pt x="444813" y="160780"/>
                </a:moveTo>
                <a:cubicBezTo>
                  <a:pt x="443188" y="161982"/>
                  <a:pt x="441014" y="163656"/>
                  <a:pt x="438296" y="165813"/>
                </a:cubicBezTo>
                <a:cubicBezTo>
                  <a:pt x="435575" y="167969"/>
                  <a:pt x="432943" y="169682"/>
                  <a:pt x="430398" y="170956"/>
                </a:cubicBezTo>
                <a:cubicBezTo>
                  <a:pt x="426862" y="172789"/>
                  <a:pt x="423456" y="174200"/>
                  <a:pt x="420170" y="175190"/>
                </a:cubicBezTo>
                <a:cubicBezTo>
                  <a:pt x="416887" y="176183"/>
                  <a:pt x="412275" y="176678"/>
                  <a:pt x="406339" y="176678"/>
                </a:cubicBezTo>
                <a:cubicBezTo>
                  <a:pt x="401461" y="176678"/>
                  <a:pt x="396835" y="175759"/>
                  <a:pt x="392457" y="173923"/>
                </a:cubicBezTo>
                <a:cubicBezTo>
                  <a:pt x="388073" y="172084"/>
                  <a:pt x="384221" y="169506"/>
                  <a:pt x="380901" y="166187"/>
                </a:cubicBezTo>
                <a:cubicBezTo>
                  <a:pt x="377722" y="162936"/>
                  <a:pt x="375181" y="158922"/>
                  <a:pt x="373274" y="154155"/>
                </a:cubicBezTo>
                <a:cubicBezTo>
                  <a:pt x="371365" y="149385"/>
                  <a:pt x="370415" y="144356"/>
                  <a:pt x="370415" y="139054"/>
                </a:cubicBezTo>
                <a:cubicBezTo>
                  <a:pt x="370415" y="130860"/>
                  <a:pt x="372142" y="123880"/>
                  <a:pt x="375605" y="118119"/>
                </a:cubicBezTo>
                <a:cubicBezTo>
                  <a:pt x="379069" y="112364"/>
                  <a:pt x="384541" y="107784"/>
                  <a:pt x="392033" y="104397"/>
                </a:cubicBezTo>
                <a:cubicBezTo>
                  <a:pt x="398675" y="101358"/>
                  <a:pt x="406516" y="99260"/>
                  <a:pt x="415558" y="98089"/>
                </a:cubicBezTo>
                <a:cubicBezTo>
                  <a:pt x="424606" y="96923"/>
                  <a:pt x="434354" y="96059"/>
                  <a:pt x="444813" y="95490"/>
                </a:cubicBezTo>
                <a:lnTo>
                  <a:pt x="444813" y="91678"/>
                </a:lnTo>
                <a:cubicBezTo>
                  <a:pt x="444813" y="87016"/>
                  <a:pt x="444107" y="83254"/>
                  <a:pt x="442692" y="80387"/>
                </a:cubicBezTo>
                <a:cubicBezTo>
                  <a:pt x="441277" y="77526"/>
                  <a:pt x="439301" y="75322"/>
                  <a:pt x="436756" y="73768"/>
                </a:cubicBezTo>
                <a:cubicBezTo>
                  <a:pt x="434213" y="72140"/>
                  <a:pt x="431107" y="71061"/>
                  <a:pt x="427435" y="70535"/>
                </a:cubicBezTo>
                <a:cubicBezTo>
                  <a:pt x="423760" y="70005"/>
                  <a:pt x="419979" y="69740"/>
                  <a:pt x="416092" y="69740"/>
                </a:cubicBezTo>
                <a:cubicBezTo>
                  <a:pt x="411502" y="69740"/>
                  <a:pt x="406098" y="70431"/>
                  <a:pt x="399877" y="71806"/>
                </a:cubicBezTo>
                <a:cubicBezTo>
                  <a:pt x="393660" y="73180"/>
                  <a:pt x="387443" y="75179"/>
                  <a:pt x="381221" y="77793"/>
                </a:cubicBezTo>
                <a:lnTo>
                  <a:pt x="380055" y="77793"/>
                </a:lnTo>
                <a:lnTo>
                  <a:pt x="380055" y="57549"/>
                </a:lnTo>
                <a:cubicBezTo>
                  <a:pt x="383727" y="56491"/>
                  <a:pt x="388994" y="55325"/>
                  <a:pt x="395849" y="54054"/>
                </a:cubicBezTo>
                <a:cubicBezTo>
                  <a:pt x="402700" y="52780"/>
                  <a:pt x="409485" y="52146"/>
                  <a:pt x="416196" y="52146"/>
                </a:cubicBezTo>
                <a:cubicBezTo>
                  <a:pt x="424325" y="52146"/>
                  <a:pt x="431179" y="52780"/>
                  <a:pt x="436760" y="54054"/>
                </a:cubicBezTo>
                <a:cubicBezTo>
                  <a:pt x="442339" y="55325"/>
                  <a:pt x="447354" y="57621"/>
                  <a:pt x="451807" y="60941"/>
                </a:cubicBezTo>
                <a:cubicBezTo>
                  <a:pt x="456116" y="64191"/>
                  <a:pt x="459331" y="68396"/>
                  <a:pt x="461451" y="73555"/>
                </a:cubicBezTo>
                <a:cubicBezTo>
                  <a:pt x="463572" y="78714"/>
                  <a:pt x="464630" y="85003"/>
                  <a:pt x="464630" y="92420"/>
                </a:cubicBezTo>
                <a:lnTo>
                  <a:pt x="464630" y="173391"/>
                </a:lnTo>
                <a:lnTo>
                  <a:pt x="444813" y="173391"/>
                </a:lnTo>
                <a:close/>
                <a:moveTo>
                  <a:pt x="539669" y="176040"/>
                </a:moveTo>
                <a:cubicBezTo>
                  <a:pt x="531543" y="176040"/>
                  <a:pt x="524087" y="174787"/>
                  <a:pt x="517309" y="172278"/>
                </a:cubicBezTo>
                <a:cubicBezTo>
                  <a:pt x="510522" y="169769"/>
                  <a:pt x="504695" y="165970"/>
                  <a:pt x="499816" y="160884"/>
                </a:cubicBezTo>
                <a:cubicBezTo>
                  <a:pt x="494942" y="155801"/>
                  <a:pt x="491163" y="149385"/>
                  <a:pt x="488480" y="141650"/>
                </a:cubicBezTo>
                <a:cubicBezTo>
                  <a:pt x="485790" y="133913"/>
                  <a:pt x="484452" y="124819"/>
                  <a:pt x="484452" y="114357"/>
                </a:cubicBezTo>
                <a:cubicBezTo>
                  <a:pt x="484452" y="103972"/>
                  <a:pt x="485845" y="94996"/>
                  <a:pt x="488639" y="87437"/>
                </a:cubicBezTo>
                <a:cubicBezTo>
                  <a:pt x="491428" y="79881"/>
                  <a:pt x="495158" y="73519"/>
                  <a:pt x="499816" y="68364"/>
                </a:cubicBezTo>
                <a:cubicBezTo>
                  <a:pt x="504482" y="63206"/>
                  <a:pt x="510297" y="59230"/>
                  <a:pt x="517255" y="56440"/>
                </a:cubicBezTo>
                <a:cubicBezTo>
                  <a:pt x="524214" y="53647"/>
                  <a:pt x="531683" y="52255"/>
                  <a:pt x="539669" y="52255"/>
                </a:cubicBezTo>
                <a:cubicBezTo>
                  <a:pt x="546170" y="52255"/>
                  <a:pt x="552445" y="53172"/>
                  <a:pt x="558485" y="55004"/>
                </a:cubicBezTo>
                <a:cubicBezTo>
                  <a:pt x="564527" y="56844"/>
                  <a:pt x="569913" y="58964"/>
                  <a:pt x="574646" y="61365"/>
                </a:cubicBezTo>
                <a:lnTo>
                  <a:pt x="574646" y="83729"/>
                </a:lnTo>
                <a:lnTo>
                  <a:pt x="573476" y="83729"/>
                </a:lnTo>
                <a:cubicBezTo>
                  <a:pt x="572062" y="82530"/>
                  <a:pt x="570243" y="81151"/>
                  <a:pt x="568019" y="79596"/>
                </a:cubicBezTo>
                <a:cubicBezTo>
                  <a:pt x="565794" y="78044"/>
                  <a:pt x="563090" y="76453"/>
                  <a:pt x="559912" y="74830"/>
                </a:cubicBezTo>
                <a:cubicBezTo>
                  <a:pt x="557154" y="73415"/>
                  <a:pt x="553903" y="72177"/>
                  <a:pt x="550163" y="71114"/>
                </a:cubicBezTo>
                <a:cubicBezTo>
                  <a:pt x="546419" y="70056"/>
                  <a:pt x="542815" y="69526"/>
                  <a:pt x="539352" y="69526"/>
                </a:cubicBezTo>
                <a:cubicBezTo>
                  <a:pt x="529034" y="69526"/>
                  <a:pt x="520751" y="73433"/>
                  <a:pt x="514498" y="81241"/>
                </a:cubicBezTo>
                <a:cubicBezTo>
                  <a:pt x="508244" y="89046"/>
                  <a:pt x="505120" y="100088"/>
                  <a:pt x="505120" y="114357"/>
                </a:cubicBezTo>
                <a:cubicBezTo>
                  <a:pt x="505120" y="128348"/>
                  <a:pt x="508140" y="139248"/>
                  <a:pt x="514180" y="147052"/>
                </a:cubicBezTo>
                <a:cubicBezTo>
                  <a:pt x="520221" y="154861"/>
                  <a:pt x="528610" y="158767"/>
                  <a:pt x="539352" y="158767"/>
                </a:cubicBezTo>
                <a:cubicBezTo>
                  <a:pt x="545850" y="158767"/>
                  <a:pt x="552035" y="157424"/>
                  <a:pt x="557899" y="154736"/>
                </a:cubicBezTo>
                <a:cubicBezTo>
                  <a:pt x="563763" y="152053"/>
                  <a:pt x="568955" y="148594"/>
                  <a:pt x="573476" y="144352"/>
                </a:cubicBezTo>
                <a:lnTo>
                  <a:pt x="574646" y="144352"/>
                </a:lnTo>
                <a:lnTo>
                  <a:pt x="574646" y="166716"/>
                </a:lnTo>
                <a:cubicBezTo>
                  <a:pt x="572666" y="167634"/>
                  <a:pt x="570193" y="168746"/>
                  <a:pt x="567227" y="170053"/>
                </a:cubicBezTo>
                <a:cubicBezTo>
                  <a:pt x="564260" y="171360"/>
                  <a:pt x="561571" y="172332"/>
                  <a:pt x="559170" y="172969"/>
                </a:cubicBezTo>
                <a:cubicBezTo>
                  <a:pt x="555779" y="173960"/>
                  <a:pt x="552740" y="174719"/>
                  <a:pt x="550058" y="175244"/>
                </a:cubicBezTo>
                <a:cubicBezTo>
                  <a:pt x="547369" y="175773"/>
                  <a:pt x="543910" y="176040"/>
                  <a:pt x="539669" y="176040"/>
                </a:cubicBezTo>
                <a:close/>
                <a:moveTo>
                  <a:pt x="686246" y="173391"/>
                </a:moveTo>
                <a:lnTo>
                  <a:pt x="666320" y="173391"/>
                </a:lnTo>
                <a:lnTo>
                  <a:pt x="666320" y="120085"/>
                </a:lnTo>
                <a:lnTo>
                  <a:pt x="612691" y="120085"/>
                </a:lnTo>
                <a:lnTo>
                  <a:pt x="612691" y="173391"/>
                </a:lnTo>
                <a:lnTo>
                  <a:pt x="592769" y="173391"/>
                </a:lnTo>
                <a:lnTo>
                  <a:pt x="592769" y="55008"/>
                </a:lnTo>
                <a:lnTo>
                  <a:pt x="612691" y="55008"/>
                </a:lnTo>
                <a:lnTo>
                  <a:pt x="612691" y="102913"/>
                </a:lnTo>
                <a:lnTo>
                  <a:pt x="666320" y="102913"/>
                </a:lnTo>
                <a:lnTo>
                  <a:pt x="666320" y="55008"/>
                </a:lnTo>
                <a:lnTo>
                  <a:pt x="686246" y="55008"/>
                </a:lnTo>
                <a:close/>
                <a:moveTo>
                  <a:pt x="812365" y="114253"/>
                </a:moveTo>
                <a:cubicBezTo>
                  <a:pt x="812365" y="134179"/>
                  <a:pt x="807563" y="149562"/>
                  <a:pt x="797950" y="160409"/>
                </a:cubicBezTo>
                <a:cubicBezTo>
                  <a:pt x="788343" y="171252"/>
                  <a:pt x="775551" y="176678"/>
                  <a:pt x="759586" y="176678"/>
                </a:cubicBezTo>
                <a:cubicBezTo>
                  <a:pt x="743119" y="176678"/>
                  <a:pt x="730173" y="171076"/>
                  <a:pt x="720742" y="159875"/>
                </a:cubicBezTo>
                <a:cubicBezTo>
                  <a:pt x="711309" y="148677"/>
                  <a:pt x="706594" y="133474"/>
                  <a:pt x="706594" y="114253"/>
                </a:cubicBezTo>
                <a:cubicBezTo>
                  <a:pt x="706594" y="94472"/>
                  <a:pt x="711449" y="79100"/>
                  <a:pt x="721166" y="68149"/>
                </a:cubicBezTo>
                <a:cubicBezTo>
                  <a:pt x="730879" y="57197"/>
                  <a:pt x="743688" y="51721"/>
                  <a:pt x="759586" y="51721"/>
                </a:cubicBezTo>
                <a:cubicBezTo>
                  <a:pt x="775551" y="51721"/>
                  <a:pt x="788343" y="57178"/>
                  <a:pt x="797950" y="68094"/>
                </a:cubicBezTo>
                <a:cubicBezTo>
                  <a:pt x="807563" y="79013"/>
                  <a:pt x="812365" y="94395"/>
                  <a:pt x="812365" y="114253"/>
                </a:cubicBezTo>
                <a:close/>
                <a:moveTo>
                  <a:pt x="791802" y="114253"/>
                </a:moveTo>
                <a:cubicBezTo>
                  <a:pt x="791802" y="98925"/>
                  <a:pt x="789012" y="87528"/>
                  <a:pt x="783432" y="80071"/>
                </a:cubicBezTo>
                <a:cubicBezTo>
                  <a:pt x="777852" y="72619"/>
                  <a:pt x="769904" y="68893"/>
                  <a:pt x="759586" y="68893"/>
                </a:cubicBezTo>
                <a:cubicBezTo>
                  <a:pt x="749200" y="68893"/>
                  <a:pt x="741196" y="72619"/>
                  <a:pt x="735580" y="80071"/>
                </a:cubicBezTo>
                <a:cubicBezTo>
                  <a:pt x="729961" y="87528"/>
                  <a:pt x="727153" y="98925"/>
                  <a:pt x="727153" y="114253"/>
                </a:cubicBezTo>
                <a:cubicBezTo>
                  <a:pt x="727153" y="129092"/>
                  <a:pt x="729961" y="140343"/>
                  <a:pt x="735580" y="148010"/>
                </a:cubicBezTo>
                <a:cubicBezTo>
                  <a:pt x="741196" y="155678"/>
                  <a:pt x="749200" y="159508"/>
                  <a:pt x="759586" y="159508"/>
                </a:cubicBezTo>
                <a:cubicBezTo>
                  <a:pt x="769827" y="159508"/>
                  <a:pt x="777762" y="155747"/>
                  <a:pt x="783378" y="148223"/>
                </a:cubicBezTo>
                <a:cubicBezTo>
                  <a:pt x="788998" y="140694"/>
                  <a:pt x="791802" y="129373"/>
                  <a:pt x="791802" y="114253"/>
                </a:cubicBezTo>
                <a:close/>
                <a:moveTo>
                  <a:pt x="919649" y="173391"/>
                </a:moveTo>
                <a:lnTo>
                  <a:pt x="899723" y="173391"/>
                </a:lnTo>
                <a:lnTo>
                  <a:pt x="899723" y="126439"/>
                </a:lnTo>
                <a:lnTo>
                  <a:pt x="880013" y="126439"/>
                </a:lnTo>
                <a:lnTo>
                  <a:pt x="844930" y="173391"/>
                </a:lnTo>
                <a:lnTo>
                  <a:pt x="821718" y="173391"/>
                </a:lnTo>
                <a:lnTo>
                  <a:pt x="859766" y="124639"/>
                </a:lnTo>
                <a:cubicBezTo>
                  <a:pt x="849949" y="121745"/>
                  <a:pt x="842760" y="117436"/>
                  <a:pt x="838203" y="111712"/>
                </a:cubicBezTo>
                <a:cubicBezTo>
                  <a:pt x="833641" y="105984"/>
                  <a:pt x="831363" y="98324"/>
                  <a:pt x="831363" y="88711"/>
                </a:cubicBezTo>
                <a:cubicBezTo>
                  <a:pt x="831363" y="82846"/>
                  <a:pt x="832654" y="77706"/>
                  <a:pt x="835232" y="73288"/>
                </a:cubicBezTo>
                <a:cubicBezTo>
                  <a:pt x="837813" y="68875"/>
                  <a:pt x="841291" y="65149"/>
                  <a:pt x="845669" y="62111"/>
                </a:cubicBezTo>
                <a:cubicBezTo>
                  <a:pt x="849204" y="59709"/>
                  <a:pt x="853658" y="57924"/>
                  <a:pt x="859028" y="56754"/>
                </a:cubicBezTo>
                <a:cubicBezTo>
                  <a:pt x="864399" y="55591"/>
                  <a:pt x="870401" y="55008"/>
                  <a:pt x="877043" y="55008"/>
                </a:cubicBezTo>
                <a:lnTo>
                  <a:pt x="919649" y="55008"/>
                </a:lnTo>
                <a:close/>
                <a:moveTo>
                  <a:pt x="899723" y="110754"/>
                </a:moveTo>
                <a:lnTo>
                  <a:pt x="899723" y="70906"/>
                </a:lnTo>
                <a:lnTo>
                  <a:pt x="878101" y="70906"/>
                </a:lnTo>
                <a:cubicBezTo>
                  <a:pt x="873511" y="70906"/>
                  <a:pt x="869886" y="71151"/>
                  <a:pt x="867240" y="71644"/>
                </a:cubicBezTo>
                <a:cubicBezTo>
                  <a:pt x="864590" y="72140"/>
                  <a:pt x="862027" y="73094"/>
                  <a:pt x="859558" y="74509"/>
                </a:cubicBezTo>
                <a:cubicBezTo>
                  <a:pt x="857013" y="76060"/>
                  <a:pt x="855086" y="78166"/>
                  <a:pt x="853779" y="80817"/>
                </a:cubicBezTo>
                <a:cubicBezTo>
                  <a:pt x="852473" y="83462"/>
                  <a:pt x="851817" y="86309"/>
                  <a:pt x="851817" y="89348"/>
                </a:cubicBezTo>
                <a:cubicBezTo>
                  <a:pt x="851817" y="93232"/>
                  <a:pt x="852261" y="96393"/>
                  <a:pt x="853146" y="98830"/>
                </a:cubicBezTo>
                <a:cubicBezTo>
                  <a:pt x="854028" y="101271"/>
                  <a:pt x="855634" y="103514"/>
                  <a:pt x="857967" y="105562"/>
                </a:cubicBezTo>
                <a:cubicBezTo>
                  <a:pt x="860439" y="107684"/>
                  <a:pt x="863459" y="109077"/>
                  <a:pt x="867028" y="109750"/>
                </a:cubicBezTo>
                <a:cubicBezTo>
                  <a:pt x="870592" y="110419"/>
                  <a:pt x="874497" y="110754"/>
                  <a:pt x="878739" y="110754"/>
                </a:cubicBezTo>
                <a:close/>
                <a:moveTo>
                  <a:pt x="1047783" y="111075"/>
                </a:moveTo>
                <a:cubicBezTo>
                  <a:pt x="1047783" y="130785"/>
                  <a:pt x="1043072" y="146491"/>
                  <a:pt x="1033636" y="158184"/>
                </a:cubicBezTo>
                <a:cubicBezTo>
                  <a:pt x="1024203" y="169877"/>
                  <a:pt x="1012280" y="175724"/>
                  <a:pt x="997866" y="175724"/>
                </a:cubicBezTo>
                <a:cubicBezTo>
                  <a:pt x="992001" y="175724"/>
                  <a:pt x="986811" y="175053"/>
                  <a:pt x="982286" y="173711"/>
                </a:cubicBezTo>
                <a:cubicBezTo>
                  <a:pt x="977763" y="172368"/>
                  <a:pt x="973134" y="170281"/>
                  <a:pt x="968399" y="167454"/>
                </a:cubicBezTo>
                <a:lnTo>
                  <a:pt x="968399" y="217058"/>
                </a:lnTo>
                <a:lnTo>
                  <a:pt x="948477" y="217058"/>
                </a:lnTo>
                <a:lnTo>
                  <a:pt x="948477" y="55008"/>
                </a:lnTo>
                <a:lnTo>
                  <a:pt x="968399" y="55008"/>
                </a:lnTo>
                <a:lnTo>
                  <a:pt x="968399" y="67407"/>
                </a:lnTo>
                <a:cubicBezTo>
                  <a:pt x="973346" y="62953"/>
                  <a:pt x="978844" y="59227"/>
                  <a:pt x="984884" y="56224"/>
                </a:cubicBezTo>
                <a:cubicBezTo>
                  <a:pt x="990925" y="53222"/>
                  <a:pt x="997513" y="51721"/>
                  <a:pt x="1004648" y="51721"/>
                </a:cubicBezTo>
                <a:cubicBezTo>
                  <a:pt x="1018216" y="51721"/>
                  <a:pt x="1028793" y="57092"/>
                  <a:pt x="1036393" y="67831"/>
                </a:cubicBezTo>
                <a:cubicBezTo>
                  <a:pt x="1043989" y="78570"/>
                  <a:pt x="1047783" y="92985"/>
                  <a:pt x="1047783" y="111075"/>
                </a:cubicBezTo>
                <a:close/>
                <a:moveTo>
                  <a:pt x="1027221" y="113300"/>
                </a:moveTo>
                <a:cubicBezTo>
                  <a:pt x="1027221" y="99803"/>
                  <a:pt x="1025067" y="89327"/>
                  <a:pt x="1020758" y="81871"/>
                </a:cubicBezTo>
                <a:cubicBezTo>
                  <a:pt x="1016445" y="74420"/>
                  <a:pt x="1009455" y="70694"/>
                  <a:pt x="999773" y="70694"/>
                </a:cubicBezTo>
                <a:cubicBezTo>
                  <a:pt x="994122" y="70694"/>
                  <a:pt x="988665" y="71946"/>
                  <a:pt x="983401" y="74455"/>
                </a:cubicBezTo>
                <a:cubicBezTo>
                  <a:pt x="978134" y="76965"/>
                  <a:pt x="973134" y="80193"/>
                  <a:pt x="968399" y="84153"/>
                </a:cubicBezTo>
                <a:lnTo>
                  <a:pt x="968399" y="151240"/>
                </a:lnTo>
                <a:cubicBezTo>
                  <a:pt x="973631" y="153784"/>
                  <a:pt x="978098" y="155517"/>
                  <a:pt x="981809" y="156434"/>
                </a:cubicBezTo>
                <a:cubicBezTo>
                  <a:pt x="985518" y="157356"/>
                  <a:pt x="989773" y="157813"/>
                  <a:pt x="994579" y="157813"/>
                </a:cubicBezTo>
                <a:cubicBezTo>
                  <a:pt x="1004897" y="157813"/>
                  <a:pt x="1012914" y="154034"/>
                  <a:pt x="1018642" y="146473"/>
                </a:cubicBezTo>
                <a:cubicBezTo>
                  <a:pt x="1024362" y="138913"/>
                  <a:pt x="1027221" y="127850"/>
                  <a:pt x="1027221" y="113300"/>
                </a:cubicBezTo>
                <a:close/>
                <a:moveTo>
                  <a:pt x="1115506" y="176040"/>
                </a:moveTo>
                <a:cubicBezTo>
                  <a:pt x="1107384" y="176040"/>
                  <a:pt x="1099930" y="174787"/>
                  <a:pt x="1093146" y="172278"/>
                </a:cubicBezTo>
                <a:cubicBezTo>
                  <a:pt x="1086361" y="169769"/>
                  <a:pt x="1080533" y="165970"/>
                  <a:pt x="1075659" y="160884"/>
                </a:cubicBezTo>
                <a:cubicBezTo>
                  <a:pt x="1070781" y="155801"/>
                  <a:pt x="1067003" y="149385"/>
                  <a:pt x="1064319" y="141650"/>
                </a:cubicBezTo>
                <a:cubicBezTo>
                  <a:pt x="1061633" y="133913"/>
                  <a:pt x="1060290" y="124819"/>
                  <a:pt x="1060290" y="114357"/>
                </a:cubicBezTo>
                <a:cubicBezTo>
                  <a:pt x="1060290" y="103972"/>
                  <a:pt x="1061686" y="94996"/>
                  <a:pt x="1064476" y="87437"/>
                </a:cubicBezTo>
                <a:cubicBezTo>
                  <a:pt x="1067266" y="79881"/>
                  <a:pt x="1070996" y="73519"/>
                  <a:pt x="1075659" y="68364"/>
                </a:cubicBezTo>
                <a:cubicBezTo>
                  <a:pt x="1080321" y="63206"/>
                  <a:pt x="1086135" y="59230"/>
                  <a:pt x="1093093" y="56440"/>
                </a:cubicBezTo>
                <a:cubicBezTo>
                  <a:pt x="1100051" y="53647"/>
                  <a:pt x="1107522" y="52255"/>
                  <a:pt x="1115506" y="52255"/>
                </a:cubicBezTo>
                <a:cubicBezTo>
                  <a:pt x="1122012" y="52255"/>
                  <a:pt x="1128284" y="53172"/>
                  <a:pt x="1134324" y="55004"/>
                </a:cubicBezTo>
                <a:cubicBezTo>
                  <a:pt x="1140365" y="56844"/>
                  <a:pt x="1145750" y="58964"/>
                  <a:pt x="1150484" y="61365"/>
                </a:cubicBezTo>
                <a:lnTo>
                  <a:pt x="1150484" y="83729"/>
                </a:lnTo>
                <a:lnTo>
                  <a:pt x="1149317" y="83729"/>
                </a:lnTo>
                <a:cubicBezTo>
                  <a:pt x="1147903" y="82530"/>
                  <a:pt x="1146081" y="81151"/>
                  <a:pt x="1143856" y="79596"/>
                </a:cubicBezTo>
                <a:cubicBezTo>
                  <a:pt x="1141631" y="78044"/>
                  <a:pt x="1138931" y="76453"/>
                  <a:pt x="1135750" y="74830"/>
                </a:cubicBezTo>
                <a:cubicBezTo>
                  <a:pt x="1132995" y="73415"/>
                  <a:pt x="1129744" y="72177"/>
                  <a:pt x="1126000" y="71114"/>
                </a:cubicBezTo>
                <a:cubicBezTo>
                  <a:pt x="1122256" y="70056"/>
                  <a:pt x="1118653" y="69526"/>
                  <a:pt x="1115190" y="69526"/>
                </a:cubicBezTo>
                <a:cubicBezTo>
                  <a:pt x="1104876" y="69526"/>
                  <a:pt x="1096588" y="73433"/>
                  <a:pt x="1090336" y="81241"/>
                </a:cubicBezTo>
                <a:cubicBezTo>
                  <a:pt x="1084086" y="89046"/>
                  <a:pt x="1080957" y="100088"/>
                  <a:pt x="1080957" y="114357"/>
                </a:cubicBezTo>
                <a:cubicBezTo>
                  <a:pt x="1080957" y="128348"/>
                  <a:pt x="1083981" y="139248"/>
                  <a:pt x="1090022" y="147052"/>
                </a:cubicBezTo>
                <a:cubicBezTo>
                  <a:pt x="1096064" y="154861"/>
                  <a:pt x="1104451" y="158767"/>
                  <a:pt x="1115190" y="158767"/>
                </a:cubicBezTo>
                <a:cubicBezTo>
                  <a:pt x="1121691" y="158767"/>
                  <a:pt x="1127872" y="157424"/>
                  <a:pt x="1133737" y="154736"/>
                </a:cubicBezTo>
                <a:cubicBezTo>
                  <a:pt x="1139602" y="152053"/>
                  <a:pt x="1144792" y="148594"/>
                  <a:pt x="1149317" y="144352"/>
                </a:cubicBezTo>
                <a:lnTo>
                  <a:pt x="1150484" y="144352"/>
                </a:lnTo>
                <a:lnTo>
                  <a:pt x="1150484" y="166716"/>
                </a:lnTo>
                <a:cubicBezTo>
                  <a:pt x="1148508" y="167634"/>
                  <a:pt x="1146031" y="168746"/>
                  <a:pt x="1143068" y="170053"/>
                </a:cubicBezTo>
                <a:cubicBezTo>
                  <a:pt x="1140098" y="171360"/>
                  <a:pt x="1137412" y="172332"/>
                  <a:pt x="1135012" y="172969"/>
                </a:cubicBezTo>
                <a:cubicBezTo>
                  <a:pt x="1131616" y="173960"/>
                  <a:pt x="1128578" y="174719"/>
                  <a:pt x="1125896" y="175244"/>
                </a:cubicBezTo>
                <a:cubicBezTo>
                  <a:pt x="1123211" y="175773"/>
                  <a:pt x="1119748" y="176040"/>
                  <a:pt x="1115506" y="176040"/>
                </a:cubicBezTo>
                <a:close/>
                <a:moveTo>
                  <a:pt x="1265187" y="173391"/>
                </a:moveTo>
                <a:lnTo>
                  <a:pt x="1240390" y="173391"/>
                </a:lnTo>
                <a:lnTo>
                  <a:pt x="1199797" y="118811"/>
                </a:lnTo>
                <a:lnTo>
                  <a:pt x="1189833" y="118811"/>
                </a:lnTo>
                <a:lnTo>
                  <a:pt x="1189833" y="173391"/>
                </a:lnTo>
                <a:lnTo>
                  <a:pt x="1169910" y="173391"/>
                </a:lnTo>
                <a:lnTo>
                  <a:pt x="1169910" y="55008"/>
                </a:lnTo>
                <a:lnTo>
                  <a:pt x="1189833" y="55008"/>
                </a:lnTo>
                <a:lnTo>
                  <a:pt x="1189833" y="106516"/>
                </a:lnTo>
                <a:cubicBezTo>
                  <a:pt x="1194992" y="106445"/>
                  <a:pt x="1199391" y="105368"/>
                  <a:pt x="1203029" y="103284"/>
                </a:cubicBezTo>
                <a:cubicBezTo>
                  <a:pt x="1206669" y="101196"/>
                  <a:pt x="1209762" y="97153"/>
                  <a:pt x="1212303" y="91148"/>
                </a:cubicBezTo>
                <a:cubicBezTo>
                  <a:pt x="1213082" y="89380"/>
                  <a:pt x="1213949" y="87336"/>
                  <a:pt x="1214899" y="85003"/>
                </a:cubicBezTo>
                <a:cubicBezTo>
                  <a:pt x="1215853" y="82671"/>
                  <a:pt x="1216612" y="80623"/>
                  <a:pt x="1217179" y="78854"/>
                </a:cubicBezTo>
                <a:cubicBezTo>
                  <a:pt x="1220289" y="70164"/>
                  <a:pt x="1224598" y="64019"/>
                  <a:pt x="1230112" y="60415"/>
                </a:cubicBezTo>
                <a:cubicBezTo>
                  <a:pt x="1235620" y="56807"/>
                  <a:pt x="1242792" y="55008"/>
                  <a:pt x="1251622" y="55008"/>
                </a:cubicBezTo>
                <a:lnTo>
                  <a:pt x="1257026" y="55008"/>
                </a:lnTo>
                <a:lnTo>
                  <a:pt x="1257026" y="72177"/>
                </a:lnTo>
                <a:lnTo>
                  <a:pt x="1252472" y="72177"/>
                </a:lnTo>
                <a:cubicBezTo>
                  <a:pt x="1246889" y="72177"/>
                  <a:pt x="1242702" y="73325"/>
                  <a:pt x="1239911" y="75619"/>
                </a:cubicBezTo>
                <a:cubicBezTo>
                  <a:pt x="1237119" y="77915"/>
                  <a:pt x="1234771" y="82102"/>
                  <a:pt x="1232863" y="88181"/>
                </a:cubicBezTo>
                <a:cubicBezTo>
                  <a:pt x="1230887" y="94327"/>
                  <a:pt x="1228554" y="99111"/>
                  <a:pt x="1225871" y="102539"/>
                </a:cubicBezTo>
                <a:cubicBezTo>
                  <a:pt x="1223183" y="105966"/>
                  <a:pt x="1220216" y="108598"/>
                  <a:pt x="1216965" y="110437"/>
                </a:cubicBezTo>
                <a:close/>
                <a:moveTo>
                  <a:pt x="1371492" y="173391"/>
                </a:moveTo>
                <a:lnTo>
                  <a:pt x="1351778" y="173391"/>
                </a:lnTo>
                <a:lnTo>
                  <a:pt x="1351778" y="85108"/>
                </a:lnTo>
                <a:lnTo>
                  <a:pt x="1296033" y="173391"/>
                </a:lnTo>
                <a:lnTo>
                  <a:pt x="1278014" y="173391"/>
                </a:lnTo>
                <a:lnTo>
                  <a:pt x="1278014" y="55008"/>
                </a:lnTo>
                <a:lnTo>
                  <a:pt x="1297724" y="55008"/>
                </a:lnTo>
                <a:lnTo>
                  <a:pt x="1297724" y="141915"/>
                </a:lnTo>
                <a:lnTo>
                  <a:pt x="1352836" y="55008"/>
                </a:lnTo>
                <a:lnTo>
                  <a:pt x="1371492" y="55008"/>
                </a:lnTo>
                <a:close/>
                <a:moveTo>
                  <a:pt x="1493799" y="173391"/>
                </a:moveTo>
                <a:lnTo>
                  <a:pt x="1474084" y="173391"/>
                </a:lnTo>
                <a:lnTo>
                  <a:pt x="1474084" y="85108"/>
                </a:lnTo>
                <a:lnTo>
                  <a:pt x="1418339" y="173391"/>
                </a:lnTo>
                <a:lnTo>
                  <a:pt x="1400320" y="173391"/>
                </a:lnTo>
                <a:lnTo>
                  <a:pt x="1400320" y="55008"/>
                </a:lnTo>
                <a:lnTo>
                  <a:pt x="1420034" y="55008"/>
                </a:lnTo>
                <a:lnTo>
                  <a:pt x="1420034" y="141915"/>
                </a:lnTo>
                <a:lnTo>
                  <a:pt x="1475147" y="55008"/>
                </a:lnTo>
                <a:lnTo>
                  <a:pt x="1493799" y="55008"/>
                </a:lnTo>
                <a:close/>
                <a:moveTo>
                  <a:pt x="1484896" y="0"/>
                </a:moveTo>
                <a:cubicBezTo>
                  <a:pt x="1484896" y="6080"/>
                  <a:pt x="1484154" y="11610"/>
                  <a:pt x="1482671" y="16589"/>
                </a:cubicBezTo>
                <a:cubicBezTo>
                  <a:pt x="1481187" y="21571"/>
                  <a:pt x="1479070" y="25758"/>
                  <a:pt x="1476313" y="29149"/>
                </a:cubicBezTo>
                <a:cubicBezTo>
                  <a:pt x="1473134" y="32893"/>
                  <a:pt x="1469528" y="35705"/>
                  <a:pt x="1465499" y="37573"/>
                </a:cubicBezTo>
                <a:cubicBezTo>
                  <a:pt x="1461471" y="39445"/>
                  <a:pt x="1456318" y="40385"/>
                  <a:pt x="1450029" y="40385"/>
                </a:cubicBezTo>
                <a:cubicBezTo>
                  <a:pt x="1444233" y="40385"/>
                  <a:pt x="1439164" y="39412"/>
                  <a:pt x="1434820" y="37469"/>
                </a:cubicBezTo>
                <a:cubicBezTo>
                  <a:pt x="1430478" y="35525"/>
                  <a:pt x="1426816" y="32752"/>
                  <a:pt x="1423850" y="29149"/>
                </a:cubicBezTo>
                <a:cubicBezTo>
                  <a:pt x="1420956" y="25614"/>
                  <a:pt x="1418763" y="21373"/>
                  <a:pt x="1417280" y="16426"/>
                </a:cubicBezTo>
                <a:cubicBezTo>
                  <a:pt x="1415797" y="11480"/>
                  <a:pt x="1415052" y="6008"/>
                  <a:pt x="1415052" y="0"/>
                </a:cubicBezTo>
                <a:lnTo>
                  <a:pt x="1432224" y="0"/>
                </a:lnTo>
                <a:cubicBezTo>
                  <a:pt x="1432224" y="9543"/>
                  <a:pt x="1433707" y="16413"/>
                  <a:pt x="1436674" y="20613"/>
                </a:cubicBezTo>
                <a:cubicBezTo>
                  <a:pt x="1439639" y="24819"/>
                  <a:pt x="1444093" y="26920"/>
                  <a:pt x="1450029" y="26920"/>
                </a:cubicBezTo>
                <a:cubicBezTo>
                  <a:pt x="1455606" y="26920"/>
                  <a:pt x="1459952" y="24854"/>
                  <a:pt x="1463064" y="20722"/>
                </a:cubicBezTo>
                <a:cubicBezTo>
                  <a:pt x="1466176" y="16589"/>
                  <a:pt x="1467726" y="9680"/>
                  <a:pt x="1467726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892953" y="1334622"/>
            <a:ext cx="1396407" cy="217058"/>
          </a:xfrm>
          <a:custGeom>
            <a:avLst/>
            <a:gdLst/>
            <a:ahLst/>
            <a:cxnLst/>
            <a:rect l="l" t="t" r="r" b="b"/>
            <a:pathLst>
              <a:path w="1396407" h="217058">
                <a:moveTo>
                  <a:pt x="95278" y="173391"/>
                </a:moveTo>
                <a:lnTo>
                  <a:pt x="70480" y="173391"/>
                </a:lnTo>
                <a:lnTo>
                  <a:pt x="29887" y="118811"/>
                </a:lnTo>
                <a:lnTo>
                  <a:pt x="19923" y="118811"/>
                </a:lnTo>
                <a:lnTo>
                  <a:pt x="19923" y="173391"/>
                </a:lnTo>
                <a:lnTo>
                  <a:pt x="0" y="173391"/>
                </a:lnTo>
                <a:lnTo>
                  <a:pt x="0" y="55008"/>
                </a:lnTo>
                <a:lnTo>
                  <a:pt x="19923" y="55008"/>
                </a:lnTo>
                <a:lnTo>
                  <a:pt x="19923" y="106516"/>
                </a:lnTo>
                <a:cubicBezTo>
                  <a:pt x="25082" y="106445"/>
                  <a:pt x="29481" y="105368"/>
                  <a:pt x="33121" y="103284"/>
                </a:cubicBezTo>
                <a:cubicBezTo>
                  <a:pt x="36759" y="101196"/>
                  <a:pt x="39852" y="97153"/>
                  <a:pt x="42394" y="91148"/>
                </a:cubicBezTo>
                <a:cubicBezTo>
                  <a:pt x="43171" y="89380"/>
                  <a:pt x="44035" y="87336"/>
                  <a:pt x="44989" y="85003"/>
                </a:cubicBezTo>
                <a:cubicBezTo>
                  <a:pt x="45940" y="82671"/>
                  <a:pt x="46700" y="80623"/>
                  <a:pt x="47269" y="78854"/>
                </a:cubicBezTo>
                <a:cubicBezTo>
                  <a:pt x="50379" y="70164"/>
                  <a:pt x="54688" y="64019"/>
                  <a:pt x="60203" y="60415"/>
                </a:cubicBezTo>
                <a:cubicBezTo>
                  <a:pt x="65712" y="56807"/>
                  <a:pt x="72882" y="55008"/>
                  <a:pt x="81714" y="55008"/>
                </a:cubicBezTo>
                <a:lnTo>
                  <a:pt x="87116" y="55008"/>
                </a:lnTo>
                <a:lnTo>
                  <a:pt x="87116" y="72177"/>
                </a:lnTo>
                <a:lnTo>
                  <a:pt x="82563" y="72177"/>
                </a:lnTo>
                <a:cubicBezTo>
                  <a:pt x="76979" y="72177"/>
                  <a:pt x="72792" y="73325"/>
                  <a:pt x="70002" y="75619"/>
                </a:cubicBezTo>
                <a:cubicBezTo>
                  <a:pt x="67209" y="77915"/>
                  <a:pt x="64862" y="82102"/>
                  <a:pt x="62953" y="88181"/>
                </a:cubicBezTo>
                <a:cubicBezTo>
                  <a:pt x="60977" y="94327"/>
                  <a:pt x="58644" y="99111"/>
                  <a:pt x="55962" y="102539"/>
                </a:cubicBezTo>
                <a:cubicBezTo>
                  <a:pt x="53273" y="105966"/>
                  <a:pt x="50306" y="108598"/>
                  <a:pt x="47055" y="110437"/>
                </a:cubicBezTo>
                <a:close/>
                <a:moveTo>
                  <a:pt x="159505" y="176148"/>
                </a:moveTo>
                <a:cubicBezTo>
                  <a:pt x="140642" y="176148"/>
                  <a:pt x="125997" y="170831"/>
                  <a:pt x="115574" y="160197"/>
                </a:cubicBezTo>
                <a:cubicBezTo>
                  <a:pt x="105156" y="149562"/>
                  <a:pt x="99943" y="134460"/>
                  <a:pt x="99943" y="114887"/>
                </a:cubicBezTo>
                <a:cubicBezTo>
                  <a:pt x="99943" y="95598"/>
                  <a:pt x="104998" y="80248"/>
                  <a:pt x="115103" y="68839"/>
                </a:cubicBezTo>
                <a:cubicBezTo>
                  <a:pt x="125205" y="57427"/>
                  <a:pt x="138416" y="51721"/>
                  <a:pt x="154736" y="51721"/>
                </a:cubicBezTo>
                <a:cubicBezTo>
                  <a:pt x="162083" y="51721"/>
                  <a:pt x="168584" y="52780"/>
                  <a:pt x="174241" y="54900"/>
                </a:cubicBezTo>
                <a:cubicBezTo>
                  <a:pt x="179892" y="57021"/>
                  <a:pt x="184839" y="60339"/>
                  <a:pt x="189075" y="64864"/>
                </a:cubicBezTo>
                <a:cubicBezTo>
                  <a:pt x="193313" y="69387"/>
                  <a:pt x="196563" y="74916"/>
                  <a:pt x="198828" y="81450"/>
                </a:cubicBezTo>
                <a:cubicBezTo>
                  <a:pt x="201089" y="87987"/>
                  <a:pt x="202220" y="95991"/>
                  <a:pt x="202220" y="105459"/>
                </a:cubicBezTo>
                <a:lnTo>
                  <a:pt x="202220" y="116265"/>
                </a:lnTo>
                <a:lnTo>
                  <a:pt x="120186" y="116265"/>
                </a:lnTo>
                <a:cubicBezTo>
                  <a:pt x="120186" y="130047"/>
                  <a:pt x="123649" y="140573"/>
                  <a:pt x="130572" y="147849"/>
                </a:cubicBezTo>
                <a:cubicBezTo>
                  <a:pt x="137494" y="155127"/>
                  <a:pt x="147068" y="158767"/>
                  <a:pt x="159293" y="158767"/>
                </a:cubicBezTo>
                <a:cubicBezTo>
                  <a:pt x="163678" y="158767"/>
                  <a:pt x="167965" y="158270"/>
                  <a:pt x="172174" y="157281"/>
                </a:cubicBezTo>
                <a:cubicBezTo>
                  <a:pt x="176375" y="156290"/>
                  <a:pt x="180173" y="155023"/>
                  <a:pt x="183564" y="153468"/>
                </a:cubicBezTo>
                <a:cubicBezTo>
                  <a:pt x="187168" y="151840"/>
                  <a:pt x="190206" y="150268"/>
                  <a:pt x="192684" y="148749"/>
                </a:cubicBezTo>
                <a:cubicBezTo>
                  <a:pt x="195153" y="147232"/>
                  <a:pt x="197205" y="145800"/>
                  <a:pt x="198828" y="144460"/>
                </a:cubicBezTo>
                <a:lnTo>
                  <a:pt x="199991" y="144460"/>
                </a:lnTo>
                <a:lnTo>
                  <a:pt x="199991" y="166187"/>
                </a:lnTo>
                <a:cubicBezTo>
                  <a:pt x="197658" y="167104"/>
                  <a:pt x="194764" y="168254"/>
                  <a:pt x="191300" y="169628"/>
                </a:cubicBezTo>
                <a:cubicBezTo>
                  <a:pt x="187841" y="171007"/>
                  <a:pt x="184735" y="172084"/>
                  <a:pt x="181976" y="172865"/>
                </a:cubicBezTo>
                <a:cubicBezTo>
                  <a:pt x="178093" y="173923"/>
                  <a:pt x="174575" y="174733"/>
                  <a:pt x="171433" y="175298"/>
                </a:cubicBezTo>
                <a:cubicBezTo>
                  <a:pt x="168286" y="175867"/>
                  <a:pt x="164312" y="176148"/>
                  <a:pt x="159505" y="176148"/>
                </a:cubicBezTo>
                <a:close/>
                <a:moveTo>
                  <a:pt x="182826" y="101005"/>
                </a:moveTo>
                <a:cubicBezTo>
                  <a:pt x="182682" y="95634"/>
                  <a:pt x="182045" y="91008"/>
                  <a:pt x="180915" y="87123"/>
                </a:cubicBezTo>
                <a:cubicBezTo>
                  <a:pt x="179788" y="83236"/>
                  <a:pt x="178161" y="79952"/>
                  <a:pt x="176040" y="77263"/>
                </a:cubicBezTo>
                <a:cubicBezTo>
                  <a:pt x="173707" y="74297"/>
                  <a:pt x="170723" y="72032"/>
                  <a:pt x="167083" y="70480"/>
                </a:cubicBezTo>
                <a:cubicBezTo>
                  <a:pt x="163444" y="68926"/>
                  <a:pt x="158943" y="68151"/>
                  <a:pt x="153573" y="68151"/>
                </a:cubicBezTo>
                <a:cubicBezTo>
                  <a:pt x="148270" y="68151"/>
                  <a:pt x="143770" y="68947"/>
                  <a:pt x="140059" y="70535"/>
                </a:cubicBezTo>
                <a:cubicBezTo>
                  <a:pt x="136346" y="72126"/>
                  <a:pt x="132973" y="74441"/>
                  <a:pt x="129936" y="77475"/>
                </a:cubicBezTo>
                <a:cubicBezTo>
                  <a:pt x="126973" y="80589"/>
                  <a:pt x="124708" y="84031"/>
                  <a:pt x="123156" y="87808"/>
                </a:cubicBezTo>
                <a:cubicBezTo>
                  <a:pt x="121600" y="91591"/>
                  <a:pt x="120611" y="95991"/>
                  <a:pt x="120186" y="101005"/>
                </a:cubicBezTo>
                <a:close/>
                <a:moveTo>
                  <a:pt x="321660" y="111075"/>
                </a:moveTo>
                <a:cubicBezTo>
                  <a:pt x="321660" y="130785"/>
                  <a:pt x="316948" y="146491"/>
                  <a:pt x="307512" y="158184"/>
                </a:cubicBezTo>
                <a:cubicBezTo>
                  <a:pt x="298080" y="169877"/>
                  <a:pt x="286157" y="175724"/>
                  <a:pt x="271742" y="175724"/>
                </a:cubicBezTo>
                <a:cubicBezTo>
                  <a:pt x="265879" y="175724"/>
                  <a:pt x="260687" y="175053"/>
                  <a:pt x="256166" y="173711"/>
                </a:cubicBezTo>
                <a:cubicBezTo>
                  <a:pt x="251641" y="172368"/>
                  <a:pt x="247011" y="170281"/>
                  <a:pt x="242277" y="167454"/>
                </a:cubicBezTo>
                <a:lnTo>
                  <a:pt x="242277" y="217058"/>
                </a:lnTo>
                <a:lnTo>
                  <a:pt x="222355" y="217058"/>
                </a:lnTo>
                <a:lnTo>
                  <a:pt x="222355" y="55008"/>
                </a:lnTo>
                <a:lnTo>
                  <a:pt x="242277" y="55008"/>
                </a:lnTo>
                <a:lnTo>
                  <a:pt x="242277" y="67407"/>
                </a:lnTo>
                <a:cubicBezTo>
                  <a:pt x="247223" y="62953"/>
                  <a:pt x="252720" y="59227"/>
                  <a:pt x="258760" y="56224"/>
                </a:cubicBezTo>
                <a:cubicBezTo>
                  <a:pt x="264802" y="53222"/>
                  <a:pt x="271389" y="51721"/>
                  <a:pt x="278528" y="51721"/>
                </a:cubicBezTo>
                <a:cubicBezTo>
                  <a:pt x="292093" y="51721"/>
                  <a:pt x="302671" y="57092"/>
                  <a:pt x="310270" y="67831"/>
                </a:cubicBezTo>
                <a:cubicBezTo>
                  <a:pt x="317866" y="78570"/>
                  <a:pt x="321660" y="92985"/>
                  <a:pt x="321660" y="111075"/>
                </a:cubicBezTo>
                <a:close/>
                <a:moveTo>
                  <a:pt x="301101" y="113300"/>
                </a:moveTo>
                <a:cubicBezTo>
                  <a:pt x="301101" y="99803"/>
                  <a:pt x="298945" y="89327"/>
                  <a:pt x="294636" y="81871"/>
                </a:cubicBezTo>
                <a:cubicBezTo>
                  <a:pt x="290323" y="74420"/>
                  <a:pt x="283331" y="70694"/>
                  <a:pt x="273651" y="70694"/>
                </a:cubicBezTo>
                <a:cubicBezTo>
                  <a:pt x="267998" y="70694"/>
                  <a:pt x="262541" y="71946"/>
                  <a:pt x="257278" y="74455"/>
                </a:cubicBezTo>
                <a:cubicBezTo>
                  <a:pt x="252010" y="76965"/>
                  <a:pt x="247011" y="80193"/>
                  <a:pt x="242277" y="84153"/>
                </a:cubicBezTo>
                <a:lnTo>
                  <a:pt x="242277" y="151240"/>
                </a:lnTo>
                <a:cubicBezTo>
                  <a:pt x="247507" y="153784"/>
                  <a:pt x="251979" y="155517"/>
                  <a:pt x="255687" y="156434"/>
                </a:cubicBezTo>
                <a:cubicBezTo>
                  <a:pt x="259394" y="157356"/>
                  <a:pt x="263650" y="157813"/>
                  <a:pt x="268459" y="157813"/>
                </a:cubicBezTo>
                <a:cubicBezTo>
                  <a:pt x="278773" y="157813"/>
                  <a:pt x="286795" y="154034"/>
                  <a:pt x="292518" y="146473"/>
                </a:cubicBezTo>
                <a:cubicBezTo>
                  <a:pt x="298238" y="138913"/>
                  <a:pt x="301101" y="127850"/>
                  <a:pt x="301101" y="113300"/>
                </a:cubicBezTo>
                <a:close/>
                <a:moveTo>
                  <a:pt x="408463" y="144248"/>
                </a:moveTo>
                <a:lnTo>
                  <a:pt x="408463" y="111391"/>
                </a:lnTo>
                <a:cubicBezTo>
                  <a:pt x="403730" y="111816"/>
                  <a:pt x="397743" y="112395"/>
                  <a:pt x="390499" y="113141"/>
                </a:cubicBezTo>
                <a:cubicBezTo>
                  <a:pt x="383256" y="113886"/>
                  <a:pt x="377411" y="114926"/>
                  <a:pt x="372957" y="116265"/>
                </a:cubicBezTo>
                <a:cubicBezTo>
                  <a:pt x="367658" y="117889"/>
                  <a:pt x="363276" y="120380"/>
                  <a:pt x="359817" y="123739"/>
                </a:cubicBezTo>
                <a:cubicBezTo>
                  <a:pt x="356354" y="127094"/>
                  <a:pt x="354622" y="131774"/>
                  <a:pt x="354622" y="137783"/>
                </a:cubicBezTo>
                <a:cubicBezTo>
                  <a:pt x="354622" y="144562"/>
                  <a:pt x="356530" y="149687"/>
                  <a:pt x="360349" y="153147"/>
                </a:cubicBezTo>
                <a:cubicBezTo>
                  <a:pt x="364162" y="156610"/>
                  <a:pt x="369742" y="158343"/>
                  <a:pt x="377089" y="158343"/>
                </a:cubicBezTo>
                <a:cubicBezTo>
                  <a:pt x="383379" y="158343"/>
                  <a:pt x="389066" y="156981"/>
                  <a:pt x="394156" y="154260"/>
                </a:cubicBezTo>
                <a:cubicBezTo>
                  <a:pt x="399240" y="151542"/>
                  <a:pt x="404010" y="148202"/>
                  <a:pt x="408463" y="144248"/>
                </a:cubicBezTo>
                <a:close/>
                <a:moveTo>
                  <a:pt x="408463" y="160780"/>
                </a:moveTo>
                <a:cubicBezTo>
                  <a:pt x="406840" y="161982"/>
                  <a:pt x="404666" y="163656"/>
                  <a:pt x="401948" y="165813"/>
                </a:cubicBezTo>
                <a:cubicBezTo>
                  <a:pt x="399226" y="167969"/>
                  <a:pt x="396595" y="169682"/>
                  <a:pt x="394049" y="170956"/>
                </a:cubicBezTo>
                <a:cubicBezTo>
                  <a:pt x="390514" y="172789"/>
                  <a:pt x="387104" y="174200"/>
                  <a:pt x="383821" y="175190"/>
                </a:cubicBezTo>
                <a:cubicBezTo>
                  <a:pt x="380538" y="176183"/>
                  <a:pt x="375927" y="176678"/>
                  <a:pt x="369991" y="176678"/>
                </a:cubicBezTo>
                <a:cubicBezTo>
                  <a:pt x="365113" y="176678"/>
                  <a:pt x="360486" y="175759"/>
                  <a:pt x="356109" y="173923"/>
                </a:cubicBezTo>
                <a:cubicBezTo>
                  <a:pt x="351724" y="172084"/>
                  <a:pt x="347871" y="169506"/>
                  <a:pt x="344553" y="166187"/>
                </a:cubicBezTo>
                <a:cubicBezTo>
                  <a:pt x="341374" y="162936"/>
                  <a:pt x="338833" y="158922"/>
                  <a:pt x="336924" y="154155"/>
                </a:cubicBezTo>
                <a:cubicBezTo>
                  <a:pt x="335017" y="149385"/>
                  <a:pt x="334063" y="144356"/>
                  <a:pt x="334063" y="139054"/>
                </a:cubicBezTo>
                <a:cubicBezTo>
                  <a:pt x="334063" y="130860"/>
                  <a:pt x="335794" y="123880"/>
                  <a:pt x="339257" y="118119"/>
                </a:cubicBezTo>
                <a:cubicBezTo>
                  <a:pt x="342720" y="112364"/>
                  <a:pt x="348193" y="107784"/>
                  <a:pt x="355684" y="104397"/>
                </a:cubicBezTo>
                <a:cubicBezTo>
                  <a:pt x="362327" y="101358"/>
                  <a:pt x="370166" y="99260"/>
                  <a:pt x="379210" y="98089"/>
                </a:cubicBezTo>
                <a:cubicBezTo>
                  <a:pt x="388256" y="96923"/>
                  <a:pt x="398006" y="96059"/>
                  <a:pt x="408463" y="95490"/>
                </a:cubicBezTo>
                <a:lnTo>
                  <a:pt x="408463" y="91678"/>
                </a:lnTo>
                <a:cubicBezTo>
                  <a:pt x="408463" y="87016"/>
                  <a:pt x="407758" y="83254"/>
                  <a:pt x="406344" y="80387"/>
                </a:cubicBezTo>
                <a:cubicBezTo>
                  <a:pt x="404929" y="77526"/>
                  <a:pt x="402953" y="75322"/>
                  <a:pt x="400406" y="73768"/>
                </a:cubicBezTo>
                <a:cubicBezTo>
                  <a:pt x="397865" y="72140"/>
                  <a:pt x="394759" y="71061"/>
                  <a:pt x="391087" y="70535"/>
                </a:cubicBezTo>
                <a:cubicBezTo>
                  <a:pt x="387410" y="70005"/>
                  <a:pt x="383627" y="69740"/>
                  <a:pt x="379743" y="69740"/>
                </a:cubicBezTo>
                <a:cubicBezTo>
                  <a:pt x="375152" y="69740"/>
                  <a:pt x="369746" y="70431"/>
                  <a:pt x="363528" y="71806"/>
                </a:cubicBezTo>
                <a:cubicBezTo>
                  <a:pt x="357311" y="73180"/>
                  <a:pt x="351091" y="75179"/>
                  <a:pt x="344873" y="77793"/>
                </a:cubicBezTo>
                <a:lnTo>
                  <a:pt x="343707" y="77793"/>
                </a:lnTo>
                <a:lnTo>
                  <a:pt x="343707" y="57549"/>
                </a:lnTo>
                <a:cubicBezTo>
                  <a:pt x="347379" y="56491"/>
                  <a:pt x="352645" y="55325"/>
                  <a:pt x="359500" y="54054"/>
                </a:cubicBezTo>
                <a:cubicBezTo>
                  <a:pt x="366351" y="52780"/>
                  <a:pt x="373137" y="52146"/>
                  <a:pt x="379848" y="52146"/>
                </a:cubicBezTo>
                <a:cubicBezTo>
                  <a:pt x="387973" y="52146"/>
                  <a:pt x="394827" y="52780"/>
                  <a:pt x="400410" y="54054"/>
                </a:cubicBezTo>
                <a:cubicBezTo>
                  <a:pt x="405987" y="55325"/>
                  <a:pt x="411006" y="57621"/>
                  <a:pt x="415458" y="60941"/>
                </a:cubicBezTo>
                <a:cubicBezTo>
                  <a:pt x="419767" y="64191"/>
                  <a:pt x="422982" y="68396"/>
                  <a:pt x="425103" y="73555"/>
                </a:cubicBezTo>
                <a:cubicBezTo>
                  <a:pt x="427223" y="78714"/>
                  <a:pt x="428281" y="85003"/>
                  <a:pt x="428281" y="92420"/>
                </a:cubicBezTo>
                <a:lnTo>
                  <a:pt x="428281" y="173391"/>
                </a:lnTo>
                <a:lnTo>
                  <a:pt x="408463" y="173391"/>
                </a:lnTo>
                <a:close/>
                <a:moveTo>
                  <a:pt x="566061" y="173391"/>
                </a:moveTo>
                <a:lnTo>
                  <a:pt x="546347" y="173391"/>
                </a:lnTo>
                <a:lnTo>
                  <a:pt x="546347" y="80338"/>
                </a:lnTo>
                <a:lnTo>
                  <a:pt x="517943" y="140749"/>
                </a:lnTo>
                <a:lnTo>
                  <a:pt x="503107" y="140749"/>
                </a:lnTo>
                <a:lnTo>
                  <a:pt x="474912" y="80338"/>
                </a:lnTo>
                <a:lnTo>
                  <a:pt x="474912" y="173391"/>
                </a:lnTo>
                <a:lnTo>
                  <a:pt x="456265" y="173391"/>
                </a:lnTo>
                <a:lnTo>
                  <a:pt x="456265" y="55008"/>
                </a:lnTo>
                <a:lnTo>
                  <a:pt x="480324" y="55008"/>
                </a:lnTo>
                <a:lnTo>
                  <a:pt x="511478" y="120719"/>
                </a:lnTo>
                <a:lnTo>
                  <a:pt x="541581" y="55008"/>
                </a:lnTo>
                <a:lnTo>
                  <a:pt x="566061" y="55008"/>
                </a:lnTo>
                <a:close/>
                <a:moveTo>
                  <a:pt x="674834" y="140641"/>
                </a:moveTo>
                <a:cubicBezTo>
                  <a:pt x="674834" y="147287"/>
                  <a:pt x="673384" y="152903"/>
                  <a:pt x="670490" y="157493"/>
                </a:cubicBezTo>
                <a:cubicBezTo>
                  <a:pt x="667595" y="162087"/>
                  <a:pt x="663883" y="165722"/>
                  <a:pt x="659362" y="168411"/>
                </a:cubicBezTo>
                <a:cubicBezTo>
                  <a:pt x="655049" y="171025"/>
                  <a:pt x="650139" y="172969"/>
                  <a:pt x="644631" y="174240"/>
                </a:cubicBezTo>
                <a:cubicBezTo>
                  <a:pt x="639119" y="175511"/>
                  <a:pt x="633604" y="176148"/>
                  <a:pt x="628096" y="176148"/>
                </a:cubicBezTo>
                <a:cubicBezTo>
                  <a:pt x="620323" y="176148"/>
                  <a:pt x="612976" y="175388"/>
                  <a:pt x="606054" y="173870"/>
                </a:cubicBezTo>
                <a:cubicBezTo>
                  <a:pt x="599123" y="172350"/>
                  <a:pt x="592236" y="169931"/>
                  <a:pt x="585385" y="166611"/>
                </a:cubicBezTo>
                <a:lnTo>
                  <a:pt x="585385" y="144562"/>
                </a:lnTo>
                <a:lnTo>
                  <a:pt x="586657" y="144562"/>
                </a:lnTo>
                <a:cubicBezTo>
                  <a:pt x="591463" y="149014"/>
                  <a:pt x="597481" y="152529"/>
                  <a:pt x="604725" y="155105"/>
                </a:cubicBezTo>
                <a:cubicBezTo>
                  <a:pt x="611972" y="157687"/>
                  <a:pt x="619193" y="158976"/>
                  <a:pt x="626400" y="158976"/>
                </a:cubicBezTo>
                <a:cubicBezTo>
                  <a:pt x="629510" y="158976"/>
                  <a:pt x="632848" y="158641"/>
                  <a:pt x="636415" y="157972"/>
                </a:cubicBezTo>
                <a:cubicBezTo>
                  <a:pt x="639979" y="157302"/>
                  <a:pt x="643004" y="156259"/>
                  <a:pt x="645481" y="154844"/>
                </a:cubicBezTo>
                <a:cubicBezTo>
                  <a:pt x="648728" y="152866"/>
                  <a:pt x="651042" y="150747"/>
                  <a:pt x="652417" y="148486"/>
                </a:cubicBezTo>
                <a:cubicBezTo>
                  <a:pt x="653793" y="146224"/>
                  <a:pt x="654484" y="143118"/>
                  <a:pt x="654484" y="139158"/>
                </a:cubicBezTo>
                <a:cubicBezTo>
                  <a:pt x="654484" y="134921"/>
                  <a:pt x="653689" y="131511"/>
                  <a:pt x="652101" y="128930"/>
                </a:cubicBezTo>
                <a:cubicBezTo>
                  <a:pt x="650510" y="126353"/>
                  <a:pt x="648338" y="124427"/>
                  <a:pt x="645581" y="123156"/>
                </a:cubicBezTo>
                <a:cubicBezTo>
                  <a:pt x="642828" y="121885"/>
                  <a:pt x="639739" y="121089"/>
                  <a:pt x="636311" y="120770"/>
                </a:cubicBezTo>
                <a:cubicBezTo>
                  <a:pt x="632884" y="120452"/>
                  <a:pt x="629259" y="120293"/>
                  <a:pt x="625447" y="120293"/>
                </a:cubicBezTo>
                <a:lnTo>
                  <a:pt x="611457" y="120293"/>
                </a:lnTo>
                <a:lnTo>
                  <a:pt x="611457" y="103125"/>
                </a:lnTo>
                <a:lnTo>
                  <a:pt x="622160" y="103125"/>
                </a:lnTo>
                <a:cubicBezTo>
                  <a:pt x="624846" y="103125"/>
                  <a:pt x="628200" y="103036"/>
                  <a:pt x="632228" y="102859"/>
                </a:cubicBezTo>
                <a:cubicBezTo>
                  <a:pt x="636257" y="102682"/>
                  <a:pt x="639472" y="102136"/>
                  <a:pt x="641873" y="101218"/>
                </a:cubicBezTo>
                <a:cubicBezTo>
                  <a:pt x="644912" y="100088"/>
                  <a:pt x="647349" y="98478"/>
                  <a:pt x="649188" y="96393"/>
                </a:cubicBezTo>
                <a:cubicBezTo>
                  <a:pt x="651024" y="94309"/>
                  <a:pt x="651943" y="90795"/>
                  <a:pt x="651943" y="85850"/>
                </a:cubicBezTo>
                <a:cubicBezTo>
                  <a:pt x="651943" y="82389"/>
                  <a:pt x="651165" y="79596"/>
                  <a:pt x="649609" y="77475"/>
                </a:cubicBezTo>
                <a:cubicBezTo>
                  <a:pt x="648058" y="75356"/>
                  <a:pt x="646114" y="73696"/>
                  <a:pt x="643781" y="72497"/>
                </a:cubicBezTo>
                <a:cubicBezTo>
                  <a:pt x="641380" y="71222"/>
                  <a:pt x="638766" y="70355"/>
                  <a:pt x="635940" y="69897"/>
                </a:cubicBezTo>
                <a:cubicBezTo>
                  <a:pt x="633115" y="69440"/>
                  <a:pt x="630393" y="69206"/>
                  <a:pt x="627775" y="69206"/>
                </a:cubicBezTo>
                <a:cubicBezTo>
                  <a:pt x="621065" y="69206"/>
                  <a:pt x="614617" y="70146"/>
                  <a:pt x="608440" y="72018"/>
                </a:cubicBezTo>
                <a:cubicBezTo>
                  <a:pt x="602255" y="73890"/>
                  <a:pt x="596937" y="76662"/>
                  <a:pt x="592485" y="80338"/>
                </a:cubicBezTo>
                <a:lnTo>
                  <a:pt x="591214" y="80338"/>
                </a:lnTo>
                <a:lnTo>
                  <a:pt x="591214" y="58820"/>
                </a:lnTo>
                <a:cubicBezTo>
                  <a:pt x="596301" y="57056"/>
                  <a:pt x="601935" y="55502"/>
                  <a:pt x="608120" y="54158"/>
                </a:cubicBezTo>
                <a:cubicBezTo>
                  <a:pt x="614297" y="52816"/>
                  <a:pt x="620500" y="52146"/>
                  <a:pt x="626720" y="52146"/>
                </a:cubicBezTo>
                <a:cubicBezTo>
                  <a:pt x="631735" y="52146"/>
                  <a:pt x="636841" y="52657"/>
                  <a:pt x="642031" y="53683"/>
                </a:cubicBezTo>
                <a:cubicBezTo>
                  <a:pt x="647227" y="54709"/>
                  <a:pt x="652155" y="56459"/>
                  <a:pt x="656817" y="58928"/>
                </a:cubicBezTo>
                <a:cubicBezTo>
                  <a:pt x="661198" y="61334"/>
                  <a:pt x="664874" y="64634"/>
                  <a:pt x="667844" y="68839"/>
                </a:cubicBezTo>
                <a:cubicBezTo>
                  <a:pt x="670806" y="73044"/>
                  <a:pt x="672289" y="78182"/>
                  <a:pt x="672289" y="84258"/>
                </a:cubicBezTo>
                <a:cubicBezTo>
                  <a:pt x="672289" y="90687"/>
                  <a:pt x="670472" y="96325"/>
                  <a:pt x="666832" y="101164"/>
                </a:cubicBezTo>
                <a:cubicBezTo>
                  <a:pt x="663192" y="106002"/>
                  <a:pt x="658369" y="109199"/>
                  <a:pt x="652367" y="110754"/>
                </a:cubicBezTo>
                <a:lnTo>
                  <a:pt x="652367" y="111499"/>
                </a:lnTo>
                <a:cubicBezTo>
                  <a:pt x="658938" y="113757"/>
                  <a:pt x="664322" y="117220"/>
                  <a:pt x="668527" y="121882"/>
                </a:cubicBezTo>
                <a:cubicBezTo>
                  <a:pt x="672732" y="126543"/>
                  <a:pt x="674834" y="132796"/>
                  <a:pt x="674834" y="140641"/>
                </a:cubicBezTo>
                <a:close/>
                <a:moveTo>
                  <a:pt x="789193" y="173391"/>
                </a:moveTo>
                <a:lnTo>
                  <a:pt x="769478" y="173391"/>
                </a:lnTo>
                <a:lnTo>
                  <a:pt x="769478" y="85108"/>
                </a:lnTo>
                <a:lnTo>
                  <a:pt x="713733" y="173391"/>
                </a:lnTo>
                <a:lnTo>
                  <a:pt x="695714" y="173391"/>
                </a:lnTo>
                <a:lnTo>
                  <a:pt x="695714" y="55008"/>
                </a:lnTo>
                <a:lnTo>
                  <a:pt x="715425" y="55008"/>
                </a:lnTo>
                <a:lnTo>
                  <a:pt x="715425" y="141915"/>
                </a:lnTo>
                <a:lnTo>
                  <a:pt x="770538" y="55008"/>
                </a:lnTo>
                <a:lnTo>
                  <a:pt x="789193" y="55008"/>
                </a:lnTo>
                <a:close/>
                <a:moveTo>
                  <a:pt x="904504" y="72497"/>
                </a:moveTo>
                <a:lnTo>
                  <a:pt x="864227" y="72497"/>
                </a:lnTo>
                <a:lnTo>
                  <a:pt x="864227" y="173391"/>
                </a:lnTo>
                <a:lnTo>
                  <a:pt x="844304" y="173391"/>
                </a:lnTo>
                <a:lnTo>
                  <a:pt x="844304" y="72497"/>
                </a:lnTo>
                <a:lnTo>
                  <a:pt x="804031" y="72497"/>
                </a:lnTo>
                <a:lnTo>
                  <a:pt x="804031" y="55008"/>
                </a:lnTo>
                <a:lnTo>
                  <a:pt x="904504" y="55008"/>
                </a:lnTo>
                <a:close/>
                <a:moveTo>
                  <a:pt x="1018260" y="114253"/>
                </a:moveTo>
                <a:cubicBezTo>
                  <a:pt x="1018260" y="134179"/>
                  <a:pt x="1013454" y="149562"/>
                  <a:pt x="1003846" y="160409"/>
                </a:cubicBezTo>
                <a:cubicBezTo>
                  <a:pt x="994234" y="171252"/>
                  <a:pt x="981447" y="176678"/>
                  <a:pt x="965477" y="176678"/>
                </a:cubicBezTo>
                <a:cubicBezTo>
                  <a:pt x="949014" y="176678"/>
                  <a:pt x="936069" y="171076"/>
                  <a:pt x="926633" y="159875"/>
                </a:cubicBezTo>
                <a:cubicBezTo>
                  <a:pt x="917201" y="148677"/>
                  <a:pt x="912486" y="133474"/>
                  <a:pt x="912486" y="114253"/>
                </a:cubicBezTo>
                <a:cubicBezTo>
                  <a:pt x="912486" y="94472"/>
                  <a:pt x="917346" y="79100"/>
                  <a:pt x="927058" y="68149"/>
                </a:cubicBezTo>
                <a:cubicBezTo>
                  <a:pt x="936774" y="57197"/>
                  <a:pt x="949579" y="51721"/>
                  <a:pt x="965477" y="51721"/>
                </a:cubicBezTo>
                <a:cubicBezTo>
                  <a:pt x="981447" y="51721"/>
                  <a:pt x="994234" y="57178"/>
                  <a:pt x="1003846" y="68094"/>
                </a:cubicBezTo>
                <a:cubicBezTo>
                  <a:pt x="1013454" y="79013"/>
                  <a:pt x="1018260" y="94395"/>
                  <a:pt x="1018260" y="114253"/>
                </a:cubicBezTo>
                <a:close/>
                <a:moveTo>
                  <a:pt x="997697" y="114253"/>
                </a:moveTo>
                <a:cubicBezTo>
                  <a:pt x="997697" y="98925"/>
                  <a:pt x="994903" y="87528"/>
                  <a:pt x="989327" y="80071"/>
                </a:cubicBezTo>
                <a:cubicBezTo>
                  <a:pt x="983744" y="72619"/>
                  <a:pt x="975795" y="68893"/>
                  <a:pt x="965477" y="68893"/>
                </a:cubicBezTo>
                <a:cubicBezTo>
                  <a:pt x="955092" y="68893"/>
                  <a:pt x="947088" y="72619"/>
                  <a:pt x="941472" y="80071"/>
                </a:cubicBezTo>
                <a:cubicBezTo>
                  <a:pt x="935856" y="87528"/>
                  <a:pt x="933044" y="98925"/>
                  <a:pt x="933044" y="114253"/>
                </a:cubicBezTo>
                <a:cubicBezTo>
                  <a:pt x="933044" y="129092"/>
                  <a:pt x="935856" y="140343"/>
                  <a:pt x="941472" y="148010"/>
                </a:cubicBezTo>
                <a:cubicBezTo>
                  <a:pt x="947088" y="155678"/>
                  <a:pt x="955092" y="159508"/>
                  <a:pt x="965477" y="159508"/>
                </a:cubicBezTo>
                <a:cubicBezTo>
                  <a:pt x="975722" y="159508"/>
                  <a:pt x="983654" y="155747"/>
                  <a:pt x="989274" y="148223"/>
                </a:cubicBezTo>
                <a:cubicBezTo>
                  <a:pt x="994889" y="140694"/>
                  <a:pt x="997697" y="129373"/>
                  <a:pt x="997697" y="114253"/>
                </a:cubicBezTo>
                <a:close/>
                <a:moveTo>
                  <a:pt x="1131556" y="137571"/>
                </a:moveTo>
                <a:cubicBezTo>
                  <a:pt x="1131556" y="143294"/>
                  <a:pt x="1130462" y="148363"/>
                  <a:pt x="1128272" y="152776"/>
                </a:cubicBezTo>
                <a:cubicBezTo>
                  <a:pt x="1126076" y="157195"/>
                  <a:pt x="1123074" y="160884"/>
                  <a:pt x="1119262" y="163854"/>
                </a:cubicBezTo>
                <a:cubicBezTo>
                  <a:pt x="1114456" y="167598"/>
                  <a:pt x="1109419" y="170122"/>
                  <a:pt x="1104156" y="171429"/>
                </a:cubicBezTo>
                <a:cubicBezTo>
                  <a:pt x="1098897" y="172736"/>
                  <a:pt x="1092589" y="173391"/>
                  <a:pt x="1085242" y="173391"/>
                </a:cubicBezTo>
                <a:lnTo>
                  <a:pt x="1038716" y="173391"/>
                </a:lnTo>
                <a:lnTo>
                  <a:pt x="1038716" y="55008"/>
                </a:lnTo>
                <a:lnTo>
                  <a:pt x="1082167" y="55008"/>
                </a:lnTo>
                <a:cubicBezTo>
                  <a:pt x="1090858" y="55008"/>
                  <a:pt x="1097216" y="55274"/>
                  <a:pt x="1101244" y="55804"/>
                </a:cubicBezTo>
                <a:cubicBezTo>
                  <a:pt x="1105273" y="56332"/>
                  <a:pt x="1109260" y="57694"/>
                  <a:pt x="1113222" y="59882"/>
                </a:cubicBezTo>
                <a:cubicBezTo>
                  <a:pt x="1117390" y="62147"/>
                  <a:pt x="1120464" y="65149"/>
                  <a:pt x="1122444" y="68893"/>
                </a:cubicBezTo>
                <a:cubicBezTo>
                  <a:pt x="1124420" y="72634"/>
                  <a:pt x="1125407" y="77087"/>
                  <a:pt x="1125407" y="82245"/>
                </a:cubicBezTo>
                <a:cubicBezTo>
                  <a:pt x="1125407" y="87897"/>
                  <a:pt x="1123851" y="92967"/>
                  <a:pt x="1120745" y="97455"/>
                </a:cubicBezTo>
                <a:cubicBezTo>
                  <a:pt x="1117635" y="101941"/>
                  <a:pt x="1113502" y="105423"/>
                  <a:pt x="1108343" y="107892"/>
                </a:cubicBezTo>
                <a:lnTo>
                  <a:pt x="1108876" y="108634"/>
                </a:lnTo>
                <a:cubicBezTo>
                  <a:pt x="1115302" y="110260"/>
                  <a:pt x="1120690" y="113545"/>
                  <a:pt x="1125037" y="118490"/>
                </a:cubicBezTo>
                <a:cubicBezTo>
                  <a:pt x="1129381" y="123437"/>
                  <a:pt x="1131556" y="129798"/>
                  <a:pt x="1131556" y="137571"/>
                </a:cubicBezTo>
                <a:close/>
                <a:moveTo>
                  <a:pt x="1104951" y="85316"/>
                </a:moveTo>
                <a:cubicBezTo>
                  <a:pt x="1104951" y="82634"/>
                  <a:pt x="1104513" y="80301"/>
                  <a:pt x="1103631" y="78325"/>
                </a:cubicBezTo>
                <a:cubicBezTo>
                  <a:pt x="1102749" y="76349"/>
                  <a:pt x="1101207" y="74790"/>
                  <a:pt x="1099019" y="73659"/>
                </a:cubicBezTo>
                <a:cubicBezTo>
                  <a:pt x="1096474" y="72320"/>
                  <a:pt x="1093629" y="71525"/>
                  <a:pt x="1090488" y="71273"/>
                </a:cubicBezTo>
                <a:cubicBezTo>
                  <a:pt x="1087340" y="71027"/>
                  <a:pt x="1082978" y="70906"/>
                  <a:pt x="1077398" y="70906"/>
                </a:cubicBezTo>
                <a:lnTo>
                  <a:pt x="1058425" y="70906"/>
                </a:lnTo>
                <a:lnTo>
                  <a:pt x="1058425" y="103337"/>
                </a:lnTo>
                <a:lnTo>
                  <a:pt x="1081322" y="103337"/>
                </a:lnTo>
                <a:cubicBezTo>
                  <a:pt x="1086196" y="103337"/>
                  <a:pt x="1089659" y="103104"/>
                  <a:pt x="1091708" y="102647"/>
                </a:cubicBezTo>
                <a:cubicBezTo>
                  <a:pt x="1093752" y="102189"/>
                  <a:pt x="1096017" y="101218"/>
                  <a:pt x="1098486" y="99731"/>
                </a:cubicBezTo>
                <a:cubicBezTo>
                  <a:pt x="1100819" y="98316"/>
                  <a:pt x="1102483" y="96408"/>
                  <a:pt x="1103472" y="94007"/>
                </a:cubicBezTo>
                <a:cubicBezTo>
                  <a:pt x="1104459" y="91605"/>
                  <a:pt x="1104951" y="88711"/>
                  <a:pt x="1104951" y="85316"/>
                </a:cubicBezTo>
                <a:close/>
                <a:moveTo>
                  <a:pt x="1110993" y="137674"/>
                </a:moveTo>
                <a:cubicBezTo>
                  <a:pt x="1110993" y="133646"/>
                  <a:pt x="1110410" y="130414"/>
                  <a:pt x="1109246" y="127977"/>
                </a:cubicBezTo>
                <a:cubicBezTo>
                  <a:pt x="1108081" y="125540"/>
                  <a:pt x="1105516" y="123368"/>
                  <a:pt x="1101564" y="121460"/>
                </a:cubicBezTo>
                <a:cubicBezTo>
                  <a:pt x="1099088" y="120262"/>
                  <a:pt x="1096441" y="119516"/>
                  <a:pt x="1093615" y="119235"/>
                </a:cubicBezTo>
                <a:cubicBezTo>
                  <a:pt x="1090789" y="118955"/>
                  <a:pt x="1086865" y="118811"/>
                  <a:pt x="1081848" y="118811"/>
                </a:cubicBezTo>
                <a:lnTo>
                  <a:pt x="1058425" y="118811"/>
                </a:lnTo>
                <a:lnTo>
                  <a:pt x="1058425" y="157493"/>
                </a:lnTo>
                <a:lnTo>
                  <a:pt x="1075702" y="157493"/>
                </a:lnTo>
                <a:cubicBezTo>
                  <a:pt x="1082841" y="157493"/>
                  <a:pt x="1088382" y="157212"/>
                  <a:pt x="1092342" y="156647"/>
                </a:cubicBezTo>
                <a:cubicBezTo>
                  <a:pt x="1096298" y="156078"/>
                  <a:pt x="1099689" y="154948"/>
                  <a:pt x="1102514" y="153255"/>
                </a:cubicBezTo>
                <a:cubicBezTo>
                  <a:pt x="1105485" y="151416"/>
                  <a:pt x="1107638" y="149295"/>
                  <a:pt x="1108980" y="146895"/>
                </a:cubicBezTo>
                <a:cubicBezTo>
                  <a:pt x="1110324" y="144493"/>
                  <a:pt x="1110993" y="141418"/>
                  <a:pt x="1110993" y="137674"/>
                </a:cubicBezTo>
                <a:close/>
                <a:moveTo>
                  <a:pt x="1240402" y="136721"/>
                </a:moveTo>
                <a:cubicBezTo>
                  <a:pt x="1240402" y="142449"/>
                  <a:pt x="1239254" y="147639"/>
                  <a:pt x="1236956" y="152301"/>
                </a:cubicBezTo>
                <a:cubicBezTo>
                  <a:pt x="1234661" y="156963"/>
                  <a:pt x="1231535" y="160747"/>
                  <a:pt x="1227575" y="163641"/>
                </a:cubicBezTo>
                <a:cubicBezTo>
                  <a:pt x="1222913" y="167173"/>
                  <a:pt x="1217934" y="169679"/>
                  <a:pt x="1212632" y="171162"/>
                </a:cubicBezTo>
                <a:cubicBezTo>
                  <a:pt x="1207332" y="172649"/>
                  <a:pt x="1200518" y="173391"/>
                  <a:pt x="1192176" y="173391"/>
                </a:cubicBezTo>
                <a:lnTo>
                  <a:pt x="1152541" y="173391"/>
                </a:lnTo>
                <a:lnTo>
                  <a:pt x="1152541" y="55008"/>
                </a:lnTo>
                <a:lnTo>
                  <a:pt x="1172464" y="55008"/>
                </a:lnTo>
                <a:lnTo>
                  <a:pt x="1172464" y="101112"/>
                </a:lnTo>
                <a:lnTo>
                  <a:pt x="1192706" y="101112"/>
                </a:lnTo>
                <a:cubicBezTo>
                  <a:pt x="1201609" y="101112"/>
                  <a:pt x="1208518" y="101570"/>
                  <a:pt x="1213427" y="102488"/>
                </a:cubicBezTo>
                <a:cubicBezTo>
                  <a:pt x="1218337" y="103406"/>
                  <a:pt x="1223230" y="105663"/>
                  <a:pt x="1228108" y="109271"/>
                </a:cubicBezTo>
                <a:cubicBezTo>
                  <a:pt x="1232204" y="112313"/>
                  <a:pt x="1235279" y="116198"/>
                  <a:pt x="1237327" y="120927"/>
                </a:cubicBezTo>
                <a:cubicBezTo>
                  <a:pt x="1239376" y="125662"/>
                  <a:pt x="1240402" y="130928"/>
                  <a:pt x="1240402" y="136721"/>
                </a:cubicBezTo>
                <a:close/>
                <a:moveTo>
                  <a:pt x="1219838" y="137037"/>
                </a:moveTo>
                <a:cubicBezTo>
                  <a:pt x="1219838" y="133434"/>
                  <a:pt x="1219220" y="130273"/>
                  <a:pt x="1217985" y="127551"/>
                </a:cubicBezTo>
                <a:cubicBezTo>
                  <a:pt x="1216747" y="124834"/>
                  <a:pt x="1214716" y="122623"/>
                  <a:pt x="1211891" y="120931"/>
                </a:cubicBezTo>
                <a:cubicBezTo>
                  <a:pt x="1208924" y="119163"/>
                  <a:pt x="1205551" y="118101"/>
                  <a:pt x="1201770" y="117748"/>
                </a:cubicBezTo>
                <a:cubicBezTo>
                  <a:pt x="1197986" y="117397"/>
                  <a:pt x="1192565" y="117220"/>
                  <a:pt x="1185502" y="117220"/>
                </a:cubicBezTo>
                <a:lnTo>
                  <a:pt x="1172464" y="117220"/>
                </a:lnTo>
                <a:lnTo>
                  <a:pt x="1172464" y="157493"/>
                </a:lnTo>
                <a:lnTo>
                  <a:pt x="1185077" y="157493"/>
                </a:lnTo>
                <a:cubicBezTo>
                  <a:pt x="1192145" y="157493"/>
                  <a:pt x="1197616" y="157195"/>
                  <a:pt x="1201504" y="156592"/>
                </a:cubicBezTo>
                <a:cubicBezTo>
                  <a:pt x="1205388" y="155995"/>
                  <a:pt x="1208747" y="154844"/>
                  <a:pt x="1211573" y="153147"/>
                </a:cubicBezTo>
                <a:cubicBezTo>
                  <a:pt x="1214467" y="151308"/>
                  <a:pt x="1216573" y="149140"/>
                  <a:pt x="1217880" y="146628"/>
                </a:cubicBezTo>
                <a:cubicBezTo>
                  <a:pt x="1219187" y="144119"/>
                  <a:pt x="1219838" y="140926"/>
                  <a:pt x="1219838" y="137037"/>
                </a:cubicBezTo>
                <a:close/>
                <a:moveTo>
                  <a:pt x="1274102" y="173391"/>
                </a:moveTo>
                <a:lnTo>
                  <a:pt x="1254179" y="173391"/>
                </a:lnTo>
                <a:lnTo>
                  <a:pt x="1254179" y="55008"/>
                </a:lnTo>
                <a:lnTo>
                  <a:pt x="1274102" y="55008"/>
                </a:lnTo>
                <a:close/>
                <a:moveTo>
                  <a:pt x="1396408" y="173391"/>
                </a:moveTo>
                <a:lnTo>
                  <a:pt x="1376694" y="173391"/>
                </a:lnTo>
                <a:lnTo>
                  <a:pt x="1376694" y="85108"/>
                </a:lnTo>
                <a:lnTo>
                  <a:pt x="1320948" y="173391"/>
                </a:lnTo>
                <a:lnTo>
                  <a:pt x="1302930" y="173391"/>
                </a:lnTo>
                <a:lnTo>
                  <a:pt x="1302930" y="55008"/>
                </a:lnTo>
                <a:lnTo>
                  <a:pt x="1322641" y="55008"/>
                </a:lnTo>
                <a:lnTo>
                  <a:pt x="1322641" y="141915"/>
                </a:lnTo>
                <a:lnTo>
                  <a:pt x="1377753" y="55008"/>
                </a:lnTo>
                <a:lnTo>
                  <a:pt x="1396408" y="55008"/>
                </a:lnTo>
                <a:close/>
                <a:moveTo>
                  <a:pt x="1387505" y="0"/>
                </a:moveTo>
                <a:cubicBezTo>
                  <a:pt x="1387505" y="6080"/>
                  <a:pt x="1386763" y="11610"/>
                  <a:pt x="1385280" y="16589"/>
                </a:cubicBezTo>
                <a:cubicBezTo>
                  <a:pt x="1383794" y="21571"/>
                  <a:pt x="1381681" y="25758"/>
                  <a:pt x="1378922" y="29149"/>
                </a:cubicBezTo>
                <a:cubicBezTo>
                  <a:pt x="1375741" y="32893"/>
                  <a:pt x="1372137" y="35705"/>
                  <a:pt x="1368108" y="37573"/>
                </a:cubicBezTo>
                <a:cubicBezTo>
                  <a:pt x="1364080" y="39445"/>
                  <a:pt x="1358925" y="40385"/>
                  <a:pt x="1352639" y="40385"/>
                </a:cubicBezTo>
                <a:cubicBezTo>
                  <a:pt x="1346843" y="40385"/>
                  <a:pt x="1341775" y="39412"/>
                  <a:pt x="1337429" y="37469"/>
                </a:cubicBezTo>
                <a:cubicBezTo>
                  <a:pt x="1333084" y="35525"/>
                  <a:pt x="1329426" y="32752"/>
                  <a:pt x="1326460" y="29149"/>
                </a:cubicBezTo>
                <a:cubicBezTo>
                  <a:pt x="1323562" y="25614"/>
                  <a:pt x="1321373" y="21373"/>
                  <a:pt x="1319890" y="16426"/>
                </a:cubicBezTo>
                <a:cubicBezTo>
                  <a:pt x="1318403" y="11480"/>
                  <a:pt x="1317661" y="6008"/>
                  <a:pt x="1317661" y="0"/>
                </a:cubicBezTo>
                <a:lnTo>
                  <a:pt x="1334830" y="0"/>
                </a:lnTo>
                <a:cubicBezTo>
                  <a:pt x="1334830" y="9543"/>
                  <a:pt x="1336316" y="16413"/>
                  <a:pt x="1339283" y="20613"/>
                </a:cubicBezTo>
                <a:cubicBezTo>
                  <a:pt x="1342250" y="24819"/>
                  <a:pt x="1346702" y="26920"/>
                  <a:pt x="1352639" y="26920"/>
                </a:cubicBezTo>
                <a:cubicBezTo>
                  <a:pt x="1358216" y="26920"/>
                  <a:pt x="1362561" y="24854"/>
                  <a:pt x="1365671" y="20722"/>
                </a:cubicBezTo>
                <a:cubicBezTo>
                  <a:pt x="1368781" y="16589"/>
                  <a:pt x="1370337" y="9680"/>
                  <a:pt x="137033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28031" y="1342149"/>
            <a:ext cx="1044298" cy="169150"/>
          </a:xfrm>
          <a:custGeom>
            <a:avLst/>
            <a:gdLst/>
            <a:ahLst/>
            <a:cxnLst/>
            <a:rect l="l" t="t" r="r" b="b"/>
            <a:pathLst>
              <a:path w="1044298" h="169150">
                <a:moveTo>
                  <a:pt x="95281" y="165864"/>
                </a:moveTo>
                <a:lnTo>
                  <a:pt x="70480" y="165864"/>
                </a:lnTo>
                <a:lnTo>
                  <a:pt x="29891" y="111284"/>
                </a:lnTo>
                <a:lnTo>
                  <a:pt x="19926" y="111284"/>
                </a:lnTo>
                <a:lnTo>
                  <a:pt x="19926" y="165864"/>
                </a:lnTo>
                <a:lnTo>
                  <a:pt x="0" y="165864"/>
                </a:lnTo>
                <a:lnTo>
                  <a:pt x="0" y="47481"/>
                </a:lnTo>
                <a:lnTo>
                  <a:pt x="19926" y="47481"/>
                </a:lnTo>
                <a:lnTo>
                  <a:pt x="19926" y="98989"/>
                </a:lnTo>
                <a:cubicBezTo>
                  <a:pt x="25082" y="98918"/>
                  <a:pt x="29481" y="97841"/>
                  <a:pt x="33119" y="95757"/>
                </a:cubicBezTo>
                <a:cubicBezTo>
                  <a:pt x="36759" y="93669"/>
                  <a:pt x="39852" y="89626"/>
                  <a:pt x="42397" y="83621"/>
                </a:cubicBezTo>
                <a:cubicBezTo>
                  <a:pt x="43171" y="81853"/>
                  <a:pt x="44039" y="79809"/>
                  <a:pt x="44989" y="77476"/>
                </a:cubicBezTo>
                <a:cubicBezTo>
                  <a:pt x="45943" y="75144"/>
                  <a:pt x="46702" y="73096"/>
                  <a:pt x="47268" y="71327"/>
                </a:cubicBezTo>
                <a:cubicBezTo>
                  <a:pt x="50379" y="62637"/>
                  <a:pt x="54692" y="56492"/>
                  <a:pt x="60202" y="52888"/>
                </a:cubicBezTo>
                <a:cubicBezTo>
                  <a:pt x="65710" y="49280"/>
                  <a:pt x="72882" y="47481"/>
                  <a:pt x="81712" y="47481"/>
                </a:cubicBezTo>
                <a:lnTo>
                  <a:pt x="87120" y="47481"/>
                </a:lnTo>
                <a:lnTo>
                  <a:pt x="87120" y="64650"/>
                </a:lnTo>
                <a:lnTo>
                  <a:pt x="82562" y="64650"/>
                </a:lnTo>
                <a:cubicBezTo>
                  <a:pt x="76979" y="64650"/>
                  <a:pt x="72792" y="65798"/>
                  <a:pt x="70002" y="68092"/>
                </a:cubicBezTo>
                <a:cubicBezTo>
                  <a:pt x="67211" y="70388"/>
                  <a:pt x="64864" y="74575"/>
                  <a:pt x="62953" y="80654"/>
                </a:cubicBezTo>
                <a:cubicBezTo>
                  <a:pt x="60977" y="86800"/>
                  <a:pt x="58644" y="91584"/>
                  <a:pt x="55962" y="95012"/>
                </a:cubicBezTo>
                <a:cubicBezTo>
                  <a:pt x="53277" y="98439"/>
                  <a:pt x="50306" y="101071"/>
                  <a:pt x="47055" y="102910"/>
                </a:cubicBezTo>
                <a:close/>
                <a:moveTo>
                  <a:pt x="205505" y="106726"/>
                </a:moveTo>
                <a:cubicBezTo>
                  <a:pt x="205505" y="126652"/>
                  <a:pt x="200700" y="142035"/>
                  <a:pt x="191091" y="152882"/>
                </a:cubicBezTo>
                <a:cubicBezTo>
                  <a:pt x="181480" y="163725"/>
                  <a:pt x="168692" y="169151"/>
                  <a:pt x="152727" y="169151"/>
                </a:cubicBezTo>
                <a:cubicBezTo>
                  <a:pt x="136260" y="169151"/>
                  <a:pt x="123315" y="163549"/>
                  <a:pt x="113883" y="152348"/>
                </a:cubicBezTo>
                <a:cubicBezTo>
                  <a:pt x="104446" y="141150"/>
                  <a:pt x="99731" y="125947"/>
                  <a:pt x="99731" y="106726"/>
                </a:cubicBezTo>
                <a:cubicBezTo>
                  <a:pt x="99731" y="86945"/>
                  <a:pt x="104591" y="71573"/>
                  <a:pt x="114303" y="60622"/>
                </a:cubicBezTo>
                <a:cubicBezTo>
                  <a:pt x="124020" y="49670"/>
                  <a:pt x="136825" y="44194"/>
                  <a:pt x="152727" y="44194"/>
                </a:cubicBezTo>
                <a:cubicBezTo>
                  <a:pt x="168692" y="44194"/>
                  <a:pt x="181480" y="49651"/>
                  <a:pt x="191091" y="60567"/>
                </a:cubicBezTo>
                <a:cubicBezTo>
                  <a:pt x="200700" y="71486"/>
                  <a:pt x="205505" y="86868"/>
                  <a:pt x="205505" y="106726"/>
                </a:cubicBezTo>
                <a:close/>
                <a:moveTo>
                  <a:pt x="184943" y="106726"/>
                </a:moveTo>
                <a:cubicBezTo>
                  <a:pt x="184943" y="91398"/>
                  <a:pt x="182149" y="80001"/>
                  <a:pt x="176572" y="72544"/>
                </a:cubicBezTo>
                <a:cubicBezTo>
                  <a:pt x="170990" y="65092"/>
                  <a:pt x="163040" y="61366"/>
                  <a:pt x="152727" y="61366"/>
                </a:cubicBezTo>
                <a:cubicBezTo>
                  <a:pt x="142341" y="61366"/>
                  <a:pt x="134337" y="65092"/>
                  <a:pt x="128717" y="72544"/>
                </a:cubicBezTo>
                <a:cubicBezTo>
                  <a:pt x="123101" y="80001"/>
                  <a:pt x="120290" y="91398"/>
                  <a:pt x="120290" y="106726"/>
                </a:cubicBezTo>
                <a:cubicBezTo>
                  <a:pt x="120290" y="121565"/>
                  <a:pt x="123101" y="132816"/>
                  <a:pt x="128717" y="140483"/>
                </a:cubicBezTo>
                <a:cubicBezTo>
                  <a:pt x="134337" y="148151"/>
                  <a:pt x="142341" y="151981"/>
                  <a:pt x="152727" y="151981"/>
                </a:cubicBezTo>
                <a:cubicBezTo>
                  <a:pt x="162968" y="151981"/>
                  <a:pt x="170903" y="148220"/>
                  <a:pt x="176519" y="140696"/>
                </a:cubicBezTo>
                <a:cubicBezTo>
                  <a:pt x="182135" y="133167"/>
                  <a:pt x="184943" y="121846"/>
                  <a:pt x="184943" y="106726"/>
                </a:cubicBezTo>
                <a:close/>
                <a:moveTo>
                  <a:pt x="336845" y="165864"/>
                </a:moveTo>
                <a:lnTo>
                  <a:pt x="317131" y="165864"/>
                </a:lnTo>
                <a:lnTo>
                  <a:pt x="317131" y="72811"/>
                </a:lnTo>
                <a:lnTo>
                  <a:pt x="288727" y="133222"/>
                </a:lnTo>
                <a:lnTo>
                  <a:pt x="273891" y="133222"/>
                </a:lnTo>
                <a:lnTo>
                  <a:pt x="245696" y="72811"/>
                </a:lnTo>
                <a:lnTo>
                  <a:pt x="245696" y="165864"/>
                </a:lnTo>
                <a:lnTo>
                  <a:pt x="227049" y="165864"/>
                </a:lnTo>
                <a:lnTo>
                  <a:pt x="227049" y="47481"/>
                </a:lnTo>
                <a:lnTo>
                  <a:pt x="251107" y="47481"/>
                </a:lnTo>
                <a:lnTo>
                  <a:pt x="282265" y="113192"/>
                </a:lnTo>
                <a:lnTo>
                  <a:pt x="312365" y="47481"/>
                </a:lnTo>
                <a:lnTo>
                  <a:pt x="336845" y="47481"/>
                </a:lnTo>
                <a:close/>
                <a:moveTo>
                  <a:pt x="449611" y="64970"/>
                </a:moveTo>
                <a:cubicBezTo>
                  <a:pt x="454201" y="69628"/>
                  <a:pt x="457772" y="75547"/>
                  <a:pt x="460315" y="82718"/>
                </a:cubicBezTo>
                <a:cubicBezTo>
                  <a:pt x="462859" y="89892"/>
                  <a:pt x="464129" y="98212"/>
                  <a:pt x="464129" y="107680"/>
                </a:cubicBezTo>
                <a:cubicBezTo>
                  <a:pt x="464129" y="116792"/>
                  <a:pt x="462683" y="125216"/>
                  <a:pt x="459789" y="132952"/>
                </a:cubicBezTo>
                <a:cubicBezTo>
                  <a:pt x="456890" y="140692"/>
                  <a:pt x="452966" y="147209"/>
                  <a:pt x="448020" y="152511"/>
                </a:cubicBezTo>
                <a:cubicBezTo>
                  <a:pt x="442937" y="158019"/>
                  <a:pt x="437300" y="162169"/>
                  <a:pt x="431121" y="164963"/>
                </a:cubicBezTo>
                <a:cubicBezTo>
                  <a:pt x="424937" y="167754"/>
                  <a:pt x="418205" y="169151"/>
                  <a:pt x="410929" y="169151"/>
                </a:cubicBezTo>
                <a:cubicBezTo>
                  <a:pt x="403506" y="169151"/>
                  <a:pt x="396705" y="167858"/>
                  <a:pt x="390528" y="165279"/>
                </a:cubicBezTo>
                <a:cubicBezTo>
                  <a:pt x="384343" y="162699"/>
                  <a:pt x="379063" y="158728"/>
                  <a:pt x="374681" y="153357"/>
                </a:cubicBezTo>
                <a:cubicBezTo>
                  <a:pt x="369241" y="146646"/>
                  <a:pt x="365158" y="138240"/>
                  <a:pt x="362441" y="128136"/>
                </a:cubicBezTo>
                <a:cubicBezTo>
                  <a:pt x="359719" y="118030"/>
                  <a:pt x="358359" y="105523"/>
                  <a:pt x="358359" y="90616"/>
                </a:cubicBezTo>
                <a:cubicBezTo>
                  <a:pt x="358359" y="85317"/>
                  <a:pt x="358592" y="79932"/>
                  <a:pt x="359050" y="74452"/>
                </a:cubicBezTo>
                <a:cubicBezTo>
                  <a:pt x="359507" y="68981"/>
                  <a:pt x="360515" y="62425"/>
                  <a:pt x="362066" y="54796"/>
                </a:cubicBezTo>
                <a:cubicBezTo>
                  <a:pt x="363481" y="48010"/>
                  <a:pt x="365392" y="41704"/>
                  <a:pt x="367794" y="35874"/>
                </a:cubicBezTo>
                <a:cubicBezTo>
                  <a:pt x="370195" y="30046"/>
                  <a:pt x="373338" y="25117"/>
                  <a:pt x="377226" y="21089"/>
                </a:cubicBezTo>
                <a:cubicBezTo>
                  <a:pt x="382241" y="15861"/>
                  <a:pt x="388793" y="11697"/>
                  <a:pt x="396882" y="8583"/>
                </a:cubicBezTo>
                <a:cubicBezTo>
                  <a:pt x="404974" y="5473"/>
                  <a:pt x="415696" y="3320"/>
                  <a:pt x="429052" y="2122"/>
                </a:cubicBezTo>
                <a:cubicBezTo>
                  <a:pt x="433786" y="1696"/>
                  <a:pt x="438854" y="1289"/>
                  <a:pt x="444258" y="901"/>
                </a:cubicBezTo>
                <a:cubicBezTo>
                  <a:pt x="449666" y="512"/>
                  <a:pt x="453780" y="213"/>
                  <a:pt x="456606" y="0"/>
                </a:cubicBezTo>
                <a:lnTo>
                  <a:pt x="456606" y="18335"/>
                </a:lnTo>
                <a:cubicBezTo>
                  <a:pt x="452934" y="18548"/>
                  <a:pt x="449006" y="18810"/>
                  <a:pt x="444841" y="19127"/>
                </a:cubicBezTo>
                <a:cubicBezTo>
                  <a:pt x="440673" y="19448"/>
                  <a:pt x="435906" y="19819"/>
                  <a:pt x="430534" y="20243"/>
                </a:cubicBezTo>
                <a:cubicBezTo>
                  <a:pt x="423399" y="20808"/>
                  <a:pt x="415944" y="22062"/>
                  <a:pt x="408172" y="24005"/>
                </a:cubicBezTo>
                <a:cubicBezTo>
                  <a:pt x="400400" y="25949"/>
                  <a:pt x="394535" y="28969"/>
                  <a:pt x="390575" y="33066"/>
                </a:cubicBezTo>
                <a:cubicBezTo>
                  <a:pt x="387612" y="36105"/>
                  <a:pt x="385244" y="40450"/>
                  <a:pt x="383479" y="46101"/>
                </a:cubicBezTo>
                <a:cubicBezTo>
                  <a:pt x="381708" y="51758"/>
                  <a:pt x="380473" y="58047"/>
                  <a:pt x="379767" y="64970"/>
                </a:cubicBezTo>
                <a:cubicBezTo>
                  <a:pt x="384998" y="61226"/>
                  <a:pt x="390597" y="58061"/>
                  <a:pt x="396569" y="55480"/>
                </a:cubicBezTo>
                <a:cubicBezTo>
                  <a:pt x="402537" y="52902"/>
                  <a:pt x="408985" y="51613"/>
                  <a:pt x="415908" y="51613"/>
                </a:cubicBezTo>
                <a:cubicBezTo>
                  <a:pt x="422338" y="51613"/>
                  <a:pt x="428450" y="52690"/>
                  <a:pt x="434243" y="54847"/>
                </a:cubicBezTo>
                <a:cubicBezTo>
                  <a:pt x="440039" y="56999"/>
                  <a:pt x="445158" y="60376"/>
                  <a:pt x="449611" y="64970"/>
                </a:cubicBezTo>
                <a:close/>
                <a:moveTo>
                  <a:pt x="443887" y="108843"/>
                </a:moveTo>
                <a:cubicBezTo>
                  <a:pt x="443887" y="96268"/>
                  <a:pt x="441061" y="86623"/>
                  <a:pt x="435412" y="79910"/>
                </a:cubicBezTo>
                <a:cubicBezTo>
                  <a:pt x="429757" y="73199"/>
                  <a:pt x="421704" y="69840"/>
                  <a:pt x="411243" y="69840"/>
                </a:cubicBezTo>
                <a:cubicBezTo>
                  <a:pt x="405521" y="69840"/>
                  <a:pt x="399978" y="70794"/>
                  <a:pt x="394610" y="72703"/>
                </a:cubicBezTo>
                <a:cubicBezTo>
                  <a:pt x="389239" y="74611"/>
                  <a:pt x="384184" y="77155"/>
                  <a:pt x="379451" y="80334"/>
                </a:cubicBezTo>
                <a:cubicBezTo>
                  <a:pt x="379306" y="82102"/>
                  <a:pt x="379170" y="84201"/>
                  <a:pt x="379026" y="86639"/>
                </a:cubicBezTo>
                <a:cubicBezTo>
                  <a:pt x="378886" y="89078"/>
                  <a:pt x="378813" y="91289"/>
                  <a:pt x="378813" y="93266"/>
                </a:cubicBezTo>
                <a:cubicBezTo>
                  <a:pt x="378813" y="105560"/>
                  <a:pt x="379804" y="115560"/>
                  <a:pt x="381784" y="123258"/>
                </a:cubicBezTo>
                <a:cubicBezTo>
                  <a:pt x="383760" y="130962"/>
                  <a:pt x="386514" y="137002"/>
                  <a:pt x="390049" y="141379"/>
                </a:cubicBezTo>
                <a:cubicBezTo>
                  <a:pt x="393228" y="145339"/>
                  <a:pt x="396583" y="148076"/>
                  <a:pt x="400118" y="149595"/>
                </a:cubicBezTo>
                <a:cubicBezTo>
                  <a:pt x="403649" y="151114"/>
                  <a:pt x="407502" y="151873"/>
                  <a:pt x="411667" y="151873"/>
                </a:cubicBezTo>
                <a:cubicBezTo>
                  <a:pt x="421841" y="151873"/>
                  <a:pt x="429757" y="148022"/>
                  <a:pt x="435412" y="140322"/>
                </a:cubicBezTo>
                <a:cubicBezTo>
                  <a:pt x="441061" y="132621"/>
                  <a:pt x="443887" y="122127"/>
                  <a:pt x="443887" y="108843"/>
                </a:cubicBezTo>
                <a:close/>
                <a:moveTo>
                  <a:pt x="578488" y="165864"/>
                </a:moveTo>
                <a:lnTo>
                  <a:pt x="558774" y="165864"/>
                </a:lnTo>
                <a:lnTo>
                  <a:pt x="558774" y="77581"/>
                </a:lnTo>
                <a:lnTo>
                  <a:pt x="503028" y="165864"/>
                </a:lnTo>
                <a:lnTo>
                  <a:pt x="485010" y="165864"/>
                </a:lnTo>
                <a:lnTo>
                  <a:pt x="485010" y="47481"/>
                </a:lnTo>
                <a:lnTo>
                  <a:pt x="504724" y="47481"/>
                </a:lnTo>
                <a:lnTo>
                  <a:pt x="504724" y="134388"/>
                </a:lnTo>
                <a:lnTo>
                  <a:pt x="559836" y="47481"/>
                </a:lnTo>
                <a:lnTo>
                  <a:pt x="578488" y="47481"/>
                </a:lnTo>
                <a:close/>
                <a:moveTo>
                  <a:pt x="700798" y="165864"/>
                </a:moveTo>
                <a:lnTo>
                  <a:pt x="680868" y="165864"/>
                </a:lnTo>
                <a:lnTo>
                  <a:pt x="680868" y="112558"/>
                </a:lnTo>
                <a:lnTo>
                  <a:pt x="627242" y="112558"/>
                </a:lnTo>
                <a:lnTo>
                  <a:pt x="627242" y="165864"/>
                </a:lnTo>
                <a:lnTo>
                  <a:pt x="607317" y="165864"/>
                </a:lnTo>
                <a:lnTo>
                  <a:pt x="607317" y="47481"/>
                </a:lnTo>
                <a:lnTo>
                  <a:pt x="627242" y="47481"/>
                </a:lnTo>
                <a:lnTo>
                  <a:pt x="627242" y="95386"/>
                </a:lnTo>
                <a:lnTo>
                  <a:pt x="680868" y="95386"/>
                </a:lnTo>
                <a:lnTo>
                  <a:pt x="680868" y="47481"/>
                </a:lnTo>
                <a:lnTo>
                  <a:pt x="700798" y="47481"/>
                </a:lnTo>
                <a:close/>
                <a:moveTo>
                  <a:pt x="795650" y="136721"/>
                </a:moveTo>
                <a:lnTo>
                  <a:pt x="795650" y="103864"/>
                </a:lnTo>
                <a:cubicBezTo>
                  <a:pt x="790916" y="104289"/>
                  <a:pt x="784929" y="104868"/>
                  <a:pt x="777686" y="105614"/>
                </a:cubicBezTo>
                <a:cubicBezTo>
                  <a:pt x="770443" y="106359"/>
                  <a:pt x="764596" y="107399"/>
                  <a:pt x="760144" y="108738"/>
                </a:cubicBezTo>
                <a:cubicBezTo>
                  <a:pt x="754844" y="110362"/>
                  <a:pt x="750466" y="112853"/>
                  <a:pt x="747003" y="116212"/>
                </a:cubicBezTo>
                <a:cubicBezTo>
                  <a:pt x="743541" y="119567"/>
                  <a:pt x="741809" y="124247"/>
                  <a:pt x="741809" y="130256"/>
                </a:cubicBezTo>
                <a:cubicBezTo>
                  <a:pt x="741809" y="137035"/>
                  <a:pt x="743716" y="142160"/>
                  <a:pt x="747537" y="145620"/>
                </a:cubicBezTo>
                <a:cubicBezTo>
                  <a:pt x="751349" y="149083"/>
                  <a:pt x="756929" y="150816"/>
                  <a:pt x="764276" y="150816"/>
                </a:cubicBezTo>
                <a:cubicBezTo>
                  <a:pt x="770565" y="150816"/>
                  <a:pt x="776257" y="149454"/>
                  <a:pt x="781344" y="146733"/>
                </a:cubicBezTo>
                <a:cubicBezTo>
                  <a:pt x="786430" y="144015"/>
                  <a:pt x="791198" y="140675"/>
                  <a:pt x="795650" y="136721"/>
                </a:cubicBezTo>
                <a:close/>
                <a:moveTo>
                  <a:pt x="795650" y="153253"/>
                </a:moveTo>
                <a:cubicBezTo>
                  <a:pt x="794027" y="154455"/>
                  <a:pt x="791852" y="156129"/>
                  <a:pt x="789134" y="158286"/>
                </a:cubicBezTo>
                <a:cubicBezTo>
                  <a:pt x="786412" y="160442"/>
                  <a:pt x="783781" y="162155"/>
                  <a:pt x="781236" y="163429"/>
                </a:cubicBezTo>
                <a:cubicBezTo>
                  <a:pt x="777700" y="165262"/>
                  <a:pt x="774292" y="166673"/>
                  <a:pt x="771008" y="167663"/>
                </a:cubicBezTo>
                <a:cubicBezTo>
                  <a:pt x="767726" y="168656"/>
                  <a:pt x="763113" y="169151"/>
                  <a:pt x="757177" y="169151"/>
                </a:cubicBezTo>
                <a:cubicBezTo>
                  <a:pt x="752299" y="169151"/>
                  <a:pt x="747673" y="168232"/>
                  <a:pt x="743296" y="166396"/>
                </a:cubicBezTo>
                <a:cubicBezTo>
                  <a:pt x="738911" y="164557"/>
                  <a:pt x="735059" y="161979"/>
                  <a:pt x="731740" y="158660"/>
                </a:cubicBezTo>
                <a:cubicBezTo>
                  <a:pt x="728561" y="155409"/>
                  <a:pt x="726019" y="151395"/>
                  <a:pt x="724111" y="146628"/>
                </a:cubicBezTo>
                <a:cubicBezTo>
                  <a:pt x="722204" y="141858"/>
                  <a:pt x="721253" y="136829"/>
                  <a:pt x="721253" y="131527"/>
                </a:cubicBezTo>
                <a:cubicBezTo>
                  <a:pt x="721253" y="123333"/>
                  <a:pt x="722981" y="116353"/>
                  <a:pt x="726444" y="110592"/>
                </a:cubicBezTo>
                <a:cubicBezTo>
                  <a:pt x="729907" y="104837"/>
                  <a:pt x="735379" y="100257"/>
                  <a:pt x="742871" y="96870"/>
                </a:cubicBezTo>
                <a:cubicBezTo>
                  <a:pt x="749512" y="93831"/>
                  <a:pt x="757353" y="91733"/>
                  <a:pt x="766397" y="90562"/>
                </a:cubicBezTo>
                <a:cubicBezTo>
                  <a:pt x="775443" y="89396"/>
                  <a:pt x="785192" y="88532"/>
                  <a:pt x="795650" y="87963"/>
                </a:cubicBezTo>
                <a:lnTo>
                  <a:pt x="795650" y="84151"/>
                </a:lnTo>
                <a:cubicBezTo>
                  <a:pt x="795650" y="79489"/>
                  <a:pt x="794944" y="75727"/>
                  <a:pt x="793529" y="72860"/>
                </a:cubicBezTo>
                <a:cubicBezTo>
                  <a:pt x="792114" y="69999"/>
                  <a:pt x="790139" y="67795"/>
                  <a:pt x="787593" y="66241"/>
                </a:cubicBezTo>
                <a:cubicBezTo>
                  <a:pt x="785052" y="64613"/>
                  <a:pt x="781946" y="63534"/>
                  <a:pt x="778273" y="63008"/>
                </a:cubicBezTo>
                <a:cubicBezTo>
                  <a:pt x="774598" y="62478"/>
                  <a:pt x="770818" y="62213"/>
                  <a:pt x="766929" y="62213"/>
                </a:cubicBezTo>
                <a:cubicBezTo>
                  <a:pt x="762340" y="62213"/>
                  <a:pt x="756932" y="62904"/>
                  <a:pt x="750715" y="64279"/>
                </a:cubicBezTo>
                <a:cubicBezTo>
                  <a:pt x="744498" y="65653"/>
                  <a:pt x="738281" y="67652"/>
                  <a:pt x="732060" y="70266"/>
                </a:cubicBezTo>
                <a:lnTo>
                  <a:pt x="730893" y="70266"/>
                </a:lnTo>
                <a:lnTo>
                  <a:pt x="730893" y="50022"/>
                </a:lnTo>
                <a:cubicBezTo>
                  <a:pt x="734566" y="48964"/>
                  <a:pt x="739832" y="47798"/>
                  <a:pt x="746687" y="46527"/>
                </a:cubicBezTo>
                <a:cubicBezTo>
                  <a:pt x="753537" y="45253"/>
                  <a:pt x="760324" y="44619"/>
                  <a:pt x="767033" y="44619"/>
                </a:cubicBezTo>
                <a:cubicBezTo>
                  <a:pt x="775159" y="44619"/>
                  <a:pt x="782013" y="45253"/>
                  <a:pt x="787597" y="46527"/>
                </a:cubicBezTo>
                <a:cubicBezTo>
                  <a:pt x="793178" y="47798"/>
                  <a:pt x="798192" y="50094"/>
                  <a:pt x="802646" y="53414"/>
                </a:cubicBezTo>
                <a:cubicBezTo>
                  <a:pt x="806955" y="56664"/>
                  <a:pt x="810169" y="60869"/>
                  <a:pt x="812290" y="66028"/>
                </a:cubicBezTo>
                <a:cubicBezTo>
                  <a:pt x="814410" y="71187"/>
                  <a:pt x="815469" y="77476"/>
                  <a:pt x="815469" y="84893"/>
                </a:cubicBezTo>
                <a:lnTo>
                  <a:pt x="815469" y="165864"/>
                </a:lnTo>
                <a:lnTo>
                  <a:pt x="795650" y="165864"/>
                </a:lnTo>
                <a:close/>
                <a:moveTo>
                  <a:pt x="930365" y="64970"/>
                </a:moveTo>
                <a:lnTo>
                  <a:pt x="890093" y="64970"/>
                </a:lnTo>
                <a:lnTo>
                  <a:pt x="890093" y="165864"/>
                </a:lnTo>
                <a:lnTo>
                  <a:pt x="870170" y="165864"/>
                </a:lnTo>
                <a:lnTo>
                  <a:pt x="870170" y="64970"/>
                </a:lnTo>
                <a:lnTo>
                  <a:pt x="829897" y="64970"/>
                </a:lnTo>
                <a:lnTo>
                  <a:pt x="829897" y="47481"/>
                </a:lnTo>
                <a:lnTo>
                  <a:pt x="930365" y="47481"/>
                </a:lnTo>
                <a:close/>
                <a:moveTo>
                  <a:pt x="1044299" y="101426"/>
                </a:moveTo>
                <a:lnTo>
                  <a:pt x="990248" y="148695"/>
                </a:lnTo>
                <a:lnTo>
                  <a:pt x="990248" y="127922"/>
                </a:lnTo>
                <a:lnTo>
                  <a:pt x="1025330" y="96762"/>
                </a:lnTo>
                <a:lnTo>
                  <a:pt x="990248" y="65608"/>
                </a:lnTo>
                <a:lnTo>
                  <a:pt x="990248" y="44831"/>
                </a:lnTo>
                <a:lnTo>
                  <a:pt x="1044299" y="91996"/>
                </a:lnTo>
                <a:close/>
                <a:moveTo>
                  <a:pt x="996394" y="101214"/>
                </a:moveTo>
                <a:lnTo>
                  <a:pt x="944672" y="145620"/>
                </a:lnTo>
                <a:lnTo>
                  <a:pt x="944672" y="125699"/>
                </a:lnTo>
                <a:lnTo>
                  <a:pt x="978271" y="96762"/>
                </a:lnTo>
                <a:lnTo>
                  <a:pt x="944672" y="67829"/>
                </a:lnTo>
                <a:lnTo>
                  <a:pt x="944672" y="47906"/>
                </a:lnTo>
                <a:lnTo>
                  <a:pt x="996394" y="922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996777" y="1386343"/>
            <a:ext cx="878424" cy="124427"/>
          </a:xfrm>
          <a:custGeom>
            <a:avLst/>
            <a:gdLst/>
            <a:ahLst/>
            <a:cxnLst/>
            <a:rect l="l" t="t" r="r" b="b"/>
            <a:pathLst>
              <a:path w="878424" h="124427">
                <a:moveTo>
                  <a:pt x="97931" y="121670"/>
                </a:moveTo>
                <a:lnTo>
                  <a:pt x="78004" y="121670"/>
                </a:lnTo>
                <a:lnTo>
                  <a:pt x="78004" y="74718"/>
                </a:lnTo>
                <a:lnTo>
                  <a:pt x="58294" y="74718"/>
                </a:lnTo>
                <a:lnTo>
                  <a:pt x="23213" y="121670"/>
                </a:lnTo>
                <a:lnTo>
                  <a:pt x="0" y="121670"/>
                </a:lnTo>
                <a:lnTo>
                  <a:pt x="38048" y="72918"/>
                </a:lnTo>
                <a:cubicBezTo>
                  <a:pt x="28230" y="70024"/>
                  <a:pt x="21041" y="65715"/>
                  <a:pt x="16484" y="59991"/>
                </a:cubicBezTo>
                <a:cubicBezTo>
                  <a:pt x="11922" y="54263"/>
                  <a:pt x="9644" y="46603"/>
                  <a:pt x="9644" y="36990"/>
                </a:cubicBezTo>
                <a:cubicBezTo>
                  <a:pt x="9644" y="31125"/>
                  <a:pt x="10935" y="25985"/>
                  <a:pt x="13513" y="21567"/>
                </a:cubicBezTo>
                <a:cubicBezTo>
                  <a:pt x="16094" y="17154"/>
                  <a:pt x="19573" y="13428"/>
                  <a:pt x="23950" y="10390"/>
                </a:cubicBezTo>
                <a:cubicBezTo>
                  <a:pt x="27485" y="7988"/>
                  <a:pt x="31939" y="6203"/>
                  <a:pt x="37310" y="5033"/>
                </a:cubicBezTo>
                <a:cubicBezTo>
                  <a:pt x="42681" y="3870"/>
                  <a:pt x="48683" y="3287"/>
                  <a:pt x="55325" y="3287"/>
                </a:cubicBezTo>
                <a:lnTo>
                  <a:pt x="97931" y="3287"/>
                </a:lnTo>
                <a:close/>
                <a:moveTo>
                  <a:pt x="78004" y="59033"/>
                </a:moveTo>
                <a:lnTo>
                  <a:pt x="78004" y="19185"/>
                </a:lnTo>
                <a:lnTo>
                  <a:pt x="56382" y="19185"/>
                </a:lnTo>
                <a:cubicBezTo>
                  <a:pt x="51793" y="19185"/>
                  <a:pt x="48166" y="19430"/>
                  <a:pt x="45522" y="19923"/>
                </a:cubicBezTo>
                <a:cubicBezTo>
                  <a:pt x="42872" y="20419"/>
                  <a:pt x="40308" y="21373"/>
                  <a:pt x="37839" y="22788"/>
                </a:cubicBezTo>
                <a:cubicBezTo>
                  <a:pt x="35294" y="24339"/>
                  <a:pt x="33367" y="26445"/>
                  <a:pt x="32060" y="29096"/>
                </a:cubicBezTo>
                <a:cubicBezTo>
                  <a:pt x="30753" y="31741"/>
                  <a:pt x="30098" y="34588"/>
                  <a:pt x="30098" y="37627"/>
                </a:cubicBezTo>
                <a:cubicBezTo>
                  <a:pt x="30098" y="41511"/>
                  <a:pt x="30542" y="44672"/>
                  <a:pt x="31427" y="47109"/>
                </a:cubicBezTo>
                <a:cubicBezTo>
                  <a:pt x="32309" y="49550"/>
                  <a:pt x="33915" y="51793"/>
                  <a:pt x="36248" y="53841"/>
                </a:cubicBezTo>
                <a:cubicBezTo>
                  <a:pt x="38720" y="55963"/>
                  <a:pt x="41740" y="57356"/>
                  <a:pt x="45309" y="58029"/>
                </a:cubicBezTo>
                <a:cubicBezTo>
                  <a:pt x="48873" y="58698"/>
                  <a:pt x="52778" y="59033"/>
                  <a:pt x="57020" y="59033"/>
                </a:cubicBezTo>
                <a:close/>
                <a:moveTo>
                  <a:pt x="219602" y="85850"/>
                </a:moveTo>
                <a:cubicBezTo>
                  <a:pt x="219602" y="91573"/>
                  <a:pt x="218504" y="96642"/>
                  <a:pt x="216316" y="101055"/>
                </a:cubicBezTo>
                <a:cubicBezTo>
                  <a:pt x="214124" y="105474"/>
                  <a:pt x="211122" y="109163"/>
                  <a:pt x="207309" y="112133"/>
                </a:cubicBezTo>
                <a:cubicBezTo>
                  <a:pt x="202500" y="115877"/>
                  <a:pt x="197467" y="118401"/>
                  <a:pt x="192203" y="119708"/>
                </a:cubicBezTo>
                <a:cubicBezTo>
                  <a:pt x="186939" y="121015"/>
                  <a:pt x="180633" y="121670"/>
                  <a:pt x="173284" y="121670"/>
                </a:cubicBezTo>
                <a:lnTo>
                  <a:pt x="126758" y="121670"/>
                </a:lnTo>
                <a:lnTo>
                  <a:pt x="126758" y="3287"/>
                </a:lnTo>
                <a:lnTo>
                  <a:pt x="170214" y="3287"/>
                </a:lnTo>
                <a:cubicBezTo>
                  <a:pt x="178900" y="3287"/>
                  <a:pt x="185258" y="3553"/>
                  <a:pt x="189286" y="4083"/>
                </a:cubicBezTo>
                <a:cubicBezTo>
                  <a:pt x="193315" y="4611"/>
                  <a:pt x="197308" y="5973"/>
                  <a:pt x="201268" y="8161"/>
                </a:cubicBezTo>
                <a:cubicBezTo>
                  <a:pt x="205434" y="10426"/>
                  <a:pt x="208511" y="13428"/>
                  <a:pt x="210488" y="17172"/>
                </a:cubicBezTo>
                <a:cubicBezTo>
                  <a:pt x="212464" y="20913"/>
                  <a:pt x="213451" y="25366"/>
                  <a:pt x="213451" y="30524"/>
                </a:cubicBezTo>
                <a:cubicBezTo>
                  <a:pt x="213451" y="36176"/>
                  <a:pt x="211899" y="41246"/>
                  <a:pt x="208792" y="45734"/>
                </a:cubicBezTo>
                <a:cubicBezTo>
                  <a:pt x="205681" y="50220"/>
                  <a:pt x="201548" y="53702"/>
                  <a:pt x="196390" y="56171"/>
                </a:cubicBezTo>
                <a:lnTo>
                  <a:pt x="196923" y="56913"/>
                </a:lnTo>
                <a:cubicBezTo>
                  <a:pt x="203349" y="58539"/>
                  <a:pt x="208738" y="61824"/>
                  <a:pt x="213083" y="66769"/>
                </a:cubicBezTo>
                <a:cubicBezTo>
                  <a:pt x="217429" y="71716"/>
                  <a:pt x="219602" y="78077"/>
                  <a:pt x="219602" y="85850"/>
                </a:cubicBezTo>
                <a:close/>
                <a:moveTo>
                  <a:pt x="192999" y="33595"/>
                </a:moveTo>
                <a:cubicBezTo>
                  <a:pt x="192999" y="30913"/>
                  <a:pt x="192555" y="28580"/>
                  <a:pt x="191674" y="26604"/>
                </a:cubicBezTo>
                <a:cubicBezTo>
                  <a:pt x="190792" y="24628"/>
                  <a:pt x="189255" y="23069"/>
                  <a:pt x="187063" y="21938"/>
                </a:cubicBezTo>
                <a:cubicBezTo>
                  <a:pt x="184520" y="20599"/>
                  <a:pt x="181673" y="19804"/>
                  <a:pt x="178534" y="19552"/>
                </a:cubicBezTo>
                <a:cubicBezTo>
                  <a:pt x="175388" y="19306"/>
                  <a:pt x="171024" y="19185"/>
                  <a:pt x="165441" y="19185"/>
                </a:cubicBezTo>
                <a:lnTo>
                  <a:pt x="146469" y="19185"/>
                </a:lnTo>
                <a:lnTo>
                  <a:pt x="146469" y="51616"/>
                </a:lnTo>
                <a:lnTo>
                  <a:pt x="169364" y="51616"/>
                </a:lnTo>
                <a:cubicBezTo>
                  <a:pt x="174242" y="51616"/>
                  <a:pt x="177703" y="51383"/>
                  <a:pt x="179750" y="50926"/>
                </a:cubicBezTo>
                <a:cubicBezTo>
                  <a:pt x="181799" y="50468"/>
                  <a:pt x="184060" y="49497"/>
                  <a:pt x="186533" y="48010"/>
                </a:cubicBezTo>
                <a:cubicBezTo>
                  <a:pt x="188866" y="46595"/>
                  <a:pt x="190526" y="44687"/>
                  <a:pt x="191516" y="42286"/>
                </a:cubicBezTo>
                <a:cubicBezTo>
                  <a:pt x="192503" y="39884"/>
                  <a:pt x="192999" y="36990"/>
                  <a:pt x="192999" y="33595"/>
                </a:cubicBezTo>
                <a:close/>
                <a:moveTo>
                  <a:pt x="199039" y="85953"/>
                </a:moveTo>
                <a:cubicBezTo>
                  <a:pt x="199039" y="81925"/>
                  <a:pt x="198456" y="78693"/>
                  <a:pt x="197290" y="76256"/>
                </a:cubicBezTo>
                <a:cubicBezTo>
                  <a:pt x="196123" y="73819"/>
                  <a:pt x="193564" y="71647"/>
                  <a:pt x="189608" y="69739"/>
                </a:cubicBezTo>
                <a:cubicBezTo>
                  <a:pt x="187134" y="68541"/>
                  <a:pt x="184484" y="67795"/>
                  <a:pt x="181659" y="67514"/>
                </a:cubicBezTo>
                <a:cubicBezTo>
                  <a:pt x="178834" y="67234"/>
                  <a:pt x="174909" y="67090"/>
                  <a:pt x="169894" y="67090"/>
                </a:cubicBezTo>
                <a:lnTo>
                  <a:pt x="146469" y="67090"/>
                </a:lnTo>
                <a:lnTo>
                  <a:pt x="146469" y="105772"/>
                </a:lnTo>
                <a:lnTo>
                  <a:pt x="163748" y="105772"/>
                </a:lnTo>
                <a:cubicBezTo>
                  <a:pt x="170884" y="105772"/>
                  <a:pt x="176428" y="105491"/>
                  <a:pt x="180388" y="104926"/>
                </a:cubicBezTo>
                <a:cubicBezTo>
                  <a:pt x="184341" y="104357"/>
                  <a:pt x="187736" y="103227"/>
                  <a:pt x="190562" y="101534"/>
                </a:cubicBezTo>
                <a:cubicBezTo>
                  <a:pt x="193528" y="99695"/>
                  <a:pt x="195685" y="97574"/>
                  <a:pt x="197027" y="95174"/>
                </a:cubicBezTo>
                <a:cubicBezTo>
                  <a:pt x="198366" y="92772"/>
                  <a:pt x="199039" y="89697"/>
                  <a:pt x="199039" y="85953"/>
                </a:cubicBezTo>
                <a:close/>
                <a:moveTo>
                  <a:pt x="332258" y="121670"/>
                </a:moveTo>
                <a:lnTo>
                  <a:pt x="312336" y="121670"/>
                </a:lnTo>
                <a:lnTo>
                  <a:pt x="312336" y="20030"/>
                </a:lnTo>
                <a:lnTo>
                  <a:pt x="271637" y="20030"/>
                </a:lnTo>
                <a:cubicBezTo>
                  <a:pt x="271425" y="25895"/>
                  <a:pt x="271216" y="31533"/>
                  <a:pt x="271003" y="36937"/>
                </a:cubicBezTo>
                <a:cubicBezTo>
                  <a:pt x="270792" y="42339"/>
                  <a:pt x="270575" y="47233"/>
                  <a:pt x="270366" y="51616"/>
                </a:cubicBezTo>
                <a:cubicBezTo>
                  <a:pt x="269942" y="62709"/>
                  <a:pt x="269214" y="71996"/>
                  <a:pt x="268196" y="79488"/>
                </a:cubicBezTo>
                <a:cubicBezTo>
                  <a:pt x="267169" y="86980"/>
                  <a:pt x="265878" y="92984"/>
                  <a:pt x="264326" y="97507"/>
                </a:cubicBezTo>
                <a:cubicBezTo>
                  <a:pt x="262770" y="102168"/>
                  <a:pt x="261053" y="105807"/>
                  <a:pt x="259185" y="108421"/>
                </a:cubicBezTo>
                <a:cubicBezTo>
                  <a:pt x="257313" y="111039"/>
                  <a:pt x="255210" y="113403"/>
                  <a:pt x="252878" y="115520"/>
                </a:cubicBezTo>
                <a:cubicBezTo>
                  <a:pt x="250477" y="117641"/>
                  <a:pt x="247898" y="119232"/>
                  <a:pt x="245141" y="120291"/>
                </a:cubicBezTo>
                <a:cubicBezTo>
                  <a:pt x="242384" y="121349"/>
                  <a:pt x="239276" y="121882"/>
                  <a:pt x="235817" y="121882"/>
                </a:cubicBezTo>
                <a:cubicBezTo>
                  <a:pt x="234687" y="121882"/>
                  <a:pt x="233236" y="121849"/>
                  <a:pt x="231472" y="121778"/>
                </a:cubicBezTo>
                <a:cubicBezTo>
                  <a:pt x="229700" y="121705"/>
                  <a:pt x="228462" y="121670"/>
                  <a:pt x="227756" y="121670"/>
                </a:cubicBezTo>
                <a:lnTo>
                  <a:pt x="227756" y="104288"/>
                </a:lnTo>
                <a:lnTo>
                  <a:pt x="228819" y="104288"/>
                </a:lnTo>
                <a:cubicBezTo>
                  <a:pt x="229316" y="104288"/>
                  <a:pt x="229830" y="104320"/>
                  <a:pt x="230356" y="104393"/>
                </a:cubicBezTo>
                <a:cubicBezTo>
                  <a:pt x="230885" y="104465"/>
                  <a:pt x="231504" y="104501"/>
                  <a:pt x="232210" y="104501"/>
                </a:cubicBezTo>
                <a:cubicBezTo>
                  <a:pt x="233905" y="104501"/>
                  <a:pt x="235569" y="104253"/>
                  <a:pt x="237192" y="103755"/>
                </a:cubicBezTo>
                <a:cubicBezTo>
                  <a:pt x="238815" y="103263"/>
                  <a:pt x="240263" y="102344"/>
                  <a:pt x="241537" y="101002"/>
                </a:cubicBezTo>
                <a:cubicBezTo>
                  <a:pt x="245073" y="97542"/>
                  <a:pt x="247651" y="91480"/>
                  <a:pt x="249277" y="82825"/>
                </a:cubicBezTo>
                <a:cubicBezTo>
                  <a:pt x="250901" y="74170"/>
                  <a:pt x="252064" y="62071"/>
                  <a:pt x="252770" y="46526"/>
                </a:cubicBezTo>
                <a:cubicBezTo>
                  <a:pt x="253051" y="40734"/>
                  <a:pt x="253316" y="33883"/>
                  <a:pt x="253569" y="25966"/>
                </a:cubicBezTo>
                <a:cubicBezTo>
                  <a:pt x="253814" y="18054"/>
                  <a:pt x="254044" y="10494"/>
                  <a:pt x="254252" y="3287"/>
                </a:cubicBezTo>
                <a:lnTo>
                  <a:pt x="332258" y="3287"/>
                </a:lnTo>
                <a:close/>
                <a:moveTo>
                  <a:pt x="446827" y="121670"/>
                </a:moveTo>
                <a:lnTo>
                  <a:pt x="426901" y="121670"/>
                </a:lnTo>
                <a:lnTo>
                  <a:pt x="426901" y="74718"/>
                </a:lnTo>
                <a:lnTo>
                  <a:pt x="407192" y="74718"/>
                </a:lnTo>
                <a:lnTo>
                  <a:pt x="372109" y="121670"/>
                </a:lnTo>
                <a:lnTo>
                  <a:pt x="348896" y="121670"/>
                </a:lnTo>
                <a:lnTo>
                  <a:pt x="386946" y="72918"/>
                </a:lnTo>
                <a:cubicBezTo>
                  <a:pt x="377128" y="70024"/>
                  <a:pt x="369939" y="65715"/>
                  <a:pt x="365381" y="59991"/>
                </a:cubicBezTo>
                <a:cubicBezTo>
                  <a:pt x="360820" y="54263"/>
                  <a:pt x="358540" y="46603"/>
                  <a:pt x="358540" y="36990"/>
                </a:cubicBezTo>
                <a:cubicBezTo>
                  <a:pt x="358540" y="31125"/>
                  <a:pt x="359833" y="25985"/>
                  <a:pt x="362415" y="21567"/>
                </a:cubicBezTo>
                <a:cubicBezTo>
                  <a:pt x="364992" y="17154"/>
                  <a:pt x="368469" y="13428"/>
                  <a:pt x="372847" y="10390"/>
                </a:cubicBezTo>
                <a:cubicBezTo>
                  <a:pt x="376383" y="7988"/>
                  <a:pt x="380836" y="6203"/>
                  <a:pt x="386208" y="5033"/>
                </a:cubicBezTo>
                <a:cubicBezTo>
                  <a:pt x="391579" y="3870"/>
                  <a:pt x="397579" y="3287"/>
                  <a:pt x="404221" y="3287"/>
                </a:cubicBezTo>
                <a:lnTo>
                  <a:pt x="446827" y="3287"/>
                </a:lnTo>
                <a:close/>
                <a:moveTo>
                  <a:pt x="426901" y="59033"/>
                </a:moveTo>
                <a:lnTo>
                  <a:pt x="426901" y="19185"/>
                </a:lnTo>
                <a:lnTo>
                  <a:pt x="405279" y="19185"/>
                </a:lnTo>
                <a:cubicBezTo>
                  <a:pt x="400690" y="19185"/>
                  <a:pt x="397065" y="19430"/>
                  <a:pt x="394418" y="19923"/>
                </a:cubicBezTo>
                <a:cubicBezTo>
                  <a:pt x="391769" y="20419"/>
                  <a:pt x="389206" y="21373"/>
                  <a:pt x="386736" y="22788"/>
                </a:cubicBezTo>
                <a:cubicBezTo>
                  <a:pt x="384191" y="24339"/>
                  <a:pt x="382265" y="26445"/>
                  <a:pt x="380958" y="29096"/>
                </a:cubicBezTo>
                <a:cubicBezTo>
                  <a:pt x="379652" y="31741"/>
                  <a:pt x="378997" y="34588"/>
                  <a:pt x="378997" y="37627"/>
                </a:cubicBezTo>
                <a:cubicBezTo>
                  <a:pt x="378997" y="41511"/>
                  <a:pt x="379442" y="44672"/>
                  <a:pt x="380325" y="47109"/>
                </a:cubicBezTo>
                <a:cubicBezTo>
                  <a:pt x="381207" y="49550"/>
                  <a:pt x="382816" y="51793"/>
                  <a:pt x="385145" y="53841"/>
                </a:cubicBezTo>
                <a:cubicBezTo>
                  <a:pt x="387619" y="55963"/>
                  <a:pt x="390638" y="57356"/>
                  <a:pt x="394206" y="58029"/>
                </a:cubicBezTo>
                <a:cubicBezTo>
                  <a:pt x="397770" y="58698"/>
                  <a:pt x="401677" y="59033"/>
                  <a:pt x="405917" y="59033"/>
                </a:cubicBezTo>
                <a:close/>
                <a:moveTo>
                  <a:pt x="527057" y="124427"/>
                </a:moveTo>
                <a:cubicBezTo>
                  <a:pt x="508194" y="124427"/>
                  <a:pt x="493548" y="119110"/>
                  <a:pt x="483127" y="108476"/>
                </a:cubicBezTo>
                <a:cubicBezTo>
                  <a:pt x="472707" y="97841"/>
                  <a:pt x="467495" y="82739"/>
                  <a:pt x="467495" y="63166"/>
                </a:cubicBezTo>
                <a:cubicBezTo>
                  <a:pt x="467495" y="43877"/>
                  <a:pt x="472550" y="28527"/>
                  <a:pt x="482655" y="17118"/>
                </a:cubicBezTo>
                <a:cubicBezTo>
                  <a:pt x="492757" y="5706"/>
                  <a:pt x="505969" y="0"/>
                  <a:pt x="522287" y="0"/>
                </a:cubicBezTo>
                <a:cubicBezTo>
                  <a:pt x="529635" y="0"/>
                  <a:pt x="536137" y="1059"/>
                  <a:pt x="541791" y="3179"/>
                </a:cubicBezTo>
                <a:cubicBezTo>
                  <a:pt x="547444" y="5300"/>
                  <a:pt x="552388" y="8618"/>
                  <a:pt x="556628" y="13143"/>
                </a:cubicBezTo>
                <a:cubicBezTo>
                  <a:pt x="560865" y="17666"/>
                  <a:pt x="564116" y="23195"/>
                  <a:pt x="566380" y="29729"/>
                </a:cubicBezTo>
                <a:cubicBezTo>
                  <a:pt x="568641" y="36266"/>
                  <a:pt x="569771" y="44270"/>
                  <a:pt x="569771" y="53738"/>
                </a:cubicBezTo>
                <a:lnTo>
                  <a:pt x="569771" y="64544"/>
                </a:lnTo>
                <a:lnTo>
                  <a:pt x="487738" y="64544"/>
                </a:lnTo>
                <a:cubicBezTo>
                  <a:pt x="487738" y="78326"/>
                  <a:pt x="491201" y="88852"/>
                  <a:pt x="498124" y="96128"/>
                </a:cubicBezTo>
                <a:cubicBezTo>
                  <a:pt x="505047" y="103406"/>
                  <a:pt x="514619" y="107046"/>
                  <a:pt x="526845" y="107046"/>
                </a:cubicBezTo>
                <a:cubicBezTo>
                  <a:pt x="531227" y="107046"/>
                  <a:pt x="535516" y="106549"/>
                  <a:pt x="539726" y="105560"/>
                </a:cubicBezTo>
                <a:cubicBezTo>
                  <a:pt x="543927" y="104569"/>
                  <a:pt x="547725" y="103302"/>
                  <a:pt x="551116" y="101747"/>
                </a:cubicBezTo>
                <a:cubicBezTo>
                  <a:pt x="554719" y="100119"/>
                  <a:pt x="557758" y="98547"/>
                  <a:pt x="560234" y="97028"/>
                </a:cubicBezTo>
                <a:cubicBezTo>
                  <a:pt x="562705" y="95511"/>
                  <a:pt x="564756" y="94079"/>
                  <a:pt x="566380" y="92739"/>
                </a:cubicBezTo>
                <a:lnTo>
                  <a:pt x="567542" y="92739"/>
                </a:lnTo>
                <a:lnTo>
                  <a:pt x="567542" y="114466"/>
                </a:lnTo>
                <a:cubicBezTo>
                  <a:pt x="565211" y="115383"/>
                  <a:pt x="562316" y="116533"/>
                  <a:pt x="558853" y="117907"/>
                </a:cubicBezTo>
                <a:cubicBezTo>
                  <a:pt x="555394" y="119286"/>
                  <a:pt x="552286" y="120363"/>
                  <a:pt x="549529" y="121144"/>
                </a:cubicBezTo>
                <a:cubicBezTo>
                  <a:pt x="545640" y="122202"/>
                  <a:pt x="542127" y="123012"/>
                  <a:pt x="538984" y="123577"/>
                </a:cubicBezTo>
                <a:cubicBezTo>
                  <a:pt x="535838" y="124146"/>
                  <a:pt x="531862" y="124427"/>
                  <a:pt x="527057" y="124427"/>
                </a:cubicBezTo>
                <a:close/>
                <a:moveTo>
                  <a:pt x="550374" y="49284"/>
                </a:moveTo>
                <a:cubicBezTo>
                  <a:pt x="550235" y="43913"/>
                  <a:pt x="549597" y="39287"/>
                  <a:pt x="548467" y="35402"/>
                </a:cubicBezTo>
                <a:cubicBezTo>
                  <a:pt x="547339" y="31515"/>
                  <a:pt x="545712" y="28231"/>
                  <a:pt x="543593" y="25542"/>
                </a:cubicBezTo>
                <a:cubicBezTo>
                  <a:pt x="541260" y="22576"/>
                  <a:pt x="538275" y="20311"/>
                  <a:pt x="534635" y="18759"/>
                </a:cubicBezTo>
                <a:cubicBezTo>
                  <a:pt x="530995" y="17205"/>
                  <a:pt x="526492" y="16430"/>
                  <a:pt x="521125" y="16430"/>
                </a:cubicBezTo>
                <a:cubicBezTo>
                  <a:pt x="515822" y="16430"/>
                  <a:pt x="511322" y="17226"/>
                  <a:pt x="507610" y="18814"/>
                </a:cubicBezTo>
                <a:cubicBezTo>
                  <a:pt x="503898" y="20405"/>
                  <a:pt x="500526" y="22720"/>
                  <a:pt x="497486" y="25754"/>
                </a:cubicBezTo>
                <a:cubicBezTo>
                  <a:pt x="494524" y="28868"/>
                  <a:pt x="492259" y="32310"/>
                  <a:pt x="490708" y="36087"/>
                </a:cubicBezTo>
                <a:cubicBezTo>
                  <a:pt x="489153" y="39870"/>
                  <a:pt x="488164" y="44270"/>
                  <a:pt x="487738" y="49284"/>
                </a:cubicBezTo>
                <a:close/>
                <a:moveTo>
                  <a:pt x="676388" y="20776"/>
                </a:moveTo>
                <a:lnTo>
                  <a:pt x="636112" y="20776"/>
                </a:lnTo>
                <a:lnTo>
                  <a:pt x="636112" y="121670"/>
                </a:lnTo>
                <a:lnTo>
                  <a:pt x="616190" y="121670"/>
                </a:lnTo>
                <a:lnTo>
                  <a:pt x="616190" y="20776"/>
                </a:lnTo>
                <a:lnTo>
                  <a:pt x="575916" y="20776"/>
                </a:lnTo>
                <a:lnTo>
                  <a:pt x="575916" y="3287"/>
                </a:lnTo>
                <a:lnTo>
                  <a:pt x="676388" y="3287"/>
                </a:lnTo>
                <a:close/>
                <a:moveTo>
                  <a:pt x="739582" y="124319"/>
                </a:moveTo>
                <a:cubicBezTo>
                  <a:pt x="731461" y="124319"/>
                  <a:pt x="724007" y="123066"/>
                  <a:pt x="717223" y="120557"/>
                </a:cubicBezTo>
                <a:cubicBezTo>
                  <a:pt x="710441" y="118048"/>
                  <a:pt x="704609" y="114249"/>
                  <a:pt x="699735" y="109163"/>
                </a:cubicBezTo>
                <a:cubicBezTo>
                  <a:pt x="694857" y="104080"/>
                  <a:pt x="691080" y="97664"/>
                  <a:pt x="688396" y="89929"/>
                </a:cubicBezTo>
                <a:cubicBezTo>
                  <a:pt x="685710" y="82192"/>
                  <a:pt x="684367" y="73098"/>
                  <a:pt x="684367" y="62636"/>
                </a:cubicBezTo>
                <a:cubicBezTo>
                  <a:pt x="684367" y="52251"/>
                  <a:pt x="685762" y="43275"/>
                  <a:pt x="688553" y="35716"/>
                </a:cubicBezTo>
                <a:cubicBezTo>
                  <a:pt x="691346" y="28160"/>
                  <a:pt x="695073" y="21798"/>
                  <a:pt x="699735" y="16643"/>
                </a:cubicBezTo>
                <a:cubicBezTo>
                  <a:pt x="704400" y="11485"/>
                  <a:pt x="710210" y="7509"/>
                  <a:pt x="717170" y="4719"/>
                </a:cubicBezTo>
                <a:cubicBezTo>
                  <a:pt x="724128" y="1926"/>
                  <a:pt x="731602" y="534"/>
                  <a:pt x="739582" y="534"/>
                </a:cubicBezTo>
                <a:cubicBezTo>
                  <a:pt x="746089" y="534"/>
                  <a:pt x="752360" y="1451"/>
                  <a:pt x="758401" y="3283"/>
                </a:cubicBezTo>
                <a:cubicBezTo>
                  <a:pt x="764442" y="5123"/>
                  <a:pt x="769826" y="7243"/>
                  <a:pt x="774561" y="9644"/>
                </a:cubicBezTo>
                <a:lnTo>
                  <a:pt x="774561" y="32008"/>
                </a:lnTo>
                <a:lnTo>
                  <a:pt x="773394" y="32008"/>
                </a:lnTo>
                <a:cubicBezTo>
                  <a:pt x="771979" y="30809"/>
                  <a:pt x="770158" y="29430"/>
                  <a:pt x="767933" y="27875"/>
                </a:cubicBezTo>
                <a:cubicBezTo>
                  <a:pt x="765708" y="26323"/>
                  <a:pt x="763008" y="24732"/>
                  <a:pt x="759827" y="23109"/>
                </a:cubicBezTo>
                <a:cubicBezTo>
                  <a:pt x="757072" y="21694"/>
                  <a:pt x="753821" y="20456"/>
                  <a:pt x="750077" y="19393"/>
                </a:cubicBezTo>
                <a:cubicBezTo>
                  <a:pt x="746333" y="18335"/>
                  <a:pt x="742729" y="17805"/>
                  <a:pt x="739267" y="17805"/>
                </a:cubicBezTo>
                <a:cubicBezTo>
                  <a:pt x="728953" y="17805"/>
                  <a:pt x="720669" y="21712"/>
                  <a:pt x="714415" y="29520"/>
                </a:cubicBezTo>
                <a:cubicBezTo>
                  <a:pt x="708163" y="37325"/>
                  <a:pt x="705033" y="48367"/>
                  <a:pt x="705033" y="62636"/>
                </a:cubicBezTo>
                <a:cubicBezTo>
                  <a:pt x="705033" y="76627"/>
                  <a:pt x="708057" y="87527"/>
                  <a:pt x="714099" y="95331"/>
                </a:cubicBezTo>
                <a:cubicBezTo>
                  <a:pt x="720139" y="103140"/>
                  <a:pt x="728527" y="107046"/>
                  <a:pt x="739267" y="107046"/>
                </a:cubicBezTo>
                <a:cubicBezTo>
                  <a:pt x="745767" y="107046"/>
                  <a:pt x="751953" y="105703"/>
                  <a:pt x="757814" y="103015"/>
                </a:cubicBezTo>
                <a:cubicBezTo>
                  <a:pt x="763679" y="100332"/>
                  <a:pt x="768873" y="96873"/>
                  <a:pt x="773394" y="92631"/>
                </a:cubicBezTo>
                <a:lnTo>
                  <a:pt x="774561" y="92631"/>
                </a:lnTo>
                <a:lnTo>
                  <a:pt x="774561" y="114995"/>
                </a:lnTo>
                <a:cubicBezTo>
                  <a:pt x="772585" y="115913"/>
                  <a:pt x="770107" y="117025"/>
                  <a:pt x="767144" y="118332"/>
                </a:cubicBezTo>
                <a:cubicBezTo>
                  <a:pt x="764175" y="119639"/>
                  <a:pt x="761489" y="120611"/>
                  <a:pt x="759087" y="121248"/>
                </a:cubicBezTo>
                <a:cubicBezTo>
                  <a:pt x="755693" y="122239"/>
                  <a:pt x="752658" y="122998"/>
                  <a:pt x="749972" y="123523"/>
                </a:cubicBezTo>
                <a:cubicBezTo>
                  <a:pt x="747288" y="124052"/>
                  <a:pt x="743825" y="124319"/>
                  <a:pt x="739582" y="124319"/>
                </a:cubicBezTo>
                <a:close/>
                <a:moveTo>
                  <a:pt x="878424" y="121670"/>
                </a:moveTo>
                <a:lnTo>
                  <a:pt x="858498" y="121670"/>
                </a:lnTo>
                <a:lnTo>
                  <a:pt x="858498" y="74718"/>
                </a:lnTo>
                <a:lnTo>
                  <a:pt x="838789" y="74718"/>
                </a:lnTo>
                <a:lnTo>
                  <a:pt x="803706" y="121670"/>
                </a:lnTo>
                <a:lnTo>
                  <a:pt x="780493" y="121670"/>
                </a:lnTo>
                <a:lnTo>
                  <a:pt x="818545" y="72918"/>
                </a:lnTo>
                <a:cubicBezTo>
                  <a:pt x="808725" y="70024"/>
                  <a:pt x="801536" y="65715"/>
                  <a:pt x="796978" y="59991"/>
                </a:cubicBezTo>
                <a:cubicBezTo>
                  <a:pt x="792417" y="54263"/>
                  <a:pt x="790141" y="46603"/>
                  <a:pt x="790141" y="36990"/>
                </a:cubicBezTo>
                <a:cubicBezTo>
                  <a:pt x="790141" y="31125"/>
                  <a:pt x="791430" y="25985"/>
                  <a:pt x="794011" y="21567"/>
                </a:cubicBezTo>
                <a:cubicBezTo>
                  <a:pt x="796589" y="17154"/>
                  <a:pt x="800066" y="13428"/>
                  <a:pt x="804444" y="10390"/>
                </a:cubicBezTo>
                <a:cubicBezTo>
                  <a:pt x="807980" y="7988"/>
                  <a:pt x="812432" y="6203"/>
                  <a:pt x="817805" y="5033"/>
                </a:cubicBezTo>
                <a:cubicBezTo>
                  <a:pt x="823176" y="3870"/>
                  <a:pt x="829176" y="3287"/>
                  <a:pt x="835818" y="3287"/>
                </a:cubicBezTo>
                <a:lnTo>
                  <a:pt x="878424" y="3287"/>
                </a:lnTo>
                <a:close/>
                <a:moveTo>
                  <a:pt x="858498" y="59033"/>
                </a:moveTo>
                <a:lnTo>
                  <a:pt x="858498" y="19185"/>
                </a:lnTo>
                <a:lnTo>
                  <a:pt x="836880" y="19185"/>
                </a:lnTo>
                <a:cubicBezTo>
                  <a:pt x="832286" y="19185"/>
                  <a:pt x="828665" y="19430"/>
                  <a:pt x="826015" y="19923"/>
                </a:cubicBezTo>
                <a:cubicBezTo>
                  <a:pt x="823366" y="20419"/>
                  <a:pt x="820803" y="21373"/>
                  <a:pt x="818333" y="22788"/>
                </a:cubicBezTo>
                <a:cubicBezTo>
                  <a:pt x="815788" y="24339"/>
                  <a:pt x="813865" y="26445"/>
                  <a:pt x="812558" y="29096"/>
                </a:cubicBezTo>
                <a:cubicBezTo>
                  <a:pt x="811252" y="31741"/>
                  <a:pt x="810593" y="34588"/>
                  <a:pt x="810593" y="37627"/>
                </a:cubicBezTo>
                <a:cubicBezTo>
                  <a:pt x="810593" y="41511"/>
                  <a:pt x="811039" y="44672"/>
                  <a:pt x="811922" y="47109"/>
                </a:cubicBezTo>
                <a:cubicBezTo>
                  <a:pt x="812803" y="49550"/>
                  <a:pt x="814413" y="51793"/>
                  <a:pt x="816745" y="53841"/>
                </a:cubicBezTo>
                <a:cubicBezTo>
                  <a:pt x="819215" y="55963"/>
                  <a:pt x="822235" y="57356"/>
                  <a:pt x="825803" y="58029"/>
                </a:cubicBezTo>
                <a:cubicBezTo>
                  <a:pt x="829371" y="58698"/>
                  <a:pt x="833273" y="59033"/>
                  <a:pt x="837514" y="590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8203583" y="1386343"/>
            <a:ext cx="1423711" cy="150073"/>
          </a:xfrm>
          <a:custGeom>
            <a:avLst/>
            <a:gdLst/>
            <a:ahLst/>
            <a:cxnLst/>
            <a:rect l="l" t="t" r="r" b="b"/>
            <a:pathLst>
              <a:path w="1423711" h="150073">
                <a:moveTo>
                  <a:pt x="59561" y="124427"/>
                </a:moveTo>
                <a:cubicBezTo>
                  <a:pt x="40698" y="124427"/>
                  <a:pt x="26052" y="119110"/>
                  <a:pt x="15634" y="108476"/>
                </a:cubicBezTo>
                <a:cubicBezTo>
                  <a:pt x="5213" y="97841"/>
                  <a:pt x="0" y="82739"/>
                  <a:pt x="0" y="63166"/>
                </a:cubicBezTo>
                <a:cubicBezTo>
                  <a:pt x="0" y="43877"/>
                  <a:pt x="5054" y="28527"/>
                  <a:pt x="15159" y="17118"/>
                </a:cubicBezTo>
                <a:cubicBezTo>
                  <a:pt x="25265" y="5706"/>
                  <a:pt x="38473" y="0"/>
                  <a:pt x="54791" y="0"/>
                </a:cubicBezTo>
                <a:cubicBezTo>
                  <a:pt x="62139" y="0"/>
                  <a:pt x="68641" y="1059"/>
                  <a:pt x="74296" y="3179"/>
                </a:cubicBezTo>
                <a:cubicBezTo>
                  <a:pt x="79948" y="5300"/>
                  <a:pt x="84895" y="8618"/>
                  <a:pt x="89135" y="13143"/>
                </a:cubicBezTo>
                <a:cubicBezTo>
                  <a:pt x="93368" y="17666"/>
                  <a:pt x="96620" y="23195"/>
                  <a:pt x="98884" y="29729"/>
                </a:cubicBezTo>
                <a:cubicBezTo>
                  <a:pt x="101145" y="36266"/>
                  <a:pt x="102275" y="44270"/>
                  <a:pt x="102275" y="53738"/>
                </a:cubicBezTo>
                <a:lnTo>
                  <a:pt x="102275" y="64544"/>
                </a:lnTo>
                <a:lnTo>
                  <a:pt x="20242" y="64544"/>
                </a:lnTo>
                <a:cubicBezTo>
                  <a:pt x="20242" y="78326"/>
                  <a:pt x="23705" y="88852"/>
                  <a:pt x="30628" y="96128"/>
                </a:cubicBezTo>
                <a:cubicBezTo>
                  <a:pt x="37551" y="103406"/>
                  <a:pt x="47124" y="107046"/>
                  <a:pt x="59349" y="107046"/>
                </a:cubicBezTo>
                <a:cubicBezTo>
                  <a:pt x="63735" y="107046"/>
                  <a:pt x="68024" y="106549"/>
                  <a:pt x="72229" y="105560"/>
                </a:cubicBezTo>
                <a:cubicBezTo>
                  <a:pt x="76431" y="104569"/>
                  <a:pt x="80229" y="103302"/>
                  <a:pt x="83620" y="101747"/>
                </a:cubicBezTo>
                <a:cubicBezTo>
                  <a:pt x="87225" y="100119"/>
                  <a:pt x="90262" y="98547"/>
                  <a:pt x="92739" y="97028"/>
                </a:cubicBezTo>
                <a:cubicBezTo>
                  <a:pt x="95209" y="95511"/>
                  <a:pt x="97261" y="94079"/>
                  <a:pt x="98884" y="92739"/>
                </a:cubicBezTo>
                <a:lnTo>
                  <a:pt x="100048" y="92739"/>
                </a:lnTo>
                <a:lnTo>
                  <a:pt x="100048" y="114466"/>
                </a:lnTo>
                <a:cubicBezTo>
                  <a:pt x="97715" y="115383"/>
                  <a:pt x="94820" y="116533"/>
                  <a:pt x="91357" y="117907"/>
                </a:cubicBezTo>
                <a:cubicBezTo>
                  <a:pt x="87897" y="119286"/>
                  <a:pt x="84790" y="120363"/>
                  <a:pt x="82033" y="121144"/>
                </a:cubicBezTo>
                <a:cubicBezTo>
                  <a:pt x="78149" y="122202"/>
                  <a:pt x="74631" y="123012"/>
                  <a:pt x="71488" y="123577"/>
                </a:cubicBezTo>
                <a:cubicBezTo>
                  <a:pt x="68342" y="124146"/>
                  <a:pt x="64367" y="124427"/>
                  <a:pt x="59561" y="124427"/>
                </a:cubicBezTo>
                <a:close/>
                <a:moveTo>
                  <a:pt x="82882" y="49284"/>
                </a:moveTo>
                <a:cubicBezTo>
                  <a:pt x="82739" y="43913"/>
                  <a:pt x="82101" y="39287"/>
                  <a:pt x="80975" y="35402"/>
                </a:cubicBezTo>
                <a:cubicBezTo>
                  <a:pt x="79844" y="31515"/>
                  <a:pt x="78217" y="28231"/>
                  <a:pt x="76097" y="25542"/>
                </a:cubicBezTo>
                <a:cubicBezTo>
                  <a:pt x="73763" y="22576"/>
                  <a:pt x="70779" y="20311"/>
                  <a:pt x="67139" y="18759"/>
                </a:cubicBezTo>
                <a:cubicBezTo>
                  <a:pt x="63500" y="17205"/>
                  <a:pt x="59000" y="16430"/>
                  <a:pt x="53629" y="16430"/>
                </a:cubicBezTo>
                <a:cubicBezTo>
                  <a:pt x="48329" y="16430"/>
                  <a:pt x="43826" y="17226"/>
                  <a:pt x="40117" y="18814"/>
                </a:cubicBezTo>
                <a:cubicBezTo>
                  <a:pt x="36403" y="20405"/>
                  <a:pt x="33030" y="22720"/>
                  <a:pt x="29994" y="25754"/>
                </a:cubicBezTo>
                <a:cubicBezTo>
                  <a:pt x="27029" y="28868"/>
                  <a:pt x="24765" y="32310"/>
                  <a:pt x="23212" y="36087"/>
                </a:cubicBezTo>
                <a:cubicBezTo>
                  <a:pt x="21657" y="39870"/>
                  <a:pt x="20667" y="44270"/>
                  <a:pt x="20242" y="49284"/>
                </a:cubicBezTo>
                <a:close/>
                <a:moveTo>
                  <a:pt x="223941" y="150073"/>
                </a:moveTo>
                <a:lnTo>
                  <a:pt x="205398" y="150073"/>
                </a:lnTo>
                <a:lnTo>
                  <a:pt x="205398" y="121356"/>
                </a:lnTo>
                <a:lnTo>
                  <a:pt x="127394" y="121356"/>
                </a:lnTo>
                <a:lnTo>
                  <a:pt x="127394" y="150073"/>
                </a:lnTo>
                <a:lnTo>
                  <a:pt x="108846" y="150073"/>
                </a:lnTo>
                <a:lnTo>
                  <a:pt x="108846" y="104713"/>
                </a:lnTo>
                <a:lnTo>
                  <a:pt x="116686" y="104713"/>
                </a:lnTo>
                <a:cubicBezTo>
                  <a:pt x="123397" y="93690"/>
                  <a:pt x="128894" y="79294"/>
                  <a:pt x="133171" y="61524"/>
                </a:cubicBezTo>
                <a:cubicBezTo>
                  <a:pt x="137448" y="43754"/>
                  <a:pt x="139583" y="24339"/>
                  <a:pt x="139583" y="3287"/>
                </a:cubicBezTo>
                <a:lnTo>
                  <a:pt x="212180" y="3287"/>
                </a:lnTo>
                <a:lnTo>
                  <a:pt x="212180" y="104713"/>
                </a:lnTo>
                <a:lnTo>
                  <a:pt x="223941" y="104713"/>
                </a:lnTo>
                <a:close/>
                <a:moveTo>
                  <a:pt x="192253" y="104713"/>
                </a:moveTo>
                <a:lnTo>
                  <a:pt x="192253" y="20030"/>
                </a:lnTo>
                <a:lnTo>
                  <a:pt x="158342" y="20030"/>
                </a:lnTo>
                <a:cubicBezTo>
                  <a:pt x="157420" y="37696"/>
                  <a:pt x="155002" y="53820"/>
                  <a:pt x="151081" y="68411"/>
                </a:cubicBezTo>
                <a:cubicBezTo>
                  <a:pt x="147161" y="83006"/>
                  <a:pt x="142232" y="95101"/>
                  <a:pt x="136292" y="104713"/>
                </a:cubicBezTo>
                <a:close/>
                <a:moveTo>
                  <a:pt x="337028" y="121670"/>
                </a:moveTo>
                <a:lnTo>
                  <a:pt x="317315" y="121670"/>
                </a:lnTo>
                <a:lnTo>
                  <a:pt x="317315" y="33387"/>
                </a:lnTo>
                <a:lnTo>
                  <a:pt x="261569" y="121670"/>
                </a:lnTo>
                <a:lnTo>
                  <a:pt x="243550" y="121670"/>
                </a:lnTo>
                <a:lnTo>
                  <a:pt x="243550" y="3287"/>
                </a:lnTo>
                <a:lnTo>
                  <a:pt x="263261" y="3287"/>
                </a:lnTo>
                <a:lnTo>
                  <a:pt x="263261" y="90194"/>
                </a:lnTo>
                <a:lnTo>
                  <a:pt x="318374" y="3287"/>
                </a:lnTo>
                <a:lnTo>
                  <a:pt x="337028" y="3287"/>
                </a:lnTo>
                <a:close/>
                <a:moveTo>
                  <a:pt x="459335" y="121670"/>
                </a:moveTo>
                <a:lnTo>
                  <a:pt x="439408" y="121670"/>
                </a:lnTo>
                <a:lnTo>
                  <a:pt x="439408" y="68364"/>
                </a:lnTo>
                <a:lnTo>
                  <a:pt x="385779" y="68364"/>
                </a:lnTo>
                <a:lnTo>
                  <a:pt x="385779" y="121670"/>
                </a:lnTo>
                <a:lnTo>
                  <a:pt x="365857" y="121670"/>
                </a:lnTo>
                <a:lnTo>
                  <a:pt x="365857" y="3287"/>
                </a:lnTo>
                <a:lnTo>
                  <a:pt x="385779" y="3287"/>
                </a:lnTo>
                <a:lnTo>
                  <a:pt x="385779" y="51192"/>
                </a:lnTo>
                <a:lnTo>
                  <a:pt x="439408" y="51192"/>
                </a:lnTo>
                <a:lnTo>
                  <a:pt x="439408" y="3287"/>
                </a:lnTo>
                <a:lnTo>
                  <a:pt x="459335" y="3287"/>
                </a:lnTo>
                <a:close/>
                <a:moveTo>
                  <a:pt x="535111" y="124319"/>
                </a:moveTo>
                <a:cubicBezTo>
                  <a:pt x="526989" y="124319"/>
                  <a:pt x="519534" y="123066"/>
                  <a:pt x="512751" y="120557"/>
                </a:cubicBezTo>
                <a:cubicBezTo>
                  <a:pt x="505965" y="118048"/>
                  <a:pt x="500137" y="114249"/>
                  <a:pt x="495263" y="109163"/>
                </a:cubicBezTo>
                <a:cubicBezTo>
                  <a:pt x="490385" y="104080"/>
                  <a:pt x="486604" y="97664"/>
                  <a:pt x="483923" y="89929"/>
                </a:cubicBezTo>
                <a:cubicBezTo>
                  <a:pt x="481237" y="82192"/>
                  <a:pt x="479895" y="73098"/>
                  <a:pt x="479895" y="62636"/>
                </a:cubicBezTo>
                <a:cubicBezTo>
                  <a:pt x="479895" y="52251"/>
                  <a:pt x="481291" y="43275"/>
                  <a:pt x="484081" y="35716"/>
                </a:cubicBezTo>
                <a:cubicBezTo>
                  <a:pt x="486871" y="28160"/>
                  <a:pt x="490601" y="21798"/>
                  <a:pt x="495263" y="16643"/>
                </a:cubicBezTo>
                <a:cubicBezTo>
                  <a:pt x="499925" y="11485"/>
                  <a:pt x="505739" y="7509"/>
                  <a:pt x="512697" y="4719"/>
                </a:cubicBezTo>
                <a:cubicBezTo>
                  <a:pt x="519656" y="1926"/>
                  <a:pt x="527126" y="534"/>
                  <a:pt x="535111" y="534"/>
                </a:cubicBezTo>
                <a:cubicBezTo>
                  <a:pt x="541617" y="534"/>
                  <a:pt x="547888" y="1451"/>
                  <a:pt x="553928" y="3283"/>
                </a:cubicBezTo>
                <a:cubicBezTo>
                  <a:pt x="559970" y="5123"/>
                  <a:pt x="565355" y="7243"/>
                  <a:pt x="570088" y="9644"/>
                </a:cubicBezTo>
                <a:lnTo>
                  <a:pt x="570088" y="32008"/>
                </a:lnTo>
                <a:lnTo>
                  <a:pt x="568920" y="32008"/>
                </a:lnTo>
                <a:cubicBezTo>
                  <a:pt x="567504" y="30809"/>
                  <a:pt x="565686" y="29430"/>
                  <a:pt x="563461" y="27875"/>
                </a:cubicBezTo>
                <a:cubicBezTo>
                  <a:pt x="561235" y="26323"/>
                  <a:pt x="558536" y="24732"/>
                  <a:pt x="555354" y="23109"/>
                </a:cubicBezTo>
                <a:cubicBezTo>
                  <a:pt x="552596" y="21694"/>
                  <a:pt x="549349" y="20456"/>
                  <a:pt x="545605" y="19393"/>
                </a:cubicBezTo>
                <a:cubicBezTo>
                  <a:pt x="541861" y="18335"/>
                  <a:pt x="538258" y="17805"/>
                  <a:pt x="534794" y="17805"/>
                </a:cubicBezTo>
                <a:cubicBezTo>
                  <a:pt x="524480" y="17805"/>
                  <a:pt x="516193" y="21712"/>
                  <a:pt x="509940" y="29520"/>
                </a:cubicBezTo>
                <a:cubicBezTo>
                  <a:pt x="503687" y="37325"/>
                  <a:pt x="500562" y="48367"/>
                  <a:pt x="500562" y="62636"/>
                </a:cubicBezTo>
                <a:cubicBezTo>
                  <a:pt x="500562" y="76627"/>
                  <a:pt x="503586" y="87527"/>
                  <a:pt x="509627" y="95331"/>
                </a:cubicBezTo>
                <a:cubicBezTo>
                  <a:pt x="515667" y="103140"/>
                  <a:pt x="524055" y="107046"/>
                  <a:pt x="534794" y="107046"/>
                </a:cubicBezTo>
                <a:cubicBezTo>
                  <a:pt x="541296" y="107046"/>
                  <a:pt x="547477" y="105703"/>
                  <a:pt x="553341" y="103015"/>
                </a:cubicBezTo>
                <a:cubicBezTo>
                  <a:pt x="559206" y="100332"/>
                  <a:pt x="564397" y="96873"/>
                  <a:pt x="568920" y="92631"/>
                </a:cubicBezTo>
                <a:lnTo>
                  <a:pt x="570088" y="92631"/>
                </a:lnTo>
                <a:lnTo>
                  <a:pt x="570088" y="114995"/>
                </a:lnTo>
                <a:cubicBezTo>
                  <a:pt x="568113" y="115913"/>
                  <a:pt x="565635" y="117025"/>
                  <a:pt x="562672" y="118332"/>
                </a:cubicBezTo>
                <a:cubicBezTo>
                  <a:pt x="559703" y="119639"/>
                  <a:pt x="557016" y="120611"/>
                  <a:pt x="554613" y="121248"/>
                </a:cubicBezTo>
                <a:cubicBezTo>
                  <a:pt x="551221" y="122239"/>
                  <a:pt x="548183" y="122998"/>
                  <a:pt x="545500" y="123523"/>
                </a:cubicBezTo>
                <a:cubicBezTo>
                  <a:pt x="542816" y="124052"/>
                  <a:pt x="539352" y="124319"/>
                  <a:pt x="535111" y="124319"/>
                </a:cubicBezTo>
                <a:close/>
                <a:moveTo>
                  <a:pt x="674694" y="20776"/>
                </a:moveTo>
                <a:lnTo>
                  <a:pt x="634417" y="20776"/>
                </a:lnTo>
                <a:lnTo>
                  <a:pt x="634417" y="121670"/>
                </a:lnTo>
                <a:lnTo>
                  <a:pt x="614494" y="121670"/>
                </a:lnTo>
                <a:lnTo>
                  <a:pt x="614494" y="20776"/>
                </a:lnTo>
                <a:lnTo>
                  <a:pt x="574222" y="20776"/>
                </a:lnTo>
                <a:lnTo>
                  <a:pt x="574222" y="3287"/>
                </a:lnTo>
                <a:lnTo>
                  <a:pt x="674694" y="3287"/>
                </a:lnTo>
                <a:close/>
                <a:moveTo>
                  <a:pt x="782373" y="85850"/>
                </a:moveTo>
                <a:cubicBezTo>
                  <a:pt x="782373" y="91573"/>
                  <a:pt x="781279" y="96642"/>
                  <a:pt x="779090" y="101055"/>
                </a:cubicBezTo>
                <a:cubicBezTo>
                  <a:pt x="776894" y="105474"/>
                  <a:pt x="773892" y="109163"/>
                  <a:pt x="770079" y="112133"/>
                </a:cubicBezTo>
                <a:cubicBezTo>
                  <a:pt x="765274" y="115877"/>
                  <a:pt x="760237" y="118401"/>
                  <a:pt x="754974" y="119708"/>
                </a:cubicBezTo>
                <a:cubicBezTo>
                  <a:pt x="749714" y="121015"/>
                  <a:pt x="743407" y="121670"/>
                  <a:pt x="736060" y="121670"/>
                </a:cubicBezTo>
                <a:lnTo>
                  <a:pt x="689530" y="121670"/>
                </a:lnTo>
                <a:lnTo>
                  <a:pt x="689530" y="3287"/>
                </a:lnTo>
                <a:lnTo>
                  <a:pt x="732985" y="3287"/>
                </a:lnTo>
                <a:cubicBezTo>
                  <a:pt x="741676" y="3287"/>
                  <a:pt x="748033" y="3553"/>
                  <a:pt x="752062" y="4083"/>
                </a:cubicBezTo>
                <a:cubicBezTo>
                  <a:pt x="756089" y="4611"/>
                  <a:pt x="760078" y="5973"/>
                  <a:pt x="764038" y="8161"/>
                </a:cubicBezTo>
                <a:cubicBezTo>
                  <a:pt x="768203" y="10426"/>
                  <a:pt x="771282" y="13428"/>
                  <a:pt x="773258" y="17172"/>
                </a:cubicBezTo>
                <a:cubicBezTo>
                  <a:pt x="775238" y="20913"/>
                  <a:pt x="776225" y="25366"/>
                  <a:pt x="776225" y="30524"/>
                </a:cubicBezTo>
                <a:cubicBezTo>
                  <a:pt x="776225" y="36176"/>
                  <a:pt x="774669" y="41246"/>
                  <a:pt x="771563" y="45734"/>
                </a:cubicBezTo>
                <a:cubicBezTo>
                  <a:pt x="768452" y="50220"/>
                  <a:pt x="764318" y="53702"/>
                  <a:pt x="759160" y="56171"/>
                </a:cubicBezTo>
                <a:lnTo>
                  <a:pt x="759693" y="56913"/>
                </a:lnTo>
                <a:cubicBezTo>
                  <a:pt x="766120" y="58539"/>
                  <a:pt x="771508" y="61824"/>
                  <a:pt x="775854" y="66769"/>
                </a:cubicBezTo>
                <a:cubicBezTo>
                  <a:pt x="780199" y="71716"/>
                  <a:pt x="782373" y="78077"/>
                  <a:pt x="782373" y="85850"/>
                </a:cubicBezTo>
                <a:close/>
                <a:moveTo>
                  <a:pt x="755769" y="33595"/>
                </a:moveTo>
                <a:cubicBezTo>
                  <a:pt x="755769" y="30913"/>
                  <a:pt x="755330" y="28580"/>
                  <a:pt x="754449" y="26604"/>
                </a:cubicBezTo>
                <a:cubicBezTo>
                  <a:pt x="753563" y="24628"/>
                  <a:pt x="752025" y="23069"/>
                  <a:pt x="749837" y="21938"/>
                </a:cubicBezTo>
                <a:cubicBezTo>
                  <a:pt x="747292" y="20599"/>
                  <a:pt x="744447" y="19804"/>
                  <a:pt x="741305" y="19552"/>
                </a:cubicBezTo>
                <a:cubicBezTo>
                  <a:pt x="738158" y="19306"/>
                  <a:pt x="733796" y="19185"/>
                  <a:pt x="728211" y="19185"/>
                </a:cubicBezTo>
                <a:lnTo>
                  <a:pt x="709243" y="19185"/>
                </a:lnTo>
                <a:lnTo>
                  <a:pt x="709243" y="51616"/>
                </a:lnTo>
                <a:lnTo>
                  <a:pt x="732140" y="51616"/>
                </a:lnTo>
                <a:cubicBezTo>
                  <a:pt x="737014" y="51616"/>
                  <a:pt x="740477" y="51383"/>
                  <a:pt x="742522" y="50926"/>
                </a:cubicBezTo>
                <a:cubicBezTo>
                  <a:pt x="744570" y="50468"/>
                  <a:pt x="746835" y="49497"/>
                  <a:pt x="749304" y="48010"/>
                </a:cubicBezTo>
                <a:cubicBezTo>
                  <a:pt x="751636" y="46595"/>
                  <a:pt x="753297" y="44687"/>
                  <a:pt x="754290" y="42286"/>
                </a:cubicBezTo>
                <a:cubicBezTo>
                  <a:pt x="755276" y="39884"/>
                  <a:pt x="755769" y="36990"/>
                  <a:pt x="755769" y="33595"/>
                </a:cubicBezTo>
                <a:close/>
                <a:moveTo>
                  <a:pt x="761811" y="85953"/>
                </a:moveTo>
                <a:cubicBezTo>
                  <a:pt x="761811" y="81925"/>
                  <a:pt x="761228" y="78693"/>
                  <a:pt x="760064" y="76256"/>
                </a:cubicBezTo>
                <a:cubicBezTo>
                  <a:pt x="758895" y="73819"/>
                  <a:pt x="756334" y="71647"/>
                  <a:pt x="752382" y="69739"/>
                </a:cubicBezTo>
                <a:cubicBezTo>
                  <a:pt x="749905" y="68541"/>
                  <a:pt x="747255" y="67795"/>
                  <a:pt x="744429" y="67514"/>
                </a:cubicBezTo>
                <a:cubicBezTo>
                  <a:pt x="741607" y="67234"/>
                  <a:pt x="737679" y="67090"/>
                  <a:pt x="732664" y="67090"/>
                </a:cubicBezTo>
                <a:lnTo>
                  <a:pt x="709243" y="67090"/>
                </a:lnTo>
                <a:lnTo>
                  <a:pt x="709243" y="105772"/>
                </a:lnTo>
                <a:lnTo>
                  <a:pt x="726520" y="105772"/>
                </a:lnTo>
                <a:cubicBezTo>
                  <a:pt x="733654" y="105772"/>
                  <a:pt x="739198" y="105491"/>
                  <a:pt x="743158" y="104926"/>
                </a:cubicBezTo>
                <a:cubicBezTo>
                  <a:pt x="747116" y="104357"/>
                  <a:pt x="750506" y="103227"/>
                  <a:pt x="753332" y="101534"/>
                </a:cubicBezTo>
                <a:cubicBezTo>
                  <a:pt x="756303" y="99695"/>
                  <a:pt x="758455" y="97574"/>
                  <a:pt x="759798" y="95174"/>
                </a:cubicBezTo>
                <a:cubicBezTo>
                  <a:pt x="761140" y="92772"/>
                  <a:pt x="761811" y="89697"/>
                  <a:pt x="761811" y="85953"/>
                </a:cubicBezTo>
                <a:close/>
                <a:moveTo>
                  <a:pt x="854756" y="124427"/>
                </a:moveTo>
                <a:cubicBezTo>
                  <a:pt x="835895" y="124427"/>
                  <a:pt x="821247" y="119110"/>
                  <a:pt x="810827" y="108476"/>
                </a:cubicBezTo>
                <a:cubicBezTo>
                  <a:pt x="800406" y="97841"/>
                  <a:pt x="795196" y="82739"/>
                  <a:pt x="795196" y="63166"/>
                </a:cubicBezTo>
                <a:cubicBezTo>
                  <a:pt x="795196" y="43877"/>
                  <a:pt x="800247" y="28527"/>
                  <a:pt x="810353" y="17118"/>
                </a:cubicBezTo>
                <a:cubicBezTo>
                  <a:pt x="820458" y="5706"/>
                  <a:pt x="833670" y="0"/>
                  <a:pt x="849989" y="0"/>
                </a:cubicBezTo>
                <a:cubicBezTo>
                  <a:pt x="857336" y="0"/>
                  <a:pt x="863835" y="1059"/>
                  <a:pt x="869490" y="3179"/>
                </a:cubicBezTo>
                <a:cubicBezTo>
                  <a:pt x="875142" y="5300"/>
                  <a:pt x="880088" y="8618"/>
                  <a:pt x="884329" y="13143"/>
                </a:cubicBezTo>
                <a:cubicBezTo>
                  <a:pt x="888567" y="17666"/>
                  <a:pt x="891817" y="23195"/>
                  <a:pt x="894077" y="29729"/>
                </a:cubicBezTo>
                <a:cubicBezTo>
                  <a:pt x="896341" y="36266"/>
                  <a:pt x="897473" y="44270"/>
                  <a:pt x="897473" y="53738"/>
                </a:cubicBezTo>
                <a:lnTo>
                  <a:pt x="897473" y="64544"/>
                </a:lnTo>
                <a:lnTo>
                  <a:pt x="815439" y="64544"/>
                </a:lnTo>
                <a:cubicBezTo>
                  <a:pt x="815439" y="78326"/>
                  <a:pt x="818900" y="88852"/>
                  <a:pt x="825825" y="96128"/>
                </a:cubicBezTo>
                <a:cubicBezTo>
                  <a:pt x="832748" y="103406"/>
                  <a:pt x="842321" y="107046"/>
                  <a:pt x="854542" y="107046"/>
                </a:cubicBezTo>
                <a:cubicBezTo>
                  <a:pt x="858927" y="107046"/>
                  <a:pt x="863219" y="106549"/>
                  <a:pt x="867424" y="105560"/>
                </a:cubicBezTo>
                <a:cubicBezTo>
                  <a:pt x="871625" y="104569"/>
                  <a:pt x="875423" y="103302"/>
                  <a:pt x="878817" y="101747"/>
                </a:cubicBezTo>
                <a:cubicBezTo>
                  <a:pt x="882421" y="100119"/>
                  <a:pt x="885459" y="98547"/>
                  <a:pt x="887933" y="97028"/>
                </a:cubicBezTo>
                <a:cubicBezTo>
                  <a:pt x="890405" y="95511"/>
                  <a:pt x="892454" y="94079"/>
                  <a:pt x="894077" y="92739"/>
                </a:cubicBezTo>
                <a:lnTo>
                  <a:pt x="895245" y="92739"/>
                </a:lnTo>
                <a:lnTo>
                  <a:pt x="895245" y="114466"/>
                </a:lnTo>
                <a:cubicBezTo>
                  <a:pt x="892911" y="115383"/>
                  <a:pt x="890013" y="116533"/>
                  <a:pt x="886554" y="117907"/>
                </a:cubicBezTo>
                <a:cubicBezTo>
                  <a:pt x="883090" y="119286"/>
                  <a:pt x="879984" y="120363"/>
                  <a:pt x="877226" y="121144"/>
                </a:cubicBezTo>
                <a:cubicBezTo>
                  <a:pt x="873342" y="122202"/>
                  <a:pt x="869824" y="123012"/>
                  <a:pt x="866686" y="123577"/>
                </a:cubicBezTo>
                <a:cubicBezTo>
                  <a:pt x="863539" y="124146"/>
                  <a:pt x="859565" y="124427"/>
                  <a:pt x="854756" y="124427"/>
                </a:cubicBezTo>
                <a:close/>
                <a:moveTo>
                  <a:pt x="878075" y="49284"/>
                </a:moveTo>
                <a:cubicBezTo>
                  <a:pt x="877932" y="43913"/>
                  <a:pt x="877298" y="39287"/>
                  <a:pt x="876167" y="35402"/>
                </a:cubicBezTo>
                <a:cubicBezTo>
                  <a:pt x="875037" y="31515"/>
                  <a:pt x="873410" y="28231"/>
                  <a:pt x="871289" y="25542"/>
                </a:cubicBezTo>
                <a:cubicBezTo>
                  <a:pt x="868957" y="22576"/>
                  <a:pt x="865976" y="20311"/>
                  <a:pt x="862336" y="18759"/>
                </a:cubicBezTo>
                <a:cubicBezTo>
                  <a:pt x="858698" y="17205"/>
                  <a:pt x="854193" y="16430"/>
                  <a:pt x="848822" y="16430"/>
                </a:cubicBezTo>
                <a:cubicBezTo>
                  <a:pt x="843524" y="16430"/>
                  <a:pt x="839019" y="17226"/>
                  <a:pt x="835312" y="18814"/>
                </a:cubicBezTo>
                <a:cubicBezTo>
                  <a:pt x="831600" y="20405"/>
                  <a:pt x="828226" y="22720"/>
                  <a:pt x="825188" y="25754"/>
                </a:cubicBezTo>
                <a:cubicBezTo>
                  <a:pt x="822222" y="28868"/>
                  <a:pt x="819962" y="32310"/>
                  <a:pt x="818406" y="36087"/>
                </a:cubicBezTo>
                <a:cubicBezTo>
                  <a:pt x="816854" y="39870"/>
                  <a:pt x="815860" y="44270"/>
                  <a:pt x="815439" y="49284"/>
                </a:cubicBezTo>
                <a:close/>
                <a:moveTo>
                  <a:pt x="1011085" y="121670"/>
                </a:moveTo>
                <a:lnTo>
                  <a:pt x="991159" y="121670"/>
                </a:lnTo>
                <a:lnTo>
                  <a:pt x="991159" y="68364"/>
                </a:lnTo>
                <a:lnTo>
                  <a:pt x="937530" y="68364"/>
                </a:lnTo>
                <a:lnTo>
                  <a:pt x="937530" y="121670"/>
                </a:lnTo>
                <a:lnTo>
                  <a:pt x="917608" y="121670"/>
                </a:lnTo>
                <a:lnTo>
                  <a:pt x="917608" y="3287"/>
                </a:lnTo>
                <a:lnTo>
                  <a:pt x="937530" y="3287"/>
                </a:lnTo>
                <a:lnTo>
                  <a:pt x="937530" y="51192"/>
                </a:lnTo>
                <a:lnTo>
                  <a:pt x="991159" y="51192"/>
                </a:lnTo>
                <a:lnTo>
                  <a:pt x="991159" y="3287"/>
                </a:lnTo>
                <a:lnTo>
                  <a:pt x="1011085" y="3287"/>
                </a:lnTo>
                <a:close/>
                <a:moveTo>
                  <a:pt x="1134804" y="121670"/>
                </a:moveTo>
                <a:lnTo>
                  <a:pt x="1114877" y="121670"/>
                </a:lnTo>
                <a:lnTo>
                  <a:pt x="1114877" y="68364"/>
                </a:lnTo>
                <a:lnTo>
                  <a:pt x="1061248" y="68364"/>
                </a:lnTo>
                <a:lnTo>
                  <a:pt x="1061248" y="121670"/>
                </a:lnTo>
                <a:lnTo>
                  <a:pt x="1041325" y="121670"/>
                </a:lnTo>
                <a:lnTo>
                  <a:pt x="1041325" y="3287"/>
                </a:lnTo>
                <a:lnTo>
                  <a:pt x="1061248" y="3287"/>
                </a:lnTo>
                <a:lnTo>
                  <a:pt x="1061248" y="51192"/>
                </a:lnTo>
                <a:lnTo>
                  <a:pt x="1114877" y="51192"/>
                </a:lnTo>
                <a:lnTo>
                  <a:pt x="1114877" y="3287"/>
                </a:lnTo>
                <a:lnTo>
                  <a:pt x="1134804" y="3287"/>
                </a:lnTo>
                <a:close/>
                <a:moveTo>
                  <a:pt x="1251386" y="85000"/>
                </a:moveTo>
                <a:cubicBezTo>
                  <a:pt x="1251386" y="90728"/>
                  <a:pt x="1250236" y="95918"/>
                  <a:pt x="1247940" y="100580"/>
                </a:cubicBezTo>
                <a:cubicBezTo>
                  <a:pt x="1245643" y="105242"/>
                  <a:pt x="1242518" y="109026"/>
                  <a:pt x="1238558" y="111920"/>
                </a:cubicBezTo>
                <a:cubicBezTo>
                  <a:pt x="1233896" y="115452"/>
                  <a:pt x="1228918" y="117958"/>
                  <a:pt x="1223614" y="119441"/>
                </a:cubicBezTo>
                <a:cubicBezTo>
                  <a:pt x="1218316" y="120928"/>
                  <a:pt x="1211501" y="121670"/>
                  <a:pt x="1203160" y="121670"/>
                </a:cubicBezTo>
                <a:lnTo>
                  <a:pt x="1163523" y="121670"/>
                </a:lnTo>
                <a:lnTo>
                  <a:pt x="1163523" y="3287"/>
                </a:lnTo>
                <a:lnTo>
                  <a:pt x="1183446" y="3287"/>
                </a:lnTo>
                <a:lnTo>
                  <a:pt x="1183446" y="49391"/>
                </a:lnTo>
                <a:lnTo>
                  <a:pt x="1203688" y="49391"/>
                </a:lnTo>
                <a:cubicBezTo>
                  <a:pt x="1212592" y="49391"/>
                  <a:pt x="1219499" y="49849"/>
                  <a:pt x="1224411" y="50767"/>
                </a:cubicBezTo>
                <a:cubicBezTo>
                  <a:pt x="1229320" y="51685"/>
                  <a:pt x="1234212" y="53942"/>
                  <a:pt x="1239090" y="57550"/>
                </a:cubicBezTo>
                <a:cubicBezTo>
                  <a:pt x="1243188" y="60592"/>
                  <a:pt x="1246262" y="64477"/>
                  <a:pt x="1248311" y="69206"/>
                </a:cubicBezTo>
                <a:cubicBezTo>
                  <a:pt x="1250359" y="73941"/>
                  <a:pt x="1251386" y="79207"/>
                  <a:pt x="1251386" y="85000"/>
                </a:cubicBezTo>
                <a:close/>
                <a:moveTo>
                  <a:pt x="1230822" y="85316"/>
                </a:moveTo>
                <a:cubicBezTo>
                  <a:pt x="1230822" y="81713"/>
                  <a:pt x="1230203" y="78552"/>
                  <a:pt x="1228968" y="75830"/>
                </a:cubicBezTo>
                <a:cubicBezTo>
                  <a:pt x="1227729" y="73113"/>
                  <a:pt x="1225698" y="70902"/>
                  <a:pt x="1222873" y="69210"/>
                </a:cubicBezTo>
                <a:cubicBezTo>
                  <a:pt x="1219907" y="67442"/>
                  <a:pt x="1216533" y="66380"/>
                  <a:pt x="1212753" y="66027"/>
                </a:cubicBezTo>
                <a:cubicBezTo>
                  <a:pt x="1208970" y="65676"/>
                  <a:pt x="1203552" y="65499"/>
                  <a:pt x="1196484" y="65499"/>
                </a:cubicBezTo>
                <a:lnTo>
                  <a:pt x="1183446" y="65499"/>
                </a:lnTo>
                <a:lnTo>
                  <a:pt x="1183446" y="105772"/>
                </a:lnTo>
                <a:lnTo>
                  <a:pt x="1196060" y="105772"/>
                </a:lnTo>
                <a:cubicBezTo>
                  <a:pt x="1203127" y="105772"/>
                  <a:pt x="1208599" y="105474"/>
                  <a:pt x="1212486" y="104871"/>
                </a:cubicBezTo>
                <a:cubicBezTo>
                  <a:pt x="1216371" y="104274"/>
                  <a:pt x="1219731" y="103123"/>
                  <a:pt x="1222556" y="101426"/>
                </a:cubicBezTo>
                <a:cubicBezTo>
                  <a:pt x="1225451" y="99587"/>
                  <a:pt x="1227556" y="97419"/>
                  <a:pt x="1228863" y="94907"/>
                </a:cubicBezTo>
                <a:cubicBezTo>
                  <a:pt x="1230170" y="92398"/>
                  <a:pt x="1230822" y="89205"/>
                  <a:pt x="1230822" y="85316"/>
                </a:cubicBezTo>
                <a:close/>
                <a:moveTo>
                  <a:pt x="1285085" y="121670"/>
                </a:moveTo>
                <a:lnTo>
                  <a:pt x="1265162" y="121670"/>
                </a:lnTo>
                <a:lnTo>
                  <a:pt x="1265162" y="3287"/>
                </a:lnTo>
                <a:lnTo>
                  <a:pt x="1285085" y="3287"/>
                </a:lnTo>
                <a:close/>
                <a:moveTo>
                  <a:pt x="1423711" y="121670"/>
                </a:moveTo>
                <a:lnTo>
                  <a:pt x="1404000" y="121670"/>
                </a:lnTo>
                <a:lnTo>
                  <a:pt x="1404000" y="28617"/>
                </a:lnTo>
                <a:lnTo>
                  <a:pt x="1375595" y="89028"/>
                </a:lnTo>
                <a:lnTo>
                  <a:pt x="1360756" y="89028"/>
                </a:lnTo>
                <a:lnTo>
                  <a:pt x="1332565" y="28617"/>
                </a:lnTo>
                <a:lnTo>
                  <a:pt x="1332565" y="121670"/>
                </a:lnTo>
                <a:lnTo>
                  <a:pt x="1313914" y="121670"/>
                </a:lnTo>
                <a:lnTo>
                  <a:pt x="1313914" y="3287"/>
                </a:lnTo>
                <a:lnTo>
                  <a:pt x="1337973" y="3287"/>
                </a:lnTo>
                <a:lnTo>
                  <a:pt x="1369130" y="68998"/>
                </a:lnTo>
                <a:lnTo>
                  <a:pt x="1399230" y="3287"/>
                </a:lnTo>
                <a:lnTo>
                  <a:pt x="1423711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292810" y="1683368"/>
            <a:ext cx="1616994" cy="165337"/>
          </a:xfrm>
          <a:custGeom>
            <a:avLst/>
            <a:gdLst/>
            <a:ahLst/>
            <a:cxnLst/>
            <a:rect l="l" t="t" r="r" b="b"/>
            <a:pathLst>
              <a:path w="1616994" h="165337">
                <a:moveTo>
                  <a:pt x="93477" y="121670"/>
                </a:moveTo>
                <a:lnTo>
                  <a:pt x="73552" y="121670"/>
                </a:lnTo>
                <a:lnTo>
                  <a:pt x="73552" y="20452"/>
                </a:lnTo>
                <a:lnTo>
                  <a:pt x="19923" y="20452"/>
                </a:lnTo>
                <a:lnTo>
                  <a:pt x="19923" y="121670"/>
                </a:lnTo>
                <a:lnTo>
                  <a:pt x="0" y="121670"/>
                </a:lnTo>
                <a:lnTo>
                  <a:pt x="0" y="3287"/>
                </a:lnTo>
                <a:lnTo>
                  <a:pt x="93477" y="3287"/>
                </a:lnTo>
                <a:close/>
                <a:moveTo>
                  <a:pt x="221616" y="59350"/>
                </a:moveTo>
                <a:cubicBezTo>
                  <a:pt x="221616" y="79064"/>
                  <a:pt x="216900" y="94766"/>
                  <a:pt x="207469" y="106459"/>
                </a:cubicBezTo>
                <a:cubicBezTo>
                  <a:pt x="198032" y="118152"/>
                  <a:pt x="186110" y="124003"/>
                  <a:pt x="171695" y="124003"/>
                </a:cubicBezTo>
                <a:cubicBezTo>
                  <a:pt x="165830" y="124003"/>
                  <a:pt x="160640" y="123330"/>
                  <a:pt x="156117" y="121990"/>
                </a:cubicBezTo>
                <a:cubicBezTo>
                  <a:pt x="151596" y="120644"/>
                  <a:pt x="146963" y="118560"/>
                  <a:pt x="142229" y="115733"/>
                </a:cubicBezTo>
                <a:lnTo>
                  <a:pt x="142229" y="165338"/>
                </a:lnTo>
                <a:lnTo>
                  <a:pt x="122306" y="165338"/>
                </a:lnTo>
                <a:lnTo>
                  <a:pt x="122306" y="3287"/>
                </a:lnTo>
                <a:lnTo>
                  <a:pt x="142229" y="3287"/>
                </a:lnTo>
                <a:lnTo>
                  <a:pt x="142229" y="15686"/>
                </a:lnTo>
                <a:cubicBezTo>
                  <a:pt x="147175" y="11232"/>
                  <a:pt x="152672" y="7503"/>
                  <a:pt x="158713" y="4501"/>
                </a:cubicBezTo>
                <a:cubicBezTo>
                  <a:pt x="164755" y="1497"/>
                  <a:pt x="171346" y="0"/>
                  <a:pt x="178481" y="0"/>
                </a:cubicBezTo>
                <a:cubicBezTo>
                  <a:pt x="192046" y="0"/>
                  <a:pt x="202626" y="5368"/>
                  <a:pt x="210222" y="16110"/>
                </a:cubicBezTo>
                <a:cubicBezTo>
                  <a:pt x="217818" y="26849"/>
                  <a:pt x="221616" y="41263"/>
                  <a:pt x="221616" y="59350"/>
                </a:cubicBezTo>
                <a:close/>
                <a:moveTo>
                  <a:pt x="201052" y="61575"/>
                </a:moveTo>
                <a:cubicBezTo>
                  <a:pt x="201052" y="48079"/>
                  <a:pt x="198896" y="37606"/>
                  <a:pt x="194587" y="30150"/>
                </a:cubicBezTo>
                <a:cubicBezTo>
                  <a:pt x="190278" y="22699"/>
                  <a:pt x="183283" y="18969"/>
                  <a:pt x="173603" y="18969"/>
                </a:cubicBezTo>
                <a:cubicBezTo>
                  <a:pt x="167951" y="18969"/>
                  <a:pt x="162493" y="20221"/>
                  <a:pt x="157230" y="22731"/>
                </a:cubicBezTo>
                <a:cubicBezTo>
                  <a:pt x="151963" y="25240"/>
                  <a:pt x="146963" y="28472"/>
                  <a:pt x="142229" y="32433"/>
                </a:cubicBezTo>
                <a:lnTo>
                  <a:pt x="142229" y="99518"/>
                </a:lnTo>
                <a:cubicBezTo>
                  <a:pt x="147464" y="102064"/>
                  <a:pt x="151930" y="103792"/>
                  <a:pt x="155639" y="104710"/>
                </a:cubicBezTo>
                <a:cubicBezTo>
                  <a:pt x="159347" y="105631"/>
                  <a:pt x="163601" y="106092"/>
                  <a:pt x="168412" y="106092"/>
                </a:cubicBezTo>
                <a:cubicBezTo>
                  <a:pt x="178726" y="106092"/>
                  <a:pt x="186746" y="102309"/>
                  <a:pt x="192470" y="94748"/>
                </a:cubicBezTo>
                <a:cubicBezTo>
                  <a:pt x="198191" y="87189"/>
                  <a:pt x="201052" y="76129"/>
                  <a:pt x="201052" y="61575"/>
                </a:cubicBezTo>
                <a:close/>
                <a:moveTo>
                  <a:pt x="339682" y="62532"/>
                </a:moveTo>
                <a:cubicBezTo>
                  <a:pt x="339682" y="82455"/>
                  <a:pt x="334876" y="97841"/>
                  <a:pt x="325267" y="108684"/>
                </a:cubicBezTo>
                <a:cubicBezTo>
                  <a:pt x="315655" y="119531"/>
                  <a:pt x="302868" y="124953"/>
                  <a:pt x="286902" y="124953"/>
                </a:cubicBezTo>
                <a:cubicBezTo>
                  <a:pt x="270435" y="124953"/>
                  <a:pt x="257490" y="119351"/>
                  <a:pt x="248058" y="108152"/>
                </a:cubicBezTo>
                <a:cubicBezTo>
                  <a:pt x="238623" y="96956"/>
                  <a:pt x="233910" y="81749"/>
                  <a:pt x="233910" y="62532"/>
                </a:cubicBezTo>
                <a:cubicBezTo>
                  <a:pt x="233910" y="42747"/>
                  <a:pt x="238766" y="27379"/>
                  <a:pt x="248479" y="16424"/>
                </a:cubicBezTo>
                <a:cubicBezTo>
                  <a:pt x="258196" y="5473"/>
                  <a:pt x="271000" y="0"/>
                  <a:pt x="286902" y="0"/>
                </a:cubicBezTo>
                <a:cubicBezTo>
                  <a:pt x="302868" y="0"/>
                  <a:pt x="315655" y="5459"/>
                  <a:pt x="325267" y="16369"/>
                </a:cubicBezTo>
                <a:cubicBezTo>
                  <a:pt x="334876" y="27288"/>
                  <a:pt x="339682" y="42675"/>
                  <a:pt x="339682" y="62532"/>
                </a:cubicBezTo>
                <a:close/>
                <a:moveTo>
                  <a:pt x="319118" y="62532"/>
                </a:moveTo>
                <a:cubicBezTo>
                  <a:pt x="319118" y="47200"/>
                  <a:pt x="316325" y="35806"/>
                  <a:pt x="310749" y="28350"/>
                </a:cubicBezTo>
                <a:cubicBezTo>
                  <a:pt x="305165" y="20898"/>
                  <a:pt x="297216" y="17169"/>
                  <a:pt x="286902" y="17169"/>
                </a:cubicBezTo>
                <a:cubicBezTo>
                  <a:pt x="276516" y="17169"/>
                  <a:pt x="268514" y="20898"/>
                  <a:pt x="262894" y="28350"/>
                </a:cubicBezTo>
                <a:cubicBezTo>
                  <a:pt x="257278" y="35806"/>
                  <a:pt x="254466" y="47200"/>
                  <a:pt x="254466" y="62532"/>
                </a:cubicBezTo>
                <a:cubicBezTo>
                  <a:pt x="254466" y="77371"/>
                  <a:pt x="257278" y="88618"/>
                  <a:pt x="262894" y="96286"/>
                </a:cubicBezTo>
                <a:cubicBezTo>
                  <a:pt x="268514" y="103953"/>
                  <a:pt x="276516" y="107787"/>
                  <a:pt x="286902" y="107787"/>
                </a:cubicBezTo>
                <a:cubicBezTo>
                  <a:pt x="297144" y="107787"/>
                  <a:pt x="305078" y="104026"/>
                  <a:pt x="310694" y="96498"/>
                </a:cubicBezTo>
                <a:cubicBezTo>
                  <a:pt x="316310" y="88975"/>
                  <a:pt x="319118" y="77653"/>
                  <a:pt x="319118" y="62532"/>
                </a:cubicBezTo>
                <a:close/>
                <a:moveTo>
                  <a:pt x="453615" y="121670"/>
                </a:moveTo>
                <a:lnTo>
                  <a:pt x="433901" y="121670"/>
                </a:lnTo>
                <a:lnTo>
                  <a:pt x="433901" y="33383"/>
                </a:lnTo>
                <a:lnTo>
                  <a:pt x="378155" y="121670"/>
                </a:lnTo>
                <a:lnTo>
                  <a:pt x="360137" y="121670"/>
                </a:lnTo>
                <a:lnTo>
                  <a:pt x="360137" y="3287"/>
                </a:lnTo>
                <a:lnTo>
                  <a:pt x="379847" y="3287"/>
                </a:lnTo>
                <a:lnTo>
                  <a:pt x="379847" y="90191"/>
                </a:lnTo>
                <a:lnTo>
                  <a:pt x="434960" y="3287"/>
                </a:lnTo>
                <a:lnTo>
                  <a:pt x="453615" y="3287"/>
                </a:lnTo>
                <a:close/>
                <a:moveTo>
                  <a:pt x="560869" y="88920"/>
                </a:moveTo>
                <a:cubicBezTo>
                  <a:pt x="560869" y="95562"/>
                  <a:pt x="559422" y="101178"/>
                  <a:pt x="556528" y="105772"/>
                </a:cubicBezTo>
                <a:cubicBezTo>
                  <a:pt x="553630" y="110362"/>
                  <a:pt x="549918" y="114002"/>
                  <a:pt x="545397" y="116688"/>
                </a:cubicBezTo>
                <a:cubicBezTo>
                  <a:pt x="541087" y="119301"/>
                  <a:pt x="536176" y="121244"/>
                  <a:pt x="530666" y="122515"/>
                </a:cubicBezTo>
                <a:cubicBezTo>
                  <a:pt x="525154" y="123789"/>
                  <a:pt x="519642" y="124427"/>
                  <a:pt x="514130" y="124427"/>
                </a:cubicBezTo>
                <a:cubicBezTo>
                  <a:pt x="506358" y="124427"/>
                  <a:pt x="499011" y="123668"/>
                  <a:pt x="492087" y="122148"/>
                </a:cubicBezTo>
                <a:cubicBezTo>
                  <a:pt x="485162" y="120630"/>
                  <a:pt x="478271" y="118206"/>
                  <a:pt x="471420" y="114887"/>
                </a:cubicBezTo>
                <a:lnTo>
                  <a:pt x="471420" y="92841"/>
                </a:lnTo>
                <a:lnTo>
                  <a:pt x="472694" y="92841"/>
                </a:lnTo>
                <a:cubicBezTo>
                  <a:pt x="477497" y="97293"/>
                  <a:pt x="483520" y="100804"/>
                  <a:pt x="490762" y="103386"/>
                </a:cubicBezTo>
                <a:cubicBezTo>
                  <a:pt x="498006" y="105963"/>
                  <a:pt x="505231" y="107255"/>
                  <a:pt x="512435" y="107255"/>
                </a:cubicBezTo>
                <a:cubicBezTo>
                  <a:pt x="515545" y="107255"/>
                  <a:pt x="518887" y="106920"/>
                  <a:pt x="522450" y="106247"/>
                </a:cubicBezTo>
                <a:cubicBezTo>
                  <a:pt x="526017" y="105578"/>
                  <a:pt x="529038" y="104538"/>
                  <a:pt x="531515" y="103123"/>
                </a:cubicBezTo>
                <a:cubicBezTo>
                  <a:pt x="534765" y="101145"/>
                  <a:pt x="537077" y="99026"/>
                  <a:pt x="538452" y="96761"/>
                </a:cubicBezTo>
                <a:cubicBezTo>
                  <a:pt x="539831" y="94504"/>
                  <a:pt x="540518" y="91393"/>
                  <a:pt x="540518" y="87437"/>
                </a:cubicBezTo>
                <a:cubicBezTo>
                  <a:pt x="540518" y="83200"/>
                  <a:pt x="539726" y="79787"/>
                  <a:pt x="538138" y="77210"/>
                </a:cubicBezTo>
                <a:cubicBezTo>
                  <a:pt x="536545" y="74628"/>
                  <a:pt x="534373" y="72706"/>
                  <a:pt x="531619" y="71435"/>
                </a:cubicBezTo>
                <a:cubicBezTo>
                  <a:pt x="528861" y="70161"/>
                  <a:pt x="525772" y="69369"/>
                  <a:pt x="522346" y="69049"/>
                </a:cubicBezTo>
                <a:cubicBezTo>
                  <a:pt x="518918" y="68731"/>
                  <a:pt x="515296" y="68574"/>
                  <a:pt x="511485" y="68574"/>
                </a:cubicBezTo>
                <a:lnTo>
                  <a:pt x="497491" y="68574"/>
                </a:lnTo>
                <a:lnTo>
                  <a:pt x="497491" y="51401"/>
                </a:lnTo>
                <a:lnTo>
                  <a:pt x="508194" y="51401"/>
                </a:lnTo>
                <a:cubicBezTo>
                  <a:pt x="510883" y="51401"/>
                  <a:pt x="514234" y="51314"/>
                  <a:pt x="518263" y="51135"/>
                </a:cubicBezTo>
                <a:cubicBezTo>
                  <a:pt x="522291" y="50959"/>
                  <a:pt x="525507" y="50411"/>
                  <a:pt x="527911" y="49493"/>
                </a:cubicBezTo>
                <a:cubicBezTo>
                  <a:pt x="530946" y="48367"/>
                  <a:pt x="533384" y="46758"/>
                  <a:pt x="535223" y="44672"/>
                </a:cubicBezTo>
                <a:cubicBezTo>
                  <a:pt x="537063" y="42584"/>
                  <a:pt x="537981" y="39074"/>
                  <a:pt x="537981" y="34129"/>
                </a:cubicBezTo>
                <a:cubicBezTo>
                  <a:pt x="537981" y="30665"/>
                  <a:pt x="537199" y="27875"/>
                  <a:pt x="535648" y="25754"/>
                </a:cubicBezTo>
                <a:cubicBezTo>
                  <a:pt x="534092" y="23635"/>
                  <a:pt x="532152" y="21971"/>
                  <a:pt x="529819" y="20772"/>
                </a:cubicBezTo>
                <a:cubicBezTo>
                  <a:pt x="527418" y="19502"/>
                  <a:pt x="524801" y="18633"/>
                  <a:pt x="521979" y="18176"/>
                </a:cubicBezTo>
                <a:cubicBezTo>
                  <a:pt x="519152" y="17716"/>
                  <a:pt x="516430" y="17485"/>
                  <a:pt x="513810" y="17485"/>
                </a:cubicBezTo>
                <a:cubicBezTo>
                  <a:pt x="507100" y="17485"/>
                  <a:pt x="500656" y="18421"/>
                  <a:pt x="494474" y="20297"/>
                </a:cubicBezTo>
                <a:cubicBezTo>
                  <a:pt x="488290" y="22169"/>
                  <a:pt x="482976" y="24942"/>
                  <a:pt x="478523" y="28613"/>
                </a:cubicBezTo>
                <a:lnTo>
                  <a:pt x="477248" y="28613"/>
                </a:lnTo>
                <a:lnTo>
                  <a:pt x="477248" y="7099"/>
                </a:lnTo>
                <a:cubicBezTo>
                  <a:pt x="482335" y="5335"/>
                  <a:pt x="487970" y="3781"/>
                  <a:pt x="494155" y="2433"/>
                </a:cubicBezTo>
                <a:cubicBezTo>
                  <a:pt x="500336" y="1095"/>
                  <a:pt x="506538" y="422"/>
                  <a:pt x="512755" y="422"/>
                </a:cubicBezTo>
                <a:cubicBezTo>
                  <a:pt x="517770" y="422"/>
                  <a:pt x="522874" y="936"/>
                  <a:pt x="528066" y="1962"/>
                </a:cubicBezTo>
                <a:cubicBezTo>
                  <a:pt x="533260" y="2984"/>
                  <a:pt x="538193" y="4739"/>
                  <a:pt x="542851" y="7207"/>
                </a:cubicBezTo>
                <a:cubicBezTo>
                  <a:pt x="547235" y="9609"/>
                  <a:pt x="550908" y="12913"/>
                  <a:pt x="553877" y="17115"/>
                </a:cubicBezTo>
                <a:cubicBezTo>
                  <a:pt x="556840" y="21319"/>
                  <a:pt x="558328" y="26461"/>
                  <a:pt x="558328" y="32537"/>
                </a:cubicBezTo>
                <a:cubicBezTo>
                  <a:pt x="558328" y="38966"/>
                  <a:pt x="556506" y="44601"/>
                  <a:pt x="552867" y="49439"/>
                </a:cubicBezTo>
                <a:cubicBezTo>
                  <a:pt x="549227" y="54277"/>
                  <a:pt x="544406" y="57478"/>
                  <a:pt x="538401" y="59033"/>
                </a:cubicBezTo>
                <a:lnTo>
                  <a:pt x="538401" y="59775"/>
                </a:lnTo>
                <a:cubicBezTo>
                  <a:pt x="544971" y="62036"/>
                  <a:pt x="550357" y="65495"/>
                  <a:pt x="554566" y="70157"/>
                </a:cubicBezTo>
                <a:cubicBezTo>
                  <a:pt x="558771" y="74823"/>
                  <a:pt x="560869" y="81075"/>
                  <a:pt x="560869" y="88920"/>
                </a:cubicBezTo>
                <a:close/>
                <a:moveTo>
                  <a:pt x="674594" y="85846"/>
                </a:moveTo>
                <a:cubicBezTo>
                  <a:pt x="674594" y="91573"/>
                  <a:pt x="673499" y="96642"/>
                  <a:pt x="671307" y="101056"/>
                </a:cubicBezTo>
                <a:cubicBezTo>
                  <a:pt x="669113" y="105470"/>
                  <a:pt x="666111" y="109163"/>
                  <a:pt x="662299" y="112134"/>
                </a:cubicBezTo>
                <a:cubicBezTo>
                  <a:pt x="657489" y="115874"/>
                  <a:pt x="652456" y="118401"/>
                  <a:pt x="647193" y="119708"/>
                </a:cubicBezTo>
                <a:cubicBezTo>
                  <a:pt x="641930" y="121014"/>
                  <a:pt x="635624" y="121670"/>
                  <a:pt x="628275" y="121670"/>
                </a:cubicBezTo>
                <a:lnTo>
                  <a:pt x="581749" y="121670"/>
                </a:lnTo>
                <a:lnTo>
                  <a:pt x="581749" y="3287"/>
                </a:lnTo>
                <a:lnTo>
                  <a:pt x="625204" y="3287"/>
                </a:lnTo>
                <a:cubicBezTo>
                  <a:pt x="633895" y="3287"/>
                  <a:pt x="640253" y="3553"/>
                  <a:pt x="644281" y="4083"/>
                </a:cubicBezTo>
                <a:cubicBezTo>
                  <a:pt x="648310" y="4609"/>
                  <a:pt x="652299" y="5969"/>
                  <a:pt x="656259" y="8161"/>
                </a:cubicBezTo>
                <a:cubicBezTo>
                  <a:pt x="660424" y="10423"/>
                  <a:pt x="663501" y="13425"/>
                  <a:pt x="665478" y="17169"/>
                </a:cubicBezTo>
                <a:cubicBezTo>
                  <a:pt x="667458" y="20913"/>
                  <a:pt x="668444" y="25366"/>
                  <a:pt x="668444" y="30525"/>
                </a:cubicBezTo>
                <a:cubicBezTo>
                  <a:pt x="668444" y="36173"/>
                  <a:pt x="666890" y="41246"/>
                  <a:pt x="663782" y="45731"/>
                </a:cubicBezTo>
                <a:cubicBezTo>
                  <a:pt x="660672" y="50221"/>
                  <a:pt x="656539" y="53702"/>
                  <a:pt x="651381" y="56171"/>
                </a:cubicBezTo>
                <a:lnTo>
                  <a:pt x="651913" y="56913"/>
                </a:lnTo>
                <a:cubicBezTo>
                  <a:pt x="658339" y="58540"/>
                  <a:pt x="663729" y="61823"/>
                  <a:pt x="668073" y="66769"/>
                </a:cubicBezTo>
                <a:cubicBezTo>
                  <a:pt x="672419" y="71715"/>
                  <a:pt x="674594" y="78077"/>
                  <a:pt x="674594" y="85846"/>
                </a:cubicBezTo>
                <a:close/>
                <a:moveTo>
                  <a:pt x="647990" y="33595"/>
                </a:moveTo>
                <a:cubicBezTo>
                  <a:pt x="647990" y="30913"/>
                  <a:pt x="647550" y="28580"/>
                  <a:pt x="646665" y="26604"/>
                </a:cubicBezTo>
                <a:cubicBezTo>
                  <a:pt x="645782" y="24624"/>
                  <a:pt x="644246" y="23070"/>
                  <a:pt x="642056" y="21939"/>
                </a:cubicBezTo>
                <a:cubicBezTo>
                  <a:pt x="639511" y="20596"/>
                  <a:pt x="636668" y="19804"/>
                  <a:pt x="633524" y="19552"/>
                </a:cubicBezTo>
                <a:cubicBezTo>
                  <a:pt x="630379" y="19304"/>
                  <a:pt x="626015" y="19181"/>
                  <a:pt x="620431" y="19181"/>
                </a:cubicBezTo>
                <a:lnTo>
                  <a:pt x="601463" y="19181"/>
                </a:lnTo>
                <a:lnTo>
                  <a:pt x="601463" y="51614"/>
                </a:lnTo>
                <a:lnTo>
                  <a:pt x="624355" y="51614"/>
                </a:lnTo>
                <a:cubicBezTo>
                  <a:pt x="629233" y="51614"/>
                  <a:pt x="632696" y="51383"/>
                  <a:pt x="634741" y="50926"/>
                </a:cubicBezTo>
                <a:cubicBezTo>
                  <a:pt x="636789" y="50465"/>
                  <a:pt x="639050" y="49493"/>
                  <a:pt x="641524" y="48010"/>
                </a:cubicBezTo>
                <a:cubicBezTo>
                  <a:pt x="643856" y="46595"/>
                  <a:pt x="645516" y="44688"/>
                  <a:pt x="646510" y="42286"/>
                </a:cubicBezTo>
                <a:cubicBezTo>
                  <a:pt x="647496" y="39884"/>
                  <a:pt x="647990" y="36986"/>
                  <a:pt x="647990" y="33595"/>
                </a:cubicBezTo>
                <a:close/>
                <a:moveTo>
                  <a:pt x="654030" y="85950"/>
                </a:moveTo>
                <a:cubicBezTo>
                  <a:pt x="654030" y="81921"/>
                  <a:pt x="653447" y="78693"/>
                  <a:pt x="652283" y="76252"/>
                </a:cubicBezTo>
                <a:cubicBezTo>
                  <a:pt x="651114" y="73815"/>
                  <a:pt x="648555" y="71645"/>
                  <a:pt x="644597" y="69736"/>
                </a:cubicBezTo>
                <a:cubicBezTo>
                  <a:pt x="642125" y="68537"/>
                  <a:pt x="639475" y="67795"/>
                  <a:pt x="636650" y="67511"/>
                </a:cubicBezTo>
                <a:cubicBezTo>
                  <a:pt x="633823" y="67230"/>
                  <a:pt x="629900" y="67090"/>
                  <a:pt x="624885" y="67090"/>
                </a:cubicBezTo>
                <a:lnTo>
                  <a:pt x="601463" y="67090"/>
                </a:lnTo>
                <a:lnTo>
                  <a:pt x="601463" y="105772"/>
                </a:lnTo>
                <a:lnTo>
                  <a:pt x="618739" y="105772"/>
                </a:lnTo>
                <a:cubicBezTo>
                  <a:pt x="625874" y="105772"/>
                  <a:pt x="631419" y="105491"/>
                  <a:pt x="635378" y="104922"/>
                </a:cubicBezTo>
                <a:cubicBezTo>
                  <a:pt x="639335" y="104357"/>
                  <a:pt x="642725" y="103227"/>
                  <a:pt x="645552" y="101535"/>
                </a:cubicBezTo>
                <a:cubicBezTo>
                  <a:pt x="648522" y="99695"/>
                  <a:pt x="650674" y="97574"/>
                  <a:pt x="652018" y="95174"/>
                </a:cubicBezTo>
                <a:cubicBezTo>
                  <a:pt x="653357" y="92772"/>
                  <a:pt x="654030" y="89694"/>
                  <a:pt x="654030" y="85950"/>
                </a:cubicBezTo>
                <a:close/>
                <a:moveTo>
                  <a:pt x="792975" y="62532"/>
                </a:moveTo>
                <a:cubicBezTo>
                  <a:pt x="792975" y="82455"/>
                  <a:pt x="788170" y="97841"/>
                  <a:pt x="778561" y="108684"/>
                </a:cubicBezTo>
                <a:cubicBezTo>
                  <a:pt x="768950" y="119531"/>
                  <a:pt x="756162" y="124953"/>
                  <a:pt x="740195" y="124953"/>
                </a:cubicBezTo>
                <a:cubicBezTo>
                  <a:pt x="723730" y="124953"/>
                  <a:pt x="710784" y="119351"/>
                  <a:pt x="701353" y="108152"/>
                </a:cubicBezTo>
                <a:cubicBezTo>
                  <a:pt x="691916" y="96956"/>
                  <a:pt x="687203" y="81749"/>
                  <a:pt x="687203" y="62532"/>
                </a:cubicBezTo>
                <a:cubicBezTo>
                  <a:pt x="687203" y="42747"/>
                  <a:pt x="692060" y="27379"/>
                  <a:pt x="701773" y="16424"/>
                </a:cubicBezTo>
                <a:cubicBezTo>
                  <a:pt x="711490" y="5473"/>
                  <a:pt x="724295" y="0"/>
                  <a:pt x="740195" y="0"/>
                </a:cubicBezTo>
                <a:cubicBezTo>
                  <a:pt x="756162" y="0"/>
                  <a:pt x="768950" y="5459"/>
                  <a:pt x="778561" y="16369"/>
                </a:cubicBezTo>
                <a:cubicBezTo>
                  <a:pt x="788170" y="27288"/>
                  <a:pt x="792975" y="42675"/>
                  <a:pt x="792975" y="62532"/>
                </a:cubicBezTo>
                <a:close/>
                <a:moveTo>
                  <a:pt x="772413" y="62532"/>
                </a:moveTo>
                <a:cubicBezTo>
                  <a:pt x="772413" y="47200"/>
                  <a:pt x="769619" y="35806"/>
                  <a:pt x="764042" y="28350"/>
                </a:cubicBezTo>
                <a:cubicBezTo>
                  <a:pt x="758459" y="20898"/>
                  <a:pt x="750510" y="17169"/>
                  <a:pt x="740195" y="17169"/>
                </a:cubicBezTo>
                <a:cubicBezTo>
                  <a:pt x="729809" y="17169"/>
                  <a:pt x="721807" y="20898"/>
                  <a:pt x="716187" y="28350"/>
                </a:cubicBezTo>
                <a:cubicBezTo>
                  <a:pt x="710571" y="35806"/>
                  <a:pt x="707760" y="47200"/>
                  <a:pt x="707760" y="62532"/>
                </a:cubicBezTo>
                <a:cubicBezTo>
                  <a:pt x="707760" y="77371"/>
                  <a:pt x="710571" y="88618"/>
                  <a:pt x="716187" y="96286"/>
                </a:cubicBezTo>
                <a:cubicBezTo>
                  <a:pt x="721807" y="103953"/>
                  <a:pt x="729809" y="107787"/>
                  <a:pt x="740195" y="107787"/>
                </a:cubicBezTo>
                <a:cubicBezTo>
                  <a:pt x="750438" y="107787"/>
                  <a:pt x="758373" y="104026"/>
                  <a:pt x="763989" y="96498"/>
                </a:cubicBezTo>
                <a:cubicBezTo>
                  <a:pt x="769605" y="88975"/>
                  <a:pt x="772413" y="77653"/>
                  <a:pt x="772413" y="62532"/>
                </a:cubicBezTo>
                <a:close/>
                <a:moveTo>
                  <a:pt x="914961" y="150074"/>
                </a:moveTo>
                <a:lnTo>
                  <a:pt x="896414" y="150074"/>
                </a:lnTo>
                <a:lnTo>
                  <a:pt x="896414" y="121352"/>
                </a:lnTo>
                <a:lnTo>
                  <a:pt x="818410" y="121352"/>
                </a:lnTo>
                <a:lnTo>
                  <a:pt x="818410" y="150074"/>
                </a:lnTo>
                <a:lnTo>
                  <a:pt x="799863" y="150074"/>
                </a:lnTo>
                <a:lnTo>
                  <a:pt x="799863" y="104710"/>
                </a:lnTo>
                <a:lnTo>
                  <a:pt x="807704" y="104710"/>
                </a:lnTo>
                <a:cubicBezTo>
                  <a:pt x="814417" y="93691"/>
                  <a:pt x="819915" y="79294"/>
                  <a:pt x="824188" y="61522"/>
                </a:cubicBezTo>
                <a:cubicBezTo>
                  <a:pt x="828464" y="43755"/>
                  <a:pt x="830599" y="24340"/>
                  <a:pt x="830599" y="3287"/>
                </a:cubicBezTo>
                <a:lnTo>
                  <a:pt x="903200" y="3287"/>
                </a:lnTo>
                <a:lnTo>
                  <a:pt x="903200" y="104710"/>
                </a:lnTo>
                <a:lnTo>
                  <a:pt x="914961" y="104710"/>
                </a:lnTo>
                <a:close/>
                <a:moveTo>
                  <a:pt x="883271" y="104710"/>
                </a:moveTo>
                <a:lnTo>
                  <a:pt x="883271" y="20031"/>
                </a:lnTo>
                <a:lnTo>
                  <a:pt x="849358" y="20031"/>
                </a:lnTo>
                <a:cubicBezTo>
                  <a:pt x="848438" y="37692"/>
                  <a:pt x="846022" y="53820"/>
                  <a:pt x="842102" y="68411"/>
                </a:cubicBezTo>
                <a:cubicBezTo>
                  <a:pt x="838181" y="83002"/>
                  <a:pt x="833248" y="95101"/>
                  <a:pt x="827312" y="104710"/>
                </a:cubicBezTo>
                <a:close/>
                <a:moveTo>
                  <a:pt x="1028049" y="121670"/>
                </a:moveTo>
                <a:lnTo>
                  <a:pt x="1008332" y="121670"/>
                </a:lnTo>
                <a:lnTo>
                  <a:pt x="1008332" y="33383"/>
                </a:lnTo>
                <a:lnTo>
                  <a:pt x="952589" y="121670"/>
                </a:lnTo>
                <a:lnTo>
                  <a:pt x="934568" y="121670"/>
                </a:lnTo>
                <a:lnTo>
                  <a:pt x="934568" y="3287"/>
                </a:lnTo>
                <a:lnTo>
                  <a:pt x="954281" y="3287"/>
                </a:lnTo>
                <a:lnTo>
                  <a:pt x="954281" y="90191"/>
                </a:lnTo>
                <a:lnTo>
                  <a:pt x="1009393" y="3287"/>
                </a:lnTo>
                <a:lnTo>
                  <a:pt x="1028049" y="3287"/>
                </a:lnTo>
                <a:close/>
                <a:moveTo>
                  <a:pt x="1143357" y="20772"/>
                </a:moveTo>
                <a:lnTo>
                  <a:pt x="1103083" y="20772"/>
                </a:lnTo>
                <a:lnTo>
                  <a:pt x="1103083" y="121670"/>
                </a:lnTo>
                <a:lnTo>
                  <a:pt x="1083160" y="121670"/>
                </a:lnTo>
                <a:lnTo>
                  <a:pt x="1083160" y="20772"/>
                </a:lnTo>
                <a:lnTo>
                  <a:pt x="1042883" y="20772"/>
                </a:lnTo>
                <a:lnTo>
                  <a:pt x="1042883" y="3287"/>
                </a:lnTo>
                <a:lnTo>
                  <a:pt x="1143357" y="3287"/>
                </a:lnTo>
                <a:close/>
                <a:moveTo>
                  <a:pt x="1209596" y="124427"/>
                </a:moveTo>
                <a:cubicBezTo>
                  <a:pt x="1190733" y="124427"/>
                  <a:pt x="1176087" y="119110"/>
                  <a:pt x="1165666" y="108472"/>
                </a:cubicBezTo>
                <a:cubicBezTo>
                  <a:pt x="1155247" y="97841"/>
                  <a:pt x="1150035" y="82735"/>
                  <a:pt x="1150035" y="63166"/>
                </a:cubicBezTo>
                <a:cubicBezTo>
                  <a:pt x="1150035" y="43877"/>
                  <a:pt x="1155089" y="28527"/>
                  <a:pt x="1165191" y="17115"/>
                </a:cubicBezTo>
                <a:cubicBezTo>
                  <a:pt x="1175296" y="5702"/>
                  <a:pt x="1188508" y="0"/>
                  <a:pt x="1204826" y="0"/>
                </a:cubicBezTo>
                <a:cubicBezTo>
                  <a:pt x="1212175" y="0"/>
                  <a:pt x="1218672" y="1059"/>
                  <a:pt x="1224327" y="3179"/>
                </a:cubicBezTo>
                <a:cubicBezTo>
                  <a:pt x="1229980" y="5300"/>
                  <a:pt x="1234926" y="8618"/>
                  <a:pt x="1239167" y="13141"/>
                </a:cubicBezTo>
                <a:cubicBezTo>
                  <a:pt x="1243404" y="17662"/>
                  <a:pt x="1246655" y="23195"/>
                  <a:pt x="1248915" y="29729"/>
                </a:cubicBezTo>
                <a:cubicBezTo>
                  <a:pt x="1251180" y="36264"/>
                  <a:pt x="1252310" y="44266"/>
                  <a:pt x="1252310" y="53734"/>
                </a:cubicBezTo>
                <a:lnTo>
                  <a:pt x="1252310" y="64545"/>
                </a:lnTo>
                <a:lnTo>
                  <a:pt x="1170277" y="64545"/>
                </a:lnTo>
                <a:cubicBezTo>
                  <a:pt x="1170277" y="78322"/>
                  <a:pt x="1173737" y="88852"/>
                  <a:pt x="1180663" y="96124"/>
                </a:cubicBezTo>
                <a:cubicBezTo>
                  <a:pt x="1187586" y="103403"/>
                  <a:pt x="1197158" y="107043"/>
                  <a:pt x="1209384" y="107043"/>
                </a:cubicBezTo>
                <a:cubicBezTo>
                  <a:pt x="1213766" y="107043"/>
                  <a:pt x="1218056" y="106549"/>
                  <a:pt x="1222261" y="105560"/>
                </a:cubicBezTo>
                <a:cubicBezTo>
                  <a:pt x="1226466" y="104569"/>
                  <a:pt x="1230261" y="103299"/>
                  <a:pt x="1233655" y="101747"/>
                </a:cubicBezTo>
                <a:cubicBezTo>
                  <a:pt x="1237258" y="100120"/>
                  <a:pt x="1240297" y="98547"/>
                  <a:pt x="1242770" y="97028"/>
                </a:cubicBezTo>
                <a:cubicBezTo>
                  <a:pt x="1245244" y="95508"/>
                  <a:pt x="1247293" y="94079"/>
                  <a:pt x="1248915" y="92737"/>
                </a:cubicBezTo>
                <a:lnTo>
                  <a:pt x="1250082" y="92737"/>
                </a:lnTo>
                <a:lnTo>
                  <a:pt x="1250082" y="114462"/>
                </a:lnTo>
                <a:cubicBezTo>
                  <a:pt x="1247750" y="115381"/>
                  <a:pt x="1244855" y="116529"/>
                  <a:pt x="1241392" y="117908"/>
                </a:cubicBezTo>
                <a:cubicBezTo>
                  <a:pt x="1237929" y="119282"/>
                  <a:pt x="1234821" y="120363"/>
                  <a:pt x="1232068" y="121140"/>
                </a:cubicBezTo>
                <a:cubicBezTo>
                  <a:pt x="1228179" y="122202"/>
                  <a:pt x="1224666" y="123012"/>
                  <a:pt x="1221523" y="123577"/>
                </a:cubicBezTo>
                <a:cubicBezTo>
                  <a:pt x="1218377" y="124143"/>
                  <a:pt x="1214402" y="124427"/>
                  <a:pt x="1209596" y="124427"/>
                </a:cubicBezTo>
                <a:close/>
                <a:moveTo>
                  <a:pt x="1232914" y="49281"/>
                </a:moveTo>
                <a:cubicBezTo>
                  <a:pt x="1232774" y="43913"/>
                  <a:pt x="1232136" y="39288"/>
                  <a:pt x="1231006" y="35399"/>
                </a:cubicBezTo>
                <a:cubicBezTo>
                  <a:pt x="1229876" y="31515"/>
                  <a:pt x="1228248" y="28228"/>
                  <a:pt x="1226128" y="25542"/>
                </a:cubicBezTo>
                <a:cubicBezTo>
                  <a:pt x="1223799" y="22572"/>
                  <a:pt x="1220814" y="20311"/>
                  <a:pt x="1217174" y="18757"/>
                </a:cubicBezTo>
                <a:cubicBezTo>
                  <a:pt x="1213535" y="17205"/>
                  <a:pt x="1209031" y="16431"/>
                  <a:pt x="1203660" y="16431"/>
                </a:cubicBezTo>
                <a:cubicBezTo>
                  <a:pt x="1198361" y="16431"/>
                  <a:pt x="1193857" y="17223"/>
                  <a:pt x="1190149" y="18810"/>
                </a:cubicBezTo>
                <a:cubicBezTo>
                  <a:pt x="1186438" y="20405"/>
                  <a:pt x="1183065" y="22717"/>
                  <a:pt x="1180026" y="25754"/>
                </a:cubicBezTo>
                <a:cubicBezTo>
                  <a:pt x="1177063" y="28865"/>
                  <a:pt x="1174798" y="32306"/>
                  <a:pt x="1173244" y="36087"/>
                </a:cubicBezTo>
                <a:cubicBezTo>
                  <a:pt x="1171692" y="39867"/>
                  <a:pt x="1170703" y="44266"/>
                  <a:pt x="1170277" y="49281"/>
                </a:cubicBezTo>
                <a:close/>
                <a:moveTo>
                  <a:pt x="1364120" y="121670"/>
                </a:moveTo>
                <a:lnTo>
                  <a:pt x="1344197" y="121670"/>
                </a:lnTo>
                <a:lnTo>
                  <a:pt x="1344197" y="20031"/>
                </a:lnTo>
                <a:lnTo>
                  <a:pt x="1303499" y="20031"/>
                </a:lnTo>
                <a:cubicBezTo>
                  <a:pt x="1303287" y="25892"/>
                  <a:pt x="1303077" y="31529"/>
                  <a:pt x="1302865" y="36933"/>
                </a:cubicBezTo>
                <a:cubicBezTo>
                  <a:pt x="1302653" y="42341"/>
                  <a:pt x="1302437" y="47232"/>
                  <a:pt x="1302224" y="51614"/>
                </a:cubicBezTo>
                <a:cubicBezTo>
                  <a:pt x="1301800" y="62705"/>
                  <a:pt x="1301076" y="71996"/>
                  <a:pt x="1300053" y="79488"/>
                </a:cubicBezTo>
                <a:cubicBezTo>
                  <a:pt x="1299027" y="86976"/>
                  <a:pt x="1297739" y="92984"/>
                  <a:pt x="1296184" y="97507"/>
                </a:cubicBezTo>
                <a:cubicBezTo>
                  <a:pt x="1294632" y="102165"/>
                  <a:pt x="1292915" y="105804"/>
                  <a:pt x="1291046" y="108418"/>
                </a:cubicBezTo>
                <a:cubicBezTo>
                  <a:pt x="1289171" y="111035"/>
                  <a:pt x="1287071" y="113403"/>
                  <a:pt x="1284740" y="115521"/>
                </a:cubicBezTo>
                <a:cubicBezTo>
                  <a:pt x="1282338" y="117641"/>
                  <a:pt x="1279756" y="119229"/>
                  <a:pt x="1277003" y="120290"/>
                </a:cubicBezTo>
                <a:cubicBezTo>
                  <a:pt x="1274246" y="121349"/>
                  <a:pt x="1271138" y="121882"/>
                  <a:pt x="1267675" y="121882"/>
                </a:cubicBezTo>
                <a:cubicBezTo>
                  <a:pt x="1266544" y="121882"/>
                  <a:pt x="1265098" y="121847"/>
                  <a:pt x="1263330" y="121778"/>
                </a:cubicBezTo>
                <a:cubicBezTo>
                  <a:pt x="1261562" y="121705"/>
                  <a:pt x="1260324" y="121670"/>
                  <a:pt x="1259618" y="121670"/>
                </a:cubicBezTo>
                <a:lnTo>
                  <a:pt x="1259618" y="104285"/>
                </a:lnTo>
                <a:lnTo>
                  <a:pt x="1260681" y="104285"/>
                </a:lnTo>
                <a:cubicBezTo>
                  <a:pt x="1261177" y="104285"/>
                  <a:pt x="1261688" y="104322"/>
                  <a:pt x="1262218" y="104389"/>
                </a:cubicBezTo>
                <a:cubicBezTo>
                  <a:pt x="1262743" y="104465"/>
                  <a:pt x="1263366" y="104498"/>
                  <a:pt x="1264072" y="104498"/>
                </a:cubicBezTo>
                <a:cubicBezTo>
                  <a:pt x="1265767" y="104498"/>
                  <a:pt x="1267431" y="104253"/>
                  <a:pt x="1269050" y="103757"/>
                </a:cubicBezTo>
                <a:cubicBezTo>
                  <a:pt x="1270674" y="103262"/>
                  <a:pt x="1272125" y="102344"/>
                  <a:pt x="1273396" y="101002"/>
                </a:cubicBezTo>
                <a:cubicBezTo>
                  <a:pt x="1276930" y="97539"/>
                  <a:pt x="1279512" y="91479"/>
                  <a:pt x="1281139" y="82826"/>
                </a:cubicBezTo>
                <a:cubicBezTo>
                  <a:pt x="1282760" y="74171"/>
                  <a:pt x="1283926" y="62068"/>
                  <a:pt x="1284632" y="46526"/>
                </a:cubicBezTo>
                <a:cubicBezTo>
                  <a:pt x="1284913" y="40730"/>
                  <a:pt x="1285178" y="33880"/>
                  <a:pt x="1285427" y="25968"/>
                </a:cubicBezTo>
                <a:cubicBezTo>
                  <a:pt x="1285676" y="18051"/>
                  <a:pt x="1285902" y="10490"/>
                  <a:pt x="1286114" y="3287"/>
                </a:cubicBezTo>
                <a:lnTo>
                  <a:pt x="1364120" y="3287"/>
                </a:lnTo>
                <a:close/>
                <a:moveTo>
                  <a:pt x="1444348" y="124427"/>
                </a:moveTo>
                <a:cubicBezTo>
                  <a:pt x="1425485" y="124427"/>
                  <a:pt x="1410840" y="119110"/>
                  <a:pt x="1400418" y="108472"/>
                </a:cubicBezTo>
                <a:cubicBezTo>
                  <a:pt x="1390000" y="97841"/>
                  <a:pt x="1384786" y="82735"/>
                  <a:pt x="1384786" y="63166"/>
                </a:cubicBezTo>
                <a:cubicBezTo>
                  <a:pt x="1384786" y="43877"/>
                  <a:pt x="1389841" y="28527"/>
                  <a:pt x="1399943" y="17115"/>
                </a:cubicBezTo>
                <a:cubicBezTo>
                  <a:pt x="1410048" y="5702"/>
                  <a:pt x="1423260" y="0"/>
                  <a:pt x="1439579" y="0"/>
                </a:cubicBezTo>
                <a:cubicBezTo>
                  <a:pt x="1446926" y="0"/>
                  <a:pt x="1453425" y="1059"/>
                  <a:pt x="1459080" y="3179"/>
                </a:cubicBezTo>
                <a:cubicBezTo>
                  <a:pt x="1464732" y="5300"/>
                  <a:pt x="1469678" y="8618"/>
                  <a:pt x="1473919" y="13141"/>
                </a:cubicBezTo>
                <a:cubicBezTo>
                  <a:pt x="1478157" y="17662"/>
                  <a:pt x="1481407" y="23195"/>
                  <a:pt x="1483667" y="29729"/>
                </a:cubicBezTo>
                <a:cubicBezTo>
                  <a:pt x="1485932" y="36264"/>
                  <a:pt x="1487063" y="44266"/>
                  <a:pt x="1487063" y="53734"/>
                </a:cubicBezTo>
                <a:lnTo>
                  <a:pt x="1487063" y="64545"/>
                </a:lnTo>
                <a:lnTo>
                  <a:pt x="1405029" y="64545"/>
                </a:lnTo>
                <a:cubicBezTo>
                  <a:pt x="1405029" y="78322"/>
                  <a:pt x="1408490" y="88852"/>
                  <a:pt x="1415415" y="96124"/>
                </a:cubicBezTo>
                <a:cubicBezTo>
                  <a:pt x="1422338" y="103403"/>
                  <a:pt x="1431911" y="107043"/>
                  <a:pt x="1444136" y="107043"/>
                </a:cubicBezTo>
                <a:cubicBezTo>
                  <a:pt x="1448518" y="107043"/>
                  <a:pt x="1452809" y="106549"/>
                  <a:pt x="1457014" y="105560"/>
                </a:cubicBezTo>
                <a:cubicBezTo>
                  <a:pt x="1461219" y="104569"/>
                  <a:pt x="1465012" y="103299"/>
                  <a:pt x="1468407" y="101747"/>
                </a:cubicBezTo>
                <a:cubicBezTo>
                  <a:pt x="1472011" y="100120"/>
                  <a:pt x="1475049" y="98547"/>
                  <a:pt x="1477523" y="97028"/>
                </a:cubicBezTo>
                <a:cubicBezTo>
                  <a:pt x="1479996" y="95508"/>
                  <a:pt x="1482044" y="94079"/>
                  <a:pt x="1483667" y="92737"/>
                </a:cubicBezTo>
                <a:lnTo>
                  <a:pt x="1484835" y="92737"/>
                </a:lnTo>
                <a:lnTo>
                  <a:pt x="1484835" y="114462"/>
                </a:lnTo>
                <a:cubicBezTo>
                  <a:pt x="1482502" y="115381"/>
                  <a:pt x="1479607" y="116529"/>
                  <a:pt x="1476144" y="117908"/>
                </a:cubicBezTo>
                <a:cubicBezTo>
                  <a:pt x="1472681" y="119282"/>
                  <a:pt x="1469574" y="120363"/>
                  <a:pt x="1466820" y="121140"/>
                </a:cubicBezTo>
                <a:cubicBezTo>
                  <a:pt x="1462932" y="122202"/>
                  <a:pt x="1459414" y="123012"/>
                  <a:pt x="1456276" y="123577"/>
                </a:cubicBezTo>
                <a:cubicBezTo>
                  <a:pt x="1453129" y="124143"/>
                  <a:pt x="1449155" y="124427"/>
                  <a:pt x="1444348" y="124427"/>
                </a:cubicBezTo>
                <a:close/>
                <a:moveTo>
                  <a:pt x="1467666" y="49281"/>
                </a:moveTo>
                <a:cubicBezTo>
                  <a:pt x="1467526" y="43913"/>
                  <a:pt x="1466888" y="39288"/>
                  <a:pt x="1465758" y="35399"/>
                </a:cubicBezTo>
                <a:cubicBezTo>
                  <a:pt x="1464628" y="31515"/>
                  <a:pt x="1463001" y="28228"/>
                  <a:pt x="1460880" y="25542"/>
                </a:cubicBezTo>
                <a:cubicBezTo>
                  <a:pt x="1458551" y="22572"/>
                  <a:pt x="1455566" y="20311"/>
                  <a:pt x="1451926" y="18757"/>
                </a:cubicBezTo>
                <a:cubicBezTo>
                  <a:pt x="1448288" y="17205"/>
                  <a:pt x="1443783" y="16431"/>
                  <a:pt x="1438412" y="16431"/>
                </a:cubicBezTo>
                <a:cubicBezTo>
                  <a:pt x="1433114" y="16431"/>
                  <a:pt x="1428609" y="17223"/>
                  <a:pt x="1424902" y="18810"/>
                </a:cubicBezTo>
                <a:cubicBezTo>
                  <a:pt x="1421190" y="20405"/>
                  <a:pt x="1417817" y="22717"/>
                  <a:pt x="1414779" y="25754"/>
                </a:cubicBezTo>
                <a:cubicBezTo>
                  <a:pt x="1411816" y="28865"/>
                  <a:pt x="1409551" y="32306"/>
                  <a:pt x="1407996" y="36087"/>
                </a:cubicBezTo>
                <a:cubicBezTo>
                  <a:pt x="1406444" y="39867"/>
                  <a:pt x="1405455" y="44266"/>
                  <a:pt x="1405029" y="49281"/>
                </a:cubicBezTo>
                <a:close/>
                <a:moveTo>
                  <a:pt x="1616995" y="121670"/>
                </a:moveTo>
                <a:lnTo>
                  <a:pt x="1597284" y="121670"/>
                </a:lnTo>
                <a:lnTo>
                  <a:pt x="1597284" y="28613"/>
                </a:lnTo>
                <a:lnTo>
                  <a:pt x="1568877" y="89028"/>
                </a:lnTo>
                <a:lnTo>
                  <a:pt x="1554041" y="89028"/>
                </a:lnTo>
                <a:lnTo>
                  <a:pt x="1525849" y="28613"/>
                </a:lnTo>
                <a:lnTo>
                  <a:pt x="1525849" y="121670"/>
                </a:lnTo>
                <a:lnTo>
                  <a:pt x="1507198" y="121670"/>
                </a:lnTo>
                <a:lnTo>
                  <a:pt x="1507198" y="3287"/>
                </a:lnTo>
                <a:lnTo>
                  <a:pt x="1531257" y="3287"/>
                </a:lnTo>
                <a:lnTo>
                  <a:pt x="1562415" y="68998"/>
                </a:lnTo>
                <a:lnTo>
                  <a:pt x="1592514" y="3287"/>
                </a:lnTo>
                <a:lnTo>
                  <a:pt x="1616995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11676" y="1683368"/>
            <a:ext cx="1454843" cy="165337"/>
          </a:xfrm>
          <a:custGeom>
            <a:avLst/>
            <a:gdLst/>
            <a:ahLst/>
            <a:cxnLst/>
            <a:rect l="l" t="t" r="r" b="b"/>
            <a:pathLst>
              <a:path w="1454843" h="165337">
                <a:moveTo>
                  <a:pt x="95282" y="121670"/>
                </a:moveTo>
                <a:lnTo>
                  <a:pt x="70482" y="121670"/>
                </a:lnTo>
                <a:lnTo>
                  <a:pt x="29891" y="67090"/>
                </a:lnTo>
                <a:lnTo>
                  <a:pt x="19927" y="67090"/>
                </a:lnTo>
                <a:lnTo>
                  <a:pt x="19927" y="121670"/>
                </a:lnTo>
                <a:lnTo>
                  <a:pt x="0" y="121670"/>
                </a:lnTo>
                <a:lnTo>
                  <a:pt x="0" y="3287"/>
                </a:lnTo>
                <a:lnTo>
                  <a:pt x="19927" y="3287"/>
                </a:lnTo>
                <a:lnTo>
                  <a:pt x="19927" y="54796"/>
                </a:lnTo>
                <a:cubicBezTo>
                  <a:pt x="25082" y="54720"/>
                  <a:pt x="29481" y="53647"/>
                  <a:pt x="33121" y="51559"/>
                </a:cubicBezTo>
                <a:cubicBezTo>
                  <a:pt x="36760" y="49475"/>
                  <a:pt x="39853" y="45432"/>
                  <a:pt x="42398" y="39423"/>
                </a:cubicBezTo>
                <a:cubicBezTo>
                  <a:pt x="43171" y="37659"/>
                  <a:pt x="44040" y="35612"/>
                  <a:pt x="44990" y="33279"/>
                </a:cubicBezTo>
                <a:cubicBezTo>
                  <a:pt x="45944" y="30946"/>
                  <a:pt x="46703" y="28901"/>
                  <a:pt x="47268" y="27130"/>
                </a:cubicBezTo>
                <a:cubicBezTo>
                  <a:pt x="50379" y="18439"/>
                  <a:pt x="54692" y="12297"/>
                  <a:pt x="60203" y="8691"/>
                </a:cubicBezTo>
                <a:cubicBezTo>
                  <a:pt x="65711" y="5088"/>
                  <a:pt x="72883" y="3287"/>
                  <a:pt x="81713" y="3287"/>
                </a:cubicBezTo>
                <a:lnTo>
                  <a:pt x="87121" y="3287"/>
                </a:lnTo>
                <a:lnTo>
                  <a:pt x="87121" y="20452"/>
                </a:lnTo>
                <a:lnTo>
                  <a:pt x="82563" y="20452"/>
                </a:lnTo>
                <a:cubicBezTo>
                  <a:pt x="76980" y="20452"/>
                  <a:pt x="72793" y="21604"/>
                  <a:pt x="70003" y="23897"/>
                </a:cubicBezTo>
                <a:cubicBezTo>
                  <a:pt x="67213" y="26194"/>
                  <a:pt x="64866" y="30381"/>
                  <a:pt x="62958" y="36462"/>
                </a:cubicBezTo>
                <a:cubicBezTo>
                  <a:pt x="60978" y="42606"/>
                  <a:pt x="58645" y="47391"/>
                  <a:pt x="55963" y="50818"/>
                </a:cubicBezTo>
                <a:cubicBezTo>
                  <a:pt x="53277" y="54246"/>
                  <a:pt x="50308" y="56877"/>
                  <a:pt x="47056" y="58716"/>
                </a:cubicBezTo>
                <a:close/>
                <a:moveTo>
                  <a:pt x="159506" y="124427"/>
                </a:moveTo>
                <a:cubicBezTo>
                  <a:pt x="140645" y="124427"/>
                  <a:pt x="125997" y="119110"/>
                  <a:pt x="115579" y="108472"/>
                </a:cubicBezTo>
                <a:cubicBezTo>
                  <a:pt x="105156" y="97841"/>
                  <a:pt x="99944" y="82735"/>
                  <a:pt x="99944" y="63166"/>
                </a:cubicBezTo>
                <a:cubicBezTo>
                  <a:pt x="99944" y="43877"/>
                  <a:pt x="104999" y="28527"/>
                  <a:pt x="115103" y="17115"/>
                </a:cubicBezTo>
                <a:cubicBezTo>
                  <a:pt x="125208" y="5702"/>
                  <a:pt x="138420" y="0"/>
                  <a:pt x="154740" y="0"/>
                </a:cubicBezTo>
                <a:cubicBezTo>
                  <a:pt x="162087" y="0"/>
                  <a:pt x="168585" y="1059"/>
                  <a:pt x="174241" y="3179"/>
                </a:cubicBezTo>
                <a:cubicBezTo>
                  <a:pt x="179893" y="5300"/>
                  <a:pt x="184839" y="8618"/>
                  <a:pt x="189081" y="13141"/>
                </a:cubicBezTo>
                <a:cubicBezTo>
                  <a:pt x="193317" y="17662"/>
                  <a:pt x="196565" y="23195"/>
                  <a:pt x="198829" y="29729"/>
                </a:cubicBezTo>
                <a:cubicBezTo>
                  <a:pt x="201093" y="36264"/>
                  <a:pt x="202220" y="44266"/>
                  <a:pt x="202220" y="53734"/>
                </a:cubicBezTo>
                <a:lnTo>
                  <a:pt x="202220" y="64545"/>
                </a:lnTo>
                <a:lnTo>
                  <a:pt x="120191" y="64545"/>
                </a:lnTo>
                <a:cubicBezTo>
                  <a:pt x="120191" y="78322"/>
                  <a:pt x="123650" y="88852"/>
                  <a:pt x="130573" y="96124"/>
                </a:cubicBezTo>
                <a:cubicBezTo>
                  <a:pt x="137499" y="103403"/>
                  <a:pt x="147072" y="107043"/>
                  <a:pt x="159294" y="107043"/>
                </a:cubicBezTo>
                <a:cubicBezTo>
                  <a:pt x="163678" y="107043"/>
                  <a:pt x="167969" y="106549"/>
                  <a:pt x="172174" y="105560"/>
                </a:cubicBezTo>
                <a:cubicBezTo>
                  <a:pt x="176375" y="104569"/>
                  <a:pt x="180174" y="103299"/>
                  <a:pt x="183569" y="101747"/>
                </a:cubicBezTo>
                <a:cubicBezTo>
                  <a:pt x="187172" y="100120"/>
                  <a:pt x="190211" y="98547"/>
                  <a:pt x="192683" y="97028"/>
                </a:cubicBezTo>
                <a:cubicBezTo>
                  <a:pt x="195158" y="95508"/>
                  <a:pt x="197205" y="94079"/>
                  <a:pt x="198829" y="92737"/>
                </a:cubicBezTo>
                <a:lnTo>
                  <a:pt x="199991" y="92737"/>
                </a:lnTo>
                <a:lnTo>
                  <a:pt x="199991" y="114462"/>
                </a:lnTo>
                <a:cubicBezTo>
                  <a:pt x="197662" y="115381"/>
                  <a:pt x="194765" y="116529"/>
                  <a:pt x="191304" y="117908"/>
                </a:cubicBezTo>
                <a:cubicBezTo>
                  <a:pt x="187842" y="119282"/>
                  <a:pt x="184735" y="120363"/>
                  <a:pt x="181977" y="121140"/>
                </a:cubicBezTo>
                <a:cubicBezTo>
                  <a:pt x="178092" y="122202"/>
                  <a:pt x="174576" y="123012"/>
                  <a:pt x="171436" y="123577"/>
                </a:cubicBezTo>
                <a:cubicBezTo>
                  <a:pt x="168291" y="124143"/>
                  <a:pt x="164315" y="124427"/>
                  <a:pt x="159506" y="124427"/>
                </a:cubicBezTo>
                <a:close/>
                <a:moveTo>
                  <a:pt x="182827" y="49281"/>
                </a:moveTo>
                <a:cubicBezTo>
                  <a:pt x="182682" y="43913"/>
                  <a:pt x="182050" y="39288"/>
                  <a:pt x="180918" y="35399"/>
                </a:cubicBezTo>
                <a:cubicBezTo>
                  <a:pt x="179788" y="31515"/>
                  <a:pt x="178161" y="28228"/>
                  <a:pt x="176041" y="25542"/>
                </a:cubicBezTo>
                <a:cubicBezTo>
                  <a:pt x="173708" y="22572"/>
                  <a:pt x="170724" y="20311"/>
                  <a:pt x="167088" y="18757"/>
                </a:cubicBezTo>
                <a:cubicBezTo>
                  <a:pt x="163448" y="17205"/>
                  <a:pt x="158945" y="16431"/>
                  <a:pt x="153574" y="16431"/>
                </a:cubicBezTo>
                <a:cubicBezTo>
                  <a:pt x="148274" y="16431"/>
                  <a:pt x="143771" y="17223"/>
                  <a:pt x="140062" y="18810"/>
                </a:cubicBezTo>
                <a:cubicBezTo>
                  <a:pt x="136351" y="20405"/>
                  <a:pt x="132978" y="22717"/>
                  <a:pt x="129939" y="25754"/>
                </a:cubicBezTo>
                <a:cubicBezTo>
                  <a:pt x="126972" y="28865"/>
                  <a:pt x="124712" y="32306"/>
                  <a:pt x="123157" y="36087"/>
                </a:cubicBezTo>
                <a:cubicBezTo>
                  <a:pt x="121605" y="39867"/>
                  <a:pt x="120612" y="44266"/>
                  <a:pt x="120191" y="49281"/>
                </a:cubicBezTo>
                <a:close/>
                <a:moveTo>
                  <a:pt x="321665" y="59350"/>
                </a:moveTo>
                <a:cubicBezTo>
                  <a:pt x="321665" y="79064"/>
                  <a:pt x="316948" y="94766"/>
                  <a:pt x="307517" y="106459"/>
                </a:cubicBezTo>
                <a:cubicBezTo>
                  <a:pt x="298081" y="118152"/>
                  <a:pt x="286158" y="124003"/>
                  <a:pt x="271743" y="124003"/>
                </a:cubicBezTo>
                <a:cubicBezTo>
                  <a:pt x="265882" y="124003"/>
                  <a:pt x="260688" y="123330"/>
                  <a:pt x="256166" y="121990"/>
                </a:cubicBezTo>
                <a:cubicBezTo>
                  <a:pt x="251645" y="120644"/>
                  <a:pt x="247015" y="118560"/>
                  <a:pt x="242281" y="115733"/>
                </a:cubicBezTo>
                <a:lnTo>
                  <a:pt x="242281" y="165338"/>
                </a:lnTo>
                <a:lnTo>
                  <a:pt x="222358" y="165338"/>
                </a:lnTo>
                <a:lnTo>
                  <a:pt x="222358" y="3287"/>
                </a:lnTo>
                <a:lnTo>
                  <a:pt x="242281" y="3287"/>
                </a:lnTo>
                <a:lnTo>
                  <a:pt x="242281" y="15686"/>
                </a:lnTo>
                <a:cubicBezTo>
                  <a:pt x="247227" y="11232"/>
                  <a:pt x="252724" y="7503"/>
                  <a:pt x="258765" y="4501"/>
                </a:cubicBezTo>
                <a:cubicBezTo>
                  <a:pt x="264805" y="1497"/>
                  <a:pt x="271394" y="0"/>
                  <a:pt x="278529" y="0"/>
                </a:cubicBezTo>
                <a:cubicBezTo>
                  <a:pt x="292094" y="0"/>
                  <a:pt x="302674" y="5368"/>
                  <a:pt x="310270" y="16110"/>
                </a:cubicBezTo>
                <a:cubicBezTo>
                  <a:pt x="317866" y="26849"/>
                  <a:pt x="321665" y="41263"/>
                  <a:pt x="321665" y="59350"/>
                </a:cubicBezTo>
                <a:close/>
                <a:moveTo>
                  <a:pt x="301101" y="61575"/>
                </a:moveTo>
                <a:cubicBezTo>
                  <a:pt x="301101" y="48079"/>
                  <a:pt x="298944" y="37606"/>
                  <a:pt x="294635" y="30150"/>
                </a:cubicBezTo>
                <a:cubicBezTo>
                  <a:pt x="290326" y="22699"/>
                  <a:pt x="283331" y="18969"/>
                  <a:pt x="273651" y="18969"/>
                </a:cubicBezTo>
                <a:cubicBezTo>
                  <a:pt x="267999" y="18969"/>
                  <a:pt x="262541" y="20221"/>
                  <a:pt x="257278" y="22731"/>
                </a:cubicBezTo>
                <a:cubicBezTo>
                  <a:pt x="252015" y="25240"/>
                  <a:pt x="247015" y="28472"/>
                  <a:pt x="242281" y="32433"/>
                </a:cubicBezTo>
                <a:lnTo>
                  <a:pt x="242281" y="99518"/>
                </a:lnTo>
                <a:cubicBezTo>
                  <a:pt x="247512" y="102064"/>
                  <a:pt x="251980" y="103792"/>
                  <a:pt x="255687" y="104710"/>
                </a:cubicBezTo>
                <a:cubicBezTo>
                  <a:pt x="259395" y="105631"/>
                  <a:pt x="263654" y="106092"/>
                  <a:pt x="268461" y="106092"/>
                </a:cubicBezTo>
                <a:cubicBezTo>
                  <a:pt x="278778" y="106092"/>
                  <a:pt x="286794" y="102309"/>
                  <a:pt x="292520" y="94748"/>
                </a:cubicBezTo>
                <a:cubicBezTo>
                  <a:pt x="298239" y="87189"/>
                  <a:pt x="301101" y="76129"/>
                  <a:pt x="301101" y="61575"/>
                </a:cubicBezTo>
                <a:close/>
                <a:moveTo>
                  <a:pt x="408464" y="92524"/>
                </a:moveTo>
                <a:lnTo>
                  <a:pt x="408464" y="59667"/>
                </a:lnTo>
                <a:cubicBezTo>
                  <a:pt x="403729" y="60091"/>
                  <a:pt x="397743" y="60674"/>
                  <a:pt x="390500" y="61416"/>
                </a:cubicBezTo>
                <a:cubicBezTo>
                  <a:pt x="383257" y="62161"/>
                  <a:pt x="377414" y="63202"/>
                  <a:pt x="372961" y="64545"/>
                </a:cubicBezTo>
                <a:cubicBezTo>
                  <a:pt x="367658" y="66168"/>
                  <a:pt x="363280" y="68660"/>
                  <a:pt x="359817" y="72014"/>
                </a:cubicBezTo>
                <a:cubicBezTo>
                  <a:pt x="356357" y="75373"/>
                  <a:pt x="354626" y="80053"/>
                  <a:pt x="354626" y="86058"/>
                </a:cubicBezTo>
                <a:cubicBezTo>
                  <a:pt x="354626" y="92841"/>
                  <a:pt x="356534" y="97964"/>
                  <a:pt x="360350" y="101427"/>
                </a:cubicBezTo>
                <a:cubicBezTo>
                  <a:pt x="364163" y="104887"/>
                  <a:pt x="369746" y="106618"/>
                  <a:pt x="377094" y="106618"/>
                </a:cubicBezTo>
                <a:cubicBezTo>
                  <a:pt x="383379" y="106618"/>
                  <a:pt x="389071" y="105258"/>
                  <a:pt x="394158" y="102536"/>
                </a:cubicBezTo>
                <a:cubicBezTo>
                  <a:pt x="399244" y="99817"/>
                  <a:pt x="404014" y="96481"/>
                  <a:pt x="408464" y="92524"/>
                </a:cubicBezTo>
                <a:close/>
                <a:moveTo>
                  <a:pt x="408464" y="109055"/>
                </a:moveTo>
                <a:cubicBezTo>
                  <a:pt x="406844" y="110258"/>
                  <a:pt x="404669" y="111935"/>
                  <a:pt x="401952" y="114092"/>
                </a:cubicBezTo>
                <a:cubicBezTo>
                  <a:pt x="399230" y="116245"/>
                  <a:pt x="396595" y="117962"/>
                  <a:pt x="394049" y="119233"/>
                </a:cubicBezTo>
                <a:cubicBezTo>
                  <a:pt x="390514" y="121068"/>
                  <a:pt x="387109" y="122480"/>
                  <a:pt x="383822" y="123469"/>
                </a:cubicBezTo>
                <a:cubicBezTo>
                  <a:pt x="380539" y="124460"/>
                  <a:pt x="375927" y="124953"/>
                  <a:pt x="369991" y="124953"/>
                </a:cubicBezTo>
                <a:cubicBezTo>
                  <a:pt x="365116" y="124953"/>
                  <a:pt x="360487" y="124035"/>
                  <a:pt x="356110" y="122202"/>
                </a:cubicBezTo>
                <a:cubicBezTo>
                  <a:pt x="351724" y="120363"/>
                  <a:pt x="347876" y="117781"/>
                  <a:pt x="344556" y="114462"/>
                </a:cubicBezTo>
                <a:cubicBezTo>
                  <a:pt x="341374" y="111215"/>
                  <a:pt x="338833" y="107201"/>
                  <a:pt x="336925" y="102431"/>
                </a:cubicBezTo>
                <a:cubicBezTo>
                  <a:pt x="335016" y="97664"/>
                  <a:pt x="334066" y="92632"/>
                  <a:pt x="334066" y="87333"/>
                </a:cubicBezTo>
                <a:cubicBezTo>
                  <a:pt x="334066" y="79135"/>
                  <a:pt x="335798" y="72159"/>
                  <a:pt x="339258" y="66398"/>
                </a:cubicBezTo>
                <a:cubicBezTo>
                  <a:pt x="342721" y="60639"/>
                  <a:pt x="348196" y="56063"/>
                  <a:pt x="355684" y="52676"/>
                </a:cubicBezTo>
                <a:cubicBezTo>
                  <a:pt x="362326" y="49637"/>
                  <a:pt x="370167" y="47535"/>
                  <a:pt x="379214" y="46368"/>
                </a:cubicBezTo>
                <a:cubicBezTo>
                  <a:pt x="388257" y="45198"/>
                  <a:pt x="398006" y="44335"/>
                  <a:pt x="408464" y="43769"/>
                </a:cubicBezTo>
                <a:lnTo>
                  <a:pt x="408464" y="39957"/>
                </a:lnTo>
                <a:cubicBezTo>
                  <a:pt x="408464" y="35291"/>
                  <a:pt x="407758" y="31529"/>
                  <a:pt x="406343" y="28664"/>
                </a:cubicBezTo>
                <a:cubicBezTo>
                  <a:pt x="404928" y="25805"/>
                  <a:pt x="402952" y="23598"/>
                  <a:pt x="400407" y="22047"/>
                </a:cubicBezTo>
                <a:cubicBezTo>
                  <a:pt x="397870" y="20419"/>
                  <a:pt x="394758" y="19340"/>
                  <a:pt x="391087" y="18810"/>
                </a:cubicBezTo>
                <a:cubicBezTo>
                  <a:pt x="387411" y="18284"/>
                  <a:pt x="383632" y="18019"/>
                  <a:pt x="379743" y="18019"/>
                </a:cubicBezTo>
                <a:cubicBezTo>
                  <a:pt x="375153" y="18019"/>
                  <a:pt x="369749" y="18706"/>
                  <a:pt x="363529" y="20085"/>
                </a:cubicBezTo>
                <a:cubicBezTo>
                  <a:pt x="357311" y="21460"/>
                  <a:pt x="351094" y="23458"/>
                  <a:pt x="344878" y="26072"/>
                </a:cubicBezTo>
                <a:lnTo>
                  <a:pt x="343707" y="26072"/>
                </a:lnTo>
                <a:lnTo>
                  <a:pt x="343707" y="5829"/>
                </a:lnTo>
                <a:cubicBezTo>
                  <a:pt x="347383" y="4766"/>
                  <a:pt x="352646" y="3604"/>
                  <a:pt x="359500" y="2329"/>
                </a:cubicBezTo>
                <a:cubicBezTo>
                  <a:pt x="366351" y="1059"/>
                  <a:pt x="373138" y="422"/>
                  <a:pt x="379847" y="422"/>
                </a:cubicBezTo>
                <a:cubicBezTo>
                  <a:pt x="387977" y="422"/>
                  <a:pt x="394831" y="1059"/>
                  <a:pt x="400411" y="2329"/>
                </a:cubicBezTo>
                <a:cubicBezTo>
                  <a:pt x="405991" y="3604"/>
                  <a:pt x="411005" y="5901"/>
                  <a:pt x="415459" y="9220"/>
                </a:cubicBezTo>
                <a:cubicBezTo>
                  <a:pt x="419768" y="12470"/>
                  <a:pt x="422983" y="16675"/>
                  <a:pt x="425104" y="21834"/>
                </a:cubicBezTo>
                <a:cubicBezTo>
                  <a:pt x="427223" y="26993"/>
                  <a:pt x="428285" y="33279"/>
                  <a:pt x="428285" y="40698"/>
                </a:cubicBezTo>
                <a:lnTo>
                  <a:pt x="428285" y="121670"/>
                </a:lnTo>
                <a:lnTo>
                  <a:pt x="408464" y="121670"/>
                </a:lnTo>
                <a:close/>
                <a:moveTo>
                  <a:pt x="566061" y="121670"/>
                </a:moveTo>
                <a:lnTo>
                  <a:pt x="546352" y="121670"/>
                </a:lnTo>
                <a:lnTo>
                  <a:pt x="546352" y="28613"/>
                </a:lnTo>
                <a:lnTo>
                  <a:pt x="517947" y="89028"/>
                </a:lnTo>
                <a:lnTo>
                  <a:pt x="503108" y="89028"/>
                </a:lnTo>
                <a:lnTo>
                  <a:pt x="474917" y="28613"/>
                </a:lnTo>
                <a:lnTo>
                  <a:pt x="474917" y="121670"/>
                </a:lnTo>
                <a:lnTo>
                  <a:pt x="456264" y="121670"/>
                </a:lnTo>
                <a:lnTo>
                  <a:pt x="456264" y="3287"/>
                </a:lnTo>
                <a:lnTo>
                  <a:pt x="480323" y="3287"/>
                </a:lnTo>
                <a:lnTo>
                  <a:pt x="511481" y="68998"/>
                </a:lnTo>
                <a:lnTo>
                  <a:pt x="541582" y="3287"/>
                </a:lnTo>
                <a:lnTo>
                  <a:pt x="566061" y="3287"/>
                </a:lnTo>
                <a:close/>
                <a:moveTo>
                  <a:pt x="673320" y="88920"/>
                </a:moveTo>
                <a:cubicBezTo>
                  <a:pt x="673320" y="95562"/>
                  <a:pt x="671869" y="101178"/>
                  <a:pt x="668974" y="105772"/>
                </a:cubicBezTo>
                <a:cubicBezTo>
                  <a:pt x="666080" y="110362"/>
                  <a:pt x="662365" y="114002"/>
                  <a:pt x="657844" y="116688"/>
                </a:cubicBezTo>
                <a:cubicBezTo>
                  <a:pt x="653534" y="119301"/>
                  <a:pt x="648623" y="121244"/>
                  <a:pt x="643112" y="122515"/>
                </a:cubicBezTo>
                <a:cubicBezTo>
                  <a:pt x="637600" y="123789"/>
                  <a:pt x="632088" y="124427"/>
                  <a:pt x="626578" y="124427"/>
                </a:cubicBezTo>
                <a:cubicBezTo>
                  <a:pt x="618808" y="124427"/>
                  <a:pt x="611461" y="123668"/>
                  <a:pt x="604534" y="122148"/>
                </a:cubicBezTo>
                <a:cubicBezTo>
                  <a:pt x="597608" y="120630"/>
                  <a:pt x="590718" y="118206"/>
                  <a:pt x="583866" y="114887"/>
                </a:cubicBezTo>
                <a:lnTo>
                  <a:pt x="583866" y="92841"/>
                </a:lnTo>
                <a:lnTo>
                  <a:pt x="585141" y="92841"/>
                </a:lnTo>
                <a:cubicBezTo>
                  <a:pt x="589943" y="97293"/>
                  <a:pt x="595967" y="100804"/>
                  <a:pt x="603210" y="103386"/>
                </a:cubicBezTo>
                <a:cubicBezTo>
                  <a:pt x="610453" y="105963"/>
                  <a:pt x="617678" y="107255"/>
                  <a:pt x="624881" y="107255"/>
                </a:cubicBezTo>
                <a:cubicBezTo>
                  <a:pt x="627993" y="107255"/>
                  <a:pt x="631333" y="106920"/>
                  <a:pt x="634896" y="106247"/>
                </a:cubicBezTo>
                <a:cubicBezTo>
                  <a:pt x="638465" y="105578"/>
                  <a:pt x="641485" y="104538"/>
                  <a:pt x="643961" y="103123"/>
                </a:cubicBezTo>
                <a:cubicBezTo>
                  <a:pt x="647213" y="101145"/>
                  <a:pt x="649524" y="99026"/>
                  <a:pt x="650902" y="96761"/>
                </a:cubicBezTo>
                <a:cubicBezTo>
                  <a:pt x="652278" y="94504"/>
                  <a:pt x="652968" y="91393"/>
                  <a:pt x="652968" y="87437"/>
                </a:cubicBezTo>
                <a:cubicBezTo>
                  <a:pt x="652968" y="83200"/>
                  <a:pt x="652173" y="79787"/>
                  <a:pt x="650586" y="77210"/>
                </a:cubicBezTo>
                <a:cubicBezTo>
                  <a:pt x="648990" y="74628"/>
                  <a:pt x="646824" y="72706"/>
                  <a:pt x="644066" y="71435"/>
                </a:cubicBezTo>
                <a:cubicBezTo>
                  <a:pt x="641308" y="70161"/>
                  <a:pt x="638220" y="69369"/>
                  <a:pt x="634792" y="69049"/>
                </a:cubicBezTo>
                <a:cubicBezTo>
                  <a:pt x="631366" y="68731"/>
                  <a:pt x="627744" y="68574"/>
                  <a:pt x="623931" y="68574"/>
                </a:cubicBezTo>
                <a:lnTo>
                  <a:pt x="609942" y="68574"/>
                </a:lnTo>
                <a:lnTo>
                  <a:pt x="609942" y="51401"/>
                </a:lnTo>
                <a:lnTo>
                  <a:pt x="620640" y="51401"/>
                </a:lnTo>
                <a:cubicBezTo>
                  <a:pt x="623330" y="51401"/>
                  <a:pt x="626682" y="51314"/>
                  <a:pt x="630710" y="51135"/>
                </a:cubicBezTo>
                <a:cubicBezTo>
                  <a:pt x="634739" y="50959"/>
                  <a:pt x="637957" y="50411"/>
                  <a:pt x="640358" y="49493"/>
                </a:cubicBezTo>
                <a:cubicBezTo>
                  <a:pt x="643396" y="48367"/>
                  <a:pt x="645830" y="46758"/>
                  <a:pt x="647670" y="44672"/>
                </a:cubicBezTo>
                <a:cubicBezTo>
                  <a:pt x="649509" y="42584"/>
                  <a:pt x="650427" y="39074"/>
                  <a:pt x="650427" y="34129"/>
                </a:cubicBezTo>
                <a:cubicBezTo>
                  <a:pt x="650427" y="30665"/>
                  <a:pt x="649646" y="27875"/>
                  <a:pt x="648094" y="25754"/>
                </a:cubicBezTo>
                <a:cubicBezTo>
                  <a:pt x="646539" y="23635"/>
                  <a:pt x="644599" y="21971"/>
                  <a:pt x="642266" y="20772"/>
                </a:cubicBezTo>
                <a:cubicBezTo>
                  <a:pt x="639864" y="19502"/>
                  <a:pt x="637251" y="18633"/>
                  <a:pt x="634425" y="18176"/>
                </a:cubicBezTo>
                <a:cubicBezTo>
                  <a:pt x="631599" y="17716"/>
                  <a:pt x="628878" y="17485"/>
                  <a:pt x="626260" y="17485"/>
                </a:cubicBezTo>
                <a:cubicBezTo>
                  <a:pt x="619547" y="17485"/>
                  <a:pt x="613103" y="18421"/>
                  <a:pt x="606921" y="20297"/>
                </a:cubicBezTo>
                <a:cubicBezTo>
                  <a:pt x="600737" y="22169"/>
                  <a:pt x="595423" y="24942"/>
                  <a:pt x="590970" y="28613"/>
                </a:cubicBezTo>
                <a:lnTo>
                  <a:pt x="589700" y="28613"/>
                </a:lnTo>
                <a:lnTo>
                  <a:pt x="589700" y="7099"/>
                </a:lnTo>
                <a:cubicBezTo>
                  <a:pt x="594782" y="5335"/>
                  <a:pt x="600419" y="3781"/>
                  <a:pt x="606600" y="2433"/>
                </a:cubicBezTo>
                <a:cubicBezTo>
                  <a:pt x="612782" y="1095"/>
                  <a:pt x="618985" y="422"/>
                  <a:pt x="625202" y="422"/>
                </a:cubicBezTo>
                <a:cubicBezTo>
                  <a:pt x="630216" y="422"/>
                  <a:pt x="635322" y="936"/>
                  <a:pt x="640516" y="1962"/>
                </a:cubicBezTo>
                <a:cubicBezTo>
                  <a:pt x="645708" y="2984"/>
                  <a:pt x="650639" y="4739"/>
                  <a:pt x="655297" y="7207"/>
                </a:cubicBezTo>
                <a:cubicBezTo>
                  <a:pt x="659683" y="9609"/>
                  <a:pt x="663354" y="12913"/>
                  <a:pt x="666325" y="17115"/>
                </a:cubicBezTo>
                <a:cubicBezTo>
                  <a:pt x="669292" y="21319"/>
                  <a:pt x="670775" y="26461"/>
                  <a:pt x="670775" y="32537"/>
                </a:cubicBezTo>
                <a:cubicBezTo>
                  <a:pt x="670775" y="38966"/>
                  <a:pt x="668952" y="44601"/>
                  <a:pt x="665313" y="49439"/>
                </a:cubicBezTo>
                <a:cubicBezTo>
                  <a:pt x="661677" y="54277"/>
                  <a:pt x="656853" y="57478"/>
                  <a:pt x="650852" y="59033"/>
                </a:cubicBezTo>
                <a:lnTo>
                  <a:pt x="650852" y="59775"/>
                </a:lnTo>
                <a:cubicBezTo>
                  <a:pt x="657418" y="62036"/>
                  <a:pt x="662804" y="65495"/>
                  <a:pt x="667012" y="70157"/>
                </a:cubicBezTo>
                <a:cubicBezTo>
                  <a:pt x="671217" y="74823"/>
                  <a:pt x="673320" y="81075"/>
                  <a:pt x="673320" y="88920"/>
                </a:cubicBezTo>
                <a:close/>
                <a:moveTo>
                  <a:pt x="787677" y="121670"/>
                </a:moveTo>
                <a:lnTo>
                  <a:pt x="767960" y="121670"/>
                </a:lnTo>
                <a:lnTo>
                  <a:pt x="767960" y="33383"/>
                </a:lnTo>
                <a:lnTo>
                  <a:pt x="712218" y="121670"/>
                </a:lnTo>
                <a:lnTo>
                  <a:pt x="694196" y="121670"/>
                </a:lnTo>
                <a:lnTo>
                  <a:pt x="694196" y="3287"/>
                </a:lnTo>
                <a:lnTo>
                  <a:pt x="713909" y="3287"/>
                </a:lnTo>
                <a:lnTo>
                  <a:pt x="713909" y="90191"/>
                </a:lnTo>
                <a:lnTo>
                  <a:pt x="769022" y="3287"/>
                </a:lnTo>
                <a:lnTo>
                  <a:pt x="787677" y="3287"/>
                </a:lnTo>
                <a:close/>
                <a:moveTo>
                  <a:pt x="902985" y="20772"/>
                </a:moveTo>
                <a:lnTo>
                  <a:pt x="862713" y="20772"/>
                </a:lnTo>
                <a:lnTo>
                  <a:pt x="862713" y="121670"/>
                </a:lnTo>
                <a:lnTo>
                  <a:pt x="842790" y="121670"/>
                </a:lnTo>
                <a:lnTo>
                  <a:pt x="842790" y="20772"/>
                </a:lnTo>
                <a:lnTo>
                  <a:pt x="802513" y="20772"/>
                </a:lnTo>
                <a:lnTo>
                  <a:pt x="802513" y="3287"/>
                </a:lnTo>
                <a:lnTo>
                  <a:pt x="902985" y="3287"/>
                </a:lnTo>
                <a:close/>
                <a:moveTo>
                  <a:pt x="1015222" y="62532"/>
                </a:moveTo>
                <a:cubicBezTo>
                  <a:pt x="1015222" y="82455"/>
                  <a:pt x="1010420" y="97841"/>
                  <a:pt x="1000809" y="108684"/>
                </a:cubicBezTo>
                <a:cubicBezTo>
                  <a:pt x="991196" y="119531"/>
                  <a:pt x="978408" y="124953"/>
                  <a:pt x="962443" y="124953"/>
                </a:cubicBezTo>
                <a:cubicBezTo>
                  <a:pt x="945976" y="124953"/>
                  <a:pt x="933031" y="119351"/>
                  <a:pt x="923599" y="108152"/>
                </a:cubicBezTo>
                <a:cubicBezTo>
                  <a:pt x="914167" y="96956"/>
                  <a:pt x="909451" y="81749"/>
                  <a:pt x="909451" y="62532"/>
                </a:cubicBezTo>
                <a:cubicBezTo>
                  <a:pt x="909451" y="42747"/>
                  <a:pt x="914308" y="27379"/>
                  <a:pt x="924023" y="16424"/>
                </a:cubicBezTo>
                <a:cubicBezTo>
                  <a:pt x="933736" y="5473"/>
                  <a:pt x="946545" y="0"/>
                  <a:pt x="962443" y="0"/>
                </a:cubicBezTo>
                <a:cubicBezTo>
                  <a:pt x="978408" y="0"/>
                  <a:pt x="991196" y="5459"/>
                  <a:pt x="1000809" y="16369"/>
                </a:cubicBezTo>
                <a:cubicBezTo>
                  <a:pt x="1010420" y="27288"/>
                  <a:pt x="1015222" y="42675"/>
                  <a:pt x="1015222" y="62532"/>
                </a:cubicBezTo>
                <a:close/>
                <a:moveTo>
                  <a:pt x="994659" y="62532"/>
                </a:moveTo>
                <a:cubicBezTo>
                  <a:pt x="994659" y="47200"/>
                  <a:pt x="991869" y="35806"/>
                  <a:pt x="986289" y="28350"/>
                </a:cubicBezTo>
                <a:cubicBezTo>
                  <a:pt x="980710" y="20898"/>
                  <a:pt x="972761" y="17169"/>
                  <a:pt x="962443" y="17169"/>
                </a:cubicBezTo>
                <a:cubicBezTo>
                  <a:pt x="952057" y="17169"/>
                  <a:pt x="944053" y="20898"/>
                  <a:pt x="938438" y="28350"/>
                </a:cubicBezTo>
                <a:cubicBezTo>
                  <a:pt x="932818" y="35806"/>
                  <a:pt x="930010" y="47200"/>
                  <a:pt x="930010" y="62532"/>
                </a:cubicBezTo>
                <a:cubicBezTo>
                  <a:pt x="930010" y="77371"/>
                  <a:pt x="932818" y="88618"/>
                  <a:pt x="938438" y="96286"/>
                </a:cubicBezTo>
                <a:cubicBezTo>
                  <a:pt x="944053" y="103953"/>
                  <a:pt x="952057" y="107787"/>
                  <a:pt x="962443" y="107787"/>
                </a:cubicBezTo>
                <a:cubicBezTo>
                  <a:pt x="972684" y="107787"/>
                  <a:pt x="980619" y="104026"/>
                  <a:pt x="986235" y="96498"/>
                </a:cubicBezTo>
                <a:cubicBezTo>
                  <a:pt x="991855" y="88975"/>
                  <a:pt x="994659" y="77653"/>
                  <a:pt x="994659" y="62532"/>
                </a:cubicBezTo>
                <a:close/>
                <a:moveTo>
                  <a:pt x="1128521" y="85846"/>
                </a:moveTo>
                <a:cubicBezTo>
                  <a:pt x="1128521" y="91573"/>
                  <a:pt x="1127424" y="96642"/>
                  <a:pt x="1125234" y="101056"/>
                </a:cubicBezTo>
                <a:cubicBezTo>
                  <a:pt x="1123042" y="105470"/>
                  <a:pt x="1120040" y="109163"/>
                  <a:pt x="1116227" y="112134"/>
                </a:cubicBezTo>
                <a:cubicBezTo>
                  <a:pt x="1111418" y="115874"/>
                  <a:pt x="1106385" y="118401"/>
                  <a:pt x="1101122" y="119708"/>
                </a:cubicBezTo>
                <a:cubicBezTo>
                  <a:pt x="1095859" y="121014"/>
                  <a:pt x="1089551" y="121670"/>
                  <a:pt x="1082204" y="121670"/>
                </a:cubicBezTo>
                <a:lnTo>
                  <a:pt x="1035678" y="121670"/>
                </a:lnTo>
                <a:lnTo>
                  <a:pt x="1035678" y="3287"/>
                </a:lnTo>
                <a:lnTo>
                  <a:pt x="1079133" y="3287"/>
                </a:lnTo>
                <a:cubicBezTo>
                  <a:pt x="1087824" y="3287"/>
                  <a:pt x="1094178" y="3553"/>
                  <a:pt x="1098206" y="4083"/>
                </a:cubicBezTo>
                <a:cubicBezTo>
                  <a:pt x="1102235" y="4609"/>
                  <a:pt x="1106226" y="5969"/>
                  <a:pt x="1110188" y="8161"/>
                </a:cubicBezTo>
                <a:cubicBezTo>
                  <a:pt x="1114352" y="10423"/>
                  <a:pt x="1117430" y="13425"/>
                  <a:pt x="1119406" y="17169"/>
                </a:cubicBezTo>
                <a:cubicBezTo>
                  <a:pt x="1121383" y="20913"/>
                  <a:pt x="1122373" y="25366"/>
                  <a:pt x="1122373" y="30525"/>
                </a:cubicBezTo>
                <a:cubicBezTo>
                  <a:pt x="1122373" y="36173"/>
                  <a:pt x="1120817" y="41246"/>
                  <a:pt x="1117711" y="45731"/>
                </a:cubicBezTo>
                <a:cubicBezTo>
                  <a:pt x="1114600" y="50221"/>
                  <a:pt x="1110468" y="53702"/>
                  <a:pt x="1105309" y="56171"/>
                </a:cubicBezTo>
                <a:lnTo>
                  <a:pt x="1105841" y="56913"/>
                </a:lnTo>
                <a:cubicBezTo>
                  <a:pt x="1112268" y="58540"/>
                  <a:pt x="1117656" y="61823"/>
                  <a:pt x="1122002" y="66769"/>
                </a:cubicBezTo>
                <a:cubicBezTo>
                  <a:pt x="1126347" y="71715"/>
                  <a:pt x="1128521" y="78077"/>
                  <a:pt x="1128521" y="85846"/>
                </a:cubicBezTo>
                <a:close/>
                <a:moveTo>
                  <a:pt x="1101917" y="33595"/>
                </a:moveTo>
                <a:cubicBezTo>
                  <a:pt x="1101917" y="30913"/>
                  <a:pt x="1101479" y="28580"/>
                  <a:pt x="1100592" y="26604"/>
                </a:cubicBezTo>
                <a:cubicBezTo>
                  <a:pt x="1099711" y="24624"/>
                  <a:pt x="1098173" y="23070"/>
                  <a:pt x="1095985" y="21939"/>
                </a:cubicBezTo>
                <a:cubicBezTo>
                  <a:pt x="1093440" y="20596"/>
                  <a:pt x="1090593" y="19804"/>
                  <a:pt x="1087453" y="19552"/>
                </a:cubicBezTo>
                <a:cubicBezTo>
                  <a:pt x="1084306" y="19304"/>
                  <a:pt x="1079944" y="19181"/>
                  <a:pt x="1074359" y="19181"/>
                </a:cubicBezTo>
                <a:lnTo>
                  <a:pt x="1055388" y="19181"/>
                </a:lnTo>
                <a:lnTo>
                  <a:pt x="1055388" y="51614"/>
                </a:lnTo>
                <a:lnTo>
                  <a:pt x="1078284" y="51614"/>
                </a:lnTo>
                <a:cubicBezTo>
                  <a:pt x="1083162" y="51614"/>
                  <a:pt x="1086621" y="51383"/>
                  <a:pt x="1088670" y="50926"/>
                </a:cubicBezTo>
                <a:cubicBezTo>
                  <a:pt x="1090718" y="50465"/>
                  <a:pt x="1092979" y="49493"/>
                  <a:pt x="1095452" y="48010"/>
                </a:cubicBezTo>
                <a:cubicBezTo>
                  <a:pt x="1097784" y="46595"/>
                  <a:pt x="1099444" y="44688"/>
                  <a:pt x="1100435" y="42286"/>
                </a:cubicBezTo>
                <a:cubicBezTo>
                  <a:pt x="1101425" y="39884"/>
                  <a:pt x="1101917" y="36986"/>
                  <a:pt x="1101917" y="33595"/>
                </a:cubicBezTo>
                <a:close/>
                <a:moveTo>
                  <a:pt x="1107959" y="85950"/>
                </a:moveTo>
                <a:cubicBezTo>
                  <a:pt x="1107959" y="81921"/>
                  <a:pt x="1107376" y="78693"/>
                  <a:pt x="1106212" y="76252"/>
                </a:cubicBezTo>
                <a:cubicBezTo>
                  <a:pt x="1105043" y="73815"/>
                  <a:pt x="1102482" y="71645"/>
                  <a:pt x="1098526" y="69736"/>
                </a:cubicBezTo>
                <a:cubicBezTo>
                  <a:pt x="1096054" y="68537"/>
                  <a:pt x="1093403" y="67795"/>
                  <a:pt x="1090577" y="67511"/>
                </a:cubicBezTo>
                <a:cubicBezTo>
                  <a:pt x="1087752" y="67230"/>
                  <a:pt x="1083827" y="67090"/>
                  <a:pt x="1078813" y="67090"/>
                </a:cubicBezTo>
                <a:lnTo>
                  <a:pt x="1055388" y="67090"/>
                </a:lnTo>
                <a:lnTo>
                  <a:pt x="1055388" y="105772"/>
                </a:lnTo>
                <a:lnTo>
                  <a:pt x="1072668" y="105772"/>
                </a:lnTo>
                <a:cubicBezTo>
                  <a:pt x="1079803" y="105772"/>
                  <a:pt x="1085348" y="105491"/>
                  <a:pt x="1089307" y="104922"/>
                </a:cubicBezTo>
                <a:cubicBezTo>
                  <a:pt x="1093263" y="104357"/>
                  <a:pt x="1096654" y="103227"/>
                  <a:pt x="1099480" y="101535"/>
                </a:cubicBezTo>
                <a:cubicBezTo>
                  <a:pt x="1102447" y="99695"/>
                  <a:pt x="1104603" y="97574"/>
                  <a:pt x="1105946" y="95174"/>
                </a:cubicBezTo>
                <a:cubicBezTo>
                  <a:pt x="1107285" y="92772"/>
                  <a:pt x="1107959" y="89694"/>
                  <a:pt x="1107959" y="85950"/>
                </a:cubicBezTo>
                <a:close/>
                <a:moveTo>
                  <a:pt x="1246904" y="62532"/>
                </a:moveTo>
                <a:cubicBezTo>
                  <a:pt x="1246904" y="82455"/>
                  <a:pt x="1242099" y="97841"/>
                  <a:pt x="1232490" y="108684"/>
                </a:cubicBezTo>
                <a:cubicBezTo>
                  <a:pt x="1222877" y="119531"/>
                  <a:pt x="1210091" y="124953"/>
                  <a:pt x="1194121" y="124953"/>
                </a:cubicBezTo>
                <a:cubicBezTo>
                  <a:pt x="1177659" y="124953"/>
                  <a:pt x="1164712" y="119351"/>
                  <a:pt x="1155277" y="108152"/>
                </a:cubicBezTo>
                <a:cubicBezTo>
                  <a:pt x="1145845" y="96956"/>
                  <a:pt x="1141128" y="81749"/>
                  <a:pt x="1141128" y="62532"/>
                </a:cubicBezTo>
                <a:cubicBezTo>
                  <a:pt x="1141128" y="42747"/>
                  <a:pt x="1145989" y="27379"/>
                  <a:pt x="1155702" y="16424"/>
                </a:cubicBezTo>
                <a:cubicBezTo>
                  <a:pt x="1165418" y="5473"/>
                  <a:pt x="1178224" y="0"/>
                  <a:pt x="1194121" y="0"/>
                </a:cubicBezTo>
                <a:cubicBezTo>
                  <a:pt x="1210091" y="0"/>
                  <a:pt x="1222877" y="5459"/>
                  <a:pt x="1232490" y="16369"/>
                </a:cubicBezTo>
                <a:cubicBezTo>
                  <a:pt x="1242099" y="27288"/>
                  <a:pt x="1246904" y="42675"/>
                  <a:pt x="1246904" y="62532"/>
                </a:cubicBezTo>
                <a:close/>
                <a:moveTo>
                  <a:pt x="1226340" y="62532"/>
                </a:moveTo>
                <a:cubicBezTo>
                  <a:pt x="1226340" y="47200"/>
                  <a:pt x="1223548" y="35806"/>
                  <a:pt x="1217971" y="28350"/>
                </a:cubicBezTo>
                <a:cubicBezTo>
                  <a:pt x="1212387" y="20898"/>
                  <a:pt x="1204438" y="17169"/>
                  <a:pt x="1194121" y="17169"/>
                </a:cubicBezTo>
                <a:cubicBezTo>
                  <a:pt x="1183738" y="17169"/>
                  <a:pt x="1175732" y="20898"/>
                  <a:pt x="1170116" y="28350"/>
                </a:cubicBezTo>
                <a:cubicBezTo>
                  <a:pt x="1164500" y="35806"/>
                  <a:pt x="1161688" y="47200"/>
                  <a:pt x="1161688" y="62532"/>
                </a:cubicBezTo>
                <a:cubicBezTo>
                  <a:pt x="1161688" y="77371"/>
                  <a:pt x="1164500" y="88618"/>
                  <a:pt x="1170116" y="96286"/>
                </a:cubicBezTo>
                <a:cubicBezTo>
                  <a:pt x="1175732" y="103953"/>
                  <a:pt x="1183738" y="107787"/>
                  <a:pt x="1194121" y="107787"/>
                </a:cubicBezTo>
                <a:cubicBezTo>
                  <a:pt x="1204367" y="107787"/>
                  <a:pt x="1212300" y="104026"/>
                  <a:pt x="1217916" y="96498"/>
                </a:cubicBezTo>
                <a:cubicBezTo>
                  <a:pt x="1223532" y="88975"/>
                  <a:pt x="1226340" y="77653"/>
                  <a:pt x="1226340" y="62532"/>
                </a:cubicBezTo>
                <a:close/>
                <a:moveTo>
                  <a:pt x="1342606" y="20772"/>
                </a:moveTo>
                <a:lnTo>
                  <a:pt x="1287282" y="20772"/>
                </a:lnTo>
                <a:lnTo>
                  <a:pt x="1287282" y="121670"/>
                </a:lnTo>
                <a:lnTo>
                  <a:pt x="1267359" y="121670"/>
                </a:lnTo>
                <a:lnTo>
                  <a:pt x="1267359" y="3287"/>
                </a:lnTo>
                <a:lnTo>
                  <a:pt x="1342606" y="3287"/>
                </a:lnTo>
                <a:close/>
                <a:moveTo>
                  <a:pt x="1454844" y="62532"/>
                </a:moveTo>
                <a:cubicBezTo>
                  <a:pt x="1454844" y="82455"/>
                  <a:pt x="1450038" y="97841"/>
                  <a:pt x="1440430" y="108684"/>
                </a:cubicBezTo>
                <a:cubicBezTo>
                  <a:pt x="1430817" y="119531"/>
                  <a:pt x="1418030" y="124953"/>
                  <a:pt x="1402064" y="124953"/>
                </a:cubicBezTo>
                <a:cubicBezTo>
                  <a:pt x="1385597" y="124953"/>
                  <a:pt x="1372652" y="119351"/>
                  <a:pt x="1363220" y="108152"/>
                </a:cubicBezTo>
                <a:cubicBezTo>
                  <a:pt x="1353785" y="96956"/>
                  <a:pt x="1349068" y="81749"/>
                  <a:pt x="1349068" y="62532"/>
                </a:cubicBezTo>
                <a:cubicBezTo>
                  <a:pt x="1349068" y="42747"/>
                  <a:pt x="1353929" y="27379"/>
                  <a:pt x="1363642" y="16424"/>
                </a:cubicBezTo>
                <a:cubicBezTo>
                  <a:pt x="1373358" y="5473"/>
                  <a:pt x="1386163" y="0"/>
                  <a:pt x="1402064" y="0"/>
                </a:cubicBezTo>
                <a:cubicBezTo>
                  <a:pt x="1418030" y="0"/>
                  <a:pt x="1430817" y="5459"/>
                  <a:pt x="1440430" y="16369"/>
                </a:cubicBezTo>
                <a:cubicBezTo>
                  <a:pt x="1450038" y="27288"/>
                  <a:pt x="1454844" y="42675"/>
                  <a:pt x="1454844" y="62532"/>
                </a:cubicBezTo>
                <a:close/>
                <a:moveTo>
                  <a:pt x="1434280" y="62532"/>
                </a:moveTo>
                <a:cubicBezTo>
                  <a:pt x="1434280" y="47200"/>
                  <a:pt x="1431487" y="35806"/>
                  <a:pt x="1425911" y="28350"/>
                </a:cubicBezTo>
                <a:cubicBezTo>
                  <a:pt x="1420326" y="20898"/>
                  <a:pt x="1412378" y="17169"/>
                  <a:pt x="1402064" y="17169"/>
                </a:cubicBezTo>
                <a:cubicBezTo>
                  <a:pt x="1391678" y="17169"/>
                  <a:pt x="1383676" y="20898"/>
                  <a:pt x="1378056" y="28350"/>
                </a:cubicBezTo>
                <a:cubicBezTo>
                  <a:pt x="1372440" y="35806"/>
                  <a:pt x="1369628" y="47200"/>
                  <a:pt x="1369628" y="62532"/>
                </a:cubicBezTo>
                <a:cubicBezTo>
                  <a:pt x="1369628" y="77371"/>
                  <a:pt x="1372440" y="88618"/>
                  <a:pt x="1378056" y="96286"/>
                </a:cubicBezTo>
                <a:cubicBezTo>
                  <a:pt x="1383676" y="103953"/>
                  <a:pt x="1391678" y="107787"/>
                  <a:pt x="1402064" y="107787"/>
                </a:cubicBezTo>
                <a:cubicBezTo>
                  <a:pt x="1412306" y="107787"/>
                  <a:pt x="1420240" y="104026"/>
                  <a:pt x="1425856" y="96498"/>
                </a:cubicBezTo>
                <a:cubicBezTo>
                  <a:pt x="1431472" y="88975"/>
                  <a:pt x="1434280" y="77653"/>
                  <a:pt x="1434280" y="625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62341" y="1683368"/>
            <a:ext cx="645869" cy="165337"/>
          </a:xfrm>
          <a:custGeom>
            <a:avLst/>
            <a:gdLst/>
            <a:ahLst/>
            <a:cxnLst/>
            <a:rect l="l" t="t" r="r" b="b"/>
            <a:pathLst>
              <a:path w="645869" h="165337">
                <a:moveTo>
                  <a:pt x="75247" y="20772"/>
                </a:moveTo>
                <a:lnTo>
                  <a:pt x="19923" y="20772"/>
                </a:lnTo>
                <a:lnTo>
                  <a:pt x="19923" y="121670"/>
                </a:lnTo>
                <a:lnTo>
                  <a:pt x="0" y="121670"/>
                </a:lnTo>
                <a:lnTo>
                  <a:pt x="0" y="3287"/>
                </a:lnTo>
                <a:lnTo>
                  <a:pt x="75247" y="3287"/>
                </a:lnTo>
                <a:close/>
                <a:moveTo>
                  <a:pt x="189393" y="59350"/>
                </a:moveTo>
                <a:cubicBezTo>
                  <a:pt x="189393" y="79064"/>
                  <a:pt x="184680" y="94766"/>
                  <a:pt x="175244" y="106459"/>
                </a:cubicBezTo>
                <a:cubicBezTo>
                  <a:pt x="165813" y="118152"/>
                  <a:pt x="153889" y="124003"/>
                  <a:pt x="139474" y="124003"/>
                </a:cubicBezTo>
                <a:cubicBezTo>
                  <a:pt x="133611" y="124003"/>
                  <a:pt x="128415" y="123330"/>
                  <a:pt x="123894" y="121990"/>
                </a:cubicBezTo>
                <a:cubicBezTo>
                  <a:pt x="119373" y="120644"/>
                  <a:pt x="114742" y="118560"/>
                  <a:pt x="110009" y="115733"/>
                </a:cubicBezTo>
                <a:lnTo>
                  <a:pt x="110009" y="165338"/>
                </a:lnTo>
                <a:lnTo>
                  <a:pt x="90086" y="165338"/>
                </a:lnTo>
                <a:lnTo>
                  <a:pt x="90086" y="3287"/>
                </a:lnTo>
                <a:lnTo>
                  <a:pt x="110009" y="3287"/>
                </a:lnTo>
                <a:lnTo>
                  <a:pt x="110009" y="15686"/>
                </a:lnTo>
                <a:cubicBezTo>
                  <a:pt x="114956" y="11232"/>
                  <a:pt x="120452" y="7503"/>
                  <a:pt x="126493" y="4501"/>
                </a:cubicBezTo>
                <a:cubicBezTo>
                  <a:pt x="132534" y="1497"/>
                  <a:pt x="139123" y="0"/>
                  <a:pt x="146257" y="0"/>
                </a:cubicBezTo>
                <a:cubicBezTo>
                  <a:pt x="159826" y="0"/>
                  <a:pt x="170403" y="5368"/>
                  <a:pt x="178002" y="16110"/>
                </a:cubicBezTo>
                <a:cubicBezTo>
                  <a:pt x="185595" y="26849"/>
                  <a:pt x="189393" y="41263"/>
                  <a:pt x="189393" y="59350"/>
                </a:cubicBezTo>
                <a:close/>
                <a:moveTo>
                  <a:pt x="168829" y="61575"/>
                </a:moveTo>
                <a:cubicBezTo>
                  <a:pt x="168829" y="48079"/>
                  <a:pt x="166676" y="37606"/>
                  <a:pt x="162363" y="30150"/>
                </a:cubicBezTo>
                <a:cubicBezTo>
                  <a:pt x="158054" y="22699"/>
                  <a:pt x="151063" y="18969"/>
                  <a:pt x="141383" y="18969"/>
                </a:cubicBezTo>
                <a:cubicBezTo>
                  <a:pt x="135731" y="18969"/>
                  <a:pt x="130269" y="20221"/>
                  <a:pt x="125010" y="22731"/>
                </a:cubicBezTo>
                <a:cubicBezTo>
                  <a:pt x="119744" y="25240"/>
                  <a:pt x="114742" y="28472"/>
                  <a:pt x="110009" y="32433"/>
                </a:cubicBezTo>
                <a:lnTo>
                  <a:pt x="110009" y="99518"/>
                </a:lnTo>
                <a:cubicBezTo>
                  <a:pt x="115239" y="102064"/>
                  <a:pt x="119707" y="103792"/>
                  <a:pt x="123415" y="104710"/>
                </a:cubicBezTo>
                <a:cubicBezTo>
                  <a:pt x="127126" y="105631"/>
                  <a:pt x="131382" y="106092"/>
                  <a:pt x="136187" y="106092"/>
                </a:cubicBezTo>
                <a:cubicBezTo>
                  <a:pt x="146505" y="106092"/>
                  <a:pt x="154522" y="102309"/>
                  <a:pt x="160246" y="94748"/>
                </a:cubicBezTo>
                <a:cubicBezTo>
                  <a:pt x="165971" y="87189"/>
                  <a:pt x="168829" y="76129"/>
                  <a:pt x="168829" y="61575"/>
                </a:cubicBezTo>
                <a:close/>
                <a:moveTo>
                  <a:pt x="276195" y="92524"/>
                </a:moveTo>
                <a:lnTo>
                  <a:pt x="276195" y="59667"/>
                </a:lnTo>
                <a:cubicBezTo>
                  <a:pt x="271462" y="60091"/>
                  <a:pt x="265475" y="60674"/>
                  <a:pt x="258228" y="61416"/>
                </a:cubicBezTo>
                <a:cubicBezTo>
                  <a:pt x="250984" y="62161"/>
                  <a:pt x="245142" y="63202"/>
                  <a:pt x="240688" y="64545"/>
                </a:cubicBezTo>
                <a:cubicBezTo>
                  <a:pt x="235390" y="66168"/>
                  <a:pt x="231008" y="68660"/>
                  <a:pt x="227545" y="72014"/>
                </a:cubicBezTo>
                <a:cubicBezTo>
                  <a:pt x="224086" y="75373"/>
                  <a:pt x="222355" y="80053"/>
                  <a:pt x="222355" y="86058"/>
                </a:cubicBezTo>
                <a:cubicBezTo>
                  <a:pt x="222355" y="92841"/>
                  <a:pt x="224262" y="97964"/>
                  <a:pt x="228078" y="101427"/>
                </a:cubicBezTo>
                <a:cubicBezTo>
                  <a:pt x="231891" y="104887"/>
                  <a:pt x="237474" y="106618"/>
                  <a:pt x="244822" y="106618"/>
                </a:cubicBezTo>
                <a:cubicBezTo>
                  <a:pt x="251111" y="106618"/>
                  <a:pt x="256798" y="105258"/>
                  <a:pt x="261889" y="102536"/>
                </a:cubicBezTo>
                <a:cubicBezTo>
                  <a:pt x="266972" y="99817"/>
                  <a:pt x="271742" y="96481"/>
                  <a:pt x="276195" y="92524"/>
                </a:cubicBezTo>
                <a:close/>
                <a:moveTo>
                  <a:pt x="276195" y="109055"/>
                </a:moveTo>
                <a:cubicBezTo>
                  <a:pt x="274572" y="110258"/>
                  <a:pt x="272398" y="111935"/>
                  <a:pt x="269680" y="114092"/>
                </a:cubicBezTo>
                <a:cubicBezTo>
                  <a:pt x="266958" y="116245"/>
                  <a:pt x="264327" y="117962"/>
                  <a:pt x="261782" y="119233"/>
                </a:cubicBezTo>
                <a:cubicBezTo>
                  <a:pt x="258246" y="121068"/>
                  <a:pt x="254837" y="122480"/>
                  <a:pt x="251553" y="123469"/>
                </a:cubicBezTo>
                <a:cubicBezTo>
                  <a:pt x="248266" y="124460"/>
                  <a:pt x="243659" y="124953"/>
                  <a:pt x="237719" y="124953"/>
                </a:cubicBezTo>
                <a:cubicBezTo>
                  <a:pt x="232845" y="124953"/>
                  <a:pt x="228218" y="124035"/>
                  <a:pt x="223837" y="122202"/>
                </a:cubicBezTo>
                <a:cubicBezTo>
                  <a:pt x="219456" y="120363"/>
                  <a:pt x="215604" y="117781"/>
                  <a:pt x="212285" y="114462"/>
                </a:cubicBezTo>
                <a:cubicBezTo>
                  <a:pt x="209106" y="111215"/>
                  <a:pt x="206565" y="107201"/>
                  <a:pt x="204656" y="102431"/>
                </a:cubicBezTo>
                <a:cubicBezTo>
                  <a:pt x="202748" y="97664"/>
                  <a:pt x="201795" y="92632"/>
                  <a:pt x="201795" y="87333"/>
                </a:cubicBezTo>
                <a:cubicBezTo>
                  <a:pt x="201795" y="79135"/>
                  <a:pt x="203526" y="72159"/>
                  <a:pt x="206989" y="66398"/>
                </a:cubicBezTo>
                <a:cubicBezTo>
                  <a:pt x="210448" y="60639"/>
                  <a:pt x="215924" y="56063"/>
                  <a:pt x="223416" y="52676"/>
                </a:cubicBezTo>
                <a:cubicBezTo>
                  <a:pt x="230058" y="49637"/>
                  <a:pt x="237899" y="47535"/>
                  <a:pt x="246942" y="46368"/>
                </a:cubicBezTo>
                <a:cubicBezTo>
                  <a:pt x="255986" y="45198"/>
                  <a:pt x="265734" y="44335"/>
                  <a:pt x="276195" y="43769"/>
                </a:cubicBezTo>
                <a:lnTo>
                  <a:pt x="276195" y="39957"/>
                </a:lnTo>
                <a:cubicBezTo>
                  <a:pt x="276195" y="35291"/>
                  <a:pt x="275490" y="31529"/>
                  <a:pt x="274075" y="28664"/>
                </a:cubicBezTo>
                <a:cubicBezTo>
                  <a:pt x="272661" y="25805"/>
                  <a:pt x="270680" y="23598"/>
                  <a:pt x="268139" y="22047"/>
                </a:cubicBezTo>
                <a:cubicBezTo>
                  <a:pt x="265597" y="20419"/>
                  <a:pt x="262490" y="19340"/>
                  <a:pt x="258815" y="18810"/>
                </a:cubicBezTo>
                <a:cubicBezTo>
                  <a:pt x="255142" y="18284"/>
                  <a:pt x="251359" y="18019"/>
                  <a:pt x="247475" y="18019"/>
                </a:cubicBezTo>
                <a:cubicBezTo>
                  <a:pt x="242882" y="18019"/>
                  <a:pt x="237478" y="18706"/>
                  <a:pt x="231260" y="20085"/>
                </a:cubicBezTo>
                <a:cubicBezTo>
                  <a:pt x="225039" y="21460"/>
                  <a:pt x="218823" y="23458"/>
                  <a:pt x="212605" y="26072"/>
                </a:cubicBezTo>
                <a:lnTo>
                  <a:pt x="211435" y="26072"/>
                </a:lnTo>
                <a:lnTo>
                  <a:pt x="211435" y="5829"/>
                </a:lnTo>
                <a:cubicBezTo>
                  <a:pt x="215111" y="4766"/>
                  <a:pt x="220377" y="3604"/>
                  <a:pt x="227232" y="2329"/>
                </a:cubicBezTo>
                <a:cubicBezTo>
                  <a:pt x="234083" y="1059"/>
                  <a:pt x="240865" y="422"/>
                  <a:pt x="247579" y="422"/>
                </a:cubicBezTo>
                <a:cubicBezTo>
                  <a:pt x="255705" y="422"/>
                  <a:pt x="262559" y="1059"/>
                  <a:pt x="268142" y="2329"/>
                </a:cubicBezTo>
                <a:cubicBezTo>
                  <a:pt x="273719" y="3604"/>
                  <a:pt x="278734" y="5901"/>
                  <a:pt x="283186" y="9220"/>
                </a:cubicBezTo>
                <a:cubicBezTo>
                  <a:pt x="287495" y="12470"/>
                  <a:pt x="290715" y="16675"/>
                  <a:pt x="292834" y="21834"/>
                </a:cubicBezTo>
                <a:cubicBezTo>
                  <a:pt x="294951" y="26993"/>
                  <a:pt x="296013" y="33279"/>
                  <a:pt x="296013" y="40698"/>
                </a:cubicBezTo>
                <a:lnTo>
                  <a:pt x="296013" y="121670"/>
                </a:lnTo>
                <a:lnTo>
                  <a:pt x="276195" y="121670"/>
                </a:lnTo>
                <a:close/>
                <a:moveTo>
                  <a:pt x="416837" y="85846"/>
                </a:moveTo>
                <a:cubicBezTo>
                  <a:pt x="416837" y="91573"/>
                  <a:pt x="415742" y="96642"/>
                  <a:pt x="413550" y="101056"/>
                </a:cubicBezTo>
                <a:cubicBezTo>
                  <a:pt x="411357" y="105470"/>
                  <a:pt x="408355" y="109163"/>
                  <a:pt x="404542" y="112134"/>
                </a:cubicBezTo>
                <a:cubicBezTo>
                  <a:pt x="399733" y="115874"/>
                  <a:pt x="394700" y="118401"/>
                  <a:pt x="389437" y="119708"/>
                </a:cubicBezTo>
                <a:cubicBezTo>
                  <a:pt x="384174" y="121014"/>
                  <a:pt x="377870" y="121670"/>
                  <a:pt x="370519" y="121670"/>
                </a:cubicBezTo>
                <a:lnTo>
                  <a:pt x="323993" y="121670"/>
                </a:lnTo>
                <a:lnTo>
                  <a:pt x="323993" y="3287"/>
                </a:lnTo>
                <a:lnTo>
                  <a:pt x="367448" y="3287"/>
                </a:lnTo>
                <a:cubicBezTo>
                  <a:pt x="376139" y="3287"/>
                  <a:pt x="382496" y="3553"/>
                  <a:pt x="386525" y="4083"/>
                </a:cubicBezTo>
                <a:cubicBezTo>
                  <a:pt x="390553" y="4609"/>
                  <a:pt x="394542" y="5969"/>
                  <a:pt x="398502" y="8161"/>
                </a:cubicBezTo>
                <a:cubicBezTo>
                  <a:pt x="402667" y="10423"/>
                  <a:pt x="405745" y="13425"/>
                  <a:pt x="407721" y="17169"/>
                </a:cubicBezTo>
                <a:cubicBezTo>
                  <a:pt x="409701" y="20913"/>
                  <a:pt x="410688" y="25366"/>
                  <a:pt x="410688" y="30525"/>
                </a:cubicBezTo>
                <a:cubicBezTo>
                  <a:pt x="410688" y="36173"/>
                  <a:pt x="409132" y="41246"/>
                  <a:pt x="406026" y="45731"/>
                </a:cubicBezTo>
                <a:cubicBezTo>
                  <a:pt x="402915" y="50221"/>
                  <a:pt x="398783" y="53702"/>
                  <a:pt x="393624" y="56171"/>
                </a:cubicBezTo>
                <a:lnTo>
                  <a:pt x="394156" y="56913"/>
                </a:lnTo>
                <a:cubicBezTo>
                  <a:pt x="400583" y="58540"/>
                  <a:pt x="405973" y="61823"/>
                  <a:pt x="410317" y="66769"/>
                </a:cubicBezTo>
                <a:cubicBezTo>
                  <a:pt x="414662" y="71715"/>
                  <a:pt x="416837" y="78077"/>
                  <a:pt x="416837" y="85846"/>
                </a:cubicBezTo>
                <a:close/>
                <a:moveTo>
                  <a:pt x="390233" y="33595"/>
                </a:moveTo>
                <a:cubicBezTo>
                  <a:pt x="390233" y="30913"/>
                  <a:pt x="389794" y="28580"/>
                  <a:pt x="388907" y="26604"/>
                </a:cubicBezTo>
                <a:cubicBezTo>
                  <a:pt x="388026" y="24624"/>
                  <a:pt x="386489" y="23070"/>
                  <a:pt x="384300" y="21939"/>
                </a:cubicBezTo>
                <a:cubicBezTo>
                  <a:pt x="381755" y="20596"/>
                  <a:pt x="378911" y="19804"/>
                  <a:pt x="375768" y="19552"/>
                </a:cubicBezTo>
                <a:cubicBezTo>
                  <a:pt x="372621" y="19304"/>
                  <a:pt x="368259" y="19181"/>
                  <a:pt x="362674" y="19181"/>
                </a:cubicBezTo>
                <a:lnTo>
                  <a:pt x="343707" y="19181"/>
                </a:lnTo>
                <a:lnTo>
                  <a:pt x="343707" y="51614"/>
                </a:lnTo>
                <a:lnTo>
                  <a:pt x="366599" y="51614"/>
                </a:lnTo>
                <a:cubicBezTo>
                  <a:pt x="371477" y="51614"/>
                  <a:pt x="374940" y="51383"/>
                  <a:pt x="376985" y="50926"/>
                </a:cubicBezTo>
                <a:cubicBezTo>
                  <a:pt x="379033" y="50465"/>
                  <a:pt x="381298" y="49493"/>
                  <a:pt x="383768" y="48010"/>
                </a:cubicBezTo>
                <a:cubicBezTo>
                  <a:pt x="386099" y="46595"/>
                  <a:pt x="387759" y="44688"/>
                  <a:pt x="388754" y="42286"/>
                </a:cubicBezTo>
                <a:cubicBezTo>
                  <a:pt x="389739" y="39884"/>
                  <a:pt x="390233" y="36986"/>
                  <a:pt x="390233" y="33595"/>
                </a:cubicBezTo>
                <a:close/>
                <a:moveTo>
                  <a:pt x="396274" y="85950"/>
                </a:moveTo>
                <a:cubicBezTo>
                  <a:pt x="396274" y="81921"/>
                  <a:pt x="395691" y="78693"/>
                  <a:pt x="394527" y="76252"/>
                </a:cubicBezTo>
                <a:cubicBezTo>
                  <a:pt x="393357" y="73815"/>
                  <a:pt x="390798" y="71645"/>
                  <a:pt x="386845" y="69736"/>
                </a:cubicBezTo>
                <a:cubicBezTo>
                  <a:pt x="384368" y="68537"/>
                  <a:pt x="381719" y="67795"/>
                  <a:pt x="378892" y="67511"/>
                </a:cubicBezTo>
                <a:cubicBezTo>
                  <a:pt x="376067" y="67230"/>
                  <a:pt x="372142" y="67090"/>
                  <a:pt x="367128" y="67090"/>
                </a:cubicBezTo>
                <a:lnTo>
                  <a:pt x="343707" y="67090"/>
                </a:lnTo>
                <a:lnTo>
                  <a:pt x="343707" y="105772"/>
                </a:lnTo>
                <a:lnTo>
                  <a:pt x="360983" y="105772"/>
                </a:lnTo>
                <a:cubicBezTo>
                  <a:pt x="368117" y="105772"/>
                  <a:pt x="373663" y="105491"/>
                  <a:pt x="377622" y="104922"/>
                </a:cubicBezTo>
                <a:cubicBezTo>
                  <a:pt x="381578" y="104357"/>
                  <a:pt x="384969" y="103227"/>
                  <a:pt x="387796" y="101535"/>
                </a:cubicBezTo>
                <a:cubicBezTo>
                  <a:pt x="390765" y="99695"/>
                  <a:pt x="392918" y="97574"/>
                  <a:pt x="394262" y="95174"/>
                </a:cubicBezTo>
                <a:cubicBezTo>
                  <a:pt x="395600" y="92772"/>
                  <a:pt x="396274" y="89694"/>
                  <a:pt x="396274" y="85950"/>
                </a:cubicBezTo>
                <a:close/>
                <a:moveTo>
                  <a:pt x="531299" y="121670"/>
                </a:moveTo>
                <a:lnTo>
                  <a:pt x="511582" y="121670"/>
                </a:lnTo>
                <a:lnTo>
                  <a:pt x="511582" y="33383"/>
                </a:lnTo>
                <a:lnTo>
                  <a:pt x="455839" y="121670"/>
                </a:lnTo>
                <a:lnTo>
                  <a:pt x="437817" y="121670"/>
                </a:lnTo>
                <a:lnTo>
                  <a:pt x="437817" y="3287"/>
                </a:lnTo>
                <a:lnTo>
                  <a:pt x="457531" y="3287"/>
                </a:lnTo>
                <a:lnTo>
                  <a:pt x="457531" y="90191"/>
                </a:lnTo>
                <a:lnTo>
                  <a:pt x="512644" y="3287"/>
                </a:lnTo>
                <a:lnTo>
                  <a:pt x="531299" y="3287"/>
                </a:lnTo>
                <a:close/>
                <a:moveTo>
                  <a:pt x="645869" y="121670"/>
                </a:moveTo>
                <a:lnTo>
                  <a:pt x="625939" y="121670"/>
                </a:lnTo>
                <a:lnTo>
                  <a:pt x="625939" y="74718"/>
                </a:lnTo>
                <a:lnTo>
                  <a:pt x="606229" y="74718"/>
                </a:lnTo>
                <a:lnTo>
                  <a:pt x="571147" y="121670"/>
                </a:lnTo>
                <a:lnTo>
                  <a:pt x="547938" y="121670"/>
                </a:lnTo>
                <a:lnTo>
                  <a:pt x="585986" y="72919"/>
                </a:lnTo>
                <a:cubicBezTo>
                  <a:pt x="576165" y="70024"/>
                  <a:pt x="568977" y="65711"/>
                  <a:pt x="564423" y="59987"/>
                </a:cubicBezTo>
                <a:cubicBezTo>
                  <a:pt x="559861" y="54263"/>
                  <a:pt x="557582" y="46599"/>
                  <a:pt x="557582" y="36986"/>
                </a:cubicBezTo>
                <a:cubicBezTo>
                  <a:pt x="557582" y="31126"/>
                  <a:pt x="558875" y="25982"/>
                  <a:pt x="561452" y="21569"/>
                </a:cubicBezTo>
                <a:cubicBezTo>
                  <a:pt x="564030" y="17154"/>
                  <a:pt x="567508" y="13425"/>
                  <a:pt x="571889" y="10386"/>
                </a:cubicBezTo>
                <a:cubicBezTo>
                  <a:pt x="575423" y="7985"/>
                  <a:pt x="579877" y="6203"/>
                  <a:pt x="585244" y="5033"/>
                </a:cubicBezTo>
                <a:cubicBezTo>
                  <a:pt x="590616" y="3870"/>
                  <a:pt x="596617" y="3287"/>
                  <a:pt x="603259" y="3287"/>
                </a:cubicBezTo>
                <a:lnTo>
                  <a:pt x="645869" y="3287"/>
                </a:lnTo>
                <a:close/>
                <a:moveTo>
                  <a:pt x="625939" y="59033"/>
                </a:moveTo>
                <a:lnTo>
                  <a:pt x="625939" y="19181"/>
                </a:lnTo>
                <a:lnTo>
                  <a:pt x="604321" y="19181"/>
                </a:lnTo>
                <a:cubicBezTo>
                  <a:pt x="599731" y="19181"/>
                  <a:pt x="596106" y="19430"/>
                  <a:pt x="593456" y="19923"/>
                </a:cubicBezTo>
                <a:cubicBezTo>
                  <a:pt x="590811" y="20419"/>
                  <a:pt x="588244" y="21371"/>
                  <a:pt x="585774" y="22785"/>
                </a:cubicBezTo>
                <a:cubicBezTo>
                  <a:pt x="583229" y="24340"/>
                  <a:pt x="581306" y="26447"/>
                  <a:pt x="579999" y="29092"/>
                </a:cubicBezTo>
                <a:cubicBezTo>
                  <a:pt x="578692" y="31741"/>
                  <a:pt x="578037" y="34586"/>
                  <a:pt x="578037" y="37624"/>
                </a:cubicBezTo>
                <a:cubicBezTo>
                  <a:pt x="578037" y="41513"/>
                  <a:pt x="578480" y="44672"/>
                  <a:pt x="579363" y="47107"/>
                </a:cubicBezTo>
                <a:cubicBezTo>
                  <a:pt x="580244" y="49547"/>
                  <a:pt x="581853" y="51793"/>
                  <a:pt x="584186" y="53838"/>
                </a:cubicBezTo>
                <a:cubicBezTo>
                  <a:pt x="586656" y="55959"/>
                  <a:pt x="589680" y="57356"/>
                  <a:pt x="593244" y="58025"/>
                </a:cubicBezTo>
                <a:cubicBezTo>
                  <a:pt x="596812" y="58694"/>
                  <a:pt x="600718" y="59033"/>
                  <a:pt x="604958" y="590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306530" y="1686655"/>
            <a:ext cx="92839" cy="118383"/>
          </a:xfrm>
          <a:custGeom>
            <a:avLst/>
            <a:gdLst/>
            <a:ahLst/>
            <a:cxnLst/>
            <a:rect l="l" t="t" r="r" b="b"/>
            <a:pathLst>
              <a:path w="92839" h="118383">
                <a:moveTo>
                  <a:pt x="92839" y="82559"/>
                </a:moveTo>
                <a:cubicBezTo>
                  <a:pt x="92839" y="88286"/>
                  <a:pt x="91746" y="93355"/>
                  <a:pt x="89556" y="97769"/>
                </a:cubicBezTo>
                <a:cubicBezTo>
                  <a:pt x="87364" y="102183"/>
                  <a:pt x="84358" y="105876"/>
                  <a:pt x="80546" y="108847"/>
                </a:cubicBezTo>
                <a:cubicBezTo>
                  <a:pt x="75740" y="112587"/>
                  <a:pt x="70703" y="115114"/>
                  <a:pt x="65444" y="116421"/>
                </a:cubicBezTo>
                <a:cubicBezTo>
                  <a:pt x="60181" y="117727"/>
                  <a:pt x="53873" y="118383"/>
                  <a:pt x="46526" y="118383"/>
                </a:cubicBezTo>
                <a:lnTo>
                  <a:pt x="0" y="118383"/>
                </a:lnTo>
                <a:lnTo>
                  <a:pt x="0" y="0"/>
                </a:lnTo>
                <a:lnTo>
                  <a:pt x="43455" y="0"/>
                </a:lnTo>
                <a:cubicBezTo>
                  <a:pt x="52142" y="0"/>
                  <a:pt x="58500" y="266"/>
                  <a:pt x="62528" y="796"/>
                </a:cubicBezTo>
                <a:cubicBezTo>
                  <a:pt x="66557" y="1322"/>
                  <a:pt x="70548" y="2682"/>
                  <a:pt x="74506" y="4874"/>
                </a:cubicBezTo>
                <a:cubicBezTo>
                  <a:pt x="78674" y="7136"/>
                  <a:pt x="81748" y="10138"/>
                  <a:pt x="83728" y="13882"/>
                </a:cubicBezTo>
                <a:cubicBezTo>
                  <a:pt x="85704" y="17626"/>
                  <a:pt x="86691" y="22079"/>
                  <a:pt x="86691" y="27238"/>
                </a:cubicBezTo>
                <a:cubicBezTo>
                  <a:pt x="86691" y="32886"/>
                  <a:pt x="85139" y="37959"/>
                  <a:pt x="82033" y="42444"/>
                </a:cubicBezTo>
                <a:cubicBezTo>
                  <a:pt x="78919" y="46934"/>
                  <a:pt x="74786" y="50415"/>
                  <a:pt x="69630" y="52884"/>
                </a:cubicBezTo>
                <a:lnTo>
                  <a:pt x="70159" y="53626"/>
                </a:lnTo>
                <a:cubicBezTo>
                  <a:pt x="76590" y="55253"/>
                  <a:pt x="81978" y="58536"/>
                  <a:pt x="86324" y="63482"/>
                </a:cubicBezTo>
                <a:cubicBezTo>
                  <a:pt x="90665" y="68428"/>
                  <a:pt x="92839" y="74790"/>
                  <a:pt x="92839" y="82559"/>
                </a:cubicBezTo>
                <a:close/>
                <a:moveTo>
                  <a:pt x="66235" y="30308"/>
                </a:moveTo>
                <a:cubicBezTo>
                  <a:pt x="66235" y="27626"/>
                  <a:pt x="65797" y="25293"/>
                  <a:pt x="64914" y="23317"/>
                </a:cubicBezTo>
                <a:cubicBezTo>
                  <a:pt x="64033" y="21337"/>
                  <a:pt x="62495" y="19783"/>
                  <a:pt x="60303" y="18652"/>
                </a:cubicBezTo>
                <a:cubicBezTo>
                  <a:pt x="57762" y="17309"/>
                  <a:pt x="54913" y="16517"/>
                  <a:pt x="51771" y="16265"/>
                </a:cubicBezTo>
                <a:cubicBezTo>
                  <a:pt x="48628" y="16017"/>
                  <a:pt x="44262" y="15894"/>
                  <a:pt x="38681" y="15894"/>
                </a:cubicBezTo>
                <a:lnTo>
                  <a:pt x="19709" y="15894"/>
                </a:lnTo>
                <a:lnTo>
                  <a:pt x="19709" y="48327"/>
                </a:lnTo>
                <a:lnTo>
                  <a:pt x="42606" y="48327"/>
                </a:lnTo>
                <a:cubicBezTo>
                  <a:pt x="47484" y="48327"/>
                  <a:pt x="50943" y="48096"/>
                  <a:pt x="52992" y="47639"/>
                </a:cubicBezTo>
                <a:cubicBezTo>
                  <a:pt x="55036" y="47178"/>
                  <a:pt x="57301" y="46206"/>
                  <a:pt x="59770" y="44723"/>
                </a:cubicBezTo>
                <a:cubicBezTo>
                  <a:pt x="62103" y="43308"/>
                  <a:pt x="63766" y="41401"/>
                  <a:pt x="64756" y="38999"/>
                </a:cubicBezTo>
                <a:cubicBezTo>
                  <a:pt x="65743" y="36597"/>
                  <a:pt x="66235" y="33699"/>
                  <a:pt x="66235" y="30308"/>
                </a:cubicBezTo>
                <a:close/>
                <a:moveTo>
                  <a:pt x="72277" y="82663"/>
                </a:moveTo>
                <a:cubicBezTo>
                  <a:pt x="72277" y="78634"/>
                  <a:pt x="71698" y="75406"/>
                  <a:pt x="70530" y="72965"/>
                </a:cubicBezTo>
                <a:cubicBezTo>
                  <a:pt x="69364" y="70528"/>
                  <a:pt x="66804" y="68358"/>
                  <a:pt x="62848" y="66449"/>
                </a:cubicBezTo>
                <a:cubicBezTo>
                  <a:pt x="60375" y="65250"/>
                  <a:pt x="57725" y="64508"/>
                  <a:pt x="54899" y="64224"/>
                </a:cubicBezTo>
                <a:cubicBezTo>
                  <a:pt x="52073" y="63943"/>
                  <a:pt x="48149" y="63803"/>
                  <a:pt x="43134" y="63803"/>
                </a:cubicBezTo>
                <a:lnTo>
                  <a:pt x="19709" y="63803"/>
                </a:lnTo>
                <a:lnTo>
                  <a:pt x="19709" y="102485"/>
                </a:lnTo>
                <a:lnTo>
                  <a:pt x="36990" y="102485"/>
                </a:lnTo>
                <a:cubicBezTo>
                  <a:pt x="44125" y="102485"/>
                  <a:pt x="49668" y="102204"/>
                  <a:pt x="53628" y="101635"/>
                </a:cubicBezTo>
                <a:cubicBezTo>
                  <a:pt x="57581" y="101070"/>
                  <a:pt x="60976" y="99940"/>
                  <a:pt x="63802" y="98248"/>
                </a:cubicBezTo>
                <a:cubicBezTo>
                  <a:pt x="66769" y="96408"/>
                  <a:pt x="68925" y="94287"/>
                  <a:pt x="70264" y="91887"/>
                </a:cubicBezTo>
                <a:cubicBezTo>
                  <a:pt x="71607" y="89485"/>
                  <a:pt x="72277" y="86407"/>
                  <a:pt x="72277" y="8266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490899" y="1631647"/>
            <a:ext cx="1014254" cy="176673"/>
          </a:xfrm>
          <a:custGeom>
            <a:avLst/>
            <a:gdLst/>
            <a:ahLst/>
            <a:cxnLst/>
            <a:rect l="l" t="t" r="r" b="b"/>
            <a:pathLst>
              <a:path w="1014254" h="176673">
                <a:moveTo>
                  <a:pt x="107044" y="124956"/>
                </a:moveTo>
                <a:cubicBezTo>
                  <a:pt x="107044" y="132800"/>
                  <a:pt x="105560" y="139723"/>
                  <a:pt x="102593" y="145725"/>
                </a:cubicBezTo>
                <a:cubicBezTo>
                  <a:pt x="99627" y="151734"/>
                  <a:pt x="95635" y="156679"/>
                  <a:pt x="90616" y="160564"/>
                </a:cubicBezTo>
                <a:cubicBezTo>
                  <a:pt x="84680" y="165230"/>
                  <a:pt x="78319" y="168535"/>
                  <a:pt x="71540" y="170475"/>
                </a:cubicBezTo>
                <a:cubicBezTo>
                  <a:pt x="64758" y="172418"/>
                  <a:pt x="55995" y="173391"/>
                  <a:pt x="45257" y="173391"/>
                </a:cubicBezTo>
                <a:lnTo>
                  <a:pt x="0" y="173391"/>
                </a:lnTo>
                <a:lnTo>
                  <a:pt x="0" y="15581"/>
                </a:lnTo>
                <a:lnTo>
                  <a:pt x="41865" y="15581"/>
                </a:lnTo>
                <a:cubicBezTo>
                  <a:pt x="53100" y="15581"/>
                  <a:pt x="61528" y="15952"/>
                  <a:pt x="67144" y="16693"/>
                </a:cubicBezTo>
                <a:cubicBezTo>
                  <a:pt x="72760" y="17435"/>
                  <a:pt x="78146" y="19181"/>
                  <a:pt x="83305" y="21938"/>
                </a:cubicBezTo>
                <a:cubicBezTo>
                  <a:pt x="88956" y="24977"/>
                  <a:pt x="93090" y="28951"/>
                  <a:pt x="95706" y="33862"/>
                </a:cubicBezTo>
                <a:cubicBezTo>
                  <a:pt x="98320" y="38776"/>
                  <a:pt x="99627" y="44551"/>
                  <a:pt x="99627" y="51193"/>
                </a:cubicBezTo>
                <a:cubicBezTo>
                  <a:pt x="99627" y="58612"/>
                  <a:pt x="97665" y="65251"/>
                  <a:pt x="93744" y="71114"/>
                </a:cubicBezTo>
                <a:cubicBezTo>
                  <a:pt x="89825" y="76979"/>
                  <a:pt x="84400" y="81572"/>
                  <a:pt x="77477" y="84892"/>
                </a:cubicBezTo>
                <a:lnTo>
                  <a:pt x="77477" y="85742"/>
                </a:lnTo>
                <a:cubicBezTo>
                  <a:pt x="86868" y="88287"/>
                  <a:pt x="94148" y="92930"/>
                  <a:pt x="99307" y="99677"/>
                </a:cubicBezTo>
                <a:cubicBezTo>
                  <a:pt x="104465" y="106427"/>
                  <a:pt x="107044" y="114851"/>
                  <a:pt x="107044" y="124956"/>
                </a:cubicBezTo>
                <a:close/>
                <a:moveTo>
                  <a:pt x="77793" y="54158"/>
                </a:moveTo>
                <a:cubicBezTo>
                  <a:pt x="77793" y="50343"/>
                  <a:pt x="77155" y="47037"/>
                  <a:pt x="75889" y="44248"/>
                </a:cubicBezTo>
                <a:cubicBezTo>
                  <a:pt x="74614" y="41458"/>
                  <a:pt x="72562" y="39247"/>
                  <a:pt x="69740" y="37624"/>
                </a:cubicBezTo>
                <a:cubicBezTo>
                  <a:pt x="66345" y="35715"/>
                  <a:pt x="62566" y="34553"/>
                  <a:pt x="58396" y="34128"/>
                </a:cubicBezTo>
                <a:cubicBezTo>
                  <a:pt x="54228" y="33704"/>
                  <a:pt x="48471" y="33492"/>
                  <a:pt x="41123" y="33492"/>
                </a:cubicBezTo>
                <a:lnTo>
                  <a:pt x="20984" y="33492"/>
                </a:lnTo>
                <a:lnTo>
                  <a:pt x="20984" y="79700"/>
                </a:lnTo>
                <a:lnTo>
                  <a:pt x="44831" y="79700"/>
                </a:lnTo>
                <a:cubicBezTo>
                  <a:pt x="51405" y="79700"/>
                  <a:pt x="56240" y="79365"/>
                  <a:pt x="59354" y="78692"/>
                </a:cubicBezTo>
                <a:cubicBezTo>
                  <a:pt x="62460" y="78023"/>
                  <a:pt x="65676" y="76626"/>
                  <a:pt x="68994" y="74506"/>
                </a:cubicBezTo>
                <a:cubicBezTo>
                  <a:pt x="72173" y="72461"/>
                  <a:pt x="74438" y="69772"/>
                  <a:pt x="75781" y="66453"/>
                </a:cubicBezTo>
                <a:cubicBezTo>
                  <a:pt x="77120" y="63133"/>
                  <a:pt x="77793" y="59036"/>
                  <a:pt x="77793" y="54158"/>
                </a:cubicBezTo>
                <a:close/>
                <a:moveTo>
                  <a:pt x="85212" y="125803"/>
                </a:moveTo>
                <a:cubicBezTo>
                  <a:pt x="85212" y="119869"/>
                  <a:pt x="84363" y="114973"/>
                  <a:pt x="82667" y="111121"/>
                </a:cubicBezTo>
                <a:cubicBezTo>
                  <a:pt x="80972" y="107274"/>
                  <a:pt x="77545" y="104008"/>
                  <a:pt x="72386" y="101322"/>
                </a:cubicBezTo>
                <a:cubicBezTo>
                  <a:pt x="69067" y="99554"/>
                  <a:pt x="65445" y="98424"/>
                  <a:pt x="61524" y="97928"/>
                </a:cubicBezTo>
                <a:cubicBezTo>
                  <a:pt x="57601" y="97435"/>
                  <a:pt x="52035" y="97186"/>
                  <a:pt x="44831" y="97186"/>
                </a:cubicBezTo>
                <a:lnTo>
                  <a:pt x="20984" y="97186"/>
                </a:lnTo>
                <a:lnTo>
                  <a:pt x="20984" y="155480"/>
                </a:lnTo>
                <a:lnTo>
                  <a:pt x="38050" y="155480"/>
                </a:lnTo>
                <a:cubicBezTo>
                  <a:pt x="47237" y="155480"/>
                  <a:pt x="54476" y="155056"/>
                  <a:pt x="59776" y="154206"/>
                </a:cubicBezTo>
                <a:cubicBezTo>
                  <a:pt x="65078" y="153360"/>
                  <a:pt x="69740" y="151560"/>
                  <a:pt x="73768" y="148802"/>
                </a:cubicBezTo>
                <a:cubicBezTo>
                  <a:pt x="77721" y="146045"/>
                  <a:pt x="80619" y="142920"/>
                  <a:pt x="82455" y="139425"/>
                </a:cubicBezTo>
                <a:cubicBezTo>
                  <a:pt x="84295" y="135926"/>
                  <a:pt x="85212" y="131386"/>
                  <a:pt x="85212" y="125803"/>
                </a:cubicBezTo>
                <a:close/>
                <a:moveTo>
                  <a:pt x="223734" y="114253"/>
                </a:moveTo>
                <a:cubicBezTo>
                  <a:pt x="223734" y="134176"/>
                  <a:pt x="218931" y="149562"/>
                  <a:pt x="209319" y="160405"/>
                </a:cubicBezTo>
                <a:cubicBezTo>
                  <a:pt x="199710" y="171252"/>
                  <a:pt x="186920" y="176674"/>
                  <a:pt x="170954" y="176674"/>
                </a:cubicBezTo>
                <a:cubicBezTo>
                  <a:pt x="154487" y="176674"/>
                  <a:pt x="141542" y="171072"/>
                  <a:pt x="132109" y="159873"/>
                </a:cubicBezTo>
                <a:cubicBezTo>
                  <a:pt x="122679" y="148677"/>
                  <a:pt x="117962" y="133470"/>
                  <a:pt x="117962" y="114253"/>
                </a:cubicBezTo>
                <a:cubicBezTo>
                  <a:pt x="117962" y="94468"/>
                  <a:pt x="122818" y="79100"/>
                  <a:pt x="132535" y="68145"/>
                </a:cubicBezTo>
                <a:cubicBezTo>
                  <a:pt x="142248" y="57194"/>
                  <a:pt x="155056" y="51721"/>
                  <a:pt x="170954" y="51721"/>
                </a:cubicBezTo>
                <a:cubicBezTo>
                  <a:pt x="186920" y="51721"/>
                  <a:pt x="199710" y="57180"/>
                  <a:pt x="209319" y="68090"/>
                </a:cubicBezTo>
                <a:cubicBezTo>
                  <a:pt x="218931" y="79009"/>
                  <a:pt x="223734" y="94396"/>
                  <a:pt x="223734" y="114253"/>
                </a:cubicBezTo>
                <a:close/>
                <a:moveTo>
                  <a:pt x="203170" y="114253"/>
                </a:moveTo>
                <a:cubicBezTo>
                  <a:pt x="203170" y="98921"/>
                  <a:pt x="200381" y="87527"/>
                  <a:pt x="194801" y="80071"/>
                </a:cubicBezTo>
                <a:cubicBezTo>
                  <a:pt x="189220" y="72619"/>
                  <a:pt x="181271" y="68890"/>
                  <a:pt x="170954" y="68890"/>
                </a:cubicBezTo>
                <a:cubicBezTo>
                  <a:pt x="160568" y="68890"/>
                  <a:pt x="152566" y="72619"/>
                  <a:pt x="146950" y="80071"/>
                </a:cubicBezTo>
                <a:cubicBezTo>
                  <a:pt x="141330" y="87527"/>
                  <a:pt x="138522" y="98921"/>
                  <a:pt x="138522" y="114253"/>
                </a:cubicBezTo>
                <a:cubicBezTo>
                  <a:pt x="138522" y="129092"/>
                  <a:pt x="141330" y="140339"/>
                  <a:pt x="146950" y="148007"/>
                </a:cubicBezTo>
                <a:cubicBezTo>
                  <a:pt x="152566" y="155674"/>
                  <a:pt x="160568" y="159508"/>
                  <a:pt x="170954" y="159508"/>
                </a:cubicBezTo>
                <a:cubicBezTo>
                  <a:pt x="181196" y="159508"/>
                  <a:pt x="189130" y="155747"/>
                  <a:pt x="194746" y="148219"/>
                </a:cubicBezTo>
                <a:cubicBezTo>
                  <a:pt x="200366" y="140696"/>
                  <a:pt x="203170" y="129374"/>
                  <a:pt x="203170" y="114253"/>
                </a:cubicBezTo>
                <a:close/>
                <a:moveTo>
                  <a:pt x="291244" y="176040"/>
                </a:moveTo>
                <a:cubicBezTo>
                  <a:pt x="283123" y="176040"/>
                  <a:pt x="275667" y="174788"/>
                  <a:pt x="268885" y="172275"/>
                </a:cubicBezTo>
                <a:cubicBezTo>
                  <a:pt x="262099" y="169765"/>
                  <a:pt x="256270" y="165971"/>
                  <a:pt x="251396" y="160884"/>
                </a:cubicBezTo>
                <a:cubicBezTo>
                  <a:pt x="246518" y="155801"/>
                  <a:pt x="242738" y="149385"/>
                  <a:pt x="240056" y="141646"/>
                </a:cubicBezTo>
                <a:cubicBezTo>
                  <a:pt x="237371" y="133909"/>
                  <a:pt x="236027" y="124816"/>
                  <a:pt x="236027" y="114358"/>
                </a:cubicBezTo>
                <a:cubicBezTo>
                  <a:pt x="236027" y="103971"/>
                  <a:pt x="237424" y="94998"/>
                  <a:pt x="240214" y="87437"/>
                </a:cubicBezTo>
                <a:cubicBezTo>
                  <a:pt x="243005" y="79877"/>
                  <a:pt x="246733" y="73516"/>
                  <a:pt x="251396" y="68360"/>
                </a:cubicBezTo>
                <a:cubicBezTo>
                  <a:pt x="256058" y="63206"/>
                  <a:pt x="261872" y="59231"/>
                  <a:pt x="268830" y="56438"/>
                </a:cubicBezTo>
                <a:cubicBezTo>
                  <a:pt x="275790" y="53648"/>
                  <a:pt x="283260" y="52251"/>
                  <a:pt x="291244" y="52251"/>
                </a:cubicBezTo>
                <a:cubicBezTo>
                  <a:pt x="297749" y="52251"/>
                  <a:pt x="304021" y="53169"/>
                  <a:pt x="310062" y="55004"/>
                </a:cubicBezTo>
                <a:cubicBezTo>
                  <a:pt x="316102" y="56844"/>
                  <a:pt x="321488" y="58965"/>
                  <a:pt x="326221" y="61365"/>
                </a:cubicBezTo>
                <a:lnTo>
                  <a:pt x="326221" y="83729"/>
                </a:lnTo>
                <a:lnTo>
                  <a:pt x="325052" y="83729"/>
                </a:lnTo>
                <a:cubicBezTo>
                  <a:pt x="323637" y="82530"/>
                  <a:pt x="321820" y="81148"/>
                  <a:pt x="319595" y="79596"/>
                </a:cubicBezTo>
                <a:cubicBezTo>
                  <a:pt x="317369" y="78040"/>
                  <a:pt x="314670" y="76449"/>
                  <a:pt x="311487" y="74826"/>
                </a:cubicBezTo>
                <a:cubicBezTo>
                  <a:pt x="308730" y="73411"/>
                  <a:pt x="305482" y="72173"/>
                  <a:pt x="301738" y="71114"/>
                </a:cubicBezTo>
                <a:cubicBezTo>
                  <a:pt x="297994" y="70056"/>
                  <a:pt x="294390" y="69527"/>
                  <a:pt x="290928" y="69527"/>
                </a:cubicBezTo>
                <a:cubicBezTo>
                  <a:pt x="280613" y="69527"/>
                  <a:pt x="272326" y="73433"/>
                  <a:pt x="266073" y="81238"/>
                </a:cubicBezTo>
                <a:cubicBezTo>
                  <a:pt x="259820" y="89046"/>
                  <a:pt x="256695" y="100088"/>
                  <a:pt x="256695" y="114358"/>
                </a:cubicBezTo>
                <a:cubicBezTo>
                  <a:pt x="256695" y="128348"/>
                  <a:pt x="259719" y="139244"/>
                  <a:pt x="265761" y="147052"/>
                </a:cubicBezTo>
                <a:cubicBezTo>
                  <a:pt x="271801" y="154858"/>
                  <a:pt x="280189" y="158764"/>
                  <a:pt x="290928" y="158764"/>
                </a:cubicBezTo>
                <a:cubicBezTo>
                  <a:pt x="297429" y="158764"/>
                  <a:pt x="303610" y="157420"/>
                  <a:pt x="309475" y="154736"/>
                </a:cubicBezTo>
                <a:cubicBezTo>
                  <a:pt x="315339" y="152054"/>
                  <a:pt x="320531" y="148590"/>
                  <a:pt x="325052" y="144350"/>
                </a:cubicBezTo>
                <a:lnTo>
                  <a:pt x="326221" y="144350"/>
                </a:lnTo>
                <a:lnTo>
                  <a:pt x="326221" y="166712"/>
                </a:lnTo>
                <a:cubicBezTo>
                  <a:pt x="324245" y="167630"/>
                  <a:pt x="321769" y="168747"/>
                  <a:pt x="318806" y="170053"/>
                </a:cubicBezTo>
                <a:cubicBezTo>
                  <a:pt x="315835" y="171360"/>
                  <a:pt x="313151" y="172329"/>
                  <a:pt x="310749" y="172965"/>
                </a:cubicBezTo>
                <a:cubicBezTo>
                  <a:pt x="307354" y="173956"/>
                  <a:pt x="304316" y="174716"/>
                  <a:pt x="301634" y="175245"/>
                </a:cubicBezTo>
                <a:cubicBezTo>
                  <a:pt x="298948" y="175773"/>
                  <a:pt x="295485" y="176040"/>
                  <a:pt x="291244" y="176040"/>
                </a:cubicBezTo>
                <a:close/>
                <a:moveTo>
                  <a:pt x="430828" y="72493"/>
                </a:moveTo>
                <a:lnTo>
                  <a:pt x="390551" y="72493"/>
                </a:lnTo>
                <a:lnTo>
                  <a:pt x="390551" y="173391"/>
                </a:lnTo>
                <a:lnTo>
                  <a:pt x="370628" y="173391"/>
                </a:lnTo>
                <a:lnTo>
                  <a:pt x="370628" y="72493"/>
                </a:lnTo>
                <a:lnTo>
                  <a:pt x="330355" y="72493"/>
                </a:lnTo>
                <a:lnTo>
                  <a:pt x="330355" y="55008"/>
                </a:lnTo>
                <a:lnTo>
                  <a:pt x="430828" y="55008"/>
                </a:lnTo>
                <a:close/>
                <a:moveTo>
                  <a:pt x="542412" y="114253"/>
                </a:moveTo>
                <a:cubicBezTo>
                  <a:pt x="542412" y="134176"/>
                  <a:pt x="537606" y="149562"/>
                  <a:pt x="527998" y="160405"/>
                </a:cubicBezTo>
                <a:cubicBezTo>
                  <a:pt x="518386" y="171252"/>
                  <a:pt x="505599" y="176674"/>
                  <a:pt x="489634" y="176674"/>
                </a:cubicBezTo>
                <a:cubicBezTo>
                  <a:pt x="473167" y="176674"/>
                  <a:pt x="460222" y="171072"/>
                  <a:pt x="450789" y="159873"/>
                </a:cubicBezTo>
                <a:cubicBezTo>
                  <a:pt x="441353" y="148677"/>
                  <a:pt x="436642" y="133470"/>
                  <a:pt x="436642" y="114253"/>
                </a:cubicBezTo>
                <a:cubicBezTo>
                  <a:pt x="436642" y="94468"/>
                  <a:pt x="441498" y="79100"/>
                  <a:pt x="451210" y="68145"/>
                </a:cubicBezTo>
                <a:cubicBezTo>
                  <a:pt x="460927" y="57194"/>
                  <a:pt x="473732" y="51721"/>
                  <a:pt x="489634" y="51721"/>
                </a:cubicBezTo>
                <a:cubicBezTo>
                  <a:pt x="505599" y="51721"/>
                  <a:pt x="518386" y="57180"/>
                  <a:pt x="527998" y="68090"/>
                </a:cubicBezTo>
                <a:cubicBezTo>
                  <a:pt x="537606" y="79009"/>
                  <a:pt x="542412" y="94396"/>
                  <a:pt x="542412" y="114253"/>
                </a:cubicBezTo>
                <a:close/>
                <a:moveTo>
                  <a:pt x="521850" y="114253"/>
                </a:moveTo>
                <a:cubicBezTo>
                  <a:pt x="521850" y="98921"/>
                  <a:pt x="519056" y="87527"/>
                  <a:pt x="513479" y="80071"/>
                </a:cubicBezTo>
                <a:cubicBezTo>
                  <a:pt x="507896" y="72619"/>
                  <a:pt x="499947" y="68890"/>
                  <a:pt x="489634" y="68890"/>
                </a:cubicBezTo>
                <a:cubicBezTo>
                  <a:pt x="479248" y="68890"/>
                  <a:pt x="471244" y="72619"/>
                  <a:pt x="465624" y="80071"/>
                </a:cubicBezTo>
                <a:cubicBezTo>
                  <a:pt x="460008" y="87527"/>
                  <a:pt x="457197" y="98921"/>
                  <a:pt x="457197" y="114253"/>
                </a:cubicBezTo>
                <a:cubicBezTo>
                  <a:pt x="457197" y="129092"/>
                  <a:pt x="460008" y="140339"/>
                  <a:pt x="465624" y="148007"/>
                </a:cubicBezTo>
                <a:cubicBezTo>
                  <a:pt x="471244" y="155674"/>
                  <a:pt x="479248" y="159508"/>
                  <a:pt x="489634" y="159508"/>
                </a:cubicBezTo>
                <a:cubicBezTo>
                  <a:pt x="499875" y="159508"/>
                  <a:pt x="507810" y="155747"/>
                  <a:pt x="513426" y="148219"/>
                </a:cubicBezTo>
                <a:cubicBezTo>
                  <a:pt x="519042" y="140696"/>
                  <a:pt x="521850" y="129374"/>
                  <a:pt x="521850" y="114253"/>
                </a:cubicBezTo>
                <a:close/>
                <a:moveTo>
                  <a:pt x="651892" y="173391"/>
                </a:moveTo>
                <a:lnTo>
                  <a:pt x="631970" y="173391"/>
                </a:lnTo>
                <a:lnTo>
                  <a:pt x="631970" y="127184"/>
                </a:lnTo>
                <a:cubicBezTo>
                  <a:pt x="625752" y="129229"/>
                  <a:pt x="619712" y="130821"/>
                  <a:pt x="613847" y="131951"/>
                </a:cubicBezTo>
                <a:cubicBezTo>
                  <a:pt x="607984" y="133081"/>
                  <a:pt x="602187" y="133646"/>
                  <a:pt x="596463" y="133646"/>
                </a:cubicBezTo>
                <a:cubicBezTo>
                  <a:pt x="591448" y="133646"/>
                  <a:pt x="586552" y="132991"/>
                  <a:pt x="581782" y="131684"/>
                </a:cubicBezTo>
                <a:cubicBezTo>
                  <a:pt x="577016" y="130377"/>
                  <a:pt x="572897" y="128240"/>
                  <a:pt x="569434" y="125277"/>
                </a:cubicBezTo>
                <a:cubicBezTo>
                  <a:pt x="565974" y="122306"/>
                  <a:pt x="563308" y="118509"/>
                  <a:pt x="561436" y="113879"/>
                </a:cubicBezTo>
                <a:cubicBezTo>
                  <a:pt x="559564" y="109253"/>
                  <a:pt x="558628" y="103795"/>
                  <a:pt x="558628" y="97506"/>
                </a:cubicBezTo>
                <a:lnTo>
                  <a:pt x="558628" y="55008"/>
                </a:lnTo>
                <a:lnTo>
                  <a:pt x="578553" y="55008"/>
                </a:lnTo>
                <a:lnTo>
                  <a:pt x="578553" y="87120"/>
                </a:lnTo>
                <a:cubicBezTo>
                  <a:pt x="578553" y="92347"/>
                  <a:pt x="578766" y="96501"/>
                  <a:pt x="579190" y="99572"/>
                </a:cubicBezTo>
                <a:cubicBezTo>
                  <a:pt x="579612" y="102647"/>
                  <a:pt x="580778" y="105631"/>
                  <a:pt x="582687" y="108529"/>
                </a:cubicBezTo>
                <a:cubicBezTo>
                  <a:pt x="584310" y="111000"/>
                  <a:pt x="586765" y="112907"/>
                  <a:pt x="590051" y="114249"/>
                </a:cubicBezTo>
                <a:cubicBezTo>
                  <a:pt x="593338" y="115596"/>
                  <a:pt x="597662" y="116266"/>
                  <a:pt x="603033" y="116266"/>
                </a:cubicBezTo>
                <a:cubicBezTo>
                  <a:pt x="607699" y="116266"/>
                  <a:pt x="612699" y="115805"/>
                  <a:pt x="618034" y="114887"/>
                </a:cubicBezTo>
                <a:cubicBezTo>
                  <a:pt x="623366" y="113969"/>
                  <a:pt x="628010" y="112874"/>
                  <a:pt x="631970" y="111600"/>
                </a:cubicBezTo>
                <a:lnTo>
                  <a:pt x="631970" y="55008"/>
                </a:lnTo>
                <a:lnTo>
                  <a:pt x="651892" y="55008"/>
                </a:lnTo>
                <a:close/>
                <a:moveTo>
                  <a:pt x="774199" y="173391"/>
                </a:moveTo>
                <a:lnTo>
                  <a:pt x="754272" y="173391"/>
                </a:lnTo>
                <a:lnTo>
                  <a:pt x="754272" y="120081"/>
                </a:lnTo>
                <a:lnTo>
                  <a:pt x="700644" y="120081"/>
                </a:lnTo>
                <a:lnTo>
                  <a:pt x="700644" y="173391"/>
                </a:lnTo>
                <a:lnTo>
                  <a:pt x="680722" y="173391"/>
                </a:lnTo>
                <a:lnTo>
                  <a:pt x="680722" y="55008"/>
                </a:lnTo>
                <a:lnTo>
                  <a:pt x="700644" y="55008"/>
                </a:lnTo>
                <a:lnTo>
                  <a:pt x="700644" y="102910"/>
                </a:lnTo>
                <a:lnTo>
                  <a:pt x="754272" y="102910"/>
                </a:lnTo>
                <a:lnTo>
                  <a:pt x="754272" y="55008"/>
                </a:lnTo>
                <a:lnTo>
                  <a:pt x="774199" y="55008"/>
                </a:lnTo>
                <a:close/>
                <a:moveTo>
                  <a:pt x="900317" y="114253"/>
                </a:moveTo>
                <a:cubicBezTo>
                  <a:pt x="900317" y="134176"/>
                  <a:pt x="895516" y="149562"/>
                  <a:pt x="885903" y="160405"/>
                </a:cubicBezTo>
                <a:cubicBezTo>
                  <a:pt x="876295" y="171252"/>
                  <a:pt x="863507" y="176674"/>
                  <a:pt x="847538" y="176674"/>
                </a:cubicBezTo>
                <a:cubicBezTo>
                  <a:pt x="831076" y="176674"/>
                  <a:pt x="818129" y="171072"/>
                  <a:pt x="808695" y="159873"/>
                </a:cubicBezTo>
                <a:cubicBezTo>
                  <a:pt x="799262" y="148677"/>
                  <a:pt x="794545" y="133470"/>
                  <a:pt x="794545" y="114253"/>
                </a:cubicBezTo>
                <a:cubicBezTo>
                  <a:pt x="794545" y="94468"/>
                  <a:pt x="799402" y="79100"/>
                  <a:pt x="809119" y="68145"/>
                </a:cubicBezTo>
                <a:cubicBezTo>
                  <a:pt x="818835" y="57194"/>
                  <a:pt x="831641" y="51721"/>
                  <a:pt x="847538" y="51721"/>
                </a:cubicBezTo>
                <a:cubicBezTo>
                  <a:pt x="863507" y="51721"/>
                  <a:pt x="876295" y="57180"/>
                  <a:pt x="885903" y="68090"/>
                </a:cubicBezTo>
                <a:cubicBezTo>
                  <a:pt x="895516" y="79009"/>
                  <a:pt x="900317" y="94396"/>
                  <a:pt x="900317" y="114253"/>
                </a:cubicBezTo>
                <a:close/>
                <a:moveTo>
                  <a:pt x="879755" y="114253"/>
                </a:moveTo>
                <a:cubicBezTo>
                  <a:pt x="879755" y="98921"/>
                  <a:pt x="876964" y="87527"/>
                  <a:pt x="871388" y="80071"/>
                </a:cubicBezTo>
                <a:cubicBezTo>
                  <a:pt x="865804" y="72619"/>
                  <a:pt x="857856" y="68890"/>
                  <a:pt x="847538" y="68890"/>
                </a:cubicBezTo>
                <a:cubicBezTo>
                  <a:pt x="837151" y="68890"/>
                  <a:pt x="829149" y="72619"/>
                  <a:pt x="823533" y="80071"/>
                </a:cubicBezTo>
                <a:cubicBezTo>
                  <a:pt x="817917" y="87527"/>
                  <a:pt x="815105" y="98921"/>
                  <a:pt x="815105" y="114253"/>
                </a:cubicBezTo>
                <a:cubicBezTo>
                  <a:pt x="815105" y="129092"/>
                  <a:pt x="817917" y="140339"/>
                  <a:pt x="823533" y="148007"/>
                </a:cubicBezTo>
                <a:cubicBezTo>
                  <a:pt x="829149" y="155674"/>
                  <a:pt x="837151" y="159508"/>
                  <a:pt x="847538" y="159508"/>
                </a:cubicBezTo>
                <a:cubicBezTo>
                  <a:pt x="857780" y="159508"/>
                  <a:pt x="865715" y="155747"/>
                  <a:pt x="871333" y="148219"/>
                </a:cubicBezTo>
                <a:cubicBezTo>
                  <a:pt x="876949" y="140696"/>
                  <a:pt x="879755" y="129374"/>
                  <a:pt x="879755" y="114253"/>
                </a:cubicBezTo>
                <a:close/>
                <a:moveTo>
                  <a:pt x="1014254" y="173391"/>
                </a:moveTo>
                <a:lnTo>
                  <a:pt x="994537" y="173391"/>
                </a:lnTo>
                <a:lnTo>
                  <a:pt x="994537" y="85104"/>
                </a:lnTo>
                <a:lnTo>
                  <a:pt x="938794" y="173391"/>
                </a:lnTo>
                <a:lnTo>
                  <a:pt x="920773" y="173391"/>
                </a:lnTo>
                <a:lnTo>
                  <a:pt x="920773" y="55008"/>
                </a:lnTo>
                <a:lnTo>
                  <a:pt x="940486" y="55008"/>
                </a:lnTo>
                <a:lnTo>
                  <a:pt x="940486" y="141912"/>
                </a:lnTo>
                <a:lnTo>
                  <a:pt x="995599" y="55008"/>
                </a:lnTo>
                <a:lnTo>
                  <a:pt x="1014254" y="55008"/>
                </a:lnTo>
                <a:close/>
                <a:moveTo>
                  <a:pt x="1005348" y="0"/>
                </a:moveTo>
                <a:cubicBezTo>
                  <a:pt x="1005348" y="6081"/>
                  <a:pt x="1004606" y="11607"/>
                  <a:pt x="1003123" y="16589"/>
                </a:cubicBezTo>
                <a:cubicBezTo>
                  <a:pt x="1001639" y="21568"/>
                  <a:pt x="999523" y="25754"/>
                  <a:pt x="996765" y="29149"/>
                </a:cubicBezTo>
                <a:cubicBezTo>
                  <a:pt x="993586" y="32889"/>
                  <a:pt x="989979" y="35701"/>
                  <a:pt x="985951" y="37569"/>
                </a:cubicBezTo>
                <a:cubicBezTo>
                  <a:pt x="981922" y="39445"/>
                  <a:pt x="976771" y="40381"/>
                  <a:pt x="970481" y="40381"/>
                </a:cubicBezTo>
                <a:cubicBezTo>
                  <a:pt x="964686" y="40381"/>
                  <a:pt x="959616" y="39410"/>
                  <a:pt x="955272" y="37469"/>
                </a:cubicBezTo>
                <a:cubicBezTo>
                  <a:pt x="950929" y="35525"/>
                  <a:pt x="947269" y="32752"/>
                  <a:pt x="944303" y="29149"/>
                </a:cubicBezTo>
                <a:cubicBezTo>
                  <a:pt x="941408" y="25614"/>
                  <a:pt x="939216" y="21373"/>
                  <a:pt x="937733" y="16426"/>
                </a:cubicBezTo>
                <a:cubicBezTo>
                  <a:pt x="936250" y="11481"/>
                  <a:pt x="935504" y="6005"/>
                  <a:pt x="935504" y="0"/>
                </a:cubicBezTo>
                <a:lnTo>
                  <a:pt x="952676" y="0"/>
                </a:lnTo>
                <a:cubicBezTo>
                  <a:pt x="952676" y="9540"/>
                  <a:pt x="954159" y="16409"/>
                  <a:pt x="957130" y="20614"/>
                </a:cubicBezTo>
                <a:cubicBezTo>
                  <a:pt x="960092" y="24818"/>
                  <a:pt x="964545" y="26920"/>
                  <a:pt x="970481" y="26920"/>
                </a:cubicBezTo>
                <a:cubicBezTo>
                  <a:pt x="976061" y="26920"/>
                  <a:pt x="980403" y="24854"/>
                  <a:pt x="983518" y="20721"/>
                </a:cubicBezTo>
                <a:cubicBezTo>
                  <a:pt x="986628" y="16589"/>
                  <a:pt x="988180" y="9680"/>
                  <a:pt x="988180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600074" y="1639171"/>
            <a:ext cx="715186" cy="209535"/>
          </a:xfrm>
          <a:custGeom>
            <a:avLst/>
            <a:gdLst/>
            <a:ahLst/>
            <a:cxnLst/>
            <a:rect l="l" t="t" r="r" b="b"/>
            <a:pathLst>
              <a:path w="715186" h="209535">
                <a:moveTo>
                  <a:pt x="70698" y="168724"/>
                </a:moveTo>
                <a:cubicBezTo>
                  <a:pt x="60380" y="168724"/>
                  <a:pt x="50893" y="166997"/>
                  <a:pt x="42239" y="163534"/>
                </a:cubicBezTo>
                <a:cubicBezTo>
                  <a:pt x="33584" y="160071"/>
                  <a:pt x="26107" y="154916"/>
                  <a:pt x="19822" y="148061"/>
                </a:cubicBezTo>
                <a:cubicBezTo>
                  <a:pt x="13532" y="141210"/>
                  <a:pt x="8658" y="132660"/>
                  <a:pt x="5199" y="122411"/>
                </a:cubicBezTo>
                <a:cubicBezTo>
                  <a:pt x="1731" y="112169"/>
                  <a:pt x="0" y="100405"/>
                  <a:pt x="0" y="87124"/>
                </a:cubicBezTo>
                <a:cubicBezTo>
                  <a:pt x="0" y="73911"/>
                  <a:pt x="1678" y="62393"/>
                  <a:pt x="5037" y="52568"/>
                </a:cubicBezTo>
                <a:cubicBezTo>
                  <a:pt x="8395" y="42751"/>
                  <a:pt x="13288" y="34200"/>
                  <a:pt x="19717" y="26921"/>
                </a:cubicBezTo>
                <a:cubicBezTo>
                  <a:pt x="26003" y="19854"/>
                  <a:pt x="33458" y="14469"/>
                  <a:pt x="42080" y="10757"/>
                </a:cubicBezTo>
                <a:cubicBezTo>
                  <a:pt x="50699" y="7049"/>
                  <a:pt x="60347" y="5195"/>
                  <a:pt x="71013" y="5195"/>
                </a:cubicBezTo>
                <a:cubicBezTo>
                  <a:pt x="76314" y="5195"/>
                  <a:pt x="81274" y="5584"/>
                  <a:pt x="85903" y="6358"/>
                </a:cubicBezTo>
                <a:cubicBezTo>
                  <a:pt x="90530" y="7136"/>
                  <a:pt x="94821" y="8129"/>
                  <a:pt x="98780" y="9332"/>
                </a:cubicBezTo>
                <a:cubicBezTo>
                  <a:pt x="102168" y="10389"/>
                  <a:pt x="105649" y="11710"/>
                  <a:pt x="109220" y="13302"/>
                </a:cubicBezTo>
                <a:cubicBezTo>
                  <a:pt x="112785" y="14893"/>
                  <a:pt x="116302" y="16639"/>
                  <a:pt x="119765" y="18547"/>
                </a:cubicBezTo>
                <a:lnTo>
                  <a:pt x="119765" y="43881"/>
                </a:lnTo>
                <a:lnTo>
                  <a:pt x="118066" y="43881"/>
                </a:lnTo>
                <a:cubicBezTo>
                  <a:pt x="116233" y="42185"/>
                  <a:pt x="113865" y="40133"/>
                  <a:pt x="110970" y="37732"/>
                </a:cubicBezTo>
                <a:cubicBezTo>
                  <a:pt x="108072" y="35331"/>
                  <a:pt x="104537" y="32961"/>
                  <a:pt x="100368" y="30629"/>
                </a:cubicBezTo>
                <a:cubicBezTo>
                  <a:pt x="96339" y="28440"/>
                  <a:pt x="91962" y="26640"/>
                  <a:pt x="87228" y="25226"/>
                </a:cubicBezTo>
                <a:cubicBezTo>
                  <a:pt x="82495" y="23811"/>
                  <a:pt x="77018" y="23105"/>
                  <a:pt x="70802" y="23105"/>
                </a:cubicBezTo>
                <a:cubicBezTo>
                  <a:pt x="64087" y="23105"/>
                  <a:pt x="57727" y="24480"/>
                  <a:pt x="51724" y="27237"/>
                </a:cubicBezTo>
                <a:cubicBezTo>
                  <a:pt x="45720" y="29992"/>
                  <a:pt x="40454" y="34056"/>
                  <a:pt x="35932" y="39427"/>
                </a:cubicBezTo>
                <a:cubicBezTo>
                  <a:pt x="31478" y="44799"/>
                  <a:pt x="28015" y="51549"/>
                  <a:pt x="25546" y="59671"/>
                </a:cubicBezTo>
                <a:cubicBezTo>
                  <a:pt x="23073" y="67795"/>
                  <a:pt x="21838" y="76951"/>
                  <a:pt x="21838" y="87124"/>
                </a:cubicBezTo>
                <a:cubicBezTo>
                  <a:pt x="21838" y="97931"/>
                  <a:pt x="23145" y="107241"/>
                  <a:pt x="25759" y="115049"/>
                </a:cubicBezTo>
                <a:cubicBezTo>
                  <a:pt x="28372" y="122853"/>
                  <a:pt x="31940" y="129442"/>
                  <a:pt x="36464" y="134813"/>
                </a:cubicBezTo>
                <a:cubicBezTo>
                  <a:pt x="40842" y="140040"/>
                  <a:pt x="46001" y="143982"/>
                  <a:pt x="51937" y="146628"/>
                </a:cubicBezTo>
                <a:cubicBezTo>
                  <a:pt x="57871" y="149278"/>
                  <a:pt x="64159" y="150603"/>
                  <a:pt x="70802" y="150603"/>
                </a:cubicBezTo>
                <a:cubicBezTo>
                  <a:pt x="76875" y="150603"/>
                  <a:pt x="82495" y="149865"/>
                  <a:pt x="87649" y="148378"/>
                </a:cubicBezTo>
                <a:cubicBezTo>
                  <a:pt x="92808" y="146894"/>
                  <a:pt x="97401" y="145026"/>
                  <a:pt x="101430" y="142762"/>
                </a:cubicBezTo>
                <a:cubicBezTo>
                  <a:pt x="105315" y="140573"/>
                  <a:pt x="108673" y="138331"/>
                  <a:pt x="111500" y="136033"/>
                </a:cubicBezTo>
                <a:cubicBezTo>
                  <a:pt x="114325" y="133737"/>
                  <a:pt x="116553" y="131775"/>
                  <a:pt x="118174" y="130147"/>
                </a:cubicBezTo>
                <a:lnTo>
                  <a:pt x="119765" y="130147"/>
                </a:lnTo>
                <a:lnTo>
                  <a:pt x="119765" y="155161"/>
                </a:lnTo>
                <a:cubicBezTo>
                  <a:pt x="116302" y="156788"/>
                  <a:pt x="113033" y="158342"/>
                  <a:pt x="109958" y="159825"/>
                </a:cubicBezTo>
                <a:cubicBezTo>
                  <a:pt x="106887" y="161309"/>
                  <a:pt x="103158" y="162757"/>
                  <a:pt x="98780" y="164172"/>
                </a:cubicBezTo>
                <a:cubicBezTo>
                  <a:pt x="94191" y="165655"/>
                  <a:pt x="89927" y="166785"/>
                  <a:pt x="86007" y="167562"/>
                </a:cubicBezTo>
                <a:cubicBezTo>
                  <a:pt x="82088" y="168336"/>
                  <a:pt x="76983" y="168724"/>
                  <a:pt x="70698" y="168724"/>
                </a:cubicBezTo>
                <a:close/>
                <a:moveTo>
                  <a:pt x="231261" y="165867"/>
                </a:moveTo>
                <a:lnTo>
                  <a:pt x="211546" y="165867"/>
                </a:lnTo>
                <a:lnTo>
                  <a:pt x="211546" y="77580"/>
                </a:lnTo>
                <a:lnTo>
                  <a:pt x="155801" y="165867"/>
                </a:lnTo>
                <a:lnTo>
                  <a:pt x="137783" y="165867"/>
                </a:lnTo>
                <a:lnTo>
                  <a:pt x="137783" y="47484"/>
                </a:lnTo>
                <a:lnTo>
                  <a:pt x="157493" y="47484"/>
                </a:lnTo>
                <a:lnTo>
                  <a:pt x="157493" y="134388"/>
                </a:lnTo>
                <a:lnTo>
                  <a:pt x="212606" y="47484"/>
                </a:lnTo>
                <a:lnTo>
                  <a:pt x="231261" y="47484"/>
                </a:lnTo>
                <a:close/>
                <a:moveTo>
                  <a:pt x="344027" y="64969"/>
                </a:moveTo>
                <a:cubicBezTo>
                  <a:pt x="348616" y="69631"/>
                  <a:pt x="352187" y="75549"/>
                  <a:pt x="354733" y="82721"/>
                </a:cubicBezTo>
                <a:cubicBezTo>
                  <a:pt x="357275" y="89892"/>
                  <a:pt x="358549" y="98211"/>
                  <a:pt x="358549" y="107679"/>
                </a:cubicBezTo>
                <a:cubicBezTo>
                  <a:pt x="358549" y="116795"/>
                  <a:pt x="357099" y="125219"/>
                  <a:pt x="354204" y="132955"/>
                </a:cubicBezTo>
                <a:cubicBezTo>
                  <a:pt x="351310" y="140692"/>
                  <a:pt x="347386" y="147212"/>
                  <a:pt x="342439" y="152510"/>
                </a:cubicBezTo>
                <a:cubicBezTo>
                  <a:pt x="337353" y="158022"/>
                  <a:pt x="331719" y="162172"/>
                  <a:pt x="325537" y="164963"/>
                </a:cubicBezTo>
                <a:cubicBezTo>
                  <a:pt x="319353" y="167757"/>
                  <a:pt x="312625" y="169150"/>
                  <a:pt x="305345" y="169150"/>
                </a:cubicBezTo>
                <a:cubicBezTo>
                  <a:pt x="297922" y="169150"/>
                  <a:pt x="291121" y="167861"/>
                  <a:pt x="284943" y="165280"/>
                </a:cubicBezTo>
                <a:cubicBezTo>
                  <a:pt x="278759" y="162702"/>
                  <a:pt x="273478" y="158731"/>
                  <a:pt x="269100" y="153360"/>
                </a:cubicBezTo>
                <a:cubicBezTo>
                  <a:pt x="263661" y="146649"/>
                  <a:pt x="259578" y="138241"/>
                  <a:pt x="256860" y="128135"/>
                </a:cubicBezTo>
                <a:cubicBezTo>
                  <a:pt x="254138" y="118034"/>
                  <a:pt x="252777" y="105527"/>
                  <a:pt x="252777" y="90619"/>
                </a:cubicBezTo>
                <a:cubicBezTo>
                  <a:pt x="252777" y="85317"/>
                  <a:pt x="253008" y="79931"/>
                  <a:pt x="253466" y="74455"/>
                </a:cubicBezTo>
                <a:cubicBezTo>
                  <a:pt x="253927" y="68980"/>
                  <a:pt x="254931" y="62428"/>
                  <a:pt x="256486" y="54795"/>
                </a:cubicBezTo>
                <a:cubicBezTo>
                  <a:pt x="257900" y="48014"/>
                  <a:pt x="259809" y="41707"/>
                  <a:pt x="262209" y="35877"/>
                </a:cubicBezTo>
                <a:cubicBezTo>
                  <a:pt x="264611" y="30045"/>
                  <a:pt x="267755" y="25120"/>
                  <a:pt x="271642" y="21092"/>
                </a:cubicBezTo>
                <a:cubicBezTo>
                  <a:pt x="276659" y="15866"/>
                  <a:pt x="283209" y="11696"/>
                  <a:pt x="291301" y="8586"/>
                </a:cubicBezTo>
                <a:cubicBezTo>
                  <a:pt x="299390" y="5476"/>
                  <a:pt x="310111" y="3319"/>
                  <a:pt x="323468" y="2121"/>
                </a:cubicBezTo>
                <a:cubicBezTo>
                  <a:pt x="328201" y="1695"/>
                  <a:pt x="333270" y="1293"/>
                  <a:pt x="338674" y="904"/>
                </a:cubicBezTo>
                <a:cubicBezTo>
                  <a:pt x="344081" y="515"/>
                  <a:pt x="348196" y="213"/>
                  <a:pt x="351022" y="0"/>
                </a:cubicBezTo>
                <a:lnTo>
                  <a:pt x="351022" y="18335"/>
                </a:lnTo>
                <a:cubicBezTo>
                  <a:pt x="347351" y="18547"/>
                  <a:pt x="343426" y="18813"/>
                  <a:pt x="339256" y="19131"/>
                </a:cubicBezTo>
                <a:cubicBezTo>
                  <a:pt x="335092" y="19451"/>
                  <a:pt x="330322" y="19818"/>
                  <a:pt x="324950" y="20244"/>
                </a:cubicBezTo>
                <a:cubicBezTo>
                  <a:pt x="317815" y="20811"/>
                  <a:pt x="310361" y="22065"/>
                  <a:pt x="302588" y="24005"/>
                </a:cubicBezTo>
                <a:cubicBezTo>
                  <a:pt x="294816" y="25948"/>
                  <a:pt x="288954" y="28974"/>
                  <a:pt x="284995" y="33069"/>
                </a:cubicBezTo>
                <a:cubicBezTo>
                  <a:pt x="282028" y="36108"/>
                  <a:pt x="279663" y="40453"/>
                  <a:pt x="277895" y="46106"/>
                </a:cubicBezTo>
                <a:cubicBezTo>
                  <a:pt x="276128" y="51761"/>
                  <a:pt x="274889" y="58046"/>
                  <a:pt x="274183" y="64969"/>
                </a:cubicBezTo>
                <a:cubicBezTo>
                  <a:pt x="279414" y="61229"/>
                  <a:pt x="285012" y="58060"/>
                  <a:pt x="290985" y="55484"/>
                </a:cubicBezTo>
                <a:cubicBezTo>
                  <a:pt x="296957" y="52905"/>
                  <a:pt x="303400" y="51616"/>
                  <a:pt x="310323" y="51616"/>
                </a:cubicBezTo>
                <a:cubicBezTo>
                  <a:pt x="316757" y="51616"/>
                  <a:pt x="322866" y="52693"/>
                  <a:pt x="328659" y="54846"/>
                </a:cubicBezTo>
                <a:cubicBezTo>
                  <a:pt x="334454" y="57003"/>
                  <a:pt x="339574" y="60379"/>
                  <a:pt x="344027" y="64969"/>
                </a:cubicBezTo>
                <a:close/>
                <a:moveTo>
                  <a:pt x="338307" y="108846"/>
                </a:moveTo>
                <a:cubicBezTo>
                  <a:pt x="338307" y="96271"/>
                  <a:pt x="335481" y="86624"/>
                  <a:pt x="329828" y="79913"/>
                </a:cubicBezTo>
                <a:cubicBezTo>
                  <a:pt x="324173" y="73203"/>
                  <a:pt x="316120" y="69844"/>
                  <a:pt x="305662" y="69844"/>
                </a:cubicBezTo>
                <a:cubicBezTo>
                  <a:pt x="299937" y="69844"/>
                  <a:pt x="294398" y="70795"/>
                  <a:pt x="289027" y="72706"/>
                </a:cubicBezTo>
                <a:cubicBezTo>
                  <a:pt x="283654" y="74613"/>
                  <a:pt x="278600" y="77155"/>
                  <a:pt x="273867" y="80338"/>
                </a:cubicBezTo>
                <a:cubicBezTo>
                  <a:pt x="273726" y="82101"/>
                  <a:pt x="273586" y="84205"/>
                  <a:pt x="273441" y="86642"/>
                </a:cubicBezTo>
                <a:cubicBezTo>
                  <a:pt x="273302" y="89083"/>
                  <a:pt x="273233" y="91289"/>
                  <a:pt x="273233" y="93265"/>
                </a:cubicBezTo>
                <a:cubicBezTo>
                  <a:pt x="273233" y="105560"/>
                  <a:pt x="274222" y="115560"/>
                  <a:pt x="276200" y="123261"/>
                </a:cubicBezTo>
                <a:cubicBezTo>
                  <a:pt x="278176" y="130961"/>
                  <a:pt x="280929" y="137002"/>
                  <a:pt x="284465" y="141383"/>
                </a:cubicBezTo>
                <a:cubicBezTo>
                  <a:pt x="287644" y="145342"/>
                  <a:pt x="290999" y="148079"/>
                  <a:pt x="294535" y="149598"/>
                </a:cubicBezTo>
                <a:cubicBezTo>
                  <a:pt x="298065" y="151117"/>
                  <a:pt x="301918" y="151877"/>
                  <a:pt x="306083" y="151877"/>
                </a:cubicBezTo>
                <a:cubicBezTo>
                  <a:pt x="316257" y="151877"/>
                  <a:pt x="324173" y="148024"/>
                  <a:pt x="329828" y="140321"/>
                </a:cubicBezTo>
                <a:cubicBezTo>
                  <a:pt x="335481" y="132625"/>
                  <a:pt x="338307" y="122131"/>
                  <a:pt x="338307" y="108846"/>
                </a:cubicBezTo>
                <a:close/>
                <a:moveTo>
                  <a:pt x="472907" y="165867"/>
                </a:moveTo>
                <a:lnTo>
                  <a:pt x="453190" y="165867"/>
                </a:lnTo>
                <a:lnTo>
                  <a:pt x="453190" y="77580"/>
                </a:lnTo>
                <a:lnTo>
                  <a:pt x="397448" y="165867"/>
                </a:lnTo>
                <a:lnTo>
                  <a:pt x="379429" y="165867"/>
                </a:lnTo>
                <a:lnTo>
                  <a:pt x="379429" y="47484"/>
                </a:lnTo>
                <a:lnTo>
                  <a:pt x="399140" y="47484"/>
                </a:lnTo>
                <a:lnTo>
                  <a:pt x="399140" y="134388"/>
                </a:lnTo>
                <a:lnTo>
                  <a:pt x="454251" y="47484"/>
                </a:lnTo>
                <a:lnTo>
                  <a:pt x="472907" y="47484"/>
                </a:lnTo>
                <a:close/>
                <a:moveTo>
                  <a:pt x="601042" y="103547"/>
                </a:moveTo>
                <a:cubicBezTo>
                  <a:pt x="601042" y="123261"/>
                  <a:pt x="596326" y="138963"/>
                  <a:pt x="586894" y="150656"/>
                </a:cubicBezTo>
                <a:cubicBezTo>
                  <a:pt x="577461" y="162349"/>
                  <a:pt x="565535" y="168200"/>
                  <a:pt x="551120" y="168200"/>
                </a:cubicBezTo>
                <a:cubicBezTo>
                  <a:pt x="545259" y="168200"/>
                  <a:pt x="540065" y="167527"/>
                  <a:pt x="535544" y="166187"/>
                </a:cubicBezTo>
                <a:cubicBezTo>
                  <a:pt x="531021" y="164841"/>
                  <a:pt x="526392" y="162757"/>
                  <a:pt x="521658" y="159930"/>
                </a:cubicBezTo>
                <a:lnTo>
                  <a:pt x="521658" y="209535"/>
                </a:lnTo>
                <a:lnTo>
                  <a:pt x="501735" y="209535"/>
                </a:lnTo>
                <a:lnTo>
                  <a:pt x="501735" y="47484"/>
                </a:lnTo>
                <a:lnTo>
                  <a:pt x="521658" y="47484"/>
                </a:lnTo>
                <a:lnTo>
                  <a:pt x="521658" y="59883"/>
                </a:lnTo>
                <a:cubicBezTo>
                  <a:pt x="526605" y="55429"/>
                  <a:pt x="532102" y="51700"/>
                  <a:pt x="538142" y="48698"/>
                </a:cubicBezTo>
                <a:cubicBezTo>
                  <a:pt x="544183" y="45694"/>
                  <a:pt x="550771" y="44197"/>
                  <a:pt x="557906" y="44197"/>
                </a:cubicBezTo>
                <a:cubicBezTo>
                  <a:pt x="571471" y="44197"/>
                  <a:pt x="582052" y="49565"/>
                  <a:pt x="589651" y="60307"/>
                </a:cubicBezTo>
                <a:cubicBezTo>
                  <a:pt x="597245" y="71046"/>
                  <a:pt x="601042" y="85460"/>
                  <a:pt x="601042" y="103547"/>
                </a:cubicBezTo>
                <a:close/>
                <a:moveTo>
                  <a:pt x="580479" y="105772"/>
                </a:moveTo>
                <a:cubicBezTo>
                  <a:pt x="580479" y="92276"/>
                  <a:pt x="578322" y="81803"/>
                  <a:pt x="574013" y="74347"/>
                </a:cubicBezTo>
                <a:cubicBezTo>
                  <a:pt x="569703" y="66896"/>
                  <a:pt x="562709" y="63166"/>
                  <a:pt x="553028" y="63166"/>
                </a:cubicBezTo>
                <a:cubicBezTo>
                  <a:pt x="547380" y="63166"/>
                  <a:pt x="541919" y="64418"/>
                  <a:pt x="536659" y="66928"/>
                </a:cubicBezTo>
                <a:cubicBezTo>
                  <a:pt x="531392" y="69437"/>
                  <a:pt x="526392" y="72669"/>
                  <a:pt x="521658" y="76630"/>
                </a:cubicBezTo>
                <a:lnTo>
                  <a:pt x="521658" y="143715"/>
                </a:lnTo>
                <a:cubicBezTo>
                  <a:pt x="526889" y="146261"/>
                  <a:pt x="531357" y="147989"/>
                  <a:pt x="535065" y="148907"/>
                </a:cubicBezTo>
                <a:cubicBezTo>
                  <a:pt x="538772" y="149828"/>
                  <a:pt x="543032" y="150289"/>
                  <a:pt x="547838" y="150289"/>
                </a:cubicBezTo>
                <a:cubicBezTo>
                  <a:pt x="558155" y="150289"/>
                  <a:pt x="566173" y="146506"/>
                  <a:pt x="571897" y="138945"/>
                </a:cubicBezTo>
                <a:cubicBezTo>
                  <a:pt x="577616" y="131386"/>
                  <a:pt x="580479" y="120326"/>
                  <a:pt x="580479" y="105772"/>
                </a:cubicBezTo>
                <a:close/>
                <a:moveTo>
                  <a:pt x="715187" y="165867"/>
                </a:moveTo>
                <a:lnTo>
                  <a:pt x="695473" y="165867"/>
                </a:lnTo>
                <a:lnTo>
                  <a:pt x="695473" y="77580"/>
                </a:lnTo>
                <a:lnTo>
                  <a:pt x="639727" y="165867"/>
                </a:lnTo>
                <a:lnTo>
                  <a:pt x="621710" y="165867"/>
                </a:lnTo>
                <a:lnTo>
                  <a:pt x="621710" y="47484"/>
                </a:lnTo>
                <a:lnTo>
                  <a:pt x="641419" y="47484"/>
                </a:lnTo>
                <a:lnTo>
                  <a:pt x="641419" y="134388"/>
                </a:lnTo>
                <a:lnTo>
                  <a:pt x="696532" y="47484"/>
                </a:lnTo>
                <a:lnTo>
                  <a:pt x="715187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350879" y="1774833"/>
            <a:ext cx="25330" cy="30204"/>
          </a:xfrm>
          <a:custGeom>
            <a:avLst/>
            <a:gdLst/>
            <a:ahLst/>
            <a:cxnLst/>
            <a:rect l="l" t="t" r="r" b="b"/>
            <a:pathLst>
              <a:path w="25330" h="30204">
                <a:moveTo>
                  <a:pt x="25330" y="30205"/>
                </a:moveTo>
                <a:lnTo>
                  <a:pt x="0" y="30205"/>
                </a:lnTo>
                <a:lnTo>
                  <a:pt x="0" y="0"/>
                </a:lnTo>
                <a:lnTo>
                  <a:pt x="2533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938796" y="2101886"/>
            <a:ext cx="94446" cy="94442"/>
          </a:xfrm>
          <a:custGeom>
            <a:avLst/>
            <a:gdLst/>
            <a:ahLst/>
            <a:cxnLst/>
            <a:rect l="l" t="t" r="r" b="b"/>
            <a:pathLst>
              <a:path w="94446" h="94442">
                <a:moveTo>
                  <a:pt x="0" y="94443"/>
                </a:moveTo>
                <a:lnTo>
                  <a:pt x="0" y="0"/>
                </a:lnTo>
                <a:lnTo>
                  <a:pt x="94446" y="0"/>
                </a:lnTo>
                <a:lnTo>
                  <a:pt x="94446" y="94443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94397" y="2102253"/>
            <a:ext cx="1605262" cy="208577"/>
          </a:xfrm>
          <a:custGeom>
            <a:avLst/>
            <a:gdLst/>
            <a:ahLst/>
            <a:cxnLst/>
            <a:rect l="l" t="t" r="r" b="b"/>
            <a:pathLst>
              <a:path w="1605262" h="208577">
                <a:moveTo>
                  <a:pt x="93589" y="25751"/>
                </a:moveTo>
                <a:lnTo>
                  <a:pt x="20989" y="25751"/>
                </a:lnTo>
                <a:lnTo>
                  <a:pt x="20989" y="164910"/>
                </a:lnTo>
                <a:lnTo>
                  <a:pt x="0" y="164910"/>
                </a:lnTo>
                <a:lnTo>
                  <a:pt x="0" y="7103"/>
                </a:lnTo>
                <a:lnTo>
                  <a:pt x="93589" y="7103"/>
                </a:lnTo>
                <a:close/>
                <a:moveTo>
                  <a:pt x="159930" y="167667"/>
                </a:moveTo>
                <a:cubicBezTo>
                  <a:pt x="141067" y="167667"/>
                  <a:pt x="126421" y="162350"/>
                  <a:pt x="116004" y="151716"/>
                </a:cubicBezTo>
                <a:cubicBezTo>
                  <a:pt x="105582" y="141081"/>
                  <a:pt x="100369" y="125980"/>
                  <a:pt x="100369" y="106406"/>
                </a:cubicBezTo>
                <a:cubicBezTo>
                  <a:pt x="100369" y="87117"/>
                  <a:pt x="105423" y="71767"/>
                  <a:pt x="115529" y="60354"/>
                </a:cubicBezTo>
                <a:cubicBezTo>
                  <a:pt x="125633" y="48946"/>
                  <a:pt x="138842" y="43240"/>
                  <a:pt x="155160" y="43240"/>
                </a:cubicBezTo>
                <a:cubicBezTo>
                  <a:pt x="162508" y="43240"/>
                  <a:pt x="169010" y="44298"/>
                  <a:pt x="174665" y="46419"/>
                </a:cubicBezTo>
                <a:cubicBezTo>
                  <a:pt x="180318" y="48540"/>
                  <a:pt x="185264" y="51858"/>
                  <a:pt x="189505" y="56380"/>
                </a:cubicBezTo>
                <a:cubicBezTo>
                  <a:pt x="193738" y="60902"/>
                  <a:pt x="196989" y="66435"/>
                  <a:pt x="199253" y="72970"/>
                </a:cubicBezTo>
                <a:cubicBezTo>
                  <a:pt x="201514" y="79503"/>
                  <a:pt x="202644" y="87506"/>
                  <a:pt x="202644" y="96974"/>
                </a:cubicBezTo>
                <a:lnTo>
                  <a:pt x="202644" y="107784"/>
                </a:lnTo>
                <a:lnTo>
                  <a:pt x="120611" y="107784"/>
                </a:lnTo>
                <a:cubicBezTo>
                  <a:pt x="120611" y="121562"/>
                  <a:pt x="124074" y="132092"/>
                  <a:pt x="130997" y="139368"/>
                </a:cubicBezTo>
                <a:cubicBezTo>
                  <a:pt x="137920" y="146643"/>
                  <a:pt x="147492" y="150282"/>
                  <a:pt x="159718" y="150282"/>
                </a:cubicBezTo>
                <a:cubicBezTo>
                  <a:pt x="164104" y="150282"/>
                  <a:pt x="168394" y="149789"/>
                  <a:pt x="172599" y="148800"/>
                </a:cubicBezTo>
                <a:cubicBezTo>
                  <a:pt x="176800" y="147809"/>
                  <a:pt x="180598" y="146542"/>
                  <a:pt x="183989" y="144987"/>
                </a:cubicBezTo>
                <a:cubicBezTo>
                  <a:pt x="187593" y="143359"/>
                  <a:pt x="190631" y="141787"/>
                  <a:pt x="193108" y="140267"/>
                </a:cubicBezTo>
                <a:cubicBezTo>
                  <a:pt x="195578" y="138748"/>
                  <a:pt x="197630" y="137319"/>
                  <a:pt x="199253" y="135977"/>
                </a:cubicBezTo>
                <a:lnTo>
                  <a:pt x="200417" y="135977"/>
                </a:lnTo>
                <a:lnTo>
                  <a:pt x="200417" y="157705"/>
                </a:lnTo>
                <a:cubicBezTo>
                  <a:pt x="198084" y="158623"/>
                  <a:pt x="195189" y="159773"/>
                  <a:pt x="191726" y="161147"/>
                </a:cubicBezTo>
                <a:cubicBezTo>
                  <a:pt x="188267" y="162522"/>
                  <a:pt x="185159" y="163603"/>
                  <a:pt x="182402" y="164380"/>
                </a:cubicBezTo>
                <a:cubicBezTo>
                  <a:pt x="178517" y="165442"/>
                  <a:pt x="175000" y="166252"/>
                  <a:pt x="171857" y="166817"/>
                </a:cubicBezTo>
                <a:cubicBezTo>
                  <a:pt x="168711" y="167386"/>
                  <a:pt x="164736" y="167667"/>
                  <a:pt x="159930" y="167667"/>
                </a:cubicBezTo>
                <a:close/>
                <a:moveTo>
                  <a:pt x="183251" y="92524"/>
                </a:moveTo>
                <a:cubicBezTo>
                  <a:pt x="183108" y="87153"/>
                  <a:pt x="182470" y="82528"/>
                  <a:pt x="181344" y="78639"/>
                </a:cubicBezTo>
                <a:cubicBezTo>
                  <a:pt x="180214" y="74755"/>
                  <a:pt x="178585" y="71471"/>
                  <a:pt x="176466" y="68782"/>
                </a:cubicBezTo>
                <a:cubicBezTo>
                  <a:pt x="174133" y="65816"/>
                  <a:pt x="171148" y="63551"/>
                  <a:pt x="167508" y="61999"/>
                </a:cubicBezTo>
                <a:cubicBezTo>
                  <a:pt x="163869" y="60445"/>
                  <a:pt x="159369" y="59670"/>
                  <a:pt x="153998" y="59670"/>
                </a:cubicBezTo>
                <a:cubicBezTo>
                  <a:pt x="148695" y="59670"/>
                  <a:pt x="144195" y="60463"/>
                  <a:pt x="140487" y="62054"/>
                </a:cubicBezTo>
                <a:cubicBezTo>
                  <a:pt x="136772" y="63645"/>
                  <a:pt x="133399" y="65956"/>
                  <a:pt x="130360" y="68994"/>
                </a:cubicBezTo>
                <a:cubicBezTo>
                  <a:pt x="127397" y="72105"/>
                  <a:pt x="125132" y="75550"/>
                  <a:pt x="123582" y="79327"/>
                </a:cubicBezTo>
                <a:cubicBezTo>
                  <a:pt x="122026" y="83110"/>
                  <a:pt x="121037" y="87506"/>
                  <a:pt x="120611" y="92524"/>
                </a:cubicBezTo>
                <a:close/>
                <a:moveTo>
                  <a:pt x="320178" y="105772"/>
                </a:moveTo>
                <a:cubicBezTo>
                  <a:pt x="320178" y="125695"/>
                  <a:pt x="315375" y="141081"/>
                  <a:pt x="305767" y="151928"/>
                </a:cubicBezTo>
                <a:cubicBezTo>
                  <a:pt x="296154" y="162771"/>
                  <a:pt x="283367" y="168197"/>
                  <a:pt x="267398" y="168197"/>
                </a:cubicBezTo>
                <a:cubicBezTo>
                  <a:pt x="250935" y="168197"/>
                  <a:pt x="237990" y="162595"/>
                  <a:pt x="228553" y="151395"/>
                </a:cubicBezTo>
                <a:cubicBezTo>
                  <a:pt x="219121" y="140196"/>
                  <a:pt x="214406" y="124989"/>
                  <a:pt x="214406" y="105772"/>
                </a:cubicBezTo>
                <a:cubicBezTo>
                  <a:pt x="214406" y="85990"/>
                  <a:pt x="219266" y="70619"/>
                  <a:pt x="228979" y="59668"/>
                </a:cubicBezTo>
                <a:cubicBezTo>
                  <a:pt x="238694" y="48713"/>
                  <a:pt x="251500" y="43240"/>
                  <a:pt x="267398" y="43240"/>
                </a:cubicBezTo>
                <a:cubicBezTo>
                  <a:pt x="283367" y="43240"/>
                  <a:pt x="296154" y="48697"/>
                  <a:pt x="305767" y="59613"/>
                </a:cubicBezTo>
                <a:cubicBezTo>
                  <a:pt x="315375" y="70529"/>
                  <a:pt x="320178" y="85915"/>
                  <a:pt x="320178" y="105772"/>
                </a:cubicBezTo>
                <a:close/>
                <a:moveTo>
                  <a:pt x="299618" y="105772"/>
                </a:moveTo>
                <a:cubicBezTo>
                  <a:pt x="299618" y="90440"/>
                  <a:pt x="296824" y="79045"/>
                  <a:pt x="291248" y="71590"/>
                </a:cubicBezTo>
                <a:cubicBezTo>
                  <a:pt x="285664" y="64138"/>
                  <a:pt x="277715" y="60408"/>
                  <a:pt x="267398" y="60408"/>
                </a:cubicBezTo>
                <a:cubicBezTo>
                  <a:pt x="257012" y="60408"/>
                  <a:pt x="249009" y="64138"/>
                  <a:pt x="243393" y="71590"/>
                </a:cubicBezTo>
                <a:cubicBezTo>
                  <a:pt x="237778" y="79045"/>
                  <a:pt x="234966" y="90440"/>
                  <a:pt x="234966" y="105772"/>
                </a:cubicBezTo>
                <a:cubicBezTo>
                  <a:pt x="234966" y="120611"/>
                  <a:pt x="237778" y="131862"/>
                  <a:pt x="243393" y="139529"/>
                </a:cubicBezTo>
                <a:cubicBezTo>
                  <a:pt x="249009" y="147197"/>
                  <a:pt x="257012" y="151028"/>
                  <a:pt x="267398" y="151028"/>
                </a:cubicBezTo>
                <a:cubicBezTo>
                  <a:pt x="277643" y="151028"/>
                  <a:pt x="285574" y="147266"/>
                  <a:pt x="291194" y="139742"/>
                </a:cubicBezTo>
                <a:cubicBezTo>
                  <a:pt x="296810" y="132214"/>
                  <a:pt x="299618" y="120892"/>
                  <a:pt x="299618" y="105772"/>
                </a:cubicBezTo>
                <a:close/>
                <a:moveTo>
                  <a:pt x="415884" y="64016"/>
                </a:moveTo>
                <a:lnTo>
                  <a:pt x="360559" y="64016"/>
                </a:lnTo>
                <a:lnTo>
                  <a:pt x="360559" y="164910"/>
                </a:lnTo>
                <a:lnTo>
                  <a:pt x="340632" y="164910"/>
                </a:lnTo>
                <a:lnTo>
                  <a:pt x="340632" y="46527"/>
                </a:lnTo>
                <a:lnTo>
                  <a:pt x="415884" y="46527"/>
                </a:lnTo>
                <a:close/>
                <a:moveTo>
                  <a:pt x="530029" y="102594"/>
                </a:moveTo>
                <a:cubicBezTo>
                  <a:pt x="530029" y="122304"/>
                  <a:pt x="525313" y="138010"/>
                  <a:pt x="515881" y="149703"/>
                </a:cubicBezTo>
                <a:cubicBezTo>
                  <a:pt x="506445" y="161396"/>
                  <a:pt x="494522" y="167242"/>
                  <a:pt x="480107" y="167242"/>
                </a:cubicBezTo>
                <a:cubicBezTo>
                  <a:pt x="474243" y="167242"/>
                  <a:pt x="469052" y="166572"/>
                  <a:pt x="464530" y="165230"/>
                </a:cubicBezTo>
                <a:cubicBezTo>
                  <a:pt x="460008" y="163884"/>
                  <a:pt x="455379" y="161798"/>
                  <a:pt x="450645" y="158972"/>
                </a:cubicBezTo>
                <a:lnTo>
                  <a:pt x="450645" y="208578"/>
                </a:lnTo>
                <a:lnTo>
                  <a:pt x="430719" y="208578"/>
                </a:lnTo>
                <a:lnTo>
                  <a:pt x="430719" y="46527"/>
                </a:lnTo>
                <a:lnTo>
                  <a:pt x="450645" y="46527"/>
                </a:lnTo>
                <a:lnTo>
                  <a:pt x="450645" y="58926"/>
                </a:lnTo>
                <a:cubicBezTo>
                  <a:pt x="455588" y="54472"/>
                  <a:pt x="461086" y="50746"/>
                  <a:pt x="467129" y="47744"/>
                </a:cubicBezTo>
                <a:cubicBezTo>
                  <a:pt x="473171" y="44738"/>
                  <a:pt x="479758" y="43240"/>
                  <a:pt x="486893" y="43240"/>
                </a:cubicBezTo>
                <a:cubicBezTo>
                  <a:pt x="500458" y="43240"/>
                  <a:pt x="511038" y="48607"/>
                  <a:pt x="518634" y="59350"/>
                </a:cubicBezTo>
                <a:cubicBezTo>
                  <a:pt x="526230" y="70089"/>
                  <a:pt x="530029" y="84504"/>
                  <a:pt x="530029" y="102594"/>
                </a:cubicBezTo>
                <a:close/>
                <a:moveTo>
                  <a:pt x="509465" y="104818"/>
                </a:moveTo>
                <a:cubicBezTo>
                  <a:pt x="509465" y="91322"/>
                  <a:pt x="507308" y="80846"/>
                  <a:pt x="502999" y="73390"/>
                </a:cubicBezTo>
                <a:cubicBezTo>
                  <a:pt x="498690" y="65937"/>
                  <a:pt x="491696" y="62209"/>
                  <a:pt x="482015" y="62209"/>
                </a:cubicBezTo>
                <a:cubicBezTo>
                  <a:pt x="476363" y="62209"/>
                  <a:pt x="470906" y="63461"/>
                  <a:pt x="465642" y="65974"/>
                </a:cubicBezTo>
                <a:cubicBezTo>
                  <a:pt x="460375" y="68484"/>
                  <a:pt x="455379" y="71712"/>
                  <a:pt x="450645" y="75672"/>
                </a:cubicBezTo>
                <a:lnTo>
                  <a:pt x="450645" y="142759"/>
                </a:lnTo>
                <a:cubicBezTo>
                  <a:pt x="455876" y="145304"/>
                  <a:pt x="460344" y="147036"/>
                  <a:pt x="464051" y="147950"/>
                </a:cubicBezTo>
                <a:cubicBezTo>
                  <a:pt x="467759" y="148871"/>
                  <a:pt x="472015" y="149332"/>
                  <a:pt x="476824" y="149332"/>
                </a:cubicBezTo>
                <a:cubicBezTo>
                  <a:pt x="487138" y="149332"/>
                  <a:pt x="495160" y="145549"/>
                  <a:pt x="500883" y="137988"/>
                </a:cubicBezTo>
                <a:cubicBezTo>
                  <a:pt x="506603" y="130428"/>
                  <a:pt x="509465" y="119369"/>
                  <a:pt x="509465" y="104818"/>
                </a:cubicBezTo>
                <a:close/>
                <a:moveTo>
                  <a:pt x="616828" y="135763"/>
                </a:moveTo>
                <a:lnTo>
                  <a:pt x="616828" y="102910"/>
                </a:lnTo>
                <a:cubicBezTo>
                  <a:pt x="612094" y="103331"/>
                  <a:pt x="606107" y="103914"/>
                  <a:pt x="598864" y="104660"/>
                </a:cubicBezTo>
                <a:cubicBezTo>
                  <a:pt x="591621" y="105402"/>
                  <a:pt x="585774" y="106445"/>
                  <a:pt x="581325" y="107784"/>
                </a:cubicBezTo>
                <a:cubicBezTo>
                  <a:pt x="576022" y="109408"/>
                  <a:pt x="571644" y="111899"/>
                  <a:pt x="568181" y="115254"/>
                </a:cubicBezTo>
                <a:cubicBezTo>
                  <a:pt x="564719" y="118613"/>
                  <a:pt x="562990" y="123293"/>
                  <a:pt x="562990" y="129302"/>
                </a:cubicBezTo>
                <a:cubicBezTo>
                  <a:pt x="562990" y="136081"/>
                  <a:pt x="564898" y="141203"/>
                  <a:pt x="568714" y="144666"/>
                </a:cubicBezTo>
                <a:cubicBezTo>
                  <a:pt x="572527" y="148129"/>
                  <a:pt x="578107" y="149862"/>
                  <a:pt x="585458" y="149862"/>
                </a:cubicBezTo>
                <a:cubicBezTo>
                  <a:pt x="591743" y="149862"/>
                  <a:pt x="597435" y="148500"/>
                  <a:pt x="602521" y="145775"/>
                </a:cubicBezTo>
                <a:cubicBezTo>
                  <a:pt x="607609" y="143061"/>
                  <a:pt x="612376" y="139721"/>
                  <a:pt x="616828" y="135763"/>
                </a:cubicBezTo>
                <a:close/>
                <a:moveTo>
                  <a:pt x="616828" y="152295"/>
                </a:moveTo>
                <a:cubicBezTo>
                  <a:pt x="615205" y="153498"/>
                  <a:pt x="613030" y="155175"/>
                  <a:pt x="610312" y="157332"/>
                </a:cubicBezTo>
                <a:cubicBezTo>
                  <a:pt x="607590" y="159484"/>
                  <a:pt x="604959" y="161201"/>
                  <a:pt x="602414" y="162473"/>
                </a:cubicBezTo>
                <a:cubicBezTo>
                  <a:pt x="598879" y="164308"/>
                  <a:pt x="595473" y="165719"/>
                  <a:pt x="592186" y="166710"/>
                </a:cubicBezTo>
                <a:cubicBezTo>
                  <a:pt x="588903" y="167699"/>
                  <a:pt x="584292" y="168197"/>
                  <a:pt x="578355" y="168197"/>
                </a:cubicBezTo>
                <a:cubicBezTo>
                  <a:pt x="573477" y="168197"/>
                  <a:pt x="568851" y="167279"/>
                  <a:pt x="564474" y="165442"/>
                </a:cubicBezTo>
                <a:cubicBezTo>
                  <a:pt x="560088" y="163603"/>
                  <a:pt x="556236" y="161025"/>
                  <a:pt x="552918" y="157705"/>
                </a:cubicBezTo>
                <a:cubicBezTo>
                  <a:pt x="549739" y="154455"/>
                  <a:pt x="547197" y="150441"/>
                  <a:pt x="545289" y="145674"/>
                </a:cubicBezTo>
                <a:cubicBezTo>
                  <a:pt x="543381" y="140904"/>
                  <a:pt x="542430" y="135872"/>
                  <a:pt x="542430" y="130573"/>
                </a:cubicBezTo>
                <a:cubicBezTo>
                  <a:pt x="542430" y="122375"/>
                  <a:pt x="544159" y="115399"/>
                  <a:pt x="547622" y="109638"/>
                </a:cubicBezTo>
                <a:cubicBezTo>
                  <a:pt x="551085" y="103879"/>
                  <a:pt x="556556" y="99303"/>
                  <a:pt x="564048" y="95916"/>
                </a:cubicBezTo>
                <a:cubicBezTo>
                  <a:pt x="570690" y="92877"/>
                  <a:pt x="578531" y="90779"/>
                  <a:pt x="587575" y="89608"/>
                </a:cubicBezTo>
                <a:cubicBezTo>
                  <a:pt x="596621" y="88442"/>
                  <a:pt x="606370" y="87578"/>
                  <a:pt x="616828" y="87009"/>
                </a:cubicBezTo>
                <a:lnTo>
                  <a:pt x="616828" y="83197"/>
                </a:lnTo>
                <a:cubicBezTo>
                  <a:pt x="616828" y="78531"/>
                  <a:pt x="616122" y="74769"/>
                  <a:pt x="614707" y="71906"/>
                </a:cubicBezTo>
                <a:cubicBezTo>
                  <a:pt x="613293" y="69045"/>
                  <a:pt x="611316" y="66842"/>
                  <a:pt x="608771" y="65286"/>
                </a:cubicBezTo>
                <a:cubicBezTo>
                  <a:pt x="606230" y="63659"/>
                  <a:pt x="603124" y="62580"/>
                  <a:pt x="599451" y="62054"/>
                </a:cubicBezTo>
                <a:cubicBezTo>
                  <a:pt x="595775" y="61524"/>
                  <a:pt x="591996" y="61258"/>
                  <a:pt x="588107" y="61258"/>
                </a:cubicBezTo>
                <a:cubicBezTo>
                  <a:pt x="583517" y="61258"/>
                  <a:pt x="578113" y="61950"/>
                  <a:pt x="571893" y="63325"/>
                </a:cubicBezTo>
                <a:cubicBezTo>
                  <a:pt x="565676" y="64699"/>
                  <a:pt x="559458" y="66698"/>
                  <a:pt x="553238" y="69312"/>
                </a:cubicBezTo>
                <a:lnTo>
                  <a:pt x="552071" y="69312"/>
                </a:lnTo>
                <a:lnTo>
                  <a:pt x="552071" y="49068"/>
                </a:lnTo>
                <a:cubicBezTo>
                  <a:pt x="555744" y="48006"/>
                  <a:pt x="561010" y="46844"/>
                  <a:pt x="567864" y="45573"/>
                </a:cubicBezTo>
                <a:cubicBezTo>
                  <a:pt x="574715" y="44298"/>
                  <a:pt x="581502" y="43666"/>
                  <a:pt x="588211" y="43666"/>
                </a:cubicBezTo>
                <a:cubicBezTo>
                  <a:pt x="596340" y="43666"/>
                  <a:pt x="603195" y="44298"/>
                  <a:pt x="608775" y="45573"/>
                </a:cubicBezTo>
                <a:cubicBezTo>
                  <a:pt x="614355" y="46844"/>
                  <a:pt x="619369" y="49140"/>
                  <a:pt x="623823" y="52460"/>
                </a:cubicBezTo>
                <a:cubicBezTo>
                  <a:pt x="628132" y="55710"/>
                  <a:pt x="631347" y="59915"/>
                  <a:pt x="633468" y="65074"/>
                </a:cubicBezTo>
                <a:cubicBezTo>
                  <a:pt x="635587" y="70233"/>
                  <a:pt x="636647" y="76519"/>
                  <a:pt x="636647" y="83939"/>
                </a:cubicBezTo>
                <a:lnTo>
                  <a:pt x="636647" y="164910"/>
                </a:lnTo>
                <a:lnTo>
                  <a:pt x="616828" y="164910"/>
                </a:lnTo>
                <a:close/>
                <a:moveTo>
                  <a:pt x="808554" y="102594"/>
                </a:moveTo>
                <a:cubicBezTo>
                  <a:pt x="808554" y="113119"/>
                  <a:pt x="807269" y="122426"/>
                  <a:pt x="804687" y="130518"/>
                </a:cubicBezTo>
                <a:cubicBezTo>
                  <a:pt x="802110" y="138611"/>
                  <a:pt x="798697" y="145268"/>
                  <a:pt x="794455" y="150495"/>
                </a:cubicBezTo>
                <a:cubicBezTo>
                  <a:pt x="790146" y="155797"/>
                  <a:pt x="785272" y="159805"/>
                  <a:pt x="779833" y="162522"/>
                </a:cubicBezTo>
                <a:cubicBezTo>
                  <a:pt x="774393" y="165244"/>
                  <a:pt x="768705" y="166605"/>
                  <a:pt x="762769" y="166605"/>
                </a:cubicBezTo>
                <a:cubicBezTo>
                  <a:pt x="758315" y="166605"/>
                  <a:pt x="754414" y="165760"/>
                  <a:pt x="751058" y="164063"/>
                </a:cubicBezTo>
                <a:cubicBezTo>
                  <a:pt x="747703" y="162364"/>
                  <a:pt x="744856" y="160917"/>
                  <a:pt x="742526" y="159718"/>
                </a:cubicBezTo>
                <a:lnTo>
                  <a:pt x="742526" y="208578"/>
                </a:lnTo>
                <a:lnTo>
                  <a:pt x="722812" y="208578"/>
                </a:lnTo>
                <a:lnTo>
                  <a:pt x="722812" y="159718"/>
                </a:lnTo>
                <a:cubicBezTo>
                  <a:pt x="718647" y="161906"/>
                  <a:pt x="715324" y="163603"/>
                  <a:pt x="712852" y="164802"/>
                </a:cubicBezTo>
                <a:cubicBezTo>
                  <a:pt x="710377" y="166003"/>
                  <a:pt x="706314" y="166605"/>
                  <a:pt x="700661" y="166605"/>
                </a:cubicBezTo>
                <a:cubicBezTo>
                  <a:pt x="687380" y="166605"/>
                  <a:pt x="676743" y="161215"/>
                  <a:pt x="668762" y="150441"/>
                </a:cubicBezTo>
                <a:cubicBezTo>
                  <a:pt x="660776" y="139666"/>
                  <a:pt x="656785" y="124881"/>
                  <a:pt x="656785" y="106088"/>
                </a:cubicBezTo>
                <a:cubicBezTo>
                  <a:pt x="656785" y="96196"/>
                  <a:pt x="658055" y="87365"/>
                  <a:pt x="660601" y="79592"/>
                </a:cubicBezTo>
                <a:cubicBezTo>
                  <a:pt x="663142" y="71820"/>
                  <a:pt x="666641" y="65215"/>
                  <a:pt x="671094" y="59775"/>
                </a:cubicBezTo>
                <a:cubicBezTo>
                  <a:pt x="675191" y="54756"/>
                  <a:pt x="679939" y="50854"/>
                  <a:pt x="685351" y="48061"/>
                </a:cubicBezTo>
                <a:cubicBezTo>
                  <a:pt x="690753" y="45271"/>
                  <a:pt x="696392" y="43874"/>
                  <a:pt x="702252" y="43874"/>
                </a:cubicBezTo>
                <a:cubicBezTo>
                  <a:pt x="706422" y="43874"/>
                  <a:pt x="710183" y="44602"/>
                  <a:pt x="713542" y="46044"/>
                </a:cubicBezTo>
                <a:cubicBezTo>
                  <a:pt x="716894" y="47496"/>
                  <a:pt x="719986" y="49137"/>
                  <a:pt x="722812" y="50977"/>
                </a:cubicBezTo>
                <a:lnTo>
                  <a:pt x="722812" y="0"/>
                </a:lnTo>
                <a:lnTo>
                  <a:pt x="742526" y="0"/>
                </a:lnTo>
                <a:lnTo>
                  <a:pt x="742526" y="50977"/>
                </a:lnTo>
                <a:cubicBezTo>
                  <a:pt x="745637" y="49068"/>
                  <a:pt x="749200" y="47410"/>
                  <a:pt x="753229" y="45995"/>
                </a:cubicBezTo>
                <a:cubicBezTo>
                  <a:pt x="757257" y="44580"/>
                  <a:pt x="761390" y="43874"/>
                  <a:pt x="765630" y="43874"/>
                </a:cubicBezTo>
                <a:cubicBezTo>
                  <a:pt x="778911" y="43874"/>
                  <a:pt x="789387" y="49191"/>
                  <a:pt x="797055" y="59825"/>
                </a:cubicBezTo>
                <a:cubicBezTo>
                  <a:pt x="804723" y="70460"/>
                  <a:pt x="808554" y="84716"/>
                  <a:pt x="808554" y="102594"/>
                </a:cubicBezTo>
                <a:close/>
                <a:moveTo>
                  <a:pt x="788098" y="104818"/>
                </a:moveTo>
                <a:cubicBezTo>
                  <a:pt x="788098" y="91322"/>
                  <a:pt x="785819" y="80652"/>
                  <a:pt x="781265" y="72807"/>
                </a:cubicBezTo>
                <a:cubicBezTo>
                  <a:pt x="776705" y="64966"/>
                  <a:pt x="769972" y="61046"/>
                  <a:pt x="761070" y="61046"/>
                </a:cubicBezTo>
                <a:cubicBezTo>
                  <a:pt x="757397" y="61046"/>
                  <a:pt x="754168" y="61524"/>
                  <a:pt x="751374" y="62476"/>
                </a:cubicBezTo>
                <a:cubicBezTo>
                  <a:pt x="748584" y="63429"/>
                  <a:pt x="745637" y="64473"/>
                  <a:pt x="742526" y="65603"/>
                </a:cubicBezTo>
                <a:lnTo>
                  <a:pt x="742526" y="144562"/>
                </a:lnTo>
                <a:cubicBezTo>
                  <a:pt x="745637" y="146045"/>
                  <a:pt x="748160" y="147244"/>
                  <a:pt x="750103" y="148162"/>
                </a:cubicBezTo>
                <a:cubicBezTo>
                  <a:pt x="752048" y="149083"/>
                  <a:pt x="754892" y="149544"/>
                  <a:pt x="758636" y="149544"/>
                </a:cubicBezTo>
                <a:cubicBezTo>
                  <a:pt x="767823" y="149544"/>
                  <a:pt x="775027" y="145761"/>
                  <a:pt x="780257" y="138200"/>
                </a:cubicBezTo>
                <a:cubicBezTo>
                  <a:pt x="785484" y="130642"/>
                  <a:pt x="788098" y="119514"/>
                  <a:pt x="788098" y="104818"/>
                </a:cubicBezTo>
                <a:close/>
                <a:moveTo>
                  <a:pt x="722812" y="144562"/>
                </a:moveTo>
                <a:lnTo>
                  <a:pt x="722812" y="65603"/>
                </a:lnTo>
                <a:cubicBezTo>
                  <a:pt x="720267" y="64405"/>
                  <a:pt x="717726" y="63343"/>
                  <a:pt x="715183" y="62421"/>
                </a:cubicBezTo>
                <a:cubicBezTo>
                  <a:pt x="712638" y="61503"/>
                  <a:pt x="709812" y="61046"/>
                  <a:pt x="706702" y="61046"/>
                </a:cubicBezTo>
                <a:cubicBezTo>
                  <a:pt x="697658" y="61046"/>
                  <a:pt x="690488" y="64613"/>
                  <a:pt x="685188" y="71749"/>
                </a:cubicBezTo>
                <a:cubicBezTo>
                  <a:pt x="679886" y="78884"/>
                  <a:pt x="677239" y="90015"/>
                  <a:pt x="677239" y="105135"/>
                </a:cubicBezTo>
                <a:cubicBezTo>
                  <a:pt x="677239" y="118916"/>
                  <a:pt x="679623" y="129759"/>
                  <a:pt x="684393" y="137675"/>
                </a:cubicBezTo>
                <a:cubicBezTo>
                  <a:pt x="689163" y="145588"/>
                  <a:pt x="696000" y="149544"/>
                  <a:pt x="704903" y="149544"/>
                </a:cubicBezTo>
                <a:cubicBezTo>
                  <a:pt x="708433" y="149544"/>
                  <a:pt x="711612" y="149012"/>
                  <a:pt x="714439" y="147950"/>
                </a:cubicBezTo>
                <a:cubicBezTo>
                  <a:pt x="717265" y="146891"/>
                  <a:pt x="720059" y="145761"/>
                  <a:pt x="722812" y="144562"/>
                </a:cubicBezTo>
                <a:close/>
                <a:moveTo>
                  <a:pt x="923015" y="164910"/>
                </a:moveTo>
                <a:lnTo>
                  <a:pt x="903302" y="164910"/>
                </a:lnTo>
                <a:lnTo>
                  <a:pt x="903302" y="76623"/>
                </a:lnTo>
                <a:lnTo>
                  <a:pt x="847555" y="164910"/>
                </a:lnTo>
                <a:lnTo>
                  <a:pt x="829538" y="164910"/>
                </a:lnTo>
                <a:lnTo>
                  <a:pt x="829538" y="46527"/>
                </a:lnTo>
                <a:lnTo>
                  <a:pt x="849248" y="46527"/>
                </a:lnTo>
                <a:lnTo>
                  <a:pt x="849248" y="133434"/>
                </a:lnTo>
                <a:lnTo>
                  <a:pt x="904360" y="46527"/>
                </a:lnTo>
                <a:lnTo>
                  <a:pt x="923015" y="46527"/>
                </a:lnTo>
                <a:close/>
                <a:moveTo>
                  <a:pt x="1040868" y="164910"/>
                </a:moveTo>
                <a:lnTo>
                  <a:pt x="1020946" y="164910"/>
                </a:lnTo>
                <a:lnTo>
                  <a:pt x="1020946" y="118704"/>
                </a:lnTo>
                <a:cubicBezTo>
                  <a:pt x="1014729" y="120748"/>
                  <a:pt x="1008688" y="122343"/>
                  <a:pt x="1002824" y="123473"/>
                </a:cubicBezTo>
                <a:cubicBezTo>
                  <a:pt x="996959" y="124600"/>
                  <a:pt x="991167" y="125169"/>
                  <a:pt x="985443" y="125169"/>
                </a:cubicBezTo>
                <a:cubicBezTo>
                  <a:pt x="980424" y="125169"/>
                  <a:pt x="975528" y="124514"/>
                  <a:pt x="970762" y="123207"/>
                </a:cubicBezTo>
                <a:cubicBezTo>
                  <a:pt x="965992" y="121900"/>
                  <a:pt x="961873" y="119757"/>
                  <a:pt x="958414" y="116796"/>
                </a:cubicBezTo>
                <a:cubicBezTo>
                  <a:pt x="954950" y="113826"/>
                  <a:pt x="952284" y="110027"/>
                  <a:pt x="950415" y="105398"/>
                </a:cubicBezTo>
                <a:cubicBezTo>
                  <a:pt x="948540" y="100773"/>
                  <a:pt x="947604" y="95314"/>
                  <a:pt x="947604" y="89025"/>
                </a:cubicBezTo>
                <a:lnTo>
                  <a:pt x="947604" y="46527"/>
                </a:lnTo>
                <a:lnTo>
                  <a:pt x="967530" y="46527"/>
                </a:lnTo>
                <a:lnTo>
                  <a:pt x="967530" y="78639"/>
                </a:lnTo>
                <a:cubicBezTo>
                  <a:pt x="967530" y="83870"/>
                  <a:pt x="967742" y="88020"/>
                  <a:pt x="968166" y="91091"/>
                </a:cubicBezTo>
                <a:cubicBezTo>
                  <a:pt x="968591" y="94166"/>
                  <a:pt x="969755" y="97154"/>
                  <a:pt x="971662" y="100049"/>
                </a:cubicBezTo>
                <a:cubicBezTo>
                  <a:pt x="973285" y="102517"/>
                  <a:pt x="975742" y="104426"/>
                  <a:pt x="979031" y="105769"/>
                </a:cubicBezTo>
                <a:cubicBezTo>
                  <a:pt x="982315" y="107115"/>
                  <a:pt x="986642" y="107784"/>
                  <a:pt x="992009" y="107784"/>
                </a:cubicBezTo>
                <a:cubicBezTo>
                  <a:pt x="996675" y="107784"/>
                  <a:pt x="1001675" y="107327"/>
                  <a:pt x="1007010" y="106406"/>
                </a:cubicBezTo>
                <a:cubicBezTo>
                  <a:pt x="1012342" y="105488"/>
                  <a:pt x="1016986" y="104393"/>
                  <a:pt x="1020946" y="103119"/>
                </a:cubicBezTo>
                <a:lnTo>
                  <a:pt x="1020946" y="46527"/>
                </a:lnTo>
                <a:lnTo>
                  <a:pt x="1040868" y="46527"/>
                </a:lnTo>
                <a:close/>
                <a:moveTo>
                  <a:pt x="1121098" y="167667"/>
                </a:moveTo>
                <a:cubicBezTo>
                  <a:pt x="1102234" y="167667"/>
                  <a:pt x="1087589" y="162350"/>
                  <a:pt x="1077171" y="151716"/>
                </a:cubicBezTo>
                <a:cubicBezTo>
                  <a:pt x="1066749" y="141081"/>
                  <a:pt x="1061537" y="125980"/>
                  <a:pt x="1061537" y="106406"/>
                </a:cubicBezTo>
                <a:cubicBezTo>
                  <a:pt x="1061537" y="87117"/>
                  <a:pt x="1066591" y="71767"/>
                  <a:pt x="1076696" y="60354"/>
                </a:cubicBezTo>
                <a:cubicBezTo>
                  <a:pt x="1086800" y="48946"/>
                  <a:pt x="1100010" y="43240"/>
                  <a:pt x="1116328" y="43240"/>
                </a:cubicBezTo>
                <a:cubicBezTo>
                  <a:pt x="1123676" y="43240"/>
                  <a:pt x="1130177" y="44298"/>
                  <a:pt x="1135833" y="46419"/>
                </a:cubicBezTo>
                <a:cubicBezTo>
                  <a:pt x="1141486" y="48540"/>
                  <a:pt x="1146431" y="51858"/>
                  <a:pt x="1150673" y="56380"/>
                </a:cubicBezTo>
                <a:cubicBezTo>
                  <a:pt x="1154909" y="60902"/>
                  <a:pt x="1158157" y="66435"/>
                  <a:pt x="1160421" y="72970"/>
                </a:cubicBezTo>
                <a:cubicBezTo>
                  <a:pt x="1162682" y="79503"/>
                  <a:pt x="1163812" y="87506"/>
                  <a:pt x="1163812" y="96974"/>
                </a:cubicBezTo>
                <a:lnTo>
                  <a:pt x="1163812" y="107784"/>
                </a:lnTo>
                <a:lnTo>
                  <a:pt x="1081779" y="107784"/>
                </a:lnTo>
                <a:cubicBezTo>
                  <a:pt x="1081779" y="121562"/>
                  <a:pt x="1085242" y="132092"/>
                  <a:pt x="1092165" y="139368"/>
                </a:cubicBezTo>
                <a:cubicBezTo>
                  <a:pt x="1099092" y="146643"/>
                  <a:pt x="1108660" y="150282"/>
                  <a:pt x="1120886" y="150282"/>
                </a:cubicBezTo>
                <a:cubicBezTo>
                  <a:pt x="1125270" y="150282"/>
                  <a:pt x="1129561" y="149789"/>
                  <a:pt x="1133766" y="148800"/>
                </a:cubicBezTo>
                <a:cubicBezTo>
                  <a:pt x="1137968" y="147809"/>
                  <a:pt x="1141766" y="146542"/>
                  <a:pt x="1145157" y="144987"/>
                </a:cubicBezTo>
                <a:cubicBezTo>
                  <a:pt x="1148764" y="143359"/>
                  <a:pt x="1151799" y="141787"/>
                  <a:pt x="1154276" y="140267"/>
                </a:cubicBezTo>
                <a:cubicBezTo>
                  <a:pt x="1156746" y="138748"/>
                  <a:pt x="1158797" y="137319"/>
                  <a:pt x="1160421" y="135977"/>
                </a:cubicBezTo>
                <a:lnTo>
                  <a:pt x="1161583" y="135977"/>
                </a:lnTo>
                <a:lnTo>
                  <a:pt x="1161583" y="157705"/>
                </a:lnTo>
                <a:cubicBezTo>
                  <a:pt x="1159252" y="158623"/>
                  <a:pt x="1156357" y="159773"/>
                  <a:pt x="1152896" y="161147"/>
                </a:cubicBezTo>
                <a:cubicBezTo>
                  <a:pt x="1149434" y="162522"/>
                  <a:pt x="1146327" y="163603"/>
                  <a:pt x="1143570" y="164380"/>
                </a:cubicBezTo>
                <a:cubicBezTo>
                  <a:pt x="1139685" y="165442"/>
                  <a:pt x="1136168" y="166252"/>
                  <a:pt x="1133025" y="166817"/>
                </a:cubicBezTo>
                <a:cubicBezTo>
                  <a:pt x="1129883" y="167386"/>
                  <a:pt x="1125904" y="167667"/>
                  <a:pt x="1121098" y="167667"/>
                </a:cubicBezTo>
                <a:close/>
                <a:moveTo>
                  <a:pt x="1144419" y="92524"/>
                </a:moveTo>
                <a:cubicBezTo>
                  <a:pt x="1144274" y="87153"/>
                  <a:pt x="1143638" y="82528"/>
                  <a:pt x="1142512" y="78639"/>
                </a:cubicBezTo>
                <a:cubicBezTo>
                  <a:pt x="1141380" y="74755"/>
                  <a:pt x="1139753" y="71471"/>
                  <a:pt x="1137634" y="68782"/>
                </a:cubicBezTo>
                <a:cubicBezTo>
                  <a:pt x="1135301" y="65816"/>
                  <a:pt x="1132316" y="63551"/>
                  <a:pt x="1128676" y="61999"/>
                </a:cubicBezTo>
                <a:cubicBezTo>
                  <a:pt x="1125040" y="60445"/>
                  <a:pt x="1120537" y="59670"/>
                  <a:pt x="1115166" y="59670"/>
                </a:cubicBezTo>
                <a:cubicBezTo>
                  <a:pt x="1109866" y="59670"/>
                  <a:pt x="1105363" y="60463"/>
                  <a:pt x="1101654" y="62054"/>
                </a:cubicBezTo>
                <a:cubicBezTo>
                  <a:pt x="1097940" y="63645"/>
                  <a:pt x="1094567" y="65956"/>
                  <a:pt x="1091531" y="68994"/>
                </a:cubicBezTo>
                <a:cubicBezTo>
                  <a:pt x="1088565" y="72105"/>
                  <a:pt x="1086300" y="75550"/>
                  <a:pt x="1084749" y="79327"/>
                </a:cubicBezTo>
                <a:cubicBezTo>
                  <a:pt x="1083194" y="83110"/>
                  <a:pt x="1082204" y="87506"/>
                  <a:pt x="1081779" y="92524"/>
                </a:cubicBezTo>
                <a:close/>
                <a:moveTo>
                  <a:pt x="1232090" y="167559"/>
                </a:moveTo>
                <a:cubicBezTo>
                  <a:pt x="1223968" y="167559"/>
                  <a:pt x="1216512" y="166306"/>
                  <a:pt x="1209730" y="163797"/>
                </a:cubicBezTo>
                <a:cubicBezTo>
                  <a:pt x="1202948" y="161288"/>
                  <a:pt x="1197115" y="157489"/>
                  <a:pt x="1192241" y="152403"/>
                </a:cubicBezTo>
                <a:cubicBezTo>
                  <a:pt x="1187363" y="147319"/>
                  <a:pt x="1183587" y="140904"/>
                  <a:pt x="1180901" y="133167"/>
                </a:cubicBezTo>
                <a:cubicBezTo>
                  <a:pt x="1178216" y="125428"/>
                  <a:pt x="1176873" y="116335"/>
                  <a:pt x="1176873" y="105876"/>
                </a:cubicBezTo>
                <a:cubicBezTo>
                  <a:pt x="1176873" y="95490"/>
                  <a:pt x="1178270" y="86515"/>
                  <a:pt x="1181060" y="78956"/>
                </a:cubicBezTo>
                <a:cubicBezTo>
                  <a:pt x="1183854" y="71396"/>
                  <a:pt x="1187579" y="65034"/>
                  <a:pt x="1192241" y="59884"/>
                </a:cubicBezTo>
                <a:cubicBezTo>
                  <a:pt x="1196903" y="54725"/>
                  <a:pt x="1202717" y="50750"/>
                  <a:pt x="1209676" y="47956"/>
                </a:cubicBezTo>
                <a:cubicBezTo>
                  <a:pt x="1216635" y="45167"/>
                  <a:pt x="1224105" y="43774"/>
                  <a:pt x="1232090" y="43774"/>
                </a:cubicBezTo>
                <a:cubicBezTo>
                  <a:pt x="1238595" y="43774"/>
                  <a:pt x="1244866" y="44688"/>
                  <a:pt x="1250907" y="46523"/>
                </a:cubicBezTo>
                <a:cubicBezTo>
                  <a:pt x="1256947" y="48363"/>
                  <a:pt x="1262334" y="50483"/>
                  <a:pt x="1267067" y="52884"/>
                </a:cubicBezTo>
                <a:lnTo>
                  <a:pt x="1267067" y="75248"/>
                </a:lnTo>
                <a:lnTo>
                  <a:pt x="1265901" y="75248"/>
                </a:lnTo>
                <a:cubicBezTo>
                  <a:pt x="1264486" y="74049"/>
                  <a:pt x="1262665" y="72670"/>
                  <a:pt x="1260440" y="71115"/>
                </a:cubicBezTo>
                <a:cubicBezTo>
                  <a:pt x="1258215" y="69563"/>
                  <a:pt x="1255515" y="67968"/>
                  <a:pt x="1252332" y="66345"/>
                </a:cubicBezTo>
                <a:cubicBezTo>
                  <a:pt x="1249579" y="64931"/>
                  <a:pt x="1246328" y="63695"/>
                  <a:pt x="1242584" y="62633"/>
                </a:cubicBezTo>
                <a:cubicBezTo>
                  <a:pt x="1238840" y="61575"/>
                  <a:pt x="1235236" y="61046"/>
                  <a:pt x="1231774" y="61046"/>
                </a:cubicBezTo>
                <a:cubicBezTo>
                  <a:pt x="1221459" y="61046"/>
                  <a:pt x="1213176" y="64952"/>
                  <a:pt x="1206922" y="72756"/>
                </a:cubicBezTo>
                <a:cubicBezTo>
                  <a:pt x="1200669" y="80565"/>
                  <a:pt x="1197541" y="91607"/>
                  <a:pt x="1197541" y="105876"/>
                </a:cubicBezTo>
                <a:cubicBezTo>
                  <a:pt x="1197541" y="119866"/>
                  <a:pt x="1200565" y="130767"/>
                  <a:pt x="1206606" y="138571"/>
                </a:cubicBezTo>
                <a:cubicBezTo>
                  <a:pt x="1212646" y="146381"/>
                  <a:pt x="1221035" y="150282"/>
                  <a:pt x="1231774" y="150282"/>
                </a:cubicBezTo>
                <a:cubicBezTo>
                  <a:pt x="1238275" y="150282"/>
                  <a:pt x="1244460" y="148944"/>
                  <a:pt x="1250321" y="146253"/>
                </a:cubicBezTo>
                <a:cubicBezTo>
                  <a:pt x="1256184" y="143573"/>
                  <a:pt x="1261380" y="140109"/>
                  <a:pt x="1265901" y="135868"/>
                </a:cubicBezTo>
                <a:lnTo>
                  <a:pt x="1267067" y="135868"/>
                </a:lnTo>
                <a:lnTo>
                  <a:pt x="1267067" y="158231"/>
                </a:lnTo>
                <a:cubicBezTo>
                  <a:pt x="1265091" y="159149"/>
                  <a:pt x="1262614" y="160265"/>
                  <a:pt x="1259651" y="161572"/>
                </a:cubicBezTo>
                <a:cubicBezTo>
                  <a:pt x="1256681" y="162879"/>
                  <a:pt x="1253996" y="163851"/>
                  <a:pt x="1251595" y="164485"/>
                </a:cubicBezTo>
                <a:cubicBezTo>
                  <a:pt x="1248200" y="165477"/>
                  <a:pt x="1245164" y="166238"/>
                  <a:pt x="1242480" y="166763"/>
                </a:cubicBezTo>
                <a:cubicBezTo>
                  <a:pt x="1239794" y="167293"/>
                  <a:pt x="1236330" y="167559"/>
                  <a:pt x="1232090" y="167559"/>
                </a:cubicBezTo>
                <a:close/>
                <a:moveTo>
                  <a:pt x="1380472" y="164910"/>
                </a:moveTo>
                <a:lnTo>
                  <a:pt x="1355671" y="164910"/>
                </a:lnTo>
                <a:lnTo>
                  <a:pt x="1315081" y="110329"/>
                </a:lnTo>
                <a:lnTo>
                  <a:pt x="1305112" y="110329"/>
                </a:lnTo>
                <a:lnTo>
                  <a:pt x="1305112" y="164910"/>
                </a:lnTo>
                <a:lnTo>
                  <a:pt x="1285190" y="164910"/>
                </a:lnTo>
                <a:lnTo>
                  <a:pt x="1285190" y="46527"/>
                </a:lnTo>
                <a:lnTo>
                  <a:pt x="1305112" y="46527"/>
                </a:lnTo>
                <a:lnTo>
                  <a:pt x="1305112" y="98035"/>
                </a:lnTo>
                <a:cubicBezTo>
                  <a:pt x="1310271" y="97963"/>
                  <a:pt x="1314670" y="96887"/>
                  <a:pt x="1318310" y="94804"/>
                </a:cubicBezTo>
                <a:cubicBezTo>
                  <a:pt x="1321950" y="92716"/>
                  <a:pt x="1325042" y="88672"/>
                  <a:pt x="1327584" y="82664"/>
                </a:cubicBezTo>
                <a:cubicBezTo>
                  <a:pt x="1328361" y="80899"/>
                  <a:pt x="1329228" y="78851"/>
                  <a:pt x="1330180" y="76519"/>
                </a:cubicBezTo>
                <a:cubicBezTo>
                  <a:pt x="1331133" y="74189"/>
                  <a:pt x="1331893" y="72141"/>
                  <a:pt x="1332458" y="70370"/>
                </a:cubicBezTo>
                <a:cubicBezTo>
                  <a:pt x="1335568" y="61683"/>
                  <a:pt x="1339877" y="55538"/>
                  <a:pt x="1345393" y="51934"/>
                </a:cubicBezTo>
                <a:cubicBezTo>
                  <a:pt x="1350901" y="48327"/>
                  <a:pt x="1358071" y="46527"/>
                  <a:pt x="1366903" y="46527"/>
                </a:cubicBezTo>
                <a:lnTo>
                  <a:pt x="1372309" y="46527"/>
                </a:lnTo>
                <a:lnTo>
                  <a:pt x="1372309" y="63695"/>
                </a:lnTo>
                <a:lnTo>
                  <a:pt x="1367753" y="63695"/>
                </a:lnTo>
                <a:cubicBezTo>
                  <a:pt x="1362168" y="63695"/>
                  <a:pt x="1357982" y="64844"/>
                  <a:pt x="1355192" y="67137"/>
                </a:cubicBezTo>
                <a:cubicBezTo>
                  <a:pt x="1352402" y="69434"/>
                  <a:pt x="1350051" y="73621"/>
                  <a:pt x="1348142" y="79701"/>
                </a:cubicBezTo>
                <a:cubicBezTo>
                  <a:pt x="1346166" y="85846"/>
                  <a:pt x="1343833" y="90630"/>
                  <a:pt x="1341152" y="94058"/>
                </a:cubicBezTo>
                <a:cubicBezTo>
                  <a:pt x="1338462" y="97484"/>
                  <a:pt x="1335496" y="100117"/>
                  <a:pt x="1332246" y="101956"/>
                </a:cubicBezTo>
                <a:close/>
                <a:moveTo>
                  <a:pt x="1490696" y="105772"/>
                </a:moveTo>
                <a:cubicBezTo>
                  <a:pt x="1490696" y="125695"/>
                  <a:pt x="1485890" y="141081"/>
                  <a:pt x="1476282" y="151928"/>
                </a:cubicBezTo>
                <a:cubicBezTo>
                  <a:pt x="1466669" y="162771"/>
                  <a:pt x="1453883" y="168197"/>
                  <a:pt x="1437912" y="168197"/>
                </a:cubicBezTo>
                <a:cubicBezTo>
                  <a:pt x="1421449" y="168197"/>
                  <a:pt x="1408504" y="162595"/>
                  <a:pt x="1399068" y="151395"/>
                </a:cubicBezTo>
                <a:cubicBezTo>
                  <a:pt x="1389637" y="140196"/>
                  <a:pt x="1384920" y="124989"/>
                  <a:pt x="1384920" y="105772"/>
                </a:cubicBezTo>
                <a:cubicBezTo>
                  <a:pt x="1384920" y="85990"/>
                  <a:pt x="1389781" y="70619"/>
                  <a:pt x="1399494" y="59668"/>
                </a:cubicBezTo>
                <a:cubicBezTo>
                  <a:pt x="1409210" y="48713"/>
                  <a:pt x="1422015" y="43240"/>
                  <a:pt x="1437912" y="43240"/>
                </a:cubicBezTo>
                <a:cubicBezTo>
                  <a:pt x="1453883" y="43240"/>
                  <a:pt x="1466669" y="48697"/>
                  <a:pt x="1476282" y="59613"/>
                </a:cubicBezTo>
                <a:cubicBezTo>
                  <a:pt x="1485890" y="70529"/>
                  <a:pt x="1490696" y="85915"/>
                  <a:pt x="1490696" y="105772"/>
                </a:cubicBezTo>
                <a:close/>
                <a:moveTo>
                  <a:pt x="1470132" y="105772"/>
                </a:moveTo>
                <a:cubicBezTo>
                  <a:pt x="1470132" y="90440"/>
                  <a:pt x="1467339" y="79045"/>
                  <a:pt x="1461763" y="71590"/>
                </a:cubicBezTo>
                <a:cubicBezTo>
                  <a:pt x="1456179" y="64138"/>
                  <a:pt x="1448230" y="60408"/>
                  <a:pt x="1437912" y="60408"/>
                </a:cubicBezTo>
                <a:cubicBezTo>
                  <a:pt x="1427530" y="60408"/>
                  <a:pt x="1419524" y="64138"/>
                  <a:pt x="1413908" y="71590"/>
                </a:cubicBezTo>
                <a:cubicBezTo>
                  <a:pt x="1408292" y="79045"/>
                  <a:pt x="1405480" y="90440"/>
                  <a:pt x="1405480" y="105772"/>
                </a:cubicBezTo>
                <a:cubicBezTo>
                  <a:pt x="1405480" y="120611"/>
                  <a:pt x="1408292" y="131862"/>
                  <a:pt x="1413908" y="139529"/>
                </a:cubicBezTo>
                <a:cubicBezTo>
                  <a:pt x="1419524" y="147197"/>
                  <a:pt x="1427530" y="151028"/>
                  <a:pt x="1437912" y="151028"/>
                </a:cubicBezTo>
                <a:cubicBezTo>
                  <a:pt x="1448159" y="151028"/>
                  <a:pt x="1456092" y="147266"/>
                  <a:pt x="1461708" y="139742"/>
                </a:cubicBezTo>
                <a:cubicBezTo>
                  <a:pt x="1467324" y="132214"/>
                  <a:pt x="1470132" y="120892"/>
                  <a:pt x="1470132" y="105772"/>
                </a:cubicBezTo>
                <a:close/>
                <a:moveTo>
                  <a:pt x="1562548" y="167667"/>
                </a:moveTo>
                <a:cubicBezTo>
                  <a:pt x="1543688" y="167667"/>
                  <a:pt x="1529040" y="162350"/>
                  <a:pt x="1518621" y="151716"/>
                </a:cubicBezTo>
                <a:cubicBezTo>
                  <a:pt x="1508199" y="141081"/>
                  <a:pt x="1502990" y="125980"/>
                  <a:pt x="1502990" y="106406"/>
                </a:cubicBezTo>
                <a:cubicBezTo>
                  <a:pt x="1502990" y="87117"/>
                  <a:pt x="1508040" y="71767"/>
                  <a:pt x="1518146" y="60354"/>
                </a:cubicBezTo>
                <a:cubicBezTo>
                  <a:pt x="1528251" y="48946"/>
                  <a:pt x="1541463" y="43240"/>
                  <a:pt x="1557781" y="43240"/>
                </a:cubicBezTo>
                <a:cubicBezTo>
                  <a:pt x="1565130" y="43240"/>
                  <a:pt x="1571627" y="44298"/>
                  <a:pt x="1577283" y="46419"/>
                </a:cubicBezTo>
                <a:cubicBezTo>
                  <a:pt x="1582935" y="48540"/>
                  <a:pt x="1587882" y="51858"/>
                  <a:pt x="1592122" y="56380"/>
                </a:cubicBezTo>
                <a:cubicBezTo>
                  <a:pt x="1596359" y="60902"/>
                  <a:pt x="1599610" y="66435"/>
                  <a:pt x="1601871" y="72970"/>
                </a:cubicBezTo>
                <a:cubicBezTo>
                  <a:pt x="1604135" y="79503"/>
                  <a:pt x="1605263" y="87506"/>
                  <a:pt x="1605263" y="96974"/>
                </a:cubicBezTo>
                <a:lnTo>
                  <a:pt x="1605263" y="107784"/>
                </a:lnTo>
                <a:lnTo>
                  <a:pt x="1523232" y="107784"/>
                </a:lnTo>
                <a:cubicBezTo>
                  <a:pt x="1523232" y="121562"/>
                  <a:pt x="1526692" y="132092"/>
                  <a:pt x="1533618" y="139368"/>
                </a:cubicBezTo>
                <a:cubicBezTo>
                  <a:pt x="1540541" y="146643"/>
                  <a:pt x="1550114" y="150282"/>
                  <a:pt x="1562336" y="150282"/>
                </a:cubicBezTo>
                <a:cubicBezTo>
                  <a:pt x="1566721" y="150282"/>
                  <a:pt x="1571012" y="149789"/>
                  <a:pt x="1575217" y="148800"/>
                </a:cubicBezTo>
                <a:cubicBezTo>
                  <a:pt x="1579418" y="147809"/>
                  <a:pt x="1583216" y="146542"/>
                  <a:pt x="1586610" y="144987"/>
                </a:cubicBezTo>
                <a:cubicBezTo>
                  <a:pt x="1590215" y="143359"/>
                  <a:pt x="1593252" y="141787"/>
                  <a:pt x="1595726" y="140267"/>
                </a:cubicBezTo>
                <a:cubicBezTo>
                  <a:pt x="1598199" y="138748"/>
                  <a:pt x="1600248" y="137319"/>
                  <a:pt x="1601871" y="135977"/>
                </a:cubicBezTo>
                <a:lnTo>
                  <a:pt x="1603038" y="135977"/>
                </a:lnTo>
                <a:lnTo>
                  <a:pt x="1603038" y="157705"/>
                </a:lnTo>
                <a:cubicBezTo>
                  <a:pt x="1600705" y="158623"/>
                  <a:pt x="1597807" y="159773"/>
                  <a:pt x="1594347" y="161147"/>
                </a:cubicBezTo>
                <a:cubicBezTo>
                  <a:pt x="1590884" y="162522"/>
                  <a:pt x="1587777" y="163603"/>
                  <a:pt x="1585019" y="164380"/>
                </a:cubicBezTo>
                <a:cubicBezTo>
                  <a:pt x="1581135" y="165442"/>
                  <a:pt x="1577617" y="166252"/>
                  <a:pt x="1574478" y="166817"/>
                </a:cubicBezTo>
                <a:cubicBezTo>
                  <a:pt x="1571332" y="167386"/>
                  <a:pt x="1567358" y="167667"/>
                  <a:pt x="1562548" y="167667"/>
                </a:cubicBezTo>
                <a:close/>
                <a:moveTo>
                  <a:pt x="1585869" y="92524"/>
                </a:moveTo>
                <a:cubicBezTo>
                  <a:pt x="1585725" y="87153"/>
                  <a:pt x="1585091" y="82528"/>
                  <a:pt x="1583961" y="78639"/>
                </a:cubicBezTo>
                <a:cubicBezTo>
                  <a:pt x="1582831" y="74755"/>
                  <a:pt x="1581204" y="71471"/>
                  <a:pt x="1579083" y="68782"/>
                </a:cubicBezTo>
                <a:cubicBezTo>
                  <a:pt x="1576750" y="65816"/>
                  <a:pt x="1573769" y="63551"/>
                  <a:pt x="1570130" y="61999"/>
                </a:cubicBezTo>
                <a:cubicBezTo>
                  <a:pt x="1566490" y="60445"/>
                  <a:pt x="1561986" y="59670"/>
                  <a:pt x="1556615" y="59670"/>
                </a:cubicBezTo>
                <a:cubicBezTo>
                  <a:pt x="1551316" y="59670"/>
                  <a:pt x="1546812" y="60463"/>
                  <a:pt x="1543105" y="62054"/>
                </a:cubicBezTo>
                <a:cubicBezTo>
                  <a:pt x="1539393" y="63645"/>
                  <a:pt x="1536020" y="65956"/>
                  <a:pt x="1532982" y="68994"/>
                </a:cubicBezTo>
                <a:cubicBezTo>
                  <a:pt x="1530015" y="72105"/>
                  <a:pt x="1527755" y="75550"/>
                  <a:pt x="1526199" y="79327"/>
                </a:cubicBezTo>
                <a:cubicBezTo>
                  <a:pt x="1524647" y="83110"/>
                  <a:pt x="1523654" y="87506"/>
                  <a:pt x="1523232" y="9252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63453" y="2145493"/>
            <a:ext cx="1427040" cy="165338"/>
          </a:xfrm>
          <a:custGeom>
            <a:avLst/>
            <a:gdLst/>
            <a:ahLst/>
            <a:cxnLst/>
            <a:rect l="l" t="t" r="r" b="b"/>
            <a:pathLst>
              <a:path w="1427040" h="165338">
                <a:moveTo>
                  <a:pt x="99310" y="59354"/>
                </a:moveTo>
                <a:cubicBezTo>
                  <a:pt x="99310" y="79064"/>
                  <a:pt x="94593" y="94770"/>
                  <a:pt x="85161" y="106463"/>
                </a:cubicBezTo>
                <a:cubicBezTo>
                  <a:pt x="75726" y="118156"/>
                  <a:pt x="63802" y="124002"/>
                  <a:pt x="49389" y="124002"/>
                </a:cubicBezTo>
                <a:cubicBezTo>
                  <a:pt x="43524" y="124002"/>
                  <a:pt x="38332" y="123332"/>
                  <a:pt x="33811" y="121990"/>
                </a:cubicBezTo>
                <a:cubicBezTo>
                  <a:pt x="29290" y="120644"/>
                  <a:pt x="24657" y="118558"/>
                  <a:pt x="19922" y="115732"/>
                </a:cubicBezTo>
                <a:lnTo>
                  <a:pt x="19922" y="165338"/>
                </a:lnTo>
                <a:lnTo>
                  <a:pt x="0" y="165338"/>
                </a:lnTo>
                <a:lnTo>
                  <a:pt x="0" y="3287"/>
                </a:lnTo>
                <a:lnTo>
                  <a:pt x="19922" y="3287"/>
                </a:lnTo>
                <a:lnTo>
                  <a:pt x="19922" y="15686"/>
                </a:lnTo>
                <a:cubicBezTo>
                  <a:pt x="24869" y="11232"/>
                  <a:pt x="30365" y="7506"/>
                  <a:pt x="36407" y="4504"/>
                </a:cubicBezTo>
                <a:cubicBezTo>
                  <a:pt x="42447" y="1498"/>
                  <a:pt x="49039" y="0"/>
                  <a:pt x="56175" y="0"/>
                </a:cubicBezTo>
                <a:cubicBezTo>
                  <a:pt x="69739" y="0"/>
                  <a:pt x="80320" y="5367"/>
                  <a:pt x="87916" y="16110"/>
                </a:cubicBezTo>
                <a:cubicBezTo>
                  <a:pt x="95511" y="26849"/>
                  <a:pt x="99310" y="41264"/>
                  <a:pt x="99310" y="59354"/>
                </a:cubicBezTo>
                <a:close/>
                <a:moveTo>
                  <a:pt x="78746" y="61578"/>
                </a:moveTo>
                <a:cubicBezTo>
                  <a:pt x="78746" y="48082"/>
                  <a:pt x="76590" y="37606"/>
                  <a:pt x="72281" y="30150"/>
                </a:cubicBezTo>
                <a:cubicBezTo>
                  <a:pt x="67971" y="22697"/>
                  <a:pt x="60976" y="18969"/>
                  <a:pt x="51296" y="18969"/>
                </a:cubicBezTo>
                <a:cubicBezTo>
                  <a:pt x="45645" y="18969"/>
                  <a:pt x="40186" y="20221"/>
                  <a:pt x="34923" y="22734"/>
                </a:cubicBezTo>
                <a:cubicBezTo>
                  <a:pt x="29657" y="25244"/>
                  <a:pt x="24657" y="28472"/>
                  <a:pt x="19922" y="32432"/>
                </a:cubicBezTo>
                <a:lnTo>
                  <a:pt x="19922" y="99519"/>
                </a:lnTo>
                <a:cubicBezTo>
                  <a:pt x="25157" y="102064"/>
                  <a:pt x="29624" y="103796"/>
                  <a:pt x="33332" y="104710"/>
                </a:cubicBezTo>
                <a:cubicBezTo>
                  <a:pt x="37041" y="105631"/>
                  <a:pt x="41295" y="106092"/>
                  <a:pt x="46105" y="106092"/>
                </a:cubicBezTo>
                <a:cubicBezTo>
                  <a:pt x="56419" y="106092"/>
                  <a:pt x="64440" y="102309"/>
                  <a:pt x="70163" y="94748"/>
                </a:cubicBezTo>
                <a:cubicBezTo>
                  <a:pt x="75885" y="87188"/>
                  <a:pt x="78746" y="76129"/>
                  <a:pt x="78746" y="61578"/>
                </a:cubicBezTo>
                <a:close/>
                <a:moveTo>
                  <a:pt x="186109" y="92523"/>
                </a:moveTo>
                <a:lnTo>
                  <a:pt x="186109" y="59670"/>
                </a:lnTo>
                <a:cubicBezTo>
                  <a:pt x="181375" y="60091"/>
                  <a:pt x="175388" y="60674"/>
                  <a:pt x="168145" y="61420"/>
                </a:cubicBezTo>
                <a:cubicBezTo>
                  <a:pt x="160903" y="62162"/>
                  <a:pt x="155055" y="63205"/>
                  <a:pt x="150603" y="64544"/>
                </a:cubicBezTo>
                <a:cubicBezTo>
                  <a:pt x="145303" y="66168"/>
                  <a:pt x="140922" y="68659"/>
                  <a:pt x="137462" y="72014"/>
                </a:cubicBezTo>
                <a:cubicBezTo>
                  <a:pt x="133999" y="75373"/>
                  <a:pt x="132268" y="80053"/>
                  <a:pt x="132268" y="86062"/>
                </a:cubicBezTo>
                <a:cubicBezTo>
                  <a:pt x="132268" y="92841"/>
                  <a:pt x="134175" y="97963"/>
                  <a:pt x="137995" y="101426"/>
                </a:cubicBezTo>
                <a:cubicBezTo>
                  <a:pt x="141808" y="104889"/>
                  <a:pt x="147387" y="106622"/>
                  <a:pt x="154735" y="106622"/>
                </a:cubicBezTo>
                <a:cubicBezTo>
                  <a:pt x="161024" y="106622"/>
                  <a:pt x="166715" y="105260"/>
                  <a:pt x="171803" y="102535"/>
                </a:cubicBezTo>
                <a:cubicBezTo>
                  <a:pt x="176889" y="99821"/>
                  <a:pt x="181656" y="96481"/>
                  <a:pt x="186109" y="92523"/>
                </a:cubicBezTo>
                <a:close/>
                <a:moveTo>
                  <a:pt x="186109" y="109055"/>
                </a:moveTo>
                <a:cubicBezTo>
                  <a:pt x="184485" y="110258"/>
                  <a:pt x="182311" y="111935"/>
                  <a:pt x="179593" y="114092"/>
                </a:cubicBezTo>
                <a:cubicBezTo>
                  <a:pt x="176871" y="116244"/>
                  <a:pt x="174240" y="117961"/>
                  <a:pt x="171695" y="119233"/>
                </a:cubicBezTo>
                <a:cubicBezTo>
                  <a:pt x="168159" y="121068"/>
                  <a:pt x="164750" y="122479"/>
                  <a:pt x="161468" y="123470"/>
                </a:cubicBezTo>
                <a:cubicBezTo>
                  <a:pt x="158183" y="124459"/>
                  <a:pt x="153572" y="124957"/>
                  <a:pt x="147636" y="124957"/>
                </a:cubicBezTo>
                <a:cubicBezTo>
                  <a:pt x="142758" y="124957"/>
                  <a:pt x="138131" y="124039"/>
                  <a:pt x="133754" y="122202"/>
                </a:cubicBezTo>
                <a:cubicBezTo>
                  <a:pt x="129370" y="120363"/>
                  <a:pt x="125518" y="117785"/>
                  <a:pt x="122198" y="114465"/>
                </a:cubicBezTo>
                <a:cubicBezTo>
                  <a:pt x="119019" y="111215"/>
                  <a:pt x="116478" y="107201"/>
                  <a:pt x="114570" y="102434"/>
                </a:cubicBezTo>
                <a:cubicBezTo>
                  <a:pt x="112661" y="97664"/>
                  <a:pt x="111711" y="92632"/>
                  <a:pt x="111711" y="87333"/>
                </a:cubicBezTo>
                <a:cubicBezTo>
                  <a:pt x="111711" y="79135"/>
                  <a:pt x="113440" y="72159"/>
                  <a:pt x="116902" y="66398"/>
                </a:cubicBezTo>
                <a:cubicBezTo>
                  <a:pt x="120365" y="60639"/>
                  <a:pt x="125838" y="56063"/>
                  <a:pt x="133330" y="52676"/>
                </a:cubicBezTo>
                <a:cubicBezTo>
                  <a:pt x="139972" y="49637"/>
                  <a:pt x="147813" y="47539"/>
                  <a:pt x="156855" y="46368"/>
                </a:cubicBezTo>
                <a:cubicBezTo>
                  <a:pt x="165902" y="45202"/>
                  <a:pt x="175651" y="44338"/>
                  <a:pt x="186109" y="43769"/>
                </a:cubicBezTo>
                <a:lnTo>
                  <a:pt x="186109" y="39957"/>
                </a:lnTo>
                <a:cubicBezTo>
                  <a:pt x="186109" y="35291"/>
                  <a:pt x="185403" y="31529"/>
                  <a:pt x="183988" y="28666"/>
                </a:cubicBezTo>
                <a:cubicBezTo>
                  <a:pt x="182574" y="25805"/>
                  <a:pt x="180598" y="23602"/>
                  <a:pt x="178052" y="22046"/>
                </a:cubicBezTo>
                <a:cubicBezTo>
                  <a:pt x="175511" y="20419"/>
                  <a:pt x="172403" y="19340"/>
                  <a:pt x="168732" y="18814"/>
                </a:cubicBezTo>
                <a:cubicBezTo>
                  <a:pt x="165057" y="18284"/>
                  <a:pt x="161276" y="18018"/>
                  <a:pt x="157388" y="18018"/>
                </a:cubicBezTo>
                <a:cubicBezTo>
                  <a:pt x="152798" y="18018"/>
                  <a:pt x="147391" y="18710"/>
                  <a:pt x="141174" y="20085"/>
                </a:cubicBezTo>
                <a:cubicBezTo>
                  <a:pt x="134956" y="21459"/>
                  <a:pt x="128740" y="23458"/>
                  <a:pt x="122519" y="26072"/>
                </a:cubicBezTo>
                <a:lnTo>
                  <a:pt x="121352" y="26072"/>
                </a:lnTo>
                <a:lnTo>
                  <a:pt x="121352" y="5828"/>
                </a:lnTo>
                <a:cubicBezTo>
                  <a:pt x="125024" y="4766"/>
                  <a:pt x="130292" y="3604"/>
                  <a:pt x="137146" y="2333"/>
                </a:cubicBezTo>
                <a:cubicBezTo>
                  <a:pt x="143996" y="1058"/>
                  <a:pt x="150782" y="426"/>
                  <a:pt x="157492" y="426"/>
                </a:cubicBezTo>
                <a:cubicBezTo>
                  <a:pt x="165618" y="426"/>
                  <a:pt x="172472" y="1058"/>
                  <a:pt x="178056" y="2333"/>
                </a:cubicBezTo>
                <a:cubicBezTo>
                  <a:pt x="183635" y="3604"/>
                  <a:pt x="188651" y="5900"/>
                  <a:pt x="193103" y="9220"/>
                </a:cubicBezTo>
                <a:cubicBezTo>
                  <a:pt x="197412" y="12470"/>
                  <a:pt x="200628" y="16675"/>
                  <a:pt x="202748" y="21834"/>
                </a:cubicBezTo>
                <a:cubicBezTo>
                  <a:pt x="204869" y="26993"/>
                  <a:pt x="205927" y="33279"/>
                  <a:pt x="205927" y="40699"/>
                </a:cubicBezTo>
                <a:lnTo>
                  <a:pt x="205927" y="121670"/>
                </a:lnTo>
                <a:lnTo>
                  <a:pt x="186109" y="121670"/>
                </a:lnTo>
                <a:close/>
                <a:moveTo>
                  <a:pt x="280966" y="124319"/>
                </a:moveTo>
                <a:cubicBezTo>
                  <a:pt x="272840" y="124319"/>
                  <a:pt x="265384" y="123066"/>
                  <a:pt x="258606" y="120557"/>
                </a:cubicBezTo>
                <a:cubicBezTo>
                  <a:pt x="251819" y="118048"/>
                  <a:pt x="245991" y="114249"/>
                  <a:pt x="241113" y="109163"/>
                </a:cubicBezTo>
                <a:cubicBezTo>
                  <a:pt x="236235" y="104079"/>
                  <a:pt x="232459" y="97664"/>
                  <a:pt x="229777" y="89927"/>
                </a:cubicBezTo>
                <a:cubicBezTo>
                  <a:pt x="227087" y="82188"/>
                  <a:pt x="225749" y="73095"/>
                  <a:pt x="225749" y="62636"/>
                </a:cubicBezTo>
                <a:cubicBezTo>
                  <a:pt x="225749" y="52250"/>
                  <a:pt x="227142" y="43275"/>
                  <a:pt x="229936" y="35716"/>
                </a:cubicBezTo>
                <a:cubicBezTo>
                  <a:pt x="232726" y="28156"/>
                  <a:pt x="236451" y="21794"/>
                  <a:pt x="241113" y="16644"/>
                </a:cubicBezTo>
                <a:cubicBezTo>
                  <a:pt x="245779" y="11485"/>
                  <a:pt x="251593" y="7510"/>
                  <a:pt x="258551" y="4716"/>
                </a:cubicBezTo>
                <a:cubicBezTo>
                  <a:pt x="265507" y="1927"/>
                  <a:pt x="272981" y="534"/>
                  <a:pt x="280966" y="534"/>
                </a:cubicBezTo>
                <a:cubicBezTo>
                  <a:pt x="287467" y="534"/>
                  <a:pt x="293738" y="1448"/>
                  <a:pt x="299779" y="3283"/>
                </a:cubicBezTo>
                <a:cubicBezTo>
                  <a:pt x="305820" y="5123"/>
                  <a:pt x="311206" y="7243"/>
                  <a:pt x="315939" y="9644"/>
                </a:cubicBezTo>
                <a:lnTo>
                  <a:pt x="315939" y="32008"/>
                </a:lnTo>
                <a:lnTo>
                  <a:pt x="314773" y="32008"/>
                </a:lnTo>
                <a:cubicBezTo>
                  <a:pt x="313358" y="30809"/>
                  <a:pt x="311540" y="29430"/>
                  <a:pt x="309316" y="27875"/>
                </a:cubicBezTo>
                <a:cubicBezTo>
                  <a:pt x="307091" y="26323"/>
                  <a:pt x="304387" y="24728"/>
                  <a:pt x="301208" y="23105"/>
                </a:cubicBezTo>
                <a:cubicBezTo>
                  <a:pt x="298451" y="21691"/>
                  <a:pt x="295200" y="20455"/>
                  <a:pt x="291456" y="19393"/>
                </a:cubicBezTo>
                <a:cubicBezTo>
                  <a:pt x="287716" y="18335"/>
                  <a:pt x="284108" y="17806"/>
                  <a:pt x="280648" y="17806"/>
                </a:cubicBezTo>
                <a:cubicBezTo>
                  <a:pt x="270331" y="17806"/>
                  <a:pt x="262048" y="21712"/>
                  <a:pt x="255794" y="29516"/>
                </a:cubicBezTo>
                <a:cubicBezTo>
                  <a:pt x="249541" y="37325"/>
                  <a:pt x="246417" y="48367"/>
                  <a:pt x="246417" y="62636"/>
                </a:cubicBezTo>
                <a:cubicBezTo>
                  <a:pt x="246417" y="76626"/>
                  <a:pt x="249437" y="87527"/>
                  <a:pt x="255477" y="95331"/>
                </a:cubicBezTo>
                <a:cubicBezTo>
                  <a:pt x="261518" y="103141"/>
                  <a:pt x="269906" y="107042"/>
                  <a:pt x="280648" y="107042"/>
                </a:cubicBezTo>
                <a:cubicBezTo>
                  <a:pt x="287147" y="107042"/>
                  <a:pt x="293332" y="105704"/>
                  <a:pt x="299195" y="103013"/>
                </a:cubicBezTo>
                <a:cubicBezTo>
                  <a:pt x="305056" y="100333"/>
                  <a:pt x="310252" y="96869"/>
                  <a:pt x="314773" y="92628"/>
                </a:cubicBezTo>
                <a:lnTo>
                  <a:pt x="315939" y="92628"/>
                </a:lnTo>
                <a:lnTo>
                  <a:pt x="315939" y="114991"/>
                </a:lnTo>
                <a:cubicBezTo>
                  <a:pt x="313963" y="115909"/>
                  <a:pt x="311490" y="117025"/>
                  <a:pt x="308523" y="118332"/>
                </a:cubicBezTo>
                <a:cubicBezTo>
                  <a:pt x="305557" y="119639"/>
                  <a:pt x="302868" y="120611"/>
                  <a:pt x="300467" y="121245"/>
                </a:cubicBezTo>
                <a:cubicBezTo>
                  <a:pt x="297076" y="122237"/>
                  <a:pt x="294036" y="122998"/>
                  <a:pt x="291356" y="123523"/>
                </a:cubicBezTo>
                <a:cubicBezTo>
                  <a:pt x="288666" y="124053"/>
                  <a:pt x="285206" y="124319"/>
                  <a:pt x="280966" y="124319"/>
                </a:cubicBezTo>
                <a:close/>
                <a:moveTo>
                  <a:pt x="427543" y="121670"/>
                </a:moveTo>
                <a:lnTo>
                  <a:pt x="407617" y="121670"/>
                </a:lnTo>
                <a:lnTo>
                  <a:pt x="407617" y="20455"/>
                </a:lnTo>
                <a:lnTo>
                  <a:pt x="353988" y="20455"/>
                </a:lnTo>
                <a:lnTo>
                  <a:pt x="353988" y="121670"/>
                </a:lnTo>
                <a:lnTo>
                  <a:pt x="334066" y="121670"/>
                </a:lnTo>
                <a:lnTo>
                  <a:pt x="334066" y="3287"/>
                </a:lnTo>
                <a:lnTo>
                  <a:pt x="427543" y="3287"/>
                </a:lnTo>
                <a:close/>
                <a:moveTo>
                  <a:pt x="553769" y="62532"/>
                </a:moveTo>
                <a:cubicBezTo>
                  <a:pt x="553769" y="82455"/>
                  <a:pt x="548967" y="97841"/>
                  <a:pt x="539355" y="108688"/>
                </a:cubicBezTo>
                <a:cubicBezTo>
                  <a:pt x="529743" y="119531"/>
                  <a:pt x="516956" y="124957"/>
                  <a:pt x="500991" y="124957"/>
                </a:cubicBezTo>
                <a:cubicBezTo>
                  <a:pt x="484524" y="124957"/>
                  <a:pt x="471579" y="119355"/>
                  <a:pt x="462146" y="108155"/>
                </a:cubicBezTo>
                <a:cubicBezTo>
                  <a:pt x="452710" y="96956"/>
                  <a:pt x="447999" y="81749"/>
                  <a:pt x="447999" y="62532"/>
                </a:cubicBezTo>
                <a:cubicBezTo>
                  <a:pt x="447999" y="42750"/>
                  <a:pt x="452855" y="27379"/>
                  <a:pt x="462571" y="16428"/>
                </a:cubicBezTo>
                <a:cubicBezTo>
                  <a:pt x="472284" y="5473"/>
                  <a:pt x="485093" y="0"/>
                  <a:pt x="500991" y="0"/>
                </a:cubicBezTo>
                <a:cubicBezTo>
                  <a:pt x="516956" y="0"/>
                  <a:pt x="529743" y="5457"/>
                  <a:pt x="539355" y="16373"/>
                </a:cubicBezTo>
                <a:cubicBezTo>
                  <a:pt x="548967" y="27289"/>
                  <a:pt x="553769" y="42675"/>
                  <a:pt x="553769" y="62532"/>
                </a:cubicBezTo>
                <a:close/>
                <a:moveTo>
                  <a:pt x="533207" y="62532"/>
                </a:moveTo>
                <a:cubicBezTo>
                  <a:pt x="533207" y="47200"/>
                  <a:pt x="530417" y="35805"/>
                  <a:pt x="524836" y="28350"/>
                </a:cubicBezTo>
                <a:cubicBezTo>
                  <a:pt x="519257" y="20898"/>
                  <a:pt x="511304" y="17168"/>
                  <a:pt x="500991" y="17168"/>
                </a:cubicBezTo>
                <a:cubicBezTo>
                  <a:pt x="490605" y="17168"/>
                  <a:pt x="482601" y="20898"/>
                  <a:pt x="476985" y="28350"/>
                </a:cubicBezTo>
                <a:cubicBezTo>
                  <a:pt x="471365" y="35805"/>
                  <a:pt x="468557" y="47200"/>
                  <a:pt x="468557" y="62532"/>
                </a:cubicBezTo>
                <a:cubicBezTo>
                  <a:pt x="468557" y="77371"/>
                  <a:pt x="471365" y="88622"/>
                  <a:pt x="476985" y="96289"/>
                </a:cubicBezTo>
                <a:cubicBezTo>
                  <a:pt x="482601" y="103957"/>
                  <a:pt x="490605" y="107788"/>
                  <a:pt x="500991" y="107788"/>
                </a:cubicBezTo>
                <a:cubicBezTo>
                  <a:pt x="511232" y="107788"/>
                  <a:pt x="519167" y="104026"/>
                  <a:pt x="524783" y="96502"/>
                </a:cubicBezTo>
                <a:cubicBezTo>
                  <a:pt x="530399" y="88974"/>
                  <a:pt x="533207" y="77652"/>
                  <a:pt x="533207" y="62532"/>
                </a:cubicBezTo>
                <a:close/>
                <a:moveTo>
                  <a:pt x="665899" y="121670"/>
                </a:moveTo>
                <a:lnTo>
                  <a:pt x="645977" y="121670"/>
                </a:lnTo>
                <a:lnTo>
                  <a:pt x="645977" y="20031"/>
                </a:lnTo>
                <a:lnTo>
                  <a:pt x="605279" y="20031"/>
                </a:lnTo>
                <a:cubicBezTo>
                  <a:pt x="605066" y="25895"/>
                  <a:pt x="604858" y="31529"/>
                  <a:pt x="604646" y="36937"/>
                </a:cubicBezTo>
                <a:cubicBezTo>
                  <a:pt x="604432" y="42339"/>
                  <a:pt x="604216" y="47233"/>
                  <a:pt x="604004" y="51617"/>
                </a:cubicBezTo>
                <a:cubicBezTo>
                  <a:pt x="603583" y="62705"/>
                  <a:pt x="602856" y="71996"/>
                  <a:pt x="601834" y="79488"/>
                </a:cubicBezTo>
                <a:cubicBezTo>
                  <a:pt x="600811" y="86980"/>
                  <a:pt x="599518" y="92984"/>
                  <a:pt x="597964" y="97506"/>
                </a:cubicBezTo>
                <a:cubicBezTo>
                  <a:pt x="596412" y="102168"/>
                  <a:pt x="594695" y="105807"/>
                  <a:pt x="592825" y="108421"/>
                </a:cubicBezTo>
                <a:cubicBezTo>
                  <a:pt x="590951" y="111039"/>
                  <a:pt x="588852" y="113404"/>
                  <a:pt x="586519" y="115520"/>
                </a:cubicBezTo>
                <a:cubicBezTo>
                  <a:pt x="584117" y="117642"/>
                  <a:pt x="581537" y="119229"/>
                  <a:pt x="578783" y="120291"/>
                </a:cubicBezTo>
                <a:cubicBezTo>
                  <a:pt x="576025" y="121349"/>
                  <a:pt x="572919" y="121882"/>
                  <a:pt x="569455" y="121882"/>
                </a:cubicBezTo>
                <a:cubicBezTo>
                  <a:pt x="568329" y="121882"/>
                  <a:pt x="566877" y="121845"/>
                  <a:pt x="565111" y="121778"/>
                </a:cubicBezTo>
                <a:cubicBezTo>
                  <a:pt x="563342" y="121705"/>
                  <a:pt x="562104" y="121670"/>
                  <a:pt x="561398" y="121670"/>
                </a:cubicBezTo>
                <a:lnTo>
                  <a:pt x="561398" y="104289"/>
                </a:lnTo>
                <a:lnTo>
                  <a:pt x="562460" y="104289"/>
                </a:lnTo>
                <a:cubicBezTo>
                  <a:pt x="562956" y="104289"/>
                  <a:pt x="563468" y="104320"/>
                  <a:pt x="563998" y="104393"/>
                </a:cubicBezTo>
                <a:cubicBezTo>
                  <a:pt x="564526" y="104465"/>
                  <a:pt x="565146" y="104501"/>
                  <a:pt x="565851" y="104501"/>
                </a:cubicBezTo>
                <a:cubicBezTo>
                  <a:pt x="567548" y="104501"/>
                  <a:pt x="569210" y="104253"/>
                  <a:pt x="570834" y="103755"/>
                </a:cubicBezTo>
                <a:cubicBezTo>
                  <a:pt x="572453" y="103263"/>
                  <a:pt x="573905" y="102344"/>
                  <a:pt x="575175" y="101002"/>
                </a:cubicBezTo>
                <a:cubicBezTo>
                  <a:pt x="578711" y="97542"/>
                  <a:pt x="581291" y="91479"/>
                  <a:pt x="582920" y="82826"/>
                </a:cubicBezTo>
                <a:cubicBezTo>
                  <a:pt x="584543" y="74171"/>
                  <a:pt x="585706" y="62071"/>
                  <a:pt x="586411" y="46527"/>
                </a:cubicBezTo>
                <a:cubicBezTo>
                  <a:pt x="586691" y="40730"/>
                  <a:pt x="586958" y="33884"/>
                  <a:pt x="587210" y="25967"/>
                </a:cubicBezTo>
                <a:cubicBezTo>
                  <a:pt x="587455" y="18054"/>
                  <a:pt x="587682" y="10494"/>
                  <a:pt x="587894" y="3287"/>
                </a:cubicBezTo>
                <a:lnTo>
                  <a:pt x="665899" y="3287"/>
                </a:lnTo>
                <a:close/>
                <a:moveTo>
                  <a:pt x="793428" y="62532"/>
                </a:moveTo>
                <a:cubicBezTo>
                  <a:pt x="793428" y="82455"/>
                  <a:pt x="788627" y="97841"/>
                  <a:pt x="779015" y="108688"/>
                </a:cubicBezTo>
                <a:cubicBezTo>
                  <a:pt x="769407" y="119531"/>
                  <a:pt x="756615" y="124957"/>
                  <a:pt x="740650" y="124957"/>
                </a:cubicBezTo>
                <a:cubicBezTo>
                  <a:pt x="724183" y="124957"/>
                  <a:pt x="711238" y="119355"/>
                  <a:pt x="701806" y="108155"/>
                </a:cubicBezTo>
                <a:cubicBezTo>
                  <a:pt x="692373" y="96956"/>
                  <a:pt x="687658" y="81749"/>
                  <a:pt x="687658" y="62532"/>
                </a:cubicBezTo>
                <a:cubicBezTo>
                  <a:pt x="687658" y="42750"/>
                  <a:pt x="692514" y="27379"/>
                  <a:pt x="702230" y="16428"/>
                </a:cubicBezTo>
                <a:cubicBezTo>
                  <a:pt x="711943" y="5473"/>
                  <a:pt x="724752" y="0"/>
                  <a:pt x="740650" y="0"/>
                </a:cubicBezTo>
                <a:cubicBezTo>
                  <a:pt x="756615" y="0"/>
                  <a:pt x="769407" y="5457"/>
                  <a:pt x="779015" y="16373"/>
                </a:cubicBezTo>
                <a:cubicBezTo>
                  <a:pt x="788627" y="27289"/>
                  <a:pt x="793428" y="42675"/>
                  <a:pt x="793428" y="62532"/>
                </a:cubicBezTo>
                <a:close/>
                <a:moveTo>
                  <a:pt x="772866" y="62532"/>
                </a:moveTo>
                <a:cubicBezTo>
                  <a:pt x="772866" y="47200"/>
                  <a:pt x="770076" y="35805"/>
                  <a:pt x="764495" y="28350"/>
                </a:cubicBezTo>
                <a:cubicBezTo>
                  <a:pt x="758916" y="20898"/>
                  <a:pt x="750967" y="17168"/>
                  <a:pt x="740650" y="17168"/>
                </a:cubicBezTo>
                <a:cubicBezTo>
                  <a:pt x="730264" y="17168"/>
                  <a:pt x="722260" y="20898"/>
                  <a:pt x="716644" y="28350"/>
                </a:cubicBezTo>
                <a:cubicBezTo>
                  <a:pt x="711024" y="35805"/>
                  <a:pt x="708217" y="47200"/>
                  <a:pt x="708217" y="62532"/>
                </a:cubicBezTo>
                <a:cubicBezTo>
                  <a:pt x="708217" y="77371"/>
                  <a:pt x="711024" y="88622"/>
                  <a:pt x="716644" y="96289"/>
                </a:cubicBezTo>
                <a:cubicBezTo>
                  <a:pt x="722260" y="103957"/>
                  <a:pt x="730264" y="107788"/>
                  <a:pt x="740650" y="107788"/>
                </a:cubicBezTo>
                <a:cubicBezTo>
                  <a:pt x="750891" y="107788"/>
                  <a:pt x="758826" y="104026"/>
                  <a:pt x="764442" y="96502"/>
                </a:cubicBezTo>
                <a:cubicBezTo>
                  <a:pt x="770062" y="88974"/>
                  <a:pt x="772866" y="77652"/>
                  <a:pt x="772866" y="62532"/>
                </a:cubicBezTo>
                <a:close/>
                <a:moveTo>
                  <a:pt x="957600" y="121670"/>
                </a:moveTo>
                <a:lnTo>
                  <a:pt x="933537" y="121670"/>
                </a:lnTo>
                <a:lnTo>
                  <a:pt x="896342" y="67194"/>
                </a:lnTo>
                <a:lnTo>
                  <a:pt x="888606" y="67194"/>
                </a:lnTo>
                <a:lnTo>
                  <a:pt x="888606" y="121670"/>
                </a:lnTo>
                <a:lnTo>
                  <a:pt x="868888" y="121670"/>
                </a:lnTo>
                <a:lnTo>
                  <a:pt x="868888" y="67194"/>
                </a:lnTo>
                <a:lnTo>
                  <a:pt x="861153" y="67194"/>
                </a:lnTo>
                <a:lnTo>
                  <a:pt x="823319" y="121670"/>
                </a:lnTo>
                <a:lnTo>
                  <a:pt x="800319" y="121670"/>
                </a:lnTo>
                <a:lnTo>
                  <a:pt x="844938" y="59670"/>
                </a:lnTo>
                <a:cubicBezTo>
                  <a:pt x="841475" y="57831"/>
                  <a:pt x="838404" y="55163"/>
                  <a:pt x="835718" y="51664"/>
                </a:cubicBezTo>
                <a:cubicBezTo>
                  <a:pt x="833032" y="48169"/>
                  <a:pt x="830632" y="43103"/>
                  <a:pt x="828511" y="36461"/>
                </a:cubicBezTo>
                <a:cubicBezTo>
                  <a:pt x="826603" y="30456"/>
                  <a:pt x="824339" y="26284"/>
                  <a:pt x="821725" y="23951"/>
                </a:cubicBezTo>
                <a:cubicBezTo>
                  <a:pt x="819112" y="21618"/>
                  <a:pt x="814838" y="20455"/>
                  <a:pt x="808906" y="20455"/>
                </a:cubicBezTo>
                <a:lnTo>
                  <a:pt x="804348" y="20455"/>
                </a:lnTo>
                <a:lnTo>
                  <a:pt x="804348" y="3287"/>
                </a:lnTo>
                <a:lnTo>
                  <a:pt x="809752" y="3287"/>
                </a:lnTo>
                <a:cubicBezTo>
                  <a:pt x="818442" y="3287"/>
                  <a:pt x="825595" y="5055"/>
                  <a:pt x="831215" y="8587"/>
                </a:cubicBezTo>
                <a:cubicBezTo>
                  <a:pt x="836831" y="12121"/>
                  <a:pt x="841230" y="18300"/>
                  <a:pt x="844409" y="27130"/>
                </a:cubicBezTo>
                <a:cubicBezTo>
                  <a:pt x="845047" y="28969"/>
                  <a:pt x="845838" y="31072"/>
                  <a:pt x="846791" y="33437"/>
                </a:cubicBezTo>
                <a:cubicBezTo>
                  <a:pt x="847742" y="35805"/>
                  <a:pt x="848577" y="37804"/>
                  <a:pt x="849283" y="39424"/>
                </a:cubicBezTo>
                <a:cubicBezTo>
                  <a:pt x="851616" y="44796"/>
                  <a:pt x="854334" y="48683"/>
                  <a:pt x="857444" y="51084"/>
                </a:cubicBezTo>
                <a:cubicBezTo>
                  <a:pt x="860554" y="53485"/>
                  <a:pt x="864367" y="54832"/>
                  <a:pt x="868888" y="55113"/>
                </a:cubicBezTo>
                <a:lnTo>
                  <a:pt x="868888" y="3287"/>
                </a:lnTo>
                <a:lnTo>
                  <a:pt x="888606" y="3287"/>
                </a:lnTo>
                <a:lnTo>
                  <a:pt x="888606" y="55113"/>
                </a:lnTo>
                <a:cubicBezTo>
                  <a:pt x="893127" y="54760"/>
                  <a:pt x="896995" y="53381"/>
                  <a:pt x="900209" y="50979"/>
                </a:cubicBezTo>
                <a:cubicBezTo>
                  <a:pt x="903423" y="48579"/>
                  <a:pt x="906160" y="44727"/>
                  <a:pt x="908424" y="39424"/>
                </a:cubicBezTo>
                <a:cubicBezTo>
                  <a:pt x="909198" y="37659"/>
                  <a:pt x="910065" y="35611"/>
                  <a:pt x="911019" y="33279"/>
                </a:cubicBezTo>
                <a:cubicBezTo>
                  <a:pt x="911970" y="30949"/>
                  <a:pt x="912730" y="28901"/>
                  <a:pt x="913295" y="27130"/>
                </a:cubicBezTo>
                <a:cubicBezTo>
                  <a:pt x="916409" y="18443"/>
                  <a:pt x="920718" y="12298"/>
                  <a:pt x="926230" y="8694"/>
                </a:cubicBezTo>
                <a:cubicBezTo>
                  <a:pt x="931738" y="5087"/>
                  <a:pt x="938908" y="3287"/>
                  <a:pt x="947744" y="3287"/>
                </a:cubicBezTo>
                <a:lnTo>
                  <a:pt x="953146" y="3287"/>
                </a:lnTo>
                <a:lnTo>
                  <a:pt x="953146" y="20455"/>
                </a:lnTo>
                <a:lnTo>
                  <a:pt x="948589" y="20455"/>
                </a:lnTo>
                <a:cubicBezTo>
                  <a:pt x="943005" y="20455"/>
                  <a:pt x="938822" y="21604"/>
                  <a:pt x="936029" y="23897"/>
                </a:cubicBezTo>
                <a:cubicBezTo>
                  <a:pt x="933239" y="26194"/>
                  <a:pt x="930892" y="30381"/>
                  <a:pt x="928983" y="36461"/>
                </a:cubicBezTo>
                <a:cubicBezTo>
                  <a:pt x="927003" y="42606"/>
                  <a:pt x="924670" y="47445"/>
                  <a:pt x="921988" y="50979"/>
                </a:cubicBezTo>
                <a:cubicBezTo>
                  <a:pt x="919303" y="54515"/>
                  <a:pt x="916333" y="57197"/>
                  <a:pt x="913083" y="59034"/>
                </a:cubicBezTo>
                <a:close/>
                <a:moveTo>
                  <a:pt x="1023836" y="124427"/>
                </a:moveTo>
                <a:cubicBezTo>
                  <a:pt x="1004976" y="124427"/>
                  <a:pt x="990328" y="119110"/>
                  <a:pt x="979909" y="108476"/>
                </a:cubicBezTo>
                <a:cubicBezTo>
                  <a:pt x="969487" y="97841"/>
                  <a:pt x="964274" y="82740"/>
                  <a:pt x="964274" y="63166"/>
                </a:cubicBezTo>
                <a:cubicBezTo>
                  <a:pt x="964274" y="43877"/>
                  <a:pt x="969328" y="28527"/>
                  <a:pt x="979434" y="17114"/>
                </a:cubicBezTo>
                <a:cubicBezTo>
                  <a:pt x="989539" y="5706"/>
                  <a:pt x="1002751" y="0"/>
                  <a:pt x="1019069" y="0"/>
                </a:cubicBezTo>
                <a:cubicBezTo>
                  <a:pt x="1026418" y="0"/>
                  <a:pt x="1032915" y="1058"/>
                  <a:pt x="1038572" y="3179"/>
                </a:cubicBezTo>
                <a:cubicBezTo>
                  <a:pt x="1044223" y="5300"/>
                  <a:pt x="1049170" y="8618"/>
                  <a:pt x="1053410" y="13140"/>
                </a:cubicBezTo>
                <a:cubicBezTo>
                  <a:pt x="1057647" y="17662"/>
                  <a:pt x="1060894" y="23195"/>
                  <a:pt x="1063159" y="29730"/>
                </a:cubicBezTo>
                <a:cubicBezTo>
                  <a:pt x="1065423" y="36263"/>
                  <a:pt x="1066550" y="44266"/>
                  <a:pt x="1066550" y="53734"/>
                </a:cubicBezTo>
                <a:lnTo>
                  <a:pt x="1066550" y="64544"/>
                </a:lnTo>
                <a:lnTo>
                  <a:pt x="984520" y="64544"/>
                </a:lnTo>
                <a:cubicBezTo>
                  <a:pt x="984520" y="78322"/>
                  <a:pt x="987980" y="88852"/>
                  <a:pt x="994902" y="96128"/>
                </a:cubicBezTo>
                <a:cubicBezTo>
                  <a:pt x="1001829" y="103403"/>
                  <a:pt x="1011402" y="107042"/>
                  <a:pt x="1023624" y="107042"/>
                </a:cubicBezTo>
                <a:cubicBezTo>
                  <a:pt x="1028009" y="107042"/>
                  <a:pt x="1032300" y="106549"/>
                  <a:pt x="1036506" y="105560"/>
                </a:cubicBezTo>
                <a:cubicBezTo>
                  <a:pt x="1040706" y="104569"/>
                  <a:pt x="1044504" y="103302"/>
                  <a:pt x="1047895" y="101747"/>
                </a:cubicBezTo>
                <a:cubicBezTo>
                  <a:pt x="1051503" y="100119"/>
                  <a:pt x="1054540" y="98547"/>
                  <a:pt x="1057015" y="97027"/>
                </a:cubicBezTo>
                <a:cubicBezTo>
                  <a:pt x="1059484" y="95508"/>
                  <a:pt x="1061536" y="94079"/>
                  <a:pt x="1063159" y="92737"/>
                </a:cubicBezTo>
                <a:lnTo>
                  <a:pt x="1064322" y="92737"/>
                </a:lnTo>
                <a:lnTo>
                  <a:pt x="1064322" y="114465"/>
                </a:lnTo>
                <a:cubicBezTo>
                  <a:pt x="1061993" y="115383"/>
                  <a:pt x="1059095" y="116533"/>
                  <a:pt x="1055635" y="117907"/>
                </a:cubicBezTo>
                <a:cubicBezTo>
                  <a:pt x="1052172" y="119282"/>
                  <a:pt x="1049066" y="120363"/>
                  <a:pt x="1046307" y="121140"/>
                </a:cubicBezTo>
                <a:cubicBezTo>
                  <a:pt x="1042423" y="122202"/>
                  <a:pt x="1038906" y="123012"/>
                  <a:pt x="1035764" y="123577"/>
                </a:cubicBezTo>
                <a:cubicBezTo>
                  <a:pt x="1032620" y="124146"/>
                  <a:pt x="1028647" y="124427"/>
                  <a:pt x="1023836" y="124427"/>
                </a:cubicBezTo>
                <a:close/>
                <a:moveTo>
                  <a:pt x="1047157" y="49284"/>
                </a:moveTo>
                <a:cubicBezTo>
                  <a:pt x="1047013" y="43913"/>
                  <a:pt x="1046380" y="39288"/>
                  <a:pt x="1045249" y="35399"/>
                </a:cubicBezTo>
                <a:cubicBezTo>
                  <a:pt x="1044119" y="31515"/>
                  <a:pt x="1042492" y="28231"/>
                  <a:pt x="1040371" y="25542"/>
                </a:cubicBezTo>
                <a:cubicBezTo>
                  <a:pt x="1038038" y="22576"/>
                  <a:pt x="1035054" y="20311"/>
                  <a:pt x="1031418" y="18759"/>
                </a:cubicBezTo>
                <a:cubicBezTo>
                  <a:pt x="1027778" y="17205"/>
                  <a:pt x="1023274" y="16430"/>
                  <a:pt x="1017903" y="16430"/>
                </a:cubicBezTo>
                <a:cubicBezTo>
                  <a:pt x="1012604" y="16430"/>
                  <a:pt x="1008101" y="17223"/>
                  <a:pt x="1004393" y="18814"/>
                </a:cubicBezTo>
                <a:cubicBezTo>
                  <a:pt x="1000681" y="20405"/>
                  <a:pt x="997308" y="22716"/>
                  <a:pt x="994269" y="25754"/>
                </a:cubicBezTo>
                <a:cubicBezTo>
                  <a:pt x="991303" y="28865"/>
                  <a:pt x="989043" y="32310"/>
                  <a:pt x="987487" y="36087"/>
                </a:cubicBezTo>
                <a:cubicBezTo>
                  <a:pt x="985935" y="39870"/>
                  <a:pt x="984942" y="44266"/>
                  <a:pt x="984520" y="49284"/>
                </a:cubicBezTo>
                <a:close/>
                <a:moveTo>
                  <a:pt x="1180167" y="121670"/>
                </a:moveTo>
                <a:lnTo>
                  <a:pt x="1160236" y="121670"/>
                </a:lnTo>
                <a:lnTo>
                  <a:pt x="1160236" y="68361"/>
                </a:lnTo>
                <a:lnTo>
                  <a:pt x="1106611" y="68361"/>
                </a:lnTo>
                <a:lnTo>
                  <a:pt x="1106611" y="121670"/>
                </a:lnTo>
                <a:lnTo>
                  <a:pt x="1086685" y="121670"/>
                </a:lnTo>
                <a:lnTo>
                  <a:pt x="1086685" y="3287"/>
                </a:lnTo>
                <a:lnTo>
                  <a:pt x="1106611" y="3287"/>
                </a:lnTo>
                <a:lnTo>
                  <a:pt x="1106611" y="51193"/>
                </a:lnTo>
                <a:lnTo>
                  <a:pt x="1160236" y="51193"/>
                </a:lnTo>
                <a:lnTo>
                  <a:pt x="1160236" y="3287"/>
                </a:lnTo>
                <a:lnTo>
                  <a:pt x="1180167" y="3287"/>
                </a:lnTo>
                <a:close/>
                <a:moveTo>
                  <a:pt x="1302364" y="121670"/>
                </a:moveTo>
                <a:lnTo>
                  <a:pt x="1282648" y="121670"/>
                </a:lnTo>
                <a:lnTo>
                  <a:pt x="1282648" y="33383"/>
                </a:lnTo>
                <a:lnTo>
                  <a:pt x="1226905" y="121670"/>
                </a:lnTo>
                <a:lnTo>
                  <a:pt x="1208888" y="121670"/>
                </a:lnTo>
                <a:lnTo>
                  <a:pt x="1208888" y="3287"/>
                </a:lnTo>
                <a:lnTo>
                  <a:pt x="1228596" y="3287"/>
                </a:lnTo>
                <a:lnTo>
                  <a:pt x="1228596" y="90194"/>
                </a:lnTo>
                <a:lnTo>
                  <a:pt x="1283709" y="3287"/>
                </a:lnTo>
                <a:lnTo>
                  <a:pt x="1302364" y="3287"/>
                </a:lnTo>
                <a:close/>
                <a:moveTo>
                  <a:pt x="1384327" y="124427"/>
                </a:moveTo>
                <a:cubicBezTo>
                  <a:pt x="1365466" y="124427"/>
                  <a:pt x="1350818" y="119110"/>
                  <a:pt x="1340399" y="108476"/>
                </a:cubicBezTo>
                <a:cubicBezTo>
                  <a:pt x="1329977" y="97841"/>
                  <a:pt x="1324767" y="82740"/>
                  <a:pt x="1324767" y="63166"/>
                </a:cubicBezTo>
                <a:cubicBezTo>
                  <a:pt x="1324767" y="43877"/>
                  <a:pt x="1329818" y="28527"/>
                  <a:pt x="1339923" y="17114"/>
                </a:cubicBezTo>
                <a:cubicBezTo>
                  <a:pt x="1350029" y="5706"/>
                  <a:pt x="1363241" y="0"/>
                  <a:pt x="1379559" y="0"/>
                </a:cubicBezTo>
                <a:cubicBezTo>
                  <a:pt x="1386907" y="0"/>
                  <a:pt x="1393405" y="1058"/>
                  <a:pt x="1399061" y="3179"/>
                </a:cubicBezTo>
                <a:cubicBezTo>
                  <a:pt x="1404712" y="5300"/>
                  <a:pt x="1409659" y="8618"/>
                  <a:pt x="1413900" y="13140"/>
                </a:cubicBezTo>
                <a:cubicBezTo>
                  <a:pt x="1418136" y="17662"/>
                  <a:pt x="1421388" y="23195"/>
                  <a:pt x="1423648" y="29730"/>
                </a:cubicBezTo>
                <a:cubicBezTo>
                  <a:pt x="1425913" y="36263"/>
                  <a:pt x="1427041" y="44266"/>
                  <a:pt x="1427041" y="53734"/>
                </a:cubicBezTo>
                <a:lnTo>
                  <a:pt x="1427041" y="64544"/>
                </a:lnTo>
                <a:lnTo>
                  <a:pt x="1345010" y="64544"/>
                </a:lnTo>
                <a:cubicBezTo>
                  <a:pt x="1345010" y="78322"/>
                  <a:pt x="1348469" y="88852"/>
                  <a:pt x="1355396" y="96128"/>
                </a:cubicBezTo>
                <a:cubicBezTo>
                  <a:pt x="1362319" y="103403"/>
                  <a:pt x="1371892" y="107042"/>
                  <a:pt x="1384113" y="107042"/>
                </a:cubicBezTo>
                <a:cubicBezTo>
                  <a:pt x="1388498" y="107042"/>
                  <a:pt x="1392790" y="106549"/>
                  <a:pt x="1396995" y="105560"/>
                </a:cubicBezTo>
                <a:cubicBezTo>
                  <a:pt x="1401196" y="104569"/>
                  <a:pt x="1404993" y="103302"/>
                  <a:pt x="1408388" y="101747"/>
                </a:cubicBezTo>
                <a:cubicBezTo>
                  <a:pt x="1411992" y="100119"/>
                  <a:pt x="1415030" y="98547"/>
                  <a:pt x="1417504" y="97027"/>
                </a:cubicBezTo>
                <a:cubicBezTo>
                  <a:pt x="1419977" y="95508"/>
                  <a:pt x="1422025" y="94079"/>
                  <a:pt x="1423648" y="92737"/>
                </a:cubicBezTo>
                <a:lnTo>
                  <a:pt x="1424816" y="92737"/>
                </a:lnTo>
                <a:lnTo>
                  <a:pt x="1424816" y="114465"/>
                </a:lnTo>
                <a:cubicBezTo>
                  <a:pt x="1422482" y="115383"/>
                  <a:pt x="1419584" y="116533"/>
                  <a:pt x="1416125" y="117907"/>
                </a:cubicBezTo>
                <a:cubicBezTo>
                  <a:pt x="1412662" y="119282"/>
                  <a:pt x="1409555" y="120363"/>
                  <a:pt x="1406797" y="121140"/>
                </a:cubicBezTo>
                <a:cubicBezTo>
                  <a:pt x="1402913" y="122202"/>
                  <a:pt x="1399395" y="123012"/>
                  <a:pt x="1396257" y="123577"/>
                </a:cubicBezTo>
                <a:cubicBezTo>
                  <a:pt x="1393110" y="124146"/>
                  <a:pt x="1389136" y="124427"/>
                  <a:pt x="1384327" y="124427"/>
                </a:cubicBezTo>
                <a:close/>
                <a:moveTo>
                  <a:pt x="1407646" y="49284"/>
                </a:moveTo>
                <a:cubicBezTo>
                  <a:pt x="1407503" y="43913"/>
                  <a:pt x="1406869" y="39288"/>
                  <a:pt x="1405739" y="35399"/>
                </a:cubicBezTo>
                <a:cubicBezTo>
                  <a:pt x="1404609" y="31515"/>
                  <a:pt x="1402982" y="28231"/>
                  <a:pt x="1400861" y="25542"/>
                </a:cubicBezTo>
                <a:cubicBezTo>
                  <a:pt x="1398528" y="22576"/>
                  <a:pt x="1395547" y="20311"/>
                  <a:pt x="1391907" y="18759"/>
                </a:cubicBezTo>
                <a:cubicBezTo>
                  <a:pt x="1388267" y="17205"/>
                  <a:pt x="1383764" y="16430"/>
                  <a:pt x="1378393" y="16430"/>
                </a:cubicBezTo>
                <a:cubicBezTo>
                  <a:pt x="1373093" y="16430"/>
                  <a:pt x="1368590" y="17223"/>
                  <a:pt x="1364883" y="18814"/>
                </a:cubicBezTo>
                <a:cubicBezTo>
                  <a:pt x="1361171" y="20405"/>
                  <a:pt x="1357798" y="22716"/>
                  <a:pt x="1354760" y="25754"/>
                </a:cubicBezTo>
                <a:cubicBezTo>
                  <a:pt x="1351793" y="28865"/>
                  <a:pt x="1349533" y="32310"/>
                  <a:pt x="1347977" y="36087"/>
                </a:cubicBezTo>
                <a:cubicBezTo>
                  <a:pt x="1346425" y="39870"/>
                  <a:pt x="1345432" y="44266"/>
                  <a:pt x="1345010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52832" y="2101296"/>
            <a:ext cx="1029636" cy="169154"/>
          </a:xfrm>
          <a:custGeom>
            <a:avLst/>
            <a:gdLst/>
            <a:ahLst/>
            <a:cxnLst/>
            <a:rect l="l" t="t" r="r" b="b"/>
            <a:pathLst>
              <a:path w="1029636" h="169154">
                <a:moveTo>
                  <a:pt x="95281" y="165867"/>
                </a:moveTo>
                <a:lnTo>
                  <a:pt x="70482" y="165867"/>
                </a:lnTo>
                <a:lnTo>
                  <a:pt x="29891" y="111286"/>
                </a:lnTo>
                <a:lnTo>
                  <a:pt x="19927" y="111286"/>
                </a:lnTo>
                <a:lnTo>
                  <a:pt x="19927" y="165867"/>
                </a:lnTo>
                <a:lnTo>
                  <a:pt x="0" y="165867"/>
                </a:lnTo>
                <a:lnTo>
                  <a:pt x="0" y="47484"/>
                </a:lnTo>
                <a:lnTo>
                  <a:pt x="19927" y="47484"/>
                </a:lnTo>
                <a:lnTo>
                  <a:pt x="19927" y="98992"/>
                </a:lnTo>
                <a:cubicBezTo>
                  <a:pt x="25086" y="98920"/>
                  <a:pt x="29481" y="97844"/>
                  <a:pt x="33121" y="95761"/>
                </a:cubicBezTo>
                <a:cubicBezTo>
                  <a:pt x="36759" y="93673"/>
                  <a:pt x="39852" y="89629"/>
                  <a:pt x="42397" y="83621"/>
                </a:cubicBezTo>
                <a:cubicBezTo>
                  <a:pt x="43171" y="81856"/>
                  <a:pt x="44039" y="79808"/>
                  <a:pt x="44989" y="77476"/>
                </a:cubicBezTo>
                <a:cubicBezTo>
                  <a:pt x="45944" y="75146"/>
                  <a:pt x="46703" y="73098"/>
                  <a:pt x="47268" y="71327"/>
                </a:cubicBezTo>
                <a:cubicBezTo>
                  <a:pt x="50379" y="62640"/>
                  <a:pt x="54691" y="56495"/>
                  <a:pt x="60204" y="52891"/>
                </a:cubicBezTo>
                <a:cubicBezTo>
                  <a:pt x="65711" y="49284"/>
                  <a:pt x="72882" y="47484"/>
                  <a:pt x="81713" y="47484"/>
                </a:cubicBezTo>
                <a:lnTo>
                  <a:pt x="87120" y="47484"/>
                </a:lnTo>
                <a:lnTo>
                  <a:pt x="87120" y="64652"/>
                </a:lnTo>
                <a:lnTo>
                  <a:pt x="82563" y="64652"/>
                </a:lnTo>
                <a:cubicBezTo>
                  <a:pt x="76979" y="64652"/>
                  <a:pt x="72792" y="65801"/>
                  <a:pt x="70003" y="68094"/>
                </a:cubicBezTo>
                <a:cubicBezTo>
                  <a:pt x="67212" y="70391"/>
                  <a:pt x="64866" y="74578"/>
                  <a:pt x="62957" y="80658"/>
                </a:cubicBezTo>
                <a:cubicBezTo>
                  <a:pt x="60977" y="86803"/>
                  <a:pt x="58644" y="91587"/>
                  <a:pt x="55962" y="95015"/>
                </a:cubicBezTo>
                <a:cubicBezTo>
                  <a:pt x="53277" y="98441"/>
                  <a:pt x="50306" y="101074"/>
                  <a:pt x="47056" y="102913"/>
                </a:cubicBezTo>
                <a:close/>
                <a:moveTo>
                  <a:pt x="205507" y="106729"/>
                </a:moveTo>
                <a:cubicBezTo>
                  <a:pt x="205507" y="126652"/>
                  <a:pt x="200703" y="142038"/>
                  <a:pt x="191092" y="152885"/>
                </a:cubicBezTo>
                <a:cubicBezTo>
                  <a:pt x="181479" y="163728"/>
                  <a:pt x="168693" y="169154"/>
                  <a:pt x="152727" y="169154"/>
                </a:cubicBezTo>
                <a:cubicBezTo>
                  <a:pt x="136260" y="169154"/>
                  <a:pt x="123315" y="163552"/>
                  <a:pt x="113882" y="152352"/>
                </a:cubicBezTo>
                <a:cubicBezTo>
                  <a:pt x="104447" y="141153"/>
                  <a:pt x="99735" y="125946"/>
                  <a:pt x="99735" y="106729"/>
                </a:cubicBezTo>
                <a:cubicBezTo>
                  <a:pt x="99735" y="86947"/>
                  <a:pt x="104591" y="71576"/>
                  <a:pt x="114304" y="60625"/>
                </a:cubicBezTo>
                <a:cubicBezTo>
                  <a:pt x="124020" y="49670"/>
                  <a:pt x="136825" y="44197"/>
                  <a:pt x="152727" y="44197"/>
                </a:cubicBezTo>
                <a:cubicBezTo>
                  <a:pt x="168693" y="44197"/>
                  <a:pt x="181479" y="49654"/>
                  <a:pt x="191092" y="60570"/>
                </a:cubicBezTo>
                <a:cubicBezTo>
                  <a:pt x="200703" y="71486"/>
                  <a:pt x="205507" y="86872"/>
                  <a:pt x="205507" y="106729"/>
                </a:cubicBezTo>
                <a:close/>
                <a:moveTo>
                  <a:pt x="184943" y="106729"/>
                </a:moveTo>
                <a:cubicBezTo>
                  <a:pt x="184943" y="91397"/>
                  <a:pt x="182153" y="80002"/>
                  <a:pt x="176574" y="72547"/>
                </a:cubicBezTo>
                <a:cubicBezTo>
                  <a:pt x="170989" y="65095"/>
                  <a:pt x="163040" y="61365"/>
                  <a:pt x="152727" y="61365"/>
                </a:cubicBezTo>
                <a:cubicBezTo>
                  <a:pt x="142341" y="61365"/>
                  <a:pt x="134339" y="65095"/>
                  <a:pt x="128719" y="72547"/>
                </a:cubicBezTo>
                <a:cubicBezTo>
                  <a:pt x="123103" y="80002"/>
                  <a:pt x="120295" y="91397"/>
                  <a:pt x="120295" y="106729"/>
                </a:cubicBezTo>
                <a:cubicBezTo>
                  <a:pt x="120295" y="121568"/>
                  <a:pt x="123103" y="132819"/>
                  <a:pt x="128719" y="140486"/>
                </a:cubicBezTo>
                <a:cubicBezTo>
                  <a:pt x="134339" y="148154"/>
                  <a:pt x="142341" y="151985"/>
                  <a:pt x="152727" y="151985"/>
                </a:cubicBezTo>
                <a:cubicBezTo>
                  <a:pt x="162968" y="151985"/>
                  <a:pt x="170903" y="148223"/>
                  <a:pt x="176519" y="140699"/>
                </a:cubicBezTo>
                <a:cubicBezTo>
                  <a:pt x="182135" y="133171"/>
                  <a:pt x="184943" y="121849"/>
                  <a:pt x="184943" y="106729"/>
                </a:cubicBezTo>
                <a:close/>
                <a:moveTo>
                  <a:pt x="335758" y="165867"/>
                </a:moveTo>
                <a:lnTo>
                  <a:pt x="316048" y="165867"/>
                </a:lnTo>
                <a:lnTo>
                  <a:pt x="316048" y="72814"/>
                </a:lnTo>
                <a:lnTo>
                  <a:pt x="287644" y="133225"/>
                </a:lnTo>
                <a:lnTo>
                  <a:pt x="272804" y="133225"/>
                </a:lnTo>
                <a:lnTo>
                  <a:pt x="244612" y="72814"/>
                </a:lnTo>
                <a:lnTo>
                  <a:pt x="244612" y="165867"/>
                </a:lnTo>
                <a:lnTo>
                  <a:pt x="225961" y="165867"/>
                </a:lnTo>
                <a:lnTo>
                  <a:pt x="225961" y="47484"/>
                </a:lnTo>
                <a:lnTo>
                  <a:pt x="250020" y="47484"/>
                </a:lnTo>
                <a:lnTo>
                  <a:pt x="281178" y="113195"/>
                </a:lnTo>
                <a:lnTo>
                  <a:pt x="311277" y="47484"/>
                </a:lnTo>
                <a:lnTo>
                  <a:pt x="335758" y="47484"/>
                </a:lnTo>
                <a:close/>
                <a:moveTo>
                  <a:pt x="448524" y="64973"/>
                </a:moveTo>
                <a:cubicBezTo>
                  <a:pt x="453115" y="69631"/>
                  <a:pt x="456686" y="75550"/>
                  <a:pt x="459227" y="82721"/>
                </a:cubicBezTo>
                <a:cubicBezTo>
                  <a:pt x="461772" y="89895"/>
                  <a:pt x="463046" y="98215"/>
                  <a:pt x="463046" y="107683"/>
                </a:cubicBezTo>
                <a:cubicBezTo>
                  <a:pt x="463046" y="116795"/>
                  <a:pt x="461596" y="125219"/>
                  <a:pt x="458701" y="132955"/>
                </a:cubicBezTo>
                <a:cubicBezTo>
                  <a:pt x="455807" y="140692"/>
                  <a:pt x="451879" y="147210"/>
                  <a:pt x="446936" y="152514"/>
                </a:cubicBezTo>
                <a:cubicBezTo>
                  <a:pt x="441850" y="158022"/>
                  <a:pt x="436212" y="162172"/>
                  <a:pt x="430035" y="164966"/>
                </a:cubicBezTo>
                <a:cubicBezTo>
                  <a:pt x="423850" y="167757"/>
                  <a:pt x="417118" y="169154"/>
                  <a:pt x="409842" y="169154"/>
                </a:cubicBezTo>
                <a:cubicBezTo>
                  <a:pt x="402419" y="169154"/>
                  <a:pt x="395618" y="167861"/>
                  <a:pt x="389441" y="165280"/>
                </a:cubicBezTo>
                <a:cubicBezTo>
                  <a:pt x="383256" y="162702"/>
                  <a:pt x="377975" y="158731"/>
                  <a:pt x="373594" y="153360"/>
                </a:cubicBezTo>
                <a:cubicBezTo>
                  <a:pt x="368154" y="146649"/>
                  <a:pt x="364071" y="138239"/>
                  <a:pt x="361353" y="128138"/>
                </a:cubicBezTo>
                <a:cubicBezTo>
                  <a:pt x="358632" y="118034"/>
                  <a:pt x="357271" y="105527"/>
                  <a:pt x="357271" y="90619"/>
                </a:cubicBezTo>
                <a:cubicBezTo>
                  <a:pt x="357271" y="85320"/>
                  <a:pt x="357505" y="79935"/>
                  <a:pt x="357962" y="74455"/>
                </a:cubicBezTo>
                <a:cubicBezTo>
                  <a:pt x="358424" y="68980"/>
                  <a:pt x="359428" y="62428"/>
                  <a:pt x="360982" y="54799"/>
                </a:cubicBezTo>
                <a:cubicBezTo>
                  <a:pt x="362397" y="48013"/>
                  <a:pt x="364306" y="41705"/>
                  <a:pt x="366707" y="35877"/>
                </a:cubicBezTo>
                <a:cubicBezTo>
                  <a:pt x="369108" y="30049"/>
                  <a:pt x="372251" y="25120"/>
                  <a:pt x="376139" y="21092"/>
                </a:cubicBezTo>
                <a:cubicBezTo>
                  <a:pt x="381154" y="15865"/>
                  <a:pt x="387706" y="11697"/>
                  <a:pt x="395799" y="8586"/>
                </a:cubicBezTo>
                <a:cubicBezTo>
                  <a:pt x="403888" y="5476"/>
                  <a:pt x="414608" y="3320"/>
                  <a:pt x="427965" y="2121"/>
                </a:cubicBezTo>
                <a:cubicBezTo>
                  <a:pt x="432698" y="1699"/>
                  <a:pt x="437767" y="1293"/>
                  <a:pt x="443170" y="904"/>
                </a:cubicBezTo>
                <a:cubicBezTo>
                  <a:pt x="448578" y="514"/>
                  <a:pt x="452693" y="212"/>
                  <a:pt x="455519" y="0"/>
                </a:cubicBezTo>
                <a:lnTo>
                  <a:pt x="455519" y="18335"/>
                </a:lnTo>
                <a:cubicBezTo>
                  <a:pt x="451847" y="18547"/>
                  <a:pt x="447923" y="18814"/>
                  <a:pt x="443753" y="19130"/>
                </a:cubicBezTo>
                <a:cubicBezTo>
                  <a:pt x="439585" y="19451"/>
                  <a:pt x="434819" y="19822"/>
                  <a:pt x="429448" y="20246"/>
                </a:cubicBezTo>
                <a:cubicBezTo>
                  <a:pt x="422312" y="20811"/>
                  <a:pt x="414857" y="22065"/>
                  <a:pt x="407085" y="24008"/>
                </a:cubicBezTo>
                <a:cubicBezTo>
                  <a:pt x="399312" y="25948"/>
                  <a:pt x="393448" y="28972"/>
                  <a:pt x="389492" y="33069"/>
                </a:cubicBezTo>
                <a:cubicBezTo>
                  <a:pt x="386525" y="36108"/>
                  <a:pt x="384160" y="40453"/>
                  <a:pt x="382392" y="46105"/>
                </a:cubicBezTo>
                <a:cubicBezTo>
                  <a:pt x="380624" y="51761"/>
                  <a:pt x="379386" y="58047"/>
                  <a:pt x="378680" y="64973"/>
                </a:cubicBezTo>
                <a:cubicBezTo>
                  <a:pt x="383911" y="61229"/>
                  <a:pt x="389509" y="58064"/>
                  <a:pt x="395482" y="55484"/>
                </a:cubicBezTo>
                <a:cubicBezTo>
                  <a:pt x="401454" y="52905"/>
                  <a:pt x="407898" y="51616"/>
                  <a:pt x="414820" y="51616"/>
                </a:cubicBezTo>
                <a:cubicBezTo>
                  <a:pt x="421250" y="51616"/>
                  <a:pt x="427363" y="52693"/>
                  <a:pt x="433156" y="54850"/>
                </a:cubicBezTo>
                <a:cubicBezTo>
                  <a:pt x="438952" y="57002"/>
                  <a:pt x="444071" y="60379"/>
                  <a:pt x="448524" y="64973"/>
                </a:cubicBezTo>
                <a:close/>
                <a:moveTo>
                  <a:pt x="442803" y="108847"/>
                </a:moveTo>
                <a:cubicBezTo>
                  <a:pt x="442803" y="96271"/>
                  <a:pt x="439978" y="86627"/>
                  <a:pt x="434326" y="79913"/>
                </a:cubicBezTo>
                <a:cubicBezTo>
                  <a:pt x="428670" y="73203"/>
                  <a:pt x="420617" y="69843"/>
                  <a:pt x="410160" y="69843"/>
                </a:cubicBezTo>
                <a:cubicBezTo>
                  <a:pt x="404434" y="69843"/>
                  <a:pt x="398891" y="70797"/>
                  <a:pt x="393524" y="72706"/>
                </a:cubicBezTo>
                <a:cubicBezTo>
                  <a:pt x="388152" y="74614"/>
                  <a:pt x="383099" y="77159"/>
                  <a:pt x="378364" y="80337"/>
                </a:cubicBezTo>
                <a:cubicBezTo>
                  <a:pt x="378223" y="82105"/>
                  <a:pt x="378083" y="84203"/>
                  <a:pt x="377938" y="86642"/>
                </a:cubicBezTo>
                <a:cubicBezTo>
                  <a:pt x="377798" y="89081"/>
                  <a:pt x="377726" y="91289"/>
                  <a:pt x="377726" y="93269"/>
                </a:cubicBezTo>
                <a:cubicBezTo>
                  <a:pt x="377726" y="105562"/>
                  <a:pt x="378721" y="115564"/>
                  <a:pt x="380697" y="123261"/>
                </a:cubicBezTo>
                <a:cubicBezTo>
                  <a:pt x="382673" y="130965"/>
                  <a:pt x="385427" y="137005"/>
                  <a:pt x="388962" y="141383"/>
                </a:cubicBezTo>
                <a:cubicBezTo>
                  <a:pt x="392141" y="145342"/>
                  <a:pt x="395496" y="148079"/>
                  <a:pt x="399032" y="149598"/>
                </a:cubicBezTo>
                <a:cubicBezTo>
                  <a:pt x="402562" y="151117"/>
                  <a:pt x="406416" y="151876"/>
                  <a:pt x="410580" y="151876"/>
                </a:cubicBezTo>
                <a:cubicBezTo>
                  <a:pt x="420754" y="151876"/>
                  <a:pt x="428670" y="148025"/>
                  <a:pt x="434326" y="140325"/>
                </a:cubicBezTo>
                <a:cubicBezTo>
                  <a:pt x="439978" y="132623"/>
                  <a:pt x="442803" y="122129"/>
                  <a:pt x="442803" y="108847"/>
                </a:cubicBezTo>
                <a:close/>
                <a:moveTo>
                  <a:pt x="577405" y="165867"/>
                </a:moveTo>
                <a:lnTo>
                  <a:pt x="557686" y="165867"/>
                </a:lnTo>
                <a:lnTo>
                  <a:pt x="557686" y="77580"/>
                </a:lnTo>
                <a:lnTo>
                  <a:pt x="501945" y="165867"/>
                </a:lnTo>
                <a:lnTo>
                  <a:pt x="483922" y="165867"/>
                </a:lnTo>
                <a:lnTo>
                  <a:pt x="483922" y="47484"/>
                </a:lnTo>
                <a:lnTo>
                  <a:pt x="503637" y="47484"/>
                </a:lnTo>
                <a:lnTo>
                  <a:pt x="503637" y="134391"/>
                </a:lnTo>
                <a:lnTo>
                  <a:pt x="558749" y="47484"/>
                </a:lnTo>
                <a:lnTo>
                  <a:pt x="577405" y="47484"/>
                </a:lnTo>
                <a:close/>
                <a:moveTo>
                  <a:pt x="699711" y="165867"/>
                </a:moveTo>
                <a:lnTo>
                  <a:pt x="679780" y="165867"/>
                </a:lnTo>
                <a:lnTo>
                  <a:pt x="679780" y="112558"/>
                </a:lnTo>
                <a:lnTo>
                  <a:pt x="626155" y="112558"/>
                </a:lnTo>
                <a:lnTo>
                  <a:pt x="626155" y="165867"/>
                </a:lnTo>
                <a:lnTo>
                  <a:pt x="606233" y="165867"/>
                </a:lnTo>
                <a:lnTo>
                  <a:pt x="606233" y="47484"/>
                </a:lnTo>
                <a:lnTo>
                  <a:pt x="626155" y="47484"/>
                </a:lnTo>
                <a:lnTo>
                  <a:pt x="626155" y="95390"/>
                </a:lnTo>
                <a:lnTo>
                  <a:pt x="679780" y="95390"/>
                </a:lnTo>
                <a:lnTo>
                  <a:pt x="679780" y="47484"/>
                </a:lnTo>
                <a:lnTo>
                  <a:pt x="699711" y="47484"/>
                </a:lnTo>
                <a:close/>
                <a:moveTo>
                  <a:pt x="794563" y="136720"/>
                </a:moveTo>
                <a:lnTo>
                  <a:pt x="794563" y="103867"/>
                </a:lnTo>
                <a:cubicBezTo>
                  <a:pt x="789830" y="104288"/>
                  <a:pt x="783843" y="104871"/>
                  <a:pt x="776599" y="105617"/>
                </a:cubicBezTo>
                <a:cubicBezTo>
                  <a:pt x="769356" y="106359"/>
                  <a:pt x="763510" y="107402"/>
                  <a:pt x="759060" y="108741"/>
                </a:cubicBezTo>
                <a:cubicBezTo>
                  <a:pt x="753757" y="110365"/>
                  <a:pt x="749380" y="112856"/>
                  <a:pt x="745917" y="116211"/>
                </a:cubicBezTo>
                <a:cubicBezTo>
                  <a:pt x="742454" y="119570"/>
                  <a:pt x="740725" y="124250"/>
                  <a:pt x="740725" y="130259"/>
                </a:cubicBezTo>
                <a:cubicBezTo>
                  <a:pt x="740725" y="137038"/>
                  <a:pt x="742633" y="142160"/>
                  <a:pt x="746449" y="145623"/>
                </a:cubicBezTo>
                <a:cubicBezTo>
                  <a:pt x="750262" y="149086"/>
                  <a:pt x="755846" y="150819"/>
                  <a:pt x="763193" y="150819"/>
                </a:cubicBezTo>
                <a:cubicBezTo>
                  <a:pt x="769478" y="150819"/>
                  <a:pt x="775170" y="149457"/>
                  <a:pt x="780256" y="146732"/>
                </a:cubicBezTo>
                <a:cubicBezTo>
                  <a:pt x="785344" y="144018"/>
                  <a:pt x="790111" y="140678"/>
                  <a:pt x="794563" y="136720"/>
                </a:cubicBezTo>
                <a:close/>
                <a:moveTo>
                  <a:pt x="794563" y="153252"/>
                </a:moveTo>
                <a:cubicBezTo>
                  <a:pt x="792940" y="154455"/>
                  <a:pt x="790766" y="156132"/>
                  <a:pt x="788047" y="158289"/>
                </a:cubicBezTo>
                <a:cubicBezTo>
                  <a:pt x="785325" y="160441"/>
                  <a:pt x="782694" y="162158"/>
                  <a:pt x="780149" y="163430"/>
                </a:cubicBezTo>
                <a:cubicBezTo>
                  <a:pt x="776614" y="165265"/>
                  <a:pt x="773208" y="166676"/>
                  <a:pt x="769921" y="167667"/>
                </a:cubicBezTo>
                <a:cubicBezTo>
                  <a:pt x="766638" y="168656"/>
                  <a:pt x="762027" y="169154"/>
                  <a:pt x="756090" y="169154"/>
                </a:cubicBezTo>
                <a:cubicBezTo>
                  <a:pt x="751212" y="169154"/>
                  <a:pt x="746586" y="168236"/>
                  <a:pt x="742209" y="166399"/>
                </a:cubicBezTo>
                <a:cubicBezTo>
                  <a:pt x="737823" y="164560"/>
                  <a:pt x="733975" y="161982"/>
                  <a:pt x="730657" y="158662"/>
                </a:cubicBezTo>
                <a:cubicBezTo>
                  <a:pt x="727474" y="155412"/>
                  <a:pt x="724932" y="151398"/>
                  <a:pt x="723024" y="146631"/>
                </a:cubicBezTo>
                <a:cubicBezTo>
                  <a:pt x="721116" y="141861"/>
                  <a:pt x="720165" y="136829"/>
                  <a:pt x="720165" y="131530"/>
                </a:cubicBezTo>
                <a:cubicBezTo>
                  <a:pt x="720165" y="123332"/>
                  <a:pt x="721898" y="116356"/>
                  <a:pt x="725357" y="110595"/>
                </a:cubicBezTo>
                <a:cubicBezTo>
                  <a:pt x="728820" y="104836"/>
                  <a:pt x="734293" y="100260"/>
                  <a:pt x="741783" y="96873"/>
                </a:cubicBezTo>
                <a:cubicBezTo>
                  <a:pt x="748425" y="93834"/>
                  <a:pt x="756266" y="91736"/>
                  <a:pt x="765314" y="90565"/>
                </a:cubicBezTo>
                <a:cubicBezTo>
                  <a:pt x="774356" y="89399"/>
                  <a:pt x="784106" y="88535"/>
                  <a:pt x="794563" y="87966"/>
                </a:cubicBezTo>
                <a:lnTo>
                  <a:pt x="794563" y="84154"/>
                </a:lnTo>
                <a:cubicBezTo>
                  <a:pt x="794563" y="79488"/>
                  <a:pt x="793858" y="75726"/>
                  <a:pt x="792443" y="72863"/>
                </a:cubicBezTo>
                <a:cubicBezTo>
                  <a:pt x="791029" y="70002"/>
                  <a:pt x="789051" y="67799"/>
                  <a:pt x="786506" y="66243"/>
                </a:cubicBezTo>
                <a:cubicBezTo>
                  <a:pt x="783965" y="64616"/>
                  <a:pt x="780858" y="63537"/>
                  <a:pt x="777186" y="63011"/>
                </a:cubicBezTo>
                <a:cubicBezTo>
                  <a:pt x="773510" y="62481"/>
                  <a:pt x="769731" y="62215"/>
                  <a:pt x="765842" y="62215"/>
                </a:cubicBezTo>
                <a:cubicBezTo>
                  <a:pt x="761252" y="62215"/>
                  <a:pt x="755848" y="62907"/>
                  <a:pt x="749628" y="64282"/>
                </a:cubicBezTo>
                <a:cubicBezTo>
                  <a:pt x="743411" y="65656"/>
                  <a:pt x="737193" y="67655"/>
                  <a:pt x="730973" y="70269"/>
                </a:cubicBezTo>
                <a:lnTo>
                  <a:pt x="729807" y="70269"/>
                </a:lnTo>
                <a:lnTo>
                  <a:pt x="729807" y="50025"/>
                </a:lnTo>
                <a:cubicBezTo>
                  <a:pt x="733479" y="48963"/>
                  <a:pt x="738745" y="47801"/>
                  <a:pt x="745600" y="46530"/>
                </a:cubicBezTo>
                <a:cubicBezTo>
                  <a:pt x="752451" y="45255"/>
                  <a:pt x="759237" y="44623"/>
                  <a:pt x="765948" y="44623"/>
                </a:cubicBezTo>
                <a:cubicBezTo>
                  <a:pt x="774075" y="44623"/>
                  <a:pt x="780930" y="45255"/>
                  <a:pt x="786510" y="46530"/>
                </a:cubicBezTo>
                <a:cubicBezTo>
                  <a:pt x="792090" y="47801"/>
                  <a:pt x="797104" y="50097"/>
                  <a:pt x="801558" y="53417"/>
                </a:cubicBezTo>
                <a:cubicBezTo>
                  <a:pt x="805867" y="56667"/>
                  <a:pt x="809082" y="60872"/>
                  <a:pt x="811203" y="66031"/>
                </a:cubicBezTo>
                <a:cubicBezTo>
                  <a:pt x="813323" y="71190"/>
                  <a:pt x="814385" y="77476"/>
                  <a:pt x="814385" y="84896"/>
                </a:cubicBezTo>
                <a:lnTo>
                  <a:pt x="814385" y="165867"/>
                </a:lnTo>
                <a:lnTo>
                  <a:pt x="794563" y="165867"/>
                </a:lnTo>
                <a:close/>
                <a:moveTo>
                  <a:pt x="928843" y="64973"/>
                </a:moveTo>
                <a:lnTo>
                  <a:pt x="888570" y="64973"/>
                </a:lnTo>
                <a:lnTo>
                  <a:pt x="888570" y="165867"/>
                </a:lnTo>
                <a:lnTo>
                  <a:pt x="868647" y="165867"/>
                </a:lnTo>
                <a:lnTo>
                  <a:pt x="868647" y="64973"/>
                </a:lnTo>
                <a:lnTo>
                  <a:pt x="828374" y="64973"/>
                </a:lnTo>
                <a:lnTo>
                  <a:pt x="828374" y="47484"/>
                </a:lnTo>
                <a:lnTo>
                  <a:pt x="928843" y="47484"/>
                </a:lnTo>
                <a:close/>
                <a:moveTo>
                  <a:pt x="1009818" y="136720"/>
                </a:moveTo>
                <a:lnTo>
                  <a:pt x="1009818" y="103867"/>
                </a:lnTo>
                <a:cubicBezTo>
                  <a:pt x="1005085" y="104288"/>
                  <a:pt x="999098" y="104871"/>
                  <a:pt x="991854" y="105617"/>
                </a:cubicBezTo>
                <a:cubicBezTo>
                  <a:pt x="984607" y="106359"/>
                  <a:pt x="978765" y="107402"/>
                  <a:pt x="974311" y="108741"/>
                </a:cubicBezTo>
                <a:cubicBezTo>
                  <a:pt x="969012" y="110365"/>
                  <a:pt x="964631" y="112856"/>
                  <a:pt x="961172" y="116211"/>
                </a:cubicBezTo>
                <a:cubicBezTo>
                  <a:pt x="957708" y="119570"/>
                  <a:pt x="955976" y="124250"/>
                  <a:pt x="955976" y="130259"/>
                </a:cubicBezTo>
                <a:cubicBezTo>
                  <a:pt x="955976" y="137038"/>
                  <a:pt x="957885" y="142160"/>
                  <a:pt x="961700" y="145623"/>
                </a:cubicBezTo>
                <a:cubicBezTo>
                  <a:pt x="965513" y="149086"/>
                  <a:pt x="971097" y="150819"/>
                  <a:pt x="978444" y="150819"/>
                </a:cubicBezTo>
                <a:cubicBezTo>
                  <a:pt x="984733" y="150819"/>
                  <a:pt x="990421" y="149457"/>
                  <a:pt x="995512" y="146732"/>
                </a:cubicBezTo>
                <a:cubicBezTo>
                  <a:pt x="1000595" y="144018"/>
                  <a:pt x="1005365" y="140678"/>
                  <a:pt x="1009818" y="136720"/>
                </a:cubicBezTo>
                <a:close/>
                <a:moveTo>
                  <a:pt x="1009818" y="153252"/>
                </a:moveTo>
                <a:cubicBezTo>
                  <a:pt x="1008195" y="154455"/>
                  <a:pt x="1006021" y="156132"/>
                  <a:pt x="1003302" y="158289"/>
                </a:cubicBezTo>
                <a:cubicBezTo>
                  <a:pt x="1000580" y="160441"/>
                  <a:pt x="997949" y="162158"/>
                  <a:pt x="995403" y="163430"/>
                </a:cubicBezTo>
                <a:cubicBezTo>
                  <a:pt x="991869" y="165265"/>
                  <a:pt x="988459" y="166676"/>
                  <a:pt x="985176" y="167667"/>
                </a:cubicBezTo>
                <a:cubicBezTo>
                  <a:pt x="981890" y="168656"/>
                  <a:pt x="977282" y="169154"/>
                  <a:pt x="971344" y="169154"/>
                </a:cubicBezTo>
                <a:cubicBezTo>
                  <a:pt x="966466" y="169154"/>
                  <a:pt x="961841" y="168236"/>
                  <a:pt x="957460" y="166399"/>
                </a:cubicBezTo>
                <a:cubicBezTo>
                  <a:pt x="953078" y="164560"/>
                  <a:pt x="949226" y="161982"/>
                  <a:pt x="945908" y="158662"/>
                </a:cubicBezTo>
                <a:cubicBezTo>
                  <a:pt x="942729" y="155412"/>
                  <a:pt x="940186" y="151398"/>
                  <a:pt x="938279" y="146631"/>
                </a:cubicBezTo>
                <a:cubicBezTo>
                  <a:pt x="936371" y="141861"/>
                  <a:pt x="935418" y="136829"/>
                  <a:pt x="935418" y="131530"/>
                </a:cubicBezTo>
                <a:cubicBezTo>
                  <a:pt x="935418" y="123332"/>
                  <a:pt x="937148" y="116356"/>
                  <a:pt x="940612" y="110595"/>
                </a:cubicBezTo>
                <a:cubicBezTo>
                  <a:pt x="944071" y="104836"/>
                  <a:pt x="949548" y="100260"/>
                  <a:pt x="957038" y="96873"/>
                </a:cubicBezTo>
                <a:cubicBezTo>
                  <a:pt x="963680" y="93834"/>
                  <a:pt x="971521" y="91736"/>
                  <a:pt x="980565" y="90565"/>
                </a:cubicBezTo>
                <a:cubicBezTo>
                  <a:pt x="989607" y="89399"/>
                  <a:pt x="999361" y="88535"/>
                  <a:pt x="1009818" y="87966"/>
                </a:cubicBezTo>
                <a:lnTo>
                  <a:pt x="1009818" y="84154"/>
                </a:lnTo>
                <a:cubicBezTo>
                  <a:pt x="1009818" y="79488"/>
                  <a:pt x="1009113" y="75726"/>
                  <a:pt x="1007698" y="72863"/>
                </a:cubicBezTo>
                <a:cubicBezTo>
                  <a:pt x="1006283" y="70002"/>
                  <a:pt x="1004302" y="67799"/>
                  <a:pt x="1001761" y="66243"/>
                </a:cubicBezTo>
                <a:cubicBezTo>
                  <a:pt x="999220" y="64616"/>
                  <a:pt x="996113" y="63537"/>
                  <a:pt x="992437" y="63011"/>
                </a:cubicBezTo>
                <a:cubicBezTo>
                  <a:pt x="988765" y="62481"/>
                  <a:pt x="984982" y="62215"/>
                  <a:pt x="981097" y="62215"/>
                </a:cubicBezTo>
                <a:cubicBezTo>
                  <a:pt x="976503" y="62215"/>
                  <a:pt x="971101" y="62907"/>
                  <a:pt x="964883" y="64282"/>
                </a:cubicBezTo>
                <a:cubicBezTo>
                  <a:pt x="958666" y="65656"/>
                  <a:pt x="952444" y="67655"/>
                  <a:pt x="946228" y="70269"/>
                </a:cubicBezTo>
                <a:lnTo>
                  <a:pt x="945058" y="70269"/>
                </a:lnTo>
                <a:lnTo>
                  <a:pt x="945058" y="50025"/>
                </a:lnTo>
                <a:cubicBezTo>
                  <a:pt x="948733" y="48963"/>
                  <a:pt x="954000" y="47801"/>
                  <a:pt x="960854" y="46530"/>
                </a:cubicBezTo>
                <a:cubicBezTo>
                  <a:pt x="967705" y="45255"/>
                  <a:pt x="974488" y="44623"/>
                  <a:pt x="981202" y="44623"/>
                </a:cubicBezTo>
                <a:cubicBezTo>
                  <a:pt x="989327" y="44623"/>
                  <a:pt x="996182" y="45255"/>
                  <a:pt x="1001765" y="46530"/>
                </a:cubicBezTo>
                <a:cubicBezTo>
                  <a:pt x="1007341" y="47801"/>
                  <a:pt x="1012357" y="50097"/>
                  <a:pt x="1016809" y="53417"/>
                </a:cubicBezTo>
                <a:cubicBezTo>
                  <a:pt x="1021122" y="56667"/>
                  <a:pt x="1024337" y="60872"/>
                  <a:pt x="1026457" y="66031"/>
                </a:cubicBezTo>
                <a:cubicBezTo>
                  <a:pt x="1028577" y="71190"/>
                  <a:pt x="1029636" y="77476"/>
                  <a:pt x="1029636" y="84896"/>
                </a:cubicBezTo>
                <a:lnTo>
                  <a:pt x="1029636" y="165867"/>
                </a:lnTo>
                <a:lnTo>
                  <a:pt x="1009818" y="16586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141340" y="2145493"/>
            <a:ext cx="878645" cy="124427"/>
          </a:xfrm>
          <a:custGeom>
            <a:avLst/>
            <a:gdLst/>
            <a:ahLst/>
            <a:cxnLst/>
            <a:rect l="l" t="t" r="r" b="b"/>
            <a:pathLst>
              <a:path w="878645" h="124427">
                <a:moveTo>
                  <a:pt x="97931" y="121670"/>
                </a:moveTo>
                <a:lnTo>
                  <a:pt x="78006" y="121670"/>
                </a:lnTo>
                <a:lnTo>
                  <a:pt x="78006" y="74718"/>
                </a:lnTo>
                <a:lnTo>
                  <a:pt x="58296" y="74718"/>
                </a:lnTo>
                <a:lnTo>
                  <a:pt x="23213" y="121670"/>
                </a:lnTo>
                <a:lnTo>
                  <a:pt x="0" y="121670"/>
                </a:lnTo>
                <a:lnTo>
                  <a:pt x="38053" y="72918"/>
                </a:lnTo>
                <a:cubicBezTo>
                  <a:pt x="28232" y="70024"/>
                  <a:pt x="21043" y="65715"/>
                  <a:pt x="16485" y="59987"/>
                </a:cubicBezTo>
                <a:cubicBezTo>
                  <a:pt x="11928" y="54263"/>
                  <a:pt x="9648" y="46599"/>
                  <a:pt x="9648" y="36990"/>
                </a:cubicBezTo>
                <a:cubicBezTo>
                  <a:pt x="9648" y="31125"/>
                  <a:pt x="10937" y="25982"/>
                  <a:pt x="13519" y="21567"/>
                </a:cubicBezTo>
                <a:cubicBezTo>
                  <a:pt x="16096" y="17154"/>
                  <a:pt x="19573" y="13428"/>
                  <a:pt x="23955" y="10390"/>
                </a:cubicBezTo>
                <a:cubicBezTo>
                  <a:pt x="27491" y="7988"/>
                  <a:pt x="31939" y="6203"/>
                  <a:pt x="37311" y="5033"/>
                </a:cubicBezTo>
                <a:cubicBezTo>
                  <a:pt x="42682" y="3870"/>
                  <a:pt x="48683" y="3287"/>
                  <a:pt x="55325" y="3287"/>
                </a:cubicBezTo>
                <a:lnTo>
                  <a:pt x="97931" y="3287"/>
                </a:lnTo>
                <a:close/>
                <a:moveTo>
                  <a:pt x="78006" y="59034"/>
                </a:moveTo>
                <a:lnTo>
                  <a:pt x="78006" y="19181"/>
                </a:lnTo>
                <a:lnTo>
                  <a:pt x="56387" y="19181"/>
                </a:lnTo>
                <a:cubicBezTo>
                  <a:pt x="51793" y="19181"/>
                  <a:pt x="48172" y="19430"/>
                  <a:pt x="45523" y="19922"/>
                </a:cubicBezTo>
                <a:cubicBezTo>
                  <a:pt x="42873" y="20419"/>
                  <a:pt x="40310" y="21373"/>
                  <a:pt x="37840" y="22788"/>
                </a:cubicBezTo>
                <a:cubicBezTo>
                  <a:pt x="35295" y="24340"/>
                  <a:pt x="33373" y="26445"/>
                  <a:pt x="32066" y="29096"/>
                </a:cubicBezTo>
                <a:cubicBezTo>
                  <a:pt x="30759" y="31741"/>
                  <a:pt x="30104" y="34589"/>
                  <a:pt x="30104" y="37624"/>
                </a:cubicBezTo>
                <a:cubicBezTo>
                  <a:pt x="30104" y="41511"/>
                  <a:pt x="30546" y="44672"/>
                  <a:pt x="31429" y="47110"/>
                </a:cubicBezTo>
                <a:cubicBezTo>
                  <a:pt x="32310" y="49550"/>
                  <a:pt x="33919" y="51793"/>
                  <a:pt x="36252" y="53838"/>
                </a:cubicBezTo>
                <a:cubicBezTo>
                  <a:pt x="38722" y="55959"/>
                  <a:pt x="41746" y="57356"/>
                  <a:pt x="45310" y="58025"/>
                </a:cubicBezTo>
                <a:cubicBezTo>
                  <a:pt x="48877" y="58698"/>
                  <a:pt x="52784" y="59034"/>
                  <a:pt x="57021" y="59034"/>
                </a:cubicBezTo>
                <a:close/>
                <a:moveTo>
                  <a:pt x="219604" y="85849"/>
                </a:moveTo>
                <a:cubicBezTo>
                  <a:pt x="219604" y="91573"/>
                  <a:pt x="218510" y="96642"/>
                  <a:pt x="216321" y="101055"/>
                </a:cubicBezTo>
                <a:cubicBezTo>
                  <a:pt x="214125" y="105470"/>
                  <a:pt x="211122" y="109163"/>
                  <a:pt x="207310" y="112133"/>
                </a:cubicBezTo>
                <a:cubicBezTo>
                  <a:pt x="202504" y="115877"/>
                  <a:pt x="197467" y="118401"/>
                  <a:pt x="192205" y="119708"/>
                </a:cubicBezTo>
                <a:cubicBezTo>
                  <a:pt x="186945" y="121015"/>
                  <a:pt x="180637" y="121670"/>
                  <a:pt x="173290" y="121670"/>
                </a:cubicBezTo>
                <a:lnTo>
                  <a:pt x="126760" y="121670"/>
                </a:lnTo>
                <a:lnTo>
                  <a:pt x="126760" y="3287"/>
                </a:lnTo>
                <a:lnTo>
                  <a:pt x="170216" y="3287"/>
                </a:lnTo>
                <a:cubicBezTo>
                  <a:pt x="178906" y="3287"/>
                  <a:pt x="185264" y="3554"/>
                  <a:pt x="189292" y="4083"/>
                </a:cubicBezTo>
                <a:cubicBezTo>
                  <a:pt x="193321" y="4611"/>
                  <a:pt x="197310" y="5973"/>
                  <a:pt x="201270" y="8161"/>
                </a:cubicBezTo>
                <a:cubicBezTo>
                  <a:pt x="205434" y="10422"/>
                  <a:pt x="208512" y="13428"/>
                  <a:pt x="210489" y="17168"/>
                </a:cubicBezTo>
                <a:cubicBezTo>
                  <a:pt x="212468" y="20912"/>
                  <a:pt x="213455" y="25366"/>
                  <a:pt x="213455" y="30524"/>
                </a:cubicBezTo>
                <a:cubicBezTo>
                  <a:pt x="213455" y="36176"/>
                  <a:pt x="211899" y="41246"/>
                  <a:pt x="208793" y="45732"/>
                </a:cubicBezTo>
                <a:cubicBezTo>
                  <a:pt x="205683" y="50220"/>
                  <a:pt x="201550" y="53701"/>
                  <a:pt x="196392" y="56171"/>
                </a:cubicBezTo>
                <a:lnTo>
                  <a:pt x="196924" y="56913"/>
                </a:lnTo>
                <a:cubicBezTo>
                  <a:pt x="203350" y="58539"/>
                  <a:pt x="208740" y="61823"/>
                  <a:pt x="213084" y="66769"/>
                </a:cubicBezTo>
                <a:cubicBezTo>
                  <a:pt x="217431" y="71716"/>
                  <a:pt x="219604" y="78077"/>
                  <a:pt x="219604" y="85849"/>
                </a:cubicBezTo>
                <a:close/>
                <a:moveTo>
                  <a:pt x="193001" y="33595"/>
                </a:moveTo>
                <a:cubicBezTo>
                  <a:pt x="193001" y="30913"/>
                  <a:pt x="192561" y="28580"/>
                  <a:pt x="191679" y="26604"/>
                </a:cubicBezTo>
                <a:cubicBezTo>
                  <a:pt x="190793" y="24624"/>
                  <a:pt x="189257" y="23068"/>
                  <a:pt x="187067" y="21938"/>
                </a:cubicBezTo>
                <a:cubicBezTo>
                  <a:pt x="184522" y="20596"/>
                  <a:pt x="181678" y="19803"/>
                  <a:pt x="178535" y="19552"/>
                </a:cubicBezTo>
                <a:cubicBezTo>
                  <a:pt x="175390" y="19307"/>
                  <a:pt x="171026" y="19181"/>
                  <a:pt x="165441" y="19181"/>
                </a:cubicBezTo>
                <a:lnTo>
                  <a:pt x="146474" y="19181"/>
                </a:lnTo>
                <a:lnTo>
                  <a:pt x="146474" y="51617"/>
                </a:lnTo>
                <a:lnTo>
                  <a:pt x="169370" y="51617"/>
                </a:lnTo>
                <a:cubicBezTo>
                  <a:pt x="174244" y="51617"/>
                  <a:pt x="177707" y="51383"/>
                  <a:pt x="179752" y="50926"/>
                </a:cubicBezTo>
                <a:cubicBezTo>
                  <a:pt x="181801" y="50465"/>
                  <a:pt x="184065" y="49497"/>
                  <a:pt x="186535" y="48010"/>
                </a:cubicBezTo>
                <a:cubicBezTo>
                  <a:pt x="188867" y="46595"/>
                  <a:pt x="190527" y="44686"/>
                  <a:pt x="191521" y="42286"/>
                </a:cubicBezTo>
                <a:cubicBezTo>
                  <a:pt x="192506" y="39884"/>
                  <a:pt x="193001" y="36990"/>
                  <a:pt x="193001" y="33595"/>
                </a:cubicBezTo>
                <a:close/>
                <a:moveTo>
                  <a:pt x="199041" y="85954"/>
                </a:moveTo>
                <a:cubicBezTo>
                  <a:pt x="199041" y="81925"/>
                  <a:pt x="198458" y="78693"/>
                  <a:pt x="197295" y="76252"/>
                </a:cubicBezTo>
                <a:cubicBezTo>
                  <a:pt x="196125" y="73818"/>
                  <a:pt x="193566" y="71647"/>
                  <a:pt x="189612" y="69740"/>
                </a:cubicBezTo>
                <a:cubicBezTo>
                  <a:pt x="187136" y="68541"/>
                  <a:pt x="184486" y="67795"/>
                  <a:pt x="181659" y="67514"/>
                </a:cubicBezTo>
                <a:cubicBezTo>
                  <a:pt x="178838" y="67234"/>
                  <a:pt x="174911" y="67089"/>
                  <a:pt x="169895" y="67089"/>
                </a:cubicBezTo>
                <a:lnTo>
                  <a:pt x="146474" y="67089"/>
                </a:lnTo>
                <a:lnTo>
                  <a:pt x="146474" y="105772"/>
                </a:lnTo>
                <a:lnTo>
                  <a:pt x="163750" y="105772"/>
                </a:lnTo>
                <a:cubicBezTo>
                  <a:pt x="170885" y="105772"/>
                  <a:pt x="176430" y="105491"/>
                  <a:pt x="180389" y="104922"/>
                </a:cubicBezTo>
                <a:cubicBezTo>
                  <a:pt x="184346" y="104357"/>
                  <a:pt x="187737" y="103227"/>
                  <a:pt x="190564" y="101534"/>
                </a:cubicBezTo>
                <a:cubicBezTo>
                  <a:pt x="193533" y="99695"/>
                  <a:pt x="195685" y="97574"/>
                  <a:pt x="197029" y="95174"/>
                </a:cubicBezTo>
                <a:cubicBezTo>
                  <a:pt x="198372" y="92772"/>
                  <a:pt x="199041" y="89694"/>
                  <a:pt x="199041" y="85954"/>
                </a:cubicBezTo>
                <a:close/>
                <a:moveTo>
                  <a:pt x="332263" y="121670"/>
                </a:moveTo>
                <a:lnTo>
                  <a:pt x="312336" y="121670"/>
                </a:lnTo>
                <a:lnTo>
                  <a:pt x="312336" y="20031"/>
                </a:lnTo>
                <a:lnTo>
                  <a:pt x="271639" y="20031"/>
                </a:lnTo>
                <a:cubicBezTo>
                  <a:pt x="271426" y="25895"/>
                  <a:pt x="271221" y="31529"/>
                  <a:pt x="271009" y="36937"/>
                </a:cubicBezTo>
                <a:cubicBezTo>
                  <a:pt x="270796" y="42339"/>
                  <a:pt x="270580" y="47233"/>
                  <a:pt x="270368" y="51617"/>
                </a:cubicBezTo>
                <a:cubicBezTo>
                  <a:pt x="269942" y="62705"/>
                  <a:pt x="269220" y="71996"/>
                  <a:pt x="268197" y="79488"/>
                </a:cubicBezTo>
                <a:cubicBezTo>
                  <a:pt x="267171" y="86980"/>
                  <a:pt x="265878" y="92984"/>
                  <a:pt x="264327" y="97506"/>
                </a:cubicBezTo>
                <a:cubicBezTo>
                  <a:pt x="262772" y="102168"/>
                  <a:pt x="261058" y="105807"/>
                  <a:pt x="259187" y="108421"/>
                </a:cubicBezTo>
                <a:cubicBezTo>
                  <a:pt x="257315" y="111039"/>
                  <a:pt x="255212" y="113404"/>
                  <a:pt x="252882" y="115520"/>
                </a:cubicBezTo>
                <a:cubicBezTo>
                  <a:pt x="250478" y="117642"/>
                  <a:pt x="247900" y="119229"/>
                  <a:pt x="245143" y="120291"/>
                </a:cubicBezTo>
                <a:cubicBezTo>
                  <a:pt x="242388" y="121349"/>
                  <a:pt x="239282" y="121882"/>
                  <a:pt x="235819" y="121882"/>
                </a:cubicBezTo>
                <a:cubicBezTo>
                  <a:pt x="234688" y="121882"/>
                  <a:pt x="233240" y="121845"/>
                  <a:pt x="231473" y="121778"/>
                </a:cubicBezTo>
                <a:cubicBezTo>
                  <a:pt x="229706" y="121705"/>
                  <a:pt x="228468" y="121670"/>
                  <a:pt x="227762" y="121670"/>
                </a:cubicBezTo>
                <a:lnTo>
                  <a:pt x="227762" y="104289"/>
                </a:lnTo>
                <a:lnTo>
                  <a:pt x="228820" y="104289"/>
                </a:lnTo>
                <a:cubicBezTo>
                  <a:pt x="229317" y="104289"/>
                  <a:pt x="229832" y="104320"/>
                  <a:pt x="230362" y="104393"/>
                </a:cubicBezTo>
                <a:cubicBezTo>
                  <a:pt x="230886" y="104465"/>
                  <a:pt x="231510" y="104501"/>
                  <a:pt x="232215" y="104501"/>
                </a:cubicBezTo>
                <a:cubicBezTo>
                  <a:pt x="233911" y="104501"/>
                  <a:pt x="235570" y="104253"/>
                  <a:pt x="237194" y="103755"/>
                </a:cubicBezTo>
                <a:cubicBezTo>
                  <a:pt x="238817" y="103263"/>
                  <a:pt x="240269" y="102344"/>
                  <a:pt x="241539" y="101002"/>
                </a:cubicBezTo>
                <a:cubicBezTo>
                  <a:pt x="245075" y="97542"/>
                  <a:pt x="247651" y="91479"/>
                  <a:pt x="249279" y="82826"/>
                </a:cubicBezTo>
                <a:cubicBezTo>
                  <a:pt x="250903" y="74171"/>
                  <a:pt x="252068" y="62071"/>
                  <a:pt x="252774" y="46527"/>
                </a:cubicBezTo>
                <a:cubicBezTo>
                  <a:pt x="253055" y="40730"/>
                  <a:pt x="253322" y="33884"/>
                  <a:pt x="253571" y="25967"/>
                </a:cubicBezTo>
                <a:cubicBezTo>
                  <a:pt x="253818" y="18054"/>
                  <a:pt x="254046" y="10494"/>
                  <a:pt x="254258" y="3287"/>
                </a:cubicBezTo>
                <a:lnTo>
                  <a:pt x="332263" y="3287"/>
                </a:lnTo>
                <a:close/>
                <a:moveTo>
                  <a:pt x="446833" y="121670"/>
                </a:moveTo>
                <a:lnTo>
                  <a:pt x="426903" y="121670"/>
                </a:lnTo>
                <a:lnTo>
                  <a:pt x="426903" y="74718"/>
                </a:lnTo>
                <a:lnTo>
                  <a:pt x="407193" y="74718"/>
                </a:lnTo>
                <a:lnTo>
                  <a:pt x="372111" y="121670"/>
                </a:lnTo>
                <a:lnTo>
                  <a:pt x="348898" y="121670"/>
                </a:lnTo>
                <a:lnTo>
                  <a:pt x="386950" y="72918"/>
                </a:lnTo>
                <a:cubicBezTo>
                  <a:pt x="377129" y="70024"/>
                  <a:pt x="369940" y="65715"/>
                  <a:pt x="365383" y="59987"/>
                </a:cubicBezTo>
                <a:cubicBezTo>
                  <a:pt x="360825" y="54263"/>
                  <a:pt x="358546" y="46599"/>
                  <a:pt x="358546" y="36990"/>
                </a:cubicBezTo>
                <a:cubicBezTo>
                  <a:pt x="358546" y="31125"/>
                  <a:pt x="359835" y="25982"/>
                  <a:pt x="362416" y="21567"/>
                </a:cubicBezTo>
                <a:cubicBezTo>
                  <a:pt x="364994" y="17154"/>
                  <a:pt x="368472" y="13428"/>
                  <a:pt x="372853" y="10390"/>
                </a:cubicBezTo>
                <a:cubicBezTo>
                  <a:pt x="376387" y="7988"/>
                  <a:pt x="380841" y="6203"/>
                  <a:pt x="386209" y="5033"/>
                </a:cubicBezTo>
                <a:cubicBezTo>
                  <a:pt x="391579" y="3870"/>
                  <a:pt x="397581" y="3287"/>
                  <a:pt x="404223" y="3287"/>
                </a:cubicBezTo>
                <a:lnTo>
                  <a:pt x="446833" y="3287"/>
                </a:lnTo>
                <a:close/>
                <a:moveTo>
                  <a:pt x="426903" y="59034"/>
                </a:moveTo>
                <a:lnTo>
                  <a:pt x="426903" y="19181"/>
                </a:lnTo>
                <a:lnTo>
                  <a:pt x="405285" y="19181"/>
                </a:lnTo>
                <a:cubicBezTo>
                  <a:pt x="400691" y="19181"/>
                  <a:pt x="397069" y="19430"/>
                  <a:pt x="394420" y="19922"/>
                </a:cubicBezTo>
                <a:cubicBezTo>
                  <a:pt x="391771" y="20419"/>
                  <a:pt x="389207" y="21373"/>
                  <a:pt x="386738" y="22788"/>
                </a:cubicBezTo>
                <a:cubicBezTo>
                  <a:pt x="384192" y="24340"/>
                  <a:pt x="382270" y="26445"/>
                  <a:pt x="380963" y="29096"/>
                </a:cubicBezTo>
                <a:cubicBezTo>
                  <a:pt x="379656" y="31741"/>
                  <a:pt x="379001" y="34589"/>
                  <a:pt x="379001" y="37624"/>
                </a:cubicBezTo>
                <a:cubicBezTo>
                  <a:pt x="379001" y="41511"/>
                  <a:pt x="379444" y="44672"/>
                  <a:pt x="380326" y="47110"/>
                </a:cubicBezTo>
                <a:cubicBezTo>
                  <a:pt x="381208" y="49550"/>
                  <a:pt x="382817" y="51793"/>
                  <a:pt x="385151" y="53838"/>
                </a:cubicBezTo>
                <a:cubicBezTo>
                  <a:pt x="387619" y="55959"/>
                  <a:pt x="390643" y="57356"/>
                  <a:pt x="394208" y="58025"/>
                </a:cubicBezTo>
                <a:cubicBezTo>
                  <a:pt x="397775" y="58698"/>
                  <a:pt x="401682" y="59034"/>
                  <a:pt x="405922" y="59034"/>
                </a:cubicBezTo>
                <a:close/>
                <a:moveTo>
                  <a:pt x="527059" y="124427"/>
                </a:moveTo>
                <a:cubicBezTo>
                  <a:pt x="508194" y="124427"/>
                  <a:pt x="493550" y="119110"/>
                  <a:pt x="483131" y="108476"/>
                </a:cubicBezTo>
                <a:cubicBezTo>
                  <a:pt x="472710" y="97841"/>
                  <a:pt x="467497" y="82740"/>
                  <a:pt x="467497" y="63166"/>
                </a:cubicBezTo>
                <a:cubicBezTo>
                  <a:pt x="467497" y="43877"/>
                  <a:pt x="472551" y="28527"/>
                  <a:pt x="482656" y="17114"/>
                </a:cubicBezTo>
                <a:cubicBezTo>
                  <a:pt x="492761" y="5706"/>
                  <a:pt x="505973" y="0"/>
                  <a:pt x="522293" y="0"/>
                </a:cubicBezTo>
                <a:cubicBezTo>
                  <a:pt x="529639" y="0"/>
                  <a:pt x="536138" y="1058"/>
                  <a:pt x="541794" y="3179"/>
                </a:cubicBezTo>
                <a:cubicBezTo>
                  <a:pt x="547445" y="5300"/>
                  <a:pt x="552391" y="8618"/>
                  <a:pt x="556632" y="13140"/>
                </a:cubicBezTo>
                <a:cubicBezTo>
                  <a:pt x="560870" y="17662"/>
                  <a:pt x="564117" y="23195"/>
                  <a:pt x="566382" y="29730"/>
                </a:cubicBezTo>
                <a:cubicBezTo>
                  <a:pt x="568646" y="36263"/>
                  <a:pt x="569773" y="44266"/>
                  <a:pt x="569773" y="53734"/>
                </a:cubicBezTo>
                <a:lnTo>
                  <a:pt x="569773" y="64544"/>
                </a:lnTo>
                <a:lnTo>
                  <a:pt x="487740" y="64544"/>
                </a:lnTo>
                <a:cubicBezTo>
                  <a:pt x="487740" y="78322"/>
                  <a:pt x="491203" y="88852"/>
                  <a:pt x="498126" y="96128"/>
                </a:cubicBezTo>
                <a:cubicBezTo>
                  <a:pt x="505053" y="103403"/>
                  <a:pt x="514624" y="107042"/>
                  <a:pt x="526846" y="107042"/>
                </a:cubicBezTo>
                <a:cubicBezTo>
                  <a:pt x="531231" y="107042"/>
                  <a:pt x="535522" y="106549"/>
                  <a:pt x="539727" y="105560"/>
                </a:cubicBezTo>
                <a:cubicBezTo>
                  <a:pt x="543928" y="104569"/>
                  <a:pt x="547726" y="103302"/>
                  <a:pt x="551118" y="101747"/>
                </a:cubicBezTo>
                <a:cubicBezTo>
                  <a:pt x="554725" y="100119"/>
                  <a:pt x="557762" y="98547"/>
                  <a:pt x="560237" y="97027"/>
                </a:cubicBezTo>
                <a:cubicBezTo>
                  <a:pt x="562706" y="95508"/>
                  <a:pt x="564757" y="94079"/>
                  <a:pt x="566382" y="92737"/>
                </a:cubicBezTo>
                <a:lnTo>
                  <a:pt x="567544" y="92737"/>
                </a:lnTo>
                <a:lnTo>
                  <a:pt x="567544" y="114465"/>
                </a:lnTo>
                <a:cubicBezTo>
                  <a:pt x="565211" y="115383"/>
                  <a:pt x="562316" y="116533"/>
                  <a:pt x="558857" y="117907"/>
                </a:cubicBezTo>
                <a:cubicBezTo>
                  <a:pt x="555394" y="119282"/>
                  <a:pt x="552288" y="120363"/>
                  <a:pt x="549530" y="121140"/>
                </a:cubicBezTo>
                <a:cubicBezTo>
                  <a:pt x="545645" y="122202"/>
                  <a:pt x="542129" y="123012"/>
                  <a:pt x="538985" y="123577"/>
                </a:cubicBezTo>
                <a:cubicBezTo>
                  <a:pt x="535842" y="124146"/>
                  <a:pt x="531869" y="124427"/>
                  <a:pt x="527059" y="124427"/>
                </a:cubicBezTo>
                <a:close/>
                <a:moveTo>
                  <a:pt x="550380" y="49284"/>
                </a:moveTo>
                <a:cubicBezTo>
                  <a:pt x="550235" y="43913"/>
                  <a:pt x="549598" y="39288"/>
                  <a:pt x="548471" y="35399"/>
                </a:cubicBezTo>
                <a:cubicBezTo>
                  <a:pt x="547341" y="31515"/>
                  <a:pt x="545714" y="28231"/>
                  <a:pt x="543593" y="25542"/>
                </a:cubicBezTo>
                <a:cubicBezTo>
                  <a:pt x="541260" y="22576"/>
                  <a:pt x="538275" y="20311"/>
                  <a:pt x="534637" y="18759"/>
                </a:cubicBezTo>
                <a:cubicBezTo>
                  <a:pt x="531001" y="17205"/>
                  <a:pt x="526498" y="16430"/>
                  <a:pt x="521125" y="16430"/>
                </a:cubicBezTo>
                <a:cubicBezTo>
                  <a:pt x="515827" y="16430"/>
                  <a:pt x="511323" y="17223"/>
                  <a:pt x="507615" y="18814"/>
                </a:cubicBezTo>
                <a:cubicBezTo>
                  <a:pt x="503903" y="20405"/>
                  <a:pt x="500530" y="22716"/>
                  <a:pt x="497492" y="25754"/>
                </a:cubicBezTo>
                <a:cubicBezTo>
                  <a:pt x="494525" y="28865"/>
                  <a:pt x="492265" y="32310"/>
                  <a:pt x="490709" y="36087"/>
                </a:cubicBezTo>
                <a:cubicBezTo>
                  <a:pt x="489154" y="39870"/>
                  <a:pt x="488164" y="44266"/>
                  <a:pt x="487740" y="49284"/>
                </a:cubicBezTo>
                <a:close/>
                <a:moveTo>
                  <a:pt x="677909" y="20776"/>
                </a:moveTo>
                <a:lnTo>
                  <a:pt x="637637" y="20776"/>
                </a:lnTo>
                <a:lnTo>
                  <a:pt x="637637" y="121670"/>
                </a:lnTo>
                <a:lnTo>
                  <a:pt x="617710" y="121670"/>
                </a:lnTo>
                <a:lnTo>
                  <a:pt x="617710" y="20776"/>
                </a:lnTo>
                <a:lnTo>
                  <a:pt x="577437" y="20776"/>
                </a:lnTo>
                <a:lnTo>
                  <a:pt x="577437" y="3287"/>
                </a:lnTo>
                <a:lnTo>
                  <a:pt x="677909" y="3287"/>
                </a:lnTo>
                <a:close/>
                <a:moveTo>
                  <a:pt x="739804" y="124319"/>
                </a:moveTo>
                <a:cubicBezTo>
                  <a:pt x="731679" y="124319"/>
                  <a:pt x="724224" y="123066"/>
                  <a:pt x="717445" y="120557"/>
                </a:cubicBezTo>
                <a:cubicBezTo>
                  <a:pt x="710659" y="118048"/>
                  <a:pt x="704829" y="114249"/>
                  <a:pt x="699951" y="109163"/>
                </a:cubicBezTo>
                <a:cubicBezTo>
                  <a:pt x="695073" y="104079"/>
                  <a:pt x="691298" y="97664"/>
                  <a:pt x="688616" y="89927"/>
                </a:cubicBezTo>
                <a:cubicBezTo>
                  <a:pt x="685927" y="82188"/>
                  <a:pt x="684587" y="73095"/>
                  <a:pt x="684587" y="62636"/>
                </a:cubicBezTo>
                <a:cubicBezTo>
                  <a:pt x="684587" y="52250"/>
                  <a:pt x="685980" y="43275"/>
                  <a:pt x="688775" y="35716"/>
                </a:cubicBezTo>
                <a:cubicBezTo>
                  <a:pt x="691564" y="28156"/>
                  <a:pt x="695291" y="21794"/>
                  <a:pt x="699951" y="16644"/>
                </a:cubicBezTo>
                <a:cubicBezTo>
                  <a:pt x="704618" y="11485"/>
                  <a:pt x="710431" y="7510"/>
                  <a:pt x="717390" y="4716"/>
                </a:cubicBezTo>
                <a:cubicBezTo>
                  <a:pt x="724350" y="1927"/>
                  <a:pt x="731820" y="534"/>
                  <a:pt x="739804" y="534"/>
                </a:cubicBezTo>
                <a:cubicBezTo>
                  <a:pt x="746305" y="534"/>
                  <a:pt x="752577" y="1448"/>
                  <a:pt x="758618" y="3283"/>
                </a:cubicBezTo>
                <a:cubicBezTo>
                  <a:pt x="764658" y="5123"/>
                  <a:pt x="770044" y="7243"/>
                  <a:pt x="774781" y="9644"/>
                </a:cubicBezTo>
                <a:lnTo>
                  <a:pt x="774781" y="32008"/>
                </a:lnTo>
                <a:lnTo>
                  <a:pt x="773611" y="32008"/>
                </a:lnTo>
                <a:cubicBezTo>
                  <a:pt x="772197" y="30809"/>
                  <a:pt x="770380" y="29430"/>
                  <a:pt x="768154" y="27875"/>
                </a:cubicBezTo>
                <a:cubicBezTo>
                  <a:pt x="765930" y="26323"/>
                  <a:pt x="763226" y="24728"/>
                  <a:pt x="760047" y="23105"/>
                </a:cubicBezTo>
                <a:cubicBezTo>
                  <a:pt x="757290" y="21691"/>
                  <a:pt x="754038" y="20455"/>
                  <a:pt x="750294" y="19393"/>
                </a:cubicBezTo>
                <a:cubicBezTo>
                  <a:pt x="746554" y="18335"/>
                  <a:pt x="742947" y="17806"/>
                  <a:pt x="739487" y="17806"/>
                </a:cubicBezTo>
                <a:cubicBezTo>
                  <a:pt x="729169" y="17806"/>
                  <a:pt x="720887" y="21712"/>
                  <a:pt x="714633" y="29516"/>
                </a:cubicBezTo>
                <a:cubicBezTo>
                  <a:pt x="708380" y="37325"/>
                  <a:pt x="705255" y="48367"/>
                  <a:pt x="705255" y="62636"/>
                </a:cubicBezTo>
                <a:cubicBezTo>
                  <a:pt x="705255" y="76626"/>
                  <a:pt x="708275" y="87527"/>
                  <a:pt x="714316" y="95331"/>
                </a:cubicBezTo>
                <a:cubicBezTo>
                  <a:pt x="720356" y="103141"/>
                  <a:pt x="728745" y="107042"/>
                  <a:pt x="739487" y="107042"/>
                </a:cubicBezTo>
                <a:cubicBezTo>
                  <a:pt x="745985" y="107042"/>
                  <a:pt x="752170" y="105704"/>
                  <a:pt x="758035" y="103013"/>
                </a:cubicBezTo>
                <a:cubicBezTo>
                  <a:pt x="763895" y="100333"/>
                  <a:pt x="769091" y="96869"/>
                  <a:pt x="773611" y="92628"/>
                </a:cubicBezTo>
                <a:lnTo>
                  <a:pt x="774781" y="92628"/>
                </a:lnTo>
                <a:lnTo>
                  <a:pt x="774781" y="114991"/>
                </a:lnTo>
                <a:cubicBezTo>
                  <a:pt x="772801" y="115909"/>
                  <a:pt x="770329" y="117025"/>
                  <a:pt x="767362" y="118332"/>
                </a:cubicBezTo>
                <a:cubicBezTo>
                  <a:pt x="764396" y="119639"/>
                  <a:pt x="761707" y="120611"/>
                  <a:pt x="759305" y="121245"/>
                </a:cubicBezTo>
                <a:cubicBezTo>
                  <a:pt x="755914" y="122237"/>
                  <a:pt x="752876" y="122998"/>
                  <a:pt x="750194" y="123523"/>
                </a:cubicBezTo>
                <a:cubicBezTo>
                  <a:pt x="747504" y="124053"/>
                  <a:pt x="744045" y="124319"/>
                  <a:pt x="739804" y="124319"/>
                </a:cubicBezTo>
                <a:close/>
                <a:moveTo>
                  <a:pt x="878646" y="121670"/>
                </a:moveTo>
                <a:lnTo>
                  <a:pt x="858715" y="121670"/>
                </a:lnTo>
                <a:lnTo>
                  <a:pt x="858715" y="74718"/>
                </a:lnTo>
                <a:lnTo>
                  <a:pt x="839005" y="74718"/>
                </a:lnTo>
                <a:lnTo>
                  <a:pt x="803924" y="121670"/>
                </a:lnTo>
                <a:lnTo>
                  <a:pt x="780715" y="121670"/>
                </a:lnTo>
                <a:lnTo>
                  <a:pt x="818763" y="72918"/>
                </a:lnTo>
                <a:cubicBezTo>
                  <a:pt x="808942" y="70024"/>
                  <a:pt x="801754" y="65715"/>
                  <a:pt x="797199" y="59987"/>
                </a:cubicBezTo>
                <a:cubicBezTo>
                  <a:pt x="792637" y="54263"/>
                  <a:pt x="790359" y="46599"/>
                  <a:pt x="790359" y="36990"/>
                </a:cubicBezTo>
                <a:cubicBezTo>
                  <a:pt x="790359" y="31125"/>
                  <a:pt x="791652" y="25982"/>
                  <a:pt x="794229" y="21567"/>
                </a:cubicBezTo>
                <a:cubicBezTo>
                  <a:pt x="796807" y="17154"/>
                  <a:pt x="800284" y="13428"/>
                  <a:pt x="804666" y="10390"/>
                </a:cubicBezTo>
                <a:cubicBezTo>
                  <a:pt x="808200" y="7988"/>
                  <a:pt x="812654" y="6203"/>
                  <a:pt x="818021" y="5033"/>
                </a:cubicBezTo>
                <a:cubicBezTo>
                  <a:pt x="823393" y="3870"/>
                  <a:pt x="829394" y="3287"/>
                  <a:pt x="836036" y="3287"/>
                </a:cubicBezTo>
                <a:lnTo>
                  <a:pt x="878646" y="3287"/>
                </a:lnTo>
                <a:close/>
                <a:moveTo>
                  <a:pt x="858715" y="59034"/>
                </a:moveTo>
                <a:lnTo>
                  <a:pt x="858715" y="19181"/>
                </a:lnTo>
                <a:lnTo>
                  <a:pt x="837097" y="19181"/>
                </a:lnTo>
                <a:cubicBezTo>
                  <a:pt x="832508" y="19181"/>
                  <a:pt x="828882" y="19430"/>
                  <a:pt x="826233" y="19922"/>
                </a:cubicBezTo>
                <a:cubicBezTo>
                  <a:pt x="823587" y="20419"/>
                  <a:pt x="821021" y="21373"/>
                  <a:pt x="818550" y="22788"/>
                </a:cubicBezTo>
                <a:cubicBezTo>
                  <a:pt x="816006" y="24340"/>
                  <a:pt x="814082" y="26445"/>
                  <a:pt x="812776" y="29096"/>
                </a:cubicBezTo>
                <a:cubicBezTo>
                  <a:pt x="811469" y="31741"/>
                  <a:pt x="810814" y="34589"/>
                  <a:pt x="810814" y="37624"/>
                </a:cubicBezTo>
                <a:cubicBezTo>
                  <a:pt x="810814" y="41511"/>
                  <a:pt x="811257" y="44672"/>
                  <a:pt x="812138" y="47110"/>
                </a:cubicBezTo>
                <a:cubicBezTo>
                  <a:pt x="813021" y="49550"/>
                  <a:pt x="814630" y="51793"/>
                  <a:pt x="816963" y="53838"/>
                </a:cubicBezTo>
                <a:cubicBezTo>
                  <a:pt x="819432" y="55959"/>
                  <a:pt x="822457" y="57356"/>
                  <a:pt x="826021" y="58025"/>
                </a:cubicBezTo>
                <a:cubicBezTo>
                  <a:pt x="829589" y="58698"/>
                  <a:pt x="833494" y="59034"/>
                  <a:pt x="837735" y="5903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89673" y="2101296"/>
            <a:ext cx="925585" cy="169154"/>
          </a:xfrm>
          <a:custGeom>
            <a:avLst/>
            <a:gdLst/>
            <a:ahLst/>
            <a:cxnLst/>
            <a:rect l="l" t="t" r="r" b="b"/>
            <a:pathLst>
              <a:path w="925585" h="169154">
                <a:moveTo>
                  <a:pt x="93477" y="165867"/>
                </a:moveTo>
                <a:lnTo>
                  <a:pt x="73550" y="165867"/>
                </a:lnTo>
                <a:lnTo>
                  <a:pt x="73550" y="112558"/>
                </a:lnTo>
                <a:lnTo>
                  <a:pt x="19921" y="112558"/>
                </a:lnTo>
                <a:lnTo>
                  <a:pt x="19921" y="165867"/>
                </a:lnTo>
                <a:lnTo>
                  <a:pt x="0" y="165867"/>
                </a:lnTo>
                <a:lnTo>
                  <a:pt x="0" y="47484"/>
                </a:lnTo>
                <a:lnTo>
                  <a:pt x="19921" y="47484"/>
                </a:lnTo>
                <a:lnTo>
                  <a:pt x="19921" y="95390"/>
                </a:lnTo>
                <a:lnTo>
                  <a:pt x="73550" y="95390"/>
                </a:lnTo>
                <a:lnTo>
                  <a:pt x="73550" y="47484"/>
                </a:lnTo>
                <a:lnTo>
                  <a:pt x="93477" y="47484"/>
                </a:lnTo>
                <a:close/>
                <a:moveTo>
                  <a:pt x="188329" y="136720"/>
                </a:moveTo>
                <a:lnTo>
                  <a:pt x="188329" y="103867"/>
                </a:lnTo>
                <a:cubicBezTo>
                  <a:pt x="183596" y="104288"/>
                  <a:pt x="177609" y="104871"/>
                  <a:pt x="170365" y="105617"/>
                </a:cubicBezTo>
                <a:cubicBezTo>
                  <a:pt x="163122" y="106359"/>
                  <a:pt x="157279" y="107402"/>
                  <a:pt x="152827" y="108741"/>
                </a:cubicBezTo>
                <a:cubicBezTo>
                  <a:pt x="147523" y="110365"/>
                  <a:pt x="143147" y="112856"/>
                  <a:pt x="139683" y="116211"/>
                </a:cubicBezTo>
                <a:cubicBezTo>
                  <a:pt x="136224" y="119570"/>
                  <a:pt x="134491" y="124250"/>
                  <a:pt x="134491" y="130259"/>
                </a:cubicBezTo>
                <a:cubicBezTo>
                  <a:pt x="134491" y="137038"/>
                  <a:pt x="136399" y="142160"/>
                  <a:pt x="140215" y="145623"/>
                </a:cubicBezTo>
                <a:cubicBezTo>
                  <a:pt x="144028" y="149086"/>
                  <a:pt x="149612" y="150819"/>
                  <a:pt x="156959" y="150819"/>
                </a:cubicBezTo>
                <a:cubicBezTo>
                  <a:pt x="163244" y="150819"/>
                  <a:pt x="168937" y="149457"/>
                  <a:pt x="174023" y="146732"/>
                </a:cubicBezTo>
                <a:cubicBezTo>
                  <a:pt x="179110" y="144018"/>
                  <a:pt x="183881" y="140678"/>
                  <a:pt x="188329" y="136720"/>
                </a:cubicBezTo>
                <a:close/>
                <a:moveTo>
                  <a:pt x="188329" y="153252"/>
                </a:moveTo>
                <a:cubicBezTo>
                  <a:pt x="186710" y="154455"/>
                  <a:pt x="184535" y="156132"/>
                  <a:pt x="181816" y="158289"/>
                </a:cubicBezTo>
                <a:cubicBezTo>
                  <a:pt x="179095" y="160441"/>
                  <a:pt x="176460" y="162158"/>
                  <a:pt x="173915" y="163430"/>
                </a:cubicBezTo>
                <a:cubicBezTo>
                  <a:pt x="170383" y="165265"/>
                  <a:pt x="166974" y="166676"/>
                  <a:pt x="163687" y="167667"/>
                </a:cubicBezTo>
                <a:cubicBezTo>
                  <a:pt x="160405" y="168656"/>
                  <a:pt x="155793" y="169154"/>
                  <a:pt x="149856" y="169154"/>
                </a:cubicBezTo>
                <a:cubicBezTo>
                  <a:pt x="144981" y="169154"/>
                  <a:pt x="140356" y="168236"/>
                  <a:pt x="135975" y="166399"/>
                </a:cubicBezTo>
                <a:cubicBezTo>
                  <a:pt x="131593" y="164560"/>
                  <a:pt x="127741" y="161982"/>
                  <a:pt x="124423" y="158662"/>
                </a:cubicBezTo>
                <a:cubicBezTo>
                  <a:pt x="121240" y="155412"/>
                  <a:pt x="118702" y="151398"/>
                  <a:pt x="116790" y="146631"/>
                </a:cubicBezTo>
                <a:cubicBezTo>
                  <a:pt x="114883" y="141861"/>
                  <a:pt x="113931" y="136829"/>
                  <a:pt x="113931" y="131530"/>
                </a:cubicBezTo>
                <a:cubicBezTo>
                  <a:pt x="113931" y="123332"/>
                  <a:pt x="115664" y="116356"/>
                  <a:pt x="119123" y="110595"/>
                </a:cubicBezTo>
                <a:cubicBezTo>
                  <a:pt x="122587" y="104836"/>
                  <a:pt x="128062" y="100260"/>
                  <a:pt x="135549" y="96873"/>
                </a:cubicBezTo>
                <a:cubicBezTo>
                  <a:pt x="142192" y="93834"/>
                  <a:pt x="150036" y="91736"/>
                  <a:pt x="159080" y="90565"/>
                </a:cubicBezTo>
                <a:cubicBezTo>
                  <a:pt x="168123" y="89399"/>
                  <a:pt x="177872" y="88535"/>
                  <a:pt x="188329" y="87966"/>
                </a:cubicBezTo>
                <a:lnTo>
                  <a:pt x="188329" y="84154"/>
                </a:lnTo>
                <a:cubicBezTo>
                  <a:pt x="188329" y="79488"/>
                  <a:pt x="187625" y="75726"/>
                  <a:pt x="186210" y="72863"/>
                </a:cubicBezTo>
                <a:cubicBezTo>
                  <a:pt x="184795" y="70002"/>
                  <a:pt x="182817" y="67799"/>
                  <a:pt x="180272" y="66243"/>
                </a:cubicBezTo>
                <a:cubicBezTo>
                  <a:pt x="177735" y="64616"/>
                  <a:pt x="174629" y="63537"/>
                  <a:pt x="170952" y="63011"/>
                </a:cubicBezTo>
                <a:cubicBezTo>
                  <a:pt x="167276" y="62481"/>
                  <a:pt x="163497" y="62215"/>
                  <a:pt x="159612" y="62215"/>
                </a:cubicBezTo>
                <a:cubicBezTo>
                  <a:pt x="155019" y="62215"/>
                  <a:pt x="149615" y="62907"/>
                  <a:pt x="143394" y="64282"/>
                </a:cubicBezTo>
                <a:cubicBezTo>
                  <a:pt x="137177" y="65656"/>
                  <a:pt x="130960" y="67655"/>
                  <a:pt x="124743" y="70269"/>
                </a:cubicBezTo>
                <a:lnTo>
                  <a:pt x="123573" y="70269"/>
                </a:lnTo>
                <a:lnTo>
                  <a:pt x="123573" y="50025"/>
                </a:lnTo>
                <a:cubicBezTo>
                  <a:pt x="127248" y="48963"/>
                  <a:pt x="132512" y="47801"/>
                  <a:pt x="139366" y="46530"/>
                </a:cubicBezTo>
                <a:cubicBezTo>
                  <a:pt x="146216" y="45255"/>
                  <a:pt x="153003" y="44623"/>
                  <a:pt x="159714" y="44623"/>
                </a:cubicBezTo>
                <a:cubicBezTo>
                  <a:pt x="167841" y="44623"/>
                  <a:pt x="174696" y="45255"/>
                  <a:pt x="180276" y="46530"/>
                </a:cubicBezTo>
                <a:cubicBezTo>
                  <a:pt x="185856" y="47801"/>
                  <a:pt x="190871" y="50097"/>
                  <a:pt x="195324" y="53417"/>
                </a:cubicBezTo>
                <a:cubicBezTo>
                  <a:pt x="199634" y="56667"/>
                  <a:pt x="202848" y="60872"/>
                  <a:pt x="204969" y="66031"/>
                </a:cubicBezTo>
                <a:cubicBezTo>
                  <a:pt x="207090" y="71190"/>
                  <a:pt x="208151" y="77476"/>
                  <a:pt x="208151" y="84896"/>
                </a:cubicBezTo>
                <a:lnTo>
                  <a:pt x="208151" y="165867"/>
                </a:lnTo>
                <a:lnTo>
                  <a:pt x="188329" y="165867"/>
                </a:lnTo>
                <a:close/>
                <a:moveTo>
                  <a:pt x="329608" y="165867"/>
                </a:moveTo>
                <a:lnTo>
                  <a:pt x="309894" y="165867"/>
                </a:lnTo>
                <a:lnTo>
                  <a:pt x="309894" y="77580"/>
                </a:lnTo>
                <a:lnTo>
                  <a:pt x="254148" y="165867"/>
                </a:lnTo>
                <a:lnTo>
                  <a:pt x="236131" y="165867"/>
                </a:lnTo>
                <a:lnTo>
                  <a:pt x="236131" y="47484"/>
                </a:lnTo>
                <a:lnTo>
                  <a:pt x="255840" y="47484"/>
                </a:lnTo>
                <a:lnTo>
                  <a:pt x="255840" y="134391"/>
                </a:lnTo>
                <a:lnTo>
                  <a:pt x="310953" y="47484"/>
                </a:lnTo>
                <a:lnTo>
                  <a:pt x="329608" y="47484"/>
                </a:lnTo>
                <a:close/>
                <a:moveTo>
                  <a:pt x="442373" y="64973"/>
                </a:moveTo>
                <a:cubicBezTo>
                  <a:pt x="446965" y="69631"/>
                  <a:pt x="450536" y="75550"/>
                  <a:pt x="453081" y="82721"/>
                </a:cubicBezTo>
                <a:cubicBezTo>
                  <a:pt x="455626" y="89895"/>
                  <a:pt x="456897" y="98215"/>
                  <a:pt x="456897" y="107683"/>
                </a:cubicBezTo>
                <a:cubicBezTo>
                  <a:pt x="456897" y="116795"/>
                  <a:pt x="455446" y="125219"/>
                  <a:pt x="452552" y="132955"/>
                </a:cubicBezTo>
                <a:cubicBezTo>
                  <a:pt x="449657" y="140692"/>
                  <a:pt x="445733" y="147210"/>
                  <a:pt x="440786" y="152514"/>
                </a:cubicBezTo>
                <a:cubicBezTo>
                  <a:pt x="435700" y="158022"/>
                  <a:pt x="430066" y="162172"/>
                  <a:pt x="423885" y="164966"/>
                </a:cubicBezTo>
                <a:cubicBezTo>
                  <a:pt x="417700" y="167757"/>
                  <a:pt x="410971" y="169154"/>
                  <a:pt x="403692" y="169154"/>
                </a:cubicBezTo>
                <a:cubicBezTo>
                  <a:pt x="396273" y="169154"/>
                  <a:pt x="389472" y="167861"/>
                  <a:pt x="383291" y="165280"/>
                </a:cubicBezTo>
                <a:cubicBezTo>
                  <a:pt x="377106" y="162702"/>
                  <a:pt x="371825" y="158731"/>
                  <a:pt x="367448" y="153360"/>
                </a:cubicBezTo>
                <a:cubicBezTo>
                  <a:pt x="362009" y="146649"/>
                  <a:pt x="357925" y="138239"/>
                  <a:pt x="355207" y="128138"/>
                </a:cubicBezTo>
                <a:cubicBezTo>
                  <a:pt x="352486" y="118034"/>
                  <a:pt x="351125" y="105527"/>
                  <a:pt x="351125" y="90619"/>
                </a:cubicBezTo>
                <a:cubicBezTo>
                  <a:pt x="351125" y="85320"/>
                  <a:pt x="351356" y="79935"/>
                  <a:pt x="351812" y="74455"/>
                </a:cubicBezTo>
                <a:cubicBezTo>
                  <a:pt x="352273" y="68980"/>
                  <a:pt x="353278" y="62428"/>
                  <a:pt x="354833" y="54799"/>
                </a:cubicBezTo>
                <a:cubicBezTo>
                  <a:pt x="356248" y="48013"/>
                  <a:pt x="358156" y="41705"/>
                  <a:pt x="360557" y="35877"/>
                </a:cubicBezTo>
                <a:cubicBezTo>
                  <a:pt x="362958" y="30049"/>
                  <a:pt x="366101" y="25120"/>
                  <a:pt x="369989" y="21092"/>
                </a:cubicBezTo>
                <a:cubicBezTo>
                  <a:pt x="375008" y="15865"/>
                  <a:pt x="381556" y="11697"/>
                  <a:pt x="389649" y="8586"/>
                </a:cubicBezTo>
                <a:cubicBezTo>
                  <a:pt x="397742" y="5476"/>
                  <a:pt x="408462" y="3320"/>
                  <a:pt x="421815" y="2121"/>
                </a:cubicBezTo>
                <a:cubicBezTo>
                  <a:pt x="426548" y="1699"/>
                  <a:pt x="431618" y="1293"/>
                  <a:pt x="437025" y="904"/>
                </a:cubicBezTo>
                <a:cubicBezTo>
                  <a:pt x="442428" y="514"/>
                  <a:pt x="446547" y="212"/>
                  <a:pt x="449373" y="0"/>
                </a:cubicBezTo>
                <a:lnTo>
                  <a:pt x="449373" y="18335"/>
                </a:lnTo>
                <a:cubicBezTo>
                  <a:pt x="445697" y="18547"/>
                  <a:pt x="441773" y="18814"/>
                  <a:pt x="437605" y="19130"/>
                </a:cubicBezTo>
                <a:cubicBezTo>
                  <a:pt x="433439" y="19451"/>
                  <a:pt x="428670" y="19822"/>
                  <a:pt x="423299" y="20246"/>
                </a:cubicBezTo>
                <a:cubicBezTo>
                  <a:pt x="416163" y="20811"/>
                  <a:pt x="408707" y="22065"/>
                  <a:pt x="400935" y="24008"/>
                </a:cubicBezTo>
                <a:cubicBezTo>
                  <a:pt x="393162" y="25948"/>
                  <a:pt x="387302" y="28972"/>
                  <a:pt x="383341" y="33069"/>
                </a:cubicBezTo>
                <a:cubicBezTo>
                  <a:pt x="380375" y="36108"/>
                  <a:pt x="378010" y="40453"/>
                  <a:pt x="376243" y="46105"/>
                </a:cubicBezTo>
                <a:cubicBezTo>
                  <a:pt x="374474" y="51761"/>
                  <a:pt x="373237" y="58047"/>
                  <a:pt x="372530" y="64973"/>
                </a:cubicBezTo>
                <a:cubicBezTo>
                  <a:pt x="377761" y="61229"/>
                  <a:pt x="383359" y="58064"/>
                  <a:pt x="389332" y="55484"/>
                </a:cubicBezTo>
                <a:cubicBezTo>
                  <a:pt x="395303" y="52905"/>
                  <a:pt x="401748" y="51616"/>
                  <a:pt x="408675" y="51616"/>
                </a:cubicBezTo>
                <a:cubicBezTo>
                  <a:pt x="415105" y="51616"/>
                  <a:pt x="421213" y="52693"/>
                  <a:pt x="427009" y="54850"/>
                </a:cubicBezTo>
                <a:cubicBezTo>
                  <a:pt x="432802" y="57002"/>
                  <a:pt x="437921" y="60379"/>
                  <a:pt x="442373" y="64973"/>
                </a:cubicBezTo>
                <a:close/>
                <a:moveTo>
                  <a:pt x="436654" y="108847"/>
                </a:moveTo>
                <a:cubicBezTo>
                  <a:pt x="436654" y="96271"/>
                  <a:pt x="433828" y="86627"/>
                  <a:pt x="428177" y="79913"/>
                </a:cubicBezTo>
                <a:cubicBezTo>
                  <a:pt x="422520" y="73203"/>
                  <a:pt x="414467" y="69843"/>
                  <a:pt x="404010" y="69843"/>
                </a:cubicBezTo>
                <a:cubicBezTo>
                  <a:pt x="398288" y="69843"/>
                  <a:pt x="392745" y="70797"/>
                  <a:pt x="387374" y="72706"/>
                </a:cubicBezTo>
                <a:cubicBezTo>
                  <a:pt x="382002" y="74614"/>
                  <a:pt x="376949" y="77159"/>
                  <a:pt x="372214" y="80337"/>
                </a:cubicBezTo>
                <a:cubicBezTo>
                  <a:pt x="372073" y="82105"/>
                  <a:pt x="371934" y="84203"/>
                  <a:pt x="371792" y="86642"/>
                </a:cubicBezTo>
                <a:cubicBezTo>
                  <a:pt x="371649" y="89081"/>
                  <a:pt x="371580" y="91289"/>
                  <a:pt x="371580" y="93269"/>
                </a:cubicBezTo>
                <a:cubicBezTo>
                  <a:pt x="371580" y="105562"/>
                  <a:pt x="372571" y="115564"/>
                  <a:pt x="374547" y="123261"/>
                </a:cubicBezTo>
                <a:cubicBezTo>
                  <a:pt x="376527" y="130965"/>
                  <a:pt x="379277" y="137005"/>
                  <a:pt x="382812" y="141383"/>
                </a:cubicBezTo>
                <a:cubicBezTo>
                  <a:pt x="385995" y="145342"/>
                  <a:pt x="389346" y="148079"/>
                  <a:pt x="392882" y="149598"/>
                </a:cubicBezTo>
                <a:cubicBezTo>
                  <a:pt x="396413" y="151117"/>
                  <a:pt x="400266" y="151876"/>
                  <a:pt x="404434" y="151876"/>
                </a:cubicBezTo>
                <a:cubicBezTo>
                  <a:pt x="414608" y="151876"/>
                  <a:pt x="422520" y="148025"/>
                  <a:pt x="428177" y="140325"/>
                </a:cubicBezTo>
                <a:cubicBezTo>
                  <a:pt x="433828" y="132623"/>
                  <a:pt x="436654" y="122129"/>
                  <a:pt x="436654" y="108847"/>
                </a:cubicBezTo>
                <a:close/>
                <a:moveTo>
                  <a:pt x="576262" y="106729"/>
                </a:moveTo>
                <a:cubicBezTo>
                  <a:pt x="576262" y="126652"/>
                  <a:pt x="571459" y="142038"/>
                  <a:pt x="561848" y="152885"/>
                </a:cubicBezTo>
                <a:cubicBezTo>
                  <a:pt x="552235" y="163728"/>
                  <a:pt x="539449" y="169154"/>
                  <a:pt x="523482" y="169154"/>
                </a:cubicBezTo>
                <a:cubicBezTo>
                  <a:pt x="507015" y="169154"/>
                  <a:pt x="494070" y="163552"/>
                  <a:pt x="484638" y="152352"/>
                </a:cubicBezTo>
                <a:cubicBezTo>
                  <a:pt x="475203" y="141153"/>
                  <a:pt x="470490" y="125946"/>
                  <a:pt x="470490" y="106729"/>
                </a:cubicBezTo>
                <a:cubicBezTo>
                  <a:pt x="470490" y="86947"/>
                  <a:pt x="475347" y="71576"/>
                  <a:pt x="485064" y="60625"/>
                </a:cubicBezTo>
                <a:cubicBezTo>
                  <a:pt x="494776" y="49670"/>
                  <a:pt x="507584" y="44197"/>
                  <a:pt x="523482" y="44197"/>
                </a:cubicBezTo>
                <a:cubicBezTo>
                  <a:pt x="539449" y="44197"/>
                  <a:pt x="552235" y="49654"/>
                  <a:pt x="561848" y="60570"/>
                </a:cubicBezTo>
                <a:cubicBezTo>
                  <a:pt x="571459" y="71486"/>
                  <a:pt x="576262" y="86872"/>
                  <a:pt x="576262" y="106729"/>
                </a:cubicBezTo>
                <a:close/>
                <a:moveTo>
                  <a:pt x="555698" y="106729"/>
                </a:moveTo>
                <a:cubicBezTo>
                  <a:pt x="555698" y="91397"/>
                  <a:pt x="552909" y="80002"/>
                  <a:pt x="547329" y="72547"/>
                </a:cubicBezTo>
                <a:cubicBezTo>
                  <a:pt x="541749" y="65095"/>
                  <a:pt x="533796" y="61365"/>
                  <a:pt x="523482" y="61365"/>
                </a:cubicBezTo>
                <a:cubicBezTo>
                  <a:pt x="513096" y="61365"/>
                  <a:pt x="505094" y="65095"/>
                  <a:pt x="499478" y="72547"/>
                </a:cubicBezTo>
                <a:cubicBezTo>
                  <a:pt x="493859" y="80002"/>
                  <a:pt x="491050" y="91397"/>
                  <a:pt x="491050" y="106729"/>
                </a:cubicBezTo>
                <a:cubicBezTo>
                  <a:pt x="491050" y="121568"/>
                  <a:pt x="493859" y="132819"/>
                  <a:pt x="499478" y="140486"/>
                </a:cubicBezTo>
                <a:cubicBezTo>
                  <a:pt x="505094" y="148154"/>
                  <a:pt x="513096" y="151985"/>
                  <a:pt x="523482" y="151985"/>
                </a:cubicBezTo>
                <a:cubicBezTo>
                  <a:pt x="533725" y="151985"/>
                  <a:pt x="541659" y="148223"/>
                  <a:pt x="547275" y="140699"/>
                </a:cubicBezTo>
                <a:cubicBezTo>
                  <a:pt x="552891" y="133171"/>
                  <a:pt x="555698" y="121849"/>
                  <a:pt x="555698" y="106729"/>
                </a:cubicBezTo>
                <a:close/>
                <a:moveTo>
                  <a:pt x="688390" y="165867"/>
                </a:moveTo>
                <a:lnTo>
                  <a:pt x="668470" y="165867"/>
                </a:lnTo>
                <a:lnTo>
                  <a:pt x="668470" y="64228"/>
                </a:lnTo>
                <a:lnTo>
                  <a:pt x="627771" y="64228"/>
                </a:lnTo>
                <a:cubicBezTo>
                  <a:pt x="627559" y="70092"/>
                  <a:pt x="627349" y="75726"/>
                  <a:pt x="627137" y="81134"/>
                </a:cubicBezTo>
                <a:cubicBezTo>
                  <a:pt x="626925" y="86536"/>
                  <a:pt x="626709" y="91430"/>
                  <a:pt x="626495" y="95814"/>
                </a:cubicBezTo>
                <a:cubicBezTo>
                  <a:pt x="626075" y="106902"/>
                  <a:pt x="625348" y="116193"/>
                  <a:pt x="624325" y="123685"/>
                </a:cubicBezTo>
                <a:cubicBezTo>
                  <a:pt x="623303" y="131177"/>
                  <a:pt x="622010" y="137181"/>
                  <a:pt x="620456" y="141703"/>
                </a:cubicBezTo>
                <a:cubicBezTo>
                  <a:pt x="618904" y="146365"/>
                  <a:pt x="617187" y="150004"/>
                  <a:pt x="615319" y="152618"/>
                </a:cubicBezTo>
                <a:cubicBezTo>
                  <a:pt x="613443" y="155236"/>
                  <a:pt x="611344" y="157601"/>
                  <a:pt x="609012" y="159717"/>
                </a:cubicBezTo>
                <a:cubicBezTo>
                  <a:pt x="606610" y="161839"/>
                  <a:pt x="604028" y="163426"/>
                  <a:pt x="601275" y="164488"/>
                </a:cubicBezTo>
                <a:cubicBezTo>
                  <a:pt x="598517" y="165546"/>
                  <a:pt x="595410" y="166079"/>
                  <a:pt x="591946" y="166079"/>
                </a:cubicBezTo>
                <a:cubicBezTo>
                  <a:pt x="590820" y="166079"/>
                  <a:pt x="589370" y="166042"/>
                  <a:pt x="587602" y="165975"/>
                </a:cubicBezTo>
                <a:cubicBezTo>
                  <a:pt x="585834" y="165902"/>
                  <a:pt x="584596" y="165867"/>
                  <a:pt x="583890" y="165867"/>
                </a:cubicBezTo>
                <a:lnTo>
                  <a:pt x="583890" y="148486"/>
                </a:lnTo>
                <a:lnTo>
                  <a:pt x="584953" y="148486"/>
                </a:lnTo>
                <a:cubicBezTo>
                  <a:pt x="585449" y="148486"/>
                  <a:pt x="585960" y="148517"/>
                  <a:pt x="586489" y="148590"/>
                </a:cubicBezTo>
                <a:cubicBezTo>
                  <a:pt x="587019" y="148662"/>
                  <a:pt x="587637" y="148698"/>
                  <a:pt x="588344" y="148698"/>
                </a:cubicBezTo>
                <a:cubicBezTo>
                  <a:pt x="590040" y="148698"/>
                  <a:pt x="591703" y="148450"/>
                  <a:pt x="593326" y="147952"/>
                </a:cubicBezTo>
                <a:cubicBezTo>
                  <a:pt x="594946" y="147460"/>
                  <a:pt x="596397" y="146541"/>
                  <a:pt x="597668" y="145199"/>
                </a:cubicBezTo>
                <a:cubicBezTo>
                  <a:pt x="601202" y="141739"/>
                  <a:pt x="603784" y="135676"/>
                  <a:pt x="605412" y="127023"/>
                </a:cubicBezTo>
                <a:cubicBezTo>
                  <a:pt x="607035" y="118368"/>
                  <a:pt x="608197" y="106268"/>
                  <a:pt x="608903" y="90724"/>
                </a:cubicBezTo>
                <a:cubicBezTo>
                  <a:pt x="609184" y="84927"/>
                  <a:pt x="609450" y="78081"/>
                  <a:pt x="609703" y="70164"/>
                </a:cubicBezTo>
                <a:cubicBezTo>
                  <a:pt x="609948" y="62251"/>
                  <a:pt x="610174" y="54691"/>
                  <a:pt x="610386" y="47484"/>
                </a:cubicBezTo>
                <a:lnTo>
                  <a:pt x="688390" y="47484"/>
                </a:lnTo>
                <a:close/>
                <a:moveTo>
                  <a:pt x="768620" y="168624"/>
                </a:moveTo>
                <a:cubicBezTo>
                  <a:pt x="749757" y="168624"/>
                  <a:pt x="735113" y="163307"/>
                  <a:pt x="724690" y="152673"/>
                </a:cubicBezTo>
                <a:cubicBezTo>
                  <a:pt x="714272" y="142038"/>
                  <a:pt x="709059" y="126937"/>
                  <a:pt x="709059" y="107363"/>
                </a:cubicBezTo>
                <a:cubicBezTo>
                  <a:pt x="709059" y="88074"/>
                  <a:pt x="714113" y="72724"/>
                  <a:pt x="724214" y="61311"/>
                </a:cubicBezTo>
                <a:cubicBezTo>
                  <a:pt x="734320" y="49903"/>
                  <a:pt x="747532" y="44197"/>
                  <a:pt x="763850" y="44197"/>
                </a:cubicBezTo>
                <a:cubicBezTo>
                  <a:pt x="771198" y="44197"/>
                  <a:pt x="777699" y="45255"/>
                  <a:pt x="783353" y="47376"/>
                </a:cubicBezTo>
                <a:cubicBezTo>
                  <a:pt x="789003" y="49497"/>
                  <a:pt x="793950" y="52815"/>
                  <a:pt x="798191" y="57337"/>
                </a:cubicBezTo>
                <a:cubicBezTo>
                  <a:pt x="802429" y="61859"/>
                  <a:pt x="805679" y="67392"/>
                  <a:pt x="807939" y="73927"/>
                </a:cubicBezTo>
                <a:cubicBezTo>
                  <a:pt x="810204" y="80460"/>
                  <a:pt x="811334" y="88463"/>
                  <a:pt x="811334" y="97931"/>
                </a:cubicBezTo>
                <a:lnTo>
                  <a:pt x="811334" y="108741"/>
                </a:lnTo>
                <a:lnTo>
                  <a:pt x="729301" y="108741"/>
                </a:lnTo>
                <a:cubicBezTo>
                  <a:pt x="729301" y="122519"/>
                  <a:pt x="732764" y="133049"/>
                  <a:pt x="739687" y="140325"/>
                </a:cubicBezTo>
                <a:cubicBezTo>
                  <a:pt x="746610" y="147600"/>
                  <a:pt x="756183" y="151239"/>
                  <a:pt x="768409" y="151239"/>
                </a:cubicBezTo>
                <a:cubicBezTo>
                  <a:pt x="772790" y="151239"/>
                  <a:pt x="777081" y="150746"/>
                  <a:pt x="781286" y="149757"/>
                </a:cubicBezTo>
                <a:cubicBezTo>
                  <a:pt x="785491" y="148766"/>
                  <a:pt x="789288" y="147499"/>
                  <a:pt x="792679" y="145944"/>
                </a:cubicBezTo>
                <a:cubicBezTo>
                  <a:pt x="796284" y="144316"/>
                  <a:pt x="799321" y="142744"/>
                  <a:pt x="801795" y="141224"/>
                </a:cubicBezTo>
                <a:cubicBezTo>
                  <a:pt x="804268" y="139705"/>
                  <a:pt x="806320" y="138276"/>
                  <a:pt x="807939" y="136934"/>
                </a:cubicBezTo>
                <a:lnTo>
                  <a:pt x="809107" y="136934"/>
                </a:lnTo>
                <a:lnTo>
                  <a:pt x="809107" y="158662"/>
                </a:lnTo>
                <a:cubicBezTo>
                  <a:pt x="806774" y="159580"/>
                  <a:pt x="803879" y="160730"/>
                  <a:pt x="800416" y="162104"/>
                </a:cubicBezTo>
                <a:cubicBezTo>
                  <a:pt x="796953" y="163479"/>
                  <a:pt x="793847" y="164560"/>
                  <a:pt x="791092" y="165337"/>
                </a:cubicBezTo>
                <a:cubicBezTo>
                  <a:pt x="787204" y="166399"/>
                  <a:pt x="783690" y="167209"/>
                  <a:pt x="780548" y="167774"/>
                </a:cubicBezTo>
                <a:cubicBezTo>
                  <a:pt x="777401" y="168343"/>
                  <a:pt x="773427" y="168624"/>
                  <a:pt x="768620" y="168624"/>
                </a:cubicBezTo>
                <a:close/>
                <a:moveTo>
                  <a:pt x="791937" y="93481"/>
                </a:moveTo>
                <a:cubicBezTo>
                  <a:pt x="791798" y="88110"/>
                  <a:pt x="791160" y="83485"/>
                  <a:pt x="790030" y="79596"/>
                </a:cubicBezTo>
                <a:cubicBezTo>
                  <a:pt x="788900" y="75712"/>
                  <a:pt x="787276" y="72428"/>
                  <a:pt x="785156" y="69739"/>
                </a:cubicBezTo>
                <a:cubicBezTo>
                  <a:pt x="782822" y="66773"/>
                  <a:pt x="779838" y="64508"/>
                  <a:pt x="776198" y="62956"/>
                </a:cubicBezTo>
                <a:cubicBezTo>
                  <a:pt x="772559" y="61402"/>
                  <a:pt x="768055" y="60627"/>
                  <a:pt x="762688" y="60627"/>
                </a:cubicBezTo>
                <a:cubicBezTo>
                  <a:pt x="757384" y="60627"/>
                  <a:pt x="752881" y="61420"/>
                  <a:pt x="749174" y="63011"/>
                </a:cubicBezTo>
                <a:cubicBezTo>
                  <a:pt x="745462" y="64602"/>
                  <a:pt x="742088" y="66913"/>
                  <a:pt x="739051" y="69951"/>
                </a:cubicBezTo>
                <a:cubicBezTo>
                  <a:pt x="736088" y="73062"/>
                  <a:pt x="733824" y="76507"/>
                  <a:pt x="732268" y="80284"/>
                </a:cubicBezTo>
                <a:cubicBezTo>
                  <a:pt x="730715" y="84067"/>
                  <a:pt x="729726" y="88463"/>
                  <a:pt x="729301" y="93481"/>
                </a:cubicBezTo>
                <a:close/>
                <a:moveTo>
                  <a:pt x="882871" y="168624"/>
                </a:moveTo>
                <a:cubicBezTo>
                  <a:pt x="864006" y="168624"/>
                  <a:pt x="849362" y="163307"/>
                  <a:pt x="838940" y="152673"/>
                </a:cubicBezTo>
                <a:cubicBezTo>
                  <a:pt x="828521" y="142038"/>
                  <a:pt x="823308" y="126937"/>
                  <a:pt x="823308" y="107363"/>
                </a:cubicBezTo>
                <a:cubicBezTo>
                  <a:pt x="823308" y="88074"/>
                  <a:pt x="828362" y="72724"/>
                  <a:pt x="838464" y="61311"/>
                </a:cubicBezTo>
                <a:cubicBezTo>
                  <a:pt x="848570" y="49903"/>
                  <a:pt x="861781" y="44197"/>
                  <a:pt x="878100" y="44197"/>
                </a:cubicBezTo>
                <a:cubicBezTo>
                  <a:pt x="885448" y="44197"/>
                  <a:pt x="891950" y="45255"/>
                  <a:pt x="897601" y="47376"/>
                </a:cubicBezTo>
                <a:cubicBezTo>
                  <a:pt x="903253" y="49497"/>
                  <a:pt x="908199" y="52815"/>
                  <a:pt x="912440" y="57337"/>
                </a:cubicBezTo>
                <a:cubicBezTo>
                  <a:pt x="916678" y="61859"/>
                  <a:pt x="919930" y="67392"/>
                  <a:pt x="922190" y="73927"/>
                </a:cubicBezTo>
                <a:cubicBezTo>
                  <a:pt x="924454" y="80460"/>
                  <a:pt x="925585" y="88463"/>
                  <a:pt x="925585" y="97931"/>
                </a:cubicBezTo>
                <a:lnTo>
                  <a:pt x="925585" y="108741"/>
                </a:lnTo>
                <a:lnTo>
                  <a:pt x="843551" y="108741"/>
                </a:lnTo>
                <a:cubicBezTo>
                  <a:pt x="843551" y="122519"/>
                  <a:pt x="847015" y="133049"/>
                  <a:pt x="853937" y="140325"/>
                </a:cubicBezTo>
                <a:cubicBezTo>
                  <a:pt x="860860" y="147600"/>
                  <a:pt x="870433" y="151239"/>
                  <a:pt x="882657" y="151239"/>
                </a:cubicBezTo>
                <a:cubicBezTo>
                  <a:pt x="887039" y="151239"/>
                  <a:pt x="891330" y="150746"/>
                  <a:pt x="895535" y="149757"/>
                </a:cubicBezTo>
                <a:cubicBezTo>
                  <a:pt x="899740" y="148766"/>
                  <a:pt x="903537" y="147499"/>
                  <a:pt x="906930" y="145944"/>
                </a:cubicBezTo>
                <a:cubicBezTo>
                  <a:pt x="910532" y="144316"/>
                  <a:pt x="913572" y="142744"/>
                  <a:pt x="916044" y="141224"/>
                </a:cubicBezTo>
                <a:cubicBezTo>
                  <a:pt x="918517" y="139705"/>
                  <a:pt x="920570" y="138276"/>
                  <a:pt x="922190" y="136934"/>
                </a:cubicBezTo>
                <a:lnTo>
                  <a:pt x="923356" y="136934"/>
                </a:lnTo>
                <a:lnTo>
                  <a:pt x="923356" y="158662"/>
                </a:lnTo>
                <a:cubicBezTo>
                  <a:pt x="921022" y="159580"/>
                  <a:pt x="918129" y="160730"/>
                  <a:pt x="914666" y="162104"/>
                </a:cubicBezTo>
                <a:cubicBezTo>
                  <a:pt x="911202" y="163479"/>
                  <a:pt x="908095" y="164560"/>
                  <a:pt x="905342" y="165337"/>
                </a:cubicBezTo>
                <a:cubicBezTo>
                  <a:pt x="901453" y="166399"/>
                  <a:pt x="897940" y="167209"/>
                  <a:pt x="894797" y="167774"/>
                </a:cubicBezTo>
                <a:cubicBezTo>
                  <a:pt x="891651" y="168343"/>
                  <a:pt x="887676" y="168624"/>
                  <a:pt x="882871" y="168624"/>
                </a:cubicBezTo>
                <a:close/>
                <a:moveTo>
                  <a:pt x="906188" y="93481"/>
                </a:moveTo>
                <a:cubicBezTo>
                  <a:pt x="906047" y="88110"/>
                  <a:pt x="905409" y="83485"/>
                  <a:pt x="904279" y="79596"/>
                </a:cubicBezTo>
                <a:cubicBezTo>
                  <a:pt x="903149" y="75712"/>
                  <a:pt x="901526" y="72428"/>
                  <a:pt x="899405" y="69739"/>
                </a:cubicBezTo>
                <a:cubicBezTo>
                  <a:pt x="897072" y="66773"/>
                  <a:pt x="894088" y="64508"/>
                  <a:pt x="890449" y="62956"/>
                </a:cubicBezTo>
                <a:cubicBezTo>
                  <a:pt x="886809" y="61402"/>
                  <a:pt x="882305" y="60627"/>
                  <a:pt x="876938" y="60627"/>
                </a:cubicBezTo>
                <a:cubicBezTo>
                  <a:pt x="871635" y="60627"/>
                  <a:pt x="867132" y="61420"/>
                  <a:pt x="863423" y="63011"/>
                </a:cubicBezTo>
                <a:cubicBezTo>
                  <a:pt x="859711" y="64602"/>
                  <a:pt x="856338" y="66913"/>
                  <a:pt x="853300" y="69951"/>
                </a:cubicBezTo>
                <a:cubicBezTo>
                  <a:pt x="850337" y="73062"/>
                  <a:pt x="848073" y="76507"/>
                  <a:pt x="846521" y="80284"/>
                </a:cubicBezTo>
                <a:cubicBezTo>
                  <a:pt x="844967" y="84067"/>
                  <a:pt x="843976" y="88463"/>
                  <a:pt x="843551" y="934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8469223" y="2101296"/>
            <a:ext cx="810497" cy="169154"/>
          </a:xfrm>
          <a:custGeom>
            <a:avLst/>
            <a:gdLst/>
            <a:ahLst/>
            <a:cxnLst/>
            <a:rect l="l" t="t" r="r" b="b"/>
            <a:pathLst>
              <a:path w="810497" h="169154">
                <a:moveTo>
                  <a:pt x="91249" y="64973"/>
                </a:moveTo>
                <a:cubicBezTo>
                  <a:pt x="95843" y="69631"/>
                  <a:pt x="99411" y="75550"/>
                  <a:pt x="101956" y="82721"/>
                </a:cubicBezTo>
                <a:cubicBezTo>
                  <a:pt x="104501" y="89895"/>
                  <a:pt x="105771" y="98215"/>
                  <a:pt x="105771" y="107683"/>
                </a:cubicBezTo>
                <a:cubicBezTo>
                  <a:pt x="105771" y="116795"/>
                  <a:pt x="104321" y="125219"/>
                  <a:pt x="101427" y="132955"/>
                </a:cubicBezTo>
                <a:cubicBezTo>
                  <a:pt x="98532" y="140692"/>
                  <a:pt x="94608" y="147210"/>
                  <a:pt x="89662" y="152514"/>
                </a:cubicBezTo>
                <a:cubicBezTo>
                  <a:pt x="84575" y="158022"/>
                  <a:pt x="78941" y="162172"/>
                  <a:pt x="72760" y="164966"/>
                </a:cubicBezTo>
                <a:cubicBezTo>
                  <a:pt x="66579" y="167757"/>
                  <a:pt x="59847" y="169154"/>
                  <a:pt x="52567" y="169154"/>
                </a:cubicBezTo>
                <a:cubicBezTo>
                  <a:pt x="45148" y="169154"/>
                  <a:pt x="38347" y="167861"/>
                  <a:pt x="32166" y="165280"/>
                </a:cubicBezTo>
                <a:cubicBezTo>
                  <a:pt x="25981" y="162702"/>
                  <a:pt x="20701" y="158731"/>
                  <a:pt x="16323" y="153360"/>
                </a:cubicBezTo>
                <a:cubicBezTo>
                  <a:pt x="10883" y="146649"/>
                  <a:pt x="6800" y="138239"/>
                  <a:pt x="4082" y="128138"/>
                </a:cubicBezTo>
                <a:cubicBezTo>
                  <a:pt x="1361" y="118034"/>
                  <a:pt x="0" y="105527"/>
                  <a:pt x="0" y="90619"/>
                </a:cubicBezTo>
                <a:cubicBezTo>
                  <a:pt x="0" y="85320"/>
                  <a:pt x="231" y="79935"/>
                  <a:pt x="692" y="74455"/>
                </a:cubicBezTo>
                <a:cubicBezTo>
                  <a:pt x="1148" y="68980"/>
                  <a:pt x="2157" y="62428"/>
                  <a:pt x="3708" y="54799"/>
                </a:cubicBezTo>
                <a:cubicBezTo>
                  <a:pt x="5123" y="48013"/>
                  <a:pt x="7031" y="41705"/>
                  <a:pt x="9432" y="35877"/>
                </a:cubicBezTo>
                <a:cubicBezTo>
                  <a:pt x="11833" y="30049"/>
                  <a:pt x="14976" y="25120"/>
                  <a:pt x="18867" y="21092"/>
                </a:cubicBezTo>
                <a:cubicBezTo>
                  <a:pt x="23883" y="15865"/>
                  <a:pt x="30431" y="11697"/>
                  <a:pt x="38524" y="8586"/>
                </a:cubicBezTo>
                <a:cubicBezTo>
                  <a:pt x="46617" y="5476"/>
                  <a:pt x="57337" y="3320"/>
                  <a:pt x="70690" y="2121"/>
                </a:cubicBezTo>
                <a:cubicBezTo>
                  <a:pt x="75424" y="1699"/>
                  <a:pt x="80493" y="1293"/>
                  <a:pt x="85900" y="904"/>
                </a:cubicBezTo>
                <a:cubicBezTo>
                  <a:pt x="91303" y="514"/>
                  <a:pt x="95422" y="212"/>
                  <a:pt x="98248" y="0"/>
                </a:cubicBezTo>
                <a:lnTo>
                  <a:pt x="98248" y="18335"/>
                </a:lnTo>
                <a:cubicBezTo>
                  <a:pt x="94572" y="18547"/>
                  <a:pt x="90648" y="18814"/>
                  <a:pt x="86480" y="19130"/>
                </a:cubicBezTo>
                <a:cubicBezTo>
                  <a:pt x="82315" y="19451"/>
                  <a:pt x="77544" y="19822"/>
                  <a:pt x="72176" y="20246"/>
                </a:cubicBezTo>
                <a:cubicBezTo>
                  <a:pt x="65037" y="20811"/>
                  <a:pt x="57582" y="22065"/>
                  <a:pt x="49810" y="24008"/>
                </a:cubicBezTo>
                <a:cubicBezTo>
                  <a:pt x="42041" y="25948"/>
                  <a:pt x="36176" y="28972"/>
                  <a:pt x="32217" y="33069"/>
                </a:cubicBezTo>
                <a:cubicBezTo>
                  <a:pt x="29254" y="36108"/>
                  <a:pt x="26886" y="40453"/>
                  <a:pt x="25121" y="46105"/>
                </a:cubicBezTo>
                <a:cubicBezTo>
                  <a:pt x="23349" y="51761"/>
                  <a:pt x="22111" y="58047"/>
                  <a:pt x="21405" y="64973"/>
                </a:cubicBezTo>
                <a:cubicBezTo>
                  <a:pt x="26640" y="61229"/>
                  <a:pt x="32235" y="58064"/>
                  <a:pt x="38207" y="55484"/>
                </a:cubicBezTo>
                <a:cubicBezTo>
                  <a:pt x="44179" y="52905"/>
                  <a:pt x="50623" y="51616"/>
                  <a:pt x="57550" y="51616"/>
                </a:cubicBezTo>
                <a:cubicBezTo>
                  <a:pt x="63979" y="51616"/>
                  <a:pt x="70088" y="52693"/>
                  <a:pt x="75884" y="54850"/>
                </a:cubicBezTo>
                <a:cubicBezTo>
                  <a:pt x="81677" y="57002"/>
                  <a:pt x="86796" y="60379"/>
                  <a:pt x="91249" y="64973"/>
                </a:cubicBezTo>
                <a:close/>
                <a:moveTo>
                  <a:pt x="85528" y="108847"/>
                </a:moveTo>
                <a:cubicBezTo>
                  <a:pt x="85528" y="96271"/>
                  <a:pt x="82703" y="86627"/>
                  <a:pt x="77051" y="79913"/>
                </a:cubicBezTo>
                <a:cubicBezTo>
                  <a:pt x="71395" y="73203"/>
                  <a:pt x="63342" y="69843"/>
                  <a:pt x="52885" y="69843"/>
                </a:cubicBezTo>
                <a:cubicBezTo>
                  <a:pt x="47163" y="69843"/>
                  <a:pt x="41620" y="70797"/>
                  <a:pt x="36249" y="72706"/>
                </a:cubicBezTo>
                <a:cubicBezTo>
                  <a:pt x="30877" y="74614"/>
                  <a:pt x="25826" y="77159"/>
                  <a:pt x="21093" y="80337"/>
                </a:cubicBezTo>
                <a:cubicBezTo>
                  <a:pt x="20948" y="82105"/>
                  <a:pt x="20808" y="84203"/>
                  <a:pt x="20667" y="86642"/>
                </a:cubicBezTo>
                <a:cubicBezTo>
                  <a:pt x="20524" y="89081"/>
                  <a:pt x="20455" y="91289"/>
                  <a:pt x="20455" y="93269"/>
                </a:cubicBezTo>
                <a:cubicBezTo>
                  <a:pt x="20455" y="105562"/>
                  <a:pt x="21446" y="115564"/>
                  <a:pt x="23422" y="123261"/>
                </a:cubicBezTo>
                <a:cubicBezTo>
                  <a:pt x="25402" y="130965"/>
                  <a:pt x="28153" y="137005"/>
                  <a:pt x="31687" y="141383"/>
                </a:cubicBezTo>
                <a:cubicBezTo>
                  <a:pt x="34870" y="145342"/>
                  <a:pt x="38221" y="148079"/>
                  <a:pt x="41757" y="149598"/>
                </a:cubicBezTo>
                <a:cubicBezTo>
                  <a:pt x="45289" y="151117"/>
                  <a:pt x="49141" y="151876"/>
                  <a:pt x="53309" y="151876"/>
                </a:cubicBezTo>
                <a:cubicBezTo>
                  <a:pt x="63483" y="151876"/>
                  <a:pt x="71395" y="148025"/>
                  <a:pt x="77051" y="140325"/>
                </a:cubicBezTo>
                <a:cubicBezTo>
                  <a:pt x="82703" y="132623"/>
                  <a:pt x="85528" y="122129"/>
                  <a:pt x="85528" y="108847"/>
                </a:cubicBezTo>
                <a:close/>
                <a:moveTo>
                  <a:pt x="218327" y="165867"/>
                </a:moveTo>
                <a:lnTo>
                  <a:pt x="198404" y="165867"/>
                </a:lnTo>
                <a:lnTo>
                  <a:pt x="198404" y="64228"/>
                </a:lnTo>
                <a:lnTo>
                  <a:pt x="157705" y="64228"/>
                </a:lnTo>
                <a:cubicBezTo>
                  <a:pt x="157493" y="70092"/>
                  <a:pt x="157284" y="75726"/>
                  <a:pt x="157071" y="81134"/>
                </a:cubicBezTo>
                <a:cubicBezTo>
                  <a:pt x="156860" y="86536"/>
                  <a:pt x="156644" y="91430"/>
                  <a:pt x="156432" y="95814"/>
                </a:cubicBezTo>
                <a:cubicBezTo>
                  <a:pt x="156006" y="106902"/>
                  <a:pt x="155282" y="116193"/>
                  <a:pt x="154260" y="123685"/>
                </a:cubicBezTo>
                <a:cubicBezTo>
                  <a:pt x="153238" y="131177"/>
                  <a:pt x="151946" y="137181"/>
                  <a:pt x="150390" y="141703"/>
                </a:cubicBezTo>
                <a:cubicBezTo>
                  <a:pt x="148839" y="146365"/>
                  <a:pt x="147121" y="150004"/>
                  <a:pt x="145253" y="152618"/>
                </a:cubicBezTo>
                <a:cubicBezTo>
                  <a:pt x="143377" y="155236"/>
                  <a:pt x="141279" y="157601"/>
                  <a:pt x="138946" y="159717"/>
                </a:cubicBezTo>
                <a:cubicBezTo>
                  <a:pt x="136545" y="161839"/>
                  <a:pt x="133964" y="163426"/>
                  <a:pt x="131209" y="164488"/>
                </a:cubicBezTo>
                <a:cubicBezTo>
                  <a:pt x="128452" y="165546"/>
                  <a:pt x="125345" y="166079"/>
                  <a:pt x="121881" y="166079"/>
                </a:cubicBezTo>
                <a:cubicBezTo>
                  <a:pt x="120751" y="166079"/>
                  <a:pt x="119305" y="166042"/>
                  <a:pt x="117537" y="165975"/>
                </a:cubicBezTo>
                <a:cubicBezTo>
                  <a:pt x="115768" y="165902"/>
                  <a:pt x="114531" y="165867"/>
                  <a:pt x="113826" y="165867"/>
                </a:cubicBezTo>
                <a:lnTo>
                  <a:pt x="113826" y="148486"/>
                </a:lnTo>
                <a:lnTo>
                  <a:pt x="114887" y="148486"/>
                </a:lnTo>
                <a:cubicBezTo>
                  <a:pt x="115384" y="148486"/>
                  <a:pt x="115895" y="148517"/>
                  <a:pt x="116424" y="148590"/>
                </a:cubicBezTo>
                <a:cubicBezTo>
                  <a:pt x="116954" y="148662"/>
                  <a:pt x="117572" y="148698"/>
                  <a:pt x="118278" y="148698"/>
                </a:cubicBezTo>
                <a:cubicBezTo>
                  <a:pt x="119974" y="148698"/>
                  <a:pt x="121637" y="148450"/>
                  <a:pt x="123260" y="147952"/>
                </a:cubicBezTo>
                <a:cubicBezTo>
                  <a:pt x="124881" y="147460"/>
                  <a:pt x="126331" y="146541"/>
                  <a:pt x="127603" y="145199"/>
                </a:cubicBezTo>
                <a:cubicBezTo>
                  <a:pt x="131137" y="141739"/>
                  <a:pt x="133719" y="135676"/>
                  <a:pt x="135346" y="127023"/>
                </a:cubicBezTo>
                <a:cubicBezTo>
                  <a:pt x="136966" y="118368"/>
                  <a:pt x="138132" y="106268"/>
                  <a:pt x="138838" y="90724"/>
                </a:cubicBezTo>
                <a:cubicBezTo>
                  <a:pt x="139119" y="84927"/>
                  <a:pt x="139384" y="78081"/>
                  <a:pt x="139637" y="70164"/>
                </a:cubicBezTo>
                <a:cubicBezTo>
                  <a:pt x="139883" y="62251"/>
                  <a:pt x="140108" y="54691"/>
                  <a:pt x="140321" y="47484"/>
                </a:cubicBezTo>
                <a:lnTo>
                  <a:pt x="218327" y="47484"/>
                </a:lnTo>
                <a:close/>
                <a:moveTo>
                  <a:pt x="340632" y="165867"/>
                </a:moveTo>
                <a:lnTo>
                  <a:pt x="320918" y="165867"/>
                </a:lnTo>
                <a:lnTo>
                  <a:pt x="320918" y="77580"/>
                </a:lnTo>
                <a:lnTo>
                  <a:pt x="265173" y="165867"/>
                </a:lnTo>
                <a:lnTo>
                  <a:pt x="247154" y="165867"/>
                </a:lnTo>
                <a:lnTo>
                  <a:pt x="247154" y="47484"/>
                </a:lnTo>
                <a:lnTo>
                  <a:pt x="266865" y="47484"/>
                </a:lnTo>
                <a:lnTo>
                  <a:pt x="266865" y="134391"/>
                </a:lnTo>
                <a:lnTo>
                  <a:pt x="321978" y="47484"/>
                </a:lnTo>
                <a:lnTo>
                  <a:pt x="340632" y="47484"/>
                </a:lnTo>
                <a:close/>
                <a:moveTo>
                  <a:pt x="447886" y="133118"/>
                </a:moveTo>
                <a:cubicBezTo>
                  <a:pt x="447886" y="139759"/>
                  <a:pt x="446440" y="145379"/>
                  <a:pt x="443545" y="149969"/>
                </a:cubicBezTo>
                <a:cubicBezTo>
                  <a:pt x="440647" y="154559"/>
                  <a:pt x="436935" y="158199"/>
                  <a:pt x="432414" y="160887"/>
                </a:cubicBezTo>
                <a:cubicBezTo>
                  <a:pt x="428105" y="163501"/>
                  <a:pt x="423195" y="165442"/>
                  <a:pt x="417683" y="166717"/>
                </a:cubicBezTo>
                <a:cubicBezTo>
                  <a:pt x="412171" y="167987"/>
                  <a:pt x="406660" y="168624"/>
                  <a:pt x="401148" y="168624"/>
                </a:cubicBezTo>
                <a:cubicBezTo>
                  <a:pt x="393379" y="168624"/>
                  <a:pt x="386029" y="167865"/>
                  <a:pt x="379106" y="166346"/>
                </a:cubicBezTo>
                <a:cubicBezTo>
                  <a:pt x="372179" y="164826"/>
                  <a:pt x="365288" y="162406"/>
                  <a:pt x="358437" y="159088"/>
                </a:cubicBezTo>
                <a:lnTo>
                  <a:pt x="358437" y="137038"/>
                </a:lnTo>
                <a:lnTo>
                  <a:pt x="359712" y="137038"/>
                </a:lnTo>
                <a:cubicBezTo>
                  <a:pt x="364515" y="141491"/>
                  <a:pt x="370537" y="145005"/>
                  <a:pt x="377781" y="147581"/>
                </a:cubicBezTo>
                <a:cubicBezTo>
                  <a:pt x="385024" y="150160"/>
                  <a:pt x="392249" y="151452"/>
                  <a:pt x="399453" y="151452"/>
                </a:cubicBezTo>
                <a:cubicBezTo>
                  <a:pt x="402563" y="151452"/>
                  <a:pt x="405904" y="151117"/>
                  <a:pt x="409468" y="150448"/>
                </a:cubicBezTo>
                <a:cubicBezTo>
                  <a:pt x="413035" y="149775"/>
                  <a:pt x="416056" y="148733"/>
                  <a:pt x="418533" y="147319"/>
                </a:cubicBezTo>
                <a:cubicBezTo>
                  <a:pt x="421783" y="145342"/>
                  <a:pt x="424095" y="143223"/>
                  <a:pt x="425470" y="140959"/>
                </a:cubicBezTo>
                <a:cubicBezTo>
                  <a:pt x="426849" y="138701"/>
                  <a:pt x="427536" y="135594"/>
                  <a:pt x="427536" y="131634"/>
                </a:cubicBezTo>
                <a:cubicBezTo>
                  <a:pt x="427536" y="127397"/>
                  <a:pt x="426745" y="123984"/>
                  <a:pt x="425157" y="121407"/>
                </a:cubicBezTo>
                <a:cubicBezTo>
                  <a:pt x="423562" y="118828"/>
                  <a:pt x="421390" y="116903"/>
                  <a:pt x="418637" y="115632"/>
                </a:cubicBezTo>
                <a:cubicBezTo>
                  <a:pt x="415880" y="114357"/>
                  <a:pt x="412790" y="113566"/>
                  <a:pt x="409364" y="113246"/>
                </a:cubicBezTo>
                <a:cubicBezTo>
                  <a:pt x="405936" y="112928"/>
                  <a:pt x="402315" y="112770"/>
                  <a:pt x="398502" y="112770"/>
                </a:cubicBezTo>
                <a:lnTo>
                  <a:pt x="384512" y="112770"/>
                </a:lnTo>
                <a:lnTo>
                  <a:pt x="384512" y="95602"/>
                </a:lnTo>
                <a:lnTo>
                  <a:pt x="395212" y="95602"/>
                </a:lnTo>
                <a:cubicBezTo>
                  <a:pt x="397901" y="95602"/>
                  <a:pt x="401252" y="95511"/>
                  <a:pt x="405280" y="95335"/>
                </a:cubicBezTo>
                <a:cubicBezTo>
                  <a:pt x="409309" y="95155"/>
                  <a:pt x="412525" y="94609"/>
                  <a:pt x="414929" y="93694"/>
                </a:cubicBezTo>
                <a:cubicBezTo>
                  <a:pt x="417964" y="92564"/>
                  <a:pt x="420401" y="90953"/>
                  <a:pt x="422240" y="88869"/>
                </a:cubicBezTo>
                <a:cubicBezTo>
                  <a:pt x="424080" y="86785"/>
                  <a:pt x="424998" y="83271"/>
                  <a:pt x="424998" y="78324"/>
                </a:cubicBezTo>
                <a:cubicBezTo>
                  <a:pt x="424998" y="74863"/>
                  <a:pt x="424217" y="72072"/>
                  <a:pt x="422665" y="69951"/>
                </a:cubicBezTo>
                <a:cubicBezTo>
                  <a:pt x="421110" y="67830"/>
                  <a:pt x="419169" y="66172"/>
                  <a:pt x="416838" y="64973"/>
                </a:cubicBezTo>
                <a:cubicBezTo>
                  <a:pt x="414436" y="63698"/>
                  <a:pt x="411823" y="62830"/>
                  <a:pt x="408996" y="62373"/>
                </a:cubicBezTo>
                <a:cubicBezTo>
                  <a:pt x="406171" y="61912"/>
                  <a:pt x="403449" y="61682"/>
                  <a:pt x="400828" y="61682"/>
                </a:cubicBezTo>
                <a:cubicBezTo>
                  <a:pt x="394117" y="61682"/>
                  <a:pt x="387673" y="62618"/>
                  <a:pt x="381492" y="64494"/>
                </a:cubicBezTo>
                <a:cubicBezTo>
                  <a:pt x="375307" y="66366"/>
                  <a:pt x="369993" y="69137"/>
                  <a:pt x="365541" y="72814"/>
                </a:cubicBezTo>
                <a:lnTo>
                  <a:pt x="364266" y="72814"/>
                </a:lnTo>
                <a:lnTo>
                  <a:pt x="364266" y="51297"/>
                </a:lnTo>
                <a:cubicBezTo>
                  <a:pt x="369354" y="49532"/>
                  <a:pt x="374991" y="47977"/>
                  <a:pt x="381172" y="46634"/>
                </a:cubicBezTo>
                <a:cubicBezTo>
                  <a:pt x="387353" y="45292"/>
                  <a:pt x="393556" y="44623"/>
                  <a:pt x="399773" y="44623"/>
                </a:cubicBezTo>
                <a:cubicBezTo>
                  <a:pt x="404788" y="44623"/>
                  <a:pt x="409893" y="45133"/>
                  <a:pt x="415087" y="46159"/>
                </a:cubicBezTo>
                <a:cubicBezTo>
                  <a:pt x="420279" y="47186"/>
                  <a:pt x="425211" y="48934"/>
                  <a:pt x="429869" y="51404"/>
                </a:cubicBezTo>
                <a:cubicBezTo>
                  <a:pt x="434254" y="53806"/>
                  <a:pt x="437926" y="57111"/>
                  <a:pt x="440897" y="61311"/>
                </a:cubicBezTo>
                <a:cubicBezTo>
                  <a:pt x="443858" y="65521"/>
                  <a:pt x="445345" y="70657"/>
                  <a:pt x="445345" y="76735"/>
                </a:cubicBezTo>
                <a:cubicBezTo>
                  <a:pt x="445345" y="83163"/>
                  <a:pt x="443524" y="88801"/>
                  <a:pt x="439884" y="93639"/>
                </a:cubicBezTo>
                <a:cubicBezTo>
                  <a:pt x="436244" y="98474"/>
                  <a:pt x="431424" y="101675"/>
                  <a:pt x="425422" y="103231"/>
                </a:cubicBezTo>
                <a:lnTo>
                  <a:pt x="425422" y="103975"/>
                </a:lnTo>
                <a:cubicBezTo>
                  <a:pt x="431989" y="106233"/>
                  <a:pt x="437374" y="109696"/>
                  <a:pt x="441583" y="114354"/>
                </a:cubicBezTo>
                <a:cubicBezTo>
                  <a:pt x="445789" y="119019"/>
                  <a:pt x="447886" y="125273"/>
                  <a:pt x="447886" y="133118"/>
                </a:cubicBezTo>
                <a:close/>
                <a:moveTo>
                  <a:pt x="564048" y="165867"/>
                </a:moveTo>
                <a:lnTo>
                  <a:pt x="539248" y="165867"/>
                </a:lnTo>
                <a:lnTo>
                  <a:pt x="498658" y="111286"/>
                </a:lnTo>
                <a:lnTo>
                  <a:pt x="488689" y="111286"/>
                </a:lnTo>
                <a:lnTo>
                  <a:pt x="488689" y="165867"/>
                </a:lnTo>
                <a:lnTo>
                  <a:pt x="468766" y="165867"/>
                </a:lnTo>
                <a:lnTo>
                  <a:pt x="468766" y="47484"/>
                </a:lnTo>
                <a:lnTo>
                  <a:pt x="488689" y="47484"/>
                </a:lnTo>
                <a:lnTo>
                  <a:pt x="488689" y="98992"/>
                </a:lnTo>
                <a:cubicBezTo>
                  <a:pt x="493848" y="98920"/>
                  <a:pt x="498247" y="97844"/>
                  <a:pt x="501887" y="95761"/>
                </a:cubicBezTo>
                <a:cubicBezTo>
                  <a:pt x="505527" y="93673"/>
                  <a:pt x="508619" y="89629"/>
                  <a:pt x="511165" y="83621"/>
                </a:cubicBezTo>
                <a:cubicBezTo>
                  <a:pt x="511937" y="81856"/>
                  <a:pt x="512806" y="79808"/>
                  <a:pt x="513757" y="77476"/>
                </a:cubicBezTo>
                <a:cubicBezTo>
                  <a:pt x="514710" y="75146"/>
                  <a:pt x="515470" y="73098"/>
                  <a:pt x="516035" y="71327"/>
                </a:cubicBezTo>
                <a:cubicBezTo>
                  <a:pt x="519145" y="62640"/>
                  <a:pt x="523455" y="56495"/>
                  <a:pt x="528970" y="52891"/>
                </a:cubicBezTo>
                <a:cubicBezTo>
                  <a:pt x="534478" y="49284"/>
                  <a:pt x="541649" y="47484"/>
                  <a:pt x="550480" y="47484"/>
                </a:cubicBezTo>
                <a:lnTo>
                  <a:pt x="555887" y="47484"/>
                </a:lnTo>
                <a:lnTo>
                  <a:pt x="555887" y="64652"/>
                </a:lnTo>
                <a:lnTo>
                  <a:pt x="551329" y="64652"/>
                </a:lnTo>
                <a:cubicBezTo>
                  <a:pt x="545746" y="64652"/>
                  <a:pt x="541559" y="65801"/>
                  <a:pt x="538769" y="68094"/>
                </a:cubicBezTo>
                <a:cubicBezTo>
                  <a:pt x="535978" y="70391"/>
                  <a:pt x="533628" y="74578"/>
                  <a:pt x="531721" y="80658"/>
                </a:cubicBezTo>
                <a:cubicBezTo>
                  <a:pt x="529744" y="86803"/>
                  <a:pt x="527412" y="91587"/>
                  <a:pt x="524729" y="95015"/>
                </a:cubicBezTo>
                <a:cubicBezTo>
                  <a:pt x="522039" y="98441"/>
                  <a:pt x="519074" y="101074"/>
                  <a:pt x="515822" y="102913"/>
                </a:cubicBezTo>
                <a:close/>
                <a:moveTo>
                  <a:pt x="670352" y="165867"/>
                </a:moveTo>
                <a:lnTo>
                  <a:pt x="650636" y="165867"/>
                </a:lnTo>
                <a:lnTo>
                  <a:pt x="650636" y="77580"/>
                </a:lnTo>
                <a:lnTo>
                  <a:pt x="594893" y="165867"/>
                </a:lnTo>
                <a:lnTo>
                  <a:pt x="576871" y="165867"/>
                </a:lnTo>
                <a:lnTo>
                  <a:pt x="576871" y="47484"/>
                </a:lnTo>
                <a:lnTo>
                  <a:pt x="596584" y="47484"/>
                </a:lnTo>
                <a:lnTo>
                  <a:pt x="596584" y="134391"/>
                </a:lnTo>
                <a:lnTo>
                  <a:pt x="651697" y="47484"/>
                </a:lnTo>
                <a:lnTo>
                  <a:pt x="670352" y="47484"/>
                </a:lnTo>
                <a:close/>
                <a:moveTo>
                  <a:pt x="810497" y="165867"/>
                </a:moveTo>
                <a:lnTo>
                  <a:pt x="790784" y="165867"/>
                </a:lnTo>
                <a:lnTo>
                  <a:pt x="790784" y="72814"/>
                </a:lnTo>
                <a:lnTo>
                  <a:pt x="762379" y="133225"/>
                </a:lnTo>
                <a:lnTo>
                  <a:pt x="747540" y="133225"/>
                </a:lnTo>
                <a:lnTo>
                  <a:pt x="719349" y="72814"/>
                </a:lnTo>
                <a:lnTo>
                  <a:pt x="719349" y="165867"/>
                </a:lnTo>
                <a:lnTo>
                  <a:pt x="700696" y="165867"/>
                </a:lnTo>
                <a:lnTo>
                  <a:pt x="700696" y="47484"/>
                </a:lnTo>
                <a:lnTo>
                  <a:pt x="724759" y="47484"/>
                </a:lnTo>
                <a:lnTo>
                  <a:pt x="755913" y="113195"/>
                </a:lnTo>
                <a:lnTo>
                  <a:pt x="786017" y="47484"/>
                </a:lnTo>
                <a:lnTo>
                  <a:pt x="810497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9550386" y="2148780"/>
            <a:ext cx="95278" cy="118383"/>
          </a:xfrm>
          <a:custGeom>
            <a:avLst/>
            <a:gdLst/>
            <a:ahLst/>
            <a:cxnLst/>
            <a:rect l="l" t="t" r="r" b="b"/>
            <a:pathLst>
              <a:path w="95278" h="118383">
                <a:moveTo>
                  <a:pt x="95278" y="118383"/>
                </a:moveTo>
                <a:lnTo>
                  <a:pt x="70477" y="118383"/>
                </a:lnTo>
                <a:lnTo>
                  <a:pt x="29887" y="63802"/>
                </a:lnTo>
                <a:lnTo>
                  <a:pt x="19923" y="63802"/>
                </a:lnTo>
                <a:lnTo>
                  <a:pt x="19923" y="118383"/>
                </a:lnTo>
                <a:lnTo>
                  <a:pt x="0" y="118383"/>
                </a:lnTo>
                <a:lnTo>
                  <a:pt x="0" y="0"/>
                </a:lnTo>
                <a:lnTo>
                  <a:pt x="19923" y="0"/>
                </a:lnTo>
                <a:lnTo>
                  <a:pt x="19923" y="51508"/>
                </a:lnTo>
                <a:cubicBezTo>
                  <a:pt x="25081" y="51436"/>
                  <a:pt x="29477" y="50360"/>
                  <a:pt x="33117" y="48277"/>
                </a:cubicBezTo>
                <a:cubicBezTo>
                  <a:pt x="36757" y="46189"/>
                  <a:pt x="39849" y="42145"/>
                  <a:pt x="42394" y="36137"/>
                </a:cubicBezTo>
                <a:cubicBezTo>
                  <a:pt x="43167" y="34372"/>
                  <a:pt x="44035" y="32324"/>
                  <a:pt x="44990" y="29992"/>
                </a:cubicBezTo>
                <a:cubicBezTo>
                  <a:pt x="45940" y="27662"/>
                  <a:pt x="46700" y="25614"/>
                  <a:pt x="47265" y="23843"/>
                </a:cubicBezTo>
                <a:cubicBezTo>
                  <a:pt x="50378" y="15156"/>
                  <a:pt x="54687" y="9011"/>
                  <a:pt x="60199" y="5407"/>
                </a:cubicBezTo>
                <a:cubicBezTo>
                  <a:pt x="65708" y="1800"/>
                  <a:pt x="72879" y="0"/>
                  <a:pt x="81713" y="0"/>
                </a:cubicBezTo>
                <a:lnTo>
                  <a:pt x="87117" y="0"/>
                </a:lnTo>
                <a:lnTo>
                  <a:pt x="87117" y="17168"/>
                </a:lnTo>
                <a:lnTo>
                  <a:pt x="82559" y="17168"/>
                </a:lnTo>
                <a:cubicBezTo>
                  <a:pt x="76978" y="17168"/>
                  <a:pt x="72793" y="18317"/>
                  <a:pt x="69999" y="20610"/>
                </a:cubicBezTo>
                <a:cubicBezTo>
                  <a:pt x="67208" y="22907"/>
                  <a:pt x="64861" y="27094"/>
                  <a:pt x="62953" y="33174"/>
                </a:cubicBezTo>
                <a:cubicBezTo>
                  <a:pt x="60973" y="39319"/>
                  <a:pt x="58644" y="44103"/>
                  <a:pt x="55959" y="47531"/>
                </a:cubicBezTo>
                <a:cubicBezTo>
                  <a:pt x="53273" y="50957"/>
                  <a:pt x="50302" y="53590"/>
                  <a:pt x="47056" y="5542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284545" y="2442514"/>
            <a:ext cx="1365976" cy="165337"/>
          </a:xfrm>
          <a:custGeom>
            <a:avLst/>
            <a:gdLst/>
            <a:ahLst/>
            <a:cxnLst/>
            <a:rect l="l" t="t" r="r" b="b"/>
            <a:pathLst>
              <a:path w="1365976" h="165337">
                <a:moveTo>
                  <a:pt x="74400" y="92527"/>
                </a:moveTo>
                <a:lnTo>
                  <a:pt x="74400" y="59671"/>
                </a:lnTo>
                <a:cubicBezTo>
                  <a:pt x="69667" y="60096"/>
                  <a:pt x="63680" y="60678"/>
                  <a:pt x="56436" y="61420"/>
                </a:cubicBezTo>
                <a:cubicBezTo>
                  <a:pt x="49190" y="62166"/>
                  <a:pt x="43348" y="63206"/>
                  <a:pt x="38894" y="64550"/>
                </a:cubicBezTo>
                <a:cubicBezTo>
                  <a:pt x="33595" y="66172"/>
                  <a:pt x="29214" y="68661"/>
                  <a:pt x="25754" y="72018"/>
                </a:cubicBezTo>
                <a:cubicBezTo>
                  <a:pt x="22291" y="75377"/>
                  <a:pt x="20559" y="80058"/>
                  <a:pt x="20559" y="86062"/>
                </a:cubicBezTo>
                <a:cubicBezTo>
                  <a:pt x="20559" y="92845"/>
                  <a:pt x="22467" y="97968"/>
                  <a:pt x="26282" y="101430"/>
                </a:cubicBezTo>
                <a:cubicBezTo>
                  <a:pt x="30095" y="104891"/>
                  <a:pt x="35679" y="106622"/>
                  <a:pt x="43026" y="106622"/>
                </a:cubicBezTo>
                <a:cubicBezTo>
                  <a:pt x="49315" y="106622"/>
                  <a:pt x="55004" y="105262"/>
                  <a:pt x="60094" y="102540"/>
                </a:cubicBezTo>
                <a:cubicBezTo>
                  <a:pt x="65178" y="99821"/>
                  <a:pt x="69948" y="96485"/>
                  <a:pt x="74400" y="92527"/>
                </a:cubicBezTo>
                <a:close/>
                <a:moveTo>
                  <a:pt x="74400" y="109059"/>
                </a:moveTo>
                <a:cubicBezTo>
                  <a:pt x="72777" y="110262"/>
                  <a:pt x="70603" y="111939"/>
                  <a:pt x="67885" y="114092"/>
                </a:cubicBezTo>
                <a:cubicBezTo>
                  <a:pt x="65164" y="116248"/>
                  <a:pt x="62531" y="117966"/>
                  <a:pt x="59986" y="119237"/>
                </a:cubicBezTo>
                <a:cubicBezTo>
                  <a:pt x="56451" y="121072"/>
                  <a:pt x="53041" y="122483"/>
                  <a:pt x="49758" y="123473"/>
                </a:cubicBezTo>
                <a:cubicBezTo>
                  <a:pt x="46472" y="124464"/>
                  <a:pt x="41864" y="124957"/>
                  <a:pt x="35927" y="124957"/>
                </a:cubicBezTo>
                <a:cubicBezTo>
                  <a:pt x="31049" y="124957"/>
                  <a:pt x="26423" y="124039"/>
                  <a:pt x="22042" y="122202"/>
                </a:cubicBezTo>
                <a:cubicBezTo>
                  <a:pt x="17660" y="120367"/>
                  <a:pt x="13809" y="117785"/>
                  <a:pt x="10490" y="114467"/>
                </a:cubicBezTo>
                <a:cubicBezTo>
                  <a:pt x="7311" y="111219"/>
                  <a:pt x="4770" y="107205"/>
                  <a:pt x="2861" y="102435"/>
                </a:cubicBezTo>
                <a:cubicBezTo>
                  <a:pt x="954" y="97665"/>
                  <a:pt x="0" y="92635"/>
                  <a:pt x="0" y="87337"/>
                </a:cubicBezTo>
                <a:cubicBezTo>
                  <a:pt x="0" y="79139"/>
                  <a:pt x="1731" y="72163"/>
                  <a:pt x="5194" y="66402"/>
                </a:cubicBezTo>
                <a:cubicBezTo>
                  <a:pt x="8654" y="60643"/>
                  <a:pt x="14130" y="56067"/>
                  <a:pt x="21620" y="52680"/>
                </a:cubicBezTo>
                <a:cubicBezTo>
                  <a:pt x="28262" y="49641"/>
                  <a:pt x="36103" y="47539"/>
                  <a:pt x="45147" y="46372"/>
                </a:cubicBezTo>
                <a:cubicBezTo>
                  <a:pt x="54191" y="45202"/>
                  <a:pt x="63943" y="44339"/>
                  <a:pt x="74400" y="43773"/>
                </a:cubicBezTo>
                <a:lnTo>
                  <a:pt x="74400" y="39961"/>
                </a:lnTo>
                <a:cubicBezTo>
                  <a:pt x="74400" y="35295"/>
                  <a:pt x="73695" y="31533"/>
                  <a:pt x="72281" y="28668"/>
                </a:cubicBezTo>
                <a:cubicBezTo>
                  <a:pt x="70866" y="25809"/>
                  <a:pt x="68886" y="23602"/>
                  <a:pt x="66343" y="22051"/>
                </a:cubicBezTo>
                <a:cubicBezTo>
                  <a:pt x="63802" y="20423"/>
                  <a:pt x="60696" y="19344"/>
                  <a:pt x="57020" y="18814"/>
                </a:cubicBezTo>
                <a:cubicBezTo>
                  <a:pt x="53348" y="18285"/>
                  <a:pt x="49564" y="18023"/>
                  <a:pt x="45679" y="18023"/>
                </a:cubicBezTo>
                <a:cubicBezTo>
                  <a:pt x="41086" y="18023"/>
                  <a:pt x="35683" y="18710"/>
                  <a:pt x="29465" y="20085"/>
                </a:cubicBezTo>
                <a:cubicBezTo>
                  <a:pt x="23248" y="21463"/>
                  <a:pt x="17027" y="23459"/>
                  <a:pt x="10810" y="26076"/>
                </a:cubicBezTo>
                <a:lnTo>
                  <a:pt x="9640" y="26076"/>
                </a:lnTo>
                <a:lnTo>
                  <a:pt x="9640" y="5830"/>
                </a:lnTo>
                <a:cubicBezTo>
                  <a:pt x="13316" y="4771"/>
                  <a:pt x="18582" y="3608"/>
                  <a:pt x="25437" y="2333"/>
                </a:cubicBezTo>
                <a:cubicBezTo>
                  <a:pt x="32288" y="1064"/>
                  <a:pt x="39070" y="426"/>
                  <a:pt x="45785" y="426"/>
                </a:cubicBezTo>
                <a:cubicBezTo>
                  <a:pt x="53909" y="426"/>
                  <a:pt x="60764" y="1064"/>
                  <a:pt x="66347" y="2333"/>
                </a:cubicBezTo>
                <a:cubicBezTo>
                  <a:pt x="71924" y="3608"/>
                  <a:pt x="76939" y="5905"/>
                  <a:pt x="81392" y="9224"/>
                </a:cubicBezTo>
                <a:cubicBezTo>
                  <a:pt x="85705" y="12474"/>
                  <a:pt x="88919" y="16679"/>
                  <a:pt x="91040" y="21838"/>
                </a:cubicBezTo>
                <a:cubicBezTo>
                  <a:pt x="93161" y="26993"/>
                  <a:pt x="94219" y="33283"/>
                  <a:pt x="94219" y="40699"/>
                </a:cubicBezTo>
                <a:lnTo>
                  <a:pt x="94219" y="121674"/>
                </a:lnTo>
                <a:lnTo>
                  <a:pt x="74400" y="121674"/>
                </a:lnTo>
                <a:close/>
                <a:moveTo>
                  <a:pt x="221507" y="59354"/>
                </a:moveTo>
                <a:cubicBezTo>
                  <a:pt x="221507" y="79068"/>
                  <a:pt x="216791" y="94770"/>
                  <a:pt x="207359" y="106463"/>
                </a:cubicBezTo>
                <a:cubicBezTo>
                  <a:pt x="197924" y="118156"/>
                  <a:pt x="186000" y="124007"/>
                  <a:pt x="171586" y="124007"/>
                </a:cubicBezTo>
                <a:cubicBezTo>
                  <a:pt x="165722" y="124007"/>
                  <a:pt x="160530" y="123332"/>
                  <a:pt x="156009" y="121994"/>
                </a:cubicBezTo>
                <a:cubicBezTo>
                  <a:pt x="151487" y="120648"/>
                  <a:pt x="146858" y="118564"/>
                  <a:pt x="142124" y="115737"/>
                </a:cubicBezTo>
                <a:lnTo>
                  <a:pt x="142124" y="165338"/>
                </a:lnTo>
                <a:lnTo>
                  <a:pt x="122198" y="165338"/>
                </a:lnTo>
                <a:lnTo>
                  <a:pt x="122198" y="3291"/>
                </a:lnTo>
                <a:lnTo>
                  <a:pt x="142124" y="3291"/>
                </a:lnTo>
                <a:lnTo>
                  <a:pt x="142124" y="15690"/>
                </a:lnTo>
                <a:cubicBezTo>
                  <a:pt x="147067" y="11236"/>
                  <a:pt x="152568" y="7507"/>
                  <a:pt x="158608" y="4504"/>
                </a:cubicBezTo>
                <a:cubicBezTo>
                  <a:pt x="164649" y="1501"/>
                  <a:pt x="171237" y="0"/>
                  <a:pt x="178373" y="0"/>
                </a:cubicBezTo>
                <a:cubicBezTo>
                  <a:pt x="191938" y="0"/>
                  <a:pt x="202518" y="5373"/>
                  <a:pt x="210114" y="16110"/>
                </a:cubicBezTo>
                <a:cubicBezTo>
                  <a:pt x="217710" y="26853"/>
                  <a:pt x="221507" y="41268"/>
                  <a:pt x="221507" y="59354"/>
                </a:cubicBezTo>
                <a:close/>
                <a:moveTo>
                  <a:pt x="200944" y="61579"/>
                </a:moveTo>
                <a:cubicBezTo>
                  <a:pt x="200944" y="48083"/>
                  <a:pt x="198788" y="37610"/>
                  <a:pt x="194479" y="30154"/>
                </a:cubicBezTo>
                <a:cubicBezTo>
                  <a:pt x="190170" y="22703"/>
                  <a:pt x="183174" y="18973"/>
                  <a:pt x="173495" y="18973"/>
                </a:cubicBezTo>
                <a:cubicBezTo>
                  <a:pt x="167842" y="18973"/>
                  <a:pt x="162385" y="20225"/>
                  <a:pt x="157122" y="22735"/>
                </a:cubicBezTo>
                <a:cubicBezTo>
                  <a:pt x="151855" y="25244"/>
                  <a:pt x="146858" y="28476"/>
                  <a:pt x="142124" y="32434"/>
                </a:cubicBezTo>
                <a:lnTo>
                  <a:pt x="142124" y="99523"/>
                </a:lnTo>
                <a:cubicBezTo>
                  <a:pt x="147354" y="102064"/>
                  <a:pt x="151822" y="103796"/>
                  <a:pt x="155530" y="104715"/>
                </a:cubicBezTo>
                <a:cubicBezTo>
                  <a:pt x="159238" y="105635"/>
                  <a:pt x="163493" y="106092"/>
                  <a:pt x="168303" y="106092"/>
                </a:cubicBezTo>
                <a:cubicBezTo>
                  <a:pt x="178617" y="106092"/>
                  <a:pt x="186638" y="102313"/>
                  <a:pt x="192362" y="94752"/>
                </a:cubicBezTo>
                <a:cubicBezTo>
                  <a:pt x="198082" y="87192"/>
                  <a:pt x="200944" y="76133"/>
                  <a:pt x="200944" y="61579"/>
                </a:cubicBezTo>
                <a:close/>
                <a:moveTo>
                  <a:pt x="337453" y="121674"/>
                </a:moveTo>
                <a:lnTo>
                  <a:pt x="312652" y="121674"/>
                </a:lnTo>
                <a:lnTo>
                  <a:pt x="272062" y="67090"/>
                </a:lnTo>
                <a:lnTo>
                  <a:pt x="262097" y="67090"/>
                </a:lnTo>
                <a:lnTo>
                  <a:pt x="262097" y="121674"/>
                </a:lnTo>
                <a:lnTo>
                  <a:pt x="242175" y="121674"/>
                </a:lnTo>
                <a:lnTo>
                  <a:pt x="242175" y="3291"/>
                </a:lnTo>
                <a:lnTo>
                  <a:pt x="262097" y="3291"/>
                </a:lnTo>
                <a:lnTo>
                  <a:pt x="262097" y="54800"/>
                </a:lnTo>
                <a:cubicBezTo>
                  <a:pt x="267256" y="54725"/>
                  <a:pt x="271652" y="53648"/>
                  <a:pt x="275291" y="51564"/>
                </a:cubicBezTo>
                <a:cubicBezTo>
                  <a:pt x="278931" y="49480"/>
                  <a:pt x="282024" y="45433"/>
                  <a:pt x="284569" y="39427"/>
                </a:cubicBezTo>
                <a:cubicBezTo>
                  <a:pt x="285342" y="37664"/>
                  <a:pt x="286210" y="35615"/>
                  <a:pt x="287165" y="33283"/>
                </a:cubicBezTo>
                <a:cubicBezTo>
                  <a:pt x="288115" y="30950"/>
                  <a:pt x="288874" y="28906"/>
                  <a:pt x="289439" y="27134"/>
                </a:cubicBezTo>
                <a:cubicBezTo>
                  <a:pt x="292553" y="18443"/>
                  <a:pt x="296862" y="12298"/>
                  <a:pt x="302374" y="8695"/>
                </a:cubicBezTo>
                <a:cubicBezTo>
                  <a:pt x="307882" y="5092"/>
                  <a:pt x="315054" y="3291"/>
                  <a:pt x="323888" y="3291"/>
                </a:cubicBezTo>
                <a:lnTo>
                  <a:pt x="329292" y="3291"/>
                </a:lnTo>
                <a:lnTo>
                  <a:pt x="329292" y="20456"/>
                </a:lnTo>
                <a:lnTo>
                  <a:pt x="324734" y="20456"/>
                </a:lnTo>
                <a:cubicBezTo>
                  <a:pt x="319153" y="20456"/>
                  <a:pt x="314967" y="21605"/>
                  <a:pt x="312173" y="23902"/>
                </a:cubicBezTo>
                <a:cubicBezTo>
                  <a:pt x="309383" y="26198"/>
                  <a:pt x="307036" y="30385"/>
                  <a:pt x="305127" y="36464"/>
                </a:cubicBezTo>
                <a:cubicBezTo>
                  <a:pt x="303148" y="42606"/>
                  <a:pt x="300818" y="47392"/>
                  <a:pt x="298134" y="50818"/>
                </a:cubicBezTo>
                <a:cubicBezTo>
                  <a:pt x="295448" y="54246"/>
                  <a:pt x="292478" y="56881"/>
                  <a:pt x="289227" y="58720"/>
                </a:cubicBezTo>
                <a:close/>
                <a:moveTo>
                  <a:pt x="436758" y="20776"/>
                </a:moveTo>
                <a:lnTo>
                  <a:pt x="396485" y="20776"/>
                </a:lnTo>
                <a:lnTo>
                  <a:pt x="396485" y="121674"/>
                </a:lnTo>
                <a:lnTo>
                  <a:pt x="376562" y="121674"/>
                </a:lnTo>
                <a:lnTo>
                  <a:pt x="376562" y="20776"/>
                </a:lnTo>
                <a:lnTo>
                  <a:pt x="336286" y="20776"/>
                </a:lnTo>
                <a:lnTo>
                  <a:pt x="336286" y="3291"/>
                </a:lnTo>
                <a:lnTo>
                  <a:pt x="436758" y="3291"/>
                </a:lnTo>
                <a:close/>
                <a:moveTo>
                  <a:pt x="545075" y="121674"/>
                </a:moveTo>
                <a:lnTo>
                  <a:pt x="525362" y="121674"/>
                </a:lnTo>
                <a:lnTo>
                  <a:pt x="525362" y="33388"/>
                </a:lnTo>
                <a:lnTo>
                  <a:pt x="469615" y="121674"/>
                </a:lnTo>
                <a:lnTo>
                  <a:pt x="451598" y="121674"/>
                </a:lnTo>
                <a:lnTo>
                  <a:pt x="451598" y="3291"/>
                </a:lnTo>
                <a:lnTo>
                  <a:pt x="471308" y="3291"/>
                </a:lnTo>
                <a:lnTo>
                  <a:pt x="471308" y="90196"/>
                </a:lnTo>
                <a:lnTo>
                  <a:pt x="526420" y="3291"/>
                </a:lnTo>
                <a:lnTo>
                  <a:pt x="545075" y="3291"/>
                </a:lnTo>
                <a:close/>
                <a:moveTo>
                  <a:pt x="664015" y="121674"/>
                </a:moveTo>
                <a:lnTo>
                  <a:pt x="644093" y="121674"/>
                </a:lnTo>
                <a:lnTo>
                  <a:pt x="644093" y="75464"/>
                </a:lnTo>
                <a:cubicBezTo>
                  <a:pt x="637876" y="77512"/>
                  <a:pt x="631835" y="79104"/>
                  <a:pt x="625971" y="80234"/>
                </a:cubicBezTo>
                <a:cubicBezTo>
                  <a:pt x="620107" y="81364"/>
                  <a:pt x="614314" y="81930"/>
                  <a:pt x="608590" y="81930"/>
                </a:cubicBezTo>
                <a:cubicBezTo>
                  <a:pt x="603571" y="81930"/>
                  <a:pt x="598675" y="81274"/>
                  <a:pt x="593909" y="79967"/>
                </a:cubicBezTo>
                <a:cubicBezTo>
                  <a:pt x="589139" y="78660"/>
                  <a:pt x="585022" y="76523"/>
                  <a:pt x="581561" y="73556"/>
                </a:cubicBezTo>
                <a:cubicBezTo>
                  <a:pt x="578099" y="70590"/>
                  <a:pt x="575431" y="66791"/>
                  <a:pt x="573562" y="62162"/>
                </a:cubicBezTo>
                <a:cubicBezTo>
                  <a:pt x="571687" y="57536"/>
                  <a:pt x="570751" y="52074"/>
                  <a:pt x="570751" y="45789"/>
                </a:cubicBezTo>
                <a:lnTo>
                  <a:pt x="570751" y="3291"/>
                </a:lnTo>
                <a:lnTo>
                  <a:pt x="590677" y="3291"/>
                </a:lnTo>
                <a:lnTo>
                  <a:pt x="590677" y="35403"/>
                </a:lnTo>
                <a:cubicBezTo>
                  <a:pt x="590677" y="40630"/>
                  <a:pt x="590889" y="44781"/>
                  <a:pt x="591313" y="47855"/>
                </a:cubicBezTo>
                <a:cubicBezTo>
                  <a:pt x="591739" y="50926"/>
                  <a:pt x="592902" y="53915"/>
                  <a:pt x="594809" y="56812"/>
                </a:cubicBezTo>
                <a:cubicBezTo>
                  <a:pt x="596433" y="59281"/>
                  <a:pt x="598889" y="61190"/>
                  <a:pt x="602178" y="62533"/>
                </a:cubicBezTo>
                <a:cubicBezTo>
                  <a:pt x="605462" y="63875"/>
                  <a:pt x="609789" y="64550"/>
                  <a:pt x="615156" y="64550"/>
                </a:cubicBezTo>
                <a:cubicBezTo>
                  <a:pt x="619822" y="64550"/>
                  <a:pt x="624822" y="64088"/>
                  <a:pt x="630157" y="63166"/>
                </a:cubicBezTo>
                <a:cubicBezTo>
                  <a:pt x="635489" y="62248"/>
                  <a:pt x="640133" y="61153"/>
                  <a:pt x="644093" y="59884"/>
                </a:cubicBezTo>
                <a:lnTo>
                  <a:pt x="644093" y="3291"/>
                </a:lnTo>
                <a:lnTo>
                  <a:pt x="664015" y="3291"/>
                </a:lnTo>
                <a:close/>
                <a:moveTo>
                  <a:pt x="744245" y="124427"/>
                </a:moveTo>
                <a:cubicBezTo>
                  <a:pt x="725382" y="124427"/>
                  <a:pt x="710736" y="119114"/>
                  <a:pt x="700318" y="108476"/>
                </a:cubicBezTo>
                <a:cubicBezTo>
                  <a:pt x="689896" y="97845"/>
                  <a:pt x="684684" y="82740"/>
                  <a:pt x="684684" y="63166"/>
                </a:cubicBezTo>
                <a:cubicBezTo>
                  <a:pt x="684684" y="43881"/>
                  <a:pt x="689738" y="28531"/>
                  <a:pt x="699844" y="17119"/>
                </a:cubicBezTo>
                <a:cubicBezTo>
                  <a:pt x="709948" y="5707"/>
                  <a:pt x="723161" y="0"/>
                  <a:pt x="739475" y="0"/>
                </a:cubicBezTo>
                <a:cubicBezTo>
                  <a:pt x="746827" y="0"/>
                  <a:pt x="753325" y="1064"/>
                  <a:pt x="758980" y="3183"/>
                </a:cubicBezTo>
                <a:cubicBezTo>
                  <a:pt x="764633" y="5304"/>
                  <a:pt x="769578" y="8622"/>
                  <a:pt x="773820" y="13145"/>
                </a:cubicBezTo>
                <a:cubicBezTo>
                  <a:pt x="778057" y="17666"/>
                  <a:pt x="781304" y="23199"/>
                  <a:pt x="783568" y="29733"/>
                </a:cubicBezTo>
                <a:cubicBezTo>
                  <a:pt x="785829" y="36268"/>
                  <a:pt x="786959" y="44270"/>
                  <a:pt x="786959" y="53738"/>
                </a:cubicBezTo>
                <a:lnTo>
                  <a:pt x="786959" y="64550"/>
                </a:lnTo>
                <a:lnTo>
                  <a:pt x="704926" y="64550"/>
                </a:lnTo>
                <a:cubicBezTo>
                  <a:pt x="704926" y="78326"/>
                  <a:pt x="708389" y="88852"/>
                  <a:pt x="715312" y="96128"/>
                </a:cubicBezTo>
                <a:cubicBezTo>
                  <a:pt x="722239" y="103408"/>
                  <a:pt x="731811" y="107047"/>
                  <a:pt x="744033" y="107047"/>
                </a:cubicBezTo>
                <a:cubicBezTo>
                  <a:pt x="748417" y="107047"/>
                  <a:pt x="752709" y="106553"/>
                  <a:pt x="756913" y="105564"/>
                </a:cubicBezTo>
                <a:cubicBezTo>
                  <a:pt x="761115" y="104570"/>
                  <a:pt x="764913" y="103302"/>
                  <a:pt x="768304" y="101752"/>
                </a:cubicBezTo>
                <a:cubicBezTo>
                  <a:pt x="771911" y="100123"/>
                  <a:pt x="774946" y="98551"/>
                  <a:pt x="777423" y="97032"/>
                </a:cubicBezTo>
                <a:cubicBezTo>
                  <a:pt x="779893" y="95512"/>
                  <a:pt x="781944" y="94083"/>
                  <a:pt x="783568" y="92741"/>
                </a:cubicBezTo>
                <a:lnTo>
                  <a:pt x="784730" y="92741"/>
                </a:lnTo>
                <a:lnTo>
                  <a:pt x="784730" y="114467"/>
                </a:lnTo>
                <a:cubicBezTo>
                  <a:pt x="782399" y="115385"/>
                  <a:pt x="779504" y="116533"/>
                  <a:pt x="776044" y="117911"/>
                </a:cubicBezTo>
                <a:cubicBezTo>
                  <a:pt x="772582" y="119287"/>
                  <a:pt x="769474" y="120367"/>
                  <a:pt x="766717" y="121145"/>
                </a:cubicBezTo>
                <a:cubicBezTo>
                  <a:pt x="762832" y="122202"/>
                  <a:pt x="759315" y="123013"/>
                  <a:pt x="756172" y="123582"/>
                </a:cubicBezTo>
                <a:cubicBezTo>
                  <a:pt x="753030" y="124147"/>
                  <a:pt x="749051" y="124427"/>
                  <a:pt x="744245" y="124427"/>
                </a:cubicBezTo>
                <a:close/>
                <a:moveTo>
                  <a:pt x="767566" y="49285"/>
                </a:moveTo>
                <a:cubicBezTo>
                  <a:pt x="767423" y="43913"/>
                  <a:pt x="766785" y="39288"/>
                  <a:pt x="765659" y="35403"/>
                </a:cubicBezTo>
                <a:cubicBezTo>
                  <a:pt x="764527" y="31519"/>
                  <a:pt x="762900" y="28232"/>
                  <a:pt x="760781" y="25547"/>
                </a:cubicBezTo>
                <a:cubicBezTo>
                  <a:pt x="758448" y="22576"/>
                  <a:pt x="755463" y="20315"/>
                  <a:pt x="751823" y="18761"/>
                </a:cubicBezTo>
                <a:cubicBezTo>
                  <a:pt x="748187" y="17209"/>
                  <a:pt x="743684" y="16432"/>
                  <a:pt x="738313" y="16432"/>
                </a:cubicBezTo>
                <a:cubicBezTo>
                  <a:pt x="733013" y="16432"/>
                  <a:pt x="728510" y="17226"/>
                  <a:pt x="724801" y="18814"/>
                </a:cubicBezTo>
                <a:cubicBezTo>
                  <a:pt x="721087" y="20405"/>
                  <a:pt x="717714" y="22721"/>
                  <a:pt x="714678" y="25759"/>
                </a:cubicBezTo>
                <a:cubicBezTo>
                  <a:pt x="711712" y="28869"/>
                  <a:pt x="709451" y="32310"/>
                  <a:pt x="707897" y="36091"/>
                </a:cubicBezTo>
                <a:cubicBezTo>
                  <a:pt x="706341" y="39871"/>
                  <a:pt x="705352" y="44270"/>
                  <a:pt x="704926" y="49285"/>
                </a:cubicBezTo>
                <a:close/>
                <a:moveTo>
                  <a:pt x="854150" y="124320"/>
                </a:moveTo>
                <a:cubicBezTo>
                  <a:pt x="846028" y="124320"/>
                  <a:pt x="838572" y="123067"/>
                  <a:pt x="831790" y="120558"/>
                </a:cubicBezTo>
                <a:cubicBezTo>
                  <a:pt x="825008" y="118048"/>
                  <a:pt x="819175" y="114251"/>
                  <a:pt x="814301" y="109167"/>
                </a:cubicBezTo>
                <a:cubicBezTo>
                  <a:pt x="809423" y="104080"/>
                  <a:pt x="805647" y="97665"/>
                  <a:pt x="802961" y="89929"/>
                </a:cubicBezTo>
                <a:cubicBezTo>
                  <a:pt x="800275" y="82192"/>
                  <a:pt x="798933" y="73099"/>
                  <a:pt x="798933" y="62640"/>
                </a:cubicBezTo>
                <a:cubicBezTo>
                  <a:pt x="798933" y="52255"/>
                  <a:pt x="800330" y="43280"/>
                  <a:pt x="803120" y="35720"/>
                </a:cubicBezTo>
                <a:cubicBezTo>
                  <a:pt x="805914" y="28160"/>
                  <a:pt x="809639" y="21799"/>
                  <a:pt x="814301" y="16644"/>
                </a:cubicBezTo>
                <a:cubicBezTo>
                  <a:pt x="818967" y="11485"/>
                  <a:pt x="824777" y="7510"/>
                  <a:pt x="831736" y="4721"/>
                </a:cubicBezTo>
                <a:cubicBezTo>
                  <a:pt x="838695" y="1931"/>
                  <a:pt x="846169" y="534"/>
                  <a:pt x="854150" y="534"/>
                </a:cubicBezTo>
                <a:cubicBezTo>
                  <a:pt x="860655" y="534"/>
                  <a:pt x="866926" y="1452"/>
                  <a:pt x="872968" y="3287"/>
                </a:cubicBezTo>
                <a:cubicBezTo>
                  <a:pt x="879008" y="5123"/>
                  <a:pt x="884394" y="7245"/>
                  <a:pt x="889127" y="9649"/>
                </a:cubicBezTo>
                <a:lnTo>
                  <a:pt x="889127" y="32012"/>
                </a:lnTo>
                <a:lnTo>
                  <a:pt x="887961" y="32012"/>
                </a:lnTo>
                <a:cubicBezTo>
                  <a:pt x="886546" y="30813"/>
                  <a:pt x="884725" y="29431"/>
                  <a:pt x="882500" y="27879"/>
                </a:cubicBezTo>
                <a:cubicBezTo>
                  <a:pt x="880275" y="26324"/>
                  <a:pt x="877575" y="24732"/>
                  <a:pt x="874392" y="23109"/>
                </a:cubicBezTo>
                <a:cubicBezTo>
                  <a:pt x="871639" y="21694"/>
                  <a:pt x="868388" y="20456"/>
                  <a:pt x="864644" y="19397"/>
                </a:cubicBezTo>
                <a:cubicBezTo>
                  <a:pt x="860900" y="18335"/>
                  <a:pt x="857296" y="17809"/>
                  <a:pt x="853834" y="17809"/>
                </a:cubicBezTo>
                <a:cubicBezTo>
                  <a:pt x="843519" y="17809"/>
                  <a:pt x="835236" y="21712"/>
                  <a:pt x="828982" y="29520"/>
                </a:cubicBezTo>
                <a:cubicBezTo>
                  <a:pt x="822729" y="37326"/>
                  <a:pt x="819601" y="48367"/>
                  <a:pt x="819601" y="62640"/>
                </a:cubicBezTo>
                <a:cubicBezTo>
                  <a:pt x="819601" y="76631"/>
                  <a:pt x="822625" y="87528"/>
                  <a:pt x="828666" y="95335"/>
                </a:cubicBezTo>
                <a:cubicBezTo>
                  <a:pt x="834706" y="103141"/>
                  <a:pt x="843095" y="107047"/>
                  <a:pt x="853834" y="107047"/>
                </a:cubicBezTo>
                <a:cubicBezTo>
                  <a:pt x="860335" y="107047"/>
                  <a:pt x="866520" y="105704"/>
                  <a:pt x="872381" y="103019"/>
                </a:cubicBezTo>
                <a:cubicBezTo>
                  <a:pt x="878244" y="100337"/>
                  <a:pt x="883440" y="96874"/>
                  <a:pt x="887961" y="92633"/>
                </a:cubicBezTo>
                <a:lnTo>
                  <a:pt x="889127" y="92633"/>
                </a:lnTo>
                <a:lnTo>
                  <a:pt x="889127" y="114995"/>
                </a:lnTo>
                <a:cubicBezTo>
                  <a:pt x="887151" y="115913"/>
                  <a:pt x="884674" y="117026"/>
                  <a:pt x="881711" y="118333"/>
                </a:cubicBezTo>
                <a:cubicBezTo>
                  <a:pt x="878741" y="119640"/>
                  <a:pt x="876056" y="120611"/>
                  <a:pt x="873654" y="121248"/>
                </a:cubicBezTo>
                <a:cubicBezTo>
                  <a:pt x="870260" y="122239"/>
                  <a:pt x="867224" y="122999"/>
                  <a:pt x="864540" y="123528"/>
                </a:cubicBezTo>
                <a:cubicBezTo>
                  <a:pt x="861854" y="124056"/>
                  <a:pt x="858390" y="124320"/>
                  <a:pt x="854150" y="124320"/>
                </a:cubicBezTo>
                <a:close/>
                <a:moveTo>
                  <a:pt x="1002531" y="121674"/>
                </a:moveTo>
                <a:lnTo>
                  <a:pt x="977731" y="121674"/>
                </a:lnTo>
                <a:lnTo>
                  <a:pt x="937141" y="67090"/>
                </a:lnTo>
                <a:lnTo>
                  <a:pt x="927172" y="67090"/>
                </a:lnTo>
                <a:lnTo>
                  <a:pt x="927172" y="121674"/>
                </a:lnTo>
                <a:lnTo>
                  <a:pt x="907250" y="121674"/>
                </a:lnTo>
                <a:lnTo>
                  <a:pt x="907250" y="3291"/>
                </a:lnTo>
                <a:lnTo>
                  <a:pt x="927172" y="3291"/>
                </a:lnTo>
                <a:lnTo>
                  <a:pt x="927172" y="54800"/>
                </a:lnTo>
                <a:cubicBezTo>
                  <a:pt x="932331" y="54725"/>
                  <a:pt x="936730" y="53648"/>
                  <a:pt x="940370" y="51564"/>
                </a:cubicBezTo>
                <a:cubicBezTo>
                  <a:pt x="944010" y="49480"/>
                  <a:pt x="947103" y="45433"/>
                  <a:pt x="949648" y="39427"/>
                </a:cubicBezTo>
                <a:cubicBezTo>
                  <a:pt x="950421" y="37664"/>
                  <a:pt x="951288" y="35615"/>
                  <a:pt x="952240" y="33283"/>
                </a:cubicBezTo>
                <a:cubicBezTo>
                  <a:pt x="953193" y="30950"/>
                  <a:pt x="953953" y="28906"/>
                  <a:pt x="954518" y="27134"/>
                </a:cubicBezTo>
                <a:cubicBezTo>
                  <a:pt x="957628" y="18443"/>
                  <a:pt x="961941" y="12298"/>
                  <a:pt x="967453" y="8695"/>
                </a:cubicBezTo>
                <a:cubicBezTo>
                  <a:pt x="972961" y="5092"/>
                  <a:pt x="980131" y="3291"/>
                  <a:pt x="988963" y="3291"/>
                </a:cubicBezTo>
                <a:lnTo>
                  <a:pt x="994369" y="3291"/>
                </a:lnTo>
                <a:lnTo>
                  <a:pt x="994369" y="20456"/>
                </a:lnTo>
                <a:lnTo>
                  <a:pt x="989813" y="20456"/>
                </a:lnTo>
                <a:cubicBezTo>
                  <a:pt x="984228" y="20456"/>
                  <a:pt x="980042" y="21605"/>
                  <a:pt x="977252" y="23902"/>
                </a:cubicBezTo>
                <a:cubicBezTo>
                  <a:pt x="974462" y="26198"/>
                  <a:pt x="972115" y="30385"/>
                  <a:pt x="970202" y="36464"/>
                </a:cubicBezTo>
                <a:cubicBezTo>
                  <a:pt x="968226" y="42606"/>
                  <a:pt x="965893" y="47392"/>
                  <a:pt x="963212" y="50818"/>
                </a:cubicBezTo>
                <a:cubicBezTo>
                  <a:pt x="960526" y="54246"/>
                  <a:pt x="957556" y="56881"/>
                  <a:pt x="954306" y="58720"/>
                </a:cubicBezTo>
                <a:close/>
                <a:moveTo>
                  <a:pt x="1113843" y="62537"/>
                </a:moveTo>
                <a:cubicBezTo>
                  <a:pt x="1113843" y="82459"/>
                  <a:pt x="1109038" y="97845"/>
                  <a:pt x="1099429" y="108688"/>
                </a:cubicBezTo>
                <a:cubicBezTo>
                  <a:pt x="1089816" y="119531"/>
                  <a:pt x="1077030" y="124957"/>
                  <a:pt x="1061060" y="124957"/>
                </a:cubicBezTo>
                <a:cubicBezTo>
                  <a:pt x="1044597" y="124957"/>
                  <a:pt x="1031651" y="119355"/>
                  <a:pt x="1022215" y="108156"/>
                </a:cubicBezTo>
                <a:cubicBezTo>
                  <a:pt x="1012784" y="96956"/>
                  <a:pt x="1008068" y="81753"/>
                  <a:pt x="1008068" y="62537"/>
                </a:cubicBezTo>
                <a:cubicBezTo>
                  <a:pt x="1008068" y="42751"/>
                  <a:pt x="1012928" y="27383"/>
                  <a:pt x="1022641" y="16428"/>
                </a:cubicBezTo>
                <a:cubicBezTo>
                  <a:pt x="1032358" y="5476"/>
                  <a:pt x="1045162" y="0"/>
                  <a:pt x="1061060" y="0"/>
                </a:cubicBezTo>
                <a:cubicBezTo>
                  <a:pt x="1077030" y="0"/>
                  <a:pt x="1089816" y="5461"/>
                  <a:pt x="1099429" y="16373"/>
                </a:cubicBezTo>
                <a:cubicBezTo>
                  <a:pt x="1109038" y="27293"/>
                  <a:pt x="1113843" y="42679"/>
                  <a:pt x="1113843" y="62537"/>
                </a:cubicBezTo>
                <a:close/>
                <a:moveTo>
                  <a:pt x="1093279" y="62537"/>
                </a:moveTo>
                <a:cubicBezTo>
                  <a:pt x="1093279" y="47204"/>
                  <a:pt x="1090487" y="35807"/>
                  <a:pt x="1084910" y="28351"/>
                </a:cubicBezTo>
                <a:cubicBezTo>
                  <a:pt x="1079326" y="20898"/>
                  <a:pt x="1071377" y="17173"/>
                  <a:pt x="1061060" y="17173"/>
                </a:cubicBezTo>
                <a:cubicBezTo>
                  <a:pt x="1050677" y="17173"/>
                  <a:pt x="1042671" y="20898"/>
                  <a:pt x="1037055" y="28351"/>
                </a:cubicBezTo>
                <a:cubicBezTo>
                  <a:pt x="1031439" y="35807"/>
                  <a:pt x="1028628" y="47204"/>
                  <a:pt x="1028628" y="62537"/>
                </a:cubicBezTo>
                <a:cubicBezTo>
                  <a:pt x="1028628" y="77372"/>
                  <a:pt x="1031439" y="88622"/>
                  <a:pt x="1037055" y="96291"/>
                </a:cubicBezTo>
                <a:cubicBezTo>
                  <a:pt x="1042671" y="103958"/>
                  <a:pt x="1050677" y="107791"/>
                  <a:pt x="1061060" y="107791"/>
                </a:cubicBezTo>
                <a:cubicBezTo>
                  <a:pt x="1071306" y="107791"/>
                  <a:pt x="1079240" y="104026"/>
                  <a:pt x="1084856" y="96503"/>
                </a:cubicBezTo>
                <a:cubicBezTo>
                  <a:pt x="1090471" y="88978"/>
                  <a:pt x="1093279" y="77656"/>
                  <a:pt x="1093279" y="62537"/>
                </a:cubicBezTo>
                <a:close/>
                <a:moveTo>
                  <a:pt x="1244094" y="121674"/>
                </a:moveTo>
                <a:lnTo>
                  <a:pt x="1224382" y="121674"/>
                </a:lnTo>
                <a:lnTo>
                  <a:pt x="1224382" y="28617"/>
                </a:lnTo>
                <a:lnTo>
                  <a:pt x="1195977" y="89033"/>
                </a:lnTo>
                <a:lnTo>
                  <a:pt x="1181142" y="89033"/>
                </a:lnTo>
                <a:lnTo>
                  <a:pt x="1152947" y="28617"/>
                </a:lnTo>
                <a:lnTo>
                  <a:pt x="1152947" y="121674"/>
                </a:lnTo>
                <a:lnTo>
                  <a:pt x="1134298" y="121674"/>
                </a:lnTo>
                <a:lnTo>
                  <a:pt x="1134298" y="3291"/>
                </a:lnTo>
                <a:lnTo>
                  <a:pt x="1158357" y="3291"/>
                </a:lnTo>
                <a:lnTo>
                  <a:pt x="1189515" y="69002"/>
                </a:lnTo>
                <a:lnTo>
                  <a:pt x="1219615" y="3291"/>
                </a:lnTo>
                <a:lnTo>
                  <a:pt x="1244094" y="3291"/>
                </a:lnTo>
                <a:close/>
                <a:moveTo>
                  <a:pt x="1365976" y="3291"/>
                </a:moveTo>
                <a:lnTo>
                  <a:pt x="1302278" y="165338"/>
                </a:lnTo>
                <a:lnTo>
                  <a:pt x="1280977" y="165338"/>
                </a:lnTo>
                <a:lnTo>
                  <a:pt x="1302173" y="115946"/>
                </a:lnTo>
                <a:lnTo>
                  <a:pt x="1259143" y="3291"/>
                </a:lnTo>
                <a:lnTo>
                  <a:pt x="1280660" y="3291"/>
                </a:lnTo>
                <a:lnTo>
                  <a:pt x="1312984" y="90936"/>
                </a:lnTo>
                <a:lnTo>
                  <a:pt x="1345201" y="32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41951" y="2399278"/>
            <a:ext cx="824781" cy="208573"/>
          </a:xfrm>
          <a:custGeom>
            <a:avLst/>
            <a:gdLst/>
            <a:ahLst/>
            <a:cxnLst/>
            <a:rect l="l" t="t" r="r" b="b"/>
            <a:pathLst>
              <a:path w="824781" h="208573">
                <a:moveTo>
                  <a:pt x="140109" y="164910"/>
                </a:moveTo>
                <a:lnTo>
                  <a:pt x="0" y="164910"/>
                </a:lnTo>
                <a:lnTo>
                  <a:pt x="0" y="46527"/>
                </a:lnTo>
                <a:lnTo>
                  <a:pt x="19923" y="46527"/>
                </a:lnTo>
                <a:lnTo>
                  <a:pt x="19923" y="148058"/>
                </a:lnTo>
                <a:lnTo>
                  <a:pt x="60091" y="148058"/>
                </a:lnTo>
                <a:lnTo>
                  <a:pt x="60091" y="46527"/>
                </a:lnTo>
                <a:lnTo>
                  <a:pt x="80014" y="46527"/>
                </a:lnTo>
                <a:lnTo>
                  <a:pt x="80014" y="148058"/>
                </a:lnTo>
                <a:lnTo>
                  <a:pt x="120186" y="148058"/>
                </a:lnTo>
                <a:lnTo>
                  <a:pt x="120186" y="46527"/>
                </a:lnTo>
                <a:lnTo>
                  <a:pt x="140109" y="46527"/>
                </a:lnTo>
                <a:close/>
                <a:moveTo>
                  <a:pt x="220339" y="167663"/>
                </a:moveTo>
                <a:cubicBezTo>
                  <a:pt x="201474" y="167663"/>
                  <a:pt x="186830" y="162350"/>
                  <a:pt x="176407" y="151712"/>
                </a:cubicBezTo>
                <a:cubicBezTo>
                  <a:pt x="165989" y="141081"/>
                  <a:pt x="160776" y="125976"/>
                  <a:pt x="160776" y="106402"/>
                </a:cubicBezTo>
                <a:cubicBezTo>
                  <a:pt x="160776" y="87117"/>
                  <a:pt x="165830" y="71767"/>
                  <a:pt x="175936" y="60355"/>
                </a:cubicBezTo>
                <a:cubicBezTo>
                  <a:pt x="186037" y="48943"/>
                  <a:pt x="199249" y="43236"/>
                  <a:pt x="215569" y="43236"/>
                </a:cubicBezTo>
                <a:cubicBezTo>
                  <a:pt x="222915" y="43236"/>
                  <a:pt x="229418" y="44300"/>
                  <a:pt x="235073" y="46419"/>
                </a:cubicBezTo>
                <a:cubicBezTo>
                  <a:pt x="240721" y="48540"/>
                  <a:pt x="245668" y="51858"/>
                  <a:pt x="249908" y="56381"/>
                </a:cubicBezTo>
                <a:cubicBezTo>
                  <a:pt x="254146" y="60902"/>
                  <a:pt x="257396" y="66435"/>
                  <a:pt x="259658" y="72969"/>
                </a:cubicBezTo>
                <a:cubicBezTo>
                  <a:pt x="261922" y="79504"/>
                  <a:pt x="263053" y="87506"/>
                  <a:pt x="263053" y="96974"/>
                </a:cubicBezTo>
                <a:lnTo>
                  <a:pt x="263053" y="107786"/>
                </a:lnTo>
                <a:lnTo>
                  <a:pt x="181020" y="107786"/>
                </a:lnTo>
                <a:cubicBezTo>
                  <a:pt x="181020" y="121562"/>
                  <a:pt x="184483" y="132088"/>
                  <a:pt x="191406" y="139364"/>
                </a:cubicBezTo>
                <a:cubicBezTo>
                  <a:pt x="198328" y="146644"/>
                  <a:pt x="207900" y="150283"/>
                  <a:pt x="220125" y="150283"/>
                </a:cubicBezTo>
                <a:cubicBezTo>
                  <a:pt x="224507" y="150283"/>
                  <a:pt x="228798" y="149789"/>
                  <a:pt x="233007" y="148800"/>
                </a:cubicBezTo>
                <a:cubicBezTo>
                  <a:pt x="237208" y="147806"/>
                  <a:pt x="241005" y="146538"/>
                  <a:pt x="244398" y="144988"/>
                </a:cubicBezTo>
                <a:cubicBezTo>
                  <a:pt x="248001" y="143359"/>
                  <a:pt x="251040" y="141787"/>
                  <a:pt x="253516" y="140268"/>
                </a:cubicBezTo>
                <a:cubicBezTo>
                  <a:pt x="255985" y="138748"/>
                  <a:pt x="258037" y="137319"/>
                  <a:pt x="259658" y="135977"/>
                </a:cubicBezTo>
                <a:lnTo>
                  <a:pt x="260824" y="135977"/>
                </a:lnTo>
                <a:lnTo>
                  <a:pt x="260824" y="157703"/>
                </a:lnTo>
                <a:cubicBezTo>
                  <a:pt x="258491" y="158621"/>
                  <a:pt x="255596" y="159769"/>
                  <a:pt x="252133" y="161147"/>
                </a:cubicBezTo>
                <a:cubicBezTo>
                  <a:pt x="248674" y="162523"/>
                  <a:pt x="245563" y="163603"/>
                  <a:pt x="242810" y="164381"/>
                </a:cubicBezTo>
                <a:cubicBezTo>
                  <a:pt x="238921" y="165438"/>
                  <a:pt x="235407" y="166249"/>
                  <a:pt x="232265" y="166818"/>
                </a:cubicBezTo>
                <a:cubicBezTo>
                  <a:pt x="229118" y="167383"/>
                  <a:pt x="225144" y="167663"/>
                  <a:pt x="220339" y="167663"/>
                </a:cubicBezTo>
                <a:close/>
                <a:moveTo>
                  <a:pt x="243656" y="92521"/>
                </a:moveTo>
                <a:cubicBezTo>
                  <a:pt x="243515" y="87149"/>
                  <a:pt x="242877" y="82524"/>
                  <a:pt x="241747" y="78639"/>
                </a:cubicBezTo>
                <a:cubicBezTo>
                  <a:pt x="240617" y="74755"/>
                  <a:pt x="238994" y="71468"/>
                  <a:pt x="236873" y="68783"/>
                </a:cubicBezTo>
                <a:cubicBezTo>
                  <a:pt x="234540" y="65812"/>
                  <a:pt x="231555" y="63551"/>
                  <a:pt x="227917" y="61997"/>
                </a:cubicBezTo>
                <a:cubicBezTo>
                  <a:pt x="224277" y="60445"/>
                  <a:pt x="219774" y="59668"/>
                  <a:pt x="214405" y="59668"/>
                </a:cubicBezTo>
                <a:cubicBezTo>
                  <a:pt x="209103" y="59668"/>
                  <a:pt x="204599" y="60462"/>
                  <a:pt x="200891" y="62050"/>
                </a:cubicBezTo>
                <a:cubicBezTo>
                  <a:pt x="197179" y="63641"/>
                  <a:pt x="193806" y="65957"/>
                  <a:pt x="190768" y="68995"/>
                </a:cubicBezTo>
                <a:cubicBezTo>
                  <a:pt x="187805" y="72105"/>
                  <a:pt x="185541" y="75546"/>
                  <a:pt x="183989" y="79327"/>
                </a:cubicBezTo>
                <a:cubicBezTo>
                  <a:pt x="182434" y="83107"/>
                  <a:pt x="181444" y="87506"/>
                  <a:pt x="181020" y="92521"/>
                </a:cubicBezTo>
                <a:close/>
                <a:moveTo>
                  <a:pt x="374861" y="164910"/>
                </a:moveTo>
                <a:lnTo>
                  <a:pt x="354938" y="164910"/>
                </a:lnTo>
                <a:lnTo>
                  <a:pt x="354938" y="63267"/>
                </a:lnTo>
                <a:lnTo>
                  <a:pt x="314241" y="63267"/>
                </a:lnTo>
                <a:cubicBezTo>
                  <a:pt x="314028" y="69132"/>
                  <a:pt x="313820" y="74769"/>
                  <a:pt x="313607" y="80173"/>
                </a:cubicBezTo>
                <a:cubicBezTo>
                  <a:pt x="313394" y="85580"/>
                  <a:pt x="313178" y="90469"/>
                  <a:pt x="312966" y="94853"/>
                </a:cubicBezTo>
                <a:cubicBezTo>
                  <a:pt x="312544" y="105945"/>
                  <a:pt x="311818" y="115236"/>
                  <a:pt x="310796" y="122724"/>
                </a:cubicBezTo>
                <a:cubicBezTo>
                  <a:pt x="309773" y="130216"/>
                  <a:pt x="308481" y="136221"/>
                  <a:pt x="306926" y="140747"/>
                </a:cubicBezTo>
                <a:cubicBezTo>
                  <a:pt x="305374" y="145405"/>
                  <a:pt x="303657" y="149044"/>
                  <a:pt x="301789" y="151658"/>
                </a:cubicBezTo>
                <a:cubicBezTo>
                  <a:pt x="299913" y="154275"/>
                  <a:pt x="297814" y="156643"/>
                  <a:pt x="295481" y="158761"/>
                </a:cubicBezTo>
                <a:cubicBezTo>
                  <a:pt x="293081" y="160882"/>
                  <a:pt x="290499" y="162469"/>
                  <a:pt x="287745" y="163527"/>
                </a:cubicBezTo>
                <a:cubicBezTo>
                  <a:pt x="284987" y="164589"/>
                  <a:pt x="281880" y="165122"/>
                  <a:pt x="278417" y="165122"/>
                </a:cubicBezTo>
                <a:cubicBezTo>
                  <a:pt x="277291" y="165122"/>
                  <a:pt x="275839" y="165086"/>
                  <a:pt x="274072" y="165018"/>
                </a:cubicBezTo>
                <a:cubicBezTo>
                  <a:pt x="272304" y="164942"/>
                  <a:pt x="271066" y="164910"/>
                  <a:pt x="270360" y="164910"/>
                </a:cubicBezTo>
                <a:lnTo>
                  <a:pt x="270360" y="147525"/>
                </a:lnTo>
                <a:lnTo>
                  <a:pt x="271422" y="147525"/>
                </a:lnTo>
                <a:cubicBezTo>
                  <a:pt x="271918" y="147525"/>
                  <a:pt x="272430" y="147562"/>
                  <a:pt x="272960" y="147629"/>
                </a:cubicBezTo>
                <a:cubicBezTo>
                  <a:pt x="273488" y="147701"/>
                  <a:pt x="274108" y="147737"/>
                  <a:pt x="274814" y="147737"/>
                </a:cubicBezTo>
                <a:cubicBezTo>
                  <a:pt x="276509" y="147737"/>
                  <a:pt x="278172" y="147493"/>
                  <a:pt x="279796" y="146993"/>
                </a:cubicBezTo>
                <a:cubicBezTo>
                  <a:pt x="281416" y="146499"/>
                  <a:pt x="282867" y="145581"/>
                  <a:pt x="284137" y="144242"/>
                </a:cubicBezTo>
                <a:cubicBezTo>
                  <a:pt x="287673" y="140779"/>
                  <a:pt x="290253" y="134720"/>
                  <a:pt x="291882" y="126066"/>
                </a:cubicBezTo>
                <a:cubicBezTo>
                  <a:pt x="293505" y="117411"/>
                  <a:pt x="294668" y="105307"/>
                  <a:pt x="295373" y="89767"/>
                </a:cubicBezTo>
                <a:cubicBezTo>
                  <a:pt x="295653" y="83970"/>
                  <a:pt x="295920" y="77120"/>
                  <a:pt x="296172" y="69207"/>
                </a:cubicBezTo>
                <a:cubicBezTo>
                  <a:pt x="296417" y="61291"/>
                  <a:pt x="296644" y="53730"/>
                  <a:pt x="296856" y="46527"/>
                </a:cubicBezTo>
                <a:lnTo>
                  <a:pt x="374861" y="46527"/>
                </a:lnTo>
                <a:close/>
                <a:moveTo>
                  <a:pt x="493352" y="128240"/>
                </a:moveTo>
                <a:cubicBezTo>
                  <a:pt x="493352" y="133964"/>
                  <a:pt x="492202" y="139156"/>
                  <a:pt x="489910" y="143817"/>
                </a:cubicBezTo>
                <a:cubicBezTo>
                  <a:pt x="487609" y="148483"/>
                  <a:pt x="484485" y="152263"/>
                  <a:pt x="480525" y="155160"/>
                </a:cubicBezTo>
                <a:cubicBezTo>
                  <a:pt x="475867" y="158688"/>
                  <a:pt x="470884" y="161194"/>
                  <a:pt x="465585" y="162681"/>
                </a:cubicBezTo>
                <a:cubicBezTo>
                  <a:pt x="460282" y="164164"/>
                  <a:pt x="453468" y="164910"/>
                  <a:pt x="445130" y="164910"/>
                </a:cubicBezTo>
                <a:lnTo>
                  <a:pt x="403690" y="164910"/>
                </a:lnTo>
                <a:lnTo>
                  <a:pt x="403690" y="46527"/>
                </a:lnTo>
                <a:lnTo>
                  <a:pt x="423612" y="46527"/>
                </a:lnTo>
                <a:lnTo>
                  <a:pt x="423612" y="92629"/>
                </a:lnTo>
                <a:lnTo>
                  <a:pt x="445658" y="92629"/>
                </a:lnTo>
                <a:cubicBezTo>
                  <a:pt x="454561" y="92629"/>
                  <a:pt x="461470" y="93089"/>
                  <a:pt x="466381" y="94003"/>
                </a:cubicBezTo>
                <a:cubicBezTo>
                  <a:pt x="471287" y="94922"/>
                  <a:pt x="476179" y="97182"/>
                  <a:pt x="481057" y="100786"/>
                </a:cubicBezTo>
                <a:cubicBezTo>
                  <a:pt x="485154" y="103828"/>
                  <a:pt x="488229" y="107713"/>
                  <a:pt x="490277" y="112444"/>
                </a:cubicBezTo>
                <a:cubicBezTo>
                  <a:pt x="492326" y="117177"/>
                  <a:pt x="493352" y="122444"/>
                  <a:pt x="493352" y="128240"/>
                </a:cubicBezTo>
                <a:close/>
                <a:moveTo>
                  <a:pt x="472792" y="128556"/>
                </a:moveTo>
                <a:cubicBezTo>
                  <a:pt x="472792" y="124949"/>
                  <a:pt x="472176" y="121788"/>
                  <a:pt x="470937" y="119067"/>
                </a:cubicBezTo>
                <a:cubicBezTo>
                  <a:pt x="469699" y="116349"/>
                  <a:pt x="467669" y="114142"/>
                  <a:pt x="464843" y="112446"/>
                </a:cubicBezTo>
                <a:cubicBezTo>
                  <a:pt x="461874" y="110680"/>
                  <a:pt x="458499" y="109617"/>
                  <a:pt x="454720" y="109265"/>
                </a:cubicBezTo>
                <a:cubicBezTo>
                  <a:pt x="450936" y="108912"/>
                  <a:pt x="445519" y="108736"/>
                  <a:pt x="438451" y="108736"/>
                </a:cubicBezTo>
                <a:lnTo>
                  <a:pt x="423612" y="108736"/>
                </a:lnTo>
                <a:lnTo>
                  <a:pt x="423612" y="149008"/>
                </a:lnTo>
                <a:lnTo>
                  <a:pt x="438027" y="149008"/>
                </a:lnTo>
                <a:cubicBezTo>
                  <a:pt x="445093" y="149008"/>
                  <a:pt x="450569" y="148710"/>
                  <a:pt x="454457" y="148108"/>
                </a:cubicBezTo>
                <a:cubicBezTo>
                  <a:pt x="458342" y="147511"/>
                  <a:pt x="461697" y="146363"/>
                  <a:pt x="464523" y="144666"/>
                </a:cubicBezTo>
                <a:cubicBezTo>
                  <a:pt x="467417" y="142827"/>
                  <a:pt x="469523" y="140657"/>
                  <a:pt x="470830" y="138147"/>
                </a:cubicBezTo>
                <a:cubicBezTo>
                  <a:pt x="472137" y="135638"/>
                  <a:pt x="472792" y="132441"/>
                  <a:pt x="472792" y="128556"/>
                </a:cubicBezTo>
                <a:close/>
                <a:moveTo>
                  <a:pt x="657116" y="102590"/>
                </a:moveTo>
                <a:cubicBezTo>
                  <a:pt x="657116" y="113119"/>
                  <a:pt x="655827" y="122426"/>
                  <a:pt x="653248" y="130518"/>
                </a:cubicBezTo>
                <a:cubicBezTo>
                  <a:pt x="650672" y="138608"/>
                  <a:pt x="647258" y="145268"/>
                  <a:pt x="643018" y="150495"/>
                </a:cubicBezTo>
                <a:cubicBezTo>
                  <a:pt x="638708" y="155794"/>
                  <a:pt x="633834" y="159804"/>
                  <a:pt x="628395" y="162523"/>
                </a:cubicBezTo>
                <a:cubicBezTo>
                  <a:pt x="622955" y="165244"/>
                  <a:pt x="617267" y="166605"/>
                  <a:pt x="611327" y="166605"/>
                </a:cubicBezTo>
                <a:cubicBezTo>
                  <a:pt x="606877" y="166605"/>
                  <a:pt x="602974" y="165756"/>
                  <a:pt x="599620" y="164060"/>
                </a:cubicBezTo>
                <a:cubicBezTo>
                  <a:pt x="596265" y="162365"/>
                  <a:pt x="593416" y="160913"/>
                  <a:pt x="591085" y="159715"/>
                </a:cubicBezTo>
                <a:lnTo>
                  <a:pt x="591085" y="208574"/>
                </a:lnTo>
                <a:lnTo>
                  <a:pt x="571374" y="208574"/>
                </a:lnTo>
                <a:lnTo>
                  <a:pt x="571374" y="159715"/>
                </a:lnTo>
                <a:cubicBezTo>
                  <a:pt x="567205" y="161908"/>
                  <a:pt x="563883" y="163603"/>
                  <a:pt x="561413" y="164802"/>
                </a:cubicBezTo>
                <a:cubicBezTo>
                  <a:pt x="558936" y="166003"/>
                  <a:pt x="554876" y="166605"/>
                  <a:pt x="549223" y="166605"/>
                </a:cubicBezTo>
                <a:cubicBezTo>
                  <a:pt x="535942" y="166605"/>
                  <a:pt x="525305" y="161216"/>
                  <a:pt x="517324" y="150441"/>
                </a:cubicBezTo>
                <a:cubicBezTo>
                  <a:pt x="509339" y="139666"/>
                  <a:pt x="505343" y="124881"/>
                  <a:pt x="505343" y="106089"/>
                </a:cubicBezTo>
                <a:cubicBezTo>
                  <a:pt x="505343" y="96197"/>
                  <a:pt x="506617" y="87362"/>
                  <a:pt x="509162" y="79593"/>
                </a:cubicBezTo>
                <a:cubicBezTo>
                  <a:pt x="511705" y="71820"/>
                  <a:pt x="515203" y="65211"/>
                  <a:pt x="519654" y="59772"/>
                </a:cubicBezTo>
                <a:cubicBezTo>
                  <a:pt x="523753" y="54757"/>
                  <a:pt x="528502" y="50851"/>
                  <a:pt x="533909" y="48061"/>
                </a:cubicBezTo>
                <a:cubicBezTo>
                  <a:pt x="539315" y="45271"/>
                  <a:pt x="544951" y="43874"/>
                  <a:pt x="550814" y="43874"/>
                </a:cubicBezTo>
                <a:cubicBezTo>
                  <a:pt x="554984" y="43874"/>
                  <a:pt x="558745" y="44598"/>
                  <a:pt x="562104" y="46044"/>
                </a:cubicBezTo>
                <a:cubicBezTo>
                  <a:pt x="565456" y="47496"/>
                  <a:pt x="568549" y="49137"/>
                  <a:pt x="571374" y="50977"/>
                </a:cubicBezTo>
                <a:lnTo>
                  <a:pt x="571374" y="0"/>
                </a:lnTo>
                <a:lnTo>
                  <a:pt x="591085" y="0"/>
                </a:lnTo>
                <a:lnTo>
                  <a:pt x="591085" y="50977"/>
                </a:lnTo>
                <a:cubicBezTo>
                  <a:pt x="594199" y="49066"/>
                  <a:pt x="597762" y="47409"/>
                  <a:pt x="601791" y="45995"/>
                </a:cubicBezTo>
                <a:cubicBezTo>
                  <a:pt x="605819" y="44580"/>
                  <a:pt x="609952" y="43874"/>
                  <a:pt x="614192" y="43874"/>
                </a:cubicBezTo>
                <a:cubicBezTo>
                  <a:pt x="627473" y="43874"/>
                  <a:pt x="637949" y="49191"/>
                  <a:pt x="645617" y="59823"/>
                </a:cubicBezTo>
                <a:cubicBezTo>
                  <a:pt x="653286" y="70460"/>
                  <a:pt x="657116" y="84716"/>
                  <a:pt x="657116" y="102590"/>
                </a:cubicBezTo>
                <a:close/>
                <a:moveTo>
                  <a:pt x="636660" y="104815"/>
                </a:moveTo>
                <a:cubicBezTo>
                  <a:pt x="636660" y="91319"/>
                  <a:pt x="634381" y="80652"/>
                  <a:pt x="629824" y="72807"/>
                </a:cubicBezTo>
                <a:cubicBezTo>
                  <a:pt x="625267" y="64966"/>
                  <a:pt x="618534" y="61045"/>
                  <a:pt x="609632" y="61045"/>
                </a:cubicBezTo>
                <a:cubicBezTo>
                  <a:pt x="605959" y="61045"/>
                  <a:pt x="602727" y="61521"/>
                  <a:pt x="599937" y="62476"/>
                </a:cubicBezTo>
                <a:cubicBezTo>
                  <a:pt x="597146" y="63425"/>
                  <a:pt x="594199" y="64473"/>
                  <a:pt x="591085" y="65600"/>
                </a:cubicBezTo>
                <a:lnTo>
                  <a:pt x="591085" y="144562"/>
                </a:lnTo>
                <a:cubicBezTo>
                  <a:pt x="594199" y="146045"/>
                  <a:pt x="596722" y="147244"/>
                  <a:pt x="598665" y="148163"/>
                </a:cubicBezTo>
                <a:cubicBezTo>
                  <a:pt x="600606" y="149085"/>
                  <a:pt x="603453" y="149542"/>
                  <a:pt x="607199" y="149542"/>
                </a:cubicBezTo>
                <a:cubicBezTo>
                  <a:pt x="616382" y="149542"/>
                  <a:pt x="623589" y="145761"/>
                  <a:pt x="628819" y="138201"/>
                </a:cubicBezTo>
                <a:cubicBezTo>
                  <a:pt x="634046" y="130642"/>
                  <a:pt x="636660" y="119510"/>
                  <a:pt x="636660" y="104815"/>
                </a:cubicBezTo>
                <a:close/>
                <a:moveTo>
                  <a:pt x="571374" y="144562"/>
                </a:moveTo>
                <a:lnTo>
                  <a:pt x="571374" y="65600"/>
                </a:lnTo>
                <a:cubicBezTo>
                  <a:pt x="568829" y="64401"/>
                  <a:pt x="566288" y="63343"/>
                  <a:pt x="563745" y="62421"/>
                </a:cubicBezTo>
                <a:cubicBezTo>
                  <a:pt x="561200" y="61503"/>
                  <a:pt x="558374" y="61045"/>
                  <a:pt x="555265" y="61045"/>
                </a:cubicBezTo>
                <a:cubicBezTo>
                  <a:pt x="546220" y="61045"/>
                  <a:pt x="539050" y="64610"/>
                  <a:pt x="533747" y="71745"/>
                </a:cubicBezTo>
                <a:cubicBezTo>
                  <a:pt x="528448" y="78880"/>
                  <a:pt x="525798" y="90012"/>
                  <a:pt x="525798" y="105135"/>
                </a:cubicBezTo>
                <a:cubicBezTo>
                  <a:pt x="525798" y="118912"/>
                  <a:pt x="528186" y="129759"/>
                  <a:pt x="532955" y="137672"/>
                </a:cubicBezTo>
                <a:cubicBezTo>
                  <a:pt x="537726" y="145588"/>
                  <a:pt x="544562" y="149542"/>
                  <a:pt x="553465" y="149542"/>
                </a:cubicBezTo>
                <a:cubicBezTo>
                  <a:pt x="556995" y="149542"/>
                  <a:pt x="560174" y="149008"/>
                  <a:pt x="563001" y="147951"/>
                </a:cubicBezTo>
                <a:cubicBezTo>
                  <a:pt x="565827" y="146891"/>
                  <a:pt x="568617" y="145761"/>
                  <a:pt x="571374" y="144562"/>
                </a:cubicBezTo>
                <a:close/>
                <a:moveTo>
                  <a:pt x="771153" y="46527"/>
                </a:moveTo>
                <a:lnTo>
                  <a:pt x="707455" y="208574"/>
                </a:lnTo>
                <a:lnTo>
                  <a:pt x="686153" y="208574"/>
                </a:lnTo>
                <a:lnTo>
                  <a:pt x="707349" y="159182"/>
                </a:lnTo>
                <a:lnTo>
                  <a:pt x="664323" y="46527"/>
                </a:lnTo>
                <a:lnTo>
                  <a:pt x="685837" y="46527"/>
                </a:lnTo>
                <a:lnTo>
                  <a:pt x="718161" y="134172"/>
                </a:lnTo>
                <a:lnTo>
                  <a:pt x="750377" y="46527"/>
                </a:lnTo>
                <a:close/>
                <a:moveTo>
                  <a:pt x="824781" y="134706"/>
                </a:moveTo>
                <a:lnTo>
                  <a:pt x="795104" y="204124"/>
                </a:lnTo>
                <a:lnTo>
                  <a:pt x="779630" y="204124"/>
                </a:lnTo>
                <a:lnTo>
                  <a:pt x="798287" y="13470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866838" y="2442514"/>
            <a:ext cx="304701" cy="150077"/>
          </a:xfrm>
          <a:custGeom>
            <a:avLst/>
            <a:gdLst/>
            <a:ahLst/>
            <a:cxnLst/>
            <a:rect l="l" t="t" r="r" b="b"/>
            <a:pathLst>
              <a:path w="304701" h="150077">
                <a:moveTo>
                  <a:pt x="75248" y="20776"/>
                </a:moveTo>
                <a:lnTo>
                  <a:pt x="19923" y="20776"/>
                </a:lnTo>
                <a:lnTo>
                  <a:pt x="19923" y="121674"/>
                </a:lnTo>
                <a:lnTo>
                  <a:pt x="0" y="121674"/>
                </a:lnTo>
                <a:lnTo>
                  <a:pt x="0" y="3291"/>
                </a:lnTo>
                <a:lnTo>
                  <a:pt x="75248" y="3291"/>
                </a:lnTo>
                <a:close/>
                <a:moveTo>
                  <a:pt x="191298" y="150078"/>
                </a:moveTo>
                <a:lnTo>
                  <a:pt x="172751" y="150078"/>
                </a:lnTo>
                <a:lnTo>
                  <a:pt x="172751" y="121357"/>
                </a:lnTo>
                <a:lnTo>
                  <a:pt x="94749" y="121357"/>
                </a:lnTo>
                <a:lnTo>
                  <a:pt x="94749" y="150078"/>
                </a:lnTo>
                <a:lnTo>
                  <a:pt x="76202" y="150078"/>
                </a:lnTo>
                <a:lnTo>
                  <a:pt x="76202" y="104715"/>
                </a:lnTo>
                <a:lnTo>
                  <a:pt x="84043" y="104715"/>
                </a:lnTo>
                <a:cubicBezTo>
                  <a:pt x="90753" y="93691"/>
                  <a:pt x="96250" y="79298"/>
                  <a:pt x="100527" y="61524"/>
                </a:cubicBezTo>
                <a:cubicBezTo>
                  <a:pt x="104801" y="43758"/>
                  <a:pt x="106938" y="24344"/>
                  <a:pt x="106938" y="3291"/>
                </a:cubicBezTo>
                <a:lnTo>
                  <a:pt x="179537" y="3291"/>
                </a:lnTo>
                <a:lnTo>
                  <a:pt x="179537" y="104715"/>
                </a:lnTo>
                <a:lnTo>
                  <a:pt x="191298" y="104715"/>
                </a:lnTo>
                <a:close/>
                <a:moveTo>
                  <a:pt x="159610" y="104715"/>
                </a:moveTo>
                <a:lnTo>
                  <a:pt x="159610" y="20031"/>
                </a:lnTo>
                <a:lnTo>
                  <a:pt x="125695" y="20031"/>
                </a:lnTo>
                <a:cubicBezTo>
                  <a:pt x="124777" y="37697"/>
                  <a:pt x="122357" y="53824"/>
                  <a:pt x="118437" y="68415"/>
                </a:cubicBezTo>
                <a:cubicBezTo>
                  <a:pt x="114516" y="83006"/>
                  <a:pt x="109585" y="95102"/>
                  <a:pt x="103649" y="104715"/>
                </a:cubicBezTo>
                <a:close/>
                <a:moveTo>
                  <a:pt x="261988" y="124427"/>
                </a:moveTo>
                <a:cubicBezTo>
                  <a:pt x="243123" y="124427"/>
                  <a:pt x="228479" y="119114"/>
                  <a:pt x="218057" y="108476"/>
                </a:cubicBezTo>
                <a:cubicBezTo>
                  <a:pt x="207638" y="97845"/>
                  <a:pt x="202426" y="82740"/>
                  <a:pt x="202426" y="63166"/>
                </a:cubicBezTo>
                <a:cubicBezTo>
                  <a:pt x="202426" y="43881"/>
                  <a:pt x="207479" y="28531"/>
                  <a:pt x="217581" y="17119"/>
                </a:cubicBezTo>
                <a:cubicBezTo>
                  <a:pt x="227686" y="5707"/>
                  <a:pt x="240898" y="0"/>
                  <a:pt x="257217" y="0"/>
                </a:cubicBezTo>
                <a:cubicBezTo>
                  <a:pt x="264564" y="0"/>
                  <a:pt x="271063" y="1064"/>
                  <a:pt x="276718" y="3183"/>
                </a:cubicBezTo>
                <a:cubicBezTo>
                  <a:pt x="282371" y="5304"/>
                  <a:pt x="287316" y="8622"/>
                  <a:pt x="291558" y="13145"/>
                </a:cubicBezTo>
                <a:cubicBezTo>
                  <a:pt x="295795" y="17666"/>
                  <a:pt x="299046" y="23199"/>
                  <a:pt x="301307" y="29733"/>
                </a:cubicBezTo>
                <a:cubicBezTo>
                  <a:pt x="303571" y="36268"/>
                  <a:pt x="304702" y="44270"/>
                  <a:pt x="304702" y="53738"/>
                </a:cubicBezTo>
                <a:lnTo>
                  <a:pt x="304702" y="64550"/>
                </a:lnTo>
                <a:lnTo>
                  <a:pt x="222668" y="64550"/>
                </a:lnTo>
                <a:cubicBezTo>
                  <a:pt x="222668" y="78326"/>
                  <a:pt x="226128" y="88852"/>
                  <a:pt x="233054" y="96128"/>
                </a:cubicBezTo>
                <a:cubicBezTo>
                  <a:pt x="239977" y="103408"/>
                  <a:pt x="249549" y="107047"/>
                  <a:pt x="261776" y="107047"/>
                </a:cubicBezTo>
                <a:cubicBezTo>
                  <a:pt x="266155" y="107047"/>
                  <a:pt x="270447" y="106553"/>
                  <a:pt x="274652" y="105564"/>
                </a:cubicBezTo>
                <a:cubicBezTo>
                  <a:pt x="278857" y="104570"/>
                  <a:pt x="282652" y="103302"/>
                  <a:pt x="286047" y="101752"/>
                </a:cubicBezTo>
                <a:cubicBezTo>
                  <a:pt x="289649" y="100123"/>
                  <a:pt x="292688" y="98551"/>
                  <a:pt x="295161" y="97032"/>
                </a:cubicBezTo>
                <a:cubicBezTo>
                  <a:pt x="297634" y="95512"/>
                  <a:pt x="299682" y="94083"/>
                  <a:pt x="301307" y="92741"/>
                </a:cubicBezTo>
                <a:lnTo>
                  <a:pt x="302473" y="92741"/>
                </a:lnTo>
                <a:lnTo>
                  <a:pt x="302473" y="114467"/>
                </a:lnTo>
                <a:cubicBezTo>
                  <a:pt x="300139" y="115385"/>
                  <a:pt x="297245" y="116533"/>
                  <a:pt x="293782" y="117911"/>
                </a:cubicBezTo>
                <a:cubicBezTo>
                  <a:pt x="290319" y="119287"/>
                  <a:pt x="287212" y="120367"/>
                  <a:pt x="284459" y="121145"/>
                </a:cubicBezTo>
                <a:cubicBezTo>
                  <a:pt x="280570" y="122202"/>
                  <a:pt x="277057" y="123013"/>
                  <a:pt x="273914" y="123582"/>
                </a:cubicBezTo>
                <a:cubicBezTo>
                  <a:pt x="270767" y="124147"/>
                  <a:pt x="266793" y="124427"/>
                  <a:pt x="261988" y="124427"/>
                </a:cubicBezTo>
                <a:close/>
                <a:moveTo>
                  <a:pt x="285305" y="49285"/>
                </a:moveTo>
                <a:cubicBezTo>
                  <a:pt x="285164" y="43913"/>
                  <a:pt x="284526" y="39288"/>
                  <a:pt x="283396" y="35403"/>
                </a:cubicBezTo>
                <a:cubicBezTo>
                  <a:pt x="282266" y="31519"/>
                  <a:pt x="280639" y="28232"/>
                  <a:pt x="278518" y="25547"/>
                </a:cubicBezTo>
                <a:cubicBezTo>
                  <a:pt x="276189" y="22576"/>
                  <a:pt x="273205" y="20315"/>
                  <a:pt x="269566" y="18761"/>
                </a:cubicBezTo>
                <a:cubicBezTo>
                  <a:pt x="265926" y="17209"/>
                  <a:pt x="261422" y="16432"/>
                  <a:pt x="256054" y="16432"/>
                </a:cubicBezTo>
                <a:cubicBezTo>
                  <a:pt x="250752" y="16432"/>
                  <a:pt x="246249" y="17226"/>
                  <a:pt x="242540" y="18814"/>
                </a:cubicBezTo>
                <a:cubicBezTo>
                  <a:pt x="238829" y="20405"/>
                  <a:pt x="235455" y="22721"/>
                  <a:pt x="232417" y="25759"/>
                </a:cubicBezTo>
                <a:cubicBezTo>
                  <a:pt x="229454" y="28869"/>
                  <a:pt x="227190" y="32310"/>
                  <a:pt x="225635" y="36091"/>
                </a:cubicBezTo>
                <a:cubicBezTo>
                  <a:pt x="224083" y="39871"/>
                  <a:pt x="223093" y="44270"/>
                  <a:pt x="222668" y="4928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56435" y="2442514"/>
            <a:ext cx="1564163" cy="165337"/>
          </a:xfrm>
          <a:custGeom>
            <a:avLst/>
            <a:gdLst/>
            <a:ahLst/>
            <a:cxnLst/>
            <a:rect l="l" t="t" r="r" b="b"/>
            <a:pathLst>
              <a:path w="1564163" h="165337">
                <a:moveTo>
                  <a:pt x="55217" y="124320"/>
                </a:moveTo>
                <a:cubicBezTo>
                  <a:pt x="47096" y="124320"/>
                  <a:pt x="39641" y="123067"/>
                  <a:pt x="32857" y="120558"/>
                </a:cubicBezTo>
                <a:cubicBezTo>
                  <a:pt x="26076" y="118048"/>
                  <a:pt x="20243" y="114251"/>
                  <a:pt x="15368" y="109167"/>
                </a:cubicBezTo>
                <a:cubicBezTo>
                  <a:pt x="10490" y="104080"/>
                  <a:pt x="6715" y="97665"/>
                  <a:pt x="4028" y="89929"/>
                </a:cubicBezTo>
                <a:cubicBezTo>
                  <a:pt x="1344" y="82192"/>
                  <a:pt x="0" y="73099"/>
                  <a:pt x="0" y="62640"/>
                </a:cubicBezTo>
                <a:cubicBezTo>
                  <a:pt x="0" y="52255"/>
                  <a:pt x="1397" y="43280"/>
                  <a:pt x="4187" y="35720"/>
                </a:cubicBezTo>
                <a:cubicBezTo>
                  <a:pt x="6981" y="28160"/>
                  <a:pt x="10706" y="21799"/>
                  <a:pt x="15368" y="16644"/>
                </a:cubicBezTo>
                <a:cubicBezTo>
                  <a:pt x="20031" y="11485"/>
                  <a:pt x="25845" y="7510"/>
                  <a:pt x="32804" y="4721"/>
                </a:cubicBezTo>
                <a:cubicBezTo>
                  <a:pt x="39762" y="1931"/>
                  <a:pt x="47233" y="534"/>
                  <a:pt x="55217" y="534"/>
                </a:cubicBezTo>
                <a:cubicBezTo>
                  <a:pt x="61722" y="534"/>
                  <a:pt x="67993" y="1452"/>
                  <a:pt x="74035" y="3287"/>
                </a:cubicBezTo>
                <a:cubicBezTo>
                  <a:pt x="80075" y="5123"/>
                  <a:pt x="85461" y="7245"/>
                  <a:pt x="90194" y="9649"/>
                </a:cubicBezTo>
                <a:lnTo>
                  <a:pt x="90194" y="32012"/>
                </a:lnTo>
                <a:lnTo>
                  <a:pt x="89028" y="32012"/>
                </a:lnTo>
                <a:cubicBezTo>
                  <a:pt x="87614" y="30813"/>
                  <a:pt x="85792" y="29431"/>
                  <a:pt x="83567" y="27879"/>
                </a:cubicBezTo>
                <a:cubicBezTo>
                  <a:pt x="81342" y="26324"/>
                  <a:pt x="78642" y="24732"/>
                  <a:pt x="75460" y="23109"/>
                </a:cubicBezTo>
                <a:cubicBezTo>
                  <a:pt x="72706" y="21694"/>
                  <a:pt x="69455" y="20456"/>
                  <a:pt x="65711" y="19397"/>
                </a:cubicBezTo>
                <a:cubicBezTo>
                  <a:pt x="61967" y="18335"/>
                  <a:pt x="58364" y="17809"/>
                  <a:pt x="54901" y="17809"/>
                </a:cubicBezTo>
                <a:cubicBezTo>
                  <a:pt x="44586" y="17809"/>
                  <a:pt x="36299" y="21712"/>
                  <a:pt x="30049" y="29520"/>
                </a:cubicBezTo>
                <a:cubicBezTo>
                  <a:pt x="23796" y="37326"/>
                  <a:pt x="20668" y="48367"/>
                  <a:pt x="20668" y="62640"/>
                </a:cubicBezTo>
                <a:cubicBezTo>
                  <a:pt x="20668" y="76631"/>
                  <a:pt x="23692" y="87528"/>
                  <a:pt x="29733" y="95335"/>
                </a:cubicBezTo>
                <a:cubicBezTo>
                  <a:pt x="35773" y="103141"/>
                  <a:pt x="44162" y="107047"/>
                  <a:pt x="54901" y="107047"/>
                </a:cubicBezTo>
                <a:cubicBezTo>
                  <a:pt x="61402" y="107047"/>
                  <a:pt x="67587" y="105704"/>
                  <a:pt x="73448" y="103019"/>
                </a:cubicBezTo>
                <a:cubicBezTo>
                  <a:pt x="79311" y="100337"/>
                  <a:pt x="84507" y="96874"/>
                  <a:pt x="89028" y="92633"/>
                </a:cubicBezTo>
                <a:lnTo>
                  <a:pt x="90194" y="92633"/>
                </a:lnTo>
                <a:lnTo>
                  <a:pt x="90194" y="114995"/>
                </a:lnTo>
                <a:cubicBezTo>
                  <a:pt x="88218" y="115913"/>
                  <a:pt x="85742" y="117026"/>
                  <a:pt x="82779" y="118333"/>
                </a:cubicBezTo>
                <a:cubicBezTo>
                  <a:pt x="79809" y="119640"/>
                  <a:pt x="77123" y="120611"/>
                  <a:pt x="74722" y="121248"/>
                </a:cubicBezTo>
                <a:cubicBezTo>
                  <a:pt x="71327" y="122239"/>
                  <a:pt x="68289" y="122999"/>
                  <a:pt x="65607" y="123528"/>
                </a:cubicBezTo>
                <a:cubicBezTo>
                  <a:pt x="62921" y="124056"/>
                  <a:pt x="59458" y="124320"/>
                  <a:pt x="55217" y="124320"/>
                </a:cubicBezTo>
                <a:close/>
                <a:moveTo>
                  <a:pt x="205718" y="62537"/>
                </a:moveTo>
                <a:cubicBezTo>
                  <a:pt x="205718" y="82459"/>
                  <a:pt x="200913" y="97845"/>
                  <a:pt x="191304" y="108688"/>
                </a:cubicBezTo>
                <a:cubicBezTo>
                  <a:pt x="181692" y="119531"/>
                  <a:pt x="168905" y="124957"/>
                  <a:pt x="152936" y="124957"/>
                </a:cubicBezTo>
                <a:cubicBezTo>
                  <a:pt x="136473" y="124957"/>
                  <a:pt x="123527" y="119355"/>
                  <a:pt x="114092" y="108156"/>
                </a:cubicBezTo>
                <a:cubicBezTo>
                  <a:pt x="104660" y="96956"/>
                  <a:pt x="99944" y="81753"/>
                  <a:pt x="99944" y="62537"/>
                </a:cubicBezTo>
                <a:cubicBezTo>
                  <a:pt x="99944" y="42751"/>
                  <a:pt x="104803" y="27383"/>
                  <a:pt x="114516" y="16428"/>
                </a:cubicBezTo>
                <a:cubicBezTo>
                  <a:pt x="124233" y="5476"/>
                  <a:pt x="137038" y="0"/>
                  <a:pt x="152936" y="0"/>
                </a:cubicBezTo>
                <a:cubicBezTo>
                  <a:pt x="168905" y="0"/>
                  <a:pt x="181692" y="5461"/>
                  <a:pt x="191304" y="16373"/>
                </a:cubicBezTo>
                <a:cubicBezTo>
                  <a:pt x="200913" y="27293"/>
                  <a:pt x="205718" y="42679"/>
                  <a:pt x="205718" y="62537"/>
                </a:cubicBezTo>
                <a:close/>
                <a:moveTo>
                  <a:pt x="185156" y="62537"/>
                </a:moveTo>
                <a:cubicBezTo>
                  <a:pt x="185156" y="47204"/>
                  <a:pt x="182362" y="35807"/>
                  <a:pt x="176785" y="28351"/>
                </a:cubicBezTo>
                <a:cubicBezTo>
                  <a:pt x="171202" y="20898"/>
                  <a:pt x="163254" y="17173"/>
                  <a:pt x="152936" y="17173"/>
                </a:cubicBezTo>
                <a:cubicBezTo>
                  <a:pt x="142550" y="17173"/>
                  <a:pt x="134546" y="20898"/>
                  <a:pt x="128931" y="28351"/>
                </a:cubicBezTo>
                <a:cubicBezTo>
                  <a:pt x="123315" y="35807"/>
                  <a:pt x="120503" y="47204"/>
                  <a:pt x="120503" y="62537"/>
                </a:cubicBezTo>
                <a:cubicBezTo>
                  <a:pt x="120503" y="77372"/>
                  <a:pt x="123315" y="88622"/>
                  <a:pt x="128931" y="96291"/>
                </a:cubicBezTo>
                <a:cubicBezTo>
                  <a:pt x="134546" y="103958"/>
                  <a:pt x="142550" y="107791"/>
                  <a:pt x="152936" y="107791"/>
                </a:cubicBezTo>
                <a:cubicBezTo>
                  <a:pt x="163181" y="107791"/>
                  <a:pt x="171112" y="104026"/>
                  <a:pt x="176732" y="96503"/>
                </a:cubicBezTo>
                <a:cubicBezTo>
                  <a:pt x="182348" y="88978"/>
                  <a:pt x="185156" y="77656"/>
                  <a:pt x="185156" y="62537"/>
                </a:cubicBezTo>
                <a:close/>
                <a:moveTo>
                  <a:pt x="273227" y="124320"/>
                </a:moveTo>
                <a:cubicBezTo>
                  <a:pt x="265105" y="124320"/>
                  <a:pt x="257649" y="123067"/>
                  <a:pt x="250867" y="120558"/>
                </a:cubicBezTo>
                <a:cubicBezTo>
                  <a:pt x="244084" y="118048"/>
                  <a:pt x="238256" y="114251"/>
                  <a:pt x="233378" y="109167"/>
                </a:cubicBezTo>
                <a:cubicBezTo>
                  <a:pt x="228500" y="104080"/>
                  <a:pt x="224723" y="97665"/>
                  <a:pt x="222042" y="89929"/>
                </a:cubicBezTo>
                <a:cubicBezTo>
                  <a:pt x="219352" y="82192"/>
                  <a:pt x="218010" y="73099"/>
                  <a:pt x="218010" y="62640"/>
                </a:cubicBezTo>
                <a:cubicBezTo>
                  <a:pt x="218010" y="52255"/>
                  <a:pt x="219406" y="43280"/>
                  <a:pt x="222195" y="35720"/>
                </a:cubicBezTo>
                <a:cubicBezTo>
                  <a:pt x="224989" y="28160"/>
                  <a:pt x="228715" y="21799"/>
                  <a:pt x="233378" y="16644"/>
                </a:cubicBezTo>
                <a:cubicBezTo>
                  <a:pt x="238044" y="11485"/>
                  <a:pt x="243856" y="7510"/>
                  <a:pt x="250812" y="4721"/>
                </a:cubicBezTo>
                <a:cubicBezTo>
                  <a:pt x="257771" y="1931"/>
                  <a:pt x="265245" y="534"/>
                  <a:pt x="273227" y="534"/>
                </a:cubicBezTo>
                <a:cubicBezTo>
                  <a:pt x="279731" y="534"/>
                  <a:pt x="286003" y="1452"/>
                  <a:pt x="292043" y="3287"/>
                </a:cubicBezTo>
                <a:cubicBezTo>
                  <a:pt x="298084" y="5123"/>
                  <a:pt x="303469" y="7245"/>
                  <a:pt x="308204" y="9649"/>
                </a:cubicBezTo>
                <a:lnTo>
                  <a:pt x="308204" y="32012"/>
                </a:lnTo>
                <a:lnTo>
                  <a:pt x="307038" y="32012"/>
                </a:lnTo>
                <a:cubicBezTo>
                  <a:pt x="305622" y="30813"/>
                  <a:pt x="303800" y="29431"/>
                  <a:pt x="301579" y="27879"/>
                </a:cubicBezTo>
                <a:cubicBezTo>
                  <a:pt x="299354" y="26324"/>
                  <a:pt x="296652" y="24732"/>
                  <a:pt x="293469" y="23109"/>
                </a:cubicBezTo>
                <a:cubicBezTo>
                  <a:pt x="290714" y="21694"/>
                  <a:pt x="287465" y="20456"/>
                  <a:pt x="283721" y="19397"/>
                </a:cubicBezTo>
                <a:cubicBezTo>
                  <a:pt x="279975" y="18335"/>
                  <a:pt x="276372" y="17809"/>
                  <a:pt x="272913" y="17809"/>
                </a:cubicBezTo>
                <a:cubicBezTo>
                  <a:pt x="262595" y="17809"/>
                  <a:pt x="254311" y="21712"/>
                  <a:pt x="248059" y="29520"/>
                </a:cubicBezTo>
                <a:cubicBezTo>
                  <a:pt x="241805" y="37326"/>
                  <a:pt x="238676" y="48367"/>
                  <a:pt x="238676" y="62640"/>
                </a:cubicBezTo>
                <a:cubicBezTo>
                  <a:pt x="238676" y="76631"/>
                  <a:pt x="241702" y="87528"/>
                  <a:pt x="247741" y="95335"/>
                </a:cubicBezTo>
                <a:cubicBezTo>
                  <a:pt x="253783" y="103141"/>
                  <a:pt x="262170" y="107047"/>
                  <a:pt x="272913" y="107047"/>
                </a:cubicBezTo>
                <a:cubicBezTo>
                  <a:pt x="279410" y="107047"/>
                  <a:pt x="285595" y="105704"/>
                  <a:pt x="291460" y="103019"/>
                </a:cubicBezTo>
                <a:cubicBezTo>
                  <a:pt x="297321" y="100337"/>
                  <a:pt x="302515" y="96874"/>
                  <a:pt x="307038" y="92633"/>
                </a:cubicBezTo>
                <a:lnTo>
                  <a:pt x="308204" y="92633"/>
                </a:lnTo>
                <a:lnTo>
                  <a:pt x="308204" y="114995"/>
                </a:lnTo>
                <a:cubicBezTo>
                  <a:pt x="306227" y="115913"/>
                  <a:pt x="303750" y="117026"/>
                  <a:pt x="300788" y="118333"/>
                </a:cubicBezTo>
                <a:cubicBezTo>
                  <a:pt x="297817" y="119640"/>
                  <a:pt x="295132" y="120611"/>
                  <a:pt x="292731" y="121248"/>
                </a:cubicBezTo>
                <a:cubicBezTo>
                  <a:pt x="289339" y="122239"/>
                  <a:pt x="286301" y="122999"/>
                  <a:pt x="283615" y="123528"/>
                </a:cubicBezTo>
                <a:cubicBezTo>
                  <a:pt x="280931" y="124056"/>
                  <a:pt x="277467" y="124320"/>
                  <a:pt x="273227" y="124320"/>
                </a:cubicBezTo>
                <a:close/>
                <a:moveTo>
                  <a:pt x="425635" y="59354"/>
                </a:moveTo>
                <a:cubicBezTo>
                  <a:pt x="425635" y="79068"/>
                  <a:pt x="420920" y="94770"/>
                  <a:pt x="411488" y="106463"/>
                </a:cubicBezTo>
                <a:cubicBezTo>
                  <a:pt x="402051" y="118156"/>
                  <a:pt x="390129" y="124007"/>
                  <a:pt x="375714" y="124007"/>
                </a:cubicBezTo>
                <a:cubicBezTo>
                  <a:pt x="369850" y="124007"/>
                  <a:pt x="364659" y="123332"/>
                  <a:pt x="360138" y="121994"/>
                </a:cubicBezTo>
                <a:cubicBezTo>
                  <a:pt x="355615" y="120648"/>
                  <a:pt x="350986" y="118564"/>
                  <a:pt x="346252" y="115737"/>
                </a:cubicBezTo>
                <a:lnTo>
                  <a:pt x="346252" y="165338"/>
                </a:lnTo>
                <a:lnTo>
                  <a:pt x="326327" y="165338"/>
                </a:lnTo>
                <a:lnTo>
                  <a:pt x="326327" y="3291"/>
                </a:lnTo>
                <a:lnTo>
                  <a:pt x="346252" y="3291"/>
                </a:lnTo>
                <a:lnTo>
                  <a:pt x="346252" y="15690"/>
                </a:lnTo>
                <a:cubicBezTo>
                  <a:pt x="351198" y="11236"/>
                  <a:pt x="356696" y="7507"/>
                  <a:pt x="362736" y="4504"/>
                </a:cubicBezTo>
                <a:cubicBezTo>
                  <a:pt x="368777" y="1501"/>
                  <a:pt x="375365" y="0"/>
                  <a:pt x="382500" y="0"/>
                </a:cubicBezTo>
                <a:cubicBezTo>
                  <a:pt x="396065" y="0"/>
                  <a:pt x="406645" y="5373"/>
                  <a:pt x="414241" y="16110"/>
                </a:cubicBezTo>
                <a:cubicBezTo>
                  <a:pt x="421838" y="26853"/>
                  <a:pt x="425635" y="41268"/>
                  <a:pt x="425635" y="59354"/>
                </a:cubicBezTo>
                <a:close/>
                <a:moveTo>
                  <a:pt x="405073" y="61579"/>
                </a:moveTo>
                <a:cubicBezTo>
                  <a:pt x="405073" y="48083"/>
                  <a:pt x="402916" y="37610"/>
                  <a:pt x="398607" y="30154"/>
                </a:cubicBezTo>
                <a:cubicBezTo>
                  <a:pt x="394297" y="22703"/>
                  <a:pt x="387303" y="18973"/>
                  <a:pt x="377622" y="18973"/>
                </a:cubicBezTo>
                <a:cubicBezTo>
                  <a:pt x="371970" y="18973"/>
                  <a:pt x="366513" y="20225"/>
                  <a:pt x="361249" y="22735"/>
                </a:cubicBezTo>
                <a:cubicBezTo>
                  <a:pt x="355986" y="25244"/>
                  <a:pt x="350986" y="28476"/>
                  <a:pt x="346252" y="32434"/>
                </a:cubicBezTo>
                <a:lnTo>
                  <a:pt x="346252" y="99523"/>
                </a:lnTo>
                <a:cubicBezTo>
                  <a:pt x="351483" y="102064"/>
                  <a:pt x="355950" y="103796"/>
                  <a:pt x="359659" y="104715"/>
                </a:cubicBezTo>
                <a:cubicBezTo>
                  <a:pt x="363366" y="105635"/>
                  <a:pt x="367622" y="106092"/>
                  <a:pt x="372432" y="106092"/>
                </a:cubicBezTo>
                <a:cubicBezTo>
                  <a:pt x="382745" y="106092"/>
                  <a:pt x="390766" y="102313"/>
                  <a:pt x="396490" y="94752"/>
                </a:cubicBezTo>
                <a:cubicBezTo>
                  <a:pt x="402210" y="87192"/>
                  <a:pt x="405073" y="76133"/>
                  <a:pt x="405073" y="61579"/>
                </a:cubicBezTo>
                <a:close/>
                <a:moveTo>
                  <a:pt x="497700" y="124427"/>
                </a:moveTo>
                <a:cubicBezTo>
                  <a:pt x="478839" y="124427"/>
                  <a:pt x="464195" y="119114"/>
                  <a:pt x="453773" y="108476"/>
                </a:cubicBezTo>
                <a:cubicBezTo>
                  <a:pt x="443351" y="97845"/>
                  <a:pt x="438142" y="82740"/>
                  <a:pt x="438142" y="63166"/>
                </a:cubicBezTo>
                <a:cubicBezTo>
                  <a:pt x="438142" y="43881"/>
                  <a:pt x="443196" y="28531"/>
                  <a:pt x="453297" y="17119"/>
                </a:cubicBezTo>
                <a:cubicBezTo>
                  <a:pt x="463403" y="5707"/>
                  <a:pt x="476615" y="0"/>
                  <a:pt x="492934" y="0"/>
                </a:cubicBezTo>
                <a:cubicBezTo>
                  <a:pt x="500281" y="0"/>
                  <a:pt x="506780" y="1064"/>
                  <a:pt x="512435" y="3183"/>
                </a:cubicBezTo>
                <a:cubicBezTo>
                  <a:pt x="518088" y="5304"/>
                  <a:pt x="523033" y="8622"/>
                  <a:pt x="527275" y="13145"/>
                </a:cubicBezTo>
                <a:cubicBezTo>
                  <a:pt x="531511" y="17666"/>
                  <a:pt x="534763" y="23199"/>
                  <a:pt x="537023" y="29733"/>
                </a:cubicBezTo>
                <a:cubicBezTo>
                  <a:pt x="539288" y="36268"/>
                  <a:pt x="540418" y="44270"/>
                  <a:pt x="540418" y="53738"/>
                </a:cubicBezTo>
                <a:lnTo>
                  <a:pt x="540418" y="64550"/>
                </a:lnTo>
                <a:lnTo>
                  <a:pt x="458385" y="64550"/>
                </a:lnTo>
                <a:cubicBezTo>
                  <a:pt x="458385" y="78326"/>
                  <a:pt x="461844" y="88852"/>
                  <a:pt x="468771" y="96128"/>
                </a:cubicBezTo>
                <a:cubicBezTo>
                  <a:pt x="475694" y="103408"/>
                  <a:pt x="485266" y="107047"/>
                  <a:pt x="497492" y="107047"/>
                </a:cubicBezTo>
                <a:cubicBezTo>
                  <a:pt x="501872" y="107047"/>
                  <a:pt x="506164" y="106553"/>
                  <a:pt x="510368" y="105564"/>
                </a:cubicBezTo>
                <a:cubicBezTo>
                  <a:pt x="514574" y="104570"/>
                  <a:pt x="518368" y="103302"/>
                  <a:pt x="521763" y="101752"/>
                </a:cubicBezTo>
                <a:cubicBezTo>
                  <a:pt x="525366" y="100123"/>
                  <a:pt x="528405" y="98551"/>
                  <a:pt x="530878" y="97032"/>
                </a:cubicBezTo>
                <a:cubicBezTo>
                  <a:pt x="533352" y="95512"/>
                  <a:pt x="535399" y="94083"/>
                  <a:pt x="537023" y="92741"/>
                </a:cubicBezTo>
                <a:lnTo>
                  <a:pt x="538189" y="92741"/>
                </a:lnTo>
                <a:lnTo>
                  <a:pt x="538189" y="114467"/>
                </a:lnTo>
                <a:cubicBezTo>
                  <a:pt x="535856" y="115385"/>
                  <a:pt x="532962" y="116533"/>
                  <a:pt x="529499" y="117911"/>
                </a:cubicBezTo>
                <a:cubicBezTo>
                  <a:pt x="526036" y="119287"/>
                  <a:pt x="522929" y="120367"/>
                  <a:pt x="520172" y="121145"/>
                </a:cubicBezTo>
                <a:cubicBezTo>
                  <a:pt x="516287" y="122202"/>
                  <a:pt x="512770" y="123013"/>
                  <a:pt x="509631" y="123582"/>
                </a:cubicBezTo>
                <a:cubicBezTo>
                  <a:pt x="506485" y="124147"/>
                  <a:pt x="502510" y="124427"/>
                  <a:pt x="497700" y="124427"/>
                </a:cubicBezTo>
                <a:close/>
                <a:moveTo>
                  <a:pt x="521021" y="49285"/>
                </a:moveTo>
                <a:cubicBezTo>
                  <a:pt x="520877" y="43913"/>
                  <a:pt x="520244" y="39288"/>
                  <a:pt x="519113" y="35403"/>
                </a:cubicBezTo>
                <a:cubicBezTo>
                  <a:pt x="517982" y="31519"/>
                  <a:pt x="516355" y="28232"/>
                  <a:pt x="514236" y="25547"/>
                </a:cubicBezTo>
                <a:cubicBezTo>
                  <a:pt x="511903" y="22576"/>
                  <a:pt x="508922" y="20315"/>
                  <a:pt x="505282" y="18761"/>
                </a:cubicBezTo>
                <a:cubicBezTo>
                  <a:pt x="501642" y="17209"/>
                  <a:pt x="497139" y="16432"/>
                  <a:pt x="491768" y="16432"/>
                </a:cubicBezTo>
                <a:cubicBezTo>
                  <a:pt x="486468" y="16432"/>
                  <a:pt x="481965" y="17226"/>
                  <a:pt x="478256" y="18814"/>
                </a:cubicBezTo>
                <a:cubicBezTo>
                  <a:pt x="474546" y="20405"/>
                  <a:pt x="471172" y="22721"/>
                  <a:pt x="468133" y="25759"/>
                </a:cubicBezTo>
                <a:cubicBezTo>
                  <a:pt x="465167" y="28869"/>
                  <a:pt x="462906" y="32310"/>
                  <a:pt x="461352" y="36091"/>
                </a:cubicBezTo>
                <a:cubicBezTo>
                  <a:pt x="459800" y="39871"/>
                  <a:pt x="458809" y="44270"/>
                  <a:pt x="458385" y="49285"/>
                </a:cubicBezTo>
                <a:close/>
                <a:moveTo>
                  <a:pt x="662084" y="150078"/>
                </a:moveTo>
                <a:lnTo>
                  <a:pt x="643537" y="150078"/>
                </a:lnTo>
                <a:lnTo>
                  <a:pt x="643537" y="121357"/>
                </a:lnTo>
                <a:lnTo>
                  <a:pt x="565531" y="121357"/>
                </a:lnTo>
                <a:lnTo>
                  <a:pt x="565531" y="150078"/>
                </a:lnTo>
                <a:lnTo>
                  <a:pt x="546984" y="150078"/>
                </a:lnTo>
                <a:lnTo>
                  <a:pt x="546984" y="104715"/>
                </a:lnTo>
                <a:lnTo>
                  <a:pt x="554825" y="104715"/>
                </a:lnTo>
                <a:cubicBezTo>
                  <a:pt x="561539" y="93691"/>
                  <a:pt x="567036" y="79298"/>
                  <a:pt x="571310" y="61524"/>
                </a:cubicBezTo>
                <a:cubicBezTo>
                  <a:pt x="575587" y="43758"/>
                  <a:pt x="577722" y="24344"/>
                  <a:pt x="577722" y="3291"/>
                </a:cubicBezTo>
                <a:lnTo>
                  <a:pt x="650323" y="3291"/>
                </a:lnTo>
                <a:lnTo>
                  <a:pt x="650323" y="104715"/>
                </a:lnTo>
                <a:lnTo>
                  <a:pt x="662084" y="104715"/>
                </a:lnTo>
                <a:close/>
                <a:moveTo>
                  <a:pt x="630393" y="104715"/>
                </a:moveTo>
                <a:lnTo>
                  <a:pt x="630393" y="20031"/>
                </a:lnTo>
                <a:lnTo>
                  <a:pt x="596481" y="20031"/>
                </a:lnTo>
                <a:cubicBezTo>
                  <a:pt x="595559" y="37697"/>
                  <a:pt x="593143" y="53824"/>
                  <a:pt x="589223" y="68415"/>
                </a:cubicBezTo>
                <a:cubicBezTo>
                  <a:pt x="585302" y="83006"/>
                  <a:pt x="580371" y="95102"/>
                  <a:pt x="574434" y="104715"/>
                </a:cubicBezTo>
                <a:close/>
                <a:moveTo>
                  <a:pt x="780178" y="62537"/>
                </a:moveTo>
                <a:cubicBezTo>
                  <a:pt x="780178" y="82459"/>
                  <a:pt x="775372" y="97845"/>
                  <a:pt x="765763" y="108688"/>
                </a:cubicBezTo>
                <a:cubicBezTo>
                  <a:pt x="756152" y="119531"/>
                  <a:pt x="743364" y="124957"/>
                  <a:pt x="727395" y="124957"/>
                </a:cubicBezTo>
                <a:cubicBezTo>
                  <a:pt x="710932" y="124957"/>
                  <a:pt x="697987" y="119355"/>
                  <a:pt x="688551" y="108156"/>
                </a:cubicBezTo>
                <a:cubicBezTo>
                  <a:pt x="679119" y="96956"/>
                  <a:pt x="674403" y="81753"/>
                  <a:pt x="674403" y="62537"/>
                </a:cubicBezTo>
                <a:cubicBezTo>
                  <a:pt x="674403" y="42751"/>
                  <a:pt x="679263" y="27383"/>
                  <a:pt x="688975" y="16428"/>
                </a:cubicBezTo>
                <a:cubicBezTo>
                  <a:pt x="698692" y="5476"/>
                  <a:pt x="711497" y="0"/>
                  <a:pt x="727395" y="0"/>
                </a:cubicBezTo>
                <a:cubicBezTo>
                  <a:pt x="743364" y="0"/>
                  <a:pt x="756152" y="5461"/>
                  <a:pt x="765763" y="16373"/>
                </a:cubicBezTo>
                <a:cubicBezTo>
                  <a:pt x="775372" y="27293"/>
                  <a:pt x="780178" y="42679"/>
                  <a:pt x="780178" y="62537"/>
                </a:cubicBezTo>
                <a:close/>
                <a:moveTo>
                  <a:pt x="759615" y="62537"/>
                </a:moveTo>
                <a:cubicBezTo>
                  <a:pt x="759615" y="47204"/>
                  <a:pt x="756821" y="35807"/>
                  <a:pt x="751244" y="28351"/>
                </a:cubicBezTo>
                <a:cubicBezTo>
                  <a:pt x="745661" y="20898"/>
                  <a:pt x="737713" y="17173"/>
                  <a:pt x="727395" y="17173"/>
                </a:cubicBezTo>
                <a:cubicBezTo>
                  <a:pt x="717013" y="17173"/>
                  <a:pt x="709006" y="20898"/>
                  <a:pt x="703390" y="28351"/>
                </a:cubicBezTo>
                <a:cubicBezTo>
                  <a:pt x="697774" y="35807"/>
                  <a:pt x="694962" y="47204"/>
                  <a:pt x="694962" y="62537"/>
                </a:cubicBezTo>
                <a:cubicBezTo>
                  <a:pt x="694962" y="77372"/>
                  <a:pt x="697774" y="88622"/>
                  <a:pt x="703390" y="96291"/>
                </a:cubicBezTo>
                <a:cubicBezTo>
                  <a:pt x="709006" y="103958"/>
                  <a:pt x="717013" y="107791"/>
                  <a:pt x="727395" y="107791"/>
                </a:cubicBezTo>
                <a:cubicBezTo>
                  <a:pt x="737640" y="107791"/>
                  <a:pt x="745575" y="104026"/>
                  <a:pt x="751191" y="96503"/>
                </a:cubicBezTo>
                <a:cubicBezTo>
                  <a:pt x="756807" y="88978"/>
                  <a:pt x="759615" y="77656"/>
                  <a:pt x="759615" y="62537"/>
                </a:cubicBezTo>
                <a:close/>
                <a:moveTo>
                  <a:pt x="887113" y="20776"/>
                </a:moveTo>
                <a:lnTo>
                  <a:pt x="846839" y="20776"/>
                </a:lnTo>
                <a:lnTo>
                  <a:pt x="846839" y="121674"/>
                </a:lnTo>
                <a:lnTo>
                  <a:pt x="826917" y="121674"/>
                </a:lnTo>
                <a:lnTo>
                  <a:pt x="826917" y="20776"/>
                </a:lnTo>
                <a:lnTo>
                  <a:pt x="786641" y="20776"/>
                </a:lnTo>
                <a:lnTo>
                  <a:pt x="786641" y="3291"/>
                </a:lnTo>
                <a:lnTo>
                  <a:pt x="887113" y="3291"/>
                </a:lnTo>
                <a:close/>
                <a:moveTo>
                  <a:pt x="999349" y="62537"/>
                </a:moveTo>
                <a:cubicBezTo>
                  <a:pt x="999349" y="82459"/>
                  <a:pt x="994547" y="97845"/>
                  <a:pt x="984934" y="108688"/>
                </a:cubicBezTo>
                <a:cubicBezTo>
                  <a:pt x="975327" y="119531"/>
                  <a:pt x="962539" y="124957"/>
                  <a:pt x="946571" y="124957"/>
                </a:cubicBezTo>
                <a:cubicBezTo>
                  <a:pt x="930104" y="124957"/>
                  <a:pt x="917158" y="119355"/>
                  <a:pt x="907726" y="108156"/>
                </a:cubicBezTo>
                <a:cubicBezTo>
                  <a:pt x="898294" y="96956"/>
                  <a:pt x="893578" y="81753"/>
                  <a:pt x="893578" y="62537"/>
                </a:cubicBezTo>
                <a:cubicBezTo>
                  <a:pt x="893578" y="42751"/>
                  <a:pt x="898435" y="27383"/>
                  <a:pt x="908150" y="16428"/>
                </a:cubicBezTo>
                <a:cubicBezTo>
                  <a:pt x="917863" y="5476"/>
                  <a:pt x="930673" y="0"/>
                  <a:pt x="946571" y="0"/>
                </a:cubicBezTo>
                <a:cubicBezTo>
                  <a:pt x="962539" y="0"/>
                  <a:pt x="975327" y="5461"/>
                  <a:pt x="984934" y="16373"/>
                </a:cubicBezTo>
                <a:cubicBezTo>
                  <a:pt x="994547" y="27293"/>
                  <a:pt x="999349" y="42679"/>
                  <a:pt x="999349" y="62537"/>
                </a:cubicBezTo>
                <a:close/>
                <a:moveTo>
                  <a:pt x="978786" y="62537"/>
                </a:moveTo>
                <a:cubicBezTo>
                  <a:pt x="978786" y="47204"/>
                  <a:pt x="975996" y="35807"/>
                  <a:pt x="970416" y="28351"/>
                </a:cubicBezTo>
                <a:cubicBezTo>
                  <a:pt x="964837" y="20898"/>
                  <a:pt x="956888" y="17173"/>
                  <a:pt x="946571" y="17173"/>
                </a:cubicBezTo>
                <a:cubicBezTo>
                  <a:pt x="936184" y="17173"/>
                  <a:pt x="928181" y="20898"/>
                  <a:pt x="922565" y="28351"/>
                </a:cubicBezTo>
                <a:cubicBezTo>
                  <a:pt x="916949" y="35807"/>
                  <a:pt x="914137" y="47204"/>
                  <a:pt x="914137" y="62537"/>
                </a:cubicBezTo>
                <a:cubicBezTo>
                  <a:pt x="914137" y="77372"/>
                  <a:pt x="916949" y="88622"/>
                  <a:pt x="922565" y="96291"/>
                </a:cubicBezTo>
                <a:cubicBezTo>
                  <a:pt x="928181" y="103958"/>
                  <a:pt x="936184" y="107791"/>
                  <a:pt x="946571" y="107791"/>
                </a:cubicBezTo>
                <a:cubicBezTo>
                  <a:pt x="956812" y="107791"/>
                  <a:pt x="964747" y="104026"/>
                  <a:pt x="970362" y="96503"/>
                </a:cubicBezTo>
                <a:cubicBezTo>
                  <a:pt x="975982" y="88978"/>
                  <a:pt x="978786" y="77656"/>
                  <a:pt x="978786" y="62537"/>
                </a:cubicBezTo>
                <a:close/>
                <a:moveTo>
                  <a:pt x="1109920" y="121674"/>
                </a:moveTo>
                <a:lnTo>
                  <a:pt x="1089994" y="121674"/>
                </a:lnTo>
                <a:lnTo>
                  <a:pt x="1089994" y="75464"/>
                </a:lnTo>
                <a:cubicBezTo>
                  <a:pt x="1083776" y="77512"/>
                  <a:pt x="1077736" y="79104"/>
                  <a:pt x="1071871" y="80234"/>
                </a:cubicBezTo>
                <a:cubicBezTo>
                  <a:pt x="1066007" y="81364"/>
                  <a:pt x="1060215" y="81930"/>
                  <a:pt x="1054491" y="81930"/>
                </a:cubicBezTo>
                <a:cubicBezTo>
                  <a:pt x="1049476" y="81930"/>
                  <a:pt x="1044580" y="81274"/>
                  <a:pt x="1039810" y="79967"/>
                </a:cubicBezTo>
                <a:cubicBezTo>
                  <a:pt x="1035040" y="78660"/>
                  <a:pt x="1030925" y="76523"/>
                  <a:pt x="1027462" y="73556"/>
                </a:cubicBezTo>
                <a:cubicBezTo>
                  <a:pt x="1023998" y="70590"/>
                  <a:pt x="1021331" y="66791"/>
                  <a:pt x="1019463" y="62162"/>
                </a:cubicBezTo>
                <a:cubicBezTo>
                  <a:pt x="1017588" y="57536"/>
                  <a:pt x="1016652" y="52074"/>
                  <a:pt x="1016652" y="45789"/>
                </a:cubicBezTo>
                <a:lnTo>
                  <a:pt x="1016652" y="3291"/>
                </a:lnTo>
                <a:lnTo>
                  <a:pt x="1036577" y="3291"/>
                </a:lnTo>
                <a:lnTo>
                  <a:pt x="1036577" y="35403"/>
                </a:lnTo>
                <a:cubicBezTo>
                  <a:pt x="1036577" y="40630"/>
                  <a:pt x="1036790" y="44781"/>
                  <a:pt x="1037214" y="47855"/>
                </a:cubicBezTo>
                <a:cubicBezTo>
                  <a:pt x="1037639" y="50926"/>
                  <a:pt x="1038802" y="53915"/>
                  <a:pt x="1040711" y="56812"/>
                </a:cubicBezTo>
                <a:cubicBezTo>
                  <a:pt x="1042334" y="59281"/>
                  <a:pt x="1044789" y="61190"/>
                  <a:pt x="1048079" y="62533"/>
                </a:cubicBezTo>
                <a:cubicBezTo>
                  <a:pt x="1051362" y="63875"/>
                  <a:pt x="1055690" y="64550"/>
                  <a:pt x="1061057" y="64550"/>
                </a:cubicBezTo>
                <a:cubicBezTo>
                  <a:pt x="1065723" y="64550"/>
                  <a:pt x="1070723" y="64088"/>
                  <a:pt x="1076058" y="63166"/>
                </a:cubicBezTo>
                <a:cubicBezTo>
                  <a:pt x="1081390" y="62248"/>
                  <a:pt x="1086038" y="61153"/>
                  <a:pt x="1089994" y="59884"/>
                </a:cubicBezTo>
                <a:lnTo>
                  <a:pt x="1089994" y="3291"/>
                </a:lnTo>
                <a:lnTo>
                  <a:pt x="1109920" y="3291"/>
                </a:lnTo>
                <a:close/>
                <a:moveTo>
                  <a:pt x="1190146" y="124427"/>
                </a:moveTo>
                <a:cubicBezTo>
                  <a:pt x="1171282" y="124427"/>
                  <a:pt x="1156637" y="119114"/>
                  <a:pt x="1146218" y="108476"/>
                </a:cubicBezTo>
                <a:cubicBezTo>
                  <a:pt x="1135797" y="97845"/>
                  <a:pt x="1130584" y="82740"/>
                  <a:pt x="1130584" y="63166"/>
                </a:cubicBezTo>
                <a:cubicBezTo>
                  <a:pt x="1130584" y="43881"/>
                  <a:pt x="1135638" y="28531"/>
                  <a:pt x="1145743" y="17119"/>
                </a:cubicBezTo>
                <a:cubicBezTo>
                  <a:pt x="1155848" y="5707"/>
                  <a:pt x="1169060" y="0"/>
                  <a:pt x="1185380" y="0"/>
                </a:cubicBezTo>
                <a:cubicBezTo>
                  <a:pt x="1192727" y="0"/>
                  <a:pt x="1199226" y="1064"/>
                  <a:pt x="1204881" y="3183"/>
                </a:cubicBezTo>
                <a:cubicBezTo>
                  <a:pt x="1210532" y="5304"/>
                  <a:pt x="1215479" y="8622"/>
                  <a:pt x="1219719" y="13145"/>
                </a:cubicBezTo>
                <a:cubicBezTo>
                  <a:pt x="1223957" y="17666"/>
                  <a:pt x="1227205" y="23199"/>
                  <a:pt x="1229469" y="29733"/>
                </a:cubicBezTo>
                <a:cubicBezTo>
                  <a:pt x="1231734" y="36268"/>
                  <a:pt x="1232860" y="44270"/>
                  <a:pt x="1232860" y="53738"/>
                </a:cubicBezTo>
                <a:lnTo>
                  <a:pt x="1232860" y="64550"/>
                </a:lnTo>
                <a:lnTo>
                  <a:pt x="1150827" y="64550"/>
                </a:lnTo>
                <a:cubicBezTo>
                  <a:pt x="1150827" y="78326"/>
                  <a:pt x="1154290" y="88852"/>
                  <a:pt x="1161213" y="96128"/>
                </a:cubicBezTo>
                <a:cubicBezTo>
                  <a:pt x="1168140" y="103408"/>
                  <a:pt x="1177712" y="107047"/>
                  <a:pt x="1189934" y="107047"/>
                </a:cubicBezTo>
                <a:cubicBezTo>
                  <a:pt x="1194318" y="107047"/>
                  <a:pt x="1198609" y="106553"/>
                  <a:pt x="1202815" y="105564"/>
                </a:cubicBezTo>
                <a:cubicBezTo>
                  <a:pt x="1207015" y="104570"/>
                  <a:pt x="1210813" y="103302"/>
                  <a:pt x="1214205" y="101752"/>
                </a:cubicBezTo>
                <a:cubicBezTo>
                  <a:pt x="1217812" y="100123"/>
                  <a:pt x="1220850" y="98551"/>
                  <a:pt x="1223324" y="97032"/>
                </a:cubicBezTo>
                <a:cubicBezTo>
                  <a:pt x="1225793" y="95512"/>
                  <a:pt x="1227845" y="94083"/>
                  <a:pt x="1229469" y="92741"/>
                </a:cubicBezTo>
                <a:lnTo>
                  <a:pt x="1230631" y="92741"/>
                </a:lnTo>
                <a:lnTo>
                  <a:pt x="1230631" y="114467"/>
                </a:lnTo>
                <a:cubicBezTo>
                  <a:pt x="1228298" y="115385"/>
                  <a:pt x="1225404" y="116533"/>
                  <a:pt x="1221944" y="117911"/>
                </a:cubicBezTo>
                <a:cubicBezTo>
                  <a:pt x="1218481" y="119287"/>
                  <a:pt x="1215375" y="120367"/>
                  <a:pt x="1212617" y="121145"/>
                </a:cubicBezTo>
                <a:cubicBezTo>
                  <a:pt x="1208733" y="122202"/>
                  <a:pt x="1205216" y="123013"/>
                  <a:pt x="1202073" y="123582"/>
                </a:cubicBezTo>
                <a:cubicBezTo>
                  <a:pt x="1198930" y="124147"/>
                  <a:pt x="1194956" y="124427"/>
                  <a:pt x="1190146" y="124427"/>
                </a:cubicBezTo>
                <a:close/>
                <a:moveTo>
                  <a:pt x="1213467" y="49285"/>
                </a:moveTo>
                <a:cubicBezTo>
                  <a:pt x="1213322" y="43913"/>
                  <a:pt x="1212689" y="39288"/>
                  <a:pt x="1211559" y="35403"/>
                </a:cubicBezTo>
                <a:cubicBezTo>
                  <a:pt x="1210428" y="31519"/>
                  <a:pt x="1208801" y="28232"/>
                  <a:pt x="1206680" y="25547"/>
                </a:cubicBezTo>
                <a:cubicBezTo>
                  <a:pt x="1204347" y="22576"/>
                  <a:pt x="1201364" y="20315"/>
                  <a:pt x="1197728" y="18761"/>
                </a:cubicBezTo>
                <a:cubicBezTo>
                  <a:pt x="1194088" y="17209"/>
                  <a:pt x="1189585" y="16432"/>
                  <a:pt x="1184213" y="16432"/>
                </a:cubicBezTo>
                <a:cubicBezTo>
                  <a:pt x="1178914" y="16432"/>
                  <a:pt x="1174411" y="17226"/>
                  <a:pt x="1170703" y="18814"/>
                </a:cubicBezTo>
                <a:cubicBezTo>
                  <a:pt x="1166990" y="20405"/>
                  <a:pt x="1163617" y="22721"/>
                  <a:pt x="1160580" y="25759"/>
                </a:cubicBezTo>
                <a:cubicBezTo>
                  <a:pt x="1157613" y="28869"/>
                  <a:pt x="1155352" y="32310"/>
                  <a:pt x="1153796" y="36091"/>
                </a:cubicBezTo>
                <a:cubicBezTo>
                  <a:pt x="1152242" y="39871"/>
                  <a:pt x="1151251" y="44270"/>
                  <a:pt x="1150827" y="49285"/>
                </a:cubicBezTo>
                <a:close/>
                <a:moveTo>
                  <a:pt x="1346476" y="121674"/>
                </a:moveTo>
                <a:lnTo>
                  <a:pt x="1326547" y="121674"/>
                </a:lnTo>
                <a:lnTo>
                  <a:pt x="1326547" y="68364"/>
                </a:lnTo>
                <a:lnTo>
                  <a:pt x="1272921" y="68364"/>
                </a:lnTo>
                <a:lnTo>
                  <a:pt x="1272921" y="121674"/>
                </a:lnTo>
                <a:lnTo>
                  <a:pt x="1252995" y="121674"/>
                </a:lnTo>
                <a:lnTo>
                  <a:pt x="1252995" y="3291"/>
                </a:lnTo>
                <a:lnTo>
                  <a:pt x="1272921" y="3291"/>
                </a:lnTo>
                <a:lnTo>
                  <a:pt x="1272921" y="51193"/>
                </a:lnTo>
                <a:lnTo>
                  <a:pt x="1326547" y="51193"/>
                </a:lnTo>
                <a:lnTo>
                  <a:pt x="1326547" y="3291"/>
                </a:lnTo>
                <a:lnTo>
                  <a:pt x="1346476" y="3291"/>
                </a:lnTo>
                <a:close/>
                <a:moveTo>
                  <a:pt x="1463058" y="85004"/>
                </a:moveTo>
                <a:cubicBezTo>
                  <a:pt x="1463058" y="90728"/>
                  <a:pt x="1461906" y="95920"/>
                  <a:pt x="1459614" y="100581"/>
                </a:cubicBezTo>
                <a:cubicBezTo>
                  <a:pt x="1457316" y="105247"/>
                  <a:pt x="1454192" y="109027"/>
                  <a:pt x="1450232" y="111924"/>
                </a:cubicBezTo>
                <a:cubicBezTo>
                  <a:pt x="1445570" y="115452"/>
                  <a:pt x="1440590" y="117958"/>
                  <a:pt x="1435288" y="119445"/>
                </a:cubicBezTo>
                <a:cubicBezTo>
                  <a:pt x="1429988" y="120928"/>
                  <a:pt x="1423171" y="121674"/>
                  <a:pt x="1414833" y="121674"/>
                </a:cubicBezTo>
                <a:lnTo>
                  <a:pt x="1375197" y="121674"/>
                </a:lnTo>
                <a:lnTo>
                  <a:pt x="1375197" y="3291"/>
                </a:lnTo>
                <a:lnTo>
                  <a:pt x="1395119" y="3291"/>
                </a:lnTo>
                <a:lnTo>
                  <a:pt x="1395119" y="49393"/>
                </a:lnTo>
                <a:lnTo>
                  <a:pt x="1415362" y="49393"/>
                </a:lnTo>
                <a:cubicBezTo>
                  <a:pt x="1424261" y="49393"/>
                  <a:pt x="1431169" y="49853"/>
                  <a:pt x="1436083" y="50767"/>
                </a:cubicBezTo>
                <a:cubicBezTo>
                  <a:pt x="1440994" y="51686"/>
                  <a:pt x="1445886" y="53946"/>
                  <a:pt x="1450764" y="57550"/>
                </a:cubicBezTo>
                <a:cubicBezTo>
                  <a:pt x="1454861" y="60592"/>
                  <a:pt x="1457932" y="64477"/>
                  <a:pt x="1459985" y="69208"/>
                </a:cubicBezTo>
                <a:cubicBezTo>
                  <a:pt x="1462033" y="73941"/>
                  <a:pt x="1463058" y="79208"/>
                  <a:pt x="1463058" y="85004"/>
                </a:cubicBezTo>
                <a:close/>
                <a:moveTo>
                  <a:pt x="1442495" y="85320"/>
                </a:moveTo>
                <a:cubicBezTo>
                  <a:pt x="1442495" y="81713"/>
                  <a:pt x="1441876" y="78552"/>
                  <a:pt x="1440637" y="75831"/>
                </a:cubicBezTo>
                <a:cubicBezTo>
                  <a:pt x="1439403" y="73113"/>
                  <a:pt x="1437368" y="70906"/>
                  <a:pt x="1434543" y="69210"/>
                </a:cubicBezTo>
                <a:cubicBezTo>
                  <a:pt x="1431580" y="67444"/>
                  <a:pt x="1428207" y="66381"/>
                  <a:pt x="1424423" y="66029"/>
                </a:cubicBezTo>
                <a:cubicBezTo>
                  <a:pt x="1420644" y="65676"/>
                  <a:pt x="1415222" y="65500"/>
                  <a:pt x="1408154" y="65500"/>
                </a:cubicBezTo>
                <a:lnTo>
                  <a:pt x="1395119" y="65500"/>
                </a:lnTo>
                <a:lnTo>
                  <a:pt x="1395119" y="105772"/>
                </a:lnTo>
                <a:lnTo>
                  <a:pt x="1407734" y="105772"/>
                </a:lnTo>
                <a:cubicBezTo>
                  <a:pt x="1414797" y="105772"/>
                  <a:pt x="1420273" y="105474"/>
                  <a:pt x="1424160" y="104872"/>
                </a:cubicBezTo>
                <a:cubicBezTo>
                  <a:pt x="1428045" y="104275"/>
                  <a:pt x="1431403" y="103127"/>
                  <a:pt x="1434230" y="101430"/>
                </a:cubicBezTo>
                <a:cubicBezTo>
                  <a:pt x="1437124" y="99591"/>
                  <a:pt x="1439230" y="97421"/>
                  <a:pt x="1440537" y="94911"/>
                </a:cubicBezTo>
                <a:cubicBezTo>
                  <a:pt x="1441844" y="92402"/>
                  <a:pt x="1442495" y="89205"/>
                  <a:pt x="1442495" y="85320"/>
                </a:cubicBezTo>
                <a:close/>
                <a:moveTo>
                  <a:pt x="1496759" y="121674"/>
                </a:moveTo>
                <a:lnTo>
                  <a:pt x="1476836" y="121674"/>
                </a:lnTo>
                <a:lnTo>
                  <a:pt x="1476836" y="3291"/>
                </a:lnTo>
                <a:lnTo>
                  <a:pt x="1496759" y="3291"/>
                </a:lnTo>
                <a:close/>
                <a:moveTo>
                  <a:pt x="1564164" y="91470"/>
                </a:moveTo>
                <a:lnTo>
                  <a:pt x="1534487" y="160888"/>
                </a:lnTo>
                <a:lnTo>
                  <a:pt x="1519013" y="160888"/>
                </a:lnTo>
                <a:lnTo>
                  <a:pt x="1537668" y="9147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125785" y="2442514"/>
            <a:ext cx="219901" cy="124956"/>
          </a:xfrm>
          <a:custGeom>
            <a:avLst/>
            <a:gdLst/>
            <a:ahLst/>
            <a:cxnLst/>
            <a:rect l="l" t="t" r="r" b="b"/>
            <a:pathLst>
              <a:path w="219901" h="124956">
                <a:moveTo>
                  <a:pt x="93481" y="121674"/>
                </a:moveTo>
                <a:lnTo>
                  <a:pt x="73552" y="121674"/>
                </a:lnTo>
                <a:lnTo>
                  <a:pt x="73552" y="20456"/>
                </a:lnTo>
                <a:lnTo>
                  <a:pt x="19926" y="20456"/>
                </a:lnTo>
                <a:lnTo>
                  <a:pt x="19926" y="121674"/>
                </a:lnTo>
                <a:lnTo>
                  <a:pt x="0" y="121674"/>
                </a:lnTo>
                <a:lnTo>
                  <a:pt x="0" y="3291"/>
                </a:lnTo>
                <a:lnTo>
                  <a:pt x="93481" y="3291"/>
                </a:lnTo>
                <a:close/>
                <a:moveTo>
                  <a:pt x="219902" y="62537"/>
                </a:moveTo>
                <a:cubicBezTo>
                  <a:pt x="219902" y="82459"/>
                  <a:pt x="215100" y="97845"/>
                  <a:pt x="205491" y="108688"/>
                </a:cubicBezTo>
                <a:cubicBezTo>
                  <a:pt x="195880" y="119531"/>
                  <a:pt x="183092" y="124957"/>
                  <a:pt x="167123" y="124957"/>
                </a:cubicBezTo>
                <a:cubicBezTo>
                  <a:pt x="150660" y="124957"/>
                  <a:pt x="137714" y="119355"/>
                  <a:pt x="128279" y="108156"/>
                </a:cubicBezTo>
                <a:cubicBezTo>
                  <a:pt x="118847" y="96956"/>
                  <a:pt x="114131" y="81753"/>
                  <a:pt x="114131" y="62537"/>
                </a:cubicBezTo>
                <a:cubicBezTo>
                  <a:pt x="114131" y="42751"/>
                  <a:pt x="118990" y="27383"/>
                  <a:pt x="128703" y="16428"/>
                </a:cubicBezTo>
                <a:cubicBezTo>
                  <a:pt x="138420" y="5476"/>
                  <a:pt x="151225" y="0"/>
                  <a:pt x="167123" y="0"/>
                </a:cubicBezTo>
                <a:cubicBezTo>
                  <a:pt x="183092" y="0"/>
                  <a:pt x="195880" y="5461"/>
                  <a:pt x="205491" y="16373"/>
                </a:cubicBezTo>
                <a:cubicBezTo>
                  <a:pt x="215100" y="27293"/>
                  <a:pt x="219902" y="42679"/>
                  <a:pt x="219902" y="62537"/>
                </a:cubicBezTo>
                <a:close/>
                <a:moveTo>
                  <a:pt x="199343" y="62537"/>
                </a:moveTo>
                <a:cubicBezTo>
                  <a:pt x="199343" y="47204"/>
                  <a:pt x="196549" y="35807"/>
                  <a:pt x="190973" y="28351"/>
                </a:cubicBezTo>
                <a:cubicBezTo>
                  <a:pt x="185390" y="20898"/>
                  <a:pt x="177440" y="17173"/>
                  <a:pt x="167123" y="17173"/>
                </a:cubicBezTo>
                <a:cubicBezTo>
                  <a:pt x="156737" y="17173"/>
                  <a:pt x="148734" y="20898"/>
                  <a:pt x="143118" y="28351"/>
                </a:cubicBezTo>
                <a:cubicBezTo>
                  <a:pt x="137502" y="35807"/>
                  <a:pt x="134690" y="47204"/>
                  <a:pt x="134690" y="62537"/>
                </a:cubicBezTo>
                <a:cubicBezTo>
                  <a:pt x="134690" y="77372"/>
                  <a:pt x="137502" y="88622"/>
                  <a:pt x="143118" y="96291"/>
                </a:cubicBezTo>
                <a:cubicBezTo>
                  <a:pt x="148734" y="103958"/>
                  <a:pt x="156737" y="107791"/>
                  <a:pt x="167123" y="107791"/>
                </a:cubicBezTo>
                <a:cubicBezTo>
                  <a:pt x="177368" y="107791"/>
                  <a:pt x="185299" y="104026"/>
                  <a:pt x="190919" y="96503"/>
                </a:cubicBezTo>
                <a:cubicBezTo>
                  <a:pt x="196535" y="88978"/>
                  <a:pt x="199343" y="77656"/>
                  <a:pt x="199343" y="6253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30579" y="2442514"/>
            <a:ext cx="819923" cy="150077"/>
          </a:xfrm>
          <a:custGeom>
            <a:avLst/>
            <a:gdLst/>
            <a:ahLst/>
            <a:cxnLst/>
            <a:rect l="l" t="t" r="r" b="b"/>
            <a:pathLst>
              <a:path w="819923" h="150077">
                <a:moveTo>
                  <a:pt x="105773" y="62537"/>
                </a:moveTo>
                <a:cubicBezTo>
                  <a:pt x="105773" y="82459"/>
                  <a:pt x="100969" y="97845"/>
                  <a:pt x="91358" y="108688"/>
                </a:cubicBezTo>
                <a:cubicBezTo>
                  <a:pt x="81750" y="119531"/>
                  <a:pt x="68959" y="124957"/>
                  <a:pt x="52993" y="124957"/>
                </a:cubicBezTo>
                <a:cubicBezTo>
                  <a:pt x="36526" y="124957"/>
                  <a:pt x="23581" y="119355"/>
                  <a:pt x="14148" y="108156"/>
                </a:cubicBezTo>
                <a:cubicBezTo>
                  <a:pt x="4716" y="96956"/>
                  <a:pt x="0" y="81753"/>
                  <a:pt x="0" y="62537"/>
                </a:cubicBezTo>
                <a:cubicBezTo>
                  <a:pt x="0" y="42751"/>
                  <a:pt x="4857" y="27383"/>
                  <a:pt x="14574" y="16428"/>
                </a:cubicBezTo>
                <a:cubicBezTo>
                  <a:pt x="24286" y="5476"/>
                  <a:pt x="37095" y="0"/>
                  <a:pt x="52993" y="0"/>
                </a:cubicBezTo>
                <a:cubicBezTo>
                  <a:pt x="68959" y="0"/>
                  <a:pt x="81750" y="5461"/>
                  <a:pt x="91358" y="16373"/>
                </a:cubicBezTo>
                <a:cubicBezTo>
                  <a:pt x="100969" y="27293"/>
                  <a:pt x="105773" y="42679"/>
                  <a:pt x="105773" y="62537"/>
                </a:cubicBezTo>
                <a:close/>
                <a:moveTo>
                  <a:pt x="85209" y="62537"/>
                </a:moveTo>
                <a:cubicBezTo>
                  <a:pt x="85209" y="47204"/>
                  <a:pt x="82419" y="35807"/>
                  <a:pt x="76840" y="28351"/>
                </a:cubicBezTo>
                <a:cubicBezTo>
                  <a:pt x="71259" y="20898"/>
                  <a:pt x="63311" y="17173"/>
                  <a:pt x="52993" y="17173"/>
                </a:cubicBezTo>
                <a:cubicBezTo>
                  <a:pt x="42607" y="17173"/>
                  <a:pt x="34605" y="20898"/>
                  <a:pt x="28989" y="28351"/>
                </a:cubicBezTo>
                <a:cubicBezTo>
                  <a:pt x="23369" y="35807"/>
                  <a:pt x="20561" y="47204"/>
                  <a:pt x="20561" y="62537"/>
                </a:cubicBezTo>
                <a:cubicBezTo>
                  <a:pt x="20561" y="77372"/>
                  <a:pt x="23369" y="88622"/>
                  <a:pt x="28989" y="96291"/>
                </a:cubicBezTo>
                <a:cubicBezTo>
                  <a:pt x="34605" y="103958"/>
                  <a:pt x="42607" y="107791"/>
                  <a:pt x="52993" y="107791"/>
                </a:cubicBezTo>
                <a:cubicBezTo>
                  <a:pt x="63235" y="107791"/>
                  <a:pt x="71169" y="104026"/>
                  <a:pt x="76785" y="96503"/>
                </a:cubicBezTo>
                <a:cubicBezTo>
                  <a:pt x="82405" y="88978"/>
                  <a:pt x="85209" y="77656"/>
                  <a:pt x="85209" y="62537"/>
                </a:cubicBezTo>
                <a:close/>
                <a:moveTo>
                  <a:pt x="230728" y="150078"/>
                </a:moveTo>
                <a:lnTo>
                  <a:pt x="212181" y="150078"/>
                </a:lnTo>
                <a:lnTo>
                  <a:pt x="212181" y="121674"/>
                </a:lnTo>
                <a:lnTo>
                  <a:pt x="126228" y="121674"/>
                </a:lnTo>
                <a:lnTo>
                  <a:pt x="126228" y="3291"/>
                </a:lnTo>
                <a:lnTo>
                  <a:pt x="146150" y="3291"/>
                </a:lnTo>
                <a:lnTo>
                  <a:pt x="146150" y="104501"/>
                </a:lnTo>
                <a:lnTo>
                  <a:pt x="199038" y="104501"/>
                </a:lnTo>
                <a:lnTo>
                  <a:pt x="199038" y="3291"/>
                </a:lnTo>
                <a:lnTo>
                  <a:pt x="218964" y="3291"/>
                </a:lnTo>
                <a:lnTo>
                  <a:pt x="218964" y="104501"/>
                </a:lnTo>
                <a:lnTo>
                  <a:pt x="230728" y="104501"/>
                </a:lnTo>
                <a:close/>
                <a:moveTo>
                  <a:pt x="301735" y="124427"/>
                </a:moveTo>
                <a:cubicBezTo>
                  <a:pt x="282871" y="124427"/>
                  <a:pt x="268226" y="119114"/>
                  <a:pt x="257807" y="108476"/>
                </a:cubicBezTo>
                <a:cubicBezTo>
                  <a:pt x="247385" y="97845"/>
                  <a:pt x="242173" y="82740"/>
                  <a:pt x="242173" y="63166"/>
                </a:cubicBezTo>
                <a:cubicBezTo>
                  <a:pt x="242173" y="43881"/>
                  <a:pt x="247226" y="28531"/>
                  <a:pt x="257332" y="17119"/>
                </a:cubicBezTo>
                <a:cubicBezTo>
                  <a:pt x="267438" y="5707"/>
                  <a:pt x="280645" y="0"/>
                  <a:pt x="296965" y="0"/>
                </a:cubicBezTo>
                <a:cubicBezTo>
                  <a:pt x="304312" y="0"/>
                  <a:pt x="310814" y="1064"/>
                  <a:pt x="316469" y="3183"/>
                </a:cubicBezTo>
                <a:cubicBezTo>
                  <a:pt x="322121" y="5304"/>
                  <a:pt x="327068" y="8622"/>
                  <a:pt x="331308" y="13145"/>
                </a:cubicBezTo>
                <a:cubicBezTo>
                  <a:pt x="335546" y="17666"/>
                  <a:pt x="338794" y="23199"/>
                  <a:pt x="341058" y="29733"/>
                </a:cubicBezTo>
                <a:cubicBezTo>
                  <a:pt x="343318" y="36268"/>
                  <a:pt x="344449" y="44270"/>
                  <a:pt x="344449" y="53738"/>
                </a:cubicBezTo>
                <a:lnTo>
                  <a:pt x="344449" y="64550"/>
                </a:lnTo>
                <a:lnTo>
                  <a:pt x="262415" y="64550"/>
                </a:lnTo>
                <a:cubicBezTo>
                  <a:pt x="262415" y="78326"/>
                  <a:pt x="265879" y="88852"/>
                  <a:pt x="272802" y="96128"/>
                </a:cubicBezTo>
                <a:cubicBezTo>
                  <a:pt x="279728" y="103408"/>
                  <a:pt x="289297" y="107047"/>
                  <a:pt x="301523" y="107047"/>
                </a:cubicBezTo>
                <a:cubicBezTo>
                  <a:pt x="305907" y="107047"/>
                  <a:pt x="310199" y="106553"/>
                  <a:pt x="314403" y="105564"/>
                </a:cubicBezTo>
                <a:cubicBezTo>
                  <a:pt x="318604" y="104570"/>
                  <a:pt x="322403" y="103302"/>
                  <a:pt x="325794" y="101752"/>
                </a:cubicBezTo>
                <a:cubicBezTo>
                  <a:pt x="329400" y="100123"/>
                  <a:pt x="332436" y="98551"/>
                  <a:pt x="334913" y="97032"/>
                </a:cubicBezTo>
                <a:cubicBezTo>
                  <a:pt x="337381" y="95512"/>
                  <a:pt x="339434" y="94083"/>
                  <a:pt x="341058" y="92741"/>
                </a:cubicBezTo>
                <a:lnTo>
                  <a:pt x="342220" y="92741"/>
                </a:lnTo>
                <a:lnTo>
                  <a:pt x="342220" y="114467"/>
                </a:lnTo>
                <a:cubicBezTo>
                  <a:pt x="339887" y="115385"/>
                  <a:pt x="336993" y="116533"/>
                  <a:pt x="333534" y="117911"/>
                </a:cubicBezTo>
                <a:cubicBezTo>
                  <a:pt x="330070" y="119287"/>
                  <a:pt x="326963" y="120367"/>
                  <a:pt x="324206" y="121145"/>
                </a:cubicBezTo>
                <a:cubicBezTo>
                  <a:pt x="320321" y="122202"/>
                  <a:pt x="316805" y="123013"/>
                  <a:pt x="313662" y="123582"/>
                </a:cubicBezTo>
                <a:cubicBezTo>
                  <a:pt x="310516" y="124147"/>
                  <a:pt x="306541" y="124427"/>
                  <a:pt x="301735" y="124427"/>
                </a:cubicBezTo>
                <a:close/>
                <a:moveTo>
                  <a:pt x="325056" y="49285"/>
                </a:moveTo>
                <a:cubicBezTo>
                  <a:pt x="324912" y="43913"/>
                  <a:pt x="324275" y="39288"/>
                  <a:pt x="323147" y="35403"/>
                </a:cubicBezTo>
                <a:cubicBezTo>
                  <a:pt x="322017" y="31519"/>
                  <a:pt x="320390" y="28232"/>
                  <a:pt x="318269" y="25547"/>
                </a:cubicBezTo>
                <a:cubicBezTo>
                  <a:pt x="315936" y="22576"/>
                  <a:pt x="312953" y="20315"/>
                  <a:pt x="309313" y="18761"/>
                </a:cubicBezTo>
                <a:cubicBezTo>
                  <a:pt x="305673" y="17209"/>
                  <a:pt x="301174" y="16432"/>
                  <a:pt x="295802" y="16432"/>
                </a:cubicBezTo>
                <a:cubicBezTo>
                  <a:pt x="290503" y="16432"/>
                  <a:pt x="286000" y="17226"/>
                  <a:pt x="282291" y="18814"/>
                </a:cubicBezTo>
                <a:cubicBezTo>
                  <a:pt x="278576" y="20405"/>
                  <a:pt x="275202" y="22721"/>
                  <a:pt x="272168" y="25759"/>
                </a:cubicBezTo>
                <a:cubicBezTo>
                  <a:pt x="269201" y="28869"/>
                  <a:pt x="266937" y="32310"/>
                  <a:pt x="265385" y="36091"/>
                </a:cubicBezTo>
                <a:cubicBezTo>
                  <a:pt x="263831" y="39871"/>
                  <a:pt x="262840" y="44270"/>
                  <a:pt x="262415" y="49285"/>
                </a:cubicBezTo>
                <a:close/>
                <a:moveTo>
                  <a:pt x="458065" y="121674"/>
                </a:moveTo>
                <a:lnTo>
                  <a:pt x="438136" y="121674"/>
                </a:lnTo>
                <a:lnTo>
                  <a:pt x="438136" y="68364"/>
                </a:lnTo>
                <a:lnTo>
                  <a:pt x="384510" y="68364"/>
                </a:lnTo>
                <a:lnTo>
                  <a:pt x="384510" y="121674"/>
                </a:lnTo>
                <a:lnTo>
                  <a:pt x="364584" y="121674"/>
                </a:lnTo>
                <a:lnTo>
                  <a:pt x="364584" y="3291"/>
                </a:lnTo>
                <a:lnTo>
                  <a:pt x="384510" y="3291"/>
                </a:lnTo>
                <a:lnTo>
                  <a:pt x="384510" y="51193"/>
                </a:lnTo>
                <a:lnTo>
                  <a:pt x="438136" y="51193"/>
                </a:lnTo>
                <a:lnTo>
                  <a:pt x="438136" y="3291"/>
                </a:lnTo>
                <a:lnTo>
                  <a:pt x="458065" y="3291"/>
                </a:lnTo>
                <a:close/>
                <a:moveTo>
                  <a:pt x="583366" y="121674"/>
                </a:moveTo>
                <a:lnTo>
                  <a:pt x="558566" y="121674"/>
                </a:lnTo>
                <a:lnTo>
                  <a:pt x="517975" y="67090"/>
                </a:lnTo>
                <a:lnTo>
                  <a:pt x="508011" y="67090"/>
                </a:lnTo>
                <a:lnTo>
                  <a:pt x="508011" y="121674"/>
                </a:lnTo>
                <a:lnTo>
                  <a:pt x="488085" y="121674"/>
                </a:lnTo>
                <a:lnTo>
                  <a:pt x="488085" y="3291"/>
                </a:lnTo>
                <a:lnTo>
                  <a:pt x="508011" y="3291"/>
                </a:lnTo>
                <a:lnTo>
                  <a:pt x="508011" y="54800"/>
                </a:lnTo>
                <a:cubicBezTo>
                  <a:pt x="513166" y="54725"/>
                  <a:pt x="517565" y="53648"/>
                  <a:pt x="521205" y="51564"/>
                </a:cubicBezTo>
                <a:cubicBezTo>
                  <a:pt x="524845" y="49480"/>
                  <a:pt x="527937" y="45433"/>
                  <a:pt x="530482" y="39427"/>
                </a:cubicBezTo>
                <a:cubicBezTo>
                  <a:pt x="531256" y="37664"/>
                  <a:pt x="532125" y="35615"/>
                  <a:pt x="533074" y="33283"/>
                </a:cubicBezTo>
                <a:cubicBezTo>
                  <a:pt x="534028" y="30950"/>
                  <a:pt x="534788" y="28906"/>
                  <a:pt x="535353" y="27134"/>
                </a:cubicBezTo>
                <a:cubicBezTo>
                  <a:pt x="538463" y="18443"/>
                  <a:pt x="542776" y="12298"/>
                  <a:pt x="548288" y="8695"/>
                </a:cubicBezTo>
                <a:cubicBezTo>
                  <a:pt x="553796" y="5092"/>
                  <a:pt x="560968" y="3291"/>
                  <a:pt x="569797" y="3291"/>
                </a:cubicBezTo>
                <a:lnTo>
                  <a:pt x="575206" y="3291"/>
                </a:lnTo>
                <a:lnTo>
                  <a:pt x="575206" y="20456"/>
                </a:lnTo>
                <a:lnTo>
                  <a:pt x="570647" y="20456"/>
                </a:lnTo>
                <a:cubicBezTo>
                  <a:pt x="565064" y="20456"/>
                  <a:pt x="560877" y="21605"/>
                  <a:pt x="558087" y="23902"/>
                </a:cubicBezTo>
                <a:cubicBezTo>
                  <a:pt x="555297" y="26198"/>
                  <a:pt x="552950" y="30385"/>
                  <a:pt x="551042" y="36464"/>
                </a:cubicBezTo>
                <a:cubicBezTo>
                  <a:pt x="549062" y="42606"/>
                  <a:pt x="546729" y="47392"/>
                  <a:pt x="544047" y="50818"/>
                </a:cubicBezTo>
                <a:cubicBezTo>
                  <a:pt x="541361" y="54246"/>
                  <a:pt x="538392" y="56881"/>
                  <a:pt x="535141" y="58720"/>
                </a:cubicBezTo>
                <a:close/>
                <a:moveTo>
                  <a:pt x="662325" y="92527"/>
                </a:moveTo>
                <a:lnTo>
                  <a:pt x="662325" y="59671"/>
                </a:lnTo>
                <a:cubicBezTo>
                  <a:pt x="657591" y="60096"/>
                  <a:pt x="651605" y="60678"/>
                  <a:pt x="644360" y="61420"/>
                </a:cubicBezTo>
                <a:cubicBezTo>
                  <a:pt x="637118" y="62166"/>
                  <a:pt x="631272" y="63206"/>
                  <a:pt x="626818" y="64550"/>
                </a:cubicBezTo>
                <a:cubicBezTo>
                  <a:pt x="621520" y="66172"/>
                  <a:pt x="617138" y="68661"/>
                  <a:pt x="613678" y="72018"/>
                </a:cubicBezTo>
                <a:cubicBezTo>
                  <a:pt x="610215" y="75377"/>
                  <a:pt x="608483" y="80058"/>
                  <a:pt x="608483" y="86062"/>
                </a:cubicBezTo>
                <a:cubicBezTo>
                  <a:pt x="608483" y="92845"/>
                  <a:pt x="610392" y="97968"/>
                  <a:pt x="614211" y="101430"/>
                </a:cubicBezTo>
                <a:cubicBezTo>
                  <a:pt x="618023" y="104891"/>
                  <a:pt x="623603" y="106622"/>
                  <a:pt x="630951" y="106622"/>
                </a:cubicBezTo>
                <a:cubicBezTo>
                  <a:pt x="637240" y="106622"/>
                  <a:pt x="642932" y="105262"/>
                  <a:pt x="648018" y="102540"/>
                </a:cubicBezTo>
                <a:cubicBezTo>
                  <a:pt x="653106" y="99821"/>
                  <a:pt x="657872" y="96485"/>
                  <a:pt x="662325" y="92527"/>
                </a:cubicBezTo>
                <a:close/>
                <a:moveTo>
                  <a:pt x="662325" y="109059"/>
                </a:moveTo>
                <a:cubicBezTo>
                  <a:pt x="660702" y="110262"/>
                  <a:pt x="658528" y="111939"/>
                  <a:pt x="655810" y="114092"/>
                </a:cubicBezTo>
                <a:cubicBezTo>
                  <a:pt x="653088" y="116248"/>
                  <a:pt x="650455" y="117966"/>
                  <a:pt x="647910" y="119237"/>
                </a:cubicBezTo>
                <a:cubicBezTo>
                  <a:pt x="644376" y="121072"/>
                  <a:pt x="640966" y="122483"/>
                  <a:pt x="637683" y="123473"/>
                </a:cubicBezTo>
                <a:cubicBezTo>
                  <a:pt x="634400" y="124464"/>
                  <a:pt x="629788" y="124957"/>
                  <a:pt x="623851" y="124957"/>
                </a:cubicBezTo>
                <a:cubicBezTo>
                  <a:pt x="618973" y="124957"/>
                  <a:pt x="614348" y="124039"/>
                  <a:pt x="609970" y="122202"/>
                </a:cubicBezTo>
                <a:cubicBezTo>
                  <a:pt x="605585" y="120367"/>
                  <a:pt x="601733" y="117785"/>
                  <a:pt x="598414" y="114467"/>
                </a:cubicBezTo>
                <a:cubicBezTo>
                  <a:pt x="595236" y="111219"/>
                  <a:pt x="592694" y="107205"/>
                  <a:pt x="590786" y="102435"/>
                </a:cubicBezTo>
                <a:cubicBezTo>
                  <a:pt x="588878" y="97665"/>
                  <a:pt x="587927" y="92635"/>
                  <a:pt x="587927" y="87337"/>
                </a:cubicBezTo>
                <a:cubicBezTo>
                  <a:pt x="587927" y="79139"/>
                  <a:pt x="589655" y="72163"/>
                  <a:pt x="593118" y="66402"/>
                </a:cubicBezTo>
                <a:cubicBezTo>
                  <a:pt x="596582" y="60643"/>
                  <a:pt x="602054" y="56067"/>
                  <a:pt x="609546" y="52680"/>
                </a:cubicBezTo>
                <a:cubicBezTo>
                  <a:pt x="616187" y="49641"/>
                  <a:pt x="624028" y="47539"/>
                  <a:pt x="633072" y="46372"/>
                </a:cubicBezTo>
                <a:cubicBezTo>
                  <a:pt x="642118" y="45202"/>
                  <a:pt x="651868" y="44339"/>
                  <a:pt x="662325" y="43773"/>
                </a:cubicBezTo>
                <a:lnTo>
                  <a:pt x="662325" y="39961"/>
                </a:lnTo>
                <a:cubicBezTo>
                  <a:pt x="662325" y="35295"/>
                  <a:pt x="661620" y="31533"/>
                  <a:pt x="660205" y="28668"/>
                </a:cubicBezTo>
                <a:cubicBezTo>
                  <a:pt x="658790" y="25809"/>
                  <a:pt x="656813" y="23602"/>
                  <a:pt x="654268" y="22051"/>
                </a:cubicBezTo>
                <a:cubicBezTo>
                  <a:pt x="651727" y="20423"/>
                  <a:pt x="648621" y="19344"/>
                  <a:pt x="644947" y="18814"/>
                </a:cubicBezTo>
                <a:cubicBezTo>
                  <a:pt x="641272" y="18285"/>
                  <a:pt x="637493" y="18023"/>
                  <a:pt x="633604" y="18023"/>
                </a:cubicBezTo>
                <a:cubicBezTo>
                  <a:pt x="629014" y="18023"/>
                  <a:pt x="623607" y="18710"/>
                  <a:pt x="617390" y="20085"/>
                </a:cubicBezTo>
                <a:cubicBezTo>
                  <a:pt x="611173" y="21463"/>
                  <a:pt x="604955" y="23459"/>
                  <a:pt x="598734" y="26076"/>
                </a:cubicBezTo>
                <a:lnTo>
                  <a:pt x="597569" y="26076"/>
                </a:lnTo>
                <a:lnTo>
                  <a:pt x="597569" y="5830"/>
                </a:lnTo>
                <a:cubicBezTo>
                  <a:pt x="601240" y="4771"/>
                  <a:pt x="606507" y="3608"/>
                  <a:pt x="613361" y="2333"/>
                </a:cubicBezTo>
                <a:cubicBezTo>
                  <a:pt x="620213" y="1064"/>
                  <a:pt x="626999" y="426"/>
                  <a:pt x="633709" y="426"/>
                </a:cubicBezTo>
                <a:cubicBezTo>
                  <a:pt x="641833" y="426"/>
                  <a:pt x="648689" y="1064"/>
                  <a:pt x="654272" y="2333"/>
                </a:cubicBezTo>
                <a:cubicBezTo>
                  <a:pt x="659852" y="3608"/>
                  <a:pt x="664868" y="5905"/>
                  <a:pt x="669320" y="9224"/>
                </a:cubicBezTo>
                <a:cubicBezTo>
                  <a:pt x="673629" y="12474"/>
                  <a:pt x="676844" y="16679"/>
                  <a:pt x="678964" y="21838"/>
                </a:cubicBezTo>
                <a:cubicBezTo>
                  <a:pt x="681085" y="26993"/>
                  <a:pt x="682143" y="33283"/>
                  <a:pt x="682143" y="40699"/>
                </a:cubicBezTo>
                <a:lnTo>
                  <a:pt x="682143" y="121674"/>
                </a:lnTo>
                <a:lnTo>
                  <a:pt x="662325" y="121674"/>
                </a:lnTo>
                <a:close/>
                <a:moveTo>
                  <a:pt x="819923" y="121674"/>
                </a:moveTo>
                <a:lnTo>
                  <a:pt x="800209" y="121674"/>
                </a:lnTo>
                <a:lnTo>
                  <a:pt x="800209" y="28617"/>
                </a:lnTo>
                <a:lnTo>
                  <a:pt x="771805" y="89033"/>
                </a:lnTo>
                <a:lnTo>
                  <a:pt x="756969" y="89033"/>
                </a:lnTo>
                <a:lnTo>
                  <a:pt x="728774" y="28617"/>
                </a:lnTo>
                <a:lnTo>
                  <a:pt x="728774" y="121674"/>
                </a:lnTo>
                <a:lnTo>
                  <a:pt x="710126" y="121674"/>
                </a:lnTo>
                <a:lnTo>
                  <a:pt x="710126" y="3291"/>
                </a:lnTo>
                <a:lnTo>
                  <a:pt x="734185" y="3291"/>
                </a:lnTo>
                <a:lnTo>
                  <a:pt x="765342" y="69002"/>
                </a:lnTo>
                <a:lnTo>
                  <a:pt x="795443" y="3291"/>
                </a:lnTo>
                <a:lnTo>
                  <a:pt x="819923" y="32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542457" y="2442514"/>
            <a:ext cx="1050123" cy="165337"/>
          </a:xfrm>
          <a:custGeom>
            <a:avLst/>
            <a:gdLst/>
            <a:ahLst/>
            <a:cxnLst/>
            <a:rect l="l" t="t" r="r" b="b"/>
            <a:pathLst>
              <a:path w="1050123" h="165337">
                <a:moveTo>
                  <a:pt x="0" y="94540"/>
                </a:moveTo>
                <a:lnTo>
                  <a:pt x="1275" y="94540"/>
                </a:lnTo>
                <a:cubicBezTo>
                  <a:pt x="2826" y="95883"/>
                  <a:pt x="4749" y="97276"/>
                  <a:pt x="7049" y="98728"/>
                </a:cubicBezTo>
                <a:cubicBezTo>
                  <a:pt x="9342" y="100178"/>
                  <a:pt x="12045" y="101538"/>
                  <a:pt x="15157" y="102806"/>
                </a:cubicBezTo>
                <a:cubicBezTo>
                  <a:pt x="18547" y="104220"/>
                  <a:pt x="21797" y="105315"/>
                  <a:pt x="24909" y="106089"/>
                </a:cubicBezTo>
                <a:cubicBezTo>
                  <a:pt x="28016" y="106871"/>
                  <a:pt x="31828" y="107259"/>
                  <a:pt x="36349" y="107259"/>
                </a:cubicBezTo>
                <a:cubicBezTo>
                  <a:pt x="46523" y="107259"/>
                  <a:pt x="54684" y="103832"/>
                  <a:pt x="60834" y="96977"/>
                </a:cubicBezTo>
                <a:cubicBezTo>
                  <a:pt x="66981" y="90127"/>
                  <a:pt x="70513" y="80198"/>
                  <a:pt x="71431" y="67195"/>
                </a:cubicBezTo>
                <a:lnTo>
                  <a:pt x="17590" y="67195"/>
                </a:lnTo>
                <a:lnTo>
                  <a:pt x="17590" y="51193"/>
                </a:lnTo>
                <a:lnTo>
                  <a:pt x="71328" y="51193"/>
                </a:lnTo>
                <a:cubicBezTo>
                  <a:pt x="70056" y="39961"/>
                  <a:pt x="66363" y="31551"/>
                  <a:pt x="60253" y="25971"/>
                </a:cubicBezTo>
                <a:cubicBezTo>
                  <a:pt x="54140" y="20388"/>
                  <a:pt x="46562" y="17597"/>
                  <a:pt x="37519" y="17597"/>
                </a:cubicBezTo>
                <a:cubicBezTo>
                  <a:pt x="33490" y="17597"/>
                  <a:pt x="29746" y="18037"/>
                  <a:pt x="26283" y="18918"/>
                </a:cubicBezTo>
                <a:cubicBezTo>
                  <a:pt x="22824" y="19801"/>
                  <a:pt x="19466" y="20988"/>
                  <a:pt x="16215" y="22472"/>
                </a:cubicBezTo>
                <a:cubicBezTo>
                  <a:pt x="13528" y="23743"/>
                  <a:pt x="11146" y="25118"/>
                  <a:pt x="9061" y="26602"/>
                </a:cubicBezTo>
                <a:cubicBezTo>
                  <a:pt x="6973" y="28088"/>
                  <a:pt x="4983" y="29610"/>
                  <a:pt x="3074" y="31162"/>
                </a:cubicBezTo>
                <a:lnTo>
                  <a:pt x="1800" y="31162"/>
                </a:lnTo>
                <a:lnTo>
                  <a:pt x="1800" y="9332"/>
                </a:lnTo>
                <a:cubicBezTo>
                  <a:pt x="5544" y="7704"/>
                  <a:pt x="10824" y="5830"/>
                  <a:pt x="17643" y="3709"/>
                </a:cubicBezTo>
                <a:cubicBezTo>
                  <a:pt x="24465" y="1596"/>
                  <a:pt x="30945" y="534"/>
                  <a:pt x="37095" y="534"/>
                </a:cubicBezTo>
                <a:cubicBezTo>
                  <a:pt x="45079" y="534"/>
                  <a:pt x="52390" y="1732"/>
                  <a:pt x="59032" y="4133"/>
                </a:cubicBezTo>
                <a:cubicBezTo>
                  <a:pt x="65674" y="6535"/>
                  <a:pt x="71395" y="10214"/>
                  <a:pt x="76202" y="15160"/>
                </a:cubicBezTo>
                <a:cubicBezTo>
                  <a:pt x="81076" y="20244"/>
                  <a:pt x="84804" y="26410"/>
                  <a:pt x="87382" y="33654"/>
                </a:cubicBezTo>
                <a:cubicBezTo>
                  <a:pt x="89964" y="40897"/>
                  <a:pt x="91249" y="49709"/>
                  <a:pt x="91249" y="60096"/>
                </a:cubicBezTo>
                <a:cubicBezTo>
                  <a:pt x="91249" y="79881"/>
                  <a:pt x="86180" y="95530"/>
                  <a:pt x="76043" y="107047"/>
                </a:cubicBezTo>
                <a:cubicBezTo>
                  <a:pt x="65902" y="118564"/>
                  <a:pt x="52214" y="124320"/>
                  <a:pt x="34973" y="124320"/>
                </a:cubicBezTo>
                <a:cubicBezTo>
                  <a:pt x="28545" y="124320"/>
                  <a:pt x="22270" y="123491"/>
                  <a:pt x="16160" y="121831"/>
                </a:cubicBezTo>
                <a:cubicBezTo>
                  <a:pt x="10052" y="120169"/>
                  <a:pt x="4663" y="118351"/>
                  <a:pt x="0" y="116370"/>
                </a:cubicBezTo>
                <a:close/>
                <a:moveTo>
                  <a:pt x="207515" y="121674"/>
                </a:moveTo>
                <a:lnTo>
                  <a:pt x="182718" y="121674"/>
                </a:lnTo>
                <a:lnTo>
                  <a:pt x="142127" y="67090"/>
                </a:lnTo>
                <a:lnTo>
                  <a:pt x="132159" y="67090"/>
                </a:lnTo>
                <a:lnTo>
                  <a:pt x="132159" y="121674"/>
                </a:lnTo>
                <a:lnTo>
                  <a:pt x="112237" y="121674"/>
                </a:lnTo>
                <a:lnTo>
                  <a:pt x="112237" y="3291"/>
                </a:lnTo>
                <a:lnTo>
                  <a:pt x="132159" y="3291"/>
                </a:lnTo>
                <a:lnTo>
                  <a:pt x="132159" y="54800"/>
                </a:lnTo>
                <a:cubicBezTo>
                  <a:pt x="137318" y="54725"/>
                  <a:pt x="141717" y="53648"/>
                  <a:pt x="145357" y="51564"/>
                </a:cubicBezTo>
                <a:cubicBezTo>
                  <a:pt x="148997" y="49480"/>
                  <a:pt x="152089" y="45433"/>
                  <a:pt x="154630" y="39427"/>
                </a:cubicBezTo>
                <a:cubicBezTo>
                  <a:pt x="155408" y="37664"/>
                  <a:pt x="156277" y="35615"/>
                  <a:pt x="157226" y="33283"/>
                </a:cubicBezTo>
                <a:cubicBezTo>
                  <a:pt x="158180" y="30950"/>
                  <a:pt x="158939" y="28906"/>
                  <a:pt x="159504" y="27134"/>
                </a:cubicBezTo>
                <a:cubicBezTo>
                  <a:pt x="162615" y="18443"/>
                  <a:pt x="166926" y="12298"/>
                  <a:pt x="172440" y="8695"/>
                </a:cubicBezTo>
                <a:cubicBezTo>
                  <a:pt x="177947" y="5092"/>
                  <a:pt x="185119" y="3291"/>
                  <a:pt x="193950" y="3291"/>
                </a:cubicBezTo>
                <a:lnTo>
                  <a:pt x="199353" y="3291"/>
                </a:lnTo>
                <a:lnTo>
                  <a:pt x="199353" y="20456"/>
                </a:lnTo>
                <a:lnTo>
                  <a:pt x="194799" y="20456"/>
                </a:lnTo>
                <a:cubicBezTo>
                  <a:pt x="189217" y="20456"/>
                  <a:pt x="185029" y="21605"/>
                  <a:pt x="182239" y="23902"/>
                </a:cubicBezTo>
                <a:cubicBezTo>
                  <a:pt x="179449" y="26198"/>
                  <a:pt x="177098" y="30385"/>
                  <a:pt x="175190" y="36464"/>
                </a:cubicBezTo>
                <a:cubicBezTo>
                  <a:pt x="173214" y="42606"/>
                  <a:pt x="170881" y="47392"/>
                  <a:pt x="168199" y="50818"/>
                </a:cubicBezTo>
                <a:cubicBezTo>
                  <a:pt x="165510" y="54246"/>
                  <a:pt x="162544" y="56881"/>
                  <a:pt x="159293" y="58720"/>
                </a:cubicBezTo>
                <a:close/>
                <a:moveTo>
                  <a:pt x="268916" y="124320"/>
                </a:moveTo>
                <a:cubicBezTo>
                  <a:pt x="260795" y="124320"/>
                  <a:pt x="253339" y="123067"/>
                  <a:pt x="246557" y="120558"/>
                </a:cubicBezTo>
                <a:cubicBezTo>
                  <a:pt x="239772" y="118048"/>
                  <a:pt x="233942" y="114251"/>
                  <a:pt x="229068" y="109167"/>
                </a:cubicBezTo>
                <a:cubicBezTo>
                  <a:pt x="224190" y="104080"/>
                  <a:pt x="220410" y="97665"/>
                  <a:pt x="217728" y="89929"/>
                </a:cubicBezTo>
                <a:cubicBezTo>
                  <a:pt x="215042" y="82192"/>
                  <a:pt x="213700" y="73099"/>
                  <a:pt x="213700" y="62640"/>
                </a:cubicBezTo>
                <a:cubicBezTo>
                  <a:pt x="213700" y="52255"/>
                  <a:pt x="215096" y="43280"/>
                  <a:pt x="217887" y="35720"/>
                </a:cubicBezTo>
                <a:cubicBezTo>
                  <a:pt x="220677" y="28160"/>
                  <a:pt x="224406" y="21799"/>
                  <a:pt x="229068" y="16644"/>
                </a:cubicBezTo>
                <a:cubicBezTo>
                  <a:pt x="233730" y="11485"/>
                  <a:pt x="239544" y="7510"/>
                  <a:pt x="246502" y="4721"/>
                </a:cubicBezTo>
                <a:cubicBezTo>
                  <a:pt x="253462" y="1931"/>
                  <a:pt x="260932" y="534"/>
                  <a:pt x="268916" y="534"/>
                </a:cubicBezTo>
                <a:cubicBezTo>
                  <a:pt x="275421" y="534"/>
                  <a:pt x="281693" y="1452"/>
                  <a:pt x="287734" y="3287"/>
                </a:cubicBezTo>
                <a:cubicBezTo>
                  <a:pt x="293775" y="5123"/>
                  <a:pt x="299160" y="7245"/>
                  <a:pt x="303893" y="9649"/>
                </a:cubicBezTo>
                <a:lnTo>
                  <a:pt x="303893" y="32012"/>
                </a:lnTo>
                <a:lnTo>
                  <a:pt x="302724" y="32012"/>
                </a:lnTo>
                <a:cubicBezTo>
                  <a:pt x="301309" y="30813"/>
                  <a:pt x="299492" y="29431"/>
                  <a:pt x="297267" y="27879"/>
                </a:cubicBezTo>
                <a:cubicBezTo>
                  <a:pt x="295042" y="26324"/>
                  <a:pt x="292342" y="24732"/>
                  <a:pt x="289159" y="23109"/>
                </a:cubicBezTo>
                <a:cubicBezTo>
                  <a:pt x="286402" y="21694"/>
                  <a:pt x="283154" y="20456"/>
                  <a:pt x="279410" y="19397"/>
                </a:cubicBezTo>
                <a:cubicBezTo>
                  <a:pt x="275666" y="18335"/>
                  <a:pt x="272063" y="17809"/>
                  <a:pt x="268599" y="17809"/>
                </a:cubicBezTo>
                <a:cubicBezTo>
                  <a:pt x="258285" y="17809"/>
                  <a:pt x="249999" y="21712"/>
                  <a:pt x="243745" y="29520"/>
                </a:cubicBezTo>
                <a:cubicBezTo>
                  <a:pt x="237492" y="37326"/>
                  <a:pt x="234367" y="48367"/>
                  <a:pt x="234367" y="62640"/>
                </a:cubicBezTo>
                <a:cubicBezTo>
                  <a:pt x="234367" y="76631"/>
                  <a:pt x="237391" y="87528"/>
                  <a:pt x="243431" y="95335"/>
                </a:cubicBezTo>
                <a:cubicBezTo>
                  <a:pt x="249473" y="103141"/>
                  <a:pt x="257861" y="107047"/>
                  <a:pt x="268599" y="107047"/>
                </a:cubicBezTo>
                <a:cubicBezTo>
                  <a:pt x="275101" y="107047"/>
                  <a:pt x="281282" y="105704"/>
                  <a:pt x="287147" y="103019"/>
                </a:cubicBezTo>
                <a:cubicBezTo>
                  <a:pt x="293011" y="100337"/>
                  <a:pt x="298203" y="96874"/>
                  <a:pt x="302724" y="92633"/>
                </a:cubicBezTo>
                <a:lnTo>
                  <a:pt x="303893" y="92633"/>
                </a:lnTo>
                <a:lnTo>
                  <a:pt x="303893" y="114995"/>
                </a:lnTo>
                <a:cubicBezTo>
                  <a:pt x="301917" y="115913"/>
                  <a:pt x="299441" y="117026"/>
                  <a:pt x="296478" y="118333"/>
                </a:cubicBezTo>
                <a:cubicBezTo>
                  <a:pt x="293508" y="119640"/>
                  <a:pt x="290823" y="120611"/>
                  <a:pt x="288421" y="121248"/>
                </a:cubicBezTo>
                <a:cubicBezTo>
                  <a:pt x="285026" y="122239"/>
                  <a:pt x="281988" y="122999"/>
                  <a:pt x="279306" y="123528"/>
                </a:cubicBezTo>
                <a:cubicBezTo>
                  <a:pt x="276621" y="124056"/>
                  <a:pt x="273157" y="124320"/>
                  <a:pt x="268916" y="124320"/>
                </a:cubicBezTo>
                <a:close/>
                <a:moveTo>
                  <a:pt x="415493" y="121674"/>
                </a:moveTo>
                <a:lnTo>
                  <a:pt x="395568" y="121674"/>
                </a:lnTo>
                <a:lnTo>
                  <a:pt x="395568" y="20456"/>
                </a:lnTo>
                <a:lnTo>
                  <a:pt x="341939" y="20456"/>
                </a:lnTo>
                <a:lnTo>
                  <a:pt x="341939" y="121674"/>
                </a:lnTo>
                <a:lnTo>
                  <a:pt x="322016" y="121674"/>
                </a:lnTo>
                <a:lnTo>
                  <a:pt x="322016" y="3291"/>
                </a:lnTo>
                <a:lnTo>
                  <a:pt x="415493" y="3291"/>
                </a:lnTo>
                <a:close/>
                <a:moveTo>
                  <a:pt x="495723" y="124427"/>
                </a:moveTo>
                <a:cubicBezTo>
                  <a:pt x="476860" y="124427"/>
                  <a:pt x="462215" y="119114"/>
                  <a:pt x="451797" y="108476"/>
                </a:cubicBezTo>
                <a:cubicBezTo>
                  <a:pt x="441375" y="97845"/>
                  <a:pt x="436161" y="82740"/>
                  <a:pt x="436161" y="63166"/>
                </a:cubicBezTo>
                <a:cubicBezTo>
                  <a:pt x="436161" y="43881"/>
                  <a:pt x="441216" y="28531"/>
                  <a:pt x="451321" y="17119"/>
                </a:cubicBezTo>
                <a:cubicBezTo>
                  <a:pt x="461427" y="5707"/>
                  <a:pt x="474635" y="0"/>
                  <a:pt x="490953" y="0"/>
                </a:cubicBezTo>
                <a:cubicBezTo>
                  <a:pt x="498302" y="0"/>
                  <a:pt x="504803" y="1064"/>
                  <a:pt x="510458" y="3183"/>
                </a:cubicBezTo>
                <a:cubicBezTo>
                  <a:pt x="516111" y="5304"/>
                  <a:pt x="521058" y="8622"/>
                  <a:pt x="525298" y="13145"/>
                </a:cubicBezTo>
                <a:cubicBezTo>
                  <a:pt x="529531" y="17666"/>
                  <a:pt x="532782" y="23199"/>
                  <a:pt x="535047" y="29733"/>
                </a:cubicBezTo>
                <a:cubicBezTo>
                  <a:pt x="537307" y="36268"/>
                  <a:pt x="538437" y="44270"/>
                  <a:pt x="538437" y="53738"/>
                </a:cubicBezTo>
                <a:lnTo>
                  <a:pt x="538437" y="64550"/>
                </a:lnTo>
                <a:lnTo>
                  <a:pt x="456404" y="64550"/>
                </a:lnTo>
                <a:cubicBezTo>
                  <a:pt x="456404" y="78326"/>
                  <a:pt x="459867" y="88852"/>
                  <a:pt x="466790" y="96128"/>
                </a:cubicBezTo>
                <a:cubicBezTo>
                  <a:pt x="473713" y="103408"/>
                  <a:pt x="483286" y="107047"/>
                  <a:pt x="495511" y="107047"/>
                </a:cubicBezTo>
                <a:cubicBezTo>
                  <a:pt x="499897" y="107047"/>
                  <a:pt x="504184" y="106553"/>
                  <a:pt x="508392" y="105564"/>
                </a:cubicBezTo>
                <a:cubicBezTo>
                  <a:pt x="512593" y="104570"/>
                  <a:pt x="516391" y="103302"/>
                  <a:pt x="519782" y="101752"/>
                </a:cubicBezTo>
                <a:cubicBezTo>
                  <a:pt x="523386" y="100123"/>
                  <a:pt x="526424" y="98551"/>
                  <a:pt x="528900" y="97032"/>
                </a:cubicBezTo>
                <a:cubicBezTo>
                  <a:pt x="531371" y="95512"/>
                  <a:pt x="533423" y="94083"/>
                  <a:pt x="535047" y="92741"/>
                </a:cubicBezTo>
                <a:lnTo>
                  <a:pt x="536209" y="92741"/>
                </a:lnTo>
                <a:lnTo>
                  <a:pt x="536209" y="114467"/>
                </a:lnTo>
                <a:cubicBezTo>
                  <a:pt x="533877" y="115385"/>
                  <a:pt x="530983" y="116533"/>
                  <a:pt x="527519" y="117911"/>
                </a:cubicBezTo>
                <a:cubicBezTo>
                  <a:pt x="524060" y="119287"/>
                  <a:pt x="520952" y="120367"/>
                  <a:pt x="518195" y="121145"/>
                </a:cubicBezTo>
                <a:cubicBezTo>
                  <a:pt x="514310" y="122202"/>
                  <a:pt x="510793" y="123013"/>
                  <a:pt x="507650" y="123582"/>
                </a:cubicBezTo>
                <a:cubicBezTo>
                  <a:pt x="504504" y="124147"/>
                  <a:pt x="500529" y="124427"/>
                  <a:pt x="495723" y="124427"/>
                </a:cubicBezTo>
                <a:close/>
                <a:moveTo>
                  <a:pt x="519044" y="49285"/>
                </a:moveTo>
                <a:cubicBezTo>
                  <a:pt x="518901" y="43913"/>
                  <a:pt x="518263" y="39288"/>
                  <a:pt x="517137" y="35403"/>
                </a:cubicBezTo>
                <a:cubicBezTo>
                  <a:pt x="516007" y="31519"/>
                  <a:pt x="514378" y="28232"/>
                  <a:pt x="512259" y="25547"/>
                </a:cubicBezTo>
                <a:cubicBezTo>
                  <a:pt x="509926" y="22576"/>
                  <a:pt x="506941" y="20315"/>
                  <a:pt x="503301" y="18761"/>
                </a:cubicBezTo>
                <a:cubicBezTo>
                  <a:pt x="499661" y="17209"/>
                  <a:pt x="495162" y="16432"/>
                  <a:pt x="489791" y="16432"/>
                </a:cubicBezTo>
                <a:cubicBezTo>
                  <a:pt x="484488" y="16432"/>
                  <a:pt x="479988" y="17226"/>
                  <a:pt x="476280" y="18814"/>
                </a:cubicBezTo>
                <a:cubicBezTo>
                  <a:pt x="472565" y="20405"/>
                  <a:pt x="469192" y="22721"/>
                  <a:pt x="466152" y="25759"/>
                </a:cubicBezTo>
                <a:cubicBezTo>
                  <a:pt x="463191" y="28869"/>
                  <a:pt x="460926" y="32310"/>
                  <a:pt x="459374" y="36091"/>
                </a:cubicBezTo>
                <a:cubicBezTo>
                  <a:pt x="457819" y="39871"/>
                  <a:pt x="456830" y="44270"/>
                  <a:pt x="456404" y="49285"/>
                </a:cubicBezTo>
                <a:close/>
                <a:moveTo>
                  <a:pt x="657882" y="59354"/>
                </a:moveTo>
                <a:cubicBezTo>
                  <a:pt x="657882" y="79068"/>
                  <a:pt x="653167" y="94770"/>
                  <a:pt x="643731" y="106463"/>
                </a:cubicBezTo>
                <a:cubicBezTo>
                  <a:pt x="634298" y="118156"/>
                  <a:pt x="622375" y="124007"/>
                  <a:pt x="607961" y="124007"/>
                </a:cubicBezTo>
                <a:cubicBezTo>
                  <a:pt x="602096" y="124007"/>
                  <a:pt x="596906" y="123332"/>
                  <a:pt x="592383" y="121994"/>
                </a:cubicBezTo>
                <a:cubicBezTo>
                  <a:pt x="587862" y="120648"/>
                  <a:pt x="583229" y="118564"/>
                  <a:pt x="578494" y="115737"/>
                </a:cubicBezTo>
                <a:lnTo>
                  <a:pt x="578494" y="165338"/>
                </a:lnTo>
                <a:lnTo>
                  <a:pt x="558572" y="165338"/>
                </a:lnTo>
                <a:lnTo>
                  <a:pt x="558572" y="3291"/>
                </a:lnTo>
                <a:lnTo>
                  <a:pt x="578494" y="3291"/>
                </a:lnTo>
                <a:lnTo>
                  <a:pt x="578494" y="15690"/>
                </a:lnTo>
                <a:cubicBezTo>
                  <a:pt x="583441" y="11236"/>
                  <a:pt x="588939" y="7507"/>
                  <a:pt x="594979" y="4504"/>
                </a:cubicBezTo>
                <a:cubicBezTo>
                  <a:pt x="601020" y="1501"/>
                  <a:pt x="607611" y="0"/>
                  <a:pt x="614746" y="0"/>
                </a:cubicBezTo>
                <a:cubicBezTo>
                  <a:pt x="628311" y="0"/>
                  <a:pt x="638888" y="5373"/>
                  <a:pt x="646488" y="16110"/>
                </a:cubicBezTo>
                <a:cubicBezTo>
                  <a:pt x="654084" y="26853"/>
                  <a:pt x="657882" y="41268"/>
                  <a:pt x="657882" y="59354"/>
                </a:cubicBezTo>
                <a:close/>
                <a:moveTo>
                  <a:pt x="637319" y="61579"/>
                </a:moveTo>
                <a:cubicBezTo>
                  <a:pt x="637319" y="48083"/>
                  <a:pt x="635163" y="37610"/>
                  <a:pt x="630852" y="30154"/>
                </a:cubicBezTo>
                <a:cubicBezTo>
                  <a:pt x="626543" y="22703"/>
                  <a:pt x="619549" y="18973"/>
                  <a:pt x="609868" y="18973"/>
                </a:cubicBezTo>
                <a:cubicBezTo>
                  <a:pt x="604217" y="18973"/>
                  <a:pt x="598760" y="20225"/>
                  <a:pt x="593496" y="22735"/>
                </a:cubicBezTo>
                <a:cubicBezTo>
                  <a:pt x="588229" y="25244"/>
                  <a:pt x="583229" y="28476"/>
                  <a:pt x="578494" y="32434"/>
                </a:cubicBezTo>
                <a:lnTo>
                  <a:pt x="578494" y="99523"/>
                </a:lnTo>
                <a:cubicBezTo>
                  <a:pt x="583729" y="102064"/>
                  <a:pt x="588197" y="103796"/>
                  <a:pt x="591904" y="104715"/>
                </a:cubicBezTo>
                <a:cubicBezTo>
                  <a:pt x="595613" y="105635"/>
                  <a:pt x="599868" y="106092"/>
                  <a:pt x="604678" y="106092"/>
                </a:cubicBezTo>
                <a:cubicBezTo>
                  <a:pt x="614991" y="106092"/>
                  <a:pt x="623013" y="102313"/>
                  <a:pt x="628737" y="94752"/>
                </a:cubicBezTo>
                <a:cubicBezTo>
                  <a:pt x="634457" y="87192"/>
                  <a:pt x="637319" y="76133"/>
                  <a:pt x="637319" y="61579"/>
                </a:cubicBezTo>
                <a:close/>
                <a:moveTo>
                  <a:pt x="765029" y="20776"/>
                </a:moveTo>
                <a:lnTo>
                  <a:pt x="724755" y="20776"/>
                </a:lnTo>
                <a:lnTo>
                  <a:pt x="724755" y="121674"/>
                </a:lnTo>
                <a:lnTo>
                  <a:pt x="704832" y="121674"/>
                </a:lnTo>
                <a:lnTo>
                  <a:pt x="704832" y="20776"/>
                </a:lnTo>
                <a:lnTo>
                  <a:pt x="664556" y="20776"/>
                </a:lnTo>
                <a:lnTo>
                  <a:pt x="664556" y="3291"/>
                </a:lnTo>
                <a:lnTo>
                  <a:pt x="765029" y="3291"/>
                </a:lnTo>
                <a:close/>
                <a:moveTo>
                  <a:pt x="877266" y="62537"/>
                </a:moveTo>
                <a:cubicBezTo>
                  <a:pt x="877266" y="82459"/>
                  <a:pt x="872464" y="97845"/>
                  <a:pt x="862852" y="108688"/>
                </a:cubicBezTo>
                <a:cubicBezTo>
                  <a:pt x="853240" y="119531"/>
                  <a:pt x="840452" y="124957"/>
                  <a:pt x="824487" y="124957"/>
                </a:cubicBezTo>
                <a:cubicBezTo>
                  <a:pt x="808020" y="124957"/>
                  <a:pt x="795075" y="119355"/>
                  <a:pt x="785643" y="108156"/>
                </a:cubicBezTo>
                <a:cubicBezTo>
                  <a:pt x="776210" y="96956"/>
                  <a:pt x="771495" y="81753"/>
                  <a:pt x="771495" y="62537"/>
                </a:cubicBezTo>
                <a:cubicBezTo>
                  <a:pt x="771495" y="42751"/>
                  <a:pt x="776351" y="27383"/>
                  <a:pt x="786067" y="16428"/>
                </a:cubicBezTo>
                <a:cubicBezTo>
                  <a:pt x="795780" y="5476"/>
                  <a:pt x="808589" y="0"/>
                  <a:pt x="824487" y="0"/>
                </a:cubicBezTo>
                <a:cubicBezTo>
                  <a:pt x="840452" y="0"/>
                  <a:pt x="853240" y="5461"/>
                  <a:pt x="862852" y="16373"/>
                </a:cubicBezTo>
                <a:cubicBezTo>
                  <a:pt x="872464" y="27293"/>
                  <a:pt x="877266" y="42679"/>
                  <a:pt x="877266" y="62537"/>
                </a:cubicBezTo>
                <a:close/>
                <a:moveTo>
                  <a:pt x="856703" y="62537"/>
                </a:moveTo>
                <a:cubicBezTo>
                  <a:pt x="856703" y="47204"/>
                  <a:pt x="853913" y="35807"/>
                  <a:pt x="848332" y="28351"/>
                </a:cubicBezTo>
                <a:cubicBezTo>
                  <a:pt x="842753" y="20898"/>
                  <a:pt x="834804" y="17173"/>
                  <a:pt x="824487" y="17173"/>
                </a:cubicBezTo>
                <a:cubicBezTo>
                  <a:pt x="814101" y="17173"/>
                  <a:pt x="806098" y="20898"/>
                  <a:pt x="800482" y="28351"/>
                </a:cubicBezTo>
                <a:cubicBezTo>
                  <a:pt x="794862" y="35807"/>
                  <a:pt x="792053" y="47204"/>
                  <a:pt x="792053" y="62537"/>
                </a:cubicBezTo>
                <a:cubicBezTo>
                  <a:pt x="792053" y="77372"/>
                  <a:pt x="794862" y="88622"/>
                  <a:pt x="800482" y="96291"/>
                </a:cubicBezTo>
                <a:cubicBezTo>
                  <a:pt x="806098" y="103958"/>
                  <a:pt x="814101" y="107791"/>
                  <a:pt x="824487" y="107791"/>
                </a:cubicBezTo>
                <a:cubicBezTo>
                  <a:pt x="834728" y="107791"/>
                  <a:pt x="842663" y="104026"/>
                  <a:pt x="848280" y="96503"/>
                </a:cubicBezTo>
                <a:cubicBezTo>
                  <a:pt x="853896" y="88978"/>
                  <a:pt x="856703" y="77656"/>
                  <a:pt x="856703" y="62537"/>
                </a:cubicBezTo>
                <a:close/>
                <a:moveTo>
                  <a:pt x="990565" y="85850"/>
                </a:moveTo>
                <a:cubicBezTo>
                  <a:pt x="990565" y="91577"/>
                  <a:pt x="989468" y="96646"/>
                  <a:pt x="987278" y="101059"/>
                </a:cubicBezTo>
                <a:cubicBezTo>
                  <a:pt x="985086" y="105474"/>
                  <a:pt x="982084" y="109167"/>
                  <a:pt x="978272" y="112134"/>
                </a:cubicBezTo>
                <a:cubicBezTo>
                  <a:pt x="973462" y="115878"/>
                  <a:pt x="968429" y="118405"/>
                  <a:pt x="963166" y="119712"/>
                </a:cubicBezTo>
                <a:cubicBezTo>
                  <a:pt x="957903" y="121019"/>
                  <a:pt x="951595" y="121674"/>
                  <a:pt x="944248" y="121674"/>
                </a:cubicBezTo>
                <a:lnTo>
                  <a:pt x="897722" y="121674"/>
                </a:lnTo>
                <a:lnTo>
                  <a:pt x="897722" y="3291"/>
                </a:lnTo>
                <a:lnTo>
                  <a:pt x="941177" y="3291"/>
                </a:lnTo>
                <a:cubicBezTo>
                  <a:pt x="949864" y="3291"/>
                  <a:pt x="956222" y="3558"/>
                  <a:pt x="960250" y="4083"/>
                </a:cubicBezTo>
                <a:cubicBezTo>
                  <a:pt x="964279" y="4612"/>
                  <a:pt x="968270" y="5973"/>
                  <a:pt x="972230" y="8162"/>
                </a:cubicBezTo>
                <a:cubicBezTo>
                  <a:pt x="976396" y="10426"/>
                  <a:pt x="979474" y="13429"/>
                  <a:pt x="981451" y="17173"/>
                </a:cubicBezTo>
                <a:cubicBezTo>
                  <a:pt x="983426" y="20917"/>
                  <a:pt x="984417" y="25370"/>
                  <a:pt x="984417" y="30525"/>
                </a:cubicBezTo>
                <a:cubicBezTo>
                  <a:pt x="984417" y="36178"/>
                  <a:pt x="982861" y="41246"/>
                  <a:pt x="979755" y="45736"/>
                </a:cubicBezTo>
                <a:cubicBezTo>
                  <a:pt x="976645" y="50221"/>
                  <a:pt x="972512" y="53702"/>
                  <a:pt x="967352" y="56175"/>
                </a:cubicBezTo>
                <a:lnTo>
                  <a:pt x="967886" y="56913"/>
                </a:lnTo>
                <a:cubicBezTo>
                  <a:pt x="974312" y="58540"/>
                  <a:pt x="979700" y="61828"/>
                  <a:pt x="984046" y="66773"/>
                </a:cubicBezTo>
                <a:cubicBezTo>
                  <a:pt x="988391" y="71720"/>
                  <a:pt x="990565" y="78077"/>
                  <a:pt x="990565" y="85850"/>
                </a:cubicBezTo>
                <a:close/>
                <a:moveTo>
                  <a:pt x="963961" y="33600"/>
                </a:moveTo>
                <a:cubicBezTo>
                  <a:pt x="963961" y="30917"/>
                  <a:pt x="963519" y="28584"/>
                  <a:pt x="962636" y="26604"/>
                </a:cubicBezTo>
                <a:cubicBezTo>
                  <a:pt x="961755" y="24628"/>
                  <a:pt x="960217" y="23070"/>
                  <a:pt x="958025" y="21942"/>
                </a:cubicBezTo>
                <a:cubicBezTo>
                  <a:pt x="955484" y="20600"/>
                  <a:pt x="952635" y="19805"/>
                  <a:pt x="949497" y="19556"/>
                </a:cubicBezTo>
                <a:cubicBezTo>
                  <a:pt x="946350" y="19308"/>
                  <a:pt x="941988" y="19185"/>
                  <a:pt x="936403" y="19185"/>
                </a:cubicBezTo>
                <a:lnTo>
                  <a:pt x="917430" y="19185"/>
                </a:lnTo>
                <a:lnTo>
                  <a:pt x="917430" y="51617"/>
                </a:lnTo>
                <a:lnTo>
                  <a:pt x="940328" y="51617"/>
                </a:lnTo>
                <a:cubicBezTo>
                  <a:pt x="945206" y="51617"/>
                  <a:pt x="948665" y="51387"/>
                  <a:pt x="950714" y="50926"/>
                </a:cubicBezTo>
                <a:cubicBezTo>
                  <a:pt x="952762" y="50469"/>
                  <a:pt x="955023" y="49497"/>
                  <a:pt x="957495" y="48014"/>
                </a:cubicBezTo>
                <a:cubicBezTo>
                  <a:pt x="959829" y="46599"/>
                  <a:pt x="961488" y="44691"/>
                  <a:pt x="962477" y="42290"/>
                </a:cubicBezTo>
                <a:cubicBezTo>
                  <a:pt x="963465" y="39885"/>
                  <a:pt x="963961" y="36990"/>
                  <a:pt x="963961" y="33600"/>
                </a:cubicBezTo>
                <a:close/>
                <a:moveTo>
                  <a:pt x="970002" y="85954"/>
                </a:moveTo>
                <a:cubicBezTo>
                  <a:pt x="970002" y="81926"/>
                  <a:pt x="969420" y="78697"/>
                  <a:pt x="968252" y="76256"/>
                </a:cubicBezTo>
                <a:cubicBezTo>
                  <a:pt x="967086" y="73819"/>
                  <a:pt x="964526" y="71648"/>
                  <a:pt x="960570" y="69740"/>
                </a:cubicBezTo>
                <a:cubicBezTo>
                  <a:pt x="958098" y="68541"/>
                  <a:pt x="955447" y="67795"/>
                  <a:pt x="952621" y="67515"/>
                </a:cubicBezTo>
                <a:cubicBezTo>
                  <a:pt x="949795" y="67234"/>
                  <a:pt x="945871" y="67090"/>
                  <a:pt x="940856" y="67090"/>
                </a:cubicBezTo>
                <a:lnTo>
                  <a:pt x="917430" y="67090"/>
                </a:lnTo>
                <a:lnTo>
                  <a:pt x="917430" y="105772"/>
                </a:lnTo>
                <a:lnTo>
                  <a:pt x="934712" y="105772"/>
                </a:lnTo>
                <a:cubicBezTo>
                  <a:pt x="941847" y="105772"/>
                  <a:pt x="947390" y="105492"/>
                  <a:pt x="951350" y="104927"/>
                </a:cubicBezTo>
                <a:cubicBezTo>
                  <a:pt x="955303" y="104358"/>
                  <a:pt x="958699" y="103231"/>
                  <a:pt x="961524" y="101538"/>
                </a:cubicBezTo>
                <a:cubicBezTo>
                  <a:pt x="964490" y="99699"/>
                  <a:pt x="966647" y="97578"/>
                  <a:pt x="967989" y="95178"/>
                </a:cubicBezTo>
                <a:cubicBezTo>
                  <a:pt x="969330" y="92777"/>
                  <a:pt x="970002" y="89698"/>
                  <a:pt x="970002" y="85954"/>
                </a:cubicBezTo>
                <a:close/>
                <a:moveTo>
                  <a:pt x="1050124" y="91470"/>
                </a:moveTo>
                <a:lnTo>
                  <a:pt x="1020450" y="160888"/>
                </a:lnTo>
                <a:lnTo>
                  <a:pt x="1004973" y="160888"/>
                </a:lnTo>
                <a:lnTo>
                  <a:pt x="1023628" y="9147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781207" y="2442514"/>
            <a:ext cx="231753" cy="150077"/>
          </a:xfrm>
          <a:custGeom>
            <a:avLst/>
            <a:gdLst/>
            <a:ahLst/>
            <a:cxnLst/>
            <a:rect l="l" t="t" r="r" b="b"/>
            <a:pathLst>
              <a:path w="231753" h="150077">
                <a:moveTo>
                  <a:pt x="115099" y="150078"/>
                </a:moveTo>
                <a:lnTo>
                  <a:pt x="96551" y="150078"/>
                </a:lnTo>
                <a:lnTo>
                  <a:pt x="96551" y="121357"/>
                </a:lnTo>
                <a:lnTo>
                  <a:pt x="18547" y="121357"/>
                </a:lnTo>
                <a:lnTo>
                  <a:pt x="18547" y="150078"/>
                </a:lnTo>
                <a:lnTo>
                  <a:pt x="0" y="150078"/>
                </a:lnTo>
                <a:lnTo>
                  <a:pt x="0" y="104715"/>
                </a:lnTo>
                <a:lnTo>
                  <a:pt x="7843" y="104715"/>
                </a:lnTo>
                <a:cubicBezTo>
                  <a:pt x="14554" y="93691"/>
                  <a:pt x="20052" y="79298"/>
                  <a:pt x="24328" y="61524"/>
                </a:cubicBezTo>
                <a:cubicBezTo>
                  <a:pt x="28602" y="43758"/>
                  <a:pt x="30737" y="24344"/>
                  <a:pt x="30737" y="3291"/>
                </a:cubicBezTo>
                <a:lnTo>
                  <a:pt x="103337" y="3291"/>
                </a:lnTo>
                <a:lnTo>
                  <a:pt x="103337" y="104715"/>
                </a:lnTo>
                <a:lnTo>
                  <a:pt x="115099" y="104715"/>
                </a:lnTo>
                <a:close/>
                <a:moveTo>
                  <a:pt x="83411" y="104715"/>
                </a:moveTo>
                <a:lnTo>
                  <a:pt x="83411" y="20031"/>
                </a:lnTo>
                <a:lnTo>
                  <a:pt x="49495" y="20031"/>
                </a:lnTo>
                <a:cubicBezTo>
                  <a:pt x="48575" y="37697"/>
                  <a:pt x="46159" y="53824"/>
                  <a:pt x="42239" y="68415"/>
                </a:cubicBezTo>
                <a:cubicBezTo>
                  <a:pt x="38318" y="83006"/>
                  <a:pt x="33385" y="95102"/>
                  <a:pt x="27449" y="104715"/>
                </a:cubicBezTo>
                <a:close/>
                <a:moveTo>
                  <a:pt x="231753" y="62537"/>
                </a:moveTo>
                <a:cubicBezTo>
                  <a:pt x="231753" y="82459"/>
                  <a:pt x="226950" y="97845"/>
                  <a:pt x="217338" y="108688"/>
                </a:cubicBezTo>
                <a:cubicBezTo>
                  <a:pt x="207730" y="119531"/>
                  <a:pt x="194944" y="124957"/>
                  <a:pt x="178973" y="124957"/>
                </a:cubicBezTo>
                <a:cubicBezTo>
                  <a:pt x="162506" y="124957"/>
                  <a:pt x="149565" y="119355"/>
                  <a:pt x="140129" y="108156"/>
                </a:cubicBezTo>
                <a:cubicBezTo>
                  <a:pt x="130698" y="96956"/>
                  <a:pt x="125981" y="81753"/>
                  <a:pt x="125981" y="62537"/>
                </a:cubicBezTo>
                <a:cubicBezTo>
                  <a:pt x="125981" y="42751"/>
                  <a:pt x="130837" y="27383"/>
                  <a:pt x="140555" y="16428"/>
                </a:cubicBezTo>
                <a:cubicBezTo>
                  <a:pt x="150271" y="5476"/>
                  <a:pt x="163075" y="0"/>
                  <a:pt x="178973" y="0"/>
                </a:cubicBezTo>
                <a:cubicBezTo>
                  <a:pt x="194944" y="0"/>
                  <a:pt x="207730" y="5461"/>
                  <a:pt x="217338" y="16373"/>
                </a:cubicBezTo>
                <a:cubicBezTo>
                  <a:pt x="226950" y="27293"/>
                  <a:pt x="231753" y="42679"/>
                  <a:pt x="231753" y="62537"/>
                </a:cubicBezTo>
                <a:close/>
                <a:moveTo>
                  <a:pt x="211189" y="62537"/>
                </a:moveTo>
                <a:cubicBezTo>
                  <a:pt x="211189" y="47204"/>
                  <a:pt x="208400" y="35807"/>
                  <a:pt x="202820" y="28351"/>
                </a:cubicBezTo>
                <a:cubicBezTo>
                  <a:pt x="197240" y="20898"/>
                  <a:pt x="189290" y="17173"/>
                  <a:pt x="178973" y="17173"/>
                </a:cubicBezTo>
                <a:cubicBezTo>
                  <a:pt x="168587" y="17173"/>
                  <a:pt x="160585" y="20898"/>
                  <a:pt x="154969" y="28351"/>
                </a:cubicBezTo>
                <a:cubicBezTo>
                  <a:pt x="149353" y="35807"/>
                  <a:pt x="146541" y="47204"/>
                  <a:pt x="146541" y="62537"/>
                </a:cubicBezTo>
                <a:cubicBezTo>
                  <a:pt x="146541" y="77372"/>
                  <a:pt x="149353" y="88622"/>
                  <a:pt x="154969" y="96291"/>
                </a:cubicBezTo>
                <a:cubicBezTo>
                  <a:pt x="160585" y="103958"/>
                  <a:pt x="168587" y="107791"/>
                  <a:pt x="178973" y="107791"/>
                </a:cubicBezTo>
                <a:cubicBezTo>
                  <a:pt x="189216" y="107791"/>
                  <a:pt x="197150" y="104026"/>
                  <a:pt x="202766" y="96503"/>
                </a:cubicBezTo>
                <a:cubicBezTo>
                  <a:pt x="208385" y="88978"/>
                  <a:pt x="211189" y="77656"/>
                  <a:pt x="211189" y="6253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9199463" y="2402775"/>
            <a:ext cx="222601" cy="165016"/>
          </a:xfrm>
          <a:custGeom>
            <a:avLst/>
            <a:gdLst/>
            <a:ahLst/>
            <a:cxnLst/>
            <a:rect l="l" t="t" r="r" b="b"/>
            <a:pathLst>
              <a:path w="222601" h="165016">
                <a:moveTo>
                  <a:pt x="78112" y="40377"/>
                </a:moveTo>
                <a:cubicBezTo>
                  <a:pt x="78112" y="33311"/>
                  <a:pt x="75746" y="27413"/>
                  <a:pt x="71012" y="22680"/>
                </a:cubicBezTo>
                <a:cubicBezTo>
                  <a:pt x="66278" y="17945"/>
                  <a:pt x="59704" y="15576"/>
                  <a:pt x="51295" y="15576"/>
                </a:cubicBezTo>
                <a:cubicBezTo>
                  <a:pt x="43598" y="15576"/>
                  <a:pt x="37292" y="17697"/>
                  <a:pt x="32380" y="21934"/>
                </a:cubicBezTo>
                <a:cubicBezTo>
                  <a:pt x="27467" y="26174"/>
                  <a:pt x="25012" y="31898"/>
                  <a:pt x="25012" y="39106"/>
                </a:cubicBezTo>
                <a:cubicBezTo>
                  <a:pt x="25012" y="44337"/>
                  <a:pt x="26264" y="48750"/>
                  <a:pt x="28774" y="52354"/>
                </a:cubicBezTo>
                <a:cubicBezTo>
                  <a:pt x="31283" y="55957"/>
                  <a:pt x="35049" y="59208"/>
                  <a:pt x="40063" y="62103"/>
                </a:cubicBezTo>
                <a:cubicBezTo>
                  <a:pt x="42256" y="63302"/>
                  <a:pt x="45592" y="64965"/>
                  <a:pt x="50082" y="67085"/>
                </a:cubicBezTo>
                <a:cubicBezTo>
                  <a:pt x="54564" y="69206"/>
                  <a:pt x="58646" y="70866"/>
                  <a:pt x="62322" y="72065"/>
                </a:cubicBezTo>
                <a:cubicBezTo>
                  <a:pt x="68467" y="67330"/>
                  <a:pt x="72632" y="62474"/>
                  <a:pt x="74827" y="57495"/>
                </a:cubicBezTo>
                <a:cubicBezTo>
                  <a:pt x="77017" y="52513"/>
                  <a:pt x="78112" y="46807"/>
                  <a:pt x="78112" y="40377"/>
                </a:cubicBezTo>
                <a:close/>
                <a:moveTo>
                  <a:pt x="81081" y="119441"/>
                </a:moveTo>
                <a:cubicBezTo>
                  <a:pt x="81081" y="112942"/>
                  <a:pt x="79807" y="107783"/>
                  <a:pt x="77266" y="103967"/>
                </a:cubicBezTo>
                <a:cubicBezTo>
                  <a:pt x="74720" y="100155"/>
                  <a:pt x="69806" y="96267"/>
                  <a:pt x="62534" y="92311"/>
                </a:cubicBezTo>
                <a:cubicBezTo>
                  <a:pt x="60132" y="90967"/>
                  <a:pt x="56932" y="89517"/>
                  <a:pt x="52940" y="87965"/>
                </a:cubicBezTo>
                <a:cubicBezTo>
                  <a:pt x="48948" y="86411"/>
                  <a:pt x="44440" y="84570"/>
                  <a:pt x="39427" y="82453"/>
                </a:cubicBezTo>
                <a:cubicBezTo>
                  <a:pt x="33562" y="86342"/>
                  <a:pt x="29080" y="91130"/>
                  <a:pt x="25969" y="96815"/>
                </a:cubicBezTo>
                <a:cubicBezTo>
                  <a:pt x="22855" y="102503"/>
                  <a:pt x="21304" y="108986"/>
                  <a:pt x="21304" y="116262"/>
                </a:cubicBezTo>
                <a:cubicBezTo>
                  <a:pt x="21304" y="125801"/>
                  <a:pt x="24184" y="133679"/>
                  <a:pt x="29943" y="139895"/>
                </a:cubicBezTo>
                <a:cubicBezTo>
                  <a:pt x="35700" y="146116"/>
                  <a:pt x="42922" y="149223"/>
                  <a:pt x="51616" y="149223"/>
                </a:cubicBezTo>
                <a:cubicBezTo>
                  <a:pt x="60518" y="149223"/>
                  <a:pt x="67657" y="146555"/>
                  <a:pt x="73028" y="141220"/>
                </a:cubicBezTo>
                <a:cubicBezTo>
                  <a:pt x="78396" y="135889"/>
                  <a:pt x="81081" y="128628"/>
                  <a:pt x="81081" y="119441"/>
                </a:cubicBezTo>
                <a:close/>
                <a:moveTo>
                  <a:pt x="51403" y="165016"/>
                </a:moveTo>
                <a:cubicBezTo>
                  <a:pt x="43559" y="165016"/>
                  <a:pt x="36423" y="163854"/>
                  <a:pt x="29998" y="161521"/>
                </a:cubicBezTo>
                <a:cubicBezTo>
                  <a:pt x="23568" y="159188"/>
                  <a:pt x="18089" y="155829"/>
                  <a:pt x="13567" y="151451"/>
                </a:cubicBezTo>
                <a:cubicBezTo>
                  <a:pt x="9114" y="147211"/>
                  <a:pt x="5741" y="142174"/>
                  <a:pt x="3447" y="136346"/>
                </a:cubicBezTo>
                <a:cubicBezTo>
                  <a:pt x="1147" y="130518"/>
                  <a:pt x="0" y="124354"/>
                  <a:pt x="0" y="117852"/>
                </a:cubicBezTo>
                <a:cubicBezTo>
                  <a:pt x="0" y="109302"/>
                  <a:pt x="2278" y="101440"/>
                  <a:pt x="6838" y="94269"/>
                </a:cubicBezTo>
                <a:cubicBezTo>
                  <a:pt x="11396" y="87098"/>
                  <a:pt x="18020" y="81392"/>
                  <a:pt x="26707" y="77155"/>
                </a:cubicBezTo>
                <a:lnTo>
                  <a:pt x="26707" y="76517"/>
                </a:lnTo>
                <a:cubicBezTo>
                  <a:pt x="18935" y="71996"/>
                  <a:pt x="13178" y="67049"/>
                  <a:pt x="9434" y="61681"/>
                </a:cubicBezTo>
                <a:cubicBezTo>
                  <a:pt x="5690" y="56310"/>
                  <a:pt x="3814" y="49597"/>
                  <a:pt x="3814" y="41543"/>
                </a:cubicBezTo>
                <a:cubicBezTo>
                  <a:pt x="3814" y="29675"/>
                  <a:pt x="8304" y="19781"/>
                  <a:pt x="17279" y="11868"/>
                </a:cubicBezTo>
                <a:cubicBezTo>
                  <a:pt x="26250" y="3956"/>
                  <a:pt x="37625" y="0"/>
                  <a:pt x="51403" y="0"/>
                </a:cubicBezTo>
                <a:cubicBezTo>
                  <a:pt x="65750" y="0"/>
                  <a:pt x="77247" y="3761"/>
                  <a:pt x="85902" y="11285"/>
                </a:cubicBezTo>
                <a:cubicBezTo>
                  <a:pt x="94556" y="18814"/>
                  <a:pt x="98884" y="28439"/>
                  <a:pt x="98884" y="40165"/>
                </a:cubicBezTo>
                <a:cubicBezTo>
                  <a:pt x="98884" y="47231"/>
                  <a:pt x="96818" y="54226"/>
                  <a:pt x="92684" y="61149"/>
                </a:cubicBezTo>
                <a:cubicBezTo>
                  <a:pt x="88551" y="68076"/>
                  <a:pt x="82600" y="73480"/>
                  <a:pt x="74827" y="77367"/>
                </a:cubicBezTo>
                <a:lnTo>
                  <a:pt x="74827" y="78005"/>
                </a:lnTo>
                <a:cubicBezTo>
                  <a:pt x="84016" y="82314"/>
                  <a:pt x="90975" y="87541"/>
                  <a:pt x="95708" y="93685"/>
                </a:cubicBezTo>
                <a:cubicBezTo>
                  <a:pt x="100442" y="99835"/>
                  <a:pt x="102807" y="107748"/>
                  <a:pt x="102807" y="117428"/>
                </a:cubicBezTo>
                <a:cubicBezTo>
                  <a:pt x="102807" y="130924"/>
                  <a:pt x="97915" y="142228"/>
                  <a:pt x="88127" y="151343"/>
                </a:cubicBezTo>
                <a:cubicBezTo>
                  <a:pt x="78338" y="160458"/>
                  <a:pt x="66098" y="165016"/>
                  <a:pt x="51403" y="165016"/>
                </a:cubicBezTo>
                <a:close/>
                <a:moveTo>
                  <a:pt x="222601" y="82453"/>
                </a:moveTo>
                <a:cubicBezTo>
                  <a:pt x="222601" y="110786"/>
                  <a:pt x="218482" y="131576"/>
                  <a:pt x="210253" y="144824"/>
                </a:cubicBezTo>
                <a:cubicBezTo>
                  <a:pt x="202023" y="158072"/>
                  <a:pt x="189319" y="164696"/>
                  <a:pt x="172154" y="164696"/>
                </a:cubicBezTo>
                <a:cubicBezTo>
                  <a:pt x="154770" y="164696"/>
                  <a:pt x="142018" y="157950"/>
                  <a:pt x="133894" y="144454"/>
                </a:cubicBezTo>
                <a:cubicBezTo>
                  <a:pt x="125769" y="130957"/>
                  <a:pt x="121703" y="110361"/>
                  <a:pt x="121703" y="82667"/>
                </a:cubicBezTo>
                <a:cubicBezTo>
                  <a:pt x="121703" y="54191"/>
                  <a:pt x="125822" y="33364"/>
                  <a:pt x="134052" y="20188"/>
                </a:cubicBezTo>
                <a:cubicBezTo>
                  <a:pt x="142285" y="7013"/>
                  <a:pt x="154982" y="424"/>
                  <a:pt x="172154" y="424"/>
                </a:cubicBezTo>
                <a:cubicBezTo>
                  <a:pt x="189535" y="424"/>
                  <a:pt x="202289" y="7243"/>
                  <a:pt x="210415" y="20880"/>
                </a:cubicBezTo>
                <a:cubicBezTo>
                  <a:pt x="218537" y="34512"/>
                  <a:pt x="222601" y="55043"/>
                  <a:pt x="222601" y="82453"/>
                </a:cubicBezTo>
                <a:close/>
                <a:moveTo>
                  <a:pt x="195467" y="130571"/>
                </a:moveTo>
                <a:cubicBezTo>
                  <a:pt x="197516" y="125341"/>
                  <a:pt x="198967" y="118731"/>
                  <a:pt x="199814" y="110746"/>
                </a:cubicBezTo>
                <a:cubicBezTo>
                  <a:pt x="200663" y="102764"/>
                  <a:pt x="201083" y="93333"/>
                  <a:pt x="201083" y="82453"/>
                </a:cubicBezTo>
                <a:cubicBezTo>
                  <a:pt x="201083" y="71643"/>
                  <a:pt x="200663" y="62244"/>
                  <a:pt x="199814" y="54258"/>
                </a:cubicBezTo>
                <a:cubicBezTo>
                  <a:pt x="198967" y="46274"/>
                  <a:pt x="197480" y="39635"/>
                  <a:pt x="195364" y="34337"/>
                </a:cubicBezTo>
                <a:cubicBezTo>
                  <a:pt x="193243" y="28964"/>
                  <a:pt x="190331" y="24887"/>
                  <a:pt x="186623" y="22097"/>
                </a:cubicBezTo>
                <a:cubicBezTo>
                  <a:pt x="182907" y="19306"/>
                  <a:pt x="178087" y="17909"/>
                  <a:pt x="172154" y="17909"/>
                </a:cubicBezTo>
                <a:cubicBezTo>
                  <a:pt x="166290" y="17909"/>
                  <a:pt x="161466" y="19306"/>
                  <a:pt x="157686" y="22097"/>
                </a:cubicBezTo>
                <a:cubicBezTo>
                  <a:pt x="153902" y="24887"/>
                  <a:pt x="150918" y="29041"/>
                  <a:pt x="148729" y="34549"/>
                </a:cubicBezTo>
                <a:cubicBezTo>
                  <a:pt x="146608" y="39920"/>
                  <a:pt x="145161" y="46703"/>
                  <a:pt x="144384" y="54899"/>
                </a:cubicBezTo>
                <a:cubicBezTo>
                  <a:pt x="143609" y="63096"/>
                  <a:pt x="143221" y="72352"/>
                  <a:pt x="143221" y="82667"/>
                </a:cubicBezTo>
                <a:cubicBezTo>
                  <a:pt x="143221" y="93689"/>
                  <a:pt x="143556" y="102905"/>
                  <a:pt x="144226" y="110329"/>
                </a:cubicBezTo>
                <a:cubicBezTo>
                  <a:pt x="144898" y="117748"/>
                  <a:pt x="146364" y="124386"/>
                  <a:pt x="148625" y="130251"/>
                </a:cubicBezTo>
                <a:cubicBezTo>
                  <a:pt x="150673" y="135691"/>
                  <a:pt x="153585" y="139877"/>
                  <a:pt x="157369" y="142811"/>
                </a:cubicBezTo>
                <a:cubicBezTo>
                  <a:pt x="161149" y="145745"/>
                  <a:pt x="166077" y="147211"/>
                  <a:pt x="172154" y="147211"/>
                </a:cubicBezTo>
                <a:cubicBezTo>
                  <a:pt x="178015" y="147211"/>
                  <a:pt x="182839" y="145814"/>
                  <a:pt x="186623" y="143023"/>
                </a:cubicBezTo>
                <a:cubicBezTo>
                  <a:pt x="190399" y="140231"/>
                  <a:pt x="193347" y="136079"/>
                  <a:pt x="195467" y="1305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9442336" y="2403411"/>
            <a:ext cx="190238" cy="163848"/>
          </a:xfrm>
          <a:custGeom>
            <a:avLst/>
            <a:gdLst/>
            <a:ahLst/>
            <a:cxnLst/>
            <a:rect l="l" t="t" r="r" b="b"/>
            <a:pathLst>
              <a:path w="190238" h="163848">
                <a:moveTo>
                  <a:pt x="74718" y="46740"/>
                </a:moveTo>
                <a:cubicBezTo>
                  <a:pt x="74718" y="62634"/>
                  <a:pt x="71521" y="74413"/>
                  <a:pt x="65126" y="82080"/>
                </a:cubicBezTo>
                <a:cubicBezTo>
                  <a:pt x="58730" y="89748"/>
                  <a:pt x="49493" y="93583"/>
                  <a:pt x="37412" y="93583"/>
                </a:cubicBezTo>
                <a:cubicBezTo>
                  <a:pt x="25116" y="93583"/>
                  <a:pt x="15808" y="89695"/>
                  <a:pt x="9486" y="81922"/>
                </a:cubicBezTo>
                <a:cubicBezTo>
                  <a:pt x="3161" y="74150"/>
                  <a:pt x="0" y="62460"/>
                  <a:pt x="0" y="46844"/>
                </a:cubicBezTo>
                <a:cubicBezTo>
                  <a:pt x="0" y="31019"/>
                  <a:pt x="3214" y="19250"/>
                  <a:pt x="9644" y="11549"/>
                </a:cubicBezTo>
                <a:cubicBezTo>
                  <a:pt x="16074" y="3849"/>
                  <a:pt x="25329" y="0"/>
                  <a:pt x="37412" y="0"/>
                </a:cubicBezTo>
                <a:cubicBezTo>
                  <a:pt x="49705" y="0"/>
                  <a:pt x="58996" y="3885"/>
                  <a:pt x="65285" y="11657"/>
                </a:cubicBezTo>
                <a:cubicBezTo>
                  <a:pt x="71572" y="19430"/>
                  <a:pt x="74718" y="31122"/>
                  <a:pt x="74718" y="46740"/>
                </a:cubicBezTo>
                <a:close/>
                <a:moveTo>
                  <a:pt x="145303" y="2967"/>
                </a:moveTo>
                <a:lnTo>
                  <a:pt x="62636" y="160777"/>
                </a:lnTo>
                <a:lnTo>
                  <a:pt x="45147" y="160777"/>
                </a:lnTo>
                <a:lnTo>
                  <a:pt x="127814" y="2967"/>
                </a:lnTo>
                <a:close/>
                <a:moveTo>
                  <a:pt x="190238" y="117004"/>
                </a:moveTo>
                <a:cubicBezTo>
                  <a:pt x="190238" y="132902"/>
                  <a:pt x="187045" y="144685"/>
                  <a:pt x="180647" y="152349"/>
                </a:cubicBezTo>
                <a:cubicBezTo>
                  <a:pt x="174250" y="160017"/>
                  <a:pt x="165016" y="163848"/>
                  <a:pt x="152934" y="163848"/>
                </a:cubicBezTo>
                <a:cubicBezTo>
                  <a:pt x="140641" y="163848"/>
                  <a:pt x="131332" y="159963"/>
                  <a:pt x="125006" y="152191"/>
                </a:cubicBezTo>
                <a:cubicBezTo>
                  <a:pt x="118681" y="144418"/>
                  <a:pt x="115520" y="132725"/>
                  <a:pt x="115520" y="117108"/>
                </a:cubicBezTo>
                <a:cubicBezTo>
                  <a:pt x="115520" y="101283"/>
                  <a:pt x="118735" y="89519"/>
                  <a:pt x="125165" y="81815"/>
                </a:cubicBezTo>
                <a:cubicBezTo>
                  <a:pt x="131594" y="74117"/>
                  <a:pt x="140853" y="70265"/>
                  <a:pt x="152934" y="70265"/>
                </a:cubicBezTo>
                <a:cubicBezTo>
                  <a:pt x="165230" y="70265"/>
                  <a:pt x="174520" y="74150"/>
                  <a:pt x="180810" y="81922"/>
                </a:cubicBezTo>
                <a:cubicBezTo>
                  <a:pt x="187099" y="89695"/>
                  <a:pt x="190238" y="101388"/>
                  <a:pt x="190238" y="117004"/>
                </a:cubicBezTo>
                <a:close/>
                <a:moveTo>
                  <a:pt x="55850" y="46740"/>
                </a:moveTo>
                <a:cubicBezTo>
                  <a:pt x="55850" y="35997"/>
                  <a:pt x="54597" y="27872"/>
                  <a:pt x="52088" y="22357"/>
                </a:cubicBezTo>
                <a:cubicBezTo>
                  <a:pt x="49579" y="16849"/>
                  <a:pt x="44686" y="14094"/>
                  <a:pt x="37412" y="14094"/>
                </a:cubicBezTo>
                <a:cubicBezTo>
                  <a:pt x="30132" y="14094"/>
                  <a:pt x="25221" y="16885"/>
                  <a:pt x="22679" y="22465"/>
                </a:cubicBezTo>
                <a:cubicBezTo>
                  <a:pt x="20138" y="28048"/>
                  <a:pt x="18863" y="36173"/>
                  <a:pt x="18863" y="46844"/>
                </a:cubicBezTo>
                <a:cubicBezTo>
                  <a:pt x="18863" y="57438"/>
                  <a:pt x="20065" y="65531"/>
                  <a:pt x="22471" y="71115"/>
                </a:cubicBezTo>
                <a:cubicBezTo>
                  <a:pt x="24871" y="76695"/>
                  <a:pt x="29851" y="79488"/>
                  <a:pt x="37412" y="79488"/>
                </a:cubicBezTo>
                <a:cubicBezTo>
                  <a:pt x="44686" y="79488"/>
                  <a:pt x="49579" y="76695"/>
                  <a:pt x="52088" y="71115"/>
                </a:cubicBezTo>
                <a:cubicBezTo>
                  <a:pt x="54597" y="65531"/>
                  <a:pt x="55850" y="57407"/>
                  <a:pt x="55850" y="46740"/>
                </a:cubicBezTo>
                <a:close/>
                <a:moveTo>
                  <a:pt x="171377" y="117004"/>
                </a:moveTo>
                <a:cubicBezTo>
                  <a:pt x="171377" y="106265"/>
                  <a:pt x="170125" y="98137"/>
                  <a:pt x="167612" y="92625"/>
                </a:cubicBezTo>
                <a:cubicBezTo>
                  <a:pt x="165102" y="87117"/>
                  <a:pt x="160210" y="84360"/>
                  <a:pt x="152934" y="84360"/>
                </a:cubicBezTo>
                <a:cubicBezTo>
                  <a:pt x="145656" y="84360"/>
                  <a:pt x="140745" y="87149"/>
                  <a:pt x="138204" y="92733"/>
                </a:cubicBezTo>
                <a:cubicBezTo>
                  <a:pt x="135658" y="98317"/>
                  <a:pt x="134387" y="106441"/>
                  <a:pt x="134387" y="117108"/>
                </a:cubicBezTo>
                <a:cubicBezTo>
                  <a:pt x="134387" y="127707"/>
                  <a:pt x="135590" y="135800"/>
                  <a:pt x="137992" y="141380"/>
                </a:cubicBezTo>
                <a:cubicBezTo>
                  <a:pt x="140391" y="146963"/>
                  <a:pt x="145376" y="149753"/>
                  <a:pt x="152934" y="149753"/>
                </a:cubicBezTo>
                <a:cubicBezTo>
                  <a:pt x="160210" y="149753"/>
                  <a:pt x="165102" y="146963"/>
                  <a:pt x="167612" y="141380"/>
                </a:cubicBezTo>
                <a:cubicBezTo>
                  <a:pt x="170125" y="135800"/>
                  <a:pt x="171377" y="127670"/>
                  <a:pt x="171377" y="11700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92810" y="2741171"/>
            <a:ext cx="1283796" cy="165336"/>
          </a:xfrm>
          <a:custGeom>
            <a:avLst/>
            <a:gdLst/>
            <a:ahLst/>
            <a:cxnLst/>
            <a:rect l="l" t="t" r="r" b="b"/>
            <a:pathLst>
              <a:path w="1283796" h="165336">
                <a:moveTo>
                  <a:pt x="99309" y="59353"/>
                </a:moveTo>
                <a:cubicBezTo>
                  <a:pt x="99309" y="79063"/>
                  <a:pt x="94593" y="94770"/>
                  <a:pt x="85157" y="106462"/>
                </a:cubicBezTo>
                <a:cubicBezTo>
                  <a:pt x="75726" y="118155"/>
                  <a:pt x="63802" y="124002"/>
                  <a:pt x="49388" y="124002"/>
                </a:cubicBezTo>
                <a:cubicBezTo>
                  <a:pt x="43524" y="124002"/>
                  <a:pt x="38332" y="123333"/>
                  <a:pt x="33811" y="121989"/>
                </a:cubicBezTo>
                <a:cubicBezTo>
                  <a:pt x="29286" y="120643"/>
                  <a:pt x="24656" y="118559"/>
                  <a:pt x="19923" y="115733"/>
                </a:cubicBezTo>
                <a:lnTo>
                  <a:pt x="19923" y="165336"/>
                </a:lnTo>
                <a:lnTo>
                  <a:pt x="0" y="165336"/>
                </a:lnTo>
                <a:lnTo>
                  <a:pt x="0" y="3287"/>
                </a:lnTo>
                <a:lnTo>
                  <a:pt x="19923" y="3287"/>
                </a:lnTo>
                <a:lnTo>
                  <a:pt x="19923" y="15685"/>
                </a:lnTo>
                <a:cubicBezTo>
                  <a:pt x="24869" y="11232"/>
                  <a:pt x="30366" y="7506"/>
                  <a:pt x="36407" y="4504"/>
                </a:cubicBezTo>
                <a:cubicBezTo>
                  <a:pt x="42447" y="1498"/>
                  <a:pt x="49036" y="0"/>
                  <a:pt x="56175" y="0"/>
                </a:cubicBezTo>
                <a:cubicBezTo>
                  <a:pt x="69740" y="0"/>
                  <a:pt x="80316" y="5371"/>
                  <a:pt x="87916" y="16110"/>
                </a:cubicBezTo>
                <a:cubicBezTo>
                  <a:pt x="95512" y="26848"/>
                  <a:pt x="99309" y="41263"/>
                  <a:pt x="99309" y="59353"/>
                </a:cubicBezTo>
                <a:close/>
                <a:moveTo>
                  <a:pt x="78746" y="61578"/>
                </a:moveTo>
                <a:cubicBezTo>
                  <a:pt x="78746" y="48081"/>
                  <a:pt x="76590" y="37605"/>
                  <a:pt x="72281" y="30150"/>
                </a:cubicBezTo>
                <a:cubicBezTo>
                  <a:pt x="67968" y="22698"/>
                  <a:pt x="60977" y="18972"/>
                  <a:pt x="51297" y="18972"/>
                </a:cubicBezTo>
                <a:cubicBezTo>
                  <a:pt x="45644" y="18972"/>
                  <a:pt x="40187" y="20225"/>
                  <a:pt x="34924" y="22733"/>
                </a:cubicBezTo>
                <a:cubicBezTo>
                  <a:pt x="29657" y="25243"/>
                  <a:pt x="24656" y="28473"/>
                  <a:pt x="19923" y="32432"/>
                </a:cubicBezTo>
                <a:lnTo>
                  <a:pt x="19923" y="99518"/>
                </a:lnTo>
                <a:cubicBezTo>
                  <a:pt x="25156" y="102064"/>
                  <a:pt x="29624" y="103795"/>
                  <a:pt x="33332" y="104713"/>
                </a:cubicBezTo>
                <a:cubicBezTo>
                  <a:pt x="37041" y="105632"/>
                  <a:pt x="41295" y="106092"/>
                  <a:pt x="46105" y="106092"/>
                </a:cubicBezTo>
                <a:cubicBezTo>
                  <a:pt x="56420" y="106092"/>
                  <a:pt x="64440" y="102308"/>
                  <a:pt x="70164" y="94749"/>
                </a:cubicBezTo>
                <a:cubicBezTo>
                  <a:pt x="75884" y="87188"/>
                  <a:pt x="78746" y="76129"/>
                  <a:pt x="78746" y="61578"/>
                </a:cubicBezTo>
                <a:close/>
                <a:moveTo>
                  <a:pt x="186110" y="92528"/>
                </a:moveTo>
                <a:lnTo>
                  <a:pt x="186110" y="59670"/>
                </a:lnTo>
                <a:cubicBezTo>
                  <a:pt x="181375" y="60090"/>
                  <a:pt x="175388" y="60675"/>
                  <a:pt x="168145" y="61419"/>
                </a:cubicBezTo>
                <a:cubicBezTo>
                  <a:pt x="160901" y="62161"/>
                  <a:pt x="155056" y="63204"/>
                  <a:pt x="150603" y="64544"/>
                </a:cubicBezTo>
                <a:cubicBezTo>
                  <a:pt x="145303" y="66167"/>
                  <a:pt x="140922" y="68659"/>
                  <a:pt x="137462" y="72018"/>
                </a:cubicBezTo>
                <a:cubicBezTo>
                  <a:pt x="133999" y="75373"/>
                  <a:pt x="132268" y="80054"/>
                  <a:pt x="132268" y="86062"/>
                </a:cubicBezTo>
                <a:cubicBezTo>
                  <a:pt x="132268" y="92840"/>
                  <a:pt x="134176" y="97967"/>
                  <a:pt x="137996" y="101426"/>
                </a:cubicBezTo>
                <a:cubicBezTo>
                  <a:pt x="141807" y="104890"/>
                  <a:pt x="147387" y="106621"/>
                  <a:pt x="154736" y="106621"/>
                </a:cubicBezTo>
                <a:cubicBezTo>
                  <a:pt x="161025" y="106621"/>
                  <a:pt x="166713" y="105261"/>
                  <a:pt x="171803" y="102539"/>
                </a:cubicBezTo>
                <a:cubicBezTo>
                  <a:pt x="176886" y="99821"/>
                  <a:pt x="181656" y="96480"/>
                  <a:pt x="186110" y="92528"/>
                </a:cubicBezTo>
                <a:close/>
                <a:moveTo>
                  <a:pt x="186110" y="109054"/>
                </a:moveTo>
                <a:cubicBezTo>
                  <a:pt x="184485" y="110257"/>
                  <a:pt x="182311" y="111934"/>
                  <a:pt x="179593" y="114091"/>
                </a:cubicBezTo>
                <a:cubicBezTo>
                  <a:pt x="176872" y="116247"/>
                  <a:pt x="174240" y="117961"/>
                  <a:pt x="171695" y="119232"/>
                </a:cubicBezTo>
                <a:cubicBezTo>
                  <a:pt x="168159" y="121068"/>
                  <a:pt x="164751" y="122479"/>
                  <a:pt x="161467" y="123468"/>
                </a:cubicBezTo>
                <a:cubicBezTo>
                  <a:pt x="158184" y="124463"/>
                  <a:pt x="153572" y="124956"/>
                  <a:pt x="147636" y="124956"/>
                </a:cubicBezTo>
                <a:cubicBezTo>
                  <a:pt x="142758" y="124956"/>
                  <a:pt x="138132" y="124037"/>
                  <a:pt x="133754" y="122202"/>
                </a:cubicBezTo>
                <a:cubicBezTo>
                  <a:pt x="129370" y="120362"/>
                  <a:pt x="125518" y="117784"/>
                  <a:pt x="122198" y="114465"/>
                </a:cubicBezTo>
                <a:cubicBezTo>
                  <a:pt x="119019" y="111214"/>
                  <a:pt x="116478" y="107201"/>
                  <a:pt x="114571" y="102435"/>
                </a:cubicBezTo>
                <a:cubicBezTo>
                  <a:pt x="112662" y="97665"/>
                  <a:pt x="111708" y="92635"/>
                  <a:pt x="111708" y="87332"/>
                </a:cubicBezTo>
                <a:cubicBezTo>
                  <a:pt x="111708" y="79135"/>
                  <a:pt x="113439" y="72158"/>
                  <a:pt x="116902" y="66399"/>
                </a:cubicBezTo>
                <a:cubicBezTo>
                  <a:pt x="120366" y="60638"/>
                  <a:pt x="125838" y="56062"/>
                  <a:pt x="133330" y="52675"/>
                </a:cubicBezTo>
                <a:cubicBezTo>
                  <a:pt x="139972" y="49637"/>
                  <a:pt x="147813" y="47538"/>
                  <a:pt x="156855" y="46368"/>
                </a:cubicBezTo>
                <a:cubicBezTo>
                  <a:pt x="165903" y="45201"/>
                  <a:pt x="175651" y="44337"/>
                  <a:pt x="186110" y="43768"/>
                </a:cubicBezTo>
                <a:lnTo>
                  <a:pt x="186110" y="39956"/>
                </a:lnTo>
                <a:cubicBezTo>
                  <a:pt x="186110" y="35294"/>
                  <a:pt x="185404" y="31528"/>
                  <a:pt x="183989" y="28667"/>
                </a:cubicBezTo>
                <a:cubicBezTo>
                  <a:pt x="182574" y="25804"/>
                  <a:pt x="180598" y="23601"/>
                  <a:pt x="178053" y="22046"/>
                </a:cubicBezTo>
                <a:cubicBezTo>
                  <a:pt x="175510" y="20419"/>
                  <a:pt x="172404" y="19339"/>
                  <a:pt x="168732" y="18813"/>
                </a:cubicBezTo>
                <a:cubicBezTo>
                  <a:pt x="165057" y="18285"/>
                  <a:pt x="161276" y="18018"/>
                  <a:pt x="157389" y="18018"/>
                </a:cubicBezTo>
                <a:cubicBezTo>
                  <a:pt x="152799" y="18018"/>
                  <a:pt x="147391" y="18709"/>
                  <a:pt x="141175" y="20084"/>
                </a:cubicBezTo>
                <a:cubicBezTo>
                  <a:pt x="134957" y="21460"/>
                  <a:pt x="128736" y="23457"/>
                  <a:pt x="122518" y="26071"/>
                </a:cubicBezTo>
                <a:lnTo>
                  <a:pt x="121352" y="26071"/>
                </a:lnTo>
                <a:lnTo>
                  <a:pt x="121352" y="5828"/>
                </a:lnTo>
                <a:cubicBezTo>
                  <a:pt x="125024" y="4767"/>
                  <a:pt x="130291" y="3603"/>
                  <a:pt x="137146" y="2332"/>
                </a:cubicBezTo>
                <a:cubicBezTo>
                  <a:pt x="143996" y="1058"/>
                  <a:pt x="150782" y="424"/>
                  <a:pt x="157493" y="424"/>
                </a:cubicBezTo>
                <a:cubicBezTo>
                  <a:pt x="165618" y="424"/>
                  <a:pt x="172472" y="1058"/>
                  <a:pt x="178057" y="2332"/>
                </a:cubicBezTo>
                <a:cubicBezTo>
                  <a:pt x="183632" y="3603"/>
                  <a:pt x="188651" y="5901"/>
                  <a:pt x="193104" y="9219"/>
                </a:cubicBezTo>
                <a:cubicBezTo>
                  <a:pt x="197413" y="12471"/>
                  <a:pt x="200628" y="16675"/>
                  <a:pt x="202748" y="21834"/>
                </a:cubicBezTo>
                <a:cubicBezTo>
                  <a:pt x="204869" y="26993"/>
                  <a:pt x="205927" y="33282"/>
                  <a:pt x="205927" y="40697"/>
                </a:cubicBezTo>
                <a:lnTo>
                  <a:pt x="205927" y="121669"/>
                </a:lnTo>
                <a:lnTo>
                  <a:pt x="186110" y="121669"/>
                </a:lnTo>
                <a:close/>
                <a:moveTo>
                  <a:pt x="312336" y="88919"/>
                </a:moveTo>
                <a:cubicBezTo>
                  <a:pt x="312336" y="95562"/>
                  <a:pt x="310888" y="101181"/>
                  <a:pt x="307990" y="105771"/>
                </a:cubicBezTo>
                <a:cubicBezTo>
                  <a:pt x="305096" y="110361"/>
                  <a:pt x="301385" y="114001"/>
                  <a:pt x="296862" y="116691"/>
                </a:cubicBezTo>
                <a:cubicBezTo>
                  <a:pt x="292553" y="119304"/>
                  <a:pt x="287640" y="121245"/>
                  <a:pt x="282132" y="122518"/>
                </a:cubicBezTo>
                <a:cubicBezTo>
                  <a:pt x="276620" y="123790"/>
                  <a:pt x="271106" y="124426"/>
                  <a:pt x="265598" y="124426"/>
                </a:cubicBezTo>
                <a:cubicBezTo>
                  <a:pt x="257825" y="124426"/>
                  <a:pt x="250477" y="123666"/>
                  <a:pt x="243554" y="122148"/>
                </a:cubicBezTo>
                <a:cubicBezTo>
                  <a:pt x="236628" y="120629"/>
                  <a:pt x="229738" y="118209"/>
                  <a:pt x="222886" y="114889"/>
                </a:cubicBezTo>
                <a:lnTo>
                  <a:pt x="222886" y="92840"/>
                </a:lnTo>
                <a:lnTo>
                  <a:pt x="224158" y="92840"/>
                </a:lnTo>
                <a:cubicBezTo>
                  <a:pt x="228963" y="97294"/>
                  <a:pt x="234983" y="100807"/>
                  <a:pt x="242226" y="103385"/>
                </a:cubicBezTo>
                <a:cubicBezTo>
                  <a:pt x="249472" y="105965"/>
                  <a:pt x="256695" y="107254"/>
                  <a:pt x="263901" y="107254"/>
                </a:cubicBezTo>
                <a:cubicBezTo>
                  <a:pt x="267012" y="107254"/>
                  <a:pt x="270349" y="106919"/>
                  <a:pt x="273916" y="106250"/>
                </a:cubicBezTo>
                <a:cubicBezTo>
                  <a:pt x="277485" y="105577"/>
                  <a:pt x="280505" y="104537"/>
                  <a:pt x="282981" y="103122"/>
                </a:cubicBezTo>
                <a:cubicBezTo>
                  <a:pt x="286229" y="101146"/>
                  <a:pt x="288544" y="99025"/>
                  <a:pt x="289918" y="96760"/>
                </a:cubicBezTo>
                <a:cubicBezTo>
                  <a:pt x="291294" y="94504"/>
                  <a:pt x="291986" y="91397"/>
                  <a:pt x="291986" y="87436"/>
                </a:cubicBezTo>
                <a:cubicBezTo>
                  <a:pt x="291986" y="83199"/>
                  <a:pt x="291189" y="79787"/>
                  <a:pt x="289602" y="77209"/>
                </a:cubicBezTo>
                <a:cubicBezTo>
                  <a:pt x="288011" y="74632"/>
                  <a:pt x="285840" y="72705"/>
                  <a:pt x="283082" y="71434"/>
                </a:cubicBezTo>
                <a:cubicBezTo>
                  <a:pt x="280328" y="70160"/>
                  <a:pt x="277240" y="69368"/>
                  <a:pt x="273812" y="69048"/>
                </a:cubicBezTo>
                <a:cubicBezTo>
                  <a:pt x="270386" y="68731"/>
                  <a:pt x="266760" y="68573"/>
                  <a:pt x="262947" y="68573"/>
                </a:cubicBezTo>
                <a:lnTo>
                  <a:pt x="248958" y="68573"/>
                </a:lnTo>
                <a:lnTo>
                  <a:pt x="248958" y="51403"/>
                </a:lnTo>
                <a:lnTo>
                  <a:pt x="259660" y="51403"/>
                </a:lnTo>
                <a:cubicBezTo>
                  <a:pt x="262346" y="51403"/>
                  <a:pt x="265702" y="51315"/>
                  <a:pt x="269730" y="51138"/>
                </a:cubicBezTo>
                <a:cubicBezTo>
                  <a:pt x="273759" y="50962"/>
                  <a:pt x="276973" y="50410"/>
                  <a:pt x="279375" y="49496"/>
                </a:cubicBezTo>
                <a:cubicBezTo>
                  <a:pt x="282413" y="48366"/>
                  <a:pt x="284850" y="46757"/>
                  <a:pt x="286690" y="44672"/>
                </a:cubicBezTo>
                <a:cubicBezTo>
                  <a:pt x="288529" y="42587"/>
                  <a:pt x="289443" y="39074"/>
                  <a:pt x="289443" y="34128"/>
                </a:cubicBezTo>
                <a:cubicBezTo>
                  <a:pt x="289443" y="30668"/>
                  <a:pt x="288666" y="27874"/>
                  <a:pt x="287114" y="25755"/>
                </a:cubicBezTo>
                <a:cubicBezTo>
                  <a:pt x="285559" y="23634"/>
                  <a:pt x="283615" y="21974"/>
                  <a:pt x="281282" y="20775"/>
                </a:cubicBezTo>
                <a:cubicBezTo>
                  <a:pt x="278881" y="19501"/>
                  <a:pt x="276267" y="18634"/>
                  <a:pt x="273441" y="18177"/>
                </a:cubicBezTo>
                <a:cubicBezTo>
                  <a:pt x="270615" y="17716"/>
                  <a:pt x="267894" y="17485"/>
                  <a:pt x="265276" y="17485"/>
                </a:cubicBezTo>
                <a:cubicBezTo>
                  <a:pt x="258567" y="17485"/>
                  <a:pt x="252119" y="18421"/>
                  <a:pt x="245941" y="20296"/>
                </a:cubicBezTo>
                <a:cubicBezTo>
                  <a:pt x="239757" y="22168"/>
                  <a:pt x="234439" y="24941"/>
                  <a:pt x="229989" y="28616"/>
                </a:cubicBezTo>
                <a:lnTo>
                  <a:pt x="228716" y="28616"/>
                </a:lnTo>
                <a:lnTo>
                  <a:pt x="228716" y="7098"/>
                </a:lnTo>
                <a:cubicBezTo>
                  <a:pt x="233802" y="5335"/>
                  <a:pt x="239436" y="3780"/>
                  <a:pt x="245621" y="2437"/>
                </a:cubicBezTo>
                <a:cubicBezTo>
                  <a:pt x="251798" y="1094"/>
                  <a:pt x="258001" y="424"/>
                  <a:pt x="264222" y="424"/>
                </a:cubicBezTo>
                <a:cubicBezTo>
                  <a:pt x="269236" y="424"/>
                  <a:pt x="274342" y="936"/>
                  <a:pt x="279533" y="1961"/>
                </a:cubicBezTo>
                <a:cubicBezTo>
                  <a:pt x="284728" y="2987"/>
                  <a:pt x="289657" y="4737"/>
                  <a:pt x="294317" y="7207"/>
                </a:cubicBezTo>
                <a:cubicBezTo>
                  <a:pt x="298703" y="9608"/>
                  <a:pt x="302374" y="12912"/>
                  <a:pt x="305345" y="17114"/>
                </a:cubicBezTo>
                <a:cubicBezTo>
                  <a:pt x="308308" y="21322"/>
                  <a:pt x="309791" y="26460"/>
                  <a:pt x="309791" y="32536"/>
                </a:cubicBezTo>
                <a:cubicBezTo>
                  <a:pt x="309791" y="38967"/>
                  <a:pt x="307972" y="44604"/>
                  <a:pt x="304333" y="49443"/>
                </a:cubicBezTo>
                <a:cubicBezTo>
                  <a:pt x="300694" y="54280"/>
                  <a:pt x="295873" y="57477"/>
                  <a:pt x="289869" y="59032"/>
                </a:cubicBezTo>
                <a:lnTo>
                  <a:pt x="289869" y="59778"/>
                </a:lnTo>
                <a:cubicBezTo>
                  <a:pt x="296438" y="62035"/>
                  <a:pt x="301824" y="65498"/>
                  <a:pt x="306029" y="70157"/>
                </a:cubicBezTo>
                <a:cubicBezTo>
                  <a:pt x="310237" y="74823"/>
                  <a:pt x="312336" y="81076"/>
                  <a:pt x="312336" y="88919"/>
                </a:cubicBezTo>
                <a:close/>
                <a:moveTo>
                  <a:pt x="426056" y="85849"/>
                </a:moveTo>
                <a:cubicBezTo>
                  <a:pt x="426056" y="91572"/>
                  <a:pt x="424962" y="96642"/>
                  <a:pt x="422773" y="101055"/>
                </a:cubicBezTo>
                <a:cubicBezTo>
                  <a:pt x="420581" y="105469"/>
                  <a:pt x="417579" y="109162"/>
                  <a:pt x="413762" y="112132"/>
                </a:cubicBezTo>
                <a:cubicBezTo>
                  <a:pt x="408957" y="115876"/>
                  <a:pt x="403924" y="118400"/>
                  <a:pt x="398661" y="119707"/>
                </a:cubicBezTo>
                <a:cubicBezTo>
                  <a:pt x="393398" y="121014"/>
                  <a:pt x="387090" y="121669"/>
                  <a:pt x="379743" y="121669"/>
                </a:cubicBezTo>
                <a:lnTo>
                  <a:pt x="333216" y="121669"/>
                </a:lnTo>
                <a:lnTo>
                  <a:pt x="333216" y="3287"/>
                </a:lnTo>
                <a:lnTo>
                  <a:pt x="376672" y="3287"/>
                </a:lnTo>
                <a:cubicBezTo>
                  <a:pt x="385359" y="3287"/>
                  <a:pt x="391716" y="3552"/>
                  <a:pt x="395745" y="4082"/>
                </a:cubicBezTo>
                <a:cubicBezTo>
                  <a:pt x="399773" y="4612"/>
                  <a:pt x="403765" y="5972"/>
                  <a:pt x="407722" y="8161"/>
                </a:cubicBezTo>
                <a:cubicBezTo>
                  <a:pt x="411890" y="10422"/>
                  <a:pt x="414969" y="13428"/>
                  <a:pt x="416945" y="17168"/>
                </a:cubicBezTo>
                <a:cubicBezTo>
                  <a:pt x="418921" y="20912"/>
                  <a:pt x="419908" y="25365"/>
                  <a:pt x="419908" y="30524"/>
                </a:cubicBezTo>
                <a:cubicBezTo>
                  <a:pt x="419908" y="36176"/>
                  <a:pt x="418356" y="41245"/>
                  <a:pt x="415249" y="45731"/>
                </a:cubicBezTo>
                <a:cubicBezTo>
                  <a:pt x="412139" y="50220"/>
                  <a:pt x="408007" y="53701"/>
                  <a:pt x="402847" y="56170"/>
                </a:cubicBezTo>
                <a:lnTo>
                  <a:pt x="403380" y="56912"/>
                </a:lnTo>
                <a:cubicBezTo>
                  <a:pt x="409806" y="58540"/>
                  <a:pt x="415195" y="61823"/>
                  <a:pt x="419541" y="66769"/>
                </a:cubicBezTo>
                <a:cubicBezTo>
                  <a:pt x="423882" y="71715"/>
                  <a:pt x="426056" y="78076"/>
                  <a:pt x="426056" y="85849"/>
                </a:cubicBezTo>
                <a:close/>
                <a:moveTo>
                  <a:pt x="399452" y="33594"/>
                </a:moveTo>
                <a:cubicBezTo>
                  <a:pt x="399452" y="30914"/>
                  <a:pt x="399014" y="28580"/>
                  <a:pt x="398131" y="26604"/>
                </a:cubicBezTo>
                <a:cubicBezTo>
                  <a:pt x="397250" y="24623"/>
                  <a:pt x="395712" y="23069"/>
                  <a:pt x="393520" y="21938"/>
                </a:cubicBezTo>
                <a:cubicBezTo>
                  <a:pt x="390978" y="20596"/>
                  <a:pt x="388130" y="19803"/>
                  <a:pt x="384992" y="19551"/>
                </a:cubicBezTo>
                <a:cubicBezTo>
                  <a:pt x="381845" y="19307"/>
                  <a:pt x="377482" y="19181"/>
                  <a:pt x="371898" y="19181"/>
                </a:cubicBezTo>
                <a:lnTo>
                  <a:pt x="352925" y="19181"/>
                </a:lnTo>
                <a:lnTo>
                  <a:pt x="352925" y="51617"/>
                </a:lnTo>
                <a:lnTo>
                  <a:pt x="375822" y="51617"/>
                </a:lnTo>
                <a:cubicBezTo>
                  <a:pt x="380700" y="51617"/>
                  <a:pt x="384160" y="51382"/>
                  <a:pt x="386208" y="50925"/>
                </a:cubicBezTo>
                <a:cubicBezTo>
                  <a:pt x="388257" y="50465"/>
                  <a:pt x="390517" y="49496"/>
                  <a:pt x="392990" y="48009"/>
                </a:cubicBezTo>
                <a:cubicBezTo>
                  <a:pt x="395319" y="46594"/>
                  <a:pt x="396983" y="44686"/>
                  <a:pt x="397972" y="42285"/>
                </a:cubicBezTo>
                <a:cubicBezTo>
                  <a:pt x="398959" y="39885"/>
                  <a:pt x="399452" y="36990"/>
                  <a:pt x="399452" y="33594"/>
                </a:cubicBezTo>
                <a:close/>
                <a:moveTo>
                  <a:pt x="405493" y="85954"/>
                </a:moveTo>
                <a:cubicBezTo>
                  <a:pt x="405493" y="81926"/>
                  <a:pt x="404914" y="78692"/>
                  <a:pt x="403747" y="76251"/>
                </a:cubicBezTo>
                <a:cubicBezTo>
                  <a:pt x="402581" y="73818"/>
                  <a:pt x="400021" y="71648"/>
                  <a:pt x="396065" y="69739"/>
                </a:cubicBezTo>
                <a:cubicBezTo>
                  <a:pt x="393592" y="68540"/>
                  <a:pt x="390942" y="67795"/>
                  <a:pt x="388116" y="67514"/>
                </a:cubicBezTo>
                <a:cubicBezTo>
                  <a:pt x="385290" y="67233"/>
                  <a:pt x="381366" y="67089"/>
                  <a:pt x="376350" y="67089"/>
                </a:cubicBezTo>
                <a:lnTo>
                  <a:pt x="352925" y="67089"/>
                </a:lnTo>
                <a:lnTo>
                  <a:pt x="352925" y="105771"/>
                </a:lnTo>
                <a:lnTo>
                  <a:pt x="370206" y="105771"/>
                </a:lnTo>
                <a:cubicBezTo>
                  <a:pt x="377341" y="105771"/>
                  <a:pt x="382885" y="105490"/>
                  <a:pt x="386845" y="104921"/>
                </a:cubicBezTo>
                <a:cubicBezTo>
                  <a:pt x="390798" y="104356"/>
                  <a:pt x="394193" y="103226"/>
                  <a:pt x="397019" y="101534"/>
                </a:cubicBezTo>
                <a:cubicBezTo>
                  <a:pt x="399985" y="99694"/>
                  <a:pt x="402142" y="97575"/>
                  <a:pt x="403484" y="95173"/>
                </a:cubicBezTo>
                <a:cubicBezTo>
                  <a:pt x="404824" y="92771"/>
                  <a:pt x="405493" y="89698"/>
                  <a:pt x="405493" y="85954"/>
                </a:cubicBezTo>
                <a:close/>
                <a:moveTo>
                  <a:pt x="499094" y="124426"/>
                </a:moveTo>
                <a:cubicBezTo>
                  <a:pt x="480229" y="124426"/>
                  <a:pt x="465585" y="119110"/>
                  <a:pt x="455163" y="108475"/>
                </a:cubicBezTo>
                <a:cubicBezTo>
                  <a:pt x="444744" y="97841"/>
                  <a:pt x="439532" y="82738"/>
                  <a:pt x="439532" y="63165"/>
                </a:cubicBezTo>
                <a:cubicBezTo>
                  <a:pt x="439532" y="43876"/>
                  <a:pt x="444585" y="28526"/>
                  <a:pt x="454690" y="17114"/>
                </a:cubicBezTo>
                <a:cubicBezTo>
                  <a:pt x="464792" y="5705"/>
                  <a:pt x="478004" y="0"/>
                  <a:pt x="494323" y="0"/>
                </a:cubicBezTo>
                <a:cubicBezTo>
                  <a:pt x="501670" y="0"/>
                  <a:pt x="508173" y="1058"/>
                  <a:pt x="513828" y="3179"/>
                </a:cubicBezTo>
                <a:cubicBezTo>
                  <a:pt x="519480" y="5299"/>
                  <a:pt x="524426" y="8618"/>
                  <a:pt x="528663" y="13140"/>
                </a:cubicBezTo>
                <a:cubicBezTo>
                  <a:pt x="532901" y="17665"/>
                  <a:pt x="536152" y="23194"/>
                  <a:pt x="538417" y="29728"/>
                </a:cubicBezTo>
                <a:cubicBezTo>
                  <a:pt x="540677" y="36262"/>
                  <a:pt x="541807" y="44269"/>
                  <a:pt x="541807" y="53737"/>
                </a:cubicBezTo>
                <a:lnTo>
                  <a:pt x="541807" y="64544"/>
                </a:lnTo>
                <a:lnTo>
                  <a:pt x="459774" y="64544"/>
                </a:lnTo>
                <a:cubicBezTo>
                  <a:pt x="459774" y="78321"/>
                  <a:pt x="463238" y="88851"/>
                  <a:pt x="470160" y="96127"/>
                </a:cubicBezTo>
                <a:cubicBezTo>
                  <a:pt x="477083" y="103406"/>
                  <a:pt x="486655" y="107042"/>
                  <a:pt x="498880" y="107042"/>
                </a:cubicBezTo>
                <a:cubicBezTo>
                  <a:pt x="503265" y="107042"/>
                  <a:pt x="507553" y="106550"/>
                  <a:pt x="511762" y="105559"/>
                </a:cubicBezTo>
                <a:cubicBezTo>
                  <a:pt x="515963" y="104568"/>
                  <a:pt x="519760" y="103302"/>
                  <a:pt x="523152" y="101746"/>
                </a:cubicBezTo>
                <a:cubicBezTo>
                  <a:pt x="526755" y="100119"/>
                  <a:pt x="529795" y="98546"/>
                  <a:pt x="532271" y="97027"/>
                </a:cubicBezTo>
                <a:cubicBezTo>
                  <a:pt x="534740" y="95508"/>
                  <a:pt x="536792" y="94078"/>
                  <a:pt x="538417" y="92736"/>
                </a:cubicBezTo>
                <a:lnTo>
                  <a:pt x="539578" y="92736"/>
                </a:lnTo>
                <a:lnTo>
                  <a:pt x="539578" y="114465"/>
                </a:lnTo>
                <a:cubicBezTo>
                  <a:pt x="537246" y="115384"/>
                  <a:pt x="534351" y="116532"/>
                  <a:pt x="530888" y="117907"/>
                </a:cubicBezTo>
                <a:cubicBezTo>
                  <a:pt x="527428" y="119283"/>
                  <a:pt x="524322" y="120362"/>
                  <a:pt x="521565" y="121143"/>
                </a:cubicBezTo>
                <a:cubicBezTo>
                  <a:pt x="517680" y="122202"/>
                  <a:pt x="514163" y="123011"/>
                  <a:pt x="511020" y="123577"/>
                </a:cubicBezTo>
                <a:cubicBezTo>
                  <a:pt x="507873" y="124146"/>
                  <a:pt x="503899" y="124426"/>
                  <a:pt x="499094" y="124426"/>
                </a:cubicBezTo>
                <a:close/>
                <a:moveTo>
                  <a:pt x="522415" y="49284"/>
                </a:moveTo>
                <a:cubicBezTo>
                  <a:pt x="522270" y="43913"/>
                  <a:pt x="521632" y="39287"/>
                  <a:pt x="520502" y="35402"/>
                </a:cubicBezTo>
                <a:cubicBezTo>
                  <a:pt x="519375" y="31514"/>
                  <a:pt x="517749" y="28231"/>
                  <a:pt x="515628" y="25541"/>
                </a:cubicBezTo>
                <a:cubicBezTo>
                  <a:pt x="513295" y="22576"/>
                  <a:pt x="510310" y="20312"/>
                  <a:pt x="506672" y="18760"/>
                </a:cubicBezTo>
                <a:cubicBezTo>
                  <a:pt x="503032" y="17204"/>
                  <a:pt x="498532" y="16430"/>
                  <a:pt x="493160" y="16430"/>
                </a:cubicBezTo>
                <a:cubicBezTo>
                  <a:pt x="487858" y="16430"/>
                  <a:pt x="483357" y="17221"/>
                  <a:pt x="479646" y="18813"/>
                </a:cubicBezTo>
                <a:cubicBezTo>
                  <a:pt x="475934" y="20404"/>
                  <a:pt x="472561" y="22716"/>
                  <a:pt x="469523" y="25755"/>
                </a:cubicBezTo>
                <a:cubicBezTo>
                  <a:pt x="466560" y="28865"/>
                  <a:pt x="464295" y="32309"/>
                  <a:pt x="462744" y="36086"/>
                </a:cubicBezTo>
                <a:cubicBezTo>
                  <a:pt x="461189" y="39870"/>
                  <a:pt x="460198" y="44269"/>
                  <a:pt x="459774" y="49284"/>
                </a:cubicBezTo>
                <a:close/>
                <a:moveTo>
                  <a:pt x="663472" y="150073"/>
                </a:moveTo>
                <a:lnTo>
                  <a:pt x="644925" y="150073"/>
                </a:lnTo>
                <a:lnTo>
                  <a:pt x="644925" y="121353"/>
                </a:lnTo>
                <a:lnTo>
                  <a:pt x="566924" y="121353"/>
                </a:lnTo>
                <a:lnTo>
                  <a:pt x="566924" y="150073"/>
                </a:lnTo>
                <a:lnTo>
                  <a:pt x="548377" y="150073"/>
                </a:lnTo>
                <a:lnTo>
                  <a:pt x="548377" y="104713"/>
                </a:lnTo>
                <a:lnTo>
                  <a:pt x="556218" y="104713"/>
                </a:lnTo>
                <a:cubicBezTo>
                  <a:pt x="562929" y="93690"/>
                  <a:pt x="568425" y="79293"/>
                  <a:pt x="572703" y="61524"/>
                </a:cubicBezTo>
                <a:cubicBezTo>
                  <a:pt x="576975" y="43754"/>
                  <a:pt x="579114" y="24340"/>
                  <a:pt x="579114" y="3287"/>
                </a:cubicBezTo>
                <a:lnTo>
                  <a:pt x="651712" y="3287"/>
                </a:lnTo>
                <a:lnTo>
                  <a:pt x="651712" y="104713"/>
                </a:lnTo>
                <a:lnTo>
                  <a:pt x="663472" y="104713"/>
                </a:lnTo>
                <a:close/>
                <a:moveTo>
                  <a:pt x="631786" y="104713"/>
                </a:moveTo>
                <a:lnTo>
                  <a:pt x="631786" y="20029"/>
                </a:lnTo>
                <a:lnTo>
                  <a:pt x="597874" y="20029"/>
                </a:lnTo>
                <a:cubicBezTo>
                  <a:pt x="596952" y="37695"/>
                  <a:pt x="594533" y="53819"/>
                  <a:pt x="590612" y="68410"/>
                </a:cubicBezTo>
                <a:cubicBezTo>
                  <a:pt x="586692" y="83005"/>
                  <a:pt x="581760" y="95100"/>
                  <a:pt x="575823" y="104713"/>
                </a:cubicBezTo>
                <a:close/>
                <a:moveTo>
                  <a:pt x="749214" y="92528"/>
                </a:moveTo>
                <a:lnTo>
                  <a:pt x="749214" y="59670"/>
                </a:lnTo>
                <a:cubicBezTo>
                  <a:pt x="744480" y="60090"/>
                  <a:pt x="738494" y="60675"/>
                  <a:pt x="731250" y="61419"/>
                </a:cubicBezTo>
                <a:cubicBezTo>
                  <a:pt x="724007" y="62161"/>
                  <a:pt x="718164" y="63204"/>
                  <a:pt x="713711" y="64544"/>
                </a:cubicBezTo>
                <a:cubicBezTo>
                  <a:pt x="708408" y="66167"/>
                  <a:pt x="704031" y="68659"/>
                  <a:pt x="700568" y="72018"/>
                </a:cubicBezTo>
                <a:cubicBezTo>
                  <a:pt x="697108" y="75373"/>
                  <a:pt x="695376" y="80054"/>
                  <a:pt x="695376" y="86062"/>
                </a:cubicBezTo>
                <a:cubicBezTo>
                  <a:pt x="695376" y="92840"/>
                  <a:pt x="697283" y="97967"/>
                  <a:pt x="701100" y="101426"/>
                </a:cubicBezTo>
                <a:cubicBezTo>
                  <a:pt x="704912" y="104890"/>
                  <a:pt x="710497" y="106621"/>
                  <a:pt x="717843" y="106621"/>
                </a:cubicBezTo>
                <a:cubicBezTo>
                  <a:pt x="724129" y="106621"/>
                  <a:pt x="729821" y="105261"/>
                  <a:pt x="734907" y="102539"/>
                </a:cubicBezTo>
                <a:cubicBezTo>
                  <a:pt x="739995" y="99821"/>
                  <a:pt x="744765" y="96480"/>
                  <a:pt x="749214" y="92528"/>
                </a:cubicBezTo>
                <a:close/>
                <a:moveTo>
                  <a:pt x="749214" y="109054"/>
                </a:moveTo>
                <a:cubicBezTo>
                  <a:pt x="747594" y="110257"/>
                  <a:pt x="745420" y="111934"/>
                  <a:pt x="742701" y="114091"/>
                </a:cubicBezTo>
                <a:cubicBezTo>
                  <a:pt x="739979" y="116247"/>
                  <a:pt x="737344" y="117961"/>
                  <a:pt x="734799" y="119232"/>
                </a:cubicBezTo>
                <a:cubicBezTo>
                  <a:pt x="731265" y="121068"/>
                  <a:pt x="727859" y="122479"/>
                  <a:pt x="724572" y="123468"/>
                </a:cubicBezTo>
                <a:cubicBezTo>
                  <a:pt x="721289" y="124463"/>
                  <a:pt x="716678" y="124956"/>
                  <a:pt x="710740" y="124956"/>
                </a:cubicBezTo>
                <a:cubicBezTo>
                  <a:pt x="705866" y="124956"/>
                  <a:pt x="701241" y="124037"/>
                  <a:pt x="696859" y="122202"/>
                </a:cubicBezTo>
                <a:cubicBezTo>
                  <a:pt x="692474" y="120362"/>
                  <a:pt x="688626" y="117784"/>
                  <a:pt x="685307" y="114465"/>
                </a:cubicBezTo>
                <a:cubicBezTo>
                  <a:pt x="682125" y="111214"/>
                  <a:pt x="679583" y="107201"/>
                  <a:pt x="677675" y="102435"/>
                </a:cubicBezTo>
                <a:cubicBezTo>
                  <a:pt x="675767" y="97665"/>
                  <a:pt x="674816" y="92635"/>
                  <a:pt x="674816" y="87332"/>
                </a:cubicBezTo>
                <a:cubicBezTo>
                  <a:pt x="674816" y="79135"/>
                  <a:pt x="676548" y="72158"/>
                  <a:pt x="680008" y="66399"/>
                </a:cubicBezTo>
                <a:cubicBezTo>
                  <a:pt x="683471" y="60638"/>
                  <a:pt x="688946" y="56062"/>
                  <a:pt x="696434" y="52675"/>
                </a:cubicBezTo>
                <a:cubicBezTo>
                  <a:pt x="703076" y="49637"/>
                  <a:pt x="710917" y="47538"/>
                  <a:pt x="719964" y="46368"/>
                </a:cubicBezTo>
                <a:cubicBezTo>
                  <a:pt x="729007" y="45201"/>
                  <a:pt x="738756" y="44337"/>
                  <a:pt x="749214" y="43768"/>
                </a:cubicBezTo>
                <a:lnTo>
                  <a:pt x="749214" y="39956"/>
                </a:lnTo>
                <a:cubicBezTo>
                  <a:pt x="749214" y="35294"/>
                  <a:pt x="748509" y="31528"/>
                  <a:pt x="747094" y="28667"/>
                </a:cubicBezTo>
                <a:cubicBezTo>
                  <a:pt x="745679" y="25804"/>
                  <a:pt x="743702" y="23601"/>
                  <a:pt x="741157" y="22046"/>
                </a:cubicBezTo>
                <a:cubicBezTo>
                  <a:pt x="738619" y="20419"/>
                  <a:pt x="735509" y="19339"/>
                  <a:pt x="731836" y="18813"/>
                </a:cubicBezTo>
                <a:cubicBezTo>
                  <a:pt x="728161" y="18285"/>
                  <a:pt x="724381" y="18018"/>
                  <a:pt x="720493" y="18018"/>
                </a:cubicBezTo>
                <a:cubicBezTo>
                  <a:pt x="715903" y="18018"/>
                  <a:pt x="710499" y="18709"/>
                  <a:pt x="704279" y="20084"/>
                </a:cubicBezTo>
                <a:cubicBezTo>
                  <a:pt x="698062" y="21460"/>
                  <a:pt x="691844" y="23457"/>
                  <a:pt x="685627" y="26071"/>
                </a:cubicBezTo>
                <a:lnTo>
                  <a:pt x="684458" y="26071"/>
                </a:lnTo>
                <a:lnTo>
                  <a:pt x="684458" y="5828"/>
                </a:lnTo>
                <a:cubicBezTo>
                  <a:pt x="688133" y="4767"/>
                  <a:pt x="693396" y="3603"/>
                  <a:pt x="700250" y="2332"/>
                </a:cubicBezTo>
                <a:cubicBezTo>
                  <a:pt x="707102" y="1058"/>
                  <a:pt x="713887" y="424"/>
                  <a:pt x="720598" y="424"/>
                </a:cubicBezTo>
                <a:cubicBezTo>
                  <a:pt x="728726" y="424"/>
                  <a:pt x="735580" y="1058"/>
                  <a:pt x="741161" y="2332"/>
                </a:cubicBezTo>
                <a:cubicBezTo>
                  <a:pt x="746741" y="3603"/>
                  <a:pt x="751755" y="5901"/>
                  <a:pt x="756209" y="9219"/>
                </a:cubicBezTo>
                <a:cubicBezTo>
                  <a:pt x="760518" y="12471"/>
                  <a:pt x="763732" y="16675"/>
                  <a:pt x="765853" y="21834"/>
                </a:cubicBezTo>
                <a:cubicBezTo>
                  <a:pt x="767974" y="26993"/>
                  <a:pt x="769036" y="33282"/>
                  <a:pt x="769036" y="40697"/>
                </a:cubicBezTo>
                <a:lnTo>
                  <a:pt x="769036" y="121669"/>
                </a:lnTo>
                <a:lnTo>
                  <a:pt x="749214" y="121669"/>
                </a:lnTo>
                <a:close/>
                <a:moveTo>
                  <a:pt x="890492" y="121669"/>
                </a:moveTo>
                <a:lnTo>
                  <a:pt x="870566" y="121669"/>
                </a:lnTo>
                <a:lnTo>
                  <a:pt x="870566" y="68361"/>
                </a:lnTo>
                <a:lnTo>
                  <a:pt x="816938" y="68361"/>
                </a:lnTo>
                <a:lnTo>
                  <a:pt x="816938" y="121669"/>
                </a:lnTo>
                <a:lnTo>
                  <a:pt x="797015" y="121669"/>
                </a:lnTo>
                <a:lnTo>
                  <a:pt x="797015" y="3287"/>
                </a:lnTo>
                <a:lnTo>
                  <a:pt x="816938" y="3287"/>
                </a:lnTo>
                <a:lnTo>
                  <a:pt x="816938" y="51191"/>
                </a:lnTo>
                <a:lnTo>
                  <a:pt x="870566" y="51191"/>
                </a:lnTo>
                <a:lnTo>
                  <a:pt x="870566" y="3287"/>
                </a:lnTo>
                <a:lnTo>
                  <a:pt x="890492" y="3287"/>
                </a:lnTo>
                <a:close/>
                <a:moveTo>
                  <a:pt x="1012691" y="121669"/>
                </a:moveTo>
                <a:lnTo>
                  <a:pt x="992765" y="121669"/>
                </a:lnTo>
                <a:lnTo>
                  <a:pt x="992765" y="68361"/>
                </a:lnTo>
                <a:lnTo>
                  <a:pt x="939136" y="68361"/>
                </a:lnTo>
                <a:lnTo>
                  <a:pt x="939136" y="121669"/>
                </a:lnTo>
                <a:lnTo>
                  <a:pt x="919213" y="121669"/>
                </a:lnTo>
                <a:lnTo>
                  <a:pt x="919213" y="3287"/>
                </a:lnTo>
                <a:lnTo>
                  <a:pt x="939136" y="3287"/>
                </a:lnTo>
                <a:lnTo>
                  <a:pt x="939136" y="51191"/>
                </a:lnTo>
                <a:lnTo>
                  <a:pt x="992765" y="51191"/>
                </a:lnTo>
                <a:lnTo>
                  <a:pt x="992765" y="3287"/>
                </a:lnTo>
                <a:lnTo>
                  <a:pt x="1012691" y="3287"/>
                </a:lnTo>
                <a:close/>
                <a:moveTo>
                  <a:pt x="1129273" y="84999"/>
                </a:moveTo>
                <a:cubicBezTo>
                  <a:pt x="1129273" y="90723"/>
                  <a:pt x="1128125" y="95919"/>
                  <a:pt x="1125832" y="100581"/>
                </a:cubicBezTo>
                <a:cubicBezTo>
                  <a:pt x="1123535" y="105243"/>
                  <a:pt x="1120407" y="109026"/>
                  <a:pt x="1116447" y="111920"/>
                </a:cubicBezTo>
                <a:cubicBezTo>
                  <a:pt x="1111789" y="115452"/>
                  <a:pt x="1106805" y="117958"/>
                  <a:pt x="1101507" y="119440"/>
                </a:cubicBezTo>
                <a:cubicBezTo>
                  <a:pt x="1096203" y="120927"/>
                  <a:pt x="1089388" y="121669"/>
                  <a:pt x="1081051" y="121669"/>
                </a:cubicBezTo>
                <a:lnTo>
                  <a:pt x="1041411" y="121669"/>
                </a:lnTo>
                <a:lnTo>
                  <a:pt x="1041411" y="3287"/>
                </a:lnTo>
                <a:lnTo>
                  <a:pt x="1061334" y="3287"/>
                </a:lnTo>
                <a:lnTo>
                  <a:pt x="1061334" y="49392"/>
                </a:lnTo>
                <a:lnTo>
                  <a:pt x="1081580" y="49392"/>
                </a:lnTo>
                <a:cubicBezTo>
                  <a:pt x="1090479" y="49392"/>
                  <a:pt x="1097388" y="49849"/>
                  <a:pt x="1102298" y="50767"/>
                </a:cubicBezTo>
                <a:cubicBezTo>
                  <a:pt x="1107213" y="51686"/>
                  <a:pt x="1112105" y="53942"/>
                  <a:pt x="1116979" y="57549"/>
                </a:cubicBezTo>
                <a:cubicBezTo>
                  <a:pt x="1121080" y="60591"/>
                  <a:pt x="1124151" y="64476"/>
                  <a:pt x="1126202" y="69207"/>
                </a:cubicBezTo>
                <a:cubicBezTo>
                  <a:pt x="1128248" y="73940"/>
                  <a:pt x="1129273" y="79206"/>
                  <a:pt x="1129273" y="84999"/>
                </a:cubicBezTo>
                <a:close/>
                <a:moveTo>
                  <a:pt x="1108710" y="85316"/>
                </a:moveTo>
                <a:cubicBezTo>
                  <a:pt x="1108710" y="81712"/>
                  <a:pt x="1108094" y="78551"/>
                  <a:pt x="1106856" y="75829"/>
                </a:cubicBezTo>
                <a:cubicBezTo>
                  <a:pt x="1105618" y="73112"/>
                  <a:pt x="1103587" y="70902"/>
                  <a:pt x="1100761" y="69210"/>
                </a:cubicBezTo>
                <a:cubicBezTo>
                  <a:pt x="1097798" y="67438"/>
                  <a:pt x="1094425" y="66381"/>
                  <a:pt x="1090642" y="66024"/>
                </a:cubicBezTo>
                <a:cubicBezTo>
                  <a:pt x="1086861" y="65675"/>
                  <a:pt x="1081441" y="65498"/>
                  <a:pt x="1074373" y="65498"/>
                </a:cubicBezTo>
                <a:lnTo>
                  <a:pt x="1061334" y="65498"/>
                </a:lnTo>
                <a:lnTo>
                  <a:pt x="1061334" y="105771"/>
                </a:lnTo>
                <a:lnTo>
                  <a:pt x="1073949" y="105771"/>
                </a:lnTo>
                <a:cubicBezTo>
                  <a:pt x="1081015" y="105771"/>
                  <a:pt x="1086491" y="105469"/>
                  <a:pt x="1090375" y="104868"/>
                </a:cubicBezTo>
                <a:cubicBezTo>
                  <a:pt x="1094264" y="104270"/>
                  <a:pt x="1097618" y="103122"/>
                  <a:pt x="1100445" y="101426"/>
                </a:cubicBezTo>
                <a:cubicBezTo>
                  <a:pt x="1103342" y="99586"/>
                  <a:pt x="1105445" y="97416"/>
                  <a:pt x="1106752" y="94906"/>
                </a:cubicBezTo>
                <a:cubicBezTo>
                  <a:pt x="1108059" y="92398"/>
                  <a:pt x="1108710" y="89200"/>
                  <a:pt x="1108710" y="85316"/>
                </a:cubicBezTo>
                <a:close/>
                <a:moveTo>
                  <a:pt x="1162976" y="121669"/>
                </a:moveTo>
                <a:lnTo>
                  <a:pt x="1143051" y="121669"/>
                </a:lnTo>
                <a:lnTo>
                  <a:pt x="1143051" y="3287"/>
                </a:lnTo>
                <a:lnTo>
                  <a:pt x="1162976" y="3287"/>
                </a:lnTo>
                <a:close/>
                <a:moveTo>
                  <a:pt x="1283796" y="121669"/>
                </a:moveTo>
                <a:lnTo>
                  <a:pt x="1259313" y="121669"/>
                </a:lnTo>
                <a:lnTo>
                  <a:pt x="1230596" y="76942"/>
                </a:lnTo>
                <a:lnTo>
                  <a:pt x="1201025" y="121669"/>
                </a:lnTo>
                <a:lnTo>
                  <a:pt x="1178450" y="121669"/>
                </a:lnTo>
                <a:lnTo>
                  <a:pt x="1219572" y="62957"/>
                </a:lnTo>
                <a:lnTo>
                  <a:pt x="1178874" y="3287"/>
                </a:lnTo>
                <a:lnTo>
                  <a:pt x="1203358" y="3287"/>
                </a:lnTo>
                <a:lnTo>
                  <a:pt x="1231866" y="47589"/>
                </a:lnTo>
                <a:lnTo>
                  <a:pt x="1261120" y="3287"/>
                </a:lnTo>
                <a:lnTo>
                  <a:pt x="1283796" y="3287"/>
                </a:lnTo>
                <a:lnTo>
                  <a:pt x="1242886" y="61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651407" y="2741171"/>
            <a:ext cx="771357" cy="124955"/>
          </a:xfrm>
          <a:custGeom>
            <a:avLst/>
            <a:gdLst/>
            <a:ahLst/>
            <a:cxnLst/>
            <a:rect l="l" t="t" r="r" b="b"/>
            <a:pathLst>
              <a:path w="771357" h="124955">
                <a:moveTo>
                  <a:pt x="89452" y="88919"/>
                </a:moveTo>
                <a:cubicBezTo>
                  <a:pt x="89452" y="95562"/>
                  <a:pt x="88002" y="101181"/>
                  <a:pt x="85107" y="105771"/>
                </a:cubicBezTo>
                <a:cubicBezTo>
                  <a:pt x="82209" y="110361"/>
                  <a:pt x="78498" y="114001"/>
                  <a:pt x="73976" y="116691"/>
                </a:cubicBezTo>
                <a:cubicBezTo>
                  <a:pt x="69667" y="119304"/>
                  <a:pt x="64757" y="121245"/>
                  <a:pt x="59245" y="122518"/>
                </a:cubicBezTo>
                <a:cubicBezTo>
                  <a:pt x="53733" y="123790"/>
                  <a:pt x="48221" y="124426"/>
                  <a:pt x="42710" y="124426"/>
                </a:cubicBezTo>
                <a:cubicBezTo>
                  <a:pt x="34941" y="124426"/>
                  <a:pt x="27594" y="123666"/>
                  <a:pt x="20668" y="122148"/>
                </a:cubicBezTo>
                <a:cubicBezTo>
                  <a:pt x="13741" y="120629"/>
                  <a:pt x="6851" y="118209"/>
                  <a:pt x="0" y="114889"/>
                </a:cubicBezTo>
                <a:lnTo>
                  <a:pt x="0" y="92840"/>
                </a:lnTo>
                <a:lnTo>
                  <a:pt x="1275" y="92840"/>
                </a:lnTo>
                <a:cubicBezTo>
                  <a:pt x="6077" y="97294"/>
                  <a:pt x="12099" y="100807"/>
                  <a:pt x="19343" y="103385"/>
                </a:cubicBezTo>
                <a:cubicBezTo>
                  <a:pt x="26586" y="105965"/>
                  <a:pt x="33811" y="107254"/>
                  <a:pt x="41014" y="107254"/>
                </a:cubicBezTo>
                <a:cubicBezTo>
                  <a:pt x="44124" y="107254"/>
                  <a:pt x="47466" y="106919"/>
                  <a:pt x="51029" y="106250"/>
                </a:cubicBezTo>
                <a:cubicBezTo>
                  <a:pt x="54597" y="105577"/>
                  <a:pt x="57618" y="104537"/>
                  <a:pt x="60095" y="103122"/>
                </a:cubicBezTo>
                <a:cubicBezTo>
                  <a:pt x="63346" y="101146"/>
                  <a:pt x="65656" y="99025"/>
                  <a:pt x="67031" y="96760"/>
                </a:cubicBezTo>
                <a:cubicBezTo>
                  <a:pt x="68411" y="94504"/>
                  <a:pt x="69098" y="91397"/>
                  <a:pt x="69098" y="87436"/>
                </a:cubicBezTo>
                <a:cubicBezTo>
                  <a:pt x="69098" y="83199"/>
                  <a:pt x="68306" y="79787"/>
                  <a:pt x="66719" y="77209"/>
                </a:cubicBezTo>
                <a:cubicBezTo>
                  <a:pt x="65124" y="74632"/>
                  <a:pt x="62956" y="72705"/>
                  <a:pt x="60199" y="71434"/>
                </a:cubicBezTo>
                <a:cubicBezTo>
                  <a:pt x="57442" y="70160"/>
                  <a:pt x="54353" y="69368"/>
                  <a:pt x="50925" y="69048"/>
                </a:cubicBezTo>
                <a:cubicBezTo>
                  <a:pt x="47499" y="68731"/>
                  <a:pt x="43877" y="68573"/>
                  <a:pt x="40064" y="68573"/>
                </a:cubicBezTo>
                <a:lnTo>
                  <a:pt x="26075" y="68573"/>
                </a:lnTo>
                <a:lnTo>
                  <a:pt x="26075" y="51403"/>
                </a:lnTo>
                <a:lnTo>
                  <a:pt x="36774" y="51403"/>
                </a:lnTo>
                <a:cubicBezTo>
                  <a:pt x="39463" y="51403"/>
                  <a:pt x="42815" y="51315"/>
                  <a:pt x="46843" y="51138"/>
                </a:cubicBezTo>
                <a:cubicBezTo>
                  <a:pt x="50872" y="50962"/>
                  <a:pt x="54090" y="50410"/>
                  <a:pt x="56491" y="49496"/>
                </a:cubicBezTo>
                <a:cubicBezTo>
                  <a:pt x="59529" y="48366"/>
                  <a:pt x="61963" y="46757"/>
                  <a:pt x="63803" y="44672"/>
                </a:cubicBezTo>
                <a:cubicBezTo>
                  <a:pt x="65642" y="42587"/>
                  <a:pt x="66560" y="39074"/>
                  <a:pt x="66560" y="34128"/>
                </a:cubicBezTo>
                <a:cubicBezTo>
                  <a:pt x="66560" y="30668"/>
                  <a:pt x="65779" y="27874"/>
                  <a:pt x="64227" y="25755"/>
                </a:cubicBezTo>
                <a:cubicBezTo>
                  <a:pt x="62673" y="23634"/>
                  <a:pt x="60732" y="21974"/>
                  <a:pt x="58399" y="20775"/>
                </a:cubicBezTo>
                <a:cubicBezTo>
                  <a:pt x="55998" y="19501"/>
                  <a:pt x="53384" y="18634"/>
                  <a:pt x="50558" y="18177"/>
                </a:cubicBezTo>
                <a:cubicBezTo>
                  <a:pt x="47733" y="17716"/>
                  <a:pt x="45011" y="17485"/>
                  <a:pt x="42394" y="17485"/>
                </a:cubicBezTo>
                <a:cubicBezTo>
                  <a:pt x="35679" y="17485"/>
                  <a:pt x="29235" y="18421"/>
                  <a:pt x="23054" y="20296"/>
                </a:cubicBezTo>
                <a:cubicBezTo>
                  <a:pt x="16869" y="22168"/>
                  <a:pt x="11555" y="24941"/>
                  <a:pt x="7103" y="28616"/>
                </a:cubicBezTo>
                <a:lnTo>
                  <a:pt x="5831" y="28616"/>
                </a:lnTo>
                <a:lnTo>
                  <a:pt x="5831" y="7098"/>
                </a:lnTo>
                <a:cubicBezTo>
                  <a:pt x="10915" y="5335"/>
                  <a:pt x="16553" y="3780"/>
                  <a:pt x="22734" y="2437"/>
                </a:cubicBezTo>
                <a:cubicBezTo>
                  <a:pt x="28915" y="1094"/>
                  <a:pt x="35118" y="424"/>
                  <a:pt x="41335" y="424"/>
                </a:cubicBezTo>
                <a:cubicBezTo>
                  <a:pt x="46349" y="424"/>
                  <a:pt x="51455" y="936"/>
                  <a:pt x="56649" y="1961"/>
                </a:cubicBezTo>
                <a:cubicBezTo>
                  <a:pt x="61841" y="2987"/>
                  <a:pt x="66772" y="4737"/>
                  <a:pt x="71431" y="7207"/>
                </a:cubicBezTo>
                <a:cubicBezTo>
                  <a:pt x="75816" y="9608"/>
                  <a:pt x="79488" y="12912"/>
                  <a:pt x="82458" y="17114"/>
                </a:cubicBezTo>
                <a:cubicBezTo>
                  <a:pt x="85421" y="21322"/>
                  <a:pt x="86907" y="26460"/>
                  <a:pt x="86907" y="32536"/>
                </a:cubicBezTo>
                <a:cubicBezTo>
                  <a:pt x="86907" y="38967"/>
                  <a:pt x="85086" y="44604"/>
                  <a:pt x="81446" y="49443"/>
                </a:cubicBezTo>
                <a:cubicBezTo>
                  <a:pt x="77810" y="54280"/>
                  <a:pt x="72986" y="57477"/>
                  <a:pt x="66984" y="59032"/>
                </a:cubicBezTo>
                <a:lnTo>
                  <a:pt x="66984" y="59778"/>
                </a:lnTo>
                <a:cubicBezTo>
                  <a:pt x="73552" y="62035"/>
                  <a:pt x="78936" y="65498"/>
                  <a:pt x="83145" y="70157"/>
                </a:cubicBezTo>
                <a:cubicBezTo>
                  <a:pt x="87350" y="74823"/>
                  <a:pt x="89452" y="81076"/>
                  <a:pt x="89452" y="88919"/>
                </a:cubicBezTo>
                <a:close/>
                <a:moveTo>
                  <a:pt x="176465" y="92528"/>
                </a:moveTo>
                <a:lnTo>
                  <a:pt x="176465" y="59670"/>
                </a:lnTo>
                <a:cubicBezTo>
                  <a:pt x="171730" y="60090"/>
                  <a:pt x="165744" y="60675"/>
                  <a:pt x="158501" y="61419"/>
                </a:cubicBezTo>
                <a:cubicBezTo>
                  <a:pt x="151258" y="62161"/>
                  <a:pt x="145411" y="63204"/>
                  <a:pt x="140958" y="64544"/>
                </a:cubicBezTo>
                <a:cubicBezTo>
                  <a:pt x="135658" y="66167"/>
                  <a:pt x="131277" y="68659"/>
                  <a:pt x="127817" y="72018"/>
                </a:cubicBezTo>
                <a:cubicBezTo>
                  <a:pt x="124354" y="75373"/>
                  <a:pt x="122623" y="80054"/>
                  <a:pt x="122623" y="86062"/>
                </a:cubicBezTo>
                <a:cubicBezTo>
                  <a:pt x="122623" y="92840"/>
                  <a:pt x="124531" y="97967"/>
                  <a:pt x="128351" y="101426"/>
                </a:cubicBezTo>
                <a:cubicBezTo>
                  <a:pt x="132163" y="104890"/>
                  <a:pt x="137743" y="106621"/>
                  <a:pt x="145091" y="106621"/>
                </a:cubicBezTo>
                <a:cubicBezTo>
                  <a:pt x="151380" y="106621"/>
                  <a:pt x="157068" y="105261"/>
                  <a:pt x="162158" y="102539"/>
                </a:cubicBezTo>
                <a:cubicBezTo>
                  <a:pt x="167242" y="99821"/>
                  <a:pt x="172011" y="96480"/>
                  <a:pt x="176465" y="92528"/>
                </a:cubicBezTo>
                <a:close/>
                <a:moveTo>
                  <a:pt x="176465" y="109054"/>
                </a:moveTo>
                <a:cubicBezTo>
                  <a:pt x="174840" y="110257"/>
                  <a:pt x="172666" y="111934"/>
                  <a:pt x="169949" y="114091"/>
                </a:cubicBezTo>
                <a:cubicBezTo>
                  <a:pt x="167227" y="116247"/>
                  <a:pt x="164595" y="117961"/>
                  <a:pt x="162050" y="119232"/>
                </a:cubicBezTo>
                <a:cubicBezTo>
                  <a:pt x="158515" y="121068"/>
                  <a:pt x="155106" y="122479"/>
                  <a:pt x="151823" y="123468"/>
                </a:cubicBezTo>
                <a:cubicBezTo>
                  <a:pt x="148540" y="124463"/>
                  <a:pt x="143927" y="124956"/>
                  <a:pt x="137991" y="124956"/>
                </a:cubicBezTo>
                <a:cubicBezTo>
                  <a:pt x="133113" y="124956"/>
                  <a:pt x="128488" y="124037"/>
                  <a:pt x="124110" y="122202"/>
                </a:cubicBezTo>
                <a:cubicBezTo>
                  <a:pt x="119725" y="120362"/>
                  <a:pt x="115873" y="117784"/>
                  <a:pt x="112553" y="114465"/>
                </a:cubicBezTo>
                <a:cubicBezTo>
                  <a:pt x="109374" y="111214"/>
                  <a:pt x="106833" y="107201"/>
                  <a:pt x="104926" y="102435"/>
                </a:cubicBezTo>
                <a:cubicBezTo>
                  <a:pt x="103017" y="97665"/>
                  <a:pt x="102063" y="92635"/>
                  <a:pt x="102063" y="87332"/>
                </a:cubicBezTo>
                <a:cubicBezTo>
                  <a:pt x="102063" y="79135"/>
                  <a:pt x="103795" y="72158"/>
                  <a:pt x="107259" y="66399"/>
                </a:cubicBezTo>
                <a:cubicBezTo>
                  <a:pt x="110718" y="60638"/>
                  <a:pt x="116193" y="56062"/>
                  <a:pt x="123685" y="52675"/>
                </a:cubicBezTo>
                <a:cubicBezTo>
                  <a:pt x="130327" y="49637"/>
                  <a:pt x="138168" y="47538"/>
                  <a:pt x="147212" y="46368"/>
                </a:cubicBezTo>
                <a:cubicBezTo>
                  <a:pt x="156254" y="45201"/>
                  <a:pt x="166006" y="44337"/>
                  <a:pt x="176465" y="43768"/>
                </a:cubicBezTo>
                <a:lnTo>
                  <a:pt x="176465" y="39956"/>
                </a:lnTo>
                <a:cubicBezTo>
                  <a:pt x="176465" y="35294"/>
                  <a:pt x="175759" y="31528"/>
                  <a:pt x="174344" y="28667"/>
                </a:cubicBezTo>
                <a:cubicBezTo>
                  <a:pt x="172929" y="25804"/>
                  <a:pt x="170953" y="23601"/>
                  <a:pt x="168408" y="22046"/>
                </a:cubicBezTo>
                <a:cubicBezTo>
                  <a:pt x="165867" y="20419"/>
                  <a:pt x="162759" y="19339"/>
                  <a:pt x="159083" y="18813"/>
                </a:cubicBezTo>
                <a:cubicBezTo>
                  <a:pt x="155412" y="18285"/>
                  <a:pt x="151629" y="18018"/>
                  <a:pt x="147744" y="18018"/>
                </a:cubicBezTo>
                <a:cubicBezTo>
                  <a:pt x="143154" y="18018"/>
                  <a:pt x="137746" y="18709"/>
                  <a:pt x="131530" y="20084"/>
                </a:cubicBezTo>
                <a:cubicBezTo>
                  <a:pt x="125312" y="21460"/>
                  <a:pt x="119091" y="23457"/>
                  <a:pt x="112875" y="26071"/>
                </a:cubicBezTo>
                <a:lnTo>
                  <a:pt x="111707" y="26071"/>
                </a:lnTo>
                <a:lnTo>
                  <a:pt x="111707" y="5828"/>
                </a:lnTo>
                <a:cubicBezTo>
                  <a:pt x="115380" y="4767"/>
                  <a:pt x="120647" y="3603"/>
                  <a:pt x="127501" y="2332"/>
                </a:cubicBezTo>
                <a:cubicBezTo>
                  <a:pt x="134352" y="1058"/>
                  <a:pt x="141137" y="424"/>
                  <a:pt x="147848" y="424"/>
                </a:cubicBezTo>
                <a:cubicBezTo>
                  <a:pt x="155973" y="424"/>
                  <a:pt x="162828" y="1058"/>
                  <a:pt x="168412" y="2332"/>
                </a:cubicBezTo>
                <a:cubicBezTo>
                  <a:pt x="173988" y="3603"/>
                  <a:pt x="179006" y="5901"/>
                  <a:pt x="183456" y="9219"/>
                </a:cubicBezTo>
                <a:cubicBezTo>
                  <a:pt x="187769" y="12471"/>
                  <a:pt x="190983" y="16675"/>
                  <a:pt x="193104" y="21834"/>
                </a:cubicBezTo>
                <a:cubicBezTo>
                  <a:pt x="195224" y="26993"/>
                  <a:pt x="196283" y="33282"/>
                  <a:pt x="196283" y="40697"/>
                </a:cubicBezTo>
                <a:lnTo>
                  <a:pt x="196283" y="121669"/>
                </a:lnTo>
                <a:lnTo>
                  <a:pt x="176465" y="121669"/>
                </a:lnTo>
                <a:close/>
                <a:moveTo>
                  <a:pt x="317743" y="121669"/>
                </a:moveTo>
                <a:lnTo>
                  <a:pt x="297813" y="121669"/>
                </a:lnTo>
                <a:lnTo>
                  <a:pt x="297813" y="20455"/>
                </a:lnTo>
                <a:lnTo>
                  <a:pt x="244188" y="20455"/>
                </a:lnTo>
                <a:lnTo>
                  <a:pt x="244188" y="121669"/>
                </a:lnTo>
                <a:lnTo>
                  <a:pt x="224265" y="121669"/>
                </a:lnTo>
                <a:lnTo>
                  <a:pt x="224265" y="3287"/>
                </a:lnTo>
                <a:lnTo>
                  <a:pt x="317743" y="3287"/>
                </a:lnTo>
                <a:close/>
                <a:moveTo>
                  <a:pt x="412704" y="92528"/>
                </a:moveTo>
                <a:lnTo>
                  <a:pt x="412704" y="59670"/>
                </a:lnTo>
                <a:cubicBezTo>
                  <a:pt x="407969" y="60090"/>
                  <a:pt x="401982" y="60675"/>
                  <a:pt x="394740" y="61419"/>
                </a:cubicBezTo>
                <a:cubicBezTo>
                  <a:pt x="387497" y="62161"/>
                  <a:pt x="381650" y="63204"/>
                  <a:pt x="377201" y="64544"/>
                </a:cubicBezTo>
                <a:cubicBezTo>
                  <a:pt x="371897" y="66167"/>
                  <a:pt x="367520" y="68659"/>
                  <a:pt x="364056" y="72018"/>
                </a:cubicBezTo>
                <a:cubicBezTo>
                  <a:pt x="360593" y="75373"/>
                  <a:pt x="358866" y="80054"/>
                  <a:pt x="358866" y="86062"/>
                </a:cubicBezTo>
                <a:cubicBezTo>
                  <a:pt x="358866" y="92840"/>
                  <a:pt x="360773" y="97967"/>
                  <a:pt x="364590" y="101426"/>
                </a:cubicBezTo>
                <a:cubicBezTo>
                  <a:pt x="368402" y="104890"/>
                  <a:pt x="373983" y="106621"/>
                  <a:pt x="381333" y="106621"/>
                </a:cubicBezTo>
                <a:cubicBezTo>
                  <a:pt x="387619" y="106621"/>
                  <a:pt x="393311" y="105261"/>
                  <a:pt x="398397" y="102539"/>
                </a:cubicBezTo>
                <a:cubicBezTo>
                  <a:pt x="403484" y="99821"/>
                  <a:pt x="408251" y="96480"/>
                  <a:pt x="412704" y="92528"/>
                </a:cubicBezTo>
                <a:close/>
                <a:moveTo>
                  <a:pt x="412704" y="109054"/>
                </a:moveTo>
                <a:cubicBezTo>
                  <a:pt x="411081" y="110257"/>
                  <a:pt x="408905" y="111934"/>
                  <a:pt x="406187" y="114091"/>
                </a:cubicBezTo>
                <a:cubicBezTo>
                  <a:pt x="403466" y="116247"/>
                  <a:pt x="400834" y="117961"/>
                  <a:pt x="398289" y="119232"/>
                </a:cubicBezTo>
                <a:cubicBezTo>
                  <a:pt x="394754" y="121068"/>
                  <a:pt x="391349" y="122479"/>
                  <a:pt x="388062" y="123468"/>
                </a:cubicBezTo>
                <a:cubicBezTo>
                  <a:pt x="384779" y="124463"/>
                  <a:pt x="380166" y="124956"/>
                  <a:pt x="374230" y="124956"/>
                </a:cubicBezTo>
                <a:cubicBezTo>
                  <a:pt x="369352" y="124956"/>
                  <a:pt x="364727" y="124037"/>
                  <a:pt x="360349" y="122202"/>
                </a:cubicBezTo>
                <a:cubicBezTo>
                  <a:pt x="355964" y="120362"/>
                  <a:pt x="352116" y="117784"/>
                  <a:pt x="348794" y="114465"/>
                </a:cubicBezTo>
                <a:cubicBezTo>
                  <a:pt x="345615" y="111214"/>
                  <a:pt x="343072" y="107201"/>
                  <a:pt x="341165" y="102435"/>
                </a:cubicBezTo>
                <a:cubicBezTo>
                  <a:pt x="339257" y="97665"/>
                  <a:pt x="338306" y="92635"/>
                  <a:pt x="338306" y="87332"/>
                </a:cubicBezTo>
                <a:cubicBezTo>
                  <a:pt x="338306" y="79135"/>
                  <a:pt x="340038" y="72158"/>
                  <a:pt x="343498" y="66399"/>
                </a:cubicBezTo>
                <a:cubicBezTo>
                  <a:pt x="346961" y="60638"/>
                  <a:pt x="352432" y="56062"/>
                  <a:pt x="359924" y="52675"/>
                </a:cubicBezTo>
                <a:cubicBezTo>
                  <a:pt x="366566" y="49637"/>
                  <a:pt x="374407" y="47538"/>
                  <a:pt x="383453" y="46368"/>
                </a:cubicBezTo>
                <a:cubicBezTo>
                  <a:pt x="392497" y="45201"/>
                  <a:pt x="402245" y="44337"/>
                  <a:pt x="412704" y="43768"/>
                </a:cubicBezTo>
                <a:lnTo>
                  <a:pt x="412704" y="39956"/>
                </a:lnTo>
                <a:cubicBezTo>
                  <a:pt x="412704" y="35294"/>
                  <a:pt x="411998" y="31528"/>
                  <a:pt x="410583" y="28667"/>
                </a:cubicBezTo>
                <a:cubicBezTo>
                  <a:pt x="409168" y="25804"/>
                  <a:pt x="407192" y="23601"/>
                  <a:pt x="404647" y="22046"/>
                </a:cubicBezTo>
                <a:cubicBezTo>
                  <a:pt x="402106" y="20419"/>
                  <a:pt x="398998" y="19339"/>
                  <a:pt x="395326" y="18813"/>
                </a:cubicBezTo>
                <a:cubicBezTo>
                  <a:pt x="391651" y="18285"/>
                  <a:pt x="387871" y="18018"/>
                  <a:pt x="383983" y="18018"/>
                </a:cubicBezTo>
                <a:cubicBezTo>
                  <a:pt x="379393" y="18018"/>
                  <a:pt x="373989" y="18709"/>
                  <a:pt x="367769" y="20084"/>
                </a:cubicBezTo>
                <a:cubicBezTo>
                  <a:pt x="361552" y="21460"/>
                  <a:pt x="355334" y="23457"/>
                  <a:pt x="349114" y="26071"/>
                </a:cubicBezTo>
                <a:lnTo>
                  <a:pt x="347947" y="26071"/>
                </a:lnTo>
                <a:lnTo>
                  <a:pt x="347947" y="5828"/>
                </a:lnTo>
                <a:cubicBezTo>
                  <a:pt x="351619" y="4767"/>
                  <a:pt x="356886" y="3603"/>
                  <a:pt x="363740" y="2332"/>
                </a:cubicBezTo>
                <a:cubicBezTo>
                  <a:pt x="370591" y="1058"/>
                  <a:pt x="377378" y="424"/>
                  <a:pt x="384087" y="424"/>
                </a:cubicBezTo>
                <a:cubicBezTo>
                  <a:pt x="392216" y="424"/>
                  <a:pt x="399070" y="1058"/>
                  <a:pt x="404651" y="2332"/>
                </a:cubicBezTo>
                <a:cubicBezTo>
                  <a:pt x="410231" y="3603"/>
                  <a:pt x="415245" y="5901"/>
                  <a:pt x="419699" y="9219"/>
                </a:cubicBezTo>
                <a:cubicBezTo>
                  <a:pt x="424008" y="12471"/>
                  <a:pt x="427223" y="16675"/>
                  <a:pt x="429343" y="21834"/>
                </a:cubicBezTo>
                <a:cubicBezTo>
                  <a:pt x="431463" y="26993"/>
                  <a:pt x="432526" y="33282"/>
                  <a:pt x="432526" y="40697"/>
                </a:cubicBezTo>
                <a:lnTo>
                  <a:pt x="432526" y="121669"/>
                </a:lnTo>
                <a:lnTo>
                  <a:pt x="412704" y="121669"/>
                </a:lnTo>
                <a:close/>
                <a:moveTo>
                  <a:pt x="507560" y="124318"/>
                </a:moveTo>
                <a:cubicBezTo>
                  <a:pt x="499435" y="124318"/>
                  <a:pt x="491980" y="123066"/>
                  <a:pt x="485201" y="120556"/>
                </a:cubicBezTo>
                <a:cubicBezTo>
                  <a:pt x="478415" y="118047"/>
                  <a:pt x="472586" y="114250"/>
                  <a:pt x="467709" y="109162"/>
                </a:cubicBezTo>
                <a:cubicBezTo>
                  <a:pt x="462833" y="104079"/>
                  <a:pt x="459054" y="97665"/>
                  <a:pt x="456372" y="89928"/>
                </a:cubicBezTo>
                <a:cubicBezTo>
                  <a:pt x="453683" y="82191"/>
                  <a:pt x="452343" y="73094"/>
                  <a:pt x="452343" y="62637"/>
                </a:cubicBezTo>
                <a:cubicBezTo>
                  <a:pt x="452343" y="52251"/>
                  <a:pt x="453736" y="43276"/>
                  <a:pt x="456530" y="35715"/>
                </a:cubicBezTo>
                <a:cubicBezTo>
                  <a:pt x="459320" y="28155"/>
                  <a:pt x="463050" y="21794"/>
                  <a:pt x="467709" y="16642"/>
                </a:cubicBezTo>
                <a:cubicBezTo>
                  <a:pt x="472373" y="11484"/>
                  <a:pt x="478188" y="7510"/>
                  <a:pt x="485147" y="4720"/>
                </a:cubicBezTo>
                <a:cubicBezTo>
                  <a:pt x="492106" y="1926"/>
                  <a:pt x="499576" y="533"/>
                  <a:pt x="507560" y="533"/>
                </a:cubicBezTo>
                <a:cubicBezTo>
                  <a:pt x="514061" y="533"/>
                  <a:pt x="520336" y="1447"/>
                  <a:pt x="526378" y="3283"/>
                </a:cubicBezTo>
                <a:cubicBezTo>
                  <a:pt x="532418" y="5122"/>
                  <a:pt x="537804" y="7243"/>
                  <a:pt x="542537" y="9645"/>
                </a:cubicBezTo>
                <a:lnTo>
                  <a:pt x="542537" y="32007"/>
                </a:lnTo>
                <a:lnTo>
                  <a:pt x="541368" y="32007"/>
                </a:lnTo>
                <a:cubicBezTo>
                  <a:pt x="539953" y="30808"/>
                  <a:pt x="538135" y="29430"/>
                  <a:pt x="535910" y="27874"/>
                </a:cubicBezTo>
                <a:cubicBezTo>
                  <a:pt x="533685" y="26322"/>
                  <a:pt x="530982" y="24729"/>
                  <a:pt x="527803" y="23108"/>
                </a:cubicBezTo>
                <a:cubicBezTo>
                  <a:pt x="525045" y="21693"/>
                  <a:pt x="521794" y="20455"/>
                  <a:pt x="518054" y="19393"/>
                </a:cubicBezTo>
                <a:cubicBezTo>
                  <a:pt x="514310" y="18334"/>
                  <a:pt x="510707" y="17806"/>
                  <a:pt x="507244" y="17806"/>
                </a:cubicBezTo>
                <a:cubicBezTo>
                  <a:pt x="496926" y="17806"/>
                  <a:pt x="488642" y="21711"/>
                  <a:pt x="482389" y="29516"/>
                </a:cubicBezTo>
                <a:cubicBezTo>
                  <a:pt x="476135" y="37324"/>
                  <a:pt x="473011" y="48366"/>
                  <a:pt x="473011" y="62637"/>
                </a:cubicBezTo>
                <a:cubicBezTo>
                  <a:pt x="473011" y="76626"/>
                  <a:pt x="476031" y="87526"/>
                  <a:pt x="482072" y="95332"/>
                </a:cubicBezTo>
                <a:cubicBezTo>
                  <a:pt x="488113" y="103139"/>
                  <a:pt x="496501" y="107042"/>
                  <a:pt x="507244" y="107042"/>
                </a:cubicBezTo>
                <a:cubicBezTo>
                  <a:pt x="513741" y="107042"/>
                  <a:pt x="519926" y="105702"/>
                  <a:pt x="525791" y="103014"/>
                </a:cubicBezTo>
                <a:cubicBezTo>
                  <a:pt x="531655" y="100331"/>
                  <a:pt x="536846" y="96868"/>
                  <a:pt x="541368" y="92628"/>
                </a:cubicBezTo>
                <a:lnTo>
                  <a:pt x="542537" y="92628"/>
                </a:lnTo>
                <a:lnTo>
                  <a:pt x="542537" y="114995"/>
                </a:lnTo>
                <a:cubicBezTo>
                  <a:pt x="540557" y="115910"/>
                  <a:pt x="538085" y="117025"/>
                  <a:pt x="535118" y="118332"/>
                </a:cubicBezTo>
                <a:cubicBezTo>
                  <a:pt x="532152" y="119638"/>
                  <a:pt x="529463" y="120611"/>
                  <a:pt x="527061" y="121245"/>
                </a:cubicBezTo>
                <a:cubicBezTo>
                  <a:pt x="523670" y="122238"/>
                  <a:pt x="520632" y="122998"/>
                  <a:pt x="517950" y="123523"/>
                </a:cubicBezTo>
                <a:cubicBezTo>
                  <a:pt x="515260" y="124053"/>
                  <a:pt x="511801" y="124318"/>
                  <a:pt x="507560" y="124318"/>
                </a:cubicBezTo>
                <a:close/>
                <a:moveTo>
                  <a:pt x="658058" y="62531"/>
                </a:moveTo>
                <a:cubicBezTo>
                  <a:pt x="658058" y="82454"/>
                  <a:pt x="653256" y="97841"/>
                  <a:pt x="643645" y="108687"/>
                </a:cubicBezTo>
                <a:cubicBezTo>
                  <a:pt x="634032" y="119530"/>
                  <a:pt x="621244" y="124956"/>
                  <a:pt x="605279" y="124956"/>
                </a:cubicBezTo>
                <a:cubicBezTo>
                  <a:pt x="588812" y="124956"/>
                  <a:pt x="575867" y="119354"/>
                  <a:pt x="566435" y="108155"/>
                </a:cubicBezTo>
                <a:cubicBezTo>
                  <a:pt x="557003" y="96955"/>
                  <a:pt x="552287" y="81749"/>
                  <a:pt x="552287" y="62531"/>
                </a:cubicBezTo>
                <a:cubicBezTo>
                  <a:pt x="552287" y="42750"/>
                  <a:pt x="557143" y="27378"/>
                  <a:pt x="566859" y="16426"/>
                </a:cubicBezTo>
                <a:cubicBezTo>
                  <a:pt x="576572" y="5471"/>
                  <a:pt x="589381" y="0"/>
                  <a:pt x="605279" y="0"/>
                </a:cubicBezTo>
                <a:cubicBezTo>
                  <a:pt x="621244" y="0"/>
                  <a:pt x="634032" y="5457"/>
                  <a:pt x="643645" y="16372"/>
                </a:cubicBezTo>
                <a:cubicBezTo>
                  <a:pt x="653256" y="27287"/>
                  <a:pt x="658058" y="42674"/>
                  <a:pt x="658058" y="62531"/>
                </a:cubicBezTo>
                <a:close/>
                <a:moveTo>
                  <a:pt x="637495" y="62531"/>
                </a:moveTo>
                <a:cubicBezTo>
                  <a:pt x="637495" y="47200"/>
                  <a:pt x="634705" y="35806"/>
                  <a:pt x="629125" y="28349"/>
                </a:cubicBezTo>
                <a:cubicBezTo>
                  <a:pt x="623545" y="20898"/>
                  <a:pt x="615596" y="17168"/>
                  <a:pt x="605279" y="17168"/>
                </a:cubicBezTo>
                <a:cubicBezTo>
                  <a:pt x="594893" y="17168"/>
                  <a:pt x="586889" y="20898"/>
                  <a:pt x="581273" y="28349"/>
                </a:cubicBezTo>
                <a:cubicBezTo>
                  <a:pt x="575654" y="35806"/>
                  <a:pt x="572846" y="47200"/>
                  <a:pt x="572846" y="62531"/>
                </a:cubicBezTo>
                <a:cubicBezTo>
                  <a:pt x="572846" y="77371"/>
                  <a:pt x="575654" y="88621"/>
                  <a:pt x="581273" y="96289"/>
                </a:cubicBezTo>
                <a:cubicBezTo>
                  <a:pt x="586889" y="103958"/>
                  <a:pt x="594893" y="107788"/>
                  <a:pt x="605279" y="107788"/>
                </a:cubicBezTo>
                <a:cubicBezTo>
                  <a:pt x="615520" y="107788"/>
                  <a:pt x="623455" y="104025"/>
                  <a:pt x="629071" y="96501"/>
                </a:cubicBezTo>
                <a:cubicBezTo>
                  <a:pt x="634687" y="88974"/>
                  <a:pt x="637495" y="77652"/>
                  <a:pt x="637495" y="62531"/>
                </a:cubicBezTo>
                <a:close/>
                <a:moveTo>
                  <a:pt x="771357" y="85849"/>
                </a:moveTo>
                <a:cubicBezTo>
                  <a:pt x="771357" y="91572"/>
                  <a:pt x="770260" y="96642"/>
                  <a:pt x="768070" y="101055"/>
                </a:cubicBezTo>
                <a:cubicBezTo>
                  <a:pt x="765878" y="105469"/>
                  <a:pt x="762876" y="109162"/>
                  <a:pt x="759063" y="112132"/>
                </a:cubicBezTo>
                <a:cubicBezTo>
                  <a:pt x="754254" y="115876"/>
                  <a:pt x="749221" y="118400"/>
                  <a:pt x="743958" y="119707"/>
                </a:cubicBezTo>
                <a:cubicBezTo>
                  <a:pt x="738695" y="121014"/>
                  <a:pt x="732387" y="121669"/>
                  <a:pt x="725040" y="121669"/>
                </a:cubicBezTo>
                <a:lnTo>
                  <a:pt x="678513" y="121669"/>
                </a:lnTo>
                <a:lnTo>
                  <a:pt x="678513" y="3287"/>
                </a:lnTo>
                <a:lnTo>
                  <a:pt x="721969" y="3287"/>
                </a:lnTo>
                <a:cubicBezTo>
                  <a:pt x="730656" y="3287"/>
                  <a:pt x="737014" y="3552"/>
                  <a:pt x="741042" y="4082"/>
                </a:cubicBezTo>
                <a:cubicBezTo>
                  <a:pt x="745071" y="4612"/>
                  <a:pt x="749062" y="5972"/>
                  <a:pt x="753023" y="8161"/>
                </a:cubicBezTo>
                <a:cubicBezTo>
                  <a:pt x="757188" y="10422"/>
                  <a:pt x="760266" y="13428"/>
                  <a:pt x="762242" y="17168"/>
                </a:cubicBezTo>
                <a:cubicBezTo>
                  <a:pt x="764218" y="20912"/>
                  <a:pt x="765209" y="25365"/>
                  <a:pt x="765209" y="30524"/>
                </a:cubicBezTo>
                <a:cubicBezTo>
                  <a:pt x="765209" y="36176"/>
                  <a:pt x="763653" y="41245"/>
                  <a:pt x="760547" y="45731"/>
                </a:cubicBezTo>
                <a:cubicBezTo>
                  <a:pt x="757436" y="50220"/>
                  <a:pt x="753304" y="53701"/>
                  <a:pt x="748145" y="56170"/>
                </a:cubicBezTo>
                <a:lnTo>
                  <a:pt x="748677" y="56912"/>
                </a:lnTo>
                <a:cubicBezTo>
                  <a:pt x="755103" y="58540"/>
                  <a:pt x="760492" y="61823"/>
                  <a:pt x="764838" y="66769"/>
                </a:cubicBezTo>
                <a:cubicBezTo>
                  <a:pt x="769183" y="71715"/>
                  <a:pt x="771357" y="78076"/>
                  <a:pt x="771357" y="85849"/>
                </a:cubicBezTo>
                <a:close/>
                <a:moveTo>
                  <a:pt x="744753" y="33594"/>
                </a:moveTo>
                <a:cubicBezTo>
                  <a:pt x="744753" y="30914"/>
                  <a:pt x="744311" y="28580"/>
                  <a:pt x="743428" y="26604"/>
                </a:cubicBezTo>
                <a:cubicBezTo>
                  <a:pt x="742547" y="24623"/>
                  <a:pt x="741009" y="23069"/>
                  <a:pt x="738817" y="21938"/>
                </a:cubicBezTo>
                <a:cubicBezTo>
                  <a:pt x="736276" y="20596"/>
                  <a:pt x="733428" y="19803"/>
                  <a:pt x="730289" y="19551"/>
                </a:cubicBezTo>
                <a:cubicBezTo>
                  <a:pt x="727142" y="19307"/>
                  <a:pt x="722779" y="19181"/>
                  <a:pt x="717195" y="19181"/>
                </a:cubicBezTo>
                <a:lnTo>
                  <a:pt x="698224" y="19181"/>
                </a:lnTo>
                <a:lnTo>
                  <a:pt x="698224" y="51617"/>
                </a:lnTo>
                <a:lnTo>
                  <a:pt x="721120" y="51617"/>
                </a:lnTo>
                <a:cubicBezTo>
                  <a:pt x="725998" y="51617"/>
                  <a:pt x="729457" y="51382"/>
                  <a:pt x="731506" y="50925"/>
                </a:cubicBezTo>
                <a:cubicBezTo>
                  <a:pt x="733554" y="50465"/>
                  <a:pt x="735815" y="49496"/>
                  <a:pt x="738287" y="48009"/>
                </a:cubicBezTo>
                <a:cubicBezTo>
                  <a:pt x="740620" y="46594"/>
                  <a:pt x="742280" y="44686"/>
                  <a:pt x="743270" y="42285"/>
                </a:cubicBezTo>
                <a:cubicBezTo>
                  <a:pt x="744256" y="39885"/>
                  <a:pt x="744753" y="36990"/>
                  <a:pt x="744753" y="33594"/>
                </a:cubicBezTo>
                <a:close/>
                <a:moveTo>
                  <a:pt x="750794" y="85954"/>
                </a:moveTo>
                <a:cubicBezTo>
                  <a:pt x="750794" y="81926"/>
                  <a:pt x="750211" y="78692"/>
                  <a:pt x="749044" y="76251"/>
                </a:cubicBezTo>
                <a:cubicBezTo>
                  <a:pt x="747879" y="73818"/>
                  <a:pt x="745318" y="71648"/>
                  <a:pt x="741362" y="69739"/>
                </a:cubicBezTo>
                <a:cubicBezTo>
                  <a:pt x="738890" y="68540"/>
                  <a:pt x="736239" y="67795"/>
                  <a:pt x="733413" y="67514"/>
                </a:cubicBezTo>
                <a:cubicBezTo>
                  <a:pt x="730587" y="67233"/>
                  <a:pt x="726663" y="67089"/>
                  <a:pt x="721649" y="67089"/>
                </a:cubicBezTo>
                <a:lnTo>
                  <a:pt x="698224" y="67089"/>
                </a:lnTo>
                <a:lnTo>
                  <a:pt x="698224" y="105771"/>
                </a:lnTo>
                <a:lnTo>
                  <a:pt x="715504" y="105771"/>
                </a:lnTo>
                <a:cubicBezTo>
                  <a:pt x="722639" y="105771"/>
                  <a:pt x="728182" y="105490"/>
                  <a:pt x="732143" y="104921"/>
                </a:cubicBezTo>
                <a:cubicBezTo>
                  <a:pt x="736096" y="104356"/>
                  <a:pt x="739490" y="103226"/>
                  <a:pt x="742316" y="101534"/>
                </a:cubicBezTo>
                <a:cubicBezTo>
                  <a:pt x="745283" y="99694"/>
                  <a:pt x="747439" y="97575"/>
                  <a:pt x="748782" y="95173"/>
                </a:cubicBezTo>
                <a:cubicBezTo>
                  <a:pt x="750121" y="92771"/>
                  <a:pt x="750794" y="89698"/>
                  <a:pt x="750794" y="8595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12700" y="2689449"/>
            <a:ext cx="1195264" cy="217058"/>
          </a:xfrm>
          <a:custGeom>
            <a:avLst/>
            <a:gdLst/>
            <a:ahLst/>
            <a:cxnLst/>
            <a:rect l="l" t="t" r="r" b="b"/>
            <a:pathLst>
              <a:path w="1195264" h="217058">
                <a:moveTo>
                  <a:pt x="99306" y="111075"/>
                </a:moveTo>
                <a:cubicBezTo>
                  <a:pt x="99306" y="130785"/>
                  <a:pt x="94590" y="146492"/>
                  <a:pt x="85158" y="158184"/>
                </a:cubicBezTo>
                <a:cubicBezTo>
                  <a:pt x="75725" y="169877"/>
                  <a:pt x="63799" y="175724"/>
                  <a:pt x="49384" y="175724"/>
                </a:cubicBezTo>
                <a:cubicBezTo>
                  <a:pt x="43523" y="175724"/>
                  <a:pt x="38329" y="175055"/>
                  <a:pt x="33808" y="173711"/>
                </a:cubicBezTo>
                <a:cubicBezTo>
                  <a:pt x="29285" y="172365"/>
                  <a:pt x="24656" y="170281"/>
                  <a:pt x="19922" y="167455"/>
                </a:cubicBezTo>
                <a:lnTo>
                  <a:pt x="19922" y="217058"/>
                </a:lnTo>
                <a:lnTo>
                  <a:pt x="0" y="217058"/>
                </a:lnTo>
                <a:lnTo>
                  <a:pt x="0" y="55009"/>
                </a:lnTo>
                <a:lnTo>
                  <a:pt x="19922" y="55009"/>
                </a:lnTo>
                <a:lnTo>
                  <a:pt x="19922" y="67407"/>
                </a:lnTo>
                <a:cubicBezTo>
                  <a:pt x="24868" y="62954"/>
                  <a:pt x="30366" y="59228"/>
                  <a:pt x="36406" y="56226"/>
                </a:cubicBezTo>
                <a:cubicBezTo>
                  <a:pt x="42447" y="53220"/>
                  <a:pt x="49035" y="51722"/>
                  <a:pt x="56170" y="51722"/>
                </a:cubicBezTo>
                <a:cubicBezTo>
                  <a:pt x="69735" y="51722"/>
                  <a:pt x="80315" y="57093"/>
                  <a:pt x="87915" y="67832"/>
                </a:cubicBezTo>
                <a:cubicBezTo>
                  <a:pt x="95508" y="78570"/>
                  <a:pt x="99306" y="92985"/>
                  <a:pt x="99306" y="111075"/>
                </a:cubicBezTo>
                <a:close/>
                <a:moveTo>
                  <a:pt x="78743" y="113300"/>
                </a:moveTo>
                <a:cubicBezTo>
                  <a:pt x="78743" y="99803"/>
                  <a:pt x="76586" y="89327"/>
                  <a:pt x="72277" y="81872"/>
                </a:cubicBezTo>
                <a:cubicBezTo>
                  <a:pt x="67968" y="74420"/>
                  <a:pt x="60973" y="70694"/>
                  <a:pt x="51293" y="70694"/>
                </a:cubicBezTo>
                <a:cubicBezTo>
                  <a:pt x="45644" y="70694"/>
                  <a:pt x="40183" y="71947"/>
                  <a:pt x="34923" y="74455"/>
                </a:cubicBezTo>
                <a:cubicBezTo>
                  <a:pt x="29656" y="76965"/>
                  <a:pt x="24656" y="80195"/>
                  <a:pt x="19922" y="84154"/>
                </a:cubicBezTo>
                <a:lnTo>
                  <a:pt x="19922" y="151240"/>
                </a:lnTo>
                <a:cubicBezTo>
                  <a:pt x="25153" y="153786"/>
                  <a:pt x="29621" y="155517"/>
                  <a:pt x="33329" y="156435"/>
                </a:cubicBezTo>
                <a:cubicBezTo>
                  <a:pt x="37036" y="157354"/>
                  <a:pt x="41295" y="157814"/>
                  <a:pt x="46101" y="157814"/>
                </a:cubicBezTo>
                <a:cubicBezTo>
                  <a:pt x="56419" y="157814"/>
                  <a:pt x="64436" y="154030"/>
                  <a:pt x="70160" y="146471"/>
                </a:cubicBezTo>
                <a:cubicBezTo>
                  <a:pt x="75880" y="138910"/>
                  <a:pt x="78743" y="127851"/>
                  <a:pt x="78743" y="113300"/>
                </a:cubicBezTo>
                <a:close/>
                <a:moveTo>
                  <a:pt x="217371" y="114253"/>
                </a:moveTo>
                <a:cubicBezTo>
                  <a:pt x="217371" y="134176"/>
                  <a:pt x="212569" y="149563"/>
                  <a:pt x="202957" y="160409"/>
                </a:cubicBezTo>
                <a:cubicBezTo>
                  <a:pt x="193349" y="171252"/>
                  <a:pt x="180561" y="176678"/>
                  <a:pt x="164592" y="176678"/>
                </a:cubicBezTo>
                <a:cubicBezTo>
                  <a:pt x="148125" y="176678"/>
                  <a:pt x="135179" y="171076"/>
                  <a:pt x="125748" y="159877"/>
                </a:cubicBezTo>
                <a:cubicBezTo>
                  <a:pt x="116316" y="148677"/>
                  <a:pt x="111600" y="133471"/>
                  <a:pt x="111600" y="114253"/>
                </a:cubicBezTo>
                <a:cubicBezTo>
                  <a:pt x="111600" y="94472"/>
                  <a:pt x="116456" y="79100"/>
                  <a:pt x="126172" y="68148"/>
                </a:cubicBezTo>
                <a:cubicBezTo>
                  <a:pt x="135885" y="57193"/>
                  <a:pt x="148694" y="51722"/>
                  <a:pt x="164592" y="51722"/>
                </a:cubicBezTo>
                <a:cubicBezTo>
                  <a:pt x="180561" y="51722"/>
                  <a:pt x="193349" y="57179"/>
                  <a:pt x="202957" y="68094"/>
                </a:cubicBezTo>
                <a:cubicBezTo>
                  <a:pt x="212569" y="79009"/>
                  <a:pt x="217371" y="94396"/>
                  <a:pt x="217371" y="114253"/>
                </a:cubicBezTo>
                <a:close/>
                <a:moveTo>
                  <a:pt x="196808" y="114253"/>
                </a:moveTo>
                <a:cubicBezTo>
                  <a:pt x="196808" y="98922"/>
                  <a:pt x="194018" y="87528"/>
                  <a:pt x="188438" y="80071"/>
                </a:cubicBezTo>
                <a:cubicBezTo>
                  <a:pt x="182859" y="72620"/>
                  <a:pt x="174910" y="68890"/>
                  <a:pt x="164592" y="68890"/>
                </a:cubicBezTo>
                <a:cubicBezTo>
                  <a:pt x="154206" y="68890"/>
                  <a:pt x="146203" y="72620"/>
                  <a:pt x="140587" y="80071"/>
                </a:cubicBezTo>
                <a:cubicBezTo>
                  <a:pt x="134971" y="87528"/>
                  <a:pt x="132159" y="98922"/>
                  <a:pt x="132159" y="114253"/>
                </a:cubicBezTo>
                <a:cubicBezTo>
                  <a:pt x="132159" y="129093"/>
                  <a:pt x="134971" y="140343"/>
                  <a:pt x="140587" y="148011"/>
                </a:cubicBezTo>
                <a:cubicBezTo>
                  <a:pt x="146203" y="155680"/>
                  <a:pt x="154206" y="159510"/>
                  <a:pt x="164592" y="159510"/>
                </a:cubicBezTo>
                <a:cubicBezTo>
                  <a:pt x="174833" y="159510"/>
                  <a:pt x="182769" y="155747"/>
                  <a:pt x="188385" y="148223"/>
                </a:cubicBezTo>
                <a:cubicBezTo>
                  <a:pt x="194004" y="140696"/>
                  <a:pt x="196808" y="129374"/>
                  <a:pt x="196808" y="114253"/>
                </a:cubicBezTo>
                <a:close/>
                <a:moveTo>
                  <a:pt x="284881" y="176040"/>
                </a:moveTo>
                <a:cubicBezTo>
                  <a:pt x="276760" y="176040"/>
                  <a:pt x="269305" y="174788"/>
                  <a:pt x="262522" y="172278"/>
                </a:cubicBezTo>
                <a:cubicBezTo>
                  <a:pt x="255736" y="169769"/>
                  <a:pt x="249908" y="165972"/>
                  <a:pt x="245034" y="160884"/>
                </a:cubicBezTo>
                <a:cubicBezTo>
                  <a:pt x="240156" y="155801"/>
                  <a:pt x="236375" y="149387"/>
                  <a:pt x="233694" y="141650"/>
                </a:cubicBezTo>
                <a:cubicBezTo>
                  <a:pt x="231008" y="133913"/>
                  <a:pt x="229666" y="124816"/>
                  <a:pt x="229666" y="114359"/>
                </a:cubicBezTo>
                <a:cubicBezTo>
                  <a:pt x="229666" y="103973"/>
                  <a:pt x="231061" y="94998"/>
                  <a:pt x="233852" y="87437"/>
                </a:cubicBezTo>
                <a:cubicBezTo>
                  <a:pt x="236642" y="79877"/>
                  <a:pt x="240372" y="73516"/>
                  <a:pt x="245034" y="68364"/>
                </a:cubicBezTo>
                <a:cubicBezTo>
                  <a:pt x="249696" y="63206"/>
                  <a:pt x="255509" y="59232"/>
                  <a:pt x="262468" y="56442"/>
                </a:cubicBezTo>
                <a:cubicBezTo>
                  <a:pt x="269427" y="53648"/>
                  <a:pt x="276897" y="52255"/>
                  <a:pt x="284881" y="52255"/>
                </a:cubicBezTo>
                <a:cubicBezTo>
                  <a:pt x="291388" y="52255"/>
                  <a:pt x="297659" y="53169"/>
                  <a:pt x="303699" y="55005"/>
                </a:cubicBezTo>
                <a:cubicBezTo>
                  <a:pt x="309741" y="56844"/>
                  <a:pt x="315125" y="58965"/>
                  <a:pt x="319860" y="61367"/>
                </a:cubicBezTo>
                <a:lnTo>
                  <a:pt x="319860" y="83729"/>
                </a:lnTo>
                <a:lnTo>
                  <a:pt x="318690" y="83729"/>
                </a:lnTo>
                <a:cubicBezTo>
                  <a:pt x="317276" y="82530"/>
                  <a:pt x="315457" y="81152"/>
                  <a:pt x="313232" y="79596"/>
                </a:cubicBezTo>
                <a:cubicBezTo>
                  <a:pt x="311007" y="78044"/>
                  <a:pt x="308307" y="76451"/>
                  <a:pt x="305126" y="74830"/>
                </a:cubicBezTo>
                <a:cubicBezTo>
                  <a:pt x="302367" y="73415"/>
                  <a:pt x="299120" y="72177"/>
                  <a:pt x="295376" y="71115"/>
                </a:cubicBezTo>
                <a:cubicBezTo>
                  <a:pt x="291632" y="70056"/>
                  <a:pt x="288028" y="69528"/>
                  <a:pt x="284566" y="69528"/>
                </a:cubicBezTo>
                <a:cubicBezTo>
                  <a:pt x="274252" y="69528"/>
                  <a:pt x="265964" y="73433"/>
                  <a:pt x="259712" y="81238"/>
                </a:cubicBezTo>
                <a:cubicBezTo>
                  <a:pt x="253458" y="89046"/>
                  <a:pt x="250332" y="100088"/>
                  <a:pt x="250332" y="114359"/>
                </a:cubicBezTo>
                <a:cubicBezTo>
                  <a:pt x="250332" y="128348"/>
                  <a:pt x="253356" y="139248"/>
                  <a:pt x="259398" y="147054"/>
                </a:cubicBezTo>
                <a:cubicBezTo>
                  <a:pt x="265438" y="154861"/>
                  <a:pt x="273826" y="158764"/>
                  <a:pt x="284566" y="158764"/>
                </a:cubicBezTo>
                <a:cubicBezTo>
                  <a:pt x="291066" y="158764"/>
                  <a:pt x="297248" y="157424"/>
                  <a:pt x="303112" y="154736"/>
                </a:cubicBezTo>
                <a:cubicBezTo>
                  <a:pt x="308977" y="152053"/>
                  <a:pt x="314168" y="148590"/>
                  <a:pt x="318690" y="144350"/>
                </a:cubicBezTo>
                <a:lnTo>
                  <a:pt x="319860" y="144350"/>
                </a:lnTo>
                <a:lnTo>
                  <a:pt x="319860" y="166717"/>
                </a:lnTo>
                <a:cubicBezTo>
                  <a:pt x="317884" y="167632"/>
                  <a:pt x="315406" y="168747"/>
                  <a:pt x="312443" y="170054"/>
                </a:cubicBezTo>
                <a:cubicBezTo>
                  <a:pt x="309474" y="171360"/>
                  <a:pt x="306788" y="172333"/>
                  <a:pt x="304386" y="172967"/>
                </a:cubicBezTo>
                <a:cubicBezTo>
                  <a:pt x="300992" y="173960"/>
                  <a:pt x="297954" y="174720"/>
                  <a:pt x="295271" y="175245"/>
                </a:cubicBezTo>
                <a:cubicBezTo>
                  <a:pt x="292587" y="175775"/>
                  <a:pt x="289123" y="176040"/>
                  <a:pt x="284881" y="176040"/>
                </a:cubicBezTo>
                <a:close/>
                <a:moveTo>
                  <a:pt x="385038" y="176040"/>
                </a:moveTo>
                <a:cubicBezTo>
                  <a:pt x="376916" y="176040"/>
                  <a:pt x="369461" y="174788"/>
                  <a:pt x="362678" y="172278"/>
                </a:cubicBezTo>
                <a:cubicBezTo>
                  <a:pt x="355892" y="169769"/>
                  <a:pt x="350063" y="165972"/>
                  <a:pt x="345189" y="160884"/>
                </a:cubicBezTo>
                <a:cubicBezTo>
                  <a:pt x="340311" y="155801"/>
                  <a:pt x="336531" y="149387"/>
                  <a:pt x="333849" y="141650"/>
                </a:cubicBezTo>
                <a:cubicBezTo>
                  <a:pt x="331164" y="133913"/>
                  <a:pt x="329821" y="124816"/>
                  <a:pt x="329821" y="114359"/>
                </a:cubicBezTo>
                <a:cubicBezTo>
                  <a:pt x="329821" y="103973"/>
                  <a:pt x="331217" y="94998"/>
                  <a:pt x="334008" y="87437"/>
                </a:cubicBezTo>
                <a:cubicBezTo>
                  <a:pt x="336798" y="79877"/>
                  <a:pt x="340526" y="73516"/>
                  <a:pt x="345189" y="68364"/>
                </a:cubicBezTo>
                <a:cubicBezTo>
                  <a:pt x="349851" y="63206"/>
                  <a:pt x="355665" y="59232"/>
                  <a:pt x="362625" y="56442"/>
                </a:cubicBezTo>
                <a:cubicBezTo>
                  <a:pt x="369583" y="53648"/>
                  <a:pt x="377053" y="52255"/>
                  <a:pt x="385038" y="52255"/>
                </a:cubicBezTo>
                <a:cubicBezTo>
                  <a:pt x="391542" y="52255"/>
                  <a:pt x="397814" y="53169"/>
                  <a:pt x="403855" y="55005"/>
                </a:cubicBezTo>
                <a:cubicBezTo>
                  <a:pt x="409895" y="56844"/>
                  <a:pt x="415281" y="58965"/>
                  <a:pt x="420015" y="61367"/>
                </a:cubicBezTo>
                <a:lnTo>
                  <a:pt x="420015" y="83729"/>
                </a:lnTo>
                <a:lnTo>
                  <a:pt x="418845" y="83729"/>
                </a:lnTo>
                <a:cubicBezTo>
                  <a:pt x="417430" y="82530"/>
                  <a:pt x="415613" y="81152"/>
                  <a:pt x="413388" y="79596"/>
                </a:cubicBezTo>
                <a:cubicBezTo>
                  <a:pt x="411163" y="78044"/>
                  <a:pt x="408463" y="76451"/>
                  <a:pt x="405280" y="74830"/>
                </a:cubicBezTo>
                <a:cubicBezTo>
                  <a:pt x="402523" y="73415"/>
                  <a:pt x="399276" y="72177"/>
                  <a:pt x="395532" y="71115"/>
                </a:cubicBezTo>
                <a:cubicBezTo>
                  <a:pt x="391788" y="70056"/>
                  <a:pt x="388185" y="69528"/>
                  <a:pt x="384721" y="69528"/>
                </a:cubicBezTo>
                <a:cubicBezTo>
                  <a:pt x="374407" y="69528"/>
                  <a:pt x="366120" y="73433"/>
                  <a:pt x="359866" y="81238"/>
                </a:cubicBezTo>
                <a:cubicBezTo>
                  <a:pt x="353613" y="89046"/>
                  <a:pt x="350489" y="100088"/>
                  <a:pt x="350489" y="114359"/>
                </a:cubicBezTo>
                <a:cubicBezTo>
                  <a:pt x="350489" y="128348"/>
                  <a:pt x="353509" y="139248"/>
                  <a:pt x="359554" y="147054"/>
                </a:cubicBezTo>
                <a:cubicBezTo>
                  <a:pt x="365594" y="154861"/>
                  <a:pt x="373982" y="158764"/>
                  <a:pt x="384721" y="158764"/>
                </a:cubicBezTo>
                <a:cubicBezTo>
                  <a:pt x="391223" y="158764"/>
                  <a:pt x="397404" y="157424"/>
                  <a:pt x="403268" y="154736"/>
                </a:cubicBezTo>
                <a:cubicBezTo>
                  <a:pt x="409132" y="152053"/>
                  <a:pt x="414324" y="148590"/>
                  <a:pt x="418845" y="144350"/>
                </a:cubicBezTo>
                <a:lnTo>
                  <a:pt x="420015" y="144350"/>
                </a:lnTo>
                <a:lnTo>
                  <a:pt x="420015" y="166717"/>
                </a:lnTo>
                <a:cubicBezTo>
                  <a:pt x="418038" y="167632"/>
                  <a:pt x="415562" y="168747"/>
                  <a:pt x="412599" y="170054"/>
                </a:cubicBezTo>
                <a:cubicBezTo>
                  <a:pt x="409630" y="171360"/>
                  <a:pt x="406944" y="172333"/>
                  <a:pt x="404538" y="172967"/>
                </a:cubicBezTo>
                <a:cubicBezTo>
                  <a:pt x="401148" y="173960"/>
                  <a:pt x="398110" y="174720"/>
                  <a:pt x="395427" y="175245"/>
                </a:cubicBezTo>
                <a:cubicBezTo>
                  <a:pt x="392741" y="175775"/>
                  <a:pt x="389278" y="176040"/>
                  <a:pt x="385038" y="176040"/>
                </a:cubicBezTo>
                <a:close/>
                <a:moveTo>
                  <a:pt x="531615" y="173391"/>
                </a:moveTo>
                <a:lnTo>
                  <a:pt x="511902" y="173391"/>
                </a:lnTo>
                <a:lnTo>
                  <a:pt x="511902" y="85104"/>
                </a:lnTo>
                <a:lnTo>
                  <a:pt x="456155" y="173391"/>
                </a:lnTo>
                <a:lnTo>
                  <a:pt x="438138" y="173391"/>
                </a:lnTo>
                <a:lnTo>
                  <a:pt x="438138" y="55009"/>
                </a:lnTo>
                <a:lnTo>
                  <a:pt x="457848" y="55009"/>
                </a:lnTo>
                <a:lnTo>
                  <a:pt x="457848" y="141916"/>
                </a:lnTo>
                <a:lnTo>
                  <a:pt x="512960" y="55009"/>
                </a:lnTo>
                <a:lnTo>
                  <a:pt x="531615" y="55009"/>
                </a:lnTo>
                <a:close/>
                <a:moveTo>
                  <a:pt x="653922" y="173391"/>
                </a:moveTo>
                <a:lnTo>
                  <a:pt x="634208" y="173391"/>
                </a:lnTo>
                <a:lnTo>
                  <a:pt x="634208" y="85104"/>
                </a:lnTo>
                <a:lnTo>
                  <a:pt x="578462" y="173391"/>
                </a:lnTo>
                <a:lnTo>
                  <a:pt x="560444" y="173391"/>
                </a:lnTo>
                <a:lnTo>
                  <a:pt x="560444" y="55009"/>
                </a:lnTo>
                <a:lnTo>
                  <a:pt x="580154" y="55009"/>
                </a:lnTo>
                <a:lnTo>
                  <a:pt x="580154" y="141916"/>
                </a:lnTo>
                <a:lnTo>
                  <a:pt x="635267" y="55009"/>
                </a:lnTo>
                <a:lnTo>
                  <a:pt x="653922" y="55009"/>
                </a:lnTo>
                <a:close/>
                <a:moveTo>
                  <a:pt x="645019" y="0"/>
                </a:moveTo>
                <a:cubicBezTo>
                  <a:pt x="645019" y="6081"/>
                  <a:pt x="644278" y="11611"/>
                  <a:pt x="642794" y="16589"/>
                </a:cubicBezTo>
                <a:cubicBezTo>
                  <a:pt x="641307" y="21571"/>
                  <a:pt x="639194" y="25758"/>
                  <a:pt x="636437" y="29149"/>
                </a:cubicBezTo>
                <a:cubicBezTo>
                  <a:pt x="633254" y="32893"/>
                  <a:pt x="629651" y="35701"/>
                  <a:pt x="625623" y="37573"/>
                </a:cubicBezTo>
                <a:cubicBezTo>
                  <a:pt x="621594" y="39445"/>
                  <a:pt x="616438" y="40381"/>
                  <a:pt x="610153" y="40381"/>
                </a:cubicBezTo>
                <a:cubicBezTo>
                  <a:pt x="604356" y="40381"/>
                  <a:pt x="599288" y="39413"/>
                  <a:pt x="594943" y="37469"/>
                </a:cubicBezTo>
                <a:cubicBezTo>
                  <a:pt x="590597" y="35525"/>
                  <a:pt x="586940" y="32754"/>
                  <a:pt x="583974" y="29149"/>
                </a:cubicBezTo>
                <a:cubicBezTo>
                  <a:pt x="581076" y="25615"/>
                  <a:pt x="578887" y="21373"/>
                  <a:pt x="577403" y="16428"/>
                </a:cubicBezTo>
                <a:cubicBezTo>
                  <a:pt x="575920" y="11481"/>
                  <a:pt x="575176" y="6009"/>
                  <a:pt x="575176" y="0"/>
                </a:cubicBezTo>
                <a:lnTo>
                  <a:pt x="592344" y="0"/>
                </a:lnTo>
                <a:cubicBezTo>
                  <a:pt x="592344" y="9544"/>
                  <a:pt x="593831" y="16413"/>
                  <a:pt x="596797" y="20614"/>
                </a:cubicBezTo>
                <a:cubicBezTo>
                  <a:pt x="599763" y="24819"/>
                  <a:pt x="604217" y="26922"/>
                  <a:pt x="610153" y="26922"/>
                </a:cubicBezTo>
                <a:cubicBezTo>
                  <a:pt x="615729" y="26922"/>
                  <a:pt x="620074" y="24855"/>
                  <a:pt x="623186" y="20722"/>
                </a:cubicBezTo>
                <a:cubicBezTo>
                  <a:pt x="626298" y="16589"/>
                  <a:pt x="627850" y="9682"/>
                  <a:pt x="627850" y="0"/>
                </a:cubicBezTo>
                <a:close/>
                <a:moveTo>
                  <a:pt x="729806" y="176040"/>
                </a:moveTo>
                <a:cubicBezTo>
                  <a:pt x="721684" y="176040"/>
                  <a:pt x="714229" y="174788"/>
                  <a:pt x="707446" y="172278"/>
                </a:cubicBezTo>
                <a:cubicBezTo>
                  <a:pt x="700661" y="169769"/>
                  <a:pt x="694832" y="165972"/>
                  <a:pt x="689958" y="160884"/>
                </a:cubicBezTo>
                <a:cubicBezTo>
                  <a:pt x="685080" y="155801"/>
                  <a:pt x="681303" y="149387"/>
                  <a:pt x="678617" y="141650"/>
                </a:cubicBezTo>
                <a:cubicBezTo>
                  <a:pt x="675932" y="133913"/>
                  <a:pt x="674589" y="124816"/>
                  <a:pt x="674589" y="114359"/>
                </a:cubicBezTo>
                <a:cubicBezTo>
                  <a:pt x="674589" y="103973"/>
                  <a:pt x="675986" y="94998"/>
                  <a:pt x="678776" y="87437"/>
                </a:cubicBezTo>
                <a:cubicBezTo>
                  <a:pt x="681566" y="79877"/>
                  <a:pt x="685296" y="73516"/>
                  <a:pt x="689958" y="68364"/>
                </a:cubicBezTo>
                <a:cubicBezTo>
                  <a:pt x="694619" y="63206"/>
                  <a:pt x="700433" y="59232"/>
                  <a:pt x="707393" y="56442"/>
                </a:cubicBezTo>
                <a:cubicBezTo>
                  <a:pt x="714351" y="53648"/>
                  <a:pt x="721822" y="52255"/>
                  <a:pt x="729806" y="52255"/>
                </a:cubicBezTo>
                <a:cubicBezTo>
                  <a:pt x="736311" y="52255"/>
                  <a:pt x="742582" y="53169"/>
                  <a:pt x="748623" y="55005"/>
                </a:cubicBezTo>
                <a:cubicBezTo>
                  <a:pt x="754664" y="56844"/>
                  <a:pt x="760050" y="58965"/>
                  <a:pt x="764784" y="61367"/>
                </a:cubicBezTo>
                <a:lnTo>
                  <a:pt x="764784" y="83729"/>
                </a:lnTo>
                <a:lnTo>
                  <a:pt x="763617" y="83729"/>
                </a:lnTo>
                <a:cubicBezTo>
                  <a:pt x="762202" y="82530"/>
                  <a:pt x="760381" y="81152"/>
                  <a:pt x="758156" y="79596"/>
                </a:cubicBezTo>
                <a:cubicBezTo>
                  <a:pt x="755931" y="78044"/>
                  <a:pt x="753231" y="76451"/>
                  <a:pt x="750048" y="74830"/>
                </a:cubicBezTo>
                <a:cubicBezTo>
                  <a:pt x="747295" y="73415"/>
                  <a:pt x="744044" y="72177"/>
                  <a:pt x="740300" y="71115"/>
                </a:cubicBezTo>
                <a:cubicBezTo>
                  <a:pt x="736556" y="70056"/>
                  <a:pt x="732953" y="69528"/>
                  <a:pt x="729490" y="69528"/>
                </a:cubicBezTo>
                <a:cubicBezTo>
                  <a:pt x="719176" y="69528"/>
                  <a:pt x="710888" y="73433"/>
                  <a:pt x="704638" y="81238"/>
                </a:cubicBezTo>
                <a:cubicBezTo>
                  <a:pt x="698385" y="89046"/>
                  <a:pt x="695257" y="100088"/>
                  <a:pt x="695257" y="114359"/>
                </a:cubicBezTo>
                <a:cubicBezTo>
                  <a:pt x="695257" y="128348"/>
                  <a:pt x="698281" y="139248"/>
                  <a:pt x="704322" y="147054"/>
                </a:cubicBezTo>
                <a:cubicBezTo>
                  <a:pt x="710362" y="154861"/>
                  <a:pt x="718750" y="158764"/>
                  <a:pt x="729490" y="158764"/>
                </a:cubicBezTo>
                <a:cubicBezTo>
                  <a:pt x="735991" y="158764"/>
                  <a:pt x="742172" y="157424"/>
                  <a:pt x="748037" y="154736"/>
                </a:cubicBezTo>
                <a:cubicBezTo>
                  <a:pt x="753902" y="152053"/>
                  <a:pt x="759092" y="148590"/>
                  <a:pt x="763617" y="144350"/>
                </a:cubicBezTo>
                <a:lnTo>
                  <a:pt x="764784" y="144350"/>
                </a:lnTo>
                <a:lnTo>
                  <a:pt x="764784" y="166717"/>
                </a:lnTo>
                <a:cubicBezTo>
                  <a:pt x="762807" y="167632"/>
                  <a:pt x="760330" y="168747"/>
                  <a:pt x="757367" y="170054"/>
                </a:cubicBezTo>
                <a:cubicBezTo>
                  <a:pt x="754398" y="171360"/>
                  <a:pt x="751712" y="172333"/>
                  <a:pt x="749311" y="172967"/>
                </a:cubicBezTo>
                <a:cubicBezTo>
                  <a:pt x="745916" y="173960"/>
                  <a:pt x="742878" y="174720"/>
                  <a:pt x="740196" y="175245"/>
                </a:cubicBezTo>
                <a:cubicBezTo>
                  <a:pt x="737510" y="175775"/>
                  <a:pt x="734046" y="176040"/>
                  <a:pt x="729806" y="176040"/>
                </a:cubicBezTo>
                <a:close/>
                <a:moveTo>
                  <a:pt x="878184" y="173391"/>
                </a:moveTo>
                <a:lnTo>
                  <a:pt x="853387" y="173391"/>
                </a:lnTo>
                <a:lnTo>
                  <a:pt x="812797" y="118811"/>
                </a:lnTo>
                <a:lnTo>
                  <a:pt x="802828" y="118811"/>
                </a:lnTo>
                <a:lnTo>
                  <a:pt x="802828" y="173391"/>
                </a:lnTo>
                <a:lnTo>
                  <a:pt x="782906" y="173391"/>
                </a:lnTo>
                <a:lnTo>
                  <a:pt x="782906" y="55009"/>
                </a:lnTo>
                <a:lnTo>
                  <a:pt x="802828" y="55009"/>
                </a:lnTo>
                <a:lnTo>
                  <a:pt x="802828" y="106518"/>
                </a:lnTo>
                <a:cubicBezTo>
                  <a:pt x="807987" y="106445"/>
                  <a:pt x="812387" y="105368"/>
                  <a:pt x="816026" y="103284"/>
                </a:cubicBezTo>
                <a:cubicBezTo>
                  <a:pt x="819666" y="101196"/>
                  <a:pt x="822758" y="97154"/>
                  <a:pt x="825300" y="91149"/>
                </a:cubicBezTo>
                <a:cubicBezTo>
                  <a:pt x="826077" y="89382"/>
                  <a:pt x="826945" y="87333"/>
                  <a:pt x="827896" y="85004"/>
                </a:cubicBezTo>
                <a:cubicBezTo>
                  <a:pt x="828849" y="82671"/>
                  <a:pt x="829609" y="80623"/>
                  <a:pt x="830174" y="78855"/>
                </a:cubicBezTo>
                <a:cubicBezTo>
                  <a:pt x="833284" y="70164"/>
                  <a:pt x="837593" y="64020"/>
                  <a:pt x="843109" y="60416"/>
                </a:cubicBezTo>
                <a:cubicBezTo>
                  <a:pt x="848617" y="56809"/>
                  <a:pt x="855789" y="55009"/>
                  <a:pt x="864619" y="55009"/>
                </a:cubicBezTo>
                <a:lnTo>
                  <a:pt x="870023" y="55009"/>
                </a:lnTo>
                <a:lnTo>
                  <a:pt x="870023" y="72177"/>
                </a:lnTo>
                <a:lnTo>
                  <a:pt x="865469" y="72177"/>
                </a:lnTo>
                <a:cubicBezTo>
                  <a:pt x="859884" y="72177"/>
                  <a:pt x="855699" y="73325"/>
                  <a:pt x="852908" y="75619"/>
                </a:cubicBezTo>
                <a:cubicBezTo>
                  <a:pt x="850118" y="77915"/>
                  <a:pt x="847767" y="82102"/>
                  <a:pt x="845860" y="88183"/>
                </a:cubicBezTo>
                <a:cubicBezTo>
                  <a:pt x="843882" y="94328"/>
                  <a:pt x="841551" y="99112"/>
                  <a:pt x="838868" y="102539"/>
                </a:cubicBezTo>
                <a:cubicBezTo>
                  <a:pt x="836178" y="105967"/>
                  <a:pt x="833213" y="108598"/>
                  <a:pt x="829962" y="110438"/>
                </a:cubicBezTo>
                <a:close/>
                <a:moveTo>
                  <a:pt x="987325" y="114253"/>
                </a:moveTo>
                <a:cubicBezTo>
                  <a:pt x="987325" y="134176"/>
                  <a:pt x="982520" y="149563"/>
                  <a:pt x="972910" y="160409"/>
                </a:cubicBezTo>
                <a:cubicBezTo>
                  <a:pt x="963299" y="171252"/>
                  <a:pt x="950511" y="176678"/>
                  <a:pt x="934541" y="176678"/>
                </a:cubicBezTo>
                <a:cubicBezTo>
                  <a:pt x="918080" y="176678"/>
                  <a:pt x="905133" y="171076"/>
                  <a:pt x="895698" y="159877"/>
                </a:cubicBezTo>
                <a:cubicBezTo>
                  <a:pt x="886266" y="148677"/>
                  <a:pt x="881549" y="133471"/>
                  <a:pt x="881549" y="114253"/>
                </a:cubicBezTo>
                <a:cubicBezTo>
                  <a:pt x="881549" y="94472"/>
                  <a:pt x="886410" y="79100"/>
                  <a:pt x="896123" y="68148"/>
                </a:cubicBezTo>
                <a:cubicBezTo>
                  <a:pt x="905839" y="57193"/>
                  <a:pt x="918645" y="51722"/>
                  <a:pt x="934541" y="51722"/>
                </a:cubicBezTo>
                <a:cubicBezTo>
                  <a:pt x="950511" y="51722"/>
                  <a:pt x="963299" y="57179"/>
                  <a:pt x="972910" y="68094"/>
                </a:cubicBezTo>
                <a:cubicBezTo>
                  <a:pt x="982520" y="79009"/>
                  <a:pt x="987325" y="94396"/>
                  <a:pt x="987325" y="114253"/>
                </a:cubicBezTo>
                <a:close/>
                <a:moveTo>
                  <a:pt x="966761" y="114253"/>
                </a:moveTo>
                <a:cubicBezTo>
                  <a:pt x="966761" y="98922"/>
                  <a:pt x="963968" y="87528"/>
                  <a:pt x="958392" y="80071"/>
                </a:cubicBezTo>
                <a:cubicBezTo>
                  <a:pt x="952808" y="72620"/>
                  <a:pt x="944859" y="68890"/>
                  <a:pt x="934541" y="68890"/>
                </a:cubicBezTo>
                <a:cubicBezTo>
                  <a:pt x="924155" y="68890"/>
                  <a:pt x="916153" y="72620"/>
                  <a:pt x="910537" y="80071"/>
                </a:cubicBezTo>
                <a:cubicBezTo>
                  <a:pt x="904921" y="87528"/>
                  <a:pt x="902109" y="98922"/>
                  <a:pt x="902109" y="114253"/>
                </a:cubicBezTo>
                <a:cubicBezTo>
                  <a:pt x="902109" y="129093"/>
                  <a:pt x="904921" y="140343"/>
                  <a:pt x="910537" y="148011"/>
                </a:cubicBezTo>
                <a:cubicBezTo>
                  <a:pt x="916153" y="155680"/>
                  <a:pt x="924155" y="159510"/>
                  <a:pt x="934541" y="159510"/>
                </a:cubicBezTo>
                <a:cubicBezTo>
                  <a:pt x="944788" y="159510"/>
                  <a:pt x="952717" y="155747"/>
                  <a:pt x="958337" y="148223"/>
                </a:cubicBezTo>
                <a:cubicBezTo>
                  <a:pt x="963953" y="140696"/>
                  <a:pt x="966761" y="129374"/>
                  <a:pt x="966761" y="114253"/>
                </a:cubicBezTo>
                <a:close/>
                <a:moveTo>
                  <a:pt x="1083027" y="72497"/>
                </a:moveTo>
                <a:lnTo>
                  <a:pt x="1027702" y="72497"/>
                </a:lnTo>
                <a:lnTo>
                  <a:pt x="1027702" y="173391"/>
                </a:lnTo>
                <a:lnTo>
                  <a:pt x="1007780" y="173391"/>
                </a:lnTo>
                <a:lnTo>
                  <a:pt x="1007780" y="55009"/>
                </a:lnTo>
                <a:lnTo>
                  <a:pt x="1083027" y="55009"/>
                </a:lnTo>
                <a:close/>
                <a:moveTo>
                  <a:pt x="1195265" y="114253"/>
                </a:moveTo>
                <a:cubicBezTo>
                  <a:pt x="1195265" y="134176"/>
                  <a:pt x="1190459" y="149563"/>
                  <a:pt x="1180850" y="160409"/>
                </a:cubicBezTo>
                <a:cubicBezTo>
                  <a:pt x="1171237" y="171252"/>
                  <a:pt x="1158451" y="176678"/>
                  <a:pt x="1142485" y="176678"/>
                </a:cubicBezTo>
                <a:cubicBezTo>
                  <a:pt x="1126018" y="176678"/>
                  <a:pt x="1113073" y="171076"/>
                  <a:pt x="1103640" y="159877"/>
                </a:cubicBezTo>
                <a:cubicBezTo>
                  <a:pt x="1094206" y="148677"/>
                  <a:pt x="1089489" y="133471"/>
                  <a:pt x="1089489" y="114253"/>
                </a:cubicBezTo>
                <a:cubicBezTo>
                  <a:pt x="1089489" y="94472"/>
                  <a:pt x="1094349" y="79100"/>
                  <a:pt x="1104062" y="68148"/>
                </a:cubicBezTo>
                <a:cubicBezTo>
                  <a:pt x="1113779" y="57193"/>
                  <a:pt x="1126584" y="51722"/>
                  <a:pt x="1142485" y="51722"/>
                </a:cubicBezTo>
                <a:cubicBezTo>
                  <a:pt x="1158451" y="51722"/>
                  <a:pt x="1171237" y="57179"/>
                  <a:pt x="1180850" y="68094"/>
                </a:cubicBezTo>
                <a:cubicBezTo>
                  <a:pt x="1190459" y="79009"/>
                  <a:pt x="1195265" y="94396"/>
                  <a:pt x="1195265" y="114253"/>
                </a:cubicBezTo>
                <a:close/>
                <a:moveTo>
                  <a:pt x="1174701" y="114253"/>
                </a:moveTo>
                <a:cubicBezTo>
                  <a:pt x="1174701" y="98922"/>
                  <a:pt x="1171908" y="87528"/>
                  <a:pt x="1166332" y="80071"/>
                </a:cubicBezTo>
                <a:cubicBezTo>
                  <a:pt x="1160747" y="72620"/>
                  <a:pt x="1152798" y="68890"/>
                  <a:pt x="1142485" y="68890"/>
                </a:cubicBezTo>
                <a:cubicBezTo>
                  <a:pt x="1132099" y="68890"/>
                  <a:pt x="1124097" y="72620"/>
                  <a:pt x="1118477" y="80071"/>
                </a:cubicBezTo>
                <a:cubicBezTo>
                  <a:pt x="1112861" y="87528"/>
                  <a:pt x="1110049" y="98922"/>
                  <a:pt x="1110049" y="114253"/>
                </a:cubicBezTo>
                <a:cubicBezTo>
                  <a:pt x="1110049" y="129093"/>
                  <a:pt x="1112861" y="140343"/>
                  <a:pt x="1118477" y="148011"/>
                </a:cubicBezTo>
                <a:cubicBezTo>
                  <a:pt x="1124097" y="155680"/>
                  <a:pt x="1132099" y="159510"/>
                  <a:pt x="1142485" y="159510"/>
                </a:cubicBezTo>
                <a:cubicBezTo>
                  <a:pt x="1152727" y="159510"/>
                  <a:pt x="1160661" y="155747"/>
                  <a:pt x="1166277" y="148223"/>
                </a:cubicBezTo>
                <a:cubicBezTo>
                  <a:pt x="1171893" y="140696"/>
                  <a:pt x="1174701" y="129374"/>
                  <a:pt x="1174701" y="1142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803876" y="2697932"/>
            <a:ext cx="596152" cy="208575"/>
          </a:xfrm>
          <a:custGeom>
            <a:avLst/>
            <a:gdLst/>
            <a:ahLst/>
            <a:cxnLst/>
            <a:rect l="l" t="t" r="r" b="b"/>
            <a:pathLst>
              <a:path w="596152" h="208575">
                <a:moveTo>
                  <a:pt x="93478" y="164908"/>
                </a:moveTo>
                <a:lnTo>
                  <a:pt x="73551" y="164908"/>
                </a:lnTo>
                <a:lnTo>
                  <a:pt x="73551" y="111600"/>
                </a:lnTo>
                <a:lnTo>
                  <a:pt x="19922" y="111600"/>
                </a:lnTo>
                <a:lnTo>
                  <a:pt x="19922" y="164908"/>
                </a:lnTo>
                <a:lnTo>
                  <a:pt x="0" y="164908"/>
                </a:lnTo>
                <a:lnTo>
                  <a:pt x="0" y="46526"/>
                </a:lnTo>
                <a:lnTo>
                  <a:pt x="19922" y="46526"/>
                </a:lnTo>
                <a:lnTo>
                  <a:pt x="19922" y="94430"/>
                </a:lnTo>
                <a:lnTo>
                  <a:pt x="73551" y="94430"/>
                </a:lnTo>
                <a:lnTo>
                  <a:pt x="73551" y="46526"/>
                </a:lnTo>
                <a:lnTo>
                  <a:pt x="93478" y="46526"/>
                </a:lnTo>
                <a:close/>
                <a:moveTo>
                  <a:pt x="173596" y="167665"/>
                </a:moveTo>
                <a:cubicBezTo>
                  <a:pt x="154735" y="167665"/>
                  <a:pt x="140090" y="162349"/>
                  <a:pt x="129669" y="151714"/>
                </a:cubicBezTo>
                <a:cubicBezTo>
                  <a:pt x="119246" y="141080"/>
                  <a:pt x="114038" y="125977"/>
                  <a:pt x="114038" y="106404"/>
                </a:cubicBezTo>
                <a:cubicBezTo>
                  <a:pt x="114038" y="87115"/>
                  <a:pt x="119091" y="71765"/>
                  <a:pt x="129192" y="60353"/>
                </a:cubicBezTo>
                <a:cubicBezTo>
                  <a:pt x="139298" y="48944"/>
                  <a:pt x="152510" y="43239"/>
                  <a:pt x="168829" y="43239"/>
                </a:cubicBezTo>
                <a:cubicBezTo>
                  <a:pt x="176176" y="43239"/>
                  <a:pt x="182675" y="44297"/>
                  <a:pt x="188330" y="46418"/>
                </a:cubicBezTo>
                <a:cubicBezTo>
                  <a:pt x="193983" y="48538"/>
                  <a:pt x="198928" y="51857"/>
                  <a:pt x="203170" y="56379"/>
                </a:cubicBezTo>
                <a:cubicBezTo>
                  <a:pt x="207407" y="60904"/>
                  <a:pt x="210658" y="66433"/>
                  <a:pt x="212918" y="72967"/>
                </a:cubicBezTo>
                <a:cubicBezTo>
                  <a:pt x="215183" y="79501"/>
                  <a:pt x="216313" y="87508"/>
                  <a:pt x="216313" y="96976"/>
                </a:cubicBezTo>
                <a:lnTo>
                  <a:pt x="216313" y="107783"/>
                </a:lnTo>
                <a:lnTo>
                  <a:pt x="134280" y="107783"/>
                </a:lnTo>
                <a:cubicBezTo>
                  <a:pt x="134280" y="121560"/>
                  <a:pt x="137740" y="132090"/>
                  <a:pt x="144666" y="139366"/>
                </a:cubicBezTo>
                <a:cubicBezTo>
                  <a:pt x="151589" y="146645"/>
                  <a:pt x="161161" y="150281"/>
                  <a:pt x="173387" y="150281"/>
                </a:cubicBezTo>
                <a:cubicBezTo>
                  <a:pt x="177767" y="150281"/>
                  <a:pt x="182059" y="149789"/>
                  <a:pt x="186264" y="148798"/>
                </a:cubicBezTo>
                <a:cubicBezTo>
                  <a:pt x="190469" y="147807"/>
                  <a:pt x="194263" y="146541"/>
                  <a:pt x="197658" y="144985"/>
                </a:cubicBezTo>
                <a:cubicBezTo>
                  <a:pt x="201261" y="143358"/>
                  <a:pt x="204300" y="141785"/>
                  <a:pt x="206773" y="140266"/>
                </a:cubicBezTo>
                <a:cubicBezTo>
                  <a:pt x="209246" y="138747"/>
                  <a:pt x="211294" y="137317"/>
                  <a:pt x="212918" y="135975"/>
                </a:cubicBezTo>
                <a:lnTo>
                  <a:pt x="214084" y="135975"/>
                </a:lnTo>
                <a:lnTo>
                  <a:pt x="214084" y="157704"/>
                </a:lnTo>
                <a:cubicBezTo>
                  <a:pt x="211751" y="158623"/>
                  <a:pt x="208857" y="159771"/>
                  <a:pt x="205394" y="161146"/>
                </a:cubicBezTo>
                <a:cubicBezTo>
                  <a:pt x="201930" y="162522"/>
                  <a:pt x="198824" y="163601"/>
                  <a:pt x="196070" y="164382"/>
                </a:cubicBezTo>
                <a:cubicBezTo>
                  <a:pt x="192182" y="165441"/>
                  <a:pt x="188665" y="166250"/>
                  <a:pt x="185526" y="166816"/>
                </a:cubicBezTo>
                <a:cubicBezTo>
                  <a:pt x="182380" y="167385"/>
                  <a:pt x="178405" y="167665"/>
                  <a:pt x="173596" y="167665"/>
                </a:cubicBezTo>
                <a:close/>
                <a:moveTo>
                  <a:pt x="196917" y="92523"/>
                </a:moveTo>
                <a:cubicBezTo>
                  <a:pt x="196772" y="87152"/>
                  <a:pt x="196139" y="82526"/>
                  <a:pt x="195008" y="78641"/>
                </a:cubicBezTo>
                <a:cubicBezTo>
                  <a:pt x="193877" y="74753"/>
                  <a:pt x="192251" y="71470"/>
                  <a:pt x="190131" y="68780"/>
                </a:cubicBezTo>
                <a:cubicBezTo>
                  <a:pt x="187800" y="65815"/>
                  <a:pt x="184817" y="63551"/>
                  <a:pt x="181177" y="61999"/>
                </a:cubicBezTo>
                <a:cubicBezTo>
                  <a:pt x="177538" y="60443"/>
                  <a:pt x="173034" y="59669"/>
                  <a:pt x="167662" y="59669"/>
                </a:cubicBezTo>
                <a:cubicBezTo>
                  <a:pt x="162364" y="59669"/>
                  <a:pt x="157860" y="60460"/>
                  <a:pt x="154152" y="62052"/>
                </a:cubicBezTo>
                <a:cubicBezTo>
                  <a:pt x="150441" y="63643"/>
                  <a:pt x="147067" y="65955"/>
                  <a:pt x="144028" y="68994"/>
                </a:cubicBezTo>
                <a:cubicBezTo>
                  <a:pt x="141062" y="72104"/>
                  <a:pt x="138801" y="75548"/>
                  <a:pt x="137247" y="79325"/>
                </a:cubicBezTo>
                <a:cubicBezTo>
                  <a:pt x="135695" y="83109"/>
                  <a:pt x="134704" y="87508"/>
                  <a:pt x="134280" y="92523"/>
                </a:cubicBezTo>
                <a:close/>
                <a:moveTo>
                  <a:pt x="380372" y="102592"/>
                </a:moveTo>
                <a:cubicBezTo>
                  <a:pt x="380372" y="113118"/>
                  <a:pt x="379086" y="122424"/>
                  <a:pt x="376506" y="130518"/>
                </a:cubicBezTo>
                <a:cubicBezTo>
                  <a:pt x="373928" y="138610"/>
                  <a:pt x="370515" y="145266"/>
                  <a:pt x="366275" y="150493"/>
                </a:cubicBezTo>
                <a:cubicBezTo>
                  <a:pt x="361965" y="155797"/>
                  <a:pt x="357091" y="159804"/>
                  <a:pt x="351652" y="162522"/>
                </a:cubicBezTo>
                <a:cubicBezTo>
                  <a:pt x="346211" y="165243"/>
                  <a:pt x="340524" y="166604"/>
                  <a:pt x="334587" y="166604"/>
                </a:cubicBezTo>
                <a:cubicBezTo>
                  <a:pt x="330134" y="166604"/>
                  <a:pt x="326232" y="165757"/>
                  <a:pt x="322876" y="164062"/>
                </a:cubicBezTo>
                <a:cubicBezTo>
                  <a:pt x="319521" y="162363"/>
                  <a:pt x="316674" y="160915"/>
                  <a:pt x="314344" y="159716"/>
                </a:cubicBezTo>
                <a:lnTo>
                  <a:pt x="314344" y="208575"/>
                </a:lnTo>
                <a:lnTo>
                  <a:pt x="294632" y="208575"/>
                </a:lnTo>
                <a:lnTo>
                  <a:pt x="294632" y="159716"/>
                </a:lnTo>
                <a:cubicBezTo>
                  <a:pt x="290466" y="161906"/>
                  <a:pt x="287144" y="163601"/>
                  <a:pt x="284670" y="164800"/>
                </a:cubicBezTo>
                <a:cubicBezTo>
                  <a:pt x="282197" y="166003"/>
                  <a:pt x="278132" y="166604"/>
                  <a:pt x="272480" y="166604"/>
                </a:cubicBezTo>
                <a:cubicBezTo>
                  <a:pt x="259200" y="166604"/>
                  <a:pt x="248562" y="161215"/>
                  <a:pt x="240580" y="150440"/>
                </a:cubicBezTo>
                <a:cubicBezTo>
                  <a:pt x="232596" y="139665"/>
                  <a:pt x="228603" y="124880"/>
                  <a:pt x="228603" y="106088"/>
                </a:cubicBezTo>
                <a:cubicBezTo>
                  <a:pt x="228603" y="96195"/>
                  <a:pt x="229874" y="87364"/>
                  <a:pt x="232419" y="79592"/>
                </a:cubicBezTo>
                <a:cubicBezTo>
                  <a:pt x="234960" y="71819"/>
                  <a:pt x="238461" y="65213"/>
                  <a:pt x="242913" y="59774"/>
                </a:cubicBezTo>
                <a:cubicBezTo>
                  <a:pt x="247010" y="54758"/>
                  <a:pt x="251759" y="50853"/>
                  <a:pt x="257169" y="48059"/>
                </a:cubicBezTo>
                <a:cubicBezTo>
                  <a:pt x="262573" y="45269"/>
                  <a:pt x="268210" y="43876"/>
                  <a:pt x="274072" y="43876"/>
                </a:cubicBezTo>
                <a:cubicBezTo>
                  <a:pt x="278240" y="43876"/>
                  <a:pt x="282002" y="44599"/>
                  <a:pt x="285360" y="46043"/>
                </a:cubicBezTo>
                <a:cubicBezTo>
                  <a:pt x="288712" y="47494"/>
                  <a:pt x="291805" y="49136"/>
                  <a:pt x="294632" y="50975"/>
                </a:cubicBezTo>
                <a:lnTo>
                  <a:pt x="294632" y="0"/>
                </a:lnTo>
                <a:lnTo>
                  <a:pt x="314344" y="0"/>
                </a:lnTo>
                <a:lnTo>
                  <a:pt x="314344" y="50975"/>
                </a:lnTo>
                <a:cubicBezTo>
                  <a:pt x="317455" y="49067"/>
                  <a:pt x="321019" y="47407"/>
                  <a:pt x="325048" y="45993"/>
                </a:cubicBezTo>
                <a:cubicBezTo>
                  <a:pt x="329075" y="44578"/>
                  <a:pt x="333209" y="43876"/>
                  <a:pt x="337449" y="43876"/>
                </a:cubicBezTo>
                <a:cubicBezTo>
                  <a:pt x="350730" y="43876"/>
                  <a:pt x="361206" y="49189"/>
                  <a:pt x="368873" y="59824"/>
                </a:cubicBezTo>
                <a:cubicBezTo>
                  <a:pt x="376541" y="70458"/>
                  <a:pt x="380372" y="84714"/>
                  <a:pt x="380372" y="102592"/>
                </a:cubicBezTo>
                <a:close/>
                <a:moveTo>
                  <a:pt x="359917" y="104817"/>
                </a:moveTo>
                <a:cubicBezTo>
                  <a:pt x="359917" y="91320"/>
                  <a:pt x="357639" y="80654"/>
                  <a:pt x="353085" y="72805"/>
                </a:cubicBezTo>
                <a:cubicBezTo>
                  <a:pt x="348523" y="64965"/>
                  <a:pt x="341790" y="61045"/>
                  <a:pt x="332888" y="61045"/>
                </a:cubicBezTo>
                <a:cubicBezTo>
                  <a:pt x="329216" y="61045"/>
                  <a:pt x="325987" y="61524"/>
                  <a:pt x="323194" y="62473"/>
                </a:cubicBezTo>
                <a:cubicBezTo>
                  <a:pt x="320404" y="63427"/>
                  <a:pt x="317455" y="64471"/>
                  <a:pt x="314344" y="65602"/>
                </a:cubicBezTo>
                <a:lnTo>
                  <a:pt x="314344" y="144561"/>
                </a:lnTo>
                <a:cubicBezTo>
                  <a:pt x="317455" y="146047"/>
                  <a:pt x="319978" y="147246"/>
                  <a:pt x="321923" y="148160"/>
                </a:cubicBezTo>
                <a:cubicBezTo>
                  <a:pt x="323867" y="149083"/>
                  <a:pt x="326710" y="149543"/>
                  <a:pt x="330455" y="149543"/>
                </a:cubicBezTo>
                <a:cubicBezTo>
                  <a:pt x="339638" y="149543"/>
                  <a:pt x="346845" y="145760"/>
                  <a:pt x="352076" y="138200"/>
                </a:cubicBezTo>
                <a:cubicBezTo>
                  <a:pt x="357303" y="130639"/>
                  <a:pt x="359917" y="119512"/>
                  <a:pt x="359917" y="104817"/>
                </a:cubicBezTo>
                <a:close/>
                <a:moveTo>
                  <a:pt x="294632" y="144561"/>
                </a:moveTo>
                <a:lnTo>
                  <a:pt x="294632" y="65602"/>
                </a:lnTo>
                <a:cubicBezTo>
                  <a:pt x="292086" y="64403"/>
                  <a:pt x="289544" y="63341"/>
                  <a:pt x="287003" y="62420"/>
                </a:cubicBezTo>
                <a:cubicBezTo>
                  <a:pt x="284457" y="61506"/>
                  <a:pt x="281632" y="61045"/>
                  <a:pt x="278522" y="61045"/>
                </a:cubicBezTo>
                <a:cubicBezTo>
                  <a:pt x="269478" y="61045"/>
                  <a:pt x="262306" y="64612"/>
                  <a:pt x="257008" y="71747"/>
                </a:cubicBezTo>
                <a:cubicBezTo>
                  <a:pt x="251704" y="78882"/>
                  <a:pt x="249055" y="90014"/>
                  <a:pt x="249055" y="105137"/>
                </a:cubicBezTo>
                <a:cubicBezTo>
                  <a:pt x="249055" y="118915"/>
                  <a:pt x="251441" y="129758"/>
                  <a:pt x="256211" y="137674"/>
                </a:cubicBezTo>
                <a:cubicBezTo>
                  <a:pt x="260982" y="145586"/>
                  <a:pt x="267818" y="149543"/>
                  <a:pt x="276721" y="149543"/>
                </a:cubicBezTo>
                <a:cubicBezTo>
                  <a:pt x="280253" y="149543"/>
                  <a:pt x="283431" y="149010"/>
                  <a:pt x="286257" y="147952"/>
                </a:cubicBezTo>
                <a:cubicBezTo>
                  <a:pt x="289083" y="146890"/>
                  <a:pt x="291877" y="145760"/>
                  <a:pt x="294632" y="144561"/>
                </a:cubicBezTo>
                <a:close/>
                <a:moveTo>
                  <a:pt x="487835" y="64014"/>
                </a:moveTo>
                <a:lnTo>
                  <a:pt x="447563" y="64014"/>
                </a:lnTo>
                <a:lnTo>
                  <a:pt x="447563" y="164908"/>
                </a:lnTo>
                <a:lnTo>
                  <a:pt x="427640" y="164908"/>
                </a:lnTo>
                <a:lnTo>
                  <a:pt x="427640" y="64014"/>
                </a:lnTo>
                <a:lnTo>
                  <a:pt x="387367" y="64014"/>
                </a:lnTo>
                <a:lnTo>
                  <a:pt x="387367" y="46526"/>
                </a:lnTo>
                <a:lnTo>
                  <a:pt x="487835" y="46526"/>
                </a:lnTo>
                <a:close/>
                <a:moveTo>
                  <a:pt x="596152" y="164908"/>
                </a:moveTo>
                <a:lnTo>
                  <a:pt x="576440" y="164908"/>
                </a:lnTo>
                <a:lnTo>
                  <a:pt x="576440" y="76621"/>
                </a:lnTo>
                <a:lnTo>
                  <a:pt x="520693" y="164908"/>
                </a:lnTo>
                <a:lnTo>
                  <a:pt x="502675" y="164908"/>
                </a:lnTo>
                <a:lnTo>
                  <a:pt x="502675" y="46526"/>
                </a:lnTo>
                <a:lnTo>
                  <a:pt x="522388" y="46526"/>
                </a:lnTo>
                <a:lnTo>
                  <a:pt x="522388" y="133433"/>
                </a:lnTo>
                <a:lnTo>
                  <a:pt x="577501" y="46526"/>
                </a:lnTo>
                <a:lnTo>
                  <a:pt x="596152" y="465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497473" y="2744458"/>
            <a:ext cx="93478" cy="118382"/>
          </a:xfrm>
          <a:custGeom>
            <a:avLst/>
            <a:gdLst/>
            <a:ahLst/>
            <a:cxnLst/>
            <a:rect l="l" t="t" r="r" b="b"/>
            <a:pathLst>
              <a:path w="93478" h="118382">
                <a:moveTo>
                  <a:pt x="93478" y="118382"/>
                </a:moveTo>
                <a:lnTo>
                  <a:pt x="73760" y="118382"/>
                </a:lnTo>
                <a:lnTo>
                  <a:pt x="73760" y="30095"/>
                </a:lnTo>
                <a:lnTo>
                  <a:pt x="18019" y="118382"/>
                </a:lnTo>
                <a:lnTo>
                  <a:pt x="0" y="118382"/>
                </a:lnTo>
                <a:lnTo>
                  <a:pt x="0" y="0"/>
                </a:lnTo>
                <a:lnTo>
                  <a:pt x="19710" y="0"/>
                </a:lnTo>
                <a:lnTo>
                  <a:pt x="19710" y="86907"/>
                </a:lnTo>
                <a:lnTo>
                  <a:pt x="74823" y="0"/>
                </a:lnTo>
                <a:lnTo>
                  <a:pt x="9347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688413" y="2741595"/>
            <a:ext cx="389283" cy="124531"/>
          </a:xfrm>
          <a:custGeom>
            <a:avLst/>
            <a:gdLst/>
            <a:ahLst/>
            <a:cxnLst/>
            <a:rect l="l" t="t" r="r" b="b"/>
            <a:pathLst>
              <a:path w="389283" h="124531">
                <a:moveTo>
                  <a:pt x="75248" y="20351"/>
                </a:moveTo>
                <a:lnTo>
                  <a:pt x="19923" y="20351"/>
                </a:lnTo>
                <a:lnTo>
                  <a:pt x="19923" y="121245"/>
                </a:lnTo>
                <a:lnTo>
                  <a:pt x="0" y="121245"/>
                </a:lnTo>
                <a:lnTo>
                  <a:pt x="0" y="2863"/>
                </a:lnTo>
                <a:lnTo>
                  <a:pt x="75248" y="2863"/>
                </a:lnTo>
                <a:close/>
                <a:moveTo>
                  <a:pt x="156223" y="92104"/>
                </a:moveTo>
                <a:lnTo>
                  <a:pt x="156223" y="59246"/>
                </a:lnTo>
                <a:cubicBezTo>
                  <a:pt x="151489" y="59666"/>
                  <a:pt x="145502" y="60251"/>
                  <a:pt x="138255" y="60995"/>
                </a:cubicBezTo>
                <a:cubicBezTo>
                  <a:pt x="131013" y="61737"/>
                  <a:pt x="125169" y="62780"/>
                  <a:pt x="120716" y="64120"/>
                </a:cubicBezTo>
                <a:cubicBezTo>
                  <a:pt x="115417" y="65743"/>
                  <a:pt x="111035" y="68235"/>
                  <a:pt x="107572" y="71594"/>
                </a:cubicBezTo>
                <a:cubicBezTo>
                  <a:pt x="104113" y="74949"/>
                  <a:pt x="102382" y="79630"/>
                  <a:pt x="102382" y="85638"/>
                </a:cubicBezTo>
                <a:cubicBezTo>
                  <a:pt x="102382" y="92416"/>
                  <a:pt x="104289" y="97543"/>
                  <a:pt x="108105" y="101002"/>
                </a:cubicBezTo>
                <a:cubicBezTo>
                  <a:pt x="111918" y="104466"/>
                  <a:pt x="117501" y="106197"/>
                  <a:pt x="124849" y="106197"/>
                </a:cubicBezTo>
                <a:cubicBezTo>
                  <a:pt x="131138" y="106197"/>
                  <a:pt x="136827" y="104837"/>
                  <a:pt x="141917" y="102115"/>
                </a:cubicBezTo>
                <a:cubicBezTo>
                  <a:pt x="146999" y="99397"/>
                  <a:pt x="151769" y="96056"/>
                  <a:pt x="156223" y="92104"/>
                </a:cubicBezTo>
                <a:close/>
                <a:moveTo>
                  <a:pt x="156223" y="108630"/>
                </a:moveTo>
                <a:cubicBezTo>
                  <a:pt x="154599" y="109833"/>
                  <a:pt x="152425" y="111510"/>
                  <a:pt x="149707" y="113667"/>
                </a:cubicBezTo>
                <a:cubicBezTo>
                  <a:pt x="146985" y="115823"/>
                  <a:pt x="144350" y="117537"/>
                  <a:pt x="141809" y="118808"/>
                </a:cubicBezTo>
                <a:cubicBezTo>
                  <a:pt x="138273" y="120644"/>
                  <a:pt x="134864" y="122055"/>
                  <a:pt x="131580" y="123044"/>
                </a:cubicBezTo>
                <a:cubicBezTo>
                  <a:pt x="128293" y="124039"/>
                  <a:pt x="123686" y="124532"/>
                  <a:pt x="117746" y="124532"/>
                </a:cubicBezTo>
                <a:cubicBezTo>
                  <a:pt x="112872" y="124532"/>
                  <a:pt x="108245" y="123613"/>
                  <a:pt x="103865" y="121778"/>
                </a:cubicBezTo>
                <a:cubicBezTo>
                  <a:pt x="99483" y="119938"/>
                  <a:pt x="95632" y="117360"/>
                  <a:pt x="92312" y="114041"/>
                </a:cubicBezTo>
                <a:cubicBezTo>
                  <a:pt x="89129" y="110790"/>
                  <a:pt x="86592" y="106777"/>
                  <a:pt x="84684" y="102011"/>
                </a:cubicBezTo>
                <a:cubicBezTo>
                  <a:pt x="82775" y="97241"/>
                  <a:pt x="81822" y="92211"/>
                  <a:pt x="81822" y="86908"/>
                </a:cubicBezTo>
                <a:cubicBezTo>
                  <a:pt x="81822" y="78711"/>
                  <a:pt x="83553" y="71734"/>
                  <a:pt x="87016" y="65975"/>
                </a:cubicBezTo>
                <a:cubicBezTo>
                  <a:pt x="90475" y="60214"/>
                  <a:pt x="95952" y="55638"/>
                  <a:pt x="103443" y="52251"/>
                </a:cubicBezTo>
                <a:cubicBezTo>
                  <a:pt x="110086" y="49213"/>
                  <a:pt x="117927" y="47114"/>
                  <a:pt x="126969" y="45944"/>
                </a:cubicBezTo>
                <a:cubicBezTo>
                  <a:pt x="136013" y="44777"/>
                  <a:pt x="145761" y="43913"/>
                  <a:pt x="156223" y="43344"/>
                </a:cubicBezTo>
                <a:lnTo>
                  <a:pt x="156223" y="39532"/>
                </a:lnTo>
                <a:cubicBezTo>
                  <a:pt x="156223" y="34870"/>
                  <a:pt x="155517" y="31104"/>
                  <a:pt x="154102" y="28243"/>
                </a:cubicBezTo>
                <a:cubicBezTo>
                  <a:pt x="152688" y="25380"/>
                  <a:pt x="150707" y="23177"/>
                  <a:pt x="148167" y="21622"/>
                </a:cubicBezTo>
                <a:cubicBezTo>
                  <a:pt x="145624" y="19995"/>
                  <a:pt x="142517" y="18915"/>
                  <a:pt x="138842" y="18389"/>
                </a:cubicBezTo>
                <a:cubicBezTo>
                  <a:pt x="135170" y="17861"/>
                  <a:pt x="131386" y="17594"/>
                  <a:pt x="127502" y="17594"/>
                </a:cubicBezTo>
                <a:cubicBezTo>
                  <a:pt x="122909" y="17594"/>
                  <a:pt x="117505" y="18285"/>
                  <a:pt x="111288" y="19660"/>
                </a:cubicBezTo>
                <a:cubicBezTo>
                  <a:pt x="105066" y="21036"/>
                  <a:pt x="98850" y="23033"/>
                  <a:pt x="92632" y="25647"/>
                </a:cubicBezTo>
                <a:lnTo>
                  <a:pt x="91462" y="25647"/>
                </a:lnTo>
                <a:lnTo>
                  <a:pt x="91462" y="5404"/>
                </a:lnTo>
                <a:cubicBezTo>
                  <a:pt x="95138" y="4343"/>
                  <a:pt x="100404" y="3179"/>
                  <a:pt x="107260" y="1908"/>
                </a:cubicBezTo>
                <a:cubicBezTo>
                  <a:pt x="114110" y="634"/>
                  <a:pt x="120892" y="0"/>
                  <a:pt x="127607" y="0"/>
                </a:cubicBezTo>
                <a:cubicBezTo>
                  <a:pt x="135732" y="0"/>
                  <a:pt x="142586" y="634"/>
                  <a:pt x="148169" y="1908"/>
                </a:cubicBezTo>
                <a:cubicBezTo>
                  <a:pt x="153746" y="3179"/>
                  <a:pt x="158761" y="5477"/>
                  <a:pt x="163213" y="8795"/>
                </a:cubicBezTo>
                <a:cubicBezTo>
                  <a:pt x="167524" y="12047"/>
                  <a:pt x="170742" y="16251"/>
                  <a:pt x="172858" y="21410"/>
                </a:cubicBezTo>
                <a:cubicBezTo>
                  <a:pt x="174978" y="26569"/>
                  <a:pt x="176040" y="32858"/>
                  <a:pt x="176040" y="40273"/>
                </a:cubicBezTo>
                <a:lnTo>
                  <a:pt x="176040" y="121245"/>
                </a:lnTo>
                <a:lnTo>
                  <a:pt x="156223" y="121245"/>
                </a:lnTo>
                <a:close/>
                <a:moveTo>
                  <a:pt x="282450" y="88495"/>
                </a:moveTo>
                <a:cubicBezTo>
                  <a:pt x="282450" y="95138"/>
                  <a:pt x="280998" y="100757"/>
                  <a:pt x="278104" y="105347"/>
                </a:cubicBezTo>
                <a:cubicBezTo>
                  <a:pt x="275210" y="109937"/>
                  <a:pt x="271499" y="113577"/>
                  <a:pt x="266974" y="116267"/>
                </a:cubicBezTo>
                <a:cubicBezTo>
                  <a:pt x="262665" y="118880"/>
                  <a:pt x="257753" y="120821"/>
                  <a:pt x="252245" y="122094"/>
                </a:cubicBezTo>
                <a:cubicBezTo>
                  <a:pt x="246730" y="123366"/>
                  <a:pt x="241219" y="124002"/>
                  <a:pt x="235711" y="124002"/>
                </a:cubicBezTo>
                <a:cubicBezTo>
                  <a:pt x="227939" y="124002"/>
                  <a:pt x="220591" y="123242"/>
                  <a:pt x="213668" y="121724"/>
                </a:cubicBezTo>
                <a:cubicBezTo>
                  <a:pt x="206737" y="120205"/>
                  <a:pt x="199852" y="117785"/>
                  <a:pt x="193000" y="114465"/>
                </a:cubicBezTo>
                <a:lnTo>
                  <a:pt x="193000" y="92416"/>
                </a:lnTo>
                <a:lnTo>
                  <a:pt x="194271" y="92416"/>
                </a:lnTo>
                <a:cubicBezTo>
                  <a:pt x="199073" y="96870"/>
                  <a:pt x="205097" y="100383"/>
                  <a:pt x="212339" y="102961"/>
                </a:cubicBezTo>
                <a:cubicBezTo>
                  <a:pt x="219582" y="105541"/>
                  <a:pt x="226807" y="106830"/>
                  <a:pt x="234014" y="106830"/>
                </a:cubicBezTo>
                <a:cubicBezTo>
                  <a:pt x="237126" y="106830"/>
                  <a:pt x="240462" y="106495"/>
                  <a:pt x="244030" y="105826"/>
                </a:cubicBezTo>
                <a:cubicBezTo>
                  <a:pt x="247595" y="105153"/>
                  <a:pt x="250618" y="104113"/>
                  <a:pt x="253091" y="102698"/>
                </a:cubicBezTo>
                <a:cubicBezTo>
                  <a:pt x="256342" y="100722"/>
                  <a:pt x="258654" y="98601"/>
                  <a:pt x="260032" y="96336"/>
                </a:cubicBezTo>
                <a:cubicBezTo>
                  <a:pt x="261407" y="94080"/>
                  <a:pt x="262100" y="90973"/>
                  <a:pt x="262100" y="87012"/>
                </a:cubicBezTo>
                <a:cubicBezTo>
                  <a:pt x="262100" y="82775"/>
                  <a:pt x="261303" y="79363"/>
                  <a:pt x="259716" y="76785"/>
                </a:cubicBezTo>
                <a:cubicBezTo>
                  <a:pt x="258124" y="74208"/>
                  <a:pt x="255954" y="72281"/>
                  <a:pt x="253195" y="71010"/>
                </a:cubicBezTo>
                <a:cubicBezTo>
                  <a:pt x="250438" y="69736"/>
                  <a:pt x="247354" y="68944"/>
                  <a:pt x="243926" y="68624"/>
                </a:cubicBezTo>
                <a:cubicBezTo>
                  <a:pt x="240499" y="68307"/>
                  <a:pt x="236874" y="68149"/>
                  <a:pt x="233061" y="68149"/>
                </a:cubicBezTo>
                <a:lnTo>
                  <a:pt x="219072" y="68149"/>
                </a:lnTo>
                <a:lnTo>
                  <a:pt x="219072" y="50979"/>
                </a:lnTo>
                <a:lnTo>
                  <a:pt x="229774" y="50979"/>
                </a:lnTo>
                <a:cubicBezTo>
                  <a:pt x="232460" y="50979"/>
                  <a:pt x="235815" y="50891"/>
                  <a:pt x="239844" y="50714"/>
                </a:cubicBezTo>
                <a:cubicBezTo>
                  <a:pt x="243872" y="50538"/>
                  <a:pt x="247087" y="49986"/>
                  <a:pt x="249488" y="49072"/>
                </a:cubicBezTo>
                <a:cubicBezTo>
                  <a:pt x="252526" y="47942"/>
                  <a:pt x="254963" y="46333"/>
                  <a:pt x="256800" y="44248"/>
                </a:cubicBezTo>
                <a:cubicBezTo>
                  <a:pt x="258638" y="42163"/>
                  <a:pt x="259557" y="38650"/>
                  <a:pt x="259557" y="33704"/>
                </a:cubicBezTo>
                <a:cubicBezTo>
                  <a:pt x="259557" y="30244"/>
                  <a:pt x="258780" y="27450"/>
                  <a:pt x="257224" y="25331"/>
                </a:cubicBezTo>
                <a:cubicBezTo>
                  <a:pt x="255673" y="23210"/>
                  <a:pt x="253729" y="21550"/>
                  <a:pt x="251396" y="20351"/>
                </a:cubicBezTo>
                <a:cubicBezTo>
                  <a:pt x="248994" y="19077"/>
                  <a:pt x="246381" y="18210"/>
                  <a:pt x="243555" y="17753"/>
                </a:cubicBezTo>
                <a:cubicBezTo>
                  <a:pt x="240729" y="17292"/>
                  <a:pt x="238008" y="17061"/>
                  <a:pt x="235390" y="17061"/>
                </a:cubicBezTo>
                <a:cubicBezTo>
                  <a:pt x="228677" y="17061"/>
                  <a:pt x="222233" y="17997"/>
                  <a:pt x="216052" y="19872"/>
                </a:cubicBezTo>
                <a:cubicBezTo>
                  <a:pt x="209869" y="21744"/>
                  <a:pt x="204553" y="24517"/>
                  <a:pt x="200099" y="28192"/>
                </a:cubicBezTo>
                <a:lnTo>
                  <a:pt x="198829" y="28192"/>
                </a:lnTo>
                <a:lnTo>
                  <a:pt x="198829" y="6674"/>
                </a:lnTo>
                <a:cubicBezTo>
                  <a:pt x="203912" y="4911"/>
                  <a:pt x="209549" y="3356"/>
                  <a:pt x="215734" y="2013"/>
                </a:cubicBezTo>
                <a:cubicBezTo>
                  <a:pt x="221912" y="670"/>
                  <a:pt x="228114" y="0"/>
                  <a:pt x="234332" y="0"/>
                </a:cubicBezTo>
                <a:cubicBezTo>
                  <a:pt x="239350" y="0"/>
                  <a:pt x="244451" y="512"/>
                  <a:pt x="249646" y="1537"/>
                </a:cubicBezTo>
                <a:cubicBezTo>
                  <a:pt x="254838" y="2563"/>
                  <a:pt x="259770" y="4313"/>
                  <a:pt x="264431" y="6783"/>
                </a:cubicBezTo>
                <a:cubicBezTo>
                  <a:pt x="268813" y="9184"/>
                  <a:pt x="272488" y="12488"/>
                  <a:pt x="275455" y="16690"/>
                </a:cubicBezTo>
                <a:cubicBezTo>
                  <a:pt x="278421" y="20898"/>
                  <a:pt x="279905" y="26036"/>
                  <a:pt x="279905" y="32112"/>
                </a:cubicBezTo>
                <a:cubicBezTo>
                  <a:pt x="279905" y="38543"/>
                  <a:pt x="278086" y="44180"/>
                  <a:pt x="274446" y="49019"/>
                </a:cubicBezTo>
                <a:cubicBezTo>
                  <a:pt x="270808" y="53856"/>
                  <a:pt x="265983" y="57053"/>
                  <a:pt x="259982" y="58608"/>
                </a:cubicBezTo>
                <a:lnTo>
                  <a:pt x="259982" y="59354"/>
                </a:lnTo>
                <a:cubicBezTo>
                  <a:pt x="266552" y="61611"/>
                  <a:pt x="271938" y="65074"/>
                  <a:pt x="276142" y="69733"/>
                </a:cubicBezTo>
                <a:cubicBezTo>
                  <a:pt x="280347" y="74399"/>
                  <a:pt x="282450" y="80652"/>
                  <a:pt x="282450" y="88495"/>
                </a:cubicBezTo>
                <a:close/>
                <a:moveTo>
                  <a:pt x="369461" y="92104"/>
                </a:moveTo>
                <a:lnTo>
                  <a:pt x="369461" y="59246"/>
                </a:lnTo>
                <a:cubicBezTo>
                  <a:pt x="364728" y="59666"/>
                  <a:pt x="358741" y="60251"/>
                  <a:pt x="351497" y="60995"/>
                </a:cubicBezTo>
                <a:cubicBezTo>
                  <a:pt x="344255" y="61737"/>
                  <a:pt x="338408" y="62780"/>
                  <a:pt x="333959" y="64120"/>
                </a:cubicBezTo>
                <a:cubicBezTo>
                  <a:pt x="328655" y="65743"/>
                  <a:pt x="324279" y="68235"/>
                  <a:pt x="320815" y="71594"/>
                </a:cubicBezTo>
                <a:cubicBezTo>
                  <a:pt x="317352" y="74949"/>
                  <a:pt x="315623" y="79630"/>
                  <a:pt x="315623" y="85638"/>
                </a:cubicBezTo>
                <a:cubicBezTo>
                  <a:pt x="315623" y="92416"/>
                  <a:pt x="317531" y="97543"/>
                  <a:pt x="321347" y="101002"/>
                </a:cubicBezTo>
                <a:cubicBezTo>
                  <a:pt x="325160" y="104466"/>
                  <a:pt x="330740" y="106197"/>
                  <a:pt x="338091" y="106197"/>
                </a:cubicBezTo>
                <a:cubicBezTo>
                  <a:pt x="344376" y="106197"/>
                  <a:pt x="350069" y="104837"/>
                  <a:pt x="355155" y="102115"/>
                </a:cubicBezTo>
                <a:cubicBezTo>
                  <a:pt x="360242" y="99397"/>
                  <a:pt x="365009" y="96056"/>
                  <a:pt x="369461" y="92104"/>
                </a:cubicBezTo>
                <a:close/>
                <a:moveTo>
                  <a:pt x="369461" y="108630"/>
                </a:moveTo>
                <a:cubicBezTo>
                  <a:pt x="367838" y="109833"/>
                  <a:pt x="365664" y="111510"/>
                  <a:pt x="362945" y="113667"/>
                </a:cubicBezTo>
                <a:cubicBezTo>
                  <a:pt x="360223" y="115823"/>
                  <a:pt x="357592" y="117537"/>
                  <a:pt x="355047" y="118808"/>
                </a:cubicBezTo>
                <a:cubicBezTo>
                  <a:pt x="351512" y="120644"/>
                  <a:pt x="348106" y="122055"/>
                  <a:pt x="344820" y="123044"/>
                </a:cubicBezTo>
                <a:cubicBezTo>
                  <a:pt x="341537" y="124039"/>
                  <a:pt x="336925" y="124532"/>
                  <a:pt x="330988" y="124532"/>
                </a:cubicBezTo>
                <a:cubicBezTo>
                  <a:pt x="326110" y="124532"/>
                  <a:pt x="321485" y="123613"/>
                  <a:pt x="317107" y="121778"/>
                </a:cubicBezTo>
                <a:cubicBezTo>
                  <a:pt x="312722" y="119938"/>
                  <a:pt x="308873" y="117360"/>
                  <a:pt x="305551" y="114041"/>
                </a:cubicBezTo>
                <a:cubicBezTo>
                  <a:pt x="302372" y="110790"/>
                  <a:pt x="299830" y="106777"/>
                  <a:pt x="297922" y="102011"/>
                </a:cubicBezTo>
                <a:cubicBezTo>
                  <a:pt x="296015" y="97241"/>
                  <a:pt x="295063" y="92211"/>
                  <a:pt x="295063" y="86908"/>
                </a:cubicBezTo>
                <a:cubicBezTo>
                  <a:pt x="295063" y="78711"/>
                  <a:pt x="296796" y="71734"/>
                  <a:pt x="300255" y="65975"/>
                </a:cubicBezTo>
                <a:cubicBezTo>
                  <a:pt x="303719" y="60214"/>
                  <a:pt x="309191" y="55638"/>
                  <a:pt x="316681" y="52251"/>
                </a:cubicBezTo>
                <a:cubicBezTo>
                  <a:pt x="323324" y="49213"/>
                  <a:pt x="331165" y="47114"/>
                  <a:pt x="340212" y="45944"/>
                </a:cubicBezTo>
                <a:cubicBezTo>
                  <a:pt x="349254" y="44777"/>
                  <a:pt x="359004" y="43913"/>
                  <a:pt x="369461" y="43344"/>
                </a:cubicBezTo>
                <a:lnTo>
                  <a:pt x="369461" y="39532"/>
                </a:lnTo>
                <a:cubicBezTo>
                  <a:pt x="369461" y="34870"/>
                  <a:pt x="368757" y="31104"/>
                  <a:pt x="367342" y="28243"/>
                </a:cubicBezTo>
                <a:cubicBezTo>
                  <a:pt x="365927" y="25380"/>
                  <a:pt x="363949" y="23177"/>
                  <a:pt x="361404" y="21622"/>
                </a:cubicBezTo>
                <a:cubicBezTo>
                  <a:pt x="358863" y="19995"/>
                  <a:pt x="355757" y="18915"/>
                  <a:pt x="352084" y="18389"/>
                </a:cubicBezTo>
                <a:cubicBezTo>
                  <a:pt x="348409" y="17861"/>
                  <a:pt x="344629" y="17594"/>
                  <a:pt x="340740" y="17594"/>
                </a:cubicBezTo>
                <a:cubicBezTo>
                  <a:pt x="336150" y="17594"/>
                  <a:pt x="330746" y="18285"/>
                  <a:pt x="324526" y="19660"/>
                </a:cubicBezTo>
                <a:cubicBezTo>
                  <a:pt x="318310" y="21036"/>
                  <a:pt x="312092" y="23033"/>
                  <a:pt x="305871" y="25647"/>
                </a:cubicBezTo>
                <a:lnTo>
                  <a:pt x="304705" y="25647"/>
                </a:lnTo>
                <a:lnTo>
                  <a:pt x="304705" y="5404"/>
                </a:lnTo>
                <a:cubicBezTo>
                  <a:pt x="308377" y="4343"/>
                  <a:pt x="313644" y="3179"/>
                  <a:pt x="320498" y="1908"/>
                </a:cubicBezTo>
                <a:cubicBezTo>
                  <a:pt x="327348" y="634"/>
                  <a:pt x="334135" y="0"/>
                  <a:pt x="340846" y="0"/>
                </a:cubicBezTo>
                <a:cubicBezTo>
                  <a:pt x="348974" y="0"/>
                  <a:pt x="355828" y="634"/>
                  <a:pt x="361408" y="1908"/>
                </a:cubicBezTo>
                <a:cubicBezTo>
                  <a:pt x="366989" y="3179"/>
                  <a:pt x="372002" y="5477"/>
                  <a:pt x="376456" y="8795"/>
                </a:cubicBezTo>
                <a:cubicBezTo>
                  <a:pt x="380766" y="12047"/>
                  <a:pt x="383980" y="16251"/>
                  <a:pt x="386101" y="21410"/>
                </a:cubicBezTo>
                <a:cubicBezTo>
                  <a:pt x="388220" y="26569"/>
                  <a:pt x="389284" y="32858"/>
                  <a:pt x="389284" y="40273"/>
                </a:cubicBezTo>
                <a:lnTo>
                  <a:pt x="389284" y="121245"/>
                </a:lnTo>
                <a:lnTo>
                  <a:pt x="369461" y="12124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111926" y="2832636"/>
            <a:ext cx="25329" cy="30204"/>
          </a:xfrm>
          <a:custGeom>
            <a:avLst/>
            <a:gdLst/>
            <a:ahLst/>
            <a:cxnLst/>
            <a:rect l="l" t="t" r="r" b="b"/>
            <a:pathLst>
              <a:path w="25329" h="30204">
                <a:moveTo>
                  <a:pt x="25329" y="30204"/>
                </a:moveTo>
                <a:lnTo>
                  <a:pt x="0" y="30204"/>
                </a:lnTo>
                <a:lnTo>
                  <a:pt x="0" y="0"/>
                </a:lnTo>
                <a:lnTo>
                  <a:pt x="25329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938772" y="3157954"/>
            <a:ext cx="94348" cy="94348"/>
          </a:xfrm>
          <a:custGeom>
            <a:avLst/>
            <a:gdLst/>
            <a:ahLst/>
            <a:cxnLst/>
            <a:rect l="l" t="t" r="r" b="b"/>
            <a:pathLst>
              <a:path w="94348" h="94348">
                <a:moveTo>
                  <a:pt x="0" y="94348"/>
                </a:moveTo>
                <a:lnTo>
                  <a:pt x="0" y="0"/>
                </a:lnTo>
                <a:lnTo>
                  <a:pt x="94348" y="0"/>
                </a:lnTo>
                <a:lnTo>
                  <a:pt x="94348" y="94348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94397" y="3165255"/>
            <a:ext cx="1830491" cy="201474"/>
          </a:xfrm>
          <a:custGeom>
            <a:avLst/>
            <a:gdLst/>
            <a:ahLst/>
            <a:cxnLst/>
            <a:rect l="l" t="t" r="r" b="b"/>
            <a:pathLst>
              <a:path w="1830491" h="201474">
                <a:moveTo>
                  <a:pt x="114571" y="157805"/>
                </a:moveTo>
                <a:lnTo>
                  <a:pt x="93589" y="157805"/>
                </a:lnTo>
                <a:lnTo>
                  <a:pt x="93589" y="80542"/>
                </a:lnTo>
                <a:lnTo>
                  <a:pt x="20989" y="80542"/>
                </a:lnTo>
                <a:lnTo>
                  <a:pt x="20989" y="157805"/>
                </a:lnTo>
                <a:lnTo>
                  <a:pt x="0" y="157805"/>
                </a:lnTo>
                <a:lnTo>
                  <a:pt x="0" y="0"/>
                </a:lnTo>
                <a:lnTo>
                  <a:pt x="20989" y="0"/>
                </a:lnTo>
                <a:lnTo>
                  <a:pt x="20989" y="61894"/>
                </a:lnTo>
                <a:lnTo>
                  <a:pt x="93589" y="61894"/>
                </a:lnTo>
                <a:lnTo>
                  <a:pt x="93589" y="0"/>
                </a:lnTo>
                <a:lnTo>
                  <a:pt x="114571" y="0"/>
                </a:lnTo>
                <a:close/>
                <a:moveTo>
                  <a:pt x="196388" y="160563"/>
                </a:moveTo>
                <a:cubicBezTo>
                  <a:pt x="177524" y="160563"/>
                  <a:pt x="162879" y="155246"/>
                  <a:pt x="152460" y="144611"/>
                </a:cubicBezTo>
                <a:cubicBezTo>
                  <a:pt x="142039" y="133981"/>
                  <a:pt x="136825" y="118874"/>
                  <a:pt x="136825" y="99301"/>
                </a:cubicBezTo>
                <a:cubicBezTo>
                  <a:pt x="136825" y="80016"/>
                  <a:pt x="141880" y="64663"/>
                  <a:pt x="151985" y="53255"/>
                </a:cubicBezTo>
                <a:cubicBezTo>
                  <a:pt x="162091" y="41843"/>
                  <a:pt x="175299" y="36136"/>
                  <a:pt x="191618" y="36136"/>
                </a:cubicBezTo>
                <a:cubicBezTo>
                  <a:pt x="198969" y="36136"/>
                  <a:pt x="205468" y="37198"/>
                  <a:pt x="211123" y="39319"/>
                </a:cubicBezTo>
                <a:cubicBezTo>
                  <a:pt x="216774" y="41439"/>
                  <a:pt x="221721" y="44758"/>
                  <a:pt x="225962" y="49280"/>
                </a:cubicBezTo>
                <a:cubicBezTo>
                  <a:pt x="230199" y="53801"/>
                  <a:pt x="233446" y="59330"/>
                  <a:pt x="235710" y="65868"/>
                </a:cubicBezTo>
                <a:cubicBezTo>
                  <a:pt x="237972" y="72403"/>
                  <a:pt x="239102" y="80405"/>
                  <a:pt x="239102" y="89874"/>
                </a:cubicBezTo>
                <a:lnTo>
                  <a:pt x="239102" y="100680"/>
                </a:lnTo>
                <a:lnTo>
                  <a:pt x="157069" y="100680"/>
                </a:lnTo>
                <a:cubicBezTo>
                  <a:pt x="157069" y="114461"/>
                  <a:pt x="160532" y="124988"/>
                  <a:pt x="167455" y="132263"/>
                </a:cubicBezTo>
                <a:cubicBezTo>
                  <a:pt x="174380" y="139542"/>
                  <a:pt x="183954" y="143182"/>
                  <a:pt x="196175" y="143182"/>
                </a:cubicBezTo>
                <a:cubicBezTo>
                  <a:pt x="200560" y="143182"/>
                  <a:pt x="204852" y="142690"/>
                  <a:pt x="209057" y="141695"/>
                </a:cubicBezTo>
                <a:cubicBezTo>
                  <a:pt x="213258" y="140706"/>
                  <a:pt x="217055" y="139438"/>
                  <a:pt x="220447" y="137882"/>
                </a:cubicBezTo>
                <a:cubicBezTo>
                  <a:pt x="224054" y="136255"/>
                  <a:pt x="227088" y="134682"/>
                  <a:pt x="229566" y="133167"/>
                </a:cubicBezTo>
                <a:cubicBezTo>
                  <a:pt x="232035" y="131648"/>
                  <a:pt x="234087" y="130215"/>
                  <a:pt x="235710" y="128876"/>
                </a:cubicBezTo>
                <a:lnTo>
                  <a:pt x="236873" y="128876"/>
                </a:lnTo>
                <a:lnTo>
                  <a:pt x="236873" y="150601"/>
                </a:lnTo>
                <a:cubicBezTo>
                  <a:pt x="234540" y="151520"/>
                  <a:pt x="231646" y="152668"/>
                  <a:pt x="228186" y="154043"/>
                </a:cubicBezTo>
                <a:cubicBezTo>
                  <a:pt x="224723" y="155422"/>
                  <a:pt x="221617" y="156498"/>
                  <a:pt x="218858" y="157279"/>
                </a:cubicBezTo>
                <a:cubicBezTo>
                  <a:pt x="214975" y="158338"/>
                  <a:pt x="211457" y="159149"/>
                  <a:pt x="208315" y="159718"/>
                </a:cubicBezTo>
                <a:cubicBezTo>
                  <a:pt x="205172" y="160283"/>
                  <a:pt x="201194" y="160563"/>
                  <a:pt x="196388" y="160563"/>
                </a:cubicBezTo>
                <a:close/>
                <a:moveTo>
                  <a:pt x="219708" y="85420"/>
                </a:moveTo>
                <a:cubicBezTo>
                  <a:pt x="219565" y="80049"/>
                  <a:pt x="218927" y="75423"/>
                  <a:pt x="217800" y="71539"/>
                </a:cubicBezTo>
                <a:cubicBezTo>
                  <a:pt x="216670" y="67650"/>
                  <a:pt x="215043" y="64367"/>
                  <a:pt x="212922" y="61681"/>
                </a:cubicBezTo>
                <a:cubicBezTo>
                  <a:pt x="210589" y="58712"/>
                  <a:pt x="207605" y="56448"/>
                  <a:pt x="203966" y="54896"/>
                </a:cubicBezTo>
                <a:cubicBezTo>
                  <a:pt x="200330" y="53341"/>
                  <a:pt x="195826" y="52566"/>
                  <a:pt x="190455" y="52566"/>
                </a:cubicBezTo>
                <a:cubicBezTo>
                  <a:pt x="185156" y="52566"/>
                  <a:pt x="180652" y="53363"/>
                  <a:pt x="176945" y="54950"/>
                </a:cubicBezTo>
                <a:cubicBezTo>
                  <a:pt x="173228" y="56542"/>
                  <a:pt x="169855" y="58855"/>
                  <a:pt x="166821" y="61894"/>
                </a:cubicBezTo>
                <a:cubicBezTo>
                  <a:pt x="163855" y="65005"/>
                  <a:pt x="161594" y="68446"/>
                  <a:pt x="160038" y="72222"/>
                </a:cubicBezTo>
                <a:cubicBezTo>
                  <a:pt x="158484" y="76006"/>
                  <a:pt x="157493" y="80405"/>
                  <a:pt x="157069" y="85420"/>
                </a:cubicBezTo>
                <a:close/>
                <a:moveTo>
                  <a:pt x="352718" y="157805"/>
                </a:moveTo>
                <a:lnTo>
                  <a:pt x="332789" y="157805"/>
                </a:lnTo>
                <a:lnTo>
                  <a:pt x="332789" y="56591"/>
                </a:lnTo>
                <a:lnTo>
                  <a:pt x="279163" y="56591"/>
                </a:lnTo>
                <a:lnTo>
                  <a:pt x="279163" y="157805"/>
                </a:lnTo>
                <a:lnTo>
                  <a:pt x="259237" y="157805"/>
                </a:lnTo>
                <a:lnTo>
                  <a:pt x="259237" y="39427"/>
                </a:lnTo>
                <a:lnTo>
                  <a:pt x="352718" y="39427"/>
                </a:lnTo>
                <a:close/>
                <a:moveTo>
                  <a:pt x="478944" y="98671"/>
                </a:moveTo>
                <a:cubicBezTo>
                  <a:pt x="478944" y="118594"/>
                  <a:pt x="474139" y="133981"/>
                  <a:pt x="464530" y="144824"/>
                </a:cubicBezTo>
                <a:cubicBezTo>
                  <a:pt x="454918" y="155667"/>
                  <a:pt x="442131" y="161092"/>
                  <a:pt x="426166" y="161092"/>
                </a:cubicBezTo>
                <a:cubicBezTo>
                  <a:pt x="409699" y="161092"/>
                  <a:pt x="396752" y="155491"/>
                  <a:pt x="387321" y="144291"/>
                </a:cubicBezTo>
                <a:cubicBezTo>
                  <a:pt x="377885" y="133091"/>
                  <a:pt x="373173" y="117889"/>
                  <a:pt x="373173" y="98671"/>
                </a:cubicBezTo>
                <a:cubicBezTo>
                  <a:pt x="373173" y="78886"/>
                  <a:pt x="378029" y="63514"/>
                  <a:pt x="387742" y="52562"/>
                </a:cubicBezTo>
                <a:cubicBezTo>
                  <a:pt x="397458" y="41611"/>
                  <a:pt x="410264" y="36136"/>
                  <a:pt x="426166" y="36136"/>
                </a:cubicBezTo>
                <a:cubicBezTo>
                  <a:pt x="442131" y="36136"/>
                  <a:pt x="454918" y="41594"/>
                  <a:pt x="464530" y="52509"/>
                </a:cubicBezTo>
                <a:cubicBezTo>
                  <a:pt x="474139" y="63427"/>
                  <a:pt x="478944" y="78815"/>
                  <a:pt x="478944" y="98671"/>
                </a:cubicBezTo>
                <a:close/>
                <a:moveTo>
                  <a:pt x="458382" y="98671"/>
                </a:moveTo>
                <a:cubicBezTo>
                  <a:pt x="458382" y="83340"/>
                  <a:pt x="455588" y="71942"/>
                  <a:pt x="450011" y="64487"/>
                </a:cubicBezTo>
                <a:cubicBezTo>
                  <a:pt x="444428" y="57034"/>
                  <a:pt x="436479" y="53308"/>
                  <a:pt x="426166" y="53308"/>
                </a:cubicBezTo>
                <a:cubicBezTo>
                  <a:pt x="415780" y="53308"/>
                  <a:pt x="407776" y="57034"/>
                  <a:pt x="402156" y="64487"/>
                </a:cubicBezTo>
                <a:cubicBezTo>
                  <a:pt x="396540" y="71942"/>
                  <a:pt x="393728" y="83340"/>
                  <a:pt x="393728" y="98671"/>
                </a:cubicBezTo>
                <a:cubicBezTo>
                  <a:pt x="393728" y="113507"/>
                  <a:pt x="396540" y="124757"/>
                  <a:pt x="402156" y="132425"/>
                </a:cubicBezTo>
                <a:cubicBezTo>
                  <a:pt x="407776" y="140094"/>
                  <a:pt x="415780" y="143924"/>
                  <a:pt x="426166" y="143924"/>
                </a:cubicBezTo>
                <a:cubicBezTo>
                  <a:pt x="436407" y="143924"/>
                  <a:pt x="444342" y="140162"/>
                  <a:pt x="449958" y="132637"/>
                </a:cubicBezTo>
                <a:cubicBezTo>
                  <a:pt x="455574" y="125114"/>
                  <a:pt x="458382" y="113788"/>
                  <a:pt x="458382" y="98671"/>
                </a:cubicBezTo>
                <a:close/>
                <a:moveTo>
                  <a:pt x="546455" y="160455"/>
                </a:moveTo>
                <a:cubicBezTo>
                  <a:pt x="538331" y="160455"/>
                  <a:pt x="530874" y="159202"/>
                  <a:pt x="524095" y="156693"/>
                </a:cubicBezTo>
                <a:cubicBezTo>
                  <a:pt x="517310" y="154184"/>
                  <a:pt x="511482" y="150386"/>
                  <a:pt x="506603" y="145303"/>
                </a:cubicBezTo>
                <a:cubicBezTo>
                  <a:pt x="501725" y="140216"/>
                  <a:pt x="497948" y="133801"/>
                  <a:pt x="495268" y="126064"/>
                </a:cubicBezTo>
                <a:cubicBezTo>
                  <a:pt x="492578" y="118328"/>
                  <a:pt x="491239" y="109234"/>
                  <a:pt x="491239" y="98773"/>
                </a:cubicBezTo>
                <a:cubicBezTo>
                  <a:pt x="491239" y="88391"/>
                  <a:pt x="492632" y="79415"/>
                  <a:pt x="495425" y="71855"/>
                </a:cubicBezTo>
                <a:cubicBezTo>
                  <a:pt x="498215" y="64295"/>
                  <a:pt x="501941" y="57935"/>
                  <a:pt x="506603" y="52778"/>
                </a:cubicBezTo>
                <a:cubicBezTo>
                  <a:pt x="511269" y="47620"/>
                  <a:pt x="517084" y="43646"/>
                  <a:pt x="524042" y="40856"/>
                </a:cubicBezTo>
                <a:cubicBezTo>
                  <a:pt x="531000" y="38066"/>
                  <a:pt x="538470" y="36668"/>
                  <a:pt x="546455" y="36668"/>
                </a:cubicBezTo>
                <a:cubicBezTo>
                  <a:pt x="552957" y="36668"/>
                  <a:pt x="559229" y="37587"/>
                  <a:pt x="565269" y="39419"/>
                </a:cubicBezTo>
                <a:cubicBezTo>
                  <a:pt x="571314" y="41259"/>
                  <a:pt x="576699" y="43379"/>
                  <a:pt x="581433" y="45781"/>
                </a:cubicBezTo>
                <a:lnTo>
                  <a:pt x="581433" y="68144"/>
                </a:lnTo>
                <a:lnTo>
                  <a:pt x="580264" y="68144"/>
                </a:lnTo>
                <a:cubicBezTo>
                  <a:pt x="578849" y="66945"/>
                  <a:pt x="577030" y="65566"/>
                  <a:pt x="574805" y="64010"/>
                </a:cubicBezTo>
                <a:cubicBezTo>
                  <a:pt x="572580" y="62460"/>
                  <a:pt x="569878" y="60869"/>
                  <a:pt x="566699" y="59244"/>
                </a:cubicBezTo>
                <a:cubicBezTo>
                  <a:pt x="563940" y="57829"/>
                  <a:pt x="560690" y="56591"/>
                  <a:pt x="556946" y="55533"/>
                </a:cubicBezTo>
                <a:cubicBezTo>
                  <a:pt x="553205" y="54471"/>
                  <a:pt x="549598" y="53942"/>
                  <a:pt x="546139" y="53942"/>
                </a:cubicBezTo>
                <a:cubicBezTo>
                  <a:pt x="535821" y="53942"/>
                  <a:pt x="527537" y="57848"/>
                  <a:pt x="521285" y="65656"/>
                </a:cubicBezTo>
                <a:cubicBezTo>
                  <a:pt x="515031" y="73460"/>
                  <a:pt x="511906" y="84502"/>
                  <a:pt x="511906" y="98773"/>
                </a:cubicBezTo>
                <a:cubicBezTo>
                  <a:pt x="511906" y="112766"/>
                  <a:pt x="514927" y="123664"/>
                  <a:pt x="520967" y="131468"/>
                </a:cubicBezTo>
                <a:cubicBezTo>
                  <a:pt x="527009" y="139276"/>
                  <a:pt x="535396" y="143182"/>
                  <a:pt x="546139" y="143182"/>
                </a:cubicBezTo>
                <a:cubicBezTo>
                  <a:pt x="552636" y="143182"/>
                  <a:pt x="558821" y="141840"/>
                  <a:pt x="564686" y="139154"/>
                </a:cubicBezTo>
                <a:cubicBezTo>
                  <a:pt x="570547" y="136468"/>
                  <a:pt x="575741" y="133008"/>
                  <a:pt x="580264" y="128768"/>
                </a:cubicBezTo>
                <a:lnTo>
                  <a:pt x="581433" y="128768"/>
                </a:lnTo>
                <a:lnTo>
                  <a:pt x="581433" y="151131"/>
                </a:lnTo>
                <a:cubicBezTo>
                  <a:pt x="579453" y="152049"/>
                  <a:pt x="576979" y="153162"/>
                  <a:pt x="574014" y="154469"/>
                </a:cubicBezTo>
                <a:cubicBezTo>
                  <a:pt x="571047" y="155776"/>
                  <a:pt x="568357" y="156747"/>
                  <a:pt x="565957" y="157385"/>
                </a:cubicBezTo>
                <a:cubicBezTo>
                  <a:pt x="562565" y="158374"/>
                  <a:pt x="559527" y="159133"/>
                  <a:pt x="556845" y="159663"/>
                </a:cubicBezTo>
                <a:cubicBezTo>
                  <a:pt x="554156" y="160189"/>
                  <a:pt x="550697" y="160455"/>
                  <a:pt x="546455" y="160455"/>
                </a:cubicBezTo>
                <a:close/>
                <a:moveTo>
                  <a:pt x="698861" y="95490"/>
                </a:moveTo>
                <a:cubicBezTo>
                  <a:pt x="698861" y="115199"/>
                  <a:pt x="694146" y="130907"/>
                  <a:pt x="684713" y="142599"/>
                </a:cubicBezTo>
                <a:cubicBezTo>
                  <a:pt x="675281" y="154292"/>
                  <a:pt x="663355" y="160138"/>
                  <a:pt x="648940" y="160138"/>
                </a:cubicBezTo>
                <a:cubicBezTo>
                  <a:pt x="643079" y="160138"/>
                  <a:pt x="637885" y="159469"/>
                  <a:pt x="633364" y="158126"/>
                </a:cubicBezTo>
                <a:cubicBezTo>
                  <a:pt x="628841" y="156782"/>
                  <a:pt x="624212" y="154695"/>
                  <a:pt x="619477" y="151869"/>
                </a:cubicBezTo>
                <a:lnTo>
                  <a:pt x="619477" y="201474"/>
                </a:lnTo>
                <a:lnTo>
                  <a:pt x="599555" y="201474"/>
                </a:lnTo>
                <a:lnTo>
                  <a:pt x="599555" y="39427"/>
                </a:lnTo>
                <a:lnTo>
                  <a:pt x="619477" y="39427"/>
                </a:lnTo>
                <a:lnTo>
                  <a:pt x="619477" y="51821"/>
                </a:lnTo>
                <a:cubicBezTo>
                  <a:pt x="624424" y="47372"/>
                  <a:pt x="629922" y="43642"/>
                  <a:pt x="635962" y="40640"/>
                </a:cubicBezTo>
                <a:cubicBezTo>
                  <a:pt x="642003" y="37637"/>
                  <a:pt x="648591" y="36136"/>
                  <a:pt x="655726" y="36136"/>
                </a:cubicBezTo>
                <a:cubicBezTo>
                  <a:pt x="669290" y="36136"/>
                  <a:pt x="679871" y="41507"/>
                  <a:pt x="687471" y="52246"/>
                </a:cubicBezTo>
                <a:cubicBezTo>
                  <a:pt x="695064" y="62988"/>
                  <a:pt x="698861" y="77402"/>
                  <a:pt x="698861" y="95490"/>
                </a:cubicBezTo>
                <a:close/>
                <a:moveTo>
                  <a:pt x="678299" y="97714"/>
                </a:moveTo>
                <a:cubicBezTo>
                  <a:pt x="678299" y="84218"/>
                  <a:pt x="676142" y="73741"/>
                  <a:pt x="671833" y="66286"/>
                </a:cubicBezTo>
                <a:cubicBezTo>
                  <a:pt x="667524" y="58834"/>
                  <a:pt x="660529" y="55108"/>
                  <a:pt x="650851" y="55108"/>
                </a:cubicBezTo>
                <a:cubicBezTo>
                  <a:pt x="645200" y="55108"/>
                  <a:pt x="639739" y="56361"/>
                  <a:pt x="634479" y="58871"/>
                </a:cubicBezTo>
                <a:cubicBezTo>
                  <a:pt x="629212" y="61379"/>
                  <a:pt x="624212" y="64609"/>
                  <a:pt x="619477" y="68568"/>
                </a:cubicBezTo>
                <a:lnTo>
                  <a:pt x="619477" y="135655"/>
                </a:lnTo>
                <a:cubicBezTo>
                  <a:pt x="624708" y="138200"/>
                  <a:pt x="629176" y="139931"/>
                  <a:pt x="632885" y="140849"/>
                </a:cubicBezTo>
                <a:cubicBezTo>
                  <a:pt x="636592" y="141771"/>
                  <a:pt x="640851" y="142228"/>
                  <a:pt x="645657" y="142228"/>
                </a:cubicBezTo>
                <a:cubicBezTo>
                  <a:pt x="655975" y="142228"/>
                  <a:pt x="663992" y="138448"/>
                  <a:pt x="669716" y="130889"/>
                </a:cubicBezTo>
                <a:cubicBezTo>
                  <a:pt x="675436" y="123328"/>
                  <a:pt x="678299" y="112265"/>
                  <a:pt x="678299" y="97714"/>
                </a:cubicBezTo>
                <a:close/>
                <a:moveTo>
                  <a:pt x="770930" y="160563"/>
                </a:moveTo>
                <a:cubicBezTo>
                  <a:pt x="752065" y="160563"/>
                  <a:pt x="737421" y="155246"/>
                  <a:pt x="726999" y="144611"/>
                </a:cubicBezTo>
                <a:cubicBezTo>
                  <a:pt x="716580" y="133981"/>
                  <a:pt x="711368" y="118874"/>
                  <a:pt x="711368" y="99301"/>
                </a:cubicBezTo>
                <a:cubicBezTo>
                  <a:pt x="711368" y="80016"/>
                  <a:pt x="716423" y="64663"/>
                  <a:pt x="726524" y="53255"/>
                </a:cubicBezTo>
                <a:cubicBezTo>
                  <a:pt x="736628" y="41843"/>
                  <a:pt x="749842" y="36136"/>
                  <a:pt x="766160" y="36136"/>
                </a:cubicBezTo>
                <a:cubicBezTo>
                  <a:pt x="773507" y="36136"/>
                  <a:pt x="780009" y="37198"/>
                  <a:pt x="785661" y="39319"/>
                </a:cubicBezTo>
                <a:cubicBezTo>
                  <a:pt x="791313" y="41439"/>
                  <a:pt x="796259" y="44758"/>
                  <a:pt x="800501" y="49280"/>
                </a:cubicBezTo>
                <a:cubicBezTo>
                  <a:pt x="804737" y="53801"/>
                  <a:pt x="807989" y="59330"/>
                  <a:pt x="810249" y="65868"/>
                </a:cubicBezTo>
                <a:cubicBezTo>
                  <a:pt x="812514" y="72403"/>
                  <a:pt x="813644" y="80405"/>
                  <a:pt x="813644" y="89874"/>
                </a:cubicBezTo>
                <a:lnTo>
                  <a:pt x="813644" y="100680"/>
                </a:lnTo>
                <a:lnTo>
                  <a:pt x="731611" y="100680"/>
                </a:lnTo>
                <a:cubicBezTo>
                  <a:pt x="731611" y="114461"/>
                  <a:pt x="735074" y="124988"/>
                  <a:pt x="741997" y="132263"/>
                </a:cubicBezTo>
                <a:cubicBezTo>
                  <a:pt x="748920" y="139542"/>
                  <a:pt x="758492" y="143182"/>
                  <a:pt x="770718" y="143182"/>
                </a:cubicBezTo>
                <a:cubicBezTo>
                  <a:pt x="775098" y="143182"/>
                  <a:pt x="779389" y="142690"/>
                  <a:pt x="783594" y="141695"/>
                </a:cubicBezTo>
                <a:cubicBezTo>
                  <a:pt x="787799" y="140706"/>
                  <a:pt x="791598" y="139438"/>
                  <a:pt x="794989" y="137882"/>
                </a:cubicBezTo>
                <a:cubicBezTo>
                  <a:pt x="798592" y="136255"/>
                  <a:pt x="801631" y="134682"/>
                  <a:pt x="804104" y="133167"/>
                </a:cubicBezTo>
                <a:cubicBezTo>
                  <a:pt x="806578" y="131648"/>
                  <a:pt x="808629" y="130215"/>
                  <a:pt x="810249" y="128876"/>
                </a:cubicBezTo>
                <a:lnTo>
                  <a:pt x="811415" y="128876"/>
                </a:lnTo>
                <a:lnTo>
                  <a:pt x="811415" y="150601"/>
                </a:lnTo>
                <a:cubicBezTo>
                  <a:pt x="809082" y="151520"/>
                  <a:pt x="806188" y="152668"/>
                  <a:pt x="802724" y="154043"/>
                </a:cubicBezTo>
                <a:cubicBezTo>
                  <a:pt x="799262" y="155422"/>
                  <a:pt x="796155" y="156498"/>
                  <a:pt x="793401" y="157279"/>
                </a:cubicBezTo>
                <a:cubicBezTo>
                  <a:pt x="789513" y="158338"/>
                  <a:pt x="786000" y="159149"/>
                  <a:pt x="782856" y="159718"/>
                </a:cubicBezTo>
                <a:cubicBezTo>
                  <a:pt x="779711" y="160283"/>
                  <a:pt x="775736" y="160563"/>
                  <a:pt x="770930" y="160563"/>
                </a:cubicBezTo>
                <a:close/>
                <a:moveTo>
                  <a:pt x="794247" y="85420"/>
                </a:moveTo>
                <a:cubicBezTo>
                  <a:pt x="794106" y="80049"/>
                  <a:pt x="793470" y="75423"/>
                  <a:pt x="792340" y="71539"/>
                </a:cubicBezTo>
                <a:cubicBezTo>
                  <a:pt x="791208" y="67650"/>
                  <a:pt x="789585" y="64367"/>
                  <a:pt x="787464" y="61681"/>
                </a:cubicBezTo>
                <a:cubicBezTo>
                  <a:pt x="785132" y="58712"/>
                  <a:pt x="782148" y="56448"/>
                  <a:pt x="778508" y="54896"/>
                </a:cubicBezTo>
                <a:cubicBezTo>
                  <a:pt x="774868" y="53341"/>
                  <a:pt x="770365" y="52566"/>
                  <a:pt x="764996" y="52566"/>
                </a:cubicBezTo>
                <a:cubicBezTo>
                  <a:pt x="759694" y="52566"/>
                  <a:pt x="755191" y="53363"/>
                  <a:pt x="751482" y="54950"/>
                </a:cubicBezTo>
                <a:cubicBezTo>
                  <a:pt x="747772" y="56542"/>
                  <a:pt x="744398" y="58855"/>
                  <a:pt x="741359" y="61894"/>
                </a:cubicBezTo>
                <a:cubicBezTo>
                  <a:pt x="738396" y="65005"/>
                  <a:pt x="736132" y="68446"/>
                  <a:pt x="734580" y="72222"/>
                </a:cubicBezTo>
                <a:cubicBezTo>
                  <a:pt x="733026" y="76006"/>
                  <a:pt x="732035" y="80405"/>
                  <a:pt x="731611" y="85420"/>
                </a:cubicBezTo>
                <a:close/>
                <a:moveTo>
                  <a:pt x="935310" y="186212"/>
                </a:moveTo>
                <a:lnTo>
                  <a:pt x="916763" y="186212"/>
                </a:lnTo>
                <a:lnTo>
                  <a:pt x="916763" y="157492"/>
                </a:lnTo>
                <a:lnTo>
                  <a:pt x="838757" y="157492"/>
                </a:lnTo>
                <a:lnTo>
                  <a:pt x="838757" y="186212"/>
                </a:lnTo>
                <a:lnTo>
                  <a:pt x="820214" y="186212"/>
                </a:lnTo>
                <a:lnTo>
                  <a:pt x="820214" y="140849"/>
                </a:lnTo>
                <a:lnTo>
                  <a:pt x="828054" y="140849"/>
                </a:lnTo>
                <a:cubicBezTo>
                  <a:pt x="834765" y="129826"/>
                  <a:pt x="840262" y="115434"/>
                  <a:pt x="844539" y="97660"/>
                </a:cubicBezTo>
                <a:cubicBezTo>
                  <a:pt x="848813" y="79891"/>
                  <a:pt x="850948" y="60476"/>
                  <a:pt x="850948" y="39427"/>
                </a:cubicBezTo>
                <a:lnTo>
                  <a:pt x="923548" y="39427"/>
                </a:lnTo>
                <a:lnTo>
                  <a:pt x="923548" y="140849"/>
                </a:lnTo>
                <a:lnTo>
                  <a:pt x="935310" y="140849"/>
                </a:lnTo>
                <a:close/>
                <a:moveTo>
                  <a:pt x="903622" y="140849"/>
                </a:moveTo>
                <a:lnTo>
                  <a:pt x="903622" y="56167"/>
                </a:lnTo>
                <a:lnTo>
                  <a:pt x="869707" y="56167"/>
                </a:lnTo>
                <a:cubicBezTo>
                  <a:pt x="868785" y="73831"/>
                  <a:pt x="866369" y="89956"/>
                  <a:pt x="862449" y="104550"/>
                </a:cubicBezTo>
                <a:cubicBezTo>
                  <a:pt x="858528" y="119141"/>
                  <a:pt x="853597" y="131238"/>
                  <a:pt x="847661" y="140849"/>
                </a:cubicBezTo>
                <a:close/>
                <a:moveTo>
                  <a:pt x="1001971" y="160455"/>
                </a:moveTo>
                <a:cubicBezTo>
                  <a:pt x="993849" y="160455"/>
                  <a:pt x="986393" y="159202"/>
                  <a:pt x="979611" y="156693"/>
                </a:cubicBezTo>
                <a:cubicBezTo>
                  <a:pt x="972828" y="154184"/>
                  <a:pt x="967000" y="150386"/>
                  <a:pt x="962122" y="145303"/>
                </a:cubicBezTo>
                <a:cubicBezTo>
                  <a:pt x="957244" y="140216"/>
                  <a:pt x="953468" y="133801"/>
                  <a:pt x="950786" y="126064"/>
                </a:cubicBezTo>
                <a:cubicBezTo>
                  <a:pt x="948096" y="118328"/>
                  <a:pt x="946758" y="109234"/>
                  <a:pt x="946758" y="98773"/>
                </a:cubicBezTo>
                <a:cubicBezTo>
                  <a:pt x="946758" y="88391"/>
                  <a:pt x="948151" y="79415"/>
                  <a:pt x="950941" y="71855"/>
                </a:cubicBezTo>
                <a:cubicBezTo>
                  <a:pt x="953734" y="64295"/>
                  <a:pt x="957460" y="57935"/>
                  <a:pt x="962122" y="52778"/>
                </a:cubicBezTo>
                <a:cubicBezTo>
                  <a:pt x="966788" y="47620"/>
                  <a:pt x="972602" y="43646"/>
                  <a:pt x="979557" y="40856"/>
                </a:cubicBezTo>
                <a:cubicBezTo>
                  <a:pt x="986516" y="38066"/>
                  <a:pt x="993989" y="36668"/>
                  <a:pt x="1001971" y="36668"/>
                </a:cubicBezTo>
                <a:cubicBezTo>
                  <a:pt x="1008476" y="36668"/>
                  <a:pt x="1014747" y="37587"/>
                  <a:pt x="1020787" y="39419"/>
                </a:cubicBezTo>
                <a:cubicBezTo>
                  <a:pt x="1026829" y="41259"/>
                  <a:pt x="1032215" y="43379"/>
                  <a:pt x="1036948" y="45781"/>
                </a:cubicBezTo>
                <a:lnTo>
                  <a:pt x="1036948" y="68144"/>
                </a:lnTo>
                <a:lnTo>
                  <a:pt x="1035782" y="68144"/>
                </a:lnTo>
                <a:cubicBezTo>
                  <a:pt x="1034367" y="66945"/>
                  <a:pt x="1032545" y="65566"/>
                  <a:pt x="1030324" y="64010"/>
                </a:cubicBezTo>
                <a:cubicBezTo>
                  <a:pt x="1028100" y="62460"/>
                  <a:pt x="1025396" y="60869"/>
                  <a:pt x="1022217" y="59244"/>
                </a:cubicBezTo>
                <a:cubicBezTo>
                  <a:pt x="1019459" y="57829"/>
                  <a:pt x="1016209" y="56591"/>
                  <a:pt x="1012465" y="55533"/>
                </a:cubicBezTo>
                <a:cubicBezTo>
                  <a:pt x="1008725" y="54471"/>
                  <a:pt x="1005117" y="53942"/>
                  <a:pt x="1001657" y="53942"/>
                </a:cubicBezTo>
                <a:cubicBezTo>
                  <a:pt x="991340" y="53942"/>
                  <a:pt x="983057" y="57848"/>
                  <a:pt x="976803" y="65656"/>
                </a:cubicBezTo>
                <a:cubicBezTo>
                  <a:pt x="970550" y="73460"/>
                  <a:pt x="967422" y="84502"/>
                  <a:pt x="967422" y="98773"/>
                </a:cubicBezTo>
                <a:cubicBezTo>
                  <a:pt x="967422" y="112766"/>
                  <a:pt x="970446" y="123664"/>
                  <a:pt x="976486" y="131468"/>
                </a:cubicBezTo>
                <a:cubicBezTo>
                  <a:pt x="982527" y="139276"/>
                  <a:pt x="990916" y="143182"/>
                  <a:pt x="1001657" y="143182"/>
                </a:cubicBezTo>
                <a:cubicBezTo>
                  <a:pt x="1008156" y="143182"/>
                  <a:pt x="1014341" y="141840"/>
                  <a:pt x="1020204" y="139154"/>
                </a:cubicBezTo>
                <a:cubicBezTo>
                  <a:pt x="1026065" y="136468"/>
                  <a:pt x="1031260" y="133008"/>
                  <a:pt x="1035782" y="128768"/>
                </a:cubicBezTo>
                <a:lnTo>
                  <a:pt x="1036948" y="128768"/>
                </a:lnTo>
                <a:lnTo>
                  <a:pt x="1036948" y="151131"/>
                </a:lnTo>
                <a:cubicBezTo>
                  <a:pt x="1034972" y="152049"/>
                  <a:pt x="1032499" y="153162"/>
                  <a:pt x="1029532" y="154469"/>
                </a:cubicBezTo>
                <a:cubicBezTo>
                  <a:pt x="1026562" y="155776"/>
                  <a:pt x="1023877" y="156747"/>
                  <a:pt x="1021476" y="157385"/>
                </a:cubicBezTo>
                <a:cubicBezTo>
                  <a:pt x="1018085" y="158374"/>
                  <a:pt x="1015046" y="159133"/>
                  <a:pt x="1012361" y="159663"/>
                </a:cubicBezTo>
                <a:cubicBezTo>
                  <a:pt x="1009675" y="160189"/>
                  <a:pt x="1006211" y="160455"/>
                  <a:pt x="1001971" y="160455"/>
                </a:cubicBezTo>
                <a:close/>
                <a:moveTo>
                  <a:pt x="1141553" y="56912"/>
                </a:moveTo>
                <a:lnTo>
                  <a:pt x="1101280" y="56912"/>
                </a:lnTo>
                <a:lnTo>
                  <a:pt x="1101280" y="157805"/>
                </a:lnTo>
                <a:lnTo>
                  <a:pt x="1081357" y="157805"/>
                </a:lnTo>
                <a:lnTo>
                  <a:pt x="1081357" y="56912"/>
                </a:lnTo>
                <a:lnTo>
                  <a:pt x="1041081" y="56912"/>
                </a:lnTo>
                <a:lnTo>
                  <a:pt x="1041081" y="39427"/>
                </a:lnTo>
                <a:lnTo>
                  <a:pt x="1141553" y="39427"/>
                </a:lnTo>
                <a:close/>
                <a:moveTo>
                  <a:pt x="1249234" y="121986"/>
                </a:moveTo>
                <a:cubicBezTo>
                  <a:pt x="1249234" y="127710"/>
                  <a:pt x="1248139" y="132779"/>
                  <a:pt x="1245949" y="137195"/>
                </a:cubicBezTo>
                <a:cubicBezTo>
                  <a:pt x="1243757" y="141609"/>
                  <a:pt x="1240751" y="145303"/>
                  <a:pt x="1236939" y="148269"/>
                </a:cubicBezTo>
                <a:cubicBezTo>
                  <a:pt x="1232133" y="152013"/>
                  <a:pt x="1227096" y="154536"/>
                  <a:pt x="1221837" y="155843"/>
                </a:cubicBezTo>
                <a:cubicBezTo>
                  <a:pt x="1216574" y="157149"/>
                  <a:pt x="1210266" y="157805"/>
                  <a:pt x="1202919" y="157805"/>
                </a:cubicBezTo>
                <a:lnTo>
                  <a:pt x="1156393" y="157805"/>
                </a:lnTo>
                <a:lnTo>
                  <a:pt x="1156393" y="39427"/>
                </a:lnTo>
                <a:lnTo>
                  <a:pt x="1199848" y="39427"/>
                </a:lnTo>
                <a:cubicBezTo>
                  <a:pt x="1208535" y="39427"/>
                  <a:pt x="1214893" y="39690"/>
                  <a:pt x="1218921" y="40218"/>
                </a:cubicBezTo>
                <a:cubicBezTo>
                  <a:pt x="1222950" y="40748"/>
                  <a:pt x="1226941" y="42108"/>
                  <a:pt x="1230898" y="44297"/>
                </a:cubicBezTo>
                <a:cubicBezTo>
                  <a:pt x="1235067" y="46562"/>
                  <a:pt x="1238141" y="49564"/>
                  <a:pt x="1240121" y="53308"/>
                </a:cubicBezTo>
                <a:cubicBezTo>
                  <a:pt x="1242097" y="57052"/>
                  <a:pt x="1243084" y="61502"/>
                  <a:pt x="1243084" y="66661"/>
                </a:cubicBezTo>
                <a:cubicBezTo>
                  <a:pt x="1243084" y="72312"/>
                  <a:pt x="1241532" y="77381"/>
                  <a:pt x="1238426" y="81870"/>
                </a:cubicBezTo>
                <a:cubicBezTo>
                  <a:pt x="1235312" y="86356"/>
                  <a:pt x="1231179" y="89837"/>
                  <a:pt x="1226024" y="92311"/>
                </a:cubicBezTo>
                <a:lnTo>
                  <a:pt x="1226553" y="93049"/>
                </a:lnTo>
                <a:cubicBezTo>
                  <a:pt x="1232983" y="94676"/>
                  <a:pt x="1238371" y="97959"/>
                  <a:pt x="1242717" y="102906"/>
                </a:cubicBezTo>
                <a:cubicBezTo>
                  <a:pt x="1247058" y="107852"/>
                  <a:pt x="1249234" y="114213"/>
                  <a:pt x="1249234" y="121986"/>
                </a:cubicBezTo>
                <a:close/>
                <a:moveTo>
                  <a:pt x="1222630" y="69735"/>
                </a:moveTo>
                <a:cubicBezTo>
                  <a:pt x="1222630" y="67050"/>
                  <a:pt x="1222190" y="64716"/>
                  <a:pt x="1221308" y="62741"/>
                </a:cubicBezTo>
                <a:cubicBezTo>
                  <a:pt x="1220426" y="60764"/>
                  <a:pt x="1218888" y="59205"/>
                  <a:pt x="1216696" y="58075"/>
                </a:cubicBezTo>
                <a:cubicBezTo>
                  <a:pt x="1214155" y="56736"/>
                  <a:pt x="1211308" y="55939"/>
                  <a:pt x="1208164" y="55688"/>
                </a:cubicBezTo>
                <a:cubicBezTo>
                  <a:pt x="1205021" y="55443"/>
                  <a:pt x="1200655" y="55321"/>
                  <a:pt x="1195074" y="55321"/>
                </a:cubicBezTo>
                <a:lnTo>
                  <a:pt x="1176103" y="55321"/>
                </a:lnTo>
                <a:lnTo>
                  <a:pt x="1176103" y="87753"/>
                </a:lnTo>
                <a:lnTo>
                  <a:pt x="1198999" y="87753"/>
                </a:lnTo>
                <a:cubicBezTo>
                  <a:pt x="1203877" y="87753"/>
                  <a:pt x="1207336" y="87523"/>
                  <a:pt x="1209385" y="87062"/>
                </a:cubicBezTo>
                <a:cubicBezTo>
                  <a:pt x="1211430" y="86605"/>
                  <a:pt x="1213694" y="85632"/>
                  <a:pt x="1216164" y="84149"/>
                </a:cubicBezTo>
                <a:cubicBezTo>
                  <a:pt x="1218496" y="82734"/>
                  <a:pt x="1220159" y="80823"/>
                  <a:pt x="1221150" y="78423"/>
                </a:cubicBezTo>
                <a:cubicBezTo>
                  <a:pt x="1222136" y="76021"/>
                  <a:pt x="1222630" y="73126"/>
                  <a:pt x="1222630" y="69735"/>
                </a:cubicBezTo>
                <a:close/>
                <a:moveTo>
                  <a:pt x="1228670" y="122090"/>
                </a:moveTo>
                <a:cubicBezTo>
                  <a:pt x="1228670" y="118062"/>
                  <a:pt x="1228091" y="114832"/>
                  <a:pt x="1226924" y="112391"/>
                </a:cubicBezTo>
                <a:cubicBezTo>
                  <a:pt x="1225758" y="109954"/>
                  <a:pt x="1223197" y="107784"/>
                  <a:pt x="1219241" y="105876"/>
                </a:cubicBezTo>
                <a:cubicBezTo>
                  <a:pt x="1216769" y="104677"/>
                  <a:pt x="1214118" y="103931"/>
                  <a:pt x="1211292" y="103651"/>
                </a:cubicBezTo>
                <a:cubicBezTo>
                  <a:pt x="1208467" y="103370"/>
                  <a:pt x="1204542" y="103225"/>
                  <a:pt x="1199528" y="103225"/>
                </a:cubicBezTo>
                <a:lnTo>
                  <a:pt x="1176103" y="103225"/>
                </a:lnTo>
                <a:lnTo>
                  <a:pt x="1176103" y="141909"/>
                </a:lnTo>
                <a:lnTo>
                  <a:pt x="1193383" y="141909"/>
                </a:lnTo>
                <a:cubicBezTo>
                  <a:pt x="1200518" y="141909"/>
                  <a:pt x="1206062" y="141626"/>
                  <a:pt x="1210022" y="141061"/>
                </a:cubicBezTo>
                <a:cubicBezTo>
                  <a:pt x="1213975" y="140492"/>
                  <a:pt x="1217369" y="139366"/>
                  <a:pt x="1220195" y="137670"/>
                </a:cubicBezTo>
                <a:cubicBezTo>
                  <a:pt x="1223162" y="135834"/>
                  <a:pt x="1225318" y="133714"/>
                  <a:pt x="1226658" y="131309"/>
                </a:cubicBezTo>
                <a:cubicBezTo>
                  <a:pt x="1228000" y="128909"/>
                  <a:pt x="1228670" y="125834"/>
                  <a:pt x="1228670" y="122090"/>
                </a:cubicBezTo>
                <a:close/>
                <a:moveTo>
                  <a:pt x="1321619" y="160563"/>
                </a:moveTo>
                <a:cubicBezTo>
                  <a:pt x="1302754" y="160563"/>
                  <a:pt x="1288110" y="155246"/>
                  <a:pt x="1277688" y="144611"/>
                </a:cubicBezTo>
                <a:cubicBezTo>
                  <a:pt x="1267269" y="133981"/>
                  <a:pt x="1262057" y="118874"/>
                  <a:pt x="1262057" y="99301"/>
                </a:cubicBezTo>
                <a:cubicBezTo>
                  <a:pt x="1262057" y="80016"/>
                  <a:pt x="1267110" y="64663"/>
                  <a:pt x="1277215" y="53255"/>
                </a:cubicBezTo>
                <a:cubicBezTo>
                  <a:pt x="1287317" y="41843"/>
                  <a:pt x="1300529" y="36136"/>
                  <a:pt x="1316848" y="36136"/>
                </a:cubicBezTo>
                <a:cubicBezTo>
                  <a:pt x="1324195" y="36136"/>
                  <a:pt x="1330698" y="37198"/>
                  <a:pt x="1336353" y="39319"/>
                </a:cubicBezTo>
                <a:cubicBezTo>
                  <a:pt x="1342004" y="41439"/>
                  <a:pt x="1346947" y="44758"/>
                  <a:pt x="1351189" y="49280"/>
                </a:cubicBezTo>
                <a:cubicBezTo>
                  <a:pt x="1355426" y="53801"/>
                  <a:pt x="1358677" y="59330"/>
                  <a:pt x="1360942" y="65868"/>
                </a:cubicBezTo>
                <a:cubicBezTo>
                  <a:pt x="1363202" y="72403"/>
                  <a:pt x="1364332" y="80405"/>
                  <a:pt x="1364332" y="89874"/>
                </a:cubicBezTo>
                <a:lnTo>
                  <a:pt x="1364332" y="100680"/>
                </a:lnTo>
                <a:lnTo>
                  <a:pt x="1282299" y="100680"/>
                </a:lnTo>
                <a:cubicBezTo>
                  <a:pt x="1282299" y="114461"/>
                  <a:pt x="1285763" y="124988"/>
                  <a:pt x="1292685" y="132263"/>
                </a:cubicBezTo>
                <a:cubicBezTo>
                  <a:pt x="1299608" y="139542"/>
                  <a:pt x="1309180" y="143182"/>
                  <a:pt x="1321406" y="143182"/>
                </a:cubicBezTo>
                <a:cubicBezTo>
                  <a:pt x="1325787" y="143182"/>
                  <a:pt x="1330078" y="142690"/>
                  <a:pt x="1334287" y="141695"/>
                </a:cubicBezTo>
                <a:cubicBezTo>
                  <a:pt x="1338488" y="140706"/>
                  <a:pt x="1342286" y="139438"/>
                  <a:pt x="1345677" y="137882"/>
                </a:cubicBezTo>
                <a:cubicBezTo>
                  <a:pt x="1349280" y="136255"/>
                  <a:pt x="1352319" y="134682"/>
                  <a:pt x="1354796" y="133167"/>
                </a:cubicBezTo>
                <a:cubicBezTo>
                  <a:pt x="1357265" y="131648"/>
                  <a:pt x="1359317" y="130215"/>
                  <a:pt x="1360942" y="128876"/>
                </a:cubicBezTo>
                <a:lnTo>
                  <a:pt x="1362103" y="128876"/>
                </a:lnTo>
                <a:lnTo>
                  <a:pt x="1362103" y="150601"/>
                </a:lnTo>
                <a:cubicBezTo>
                  <a:pt x="1359770" y="151520"/>
                  <a:pt x="1356876" y="152668"/>
                  <a:pt x="1353413" y="154043"/>
                </a:cubicBezTo>
                <a:cubicBezTo>
                  <a:pt x="1349953" y="155422"/>
                  <a:pt x="1346847" y="156498"/>
                  <a:pt x="1344090" y="157279"/>
                </a:cubicBezTo>
                <a:cubicBezTo>
                  <a:pt x="1340201" y="158338"/>
                  <a:pt x="1336688" y="159149"/>
                  <a:pt x="1333545" y="159718"/>
                </a:cubicBezTo>
                <a:cubicBezTo>
                  <a:pt x="1330399" y="160283"/>
                  <a:pt x="1326424" y="160563"/>
                  <a:pt x="1321619" y="160563"/>
                </a:cubicBezTo>
                <a:close/>
                <a:moveTo>
                  <a:pt x="1344936" y="85420"/>
                </a:moveTo>
                <a:cubicBezTo>
                  <a:pt x="1344795" y="80049"/>
                  <a:pt x="1344158" y="75423"/>
                  <a:pt x="1343027" y="71539"/>
                </a:cubicBezTo>
                <a:cubicBezTo>
                  <a:pt x="1341900" y="67650"/>
                  <a:pt x="1340274" y="64367"/>
                  <a:pt x="1338153" y="61681"/>
                </a:cubicBezTo>
                <a:cubicBezTo>
                  <a:pt x="1335820" y="58712"/>
                  <a:pt x="1332836" y="56448"/>
                  <a:pt x="1329197" y="54896"/>
                </a:cubicBezTo>
                <a:cubicBezTo>
                  <a:pt x="1325557" y="53341"/>
                  <a:pt x="1321053" y="52566"/>
                  <a:pt x="1315685" y="52566"/>
                </a:cubicBezTo>
                <a:cubicBezTo>
                  <a:pt x="1310383" y="52566"/>
                  <a:pt x="1305883" y="53363"/>
                  <a:pt x="1302171" y="54950"/>
                </a:cubicBezTo>
                <a:cubicBezTo>
                  <a:pt x="1298460" y="56542"/>
                  <a:pt x="1295086" y="58855"/>
                  <a:pt x="1292048" y="61894"/>
                </a:cubicBezTo>
                <a:cubicBezTo>
                  <a:pt x="1289085" y="65005"/>
                  <a:pt x="1286820" y="68446"/>
                  <a:pt x="1285269" y="72222"/>
                </a:cubicBezTo>
                <a:cubicBezTo>
                  <a:pt x="1283714" y="76006"/>
                  <a:pt x="1282723" y="80405"/>
                  <a:pt x="1282299" y="85420"/>
                </a:cubicBezTo>
                <a:close/>
                <a:moveTo>
                  <a:pt x="1477944" y="157805"/>
                </a:moveTo>
                <a:lnTo>
                  <a:pt x="1458019" y="157805"/>
                </a:lnTo>
                <a:lnTo>
                  <a:pt x="1458019" y="104500"/>
                </a:lnTo>
                <a:lnTo>
                  <a:pt x="1404389" y="104500"/>
                </a:lnTo>
                <a:lnTo>
                  <a:pt x="1404389" y="157805"/>
                </a:lnTo>
                <a:lnTo>
                  <a:pt x="1384467" y="157805"/>
                </a:lnTo>
                <a:lnTo>
                  <a:pt x="1384467" y="39427"/>
                </a:lnTo>
                <a:lnTo>
                  <a:pt x="1404389" y="39427"/>
                </a:lnTo>
                <a:lnTo>
                  <a:pt x="1404389" y="87327"/>
                </a:lnTo>
                <a:lnTo>
                  <a:pt x="1458019" y="87327"/>
                </a:lnTo>
                <a:lnTo>
                  <a:pt x="1458019" y="39427"/>
                </a:lnTo>
                <a:lnTo>
                  <a:pt x="1477944" y="39427"/>
                </a:lnTo>
                <a:close/>
                <a:moveTo>
                  <a:pt x="1600143" y="157805"/>
                </a:moveTo>
                <a:lnTo>
                  <a:pt x="1580217" y="157805"/>
                </a:lnTo>
                <a:lnTo>
                  <a:pt x="1580217" y="104500"/>
                </a:lnTo>
                <a:lnTo>
                  <a:pt x="1526588" y="104500"/>
                </a:lnTo>
                <a:lnTo>
                  <a:pt x="1526588" y="157805"/>
                </a:lnTo>
                <a:lnTo>
                  <a:pt x="1506665" y="157805"/>
                </a:lnTo>
                <a:lnTo>
                  <a:pt x="1506665" y="39427"/>
                </a:lnTo>
                <a:lnTo>
                  <a:pt x="1526588" y="39427"/>
                </a:lnTo>
                <a:lnTo>
                  <a:pt x="1526588" y="87327"/>
                </a:lnTo>
                <a:lnTo>
                  <a:pt x="1580217" y="87327"/>
                </a:lnTo>
                <a:lnTo>
                  <a:pt x="1580217" y="39427"/>
                </a:lnTo>
                <a:lnTo>
                  <a:pt x="1600143" y="39427"/>
                </a:lnTo>
                <a:close/>
                <a:moveTo>
                  <a:pt x="1696954" y="128664"/>
                </a:moveTo>
                <a:lnTo>
                  <a:pt x="1696954" y="95806"/>
                </a:lnTo>
                <a:cubicBezTo>
                  <a:pt x="1692220" y="96232"/>
                  <a:pt x="1686233" y="96811"/>
                  <a:pt x="1678990" y="97556"/>
                </a:cubicBezTo>
                <a:cubicBezTo>
                  <a:pt x="1671743" y="98300"/>
                  <a:pt x="1665900" y="99342"/>
                  <a:pt x="1661448" y="100680"/>
                </a:cubicBezTo>
                <a:cubicBezTo>
                  <a:pt x="1656148" y="102305"/>
                  <a:pt x="1651766" y="104795"/>
                  <a:pt x="1648307" y="108154"/>
                </a:cubicBezTo>
                <a:cubicBezTo>
                  <a:pt x="1644844" y="111514"/>
                  <a:pt x="1643113" y="116193"/>
                  <a:pt x="1643113" y="122198"/>
                </a:cubicBezTo>
                <a:cubicBezTo>
                  <a:pt x="1643113" y="128980"/>
                  <a:pt x="1645020" y="134103"/>
                  <a:pt x="1648837" y="137562"/>
                </a:cubicBezTo>
                <a:cubicBezTo>
                  <a:pt x="1652649" y="141026"/>
                  <a:pt x="1658233" y="142757"/>
                  <a:pt x="1665580" y="142757"/>
                </a:cubicBezTo>
                <a:cubicBezTo>
                  <a:pt x="1671869" y="142757"/>
                  <a:pt x="1677558" y="141397"/>
                  <a:pt x="1682648" y="138675"/>
                </a:cubicBezTo>
                <a:cubicBezTo>
                  <a:pt x="1687731" y="135957"/>
                  <a:pt x="1692502" y="132616"/>
                  <a:pt x="1696954" y="128664"/>
                </a:cubicBezTo>
                <a:close/>
                <a:moveTo>
                  <a:pt x="1696954" y="145195"/>
                </a:moveTo>
                <a:cubicBezTo>
                  <a:pt x="1695331" y="146397"/>
                  <a:pt x="1693156" y="148074"/>
                  <a:pt x="1690438" y="150227"/>
                </a:cubicBezTo>
                <a:cubicBezTo>
                  <a:pt x="1687716" y="152384"/>
                  <a:pt x="1685085" y="154098"/>
                  <a:pt x="1682540" y="155372"/>
                </a:cubicBezTo>
                <a:cubicBezTo>
                  <a:pt x="1679004" y="157204"/>
                  <a:pt x="1675595" y="158615"/>
                  <a:pt x="1672312" y="159608"/>
                </a:cubicBezTo>
                <a:cubicBezTo>
                  <a:pt x="1669026" y="160599"/>
                  <a:pt x="1664417" y="161092"/>
                  <a:pt x="1658481" y="161092"/>
                </a:cubicBezTo>
                <a:cubicBezTo>
                  <a:pt x="1653603" y="161092"/>
                  <a:pt x="1648977" y="160175"/>
                  <a:pt x="1644596" y="158338"/>
                </a:cubicBezTo>
                <a:cubicBezTo>
                  <a:pt x="1640214" y="156498"/>
                  <a:pt x="1636362" y="153921"/>
                  <a:pt x="1633043" y="150601"/>
                </a:cubicBezTo>
                <a:cubicBezTo>
                  <a:pt x="1629865" y="147350"/>
                  <a:pt x="1627323" y="143341"/>
                  <a:pt x="1625415" y="138571"/>
                </a:cubicBezTo>
                <a:cubicBezTo>
                  <a:pt x="1623508" y="133801"/>
                  <a:pt x="1622553" y="128771"/>
                  <a:pt x="1622553" y="123468"/>
                </a:cubicBezTo>
                <a:cubicBezTo>
                  <a:pt x="1622553" y="115275"/>
                  <a:pt x="1624285" y="108294"/>
                  <a:pt x="1627748" y="102538"/>
                </a:cubicBezTo>
                <a:cubicBezTo>
                  <a:pt x="1631208" y="96778"/>
                  <a:pt x="1636683" y="92203"/>
                  <a:pt x="1644174" y="88811"/>
                </a:cubicBezTo>
                <a:cubicBezTo>
                  <a:pt x="1650816" y="85773"/>
                  <a:pt x="1658657" y="83674"/>
                  <a:pt x="1667701" y="82504"/>
                </a:cubicBezTo>
                <a:cubicBezTo>
                  <a:pt x="1676744" y="81338"/>
                  <a:pt x="1686496" y="80474"/>
                  <a:pt x="1696954" y="79908"/>
                </a:cubicBezTo>
                <a:lnTo>
                  <a:pt x="1696954" y="76096"/>
                </a:lnTo>
                <a:cubicBezTo>
                  <a:pt x="1696954" y="71431"/>
                  <a:pt x="1696248" y="67668"/>
                  <a:pt x="1694833" y="64803"/>
                </a:cubicBezTo>
                <a:cubicBezTo>
                  <a:pt x="1693419" y="61942"/>
                  <a:pt x="1691439" y="59738"/>
                  <a:pt x="1688897" y="58182"/>
                </a:cubicBezTo>
                <a:cubicBezTo>
                  <a:pt x="1686356" y="56556"/>
                  <a:pt x="1683248" y="55479"/>
                  <a:pt x="1679573" y="54950"/>
                </a:cubicBezTo>
                <a:cubicBezTo>
                  <a:pt x="1675902" y="54420"/>
                  <a:pt x="1672118" y="54154"/>
                  <a:pt x="1668233" y="54154"/>
                </a:cubicBezTo>
                <a:cubicBezTo>
                  <a:pt x="1663643" y="54154"/>
                  <a:pt x="1658236" y="54845"/>
                  <a:pt x="1652019" y="56220"/>
                </a:cubicBezTo>
                <a:cubicBezTo>
                  <a:pt x="1645801" y="57599"/>
                  <a:pt x="1639581" y="59593"/>
                  <a:pt x="1633364" y="62207"/>
                </a:cubicBezTo>
                <a:lnTo>
                  <a:pt x="1632195" y="62207"/>
                </a:lnTo>
                <a:lnTo>
                  <a:pt x="1632195" y="41964"/>
                </a:lnTo>
                <a:cubicBezTo>
                  <a:pt x="1635870" y="40907"/>
                  <a:pt x="1641136" y="39739"/>
                  <a:pt x="1647991" y="38470"/>
                </a:cubicBezTo>
                <a:cubicBezTo>
                  <a:pt x="1654841" y="37198"/>
                  <a:pt x="1661624" y="36561"/>
                  <a:pt x="1668337" y="36561"/>
                </a:cubicBezTo>
                <a:cubicBezTo>
                  <a:pt x="1676463" y="36561"/>
                  <a:pt x="1683317" y="37198"/>
                  <a:pt x="1688901" y="38470"/>
                </a:cubicBezTo>
                <a:cubicBezTo>
                  <a:pt x="1694478" y="39739"/>
                  <a:pt x="1699492" y="42041"/>
                  <a:pt x="1703946" y="45359"/>
                </a:cubicBezTo>
                <a:cubicBezTo>
                  <a:pt x="1708258" y="48607"/>
                  <a:pt x="1711473" y="52815"/>
                  <a:pt x="1713594" y="57970"/>
                </a:cubicBezTo>
                <a:cubicBezTo>
                  <a:pt x="1715713" y="63129"/>
                  <a:pt x="1716773" y="69418"/>
                  <a:pt x="1716773" y="76833"/>
                </a:cubicBezTo>
                <a:lnTo>
                  <a:pt x="1716773" y="157805"/>
                </a:lnTo>
                <a:lnTo>
                  <a:pt x="1696954" y="157805"/>
                </a:lnTo>
                <a:close/>
                <a:moveTo>
                  <a:pt x="1830492" y="157805"/>
                </a:moveTo>
                <a:lnTo>
                  <a:pt x="1810567" y="157805"/>
                </a:lnTo>
                <a:lnTo>
                  <a:pt x="1810567" y="110854"/>
                </a:lnTo>
                <a:lnTo>
                  <a:pt x="1790857" y="110854"/>
                </a:lnTo>
                <a:lnTo>
                  <a:pt x="1755774" y="157805"/>
                </a:lnTo>
                <a:lnTo>
                  <a:pt x="1732561" y="157805"/>
                </a:lnTo>
                <a:lnTo>
                  <a:pt x="1770614" y="109055"/>
                </a:lnTo>
                <a:cubicBezTo>
                  <a:pt x="1760793" y="106159"/>
                  <a:pt x="1753604" y="101850"/>
                  <a:pt x="1749046" y="96126"/>
                </a:cubicBezTo>
                <a:cubicBezTo>
                  <a:pt x="1744489" y="90402"/>
                  <a:pt x="1742210" y="82738"/>
                  <a:pt x="1742210" y="73126"/>
                </a:cubicBezTo>
                <a:cubicBezTo>
                  <a:pt x="1742210" y="67262"/>
                  <a:pt x="1743499" y="62121"/>
                  <a:pt x="1746080" y="57708"/>
                </a:cubicBezTo>
                <a:cubicBezTo>
                  <a:pt x="1748657" y="53290"/>
                  <a:pt x="1752134" y="49564"/>
                  <a:pt x="1756516" y="46526"/>
                </a:cubicBezTo>
                <a:cubicBezTo>
                  <a:pt x="1760052" y="44125"/>
                  <a:pt x="1764500" y="42339"/>
                  <a:pt x="1769873" y="41172"/>
                </a:cubicBezTo>
                <a:cubicBezTo>
                  <a:pt x="1775243" y="40006"/>
                  <a:pt x="1781244" y="39427"/>
                  <a:pt x="1787886" y="39427"/>
                </a:cubicBezTo>
                <a:lnTo>
                  <a:pt x="1830492" y="39427"/>
                </a:lnTo>
                <a:close/>
                <a:moveTo>
                  <a:pt x="1810567" y="95168"/>
                </a:moveTo>
                <a:lnTo>
                  <a:pt x="1810567" y="55321"/>
                </a:lnTo>
                <a:lnTo>
                  <a:pt x="1788948" y="55321"/>
                </a:lnTo>
                <a:cubicBezTo>
                  <a:pt x="1784354" y="55321"/>
                  <a:pt x="1780734" y="55565"/>
                  <a:pt x="1778084" y="56059"/>
                </a:cubicBezTo>
                <a:cubicBezTo>
                  <a:pt x="1775434" y="56556"/>
                  <a:pt x="1772871" y="57509"/>
                  <a:pt x="1770401" y="58924"/>
                </a:cubicBezTo>
                <a:cubicBezTo>
                  <a:pt x="1767856" y="60476"/>
                  <a:pt x="1765934" y="62582"/>
                  <a:pt x="1764628" y="65231"/>
                </a:cubicBezTo>
                <a:cubicBezTo>
                  <a:pt x="1763321" y="67881"/>
                  <a:pt x="1762665" y="70725"/>
                  <a:pt x="1762665" y="73764"/>
                </a:cubicBezTo>
                <a:cubicBezTo>
                  <a:pt x="1762665" y="77648"/>
                  <a:pt x="1763107" y="80809"/>
                  <a:pt x="1763990" y="83246"/>
                </a:cubicBezTo>
                <a:cubicBezTo>
                  <a:pt x="1764871" y="85687"/>
                  <a:pt x="1766481" y="87930"/>
                  <a:pt x="1768813" y="89978"/>
                </a:cubicBezTo>
                <a:cubicBezTo>
                  <a:pt x="1771284" y="92098"/>
                  <a:pt x="1774307" y="93491"/>
                  <a:pt x="1777871" y="94164"/>
                </a:cubicBezTo>
                <a:cubicBezTo>
                  <a:pt x="1781439" y="94835"/>
                  <a:pt x="1785341" y="95168"/>
                  <a:pt x="1789582" y="9516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244269" y="3157198"/>
            <a:ext cx="878627" cy="169149"/>
          </a:xfrm>
          <a:custGeom>
            <a:avLst/>
            <a:gdLst/>
            <a:ahLst/>
            <a:cxnLst/>
            <a:rect l="l" t="t" r="r" b="b"/>
            <a:pathLst>
              <a:path w="878627" h="169149">
                <a:moveTo>
                  <a:pt x="91250" y="64969"/>
                </a:moveTo>
                <a:cubicBezTo>
                  <a:pt x="95840" y="69630"/>
                  <a:pt x="99411" y="75546"/>
                  <a:pt x="101956" y="82716"/>
                </a:cubicBezTo>
                <a:cubicBezTo>
                  <a:pt x="104497" y="89892"/>
                  <a:pt x="105772" y="98212"/>
                  <a:pt x="105772" y="107679"/>
                </a:cubicBezTo>
                <a:cubicBezTo>
                  <a:pt x="105772" y="116794"/>
                  <a:pt x="104320" y="125214"/>
                  <a:pt x="101426" y="132955"/>
                </a:cubicBezTo>
                <a:cubicBezTo>
                  <a:pt x="98532" y="140691"/>
                  <a:pt x="94607" y="147211"/>
                  <a:pt x="89662" y="152510"/>
                </a:cubicBezTo>
                <a:cubicBezTo>
                  <a:pt x="84575" y="158019"/>
                  <a:pt x="78941" y="162173"/>
                  <a:pt x="72760" y="164963"/>
                </a:cubicBezTo>
                <a:cubicBezTo>
                  <a:pt x="66575" y="167752"/>
                  <a:pt x="59846" y="169149"/>
                  <a:pt x="52567" y="169149"/>
                </a:cubicBezTo>
                <a:cubicBezTo>
                  <a:pt x="45144" y="169149"/>
                  <a:pt x="38344" y="167857"/>
                  <a:pt x="32167" y="165279"/>
                </a:cubicBezTo>
                <a:cubicBezTo>
                  <a:pt x="25982" y="162699"/>
                  <a:pt x="20700" y="158727"/>
                  <a:pt x="16322" y="153360"/>
                </a:cubicBezTo>
                <a:cubicBezTo>
                  <a:pt x="10883" y="146646"/>
                  <a:pt x="6801" y="138240"/>
                  <a:pt x="4082" y="128134"/>
                </a:cubicBezTo>
                <a:cubicBezTo>
                  <a:pt x="1360" y="118029"/>
                  <a:pt x="0" y="105523"/>
                  <a:pt x="0" y="90616"/>
                </a:cubicBezTo>
                <a:cubicBezTo>
                  <a:pt x="0" y="85316"/>
                  <a:pt x="230" y="79930"/>
                  <a:pt x="687" y="74451"/>
                </a:cubicBezTo>
                <a:cubicBezTo>
                  <a:pt x="1148" y="68979"/>
                  <a:pt x="2153" y="62423"/>
                  <a:pt x="3709" y="54795"/>
                </a:cubicBezTo>
                <a:cubicBezTo>
                  <a:pt x="5123" y="48010"/>
                  <a:pt x="7031" y="41702"/>
                  <a:pt x="9432" y="35874"/>
                </a:cubicBezTo>
                <a:cubicBezTo>
                  <a:pt x="11833" y="30046"/>
                  <a:pt x="14976" y="25117"/>
                  <a:pt x="18865" y="21088"/>
                </a:cubicBezTo>
                <a:cubicBezTo>
                  <a:pt x="23883" y="15861"/>
                  <a:pt x="30431" y="11695"/>
                  <a:pt x="38524" y="8585"/>
                </a:cubicBezTo>
                <a:cubicBezTo>
                  <a:pt x="46613" y="5471"/>
                  <a:pt x="57337" y="3318"/>
                  <a:pt x="70690" y="2120"/>
                </a:cubicBezTo>
                <a:cubicBezTo>
                  <a:pt x="75424" y="1696"/>
                  <a:pt x="80493" y="1288"/>
                  <a:pt x="85899" y="899"/>
                </a:cubicBezTo>
                <a:cubicBezTo>
                  <a:pt x="91303" y="510"/>
                  <a:pt x="95422" y="212"/>
                  <a:pt x="98248" y="0"/>
                </a:cubicBezTo>
                <a:lnTo>
                  <a:pt x="98248" y="18335"/>
                </a:lnTo>
                <a:cubicBezTo>
                  <a:pt x="94572" y="18547"/>
                  <a:pt x="90648" y="18814"/>
                  <a:pt x="86480" y="19126"/>
                </a:cubicBezTo>
                <a:cubicBezTo>
                  <a:pt x="82314" y="19446"/>
                  <a:pt x="77544" y="19817"/>
                  <a:pt x="72173" y="20242"/>
                </a:cubicBezTo>
                <a:cubicBezTo>
                  <a:pt x="65038" y="20808"/>
                  <a:pt x="57582" y="22060"/>
                  <a:pt x="49810" y="24004"/>
                </a:cubicBezTo>
                <a:cubicBezTo>
                  <a:pt x="42037" y="25949"/>
                  <a:pt x="36176" y="28969"/>
                  <a:pt x="32216" y="33070"/>
                </a:cubicBezTo>
                <a:cubicBezTo>
                  <a:pt x="29249" y="36104"/>
                  <a:pt x="26885" y="40449"/>
                  <a:pt x="25117" y="46101"/>
                </a:cubicBezTo>
                <a:cubicBezTo>
                  <a:pt x="23351" y="51756"/>
                  <a:pt x="22111" y="58047"/>
                  <a:pt x="21406" y="64969"/>
                </a:cubicBezTo>
                <a:cubicBezTo>
                  <a:pt x="26637" y="61224"/>
                  <a:pt x="32234" y="58061"/>
                  <a:pt x="38207" y="55483"/>
                </a:cubicBezTo>
                <a:cubicBezTo>
                  <a:pt x="44180" y="52902"/>
                  <a:pt x="50624" y="51613"/>
                  <a:pt x="57547" y="51613"/>
                </a:cubicBezTo>
                <a:cubicBezTo>
                  <a:pt x="63979" y="51613"/>
                  <a:pt x="70089" y="52690"/>
                  <a:pt x="75881" y="54846"/>
                </a:cubicBezTo>
                <a:cubicBezTo>
                  <a:pt x="81676" y="56999"/>
                  <a:pt x="86796" y="60378"/>
                  <a:pt x="91250" y="64969"/>
                </a:cubicBezTo>
                <a:close/>
                <a:moveTo>
                  <a:pt x="85530" y="108841"/>
                </a:moveTo>
                <a:cubicBezTo>
                  <a:pt x="85530" y="96267"/>
                  <a:pt x="82703" y="86623"/>
                  <a:pt x="77051" y="79912"/>
                </a:cubicBezTo>
                <a:cubicBezTo>
                  <a:pt x="71396" y="73199"/>
                  <a:pt x="63343" y="69844"/>
                  <a:pt x="52884" y="69844"/>
                </a:cubicBezTo>
                <a:cubicBezTo>
                  <a:pt x="47164" y="69844"/>
                  <a:pt x="41620" y="70794"/>
                  <a:pt x="36249" y="72701"/>
                </a:cubicBezTo>
                <a:cubicBezTo>
                  <a:pt x="30878" y="74610"/>
                  <a:pt x="25823" y="77155"/>
                  <a:pt x="21089" y="80334"/>
                </a:cubicBezTo>
                <a:cubicBezTo>
                  <a:pt x="20949" y="82101"/>
                  <a:pt x="20808" y="84200"/>
                  <a:pt x="20668" y="86637"/>
                </a:cubicBezTo>
                <a:cubicBezTo>
                  <a:pt x="20524" y="89078"/>
                  <a:pt x="20455" y="91289"/>
                  <a:pt x="20455" y="93265"/>
                </a:cubicBezTo>
                <a:cubicBezTo>
                  <a:pt x="20455" y="105559"/>
                  <a:pt x="21446" y="115560"/>
                  <a:pt x="23421" y="123256"/>
                </a:cubicBezTo>
                <a:cubicBezTo>
                  <a:pt x="25402" y="130960"/>
                  <a:pt x="28152" y="137001"/>
                  <a:pt x="31688" y="141379"/>
                </a:cubicBezTo>
                <a:cubicBezTo>
                  <a:pt x="34869" y="145339"/>
                  <a:pt x="38221" y="148078"/>
                  <a:pt x="41756" y="149595"/>
                </a:cubicBezTo>
                <a:cubicBezTo>
                  <a:pt x="45288" y="151114"/>
                  <a:pt x="49140" y="151873"/>
                  <a:pt x="53306" y="151873"/>
                </a:cubicBezTo>
                <a:cubicBezTo>
                  <a:pt x="63479" y="151873"/>
                  <a:pt x="71396" y="148025"/>
                  <a:pt x="77051" y="140320"/>
                </a:cubicBezTo>
                <a:cubicBezTo>
                  <a:pt x="82703" y="132620"/>
                  <a:pt x="85530" y="122130"/>
                  <a:pt x="85530" y="108841"/>
                </a:cubicBezTo>
                <a:close/>
                <a:moveTo>
                  <a:pt x="218326" y="165862"/>
                </a:moveTo>
                <a:lnTo>
                  <a:pt x="198400" y="165862"/>
                </a:lnTo>
                <a:lnTo>
                  <a:pt x="198400" y="64224"/>
                </a:lnTo>
                <a:lnTo>
                  <a:pt x="157701" y="64224"/>
                </a:lnTo>
                <a:cubicBezTo>
                  <a:pt x="157489" y="70087"/>
                  <a:pt x="157285" y="75725"/>
                  <a:pt x="157071" y="81129"/>
                </a:cubicBezTo>
                <a:cubicBezTo>
                  <a:pt x="156859" y="86533"/>
                  <a:pt x="156643" y="91425"/>
                  <a:pt x="156431" y="95810"/>
                </a:cubicBezTo>
                <a:cubicBezTo>
                  <a:pt x="156006" y="106901"/>
                  <a:pt x="155283" y="116190"/>
                  <a:pt x="154261" y="123682"/>
                </a:cubicBezTo>
                <a:cubicBezTo>
                  <a:pt x="153234" y="131173"/>
                  <a:pt x="151945" y="137178"/>
                  <a:pt x="150390" y="141699"/>
                </a:cubicBezTo>
                <a:cubicBezTo>
                  <a:pt x="148836" y="146361"/>
                  <a:pt x="147121" y="150001"/>
                  <a:pt x="145253" y="152615"/>
                </a:cubicBezTo>
                <a:cubicBezTo>
                  <a:pt x="143377" y="155232"/>
                  <a:pt x="141275" y="157601"/>
                  <a:pt x="138946" y="159714"/>
                </a:cubicBezTo>
                <a:cubicBezTo>
                  <a:pt x="136541" y="161833"/>
                  <a:pt x="133964" y="163425"/>
                  <a:pt x="131205" y="164484"/>
                </a:cubicBezTo>
                <a:cubicBezTo>
                  <a:pt x="128452" y="165546"/>
                  <a:pt x="125345" y="166075"/>
                  <a:pt x="121882" y="166075"/>
                </a:cubicBezTo>
                <a:cubicBezTo>
                  <a:pt x="120752" y="166075"/>
                  <a:pt x="119304" y="166042"/>
                  <a:pt x="117536" y="165970"/>
                </a:cubicBezTo>
                <a:cubicBezTo>
                  <a:pt x="115770" y="165899"/>
                  <a:pt x="114530" y="165862"/>
                  <a:pt x="113825" y="165862"/>
                </a:cubicBezTo>
                <a:lnTo>
                  <a:pt x="113825" y="148482"/>
                </a:lnTo>
                <a:lnTo>
                  <a:pt x="114883" y="148482"/>
                </a:lnTo>
                <a:cubicBezTo>
                  <a:pt x="115380" y="148482"/>
                  <a:pt x="115895" y="148518"/>
                  <a:pt x="116424" y="148586"/>
                </a:cubicBezTo>
                <a:cubicBezTo>
                  <a:pt x="116949" y="148659"/>
                  <a:pt x="117573" y="148694"/>
                  <a:pt x="118278" y="148694"/>
                </a:cubicBezTo>
                <a:cubicBezTo>
                  <a:pt x="119973" y="148694"/>
                  <a:pt x="121633" y="148445"/>
                  <a:pt x="123258" y="147949"/>
                </a:cubicBezTo>
                <a:cubicBezTo>
                  <a:pt x="124881" y="147456"/>
                  <a:pt x="126331" y="146537"/>
                  <a:pt x="127602" y="145198"/>
                </a:cubicBezTo>
                <a:cubicBezTo>
                  <a:pt x="131138" y="141736"/>
                  <a:pt x="133715" y="135677"/>
                  <a:pt x="135342" y="127022"/>
                </a:cubicBezTo>
                <a:cubicBezTo>
                  <a:pt x="136966" y="118364"/>
                  <a:pt x="138132" y="106265"/>
                  <a:pt x="138838" y="90720"/>
                </a:cubicBezTo>
                <a:cubicBezTo>
                  <a:pt x="139119" y="84927"/>
                  <a:pt x="139385" y="78076"/>
                  <a:pt x="139633" y="70160"/>
                </a:cubicBezTo>
                <a:cubicBezTo>
                  <a:pt x="139882" y="62248"/>
                  <a:pt x="140109" y="54687"/>
                  <a:pt x="140321" y="47484"/>
                </a:cubicBezTo>
                <a:lnTo>
                  <a:pt x="218326" y="47484"/>
                </a:lnTo>
                <a:close/>
                <a:moveTo>
                  <a:pt x="340632" y="165862"/>
                </a:moveTo>
                <a:lnTo>
                  <a:pt x="320915" y="165862"/>
                </a:lnTo>
                <a:lnTo>
                  <a:pt x="320915" y="77579"/>
                </a:lnTo>
                <a:lnTo>
                  <a:pt x="265173" y="165862"/>
                </a:lnTo>
                <a:lnTo>
                  <a:pt x="247155" y="165862"/>
                </a:lnTo>
                <a:lnTo>
                  <a:pt x="247155" y="47484"/>
                </a:lnTo>
                <a:lnTo>
                  <a:pt x="266864" y="47484"/>
                </a:lnTo>
                <a:lnTo>
                  <a:pt x="266864" y="134387"/>
                </a:lnTo>
                <a:lnTo>
                  <a:pt x="321977" y="47484"/>
                </a:lnTo>
                <a:lnTo>
                  <a:pt x="340632" y="47484"/>
                </a:lnTo>
                <a:close/>
                <a:moveTo>
                  <a:pt x="447887" y="133116"/>
                </a:moveTo>
                <a:cubicBezTo>
                  <a:pt x="447887" y="139758"/>
                  <a:pt x="446439" y="145374"/>
                  <a:pt x="443542" y="149966"/>
                </a:cubicBezTo>
                <a:cubicBezTo>
                  <a:pt x="440647" y="154559"/>
                  <a:pt x="436936" y="158198"/>
                  <a:pt x="432414" y="160884"/>
                </a:cubicBezTo>
                <a:cubicBezTo>
                  <a:pt x="428105" y="163497"/>
                  <a:pt x="423191" y="165442"/>
                  <a:pt x="417683" y="166711"/>
                </a:cubicBezTo>
                <a:cubicBezTo>
                  <a:pt x="412171" y="167983"/>
                  <a:pt x="406657" y="168620"/>
                  <a:pt x="401149" y="168620"/>
                </a:cubicBezTo>
                <a:cubicBezTo>
                  <a:pt x="393376" y="168620"/>
                  <a:pt x="386028" y="167861"/>
                  <a:pt x="379106" y="166341"/>
                </a:cubicBezTo>
                <a:cubicBezTo>
                  <a:pt x="372179" y="164822"/>
                  <a:pt x="365289" y="162402"/>
                  <a:pt x="358437" y="159084"/>
                </a:cubicBezTo>
                <a:lnTo>
                  <a:pt x="358437" y="137037"/>
                </a:lnTo>
                <a:lnTo>
                  <a:pt x="359709" y="137037"/>
                </a:lnTo>
                <a:cubicBezTo>
                  <a:pt x="364514" y="141487"/>
                  <a:pt x="370534" y="145001"/>
                  <a:pt x="377781" y="147578"/>
                </a:cubicBezTo>
                <a:cubicBezTo>
                  <a:pt x="385023" y="150160"/>
                  <a:pt x="392249" y="151451"/>
                  <a:pt x="399452" y="151451"/>
                </a:cubicBezTo>
                <a:cubicBezTo>
                  <a:pt x="402563" y="151451"/>
                  <a:pt x="405904" y="151114"/>
                  <a:pt x="409467" y="150444"/>
                </a:cubicBezTo>
                <a:cubicBezTo>
                  <a:pt x="413036" y="149774"/>
                  <a:pt x="416056" y="148733"/>
                  <a:pt x="418533" y="147319"/>
                </a:cubicBezTo>
                <a:cubicBezTo>
                  <a:pt x="421780" y="145339"/>
                  <a:pt x="424095" y="143218"/>
                  <a:pt x="425469" y="140957"/>
                </a:cubicBezTo>
                <a:cubicBezTo>
                  <a:pt x="426845" y="138696"/>
                  <a:pt x="427537" y="135590"/>
                  <a:pt x="427537" y="131630"/>
                </a:cubicBezTo>
                <a:cubicBezTo>
                  <a:pt x="427537" y="127393"/>
                  <a:pt x="426745" y="123984"/>
                  <a:pt x="425153" y="121402"/>
                </a:cubicBezTo>
                <a:cubicBezTo>
                  <a:pt x="423562" y="118825"/>
                  <a:pt x="421391" y="116902"/>
                  <a:pt x="418637" y="115629"/>
                </a:cubicBezTo>
                <a:cubicBezTo>
                  <a:pt x="415880" y="114357"/>
                  <a:pt x="412791" y="113562"/>
                  <a:pt x="409363" y="113241"/>
                </a:cubicBezTo>
                <a:cubicBezTo>
                  <a:pt x="405937" y="112924"/>
                  <a:pt x="402315" y="112770"/>
                  <a:pt x="398498" y="112770"/>
                </a:cubicBezTo>
                <a:lnTo>
                  <a:pt x="384509" y="112770"/>
                </a:lnTo>
                <a:lnTo>
                  <a:pt x="384509" y="95598"/>
                </a:lnTo>
                <a:lnTo>
                  <a:pt x="395212" y="95598"/>
                </a:lnTo>
                <a:cubicBezTo>
                  <a:pt x="397897" y="95598"/>
                  <a:pt x="401253" y="95508"/>
                  <a:pt x="405282" y="95331"/>
                </a:cubicBezTo>
                <a:cubicBezTo>
                  <a:pt x="409310" y="95155"/>
                  <a:pt x="412524" y="94607"/>
                  <a:pt x="414926" y="93689"/>
                </a:cubicBezTo>
                <a:cubicBezTo>
                  <a:pt x="417964" y="92559"/>
                  <a:pt x="420401" y="90954"/>
                  <a:pt x="422241" y="88866"/>
                </a:cubicBezTo>
                <a:cubicBezTo>
                  <a:pt x="424080" y="86781"/>
                  <a:pt x="424994" y="83268"/>
                  <a:pt x="424994" y="78321"/>
                </a:cubicBezTo>
                <a:cubicBezTo>
                  <a:pt x="424994" y="74861"/>
                  <a:pt x="424217" y="72067"/>
                  <a:pt x="422665" y="69951"/>
                </a:cubicBezTo>
                <a:cubicBezTo>
                  <a:pt x="421111" y="67831"/>
                  <a:pt x="419166" y="66167"/>
                  <a:pt x="416833" y="64969"/>
                </a:cubicBezTo>
                <a:cubicBezTo>
                  <a:pt x="414432" y="63698"/>
                  <a:pt x="411818" y="62831"/>
                  <a:pt x="408992" y="62370"/>
                </a:cubicBezTo>
                <a:cubicBezTo>
                  <a:pt x="406167" y="61912"/>
                  <a:pt x="403445" y="61681"/>
                  <a:pt x="400828" y="61681"/>
                </a:cubicBezTo>
                <a:cubicBezTo>
                  <a:pt x="394117" y="61681"/>
                  <a:pt x="387670" y="62619"/>
                  <a:pt x="381492" y="64491"/>
                </a:cubicBezTo>
                <a:cubicBezTo>
                  <a:pt x="375307" y="66365"/>
                  <a:pt x="369991" y="69138"/>
                  <a:pt x="365541" y="72809"/>
                </a:cubicBezTo>
                <a:lnTo>
                  <a:pt x="364267" y="72809"/>
                </a:lnTo>
                <a:lnTo>
                  <a:pt x="364267" y="51296"/>
                </a:lnTo>
                <a:cubicBezTo>
                  <a:pt x="369353" y="49529"/>
                  <a:pt x="374987" y="47977"/>
                  <a:pt x="381172" y="46630"/>
                </a:cubicBezTo>
                <a:cubicBezTo>
                  <a:pt x="387353" y="45288"/>
                  <a:pt x="393555" y="44618"/>
                  <a:pt x="399773" y="44618"/>
                </a:cubicBezTo>
                <a:cubicBezTo>
                  <a:pt x="404787" y="44618"/>
                  <a:pt x="409893" y="45129"/>
                  <a:pt x="415083" y="46156"/>
                </a:cubicBezTo>
                <a:cubicBezTo>
                  <a:pt x="420279" y="47182"/>
                  <a:pt x="425206" y="48931"/>
                  <a:pt x="429868" y="51405"/>
                </a:cubicBezTo>
                <a:cubicBezTo>
                  <a:pt x="434254" y="53805"/>
                  <a:pt x="437926" y="57107"/>
                  <a:pt x="440896" y="61312"/>
                </a:cubicBezTo>
                <a:cubicBezTo>
                  <a:pt x="443859" y="65515"/>
                  <a:pt x="445342" y="70653"/>
                  <a:pt x="445342" y="76730"/>
                </a:cubicBezTo>
                <a:cubicBezTo>
                  <a:pt x="445342" y="83160"/>
                  <a:pt x="443524" y="88797"/>
                  <a:pt x="439884" y="93636"/>
                </a:cubicBezTo>
                <a:cubicBezTo>
                  <a:pt x="436245" y="98475"/>
                  <a:pt x="431424" y="101675"/>
                  <a:pt x="425420" y="103225"/>
                </a:cubicBezTo>
                <a:lnTo>
                  <a:pt x="425420" y="103971"/>
                </a:lnTo>
                <a:cubicBezTo>
                  <a:pt x="431990" y="106228"/>
                  <a:pt x="437376" y="109691"/>
                  <a:pt x="441579" y="114353"/>
                </a:cubicBezTo>
                <a:cubicBezTo>
                  <a:pt x="445788" y="119016"/>
                  <a:pt x="447887" y="125269"/>
                  <a:pt x="447887" y="133116"/>
                </a:cubicBezTo>
                <a:close/>
                <a:moveTo>
                  <a:pt x="566165" y="106728"/>
                </a:moveTo>
                <a:cubicBezTo>
                  <a:pt x="566165" y="126651"/>
                  <a:pt x="561363" y="142038"/>
                  <a:pt x="551750" y="152881"/>
                </a:cubicBezTo>
                <a:cubicBezTo>
                  <a:pt x="542142" y="163724"/>
                  <a:pt x="529355" y="169149"/>
                  <a:pt x="513385" y="169149"/>
                </a:cubicBezTo>
                <a:cubicBezTo>
                  <a:pt x="496922" y="169149"/>
                  <a:pt x="483977" y="163548"/>
                  <a:pt x="474541" y="152348"/>
                </a:cubicBezTo>
                <a:cubicBezTo>
                  <a:pt x="465110" y="141148"/>
                  <a:pt x="460393" y="125946"/>
                  <a:pt x="460393" y="106728"/>
                </a:cubicBezTo>
                <a:cubicBezTo>
                  <a:pt x="460393" y="86943"/>
                  <a:pt x="465250" y="71571"/>
                  <a:pt x="474966" y="60619"/>
                </a:cubicBezTo>
                <a:cubicBezTo>
                  <a:pt x="484683" y="49668"/>
                  <a:pt x="497488" y="44193"/>
                  <a:pt x="513385" y="44193"/>
                </a:cubicBezTo>
                <a:cubicBezTo>
                  <a:pt x="529355" y="44193"/>
                  <a:pt x="542142" y="49651"/>
                  <a:pt x="551750" y="60566"/>
                </a:cubicBezTo>
                <a:cubicBezTo>
                  <a:pt x="561363" y="71484"/>
                  <a:pt x="566165" y="86872"/>
                  <a:pt x="566165" y="106728"/>
                </a:cubicBezTo>
                <a:close/>
                <a:moveTo>
                  <a:pt x="545602" y="106728"/>
                </a:moveTo>
                <a:cubicBezTo>
                  <a:pt x="545602" y="91397"/>
                  <a:pt x="542812" y="79999"/>
                  <a:pt x="537232" y="72544"/>
                </a:cubicBezTo>
                <a:cubicBezTo>
                  <a:pt x="531651" y="65091"/>
                  <a:pt x="523703" y="61365"/>
                  <a:pt x="513385" y="61365"/>
                </a:cubicBezTo>
                <a:cubicBezTo>
                  <a:pt x="502999" y="61365"/>
                  <a:pt x="494997" y="65091"/>
                  <a:pt x="489381" y="72544"/>
                </a:cubicBezTo>
                <a:cubicBezTo>
                  <a:pt x="483765" y="79999"/>
                  <a:pt x="480953" y="91397"/>
                  <a:pt x="480953" y="106728"/>
                </a:cubicBezTo>
                <a:cubicBezTo>
                  <a:pt x="480953" y="121564"/>
                  <a:pt x="483765" y="132814"/>
                  <a:pt x="489381" y="140482"/>
                </a:cubicBezTo>
                <a:cubicBezTo>
                  <a:pt x="494997" y="148151"/>
                  <a:pt x="502999" y="151981"/>
                  <a:pt x="513385" y="151981"/>
                </a:cubicBezTo>
                <a:cubicBezTo>
                  <a:pt x="523628" y="151981"/>
                  <a:pt x="531561" y="148219"/>
                  <a:pt x="537177" y="140694"/>
                </a:cubicBezTo>
                <a:cubicBezTo>
                  <a:pt x="542797" y="133171"/>
                  <a:pt x="545602" y="121845"/>
                  <a:pt x="545602" y="106728"/>
                </a:cubicBezTo>
                <a:close/>
                <a:moveTo>
                  <a:pt x="635195" y="168512"/>
                </a:moveTo>
                <a:cubicBezTo>
                  <a:pt x="627073" y="168512"/>
                  <a:pt x="619618" y="167259"/>
                  <a:pt x="612835" y="164750"/>
                </a:cubicBezTo>
                <a:cubicBezTo>
                  <a:pt x="606049" y="162241"/>
                  <a:pt x="600221" y="158443"/>
                  <a:pt x="595347" y="153360"/>
                </a:cubicBezTo>
                <a:cubicBezTo>
                  <a:pt x="590469" y="148273"/>
                  <a:pt x="586692" y="141858"/>
                  <a:pt x="584007" y="134121"/>
                </a:cubicBezTo>
                <a:cubicBezTo>
                  <a:pt x="581321" y="126385"/>
                  <a:pt x="579979" y="117291"/>
                  <a:pt x="579979" y="106830"/>
                </a:cubicBezTo>
                <a:cubicBezTo>
                  <a:pt x="579979" y="96448"/>
                  <a:pt x="581375" y="87472"/>
                  <a:pt x="584165" y="79912"/>
                </a:cubicBezTo>
                <a:cubicBezTo>
                  <a:pt x="586955" y="72352"/>
                  <a:pt x="590685" y="65992"/>
                  <a:pt x="595347" y="60835"/>
                </a:cubicBezTo>
                <a:cubicBezTo>
                  <a:pt x="600009" y="55677"/>
                  <a:pt x="605823" y="51703"/>
                  <a:pt x="612782" y="48913"/>
                </a:cubicBezTo>
                <a:cubicBezTo>
                  <a:pt x="619740" y="46123"/>
                  <a:pt x="627210" y="44725"/>
                  <a:pt x="635195" y="44725"/>
                </a:cubicBezTo>
                <a:cubicBezTo>
                  <a:pt x="641701" y="44725"/>
                  <a:pt x="647972" y="45644"/>
                  <a:pt x="654012" y="47476"/>
                </a:cubicBezTo>
                <a:cubicBezTo>
                  <a:pt x="660054" y="49316"/>
                  <a:pt x="665438" y="51436"/>
                  <a:pt x="670173" y="53838"/>
                </a:cubicBezTo>
                <a:lnTo>
                  <a:pt x="670173" y="76201"/>
                </a:lnTo>
                <a:lnTo>
                  <a:pt x="669006" y="76201"/>
                </a:lnTo>
                <a:cubicBezTo>
                  <a:pt x="667591" y="75002"/>
                  <a:pt x="665770" y="73623"/>
                  <a:pt x="663545" y="72067"/>
                </a:cubicBezTo>
                <a:cubicBezTo>
                  <a:pt x="661320" y="70517"/>
                  <a:pt x="658620" y="68926"/>
                  <a:pt x="655438" y="67301"/>
                </a:cubicBezTo>
                <a:cubicBezTo>
                  <a:pt x="652684" y="65886"/>
                  <a:pt x="649432" y="64648"/>
                  <a:pt x="645689" y="63590"/>
                </a:cubicBezTo>
                <a:cubicBezTo>
                  <a:pt x="641945" y="62528"/>
                  <a:pt x="638342" y="61999"/>
                  <a:pt x="634878" y="61999"/>
                </a:cubicBezTo>
                <a:cubicBezTo>
                  <a:pt x="624565" y="61999"/>
                  <a:pt x="616277" y="65905"/>
                  <a:pt x="610024" y="73713"/>
                </a:cubicBezTo>
                <a:cubicBezTo>
                  <a:pt x="603775" y="81517"/>
                  <a:pt x="600646" y="92559"/>
                  <a:pt x="600646" y="106830"/>
                </a:cubicBezTo>
                <a:cubicBezTo>
                  <a:pt x="600646" y="120823"/>
                  <a:pt x="603669" y="131721"/>
                  <a:pt x="609711" y="139525"/>
                </a:cubicBezTo>
                <a:cubicBezTo>
                  <a:pt x="615751" y="147333"/>
                  <a:pt x="624139" y="151239"/>
                  <a:pt x="634878" y="151239"/>
                </a:cubicBezTo>
                <a:cubicBezTo>
                  <a:pt x="641379" y="151239"/>
                  <a:pt x="647561" y="149897"/>
                  <a:pt x="653425" y="147211"/>
                </a:cubicBezTo>
                <a:cubicBezTo>
                  <a:pt x="659290" y="144525"/>
                  <a:pt x="664481" y="141065"/>
                  <a:pt x="669006" y="136825"/>
                </a:cubicBezTo>
                <a:lnTo>
                  <a:pt x="670173" y="136825"/>
                </a:lnTo>
                <a:lnTo>
                  <a:pt x="670173" y="159188"/>
                </a:lnTo>
                <a:cubicBezTo>
                  <a:pt x="668197" y="160106"/>
                  <a:pt x="665719" y="161219"/>
                  <a:pt x="662756" y="162526"/>
                </a:cubicBezTo>
                <a:cubicBezTo>
                  <a:pt x="659787" y="163833"/>
                  <a:pt x="657101" y="164804"/>
                  <a:pt x="654699" y="165442"/>
                </a:cubicBezTo>
                <a:cubicBezTo>
                  <a:pt x="651304" y="166431"/>
                  <a:pt x="648267" y="167190"/>
                  <a:pt x="645584" y="167720"/>
                </a:cubicBezTo>
                <a:cubicBezTo>
                  <a:pt x="642900" y="168246"/>
                  <a:pt x="639436" y="168512"/>
                  <a:pt x="635195" y="168512"/>
                </a:cubicBezTo>
                <a:close/>
                <a:moveTo>
                  <a:pt x="774778" y="64969"/>
                </a:moveTo>
                <a:lnTo>
                  <a:pt x="734501" y="64969"/>
                </a:lnTo>
                <a:lnTo>
                  <a:pt x="734501" y="165862"/>
                </a:lnTo>
                <a:lnTo>
                  <a:pt x="714579" y="165862"/>
                </a:lnTo>
                <a:lnTo>
                  <a:pt x="714579" y="64969"/>
                </a:lnTo>
                <a:lnTo>
                  <a:pt x="674305" y="64969"/>
                </a:lnTo>
                <a:lnTo>
                  <a:pt x="674305" y="47484"/>
                </a:lnTo>
                <a:lnTo>
                  <a:pt x="774778" y="47484"/>
                </a:lnTo>
                <a:close/>
                <a:moveTo>
                  <a:pt x="878627" y="129193"/>
                </a:moveTo>
                <a:cubicBezTo>
                  <a:pt x="878627" y="134921"/>
                  <a:pt x="877475" y="140112"/>
                  <a:pt x="875182" y="144774"/>
                </a:cubicBezTo>
                <a:cubicBezTo>
                  <a:pt x="872885" y="149440"/>
                  <a:pt x="869760" y="153219"/>
                  <a:pt x="865800" y="156113"/>
                </a:cubicBezTo>
                <a:cubicBezTo>
                  <a:pt x="861138" y="159645"/>
                  <a:pt x="856159" y="162151"/>
                  <a:pt x="850857" y="163637"/>
                </a:cubicBezTo>
                <a:cubicBezTo>
                  <a:pt x="845557" y="165120"/>
                  <a:pt x="838739" y="165862"/>
                  <a:pt x="830401" y="165862"/>
                </a:cubicBezTo>
                <a:lnTo>
                  <a:pt x="788965" y="165862"/>
                </a:lnTo>
                <a:lnTo>
                  <a:pt x="788965" y="47484"/>
                </a:lnTo>
                <a:lnTo>
                  <a:pt x="808887" y="47484"/>
                </a:lnTo>
                <a:lnTo>
                  <a:pt x="808887" y="93585"/>
                </a:lnTo>
                <a:lnTo>
                  <a:pt x="830935" y="93585"/>
                </a:lnTo>
                <a:cubicBezTo>
                  <a:pt x="839837" y="93585"/>
                  <a:pt x="846745" y="94042"/>
                  <a:pt x="851656" y="94960"/>
                </a:cubicBezTo>
                <a:cubicBezTo>
                  <a:pt x="856563" y="95879"/>
                  <a:pt x="861455" y="98139"/>
                  <a:pt x="866333" y="101742"/>
                </a:cubicBezTo>
                <a:cubicBezTo>
                  <a:pt x="870430" y="104785"/>
                  <a:pt x="873501" y="108669"/>
                  <a:pt x="875552" y="113400"/>
                </a:cubicBezTo>
                <a:cubicBezTo>
                  <a:pt x="877601" y="118134"/>
                  <a:pt x="878627" y="123401"/>
                  <a:pt x="878627" y="129193"/>
                </a:cubicBezTo>
                <a:close/>
                <a:moveTo>
                  <a:pt x="858067" y="129509"/>
                </a:moveTo>
                <a:cubicBezTo>
                  <a:pt x="858067" y="125907"/>
                  <a:pt x="857448" y="122746"/>
                  <a:pt x="856214" y="120024"/>
                </a:cubicBezTo>
                <a:cubicBezTo>
                  <a:pt x="854974" y="117306"/>
                  <a:pt x="852945" y="115095"/>
                  <a:pt x="850119" y="113403"/>
                </a:cubicBezTo>
                <a:cubicBezTo>
                  <a:pt x="847149" y="111635"/>
                  <a:pt x="843776" y="110574"/>
                  <a:pt x="839992" y="110221"/>
                </a:cubicBezTo>
                <a:cubicBezTo>
                  <a:pt x="836211" y="109868"/>
                  <a:pt x="830790" y="109691"/>
                  <a:pt x="823723" y="109691"/>
                </a:cubicBezTo>
                <a:lnTo>
                  <a:pt x="808887" y="109691"/>
                </a:lnTo>
                <a:lnTo>
                  <a:pt x="808887" y="149966"/>
                </a:lnTo>
                <a:lnTo>
                  <a:pt x="823302" y="149966"/>
                </a:lnTo>
                <a:cubicBezTo>
                  <a:pt x="830370" y="149966"/>
                  <a:pt x="835840" y="149666"/>
                  <a:pt x="839733" y="149065"/>
                </a:cubicBezTo>
                <a:cubicBezTo>
                  <a:pt x="843617" y="148467"/>
                  <a:pt x="846972" y="147319"/>
                  <a:pt x="849798" y="145619"/>
                </a:cubicBezTo>
                <a:cubicBezTo>
                  <a:pt x="852692" y="143783"/>
                  <a:pt x="854799" y="141613"/>
                  <a:pt x="856106" y="139103"/>
                </a:cubicBezTo>
                <a:cubicBezTo>
                  <a:pt x="857413" y="136591"/>
                  <a:pt x="858067" y="133397"/>
                  <a:pt x="858067" y="12950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40569" y="3204682"/>
            <a:ext cx="95278" cy="118378"/>
          </a:xfrm>
          <a:custGeom>
            <a:avLst/>
            <a:gdLst/>
            <a:ahLst/>
            <a:cxnLst/>
            <a:rect l="l" t="t" r="r" b="b"/>
            <a:pathLst>
              <a:path w="95278" h="118378">
                <a:moveTo>
                  <a:pt x="95278" y="118378"/>
                </a:moveTo>
                <a:lnTo>
                  <a:pt x="70478" y="118378"/>
                </a:lnTo>
                <a:lnTo>
                  <a:pt x="29887" y="63798"/>
                </a:lnTo>
                <a:lnTo>
                  <a:pt x="19923" y="63798"/>
                </a:lnTo>
                <a:lnTo>
                  <a:pt x="19923" y="118378"/>
                </a:lnTo>
                <a:lnTo>
                  <a:pt x="0" y="118378"/>
                </a:lnTo>
                <a:lnTo>
                  <a:pt x="0" y="0"/>
                </a:lnTo>
                <a:lnTo>
                  <a:pt x="19923" y="0"/>
                </a:lnTo>
                <a:lnTo>
                  <a:pt x="19923" y="51505"/>
                </a:lnTo>
                <a:cubicBezTo>
                  <a:pt x="25081" y="51432"/>
                  <a:pt x="29477" y="50357"/>
                  <a:pt x="33117" y="48271"/>
                </a:cubicBezTo>
                <a:cubicBezTo>
                  <a:pt x="36756" y="46187"/>
                  <a:pt x="39849" y="42141"/>
                  <a:pt x="42394" y="36136"/>
                </a:cubicBezTo>
                <a:cubicBezTo>
                  <a:pt x="43167" y="34369"/>
                  <a:pt x="44036" y="32324"/>
                  <a:pt x="44986" y="29991"/>
                </a:cubicBezTo>
                <a:cubicBezTo>
                  <a:pt x="45940" y="27658"/>
                  <a:pt x="46699" y="25610"/>
                  <a:pt x="47264" y="23843"/>
                </a:cubicBezTo>
                <a:cubicBezTo>
                  <a:pt x="50379" y="15152"/>
                  <a:pt x="54688" y="9007"/>
                  <a:pt x="60199" y="5403"/>
                </a:cubicBezTo>
                <a:cubicBezTo>
                  <a:pt x="65707" y="1800"/>
                  <a:pt x="72879" y="0"/>
                  <a:pt x="81710" y="0"/>
                </a:cubicBezTo>
                <a:lnTo>
                  <a:pt x="87117" y="0"/>
                </a:lnTo>
                <a:lnTo>
                  <a:pt x="87117" y="17164"/>
                </a:lnTo>
                <a:lnTo>
                  <a:pt x="82559" y="17164"/>
                </a:lnTo>
                <a:cubicBezTo>
                  <a:pt x="76976" y="17164"/>
                  <a:pt x="72789" y="18312"/>
                  <a:pt x="69999" y="20606"/>
                </a:cubicBezTo>
                <a:cubicBezTo>
                  <a:pt x="67209" y="22907"/>
                  <a:pt x="64862" y="27093"/>
                  <a:pt x="62954" y="33170"/>
                </a:cubicBezTo>
                <a:cubicBezTo>
                  <a:pt x="60974" y="39315"/>
                  <a:pt x="58641" y="44099"/>
                  <a:pt x="55959" y="47527"/>
                </a:cubicBezTo>
                <a:cubicBezTo>
                  <a:pt x="53273" y="50954"/>
                  <a:pt x="50304" y="53589"/>
                  <a:pt x="47052" y="5542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32691" y="3201391"/>
            <a:ext cx="1291898" cy="165337"/>
          </a:xfrm>
          <a:custGeom>
            <a:avLst/>
            <a:gdLst/>
            <a:ahLst/>
            <a:cxnLst/>
            <a:rect l="l" t="t" r="r" b="b"/>
            <a:pathLst>
              <a:path w="1291898" h="165337">
                <a:moveTo>
                  <a:pt x="106834" y="3291"/>
                </a:moveTo>
                <a:lnTo>
                  <a:pt x="43134" y="165338"/>
                </a:lnTo>
                <a:lnTo>
                  <a:pt x="21830" y="165338"/>
                </a:lnTo>
                <a:lnTo>
                  <a:pt x="43030" y="115945"/>
                </a:lnTo>
                <a:lnTo>
                  <a:pt x="0" y="3291"/>
                </a:lnTo>
                <a:lnTo>
                  <a:pt x="21514" y="3291"/>
                </a:lnTo>
                <a:lnTo>
                  <a:pt x="53841" y="90936"/>
                </a:lnTo>
                <a:lnTo>
                  <a:pt x="86058" y="3291"/>
                </a:lnTo>
                <a:close/>
                <a:moveTo>
                  <a:pt x="215359" y="121669"/>
                </a:moveTo>
                <a:lnTo>
                  <a:pt x="195432" y="121669"/>
                </a:lnTo>
                <a:lnTo>
                  <a:pt x="195432" y="68364"/>
                </a:lnTo>
                <a:lnTo>
                  <a:pt x="141803" y="68364"/>
                </a:lnTo>
                <a:lnTo>
                  <a:pt x="141803" y="121669"/>
                </a:lnTo>
                <a:lnTo>
                  <a:pt x="121880" y="121669"/>
                </a:lnTo>
                <a:lnTo>
                  <a:pt x="121880" y="3291"/>
                </a:lnTo>
                <a:lnTo>
                  <a:pt x="141803" y="3291"/>
                </a:lnTo>
                <a:lnTo>
                  <a:pt x="141803" y="51191"/>
                </a:lnTo>
                <a:lnTo>
                  <a:pt x="195432" y="51191"/>
                </a:lnTo>
                <a:lnTo>
                  <a:pt x="195432" y="3291"/>
                </a:lnTo>
                <a:lnTo>
                  <a:pt x="215359" y="3291"/>
                </a:lnTo>
                <a:close/>
                <a:moveTo>
                  <a:pt x="337561" y="121669"/>
                </a:moveTo>
                <a:lnTo>
                  <a:pt x="317844" y="121669"/>
                </a:lnTo>
                <a:lnTo>
                  <a:pt x="317844" y="33386"/>
                </a:lnTo>
                <a:lnTo>
                  <a:pt x="262101" y="121669"/>
                </a:lnTo>
                <a:lnTo>
                  <a:pt x="244080" y="121669"/>
                </a:lnTo>
                <a:lnTo>
                  <a:pt x="244080" y="3291"/>
                </a:lnTo>
                <a:lnTo>
                  <a:pt x="263793" y="3291"/>
                </a:lnTo>
                <a:lnTo>
                  <a:pt x="263793" y="90194"/>
                </a:lnTo>
                <a:lnTo>
                  <a:pt x="318906" y="3291"/>
                </a:lnTo>
                <a:lnTo>
                  <a:pt x="337561" y="3291"/>
                </a:lnTo>
                <a:close/>
                <a:moveTo>
                  <a:pt x="461668" y="121669"/>
                </a:moveTo>
                <a:lnTo>
                  <a:pt x="436867" y="121669"/>
                </a:lnTo>
                <a:lnTo>
                  <a:pt x="396277" y="67089"/>
                </a:lnTo>
                <a:lnTo>
                  <a:pt x="386312" y="67089"/>
                </a:lnTo>
                <a:lnTo>
                  <a:pt x="386312" y="121669"/>
                </a:lnTo>
                <a:lnTo>
                  <a:pt x="366386" y="121669"/>
                </a:lnTo>
                <a:lnTo>
                  <a:pt x="366386" y="3291"/>
                </a:lnTo>
                <a:lnTo>
                  <a:pt x="386312" y="3291"/>
                </a:lnTo>
                <a:lnTo>
                  <a:pt x="386312" y="54796"/>
                </a:lnTo>
                <a:cubicBezTo>
                  <a:pt x="391467" y="54723"/>
                  <a:pt x="395866" y="53648"/>
                  <a:pt x="399506" y="51562"/>
                </a:cubicBezTo>
                <a:cubicBezTo>
                  <a:pt x="403146" y="49478"/>
                  <a:pt x="406237" y="45432"/>
                  <a:pt x="408784" y="39427"/>
                </a:cubicBezTo>
                <a:cubicBezTo>
                  <a:pt x="409557" y="37660"/>
                  <a:pt x="410424" y="35615"/>
                  <a:pt x="411376" y="33282"/>
                </a:cubicBezTo>
                <a:cubicBezTo>
                  <a:pt x="412330" y="30949"/>
                  <a:pt x="413089" y="28901"/>
                  <a:pt x="413654" y="27134"/>
                </a:cubicBezTo>
                <a:cubicBezTo>
                  <a:pt x="416764" y="18443"/>
                  <a:pt x="421077" y="12298"/>
                  <a:pt x="426589" y="8694"/>
                </a:cubicBezTo>
                <a:cubicBezTo>
                  <a:pt x="432097" y="5091"/>
                  <a:pt x="439268" y="3291"/>
                  <a:pt x="448099" y="3291"/>
                </a:cubicBezTo>
                <a:lnTo>
                  <a:pt x="453505" y="3291"/>
                </a:lnTo>
                <a:lnTo>
                  <a:pt x="453505" y="20455"/>
                </a:lnTo>
                <a:lnTo>
                  <a:pt x="448949" y="20455"/>
                </a:lnTo>
                <a:cubicBezTo>
                  <a:pt x="443365" y="20455"/>
                  <a:pt x="439177" y="21603"/>
                  <a:pt x="436388" y="23897"/>
                </a:cubicBezTo>
                <a:cubicBezTo>
                  <a:pt x="433598" y="26198"/>
                  <a:pt x="431251" y="30384"/>
                  <a:pt x="429343" y="36461"/>
                </a:cubicBezTo>
                <a:cubicBezTo>
                  <a:pt x="427362" y="42606"/>
                  <a:pt x="425030" y="47390"/>
                  <a:pt x="422348" y="50818"/>
                </a:cubicBezTo>
                <a:cubicBezTo>
                  <a:pt x="419663" y="54245"/>
                  <a:pt x="416692" y="56880"/>
                  <a:pt x="413442" y="58717"/>
                </a:cubicBezTo>
                <a:close/>
                <a:moveTo>
                  <a:pt x="540626" y="92528"/>
                </a:moveTo>
                <a:lnTo>
                  <a:pt x="540626" y="59670"/>
                </a:lnTo>
                <a:cubicBezTo>
                  <a:pt x="535892" y="60096"/>
                  <a:pt x="529905" y="60675"/>
                  <a:pt x="522662" y="61420"/>
                </a:cubicBezTo>
                <a:cubicBezTo>
                  <a:pt x="515419" y="62164"/>
                  <a:pt x="509572" y="63206"/>
                  <a:pt x="505119" y="64544"/>
                </a:cubicBezTo>
                <a:cubicBezTo>
                  <a:pt x="499820" y="66169"/>
                  <a:pt x="495442" y="68659"/>
                  <a:pt x="491979" y="72018"/>
                </a:cubicBezTo>
                <a:cubicBezTo>
                  <a:pt x="488516" y="75378"/>
                  <a:pt x="486784" y="80057"/>
                  <a:pt x="486784" y="86062"/>
                </a:cubicBezTo>
                <a:cubicBezTo>
                  <a:pt x="486784" y="92844"/>
                  <a:pt x="488696" y="97967"/>
                  <a:pt x="492512" y="101426"/>
                </a:cubicBezTo>
                <a:cubicBezTo>
                  <a:pt x="496325" y="104890"/>
                  <a:pt x="501904" y="106621"/>
                  <a:pt x="509252" y="106621"/>
                </a:cubicBezTo>
                <a:cubicBezTo>
                  <a:pt x="515541" y="106621"/>
                  <a:pt x="521233" y="105261"/>
                  <a:pt x="526320" y="102539"/>
                </a:cubicBezTo>
                <a:cubicBezTo>
                  <a:pt x="531406" y="99821"/>
                  <a:pt x="536173" y="96480"/>
                  <a:pt x="540626" y="92528"/>
                </a:cubicBezTo>
                <a:close/>
                <a:moveTo>
                  <a:pt x="540626" y="109059"/>
                </a:moveTo>
                <a:cubicBezTo>
                  <a:pt x="539002" y="110261"/>
                  <a:pt x="536828" y="111938"/>
                  <a:pt x="534110" y="114091"/>
                </a:cubicBezTo>
                <a:cubicBezTo>
                  <a:pt x="531388" y="116248"/>
                  <a:pt x="528757" y="117962"/>
                  <a:pt x="526212" y="119236"/>
                </a:cubicBezTo>
                <a:cubicBezTo>
                  <a:pt x="522676" y="121068"/>
                  <a:pt x="519271" y="122479"/>
                  <a:pt x="515984" y="123472"/>
                </a:cubicBezTo>
                <a:cubicBezTo>
                  <a:pt x="512700" y="124463"/>
                  <a:pt x="508089" y="124956"/>
                  <a:pt x="502153" y="124956"/>
                </a:cubicBezTo>
                <a:cubicBezTo>
                  <a:pt x="497275" y="124956"/>
                  <a:pt x="492648" y="124039"/>
                  <a:pt x="488272" y="122202"/>
                </a:cubicBezTo>
                <a:cubicBezTo>
                  <a:pt x="483887" y="120362"/>
                  <a:pt x="480034" y="117785"/>
                  <a:pt x="476715" y="114465"/>
                </a:cubicBezTo>
                <a:cubicBezTo>
                  <a:pt x="473536" y="111214"/>
                  <a:pt x="470995" y="107205"/>
                  <a:pt x="469087" y="102435"/>
                </a:cubicBezTo>
                <a:cubicBezTo>
                  <a:pt x="467178" y="97665"/>
                  <a:pt x="466228" y="92635"/>
                  <a:pt x="466228" y="87332"/>
                </a:cubicBezTo>
                <a:cubicBezTo>
                  <a:pt x="466228" y="79139"/>
                  <a:pt x="467957" y="72158"/>
                  <a:pt x="471420" y="66402"/>
                </a:cubicBezTo>
                <a:cubicBezTo>
                  <a:pt x="474882" y="60642"/>
                  <a:pt x="480355" y="56067"/>
                  <a:pt x="487846" y="52675"/>
                </a:cubicBezTo>
                <a:cubicBezTo>
                  <a:pt x="494488" y="49637"/>
                  <a:pt x="502329" y="47538"/>
                  <a:pt x="511372" y="46368"/>
                </a:cubicBezTo>
                <a:cubicBezTo>
                  <a:pt x="520419" y="45202"/>
                  <a:pt x="530168" y="44338"/>
                  <a:pt x="540626" y="43772"/>
                </a:cubicBezTo>
                <a:lnTo>
                  <a:pt x="540626" y="39960"/>
                </a:lnTo>
                <a:cubicBezTo>
                  <a:pt x="540626" y="35295"/>
                  <a:pt x="539920" y="31532"/>
                  <a:pt x="538505" y="28667"/>
                </a:cubicBezTo>
                <a:cubicBezTo>
                  <a:pt x="537091" y="25806"/>
                  <a:pt x="535114" y="23602"/>
                  <a:pt x="532569" y="22046"/>
                </a:cubicBezTo>
                <a:cubicBezTo>
                  <a:pt x="530028" y="20420"/>
                  <a:pt x="526920" y="19343"/>
                  <a:pt x="523249" y="18814"/>
                </a:cubicBezTo>
                <a:cubicBezTo>
                  <a:pt x="519574" y="18284"/>
                  <a:pt x="515793" y="18018"/>
                  <a:pt x="511905" y="18018"/>
                </a:cubicBezTo>
                <a:cubicBezTo>
                  <a:pt x="507315" y="18018"/>
                  <a:pt x="501908" y="18709"/>
                  <a:pt x="495691" y="20084"/>
                </a:cubicBezTo>
                <a:cubicBezTo>
                  <a:pt x="489473" y="21463"/>
                  <a:pt x="483256" y="23457"/>
                  <a:pt x="477036" y="26071"/>
                </a:cubicBezTo>
                <a:lnTo>
                  <a:pt x="475869" y="26071"/>
                </a:lnTo>
                <a:lnTo>
                  <a:pt x="475869" y="5828"/>
                </a:lnTo>
                <a:cubicBezTo>
                  <a:pt x="479542" y="4771"/>
                  <a:pt x="484809" y="3603"/>
                  <a:pt x="491662" y="2334"/>
                </a:cubicBezTo>
                <a:cubicBezTo>
                  <a:pt x="498513" y="1062"/>
                  <a:pt x="505299" y="425"/>
                  <a:pt x="512009" y="425"/>
                </a:cubicBezTo>
                <a:cubicBezTo>
                  <a:pt x="520135" y="425"/>
                  <a:pt x="526989" y="1062"/>
                  <a:pt x="532573" y="2334"/>
                </a:cubicBezTo>
                <a:cubicBezTo>
                  <a:pt x="538152" y="3603"/>
                  <a:pt x="543167" y="5905"/>
                  <a:pt x="547621" y="9223"/>
                </a:cubicBezTo>
                <a:cubicBezTo>
                  <a:pt x="551930" y="12471"/>
                  <a:pt x="555145" y="16679"/>
                  <a:pt x="557266" y="21834"/>
                </a:cubicBezTo>
                <a:cubicBezTo>
                  <a:pt x="559385" y="26993"/>
                  <a:pt x="560445" y="33282"/>
                  <a:pt x="560445" y="40697"/>
                </a:cubicBezTo>
                <a:lnTo>
                  <a:pt x="560445" y="121669"/>
                </a:lnTo>
                <a:lnTo>
                  <a:pt x="540626" y="121669"/>
                </a:lnTo>
                <a:close/>
                <a:moveTo>
                  <a:pt x="680100" y="121669"/>
                </a:moveTo>
                <a:lnTo>
                  <a:pt x="660179" y="121669"/>
                </a:lnTo>
                <a:lnTo>
                  <a:pt x="660179" y="20031"/>
                </a:lnTo>
                <a:lnTo>
                  <a:pt x="619477" y="20031"/>
                </a:lnTo>
                <a:cubicBezTo>
                  <a:pt x="619269" y="25894"/>
                  <a:pt x="619059" y="31532"/>
                  <a:pt x="618847" y="36936"/>
                </a:cubicBezTo>
                <a:cubicBezTo>
                  <a:pt x="618635" y="42340"/>
                  <a:pt x="618419" y="47232"/>
                  <a:pt x="618205" y="51617"/>
                </a:cubicBezTo>
                <a:cubicBezTo>
                  <a:pt x="617781" y="62708"/>
                  <a:pt x="617057" y="71997"/>
                  <a:pt x="616035" y="79489"/>
                </a:cubicBezTo>
                <a:cubicBezTo>
                  <a:pt x="615009" y="86980"/>
                  <a:pt x="613720" y="92985"/>
                  <a:pt x="612165" y="97506"/>
                </a:cubicBezTo>
                <a:cubicBezTo>
                  <a:pt x="610609" y="102168"/>
                  <a:pt x="608896" y="105808"/>
                  <a:pt x="607028" y="108422"/>
                </a:cubicBezTo>
                <a:cubicBezTo>
                  <a:pt x="605152" y="111039"/>
                  <a:pt x="603053" y="113408"/>
                  <a:pt x="600721" y="115521"/>
                </a:cubicBezTo>
                <a:cubicBezTo>
                  <a:pt x="598320" y="117640"/>
                  <a:pt x="595738" y="119232"/>
                  <a:pt x="592981" y="120291"/>
                </a:cubicBezTo>
                <a:cubicBezTo>
                  <a:pt x="590227" y="121353"/>
                  <a:pt x="587120" y="121882"/>
                  <a:pt x="583656" y="121882"/>
                </a:cubicBezTo>
                <a:cubicBezTo>
                  <a:pt x="582526" y="121882"/>
                  <a:pt x="581079" y="121849"/>
                  <a:pt x="579312" y="121777"/>
                </a:cubicBezTo>
                <a:cubicBezTo>
                  <a:pt x="577544" y="121706"/>
                  <a:pt x="576306" y="121669"/>
                  <a:pt x="575600" y="121669"/>
                </a:cubicBezTo>
                <a:lnTo>
                  <a:pt x="575600" y="104289"/>
                </a:lnTo>
                <a:lnTo>
                  <a:pt x="576659" y="104289"/>
                </a:lnTo>
                <a:cubicBezTo>
                  <a:pt x="577159" y="104289"/>
                  <a:pt x="577670" y="104325"/>
                  <a:pt x="578199" y="104393"/>
                </a:cubicBezTo>
                <a:cubicBezTo>
                  <a:pt x="578725" y="104466"/>
                  <a:pt x="579347" y="104501"/>
                  <a:pt x="580054" y="104501"/>
                </a:cubicBezTo>
                <a:cubicBezTo>
                  <a:pt x="581749" y="104501"/>
                  <a:pt x="583409" y="104252"/>
                  <a:pt x="585032" y="103756"/>
                </a:cubicBezTo>
                <a:cubicBezTo>
                  <a:pt x="586656" y="103263"/>
                  <a:pt x="588107" y="102344"/>
                  <a:pt x="589378" y="101005"/>
                </a:cubicBezTo>
                <a:cubicBezTo>
                  <a:pt x="592912" y="97543"/>
                  <a:pt x="595494" y="91484"/>
                  <a:pt x="597117" y="82829"/>
                </a:cubicBezTo>
                <a:cubicBezTo>
                  <a:pt x="598740" y="74171"/>
                  <a:pt x="599907" y="62072"/>
                  <a:pt x="600612" y="46527"/>
                </a:cubicBezTo>
                <a:cubicBezTo>
                  <a:pt x="600894" y="40734"/>
                  <a:pt x="601160" y="33883"/>
                  <a:pt x="601408" y="25967"/>
                </a:cubicBezTo>
                <a:cubicBezTo>
                  <a:pt x="601657" y="18055"/>
                  <a:pt x="601883" y="10494"/>
                  <a:pt x="602096" y="3291"/>
                </a:cubicBezTo>
                <a:lnTo>
                  <a:pt x="680100" y="3291"/>
                </a:lnTo>
                <a:close/>
                <a:moveTo>
                  <a:pt x="798591" y="85000"/>
                </a:moveTo>
                <a:cubicBezTo>
                  <a:pt x="798591" y="90728"/>
                  <a:pt x="797443" y="95919"/>
                  <a:pt x="795145" y="100581"/>
                </a:cubicBezTo>
                <a:cubicBezTo>
                  <a:pt x="792849" y="105247"/>
                  <a:pt x="789724" y="109026"/>
                  <a:pt x="785764" y="111920"/>
                </a:cubicBezTo>
                <a:cubicBezTo>
                  <a:pt x="781102" y="115452"/>
                  <a:pt x="776124" y="117958"/>
                  <a:pt x="770821" y="119444"/>
                </a:cubicBezTo>
                <a:cubicBezTo>
                  <a:pt x="765522" y="120927"/>
                  <a:pt x="758707" y="121669"/>
                  <a:pt x="750365" y="121669"/>
                </a:cubicBezTo>
                <a:lnTo>
                  <a:pt x="708929" y="121669"/>
                </a:lnTo>
                <a:lnTo>
                  <a:pt x="708929" y="3291"/>
                </a:lnTo>
                <a:lnTo>
                  <a:pt x="728851" y="3291"/>
                </a:lnTo>
                <a:lnTo>
                  <a:pt x="728851" y="49392"/>
                </a:lnTo>
                <a:lnTo>
                  <a:pt x="750899" y="49392"/>
                </a:lnTo>
                <a:cubicBezTo>
                  <a:pt x="759801" y="49392"/>
                  <a:pt x="766709" y="49849"/>
                  <a:pt x="771620" y="50767"/>
                </a:cubicBezTo>
                <a:cubicBezTo>
                  <a:pt x="776526" y="51686"/>
                  <a:pt x="781420" y="53946"/>
                  <a:pt x="786298" y="57549"/>
                </a:cubicBezTo>
                <a:cubicBezTo>
                  <a:pt x="790395" y="60592"/>
                  <a:pt x="793468" y="64476"/>
                  <a:pt x="795516" y="69207"/>
                </a:cubicBezTo>
                <a:cubicBezTo>
                  <a:pt x="797565" y="73941"/>
                  <a:pt x="798591" y="79208"/>
                  <a:pt x="798591" y="85000"/>
                </a:cubicBezTo>
                <a:close/>
                <a:moveTo>
                  <a:pt x="778031" y="85316"/>
                </a:moveTo>
                <a:cubicBezTo>
                  <a:pt x="778031" y="81714"/>
                  <a:pt x="777412" y="78553"/>
                  <a:pt x="776177" y="75831"/>
                </a:cubicBezTo>
                <a:cubicBezTo>
                  <a:pt x="774939" y="73113"/>
                  <a:pt x="772909" y="70902"/>
                  <a:pt x="770082" y="69210"/>
                </a:cubicBezTo>
                <a:cubicBezTo>
                  <a:pt x="767113" y="67442"/>
                  <a:pt x="763740" y="66381"/>
                  <a:pt x="759959" y="66028"/>
                </a:cubicBezTo>
                <a:cubicBezTo>
                  <a:pt x="756176" y="65675"/>
                  <a:pt x="750754" y="65498"/>
                  <a:pt x="743692" y="65498"/>
                </a:cubicBezTo>
                <a:lnTo>
                  <a:pt x="728851" y="65498"/>
                </a:lnTo>
                <a:lnTo>
                  <a:pt x="728851" y="105773"/>
                </a:lnTo>
                <a:lnTo>
                  <a:pt x="743266" y="105773"/>
                </a:lnTo>
                <a:cubicBezTo>
                  <a:pt x="750334" y="105773"/>
                  <a:pt x="755805" y="105473"/>
                  <a:pt x="759696" y="104872"/>
                </a:cubicBezTo>
                <a:cubicBezTo>
                  <a:pt x="763581" y="104274"/>
                  <a:pt x="766936" y="103126"/>
                  <a:pt x="769762" y="101426"/>
                </a:cubicBezTo>
                <a:cubicBezTo>
                  <a:pt x="772657" y="99590"/>
                  <a:pt x="774762" y="97420"/>
                  <a:pt x="776069" y="94910"/>
                </a:cubicBezTo>
                <a:cubicBezTo>
                  <a:pt x="777376" y="92398"/>
                  <a:pt x="778031" y="89204"/>
                  <a:pt x="778031" y="85316"/>
                </a:cubicBezTo>
                <a:close/>
                <a:moveTo>
                  <a:pt x="912344" y="121669"/>
                </a:moveTo>
                <a:lnTo>
                  <a:pt x="892415" y="121669"/>
                </a:lnTo>
                <a:lnTo>
                  <a:pt x="892415" y="68364"/>
                </a:lnTo>
                <a:lnTo>
                  <a:pt x="838789" y="68364"/>
                </a:lnTo>
                <a:lnTo>
                  <a:pt x="838789" y="121669"/>
                </a:lnTo>
                <a:lnTo>
                  <a:pt x="818863" y="121669"/>
                </a:lnTo>
                <a:lnTo>
                  <a:pt x="818863" y="3291"/>
                </a:lnTo>
                <a:lnTo>
                  <a:pt x="838789" y="3291"/>
                </a:lnTo>
                <a:lnTo>
                  <a:pt x="838789" y="51191"/>
                </a:lnTo>
                <a:lnTo>
                  <a:pt x="892415" y="51191"/>
                </a:lnTo>
                <a:lnTo>
                  <a:pt x="892415" y="3291"/>
                </a:lnTo>
                <a:lnTo>
                  <a:pt x="912344" y="3291"/>
                </a:lnTo>
                <a:close/>
                <a:moveTo>
                  <a:pt x="1038462" y="62535"/>
                </a:moveTo>
                <a:cubicBezTo>
                  <a:pt x="1038462" y="82458"/>
                  <a:pt x="1033657" y="97845"/>
                  <a:pt x="1024048" y="108688"/>
                </a:cubicBezTo>
                <a:cubicBezTo>
                  <a:pt x="1014437" y="119531"/>
                  <a:pt x="1001649" y="124956"/>
                  <a:pt x="985684" y="124956"/>
                </a:cubicBezTo>
                <a:cubicBezTo>
                  <a:pt x="969217" y="124956"/>
                  <a:pt x="956271" y="119355"/>
                  <a:pt x="946840" y="108155"/>
                </a:cubicBezTo>
                <a:cubicBezTo>
                  <a:pt x="937403" y="96955"/>
                  <a:pt x="932692" y="81753"/>
                  <a:pt x="932692" y="62535"/>
                </a:cubicBezTo>
                <a:cubicBezTo>
                  <a:pt x="932692" y="42750"/>
                  <a:pt x="937547" y="27378"/>
                  <a:pt x="947260" y="16426"/>
                </a:cubicBezTo>
                <a:cubicBezTo>
                  <a:pt x="956977" y="5475"/>
                  <a:pt x="969782" y="0"/>
                  <a:pt x="985684" y="0"/>
                </a:cubicBezTo>
                <a:cubicBezTo>
                  <a:pt x="1001649" y="0"/>
                  <a:pt x="1014437" y="5458"/>
                  <a:pt x="1024048" y="16373"/>
                </a:cubicBezTo>
                <a:cubicBezTo>
                  <a:pt x="1033657" y="27291"/>
                  <a:pt x="1038462" y="42679"/>
                  <a:pt x="1038462" y="62535"/>
                </a:cubicBezTo>
                <a:close/>
                <a:moveTo>
                  <a:pt x="1017900" y="62535"/>
                </a:moveTo>
                <a:cubicBezTo>
                  <a:pt x="1017900" y="47204"/>
                  <a:pt x="1015106" y="35806"/>
                  <a:pt x="1009529" y="28351"/>
                </a:cubicBezTo>
                <a:cubicBezTo>
                  <a:pt x="1003946" y="20898"/>
                  <a:pt x="995998" y="17172"/>
                  <a:pt x="985684" y="17172"/>
                </a:cubicBezTo>
                <a:cubicBezTo>
                  <a:pt x="975298" y="17172"/>
                  <a:pt x="967294" y="20898"/>
                  <a:pt x="961674" y="28351"/>
                </a:cubicBezTo>
                <a:cubicBezTo>
                  <a:pt x="956059" y="35806"/>
                  <a:pt x="953247" y="47204"/>
                  <a:pt x="953247" y="62535"/>
                </a:cubicBezTo>
                <a:cubicBezTo>
                  <a:pt x="953247" y="77371"/>
                  <a:pt x="956059" y="88621"/>
                  <a:pt x="961674" y="96289"/>
                </a:cubicBezTo>
                <a:cubicBezTo>
                  <a:pt x="967294" y="103958"/>
                  <a:pt x="975298" y="107788"/>
                  <a:pt x="985684" y="107788"/>
                </a:cubicBezTo>
                <a:cubicBezTo>
                  <a:pt x="995925" y="107788"/>
                  <a:pt x="1003860" y="104026"/>
                  <a:pt x="1009476" y="96501"/>
                </a:cubicBezTo>
                <a:cubicBezTo>
                  <a:pt x="1015092" y="88978"/>
                  <a:pt x="1017900" y="77652"/>
                  <a:pt x="1017900" y="62535"/>
                </a:cubicBezTo>
                <a:close/>
                <a:moveTo>
                  <a:pt x="1168715" y="121669"/>
                </a:moveTo>
                <a:lnTo>
                  <a:pt x="1149004" y="121669"/>
                </a:lnTo>
                <a:lnTo>
                  <a:pt x="1149004" y="28616"/>
                </a:lnTo>
                <a:lnTo>
                  <a:pt x="1120597" y="89031"/>
                </a:lnTo>
                <a:lnTo>
                  <a:pt x="1105761" y="89031"/>
                </a:lnTo>
                <a:lnTo>
                  <a:pt x="1077570" y="28616"/>
                </a:lnTo>
                <a:lnTo>
                  <a:pt x="1077570" y="121669"/>
                </a:lnTo>
                <a:lnTo>
                  <a:pt x="1058918" y="121669"/>
                </a:lnTo>
                <a:lnTo>
                  <a:pt x="1058918" y="3291"/>
                </a:lnTo>
                <a:lnTo>
                  <a:pt x="1082977" y="3291"/>
                </a:lnTo>
                <a:lnTo>
                  <a:pt x="1114135" y="68998"/>
                </a:lnTo>
                <a:lnTo>
                  <a:pt x="1144234" y="3291"/>
                </a:lnTo>
                <a:lnTo>
                  <a:pt x="1168715" y="3291"/>
                </a:lnTo>
                <a:close/>
                <a:moveTo>
                  <a:pt x="1291898" y="3291"/>
                </a:moveTo>
                <a:lnTo>
                  <a:pt x="1228200" y="165338"/>
                </a:lnTo>
                <a:lnTo>
                  <a:pt x="1206900" y="165338"/>
                </a:lnTo>
                <a:lnTo>
                  <a:pt x="1228096" y="115945"/>
                </a:lnTo>
                <a:lnTo>
                  <a:pt x="1185066" y="3291"/>
                </a:lnTo>
                <a:lnTo>
                  <a:pt x="1206582" y="3291"/>
                </a:lnTo>
                <a:lnTo>
                  <a:pt x="1238908" y="90936"/>
                </a:lnTo>
                <a:lnTo>
                  <a:pt x="1271124" y="329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838559" y="3201391"/>
            <a:ext cx="1595962" cy="165337"/>
          </a:xfrm>
          <a:custGeom>
            <a:avLst/>
            <a:gdLst/>
            <a:ahLst/>
            <a:cxnLst/>
            <a:rect l="l" t="t" r="r" b="b"/>
            <a:pathLst>
              <a:path w="1595962" h="165337">
                <a:moveTo>
                  <a:pt x="109797" y="121669"/>
                </a:moveTo>
                <a:lnTo>
                  <a:pt x="90087" y="121669"/>
                </a:lnTo>
                <a:lnTo>
                  <a:pt x="90087" y="28616"/>
                </a:lnTo>
                <a:lnTo>
                  <a:pt x="61683" y="89031"/>
                </a:lnTo>
                <a:lnTo>
                  <a:pt x="46843" y="89031"/>
                </a:lnTo>
                <a:lnTo>
                  <a:pt x="18651" y="28616"/>
                </a:lnTo>
                <a:lnTo>
                  <a:pt x="18651" y="121669"/>
                </a:lnTo>
                <a:lnTo>
                  <a:pt x="0" y="121669"/>
                </a:lnTo>
                <a:lnTo>
                  <a:pt x="0" y="3291"/>
                </a:lnTo>
                <a:lnTo>
                  <a:pt x="24059" y="3291"/>
                </a:lnTo>
                <a:lnTo>
                  <a:pt x="55217" y="68998"/>
                </a:lnTo>
                <a:lnTo>
                  <a:pt x="85316" y="3291"/>
                </a:lnTo>
                <a:lnTo>
                  <a:pt x="109797" y="3291"/>
                </a:lnTo>
                <a:close/>
                <a:moveTo>
                  <a:pt x="190025" y="124427"/>
                </a:moveTo>
                <a:cubicBezTo>
                  <a:pt x="171162" y="124427"/>
                  <a:pt x="156518" y="119110"/>
                  <a:pt x="146095" y="108475"/>
                </a:cubicBezTo>
                <a:cubicBezTo>
                  <a:pt x="135677" y="97845"/>
                  <a:pt x="130464" y="82738"/>
                  <a:pt x="130464" y="63165"/>
                </a:cubicBezTo>
                <a:cubicBezTo>
                  <a:pt x="130464" y="43880"/>
                  <a:pt x="135518" y="28527"/>
                  <a:pt x="145624" y="17119"/>
                </a:cubicBezTo>
                <a:cubicBezTo>
                  <a:pt x="155725" y="5707"/>
                  <a:pt x="168937" y="0"/>
                  <a:pt x="185256" y="0"/>
                </a:cubicBezTo>
                <a:cubicBezTo>
                  <a:pt x="192604" y="0"/>
                  <a:pt x="199104" y="1062"/>
                  <a:pt x="204761" y="3183"/>
                </a:cubicBezTo>
                <a:cubicBezTo>
                  <a:pt x="210413" y="5303"/>
                  <a:pt x="215355" y="8622"/>
                  <a:pt x="219596" y="13144"/>
                </a:cubicBezTo>
                <a:cubicBezTo>
                  <a:pt x="223834" y="17665"/>
                  <a:pt x="227084" y="23194"/>
                  <a:pt x="229348" y="29732"/>
                </a:cubicBezTo>
                <a:cubicBezTo>
                  <a:pt x="231609" y="36267"/>
                  <a:pt x="232741" y="44269"/>
                  <a:pt x="232741" y="53738"/>
                </a:cubicBezTo>
                <a:lnTo>
                  <a:pt x="232741" y="64544"/>
                </a:lnTo>
                <a:lnTo>
                  <a:pt x="150706" y="64544"/>
                </a:lnTo>
                <a:cubicBezTo>
                  <a:pt x="150706" y="78325"/>
                  <a:pt x="154170" y="88852"/>
                  <a:pt x="161092" y="96127"/>
                </a:cubicBezTo>
                <a:cubicBezTo>
                  <a:pt x="168015" y="103406"/>
                  <a:pt x="177588" y="107046"/>
                  <a:pt x="189813" y="107046"/>
                </a:cubicBezTo>
                <a:cubicBezTo>
                  <a:pt x="194195" y="107046"/>
                  <a:pt x="198486" y="106554"/>
                  <a:pt x="202695" y="105559"/>
                </a:cubicBezTo>
                <a:cubicBezTo>
                  <a:pt x="206896" y="104570"/>
                  <a:pt x="210693" y="103302"/>
                  <a:pt x="214084" y="101746"/>
                </a:cubicBezTo>
                <a:cubicBezTo>
                  <a:pt x="217689" y="100119"/>
                  <a:pt x="220726" y="98546"/>
                  <a:pt x="223204" y="97031"/>
                </a:cubicBezTo>
                <a:cubicBezTo>
                  <a:pt x="225673" y="95512"/>
                  <a:pt x="227725" y="94079"/>
                  <a:pt x="229348" y="92740"/>
                </a:cubicBezTo>
                <a:lnTo>
                  <a:pt x="230512" y="92740"/>
                </a:lnTo>
                <a:lnTo>
                  <a:pt x="230512" y="114465"/>
                </a:lnTo>
                <a:cubicBezTo>
                  <a:pt x="228179" y="115384"/>
                  <a:pt x="225284" y="116532"/>
                  <a:pt x="221821" y="117907"/>
                </a:cubicBezTo>
                <a:cubicBezTo>
                  <a:pt x="218362" y="119286"/>
                  <a:pt x="215255" y="120362"/>
                  <a:pt x="212497" y="121143"/>
                </a:cubicBezTo>
                <a:cubicBezTo>
                  <a:pt x="208609" y="122202"/>
                  <a:pt x="205095" y="123013"/>
                  <a:pt x="201953" y="123582"/>
                </a:cubicBezTo>
                <a:cubicBezTo>
                  <a:pt x="198806" y="124147"/>
                  <a:pt x="194832" y="124427"/>
                  <a:pt x="190025" y="124427"/>
                </a:cubicBezTo>
                <a:close/>
                <a:moveTo>
                  <a:pt x="213343" y="49284"/>
                </a:moveTo>
                <a:cubicBezTo>
                  <a:pt x="213203" y="43913"/>
                  <a:pt x="212565" y="39287"/>
                  <a:pt x="211435" y="35403"/>
                </a:cubicBezTo>
                <a:cubicBezTo>
                  <a:pt x="210308" y="31514"/>
                  <a:pt x="208682" y="28231"/>
                  <a:pt x="206561" y="25545"/>
                </a:cubicBezTo>
                <a:cubicBezTo>
                  <a:pt x="204228" y="22576"/>
                  <a:pt x="201243" y="20312"/>
                  <a:pt x="197603" y="18760"/>
                </a:cubicBezTo>
                <a:cubicBezTo>
                  <a:pt x="193965" y="17205"/>
                  <a:pt x="189460" y="16430"/>
                  <a:pt x="184093" y="16430"/>
                </a:cubicBezTo>
                <a:cubicBezTo>
                  <a:pt x="178791" y="16430"/>
                  <a:pt x="174290" y="17227"/>
                  <a:pt x="170579" y="18814"/>
                </a:cubicBezTo>
                <a:cubicBezTo>
                  <a:pt x="166867" y="20406"/>
                  <a:pt x="163494" y="22719"/>
                  <a:pt x="160456" y="25758"/>
                </a:cubicBezTo>
                <a:cubicBezTo>
                  <a:pt x="157493" y="28869"/>
                  <a:pt x="155229" y="32310"/>
                  <a:pt x="153677" y="36086"/>
                </a:cubicBezTo>
                <a:cubicBezTo>
                  <a:pt x="152121" y="39870"/>
                  <a:pt x="151132" y="44269"/>
                  <a:pt x="150706" y="49284"/>
                </a:cubicBezTo>
                <a:close/>
                <a:moveTo>
                  <a:pt x="299930" y="124319"/>
                </a:moveTo>
                <a:cubicBezTo>
                  <a:pt x="291808" y="124319"/>
                  <a:pt x="284353" y="123066"/>
                  <a:pt x="277570" y="120557"/>
                </a:cubicBezTo>
                <a:cubicBezTo>
                  <a:pt x="270785" y="118048"/>
                  <a:pt x="264957" y="114250"/>
                  <a:pt x="260079" y="109167"/>
                </a:cubicBezTo>
                <a:cubicBezTo>
                  <a:pt x="255204" y="104080"/>
                  <a:pt x="251424" y="97665"/>
                  <a:pt x="248742" y="89928"/>
                </a:cubicBezTo>
                <a:cubicBezTo>
                  <a:pt x="246057" y="82192"/>
                  <a:pt x="244714" y="73098"/>
                  <a:pt x="244714" y="62637"/>
                </a:cubicBezTo>
                <a:cubicBezTo>
                  <a:pt x="244714" y="52255"/>
                  <a:pt x="246110" y="43279"/>
                  <a:pt x="248900" y="35719"/>
                </a:cubicBezTo>
                <a:cubicBezTo>
                  <a:pt x="251690" y="28159"/>
                  <a:pt x="255420" y="21799"/>
                  <a:pt x="260079" y="16642"/>
                </a:cubicBezTo>
                <a:cubicBezTo>
                  <a:pt x="264745" y="11484"/>
                  <a:pt x="270559" y="7510"/>
                  <a:pt x="277517" y="4720"/>
                </a:cubicBezTo>
                <a:cubicBezTo>
                  <a:pt x="284475" y="1930"/>
                  <a:pt x="291945" y="532"/>
                  <a:pt x="299930" y="532"/>
                </a:cubicBezTo>
                <a:cubicBezTo>
                  <a:pt x="306436" y="532"/>
                  <a:pt x="312708" y="1451"/>
                  <a:pt x="318747" y="3283"/>
                </a:cubicBezTo>
                <a:cubicBezTo>
                  <a:pt x="324789" y="5123"/>
                  <a:pt x="330174" y="7243"/>
                  <a:pt x="334908" y="9645"/>
                </a:cubicBezTo>
                <a:lnTo>
                  <a:pt x="334908" y="32008"/>
                </a:lnTo>
                <a:lnTo>
                  <a:pt x="333738" y="32008"/>
                </a:lnTo>
                <a:cubicBezTo>
                  <a:pt x="332324" y="30809"/>
                  <a:pt x="330505" y="29430"/>
                  <a:pt x="328280" y="27874"/>
                </a:cubicBezTo>
                <a:cubicBezTo>
                  <a:pt x="326055" y="26324"/>
                  <a:pt x="323355" y="24733"/>
                  <a:pt x="320174" y="23108"/>
                </a:cubicBezTo>
                <a:cubicBezTo>
                  <a:pt x="317415" y="21693"/>
                  <a:pt x="314168" y="20455"/>
                  <a:pt x="310424" y="19397"/>
                </a:cubicBezTo>
                <a:cubicBezTo>
                  <a:pt x="306680" y="18335"/>
                  <a:pt x="303077" y="17806"/>
                  <a:pt x="299614" y="17806"/>
                </a:cubicBezTo>
                <a:cubicBezTo>
                  <a:pt x="289300" y="17806"/>
                  <a:pt x="281012" y="21712"/>
                  <a:pt x="274760" y="29520"/>
                </a:cubicBezTo>
                <a:cubicBezTo>
                  <a:pt x="268506" y="37324"/>
                  <a:pt x="265381" y="48366"/>
                  <a:pt x="265381" y="62637"/>
                </a:cubicBezTo>
                <a:cubicBezTo>
                  <a:pt x="265381" y="76630"/>
                  <a:pt x="268402" y="87528"/>
                  <a:pt x="274446" y="95332"/>
                </a:cubicBezTo>
                <a:cubicBezTo>
                  <a:pt x="280486" y="103140"/>
                  <a:pt x="288874" y="107046"/>
                  <a:pt x="299614" y="107046"/>
                </a:cubicBezTo>
                <a:cubicBezTo>
                  <a:pt x="306115" y="107046"/>
                  <a:pt x="312296" y="105704"/>
                  <a:pt x="318161" y="103018"/>
                </a:cubicBezTo>
                <a:cubicBezTo>
                  <a:pt x="324025" y="100332"/>
                  <a:pt x="329216" y="96872"/>
                  <a:pt x="333738" y="92632"/>
                </a:cubicBezTo>
                <a:lnTo>
                  <a:pt x="334908" y="92632"/>
                </a:lnTo>
                <a:lnTo>
                  <a:pt x="334908" y="114995"/>
                </a:lnTo>
                <a:cubicBezTo>
                  <a:pt x="332932" y="115913"/>
                  <a:pt x="330455" y="117026"/>
                  <a:pt x="327492" y="118333"/>
                </a:cubicBezTo>
                <a:cubicBezTo>
                  <a:pt x="324522" y="119640"/>
                  <a:pt x="321836" y="120611"/>
                  <a:pt x="319432" y="121249"/>
                </a:cubicBezTo>
                <a:cubicBezTo>
                  <a:pt x="316040" y="122238"/>
                  <a:pt x="313002" y="122997"/>
                  <a:pt x="310320" y="123527"/>
                </a:cubicBezTo>
                <a:cubicBezTo>
                  <a:pt x="307635" y="124053"/>
                  <a:pt x="304172" y="124319"/>
                  <a:pt x="299930" y="124319"/>
                </a:cubicBezTo>
                <a:close/>
                <a:moveTo>
                  <a:pt x="439513" y="20776"/>
                </a:moveTo>
                <a:lnTo>
                  <a:pt x="399236" y="20776"/>
                </a:lnTo>
                <a:lnTo>
                  <a:pt x="399236" y="121669"/>
                </a:lnTo>
                <a:lnTo>
                  <a:pt x="379314" y="121669"/>
                </a:lnTo>
                <a:lnTo>
                  <a:pt x="379314" y="20776"/>
                </a:lnTo>
                <a:lnTo>
                  <a:pt x="339041" y="20776"/>
                </a:lnTo>
                <a:lnTo>
                  <a:pt x="339041" y="3291"/>
                </a:lnTo>
                <a:lnTo>
                  <a:pt x="439513" y="3291"/>
                </a:lnTo>
                <a:close/>
                <a:moveTo>
                  <a:pt x="551751" y="62535"/>
                </a:moveTo>
                <a:cubicBezTo>
                  <a:pt x="551751" y="82458"/>
                  <a:pt x="546945" y="97845"/>
                  <a:pt x="537336" y="108688"/>
                </a:cubicBezTo>
                <a:cubicBezTo>
                  <a:pt x="527723" y="119531"/>
                  <a:pt x="514937" y="124956"/>
                  <a:pt x="498967" y="124956"/>
                </a:cubicBezTo>
                <a:cubicBezTo>
                  <a:pt x="482504" y="124956"/>
                  <a:pt x="469559" y="119355"/>
                  <a:pt x="460123" y="108155"/>
                </a:cubicBezTo>
                <a:cubicBezTo>
                  <a:pt x="450692" y="96955"/>
                  <a:pt x="445975" y="81753"/>
                  <a:pt x="445975" y="62535"/>
                </a:cubicBezTo>
                <a:cubicBezTo>
                  <a:pt x="445975" y="42750"/>
                  <a:pt x="450835" y="27378"/>
                  <a:pt x="460548" y="16426"/>
                </a:cubicBezTo>
                <a:cubicBezTo>
                  <a:pt x="470265" y="5475"/>
                  <a:pt x="483069" y="0"/>
                  <a:pt x="498967" y="0"/>
                </a:cubicBezTo>
                <a:cubicBezTo>
                  <a:pt x="514937" y="0"/>
                  <a:pt x="527723" y="5458"/>
                  <a:pt x="537336" y="16373"/>
                </a:cubicBezTo>
                <a:cubicBezTo>
                  <a:pt x="546945" y="27291"/>
                  <a:pt x="551751" y="42679"/>
                  <a:pt x="551751" y="62535"/>
                </a:cubicBezTo>
                <a:close/>
                <a:moveTo>
                  <a:pt x="531187" y="62535"/>
                </a:moveTo>
                <a:cubicBezTo>
                  <a:pt x="531187" y="47204"/>
                  <a:pt x="528394" y="35806"/>
                  <a:pt x="522818" y="28351"/>
                </a:cubicBezTo>
                <a:cubicBezTo>
                  <a:pt x="517233" y="20898"/>
                  <a:pt x="509284" y="17172"/>
                  <a:pt x="498967" y="17172"/>
                </a:cubicBezTo>
                <a:cubicBezTo>
                  <a:pt x="488584" y="17172"/>
                  <a:pt x="480578" y="20898"/>
                  <a:pt x="474962" y="28351"/>
                </a:cubicBezTo>
                <a:cubicBezTo>
                  <a:pt x="469346" y="35806"/>
                  <a:pt x="466535" y="47204"/>
                  <a:pt x="466535" y="62535"/>
                </a:cubicBezTo>
                <a:cubicBezTo>
                  <a:pt x="466535" y="77371"/>
                  <a:pt x="469346" y="88621"/>
                  <a:pt x="474962" y="96289"/>
                </a:cubicBezTo>
                <a:cubicBezTo>
                  <a:pt x="480578" y="103958"/>
                  <a:pt x="488584" y="107788"/>
                  <a:pt x="498967" y="107788"/>
                </a:cubicBezTo>
                <a:cubicBezTo>
                  <a:pt x="509213" y="107788"/>
                  <a:pt x="517147" y="104026"/>
                  <a:pt x="522763" y="96501"/>
                </a:cubicBezTo>
                <a:cubicBezTo>
                  <a:pt x="528379" y="88978"/>
                  <a:pt x="531187" y="77652"/>
                  <a:pt x="531187" y="62535"/>
                </a:cubicBezTo>
                <a:close/>
                <a:moveTo>
                  <a:pt x="671512" y="59354"/>
                </a:moveTo>
                <a:cubicBezTo>
                  <a:pt x="671512" y="79063"/>
                  <a:pt x="666796" y="94771"/>
                  <a:pt x="657364" y="106463"/>
                </a:cubicBezTo>
                <a:cubicBezTo>
                  <a:pt x="647932" y="118156"/>
                  <a:pt x="636005" y="124002"/>
                  <a:pt x="621590" y="124002"/>
                </a:cubicBezTo>
                <a:cubicBezTo>
                  <a:pt x="615729" y="124002"/>
                  <a:pt x="610535" y="123333"/>
                  <a:pt x="606012" y="121990"/>
                </a:cubicBezTo>
                <a:cubicBezTo>
                  <a:pt x="601491" y="120646"/>
                  <a:pt x="596862" y="118559"/>
                  <a:pt x="592128" y="115733"/>
                </a:cubicBezTo>
                <a:lnTo>
                  <a:pt x="592128" y="165338"/>
                </a:lnTo>
                <a:lnTo>
                  <a:pt x="572205" y="165338"/>
                </a:lnTo>
                <a:lnTo>
                  <a:pt x="572205" y="3291"/>
                </a:lnTo>
                <a:lnTo>
                  <a:pt x="592128" y="3291"/>
                </a:lnTo>
                <a:lnTo>
                  <a:pt x="592128" y="15685"/>
                </a:lnTo>
                <a:cubicBezTo>
                  <a:pt x="597074" y="11236"/>
                  <a:pt x="602572" y="7506"/>
                  <a:pt x="608612" y="4504"/>
                </a:cubicBezTo>
                <a:cubicBezTo>
                  <a:pt x="614654" y="1501"/>
                  <a:pt x="621241" y="0"/>
                  <a:pt x="628376" y="0"/>
                </a:cubicBezTo>
                <a:cubicBezTo>
                  <a:pt x="641941" y="0"/>
                  <a:pt x="652521" y="5371"/>
                  <a:pt x="660121" y="16110"/>
                </a:cubicBezTo>
                <a:cubicBezTo>
                  <a:pt x="667713" y="26852"/>
                  <a:pt x="671512" y="41266"/>
                  <a:pt x="671512" y="59354"/>
                </a:cubicBezTo>
                <a:close/>
                <a:moveTo>
                  <a:pt x="650949" y="61578"/>
                </a:moveTo>
                <a:cubicBezTo>
                  <a:pt x="650949" y="48082"/>
                  <a:pt x="648792" y="37605"/>
                  <a:pt x="644482" y="30150"/>
                </a:cubicBezTo>
                <a:cubicBezTo>
                  <a:pt x="640173" y="22698"/>
                  <a:pt x="633179" y="18972"/>
                  <a:pt x="623498" y="18972"/>
                </a:cubicBezTo>
                <a:cubicBezTo>
                  <a:pt x="617850" y="18972"/>
                  <a:pt x="612389" y="20225"/>
                  <a:pt x="607129" y="22735"/>
                </a:cubicBezTo>
                <a:cubicBezTo>
                  <a:pt x="601862" y="25243"/>
                  <a:pt x="596862" y="28473"/>
                  <a:pt x="592128" y="32432"/>
                </a:cubicBezTo>
                <a:lnTo>
                  <a:pt x="592128" y="99519"/>
                </a:lnTo>
                <a:cubicBezTo>
                  <a:pt x="597359" y="102064"/>
                  <a:pt x="601827" y="103795"/>
                  <a:pt x="605534" y="104713"/>
                </a:cubicBezTo>
                <a:cubicBezTo>
                  <a:pt x="609242" y="105635"/>
                  <a:pt x="613502" y="106092"/>
                  <a:pt x="618307" y="106092"/>
                </a:cubicBezTo>
                <a:cubicBezTo>
                  <a:pt x="628625" y="106092"/>
                  <a:pt x="636642" y="102312"/>
                  <a:pt x="642366" y="94753"/>
                </a:cubicBezTo>
                <a:cubicBezTo>
                  <a:pt x="648086" y="87192"/>
                  <a:pt x="650949" y="76129"/>
                  <a:pt x="650949" y="61578"/>
                </a:cubicBezTo>
                <a:close/>
                <a:moveTo>
                  <a:pt x="791096" y="62535"/>
                </a:moveTo>
                <a:cubicBezTo>
                  <a:pt x="791096" y="82458"/>
                  <a:pt x="786295" y="97845"/>
                  <a:pt x="776681" y="108688"/>
                </a:cubicBezTo>
                <a:cubicBezTo>
                  <a:pt x="767070" y="119531"/>
                  <a:pt x="754283" y="124956"/>
                  <a:pt x="738318" y="124956"/>
                </a:cubicBezTo>
                <a:cubicBezTo>
                  <a:pt x="721850" y="124956"/>
                  <a:pt x="708904" y="119355"/>
                  <a:pt x="699473" y="108155"/>
                </a:cubicBezTo>
                <a:cubicBezTo>
                  <a:pt x="690041" y="96955"/>
                  <a:pt x="685325" y="81753"/>
                  <a:pt x="685325" y="62535"/>
                </a:cubicBezTo>
                <a:cubicBezTo>
                  <a:pt x="685325" y="42750"/>
                  <a:pt x="690180" y="27378"/>
                  <a:pt x="699897" y="16426"/>
                </a:cubicBezTo>
                <a:cubicBezTo>
                  <a:pt x="709610" y="5475"/>
                  <a:pt x="722419" y="0"/>
                  <a:pt x="738318" y="0"/>
                </a:cubicBezTo>
                <a:cubicBezTo>
                  <a:pt x="754283" y="0"/>
                  <a:pt x="767070" y="5458"/>
                  <a:pt x="776681" y="16373"/>
                </a:cubicBezTo>
                <a:cubicBezTo>
                  <a:pt x="786295" y="27291"/>
                  <a:pt x="791096" y="42679"/>
                  <a:pt x="791096" y="62535"/>
                </a:cubicBezTo>
                <a:close/>
                <a:moveTo>
                  <a:pt x="770533" y="62535"/>
                </a:moveTo>
                <a:cubicBezTo>
                  <a:pt x="770533" y="47204"/>
                  <a:pt x="767743" y="35806"/>
                  <a:pt x="762163" y="28351"/>
                </a:cubicBezTo>
                <a:cubicBezTo>
                  <a:pt x="756584" y="20898"/>
                  <a:pt x="748635" y="17172"/>
                  <a:pt x="738318" y="17172"/>
                </a:cubicBezTo>
                <a:cubicBezTo>
                  <a:pt x="727931" y="17172"/>
                  <a:pt x="719928" y="20898"/>
                  <a:pt x="714312" y="28351"/>
                </a:cubicBezTo>
                <a:cubicBezTo>
                  <a:pt x="708692" y="35806"/>
                  <a:pt x="705884" y="47204"/>
                  <a:pt x="705884" y="62535"/>
                </a:cubicBezTo>
                <a:cubicBezTo>
                  <a:pt x="705884" y="77371"/>
                  <a:pt x="708692" y="88621"/>
                  <a:pt x="714312" y="96289"/>
                </a:cubicBezTo>
                <a:cubicBezTo>
                  <a:pt x="719928" y="103958"/>
                  <a:pt x="727931" y="107788"/>
                  <a:pt x="738318" y="107788"/>
                </a:cubicBezTo>
                <a:cubicBezTo>
                  <a:pt x="748559" y="107788"/>
                  <a:pt x="756493" y="104026"/>
                  <a:pt x="762109" y="96501"/>
                </a:cubicBezTo>
                <a:cubicBezTo>
                  <a:pt x="767725" y="88978"/>
                  <a:pt x="770533" y="77652"/>
                  <a:pt x="770533" y="62535"/>
                </a:cubicBezTo>
                <a:close/>
                <a:moveTo>
                  <a:pt x="956355" y="121669"/>
                </a:moveTo>
                <a:lnTo>
                  <a:pt x="932292" y="121669"/>
                </a:lnTo>
                <a:lnTo>
                  <a:pt x="895096" y="67194"/>
                </a:lnTo>
                <a:lnTo>
                  <a:pt x="887357" y="67194"/>
                </a:lnTo>
                <a:lnTo>
                  <a:pt x="887357" y="121669"/>
                </a:lnTo>
                <a:lnTo>
                  <a:pt x="867643" y="121669"/>
                </a:lnTo>
                <a:lnTo>
                  <a:pt x="867643" y="67194"/>
                </a:lnTo>
                <a:lnTo>
                  <a:pt x="859907" y="67194"/>
                </a:lnTo>
                <a:lnTo>
                  <a:pt x="822071" y="121669"/>
                </a:lnTo>
                <a:lnTo>
                  <a:pt x="799074" y="121669"/>
                </a:lnTo>
                <a:lnTo>
                  <a:pt x="843692" y="59670"/>
                </a:lnTo>
                <a:cubicBezTo>
                  <a:pt x="840230" y="57831"/>
                  <a:pt x="837159" y="55163"/>
                  <a:pt x="834473" y="51668"/>
                </a:cubicBezTo>
                <a:cubicBezTo>
                  <a:pt x="831787" y="48168"/>
                  <a:pt x="829386" y="43103"/>
                  <a:pt x="827266" y="36461"/>
                </a:cubicBezTo>
                <a:cubicBezTo>
                  <a:pt x="825358" y="30456"/>
                  <a:pt x="823094" y="26284"/>
                  <a:pt x="820480" y="23951"/>
                </a:cubicBezTo>
                <a:cubicBezTo>
                  <a:pt x="817866" y="21618"/>
                  <a:pt x="813593" y="20455"/>
                  <a:pt x="807657" y="20455"/>
                </a:cubicBezTo>
                <a:lnTo>
                  <a:pt x="803103" y="20455"/>
                </a:lnTo>
                <a:lnTo>
                  <a:pt x="803103" y="3291"/>
                </a:lnTo>
                <a:lnTo>
                  <a:pt x="808506" y="3291"/>
                </a:lnTo>
                <a:cubicBezTo>
                  <a:pt x="817196" y="3291"/>
                  <a:pt x="824350" y="5055"/>
                  <a:pt x="829969" y="8585"/>
                </a:cubicBezTo>
                <a:cubicBezTo>
                  <a:pt x="835585" y="12121"/>
                  <a:pt x="839985" y="18298"/>
                  <a:pt x="843163" y="27134"/>
                </a:cubicBezTo>
                <a:cubicBezTo>
                  <a:pt x="843800" y="28973"/>
                  <a:pt x="844593" y="31072"/>
                  <a:pt x="845546" y="33441"/>
                </a:cubicBezTo>
                <a:cubicBezTo>
                  <a:pt x="846497" y="35806"/>
                  <a:pt x="847332" y="37803"/>
                  <a:pt x="848038" y="39427"/>
                </a:cubicBezTo>
                <a:cubicBezTo>
                  <a:pt x="850370" y="44795"/>
                  <a:pt x="853085" y="48683"/>
                  <a:pt x="856199" y="51084"/>
                </a:cubicBezTo>
                <a:cubicBezTo>
                  <a:pt x="859309" y="53485"/>
                  <a:pt x="863122" y="54831"/>
                  <a:pt x="867643" y="55112"/>
                </a:cubicBezTo>
                <a:lnTo>
                  <a:pt x="867643" y="3291"/>
                </a:lnTo>
                <a:lnTo>
                  <a:pt x="887357" y="3291"/>
                </a:lnTo>
                <a:lnTo>
                  <a:pt x="887357" y="55112"/>
                </a:lnTo>
                <a:cubicBezTo>
                  <a:pt x="891882" y="54763"/>
                  <a:pt x="895748" y="53381"/>
                  <a:pt x="898964" y="50979"/>
                </a:cubicBezTo>
                <a:cubicBezTo>
                  <a:pt x="902178" y="48578"/>
                  <a:pt x="904914" y="44726"/>
                  <a:pt x="907178" y="39427"/>
                </a:cubicBezTo>
                <a:cubicBezTo>
                  <a:pt x="907952" y="37660"/>
                  <a:pt x="908820" y="35615"/>
                  <a:pt x="909770" y="33282"/>
                </a:cubicBezTo>
                <a:cubicBezTo>
                  <a:pt x="910725" y="30949"/>
                  <a:pt x="911485" y="28901"/>
                  <a:pt x="912050" y="27134"/>
                </a:cubicBezTo>
                <a:cubicBezTo>
                  <a:pt x="915160" y="18443"/>
                  <a:pt x="919472" y="12298"/>
                  <a:pt x="924985" y="8694"/>
                </a:cubicBezTo>
                <a:cubicBezTo>
                  <a:pt x="930493" y="5091"/>
                  <a:pt x="937663" y="3291"/>
                  <a:pt x="946495" y="3291"/>
                </a:cubicBezTo>
                <a:lnTo>
                  <a:pt x="951901" y="3291"/>
                </a:lnTo>
                <a:lnTo>
                  <a:pt x="951901" y="20455"/>
                </a:lnTo>
                <a:lnTo>
                  <a:pt x="947344" y="20455"/>
                </a:lnTo>
                <a:cubicBezTo>
                  <a:pt x="941760" y="20455"/>
                  <a:pt x="937573" y="21603"/>
                  <a:pt x="934782" y="23897"/>
                </a:cubicBezTo>
                <a:cubicBezTo>
                  <a:pt x="931993" y="26198"/>
                  <a:pt x="929645" y="30384"/>
                  <a:pt x="927738" y="36461"/>
                </a:cubicBezTo>
                <a:cubicBezTo>
                  <a:pt x="925758" y="42606"/>
                  <a:pt x="923425" y="47445"/>
                  <a:pt x="920743" y="50979"/>
                </a:cubicBezTo>
                <a:cubicBezTo>
                  <a:pt x="918058" y="54515"/>
                  <a:pt x="915087" y="57197"/>
                  <a:pt x="911836" y="59032"/>
                </a:cubicBezTo>
                <a:close/>
                <a:moveTo>
                  <a:pt x="1072725" y="150076"/>
                </a:moveTo>
                <a:lnTo>
                  <a:pt x="1054177" y="150076"/>
                </a:lnTo>
                <a:lnTo>
                  <a:pt x="1054177" y="121356"/>
                </a:lnTo>
                <a:lnTo>
                  <a:pt x="976172" y="121356"/>
                </a:lnTo>
                <a:lnTo>
                  <a:pt x="976172" y="150076"/>
                </a:lnTo>
                <a:lnTo>
                  <a:pt x="957625" y="150076"/>
                </a:lnTo>
                <a:lnTo>
                  <a:pt x="957625" y="104713"/>
                </a:lnTo>
                <a:lnTo>
                  <a:pt x="965466" y="104713"/>
                </a:lnTo>
                <a:cubicBezTo>
                  <a:pt x="972176" y="93690"/>
                  <a:pt x="977677" y="79298"/>
                  <a:pt x="981950" y="61524"/>
                </a:cubicBezTo>
                <a:cubicBezTo>
                  <a:pt x="986228" y="43755"/>
                  <a:pt x="988363" y="24340"/>
                  <a:pt x="988363" y="3291"/>
                </a:cubicBezTo>
                <a:lnTo>
                  <a:pt x="1060960" y="3291"/>
                </a:lnTo>
                <a:lnTo>
                  <a:pt x="1060960" y="104713"/>
                </a:lnTo>
                <a:lnTo>
                  <a:pt x="1072725" y="104713"/>
                </a:lnTo>
                <a:close/>
                <a:moveTo>
                  <a:pt x="1041033" y="104713"/>
                </a:moveTo>
                <a:lnTo>
                  <a:pt x="1041033" y="20031"/>
                </a:lnTo>
                <a:lnTo>
                  <a:pt x="1007122" y="20031"/>
                </a:lnTo>
                <a:cubicBezTo>
                  <a:pt x="1006200" y="37695"/>
                  <a:pt x="1003780" y="53820"/>
                  <a:pt x="999860" y="68414"/>
                </a:cubicBezTo>
                <a:cubicBezTo>
                  <a:pt x="995939" y="83005"/>
                  <a:pt x="991011" y="95102"/>
                  <a:pt x="985075" y="104713"/>
                </a:cubicBezTo>
                <a:close/>
                <a:moveTo>
                  <a:pt x="1143731" y="124427"/>
                </a:moveTo>
                <a:cubicBezTo>
                  <a:pt x="1124867" y="124427"/>
                  <a:pt x="1110221" y="119110"/>
                  <a:pt x="1099800" y="108475"/>
                </a:cubicBezTo>
                <a:cubicBezTo>
                  <a:pt x="1089381" y="97845"/>
                  <a:pt x="1084169" y="82738"/>
                  <a:pt x="1084169" y="63165"/>
                </a:cubicBezTo>
                <a:cubicBezTo>
                  <a:pt x="1084169" y="43880"/>
                  <a:pt x="1089223" y="28527"/>
                  <a:pt x="1099329" y="17119"/>
                </a:cubicBezTo>
                <a:cubicBezTo>
                  <a:pt x="1109431" y="5707"/>
                  <a:pt x="1122642" y="0"/>
                  <a:pt x="1138961" y="0"/>
                </a:cubicBezTo>
                <a:cubicBezTo>
                  <a:pt x="1146309" y="0"/>
                  <a:pt x="1152810" y="1062"/>
                  <a:pt x="1158465" y="3183"/>
                </a:cubicBezTo>
                <a:cubicBezTo>
                  <a:pt x="1164114" y="5303"/>
                  <a:pt x="1169061" y="8622"/>
                  <a:pt x="1173301" y="13144"/>
                </a:cubicBezTo>
                <a:cubicBezTo>
                  <a:pt x="1177538" y="17665"/>
                  <a:pt x="1180789" y="23194"/>
                  <a:pt x="1183053" y="29732"/>
                </a:cubicBezTo>
                <a:cubicBezTo>
                  <a:pt x="1185314" y="36267"/>
                  <a:pt x="1186445" y="44269"/>
                  <a:pt x="1186445" y="53738"/>
                </a:cubicBezTo>
                <a:lnTo>
                  <a:pt x="1186445" y="64544"/>
                </a:lnTo>
                <a:lnTo>
                  <a:pt x="1104412" y="64544"/>
                </a:lnTo>
                <a:cubicBezTo>
                  <a:pt x="1104412" y="78325"/>
                  <a:pt x="1107875" y="88852"/>
                  <a:pt x="1114798" y="96127"/>
                </a:cubicBezTo>
                <a:cubicBezTo>
                  <a:pt x="1121721" y="103406"/>
                  <a:pt x="1131292" y="107046"/>
                  <a:pt x="1143518" y="107046"/>
                </a:cubicBezTo>
                <a:cubicBezTo>
                  <a:pt x="1147900" y="107046"/>
                  <a:pt x="1152192" y="106554"/>
                  <a:pt x="1156399" y="105559"/>
                </a:cubicBezTo>
                <a:cubicBezTo>
                  <a:pt x="1160600" y="104570"/>
                  <a:pt x="1164399" y="103302"/>
                  <a:pt x="1167790" y="101746"/>
                </a:cubicBezTo>
                <a:cubicBezTo>
                  <a:pt x="1171393" y="100119"/>
                  <a:pt x="1174431" y="98546"/>
                  <a:pt x="1176908" y="97031"/>
                </a:cubicBezTo>
                <a:cubicBezTo>
                  <a:pt x="1179378" y="95512"/>
                  <a:pt x="1181431" y="94079"/>
                  <a:pt x="1183053" y="92740"/>
                </a:cubicBezTo>
                <a:lnTo>
                  <a:pt x="1184217" y="92740"/>
                </a:lnTo>
                <a:lnTo>
                  <a:pt x="1184217" y="114465"/>
                </a:lnTo>
                <a:cubicBezTo>
                  <a:pt x="1181884" y="115384"/>
                  <a:pt x="1178990" y="116532"/>
                  <a:pt x="1175527" y="117907"/>
                </a:cubicBezTo>
                <a:cubicBezTo>
                  <a:pt x="1172067" y="119286"/>
                  <a:pt x="1168956" y="120362"/>
                  <a:pt x="1166202" y="121143"/>
                </a:cubicBezTo>
                <a:cubicBezTo>
                  <a:pt x="1162314" y="122202"/>
                  <a:pt x="1158800" y="123013"/>
                  <a:pt x="1155657" y="123582"/>
                </a:cubicBezTo>
                <a:cubicBezTo>
                  <a:pt x="1152512" y="124147"/>
                  <a:pt x="1148536" y="124427"/>
                  <a:pt x="1143731" y="124427"/>
                </a:cubicBezTo>
                <a:close/>
                <a:moveTo>
                  <a:pt x="1167048" y="49284"/>
                </a:moveTo>
                <a:cubicBezTo>
                  <a:pt x="1166908" y="43913"/>
                  <a:pt x="1166271" y="39287"/>
                  <a:pt x="1165140" y="35403"/>
                </a:cubicBezTo>
                <a:cubicBezTo>
                  <a:pt x="1164014" y="31514"/>
                  <a:pt x="1162386" y="28231"/>
                  <a:pt x="1160266" y="25545"/>
                </a:cubicBezTo>
                <a:cubicBezTo>
                  <a:pt x="1157933" y="22576"/>
                  <a:pt x="1154949" y="20312"/>
                  <a:pt x="1151309" y="18760"/>
                </a:cubicBezTo>
                <a:cubicBezTo>
                  <a:pt x="1147669" y="17205"/>
                  <a:pt x="1143166" y="16430"/>
                  <a:pt x="1137799" y="16430"/>
                </a:cubicBezTo>
                <a:cubicBezTo>
                  <a:pt x="1132495" y="16430"/>
                  <a:pt x="1127991" y="17227"/>
                  <a:pt x="1124283" y="18814"/>
                </a:cubicBezTo>
                <a:cubicBezTo>
                  <a:pt x="1120572" y="20406"/>
                  <a:pt x="1117199" y="22719"/>
                  <a:pt x="1114160" y="25758"/>
                </a:cubicBezTo>
                <a:cubicBezTo>
                  <a:pt x="1111197" y="28869"/>
                  <a:pt x="1108932" y="32310"/>
                  <a:pt x="1107382" y="36086"/>
                </a:cubicBezTo>
                <a:cubicBezTo>
                  <a:pt x="1105826" y="39870"/>
                  <a:pt x="1104837" y="44269"/>
                  <a:pt x="1104412" y="49284"/>
                </a:cubicBezTo>
                <a:close/>
                <a:moveTo>
                  <a:pt x="1300058" y="121669"/>
                </a:moveTo>
                <a:lnTo>
                  <a:pt x="1280131" y="121669"/>
                </a:lnTo>
                <a:lnTo>
                  <a:pt x="1280131" y="68364"/>
                </a:lnTo>
                <a:lnTo>
                  <a:pt x="1226502" y="68364"/>
                </a:lnTo>
                <a:lnTo>
                  <a:pt x="1226502" y="121669"/>
                </a:lnTo>
                <a:lnTo>
                  <a:pt x="1206579" y="121669"/>
                </a:lnTo>
                <a:lnTo>
                  <a:pt x="1206579" y="3291"/>
                </a:lnTo>
                <a:lnTo>
                  <a:pt x="1226502" y="3291"/>
                </a:lnTo>
                <a:lnTo>
                  <a:pt x="1226502" y="51191"/>
                </a:lnTo>
                <a:lnTo>
                  <a:pt x="1280131" y="51191"/>
                </a:lnTo>
                <a:lnTo>
                  <a:pt x="1280131" y="3291"/>
                </a:lnTo>
                <a:lnTo>
                  <a:pt x="1300058" y="3291"/>
                </a:lnTo>
                <a:close/>
                <a:moveTo>
                  <a:pt x="1422256" y="121669"/>
                </a:moveTo>
                <a:lnTo>
                  <a:pt x="1402541" y="121669"/>
                </a:lnTo>
                <a:lnTo>
                  <a:pt x="1402541" y="33386"/>
                </a:lnTo>
                <a:lnTo>
                  <a:pt x="1346796" y="121669"/>
                </a:lnTo>
                <a:lnTo>
                  <a:pt x="1328778" y="121669"/>
                </a:lnTo>
                <a:lnTo>
                  <a:pt x="1328778" y="3291"/>
                </a:lnTo>
                <a:lnTo>
                  <a:pt x="1348487" y="3291"/>
                </a:lnTo>
                <a:lnTo>
                  <a:pt x="1348487" y="90194"/>
                </a:lnTo>
                <a:lnTo>
                  <a:pt x="1403600" y="3291"/>
                </a:lnTo>
                <a:lnTo>
                  <a:pt x="1422256" y="3291"/>
                </a:lnTo>
                <a:close/>
                <a:moveTo>
                  <a:pt x="1595962" y="62535"/>
                </a:moveTo>
                <a:cubicBezTo>
                  <a:pt x="1595962" y="82387"/>
                  <a:pt x="1591174" y="97755"/>
                  <a:pt x="1581603" y="108634"/>
                </a:cubicBezTo>
                <a:cubicBezTo>
                  <a:pt x="1572030" y="119516"/>
                  <a:pt x="1559361" y="124956"/>
                  <a:pt x="1543608" y="124956"/>
                </a:cubicBezTo>
                <a:cubicBezTo>
                  <a:pt x="1528135" y="124956"/>
                  <a:pt x="1515859" y="119852"/>
                  <a:pt x="1506781" y="109638"/>
                </a:cubicBezTo>
                <a:cubicBezTo>
                  <a:pt x="1497701" y="99433"/>
                  <a:pt x="1492737" y="85497"/>
                  <a:pt x="1491887" y="67831"/>
                </a:cubicBezTo>
                <a:lnTo>
                  <a:pt x="1471007" y="67831"/>
                </a:lnTo>
                <a:lnTo>
                  <a:pt x="1471007" y="121669"/>
                </a:lnTo>
                <a:lnTo>
                  <a:pt x="1451084" y="121669"/>
                </a:lnTo>
                <a:lnTo>
                  <a:pt x="1451084" y="3291"/>
                </a:lnTo>
                <a:lnTo>
                  <a:pt x="1471007" y="3291"/>
                </a:lnTo>
                <a:lnTo>
                  <a:pt x="1471007" y="51509"/>
                </a:lnTo>
                <a:lnTo>
                  <a:pt x="1492311" y="51509"/>
                </a:lnTo>
                <a:cubicBezTo>
                  <a:pt x="1493938" y="35399"/>
                  <a:pt x="1499310" y="22788"/>
                  <a:pt x="1508421" y="13669"/>
                </a:cubicBezTo>
                <a:cubicBezTo>
                  <a:pt x="1517537" y="4557"/>
                  <a:pt x="1529262" y="0"/>
                  <a:pt x="1543608" y="0"/>
                </a:cubicBezTo>
                <a:cubicBezTo>
                  <a:pt x="1560211" y="0"/>
                  <a:pt x="1573092" y="5652"/>
                  <a:pt x="1582240" y="16960"/>
                </a:cubicBezTo>
                <a:cubicBezTo>
                  <a:pt x="1591386" y="28267"/>
                  <a:pt x="1595962" y="43456"/>
                  <a:pt x="1595962" y="62535"/>
                </a:cubicBezTo>
                <a:close/>
                <a:moveTo>
                  <a:pt x="1575404" y="62535"/>
                </a:moveTo>
                <a:cubicBezTo>
                  <a:pt x="1575404" y="47412"/>
                  <a:pt x="1572631" y="36068"/>
                  <a:pt x="1567084" y="28508"/>
                </a:cubicBezTo>
                <a:cubicBezTo>
                  <a:pt x="1561536" y="20949"/>
                  <a:pt x="1553714" y="17172"/>
                  <a:pt x="1543608" y="17172"/>
                </a:cubicBezTo>
                <a:cubicBezTo>
                  <a:pt x="1533367" y="17172"/>
                  <a:pt x="1525467" y="20989"/>
                  <a:pt x="1519920" y="28616"/>
                </a:cubicBezTo>
                <a:cubicBezTo>
                  <a:pt x="1514376" y="36245"/>
                  <a:pt x="1511604" y="47553"/>
                  <a:pt x="1511604" y="62535"/>
                </a:cubicBezTo>
                <a:cubicBezTo>
                  <a:pt x="1511604" y="77371"/>
                  <a:pt x="1514394" y="88621"/>
                  <a:pt x="1519975" y="96289"/>
                </a:cubicBezTo>
                <a:cubicBezTo>
                  <a:pt x="1525553" y="103958"/>
                  <a:pt x="1533434" y="107788"/>
                  <a:pt x="1543608" y="107788"/>
                </a:cubicBezTo>
                <a:cubicBezTo>
                  <a:pt x="1553714" y="107788"/>
                  <a:pt x="1561536" y="104062"/>
                  <a:pt x="1567084" y="96607"/>
                </a:cubicBezTo>
                <a:cubicBezTo>
                  <a:pt x="1572631" y="89155"/>
                  <a:pt x="1575404" y="77796"/>
                  <a:pt x="1575404" y="6253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555684" y="3201391"/>
            <a:ext cx="2082571" cy="124955"/>
          </a:xfrm>
          <a:custGeom>
            <a:avLst/>
            <a:gdLst/>
            <a:ahLst/>
            <a:cxnLst/>
            <a:rect l="l" t="t" r="r" b="b"/>
            <a:pathLst>
              <a:path w="2082571" h="124955">
                <a:moveTo>
                  <a:pt x="92843" y="85850"/>
                </a:moveTo>
                <a:cubicBezTo>
                  <a:pt x="92843" y="91574"/>
                  <a:pt x="91749" y="96643"/>
                  <a:pt x="89557" y="101059"/>
                </a:cubicBezTo>
                <a:cubicBezTo>
                  <a:pt x="87364" y="105473"/>
                  <a:pt x="84362" y="109167"/>
                  <a:pt x="80549" y="112133"/>
                </a:cubicBezTo>
                <a:cubicBezTo>
                  <a:pt x="75739" y="115877"/>
                  <a:pt x="70706" y="118400"/>
                  <a:pt x="65444" y="119707"/>
                </a:cubicBezTo>
                <a:cubicBezTo>
                  <a:pt x="60180" y="121013"/>
                  <a:pt x="53876" y="121669"/>
                  <a:pt x="46525" y="121669"/>
                </a:cubicBezTo>
                <a:lnTo>
                  <a:pt x="0" y="121669"/>
                </a:lnTo>
                <a:lnTo>
                  <a:pt x="0" y="3291"/>
                </a:lnTo>
                <a:lnTo>
                  <a:pt x="43455" y="3291"/>
                </a:lnTo>
                <a:cubicBezTo>
                  <a:pt x="52145" y="3291"/>
                  <a:pt x="58503" y="3554"/>
                  <a:pt x="62531" y="4082"/>
                </a:cubicBezTo>
                <a:cubicBezTo>
                  <a:pt x="66560" y="4612"/>
                  <a:pt x="70549" y="5972"/>
                  <a:pt x="74509" y="8161"/>
                </a:cubicBezTo>
                <a:cubicBezTo>
                  <a:pt x="78675" y="10426"/>
                  <a:pt x="81752" y="13428"/>
                  <a:pt x="83728" y="17172"/>
                </a:cubicBezTo>
                <a:cubicBezTo>
                  <a:pt x="85707" y="20916"/>
                  <a:pt x="86694" y="25366"/>
                  <a:pt x="86694" y="30525"/>
                </a:cubicBezTo>
                <a:cubicBezTo>
                  <a:pt x="86694" y="36176"/>
                  <a:pt x="85140" y="41245"/>
                  <a:pt x="82032" y="45734"/>
                </a:cubicBezTo>
                <a:cubicBezTo>
                  <a:pt x="78922" y="50220"/>
                  <a:pt x="74790" y="53701"/>
                  <a:pt x="69631" y="56175"/>
                </a:cubicBezTo>
                <a:lnTo>
                  <a:pt x="70163" y="56913"/>
                </a:lnTo>
                <a:cubicBezTo>
                  <a:pt x="76589" y="58540"/>
                  <a:pt x="81979" y="61823"/>
                  <a:pt x="86324" y="66770"/>
                </a:cubicBezTo>
                <a:cubicBezTo>
                  <a:pt x="90669" y="71716"/>
                  <a:pt x="92843" y="78077"/>
                  <a:pt x="92843" y="85850"/>
                </a:cubicBezTo>
                <a:close/>
                <a:moveTo>
                  <a:pt x="66240" y="33599"/>
                </a:moveTo>
                <a:cubicBezTo>
                  <a:pt x="66240" y="30914"/>
                  <a:pt x="65800" y="28580"/>
                  <a:pt x="64914" y="26605"/>
                </a:cubicBezTo>
                <a:cubicBezTo>
                  <a:pt x="64033" y="24628"/>
                  <a:pt x="62496" y="23069"/>
                  <a:pt x="60307" y="21939"/>
                </a:cubicBezTo>
                <a:cubicBezTo>
                  <a:pt x="57761" y="20600"/>
                  <a:pt x="54918" y="19803"/>
                  <a:pt x="51775" y="19552"/>
                </a:cubicBezTo>
                <a:cubicBezTo>
                  <a:pt x="48628" y="19307"/>
                  <a:pt x="44265" y="19185"/>
                  <a:pt x="38681" y="19185"/>
                </a:cubicBezTo>
                <a:lnTo>
                  <a:pt x="19713" y="19185"/>
                </a:lnTo>
                <a:lnTo>
                  <a:pt x="19713" y="51617"/>
                </a:lnTo>
                <a:lnTo>
                  <a:pt x="42605" y="51617"/>
                </a:lnTo>
                <a:cubicBezTo>
                  <a:pt x="47483" y="51617"/>
                  <a:pt x="50947" y="51387"/>
                  <a:pt x="52991" y="50926"/>
                </a:cubicBezTo>
                <a:cubicBezTo>
                  <a:pt x="55040" y="50469"/>
                  <a:pt x="57304" y="49496"/>
                  <a:pt x="59774" y="48013"/>
                </a:cubicBezTo>
                <a:cubicBezTo>
                  <a:pt x="62106" y="46598"/>
                  <a:pt x="63766" y="44687"/>
                  <a:pt x="64760" y="42287"/>
                </a:cubicBezTo>
                <a:cubicBezTo>
                  <a:pt x="65746" y="39885"/>
                  <a:pt x="66240" y="36990"/>
                  <a:pt x="66240" y="33599"/>
                </a:cubicBezTo>
                <a:close/>
                <a:moveTo>
                  <a:pt x="72280" y="85954"/>
                </a:moveTo>
                <a:cubicBezTo>
                  <a:pt x="72280" y="81926"/>
                  <a:pt x="71697" y="78696"/>
                  <a:pt x="70534" y="76255"/>
                </a:cubicBezTo>
                <a:cubicBezTo>
                  <a:pt x="69364" y="73818"/>
                  <a:pt x="66805" y="71648"/>
                  <a:pt x="62848" y="69740"/>
                </a:cubicBezTo>
                <a:cubicBezTo>
                  <a:pt x="60375" y="68541"/>
                  <a:pt x="57725" y="67795"/>
                  <a:pt x="54900" y="67515"/>
                </a:cubicBezTo>
                <a:cubicBezTo>
                  <a:pt x="52073" y="67234"/>
                  <a:pt x="48150" y="67089"/>
                  <a:pt x="43135" y="67089"/>
                </a:cubicBezTo>
                <a:lnTo>
                  <a:pt x="19713" y="67089"/>
                </a:lnTo>
                <a:lnTo>
                  <a:pt x="19713" y="105773"/>
                </a:lnTo>
                <a:lnTo>
                  <a:pt x="36990" y="105773"/>
                </a:lnTo>
                <a:cubicBezTo>
                  <a:pt x="44124" y="105773"/>
                  <a:pt x="49669" y="105490"/>
                  <a:pt x="53629" y="104925"/>
                </a:cubicBezTo>
                <a:cubicBezTo>
                  <a:pt x="57584" y="104356"/>
                  <a:pt x="60976" y="103230"/>
                  <a:pt x="63803" y="101534"/>
                </a:cubicBezTo>
                <a:cubicBezTo>
                  <a:pt x="66772" y="99698"/>
                  <a:pt x="68925" y="97578"/>
                  <a:pt x="70268" y="95173"/>
                </a:cubicBezTo>
                <a:cubicBezTo>
                  <a:pt x="71607" y="92773"/>
                  <a:pt x="72280" y="89698"/>
                  <a:pt x="72280" y="85954"/>
                </a:cubicBezTo>
                <a:close/>
                <a:moveTo>
                  <a:pt x="201686" y="85000"/>
                </a:moveTo>
                <a:cubicBezTo>
                  <a:pt x="201686" y="90728"/>
                  <a:pt x="200537" y="95919"/>
                  <a:pt x="198243" y="100581"/>
                </a:cubicBezTo>
                <a:cubicBezTo>
                  <a:pt x="195947" y="105247"/>
                  <a:pt x="192820" y="109026"/>
                  <a:pt x="188862" y="111920"/>
                </a:cubicBezTo>
                <a:cubicBezTo>
                  <a:pt x="184200" y="115452"/>
                  <a:pt x="179218" y="117958"/>
                  <a:pt x="173919" y="119444"/>
                </a:cubicBezTo>
                <a:cubicBezTo>
                  <a:pt x="168619" y="120927"/>
                  <a:pt x="161801" y="121669"/>
                  <a:pt x="153463" y="121669"/>
                </a:cubicBezTo>
                <a:lnTo>
                  <a:pt x="113824" y="121669"/>
                </a:lnTo>
                <a:lnTo>
                  <a:pt x="113824" y="3291"/>
                </a:lnTo>
                <a:lnTo>
                  <a:pt x="133750" y="3291"/>
                </a:lnTo>
                <a:lnTo>
                  <a:pt x="133750" y="49392"/>
                </a:lnTo>
                <a:lnTo>
                  <a:pt x="153993" y="49392"/>
                </a:lnTo>
                <a:cubicBezTo>
                  <a:pt x="162892" y="49392"/>
                  <a:pt x="169801" y="49849"/>
                  <a:pt x="174714" y="50767"/>
                </a:cubicBezTo>
                <a:cubicBezTo>
                  <a:pt x="179626" y="51686"/>
                  <a:pt x="184518" y="53946"/>
                  <a:pt x="189392" y="57549"/>
                </a:cubicBezTo>
                <a:cubicBezTo>
                  <a:pt x="193492" y="60592"/>
                  <a:pt x="196563" y="64476"/>
                  <a:pt x="198615" y="69207"/>
                </a:cubicBezTo>
                <a:cubicBezTo>
                  <a:pt x="200663" y="73941"/>
                  <a:pt x="201686" y="79208"/>
                  <a:pt x="201686" y="85000"/>
                </a:cubicBezTo>
                <a:close/>
                <a:moveTo>
                  <a:pt x="181123" y="85316"/>
                </a:moveTo>
                <a:cubicBezTo>
                  <a:pt x="181123" y="81714"/>
                  <a:pt x="180507" y="78553"/>
                  <a:pt x="179268" y="75831"/>
                </a:cubicBezTo>
                <a:cubicBezTo>
                  <a:pt x="178034" y="73113"/>
                  <a:pt x="176000" y="70902"/>
                  <a:pt x="173173" y="69210"/>
                </a:cubicBezTo>
                <a:cubicBezTo>
                  <a:pt x="170211" y="67442"/>
                  <a:pt x="166837" y="66381"/>
                  <a:pt x="163055" y="66028"/>
                </a:cubicBezTo>
                <a:cubicBezTo>
                  <a:pt x="159274" y="65675"/>
                  <a:pt x="153852" y="65498"/>
                  <a:pt x="146786" y="65498"/>
                </a:cubicBezTo>
                <a:lnTo>
                  <a:pt x="133750" y="65498"/>
                </a:lnTo>
                <a:lnTo>
                  <a:pt x="133750" y="105773"/>
                </a:lnTo>
                <a:lnTo>
                  <a:pt x="146364" y="105773"/>
                </a:lnTo>
                <a:cubicBezTo>
                  <a:pt x="153428" y="105773"/>
                  <a:pt x="158903" y="105473"/>
                  <a:pt x="162788" y="104872"/>
                </a:cubicBezTo>
                <a:cubicBezTo>
                  <a:pt x="166675" y="104274"/>
                  <a:pt x="170034" y="103126"/>
                  <a:pt x="172860" y="101426"/>
                </a:cubicBezTo>
                <a:cubicBezTo>
                  <a:pt x="175755" y="99590"/>
                  <a:pt x="177858" y="97420"/>
                  <a:pt x="179165" y="94910"/>
                </a:cubicBezTo>
                <a:cubicBezTo>
                  <a:pt x="180475" y="92398"/>
                  <a:pt x="181123" y="89204"/>
                  <a:pt x="181123" y="85316"/>
                </a:cubicBezTo>
                <a:close/>
                <a:moveTo>
                  <a:pt x="235388" y="121669"/>
                </a:moveTo>
                <a:lnTo>
                  <a:pt x="215466" y="121669"/>
                </a:lnTo>
                <a:lnTo>
                  <a:pt x="215466" y="3291"/>
                </a:lnTo>
                <a:lnTo>
                  <a:pt x="235388" y="3291"/>
                </a:lnTo>
                <a:close/>
                <a:moveTo>
                  <a:pt x="313008" y="124319"/>
                </a:moveTo>
                <a:cubicBezTo>
                  <a:pt x="304883" y="124319"/>
                  <a:pt x="297428" y="123066"/>
                  <a:pt x="290648" y="120557"/>
                </a:cubicBezTo>
                <a:cubicBezTo>
                  <a:pt x="283863" y="118048"/>
                  <a:pt x="278035" y="114250"/>
                  <a:pt x="273157" y="109167"/>
                </a:cubicBezTo>
                <a:cubicBezTo>
                  <a:pt x="268279" y="104080"/>
                  <a:pt x="264502" y="97665"/>
                  <a:pt x="261820" y="89928"/>
                </a:cubicBezTo>
                <a:cubicBezTo>
                  <a:pt x="259131" y="82192"/>
                  <a:pt x="257792" y="73098"/>
                  <a:pt x="257792" y="62637"/>
                </a:cubicBezTo>
                <a:cubicBezTo>
                  <a:pt x="257792" y="52255"/>
                  <a:pt x="259184" y="43279"/>
                  <a:pt x="261979" y="35719"/>
                </a:cubicBezTo>
                <a:cubicBezTo>
                  <a:pt x="264769" y="28159"/>
                  <a:pt x="268495" y="21799"/>
                  <a:pt x="273157" y="16642"/>
                </a:cubicBezTo>
                <a:cubicBezTo>
                  <a:pt x="277822" y="11484"/>
                  <a:pt x="283636" y="7510"/>
                  <a:pt x="290596" y="4720"/>
                </a:cubicBezTo>
                <a:cubicBezTo>
                  <a:pt x="297553" y="1930"/>
                  <a:pt x="305024" y="532"/>
                  <a:pt x="313008" y="532"/>
                </a:cubicBezTo>
                <a:cubicBezTo>
                  <a:pt x="319509" y="532"/>
                  <a:pt x="325781" y="1451"/>
                  <a:pt x="331822" y="3283"/>
                </a:cubicBezTo>
                <a:cubicBezTo>
                  <a:pt x="337866" y="5123"/>
                  <a:pt x="343248" y="7243"/>
                  <a:pt x="347987" y="9645"/>
                </a:cubicBezTo>
                <a:lnTo>
                  <a:pt x="347987" y="32008"/>
                </a:lnTo>
                <a:lnTo>
                  <a:pt x="346816" y="32008"/>
                </a:lnTo>
                <a:cubicBezTo>
                  <a:pt x="345401" y="30809"/>
                  <a:pt x="343584" y="29430"/>
                  <a:pt x="341359" y="27874"/>
                </a:cubicBezTo>
                <a:cubicBezTo>
                  <a:pt x="339134" y="26324"/>
                  <a:pt x="336429" y="24733"/>
                  <a:pt x="333251" y="23108"/>
                </a:cubicBezTo>
                <a:cubicBezTo>
                  <a:pt x="330494" y="21693"/>
                  <a:pt x="327242" y="20455"/>
                  <a:pt x="323498" y="19397"/>
                </a:cubicBezTo>
                <a:cubicBezTo>
                  <a:pt x="319758" y="18335"/>
                  <a:pt x="316152" y="17806"/>
                  <a:pt x="312692" y="17806"/>
                </a:cubicBezTo>
                <a:cubicBezTo>
                  <a:pt x="302375" y="17806"/>
                  <a:pt x="294091" y="21712"/>
                  <a:pt x="287837" y="29520"/>
                </a:cubicBezTo>
                <a:cubicBezTo>
                  <a:pt x="281584" y="37324"/>
                  <a:pt x="278459" y="48366"/>
                  <a:pt x="278459" y="62637"/>
                </a:cubicBezTo>
                <a:cubicBezTo>
                  <a:pt x="278459" y="76630"/>
                  <a:pt x="281479" y="87528"/>
                  <a:pt x="287521" y="95332"/>
                </a:cubicBezTo>
                <a:cubicBezTo>
                  <a:pt x="293561" y="103140"/>
                  <a:pt x="301949" y="107046"/>
                  <a:pt x="312692" y="107046"/>
                </a:cubicBezTo>
                <a:cubicBezTo>
                  <a:pt x="319189" y="107046"/>
                  <a:pt x="325374" y="105704"/>
                  <a:pt x="331239" y="103018"/>
                </a:cubicBezTo>
                <a:cubicBezTo>
                  <a:pt x="337101" y="100332"/>
                  <a:pt x="342295" y="96872"/>
                  <a:pt x="346816" y="92632"/>
                </a:cubicBezTo>
                <a:lnTo>
                  <a:pt x="347987" y="92632"/>
                </a:lnTo>
                <a:lnTo>
                  <a:pt x="347987" y="114995"/>
                </a:lnTo>
                <a:cubicBezTo>
                  <a:pt x="346006" y="115913"/>
                  <a:pt x="343533" y="117026"/>
                  <a:pt x="340566" y="118333"/>
                </a:cubicBezTo>
                <a:cubicBezTo>
                  <a:pt x="337601" y="119640"/>
                  <a:pt x="334911" y="120611"/>
                  <a:pt x="332509" y="121249"/>
                </a:cubicBezTo>
                <a:cubicBezTo>
                  <a:pt x="329118" y="122238"/>
                  <a:pt x="326080" y="122997"/>
                  <a:pt x="323398" y="123527"/>
                </a:cubicBezTo>
                <a:cubicBezTo>
                  <a:pt x="320709" y="124053"/>
                  <a:pt x="317249" y="124319"/>
                  <a:pt x="313008" y="124319"/>
                </a:cubicBezTo>
                <a:close/>
                <a:moveTo>
                  <a:pt x="463506" y="62535"/>
                </a:moveTo>
                <a:cubicBezTo>
                  <a:pt x="463506" y="82458"/>
                  <a:pt x="458704" y="97845"/>
                  <a:pt x="449093" y="108688"/>
                </a:cubicBezTo>
                <a:cubicBezTo>
                  <a:pt x="439480" y="119531"/>
                  <a:pt x="426693" y="124956"/>
                  <a:pt x="410727" y="124956"/>
                </a:cubicBezTo>
                <a:cubicBezTo>
                  <a:pt x="394261" y="124956"/>
                  <a:pt x="381315" y="119355"/>
                  <a:pt x="371883" y="108155"/>
                </a:cubicBezTo>
                <a:cubicBezTo>
                  <a:pt x="362447" y="96955"/>
                  <a:pt x="357735" y="81753"/>
                  <a:pt x="357735" y="62535"/>
                </a:cubicBezTo>
                <a:cubicBezTo>
                  <a:pt x="357735" y="42750"/>
                  <a:pt x="362592" y="27378"/>
                  <a:pt x="372307" y="16426"/>
                </a:cubicBezTo>
                <a:cubicBezTo>
                  <a:pt x="382020" y="5475"/>
                  <a:pt x="394830" y="0"/>
                  <a:pt x="410727" y="0"/>
                </a:cubicBezTo>
                <a:cubicBezTo>
                  <a:pt x="426693" y="0"/>
                  <a:pt x="439480" y="5458"/>
                  <a:pt x="449093" y="16373"/>
                </a:cubicBezTo>
                <a:cubicBezTo>
                  <a:pt x="458704" y="27291"/>
                  <a:pt x="463506" y="42679"/>
                  <a:pt x="463506" y="62535"/>
                </a:cubicBezTo>
                <a:close/>
                <a:moveTo>
                  <a:pt x="442943" y="62535"/>
                </a:moveTo>
                <a:cubicBezTo>
                  <a:pt x="442943" y="47204"/>
                  <a:pt x="440153" y="35806"/>
                  <a:pt x="434573" y="28351"/>
                </a:cubicBezTo>
                <a:cubicBezTo>
                  <a:pt x="428990" y="20898"/>
                  <a:pt x="421041" y="17172"/>
                  <a:pt x="410727" y="17172"/>
                </a:cubicBezTo>
                <a:cubicBezTo>
                  <a:pt x="400341" y="17172"/>
                  <a:pt x="392338" y="20898"/>
                  <a:pt x="386722" y="28351"/>
                </a:cubicBezTo>
                <a:cubicBezTo>
                  <a:pt x="381102" y="35806"/>
                  <a:pt x="378294" y="47204"/>
                  <a:pt x="378294" y="62535"/>
                </a:cubicBezTo>
                <a:cubicBezTo>
                  <a:pt x="378294" y="77371"/>
                  <a:pt x="381102" y="88621"/>
                  <a:pt x="386722" y="96289"/>
                </a:cubicBezTo>
                <a:cubicBezTo>
                  <a:pt x="392338" y="103958"/>
                  <a:pt x="400341" y="107788"/>
                  <a:pt x="410727" y="107788"/>
                </a:cubicBezTo>
                <a:cubicBezTo>
                  <a:pt x="420968" y="107788"/>
                  <a:pt x="428904" y="104026"/>
                  <a:pt x="434520" y="96501"/>
                </a:cubicBezTo>
                <a:cubicBezTo>
                  <a:pt x="440135" y="88978"/>
                  <a:pt x="442943" y="77652"/>
                  <a:pt x="442943" y="62535"/>
                </a:cubicBezTo>
                <a:close/>
                <a:moveTo>
                  <a:pt x="579240" y="121669"/>
                </a:moveTo>
                <a:lnTo>
                  <a:pt x="554439" y="121669"/>
                </a:lnTo>
                <a:lnTo>
                  <a:pt x="513849" y="67089"/>
                </a:lnTo>
                <a:lnTo>
                  <a:pt x="503884" y="67089"/>
                </a:lnTo>
                <a:lnTo>
                  <a:pt x="503884" y="121669"/>
                </a:lnTo>
                <a:lnTo>
                  <a:pt x="483962" y="121669"/>
                </a:lnTo>
                <a:lnTo>
                  <a:pt x="483962" y="3291"/>
                </a:lnTo>
                <a:lnTo>
                  <a:pt x="503884" y="3291"/>
                </a:lnTo>
                <a:lnTo>
                  <a:pt x="503884" y="54796"/>
                </a:lnTo>
                <a:cubicBezTo>
                  <a:pt x="509043" y="54723"/>
                  <a:pt x="513443" y="53648"/>
                  <a:pt x="517082" y="51562"/>
                </a:cubicBezTo>
                <a:cubicBezTo>
                  <a:pt x="520720" y="49478"/>
                  <a:pt x="523811" y="45432"/>
                  <a:pt x="526356" y="39427"/>
                </a:cubicBezTo>
                <a:cubicBezTo>
                  <a:pt x="527129" y="37660"/>
                  <a:pt x="527997" y="35615"/>
                  <a:pt x="528950" y="33282"/>
                </a:cubicBezTo>
                <a:cubicBezTo>
                  <a:pt x="529901" y="30949"/>
                  <a:pt x="530661" y="28901"/>
                  <a:pt x="531230" y="27134"/>
                </a:cubicBezTo>
                <a:cubicBezTo>
                  <a:pt x="534341" y="18443"/>
                  <a:pt x="538650" y="12298"/>
                  <a:pt x="544161" y="8694"/>
                </a:cubicBezTo>
                <a:cubicBezTo>
                  <a:pt x="549673" y="5091"/>
                  <a:pt x="556839" y="3291"/>
                  <a:pt x="565675" y="3291"/>
                </a:cubicBezTo>
                <a:lnTo>
                  <a:pt x="571079" y="3291"/>
                </a:lnTo>
                <a:lnTo>
                  <a:pt x="571079" y="20455"/>
                </a:lnTo>
                <a:lnTo>
                  <a:pt x="566521" y="20455"/>
                </a:lnTo>
                <a:cubicBezTo>
                  <a:pt x="560940" y="20455"/>
                  <a:pt x="556753" y="21603"/>
                  <a:pt x="553964" y="23897"/>
                </a:cubicBezTo>
                <a:cubicBezTo>
                  <a:pt x="551171" y="26198"/>
                  <a:pt x="548823" y="30384"/>
                  <a:pt x="546914" y="36461"/>
                </a:cubicBezTo>
                <a:cubicBezTo>
                  <a:pt x="544938" y="42606"/>
                  <a:pt x="542605" y="47390"/>
                  <a:pt x="539921" y="50818"/>
                </a:cubicBezTo>
                <a:cubicBezTo>
                  <a:pt x="537234" y="54245"/>
                  <a:pt x="534268" y="56880"/>
                  <a:pt x="531018" y="58717"/>
                </a:cubicBezTo>
                <a:close/>
                <a:moveTo>
                  <a:pt x="690551" y="62535"/>
                </a:moveTo>
                <a:cubicBezTo>
                  <a:pt x="690551" y="82458"/>
                  <a:pt x="685748" y="97845"/>
                  <a:pt x="676137" y="108688"/>
                </a:cubicBezTo>
                <a:cubicBezTo>
                  <a:pt x="666528" y="119531"/>
                  <a:pt x="653742" y="124956"/>
                  <a:pt x="637771" y="124956"/>
                </a:cubicBezTo>
                <a:cubicBezTo>
                  <a:pt x="621305" y="124956"/>
                  <a:pt x="608359" y="119355"/>
                  <a:pt x="598927" y="108155"/>
                </a:cubicBezTo>
                <a:cubicBezTo>
                  <a:pt x="589496" y="96955"/>
                  <a:pt x="584779" y="81753"/>
                  <a:pt x="584779" y="62535"/>
                </a:cubicBezTo>
                <a:cubicBezTo>
                  <a:pt x="584779" y="42750"/>
                  <a:pt x="589636" y="27378"/>
                  <a:pt x="599353" y="16426"/>
                </a:cubicBezTo>
                <a:cubicBezTo>
                  <a:pt x="609065" y="5475"/>
                  <a:pt x="621874" y="0"/>
                  <a:pt x="637771" y="0"/>
                </a:cubicBezTo>
                <a:cubicBezTo>
                  <a:pt x="653742" y="0"/>
                  <a:pt x="666528" y="5458"/>
                  <a:pt x="676137" y="16373"/>
                </a:cubicBezTo>
                <a:cubicBezTo>
                  <a:pt x="685748" y="27291"/>
                  <a:pt x="690551" y="42679"/>
                  <a:pt x="690551" y="62535"/>
                </a:cubicBezTo>
                <a:close/>
                <a:moveTo>
                  <a:pt x="669987" y="62535"/>
                </a:moveTo>
                <a:cubicBezTo>
                  <a:pt x="669987" y="47204"/>
                  <a:pt x="667199" y="35806"/>
                  <a:pt x="661618" y="28351"/>
                </a:cubicBezTo>
                <a:cubicBezTo>
                  <a:pt x="656038" y="20898"/>
                  <a:pt x="648089" y="17172"/>
                  <a:pt x="637771" y="17172"/>
                </a:cubicBezTo>
                <a:cubicBezTo>
                  <a:pt x="627385" y="17172"/>
                  <a:pt x="619383" y="20898"/>
                  <a:pt x="613767" y="28351"/>
                </a:cubicBezTo>
                <a:cubicBezTo>
                  <a:pt x="608152" y="35806"/>
                  <a:pt x="605339" y="47204"/>
                  <a:pt x="605339" y="62535"/>
                </a:cubicBezTo>
                <a:cubicBezTo>
                  <a:pt x="605339" y="77371"/>
                  <a:pt x="608152" y="88621"/>
                  <a:pt x="613767" y="96289"/>
                </a:cubicBezTo>
                <a:cubicBezTo>
                  <a:pt x="619383" y="103958"/>
                  <a:pt x="627385" y="107788"/>
                  <a:pt x="637771" y="107788"/>
                </a:cubicBezTo>
                <a:cubicBezTo>
                  <a:pt x="648014" y="107788"/>
                  <a:pt x="655948" y="104026"/>
                  <a:pt x="661564" y="96501"/>
                </a:cubicBezTo>
                <a:cubicBezTo>
                  <a:pt x="667184" y="88978"/>
                  <a:pt x="669987" y="77652"/>
                  <a:pt x="669987" y="62535"/>
                </a:cubicBezTo>
                <a:close/>
                <a:moveTo>
                  <a:pt x="806284" y="121669"/>
                </a:moveTo>
                <a:lnTo>
                  <a:pt x="781487" y="121669"/>
                </a:lnTo>
                <a:lnTo>
                  <a:pt x="740897" y="67089"/>
                </a:lnTo>
                <a:lnTo>
                  <a:pt x="730929" y="67089"/>
                </a:lnTo>
                <a:lnTo>
                  <a:pt x="730929" y="121669"/>
                </a:lnTo>
                <a:lnTo>
                  <a:pt x="711006" y="121669"/>
                </a:lnTo>
                <a:lnTo>
                  <a:pt x="711006" y="3291"/>
                </a:lnTo>
                <a:lnTo>
                  <a:pt x="730929" y="3291"/>
                </a:lnTo>
                <a:lnTo>
                  <a:pt x="730929" y="54796"/>
                </a:lnTo>
                <a:cubicBezTo>
                  <a:pt x="736087" y="54723"/>
                  <a:pt x="740487" y="53648"/>
                  <a:pt x="744126" y="51562"/>
                </a:cubicBezTo>
                <a:cubicBezTo>
                  <a:pt x="747766" y="49478"/>
                  <a:pt x="750858" y="45432"/>
                  <a:pt x="753400" y="39427"/>
                </a:cubicBezTo>
                <a:cubicBezTo>
                  <a:pt x="754178" y="37660"/>
                  <a:pt x="755046" y="35615"/>
                  <a:pt x="755996" y="33282"/>
                </a:cubicBezTo>
                <a:cubicBezTo>
                  <a:pt x="756949" y="30949"/>
                  <a:pt x="757709" y="28901"/>
                  <a:pt x="758274" y="27134"/>
                </a:cubicBezTo>
                <a:cubicBezTo>
                  <a:pt x="761385" y="18443"/>
                  <a:pt x="765694" y="12298"/>
                  <a:pt x="771209" y="8694"/>
                </a:cubicBezTo>
                <a:cubicBezTo>
                  <a:pt x="776717" y="5091"/>
                  <a:pt x="783889" y="3291"/>
                  <a:pt x="792719" y="3291"/>
                </a:cubicBezTo>
                <a:lnTo>
                  <a:pt x="798123" y="3291"/>
                </a:lnTo>
                <a:lnTo>
                  <a:pt x="798123" y="20455"/>
                </a:lnTo>
                <a:lnTo>
                  <a:pt x="793569" y="20455"/>
                </a:lnTo>
                <a:cubicBezTo>
                  <a:pt x="787986" y="20455"/>
                  <a:pt x="783799" y="21603"/>
                  <a:pt x="781008" y="23897"/>
                </a:cubicBezTo>
                <a:cubicBezTo>
                  <a:pt x="778219" y="26198"/>
                  <a:pt x="775868" y="30384"/>
                  <a:pt x="773960" y="36461"/>
                </a:cubicBezTo>
                <a:cubicBezTo>
                  <a:pt x="771984" y="42606"/>
                  <a:pt x="769651" y="47390"/>
                  <a:pt x="766969" y="50818"/>
                </a:cubicBezTo>
                <a:cubicBezTo>
                  <a:pt x="764278" y="54245"/>
                  <a:pt x="761314" y="56880"/>
                  <a:pt x="758062" y="58717"/>
                </a:cubicBezTo>
                <a:close/>
                <a:moveTo>
                  <a:pt x="885247" y="92528"/>
                </a:moveTo>
                <a:lnTo>
                  <a:pt x="885247" y="59670"/>
                </a:lnTo>
                <a:cubicBezTo>
                  <a:pt x="880513" y="60096"/>
                  <a:pt x="874526" y="60675"/>
                  <a:pt x="867282" y="61420"/>
                </a:cubicBezTo>
                <a:cubicBezTo>
                  <a:pt x="860036" y="62164"/>
                  <a:pt x="854194" y="63206"/>
                  <a:pt x="849740" y="64544"/>
                </a:cubicBezTo>
                <a:cubicBezTo>
                  <a:pt x="844440" y="66169"/>
                  <a:pt x="840060" y="68659"/>
                  <a:pt x="836601" y="72018"/>
                </a:cubicBezTo>
                <a:cubicBezTo>
                  <a:pt x="833137" y="75378"/>
                  <a:pt x="831405" y="80057"/>
                  <a:pt x="831405" y="86062"/>
                </a:cubicBezTo>
                <a:cubicBezTo>
                  <a:pt x="831405" y="92844"/>
                  <a:pt x="833314" y="97967"/>
                  <a:pt x="837129" y="101426"/>
                </a:cubicBezTo>
                <a:cubicBezTo>
                  <a:pt x="840945" y="104890"/>
                  <a:pt x="846526" y="106621"/>
                  <a:pt x="853872" y="106621"/>
                </a:cubicBezTo>
                <a:cubicBezTo>
                  <a:pt x="860161" y="106621"/>
                  <a:pt x="865850" y="105261"/>
                  <a:pt x="870940" y="102539"/>
                </a:cubicBezTo>
                <a:cubicBezTo>
                  <a:pt x="876024" y="99821"/>
                  <a:pt x="880794" y="96480"/>
                  <a:pt x="885247" y="92528"/>
                </a:cubicBezTo>
                <a:close/>
                <a:moveTo>
                  <a:pt x="885247" y="109059"/>
                </a:moveTo>
                <a:cubicBezTo>
                  <a:pt x="883623" y="110261"/>
                  <a:pt x="881449" y="111938"/>
                  <a:pt x="878730" y="114091"/>
                </a:cubicBezTo>
                <a:cubicBezTo>
                  <a:pt x="876010" y="116248"/>
                  <a:pt x="873377" y="117962"/>
                  <a:pt x="870832" y="119236"/>
                </a:cubicBezTo>
                <a:cubicBezTo>
                  <a:pt x="867298" y="121068"/>
                  <a:pt x="863887" y="122479"/>
                  <a:pt x="860605" y="123472"/>
                </a:cubicBezTo>
                <a:cubicBezTo>
                  <a:pt x="857322" y="124463"/>
                  <a:pt x="852711" y="124956"/>
                  <a:pt x="846773" y="124956"/>
                </a:cubicBezTo>
                <a:cubicBezTo>
                  <a:pt x="841895" y="124956"/>
                  <a:pt x="837270" y="124039"/>
                  <a:pt x="832892" y="122202"/>
                </a:cubicBezTo>
                <a:cubicBezTo>
                  <a:pt x="828506" y="120362"/>
                  <a:pt x="824655" y="117785"/>
                  <a:pt x="821336" y="114465"/>
                </a:cubicBezTo>
                <a:cubicBezTo>
                  <a:pt x="818157" y="111214"/>
                  <a:pt x="815615" y="107205"/>
                  <a:pt x="813707" y="102435"/>
                </a:cubicBezTo>
                <a:cubicBezTo>
                  <a:pt x="811800" y="97665"/>
                  <a:pt x="810846" y="92635"/>
                  <a:pt x="810846" y="87332"/>
                </a:cubicBezTo>
                <a:cubicBezTo>
                  <a:pt x="810846" y="79139"/>
                  <a:pt x="812577" y="72158"/>
                  <a:pt x="816040" y="66402"/>
                </a:cubicBezTo>
                <a:cubicBezTo>
                  <a:pt x="819500" y="60642"/>
                  <a:pt x="824976" y="56067"/>
                  <a:pt x="832467" y="52675"/>
                </a:cubicBezTo>
                <a:cubicBezTo>
                  <a:pt x="839109" y="49637"/>
                  <a:pt x="846950" y="47538"/>
                  <a:pt x="855993" y="46368"/>
                </a:cubicBezTo>
                <a:cubicBezTo>
                  <a:pt x="865037" y="45202"/>
                  <a:pt x="874789" y="44338"/>
                  <a:pt x="885247" y="43772"/>
                </a:cubicBezTo>
                <a:lnTo>
                  <a:pt x="885247" y="39960"/>
                </a:lnTo>
                <a:cubicBezTo>
                  <a:pt x="885247" y="35295"/>
                  <a:pt x="884542" y="31532"/>
                  <a:pt x="883127" y="28667"/>
                </a:cubicBezTo>
                <a:cubicBezTo>
                  <a:pt x="881712" y="25806"/>
                  <a:pt x="879734" y="23602"/>
                  <a:pt x="877190" y="22046"/>
                </a:cubicBezTo>
                <a:cubicBezTo>
                  <a:pt x="874649" y="20420"/>
                  <a:pt x="871542" y="19343"/>
                  <a:pt x="867867" y="18814"/>
                </a:cubicBezTo>
                <a:cubicBezTo>
                  <a:pt x="864194" y="18284"/>
                  <a:pt x="860410" y="18018"/>
                  <a:pt x="856526" y="18018"/>
                </a:cubicBezTo>
                <a:cubicBezTo>
                  <a:pt x="851935" y="18018"/>
                  <a:pt x="846529" y="18709"/>
                  <a:pt x="840311" y="20084"/>
                </a:cubicBezTo>
                <a:cubicBezTo>
                  <a:pt x="834095" y="21463"/>
                  <a:pt x="827873" y="23457"/>
                  <a:pt x="821656" y="26071"/>
                </a:cubicBezTo>
                <a:lnTo>
                  <a:pt x="820491" y="26071"/>
                </a:lnTo>
                <a:lnTo>
                  <a:pt x="820491" y="5828"/>
                </a:lnTo>
                <a:cubicBezTo>
                  <a:pt x="824162" y="4771"/>
                  <a:pt x="829429" y="3603"/>
                  <a:pt x="836283" y="2334"/>
                </a:cubicBezTo>
                <a:cubicBezTo>
                  <a:pt x="843134" y="1062"/>
                  <a:pt x="849916" y="425"/>
                  <a:pt x="856631" y="425"/>
                </a:cubicBezTo>
                <a:cubicBezTo>
                  <a:pt x="864755" y="425"/>
                  <a:pt x="871611" y="1062"/>
                  <a:pt x="877194" y="2334"/>
                </a:cubicBezTo>
                <a:cubicBezTo>
                  <a:pt x="882770" y="3603"/>
                  <a:pt x="887787" y="5905"/>
                  <a:pt x="892238" y="9223"/>
                </a:cubicBezTo>
                <a:cubicBezTo>
                  <a:pt x="896550" y="12471"/>
                  <a:pt x="899765" y="16679"/>
                  <a:pt x="901886" y="21834"/>
                </a:cubicBezTo>
                <a:cubicBezTo>
                  <a:pt x="904007" y="26993"/>
                  <a:pt x="905065" y="33282"/>
                  <a:pt x="905065" y="40697"/>
                </a:cubicBezTo>
                <a:lnTo>
                  <a:pt x="905065" y="121669"/>
                </a:lnTo>
                <a:lnTo>
                  <a:pt x="885247" y="121669"/>
                </a:lnTo>
                <a:close/>
                <a:moveTo>
                  <a:pt x="1022072" y="121669"/>
                </a:moveTo>
                <a:lnTo>
                  <a:pt x="1002150" y="121669"/>
                </a:lnTo>
                <a:lnTo>
                  <a:pt x="1002150" y="75464"/>
                </a:lnTo>
                <a:cubicBezTo>
                  <a:pt x="995928" y="77512"/>
                  <a:pt x="989888" y="79102"/>
                  <a:pt x="984023" y="80234"/>
                </a:cubicBezTo>
                <a:cubicBezTo>
                  <a:pt x="978163" y="81364"/>
                  <a:pt x="972368" y="81929"/>
                  <a:pt x="966643" y="81929"/>
                </a:cubicBezTo>
                <a:cubicBezTo>
                  <a:pt x="961628" y="81929"/>
                  <a:pt x="956732" y="81274"/>
                  <a:pt x="951962" y="79967"/>
                </a:cubicBezTo>
                <a:cubicBezTo>
                  <a:pt x="947196" y="78660"/>
                  <a:pt x="943077" y="76522"/>
                  <a:pt x="939614" y="73555"/>
                </a:cubicBezTo>
                <a:cubicBezTo>
                  <a:pt x="936154" y="70589"/>
                  <a:pt x="933486" y="66791"/>
                  <a:pt x="931614" y="62162"/>
                </a:cubicBezTo>
                <a:cubicBezTo>
                  <a:pt x="929742" y="57535"/>
                  <a:pt x="928804" y="52074"/>
                  <a:pt x="928804" y="45789"/>
                </a:cubicBezTo>
                <a:lnTo>
                  <a:pt x="928804" y="3291"/>
                </a:lnTo>
                <a:lnTo>
                  <a:pt x="948733" y="3291"/>
                </a:lnTo>
                <a:lnTo>
                  <a:pt x="948733" y="35403"/>
                </a:lnTo>
                <a:cubicBezTo>
                  <a:pt x="948733" y="40630"/>
                  <a:pt x="948945" y="44781"/>
                  <a:pt x="949367" y="47855"/>
                </a:cubicBezTo>
                <a:cubicBezTo>
                  <a:pt x="949791" y="50926"/>
                  <a:pt x="950957" y="53913"/>
                  <a:pt x="952865" y="56807"/>
                </a:cubicBezTo>
                <a:cubicBezTo>
                  <a:pt x="954490" y="59282"/>
                  <a:pt x="956944" y="61189"/>
                  <a:pt x="960231" y="62529"/>
                </a:cubicBezTo>
                <a:cubicBezTo>
                  <a:pt x="963518" y="63875"/>
                  <a:pt x="967841" y="64544"/>
                  <a:pt x="973213" y="64544"/>
                </a:cubicBezTo>
                <a:cubicBezTo>
                  <a:pt x="977875" y="64544"/>
                  <a:pt x="982875" y="64087"/>
                  <a:pt x="988211" y="63165"/>
                </a:cubicBezTo>
                <a:cubicBezTo>
                  <a:pt x="993542" y="62248"/>
                  <a:pt x="998190" y="61154"/>
                  <a:pt x="1002150" y="59882"/>
                </a:cubicBezTo>
                <a:lnTo>
                  <a:pt x="1002150" y="3291"/>
                </a:lnTo>
                <a:lnTo>
                  <a:pt x="1022072" y="3291"/>
                </a:lnTo>
                <a:close/>
                <a:moveTo>
                  <a:pt x="1102298" y="124427"/>
                </a:moveTo>
                <a:cubicBezTo>
                  <a:pt x="1083438" y="124427"/>
                  <a:pt x="1068793" y="119110"/>
                  <a:pt x="1058370" y="108475"/>
                </a:cubicBezTo>
                <a:cubicBezTo>
                  <a:pt x="1047953" y="97845"/>
                  <a:pt x="1042739" y="82738"/>
                  <a:pt x="1042739" y="63165"/>
                </a:cubicBezTo>
                <a:cubicBezTo>
                  <a:pt x="1042739" y="43880"/>
                  <a:pt x="1047794" y="28527"/>
                  <a:pt x="1057896" y="17119"/>
                </a:cubicBezTo>
                <a:cubicBezTo>
                  <a:pt x="1068000" y="5707"/>
                  <a:pt x="1081213" y="0"/>
                  <a:pt x="1097532" y="0"/>
                </a:cubicBezTo>
                <a:cubicBezTo>
                  <a:pt x="1104879" y="0"/>
                  <a:pt x="1111378" y="1062"/>
                  <a:pt x="1117033" y="3183"/>
                </a:cubicBezTo>
                <a:cubicBezTo>
                  <a:pt x="1122685" y="5303"/>
                  <a:pt x="1127631" y="8622"/>
                  <a:pt x="1131872" y="13144"/>
                </a:cubicBezTo>
                <a:cubicBezTo>
                  <a:pt x="1136109" y="17665"/>
                  <a:pt x="1139360" y="23194"/>
                  <a:pt x="1141620" y="29732"/>
                </a:cubicBezTo>
                <a:cubicBezTo>
                  <a:pt x="1143884" y="36267"/>
                  <a:pt x="1145016" y="44269"/>
                  <a:pt x="1145016" y="53738"/>
                </a:cubicBezTo>
                <a:lnTo>
                  <a:pt x="1145016" y="64544"/>
                </a:lnTo>
                <a:lnTo>
                  <a:pt x="1062981" y="64544"/>
                </a:lnTo>
                <a:cubicBezTo>
                  <a:pt x="1062981" y="78325"/>
                  <a:pt x="1066442" y="88852"/>
                  <a:pt x="1073368" y="96127"/>
                </a:cubicBezTo>
                <a:cubicBezTo>
                  <a:pt x="1080290" y="103406"/>
                  <a:pt x="1089863" y="107046"/>
                  <a:pt x="1102089" y="107046"/>
                </a:cubicBezTo>
                <a:cubicBezTo>
                  <a:pt x="1106470" y="107046"/>
                  <a:pt x="1110761" y="106554"/>
                  <a:pt x="1114967" y="105559"/>
                </a:cubicBezTo>
                <a:cubicBezTo>
                  <a:pt x="1119172" y="104570"/>
                  <a:pt x="1122965" y="103302"/>
                  <a:pt x="1126360" y="101746"/>
                </a:cubicBezTo>
                <a:cubicBezTo>
                  <a:pt x="1129964" y="100119"/>
                  <a:pt x="1133002" y="98546"/>
                  <a:pt x="1135476" y="97031"/>
                </a:cubicBezTo>
                <a:cubicBezTo>
                  <a:pt x="1137949" y="95512"/>
                  <a:pt x="1139997" y="94079"/>
                  <a:pt x="1141620" y="92740"/>
                </a:cubicBezTo>
                <a:lnTo>
                  <a:pt x="1142787" y="92740"/>
                </a:lnTo>
                <a:lnTo>
                  <a:pt x="1142787" y="114465"/>
                </a:lnTo>
                <a:cubicBezTo>
                  <a:pt x="1140454" y="115384"/>
                  <a:pt x="1137560" y="116532"/>
                  <a:pt x="1134096" y="117907"/>
                </a:cubicBezTo>
                <a:cubicBezTo>
                  <a:pt x="1130633" y="119286"/>
                  <a:pt x="1127527" y="120362"/>
                  <a:pt x="1124772" y="121143"/>
                </a:cubicBezTo>
                <a:cubicBezTo>
                  <a:pt x="1120885" y="122202"/>
                  <a:pt x="1117367" y="123013"/>
                  <a:pt x="1114229" y="123582"/>
                </a:cubicBezTo>
                <a:cubicBezTo>
                  <a:pt x="1111082" y="124147"/>
                  <a:pt x="1107108" y="124427"/>
                  <a:pt x="1102298" y="124427"/>
                </a:cubicBezTo>
                <a:close/>
                <a:moveTo>
                  <a:pt x="1125618" y="49284"/>
                </a:moveTo>
                <a:cubicBezTo>
                  <a:pt x="1125474" y="43913"/>
                  <a:pt x="1124841" y="39287"/>
                  <a:pt x="1123710" y="35403"/>
                </a:cubicBezTo>
                <a:cubicBezTo>
                  <a:pt x="1122580" y="31514"/>
                  <a:pt x="1120954" y="28231"/>
                  <a:pt x="1118832" y="25545"/>
                </a:cubicBezTo>
                <a:cubicBezTo>
                  <a:pt x="1116504" y="22576"/>
                  <a:pt x="1113519" y="20312"/>
                  <a:pt x="1109879" y="18760"/>
                </a:cubicBezTo>
                <a:cubicBezTo>
                  <a:pt x="1106241" y="17205"/>
                  <a:pt x="1101736" y="16430"/>
                  <a:pt x="1096365" y="16430"/>
                </a:cubicBezTo>
                <a:cubicBezTo>
                  <a:pt x="1091067" y="16430"/>
                  <a:pt x="1086562" y="17227"/>
                  <a:pt x="1082855" y="18814"/>
                </a:cubicBezTo>
                <a:cubicBezTo>
                  <a:pt x="1079142" y="20406"/>
                  <a:pt x="1075770" y="22719"/>
                  <a:pt x="1072731" y="25758"/>
                </a:cubicBezTo>
                <a:cubicBezTo>
                  <a:pt x="1069765" y="28869"/>
                  <a:pt x="1067504" y="32310"/>
                  <a:pt x="1065949" y="36086"/>
                </a:cubicBezTo>
                <a:cubicBezTo>
                  <a:pt x="1064398" y="39870"/>
                  <a:pt x="1063407" y="44269"/>
                  <a:pt x="1062981" y="49284"/>
                </a:cubicBezTo>
                <a:close/>
                <a:moveTo>
                  <a:pt x="1213292" y="124319"/>
                </a:moveTo>
                <a:cubicBezTo>
                  <a:pt x="1205168" y="124319"/>
                  <a:pt x="1197712" y="123066"/>
                  <a:pt x="1190933" y="120557"/>
                </a:cubicBezTo>
                <a:cubicBezTo>
                  <a:pt x="1184148" y="118048"/>
                  <a:pt x="1178319" y="114250"/>
                  <a:pt x="1173441" y="109167"/>
                </a:cubicBezTo>
                <a:cubicBezTo>
                  <a:pt x="1168563" y="104080"/>
                  <a:pt x="1164786" y="97665"/>
                  <a:pt x="1162106" y="89928"/>
                </a:cubicBezTo>
                <a:cubicBezTo>
                  <a:pt x="1159415" y="82192"/>
                  <a:pt x="1158077" y="73098"/>
                  <a:pt x="1158077" y="62637"/>
                </a:cubicBezTo>
                <a:cubicBezTo>
                  <a:pt x="1158077" y="52255"/>
                  <a:pt x="1159470" y="43279"/>
                  <a:pt x="1162263" y="35719"/>
                </a:cubicBezTo>
                <a:cubicBezTo>
                  <a:pt x="1165053" y="28159"/>
                  <a:pt x="1168779" y="21799"/>
                  <a:pt x="1173441" y="16642"/>
                </a:cubicBezTo>
                <a:cubicBezTo>
                  <a:pt x="1178107" y="11484"/>
                  <a:pt x="1183921" y="7510"/>
                  <a:pt x="1190880" y="4720"/>
                </a:cubicBezTo>
                <a:cubicBezTo>
                  <a:pt x="1197838" y="1930"/>
                  <a:pt x="1205308" y="532"/>
                  <a:pt x="1213292" y="532"/>
                </a:cubicBezTo>
                <a:cubicBezTo>
                  <a:pt x="1219795" y="532"/>
                  <a:pt x="1226066" y="1451"/>
                  <a:pt x="1232107" y="3283"/>
                </a:cubicBezTo>
                <a:cubicBezTo>
                  <a:pt x="1238151" y="5123"/>
                  <a:pt x="1243536" y="7243"/>
                  <a:pt x="1248271" y="9645"/>
                </a:cubicBezTo>
                <a:lnTo>
                  <a:pt x="1248271" y="32008"/>
                </a:lnTo>
                <a:lnTo>
                  <a:pt x="1247101" y="32008"/>
                </a:lnTo>
                <a:cubicBezTo>
                  <a:pt x="1245687" y="30809"/>
                  <a:pt x="1243868" y="29430"/>
                  <a:pt x="1241643" y="27874"/>
                </a:cubicBezTo>
                <a:cubicBezTo>
                  <a:pt x="1239418" y="26324"/>
                  <a:pt x="1236715" y="24733"/>
                  <a:pt x="1233536" y="23108"/>
                </a:cubicBezTo>
                <a:cubicBezTo>
                  <a:pt x="1230778" y="21693"/>
                  <a:pt x="1227528" y="20455"/>
                  <a:pt x="1223784" y="19397"/>
                </a:cubicBezTo>
                <a:cubicBezTo>
                  <a:pt x="1220042" y="18335"/>
                  <a:pt x="1216436" y="17806"/>
                  <a:pt x="1212976" y="17806"/>
                </a:cubicBezTo>
                <a:cubicBezTo>
                  <a:pt x="1202659" y="17806"/>
                  <a:pt x="1194375" y="21712"/>
                  <a:pt x="1188123" y="29520"/>
                </a:cubicBezTo>
                <a:cubicBezTo>
                  <a:pt x="1181869" y="37324"/>
                  <a:pt x="1178743" y="48366"/>
                  <a:pt x="1178743" y="62637"/>
                </a:cubicBezTo>
                <a:cubicBezTo>
                  <a:pt x="1178743" y="76630"/>
                  <a:pt x="1181765" y="87528"/>
                  <a:pt x="1187805" y="95332"/>
                </a:cubicBezTo>
                <a:cubicBezTo>
                  <a:pt x="1193846" y="103140"/>
                  <a:pt x="1202233" y="107046"/>
                  <a:pt x="1212976" y="107046"/>
                </a:cubicBezTo>
                <a:cubicBezTo>
                  <a:pt x="1219475" y="107046"/>
                  <a:pt x="1225658" y="105704"/>
                  <a:pt x="1231524" y="103018"/>
                </a:cubicBezTo>
                <a:cubicBezTo>
                  <a:pt x="1237385" y="100332"/>
                  <a:pt x="1242579" y="96872"/>
                  <a:pt x="1247101" y="92632"/>
                </a:cubicBezTo>
                <a:lnTo>
                  <a:pt x="1248271" y="92632"/>
                </a:lnTo>
                <a:lnTo>
                  <a:pt x="1248271" y="114995"/>
                </a:lnTo>
                <a:cubicBezTo>
                  <a:pt x="1246291" y="115913"/>
                  <a:pt x="1243817" y="117026"/>
                  <a:pt x="1240852" y="118333"/>
                </a:cubicBezTo>
                <a:cubicBezTo>
                  <a:pt x="1237885" y="119640"/>
                  <a:pt x="1235195" y="120611"/>
                  <a:pt x="1232795" y="121249"/>
                </a:cubicBezTo>
                <a:cubicBezTo>
                  <a:pt x="1229402" y="122238"/>
                  <a:pt x="1226364" y="122997"/>
                  <a:pt x="1223682" y="123527"/>
                </a:cubicBezTo>
                <a:cubicBezTo>
                  <a:pt x="1220994" y="124053"/>
                  <a:pt x="1217535" y="124319"/>
                  <a:pt x="1213292" y="124319"/>
                </a:cubicBezTo>
                <a:close/>
                <a:moveTo>
                  <a:pt x="1352872" y="20776"/>
                </a:moveTo>
                <a:lnTo>
                  <a:pt x="1312599" y="20776"/>
                </a:lnTo>
                <a:lnTo>
                  <a:pt x="1312599" y="121669"/>
                </a:lnTo>
                <a:lnTo>
                  <a:pt x="1292677" y="121669"/>
                </a:lnTo>
                <a:lnTo>
                  <a:pt x="1292677" y="20776"/>
                </a:lnTo>
                <a:lnTo>
                  <a:pt x="1252400" y="20776"/>
                </a:lnTo>
                <a:lnTo>
                  <a:pt x="1252400" y="3291"/>
                </a:lnTo>
                <a:lnTo>
                  <a:pt x="1352872" y="3291"/>
                </a:lnTo>
                <a:close/>
                <a:moveTo>
                  <a:pt x="1459904" y="85850"/>
                </a:moveTo>
                <a:cubicBezTo>
                  <a:pt x="1459904" y="91574"/>
                  <a:pt x="1458807" y="96643"/>
                  <a:pt x="1456617" y="101059"/>
                </a:cubicBezTo>
                <a:cubicBezTo>
                  <a:pt x="1454425" y="105473"/>
                  <a:pt x="1451423" y="109167"/>
                  <a:pt x="1447610" y="112133"/>
                </a:cubicBezTo>
                <a:cubicBezTo>
                  <a:pt x="1442801" y="115877"/>
                  <a:pt x="1437768" y="118400"/>
                  <a:pt x="1432505" y="119707"/>
                </a:cubicBezTo>
                <a:cubicBezTo>
                  <a:pt x="1427241" y="121013"/>
                  <a:pt x="1420934" y="121669"/>
                  <a:pt x="1413587" y="121669"/>
                </a:cubicBezTo>
                <a:lnTo>
                  <a:pt x="1367061" y="121669"/>
                </a:lnTo>
                <a:lnTo>
                  <a:pt x="1367061" y="3291"/>
                </a:lnTo>
                <a:lnTo>
                  <a:pt x="1410516" y="3291"/>
                </a:lnTo>
                <a:cubicBezTo>
                  <a:pt x="1419203" y="3291"/>
                  <a:pt x="1425560" y="3554"/>
                  <a:pt x="1429588" y="4082"/>
                </a:cubicBezTo>
                <a:cubicBezTo>
                  <a:pt x="1433617" y="4612"/>
                  <a:pt x="1437609" y="5972"/>
                  <a:pt x="1441569" y="8161"/>
                </a:cubicBezTo>
                <a:cubicBezTo>
                  <a:pt x="1445734" y="10426"/>
                  <a:pt x="1448813" y="13428"/>
                  <a:pt x="1450789" y="17172"/>
                </a:cubicBezTo>
                <a:cubicBezTo>
                  <a:pt x="1452765" y="20916"/>
                  <a:pt x="1453756" y="25366"/>
                  <a:pt x="1453756" y="30525"/>
                </a:cubicBezTo>
                <a:cubicBezTo>
                  <a:pt x="1453756" y="36176"/>
                  <a:pt x="1452200" y="41245"/>
                  <a:pt x="1449093" y="45734"/>
                </a:cubicBezTo>
                <a:cubicBezTo>
                  <a:pt x="1445984" y="50220"/>
                  <a:pt x="1441850" y="53701"/>
                  <a:pt x="1436690" y="56175"/>
                </a:cubicBezTo>
                <a:lnTo>
                  <a:pt x="1437224" y="56913"/>
                </a:lnTo>
                <a:cubicBezTo>
                  <a:pt x="1443650" y="58540"/>
                  <a:pt x="1449039" y="61823"/>
                  <a:pt x="1453385" y="66770"/>
                </a:cubicBezTo>
                <a:cubicBezTo>
                  <a:pt x="1457729" y="71716"/>
                  <a:pt x="1459904" y="78077"/>
                  <a:pt x="1459904" y="85850"/>
                </a:cubicBezTo>
                <a:close/>
                <a:moveTo>
                  <a:pt x="1433300" y="33599"/>
                </a:moveTo>
                <a:cubicBezTo>
                  <a:pt x="1433300" y="30914"/>
                  <a:pt x="1432856" y="28580"/>
                  <a:pt x="1431975" y="26605"/>
                </a:cubicBezTo>
                <a:cubicBezTo>
                  <a:pt x="1431094" y="24628"/>
                  <a:pt x="1429556" y="23069"/>
                  <a:pt x="1427364" y="21939"/>
                </a:cubicBezTo>
                <a:cubicBezTo>
                  <a:pt x="1424823" y="20600"/>
                  <a:pt x="1421974" y="19803"/>
                  <a:pt x="1418836" y="19552"/>
                </a:cubicBezTo>
                <a:cubicBezTo>
                  <a:pt x="1415689" y="19307"/>
                  <a:pt x="1411325" y="19185"/>
                  <a:pt x="1405742" y="19185"/>
                </a:cubicBezTo>
                <a:lnTo>
                  <a:pt x="1386769" y="19185"/>
                </a:lnTo>
                <a:lnTo>
                  <a:pt x="1386769" y="51617"/>
                </a:lnTo>
                <a:lnTo>
                  <a:pt x="1409666" y="51617"/>
                </a:lnTo>
                <a:cubicBezTo>
                  <a:pt x="1414544" y="51617"/>
                  <a:pt x="1418004" y="51387"/>
                  <a:pt x="1420053" y="50926"/>
                </a:cubicBezTo>
                <a:cubicBezTo>
                  <a:pt x="1422101" y="50469"/>
                  <a:pt x="1424362" y="49496"/>
                  <a:pt x="1426834" y="48013"/>
                </a:cubicBezTo>
                <a:cubicBezTo>
                  <a:pt x="1429168" y="46598"/>
                  <a:pt x="1430827" y="44687"/>
                  <a:pt x="1431816" y="42287"/>
                </a:cubicBezTo>
                <a:cubicBezTo>
                  <a:pt x="1432803" y="39885"/>
                  <a:pt x="1433300" y="36990"/>
                  <a:pt x="1433300" y="33599"/>
                </a:cubicBezTo>
                <a:close/>
                <a:moveTo>
                  <a:pt x="1439341" y="85954"/>
                </a:moveTo>
                <a:cubicBezTo>
                  <a:pt x="1439341" y="81926"/>
                  <a:pt x="1438757" y="78696"/>
                  <a:pt x="1437591" y="76255"/>
                </a:cubicBezTo>
                <a:cubicBezTo>
                  <a:pt x="1436425" y="73818"/>
                  <a:pt x="1433865" y="71648"/>
                  <a:pt x="1429909" y="69740"/>
                </a:cubicBezTo>
                <a:cubicBezTo>
                  <a:pt x="1427436" y="68541"/>
                  <a:pt x="1424786" y="67795"/>
                  <a:pt x="1421960" y="67515"/>
                </a:cubicBezTo>
                <a:cubicBezTo>
                  <a:pt x="1419134" y="67234"/>
                  <a:pt x="1415210" y="67089"/>
                  <a:pt x="1410194" y="67089"/>
                </a:cubicBezTo>
                <a:lnTo>
                  <a:pt x="1386769" y="67089"/>
                </a:lnTo>
                <a:lnTo>
                  <a:pt x="1386769" y="105773"/>
                </a:lnTo>
                <a:lnTo>
                  <a:pt x="1404051" y="105773"/>
                </a:lnTo>
                <a:cubicBezTo>
                  <a:pt x="1411185" y="105773"/>
                  <a:pt x="1416729" y="105490"/>
                  <a:pt x="1420689" y="104925"/>
                </a:cubicBezTo>
                <a:cubicBezTo>
                  <a:pt x="1424642" y="104356"/>
                  <a:pt x="1428037" y="103230"/>
                  <a:pt x="1430863" y="101534"/>
                </a:cubicBezTo>
                <a:cubicBezTo>
                  <a:pt x="1433829" y="99698"/>
                  <a:pt x="1435986" y="97578"/>
                  <a:pt x="1437328" y="95173"/>
                </a:cubicBezTo>
                <a:cubicBezTo>
                  <a:pt x="1438668" y="92773"/>
                  <a:pt x="1439341" y="89698"/>
                  <a:pt x="1439341" y="85954"/>
                </a:cubicBezTo>
                <a:close/>
                <a:moveTo>
                  <a:pt x="1532286" y="124427"/>
                </a:moveTo>
                <a:cubicBezTo>
                  <a:pt x="1513421" y="124427"/>
                  <a:pt x="1498777" y="119110"/>
                  <a:pt x="1488358" y="108475"/>
                </a:cubicBezTo>
                <a:cubicBezTo>
                  <a:pt x="1477937" y="97845"/>
                  <a:pt x="1472723" y="82738"/>
                  <a:pt x="1472723" y="63165"/>
                </a:cubicBezTo>
                <a:cubicBezTo>
                  <a:pt x="1472723" y="43880"/>
                  <a:pt x="1477778" y="28527"/>
                  <a:pt x="1487883" y="17119"/>
                </a:cubicBezTo>
                <a:cubicBezTo>
                  <a:pt x="1497988" y="5707"/>
                  <a:pt x="1511197" y="0"/>
                  <a:pt x="1527516" y="0"/>
                </a:cubicBezTo>
                <a:cubicBezTo>
                  <a:pt x="1534863" y="0"/>
                  <a:pt x="1541365" y="1062"/>
                  <a:pt x="1547021" y="3183"/>
                </a:cubicBezTo>
                <a:cubicBezTo>
                  <a:pt x="1552672" y="5303"/>
                  <a:pt x="1557619" y="8622"/>
                  <a:pt x="1561859" y="13144"/>
                </a:cubicBezTo>
                <a:cubicBezTo>
                  <a:pt x="1566093" y="17665"/>
                  <a:pt x="1569344" y="23194"/>
                  <a:pt x="1571608" y="29732"/>
                </a:cubicBezTo>
                <a:cubicBezTo>
                  <a:pt x="1573870" y="36267"/>
                  <a:pt x="1575000" y="44269"/>
                  <a:pt x="1575000" y="53738"/>
                </a:cubicBezTo>
                <a:lnTo>
                  <a:pt x="1575000" y="64544"/>
                </a:lnTo>
                <a:lnTo>
                  <a:pt x="1492967" y="64544"/>
                </a:lnTo>
                <a:cubicBezTo>
                  <a:pt x="1492967" y="78325"/>
                  <a:pt x="1496430" y="88852"/>
                  <a:pt x="1503353" y="96127"/>
                </a:cubicBezTo>
                <a:cubicBezTo>
                  <a:pt x="1510276" y="103406"/>
                  <a:pt x="1519848" y="107046"/>
                  <a:pt x="1532073" y="107046"/>
                </a:cubicBezTo>
                <a:cubicBezTo>
                  <a:pt x="1536458" y="107046"/>
                  <a:pt x="1540749" y="106554"/>
                  <a:pt x="1544954" y="105559"/>
                </a:cubicBezTo>
                <a:cubicBezTo>
                  <a:pt x="1549156" y="104570"/>
                  <a:pt x="1552953" y="103302"/>
                  <a:pt x="1556345" y="101746"/>
                </a:cubicBezTo>
                <a:cubicBezTo>
                  <a:pt x="1559948" y="100119"/>
                  <a:pt x="1562986" y="98546"/>
                  <a:pt x="1565464" y="97031"/>
                </a:cubicBezTo>
                <a:cubicBezTo>
                  <a:pt x="1567933" y="95512"/>
                  <a:pt x="1569985" y="94079"/>
                  <a:pt x="1571608" y="92740"/>
                </a:cubicBezTo>
                <a:lnTo>
                  <a:pt x="1572771" y="92740"/>
                </a:lnTo>
                <a:lnTo>
                  <a:pt x="1572771" y="114465"/>
                </a:lnTo>
                <a:cubicBezTo>
                  <a:pt x="1570438" y="115384"/>
                  <a:pt x="1567544" y="116532"/>
                  <a:pt x="1564080" y="117907"/>
                </a:cubicBezTo>
                <a:cubicBezTo>
                  <a:pt x="1560621" y="119286"/>
                  <a:pt x="1557515" y="120362"/>
                  <a:pt x="1554756" y="121143"/>
                </a:cubicBezTo>
                <a:cubicBezTo>
                  <a:pt x="1550873" y="122202"/>
                  <a:pt x="1547355" y="123013"/>
                  <a:pt x="1544212" y="123582"/>
                </a:cubicBezTo>
                <a:cubicBezTo>
                  <a:pt x="1541065" y="124147"/>
                  <a:pt x="1537092" y="124427"/>
                  <a:pt x="1532286" y="124427"/>
                </a:cubicBezTo>
                <a:close/>
                <a:moveTo>
                  <a:pt x="1555606" y="49284"/>
                </a:moveTo>
                <a:cubicBezTo>
                  <a:pt x="1555462" y="43913"/>
                  <a:pt x="1554825" y="39287"/>
                  <a:pt x="1553698" y="35403"/>
                </a:cubicBezTo>
                <a:cubicBezTo>
                  <a:pt x="1552568" y="31514"/>
                  <a:pt x="1550942" y="28231"/>
                  <a:pt x="1548820" y="25545"/>
                </a:cubicBezTo>
                <a:cubicBezTo>
                  <a:pt x="1546488" y="22576"/>
                  <a:pt x="1543502" y="20312"/>
                  <a:pt x="1539864" y="18760"/>
                </a:cubicBezTo>
                <a:cubicBezTo>
                  <a:pt x="1536225" y="17205"/>
                  <a:pt x="1531723" y="16430"/>
                  <a:pt x="1526352" y="16430"/>
                </a:cubicBezTo>
                <a:cubicBezTo>
                  <a:pt x="1521053" y="16430"/>
                  <a:pt x="1516550" y="17227"/>
                  <a:pt x="1512842" y="18814"/>
                </a:cubicBezTo>
                <a:cubicBezTo>
                  <a:pt x="1509126" y="20406"/>
                  <a:pt x="1505754" y="22719"/>
                  <a:pt x="1502719" y="25758"/>
                </a:cubicBezTo>
                <a:cubicBezTo>
                  <a:pt x="1499752" y="28869"/>
                  <a:pt x="1497488" y="32310"/>
                  <a:pt x="1495936" y="36086"/>
                </a:cubicBezTo>
                <a:cubicBezTo>
                  <a:pt x="1494381" y="39870"/>
                  <a:pt x="1493391" y="44269"/>
                  <a:pt x="1492967" y="49284"/>
                </a:cubicBezTo>
                <a:close/>
                <a:moveTo>
                  <a:pt x="1688611" y="121669"/>
                </a:moveTo>
                <a:lnTo>
                  <a:pt x="1668686" y="121669"/>
                </a:lnTo>
                <a:lnTo>
                  <a:pt x="1668686" y="68364"/>
                </a:lnTo>
                <a:lnTo>
                  <a:pt x="1615057" y="68364"/>
                </a:lnTo>
                <a:lnTo>
                  <a:pt x="1615057" y="121669"/>
                </a:lnTo>
                <a:lnTo>
                  <a:pt x="1595135" y="121669"/>
                </a:lnTo>
                <a:lnTo>
                  <a:pt x="1595135" y="3291"/>
                </a:lnTo>
                <a:lnTo>
                  <a:pt x="1615057" y="3291"/>
                </a:lnTo>
                <a:lnTo>
                  <a:pt x="1615057" y="51191"/>
                </a:lnTo>
                <a:lnTo>
                  <a:pt x="1668686" y="51191"/>
                </a:lnTo>
                <a:lnTo>
                  <a:pt x="1668686" y="3291"/>
                </a:lnTo>
                <a:lnTo>
                  <a:pt x="1688611" y="3291"/>
                </a:lnTo>
                <a:close/>
                <a:moveTo>
                  <a:pt x="1811465" y="121669"/>
                </a:moveTo>
                <a:lnTo>
                  <a:pt x="1791536" y="121669"/>
                </a:lnTo>
                <a:lnTo>
                  <a:pt x="1791536" y="68364"/>
                </a:lnTo>
                <a:lnTo>
                  <a:pt x="1737911" y="68364"/>
                </a:lnTo>
                <a:lnTo>
                  <a:pt x="1737911" y="121669"/>
                </a:lnTo>
                <a:lnTo>
                  <a:pt x="1717984" y="121669"/>
                </a:lnTo>
                <a:lnTo>
                  <a:pt x="1717984" y="3291"/>
                </a:lnTo>
                <a:lnTo>
                  <a:pt x="1737911" y="3291"/>
                </a:lnTo>
                <a:lnTo>
                  <a:pt x="1737911" y="51191"/>
                </a:lnTo>
                <a:lnTo>
                  <a:pt x="1791536" y="51191"/>
                </a:lnTo>
                <a:lnTo>
                  <a:pt x="1791536" y="3291"/>
                </a:lnTo>
                <a:lnTo>
                  <a:pt x="1811465" y="3291"/>
                </a:lnTo>
                <a:close/>
                <a:moveTo>
                  <a:pt x="1928045" y="85000"/>
                </a:moveTo>
                <a:cubicBezTo>
                  <a:pt x="1928045" y="90728"/>
                  <a:pt x="1926895" y="95919"/>
                  <a:pt x="1924603" y="100581"/>
                </a:cubicBezTo>
                <a:cubicBezTo>
                  <a:pt x="1922306" y="105247"/>
                  <a:pt x="1919178" y="109026"/>
                  <a:pt x="1915222" y="111920"/>
                </a:cubicBezTo>
                <a:cubicBezTo>
                  <a:pt x="1910559" y="115452"/>
                  <a:pt x="1905577" y="117958"/>
                  <a:pt x="1900278" y="119444"/>
                </a:cubicBezTo>
                <a:cubicBezTo>
                  <a:pt x="1894978" y="120927"/>
                  <a:pt x="1888160" y="121669"/>
                  <a:pt x="1879823" y="121669"/>
                </a:cubicBezTo>
                <a:lnTo>
                  <a:pt x="1840182" y="121669"/>
                </a:lnTo>
                <a:lnTo>
                  <a:pt x="1840182" y="3291"/>
                </a:lnTo>
                <a:lnTo>
                  <a:pt x="1860109" y="3291"/>
                </a:lnTo>
                <a:lnTo>
                  <a:pt x="1860109" y="49392"/>
                </a:lnTo>
                <a:lnTo>
                  <a:pt x="1880351" y="49392"/>
                </a:lnTo>
                <a:cubicBezTo>
                  <a:pt x="1889251" y="49392"/>
                  <a:pt x="1896159" y="49849"/>
                  <a:pt x="1901074" y="50767"/>
                </a:cubicBezTo>
                <a:cubicBezTo>
                  <a:pt x="1905983" y="51686"/>
                  <a:pt x="1910875" y="53946"/>
                  <a:pt x="1915750" y="57549"/>
                </a:cubicBezTo>
                <a:cubicBezTo>
                  <a:pt x="1919851" y="60592"/>
                  <a:pt x="1922922" y="64476"/>
                  <a:pt x="1924974" y="69207"/>
                </a:cubicBezTo>
                <a:cubicBezTo>
                  <a:pt x="1927022" y="73941"/>
                  <a:pt x="1928045" y="79208"/>
                  <a:pt x="1928045" y="85000"/>
                </a:cubicBezTo>
                <a:close/>
                <a:moveTo>
                  <a:pt x="1907481" y="85316"/>
                </a:moveTo>
                <a:cubicBezTo>
                  <a:pt x="1907481" y="81714"/>
                  <a:pt x="1906865" y="78553"/>
                  <a:pt x="1905627" y="75831"/>
                </a:cubicBezTo>
                <a:cubicBezTo>
                  <a:pt x="1904392" y="73113"/>
                  <a:pt x="1902358" y="70902"/>
                  <a:pt x="1899532" y="69210"/>
                </a:cubicBezTo>
                <a:cubicBezTo>
                  <a:pt x="1896569" y="67442"/>
                  <a:pt x="1893196" y="66381"/>
                  <a:pt x="1889412" y="66028"/>
                </a:cubicBezTo>
                <a:cubicBezTo>
                  <a:pt x="1885634" y="65675"/>
                  <a:pt x="1880211" y="65498"/>
                  <a:pt x="1873144" y="65498"/>
                </a:cubicBezTo>
                <a:lnTo>
                  <a:pt x="1860109" y="65498"/>
                </a:lnTo>
                <a:lnTo>
                  <a:pt x="1860109" y="105773"/>
                </a:lnTo>
                <a:lnTo>
                  <a:pt x="1872723" y="105773"/>
                </a:lnTo>
                <a:cubicBezTo>
                  <a:pt x="1879786" y="105773"/>
                  <a:pt x="1885262" y="105473"/>
                  <a:pt x="1889146" y="104872"/>
                </a:cubicBezTo>
                <a:cubicBezTo>
                  <a:pt x="1893035" y="104274"/>
                  <a:pt x="1896393" y="103126"/>
                  <a:pt x="1899220" y="101426"/>
                </a:cubicBezTo>
                <a:cubicBezTo>
                  <a:pt x="1902114" y="99590"/>
                  <a:pt x="1904216" y="97420"/>
                  <a:pt x="1905523" y="94910"/>
                </a:cubicBezTo>
                <a:cubicBezTo>
                  <a:pt x="1906829" y="92398"/>
                  <a:pt x="1907481" y="89204"/>
                  <a:pt x="1907481" y="85316"/>
                </a:cubicBezTo>
                <a:close/>
                <a:moveTo>
                  <a:pt x="1961748" y="121669"/>
                </a:moveTo>
                <a:lnTo>
                  <a:pt x="1941825" y="121669"/>
                </a:lnTo>
                <a:lnTo>
                  <a:pt x="1941825" y="3291"/>
                </a:lnTo>
                <a:lnTo>
                  <a:pt x="1961748" y="3291"/>
                </a:lnTo>
                <a:close/>
                <a:moveTo>
                  <a:pt x="2082571" y="121669"/>
                </a:moveTo>
                <a:lnTo>
                  <a:pt x="2058088" y="121669"/>
                </a:lnTo>
                <a:lnTo>
                  <a:pt x="2029367" y="76943"/>
                </a:lnTo>
                <a:lnTo>
                  <a:pt x="1999796" y="121669"/>
                </a:lnTo>
                <a:lnTo>
                  <a:pt x="1977220" y="121669"/>
                </a:lnTo>
                <a:lnTo>
                  <a:pt x="2018343" y="62957"/>
                </a:lnTo>
                <a:lnTo>
                  <a:pt x="1977645" y="3291"/>
                </a:lnTo>
                <a:lnTo>
                  <a:pt x="2002129" y="3291"/>
                </a:lnTo>
                <a:lnTo>
                  <a:pt x="2030637" y="47589"/>
                </a:lnTo>
                <a:lnTo>
                  <a:pt x="2059891" y="3291"/>
                </a:lnTo>
                <a:lnTo>
                  <a:pt x="2082571" y="3291"/>
                </a:lnTo>
                <a:lnTo>
                  <a:pt x="2041660" y="61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292810" y="3501699"/>
            <a:ext cx="426373" cy="118595"/>
          </a:xfrm>
          <a:custGeom>
            <a:avLst/>
            <a:gdLst/>
            <a:ahLst/>
            <a:cxnLst/>
            <a:rect l="l" t="t" r="r" b="b"/>
            <a:pathLst>
              <a:path w="426373" h="118595">
                <a:moveTo>
                  <a:pt x="75248" y="17486"/>
                </a:moveTo>
                <a:lnTo>
                  <a:pt x="19923" y="17486"/>
                </a:lnTo>
                <a:lnTo>
                  <a:pt x="19923" y="118383"/>
                </a:lnTo>
                <a:lnTo>
                  <a:pt x="0" y="118383"/>
                </a:lnTo>
                <a:lnTo>
                  <a:pt x="0" y="0"/>
                </a:lnTo>
                <a:lnTo>
                  <a:pt x="75248" y="0"/>
                </a:lnTo>
                <a:close/>
                <a:moveTo>
                  <a:pt x="181760" y="118383"/>
                </a:moveTo>
                <a:lnTo>
                  <a:pt x="161837" y="118383"/>
                </a:lnTo>
                <a:lnTo>
                  <a:pt x="161837" y="16744"/>
                </a:lnTo>
                <a:lnTo>
                  <a:pt x="121140" y="16744"/>
                </a:lnTo>
                <a:cubicBezTo>
                  <a:pt x="120928" y="22609"/>
                  <a:pt x="120719" y="28243"/>
                  <a:pt x="120506" y="33646"/>
                </a:cubicBezTo>
                <a:cubicBezTo>
                  <a:pt x="120294" y="39053"/>
                  <a:pt x="120079" y="43946"/>
                  <a:pt x="119865" y="48326"/>
                </a:cubicBezTo>
                <a:cubicBezTo>
                  <a:pt x="119445" y="59419"/>
                  <a:pt x="118717" y="68710"/>
                  <a:pt x="117699" y="76201"/>
                </a:cubicBezTo>
                <a:cubicBezTo>
                  <a:pt x="116672" y="83689"/>
                  <a:pt x="115380" y="89698"/>
                  <a:pt x="113825" y="94219"/>
                </a:cubicBezTo>
                <a:cubicBezTo>
                  <a:pt x="112273" y="98878"/>
                  <a:pt x="110556" y="102517"/>
                  <a:pt x="108688" y="105131"/>
                </a:cubicBezTo>
                <a:cubicBezTo>
                  <a:pt x="106812" y="107752"/>
                  <a:pt x="104713" y="110117"/>
                  <a:pt x="102380" y="112234"/>
                </a:cubicBezTo>
                <a:cubicBezTo>
                  <a:pt x="99980" y="114355"/>
                  <a:pt x="97398" y="115942"/>
                  <a:pt x="94644" y="117004"/>
                </a:cubicBezTo>
                <a:cubicBezTo>
                  <a:pt x="91886" y="118062"/>
                  <a:pt x="88779" y="118595"/>
                  <a:pt x="85316" y="118595"/>
                </a:cubicBezTo>
                <a:cubicBezTo>
                  <a:pt x="84190" y="118595"/>
                  <a:pt x="82739" y="118559"/>
                  <a:pt x="80971" y="118491"/>
                </a:cubicBezTo>
                <a:cubicBezTo>
                  <a:pt x="79204" y="118419"/>
                  <a:pt x="77965" y="118383"/>
                  <a:pt x="77259" y="118383"/>
                </a:cubicBezTo>
                <a:lnTo>
                  <a:pt x="77259" y="100998"/>
                </a:lnTo>
                <a:lnTo>
                  <a:pt x="78321" y="100998"/>
                </a:lnTo>
                <a:cubicBezTo>
                  <a:pt x="78819" y="100998"/>
                  <a:pt x="79329" y="101034"/>
                  <a:pt x="79859" y="101103"/>
                </a:cubicBezTo>
                <a:cubicBezTo>
                  <a:pt x="80388" y="101179"/>
                  <a:pt x="81007" y="101210"/>
                  <a:pt x="81713" y="101210"/>
                </a:cubicBezTo>
                <a:cubicBezTo>
                  <a:pt x="83409" y="101210"/>
                  <a:pt x="85071" y="100967"/>
                  <a:pt x="86695" y="100469"/>
                </a:cubicBezTo>
                <a:cubicBezTo>
                  <a:pt x="88315" y="99976"/>
                  <a:pt x="89766" y="99058"/>
                  <a:pt x="91040" y="97715"/>
                </a:cubicBezTo>
                <a:cubicBezTo>
                  <a:pt x="94572" y="94252"/>
                  <a:pt x="97154" y="88193"/>
                  <a:pt x="98781" y="79539"/>
                </a:cubicBezTo>
                <a:cubicBezTo>
                  <a:pt x="100404" y="70884"/>
                  <a:pt x="101567" y="58781"/>
                  <a:pt x="102272" y="43240"/>
                </a:cubicBezTo>
                <a:cubicBezTo>
                  <a:pt x="102553" y="37444"/>
                  <a:pt x="102819" y="30593"/>
                  <a:pt x="103072" y="22680"/>
                </a:cubicBezTo>
                <a:cubicBezTo>
                  <a:pt x="103316" y="14764"/>
                  <a:pt x="103543" y="7204"/>
                  <a:pt x="103755" y="0"/>
                </a:cubicBezTo>
                <a:lnTo>
                  <a:pt x="181760" y="0"/>
                </a:lnTo>
                <a:close/>
                <a:moveTo>
                  <a:pt x="304067" y="118383"/>
                </a:moveTo>
                <a:lnTo>
                  <a:pt x="284353" y="118383"/>
                </a:lnTo>
                <a:lnTo>
                  <a:pt x="284353" y="30097"/>
                </a:lnTo>
                <a:lnTo>
                  <a:pt x="228608" y="118383"/>
                </a:lnTo>
                <a:lnTo>
                  <a:pt x="210589" y="118383"/>
                </a:lnTo>
                <a:lnTo>
                  <a:pt x="210589" y="0"/>
                </a:lnTo>
                <a:lnTo>
                  <a:pt x="230299" y="0"/>
                </a:lnTo>
                <a:lnTo>
                  <a:pt x="230299" y="86904"/>
                </a:lnTo>
                <a:lnTo>
                  <a:pt x="285411" y="0"/>
                </a:lnTo>
                <a:lnTo>
                  <a:pt x="304067" y="0"/>
                </a:lnTo>
                <a:close/>
                <a:moveTo>
                  <a:pt x="426373" y="118383"/>
                </a:moveTo>
                <a:lnTo>
                  <a:pt x="406447" y="118383"/>
                </a:lnTo>
                <a:lnTo>
                  <a:pt x="406447" y="65074"/>
                </a:lnTo>
                <a:lnTo>
                  <a:pt x="352817" y="65074"/>
                </a:lnTo>
                <a:lnTo>
                  <a:pt x="352817" y="118383"/>
                </a:lnTo>
                <a:lnTo>
                  <a:pt x="332895" y="118383"/>
                </a:lnTo>
                <a:lnTo>
                  <a:pt x="332895" y="0"/>
                </a:lnTo>
                <a:lnTo>
                  <a:pt x="352817" y="0"/>
                </a:lnTo>
                <a:lnTo>
                  <a:pt x="352817" y="47906"/>
                </a:lnTo>
                <a:lnTo>
                  <a:pt x="406447" y="47906"/>
                </a:lnTo>
                <a:lnTo>
                  <a:pt x="406447" y="0"/>
                </a:lnTo>
                <a:lnTo>
                  <a:pt x="42637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914869" y="3455173"/>
            <a:ext cx="63802" cy="208577"/>
          </a:xfrm>
          <a:custGeom>
            <a:avLst/>
            <a:gdLst/>
            <a:ahLst/>
            <a:cxnLst/>
            <a:rect l="l" t="t" r="r" b="b"/>
            <a:pathLst>
              <a:path w="63802" h="208577">
                <a:moveTo>
                  <a:pt x="63802" y="208577"/>
                </a:moveTo>
                <a:lnTo>
                  <a:pt x="39535" y="208577"/>
                </a:lnTo>
                <a:cubicBezTo>
                  <a:pt x="27240" y="193951"/>
                  <a:pt x="17574" y="178474"/>
                  <a:pt x="10547" y="162151"/>
                </a:cubicBezTo>
                <a:cubicBezTo>
                  <a:pt x="3516" y="145833"/>
                  <a:pt x="0" y="126544"/>
                  <a:pt x="0" y="104289"/>
                </a:cubicBezTo>
                <a:cubicBezTo>
                  <a:pt x="0" y="82527"/>
                  <a:pt x="3481" y="63356"/>
                  <a:pt x="10439" y="46789"/>
                </a:cubicBezTo>
                <a:cubicBezTo>
                  <a:pt x="17399" y="30218"/>
                  <a:pt x="27097" y="14623"/>
                  <a:pt x="39535" y="0"/>
                </a:cubicBezTo>
                <a:lnTo>
                  <a:pt x="63802" y="0"/>
                </a:lnTo>
                <a:lnTo>
                  <a:pt x="63802" y="1059"/>
                </a:lnTo>
                <a:cubicBezTo>
                  <a:pt x="58078" y="6214"/>
                  <a:pt x="52621" y="12164"/>
                  <a:pt x="47429" y="18911"/>
                </a:cubicBezTo>
                <a:cubicBezTo>
                  <a:pt x="42235" y="25664"/>
                  <a:pt x="37414" y="33523"/>
                  <a:pt x="32961" y="42498"/>
                </a:cubicBezTo>
                <a:cubicBezTo>
                  <a:pt x="28723" y="51188"/>
                  <a:pt x="25279" y="60761"/>
                  <a:pt x="22629" y="71219"/>
                </a:cubicBezTo>
                <a:cubicBezTo>
                  <a:pt x="19979" y="81677"/>
                  <a:pt x="18655" y="92700"/>
                  <a:pt x="18655" y="104289"/>
                </a:cubicBezTo>
                <a:cubicBezTo>
                  <a:pt x="18655" y="116370"/>
                  <a:pt x="19946" y="127425"/>
                  <a:pt x="22525" y="137456"/>
                </a:cubicBezTo>
                <a:cubicBezTo>
                  <a:pt x="25106" y="147493"/>
                  <a:pt x="28580" y="157029"/>
                  <a:pt x="32961" y="166071"/>
                </a:cubicBezTo>
                <a:cubicBezTo>
                  <a:pt x="37202" y="174766"/>
                  <a:pt x="42044" y="182628"/>
                  <a:pt x="47484" y="189659"/>
                </a:cubicBezTo>
                <a:cubicBezTo>
                  <a:pt x="52923" y="196686"/>
                  <a:pt x="58363" y="202637"/>
                  <a:pt x="63802" y="20751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997147" y="3459093"/>
            <a:ext cx="337431" cy="164272"/>
          </a:xfrm>
          <a:custGeom>
            <a:avLst/>
            <a:gdLst/>
            <a:ahLst/>
            <a:cxnLst/>
            <a:rect l="l" t="t" r="r" b="b"/>
            <a:pathLst>
              <a:path w="337431" h="164272">
                <a:moveTo>
                  <a:pt x="100155" y="26814"/>
                </a:moveTo>
                <a:lnTo>
                  <a:pt x="31902" y="160989"/>
                </a:lnTo>
                <a:lnTo>
                  <a:pt x="9327" y="160989"/>
                </a:lnTo>
                <a:lnTo>
                  <a:pt x="81604" y="21726"/>
                </a:lnTo>
                <a:lnTo>
                  <a:pt x="0" y="21726"/>
                </a:lnTo>
                <a:lnTo>
                  <a:pt x="0" y="3179"/>
                </a:lnTo>
                <a:lnTo>
                  <a:pt x="100155" y="3179"/>
                </a:lnTo>
                <a:close/>
                <a:moveTo>
                  <a:pt x="218314" y="82033"/>
                </a:moveTo>
                <a:cubicBezTo>
                  <a:pt x="218314" y="110362"/>
                  <a:pt x="214199" y="131156"/>
                  <a:pt x="205966" y="144401"/>
                </a:cubicBezTo>
                <a:cubicBezTo>
                  <a:pt x="197736" y="157652"/>
                  <a:pt x="185035" y="164272"/>
                  <a:pt x="167867" y="164272"/>
                </a:cubicBezTo>
                <a:cubicBezTo>
                  <a:pt x="150486" y="164272"/>
                  <a:pt x="137731" y="157526"/>
                  <a:pt x="129610" y="144030"/>
                </a:cubicBezTo>
                <a:cubicBezTo>
                  <a:pt x="121482" y="130532"/>
                  <a:pt x="117420" y="109941"/>
                  <a:pt x="117420" y="82246"/>
                </a:cubicBezTo>
                <a:cubicBezTo>
                  <a:pt x="117420" y="53766"/>
                  <a:pt x="121535" y="32940"/>
                  <a:pt x="129769" y="19764"/>
                </a:cubicBezTo>
                <a:cubicBezTo>
                  <a:pt x="137998" y="6588"/>
                  <a:pt x="150696" y="0"/>
                  <a:pt x="167867" y="0"/>
                </a:cubicBezTo>
                <a:cubicBezTo>
                  <a:pt x="185252" y="0"/>
                  <a:pt x="198003" y="6819"/>
                  <a:pt x="206129" y="20456"/>
                </a:cubicBezTo>
                <a:cubicBezTo>
                  <a:pt x="214253" y="34089"/>
                  <a:pt x="218314" y="54619"/>
                  <a:pt x="218314" y="82033"/>
                </a:cubicBezTo>
                <a:close/>
                <a:moveTo>
                  <a:pt x="191185" y="130147"/>
                </a:moveTo>
                <a:cubicBezTo>
                  <a:pt x="193229" y="124916"/>
                  <a:pt x="194681" y="118307"/>
                  <a:pt x="195527" y="110327"/>
                </a:cubicBezTo>
                <a:cubicBezTo>
                  <a:pt x="196376" y="102341"/>
                  <a:pt x="196800" y="92912"/>
                  <a:pt x="196800" y="82033"/>
                </a:cubicBezTo>
                <a:cubicBezTo>
                  <a:pt x="196800" y="71219"/>
                  <a:pt x="196376" y="61820"/>
                  <a:pt x="195527" y="53834"/>
                </a:cubicBezTo>
                <a:cubicBezTo>
                  <a:pt x="194681" y="45854"/>
                  <a:pt x="193197" y="39215"/>
                  <a:pt x="191080" y="33912"/>
                </a:cubicBezTo>
                <a:cubicBezTo>
                  <a:pt x="188959" y="28545"/>
                  <a:pt x="186044" y="24465"/>
                  <a:pt x="182336" y="21673"/>
                </a:cubicBezTo>
                <a:cubicBezTo>
                  <a:pt x="178624" y="18883"/>
                  <a:pt x="173801" y="17486"/>
                  <a:pt x="167867" y="17486"/>
                </a:cubicBezTo>
                <a:cubicBezTo>
                  <a:pt x="162002" y="17486"/>
                  <a:pt x="157183" y="18883"/>
                  <a:pt x="153399" y="21673"/>
                </a:cubicBezTo>
                <a:cubicBezTo>
                  <a:pt x="149619" y="24465"/>
                  <a:pt x="146634" y="28617"/>
                  <a:pt x="144442" y="34125"/>
                </a:cubicBezTo>
                <a:cubicBezTo>
                  <a:pt x="142325" y="39496"/>
                  <a:pt x="140875" y="46282"/>
                  <a:pt x="140100" y="54476"/>
                </a:cubicBezTo>
                <a:cubicBezTo>
                  <a:pt x="139323" y="62672"/>
                  <a:pt x="138934" y="71928"/>
                  <a:pt x="138934" y="82246"/>
                </a:cubicBezTo>
                <a:cubicBezTo>
                  <a:pt x="138934" y="93265"/>
                  <a:pt x="139270" y="102486"/>
                  <a:pt x="139943" y="109905"/>
                </a:cubicBezTo>
                <a:cubicBezTo>
                  <a:pt x="140612" y="117324"/>
                  <a:pt x="142077" y="123963"/>
                  <a:pt x="144342" y="129827"/>
                </a:cubicBezTo>
                <a:cubicBezTo>
                  <a:pt x="146387" y="135267"/>
                  <a:pt x="149302" y="139454"/>
                  <a:pt x="153082" y="142388"/>
                </a:cubicBezTo>
                <a:cubicBezTo>
                  <a:pt x="156865" y="145321"/>
                  <a:pt x="161790" y="146787"/>
                  <a:pt x="167867" y="146787"/>
                </a:cubicBezTo>
                <a:cubicBezTo>
                  <a:pt x="173732" y="146787"/>
                  <a:pt x="178552" y="145390"/>
                  <a:pt x="182336" y="142600"/>
                </a:cubicBezTo>
                <a:cubicBezTo>
                  <a:pt x="186112" y="139810"/>
                  <a:pt x="189064" y="135655"/>
                  <a:pt x="191185" y="130147"/>
                </a:cubicBezTo>
                <a:close/>
                <a:moveTo>
                  <a:pt x="337431" y="82033"/>
                </a:moveTo>
                <a:cubicBezTo>
                  <a:pt x="337431" y="110362"/>
                  <a:pt x="333313" y="131156"/>
                  <a:pt x="325083" y="144401"/>
                </a:cubicBezTo>
                <a:cubicBezTo>
                  <a:pt x="316850" y="157652"/>
                  <a:pt x="304149" y="164272"/>
                  <a:pt x="286981" y="164272"/>
                </a:cubicBezTo>
                <a:cubicBezTo>
                  <a:pt x="269599" y="164272"/>
                  <a:pt x="256849" y="157526"/>
                  <a:pt x="248723" y="144030"/>
                </a:cubicBezTo>
                <a:cubicBezTo>
                  <a:pt x="240598" y="130532"/>
                  <a:pt x="236534" y="109941"/>
                  <a:pt x="236534" y="82246"/>
                </a:cubicBezTo>
                <a:cubicBezTo>
                  <a:pt x="236534" y="53766"/>
                  <a:pt x="240652" y="32940"/>
                  <a:pt x="248882" y="19764"/>
                </a:cubicBezTo>
                <a:cubicBezTo>
                  <a:pt x="257112" y="6588"/>
                  <a:pt x="269813" y="0"/>
                  <a:pt x="286981" y="0"/>
                </a:cubicBezTo>
                <a:cubicBezTo>
                  <a:pt x="304364" y="0"/>
                  <a:pt x="317116" y="6819"/>
                  <a:pt x="325244" y="20456"/>
                </a:cubicBezTo>
                <a:cubicBezTo>
                  <a:pt x="333366" y="34089"/>
                  <a:pt x="337431" y="54619"/>
                  <a:pt x="337431" y="82033"/>
                </a:cubicBezTo>
                <a:close/>
                <a:moveTo>
                  <a:pt x="310298" y="130147"/>
                </a:moveTo>
                <a:cubicBezTo>
                  <a:pt x="312346" y="124916"/>
                  <a:pt x="313793" y="118307"/>
                  <a:pt x="314643" y="110327"/>
                </a:cubicBezTo>
                <a:cubicBezTo>
                  <a:pt x="315490" y="102341"/>
                  <a:pt x="315914" y="92912"/>
                  <a:pt x="315914" y="82033"/>
                </a:cubicBezTo>
                <a:cubicBezTo>
                  <a:pt x="315914" y="71219"/>
                  <a:pt x="315490" y="61820"/>
                  <a:pt x="314643" y="53834"/>
                </a:cubicBezTo>
                <a:cubicBezTo>
                  <a:pt x="313793" y="45854"/>
                  <a:pt x="312311" y="39215"/>
                  <a:pt x="310194" y="33912"/>
                </a:cubicBezTo>
                <a:cubicBezTo>
                  <a:pt x="308073" y="28545"/>
                  <a:pt x="305161" y="24465"/>
                  <a:pt x="301449" y="21673"/>
                </a:cubicBezTo>
                <a:cubicBezTo>
                  <a:pt x="297738" y="18883"/>
                  <a:pt x="292917" y="17486"/>
                  <a:pt x="286981" y="17486"/>
                </a:cubicBezTo>
                <a:cubicBezTo>
                  <a:pt x="281120" y="17486"/>
                  <a:pt x="276296" y="18883"/>
                  <a:pt x="272515" y="21673"/>
                </a:cubicBezTo>
                <a:cubicBezTo>
                  <a:pt x="268732" y="24465"/>
                  <a:pt x="265747" y="28617"/>
                  <a:pt x="263559" y="34125"/>
                </a:cubicBezTo>
                <a:cubicBezTo>
                  <a:pt x="261438" y="39496"/>
                  <a:pt x="259988" y="46282"/>
                  <a:pt x="259213" y="54476"/>
                </a:cubicBezTo>
                <a:cubicBezTo>
                  <a:pt x="258440" y="62672"/>
                  <a:pt x="258051" y="71928"/>
                  <a:pt x="258051" y="82246"/>
                </a:cubicBezTo>
                <a:cubicBezTo>
                  <a:pt x="258051" y="93265"/>
                  <a:pt x="258385" y="102486"/>
                  <a:pt x="259056" y="109905"/>
                </a:cubicBezTo>
                <a:cubicBezTo>
                  <a:pt x="259725" y="117324"/>
                  <a:pt x="261191" y="123963"/>
                  <a:pt x="263455" y="129827"/>
                </a:cubicBezTo>
                <a:cubicBezTo>
                  <a:pt x="265502" y="135267"/>
                  <a:pt x="268416" y="139454"/>
                  <a:pt x="272199" y="142388"/>
                </a:cubicBezTo>
                <a:cubicBezTo>
                  <a:pt x="275979" y="145321"/>
                  <a:pt x="280908" y="146787"/>
                  <a:pt x="286981" y="146787"/>
                </a:cubicBezTo>
                <a:cubicBezTo>
                  <a:pt x="292846" y="146787"/>
                  <a:pt x="297669" y="145390"/>
                  <a:pt x="301449" y="142600"/>
                </a:cubicBezTo>
                <a:cubicBezTo>
                  <a:pt x="305229" y="139810"/>
                  <a:pt x="308177" y="135655"/>
                  <a:pt x="310298" y="13014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28608" y="3501699"/>
            <a:ext cx="109795" cy="118383"/>
          </a:xfrm>
          <a:custGeom>
            <a:avLst/>
            <a:gdLst/>
            <a:ahLst/>
            <a:cxnLst/>
            <a:rect l="l" t="t" r="r" b="b"/>
            <a:pathLst>
              <a:path w="109795" h="118383">
                <a:moveTo>
                  <a:pt x="109795" y="118383"/>
                </a:moveTo>
                <a:lnTo>
                  <a:pt x="90086" y="118383"/>
                </a:lnTo>
                <a:lnTo>
                  <a:pt x="90086" y="25330"/>
                </a:lnTo>
                <a:lnTo>
                  <a:pt x="61681" y="85742"/>
                </a:lnTo>
                <a:lnTo>
                  <a:pt x="46842" y="85742"/>
                </a:lnTo>
                <a:lnTo>
                  <a:pt x="18651" y="25330"/>
                </a:lnTo>
                <a:lnTo>
                  <a:pt x="18651" y="118383"/>
                </a:lnTo>
                <a:lnTo>
                  <a:pt x="0" y="118383"/>
                </a:lnTo>
                <a:lnTo>
                  <a:pt x="0" y="0"/>
                </a:lnTo>
                <a:lnTo>
                  <a:pt x="24059" y="0"/>
                </a:lnTo>
                <a:lnTo>
                  <a:pt x="55216" y="65711"/>
                </a:lnTo>
                <a:lnTo>
                  <a:pt x="85316" y="0"/>
                </a:lnTo>
                <a:lnTo>
                  <a:pt x="10979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830313" y="3498413"/>
            <a:ext cx="213983" cy="124952"/>
          </a:xfrm>
          <a:custGeom>
            <a:avLst/>
            <a:gdLst/>
            <a:ahLst/>
            <a:cxnLst/>
            <a:rect l="l" t="t" r="r" b="b"/>
            <a:pathLst>
              <a:path w="213983" h="124952">
                <a:moveTo>
                  <a:pt x="105770" y="62532"/>
                </a:moveTo>
                <a:cubicBezTo>
                  <a:pt x="105770" y="82454"/>
                  <a:pt x="100969" y="97840"/>
                  <a:pt x="91357" y="108684"/>
                </a:cubicBezTo>
                <a:cubicBezTo>
                  <a:pt x="81745" y="119531"/>
                  <a:pt x="68957" y="124952"/>
                  <a:pt x="52992" y="124952"/>
                </a:cubicBezTo>
                <a:cubicBezTo>
                  <a:pt x="36525" y="124952"/>
                  <a:pt x="23580" y="119350"/>
                  <a:pt x="14147" y="108154"/>
                </a:cubicBezTo>
                <a:cubicBezTo>
                  <a:pt x="4711" y="96955"/>
                  <a:pt x="0" y="81748"/>
                  <a:pt x="0" y="62532"/>
                </a:cubicBezTo>
                <a:cubicBezTo>
                  <a:pt x="0" y="42747"/>
                  <a:pt x="4856" y="27378"/>
                  <a:pt x="14572" y="16423"/>
                </a:cubicBezTo>
                <a:cubicBezTo>
                  <a:pt x="24285" y="5472"/>
                  <a:pt x="37094" y="0"/>
                  <a:pt x="52992" y="0"/>
                </a:cubicBezTo>
                <a:cubicBezTo>
                  <a:pt x="68957" y="0"/>
                  <a:pt x="81745" y="5457"/>
                  <a:pt x="91357" y="16372"/>
                </a:cubicBezTo>
                <a:cubicBezTo>
                  <a:pt x="100969" y="27288"/>
                  <a:pt x="105770" y="42674"/>
                  <a:pt x="105770" y="62532"/>
                </a:cubicBezTo>
                <a:close/>
                <a:moveTo>
                  <a:pt x="85208" y="62532"/>
                </a:moveTo>
                <a:cubicBezTo>
                  <a:pt x="85208" y="47199"/>
                  <a:pt x="82418" y="35805"/>
                  <a:pt x="76837" y="28350"/>
                </a:cubicBezTo>
                <a:cubicBezTo>
                  <a:pt x="71258" y="20898"/>
                  <a:pt x="63305" y="17168"/>
                  <a:pt x="52992" y="17168"/>
                </a:cubicBezTo>
                <a:cubicBezTo>
                  <a:pt x="42606" y="17168"/>
                  <a:pt x="34602" y="20898"/>
                  <a:pt x="28986" y="28350"/>
                </a:cubicBezTo>
                <a:cubicBezTo>
                  <a:pt x="23367" y="35805"/>
                  <a:pt x="20559" y="47199"/>
                  <a:pt x="20559" y="62532"/>
                </a:cubicBezTo>
                <a:cubicBezTo>
                  <a:pt x="20559" y="77370"/>
                  <a:pt x="23367" y="88617"/>
                  <a:pt x="28986" y="96284"/>
                </a:cubicBezTo>
                <a:cubicBezTo>
                  <a:pt x="34602" y="103953"/>
                  <a:pt x="42606" y="107787"/>
                  <a:pt x="52992" y="107787"/>
                </a:cubicBezTo>
                <a:cubicBezTo>
                  <a:pt x="63233" y="107787"/>
                  <a:pt x="71168" y="104025"/>
                  <a:pt x="76784" y="96498"/>
                </a:cubicBezTo>
                <a:cubicBezTo>
                  <a:pt x="82400" y="88973"/>
                  <a:pt x="85208" y="77651"/>
                  <a:pt x="85208" y="62532"/>
                </a:cubicBezTo>
                <a:close/>
                <a:moveTo>
                  <a:pt x="213983" y="20772"/>
                </a:moveTo>
                <a:lnTo>
                  <a:pt x="173710" y="20772"/>
                </a:lnTo>
                <a:lnTo>
                  <a:pt x="173710" y="121669"/>
                </a:lnTo>
                <a:lnTo>
                  <a:pt x="153788" y="121669"/>
                </a:lnTo>
                <a:lnTo>
                  <a:pt x="153788" y="20772"/>
                </a:lnTo>
                <a:lnTo>
                  <a:pt x="113511" y="20772"/>
                </a:lnTo>
                <a:lnTo>
                  <a:pt x="113511" y="3286"/>
                </a:lnTo>
                <a:lnTo>
                  <a:pt x="213983" y="328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28732" y="3498413"/>
            <a:ext cx="540302" cy="124952"/>
          </a:xfrm>
          <a:custGeom>
            <a:avLst/>
            <a:gdLst/>
            <a:ahLst/>
            <a:cxnLst/>
            <a:rect l="l" t="t" r="r" b="b"/>
            <a:pathLst>
              <a:path w="540302" h="124952">
                <a:moveTo>
                  <a:pt x="109797" y="121669"/>
                </a:moveTo>
                <a:lnTo>
                  <a:pt x="90086" y="121669"/>
                </a:lnTo>
                <a:lnTo>
                  <a:pt x="90086" y="28616"/>
                </a:lnTo>
                <a:lnTo>
                  <a:pt x="61682" y="89028"/>
                </a:lnTo>
                <a:lnTo>
                  <a:pt x="46843" y="89028"/>
                </a:lnTo>
                <a:lnTo>
                  <a:pt x="18651" y="28616"/>
                </a:lnTo>
                <a:lnTo>
                  <a:pt x="18651" y="121669"/>
                </a:lnTo>
                <a:lnTo>
                  <a:pt x="0" y="121669"/>
                </a:lnTo>
                <a:lnTo>
                  <a:pt x="0" y="3286"/>
                </a:lnTo>
                <a:lnTo>
                  <a:pt x="24059" y="3286"/>
                </a:lnTo>
                <a:lnTo>
                  <a:pt x="55216" y="68997"/>
                </a:lnTo>
                <a:lnTo>
                  <a:pt x="85316" y="3286"/>
                </a:lnTo>
                <a:lnTo>
                  <a:pt x="109797" y="3286"/>
                </a:lnTo>
                <a:close/>
                <a:moveTo>
                  <a:pt x="190025" y="124427"/>
                </a:moveTo>
                <a:cubicBezTo>
                  <a:pt x="171162" y="124427"/>
                  <a:pt x="156518" y="119109"/>
                  <a:pt x="146095" y="108472"/>
                </a:cubicBezTo>
                <a:cubicBezTo>
                  <a:pt x="135677" y="97840"/>
                  <a:pt x="130463" y="82735"/>
                  <a:pt x="130463" y="63166"/>
                </a:cubicBezTo>
                <a:cubicBezTo>
                  <a:pt x="130463" y="43877"/>
                  <a:pt x="135518" y="28526"/>
                  <a:pt x="145623" y="17114"/>
                </a:cubicBezTo>
                <a:cubicBezTo>
                  <a:pt x="155725" y="5702"/>
                  <a:pt x="168937" y="0"/>
                  <a:pt x="185256" y="0"/>
                </a:cubicBezTo>
                <a:cubicBezTo>
                  <a:pt x="192603" y="0"/>
                  <a:pt x="199104" y="1057"/>
                  <a:pt x="204761" y="3178"/>
                </a:cubicBezTo>
                <a:cubicBezTo>
                  <a:pt x="210412" y="5299"/>
                  <a:pt x="215359" y="8618"/>
                  <a:pt x="219596" y="13140"/>
                </a:cubicBezTo>
                <a:cubicBezTo>
                  <a:pt x="223834" y="17661"/>
                  <a:pt x="227084" y="23195"/>
                  <a:pt x="229348" y="29729"/>
                </a:cubicBezTo>
                <a:cubicBezTo>
                  <a:pt x="231609" y="36262"/>
                  <a:pt x="232740" y="44266"/>
                  <a:pt x="232740" y="53733"/>
                </a:cubicBezTo>
                <a:lnTo>
                  <a:pt x="232740" y="64543"/>
                </a:lnTo>
                <a:lnTo>
                  <a:pt x="150706" y="64543"/>
                </a:lnTo>
                <a:cubicBezTo>
                  <a:pt x="150706" y="78322"/>
                  <a:pt x="154169" y="88851"/>
                  <a:pt x="161092" y="96123"/>
                </a:cubicBezTo>
                <a:cubicBezTo>
                  <a:pt x="168015" y="103403"/>
                  <a:pt x="177588" y="107042"/>
                  <a:pt x="189813" y="107042"/>
                </a:cubicBezTo>
                <a:cubicBezTo>
                  <a:pt x="194198" y="107042"/>
                  <a:pt x="198486" y="106549"/>
                  <a:pt x="202695" y="105559"/>
                </a:cubicBezTo>
                <a:cubicBezTo>
                  <a:pt x="206896" y="104569"/>
                  <a:pt x="210693" y="103298"/>
                  <a:pt x="214084" y="101747"/>
                </a:cubicBezTo>
                <a:cubicBezTo>
                  <a:pt x="217688" y="100119"/>
                  <a:pt x="220726" y="98546"/>
                  <a:pt x="223204" y="97026"/>
                </a:cubicBezTo>
                <a:cubicBezTo>
                  <a:pt x="225673" y="95507"/>
                  <a:pt x="227725" y="94079"/>
                  <a:pt x="229348" y="92736"/>
                </a:cubicBezTo>
                <a:lnTo>
                  <a:pt x="230512" y="92736"/>
                </a:lnTo>
                <a:lnTo>
                  <a:pt x="230512" y="114465"/>
                </a:lnTo>
                <a:cubicBezTo>
                  <a:pt x="228178" y="115379"/>
                  <a:pt x="225284" y="116532"/>
                  <a:pt x="221821" y="117906"/>
                </a:cubicBezTo>
                <a:cubicBezTo>
                  <a:pt x="218361" y="119282"/>
                  <a:pt x="215255" y="120362"/>
                  <a:pt x="212496" y="121140"/>
                </a:cubicBezTo>
                <a:cubicBezTo>
                  <a:pt x="208613" y="122201"/>
                  <a:pt x="205095" y="123012"/>
                  <a:pt x="201953" y="123577"/>
                </a:cubicBezTo>
                <a:cubicBezTo>
                  <a:pt x="198806" y="124142"/>
                  <a:pt x="194832" y="124427"/>
                  <a:pt x="190025" y="124427"/>
                </a:cubicBezTo>
                <a:close/>
                <a:moveTo>
                  <a:pt x="213346" y="49281"/>
                </a:moveTo>
                <a:cubicBezTo>
                  <a:pt x="213202" y="43912"/>
                  <a:pt x="212565" y="39287"/>
                  <a:pt x="211435" y="35398"/>
                </a:cubicBezTo>
                <a:cubicBezTo>
                  <a:pt x="210308" y="31515"/>
                  <a:pt x="208681" y="28228"/>
                  <a:pt x="206561" y="25542"/>
                </a:cubicBezTo>
                <a:cubicBezTo>
                  <a:pt x="204227" y="22575"/>
                  <a:pt x="201243" y="20311"/>
                  <a:pt x="197603" y="18756"/>
                </a:cubicBezTo>
                <a:cubicBezTo>
                  <a:pt x="193965" y="17204"/>
                  <a:pt x="189464" y="16430"/>
                  <a:pt x="184093" y="16430"/>
                </a:cubicBezTo>
                <a:cubicBezTo>
                  <a:pt x="178791" y="16430"/>
                  <a:pt x="174290" y="17222"/>
                  <a:pt x="170579" y="18809"/>
                </a:cubicBezTo>
                <a:cubicBezTo>
                  <a:pt x="166867" y="20405"/>
                  <a:pt x="163494" y="22716"/>
                  <a:pt x="160456" y="25754"/>
                </a:cubicBezTo>
                <a:cubicBezTo>
                  <a:pt x="157493" y="28864"/>
                  <a:pt x="155229" y="32306"/>
                  <a:pt x="153676" y="36087"/>
                </a:cubicBezTo>
                <a:cubicBezTo>
                  <a:pt x="152121" y="39866"/>
                  <a:pt x="151131" y="44266"/>
                  <a:pt x="150706" y="49281"/>
                </a:cubicBezTo>
                <a:close/>
                <a:moveTo>
                  <a:pt x="299930" y="124318"/>
                </a:moveTo>
                <a:cubicBezTo>
                  <a:pt x="291808" y="124318"/>
                  <a:pt x="284353" y="123065"/>
                  <a:pt x="277570" y="120553"/>
                </a:cubicBezTo>
                <a:cubicBezTo>
                  <a:pt x="270784" y="118044"/>
                  <a:pt x="264956" y="114249"/>
                  <a:pt x="260082" y="109162"/>
                </a:cubicBezTo>
                <a:cubicBezTo>
                  <a:pt x="255204" y="104080"/>
                  <a:pt x="251427" y="97664"/>
                  <a:pt x="248742" y="89928"/>
                </a:cubicBezTo>
                <a:cubicBezTo>
                  <a:pt x="246056" y="82188"/>
                  <a:pt x="244714" y="73094"/>
                  <a:pt x="244714" y="62636"/>
                </a:cubicBezTo>
                <a:cubicBezTo>
                  <a:pt x="244714" y="52250"/>
                  <a:pt x="246109" y="43275"/>
                  <a:pt x="248900" y="35716"/>
                </a:cubicBezTo>
                <a:cubicBezTo>
                  <a:pt x="251690" y="28155"/>
                  <a:pt x="255420" y="21794"/>
                  <a:pt x="260082" y="16639"/>
                </a:cubicBezTo>
                <a:cubicBezTo>
                  <a:pt x="264744" y="11484"/>
                  <a:pt x="270557" y="7509"/>
                  <a:pt x="277517" y="4715"/>
                </a:cubicBezTo>
                <a:cubicBezTo>
                  <a:pt x="284475" y="1926"/>
                  <a:pt x="291945" y="529"/>
                  <a:pt x="299930" y="529"/>
                </a:cubicBezTo>
                <a:cubicBezTo>
                  <a:pt x="306436" y="529"/>
                  <a:pt x="312706" y="1447"/>
                  <a:pt x="318747" y="3282"/>
                </a:cubicBezTo>
                <a:cubicBezTo>
                  <a:pt x="324789" y="5123"/>
                  <a:pt x="330173" y="7242"/>
                  <a:pt x="334908" y="9644"/>
                </a:cubicBezTo>
                <a:lnTo>
                  <a:pt x="334908" y="32007"/>
                </a:lnTo>
                <a:lnTo>
                  <a:pt x="333741" y="32007"/>
                </a:lnTo>
                <a:cubicBezTo>
                  <a:pt x="332326" y="30809"/>
                  <a:pt x="330505" y="29429"/>
                  <a:pt x="328280" y="27875"/>
                </a:cubicBezTo>
                <a:cubicBezTo>
                  <a:pt x="326055" y="26319"/>
                  <a:pt x="323355" y="24728"/>
                  <a:pt x="320173" y="23105"/>
                </a:cubicBezTo>
                <a:cubicBezTo>
                  <a:pt x="317415" y="21690"/>
                  <a:pt x="314168" y="20455"/>
                  <a:pt x="310424" y="19393"/>
                </a:cubicBezTo>
                <a:cubicBezTo>
                  <a:pt x="306680" y="18335"/>
                  <a:pt x="303077" y="17805"/>
                  <a:pt x="299613" y="17805"/>
                </a:cubicBezTo>
                <a:cubicBezTo>
                  <a:pt x="289300" y="17805"/>
                  <a:pt x="281012" y="21711"/>
                  <a:pt x="274758" y="29516"/>
                </a:cubicBezTo>
                <a:cubicBezTo>
                  <a:pt x="268506" y="37325"/>
                  <a:pt x="265381" y="48366"/>
                  <a:pt x="265381" y="62636"/>
                </a:cubicBezTo>
                <a:cubicBezTo>
                  <a:pt x="265381" y="76625"/>
                  <a:pt x="268405" y="87523"/>
                  <a:pt x="274446" y="95331"/>
                </a:cubicBezTo>
                <a:cubicBezTo>
                  <a:pt x="280486" y="103136"/>
                  <a:pt x="288874" y="107042"/>
                  <a:pt x="299613" y="107042"/>
                </a:cubicBezTo>
                <a:cubicBezTo>
                  <a:pt x="306115" y="107042"/>
                  <a:pt x="312296" y="105699"/>
                  <a:pt x="318160" y="103013"/>
                </a:cubicBezTo>
                <a:cubicBezTo>
                  <a:pt x="324025" y="100332"/>
                  <a:pt x="329216" y="96869"/>
                  <a:pt x="333741" y="92627"/>
                </a:cubicBezTo>
                <a:lnTo>
                  <a:pt x="334908" y="92627"/>
                </a:lnTo>
                <a:lnTo>
                  <a:pt x="334908" y="114990"/>
                </a:lnTo>
                <a:cubicBezTo>
                  <a:pt x="332932" y="115909"/>
                  <a:pt x="330454" y="117025"/>
                  <a:pt x="327491" y="118332"/>
                </a:cubicBezTo>
                <a:cubicBezTo>
                  <a:pt x="324522" y="119638"/>
                  <a:pt x="321836" y="120606"/>
                  <a:pt x="319434" y="121244"/>
                </a:cubicBezTo>
                <a:cubicBezTo>
                  <a:pt x="316040" y="122234"/>
                  <a:pt x="313002" y="122994"/>
                  <a:pt x="310319" y="123522"/>
                </a:cubicBezTo>
                <a:cubicBezTo>
                  <a:pt x="307634" y="124052"/>
                  <a:pt x="304171" y="124318"/>
                  <a:pt x="299930" y="124318"/>
                </a:cubicBezTo>
                <a:close/>
                <a:moveTo>
                  <a:pt x="439513" y="20772"/>
                </a:moveTo>
                <a:lnTo>
                  <a:pt x="399236" y="20772"/>
                </a:lnTo>
                <a:lnTo>
                  <a:pt x="399236" y="121669"/>
                </a:lnTo>
                <a:lnTo>
                  <a:pt x="379314" y="121669"/>
                </a:lnTo>
                <a:lnTo>
                  <a:pt x="379314" y="20772"/>
                </a:lnTo>
                <a:lnTo>
                  <a:pt x="339041" y="20772"/>
                </a:lnTo>
                <a:lnTo>
                  <a:pt x="339041" y="3286"/>
                </a:lnTo>
                <a:lnTo>
                  <a:pt x="439513" y="3286"/>
                </a:lnTo>
                <a:close/>
                <a:moveTo>
                  <a:pt x="520484" y="92523"/>
                </a:moveTo>
                <a:lnTo>
                  <a:pt x="520484" y="59665"/>
                </a:lnTo>
                <a:cubicBezTo>
                  <a:pt x="515750" y="60091"/>
                  <a:pt x="509763" y="60674"/>
                  <a:pt x="502520" y="61419"/>
                </a:cubicBezTo>
                <a:cubicBezTo>
                  <a:pt x="495277" y="62161"/>
                  <a:pt x="489430" y="63201"/>
                  <a:pt x="484977" y="64543"/>
                </a:cubicBezTo>
                <a:cubicBezTo>
                  <a:pt x="479678" y="66168"/>
                  <a:pt x="475296" y="68658"/>
                  <a:pt x="471837" y="72013"/>
                </a:cubicBezTo>
                <a:cubicBezTo>
                  <a:pt x="468373" y="75373"/>
                  <a:pt x="466642" y="80053"/>
                  <a:pt x="466642" y="86057"/>
                </a:cubicBezTo>
                <a:cubicBezTo>
                  <a:pt x="466642" y="92840"/>
                  <a:pt x="468550" y="97962"/>
                  <a:pt x="472370" y="101426"/>
                </a:cubicBezTo>
                <a:cubicBezTo>
                  <a:pt x="476183" y="104889"/>
                  <a:pt x="481762" y="106617"/>
                  <a:pt x="489110" y="106617"/>
                </a:cubicBezTo>
                <a:cubicBezTo>
                  <a:pt x="495399" y="106617"/>
                  <a:pt x="501091" y="105256"/>
                  <a:pt x="506178" y="102534"/>
                </a:cubicBezTo>
                <a:cubicBezTo>
                  <a:pt x="511264" y="99816"/>
                  <a:pt x="516030" y="96480"/>
                  <a:pt x="520484" y="92523"/>
                </a:cubicBezTo>
                <a:close/>
                <a:moveTo>
                  <a:pt x="520484" y="109055"/>
                </a:moveTo>
                <a:cubicBezTo>
                  <a:pt x="518860" y="110257"/>
                  <a:pt x="516686" y="111935"/>
                  <a:pt x="513968" y="114091"/>
                </a:cubicBezTo>
                <a:cubicBezTo>
                  <a:pt x="511246" y="116244"/>
                  <a:pt x="508615" y="117961"/>
                  <a:pt x="506070" y="119232"/>
                </a:cubicBezTo>
                <a:cubicBezTo>
                  <a:pt x="502534" y="121067"/>
                  <a:pt x="499125" y="122478"/>
                  <a:pt x="495842" y="123469"/>
                </a:cubicBezTo>
                <a:cubicBezTo>
                  <a:pt x="492559" y="124458"/>
                  <a:pt x="487947" y="124952"/>
                  <a:pt x="482011" y="124952"/>
                </a:cubicBezTo>
                <a:cubicBezTo>
                  <a:pt x="477133" y="124952"/>
                  <a:pt x="472507" y="124034"/>
                  <a:pt x="468130" y="122201"/>
                </a:cubicBezTo>
                <a:cubicBezTo>
                  <a:pt x="463744" y="120362"/>
                  <a:pt x="459892" y="117784"/>
                  <a:pt x="456573" y="114465"/>
                </a:cubicBezTo>
                <a:cubicBezTo>
                  <a:pt x="453394" y="111215"/>
                  <a:pt x="450853" y="107200"/>
                  <a:pt x="448945" y="102430"/>
                </a:cubicBezTo>
                <a:cubicBezTo>
                  <a:pt x="447036" y="97664"/>
                  <a:pt x="446086" y="92631"/>
                  <a:pt x="446086" y="87332"/>
                </a:cubicBezTo>
                <a:cubicBezTo>
                  <a:pt x="446086" y="79134"/>
                  <a:pt x="447815" y="72158"/>
                  <a:pt x="451278" y="66398"/>
                </a:cubicBezTo>
                <a:cubicBezTo>
                  <a:pt x="454741" y="60638"/>
                  <a:pt x="460213" y="56062"/>
                  <a:pt x="467704" y="52675"/>
                </a:cubicBezTo>
                <a:cubicBezTo>
                  <a:pt x="474346" y="49636"/>
                  <a:pt x="482187" y="47534"/>
                  <a:pt x="491231" y="46367"/>
                </a:cubicBezTo>
                <a:cubicBezTo>
                  <a:pt x="500277" y="45198"/>
                  <a:pt x="510026" y="44338"/>
                  <a:pt x="520484" y="43769"/>
                </a:cubicBezTo>
                <a:lnTo>
                  <a:pt x="520484" y="39956"/>
                </a:lnTo>
                <a:cubicBezTo>
                  <a:pt x="520484" y="35290"/>
                  <a:pt x="519778" y="31529"/>
                  <a:pt x="518363" y="28663"/>
                </a:cubicBezTo>
                <a:cubicBezTo>
                  <a:pt x="516948" y="25805"/>
                  <a:pt x="514972" y="23597"/>
                  <a:pt x="512427" y="22046"/>
                </a:cubicBezTo>
                <a:cubicBezTo>
                  <a:pt x="509886" y="20419"/>
                  <a:pt x="506778" y="19339"/>
                  <a:pt x="503107" y="18809"/>
                </a:cubicBezTo>
                <a:cubicBezTo>
                  <a:pt x="499432" y="18284"/>
                  <a:pt x="495652" y="18017"/>
                  <a:pt x="491763" y="18017"/>
                </a:cubicBezTo>
                <a:cubicBezTo>
                  <a:pt x="487173" y="18017"/>
                  <a:pt x="481766" y="18705"/>
                  <a:pt x="475549" y="20084"/>
                </a:cubicBezTo>
                <a:cubicBezTo>
                  <a:pt x="469331" y="21459"/>
                  <a:pt x="463110" y="23458"/>
                  <a:pt x="456894" y="26071"/>
                </a:cubicBezTo>
                <a:lnTo>
                  <a:pt x="455727" y="26071"/>
                </a:lnTo>
                <a:lnTo>
                  <a:pt x="455727" y="5828"/>
                </a:lnTo>
                <a:cubicBezTo>
                  <a:pt x="459400" y="4766"/>
                  <a:pt x="464666" y="3604"/>
                  <a:pt x="471520" y="2329"/>
                </a:cubicBezTo>
                <a:cubicBezTo>
                  <a:pt x="478371" y="1057"/>
                  <a:pt x="485158" y="421"/>
                  <a:pt x="491867" y="421"/>
                </a:cubicBezTo>
                <a:cubicBezTo>
                  <a:pt x="499993" y="421"/>
                  <a:pt x="506847" y="1057"/>
                  <a:pt x="512431" y="2329"/>
                </a:cubicBezTo>
                <a:cubicBezTo>
                  <a:pt x="518010" y="3604"/>
                  <a:pt x="523025" y="5900"/>
                  <a:pt x="527479" y="9220"/>
                </a:cubicBezTo>
                <a:cubicBezTo>
                  <a:pt x="531788" y="12470"/>
                  <a:pt x="535003" y="16675"/>
                  <a:pt x="537124" y="21834"/>
                </a:cubicBezTo>
                <a:cubicBezTo>
                  <a:pt x="539243" y="26992"/>
                  <a:pt x="540303" y="33279"/>
                  <a:pt x="540303" y="40698"/>
                </a:cubicBezTo>
                <a:lnTo>
                  <a:pt x="540303" y="121669"/>
                </a:lnTo>
                <a:lnTo>
                  <a:pt x="520484" y="1216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954459" y="3454215"/>
            <a:ext cx="734705" cy="194270"/>
          </a:xfrm>
          <a:custGeom>
            <a:avLst/>
            <a:gdLst/>
            <a:ahLst/>
            <a:cxnLst/>
            <a:rect l="l" t="t" r="r" b="b"/>
            <a:pathLst>
              <a:path w="734705" h="194270">
                <a:moveTo>
                  <a:pt x="115096" y="194271"/>
                </a:moveTo>
                <a:lnTo>
                  <a:pt x="96548" y="194271"/>
                </a:lnTo>
                <a:lnTo>
                  <a:pt x="96548" y="165550"/>
                </a:lnTo>
                <a:lnTo>
                  <a:pt x="18544" y="165550"/>
                </a:lnTo>
                <a:lnTo>
                  <a:pt x="18544" y="194271"/>
                </a:lnTo>
                <a:lnTo>
                  <a:pt x="0" y="194271"/>
                </a:lnTo>
                <a:lnTo>
                  <a:pt x="0" y="148908"/>
                </a:lnTo>
                <a:lnTo>
                  <a:pt x="7841" y="148908"/>
                </a:lnTo>
                <a:cubicBezTo>
                  <a:pt x="14551" y="137888"/>
                  <a:pt x="20049" y="123491"/>
                  <a:pt x="24325" y="105718"/>
                </a:cubicBezTo>
                <a:cubicBezTo>
                  <a:pt x="28598" y="87952"/>
                  <a:pt x="30737" y="68537"/>
                  <a:pt x="30737" y="47484"/>
                </a:cubicBezTo>
                <a:lnTo>
                  <a:pt x="103334" y="47484"/>
                </a:lnTo>
                <a:lnTo>
                  <a:pt x="103334" y="148908"/>
                </a:lnTo>
                <a:lnTo>
                  <a:pt x="115096" y="148908"/>
                </a:lnTo>
                <a:close/>
                <a:moveTo>
                  <a:pt x="83409" y="148908"/>
                </a:moveTo>
                <a:lnTo>
                  <a:pt x="83409" y="64228"/>
                </a:lnTo>
                <a:lnTo>
                  <a:pt x="49492" y="64228"/>
                </a:lnTo>
                <a:cubicBezTo>
                  <a:pt x="48572" y="81890"/>
                  <a:pt x="46156" y="98018"/>
                  <a:pt x="42236" y="112609"/>
                </a:cubicBezTo>
                <a:cubicBezTo>
                  <a:pt x="38315" y="127200"/>
                  <a:pt x="33382" y="139299"/>
                  <a:pt x="27446" y="148908"/>
                </a:cubicBezTo>
                <a:close/>
                <a:moveTo>
                  <a:pt x="232103" y="106730"/>
                </a:moveTo>
                <a:cubicBezTo>
                  <a:pt x="232103" y="126652"/>
                  <a:pt x="227300" y="142038"/>
                  <a:pt x="217689" y="152882"/>
                </a:cubicBezTo>
                <a:cubicBezTo>
                  <a:pt x="208076" y="163729"/>
                  <a:pt x="195290" y="169150"/>
                  <a:pt x="179323" y="169150"/>
                </a:cubicBezTo>
                <a:cubicBezTo>
                  <a:pt x="162856" y="169150"/>
                  <a:pt x="149911" y="163548"/>
                  <a:pt x="140479" y="152352"/>
                </a:cubicBezTo>
                <a:cubicBezTo>
                  <a:pt x="131044" y="141153"/>
                  <a:pt x="126331" y="125946"/>
                  <a:pt x="126331" y="106730"/>
                </a:cubicBezTo>
                <a:cubicBezTo>
                  <a:pt x="126331" y="86945"/>
                  <a:pt x="131188" y="71576"/>
                  <a:pt x="140901" y="60621"/>
                </a:cubicBezTo>
                <a:cubicBezTo>
                  <a:pt x="150618" y="49670"/>
                  <a:pt x="163422" y="44198"/>
                  <a:pt x="179323" y="44198"/>
                </a:cubicBezTo>
                <a:cubicBezTo>
                  <a:pt x="195290" y="44198"/>
                  <a:pt x="208076" y="49655"/>
                  <a:pt x="217689" y="60570"/>
                </a:cubicBezTo>
                <a:cubicBezTo>
                  <a:pt x="227300" y="71486"/>
                  <a:pt x="232103" y="86872"/>
                  <a:pt x="232103" y="106730"/>
                </a:cubicBezTo>
                <a:close/>
                <a:moveTo>
                  <a:pt x="211539" y="106730"/>
                </a:moveTo>
                <a:cubicBezTo>
                  <a:pt x="211539" y="91397"/>
                  <a:pt x="208749" y="80003"/>
                  <a:pt x="203170" y="72548"/>
                </a:cubicBezTo>
                <a:cubicBezTo>
                  <a:pt x="197586" y="65096"/>
                  <a:pt x="189637" y="61366"/>
                  <a:pt x="179323" y="61366"/>
                </a:cubicBezTo>
                <a:cubicBezTo>
                  <a:pt x="168937" y="61366"/>
                  <a:pt x="160935" y="65096"/>
                  <a:pt x="155315" y="72548"/>
                </a:cubicBezTo>
                <a:cubicBezTo>
                  <a:pt x="149699" y="80003"/>
                  <a:pt x="146891" y="91397"/>
                  <a:pt x="146891" y="106730"/>
                </a:cubicBezTo>
                <a:cubicBezTo>
                  <a:pt x="146891" y="121568"/>
                  <a:pt x="149699" y="132815"/>
                  <a:pt x="155315" y="140482"/>
                </a:cubicBezTo>
                <a:cubicBezTo>
                  <a:pt x="160935" y="148151"/>
                  <a:pt x="168937" y="151985"/>
                  <a:pt x="179323" y="151985"/>
                </a:cubicBezTo>
                <a:cubicBezTo>
                  <a:pt x="189566" y="151985"/>
                  <a:pt x="197500" y="148223"/>
                  <a:pt x="203116" y="140696"/>
                </a:cubicBezTo>
                <a:cubicBezTo>
                  <a:pt x="208731" y="133171"/>
                  <a:pt x="211539" y="121849"/>
                  <a:pt x="211539" y="106730"/>
                </a:cubicBezTo>
                <a:close/>
                <a:moveTo>
                  <a:pt x="336496" y="64970"/>
                </a:moveTo>
                <a:cubicBezTo>
                  <a:pt x="341086" y="69632"/>
                  <a:pt x="344657" y="75550"/>
                  <a:pt x="347198" y="82722"/>
                </a:cubicBezTo>
                <a:cubicBezTo>
                  <a:pt x="349744" y="89896"/>
                  <a:pt x="351019" y="98212"/>
                  <a:pt x="351019" y="107680"/>
                </a:cubicBezTo>
                <a:cubicBezTo>
                  <a:pt x="351019" y="116796"/>
                  <a:pt x="349567" y="125220"/>
                  <a:pt x="346673" y="132955"/>
                </a:cubicBezTo>
                <a:cubicBezTo>
                  <a:pt x="343778" y="140692"/>
                  <a:pt x="339851" y="147211"/>
                  <a:pt x="334905" y="152515"/>
                </a:cubicBezTo>
                <a:cubicBezTo>
                  <a:pt x="329821" y="158022"/>
                  <a:pt x="324183" y="162173"/>
                  <a:pt x="318006" y="164963"/>
                </a:cubicBezTo>
                <a:cubicBezTo>
                  <a:pt x="311821" y="167757"/>
                  <a:pt x="305089" y="169150"/>
                  <a:pt x="297815" y="169150"/>
                </a:cubicBezTo>
                <a:cubicBezTo>
                  <a:pt x="290391" y="169150"/>
                  <a:pt x="283591" y="167861"/>
                  <a:pt x="277413" y="165281"/>
                </a:cubicBezTo>
                <a:cubicBezTo>
                  <a:pt x="271228" y="162702"/>
                  <a:pt x="265946" y="158731"/>
                  <a:pt x="261566" y="153360"/>
                </a:cubicBezTo>
                <a:cubicBezTo>
                  <a:pt x="256126" y="146650"/>
                  <a:pt x="252044" y="138241"/>
                  <a:pt x="249326" y="128136"/>
                </a:cubicBezTo>
                <a:cubicBezTo>
                  <a:pt x="246604" y="118034"/>
                  <a:pt x="245243" y="105527"/>
                  <a:pt x="245243" y="90620"/>
                </a:cubicBezTo>
                <a:cubicBezTo>
                  <a:pt x="245243" y="85316"/>
                  <a:pt x="245478" y="79931"/>
                  <a:pt x="245935" y="74455"/>
                </a:cubicBezTo>
                <a:cubicBezTo>
                  <a:pt x="246395" y="68980"/>
                  <a:pt x="247399" y="62428"/>
                  <a:pt x="248955" y="54796"/>
                </a:cubicBezTo>
                <a:cubicBezTo>
                  <a:pt x="250370" y="48014"/>
                  <a:pt x="252277" y="41706"/>
                  <a:pt x="254679" y="35878"/>
                </a:cubicBezTo>
                <a:cubicBezTo>
                  <a:pt x="257081" y="30050"/>
                  <a:pt x="260222" y="25121"/>
                  <a:pt x="264111" y="21092"/>
                </a:cubicBezTo>
                <a:cubicBezTo>
                  <a:pt x="269125" y="15865"/>
                  <a:pt x="275677" y="11697"/>
                  <a:pt x="283767" y="8587"/>
                </a:cubicBezTo>
                <a:cubicBezTo>
                  <a:pt x="291859" y="5476"/>
                  <a:pt x="302581" y="3320"/>
                  <a:pt x="315936" y="2121"/>
                </a:cubicBezTo>
                <a:cubicBezTo>
                  <a:pt x="320670" y="1696"/>
                  <a:pt x="325739" y="1293"/>
                  <a:pt x="331143" y="905"/>
                </a:cubicBezTo>
                <a:cubicBezTo>
                  <a:pt x="336549" y="515"/>
                  <a:pt x="340664" y="212"/>
                  <a:pt x="343491" y="0"/>
                </a:cubicBezTo>
                <a:lnTo>
                  <a:pt x="343491" y="18335"/>
                </a:lnTo>
                <a:cubicBezTo>
                  <a:pt x="339819" y="18547"/>
                  <a:pt x="335894" y="18814"/>
                  <a:pt x="331726" y="19130"/>
                </a:cubicBezTo>
                <a:cubicBezTo>
                  <a:pt x="327557" y="19451"/>
                  <a:pt x="322790" y="19822"/>
                  <a:pt x="317420" y="20243"/>
                </a:cubicBezTo>
                <a:cubicBezTo>
                  <a:pt x="310285" y="20812"/>
                  <a:pt x="302829" y="22065"/>
                  <a:pt x="295056" y="24006"/>
                </a:cubicBezTo>
                <a:cubicBezTo>
                  <a:pt x="287284" y="25949"/>
                  <a:pt x="281420" y="28973"/>
                  <a:pt x="277463" y="33070"/>
                </a:cubicBezTo>
                <a:cubicBezTo>
                  <a:pt x="274497" y="36109"/>
                  <a:pt x="272131" y="40454"/>
                  <a:pt x="270363" y="46105"/>
                </a:cubicBezTo>
                <a:cubicBezTo>
                  <a:pt x="268597" y="51761"/>
                  <a:pt x="267359" y="58047"/>
                  <a:pt x="266652" y="64970"/>
                </a:cubicBezTo>
                <a:cubicBezTo>
                  <a:pt x="271884" y="61230"/>
                  <a:pt x="277482" y="58061"/>
                  <a:pt x="283453" y="55484"/>
                </a:cubicBezTo>
                <a:cubicBezTo>
                  <a:pt x="289422" y="52906"/>
                  <a:pt x="295870" y="51617"/>
                  <a:pt x="302793" y="51617"/>
                </a:cubicBezTo>
                <a:cubicBezTo>
                  <a:pt x="309223" y="51617"/>
                  <a:pt x="315336" y="52694"/>
                  <a:pt x="321128" y="54847"/>
                </a:cubicBezTo>
                <a:cubicBezTo>
                  <a:pt x="326924" y="57003"/>
                  <a:pt x="332042" y="60380"/>
                  <a:pt x="336496" y="64970"/>
                </a:cubicBezTo>
                <a:close/>
                <a:moveTo>
                  <a:pt x="330772" y="108847"/>
                </a:moveTo>
                <a:cubicBezTo>
                  <a:pt x="330772" y="96271"/>
                  <a:pt x="327949" y="86623"/>
                  <a:pt x="322298" y="79914"/>
                </a:cubicBezTo>
                <a:cubicBezTo>
                  <a:pt x="316642" y="73203"/>
                  <a:pt x="308589" y="69844"/>
                  <a:pt x="298127" y="69844"/>
                </a:cubicBezTo>
                <a:cubicBezTo>
                  <a:pt x="292407" y="69844"/>
                  <a:pt x="286863" y="70794"/>
                  <a:pt x="281495" y="72706"/>
                </a:cubicBezTo>
                <a:cubicBezTo>
                  <a:pt x="276124" y="74614"/>
                  <a:pt x="271070" y="77155"/>
                  <a:pt x="266335" y="80338"/>
                </a:cubicBezTo>
                <a:cubicBezTo>
                  <a:pt x="266191" y="82102"/>
                  <a:pt x="266054" y="84204"/>
                  <a:pt x="265911" y="86642"/>
                </a:cubicBezTo>
                <a:cubicBezTo>
                  <a:pt x="265770" y="89082"/>
                  <a:pt x="265699" y="91289"/>
                  <a:pt x="265699" y="93269"/>
                </a:cubicBezTo>
                <a:cubicBezTo>
                  <a:pt x="265699" y="105563"/>
                  <a:pt x="266692" y="115560"/>
                  <a:pt x="268668" y="123261"/>
                </a:cubicBezTo>
                <a:cubicBezTo>
                  <a:pt x="270645" y="130961"/>
                  <a:pt x="273399" y="137002"/>
                  <a:pt x="276934" y="141383"/>
                </a:cubicBezTo>
                <a:cubicBezTo>
                  <a:pt x="280113" y="145343"/>
                  <a:pt x="283469" y="148080"/>
                  <a:pt x="287003" y="149599"/>
                </a:cubicBezTo>
                <a:cubicBezTo>
                  <a:pt x="290535" y="151117"/>
                  <a:pt x="294387" y="151877"/>
                  <a:pt x="298552" y="151877"/>
                </a:cubicBezTo>
                <a:cubicBezTo>
                  <a:pt x="308725" y="151877"/>
                  <a:pt x="316642" y="148025"/>
                  <a:pt x="322298" y="140321"/>
                </a:cubicBezTo>
                <a:cubicBezTo>
                  <a:pt x="327949" y="132624"/>
                  <a:pt x="330772" y="122130"/>
                  <a:pt x="330772" y="108847"/>
                </a:cubicBezTo>
                <a:close/>
                <a:moveTo>
                  <a:pt x="459756" y="129197"/>
                </a:moveTo>
                <a:cubicBezTo>
                  <a:pt x="459756" y="134921"/>
                  <a:pt x="458608" y="140115"/>
                  <a:pt x="456314" y="144774"/>
                </a:cubicBezTo>
                <a:cubicBezTo>
                  <a:pt x="454018" y="149440"/>
                  <a:pt x="450890" y="153223"/>
                  <a:pt x="446933" y="156118"/>
                </a:cubicBezTo>
                <a:cubicBezTo>
                  <a:pt x="442270" y="159649"/>
                  <a:pt x="437288" y="162155"/>
                  <a:pt x="431990" y="163638"/>
                </a:cubicBezTo>
                <a:cubicBezTo>
                  <a:pt x="426687" y="165122"/>
                  <a:pt x="419871" y="165867"/>
                  <a:pt x="411534" y="165867"/>
                </a:cubicBezTo>
                <a:lnTo>
                  <a:pt x="371895" y="165867"/>
                </a:lnTo>
                <a:lnTo>
                  <a:pt x="371895" y="47484"/>
                </a:lnTo>
                <a:lnTo>
                  <a:pt x="391821" y="47484"/>
                </a:lnTo>
                <a:lnTo>
                  <a:pt x="391821" y="93586"/>
                </a:lnTo>
                <a:lnTo>
                  <a:pt x="412064" y="93586"/>
                </a:lnTo>
                <a:cubicBezTo>
                  <a:pt x="420962" y="93586"/>
                  <a:pt x="427871" y="94046"/>
                  <a:pt x="432785" y="94965"/>
                </a:cubicBezTo>
                <a:cubicBezTo>
                  <a:pt x="437696" y="95883"/>
                  <a:pt x="442588" y="98140"/>
                  <a:pt x="447462" y="101744"/>
                </a:cubicBezTo>
                <a:cubicBezTo>
                  <a:pt x="451563" y="104785"/>
                  <a:pt x="454634" y="108674"/>
                  <a:pt x="456685" y="113403"/>
                </a:cubicBezTo>
                <a:cubicBezTo>
                  <a:pt x="458730" y="118138"/>
                  <a:pt x="459756" y="123401"/>
                  <a:pt x="459756" y="129197"/>
                </a:cubicBezTo>
                <a:close/>
                <a:moveTo>
                  <a:pt x="439193" y="129514"/>
                </a:moveTo>
                <a:cubicBezTo>
                  <a:pt x="439193" y="125910"/>
                  <a:pt x="438577" y="122746"/>
                  <a:pt x="437339" y="120024"/>
                </a:cubicBezTo>
                <a:cubicBezTo>
                  <a:pt x="436105" y="117306"/>
                  <a:pt x="434070" y="115099"/>
                  <a:pt x="431244" y="113407"/>
                </a:cubicBezTo>
                <a:cubicBezTo>
                  <a:pt x="428281" y="111636"/>
                  <a:pt x="424908" y="110578"/>
                  <a:pt x="421125" y="110221"/>
                </a:cubicBezTo>
                <a:cubicBezTo>
                  <a:pt x="417344" y="109873"/>
                  <a:pt x="411923" y="109693"/>
                  <a:pt x="404856" y="109693"/>
                </a:cubicBezTo>
                <a:lnTo>
                  <a:pt x="391821" y="109693"/>
                </a:lnTo>
                <a:lnTo>
                  <a:pt x="391821" y="149969"/>
                </a:lnTo>
                <a:lnTo>
                  <a:pt x="404431" y="149969"/>
                </a:lnTo>
                <a:cubicBezTo>
                  <a:pt x="411499" y="149969"/>
                  <a:pt x="416974" y="149667"/>
                  <a:pt x="420859" y="149065"/>
                </a:cubicBezTo>
                <a:cubicBezTo>
                  <a:pt x="424746" y="148468"/>
                  <a:pt x="428101" y="147319"/>
                  <a:pt x="430927" y="145624"/>
                </a:cubicBezTo>
                <a:cubicBezTo>
                  <a:pt x="433825" y="143785"/>
                  <a:pt x="435928" y="141614"/>
                  <a:pt x="437235" y="139105"/>
                </a:cubicBezTo>
                <a:cubicBezTo>
                  <a:pt x="438542" y="136595"/>
                  <a:pt x="439193" y="133398"/>
                  <a:pt x="439193" y="129514"/>
                </a:cubicBezTo>
                <a:close/>
                <a:moveTo>
                  <a:pt x="493459" y="165867"/>
                </a:moveTo>
                <a:lnTo>
                  <a:pt x="473537" y="165867"/>
                </a:lnTo>
                <a:lnTo>
                  <a:pt x="473537" y="47484"/>
                </a:lnTo>
                <a:lnTo>
                  <a:pt x="493459" y="47484"/>
                </a:lnTo>
                <a:close/>
                <a:moveTo>
                  <a:pt x="612400" y="165867"/>
                </a:moveTo>
                <a:lnTo>
                  <a:pt x="592477" y="165867"/>
                </a:lnTo>
                <a:lnTo>
                  <a:pt x="592477" y="119661"/>
                </a:lnTo>
                <a:cubicBezTo>
                  <a:pt x="586260" y="121706"/>
                  <a:pt x="580216" y="123301"/>
                  <a:pt x="574356" y="124427"/>
                </a:cubicBezTo>
                <a:cubicBezTo>
                  <a:pt x="568491" y="125557"/>
                  <a:pt x="562694" y="126123"/>
                  <a:pt x="556971" y="126123"/>
                </a:cubicBezTo>
                <a:cubicBezTo>
                  <a:pt x="551955" y="126123"/>
                  <a:pt x="547059" y="125467"/>
                  <a:pt x="542290" y="124161"/>
                </a:cubicBezTo>
                <a:cubicBezTo>
                  <a:pt x="537523" y="122854"/>
                  <a:pt x="533404" y="120715"/>
                  <a:pt x="529943" y="117754"/>
                </a:cubicBezTo>
                <a:cubicBezTo>
                  <a:pt x="526482" y="114783"/>
                  <a:pt x="523815" y="110984"/>
                  <a:pt x="521943" y="106355"/>
                </a:cubicBezTo>
                <a:cubicBezTo>
                  <a:pt x="520071" y="101730"/>
                  <a:pt x="519135" y="96271"/>
                  <a:pt x="519135" y="89982"/>
                </a:cubicBezTo>
                <a:lnTo>
                  <a:pt x="519135" y="47484"/>
                </a:lnTo>
                <a:lnTo>
                  <a:pt x="539061" y="47484"/>
                </a:lnTo>
                <a:lnTo>
                  <a:pt x="539061" y="79596"/>
                </a:lnTo>
                <a:cubicBezTo>
                  <a:pt x="539061" y="84823"/>
                  <a:pt x="539273" y="88978"/>
                  <a:pt x="539697" y="92049"/>
                </a:cubicBezTo>
                <a:cubicBezTo>
                  <a:pt x="540119" y="95123"/>
                  <a:pt x="541286" y="98112"/>
                  <a:pt x="543194" y="101006"/>
                </a:cubicBezTo>
                <a:cubicBezTo>
                  <a:pt x="544817" y="103475"/>
                  <a:pt x="547273" y="105383"/>
                  <a:pt x="550560" y="106726"/>
                </a:cubicBezTo>
                <a:cubicBezTo>
                  <a:pt x="553847" y="108072"/>
                  <a:pt x="558170" y="108741"/>
                  <a:pt x="563540" y="108741"/>
                </a:cubicBezTo>
                <a:cubicBezTo>
                  <a:pt x="568206" y="108741"/>
                  <a:pt x="573206" y="108284"/>
                  <a:pt x="578542" y="107364"/>
                </a:cubicBezTo>
                <a:cubicBezTo>
                  <a:pt x="583873" y="106445"/>
                  <a:pt x="588517" y="105350"/>
                  <a:pt x="592477" y="104077"/>
                </a:cubicBezTo>
                <a:lnTo>
                  <a:pt x="592477" y="47484"/>
                </a:lnTo>
                <a:lnTo>
                  <a:pt x="612400" y="47484"/>
                </a:lnTo>
                <a:close/>
                <a:moveTo>
                  <a:pt x="734706" y="165867"/>
                </a:moveTo>
                <a:lnTo>
                  <a:pt x="714993" y="165867"/>
                </a:lnTo>
                <a:lnTo>
                  <a:pt x="714993" y="77581"/>
                </a:lnTo>
                <a:lnTo>
                  <a:pt x="659246" y="165867"/>
                </a:lnTo>
                <a:lnTo>
                  <a:pt x="641229" y="165867"/>
                </a:lnTo>
                <a:lnTo>
                  <a:pt x="641229" y="47484"/>
                </a:lnTo>
                <a:lnTo>
                  <a:pt x="660939" y="47484"/>
                </a:lnTo>
                <a:lnTo>
                  <a:pt x="660939" y="134388"/>
                </a:lnTo>
                <a:lnTo>
                  <a:pt x="716051" y="47484"/>
                </a:lnTo>
                <a:lnTo>
                  <a:pt x="734706" y="4748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876805" y="3498413"/>
            <a:ext cx="231753" cy="150073"/>
          </a:xfrm>
          <a:custGeom>
            <a:avLst/>
            <a:gdLst/>
            <a:ahLst/>
            <a:cxnLst/>
            <a:rect l="l" t="t" r="r" b="b"/>
            <a:pathLst>
              <a:path w="231753" h="150073">
                <a:moveTo>
                  <a:pt x="115099" y="150073"/>
                </a:moveTo>
                <a:lnTo>
                  <a:pt x="96552" y="150073"/>
                </a:lnTo>
                <a:lnTo>
                  <a:pt x="96552" y="121352"/>
                </a:lnTo>
                <a:lnTo>
                  <a:pt x="18547" y="121352"/>
                </a:lnTo>
                <a:lnTo>
                  <a:pt x="18547" y="150073"/>
                </a:lnTo>
                <a:lnTo>
                  <a:pt x="0" y="150073"/>
                </a:lnTo>
                <a:lnTo>
                  <a:pt x="0" y="104710"/>
                </a:lnTo>
                <a:lnTo>
                  <a:pt x="7841" y="104710"/>
                </a:lnTo>
                <a:cubicBezTo>
                  <a:pt x="14554" y="93690"/>
                  <a:pt x="20052" y="79293"/>
                  <a:pt x="24324" y="61520"/>
                </a:cubicBezTo>
                <a:cubicBezTo>
                  <a:pt x="28602" y="43754"/>
                  <a:pt x="30736" y="24339"/>
                  <a:pt x="30736" y="3286"/>
                </a:cubicBezTo>
                <a:lnTo>
                  <a:pt x="103337" y="3286"/>
                </a:lnTo>
                <a:lnTo>
                  <a:pt x="103337" y="104710"/>
                </a:lnTo>
                <a:lnTo>
                  <a:pt x="115099" y="104710"/>
                </a:lnTo>
                <a:close/>
                <a:moveTo>
                  <a:pt x="83408" y="104710"/>
                </a:moveTo>
                <a:lnTo>
                  <a:pt x="83408" y="20030"/>
                </a:lnTo>
                <a:lnTo>
                  <a:pt x="49496" y="20030"/>
                </a:lnTo>
                <a:cubicBezTo>
                  <a:pt x="48575" y="37692"/>
                  <a:pt x="46159" y="53820"/>
                  <a:pt x="42235" y="68411"/>
                </a:cubicBezTo>
                <a:cubicBezTo>
                  <a:pt x="38315" y="83002"/>
                  <a:pt x="33386" y="95101"/>
                  <a:pt x="27450" y="104710"/>
                </a:cubicBezTo>
                <a:close/>
                <a:moveTo>
                  <a:pt x="231753" y="62532"/>
                </a:moveTo>
                <a:cubicBezTo>
                  <a:pt x="231753" y="82454"/>
                  <a:pt x="226951" y="97840"/>
                  <a:pt x="217339" y="108684"/>
                </a:cubicBezTo>
                <a:cubicBezTo>
                  <a:pt x="207727" y="119531"/>
                  <a:pt x="194940" y="124952"/>
                  <a:pt x="178973" y="124952"/>
                </a:cubicBezTo>
                <a:cubicBezTo>
                  <a:pt x="162508" y="124952"/>
                  <a:pt x="149561" y="119350"/>
                  <a:pt x="140129" y="108154"/>
                </a:cubicBezTo>
                <a:cubicBezTo>
                  <a:pt x="130694" y="96955"/>
                  <a:pt x="125981" y="81748"/>
                  <a:pt x="125981" y="62532"/>
                </a:cubicBezTo>
                <a:cubicBezTo>
                  <a:pt x="125981" y="42747"/>
                  <a:pt x="130838" y="27378"/>
                  <a:pt x="140554" y="16423"/>
                </a:cubicBezTo>
                <a:cubicBezTo>
                  <a:pt x="150267" y="5472"/>
                  <a:pt x="163075" y="0"/>
                  <a:pt x="178973" y="0"/>
                </a:cubicBezTo>
                <a:cubicBezTo>
                  <a:pt x="194940" y="0"/>
                  <a:pt x="207727" y="5457"/>
                  <a:pt x="217339" y="16372"/>
                </a:cubicBezTo>
                <a:cubicBezTo>
                  <a:pt x="226951" y="27288"/>
                  <a:pt x="231753" y="42674"/>
                  <a:pt x="231753" y="62532"/>
                </a:cubicBezTo>
                <a:close/>
                <a:moveTo>
                  <a:pt x="211189" y="62532"/>
                </a:moveTo>
                <a:cubicBezTo>
                  <a:pt x="211189" y="47199"/>
                  <a:pt x="208401" y="35805"/>
                  <a:pt x="202820" y="28350"/>
                </a:cubicBezTo>
                <a:cubicBezTo>
                  <a:pt x="197240" y="20898"/>
                  <a:pt x="189287" y="17168"/>
                  <a:pt x="178973" y="17168"/>
                </a:cubicBezTo>
                <a:cubicBezTo>
                  <a:pt x="168587" y="17168"/>
                  <a:pt x="160585" y="20898"/>
                  <a:pt x="154969" y="28350"/>
                </a:cubicBezTo>
                <a:cubicBezTo>
                  <a:pt x="149349" y="35805"/>
                  <a:pt x="146541" y="47199"/>
                  <a:pt x="146541" y="62532"/>
                </a:cubicBezTo>
                <a:cubicBezTo>
                  <a:pt x="146541" y="77370"/>
                  <a:pt x="149349" y="88617"/>
                  <a:pt x="154969" y="96284"/>
                </a:cubicBezTo>
                <a:cubicBezTo>
                  <a:pt x="160585" y="103953"/>
                  <a:pt x="168587" y="107787"/>
                  <a:pt x="178973" y="107787"/>
                </a:cubicBezTo>
                <a:cubicBezTo>
                  <a:pt x="189216" y="107787"/>
                  <a:pt x="197149" y="104025"/>
                  <a:pt x="202765" y="96498"/>
                </a:cubicBezTo>
                <a:cubicBezTo>
                  <a:pt x="208381" y="88973"/>
                  <a:pt x="211189" y="77651"/>
                  <a:pt x="211189" y="625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298369" y="3498413"/>
            <a:ext cx="1340160" cy="165337"/>
          </a:xfrm>
          <a:custGeom>
            <a:avLst/>
            <a:gdLst/>
            <a:ahLst/>
            <a:cxnLst/>
            <a:rect l="l" t="t" r="r" b="b"/>
            <a:pathLst>
              <a:path w="1340160" h="165337">
                <a:moveTo>
                  <a:pt x="93477" y="121669"/>
                </a:moveTo>
                <a:lnTo>
                  <a:pt x="73551" y="121669"/>
                </a:lnTo>
                <a:lnTo>
                  <a:pt x="73551" y="20455"/>
                </a:lnTo>
                <a:lnTo>
                  <a:pt x="19922" y="20455"/>
                </a:lnTo>
                <a:lnTo>
                  <a:pt x="19922" y="121669"/>
                </a:lnTo>
                <a:lnTo>
                  <a:pt x="0" y="121669"/>
                </a:lnTo>
                <a:lnTo>
                  <a:pt x="0" y="3286"/>
                </a:lnTo>
                <a:lnTo>
                  <a:pt x="93477" y="3286"/>
                </a:lnTo>
                <a:close/>
                <a:moveTo>
                  <a:pt x="221612" y="59353"/>
                </a:moveTo>
                <a:cubicBezTo>
                  <a:pt x="221612" y="79063"/>
                  <a:pt x="216899" y="94769"/>
                  <a:pt x="207463" y="106459"/>
                </a:cubicBezTo>
                <a:cubicBezTo>
                  <a:pt x="198032" y="118151"/>
                  <a:pt x="186108" y="124001"/>
                  <a:pt x="171693" y="124001"/>
                </a:cubicBezTo>
                <a:cubicBezTo>
                  <a:pt x="165830" y="124001"/>
                  <a:pt x="160634" y="123332"/>
                  <a:pt x="156113" y="121989"/>
                </a:cubicBezTo>
                <a:cubicBezTo>
                  <a:pt x="151592" y="120643"/>
                  <a:pt x="146962" y="118558"/>
                  <a:pt x="142228" y="115732"/>
                </a:cubicBezTo>
                <a:lnTo>
                  <a:pt x="142228" y="165337"/>
                </a:lnTo>
                <a:lnTo>
                  <a:pt x="122306" y="165337"/>
                </a:lnTo>
                <a:lnTo>
                  <a:pt x="122306" y="3286"/>
                </a:lnTo>
                <a:lnTo>
                  <a:pt x="142228" y="3286"/>
                </a:lnTo>
                <a:lnTo>
                  <a:pt x="142228" y="15685"/>
                </a:lnTo>
                <a:cubicBezTo>
                  <a:pt x="147175" y="11231"/>
                  <a:pt x="152671" y="7505"/>
                  <a:pt x="158713" y="4499"/>
                </a:cubicBezTo>
                <a:cubicBezTo>
                  <a:pt x="164753" y="1497"/>
                  <a:pt x="171342" y="0"/>
                  <a:pt x="178477" y="0"/>
                </a:cubicBezTo>
                <a:cubicBezTo>
                  <a:pt x="192045" y="0"/>
                  <a:pt x="202622" y="5368"/>
                  <a:pt x="210222" y="16109"/>
                </a:cubicBezTo>
                <a:cubicBezTo>
                  <a:pt x="217813" y="26849"/>
                  <a:pt x="221612" y="41263"/>
                  <a:pt x="221612" y="59353"/>
                </a:cubicBezTo>
                <a:close/>
                <a:moveTo>
                  <a:pt x="201048" y="61574"/>
                </a:moveTo>
                <a:cubicBezTo>
                  <a:pt x="201048" y="48078"/>
                  <a:pt x="198896" y="37605"/>
                  <a:pt x="194583" y="30149"/>
                </a:cubicBezTo>
                <a:cubicBezTo>
                  <a:pt x="190274" y="22698"/>
                  <a:pt x="183282" y="18968"/>
                  <a:pt x="173602" y="18968"/>
                </a:cubicBezTo>
                <a:cubicBezTo>
                  <a:pt x="167949" y="18968"/>
                  <a:pt x="162492" y="20220"/>
                  <a:pt x="157230" y="22730"/>
                </a:cubicBezTo>
                <a:cubicBezTo>
                  <a:pt x="151963" y="25243"/>
                  <a:pt x="146962" y="28472"/>
                  <a:pt x="142228" y="32431"/>
                </a:cubicBezTo>
                <a:lnTo>
                  <a:pt x="142228" y="99518"/>
                </a:lnTo>
                <a:cubicBezTo>
                  <a:pt x="147459" y="102063"/>
                  <a:pt x="151926" y="103792"/>
                  <a:pt x="155638" y="104710"/>
                </a:cubicBezTo>
                <a:cubicBezTo>
                  <a:pt x="159346" y="105630"/>
                  <a:pt x="163601" y="106092"/>
                  <a:pt x="168407" y="106092"/>
                </a:cubicBezTo>
                <a:cubicBezTo>
                  <a:pt x="178724" y="106092"/>
                  <a:pt x="186742" y="102308"/>
                  <a:pt x="192469" y="94748"/>
                </a:cubicBezTo>
                <a:cubicBezTo>
                  <a:pt x="198189" y="87188"/>
                  <a:pt x="201048" y="76128"/>
                  <a:pt x="201048" y="61574"/>
                </a:cubicBezTo>
                <a:close/>
                <a:moveTo>
                  <a:pt x="342064" y="62532"/>
                </a:moveTo>
                <a:cubicBezTo>
                  <a:pt x="342064" y="82454"/>
                  <a:pt x="337262" y="97840"/>
                  <a:pt x="327649" y="108684"/>
                </a:cubicBezTo>
                <a:cubicBezTo>
                  <a:pt x="318041" y="119531"/>
                  <a:pt x="305254" y="124952"/>
                  <a:pt x="289284" y="124952"/>
                </a:cubicBezTo>
                <a:cubicBezTo>
                  <a:pt x="272819" y="124952"/>
                  <a:pt x="259876" y="119350"/>
                  <a:pt x="250440" y="108154"/>
                </a:cubicBezTo>
                <a:cubicBezTo>
                  <a:pt x="241009" y="96955"/>
                  <a:pt x="236292" y="81748"/>
                  <a:pt x="236292" y="62532"/>
                </a:cubicBezTo>
                <a:cubicBezTo>
                  <a:pt x="236292" y="42747"/>
                  <a:pt x="241148" y="27378"/>
                  <a:pt x="250865" y="16423"/>
                </a:cubicBezTo>
                <a:cubicBezTo>
                  <a:pt x="260582" y="5472"/>
                  <a:pt x="273386" y="0"/>
                  <a:pt x="289284" y="0"/>
                </a:cubicBezTo>
                <a:cubicBezTo>
                  <a:pt x="305254" y="0"/>
                  <a:pt x="318041" y="5457"/>
                  <a:pt x="327649" y="16372"/>
                </a:cubicBezTo>
                <a:cubicBezTo>
                  <a:pt x="337262" y="27288"/>
                  <a:pt x="342064" y="42674"/>
                  <a:pt x="342064" y="62532"/>
                </a:cubicBezTo>
                <a:close/>
                <a:moveTo>
                  <a:pt x="321500" y="62532"/>
                </a:moveTo>
                <a:cubicBezTo>
                  <a:pt x="321500" y="47199"/>
                  <a:pt x="318711" y="35805"/>
                  <a:pt x="313131" y="28350"/>
                </a:cubicBezTo>
                <a:cubicBezTo>
                  <a:pt x="307551" y="20898"/>
                  <a:pt x="299601" y="17168"/>
                  <a:pt x="289284" y="17168"/>
                </a:cubicBezTo>
                <a:cubicBezTo>
                  <a:pt x="278898" y="17168"/>
                  <a:pt x="270896" y="20898"/>
                  <a:pt x="265280" y="28350"/>
                </a:cubicBezTo>
                <a:cubicBezTo>
                  <a:pt x="259664" y="35805"/>
                  <a:pt x="256852" y="47199"/>
                  <a:pt x="256852" y="62532"/>
                </a:cubicBezTo>
                <a:cubicBezTo>
                  <a:pt x="256852" y="77370"/>
                  <a:pt x="259664" y="88617"/>
                  <a:pt x="265280" y="96284"/>
                </a:cubicBezTo>
                <a:cubicBezTo>
                  <a:pt x="270896" y="103953"/>
                  <a:pt x="278898" y="107787"/>
                  <a:pt x="289284" y="107787"/>
                </a:cubicBezTo>
                <a:cubicBezTo>
                  <a:pt x="299527" y="107787"/>
                  <a:pt x="307460" y="104025"/>
                  <a:pt x="313076" y="96498"/>
                </a:cubicBezTo>
                <a:cubicBezTo>
                  <a:pt x="318696" y="88973"/>
                  <a:pt x="321500" y="77651"/>
                  <a:pt x="321500" y="62532"/>
                </a:cubicBezTo>
                <a:close/>
                <a:moveTo>
                  <a:pt x="455997" y="121669"/>
                </a:moveTo>
                <a:lnTo>
                  <a:pt x="436283" y="121669"/>
                </a:lnTo>
                <a:lnTo>
                  <a:pt x="436283" y="33383"/>
                </a:lnTo>
                <a:lnTo>
                  <a:pt x="380537" y="121669"/>
                </a:lnTo>
                <a:lnTo>
                  <a:pt x="362519" y="121669"/>
                </a:lnTo>
                <a:lnTo>
                  <a:pt x="362519" y="3286"/>
                </a:lnTo>
                <a:lnTo>
                  <a:pt x="382233" y="3286"/>
                </a:lnTo>
                <a:lnTo>
                  <a:pt x="382233" y="90190"/>
                </a:lnTo>
                <a:lnTo>
                  <a:pt x="437346" y="3286"/>
                </a:lnTo>
                <a:lnTo>
                  <a:pt x="455997" y="3286"/>
                </a:lnTo>
                <a:close/>
                <a:moveTo>
                  <a:pt x="563255" y="88920"/>
                </a:moveTo>
                <a:cubicBezTo>
                  <a:pt x="563255" y="95562"/>
                  <a:pt x="561804" y="101178"/>
                  <a:pt x="558910" y="105771"/>
                </a:cubicBezTo>
                <a:cubicBezTo>
                  <a:pt x="556016" y="110361"/>
                  <a:pt x="552303" y="114001"/>
                  <a:pt x="547782" y="116686"/>
                </a:cubicBezTo>
                <a:cubicBezTo>
                  <a:pt x="543470" y="119300"/>
                  <a:pt x="538560" y="121244"/>
                  <a:pt x="533052" y="122519"/>
                </a:cubicBezTo>
                <a:cubicBezTo>
                  <a:pt x="527536" y="123789"/>
                  <a:pt x="522024" y="124427"/>
                  <a:pt x="516516" y="124427"/>
                </a:cubicBezTo>
                <a:cubicBezTo>
                  <a:pt x="508744" y="124427"/>
                  <a:pt x="501397" y="123667"/>
                  <a:pt x="494474" y="122148"/>
                </a:cubicBezTo>
                <a:cubicBezTo>
                  <a:pt x="487544" y="120628"/>
                  <a:pt x="480657" y="118206"/>
                  <a:pt x="473806" y="114886"/>
                </a:cubicBezTo>
                <a:lnTo>
                  <a:pt x="473806" y="92840"/>
                </a:lnTo>
                <a:lnTo>
                  <a:pt x="475076" y="92840"/>
                </a:lnTo>
                <a:cubicBezTo>
                  <a:pt x="479879" y="97293"/>
                  <a:pt x="485902" y="100803"/>
                  <a:pt x="493146" y="103384"/>
                </a:cubicBezTo>
                <a:cubicBezTo>
                  <a:pt x="500388" y="105962"/>
                  <a:pt x="507614" y="107255"/>
                  <a:pt x="514821" y="107255"/>
                </a:cubicBezTo>
                <a:cubicBezTo>
                  <a:pt x="517931" y="107255"/>
                  <a:pt x="521269" y="106919"/>
                  <a:pt x="524836" y="106250"/>
                </a:cubicBezTo>
                <a:cubicBezTo>
                  <a:pt x="528400" y="105577"/>
                  <a:pt x="531423" y="104537"/>
                  <a:pt x="533898" y="103121"/>
                </a:cubicBezTo>
                <a:cubicBezTo>
                  <a:pt x="537147" y="101145"/>
                  <a:pt x="539463" y="99025"/>
                  <a:pt x="540838" y="96761"/>
                </a:cubicBezTo>
                <a:cubicBezTo>
                  <a:pt x="542213" y="94503"/>
                  <a:pt x="542904" y="91396"/>
                  <a:pt x="542904" y="87437"/>
                </a:cubicBezTo>
                <a:cubicBezTo>
                  <a:pt x="542904" y="83200"/>
                  <a:pt x="542109" y="79786"/>
                  <a:pt x="540520" y="77209"/>
                </a:cubicBezTo>
                <a:cubicBezTo>
                  <a:pt x="538931" y="74627"/>
                  <a:pt x="536759" y="72706"/>
                  <a:pt x="534001" y="71434"/>
                </a:cubicBezTo>
                <a:cubicBezTo>
                  <a:pt x="531247" y="70159"/>
                  <a:pt x="528158" y="69368"/>
                  <a:pt x="524732" y="69048"/>
                </a:cubicBezTo>
                <a:cubicBezTo>
                  <a:pt x="521304" y="68731"/>
                  <a:pt x="517680" y="68572"/>
                  <a:pt x="513867" y="68572"/>
                </a:cubicBezTo>
                <a:lnTo>
                  <a:pt x="499877" y="68572"/>
                </a:lnTo>
                <a:lnTo>
                  <a:pt x="499877" y="51400"/>
                </a:lnTo>
                <a:lnTo>
                  <a:pt x="510580" y="51400"/>
                </a:lnTo>
                <a:cubicBezTo>
                  <a:pt x="513265" y="51400"/>
                  <a:pt x="516620" y="51314"/>
                  <a:pt x="520649" y="51137"/>
                </a:cubicBezTo>
                <a:cubicBezTo>
                  <a:pt x="524677" y="50957"/>
                  <a:pt x="527893" y="50411"/>
                  <a:pt x="530293" y="49493"/>
                </a:cubicBezTo>
                <a:cubicBezTo>
                  <a:pt x="533332" y="48366"/>
                  <a:pt x="535770" y="46756"/>
                  <a:pt x="537608" y="44672"/>
                </a:cubicBezTo>
                <a:cubicBezTo>
                  <a:pt x="539445" y="42584"/>
                  <a:pt x="540363" y="39074"/>
                  <a:pt x="540363" y="34128"/>
                </a:cubicBezTo>
                <a:cubicBezTo>
                  <a:pt x="540363" y="30665"/>
                  <a:pt x="539584" y="27875"/>
                  <a:pt x="538030" y="25754"/>
                </a:cubicBezTo>
                <a:cubicBezTo>
                  <a:pt x="536478" y="23634"/>
                  <a:pt x="534534" y="21970"/>
                  <a:pt x="532202" y="20772"/>
                </a:cubicBezTo>
                <a:cubicBezTo>
                  <a:pt x="529801" y="19500"/>
                  <a:pt x="527187" y="18633"/>
                  <a:pt x="524361" y="18176"/>
                </a:cubicBezTo>
                <a:cubicBezTo>
                  <a:pt x="521535" y="17715"/>
                  <a:pt x="518814" y="17485"/>
                  <a:pt x="516196" y="17485"/>
                </a:cubicBezTo>
                <a:cubicBezTo>
                  <a:pt x="509486" y="17485"/>
                  <a:pt x="503038" y="18421"/>
                  <a:pt x="496860" y="20297"/>
                </a:cubicBezTo>
                <a:cubicBezTo>
                  <a:pt x="490675" y="22169"/>
                  <a:pt x="485358" y="24940"/>
                  <a:pt x="480906" y="28616"/>
                </a:cubicBezTo>
                <a:lnTo>
                  <a:pt x="479634" y="28616"/>
                </a:lnTo>
                <a:lnTo>
                  <a:pt x="479634" y="7099"/>
                </a:lnTo>
                <a:cubicBezTo>
                  <a:pt x="484718" y="5335"/>
                  <a:pt x="490356" y="3779"/>
                  <a:pt x="496541" y="2433"/>
                </a:cubicBezTo>
                <a:cubicBezTo>
                  <a:pt x="502718" y="1094"/>
                  <a:pt x="508920" y="421"/>
                  <a:pt x="515141" y="421"/>
                </a:cubicBezTo>
                <a:cubicBezTo>
                  <a:pt x="520156" y="421"/>
                  <a:pt x="525260" y="936"/>
                  <a:pt x="530452" y="1962"/>
                </a:cubicBezTo>
                <a:cubicBezTo>
                  <a:pt x="535644" y="2984"/>
                  <a:pt x="540575" y="4737"/>
                  <a:pt x="545237" y="7207"/>
                </a:cubicBezTo>
                <a:cubicBezTo>
                  <a:pt x="549619" y="9608"/>
                  <a:pt x="553294" y="12913"/>
                  <a:pt x="556261" y="17114"/>
                </a:cubicBezTo>
                <a:cubicBezTo>
                  <a:pt x="559226" y="21319"/>
                  <a:pt x="560710" y="26460"/>
                  <a:pt x="560710" y="32537"/>
                </a:cubicBezTo>
                <a:cubicBezTo>
                  <a:pt x="560710" y="38966"/>
                  <a:pt x="558892" y="44599"/>
                  <a:pt x="555253" y="49438"/>
                </a:cubicBezTo>
                <a:cubicBezTo>
                  <a:pt x="551613" y="54277"/>
                  <a:pt x="546789" y="57477"/>
                  <a:pt x="540787" y="59033"/>
                </a:cubicBezTo>
                <a:lnTo>
                  <a:pt x="540787" y="59775"/>
                </a:lnTo>
                <a:cubicBezTo>
                  <a:pt x="547357" y="62035"/>
                  <a:pt x="552743" y="65495"/>
                  <a:pt x="556948" y="70157"/>
                </a:cubicBezTo>
                <a:cubicBezTo>
                  <a:pt x="561153" y="74821"/>
                  <a:pt x="563255" y="81075"/>
                  <a:pt x="563255" y="88920"/>
                </a:cubicBezTo>
                <a:close/>
                <a:moveTo>
                  <a:pt x="676976" y="85849"/>
                </a:moveTo>
                <a:cubicBezTo>
                  <a:pt x="676976" y="91573"/>
                  <a:pt x="675881" y="96641"/>
                  <a:pt x="673693" y="101055"/>
                </a:cubicBezTo>
                <a:cubicBezTo>
                  <a:pt x="671499" y="105469"/>
                  <a:pt x="668493" y="109162"/>
                  <a:pt x="664682" y="112133"/>
                </a:cubicBezTo>
                <a:cubicBezTo>
                  <a:pt x="659875" y="115873"/>
                  <a:pt x="654839" y="118401"/>
                  <a:pt x="649579" y="119707"/>
                </a:cubicBezTo>
                <a:cubicBezTo>
                  <a:pt x="644316" y="121014"/>
                  <a:pt x="638009" y="121669"/>
                  <a:pt x="630661" y="121669"/>
                </a:cubicBezTo>
                <a:lnTo>
                  <a:pt x="584135" y="121669"/>
                </a:lnTo>
                <a:lnTo>
                  <a:pt x="584135" y="3286"/>
                </a:lnTo>
                <a:lnTo>
                  <a:pt x="627586" y="3286"/>
                </a:lnTo>
                <a:cubicBezTo>
                  <a:pt x="636277" y="3286"/>
                  <a:pt x="642635" y="3553"/>
                  <a:pt x="646663" y="4083"/>
                </a:cubicBezTo>
                <a:cubicBezTo>
                  <a:pt x="650692" y="4607"/>
                  <a:pt x="654681" y="5969"/>
                  <a:pt x="658641" y="8161"/>
                </a:cubicBezTo>
                <a:cubicBezTo>
                  <a:pt x="662810" y="10421"/>
                  <a:pt x="665883" y="13424"/>
                  <a:pt x="667863" y="17168"/>
                </a:cubicBezTo>
                <a:cubicBezTo>
                  <a:pt x="669841" y="20913"/>
                  <a:pt x="670826" y="25365"/>
                  <a:pt x="670826" y="30524"/>
                </a:cubicBezTo>
                <a:cubicBezTo>
                  <a:pt x="670826" y="36175"/>
                  <a:pt x="669276" y="41245"/>
                  <a:pt x="666168" y="45731"/>
                </a:cubicBezTo>
                <a:cubicBezTo>
                  <a:pt x="663054" y="50219"/>
                  <a:pt x="658921" y="53700"/>
                  <a:pt x="653766" y="56170"/>
                </a:cubicBezTo>
                <a:lnTo>
                  <a:pt x="654296" y="56912"/>
                </a:lnTo>
                <a:cubicBezTo>
                  <a:pt x="660721" y="58539"/>
                  <a:pt x="666115" y="61822"/>
                  <a:pt x="670456" y="66768"/>
                </a:cubicBezTo>
                <a:cubicBezTo>
                  <a:pt x="674801" y="71715"/>
                  <a:pt x="676976" y="78077"/>
                  <a:pt x="676976" y="85849"/>
                </a:cubicBezTo>
                <a:close/>
                <a:moveTo>
                  <a:pt x="650372" y="33595"/>
                </a:moveTo>
                <a:cubicBezTo>
                  <a:pt x="650372" y="30912"/>
                  <a:pt x="649932" y="28580"/>
                  <a:pt x="649051" y="26603"/>
                </a:cubicBezTo>
                <a:cubicBezTo>
                  <a:pt x="648168" y="24624"/>
                  <a:pt x="646628" y="23068"/>
                  <a:pt x="644438" y="21937"/>
                </a:cubicBezTo>
                <a:cubicBezTo>
                  <a:pt x="641893" y="20595"/>
                  <a:pt x="639050" y="19803"/>
                  <a:pt x="635907" y="19551"/>
                </a:cubicBezTo>
                <a:cubicBezTo>
                  <a:pt x="632764" y="19302"/>
                  <a:pt x="628397" y="19180"/>
                  <a:pt x="622817" y="19180"/>
                </a:cubicBezTo>
                <a:lnTo>
                  <a:pt x="603845" y="19180"/>
                </a:lnTo>
                <a:lnTo>
                  <a:pt x="603845" y="51612"/>
                </a:lnTo>
                <a:lnTo>
                  <a:pt x="626741" y="51612"/>
                </a:lnTo>
                <a:cubicBezTo>
                  <a:pt x="631619" y="51612"/>
                  <a:pt x="635078" y="51383"/>
                  <a:pt x="637127" y="50925"/>
                </a:cubicBezTo>
                <a:cubicBezTo>
                  <a:pt x="639171" y="50464"/>
                  <a:pt x="641436" y="49493"/>
                  <a:pt x="643906" y="48009"/>
                </a:cubicBezTo>
                <a:cubicBezTo>
                  <a:pt x="646239" y="46594"/>
                  <a:pt x="647902" y="44687"/>
                  <a:pt x="648892" y="42285"/>
                </a:cubicBezTo>
                <a:cubicBezTo>
                  <a:pt x="649879" y="39884"/>
                  <a:pt x="650372" y="36986"/>
                  <a:pt x="650372" y="33595"/>
                </a:cubicBezTo>
                <a:close/>
                <a:moveTo>
                  <a:pt x="656412" y="85949"/>
                </a:moveTo>
                <a:cubicBezTo>
                  <a:pt x="656412" y="81921"/>
                  <a:pt x="655833" y="78692"/>
                  <a:pt x="654667" y="76252"/>
                </a:cubicBezTo>
                <a:cubicBezTo>
                  <a:pt x="653500" y="73814"/>
                  <a:pt x="650940" y="71643"/>
                  <a:pt x="646983" y="69735"/>
                </a:cubicBezTo>
                <a:cubicBezTo>
                  <a:pt x="644507" y="68537"/>
                  <a:pt x="641862" y="67795"/>
                  <a:pt x="639036" y="67514"/>
                </a:cubicBezTo>
                <a:cubicBezTo>
                  <a:pt x="636209" y="67230"/>
                  <a:pt x="632286" y="67090"/>
                  <a:pt x="627270" y="67090"/>
                </a:cubicBezTo>
                <a:lnTo>
                  <a:pt x="603845" y="67090"/>
                </a:lnTo>
                <a:lnTo>
                  <a:pt x="603845" y="105771"/>
                </a:lnTo>
                <a:lnTo>
                  <a:pt x="621125" y="105771"/>
                </a:lnTo>
                <a:cubicBezTo>
                  <a:pt x="628260" y="105771"/>
                  <a:pt x="633805" y="105491"/>
                  <a:pt x="637761" y="104922"/>
                </a:cubicBezTo>
                <a:cubicBezTo>
                  <a:pt x="641717" y="104357"/>
                  <a:pt x="645111" y="103226"/>
                  <a:pt x="647934" y="101533"/>
                </a:cubicBezTo>
                <a:cubicBezTo>
                  <a:pt x="650904" y="99695"/>
                  <a:pt x="653060" y="97574"/>
                  <a:pt x="654400" y="95173"/>
                </a:cubicBezTo>
                <a:cubicBezTo>
                  <a:pt x="655743" y="92772"/>
                  <a:pt x="656412" y="89693"/>
                  <a:pt x="656412" y="85949"/>
                </a:cubicBezTo>
                <a:close/>
                <a:moveTo>
                  <a:pt x="797313" y="62532"/>
                </a:moveTo>
                <a:cubicBezTo>
                  <a:pt x="797313" y="82454"/>
                  <a:pt x="792510" y="97840"/>
                  <a:pt x="782899" y="108684"/>
                </a:cubicBezTo>
                <a:cubicBezTo>
                  <a:pt x="773290" y="119531"/>
                  <a:pt x="760500" y="124952"/>
                  <a:pt x="744533" y="124952"/>
                </a:cubicBezTo>
                <a:cubicBezTo>
                  <a:pt x="728066" y="124952"/>
                  <a:pt x="715121" y="119350"/>
                  <a:pt x="705689" y="108154"/>
                </a:cubicBezTo>
                <a:cubicBezTo>
                  <a:pt x="696257" y="96955"/>
                  <a:pt x="691541" y="81748"/>
                  <a:pt x="691541" y="62532"/>
                </a:cubicBezTo>
                <a:cubicBezTo>
                  <a:pt x="691541" y="42747"/>
                  <a:pt x="696398" y="27378"/>
                  <a:pt x="706115" y="16423"/>
                </a:cubicBezTo>
                <a:cubicBezTo>
                  <a:pt x="715826" y="5472"/>
                  <a:pt x="728635" y="0"/>
                  <a:pt x="744533" y="0"/>
                </a:cubicBezTo>
                <a:cubicBezTo>
                  <a:pt x="760500" y="0"/>
                  <a:pt x="773290" y="5457"/>
                  <a:pt x="782899" y="16372"/>
                </a:cubicBezTo>
                <a:cubicBezTo>
                  <a:pt x="792510" y="27288"/>
                  <a:pt x="797313" y="42674"/>
                  <a:pt x="797313" y="62532"/>
                </a:cubicBezTo>
                <a:close/>
                <a:moveTo>
                  <a:pt x="776749" y="62532"/>
                </a:moveTo>
                <a:cubicBezTo>
                  <a:pt x="776749" y="47199"/>
                  <a:pt x="773959" y="35805"/>
                  <a:pt x="768380" y="28350"/>
                </a:cubicBezTo>
                <a:cubicBezTo>
                  <a:pt x="762800" y="20898"/>
                  <a:pt x="754851" y="17168"/>
                  <a:pt x="744533" y="17168"/>
                </a:cubicBezTo>
                <a:cubicBezTo>
                  <a:pt x="734147" y="17168"/>
                  <a:pt x="726144" y="20898"/>
                  <a:pt x="720528" y="28350"/>
                </a:cubicBezTo>
                <a:cubicBezTo>
                  <a:pt x="714912" y="35805"/>
                  <a:pt x="712101" y="47199"/>
                  <a:pt x="712101" y="62532"/>
                </a:cubicBezTo>
                <a:cubicBezTo>
                  <a:pt x="712101" y="77370"/>
                  <a:pt x="714912" y="88617"/>
                  <a:pt x="720528" y="96284"/>
                </a:cubicBezTo>
                <a:cubicBezTo>
                  <a:pt x="726144" y="103953"/>
                  <a:pt x="734147" y="107787"/>
                  <a:pt x="744533" y="107787"/>
                </a:cubicBezTo>
                <a:cubicBezTo>
                  <a:pt x="754774" y="107787"/>
                  <a:pt x="762710" y="104025"/>
                  <a:pt x="768326" y="96498"/>
                </a:cubicBezTo>
                <a:cubicBezTo>
                  <a:pt x="773945" y="88973"/>
                  <a:pt x="776749" y="77651"/>
                  <a:pt x="776749" y="62532"/>
                </a:cubicBezTo>
                <a:close/>
                <a:moveTo>
                  <a:pt x="919299" y="150073"/>
                </a:moveTo>
                <a:lnTo>
                  <a:pt x="900751" y="150073"/>
                </a:lnTo>
                <a:lnTo>
                  <a:pt x="900751" y="121352"/>
                </a:lnTo>
                <a:lnTo>
                  <a:pt x="822750" y="121352"/>
                </a:lnTo>
                <a:lnTo>
                  <a:pt x="822750" y="150073"/>
                </a:lnTo>
                <a:lnTo>
                  <a:pt x="804203" y="150073"/>
                </a:lnTo>
                <a:lnTo>
                  <a:pt x="804203" y="104710"/>
                </a:lnTo>
                <a:lnTo>
                  <a:pt x="812044" y="104710"/>
                </a:lnTo>
                <a:cubicBezTo>
                  <a:pt x="818755" y="93690"/>
                  <a:pt x="824251" y="79293"/>
                  <a:pt x="828528" y="61520"/>
                </a:cubicBezTo>
                <a:cubicBezTo>
                  <a:pt x="832802" y="43754"/>
                  <a:pt x="834940" y="24339"/>
                  <a:pt x="834940" y="3286"/>
                </a:cubicBezTo>
                <a:lnTo>
                  <a:pt x="907538" y="3286"/>
                </a:lnTo>
                <a:lnTo>
                  <a:pt x="907538" y="104710"/>
                </a:lnTo>
                <a:lnTo>
                  <a:pt x="919299" y="104710"/>
                </a:lnTo>
                <a:close/>
                <a:moveTo>
                  <a:pt x="887612" y="104710"/>
                </a:moveTo>
                <a:lnTo>
                  <a:pt x="887612" y="20030"/>
                </a:lnTo>
                <a:lnTo>
                  <a:pt x="853700" y="20030"/>
                </a:lnTo>
                <a:cubicBezTo>
                  <a:pt x="852778" y="37692"/>
                  <a:pt x="850359" y="53820"/>
                  <a:pt x="846438" y="68411"/>
                </a:cubicBezTo>
                <a:cubicBezTo>
                  <a:pt x="842518" y="83002"/>
                  <a:pt x="837586" y="95101"/>
                  <a:pt x="831649" y="104710"/>
                </a:cubicBezTo>
                <a:close/>
                <a:moveTo>
                  <a:pt x="985964" y="124318"/>
                </a:moveTo>
                <a:cubicBezTo>
                  <a:pt x="977839" y="124318"/>
                  <a:pt x="970383" y="123065"/>
                  <a:pt x="963604" y="120553"/>
                </a:cubicBezTo>
                <a:cubicBezTo>
                  <a:pt x="956818" y="118044"/>
                  <a:pt x="950990" y="114249"/>
                  <a:pt x="946112" y="109162"/>
                </a:cubicBezTo>
                <a:cubicBezTo>
                  <a:pt x="941237" y="104080"/>
                  <a:pt x="937458" y="97664"/>
                  <a:pt x="934775" y="89928"/>
                </a:cubicBezTo>
                <a:cubicBezTo>
                  <a:pt x="932086" y="82188"/>
                  <a:pt x="930747" y="73094"/>
                  <a:pt x="930747" y="62636"/>
                </a:cubicBezTo>
                <a:cubicBezTo>
                  <a:pt x="930747" y="52250"/>
                  <a:pt x="932140" y="43275"/>
                  <a:pt x="934933" y="35716"/>
                </a:cubicBezTo>
                <a:cubicBezTo>
                  <a:pt x="937723" y="28155"/>
                  <a:pt x="941453" y="21794"/>
                  <a:pt x="946112" y="16639"/>
                </a:cubicBezTo>
                <a:cubicBezTo>
                  <a:pt x="950778" y="11484"/>
                  <a:pt x="956592" y="7509"/>
                  <a:pt x="963550" y="4715"/>
                </a:cubicBezTo>
                <a:cubicBezTo>
                  <a:pt x="970508" y="1926"/>
                  <a:pt x="977978" y="529"/>
                  <a:pt x="985964" y="529"/>
                </a:cubicBezTo>
                <a:cubicBezTo>
                  <a:pt x="992465" y="529"/>
                  <a:pt x="998740" y="1447"/>
                  <a:pt x="1004781" y="3282"/>
                </a:cubicBezTo>
                <a:cubicBezTo>
                  <a:pt x="1010822" y="5123"/>
                  <a:pt x="1016207" y="7242"/>
                  <a:pt x="1020941" y="9644"/>
                </a:cubicBezTo>
                <a:lnTo>
                  <a:pt x="1020941" y="32007"/>
                </a:lnTo>
                <a:lnTo>
                  <a:pt x="1019771" y="32007"/>
                </a:lnTo>
                <a:cubicBezTo>
                  <a:pt x="1018357" y="30809"/>
                  <a:pt x="1016538" y="29429"/>
                  <a:pt x="1014313" y="27875"/>
                </a:cubicBezTo>
                <a:cubicBezTo>
                  <a:pt x="1012089" y="26319"/>
                  <a:pt x="1009386" y="24728"/>
                  <a:pt x="1006207" y="23105"/>
                </a:cubicBezTo>
                <a:cubicBezTo>
                  <a:pt x="1003448" y="21690"/>
                  <a:pt x="1000198" y="20455"/>
                  <a:pt x="996458" y="19393"/>
                </a:cubicBezTo>
                <a:cubicBezTo>
                  <a:pt x="992714" y="18335"/>
                  <a:pt x="989106" y="17805"/>
                  <a:pt x="985647" y="17805"/>
                </a:cubicBezTo>
                <a:cubicBezTo>
                  <a:pt x="975329" y="17805"/>
                  <a:pt x="967045" y="21711"/>
                  <a:pt x="960793" y="29516"/>
                </a:cubicBezTo>
                <a:cubicBezTo>
                  <a:pt x="954539" y="37325"/>
                  <a:pt x="951414" y="48366"/>
                  <a:pt x="951414" y="62636"/>
                </a:cubicBezTo>
                <a:cubicBezTo>
                  <a:pt x="951414" y="76625"/>
                  <a:pt x="954435" y="87523"/>
                  <a:pt x="960475" y="95331"/>
                </a:cubicBezTo>
                <a:cubicBezTo>
                  <a:pt x="966517" y="103136"/>
                  <a:pt x="974905" y="107042"/>
                  <a:pt x="985647" y="107042"/>
                </a:cubicBezTo>
                <a:cubicBezTo>
                  <a:pt x="992145" y="107042"/>
                  <a:pt x="998330" y="105699"/>
                  <a:pt x="1004194" y="103013"/>
                </a:cubicBezTo>
                <a:cubicBezTo>
                  <a:pt x="1010058" y="100332"/>
                  <a:pt x="1015249" y="96869"/>
                  <a:pt x="1019771" y="92627"/>
                </a:cubicBezTo>
                <a:lnTo>
                  <a:pt x="1020941" y="92627"/>
                </a:lnTo>
                <a:lnTo>
                  <a:pt x="1020941" y="114990"/>
                </a:lnTo>
                <a:cubicBezTo>
                  <a:pt x="1018961" y="115909"/>
                  <a:pt x="1016489" y="117025"/>
                  <a:pt x="1013522" y="118332"/>
                </a:cubicBezTo>
                <a:cubicBezTo>
                  <a:pt x="1010555" y="119638"/>
                  <a:pt x="1007866" y="120606"/>
                  <a:pt x="1005465" y="121244"/>
                </a:cubicBezTo>
                <a:cubicBezTo>
                  <a:pt x="1002074" y="122234"/>
                  <a:pt x="999035" y="122994"/>
                  <a:pt x="996353" y="123522"/>
                </a:cubicBezTo>
                <a:cubicBezTo>
                  <a:pt x="993664" y="124052"/>
                  <a:pt x="990205" y="124318"/>
                  <a:pt x="985964" y="124318"/>
                </a:cubicBezTo>
                <a:close/>
                <a:moveTo>
                  <a:pt x="1125542" y="20772"/>
                </a:moveTo>
                <a:lnTo>
                  <a:pt x="1085269" y="20772"/>
                </a:lnTo>
                <a:lnTo>
                  <a:pt x="1085269" y="121669"/>
                </a:lnTo>
                <a:lnTo>
                  <a:pt x="1065347" y="121669"/>
                </a:lnTo>
                <a:lnTo>
                  <a:pt x="1065347" y="20772"/>
                </a:lnTo>
                <a:lnTo>
                  <a:pt x="1025074" y="20772"/>
                </a:lnTo>
                <a:lnTo>
                  <a:pt x="1025074" y="3286"/>
                </a:lnTo>
                <a:lnTo>
                  <a:pt x="1125542" y="3286"/>
                </a:lnTo>
                <a:close/>
                <a:moveTo>
                  <a:pt x="1233226" y="85849"/>
                </a:moveTo>
                <a:cubicBezTo>
                  <a:pt x="1233226" y="91573"/>
                  <a:pt x="1232128" y="96641"/>
                  <a:pt x="1229938" y="101055"/>
                </a:cubicBezTo>
                <a:cubicBezTo>
                  <a:pt x="1227746" y="105469"/>
                  <a:pt x="1224744" y="109162"/>
                  <a:pt x="1220932" y="112133"/>
                </a:cubicBezTo>
                <a:cubicBezTo>
                  <a:pt x="1216122" y="115873"/>
                  <a:pt x="1211089" y="118401"/>
                  <a:pt x="1205827" y="119707"/>
                </a:cubicBezTo>
                <a:cubicBezTo>
                  <a:pt x="1200564" y="121014"/>
                  <a:pt x="1194255" y="121669"/>
                  <a:pt x="1186909" y="121669"/>
                </a:cubicBezTo>
                <a:lnTo>
                  <a:pt x="1140382" y="121669"/>
                </a:lnTo>
                <a:lnTo>
                  <a:pt x="1140382" y="3286"/>
                </a:lnTo>
                <a:lnTo>
                  <a:pt x="1183838" y="3286"/>
                </a:lnTo>
                <a:cubicBezTo>
                  <a:pt x="1192528" y="3286"/>
                  <a:pt x="1198882" y="3553"/>
                  <a:pt x="1202911" y="4083"/>
                </a:cubicBezTo>
                <a:cubicBezTo>
                  <a:pt x="1206939" y="4607"/>
                  <a:pt x="1210930" y="5969"/>
                  <a:pt x="1214891" y="8161"/>
                </a:cubicBezTo>
                <a:cubicBezTo>
                  <a:pt x="1219056" y="10421"/>
                  <a:pt x="1222134" y="13424"/>
                  <a:pt x="1224111" y="17168"/>
                </a:cubicBezTo>
                <a:cubicBezTo>
                  <a:pt x="1226087" y="20913"/>
                  <a:pt x="1227077" y="25365"/>
                  <a:pt x="1227077" y="30524"/>
                </a:cubicBezTo>
                <a:cubicBezTo>
                  <a:pt x="1227077" y="36175"/>
                  <a:pt x="1225522" y="41245"/>
                  <a:pt x="1222415" y="45731"/>
                </a:cubicBezTo>
                <a:cubicBezTo>
                  <a:pt x="1219305" y="50219"/>
                  <a:pt x="1215173" y="53700"/>
                  <a:pt x="1210014" y="56170"/>
                </a:cubicBezTo>
                <a:lnTo>
                  <a:pt x="1210546" y="56912"/>
                </a:lnTo>
                <a:cubicBezTo>
                  <a:pt x="1216972" y="58539"/>
                  <a:pt x="1222361" y="61822"/>
                  <a:pt x="1226707" y="66768"/>
                </a:cubicBezTo>
                <a:cubicBezTo>
                  <a:pt x="1231052" y="71715"/>
                  <a:pt x="1233226" y="78077"/>
                  <a:pt x="1233226" y="85849"/>
                </a:cubicBezTo>
                <a:close/>
                <a:moveTo>
                  <a:pt x="1206621" y="33595"/>
                </a:moveTo>
                <a:cubicBezTo>
                  <a:pt x="1206621" y="30912"/>
                  <a:pt x="1206179" y="28580"/>
                  <a:pt x="1205297" y="26603"/>
                </a:cubicBezTo>
                <a:cubicBezTo>
                  <a:pt x="1204415" y="24624"/>
                  <a:pt x="1202878" y="23068"/>
                  <a:pt x="1200689" y="21937"/>
                </a:cubicBezTo>
                <a:cubicBezTo>
                  <a:pt x="1198144" y="20595"/>
                  <a:pt x="1195297" y="19803"/>
                  <a:pt x="1192157" y="19551"/>
                </a:cubicBezTo>
                <a:cubicBezTo>
                  <a:pt x="1189010" y="19302"/>
                  <a:pt x="1184648" y="19180"/>
                  <a:pt x="1179064" y="19180"/>
                </a:cubicBezTo>
                <a:lnTo>
                  <a:pt x="1160093" y="19180"/>
                </a:lnTo>
                <a:lnTo>
                  <a:pt x="1160093" y="51612"/>
                </a:lnTo>
                <a:lnTo>
                  <a:pt x="1182988" y="51612"/>
                </a:lnTo>
                <a:cubicBezTo>
                  <a:pt x="1187866" y="51612"/>
                  <a:pt x="1191326" y="51383"/>
                  <a:pt x="1193374" y="50925"/>
                </a:cubicBezTo>
                <a:cubicBezTo>
                  <a:pt x="1195423" y="50464"/>
                  <a:pt x="1197683" y="49493"/>
                  <a:pt x="1200156" y="48009"/>
                </a:cubicBezTo>
                <a:cubicBezTo>
                  <a:pt x="1202489" y="46594"/>
                  <a:pt x="1204149" y="44687"/>
                  <a:pt x="1205138" y="42285"/>
                </a:cubicBezTo>
                <a:cubicBezTo>
                  <a:pt x="1206125" y="39884"/>
                  <a:pt x="1206621" y="36986"/>
                  <a:pt x="1206621" y="33595"/>
                </a:cubicBezTo>
                <a:close/>
                <a:moveTo>
                  <a:pt x="1212663" y="85949"/>
                </a:moveTo>
                <a:cubicBezTo>
                  <a:pt x="1212663" y="81921"/>
                  <a:pt x="1212080" y="78692"/>
                  <a:pt x="1210916" y="76252"/>
                </a:cubicBezTo>
                <a:cubicBezTo>
                  <a:pt x="1209747" y="73814"/>
                  <a:pt x="1207186" y="71643"/>
                  <a:pt x="1203231" y="69735"/>
                </a:cubicBezTo>
                <a:cubicBezTo>
                  <a:pt x="1200758" y="68537"/>
                  <a:pt x="1198107" y="67795"/>
                  <a:pt x="1195282" y="67514"/>
                </a:cubicBezTo>
                <a:cubicBezTo>
                  <a:pt x="1192456" y="67230"/>
                  <a:pt x="1188532" y="67090"/>
                  <a:pt x="1183518" y="67090"/>
                </a:cubicBezTo>
                <a:lnTo>
                  <a:pt x="1160093" y="67090"/>
                </a:lnTo>
                <a:lnTo>
                  <a:pt x="1160093" y="105771"/>
                </a:lnTo>
                <a:lnTo>
                  <a:pt x="1177372" y="105771"/>
                </a:lnTo>
                <a:cubicBezTo>
                  <a:pt x="1184507" y="105771"/>
                  <a:pt x="1190051" y="105491"/>
                  <a:pt x="1194012" y="104922"/>
                </a:cubicBezTo>
                <a:cubicBezTo>
                  <a:pt x="1197964" y="104357"/>
                  <a:pt x="1201359" y="103226"/>
                  <a:pt x="1204184" y="101533"/>
                </a:cubicBezTo>
                <a:cubicBezTo>
                  <a:pt x="1207151" y="99695"/>
                  <a:pt x="1209308" y="97574"/>
                  <a:pt x="1210650" y="95173"/>
                </a:cubicBezTo>
                <a:cubicBezTo>
                  <a:pt x="1211990" y="92772"/>
                  <a:pt x="1212663" y="89693"/>
                  <a:pt x="1212663" y="85949"/>
                </a:cubicBezTo>
                <a:close/>
                <a:moveTo>
                  <a:pt x="1320342" y="92523"/>
                </a:moveTo>
                <a:lnTo>
                  <a:pt x="1320342" y="59665"/>
                </a:lnTo>
                <a:cubicBezTo>
                  <a:pt x="1315608" y="60091"/>
                  <a:pt x="1309621" y="60674"/>
                  <a:pt x="1302378" y="61419"/>
                </a:cubicBezTo>
                <a:cubicBezTo>
                  <a:pt x="1295135" y="62161"/>
                  <a:pt x="1289288" y="63201"/>
                  <a:pt x="1284836" y="64543"/>
                </a:cubicBezTo>
                <a:cubicBezTo>
                  <a:pt x="1279536" y="66168"/>
                  <a:pt x="1275154" y="68658"/>
                  <a:pt x="1271695" y="72013"/>
                </a:cubicBezTo>
                <a:cubicBezTo>
                  <a:pt x="1268231" y="75373"/>
                  <a:pt x="1266501" y="80053"/>
                  <a:pt x="1266501" y="86057"/>
                </a:cubicBezTo>
                <a:cubicBezTo>
                  <a:pt x="1266501" y="92840"/>
                  <a:pt x="1268408" y="97962"/>
                  <a:pt x="1272225" y="101426"/>
                </a:cubicBezTo>
                <a:cubicBezTo>
                  <a:pt x="1276041" y="104889"/>
                  <a:pt x="1281620" y="106617"/>
                  <a:pt x="1288968" y="106617"/>
                </a:cubicBezTo>
                <a:cubicBezTo>
                  <a:pt x="1295258" y="106617"/>
                  <a:pt x="1300946" y="105256"/>
                  <a:pt x="1306036" y="102534"/>
                </a:cubicBezTo>
                <a:cubicBezTo>
                  <a:pt x="1311120" y="99816"/>
                  <a:pt x="1315888" y="96480"/>
                  <a:pt x="1320342" y="92523"/>
                </a:cubicBezTo>
                <a:close/>
                <a:moveTo>
                  <a:pt x="1320342" y="109055"/>
                </a:moveTo>
                <a:cubicBezTo>
                  <a:pt x="1318719" y="110257"/>
                  <a:pt x="1316544" y="111935"/>
                  <a:pt x="1313826" y="114091"/>
                </a:cubicBezTo>
                <a:cubicBezTo>
                  <a:pt x="1311105" y="116244"/>
                  <a:pt x="1308473" y="117961"/>
                  <a:pt x="1305928" y="119232"/>
                </a:cubicBezTo>
                <a:cubicBezTo>
                  <a:pt x="1302392" y="121067"/>
                  <a:pt x="1298984" y="122478"/>
                  <a:pt x="1295700" y="123469"/>
                </a:cubicBezTo>
                <a:cubicBezTo>
                  <a:pt x="1292418" y="124458"/>
                  <a:pt x="1287805" y="124952"/>
                  <a:pt x="1281869" y="124952"/>
                </a:cubicBezTo>
                <a:cubicBezTo>
                  <a:pt x="1276991" y="124952"/>
                  <a:pt x="1272365" y="124034"/>
                  <a:pt x="1267988" y="122201"/>
                </a:cubicBezTo>
                <a:cubicBezTo>
                  <a:pt x="1263602" y="120362"/>
                  <a:pt x="1259751" y="117784"/>
                  <a:pt x="1256431" y="114465"/>
                </a:cubicBezTo>
                <a:cubicBezTo>
                  <a:pt x="1253252" y="111215"/>
                  <a:pt x="1250711" y="107200"/>
                  <a:pt x="1248803" y="102430"/>
                </a:cubicBezTo>
                <a:cubicBezTo>
                  <a:pt x="1246895" y="97664"/>
                  <a:pt x="1245941" y="92631"/>
                  <a:pt x="1245941" y="87332"/>
                </a:cubicBezTo>
                <a:cubicBezTo>
                  <a:pt x="1245941" y="79134"/>
                  <a:pt x="1247673" y="72158"/>
                  <a:pt x="1251136" y="66398"/>
                </a:cubicBezTo>
                <a:cubicBezTo>
                  <a:pt x="1254596" y="60638"/>
                  <a:pt x="1260071" y="56062"/>
                  <a:pt x="1267563" y="52675"/>
                </a:cubicBezTo>
                <a:cubicBezTo>
                  <a:pt x="1274205" y="49636"/>
                  <a:pt x="1282045" y="47534"/>
                  <a:pt x="1291089" y="46367"/>
                </a:cubicBezTo>
                <a:cubicBezTo>
                  <a:pt x="1300132" y="45198"/>
                  <a:pt x="1309884" y="44338"/>
                  <a:pt x="1320342" y="43769"/>
                </a:cubicBezTo>
                <a:lnTo>
                  <a:pt x="1320342" y="39956"/>
                </a:lnTo>
                <a:cubicBezTo>
                  <a:pt x="1320342" y="35290"/>
                  <a:pt x="1319636" y="31529"/>
                  <a:pt x="1318221" y="28663"/>
                </a:cubicBezTo>
                <a:cubicBezTo>
                  <a:pt x="1316807" y="25805"/>
                  <a:pt x="1314831" y="23597"/>
                  <a:pt x="1312285" y="22046"/>
                </a:cubicBezTo>
                <a:cubicBezTo>
                  <a:pt x="1309744" y="20419"/>
                  <a:pt x="1306637" y="19339"/>
                  <a:pt x="1302961" y="18809"/>
                </a:cubicBezTo>
                <a:cubicBezTo>
                  <a:pt x="1299289" y="18284"/>
                  <a:pt x="1295507" y="18017"/>
                  <a:pt x="1291622" y="18017"/>
                </a:cubicBezTo>
                <a:cubicBezTo>
                  <a:pt x="1287032" y="18017"/>
                  <a:pt x="1281624" y="18705"/>
                  <a:pt x="1275407" y="20084"/>
                </a:cubicBezTo>
                <a:cubicBezTo>
                  <a:pt x="1269190" y="21459"/>
                  <a:pt x="1262969" y="23458"/>
                  <a:pt x="1256752" y="26071"/>
                </a:cubicBezTo>
                <a:lnTo>
                  <a:pt x="1255585" y="26071"/>
                </a:lnTo>
                <a:lnTo>
                  <a:pt x="1255585" y="5828"/>
                </a:lnTo>
                <a:cubicBezTo>
                  <a:pt x="1259258" y="4766"/>
                  <a:pt x="1264525" y="3604"/>
                  <a:pt x="1271379" y="2329"/>
                </a:cubicBezTo>
                <a:cubicBezTo>
                  <a:pt x="1278229" y="1057"/>
                  <a:pt x="1285016" y="421"/>
                  <a:pt x="1291725" y="421"/>
                </a:cubicBezTo>
                <a:cubicBezTo>
                  <a:pt x="1299851" y="421"/>
                  <a:pt x="1306705" y="1057"/>
                  <a:pt x="1312289" y="2329"/>
                </a:cubicBezTo>
                <a:cubicBezTo>
                  <a:pt x="1317866" y="3604"/>
                  <a:pt x="1322884" y="5900"/>
                  <a:pt x="1327334" y="9220"/>
                </a:cubicBezTo>
                <a:cubicBezTo>
                  <a:pt x="1331647" y="12470"/>
                  <a:pt x="1334861" y="16675"/>
                  <a:pt x="1336982" y="21834"/>
                </a:cubicBezTo>
                <a:cubicBezTo>
                  <a:pt x="1339102" y="26992"/>
                  <a:pt x="1340160" y="33279"/>
                  <a:pt x="1340160" y="40698"/>
                </a:cubicBezTo>
                <a:lnTo>
                  <a:pt x="1340160" y="121669"/>
                </a:lnTo>
                <a:lnTo>
                  <a:pt x="1320342" y="1216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661309" y="3455173"/>
            <a:ext cx="128344" cy="208577"/>
          </a:xfrm>
          <a:custGeom>
            <a:avLst/>
            <a:gdLst/>
            <a:ahLst/>
            <a:cxnLst/>
            <a:rect l="l" t="t" r="r" b="b"/>
            <a:pathLst>
              <a:path w="128344" h="208577">
                <a:moveTo>
                  <a:pt x="63804" y="104289"/>
                </a:moveTo>
                <a:cubicBezTo>
                  <a:pt x="63804" y="126119"/>
                  <a:pt x="60305" y="145303"/>
                  <a:pt x="53314" y="161835"/>
                </a:cubicBezTo>
                <a:cubicBezTo>
                  <a:pt x="46315" y="178369"/>
                  <a:pt x="36635" y="193951"/>
                  <a:pt x="24272" y="208577"/>
                </a:cubicBezTo>
                <a:lnTo>
                  <a:pt x="0" y="208577"/>
                </a:lnTo>
                <a:lnTo>
                  <a:pt x="0" y="207515"/>
                </a:lnTo>
                <a:cubicBezTo>
                  <a:pt x="5440" y="202637"/>
                  <a:pt x="10920" y="196650"/>
                  <a:pt x="16432" y="189551"/>
                </a:cubicBezTo>
                <a:cubicBezTo>
                  <a:pt x="21940" y="182448"/>
                  <a:pt x="26746" y="174625"/>
                  <a:pt x="30847" y="166071"/>
                </a:cubicBezTo>
                <a:cubicBezTo>
                  <a:pt x="35223" y="156961"/>
                  <a:pt x="38705" y="147334"/>
                  <a:pt x="41286" y="137196"/>
                </a:cubicBezTo>
                <a:cubicBezTo>
                  <a:pt x="43864" y="127055"/>
                  <a:pt x="45152" y="116089"/>
                  <a:pt x="45152" y="104289"/>
                </a:cubicBezTo>
                <a:cubicBezTo>
                  <a:pt x="45152" y="92625"/>
                  <a:pt x="43845" y="81605"/>
                  <a:pt x="41231" y="71219"/>
                </a:cubicBezTo>
                <a:cubicBezTo>
                  <a:pt x="38619" y="60833"/>
                  <a:pt x="35156" y="51261"/>
                  <a:pt x="30847" y="42498"/>
                </a:cubicBezTo>
                <a:cubicBezTo>
                  <a:pt x="26536" y="33736"/>
                  <a:pt x="21660" y="25859"/>
                  <a:pt x="16219" y="18864"/>
                </a:cubicBezTo>
                <a:cubicBezTo>
                  <a:pt x="10780" y="11869"/>
                  <a:pt x="5373" y="5936"/>
                  <a:pt x="0" y="1059"/>
                </a:cubicBezTo>
                <a:lnTo>
                  <a:pt x="0" y="0"/>
                </a:lnTo>
                <a:lnTo>
                  <a:pt x="24272" y="0"/>
                </a:lnTo>
                <a:cubicBezTo>
                  <a:pt x="36566" y="14623"/>
                  <a:pt x="46232" y="30165"/>
                  <a:pt x="53259" y="46630"/>
                </a:cubicBezTo>
                <a:cubicBezTo>
                  <a:pt x="60287" y="63097"/>
                  <a:pt x="63804" y="82314"/>
                  <a:pt x="63804" y="104289"/>
                </a:cubicBezTo>
                <a:close/>
                <a:moveTo>
                  <a:pt x="128345" y="134705"/>
                </a:moveTo>
                <a:lnTo>
                  <a:pt x="98666" y="204123"/>
                </a:lnTo>
                <a:lnTo>
                  <a:pt x="83193" y="204123"/>
                </a:lnTo>
                <a:lnTo>
                  <a:pt x="101848" y="1347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979589" y="3498413"/>
            <a:ext cx="915067" cy="165337"/>
          </a:xfrm>
          <a:custGeom>
            <a:avLst/>
            <a:gdLst/>
            <a:ahLst/>
            <a:cxnLst/>
            <a:rect l="l" t="t" r="r" b="b"/>
            <a:pathLst>
              <a:path w="915067" h="165337">
                <a:moveTo>
                  <a:pt x="55218" y="124318"/>
                </a:moveTo>
                <a:cubicBezTo>
                  <a:pt x="47096" y="124318"/>
                  <a:pt x="39640" y="123065"/>
                  <a:pt x="32858" y="120553"/>
                </a:cubicBezTo>
                <a:cubicBezTo>
                  <a:pt x="26072" y="118044"/>
                  <a:pt x="20243" y="114249"/>
                  <a:pt x="15369" y="109162"/>
                </a:cubicBezTo>
                <a:cubicBezTo>
                  <a:pt x="10491" y="104080"/>
                  <a:pt x="6715" y="97664"/>
                  <a:pt x="4029" y="89928"/>
                </a:cubicBezTo>
                <a:cubicBezTo>
                  <a:pt x="1343" y="82188"/>
                  <a:pt x="0" y="73094"/>
                  <a:pt x="0" y="62636"/>
                </a:cubicBezTo>
                <a:cubicBezTo>
                  <a:pt x="0" y="52250"/>
                  <a:pt x="1398" y="43275"/>
                  <a:pt x="4188" y="35716"/>
                </a:cubicBezTo>
                <a:cubicBezTo>
                  <a:pt x="6978" y="28155"/>
                  <a:pt x="10707" y="21794"/>
                  <a:pt x="15369" y="16639"/>
                </a:cubicBezTo>
                <a:cubicBezTo>
                  <a:pt x="20031" y="11484"/>
                  <a:pt x="25845" y="7509"/>
                  <a:pt x="32804" y="4715"/>
                </a:cubicBezTo>
                <a:cubicBezTo>
                  <a:pt x="39763" y="1926"/>
                  <a:pt x="47233" y="529"/>
                  <a:pt x="55218" y="529"/>
                </a:cubicBezTo>
                <a:cubicBezTo>
                  <a:pt x="61723" y="529"/>
                  <a:pt x="67994" y="1447"/>
                  <a:pt x="74035" y="3282"/>
                </a:cubicBezTo>
                <a:cubicBezTo>
                  <a:pt x="80075" y="5123"/>
                  <a:pt x="85462" y="7242"/>
                  <a:pt x="90195" y="9644"/>
                </a:cubicBezTo>
                <a:lnTo>
                  <a:pt x="90195" y="32007"/>
                </a:lnTo>
                <a:lnTo>
                  <a:pt x="89029" y="32007"/>
                </a:lnTo>
                <a:cubicBezTo>
                  <a:pt x="87614" y="30809"/>
                  <a:pt x="85793" y="29429"/>
                  <a:pt x="83568" y="27875"/>
                </a:cubicBezTo>
                <a:cubicBezTo>
                  <a:pt x="81343" y="26319"/>
                  <a:pt x="78643" y="24728"/>
                  <a:pt x="75460" y="23105"/>
                </a:cubicBezTo>
                <a:cubicBezTo>
                  <a:pt x="72703" y="21690"/>
                  <a:pt x="69456" y="20455"/>
                  <a:pt x="65712" y="19393"/>
                </a:cubicBezTo>
                <a:cubicBezTo>
                  <a:pt x="61968" y="18335"/>
                  <a:pt x="58363" y="17805"/>
                  <a:pt x="54902" y="17805"/>
                </a:cubicBezTo>
                <a:cubicBezTo>
                  <a:pt x="44587" y="17805"/>
                  <a:pt x="36300" y="21711"/>
                  <a:pt x="30046" y="29516"/>
                </a:cubicBezTo>
                <a:cubicBezTo>
                  <a:pt x="23793" y="37325"/>
                  <a:pt x="20669" y="48366"/>
                  <a:pt x="20669" y="62636"/>
                </a:cubicBezTo>
                <a:cubicBezTo>
                  <a:pt x="20669" y="76625"/>
                  <a:pt x="23693" y="87523"/>
                  <a:pt x="29733" y="95331"/>
                </a:cubicBezTo>
                <a:cubicBezTo>
                  <a:pt x="35774" y="103136"/>
                  <a:pt x="44162" y="107042"/>
                  <a:pt x="54902" y="107042"/>
                </a:cubicBezTo>
                <a:cubicBezTo>
                  <a:pt x="61403" y="107042"/>
                  <a:pt x="67584" y="105699"/>
                  <a:pt x="73448" y="103013"/>
                </a:cubicBezTo>
                <a:cubicBezTo>
                  <a:pt x="79312" y="100332"/>
                  <a:pt x="84504" y="96869"/>
                  <a:pt x="89029" y="92627"/>
                </a:cubicBezTo>
                <a:lnTo>
                  <a:pt x="90195" y="92627"/>
                </a:lnTo>
                <a:lnTo>
                  <a:pt x="90195" y="114990"/>
                </a:lnTo>
                <a:cubicBezTo>
                  <a:pt x="88219" y="115909"/>
                  <a:pt x="85742" y="117025"/>
                  <a:pt x="82779" y="118332"/>
                </a:cubicBezTo>
                <a:cubicBezTo>
                  <a:pt x="79809" y="119638"/>
                  <a:pt x="77124" y="120606"/>
                  <a:pt x="74722" y="121244"/>
                </a:cubicBezTo>
                <a:cubicBezTo>
                  <a:pt x="71328" y="122234"/>
                  <a:pt x="68290" y="122994"/>
                  <a:pt x="65608" y="123522"/>
                </a:cubicBezTo>
                <a:cubicBezTo>
                  <a:pt x="62921" y="124052"/>
                  <a:pt x="59458" y="124318"/>
                  <a:pt x="55218" y="124318"/>
                </a:cubicBezTo>
                <a:close/>
                <a:moveTo>
                  <a:pt x="196179" y="84999"/>
                </a:moveTo>
                <a:cubicBezTo>
                  <a:pt x="196179" y="90723"/>
                  <a:pt x="195031" y="95917"/>
                  <a:pt x="192737" y="100576"/>
                </a:cubicBezTo>
                <a:cubicBezTo>
                  <a:pt x="190441" y="105242"/>
                  <a:pt x="187313" y="109025"/>
                  <a:pt x="183352" y="111920"/>
                </a:cubicBezTo>
                <a:cubicBezTo>
                  <a:pt x="178693" y="115451"/>
                  <a:pt x="173711" y="117957"/>
                  <a:pt x="168412" y="119440"/>
                </a:cubicBezTo>
                <a:cubicBezTo>
                  <a:pt x="163109" y="120924"/>
                  <a:pt x="156295" y="121669"/>
                  <a:pt x="147957" y="121669"/>
                </a:cubicBezTo>
                <a:lnTo>
                  <a:pt x="108318" y="121669"/>
                </a:lnTo>
                <a:lnTo>
                  <a:pt x="108318" y="3286"/>
                </a:lnTo>
                <a:lnTo>
                  <a:pt x="128240" y="3286"/>
                </a:lnTo>
                <a:lnTo>
                  <a:pt x="128240" y="49388"/>
                </a:lnTo>
                <a:lnTo>
                  <a:pt x="148483" y="49388"/>
                </a:lnTo>
                <a:cubicBezTo>
                  <a:pt x="157385" y="49388"/>
                  <a:pt x="164294" y="49848"/>
                  <a:pt x="169204" y="50767"/>
                </a:cubicBezTo>
                <a:cubicBezTo>
                  <a:pt x="174119" y="51685"/>
                  <a:pt x="179007" y="53942"/>
                  <a:pt x="183885" y="57546"/>
                </a:cubicBezTo>
                <a:cubicBezTo>
                  <a:pt x="187982" y="60587"/>
                  <a:pt x="191057" y="64476"/>
                  <a:pt x="193108" y="69205"/>
                </a:cubicBezTo>
                <a:cubicBezTo>
                  <a:pt x="195153" y="73940"/>
                  <a:pt x="196179" y="79203"/>
                  <a:pt x="196179" y="84999"/>
                </a:cubicBezTo>
                <a:close/>
                <a:moveTo>
                  <a:pt x="175616" y="85316"/>
                </a:moveTo>
                <a:cubicBezTo>
                  <a:pt x="175616" y="81712"/>
                  <a:pt x="175000" y="78548"/>
                  <a:pt x="173762" y="75826"/>
                </a:cubicBezTo>
                <a:cubicBezTo>
                  <a:pt x="172524" y="73108"/>
                  <a:pt x="170493" y="70901"/>
                  <a:pt x="167668" y="69209"/>
                </a:cubicBezTo>
                <a:cubicBezTo>
                  <a:pt x="164700" y="67438"/>
                  <a:pt x="161328" y="66380"/>
                  <a:pt x="157548" y="66023"/>
                </a:cubicBezTo>
                <a:cubicBezTo>
                  <a:pt x="153764" y="65675"/>
                  <a:pt x="148345" y="65495"/>
                  <a:pt x="141279" y="65495"/>
                </a:cubicBezTo>
                <a:lnTo>
                  <a:pt x="128240" y="65495"/>
                </a:lnTo>
                <a:lnTo>
                  <a:pt x="128240" y="105771"/>
                </a:lnTo>
                <a:lnTo>
                  <a:pt x="140855" y="105771"/>
                </a:lnTo>
                <a:cubicBezTo>
                  <a:pt x="147921" y="105771"/>
                  <a:pt x="153396" y="105469"/>
                  <a:pt x="157281" y="104867"/>
                </a:cubicBezTo>
                <a:cubicBezTo>
                  <a:pt x="161169" y="104270"/>
                  <a:pt x="164524" y="103121"/>
                  <a:pt x="167350" y="101426"/>
                </a:cubicBezTo>
                <a:cubicBezTo>
                  <a:pt x="170246" y="99587"/>
                  <a:pt x="172351" y="97416"/>
                  <a:pt x="173658" y="94907"/>
                </a:cubicBezTo>
                <a:cubicBezTo>
                  <a:pt x="174965" y="92397"/>
                  <a:pt x="175616" y="89200"/>
                  <a:pt x="175616" y="85316"/>
                </a:cubicBezTo>
                <a:close/>
                <a:moveTo>
                  <a:pt x="229882" y="121669"/>
                </a:moveTo>
                <a:lnTo>
                  <a:pt x="209957" y="121669"/>
                </a:lnTo>
                <a:lnTo>
                  <a:pt x="209957" y="3286"/>
                </a:lnTo>
                <a:lnTo>
                  <a:pt x="229882" y="3286"/>
                </a:lnTo>
                <a:close/>
                <a:moveTo>
                  <a:pt x="358017" y="59353"/>
                </a:moveTo>
                <a:cubicBezTo>
                  <a:pt x="358017" y="79063"/>
                  <a:pt x="353300" y="94769"/>
                  <a:pt x="343870" y="106459"/>
                </a:cubicBezTo>
                <a:cubicBezTo>
                  <a:pt x="334433" y="118151"/>
                  <a:pt x="322511" y="124001"/>
                  <a:pt x="308096" y="124001"/>
                </a:cubicBezTo>
                <a:cubicBezTo>
                  <a:pt x="302231" y="124001"/>
                  <a:pt x="297041" y="123332"/>
                  <a:pt x="292518" y="121989"/>
                </a:cubicBezTo>
                <a:cubicBezTo>
                  <a:pt x="287997" y="120643"/>
                  <a:pt x="283368" y="118558"/>
                  <a:pt x="278634" y="115732"/>
                </a:cubicBezTo>
                <a:lnTo>
                  <a:pt x="278634" y="165337"/>
                </a:lnTo>
                <a:lnTo>
                  <a:pt x="258707" y="165337"/>
                </a:lnTo>
                <a:lnTo>
                  <a:pt x="258707" y="3286"/>
                </a:lnTo>
                <a:lnTo>
                  <a:pt x="278634" y="3286"/>
                </a:lnTo>
                <a:lnTo>
                  <a:pt x="278634" y="15685"/>
                </a:lnTo>
                <a:cubicBezTo>
                  <a:pt x="283580" y="11231"/>
                  <a:pt x="289076" y="7505"/>
                  <a:pt x="295118" y="4499"/>
                </a:cubicBezTo>
                <a:cubicBezTo>
                  <a:pt x="301158" y="1497"/>
                  <a:pt x="307747" y="0"/>
                  <a:pt x="314882" y="0"/>
                </a:cubicBezTo>
                <a:cubicBezTo>
                  <a:pt x="328447" y="0"/>
                  <a:pt x="339027" y="5368"/>
                  <a:pt x="346623" y="16109"/>
                </a:cubicBezTo>
                <a:cubicBezTo>
                  <a:pt x="354219" y="26849"/>
                  <a:pt x="358017" y="41263"/>
                  <a:pt x="358017" y="59353"/>
                </a:cubicBezTo>
                <a:close/>
                <a:moveTo>
                  <a:pt x="337453" y="61574"/>
                </a:moveTo>
                <a:cubicBezTo>
                  <a:pt x="337453" y="48078"/>
                  <a:pt x="335297" y="37605"/>
                  <a:pt x="330988" y="30149"/>
                </a:cubicBezTo>
                <a:cubicBezTo>
                  <a:pt x="326679" y="22698"/>
                  <a:pt x="319685" y="18968"/>
                  <a:pt x="310004" y="18968"/>
                </a:cubicBezTo>
                <a:cubicBezTo>
                  <a:pt x="304352" y="18968"/>
                  <a:pt x="298894" y="20220"/>
                  <a:pt x="293631" y="22730"/>
                </a:cubicBezTo>
                <a:cubicBezTo>
                  <a:pt x="288368" y="25243"/>
                  <a:pt x="283368" y="28472"/>
                  <a:pt x="278634" y="32431"/>
                </a:cubicBezTo>
                <a:lnTo>
                  <a:pt x="278634" y="99518"/>
                </a:lnTo>
                <a:cubicBezTo>
                  <a:pt x="283864" y="102063"/>
                  <a:pt x="288332" y="103792"/>
                  <a:pt x="292040" y="104710"/>
                </a:cubicBezTo>
                <a:cubicBezTo>
                  <a:pt x="295748" y="105630"/>
                  <a:pt x="300004" y="106092"/>
                  <a:pt x="304813" y="106092"/>
                </a:cubicBezTo>
                <a:cubicBezTo>
                  <a:pt x="315127" y="106092"/>
                  <a:pt x="323147" y="102308"/>
                  <a:pt x="328872" y="94748"/>
                </a:cubicBezTo>
                <a:cubicBezTo>
                  <a:pt x="334592" y="87188"/>
                  <a:pt x="337453" y="76128"/>
                  <a:pt x="337453" y="61574"/>
                </a:cubicBezTo>
                <a:close/>
                <a:moveTo>
                  <a:pt x="468346" y="84999"/>
                </a:moveTo>
                <a:cubicBezTo>
                  <a:pt x="468346" y="90723"/>
                  <a:pt x="467198" y="95917"/>
                  <a:pt x="464901" y="100576"/>
                </a:cubicBezTo>
                <a:cubicBezTo>
                  <a:pt x="462605" y="105242"/>
                  <a:pt x="459479" y="109025"/>
                  <a:pt x="455519" y="111920"/>
                </a:cubicBezTo>
                <a:cubicBezTo>
                  <a:pt x="450858" y="115451"/>
                  <a:pt x="445878" y="117957"/>
                  <a:pt x="440576" y="119440"/>
                </a:cubicBezTo>
                <a:cubicBezTo>
                  <a:pt x="435277" y="120924"/>
                  <a:pt x="428462" y="121669"/>
                  <a:pt x="420120" y="121669"/>
                </a:cubicBezTo>
                <a:lnTo>
                  <a:pt x="378686" y="121669"/>
                </a:lnTo>
                <a:lnTo>
                  <a:pt x="378686" y="3286"/>
                </a:lnTo>
                <a:lnTo>
                  <a:pt x="398607" y="3286"/>
                </a:lnTo>
                <a:lnTo>
                  <a:pt x="398607" y="49388"/>
                </a:lnTo>
                <a:lnTo>
                  <a:pt x="420654" y="49388"/>
                </a:lnTo>
                <a:cubicBezTo>
                  <a:pt x="429556" y="49388"/>
                  <a:pt x="436465" y="49848"/>
                  <a:pt x="441375" y="50767"/>
                </a:cubicBezTo>
                <a:cubicBezTo>
                  <a:pt x="446282" y="51685"/>
                  <a:pt x="451174" y="53942"/>
                  <a:pt x="456052" y="57546"/>
                </a:cubicBezTo>
                <a:cubicBezTo>
                  <a:pt x="460150" y="60587"/>
                  <a:pt x="463224" y="64476"/>
                  <a:pt x="465271" y="69205"/>
                </a:cubicBezTo>
                <a:cubicBezTo>
                  <a:pt x="467320" y="73940"/>
                  <a:pt x="468346" y="79203"/>
                  <a:pt x="468346" y="84999"/>
                </a:cubicBezTo>
                <a:close/>
                <a:moveTo>
                  <a:pt x="447788" y="85316"/>
                </a:moveTo>
                <a:cubicBezTo>
                  <a:pt x="447788" y="81712"/>
                  <a:pt x="447168" y="78548"/>
                  <a:pt x="445933" y="75826"/>
                </a:cubicBezTo>
                <a:cubicBezTo>
                  <a:pt x="444695" y="73108"/>
                  <a:pt x="442664" y="70901"/>
                  <a:pt x="439838" y="69209"/>
                </a:cubicBezTo>
                <a:cubicBezTo>
                  <a:pt x="436868" y="67438"/>
                  <a:pt x="433495" y="66380"/>
                  <a:pt x="429715" y="66023"/>
                </a:cubicBezTo>
                <a:cubicBezTo>
                  <a:pt x="425931" y="65675"/>
                  <a:pt x="420509" y="65495"/>
                  <a:pt x="413446" y="65495"/>
                </a:cubicBezTo>
                <a:lnTo>
                  <a:pt x="398607" y="65495"/>
                </a:lnTo>
                <a:lnTo>
                  <a:pt x="398607" y="105771"/>
                </a:lnTo>
                <a:lnTo>
                  <a:pt x="413021" y="105771"/>
                </a:lnTo>
                <a:cubicBezTo>
                  <a:pt x="420089" y="105771"/>
                  <a:pt x="425560" y="105469"/>
                  <a:pt x="429452" y="104867"/>
                </a:cubicBezTo>
                <a:cubicBezTo>
                  <a:pt x="433336" y="104270"/>
                  <a:pt x="436691" y="103121"/>
                  <a:pt x="439517" y="101426"/>
                </a:cubicBezTo>
                <a:cubicBezTo>
                  <a:pt x="442411" y="99587"/>
                  <a:pt x="444518" y="97416"/>
                  <a:pt x="445825" y="94907"/>
                </a:cubicBezTo>
                <a:cubicBezTo>
                  <a:pt x="447132" y="92397"/>
                  <a:pt x="447788" y="89200"/>
                  <a:pt x="447788" y="85316"/>
                </a:cubicBezTo>
                <a:close/>
                <a:moveTo>
                  <a:pt x="538715" y="124427"/>
                </a:moveTo>
                <a:cubicBezTo>
                  <a:pt x="519851" y="124427"/>
                  <a:pt x="505207" y="119109"/>
                  <a:pt x="494789" y="108472"/>
                </a:cubicBezTo>
                <a:cubicBezTo>
                  <a:pt x="484366" y="97840"/>
                  <a:pt x="479154" y="82735"/>
                  <a:pt x="479154" y="63166"/>
                </a:cubicBezTo>
                <a:cubicBezTo>
                  <a:pt x="479154" y="43877"/>
                  <a:pt x="484209" y="28526"/>
                  <a:pt x="494313" y="17114"/>
                </a:cubicBezTo>
                <a:cubicBezTo>
                  <a:pt x="504418" y="5702"/>
                  <a:pt x="517631" y="0"/>
                  <a:pt x="533949" y="0"/>
                </a:cubicBezTo>
                <a:cubicBezTo>
                  <a:pt x="541296" y="0"/>
                  <a:pt x="547795" y="1057"/>
                  <a:pt x="553450" y="3178"/>
                </a:cubicBezTo>
                <a:cubicBezTo>
                  <a:pt x="559103" y="5299"/>
                  <a:pt x="564048" y="8618"/>
                  <a:pt x="568290" y="13140"/>
                </a:cubicBezTo>
                <a:cubicBezTo>
                  <a:pt x="572527" y="17661"/>
                  <a:pt x="575774" y="23195"/>
                  <a:pt x="578039" y="29729"/>
                </a:cubicBezTo>
                <a:cubicBezTo>
                  <a:pt x="580303" y="36262"/>
                  <a:pt x="581429" y="44266"/>
                  <a:pt x="581429" y="53733"/>
                </a:cubicBezTo>
                <a:lnTo>
                  <a:pt x="581429" y="64543"/>
                </a:lnTo>
                <a:lnTo>
                  <a:pt x="499396" y="64543"/>
                </a:lnTo>
                <a:cubicBezTo>
                  <a:pt x="499396" y="78322"/>
                  <a:pt x="502859" y="88851"/>
                  <a:pt x="509782" y="96123"/>
                </a:cubicBezTo>
                <a:cubicBezTo>
                  <a:pt x="516709" y="103403"/>
                  <a:pt x="526281" y="107042"/>
                  <a:pt x="538504" y="107042"/>
                </a:cubicBezTo>
                <a:cubicBezTo>
                  <a:pt x="542887" y="107042"/>
                  <a:pt x="547178" y="106549"/>
                  <a:pt x="551384" y="105559"/>
                </a:cubicBezTo>
                <a:cubicBezTo>
                  <a:pt x="555585" y="104569"/>
                  <a:pt x="559383" y="103298"/>
                  <a:pt x="562774" y="101747"/>
                </a:cubicBezTo>
                <a:cubicBezTo>
                  <a:pt x="566381" y="100119"/>
                  <a:pt x="569421" y="98546"/>
                  <a:pt x="571893" y="97026"/>
                </a:cubicBezTo>
                <a:cubicBezTo>
                  <a:pt x="574363" y="95507"/>
                  <a:pt x="576414" y="94079"/>
                  <a:pt x="578039" y="92736"/>
                </a:cubicBezTo>
                <a:lnTo>
                  <a:pt x="579201" y="92736"/>
                </a:lnTo>
                <a:lnTo>
                  <a:pt x="579201" y="114465"/>
                </a:lnTo>
                <a:cubicBezTo>
                  <a:pt x="576871" y="115379"/>
                  <a:pt x="573974" y="116532"/>
                  <a:pt x="570513" y="117906"/>
                </a:cubicBezTo>
                <a:cubicBezTo>
                  <a:pt x="567052" y="119282"/>
                  <a:pt x="563944" y="120362"/>
                  <a:pt x="561187" y="121140"/>
                </a:cubicBezTo>
                <a:cubicBezTo>
                  <a:pt x="557302" y="122201"/>
                  <a:pt x="553785" y="123012"/>
                  <a:pt x="550642" y="123577"/>
                </a:cubicBezTo>
                <a:cubicBezTo>
                  <a:pt x="547500" y="124142"/>
                  <a:pt x="543525" y="124427"/>
                  <a:pt x="538715" y="124427"/>
                </a:cubicBezTo>
                <a:close/>
                <a:moveTo>
                  <a:pt x="562036" y="49281"/>
                </a:moveTo>
                <a:cubicBezTo>
                  <a:pt x="561892" y="43912"/>
                  <a:pt x="561259" y="39287"/>
                  <a:pt x="560129" y="35398"/>
                </a:cubicBezTo>
                <a:cubicBezTo>
                  <a:pt x="558997" y="31515"/>
                  <a:pt x="557371" y="28228"/>
                  <a:pt x="555251" y="25542"/>
                </a:cubicBezTo>
                <a:cubicBezTo>
                  <a:pt x="552918" y="22575"/>
                  <a:pt x="549933" y="20311"/>
                  <a:pt x="546297" y="18756"/>
                </a:cubicBezTo>
                <a:cubicBezTo>
                  <a:pt x="542658" y="17204"/>
                  <a:pt x="538154" y="16430"/>
                  <a:pt x="532783" y="16430"/>
                </a:cubicBezTo>
                <a:cubicBezTo>
                  <a:pt x="527484" y="16430"/>
                  <a:pt x="522980" y="17222"/>
                  <a:pt x="519272" y="18809"/>
                </a:cubicBezTo>
                <a:cubicBezTo>
                  <a:pt x="515561" y="20405"/>
                  <a:pt x="512188" y="22716"/>
                  <a:pt x="509149" y="25754"/>
                </a:cubicBezTo>
                <a:cubicBezTo>
                  <a:pt x="506182" y="28864"/>
                  <a:pt x="503921" y="32306"/>
                  <a:pt x="502366" y="36087"/>
                </a:cubicBezTo>
                <a:cubicBezTo>
                  <a:pt x="500815" y="39866"/>
                  <a:pt x="499822" y="44266"/>
                  <a:pt x="499396" y="49281"/>
                </a:cubicBezTo>
                <a:close/>
                <a:moveTo>
                  <a:pt x="694408" y="85849"/>
                </a:moveTo>
                <a:cubicBezTo>
                  <a:pt x="694408" y="91573"/>
                  <a:pt x="693314" y="96641"/>
                  <a:pt x="691125" y="101055"/>
                </a:cubicBezTo>
                <a:cubicBezTo>
                  <a:pt x="688929" y="105469"/>
                  <a:pt x="685927" y="109162"/>
                  <a:pt x="682114" y="112133"/>
                </a:cubicBezTo>
                <a:cubicBezTo>
                  <a:pt x="677308" y="115873"/>
                  <a:pt x="672272" y="118401"/>
                  <a:pt x="667008" y="119707"/>
                </a:cubicBezTo>
                <a:cubicBezTo>
                  <a:pt x="661749" y="121014"/>
                  <a:pt x="655442" y="121669"/>
                  <a:pt x="648094" y="121669"/>
                </a:cubicBezTo>
                <a:lnTo>
                  <a:pt x="601564" y="121669"/>
                </a:lnTo>
                <a:lnTo>
                  <a:pt x="601564" y="3286"/>
                </a:lnTo>
                <a:lnTo>
                  <a:pt x="645020" y="3286"/>
                </a:lnTo>
                <a:cubicBezTo>
                  <a:pt x="653710" y="3286"/>
                  <a:pt x="660068" y="3553"/>
                  <a:pt x="664096" y="4083"/>
                </a:cubicBezTo>
                <a:cubicBezTo>
                  <a:pt x="668125" y="4607"/>
                  <a:pt x="672113" y="5969"/>
                  <a:pt x="676074" y="8161"/>
                </a:cubicBezTo>
                <a:cubicBezTo>
                  <a:pt x="680242" y="10421"/>
                  <a:pt x="683317" y="13424"/>
                  <a:pt x="685293" y="17168"/>
                </a:cubicBezTo>
                <a:cubicBezTo>
                  <a:pt x="687274" y="20913"/>
                  <a:pt x="688259" y="25365"/>
                  <a:pt x="688259" y="30524"/>
                </a:cubicBezTo>
                <a:cubicBezTo>
                  <a:pt x="688259" y="36175"/>
                  <a:pt x="686705" y="41245"/>
                  <a:pt x="683597" y="45731"/>
                </a:cubicBezTo>
                <a:cubicBezTo>
                  <a:pt x="680487" y="50219"/>
                  <a:pt x="676354" y="53700"/>
                  <a:pt x="671196" y="56170"/>
                </a:cubicBezTo>
                <a:lnTo>
                  <a:pt x="671729" y="56912"/>
                </a:lnTo>
                <a:cubicBezTo>
                  <a:pt x="678154" y="58539"/>
                  <a:pt x="683544" y="61822"/>
                  <a:pt x="687888" y="66768"/>
                </a:cubicBezTo>
                <a:cubicBezTo>
                  <a:pt x="692235" y="71715"/>
                  <a:pt x="694408" y="78077"/>
                  <a:pt x="694408" y="85849"/>
                </a:cubicBezTo>
                <a:close/>
                <a:moveTo>
                  <a:pt x="667804" y="33595"/>
                </a:moveTo>
                <a:cubicBezTo>
                  <a:pt x="667804" y="30912"/>
                  <a:pt x="667365" y="28580"/>
                  <a:pt x="666483" y="26603"/>
                </a:cubicBezTo>
                <a:cubicBezTo>
                  <a:pt x="665598" y="24624"/>
                  <a:pt x="664060" y="23068"/>
                  <a:pt x="661871" y="21937"/>
                </a:cubicBezTo>
                <a:cubicBezTo>
                  <a:pt x="659326" y="20595"/>
                  <a:pt x="656483" y="19803"/>
                  <a:pt x="653339" y="19551"/>
                </a:cubicBezTo>
                <a:cubicBezTo>
                  <a:pt x="650194" y="19302"/>
                  <a:pt x="645830" y="19180"/>
                  <a:pt x="640247" y="19180"/>
                </a:cubicBezTo>
                <a:lnTo>
                  <a:pt x="621279" y="19180"/>
                </a:lnTo>
                <a:lnTo>
                  <a:pt x="621279" y="51612"/>
                </a:lnTo>
                <a:lnTo>
                  <a:pt x="644174" y="51612"/>
                </a:lnTo>
                <a:cubicBezTo>
                  <a:pt x="649048" y="51612"/>
                  <a:pt x="652512" y="51383"/>
                  <a:pt x="654556" y="50925"/>
                </a:cubicBezTo>
                <a:cubicBezTo>
                  <a:pt x="656604" y="50464"/>
                  <a:pt x="658869" y="49493"/>
                  <a:pt x="661339" y="48009"/>
                </a:cubicBezTo>
                <a:cubicBezTo>
                  <a:pt x="663672" y="46594"/>
                  <a:pt x="665335" y="44687"/>
                  <a:pt x="666325" y="42285"/>
                </a:cubicBezTo>
                <a:cubicBezTo>
                  <a:pt x="667311" y="39884"/>
                  <a:pt x="667804" y="36986"/>
                  <a:pt x="667804" y="33595"/>
                </a:cubicBezTo>
                <a:close/>
                <a:moveTo>
                  <a:pt x="673845" y="85949"/>
                </a:moveTo>
                <a:cubicBezTo>
                  <a:pt x="673845" y="81921"/>
                  <a:pt x="673261" y="78692"/>
                  <a:pt x="672099" y="76252"/>
                </a:cubicBezTo>
                <a:cubicBezTo>
                  <a:pt x="670929" y="73814"/>
                  <a:pt x="668370" y="71643"/>
                  <a:pt x="664416" y="69735"/>
                </a:cubicBezTo>
                <a:cubicBezTo>
                  <a:pt x="661940" y="68537"/>
                  <a:pt x="659290" y="67795"/>
                  <a:pt x="656467" y="67514"/>
                </a:cubicBezTo>
                <a:cubicBezTo>
                  <a:pt x="653642" y="67230"/>
                  <a:pt x="649715" y="67090"/>
                  <a:pt x="644700" y="67090"/>
                </a:cubicBezTo>
                <a:lnTo>
                  <a:pt x="621279" y="67090"/>
                </a:lnTo>
                <a:lnTo>
                  <a:pt x="621279" y="105771"/>
                </a:lnTo>
                <a:lnTo>
                  <a:pt x="638554" y="105771"/>
                </a:lnTo>
                <a:cubicBezTo>
                  <a:pt x="645690" y="105771"/>
                  <a:pt x="651233" y="105491"/>
                  <a:pt x="655194" y="104922"/>
                </a:cubicBezTo>
                <a:cubicBezTo>
                  <a:pt x="659150" y="104357"/>
                  <a:pt x="662542" y="103226"/>
                  <a:pt x="665367" y="101533"/>
                </a:cubicBezTo>
                <a:cubicBezTo>
                  <a:pt x="668337" y="99695"/>
                  <a:pt x="670490" y="97574"/>
                  <a:pt x="671833" y="95173"/>
                </a:cubicBezTo>
                <a:cubicBezTo>
                  <a:pt x="673175" y="92772"/>
                  <a:pt x="673845" y="89693"/>
                  <a:pt x="673845" y="85949"/>
                </a:cubicBezTo>
                <a:close/>
                <a:moveTo>
                  <a:pt x="781525" y="92523"/>
                </a:moveTo>
                <a:lnTo>
                  <a:pt x="781525" y="59665"/>
                </a:lnTo>
                <a:cubicBezTo>
                  <a:pt x="776791" y="60091"/>
                  <a:pt x="770804" y="60674"/>
                  <a:pt x="763561" y="61419"/>
                </a:cubicBezTo>
                <a:cubicBezTo>
                  <a:pt x="756318" y="62161"/>
                  <a:pt x="750471" y="63201"/>
                  <a:pt x="746021" y="64543"/>
                </a:cubicBezTo>
                <a:cubicBezTo>
                  <a:pt x="740719" y="66168"/>
                  <a:pt x="736341" y="68658"/>
                  <a:pt x="732878" y="72013"/>
                </a:cubicBezTo>
                <a:cubicBezTo>
                  <a:pt x="729415" y="75373"/>
                  <a:pt x="727686" y="80053"/>
                  <a:pt x="727686" y="86057"/>
                </a:cubicBezTo>
                <a:cubicBezTo>
                  <a:pt x="727686" y="92840"/>
                  <a:pt x="729595" y="97962"/>
                  <a:pt x="733410" y="101426"/>
                </a:cubicBezTo>
                <a:cubicBezTo>
                  <a:pt x="737223" y="104889"/>
                  <a:pt x="742807" y="106617"/>
                  <a:pt x="750154" y="106617"/>
                </a:cubicBezTo>
                <a:cubicBezTo>
                  <a:pt x="756441" y="106617"/>
                  <a:pt x="762131" y="105256"/>
                  <a:pt x="767219" y="102534"/>
                </a:cubicBezTo>
                <a:cubicBezTo>
                  <a:pt x="772305" y="99816"/>
                  <a:pt x="777071" y="96480"/>
                  <a:pt x="781525" y="92523"/>
                </a:cubicBezTo>
                <a:close/>
                <a:moveTo>
                  <a:pt x="781525" y="109055"/>
                </a:moveTo>
                <a:cubicBezTo>
                  <a:pt x="779901" y="110257"/>
                  <a:pt x="777727" y="111935"/>
                  <a:pt x="775010" y="114091"/>
                </a:cubicBezTo>
                <a:cubicBezTo>
                  <a:pt x="772287" y="116244"/>
                  <a:pt x="769656" y="117961"/>
                  <a:pt x="767110" y="119232"/>
                </a:cubicBezTo>
                <a:cubicBezTo>
                  <a:pt x="763575" y="121067"/>
                  <a:pt x="760169" y="122478"/>
                  <a:pt x="756883" y="123469"/>
                </a:cubicBezTo>
                <a:cubicBezTo>
                  <a:pt x="753599" y="124458"/>
                  <a:pt x="748988" y="124952"/>
                  <a:pt x="743052" y="124952"/>
                </a:cubicBezTo>
                <a:cubicBezTo>
                  <a:pt x="738174" y="124952"/>
                  <a:pt x="733548" y="124034"/>
                  <a:pt x="729170" y="122201"/>
                </a:cubicBezTo>
                <a:cubicBezTo>
                  <a:pt x="724785" y="120362"/>
                  <a:pt x="720936" y="117784"/>
                  <a:pt x="717618" y="114465"/>
                </a:cubicBezTo>
                <a:cubicBezTo>
                  <a:pt x="714435" y="111215"/>
                  <a:pt x="711894" y="107200"/>
                  <a:pt x="709985" y="102430"/>
                </a:cubicBezTo>
                <a:cubicBezTo>
                  <a:pt x="708078" y="97664"/>
                  <a:pt x="707128" y="92631"/>
                  <a:pt x="707128" y="87332"/>
                </a:cubicBezTo>
                <a:cubicBezTo>
                  <a:pt x="707128" y="79134"/>
                  <a:pt x="708859" y="72158"/>
                  <a:pt x="712318" y="66398"/>
                </a:cubicBezTo>
                <a:cubicBezTo>
                  <a:pt x="715781" y="60638"/>
                  <a:pt x="721254" y="56062"/>
                  <a:pt x="728746" y="52675"/>
                </a:cubicBezTo>
                <a:cubicBezTo>
                  <a:pt x="735388" y="49636"/>
                  <a:pt x="743228" y="47534"/>
                  <a:pt x="752275" y="46367"/>
                </a:cubicBezTo>
                <a:cubicBezTo>
                  <a:pt x="761319" y="45198"/>
                  <a:pt x="771067" y="44338"/>
                  <a:pt x="781525" y="43769"/>
                </a:cubicBezTo>
                <a:lnTo>
                  <a:pt x="781525" y="39956"/>
                </a:lnTo>
                <a:cubicBezTo>
                  <a:pt x="781525" y="35290"/>
                  <a:pt x="780819" y="31529"/>
                  <a:pt x="779405" y="28663"/>
                </a:cubicBezTo>
                <a:cubicBezTo>
                  <a:pt x="777990" y="25805"/>
                  <a:pt x="776014" y="23597"/>
                  <a:pt x="773468" y="22046"/>
                </a:cubicBezTo>
                <a:cubicBezTo>
                  <a:pt x="770926" y="20419"/>
                  <a:pt x="767820" y="19339"/>
                  <a:pt x="764148" y="18809"/>
                </a:cubicBezTo>
                <a:cubicBezTo>
                  <a:pt x="760472" y="18284"/>
                  <a:pt x="756692" y="18017"/>
                  <a:pt x="752805" y="18017"/>
                </a:cubicBezTo>
                <a:cubicBezTo>
                  <a:pt x="748213" y="18017"/>
                  <a:pt x="742811" y="18705"/>
                  <a:pt x="736589" y="20084"/>
                </a:cubicBezTo>
                <a:cubicBezTo>
                  <a:pt x="730373" y="21459"/>
                  <a:pt x="724154" y="23458"/>
                  <a:pt x="717934" y="26071"/>
                </a:cubicBezTo>
                <a:lnTo>
                  <a:pt x="716768" y="26071"/>
                </a:lnTo>
                <a:lnTo>
                  <a:pt x="716768" y="5828"/>
                </a:lnTo>
                <a:cubicBezTo>
                  <a:pt x="720440" y="4766"/>
                  <a:pt x="725706" y="3604"/>
                  <a:pt x="732561" y="2329"/>
                </a:cubicBezTo>
                <a:cubicBezTo>
                  <a:pt x="739412" y="1057"/>
                  <a:pt x="746198" y="421"/>
                  <a:pt x="752909" y="421"/>
                </a:cubicBezTo>
                <a:cubicBezTo>
                  <a:pt x="761037" y="421"/>
                  <a:pt x="767892" y="1057"/>
                  <a:pt x="773471" y="2329"/>
                </a:cubicBezTo>
                <a:cubicBezTo>
                  <a:pt x="779052" y="3604"/>
                  <a:pt x="784067" y="5900"/>
                  <a:pt x="788520" y="9220"/>
                </a:cubicBezTo>
                <a:cubicBezTo>
                  <a:pt x="792829" y="12470"/>
                  <a:pt x="796044" y="16675"/>
                  <a:pt x="798164" y="21834"/>
                </a:cubicBezTo>
                <a:cubicBezTo>
                  <a:pt x="800285" y="26992"/>
                  <a:pt x="801347" y="33279"/>
                  <a:pt x="801347" y="40698"/>
                </a:cubicBezTo>
                <a:lnTo>
                  <a:pt x="801347" y="121669"/>
                </a:lnTo>
                <a:lnTo>
                  <a:pt x="781525" y="121669"/>
                </a:lnTo>
                <a:close/>
                <a:moveTo>
                  <a:pt x="915068" y="121669"/>
                </a:moveTo>
                <a:lnTo>
                  <a:pt x="895141" y="121669"/>
                </a:lnTo>
                <a:lnTo>
                  <a:pt x="895141" y="74718"/>
                </a:lnTo>
                <a:lnTo>
                  <a:pt x="875427" y="74718"/>
                </a:lnTo>
                <a:lnTo>
                  <a:pt x="840346" y="121669"/>
                </a:lnTo>
                <a:lnTo>
                  <a:pt x="817136" y="121669"/>
                </a:lnTo>
                <a:lnTo>
                  <a:pt x="855184" y="72918"/>
                </a:lnTo>
                <a:cubicBezTo>
                  <a:pt x="845367" y="70024"/>
                  <a:pt x="838178" y="65711"/>
                  <a:pt x="833621" y="59987"/>
                </a:cubicBezTo>
                <a:cubicBezTo>
                  <a:pt x="829059" y="54263"/>
                  <a:pt x="826781" y="46598"/>
                  <a:pt x="826781" y="36986"/>
                </a:cubicBezTo>
                <a:cubicBezTo>
                  <a:pt x="826781" y="31125"/>
                  <a:pt x="828072" y="25981"/>
                  <a:pt x="830650" y="21567"/>
                </a:cubicBezTo>
                <a:cubicBezTo>
                  <a:pt x="833231" y="17154"/>
                  <a:pt x="836710" y="13424"/>
                  <a:pt x="841087" y="10389"/>
                </a:cubicBezTo>
                <a:cubicBezTo>
                  <a:pt x="844622" y="7984"/>
                  <a:pt x="849076" y="6202"/>
                  <a:pt x="854447" y="5033"/>
                </a:cubicBezTo>
                <a:cubicBezTo>
                  <a:pt x="859814" y="3869"/>
                  <a:pt x="865819" y="3286"/>
                  <a:pt x="872462" y="3286"/>
                </a:cubicBezTo>
                <a:lnTo>
                  <a:pt x="915068" y="3286"/>
                </a:lnTo>
                <a:close/>
                <a:moveTo>
                  <a:pt x="895141" y="59033"/>
                </a:moveTo>
                <a:lnTo>
                  <a:pt x="895141" y="19180"/>
                </a:lnTo>
                <a:lnTo>
                  <a:pt x="873519" y="19180"/>
                </a:lnTo>
                <a:cubicBezTo>
                  <a:pt x="868929" y="19180"/>
                  <a:pt x="865304" y="19429"/>
                  <a:pt x="862655" y="19922"/>
                </a:cubicBezTo>
                <a:cubicBezTo>
                  <a:pt x="860007" y="20419"/>
                  <a:pt x="857445" y="21370"/>
                  <a:pt x="854972" y="22785"/>
                </a:cubicBezTo>
                <a:cubicBezTo>
                  <a:pt x="852431" y="24339"/>
                  <a:pt x="850504" y="26445"/>
                  <a:pt x="849197" y="29091"/>
                </a:cubicBezTo>
                <a:cubicBezTo>
                  <a:pt x="847890" y="31741"/>
                  <a:pt x="847235" y="34585"/>
                  <a:pt x="847235" y="37623"/>
                </a:cubicBezTo>
                <a:cubicBezTo>
                  <a:pt x="847235" y="41511"/>
                  <a:pt x="847679" y="44672"/>
                  <a:pt x="848560" y="47105"/>
                </a:cubicBezTo>
                <a:cubicBezTo>
                  <a:pt x="849446" y="49546"/>
                  <a:pt x="851051" y="51793"/>
                  <a:pt x="853385" y="53837"/>
                </a:cubicBezTo>
                <a:cubicBezTo>
                  <a:pt x="855857" y="55958"/>
                  <a:pt x="858877" y="57355"/>
                  <a:pt x="862446" y="58025"/>
                </a:cubicBezTo>
                <a:cubicBezTo>
                  <a:pt x="866009" y="58694"/>
                  <a:pt x="869915" y="59033"/>
                  <a:pt x="874157" y="590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086928" y="3454215"/>
            <a:ext cx="425844" cy="169150"/>
          </a:xfrm>
          <a:custGeom>
            <a:avLst/>
            <a:gdLst/>
            <a:ahLst/>
            <a:cxnLst/>
            <a:rect l="l" t="t" r="r" b="b"/>
            <a:pathLst>
              <a:path w="425844" h="169150">
                <a:moveTo>
                  <a:pt x="91249" y="64970"/>
                </a:moveTo>
                <a:cubicBezTo>
                  <a:pt x="95843" y="69632"/>
                  <a:pt x="99411" y="75550"/>
                  <a:pt x="101956" y="82722"/>
                </a:cubicBezTo>
                <a:cubicBezTo>
                  <a:pt x="104500" y="89896"/>
                  <a:pt x="105772" y="98212"/>
                  <a:pt x="105772" y="107680"/>
                </a:cubicBezTo>
                <a:cubicBezTo>
                  <a:pt x="105772" y="116796"/>
                  <a:pt x="104324" y="125220"/>
                  <a:pt x="101426" y="132955"/>
                </a:cubicBezTo>
                <a:cubicBezTo>
                  <a:pt x="98532" y="140692"/>
                  <a:pt x="94609" y="147211"/>
                  <a:pt x="89662" y="152515"/>
                </a:cubicBezTo>
                <a:cubicBezTo>
                  <a:pt x="84578" y="158022"/>
                  <a:pt x="78941" y="162173"/>
                  <a:pt x="72760" y="164963"/>
                </a:cubicBezTo>
                <a:cubicBezTo>
                  <a:pt x="66579" y="167757"/>
                  <a:pt x="59846" y="169150"/>
                  <a:pt x="52568" y="169150"/>
                </a:cubicBezTo>
                <a:cubicBezTo>
                  <a:pt x="45147" y="169150"/>
                  <a:pt x="38348" y="167861"/>
                  <a:pt x="32167" y="165281"/>
                </a:cubicBezTo>
                <a:cubicBezTo>
                  <a:pt x="25985" y="162702"/>
                  <a:pt x="20703" y="158731"/>
                  <a:pt x="16322" y="153360"/>
                </a:cubicBezTo>
                <a:cubicBezTo>
                  <a:pt x="10883" y="146650"/>
                  <a:pt x="6801" y="138241"/>
                  <a:pt x="4083" y="128136"/>
                </a:cubicBezTo>
                <a:cubicBezTo>
                  <a:pt x="1362" y="118034"/>
                  <a:pt x="0" y="105527"/>
                  <a:pt x="0" y="90620"/>
                </a:cubicBezTo>
                <a:cubicBezTo>
                  <a:pt x="0" y="85316"/>
                  <a:pt x="231" y="79931"/>
                  <a:pt x="690" y="74455"/>
                </a:cubicBezTo>
                <a:cubicBezTo>
                  <a:pt x="1148" y="68980"/>
                  <a:pt x="2156" y="62428"/>
                  <a:pt x="3708" y="54796"/>
                </a:cubicBezTo>
                <a:cubicBezTo>
                  <a:pt x="5123" y="48014"/>
                  <a:pt x="7030" y="41706"/>
                  <a:pt x="9433" y="35878"/>
                </a:cubicBezTo>
                <a:cubicBezTo>
                  <a:pt x="11836" y="30050"/>
                  <a:pt x="14976" y="25121"/>
                  <a:pt x="18868" y="21092"/>
                </a:cubicBezTo>
                <a:cubicBezTo>
                  <a:pt x="23882" y="15865"/>
                  <a:pt x="30431" y="11697"/>
                  <a:pt x="38524" y="8587"/>
                </a:cubicBezTo>
                <a:cubicBezTo>
                  <a:pt x="46616" y="5476"/>
                  <a:pt x="57338" y="3320"/>
                  <a:pt x="70689" y="2121"/>
                </a:cubicBezTo>
                <a:cubicBezTo>
                  <a:pt x="75424" y="1696"/>
                  <a:pt x="80496" y="1293"/>
                  <a:pt x="85900" y="905"/>
                </a:cubicBezTo>
                <a:cubicBezTo>
                  <a:pt x="91303" y="515"/>
                  <a:pt x="95421" y="212"/>
                  <a:pt x="98247" y="0"/>
                </a:cubicBezTo>
                <a:lnTo>
                  <a:pt x="98247" y="18335"/>
                </a:lnTo>
                <a:cubicBezTo>
                  <a:pt x="94572" y="18547"/>
                  <a:pt x="90649" y="18814"/>
                  <a:pt x="86483" y="19130"/>
                </a:cubicBezTo>
                <a:cubicBezTo>
                  <a:pt x="82313" y="19451"/>
                  <a:pt x="77544" y="19822"/>
                  <a:pt x="72177" y="20243"/>
                </a:cubicBezTo>
                <a:cubicBezTo>
                  <a:pt x="65038" y="20812"/>
                  <a:pt x="57582" y="22065"/>
                  <a:pt x="49813" y="24006"/>
                </a:cubicBezTo>
                <a:cubicBezTo>
                  <a:pt x="42041" y="25949"/>
                  <a:pt x="36177" y="28973"/>
                  <a:pt x="32216" y="33070"/>
                </a:cubicBezTo>
                <a:cubicBezTo>
                  <a:pt x="29253" y="36109"/>
                  <a:pt x="26884" y="40454"/>
                  <a:pt x="25121" y="46105"/>
                </a:cubicBezTo>
                <a:cubicBezTo>
                  <a:pt x="23350" y="51761"/>
                  <a:pt x="22112" y="58047"/>
                  <a:pt x="21406" y="64970"/>
                </a:cubicBezTo>
                <a:cubicBezTo>
                  <a:pt x="26641" y="61230"/>
                  <a:pt x="32237" y="58061"/>
                  <a:pt x="38207" y="55484"/>
                </a:cubicBezTo>
                <a:cubicBezTo>
                  <a:pt x="44179" y="52906"/>
                  <a:pt x="50627" y="51617"/>
                  <a:pt x="57550" y="51617"/>
                </a:cubicBezTo>
                <a:cubicBezTo>
                  <a:pt x="63979" y="51617"/>
                  <a:pt x="70089" y="52694"/>
                  <a:pt x="75885" y="54847"/>
                </a:cubicBezTo>
                <a:cubicBezTo>
                  <a:pt x="81678" y="57003"/>
                  <a:pt x="86795" y="60380"/>
                  <a:pt x="91249" y="64970"/>
                </a:cubicBezTo>
                <a:close/>
                <a:moveTo>
                  <a:pt x="85530" y="108847"/>
                </a:moveTo>
                <a:cubicBezTo>
                  <a:pt x="85530" y="96271"/>
                  <a:pt x="82703" y="86623"/>
                  <a:pt x="77051" y="79914"/>
                </a:cubicBezTo>
                <a:cubicBezTo>
                  <a:pt x="71395" y="73203"/>
                  <a:pt x="63342" y="69844"/>
                  <a:pt x="52884" y="69844"/>
                </a:cubicBezTo>
                <a:cubicBezTo>
                  <a:pt x="47164" y="69844"/>
                  <a:pt x="41619" y="70794"/>
                  <a:pt x="36248" y="72706"/>
                </a:cubicBezTo>
                <a:cubicBezTo>
                  <a:pt x="30881" y="74614"/>
                  <a:pt x="25827" y="77155"/>
                  <a:pt x="21092" y="80338"/>
                </a:cubicBezTo>
                <a:cubicBezTo>
                  <a:pt x="20949" y="82102"/>
                  <a:pt x="20808" y="84204"/>
                  <a:pt x="20668" y="86642"/>
                </a:cubicBezTo>
                <a:cubicBezTo>
                  <a:pt x="20523" y="89082"/>
                  <a:pt x="20456" y="91289"/>
                  <a:pt x="20456" y="93269"/>
                </a:cubicBezTo>
                <a:cubicBezTo>
                  <a:pt x="20456" y="105563"/>
                  <a:pt x="21445" y="115560"/>
                  <a:pt x="23425" y="123261"/>
                </a:cubicBezTo>
                <a:cubicBezTo>
                  <a:pt x="25401" y="130961"/>
                  <a:pt x="28152" y="137002"/>
                  <a:pt x="31688" y="141383"/>
                </a:cubicBezTo>
                <a:cubicBezTo>
                  <a:pt x="34871" y="145343"/>
                  <a:pt x="38225" y="148080"/>
                  <a:pt x="41760" y="149599"/>
                </a:cubicBezTo>
                <a:cubicBezTo>
                  <a:pt x="45288" y="151117"/>
                  <a:pt x="49140" y="151877"/>
                  <a:pt x="53310" y="151877"/>
                </a:cubicBezTo>
                <a:cubicBezTo>
                  <a:pt x="63482" y="151877"/>
                  <a:pt x="71395" y="148025"/>
                  <a:pt x="77051" y="140321"/>
                </a:cubicBezTo>
                <a:cubicBezTo>
                  <a:pt x="82703" y="132624"/>
                  <a:pt x="85530" y="122130"/>
                  <a:pt x="85530" y="108847"/>
                </a:cubicBezTo>
                <a:close/>
                <a:moveTo>
                  <a:pt x="192787" y="136721"/>
                </a:moveTo>
                <a:lnTo>
                  <a:pt x="192787" y="103863"/>
                </a:lnTo>
                <a:cubicBezTo>
                  <a:pt x="188054" y="104289"/>
                  <a:pt x="182063" y="104872"/>
                  <a:pt x="174819" y="105617"/>
                </a:cubicBezTo>
                <a:cubicBezTo>
                  <a:pt x="167576" y="106359"/>
                  <a:pt x="161733" y="107399"/>
                  <a:pt x="157281" y="108741"/>
                </a:cubicBezTo>
                <a:cubicBezTo>
                  <a:pt x="151980" y="110366"/>
                  <a:pt x="147601" y="112856"/>
                  <a:pt x="144138" y="116211"/>
                </a:cubicBezTo>
                <a:cubicBezTo>
                  <a:pt x="140678" y="119571"/>
                  <a:pt x="138946" y="124251"/>
                  <a:pt x="138946" y="130255"/>
                </a:cubicBezTo>
                <a:cubicBezTo>
                  <a:pt x="138946" y="137038"/>
                  <a:pt x="140854" y="142160"/>
                  <a:pt x="144669" y="145624"/>
                </a:cubicBezTo>
                <a:cubicBezTo>
                  <a:pt x="148482" y="149087"/>
                  <a:pt x="154066" y="150815"/>
                  <a:pt x="161413" y="150815"/>
                </a:cubicBezTo>
                <a:cubicBezTo>
                  <a:pt x="167698" y="150815"/>
                  <a:pt x="173391" y="149454"/>
                  <a:pt x="178480" y="146732"/>
                </a:cubicBezTo>
                <a:cubicBezTo>
                  <a:pt x="183565" y="144014"/>
                  <a:pt x="188335" y="140678"/>
                  <a:pt x="192787" y="136721"/>
                </a:cubicBezTo>
                <a:close/>
                <a:moveTo>
                  <a:pt x="192787" y="153253"/>
                </a:moveTo>
                <a:cubicBezTo>
                  <a:pt x="191164" y="154455"/>
                  <a:pt x="188990" y="156133"/>
                  <a:pt x="186271" y="158289"/>
                </a:cubicBezTo>
                <a:cubicBezTo>
                  <a:pt x="183549" y="160442"/>
                  <a:pt x="180914" y="162159"/>
                  <a:pt x="178373" y="163430"/>
                </a:cubicBezTo>
                <a:cubicBezTo>
                  <a:pt x="174838" y="165265"/>
                  <a:pt x="171428" y="166676"/>
                  <a:pt x="168145" y="167667"/>
                </a:cubicBezTo>
                <a:cubicBezTo>
                  <a:pt x="164859" y="168656"/>
                  <a:pt x="160247" y="169150"/>
                  <a:pt x="154310" y="169150"/>
                </a:cubicBezTo>
                <a:cubicBezTo>
                  <a:pt x="149436" y="169150"/>
                  <a:pt x="144810" y="168232"/>
                  <a:pt x="140429" y="166399"/>
                </a:cubicBezTo>
                <a:cubicBezTo>
                  <a:pt x="136047" y="164560"/>
                  <a:pt x="132196" y="161982"/>
                  <a:pt x="128877" y="158663"/>
                </a:cubicBezTo>
                <a:cubicBezTo>
                  <a:pt x="125694" y="155413"/>
                  <a:pt x="123156" y="151398"/>
                  <a:pt x="121248" y="146628"/>
                </a:cubicBezTo>
                <a:cubicBezTo>
                  <a:pt x="119341" y="141862"/>
                  <a:pt x="118386" y="136829"/>
                  <a:pt x="118386" y="131530"/>
                </a:cubicBezTo>
                <a:cubicBezTo>
                  <a:pt x="118386" y="123332"/>
                  <a:pt x="120118" y="116356"/>
                  <a:pt x="123578" y="110596"/>
                </a:cubicBezTo>
                <a:cubicBezTo>
                  <a:pt x="127041" y="104836"/>
                  <a:pt x="132516" y="100260"/>
                  <a:pt x="140004" y="96873"/>
                </a:cubicBezTo>
                <a:cubicBezTo>
                  <a:pt x="146649" y="93834"/>
                  <a:pt x="154490" y="91732"/>
                  <a:pt x="163534" y="90565"/>
                </a:cubicBezTo>
                <a:cubicBezTo>
                  <a:pt x="172576" y="89396"/>
                  <a:pt x="182326" y="88536"/>
                  <a:pt x="192787" y="87967"/>
                </a:cubicBezTo>
                <a:lnTo>
                  <a:pt x="192787" y="84154"/>
                </a:lnTo>
                <a:cubicBezTo>
                  <a:pt x="192787" y="79488"/>
                  <a:pt x="192083" y="75727"/>
                  <a:pt x="190666" y="72861"/>
                </a:cubicBezTo>
                <a:cubicBezTo>
                  <a:pt x="189252" y="70003"/>
                  <a:pt x="187271" y="67795"/>
                  <a:pt x="184727" y="66244"/>
                </a:cubicBezTo>
                <a:cubicBezTo>
                  <a:pt x="182189" y="64617"/>
                  <a:pt x="179083" y="63537"/>
                  <a:pt x="175406" y="63007"/>
                </a:cubicBezTo>
                <a:cubicBezTo>
                  <a:pt x="171734" y="62482"/>
                  <a:pt x="167951" y="62215"/>
                  <a:pt x="164066" y="62215"/>
                </a:cubicBezTo>
                <a:cubicBezTo>
                  <a:pt x="159472" y="62215"/>
                  <a:pt x="154069" y="62903"/>
                  <a:pt x="147852" y="64282"/>
                </a:cubicBezTo>
                <a:cubicBezTo>
                  <a:pt x="141632" y="65657"/>
                  <a:pt x="135414" y="67656"/>
                  <a:pt x="129197" y="70269"/>
                </a:cubicBezTo>
                <a:lnTo>
                  <a:pt x="128028" y="70269"/>
                </a:lnTo>
                <a:lnTo>
                  <a:pt x="128028" y="50026"/>
                </a:lnTo>
                <a:cubicBezTo>
                  <a:pt x="131703" y="48964"/>
                  <a:pt x="136970" y="47802"/>
                  <a:pt x="143824" y="46527"/>
                </a:cubicBezTo>
                <a:cubicBezTo>
                  <a:pt x="150671" y="45255"/>
                  <a:pt x="157457" y="44619"/>
                  <a:pt x="164171" y="44619"/>
                </a:cubicBezTo>
                <a:cubicBezTo>
                  <a:pt x="172296" y="44619"/>
                  <a:pt x="179150" y="45255"/>
                  <a:pt x="184734" y="46527"/>
                </a:cubicBezTo>
                <a:cubicBezTo>
                  <a:pt x="190311" y="47802"/>
                  <a:pt x="195326" y="50098"/>
                  <a:pt x="199778" y="53418"/>
                </a:cubicBezTo>
                <a:cubicBezTo>
                  <a:pt x="204087" y="56668"/>
                  <a:pt x="207302" y="60873"/>
                  <a:pt x="209423" y="66032"/>
                </a:cubicBezTo>
                <a:cubicBezTo>
                  <a:pt x="211544" y="71190"/>
                  <a:pt x="212605" y="77477"/>
                  <a:pt x="212605" y="84896"/>
                </a:cubicBezTo>
                <a:lnTo>
                  <a:pt x="212605" y="165867"/>
                </a:lnTo>
                <a:lnTo>
                  <a:pt x="192787" y="165867"/>
                </a:lnTo>
                <a:close/>
                <a:moveTo>
                  <a:pt x="319014" y="133118"/>
                </a:moveTo>
                <a:cubicBezTo>
                  <a:pt x="319014" y="139760"/>
                  <a:pt x="317564" y="145376"/>
                  <a:pt x="314669" y="149969"/>
                </a:cubicBezTo>
                <a:cubicBezTo>
                  <a:pt x="311775" y="154559"/>
                  <a:pt x="308059" y="158199"/>
                  <a:pt x="303538" y="160884"/>
                </a:cubicBezTo>
                <a:cubicBezTo>
                  <a:pt x="299228" y="163498"/>
                  <a:pt x="294318" y="165442"/>
                  <a:pt x="288811" y="166717"/>
                </a:cubicBezTo>
                <a:cubicBezTo>
                  <a:pt x="283295" y="167987"/>
                  <a:pt x="277783" y="168625"/>
                  <a:pt x="272275" y="168625"/>
                </a:cubicBezTo>
                <a:cubicBezTo>
                  <a:pt x="264503" y="168625"/>
                  <a:pt x="257156" y="167865"/>
                  <a:pt x="250230" y="166346"/>
                </a:cubicBezTo>
                <a:cubicBezTo>
                  <a:pt x="243303" y="164826"/>
                  <a:pt x="236412" y="162404"/>
                  <a:pt x="229565" y="159084"/>
                </a:cubicBezTo>
                <a:lnTo>
                  <a:pt x="229565" y="137038"/>
                </a:lnTo>
                <a:lnTo>
                  <a:pt x="230835" y="137038"/>
                </a:lnTo>
                <a:cubicBezTo>
                  <a:pt x="235638" y="141491"/>
                  <a:pt x="241660" y="145001"/>
                  <a:pt x="248905" y="147582"/>
                </a:cubicBezTo>
                <a:cubicBezTo>
                  <a:pt x="256148" y="150160"/>
                  <a:pt x="263373" y="151453"/>
                  <a:pt x="270576" y="151453"/>
                </a:cubicBezTo>
                <a:cubicBezTo>
                  <a:pt x="273690" y="151453"/>
                  <a:pt x="277028" y="151117"/>
                  <a:pt x="280595" y="150448"/>
                </a:cubicBezTo>
                <a:cubicBezTo>
                  <a:pt x="284158" y="149775"/>
                  <a:pt x="287182" y="148735"/>
                  <a:pt x="289657" y="147319"/>
                </a:cubicBezTo>
                <a:cubicBezTo>
                  <a:pt x="292907" y="145343"/>
                  <a:pt x="295217" y="143223"/>
                  <a:pt x="296597" y="140959"/>
                </a:cubicBezTo>
                <a:cubicBezTo>
                  <a:pt x="297972" y="138701"/>
                  <a:pt x="298663" y="135594"/>
                  <a:pt x="298663" y="131635"/>
                </a:cubicBezTo>
                <a:cubicBezTo>
                  <a:pt x="298663" y="127398"/>
                  <a:pt x="297868" y="123984"/>
                  <a:pt x="296279" y="121407"/>
                </a:cubicBezTo>
                <a:cubicBezTo>
                  <a:pt x="294690" y="118825"/>
                  <a:pt x="292518" y="116904"/>
                  <a:pt x="289760" y="115632"/>
                </a:cubicBezTo>
                <a:cubicBezTo>
                  <a:pt x="287003" y="114357"/>
                  <a:pt x="283917" y="113566"/>
                  <a:pt x="280491" y="113246"/>
                </a:cubicBezTo>
                <a:cubicBezTo>
                  <a:pt x="277063" y="112929"/>
                  <a:pt x="273438" y="112770"/>
                  <a:pt x="269626" y="112770"/>
                </a:cubicBezTo>
                <a:lnTo>
                  <a:pt x="255635" y="112770"/>
                </a:lnTo>
                <a:lnTo>
                  <a:pt x="255635" y="95598"/>
                </a:lnTo>
                <a:lnTo>
                  <a:pt x="266336" y="95598"/>
                </a:lnTo>
                <a:cubicBezTo>
                  <a:pt x="269024" y="95598"/>
                  <a:pt x="272379" y="95512"/>
                  <a:pt x="276408" y="95335"/>
                </a:cubicBezTo>
                <a:cubicBezTo>
                  <a:pt x="280436" y="95155"/>
                  <a:pt x="283652" y="94609"/>
                  <a:pt x="286052" y="93691"/>
                </a:cubicBezTo>
                <a:cubicBezTo>
                  <a:pt x="289091" y="92564"/>
                  <a:pt x="291525" y="90954"/>
                  <a:pt x="293363" y="88870"/>
                </a:cubicBezTo>
                <a:cubicBezTo>
                  <a:pt x="295204" y="86782"/>
                  <a:pt x="296122" y="83272"/>
                  <a:pt x="296122" y="78326"/>
                </a:cubicBezTo>
                <a:cubicBezTo>
                  <a:pt x="296122" y="74863"/>
                  <a:pt x="295344" y="72073"/>
                  <a:pt x="293789" y="69952"/>
                </a:cubicBezTo>
                <a:cubicBezTo>
                  <a:pt x="292237" y="67832"/>
                  <a:pt x="290293" y="66168"/>
                  <a:pt x="287961" y="64970"/>
                </a:cubicBezTo>
                <a:cubicBezTo>
                  <a:pt x="285559" y="63698"/>
                  <a:pt x="282946" y="62831"/>
                  <a:pt x="280120" y="62374"/>
                </a:cubicBezTo>
                <a:cubicBezTo>
                  <a:pt x="277295" y="61913"/>
                  <a:pt x="274573" y="61683"/>
                  <a:pt x="271955" y="61683"/>
                </a:cubicBezTo>
                <a:cubicBezTo>
                  <a:pt x="265241" y="61683"/>
                  <a:pt x="258796" y="62619"/>
                  <a:pt x="252615" y="64495"/>
                </a:cubicBezTo>
                <a:cubicBezTo>
                  <a:pt x="246434" y="66367"/>
                  <a:pt x="241117" y="69138"/>
                  <a:pt x="236664" y="72814"/>
                </a:cubicBezTo>
                <a:lnTo>
                  <a:pt x="235393" y="72814"/>
                </a:lnTo>
                <a:lnTo>
                  <a:pt x="235393" y="51297"/>
                </a:lnTo>
                <a:cubicBezTo>
                  <a:pt x="240477" y="49533"/>
                  <a:pt x="246114" y="47977"/>
                  <a:pt x="252295" y="46631"/>
                </a:cubicBezTo>
                <a:cubicBezTo>
                  <a:pt x="258477" y="45292"/>
                  <a:pt x="264679" y="44619"/>
                  <a:pt x="270896" y="44619"/>
                </a:cubicBezTo>
                <a:cubicBezTo>
                  <a:pt x="275915" y="44619"/>
                  <a:pt x="281017" y="45134"/>
                  <a:pt x="286211" y="46160"/>
                </a:cubicBezTo>
                <a:cubicBezTo>
                  <a:pt x="291403" y="47182"/>
                  <a:pt x="296334" y="48935"/>
                  <a:pt x="300996" y="51405"/>
                </a:cubicBezTo>
                <a:cubicBezTo>
                  <a:pt x="305378" y="53806"/>
                  <a:pt x="309053" y="57111"/>
                  <a:pt x="312020" y="61312"/>
                </a:cubicBezTo>
                <a:cubicBezTo>
                  <a:pt x="314986" y="65517"/>
                  <a:pt x="316469" y="70658"/>
                  <a:pt x="316469" y="76735"/>
                </a:cubicBezTo>
                <a:cubicBezTo>
                  <a:pt x="316469" y="83164"/>
                  <a:pt x="314651" y="88797"/>
                  <a:pt x="311012" y="93636"/>
                </a:cubicBezTo>
                <a:cubicBezTo>
                  <a:pt x="307372" y="98475"/>
                  <a:pt x="302548" y="101675"/>
                  <a:pt x="296546" y="103231"/>
                </a:cubicBezTo>
                <a:lnTo>
                  <a:pt x="296546" y="103973"/>
                </a:lnTo>
                <a:cubicBezTo>
                  <a:pt x="303113" y="106233"/>
                  <a:pt x="308498" y="109693"/>
                  <a:pt x="312707" y="114355"/>
                </a:cubicBezTo>
                <a:cubicBezTo>
                  <a:pt x="316913" y="119019"/>
                  <a:pt x="319014" y="125273"/>
                  <a:pt x="319014" y="133118"/>
                </a:cubicBezTo>
                <a:close/>
                <a:moveTo>
                  <a:pt x="406026" y="136721"/>
                </a:moveTo>
                <a:lnTo>
                  <a:pt x="406026" y="103863"/>
                </a:lnTo>
                <a:cubicBezTo>
                  <a:pt x="401292" y="104289"/>
                  <a:pt x="395305" y="104872"/>
                  <a:pt x="388062" y="105617"/>
                </a:cubicBezTo>
                <a:cubicBezTo>
                  <a:pt x="380819" y="106359"/>
                  <a:pt x="374973" y="107399"/>
                  <a:pt x="370520" y="108741"/>
                </a:cubicBezTo>
                <a:cubicBezTo>
                  <a:pt x="365220" y="110366"/>
                  <a:pt x="360842" y="112856"/>
                  <a:pt x="357380" y="116211"/>
                </a:cubicBezTo>
                <a:cubicBezTo>
                  <a:pt x="353916" y="119571"/>
                  <a:pt x="352185" y="124251"/>
                  <a:pt x="352185" y="130255"/>
                </a:cubicBezTo>
                <a:cubicBezTo>
                  <a:pt x="352185" y="137038"/>
                  <a:pt x="354096" y="142160"/>
                  <a:pt x="357913" y="145624"/>
                </a:cubicBezTo>
                <a:cubicBezTo>
                  <a:pt x="361725" y="149087"/>
                  <a:pt x="367305" y="150815"/>
                  <a:pt x="374652" y="150815"/>
                </a:cubicBezTo>
                <a:cubicBezTo>
                  <a:pt x="380942" y="150815"/>
                  <a:pt x="386632" y="149454"/>
                  <a:pt x="391720" y="146732"/>
                </a:cubicBezTo>
                <a:cubicBezTo>
                  <a:pt x="396807" y="144014"/>
                  <a:pt x="401573" y="140678"/>
                  <a:pt x="406026" y="136721"/>
                </a:cubicBezTo>
                <a:close/>
                <a:moveTo>
                  <a:pt x="406026" y="153253"/>
                </a:moveTo>
                <a:cubicBezTo>
                  <a:pt x="404403" y="154455"/>
                  <a:pt x="402228" y="156133"/>
                  <a:pt x="399511" y="158289"/>
                </a:cubicBezTo>
                <a:cubicBezTo>
                  <a:pt x="396789" y="160442"/>
                  <a:pt x="394157" y="162159"/>
                  <a:pt x="391613" y="163430"/>
                </a:cubicBezTo>
                <a:cubicBezTo>
                  <a:pt x="388076" y="165265"/>
                  <a:pt x="384672" y="166676"/>
                  <a:pt x="381385" y="167667"/>
                </a:cubicBezTo>
                <a:cubicBezTo>
                  <a:pt x="378101" y="168656"/>
                  <a:pt x="373490" y="169150"/>
                  <a:pt x="367554" y="169150"/>
                </a:cubicBezTo>
                <a:cubicBezTo>
                  <a:pt x="362676" y="169150"/>
                  <a:pt x="358049" y="168232"/>
                  <a:pt x="353671" y="166399"/>
                </a:cubicBezTo>
                <a:cubicBezTo>
                  <a:pt x="349287" y="164560"/>
                  <a:pt x="345435" y="161982"/>
                  <a:pt x="342116" y="158663"/>
                </a:cubicBezTo>
                <a:cubicBezTo>
                  <a:pt x="338937" y="155413"/>
                  <a:pt x="336395" y="151398"/>
                  <a:pt x="334487" y="146628"/>
                </a:cubicBezTo>
                <a:cubicBezTo>
                  <a:pt x="332579" y="141862"/>
                  <a:pt x="331629" y="136829"/>
                  <a:pt x="331629" y="131530"/>
                </a:cubicBezTo>
                <a:cubicBezTo>
                  <a:pt x="331629" y="123332"/>
                  <a:pt x="333357" y="116356"/>
                  <a:pt x="336819" y="110596"/>
                </a:cubicBezTo>
                <a:cubicBezTo>
                  <a:pt x="340282" y="104836"/>
                  <a:pt x="345755" y="100260"/>
                  <a:pt x="353247" y="96873"/>
                </a:cubicBezTo>
                <a:cubicBezTo>
                  <a:pt x="359889" y="93834"/>
                  <a:pt x="367730" y="91732"/>
                  <a:pt x="376772" y="90565"/>
                </a:cubicBezTo>
                <a:cubicBezTo>
                  <a:pt x="385820" y="89396"/>
                  <a:pt x="395568" y="88536"/>
                  <a:pt x="406026" y="87967"/>
                </a:cubicBezTo>
                <a:lnTo>
                  <a:pt x="406026" y="84154"/>
                </a:lnTo>
                <a:cubicBezTo>
                  <a:pt x="406026" y="79488"/>
                  <a:pt x="405321" y="75727"/>
                  <a:pt x="403906" y="72861"/>
                </a:cubicBezTo>
                <a:cubicBezTo>
                  <a:pt x="402491" y="70003"/>
                  <a:pt x="400515" y="67795"/>
                  <a:pt x="397970" y="66244"/>
                </a:cubicBezTo>
                <a:cubicBezTo>
                  <a:pt x="395427" y="64617"/>
                  <a:pt x="392321" y="63537"/>
                  <a:pt x="388649" y="63007"/>
                </a:cubicBezTo>
                <a:cubicBezTo>
                  <a:pt x="384974" y="62482"/>
                  <a:pt x="381193" y="62215"/>
                  <a:pt x="377306" y="62215"/>
                </a:cubicBezTo>
                <a:cubicBezTo>
                  <a:pt x="372716" y="62215"/>
                  <a:pt x="367309" y="62903"/>
                  <a:pt x="361092" y="64282"/>
                </a:cubicBezTo>
                <a:cubicBezTo>
                  <a:pt x="354874" y="65657"/>
                  <a:pt x="348657" y="67656"/>
                  <a:pt x="342435" y="70269"/>
                </a:cubicBezTo>
                <a:lnTo>
                  <a:pt x="341269" y="70269"/>
                </a:lnTo>
                <a:lnTo>
                  <a:pt x="341269" y="50026"/>
                </a:lnTo>
                <a:cubicBezTo>
                  <a:pt x="344941" y="48964"/>
                  <a:pt x="350207" y="47802"/>
                  <a:pt x="357064" y="46527"/>
                </a:cubicBezTo>
                <a:cubicBezTo>
                  <a:pt x="363914" y="45255"/>
                  <a:pt x="370699" y="44619"/>
                  <a:pt x="377410" y="44619"/>
                </a:cubicBezTo>
                <a:cubicBezTo>
                  <a:pt x="385535" y="44619"/>
                  <a:pt x="392389" y="45255"/>
                  <a:pt x="397973" y="46527"/>
                </a:cubicBezTo>
                <a:cubicBezTo>
                  <a:pt x="403553" y="47802"/>
                  <a:pt x="408568" y="50098"/>
                  <a:pt x="413021" y="53418"/>
                </a:cubicBezTo>
                <a:cubicBezTo>
                  <a:pt x="417330" y="56668"/>
                  <a:pt x="420546" y="60873"/>
                  <a:pt x="422665" y="66032"/>
                </a:cubicBezTo>
                <a:cubicBezTo>
                  <a:pt x="424786" y="71190"/>
                  <a:pt x="425844" y="77477"/>
                  <a:pt x="425844" y="84896"/>
                </a:cubicBezTo>
                <a:lnTo>
                  <a:pt x="425844" y="165867"/>
                </a:lnTo>
                <a:lnTo>
                  <a:pt x="406026" y="16586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711543" y="3454215"/>
            <a:ext cx="925585" cy="169150"/>
          </a:xfrm>
          <a:custGeom>
            <a:avLst/>
            <a:gdLst/>
            <a:ahLst/>
            <a:cxnLst/>
            <a:rect l="l" t="t" r="r" b="b"/>
            <a:pathLst>
              <a:path w="925585" h="169150">
                <a:moveTo>
                  <a:pt x="93478" y="165867"/>
                </a:moveTo>
                <a:lnTo>
                  <a:pt x="73551" y="165867"/>
                </a:lnTo>
                <a:lnTo>
                  <a:pt x="73551" y="112558"/>
                </a:lnTo>
                <a:lnTo>
                  <a:pt x="19922" y="112558"/>
                </a:lnTo>
                <a:lnTo>
                  <a:pt x="19922" y="165867"/>
                </a:lnTo>
                <a:lnTo>
                  <a:pt x="0" y="165867"/>
                </a:lnTo>
                <a:lnTo>
                  <a:pt x="0" y="47484"/>
                </a:lnTo>
                <a:lnTo>
                  <a:pt x="19922" y="47484"/>
                </a:lnTo>
                <a:lnTo>
                  <a:pt x="19922" y="95390"/>
                </a:lnTo>
                <a:lnTo>
                  <a:pt x="73551" y="95390"/>
                </a:lnTo>
                <a:lnTo>
                  <a:pt x="73551" y="47484"/>
                </a:lnTo>
                <a:lnTo>
                  <a:pt x="93478" y="47484"/>
                </a:lnTo>
                <a:close/>
                <a:moveTo>
                  <a:pt x="188334" y="136721"/>
                </a:moveTo>
                <a:lnTo>
                  <a:pt x="188334" y="103863"/>
                </a:lnTo>
                <a:cubicBezTo>
                  <a:pt x="183599" y="104289"/>
                  <a:pt x="177612" y="104872"/>
                  <a:pt x="170366" y="105617"/>
                </a:cubicBezTo>
                <a:cubicBezTo>
                  <a:pt x="163123" y="106359"/>
                  <a:pt x="157280" y="107399"/>
                  <a:pt x="152827" y="108741"/>
                </a:cubicBezTo>
                <a:cubicBezTo>
                  <a:pt x="147527" y="110366"/>
                  <a:pt x="143148" y="112856"/>
                  <a:pt x="139684" y="116211"/>
                </a:cubicBezTo>
                <a:cubicBezTo>
                  <a:pt x="136225" y="119571"/>
                  <a:pt x="134492" y="124251"/>
                  <a:pt x="134492" y="130255"/>
                </a:cubicBezTo>
                <a:cubicBezTo>
                  <a:pt x="134492" y="137038"/>
                  <a:pt x="136400" y="142160"/>
                  <a:pt x="140216" y="145624"/>
                </a:cubicBezTo>
                <a:cubicBezTo>
                  <a:pt x="144029" y="149087"/>
                  <a:pt x="149613" y="150815"/>
                  <a:pt x="156960" y="150815"/>
                </a:cubicBezTo>
                <a:cubicBezTo>
                  <a:pt x="163249" y="150815"/>
                  <a:pt x="168937" y="149454"/>
                  <a:pt x="174027" y="146732"/>
                </a:cubicBezTo>
                <a:cubicBezTo>
                  <a:pt x="179111" y="144014"/>
                  <a:pt x="183881" y="140678"/>
                  <a:pt x="188334" y="136721"/>
                </a:cubicBezTo>
                <a:close/>
                <a:moveTo>
                  <a:pt x="188334" y="153253"/>
                </a:moveTo>
                <a:cubicBezTo>
                  <a:pt x="186711" y="154455"/>
                  <a:pt x="184535" y="156133"/>
                  <a:pt x="181817" y="158289"/>
                </a:cubicBezTo>
                <a:cubicBezTo>
                  <a:pt x="179096" y="160442"/>
                  <a:pt x="176460" y="162159"/>
                  <a:pt x="173919" y="163430"/>
                </a:cubicBezTo>
                <a:cubicBezTo>
                  <a:pt x="170384" y="165265"/>
                  <a:pt x="166975" y="166676"/>
                  <a:pt x="163692" y="167667"/>
                </a:cubicBezTo>
                <a:cubicBezTo>
                  <a:pt x="160405" y="168656"/>
                  <a:pt x="155796" y="169150"/>
                  <a:pt x="149856" y="169150"/>
                </a:cubicBezTo>
                <a:cubicBezTo>
                  <a:pt x="144982" y="169150"/>
                  <a:pt x="140357" y="168232"/>
                  <a:pt x="135976" y="166399"/>
                </a:cubicBezTo>
                <a:cubicBezTo>
                  <a:pt x="131594" y="164560"/>
                  <a:pt x="127742" y="161982"/>
                  <a:pt x="124424" y="158663"/>
                </a:cubicBezTo>
                <a:cubicBezTo>
                  <a:pt x="121241" y="155413"/>
                  <a:pt x="118703" y="151398"/>
                  <a:pt x="116795" y="146628"/>
                </a:cubicBezTo>
                <a:cubicBezTo>
                  <a:pt x="114887" y="141862"/>
                  <a:pt x="113932" y="136829"/>
                  <a:pt x="113932" y="131530"/>
                </a:cubicBezTo>
                <a:cubicBezTo>
                  <a:pt x="113932" y="123332"/>
                  <a:pt x="115665" y="116356"/>
                  <a:pt x="119128" y="110596"/>
                </a:cubicBezTo>
                <a:cubicBezTo>
                  <a:pt x="122588" y="104836"/>
                  <a:pt x="128062" y="100260"/>
                  <a:pt x="135554" y="96873"/>
                </a:cubicBezTo>
                <a:cubicBezTo>
                  <a:pt x="142196" y="93834"/>
                  <a:pt x="150037" y="91732"/>
                  <a:pt x="159081" y="90565"/>
                </a:cubicBezTo>
                <a:cubicBezTo>
                  <a:pt x="168123" y="89396"/>
                  <a:pt x="177873" y="88536"/>
                  <a:pt x="188334" y="87967"/>
                </a:cubicBezTo>
                <a:lnTo>
                  <a:pt x="188334" y="84154"/>
                </a:lnTo>
                <a:cubicBezTo>
                  <a:pt x="188334" y="79488"/>
                  <a:pt x="187628" y="75727"/>
                  <a:pt x="186213" y="72861"/>
                </a:cubicBezTo>
                <a:cubicBezTo>
                  <a:pt x="184798" y="70003"/>
                  <a:pt x="182818" y="67795"/>
                  <a:pt x="180277" y="66244"/>
                </a:cubicBezTo>
                <a:cubicBezTo>
                  <a:pt x="177735" y="64617"/>
                  <a:pt x="174629" y="63537"/>
                  <a:pt x="170953" y="63007"/>
                </a:cubicBezTo>
                <a:cubicBezTo>
                  <a:pt x="167281" y="62482"/>
                  <a:pt x="163497" y="62215"/>
                  <a:pt x="159612" y="62215"/>
                </a:cubicBezTo>
                <a:cubicBezTo>
                  <a:pt x="155019" y="62215"/>
                  <a:pt x="149615" y="62903"/>
                  <a:pt x="143399" y="64282"/>
                </a:cubicBezTo>
                <a:cubicBezTo>
                  <a:pt x="137178" y="65657"/>
                  <a:pt x="130960" y="67656"/>
                  <a:pt x="124744" y="70269"/>
                </a:cubicBezTo>
                <a:lnTo>
                  <a:pt x="123574" y="70269"/>
                </a:lnTo>
                <a:lnTo>
                  <a:pt x="123574" y="50026"/>
                </a:lnTo>
                <a:cubicBezTo>
                  <a:pt x="127249" y="48964"/>
                  <a:pt x="132516" y="47802"/>
                  <a:pt x="139370" y="46527"/>
                </a:cubicBezTo>
                <a:cubicBezTo>
                  <a:pt x="146220" y="45255"/>
                  <a:pt x="153004" y="44619"/>
                  <a:pt x="159717" y="44619"/>
                </a:cubicBezTo>
                <a:cubicBezTo>
                  <a:pt x="167842" y="44619"/>
                  <a:pt x="174697" y="45255"/>
                  <a:pt x="180281" y="46527"/>
                </a:cubicBezTo>
                <a:cubicBezTo>
                  <a:pt x="185857" y="47802"/>
                  <a:pt x="190871" y="50098"/>
                  <a:pt x="195325" y="53418"/>
                </a:cubicBezTo>
                <a:cubicBezTo>
                  <a:pt x="199634" y="56668"/>
                  <a:pt x="202852" y="60873"/>
                  <a:pt x="204973" y="66032"/>
                </a:cubicBezTo>
                <a:cubicBezTo>
                  <a:pt x="207090" y="71190"/>
                  <a:pt x="208152" y="77477"/>
                  <a:pt x="208152" y="84896"/>
                </a:cubicBezTo>
                <a:lnTo>
                  <a:pt x="208152" y="165867"/>
                </a:lnTo>
                <a:lnTo>
                  <a:pt x="188334" y="165867"/>
                </a:lnTo>
                <a:close/>
                <a:moveTo>
                  <a:pt x="329608" y="165867"/>
                </a:moveTo>
                <a:lnTo>
                  <a:pt x="309895" y="165867"/>
                </a:lnTo>
                <a:lnTo>
                  <a:pt x="309895" y="77581"/>
                </a:lnTo>
                <a:lnTo>
                  <a:pt x="254149" y="165867"/>
                </a:lnTo>
                <a:lnTo>
                  <a:pt x="236132" y="165867"/>
                </a:lnTo>
                <a:lnTo>
                  <a:pt x="236132" y="47484"/>
                </a:lnTo>
                <a:lnTo>
                  <a:pt x="255845" y="47484"/>
                </a:lnTo>
                <a:lnTo>
                  <a:pt x="255845" y="134388"/>
                </a:lnTo>
                <a:lnTo>
                  <a:pt x="310957" y="47484"/>
                </a:lnTo>
                <a:lnTo>
                  <a:pt x="329608" y="47484"/>
                </a:lnTo>
                <a:close/>
                <a:moveTo>
                  <a:pt x="442374" y="64970"/>
                </a:moveTo>
                <a:cubicBezTo>
                  <a:pt x="446968" y="69632"/>
                  <a:pt x="450537" y="75550"/>
                  <a:pt x="453082" y="82722"/>
                </a:cubicBezTo>
                <a:cubicBezTo>
                  <a:pt x="455627" y="89896"/>
                  <a:pt x="456897" y="98212"/>
                  <a:pt x="456897" y="107680"/>
                </a:cubicBezTo>
                <a:cubicBezTo>
                  <a:pt x="456897" y="116796"/>
                  <a:pt x="455446" y="125220"/>
                  <a:pt x="452552" y="132955"/>
                </a:cubicBezTo>
                <a:cubicBezTo>
                  <a:pt x="449658" y="140692"/>
                  <a:pt x="445734" y="147211"/>
                  <a:pt x="440787" y="152515"/>
                </a:cubicBezTo>
                <a:cubicBezTo>
                  <a:pt x="435704" y="158022"/>
                  <a:pt x="430067" y="162173"/>
                  <a:pt x="423885" y="164963"/>
                </a:cubicBezTo>
                <a:cubicBezTo>
                  <a:pt x="417704" y="167757"/>
                  <a:pt x="410972" y="169150"/>
                  <a:pt x="403693" y="169150"/>
                </a:cubicBezTo>
                <a:cubicBezTo>
                  <a:pt x="396273" y="169150"/>
                  <a:pt x="389473" y="167861"/>
                  <a:pt x="383292" y="165281"/>
                </a:cubicBezTo>
                <a:cubicBezTo>
                  <a:pt x="377111" y="162702"/>
                  <a:pt x="371826" y="158731"/>
                  <a:pt x="367449" y="153360"/>
                </a:cubicBezTo>
                <a:cubicBezTo>
                  <a:pt x="362009" y="146650"/>
                  <a:pt x="357926" y="138241"/>
                  <a:pt x="355208" y="128136"/>
                </a:cubicBezTo>
                <a:cubicBezTo>
                  <a:pt x="352487" y="118034"/>
                  <a:pt x="351126" y="105527"/>
                  <a:pt x="351126" y="90620"/>
                </a:cubicBezTo>
                <a:cubicBezTo>
                  <a:pt x="351126" y="85316"/>
                  <a:pt x="351356" y="79931"/>
                  <a:pt x="351817" y="74455"/>
                </a:cubicBezTo>
                <a:cubicBezTo>
                  <a:pt x="352274" y="68980"/>
                  <a:pt x="353283" y="62428"/>
                  <a:pt x="354833" y="54796"/>
                </a:cubicBezTo>
                <a:cubicBezTo>
                  <a:pt x="356248" y="48014"/>
                  <a:pt x="358157" y="41706"/>
                  <a:pt x="360558" y="35878"/>
                </a:cubicBezTo>
                <a:cubicBezTo>
                  <a:pt x="362959" y="30050"/>
                  <a:pt x="366102" y="25121"/>
                  <a:pt x="369993" y="21092"/>
                </a:cubicBezTo>
                <a:cubicBezTo>
                  <a:pt x="375009" y="15865"/>
                  <a:pt x="381557" y="11697"/>
                  <a:pt x="389649" y="8587"/>
                </a:cubicBezTo>
                <a:cubicBezTo>
                  <a:pt x="397743" y="5476"/>
                  <a:pt x="408463" y="3320"/>
                  <a:pt x="421816" y="2121"/>
                </a:cubicBezTo>
                <a:cubicBezTo>
                  <a:pt x="426549" y="1696"/>
                  <a:pt x="431621" y="1293"/>
                  <a:pt x="437025" y="905"/>
                </a:cubicBezTo>
                <a:cubicBezTo>
                  <a:pt x="442429" y="515"/>
                  <a:pt x="446548" y="212"/>
                  <a:pt x="449373" y="0"/>
                </a:cubicBezTo>
                <a:lnTo>
                  <a:pt x="449373" y="18335"/>
                </a:lnTo>
                <a:cubicBezTo>
                  <a:pt x="445698" y="18547"/>
                  <a:pt x="441773" y="18814"/>
                  <a:pt x="437608" y="19130"/>
                </a:cubicBezTo>
                <a:cubicBezTo>
                  <a:pt x="433440" y="19451"/>
                  <a:pt x="428670" y="19822"/>
                  <a:pt x="423302" y="20243"/>
                </a:cubicBezTo>
                <a:cubicBezTo>
                  <a:pt x="416163" y="20812"/>
                  <a:pt x="408708" y="22065"/>
                  <a:pt x="400940" y="24006"/>
                </a:cubicBezTo>
                <a:cubicBezTo>
                  <a:pt x="393167" y="25949"/>
                  <a:pt x="387302" y="28973"/>
                  <a:pt x="383342" y="33070"/>
                </a:cubicBezTo>
                <a:cubicBezTo>
                  <a:pt x="380380" y="36109"/>
                  <a:pt x="378011" y="40454"/>
                  <a:pt x="376246" y="46105"/>
                </a:cubicBezTo>
                <a:cubicBezTo>
                  <a:pt x="374475" y="51761"/>
                  <a:pt x="373237" y="58047"/>
                  <a:pt x="372530" y="64970"/>
                </a:cubicBezTo>
                <a:cubicBezTo>
                  <a:pt x="377766" y="61230"/>
                  <a:pt x="383360" y="58061"/>
                  <a:pt x="389333" y="55484"/>
                </a:cubicBezTo>
                <a:cubicBezTo>
                  <a:pt x="395304" y="52906"/>
                  <a:pt x="401748" y="51617"/>
                  <a:pt x="408675" y="51617"/>
                </a:cubicBezTo>
                <a:cubicBezTo>
                  <a:pt x="415105" y="51617"/>
                  <a:pt x="421214" y="52694"/>
                  <a:pt x="427010" y="54847"/>
                </a:cubicBezTo>
                <a:cubicBezTo>
                  <a:pt x="432803" y="57003"/>
                  <a:pt x="437922" y="60380"/>
                  <a:pt x="442374" y="64970"/>
                </a:cubicBezTo>
                <a:close/>
                <a:moveTo>
                  <a:pt x="436654" y="108847"/>
                </a:moveTo>
                <a:cubicBezTo>
                  <a:pt x="436654" y="96271"/>
                  <a:pt x="433828" y="86623"/>
                  <a:pt x="428177" y="79914"/>
                </a:cubicBezTo>
                <a:cubicBezTo>
                  <a:pt x="422520" y="73203"/>
                  <a:pt x="414467" y="69844"/>
                  <a:pt x="404010" y="69844"/>
                </a:cubicBezTo>
                <a:cubicBezTo>
                  <a:pt x="398289" y="69844"/>
                  <a:pt x="392745" y="70794"/>
                  <a:pt x="387374" y="72706"/>
                </a:cubicBezTo>
                <a:cubicBezTo>
                  <a:pt x="382007" y="74614"/>
                  <a:pt x="376952" y="77155"/>
                  <a:pt x="372218" y="80338"/>
                </a:cubicBezTo>
                <a:cubicBezTo>
                  <a:pt x="372074" y="82102"/>
                  <a:pt x="371934" y="84204"/>
                  <a:pt x="371793" y="86642"/>
                </a:cubicBezTo>
                <a:cubicBezTo>
                  <a:pt x="371649" y="89082"/>
                  <a:pt x="371581" y="91289"/>
                  <a:pt x="371581" y="93269"/>
                </a:cubicBezTo>
                <a:cubicBezTo>
                  <a:pt x="371581" y="105563"/>
                  <a:pt x="372572" y="115560"/>
                  <a:pt x="374547" y="123261"/>
                </a:cubicBezTo>
                <a:cubicBezTo>
                  <a:pt x="376528" y="130961"/>
                  <a:pt x="379278" y="137002"/>
                  <a:pt x="382813" y="141383"/>
                </a:cubicBezTo>
                <a:cubicBezTo>
                  <a:pt x="385995" y="145343"/>
                  <a:pt x="389350" y="148080"/>
                  <a:pt x="392887" y="149599"/>
                </a:cubicBezTo>
                <a:cubicBezTo>
                  <a:pt x="396414" y="151117"/>
                  <a:pt x="400266" y="151877"/>
                  <a:pt x="404435" y="151877"/>
                </a:cubicBezTo>
                <a:cubicBezTo>
                  <a:pt x="414608" y="151877"/>
                  <a:pt x="422520" y="148025"/>
                  <a:pt x="428177" y="140321"/>
                </a:cubicBezTo>
                <a:cubicBezTo>
                  <a:pt x="433828" y="132624"/>
                  <a:pt x="436654" y="122130"/>
                  <a:pt x="436654" y="108847"/>
                </a:cubicBezTo>
                <a:close/>
                <a:moveTo>
                  <a:pt x="575175" y="106730"/>
                </a:moveTo>
                <a:cubicBezTo>
                  <a:pt x="575175" y="126652"/>
                  <a:pt x="570373" y="142038"/>
                  <a:pt x="560762" y="152882"/>
                </a:cubicBezTo>
                <a:cubicBezTo>
                  <a:pt x="551153" y="163729"/>
                  <a:pt x="538364" y="169150"/>
                  <a:pt x="522396" y="169150"/>
                </a:cubicBezTo>
                <a:cubicBezTo>
                  <a:pt x="505929" y="169150"/>
                  <a:pt x="492984" y="163548"/>
                  <a:pt x="483552" y="152352"/>
                </a:cubicBezTo>
                <a:cubicBezTo>
                  <a:pt x="474120" y="141153"/>
                  <a:pt x="469404" y="125946"/>
                  <a:pt x="469404" y="106730"/>
                </a:cubicBezTo>
                <a:cubicBezTo>
                  <a:pt x="469404" y="86945"/>
                  <a:pt x="474261" y="71576"/>
                  <a:pt x="483977" y="60621"/>
                </a:cubicBezTo>
                <a:cubicBezTo>
                  <a:pt x="493689" y="49670"/>
                  <a:pt x="506498" y="44198"/>
                  <a:pt x="522396" y="44198"/>
                </a:cubicBezTo>
                <a:cubicBezTo>
                  <a:pt x="538364" y="44198"/>
                  <a:pt x="551153" y="49655"/>
                  <a:pt x="560762" y="60570"/>
                </a:cubicBezTo>
                <a:cubicBezTo>
                  <a:pt x="570373" y="71486"/>
                  <a:pt x="575175" y="86872"/>
                  <a:pt x="575175" y="106730"/>
                </a:cubicBezTo>
                <a:close/>
                <a:moveTo>
                  <a:pt x="554612" y="106730"/>
                </a:moveTo>
                <a:cubicBezTo>
                  <a:pt x="554612" y="91397"/>
                  <a:pt x="551822" y="80003"/>
                  <a:pt x="546242" y="72548"/>
                </a:cubicBezTo>
                <a:cubicBezTo>
                  <a:pt x="540662" y="65096"/>
                  <a:pt x="532714" y="61366"/>
                  <a:pt x="522396" y="61366"/>
                </a:cubicBezTo>
                <a:cubicBezTo>
                  <a:pt x="512010" y="61366"/>
                  <a:pt x="504008" y="65096"/>
                  <a:pt x="498392" y="72548"/>
                </a:cubicBezTo>
                <a:cubicBezTo>
                  <a:pt x="492774" y="80003"/>
                  <a:pt x="489964" y="91397"/>
                  <a:pt x="489964" y="106730"/>
                </a:cubicBezTo>
                <a:cubicBezTo>
                  <a:pt x="489964" y="121568"/>
                  <a:pt x="492774" y="132815"/>
                  <a:pt x="498392" y="140482"/>
                </a:cubicBezTo>
                <a:cubicBezTo>
                  <a:pt x="504008" y="148151"/>
                  <a:pt x="512010" y="151985"/>
                  <a:pt x="522396" y="151985"/>
                </a:cubicBezTo>
                <a:cubicBezTo>
                  <a:pt x="532638" y="151985"/>
                  <a:pt x="540572" y="148223"/>
                  <a:pt x="546188" y="140696"/>
                </a:cubicBezTo>
                <a:cubicBezTo>
                  <a:pt x="551808" y="133171"/>
                  <a:pt x="554612" y="121849"/>
                  <a:pt x="554612" y="106730"/>
                </a:cubicBezTo>
                <a:close/>
                <a:moveTo>
                  <a:pt x="687304" y="165867"/>
                </a:moveTo>
                <a:lnTo>
                  <a:pt x="667381" y="165867"/>
                </a:lnTo>
                <a:lnTo>
                  <a:pt x="667381" y="64228"/>
                </a:lnTo>
                <a:lnTo>
                  <a:pt x="626685" y="64228"/>
                </a:lnTo>
                <a:cubicBezTo>
                  <a:pt x="626472" y="70093"/>
                  <a:pt x="626263" y="75727"/>
                  <a:pt x="626051" y="81130"/>
                </a:cubicBezTo>
                <a:cubicBezTo>
                  <a:pt x="625839" y="86537"/>
                  <a:pt x="625623" y="91430"/>
                  <a:pt x="625413" y="95810"/>
                </a:cubicBezTo>
                <a:cubicBezTo>
                  <a:pt x="624989" y="106903"/>
                  <a:pt x="624262" y="116194"/>
                  <a:pt x="623243" y="123685"/>
                </a:cubicBezTo>
                <a:cubicBezTo>
                  <a:pt x="622217" y="131173"/>
                  <a:pt x="620924" y="137182"/>
                  <a:pt x="619373" y="141703"/>
                </a:cubicBezTo>
                <a:cubicBezTo>
                  <a:pt x="617817" y="146362"/>
                  <a:pt x="616100" y="150001"/>
                  <a:pt x="614232" y="152615"/>
                </a:cubicBezTo>
                <a:cubicBezTo>
                  <a:pt x="612360" y="155236"/>
                  <a:pt x="610257" y="157601"/>
                  <a:pt x="607924" y="159718"/>
                </a:cubicBezTo>
                <a:cubicBezTo>
                  <a:pt x="605524" y="161839"/>
                  <a:pt x="602946" y="163426"/>
                  <a:pt x="600189" y="164488"/>
                </a:cubicBezTo>
                <a:cubicBezTo>
                  <a:pt x="597430" y="165546"/>
                  <a:pt x="594324" y="166079"/>
                  <a:pt x="590864" y="166079"/>
                </a:cubicBezTo>
                <a:cubicBezTo>
                  <a:pt x="589733" y="166079"/>
                  <a:pt x="588283" y="166043"/>
                  <a:pt x="586520" y="165975"/>
                </a:cubicBezTo>
                <a:cubicBezTo>
                  <a:pt x="584748" y="165903"/>
                  <a:pt x="583510" y="165867"/>
                  <a:pt x="582804" y="165867"/>
                </a:cubicBezTo>
                <a:lnTo>
                  <a:pt x="582804" y="148482"/>
                </a:lnTo>
                <a:lnTo>
                  <a:pt x="583866" y="148482"/>
                </a:lnTo>
                <a:cubicBezTo>
                  <a:pt x="584363" y="148482"/>
                  <a:pt x="584873" y="148518"/>
                  <a:pt x="585403" y="148587"/>
                </a:cubicBezTo>
                <a:cubicBezTo>
                  <a:pt x="585933" y="148663"/>
                  <a:pt x="586551" y="148694"/>
                  <a:pt x="587258" y="148694"/>
                </a:cubicBezTo>
                <a:cubicBezTo>
                  <a:pt x="588953" y="148694"/>
                  <a:pt x="590616" y="148451"/>
                  <a:pt x="592239" y="147953"/>
                </a:cubicBezTo>
                <a:cubicBezTo>
                  <a:pt x="593863" y="147460"/>
                  <a:pt x="595311" y="146542"/>
                  <a:pt x="596584" y="145199"/>
                </a:cubicBezTo>
                <a:cubicBezTo>
                  <a:pt x="600120" y="141736"/>
                  <a:pt x="602698" y="135677"/>
                  <a:pt x="604325" y="127023"/>
                </a:cubicBezTo>
                <a:cubicBezTo>
                  <a:pt x="605948" y="118368"/>
                  <a:pt x="607111" y="106265"/>
                  <a:pt x="607816" y="90724"/>
                </a:cubicBezTo>
                <a:cubicBezTo>
                  <a:pt x="608098" y="84928"/>
                  <a:pt x="608363" y="78077"/>
                  <a:pt x="608616" y="70164"/>
                </a:cubicBezTo>
                <a:cubicBezTo>
                  <a:pt x="608860" y="62248"/>
                  <a:pt x="609091" y="54688"/>
                  <a:pt x="609300" y="47484"/>
                </a:cubicBezTo>
                <a:lnTo>
                  <a:pt x="687304" y="47484"/>
                </a:lnTo>
                <a:close/>
                <a:moveTo>
                  <a:pt x="768621" y="168625"/>
                </a:moveTo>
                <a:cubicBezTo>
                  <a:pt x="749758" y="168625"/>
                  <a:pt x="735112" y="163307"/>
                  <a:pt x="724690" y="152670"/>
                </a:cubicBezTo>
                <a:cubicBezTo>
                  <a:pt x="714272" y="142038"/>
                  <a:pt x="709059" y="126933"/>
                  <a:pt x="709059" y="107364"/>
                </a:cubicBezTo>
                <a:cubicBezTo>
                  <a:pt x="709059" y="88075"/>
                  <a:pt x="714113" y="72724"/>
                  <a:pt x="724219" y="61312"/>
                </a:cubicBezTo>
                <a:cubicBezTo>
                  <a:pt x="734321" y="49900"/>
                  <a:pt x="747532" y="44198"/>
                  <a:pt x="763851" y="44198"/>
                </a:cubicBezTo>
                <a:cubicBezTo>
                  <a:pt x="771199" y="44198"/>
                  <a:pt x="777700" y="45255"/>
                  <a:pt x="783357" y="47376"/>
                </a:cubicBezTo>
                <a:cubicBezTo>
                  <a:pt x="789008" y="49497"/>
                  <a:pt x="793955" y="52816"/>
                  <a:pt x="798191" y="57338"/>
                </a:cubicBezTo>
                <a:cubicBezTo>
                  <a:pt x="802430" y="61859"/>
                  <a:pt x="805679" y="67393"/>
                  <a:pt x="807944" y="73927"/>
                </a:cubicBezTo>
                <a:cubicBezTo>
                  <a:pt x="810204" y="80460"/>
                  <a:pt x="811335" y="88464"/>
                  <a:pt x="811335" y="97931"/>
                </a:cubicBezTo>
                <a:lnTo>
                  <a:pt x="811335" y="108741"/>
                </a:lnTo>
                <a:lnTo>
                  <a:pt x="729302" y="108741"/>
                </a:lnTo>
                <a:cubicBezTo>
                  <a:pt x="729302" y="122520"/>
                  <a:pt x="732765" y="133049"/>
                  <a:pt x="739688" y="140321"/>
                </a:cubicBezTo>
                <a:cubicBezTo>
                  <a:pt x="746611" y="147601"/>
                  <a:pt x="756184" y="151240"/>
                  <a:pt x="768409" y="151240"/>
                </a:cubicBezTo>
                <a:cubicBezTo>
                  <a:pt x="772794" y="151240"/>
                  <a:pt x="777082" y="150747"/>
                  <a:pt x="781289" y="149757"/>
                </a:cubicBezTo>
                <a:cubicBezTo>
                  <a:pt x="785491" y="148767"/>
                  <a:pt x="789289" y="147496"/>
                  <a:pt x="792680" y="145945"/>
                </a:cubicBezTo>
                <a:cubicBezTo>
                  <a:pt x="796284" y="144317"/>
                  <a:pt x="799322" y="142744"/>
                  <a:pt x="801798" y="141224"/>
                </a:cubicBezTo>
                <a:cubicBezTo>
                  <a:pt x="804268" y="139705"/>
                  <a:pt x="806321" y="138277"/>
                  <a:pt x="807944" y="136934"/>
                </a:cubicBezTo>
                <a:lnTo>
                  <a:pt x="809107" y="136934"/>
                </a:lnTo>
                <a:lnTo>
                  <a:pt x="809107" y="158663"/>
                </a:lnTo>
                <a:cubicBezTo>
                  <a:pt x="806774" y="159577"/>
                  <a:pt x="803880" y="160730"/>
                  <a:pt x="800417" y="162104"/>
                </a:cubicBezTo>
                <a:cubicBezTo>
                  <a:pt x="796957" y="163480"/>
                  <a:pt x="793850" y="164560"/>
                  <a:pt x="791092" y="165338"/>
                </a:cubicBezTo>
                <a:cubicBezTo>
                  <a:pt x="787205" y="166399"/>
                  <a:pt x="783691" y="167210"/>
                  <a:pt x="780549" y="167775"/>
                </a:cubicBezTo>
                <a:cubicBezTo>
                  <a:pt x="777402" y="168340"/>
                  <a:pt x="773428" y="168625"/>
                  <a:pt x="768621" y="168625"/>
                </a:cubicBezTo>
                <a:close/>
                <a:moveTo>
                  <a:pt x="791942" y="93479"/>
                </a:moveTo>
                <a:cubicBezTo>
                  <a:pt x="791799" y="88110"/>
                  <a:pt x="791161" y="83485"/>
                  <a:pt x="790031" y="79596"/>
                </a:cubicBezTo>
                <a:cubicBezTo>
                  <a:pt x="788904" y="75713"/>
                  <a:pt x="787277" y="72426"/>
                  <a:pt x="785156" y="69740"/>
                </a:cubicBezTo>
                <a:cubicBezTo>
                  <a:pt x="782823" y="66773"/>
                  <a:pt x="779839" y="64509"/>
                  <a:pt x="776199" y="62954"/>
                </a:cubicBezTo>
                <a:cubicBezTo>
                  <a:pt x="772559" y="61402"/>
                  <a:pt x="768060" y="60628"/>
                  <a:pt x="762689" y="60628"/>
                </a:cubicBezTo>
                <a:cubicBezTo>
                  <a:pt x="757385" y="60628"/>
                  <a:pt x="752886" y="61420"/>
                  <a:pt x="749175" y="63007"/>
                </a:cubicBezTo>
                <a:cubicBezTo>
                  <a:pt x="745463" y="64603"/>
                  <a:pt x="742089" y="66914"/>
                  <a:pt x="739051" y="69952"/>
                </a:cubicBezTo>
                <a:cubicBezTo>
                  <a:pt x="736089" y="73062"/>
                  <a:pt x="733824" y="76504"/>
                  <a:pt x="732272" y="80285"/>
                </a:cubicBezTo>
                <a:cubicBezTo>
                  <a:pt x="730716" y="84064"/>
                  <a:pt x="729727" y="88464"/>
                  <a:pt x="729302" y="93479"/>
                </a:cubicBezTo>
                <a:close/>
                <a:moveTo>
                  <a:pt x="882871" y="168625"/>
                </a:moveTo>
                <a:cubicBezTo>
                  <a:pt x="864007" y="168625"/>
                  <a:pt x="849363" y="163307"/>
                  <a:pt x="838941" y="152670"/>
                </a:cubicBezTo>
                <a:cubicBezTo>
                  <a:pt x="828522" y="142038"/>
                  <a:pt x="823308" y="126933"/>
                  <a:pt x="823308" y="107364"/>
                </a:cubicBezTo>
                <a:cubicBezTo>
                  <a:pt x="823308" y="88075"/>
                  <a:pt x="828363" y="72724"/>
                  <a:pt x="838469" y="61312"/>
                </a:cubicBezTo>
                <a:cubicBezTo>
                  <a:pt x="848570" y="49900"/>
                  <a:pt x="861782" y="44198"/>
                  <a:pt x="878101" y="44198"/>
                </a:cubicBezTo>
                <a:cubicBezTo>
                  <a:pt x="885448" y="44198"/>
                  <a:pt x="891951" y="45255"/>
                  <a:pt x="897606" y="47376"/>
                </a:cubicBezTo>
                <a:cubicBezTo>
                  <a:pt x="903258" y="49497"/>
                  <a:pt x="908204" y="52816"/>
                  <a:pt x="912441" y="57338"/>
                </a:cubicBezTo>
                <a:cubicBezTo>
                  <a:pt x="916679" y="61859"/>
                  <a:pt x="919930" y="67393"/>
                  <a:pt x="922195" y="73927"/>
                </a:cubicBezTo>
                <a:cubicBezTo>
                  <a:pt x="924455" y="80460"/>
                  <a:pt x="925585" y="88464"/>
                  <a:pt x="925585" y="97931"/>
                </a:cubicBezTo>
                <a:lnTo>
                  <a:pt x="925585" y="108741"/>
                </a:lnTo>
                <a:lnTo>
                  <a:pt x="843552" y="108741"/>
                </a:lnTo>
                <a:cubicBezTo>
                  <a:pt x="843552" y="122520"/>
                  <a:pt x="847015" y="133049"/>
                  <a:pt x="853938" y="140321"/>
                </a:cubicBezTo>
                <a:cubicBezTo>
                  <a:pt x="860861" y="147601"/>
                  <a:pt x="870433" y="151240"/>
                  <a:pt x="882658" y="151240"/>
                </a:cubicBezTo>
                <a:cubicBezTo>
                  <a:pt x="887043" y="151240"/>
                  <a:pt x="891331" y="150747"/>
                  <a:pt x="895540" y="149757"/>
                </a:cubicBezTo>
                <a:cubicBezTo>
                  <a:pt x="899741" y="148767"/>
                  <a:pt x="903538" y="147496"/>
                  <a:pt x="906930" y="145945"/>
                </a:cubicBezTo>
                <a:cubicBezTo>
                  <a:pt x="910533" y="144317"/>
                  <a:pt x="913573" y="142744"/>
                  <a:pt x="916049" y="141224"/>
                </a:cubicBezTo>
                <a:cubicBezTo>
                  <a:pt x="918518" y="139705"/>
                  <a:pt x="920570" y="138277"/>
                  <a:pt x="922195" y="136934"/>
                </a:cubicBezTo>
                <a:lnTo>
                  <a:pt x="923356" y="136934"/>
                </a:lnTo>
                <a:lnTo>
                  <a:pt x="923356" y="158663"/>
                </a:lnTo>
                <a:cubicBezTo>
                  <a:pt x="921023" y="159577"/>
                  <a:pt x="918129" y="160730"/>
                  <a:pt x="914666" y="162104"/>
                </a:cubicBezTo>
                <a:cubicBezTo>
                  <a:pt x="911206" y="163480"/>
                  <a:pt x="908100" y="164560"/>
                  <a:pt x="905343" y="165338"/>
                </a:cubicBezTo>
                <a:cubicBezTo>
                  <a:pt x="901458" y="166399"/>
                  <a:pt x="897941" y="167210"/>
                  <a:pt x="894798" y="167775"/>
                </a:cubicBezTo>
                <a:cubicBezTo>
                  <a:pt x="891651" y="168340"/>
                  <a:pt x="887677" y="168625"/>
                  <a:pt x="882871" y="168625"/>
                </a:cubicBezTo>
                <a:close/>
                <a:moveTo>
                  <a:pt x="906192" y="93479"/>
                </a:moveTo>
                <a:cubicBezTo>
                  <a:pt x="906047" y="88110"/>
                  <a:pt x="905410" y="83485"/>
                  <a:pt x="904280" y="79596"/>
                </a:cubicBezTo>
                <a:cubicBezTo>
                  <a:pt x="903153" y="75713"/>
                  <a:pt x="901526" y="72426"/>
                  <a:pt x="899405" y="69740"/>
                </a:cubicBezTo>
                <a:cubicBezTo>
                  <a:pt x="897073" y="66773"/>
                  <a:pt x="894088" y="64509"/>
                  <a:pt x="890449" y="62954"/>
                </a:cubicBezTo>
                <a:cubicBezTo>
                  <a:pt x="886810" y="61402"/>
                  <a:pt x="882309" y="60628"/>
                  <a:pt x="876938" y="60628"/>
                </a:cubicBezTo>
                <a:cubicBezTo>
                  <a:pt x="871636" y="60628"/>
                  <a:pt x="867135" y="61420"/>
                  <a:pt x="863424" y="63007"/>
                </a:cubicBezTo>
                <a:cubicBezTo>
                  <a:pt x="859712" y="64603"/>
                  <a:pt x="856339" y="66914"/>
                  <a:pt x="853301" y="69952"/>
                </a:cubicBezTo>
                <a:cubicBezTo>
                  <a:pt x="850338" y="73062"/>
                  <a:pt x="848073" y="76504"/>
                  <a:pt x="846522" y="80285"/>
                </a:cubicBezTo>
                <a:cubicBezTo>
                  <a:pt x="844967" y="84064"/>
                  <a:pt x="843976" y="88464"/>
                  <a:pt x="843552" y="9347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82852" y="3753850"/>
            <a:ext cx="1211846" cy="208890"/>
          </a:xfrm>
          <a:custGeom>
            <a:avLst/>
            <a:gdLst/>
            <a:ahLst/>
            <a:cxnLst/>
            <a:rect l="l" t="t" r="r" b="b"/>
            <a:pathLst>
              <a:path w="1211846" h="208890">
                <a:moveTo>
                  <a:pt x="0" y="137984"/>
                </a:moveTo>
                <a:lnTo>
                  <a:pt x="1279" y="137984"/>
                </a:lnTo>
                <a:cubicBezTo>
                  <a:pt x="2833" y="139332"/>
                  <a:pt x="4764" y="140728"/>
                  <a:pt x="7064" y="142179"/>
                </a:cubicBezTo>
                <a:cubicBezTo>
                  <a:pt x="9360" y="143630"/>
                  <a:pt x="12067" y="144991"/>
                  <a:pt x="15182" y="146265"/>
                </a:cubicBezTo>
                <a:cubicBezTo>
                  <a:pt x="18580" y="147679"/>
                  <a:pt x="21831" y="148778"/>
                  <a:pt x="24948" y="149555"/>
                </a:cubicBezTo>
                <a:cubicBezTo>
                  <a:pt x="28059" y="150333"/>
                  <a:pt x="31878" y="150721"/>
                  <a:pt x="36407" y="150721"/>
                </a:cubicBezTo>
                <a:cubicBezTo>
                  <a:pt x="46599" y="150721"/>
                  <a:pt x="54774" y="147291"/>
                  <a:pt x="60931" y="140425"/>
                </a:cubicBezTo>
                <a:cubicBezTo>
                  <a:pt x="67086" y="133565"/>
                  <a:pt x="70622" y="123621"/>
                  <a:pt x="71543" y="110603"/>
                </a:cubicBezTo>
                <a:lnTo>
                  <a:pt x="17622" y="110603"/>
                </a:lnTo>
                <a:lnTo>
                  <a:pt x="17622" y="94572"/>
                </a:lnTo>
                <a:lnTo>
                  <a:pt x="71435" y="94572"/>
                </a:lnTo>
                <a:cubicBezTo>
                  <a:pt x="70165" y="83322"/>
                  <a:pt x="66467" y="74906"/>
                  <a:pt x="60344" y="69312"/>
                </a:cubicBezTo>
                <a:cubicBezTo>
                  <a:pt x="54224" y="63721"/>
                  <a:pt x="46631" y="60927"/>
                  <a:pt x="37577" y="60927"/>
                </a:cubicBezTo>
                <a:cubicBezTo>
                  <a:pt x="33546" y="60927"/>
                  <a:pt x="29794" y="61370"/>
                  <a:pt x="26327" y="62252"/>
                </a:cubicBezTo>
                <a:cubicBezTo>
                  <a:pt x="22860" y="63137"/>
                  <a:pt x="19502" y="64326"/>
                  <a:pt x="16243" y="65809"/>
                </a:cubicBezTo>
                <a:cubicBezTo>
                  <a:pt x="13555" y="67087"/>
                  <a:pt x="11165" y="68466"/>
                  <a:pt x="9079" y="69949"/>
                </a:cubicBezTo>
                <a:cubicBezTo>
                  <a:pt x="6991" y="71435"/>
                  <a:pt x="4990" y="72958"/>
                  <a:pt x="3082" y="74514"/>
                </a:cubicBezTo>
                <a:lnTo>
                  <a:pt x="1803" y="74514"/>
                </a:lnTo>
                <a:lnTo>
                  <a:pt x="1803" y="52647"/>
                </a:lnTo>
                <a:cubicBezTo>
                  <a:pt x="5555" y="51024"/>
                  <a:pt x="10851" y="49148"/>
                  <a:pt x="17676" y="47023"/>
                </a:cubicBezTo>
                <a:cubicBezTo>
                  <a:pt x="24506" y="44900"/>
                  <a:pt x="30997" y="43842"/>
                  <a:pt x="37153" y="43842"/>
                </a:cubicBezTo>
                <a:cubicBezTo>
                  <a:pt x="45148" y="43842"/>
                  <a:pt x="52474" y="45043"/>
                  <a:pt x="59127" y="47449"/>
                </a:cubicBezTo>
                <a:cubicBezTo>
                  <a:pt x="65776" y="49854"/>
                  <a:pt x="71507" y="53533"/>
                  <a:pt x="76321" y="58486"/>
                </a:cubicBezTo>
                <a:cubicBezTo>
                  <a:pt x="81205" y="63580"/>
                  <a:pt x="84935" y="69757"/>
                  <a:pt x="87519" y="77008"/>
                </a:cubicBezTo>
                <a:cubicBezTo>
                  <a:pt x="90098" y="84262"/>
                  <a:pt x="91390" y="93090"/>
                  <a:pt x="91390" y="103490"/>
                </a:cubicBezTo>
                <a:cubicBezTo>
                  <a:pt x="91390" y="123305"/>
                  <a:pt x="86314" y="138979"/>
                  <a:pt x="76158" y="150509"/>
                </a:cubicBezTo>
                <a:cubicBezTo>
                  <a:pt x="66003" y="162043"/>
                  <a:pt x="52293" y="167812"/>
                  <a:pt x="35028" y="167812"/>
                </a:cubicBezTo>
                <a:cubicBezTo>
                  <a:pt x="28591" y="167812"/>
                  <a:pt x="22310" y="166980"/>
                  <a:pt x="16194" y="165316"/>
                </a:cubicBezTo>
                <a:cubicBezTo>
                  <a:pt x="10070" y="163656"/>
                  <a:pt x="4674" y="161831"/>
                  <a:pt x="0" y="159851"/>
                </a:cubicBezTo>
                <a:close/>
                <a:moveTo>
                  <a:pt x="256554" y="102745"/>
                </a:moveTo>
                <a:cubicBezTo>
                  <a:pt x="256554" y="113289"/>
                  <a:pt x="255262" y="122616"/>
                  <a:pt x="252680" y="130712"/>
                </a:cubicBezTo>
                <a:cubicBezTo>
                  <a:pt x="250096" y="138816"/>
                  <a:pt x="246680" y="145488"/>
                  <a:pt x="242435" y="150721"/>
                </a:cubicBezTo>
                <a:cubicBezTo>
                  <a:pt x="238119" y="156032"/>
                  <a:pt x="233234" y="160042"/>
                  <a:pt x="227787" y="162771"/>
                </a:cubicBezTo>
                <a:cubicBezTo>
                  <a:pt x="222340" y="165497"/>
                  <a:pt x="216642" y="166860"/>
                  <a:pt x="210698" y="166860"/>
                </a:cubicBezTo>
                <a:cubicBezTo>
                  <a:pt x="206240" y="166860"/>
                  <a:pt x="202331" y="166011"/>
                  <a:pt x="198968" y="164311"/>
                </a:cubicBezTo>
                <a:cubicBezTo>
                  <a:pt x="195610" y="162612"/>
                  <a:pt x="192759" y="161162"/>
                  <a:pt x="190422" y="159959"/>
                </a:cubicBezTo>
                <a:lnTo>
                  <a:pt x="190422" y="208891"/>
                </a:lnTo>
                <a:lnTo>
                  <a:pt x="170680" y="208891"/>
                </a:lnTo>
                <a:lnTo>
                  <a:pt x="170680" y="159959"/>
                </a:lnTo>
                <a:cubicBezTo>
                  <a:pt x="166507" y="162151"/>
                  <a:pt x="163185" y="163848"/>
                  <a:pt x="160705" y="165053"/>
                </a:cubicBezTo>
                <a:cubicBezTo>
                  <a:pt x="158224" y="166260"/>
                  <a:pt x="154160" y="166860"/>
                  <a:pt x="148500" y="166860"/>
                </a:cubicBezTo>
                <a:cubicBezTo>
                  <a:pt x="135195" y="166860"/>
                  <a:pt x="124546" y="161464"/>
                  <a:pt x="116550" y="150672"/>
                </a:cubicBezTo>
                <a:cubicBezTo>
                  <a:pt x="108551" y="139882"/>
                  <a:pt x="104555" y="125075"/>
                  <a:pt x="104555" y="106251"/>
                </a:cubicBezTo>
                <a:cubicBezTo>
                  <a:pt x="104555" y="96343"/>
                  <a:pt x="105827" y="87496"/>
                  <a:pt x="108374" y="79712"/>
                </a:cubicBezTo>
                <a:cubicBezTo>
                  <a:pt x="110923" y="71929"/>
                  <a:pt x="114423" y="65311"/>
                  <a:pt x="118883" y="59865"/>
                </a:cubicBezTo>
                <a:cubicBezTo>
                  <a:pt x="122991" y="54843"/>
                  <a:pt x="127747" y="50930"/>
                  <a:pt x="133165" y="48133"/>
                </a:cubicBezTo>
                <a:cubicBezTo>
                  <a:pt x="138575" y="45339"/>
                  <a:pt x="144220" y="43942"/>
                  <a:pt x="150091" y="43942"/>
                </a:cubicBezTo>
                <a:cubicBezTo>
                  <a:pt x="154268" y="43942"/>
                  <a:pt x="158034" y="44670"/>
                  <a:pt x="161395" y="46116"/>
                </a:cubicBezTo>
                <a:cubicBezTo>
                  <a:pt x="164755" y="47570"/>
                  <a:pt x="167851" y="49217"/>
                  <a:pt x="170680" y="51056"/>
                </a:cubicBezTo>
                <a:lnTo>
                  <a:pt x="170680" y="0"/>
                </a:lnTo>
                <a:lnTo>
                  <a:pt x="190422" y="0"/>
                </a:lnTo>
                <a:lnTo>
                  <a:pt x="190422" y="51056"/>
                </a:lnTo>
                <a:cubicBezTo>
                  <a:pt x="193540" y="49144"/>
                  <a:pt x="197112" y="47478"/>
                  <a:pt x="201146" y="46063"/>
                </a:cubicBezTo>
                <a:cubicBezTo>
                  <a:pt x="205182" y="44648"/>
                  <a:pt x="209323" y="43942"/>
                  <a:pt x="213567" y="43942"/>
                </a:cubicBezTo>
                <a:cubicBezTo>
                  <a:pt x="226869" y="43942"/>
                  <a:pt x="237359" y="49266"/>
                  <a:pt x="245038" y="59919"/>
                </a:cubicBezTo>
                <a:cubicBezTo>
                  <a:pt x="252713" y="70571"/>
                  <a:pt x="256554" y="84845"/>
                  <a:pt x="256554" y="102745"/>
                </a:cubicBezTo>
                <a:close/>
                <a:moveTo>
                  <a:pt x="236066" y="104977"/>
                </a:moveTo>
                <a:cubicBezTo>
                  <a:pt x="236066" y="91462"/>
                  <a:pt x="233784" y="80773"/>
                  <a:pt x="229220" y="72919"/>
                </a:cubicBezTo>
                <a:cubicBezTo>
                  <a:pt x="224655" y="65067"/>
                  <a:pt x="217919" y="61139"/>
                  <a:pt x="209003" y="61139"/>
                </a:cubicBezTo>
                <a:cubicBezTo>
                  <a:pt x="205320" y="61139"/>
                  <a:pt x="202086" y="61614"/>
                  <a:pt x="199290" y="62572"/>
                </a:cubicBezTo>
                <a:cubicBezTo>
                  <a:pt x="196496" y="63527"/>
                  <a:pt x="193540" y="64573"/>
                  <a:pt x="190422" y="65701"/>
                </a:cubicBezTo>
                <a:lnTo>
                  <a:pt x="190422" y="144782"/>
                </a:lnTo>
                <a:cubicBezTo>
                  <a:pt x="193540" y="146265"/>
                  <a:pt x="196068" y="147467"/>
                  <a:pt x="198015" y="148390"/>
                </a:cubicBezTo>
                <a:cubicBezTo>
                  <a:pt x="199963" y="149310"/>
                  <a:pt x="202806" y="149771"/>
                  <a:pt x="206558" y="149771"/>
                </a:cubicBezTo>
                <a:cubicBezTo>
                  <a:pt x="215759" y="149771"/>
                  <a:pt x="222978" y="145984"/>
                  <a:pt x="228215" y="138414"/>
                </a:cubicBezTo>
                <a:cubicBezTo>
                  <a:pt x="233450" y="130843"/>
                  <a:pt x="236066" y="119696"/>
                  <a:pt x="236066" y="104977"/>
                </a:cubicBezTo>
                <a:close/>
                <a:moveTo>
                  <a:pt x="170680" y="144782"/>
                </a:moveTo>
                <a:lnTo>
                  <a:pt x="170680" y="65701"/>
                </a:lnTo>
                <a:cubicBezTo>
                  <a:pt x="168135" y="64499"/>
                  <a:pt x="165590" y="63439"/>
                  <a:pt x="163041" y="62518"/>
                </a:cubicBezTo>
                <a:cubicBezTo>
                  <a:pt x="160492" y="61596"/>
                  <a:pt x="157663" y="61139"/>
                  <a:pt x="154549" y="61139"/>
                </a:cubicBezTo>
                <a:cubicBezTo>
                  <a:pt x="145491" y="61139"/>
                  <a:pt x="138309" y="64711"/>
                  <a:pt x="133002" y="71860"/>
                </a:cubicBezTo>
                <a:cubicBezTo>
                  <a:pt x="127692" y="79006"/>
                  <a:pt x="125039" y="90152"/>
                  <a:pt x="125039" y="105293"/>
                </a:cubicBezTo>
                <a:cubicBezTo>
                  <a:pt x="125039" y="119092"/>
                  <a:pt x="127429" y="129953"/>
                  <a:pt x="132207" y="137880"/>
                </a:cubicBezTo>
                <a:cubicBezTo>
                  <a:pt x="136983" y="145808"/>
                  <a:pt x="143827" y="149771"/>
                  <a:pt x="152744" y="149771"/>
                </a:cubicBezTo>
                <a:cubicBezTo>
                  <a:pt x="156284" y="149771"/>
                  <a:pt x="159466" y="149239"/>
                  <a:pt x="162296" y="148176"/>
                </a:cubicBezTo>
                <a:cubicBezTo>
                  <a:pt x="165125" y="147118"/>
                  <a:pt x="167922" y="145984"/>
                  <a:pt x="170680" y="144782"/>
                </a:cubicBezTo>
                <a:close/>
                <a:moveTo>
                  <a:pt x="421715" y="102745"/>
                </a:moveTo>
                <a:cubicBezTo>
                  <a:pt x="421715" y="113289"/>
                  <a:pt x="420423" y="122616"/>
                  <a:pt x="417838" y="130712"/>
                </a:cubicBezTo>
                <a:cubicBezTo>
                  <a:pt x="415257" y="138816"/>
                  <a:pt x="411841" y="145488"/>
                  <a:pt x="407596" y="150721"/>
                </a:cubicBezTo>
                <a:cubicBezTo>
                  <a:pt x="403280" y="156032"/>
                  <a:pt x="398394" y="160042"/>
                  <a:pt x="392948" y="162771"/>
                </a:cubicBezTo>
                <a:cubicBezTo>
                  <a:pt x="387501" y="165497"/>
                  <a:pt x="381801" y="166860"/>
                  <a:pt x="375858" y="166860"/>
                </a:cubicBezTo>
                <a:cubicBezTo>
                  <a:pt x="371401" y="166860"/>
                  <a:pt x="367492" y="166011"/>
                  <a:pt x="364129" y="164311"/>
                </a:cubicBezTo>
                <a:cubicBezTo>
                  <a:pt x="360768" y="162612"/>
                  <a:pt x="357919" y="161162"/>
                  <a:pt x="355583" y="159959"/>
                </a:cubicBezTo>
                <a:lnTo>
                  <a:pt x="355583" y="208891"/>
                </a:lnTo>
                <a:lnTo>
                  <a:pt x="335841" y="208891"/>
                </a:lnTo>
                <a:lnTo>
                  <a:pt x="335841" y="159959"/>
                </a:lnTo>
                <a:cubicBezTo>
                  <a:pt x="331664" y="162151"/>
                  <a:pt x="328342" y="163848"/>
                  <a:pt x="325865" y="165053"/>
                </a:cubicBezTo>
                <a:cubicBezTo>
                  <a:pt x="323385" y="166260"/>
                  <a:pt x="319317" y="166860"/>
                  <a:pt x="313657" y="166860"/>
                </a:cubicBezTo>
                <a:cubicBezTo>
                  <a:pt x="300355" y="166860"/>
                  <a:pt x="289707" y="161464"/>
                  <a:pt x="281711" y="150672"/>
                </a:cubicBezTo>
                <a:cubicBezTo>
                  <a:pt x="273712" y="139882"/>
                  <a:pt x="269716" y="125075"/>
                  <a:pt x="269716" y="106251"/>
                </a:cubicBezTo>
                <a:cubicBezTo>
                  <a:pt x="269716" y="96343"/>
                  <a:pt x="270986" y="87496"/>
                  <a:pt x="273535" y="79712"/>
                </a:cubicBezTo>
                <a:cubicBezTo>
                  <a:pt x="276084" y="71929"/>
                  <a:pt x="279584" y="65311"/>
                  <a:pt x="284044" y="59865"/>
                </a:cubicBezTo>
                <a:cubicBezTo>
                  <a:pt x="288152" y="54843"/>
                  <a:pt x="292908" y="50930"/>
                  <a:pt x="298325" y="48133"/>
                </a:cubicBezTo>
                <a:cubicBezTo>
                  <a:pt x="303736" y="45339"/>
                  <a:pt x="309381" y="43942"/>
                  <a:pt x="315252" y="43942"/>
                </a:cubicBezTo>
                <a:cubicBezTo>
                  <a:pt x="319425" y="43942"/>
                  <a:pt x="323193" y="44670"/>
                  <a:pt x="326553" y="46116"/>
                </a:cubicBezTo>
                <a:cubicBezTo>
                  <a:pt x="329915" y="47570"/>
                  <a:pt x="333012" y="49217"/>
                  <a:pt x="335841" y="51056"/>
                </a:cubicBezTo>
                <a:lnTo>
                  <a:pt x="335841" y="0"/>
                </a:lnTo>
                <a:lnTo>
                  <a:pt x="355583" y="0"/>
                </a:lnTo>
                <a:lnTo>
                  <a:pt x="355583" y="51056"/>
                </a:lnTo>
                <a:cubicBezTo>
                  <a:pt x="358698" y="49144"/>
                  <a:pt x="362273" y="47478"/>
                  <a:pt x="366307" y="46063"/>
                </a:cubicBezTo>
                <a:cubicBezTo>
                  <a:pt x="370340" y="44648"/>
                  <a:pt x="374480" y="43942"/>
                  <a:pt x="378724" y="43942"/>
                </a:cubicBezTo>
                <a:cubicBezTo>
                  <a:pt x="392030" y="43942"/>
                  <a:pt x="402520" y="49266"/>
                  <a:pt x="410198" y="59919"/>
                </a:cubicBezTo>
                <a:cubicBezTo>
                  <a:pt x="417874" y="70571"/>
                  <a:pt x="421715" y="84845"/>
                  <a:pt x="421715" y="102745"/>
                </a:cubicBezTo>
                <a:close/>
                <a:moveTo>
                  <a:pt x="401227" y="104977"/>
                </a:moveTo>
                <a:cubicBezTo>
                  <a:pt x="401227" y="91462"/>
                  <a:pt x="398945" y="80773"/>
                  <a:pt x="394381" y="72919"/>
                </a:cubicBezTo>
                <a:cubicBezTo>
                  <a:pt x="389815" y="65067"/>
                  <a:pt x="383076" y="61139"/>
                  <a:pt x="374162" y="61139"/>
                </a:cubicBezTo>
                <a:cubicBezTo>
                  <a:pt x="370481" y="61139"/>
                  <a:pt x="367243" y="61614"/>
                  <a:pt x="364451" y="62572"/>
                </a:cubicBezTo>
                <a:cubicBezTo>
                  <a:pt x="361657" y="63527"/>
                  <a:pt x="358698" y="64573"/>
                  <a:pt x="355583" y="65701"/>
                </a:cubicBezTo>
                <a:lnTo>
                  <a:pt x="355583" y="144782"/>
                </a:lnTo>
                <a:cubicBezTo>
                  <a:pt x="358698" y="146265"/>
                  <a:pt x="361227" y="147467"/>
                  <a:pt x="363176" y="148390"/>
                </a:cubicBezTo>
                <a:cubicBezTo>
                  <a:pt x="365120" y="149310"/>
                  <a:pt x="367967" y="149771"/>
                  <a:pt x="371719" y="149771"/>
                </a:cubicBezTo>
                <a:cubicBezTo>
                  <a:pt x="380920" y="149771"/>
                  <a:pt x="388135" y="145984"/>
                  <a:pt x="393376" y="138414"/>
                </a:cubicBezTo>
                <a:cubicBezTo>
                  <a:pt x="398610" y="130843"/>
                  <a:pt x="401227" y="119696"/>
                  <a:pt x="401227" y="104977"/>
                </a:cubicBezTo>
                <a:close/>
                <a:moveTo>
                  <a:pt x="335841" y="144782"/>
                </a:moveTo>
                <a:lnTo>
                  <a:pt x="335841" y="65701"/>
                </a:lnTo>
                <a:cubicBezTo>
                  <a:pt x="333292" y="64499"/>
                  <a:pt x="330750" y="63439"/>
                  <a:pt x="328201" y="62518"/>
                </a:cubicBezTo>
                <a:cubicBezTo>
                  <a:pt x="325653" y="61596"/>
                  <a:pt x="322823" y="61139"/>
                  <a:pt x="319710" y="61139"/>
                </a:cubicBezTo>
                <a:cubicBezTo>
                  <a:pt x="310652" y="61139"/>
                  <a:pt x="303469" y="64711"/>
                  <a:pt x="298163" y="71860"/>
                </a:cubicBezTo>
                <a:cubicBezTo>
                  <a:pt x="292853" y="79006"/>
                  <a:pt x="290200" y="90152"/>
                  <a:pt x="290200" y="105293"/>
                </a:cubicBezTo>
                <a:cubicBezTo>
                  <a:pt x="290200" y="119092"/>
                  <a:pt x="292590" y="129953"/>
                  <a:pt x="297368" y="137880"/>
                </a:cubicBezTo>
                <a:cubicBezTo>
                  <a:pt x="302144" y="145808"/>
                  <a:pt x="308988" y="149771"/>
                  <a:pt x="317903" y="149771"/>
                </a:cubicBezTo>
                <a:cubicBezTo>
                  <a:pt x="321441" y="149771"/>
                  <a:pt x="324627" y="149239"/>
                  <a:pt x="327457" y="148176"/>
                </a:cubicBezTo>
                <a:cubicBezTo>
                  <a:pt x="330286" y="147118"/>
                  <a:pt x="333079" y="145984"/>
                  <a:pt x="335841" y="144782"/>
                </a:cubicBezTo>
                <a:close/>
                <a:moveTo>
                  <a:pt x="494208" y="167920"/>
                </a:moveTo>
                <a:cubicBezTo>
                  <a:pt x="475315" y="167920"/>
                  <a:pt x="460649" y="162594"/>
                  <a:pt x="450213" y="151946"/>
                </a:cubicBezTo>
                <a:cubicBezTo>
                  <a:pt x="439777" y="141294"/>
                  <a:pt x="434556" y="126170"/>
                  <a:pt x="434556" y="106571"/>
                </a:cubicBezTo>
                <a:cubicBezTo>
                  <a:pt x="434556" y="87254"/>
                  <a:pt x="439618" y="71878"/>
                  <a:pt x="449737" y="60448"/>
                </a:cubicBezTo>
                <a:cubicBezTo>
                  <a:pt x="459857" y="49022"/>
                  <a:pt x="473088" y="43308"/>
                  <a:pt x="489431" y="43308"/>
                </a:cubicBezTo>
                <a:cubicBezTo>
                  <a:pt x="496793" y="43308"/>
                  <a:pt x="503302" y="44368"/>
                  <a:pt x="508965" y="46491"/>
                </a:cubicBezTo>
                <a:cubicBezTo>
                  <a:pt x="514624" y="48615"/>
                  <a:pt x="519577" y="51938"/>
                  <a:pt x="523822" y="56471"/>
                </a:cubicBezTo>
                <a:cubicBezTo>
                  <a:pt x="528066" y="61000"/>
                  <a:pt x="531325" y="66536"/>
                  <a:pt x="533589" y="73081"/>
                </a:cubicBezTo>
                <a:cubicBezTo>
                  <a:pt x="535854" y="79625"/>
                  <a:pt x="536984" y="87643"/>
                  <a:pt x="536984" y="97121"/>
                </a:cubicBezTo>
                <a:lnTo>
                  <a:pt x="536984" y="107950"/>
                </a:lnTo>
                <a:lnTo>
                  <a:pt x="454828" y="107950"/>
                </a:lnTo>
                <a:cubicBezTo>
                  <a:pt x="454828" y="121749"/>
                  <a:pt x="458298" y="132290"/>
                  <a:pt x="465235" y="139576"/>
                </a:cubicBezTo>
                <a:cubicBezTo>
                  <a:pt x="472170" y="146867"/>
                  <a:pt x="481755" y="150509"/>
                  <a:pt x="493996" y="150509"/>
                </a:cubicBezTo>
                <a:cubicBezTo>
                  <a:pt x="498385" y="150509"/>
                  <a:pt x="502683" y="150013"/>
                  <a:pt x="506895" y="149023"/>
                </a:cubicBezTo>
                <a:cubicBezTo>
                  <a:pt x="511106" y="148033"/>
                  <a:pt x="514909" y="146759"/>
                  <a:pt x="518304" y="145207"/>
                </a:cubicBezTo>
                <a:cubicBezTo>
                  <a:pt x="521910" y="143576"/>
                  <a:pt x="524952" y="142003"/>
                  <a:pt x="527432" y="140480"/>
                </a:cubicBezTo>
                <a:cubicBezTo>
                  <a:pt x="529910" y="138961"/>
                  <a:pt x="531961" y="137527"/>
                  <a:pt x="533589" y="136181"/>
                </a:cubicBezTo>
                <a:lnTo>
                  <a:pt x="534755" y="136181"/>
                </a:lnTo>
                <a:lnTo>
                  <a:pt x="534755" y="157944"/>
                </a:lnTo>
                <a:cubicBezTo>
                  <a:pt x="532418" y="158864"/>
                  <a:pt x="529518" y="160014"/>
                  <a:pt x="526051" y="161389"/>
                </a:cubicBezTo>
                <a:cubicBezTo>
                  <a:pt x="522587" y="162771"/>
                  <a:pt x="519469" y="163848"/>
                  <a:pt x="516712" y="164629"/>
                </a:cubicBezTo>
                <a:cubicBezTo>
                  <a:pt x="512821" y="165687"/>
                  <a:pt x="509303" y="166505"/>
                  <a:pt x="506153" y="167072"/>
                </a:cubicBezTo>
                <a:cubicBezTo>
                  <a:pt x="503004" y="167638"/>
                  <a:pt x="499021" y="167920"/>
                  <a:pt x="494208" y="167920"/>
                </a:cubicBezTo>
                <a:close/>
                <a:moveTo>
                  <a:pt x="517558" y="92665"/>
                </a:moveTo>
                <a:cubicBezTo>
                  <a:pt x="517417" y="87286"/>
                  <a:pt x="516781" y="82649"/>
                  <a:pt x="515650" y="78758"/>
                </a:cubicBezTo>
                <a:cubicBezTo>
                  <a:pt x="514516" y="74869"/>
                  <a:pt x="512888" y="71576"/>
                  <a:pt x="510765" y="68886"/>
                </a:cubicBezTo>
                <a:cubicBezTo>
                  <a:pt x="508436" y="65913"/>
                  <a:pt x="505443" y="63652"/>
                  <a:pt x="501801" y="62093"/>
                </a:cubicBezTo>
                <a:cubicBezTo>
                  <a:pt x="498157" y="60542"/>
                  <a:pt x="493643" y="59760"/>
                  <a:pt x="488264" y="59760"/>
                </a:cubicBezTo>
                <a:cubicBezTo>
                  <a:pt x="482954" y="59760"/>
                  <a:pt x="478445" y="60557"/>
                  <a:pt x="474732" y="62147"/>
                </a:cubicBezTo>
                <a:cubicBezTo>
                  <a:pt x="471018" y="63739"/>
                  <a:pt x="467637" y="66057"/>
                  <a:pt x="464595" y="69100"/>
                </a:cubicBezTo>
                <a:cubicBezTo>
                  <a:pt x="461621" y="72214"/>
                  <a:pt x="459360" y="75666"/>
                  <a:pt x="457806" y="79449"/>
                </a:cubicBezTo>
                <a:cubicBezTo>
                  <a:pt x="456246" y="83236"/>
                  <a:pt x="455257" y="87643"/>
                  <a:pt x="454828" y="92665"/>
                </a:cubicBezTo>
                <a:close/>
                <a:moveTo>
                  <a:pt x="652576" y="165161"/>
                </a:moveTo>
                <a:lnTo>
                  <a:pt x="627736" y="165161"/>
                </a:lnTo>
                <a:lnTo>
                  <a:pt x="587084" y="110495"/>
                </a:lnTo>
                <a:lnTo>
                  <a:pt x="577110" y="110495"/>
                </a:lnTo>
                <a:lnTo>
                  <a:pt x="577110" y="165161"/>
                </a:lnTo>
                <a:lnTo>
                  <a:pt x="557154" y="165161"/>
                </a:lnTo>
                <a:lnTo>
                  <a:pt x="557154" y="46595"/>
                </a:lnTo>
                <a:lnTo>
                  <a:pt x="577110" y="46595"/>
                </a:lnTo>
                <a:lnTo>
                  <a:pt x="577110" y="98184"/>
                </a:lnTo>
                <a:cubicBezTo>
                  <a:pt x="582275" y="98112"/>
                  <a:pt x="586682" y="97032"/>
                  <a:pt x="590325" y="94947"/>
                </a:cubicBezTo>
                <a:cubicBezTo>
                  <a:pt x="593967" y="92863"/>
                  <a:pt x="597064" y="88809"/>
                  <a:pt x="599609" y="82794"/>
                </a:cubicBezTo>
                <a:cubicBezTo>
                  <a:pt x="600390" y="81022"/>
                  <a:pt x="601257" y="78970"/>
                  <a:pt x="602212" y="76633"/>
                </a:cubicBezTo>
                <a:cubicBezTo>
                  <a:pt x="603166" y="74301"/>
                  <a:pt x="603926" y="72249"/>
                  <a:pt x="604491" y="70478"/>
                </a:cubicBezTo>
                <a:cubicBezTo>
                  <a:pt x="607605" y="61777"/>
                  <a:pt x="611925" y="55621"/>
                  <a:pt x="617443" y="52009"/>
                </a:cubicBezTo>
                <a:cubicBezTo>
                  <a:pt x="622963" y="48399"/>
                  <a:pt x="630145" y="46595"/>
                  <a:pt x="638989" y="46595"/>
                </a:cubicBezTo>
                <a:lnTo>
                  <a:pt x="644404" y="46595"/>
                </a:lnTo>
                <a:lnTo>
                  <a:pt x="644404" y="63792"/>
                </a:lnTo>
                <a:lnTo>
                  <a:pt x="639839" y="63792"/>
                </a:lnTo>
                <a:cubicBezTo>
                  <a:pt x="634248" y="63792"/>
                  <a:pt x="630058" y="64942"/>
                  <a:pt x="627264" y="67242"/>
                </a:cubicBezTo>
                <a:cubicBezTo>
                  <a:pt x="624467" y="69542"/>
                  <a:pt x="622113" y="73732"/>
                  <a:pt x="620201" y="79820"/>
                </a:cubicBezTo>
                <a:cubicBezTo>
                  <a:pt x="618221" y="85975"/>
                  <a:pt x="615885" y="90771"/>
                  <a:pt x="613195" y="94203"/>
                </a:cubicBezTo>
                <a:cubicBezTo>
                  <a:pt x="610510" y="97633"/>
                  <a:pt x="607536" y="100272"/>
                  <a:pt x="604279" y="102111"/>
                </a:cubicBezTo>
                <a:close/>
                <a:moveTo>
                  <a:pt x="752033" y="64110"/>
                </a:moveTo>
                <a:lnTo>
                  <a:pt x="711699" y="64110"/>
                </a:lnTo>
                <a:lnTo>
                  <a:pt x="711699" y="165161"/>
                </a:lnTo>
                <a:lnTo>
                  <a:pt x="691744" y="165161"/>
                </a:lnTo>
                <a:lnTo>
                  <a:pt x="691744" y="64110"/>
                </a:lnTo>
                <a:lnTo>
                  <a:pt x="651410" y="64110"/>
                </a:lnTo>
                <a:lnTo>
                  <a:pt x="651410" y="46595"/>
                </a:lnTo>
                <a:lnTo>
                  <a:pt x="752033" y="46595"/>
                </a:lnTo>
                <a:close/>
                <a:moveTo>
                  <a:pt x="860513" y="165161"/>
                </a:moveTo>
                <a:lnTo>
                  <a:pt x="840769" y="165161"/>
                </a:lnTo>
                <a:lnTo>
                  <a:pt x="840769" y="76741"/>
                </a:lnTo>
                <a:lnTo>
                  <a:pt x="784937" y="165161"/>
                </a:lnTo>
                <a:lnTo>
                  <a:pt x="766895" y="165161"/>
                </a:lnTo>
                <a:lnTo>
                  <a:pt x="766895" y="46595"/>
                </a:lnTo>
                <a:lnTo>
                  <a:pt x="786637" y="46595"/>
                </a:lnTo>
                <a:lnTo>
                  <a:pt x="786637" y="133636"/>
                </a:lnTo>
                <a:lnTo>
                  <a:pt x="841832" y="46595"/>
                </a:lnTo>
                <a:lnTo>
                  <a:pt x="860513" y="46595"/>
                </a:lnTo>
                <a:close/>
                <a:moveTo>
                  <a:pt x="982365" y="129284"/>
                </a:moveTo>
                <a:cubicBezTo>
                  <a:pt x="982365" y="135015"/>
                  <a:pt x="981271" y="140095"/>
                  <a:pt x="979075" y="144516"/>
                </a:cubicBezTo>
                <a:cubicBezTo>
                  <a:pt x="976881" y="148936"/>
                  <a:pt x="973873" y="152634"/>
                  <a:pt x="970049" y="155607"/>
                </a:cubicBezTo>
                <a:cubicBezTo>
                  <a:pt x="965236" y="159359"/>
                  <a:pt x="960192" y="161886"/>
                  <a:pt x="954922" y="163192"/>
                </a:cubicBezTo>
                <a:cubicBezTo>
                  <a:pt x="949655" y="164502"/>
                  <a:pt x="943337" y="165161"/>
                  <a:pt x="935979" y="165161"/>
                </a:cubicBezTo>
                <a:lnTo>
                  <a:pt x="889384" y="165161"/>
                </a:lnTo>
                <a:lnTo>
                  <a:pt x="889384" y="46595"/>
                </a:lnTo>
                <a:lnTo>
                  <a:pt x="932901" y="46595"/>
                </a:lnTo>
                <a:cubicBezTo>
                  <a:pt x="941606" y="46595"/>
                  <a:pt x="947974" y="46862"/>
                  <a:pt x="952006" y="47391"/>
                </a:cubicBezTo>
                <a:cubicBezTo>
                  <a:pt x="956038" y="47924"/>
                  <a:pt x="960034" y="49287"/>
                  <a:pt x="963997" y="51481"/>
                </a:cubicBezTo>
                <a:cubicBezTo>
                  <a:pt x="968173" y="53745"/>
                  <a:pt x="971255" y="56751"/>
                  <a:pt x="973235" y="60502"/>
                </a:cubicBezTo>
                <a:cubicBezTo>
                  <a:pt x="975215" y="64253"/>
                  <a:pt x="976208" y="68713"/>
                  <a:pt x="976208" y="73876"/>
                </a:cubicBezTo>
                <a:cubicBezTo>
                  <a:pt x="976208" y="79539"/>
                  <a:pt x="974650" y="84615"/>
                  <a:pt x="971540" y="89107"/>
                </a:cubicBezTo>
                <a:cubicBezTo>
                  <a:pt x="968426" y="93601"/>
                  <a:pt x="964282" y="97085"/>
                  <a:pt x="959119" y="99562"/>
                </a:cubicBezTo>
                <a:lnTo>
                  <a:pt x="959645" y="100304"/>
                </a:lnTo>
                <a:cubicBezTo>
                  <a:pt x="966089" y="101932"/>
                  <a:pt x="971485" y="105221"/>
                  <a:pt x="975837" y="110175"/>
                </a:cubicBezTo>
                <a:cubicBezTo>
                  <a:pt x="980190" y="115128"/>
                  <a:pt x="982365" y="121501"/>
                  <a:pt x="982365" y="129284"/>
                </a:cubicBezTo>
                <a:close/>
                <a:moveTo>
                  <a:pt x="955721" y="76955"/>
                </a:moveTo>
                <a:cubicBezTo>
                  <a:pt x="955721" y="74268"/>
                  <a:pt x="955279" y="71932"/>
                  <a:pt x="954396" y="69949"/>
                </a:cubicBezTo>
                <a:cubicBezTo>
                  <a:pt x="953507" y="67968"/>
                  <a:pt x="951971" y="66410"/>
                  <a:pt x="949777" y="65279"/>
                </a:cubicBezTo>
                <a:cubicBezTo>
                  <a:pt x="947228" y="63933"/>
                  <a:pt x="944385" y="63137"/>
                  <a:pt x="941235" y="62889"/>
                </a:cubicBezTo>
                <a:cubicBezTo>
                  <a:pt x="938084" y="62640"/>
                  <a:pt x="933714" y="62518"/>
                  <a:pt x="928124" y="62518"/>
                </a:cubicBezTo>
                <a:lnTo>
                  <a:pt x="909127" y="62518"/>
                </a:lnTo>
                <a:lnTo>
                  <a:pt x="909127" y="95001"/>
                </a:lnTo>
                <a:lnTo>
                  <a:pt x="932052" y="95001"/>
                </a:lnTo>
                <a:cubicBezTo>
                  <a:pt x="936936" y="95001"/>
                  <a:pt x="940403" y="94770"/>
                  <a:pt x="942456" y="94310"/>
                </a:cubicBezTo>
                <a:cubicBezTo>
                  <a:pt x="944507" y="93853"/>
                  <a:pt x="946771" y="92877"/>
                  <a:pt x="949245" y="91391"/>
                </a:cubicBezTo>
                <a:cubicBezTo>
                  <a:pt x="951582" y="89976"/>
                  <a:pt x="953248" y="88063"/>
                  <a:pt x="954239" y="85659"/>
                </a:cubicBezTo>
                <a:cubicBezTo>
                  <a:pt x="955228" y="83254"/>
                  <a:pt x="955721" y="80353"/>
                  <a:pt x="955721" y="76955"/>
                </a:cubicBezTo>
                <a:close/>
                <a:moveTo>
                  <a:pt x="961770" y="129388"/>
                </a:moveTo>
                <a:cubicBezTo>
                  <a:pt x="961770" y="125357"/>
                  <a:pt x="961189" y="122116"/>
                  <a:pt x="960020" y="119678"/>
                </a:cubicBezTo>
                <a:cubicBezTo>
                  <a:pt x="958854" y="117238"/>
                  <a:pt x="956290" y="115060"/>
                  <a:pt x="952326" y="113152"/>
                </a:cubicBezTo>
                <a:cubicBezTo>
                  <a:pt x="949846" y="111946"/>
                  <a:pt x="947193" y="111205"/>
                  <a:pt x="944363" y="110921"/>
                </a:cubicBezTo>
                <a:cubicBezTo>
                  <a:pt x="941530" y="110636"/>
                  <a:pt x="937606" y="110495"/>
                  <a:pt x="932584" y="110495"/>
                </a:cubicBezTo>
                <a:lnTo>
                  <a:pt x="909127" y="110495"/>
                </a:lnTo>
                <a:lnTo>
                  <a:pt x="909127" y="149239"/>
                </a:lnTo>
                <a:lnTo>
                  <a:pt x="926428" y="149239"/>
                </a:lnTo>
                <a:cubicBezTo>
                  <a:pt x="933571" y="149239"/>
                  <a:pt x="939126" y="148955"/>
                  <a:pt x="943089" y="148386"/>
                </a:cubicBezTo>
                <a:cubicBezTo>
                  <a:pt x="947053" y="147821"/>
                  <a:pt x="950448" y="146690"/>
                  <a:pt x="953280" y="144995"/>
                </a:cubicBezTo>
                <a:cubicBezTo>
                  <a:pt x="956254" y="143155"/>
                  <a:pt x="958407" y="141031"/>
                  <a:pt x="959753" y="138626"/>
                </a:cubicBezTo>
                <a:cubicBezTo>
                  <a:pt x="961099" y="136222"/>
                  <a:pt x="961770" y="133139"/>
                  <a:pt x="961770" y="129388"/>
                </a:cubicBezTo>
                <a:close/>
                <a:moveTo>
                  <a:pt x="1096999" y="165161"/>
                </a:moveTo>
                <a:lnTo>
                  <a:pt x="1077045" y="165161"/>
                </a:lnTo>
                <a:lnTo>
                  <a:pt x="1077045" y="111770"/>
                </a:lnTo>
                <a:lnTo>
                  <a:pt x="1023337" y="111770"/>
                </a:lnTo>
                <a:lnTo>
                  <a:pt x="1023337" y="165161"/>
                </a:lnTo>
                <a:lnTo>
                  <a:pt x="1003381" y="165161"/>
                </a:lnTo>
                <a:lnTo>
                  <a:pt x="1003381" y="46595"/>
                </a:lnTo>
                <a:lnTo>
                  <a:pt x="1023337" y="46595"/>
                </a:lnTo>
                <a:lnTo>
                  <a:pt x="1023337" y="94572"/>
                </a:lnTo>
                <a:lnTo>
                  <a:pt x="1077045" y="94572"/>
                </a:lnTo>
                <a:lnTo>
                  <a:pt x="1077045" y="46595"/>
                </a:lnTo>
                <a:lnTo>
                  <a:pt x="1096999" y="46595"/>
                </a:lnTo>
                <a:close/>
                <a:moveTo>
                  <a:pt x="1191997" y="135969"/>
                </a:moveTo>
                <a:lnTo>
                  <a:pt x="1191997" y="103064"/>
                </a:lnTo>
                <a:cubicBezTo>
                  <a:pt x="1187258" y="103490"/>
                  <a:pt x="1181261" y="104073"/>
                  <a:pt x="1174007" y="104815"/>
                </a:cubicBezTo>
                <a:cubicBezTo>
                  <a:pt x="1166753" y="105560"/>
                  <a:pt x="1160896" y="106604"/>
                  <a:pt x="1156443" y="107950"/>
                </a:cubicBezTo>
                <a:cubicBezTo>
                  <a:pt x="1151133" y="109577"/>
                  <a:pt x="1146744" y="112073"/>
                  <a:pt x="1143281" y="115431"/>
                </a:cubicBezTo>
                <a:cubicBezTo>
                  <a:pt x="1139811" y="118793"/>
                  <a:pt x="1138076" y="123481"/>
                  <a:pt x="1138076" y="129496"/>
                </a:cubicBezTo>
                <a:cubicBezTo>
                  <a:pt x="1138076" y="136289"/>
                  <a:pt x="1139988" y="141420"/>
                  <a:pt x="1143806" y="144885"/>
                </a:cubicBezTo>
                <a:cubicBezTo>
                  <a:pt x="1147630" y="148353"/>
                  <a:pt x="1153217" y="150085"/>
                  <a:pt x="1160579" y="150085"/>
                </a:cubicBezTo>
                <a:cubicBezTo>
                  <a:pt x="1166876" y="150085"/>
                  <a:pt x="1172574" y="148724"/>
                  <a:pt x="1177672" y="145998"/>
                </a:cubicBezTo>
                <a:cubicBezTo>
                  <a:pt x="1182762" y="143274"/>
                  <a:pt x="1187540" y="139933"/>
                  <a:pt x="1191997" y="135969"/>
                </a:cubicBezTo>
                <a:close/>
                <a:moveTo>
                  <a:pt x="1191997" y="152528"/>
                </a:moveTo>
                <a:cubicBezTo>
                  <a:pt x="1190370" y="153731"/>
                  <a:pt x="1188194" y="155413"/>
                  <a:pt x="1185470" y="157569"/>
                </a:cubicBezTo>
                <a:cubicBezTo>
                  <a:pt x="1182745" y="159730"/>
                  <a:pt x="1180113" y="161443"/>
                  <a:pt x="1177564" y="162720"/>
                </a:cubicBezTo>
                <a:cubicBezTo>
                  <a:pt x="1174025" y="164557"/>
                  <a:pt x="1170609" y="165979"/>
                  <a:pt x="1167318" y="166968"/>
                </a:cubicBezTo>
                <a:cubicBezTo>
                  <a:pt x="1164027" y="167959"/>
                  <a:pt x="1159410" y="168452"/>
                  <a:pt x="1153469" y="168452"/>
                </a:cubicBezTo>
                <a:cubicBezTo>
                  <a:pt x="1148584" y="168452"/>
                  <a:pt x="1143951" y="167530"/>
                  <a:pt x="1139562" y="165691"/>
                </a:cubicBezTo>
                <a:cubicBezTo>
                  <a:pt x="1135178" y="163851"/>
                  <a:pt x="1131322" y="161270"/>
                  <a:pt x="1127996" y="157944"/>
                </a:cubicBezTo>
                <a:cubicBezTo>
                  <a:pt x="1124810" y="154685"/>
                  <a:pt x="1122261" y="150668"/>
                  <a:pt x="1120353" y="145890"/>
                </a:cubicBezTo>
                <a:cubicBezTo>
                  <a:pt x="1118441" y="141117"/>
                  <a:pt x="1117483" y="136077"/>
                  <a:pt x="1117483" y="130767"/>
                </a:cubicBezTo>
                <a:cubicBezTo>
                  <a:pt x="1117483" y="122563"/>
                  <a:pt x="1119219" y="115571"/>
                  <a:pt x="1122685" y="109804"/>
                </a:cubicBezTo>
                <a:cubicBezTo>
                  <a:pt x="1126152" y="104037"/>
                  <a:pt x="1131639" y="99458"/>
                  <a:pt x="1139138" y="96059"/>
                </a:cubicBezTo>
                <a:cubicBezTo>
                  <a:pt x="1145790" y="93021"/>
                  <a:pt x="1153645" y="90912"/>
                  <a:pt x="1162703" y="89741"/>
                </a:cubicBezTo>
                <a:cubicBezTo>
                  <a:pt x="1171757" y="88575"/>
                  <a:pt x="1181524" y="87711"/>
                  <a:pt x="1191997" y="87146"/>
                </a:cubicBezTo>
                <a:lnTo>
                  <a:pt x="1191997" y="83322"/>
                </a:lnTo>
                <a:cubicBezTo>
                  <a:pt x="1191997" y="78654"/>
                  <a:pt x="1191291" y="74884"/>
                  <a:pt x="1189876" y="72022"/>
                </a:cubicBezTo>
                <a:cubicBezTo>
                  <a:pt x="1188461" y="69157"/>
                  <a:pt x="1186481" y="66943"/>
                  <a:pt x="1183932" y="65387"/>
                </a:cubicBezTo>
                <a:cubicBezTo>
                  <a:pt x="1181383" y="63761"/>
                  <a:pt x="1178273" y="62680"/>
                  <a:pt x="1174590" y="62147"/>
                </a:cubicBezTo>
                <a:cubicBezTo>
                  <a:pt x="1170907" y="61618"/>
                  <a:pt x="1167124" y="61351"/>
                  <a:pt x="1163232" y="61351"/>
                </a:cubicBezTo>
                <a:cubicBezTo>
                  <a:pt x="1158635" y="61351"/>
                  <a:pt x="1153217" y="62044"/>
                  <a:pt x="1146993" y="63418"/>
                </a:cubicBezTo>
                <a:cubicBezTo>
                  <a:pt x="1140765" y="64801"/>
                  <a:pt x="1134537" y="66802"/>
                  <a:pt x="1128309" y="69420"/>
                </a:cubicBezTo>
                <a:lnTo>
                  <a:pt x="1127143" y="69420"/>
                </a:lnTo>
                <a:lnTo>
                  <a:pt x="1127143" y="49144"/>
                </a:lnTo>
                <a:cubicBezTo>
                  <a:pt x="1130826" y="48086"/>
                  <a:pt x="1136095" y="46915"/>
                  <a:pt x="1142961" y="45642"/>
                </a:cubicBezTo>
                <a:cubicBezTo>
                  <a:pt x="1149826" y="44368"/>
                  <a:pt x="1156619" y="43734"/>
                  <a:pt x="1163336" y="43734"/>
                </a:cubicBezTo>
                <a:cubicBezTo>
                  <a:pt x="1171476" y="43734"/>
                  <a:pt x="1178342" y="44368"/>
                  <a:pt x="1183932" y="45642"/>
                </a:cubicBezTo>
                <a:cubicBezTo>
                  <a:pt x="1189523" y="46915"/>
                  <a:pt x="1194545" y="49213"/>
                  <a:pt x="1199002" y="52539"/>
                </a:cubicBezTo>
                <a:cubicBezTo>
                  <a:pt x="1203319" y="55797"/>
                  <a:pt x="1206537" y="60009"/>
                  <a:pt x="1208660" y="65175"/>
                </a:cubicBezTo>
                <a:cubicBezTo>
                  <a:pt x="1210785" y="70340"/>
                  <a:pt x="1211847" y="76637"/>
                  <a:pt x="1211847" y="84068"/>
                </a:cubicBezTo>
                <a:lnTo>
                  <a:pt x="1211847" y="165161"/>
                </a:lnTo>
                <a:lnTo>
                  <a:pt x="1191997" y="16516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609697" y="3800445"/>
            <a:ext cx="341459" cy="147010"/>
          </a:xfrm>
          <a:custGeom>
            <a:avLst/>
            <a:gdLst/>
            <a:ahLst/>
            <a:cxnLst/>
            <a:rect l="l" t="t" r="r" b="b"/>
            <a:pathLst>
              <a:path w="341459" h="147010">
                <a:moveTo>
                  <a:pt x="115269" y="147010"/>
                </a:moveTo>
                <a:lnTo>
                  <a:pt x="96697" y="147010"/>
                </a:lnTo>
                <a:lnTo>
                  <a:pt x="96697" y="118246"/>
                </a:lnTo>
                <a:lnTo>
                  <a:pt x="18577" y="118246"/>
                </a:lnTo>
                <a:lnTo>
                  <a:pt x="18577" y="147010"/>
                </a:lnTo>
                <a:lnTo>
                  <a:pt x="0" y="147010"/>
                </a:lnTo>
                <a:lnTo>
                  <a:pt x="0" y="101581"/>
                </a:lnTo>
                <a:lnTo>
                  <a:pt x="7855" y="101581"/>
                </a:lnTo>
                <a:cubicBezTo>
                  <a:pt x="14576" y="90548"/>
                  <a:pt x="20078" y="76127"/>
                  <a:pt x="24358" y="58327"/>
                </a:cubicBezTo>
                <a:cubicBezTo>
                  <a:pt x="28641" y="40530"/>
                  <a:pt x="30780" y="21090"/>
                  <a:pt x="30780" y="0"/>
                </a:cubicBezTo>
                <a:lnTo>
                  <a:pt x="103490" y="0"/>
                </a:lnTo>
                <a:lnTo>
                  <a:pt x="103490" y="101581"/>
                </a:lnTo>
                <a:lnTo>
                  <a:pt x="115269" y="101581"/>
                </a:lnTo>
                <a:close/>
                <a:moveTo>
                  <a:pt x="83535" y="101581"/>
                </a:moveTo>
                <a:lnTo>
                  <a:pt x="83535" y="16777"/>
                </a:lnTo>
                <a:lnTo>
                  <a:pt x="49568" y="16777"/>
                </a:lnTo>
                <a:cubicBezTo>
                  <a:pt x="48648" y="34467"/>
                  <a:pt x="46224" y="50616"/>
                  <a:pt x="42296" y="65225"/>
                </a:cubicBezTo>
                <a:cubicBezTo>
                  <a:pt x="38369" y="79841"/>
                  <a:pt x="33433" y="91956"/>
                  <a:pt x="27489" y="101581"/>
                </a:cubicBezTo>
                <a:close/>
                <a:moveTo>
                  <a:pt x="226721" y="118566"/>
                </a:moveTo>
                <a:lnTo>
                  <a:pt x="206762" y="118566"/>
                </a:lnTo>
                <a:lnTo>
                  <a:pt x="206762" y="16777"/>
                </a:lnTo>
                <a:lnTo>
                  <a:pt x="166007" y="16777"/>
                </a:lnTo>
                <a:cubicBezTo>
                  <a:pt x="165795" y="22644"/>
                  <a:pt x="165583" y="28289"/>
                  <a:pt x="165369" y="33703"/>
                </a:cubicBezTo>
                <a:cubicBezTo>
                  <a:pt x="165157" y="39115"/>
                  <a:pt x="164941" y="44015"/>
                  <a:pt x="164733" y="48406"/>
                </a:cubicBezTo>
                <a:cubicBezTo>
                  <a:pt x="164308" y="59513"/>
                  <a:pt x="163580" y="68818"/>
                  <a:pt x="162558" y="76317"/>
                </a:cubicBezTo>
                <a:cubicBezTo>
                  <a:pt x="161533" y="83819"/>
                  <a:pt x="160240" y="89831"/>
                  <a:pt x="158682" y="94364"/>
                </a:cubicBezTo>
                <a:cubicBezTo>
                  <a:pt x="157126" y="99036"/>
                  <a:pt x="155409" y="102680"/>
                  <a:pt x="153537" y="105297"/>
                </a:cubicBezTo>
                <a:cubicBezTo>
                  <a:pt x="151657" y="107915"/>
                  <a:pt x="149556" y="110283"/>
                  <a:pt x="147219" y="112407"/>
                </a:cubicBezTo>
                <a:cubicBezTo>
                  <a:pt x="144811" y="114531"/>
                  <a:pt x="142229" y="116125"/>
                  <a:pt x="139472" y="117184"/>
                </a:cubicBezTo>
                <a:cubicBezTo>
                  <a:pt x="136714" y="118246"/>
                  <a:pt x="133597" y="118776"/>
                  <a:pt x="130133" y="118776"/>
                </a:cubicBezTo>
                <a:cubicBezTo>
                  <a:pt x="128999" y="118776"/>
                  <a:pt x="127548" y="118743"/>
                  <a:pt x="125781" y="118674"/>
                </a:cubicBezTo>
                <a:cubicBezTo>
                  <a:pt x="124009" y="118599"/>
                  <a:pt x="122767" y="118566"/>
                  <a:pt x="122061" y="118566"/>
                </a:cubicBezTo>
                <a:lnTo>
                  <a:pt x="122061" y="101161"/>
                </a:lnTo>
                <a:lnTo>
                  <a:pt x="123124" y="101161"/>
                </a:lnTo>
                <a:cubicBezTo>
                  <a:pt x="123621" y="101161"/>
                  <a:pt x="124131" y="101193"/>
                  <a:pt x="124665" y="101265"/>
                </a:cubicBezTo>
                <a:cubicBezTo>
                  <a:pt x="125194" y="101337"/>
                  <a:pt x="125813" y="101369"/>
                  <a:pt x="126519" y="101369"/>
                </a:cubicBezTo>
                <a:cubicBezTo>
                  <a:pt x="128218" y="101369"/>
                  <a:pt x="129881" y="101124"/>
                  <a:pt x="131511" y="100628"/>
                </a:cubicBezTo>
                <a:cubicBezTo>
                  <a:pt x="133139" y="100131"/>
                  <a:pt x="134590" y="99213"/>
                  <a:pt x="135861" y="97866"/>
                </a:cubicBezTo>
                <a:cubicBezTo>
                  <a:pt x="139399" y="94399"/>
                  <a:pt x="141981" y="88334"/>
                  <a:pt x="143612" y="79661"/>
                </a:cubicBezTo>
                <a:cubicBezTo>
                  <a:pt x="145239" y="70992"/>
                  <a:pt x="146408" y="58875"/>
                  <a:pt x="147114" y="43309"/>
                </a:cubicBezTo>
                <a:cubicBezTo>
                  <a:pt x="147395" y="37509"/>
                  <a:pt x="147662" y="30640"/>
                  <a:pt x="147909" y="22717"/>
                </a:cubicBezTo>
                <a:cubicBezTo>
                  <a:pt x="148159" y="14793"/>
                  <a:pt x="148384" y="7222"/>
                  <a:pt x="148598" y="0"/>
                </a:cubicBezTo>
                <a:lnTo>
                  <a:pt x="226721" y="0"/>
                </a:lnTo>
                <a:close/>
                <a:moveTo>
                  <a:pt x="341460" y="118566"/>
                </a:moveTo>
                <a:lnTo>
                  <a:pt x="321506" y="118566"/>
                </a:lnTo>
                <a:lnTo>
                  <a:pt x="321506" y="71543"/>
                </a:lnTo>
                <a:lnTo>
                  <a:pt x="301760" y="71543"/>
                </a:lnTo>
                <a:lnTo>
                  <a:pt x="266630" y="118566"/>
                </a:lnTo>
                <a:lnTo>
                  <a:pt x="243382" y="118566"/>
                </a:lnTo>
                <a:lnTo>
                  <a:pt x="281492" y="69740"/>
                </a:lnTo>
                <a:cubicBezTo>
                  <a:pt x="271656" y="66838"/>
                  <a:pt x="264456" y="62519"/>
                  <a:pt x="259892" y="56787"/>
                </a:cubicBezTo>
                <a:cubicBezTo>
                  <a:pt x="255326" y="51055"/>
                  <a:pt x="253044" y="43381"/>
                  <a:pt x="253044" y="33758"/>
                </a:cubicBezTo>
                <a:cubicBezTo>
                  <a:pt x="253044" y="27885"/>
                  <a:pt x="254337" y="22735"/>
                  <a:pt x="256917" y="18314"/>
                </a:cubicBezTo>
                <a:cubicBezTo>
                  <a:pt x="259503" y="13893"/>
                  <a:pt x="262988" y="10156"/>
                  <a:pt x="267372" y="7113"/>
                </a:cubicBezTo>
                <a:cubicBezTo>
                  <a:pt x="270908" y="4709"/>
                  <a:pt x="275368" y="2920"/>
                  <a:pt x="280746" y="1750"/>
                </a:cubicBezTo>
                <a:cubicBezTo>
                  <a:pt x="286125" y="583"/>
                  <a:pt x="292137" y="0"/>
                  <a:pt x="298793" y="0"/>
                </a:cubicBezTo>
                <a:lnTo>
                  <a:pt x="341460" y="0"/>
                </a:lnTo>
                <a:close/>
                <a:moveTo>
                  <a:pt x="321506" y="55833"/>
                </a:moveTo>
                <a:lnTo>
                  <a:pt x="321506" y="15923"/>
                </a:lnTo>
                <a:lnTo>
                  <a:pt x="299851" y="15923"/>
                </a:lnTo>
                <a:cubicBezTo>
                  <a:pt x="295254" y="15923"/>
                  <a:pt x="291625" y="16169"/>
                  <a:pt x="288972" y="16669"/>
                </a:cubicBezTo>
                <a:cubicBezTo>
                  <a:pt x="286315" y="17166"/>
                  <a:pt x="283753" y="18119"/>
                  <a:pt x="281278" y="19534"/>
                </a:cubicBezTo>
                <a:cubicBezTo>
                  <a:pt x="278730" y="21090"/>
                  <a:pt x="276797" y="23195"/>
                  <a:pt x="275490" y="25845"/>
                </a:cubicBezTo>
                <a:cubicBezTo>
                  <a:pt x="274183" y="28502"/>
                  <a:pt x="273528" y="31349"/>
                  <a:pt x="273528" y="34392"/>
                </a:cubicBezTo>
                <a:cubicBezTo>
                  <a:pt x="273528" y="38283"/>
                  <a:pt x="273975" y="41451"/>
                  <a:pt x="274856" y="43891"/>
                </a:cubicBezTo>
                <a:cubicBezTo>
                  <a:pt x="275739" y="46332"/>
                  <a:pt x="277352" y="48579"/>
                  <a:pt x="279687" y="50634"/>
                </a:cubicBezTo>
                <a:cubicBezTo>
                  <a:pt x="282161" y="52758"/>
                  <a:pt x="285189" y="54156"/>
                  <a:pt x="288760" y="54825"/>
                </a:cubicBezTo>
                <a:cubicBezTo>
                  <a:pt x="292335" y="55498"/>
                  <a:pt x="296244" y="55833"/>
                  <a:pt x="300489" y="558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080246" y="3797158"/>
            <a:ext cx="1339351" cy="165582"/>
          </a:xfrm>
          <a:custGeom>
            <a:avLst/>
            <a:gdLst/>
            <a:ahLst/>
            <a:cxnLst/>
            <a:rect l="l" t="t" r="r" b="b"/>
            <a:pathLst>
              <a:path w="1339351" h="165582">
                <a:moveTo>
                  <a:pt x="93618" y="121853"/>
                </a:moveTo>
                <a:lnTo>
                  <a:pt x="73663" y="121853"/>
                </a:lnTo>
                <a:lnTo>
                  <a:pt x="73663" y="20484"/>
                </a:lnTo>
                <a:lnTo>
                  <a:pt x="19955" y="20484"/>
                </a:lnTo>
                <a:lnTo>
                  <a:pt x="19955" y="121853"/>
                </a:lnTo>
                <a:lnTo>
                  <a:pt x="0" y="121853"/>
                </a:lnTo>
                <a:lnTo>
                  <a:pt x="0" y="3287"/>
                </a:lnTo>
                <a:lnTo>
                  <a:pt x="93618" y="3287"/>
                </a:lnTo>
                <a:close/>
                <a:moveTo>
                  <a:pt x="221940" y="59437"/>
                </a:moveTo>
                <a:cubicBezTo>
                  <a:pt x="221940" y="79178"/>
                  <a:pt x="217217" y="94908"/>
                  <a:pt x="207773" y="106622"/>
                </a:cubicBezTo>
                <a:cubicBezTo>
                  <a:pt x="198323" y="118333"/>
                  <a:pt x="186387" y="124186"/>
                  <a:pt x="171947" y="124186"/>
                </a:cubicBezTo>
                <a:cubicBezTo>
                  <a:pt x="166076" y="124186"/>
                  <a:pt x="160877" y="123517"/>
                  <a:pt x="156349" y="122171"/>
                </a:cubicBezTo>
                <a:cubicBezTo>
                  <a:pt x="151816" y="120827"/>
                  <a:pt x="147179" y="118735"/>
                  <a:pt x="142441" y="115906"/>
                </a:cubicBezTo>
                <a:lnTo>
                  <a:pt x="142441" y="165583"/>
                </a:lnTo>
                <a:lnTo>
                  <a:pt x="122487" y="165583"/>
                </a:lnTo>
                <a:lnTo>
                  <a:pt x="122487" y="3287"/>
                </a:lnTo>
                <a:lnTo>
                  <a:pt x="142441" y="3287"/>
                </a:lnTo>
                <a:lnTo>
                  <a:pt x="142441" y="15712"/>
                </a:lnTo>
                <a:cubicBezTo>
                  <a:pt x="147395" y="11250"/>
                  <a:pt x="152895" y="7518"/>
                  <a:pt x="158943" y="4512"/>
                </a:cubicBezTo>
                <a:cubicBezTo>
                  <a:pt x="164995" y="1501"/>
                  <a:pt x="171594" y="0"/>
                  <a:pt x="178740" y="0"/>
                </a:cubicBezTo>
                <a:cubicBezTo>
                  <a:pt x="192326" y="0"/>
                  <a:pt x="202925" y="5379"/>
                  <a:pt x="210532" y="16132"/>
                </a:cubicBezTo>
                <a:cubicBezTo>
                  <a:pt x="218135" y="26889"/>
                  <a:pt x="221940" y="41321"/>
                  <a:pt x="221940" y="59437"/>
                </a:cubicBezTo>
                <a:close/>
                <a:moveTo>
                  <a:pt x="201351" y="61669"/>
                </a:moveTo>
                <a:cubicBezTo>
                  <a:pt x="201351" y="48154"/>
                  <a:pt x="199192" y="37664"/>
                  <a:pt x="194879" y="30197"/>
                </a:cubicBezTo>
                <a:cubicBezTo>
                  <a:pt x="190559" y="22731"/>
                  <a:pt x="183557" y="18998"/>
                  <a:pt x="173858" y="18998"/>
                </a:cubicBezTo>
                <a:cubicBezTo>
                  <a:pt x="168195" y="18998"/>
                  <a:pt x="162730" y="20255"/>
                  <a:pt x="157460" y="22764"/>
                </a:cubicBezTo>
                <a:cubicBezTo>
                  <a:pt x="152187" y="25276"/>
                  <a:pt x="147179" y="28516"/>
                  <a:pt x="142441" y="32479"/>
                </a:cubicBezTo>
                <a:lnTo>
                  <a:pt x="142441" y="99670"/>
                </a:lnTo>
                <a:cubicBezTo>
                  <a:pt x="147676" y="102219"/>
                  <a:pt x="152150" y="103947"/>
                  <a:pt x="155870" y="104868"/>
                </a:cubicBezTo>
                <a:cubicBezTo>
                  <a:pt x="159581" y="105790"/>
                  <a:pt x="163843" y="106251"/>
                  <a:pt x="168656" y="106251"/>
                </a:cubicBezTo>
                <a:cubicBezTo>
                  <a:pt x="178989" y="106251"/>
                  <a:pt x="187020" y="102464"/>
                  <a:pt x="192755" y="94894"/>
                </a:cubicBezTo>
                <a:cubicBezTo>
                  <a:pt x="198486" y="87322"/>
                  <a:pt x="201351" y="76245"/>
                  <a:pt x="201351" y="61669"/>
                </a:cubicBezTo>
                <a:close/>
                <a:moveTo>
                  <a:pt x="340189" y="62623"/>
                </a:moveTo>
                <a:cubicBezTo>
                  <a:pt x="340189" y="82581"/>
                  <a:pt x="335375" y="97989"/>
                  <a:pt x="325750" y="108850"/>
                </a:cubicBezTo>
                <a:cubicBezTo>
                  <a:pt x="316123" y="119712"/>
                  <a:pt x="303318" y="125144"/>
                  <a:pt x="287326" y="125144"/>
                </a:cubicBezTo>
                <a:cubicBezTo>
                  <a:pt x="270839" y="125144"/>
                  <a:pt x="257875" y="119535"/>
                  <a:pt x="248425" y="108321"/>
                </a:cubicBezTo>
                <a:cubicBezTo>
                  <a:pt x="238975" y="97107"/>
                  <a:pt x="234256" y="81872"/>
                  <a:pt x="234256" y="62623"/>
                </a:cubicBezTo>
                <a:cubicBezTo>
                  <a:pt x="234256" y="42812"/>
                  <a:pt x="239120" y="27418"/>
                  <a:pt x="248850" y="16449"/>
                </a:cubicBezTo>
                <a:cubicBezTo>
                  <a:pt x="258581" y="5483"/>
                  <a:pt x="271404" y="0"/>
                  <a:pt x="287326" y="0"/>
                </a:cubicBezTo>
                <a:cubicBezTo>
                  <a:pt x="303318" y="0"/>
                  <a:pt x="316123" y="5465"/>
                  <a:pt x="325750" y="16399"/>
                </a:cubicBezTo>
                <a:cubicBezTo>
                  <a:pt x="335375" y="27332"/>
                  <a:pt x="340189" y="42740"/>
                  <a:pt x="340189" y="62623"/>
                </a:cubicBezTo>
                <a:close/>
                <a:moveTo>
                  <a:pt x="319593" y="62623"/>
                </a:moveTo>
                <a:cubicBezTo>
                  <a:pt x="319593" y="47269"/>
                  <a:pt x="316801" y="35860"/>
                  <a:pt x="311209" y="28394"/>
                </a:cubicBezTo>
                <a:cubicBezTo>
                  <a:pt x="305618" y="20924"/>
                  <a:pt x="297659" y="17194"/>
                  <a:pt x="287326" y="17194"/>
                </a:cubicBezTo>
                <a:cubicBezTo>
                  <a:pt x="276926" y="17194"/>
                  <a:pt x="268912" y="20924"/>
                  <a:pt x="263286" y="28394"/>
                </a:cubicBezTo>
                <a:cubicBezTo>
                  <a:pt x="257663" y="35860"/>
                  <a:pt x="254847" y="47269"/>
                  <a:pt x="254847" y="62623"/>
                </a:cubicBezTo>
                <a:cubicBezTo>
                  <a:pt x="254847" y="77483"/>
                  <a:pt x="257663" y="88752"/>
                  <a:pt x="263286" y="96427"/>
                </a:cubicBezTo>
                <a:cubicBezTo>
                  <a:pt x="268912" y="104105"/>
                  <a:pt x="276926" y="107946"/>
                  <a:pt x="287326" y="107946"/>
                </a:cubicBezTo>
                <a:cubicBezTo>
                  <a:pt x="297587" y="107946"/>
                  <a:pt x="305532" y="104181"/>
                  <a:pt x="311155" y="96642"/>
                </a:cubicBezTo>
                <a:cubicBezTo>
                  <a:pt x="316779" y="89107"/>
                  <a:pt x="319593" y="77768"/>
                  <a:pt x="319593" y="62623"/>
                </a:cubicBezTo>
                <a:close/>
                <a:moveTo>
                  <a:pt x="454291" y="121853"/>
                </a:moveTo>
                <a:lnTo>
                  <a:pt x="434548" y="121853"/>
                </a:lnTo>
                <a:lnTo>
                  <a:pt x="434548" y="33433"/>
                </a:lnTo>
                <a:lnTo>
                  <a:pt x="378717" y="121853"/>
                </a:lnTo>
                <a:lnTo>
                  <a:pt x="360674" y="121853"/>
                </a:lnTo>
                <a:lnTo>
                  <a:pt x="360674" y="3287"/>
                </a:lnTo>
                <a:lnTo>
                  <a:pt x="380416" y="3287"/>
                </a:lnTo>
                <a:lnTo>
                  <a:pt x="380416" y="90328"/>
                </a:lnTo>
                <a:lnTo>
                  <a:pt x="435610" y="3287"/>
                </a:lnTo>
                <a:lnTo>
                  <a:pt x="454291" y="3287"/>
                </a:lnTo>
                <a:close/>
                <a:moveTo>
                  <a:pt x="563227" y="89054"/>
                </a:moveTo>
                <a:cubicBezTo>
                  <a:pt x="563227" y="95703"/>
                  <a:pt x="561780" y="101330"/>
                  <a:pt x="558875" y="105931"/>
                </a:cubicBezTo>
                <a:cubicBezTo>
                  <a:pt x="555973" y="110527"/>
                  <a:pt x="552262" y="114175"/>
                  <a:pt x="547733" y="116863"/>
                </a:cubicBezTo>
                <a:cubicBezTo>
                  <a:pt x="543417" y="119481"/>
                  <a:pt x="538499" y="121429"/>
                  <a:pt x="532980" y="122703"/>
                </a:cubicBezTo>
                <a:cubicBezTo>
                  <a:pt x="527462" y="123978"/>
                  <a:pt x="521942" y="124612"/>
                  <a:pt x="516420" y="124612"/>
                </a:cubicBezTo>
                <a:cubicBezTo>
                  <a:pt x="508637" y="124612"/>
                  <a:pt x="501278" y="123851"/>
                  <a:pt x="494341" y="122328"/>
                </a:cubicBezTo>
                <a:cubicBezTo>
                  <a:pt x="487407" y="120805"/>
                  <a:pt x="480510" y="118386"/>
                  <a:pt x="473646" y="115060"/>
                </a:cubicBezTo>
                <a:lnTo>
                  <a:pt x="473646" y="92981"/>
                </a:lnTo>
                <a:lnTo>
                  <a:pt x="474915" y="92981"/>
                </a:lnTo>
                <a:cubicBezTo>
                  <a:pt x="479732" y="97441"/>
                  <a:pt x="485766" y="100963"/>
                  <a:pt x="493017" y="103540"/>
                </a:cubicBezTo>
                <a:cubicBezTo>
                  <a:pt x="500267" y="106122"/>
                  <a:pt x="507502" y="107413"/>
                  <a:pt x="514721" y="107413"/>
                </a:cubicBezTo>
                <a:cubicBezTo>
                  <a:pt x="517835" y="107413"/>
                  <a:pt x="521183" y="107079"/>
                  <a:pt x="524754" y="106406"/>
                </a:cubicBezTo>
                <a:cubicBezTo>
                  <a:pt x="528329" y="105733"/>
                  <a:pt x="531349" y="104692"/>
                  <a:pt x="533826" y="103277"/>
                </a:cubicBezTo>
                <a:cubicBezTo>
                  <a:pt x="537084" y="101297"/>
                  <a:pt x="539399" y="99173"/>
                  <a:pt x="540781" y="96909"/>
                </a:cubicBezTo>
                <a:cubicBezTo>
                  <a:pt x="542161" y="94645"/>
                  <a:pt x="542851" y="91531"/>
                  <a:pt x="542851" y="87567"/>
                </a:cubicBezTo>
                <a:cubicBezTo>
                  <a:pt x="542851" y="83323"/>
                  <a:pt x="542055" y="79910"/>
                  <a:pt x="540464" y="77324"/>
                </a:cubicBezTo>
                <a:cubicBezTo>
                  <a:pt x="538873" y="74744"/>
                  <a:pt x="536696" y="72814"/>
                  <a:pt x="533933" y="71539"/>
                </a:cubicBezTo>
                <a:cubicBezTo>
                  <a:pt x="531173" y="70266"/>
                  <a:pt x="528076" y="69473"/>
                  <a:pt x="524646" y="69153"/>
                </a:cubicBezTo>
                <a:cubicBezTo>
                  <a:pt x="521212" y="68833"/>
                  <a:pt x="517590" y="68674"/>
                  <a:pt x="513767" y="68674"/>
                </a:cubicBezTo>
                <a:lnTo>
                  <a:pt x="499755" y="68674"/>
                </a:lnTo>
                <a:lnTo>
                  <a:pt x="499755" y="51477"/>
                </a:lnTo>
                <a:lnTo>
                  <a:pt x="510477" y="51477"/>
                </a:lnTo>
                <a:cubicBezTo>
                  <a:pt x="513161" y="51477"/>
                  <a:pt x="516524" y="51387"/>
                  <a:pt x="520561" y="51211"/>
                </a:cubicBezTo>
                <a:cubicBezTo>
                  <a:pt x="524591" y="51038"/>
                  <a:pt x="527811" y="50491"/>
                  <a:pt x="530219" y="49569"/>
                </a:cubicBezTo>
                <a:cubicBezTo>
                  <a:pt x="533261" y="48435"/>
                  <a:pt x="535702" y="46823"/>
                  <a:pt x="537542" y="44738"/>
                </a:cubicBezTo>
                <a:cubicBezTo>
                  <a:pt x="539381" y="42654"/>
                  <a:pt x="540303" y="39133"/>
                  <a:pt x="540303" y="34179"/>
                </a:cubicBezTo>
                <a:cubicBezTo>
                  <a:pt x="540303" y="30709"/>
                  <a:pt x="539525" y="27915"/>
                  <a:pt x="537966" y="25792"/>
                </a:cubicBezTo>
                <a:cubicBezTo>
                  <a:pt x="536408" y="23667"/>
                  <a:pt x="534463" y="22003"/>
                  <a:pt x="532130" y="20802"/>
                </a:cubicBezTo>
                <a:cubicBezTo>
                  <a:pt x="529726" y="19531"/>
                  <a:pt x="527105" y="18663"/>
                  <a:pt x="524275" y="18202"/>
                </a:cubicBezTo>
                <a:cubicBezTo>
                  <a:pt x="521442" y="17745"/>
                  <a:pt x="518717" y="17515"/>
                  <a:pt x="516100" y="17515"/>
                </a:cubicBezTo>
                <a:cubicBezTo>
                  <a:pt x="509382" y="17515"/>
                  <a:pt x="502924" y="18451"/>
                  <a:pt x="496731" y="20323"/>
                </a:cubicBezTo>
                <a:cubicBezTo>
                  <a:pt x="490536" y="22201"/>
                  <a:pt x="485211" y="24977"/>
                  <a:pt x="480759" y="28661"/>
                </a:cubicBezTo>
                <a:lnTo>
                  <a:pt x="479480" y="28661"/>
                </a:lnTo>
                <a:lnTo>
                  <a:pt x="479480" y="7114"/>
                </a:lnTo>
                <a:cubicBezTo>
                  <a:pt x="484578" y="5343"/>
                  <a:pt x="490219" y="3784"/>
                  <a:pt x="496411" y="2441"/>
                </a:cubicBezTo>
                <a:cubicBezTo>
                  <a:pt x="502603" y="1095"/>
                  <a:pt x="508813" y="426"/>
                  <a:pt x="515041" y="426"/>
                </a:cubicBezTo>
                <a:cubicBezTo>
                  <a:pt x="520063" y="426"/>
                  <a:pt x="525178" y="936"/>
                  <a:pt x="530381" y="1963"/>
                </a:cubicBezTo>
                <a:cubicBezTo>
                  <a:pt x="535579" y="2989"/>
                  <a:pt x="540515" y="4739"/>
                  <a:pt x="545185" y="7215"/>
                </a:cubicBezTo>
                <a:cubicBezTo>
                  <a:pt x="549572" y="9623"/>
                  <a:pt x="553252" y="12928"/>
                  <a:pt x="556225" y="17140"/>
                </a:cubicBezTo>
                <a:cubicBezTo>
                  <a:pt x="559195" y="21352"/>
                  <a:pt x="560682" y="26500"/>
                  <a:pt x="560682" y="32587"/>
                </a:cubicBezTo>
                <a:cubicBezTo>
                  <a:pt x="560682" y="39025"/>
                  <a:pt x="558857" y="44669"/>
                  <a:pt x="555214" y="49515"/>
                </a:cubicBezTo>
                <a:cubicBezTo>
                  <a:pt x="551570" y="54360"/>
                  <a:pt x="546739" y="57565"/>
                  <a:pt x="540727" y="59120"/>
                </a:cubicBezTo>
                <a:lnTo>
                  <a:pt x="540727" y="59865"/>
                </a:lnTo>
                <a:cubicBezTo>
                  <a:pt x="547308" y="62129"/>
                  <a:pt x="552704" y="65600"/>
                  <a:pt x="556913" y="70266"/>
                </a:cubicBezTo>
                <a:cubicBezTo>
                  <a:pt x="561124" y="74934"/>
                  <a:pt x="563227" y="81199"/>
                  <a:pt x="563227" y="89054"/>
                </a:cubicBezTo>
                <a:close/>
                <a:moveTo>
                  <a:pt x="677124" y="85976"/>
                </a:moveTo>
                <a:cubicBezTo>
                  <a:pt x="677124" y="91707"/>
                  <a:pt x="676030" y="96787"/>
                  <a:pt x="673834" y="101208"/>
                </a:cubicBezTo>
                <a:cubicBezTo>
                  <a:pt x="671641" y="105628"/>
                  <a:pt x="668631" y="109326"/>
                  <a:pt x="664812" y="112299"/>
                </a:cubicBezTo>
                <a:cubicBezTo>
                  <a:pt x="659995" y="116051"/>
                  <a:pt x="654952" y="118578"/>
                  <a:pt x="649685" y="119884"/>
                </a:cubicBezTo>
                <a:cubicBezTo>
                  <a:pt x="644415" y="121194"/>
                  <a:pt x="638100" y="121853"/>
                  <a:pt x="630738" y="121853"/>
                </a:cubicBezTo>
                <a:lnTo>
                  <a:pt x="584143" y="121853"/>
                </a:lnTo>
                <a:lnTo>
                  <a:pt x="584143" y="3287"/>
                </a:lnTo>
                <a:lnTo>
                  <a:pt x="627659" y="3287"/>
                </a:lnTo>
                <a:cubicBezTo>
                  <a:pt x="636366" y="3287"/>
                  <a:pt x="642733" y="3554"/>
                  <a:pt x="646766" y="4083"/>
                </a:cubicBezTo>
                <a:cubicBezTo>
                  <a:pt x="650798" y="4616"/>
                  <a:pt x="654793" y="5979"/>
                  <a:pt x="658757" y="8173"/>
                </a:cubicBezTo>
                <a:cubicBezTo>
                  <a:pt x="662933" y="10437"/>
                  <a:pt x="666015" y="13443"/>
                  <a:pt x="667995" y="17194"/>
                </a:cubicBezTo>
                <a:cubicBezTo>
                  <a:pt x="669979" y="20945"/>
                  <a:pt x="670968" y="25405"/>
                  <a:pt x="670968" y="30568"/>
                </a:cubicBezTo>
                <a:cubicBezTo>
                  <a:pt x="670968" y="36231"/>
                  <a:pt x="669410" y="41307"/>
                  <a:pt x="666299" y="45799"/>
                </a:cubicBezTo>
                <a:cubicBezTo>
                  <a:pt x="663185" y="50293"/>
                  <a:pt x="659045" y="53777"/>
                  <a:pt x="653879" y="56254"/>
                </a:cubicBezTo>
                <a:lnTo>
                  <a:pt x="654404" y="56996"/>
                </a:lnTo>
                <a:cubicBezTo>
                  <a:pt x="660849" y="58624"/>
                  <a:pt x="666245" y="61913"/>
                  <a:pt x="670597" y="66867"/>
                </a:cubicBezTo>
                <a:cubicBezTo>
                  <a:pt x="674949" y="71820"/>
                  <a:pt x="677124" y="78193"/>
                  <a:pt x="677124" y="85976"/>
                </a:cubicBezTo>
                <a:close/>
                <a:moveTo>
                  <a:pt x="650480" y="33647"/>
                </a:moveTo>
                <a:cubicBezTo>
                  <a:pt x="650480" y="30960"/>
                  <a:pt x="650037" y="28624"/>
                  <a:pt x="649155" y="26641"/>
                </a:cubicBezTo>
                <a:cubicBezTo>
                  <a:pt x="648271" y="24660"/>
                  <a:pt x="646728" y="23102"/>
                  <a:pt x="644537" y="21971"/>
                </a:cubicBezTo>
                <a:cubicBezTo>
                  <a:pt x="641988" y="20625"/>
                  <a:pt x="639144" y="19829"/>
                  <a:pt x="635995" y="19581"/>
                </a:cubicBezTo>
                <a:cubicBezTo>
                  <a:pt x="632844" y="19332"/>
                  <a:pt x="628474" y="19210"/>
                  <a:pt x="622883" y="19210"/>
                </a:cubicBezTo>
                <a:lnTo>
                  <a:pt x="603885" y="19210"/>
                </a:lnTo>
                <a:lnTo>
                  <a:pt x="603885" y="51693"/>
                </a:lnTo>
                <a:lnTo>
                  <a:pt x="626810" y="51693"/>
                </a:lnTo>
                <a:cubicBezTo>
                  <a:pt x="631696" y="51693"/>
                  <a:pt x="635163" y="51462"/>
                  <a:pt x="637214" y="51002"/>
                </a:cubicBezTo>
                <a:cubicBezTo>
                  <a:pt x="639266" y="50545"/>
                  <a:pt x="641531" y="49569"/>
                  <a:pt x="644005" y="48083"/>
                </a:cubicBezTo>
                <a:cubicBezTo>
                  <a:pt x="646340" y="46668"/>
                  <a:pt x="648007" y="44755"/>
                  <a:pt x="648997" y="42351"/>
                </a:cubicBezTo>
                <a:cubicBezTo>
                  <a:pt x="649988" y="39946"/>
                  <a:pt x="650480" y="37045"/>
                  <a:pt x="650480" y="33647"/>
                </a:cubicBezTo>
                <a:close/>
                <a:moveTo>
                  <a:pt x="656528" y="86080"/>
                </a:moveTo>
                <a:cubicBezTo>
                  <a:pt x="656528" y="82049"/>
                  <a:pt x="655949" y="78808"/>
                  <a:pt x="654779" y="76370"/>
                </a:cubicBezTo>
                <a:cubicBezTo>
                  <a:pt x="653612" y="73930"/>
                  <a:pt x="651049" y="71752"/>
                  <a:pt x="647085" y="69844"/>
                </a:cubicBezTo>
                <a:cubicBezTo>
                  <a:pt x="644605" y="68638"/>
                  <a:pt x="641952" y="67897"/>
                  <a:pt x="639123" y="67613"/>
                </a:cubicBezTo>
                <a:cubicBezTo>
                  <a:pt x="636289" y="67328"/>
                  <a:pt x="632365" y="67187"/>
                  <a:pt x="627343" y="67187"/>
                </a:cubicBezTo>
                <a:lnTo>
                  <a:pt x="603885" y="67187"/>
                </a:lnTo>
                <a:lnTo>
                  <a:pt x="603885" y="105931"/>
                </a:lnTo>
                <a:lnTo>
                  <a:pt x="621188" y="105931"/>
                </a:lnTo>
                <a:cubicBezTo>
                  <a:pt x="628330" y="105931"/>
                  <a:pt x="633884" y="105647"/>
                  <a:pt x="637848" y="105078"/>
                </a:cubicBezTo>
                <a:cubicBezTo>
                  <a:pt x="641811" y="104513"/>
                  <a:pt x="645206" y="103382"/>
                  <a:pt x="648039" y="101687"/>
                </a:cubicBezTo>
                <a:cubicBezTo>
                  <a:pt x="651013" y="99847"/>
                  <a:pt x="653170" y="97723"/>
                  <a:pt x="654512" y="95318"/>
                </a:cubicBezTo>
                <a:cubicBezTo>
                  <a:pt x="655859" y="92914"/>
                  <a:pt x="656528" y="89831"/>
                  <a:pt x="656528" y="86080"/>
                </a:cubicBezTo>
                <a:close/>
                <a:moveTo>
                  <a:pt x="795687" y="62623"/>
                </a:moveTo>
                <a:cubicBezTo>
                  <a:pt x="795687" y="82581"/>
                  <a:pt x="790877" y="97989"/>
                  <a:pt x="781251" y="108850"/>
                </a:cubicBezTo>
                <a:cubicBezTo>
                  <a:pt x="771624" y="119712"/>
                  <a:pt x="758819" y="125144"/>
                  <a:pt x="742827" y="125144"/>
                </a:cubicBezTo>
                <a:cubicBezTo>
                  <a:pt x="726340" y="125144"/>
                  <a:pt x="713372" y="119535"/>
                  <a:pt x="703926" y="108321"/>
                </a:cubicBezTo>
                <a:cubicBezTo>
                  <a:pt x="694476" y="97107"/>
                  <a:pt x="689753" y="81872"/>
                  <a:pt x="689753" y="62623"/>
                </a:cubicBezTo>
                <a:cubicBezTo>
                  <a:pt x="689753" y="42812"/>
                  <a:pt x="694617" y="27418"/>
                  <a:pt x="704347" y="16449"/>
                </a:cubicBezTo>
                <a:cubicBezTo>
                  <a:pt x="714078" y="5483"/>
                  <a:pt x="726905" y="0"/>
                  <a:pt x="742827" y="0"/>
                </a:cubicBezTo>
                <a:cubicBezTo>
                  <a:pt x="758819" y="0"/>
                  <a:pt x="771624" y="5465"/>
                  <a:pt x="781251" y="16399"/>
                </a:cubicBezTo>
                <a:cubicBezTo>
                  <a:pt x="790877" y="27332"/>
                  <a:pt x="795687" y="42740"/>
                  <a:pt x="795687" y="62623"/>
                </a:cubicBezTo>
                <a:close/>
                <a:moveTo>
                  <a:pt x="775094" y="62623"/>
                </a:moveTo>
                <a:cubicBezTo>
                  <a:pt x="775094" y="47269"/>
                  <a:pt x="772298" y="35860"/>
                  <a:pt x="766711" y="28394"/>
                </a:cubicBezTo>
                <a:cubicBezTo>
                  <a:pt x="761119" y="20924"/>
                  <a:pt x="753156" y="17194"/>
                  <a:pt x="742827" y="17194"/>
                </a:cubicBezTo>
                <a:cubicBezTo>
                  <a:pt x="732423" y="17194"/>
                  <a:pt x="724409" y="20924"/>
                  <a:pt x="718787" y="28394"/>
                </a:cubicBezTo>
                <a:cubicBezTo>
                  <a:pt x="713160" y="35860"/>
                  <a:pt x="710348" y="47269"/>
                  <a:pt x="710348" y="62623"/>
                </a:cubicBezTo>
                <a:cubicBezTo>
                  <a:pt x="710348" y="77483"/>
                  <a:pt x="713160" y="88752"/>
                  <a:pt x="718787" y="96427"/>
                </a:cubicBezTo>
                <a:cubicBezTo>
                  <a:pt x="724409" y="104105"/>
                  <a:pt x="732423" y="107946"/>
                  <a:pt x="742827" y="107946"/>
                </a:cubicBezTo>
                <a:cubicBezTo>
                  <a:pt x="753084" y="107946"/>
                  <a:pt x="761028" y="104181"/>
                  <a:pt x="766656" y="96642"/>
                </a:cubicBezTo>
                <a:cubicBezTo>
                  <a:pt x="772280" y="89107"/>
                  <a:pt x="775094" y="77768"/>
                  <a:pt x="775094" y="62623"/>
                </a:cubicBezTo>
                <a:close/>
                <a:moveTo>
                  <a:pt x="917856" y="150297"/>
                </a:moveTo>
                <a:lnTo>
                  <a:pt x="899280" y="150297"/>
                </a:lnTo>
                <a:lnTo>
                  <a:pt x="899280" y="121533"/>
                </a:lnTo>
                <a:lnTo>
                  <a:pt x="821160" y="121533"/>
                </a:lnTo>
                <a:lnTo>
                  <a:pt x="821160" y="150297"/>
                </a:lnTo>
                <a:lnTo>
                  <a:pt x="802584" y="150297"/>
                </a:lnTo>
                <a:lnTo>
                  <a:pt x="802584" y="104868"/>
                </a:lnTo>
                <a:lnTo>
                  <a:pt x="810439" y="104868"/>
                </a:lnTo>
                <a:cubicBezTo>
                  <a:pt x="817160" y="93835"/>
                  <a:pt x="822662" y="79414"/>
                  <a:pt x="826945" y="61614"/>
                </a:cubicBezTo>
                <a:cubicBezTo>
                  <a:pt x="831225" y="43817"/>
                  <a:pt x="833368" y="24377"/>
                  <a:pt x="833368" y="3287"/>
                </a:cubicBezTo>
                <a:lnTo>
                  <a:pt x="906073" y="3287"/>
                </a:lnTo>
                <a:lnTo>
                  <a:pt x="906073" y="104868"/>
                </a:lnTo>
                <a:lnTo>
                  <a:pt x="917856" y="104868"/>
                </a:lnTo>
                <a:close/>
                <a:moveTo>
                  <a:pt x="886118" y="104868"/>
                </a:moveTo>
                <a:lnTo>
                  <a:pt x="886118" y="20064"/>
                </a:lnTo>
                <a:lnTo>
                  <a:pt x="852152" y="20064"/>
                </a:lnTo>
                <a:cubicBezTo>
                  <a:pt x="851230" y="37754"/>
                  <a:pt x="848811" y="53903"/>
                  <a:pt x="844880" y="68512"/>
                </a:cubicBezTo>
                <a:cubicBezTo>
                  <a:pt x="840952" y="83128"/>
                  <a:pt x="836021" y="95243"/>
                  <a:pt x="830073" y="104868"/>
                </a:cubicBezTo>
                <a:close/>
                <a:moveTo>
                  <a:pt x="984619" y="124504"/>
                </a:moveTo>
                <a:cubicBezTo>
                  <a:pt x="976478" y="124504"/>
                  <a:pt x="969015" y="123246"/>
                  <a:pt x="962222" y="120734"/>
                </a:cubicBezTo>
                <a:cubicBezTo>
                  <a:pt x="955429" y="118225"/>
                  <a:pt x="949593" y="114420"/>
                  <a:pt x="944709" y="109326"/>
                </a:cubicBezTo>
                <a:cubicBezTo>
                  <a:pt x="939827" y="104234"/>
                  <a:pt x="936040" y="97812"/>
                  <a:pt x="933354" y="90061"/>
                </a:cubicBezTo>
                <a:cubicBezTo>
                  <a:pt x="930661" y="82314"/>
                  <a:pt x="929315" y="73203"/>
                  <a:pt x="929315" y="62731"/>
                </a:cubicBezTo>
                <a:cubicBezTo>
                  <a:pt x="929315" y="52331"/>
                  <a:pt x="930715" y="43340"/>
                  <a:pt x="933513" y="35770"/>
                </a:cubicBezTo>
                <a:cubicBezTo>
                  <a:pt x="936307" y="28199"/>
                  <a:pt x="940043" y="21830"/>
                  <a:pt x="944709" y="16665"/>
                </a:cubicBezTo>
                <a:cubicBezTo>
                  <a:pt x="949377" y="11499"/>
                  <a:pt x="955199" y="7518"/>
                  <a:pt x="962169" y="4724"/>
                </a:cubicBezTo>
                <a:cubicBezTo>
                  <a:pt x="969139" y="1927"/>
                  <a:pt x="976623" y="534"/>
                  <a:pt x="984619" y="534"/>
                </a:cubicBezTo>
                <a:cubicBezTo>
                  <a:pt x="991131" y="534"/>
                  <a:pt x="997409" y="1448"/>
                  <a:pt x="1003456" y="3287"/>
                </a:cubicBezTo>
                <a:cubicBezTo>
                  <a:pt x="1009506" y="5128"/>
                  <a:pt x="1014906" y="7251"/>
                  <a:pt x="1019646" y="9656"/>
                </a:cubicBezTo>
                <a:lnTo>
                  <a:pt x="1019646" y="32055"/>
                </a:lnTo>
                <a:lnTo>
                  <a:pt x="1018476" y="32055"/>
                </a:lnTo>
                <a:cubicBezTo>
                  <a:pt x="1017061" y="30853"/>
                  <a:pt x="1015243" y="29473"/>
                  <a:pt x="1013014" y="27915"/>
                </a:cubicBezTo>
                <a:cubicBezTo>
                  <a:pt x="1010783" y="26357"/>
                  <a:pt x="1008075" y="24765"/>
                  <a:pt x="1004893" y="23137"/>
                </a:cubicBezTo>
                <a:cubicBezTo>
                  <a:pt x="1002132" y="21723"/>
                  <a:pt x="998878" y="20480"/>
                  <a:pt x="995127" y="19422"/>
                </a:cubicBezTo>
                <a:cubicBezTo>
                  <a:pt x="991375" y="18361"/>
                  <a:pt x="987768" y="17831"/>
                  <a:pt x="984301" y="17831"/>
                </a:cubicBezTo>
                <a:cubicBezTo>
                  <a:pt x="973970" y="17831"/>
                  <a:pt x="965675" y="21738"/>
                  <a:pt x="959410" y="29557"/>
                </a:cubicBezTo>
                <a:cubicBezTo>
                  <a:pt x="953143" y="37379"/>
                  <a:pt x="950015" y="48435"/>
                  <a:pt x="950015" y="62731"/>
                </a:cubicBezTo>
                <a:cubicBezTo>
                  <a:pt x="950015" y="76741"/>
                  <a:pt x="953042" y="87657"/>
                  <a:pt x="959094" y="95477"/>
                </a:cubicBezTo>
                <a:cubicBezTo>
                  <a:pt x="965142" y="103292"/>
                  <a:pt x="973544" y="107201"/>
                  <a:pt x="984301" y="107201"/>
                </a:cubicBezTo>
                <a:cubicBezTo>
                  <a:pt x="990814" y="107201"/>
                  <a:pt x="997006" y="105859"/>
                  <a:pt x="1002877" y="103169"/>
                </a:cubicBezTo>
                <a:cubicBezTo>
                  <a:pt x="1008745" y="100484"/>
                  <a:pt x="1013947" y="97013"/>
                  <a:pt x="1018476" y="92769"/>
                </a:cubicBezTo>
                <a:lnTo>
                  <a:pt x="1019646" y="92769"/>
                </a:lnTo>
                <a:lnTo>
                  <a:pt x="1019646" y="115164"/>
                </a:lnTo>
                <a:cubicBezTo>
                  <a:pt x="1017663" y="116086"/>
                  <a:pt x="1015189" y="117199"/>
                  <a:pt x="1012215" y="118506"/>
                </a:cubicBezTo>
                <a:cubicBezTo>
                  <a:pt x="1009245" y="119816"/>
                  <a:pt x="1006553" y="120791"/>
                  <a:pt x="1004149" y="121429"/>
                </a:cubicBezTo>
                <a:cubicBezTo>
                  <a:pt x="1000750" y="122418"/>
                  <a:pt x="997711" y="123178"/>
                  <a:pt x="995022" y="123711"/>
                </a:cubicBezTo>
                <a:cubicBezTo>
                  <a:pt x="992333" y="124237"/>
                  <a:pt x="988863" y="124504"/>
                  <a:pt x="984619" y="124504"/>
                </a:cubicBezTo>
                <a:close/>
                <a:moveTo>
                  <a:pt x="1124410" y="20802"/>
                </a:moveTo>
                <a:lnTo>
                  <a:pt x="1084075" y="20802"/>
                </a:lnTo>
                <a:lnTo>
                  <a:pt x="1084075" y="121853"/>
                </a:lnTo>
                <a:lnTo>
                  <a:pt x="1064120" y="121853"/>
                </a:lnTo>
                <a:lnTo>
                  <a:pt x="1064120" y="20802"/>
                </a:lnTo>
                <a:lnTo>
                  <a:pt x="1023786" y="20802"/>
                </a:lnTo>
                <a:lnTo>
                  <a:pt x="1023786" y="3287"/>
                </a:lnTo>
                <a:lnTo>
                  <a:pt x="1124410" y="3287"/>
                </a:lnTo>
                <a:close/>
                <a:moveTo>
                  <a:pt x="1232254" y="85976"/>
                </a:moveTo>
                <a:cubicBezTo>
                  <a:pt x="1232254" y="91707"/>
                  <a:pt x="1231161" y="96787"/>
                  <a:pt x="1228964" y="101208"/>
                </a:cubicBezTo>
                <a:cubicBezTo>
                  <a:pt x="1226772" y="105628"/>
                  <a:pt x="1223762" y="109326"/>
                  <a:pt x="1219939" y="112299"/>
                </a:cubicBezTo>
                <a:cubicBezTo>
                  <a:pt x="1215126" y="116051"/>
                  <a:pt x="1210083" y="118578"/>
                  <a:pt x="1204812" y="119884"/>
                </a:cubicBezTo>
                <a:cubicBezTo>
                  <a:pt x="1199542" y="121194"/>
                  <a:pt x="1193227" y="121853"/>
                  <a:pt x="1185869" y="121853"/>
                </a:cubicBezTo>
                <a:lnTo>
                  <a:pt x="1139274" y="121853"/>
                </a:lnTo>
                <a:lnTo>
                  <a:pt x="1139274" y="3287"/>
                </a:lnTo>
                <a:lnTo>
                  <a:pt x="1182787" y="3287"/>
                </a:lnTo>
                <a:cubicBezTo>
                  <a:pt x="1191493" y="3287"/>
                  <a:pt x="1197864" y="3554"/>
                  <a:pt x="1201897" y="4083"/>
                </a:cubicBezTo>
                <a:cubicBezTo>
                  <a:pt x="1205927" y="4616"/>
                  <a:pt x="1209924" y="5979"/>
                  <a:pt x="1213888" y="8173"/>
                </a:cubicBezTo>
                <a:cubicBezTo>
                  <a:pt x="1218063" y="10437"/>
                  <a:pt x="1221142" y="13443"/>
                  <a:pt x="1223126" y="17194"/>
                </a:cubicBezTo>
                <a:cubicBezTo>
                  <a:pt x="1225106" y="20945"/>
                  <a:pt x="1226099" y="25405"/>
                  <a:pt x="1226099" y="30568"/>
                </a:cubicBezTo>
                <a:cubicBezTo>
                  <a:pt x="1226099" y="36231"/>
                  <a:pt x="1224541" y="41307"/>
                  <a:pt x="1221429" y="45799"/>
                </a:cubicBezTo>
                <a:cubicBezTo>
                  <a:pt x="1218313" y="50293"/>
                  <a:pt x="1214172" y="53777"/>
                  <a:pt x="1209006" y="56254"/>
                </a:cubicBezTo>
                <a:lnTo>
                  <a:pt x="1209536" y="56996"/>
                </a:lnTo>
                <a:cubicBezTo>
                  <a:pt x="1215979" y="58624"/>
                  <a:pt x="1221376" y="61913"/>
                  <a:pt x="1225728" y="66867"/>
                </a:cubicBezTo>
                <a:cubicBezTo>
                  <a:pt x="1230081" y="71820"/>
                  <a:pt x="1232254" y="78193"/>
                  <a:pt x="1232254" y="85976"/>
                </a:cubicBezTo>
                <a:close/>
                <a:moveTo>
                  <a:pt x="1205611" y="33647"/>
                </a:moveTo>
                <a:cubicBezTo>
                  <a:pt x="1205611" y="30960"/>
                  <a:pt x="1205168" y="28624"/>
                  <a:pt x="1204287" y="26641"/>
                </a:cubicBezTo>
                <a:cubicBezTo>
                  <a:pt x="1203398" y="24660"/>
                  <a:pt x="1201860" y="23102"/>
                  <a:pt x="1199668" y="21971"/>
                </a:cubicBezTo>
                <a:cubicBezTo>
                  <a:pt x="1197119" y="20625"/>
                  <a:pt x="1194275" y="19829"/>
                  <a:pt x="1191124" y="19581"/>
                </a:cubicBezTo>
                <a:cubicBezTo>
                  <a:pt x="1187975" y="19332"/>
                  <a:pt x="1183601" y="19210"/>
                  <a:pt x="1178014" y="19210"/>
                </a:cubicBezTo>
                <a:lnTo>
                  <a:pt x="1159012" y="19210"/>
                </a:lnTo>
                <a:lnTo>
                  <a:pt x="1159012" y="51693"/>
                </a:lnTo>
                <a:lnTo>
                  <a:pt x="1181941" y="51693"/>
                </a:lnTo>
                <a:cubicBezTo>
                  <a:pt x="1186827" y="51693"/>
                  <a:pt x="1190290" y="51462"/>
                  <a:pt x="1192345" y="51002"/>
                </a:cubicBezTo>
                <a:cubicBezTo>
                  <a:pt x="1194397" y="50545"/>
                  <a:pt x="1196658" y="49569"/>
                  <a:pt x="1199134" y="48083"/>
                </a:cubicBezTo>
                <a:cubicBezTo>
                  <a:pt x="1201471" y="46668"/>
                  <a:pt x="1203135" y="44755"/>
                  <a:pt x="1204128" y="42351"/>
                </a:cubicBezTo>
                <a:cubicBezTo>
                  <a:pt x="1205119" y="39946"/>
                  <a:pt x="1205611" y="37045"/>
                  <a:pt x="1205611" y="33647"/>
                </a:cubicBezTo>
                <a:close/>
                <a:moveTo>
                  <a:pt x="1211659" y="86080"/>
                </a:moveTo>
                <a:cubicBezTo>
                  <a:pt x="1211659" y="82049"/>
                  <a:pt x="1211076" y="78808"/>
                  <a:pt x="1209910" y="76370"/>
                </a:cubicBezTo>
                <a:cubicBezTo>
                  <a:pt x="1208743" y="73930"/>
                  <a:pt x="1206177" y="71752"/>
                  <a:pt x="1202217" y="69844"/>
                </a:cubicBezTo>
                <a:cubicBezTo>
                  <a:pt x="1199736" y="68638"/>
                  <a:pt x="1197083" y="67897"/>
                  <a:pt x="1194254" y="67613"/>
                </a:cubicBezTo>
                <a:cubicBezTo>
                  <a:pt x="1191421" y="67328"/>
                  <a:pt x="1187496" y="67187"/>
                  <a:pt x="1182475" y="67187"/>
                </a:cubicBezTo>
                <a:lnTo>
                  <a:pt x="1159012" y="67187"/>
                </a:lnTo>
                <a:lnTo>
                  <a:pt x="1159012" y="105931"/>
                </a:lnTo>
                <a:lnTo>
                  <a:pt x="1176319" y="105931"/>
                </a:lnTo>
                <a:cubicBezTo>
                  <a:pt x="1183460" y="105931"/>
                  <a:pt x="1189015" y="105647"/>
                  <a:pt x="1192979" y="105078"/>
                </a:cubicBezTo>
                <a:cubicBezTo>
                  <a:pt x="1196942" y="104513"/>
                  <a:pt x="1200337" y="103382"/>
                  <a:pt x="1203170" y="101687"/>
                </a:cubicBezTo>
                <a:cubicBezTo>
                  <a:pt x="1206145" y="99847"/>
                  <a:pt x="1208297" y="97723"/>
                  <a:pt x="1209643" y="95318"/>
                </a:cubicBezTo>
                <a:cubicBezTo>
                  <a:pt x="1210990" y="92914"/>
                  <a:pt x="1211659" y="89831"/>
                  <a:pt x="1211659" y="86080"/>
                </a:cubicBezTo>
                <a:close/>
                <a:moveTo>
                  <a:pt x="1319501" y="92661"/>
                </a:moveTo>
                <a:lnTo>
                  <a:pt x="1319501" y="59756"/>
                </a:lnTo>
                <a:cubicBezTo>
                  <a:pt x="1314763" y="60182"/>
                  <a:pt x="1308766" y="60765"/>
                  <a:pt x="1301515" y="61507"/>
                </a:cubicBezTo>
                <a:cubicBezTo>
                  <a:pt x="1294257" y="62252"/>
                  <a:pt x="1288404" y="63296"/>
                  <a:pt x="1283947" y="64642"/>
                </a:cubicBezTo>
                <a:cubicBezTo>
                  <a:pt x="1278638" y="66269"/>
                  <a:pt x="1274252" y="68765"/>
                  <a:pt x="1270785" y="72123"/>
                </a:cubicBezTo>
                <a:cubicBezTo>
                  <a:pt x="1267316" y="75485"/>
                  <a:pt x="1265581" y="80173"/>
                  <a:pt x="1265581" y="86188"/>
                </a:cubicBezTo>
                <a:cubicBezTo>
                  <a:pt x="1265581" y="92981"/>
                  <a:pt x="1267492" y="98112"/>
                  <a:pt x="1271315" y="101577"/>
                </a:cubicBezTo>
                <a:cubicBezTo>
                  <a:pt x="1275135" y="105045"/>
                  <a:pt x="1280726" y="106777"/>
                  <a:pt x="1288084" y="106777"/>
                </a:cubicBezTo>
                <a:cubicBezTo>
                  <a:pt x="1294384" y="106777"/>
                  <a:pt x="1300079" y="105416"/>
                  <a:pt x="1305177" y="102690"/>
                </a:cubicBezTo>
                <a:cubicBezTo>
                  <a:pt x="1310271" y="99966"/>
                  <a:pt x="1315045" y="96625"/>
                  <a:pt x="1319501" y="92661"/>
                </a:cubicBezTo>
                <a:close/>
                <a:moveTo>
                  <a:pt x="1319501" y="109220"/>
                </a:moveTo>
                <a:cubicBezTo>
                  <a:pt x="1317874" y="110423"/>
                  <a:pt x="1315702" y="112105"/>
                  <a:pt x="1312975" y="114261"/>
                </a:cubicBezTo>
                <a:cubicBezTo>
                  <a:pt x="1310249" y="116422"/>
                  <a:pt x="1307618" y="118135"/>
                  <a:pt x="1305069" y="119412"/>
                </a:cubicBezTo>
                <a:cubicBezTo>
                  <a:pt x="1301529" y="121249"/>
                  <a:pt x="1298113" y="122671"/>
                  <a:pt x="1294826" y="123660"/>
                </a:cubicBezTo>
                <a:cubicBezTo>
                  <a:pt x="1291533" y="124651"/>
                  <a:pt x="1286914" y="125144"/>
                  <a:pt x="1280973" y="125144"/>
                </a:cubicBezTo>
                <a:cubicBezTo>
                  <a:pt x="1276089" y="125144"/>
                  <a:pt x="1271456" y="124222"/>
                  <a:pt x="1267071" y="122383"/>
                </a:cubicBezTo>
                <a:cubicBezTo>
                  <a:pt x="1262682" y="120543"/>
                  <a:pt x="1258827" y="117962"/>
                  <a:pt x="1255501" y="114636"/>
                </a:cubicBezTo>
                <a:cubicBezTo>
                  <a:pt x="1252314" y="111377"/>
                  <a:pt x="1249769" y="107360"/>
                  <a:pt x="1247860" y="102582"/>
                </a:cubicBezTo>
                <a:cubicBezTo>
                  <a:pt x="1245945" y="97809"/>
                  <a:pt x="1244991" y="92769"/>
                  <a:pt x="1244991" y="87459"/>
                </a:cubicBezTo>
                <a:cubicBezTo>
                  <a:pt x="1244991" y="79255"/>
                  <a:pt x="1246728" y="72263"/>
                  <a:pt x="1250189" y="66496"/>
                </a:cubicBezTo>
                <a:cubicBezTo>
                  <a:pt x="1253657" y="60729"/>
                  <a:pt x="1259143" y="56150"/>
                  <a:pt x="1266646" y="52751"/>
                </a:cubicBezTo>
                <a:cubicBezTo>
                  <a:pt x="1273295" y="49713"/>
                  <a:pt x="1281150" y="47604"/>
                  <a:pt x="1290207" y="46433"/>
                </a:cubicBezTo>
                <a:cubicBezTo>
                  <a:pt x="1299261" y="45267"/>
                  <a:pt x="1309029" y="44403"/>
                  <a:pt x="1319501" y="43838"/>
                </a:cubicBezTo>
                <a:lnTo>
                  <a:pt x="1319501" y="40014"/>
                </a:lnTo>
                <a:cubicBezTo>
                  <a:pt x="1319501" y="35346"/>
                  <a:pt x="1318795" y="31576"/>
                  <a:pt x="1317380" y="28714"/>
                </a:cubicBezTo>
                <a:cubicBezTo>
                  <a:pt x="1315965" y="25849"/>
                  <a:pt x="1313986" y="23635"/>
                  <a:pt x="1311436" y="22079"/>
                </a:cubicBezTo>
                <a:cubicBezTo>
                  <a:pt x="1308888" y="20453"/>
                  <a:pt x="1305778" y="19372"/>
                  <a:pt x="1302094" y="18839"/>
                </a:cubicBezTo>
                <a:cubicBezTo>
                  <a:pt x="1298415" y="18310"/>
                  <a:pt x="1294628" y="18043"/>
                  <a:pt x="1290741" y="18043"/>
                </a:cubicBezTo>
                <a:cubicBezTo>
                  <a:pt x="1286140" y="18043"/>
                  <a:pt x="1280726" y="18736"/>
                  <a:pt x="1274497" y="20110"/>
                </a:cubicBezTo>
                <a:cubicBezTo>
                  <a:pt x="1268273" y="21493"/>
                  <a:pt x="1262041" y="23494"/>
                  <a:pt x="1255817" y="26112"/>
                </a:cubicBezTo>
                <a:lnTo>
                  <a:pt x="1254647" y="26112"/>
                </a:lnTo>
                <a:lnTo>
                  <a:pt x="1254647" y="5836"/>
                </a:lnTo>
                <a:cubicBezTo>
                  <a:pt x="1258330" y="4778"/>
                  <a:pt x="1263599" y="3607"/>
                  <a:pt x="1270465" y="2334"/>
                </a:cubicBezTo>
                <a:cubicBezTo>
                  <a:pt x="1277331" y="1060"/>
                  <a:pt x="1284124" y="426"/>
                  <a:pt x="1290845" y="426"/>
                </a:cubicBezTo>
                <a:cubicBezTo>
                  <a:pt x="1298981" y="426"/>
                  <a:pt x="1305846" y="1060"/>
                  <a:pt x="1311436" y="2334"/>
                </a:cubicBezTo>
                <a:cubicBezTo>
                  <a:pt x="1317027" y="3607"/>
                  <a:pt x="1322050" y="5905"/>
                  <a:pt x="1326506" y="9231"/>
                </a:cubicBezTo>
                <a:cubicBezTo>
                  <a:pt x="1330827" y="12489"/>
                  <a:pt x="1334045" y="16701"/>
                  <a:pt x="1336169" y="21867"/>
                </a:cubicBezTo>
                <a:cubicBezTo>
                  <a:pt x="1338293" y="27032"/>
                  <a:pt x="1339351" y="33329"/>
                  <a:pt x="1339351" y="40760"/>
                </a:cubicBezTo>
                <a:lnTo>
                  <a:pt x="1339351" y="121853"/>
                </a:lnTo>
                <a:lnTo>
                  <a:pt x="1319501" y="12185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539902" y="3745361"/>
            <a:ext cx="1375297" cy="176940"/>
          </a:xfrm>
          <a:custGeom>
            <a:avLst/>
            <a:gdLst/>
            <a:ahLst/>
            <a:cxnLst/>
            <a:rect l="l" t="t" r="r" b="b"/>
            <a:pathLst>
              <a:path w="1375297" h="176940">
                <a:moveTo>
                  <a:pt x="89583" y="140851"/>
                </a:moveTo>
                <a:cubicBezTo>
                  <a:pt x="89583" y="147500"/>
                  <a:pt x="88135" y="153127"/>
                  <a:pt x="85231" y="157728"/>
                </a:cubicBezTo>
                <a:cubicBezTo>
                  <a:pt x="82329" y="162324"/>
                  <a:pt x="78617" y="165972"/>
                  <a:pt x="74084" y="168660"/>
                </a:cubicBezTo>
                <a:cubicBezTo>
                  <a:pt x="69772" y="171278"/>
                  <a:pt x="64854" y="173226"/>
                  <a:pt x="59336" y="174500"/>
                </a:cubicBezTo>
                <a:cubicBezTo>
                  <a:pt x="53816" y="175775"/>
                  <a:pt x="48294" y="176409"/>
                  <a:pt x="42776" y="176409"/>
                </a:cubicBezTo>
                <a:cubicBezTo>
                  <a:pt x="34992" y="176409"/>
                  <a:pt x="27630" y="175648"/>
                  <a:pt x="20697" y="174125"/>
                </a:cubicBezTo>
                <a:cubicBezTo>
                  <a:pt x="13759" y="172602"/>
                  <a:pt x="6866" y="170183"/>
                  <a:pt x="0" y="166857"/>
                </a:cubicBezTo>
                <a:lnTo>
                  <a:pt x="0" y="144778"/>
                </a:lnTo>
                <a:lnTo>
                  <a:pt x="1271" y="144778"/>
                </a:lnTo>
                <a:cubicBezTo>
                  <a:pt x="6084" y="149238"/>
                  <a:pt x="12118" y="152760"/>
                  <a:pt x="19372" y="155337"/>
                </a:cubicBezTo>
                <a:cubicBezTo>
                  <a:pt x="26623" y="157919"/>
                  <a:pt x="33858" y="159210"/>
                  <a:pt x="41077" y="159210"/>
                </a:cubicBezTo>
                <a:cubicBezTo>
                  <a:pt x="44191" y="159210"/>
                  <a:pt x="47535" y="158876"/>
                  <a:pt x="51110" y="158203"/>
                </a:cubicBezTo>
                <a:cubicBezTo>
                  <a:pt x="54685" y="157530"/>
                  <a:pt x="57705" y="156489"/>
                  <a:pt x="60181" y="155074"/>
                </a:cubicBezTo>
                <a:cubicBezTo>
                  <a:pt x="63439" y="153094"/>
                  <a:pt x="65754" y="150970"/>
                  <a:pt x="67137" y="148706"/>
                </a:cubicBezTo>
                <a:cubicBezTo>
                  <a:pt x="68515" y="146442"/>
                  <a:pt x="69207" y="143328"/>
                  <a:pt x="69207" y="139364"/>
                </a:cubicBezTo>
                <a:cubicBezTo>
                  <a:pt x="69207" y="135120"/>
                  <a:pt x="68411" y="131707"/>
                  <a:pt x="66820" y="129121"/>
                </a:cubicBezTo>
                <a:cubicBezTo>
                  <a:pt x="65224" y="126541"/>
                  <a:pt x="63046" y="124611"/>
                  <a:pt x="60289" y="123336"/>
                </a:cubicBezTo>
                <a:cubicBezTo>
                  <a:pt x="57528" y="122063"/>
                  <a:pt x="54432" y="121270"/>
                  <a:pt x="51002" y="120950"/>
                </a:cubicBezTo>
                <a:cubicBezTo>
                  <a:pt x="47566" y="120630"/>
                  <a:pt x="43942" y="120471"/>
                  <a:pt x="40122" y="120471"/>
                </a:cubicBezTo>
                <a:lnTo>
                  <a:pt x="26107" y="120471"/>
                </a:lnTo>
                <a:lnTo>
                  <a:pt x="26107" y="103274"/>
                </a:lnTo>
                <a:lnTo>
                  <a:pt x="36832" y="103274"/>
                </a:lnTo>
                <a:cubicBezTo>
                  <a:pt x="39517" y="103274"/>
                  <a:pt x="42880" y="103184"/>
                  <a:pt x="46915" y="103008"/>
                </a:cubicBezTo>
                <a:cubicBezTo>
                  <a:pt x="50947" y="102835"/>
                  <a:pt x="54165" y="102288"/>
                  <a:pt x="56571" y="101366"/>
                </a:cubicBezTo>
                <a:cubicBezTo>
                  <a:pt x="59612" y="100232"/>
                  <a:pt x="62057" y="98620"/>
                  <a:pt x="63896" y="96535"/>
                </a:cubicBezTo>
                <a:cubicBezTo>
                  <a:pt x="65736" y="94451"/>
                  <a:pt x="66658" y="90930"/>
                  <a:pt x="66658" y="85976"/>
                </a:cubicBezTo>
                <a:cubicBezTo>
                  <a:pt x="66658" y="82506"/>
                  <a:pt x="65876" y="79712"/>
                  <a:pt x="64321" y="77589"/>
                </a:cubicBezTo>
                <a:cubicBezTo>
                  <a:pt x="62763" y="75464"/>
                  <a:pt x="60815" y="73800"/>
                  <a:pt x="58486" y="72599"/>
                </a:cubicBezTo>
                <a:cubicBezTo>
                  <a:pt x="56078" y="71328"/>
                  <a:pt x="53460" y="70460"/>
                  <a:pt x="50631" y="69999"/>
                </a:cubicBezTo>
                <a:cubicBezTo>
                  <a:pt x="47798" y="69542"/>
                  <a:pt x="45072" y="69312"/>
                  <a:pt x="42454" y="69312"/>
                </a:cubicBezTo>
                <a:cubicBezTo>
                  <a:pt x="35734" y="69312"/>
                  <a:pt x="29279" y="70248"/>
                  <a:pt x="23087" y="72120"/>
                </a:cubicBezTo>
                <a:cubicBezTo>
                  <a:pt x="16891" y="73998"/>
                  <a:pt x="11567" y="76774"/>
                  <a:pt x="7111" y="80458"/>
                </a:cubicBezTo>
                <a:lnTo>
                  <a:pt x="5835" y="80458"/>
                </a:lnTo>
                <a:lnTo>
                  <a:pt x="5835" y="58911"/>
                </a:lnTo>
                <a:cubicBezTo>
                  <a:pt x="10929" y="57140"/>
                  <a:pt x="16575" y="55581"/>
                  <a:pt x="22767" y="54238"/>
                </a:cubicBezTo>
                <a:cubicBezTo>
                  <a:pt x="28958" y="52892"/>
                  <a:pt x="35168" y="52223"/>
                  <a:pt x="41393" y="52223"/>
                </a:cubicBezTo>
                <a:cubicBezTo>
                  <a:pt x="46418" y="52223"/>
                  <a:pt x="51534" y="52733"/>
                  <a:pt x="56732" y="53760"/>
                </a:cubicBezTo>
                <a:cubicBezTo>
                  <a:pt x="61935" y="54786"/>
                  <a:pt x="66870" y="56536"/>
                  <a:pt x="71536" y="59012"/>
                </a:cubicBezTo>
                <a:cubicBezTo>
                  <a:pt x="75928" y="61420"/>
                  <a:pt x="79607" y="64725"/>
                  <a:pt x="82576" y="68937"/>
                </a:cubicBezTo>
                <a:cubicBezTo>
                  <a:pt x="85551" y="73149"/>
                  <a:pt x="87034" y="78297"/>
                  <a:pt x="87034" y="84384"/>
                </a:cubicBezTo>
                <a:cubicBezTo>
                  <a:pt x="87034" y="90822"/>
                  <a:pt x="85212" y="96466"/>
                  <a:pt x="81569" y="101312"/>
                </a:cubicBezTo>
                <a:cubicBezTo>
                  <a:pt x="77926" y="106157"/>
                  <a:pt x="73094" y="109362"/>
                  <a:pt x="67082" y="110917"/>
                </a:cubicBezTo>
                <a:lnTo>
                  <a:pt x="67082" y="111662"/>
                </a:lnTo>
                <a:cubicBezTo>
                  <a:pt x="73660" y="113926"/>
                  <a:pt x="79060" y="117397"/>
                  <a:pt x="83269" y="122063"/>
                </a:cubicBezTo>
                <a:cubicBezTo>
                  <a:pt x="87476" y="126731"/>
                  <a:pt x="89583" y="132996"/>
                  <a:pt x="89583" y="140851"/>
                </a:cubicBezTo>
                <a:close/>
                <a:moveTo>
                  <a:pt x="176728" y="144458"/>
                </a:moveTo>
                <a:lnTo>
                  <a:pt x="176728" y="111553"/>
                </a:lnTo>
                <a:cubicBezTo>
                  <a:pt x="171990" y="111979"/>
                  <a:pt x="165993" y="112562"/>
                  <a:pt x="158738" y="113304"/>
                </a:cubicBezTo>
                <a:cubicBezTo>
                  <a:pt x="151484" y="114049"/>
                  <a:pt x="145627" y="115093"/>
                  <a:pt x="141171" y="116439"/>
                </a:cubicBezTo>
                <a:cubicBezTo>
                  <a:pt x="135864" y="118066"/>
                  <a:pt x="131475" y="120562"/>
                  <a:pt x="128009" y="123920"/>
                </a:cubicBezTo>
                <a:cubicBezTo>
                  <a:pt x="124542" y="127282"/>
                  <a:pt x="122807" y="131970"/>
                  <a:pt x="122807" y="137985"/>
                </a:cubicBezTo>
                <a:cubicBezTo>
                  <a:pt x="122807" y="144778"/>
                  <a:pt x="124719" y="149909"/>
                  <a:pt x="128538" y="153374"/>
                </a:cubicBezTo>
                <a:cubicBezTo>
                  <a:pt x="132358" y="156842"/>
                  <a:pt x="137948" y="158574"/>
                  <a:pt x="145307" y="158574"/>
                </a:cubicBezTo>
                <a:cubicBezTo>
                  <a:pt x="151607" y="158574"/>
                  <a:pt x="157306" y="157213"/>
                  <a:pt x="162404" y="154487"/>
                </a:cubicBezTo>
                <a:cubicBezTo>
                  <a:pt x="167494" y="151763"/>
                  <a:pt x="172271" y="148422"/>
                  <a:pt x="176728" y="144458"/>
                </a:cubicBezTo>
                <a:close/>
                <a:moveTo>
                  <a:pt x="176728" y="161017"/>
                </a:moveTo>
                <a:cubicBezTo>
                  <a:pt x="175101" y="162220"/>
                  <a:pt x="172927" y="163902"/>
                  <a:pt x="170201" y="166058"/>
                </a:cubicBezTo>
                <a:cubicBezTo>
                  <a:pt x="167476" y="168219"/>
                  <a:pt x="164841" y="169932"/>
                  <a:pt x="162296" y="171209"/>
                </a:cubicBezTo>
                <a:cubicBezTo>
                  <a:pt x="158756" y="173046"/>
                  <a:pt x="155340" y="174468"/>
                  <a:pt x="152049" y="175457"/>
                </a:cubicBezTo>
                <a:cubicBezTo>
                  <a:pt x="148760" y="176448"/>
                  <a:pt x="144141" y="176941"/>
                  <a:pt x="138201" y="176941"/>
                </a:cubicBezTo>
                <a:cubicBezTo>
                  <a:pt x="133316" y="176941"/>
                  <a:pt x="128683" y="176019"/>
                  <a:pt x="124293" y="174180"/>
                </a:cubicBezTo>
                <a:cubicBezTo>
                  <a:pt x="119909" y="172340"/>
                  <a:pt x="116053" y="169759"/>
                  <a:pt x="112727" y="166433"/>
                </a:cubicBezTo>
                <a:cubicBezTo>
                  <a:pt x="109541" y="163174"/>
                  <a:pt x="106992" y="159157"/>
                  <a:pt x="105085" y="154379"/>
                </a:cubicBezTo>
                <a:cubicBezTo>
                  <a:pt x="103172" y="149606"/>
                  <a:pt x="102214" y="144566"/>
                  <a:pt x="102214" y="139256"/>
                </a:cubicBezTo>
                <a:cubicBezTo>
                  <a:pt x="102214" y="131052"/>
                  <a:pt x="103951" y="124060"/>
                  <a:pt x="107416" y="118293"/>
                </a:cubicBezTo>
                <a:cubicBezTo>
                  <a:pt x="110884" y="112526"/>
                  <a:pt x="116366" y="107947"/>
                  <a:pt x="123869" y="104548"/>
                </a:cubicBezTo>
                <a:cubicBezTo>
                  <a:pt x="130522" y="101510"/>
                  <a:pt x="138377" y="99401"/>
                  <a:pt x="147431" y="98230"/>
                </a:cubicBezTo>
                <a:cubicBezTo>
                  <a:pt x="156489" y="97064"/>
                  <a:pt x="166252" y="96200"/>
                  <a:pt x="176728" y="95635"/>
                </a:cubicBezTo>
                <a:lnTo>
                  <a:pt x="176728" y="91811"/>
                </a:lnTo>
                <a:cubicBezTo>
                  <a:pt x="176728" y="87143"/>
                  <a:pt x="176022" y="83373"/>
                  <a:pt x="174607" y="80511"/>
                </a:cubicBezTo>
                <a:cubicBezTo>
                  <a:pt x="173192" y="77646"/>
                  <a:pt x="171212" y="75432"/>
                  <a:pt x="168663" y="73876"/>
                </a:cubicBezTo>
                <a:cubicBezTo>
                  <a:pt x="166114" y="72250"/>
                  <a:pt x="163004" y="71169"/>
                  <a:pt x="159321" y="70636"/>
                </a:cubicBezTo>
                <a:cubicBezTo>
                  <a:pt x="155639" y="70107"/>
                  <a:pt x="151855" y="69840"/>
                  <a:pt x="147964" y="69840"/>
                </a:cubicBezTo>
                <a:cubicBezTo>
                  <a:pt x="143366" y="69840"/>
                  <a:pt x="137948" y="70533"/>
                  <a:pt x="131724" y="71907"/>
                </a:cubicBezTo>
                <a:cubicBezTo>
                  <a:pt x="125496" y="73290"/>
                  <a:pt x="119268" y="75291"/>
                  <a:pt x="113040" y="77909"/>
                </a:cubicBezTo>
                <a:lnTo>
                  <a:pt x="111874" y="77909"/>
                </a:lnTo>
                <a:lnTo>
                  <a:pt x="111874" y="57633"/>
                </a:lnTo>
                <a:cubicBezTo>
                  <a:pt x="115557" y="56575"/>
                  <a:pt x="120824" y="55404"/>
                  <a:pt x="127692" y="54131"/>
                </a:cubicBezTo>
                <a:cubicBezTo>
                  <a:pt x="134557" y="52857"/>
                  <a:pt x="141351" y="52223"/>
                  <a:pt x="148068" y="52223"/>
                </a:cubicBezTo>
                <a:cubicBezTo>
                  <a:pt x="156207" y="52223"/>
                  <a:pt x="163073" y="52857"/>
                  <a:pt x="168663" y="54131"/>
                </a:cubicBezTo>
                <a:cubicBezTo>
                  <a:pt x="174251" y="55404"/>
                  <a:pt x="179277" y="57702"/>
                  <a:pt x="183733" y="61028"/>
                </a:cubicBezTo>
                <a:cubicBezTo>
                  <a:pt x="188050" y="64286"/>
                  <a:pt x="191268" y="68498"/>
                  <a:pt x="193391" y="73664"/>
                </a:cubicBezTo>
                <a:cubicBezTo>
                  <a:pt x="195516" y="78829"/>
                  <a:pt x="196578" y="85126"/>
                  <a:pt x="196578" y="92557"/>
                </a:cubicBezTo>
                <a:lnTo>
                  <a:pt x="196578" y="173650"/>
                </a:lnTo>
                <a:lnTo>
                  <a:pt x="176728" y="173650"/>
                </a:lnTo>
                <a:close/>
                <a:moveTo>
                  <a:pt x="318219" y="173650"/>
                </a:moveTo>
                <a:lnTo>
                  <a:pt x="298264" y="173650"/>
                </a:lnTo>
                <a:lnTo>
                  <a:pt x="298264" y="72281"/>
                </a:lnTo>
                <a:lnTo>
                  <a:pt x="244555" y="72281"/>
                </a:lnTo>
                <a:lnTo>
                  <a:pt x="244555" y="173650"/>
                </a:lnTo>
                <a:lnTo>
                  <a:pt x="224601" y="173650"/>
                </a:lnTo>
                <a:lnTo>
                  <a:pt x="224601" y="55084"/>
                </a:lnTo>
                <a:lnTo>
                  <a:pt x="318219" y="55084"/>
                </a:lnTo>
                <a:close/>
                <a:moveTo>
                  <a:pt x="444633" y="114420"/>
                </a:moveTo>
                <a:cubicBezTo>
                  <a:pt x="444633" y="134378"/>
                  <a:pt x="439822" y="149786"/>
                  <a:pt x="430197" y="160647"/>
                </a:cubicBezTo>
                <a:cubicBezTo>
                  <a:pt x="420571" y="171509"/>
                  <a:pt x="407765" y="176941"/>
                  <a:pt x="391773" y="176941"/>
                </a:cubicBezTo>
                <a:cubicBezTo>
                  <a:pt x="375286" y="176941"/>
                  <a:pt x="362318" y="171332"/>
                  <a:pt x="352872" y="160118"/>
                </a:cubicBezTo>
                <a:cubicBezTo>
                  <a:pt x="343422" y="148904"/>
                  <a:pt x="338699" y="133669"/>
                  <a:pt x="338699" y="114420"/>
                </a:cubicBezTo>
                <a:cubicBezTo>
                  <a:pt x="338699" y="94609"/>
                  <a:pt x="343566" y="79215"/>
                  <a:pt x="353293" y="68246"/>
                </a:cubicBezTo>
                <a:cubicBezTo>
                  <a:pt x="363024" y="57280"/>
                  <a:pt x="375851" y="51797"/>
                  <a:pt x="391773" y="51797"/>
                </a:cubicBezTo>
                <a:cubicBezTo>
                  <a:pt x="407765" y="51797"/>
                  <a:pt x="420571" y="57262"/>
                  <a:pt x="430197" y="68196"/>
                </a:cubicBezTo>
                <a:cubicBezTo>
                  <a:pt x="439822" y="79129"/>
                  <a:pt x="444633" y="94537"/>
                  <a:pt x="444633" y="114420"/>
                </a:cubicBezTo>
                <a:close/>
                <a:moveTo>
                  <a:pt x="424040" y="114420"/>
                </a:moveTo>
                <a:cubicBezTo>
                  <a:pt x="424040" y="99066"/>
                  <a:pt x="421243" y="87657"/>
                  <a:pt x="415655" y="80191"/>
                </a:cubicBezTo>
                <a:cubicBezTo>
                  <a:pt x="410065" y="72721"/>
                  <a:pt x="402106" y="68991"/>
                  <a:pt x="391773" y="68991"/>
                </a:cubicBezTo>
                <a:cubicBezTo>
                  <a:pt x="381369" y="68991"/>
                  <a:pt x="373356" y="72721"/>
                  <a:pt x="367733" y="80191"/>
                </a:cubicBezTo>
                <a:cubicBezTo>
                  <a:pt x="362106" y="87657"/>
                  <a:pt x="359294" y="99066"/>
                  <a:pt x="359294" y="114420"/>
                </a:cubicBezTo>
                <a:cubicBezTo>
                  <a:pt x="359294" y="129280"/>
                  <a:pt x="362106" y="140549"/>
                  <a:pt x="367733" y="148224"/>
                </a:cubicBezTo>
                <a:cubicBezTo>
                  <a:pt x="373356" y="155902"/>
                  <a:pt x="381369" y="159743"/>
                  <a:pt x="391773" y="159743"/>
                </a:cubicBezTo>
                <a:cubicBezTo>
                  <a:pt x="402030" y="159743"/>
                  <a:pt x="409975" y="155978"/>
                  <a:pt x="415602" y="148439"/>
                </a:cubicBezTo>
                <a:cubicBezTo>
                  <a:pt x="421226" y="140904"/>
                  <a:pt x="424040" y="129565"/>
                  <a:pt x="424040" y="114420"/>
                </a:cubicBezTo>
                <a:close/>
                <a:moveTo>
                  <a:pt x="556930" y="173650"/>
                </a:moveTo>
                <a:lnTo>
                  <a:pt x="536976" y="173650"/>
                </a:lnTo>
                <a:lnTo>
                  <a:pt x="536976" y="71861"/>
                </a:lnTo>
                <a:lnTo>
                  <a:pt x="496217" y="71861"/>
                </a:lnTo>
                <a:cubicBezTo>
                  <a:pt x="496009" y="77728"/>
                  <a:pt x="495796" y="83373"/>
                  <a:pt x="495583" y="88787"/>
                </a:cubicBezTo>
                <a:cubicBezTo>
                  <a:pt x="495371" y="94199"/>
                  <a:pt x="495155" y="99099"/>
                  <a:pt x="494943" y="103490"/>
                </a:cubicBezTo>
                <a:cubicBezTo>
                  <a:pt x="494518" y="114597"/>
                  <a:pt x="493794" y="123902"/>
                  <a:pt x="492768" y="131401"/>
                </a:cubicBezTo>
                <a:cubicBezTo>
                  <a:pt x="491743" y="138903"/>
                  <a:pt x="490450" y="144915"/>
                  <a:pt x="488895" y="149448"/>
                </a:cubicBezTo>
                <a:cubicBezTo>
                  <a:pt x="487335" y="154120"/>
                  <a:pt x="485622" y="157764"/>
                  <a:pt x="483747" y="160381"/>
                </a:cubicBezTo>
                <a:cubicBezTo>
                  <a:pt x="481871" y="162999"/>
                  <a:pt x="479765" y="165367"/>
                  <a:pt x="477428" y="167491"/>
                </a:cubicBezTo>
                <a:cubicBezTo>
                  <a:pt x="475024" y="169615"/>
                  <a:pt x="472438" y="171209"/>
                  <a:pt x="469685" y="172268"/>
                </a:cubicBezTo>
                <a:cubicBezTo>
                  <a:pt x="466924" y="173330"/>
                  <a:pt x="463810" y="173860"/>
                  <a:pt x="460343" y="173860"/>
                </a:cubicBezTo>
                <a:cubicBezTo>
                  <a:pt x="459209" y="173860"/>
                  <a:pt x="457762" y="173827"/>
                  <a:pt x="455991" y="173758"/>
                </a:cubicBezTo>
                <a:cubicBezTo>
                  <a:pt x="454223" y="173683"/>
                  <a:pt x="452981" y="173650"/>
                  <a:pt x="452276" y="173650"/>
                </a:cubicBezTo>
                <a:lnTo>
                  <a:pt x="452276" y="156245"/>
                </a:lnTo>
                <a:lnTo>
                  <a:pt x="453334" y="156245"/>
                </a:lnTo>
                <a:cubicBezTo>
                  <a:pt x="453831" y="156245"/>
                  <a:pt x="454345" y="156277"/>
                  <a:pt x="454878" y="156349"/>
                </a:cubicBezTo>
                <a:cubicBezTo>
                  <a:pt x="455404" y="156421"/>
                  <a:pt x="456026" y="156453"/>
                  <a:pt x="456732" y="156453"/>
                </a:cubicBezTo>
                <a:cubicBezTo>
                  <a:pt x="458432" y="156453"/>
                  <a:pt x="460091" y="156208"/>
                  <a:pt x="461722" y="155712"/>
                </a:cubicBezTo>
                <a:cubicBezTo>
                  <a:pt x="463349" y="155215"/>
                  <a:pt x="464800" y="154297"/>
                  <a:pt x="466071" y="152950"/>
                </a:cubicBezTo>
                <a:cubicBezTo>
                  <a:pt x="469609" y="149483"/>
                  <a:pt x="472195" y="143418"/>
                  <a:pt x="473825" y="134745"/>
                </a:cubicBezTo>
                <a:cubicBezTo>
                  <a:pt x="475452" y="126076"/>
                  <a:pt x="476618" y="113959"/>
                  <a:pt x="477324" y="98393"/>
                </a:cubicBezTo>
                <a:cubicBezTo>
                  <a:pt x="477605" y="92593"/>
                  <a:pt x="477872" y="85724"/>
                  <a:pt x="478123" y="77801"/>
                </a:cubicBezTo>
                <a:cubicBezTo>
                  <a:pt x="478368" y="69877"/>
                  <a:pt x="478598" y="62306"/>
                  <a:pt x="478808" y="55084"/>
                </a:cubicBezTo>
                <a:lnTo>
                  <a:pt x="556930" y="55084"/>
                </a:lnTo>
                <a:close/>
                <a:moveTo>
                  <a:pt x="679421" y="173650"/>
                </a:moveTo>
                <a:lnTo>
                  <a:pt x="659466" y="173650"/>
                </a:lnTo>
                <a:lnTo>
                  <a:pt x="659466" y="120259"/>
                </a:lnTo>
                <a:lnTo>
                  <a:pt x="605758" y="120259"/>
                </a:lnTo>
                <a:lnTo>
                  <a:pt x="605758" y="173650"/>
                </a:lnTo>
                <a:lnTo>
                  <a:pt x="585802" y="173650"/>
                </a:lnTo>
                <a:lnTo>
                  <a:pt x="585802" y="55084"/>
                </a:lnTo>
                <a:lnTo>
                  <a:pt x="605758" y="55084"/>
                </a:lnTo>
                <a:lnTo>
                  <a:pt x="605758" y="103061"/>
                </a:lnTo>
                <a:lnTo>
                  <a:pt x="659466" y="103061"/>
                </a:lnTo>
                <a:lnTo>
                  <a:pt x="659466" y="55084"/>
                </a:lnTo>
                <a:lnTo>
                  <a:pt x="679421" y="55084"/>
                </a:lnTo>
                <a:close/>
                <a:moveTo>
                  <a:pt x="801803" y="173650"/>
                </a:moveTo>
                <a:lnTo>
                  <a:pt x="782064" y="173650"/>
                </a:lnTo>
                <a:lnTo>
                  <a:pt x="782064" y="85230"/>
                </a:lnTo>
                <a:lnTo>
                  <a:pt x="726228" y="173650"/>
                </a:lnTo>
                <a:lnTo>
                  <a:pt x="708189" y="173650"/>
                </a:lnTo>
                <a:lnTo>
                  <a:pt x="708189" y="55084"/>
                </a:lnTo>
                <a:lnTo>
                  <a:pt x="727931" y="55084"/>
                </a:lnTo>
                <a:lnTo>
                  <a:pt x="727931" y="142125"/>
                </a:lnTo>
                <a:lnTo>
                  <a:pt x="783122" y="55084"/>
                </a:lnTo>
                <a:lnTo>
                  <a:pt x="801803" y="55084"/>
                </a:lnTo>
                <a:close/>
                <a:moveTo>
                  <a:pt x="917288" y="72599"/>
                </a:moveTo>
                <a:lnTo>
                  <a:pt x="876952" y="72599"/>
                </a:lnTo>
                <a:lnTo>
                  <a:pt x="876952" y="173650"/>
                </a:lnTo>
                <a:lnTo>
                  <a:pt x="856998" y="173650"/>
                </a:lnTo>
                <a:lnTo>
                  <a:pt x="856998" y="72599"/>
                </a:lnTo>
                <a:lnTo>
                  <a:pt x="816661" y="72599"/>
                </a:lnTo>
                <a:lnTo>
                  <a:pt x="816661" y="55084"/>
                </a:lnTo>
                <a:lnTo>
                  <a:pt x="917288" y="55084"/>
                </a:lnTo>
                <a:close/>
                <a:moveTo>
                  <a:pt x="983625" y="176409"/>
                </a:moveTo>
                <a:cubicBezTo>
                  <a:pt x="964731" y="176409"/>
                  <a:pt x="950069" y="171083"/>
                  <a:pt x="939632" y="160435"/>
                </a:cubicBezTo>
                <a:cubicBezTo>
                  <a:pt x="929193" y="149783"/>
                  <a:pt x="923973" y="134659"/>
                  <a:pt x="923973" y="115060"/>
                </a:cubicBezTo>
                <a:cubicBezTo>
                  <a:pt x="923973" y="95743"/>
                  <a:pt x="929034" y="80367"/>
                  <a:pt x="939153" y="68937"/>
                </a:cubicBezTo>
                <a:cubicBezTo>
                  <a:pt x="949274" y="57511"/>
                  <a:pt x="962504" y="51797"/>
                  <a:pt x="978851" y="51797"/>
                </a:cubicBezTo>
                <a:cubicBezTo>
                  <a:pt x="986209" y="51797"/>
                  <a:pt x="992722" y="52857"/>
                  <a:pt x="998385" y="54980"/>
                </a:cubicBezTo>
                <a:cubicBezTo>
                  <a:pt x="1004044" y="57104"/>
                  <a:pt x="1008997" y="60427"/>
                  <a:pt x="1013241" y="64960"/>
                </a:cubicBezTo>
                <a:cubicBezTo>
                  <a:pt x="1017486" y="69489"/>
                  <a:pt x="1020744" y="75025"/>
                  <a:pt x="1023005" y="81570"/>
                </a:cubicBezTo>
                <a:cubicBezTo>
                  <a:pt x="1025270" y="88114"/>
                  <a:pt x="1026404" y="96132"/>
                  <a:pt x="1026404" y="105610"/>
                </a:cubicBezTo>
                <a:lnTo>
                  <a:pt x="1026404" y="116439"/>
                </a:lnTo>
                <a:lnTo>
                  <a:pt x="944247" y="116439"/>
                </a:lnTo>
                <a:cubicBezTo>
                  <a:pt x="944247" y="130238"/>
                  <a:pt x="947714" y="140779"/>
                  <a:pt x="954651" y="148065"/>
                </a:cubicBezTo>
                <a:cubicBezTo>
                  <a:pt x="961585" y="155356"/>
                  <a:pt x="971175" y="158998"/>
                  <a:pt x="983415" y="158998"/>
                </a:cubicBezTo>
                <a:cubicBezTo>
                  <a:pt x="987801" y="158998"/>
                  <a:pt x="992098" y="158502"/>
                  <a:pt x="996315" y="157512"/>
                </a:cubicBezTo>
                <a:cubicBezTo>
                  <a:pt x="1000524" y="156522"/>
                  <a:pt x="1004325" y="155248"/>
                  <a:pt x="1007719" y="153696"/>
                </a:cubicBezTo>
                <a:cubicBezTo>
                  <a:pt x="1011330" y="152065"/>
                  <a:pt x="1014372" y="150492"/>
                  <a:pt x="1016849" y="148969"/>
                </a:cubicBezTo>
                <a:cubicBezTo>
                  <a:pt x="1019330" y="147450"/>
                  <a:pt x="1021378" y="146016"/>
                  <a:pt x="1023005" y="144670"/>
                </a:cubicBezTo>
                <a:lnTo>
                  <a:pt x="1024175" y="144670"/>
                </a:lnTo>
                <a:lnTo>
                  <a:pt x="1024175" y="166433"/>
                </a:lnTo>
                <a:cubicBezTo>
                  <a:pt x="1021838" y="167353"/>
                  <a:pt x="1018934" y="168503"/>
                  <a:pt x="1015470" y="169878"/>
                </a:cubicBezTo>
                <a:cubicBezTo>
                  <a:pt x="1012003" y="171260"/>
                  <a:pt x="1008889" y="172337"/>
                  <a:pt x="1006128" y="173118"/>
                </a:cubicBezTo>
                <a:cubicBezTo>
                  <a:pt x="1002240" y="174176"/>
                  <a:pt x="998719" y="174994"/>
                  <a:pt x="995569" y="175561"/>
                </a:cubicBezTo>
                <a:cubicBezTo>
                  <a:pt x="992420" y="176127"/>
                  <a:pt x="988438" y="176409"/>
                  <a:pt x="983625" y="176409"/>
                </a:cubicBezTo>
                <a:close/>
                <a:moveTo>
                  <a:pt x="1006978" y="101154"/>
                </a:moveTo>
                <a:cubicBezTo>
                  <a:pt x="1006834" y="95775"/>
                  <a:pt x="1006197" y="91138"/>
                  <a:pt x="1005070" y="87247"/>
                </a:cubicBezTo>
                <a:cubicBezTo>
                  <a:pt x="1003936" y="83358"/>
                  <a:pt x="1002309" y="80065"/>
                  <a:pt x="1000184" y="77375"/>
                </a:cubicBezTo>
                <a:cubicBezTo>
                  <a:pt x="997852" y="74402"/>
                  <a:pt x="994861" y="72141"/>
                  <a:pt x="991217" y="70582"/>
                </a:cubicBezTo>
                <a:cubicBezTo>
                  <a:pt x="987574" y="69031"/>
                  <a:pt x="983060" y="68249"/>
                  <a:pt x="977682" y="68249"/>
                </a:cubicBezTo>
                <a:cubicBezTo>
                  <a:pt x="972374" y="68249"/>
                  <a:pt x="967864" y="69046"/>
                  <a:pt x="964148" y="70636"/>
                </a:cubicBezTo>
                <a:cubicBezTo>
                  <a:pt x="960433" y="72228"/>
                  <a:pt x="957053" y="74546"/>
                  <a:pt x="954011" y="77589"/>
                </a:cubicBezTo>
                <a:cubicBezTo>
                  <a:pt x="951037" y="80703"/>
                  <a:pt x="948776" y="84155"/>
                  <a:pt x="947222" y="87938"/>
                </a:cubicBezTo>
                <a:cubicBezTo>
                  <a:pt x="945666" y="91725"/>
                  <a:pt x="944673" y="96132"/>
                  <a:pt x="944247" y="101154"/>
                </a:cubicBezTo>
                <a:close/>
                <a:moveTo>
                  <a:pt x="1138384" y="173650"/>
                </a:moveTo>
                <a:lnTo>
                  <a:pt x="1118426" y="173650"/>
                </a:lnTo>
                <a:lnTo>
                  <a:pt x="1118426" y="71861"/>
                </a:lnTo>
                <a:lnTo>
                  <a:pt x="1077671" y="71861"/>
                </a:lnTo>
                <a:cubicBezTo>
                  <a:pt x="1077459" y="77728"/>
                  <a:pt x="1077246" y="83373"/>
                  <a:pt x="1077034" y="88787"/>
                </a:cubicBezTo>
                <a:cubicBezTo>
                  <a:pt x="1076821" y="94199"/>
                  <a:pt x="1076609" y="99099"/>
                  <a:pt x="1076397" y="103490"/>
                </a:cubicBezTo>
                <a:cubicBezTo>
                  <a:pt x="1075972" y="114597"/>
                  <a:pt x="1075248" y="123902"/>
                  <a:pt x="1074222" y="131401"/>
                </a:cubicBezTo>
                <a:cubicBezTo>
                  <a:pt x="1073197" y="138903"/>
                  <a:pt x="1071904" y="144915"/>
                  <a:pt x="1070344" y="149448"/>
                </a:cubicBezTo>
                <a:cubicBezTo>
                  <a:pt x="1068790" y="154120"/>
                  <a:pt x="1067073" y="157764"/>
                  <a:pt x="1065201" y="160381"/>
                </a:cubicBezTo>
                <a:cubicBezTo>
                  <a:pt x="1063321" y="162999"/>
                  <a:pt x="1061219" y="165367"/>
                  <a:pt x="1058883" y="167491"/>
                </a:cubicBezTo>
                <a:cubicBezTo>
                  <a:pt x="1056475" y="169615"/>
                  <a:pt x="1053893" y="171209"/>
                  <a:pt x="1051136" y="172268"/>
                </a:cubicBezTo>
                <a:cubicBezTo>
                  <a:pt x="1048377" y="173330"/>
                  <a:pt x="1045261" y="173860"/>
                  <a:pt x="1041797" y="173860"/>
                </a:cubicBezTo>
                <a:cubicBezTo>
                  <a:pt x="1040663" y="173860"/>
                  <a:pt x="1039211" y="173827"/>
                  <a:pt x="1037445" y="173758"/>
                </a:cubicBezTo>
                <a:cubicBezTo>
                  <a:pt x="1035673" y="173683"/>
                  <a:pt x="1034431" y="173650"/>
                  <a:pt x="1033725" y="173650"/>
                </a:cubicBezTo>
                <a:lnTo>
                  <a:pt x="1033725" y="156245"/>
                </a:lnTo>
                <a:lnTo>
                  <a:pt x="1034788" y="156245"/>
                </a:lnTo>
                <a:cubicBezTo>
                  <a:pt x="1035285" y="156245"/>
                  <a:pt x="1035795" y="156277"/>
                  <a:pt x="1036329" y="156349"/>
                </a:cubicBezTo>
                <a:cubicBezTo>
                  <a:pt x="1036858" y="156421"/>
                  <a:pt x="1037477" y="156453"/>
                  <a:pt x="1038183" y="156453"/>
                </a:cubicBezTo>
                <a:cubicBezTo>
                  <a:pt x="1039886" y="156453"/>
                  <a:pt x="1041545" y="156208"/>
                  <a:pt x="1043175" y="155712"/>
                </a:cubicBezTo>
                <a:cubicBezTo>
                  <a:pt x="1044803" y="155215"/>
                  <a:pt x="1046254" y="154297"/>
                  <a:pt x="1047525" y="152950"/>
                </a:cubicBezTo>
                <a:cubicBezTo>
                  <a:pt x="1051063" y="149483"/>
                  <a:pt x="1053645" y="143418"/>
                  <a:pt x="1055276" y="134745"/>
                </a:cubicBezTo>
                <a:cubicBezTo>
                  <a:pt x="1056903" y="126076"/>
                  <a:pt x="1058072" y="113959"/>
                  <a:pt x="1058778" y="98393"/>
                </a:cubicBezTo>
                <a:cubicBezTo>
                  <a:pt x="1059059" y="92593"/>
                  <a:pt x="1059326" y="85724"/>
                  <a:pt x="1059573" y="77801"/>
                </a:cubicBezTo>
                <a:cubicBezTo>
                  <a:pt x="1059822" y="69877"/>
                  <a:pt x="1060049" y="62306"/>
                  <a:pt x="1060262" y="55084"/>
                </a:cubicBezTo>
                <a:lnTo>
                  <a:pt x="1138384" y="55084"/>
                </a:lnTo>
                <a:close/>
                <a:moveTo>
                  <a:pt x="1218734" y="176409"/>
                </a:moveTo>
                <a:cubicBezTo>
                  <a:pt x="1199841" y="176409"/>
                  <a:pt x="1185174" y="171083"/>
                  <a:pt x="1174738" y="160435"/>
                </a:cubicBezTo>
                <a:cubicBezTo>
                  <a:pt x="1164298" y="149783"/>
                  <a:pt x="1159078" y="134659"/>
                  <a:pt x="1159078" y="115060"/>
                </a:cubicBezTo>
                <a:cubicBezTo>
                  <a:pt x="1159078" y="95743"/>
                  <a:pt x="1164139" y="80367"/>
                  <a:pt x="1174259" y="68937"/>
                </a:cubicBezTo>
                <a:cubicBezTo>
                  <a:pt x="1184379" y="57511"/>
                  <a:pt x="1197612" y="51797"/>
                  <a:pt x="1213956" y="51797"/>
                </a:cubicBezTo>
                <a:cubicBezTo>
                  <a:pt x="1221314" y="51797"/>
                  <a:pt x="1227827" y="52857"/>
                  <a:pt x="1233490" y="54980"/>
                </a:cubicBezTo>
                <a:cubicBezTo>
                  <a:pt x="1239149" y="57104"/>
                  <a:pt x="1244102" y="60427"/>
                  <a:pt x="1248348" y="64960"/>
                </a:cubicBezTo>
                <a:cubicBezTo>
                  <a:pt x="1252592" y="69489"/>
                  <a:pt x="1255849" y="75025"/>
                  <a:pt x="1258114" y="81570"/>
                </a:cubicBezTo>
                <a:cubicBezTo>
                  <a:pt x="1260374" y="88114"/>
                  <a:pt x="1261508" y="96132"/>
                  <a:pt x="1261508" y="105610"/>
                </a:cubicBezTo>
                <a:lnTo>
                  <a:pt x="1261508" y="116439"/>
                </a:lnTo>
                <a:lnTo>
                  <a:pt x="1179354" y="116439"/>
                </a:lnTo>
                <a:cubicBezTo>
                  <a:pt x="1179354" y="130238"/>
                  <a:pt x="1182823" y="140779"/>
                  <a:pt x="1189757" y="148065"/>
                </a:cubicBezTo>
                <a:cubicBezTo>
                  <a:pt x="1196694" y="155356"/>
                  <a:pt x="1206282" y="158998"/>
                  <a:pt x="1218520" y="158998"/>
                </a:cubicBezTo>
                <a:cubicBezTo>
                  <a:pt x="1222910" y="158998"/>
                  <a:pt x="1227207" y="158502"/>
                  <a:pt x="1231420" y="157512"/>
                </a:cubicBezTo>
                <a:cubicBezTo>
                  <a:pt x="1235629" y="156522"/>
                  <a:pt x="1239429" y="155248"/>
                  <a:pt x="1242828" y="153696"/>
                </a:cubicBezTo>
                <a:cubicBezTo>
                  <a:pt x="1246435" y="152065"/>
                  <a:pt x="1249478" y="150492"/>
                  <a:pt x="1251958" y="148969"/>
                </a:cubicBezTo>
                <a:cubicBezTo>
                  <a:pt x="1254435" y="147450"/>
                  <a:pt x="1256487" y="146016"/>
                  <a:pt x="1258114" y="144670"/>
                </a:cubicBezTo>
                <a:lnTo>
                  <a:pt x="1259280" y="144670"/>
                </a:lnTo>
                <a:lnTo>
                  <a:pt x="1259280" y="166433"/>
                </a:lnTo>
                <a:cubicBezTo>
                  <a:pt x="1256944" y="167353"/>
                  <a:pt x="1254042" y="168503"/>
                  <a:pt x="1250575" y="169878"/>
                </a:cubicBezTo>
                <a:cubicBezTo>
                  <a:pt x="1247112" y="171260"/>
                  <a:pt x="1243994" y="172337"/>
                  <a:pt x="1241237" y="173118"/>
                </a:cubicBezTo>
                <a:cubicBezTo>
                  <a:pt x="1237346" y="174176"/>
                  <a:pt x="1233825" y="174994"/>
                  <a:pt x="1230674" y="175561"/>
                </a:cubicBezTo>
                <a:cubicBezTo>
                  <a:pt x="1227528" y="176127"/>
                  <a:pt x="1223543" y="176409"/>
                  <a:pt x="1218734" y="176409"/>
                </a:cubicBezTo>
                <a:close/>
                <a:moveTo>
                  <a:pt x="1242083" y="101154"/>
                </a:moveTo>
                <a:cubicBezTo>
                  <a:pt x="1241939" y="95775"/>
                  <a:pt x="1241305" y="91138"/>
                  <a:pt x="1240175" y="87247"/>
                </a:cubicBezTo>
                <a:cubicBezTo>
                  <a:pt x="1239041" y="83358"/>
                  <a:pt x="1237414" y="80065"/>
                  <a:pt x="1235289" y="77375"/>
                </a:cubicBezTo>
                <a:cubicBezTo>
                  <a:pt x="1232956" y="74402"/>
                  <a:pt x="1229966" y="72141"/>
                  <a:pt x="1226322" y="70582"/>
                </a:cubicBezTo>
                <a:cubicBezTo>
                  <a:pt x="1222680" y="69031"/>
                  <a:pt x="1218168" y="68249"/>
                  <a:pt x="1212790" y="68249"/>
                </a:cubicBezTo>
                <a:cubicBezTo>
                  <a:pt x="1207480" y="68249"/>
                  <a:pt x="1202969" y="69046"/>
                  <a:pt x="1199257" y="70636"/>
                </a:cubicBezTo>
                <a:cubicBezTo>
                  <a:pt x="1195542" y="72228"/>
                  <a:pt x="1192158" y="74546"/>
                  <a:pt x="1189120" y="77589"/>
                </a:cubicBezTo>
                <a:cubicBezTo>
                  <a:pt x="1186147" y="80703"/>
                  <a:pt x="1183882" y="84155"/>
                  <a:pt x="1182330" y="87938"/>
                </a:cubicBezTo>
                <a:cubicBezTo>
                  <a:pt x="1180771" y="91725"/>
                  <a:pt x="1179782" y="96132"/>
                  <a:pt x="1179354" y="101154"/>
                </a:cubicBezTo>
                <a:close/>
                <a:moveTo>
                  <a:pt x="1375297" y="173650"/>
                </a:moveTo>
                <a:lnTo>
                  <a:pt x="1355555" y="173650"/>
                </a:lnTo>
                <a:lnTo>
                  <a:pt x="1355555" y="85230"/>
                </a:lnTo>
                <a:lnTo>
                  <a:pt x="1299723" y="173650"/>
                </a:lnTo>
                <a:lnTo>
                  <a:pt x="1281680" y="173650"/>
                </a:lnTo>
                <a:lnTo>
                  <a:pt x="1281680" y="55084"/>
                </a:lnTo>
                <a:lnTo>
                  <a:pt x="1301422" y="55084"/>
                </a:lnTo>
                <a:lnTo>
                  <a:pt x="1301422" y="142125"/>
                </a:lnTo>
                <a:lnTo>
                  <a:pt x="1356614" y="55084"/>
                </a:lnTo>
                <a:lnTo>
                  <a:pt x="1375297" y="55084"/>
                </a:lnTo>
                <a:close/>
                <a:moveTo>
                  <a:pt x="1366380" y="0"/>
                </a:moveTo>
                <a:cubicBezTo>
                  <a:pt x="1366380" y="6089"/>
                  <a:pt x="1365635" y="11621"/>
                  <a:pt x="1364151" y="16611"/>
                </a:cubicBezTo>
                <a:cubicBezTo>
                  <a:pt x="1362669" y="21601"/>
                  <a:pt x="1360545" y="25792"/>
                  <a:pt x="1357783" y="29186"/>
                </a:cubicBezTo>
                <a:cubicBezTo>
                  <a:pt x="1354597" y="32937"/>
                  <a:pt x="1350990" y="35752"/>
                  <a:pt x="1346958" y="37624"/>
                </a:cubicBezTo>
                <a:cubicBezTo>
                  <a:pt x="1342923" y="39504"/>
                  <a:pt x="1337757" y="40440"/>
                  <a:pt x="1331460" y="40440"/>
                </a:cubicBezTo>
                <a:cubicBezTo>
                  <a:pt x="1325658" y="40440"/>
                  <a:pt x="1320582" y="39467"/>
                  <a:pt x="1316229" y="37520"/>
                </a:cubicBezTo>
                <a:cubicBezTo>
                  <a:pt x="1311877" y="35576"/>
                  <a:pt x="1308215" y="32801"/>
                  <a:pt x="1305241" y="29186"/>
                </a:cubicBezTo>
                <a:cubicBezTo>
                  <a:pt x="1302340" y="25651"/>
                  <a:pt x="1300143" y="21403"/>
                  <a:pt x="1298661" y="16449"/>
                </a:cubicBezTo>
                <a:cubicBezTo>
                  <a:pt x="1297178" y="11495"/>
                  <a:pt x="1296432" y="6013"/>
                  <a:pt x="1296432" y="0"/>
                </a:cubicBezTo>
                <a:lnTo>
                  <a:pt x="1313626" y="0"/>
                </a:lnTo>
                <a:cubicBezTo>
                  <a:pt x="1313626" y="9552"/>
                  <a:pt x="1315113" y="16434"/>
                  <a:pt x="1318086" y="20643"/>
                </a:cubicBezTo>
                <a:cubicBezTo>
                  <a:pt x="1321060" y="24856"/>
                  <a:pt x="1325516" y="26957"/>
                  <a:pt x="1331460" y="26957"/>
                </a:cubicBezTo>
                <a:cubicBezTo>
                  <a:pt x="1337051" y="26957"/>
                  <a:pt x="1341403" y="24887"/>
                  <a:pt x="1344517" y="20747"/>
                </a:cubicBezTo>
                <a:cubicBezTo>
                  <a:pt x="1347627" y="16611"/>
                  <a:pt x="1349187" y="9696"/>
                  <a:pt x="134918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044213" y="3797158"/>
            <a:ext cx="574977" cy="165582"/>
          </a:xfrm>
          <a:custGeom>
            <a:avLst/>
            <a:gdLst/>
            <a:ahLst/>
            <a:cxnLst/>
            <a:rect l="l" t="t" r="r" b="b"/>
            <a:pathLst>
              <a:path w="574977" h="165582">
                <a:moveTo>
                  <a:pt x="109961" y="121853"/>
                </a:moveTo>
                <a:lnTo>
                  <a:pt x="90220" y="121853"/>
                </a:lnTo>
                <a:lnTo>
                  <a:pt x="90220" y="28661"/>
                </a:lnTo>
                <a:lnTo>
                  <a:pt x="61775" y="89162"/>
                </a:lnTo>
                <a:lnTo>
                  <a:pt x="46911" y="89162"/>
                </a:lnTo>
                <a:lnTo>
                  <a:pt x="18677" y="28661"/>
                </a:lnTo>
                <a:lnTo>
                  <a:pt x="18677" y="121853"/>
                </a:lnTo>
                <a:lnTo>
                  <a:pt x="0" y="121853"/>
                </a:lnTo>
                <a:lnTo>
                  <a:pt x="0" y="3287"/>
                </a:lnTo>
                <a:lnTo>
                  <a:pt x="24094" y="3287"/>
                </a:lnTo>
                <a:lnTo>
                  <a:pt x="55300" y="69098"/>
                </a:lnTo>
                <a:lnTo>
                  <a:pt x="85446" y="3287"/>
                </a:lnTo>
                <a:lnTo>
                  <a:pt x="109961" y="3287"/>
                </a:lnTo>
                <a:close/>
                <a:moveTo>
                  <a:pt x="205063" y="92661"/>
                </a:moveTo>
                <a:lnTo>
                  <a:pt x="205063" y="59756"/>
                </a:lnTo>
                <a:cubicBezTo>
                  <a:pt x="200325" y="60182"/>
                  <a:pt x="194328" y="60765"/>
                  <a:pt x="187077" y="61507"/>
                </a:cubicBezTo>
                <a:cubicBezTo>
                  <a:pt x="179819" y="62252"/>
                  <a:pt x="173966" y="63296"/>
                  <a:pt x="169509" y="64642"/>
                </a:cubicBezTo>
                <a:cubicBezTo>
                  <a:pt x="164200" y="66269"/>
                  <a:pt x="159814" y="68765"/>
                  <a:pt x="156347" y="72123"/>
                </a:cubicBezTo>
                <a:cubicBezTo>
                  <a:pt x="152877" y="75485"/>
                  <a:pt x="151142" y="80173"/>
                  <a:pt x="151142" y="86188"/>
                </a:cubicBezTo>
                <a:cubicBezTo>
                  <a:pt x="151142" y="92981"/>
                  <a:pt x="153054" y="98112"/>
                  <a:pt x="156877" y="101577"/>
                </a:cubicBezTo>
                <a:cubicBezTo>
                  <a:pt x="160697" y="105045"/>
                  <a:pt x="166288" y="106777"/>
                  <a:pt x="173646" y="106777"/>
                </a:cubicBezTo>
                <a:cubicBezTo>
                  <a:pt x="179945" y="106777"/>
                  <a:pt x="185641" y="105416"/>
                  <a:pt x="190739" y="102690"/>
                </a:cubicBezTo>
                <a:cubicBezTo>
                  <a:pt x="195833" y="99966"/>
                  <a:pt x="200605" y="96625"/>
                  <a:pt x="205063" y="92661"/>
                </a:cubicBezTo>
                <a:close/>
                <a:moveTo>
                  <a:pt x="205063" y="109220"/>
                </a:moveTo>
                <a:cubicBezTo>
                  <a:pt x="203436" y="110423"/>
                  <a:pt x="201261" y="112105"/>
                  <a:pt x="198537" y="114261"/>
                </a:cubicBezTo>
                <a:cubicBezTo>
                  <a:pt x="195811" y="116422"/>
                  <a:pt x="193180" y="118135"/>
                  <a:pt x="190631" y="119412"/>
                </a:cubicBezTo>
                <a:cubicBezTo>
                  <a:pt x="187091" y="121249"/>
                  <a:pt x="183675" y="122671"/>
                  <a:pt x="180388" y="123660"/>
                </a:cubicBezTo>
                <a:cubicBezTo>
                  <a:pt x="177094" y="124651"/>
                  <a:pt x="172476" y="125144"/>
                  <a:pt x="166535" y="125144"/>
                </a:cubicBezTo>
                <a:cubicBezTo>
                  <a:pt x="161651" y="125144"/>
                  <a:pt x="157018" y="124222"/>
                  <a:pt x="152633" y="122383"/>
                </a:cubicBezTo>
                <a:cubicBezTo>
                  <a:pt x="148244" y="120543"/>
                  <a:pt x="144389" y="117962"/>
                  <a:pt x="141062" y="114636"/>
                </a:cubicBezTo>
                <a:cubicBezTo>
                  <a:pt x="137876" y="111377"/>
                  <a:pt x="135331" y="107360"/>
                  <a:pt x="133419" y="102582"/>
                </a:cubicBezTo>
                <a:cubicBezTo>
                  <a:pt x="131507" y="97809"/>
                  <a:pt x="130553" y="92769"/>
                  <a:pt x="130553" y="87459"/>
                </a:cubicBezTo>
                <a:cubicBezTo>
                  <a:pt x="130553" y="79255"/>
                  <a:pt x="132288" y="72263"/>
                  <a:pt x="135751" y="66496"/>
                </a:cubicBezTo>
                <a:cubicBezTo>
                  <a:pt x="139219" y="60729"/>
                  <a:pt x="144705" y="56150"/>
                  <a:pt x="152207" y="52751"/>
                </a:cubicBezTo>
                <a:cubicBezTo>
                  <a:pt x="158857" y="49713"/>
                  <a:pt x="166712" y="47604"/>
                  <a:pt x="175769" y="46433"/>
                </a:cubicBezTo>
                <a:cubicBezTo>
                  <a:pt x="184823" y="45267"/>
                  <a:pt x="194590" y="44403"/>
                  <a:pt x="205063" y="43838"/>
                </a:cubicBezTo>
                <a:lnTo>
                  <a:pt x="205063" y="40014"/>
                </a:lnTo>
                <a:cubicBezTo>
                  <a:pt x="205063" y="35346"/>
                  <a:pt x="204357" y="31576"/>
                  <a:pt x="202942" y="28714"/>
                </a:cubicBezTo>
                <a:cubicBezTo>
                  <a:pt x="201527" y="25849"/>
                  <a:pt x="199547" y="23635"/>
                  <a:pt x="196998" y="22079"/>
                </a:cubicBezTo>
                <a:cubicBezTo>
                  <a:pt x="194450" y="20453"/>
                  <a:pt x="191339" y="19372"/>
                  <a:pt x="187656" y="18839"/>
                </a:cubicBezTo>
                <a:cubicBezTo>
                  <a:pt x="183977" y="18310"/>
                  <a:pt x="180190" y="18043"/>
                  <a:pt x="176303" y="18043"/>
                </a:cubicBezTo>
                <a:cubicBezTo>
                  <a:pt x="171702" y="18043"/>
                  <a:pt x="166288" y="18736"/>
                  <a:pt x="160059" y="20110"/>
                </a:cubicBezTo>
                <a:cubicBezTo>
                  <a:pt x="153835" y="21493"/>
                  <a:pt x="147603" y="23494"/>
                  <a:pt x="141379" y="26112"/>
                </a:cubicBezTo>
                <a:lnTo>
                  <a:pt x="140209" y="26112"/>
                </a:lnTo>
                <a:lnTo>
                  <a:pt x="140209" y="5836"/>
                </a:lnTo>
                <a:cubicBezTo>
                  <a:pt x="143891" y="4778"/>
                  <a:pt x="149161" y="3607"/>
                  <a:pt x="156027" y="2334"/>
                </a:cubicBezTo>
                <a:cubicBezTo>
                  <a:pt x="162893" y="1060"/>
                  <a:pt x="169686" y="426"/>
                  <a:pt x="176407" y="426"/>
                </a:cubicBezTo>
                <a:cubicBezTo>
                  <a:pt x="184542" y="426"/>
                  <a:pt x="191408" y="1060"/>
                  <a:pt x="196998" y="2334"/>
                </a:cubicBezTo>
                <a:cubicBezTo>
                  <a:pt x="202589" y="3607"/>
                  <a:pt x="207612" y="5905"/>
                  <a:pt x="212068" y="9231"/>
                </a:cubicBezTo>
                <a:cubicBezTo>
                  <a:pt x="216385" y="12489"/>
                  <a:pt x="219607" y="16701"/>
                  <a:pt x="221731" y="21867"/>
                </a:cubicBezTo>
                <a:cubicBezTo>
                  <a:pt x="223855" y="27032"/>
                  <a:pt x="224913" y="33329"/>
                  <a:pt x="224913" y="40760"/>
                </a:cubicBezTo>
                <a:lnTo>
                  <a:pt x="224913" y="121853"/>
                </a:lnTo>
                <a:lnTo>
                  <a:pt x="205063" y="121853"/>
                </a:lnTo>
                <a:close/>
                <a:moveTo>
                  <a:pt x="352389" y="59437"/>
                </a:moveTo>
                <a:cubicBezTo>
                  <a:pt x="352389" y="79178"/>
                  <a:pt x="347670" y="94908"/>
                  <a:pt x="338222" y="106622"/>
                </a:cubicBezTo>
                <a:cubicBezTo>
                  <a:pt x="328774" y="118333"/>
                  <a:pt x="316836" y="124186"/>
                  <a:pt x="302396" y="124186"/>
                </a:cubicBezTo>
                <a:cubicBezTo>
                  <a:pt x="296528" y="124186"/>
                  <a:pt x="291326" y="123517"/>
                  <a:pt x="286798" y="122171"/>
                </a:cubicBezTo>
                <a:cubicBezTo>
                  <a:pt x="282265" y="120827"/>
                  <a:pt x="277628" y="118735"/>
                  <a:pt x="272890" y="115906"/>
                </a:cubicBezTo>
                <a:lnTo>
                  <a:pt x="272890" y="165583"/>
                </a:lnTo>
                <a:lnTo>
                  <a:pt x="252936" y="165583"/>
                </a:lnTo>
                <a:lnTo>
                  <a:pt x="252936" y="3287"/>
                </a:lnTo>
                <a:lnTo>
                  <a:pt x="272890" y="3287"/>
                </a:lnTo>
                <a:lnTo>
                  <a:pt x="272890" y="15712"/>
                </a:lnTo>
                <a:cubicBezTo>
                  <a:pt x="277844" y="11250"/>
                  <a:pt x="283345" y="7518"/>
                  <a:pt x="289392" y="4512"/>
                </a:cubicBezTo>
                <a:cubicBezTo>
                  <a:pt x="295444" y="1501"/>
                  <a:pt x="302043" y="0"/>
                  <a:pt x="309189" y="0"/>
                </a:cubicBezTo>
                <a:cubicBezTo>
                  <a:pt x="322776" y="0"/>
                  <a:pt x="333374" y="5379"/>
                  <a:pt x="340981" y="16132"/>
                </a:cubicBezTo>
                <a:cubicBezTo>
                  <a:pt x="348585" y="26889"/>
                  <a:pt x="352389" y="41321"/>
                  <a:pt x="352389" y="59437"/>
                </a:cubicBezTo>
                <a:close/>
                <a:moveTo>
                  <a:pt x="331800" y="61669"/>
                </a:moveTo>
                <a:cubicBezTo>
                  <a:pt x="331800" y="48154"/>
                  <a:pt x="329641" y="37664"/>
                  <a:pt x="325328" y="30197"/>
                </a:cubicBezTo>
                <a:cubicBezTo>
                  <a:pt x="321011" y="22731"/>
                  <a:pt x="314006" y="18998"/>
                  <a:pt x="304311" y="18998"/>
                </a:cubicBezTo>
                <a:cubicBezTo>
                  <a:pt x="298644" y="18998"/>
                  <a:pt x="293179" y="20255"/>
                  <a:pt x="287909" y="22764"/>
                </a:cubicBezTo>
                <a:cubicBezTo>
                  <a:pt x="282636" y="25276"/>
                  <a:pt x="277628" y="28516"/>
                  <a:pt x="272890" y="32479"/>
                </a:cubicBezTo>
                <a:lnTo>
                  <a:pt x="272890" y="99670"/>
                </a:lnTo>
                <a:cubicBezTo>
                  <a:pt x="278125" y="102219"/>
                  <a:pt x="282603" y="103947"/>
                  <a:pt x="286319" y="104868"/>
                </a:cubicBezTo>
                <a:cubicBezTo>
                  <a:pt x="290030" y="105790"/>
                  <a:pt x="294292" y="106251"/>
                  <a:pt x="299105" y="106251"/>
                </a:cubicBezTo>
                <a:cubicBezTo>
                  <a:pt x="309438" y="106251"/>
                  <a:pt x="317469" y="102464"/>
                  <a:pt x="323204" y="94894"/>
                </a:cubicBezTo>
                <a:cubicBezTo>
                  <a:pt x="328935" y="87322"/>
                  <a:pt x="331800" y="76245"/>
                  <a:pt x="331800" y="61669"/>
                </a:cubicBezTo>
                <a:close/>
                <a:moveTo>
                  <a:pt x="468514" y="121853"/>
                </a:moveTo>
                <a:lnTo>
                  <a:pt x="443674" y="121853"/>
                </a:lnTo>
                <a:lnTo>
                  <a:pt x="403023" y="67187"/>
                </a:lnTo>
                <a:lnTo>
                  <a:pt x="393047" y="67187"/>
                </a:lnTo>
                <a:lnTo>
                  <a:pt x="393047" y="121853"/>
                </a:lnTo>
                <a:lnTo>
                  <a:pt x="373093" y="121853"/>
                </a:lnTo>
                <a:lnTo>
                  <a:pt x="373093" y="3287"/>
                </a:lnTo>
                <a:lnTo>
                  <a:pt x="393047" y="3287"/>
                </a:lnTo>
                <a:lnTo>
                  <a:pt x="393047" y="54876"/>
                </a:lnTo>
                <a:cubicBezTo>
                  <a:pt x="398214" y="54804"/>
                  <a:pt x="402620" y="53724"/>
                  <a:pt x="406263" y="51639"/>
                </a:cubicBezTo>
                <a:cubicBezTo>
                  <a:pt x="409902" y="49555"/>
                  <a:pt x="412999" y="45501"/>
                  <a:pt x="415548" y="39486"/>
                </a:cubicBezTo>
                <a:cubicBezTo>
                  <a:pt x="416329" y="37714"/>
                  <a:pt x="417192" y="35662"/>
                  <a:pt x="418150" y="33325"/>
                </a:cubicBezTo>
                <a:cubicBezTo>
                  <a:pt x="419104" y="30993"/>
                  <a:pt x="419865" y="28941"/>
                  <a:pt x="420430" y="27170"/>
                </a:cubicBezTo>
                <a:cubicBezTo>
                  <a:pt x="423544" y="18469"/>
                  <a:pt x="427863" y="12313"/>
                  <a:pt x="433382" y="8701"/>
                </a:cubicBezTo>
                <a:cubicBezTo>
                  <a:pt x="438897" y="5091"/>
                  <a:pt x="446079" y="3287"/>
                  <a:pt x="454928" y="3287"/>
                </a:cubicBezTo>
                <a:lnTo>
                  <a:pt x="460342" y="3287"/>
                </a:lnTo>
                <a:lnTo>
                  <a:pt x="460342" y="20484"/>
                </a:lnTo>
                <a:lnTo>
                  <a:pt x="455778" y="20484"/>
                </a:lnTo>
                <a:cubicBezTo>
                  <a:pt x="450187" y="20484"/>
                  <a:pt x="445996" y="21634"/>
                  <a:pt x="443203" y="23934"/>
                </a:cubicBezTo>
                <a:cubicBezTo>
                  <a:pt x="440406" y="26234"/>
                  <a:pt x="438051" y="30424"/>
                  <a:pt x="436140" y="36512"/>
                </a:cubicBezTo>
                <a:cubicBezTo>
                  <a:pt x="434156" y="42667"/>
                  <a:pt x="431819" y="47463"/>
                  <a:pt x="429134" y="50895"/>
                </a:cubicBezTo>
                <a:cubicBezTo>
                  <a:pt x="426448" y="54325"/>
                  <a:pt x="423475" y="56964"/>
                  <a:pt x="420216" y="58803"/>
                </a:cubicBezTo>
                <a:close/>
                <a:moveTo>
                  <a:pt x="574977" y="121853"/>
                </a:moveTo>
                <a:lnTo>
                  <a:pt x="555235" y="121853"/>
                </a:lnTo>
                <a:lnTo>
                  <a:pt x="555235" y="33433"/>
                </a:lnTo>
                <a:lnTo>
                  <a:pt x="499402" y="121853"/>
                </a:lnTo>
                <a:lnTo>
                  <a:pt x="481359" y="121853"/>
                </a:lnTo>
                <a:lnTo>
                  <a:pt x="481359" y="3287"/>
                </a:lnTo>
                <a:lnTo>
                  <a:pt x="501101" y="3287"/>
                </a:lnTo>
                <a:lnTo>
                  <a:pt x="501101" y="90328"/>
                </a:lnTo>
                <a:lnTo>
                  <a:pt x="556293" y="3287"/>
                </a:lnTo>
                <a:lnTo>
                  <a:pt x="574977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746000" y="3797792"/>
            <a:ext cx="99771" cy="104021"/>
          </a:xfrm>
          <a:custGeom>
            <a:avLst/>
            <a:gdLst/>
            <a:ahLst/>
            <a:cxnLst/>
            <a:rect l="l" t="t" r="r" b="b"/>
            <a:pathLst>
              <a:path w="99771" h="104021">
                <a:moveTo>
                  <a:pt x="99771" y="100943"/>
                </a:moveTo>
                <a:lnTo>
                  <a:pt x="47974" y="56469"/>
                </a:lnTo>
                <a:lnTo>
                  <a:pt x="47974" y="47449"/>
                </a:lnTo>
                <a:lnTo>
                  <a:pt x="99771" y="3081"/>
                </a:lnTo>
                <a:lnTo>
                  <a:pt x="99771" y="23037"/>
                </a:lnTo>
                <a:lnTo>
                  <a:pt x="66125" y="52009"/>
                </a:lnTo>
                <a:lnTo>
                  <a:pt x="99771" y="80989"/>
                </a:lnTo>
                <a:close/>
                <a:moveTo>
                  <a:pt x="54134" y="104022"/>
                </a:moveTo>
                <a:lnTo>
                  <a:pt x="0" y="56683"/>
                </a:lnTo>
                <a:lnTo>
                  <a:pt x="0" y="47235"/>
                </a:lnTo>
                <a:lnTo>
                  <a:pt x="54134" y="0"/>
                </a:lnTo>
                <a:lnTo>
                  <a:pt x="54134" y="20808"/>
                </a:lnTo>
                <a:lnTo>
                  <a:pt x="18998" y="52009"/>
                </a:lnTo>
                <a:lnTo>
                  <a:pt x="54134" y="8321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67274" y="3753850"/>
            <a:ext cx="580060" cy="168451"/>
          </a:xfrm>
          <a:custGeom>
            <a:avLst/>
            <a:gdLst/>
            <a:ahLst/>
            <a:cxnLst/>
            <a:rect l="l" t="t" r="r" b="b"/>
            <a:pathLst>
              <a:path w="580060" h="168451">
                <a:moveTo>
                  <a:pt x="51904" y="168024"/>
                </a:moveTo>
                <a:cubicBezTo>
                  <a:pt x="40439" y="168024"/>
                  <a:pt x="30689" y="166839"/>
                  <a:pt x="22657" y="164470"/>
                </a:cubicBezTo>
                <a:cubicBezTo>
                  <a:pt x="14630" y="162098"/>
                  <a:pt x="7073" y="159182"/>
                  <a:pt x="0" y="155715"/>
                </a:cubicBezTo>
                <a:lnTo>
                  <a:pt x="0" y="129388"/>
                </a:lnTo>
                <a:lnTo>
                  <a:pt x="1486" y="129388"/>
                </a:lnTo>
                <a:cubicBezTo>
                  <a:pt x="8419" y="135900"/>
                  <a:pt x="16275" y="140937"/>
                  <a:pt x="25048" y="144512"/>
                </a:cubicBezTo>
                <a:cubicBezTo>
                  <a:pt x="33822" y="148086"/>
                  <a:pt x="42278" y="149875"/>
                  <a:pt x="50414" y="149875"/>
                </a:cubicBezTo>
                <a:cubicBezTo>
                  <a:pt x="62024" y="149875"/>
                  <a:pt x="70797" y="147450"/>
                  <a:pt x="76741" y="142603"/>
                </a:cubicBezTo>
                <a:cubicBezTo>
                  <a:pt x="82680" y="137758"/>
                  <a:pt x="85654" y="131368"/>
                  <a:pt x="85654" y="123444"/>
                </a:cubicBezTo>
                <a:cubicBezTo>
                  <a:pt x="85654" y="117149"/>
                  <a:pt x="84095" y="112018"/>
                  <a:pt x="80985" y="108054"/>
                </a:cubicBezTo>
                <a:cubicBezTo>
                  <a:pt x="77871" y="104091"/>
                  <a:pt x="72918" y="101153"/>
                  <a:pt x="66124" y="99246"/>
                </a:cubicBezTo>
                <a:cubicBezTo>
                  <a:pt x="61239" y="97831"/>
                  <a:pt x="56782" y="96661"/>
                  <a:pt x="52750" y="95743"/>
                </a:cubicBezTo>
                <a:cubicBezTo>
                  <a:pt x="48718" y="94821"/>
                  <a:pt x="43661" y="93583"/>
                  <a:pt x="37573" y="92027"/>
                </a:cubicBezTo>
                <a:cubicBezTo>
                  <a:pt x="32126" y="90612"/>
                  <a:pt x="27241" y="88805"/>
                  <a:pt x="22928" y="86613"/>
                </a:cubicBezTo>
                <a:cubicBezTo>
                  <a:pt x="18611" y="84417"/>
                  <a:pt x="14792" y="81554"/>
                  <a:pt x="11462" y="78016"/>
                </a:cubicBezTo>
                <a:cubicBezTo>
                  <a:pt x="8204" y="74549"/>
                  <a:pt x="5676" y="70464"/>
                  <a:pt x="3873" y="65754"/>
                </a:cubicBezTo>
                <a:cubicBezTo>
                  <a:pt x="2069" y="61049"/>
                  <a:pt x="1165" y="55621"/>
                  <a:pt x="1165" y="49464"/>
                </a:cubicBezTo>
                <a:cubicBezTo>
                  <a:pt x="1165" y="36653"/>
                  <a:pt x="6155" y="25917"/>
                  <a:pt x="16131" y="17248"/>
                </a:cubicBezTo>
                <a:cubicBezTo>
                  <a:pt x="26110" y="8579"/>
                  <a:pt x="38848" y="4248"/>
                  <a:pt x="54345" y="4248"/>
                </a:cubicBezTo>
                <a:cubicBezTo>
                  <a:pt x="63190" y="4248"/>
                  <a:pt x="71556" y="5131"/>
                  <a:pt x="79448" y="6901"/>
                </a:cubicBezTo>
                <a:cubicBezTo>
                  <a:pt x="87338" y="8669"/>
                  <a:pt x="94643" y="11179"/>
                  <a:pt x="101364" y="14436"/>
                </a:cubicBezTo>
                <a:lnTo>
                  <a:pt x="101364" y="39590"/>
                </a:lnTo>
                <a:lnTo>
                  <a:pt x="99773" y="39590"/>
                </a:lnTo>
                <a:cubicBezTo>
                  <a:pt x="94747" y="34993"/>
                  <a:pt x="88307" y="30978"/>
                  <a:pt x="80453" y="27544"/>
                </a:cubicBezTo>
                <a:cubicBezTo>
                  <a:pt x="72600" y="24114"/>
                  <a:pt x="64357" y="22397"/>
                  <a:pt x="55724" y="22397"/>
                </a:cubicBezTo>
                <a:cubicBezTo>
                  <a:pt x="45956" y="22397"/>
                  <a:pt x="38066" y="24679"/>
                  <a:pt x="32054" y="29243"/>
                </a:cubicBezTo>
                <a:cubicBezTo>
                  <a:pt x="26038" y="33809"/>
                  <a:pt x="23032" y="39806"/>
                  <a:pt x="23032" y="47236"/>
                </a:cubicBezTo>
                <a:cubicBezTo>
                  <a:pt x="23032" y="53953"/>
                  <a:pt x="24804" y="59300"/>
                  <a:pt x="28342" y="63264"/>
                </a:cubicBezTo>
                <a:cubicBezTo>
                  <a:pt x="31878" y="67224"/>
                  <a:pt x="37007" y="70128"/>
                  <a:pt x="43728" y="71969"/>
                </a:cubicBezTo>
                <a:cubicBezTo>
                  <a:pt x="48186" y="73171"/>
                  <a:pt x="53635" y="74531"/>
                  <a:pt x="60077" y="76054"/>
                </a:cubicBezTo>
                <a:cubicBezTo>
                  <a:pt x="66513" y="77577"/>
                  <a:pt x="71856" y="78970"/>
                  <a:pt x="76100" y="80245"/>
                </a:cubicBezTo>
                <a:cubicBezTo>
                  <a:pt x="87000" y="83571"/>
                  <a:pt x="94960" y="88593"/>
                  <a:pt x="99983" y="95318"/>
                </a:cubicBezTo>
                <a:cubicBezTo>
                  <a:pt x="105008" y="102040"/>
                  <a:pt x="107520" y="110322"/>
                  <a:pt x="107520" y="120154"/>
                </a:cubicBezTo>
                <a:cubicBezTo>
                  <a:pt x="107520" y="126311"/>
                  <a:pt x="106264" y="132394"/>
                  <a:pt x="103755" y="138410"/>
                </a:cubicBezTo>
                <a:cubicBezTo>
                  <a:pt x="101242" y="144426"/>
                  <a:pt x="97722" y="149520"/>
                  <a:pt x="93193" y="153695"/>
                </a:cubicBezTo>
                <a:cubicBezTo>
                  <a:pt x="88098" y="158293"/>
                  <a:pt x="82346" y="161831"/>
                  <a:pt x="75945" y="164308"/>
                </a:cubicBezTo>
                <a:cubicBezTo>
                  <a:pt x="69540" y="166785"/>
                  <a:pt x="61527" y="168024"/>
                  <a:pt x="51904" y="168024"/>
                </a:cubicBezTo>
                <a:close/>
                <a:moveTo>
                  <a:pt x="163245" y="167494"/>
                </a:moveTo>
                <a:cubicBezTo>
                  <a:pt x="152347" y="167494"/>
                  <a:pt x="143858" y="164402"/>
                  <a:pt x="137772" y="158207"/>
                </a:cubicBezTo>
                <a:cubicBezTo>
                  <a:pt x="131685" y="152014"/>
                  <a:pt x="128641" y="142233"/>
                  <a:pt x="128641" y="128859"/>
                </a:cubicBezTo>
                <a:lnTo>
                  <a:pt x="128641" y="63159"/>
                </a:lnTo>
                <a:lnTo>
                  <a:pt x="115160" y="63159"/>
                </a:lnTo>
                <a:lnTo>
                  <a:pt x="115160" y="46595"/>
                </a:lnTo>
                <a:lnTo>
                  <a:pt x="128641" y="46595"/>
                </a:lnTo>
                <a:lnTo>
                  <a:pt x="128641" y="12525"/>
                </a:lnTo>
                <a:lnTo>
                  <a:pt x="148597" y="12525"/>
                </a:lnTo>
                <a:lnTo>
                  <a:pt x="148597" y="46595"/>
                </a:lnTo>
                <a:lnTo>
                  <a:pt x="185324" y="46595"/>
                </a:lnTo>
                <a:lnTo>
                  <a:pt x="185324" y="63159"/>
                </a:lnTo>
                <a:lnTo>
                  <a:pt x="148597" y="63159"/>
                </a:lnTo>
                <a:lnTo>
                  <a:pt x="148597" y="119521"/>
                </a:lnTo>
                <a:cubicBezTo>
                  <a:pt x="148597" y="125532"/>
                  <a:pt x="148704" y="130166"/>
                  <a:pt x="148917" y="133420"/>
                </a:cubicBezTo>
                <a:cubicBezTo>
                  <a:pt x="149129" y="136679"/>
                  <a:pt x="149943" y="139721"/>
                  <a:pt x="151358" y="142550"/>
                </a:cubicBezTo>
                <a:cubicBezTo>
                  <a:pt x="152561" y="145027"/>
                  <a:pt x="154507" y="146888"/>
                  <a:pt x="157197" y="148123"/>
                </a:cubicBezTo>
                <a:cubicBezTo>
                  <a:pt x="159882" y="149361"/>
                  <a:pt x="163526" y="149983"/>
                  <a:pt x="168127" y="149983"/>
                </a:cubicBezTo>
                <a:cubicBezTo>
                  <a:pt x="171384" y="149983"/>
                  <a:pt x="174534" y="149505"/>
                  <a:pt x="177577" y="148547"/>
                </a:cubicBezTo>
                <a:cubicBezTo>
                  <a:pt x="180619" y="147593"/>
                  <a:pt x="182811" y="146798"/>
                  <a:pt x="184157" y="146161"/>
                </a:cubicBezTo>
                <a:lnTo>
                  <a:pt x="185324" y="146161"/>
                </a:lnTo>
                <a:lnTo>
                  <a:pt x="185324" y="164099"/>
                </a:lnTo>
                <a:cubicBezTo>
                  <a:pt x="181572" y="165161"/>
                  <a:pt x="177768" y="165993"/>
                  <a:pt x="173911" y="166594"/>
                </a:cubicBezTo>
                <a:cubicBezTo>
                  <a:pt x="170052" y="167196"/>
                  <a:pt x="166499" y="167494"/>
                  <a:pt x="163245" y="167494"/>
                </a:cubicBezTo>
                <a:close/>
                <a:moveTo>
                  <a:pt x="265222" y="135969"/>
                </a:moveTo>
                <a:lnTo>
                  <a:pt x="265222" y="103064"/>
                </a:lnTo>
                <a:cubicBezTo>
                  <a:pt x="260485" y="103490"/>
                  <a:pt x="254483" y="104073"/>
                  <a:pt x="247233" y="104815"/>
                </a:cubicBezTo>
                <a:cubicBezTo>
                  <a:pt x="239979" y="105560"/>
                  <a:pt x="234121" y="106604"/>
                  <a:pt x="229665" y="107950"/>
                </a:cubicBezTo>
                <a:cubicBezTo>
                  <a:pt x="224359" y="109577"/>
                  <a:pt x="219970" y="112073"/>
                  <a:pt x="216503" y="115431"/>
                </a:cubicBezTo>
                <a:cubicBezTo>
                  <a:pt x="213033" y="118793"/>
                  <a:pt x="211302" y="123481"/>
                  <a:pt x="211302" y="129496"/>
                </a:cubicBezTo>
                <a:cubicBezTo>
                  <a:pt x="211302" y="136289"/>
                  <a:pt x="213213" y="141420"/>
                  <a:pt x="217032" y="144885"/>
                </a:cubicBezTo>
                <a:cubicBezTo>
                  <a:pt x="220852" y="148353"/>
                  <a:pt x="226443" y="150085"/>
                  <a:pt x="233801" y="150085"/>
                </a:cubicBezTo>
                <a:cubicBezTo>
                  <a:pt x="240102" y="150085"/>
                  <a:pt x="245800" y="148724"/>
                  <a:pt x="250894" y="145998"/>
                </a:cubicBezTo>
                <a:cubicBezTo>
                  <a:pt x="255988" y="143274"/>
                  <a:pt x="260766" y="139933"/>
                  <a:pt x="265222" y="135969"/>
                </a:cubicBezTo>
                <a:close/>
                <a:moveTo>
                  <a:pt x="265222" y="152528"/>
                </a:moveTo>
                <a:cubicBezTo>
                  <a:pt x="263595" y="153731"/>
                  <a:pt x="261421" y="155413"/>
                  <a:pt x="258695" y="157569"/>
                </a:cubicBezTo>
                <a:cubicBezTo>
                  <a:pt x="255970" y="159730"/>
                  <a:pt x="253335" y="161443"/>
                  <a:pt x="250786" y="162720"/>
                </a:cubicBezTo>
                <a:cubicBezTo>
                  <a:pt x="247248" y="164557"/>
                  <a:pt x="243834" y="165979"/>
                  <a:pt x="240544" y="166968"/>
                </a:cubicBezTo>
                <a:cubicBezTo>
                  <a:pt x="237254" y="167959"/>
                  <a:pt x="232635" y="168452"/>
                  <a:pt x="226692" y="168452"/>
                </a:cubicBezTo>
                <a:cubicBezTo>
                  <a:pt x="221810" y="168452"/>
                  <a:pt x="217177" y="167530"/>
                  <a:pt x="212788" y="165691"/>
                </a:cubicBezTo>
                <a:cubicBezTo>
                  <a:pt x="208400" y="163851"/>
                  <a:pt x="204544" y="161270"/>
                  <a:pt x="201218" y="157944"/>
                </a:cubicBezTo>
                <a:cubicBezTo>
                  <a:pt x="198036" y="154685"/>
                  <a:pt x="195487" y="150668"/>
                  <a:pt x="193579" y="145890"/>
                </a:cubicBezTo>
                <a:cubicBezTo>
                  <a:pt x="191666" y="141117"/>
                  <a:pt x="190709" y="136077"/>
                  <a:pt x="190709" y="130767"/>
                </a:cubicBezTo>
                <a:cubicBezTo>
                  <a:pt x="190709" y="122563"/>
                  <a:pt x="192445" y="115571"/>
                  <a:pt x="195911" y="109804"/>
                </a:cubicBezTo>
                <a:cubicBezTo>
                  <a:pt x="199374" y="104037"/>
                  <a:pt x="204861" y="99458"/>
                  <a:pt x="212363" y="96059"/>
                </a:cubicBezTo>
                <a:cubicBezTo>
                  <a:pt x="219012" y="93021"/>
                  <a:pt x="226871" y="90912"/>
                  <a:pt x="235926" y="89741"/>
                </a:cubicBezTo>
                <a:cubicBezTo>
                  <a:pt x="244984" y="88575"/>
                  <a:pt x="254746" y="87711"/>
                  <a:pt x="265222" y="87146"/>
                </a:cubicBezTo>
                <a:lnTo>
                  <a:pt x="265222" y="83322"/>
                </a:lnTo>
                <a:cubicBezTo>
                  <a:pt x="265222" y="78654"/>
                  <a:pt x="264516" y="74884"/>
                  <a:pt x="263101" y="72022"/>
                </a:cubicBezTo>
                <a:cubicBezTo>
                  <a:pt x="261687" y="69157"/>
                  <a:pt x="259703" y="66943"/>
                  <a:pt x="257154" y="65387"/>
                </a:cubicBezTo>
                <a:cubicBezTo>
                  <a:pt x="254609" y="63761"/>
                  <a:pt x="251495" y="62680"/>
                  <a:pt x="247815" y="62147"/>
                </a:cubicBezTo>
                <a:cubicBezTo>
                  <a:pt x="244134" y="61618"/>
                  <a:pt x="240345" y="61351"/>
                  <a:pt x="236458" y="61351"/>
                </a:cubicBezTo>
                <a:cubicBezTo>
                  <a:pt x="231857" y="61351"/>
                  <a:pt x="226443" y="62044"/>
                  <a:pt x="220215" y="63418"/>
                </a:cubicBezTo>
                <a:cubicBezTo>
                  <a:pt x="213990" y="64801"/>
                  <a:pt x="207758" y="66802"/>
                  <a:pt x="201535" y="69420"/>
                </a:cubicBezTo>
                <a:lnTo>
                  <a:pt x="200369" y="69420"/>
                </a:lnTo>
                <a:lnTo>
                  <a:pt x="200369" y="49144"/>
                </a:lnTo>
                <a:cubicBezTo>
                  <a:pt x="204048" y="48086"/>
                  <a:pt x="209318" y="46915"/>
                  <a:pt x="216183" y="45642"/>
                </a:cubicBezTo>
                <a:cubicBezTo>
                  <a:pt x="223052" y="44368"/>
                  <a:pt x="229841" y="43734"/>
                  <a:pt x="236562" y="43734"/>
                </a:cubicBezTo>
                <a:cubicBezTo>
                  <a:pt x="244699" y="43734"/>
                  <a:pt x="251567" y="44368"/>
                  <a:pt x="257154" y="45642"/>
                </a:cubicBezTo>
                <a:cubicBezTo>
                  <a:pt x="262746" y="46915"/>
                  <a:pt x="267771" y="49213"/>
                  <a:pt x="272224" y="52539"/>
                </a:cubicBezTo>
                <a:cubicBezTo>
                  <a:pt x="276544" y="55797"/>
                  <a:pt x="279762" y="60009"/>
                  <a:pt x="281886" y="65175"/>
                </a:cubicBezTo>
                <a:cubicBezTo>
                  <a:pt x="284011" y="70340"/>
                  <a:pt x="285072" y="76637"/>
                  <a:pt x="285072" y="84068"/>
                </a:cubicBezTo>
                <a:lnTo>
                  <a:pt x="285072" y="165161"/>
                </a:lnTo>
                <a:lnTo>
                  <a:pt x="265222" y="165161"/>
                </a:lnTo>
                <a:close/>
                <a:moveTo>
                  <a:pt x="333471" y="165161"/>
                </a:moveTo>
                <a:lnTo>
                  <a:pt x="313517" y="165161"/>
                </a:lnTo>
                <a:lnTo>
                  <a:pt x="313517" y="0"/>
                </a:lnTo>
                <a:lnTo>
                  <a:pt x="333471" y="0"/>
                </a:lnTo>
                <a:close/>
                <a:moveTo>
                  <a:pt x="383799" y="165161"/>
                </a:moveTo>
                <a:lnTo>
                  <a:pt x="363844" y="165161"/>
                </a:lnTo>
                <a:lnTo>
                  <a:pt x="363844" y="46595"/>
                </a:lnTo>
                <a:lnTo>
                  <a:pt x="383799" y="46595"/>
                </a:lnTo>
                <a:close/>
                <a:moveTo>
                  <a:pt x="385182" y="26749"/>
                </a:moveTo>
                <a:lnTo>
                  <a:pt x="362465" y="26749"/>
                </a:lnTo>
                <a:lnTo>
                  <a:pt x="362465" y="6052"/>
                </a:lnTo>
                <a:lnTo>
                  <a:pt x="385182" y="6052"/>
                </a:lnTo>
                <a:close/>
                <a:moveTo>
                  <a:pt x="448974" y="167494"/>
                </a:moveTo>
                <a:cubicBezTo>
                  <a:pt x="438076" y="167494"/>
                  <a:pt x="429587" y="164402"/>
                  <a:pt x="423500" y="158207"/>
                </a:cubicBezTo>
                <a:cubicBezTo>
                  <a:pt x="417413" y="152014"/>
                  <a:pt x="414370" y="142233"/>
                  <a:pt x="414370" y="128859"/>
                </a:cubicBezTo>
                <a:lnTo>
                  <a:pt x="414370" y="63159"/>
                </a:lnTo>
                <a:lnTo>
                  <a:pt x="400889" y="63159"/>
                </a:lnTo>
                <a:lnTo>
                  <a:pt x="400889" y="46595"/>
                </a:lnTo>
                <a:lnTo>
                  <a:pt x="414370" y="46595"/>
                </a:lnTo>
                <a:lnTo>
                  <a:pt x="414370" y="12525"/>
                </a:lnTo>
                <a:lnTo>
                  <a:pt x="434325" y="12525"/>
                </a:lnTo>
                <a:lnTo>
                  <a:pt x="434325" y="46595"/>
                </a:lnTo>
                <a:lnTo>
                  <a:pt x="471052" y="46595"/>
                </a:lnTo>
                <a:lnTo>
                  <a:pt x="471052" y="63159"/>
                </a:lnTo>
                <a:lnTo>
                  <a:pt x="434325" y="63159"/>
                </a:lnTo>
                <a:lnTo>
                  <a:pt x="434325" y="119521"/>
                </a:lnTo>
                <a:cubicBezTo>
                  <a:pt x="434325" y="125532"/>
                  <a:pt x="434434" y="130166"/>
                  <a:pt x="434645" y="133420"/>
                </a:cubicBezTo>
                <a:cubicBezTo>
                  <a:pt x="434858" y="136679"/>
                  <a:pt x="435671" y="139721"/>
                  <a:pt x="437086" y="142550"/>
                </a:cubicBezTo>
                <a:cubicBezTo>
                  <a:pt x="438289" y="145027"/>
                  <a:pt x="440236" y="146888"/>
                  <a:pt x="442926" y="148123"/>
                </a:cubicBezTo>
                <a:cubicBezTo>
                  <a:pt x="445610" y="149361"/>
                  <a:pt x="449254" y="149983"/>
                  <a:pt x="453856" y="149983"/>
                </a:cubicBezTo>
                <a:cubicBezTo>
                  <a:pt x="457113" y="149983"/>
                  <a:pt x="460262" y="149505"/>
                  <a:pt x="463305" y="148547"/>
                </a:cubicBezTo>
                <a:cubicBezTo>
                  <a:pt x="466347" y="147593"/>
                  <a:pt x="468539" y="146798"/>
                  <a:pt x="469886" y="146161"/>
                </a:cubicBezTo>
                <a:lnTo>
                  <a:pt x="471052" y="146161"/>
                </a:lnTo>
                <a:lnTo>
                  <a:pt x="471052" y="164099"/>
                </a:lnTo>
                <a:cubicBezTo>
                  <a:pt x="467301" y="165161"/>
                  <a:pt x="463496" y="165993"/>
                  <a:pt x="459641" y="166594"/>
                </a:cubicBezTo>
                <a:cubicBezTo>
                  <a:pt x="455781" y="167196"/>
                  <a:pt x="452227" y="167494"/>
                  <a:pt x="448974" y="167494"/>
                </a:cubicBezTo>
                <a:close/>
                <a:moveTo>
                  <a:pt x="537282" y="167920"/>
                </a:moveTo>
                <a:cubicBezTo>
                  <a:pt x="518389" y="167920"/>
                  <a:pt x="503725" y="162594"/>
                  <a:pt x="493289" y="151946"/>
                </a:cubicBezTo>
                <a:cubicBezTo>
                  <a:pt x="482849" y="141294"/>
                  <a:pt x="477630" y="126170"/>
                  <a:pt x="477630" y="106571"/>
                </a:cubicBezTo>
                <a:cubicBezTo>
                  <a:pt x="477630" y="87254"/>
                  <a:pt x="482691" y="71878"/>
                  <a:pt x="492810" y="60448"/>
                </a:cubicBezTo>
                <a:cubicBezTo>
                  <a:pt x="502931" y="49022"/>
                  <a:pt x="516160" y="43308"/>
                  <a:pt x="532507" y="43308"/>
                </a:cubicBezTo>
                <a:cubicBezTo>
                  <a:pt x="539866" y="43308"/>
                  <a:pt x="546379" y="44368"/>
                  <a:pt x="552042" y="46491"/>
                </a:cubicBezTo>
                <a:cubicBezTo>
                  <a:pt x="557700" y="48615"/>
                  <a:pt x="562654" y="51938"/>
                  <a:pt x="566898" y="56471"/>
                </a:cubicBezTo>
                <a:cubicBezTo>
                  <a:pt x="571142" y="61000"/>
                  <a:pt x="574401" y="66536"/>
                  <a:pt x="576662" y="73081"/>
                </a:cubicBezTo>
                <a:cubicBezTo>
                  <a:pt x="578926" y="79625"/>
                  <a:pt x="580060" y="87643"/>
                  <a:pt x="580060" y="97121"/>
                </a:cubicBezTo>
                <a:lnTo>
                  <a:pt x="580060" y="107950"/>
                </a:lnTo>
                <a:lnTo>
                  <a:pt x="497904" y="107950"/>
                </a:lnTo>
                <a:cubicBezTo>
                  <a:pt x="497904" y="121749"/>
                  <a:pt x="501371" y="132290"/>
                  <a:pt x="508309" y="139576"/>
                </a:cubicBezTo>
                <a:cubicBezTo>
                  <a:pt x="515242" y="146867"/>
                  <a:pt x="524833" y="150509"/>
                  <a:pt x="537072" y="150509"/>
                </a:cubicBezTo>
                <a:cubicBezTo>
                  <a:pt x="541457" y="150509"/>
                  <a:pt x="545755" y="150013"/>
                  <a:pt x="549971" y="149023"/>
                </a:cubicBezTo>
                <a:cubicBezTo>
                  <a:pt x="554181" y="148033"/>
                  <a:pt x="557981" y="146759"/>
                  <a:pt x="561376" y="145207"/>
                </a:cubicBezTo>
                <a:cubicBezTo>
                  <a:pt x="564987" y="143576"/>
                  <a:pt x="568028" y="142003"/>
                  <a:pt x="570506" y="140480"/>
                </a:cubicBezTo>
                <a:cubicBezTo>
                  <a:pt x="572986" y="138961"/>
                  <a:pt x="575035" y="137527"/>
                  <a:pt x="576662" y="136181"/>
                </a:cubicBezTo>
                <a:lnTo>
                  <a:pt x="577832" y="136181"/>
                </a:lnTo>
                <a:lnTo>
                  <a:pt x="577832" y="157944"/>
                </a:lnTo>
                <a:cubicBezTo>
                  <a:pt x="575496" y="158864"/>
                  <a:pt x="572590" y="160014"/>
                  <a:pt x="569127" y="161389"/>
                </a:cubicBezTo>
                <a:cubicBezTo>
                  <a:pt x="565660" y="162771"/>
                  <a:pt x="562546" y="163848"/>
                  <a:pt x="559785" y="164629"/>
                </a:cubicBezTo>
                <a:cubicBezTo>
                  <a:pt x="555897" y="165687"/>
                  <a:pt x="552376" y="166505"/>
                  <a:pt x="549226" y="167072"/>
                </a:cubicBezTo>
                <a:cubicBezTo>
                  <a:pt x="546076" y="167638"/>
                  <a:pt x="542095" y="167920"/>
                  <a:pt x="537282" y="167920"/>
                </a:cubicBezTo>
                <a:close/>
                <a:moveTo>
                  <a:pt x="560634" y="92665"/>
                </a:moveTo>
                <a:cubicBezTo>
                  <a:pt x="560491" y="87286"/>
                  <a:pt x="559853" y="82649"/>
                  <a:pt x="558727" y="78758"/>
                </a:cubicBezTo>
                <a:cubicBezTo>
                  <a:pt x="557593" y="74869"/>
                  <a:pt x="555966" y="71576"/>
                  <a:pt x="553841" y="68886"/>
                </a:cubicBezTo>
                <a:cubicBezTo>
                  <a:pt x="551509" y="65913"/>
                  <a:pt x="548517" y="63652"/>
                  <a:pt x="544874" y="62093"/>
                </a:cubicBezTo>
                <a:cubicBezTo>
                  <a:pt x="541230" y="60542"/>
                  <a:pt x="536716" y="59760"/>
                  <a:pt x="531338" y="59760"/>
                </a:cubicBezTo>
                <a:cubicBezTo>
                  <a:pt x="526031" y="59760"/>
                  <a:pt x="521521" y="60557"/>
                  <a:pt x="517805" y="62147"/>
                </a:cubicBezTo>
                <a:cubicBezTo>
                  <a:pt x="514090" y="63739"/>
                  <a:pt x="510710" y="66057"/>
                  <a:pt x="507668" y="69100"/>
                </a:cubicBezTo>
                <a:cubicBezTo>
                  <a:pt x="504694" y="72214"/>
                  <a:pt x="502433" y="75666"/>
                  <a:pt x="500878" y="79449"/>
                </a:cubicBezTo>
                <a:cubicBezTo>
                  <a:pt x="499323" y="83236"/>
                  <a:pt x="498330" y="87643"/>
                  <a:pt x="497904" y="9266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467047" y="3797792"/>
            <a:ext cx="163253" cy="160488"/>
          </a:xfrm>
          <a:custGeom>
            <a:avLst/>
            <a:gdLst/>
            <a:ahLst/>
            <a:cxnLst/>
            <a:rect l="l" t="t" r="r" b="b"/>
            <a:pathLst>
              <a:path w="163253" h="160488">
                <a:moveTo>
                  <a:pt x="99775" y="56683"/>
                </a:moveTo>
                <a:lnTo>
                  <a:pt x="45641" y="104022"/>
                </a:lnTo>
                <a:lnTo>
                  <a:pt x="45641" y="83218"/>
                </a:lnTo>
                <a:lnTo>
                  <a:pt x="80777" y="52009"/>
                </a:lnTo>
                <a:lnTo>
                  <a:pt x="45641" y="20808"/>
                </a:lnTo>
                <a:lnTo>
                  <a:pt x="45641" y="0"/>
                </a:lnTo>
                <a:lnTo>
                  <a:pt x="99775" y="47235"/>
                </a:lnTo>
                <a:close/>
                <a:moveTo>
                  <a:pt x="51797" y="56469"/>
                </a:moveTo>
                <a:lnTo>
                  <a:pt x="0" y="100943"/>
                </a:lnTo>
                <a:lnTo>
                  <a:pt x="0" y="80989"/>
                </a:lnTo>
                <a:lnTo>
                  <a:pt x="33650" y="52009"/>
                </a:lnTo>
                <a:lnTo>
                  <a:pt x="0" y="23037"/>
                </a:lnTo>
                <a:lnTo>
                  <a:pt x="0" y="3081"/>
                </a:lnTo>
                <a:lnTo>
                  <a:pt x="51797" y="47449"/>
                </a:lnTo>
                <a:close/>
                <a:moveTo>
                  <a:pt x="163254" y="90965"/>
                </a:moveTo>
                <a:lnTo>
                  <a:pt x="133528" y="160489"/>
                </a:lnTo>
                <a:lnTo>
                  <a:pt x="118034" y="160489"/>
                </a:lnTo>
                <a:lnTo>
                  <a:pt x="136714" y="909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751426" y="3797584"/>
            <a:ext cx="94363" cy="124718"/>
          </a:xfrm>
          <a:custGeom>
            <a:avLst/>
            <a:gdLst/>
            <a:ahLst/>
            <a:cxnLst/>
            <a:rect l="l" t="t" r="r" b="b"/>
            <a:pathLst>
              <a:path w="94363" h="124718">
                <a:moveTo>
                  <a:pt x="74513" y="92235"/>
                </a:moveTo>
                <a:lnTo>
                  <a:pt x="74513" y="59330"/>
                </a:lnTo>
                <a:cubicBezTo>
                  <a:pt x="69775" y="59756"/>
                  <a:pt x="63774" y="60339"/>
                  <a:pt x="56524" y="61081"/>
                </a:cubicBezTo>
                <a:cubicBezTo>
                  <a:pt x="49270" y="61826"/>
                  <a:pt x="43412" y="62870"/>
                  <a:pt x="38956" y="64216"/>
                </a:cubicBezTo>
                <a:cubicBezTo>
                  <a:pt x="33650" y="65843"/>
                  <a:pt x="29261" y="68339"/>
                  <a:pt x="25794" y="71697"/>
                </a:cubicBezTo>
                <a:cubicBezTo>
                  <a:pt x="22328" y="75059"/>
                  <a:pt x="20592" y="79747"/>
                  <a:pt x="20592" y="85762"/>
                </a:cubicBezTo>
                <a:cubicBezTo>
                  <a:pt x="20592" y="92555"/>
                  <a:pt x="22504" y="97686"/>
                  <a:pt x="26323" y="101151"/>
                </a:cubicBezTo>
                <a:cubicBezTo>
                  <a:pt x="30143" y="104619"/>
                  <a:pt x="35733" y="106351"/>
                  <a:pt x="43092" y="106351"/>
                </a:cubicBezTo>
                <a:cubicBezTo>
                  <a:pt x="49392" y="106351"/>
                  <a:pt x="55091" y="104990"/>
                  <a:pt x="60185" y="102264"/>
                </a:cubicBezTo>
                <a:cubicBezTo>
                  <a:pt x="65279" y="99540"/>
                  <a:pt x="70057" y="96199"/>
                  <a:pt x="74513" y="92235"/>
                </a:cubicBezTo>
                <a:close/>
                <a:moveTo>
                  <a:pt x="74513" y="108794"/>
                </a:moveTo>
                <a:cubicBezTo>
                  <a:pt x="72886" y="109997"/>
                  <a:pt x="70711" y="111679"/>
                  <a:pt x="67986" y="113835"/>
                </a:cubicBezTo>
                <a:cubicBezTo>
                  <a:pt x="65261" y="115996"/>
                  <a:pt x="62626" y="117709"/>
                  <a:pt x="60077" y="118986"/>
                </a:cubicBezTo>
                <a:cubicBezTo>
                  <a:pt x="56537" y="120823"/>
                  <a:pt x="53125" y="122245"/>
                  <a:pt x="49835" y="123234"/>
                </a:cubicBezTo>
                <a:cubicBezTo>
                  <a:pt x="46544" y="124225"/>
                  <a:pt x="41926" y="124718"/>
                  <a:pt x="35985" y="124718"/>
                </a:cubicBezTo>
                <a:cubicBezTo>
                  <a:pt x="31101" y="124718"/>
                  <a:pt x="26468" y="123796"/>
                  <a:pt x="22078" y="121957"/>
                </a:cubicBezTo>
                <a:cubicBezTo>
                  <a:pt x="17691" y="120117"/>
                  <a:pt x="13835" y="117536"/>
                  <a:pt x="10509" y="114210"/>
                </a:cubicBezTo>
                <a:cubicBezTo>
                  <a:pt x="7327" y="110951"/>
                  <a:pt x="4777" y="106934"/>
                  <a:pt x="2870" y="102156"/>
                </a:cubicBezTo>
                <a:cubicBezTo>
                  <a:pt x="957" y="97383"/>
                  <a:pt x="0" y="92343"/>
                  <a:pt x="0" y="87033"/>
                </a:cubicBezTo>
                <a:cubicBezTo>
                  <a:pt x="0" y="78829"/>
                  <a:pt x="1736" y="71837"/>
                  <a:pt x="5202" y="66070"/>
                </a:cubicBezTo>
                <a:cubicBezTo>
                  <a:pt x="8665" y="60303"/>
                  <a:pt x="14152" y="55724"/>
                  <a:pt x="21654" y="52325"/>
                </a:cubicBezTo>
                <a:cubicBezTo>
                  <a:pt x="28303" y="49287"/>
                  <a:pt x="36162" y="47178"/>
                  <a:pt x="45216" y="46007"/>
                </a:cubicBezTo>
                <a:cubicBezTo>
                  <a:pt x="54273" y="44841"/>
                  <a:pt x="64037" y="43977"/>
                  <a:pt x="74513" y="43412"/>
                </a:cubicBezTo>
                <a:lnTo>
                  <a:pt x="74513" y="39588"/>
                </a:lnTo>
                <a:cubicBezTo>
                  <a:pt x="74513" y="34920"/>
                  <a:pt x="73807" y="31150"/>
                  <a:pt x="72392" y="28288"/>
                </a:cubicBezTo>
                <a:cubicBezTo>
                  <a:pt x="70978" y="25423"/>
                  <a:pt x="68994" y="23209"/>
                  <a:pt x="66448" y="21653"/>
                </a:cubicBezTo>
                <a:cubicBezTo>
                  <a:pt x="63900" y="20027"/>
                  <a:pt x="60786" y="18946"/>
                  <a:pt x="57106" y="18413"/>
                </a:cubicBezTo>
                <a:cubicBezTo>
                  <a:pt x="53424" y="17884"/>
                  <a:pt x="49640" y="17617"/>
                  <a:pt x="45749" y="17617"/>
                </a:cubicBezTo>
                <a:cubicBezTo>
                  <a:pt x="41152" y="17617"/>
                  <a:pt x="35733" y="18310"/>
                  <a:pt x="29510" y="19684"/>
                </a:cubicBezTo>
                <a:cubicBezTo>
                  <a:pt x="23281" y="21067"/>
                  <a:pt x="17053" y="23068"/>
                  <a:pt x="10826" y="25686"/>
                </a:cubicBezTo>
                <a:lnTo>
                  <a:pt x="9659" y="25686"/>
                </a:lnTo>
                <a:lnTo>
                  <a:pt x="9659" y="5410"/>
                </a:lnTo>
                <a:cubicBezTo>
                  <a:pt x="13339" y="4352"/>
                  <a:pt x="18609" y="3181"/>
                  <a:pt x="25473" y="1908"/>
                </a:cubicBezTo>
                <a:cubicBezTo>
                  <a:pt x="32343" y="634"/>
                  <a:pt x="39132" y="0"/>
                  <a:pt x="45853" y="0"/>
                </a:cubicBezTo>
                <a:cubicBezTo>
                  <a:pt x="53993" y="0"/>
                  <a:pt x="60858" y="634"/>
                  <a:pt x="66448" y="1908"/>
                </a:cubicBezTo>
                <a:cubicBezTo>
                  <a:pt x="72037" y="3181"/>
                  <a:pt x="77062" y="5479"/>
                  <a:pt x="81518" y="8805"/>
                </a:cubicBezTo>
                <a:cubicBezTo>
                  <a:pt x="85835" y="12063"/>
                  <a:pt x="89053" y="16275"/>
                  <a:pt x="91176" y="21441"/>
                </a:cubicBezTo>
                <a:cubicBezTo>
                  <a:pt x="93302" y="26606"/>
                  <a:pt x="94363" y="32903"/>
                  <a:pt x="94363" y="40334"/>
                </a:cubicBezTo>
                <a:lnTo>
                  <a:pt x="94363" y="121427"/>
                </a:lnTo>
                <a:lnTo>
                  <a:pt x="74513" y="1214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961115" y="3797158"/>
            <a:ext cx="590904" cy="125143"/>
          </a:xfrm>
          <a:custGeom>
            <a:avLst/>
            <a:gdLst/>
            <a:ahLst/>
            <a:cxnLst/>
            <a:rect l="l" t="t" r="r" b="b"/>
            <a:pathLst>
              <a:path w="590904" h="125143">
                <a:moveTo>
                  <a:pt x="100628" y="20802"/>
                </a:moveTo>
                <a:lnTo>
                  <a:pt x="60294" y="20802"/>
                </a:lnTo>
                <a:lnTo>
                  <a:pt x="60294" y="121853"/>
                </a:lnTo>
                <a:lnTo>
                  <a:pt x="40338" y="121853"/>
                </a:lnTo>
                <a:lnTo>
                  <a:pt x="40338" y="20802"/>
                </a:lnTo>
                <a:lnTo>
                  <a:pt x="0" y="20802"/>
                </a:lnTo>
                <a:lnTo>
                  <a:pt x="0" y="3287"/>
                </a:lnTo>
                <a:lnTo>
                  <a:pt x="100628" y="3287"/>
                </a:lnTo>
                <a:close/>
                <a:moveTo>
                  <a:pt x="181721" y="92661"/>
                </a:moveTo>
                <a:lnTo>
                  <a:pt x="181721" y="59756"/>
                </a:lnTo>
                <a:cubicBezTo>
                  <a:pt x="176984" y="60182"/>
                  <a:pt x="170981" y="60765"/>
                  <a:pt x="163731" y="61507"/>
                </a:cubicBezTo>
                <a:cubicBezTo>
                  <a:pt x="156478" y="62252"/>
                  <a:pt x="150621" y="63296"/>
                  <a:pt x="146164" y="64642"/>
                </a:cubicBezTo>
                <a:cubicBezTo>
                  <a:pt x="140854" y="66269"/>
                  <a:pt x="136470" y="68765"/>
                  <a:pt x="133002" y="72123"/>
                </a:cubicBezTo>
                <a:cubicBezTo>
                  <a:pt x="129531" y="75485"/>
                  <a:pt x="127796" y="80173"/>
                  <a:pt x="127796" y="86188"/>
                </a:cubicBezTo>
                <a:cubicBezTo>
                  <a:pt x="127796" y="92981"/>
                  <a:pt x="129712" y="98112"/>
                  <a:pt x="133532" y="101577"/>
                </a:cubicBezTo>
                <a:cubicBezTo>
                  <a:pt x="137351" y="105045"/>
                  <a:pt x="142941" y="106777"/>
                  <a:pt x="150300" y="106777"/>
                </a:cubicBezTo>
                <a:cubicBezTo>
                  <a:pt x="156600" y="106777"/>
                  <a:pt x="162299" y="105416"/>
                  <a:pt x="167392" y="102690"/>
                </a:cubicBezTo>
                <a:cubicBezTo>
                  <a:pt x="172487" y="99966"/>
                  <a:pt x="177265" y="96625"/>
                  <a:pt x="181721" y="92661"/>
                </a:cubicBezTo>
                <a:close/>
                <a:moveTo>
                  <a:pt x="181721" y="109220"/>
                </a:moveTo>
                <a:cubicBezTo>
                  <a:pt x="180094" y="110423"/>
                  <a:pt x="177920" y="112105"/>
                  <a:pt x="175194" y="114261"/>
                </a:cubicBezTo>
                <a:cubicBezTo>
                  <a:pt x="172469" y="116422"/>
                  <a:pt x="169833" y="118135"/>
                  <a:pt x="167285" y="119412"/>
                </a:cubicBezTo>
                <a:cubicBezTo>
                  <a:pt x="163747" y="121249"/>
                  <a:pt x="160330" y="122671"/>
                  <a:pt x="157043" y="123660"/>
                </a:cubicBezTo>
                <a:cubicBezTo>
                  <a:pt x="153753" y="124651"/>
                  <a:pt x="149134" y="125144"/>
                  <a:pt x="143190" y="125144"/>
                </a:cubicBezTo>
                <a:cubicBezTo>
                  <a:pt x="138308" y="125144"/>
                  <a:pt x="133672" y="124222"/>
                  <a:pt x="129288" y="122383"/>
                </a:cubicBezTo>
                <a:cubicBezTo>
                  <a:pt x="124898" y="120543"/>
                  <a:pt x="121043" y="117962"/>
                  <a:pt x="117716" y="114636"/>
                </a:cubicBezTo>
                <a:cubicBezTo>
                  <a:pt x="114534" y="111377"/>
                  <a:pt x="111985" y="107360"/>
                  <a:pt x="110077" y="102582"/>
                </a:cubicBezTo>
                <a:cubicBezTo>
                  <a:pt x="108167" y="97809"/>
                  <a:pt x="107209" y="92769"/>
                  <a:pt x="107209" y="87459"/>
                </a:cubicBezTo>
                <a:cubicBezTo>
                  <a:pt x="107209" y="79255"/>
                  <a:pt x="108943" y="72263"/>
                  <a:pt x="112411" y="66496"/>
                </a:cubicBezTo>
                <a:cubicBezTo>
                  <a:pt x="115874" y="60729"/>
                  <a:pt x="121360" y="56150"/>
                  <a:pt x="128862" y="52751"/>
                </a:cubicBezTo>
                <a:cubicBezTo>
                  <a:pt x="135512" y="49713"/>
                  <a:pt x="143371" y="47604"/>
                  <a:pt x="152424" y="46433"/>
                </a:cubicBezTo>
                <a:cubicBezTo>
                  <a:pt x="161482" y="45267"/>
                  <a:pt x="171245" y="44403"/>
                  <a:pt x="181721" y="43838"/>
                </a:cubicBezTo>
                <a:lnTo>
                  <a:pt x="181721" y="40014"/>
                </a:lnTo>
                <a:cubicBezTo>
                  <a:pt x="181721" y="35346"/>
                  <a:pt x="181016" y="31576"/>
                  <a:pt x="179601" y="28714"/>
                </a:cubicBezTo>
                <a:cubicBezTo>
                  <a:pt x="178186" y="25849"/>
                  <a:pt x="176203" y="23635"/>
                  <a:pt x="173654" y="22079"/>
                </a:cubicBezTo>
                <a:cubicBezTo>
                  <a:pt x="171109" y="20453"/>
                  <a:pt x="167995" y="19372"/>
                  <a:pt x="164316" y="18839"/>
                </a:cubicBezTo>
                <a:cubicBezTo>
                  <a:pt x="160632" y="18310"/>
                  <a:pt x="156845" y="18043"/>
                  <a:pt x="152957" y="18043"/>
                </a:cubicBezTo>
                <a:cubicBezTo>
                  <a:pt x="148356" y="18043"/>
                  <a:pt x="142941" y="18736"/>
                  <a:pt x="136714" y="20110"/>
                </a:cubicBezTo>
                <a:cubicBezTo>
                  <a:pt x="130489" y="21493"/>
                  <a:pt x="124259" y="23494"/>
                  <a:pt x="118033" y="26112"/>
                </a:cubicBezTo>
                <a:lnTo>
                  <a:pt x="116867" y="26112"/>
                </a:lnTo>
                <a:lnTo>
                  <a:pt x="116867" y="5836"/>
                </a:lnTo>
                <a:cubicBezTo>
                  <a:pt x="120546" y="4778"/>
                  <a:pt x="125817" y="3607"/>
                  <a:pt x="132682" y="2334"/>
                </a:cubicBezTo>
                <a:cubicBezTo>
                  <a:pt x="139547" y="1060"/>
                  <a:pt x="146340" y="426"/>
                  <a:pt x="153062" y="426"/>
                </a:cubicBezTo>
                <a:cubicBezTo>
                  <a:pt x="161198" y="426"/>
                  <a:pt x="168066" y="1060"/>
                  <a:pt x="173654" y="2334"/>
                </a:cubicBezTo>
                <a:cubicBezTo>
                  <a:pt x="179244" y="3607"/>
                  <a:pt x="184266" y="5905"/>
                  <a:pt x="188724" y="9231"/>
                </a:cubicBezTo>
                <a:cubicBezTo>
                  <a:pt x="193043" y="12489"/>
                  <a:pt x="196261" y="16701"/>
                  <a:pt x="198386" y="21867"/>
                </a:cubicBezTo>
                <a:cubicBezTo>
                  <a:pt x="200509" y="27032"/>
                  <a:pt x="201569" y="33329"/>
                  <a:pt x="201569" y="40760"/>
                </a:cubicBezTo>
                <a:lnTo>
                  <a:pt x="201569" y="121853"/>
                </a:lnTo>
                <a:lnTo>
                  <a:pt x="181721" y="121853"/>
                </a:lnTo>
                <a:close/>
                <a:moveTo>
                  <a:pt x="325012" y="121853"/>
                </a:moveTo>
                <a:lnTo>
                  <a:pt x="300175" y="121853"/>
                </a:lnTo>
                <a:lnTo>
                  <a:pt x="259525" y="67187"/>
                </a:lnTo>
                <a:lnTo>
                  <a:pt x="249546" y="67187"/>
                </a:lnTo>
                <a:lnTo>
                  <a:pt x="249546" y="121853"/>
                </a:lnTo>
                <a:lnTo>
                  <a:pt x="229593" y="121853"/>
                </a:lnTo>
                <a:lnTo>
                  <a:pt x="229593" y="3287"/>
                </a:lnTo>
                <a:lnTo>
                  <a:pt x="249546" y="3287"/>
                </a:lnTo>
                <a:lnTo>
                  <a:pt x="249546" y="54876"/>
                </a:lnTo>
                <a:cubicBezTo>
                  <a:pt x="254712" y="54804"/>
                  <a:pt x="259117" y="53724"/>
                  <a:pt x="262761" y="51639"/>
                </a:cubicBezTo>
                <a:cubicBezTo>
                  <a:pt x="266404" y="49555"/>
                  <a:pt x="269499" y="45501"/>
                  <a:pt x="272048" y="39486"/>
                </a:cubicBezTo>
                <a:cubicBezTo>
                  <a:pt x="272827" y="37714"/>
                  <a:pt x="273695" y="35662"/>
                  <a:pt x="274652" y="33325"/>
                </a:cubicBezTo>
                <a:cubicBezTo>
                  <a:pt x="275602" y="30993"/>
                  <a:pt x="276361" y="28941"/>
                  <a:pt x="276930" y="27170"/>
                </a:cubicBezTo>
                <a:cubicBezTo>
                  <a:pt x="280045" y="18469"/>
                  <a:pt x="284361" y="12313"/>
                  <a:pt x="289883" y="8701"/>
                </a:cubicBezTo>
                <a:cubicBezTo>
                  <a:pt x="295399" y="5091"/>
                  <a:pt x="302580" y="3287"/>
                  <a:pt x="311429" y="3287"/>
                </a:cubicBezTo>
                <a:lnTo>
                  <a:pt x="316840" y="3287"/>
                </a:lnTo>
                <a:lnTo>
                  <a:pt x="316840" y="20484"/>
                </a:lnTo>
                <a:lnTo>
                  <a:pt x="312276" y="20484"/>
                </a:lnTo>
                <a:cubicBezTo>
                  <a:pt x="306688" y="20484"/>
                  <a:pt x="302498" y="21634"/>
                  <a:pt x="299700" y="23934"/>
                </a:cubicBezTo>
                <a:cubicBezTo>
                  <a:pt x="296907" y="26234"/>
                  <a:pt x="294553" y="30424"/>
                  <a:pt x="292638" y="36512"/>
                </a:cubicBezTo>
                <a:cubicBezTo>
                  <a:pt x="290658" y="42667"/>
                  <a:pt x="288321" y="47463"/>
                  <a:pt x="285635" y="50895"/>
                </a:cubicBezTo>
                <a:cubicBezTo>
                  <a:pt x="282946" y="54325"/>
                  <a:pt x="279976" y="56964"/>
                  <a:pt x="276718" y="58803"/>
                </a:cubicBezTo>
                <a:close/>
                <a:moveTo>
                  <a:pt x="481789" y="121853"/>
                </a:moveTo>
                <a:lnTo>
                  <a:pt x="457694" y="121853"/>
                </a:lnTo>
                <a:lnTo>
                  <a:pt x="420434" y="67295"/>
                </a:lnTo>
                <a:lnTo>
                  <a:pt x="412687" y="67295"/>
                </a:lnTo>
                <a:lnTo>
                  <a:pt x="412687" y="121853"/>
                </a:lnTo>
                <a:lnTo>
                  <a:pt x="392944" y="121853"/>
                </a:lnTo>
                <a:lnTo>
                  <a:pt x="392944" y="67295"/>
                </a:lnTo>
                <a:lnTo>
                  <a:pt x="385196" y="67295"/>
                </a:lnTo>
                <a:lnTo>
                  <a:pt x="347303" y="121853"/>
                </a:lnTo>
                <a:lnTo>
                  <a:pt x="324270" y="121853"/>
                </a:lnTo>
                <a:lnTo>
                  <a:pt x="368957" y="59756"/>
                </a:lnTo>
                <a:cubicBezTo>
                  <a:pt x="365490" y="57917"/>
                  <a:pt x="362412" y="55247"/>
                  <a:pt x="359723" y="51743"/>
                </a:cubicBezTo>
                <a:cubicBezTo>
                  <a:pt x="357034" y="48238"/>
                  <a:pt x="354629" y="43161"/>
                  <a:pt x="352505" y="36512"/>
                </a:cubicBezTo>
                <a:cubicBezTo>
                  <a:pt x="350597" y="30496"/>
                  <a:pt x="348329" y="26324"/>
                  <a:pt x="345712" y="23987"/>
                </a:cubicBezTo>
                <a:cubicBezTo>
                  <a:pt x="343095" y="21655"/>
                  <a:pt x="338811" y="20484"/>
                  <a:pt x="332868" y="20484"/>
                </a:cubicBezTo>
                <a:lnTo>
                  <a:pt x="328306" y="20484"/>
                </a:lnTo>
                <a:lnTo>
                  <a:pt x="328306" y="3287"/>
                </a:lnTo>
                <a:lnTo>
                  <a:pt x="333717" y="3287"/>
                </a:lnTo>
                <a:cubicBezTo>
                  <a:pt x="342417" y="3287"/>
                  <a:pt x="349586" y="5059"/>
                  <a:pt x="355212" y="8597"/>
                </a:cubicBezTo>
                <a:cubicBezTo>
                  <a:pt x="360836" y="12136"/>
                  <a:pt x="365242" y="18328"/>
                  <a:pt x="368425" y="27170"/>
                </a:cubicBezTo>
                <a:cubicBezTo>
                  <a:pt x="369061" y="29010"/>
                  <a:pt x="369862" y="31115"/>
                  <a:pt x="370815" y="33484"/>
                </a:cubicBezTo>
                <a:cubicBezTo>
                  <a:pt x="371769" y="35856"/>
                  <a:pt x="372601" y="37858"/>
                  <a:pt x="373309" y="39486"/>
                </a:cubicBezTo>
                <a:cubicBezTo>
                  <a:pt x="375643" y="44861"/>
                  <a:pt x="378368" y="48756"/>
                  <a:pt x="381482" y="51160"/>
                </a:cubicBezTo>
                <a:cubicBezTo>
                  <a:pt x="384595" y="53565"/>
                  <a:pt x="388415" y="54911"/>
                  <a:pt x="392944" y="55192"/>
                </a:cubicBezTo>
                <a:lnTo>
                  <a:pt x="392944" y="3287"/>
                </a:lnTo>
                <a:lnTo>
                  <a:pt x="412687" y="3287"/>
                </a:lnTo>
                <a:lnTo>
                  <a:pt x="412687" y="55192"/>
                </a:lnTo>
                <a:cubicBezTo>
                  <a:pt x="417216" y="54839"/>
                  <a:pt x="421096" y="53457"/>
                  <a:pt x="424314" y="51052"/>
                </a:cubicBezTo>
                <a:cubicBezTo>
                  <a:pt x="427533" y="48648"/>
                  <a:pt x="430273" y="44792"/>
                  <a:pt x="432537" y="39486"/>
                </a:cubicBezTo>
                <a:cubicBezTo>
                  <a:pt x="433314" y="37714"/>
                  <a:pt x="434182" y="35662"/>
                  <a:pt x="435139" y="33325"/>
                </a:cubicBezTo>
                <a:cubicBezTo>
                  <a:pt x="436091" y="30993"/>
                  <a:pt x="436854" y="28941"/>
                  <a:pt x="437422" y="27170"/>
                </a:cubicBezTo>
                <a:cubicBezTo>
                  <a:pt x="440533" y="18469"/>
                  <a:pt x="444849" y="12313"/>
                  <a:pt x="450372" y="8701"/>
                </a:cubicBezTo>
                <a:cubicBezTo>
                  <a:pt x="455886" y="5091"/>
                  <a:pt x="463068" y="3287"/>
                  <a:pt x="471918" y="3287"/>
                </a:cubicBezTo>
                <a:lnTo>
                  <a:pt x="477327" y="3287"/>
                </a:lnTo>
                <a:lnTo>
                  <a:pt x="477327" y="20484"/>
                </a:lnTo>
                <a:lnTo>
                  <a:pt x="472763" y="20484"/>
                </a:lnTo>
                <a:cubicBezTo>
                  <a:pt x="467177" y="20484"/>
                  <a:pt x="462982" y="21634"/>
                  <a:pt x="460189" y="23934"/>
                </a:cubicBezTo>
                <a:cubicBezTo>
                  <a:pt x="457395" y="26234"/>
                  <a:pt x="455036" y="30424"/>
                  <a:pt x="453129" y="36512"/>
                </a:cubicBezTo>
                <a:cubicBezTo>
                  <a:pt x="451149" y="42667"/>
                  <a:pt x="448812" y="47518"/>
                  <a:pt x="446128" y="51052"/>
                </a:cubicBezTo>
                <a:cubicBezTo>
                  <a:pt x="443434" y="54592"/>
                  <a:pt x="440464" y="57284"/>
                  <a:pt x="437210" y="59120"/>
                </a:cubicBezTo>
                <a:close/>
                <a:moveTo>
                  <a:pt x="548126" y="124612"/>
                </a:moveTo>
                <a:cubicBezTo>
                  <a:pt x="529233" y="124612"/>
                  <a:pt x="514570" y="119286"/>
                  <a:pt x="504133" y="108638"/>
                </a:cubicBezTo>
                <a:cubicBezTo>
                  <a:pt x="493694" y="97986"/>
                  <a:pt x="488475" y="82862"/>
                  <a:pt x="488475" y="63263"/>
                </a:cubicBezTo>
                <a:cubicBezTo>
                  <a:pt x="488475" y="43946"/>
                  <a:pt x="493536" y="28570"/>
                  <a:pt x="503654" y="17140"/>
                </a:cubicBezTo>
                <a:cubicBezTo>
                  <a:pt x="513774" y="5714"/>
                  <a:pt x="527005" y="0"/>
                  <a:pt x="543353" y="0"/>
                </a:cubicBezTo>
                <a:cubicBezTo>
                  <a:pt x="550710" y="0"/>
                  <a:pt x="557223" y="1060"/>
                  <a:pt x="562886" y="3183"/>
                </a:cubicBezTo>
                <a:cubicBezTo>
                  <a:pt x="568545" y="5307"/>
                  <a:pt x="573498" y="8630"/>
                  <a:pt x="577743" y="13163"/>
                </a:cubicBezTo>
                <a:cubicBezTo>
                  <a:pt x="581987" y="17692"/>
                  <a:pt x="585246" y="23228"/>
                  <a:pt x="587507" y="29773"/>
                </a:cubicBezTo>
                <a:cubicBezTo>
                  <a:pt x="589771" y="36317"/>
                  <a:pt x="590905" y="44335"/>
                  <a:pt x="590905" y="53813"/>
                </a:cubicBezTo>
                <a:lnTo>
                  <a:pt x="590905" y="64642"/>
                </a:lnTo>
                <a:lnTo>
                  <a:pt x="508749" y="64642"/>
                </a:lnTo>
                <a:cubicBezTo>
                  <a:pt x="508749" y="78441"/>
                  <a:pt x="512216" y="88982"/>
                  <a:pt x="519153" y="96268"/>
                </a:cubicBezTo>
                <a:cubicBezTo>
                  <a:pt x="526087" y="103559"/>
                  <a:pt x="535676" y="107201"/>
                  <a:pt x="547917" y="107201"/>
                </a:cubicBezTo>
                <a:cubicBezTo>
                  <a:pt x="552302" y="107201"/>
                  <a:pt x="556600" y="106705"/>
                  <a:pt x="560816" y="105715"/>
                </a:cubicBezTo>
                <a:cubicBezTo>
                  <a:pt x="565023" y="104725"/>
                  <a:pt x="568826" y="103451"/>
                  <a:pt x="572221" y="101899"/>
                </a:cubicBezTo>
                <a:cubicBezTo>
                  <a:pt x="575831" y="100268"/>
                  <a:pt x="578873" y="98695"/>
                  <a:pt x="581350" y="97172"/>
                </a:cubicBezTo>
                <a:cubicBezTo>
                  <a:pt x="583831" y="95653"/>
                  <a:pt x="585880" y="94219"/>
                  <a:pt x="587507" y="92873"/>
                </a:cubicBezTo>
                <a:lnTo>
                  <a:pt x="588676" y="92873"/>
                </a:lnTo>
                <a:lnTo>
                  <a:pt x="588676" y="114636"/>
                </a:lnTo>
                <a:cubicBezTo>
                  <a:pt x="586339" y="115556"/>
                  <a:pt x="583435" y="116706"/>
                  <a:pt x="579971" y="118081"/>
                </a:cubicBezTo>
                <a:cubicBezTo>
                  <a:pt x="576504" y="119463"/>
                  <a:pt x="573390" y="120540"/>
                  <a:pt x="570629" y="121321"/>
                </a:cubicBezTo>
                <a:cubicBezTo>
                  <a:pt x="566742" y="122379"/>
                  <a:pt x="563220" y="123197"/>
                  <a:pt x="560070" y="123764"/>
                </a:cubicBezTo>
                <a:cubicBezTo>
                  <a:pt x="556921" y="124330"/>
                  <a:pt x="552940" y="124612"/>
                  <a:pt x="548126" y="124612"/>
                </a:cubicBezTo>
                <a:close/>
                <a:moveTo>
                  <a:pt x="571479" y="49357"/>
                </a:moveTo>
                <a:cubicBezTo>
                  <a:pt x="571336" y="43978"/>
                  <a:pt x="570698" y="39341"/>
                  <a:pt x="569571" y="35450"/>
                </a:cubicBezTo>
                <a:cubicBezTo>
                  <a:pt x="568437" y="31561"/>
                  <a:pt x="566809" y="28268"/>
                  <a:pt x="564686" y="25578"/>
                </a:cubicBezTo>
                <a:cubicBezTo>
                  <a:pt x="562353" y="22605"/>
                  <a:pt x="559362" y="20344"/>
                  <a:pt x="555719" y="18785"/>
                </a:cubicBezTo>
                <a:cubicBezTo>
                  <a:pt x="552075" y="17234"/>
                  <a:pt x="547561" y="16452"/>
                  <a:pt x="542183" y="16452"/>
                </a:cubicBezTo>
                <a:cubicBezTo>
                  <a:pt x="536876" y="16452"/>
                  <a:pt x="532366" y="17249"/>
                  <a:pt x="528654" y="18839"/>
                </a:cubicBezTo>
                <a:cubicBezTo>
                  <a:pt x="524934" y="20431"/>
                  <a:pt x="521554" y="22749"/>
                  <a:pt x="518512" y="25792"/>
                </a:cubicBezTo>
                <a:cubicBezTo>
                  <a:pt x="515542" y="28906"/>
                  <a:pt x="513278" y="32358"/>
                  <a:pt x="511723" y="36141"/>
                </a:cubicBezTo>
                <a:cubicBezTo>
                  <a:pt x="510167" y="39928"/>
                  <a:pt x="509178" y="44335"/>
                  <a:pt x="508749" y="4935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8659552" y="3797158"/>
            <a:ext cx="752238" cy="125143"/>
          </a:xfrm>
          <a:custGeom>
            <a:avLst/>
            <a:gdLst/>
            <a:ahLst/>
            <a:cxnLst/>
            <a:rect l="l" t="t" r="r" b="b"/>
            <a:pathLst>
              <a:path w="752238" h="125143">
                <a:moveTo>
                  <a:pt x="104658" y="121853"/>
                </a:moveTo>
                <a:lnTo>
                  <a:pt x="84700" y="121853"/>
                </a:lnTo>
                <a:lnTo>
                  <a:pt x="84700" y="20064"/>
                </a:lnTo>
                <a:lnTo>
                  <a:pt x="43945" y="20064"/>
                </a:lnTo>
                <a:cubicBezTo>
                  <a:pt x="43732" y="25931"/>
                  <a:pt x="43521" y="31576"/>
                  <a:pt x="43307" y="36990"/>
                </a:cubicBezTo>
                <a:cubicBezTo>
                  <a:pt x="43095" y="42402"/>
                  <a:pt x="42883" y="47302"/>
                  <a:pt x="42671" y="51693"/>
                </a:cubicBezTo>
                <a:cubicBezTo>
                  <a:pt x="42246" y="62800"/>
                  <a:pt x="41519" y="72105"/>
                  <a:pt x="40495" y="79604"/>
                </a:cubicBezTo>
                <a:cubicBezTo>
                  <a:pt x="39471" y="87106"/>
                  <a:pt x="38178" y="93118"/>
                  <a:pt x="36620" y="97651"/>
                </a:cubicBezTo>
                <a:cubicBezTo>
                  <a:pt x="35064" y="102323"/>
                  <a:pt x="33347" y="105967"/>
                  <a:pt x="31475" y="108584"/>
                </a:cubicBezTo>
                <a:cubicBezTo>
                  <a:pt x="29595" y="111202"/>
                  <a:pt x="27493" y="113570"/>
                  <a:pt x="25157" y="115694"/>
                </a:cubicBezTo>
                <a:cubicBezTo>
                  <a:pt x="22748" y="117818"/>
                  <a:pt x="20166" y="119412"/>
                  <a:pt x="17409" y="120471"/>
                </a:cubicBezTo>
                <a:cubicBezTo>
                  <a:pt x="14652" y="121533"/>
                  <a:pt x="11534" y="122063"/>
                  <a:pt x="8071" y="122063"/>
                </a:cubicBezTo>
                <a:cubicBezTo>
                  <a:pt x="6937" y="122063"/>
                  <a:pt x="5487" y="122030"/>
                  <a:pt x="3718" y="121961"/>
                </a:cubicBezTo>
                <a:cubicBezTo>
                  <a:pt x="1947" y="121886"/>
                  <a:pt x="705" y="121853"/>
                  <a:pt x="0" y="121853"/>
                </a:cubicBezTo>
                <a:lnTo>
                  <a:pt x="0" y="104448"/>
                </a:lnTo>
                <a:lnTo>
                  <a:pt x="1062" y="104448"/>
                </a:lnTo>
                <a:cubicBezTo>
                  <a:pt x="1558" y="104448"/>
                  <a:pt x="2069" y="104480"/>
                  <a:pt x="2602" y="104552"/>
                </a:cubicBezTo>
                <a:cubicBezTo>
                  <a:pt x="3132" y="104624"/>
                  <a:pt x="3750" y="104656"/>
                  <a:pt x="4456" y="104656"/>
                </a:cubicBezTo>
                <a:cubicBezTo>
                  <a:pt x="6155" y="104656"/>
                  <a:pt x="7818" y="104411"/>
                  <a:pt x="9450" y="103915"/>
                </a:cubicBezTo>
                <a:cubicBezTo>
                  <a:pt x="11077" y="103418"/>
                  <a:pt x="12527" y="102500"/>
                  <a:pt x="13798" y="101153"/>
                </a:cubicBezTo>
                <a:cubicBezTo>
                  <a:pt x="17337" y="97686"/>
                  <a:pt x="19919" y="91621"/>
                  <a:pt x="21549" y="82948"/>
                </a:cubicBezTo>
                <a:cubicBezTo>
                  <a:pt x="23176" y="74279"/>
                  <a:pt x="24346" y="62162"/>
                  <a:pt x="25052" y="46596"/>
                </a:cubicBezTo>
                <a:cubicBezTo>
                  <a:pt x="25333" y="40796"/>
                  <a:pt x="25599" y="33927"/>
                  <a:pt x="25847" y="26004"/>
                </a:cubicBezTo>
                <a:cubicBezTo>
                  <a:pt x="26096" y="18080"/>
                  <a:pt x="26322" y="10509"/>
                  <a:pt x="26536" y="3287"/>
                </a:cubicBezTo>
                <a:lnTo>
                  <a:pt x="104658" y="3287"/>
                </a:lnTo>
                <a:close/>
                <a:moveTo>
                  <a:pt x="185007" y="124612"/>
                </a:moveTo>
                <a:cubicBezTo>
                  <a:pt x="166115" y="124612"/>
                  <a:pt x="151447" y="119286"/>
                  <a:pt x="141012" y="108638"/>
                </a:cubicBezTo>
                <a:cubicBezTo>
                  <a:pt x="130571" y="97986"/>
                  <a:pt x="125351" y="82862"/>
                  <a:pt x="125351" y="63263"/>
                </a:cubicBezTo>
                <a:cubicBezTo>
                  <a:pt x="125351" y="43946"/>
                  <a:pt x="130413" y="28570"/>
                  <a:pt x="140533" y="17140"/>
                </a:cubicBezTo>
                <a:cubicBezTo>
                  <a:pt x="150653" y="5714"/>
                  <a:pt x="163886" y="0"/>
                  <a:pt x="180229" y="0"/>
                </a:cubicBezTo>
                <a:cubicBezTo>
                  <a:pt x="187588" y="0"/>
                  <a:pt x="194101" y="1060"/>
                  <a:pt x="199764" y="3183"/>
                </a:cubicBezTo>
                <a:cubicBezTo>
                  <a:pt x="205422" y="5307"/>
                  <a:pt x="210377" y="8630"/>
                  <a:pt x="214621" y="13163"/>
                </a:cubicBezTo>
                <a:cubicBezTo>
                  <a:pt x="218866" y="17692"/>
                  <a:pt x="222123" y="23228"/>
                  <a:pt x="224388" y="29773"/>
                </a:cubicBezTo>
                <a:cubicBezTo>
                  <a:pt x="226648" y="36317"/>
                  <a:pt x="227782" y="44335"/>
                  <a:pt x="227782" y="53813"/>
                </a:cubicBezTo>
                <a:lnTo>
                  <a:pt x="227782" y="64642"/>
                </a:lnTo>
                <a:lnTo>
                  <a:pt x="145628" y="64642"/>
                </a:lnTo>
                <a:cubicBezTo>
                  <a:pt x="145628" y="78441"/>
                  <a:pt x="149097" y="88982"/>
                  <a:pt x="156031" y="96268"/>
                </a:cubicBezTo>
                <a:cubicBezTo>
                  <a:pt x="162968" y="103559"/>
                  <a:pt x="172555" y="107201"/>
                  <a:pt x="184795" y="107201"/>
                </a:cubicBezTo>
                <a:cubicBezTo>
                  <a:pt x="189183" y="107201"/>
                  <a:pt x="193482" y="106705"/>
                  <a:pt x="197693" y="105715"/>
                </a:cubicBezTo>
                <a:cubicBezTo>
                  <a:pt x="201902" y="104725"/>
                  <a:pt x="205703" y="103451"/>
                  <a:pt x="209102" y="101899"/>
                </a:cubicBezTo>
                <a:cubicBezTo>
                  <a:pt x="212709" y="100268"/>
                  <a:pt x="215751" y="98695"/>
                  <a:pt x="218232" y="97172"/>
                </a:cubicBezTo>
                <a:cubicBezTo>
                  <a:pt x="220708" y="95653"/>
                  <a:pt x="222761" y="94219"/>
                  <a:pt x="224388" y="92873"/>
                </a:cubicBezTo>
                <a:lnTo>
                  <a:pt x="225554" y="92873"/>
                </a:lnTo>
                <a:lnTo>
                  <a:pt x="225554" y="114636"/>
                </a:lnTo>
                <a:cubicBezTo>
                  <a:pt x="223218" y="115556"/>
                  <a:pt x="220316" y="116706"/>
                  <a:pt x="216849" y="118081"/>
                </a:cubicBezTo>
                <a:cubicBezTo>
                  <a:pt x="213385" y="119463"/>
                  <a:pt x="210269" y="120540"/>
                  <a:pt x="207511" y="121321"/>
                </a:cubicBezTo>
                <a:cubicBezTo>
                  <a:pt x="203619" y="122379"/>
                  <a:pt x="200099" y="123197"/>
                  <a:pt x="196948" y="123764"/>
                </a:cubicBezTo>
                <a:cubicBezTo>
                  <a:pt x="193802" y="124330"/>
                  <a:pt x="189817" y="124612"/>
                  <a:pt x="185007" y="124612"/>
                </a:cubicBezTo>
                <a:close/>
                <a:moveTo>
                  <a:pt x="208356" y="49357"/>
                </a:moveTo>
                <a:cubicBezTo>
                  <a:pt x="208213" y="43978"/>
                  <a:pt x="207579" y="39341"/>
                  <a:pt x="206449" y="35450"/>
                </a:cubicBezTo>
                <a:cubicBezTo>
                  <a:pt x="205315" y="31561"/>
                  <a:pt x="203688" y="28268"/>
                  <a:pt x="201563" y="25578"/>
                </a:cubicBezTo>
                <a:cubicBezTo>
                  <a:pt x="199231" y="22605"/>
                  <a:pt x="196239" y="20344"/>
                  <a:pt x="192595" y="18785"/>
                </a:cubicBezTo>
                <a:cubicBezTo>
                  <a:pt x="188954" y="17234"/>
                  <a:pt x="184438" y="16452"/>
                  <a:pt x="179064" y="16452"/>
                </a:cubicBezTo>
                <a:cubicBezTo>
                  <a:pt x="173754" y="16452"/>
                  <a:pt x="169243" y="17249"/>
                  <a:pt x="165531" y="18839"/>
                </a:cubicBezTo>
                <a:cubicBezTo>
                  <a:pt x="161816" y="20431"/>
                  <a:pt x="158431" y="22749"/>
                  <a:pt x="155394" y="25792"/>
                </a:cubicBezTo>
                <a:cubicBezTo>
                  <a:pt x="152420" y="28906"/>
                  <a:pt x="150156" y="32358"/>
                  <a:pt x="148604" y="36141"/>
                </a:cubicBezTo>
                <a:cubicBezTo>
                  <a:pt x="147046" y="39928"/>
                  <a:pt x="146055" y="44335"/>
                  <a:pt x="145628" y="49357"/>
                </a:cubicBezTo>
                <a:close/>
                <a:moveTo>
                  <a:pt x="323311" y="20802"/>
                </a:moveTo>
                <a:lnTo>
                  <a:pt x="267908" y="20802"/>
                </a:lnTo>
                <a:lnTo>
                  <a:pt x="267908" y="121853"/>
                </a:lnTo>
                <a:lnTo>
                  <a:pt x="247954" y="121853"/>
                </a:lnTo>
                <a:lnTo>
                  <a:pt x="247954" y="3287"/>
                </a:lnTo>
                <a:lnTo>
                  <a:pt x="323311" y="3287"/>
                </a:lnTo>
                <a:close/>
                <a:moveTo>
                  <a:pt x="433595" y="121853"/>
                </a:moveTo>
                <a:lnTo>
                  <a:pt x="408759" y="121853"/>
                </a:lnTo>
                <a:lnTo>
                  <a:pt x="368103" y="67187"/>
                </a:lnTo>
                <a:lnTo>
                  <a:pt x="358128" y="67187"/>
                </a:lnTo>
                <a:lnTo>
                  <a:pt x="358128" y="121853"/>
                </a:lnTo>
                <a:lnTo>
                  <a:pt x="338173" y="121853"/>
                </a:lnTo>
                <a:lnTo>
                  <a:pt x="338173" y="3287"/>
                </a:lnTo>
                <a:lnTo>
                  <a:pt x="358128" y="3287"/>
                </a:lnTo>
                <a:lnTo>
                  <a:pt x="358128" y="54876"/>
                </a:lnTo>
                <a:cubicBezTo>
                  <a:pt x="363294" y="54804"/>
                  <a:pt x="367699" y="53724"/>
                  <a:pt x="371343" y="51639"/>
                </a:cubicBezTo>
                <a:cubicBezTo>
                  <a:pt x="374986" y="49555"/>
                  <a:pt x="378083" y="45501"/>
                  <a:pt x="380630" y="39486"/>
                </a:cubicBezTo>
                <a:cubicBezTo>
                  <a:pt x="381409" y="37714"/>
                  <a:pt x="382277" y="35662"/>
                  <a:pt x="383230" y="33325"/>
                </a:cubicBezTo>
                <a:cubicBezTo>
                  <a:pt x="384184" y="30993"/>
                  <a:pt x="384943" y="28941"/>
                  <a:pt x="385508" y="27170"/>
                </a:cubicBezTo>
                <a:cubicBezTo>
                  <a:pt x="388627" y="18469"/>
                  <a:pt x="392944" y="12313"/>
                  <a:pt x="398461" y="8701"/>
                </a:cubicBezTo>
                <a:cubicBezTo>
                  <a:pt x="403981" y="5091"/>
                  <a:pt x="411163" y="3287"/>
                  <a:pt x="420009" y="3287"/>
                </a:cubicBezTo>
                <a:lnTo>
                  <a:pt x="425422" y="3287"/>
                </a:lnTo>
                <a:lnTo>
                  <a:pt x="425422" y="20484"/>
                </a:lnTo>
                <a:lnTo>
                  <a:pt x="420858" y="20484"/>
                </a:lnTo>
                <a:cubicBezTo>
                  <a:pt x="415267" y="20484"/>
                  <a:pt x="411077" y="21634"/>
                  <a:pt x="408282" y="23934"/>
                </a:cubicBezTo>
                <a:cubicBezTo>
                  <a:pt x="405489" y="26234"/>
                  <a:pt x="403131" y="30424"/>
                  <a:pt x="401220" y="36512"/>
                </a:cubicBezTo>
                <a:cubicBezTo>
                  <a:pt x="399240" y="42667"/>
                  <a:pt x="396903" y="47463"/>
                  <a:pt x="394215" y="50895"/>
                </a:cubicBezTo>
                <a:cubicBezTo>
                  <a:pt x="391528" y="54325"/>
                  <a:pt x="388555" y="56964"/>
                  <a:pt x="385297" y="58803"/>
                </a:cubicBezTo>
                <a:close/>
                <a:moveTo>
                  <a:pt x="543985" y="62623"/>
                </a:moveTo>
                <a:cubicBezTo>
                  <a:pt x="543985" y="82581"/>
                  <a:pt x="539175" y="97989"/>
                  <a:pt x="529548" y="108850"/>
                </a:cubicBezTo>
                <a:cubicBezTo>
                  <a:pt x="519923" y="119712"/>
                  <a:pt x="507117" y="125144"/>
                  <a:pt x="491126" y="125144"/>
                </a:cubicBezTo>
                <a:cubicBezTo>
                  <a:pt x="474639" y="125144"/>
                  <a:pt x="461670" y="119535"/>
                  <a:pt x="452224" y="108321"/>
                </a:cubicBezTo>
                <a:cubicBezTo>
                  <a:pt x="442775" y="97107"/>
                  <a:pt x="438051" y="81872"/>
                  <a:pt x="438051" y="62623"/>
                </a:cubicBezTo>
                <a:cubicBezTo>
                  <a:pt x="438051" y="42812"/>
                  <a:pt x="442919" y="27418"/>
                  <a:pt x="452646" y="16449"/>
                </a:cubicBezTo>
                <a:cubicBezTo>
                  <a:pt x="462376" y="5483"/>
                  <a:pt x="475204" y="0"/>
                  <a:pt x="491126" y="0"/>
                </a:cubicBezTo>
                <a:cubicBezTo>
                  <a:pt x="507117" y="0"/>
                  <a:pt x="519923" y="5465"/>
                  <a:pt x="529548" y="16399"/>
                </a:cubicBezTo>
                <a:cubicBezTo>
                  <a:pt x="539175" y="27332"/>
                  <a:pt x="543985" y="42740"/>
                  <a:pt x="543985" y="62623"/>
                </a:cubicBezTo>
                <a:close/>
                <a:moveTo>
                  <a:pt x="523393" y="62623"/>
                </a:moveTo>
                <a:cubicBezTo>
                  <a:pt x="523393" y="47269"/>
                  <a:pt x="520596" y="35860"/>
                  <a:pt x="515008" y="28394"/>
                </a:cubicBezTo>
                <a:cubicBezTo>
                  <a:pt x="509418" y="20924"/>
                  <a:pt x="501459" y="17194"/>
                  <a:pt x="491126" y="17194"/>
                </a:cubicBezTo>
                <a:cubicBezTo>
                  <a:pt x="480722" y="17194"/>
                  <a:pt x="472708" y="20924"/>
                  <a:pt x="467085" y="28394"/>
                </a:cubicBezTo>
                <a:cubicBezTo>
                  <a:pt x="461459" y="35860"/>
                  <a:pt x="458646" y="47269"/>
                  <a:pt x="458646" y="62623"/>
                </a:cubicBezTo>
                <a:cubicBezTo>
                  <a:pt x="458646" y="77483"/>
                  <a:pt x="461459" y="88752"/>
                  <a:pt x="467085" y="96427"/>
                </a:cubicBezTo>
                <a:cubicBezTo>
                  <a:pt x="472708" y="104105"/>
                  <a:pt x="480722" y="107946"/>
                  <a:pt x="491126" y="107946"/>
                </a:cubicBezTo>
                <a:cubicBezTo>
                  <a:pt x="501382" y="107946"/>
                  <a:pt x="509327" y="104181"/>
                  <a:pt x="514955" y="96642"/>
                </a:cubicBezTo>
                <a:cubicBezTo>
                  <a:pt x="520578" y="89107"/>
                  <a:pt x="523393" y="77768"/>
                  <a:pt x="523393" y="62623"/>
                </a:cubicBezTo>
                <a:close/>
                <a:moveTo>
                  <a:pt x="639832" y="20802"/>
                </a:moveTo>
                <a:lnTo>
                  <a:pt x="584427" y="20802"/>
                </a:lnTo>
                <a:lnTo>
                  <a:pt x="584427" y="121853"/>
                </a:lnTo>
                <a:lnTo>
                  <a:pt x="564472" y="121853"/>
                </a:lnTo>
                <a:lnTo>
                  <a:pt x="564472" y="3287"/>
                </a:lnTo>
                <a:lnTo>
                  <a:pt x="639832" y="3287"/>
                </a:lnTo>
                <a:close/>
                <a:moveTo>
                  <a:pt x="752238" y="62623"/>
                </a:moveTo>
                <a:cubicBezTo>
                  <a:pt x="752238" y="82581"/>
                  <a:pt x="747428" y="97989"/>
                  <a:pt x="737802" y="108850"/>
                </a:cubicBezTo>
                <a:cubicBezTo>
                  <a:pt x="728175" y="119712"/>
                  <a:pt x="715367" y="125144"/>
                  <a:pt x="699375" y="125144"/>
                </a:cubicBezTo>
                <a:cubicBezTo>
                  <a:pt x="682887" y="125144"/>
                  <a:pt x="669924" y="119535"/>
                  <a:pt x="660474" y="108321"/>
                </a:cubicBezTo>
                <a:cubicBezTo>
                  <a:pt x="651028" y="97107"/>
                  <a:pt x="646305" y="81872"/>
                  <a:pt x="646305" y="62623"/>
                </a:cubicBezTo>
                <a:cubicBezTo>
                  <a:pt x="646305" y="42812"/>
                  <a:pt x="651167" y="27418"/>
                  <a:pt x="660898" y="16449"/>
                </a:cubicBezTo>
                <a:cubicBezTo>
                  <a:pt x="670629" y="5483"/>
                  <a:pt x="683456" y="0"/>
                  <a:pt x="699375" y="0"/>
                </a:cubicBezTo>
                <a:cubicBezTo>
                  <a:pt x="715367" y="0"/>
                  <a:pt x="728175" y="5465"/>
                  <a:pt x="737802" y="16399"/>
                </a:cubicBezTo>
                <a:cubicBezTo>
                  <a:pt x="747428" y="27332"/>
                  <a:pt x="752238" y="42740"/>
                  <a:pt x="752238" y="62623"/>
                </a:cubicBezTo>
                <a:close/>
                <a:moveTo>
                  <a:pt x="731646" y="62623"/>
                </a:moveTo>
                <a:cubicBezTo>
                  <a:pt x="731646" y="47269"/>
                  <a:pt x="728848" y="35860"/>
                  <a:pt x="723257" y="28394"/>
                </a:cubicBezTo>
                <a:cubicBezTo>
                  <a:pt x="717671" y="20924"/>
                  <a:pt x="709706" y="17194"/>
                  <a:pt x="699375" y="17194"/>
                </a:cubicBezTo>
                <a:cubicBezTo>
                  <a:pt x="688975" y="17194"/>
                  <a:pt x="680962" y="20924"/>
                  <a:pt x="675338" y="28394"/>
                </a:cubicBezTo>
                <a:cubicBezTo>
                  <a:pt x="669712" y="35860"/>
                  <a:pt x="666897" y="47269"/>
                  <a:pt x="666897" y="62623"/>
                </a:cubicBezTo>
                <a:cubicBezTo>
                  <a:pt x="666897" y="77483"/>
                  <a:pt x="669712" y="88752"/>
                  <a:pt x="675338" y="96427"/>
                </a:cubicBezTo>
                <a:cubicBezTo>
                  <a:pt x="680962" y="104105"/>
                  <a:pt x="688975" y="107946"/>
                  <a:pt x="699375" y="107946"/>
                </a:cubicBezTo>
                <a:cubicBezTo>
                  <a:pt x="709636" y="107946"/>
                  <a:pt x="717580" y="104181"/>
                  <a:pt x="723204" y="96642"/>
                </a:cubicBezTo>
                <a:cubicBezTo>
                  <a:pt x="728830" y="89107"/>
                  <a:pt x="731646" y="77768"/>
                  <a:pt x="731646" y="6262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9534089" y="3800445"/>
            <a:ext cx="93617" cy="118565"/>
          </a:xfrm>
          <a:custGeom>
            <a:avLst/>
            <a:gdLst/>
            <a:ahLst/>
            <a:cxnLst/>
            <a:rect l="l" t="t" r="r" b="b"/>
            <a:pathLst>
              <a:path w="93617" h="118565">
                <a:moveTo>
                  <a:pt x="93617" y="118566"/>
                </a:moveTo>
                <a:lnTo>
                  <a:pt x="73875" y="118566"/>
                </a:lnTo>
                <a:lnTo>
                  <a:pt x="73875" y="30146"/>
                </a:lnTo>
                <a:lnTo>
                  <a:pt x="18043" y="118566"/>
                </a:lnTo>
                <a:lnTo>
                  <a:pt x="0" y="118566"/>
                </a:lnTo>
                <a:lnTo>
                  <a:pt x="0" y="0"/>
                </a:lnTo>
                <a:lnTo>
                  <a:pt x="19743" y="0"/>
                </a:lnTo>
                <a:lnTo>
                  <a:pt x="19743" y="87041"/>
                </a:lnTo>
                <a:lnTo>
                  <a:pt x="74935" y="0"/>
                </a:lnTo>
                <a:lnTo>
                  <a:pt x="9361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92810" y="4094364"/>
            <a:ext cx="1614145" cy="165337"/>
          </a:xfrm>
          <a:custGeom>
            <a:avLst/>
            <a:gdLst/>
            <a:ahLst/>
            <a:cxnLst/>
            <a:rect l="l" t="t" r="r" b="b"/>
            <a:pathLst>
              <a:path w="1614145" h="165337">
                <a:moveTo>
                  <a:pt x="92843" y="85849"/>
                </a:moveTo>
                <a:cubicBezTo>
                  <a:pt x="92843" y="91573"/>
                  <a:pt x="91750" y="96642"/>
                  <a:pt x="89557" y="101055"/>
                </a:cubicBezTo>
                <a:cubicBezTo>
                  <a:pt x="87365" y="105470"/>
                  <a:pt x="84362" y="109163"/>
                  <a:pt x="80550" y="112134"/>
                </a:cubicBezTo>
                <a:cubicBezTo>
                  <a:pt x="75740" y="115878"/>
                  <a:pt x="70707" y="118401"/>
                  <a:pt x="65444" y="119708"/>
                </a:cubicBezTo>
                <a:cubicBezTo>
                  <a:pt x="60181" y="121014"/>
                  <a:pt x="53873" y="121669"/>
                  <a:pt x="46527" y="121669"/>
                </a:cubicBezTo>
                <a:lnTo>
                  <a:pt x="0" y="121669"/>
                </a:lnTo>
                <a:lnTo>
                  <a:pt x="0" y="3286"/>
                </a:lnTo>
                <a:lnTo>
                  <a:pt x="43456" y="3286"/>
                </a:lnTo>
                <a:cubicBezTo>
                  <a:pt x="52146" y="3286"/>
                  <a:pt x="58500" y="3553"/>
                  <a:pt x="62528" y="4082"/>
                </a:cubicBezTo>
                <a:cubicBezTo>
                  <a:pt x="66561" y="4607"/>
                  <a:pt x="70548" y="5969"/>
                  <a:pt x="74510" y="8161"/>
                </a:cubicBezTo>
                <a:cubicBezTo>
                  <a:pt x="78674" y="10421"/>
                  <a:pt x="81752" y="13424"/>
                  <a:pt x="83729" y="17168"/>
                </a:cubicBezTo>
                <a:cubicBezTo>
                  <a:pt x="85709" y="20912"/>
                  <a:pt x="86695" y="25366"/>
                  <a:pt x="86695" y="30524"/>
                </a:cubicBezTo>
                <a:cubicBezTo>
                  <a:pt x="86695" y="36176"/>
                  <a:pt x="85140" y="41246"/>
                  <a:pt x="82033" y="45730"/>
                </a:cubicBezTo>
                <a:cubicBezTo>
                  <a:pt x="78923" y="50220"/>
                  <a:pt x="74790" y="53700"/>
                  <a:pt x="69632" y="56171"/>
                </a:cubicBezTo>
                <a:lnTo>
                  <a:pt x="70164" y="56912"/>
                </a:lnTo>
                <a:cubicBezTo>
                  <a:pt x="76590" y="58539"/>
                  <a:pt x="81979" y="61822"/>
                  <a:pt x="86324" y="66769"/>
                </a:cubicBezTo>
                <a:cubicBezTo>
                  <a:pt x="90669" y="71716"/>
                  <a:pt x="92843" y="78077"/>
                  <a:pt x="92843" y="85849"/>
                </a:cubicBezTo>
                <a:close/>
                <a:moveTo>
                  <a:pt x="66239" y="33595"/>
                </a:moveTo>
                <a:cubicBezTo>
                  <a:pt x="66239" y="30913"/>
                  <a:pt x="65801" y="28580"/>
                  <a:pt x="64915" y="26604"/>
                </a:cubicBezTo>
                <a:cubicBezTo>
                  <a:pt x="64033" y="24624"/>
                  <a:pt x="62495" y="23068"/>
                  <a:pt x="60307" y="21938"/>
                </a:cubicBezTo>
                <a:cubicBezTo>
                  <a:pt x="57762" y="20595"/>
                  <a:pt x="54917" y="19803"/>
                  <a:pt x="51775" y="19551"/>
                </a:cubicBezTo>
                <a:cubicBezTo>
                  <a:pt x="48628" y="19306"/>
                  <a:pt x="44266" y="19181"/>
                  <a:pt x="38682" y="19181"/>
                </a:cubicBezTo>
                <a:lnTo>
                  <a:pt x="19710" y="19181"/>
                </a:lnTo>
                <a:lnTo>
                  <a:pt x="19710" y="51613"/>
                </a:lnTo>
                <a:lnTo>
                  <a:pt x="42606" y="51613"/>
                </a:lnTo>
                <a:cubicBezTo>
                  <a:pt x="47484" y="51613"/>
                  <a:pt x="50947" y="51383"/>
                  <a:pt x="52992" y="50925"/>
                </a:cubicBezTo>
                <a:cubicBezTo>
                  <a:pt x="55041" y="50465"/>
                  <a:pt x="57301" y="49493"/>
                  <a:pt x="59774" y="48010"/>
                </a:cubicBezTo>
                <a:cubicBezTo>
                  <a:pt x="62107" y="46595"/>
                  <a:pt x="63767" y="44686"/>
                  <a:pt x="64757" y="42286"/>
                </a:cubicBezTo>
                <a:cubicBezTo>
                  <a:pt x="65747" y="39884"/>
                  <a:pt x="66239" y="36990"/>
                  <a:pt x="66239" y="33595"/>
                </a:cubicBezTo>
                <a:close/>
                <a:moveTo>
                  <a:pt x="72281" y="85954"/>
                </a:moveTo>
                <a:cubicBezTo>
                  <a:pt x="72281" y="81921"/>
                  <a:pt x="71698" y="78692"/>
                  <a:pt x="70535" y="76252"/>
                </a:cubicBezTo>
                <a:cubicBezTo>
                  <a:pt x="69365" y="73815"/>
                  <a:pt x="66805" y="71647"/>
                  <a:pt x="62848" y="69739"/>
                </a:cubicBezTo>
                <a:cubicBezTo>
                  <a:pt x="60376" y="68537"/>
                  <a:pt x="57725" y="67795"/>
                  <a:pt x="54900" y="67514"/>
                </a:cubicBezTo>
                <a:cubicBezTo>
                  <a:pt x="52074" y="67230"/>
                  <a:pt x="48150" y="67089"/>
                  <a:pt x="43136" y="67089"/>
                </a:cubicBezTo>
                <a:lnTo>
                  <a:pt x="19710" y="67089"/>
                </a:lnTo>
                <a:lnTo>
                  <a:pt x="19710" y="105772"/>
                </a:lnTo>
                <a:lnTo>
                  <a:pt x="36990" y="105772"/>
                </a:lnTo>
                <a:cubicBezTo>
                  <a:pt x="44125" y="105772"/>
                  <a:pt x="49670" y="105491"/>
                  <a:pt x="53630" y="104922"/>
                </a:cubicBezTo>
                <a:cubicBezTo>
                  <a:pt x="57586" y="104357"/>
                  <a:pt x="60977" y="103227"/>
                  <a:pt x="63802" y="101534"/>
                </a:cubicBezTo>
                <a:cubicBezTo>
                  <a:pt x="66769" y="99695"/>
                  <a:pt x="68925" y="97574"/>
                  <a:pt x="70268" y="95173"/>
                </a:cubicBezTo>
                <a:cubicBezTo>
                  <a:pt x="71608" y="92772"/>
                  <a:pt x="72281" y="89694"/>
                  <a:pt x="72281" y="85954"/>
                </a:cubicBezTo>
                <a:close/>
                <a:moveTo>
                  <a:pt x="201686" y="85000"/>
                </a:moveTo>
                <a:cubicBezTo>
                  <a:pt x="201686" y="90724"/>
                  <a:pt x="200538" y="95918"/>
                  <a:pt x="198244" y="100577"/>
                </a:cubicBezTo>
                <a:cubicBezTo>
                  <a:pt x="195948" y="105243"/>
                  <a:pt x="192819" y="109026"/>
                  <a:pt x="188863" y="111920"/>
                </a:cubicBezTo>
                <a:cubicBezTo>
                  <a:pt x="184201" y="115452"/>
                  <a:pt x="179219" y="117958"/>
                  <a:pt x="173920" y="119441"/>
                </a:cubicBezTo>
                <a:cubicBezTo>
                  <a:pt x="168617" y="120924"/>
                  <a:pt x="161802" y="121669"/>
                  <a:pt x="153464" y="121669"/>
                </a:cubicBezTo>
                <a:lnTo>
                  <a:pt x="113825" y="121669"/>
                </a:lnTo>
                <a:lnTo>
                  <a:pt x="113825" y="3286"/>
                </a:lnTo>
                <a:lnTo>
                  <a:pt x="133751" y="3286"/>
                </a:lnTo>
                <a:lnTo>
                  <a:pt x="133751" y="49391"/>
                </a:lnTo>
                <a:lnTo>
                  <a:pt x="153994" y="49391"/>
                </a:lnTo>
                <a:cubicBezTo>
                  <a:pt x="162893" y="49391"/>
                  <a:pt x="169802" y="49849"/>
                  <a:pt x="174715" y="50767"/>
                </a:cubicBezTo>
                <a:cubicBezTo>
                  <a:pt x="179625" y="51685"/>
                  <a:pt x="184518" y="53942"/>
                  <a:pt x="189393" y="57546"/>
                </a:cubicBezTo>
                <a:cubicBezTo>
                  <a:pt x="193492" y="60588"/>
                  <a:pt x="196563" y="64475"/>
                  <a:pt x="198615" y="69206"/>
                </a:cubicBezTo>
                <a:cubicBezTo>
                  <a:pt x="200660" y="73941"/>
                  <a:pt x="201686" y="79207"/>
                  <a:pt x="201686" y="85000"/>
                </a:cubicBezTo>
                <a:close/>
                <a:moveTo>
                  <a:pt x="181124" y="85316"/>
                </a:moveTo>
                <a:cubicBezTo>
                  <a:pt x="181124" y="81713"/>
                  <a:pt x="180508" y="78548"/>
                  <a:pt x="179269" y="75827"/>
                </a:cubicBezTo>
                <a:cubicBezTo>
                  <a:pt x="178035" y="73112"/>
                  <a:pt x="176000" y="70901"/>
                  <a:pt x="173175" y="69210"/>
                </a:cubicBezTo>
                <a:cubicBezTo>
                  <a:pt x="170212" y="67438"/>
                  <a:pt x="166839" y="66380"/>
                  <a:pt x="163055" y="66023"/>
                </a:cubicBezTo>
                <a:cubicBezTo>
                  <a:pt x="159275" y="65674"/>
                  <a:pt x="153853" y="65499"/>
                  <a:pt x="146787" y="65499"/>
                </a:cubicBezTo>
                <a:lnTo>
                  <a:pt x="133751" y="65499"/>
                </a:lnTo>
                <a:lnTo>
                  <a:pt x="133751" y="105772"/>
                </a:lnTo>
                <a:lnTo>
                  <a:pt x="146361" y="105772"/>
                </a:lnTo>
                <a:cubicBezTo>
                  <a:pt x="153429" y="105772"/>
                  <a:pt x="158904" y="105470"/>
                  <a:pt x="162789" y="104868"/>
                </a:cubicBezTo>
                <a:cubicBezTo>
                  <a:pt x="166676" y="104271"/>
                  <a:pt x="170035" y="103122"/>
                  <a:pt x="172857" y="101426"/>
                </a:cubicBezTo>
                <a:cubicBezTo>
                  <a:pt x="175755" y="99587"/>
                  <a:pt x="177858" y="97415"/>
                  <a:pt x="179165" y="94907"/>
                </a:cubicBezTo>
                <a:cubicBezTo>
                  <a:pt x="180472" y="92397"/>
                  <a:pt x="181124" y="89201"/>
                  <a:pt x="181124" y="85316"/>
                </a:cubicBezTo>
                <a:close/>
                <a:moveTo>
                  <a:pt x="235389" y="121669"/>
                </a:moveTo>
                <a:lnTo>
                  <a:pt x="215467" y="121669"/>
                </a:lnTo>
                <a:lnTo>
                  <a:pt x="215467" y="3286"/>
                </a:lnTo>
                <a:lnTo>
                  <a:pt x="235389" y="3286"/>
                </a:lnTo>
                <a:close/>
                <a:moveTo>
                  <a:pt x="311274" y="124319"/>
                </a:moveTo>
                <a:cubicBezTo>
                  <a:pt x="303149" y="124319"/>
                  <a:pt x="295693" y="123066"/>
                  <a:pt x="288915" y="120557"/>
                </a:cubicBezTo>
                <a:cubicBezTo>
                  <a:pt x="282128" y="118044"/>
                  <a:pt x="276300" y="114249"/>
                  <a:pt x="271422" y="109163"/>
                </a:cubicBezTo>
                <a:cubicBezTo>
                  <a:pt x="266544" y="104079"/>
                  <a:pt x="262768" y="97664"/>
                  <a:pt x="260086" y="89927"/>
                </a:cubicBezTo>
                <a:cubicBezTo>
                  <a:pt x="257396" y="82188"/>
                  <a:pt x="256057" y="73095"/>
                  <a:pt x="256057" y="62636"/>
                </a:cubicBezTo>
                <a:cubicBezTo>
                  <a:pt x="256057" y="52250"/>
                  <a:pt x="257451" y="43275"/>
                  <a:pt x="260243" y="35715"/>
                </a:cubicBezTo>
                <a:cubicBezTo>
                  <a:pt x="263034" y="28156"/>
                  <a:pt x="266760" y="21794"/>
                  <a:pt x="271422" y="16643"/>
                </a:cubicBezTo>
                <a:cubicBezTo>
                  <a:pt x="276088" y="11483"/>
                  <a:pt x="281902" y="7509"/>
                  <a:pt x="288860" y="4715"/>
                </a:cubicBezTo>
                <a:cubicBezTo>
                  <a:pt x="295819" y="1926"/>
                  <a:pt x="303289" y="529"/>
                  <a:pt x="311274" y="529"/>
                </a:cubicBezTo>
                <a:cubicBezTo>
                  <a:pt x="317776" y="529"/>
                  <a:pt x="324047" y="1448"/>
                  <a:pt x="330087" y="3283"/>
                </a:cubicBezTo>
                <a:cubicBezTo>
                  <a:pt x="336132" y="5123"/>
                  <a:pt x="341514" y="7243"/>
                  <a:pt x="346252" y="9644"/>
                </a:cubicBezTo>
                <a:lnTo>
                  <a:pt x="346252" y="32008"/>
                </a:lnTo>
                <a:lnTo>
                  <a:pt x="345082" y="32008"/>
                </a:lnTo>
                <a:cubicBezTo>
                  <a:pt x="343667" y="30809"/>
                  <a:pt x="341849" y="29429"/>
                  <a:pt x="339623" y="27875"/>
                </a:cubicBezTo>
                <a:cubicBezTo>
                  <a:pt x="337400" y="26319"/>
                  <a:pt x="334696" y="24728"/>
                  <a:pt x="331517" y="23105"/>
                </a:cubicBezTo>
                <a:cubicBezTo>
                  <a:pt x="328759" y="21690"/>
                  <a:pt x="325509" y="20454"/>
                  <a:pt x="321765" y="19393"/>
                </a:cubicBezTo>
                <a:cubicBezTo>
                  <a:pt x="318025" y="18335"/>
                  <a:pt x="314416" y="17805"/>
                  <a:pt x="310957" y="17805"/>
                </a:cubicBezTo>
                <a:cubicBezTo>
                  <a:pt x="300639" y="17805"/>
                  <a:pt x="292357" y="21712"/>
                  <a:pt x="286103" y="29516"/>
                </a:cubicBezTo>
                <a:cubicBezTo>
                  <a:pt x="279850" y="37325"/>
                  <a:pt x="276724" y="48365"/>
                  <a:pt x="276724" y="62636"/>
                </a:cubicBezTo>
                <a:cubicBezTo>
                  <a:pt x="276724" y="76625"/>
                  <a:pt x="279746" y="87523"/>
                  <a:pt x="285786" y="95331"/>
                </a:cubicBezTo>
                <a:cubicBezTo>
                  <a:pt x="291827" y="103137"/>
                  <a:pt x="300215" y="107042"/>
                  <a:pt x="310957" y="107042"/>
                </a:cubicBezTo>
                <a:cubicBezTo>
                  <a:pt x="317456" y="107042"/>
                  <a:pt x="323641" y="105703"/>
                  <a:pt x="329504" y="103014"/>
                </a:cubicBezTo>
                <a:cubicBezTo>
                  <a:pt x="335365" y="100333"/>
                  <a:pt x="340559" y="96869"/>
                  <a:pt x="345082" y="92627"/>
                </a:cubicBezTo>
                <a:lnTo>
                  <a:pt x="346252" y="92627"/>
                </a:lnTo>
                <a:lnTo>
                  <a:pt x="346252" y="114991"/>
                </a:lnTo>
                <a:cubicBezTo>
                  <a:pt x="344272" y="115909"/>
                  <a:pt x="341799" y="117026"/>
                  <a:pt x="338832" y="118332"/>
                </a:cubicBezTo>
                <a:cubicBezTo>
                  <a:pt x="335866" y="119639"/>
                  <a:pt x="333177" y="120611"/>
                  <a:pt x="330775" y="121245"/>
                </a:cubicBezTo>
                <a:cubicBezTo>
                  <a:pt x="327384" y="122235"/>
                  <a:pt x="324345" y="122995"/>
                  <a:pt x="321663" y="123523"/>
                </a:cubicBezTo>
                <a:cubicBezTo>
                  <a:pt x="318975" y="124053"/>
                  <a:pt x="315515" y="124319"/>
                  <a:pt x="311274" y="124319"/>
                </a:cubicBezTo>
                <a:close/>
                <a:moveTo>
                  <a:pt x="461772" y="62532"/>
                </a:moveTo>
                <a:cubicBezTo>
                  <a:pt x="461772" y="82454"/>
                  <a:pt x="456970" y="97841"/>
                  <a:pt x="447358" y="108684"/>
                </a:cubicBezTo>
                <a:cubicBezTo>
                  <a:pt x="437746" y="119531"/>
                  <a:pt x="424959" y="124953"/>
                  <a:pt x="408992" y="124953"/>
                </a:cubicBezTo>
                <a:cubicBezTo>
                  <a:pt x="392527" y="124953"/>
                  <a:pt x="379580" y="119351"/>
                  <a:pt x="370148" y="108155"/>
                </a:cubicBezTo>
                <a:cubicBezTo>
                  <a:pt x="360713" y="96956"/>
                  <a:pt x="356000" y="81748"/>
                  <a:pt x="356000" y="62532"/>
                </a:cubicBezTo>
                <a:cubicBezTo>
                  <a:pt x="356000" y="42747"/>
                  <a:pt x="360857" y="27377"/>
                  <a:pt x="370573" y="16426"/>
                </a:cubicBezTo>
                <a:cubicBezTo>
                  <a:pt x="380286" y="5472"/>
                  <a:pt x="393094" y="0"/>
                  <a:pt x="408992" y="0"/>
                </a:cubicBezTo>
                <a:cubicBezTo>
                  <a:pt x="424959" y="0"/>
                  <a:pt x="437746" y="5457"/>
                  <a:pt x="447358" y="16373"/>
                </a:cubicBezTo>
                <a:cubicBezTo>
                  <a:pt x="456970" y="27288"/>
                  <a:pt x="461772" y="42674"/>
                  <a:pt x="461772" y="62532"/>
                </a:cubicBezTo>
                <a:close/>
                <a:moveTo>
                  <a:pt x="441208" y="62532"/>
                </a:moveTo>
                <a:cubicBezTo>
                  <a:pt x="441208" y="47199"/>
                  <a:pt x="438419" y="35805"/>
                  <a:pt x="432839" y="28350"/>
                </a:cubicBezTo>
                <a:cubicBezTo>
                  <a:pt x="427255" y="20898"/>
                  <a:pt x="419306" y="17168"/>
                  <a:pt x="408992" y="17168"/>
                </a:cubicBezTo>
                <a:cubicBezTo>
                  <a:pt x="398606" y="17168"/>
                  <a:pt x="390604" y="20898"/>
                  <a:pt x="384988" y="28350"/>
                </a:cubicBezTo>
                <a:cubicBezTo>
                  <a:pt x="379368" y="35805"/>
                  <a:pt x="376560" y="47199"/>
                  <a:pt x="376560" y="62532"/>
                </a:cubicBezTo>
                <a:cubicBezTo>
                  <a:pt x="376560" y="77371"/>
                  <a:pt x="379368" y="88620"/>
                  <a:pt x="384988" y="96289"/>
                </a:cubicBezTo>
                <a:cubicBezTo>
                  <a:pt x="390604" y="103953"/>
                  <a:pt x="398606" y="107788"/>
                  <a:pt x="408992" y="107788"/>
                </a:cubicBezTo>
                <a:cubicBezTo>
                  <a:pt x="419235" y="107788"/>
                  <a:pt x="427168" y="104026"/>
                  <a:pt x="432784" y="96498"/>
                </a:cubicBezTo>
                <a:cubicBezTo>
                  <a:pt x="438400" y="88973"/>
                  <a:pt x="441208" y="77651"/>
                  <a:pt x="441208" y="62532"/>
                </a:cubicBezTo>
                <a:close/>
                <a:moveTo>
                  <a:pt x="577505" y="121669"/>
                </a:moveTo>
                <a:lnTo>
                  <a:pt x="552704" y="121669"/>
                </a:lnTo>
                <a:lnTo>
                  <a:pt x="512115" y="67089"/>
                </a:lnTo>
                <a:lnTo>
                  <a:pt x="502149" y="67089"/>
                </a:lnTo>
                <a:lnTo>
                  <a:pt x="502149" y="121669"/>
                </a:lnTo>
                <a:lnTo>
                  <a:pt x="482227" y="121669"/>
                </a:lnTo>
                <a:lnTo>
                  <a:pt x="482227" y="3286"/>
                </a:lnTo>
                <a:lnTo>
                  <a:pt x="502149" y="3286"/>
                </a:lnTo>
                <a:lnTo>
                  <a:pt x="502149" y="54795"/>
                </a:lnTo>
                <a:cubicBezTo>
                  <a:pt x="507308" y="54723"/>
                  <a:pt x="511707" y="53647"/>
                  <a:pt x="515347" y="51559"/>
                </a:cubicBezTo>
                <a:cubicBezTo>
                  <a:pt x="518987" y="49475"/>
                  <a:pt x="522075" y="45432"/>
                  <a:pt x="524620" y="39423"/>
                </a:cubicBezTo>
                <a:cubicBezTo>
                  <a:pt x="525395" y="37659"/>
                  <a:pt x="526263" y="35611"/>
                  <a:pt x="527216" y="33278"/>
                </a:cubicBezTo>
                <a:cubicBezTo>
                  <a:pt x="528166" y="30948"/>
                  <a:pt x="528926" y="28901"/>
                  <a:pt x="529495" y="27130"/>
                </a:cubicBezTo>
                <a:cubicBezTo>
                  <a:pt x="532605" y="18443"/>
                  <a:pt x="536915" y="12297"/>
                  <a:pt x="542426" y="8690"/>
                </a:cubicBezTo>
                <a:cubicBezTo>
                  <a:pt x="547938" y="5086"/>
                  <a:pt x="555106" y="3286"/>
                  <a:pt x="563940" y="3286"/>
                </a:cubicBezTo>
                <a:lnTo>
                  <a:pt x="569344" y="3286"/>
                </a:lnTo>
                <a:lnTo>
                  <a:pt x="569344" y="20454"/>
                </a:lnTo>
                <a:lnTo>
                  <a:pt x="564785" y="20454"/>
                </a:lnTo>
                <a:cubicBezTo>
                  <a:pt x="559206" y="20454"/>
                  <a:pt x="555019" y="21604"/>
                  <a:pt x="552229" y="23896"/>
                </a:cubicBezTo>
                <a:cubicBezTo>
                  <a:pt x="549435" y="26194"/>
                  <a:pt x="547088" y="30381"/>
                  <a:pt x="545180" y="36460"/>
                </a:cubicBezTo>
                <a:cubicBezTo>
                  <a:pt x="543204" y="42606"/>
                  <a:pt x="540871" y="47390"/>
                  <a:pt x="538185" y="50818"/>
                </a:cubicBezTo>
                <a:cubicBezTo>
                  <a:pt x="535499" y="54244"/>
                  <a:pt x="532534" y="56877"/>
                  <a:pt x="529283" y="58716"/>
                </a:cubicBezTo>
                <a:close/>
                <a:moveTo>
                  <a:pt x="686642" y="62532"/>
                </a:moveTo>
                <a:cubicBezTo>
                  <a:pt x="686642" y="82454"/>
                  <a:pt x="681840" y="97841"/>
                  <a:pt x="672228" y="108684"/>
                </a:cubicBezTo>
                <a:cubicBezTo>
                  <a:pt x="662620" y="119531"/>
                  <a:pt x="649832" y="124953"/>
                  <a:pt x="633863" y="124953"/>
                </a:cubicBezTo>
                <a:cubicBezTo>
                  <a:pt x="617397" y="124953"/>
                  <a:pt x="604454" y="119351"/>
                  <a:pt x="595019" y="108155"/>
                </a:cubicBezTo>
                <a:cubicBezTo>
                  <a:pt x="585587" y="96956"/>
                  <a:pt x="580871" y="81748"/>
                  <a:pt x="580871" y="62532"/>
                </a:cubicBezTo>
                <a:cubicBezTo>
                  <a:pt x="580871" y="42747"/>
                  <a:pt x="585727" y="27377"/>
                  <a:pt x="595443" y="16426"/>
                </a:cubicBezTo>
                <a:cubicBezTo>
                  <a:pt x="605156" y="5472"/>
                  <a:pt x="617966" y="0"/>
                  <a:pt x="633863" y="0"/>
                </a:cubicBezTo>
                <a:cubicBezTo>
                  <a:pt x="649832" y="0"/>
                  <a:pt x="662620" y="5457"/>
                  <a:pt x="672228" y="16373"/>
                </a:cubicBezTo>
                <a:cubicBezTo>
                  <a:pt x="681840" y="27288"/>
                  <a:pt x="686642" y="42674"/>
                  <a:pt x="686642" y="62532"/>
                </a:cubicBezTo>
                <a:close/>
                <a:moveTo>
                  <a:pt x="666079" y="62532"/>
                </a:moveTo>
                <a:cubicBezTo>
                  <a:pt x="666079" y="47199"/>
                  <a:pt x="663289" y="35805"/>
                  <a:pt x="657709" y="28350"/>
                </a:cubicBezTo>
                <a:cubicBezTo>
                  <a:pt x="652130" y="20898"/>
                  <a:pt x="644181" y="17168"/>
                  <a:pt x="633863" y="17168"/>
                </a:cubicBezTo>
                <a:cubicBezTo>
                  <a:pt x="623477" y="17168"/>
                  <a:pt x="615474" y="20898"/>
                  <a:pt x="609858" y="28350"/>
                </a:cubicBezTo>
                <a:cubicBezTo>
                  <a:pt x="604242" y="35805"/>
                  <a:pt x="601430" y="47199"/>
                  <a:pt x="601430" y="62532"/>
                </a:cubicBezTo>
                <a:cubicBezTo>
                  <a:pt x="601430" y="77371"/>
                  <a:pt x="604242" y="88620"/>
                  <a:pt x="609858" y="96289"/>
                </a:cubicBezTo>
                <a:cubicBezTo>
                  <a:pt x="615474" y="103953"/>
                  <a:pt x="623477" y="107788"/>
                  <a:pt x="633863" y="107788"/>
                </a:cubicBezTo>
                <a:cubicBezTo>
                  <a:pt x="644105" y="107788"/>
                  <a:pt x="652040" y="104026"/>
                  <a:pt x="657656" y="96498"/>
                </a:cubicBezTo>
                <a:cubicBezTo>
                  <a:pt x="663275" y="88973"/>
                  <a:pt x="666079" y="77651"/>
                  <a:pt x="666079" y="62532"/>
                </a:cubicBezTo>
                <a:close/>
                <a:moveTo>
                  <a:pt x="800575" y="121669"/>
                </a:moveTo>
                <a:lnTo>
                  <a:pt x="780649" y="121669"/>
                </a:lnTo>
                <a:lnTo>
                  <a:pt x="780649" y="20454"/>
                </a:lnTo>
                <a:lnTo>
                  <a:pt x="727020" y="20454"/>
                </a:lnTo>
                <a:lnTo>
                  <a:pt x="727020" y="121669"/>
                </a:lnTo>
                <a:lnTo>
                  <a:pt x="707098" y="121669"/>
                </a:lnTo>
                <a:lnTo>
                  <a:pt x="707098" y="3286"/>
                </a:lnTo>
                <a:lnTo>
                  <a:pt x="800575" y="3286"/>
                </a:lnTo>
                <a:close/>
                <a:moveTo>
                  <a:pt x="928713" y="59353"/>
                </a:moveTo>
                <a:cubicBezTo>
                  <a:pt x="928713" y="79062"/>
                  <a:pt x="923998" y="94770"/>
                  <a:pt x="914565" y="106463"/>
                </a:cubicBezTo>
                <a:cubicBezTo>
                  <a:pt x="905130" y="118152"/>
                  <a:pt x="893206" y="124002"/>
                  <a:pt x="878792" y="124002"/>
                </a:cubicBezTo>
                <a:cubicBezTo>
                  <a:pt x="872928" y="124002"/>
                  <a:pt x="867736" y="123332"/>
                  <a:pt x="863215" y="121990"/>
                </a:cubicBezTo>
                <a:cubicBezTo>
                  <a:pt x="858694" y="120644"/>
                  <a:pt x="854064" y="118558"/>
                  <a:pt x="849330" y="115733"/>
                </a:cubicBezTo>
                <a:lnTo>
                  <a:pt x="849330" y="165338"/>
                </a:lnTo>
                <a:lnTo>
                  <a:pt x="829404" y="165338"/>
                </a:lnTo>
                <a:lnTo>
                  <a:pt x="829404" y="3286"/>
                </a:lnTo>
                <a:lnTo>
                  <a:pt x="849330" y="3286"/>
                </a:lnTo>
                <a:lnTo>
                  <a:pt x="849330" y="15686"/>
                </a:lnTo>
                <a:cubicBezTo>
                  <a:pt x="854273" y="11232"/>
                  <a:pt x="859770" y="7506"/>
                  <a:pt x="865815" y="4500"/>
                </a:cubicBezTo>
                <a:cubicBezTo>
                  <a:pt x="871855" y="1497"/>
                  <a:pt x="878444" y="0"/>
                  <a:pt x="885579" y="0"/>
                </a:cubicBezTo>
                <a:cubicBezTo>
                  <a:pt x="899144" y="0"/>
                  <a:pt x="909724" y="5367"/>
                  <a:pt x="917320" y="16110"/>
                </a:cubicBezTo>
                <a:cubicBezTo>
                  <a:pt x="924916" y="26849"/>
                  <a:pt x="928713" y="41264"/>
                  <a:pt x="928713" y="59353"/>
                </a:cubicBezTo>
                <a:close/>
                <a:moveTo>
                  <a:pt x="908150" y="61578"/>
                </a:moveTo>
                <a:cubicBezTo>
                  <a:pt x="908150" y="48078"/>
                  <a:pt x="905994" y="37606"/>
                  <a:pt x="901685" y="30150"/>
                </a:cubicBezTo>
                <a:cubicBezTo>
                  <a:pt x="897376" y="22697"/>
                  <a:pt x="890381" y="18968"/>
                  <a:pt x="880701" y="18968"/>
                </a:cubicBezTo>
                <a:cubicBezTo>
                  <a:pt x="875048" y="18968"/>
                  <a:pt x="869591" y="20221"/>
                  <a:pt x="864328" y="22734"/>
                </a:cubicBezTo>
                <a:cubicBezTo>
                  <a:pt x="859061" y="25244"/>
                  <a:pt x="854064" y="28472"/>
                  <a:pt x="849330" y="32432"/>
                </a:cubicBezTo>
                <a:lnTo>
                  <a:pt x="849330" y="99518"/>
                </a:lnTo>
                <a:cubicBezTo>
                  <a:pt x="854560" y="102064"/>
                  <a:pt x="859028" y="103792"/>
                  <a:pt x="862737" y="104709"/>
                </a:cubicBezTo>
                <a:cubicBezTo>
                  <a:pt x="866445" y="105631"/>
                  <a:pt x="870699" y="106092"/>
                  <a:pt x="875509" y="106092"/>
                </a:cubicBezTo>
                <a:cubicBezTo>
                  <a:pt x="885824" y="106092"/>
                  <a:pt x="893844" y="102309"/>
                  <a:pt x="899568" y="94748"/>
                </a:cubicBezTo>
                <a:cubicBezTo>
                  <a:pt x="905288" y="87188"/>
                  <a:pt x="908150" y="76129"/>
                  <a:pt x="908150" y="61578"/>
                </a:cubicBezTo>
                <a:close/>
                <a:moveTo>
                  <a:pt x="1046780" y="62532"/>
                </a:moveTo>
                <a:cubicBezTo>
                  <a:pt x="1046780" y="82454"/>
                  <a:pt x="1041977" y="97841"/>
                  <a:pt x="1032365" y="108684"/>
                </a:cubicBezTo>
                <a:cubicBezTo>
                  <a:pt x="1022753" y="119531"/>
                  <a:pt x="1009965" y="124953"/>
                  <a:pt x="994000" y="124953"/>
                </a:cubicBezTo>
                <a:cubicBezTo>
                  <a:pt x="977533" y="124953"/>
                  <a:pt x="964588" y="119351"/>
                  <a:pt x="955156" y="108155"/>
                </a:cubicBezTo>
                <a:cubicBezTo>
                  <a:pt x="945720" y="96956"/>
                  <a:pt x="941008" y="81748"/>
                  <a:pt x="941008" y="62532"/>
                </a:cubicBezTo>
                <a:cubicBezTo>
                  <a:pt x="941008" y="42747"/>
                  <a:pt x="945864" y="27377"/>
                  <a:pt x="955580" y="16426"/>
                </a:cubicBezTo>
                <a:cubicBezTo>
                  <a:pt x="965293" y="5472"/>
                  <a:pt x="978098" y="0"/>
                  <a:pt x="994000" y="0"/>
                </a:cubicBezTo>
                <a:cubicBezTo>
                  <a:pt x="1009965" y="0"/>
                  <a:pt x="1022753" y="5457"/>
                  <a:pt x="1032365" y="16373"/>
                </a:cubicBezTo>
                <a:cubicBezTo>
                  <a:pt x="1041977" y="27288"/>
                  <a:pt x="1046780" y="42674"/>
                  <a:pt x="1046780" y="62532"/>
                </a:cubicBezTo>
                <a:close/>
                <a:moveTo>
                  <a:pt x="1026216" y="62532"/>
                </a:moveTo>
                <a:cubicBezTo>
                  <a:pt x="1026216" y="47199"/>
                  <a:pt x="1023426" y="35805"/>
                  <a:pt x="1017845" y="28350"/>
                </a:cubicBezTo>
                <a:cubicBezTo>
                  <a:pt x="1012262" y="20898"/>
                  <a:pt x="1004314" y="17168"/>
                  <a:pt x="994000" y="17168"/>
                </a:cubicBezTo>
                <a:cubicBezTo>
                  <a:pt x="983614" y="17168"/>
                  <a:pt x="975610" y="20898"/>
                  <a:pt x="969992" y="28350"/>
                </a:cubicBezTo>
                <a:cubicBezTo>
                  <a:pt x="964375" y="35805"/>
                  <a:pt x="961567" y="47199"/>
                  <a:pt x="961567" y="62532"/>
                </a:cubicBezTo>
                <a:cubicBezTo>
                  <a:pt x="961567" y="77371"/>
                  <a:pt x="964375" y="88620"/>
                  <a:pt x="969992" y="96289"/>
                </a:cubicBezTo>
                <a:cubicBezTo>
                  <a:pt x="975610" y="103953"/>
                  <a:pt x="983614" y="107788"/>
                  <a:pt x="994000" y="107788"/>
                </a:cubicBezTo>
                <a:cubicBezTo>
                  <a:pt x="1004241" y="107788"/>
                  <a:pt x="1012176" y="104026"/>
                  <a:pt x="1017792" y="96498"/>
                </a:cubicBezTo>
                <a:cubicBezTo>
                  <a:pt x="1023408" y="88973"/>
                  <a:pt x="1026216" y="77651"/>
                  <a:pt x="1026216" y="62532"/>
                </a:cubicBezTo>
                <a:close/>
                <a:moveTo>
                  <a:pt x="1156259" y="121669"/>
                </a:moveTo>
                <a:lnTo>
                  <a:pt x="1136336" y="121669"/>
                </a:lnTo>
                <a:lnTo>
                  <a:pt x="1136336" y="75463"/>
                </a:lnTo>
                <a:cubicBezTo>
                  <a:pt x="1130120" y="77508"/>
                  <a:pt x="1124078" y="79103"/>
                  <a:pt x="1118214" y="80229"/>
                </a:cubicBezTo>
                <a:cubicBezTo>
                  <a:pt x="1112350" y="81360"/>
                  <a:pt x="1106558" y="81929"/>
                  <a:pt x="1100830" y="81929"/>
                </a:cubicBezTo>
                <a:cubicBezTo>
                  <a:pt x="1095815" y="81929"/>
                  <a:pt x="1090919" y="81274"/>
                  <a:pt x="1086152" y="79967"/>
                </a:cubicBezTo>
                <a:cubicBezTo>
                  <a:pt x="1081382" y="78656"/>
                  <a:pt x="1077264" y="76517"/>
                  <a:pt x="1073804" y="73554"/>
                </a:cubicBezTo>
                <a:cubicBezTo>
                  <a:pt x="1070341" y="70585"/>
                  <a:pt x="1067674" y="66786"/>
                  <a:pt x="1065806" y="62157"/>
                </a:cubicBezTo>
                <a:cubicBezTo>
                  <a:pt x="1063930" y="57531"/>
                  <a:pt x="1062994" y="52074"/>
                  <a:pt x="1062994" y="45785"/>
                </a:cubicBezTo>
                <a:lnTo>
                  <a:pt x="1062994" y="3286"/>
                </a:lnTo>
                <a:lnTo>
                  <a:pt x="1082920" y="3286"/>
                </a:lnTo>
                <a:lnTo>
                  <a:pt x="1082920" y="35398"/>
                </a:lnTo>
                <a:cubicBezTo>
                  <a:pt x="1082920" y="40626"/>
                  <a:pt x="1083132" y="44780"/>
                  <a:pt x="1083556" y="47851"/>
                </a:cubicBezTo>
                <a:cubicBezTo>
                  <a:pt x="1083982" y="50925"/>
                  <a:pt x="1085144" y="53914"/>
                  <a:pt x="1087053" y="56808"/>
                </a:cubicBezTo>
                <a:cubicBezTo>
                  <a:pt x="1088676" y="59277"/>
                  <a:pt x="1091131" y="61186"/>
                  <a:pt x="1094421" y="62528"/>
                </a:cubicBezTo>
                <a:cubicBezTo>
                  <a:pt x="1097704" y="63875"/>
                  <a:pt x="1102029" y="64544"/>
                  <a:pt x="1107400" y="64544"/>
                </a:cubicBezTo>
                <a:cubicBezTo>
                  <a:pt x="1112066" y="64544"/>
                  <a:pt x="1117065" y="64087"/>
                  <a:pt x="1122401" y="63166"/>
                </a:cubicBezTo>
                <a:cubicBezTo>
                  <a:pt x="1127732" y="62248"/>
                  <a:pt x="1132376" y="61153"/>
                  <a:pt x="1136336" y="59879"/>
                </a:cubicBezTo>
                <a:lnTo>
                  <a:pt x="1136336" y="3286"/>
                </a:lnTo>
                <a:lnTo>
                  <a:pt x="1156259" y="3286"/>
                </a:lnTo>
                <a:close/>
                <a:moveTo>
                  <a:pt x="1278565" y="121669"/>
                </a:moveTo>
                <a:lnTo>
                  <a:pt x="1258639" y="121669"/>
                </a:lnTo>
                <a:lnTo>
                  <a:pt x="1258639" y="68360"/>
                </a:lnTo>
                <a:lnTo>
                  <a:pt x="1205010" y="68360"/>
                </a:lnTo>
                <a:lnTo>
                  <a:pt x="1205010" y="121669"/>
                </a:lnTo>
                <a:lnTo>
                  <a:pt x="1185088" y="121669"/>
                </a:lnTo>
                <a:lnTo>
                  <a:pt x="1185088" y="3286"/>
                </a:lnTo>
                <a:lnTo>
                  <a:pt x="1205010" y="3286"/>
                </a:lnTo>
                <a:lnTo>
                  <a:pt x="1205010" y="51192"/>
                </a:lnTo>
                <a:lnTo>
                  <a:pt x="1258639" y="51192"/>
                </a:lnTo>
                <a:lnTo>
                  <a:pt x="1258639" y="3286"/>
                </a:lnTo>
                <a:lnTo>
                  <a:pt x="1278565" y="3286"/>
                </a:lnTo>
                <a:close/>
                <a:moveTo>
                  <a:pt x="1406204" y="62532"/>
                </a:moveTo>
                <a:cubicBezTo>
                  <a:pt x="1406204" y="82454"/>
                  <a:pt x="1401401" y="97841"/>
                  <a:pt x="1391789" y="108684"/>
                </a:cubicBezTo>
                <a:cubicBezTo>
                  <a:pt x="1382180" y="119531"/>
                  <a:pt x="1369393" y="124953"/>
                  <a:pt x="1353424" y="124953"/>
                </a:cubicBezTo>
                <a:cubicBezTo>
                  <a:pt x="1336961" y="124953"/>
                  <a:pt x="1324016" y="119351"/>
                  <a:pt x="1314580" y="108155"/>
                </a:cubicBezTo>
                <a:cubicBezTo>
                  <a:pt x="1305147" y="96956"/>
                  <a:pt x="1300432" y="81748"/>
                  <a:pt x="1300432" y="62532"/>
                </a:cubicBezTo>
                <a:cubicBezTo>
                  <a:pt x="1300432" y="42747"/>
                  <a:pt x="1305292" y="27377"/>
                  <a:pt x="1315004" y="16426"/>
                </a:cubicBezTo>
                <a:cubicBezTo>
                  <a:pt x="1324721" y="5472"/>
                  <a:pt x="1337526" y="0"/>
                  <a:pt x="1353424" y="0"/>
                </a:cubicBezTo>
                <a:cubicBezTo>
                  <a:pt x="1369393" y="0"/>
                  <a:pt x="1382180" y="5457"/>
                  <a:pt x="1391789" y="16373"/>
                </a:cubicBezTo>
                <a:cubicBezTo>
                  <a:pt x="1401401" y="27288"/>
                  <a:pt x="1406204" y="42674"/>
                  <a:pt x="1406204" y="62532"/>
                </a:cubicBezTo>
                <a:close/>
                <a:moveTo>
                  <a:pt x="1385640" y="62532"/>
                </a:moveTo>
                <a:cubicBezTo>
                  <a:pt x="1385640" y="47199"/>
                  <a:pt x="1382850" y="35805"/>
                  <a:pt x="1377273" y="28350"/>
                </a:cubicBezTo>
                <a:cubicBezTo>
                  <a:pt x="1371690" y="20898"/>
                  <a:pt x="1363741" y="17168"/>
                  <a:pt x="1353424" y="17168"/>
                </a:cubicBezTo>
                <a:cubicBezTo>
                  <a:pt x="1343038" y="17168"/>
                  <a:pt x="1335034" y="20898"/>
                  <a:pt x="1329418" y="28350"/>
                </a:cubicBezTo>
                <a:cubicBezTo>
                  <a:pt x="1323802" y="35805"/>
                  <a:pt x="1320991" y="47199"/>
                  <a:pt x="1320991" y="62532"/>
                </a:cubicBezTo>
                <a:cubicBezTo>
                  <a:pt x="1320991" y="77371"/>
                  <a:pt x="1323802" y="88620"/>
                  <a:pt x="1329418" y="96289"/>
                </a:cubicBezTo>
                <a:cubicBezTo>
                  <a:pt x="1335034" y="103953"/>
                  <a:pt x="1343038" y="107788"/>
                  <a:pt x="1353424" y="107788"/>
                </a:cubicBezTo>
                <a:cubicBezTo>
                  <a:pt x="1363669" y="107788"/>
                  <a:pt x="1371600" y="104026"/>
                  <a:pt x="1377220" y="96498"/>
                </a:cubicBezTo>
                <a:cubicBezTo>
                  <a:pt x="1382836" y="88973"/>
                  <a:pt x="1385640" y="77651"/>
                  <a:pt x="1385640" y="62532"/>
                </a:cubicBezTo>
                <a:close/>
                <a:moveTo>
                  <a:pt x="1501910" y="20776"/>
                </a:moveTo>
                <a:lnTo>
                  <a:pt x="1446585" y="20776"/>
                </a:lnTo>
                <a:lnTo>
                  <a:pt x="1446585" y="121669"/>
                </a:lnTo>
                <a:lnTo>
                  <a:pt x="1426658" y="121669"/>
                </a:lnTo>
                <a:lnTo>
                  <a:pt x="1426658" y="3286"/>
                </a:lnTo>
                <a:lnTo>
                  <a:pt x="1501910" y="3286"/>
                </a:lnTo>
                <a:close/>
                <a:moveTo>
                  <a:pt x="1614146" y="62532"/>
                </a:moveTo>
                <a:cubicBezTo>
                  <a:pt x="1614146" y="82454"/>
                  <a:pt x="1609340" y="97841"/>
                  <a:pt x="1599731" y="108684"/>
                </a:cubicBezTo>
                <a:cubicBezTo>
                  <a:pt x="1590120" y="119531"/>
                  <a:pt x="1577332" y="124953"/>
                  <a:pt x="1561363" y="124953"/>
                </a:cubicBezTo>
                <a:cubicBezTo>
                  <a:pt x="1544901" y="124953"/>
                  <a:pt x="1531955" y="119351"/>
                  <a:pt x="1522519" y="108155"/>
                </a:cubicBezTo>
                <a:cubicBezTo>
                  <a:pt x="1513087" y="96956"/>
                  <a:pt x="1508372" y="81748"/>
                  <a:pt x="1508372" y="62532"/>
                </a:cubicBezTo>
                <a:cubicBezTo>
                  <a:pt x="1508372" y="42747"/>
                  <a:pt x="1513232" y="27377"/>
                  <a:pt x="1522944" y="16426"/>
                </a:cubicBezTo>
                <a:cubicBezTo>
                  <a:pt x="1532660" y="5472"/>
                  <a:pt x="1545466" y="0"/>
                  <a:pt x="1561363" y="0"/>
                </a:cubicBezTo>
                <a:cubicBezTo>
                  <a:pt x="1577332" y="0"/>
                  <a:pt x="1590120" y="5457"/>
                  <a:pt x="1599731" y="16373"/>
                </a:cubicBezTo>
                <a:cubicBezTo>
                  <a:pt x="1609340" y="27288"/>
                  <a:pt x="1614146" y="42674"/>
                  <a:pt x="1614146" y="62532"/>
                </a:cubicBezTo>
                <a:close/>
                <a:moveTo>
                  <a:pt x="1593583" y="62532"/>
                </a:moveTo>
                <a:cubicBezTo>
                  <a:pt x="1593583" y="47199"/>
                  <a:pt x="1590789" y="35805"/>
                  <a:pt x="1585213" y="28350"/>
                </a:cubicBezTo>
                <a:cubicBezTo>
                  <a:pt x="1579630" y="20898"/>
                  <a:pt x="1571681" y="17168"/>
                  <a:pt x="1561363" y="17168"/>
                </a:cubicBezTo>
                <a:cubicBezTo>
                  <a:pt x="1550977" y="17168"/>
                  <a:pt x="1542974" y="20898"/>
                  <a:pt x="1537358" y="28350"/>
                </a:cubicBezTo>
                <a:cubicBezTo>
                  <a:pt x="1531742" y="35805"/>
                  <a:pt x="1528930" y="47199"/>
                  <a:pt x="1528930" y="62532"/>
                </a:cubicBezTo>
                <a:cubicBezTo>
                  <a:pt x="1528930" y="77371"/>
                  <a:pt x="1531742" y="88620"/>
                  <a:pt x="1537358" y="96289"/>
                </a:cubicBezTo>
                <a:cubicBezTo>
                  <a:pt x="1542974" y="103953"/>
                  <a:pt x="1550977" y="107788"/>
                  <a:pt x="1561363" y="107788"/>
                </a:cubicBezTo>
                <a:cubicBezTo>
                  <a:pt x="1571609" y="107788"/>
                  <a:pt x="1579540" y="104026"/>
                  <a:pt x="1585159" y="96498"/>
                </a:cubicBezTo>
                <a:cubicBezTo>
                  <a:pt x="1590775" y="88973"/>
                  <a:pt x="1593583" y="77651"/>
                  <a:pt x="1593583" y="6253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005146" y="4094364"/>
            <a:ext cx="1003777" cy="165337"/>
          </a:xfrm>
          <a:custGeom>
            <a:avLst/>
            <a:gdLst/>
            <a:ahLst/>
            <a:cxnLst/>
            <a:rect l="l" t="t" r="r" b="b"/>
            <a:pathLst>
              <a:path w="1003777" h="165337">
                <a:moveTo>
                  <a:pt x="95282" y="121669"/>
                </a:moveTo>
                <a:lnTo>
                  <a:pt x="70481" y="121669"/>
                </a:lnTo>
                <a:lnTo>
                  <a:pt x="29891" y="67089"/>
                </a:lnTo>
                <a:lnTo>
                  <a:pt x="19926" y="67089"/>
                </a:lnTo>
                <a:lnTo>
                  <a:pt x="19926" y="121669"/>
                </a:lnTo>
                <a:lnTo>
                  <a:pt x="0" y="121669"/>
                </a:lnTo>
                <a:lnTo>
                  <a:pt x="0" y="3286"/>
                </a:lnTo>
                <a:lnTo>
                  <a:pt x="19926" y="3286"/>
                </a:lnTo>
                <a:lnTo>
                  <a:pt x="19926" y="54795"/>
                </a:lnTo>
                <a:cubicBezTo>
                  <a:pt x="25081" y="54723"/>
                  <a:pt x="29481" y="53647"/>
                  <a:pt x="33120" y="51559"/>
                </a:cubicBezTo>
                <a:cubicBezTo>
                  <a:pt x="36760" y="49475"/>
                  <a:pt x="39853" y="45432"/>
                  <a:pt x="42398" y="39423"/>
                </a:cubicBezTo>
                <a:cubicBezTo>
                  <a:pt x="43171" y="37659"/>
                  <a:pt x="44040" y="35611"/>
                  <a:pt x="44990" y="33278"/>
                </a:cubicBezTo>
                <a:cubicBezTo>
                  <a:pt x="45944" y="30948"/>
                  <a:pt x="46703" y="28901"/>
                  <a:pt x="47268" y="27130"/>
                </a:cubicBezTo>
                <a:cubicBezTo>
                  <a:pt x="50378" y="18443"/>
                  <a:pt x="54691" y="12297"/>
                  <a:pt x="60203" y="8690"/>
                </a:cubicBezTo>
                <a:cubicBezTo>
                  <a:pt x="65711" y="5086"/>
                  <a:pt x="72883" y="3286"/>
                  <a:pt x="81713" y="3286"/>
                </a:cubicBezTo>
                <a:lnTo>
                  <a:pt x="87121" y="3286"/>
                </a:lnTo>
                <a:lnTo>
                  <a:pt x="87121" y="20454"/>
                </a:lnTo>
                <a:lnTo>
                  <a:pt x="82563" y="20454"/>
                </a:lnTo>
                <a:cubicBezTo>
                  <a:pt x="76980" y="20454"/>
                  <a:pt x="72793" y="21604"/>
                  <a:pt x="70002" y="23896"/>
                </a:cubicBezTo>
                <a:cubicBezTo>
                  <a:pt x="67212" y="26194"/>
                  <a:pt x="64865" y="30381"/>
                  <a:pt x="62958" y="36460"/>
                </a:cubicBezTo>
                <a:cubicBezTo>
                  <a:pt x="60978" y="42606"/>
                  <a:pt x="58645" y="47390"/>
                  <a:pt x="55963" y="50818"/>
                </a:cubicBezTo>
                <a:cubicBezTo>
                  <a:pt x="53276" y="54244"/>
                  <a:pt x="50307" y="56877"/>
                  <a:pt x="47056" y="58716"/>
                </a:cubicBezTo>
                <a:close/>
                <a:moveTo>
                  <a:pt x="159506" y="124427"/>
                </a:moveTo>
                <a:cubicBezTo>
                  <a:pt x="140645" y="124427"/>
                  <a:pt x="125997" y="119109"/>
                  <a:pt x="115579" y="108476"/>
                </a:cubicBezTo>
                <a:cubicBezTo>
                  <a:pt x="105156" y="97841"/>
                  <a:pt x="99944" y="82735"/>
                  <a:pt x="99944" y="63166"/>
                </a:cubicBezTo>
                <a:cubicBezTo>
                  <a:pt x="99944" y="43877"/>
                  <a:pt x="104998" y="28527"/>
                  <a:pt x="115103" y="17114"/>
                </a:cubicBezTo>
                <a:cubicBezTo>
                  <a:pt x="125208" y="5706"/>
                  <a:pt x="138420" y="0"/>
                  <a:pt x="154739" y="0"/>
                </a:cubicBezTo>
                <a:cubicBezTo>
                  <a:pt x="162086" y="0"/>
                  <a:pt x="168585" y="1058"/>
                  <a:pt x="174240" y="3179"/>
                </a:cubicBezTo>
                <a:cubicBezTo>
                  <a:pt x="179893" y="5300"/>
                  <a:pt x="184838" y="8618"/>
                  <a:pt x="189080" y="13139"/>
                </a:cubicBezTo>
                <a:cubicBezTo>
                  <a:pt x="193317" y="17662"/>
                  <a:pt x="196564" y="23195"/>
                  <a:pt x="198829" y="29728"/>
                </a:cubicBezTo>
                <a:cubicBezTo>
                  <a:pt x="201093" y="36262"/>
                  <a:pt x="202219" y="44266"/>
                  <a:pt x="202219" y="53733"/>
                </a:cubicBezTo>
                <a:lnTo>
                  <a:pt x="202219" y="64544"/>
                </a:lnTo>
                <a:lnTo>
                  <a:pt x="120190" y="64544"/>
                </a:lnTo>
                <a:cubicBezTo>
                  <a:pt x="120190" y="78322"/>
                  <a:pt x="123650" y="88852"/>
                  <a:pt x="130572" y="96127"/>
                </a:cubicBezTo>
                <a:cubicBezTo>
                  <a:pt x="137499" y="103403"/>
                  <a:pt x="147071" y="107042"/>
                  <a:pt x="159294" y="107042"/>
                </a:cubicBezTo>
                <a:cubicBezTo>
                  <a:pt x="163678" y="107042"/>
                  <a:pt x="167969" y="106549"/>
                  <a:pt x="172174" y="105559"/>
                </a:cubicBezTo>
                <a:cubicBezTo>
                  <a:pt x="176375" y="104569"/>
                  <a:pt x="180174" y="103298"/>
                  <a:pt x="183565" y="101747"/>
                </a:cubicBezTo>
                <a:cubicBezTo>
                  <a:pt x="187171" y="100119"/>
                  <a:pt x="190211" y="98547"/>
                  <a:pt x="192683" y="97026"/>
                </a:cubicBezTo>
                <a:cubicBezTo>
                  <a:pt x="195153" y="95508"/>
                  <a:pt x="197204" y="94079"/>
                  <a:pt x="198829" y="92735"/>
                </a:cubicBezTo>
                <a:lnTo>
                  <a:pt x="199991" y="92735"/>
                </a:lnTo>
                <a:lnTo>
                  <a:pt x="199991" y="114465"/>
                </a:lnTo>
                <a:cubicBezTo>
                  <a:pt x="197662" y="115379"/>
                  <a:pt x="194763" y="116531"/>
                  <a:pt x="191304" y="117907"/>
                </a:cubicBezTo>
                <a:cubicBezTo>
                  <a:pt x="187841" y="119282"/>
                  <a:pt x="184734" y="120363"/>
                  <a:pt x="181977" y="121140"/>
                </a:cubicBezTo>
                <a:cubicBezTo>
                  <a:pt x="178092" y="122202"/>
                  <a:pt x="174575" y="123012"/>
                  <a:pt x="171432" y="123577"/>
                </a:cubicBezTo>
                <a:cubicBezTo>
                  <a:pt x="168290" y="124146"/>
                  <a:pt x="164315" y="124427"/>
                  <a:pt x="159506" y="124427"/>
                </a:cubicBezTo>
                <a:close/>
                <a:moveTo>
                  <a:pt x="182827" y="49284"/>
                </a:moveTo>
                <a:cubicBezTo>
                  <a:pt x="182682" y="43913"/>
                  <a:pt x="182049" y="39286"/>
                  <a:pt x="180918" y="35398"/>
                </a:cubicBezTo>
                <a:cubicBezTo>
                  <a:pt x="179788" y="31514"/>
                  <a:pt x="178161" y="28231"/>
                  <a:pt x="176040" y="25542"/>
                </a:cubicBezTo>
                <a:cubicBezTo>
                  <a:pt x="173708" y="22575"/>
                  <a:pt x="170724" y="20311"/>
                  <a:pt x="167088" y="18755"/>
                </a:cubicBezTo>
                <a:cubicBezTo>
                  <a:pt x="163448" y="17205"/>
                  <a:pt x="158944" y="16430"/>
                  <a:pt x="153572" y="16430"/>
                </a:cubicBezTo>
                <a:cubicBezTo>
                  <a:pt x="148274" y="16430"/>
                  <a:pt x="143770" y="17222"/>
                  <a:pt x="140062" y="18810"/>
                </a:cubicBezTo>
                <a:cubicBezTo>
                  <a:pt x="136351" y="20405"/>
                  <a:pt x="132977" y="22716"/>
                  <a:pt x="129939" y="25754"/>
                </a:cubicBezTo>
                <a:cubicBezTo>
                  <a:pt x="126972" y="28864"/>
                  <a:pt x="124711" y="32310"/>
                  <a:pt x="123157" y="36086"/>
                </a:cubicBezTo>
                <a:cubicBezTo>
                  <a:pt x="121605" y="39866"/>
                  <a:pt x="120611" y="44266"/>
                  <a:pt x="120190" y="49284"/>
                </a:cubicBezTo>
                <a:close/>
                <a:moveTo>
                  <a:pt x="321665" y="59353"/>
                </a:moveTo>
                <a:cubicBezTo>
                  <a:pt x="321665" y="79062"/>
                  <a:pt x="316948" y="94770"/>
                  <a:pt x="307517" y="106463"/>
                </a:cubicBezTo>
                <a:cubicBezTo>
                  <a:pt x="298080" y="118152"/>
                  <a:pt x="286158" y="124002"/>
                  <a:pt x="271743" y="124002"/>
                </a:cubicBezTo>
                <a:cubicBezTo>
                  <a:pt x="265878" y="124002"/>
                  <a:pt x="260688" y="123332"/>
                  <a:pt x="256165" y="121990"/>
                </a:cubicBezTo>
                <a:cubicBezTo>
                  <a:pt x="251644" y="120644"/>
                  <a:pt x="247015" y="118558"/>
                  <a:pt x="242280" y="115733"/>
                </a:cubicBezTo>
                <a:lnTo>
                  <a:pt x="242280" y="165338"/>
                </a:lnTo>
                <a:lnTo>
                  <a:pt x="222354" y="165338"/>
                </a:lnTo>
                <a:lnTo>
                  <a:pt x="222354" y="3286"/>
                </a:lnTo>
                <a:lnTo>
                  <a:pt x="242280" y="3286"/>
                </a:lnTo>
                <a:lnTo>
                  <a:pt x="242280" y="15686"/>
                </a:lnTo>
                <a:cubicBezTo>
                  <a:pt x="247227" y="11232"/>
                  <a:pt x="252724" y="7506"/>
                  <a:pt x="258765" y="4500"/>
                </a:cubicBezTo>
                <a:cubicBezTo>
                  <a:pt x="264805" y="1497"/>
                  <a:pt x="271394" y="0"/>
                  <a:pt x="278529" y="0"/>
                </a:cubicBezTo>
                <a:cubicBezTo>
                  <a:pt x="292094" y="0"/>
                  <a:pt x="302674" y="5367"/>
                  <a:pt x="310270" y="16110"/>
                </a:cubicBezTo>
                <a:cubicBezTo>
                  <a:pt x="317866" y="26849"/>
                  <a:pt x="321665" y="41264"/>
                  <a:pt x="321665" y="59353"/>
                </a:cubicBezTo>
                <a:close/>
                <a:moveTo>
                  <a:pt x="301101" y="61578"/>
                </a:moveTo>
                <a:cubicBezTo>
                  <a:pt x="301101" y="48078"/>
                  <a:pt x="298944" y="37606"/>
                  <a:pt x="294635" y="30150"/>
                </a:cubicBezTo>
                <a:cubicBezTo>
                  <a:pt x="290326" y="22697"/>
                  <a:pt x="283331" y="18968"/>
                  <a:pt x="273651" y="18968"/>
                </a:cubicBezTo>
                <a:cubicBezTo>
                  <a:pt x="267999" y="18968"/>
                  <a:pt x="262541" y="20221"/>
                  <a:pt x="257278" y="22734"/>
                </a:cubicBezTo>
                <a:cubicBezTo>
                  <a:pt x="252015" y="25244"/>
                  <a:pt x="247015" y="28472"/>
                  <a:pt x="242280" y="32432"/>
                </a:cubicBezTo>
                <a:lnTo>
                  <a:pt x="242280" y="99518"/>
                </a:lnTo>
                <a:cubicBezTo>
                  <a:pt x="247512" y="102064"/>
                  <a:pt x="251980" y="103792"/>
                  <a:pt x="255687" y="104709"/>
                </a:cubicBezTo>
                <a:cubicBezTo>
                  <a:pt x="259395" y="105631"/>
                  <a:pt x="263653" y="106092"/>
                  <a:pt x="268460" y="106092"/>
                </a:cubicBezTo>
                <a:cubicBezTo>
                  <a:pt x="278778" y="106092"/>
                  <a:pt x="286794" y="102309"/>
                  <a:pt x="292518" y="94748"/>
                </a:cubicBezTo>
                <a:cubicBezTo>
                  <a:pt x="298239" y="87188"/>
                  <a:pt x="301101" y="76129"/>
                  <a:pt x="301101" y="61578"/>
                </a:cubicBezTo>
                <a:close/>
                <a:moveTo>
                  <a:pt x="408464" y="92523"/>
                </a:moveTo>
                <a:lnTo>
                  <a:pt x="408464" y="59666"/>
                </a:lnTo>
                <a:cubicBezTo>
                  <a:pt x="403729" y="60091"/>
                  <a:pt x="397742" y="60674"/>
                  <a:pt x="390499" y="61420"/>
                </a:cubicBezTo>
                <a:cubicBezTo>
                  <a:pt x="383257" y="62161"/>
                  <a:pt x="377413" y="63201"/>
                  <a:pt x="372961" y="64544"/>
                </a:cubicBezTo>
                <a:cubicBezTo>
                  <a:pt x="367657" y="66168"/>
                  <a:pt x="363280" y="68658"/>
                  <a:pt x="359816" y="72014"/>
                </a:cubicBezTo>
                <a:cubicBezTo>
                  <a:pt x="356357" y="75373"/>
                  <a:pt x="354626" y="80053"/>
                  <a:pt x="354626" y="86061"/>
                </a:cubicBezTo>
                <a:cubicBezTo>
                  <a:pt x="354626" y="92841"/>
                  <a:pt x="356533" y="97962"/>
                  <a:pt x="360350" y="101426"/>
                </a:cubicBezTo>
                <a:cubicBezTo>
                  <a:pt x="364162" y="104889"/>
                  <a:pt x="369745" y="106618"/>
                  <a:pt x="377094" y="106618"/>
                </a:cubicBezTo>
                <a:cubicBezTo>
                  <a:pt x="383379" y="106618"/>
                  <a:pt x="389071" y="105256"/>
                  <a:pt x="394157" y="102535"/>
                </a:cubicBezTo>
                <a:cubicBezTo>
                  <a:pt x="399243" y="99817"/>
                  <a:pt x="404010" y="96479"/>
                  <a:pt x="408464" y="92523"/>
                </a:cubicBezTo>
                <a:close/>
                <a:moveTo>
                  <a:pt x="408464" y="109055"/>
                </a:moveTo>
                <a:cubicBezTo>
                  <a:pt x="406840" y="110258"/>
                  <a:pt x="404669" y="111936"/>
                  <a:pt x="401951" y="114092"/>
                </a:cubicBezTo>
                <a:cubicBezTo>
                  <a:pt x="399230" y="116245"/>
                  <a:pt x="396594" y="117961"/>
                  <a:pt x="394049" y="119232"/>
                </a:cubicBezTo>
                <a:cubicBezTo>
                  <a:pt x="390513" y="121068"/>
                  <a:pt x="387109" y="122479"/>
                  <a:pt x="383822" y="123470"/>
                </a:cubicBezTo>
                <a:cubicBezTo>
                  <a:pt x="380539" y="124459"/>
                  <a:pt x="375926" y="124953"/>
                  <a:pt x="369990" y="124953"/>
                </a:cubicBezTo>
                <a:cubicBezTo>
                  <a:pt x="365112" y="124953"/>
                  <a:pt x="360487" y="124039"/>
                  <a:pt x="356109" y="122202"/>
                </a:cubicBezTo>
                <a:cubicBezTo>
                  <a:pt x="351724" y="120363"/>
                  <a:pt x="347876" y="117785"/>
                  <a:pt x="344556" y="114465"/>
                </a:cubicBezTo>
                <a:cubicBezTo>
                  <a:pt x="341373" y="111215"/>
                  <a:pt x="338832" y="107201"/>
                  <a:pt x="336925" y="102431"/>
                </a:cubicBezTo>
                <a:cubicBezTo>
                  <a:pt x="335016" y="97664"/>
                  <a:pt x="334066" y="92631"/>
                  <a:pt x="334066" y="87332"/>
                </a:cubicBezTo>
                <a:cubicBezTo>
                  <a:pt x="334066" y="79135"/>
                  <a:pt x="335798" y="72159"/>
                  <a:pt x="339258" y="66398"/>
                </a:cubicBezTo>
                <a:cubicBezTo>
                  <a:pt x="342721" y="60638"/>
                  <a:pt x="348192" y="56063"/>
                  <a:pt x="355684" y="52676"/>
                </a:cubicBezTo>
                <a:cubicBezTo>
                  <a:pt x="362326" y="49636"/>
                  <a:pt x="370167" y="47535"/>
                  <a:pt x="379213" y="46368"/>
                </a:cubicBezTo>
                <a:cubicBezTo>
                  <a:pt x="388257" y="45198"/>
                  <a:pt x="398005" y="44337"/>
                  <a:pt x="408464" y="43769"/>
                </a:cubicBezTo>
                <a:lnTo>
                  <a:pt x="408464" y="39957"/>
                </a:lnTo>
                <a:cubicBezTo>
                  <a:pt x="408464" y="35291"/>
                  <a:pt x="407758" y="31529"/>
                  <a:pt x="406343" y="28666"/>
                </a:cubicBezTo>
                <a:cubicBezTo>
                  <a:pt x="404928" y="25805"/>
                  <a:pt x="402952" y="23598"/>
                  <a:pt x="400407" y="22046"/>
                </a:cubicBezTo>
                <a:cubicBezTo>
                  <a:pt x="397870" y="20419"/>
                  <a:pt x="394758" y="19339"/>
                  <a:pt x="391086" y="18810"/>
                </a:cubicBezTo>
                <a:cubicBezTo>
                  <a:pt x="387411" y="18284"/>
                  <a:pt x="383631" y="18017"/>
                  <a:pt x="379743" y="18017"/>
                </a:cubicBezTo>
                <a:cubicBezTo>
                  <a:pt x="375153" y="18017"/>
                  <a:pt x="369749" y="18710"/>
                  <a:pt x="363529" y="20083"/>
                </a:cubicBezTo>
                <a:cubicBezTo>
                  <a:pt x="357311" y="21459"/>
                  <a:pt x="351094" y="23458"/>
                  <a:pt x="344874" y="26070"/>
                </a:cubicBezTo>
                <a:lnTo>
                  <a:pt x="343707" y="26070"/>
                </a:lnTo>
                <a:lnTo>
                  <a:pt x="343707" y="5828"/>
                </a:lnTo>
                <a:cubicBezTo>
                  <a:pt x="347382" y="4766"/>
                  <a:pt x="352646" y="3603"/>
                  <a:pt x="359500" y="2333"/>
                </a:cubicBezTo>
                <a:cubicBezTo>
                  <a:pt x="366351" y="1058"/>
                  <a:pt x="373137" y="422"/>
                  <a:pt x="379847" y="422"/>
                </a:cubicBezTo>
                <a:cubicBezTo>
                  <a:pt x="387976" y="422"/>
                  <a:pt x="394830" y="1058"/>
                  <a:pt x="400411" y="2333"/>
                </a:cubicBezTo>
                <a:cubicBezTo>
                  <a:pt x="405990" y="3603"/>
                  <a:pt x="411005" y="5900"/>
                  <a:pt x="415459" y="9220"/>
                </a:cubicBezTo>
                <a:cubicBezTo>
                  <a:pt x="419768" y="12470"/>
                  <a:pt x="422982" y="16675"/>
                  <a:pt x="425103" y="21834"/>
                </a:cubicBezTo>
                <a:cubicBezTo>
                  <a:pt x="427223" y="26992"/>
                  <a:pt x="428285" y="33278"/>
                  <a:pt x="428285" y="40698"/>
                </a:cubicBezTo>
                <a:lnTo>
                  <a:pt x="428285" y="121669"/>
                </a:lnTo>
                <a:lnTo>
                  <a:pt x="408464" y="121669"/>
                </a:lnTo>
                <a:close/>
                <a:moveTo>
                  <a:pt x="566060" y="121669"/>
                </a:moveTo>
                <a:lnTo>
                  <a:pt x="546350" y="121669"/>
                </a:lnTo>
                <a:lnTo>
                  <a:pt x="546350" y="28617"/>
                </a:lnTo>
                <a:lnTo>
                  <a:pt x="517947" y="89028"/>
                </a:lnTo>
                <a:lnTo>
                  <a:pt x="503108" y="89028"/>
                </a:lnTo>
                <a:lnTo>
                  <a:pt x="474916" y="28617"/>
                </a:lnTo>
                <a:lnTo>
                  <a:pt x="474916" y="121669"/>
                </a:lnTo>
                <a:lnTo>
                  <a:pt x="456264" y="121669"/>
                </a:lnTo>
                <a:lnTo>
                  <a:pt x="456264" y="3286"/>
                </a:lnTo>
                <a:lnTo>
                  <a:pt x="480323" y="3286"/>
                </a:lnTo>
                <a:lnTo>
                  <a:pt x="511481" y="68998"/>
                </a:lnTo>
                <a:lnTo>
                  <a:pt x="541581" y="3286"/>
                </a:lnTo>
                <a:lnTo>
                  <a:pt x="566060" y="3286"/>
                </a:lnTo>
                <a:close/>
                <a:moveTo>
                  <a:pt x="673320" y="88920"/>
                </a:moveTo>
                <a:cubicBezTo>
                  <a:pt x="673320" y="95562"/>
                  <a:pt x="671868" y="101178"/>
                  <a:pt x="668974" y="105772"/>
                </a:cubicBezTo>
                <a:cubicBezTo>
                  <a:pt x="666076" y="110362"/>
                  <a:pt x="662365" y="114002"/>
                  <a:pt x="657842" y="116690"/>
                </a:cubicBezTo>
                <a:cubicBezTo>
                  <a:pt x="653533" y="119304"/>
                  <a:pt x="648623" y="121245"/>
                  <a:pt x="643112" y="122518"/>
                </a:cubicBezTo>
                <a:cubicBezTo>
                  <a:pt x="637600" y="123789"/>
                  <a:pt x="632088" y="124427"/>
                  <a:pt x="626577" y="124427"/>
                </a:cubicBezTo>
                <a:cubicBezTo>
                  <a:pt x="618808" y="124427"/>
                  <a:pt x="611460" y="123668"/>
                  <a:pt x="604534" y="122149"/>
                </a:cubicBezTo>
                <a:cubicBezTo>
                  <a:pt x="597607" y="120628"/>
                  <a:pt x="590717" y="118206"/>
                  <a:pt x="583866" y="114887"/>
                </a:cubicBezTo>
                <a:lnTo>
                  <a:pt x="583866" y="92841"/>
                </a:lnTo>
                <a:lnTo>
                  <a:pt x="585141" y="92841"/>
                </a:lnTo>
                <a:cubicBezTo>
                  <a:pt x="589943" y="97293"/>
                  <a:pt x="595966" y="100808"/>
                  <a:pt x="603209" y="103384"/>
                </a:cubicBezTo>
                <a:cubicBezTo>
                  <a:pt x="610452" y="105963"/>
                  <a:pt x="617677" y="107256"/>
                  <a:pt x="624881" y="107256"/>
                </a:cubicBezTo>
                <a:cubicBezTo>
                  <a:pt x="627992" y="107256"/>
                  <a:pt x="631332" y="106920"/>
                  <a:pt x="634896" y="106251"/>
                </a:cubicBezTo>
                <a:cubicBezTo>
                  <a:pt x="638465" y="105578"/>
                  <a:pt x="641485" y="104536"/>
                  <a:pt x="643961" y="103122"/>
                </a:cubicBezTo>
                <a:cubicBezTo>
                  <a:pt x="647212" y="101145"/>
                  <a:pt x="649524" y="99026"/>
                  <a:pt x="650898" y="96761"/>
                </a:cubicBezTo>
                <a:cubicBezTo>
                  <a:pt x="652277" y="94503"/>
                  <a:pt x="652966" y="91397"/>
                  <a:pt x="652966" y="87437"/>
                </a:cubicBezTo>
                <a:cubicBezTo>
                  <a:pt x="652966" y="83199"/>
                  <a:pt x="652173" y="79786"/>
                  <a:pt x="650586" y="77209"/>
                </a:cubicBezTo>
                <a:cubicBezTo>
                  <a:pt x="648990" y="74627"/>
                  <a:pt x="646824" y="72705"/>
                  <a:pt x="644065" y="71435"/>
                </a:cubicBezTo>
                <a:cubicBezTo>
                  <a:pt x="641308" y="70160"/>
                  <a:pt x="638220" y="69368"/>
                  <a:pt x="634792" y="69047"/>
                </a:cubicBezTo>
                <a:cubicBezTo>
                  <a:pt x="631365" y="68731"/>
                  <a:pt x="627743" y="68572"/>
                  <a:pt x="623931" y="68572"/>
                </a:cubicBezTo>
                <a:lnTo>
                  <a:pt x="609941" y="68572"/>
                </a:lnTo>
                <a:lnTo>
                  <a:pt x="609941" y="51404"/>
                </a:lnTo>
                <a:lnTo>
                  <a:pt x="620640" y="51404"/>
                </a:lnTo>
                <a:cubicBezTo>
                  <a:pt x="623330" y="51404"/>
                  <a:pt x="626682" y="51314"/>
                  <a:pt x="630710" y="51138"/>
                </a:cubicBezTo>
                <a:cubicBezTo>
                  <a:pt x="634738" y="50957"/>
                  <a:pt x="637956" y="50411"/>
                  <a:pt x="640358" y="49493"/>
                </a:cubicBezTo>
                <a:cubicBezTo>
                  <a:pt x="643396" y="48365"/>
                  <a:pt x="645829" y="46756"/>
                  <a:pt x="647669" y="44672"/>
                </a:cubicBezTo>
                <a:cubicBezTo>
                  <a:pt x="649508" y="42584"/>
                  <a:pt x="650427" y="39074"/>
                  <a:pt x="650427" y="34127"/>
                </a:cubicBezTo>
                <a:cubicBezTo>
                  <a:pt x="650427" y="30664"/>
                  <a:pt x="649646" y="27875"/>
                  <a:pt x="648094" y="25754"/>
                </a:cubicBezTo>
                <a:cubicBezTo>
                  <a:pt x="646539" y="23633"/>
                  <a:pt x="644599" y="21975"/>
                  <a:pt x="642266" y="20776"/>
                </a:cubicBezTo>
                <a:cubicBezTo>
                  <a:pt x="639864" y="19501"/>
                  <a:pt x="637250" y="18633"/>
                  <a:pt x="634425" y="18176"/>
                </a:cubicBezTo>
                <a:cubicBezTo>
                  <a:pt x="631599" y="17715"/>
                  <a:pt x="628877" y="17485"/>
                  <a:pt x="626260" y="17485"/>
                </a:cubicBezTo>
                <a:cubicBezTo>
                  <a:pt x="619547" y="17485"/>
                  <a:pt x="613101" y="18421"/>
                  <a:pt x="606920" y="20297"/>
                </a:cubicBezTo>
                <a:cubicBezTo>
                  <a:pt x="600735" y="22169"/>
                  <a:pt x="595423" y="24940"/>
                  <a:pt x="590969" y="28617"/>
                </a:cubicBezTo>
                <a:lnTo>
                  <a:pt x="589698" y="28617"/>
                </a:lnTo>
                <a:lnTo>
                  <a:pt x="589698" y="7099"/>
                </a:lnTo>
                <a:cubicBezTo>
                  <a:pt x="594782" y="5335"/>
                  <a:pt x="600419" y="3779"/>
                  <a:pt x="606600" y="2433"/>
                </a:cubicBezTo>
                <a:cubicBezTo>
                  <a:pt x="612781" y="1095"/>
                  <a:pt x="618984" y="422"/>
                  <a:pt x="625202" y="422"/>
                </a:cubicBezTo>
                <a:cubicBezTo>
                  <a:pt x="630216" y="422"/>
                  <a:pt x="635321" y="936"/>
                  <a:pt x="640516" y="1962"/>
                </a:cubicBezTo>
                <a:cubicBezTo>
                  <a:pt x="645708" y="2988"/>
                  <a:pt x="650639" y="4737"/>
                  <a:pt x="655297" y="7207"/>
                </a:cubicBezTo>
                <a:cubicBezTo>
                  <a:pt x="659683" y="9609"/>
                  <a:pt x="663354" y="12913"/>
                  <a:pt x="666324" y="17114"/>
                </a:cubicBezTo>
                <a:cubicBezTo>
                  <a:pt x="669287" y="21323"/>
                  <a:pt x="670775" y="26460"/>
                  <a:pt x="670775" y="32537"/>
                </a:cubicBezTo>
                <a:cubicBezTo>
                  <a:pt x="670775" y="38966"/>
                  <a:pt x="668952" y="44604"/>
                  <a:pt x="665313" y="49438"/>
                </a:cubicBezTo>
                <a:cubicBezTo>
                  <a:pt x="661676" y="54277"/>
                  <a:pt x="656853" y="57477"/>
                  <a:pt x="650852" y="59032"/>
                </a:cubicBezTo>
                <a:lnTo>
                  <a:pt x="650852" y="59774"/>
                </a:lnTo>
                <a:cubicBezTo>
                  <a:pt x="657418" y="62036"/>
                  <a:pt x="662804" y="65499"/>
                  <a:pt x="667012" y="70157"/>
                </a:cubicBezTo>
                <a:cubicBezTo>
                  <a:pt x="671216" y="74822"/>
                  <a:pt x="673320" y="81076"/>
                  <a:pt x="673320" y="88920"/>
                </a:cubicBezTo>
                <a:close/>
                <a:moveTo>
                  <a:pt x="787677" y="121669"/>
                </a:moveTo>
                <a:lnTo>
                  <a:pt x="767960" y="121669"/>
                </a:lnTo>
                <a:lnTo>
                  <a:pt x="767960" y="33383"/>
                </a:lnTo>
                <a:lnTo>
                  <a:pt x="712217" y="121669"/>
                </a:lnTo>
                <a:lnTo>
                  <a:pt x="694196" y="121669"/>
                </a:lnTo>
                <a:lnTo>
                  <a:pt x="694196" y="3286"/>
                </a:lnTo>
                <a:lnTo>
                  <a:pt x="713909" y="3286"/>
                </a:lnTo>
                <a:lnTo>
                  <a:pt x="713909" y="90190"/>
                </a:lnTo>
                <a:lnTo>
                  <a:pt x="769022" y="3286"/>
                </a:lnTo>
                <a:lnTo>
                  <a:pt x="787677" y="3286"/>
                </a:lnTo>
                <a:close/>
                <a:moveTo>
                  <a:pt x="902985" y="20776"/>
                </a:moveTo>
                <a:lnTo>
                  <a:pt x="862711" y="20776"/>
                </a:lnTo>
                <a:lnTo>
                  <a:pt x="862711" y="121669"/>
                </a:lnTo>
                <a:lnTo>
                  <a:pt x="842790" y="121669"/>
                </a:lnTo>
                <a:lnTo>
                  <a:pt x="842790" y="20776"/>
                </a:lnTo>
                <a:lnTo>
                  <a:pt x="802513" y="20776"/>
                </a:lnTo>
                <a:lnTo>
                  <a:pt x="802513" y="3286"/>
                </a:lnTo>
                <a:lnTo>
                  <a:pt x="902985" y="3286"/>
                </a:lnTo>
                <a:close/>
                <a:moveTo>
                  <a:pt x="983957" y="92523"/>
                </a:moveTo>
                <a:lnTo>
                  <a:pt x="983957" y="59666"/>
                </a:lnTo>
                <a:cubicBezTo>
                  <a:pt x="979222" y="60091"/>
                  <a:pt x="973235" y="60674"/>
                  <a:pt x="965993" y="61420"/>
                </a:cubicBezTo>
                <a:cubicBezTo>
                  <a:pt x="958748" y="62161"/>
                  <a:pt x="952907" y="63201"/>
                  <a:pt x="948453" y="64544"/>
                </a:cubicBezTo>
                <a:cubicBezTo>
                  <a:pt x="943150" y="66168"/>
                  <a:pt x="938773" y="68658"/>
                  <a:pt x="935309" y="72014"/>
                </a:cubicBezTo>
                <a:cubicBezTo>
                  <a:pt x="931850" y="75373"/>
                  <a:pt x="930118" y="80053"/>
                  <a:pt x="930118" y="86061"/>
                </a:cubicBezTo>
                <a:cubicBezTo>
                  <a:pt x="930118" y="92841"/>
                  <a:pt x="932026" y="97962"/>
                  <a:pt x="935841" y="101426"/>
                </a:cubicBezTo>
                <a:cubicBezTo>
                  <a:pt x="939654" y="104889"/>
                  <a:pt x="945238" y="106618"/>
                  <a:pt x="952585" y="106618"/>
                </a:cubicBezTo>
                <a:cubicBezTo>
                  <a:pt x="958872" y="106618"/>
                  <a:pt x="964562" y="105256"/>
                  <a:pt x="969650" y="102535"/>
                </a:cubicBezTo>
                <a:cubicBezTo>
                  <a:pt x="974736" y="99817"/>
                  <a:pt x="979507" y="96479"/>
                  <a:pt x="983957" y="92523"/>
                </a:cubicBezTo>
                <a:close/>
                <a:moveTo>
                  <a:pt x="983957" y="109055"/>
                </a:moveTo>
                <a:cubicBezTo>
                  <a:pt x="982336" y="110258"/>
                  <a:pt x="980162" y="111936"/>
                  <a:pt x="977444" y="114092"/>
                </a:cubicBezTo>
                <a:cubicBezTo>
                  <a:pt x="974722" y="116245"/>
                  <a:pt x="972087" y="117961"/>
                  <a:pt x="969542" y="119232"/>
                </a:cubicBezTo>
                <a:cubicBezTo>
                  <a:pt x="966007" y="121068"/>
                  <a:pt x="962600" y="122479"/>
                  <a:pt x="959314" y="123470"/>
                </a:cubicBezTo>
                <a:cubicBezTo>
                  <a:pt x="956030" y="124459"/>
                  <a:pt x="951419" y="124953"/>
                  <a:pt x="945483" y="124953"/>
                </a:cubicBezTo>
                <a:cubicBezTo>
                  <a:pt x="940609" y="124953"/>
                  <a:pt x="935982" y="124039"/>
                  <a:pt x="931601" y="122202"/>
                </a:cubicBezTo>
                <a:cubicBezTo>
                  <a:pt x="927217" y="120363"/>
                  <a:pt x="923367" y="117785"/>
                  <a:pt x="920049" y="114465"/>
                </a:cubicBezTo>
                <a:cubicBezTo>
                  <a:pt x="916866" y="111215"/>
                  <a:pt x="914329" y="107201"/>
                  <a:pt x="912416" y="102431"/>
                </a:cubicBezTo>
                <a:cubicBezTo>
                  <a:pt x="910509" y="97664"/>
                  <a:pt x="909559" y="92631"/>
                  <a:pt x="909559" y="87332"/>
                </a:cubicBezTo>
                <a:cubicBezTo>
                  <a:pt x="909559" y="79135"/>
                  <a:pt x="911290" y="72159"/>
                  <a:pt x="914749" y="66398"/>
                </a:cubicBezTo>
                <a:cubicBezTo>
                  <a:pt x="918213" y="60638"/>
                  <a:pt x="923689" y="56063"/>
                  <a:pt x="931177" y="52676"/>
                </a:cubicBezTo>
                <a:cubicBezTo>
                  <a:pt x="937819" y="49636"/>
                  <a:pt x="945660" y="47535"/>
                  <a:pt x="954706" y="46368"/>
                </a:cubicBezTo>
                <a:cubicBezTo>
                  <a:pt x="963750" y="45198"/>
                  <a:pt x="973498" y="44337"/>
                  <a:pt x="983957" y="43769"/>
                </a:cubicBezTo>
                <a:lnTo>
                  <a:pt x="983957" y="39957"/>
                </a:lnTo>
                <a:cubicBezTo>
                  <a:pt x="983957" y="35291"/>
                  <a:pt x="983250" y="31529"/>
                  <a:pt x="981836" y="28666"/>
                </a:cubicBezTo>
                <a:cubicBezTo>
                  <a:pt x="980421" y="25805"/>
                  <a:pt x="978445" y="23598"/>
                  <a:pt x="975900" y="22046"/>
                </a:cubicBezTo>
                <a:cubicBezTo>
                  <a:pt x="973361" y="20419"/>
                  <a:pt x="970251" y="19339"/>
                  <a:pt x="966579" y="18810"/>
                </a:cubicBezTo>
                <a:cubicBezTo>
                  <a:pt x="962904" y="18284"/>
                  <a:pt x="959123" y="18017"/>
                  <a:pt x="955236" y="18017"/>
                </a:cubicBezTo>
                <a:cubicBezTo>
                  <a:pt x="950646" y="18017"/>
                  <a:pt x="945242" y="18710"/>
                  <a:pt x="939020" y="20083"/>
                </a:cubicBezTo>
                <a:cubicBezTo>
                  <a:pt x="932804" y="21459"/>
                  <a:pt x="926587" y="23458"/>
                  <a:pt x="920369" y="26070"/>
                </a:cubicBezTo>
                <a:lnTo>
                  <a:pt x="919199" y="26070"/>
                </a:lnTo>
                <a:lnTo>
                  <a:pt x="919199" y="5828"/>
                </a:lnTo>
                <a:cubicBezTo>
                  <a:pt x="922875" y="4766"/>
                  <a:pt x="928138" y="3603"/>
                  <a:pt x="934992" y="2333"/>
                </a:cubicBezTo>
                <a:cubicBezTo>
                  <a:pt x="941843" y="1058"/>
                  <a:pt x="948629" y="422"/>
                  <a:pt x="955340" y="422"/>
                </a:cubicBezTo>
                <a:cubicBezTo>
                  <a:pt x="963469" y="422"/>
                  <a:pt x="970323" y="1058"/>
                  <a:pt x="975902" y="2333"/>
                </a:cubicBezTo>
                <a:cubicBezTo>
                  <a:pt x="981483" y="3603"/>
                  <a:pt x="986498" y="5900"/>
                  <a:pt x="990950" y="9220"/>
                </a:cubicBezTo>
                <a:cubicBezTo>
                  <a:pt x="995260" y="12470"/>
                  <a:pt x="998475" y="16675"/>
                  <a:pt x="1000595" y="21834"/>
                </a:cubicBezTo>
                <a:cubicBezTo>
                  <a:pt x="1002716" y="26992"/>
                  <a:pt x="1003778" y="33278"/>
                  <a:pt x="1003778" y="40698"/>
                </a:cubicBezTo>
                <a:lnTo>
                  <a:pt x="1003778" y="121669"/>
                </a:lnTo>
                <a:lnTo>
                  <a:pt x="983957" y="1216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094809" y="4097650"/>
            <a:ext cx="340949" cy="146786"/>
          </a:xfrm>
          <a:custGeom>
            <a:avLst/>
            <a:gdLst/>
            <a:ahLst/>
            <a:cxnLst/>
            <a:rect l="l" t="t" r="r" b="b"/>
            <a:pathLst>
              <a:path w="340949" h="146786">
                <a:moveTo>
                  <a:pt x="115100" y="146787"/>
                </a:moveTo>
                <a:lnTo>
                  <a:pt x="96551" y="146787"/>
                </a:lnTo>
                <a:lnTo>
                  <a:pt x="96551" y="118066"/>
                </a:lnTo>
                <a:lnTo>
                  <a:pt x="18547" y="118066"/>
                </a:lnTo>
                <a:lnTo>
                  <a:pt x="18547" y="146787"/>
                </a:lnTo>
                <a:lnTo>
                  <a:pt x="0" y="146787"/>
                </a:lnTo>
                <a:lnTo>
                  <a:pt x="0" y="101423"/>
                </a:lnTo>
                <a:lnTo>
                  <a:pt x="7841" y="101423"/>
                </a:lnTo>
                <a:cubicBezTo>
                  <a:pt x="14555" y="90404"/>
                  <a:pt x="20051" y="76007"/>
                  <a:pt x="24325" y="58238"/>
                </a:cubicBezTo>
                <a:cubicBezTo>
                  <a:pt x="28601" y="40468"/>
                  <a:pt x="30736" y="21053"/>
                  <a:pt x="30736" y="0"/>
                </a:cubicBezTo>
                <a:lnTo>
                  <a:pt x="103338" y="0"/>
                </a:lnTo>
                <a:lnTo>
                  <a:pt x="103338" y="101423"/>
                </a:lnTo>
                <a:lnTo>
                  <a:pt x="115100" y="101423"/>
                </a:lnTo>
                <a:close/>
                <a:moveTo>
                  <a:pt x="83408" y="101423"/>
                </a:moveTo>
                <a:lnTo>
                  <a:pt x="83408" y="16744"/>
                </a:lnTo>
                <a:lnTo>
                  <a:pt x="49497" y="16744"/>
                </a:lnTo>
                <a:cubicBezTo>
                  <a:pt x="48575" y="34410"/>
                  <a:pt x="46159" y="50534"/>
                  <a:pt x="42238" y="65125"/>
                </a:cubicBezTo>
                <a:cubicBezTo>
                  <a:pt x="38318" y="79716"/>
                  <a:pt x="33387" y="91815"/>
                  <a:pt x="27449" y="101423"/>
                </a:cubicBezTo>
                <a:close/>
                <a:moveTo>
                  <a:pt x="226379" y="118383"/>
                </a:moveTo>
                <a:lnTo>
                  <a:pt x="206456" y="118383"/>
                </a:lnTo>
                <a:lnTo>
                  <a:pt x="206456" y="16744"/>
                </a:lnTo>
                <a:lnTo>
                  <a:pt x="165759" y="16744"/>
                </a:lnTo>
                <a:cubicBezTo>
                  <a:pt x="165545" y="22609"/>
                  <a:pt x="165337" y="28243"/>
                  <a:pt x="165129" y="33649"/>
                </a:cubicBezTo>
                <a:cubicBezTo>
                  <a:pt x="164916" y="39053"/>
                  <a:pt x="164700" y="43947"/>
                  <a:pt x="164487" y="48327"/>
                </a:cubicBezTo>
                <a:cubicBezTo>
                  <a:pt x="164063" y="59419"/>
                  <a:pt x="163339" y="68710"/>
                  <a:pt x="162317" y="76202"/>
                </a:cubicBezTo>
                <a:cubicBezTo>
                  <a:pt x="161291" y="83690"/>
                  <a:pt x="159998" y="89698"/>
                  <a:pt x="158446" y="94220"/>
                </a:cubicBezTo>
                <a:cubicBezTo>
                  <a:pt x="156892" y="98882"/>
                  <a:pt x="155179" y="102518"/>
                  <a:pt x="153307" y="105135"/>
                </a:cubicBezTo>
                <a:cubicBezTo>
                  <a:pt x="151435" y="107753"/>
                  <a:pt x="149331" y="110118"/>
                  <a:pt x="146999" y="112235"/>
                </a:cubicBezTo>
                <a:cubicBezTo>
                  <a:pt x="144598" y="114355"/>
                  <a:pt x="142020" y="115943"/>
                  <a:pt x="139263" y="117005"/>
                </a:cubicBezTo>
                <a:cubicBezTo>
                  <a:pt x="136504" y="118062"/>
                  <a:pt x="133398" y="118596"/>
                  <a:pt x="129938" y="118596"/>
                </a:cubicBezTo>
                <a:cubicBezTo>
                  <a:pt x="128808" y="118596"/>
                  <a:pt x="127357" y="118559"/>
                  <a:pt x="125592" y="118492"/>
                </a:cubicBezTo>
                <a:cubicBezTo>
                  <a:pt x="123822" y="118419"/>
                  <a:pt x="122588" y="118383"/>
                  <a:pt x="121881" y="118383"/>
                </a:cubicBezTo>
                <a:lnTo>
                  <a:pt x="121881" y="101003"/>
                </a:lnTo>
                <a:lnTo>
                  <a:pt x="122940" y="101003"/>
                </a:lnTo>
                <a:cubicBezTo>
                  <a:pt x="123437" y="101003"/>
                  <a:pt x="123952" y="101034"/>
                  <a:pt x="124477" y="101103"/>
                </a:cubicBezTo>
                <a:cubicBezTo>
                  <a:pt x="125006" y="101179"/>
                  <a:pt x="125625" y="101211"/>
                  <a:pt x="126332" y="101211"/>
                </a:cubicBezTo>
                <a:cubicBezTo>
                  <a:pt x="128031" y="101211"/>
                  <a:pt x="129689" y="100966"/>
                  <a:pt x="131314" y="100469"/>
                </a:cubicBezTo>
                <a:cubicBezTo>
                  <a:pt x="132937" y="99976"/>
                  <a:pt x="134385" y="99058"/>
                  <a:pt x="135658" y="97716"/>
                </a:cubicBezTo>
                <a:cubicBezTo>
                  <a:pt x="139194" y="94256"/>
                  <a:pt x="141771" y="88193"/>
                  <a:pt x="143399" y="79539"/>
                </a:cubicBezTo>
                <a:cubicBezTo>
                  <a:pt x="145022" y="70885"/>
                  <a:pt x="146186" y="58785"/>
                  <a:pt x="146890" y="43240"/>
                </a:cubicBezTo>
                <a:cubicBezTo>
                  <a:pt x="147175" y="37444"/>
                  <a:pt x="147438" y="30594"/>
                  <a:pt x="147691" y="22680"/>
                </a:cubicBezTo>
                <a:cubicBezTo>
                  <a:pt x="147938" y="14764"/>
                  <a:pt x="148165" y="7208"/>
                  <a:pt x="148377" y="0"/>
                </a:cubicBezTo>
                <a:lnTo>
                  <a:pt x="226379" y="0"/>
                </a:lnTo>
                <a:close/>
                <a:moveTo>
                  <a:pt x="340949" y="118383"/>
                </a:moveTo>
                <a:lnTo>
                  <a:pt x="321023" y="118383"/>
                </a:lnTo>
                <a:lnTo>
                  <a:pt x="321023" y="71432"/>
                </a:lnTo>
                <a:lnTo>
                  <a:pt x="301312" y="71432"/>
                </a:lnTo>
                <a:lnTo>
                  <a:pt x="266231" y="118383"/>
                </a:lnTo>
                <a:lnTo>
                  <a:pt x="243018" y="118383"/>
                </a:lnTo>
                <a:lnTo>
                  <a:pt x="281070" y="69632"/>
                </a:lnTo>
                <a:cubicBezTo>
                  <a:pt x="271249" y="66738"/>
                  <a:pt x="264059" y="62429"/>
                  <a:pt x="259502" y="56701"/>
                </a:cubicBezTo>
                <a:cubicBezTo>
                  <a:pt x="254941" y="50977"/>
                  <a:pt x="252666" y="43313"/>
                  <a:pt x="252666" y="33704"/>
                </a:cubicBezTo>
                <a:cubicBezTo>
                  <a:pt x="252666" y="27839"/>
                  <a:pt x="253955" y="22696"/>
                  <a:pt x="256536" y="18281"/>
                </a:cubicBezTo>
                <a:cubicBezTo>
                  <a:pt x="259114" y="13868"/>
                  <a:pt x="262591" y="10138"/>
                  <a:pt x="266969" y="7104"/>
                </a:cubicBezTo>
                <a:cubicBezTo>
                  <a:pt x="270503" y="4698"/>
                  <a:pt x="274957" y="2917"/>
                  <a:pt x="280328" y="1747"/>
                </a:cubicBezTo>
                <a:cubicBezTo>
                  <a:pt x="285700" y="583"/>
                  <a:pt x="291701" y="0"/>
                  <a:pt x="298343" y="0"/>
                </a:cubicBezTo>
                <a:lnTo>
                  <a:pt x="340949" y="0"/>
                </a:lnTo>
                <a:close/>
                <a:moveTo>
                  <a:pt x="321023" y="55746"/>
                </a:moveTo>
                <a:lnTo>
                  <a:pt x="321023" y="15895"/>
                </a:lnTo>
                <a:lnTo>
                  <a:pt x="299405" y="15895"/>
                </a:lnTo>
                <a:cubicBezTo>
                  <a:pt x="294811" y="15895"/>
                  <a:pt x="291189" y="16144"/>
                  <a:pt x="288540" y="16636"/>
                </a:cubicBezTo>
                <a:cubicBezTo>
                  <a:pt x="285891" y="17133"/>
                  <a:pt x="283327" y="18087"/>
                  <a:pt x="280858" y="19502"/>
                </a:cubicBezTo>
                <a:cubicBezTo>
                  <a:pt x="278313" y="21053"/>
                  <a:pt x="276390" y="23159"/>
                  <a:pt x="275083" y="25806"/>
                </a:cubicBezTo>
                <a:cubicBezTo>
                  <a:pt x="273776" y="28455"/>
                  <a:pt x="273121" y="31299"/>
                  <a:pt x="273121" y="34338"/>
                </a:cubicBezTo>
                <a:cubicBezTo>
                  <a:pt x="273121" y="38225"/>
                  <a:pt x="273564" y="41386"/>
                  <a:pt x="274445" y="43823"/>
                </a:cubicBezTo>
                <a:cubicBezTo>
                  <a:pt x="275328" y="46260"/>
                  <a:pt x="276937" y="48507"/>
                  <a:pt x="279270" y="50552"/>
                </a:cubicBezTo>
                <a:cubicBezTo>
                  <a:pt x="281739" y="52672"/>
                  <a:pt x="284764" y="54070"/>
                  <a:pt x="288328" y="54739"/>
                </a:cubicBezTo>
                <a:cubicBezTo>
                  <a:pt x="291895" y="55412"/>
                  <a:pt x="295798" y="55746"/>
                  <a:pt x="300038" y="55746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524804" y="4094364"/>
            <a:ext cx="1415728" cy="165337"/>
          </a:xfrm>
          <a:custGeom>
            <a:avLst/>
            <a:gdLst/>
            <a:ahLst/>
            <a:cxnLst/>
            <a:rect l="l" t="t" r="r" b="b"/>
            <a:pathLst>
              <a:path w="1415728" h="165337">
                <a:moveTo>
                  <a:pt x="55217" y="124319"/>
                </a:moveTo>
                <a:cubicBezTo>
                  <a:pt x="47095" y="124319"/>
                  <a:pt x="39639" y="123066"/>
                  <a:pt x="32857" y="120557"/>
                </a:cubicBezTo>
                <a:cubicBezTo>
                  <a:pt x="26071" y="118044"/>
                  <a:pt x="20242" y="114249"/>
                  <a:pt x="15364" y="109163"/>
                </a:cubicBezTo>
                <a:cubicBezTo>
                  <a:pt x="10490" y="104079"/>
                  <a:pt x="6711" y="97664"/>
                  <a:pt x="4029" y="89927"/>
                </a:cubicBezTo>
                <a:cubicBezTo>
                  <a:pt x="1342" y="82188"/>
                  <a:pt x="0" y="73095"/>
                  <a:pt x="0" y="62636"/>
                </a:cubicBezTo>
                <a:cubicBezTo>
                  <a:pt x="0" y="52250"/>
                  <a:pt x="1397" y="43275"/>
                  <a:pt x="4186" y="35715"/>
                </a:cubicBezTo>
                <a:cubicBezTo>
                  <a:pt x="6976" y="28156"/>
                  <a:pt x="10706" y="21794"/>
                  <a:pt x="15364" y="16643"/>
                </a:cubicBezTo>
                <a:cubicBezTo>
                  <a:pt x="20030" y="11483"/>
                  <a:pt x="25844" y="7509"/>
                  <a:pt x="32803" y="4715"/>
                </a:cubicBezTo>
                <a:cubicBezTo>
                  <a:pt x="39761" y="1926"/>
                  <a:pt x="47231" y="529"/>
                  <a:pt x="55217" y="529"/>
                </a:cubicBezTo>
                <a:cubicBezTo>
                  <a:pt x="61718" y="529"/>
                  <a:pt x="67993" y="1448"/>
                  <a:pt x="74033" y="3283"/>
                </a:cubicBezTo>
                <a:cubicBezTo>
                  <a:pt x="80075" y="5123"/>
                  <a:pt x="85460" y="7243"/>
                  <a:pt x="90194" y="9644"/>
                </a:cubicBezTo>
                <a:lnTo>
                  <a:pt x="90194" y="32008"/>
                </a:lnTo>
                <a:lnTo>
                  <a:pt x="89025" y="32008"/>
                </a:lnTo>
                <a:cubicBezTo>
                  <a:pt x="87610" y="30809"/>
                  <a:pt x="85791" y="29429"/>
                  <a:pt x="83566" y="27875"/>
                </a:cubicBezTo>
                <a:cubicBezTo>
                  <a:pt x="81342" y="26319"/>
                  <a:pt x="78638" y="24728"/>
                  <a:pt x="75460" y="23105"/>
                </a:cubicBezTo>
                <a:cubicBezTo>
                  <a:pt x="72701" y="21690"/>
                  <a:pt x="69455" y="20454"/>
                  <a:pt x="65711" y="19393"/>
                </a:cubicBezTo>
                <a:cubicBezTo>
                  <a:pt x="61967" y="18335"/>
                  <a:pt x="58363" y="17805"/>
                  <a:pt x="54900" y="17805"/>
                </a:cubicBezTo>
                <a:cubicBezTo>
                  <a:pt x="44586" y="17805"/>
                  <a:pt x="36299" y="21712"/>
                  <a:pt x="30046" y="29516"/>
                </a:cubicBezTo>
                <a:cubicBezTo>
                  <a:pt x="23792" y="37325"/>
                  <a:pt x="20667" y="48365"/>
                  <a:pt x="20667" y="62636"/>
                </a:cubicBezTo>
                <a:cubicBezTo>
                  <a:pt x="20667" y="76625"/>
                  <a:pt x="23688" y="87523"/>
                  <a:pt x="29728" y="95331"/>
                </a:cubicBezTo>
                <a:cubicBezTo>
                  <a:pt x="35773" y="103137"/>
                  <a:pt x="44160" y="107042"/>
                  <a:pt x="54900" y="107042"/>
                </a:cubicBezTo>
                <a:cubicBezTo>
                  <a:pt x="61402" y="107042"/>
                  <a:pt x="67583" y="105703"/>
                  <a:pt x="73446" y="103014"/>
                </a:cubicBezTo>
                <a:cubicBezTo>
                  <a:pt x="79312" y="100333"/>
                  <a:pt x="84502" y="96869"/>
                  <a:pt x="89025" y="92627"/>
                </a:cubicBezTo>
                <a:lnTo>
                  <a:pt x="90194" y="92627"/>
                </a:lnTo>
                <a:lnTo>
                  <a:pt x="90194" y="114991"/>
                </a:lnTo>
                <a:cubicBezTo>
                  <a:pt x="88218" y="115909"/>
                  <a:pt x="85741" y="117026"/>
                  <a:pt x="82778" y="118332"/>
                </a:cubicBezTo>
                <a:cubicBezTo>
                  <a:pt x="79808" y="119639"/>
                  <a:pt x="77122" y="120611"/>
                  <a:pt x="74718" y="121245"/>
                </a:cubicBezTo>
                <a:cubicBezTo>
                  <a:pt x="71327" y="122235"/>
                  <a:pt x="68288" y="122995"/>
                  <a:pt x="65605" y="123523"/>
                </a:cubicBezTo>
                <a:cubicBezTo>
                  <a:pt x="62921" y="124053"/>
                  <a:pt x="59458" y="124319"/>
                  <a:pt x="55217" y="124319"/>
                </a:cubicBezTo>
                <a:close/>
                <a:moveTo>
                  <a:pt x="194799" y="20776"/>
                </a:moveTo>
                <a:lnTo>
                  <a:pt x="154522" y="20776"/>
                </a:lnTo>
                <a:lnTo>
                  <a:pt x="154522" y="121669"/>
                </a:lnTo>
                <a:lnTo>
                  <a:pt x="134600" y="121669"/>
                </a:lnTo>
                <a:lnTo>
                  <a:pt x="134600" y="20776"/>
                </a:lnTo>
                <a:lnTo>
                  <a:pt x="94327" y="20776"/>
                </a:lnTo>
                <a:lnTo>
                  <a:pt x="94327" y="3286"/>
                </a:lnTo>
                <a:lnTo>
                  <a:pt x="194799" y="3286"/>
                </a:lnTo>
                <a:close/>
                <a:moveTo>
                  <a:pt x="308944" y="59353"/>
                </a:moveTo>
                <a:cubicBezTo>
                  <a:pt x="308944" y="79062"/>
                  <a:pt x="304229" y="94770"/>
                  <a:pt x="294796" y="106463"/>
                </a:cubicBezTo>
                <a:cubicBezTo>
                  <a:pt x="285361" y="118152"/>
                  <a:pt x="273437" y="124002"/>
                  <a:pt x="259023" y="124002"/>
                </a:cubicBezTo>
                <a:cubicBezTo>
                  <a:pt x="253159" y="124002"/>
                  <a:pt x="247968" y="123332"/>
                  <a:pt x="243446" y="121990"/>
                </a:cubicBezTo>
                <a:cubicBezTo>
                  <a:pt x="238925" y="120644"/>
                  <a:pt x="234295" y="118558"/>
                  <a:pt x="229561" y="115733"/>
                </a:cubicBezTo>
                <a:lnTo>
                  <a:pt x="229561" y="165338"/>
                </a:lnTo>
                <a:lnTo>
                  <a:pt x="209635" y="165338"/>
                </a:lnTo>
                <a:lnTo>
                  <a:pt x="209635" y="3286"/>
                </a:lnTo>
                <a:lnTo>
                  <a:pt x="229561" y="3286"/>
                </a:lnTo>
                <a:lnTo>
                  <a:pt x="229561" y="15686"/>
                </a:lnTo>
                <a:cubicBezTo>
                  <a:pt x="234504" y="11232"/>
                  <a:pt x="240001" y="7506"/>
                  <a:pt x="246045" y="4500"/>
                </a:cubicBezTo>
                <a:cubicBezTo>
                  <a:pt x="252086" y="1497"/>
                  <a:pt x="258674" y="0"/>
                  <a:pt x="265810" y="0"/>
                </a:cubicBezTo>
                <a:cubicBezTo>
                  <a:pt x="279375" y="0"/>
                  <a:pt x="289955" y="5367"/>
                  <a:pt x="297551" y="16110"/>
                </a:cubicBezTo>
                <a:cubicBezTo>
                  <a:pt x="305147" y="26849"/>
                  <a:pt x="308944" y="41264"/>
                  <a:pt x="308944" y="59353"/>
                </a:cubicBezTo>
                <a:close/>
                <a:moveTo>
                  <a:pt x="288381" y="61578"/>
                </a:moveTo>
                <a:cubicBezTo>
                  <a:pt x="288381" y="48078"/>
                  <a:pt x="286225" y="37606"/>
                  <a:pt x="281916" y="30150"/>
                </a:cubicBezTo>
                <a:cubicBezTo>
                  <a:pt x="277607" y="22697"/>
                  <a:pt x="270612" y="18968"/>
                  <a:pt x="260932" y="18968"/>
                </a:cubicBezTo>
                <a:cubicBezTo>
                  <a:pt x="255279" y="18968"/>
                  <a:pt x="249822" y="20221"/>
                  <a:pt x="244559" y="22734"/>
                </a:cubicBezTo>
                <a:cubicBezTo>
                  <a:pt x="239292" y="25244"/>
                  <a:pt x="234295" y="28472"/>
                  <a:pt x="229561" y="32432"/>
                </a:cubicBezTo>
                <a:lnTo>
                  <a:pt x="229561" y="99518"/>
                </a:lnTo>
                <a:cubicBezTo>
                  <a:pt x="234791" y="102064"/>
                  <a:pt x="239259" y="103792"/>
                  <a:pt x="242968" y="104709"/>
                </a:cubicBezTo>
                <a:cubicBezTo>
                  <a:pt x="246676" y="105631"/>
                  <a:pt x="250931" y="106092"/>
                  <a:pt x="255740" y="106092"/>
                </a:cubicBezTo>
                <a:cubicBezTo>
                  <a:pt x="266054" y="106092"/>
                  <a:pt x="274075" y="102309"/>
                  <a:pt x="279799" y="94748"/>
                </a:cubicBezTo>
                <a:cubicBezTo>
                  <a:pt x="285519" y="87188"/>
                  <a:pt x="288381" y="76129"/>
                  <a:pt x="288381" y="61578"/>
                </a:cubicBezTo>
                <a:close/>
                <a:moveTo>
                  <a:pt x="427009" y="62532"/>
                </a:moveTo>
                <a:cubicBezTo>
                  <a:pt x="427009" y="82454"/>
                  <a:pt x="422208" y="97841"/>
                  <a:pt x="412596" y="108684"/>
                </a:cubicBezTo>
                <a:cubicBezTo>
                  <a:pt x="402984" y="119531"/>
                  <a:pt x="390196" y="124953"/>
                  <a:pt x="374231" y="124953"/>
                </a:cubicBezTo>
                <a:cubicBezTo>
                  <a:pt x="357764" y="124953"/>
                  <a:pt x="344819" y="119351"/>
                  <a:pt x="335387" y="108155"/>
                </a:cubicBezTo>
                <a:cubicBezTo>
                  <a:pt x="325950" y="96956"/>
                  <a:pt x="321239" y="81748"/>
                  <a:pt x="321239" y="62532"/>
                </a:cubicBezTo>
                <a:cubicBezTo>
                  <a:pt x="321239" y="42747"/>
                  <a:pt x="326095" y="27377"/>
                  <a:pt x="335808" y="16426"/>
                </a:cubicBezTo>
                <a:cubicBezTo>
                  <a:pt x="345524" y="5472"/>
                  <a:pt x="358329" y="0"/>
                  <a:pt x="374231" y="0"/>
                </a:cubicBezTo>
                <a:cubicBezTo>
                  <a:pt x="390196" y="0"/>
                  <a:pt x="402984" y="5457"/>
                  <a:pt x="412596" y="16373"/>
                </a:cubicBezTo>
                <a:cubicBezTo>
                  <a:pt x="422208" y="27288"/>
                  <a:pt x="427009" y="42674"/>
                  <a:pt x="427009" y="62532"/>
                </a:cubicBezTo>
                <a:close/>
                <a:moveTo>
                  <a:pt x="406447" y="62532"/>
                </a:moveTo>
                <a:cubicBezTo>
                  <a:pt x="406447" y="47199"/>
                  <a:pt x="403657" y="35805"/>
                  <a:pt x="398076" y="28350"/>
                </a:cubicBezTo>
                <a:cubicBezTo>
                  <a:pt x="392494" y="20898"/>
                  <a:pt x="384545" y="17168"/>
                  <a:pt x="374231" y="17168"/>
                </a:cubicBezTo>
                <a:cubicBezTo>
                  <a:pt x="363845" y="17168"/>
                  <a:pt x="355841" y="20898"/>
                  <a:pt x="350221" y="28350"/>
                </a:cubicBezTo>
                <a:cubicBezTo>
                  <a:pt x="344606" y="35805"/>
                  <a:pt x="341798" y="47199"/>
                  <a:pt x="341798" y="62532"/>
                </a:cubicBezTo>
                <a:cubicBezTo>
                  <a:pt x="341798" y="77371"/>
                  <a:pt x="344606" y="88620"/>
                  <a:pt x="350221" y="96289"/>
                </a:cubicBezTo>
                <a:cubicBezTo>
                  <a:pt x="355841" y="103953"/>
                  <a:pt x="363845" y="107788"/>
                  <a:pt x="374231" y="107788"/>
                </a:cubicBezTo>
                <a:cubicBezTo>
                  <a:pt x="384472" y="107788"/>
                  <a:pt x="392407" y="104026"/>
                  <a:pt x="398023" y="96498"/>
                </a:cubicBezTo>
                <a:cubicBezTo>
                  <a:pt x="403639" y="88973"/>
                  <a:pt x="406447" y="77651"/>
                  <a:pt x="406447" y="62532"/>
                </a:cubicBezTo>
                <a:close/>
                <a:moveTo>
                  <a:pt x="540942" y="121669"/>
                </a:moveTo>
                <a:lnTo>
                  <a:pt x="521230" y="121669"/>
                </a:lnTo>
                <a:lnTo>
                  <a:pt x="521230" y="33383"/>
                </a:lnTo>
                <a:lnTo>
                  <a:pt x="465483" y="121669"/>
                </a:lnTo>
                <a:lnTo>
                  <a:pt x="447466" y="121669"/>
                </a:lnTo>
                <a:lnTo>
                  <a:pt x="447466" y="3286"/>
                </a:lnTo>
                <a:lnTo>
                  <a:pt x="467176" y="3286"/>
                </a:lnTo>
                <a:lnTo>
                  <a:pt x="467176" y="90190"/>
                </a:lnTo>
                <a:lnTo>
                  <a:pt x="522288" y="3286"/>
                </a:lnTo>
                <a:lnTo>
                  <a:pt x="540942" y="3286"/>
                </a:lnTo>
                <a:close/>
                <a:moveTo>
                  <a:pt x="656255" y="20776"/>
                </a:moveTo>
                <a:lnTo>
                  <a:pt x="615978" y="20776"/>
                </a:lnTo>
                <a:lnTo>
                  <a:pt x="615978" y="121669"/>
                </a:lnTo>
                <a:lnTo>
                  <a:pt x="596055" y="121669"/>
                </a:lnTo>
                <a:lnTo>
                  <a:pt x="596055" y="20776"/>
                </a:lnTo>
                <a:lnTo>
                  <a:pt x="555783" y="20776"/>
                </a:lnTo>
                <a:lnTo>
                  <a:pt x="555783" y="3286"/>
                </a:lnTo>
                <a:lnTo>
                  <a:pt x="656255" y="3286"/>
                </a:lnTo>
                <a:close/>
                <a:moveTo>
                  <a:pt x="722492" y="124427"/>
                </a:moveTo>
                <a:cubicBezTo>
                  <a:pt x="703627" y="124427"/>
                  <a:pt x="688983" y="119109"/>
                  <a:pt x="678563" y="108476"/>
                </a:cubicBezTo>
                <a:cubicBezTo>
                  <a:pt x="668142" y="97841"/>
                  <a:pt x="662929" y="82735"/>
                  <a:pt x="662929" y="63166"/>
                </a:cubicBezTo>
                <a:cubicBezTo>
                  <a:pt x="662929" y="43877"/>
                  <a:pt x="667983" y="28527"/>
                  <a:pt x="678089" y="17114"/>
                </a:cubicBezTo>
                <a:cubicBezTo>
                  <a:pt x="688194" y="5706"/>
                  <a:pt x="701402" y="0"/>
                  <a:pt x="717721" y="0"/>
                </a:cubicBezTo>
                <a:cubicBezTo>
                  <a:pt x="725068" y="0"/>
                  <a:pt x="731569" y="1058"/>
                  <a:pt x="737226" y="3179"/>
                </a:cubicBezTo>
                <a:cubicBezTo>
                  <a:pt x="742878" y="5300"/>
                  <a:pt x="747824" y="8618"/>
                  <a:pt x="752065" y="13139"/>
                </a:cubicBezTo>
                <a:cubicBezTo>
                  <a:pt x="756299" y="17662"/>
                  <a:pt x="759549" y="23195"/>
                  <a:pt x="761813" y="29728"/>
                </a:cubicBezTo>
                <a:cubicBezTo>
                  <a:pt x="764074" y="36262"/>
                  <a:pt x="765205" y="44266"/>
                  <a:pt x="765205" y="53733"/>
                </a:cubicBezTo>
                <a:lnTo>
                  <a:pt x="765205" y="64544"/>
                </a:lnTo>
                <a:lnTo>
                  <a:pt x="683172" y="64544"/>
                </a:lnTo>
                <a:cubicBezTo>
                  <a:pt x="683172" y="78322"/>
                  <a:pt x="686634" y="88852"/>
                  <a:pt x="693557" y="96127"/>
                </a:cubicBezTo>
                <a:cubicBezTo>
                  <a:pt x="700484" y="103403"/>
                  <a:pt x="710053" y="107042"/>
                  <a:pt x="722278" y="107042"/>
                </a:cubicBezTo>
                <a:cubicBezTo>
                  <a:pt x="726664" y="107042"/>
                  <a:pt x="730955" y="106549"/>
                  <a:pt x="735160" y="105559"/>
                </a:cubicBezTo>
                <a:cubicBezTo>
                  <a:pt x="739361" y="104569"/>
                  <a:pt x="743158" y="103298"/>
                  <a:pt x="746549" y="101747"/>
                </a:cubicBezTo>
                <a:cubicBezTo>
                  <a:pt x="750157" y="100119"/>
                  <a:pt x="753191" y="98547"/>
                  <a:pt x="755669" y="97026"/>
                </a:cubicBezTo>
                <a:cubicBezTo>
                  <a:pt x="758138" y="95508"/>
                  <a:pt x="760190" y="94079"/>
                  <a:pt x="761813" y="92735"/>
                </a:cubicBezTo>
                <a:lnTo>
                  <a:pt x="762976" y="92735"/>
                </a:lnTo>
                <a:lnTo>
                  <a:pt x="762976" y="114465"/>
                </a:lnTo>
                <a:cubicBezTo>
                  <a:pt x="760644" y="115379"/>
                  <a:pt x="757749" y="116531"/>
                  <a:pt x="754286" y="117907"/>
                </a:cubicBezTo>
                <a:cubicBezTo>
                  <a:pt x="750826" y="119282"/>
                  <a:pt x="747720" y="120363"/>
                  <a:pt x="744962" y="121140"/>
                </a:cubicBezTo>
                <a:cubicBezTo>
                  <a:pt x="741078" y="122202"/>
                  <a:pt x="737560" y="123012"/>
                  <a:pt x="734418" y="123577"/>
                </a:cubicBezTo>
                <a:cubicBezTo>
                  <a:pt x="731271" y="124146"/>
                  <a:pt x="727297" y="124427"/>
                  <a:pt x="722492" y="124427"/>
                </a:cubicBezTo>
                <a:close/>
                <a:moveTo>
                  <a:pt x="745811" y="49284"/>
                </a:moveTo>
                <a:cubicBezTo>
                  <a:pt x="745668" y="43913"/>
                  <a:pt x="745030" y="39286"/>
                  <a:pt x="743904" y="35398"/>
                </a:cubicBezTo>
                <a:cubicBezTo>
                  <a:pt x="742773" y="31514"/>
                  <a:pt x="741147" y="28231"/>
                  <a:pt x="739026" y="25542"/>
                </a:cubicBezTo>
                <a:cubicBezTo>
                  <a:pt x="736693" y="22575"/>
                  <a:pt x="733708" y="20311"/>
                  <a:pt x="730068" y="18755"/>
                </a:cubicBezTo>
                <a:cubicBezTo>
                  <a:pt x="726430" y="17205"/>
                  <a:pt x="721929" y="16430"/>
                  <a:pt x="716558" y="16430"/>
                </a:cubicBezTo>
                <a:cubicBezTo>
                  <a:pt x="711258" y="16430"/>
                  <a:pt x="706755" y="17222"/>
                  <a:pt x="703048" y="18810"/>
                </a:cubicBezTo>
                <a:cubicBezTo>
                  <a:pt x="699332" y="20405"/>
                  <a:pt x="695959" y="22716"/>
                  <a:pt x="692925" y="25754"/>
                </a:cubicBezTo>
                <a:cubicBezTo>
                  <a:pt x="689958" y="28864"/>
                  <a:pt x="687693" y="32310"/>
                  <a:pt x="686142" y="36086"/>
                </a:cubicBezTo>
                <a:cubicBezTo>
                  <a:pt x="684587" y="39866"/>
                  <a:pt x="683596" y="44266"/>
                  <a:pt x="683172" y="49284"/>
                </a:cubicBezTo>
                <a:close/>
                <a:moveTo>
                  <a:pt x="877014" y="121669"/>
                </a:moveTo>
                <a:lnTo>
                  <a:pt x="857091" y="121669"/>
                </a:lnTo>
                <a:lnTo>
                  <a:pt x="857091" y="20030"/>
                </a:lnTo>
                <a:lnTo>
                  <a:pt x="816393" y="20030"/>
                </a:lnTo>
                <a:cubicBezTo>
                  <a:pt x="816181" y="25895"/>
                  <a:pt x="815972" y="31529"/>
                  <a:pt x="815760" y="36935"/>
                </a:cubicBezTo>
                <a:cubicBezTo>
                  <a:pt x="815551" y="42339"/>
                  <a:pt x="815335" y="47233"/>
                  <a:pt x="815123" y="51613"/>
                </a:cubicBezTo>
                <a:cubicBezTo>
                  <a:pt x="814697" y="62705"/>
                  <a:pt x="813975" y="71996"/>
                  <a:pt x="812951" y="79488"/>
                </a:cubicBezTo>
                <a:cubicBezTo>
                  <a:pt x="811926" y="86976"/>
                  <a:pt x="810633" y="92984"/>
                  <a:pt x="809081" y="97506"/>
                </a:cubicBezTo>
                <a:cubicBezTo>
                  <a:pt x="807527" y="102168"/>
                  <a:pt x="805813" y="105804"/>
                  <a:pt x="803941" y="108421"/>
                </a:cubicBezTo>
                <a:cubicBezTo>
                  <a:pt x="802069" y="111039"/>
                  <a:pt x="799966" y="113404"/>
                  <a:pt x="797634" y="115521"/>
                </a:cubicBezTo>
                <a:cubicBezTo>
                  <a:pt x="795232" y="117641"/>
                  <a:pt x="792655" y="119229"/>
                  <a:pt x="789897" y="120291"/>
                </a:cubicBezTo>
                <a:cubicBezTo>
                  <a:pt x="787140" y="121348"/>
                  <a:pt x="784033" y="121882"/>
                  <a:pt x="780574" y="121882"/>
                </a:cubicBezTo>
                <a:cubicBezTo>
                  <a:pt x="779443" y="121882"/>
                  <a:pt x="777992" y="121845"/>
                  <a:pt x="776228" y="121778"/>
                </a:cubicBezTo>
                <a:cubicBezTo>
                  <a:pt x="774458" y="121705"/>
                  <a:pt x="773218" y="121669"/>
                  <a:pt x="772517" y="121669"/>
                </a:cubicBezTo>
                <a:lnTo>
                  <a:pt x="772517" y="104289"/>
                </a:lnTo>
                <a:lnTo>
                  <a:pt x="773575" y="104289"/>
                </a:lnTo>
                <a:cubicBezTo>
                  <a:pt x="774072" y="104289"/>
                  <a:pt x="774587" y="104320"/>
                  <a:pt x="775113" y="104389"/>
                </a:cubicBezTo>
                <a:cubicBezTo>
                  <a:pt x="775641" y="104465"/>
                  <a:pt x="776261" y="104497"/>
                  <a:pt x="776966" y="104497"/>
                </a:cubicBezTo>
                <a:cubicBezTo>
                  <a:pt x="778665" y="104497"/>
                  <a:pt x="780325" y="104252"/>
                  <a:pt x="781949" y="103755"/>
                </a:cubicBezTo>
                <a:cubicBezTo>
                  <a:pt x="783572" y="103262"/>
                  <a:pt x="785019" y="102344"/>
                  <a:pt x="786294" y="101002"/>
                </a:cubicBezTo>
                <a:cubicBezTo>
                  <a:pt x="789829" y="97542"/>
                  <a:pt x="792406" y="91479"/>
                  <a:pt x="794033" y="82825"/>
                </a:cubicBezTo>
                <a:cubicBezTo>
                  <a:pt x="795657" y="74171"/>
                  <a:pt x="796820" y="62071"/>
                  <a:pt x="797526" y="46526"/>
                </a:cubicBezTo>
                <a:cubicBezTo>
                  <a:pt x="797807" y="40730"/>
                  <a:pt x="798073" y="33880"/>
                  <a:pt x="798325" y="25966"/>
                </a:cubicBezTo>
                <a:cubicBezTo>
                  <a:pt x="798570" y="18050"/>
                  <a:pt x="798799" y="10494"/>
                  <a:pt x="799013" y="3286"/>
                </a:cubicBezTo>
                <a:lnTo>
                  <a:pt x="877014" y="3286"/>
                </a:lnTo>
                <a:close/>
                <a:moveTo>
                  <a:pt x="995505" y="85000"/>
                </a:moveTo>
                <a:cubicBezTo>
                  <a:pt x="995505" y="90724"/>
                  <a:pt x="994355" y="95918"/>
                  <a:pt x="992063" y="100577"/>
                </a:cubicBezTo>
                <a:cubicBezTo>
                  <a:pt x="989766" y="105243"/>
                  <a:pt x="986638" y="109026"/>
                  <a:pt x="982682" y="111920"/>
                </a:cubicBezTo>
                <a:cubicBezTo>
                  <a:pt x="978020" y="115452"/>
                  <a:pt x="973037" y="117958"/>
                  <a:pt x="967738" y="119441"/>
                </a:cubicBezTo>
                <a:cubicBezTo>
                  <a:pt x="962434" y="120924"/>
                  <a:pt x="955619" y="121669"/>
                  <a:pt x="947282" y="121669"/>
                </a:cubicBezTo>
                <a:lnTo>
                  <a:pt x="905843" y="121669"/>
                </a:lnTo>
                <a:lnTo>
                  <a:pt x="905843" y="3286"/>
                </a:lnTo>
                <a:lnTo>
                  <a:pt x="925765" y="3286"/>
                </a:lnTo>
                <a:lnTo>
                  <a:pt x="925765" y="49391"/>
                </a:lnTo>
                <a:lnTo>
                  <a:pt x="947815" y="49391"/>
                </a:lnTo>
                <a:cubicBezTo>
                  <a:pt x="956714" y="49391"/>
                  <a:pt x="963623" y="49849"/>
                  <a:pt x="968536" y="50767"/>
                </a:cubicBezTo>
                <a:cubicBezTo>
                  <a:pt x="973443" y="51685"/>
                  <a:pt x="978336" y="53942"/>
                  <a:pt x="983210" y="57546"/>
                </a:cubicBezTo>
                <a:cubicBezTo>
                  <a:pt x="987311" y="60588"/>
                  <a:pt x="990382" y="64475"/>
                  <a:pt x="992434" y="69206"/>
                </a:cubicBezTo>
                <a:cubicBezTo>
                  <a:pt x="994479" y="73941"/>
                  <a:pt x="995505" y="79207"/>
                  <a:pt x="995505" y="85000"/>
                </a:cubicBezTo>
                <a:close/>
                <a:moveTo>
                  <a:pt x="974945" y="85316"/>
                </a:moveTo>
                <a:cubicBezTo>
                  <a:pt x="974945" y="81713"/>
                  <a:pt x="974329" y="78548"/>
                  <a:pt x="973090" y="75827"/>
                </a:cubicBezTo>
                <a:cubicBezTo>
                  <a:pt x="971856" y="73112"/>
                  <a:pt x="969822" y="70901"/>
                  <a:pt x="966996" y="69210"/>
                </a:cubicBezTo>
                <a:cubicBezTo>
                  <a:pt x="964029" y="67438"/>
                  <a:pt x="960656" y="66380"/>
                  <a:pt x="956873" y="66023"/>
                </a:cubicBezTo>
                <a:cubicBezTo>
                  <a:pt x="953093" y="65674"/>
                  <a:pt x="947671" y="65499"/>
                  <a:pt x="940604" y="65499"/>
                </a:cubicBezTo>
                <a:lnTo>
                  <a:pt x="925765" y="65499"/>
                </a:lnTo>
                <a:lnTo>
                  <a:pt x="925765" y="105772"/>
                </a:lnTo>
                <a:lnTo>
                  <a:pt x="940180" y="105772"/>
                </a:lnTo>
                <a:cubicBezTo>
                  <a:pt x="947246" y="105772"/>
                  <a:pt x="952722" y="105470"/>
                  <a:pt x="956610" y="104868"/>
                </a:cubicBezTo>
                <a:cubicBezTo>
                  <a:pt x="960497" y="104271"/>
                  <a:pt x="963849" y="103122"/>
                  <a:pt x="966676" y="101426"/>
                </a:cubicBezTo>
                <a:cubicBezTo>
                  <a:pt x="969574" y="99587"/>
                  <a:pt x="971676" y="97415"/>
                  <a:pt x="972983" y="94907"/>
                </a:cubicBezTo>
                <a:cubicBezTo>
                  <a:pt x="974290" y="92397"/>
                  <a:pt x="974945" y="89201"/>
                  <a:pt x="974945" y="85316"/>
                </a:cubicBezTo>
                <a:close/>
                <a:moveTo>
                  <a:pt x="1061532" y="124319"/>
                </a:moveTo>
                <a:cubicBezTo>
                  <a:pt x="1053410" y="124319"/>
                  <a:pt x="1045954" y="123066"/>
                  <a:pt x="1039172" y="120557"/>
                </a:cubicBezTo>
                <a:cubicBezTo>
                  <a:pt x="1032386" y="118044"/>
                  <a:pt x="1026558" y="114249"/>
                  <a:pt x="1021679" y="109163"/>
                </a:cubicBezTo>
                <a:cubicBezTo>
                  <a:pt x="1016805" y="104079"/>
                  <a:pt x="1013026" y="97664"/>
                  <a:pt x="1010344" y="89927"/>
                </a:cubicBezTo>
                <a:cubicBezTo>
                  <a:pt x="1007657" y="82188"/>
                  <a:pt x="1006315" y="73095"/>
                  <a:pt x="1006315" y="62636"/>
                </a:cubicBezTo>
                <a:cubicBezTo>
                  <a:pt x="1006315" y="52250"/>
                  <a:pt x="1007712" y="43275"/>
                  <a:pt x="1010502" y="35715"/>
                </a:cubicBezTo>
                <a:cubicBezTo>
                  <a:pt x="1013292" y="28156"/>
                  <a:pt x="1017021" y="21794"/>
                  <a:pt x="1021679" y="16643"/>
                </a:cubicBezTo>
                <a:cubicBezTo>
                  <a:pt x="1026345" y="11483"/>
                  <a:pt x="1032160" y="7509"/>
                  <a:pt x="1039118" y="4715"/>
                </a:cubicBezTo>
                <a:cubicBezTo>
                  <a:pt x="1046077" y="1926"/>
                  <a:pt x="1053548" y="529"/>
                  <a:pt x="1061532" y="529"/>
                </a:cubicBezTo>
                <a:cubicBezTo>
                  <a:pt x="1068033" y="529"/>
                  <a:pt x="1074308" y="1448"/>
                  <a:pt x="1080348" y="3283"/>
                </a:cubicBezTo>
                <a:cubicBezTo>
                  <a:pt x="1086390" y="5123"/>
                  <a:pt x="1091776" y="7243"/>
                  <a:pt x="1096509" y="9644"/>
                </a:cubicBezTo>
                <a:lnTo>
                  <a:pt x="1096509" y="32008"/>
                </a:lnTo>
                <a:lnTo>
                  <a:pt x="1095340" y="32008"/>
                </a:lnTo>
                <a:cubicBezTo>
                  <a:pt x="1093924" y="30809"/>
                  <a:pt x="1092106" y="29429"/>
                  <a:pt x="1089882" y="27875"/>
                </a:cubicBezTo>
                <a:cubicBezTo>
                  <a:pt x="1087657" y="26319"/>
                  <a:pt x="1084953" y="24728"/>
                  <a:pt x="1081774" y="23105"/>
                </a:cubicBezTo>
                <a:cubicBezTo>
                  <a:pt x="1079017" y="21690"/>
                  <a:pt x="1075770" y="20454"/>
                  <a:pt x="1072026" y="19393"/>
                </a:cubicBezTo>
                <a:cubicBezTo>
                  <a:pt x="1068282" y="18335"/>
                  <a:pt x="1064678" y="17805"/>
                  <a:pt x="1061214" y="17805"/>
                </a:cubicBezTo>
                <a:cubicBezTo>
                  <a:pt x="1050897" y="17805"/>
                  <a:pt x="1042614" y="21712"/>
                  <a:pt x="1036361" y="29516"/>
                </a:cubicBezTo>
                <a:cubicBezTo>
                  <a:pt x="1030107" y="37325"/>
                  <a:pt x="1026983" y="48365"/>
                  <a:pt x="1026983" y="62636"/>
                </a:cubicBezTo>
                <a:cubicBezTo>
                  <a:pt x="1026983" y="76625"/>
                  <a:pt x="1030003" y="87523"/>
                  <a:pt x="1036043" y="95331"/>
                </a:cubicBezTo>
                <a:cubicBezTo>
                  <a:pt x="1042085" y="103137"/>
                  <a:pt x="1050477" y="107042"/>
                  <a:pt x="1061214" y="107042"/>
                </a:cubicBezTo>
                <a:cubicBezTo>
                  <a:pt x="1067717" y="107042"/>
                  <a:pt x="1073898" y="105703"/>
                  <a:pt x="1079762" y="103014"/>
                </a:cubicBezTo>
                <a:cubicBezTo>
                  <a:pt x="1085627" y="100333"/>
                  <a:pt x="1090818" y="96869"/>
                  <a:pt x="1095340" y="92627"/>
                </a:cubicBezTo>
                <a:lnTo>
                  <a:pt x="1096509" y="92627"/>
                </a:lnTo>
                <a:lnTo>
                  <a:pt x="1096509" y="114991"/>
                </a:lnTo>
                <a:cubicBezTo>
                  <a:pt x="1094529" y="115909"/>
                  <a:pt x="1092056" y="117026"/>
                  <a:pt x="1089090" y="118332"/>
                </a:cubicBezTo>
                <a:cubicBezTo>
                  <a:pt x="1086123" y="119639"/>
                  <a:pt x="1083438" y="120611"/>
                  <a:pt x="1081033" y="121245"/>
                </a:cubicBezTo>
                <a:cubicBezTo>
                  <a:pt x="1077642" y="122235"/>
                  <a:pt x="1074603" y="122995"/>
                  <a:pt x="1071922" y="123523"/>
                </a:cubicBezTo>
                <a:cubicBezTo>
                  <a:pt x="1069232" y="124053"/>
                  <a:pt x="1065773" y="124319"/>
                  <a:pt x="1061532" y="124319"/>
                </a:cubicBezTo>
                <a:close/>
                <a:moveTo>
                  <a:pt x="1201114" y="20776"/>
                </a:moveTo>
                <a:lnTo>
                  <a:pt x="1160837" y="20776"/>
                </a:lnTo>
                <a:lnTo>
                  <a:pt x="1160837" y="121669"/>
                </a:lnTo>
                <a:lnTo>
                  <a:pt x="1140916" y="121669"/>
                </a:lnTo>
                <a:lnTo>
                  <a:pt x="1140916" y="20776"/>
                </a:lnTo>
                <a:lnTo>
                  <a:pt x="1100642" y="20776"/>
                </a:lnTo>
                <a:lnTo>
                  <a:pt x="1100642" y="3286"/>
                </a:lnTo>
                <a:lnTo>
                  <a:pt x="1201114" y="3286"/>
                </a:lnTo>
                <a:close/>
                <a:moveTo>
                  <a:pt x="1308795" y="85849"/>
                </a:moveTo>
                <a:cubicBezTo>
                  <a:pt x="1308795" y="91573"/>
                  <a:pt x="1307700" y="96642"/>
                  <a:pt x="1305508" y="101055"/>
                </a:cubicBezTo>
                <a:cubicBezTo>
                  <a:pt x="1303315" y="105470"/>
                  <a:pt x="1300312" y="109163"/>
                  <a:pt x="1296500" y="112134"/>
                </a:cubicBezTo>
                <a:cubicBezTo>
                  <a:pt x="1291690" y="115878"/>
                  <a:pt x="1286657" y="118401"/>
                  <a:pt x="1281394" y="119708"/>
                </a:cubicBezTo>
                <a:cubicBezTo>
                  <a:pt x="1276132" y="121014"/>
                  <a:pt x="1269827" y="121669"/>
                  <a:pt x="1262477" y="121669"/>
                </a:cubicBezTo>
                <a:lnTo>
                  <a:pt x="1215950" y="121669"/>
                </a:lnTo>
                <a:lnTo>
                  <a:pt x="1215950" y="3286"/>
                </a:lnTo>
                <a:lnTo>
                  <a:pt x="1259405" y="3286"/>
                </a:lnTo>
                <a:cubicBezTo>
                  <a:pt x="1268096" y="3286"/>
                  <a:pt x="1274454" y="3553"/>
                  <a:pt x="1278482" y="4082"/>
                </a:cubicBezTo>
                <a:cubicBezTo>
                  <a:pt x="1282511" y="4607"/>
                  <a:pt x="1286500" y="5969"/>
                  <a:pt x="1290460" y="8161"/>
                </a:cubicBezTo>
                <a:cubicBezTo>
                  <a:pt x="1294624" y="10421"/>
                  <a:pt x="1297702" y="13424"/>
                  <a:pt x="1299679" y="17168"/>
                </a:cubicBezTo>
                <a:cubicBezTo>
                  <a:pt x="1301659" y="20912"/>
                  <a:pt x="1302645" y="25366"/>
                  <a:pt x="1302645" y="30524"/>
                </a:cubicBezTo>
                <a:cubicBezTo>
                  <a:pt x="1302645" y="36176"/>
                  <a:pt x="1301090" y="41246"/>
                  <a:pt x="1297983" y="45730"/>
                </a:cubicBezTo>
                <a:cubicBezTo>
                  <a:pt x="1294873" y="50220"/>
                  <a:pt x="1290740" y="53700"/>
                  <a:pt x="1285582" y="56171"/>
                </a:cubicBezTo>
                <a:lnTo>
                  <a:pt x="1286114" y="56912"/>
                </a:lnTo>
                <a:cubicBezTo>
                  <a:pt x="1292540" y="58539"/>
                  <a:pt x="1297930" y="61822"/>
                  <a:pt x="1302275" y="66769"/>
                </a:cubicBezTo>
                <a:cubicBezTo>
                  <a:pt x="1306619" y="71716"/>
                  <a:pt x="1308795" y="78077"/>
                  <a:pt x="1308795" y="85849"/>
                </a:cubicBezTo>
                <a:close/>
                <a:moveTo>
                  <a:pt x="1282191" y="33595"/>
                </a:moveTo>
                <a:cubicBezTo>
                  <a:pt x="1282191" y="30913"/>
                  <a:pt x="1281751" y="28580"/>
                  <a:pt x="1280865" y="26604"/>
                </a:cubicBezTo>
                <a:cubicBezTo>
                  <a:pt x="1279983" y="24624"/>
                  <a:pt x="1278447" y="23068"/>
                  <a:pt x="1276257" y="21938"/>
                </a:cubicBezTo>
                <a:cubicBezTo>
                  <a:pt x="1273712" y="20595"/>
                  <a:pt x="1270869" y="19803"/>
                  <a:pt x="1267726" y="19551"/>
                </a:cubicBezTo>
                <a:cubicBezTo>
                  <a:pt x="1264578" y="19306"/>
                  <a:pt x="1260216" y="19181"/>
                  <a:pt x="1254632" y="19181"/>
                </a:cubicBezTo>
                <a:lnTo>
                  <a:pt x="1235664" y="19181"/>
                </a:lnTo>
                <a:lnTo>
                  <a:pt x="1235664" y="51613"/>
                </a:lnTo>
                <a:lnTo>
                  <a:pt x="1258556" y="51613"/>
                </a:lnTo>
                <a:cubicBezTo>
                  <a:pt x="1263434" y="51613"/>
                  <a:pt x="1266897" y="51383"/>
                  <a:pt x="1268942" y="50925"/>
                </a:cubicBezTo>
                <a:cubicBezTo>
                  <a:pt x="1270990" y="50465"/>
                  <a:pt x="1273255" y="49493"/>
                  <a:pt x="1275725" y="48010"/>
                </a:cubicBezTo>
                <a:cubicBezTo>
                  <a:pt x="1278057" y="46595"/>
                  <a:pt x="1279717" y="44686"/>
                  <a:pt x="1280710" y="42286"/>
                </a:cubicBezTo>
                <a:cubicBezTo>
                  <a:pt x="1281697" y="39884"/>
                  <a:pt x="1282191" y="36990"/>
                  <a:pt x="1282191" y="33595"/>
                </a:cubicBezTo>
                <a:close/>
                <a:moveTo>
                  <a:pt x="1288231" y="85954"/>
                </a:moveTo>
                <a:cubicBezTo>
                  <a:pt x="1288231" y="81921"/>
                  <a:pt x="1287648" y="78692"/>
                  <a:pt x="1286484" y="76252"/>
                </a:cubicBezTo>
                <a:cubicBezTo>
                  <a:pt x="1285315" y="73815"/>
                  <a:pt x="1282756" y="71647"/>
                  <a:pt x="1278802" y="69739"/>
                </a:cubicBezTo>
                <a:cubicBezTo>
                  <a:pt x="1276326" y="68537"/>
                  <a:pt x="1273677" y="67795"/>
                  <a:pt x="1270850" y="67514"/>
                </a:cubicBezTo>
                <a:cubicBezTo>
                  <a:pt x="1268024" y="67230"/>
                  <a:pt x="1264100" y="67089"/>
                  <a:pt x="1259086" y="67089"/>
                </a:cubicBezTo>
                <a:lnTo>
                  <a:pt x="1235664" y="67089"/>
                </a:lnTo>
                <a:lnTo>
                  <a:pt x="1235664" y="105772"/>
                </a:lnTo>
                <a:lnTo>
                  <a:pt x="1252940" y="105772"/>
                </a:lnTo>
                <a:cubicBezTo>
                  <a:pt x="1260075" y="105772"/>
                  <a:pt x="1265620" y="105491"/>
                  <a:pt x="1269580" y="104922"/>
                </a:cubicBezTo>
                <a:cubicBezTo>
                  <a:pt x="1273536" y="104357"/>
                  <a:pt x="1276927" y="103227"/>
                  <a:pt x="1279752" y="101534"/>
                </a:cubicBezTo>
                <a:cubicBezTo>
                  <a:pt x="1282723" y="99695"/>
                  <a:pt x="1284876" y="97574"/>
                  <a:pt x="1286219" y="95173"/>
                </a:cubicBezTo>
                <a:cubicBezTo>
                  <a:pt x="1287558" y="92772"/>
                  <a:pt x="1288231" y="89694"/>
                  <a:pt x="1288231" y="85954"/>
                </a:cubicBezTo>
                <a:close/>
                <a:moveTo>
                  <a:pt x="1395910" y="92523"/>
                </a:moveTo>
                <a:lnTo>
                  <a:pt x="1395910" y="59666"/>
                </a:lnTo>
                <a:cubicBezTo>
                  <a:pt x="1391177" y="60091"/>
                  <a:pt x="1385190" y="60674"/>
                  <a:pt x="1377946" y="61420"/>
                </a:cubicBezTo>
                <a:cubicBezTo>
                  <a:pt x="1370703" y="62161"/>
                  <a:pt x="1364858" y="63201"/>
                  <a:pt x="1360404" y="64544"/>
                </a:cubicBezTo>
                <a:cubicBezTo>
                  <a:pt x="1355104" y="66168"/>
                  <a:pt x="1350727" y="68658"/>
                  <a:pt x="1347264" y="72014"/>
                </a:cubicBezTo>
                <a:cubicBezTo>
                  <a:pt x="1343801" y="75373"/>
                  <a:pt x="1342069" y="80053"/>
                  <a:pt x="1342069" y="86061"/>
                </a:cubicBezTo>
                <a:cubicBezTo>
                  <a:pt x="1342069" y="92841"/>
                  <a:pt x="1343980" y="97962"/>
                  <a:pt x="1347796" y="101426"/>
                </a:cubicBezTo>
                <a:cubicBezTo>
                  <a:pt x="1351609" y="104889"/>
                  <a:pt x="1357189" y="106618"/>
                  <a:pt x="1364536" y="106618"/>
                </a:cubicBezTo>
                <a:cubicBezTo>
                  <a:pt x="1370825" y="106618"/>
                  <a:pt x="1376517" y="105256"/>
                  <a:pt x="1381604" y="102535"/>
                </a:cubicBezTo>
                <a:cubicBezTo>
                  <a:pt x="1386692" y="99817"/>
                  <a:pt x="1391458" y="96479"/>
                  <a:pt x="1395910" y="92523"/>
                </a:cubicBezTo>
                <a:close/>
                <a:moveTo>
                  <a:pt x="1395910" y="109055"/>
                </a:moveTo>
                <a:cubicBezTo>
                  <a:pt x="1394287" y="110258"/>
                  <a:pt x="1392113" y="111936"/>
                  <a:pt x="1389394" y="114092"/>
                </a:cubicBezTo>
                <a:cubicBezTo>
                  <a:pt x="1386673" y="116245"/>
                  <a:pt x="1384041" y="117961"/>
                  <a:pt x="1381496" y="119232"/>
                </a:cubicBezTo>
                <a:cubicBezTo>
                  <a:pt x="1377961" y="121068"/>
                  <a:pt x="1374555" y="122479"/>
                  <a:pt x="1371268" y="123470"/>
                </a:cubicBezTo>
                <a:cubicBezTo>
                  <a:pt x="1367986" y="124459"/>
                  <a:pt x="1363374" y="124953"/>
                  <a:pt x="1357437" y="124953"/>
                </a:cubicBezTo>
                <a:cubicBezTo>
                  <a:pt x="1352559" y="124953"/>
                  <a:pt x="1347933" y="124039"/>
                  <a:pt x="1343556" y="122202"/>
                </a:cubicBezTo>
                <a:cubicBezTo>
                  <a:pt x="1339170" y="120363"/>
                  <a:pt x="1335319" y="117785"/>
                  <a:pt x="1332000" y="114465"/>
                </a:cubicBezTo>
                <a:cubicBezTo>
                  <a:pt x="1328821" y="111215"/>
                  <a:pt x="1326279" y="107201"/>
                  <a:pt x="1324371" y="102431"/>
                </a:cubicBezTo>
                <a:cubicBezTo>
                  <a:pt x="1322464" y="97664"/>
                  <a:pt x="1321513" y="92631"/>
                  <a:pt x="1321513" y="87332"/>
                </a:cubicBezTo>
                <a:cubicBezTo>
                  <a:pt x="1321513" y="79135"/>
                  <a:pt x="1323241" y="72159"/>
                  <a:pt x="1326704" y="66398"/>
                </a:cubicBezTo>
                <a:cubicBezTo>
                  <a:pt x="1330167" y="60638"/>
                  <a:pt x="1335640" y="56063"/>
                  <a:pt x="1343131" y="52676"/>
                </a:cubicBezTo>
                <a:cubicBezTo>
                  <a:pt x="1349772" y="49636"/>
                  <a:pt x="1357613" y="47535"/>
                  <a:pt x="1366657" y="46368"/>
                </a:cubicBezTo>
                <a:cubicBezTo>
                  <a:pt x="1375703" y="45198"/>
                  <a:pt x="1385453" y="44337"/>
                  <a:pt x="1395910" y="43769"/>
                </a:cubicBezTo>
                <a:lnTo>
                  <a:pt x="1395910" y="39957"/>
                </a:lnTo>
                <a:cubicBezTo>
                  <a:pt x="1395910" y="35291"/>
                  <a:pt x="1395205" y="31529"/>
                  <a:pt x="1393791" y="28666"/>
                </a:cubicBezTo>
                <a:cubicBezTo>
                  <a:pt x="1392376" y="25805"/>
                  <a:pt x="1390399" y="23598"/>
                  <a:pt x="1387853" y="22046"/>
                </a:cubicBezTo>
                <a:cubicBezTo>
                  <a:pt x="1385312" y="20419"/>
                  <a:pt x="1382206" y="19339"/>
                  <a:pt x="1378533" y="18810"/>
                </a:cubicBezTo>
                <a:cubicBezTo>
                  <a:pt x="1374858" y="18284"/>
                  <a:pt x="1371078" y="18017"/>
                  <a:pt x="1367189" y="18017"/>
                </a:cubicBezTo>
                <a:cubicBezTo>
                  <a:pt x="1362600" y="18017"/>
                  <a:pt x="1357193" y="18710"/>
                  <a:pt x="1350975" y="20083"/>
                </a:cubicBezTo>
                <a:cubicBezTo>
                  <a:pt x="1344758" y="21459"/>
                  <a:pt x="1338541" y="23458"/>
                  <a:pt x="1332320" y="26070"/>
                </a:cubicBezTo>
                <a:lnTo>
                  <a:pt x="1331154" y="26070"/>
                </a:lnTo>
                <a:lnTo>
                  <a:pt x="1331154" y="5828"/>
                </a:lnTo>
                <a:cubicBezTo>
                  <a:pt x="1334826" y="4766"/>
                  <a:pt x="1340092" y="3603"/>
                  <a:pt x="1346947" y="2333"/>
                </a:cubicBezTo>
                <a:cubicBezTo>
                  <a:pt x="1353797" y="1058"/>
                  <a:pt x="1360584" y="422"/>
                  <a:pt x="1367295" y="422"/>
                </a:cubicBezTo>
                <a:cubicBezTo>
                  <a:pt x="1375419" y="422"/>
                  <a:pt x="1382274" y="1058"/>
                  <a:pt x="1387857" y="2333"/>
                </a:cubicBezTo>
                <a:cubicBezTo>
                  <a:pt x="1393438" y="3603"/>
                  <a:pt x="1398452" y="5900"/>
                  <a:pt x="1402906" y="9220"/>
                </a:cubicBezTo>
                <a:cubicBezTo>
                  <a:pt x="1407215" y="12470"/>
                  <a:pt x="1410429" y="16675"/>
                  <a:pt x="1412550" y="21834"/>
                </a:cubicBezTo>
                <a:cubicBezTo>
                  <a:pt x="1414670" y="26992"/>
                  <a:pt x="1415729" y="33278"/>
                  <a:pt x="1415729" y="40698"/>
                </a:cubicBezTo>
                <a:lnTo>
                  <a:pt x="1415729" y="121669"/>
                </a:lnTo>
                <a:lnTo>
                  <a:pt x="1395910" y="12166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029903" y="4042643"/>
            <a:ext cx="683384" cy="201794"/>
          </a:xfrm>
          <a:custGeom>
            <a:avLst/>
            <a:gdLst/>
            <a:ahLst/>
            <a:cxnLst/>
            <a:rect l="l" t="t" r="r" b="b"/>
            <a:pathLst>
              <a:path w="683384" h="201794">
                <a:moveTo>
                  <a:pt x="89448" y="140641"/>
                </a:moveTo>
                <a:cubicBezTo>
                  <a:pt x="89448" y="147283"/>
                  <a:pt x="88002" y="152899"/>
                  <a:pt x="85104" y="157493"/>
                </a:cubicBezTo>
                <a:cubicBezTo>
                  <a:pt x="82209" y="162083"/>
                  <a:pt x="78497" y="165723"/>
                  <a:pt x="73976" y="168411"/>
                </a:cubicBezTo>
                <a:cubicBezTo>
                  <a:pt x="69667" y="171025"/>
                  <a:pt x="64753" y="172966"/>
                  <a:pt x="59245" y="174239"/>
                </a:cubicBezTo>
                <a:cubicBezTo>
                  <a:pt x="53733" y="175510"/>
                  <a:pt x="48218" y="176148"/>
                  <a:pt x="42710" y="176148"/>
                </a:cubicBezTo>
                <a:cubicBezTo>
                  <a:pt x="34937" y="176148"/>
                  <a:pt x="27590" y="175389"/>
                  <a:pt x="20668" y="173870"/>
                </a:cubicBezTo>
                <a:cubicBezTo>
                  <a:pt x="13741" y="172349"/>
                  <a:pt x="6850" y="169927"/>
                  <a:pt x="0" y="166608"/>
                </a:cubicBezTo>
                <a:lnTo>
                  <a:pt x="0" y="144562"/>
                </a:lnTo>
                <a:lnTo>
                  <a:pt x="1271" y="144562"/>
                </a:lnTo>
                <a:cubicBezTo>
                  <a:pt x="6076" y="149014"/>
                  <a:pt x="12095" y="152529"/>
                  <a:pt x="19343" y="155105"/>
                </a:cubicBezTo>
                <a:cubicBezTo>
                  <a:pt x="26586" y="157684"/>
                  <a:pt x="33807" y="158977"/>
                  <a:pt x="41014" y="158977"/>
                </a:cubicBezTo>
                <a:cubicBezTo>
                  <a:pt x="44124" y="158977"/>
                  <a:pt x="47462" y="158641"/>
                  <a:pt x="51029" y="157972"/>
                </a:cubicBezTo>
                <a:cubicBezTo>
                  <a:pt x="54597" y="157299"/>
                  <a:pt x="57617" y="156257"/>
                  <a:pt x="60095" y="154843"/>
                </a:cubicBezTo>
                <a:cubicBezTo>
                  <a:pt x="63342" y="152866"/>
                  <a:pt x="65656" y="150747"/>
                  <a:pt x="67032" y="148482"/>
                </a:cubicBezTo>
                <a:cubicBezTo>
                  <a:pt x="68407" y="146224"/>
                  <a:pt x="69098" y="143118"/>
                  <a:pt x="69098" y="139158"/>
                </a:cubicBezTo>
                <a:cubicBezTo>
                  <a:pt x="69098" y="134920"/>
                  <a:pt x="68307" y="131507"/>
                  <a:pt x="66715" y="128930"/>
                </a:cubicBezTo>
                <a:cubicBezTo>
                  <a:pt x="65124" y="126348"/>
                  <a:pt x="62952" y="124426"/>
                  <a:pt x="60199" y="123156"/>
                </a:cubicBezTo>
                <a:cubicBezTo>
                  <a:pt x="57442" y="121881"/>
                  <a:pt x="54352" y="121089"/>
                  <a:pt x="50925" y="120768"/>
                </a:cubicBezTo>
                <a:cubicBezTo>
                  <a:pt x="47497" y="120452"/>
                  <a:pt x="43877" y="120293"/>
                  <a:pt x="40060" y="120293"/>
                </a:cubicBezTo>
                <a:lnTo>
                  <a:pt x="26070" y="120293"/>
                </a:lnTo>
                <a:lnTo>
                  <a:pt x="26070" y="103125"/>
                </a:lnTo>
                <a:lnTo>
                  <a:pt x="36774" y="103125"/>
                </a:lnTo>
                <a:cubicBezTo>
                  <a:pt x="39460" y="103125"/>
                  <a:pt x="42814" y="103035"/>
                  <a:pt x="46842" y="102859"/>
                </a:cubicBezTo>
                <a:cubicBezTo>
                  <a:pt x="50871" y="102678"/>
                  <a:pt x="54086" y="102132"/>
                  <a:pt x="56486" y="101214"/>
                </a:cubicBezTo>
                <a:cubicBezTo>
                  <a:pt x="59526" y="100086"/>
                  <a:pt x="61963" y="98477"/>
                  <a:pt x="63802" y="96393"/>
                </a:cubicBezTo>
                <a:cubicBezTo>
                  <a:pt x="65642" y="94305"/>
                  <a:pt x="66556" y="90795"/>
                  <a:pt x="66556" y="85848"/>
                </a:cubicBezTo>
                <a:cubicBezTo>
                  <a:pt x="66556" y="82385"/>
                  <a:pt x="65779" y="79596"/>
                  <a:pt x="64227" y="77475"/>
                </a:cubicBezTo>
                <a:cubicBezTo>
                  <a:pt x="62671" y="75354"/>
                  <a:pt x="60728" y="73696"/>
                  <a:pt x="58395" y="72497"/>
                </a:cubicBezTo>
                <a:cubicBezTo>
                  <a:pt x="55994" y="71222"/>
                  <a:pt x="53380" y="70354"/>
                  <a:pt x="50555" y="69897"/>
                </a:cubicBezTo>
                <a:cubicBezTo>
                  <a:pt x="47729" y="69436"/>
                  <a:pt x="45007" y="69206"/>
                  <a:pt x="42390" y="69206"/>
                </a:cubicBezTo>
                <a:cubicBezTo>
                  <a:pt x="35679" y="69206"/>
                  <a:pt x="29231" y="70142"/>
                  <a:pt x="23054" y="72018"/>
                </a:cubicBezTo>
                <a:cubicBezTo>
                  <a:pt x="16869" y="73890"/>
                  <a:pt x="11552" y="76661"/>
                  <a:pt x="7103" y="80338"/>
                </a:cubicBezTo>
                <a:lnTo>
                  <a:pt x="5828" y="80338"/>
                </a:lnTo>
                <a:lnTo>
                  <a:pt x="5828" y="58820"/>
                </a:lnTo>
                <a:cubicBezTo>
                  <a:pt x="10915" y="57056"/>
                  <a:pt x="16549" y="55500"/>
                  <a:pt x="22734" y="54154"/>
                </a:cubicBezTo>
                <a:cubicBezTo>
                  <a:pt x="28915" y="52816"/>
                  <a:pt x="35118" y="52143"/>
                  <a:pt x="41334" y="52143"/>
                </a:cubicBezTo>
                <a:cubicBezTo>
                  <a:pt x="46350" y="52143"/>
                  <a:pt x="51455" y="52657"/>
                  <a:pt x="56645" y="53683"/>
                </a:cubicBezTo>
                <a:cubicBezTo>
                  <a:pt x="61841" y="54709"/>
                  <a:pt x="66768" y="56458"/>
                  <a:pt x="71431" y="58928"/>
                </a:cubicBezTo>
                <a:cubicBezTo>
                  <a:pt x="75816" y="61330"/>
                  <a:pt x="79488" y="64634"/>
                  <a:pt x="82458" y="68835"/>
                </a:cubicBezTo>
                <a:cubicBezTo>
                  <a:pt x="85420" y="73044"/>
                  <a:pt x="86903" y="78181"/>
                  <a:pt x="86903" y="84258"/>
                </a:cubicBezTo>
                <a:cubicBezTo>
                  <a:pt x="86903" y="90687"/>
                  <a:pt x="85086" y="96325"/>
                  <a:pt x="81446" y="101159"/>
                </a:cubicBezTo>
                <a:cubicBezTo>
                  <a:pt x="77806" y="105998"/>
                  <a:pt x="72987" y="109198"/>
                  <a:pt x="66981" y="110753"/>
                </a:cubicBezTo>
                <a:lnTo>
                  <a:pt x="66981" y="111495"/>
                </a:lnTo>
                <a:cubicBezTo>
                  <a:pt x="73552" y="113757"/>
                  <a:pt x="78936" y="117220"/>
                  <a:pt x="83141" y="121878"/>
                </a:cubicBezTo>
                <a:cubicBezTo>
                  <a:pt x="87350" y="126543"/>
                  <a:pt x="89448" y="132797"/>
                  <a:pt x="89448" y="140641"/>
                </a:cubicBezTo>
                <a:close/>
                <a:moveTo>
                  <a:pt x="211860" y="201794"/>
                </a:moveTo>
                <a:lnTo>
                  <a:pt x="193313" y="201794"/>
                </a:lnTo>
                <a:lnTo>
                  <a:pt x="193313" y="173073"/>
                </a:lnTo>
                <a:lnTo>
                  <a:pt x="115310" y="173073"/>
                </a:lnTo>
                <a:lnTo>
                  <a:pt x="115310" y="201794"/>
                </a:lnTo>
                <a:lnTo>
                  <a:pt x="96763" y="201794"/>
                </a:lnTo>
                <a:lnTo>
                  <a:pt x="96763" y="156430"/>
                </a:lnTo>
                <a:lnTo>
                  <a:pt x="104604" y="156430"/>
                </a:lnTo>
                <a:cubicBezTo>
                  <a:pt x="111315" y="145411"/>
                  <a:pt x="116813" y="131014"/>
                  <a:pt x="121089" y="113245"/>
                </a:cubicBezTo>
                <a:cubicBezTo>
                  <a:pt x="125363" y="95475"/>
                  <a:pt x="127501" y="76060"/>
                  <a:pt x="127501" y="55007"/>
                </a:cubicBezTo>
                <a:lnTo>
                  <a:pt x="200098" y="55007"/>
                </a:lnTo>
                <a:lnTo>
                  <a:pt x="200098" y="156430"/>
                </a:lnTo>
                <a:lnTo>
                  <a:pt x="211860" y="156430"/>
                </a:lnTo>
                <a:close/>
                <a:moveTo>
                  <a:pt x="180172" y="156430"/>
                </a:moveTo>
                <a:lnTo>
                  <a:pt x="180172" y="71751"/>
                </a:lnTo>
                <a:lnTo>
                  <a:pt x="146257" y="71751"/>
                </a:lnTo>
                <a:cubicBezTo>
                  <a:pt x="145335" y="89417"/>
                  <a:pt x="142919" y="105541"/>
                  <a:pt x="138999" y="120132"/>
                </a:cubicBezTo>
                <a:cubicBezTo>
                  <a:pt x="135079" y="134723"/>
                  <a:pt x="130147" y="146822"/>
                  <a:pt x="124211" y="156430"/>
                </a:cubicBezTo>
                <a:close/>
                <a:moveTo>
                  <a:pt x="297601" y="144244"/>
                </a:moveTo>
                <a:lnTo>
                  <a:pt x="297601" y="111387"/>
                </a:lnTo>
                <a:cubicBezTo>
                  <a:pt x="292867" y="111812"/>
                  <a:pt x="286880" y="112395"/>
                  <a:pt x="279637" y="113141"/>
                </a:cubicBezTo>
                <a:cubicBezTo>
                  <a:pt x="272393" y="113882"/>
                  <a:pt x="266547" y="114922"/>
                  <a:pt x="262097" y="116265"/>
                </a:cubicBezTo>
                <a:cubicBezTo>
                  <a:pt x="256795" y="117889"/>
                  <a:pt x="252417" y="120379"/>
                  <a:pt x="248954" y="123735"/>
                </a:cubicBezTo>
                <a:cubicBezTo>
                  <a:pt x="245490" y="127094"/>
                  <a:pt x="243762" y="131774"/>
                  <a:pt x="243762" y="137782"/>
                </a:cubicBezTo>
                <a:cubicBezTo>
                  <a:pt x="243762" y="144562"/>
                  <a:pt x="245671" y="149683"/>
                  <a:pt x="249487" y="153147"/>
                </a:cubicBezTo>
                <a:cubicBezTo>
                  <a:pt x="253299" y="156610"/>
                  <a:pt x="258883" y="158339"/>
                  <a:pt x="266231" y="158339"/>
                </a:cubicBezTo>
                <a:cubicBezTo>
                  <a:pt x="272516" y="158339"/>
                  <a:pt x="278207" y="156977"/>
                  <a:pt x="283295" y="154256"/>
                </a:cubicBezTo>
                <a:cubicBezTo>
                  <a:pt x="288381" y="151538"/>
                  <a:pt x="293147" y="148200"/>
                  <a:pt x="297601" y="144244"/>
                </a:cubicBezTo>
                <a:close/>
                <a:moveTo>
                  <a:pt x="297601" y="160776"/>
                </a:moveTo>
                <a:cubicBezTo>
                  <a:pt x="295977" y="161979"/>
                  <a:pt x="293803" y="163657"/>
                  <a:pt x="291085" y="165813"/>
                </a:cubicBezTo>
                <a:cubicBezTo>
                  <a:pt x="288363" y="167966"/>
                  <a:pt x="285732" y="169682"/>
                  <a:pt x="283187" y="170953"/>
                </a:cubicBezTo>
                <a:cubicBezTo>
                  <a:pt x="279651" y="172789"/>
                  <a:pt x="276245" y="174200"/>
                  <a:pt x="272958" y="175191"/>
                </a:cubicBezTo>
                <a:cubicBezTo>
                  <a:pt x="269675" y="176180"/>
                  <a:pt x="265064" y="176674"/>
                  <a:pt x="259128" y="176674"/>
                </a:cubicBezTo>
                <a:cubicBezTo>
                  <a:pt x="254250" y="176674"/>
                  <a:pt x="249623" y="175760"/>
                  <a:pt x="245246" y="173923"/>
                </a:cubicBezTo>
                <a:cubicBezTo>
                  <a:pt x="240861" y="172084"/>
                  <a:pt x="237013" y="169506"/>
                  <a:pt x="233693" y="166186"/>
                </a:cubicBezTo>
                <a:cubicBezTo>
                  <a:pt x="230511" y="162936"/>
                  <a:pt x="227970" y="158922"/>
                  <a:pt x="226062" y="154152"/>
                </a:cubicBezTo>
                <a:cubicBezTo>
                  <a:pt x="224153" y="149385"/>
                  <a:pt x="223203" y="144352"/>
                  <a:pt x="223203" y="139053"/>
                </a:cubicBezTo>
                <a:cubicBezTo>
                  <a:pt x="223203" y="130856"/>
                  <a:pt x="224934" y="123880"/>
                  <a:pt x="228394" y="118119"/>
                </a:cubicBezTo>
                <a:cubicBezTo>
                  <a:pt x="231857" y="112359"/>
                  <a:pt x="237330" y="107784"/>
                  <a:pt x="244821" y="104397"/>
                </a:cubicBezTo>
                <a:cubicBezTo>
                  <a:pt x="251463" y="101357"/>
                  <a:pt x="259304" y="99256"/>
                  <a:pt x="268351" y="98089"/>
                </a:cubicBezTo>
                <a:cubicBezTo>
                  <a:pt x="277394" y="96919"/>
                  <a:pt x="287143" y="96058"/>
                  <a:pt x="297601" y="95490"/>
                </a:cubicBezTo>
                <a:lnTo>
                  <a:pt x="297601" y="91678"/>
                </a:lnTo>
                <a:cubicBezTo>
                  <a:pt x="297601" y="87012"/>
                  <a:pt x="296895" y="83250"/>
                  <a:pt x="295480" y="80387"/>
                </a:cubicBezTo>
                <a:cubicBezTo>
                  <a:pt x="294065" y="77526"/>
                  <a:pt x="292090" y="75319"/>
                  <a:pt x="289544" y="73767"/>
                </a:cubicBezTo>
                <a:cubicBezTo>
                  <a:pt x="287002" y="72140"/>
                  <a:pt x="283895" y="71060"/>
                  <a:pt x="280224" y="70531"/>
                </a:cubicBezTo>
                <a:cubicBezTo>
                  <a:pt x="276549" y="70005"/>
                  <a:pt x="272767" y="69738"/>
                  <a:pt x="268880" y="69738"/>
                </a:cubicBezTo>
                <a:cubicBezTo>
                  <a:pt x="264290" y="69738"/>
                  <a:pt x="258887" y="70431"/>
                  <a:pt x="252666" y="71804"/>
                </a:cubicBezTo>
                <a:cubicBezTo>
                  <a:pt x="246448" y="73180"/>
                  <a:pt x="240231" y="75179"/>
                  <a:pt x="234010" y="77791"/>
                </a:cubicBezTo>
                <a:lnTo>
                  <a:pt x="232844" y="77791"/>
                </a:lnTo>
                <a:lnTo>
                  <a:pt x="232844" y="57549"/>
                </a:lnTo>
                <a:cubicBezTo>
                  <a:pt x="236515" y="56487"/>
                  <a:pt x="241782" y="55324"/>
                  <a:pt x="248638" y="54054"/>
                </a:cubicBezTo>
                <a:cubicBezTo>
                  <a:pt x="255488" y="52779"/>
                  <a:pt x="262274" y="52143"/>
                  <a:pt x="268984" y="52143"/>
                </a:cubicBezTo>
                <a:cubicBezTo>
                  <a:pt x="277114" y="52143"/>
                  <a:pt x="283968" y="52779"/>
                  <a:pt x="289548" y="54054"/>
                </a:cubicBezTo>
                <a:cubicBezTo>
                  <a:pt x="295127" y="55324"/>
                  <a:pt x="300143" y="57621"/>
                  <a:pt x="304595" y="60941"/>
                </a:cubicBezTo>
                <a:cubicBezTo>
                  <a:pt x="308904" y="64191"/>
                  <a:pt x="312120" y="68396"/>
                  <a:pt x="314239" y="73555"/>
                </a:cubicBezTo>
                <a:cubicBezTo>
                  <a:pt x="316361" y="78713"/>
                  <a:pt x="317422" y="84999"/>
                  <a:pt x="317422" y="92419"/>
                </a:cubicBezTo>
                <a:lnTo>
                  <a:pt x="317422" y="173390"/>
                </a:lnTo>
                <a:lnTo>
                  <a:pt x="297601" y="173390"/>
                </a:lnTo>
                <a:close/>
                <a:moveTo>
                  <a:pt x="438879" y="173390"/>
                </a:moveTo>
                <a:lnTo>
                  <a:pt x="418954" y="173390"/>
                </a:lnTo>
                <a:lnTo>
                  <a:pt x="418954" y="120081"/>
                </a:lnTo>
                <a:lnTo>
                  <a:pt x="365324" y="120081"/>
                </a:lnTo>
                <a:lnTo>
                  <a:pt x="365324" y="173390"/>
                </a:lnTo>
                <a:lnTo>
                  <a:pt x="345401" y="173390"/>
                </a:lnTo>
                <a:lnTo>
                  <a:pt x="345401" y="55007"/>
                </a:lnTo>
                <a:lnTo>
                  <a:pt x="365324" y="55007"/>
                </a:lnTo>
                <a:lnTo>
                  <a:pt x="365324" y="102913"/>
                </a:lnTo>
                <a:lnTo>
                  <a:pt x="418954" y="102913"/>
                </a:lnTo>
                <a:lnTo>
                  <a:pt x="418954" y="55007"/>
                </a:lnTo>
                <a:lnTo>
                  <a:pt x="438879" y="55007"/>
                </a:lnTo>
                <a:close/>
                <a:moveTo>
                  <a:pt x="561078" y="173390"/>
                </a:moveTo>
                <a:lnTo>
                  <a:pt x="541364" y="173390"/>
                </a:lnTo>
                <a:lnTo>
                  <a:pt x="541364" y="85104"/>
                </a:lnTo>
                <a:lnTo>
                  <a:pt x="485618" y="173390"/>
                </a:lnTo>
                <a:lnTo>
                  <a:pt x="467600" y="173390"/>
                </a:lnTo>
                <a:lnTo>
                  <a:pt x="467600" y="55007"/>
                </a:lnTo>
                <a:lnTo>
                  <a:pt x="487310" y="55007"/>
                </a:lnTo>
                <a:lnTo>
                  <a:pt x="487310" y="141911"/>
                </a:lnTo>
                <a:lnTo>
                  <a:pt x="542423" y="55007"/>
                </a:lnTo>
                <a:lnTo>
                  <a:pt x="561078" y="55007"/>
                </a:lnTo>
                <a:close/>
                <a:moveTo>
                  <a:pt x="683384" y="173390"/>
                </a:moveTo>
                <a:lnTo>
                  <a:pt x="663670" y="173390"/>
                </a:lnTo>
                <a:lnTo>
                  <a:pt x="663670" y="85104"/>
                </a:lnTo>
                <a:lnTo>
                  <a:pt x="607924" y="173390"/>
                </a:lnTo>
                <a:lnTo>
                  <a:pt x="589907" y="173390"/>
                </a:lnTo>
                <a:lnTo>
                  <a:pt x="589907" y="55007"/>
                </a:lnTo>
                <a:lnTo>
                  <a:pt x="609616" y="55007"/>
                </a:lnTo>
                <a:lnTo>
                  <a:pt x="609616" y="141911"/>
                </a:lnTo>
                <a:lnTo>
                  <a:pt x="664729" y="55007"/>
                </a:lnTo>
                <a:lnTo>
                  <a:pt x="683384" y="55007"/>
                </a:lnTo>
                <a:close/>
                <a:moveTo>
                  <a:pt x="674481" y="0"/>
                </a:moveTo>
                <a:cubicBezTo>
                  <a:pt x="674481" y="6079"/>
                  <a:pt x="673740" y="11607"/>
                  <a:pt x="672257" y="16589"/>
                </a:cubicBezTo>
                <a:cubicBezTo>
                  <a:pt x="670769" y="21567"/>
                  <a:pt x="668656" y="25755"/>
                  <a:pt x="665899" y="29149"/>
                </a:cubicBezTo>
                <a:cubicBezTo>
                  <a:pt x="662716" y="32893"/>
                  <a:pt x="659113" y="35701"/>
                  <a:pt x="655085" y="37573"/>
                </a:cubicBezTo>
                <a:cubicBezTo>
                  <a:pt x="651056" y="39445"/>
                  <a:pt x="645901" y="40381"/>
                  <a:pt x="639614" y="40381"/>
                </a:cubicBezTo>
                <a:cubicBezTo>
                  <a:pt x="633819" y="40381"/>
                  <a:pt x="628750" y="39408"/>
                  <a:pt x="624405" y="37469"/>
                </a:cubicBezTo>
                <a:cubicBezTo>
                  <a:pt x="620059" y="35525"/>
                  <a:pt x="616402" y="32752"/>
                  <a:pt x="613436" y="29149"/>
                </a:cubicBezTo>
                <a:cubicBezTo>
                  <a:pt x="610538" y="25614"/>
                  <a:pt x="608349" y="21373"/>
                  <a:pt x="606867" y="16426"/>
                </a:cubicBezTo>
                <a:cubicBezTo>
                  <a:pt x="605379" y="11479"/>
                  <a:pt x="604638" y="6005"/>
                  <a:pt x="604638" y="0"/>
                </a:cubicBezTo>
                <a:lnTo>
                  <a:pt x="621805" y="0"/>
                </a:lnTo>
                <a:cubicBezTo>
                  <a:pt x="621805" y="9539"/>
                  <a:pt x="623293" y="16412"/>
                  <a:pt x="626259" y="20613"/>
                </a:cubicBezTo>
                <a:cubicBezTo>
                  <a:pt x="629226" y="24819"/>
                  <a:pt x="633679" y="26920"/>
                  <a:pt x="639614" y="26920"/>
                </a:cubicBezTo>
                <a:cubicBezTo>
                  <a:pt x="645192" y="26920"/>
                  <a:pt x="649537" y="24854"/>
                  <a:pt x="652648" y="20722"/>
                </a:cubicBezTo>
                <a:cubicBezTo>
                  <a:pt x="655758" y="16589"/>
                  <a:pt x="657313" y="9680"/>
                  <a:pt x="657313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808636" y="4054937"/>
            <a:ext cx="214707" cy="164379"/>
          </a:xfrm>
          <a:custGeom>
            <a:avLst/>
            <a:gdLst/>
            <a:ahLst/>
            <a:cxnLst/>
            <a:rect l="l" t="t" r="r" b="b"/>
            <a:pathLst>
              <a:path w="214707" h="164379">
                <a:moveTo>
                  <a:pt x="97399" y="161096"/>
                </a:moveTo>
                <a:lnTo>
                  <a:pt x="0" y="161096"/>
                </a:lnTo>
                <a:lnTo>
                  <a:pt x="0" y="138945"/>
                </a:lnTo>
                <a:cubicBezTo>
                  <a:pt x="6991" y="132303"/>
                  <a:pt x="13602" y="125946"/>
                  <a:pt x="19818" y="119865"/>
                </a:cubicBezTo>
                <a:cubicBezTo>
                  <a:pt x="26035" y="113792"/>
                  <a:pt x="32112" y="107467"/>
                  <a:pt x="38046" y="100900"/>
                </a:cubicBezTo>
                <a:cubicBezTo>
                  <a:pt x="50058" y="87688"/>
                  <a:pt x="58256" y="77104"/>
                  <a:pt x="62637" y="69155"/>
                </a:cubicBezTo>
                <a:cubicBezTo>
                  <a:pt x="67018" y="61207"/>
                  <a:pt x="69208" y="52992"/>
                  <a:pt x="69208" y="44513"/>
                </a:cubicBezTo>
                <a:cubicBezTo>
                  <a:pt x="69208" y="40133"/>
                  <a:pt x="68515" y="36280"/>
                  <a:pt x="67140" y="32961"/>
                </a:cubicBezTo>
                <a:cubicBezTo>
                  <a:pt x="65766" y="29641"/>
                  <a:pt x="63872" y="26884"/>
                  <a:pt x="61471" y="24696"/>
                </a:cubicBezTo>
                <a:cubicBezTo>
                  <a:pt x="58998" y="22575"/>
                  <a:pt x="56135" y="20984"/>
                  <a:pt x="52884" y="19922"/>
                </a:cubicBezTo>
                <a:cubicBezTo>
                  <a:pt x="49634" y="18863"/>
                  <a:pt x="46066" y="18335"/>
                  <a:pt x="42178" y="18335"/>
                </a:cubicBezTo>
                <a:cubicBezTo>
                  <a:pt x="38434" y="18335"/>
                  <a:pt x="34639" y="18813"/>
                  <a:pt x="30787" y="19763"/>
                </a:cubicBezTo>
                <a:cubicBezTo>
                  <a:pt x="26936" y="20721"/>
                  <a:pt x="23246" y="21906"/>
                  <a:pt x="19711" y="23321"/>
                </a:cubicBezTo>
                <a:cubicBezTo>
                  <a:pt x="16744" y="24520"/>
                  <a:pt x="13882" y="25966"/>
                  <a:pt x="11124" y="27662"/>
                </a:cubicBezTo>
                <a:cubicBezTo>
                  <a:pt x="8371" y="29361"/>
                  <a:pt x="6145" y="30809"/>
                  <a:pt x="4450" y="32008"/>
                </a:cubicBezTo>
                <a:lnTo>
                  <a:pt x="3284" y="32008"/>
                </a:lnTo>
                <a:lnTo>
                  <a:pt x="3284" y="9540"/>
                </a:lnTo>
                <a:cubicBezTo>
                  <a:pt x="7665" y="7347"/>
                  <a:pt x="13759" y="5213"/>
                  <a:pt x="21565" y="3124"/>
                </a:cubicBezTo>
                <a:cubicBezTo>
                  <a:pt x="29373" y="1040"/>
                  <a:pt x="36775" y="0"/>
                  <a:pt x="43770" y="0"/>
                </a:cubicBezTo>
                <a:cubicBezTo>
                  <a:pt x="58469" y="0"/>
                  <a:pt x="69981" y="3906"/>
                  <a:pt x="78319" y="11710"/>
                </a:cubicBezTo>
                <a:cubicBezTo>
                  <a:pt x="86660" y="19518"/>
                  <a:pt x="90826" y="30099"/>
                  <a:pt x="90826" y="43455"/>
                </a:cubicBezTo>
                <a:cubicBezTo>
                  <a:pt x="90826" y="49605"/>
                  <a:pt x="90102" y="55288"/>
                  <a:pt x="88654" y="60515"/>
                </a:cubicBezTo>
                <a:cubicBezTo>
                  <a:pt x="87207" y="65746"/>
                  <a:pt x="85210" y="70585"/>
                  <a:pt x="82663" y="75038"/>
                </a:cubicBezTo>
                <a:cubicBezTo>
                  <a:pt x="80051" y="79631"/>
                  <a:pt x="76912" y="84185"/>
                  <a:pt x="73236" y="88711"/>
                </a:cubicBezTo>
                <a:cubicBezTo>
                  <a:pt x="69559" y="93233"/>
                  <a:pt x="65672" y="97682"/>
                  <a:pt x="61575" y="102063"/>
                </a:cubicBezTo>
                <a:cubicBezTo>
                  <a:pt x="54932" y="109267"/>
                  <a:pt x="47535" y="116759"/>
                  <a:pt x="39374" y="124531"/>
                </a:cubicBezTo>
                <a:cubicBezTo>
                  <a:pt x="31213" y="132303"/>
                  <a:pt x="24696" y="138453"/>
                  <a:pt x="19818" y="142974"/>
                </a:cubicBezTo>
                <a:lnTo>
                  <a:pt x="97399" y="142974"/>
                </a:lnTo>
                <a:close/>
                <a:moveTo>
                  <a:pt x="214708" y="110862"/>
                </a:moveTo>
                <a:cubicBezTo>
                  <a:pt x="214708" y="118489"/>
                  <a:pt x="213491" y="125557"/>
                  <a:pt x="211054" y="132054"/>
                </a:cubicBezTo>
                <a:cubicBezTo>
                  <a:pt x="208613" y="138557"/>
                  <a:pt x="205208" y="144173"/>
                  <a:pt x="200827" y="148906"/>
                </a:cubicBezTo>
                <a:cubicBezTo>
                  <a:pt x="196374" y="153713"/>
                  <a:pt x="190847" y="157493"/>
                  <a:pt x="184242" y="160247"/>
                </a:cubicBezTo>
                <a:cubicBezTo>
                  <a:pt x="177635" y="163004"/>
                  <a:pt x="170233" y="164380"/>
                  <a:pt x="162037" y="164380"/>
                </a:cubicBezTo>
                <a:cubicBezTo>
                  <a:pt x="154477" y="164380"/>
                  <a:pt x="147042" y="163552"/>
                  <a:pt x="139726" y="161892"/>
                </a:cubicBezTo>
                <a:cubicBezTo>
                  <a:pt x="132415" y="160228"/>
                  <a:pt x="126073" y="158058"/>
                  <a:pt x="120701" y="155372"/>
                </a:cubicBezTo>
                <a:lnTo>
                  <a:pt x="120701" y="133012"/>
                </a:lnTo>
                <a:lnTo>
                  <a:pt x="122188" y="133012"/>
                </a:lnTo>
                <a:cubicBezTo>
                  <a:pt x="123811" y="134211"/>
                  <a:pt x="126140" y="135572"/>
                  <a:pt x="129180" y="137091"/>
                </a:cubicBezTo>
                <a:cubicBezTo>
                  <a:pt x="132218" y="138610"/>
                  <a:pt x="135576" y="140040"/>
                  <a:pt x="139248" y="141386"/>
                </a:cubicBezTo>
                <a:cubicBezTo>
                  <a:pt x="143418" y="142870"/>
                  <a:pt x="147234" y="144014"/>
                  <a:pt x="150697" y="144828"/>
                </a:cubicBezTo>
                <a:cubicBezTo>
                  <a:pt x="154157" y="145641"/>
                  <a:pt x="158044" y="146045"/>
                  <a:pt x="162353" y="146045"/>
                </a:cubicBezTo>
                <a:cubicBezTo>
                  <a:pt x="166594" y="146045"/>
                  <a:pt x="170728" y="145285"/>
                  <a:pt x="174756" y="143769"/>
                </a:cubicBezTo>
                <a:cubicBezTo>
                  <a:pt x="178785" y="142250"/>
                  <a:pt x="182246" y="139792"/>
                  <a:pt x="185141" y="136400"/>
                </a:cubicBezTo>
                <a:cubicBezTo>
                  <a:pt x="187755" y="133294"/>
                  <a:pt x="189754" y="129654"/>
                  <a:pt x="191129" y="125488"/>
                </a:cubicBezTo>
                <a:cubicBezTo>
                  <a:pt x="192503" y="121319"/>
                  <a:pt x="193195" y="116409"/>
                  <a:pt x="193195" y="110754"/>
                </a:cubicBezTo>
                <a:cubicBezTo>
                  <a:pt x="193195" y="105174"/>
                  <a:pt x="192434" y="100580"/>
                  <a:pt x="190916" y="96973"/>
                </a:cubicBezTo>
                <a:cubicBezTo>
                  <a:pt x="189396" y="93369"/>
                  <a:pt x="187189" y="90406"/>
                  <a:pt x="184293" y="88074"/>
                </a:cubicBezTo>
                <a:cubicBezTo>
                  <a:pt x="181253" y="85384"/>
                  <a:pt x="177527" y="83499"/>
                  <a:pt x="173114" y="82404"/>
                </a:cubicBezTo>
                <a:cubicBezTo>
                  <a:pt x="168697" y="81305"/>
                  <a:pt x="163768" y="80759"/>
                  <a:pt x="158328" y="80759"/>
                </a:cubicBezTo>
                <a:cubicBezTo>
                  <a:pt x="152605" y="80759"/>
                  <a:pt x="146848" y="81197"/>
                  <a:pt x="141055" y="82084"/>
                </a:cubicBezTo>
                <a:cubicBezTo>
                  <a:pt x="135260" y="82965"/>
                  <a:pt x="130630" y="83797"/>
                  <a:pt x="127167" y="84578"/>
                </a:cubicBezTo>
                <a:lnTo>
                  <a:pt x="127167" y="3286"/>
                </a:lnTo>
                <a:lnTo>
                  <a:pt x="213758" y="3286"/>
                </a:lnTo>
                <a:lnTo>
                  <a:pt x="213758" y="21834"/>
                </a:lnTo>
                <a:lnTo>
                  <a:pt x="147622" y="21834"/>
                </a:lnTo>
                <a:lnTo>
                  <a:pt x="147622" y="63802"/>
                </a:lnTo>
                <a:cubicBezTo>
                  <a:pt x="150168" y="63521"/>
                  <a:pt x="152677" y="63313"/>
                  <a:pt x="155150" y="63168"/>
                </a:cubicBezTo>
                <a:cubicBezTo>
                  <a:pt x="157620" y="63025"/>
                  <a:pt x="159884" y="62956"/>
                  <a:pt x="161929" y="62956"/>
                </a:cubicBezTo>
                <a:cubicBezTo>
                  <a:pt x="169982" y="62956"/>
                  <a:pt x="176803" y="63629"/>
                  <a:pt x="182384" y="64969"/>
                </a:cubicBezTo>
                <a:cubicBezTo>
                  <a:pt x="187968" y="66312"/>
                  <a:pt x="193339" y="68925"/>
                  <a:pt x="198493" y="72810"/>
                </a:cubicBezTo>
                <a:cubicBezTo>
                  <a:pt x="203721" y="76770"/>
                  <a:pt x="207732" y="81717"/>
                  <a:pt x="210521" y="87649"/>
                </a:cubicBezTo>
                <a:cubicBezTo>
                  <a:pt x="213314" y="93582"/>
                  <a:pt x="214708" y="101318"/>
                  <a:pt x="214708" y="11086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118312" y="4097650"/>
            <a:ext cx="93478" cy="118382"/>
          </a:xfrm>
          <a:custGeom>
            <a:avLst/>
            <a:gdLst/>
            <a:ahLst/>
            <a:cxnLst/>
            <a:rect l="l" t="t" r="r" b="b"/>
            <a:pathLst>
              <a:path w="93478" h="118382">
                <a:moveTo>
                  <a:pt x="93478" y="118383"/>
                </a:moveTo>
                <a:lnTo>
                  <a:pt x="73763" y="118383"/>
                </a:lnTo>
                <a:lnTo>
                  <a:pt x="73763" y="30097"/>
                </a:lnTo>
                <a:lnTo>
                  <a:pt x="18018" y="118383"/>
                </a:lnTo>
                <a:lnTo>
                  <a:pt x="0" y="118383"/>
                </a:lnTo>
                <a:lnTo>
                  <a:pt x="0" y="0"/>
                </a:lnTo>
                <a:lnTo>
                  <a:pt x="19710" y="0"/>
                </a:lnTo>
                <a:lnTo>
                  <a:pt x="19710" y="86904"/>
                </a:lnTo>
                <a:lnTo>
                  <a:pt x="74823" y="0"/>
                </a:lnTo>
                <a:lnTo>
                  <a:pt x="93478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307622" y="4094364"/>
            <a:ext cx="527267" cy="124426"/>
          </a:xfrm>
          <a:custGeom>
            <a:avLst/>
            <a:gdLst/>
            <a:ahLst/>
            <a:cxnLst/>
            <a:rect l="l" t="t" r="r" b="b"/>
            <a:pathLst>
              <a:path w="527267" h="124426">
                <a:moveTo>
                  <a:pt x="92841" y="85849"/>
                </a:moveTo>
                <a:cubicBezTo>
                  <a:pt x="92841" y="91573"/>
                  <a:pt x="91745" y="96642"/>
                  <a:pt x="89557" y="101055"/>
                </a:cubicBezTo>
                <a:cubicBezTo>
                  <a:pt x="87360" y="105470"/>
                  <a:pt x="84358" y="109163"/>
                  <a:pt x="80545" y="112134"/>
                </a:cubicBezTo>
                <a:cubicBezTo>
                  <a:pt x="75740" y="115878"/>
                  <a:pt x="70704" y="118401"/>
                  <a:pt x="65444" y="119708"/>
                </a:cubicBezTo>
                <a:cubicBezTo>
                  <a:pt x="60182" y="121014"/>
                  <a:pt x="53874" y="121669"/>
                  <a:pt x="46526" y="121669"/>
                </a:cubicBezTo>
                <a:lnTo>
                  <a:pt x="0" y="121669"/>
                </a:lnTo>
                <a:lnTo>
                  <a:pt x="0" y="3286"/>
                </a:lnTo>
                <a:lnTo>
                  <a:pt x="43452" y="3286"/>
                </a:lnTo>
                <a:cubicBezTo>
                  <a:pt x="52142" y="3286"/>
                  <a:pt x="58499" y="3553"/>
                  <a:pt x="62528" y="4082"/>
                </a:cubicBezTo>
                <a:cubicBezTo>
                  <a:pt x="66556" y="4607"/>
                  <a:pt x="70546" y="5969"/>
                  <a:pt x="74505" y="8161"/>
                </a:cubicBezTo>
                <a:cubicBezTo>
                  <a:pt x="78673" y="10421"/>
                  <a:pt x="81748" y="13424"/>
                  <a:pt x="83728" y="17168"/>
                </a:cubicBezTo>
                <a:cubicBezTo>
                  <a:pt x="85704" y="20912"/>
                  <a:pt x="86691" y="25366"/>
                  <a:pt x="86691" y="30524"/>
                </a:cubicBezTo>
                <a:cubicBezTo>
                  <a:pt x="86691" y="36176"/>
                  <a:pt x="85139" y="41246"/>
                  <a:pt x="82029" y="45730"/>
                </a:cubicBezTo>
                <a:cubicBezTo>
                  <a:pt x="78918" y="50220"/>
                  <a:pt x="74786" y="53700"/>
                  <a:pt x="69631" y="56171"/>
                </a:cubicBezTo>
                <a:lnTo>
                  <a:pt x="70159" y="56912"/>
                </a:lnTo>
                <a:cubicBezTo>
                  <a:pt x="76586" y="58539"/>
                  <a:pt x="81976" y="61822"/>
                  <a:pt x="86320" y="66769"/>
                </a:cubicBezTo>
                <a:cubicBezTo>
                  <a:pt x="90666" y="71716"/>
                  <a:pt x="92841" y="78077"/>
                  <a:pt x="92841" y="85849"/>
                </a:cubicBezTo>
                <a:close/>
                <a:moveTo>
                  <a:pt x="66236" y="33595"/>
                </a:moveTo>
                <a:cubicBezTo>
                  <a:pt x="66236" y="30913"/>
                  <a:pt x="65797" y="28580"/>
                  <a:pt x="64915" y="26604"/>
                </a:cubicBezTo>
                <a:cubicBezTo>
                  <a:pt x="64033" y="24624"/>
                  <a:pt x="62492" y="23068"/>
                  <a:pt x="60303" y="21938"/>
                </a:cubicBezTo>
                <a:cubicBezTo>
                  <a:pt x="57758" y="20595"/>
                  <a:pt x="54914" y="19803"/>
                  <a:pt x="51771" y="19551"/>
                </a:cubicBezTo>
                <a:cubicBezTo>
                  <a:pt x="48626" y="19306"/>
                  <a:pt x="44262" y="19181"/>
                  <a:pt x="38681" y="19181"/>
                </a:cubicBezTo>
                <a:lnTo>
                  <a:pt x="19710" y="19181"/>
                </a:lnTo>
                <a:lnTo>
                  <a:pt x="19710" y="51613"/>
                </a:lnTo>
                <a:lnTo>
                  <a:pt x="42606" y="51613"/>
                </a:lnTo>
                <a:cubicBezTo>
                  <a:pt x="47480" y="51613"/>
                  <a:pt x="50943" y="51383"/>
                  <a:pt x="52992" y="50925"/>
                </a:cubicBezTo>
                <a:cubicBezTo>
                  <a:pt x="55036" y="50465"/>
                  <a:pt x="57301" y="49493"/>
                  <a:pt x="59771" y="48010"/>
                </a:cubicBezTo>
                <a:cubicBezTo>
                  <a:pt x="62104" y="46595"/>
                  <a:pt x="63767" y="44686"/>
                  <a:pt x="64757" y="42286"/>
                </a:cubicBezTo>
                <a:cubicBezTo>
                  <a:pt x="65742" y="39884"/>
                  <a:pt x="66236" y="36990"/>
                  <a:pt x="66236" y="33595"/>
                </a:cubicBezTo>
                <a:close/>
                <a:moveTo>
                  <a:pt x="72277" y="85954"/>
                </a:moveTo>
                <a:cubicBezTo>
                  <a:pt x="72277" y="81921"/>
                  <a:pt x="71694" y="78692"/>
                  <a:pt x="70530" y="76252"/>
                </a:cubicBezTo>
                <a:cubicBezTo>
                  <a:pt x="69365" y="73815"/>
                  <a:pt x="66805" y="71647"/>
                  <a:pt x="62848" y="69739"/>
                </a:cubicBezTo>
                <a:cubicBezTo>
                  <a:pt x="60371" y="68537"/>
                  <a:pt x="57727" y="67795"/>
                  <a:pt x="54899" y="67514"/>
                </a:cubicBezTo>
                <a:cubicBezTo>
                  <a:pt x="52073" y="67230"/>
                  <a:pt x="48149" y="67089"/>
                  <a:pt x="43131" y="67089"/>
                </a:cubicBezTo>
                <a:lnTo>
                  <a:pt x="19710" y="67089"/>
                </a:lnTo>
                <a:lnTo>
                  <a:pt x="19710" y="105772"/>
                </a:lnTo>
                <a:lnTo>
                  <a:pt x="36990" y="105772"/>
                </a:lnTo>
                <a:cubicBezTo>
                  <a:pt x="44124" y="105772"/>
                  <a:pt x="49669" y="105491"/>
                  <a:pt x="53625" y="104922"/>
                </a:cubicBezTo>
                <a:cubicBezTo>
                  <a:pt x="57582" y="104357"/>
                  <a:pt x="60972" y="103227"/>
                  <a:pt x="63799" y="101534"/>
                </a:cubicBezTo>
                <a:cubicBezTo>
                  <a:pt x="66769" y="99695"/>
                  <a:pt x="68925" y="97574"/>
                  <a:pt x="70265" y="95173"/>
                </a:cubicBezTo>
                <a:cubicBezTo>
                  <a:pt x="71607" y="92772"/>
                  <a:pt x="72277" y="89694"/>
                  <a:pt x="72277" y="85954"/>
                </a:cubicBezTo>
                <a:close/>
                <a:moveTo>
                  <a:pt x="201686" y="85000"/>
                </a:moveTo>
                <a:cubicBezTo>
                  <a:pt x="201686" y="90724"/>
                  <a:pt x="200538" y="95918"/>
                  <a:pt x="198244" y="100577"/>
                </a:cubicBezTo>
                <a:cubicBezTo>
                  <a:pt x="195944" y="105243"/>
                  <a:pt x="192820" y="109026"/>
                  <a:pt x="188859" y="111920"/>
                </a:cubicBezTo>
                <a:cubicBezTo>
                  <a:pt x="184198" y="115452"/>
                  <a:pt x="179218" y="117958"/>
                  <a:pt x="173916" y="119441"/>
                </a:cubicBezTo>
                <a:cubicBezTo>
                  <a:pt x="168616" y="120924"/>
                  <a:pt x="161802" y="121669"/>
                  <a:pt x="153460" y="121669"/>
                </a:cubicBezTo>
                <a:lnTo>
                  <a:pt x="113825" y="121669"/>
                </a:lnTo>
                <a:lnTo>
                  <a:pt x="113825" y="3286"/>
                </a:lnTo>
                <a:lnTo>
                  <a:pt x="133747" y="3286"/>
                </a:lnTo>
                <a:lnTo>
                  <a:pt x="133747" y="49391"/>
                </a:lnTo>
                <a:lnTo>
                  <a:pt x="153990" y="49391"/>
                </a:lnTo>
                <a:cubicBezTo>
                  <a:pt x="162892" y="49391"/>
                  <a:pt x="169801" y="49849"/>
                  <a:pt x="174711" y="50767"/>
                </a:cubicBezTo>
                <a:cubicBezTo>
                  <a:pt x="179622" y="51685"/>
                  <a:pt x="184514" y="53942"/>
                  <a:pt x="189392" y="57546"/>
                </a:cubicBezTo>
                <a:cubicBezTo>
                  <a:pt x="193489" y="60588"/>
                  <a:pt x="196564" y="64475"/>
                  <a:pt x="198611" y="69206"/>
                </a:cubicBezTo>
                <a:cubicBezTo>
                  <a:pt x="200660" y="73941"/>
                  <a:pt x="201686" y="79207"/>
                  <a:pt x="201686" y="85000"/>
                </a:cubicBezTo>
                <a:close/>
                <a:moveTo>
                  <a:pt x="181123" y="85316"/>
                </a:moveTo>
                <a:cubicBezTo>
                  <a:pt x="181123" y="81713"/>
                  <a:pt x="180508" y="78548"/>
                  <a:pt x="179269" y="75827"/>
                </a:cubicBezTo>
                <a:cubicBezTo>
                  <a:pt x="178031" y="73112"/>
                  <a:pt x="176000" y="70901"/>
                  <a:pt x="173175" y="69210"/>
                </a:cubicBezTo>
                <a:cubicBezTo>
                  <a:pt x="170207" y="67438"/>
                  <a:pt x="166835" y="66380"/>
                  <a:pt x="163055" y="66023"/>
                </a:cubicBezTo>
                <a:cubicBezTo>
                  <a:pt x="159270" y="65674"/>
                  <a:pt x="153853" y="65499"/>
                  <a:pt x="146786" y="65499"/>
                </a:cubicBezTo>
                <a:lnTo>
                  <a:pt x="133747" y="65499"/>
                </a:lnTo>
                <a:lnTo>
                  <a:pt x="133747" y="105772"/>
                </a:lnTo>
                <a:lnTo>
                  <a:pt x="146361" y="105772"/>
                </a:lnTo>
                <a:cubicBezTo>
                  <a:pt x="153429" y="105772"/>
                  <a:pt x="158900" y="105470"/>
                  <a:pt x="162788" y="104868"/>
                </a:cubicBezTo>
                <a:cubicBezTo>
                  <a:pt x="166672" y="104271"/>
                  <a:pt x="170031" y="103122"/>
                  <a:pt x="172857" y="101426"/>
                </a:cubicBezTo>
                <a:cubicBezTo>
                  <a:pt x="175751" y="99587"/>
                  <a:pt x="177858" y="97415"/>
                  <a:pt x="179165" y="94907"/>
                </a:cubicBezTo>
                <a:cubicBezTo>
                  <a:pt x="180472" y="92397"/>
                  <a:pt x="181123" y="89201"/>
                  <a:pt x="181123" y="85316"/>
                </a:cubicBezTo>
                <a:close/>
                <a:moveTo>
                  <a:pt x="235386" y="121669"/>
                </a:moveTo>
                <a:lnTo>
                  <a:pt x="215463" y="121669"/>
                </a:lnTo>
                <a:lnTo>
                  <a:pt x="215463" y="3286"/>
                </a:lnTo>
                <a:lnTo>
                  <a:pt x="235386" y="3286"/>
                </a:lnTo>
                <a:close/>
                <a:moveTo>
                  <a:pt x="404327" y="121669"/>
                </a:moveTo>
                <a:lnTo>
                  <a:pt x="264214" y="121669"/>
                </a:lnTo>
                <a:lnTo>
                  <a:pt x="264214" y="3286"/>
                </a:lnTo>
                <a:lnTo>
                  <a:pt x="284137" y="3286"/>
                </a:lnTo>
                <a:lnTo>
                  <a:pt x="284137" y="104818"/>
                </a:lnTo>
                <a:lnTo>
                  <a:pt x="324310" y="104818"/>
                </a:lnTo>
                <a:lnTo>
                  <a:pt x="324310" y="3286"/>
                </a:lnTo>
                <a:lnTo>
                  <a:pt x="344232" y="3286"/>
                </a:lnTo>
                <a:lnTo>
                  <a:pt x="344232" y="104818"/>
                </a:lnTo>
                <a:lnTo>
                  <a:pt x="384400" y="104818"/>
                </a:lnTo>
                <a:lnTo>
                  <a:pt x="384400" y="3286"/>
                </a:lnTo>
                <a:lnTo>
                  <a:pt x="404327" y="3286"/>
                </a:lnTo>
                <a:close/>
                <a:moveTo>
                  <a:pt x="484553" y="124427"/>
                </a:moveTo>
                <a:cubicBezTo>
                  <a:pt x="465689" y="124427"/>
                  <a:pt x="451044" y="119109"/>
                  <a:pt x="440625" y="108476"/>
                </a:cubicBezTo>
                <a:cubicBezTo>
                  <a:pt x="430203" y="97841"/>
                  <a:pt x="424990" y="82735"/>
                  <a:pt x="424990" y="63166"/>
                </a:cubicBezTo>
                <a:cubicBezTo>
                  <a:pt x="424990" y="43877"/>
                  <a:pt x="430044" y="28527"/>
                  <a:pt x="440150" y="17114"/>
                </a:cubicBezTo>
                <a:cubicBezTo>
                  <a:pt x="450255" y="5706"/>
                  <a:pt x="463467" y="0"/>
                  <a:pt x="479787" y="0"/>
                </a:cubicBezTo>
                <a:cubicBezTo>
                  <a:pt x="487134" y="0"/>
                  <a:pt x="493632" y="1058"/>
                  <a:pt x="499287" y="3179"/>
                </a:cubicBezTo>
                <a:cubicBezTo>
                  <a:pt x="504939" y="5300"/>
                  <a:pt x="509886" y="8618"/>
                  <a:pt x="514126" y="13139"/>
                </a:cubicBezTo>
                <a:cubicBezTo>
                  <a:pt x="518364" y="17662"/>
                  <a:pt x="521611" y="23195"/>
                  <a:pt x="523876" y="29728"/>
                </a:cubicBezTo>
                <a:cubicBezTo>
                  <a:pt x="526141" y="36262"/>
                  <a:pt x="527267" y="44266"/>
                  <a:pt x="527267" y="53733"/>
                </a:cubicBezTo>
                <a:lnTo>
                  <a:pt x="527267" y="64544"/>
                </a:lnTo>
                <a:lnTo>
                  <a:pt x="445234" y="64544"/>
                </a:lnTo>
                <a:cubicBezTo>
                  <a:pt x="445234" y="78322"/>
                  <a:pt x="448697" y="88852"/>
                  <a:pt x="455619" y="96127"/>
                </a:cubicBezTo>
                <a:cubicBezTo>
                  <a:pt x="462546" y="103403"/>
                  <a:pt x="472118" y="107042"/>
                  <a:pt x="484339" y="107042"/>
                </a:cubicBezTo>
                <a:cubicBezTo>
                  <a:pt x="488725" y="107042"/>
                  <a:pt x="493016" y="106549"/>
                  <a:pt x="497222" y="105559"/>
                </a:cubicBezTo>
                <a:cubicBezTo>
                  <a:pt x="501422" y="104569"/>
                  <a:pt x="505219" y="103298"/>
                  <a:pt x="508612" y="101747"/>
                </a:cubicBezTo>
                <a:cubicBezTo>
                  <a:pt x="512218" y="100119"/>
                  <a:pt x="515254" y="98547"/>
                  <a:pt x="517730" y="97026"/>
                </a:cubicBezTo>
                <a:cubicBezTo>
                  <a:pt x="520199" y="95508"/>
                  <a:pt x="522252" y="94079"/>
                  <a:pt x="523876" y="92735"/>
                </a:cubicBezTo>
                <a:lnTo>
                  <a:pt x="525038" y="92735"/>
                </a:lnTo>
                <a:lnTo>
                  <a:pt x="525038" y="114465"/>
                </a:lnTo>
                <a:cubicBezTo>
                  <a:pt x="522705" y="115379"/>
                  <a:pt x="519811" y="116531"/>
                  <a:pt x="516351" y="117907"/>
                </a:cubicBezTo>
                <a:cubicBezTo>
                  <a:pt x="512888" y="119282"/>
                  <a:pt x="509781" y="120363"/>
                  <a:pt x="507024" y="121140"/>
                </a:cubicBezTo>
                <a:cubicBezTo>
                  <a:pt x="503140" y="122202"/>
                  <a:pt x="499623" y="123012"/>
                  <a:pt x="496480" y="123577"/>
                </a:cubicBezTo>
                <a:cubicBezTo>
                  <a:pt x="493336" y="124146"/>
                  <a:pt x="489362" y="124427"/>
                  <a:pt x="484553" y="124427"/>
                </a:cubicBezTo>
                <a:close/>
                <a:moveTo>
                  <a:pt x="507874" y="49284"/>
                </a:moveTo>
                <a:cubicBezTo>
                  <a:pt x="507729" y="43913"/>
                  <a:pt x="507091" y="39286"/>
                  <a:pt x="505965" y="35398"/>
                </a:cubicBezTo>
                <a:cubicBezTo>
                  <a:pt x="504835" y="31514"/>
                  <a:pt x="503208" y="28231"/>
                  <a:pt x="501087" y="25542"/>
                </a:cubicBezTo>
                <a:cubicBezTo>
                  <a:pt x="498754" y="22575"/>
                  <a:pt x="495770" y="20311"/>
                  <a:pt x="492131" y="18755"/>
                </a:cubicBezTo>
                <a:cubicBezTo>
                  <a:pt x="488495" y="17205"/>
                  <a:pt x="483991" y="16430"/>
                  <a:pt x="478620" y="16430"/>
                </a:cubicBezTo>
                <a:cubicBezTo>
                  <a:pt x="473321" y="16430"/>
                  <a:pt x="468816" y="17222"/>
                  <a:pt x="465110" y="18810"/>
                </a:cubicBezTo>
                <a:cubicBezTo>
                  <a:pt x="461397" y="20405"/>
                  <a:pt x="458024" y="22716"/>
                  <a:pt x="454986" y="25754"/>
                </a:cubicBezTo>
                <a:cubicBezTo>
                  <a:pt x="452020" y="28864"/>
                  <a:pt x="449759" y="32310"/>
                  <a:pt x="448203" y="36086"/>
                </a:cubicBezTo>
                <a:cubicBezTo>
                  <a:pt x="446649" y="39866"/>
                  <a:pt x="445658" y="44266"/>
                  <a:pt x="445234" y="49284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916188" y="4042643"/>
            <a:ext cx="693769" cy="176673"/>
          </a:xfrm>
          <a:custGeom>
            <a:avLst/>
            <a:gdLst/>
            <a:ahLst/>
            <a:cxnLst/>
            <a:rect l="l" t="t" r="r" b="b"/>
            <a:pathLst>
              <a:path w="693769" h="176673">
                <a:moveTo>
                  <a:pt x="0" y="146257"/>
                </a:moveTo>
                <a:lnTo>
                  <a:pt x="1270" y="146257"/>
                </a:lnTo>
                <a:cubicBezTo>
                  <a:pt x="2825" y="147599"/>
                  <a:pt x="4747" y="148997"/>
                  <a:pt x="7044" y="150443"/>
                </a:cubicBezTo>
                <a:cubicBezTo>
                  <a:pt x="9338" y="151895"/>
                  <a:pt x="12041" y="153255"/>
                  <a:pt x="15152" y="154523"/>
                </a:cubicBezTo>
                <a:cubicBezTo>
                  <a:pt x="18547" y="155937"/>
                  <a:pt x="21795" y="157032"/>
                  <a:pt x="24905" y="157809"/>
                </a:cubicBezTo>
                <a:cubicBezTo>
                  <a:pt x="28014" y="158587"/>
                  <a:pt x="31827" y="158977"/>
                  <a:pt x="36349" y="158977"/>
                </a:cubicBezTo>
                <a:cubicBezTo>
                  <a:pt x="46523" y="158977"/>
                  <a:pt x="54683" y="155549"/>
                  <a:pt x="60832" y="148694"/>
                </a:cubicBezTo>
                <a:cubicBezTo>
                  <a:pt x="66981" y="141842"/>
                  <a:pt x="70513" y="131917"/>
                  <a:pt x="71431" y="118915"/>
                </a:cubicBezTo>
                <a:lnTo>
                  <a:pt x="17589" y="118915"/>
                </a:lnTo>
                <a:lnTo>
                  <a:pt x="17589" y="102913"/>
                </a:lnTo>
                <a:lnTo>
                  <a:pt x="71326" y="102913"/>
                </a:lnTo>
                <a:cubicBezTo>
                  <a:pt x="70052" y="91678"/>
                  <a:pt x="66359" y="83272"/>
                  <a:pt x="60249" y="77687"/>
                </a:cubicBezTo>
                <a:cubicBezTo>
                  <a:pt x="54140" y="72104"/>
                  <a:pt x="46558" y="69314"/>
                  <a:pt x="37515" y="69314"/>
                </a:cubicBezTo>
                <a:cubicBezTo>
                  <a:pt x="33486" y="69314"/>
                  <a:pt x="29742" y="69753"/>
                  <a:pt x="26283" y="70635"/>
                </a:cubicBezTo>
                <a:cubicBezTo>
                  <a:pt x="22819" y="71522"/>
                  <a:pt x="19461" y="72705"/>
                  <a:pt x="16214" y="74192"/>
                </a:cubicBezTo>
                <a:cubicBezTo>
                  <a:pt x="13524" y="75460"/>
                  <a:pt x="11142" y="76834"/>
                  <a:pt x="9057" y="78321"/>
                </a:cubicBezTo>
                <a:cubicBezTo>
                  <a:pt x="6972" y="79804"/>
                  <a:pt x="4979" y="81327"/>
                  <a:pt x="3071" y="82879"/>
                </a:cubicBezTo>
                <a:lnTo>
                  <a:pt x="1800" y="82879"/>
                </a:lnTo>
                <a:lnTo>
                  <a:pt x="1800" y="61049"/>
                </a:lnTo>
                <a:cubicBezTo>
                  <a:pt x="5540" y="59421"/>
                  <a:pt x="10824" y="57549"/>
                  <a:pt x="17643" y="55429"/>
                </a:cubicBezTo>
                <a:cubicBezTo>
                  <a:pt x="24461" y="53312"/>
                  <a:pt x="30941" y="52250"/>
                  <a:pt x="37090" y="52250"/>
                </a:cubicBezTo>
                <a:cubicBezTo>
                  <a:pt x="45075" y="52250"/>
                  <a:pt x="52390" y="53449"/>
                  <a:pt x="59032" y="55854"/>
                </a:cubicBezTo>
                <a:cubicBezTo>
                  <a:pt x="65674" y="58255"/>
                  <a:pt x="71394" y="61930"/>
                  <a:pt x="76198" y="66877"/>
                </a:cubicBezTo>
                <a:cubicBezTo>
                  <a:pt x="81076" y="71963"/>
                  <a:pt x="84800" y="78127"/>
                  <a:pt x="87382" y="85370"/>
                </a:cubicBezTo>
                <a:cubicBezTo>
                  <a:pt x="89960" y="92614"/>
                  <a:pt x="91248" y="101426"/>
                  <a:pt x="91248" y="111812"/>
                </a:cubicBezTo>
                <a:cubicBezTo>
                  <a:pt x="91248" y="131597"/>
                  <a:pt x="86180" y="147250"/>
                  <a:pt x="76039" y="158763"/>
                </a:cubicBezTo>
                <a:cubicBezTo>
                  <a:pt x="65901" y="170279"/>
                  <a:pt x="52210" y="176040"/>
                  <a:pt x="34969" y="176040"/>
                </a:cubicBezTo>
                <a:cubicBezTo>
                  <a:pt x="28541" y="176040"/>
                  <a:pt x="22269" y="175212"/>
                  <a:pt x="16159" y="173549"/>
                </a:cubicBezTo>
                <a:cubicBezTo>
                  <a:pt x="10047" y="171886"/>
                  <a:pt x="4659" y="170067"/>
                  <a:pt x="0" y="168091"/>
                </a:cubicBezTo>
                <a:close/>
                <a:moveTo>
                  <a:pt x="198716" y="72497"/>
                </a:moveTo>
                <a:lnTo>
                  <a:pt x="158443" y="72497"/>
                </a:lnTo>
                <a:lnTo>
                  <a:pt x="158443" y="173390"/>
                </a:lnTo>
                <a:lnTo>
                  <a:pt x="138520" y="173390"/>
                </a:lnTo>
                <a:lnTo>
                  <a:pt x="138520" y="72497"/>
                </a:lnTo>
                <a:lnTo>
                  <a:pt x="98243" y="72497"/>
                </a:lnTo>
                <a:lnTo>
                  <a:pt x="98243" y="55007"/>
                </a:lnTo>
                <a:lnTo>
                  <a:pt x="198716" y="55007"/>
                </a:lnTo>
                <a:close/>
                <a:moveTo>
                  <a:pt x="279691" y="144244"/>
                </a:moveTo>
                <a:lnTo>
                  <a:pt x="279691" y="111387"/>
                </a:lnTo>
                <a:cubicBezTo>
                  <a:pt x="274956" y="111812"/>
                  <a:pt x="268970" y="112395"/>
                  <a:pt x="261723" y="113141"/>
                </a:cubicBezTo>
                <a:cubicBezTo>
                  <a:pt x="254480" y="113882"/>
                  <a:pt x="248637" y="114922"/>
                  <a:pt x="244184" y="116265"/>
                </a:cubicBezTo>
                <a:cubicBezTo>
                  <a:pt x="238885" y="117889"/>
                  <a:pt x="234503" y="120379"/>
                  <a:pt x="231039" y="123735"/>
                </a:cubicBezTo>
                <a:cubicBezTo>
                  <a:pt x="227580" y="127094"/>
                  <a:pt x="225849" y="131774"/>
                  <a:pt x="225849" y="137782"/>
                </a:cubicBezTo>
                <a:cubicBezTo>
                  <a:pt x="225849" y="144562"/>
                  <a:pt x="227757" y="149683"/>
                  <a:pt x="231573" y="153147"/>
                </a:cubicBezTo>
                <a:cubicBezTo>
                  <a:pt x="235386" y="156610"/>
                  <a:pt x="240968" y="158339"/>
                  <a:pt x="248316" y="158339"/>
                </a:cubicBezTo>
                <a:cubicBezTo>
                  <a:pt x="254602" y="158339"/>
                  <a:pt x="260294" y="156977"/>
                  <a:pt x="265384" y="154256"/>
                </a:cubicBezTo>
                <a:cubicBezTo>
                  <a:pt x="270468" y="151538"/>
                  <a:pt x="275237" y="148200"/>
                  <a:pt x="279691" y="144244"/>
                </a:cubicBezTo>
                <a:close/>
                <a:moveTo>
                  <a:pt x="279691" y="160776"/>
                </a:moveTo>
                <a:cubicBezTo>
                  <a:pt x="278067" y="161979"/>
                  <a:pt x="275892" y="163657"/>
                  <a:pt x="273175" y="165813"/>
                </a:cubicBezTo>
                <a:cubicBezTo>
                  <a:pt x="270452" y="167966"/>
                  <a:pt x="267818" y="169682"/>
                  <a:pt x="265276" y="170953"/>
                </a:cubicBezTo>
                <a:cubicBezTo>
                  <a:pt x="261740" y="172789"/>
                  <a:pt x="258332" y="174200"/>
                  <a:pt x="255049" y="175191"/>
                </a:cubicBezTo>
                <a:cubicBezTo>
                  <a:pt x="251762" y="176180"/>
                  <a:pt x="247153" y="176674"/>
                  <a:pt x="241214" y="176674"/>
                </a:cubicBezTo>
                <a:cubicBezTo>
                  <a:pt x="236339" y="176674"/>
                  <a:pt x="231714" y="175760"/>
                  <a:pt x="227333" y="173923"/>
                </a:cubicBezTo>
                <a:cubicBezTo>
                  <a:pt x="222951" y="172084"/>
                  <a:pt x="219099" y="169506"/>
                  <a:pt x="215779" y="166186"/>
                </a:cubicBezTo>
                <a:cubicBezTo>
                  <a:pt x="212598" y="162936"/>
                  <a:pt x="210059" y="158922"/>
                  <a:pt x="208152" y="154152"/>
                </a:cubicBezTo>
                <a:cubicBezTo>
                  <a:pt x="206243" y="149385"/>
                  <a:pt x="205289" y="144352"/>
                  <a:pt x="205289" y="139053"/>
                </a:cubicBezTo>
                <a:cubicBezTo>
                  <a:pt x="205289" y="130856"/>
                  <a:pt x="207021" y="123880"/>
                  <a:pt x="210481" y="118119"/>
                </a:cubicBezTo>
                <a:cubicBezTo>
                  <a:pt x="213944" y="112359"/>
                  <a:pt x="219419" y="107784"/>
                  <a:pt x="226907" y="104397"/>
                </a:cubicBezTo>
                <a:cubicBezTo>
                  <a:pt x="233553" y="101357"/>
                  <a:pt x="241394" y="99256"/>
                  <a:pt x="250437" y="98089"/>
                </a:cubicBezTo>
                <a:cubicBezTo>
                  <a:pt x="259480" y="96919"/>
                  <a:pt x="269228" y="96058"/>
                  <a:pt x="279691" y="95490"/>
                </a:cubicBezTo>
                <a:lnTo>
                  <a:pt x="279691" y="91678"/>
                </a:lnTo>
                <a:cubicBezTo>
                  <a:pt x="279691" y="87012"/>
                  <a:pt x="278984" y="83250"/>
                  <a:pt x="277570" y="80387"/>
                </a:cubicBezTo>
                <a:cubicBezTo>
                  <a:pt x="276155" y="77526"/>
                  <a:pt x="274175" y="75319"/>
                  <a:pt x="271630" y="73767"/>
                </a:cubicBezTo>
                <a:cubicBezTo>
                  <a:pt x="269093" y="72140"/>
                  <a:pt x="265985" y="71060"/>
                  <a:pt x="262309" y="70531"/>
                </a:cubicBezTo>
                <a:cubicBezTo>
                  <a:pt x="258638" y="70005"/>
                  <a:pt x="254855" y="69738"/>
                  <a:pt x="250970" y="69738"/>
                </a:cubicBezTo>
                <a:cubicBezTo>
                  <a:pt x="246376" y="69738"/>
                  <a:pt x="240972" y="70431"/>
                  <a:pt x="234755" y="71804"/>
                </a:cubicBezTo>
                <a:cubicBezTo>
                  <a:pt x="228535" y="73180"/>
                  <a:pt x="222317" y="75179"/>
                  <a:pt x="216101" y="77791"/>
                </a:cubicBezTo>
                <a:lnTo>
                  <a:pt x="214929" y="77791"/>
                </a:lnTo>
                <a:lnTo>
                  <a:pt x="214929" y="57549"/>
                </a:lnTo>
                <a:cubicBezTo>
                  <a:pt x="218606" y="56487"/>
                  <a:pt x="223873" y="55324"/>
                  <a:pt x="230727" y="54054"/>
                </a:cubicBezTo>
                <a:cubicBezTo>
                  <a:pt x="237574" y="52779"/>
                  <a:pt x="244361" y="52143"/>
                  <a:pt x="251074" y="52143"/>
                </a:cubicBezTo>
                <a:cubicBezTo>
                  <a:pt x="259200" y="52143"/>
                  <a:pt x="266053" y="52779"/>
                  <a:pt x="271638" y="54054"/>
                </a:cubicBezTo>
                <a:cubicBezTo>
                  <a:pt x="277214" y="55324"/>
                  <a:pt x="282228" y="57621"/>
                  <a:pt x="286682" y="60941"/>
                </a:cubicBezTo>
                <a:cubicBezTo>
                  <a:pt x="290991" y="64191"/>
                  <a:pt x="294205" y="68396"/>
                  <a:pt x="296327" y="73555"/>
                </a:cubicBezTo>
                <a:cubicBezTo>
                  <a:pt x="298446" y="78713"/>
                  <a:pt x="299509" y="84999"/>
                  <a:pt x="299509" y="92419"/>
                </a:cubicBezTo>
                <a:lnTo>
                  <a:pt x="299509" y="173390"/>
                </a:lnTo>
                <a:lnTo>
                  <a:pt x="279691" y="173390"/>
                </a:lnTo>
                <a:close/>
                <a:moveTo>
                  <a:pt x="471203" y="173390"/>
                </a:moveTo>
                <a:lnTo>
                  <a:pt x="447144" y="173390"/>
                </a:lnTo>
                <a:lnTo>
                  <a:pt x="409945" y="118915"/>
                </a:lnTo>
                <a:lnTo>
                  <a:pt x="402209" y="118915"/>
                </a:lnTo>
                <a:lnTo>
                  <a:pt x="402209" y="173390"/>
                </a:lnTo>
                <a:lnTo>
                  <a:pt x="382492" y="173390"/>
                </a:lnTo>
                <a:lnTo>
                  <a:pt x="382492" y="118915"/>
                </a:lnTo>
                <a:lnTo>
                  <a:pt x="374755" y="118915"/>
                </a:lnTo>
                <a:lnTo>
                  <a:pt x="336923" y="173390"/>
                </a:lnTo>
                <a:lnTo>
                  <a:pt x="313923" y="173390"/>
                </a:lnTo>
                <a:lnTo>
                  <a:pt x="358542" y="111387"/>
                </a:lnTo>
                <a:cubicBezTo>
                  <a:pt x="355078" y="109551"/>
                  <a:pt x="352007" y="106883"/>
                  <a:pt x="349325" y="103384"/>
                </a:cubicBezTo>
                <a:cubicBezTo>
                  <a:pt x="346636" y="99890"/>
                  <a:pt x="344235" y="94823"/>
                  <a:pt x="342115" y="88181"/>
                </a:cubicBezTo>
                <a:cubicBezTo>
                  <a:pt x="340206" y="82173"/>
                  <a:pt x="337942" y="78005"/>
                  <a:pt x="335328" y="75672"/>
                </a:cubicBezTo>
                <a:cubicBezTo>
                  <a:pt x="332714" y="73339"/>
                  <a:pt x="328442" y="72175"/>
                  <a:pt x="322509" y="72175"/>
                </a:cubicBezTo>
                <a:lnTo>
                  <a:pt x="317951" y="72175"/>
                </a:lnTo>
                <a:lnTo>
                  <a:pt x="317951" y="55007"/>
                </a:lnTo>
                <a:lnTo>
                  <a:pt x="323355" y="55007"/>
                </a:lnTo>
                <a:cubicBezTo>
                  <a:pt x="332045" y="55007"/>
                  <a:pt x="339199" y="56776"/>
                  <a:pt x="344818" y="60304"/>
                </a:cubicBezTo>
                <a:cubicBezTo>
                  <a:pt x="350434" y="63838"/>
                  <a:pt x="354832" y="70019"/>
                  <a:pt x="358011" y="78851"/>
                </a:cubicBezTo>
                <a:cubicBezTo>
                  <a:pt x="358649" y="80690"/>
                  <a:pt x="359445" y="82793"/>
                  <a:pt x="360396" y="85158"/>
                </a:cubicBezTo>
                <a:cubicBezTo>
                  <a:pt x="361349" y="87526"/>
                  <a:pt x="362181" y="89525"/>
                  <a:pt x="362887" y="91144"/>
                </a:cubicBezTo>
                <a:cubicBezTo>
                  <a:pt x="365219" y="96515"/>
                  <a:pt x="367938" y="100400"/>
                  <a:pt x="371049" y="102805"/>
                </a:cubicBezTo>
                <a:cubicBezTo>
                  <a:pt x="374158" y="105206"/>
                  <a:pt x="377971" y="106549"/>
                  <a:pt x="382492" y="106834"/>
                </a:cubicBezTo>
                <a:lnTo>
                  <a:pt x="382492" y="55007"/>
                </a:lnTo>
                <a:lnTo>
                  <a:pt x="402209" y="55007"/>
                </a:lnTo>
                <a:lnTo>
                  <a:pt x="402209" y="106834"/>
                </a:lnTo>
                <a:cubicBezTo>
                  <a:pt x="406732" y="106481"/>
                  <a:pt x="410597" y="105102"/>
                  <a:pt x="413812" y="102700"/>
                </a:cubicBezTo>
                <a:cubicBezTo>
                  <a:pt x="417027" y="100300"/>
                  <a:pt x="419763" y="96448"/>
                  <a:pt x="422028" y="91144"/>
                </a:cubicBezTo>
                <a:cubicBezTo>
                  <a:pt x="422802" y="89380"/>
                  <a:pt x="423669" y="87332"/>
                  <a:pt x="424623" y="84999"/>
                </a:cubicBezTo>
                <a:cubicBezTo>
                  <a:pt x="425573" y="82669"/>
                  <a:pt x="426333" y="80622"/>
                  <a:pt x="426898" y="78851"/>
                </a:cubicBezTo>
                <a:cubicBezTo>
                  <a:pt x="430012" y="70164"/>
                  <a:pt x="434321" y="64018"/>
                  <a:pt x="439833" y="60411"/>
                </a:cubicBezTo>
                <a:cubicBezTo>
                  <a:pt x="445341" y="56807"/>
                  <a:pt x="452513" y="55007"/>
                  <a:pt x="461346" y="55007"/>
                </a:cubicBezTo>
                <a:lnTo>
                  <a:pt x="466750" y="55007"/>
                </a:lnTo>
                <a:lnTo>
                  <a:pt x="466750" y="72175"/>
                </a:lnTo>
                <a:lnTo>
                  <a:pt x="462193" y="72175"/>
                </a:lnTo>
                <a:cubicBezTo>
                  <a:pt x="456613" y="72175"/>
                  <a:pt x="452426" y="73325"/>
                  <a:pt x="449632" y="75617"/>
                </a:cubicBezTo>
                <a:cubicBezTo>
                  <a:pt x="446842" y="77915"/>
                  <a:pt x="444494" y="82102"/>
                  <a:pt x="442588" y="88181"/>
                </a:cubicBezTo>
                <a:cubicBezTo>
                  <a:pt x="440607" y="94327"/>
                  <a:pt x="438278" y="99166"/>
                  <a:pt x="435592" y="102700"/>
                </a:cubicBezTo>
                <a:cubicBezTo>
                  <a:pt x="432906" y="106236"/>
                  <a:pt x="429936" y="108918"/>
                  <a:pt x="426689" y="110753"/>
                </a:cubicBezTo>
                <a:close/>
                <a:moveTo>
                  <a:pt x="537440" y="176148"/>
                </a:moveTo>
                <a:cubicBezTo>
                  <a:pt x="518579" y="176148"/>
                  <a:pt x="503931" y="170830"/>
                  <a:pt x="493513" y="160197"/>
                </a:cubicBezTo>
                <a:cubicBezTo>
                  <a:pt x="483090" y="149562"/>
                  <a:pt x="477878" y="134456"/>
                  <a:pt x="477878" y="114887"/>
                </a:cubicBezTo>
                <a:cubicBezTo>
                  <a:pt x="477878" y="95598"/>
                  <a:pt x="482933" y="80248"/>
                  <a:pt x="493037" y="68835"/>
                </a:cubicBezTo>
                <a:cubicBezTo>
                  <a:pt x="503142" y="57427"/>
                  <a:pt x="516354" y="51721"/>
                  <a:pt x="532674" y="51721"/>
                </a:cubicBezTo>
                <a:cubicBezTo>
                  <a:pt x="540021" y="51721"/>
                  <a:pt x="546519" y="52779"/>
                  <a:pt x="552174" y="54900"/>
                </a:cubicBezTo>
                <a:cubicBezTo>
                  <a:pt x="557827" y="57021"/>
                  <a:pt x="562773" y="60339"/>
                  <a:pt x="567014" y="64860"/>
                </a:cubicBezTo>
                <a:cubicBezTo>
                  <a:pt x="571251" y="69383"/>
                  <a:pt x="574498" y="74916"/>
                  <a:pt x="576763" y="81449"/>
                </a:cubicBezTo>
                <a:cubicBezTo>
                  <a:pt x="579028" y="87983"/>
                  <a:pt x="580154" y="95987"/>
                  <a:pt x="580154" y="105454"/>
                </a:cubicBezTo>
                <a:lnTo>
                  <a:pt x="580154" y="116265"/>
                </a:lnTo>
                <a:lnTo>
                  <a:pt x="498125" y="116265"/>
                </a:lnTo>
                <a:cubicBezTo>
                  <a:pt x="498125" y="130043"/>
                  <a:pt x="501584" y="140573"/>
                  <a:pt x="508507" y="147848"/>
                </a:cubicBezTo>
                <a:cubicBezTo>
                  <a:pt x="515434" y="155124"/>
                  <a:pt x="525005" y="158763"/>
                  <a:pt x="537228" y="158763"/>
                </a:cubicBezTo>
                <a:cubicBezTo>
                  <a:pt x="541612" y="158763"/>
                  <a:pt x="545903" y="158270"/>
                  <a:pt x="550108" y="157280"/>
                </a:cubicBezTo>
                <a:cubicBezTo>
                  <a:pt x="554310" y="156290"/>
                  <a:pt x="558108" y="155019"/>
                  <a:pt x="561503" y="153468"/>
                </a:cubicBezTo>
                <a:cubicBezTo>
                  <a:pt x="565106" y="151840"/>
                  <a:pt x="568145" y="150268"/>
                  <a:pt x="570617" y="148747"/>
                </a:cubicBezTo>
                <a:cubicBezTo>
                  <a:pt x="573090" y="147229"/>
                  <a:pt x="575139" y="145800"/>
                  <a:pt x="576763" y="144456"/>
                </a:cubicBezTo>
                <a:lnTo>
                  <a:pt x="577925" y="144456"/>
                </a:lnTo>
                <a:lnTo>
                  <a:pt x="577925" y="166186"/>
                </a:lnTo>
                <a:cubicBezTo>
                  <a:pt x="575596" y="167100"/>
                  <a:pt x="572699" y="168252"/>
                  <a:pt x="569238" y="169628"/>
                </a:cubicBezTo>
                <a:cubicBezTo>
                  <a:pt x="565775" y="171003"/>
                  <a:pt x="562669" y="172084"/>
                  <a:pt x="559912" y="172861"/>
                </a:cubicBezTo>
                <a:cubicBezTo>
                  <a:pt x="556027" y="173923"/>
                  <a:pt x="552510" y="174733"/>
                  <a:pt x="549370" y="175298"/>
                </a:cubicBezTo>
                <a:cubicBezTo>
                  <a:pt x="546225" y="175867"/>
                  <a:pt x="542249" y="176148"/>
                  <a:pt x="537440" y="176148"/>
                </a:cubicBezTo>
                <a:close/>
                <a:moveTo>
                  <a:pt x="560761" y="101005"/>
                </a:moveTo>
                <a:cubicBezTo>
                  <a:pt x="560616" y="95634"/>
                  <a:pt x="559984" y="91007"/>
                  <a:pt x="558852" y="87119"/>
                </a:cubicBezTo>
                <a:cubicBezTo>
                  <a:pt x="557722" y="83235"/>
                  <a:pt x="556095" y="79952"/>
                  <a:pt x="553976" y="77263"/>
                </a:cubicBezTo>
                <a:cubicBezTo>
                  <a:pt x="551642" y="74296"/>
                  <a:pt x="548658" y="72032"/>
                  <a:pt x="545022" y="70476"/>
                </a:cubicBezTo>
                <a:cubicBezTo>
                  <a:pt x="541382" y="68926"/>
                  <a:pt x="536879" y="68151"/>
                  <a:pt x="531508" y="68151"/>
                </a:cubicBezTo>
                <a:cubicBezTo>
                  <a:pt x="526208" y="68151"/>
                  <a:pt x="521705" y="68943"/>
                  <a:pt x="517996" y="70531"/>
                </a:cubicBezTo>
                <a:cubicBezTo>
                  <a:pt x="514285" y="72126"/>
                  <a:pt x="510911" y="74437"/>
                  <a:pt x="507873" y="77475"/>
                </a:cubicBezTo>
                <a:cubicBezTo>
                  <a:pt x="504907" y="80585"/>
                  <a:pt x="502646" y="84031"/>
                  <a:pt x="501091" y="87807"/>
                </a:cubicBezTo>
                <a:cubicBezTo>
                  <a:pt x="499539" y="91587"/>
                  <a:pt x="498545" y="95987"/>
                  <a:pt x="498125" y="101005"/>
                </a:cubicBezTo>
                <a:close/>
                <a:moveTo>
                  <a:pt x="693769" y="173390"/>
                </a:moveTo>
                <a:lnTo>
                  <a:pt x="674053" y="173390"/>
                </a:lnTo>
                <a:lnTo>
                  <a:pt x="674053" y="85104"/>
                </a:lnTo>
                <a:lnTo>
                  <a:pt x="618310" y="173390"/>
                </a:lnTo>
                <a:lnTo>
                  <a:pt x="600288" y="173390"/>
                </a:lnTo>
                <a:lnTo>
                  <a:pt x="600288" y="55007"/>
                </a:lnTo>
                <a:lnTo>
                  <a:pt x="620003" y="55007"/>
                </a:lnTo>
                <a:lnTo>
                  <a:pt x="620003" y="141911"/>
                </a:lnTo>
                <a:lnTo>
                  <a:pt x="675115" y="55007"/>
                </a:lnTo>
                <a:lnTo>
                  <a:pt x="693769" y="55007"/>
                </a:lnTo>
                <a:close/>
                <a:moveTo>
                  <a:pt x="684865" y="0"/>
                </a:moveTo>
                <a:cubicBezTo>
                  <a:pt x="684865" y="6079"/>
                  <a:pt x="684123" y="11607"/>
                  <a:pt x="682639" y="16589"/>
                </a:cubicBezTo>
                <a:cubicBezTo>
                  <a:pt x="681155" y="21567"/>
                  <a:pt x="679039" y="25755"/>
                  <a:pt x="676281" y="29149"/>
                </a:cubicBezTo>
                <a:cubicBezTo>
                  <a:pt x="673102" y="32893"/>
                  <a:pt x="669499" y="35701"/>
                  <a:pt x="665470" y="37573"/>
                </a:cubicBezTo>
                <a:cubicBezTo>
                  <a:pt x="661439" y="39445"/>
                  <a:pt x="656286" y="40381"/>
                  <a:pt x="649998" y="40381"/>
                </a:cubicBezTo>
                <a:cubicBezTo>
                  <a:pt x="644205" y="40381"/>
                  <a:pt x="639132" y="39408"/>
                  <a:pt x="634791" y="37469"/>
                </a:cubicBezTo>
                <a:cubicBezTo>
                  <a:pt x="630446" y="35525"/>
                  <a:pt x="626788" y="32752"/>
                  <a:pt x="623818" y="29149"/>
                </a:cubicBezTo>
                <a:cubicBezTo>
                  <a:pt x="620923" y="25614"/>
                  <a:pt x="618731" y="21373"/>
                  <a:pt x="617248" y="16426"/>
                </a:cubicBezTo>
                <a:cubicBezTo>
                  <a:pt x="615765" y="11479"/>
                  <a:pt x="615021" y="6005"/>
                  <a:pt x="615021" y="0"/>
                </a:cubicBezTo>
                <a:lnTo>
                  <a:pt x="632193" y="0"/>
                </a:lnTo>
                <a:cubicBezTo>
                  <a:pt x="632193" y="9539"/>
                  <a:pt x="633675" y="16412"/>
                  <a:pt x="636645" y="20613"/>
                </a:cubicBezTo>
                <a:cubicBezTo>
                  <a:pt x="639608" y="24819"/>
                  <a:pt x="644062" y="26920"/>
                  <a:pt x="649998" y="26920"/>
                </a:cubicBezTo>
                <a:cubicBezTo>
                  <a:pt x="655578" y="26920"/>
                  <a:pt x="659923" y="24854"/>
                  <a:pt x="663033" y="20722"/>
                </a:cubicBezTo>
                <a:cubicBezTo>
                  <a:pt x="666143" y="16589"/>
                  <a:pt x="667695" y="9680"/>
                  <a:pt x="66769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8645454" y="4185829"/>
            <a:ext cx="25332" cy="30203"/>
          </a:xfrm>
          <a:custGeom>
            <a:avLst/>
            <a:gdLst/>
            <a:ahLst/>
            <a:cxnLst/>
            <a:rect l="l" t="t" r="r" b="b"/>
            <a:pathLst>
              <a:path w="25332" h="30203">
                <a:moveTo>
                  <a:pt x="25332" y="30204"/>
                </a:moveTo>
                <a:lnTo>
                  <a:pt x="0" y="30204"/>
                </a:lnTo>
                <a:lnTo>
                  <a:pt x="0" y="0"/>
                </a:lnTo>
                <a:lnTo>
                  <a:pt x="25332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938772" y="4512774"/>
            <a:ext cx="94348" cy="94352"/>
          </a:xfrm>
          <a:custGeom>
            <a:avLst/>
            <a:gdLst/>
            <a:ahLst/>
            <a:cxnLst/>
            <a:rect l="l" t="t" r="r" b="b"/>
            <a:pathLst>
              <a:path w="94348" h="94352">
                <a:moveTo>
                  <a:pt x="0" y="94353"/>
                </a:moveTo>
                <a:lnTo>
                  <a:pt x="0" y="0"/>
                </a:lnTo>
                <a:lnTo>
                  <a:pt x="94348" y="0"/>
                </a:lnTo>
                <a:lnTo>
                  <a:pt x="94348" y="94353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294397" y="4520078"/>
            <a:ext cx="1053406" cy="201474"/>
          </a:xfrm>
          <a:custGeom>
            <a:avLst/>
            <a:gdLst/>
            <a:ahLst/>
            <a:cxnLst/>
            <a:rect l="l" t="t" r="r" b="b"/>
            <a:pathLst>
              <a:path w="1053406" h="201474">
                <a:moveTo>
                  <a:pt x="114571" y="157807"/>
                </a:moveTo>
                <a:lnTo>
                  <a:pt x="93589" y="157807"/>
                </a:lnTo>
                <a:lnTo>
                  <a:pt x="93589" y="18649"/>
                </a:lnTo>
                <a:lnTo>
                  <a:pt x="20989" y="18649"/>
                </a:lnTo>
                <a:lnTo>
                  <a:pt x="20989" y="157807"/>
                </a:lnTo>
                <a:lnTo>
                  <a:pt x="0" y="157807"/>
                </a:lnTo>
                <a:lnTo>
                  <a:pt x="0" y="0"/>
                </a:lnTo>
                <a:lnTo>
                  <a:pt x="114571" y="0"/>
                </a:lnTo>
                <a:close/>
                <a:moveTo>
                  <a:pt x="244296" y="95490"/>
                </a:moveTo>
                <a:cubicBezTo>
                  <a:pt x="244296" y="115201"/>
                  <a:pt x="239581" y="130907"/>
                  <a:pt x="230149" y="142600"/>
                </a:cubicBezTo>
                <a:cubicBezTo>
                  <a:pt x="220713" y="154293"/>
                  <a:pt x="208790" y="160140"/>
                  <a:pt x="194375" y="160140"/>
                </a:cubicBezTo>
                <a:cubicBezTo>
                  <a:pt x="188510" y="160140"/>
                  <a:pt x="183320" y="159469"/>
                  <a:pt x="178799" y="158127"/>
                </a:cubicBezTo>
                <a:cubicBezTo>
                  <a:pt x="174276" y="156781"/>
                  <a:pt x="169647" y="154696"/>
                  <a:pt x="164913" y="151871"/>
                </a:cubicBezTo>
                <a:lnTo>
                  <a:pt x="164913" y="201474"/>
                </a:lnTo>
                <a:lnTo>
                  <a:pt x="144988" y="201474"/>
                </a:lnTo>
                <a:lnTo>
                  <a:pt x="144988" y="39424"/>
                </a:lnTo>
                <a:lnTo>
                  <a:pt x="164913" y="39424"/>
                </a:lnTo>
                <a:lnTo>
                  <a:pt x="164913" y="51823"/>
                </a:lnTo>
                <a:cubicBezTo>
                  <a:pt x="169855" y="47369"/>
                  <a:pt x="175353" y="43644"/>
                  <a:pt x="181397" y="40640"/>
                </a:cubicBezTo>
                <a:cubicBezTo>
                  <a:pt x="187439" y="37636"/>
                  <a:pt x="194026" y="36137"/>
                  <a:pt x="201161" y="36137"/>
                </a:cubicBezTo>
                <a:cubicBezTo>
                  <a:pt x="214726" y="36137"/>
                  <a:pt x="225306" y="41509"/>
                  <a:pt x="232902" y="52247"/>
                </a:cubicBezTo>
                <a:cubicBezTo>
                  <a:pt x="240499" y="62986"/>
                  <a:pt x="244296" y="77400"/>
                  <a:pt x="244296" y="95490"/>
                </a:cubicBezTo>
                <a:close/>
                <a:moveTo>
                  <a:pt x="223734" y="97715"/>
                </a:moveTo>
                <a:cubicBezTo>
                  <a:pt x="223734" y="84219"/>
                  <a:pt x="221577" y="73743"/>
                  <a:pt x="217268" y="66287"/>
                </a:cubicBezTo>
                <a:cubicBezTo>
                  <a:pt x="212958" y="58836"/>
                  <a:pt x="205964" y="55109"/>
                  <a:pt x="196283" y="55109"/>
                </a:cubicBezTo>
                <a:cubicBezTo>
                  <a:pt x="190631" y="55109"/>
                  <a:pt x="185174" y="56362"/>
                  <a:pt x="179910" y="58871"/>
                </a:cubicBezTo>
                <a:cubicBezTo>
                  <a:pt x="174643" y="61381"/>
                  <a:pt x="169647" y="64610"/>
                  <a:pt x="164913" y="68570"/>
                </a:cubicBezTo>
                <a:lnTo>
                  <a:pt x="164913" y="135655"/>
                </a:lnTo>
                <a:cubicBezTo>
                  <a:pt x="170144" y="138200"/>
                  <a:pt x="174612" y="139933"/>
                  <a:pt x="178320" y="140851"/>
                </a:cubicBezTo>
                <a:cubicBezTo>
                  <a:pt x="182027" y="141772"/>
                  <a:pt x="186283" y="142229"/>
                  <a:pt x="191092" y="142229"/>
                </a:cubicBezTo>
                <a:cubicBezTo>
                  <a:pt x="201406" y="142229"/>
                  <a:pt x="209427" y="138445"/>
                  <a:pt x="215151" y="130885"/>
                </a:cubicBezTo>
                <a:cubicBezTo>
                  <a:pt x="220871" y="123329"/>
                  <a:pt x="223734" y="112267"/>
                  <a:pt x="223734" y="97715"/>
                </a:cubicBezTo>
                <a:close/>
                <a:moveTo>
                  <a:pt x="362362" y="98669"/>
                </a:moveTo>
                <a:cubicBezTo>
                  <a:pt x="362362" y="118595"/>
                  <a:pt x="357560" y="133978"/>
                  <a:pt x="347947" y="144825"/>
                </a:cubicBezTo>
                <a:cubicBezTo>
                  <a:pt x="338336" y="155668"/>
                  <a:pt x="325549" y="161093"/>
                  <a:pt x="309582" y="161093"/>
                </a:cubicBezTo>
                <a:cubicBezTo>
                  <a:pt x="293117" y="161093"/>
                  <a:pt x="280170" y="155492"/>
                  <a:pt x="270739" y="144293"/>
                </a:cubicBezTo>
                <a:cubicBezTo>
                  <a:pt x="261303" y="133092"/>
                  <a:pt x="256590" y="117889"/>
                  <a:pt x="256590" y="98669"/>
                </a:cubicBezTo>
                <a:cubicBezTo>
                  <a:pt x="256590" y="78888"/>
                  <a:pt x="261447" y="63516"/>
                  <a:pt x="271160" y="52564"/>
                </a:cubicBezTo>
                <a:cubicBezTo>
                  <a:pt x="280876" y="41613"/>
                  <a:pt x="293682" y="36137"/>
                  <a:pt x="309582" y="36137"/>
                </a:cubicBezTo>
                <a:cubicBezTo>
                  <a:pt x="325549" y="36137"/>
                  <a:pt x="338336" y="41595"/>
                  <a:pt x="347947" y="52510"/>
                </a:cubicBezTo>
                <a:cubicBezTo>
                  <a:pt x="357560" y="63429"/>
                  <a:pt x="362362" y="78811"/>
                  <a:pt x="362362" y="98669"/>
                </a:cubicBezTo>
                <a:close/>
                <a:moveTo>
                  <a:pt x="341799" y="98669"/>
                </a:moveTo>
                <a:cubicBezTo>
                  <a:pt x="341799" y="83336"/>
                  <a:pt x="339009" y="71943"/>
                  <a:pt x="333429" y="64487"/>
                </a:cubicBezTo>
                <a:cubicBezTo>
                  <a:pt x="327846" y="57035"/>
                  <a:pt x="319897" y="53306"/>
                  <a:pt x="309582" y="53306"/>
                </a:cubicBezTo>
                <a:cubicBezTo>
                  <a:pt x="299196" y="53306"/>
                  <a:pt x="291194" y="57035"/>
                  <a:pt x="285574" y="64487"/>
                </a:cubicBezTo>
                <a:cubicBezTo>
                  <a:pt x="279958" y="71943"/>
                  <a:pt x="277150" y="83336"/>
                  <a:pt x="277150" y="98669"/>
                </a:cubicBezTo>
                <a:cubicBezTo>
                  <a:pt x="277150" y="113509"/>
                  <a:pt x="279958" y="124759"/>
                  <a:pt x="285574" y="132427"/>
                </a:cubicBezTo>
                <a:cubicBezTo>
                  <a:pt x="291194" y="140094"/>
                  <a:pt x="299196" y="143924"/>
                  <a:pt x="309582" y="143924"/>
                </a:cubicBezTo>
                <a:cubicBezTo>
                  <a:pt x="319825" y="143924"/>
                  <a:pt x="327760" y="140163"/>
                  <a:pt x="333375" y="132639"/>
                </a:cubicBezTo>
                <a:cubicBezTo>
                  <a:pt x="338991" y="125112"/>
                  <a:pt x="341799" y="113790"/>
                  <a:pt x="341799" y="98669"/>
                </a:cubicBezTo>
                <a:close/>
                <a:moveTo>
                  <a:pt x="484348" y="186210"/>
                </a:moveTo>
                <a:lnTo>
                  <a:pt x="465801" y="186210"/>
                </a:lnTo>
                <a:lnTo>
                  <a:pt x="465801" y="157489"/>
                </a:lnTo>
                <a:lnTo>
                  <a:pt x="387796" y="157489"/>
                </a:lnTo>
                <a:lnTo>
                  <a:pt x="387796" y="186210"/>
                </a:lnTo>
                <a:lnTo>
                  <a:pt x="369249" y="186210"/>
                </a:lnTo>
                <a:lnTo>
                  <a:pt x="369249" y="140851"/>
                </a:lnTo>
                <a:lnTo>
                  <a:pt x="377093" y="140851"/>
                </a:lnTo>
                <a:cubicBezTo>
                  <a:pt x="383803" y="129827"/>
                  <a:pt x="389301" y="115431"/>
                  <a:pt x="393577" y="97661"/>
                </a:cubicBezTo>
                <a:cubicBezTo>
                  <a:pt x="397851" y="79892"/>
                  <a:pt x="399986" y="60476"/>
                  <a:pt x="399986" y="39424"/>
                </a:cubicBezTo>
                <a:lnTo>
                  <a:pt x="472587" y="39424"/>
                </a:lnTo>
                <a:lnTo>
                  <a:pt x="472587" y="140851"/>
                </a:lnTo>
                <a:lnTo>
                  <a:pt x="484348" y="140851"/>
                </a:lnTo>
                <a:close/>
                <a:moveTo>
                  <a:pt x="452662" y="140851"/>
                </a:moveTo>
                <a:lnTo>
                  <a:pt x="452662" y="56167"/>
                </a:lnTo>
                <a:lnTo>
                  <a:pt x="418745" y="56167"/>
                </a:lnTo>
                <a:cubicBezTo>
                  <a:pt x="417824" y="73833"/>
                  <a:pt x="415409" y="89957"/>
                  <a:pt x="411488" y="104548"/>
                </a:cubicBezTo>
                <a:cubicBezTo>
                  <a:pt x="407568" y="119143"/>
                  <a:pt x="402635" y="131238"/>
                  <a:pt x="396699" y="140851"/>
                </a:cubicBezTo>
                <a:close/>
                <a:moveTo>
                  <a:pt x="597010" y="39424"/>
                </a:moveTo>
                <a:lnTo>
                  <a:pt x="533312" y="201474"/>
                </a:lnTo>
                <a:lnTo>
                  <a:pt x="512007" y="201474"/>
                </a:lnTo>
                <a:lnTo>
                  <a:pt x="533207" y="152083"/>
                </a:lnTo>
                <a:lnTo>
                  <a:pt x="490176" y="39424"/>
                </a:lnTo>
                <a:lnTo>
                  <a:pt x="511694" y="39424"/>
                </a:lnTo>
                <a:lnTo>
                  <a:pt x="544018" y="127070"/>
                </a:lnTo>
                <a:lnTo>
                  <a:pt x="576235" y="39424"/>
                </a:lnTo>
                <a:close/>
                <a:moveTo>
                  <a:pt x="708427" y="157807"/>
                </a:moveTo>
                <a:lnTo>
                  <a:pt x="683626" y="157807"/>
                </a:lnTo>
                <a:lnTo>
                  <a:pt x="643036" y="103227"/>
                </a:lnTo>
                <a:lnTo>
                  <a:pt x="633071" y="103227"/>
                </a:lnTo>
                <a:lnTo>
                  <a:pt x="633071" y="157807"/>
                </a:lnTo>
                <a:lnTo>
                  <a:pt x="613145" y="157807"/>
                </a:lnTo>
                <a:lnTo>
                  <a:pt x="613145" y="39424"/>
                </a:lnTo>
                <a:lnTo>
                  <a:pt x="633071" y="39424"/>
                </a:lnTo>
                <a:lnTo>
                  <a:pt x="633071" y="90932"/>
                </a:lnTo>
                <a:cubicBezTo>
                  <a:pt x="638230" y="90861"/>
                  <a:pt x="642626" y="89784"/>
                  <a:pt x="646266" y="87700"/>
                </a:cubicBezTo>
                <a:cubicBezTo>
                  <a:pt x="649905" y="85612"/>
                  <a:pt x="652998" y="81570"/>
                  <a:pt x="655543" y="75564"/>
                </a:cubicBezTo>
                <a:cubicBezTo>
                  <a:pt x="656316" y="73797"/>
                  <a:pt x="657184" y="71749"/>
                  <a:pt x="658135" y="69420"/>
                </a:cubicBezTo>
                <a:cubicBezTo>
                  <a:pt x="659089" y="67087"/>
                  <a:pt x="659848" y="65038"/>
                  <a:pt x="660413" y="63270"/>
                </a:cubicBezTo>
                <a:cubicBezTo>
                  <a:pt x="663524" y="54580"/>
                  <a:pt x="667836" y="48434"/>
                  <a:pt x="673348" y="44831"/>
                </a:cubicBezTo>
                <a:cubicBezTo>
                  <a:pt x="678856" y="41224"/>
                  <a:pt x="686028" y="39424"/>
                  <a:pt x="694858" y="39424"/>
                </a:cubicBezTo>
                <a:lnTo>
                  <a:pt x="700266" y="39424"/>
                </a:lnTo>
                <a:lnTo>
                  <a:pt x="700266" y="56593"/>
                </a:lnTo>
                <a:lnTo>
                  <a:pt x="695708" y="56593"/>
                </a:lnTo>
                <a:cubicBezTo>
                  <a:pt x="690124" y="56593"/>
                  <a:pt x="685938" y="57741"/>
                  <a:pt x="683148" y="60034"/>
                </a:cubicBezTo>
                <a:cubicBezTo>
                  <a:pt x="680357" y="62331"/>
                  <a:pt x="678010" y="66518"/>
                  <a:pt x="676101" y="72599"/>
                </a:cubicBezTo>
                <a:cubicBezTo>
                  <a:pt x="674122" y="78743"/>
                  <a:pt x="671790" y="83528"/>
                  <a:pt x="669108" y="86955"/>
                </a:cubicBezTo>
                <a:cubicBezTo>
                  <a:pt x="666422" y="90382"/>
                  <a:pt x="663452" y="93014"/>
                  <a:pt x="660201" y="94853"/>
                </a:cubicBezTo>
                <a:close/>
                <a:moveTo>
                  <a:pt x="825751" y="186210"/>
                </a:moveTo>
                <a:lnTo>
                  <a:pt x="807204" y="186210"/>
                </a:lnTo>
                <a:lnTo>
                  <a:pt x="807204" y="157807"/>
                </a:lnTo>
                <a:lnTo>
                  <a:pt x="721254" y="157807"/>
                </a:lnTo>
                <a:lnTo>
                  <a:pt x="721254" y="39424"/>
                </a:lnTo>
                <a:lnTo>
                  <a:pt x="741176" y="39424"/>
                </a:lnTo>
                <a:lnTo>
                  <a:pt x="741176" y="140638"/>
                </a:lnTo>
                <a:lnTo>
                  <a:pt x="794063" y="140638"/>
                </a:lnTo>
                <a:lnTo>
                  <a:pt x="794063" y="39424"/>
                </a:lnTo>
                <a:lnTo>
                  <a:pt x="813986" y="39424"/>
                </a:lnTo>
                <a:lnTo>
                  <a:pt x="813986" y="140638"/>
                </a:lnTo>
                <a:lnTo>
                  <a:pt x="825751" y="140638"/>
                </a:lnTo>
                <a:close/>
                <a:moveTo>
                  <a:pt x="938838" y="157807"/>
                </a:moveTo>
                <a:lnTo>
                  <a:pt x="919124" y="157807"/>
                </a:lnTo>
                <a:lnTo>
                  <a:pt x="919124" y="69524"/>
                </a:lnTo>
                <a:lnTo>
                  <a:pt x="863378" y="157807"/>
                </a:lnTo>
                <a:lnTo>
                  <a:pt x="845360" y="157807"/>
                </a:lnTo>
                <a:lnTo>
                  <a:pt x="845360" y="39424"/>
                </a:lnTo>
                <a:lnTo>
                  <a:pt x="865070" y="39424"/>
                </a:lnTo>
                <a:lnTo>
                  <a:pt x="865070" y="126332"/>
                </a:lnTo>
                <a:lnTo>
                  <a:pt x="920182" y="39424"/>
                </a:lnTo>
                <a:lnTo>
                  <a:pt x="938838" y="39424"/>
                </a:lnTo>
                <a:close/>
                <a:moveTo>
                  <a:pt x="1053407" y="157807"/>
                </a:moveTo>
                <a:lnTo>
                  <a:pt x="1033481" y="157807"/>
                </a:lnTo>
                <a:lnTo>
                  <a:pt x="1033481" y="110855"/>
                </a:lnTo>
                <a:lnTo>
                  <a:pt x="1013768" y="110855"/>
                </a:lnTo>
                <a:lnTo>
                  <a:pt x="978685" y="157807"/>
                </a:lnTo>
                <a:lnTo>
                  <a:pt x="955476" y="157807"/>
                </a:lnTo>
                <a:lnTo>
                  <a:pt x="993525" y="109055"/>
                </a:lnTo>
                <a:cubicBezTo>
                  <a:pt x="983708" y="106161"/>
                  <a:pt x="976519" y="101852"/>
                  <a:pt x="971961" y="96128"/>
                </a:cubicBezTo>
                <a:cubicBezTo>
                  <a:pt x="967400" y="90400"/>
                  <a:pt x="965121" y="82736"/>
                  <a:pt x="965121" y="73127"/>
                </a:cubicBezTo>
                <a:cubicBezTo>
                  <a:pt x="965121" y="67263"/>
                  <a:pt x="966413" y="62119"/>
                  <a:pt x="968992" y="57705"/>
                </a:cubicBezTo>
                <a:cubicBezTo>
                  <a:pt x="971572" y="53291"/>
                  <a:pt x="975049" y="49566"/>
                  <a:pt x="979427" y="46527"/>
                </a:cubicBezTo>
                <a:cubicBezTo>
                  <a:pt x="982963" y="44125"/>
                  <a:pt x="987415" y="42339"/>
                  <a:pt x="992788" y="41170"/>
                </a:cubicBezTo>
                <a:cubicBezTo>
                  <a:pt x="998155" y="40008"/>
                  <a:pt x="1004159" y="39424"/>
                  <a:pt x="1010801" y="39424"/>
                </a:cubicBezTo>
                <a:lnTo>
                  <a:pt x="1053407" y="39424"/>
                </a:lnTo>
                <a:close/>
                <a:moveTo>
                  <a:pt x="1033481" y="95170"/>
                </a:moveTo>
                <a:lnTo>
                  <a:pt x="1033481" y="55318"/>
                </a:lnTo>
                <a:lnTo>
                  <a:pt x="1011860" y="55318"/>
                </a:lnTo>
                <a:cubicBezTo>
                  <a:pt x="1007269" y="55318"/>
                  <a:pt x="1003645" y="55567"/>
                  <a:pt x="1000998" y="56059"/>
                </a:cubicBezTo>
                <a:cubicBezTo>
                  <a:pt x="998349" y="56556"/>
                  <a:pt x="995786" y="57511"/>
                  <a:pt x="993312" y="58926"/>
                </a:cubicBezTo>
                <a:cubicBezTo>
                  <a:pt x="990771" y="60476"/>
                  <a:pt x="988845" y="62583"/>
                  <a:pt x="987539" y="65232"/>
                </a:cubicBezTo>
                <a:cubicBezTo>
                  <a:pt x="986232" y="67878"/>
                  <a:pt x="985576" y="70727"/>
                  <a:pt x="985576" y="73761"/>
                </a:cubicBezTo>
                <a:cubicBezTo>
                  <a:pt x="985576" y="77649"/>
                  <a:pt x="986018" y="80809"/>
                  <a:pt x="986901" y="83247"/>
                </a:cubicBezTo>
                <a:cubicBezTo>
                  <a:pt x="987786" y="85687"/>
                  <a:pt x="989393" y="87930"/>
                  <a:pt x="991725" y="89978"/>
                </a:cubicBezTo>
                <a:cubicBezTo>
                  <a:pt x="994199" y="92096"/>
                  <a:pt x="997219" y="93493"/>
                  <a:pt x="1000786" y="94162"/>
                </a:cubicBezTo>
                <a:cubicBezTo>
                  <a:pt x="1004350" y="94835"/>
                  <a:pt x="1008256" y="95170"/>
                  <a:pt x="1012497" y="9517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97601" y="4556215"/>
            <a:ext cx="575913" cy="124427"/>
          </a:xfrm>
          <a:custGeom>
            <a:avLst/>
            <a:gdLst/>
            <a:ahLst/>
            <a:cxnLst/>
            <a:rect l="l" t="t" r="r" b="b"/>
            <a:pathLst>
              <a:path w="575913" h="124427">
                <a:moveTo>
                  <a:pt x="93477" y="121670"/>
                </a:moveTo>
                <a:lnTo>
                  <a:pt x="73764" y="121670"/>
                </a:lnTo>
                <a:lnTo>
                  <a:pt x="73764" y="33387"/>
                </a:lnTo>
                <a:lnTo>
                  <a:pt x="18017" y="121670"/>
                </a:lnTo>
                <a:lnTo>
                  <a:pt x="0" y="121670"/>
                </a:lnTo>
                <a:lnTo>
                  <a:pt x="0" y="3287"/>
                </a:lnTo>
                <a:lnTo>
                  <a:pt x="19713" y="3287"/>
                </a:lnTo>
                <a:lnTo>
                  <a:pt x="19713" y="90195"/>
                </a:lnTo>
                <a:lnTo>
                  <a:pt x="74826" y="3287"/>
                </a:lnTo>
                <a:lnTo>
                  <a:pt x="93477" y="3287"/>
                </a:lnTo>
                <a:close/>
                <a:moveTo>
                  <a:pt x="232106" y="121670"/>
                </a:moveTo>
                <a:lnTo>
                  <a:pt x="212392" y="121670"/>
                </a:lnTo>
                <a:lnTo>
                  <a:pt x="212392" y="28617"/>
                </a:lnTo>
                <a:lnTo>
                  <a:pt x="183988" y="89028"/>
                </a:lnTo>
                <a:lnTo>
                  <a:pt x="169148" y="89028"/>
                </a:lnTo>
                <a:lnTo>
                  <a:pt x="140957" y="28617"/>
                </a:lnTo>
                <a:lnTo>
                  <a:pt x="140957" y="121670"/>
                </a:lnTo>
                <a:lnTo>
                  <a:pt x="122306" y="121670"/>
                </a:lnTo>
                <a:lnTo>
                  <a:pt x="122306" y="3287"/>
                </a:lnTo>
                <a:lnTo>
                  <a:pt x="146368" y="3287"/>
                </a:lnTo>
                <a:lnTo>
                  <a:pt x="177523" y="68998"/>
                </a:lnTo>
                <a:lnTo>
                  <a:pt x="207626" y="3287"/>
                </a:lnTo>
                <a:lnTo>
                  <a:pt x="232106" y="3287"/>
                </a:lnTo>
                <a:close/>
                <a:moveTo>
                  <a:pt x="312332" y="124427"/>
                </a:moveTo>
                <a:cubicBezTo>
                  <a:pt x="293467" y="124427"/>
                  <a:pt x="278823" y="119109"/>
                  <a:pt x="268404" y="108476"/>
                </a:cubicBezTo>
                <a:cubicBezTo>
                  <a:pt x="257982" y="97841"/>
                  <a:pt x="252770" y="82739"/>
                  <a:pt x="252770" y="63166"/>
                </a:cubicBezTo>
                <a:cubicBezTo>
                  <a:pt x="252770" y="43877"/>
                  <a:pt x="257824" y="28527"/>
                  <a:pt x="267929" y="17118"/>
                </a:cubicBezTo>
                <a:cubicBezTo>
                  <a:pt x="278034" y="5706"/>
                  <a:pt x="291246" y="0"/>
                  <a:pt x="307566" y="0"/>
                </a:cubicBezTo>
                <a:cubicBezTo>
                  <a:pt x="314913" y="0"/>
                  <a:pt x="321411" y="1059"/>
                  <a:pt x="327067" y="3179"/>
                </a:cubicBezTo>
                <a:cubicBezTo>
                  <a:pt x="332718" y="5300"/>
                  <a:pt x="337665" y="8618"/>
                  <a:pt x="341905" y="13140"/>
                </a:cubicBezTo>
                <a:cubicBezTo>
                  <a:pt x="346143" y="17666"/>
                  <a:pt x="349391" y="23195"/>
                  <a:pt x="351655" y="29729"/>
                </a:cubicBezTo>
                <a:cubicBezTo>
                  <a:pt x="353920" y="36263"/>
                  <a:pt x="355046" y="44270"/>
                  <a:pt x="355046" y="53737"/>
                </a:cubicBezTo>
                <a:lnTo>
                  <a:pt x="355046" y="64545"/>
                </a:lnTo>
                <a:lnTo>
                  <a:pt x="273013" y="64545"/>
                </a:lnTo>
                <a:cubicBezTo>
                  <a:pt x="273013" y="78326"/>
                  <a:pt x="276476" y="88852"/>
                  <a:pt x="283399" y="96127"/>
                </a:cubicBezTo>
                <a:cubicBezTo>
                  <a:pt x="290326" y="103407"/>
                  <a:pt x="299897" y="107043"/>
                  <a:pt x="312120" y="107043"/>
                </a:cubicBezTo>
                <a:cubicBezTo>
                  <a:pt x="316504" y="107043"/>
                  <a:pt x="320795" y="106549"/>
                  <a:pt x="325000" y="105560"/>
                </a:cubicBezTo>
                <a:cubicBezTo>
                  <a:pt x="329201" y="104569"/>
                  <a:pt x="333000" y="103302"/>
                  <a:pt x="336391" y="101747"/>
                </a:cubicBezTo>
                <a:cubicBezTo>
                  <a:pt x="339998" y="100120"/>
                  <a:pt x="343037" y="98547"/>
                  <a:pt x="345510" y="97028"/>
                </a:cubicBezTo>
                <a:cubicBezTo>
                  <a:pt x="347978" y="95508"/>
                  <a:pt x="350031" y="94079"/>
                  <a:pt x="351655" y="92737"/>
                </a:cubicBezTo>
                <a:lnTo>
                  <a:pt x="352817" y="92737"/>
                </a:lnTo>
                <a:lnTo>
                  <a:pt x="352817" y="114466"/>
                </a:lnTo>
                <a:cubicBezTo>
                  <a:pt x="350488" y="115384"/>
                  <a:pt x="347590" y="116533"/>
                  <a:pt x="344130" y="117908"/>
                </a:cubicBezTo>
                <a:cubicBezTo>
                  <a:pt x="340667" y="119282"/>
                  <a:pt x="337561" y="120363"/>
                  <a:pt x="334803" y="121144"/>
                </a:cubicBezTo>
                <a:cubicBezTo>
                  <a:pt x="330918" y="122202"/>
                  <a:pt x="327402" y="123012"/>
                  <a:pt x="324259" y="123577"/>
                </a:cubicBezTo>
                <a:cubicBezTo>
                  <a:pt x="321115" y="124146"/>
                  <a:pt x="317142" y="124427"/>
                  <a:pt x="312332" y="124427"/>
                </a:cubicBezTo>
                <a:close/>
                <a:moveTo>
                  <a:pt x="335653" y="49285"/>
                </a:moveTo>
                <a:cubicBezTo>
                  <a:pt x="335508" y="43913"/>
                  <a:pt x="334875" y="39287"/>
                  <a:pt x="333744" y="35402"/>
                </a:cubicBezTo>
                <a:cubicBezTo>
                  <a:pt x="332614" y="31515"/>
                  <a:pt x="330987" y="28232"/>
                  <a:pt x="328866" y="25542"/>
                </a:cubicBezTo>
                <a:cubicBezTo>
                  <a:pt x="326534" y="22575"/>
                  <a:pt x="323550" y="20311"/>
                  <a:pt x="319914" y="18760"/>
                </a:cubicBezTo>
                <a:cubicBezTo>
                  <a:pt x="316274" y="17205"/>
                  <a:pt x="311771" y="16431"/>
                  <a:pt x="306399" y="16431"/>
                </a:cubicBezTo>
                <a:cubicBezTo>
                  <a:pt x="301100" y="16431"/>
                  <a:pt x="296597" y="17222"/>
                  <a:pt x="292888" y="18814"/>
                </a:cubicBezTo>
                <a:cubicBezTo>
                  <a:pt x="289176" y="20405"/>
                  <a:pt x="285803" y="22716"/>
                  <a:pt x="282765" y="25754"/>
                </a:cubicBezTo>
                <a:cubicBezTo>
                  <a:pt x="279798" y="28866"/>
                  <a:pt x="277538" y="32310"/>
                  <a:pt x="275982" y="36087"/>
                </a:cubicBezTo>
                <a:cubicBezTo>
                  <a:pt x="274431" y="39870"/>
                  <a:pt x="273437" y="44270"/>
                  <a:pt x="273013" y="49285"/>
                </a:cubicBezTo>
                <a:close/>
                <a:moveTo>
                  <a:pt x="426581" y="124427"/>
                </a:moveTo>
                <a:cubicBezTo>
                  <a:pt x="407718" y="124427"/>
                  <a:pt x="393072" y="119109"/>
                  <a:pt x="382654" y="108476"/>
                </a:cubicBezTo>
                <a:cubicBezTo>
                  <a:pt x="372232" y="97841"/>
                  <a:pt x="367020" y="82739"/>
                  <a:pt x="367020" y="63166"/>
                </a:cubicBezTo>
                <a:cubicBezTo>
                  <a:pt x="367020" y="43877"/>
                  <a:pt x="372074" y="28527"/>
                  <a:pt x="382179" y="17118"/>
                </a:cubicBezTo>
                <a:cubicBezTo>
                  <a:pt x="392284" y="5706"/>
                  <a:pt x="405497" y="0"/>
                  <a:pt x="421815" y="0"/>
                </a:cubicBezTo>
                <a:cubicBezTo>
                  <a:pt x="429163" y="0"/>
                  <a:pt x="435660" y="1059"/>
                  <a:pt x="441316" y="3179"/>
                </a:cubicBezTo>
                <a:cubicBezTo>
                  <a:pt x="446969" y="5300"/>
                  <a:pt x="451915" y="8618"/>
                  <a:pt x="456156" y="13140"/>
                </a:cubicBezTo>
                <a:cubicBezTo>
                  <a:pt x="460392" y="17666"/>
                  <a:pt x="463640" y="23195"/>
                  <a:pt x="465904" y="29729"/>
                </a:cubicBezTo>
                <a:cubicBezTo>
                  <a:pt x="468169" y="36263"/>
                  <a:pt x="469295" y="44270"/>
                  <a:pt x="469295" y="53737"/>
                </a:cubicBezTo>
                <a:lnTo>
                  <a:pt x="469295" y="64545"/>
                </a:lnTo>
                <a:lnTo>
                  <a:pt x="387266" y="64545"/>
                </a:lnTo>
                <a:cubicBezTo>
                  <a:pt x="387266" y="78326"/>
                  <a:pt x="390725" y="88852"/>
                  <a:pt x="397648" y="96127"/>
                </a:cubicBezTo>
                <a:cubicBezTo>
                  <a:pt x="404575" y="103407"/>
                  <a:pt x="414147" y="107043"/>
                  <a:pt x="426369" y="107043"/>
                </a:cubicBezTo>
                <a:cubicBezTo>
                  <a:pt x="430753" y="107043"/>
                  <a:pt x="435045" y="106549"/>
                  <a:pt x="439249" y="105560"/>
                </a:cubicBezTo>
                <a:cubicBezTo>
                  <a:pt x="443451" y="104569"/>
                  <a:pt x="447249" y="103302"/>
                  <a:pt x="450640" y="101747"/>
                </a:cubicBezTo>
                <a:cubicBezTo>
                  <a:pt x="454247" y="100120"/>
                  <a:pt x="457286" y="98547"/>
                  <a:pt x="459759" y="97028"/>
                </a:cubicBezTo>
                <a:cubicBezTo>
                  <a:pt x="462229" y="95508"/>
                  <a:pt x="464281" y="94079"/>
                  <a:pt x="465904" y="92737"/>
                </a:cubicBezTo>
                <a:lnTo>
                  <a:pt x="467068" y="92737"/>
                </a:lnTo>
                <a:lnTo>
                  <a:pt x="467068" y="114466"/>
                </a:lnTo>
                <a:cubicBezTo>
                  <a:pt x="464738" y="115384"/>
                  <a:pt x="461840" y="116533"/>
                  <a:pt x="458381" y="117908"/>
                </a:cubicBezTo>
                <a:cubicBezTo>
                  <a:pt x="454917" y="119282"/>
                  <a:pt x="451810" y="120363"/>
                  <a:pt x="449053" y="121144"/>
                </a:cubicBezTo>
                <a:cubicBezTo>
                  <a:pt x="445168" y="122202"/>
                  <a:pt x="441651" y="123012"/>
                  <a:pt x="438508" y="123577"/>
                </a:cubicBezTo>
                <a:cubicBezTo>
                  <a:pt x="435366" y="124146"/>
                  <a:pt x="431391" y="124427"/>
                  <a:pt x="426581" y="124427"/>
                </a:cubicBezTo>
                <a:close/>
                <a:moveTo>
                  <a:pt x="449902" y="49285"/>
                </a:moveTo>
                <a:cubicBezTo>
                  <a:pt x="449759" y="43913"/>
                  <a:pt x="449125" y="39287"/>
                  <a:pt x="447995" y="35402"/>
                </a:cubicBezTo>
                <a:cubicBezTo>
                  <a:pt x="446864" y="31515"/>
                  <a:pt x="445236" y="28232"/>
                  <a:pt x="443117" y="25542"/>
                </a:cubicBezTo>
                <a:cubicBezTo>
                  <a:pt x="440784" y="22575"/>
                  <a:pt x="437799" y="20311"/>
                  <a:pt x="434163" y="18760"/>
                </a:cubicBezTo>
                <a:cubicBezTo>
                  <a:pt x="430523" y="17205"/>
                  <a:pt x="426020" y="16431"/>
                  <a:pt x="420649" y="16431"/>
                </a:cubicBezTo>
                <a:cubicBezTo>
                  <a:pt x="415349" y="16431"/>
                  <a:pt x="410846" y="17222"/>
                  <a:pt x="407138" y="18814"/>
                </a:cubicBezTo>
                <a:cubicBezTo>
                  <a:pt x="403427" y="20405"/>
                  <a:pt x="400054" y="22716"/>
                  <a:pt x="397014" y="25754"/>
                </a:cubicBezTo>
                <a:cubicBezTo>
                  <a:pt x="394048" y="28866"/>
                  <a:pt x="391787" y="32310"/>
                  <a:pt x="390233" y="36087"/>
                </a:cubicBezTo>
                <a:cubicBezTo>
                  <a:pt x="388681" y="39870"/>
                  <a:pt x="387687" y="44270"/>
                  <a:pt x="387266" y="49285"/>
                </a:cubicBezTo>
                <a:close/>
                <a:moveTo>
                  <a:pt x="575913" y="20776"/>
                </a:moveTo>
                <a:lnTo>
                  <a:pt x="535640" y="20776"/>
                </a:lnTo>
                <a:lnTo>
                  <a:pt x="535640" y="121670"/>
                </a:lnTo>
                <a:lnTo>
                  <a:pt x="515717" y="121670"/>
                </a:lnTo>
                <a:lnTo>
                  <a:pt x="515717" y="20776"/>
                </a:lnTo>
                <a:lnTo>
                  <a:pt x="475441" y="20776"/>
                </a:lnTo>
                <a:lnTo>
                  <a:pt x="475441" y="3287"/>
                </a:lnTo>
                <a:lnTo>
                  <a:pt x="575913" y="32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199356" y="4504494"/>
            <a:ext cx="604746" cy="176677"/>
          </a:xfrm>
          <a:custGeom>
            <a:avLst/>
            <a:gdLst/>
            <a:ahLst/>
            <a:cxnLst/>
            <a:rect l="l" t="t" r="r" b="b"/>
            <a:pathLst>
              <a:path w="604746" h="176677">
                <a:moveTo>
                  <a:pt x="55217" y="176040"/>
                </a:moveTo>
                <a:cubicBezTo>
                  <a:pt x="47095" y="176040"/>
                  <a:pt x="39639" y="174788"/>
                  <a:pt x="32857" y="172278"/>
                </a:cubicBezTo>
                <a:cubicBezTo>
                  <a:pt x="26070" y="169769"/>
                  <a:pt x="20242" y="165971"/>
                  <a:pt x="15368" y="160884"/>
                </a:cubicBezTo>
                <a:cubicBezTo>
                  <a:pt x="10490" y="155801"/>
                  <a:pt x="6710" y="149385"/>
                  <a:pt x="4028" y="141650"/>
                </a:cubicBezTo>
                <a:cubicBezTo>
                  <a:pt x="1342" y="133913"/>
                  <a:pt x="0" y="124816"/>
                  <a:pt x="0" y="114357"/>
                </a:cubicBezTo>
                <a:cubicBezTo>
                  <a:pt x="0" y="103971"/>
                  <a:pt x="1397" y="94997"/>
                  <a:pt x="4187" y="87437"/>
                </a:cubicBezTo>
                <a:cubicBezTo>
                  <a:pt x="6976" y="79877"/>
                  <a:pt x="10706" y="73519"/>
                  <a:pt x="15368" y="68364"/>
                </a:cubicBezTo>
                <a:cubicBezTo>
                  <a:pt x="20030" y="63206"/>
                  <a:pt x="25844" y="59230"/>
                  <a:pt x="32803" y="56441"/>
                </a:cubicBezTo>
                <a:cubicBezTo>
                  <a:pt x="39762" y="53647"/>
                  <a:pt x="47232" y="52254"/>
                  <a:pt x="55217" y="52254"/>
                </a:cubicBezTo>
                <a:cubicBezTo>
                  <a:pt x="61722" y="52254"/>
                  <a:pt x="67993" y="53172"/>
                  <a:pt x="74033" y="55005"/>
                </a:cubicBezTo>
                <a:cubicBezTo>
                  <a:pt x="80074" y="56844"/>
                  <a:pt x="85461" y="58965"/>
                  <a:pt x="90194" y="61365"/>
                </a:cubicBezTo>
                <a:lnTo>
                  <a:pt x="90194" y="83729"/>
                </a:lnTo>
                <a:lnTo>
                  <a:pt x="89024" y="83729"/>
                </a:lnTo>
                <a:cubicBezTo>
                  <a:pt x="87609" y="82530"/>
                  <a:pt x="85791" y="81152"/>
                  <a:pt x="83567" y="79596"/>
                </a:cubicBezTo>
                <a:cubicBezTo>
                  <a:pt x="81342" y="78044"/>
                  <a:pt x="78642" y="76450"/>
                  <a:pt x="75459" y="74830"/>
                </a:cubicBezTo>
                <a:cubicBezTo>
                  <a:pt x="72702" y="73415"/>
                  <a:pt x="69455" y="72177"/>
                  <a:pt x="65711" y="71115"/>
                </a:cubicBezTo>
                <a:cubicBezTo>
                  <a:pt x="61967" y="70056"/>
                  <a:pt x="58363" y="69526"/>
                  <a:pt x="54899" y="69526"/>
                </a:cubicBezTo>
                <a:cubicBezTo>
                  <a:pt x="44586" y="69526"/>
                  <a:pt x="36299" y="73433"/>
                  <a:pt x="30045" y="81238"/>
                </a:cubicBezTo>
                <a:cubicBezTo>
                  <a:pt x="23792" y="89046"/>
                  <a:pt x="20668" y="100088"/>
                  <a:pt x="20668" y="114357"/>
                </a:cubicBezTo>
                <a:cubicBezTo>
                  <a:pt x="20668" y="128347"/>
                  <a:pt x="23691" y="139248"/>
                  <a:pt x="29732" y="147053"/>
                </a:cubicBezTo>
                <a:cubicBezTo>
                  <a:pt x="35773" y="154861"/>
                  <a:pt x="44161" y="158764"/>
                  <a:pt x="54899" y="158764"/>
                </a:cubicBezTo>
                <a:cubicBezTo>
                  <a:pt x="61402" y="158764"/>
                  <a:pt x="67583" y="157424"/>
                  <a:pt x="73446" y="154736"/>
                </a:cubicBezTo>
                <a:cubicBezTo>
                  <a:pt x="79311" y="152053"/>
                  <a:pt x="84503" y="148590"/>
                  <a:pt x="89024" y="144353"/>
                </a:cubicBezTo>
                <a:lnTo>
                  <a:pt x="90194" y="144353"/>
                </a:lnTo>
                <a:lnTo>
                  <a:pt x="90194" y="166715"/>
                </a:lnTo>
                <a:cubicBezTo>
                  <a:pt x="88218" y="167630"/>
                  <a:pt x="85741" y="168746"/>
                  <a:pt x="82778" y="170053"/>
                </a:cubicBezTo>
                <a:cubicBezTo>
                  <a:pt x="79808" y="171360"/>
                  <a:pt x="77123" y="172331"/>
                  <a:pt x="74721" y="172969"/>
                </a:cubicBezTo>
                <a:cubicBezTo>
                  <a:pt x="71327" y="173960"/>
                  <a:pt x="68288" y="174719"/>
                  <a:pt x="65607" y="175245"/>
                </a:cubicBezTo>
                <a:cubicBezTo>
                  <a:pt x="62920" y="175773"/>
                  <a:pt x="59457" y="176040"/>
                  <a:pt x="55217" y="176040"/>
                </a:cubicBezTo>
                <a:close/>
                <a:moveTo>
                  <a:pt x="174452" y="144248"/>
                </a:moveTo>
                <a:lnTo>
                  <a:pt x="174452" y="111392"/>
                </a:lnTo>
                <a:cubicBezTo>
                  <a:pt x="169717" y="111812"/>
                  <a:pt x="163731" y="112395"/>
                  <a:pt x="156484" y="113141"/>
                </a:cubicBezTo>
                <a:cubicBezTo>
                  <a:pt x="149241" y="113886"/>
                  <a:pt x="143398" y="114926"/>
                  <a:pt x="138945" y="116266"/>
                </a:cubicBezTo>
                <a:cubicBezTo>
                  <a:pt x="133646" y="117889"/>
                  <a:pt x="129265" y="120381"/>
                  <a:pt x="125805" y="123739"/>
                </a:cubicBezTo>
                <a:cubicBezTo>
                  <a:pt x="122342" y="127094"/>
                  <a:pt x="120610" y="131774"/>
                  <a:pt x="120610" y="137782"/>
                </a:cubicBezTo>
                <a:cubicBezTo>
                  <a:pt x="120610" y="144562"/>
                  <a:pt x="122518" y="149689"/>
                  <a:pt x="126334" y="153148"/>
                </a:cubicBezTo>
                <a:cubicBezTo>
                  <a:pt x="130147" y="156611"/>
                  <a:pt x="135731" y="158342"/>
                  <a:pt x="143078" y="158342"/>
                </a:cubicBezTo>
                <a:cubicBezTo>
                  <a:pt x="149367" y="158342"/>
                  <a:pt x="155055" y="156982"/>
                  <a:pt x="160146" y="154261"/>
                </a:cubicBezTo>
                <a:cubicBezTo>
                  <a:pt x="165229" y="151542"/>
                  <a:pt x="169999" y="148202"/>
                  <a:pt x="174452" y="144248"/>
                </a:cubicBezTo>
                <a:close/>
                <a:moveTo>
                  <a:pt x="174452" y="160776"/>
                </a:moveTo>
                <a:cubicBezTo>
                  <a:pt x="172829" y="161982"/>
                  <a:pt x="170653" y="163656"/>
                  <a:pt x="167936" y="165813"/>
                </a:cubicBezTo>
                <a:cubicBezTo>
                  <a:pt x="165214" y="167969"/>
                  <a:pt x="162583" y="169682"/>
                  <a:pt x="160037" y="170957"/>
                </a:cubicBezTo>
                <a:cubicBezTo>
                  <a:pt x="156503" y="172789"/>
                  <a:pt x="153093" y="174201"/>
                  <a:pt x="149810" y="175190"/>
                </a:cubicBezTo>
                <a:cubicBezTo>
                  <a:pt x="146524" y="176185"/>
                  <a:pt x="141916" y="176677"/>
                  <a:pt x="135978" y="176677"/>
                </a:cubicBezTo>
                <a:cubicBezTo>
                  <a:pt x="131100" y="176677"/>
                  <a:pt x="126475" y="175759"/>
                  <a:pt x="122094" y="173923"/>
                </a:cubicBezTo>
                <a:cubicBezTo>
                  <a:pt x="117712" y="172084"/>
                  <a:pt x="113860" y="169506"/>
                  <a:pt x="110542" y="166187"/>
                </a:cubicBezTo>
                <a:cubicBezTo>
                  <a:pt x="107363" y="162936"/>
                  <a:pt x="104820" y="158922"/>
                  <a:pt x="102913" y="154155"/>
                </a:cubicBezTo>
                <a:cubicBezTo>
                  <a:pt x="101005" y="149385"/>
                  <a:pt x="100050" y="144356"/>
                  <a:pt x="100050" y="139054"/>
                </a:cubicBezTo>
                <a:cubicBezTo>
                  <a:pt x="100050" y="130857"/>
                  <a:pt x="101782" y="123880"/>
                  <a:pt x="105246" y="118120"/>
                </a:cubicBezTo>
                <a:cubicBezTo>
                  <a:pt x="108705" y="112363"/>
                  <a:pt x="114180" y="107784"/>
                  <a:pt x="121672" y="104397"/>
                </a:cubicBezTo>
                <a:cubicBezTo>
                  <a:pt x="128314" y="101357"/>
                  <a:pt x="136155" y="99260"/>
                  <a:pt x="145199" y="98090"/>
                </a:cubicBezTo>
                <a:cubicBezTo>
                  <a:pt x="154241" y="96923"/>
                  <a:pt x="163991" y="96059"/>
                  <a:pt x="174452" y="95490"/>
                </a:cubicBezTo>
                <a:lnTo>
                  <a:pt x="174452" y="91678"/>
                </a:lnTo>
                <a:cubicBezTo>
                  <a:pt x="174452" y="87015"/>
                  <a:pt x="173746" y="83250"/>
                  <a:pt x="172331" y="80389"/>
                </a:cubicBezTo>
                <a:cubicBezTo>
                  <a:pt x="170916" y="77526"/>
                  <a:pt x="168936" y="75322"/>
                  <a:pt x="166395" y="73768"/>
                </a:cubicBezTo>
                <a:cubicBezTo>
                  <a:pt x="163854" y="72140"/>
                  <a:pt x="160747" y="71060"/>
                  <a:pt x="157071" y="70535"/>
                </a:cubicBezTo>
                <a:cubicBezTo>
                  <a:pt x="153399" y="70006"/>
                  <a:pt x="149616" y="69740"/>
                  <a:pt x="145731" y="69740"/>
                </a:cubicBezTo>
                <a:cubicBezTo>
                  <a:pt x="141137" y="69740"/>
                  <a:pt x="135733" y="70430"/>
                  <a:pt x="129517" y="71806"/>
                </a:cubicBezTo>
                <a:cubicBezTo>
                  <a:pt x="123296" y="73181"/>
                  <a:pt x="117078" y="75179"/>
                  <a:pt x="110862" y="77793"/>
                </a:cubicBezTo>
                <a:lnTo>
                  <a:pt x="109692" y="77793"/>
                </a:lnTo>
                <a:lnTo>
                  <a:pt x="109692" y="57550"/>
                </a:lnTo>
                <a:cubicBezTo>
                  <a:pt x="113367" y="56491"/>
                  <a:pt x="118634" y="55325"/>
                  <a:pt x="125488" y="54054"/>
                </a:cubicBezTo>
                <a:cubicBezTo>
                  <a:pt x="132339" y="52780"/>
                  <a:pt x="139122" y="52146"/>
                  <a:pt x="145835" y="52146"/>
                </a:cubicBezTo>
                <a:cubicBezTo>
                  <a:pt x="153961" y="52146"/>
                  <a:pt x="160815" y="52780"/>
                  <a:pt x="166399" y="54054"/>
                </a:cubicBezTo>
                <a:cubicBezTo>
                  <a:pt x="171975" y="55325"/>
                  <a:pt x="176989" y="57621"/>
                  <a:pt x="181443" y="60941"/>
                </a:cubicBezTo>
                <a:cubicBezTo>
                  <a:pt x="185753" y="64192"/>
                  <a:pt x="188971" y="68396"/>
                  <a:pt x="191091" y="73555"/>
                </a:cubicBezTo>
                <a:cubicBezTo>
                  <a:pt x="193209" y="78715"/>
                  <a:pt x="194270" y="85004"/>
                  <a:pt x="194270" y="92419"/>
                </a:cubicBezTo>
                <a:lnTo>
                  <a:pt x="194270" y="173391"/>
                </a:lnTo>
                <a:lnTo>
                  <a:pt x="174452" y="173391"/>
                </a:lnTo>
                <a:close/>
                <a:moveTo>
                  <a:pt x="332045" y="173391"/>
                </a:moveTo>
                <a:lnTo>
                  <a:pt x="312336" y="173391"/>
                </a:lnTo>
                <a:lnTo>
                  <a:pt x="312336" y="80338"/>
                </a:lnTo>
                <a:lnTo>
                  <a:pt x="283931" y="140749"/>
                </a:lnTo>
                <a:lnTo>
                  <a:pt x="269092" y="140749"/>
                </a:lnTo>
                <a:lnTo>
                  <a:pt x="240901" y="80338"/>
                </a:lnTo>
                <a:lnTo>
                  <a:pt x="240901" y="173391"/>
                </a:lnTo>
                <a:lnTo>
                  <a:pt x="222250" y="173391"/>
                </a:lnTo>
                <a:lnTo>
                  <a:pt x="222250" y="55008"/>
                </a:lnTo>
                <a:lnTo>
                  <a:pt x="246311" y="55008"/>
                </a:lnTo>
                <a:lnTo>
                  <a:pt x="277466" y="120719"/>
                </a:lnTo>
                <a:lnTo>
                  <a:pt x="307566" y="55008"/>
                </a:lnTo>
                <a:lnTo>
                  <a:pt x="332045" y="55008"/>
                </a:lnTo>
                <a:close/>
                <a:moveTo>
                  <a:pt x="448736" y="136721"/>
                </a:moveTo>
                <a:cubicBezTo>
                  <a:pt x="448736" y="142448"/>
                  <a:pt x="447587" y="147640"/>
                  <a:pt x="445295" y="152302"/>
                </a:cubicBezTo>
                <a:cubicBezTo>
                  <a:pt x="442997" y="156963"/>
                  <a:pt x="439869" y="160748"/>
                  <a:pt x="435913" y="163642"/>
                </a:cubicBezTo>
                <a:cubicBezTo>
                  <a:pt x="431251" y="167173"/>
                  <a:pt x="426269" y="169678"/>
                  <a:pt x="420969" y="171162"/>
                </a:cubicBezTo>
                <a:cubicBezTo>
                  <a:pt x="415667" y="172649"/>
                  <a:pt x="408852" y="173391"/>
                  <a:pt x="400515" y="173391"/>
                </a:cubicBezTo>
                <a:lnTo>
                  <a:pt x="360874" y="173391"/>
                </a:lnTo>
                <a:lnTo>
                  <a:pt x="360874" y="55008"/>
                </a:lnTo>
                <a:lnTo>
                  <a:pt x="380800" y="55008"/>
                </a:lnTo>
                <a:lnTo>
                  <a:pt x="380800" y="101114"/>
                </a:lnTo>
                <a:lnTo>
                  <a:pt x="401043" y="101114"/>
                </a:lnTo>
                <a:cubicBezTo>
                  <a:pt x="409943" y="101114"/>
                  <a:pt x="416850" y="101571"/>
                  <a:pt x="421765" y="102489"/>
                </a:cubicBezTo>
                <a:cubicBezTo>
                  <a:pt x="426675" y="103406"/>
                  <a:pt x="431567" y="105664"/>
                  <a:pt x="436441" y="109271"/>
                </a:cubicBezTo>
                <a:cubicBezTo>
                  <a:pt x="440542" y="112313"/>
                  <a:pt x="443613" y="116197"/>
                  <a:pt x="445666" y="120928"/>
                </a:cubicBezTo>
                <a:cubicBezTo>
                  <a:pt x="447710" y="125662"/>
                  <a:pt x="448736" y="130928"/>
                  <a:pt x="448736" y="136721"/>
                </a:cubicBezTo>
                <a:close/>
                <a:moveTo>
                  <a:pt x="428173" y="137038"/>
                </a:moveTo>
                <a:cubicBezTo>
                  <a:pt x="428173" y="133434"/>
                  <a:pt x="427557" y="130273"/>
                  <a:pt x="426318" y="127551"/>
                </a:cubicBezTo>
                <a:cubicBezTo>
                  <a:pt x="425084" y="124834"/>
                  <a:pt x="423051" y="122624"/>
                  <a:pt x="420223" y="120931"/>
                </a:cubicBezTo>
                <a:cubicBezTo>
                  <a:pt x="417261" y="119164"/>
                  <a:pt x="413887" y="118101"/>
                  <a:pt x="410104" y="117749"/>
                </a:cubicBezTo>
                <a:cubicBezTo>
                  <a:pt x="406325" y="117396"/>
                  <a:pt x="400903" y="117220"/>
                  <a:pt x="393836" y="117220"/>
                </a:cubicBezTo>
                <a:lnTo>
                  <a:pt x="380800" y="117220"/>
                </a:lnTo>
                <a:lnTo>
                  <a:pt x="380800" y="157493"/>
                </a:lnTo>
                <a:lnTo>
                  <a:pt x="393412" y="157493"/>
                </a:lnTo>
                <a:cubicBezTo>
                  <a:pt x="400478" y="157493"/>
                  <a:pt x="405954" y="157194"/>
                  <a:pt x="409838" y="156590"/>
                </a:cubicBezTo>
                <a:cubicBezTo>
                  <a:pt x="413726" y="155995"/>
                  <a:pt x="417082" y="154844"/>
                  <a:pt x="419908" y="153148"/>
                </a:cubicBezTo>
                <a:cubicBezTo>
                  <a:pt x="422805" y="151308"/>
                  <a:pt x="424907" y="149141"/>
                  <a:pt x="426214" y="146628"/>
                </a:cubicBezTo>
                <a:cubicBezTo>
                  <a:pt x="427521" y="144118"/>
                  <a:pt x="428173" y="140926"/>
                  <a:pt x="428173" y="137038"/>
                </a:cubicBezTo>
                <a:close/>
                <a:moveTo>
                  <a:pt x="482440" y="173391"/>
                </a:moveTo>
                <a:lnTo>
                  <a:pt x="462517" y="173391"/>
                </a:lnTo>
                <a:lnTo>
                  <a:pt x="462517" y="55008"/>
                </a:lnTo>
                <a:lnTo>
                  <a:pt x="482440" y="55008"/>
                </a:lnTo>
                <a:close/>
                <a:moveTo>
                  <a:pt x="604746" y="173391"/>
                </a:moveTo>
                <a:lnTo>
                  <a:pt x="585029" y="173391"/>
                </a:lnTo>
                <a:lnTo>
                  <a:pt x="585029" y="85108"/>
                </a:lnTo>
                <a:lnTo>
                  <a:pt x="529286" y="173391"/>
                </a:lnTo>
                <a:lnTo>
                  <a:pt x="511268" y="173391"/>
                </a:lnTo>
                <a:lnTo>
                  <a:pt x="511268" y="55008"/>
                </a:lnTo>
                <a:lnTo>
                  <a:pt x="530978" y="55008"/>
                </a:lnTo>
                <a:lnTo>
                  <a:pt x="530978" y="141916"/>
                </a:lnTo>
                <a:lnTo>
                  <a:pt x="586091" y="55008"/>
                </a:lnTo>
                <a:lnTo>
                  <a:pt x="604746" y="55008"/>
                </a:lnTo>
                <a:close/>
                <a:moveTo>
                  <a:pt x="595839" y="0"/>
                </a:moveTo>
                <a:cubicBezTo>
                  <a:pt x="595839" y="6081"/>
                  <a:pt x="595102" y="11610"/>
                  <a:pt x="593614" y="16589"/>
                </a:cubicBezTo>
                <a:cubicBezTo>
                  <a:pt x="592131" y="21571"/>
                  <a:pt x="590015" y="25758"/>
                  <a:pt x="587257" y="29149"/>
                </a:cubicBezTo>
                <a:cubicBezTo>
                  <a:pt x="584078" y="32893"/>
                  <a:pt x="580475" y="35701"/>
                  <a:pt x="576446" y="37573"/>
                </a:cubicBezTo>
                <a:cubicBezTo>
                  <a:pt x="572418" y="39445"/>
                  <a:pt x="567263" y="40381"/>
                  <a:pt x="560973" y="40381"/>
                </a:cubicBezTo>
                <a:cubicBezTo>
                  <a:pt x="555182" y="40381"/>
                  <a:pt x="550112" y="39413"/>
                  <a:pt x="545767" y="37469"/>
                </a:cubicBezTo>
                <a:cubicBezTo>
                  <a:pt x="541421" y="35524"/>
                  <a:pt x="537764" y="32753"/>
                  <a:pt x="534794" y="29149"/>
                </a:cubicBezTo>
                <a:cubicBezTo>
                  <a:pt x="531900" y="25613"/>
                  <a:pt x="529710" y="21373"/>
                  <a:pt x="528225" y="16426"/>
                </a:cubicBezTo>
                <a:cubicBezTo>
                  <a:pt x="526741" y="11481"/>
                  <a:pt x="525996" y="6008"/>
                  <a:pt x="525996" y="0"/>
                </a:cubicBezTo>
                <a:lnTo>
                  <a:pt x="543167" y="0"/>
                </a:lnTo>
                <a:cubicBezTo>
                  <a:pt x="543167" y="9544"/>
                  <a:pt x="544651" y="16412"/>
                  <a:pt x="547621" y="20613"/>
                </a:cubicBezTo>
                <a:cubicBezTo>
                  <a:pt x="550584" y="24818"/>
                  <a:pt x="555037" y="26920"/>
                  <a:pt x="560973" y="26920"/>
                </a:cubicBezTo>
                <a:cubicBezTo>
                  <a:pt x="566553" y="26920"/>
                  <a:pt x="570899" y="24854"/>
                  <a:pt x="574009" y="20722"/>
                </a:cubicBezTo>
                <a:cubicBezTo>
                  <a:pt x="577119" y="16589"/>
                  <a:pt x="578674" y="9680"/>
                  <a:pt x="578674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951705" y="4504494"/>
            <a:ext cx="669658" cy="176148"/>
          </a:xfrm>
          <a:custGeom>
            <a:avLst/>
            <a:gdLst/>
            <a:ahLst/>
            <a:cxnLst/>
            <a:rect l="l" t="t" r="r" b="b"/>
            <a:pathLst>
              <a:path w="669658" h="176148">
                <a:moveTo>
                  <a:pt x="93478" y="173391"/>
                </a:moveTo>
                <a:lnTo>
                  <a:pt x="73552" y="173391"/>
                </a:lnTo>
                <a:lnTo>
                  <a:pt x="73552" y="120081"/>
                </a:lnTo>
                <a:lnTo>
                  <a:pt x="19922" y="120081"/>
                </a:lnTo>
                <a:lnTo>
                  <a:pt x="19922" y="173391"/>
                </a:lnTo>
                <a:lnTo>
                  <a:pt x="0" y="173391"/>
                </a:lnTo>
                <a:lnTo>
                  <a:pt x="0" y="55008"/>
                </a:lnTo>
                <a:lnTo>
                  <a:pt x="19922" y="55008"/>
                </a:lnTo>
                <a:lnTo>
                  <a:pt x="19922" y="102913"/>
                </a:lnTo>
                <a:lnTo>
                  <a:pt x="73552" y="102913"/>
                </a:lnTo>
                <a:lnTo>
                  <a:pt x="73552" y="55008"/>
                </a:lnTo>
                <a:lnTo>
                  <a:pt x="93478" y="55008"/>
                </a:lnTo>
                <a:close/>
                <a:moveTo>
                  <a:pt x="215676" y="173391"/>
                </a:moveTo>
                <a:lnTo>
                  <a:pt x="195962" y="173391"/>
                </a:lnTo>
                <a:lnTo>
                  <a:pt x="195962" y="85108"/>
                </a:lnTo>
                <a:lnTo>
                  <a:pt x="140217" y="173391"/>
                </a:lnTo>
                <a:lnTo>
                  <a:pt x="122198" y="173391"/>
                </a:lnTo>
                <a:lnTo>
                  <a:pt x="122198" y="55008"/>
                </a:lnTo>
                <a:lnTo>
                  <a:pt x="141908" y="55008"/>
                </a:lnTo>
                <a:lnTo>
                  <a:pt x="141908" y="141916"/>
                </a:lnTo>
                <a:lnTo>
                  <a:pt x="197021" y="55008"/>
                </a:lnTo>
                <a:lnTo>
                  <a:pt x="215676" y="55008"/>
                </a:lnTo>
                <a:close/>
                <a:moveTo>
                  <a:pt x="322934" y="140641"/>
                </a:moveTo>
                <a:cubicBezTo>
                  <a:pt x="322934" y="147283"/>
                  <a:pt x="321484" y="152903"/>
                  <a:pt x="318590" y="157493"/>
                </a:cubicBezTo>
                <a:cubicBezTo>
                  <a:pt x="315696" y="162083"/>
                  <a:pt x="311979" y="165722"/>
                  <a:pt x="307458" y="168412"/>
                </a:cubicBezTo>
                <a:cubicBezTo>
                  <a:pt x="303149" y="171025"/>
                  <a:pt x="298239" y="172969"/>
                  <a:pt x="292731" y="174240"/>
                </a:cubicBezTo>
                <a:cubicBezTo>
                  <a:pt x="287215" y="175510"/>
                  <a:pt x="281704" y="176148"/>
                  <a:pt x="276196" y="176148"/>
                </a:cubicBezTo>
                <a:cubicBezTo>
                  <a:pt x="268424" y="176148"/>
                  <a:pt x="261076" y="175388"/>
                  <a:pt x="254150" y="173870"/>
                </a:cubicBezTo>
                <a:cubicBezTo>
                  <a:pt x="247223" y="172351"/>
                  <a:pt x="240336" y="169931"/>
                  <a:pt x="233486" y="166611"/>
                </a:cubicBezTo>
                <a:lnTo>
                  <a:pt x="233486" y="144562"/>
                </a:lnTo>
                <a:lnTo>
                  <a:pt x="234756" y="144562"/>
                </a:lnTo>
                <a:cubicBezTo>
                  <a:pt x="239559" y="149014"/>
                  <a:pt x="245581" y="152528"/>
                  <a:pt x="252825" y="155107"/>
                </a:cubicBezTo>
                <a:cubicBezTo>
                  <a:pt x="260068" y="157687"/>
                  <a:pt x="267293" y="158976"/>
                  <a:pt x="274496" y="158976"/>
                </a:cubicBezTo>
                <a:cubicBezTo>
                  <a:pt x="277611" y="158976"/>
                  <a:pt x="280948" y="158641"/>
                  <a:pt x="284516" y="157972"/>
                </a:cubicBezTo>
                <a:cubicBezTo>
                  <a:pt x="288079" y="157302"/>
                  <a:pt x="291103" y="156258"/>
                  <a:pt x="293577" y="154844"/>
                </a:cubicBezTo>
                <a:cubicBezTo>
                  <a:pt x="296827" y="152868"/>
                  <a:pt x="299138" y="150747"/>
                  <a:pt x="300518" y="148482"/>
                </a:cubicBezTo>
                <a:cubicBezTo>
                  <a:pt x="301893" y="146225"/>
                  <a:pt x="302584" y="143118"/>
                  <a:pt x="302584" y="139158"/>
                </a:cubicBezTo>
                <a:cubicBezTo>
                  <a:pt x="302584" y="134921"/>
                  <a:pt x="301789" y="131509"/>
                  <a:pt x="300200" y="128930"/>
                </a:cubicBezTo>
                <a:cubicBezTo>
                  <a:pt x="298610" y="126352"/>
                  <a:pt x="296439" y="124427"/>
                  <a:pt x="293681" y="123156"/>
                </a:cubicBezTo>
                <a:cubicBezTo>
                  <a:pt x="290924" y="121886"/>
                  <a:pt x="287838" y="121090"/>
                  <a:pt x="284411" y="120769"/>
                </a:cubicBezTo>
                <a:cubicBezTo>
                  <a:pt x="280984" y="120452"/>
                  <a:pt x="277359" y="120294"/>
                  <a:pt x="273547" y="120294"/>
                </a:cubicBezTo>
                <a:lnTo>
                  <a:pt x="259556" y="120294"/>
                </a:lnTo>
                <a:lnTo>
                  <a:pt x="259556" y="103125"/>
                </a:lnTo>
                <a:lnTo>
                  <a:pt x="270260" y="103125"/>
                </a:lnTo>
                <a:cubicBezTo>
                  <a:pt x="272945" y="103125"/>
                  <a:pt x="276300" y="103035"/>
                  <a:pt x="280328" y="102859"/>
                </a:cubicBezTo>
                <a:cubicBezTo>
                  <a:pt x="284357" y="102683"/>
                  <a:pt x="287572" y="102136"/>
                  <a:pt x="289973" y="101218"/>
                </a:cubicBezTo>
                <a:cubicBezTo>
                  <a:pt x="293012" y="100088"/>
                  <a:pt x="295449" y="98478"/>
                  <a:pt x="297284" y="96393"/>
                </a:cubicBezTo>
                <a:cubicBezTo>
                  <a:pt x="299124" y="94309"/>
                  <a:pt x="300043" y="90796"/>
                  <a:pt x="300043" y="85850"/>
                </a:cubicBezTo>
                <a:cubicBezTo>
                  <a:pt x="300043" y="82390"/>
                  <a:pt x="299264" y="79596"/>
                  <a:pt x="297710" y="77475"/>
                </a:cubicBezTo>
                <a:cubicBezTo>
                  <a:pt x="296158" y="75356"/>
                  <a:pt x="294213" y="73696"/>
                  <a:pt x="291881" y="72497"/>
                </a:cubicBezTo>
                <a:cubicBezTo>
                  <a:pt x="289480" y="71223"/>
                  <a:pt x="286866" y="70354"/>
                  <a:pt x="284040" y="69897"/>
                </a:cubicBezTo>
                <a:cubicBezTo>
                  <a:pt x="281215" y="69440"/>
                  <a:pt x="278493" y="69206"/>
                  <a:pt x="275876" y="69206"/>
                </a:cubicBezTo>
                <a:cubicBezTo>
                  <a:pt x="269162" y="69206"/>
                  <a:pt x="262717" y="70146"/>
                  <a:pt x="256536" y="72018"/>
                </a:cubicBezTo>
                <a:cubicBezTo>
                  <a:pt x="250355" y="73890"/>
                  <a:pt x="245038" y="76662"/>
                  <a:pt x="240585" y="80338"/>
                </a:cubicBezTo>
                <a:lnTo>
                  <a:pt x="239314" y="80338"/>
                </a:lnTo>
                <a:lnTo>
                  <a:pt x="239314" y="58820"/>
                </a:lnTo>
                <a:cubicBezTo>
                  <a:pt x="244398" y="57056"/>
                  <a:pt x="250035" y="55502"/>
                  <a:pt x="256216" y="54158"/>
                </a:cubicBezTo>
                <a:cubicBezTo>
                  <a:pt x="262397" y="52816"/>
                  <a:pt x="268600" y="52146"/>
                  <a:pt x="274817" y="52146"/>
                </a:cubicBezTo>
                <a:cubicBezTo>
                  <a:pt x="279836" y="52146"/>
                  <a:pt x="284937" y="52657"/>
                  <a:pt x="290132" y="53683"/>
                </a:cubicBezTo>
                <a:cubicBezTo>
                  <a:pt x="295324" y="54709"/>
                  <a:pt x="300255" y="56459"/>
                  <a:pt x="304917" y="58928"/>
                </a:cubicBezTo>
                <a:cubicBezTo>
                  <a:pt x="309298" y="61334"/>
                  <a:pt x="312974" y="64634"/>
                  <a:pt x="315940" y="68839"/>
                </a:cubicBezTo>
                <a:cubicBezTo>
                  <a:pt x="318906" y="73044"/>
                  <a:pt x="320389" y="78181"/>
                  <a:pt x="320389" y="84258"/>
                </a:cubicBezTo>
                <a:cubicBezTo>
                  <a:pt x="320389" y="90688"/>
                  <a:pt x="318572" y="96326"/>
                  <a:pt x="314932" y="101163"/>
                </a:cubicBezTo>
                <a:cubicBezTo>
                  <a:pt x="311292" y="106002"/>
                  <a:pt x="306469" y="109198"/>
                  <a:pt x="300467" y="110754"/>
                </a:cubicBezTo>
                <a:lnTo>
                  <a:pt x="300467" y="111500"/>
                </a:lnTo>
                <a:cubicBezTo>
                  <a:pt x="307037" y="113757"/>
                  <a:pt x="312422" y="117220"/>
                  <a:pt x="316628" y="121878"/>
                </a:cubicBezTo>
                <a:cubicBezTo>
                  <a:pt x="320832" y="126544"/>
                  <a:pt x="322934" y="132796"/>
                  <a:pt x="322934" y="140641"/>
                </a:cubicBezTo>
                <a:close/>
                <a:moveTo>
                  <a:pt x="441047" y="173391"/>
                </a:moveTo>
                <a:lnTo>
                  <a:pt x="416246" y="173391"/>
                </a:lnTo>
                <a:lnTo>
                  <a:pt x="375657" y="118811"/>
                </a:lnTo>
                <a:lnTo>
                  <a:pt x="365692" y="118811"/>
                </a:lnTo>
                <a:lnTo>
                  <a:pt x="365692" y="173391"/>
                </a:lnTo>
                <a:lnTo>
                  <a:pt x="345767" y="173391"/>
                </a:lnTo>
                <a:lnTo>
                  <a:pt x="345767" y="55008"/>
                </a:lnTo>
                <a:lnTo>
                  <a:pt x="365692" y="55008"/>
                </a:lnTo>
                <a:lnTo>
                  <a:pt x="365692" y="106516"/>
                </a:lnTo>
                <a:cubicBezTo>
                  <a:pt x="370848" y="106445"/>
                  <a:pt x="375247" y="105368"/>
                  <a:pt x="378885" y="103284"/>
                </a:cubicBezTo>
                <a:cubicBezTo>
                  <a:pt x="382526" y="101196"/>
                  <a:pt x="385618" y="97154"/>
                  <a:pt x="388163" y="91148"/>
                </a:cubicBezTo>
                <a:cubicBezTo>
                  <a:pt x="388938" y="89381"/>
                  <a:pt x="389805" y="87333"/>
                  <a:pt x="390755" y="85004"/>
                </a:cubicBezTo>
                <a:cubicBezTo>
                  <a:pt x="391709" y="82671"/>
                  <a:pt x="392468" y="80622"/>
                  <a:pt x="393033" y="78854"/>
                </a:cubicBezTo>
                <a:cubicBezTo>
                  <a:pt x="396145" y="70164"/>
                  <a:pt x="400458" y="64018"/>
                  <a:pt x="405968" y="60415"/>
                </a:cubicBezTo>
                <a:cubicBezTo>
                  <a:pt x="411476" y="56808"/>
                  <a:pt x="418648" y="55008"/>
                  <a:pt x="427478" y="55008"/>
                </a:cubicBezTo>
                <a:lnTo>
                  <a:pt x="432886" y="55008"/>
                </a:lnTo>
                <a:lnTo>
                  <a:pt x="432886" y="72177"/>
                </a:lnTo>
                <a:lnTo>
                  <a:pt x="428328" y="72177"/>
                </a:lnTo>
                <a:cubicBezTo>
                  <a:pt x="422745" y="72177"/>
                  <a:pt x="418558" y="73325"/>
                  <a:pt x="415768" y="75618"/>
                </a:cubicBezTo>
                <a:cubicBezTo>
                  <a:pt x="412978" y="77915"/>
                  <a:pt x="410630" y="82102"/>
                  <a:pt x="408723" y="88183"/>
                </a:cubicBezTo>
                <a:cubicBezTo>
                  <a:pt x="406743" y="94327"/>
                  <a:pt x="404410" y="99112"/>
                  <a:pt x="401728" y="102539"/>
                </a:cubicBezTo>
                <a:cubicBezTo>
                  <a:pt x="399043" y="105966"/>
                  <a:pt x="396072" y="108598"/>
                  <a:pt x="392821" y="110437"/>
                </a:cubicBezTo>
                <a:close/>
                <a:moveTo>
                  <a:pt x="547351" y="173391"/>
                </a:moveTo>
                <a:lnTo>
                  <a:pt x="527634" y="173391"/>
                </a:lnTo>
                <a:lnTo>
                  <a:pt x="527634" y="85108"/>
                </a:lnTo>
                <a:lnTo>
                  <a:pt x="471891" y="173391"/>
                </a:lnTo>
                <a:lnTo>
                  <a:pt x="453874" y="173391"/>
                </a:lnTo>
                <a:lnTo>
                  <a:pt x="453874" y="55008"/>
                </a:lnTo>
                <a:lnTo>
                  <a:pt x="473584" y="55008"/>
                </a:lnTo>
                <a:lnTo>
                  <a:pt x="473584" y="141916"/>
                </a:lnTo>
                <a:lnTo>
                  <a:pt x="528696" y="55008"/>
                </a:lnTo>
                <a:lnTo>
                  <a:pt x="547351" y="55008"/>
                </a:lnTo>
                <a:close/>
                <a:moveTo>
                  <a:pt x="669658" y="173391"/>
                </a:moveTo>
                <a:lnTo>
                  <a:pt x="649940" y="173391"/>
                </a:lnTo>
                <a:lnTo>
                  <a:pt x="649940" y="85108"/>
                </a:lnTo>
                <a:lnTo>
                  <a:pt x="594199" y="173391"/>
                </a:lnTo>
                <a:lnTo>
                  <a:pt x="576180" y="173391"/>
                </a:lnTo>
                <a:lnTo>
                  <a:pt x="576180" y="55008"/>
                </a:lnTo>
                <a:lnTo>
                  <a:pt x="595890" y="55008"/>
                </a:lnTo>
                <a:lnTo>
                  <a:pt x="595890" y="141916"/>
                </a:lnTo>
                <a:lnTo>
                  <a:pt x="651003" y="55008"/>
                </a:lnTo>
                <a:lnTo>
                  <a:pt x="669658" y="55008"/>
                </a:lnTo>
                <a:close/>
                <a:moveTo>
                  <a:pt x="660752" y="0"/>
                </a:moveTo>
                <a:cubicBezTo>
                  <a:pt x="660752" y="6081"/>
                  <a:pt x="660014" y="11610"/>
                  <a:pt x="658527" y="16589"/>
                </a:cubicBezTo>
                <a:cubicBezTo>
                  <a:pt x="657043" y="21571"/>
                  <a:pt x="654926" y="25758"/>
                  <a:pt x="652169" y="29149"/>
                </a:cubicBezTo>
                <a:cubicBezTo>
                  <a:pt x="648990" y="32893"/>
                  <a:pt x="645386" y="35701"/>
                  <a:pt x="641359" y="37573"/>
                </a:cubicBezTo>
                <a:cubicBezTo>
                  <a:pt x="637331" y="39445"/>
                  <a:pt x="632174" y="40381"/>
                  <a:pt x="625885" y="40381"/>
                </a:cubicBezTo>
                <a:cubicBezTo>
                  <a:pt x="620093" y="40381"/>
                  <a:pt x="615024" y="39413"/>
                  <a:pt x="610679" y="37469"/>
                </a:cubicBezTo>
                <a:cubicBezTo>
                  <a:pt x="606334" y="35524"/>
                  <a:pt x="602676" y="32753"/>
                  <a:pt x="599707" y="29149"/>
                </a:cubicBezTo>
                <a:cubicBezTo>
                  <a:pt x="596812" y="25613"/>
                  <a:pt x="594623" y="21373"/>
                  <a:pt x="593136" y="16426"/>
                </a:cubicBezTo>
                <a:cubicBezTo>
                  <a:pt x="591654" y="11481"/>
                  <a:pt x="590908" y="6008"/>
                  <a:pt x="590908" y="0"/>
                </a:cubicBezTo>
                <a:lnTo>
                  <a:pt x="608080" y="0"/>
                </a:lnTo>
                <a:cubicBezTo>
                  <a:pt x="608080" y="9544"/>
                  <a:pt x="609563" y="16412"/>
                  <a:pt x="612534" y="20613"/>
                </a:cubicBezTo>
                <a:cubicBezTo>
                  <a:pt x="615495" y="24818"/>
                  <a:pt x="619949" y="26920"/>
                  <a:pt x="625885" y="26920"/>
                </a:cubicBezTo>
                <a:cubicBezTo>
                  <a:pt x="631466" y="26920"/>
                  <a:pt x="635810" y="24854"/>
                  <a:pt x="638921" y="20722"/>
                </a:cubicBezTo>
                <a:cubicBezTo>
                  <a:pt x="642032" y="16589"/>
                  <a:pt x="643587" y="9680"/>
                  <a:pt x="64358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757458" y="4556215"/>
            <a:ext cx="799649" cy="165337"/>
          </a:xfrm>
          <a:custGeom>
            <a:avLst/>
            <a:gdLst/>
            <a:ahLst/>
            <a:cxnLst/>
            <a:rect l="l" t="t" r="r" b="b"/>
            <a:pathLst>
              <a:path w="799649" h="165337">
                <a:moveTo>
                  <a:pt x="106834" y="3287"/>
                </a:moveTo>
                <a:lnTo>
                  <a:pt x="43134" y="165337"/>
                </a:lnTo>
                <a:lnTo>
                  <a:pt x="21834" y="165337"/>
                </a:lnTo>
                <a:lnTo>
                  <a:pt x="43030" y="115946"/>
                </a:lnTo>
                <a:lnTo>
                  <a:pt x="0" y="3287"/>
                </a:lnTo>
                <a:lnTo>
                  <a:pt x="21516" y="3287"/>
                </a:lnTo>
                <a:lnTo>
                  <a:pt x="53841" y="90933"/>
                </a:lnTo>
                <a:lnTo>
                  <a:pt x="86058" y="3287"/>
                </a:lnTo>
                <a:close/>
                <a:moveTo>
                  <a:pt x="221191" y="59353"/>
                </a:moveTo>
                <a:cubicBezTo>
                  <a:pt x="221191" y="79064"/>
                  <a:pt x="216475" y="94770"/>
                  <a:pt x="207043" y="106463"/>
                </a:cubicBezTo>
                <a:cubicBezTo>
                  <a:pt x="197611" y="118156"/>
                  <a:pt x="185684" y="124003"/>
                  <a:pt x="171273" y="124003"/>
                </a:cubicBezTo>
                <a:cubicBezTo>
                  <a:pt x="165408" y="124003"/>
                  <a:pt x="160214" y="123332"/>
                  <a:pt x="155692" y="121990"/>
                </a:cubicBezTo>
                <a:cubicBezTo>
                  <a:pt x="151170" y="120644"/>
                  <a:pt x="146541" y="118559"/>
                  <a:pt x="141807" y="115734"/>
                </a:cubicBezTo>
                <a:lnTo>
                  <a:pt x="141807" y="165337"/>
                </a:lnTo>
                <a:lnTo>
                  <a:pt x="121884" y="165337"/>
                </a:lnTo>
                <a:lnTo>
                  <a:pt x="121884" y="3287"/>
                </a:lnTo>
                <a:lnTo>
                  <a:pt x="141807" y="3287"/>
                </a:lnTo>
                <a:lnTo>
                  <a:pt x="141807" y="15686"/>
                </a:lnTo>
                <a:cubicBezTo>
                  <a:pt x="146753" y="11232"/>
                  <a:pt x="152250" y="7507"/>
                  <a:pt x="158291" y="4503"/>
                </a:cubicBezTo>
                <a:cubicBezTo>
                  <a:pt x="164333" y="1499"/>
                  <a:pt x="170920" y="0"/>
                  <a:pt x="178055" y="0"/>
                </a:cubicBezTo>
                <a:cubicBezTo>
                  <a:pt x="191624" y="0"/>
                  <a:pt x="202200" y="5372"/>
                  <a:pt x="209800" y="16110"/>
                </a:cubicBezTo>
                <a:cubicBezTo>
                  <a:pt x="217392" y="26849"/>
                  <a:pt x="221191" y="41263"/>
                  <a:pt x="221191" y="59353"/>
                </a:cubicBezTo>
                <a:close/>
                <a:moveTo>
                  <a:pt x="200627" y="61578"/>
                </a:moveTo>
                <a:cubicBezTo>
                  <a:pt x="200627" y="48082"/>
                  <a:pt x="198474" y="37606"/>
                  <a:pt x="194161" y="30150"/>
                </a:cubicBezTo>
                <a:cubicBezTo>
                  <a:pt x="189852" y="22699"/>
                  <a:pt x="182861" y="18972"/>
                  <a:pt x="173181" y="18972"/>
                </a:cubicBezTo>
                <a:cubicBezTo>
                  <a:pt x="167530" y="18972"/>
                  <a:pt x="162068" y="20225"/>
                  <a:pt x="156808" y="22734"/>
                </a:cubicBezTo>
                <a:cubicBezTo>
                  <a:pt x="151541" y="25244"/>
                  <a:pt x="146541" y="28473"/>
                  <a:pt x="141807" y="32433"/>
                </a:cubicBezTo>
                <a:lnTo>
                  <a:pt x="141807" y="99518"/>
                </a:lnTo>
                <a:cubicBezTo>
                  <a:pt x="147038" y="102063"/>
                  <a:pt x="151506" y="103796"/>
                  <a:pt x="155213" y="104714"/>
                </a:cubicBezTo>
                <a:cubicBezTo>
                  <a:pt x="158925" y="105635"/>
                  <a:pt x="163180" y="106092"/>
                  <a:pt x="167986" y="106092"/>
                </a:cubicBezTo>
                <a:cubicBezTo>
                  <a:pt x="178304" y="106092"/>
                  <a:pt x="186321" y="102308"/>
                  <a:pt x="192045" y="94748"/>
                </a:cubicBezTo>
                <a:cubicBezTo>
                  <a:pt x="197770" y="87192"/>
                  <a:pt x="200627" y="76130"/>
                  <a:pt x="200627" y="61578"/>
                </a:cubicBezTo>
                <a:close/>
                <a:moveTo>
                  <a:pt x="339256" y="62532"/>
                </a:moveTo>
                <a:cubicBezTo>
                  <a:pt x="339256" y="82458"/>
                  <a:pt x="334454" y="97841"/>
                  <a:pt x="324842" y="108688"/>
                </a:cubicBezTo>
                <a:cubicBezTo>
                  <a:pt x="315233" y="119531"/>
                  <a:pt x="302446" y="124956"/>
                  <a:pt x="286476" y="124956"/>
                </a:cubicBezTo>
                <a:cubicBezTo>
                  <a:pt x="270011" y="124956"/>
                  <a:pt x="257068" y="119355"/>
                  <a:pt x="247632" y="108156"/>
                </a:cubicBezTo>
                <a:cubicBezTo>
                  <a:pt x="238201" y="96955"/>
                  <a:pt x="233484" y="81752"/>
                  <a:pt x="233484" y="62532"/>
                </a:cubicBezTo>
                <a:cubicBezTo>
                  <a:pt x="233484" y="42751"/>
                  <a:pt x="238341" y="27379"/>
                  <a:pt x="248058" y="16427"/>
                </a:cubicBezTo>
                <a:cubicBezTo>
                  <a:pt x="257771" y="5476"/>
                  <a:pt x="270578" y="0"/>
                  <a:pt x="286476" y="0"/>
                </a:cubicBezTo>
                <a:cubicBezTo>
                  <a:pt x="302446" y="0"/>
                  <a:pt x="315233" y="5458"/>
                  <a:pt x="324842" y="16373"/>
                </a:cubicBezTo>
                <a:cubicBezTo>
                  <a:pt x="334454" y="27292"/>
                  <a:pt x="339256" y="42674"/>
                  <a:pt x="339256" y="62532"/>
                </a:cubicBezTo>
                <a:close/>
                <a:moveTo>
                  <a:pt x="318692" y="62532"/>
                </a:moveTo>
                <a:cubicBezTo>
                  <a:pt x="318692" y="47199"/>
                  <a:pt x="315903" y="35806"/>
                  <a:pt x="310323" y="28350"/>
                </a:cubicBezTo>
                <a:cubicBezTo>
                  <a:pt x="304743" y="20898"/>
                  <a:pt x="296794" y="17169"/>
                  <a:pt x="286476" y="17169"/>
                </a:cubicBezTo>
                <a:cubicBezTo>
                  <a:pt x="276090" y="17169"/>
                  <a:pt x="268088" y="20898"/>
                  <a:pt x="262472" y="28350"/>
                </a:cubicBezTo>
                <a:cubicBezTo>
                  <a:pt x="256856" y="35806"/>
                  <a:pt x="254044" y="47199"/>
                  <a:pt x="254044" y="62532"/>
                </a:cubicBezTo>
                <a:cubicBezTo>
                  <a:pt x="254044" y="77372"/>
                  <a:pt x="256856" y="88622"/>
                  <a:pt x="262472" y="96290"/>
                </a:cubicBezTo>
                <a:cubicBezTo>
                  <a:pt x="268088" y="103957"/>
                  <a:pt x="276090" y="107787"/>
                  <a:pt x="286476" y="107787"/>
                </a:cubicBezTo>
                <a:cubicBezTo>
                  <a:pt x="296719" y="107787"/>
                  <a:pt x="304653" y="104026"/>
                  <a:pt x="310268" y="96502"/>
                </a:cubicBezTo>
                <a:cubicBezTo>
                  <a:pt x="315888" y="88975"/>
                  <a:pt x="318692" y="77653"/>
                  <a:pt x="318692" y="62532"/>
                </a:cubicBezTo>
                <a:close/>
                <a:moveTo>
                  <a:pt x="452556" y="85849"/>
                </a:moveTo>
                <a:cubicBezTo>
                  <a:pt x="452556" y="91573"/>
                  <a:pt x="451461" y="96642"/>
                  <a:pt x="449269" y="101056"/>
                </a:cubicBezTo>
                <a:cubicBezTo>
                  <a:pt x="447077" y="105473"/>
                  <a:pt x="444073" y="109163"/>
                  <a:pt x="440262" y="112133"/>
                </a:cubicBezTo>
                <a:cubicBezTo>
                  <a:pt x="435452" y="115877"/>
                  <a:pt x="430419" y="118401"/>
                  <a:pt x="425155" y="119708"/>
                </a:cubicBezTo>
                <a:cubicBezTo>
                  <a:pt x="419892" y="121014"/>
                  <a:pt x="413585" y="121670"/>
                  <a:pt x="406237" y="121670"/>
                </a:cubicBezTo>
                <a:lnTo>
                  <a:pt x="359711" y="121670"/>
                </a:lnTo>
                <a:lnTo>
                  <a:pt x="359711" y="3287"/>
                </a:lnTo>
                <a:lnTo>
                  <a:pt x="403166" y="3287"/>
                </a:lnTo>
                <a:cubicBezTo>
                  <a:pt x="411857" y="3287"/>
                  <a:pt x="418215" y="3553"/>
                  <a:pt x="422243" y="4083"/>
                </a:cubicBezTo>
                <a:cubicBezTo>
                  <a:pt x="426271" y="4612"/>
                  <a:pt x="430261" y="5973"/>
                  <a:pt x="434221" y="8161"/>
                </a:cubicBezTo>
                <a:cubicBezTo>
                  <a:pt x="438386" y="10423"/>
                  <a:pt x="441463" y="13429"/>
                  <a:pt x="443441" y="17169"/>
                </a:cubicBezTo>
                <a:cubicBezTo>
                  <a:pt x="445421" y="20913"/>
                  <a:pt x="446406" y="25365"/>
                  <a:pt x="446406" y="30524"/>
                </a:cubicBezTo>
                <a:cubicBezTo>
                  <a:pt x="446406" y="36177"/>
                  <a:pt x="444852" y="41246"/>
                  <a:pt x="441744" y="45731"/>
                </a:cubicBezTo>
                <a:cubicBezTo>
                  <a:pt x="438634" y="50221"/>
                  <a:pt x="434501" y="53702"/>
                  <a:pt x="429342" y="56171"/>
                </a:cubicBezTo>
                <a:lnTo>
                  <a:pt x="429876" y="56912"/>
                </a:lnTo>
                <a:cubicBezTo>
                  <a:pt x="436301" y="58541"/>
                  <a:pt x="441691" y="61824"/>
                  <a:pt x="446035" y="66770"/>
                </a:cubicBezTo>
                <a:cubicBezTo>
                  <a:pt x="450381" y="71716"/>
                  <a:pt x="452556" y="78077"/>
                  <a:pt x="452556" y="85849"/>
                </a:cubicBezTo>
                <a:close/>
                <a:moveTo>
                  <a:pt x="425951" y="33595"/>
                </a:moveTo>
                <a:cubicBezTo>
                  <a:pt x="425951" y="30913"/>
                  <a:pt x="425512" y="28581"/>
                  <a:pt x="424627" y="26604"/>
                </a:cubicBezTo>
                <a:cubicBezTo>
                  <a:pt x="423744" y="24628"/>
                  <a:pt x="422207" y="23069"/>
                  <a:pt x="420018" y="21939"/>
                </a:cubicBezTo>
                <a:cubicBezTo>
                  <a:pt x="417473" y="20595"/>
                  <a:pt x="414630" y="19804"/>
                  <a:pt x="411486" y="19551"/>
                </a:cubicBezTo>
                <a:cubicBezTo>
                  <a:pt x="408340" y="19308"/>
                  <a:pt x="403977" y="19181"/>
                  <a:pt x="398394" y="19181"/>
                </a:cubicBezTo>
                <a:lnTo>
                  <a:pt x="379425" y="19181"/>
                </a:lnTo>
                <a:lnTo>
                  <a:pt x="379425" y="51616"/>
                </a:lnTo>
                <a:lnTo>
                  <a:pt x="402317" y="51616"/>
                </a:lnTo>
                <a:cubicBezTo>
                  <a:pt x="407195" y="51616"/>
                  <a:pt x="410658" y="51383"/>
                  <a:pt x="412703" y="50926"/>
                </a:cubicBezTo>
                <a:cubicBezTo>
                  <a:pt x="414751" y="50468"/>
                  <a:pt x="417012" y="49497"/>
                  <a:pt x="419486" y="48010"/>
                </a:cubicBezTo>
                <a:cubicBezTo>
                  <a:pt x="421819" y="46595"/>
                  <a:pt x="423477" y="44687"/>
                  <a:pt x="424472" y="42286"/>
                </a:cubicBezTo>
                <a:cubicBezTo>
                  <a:pt x="425459" y="39884"/>
                  <a:pt x="425951" y="36990"/>
                  <a:pt x="425951" y="33595"/>
                </a:cubicBezTo>
                <a:close/>
                <a:moveTo>
                  <a:pt x="431992" y="85953"/>
                </a:moveTo>
                <a:cubicBezTo>
                  <a:pt x="431992" y="81925"/>
                  <a:pt x="431409" y="78693"/>
                  <a:pt x="430247" y="76252"/>
                </a:cubicBezTo>
                <a:cubicBezTo>
                  <a:pt x="429076" y="73819"/>
                  <a:pt x="426517" y="71647"/>
                  <a:pt x="422560" y="69739"/>
                </a:cubicBezTo>
                <a:cubicBezTo>
                  <a:pt x="420087" y="68541"/>
                  <a:pt x="417438" y="67795"/>
                  <a:pt x="414612" y="67514"/>
                </a:cubicBezTo>
                <a:cubicBezTo>
                  <a:pt x="411786" y="67234"/>
                  <a:pt x="407862" y="67090"/>
                  <a:pt x="402847" y="67090"/>
                </a:cubicBezTo>
                <a:lnTo>
                  <a:pt x="379425" y="67090"/>
                </a:lnTo>
                <a:lnTo>
                  <a:pt x="379425" y="105772"/>
                </a:lnTo>
                <a:lnTo>
                  <a:pt x="396701" y="105772"/>
                </a:lnTo>
                <a:cubicBezTo>
                  <a:pt x="403837" y="105772"/>
                  <a:pt x="409381" y="105491"/>
                  <a:pt x="413340" y="104922"/>
                </a:cubicBezTo>
                <a:cubicBezTo>
                  <a:pt x="417296" y="104357"/>
                  <a:pt x="420688" y="103227"/>
                  <a:pt x="423514" y="101535"/>
                </a:cubicBezTo>
                <a:cubicBezTo>
                  <a:pt x="426483" y="99695"/>
                  <a:pt x="428638" y="97575"/>
                  <a:pt x="429980" y="95174"/>
                </a:cubicBezTo>
                <a:cubicBezTo>
                  <a:pt x="431318" y="92772"/>
                  <a:pt x="431992" y="89697"/>
                  <a:pt x="431992" y="85953"/>
                </a:cubicBezTo>
                <a:close/>
                <a:moveTo>
                  <a:pt x="524937" y="124427"/>
                </a:moveTo>
                <a:cubicBezTo>
                  <a:pt x="506077" y="124427"/>
                  <a:pt x="491428" y="119109"/>
                  <a:pt x="481010" y="108476"/>
                </a:cubicBezTo>
                <a:cubicBezTo>
                  <a:pt x="470588" y="97841"/>
                  <a:pt x="465375" y="82739"/>
                  <a:pt x="465375" y="63166"/>
                </a:cubicBezTo>
                <a:cubicBezTo>
                  <a:pt x="465375" y="43877"/>
                  <a:pt x="470430" y="28527"/>
                  <a:pt x="480535" y="17118"/>
                </a:cubicBezTo>
                <a:cubicBezTo>
                  <a:pt x="490640" y="5706"/>
                  <a:pt x="503852" y="0"/>
                  <a:pt x="520170" y="0"/>
                </a:cubicBezTo>
                <a:cubicBezTo>
                  <a:pt x="527518" y="0"/>
                  <a:pt x="534016" y="1059"/>
                  <a:pt x="539672" y="3179"/>
                </a:cubicBezTo>
                <a:cubicBezTo>
                  <a:pt x="545324" y="5300"/>
                  <a:pt x="550270" y="8618"/>
                  <a:pt x="554511" y="13140"/>
                </a:cubicBezTo>
                <a:cubicBezTo>
                  <a:pt x="558748" y="17666"/>
                  <a:pt x="561995" y="23195"/>
                  <a:pt x="564260" y="29729"/>
                </a:cubicBezTo>
                <a:cubicBezTo>
                  <a:pt x="566524" y="36263"/>
                  <a:pt x="567650" y="44270"/>
                  <a:pt x="567650" y="53737"/>
                </a:cubicBezTo>
                <a:lnTo>
                  <a:pt x="567650" y="64545"/>
                </a:lnTo>
                <a:lnTo>
                  <a:pt x="485621" y="64545"/>
                </a:lnTo>
                <a:cubicBezTo>
                  <a:pt x="485621" y="78326"/>
                  <a:pt x="489081" y="88852"/>
                  <a:pt x="496003" y="96127"/>
                </a:cubicBezTo>
                <a:cubicBezTo>
                  <a:pt x="502930" y="103407"/>
                  <a:pt x="512502" y="107043"/>
                  <a:pt x="524724" y="107043"/>
                </a:cubicBezTo>
                <a:cubicBezTo>
                  <a:pt x="529110" y="107043"/>
                  <a:pt x="533401" y="106549"/>
                  <a:pt x="537605" y="105560"/>
                </a:cubicBezTo>
                <a:cubicBezTo>
                  <a:pt x="541806" y="104569"/>
                  <a:pt x="545604" y="103302"/>
                  <a:pt x="548995" y="101747"/>
                </a:cubicBezTo>
                <a:cubicBezTo>
                  <a:pt x="552604" y="100120"/>
                  <a:pt x="555641" y="98547"/>
                  <a:pt x="558114" y="97028"/>
                </a:cubicBezTo>
                <a:cubicBezTo>
                  <a:pt x="560584" y="95508"/>
                  <a:pt x="562636" y="94079"/>
                  <a:pt x="564260" y="92737"/>
                </a:cubicBezTo>
                <a:lnTo>
                  <a:pt x="565423" y="92737"/>
                </a:lnTo>
                <a:lnTo>
                  <a:pt x="565423" y="114466"/>
                </a:lnTo>
                <a:cubicBezTo>
                  <a:pt x="563094" y="115384"/>
                  <a:pt x="560195" y="116533"/>
                  <a:pt x="556736" y="117908"/>
                </a:cubicBezTo>
                <a:cubicBezTo>
                  <a:pt x="553273" y="119282"/>
                  <a:pt x="550165" y="120363"/>
                  <a:pt x="547408" y="121144"/>
                </a:cubicBezTo>
                <a:cubicBezTo>
                  <a:pt x="543524" y="122202"/>
                  <a:pt x="540006" y="123012"/>
                  <a:pt x="536863" y="123577"/>
                </a:cubicBezTo>
                <a:cubicBezTo>
                  <a:pt x="533721" y="124146"/>
                  <a:pt x="529746" y="124427"/>
                  <a:pt x="524937" y="124427"/>
                </a:cubicBezTo>
                <a:close/>
                <a:moveTo>
                  <a:pt x="548257" y="49285"/>
                </a:moveTo>
                <a:cubicBezTo>
                  <a:pt x="548114" y="43913"/>
                  <a:pt x="547480" y="39287"/>
                  <a:pt x="546350" y="35402"/>
                </a:cubicBezTo>
                <a:cubicBezTo>
                  <a:pt x="545220" y="31515"/>
                  <a:pt x="543591" y="28232"/>
                  <a:pt x="541472" y="25542"/>
                </a:cubicBezTo>
                <a:cubicBezTo>
                  <a:pt x="539139" y="22575"/>
                  <a:pt x="536154" y="20311"/>
                  <a:pt x="532518" y="18760"/>
                </a:cubicBezTo>
                <a:cubicBezTo>
                  <a:pt x="528879" y="17205"/>
                  <a:pt x="524375" y="16431"/>
                  <a:pt x="519005" y="16431"/>
                </a:cubicBezTo>
                <a:cubicBezTo>
                  <a:pt x="513705" y="16431"/>
                  <a:pt x="509201" y="17222"/>
                  <a:pt x="505493" y="18814"/>
                </a:cubicBezTo>
                <a:cubicBezTo>
                  <a:pt x="501782" y="20405"/>
                  <a:pt x="498409" y="22716"/>
                  <a:pt x="495370" y="25754"/>
                </a:cubicBezTo>
                <a:cubicBezTo>
                  <a:pt x="492404" y="28866"/>
                  <a:pt x="490142" y="32310"/>
                  <a:pt x="488588" y="36087"/>
                </a:cubicBezTo>
                <a:cubicBezTo>
                  <a:pt x="487036" y="39870"/>
                  <a:pt x="486043" y="44270"/>
                  <a:pt x="485621" y="49285"/>
                </a:cubicBezTo>
                <a:close/>
                <a:moveTo>
                  <a:pt x="681267" y="121670"/>
                </a:moveTo>
                <a:lnTo>
                  <a:pt x="661337" y="121670"/>
                </a:lnTo>
                <a:lnTo>
                  <a:pt x="661337" y="68360"/>
                </a:lnTo>
                <a:lnTo>
                  <a:pt x="607712" y="68360"/>
                </a:lnTo>
                <a:lnTo>
                  <a:pt x="607712" y="121670"/>
                </a:lnTo>
                <a:lnTo>
                  <a:pt x="587786" y="121670"/>
                </a:lnTo>
                <a:lnTo>
                  <a:pt x="587786" y="3287"/>
                </a:lnTo>
                <a:lnTo>
                  <a:pt x="607712" y="3287"/>
                </a:lnTo>
                <a:lnTo>
                  <a:pt x="607712" y="51192"/>
                </a:lnTo>
                <a:lnTo>
                  <a:pt x="661337" y="51192"/>
                </a:lnTo>
                <a:lnTo>
                  <a:pt x="661337" y="3287"/>
                </a:lnTo>
                <a:lnTo>
                  <a:pt x="681267" y="3287"/>
                </a:lnTo>
                <a:close/>
                <a:moveTo>
                  <a:pt x="799649" y="85000"/>
                </a:moveTo>
                <a:cubicBezTo>
                  <a:pt x="799649" y="90727"/>
                  <a:pt x="798501" y="95919"/>
                  <a:pt x="796205" y="100581"/>
                </a:cubicBezTo>
                <a:cubicBezTo>
                  <a:pt x="793907" y="105242"/>
                  <a:pt x="790783" y="109027"/>
                  <a:pt x="786822" y="111921"/>
                </a:cubicBezTo>
                <a:cubicBezTo>
                  <a:pt x="782161" y="115452"/>
                  <a:pt x="777181" y="117957"/>
                  <a:pt x="771879" y="119441"/>
                </a:cubicBezTo>
                <a:cubicBezTo>
                  <a:pt x="766579" y="120928"/>
                  <a:pt x="759765" y="121670"/>
                  <a:pt x="751423" y="121670"/>
                </a:cubicBezTo>
                <a:lnTo>
                  <a:pt x="709988" y="121670"/>
                </a:lnTo>
                <a:lnTo>
                  <a:pt x="709988" y="3287"/>
                </a:lnTo>
                <a:lnTo>
                  <a:pt x="729911" y="3287"/>
                </a:lnTo>
                <a:lnTo>
                  <a:pt x="729911" y="49393"/>
                </a:lnTo>
                <a:lnTo>
                  <a:pt x="751957" y="49393"/>
                </a:lnTo>
                <a:cubicBezTo>
                  <a:pt x="760860" y="49393"/>
                  <a:pt x="767768" y="49850"/>
                  <a:pt x="772678" y="50768"/>
                </a:cubicBezTo>
                <a:cubicBezTo>
                  <a:pt x="777585" y="51685"/>
                  <a:pt x="782477" y="53943"/>
                  <a:pt x="787355" y="57550"/>
                </a:cubicBezTo>
                <a:cubicBezTo>
                  <a:pt x="791452" y="60592"/>
                  <a:pt x="794523" y="64476"/>
                  <a:pt x="796574" y="69207"/>
                </a:cubicBezTo>
                <a:cubicBezTo>
                  <a:pt x="798623" y="73941"/>
                  <a:pt x="799649" y="79207"/>
                  <a:pt x="799649" y="85000"/>
                </a:cubicBezTo>
                <a:close/>
                <a:moveTo>
                  <a:pt x="779090" y="85317"/>
                </a:moveTo>
                <a:cubicBezTo>
                  <a:pt x="779090" y="81713"/>
                  <a:pt x="778471" y="78552"/>
                  <a:pt x="777236" y="75830"/>
                </a:cubicBezTo>
                <a:cubicBezTo>
                  <a:pt x="775998" y="73113"/>
                  <a:pt x="773967" y="70903"/>
                  <a:pt x="771141" y="69210"/>
                </a:cubicBezTo>
                <a:cubicBezTo>
                  <a:pt x="768171" y="67443"/>
                  <a:pt x="764798" y="66380"/>
                  <a:pt x="761018" y="66028"/>
                </a:cubicBezTo>
                <a:cubicBezTo>
                  <a:pt x="757233" y="65675"/>
                  <a:pt x="751813" y="65499"/>
                  <a:pt x="744749" y="65499"/>
                </a:cubicBezTo>
                <a:lnTo>
                  <a:pt x="729911" y="65499"/>
                </a:lnTo>
                <a:lnTo>
                  <a:pt x="729911" y="105772"/>
                </a:lnTo>
                <a:lnTo>
                  <a:pt x="744324" y="105772"/>
                </a:lnTo>
                <a:cubicBezTo>
                  <a:pt x="751392" y="105772"/>
                  <a:pt x="756864" y="105473"/>
                  <a:pt x="760755" y="104869"/>
                </a:cubicBezTo>
                <a:cubicBezTo>
                  <a:pt x="764639" y="104274"/>
                  <a:pt x="767994" y="103123"/>
                  <a:pt x="770820" y="101427"/>
                </a:cubicBezTo>
                <a:cubicBezTo>
                  <a:pt x="773714" y="99587"/>
                  <a:pt x="775821" y="97420"/>
                  <a:pt x="777128" y="94907"/>
                </a:cubicBezTo>
                <a:cubicBezTo>
                  <a:pt x="778435" y="92397"/>
                  <a:pt x="779090" y="89205"/>
                  <a:pt x="779090" y="8531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688413" y="4556215"/>
            <a:ext cx="1184268" cy="165337"/>
          </a:xfrm>
          <a:custGeom>
            <a:avLst/>
            <a:gdLst/>
            <a:ahLst/>
            <a:cxnLst/>
            <a:rect l="l" t="t" r="r" b="b"/>
            <a:pathLst>
              <a:path w="1184268" h="165337">
                <a:moveTo>
                  <a:pt x="55218" y="124319"/>
                </a:moveTo>
                <a:cubicBezTo>
                  <a:pt x="47096" y="124319"/>
                  <a:pt x="39640" y="123067"/>
                  <a:pt x="32858" y="120557"/>
                </a:cubicBezTo>
                <a:cubicBezTo>
                  <a:pt x="26072" y="118048"/>
                  <a:pt x="20243" y="114250"/>
                  <a:pt x="15369" y="109163"/>
                </a:cubicBezTo>
                <a:cubicBezTo>
                  <a:pt x="10491" y="104080"/>
                  <a:pt x="6715" y="97664"/>
                  <a:pt x="4029" y="89929"/>
                </a:cubicBezTo>
                <a:cubicBezTo>
                  <a:pt x="1343" y="82192"/>
                  <a:pt x="0" y="73095"/>
                  <a:pt x="0" y="62636"/>
                </a:cubicBezTo>
                <a:cubicBezTo>
                  <a:pt x="0" y="52250"/>
                  <a:pt x="1398" y="43276"/>
                  <a:pt x="4188" y="35716"/>
                </a:cubicBezTo>
                <a:cubicBezTo>
                  <a:pt x="6978" y="28156"/>
                  <a:pt x="10707" y="21798"/>
                  <a:pt x="15369" y="16643"/>
                </a:cubicBezTo>
                <a:cubicBezTo>
                  <a:pt x="20031" y="11485"/>
                  <a:pt x="25845" y="7509"/>
                  <a:pt x="32803" y="4720"/>
                </a:cubicBezTo>
                <a:cubicBezTo>
                  <a:pt x="39763" y="1926"/>
                  <a:pt x="47233" y="533"/>
                  <a:pt x="55218" y="533"/>
                </a:cubicBezTo>
                <a:cubicBezTo>
                  <a:pt x="61723" y="533"/>
                  <a:pt x="67994" y="1451"/>
                  <a:pt x="74035" y="3284"/>
                </a:cubicBezTo>
                <a:cubicBezTo>
                  <a:pt x="80075" y="5123"/>
                  <a:pt x="85461" y="7244"/>
                  <a:pt x="90195" y="9644"/>
                </a:cubicBezTo>
                <a:lnTo>
                  <a:pt x="90195" y="32008"/>
                </a:lnTo>
                <a:lnTo>
                  <a:pt x="89029" y="32008"/>
                </a:lnTo>
                <a:cubicBezTo>
                  <a:pt x="87614" y="30809"/>
                  <a:pt x="85793" y="29431"/>
                  <a:pt x="83568" y="27875"/>
                </a:cubicBezTo>
                <a:cubicBezTo>
                  <a:pt x="81343" y="26323"/>
                  <a:pt x="78643" y="24729"/>
                  <a:pt x="75460" y="23109"/>
                </a:cubicBezTo>
                <a:cubicBezTo>
                  <a:pt x="72707" y="21694"/>
                  <a:pt x="69455" y="20456"/>
                  <a:pt x="65711" y="19394"/>
                </a:cubicBezTo>
                <a:cubicBezTo>
                  <a:pt x="61968" y="18335"/>
                  <a:pt x="58363" y="17805"/>
                  <a:pt x="54900" y="17805"/>
                </a:cubicBezTo>
                <a:cubicBezTo>
                  <a:pt x="44586" y="17805"/>
                  <a:pt x="36300" y="21712"/>
                  <a:pt x="30046" y="29517"/>
                </a:cubicBezTo>
                <a:cubicBezTo>
                  <a:pt x="23797" y="37325"/>
                  <a:pt x="20669" y="48367"/>
                  <a:pt x="20669" y="62636"/>
                </a:cubicBezTo>
                <a:cubicBezTo>
                  <a:pt x="20669" y="76626"/>
                  <a:pt x="23692" y="87527"/>
                  <a:pt x="29733" y="95332"/>
                </a:cubicBezTo>
                <a:cubicBezTo>
                  <a:pt x="35774" y="103140"/>
                  <a:pt x="44162" y="107043"/>
                  <a:pt x="54900" y="107043"/>
                </a:cubicBezTo>
                <a:cubicBezTo>
                  <a:pt x="61402" y="107043"/>
                  <a:pt x="67583" y="105703"/>
                  <a:pt x="73449" y="103015"/>
                </a:cubicBezTo>
                <a:cubicBezTo>
                  <a:pt x="79312" y="100332"/>
                  <a:pt x="84504" y="96869"/>
                  <a:pt x="89029" y="92632"/>
                </a:cubicBezTo>
                <a:lnTo>
                  <a:pt x="90195" y="92632"/>
                </a:lnTo>
                <a:lnTo>
                  <a:pt x="90195" y="114994"/>
                </a:lnTo>
                <a:cubicBezTo>
                  <a:pt x="88219" y="115909"/>
                  <a:pt x="85742" y="117025"/>
                  <a:pt x="82779" y="118332"/>
                </a:cubicBezTo>
                <a:cubicBezTo>
                  <a:pt x="79809" y="119639"/>
                  <a:pt x="77124" y="120610"/>
                  <a:pt x="74722" y="121248"/>
                </a:cubicBezTo>
                <a:cubicBezTo>
                  <a:pt x="71327" y="122239"/>
                  <a:pt x="68290" y="122998"/>
                  <a:pt x="65608" y="123524"/>
                </a:cubicBezTo>
                <a:cubicBezTo>
                  <a:pt x="62921" y="124052"/>
                  <a:pt x="59458" y="124319"/>
                  <a:pt x="55218" y="124319"/>
                </a:cubicBezTo>
                <a:close/>
                <a:moveTo>
                  <a:pt x="205715" y="62532"/>
                </a:moveTo>
                <a:cubicBezTo>
                  <a:pt x="205715" y="82458"/>
                  <a:pt x="200913" y="97841"/>
                  <a:pt x="191301" y="108688"/>
                </a:cubicBezTo>
                <a:cubicBezTo>
                  <a:pt x="181693" y="119531"/>
                  <a:pt x="168906" y="124956"/>
                  <a:pt x="152936" y="124956"/>
                </a:cubicBezTo>
                <a:cubicBezTo>
                  <a:pt x="136473" y="124956"/>
                  <a:pt x="123527" y="119355"/>
                  <a:pt x="114092" y="108156"/>
                </a:cubicBezTo>
                <a:cubicBezTo>
                  <a:pt x="104660" y="96955"/>
                  <a:pt x="99945" y="81752"/>
                  <a:pt x="99945" y="62532"/>
                </a:cubicBezTo>
                <a:cubicBezTo>
                  <a:pt x="99945" y="42751"/>
                  <a:pt x="104804" y="27379"/>
                  <a:pt x="114517" y="16427"/>
                </a:cubicBezTo>
                <a:cubicBezTo>
                  <a:pt x="124233" y="5476"/>
                  <a:pt x="137039" y="0"/>
                  <a:pt x="152936" y="0"/>
                </a:cubicBezTo>
                <a:cubicBezTo>
                  <a:pt x="168906" y="0"/>
                  <a:pt x="181693" y="5458"/>
                  <a:pt x="191301" y="16373"/>
                </a:cubicBezTo>
                <a:cubicBezTo>
                  <a:pt x="200913" y="27292"/>
                  <a:pt x="205715" y="42674"/>
                  <a:pt x="205715" y="62532"/>
                </a:cubicBezTo>
                <a:close/>
                <a:moveTo>
                  <a:pt x="185153" y="62532"/>
                </a:moveTo>
                <a:cubicBezTo>
                  <a:pt x="185153" y="47199"/>
                  <a:pt x="182363" y="35806"/>
                  <a:pt x="176786" y="28350"/>
                </a:cubicBezTo>
                <a:cubicBezTo>
                  <a:pt x="171203" y="20898"/>
                  <a:pt x="163254" y="17169"/>
                  <a:pt x="152936" y="17169"/>
                </a:cubicBezTo>
                <a:cubicBezTo>
                  <a:pt x="142551" y="17169"/>
                  <a:pt x="134547" y="20898"/>
                  <a:pt x="128931" y="28350"/>
                </a:cubicBezTo>
                <a:cubicBezTo>
                  <a:pt x="123315" y="35806"/>
                  <a:pt x="120503" y="47199"/>
                  <a:pt x="120503" y="62532"/>
                </a:cubicBezTo>
                <a:cubicBezTo>
                  <a:pt x="120503" y="77372"/>
                  <a:pt x="123315" y="88622"/>
                  <a:pt x="128931" y="96290"/>
                </a:cubicBezTo>
                <a:cubicBezTo>
                  <a:pt x="134547" y="103957"/>
                  <a:pt x="142551" y="107787"/>
                  <a:pt x="152936" y="107787"/>
                </a:cubicBezTo>
                <a:cubicBezTo>
                  <a:pt x="163182" y="107787"/>
                  <a:pt x="171113" y="104026"/>
                  <a:pt x="176733" y="96502"/>
                </a:cubicBezTo>
                <a:cubicBezTo>
                  <a:pt x="182349" y="88975"/>
                  <a:pt x="185153" y="77653"/>
                  <a:pt x="185153" y="62532"/>
                </a:cubicBezTo>
                <a:close/>
                <a:moveTo>
                  <a:pt x="327705" y="150073"/>
                </a:moveTo>
                <a:lnTo>
                  <a:pt x="309158" y="150073"/>
                </a:lnTo>
                <a:lnTo>
                  <a:pt x="309158" y="121352"/>
                </a:lnTo>
                <a:lnTo>
                  <a:pt x="231153" y="121352"/>
                </a:lnTo>
                <a:lnTo>
                  <a:pt x="231153" y="150073"/>
                </a:lnTo>
                <a:lnTo>
                  <a:pt x="212606" y="150073"/>
                </a:lnTo>
                <a:lnTo>
                  <a:pt x="212606" y="104714"/>
                </a:lnTo>
                <a:lnTo>
                  <a:pt x="220447" y="104714"/>
                </a:lnTo>
                <a:cubicBezTo>
                  <a:pt x="227161" y="93690"/>
                  <a:pt x="232658" y="79294"/>
                  <a:pt x="236932" y="61524"/>
                </a:cubicBezTo>
                <a:cubicBezTo>
                  <a:pt x="241208" y="43755"/>
                  <a:pt x="243343" y="24339"/>
                  <a:pt x="243343" y="3287"/>
                </a:cubicBezTo>
                <a:lnTo>
                  <a:pt x="315940" y="3287"/>
                </a:lnTo>
                <a:lnTo>
                  <a:pt x="315940" y="104714"/>
                </a:lnTo>
                <a:lnTo>
                  <a:pt x="327705" y="104714"/>
                </a:lnTo>
                <a:close/>
                <a:moveTo>
                  <a:pt x="296015" y="104714"/>
                </a:moveTo>
                <a:lnTo>
                  <a:pt x="296015" y="20030"/>
                </a:lnTo>
                <a:lnTo>
                  <a:pt x="262102" y="20030"/>
                </a:lnTo>
                <a:cubicBezTo>
                  <a:pt x="261181" y="37696"/>
                  <a:pt x="258762" y="53820"/>
                  <a:pt x="254841" y="68411"/>
                </a:cubicBezTo>
                <a:cubicBezTo>
                  <a:pt x="250921" y="83006"/>
                  <a:pt x="245992" y="95101"/>
                  <a:pt x="240056" y="104714"/>
                </a:cubicBezTo>
                <a:close/>
                <a:moveTo>
                  <a:pt x="398712" y="124427"/>
                </a:moveTo>
                <a:cubicBezTo>
                  <a:pt x="379847" y="124427"/>
                  <a:pt x="365203" y="119109"/>
                  <a:pt x="354780" y="108476"/>
                </a:cubicBezTo>
                <a:cubicBezTo>
                  <a:pt x="344362" y="97841"/>
                  <a:pt x="339149" y="82739"/>
                  <a:pt x="339149" y="63166"/>
                </a:cubicBezTo>
                <a:cubicBezTo>
                  <a:pt x="339149" y="43877"/>
                  <a:pt x="344203" y="28527"/>
                  <a:pt x="354309" y="17118"/>
                </a:cubicBezTo>
                <a:cubicBezTo>
                  <a:pt x="364411" y="5706"/>
                  <a:pt x="377622" y="0"/>
                  <a:pt x="393942" y="0"/>
                </a:cubicBezTo>
                <a:cubicBezTo>
                  <a:pt x="401289" y="0"/>
                  <a:pt x="407791" y="1059"/>
                  <a:pt x="413446" y="3179"/>
                </a:cubicBezTo>
                <a:cubicBezTo>
                  <a:pt x="419098" y="5300"/>
                  <a:pt x="424041" y="8618"/>
                  <a:pt x="428281" y="13140"/>
                </a:cubicBezTo>
                <a:cubicBezTo>
                  <a:pt x="432519" y="17666"/>
                  <a:pt x="435769" y="23195"/>
                  <a:pt x="438034" y="29729"/>
                </a:cubicBezTo>
                <a:cubicBezTo>
                  <a:pt x="440296" y="36263"/>
                  <a:pt x="441426" y="44270"/>
                  <a:pt x="441426" y="53737"/>
                </a:cubicBezTo>
                <a:lnTo>
                  <a:pt x="441426" y="64545"/>
                </a:lnTo>
                <a:lnTo>
                  <a:pt x="359393" y="64545"/>
                </a:lnTo>
                <a:cubicBezTo>
                  <a:pt x="359393" y="78326"/>
                  <a:pt x="362856" y="88852"/>
                  <a:pt x="369779" y="96127"/>
                </a:cubicBezTo>
                <a:cubicBezTo>
                  <a:pt x="376702" y="103407"/>
                  <a:pt x="386274" y="107043"/>
                  <a:pt x="398499" y="107043"/>
                </a:cubicBezTo>
                <a:cubicBezTo>
                  <a:pt x="402884" y="107043"/>
                  <a:pt x="407171" y="106549"/>
                  <a:pt x="411380" y="105560"/>
                </a:cubicBezTo>
                <a:cubicBezTo>
                  <a:pt x="415581" y="104569"/>
                  <a:pt x="419379" y="103302"/>
                  <a:pt x="422771" y="101747"/>
                </a:cubicBezTo>
                <a:cubicBezTo>
                  <a:pt x="426374" y="100120"/>
                  <a:pt x="429413" y="98547"/>
                  <a:pt x="431890" y="97028"/>
                </a:cubicBezTo>
                <a:cubicBezTo>
                  <a:pt x="434358" y="95508"/>
                  <a:pt x="436411" y="94079"/>
                  <a:pt x="438034" y="92737"/>
                </a:cubicBezTo>
                <a:lnTo>
                  <a:pt x="439197" y="92737"/>
                </a:lnTo>
                <a:lnTo>
                  <a:pt x="439197" y="114466"/>
                </a:lnTo>
                <a:cubicBezTo>
                  <a:pt x="436864" y="115384"/>
                  <a:pt x="433970" y="116533"/>
                  <a:pt x="430506" y="117908"/>
                </a:cubicBezTo>
                <a:cubicBezTo>
                  <a:pt x="427047" y="119282"/>
                  <a:pt x="423940" y="120363"/>
                  <a:pt x="421183" y="121144"/>
                </a:cubicBezTo>
                <a:cubicBezTo>
                  <a:pt x="417295" y="122202"/>
                  <a:pt x="413781" y="123012"/>
                  <a:pt x="410639" y="123577"/>
                </a:cubicBezTo>
                <a:cubicBezTo>
                  <a:pt x="407491" y="124146"/>
                  <a:pt x="403518" y="124427"/>
                  <a:pt x="398712" y="124427"/>
                </a:cubicBezTo>
                <a:close/>
                <a:moveTo>
                  <a:pt x="422029" y="49285"/>
                </a:moveTo>
                <a:cubicBezTo>
                  <a:pt x="421888" y="43913"/>
                  <a:pt x="421251" y="39287"/>
                  <a:pt x="420120" y="35402"/>
                </a:cubicBezTo>
                <a:cubicBezTo>
                  <a:pt x="418994" y="31515"/>
                  <a:pt x="417367" y="28232"/>
                  <a:pt x="415246" y="25542"/>
                </a:cubicBezTo>
                <a:cubicBezTo>
                  <a:pt x="412913" y="22575"/>
                  <a:pt x="409928" y="20311"/>
                  <a:pt x="406290" y="18760"/>
                </a:cubicBezTo>
                <a:cubicBezTo>
                  <a:pt x="402650" y="17205"/>
                  <a:pt x="398147" y="16431"/>
                  <a:pt x="392779" y="16431"/>
                </a:cubicBezTo>
                <a:cubicBezTo>
                  <a:pt x="387476" y="16431"/>
                  <a:pt x="382975" y="17222"/>
                  <a:pt x="379264" y="18814"/>
                </a:cubicBezTo>
                <a:cubicBezTo>
                  <a:pt x="375552" y="20405"/>
                  <a:pt x="372179" y="22716"/>
                  <a:pt x="369141" y="25754"/>
                </a:cubicBezTo>
                <a:cubicBezTo>
                  <a:pt x="366178" y="28866"/>
                  <a:pt x="363914" y="32310"/>
                  <a:pt x="362362" y="36087"/>
                </a:cubicBezTo>
                <a:cubicBezTo>
                  <a:pt x="360807" y="39870"/>
                  <a:pt x="359817" y="44270"/>
                  <a:pt x="359393" y="49285"/>
                </a:cubicBezTo>
                <a:close/>
                <a:moveTo>
                  <a:pt x="560867" y="59353"/>
                </a:moveTo>
                <a:cubicBezTo>
                  <a:pt x="560867" y="79064"/>
                  <a:pt x="556154" y="94770"/>
                  <a:pt x="546718" y="106463"/>
                </a:cubicBezTo>
                <a:cubicBezTo>
                  <a:pt x="537287" y="118156"/>
                  <a:pt x="525363" y="124003"/>
                  <a:pt x="510948" y="124003"/>
                </a:cubicBezTo>
                <a:cubicBezTo>
                  <a:pt x="505085" y="124003"/>
                  <a:pt x="499893" y="123332"/>
                  <a:pt x="495372" y="121990"/>
                </a:cubicBezTo>
                <a:cubicBezTo>
                  <a:pt x="490847" y="120644"/>
                  <a:pt x="486216" y="118559"/>
                  <a:pt x="481483" y="115734"/>
                </a:cubicBezTo>
                <a:lnTo>
                  <a:pt x="481483" y="165337"/>
                </a:lnTo>
                <a:lnTo>
                  <a:pt x="461561" y="165337"/>
                </a:lnTo>
                <a:lnTo>
                  <a:pt x="461561" y="3287"/>
                </a:lnTo>
                <a:lnTo>
                  <a:pt x="481483" y="3287"/>
                </a:lnTo>
                <a:lnTo>
                  <a:pt x="481483" y="15686"/>
                </a:lnTo>
                <a:cubicBezTo>
                  <a:pt x="486430" y="11232"/>
                  <a:pt x="491926" y="7507"/>
                  <a:pt x="497968" y="4503"/>
                </a:cubicBezTo>
                <a:cubicBezTo>
                  <a:pt x="504008" y="1499"/>
                  <a:pt x="510596" y="0"/>
                  <a:pt x="517735" y="0"/>
                </a:cubicBezTo>
                <a:cubicBezTo>
                  <a:pt x="531300" y="0"/>
                  <a:pt x="541877" y="5372"/>
                  <a:pt x="549476" y="16110"/>
                </a:cubicBezTo>
                <a:cubicBezTo>
                  <a:pt x="557072" y="26849"/>
                  <a:pt x="560867" y="41263"/>
                  <a:pt x="560867" y="59353"/>
                </a:cubicBezTo>
                <a:close/>
                <a:moveTo>
                  <a:pt x="540303" y="61578"/>
                </a:moveTo>
                <a:cubicBezTo>
                  <a:pt x="540303" y="48082"/>
                  <a:pt x="538150" y="37606"/>
                  <a:pt x="533841" y="30150"/>
                </a:cubicBezTo>
                <a:cubicBezTo>
                  <a:pt x="529529" y="22699"/>
                  <a:pt x="522537" y="18972"/>
                  <a:pt x="512857" y="18972"/>
                </a:cubicBezTo>
                <a:cubicBezTo>
                  <a:pt x="507204" y="18972"/>
                  <a:pt x="501747" y="20225"/>
                  <a:pt x="496484" y="22734"/>
                </a:cubicBezTo>
                <a:cubicBezTo>
                  <a:pt x="491218" y="25244"/>
                  <a:pt x="486216" y="28473"/>
                  <a:pt x="481483" y="32433"/>
                </a:cubicBezTo>
                <a:lnTo>
                  <a:pt x="481483" y="99518"/>
                </a:lnTo>
                <a:cubicBezTo>
                  <a:pt x="486714" y="102063"/>
                  <a:pt x="491184" y="103796"/>
                  <a:pt x="494893" y="104714"/>
                </a:cubicBezTo>
                <a:cubicBezTo>
                  <a:pt x="498601" y="105635"/>
                  <a:pt x="502856" y="106092"/>
                  <a:pt x="507662" y="106092"/>
                </a:cubicBezTo>
                <a:cubicBezTo>
                  <a:pt x="517979" y="106092"/>
                  <a:pt x="525997" y="102308"/>
                  <a:pt x="531724" y="94748"/>
                </a:cubicBezTo>
                <a:cubicBezTo>
                  <a:pt x="537444" y="87192"/>
                  <a:pt x="540303" y="76130"/>
                  <a:pt x="540303" y="61578"/>
                </a:cubicBezTo>
                <a:close/>
                <a:moveTo>
                  <a:pt x="725249" y="121670"/>
                </a:moveTo>
                <a:lnTo>
                  <a:pt x="701191" y="121670"/>
                </a:lnTo>
                <a:lnTo>
                  <a:pt x="663992" y="67194"/>
                </a:lnTo>
                <a:lnTo>
                  <a:pt x="656255" y="67194"/>
                </a:lnTo>
                <a:lnTo>
                  <a:pt x="656255" y="121670"/>
                </a:lnTo>
                <a:lnTo>
                  <a:pt x="636539" y="121670"/>
                </a:lnTo>
                <a:lnTo>
                  <a:pt x="636539" y="67194"/>
                </a:lnTo>
                <a:lnTo>
                  <a:pt x="628802" y="67194"/>
                </a:lnTo>
                <a:lnTo>
                  <a:pt x="590970" y="121670"/>
                </a:lnTo>
                <a:lnTo>
                  <a:pt x="567969" y="121670"/>
                </a:lnTo>
                <a:lnTo>
                  <a:pt x="612588" y="59671"/>
                </a:lnTo>
                <a:cubicBezTo>
                  <a:pt x="609124" y="57831"/>
                  <a:pt x="606053" y="55164"/>
                  <a:pt x="603371" y="51667"/>
                </a:cubicBezTo>
                <a:cubicBezTo>
                  <a:pt x="600683" y="48168"/>
                  <a:pt x="598281" y="43104"/>
                  <a:pt x="596160" y="36462"/>
                </a:cubicBezTo>
                <a:cubicBezTo>
                  <a:pt x="594252" y="30456"/>
                  <a:pt x="591988" y="26284"/>
                  <a:pt x="589374" y="23951"/>
                </a:cubicBezTo>
                <a:cubicBezTo>
                  <a:pt x="586761" y="21618"/>
                  <a:pt x="582487" y="20456"/>
                  <a:pt x="576555" y="20456"/>
                </a:cubicBezTo>
                <a:lnTo>
                  <a:pt x="571997" y="20456"/>
                </a:lnTo>
                <a:lnTo>
                  <a:pt x="571997" y="3287"/>
                </a:lnTo>
                <a:lnTo>
                  <a:pt x="577401" y="3287"/>
                </a:lnTo>
                <a:cubicBezTo>
                  <a:pt x="586092" y="3287"/>
                  <a:pt x="593248" y="5055"/>
                  <a:pt x="598864" y="8586"/>
                </a:cubicBezTo>
                <a:cubicBezTo>
                  <a:pt x="604480" y="12122"/>
                  <a:pt x="608879" y="18299"/>
                  <a:pt x="612058" y="27133"/>
                </a:cubicBezTo>
                <a:cubicBezTo>
                  <a:pt x="612696" y="28970"/>
                  <a:pt x="613490" y="31072"/>
                  <a:pt x="614442" y="33440"/>
                </a:cubicBezTo>
                <a:cubicBezTo>
                  <a:pt x="615396" y="35806"/>
                  <a:pt x="616228" y="37804"/>
                  <a:pt x="616932" y="39427"/>
                </a:cubicBezTo>
                <a:cubicBezTo>
                  <a:pt x="619265" y="44795"/>
                  <a:pt x="621983" y="48683"/>
                  <a:pt x="625094" y="51084"/>
                </a:cubicBezTo>
                <a:cubicBezTo>
                  <a:pt x="628205" y="53486"/>
                  <a:pt x="632017" y="54832"/>
                  <a:pt x="636539" y="55113"/>
                </a:cubicBezTo>
                <a:lnTo>
                  <a:pt x="636539" y="3287"/>
                </a:lnTo>
                <a:lnTo>
                  <a:pt x="656255" y="3287"/>
                </a:lnTo>
                <a:lnTo>
                  <a:pt x="656255" y="55113"/>
                </a:lnTo>
                <a:cubicBezTo>
                  <a:pt x="660778" y="54760"/>
                  <a:pt x="664644" y="53380"/>
                  <a:pt x="667858" y="50980"/>
                </a:cubicBezTo>
                <a:cubicBezTo>
                  <a:pt x="671074" y="48579"/>
                  <a:pt x="673809" y="44727"/>
                  <a:pt x="676073" y="39427"/>
                </a:cubicBezTo>
                <a:cubicBezTo>
                  <a:pt x="676847" y="37660"/>
                  <a:pt x="677716" y="35612"/>
                  <a:pt x="678669" y="33283"/>
                </a:cubicBezTo>
                <a:cubicBezTo>
                  <a:pt x="679619" y="30950"/>
                  <a:pt x="680379" y="28901"/>
                  <a:pt x="680948" y="27133"/>
                </a:cubicBezTo>
                <a:cubicBezTo>
                  <a:pt x="684058" y="18443"/>
                  <a:pt x="688367" y="12297"/>
                  <a:pt x="693879" y="8694"/>
                </a:cubicBezTo>
                <a:cubicBezTo>
                  <a:pt x="699391" y="5087"/>
                  <a:pt x="706559" y="3287"/>
                  <a:pt x="715393" y="3287"/>
                </a:cubicBezTo>
                <a:lnTo>
                  <a:pt x="720797" y="3287"/>
                </a:lnTo>
                <a:lnTo>
                  <a:pt x="720797" y="20456"/>
                </a:lnTo>
                <a:lnTo>
                  <a:pt x="716239" y="20456"/>
                </a:lnTo>
                <a:cubicBezTo>
                  <a:pt x="710658" y="20456"/>
                  <a:pt x="706472" y="21604"/>
                  <a:pt x="703678" y="23897"/>
                </a:cubicBezTo>
                <a:cubicBezTo>
                  <a:pt x="700888" y="26194"/>
                  <a:pt x="698541" y="30381"/>
                  <a:pt x="696634" y="36462"/>
                </a:cubicBezTo>
                <a:cubicBezTo>
                  <a:pt x="694656" y="42606"/>
                  <a:pt x="692324" y="47445"/>
                  <a:pt x="689639" y="50980"/>
                </a:cubicBezTo>
                <a:cubicBezTo>
                  <a:pt x="686953" y="54515"/>
                  <a:pt x="683983" y="57197"/>
                  <a:pt x="680736" y="59033"/>
                </a:cubicBezTo>
                <a:close/>
                <a:moveTo>
                  <a:pt x="806221" y="92527"/>
                </a:moveTo>
                <a:lnTo>
                  <a:pt x="806221" y="59671"/>
                </a:lnTo>
                <a:cubicBezTo>
                  <a:pt x="801486" y="60091"/>
                  <a:pt x="795500" y="60674"/>
                  <a:pt x="788257" y="61420"/>
                </a:cubicBezTo>
                <a:cubicBezTo>
                  <a:pt x="781014" y="62165"/>
                  <a:pt x="775167" y="63205"/>
                  <a:pt x="770718" y="64545"/>
                </a:cubicBezTo>
                <a:cubicBezTo>
                  <a:pt x="765415" y="66168"/>
                  <a:pt x="761036" y="68660"/>
                  <a:pt x="757574" y="72018"/>
                </a:cubicBezTo>
                <a:cubicBezTo>
                  <a:pt x="754111" y="75373"/>
                  <a:pt x="752383" y="80053"/>
                  <a:pt x="752383" y="86061"/>
                </a:cubicBezTo>
                <a:cubicBezTo>
                  <a:pt x="752383" y="92841"/>
                  <a:pt x="754290" y="97968"/>
                  <a:pt x="758107" y="101427"/>
                </a:cubicBezTo>
                <a:cubicBezTo>
                  <a:pt x="761919" y="104890"/>
                  <a:pt x="767502" y="106621"/>
                  <a:pt x="774850" y="106621"/>
                </a:cubicBezTo>
                <a:cubicBezTo>
                  <a:pt x="781136" y="106621"/>
                  <a:pt x="786828" y="105261"/>
                  <a:pt x="791914" y="102540"/>
                </a:cubicBezTo>
                <a:cubicBezTo>
                  <a:pt x="797002" y="99821"/>
                  <a:pt x="801768" y="96481"/>
                  <a:pt x="806221" y="92527"/>
                </a:cubicBezTo>
                <a:close/>
                <a:moveTo>
                  <a:pt x="806221" y="109055"/>
                </a:moveTo>
                <a:cubicBezTo>
                  <a:pt x="804598" y="110261"/>
                  <a:pt x="802422" y="111935"/>
                  <a:pt x="799704" y="114092"/>
                </a:cubicBezTo>
                <a:cubicBezTo>
                  <a:pt x="796983" y="116248"/>
                  <a:pt x="794351" y="117961"/>
                  <a:pt x="791806" y="119236"/>
                </a:cubicBezTo>
                <a:cubicBezTo>
                  <a:pt x="788270" y="121068"/>
                  <a:pt x="784866" y="122480"/>
                  <a:pt x="781579" y="123469"/>
                </a:cubicBezTo>
                <a:cubicBezTo>
                  <a:pt x="778296" y="124464"/>
                  <a:pt x="773685" y="124956"/>
                  <a:pt x="767747" y="124956"/>
                </a:cubicBezTo>
                <a:cubicBezTo>
                  <a:pt x="762869" y="124956"/>
                  <a:pt x="758244" y="124038"/>
                  <a:pt x="753866" y="122202"/>
                </a:cubicBezTo>
                <a:cubicBezTo>
                  <a:pt x="749481" y="120363"/>
                  <a:pt x="745633" y="117785"/>
                  <a:pt x="742313" y="114466"/>
                </a:cubicBezTo>
                <a:cubicBezTo>
                  <a:pt x="739132" y="111215"/>
                  <a:pt x="736589" y="107201"/>
                  <a:pt x="734682" y="102434"/>
                </a:cubicBezTo>
                <a:cubicBezTo>
                  <a:pt x="732774" y="97664"/>
                  <a:pt x="731823" y="92635"/>
                  <a:pt x="731823" y="87333"/>
                </a:cubicBezTo>
                <a:cubicBezTo>
                  <a:pt x="731823" y="79136"/>
                  <a:pt x="733555" y="72159"/>
                  <a:pt x="737015" y="66399"/>
                </a:cubicBezTo>
                <a:cubicBezTo>
                  <a:pt x="740478" y="60642"/>
                  <a:pt x="745949" y="56063"/>
                  <a:pt x="753441" y="52676"/>
                </a:cubicBezTo>
                <a:cubicBezTo>
                  <a:pt x="760083" y="49636"/>
                  <a:pt x="767924" y="47539"/>
                  <a:pt x="776971" y="46369"/>
                </a:cubicBezTo>
                <a:cubicBezTo>
                  <a:pt x="786014" y="45202"/>
                  <a:pt x="795762" y="44338"/>
                  <a:pt x="806221" y="43769"/>
                </a:cubicBezTo>
                <a:lnTo>
                  <a:pt x="806221" y="39957"/>
                </a:lnTo>
                <a:cubicBezTo>
                  <a:pt x="806221" y="35294"/>
                  <a:pt x="805514" y="31529"/>
                  <a:pt x="804100" y="28668"/>
                </a:cubicBezTo>
                <a:cubicBezTo>
                  <a:pt x="802685" y="25805"/>
                  <a:pt x="800709" y="23601"/>
                  <a:pt x="798164" y="22047"/>
                </a:cubicBezTo>
                <a:cubicBezTo>
                  <a:pt x="795622" y="20419"/>
                  <a:pt x="792516" y="19339"/>
                  <a:pt x="788843" y="18814"/>
                </a:cubicBezTo>
                <a:cubicBezTo>
                  <a:pt x="785168" y="18285"/>
                  <a:pt x="781388" y="18019"/>
                  <a:pt x="777500" y="18019"/>
                </a:cubicBezTo>
                <a:cubicBezTo>
                  <a:pt x="772910" y="18019"/>
                  <a:pt x="767506" y="18709"/>
                  <a:pt x="761286" y="20085"/>
                </a:cubicBezTo>
                <a:cubicBezTo>
                  <a:pt x="755069" y="21460"/>
                  <a:pt x="748851" y="23458"/>
                  <a:pt x="742631" y="26072"/>
                </a:cubicBezTo>
                <a:lnTo>
                  <a:pt x="741463" y="26072"/>
                </a:lnTo>
                <a:lnTo>
                  <a:pt x="741463" y="5829"/>
                </a:lnTo>
                <a:cubicBezTo>
                  <a:pt x="745136" y="4770"/>
                  <a:pt x="750403" y="3604"/>
                  <a:pt x="757257" y="2333"/>
                </a:cubicBezTo>
                <a:cubicBezTo>
                  <a:pt x="764108" y="1059"/>
                  <a:pt x="770894" y="425"/>
                  <a:pt x="777604" y="425"/>
                </a:cubicBezTo>
                <a:cubicBezTo>
                  <a:pt x="785733" y="425"/>
                  <a:pt x="792587" y="1059"/>
                  <a:pt x="798168" y="2333"/>
                </a:cubicBezTo>
                <a:cubicBezTo>
                  <a:pt x="803748" y="3604"/>
                  <a:pt x="808762" y="5900"/>
                  <a:pt x="813216" y="9220"/>
                </a:cubicBezTo>
                <a:cubicBezTo>
                  <a:pt x="817525" y="12471"/>
                  <a:pt x="820739" y="16675"/>
                  <a:pt x="822861" y="21834"/>
                </a:cubicBezTo>
                <a:cubicBezTo>
                  <a:pt x="824980" y="26994"/>
                  <a:pt x="826043" y="33283"/>
                  <a:pt x="826043" y="40698"/>
                </a:cubicBezTo>
                <a:lnTo>
                  <a:pt x="826043" y="121670"/>
                </a:lnTo>
                <a:lnTo>
                  <a:pt x="806221" y="121670"/>
                </a:lnTo>
                <a:close/>
                <a:moveTo>
                  <a:pt x="947500" y="121670"/>
                </a:moveTo>
                <a:lnTo>
                  <a:pt x="927573" y="121670"/>
                </a:lnTo>
                <a:lnTo>
                  <a:pt x="927573" y="68360"/>
                </a:lnTo>
                <a:lnTo>
                  <a:pt x="873944" y="68360"/>
                </a:lnTo>
                <a:lnTo>
                  <a:pt x="873944" y="121670"/>
                </a:lnTo>
                <a:lnTo>
                  <a:pt x="854021" y="121670"/>
                </a:lnTo>
                <a:lnTo>
                  <a:pt x="854021" y="3287"/>
                </a:lnTo>
                <a:lnTo>
                  <a:pt x="873944" y="3287"/>
                </a:lnTo>
                <a:lnTo>
                  <a:pt x="873944" y="51192"/>
                </a:lnTo>
                <a:lnTo>
                  <a:pt x="927573" y="51192"/>
                </a:lnTo>
                <a:lnTo>
                  <a:pt x="927573" y="3287"/>
                </a:lnTo>
                <a:lnTo>
                  <a:pt x="947500" y="3287"/>
                </a:lnTo>
                <a:close/>
                <a:moveTo>
                  <a:pt x="1069697" y="121670"/>
                </a:moveTo>
                <a:lnTo>
                  <a:pt x="1049985" y="121670"/>
                </a:lnTo>
                <a:lnTo>
                  <a:pt x="1049985" y="33387"/>
                </a:lnTo>
                <a:lnTo>
                  <a:pt x="994238" y="121670"/>
                </a:lnTo>
                <a:lnTo>
                  <a:pt x="976220" y="121670"/>
                </a:lnTo>
                <a:lnTo>
                  <a:pt x="976220" y="3287"/>
                </a:lnTo>
                <a:lnTo>
                  <a:pt x="995929" y="3287"/>
                </a:lnTo>
                <a:lnTo>
                  <a:pt x="995929" y="90195"/>
                </a:lnTo>
                <a:lnTo>
                  <a:pt x="1051042" y="3287"/>
                </a:lnTo>
                <a:lnTo>
                  <a:pt x="1069697" y="3287"/>
                </a:lnTo>
                <a:close/>
                <a:moveTo>
                  <a:pt x="1184268" y="121670"/>
                </a:moveTo>
                <a:lnTo>
                  <a:pt x="1164341" y="121670"/>
                </a:lnTo>
                <a:lnTo>
                  <a:pt x="1164341" y="74718"/>
                </a:lnTo>
                <a:lnTo>
                  <a:pt x="1144628" y="74718"/>
                </a:lnTo>
                <a:lnTo>
                  <a:pt x="1109550" y="121670"/>
                </a:lnTo>
                <a:lnTo>
                  <a:pt x="1086337" y="121670"/>
                </a:lnTo>
                <a:lnTo>
                  <a:pt x="1124385" y="72918"/>
                </a:lnTo>
                <a:cubicBezTo>
                  <a:pt x="1114568" y="70024"/>
                  <a:pt x="1107378" y="65715"/>
                  <a:pt x="1102822" y="59991"/>
                </a:cubicBezTo>
                <a:cubicBezTo>
                  <a:pt x="1098260" y="54263"/>
                  <a:pt x="1095981" y="46599"/>
                  <a:pt x="1095981" y="36990"/>
                </a:cubicBezTo>
                <a:cubicBezTo>
                  <a:pt x="1095981" y="31126"/>
                  <a:pt x="1097273" y="25982"/>
                  <a:pt x="1099851" y="21568"/>
                </a:cubicBezTo>
                <a:cubicBezTo>
                  <a:pt x="1102433" y="17154"/>
                  <a:pt x="1105910" y="13429"/>
                  <a:pt x="1110288" y="10390"/>
                </a:cubicBezTo>
                <a:cubicBezTo>
                  <a:pt x="1113822" y="7988"/>
                  <a:pt x="1118276" y="6202"/>
                  <a:pt x="1123647" y="5033"/>
                </a:cubicBezTo>
                <a:cubicBezTo>
                  <a:pt x="1129016" y="3871"/>
                  <a:pt x="1135020" y="3287"/>
                  <a:pt x="1141662" y="3287"/>
                </a:cubicBezTo>
                <a:lnTo>
                  <a:pt x="1184268" y="3287"/>
                </a:lnTo>
                <a:close/>
                <a:moveTo>
                  <a:pt x="1164341" y="59033"/>
                </a:moveTo>
                <a:lnTo>
                  <a:pt x="1164341" y="19181"/>
                </a:lnTo>
                <a:lnTo>
                  <a:pt x="1142720" y="19181"/>
                </a:lnTo>
                <a:cubicBezTo>
                  <a:pt x="1138130" y="19181"/>
                  <a:pt x="1134504" y="19430"/>
                  <a:pt x="1131859" y="19922"/>
                </a:cubicBezTo>
                <a:cubicBezTo>
                  <a:pt x="1129209" y="20419"/>
                  <a:pt x="1126645" y="21374"/>
                  <a:pt x="1124172" y="22789"/>
                </a:cubicBezTo>
                <a:cubicBezTo>
                  <a:pt x="1121632" y="24339"/>
                  <a:pt x="1119705" y="26446"/>
                  <a:pt x="1118398" y="29095"/>
                </a:cubicBezTo>
                <a:cubicBezTo>
                  <a:pt x="1117092" y="31741"/>
                  <a:pt x="1116436" y="34590"/>
                  <a:pt x="1116436" y="37624"/>
                </a:cubicBezTo>
                <a:cubicBezTo>
                  <a:pt x="1116436" y="41512"/>
                  <a:pt x="1116879" y="44672"/>
                  <a:pt x="1117764" y="47110"/>
                </a:cubicBezTo>
                <a:cubicBezTo>
                  <a:pt x="1118647" y="49550"/>
                  <a:pt x="1120253" y="51793"/>
                  <a:pt x="1122585" y="53841"/>
                </a:cubicBezTo>
                <a:cubicBezTo>
                  <a:pt x="1125058" y="55959"/>
                  <a:pt x="1128079" y="57356"/>
                  <a:pt x="1131646" y="58025"/>
                </a:cubicBezTo>
                <a:cubicBezTo>
                  <a:pt x="1135211" y="58698"/>
                  <a:pt x="1139117" y="59033"/>
                  <a:pt x="1143357" y="5903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22023" y="4556215"/>
            <a:ext cx="1510213" cy="165337"/>
          </a:xfrm>
          <a:custGeom>
            <a:avLst/>
            <a:gdLst/>
            <a:ahLst/>
            <a:cxnLst/>
            <a:rect l="l" t="t" r="r" b="b"/>
            <a:pathLst>
              <a:path w="1510213" h="165337">
                <a:moveTo>
                  <a:pt x="99306" y="59353"/>
                </a:moveTo>
                <a:cubicBezTo>
                  <a:pt x="99306" y="79064"/>
                  <a:pt x="94594" y="94770"/>
                  <a:pt x="85158" y="106463"/>
                </a:cubicBezTo>
                <a:cubicBezTo>
                  <a:pt x="75726" y="118156"/>
                  <a:pt x="63803" y="124003"/>
                  <a:pt x="49389" y="124003"/>
                </a:cubicBezTo>
                <a:cubicBezTo>
                  <a:pt x="43524" y="124003"/>
                  <a:pt x="38332" y="123332"/>
                  <a:pt x="33811" y="121990"/>
                </a:cubicBezTo>
                <a:cubicBezTo>
                  <a:pt x="29286" y="120644"/>
                  <a:pt x="24657" y="118559"/>
                  <a:pt x="19922" y="115734"/>
                </a:cubicBezTo>
                <a:lnTo>
                  <a:pt x="19922" y="165337"/>
                </a:lnTo>
                <a:lnTo>
                  <a:pt x="0" y="165337"/>
                </a:lnTo>
                <a:lnTo>
                  <a:pt x="0" y="3287"/>
                </a:lnTo>
                <a:lnTo>
                  <a:pt x="19922" y="3287"/>
                </a:lnTo>
                <a:lnTo>
                  <a:pt x="19922" y="15686"/>
                </a:lnTo>
                <a:cubicBezTo>
                  <a:pt x="24869" y="11232"/>
                  <a:pt x="30366" y="7507"/>
                  <a:pt x="36407" y="4503"/>
                </a:cubicBezTo>
                <a:cubicBezTo>
                  <a:pt x="42447" y="1499"/>
                  <a:pt x="49036" y="0"/>
                  <a:pt x="56174" y="0"/>
                </a:cubicBezTo>
                <a:cubicBezTo>
                  <a:pt x="69739" y="0"/>
                  <a:pt x="80316" y="5372"/>
                  <a:pt x="87916" y="16110"/>
                </a:cubicBezTo>
                <a:cubicBezTo>
                  <a:pt x="95511" y="26849"/>
                  <a:pt x="99306" y="41263"/>
                  <a:pt x="99306" y="59353"/>
                </a:cubicBezTo>
                <a:close/>
                <a:moveTo>
                  <a:pt x="78743" y="61578"/>
                </a:moveTo>
                <a:cubicBezTo>
                  <a:pt x="78743" y="48082"/>
                  <a:pt x="76590" y="37606"/>
                  <a:pt x="72281" y="30150"/>
                </a:cubicBezTo>
                <a:cubicBezTo>
                  <a:pt x="67968" y="22699"/>
                  <a:pt x="60976" y="18972"/>
                  <a:pt x="51296" y="18972"/>
                </a:cubicBezTo>
                <a:cubicBezTo>
                  <a:pt x="45645" y="18972"/>
                  <a:pt x="40187" y="20225"/>
                  <a:pt x="34924" y="22734"/>
                </a:cubicBezTo>
                <a:cubicBezTo>
                  <a:pt x="29657" y="25244"/>
                  <a:pt x="24657" y="28473"/>
                  <a:pt x="19922" y="32433"/>
                </a:cubicBezTo>
                <a:lnTo>
                  <a:pt x="19922" y="99518"/>
                </a:lnTo>
                <a:cubicBezTo>
                  <a:pt x="25154" y="102063"/>
                  <a:pt x="29624" y="103796"/>
                  <a:pt x="33332" y="104714"/>
                </a:cubicBezTo>
                <a:cubicBezTo>
                  <a:pt x="37040" y="105635"/>
                  <a:pt x="41295" y="106092"/>
                  <a:pt x="46104" y="106092"/>
                </a:cubicBezTo>
                <a:cubicBezTo>
                  <a:pt x="56420" y="106092"/>
                  <a:pt x="64440" y="102308"/>
                  <a:pt x="70163" y="94748"/>
                </a:cubicBezTo>
                <a:cubicBezTo>
                  <a:pt x="75885" y="87192"/>
                  <a:pt x="78743" y="76130"/>
                  <a:pt x="78743" y="61578"/>
                </a:cubicBezTo>
                <a:close/>
                <a:moveTo>
                  <a:pt x="186110" y="92527"/>
                </a:moveTo>
                <a:lnTo>
                  <a:pt x="186110" y="59671"/>
                </a:lnTo>
                <a:cubicBezTo>
                  <a:pt x="181375" y="60091"/>
                  <a:pt x="175388" y="60674"/>
                  <a:pt x="168146" y="61420"/>
                </a:cubicBezTo>
                <a:cubicBezTo>
                  <a:pt x="160903" y="62165"/>
                  <a:pt x="155056" y="63205"/>
                  <a:pt x="150603" y="64545"/>
                </a:cubicBezTo>
                <a:cubicBezTo>
                  <a:pt x="145303" y="66168"/>
                  <a:pt x="140922" y="68660"/>
                  <a:pt x="137462" y="72018"/>
                </a:cubicBezTo>
                <a:cubicBezTo>
                  <a:pt x="133999" y="75373"/>
                  <a:pt x="132268" y="80053"/>
                  <a:pt x="132268" y="86061"/>
                </a:cubicBezTo>
                <a:cubicBezTo>
                  <a:pt x="132268" y="92841"/>
                  <a:pt x="134176" y="97968"/>
                  <a:pt x="137996" y="101427"/>
                </a:cubicBezTo>
                <a:cubicBezTo>
                  <a:pt x="141808" y="104890"/>
                  <a:pt x="147387" y="106621"/>
                  <a:pt x="154736" y="106621"/>
                </a:cubicBezTo>
                <a:cubicBezTo>
                  <a:pt x="161024" y="106621"/>
                  <a:pt x="166712" y="105261"/>
                  <a:pt x="171803" y="102540"/>
                </a:cubicBezTo>
                <a:cubicBezTo>
                  <a:pt x="176885" y="99821"/>
                  <a:pt x="181656" y="96481"/>
                  <a:pt x="186110" y="92527"/>
                </a:cubicBezTo>
                <a:close/>
                <a:moveTo>
                  <a:pt x="186110" y="109055"/>
                </a:moveTo>
                <a:cubicBezTo>
                  <a:pt x="184485" y="110261"/>
                  <a:pt x="182311" y="111935"/>
                  <a:pt x="179593" y="114092"/>
                </a:cubicBezTo>
                <a:cubicBezTo>
                  <a:pt x="176871" y="116248"/>
                  <a:pt x="174240" y="117961"/>
                  <a:pt x="171695" y="119236"/>
                </a:cubicBezTo>
                <a:cubicBezTo>
                  <a:pt x="168160" y="121068"/>
                  <a:pt x="164750" y="122480"/>
                  <a:pt x="161468" y="123469"/>
                </a:cubicBezTo>
                <a:cubicBezTo>
                  <a:pt x="158183" y="124464"/>
                  <a:pt x="153572" y="124956"/>
                  <a:pt x="147636" y="124956"/>
                </a:cubicBezTo>
                <a:cubicBezTo>
                  <a:pt x="142758" y="124956"/>
                  <a:pt x="138131" y="124038"/>
                  <a:pt x="133755" y="122202"/>
                </a:cubicBezTo>
                <a:cubicBezTo>
                  <a:pt x="129370" y="120363"/>
                  <a:pt x="125518" y="117785"/>
                  <a:pt x="122198" y="114466"/>
                </a:cubicBezTo>
                <a:cubicBezTo>
                  <a:pt x="119019" y="111215"/>
                  <a:pt x="116477" y="107201"/>
                  <a:pt x="114571" y="102434"/>
                </a:cubicBezTo>
                <a:cubicBezTo>
                  <a:pt x="112661" y="97664"/>
                  <a:pt x="111708" y="92635"/>
                  <a:pt x="111708" y="87333"/>
                </a:cubicBezTo>
                <a:cubicBezTo>
                  <a:pt x="111708" y="79136"/>
                  <a:pt x="113440" y="72159"/>
                  <a:pt x="116903" y="66399"/>
                </a:cubicBezTo>
                <a:cubicBezTo>
                  <a:pt x="120362" y="60642"/>
                  <a:pt x="125838" y="56063"/>
                  <a:pt x="133329" y="52676"/>
                </a:cubicBezTo>
                <a:cubicBezTo>
                  <a:pt x="139971" y="49636"/>
                  <a:pt x="147813" y="47539"/>
                  <a:pt x="156855" y="46369"/>
                </a:cubicBezTo>
                <a:cubicBezTo>
                  <a:pt x="165898" y="45202"/>
                  <a:pt x="175651" y="44338"/>
                  <a:pt x="186110" y="43769"/>
                </a:cubicBezTo>
                <a:lnTo>
                  <a:pt x="186110" y="39957"/>
                </a:lnTo>
                <a:cubicBezTo>
                  <a:pt x="186110" y="35294"/>
                  <a:pt x="185403" y="31529"/>
                  <a:pt x="183989" y="28668"/>
                </a:cubicBezTo>
                <a:cubicBezTo>
                  <a:pt x="182573" y="25805"/>
                  <a:pt x="180598" y="23601"/>
                  <a:pt x="178053" y="22047"/>
                </a:cubicBezTo>
                <a:cubicBezTo>
                  <a:pt x="175511" y="20419"/>
                  <a:pt x="172404" y="19339"/>
                  <a:pt x="168732" y="18814"/>
                </a:cubicBezTo>
                <a:cubicBezTo>
                  <a:pt x="165057" y="18285"/>
                  <a:pt x="161273" y="18019"/>
                  <a:pt x="157388" y="18019"/>
                </a:cubicBezTo>
                <a:cubicBezTo>
                  <a:pt x="152798" y="18019"/>
                  <a:pt x="147391" y="18709"/>
                  <a:pt x="141174" y="20085"/>
                </a:cubicBezTo>
                <a:cubicBezTo>
                  <a:pt x="134956" y="21460"/>
                  <a:pt x="128736" y="23458"/>
                  <a:pt x="122519" y="26072"/>
                </a:cubicBezTo>
                <a:lnTo>
                  <a:pt x="121352" y="26072"/>
                </a:lnTo>
                <a:lnTo>
                  <a:pt x="121352" y="5829"/>
                </a:lnTo>
                <a:cubicBezTo>
                  <a:pt x="125025" y="4770"/>
                  <a:pt x="130291" y="3604"/>
                  <a:pt x="137146" y="2333"/>
                </a:cubicBezTo>
                <a:cubicBezTo>
                  <a:pt x="143996" y="1059"/>
                  <a:pt x="150782" y="425"/>
                  <a:pt x="157493" y="425"/>
                </a:cubicBezTo>
                <a:cubicBezTo>
                  <a:pt x="165618" y="425"/>
                  <a:pt x="172472" y="1059"/>
                  <a:pt x="178057" y="2333"/>
                </a:cubicBezTo>
                <a:cubicBezTo>
                  <a:pt x="183633" y="3604"/>
                  <a:pt x="188651" y="5900"/>
                  <a:pt x="193101" y="9220"/>
                </a:cubicBezTo>
                <a:cubicBezTo>
                  <a:pt x="197414" y="12471"/>
                  <a:pt x="200628" y="16675"/>
                  <a:pt x="202749" y="21834"/>
                </a:cubicBezTo>
                <a:cubicBezTo>
                  <a:pt x="204868" y="26994"/>
                  <a:pt x="205928" y="33283"/>
                  <a:pt x="205928" y="40698"/>
                </a:cubicBezTo>
                <a:lnTo>
                  <a:pt x="205928" y="121670"/>
                </a:lnTo>
                <a:lnTo>
                  <a:pt x="186110" y="121670"/>
                </a:lnTo>
                <a:close/>
                <a:moveTo>
                  <a:pt x="335441" y="150073"/>
                </a:moveTo>
                <a:lnTo>
                  <a:pt x="316894" y="150073"/>
                </a:lnTo>
                <a:lnTo>
                  <a:pt x="316894" y="121352"/>
                </a:lnTo>
                <a:lnTo>
                  <a:pt x="238889" y="121352"/>
                </a:lnTo>
                <a:lnTo>
                  <a:pt x="238889" y="150073"/>
                </a:lnTo>
                <a:lnTo>
                  <a:pt x="220341" y="150073"/>
                </a:lnTo>
                <a:lnTo>
                  <a:pt x="220341" y="104714"/>
                </a:lnTo>
                <a:lnTo>
                  <a:pt x="228182" y="104714"/>
                </a:lnTo>
                <a:cubicBezTo>
                  <a:pt x="234897" y="93690"/>
                  <a:pt x="240393" y="79294"/>
                  <a:pt x="244667" y="61524"/>
                </a:cubicBezTo>
                <a:cubicBezTo>
                  <a:pt x="248944" y="43755"/>
                  <a:pt x="251079" y="24339"/>
                  <a:pt x="251079" y="3287"/>
                </a:cubicBezTo>
                <a:lnTo>
                  <a:pt x="323680" y="3287"/>
                </a:lnTo>
                <a:lnTo>
                  <a:pt x="323680" y="104714"/>
                </a:lnTo>
                <a:lnTo>
                  <a:pt x="335441" y="104714"/>
                </a:lnTo>
                <a:close/>
                <a:moveTo>
                  <a:pt x="303750" y="104714"/>
                </a:moveTo>
                <a:lnTo>
                  <a:pt x="303750" y="20030"/>
                </a:lnTo>
                <a:lnTo>
                  <a:pt x="269838" y="20030"/>
                </a:lnTo>
                <a:cubicBezTo>
                  <a:pt x="268916" y="37696"/>
                  <a:pt x="266500" y="53820"/>
                  <a:pt x="262580" y="68411"/>
                </a:cubicBezTo>
                <a:cubicBezTo>
                  <a:pt x="258657" y="83006"/>
                  <a:pt x="253728" y="95101"/>
                  <a:pt x="247792" y="104714"/>
                </a:cubicBezTo>
                <a:close/>
                <a:moveTo>
                  <a:pt x="448525" y="121670"/>
                </a:moveTo>
                <a:lnTo>
                  <a:pt x="428810" y="121670"/>
                </a:lnTo>
                <a:lnTo>
                  <a:pt x="428810" y="33387"/>
                </a:lnTo>
                <a:lnTo>
                  <a:pt x="373065" y="121670"/>
                </a:lnTo>
                <a:lnTo>
                  <a:pt x="355046" y="121670"/>
                </a:lnTo>
                <a:lnTo>
                  <a:pt x="355046" y="3287"/>
                </a:lnTo>
                <a:lnTo>
                  <a:pt x="374756" y="3287"/>
                </a:lnTo>
                <a:lnTo>
                  <a:pt x="374756" y="90195"/>
                </a:lnTo>
                <a:lnTo>
                  <a:pt x="429868" y="3287"/>
                </a:lnTo>
                <a:lnTo>
                  <a:pt x="448525" y="3287"/>
                </a:lnTo>
                <a:close/>
                <a:moveTo>
                  <a:pt x="574755" y="62532"/>
                </a:moveTo>
                <a:cubicBezTo>
                  <a:pt x="574755" y="82458"/>
                  <a:pt x="569948" y="97841"/>
                  <a:pt x="560340" y="108688"/>
                </a:cubicBezTo>
                <a:cubicBezTo>
                  <a:pt x="550728" y="119531"/>
                  <a:pt x="537942" y="124956"/>
                  <a:pt x="521971" y="124956"/>
                </a:cubicBezTo>
                <a:cubicBezTo>
                  <a:pt x="505508" y="124956"/>
                  <a:pt x="492563" y="119355"/>
                  <a:pt x="483127" y="108156"/>
                </a:cubicBezTo>
                <a:cubicBezTo>
                  <a:pt x="473694" y="96955"/>
                  <a:pt x="468979" y="81752"/>
                  <a:pt x="468979" y="62532"/>
                </a:cubicBezTo>
                <a:cubicBezTo>
                  <a:pt x="468979" y="42751"/>
                  <a:pt x="473839" y="27379"/>
                  <a:pt x="483552" y="16427"/>
                </a:cubicBezTo>
                <a:cubicBezTo>
                  <a:pt x="493268" y="5476"/>
                  <a:pt x="506073" y="0"/>
                  <a:pt x="521971" y="0"/>
                </a:cubicBezTo>
                <a:cubicBezTo>
                  <a:pt x="537942" y="0"/>
                  <a:pt x="550728" y="5458"/>
                  <a:pt x="560340" y="16373"/>
                </a:cubicBezTo>
                <a:cubicBezTo>
                  <a:pt x="569948" y="27292"/>
                  <a:pt x="574755" y="42674"/>
                  <a:pt x="574755" y="62532"/>
                </a:cubicBezTo>
                <a:close/>
                <a:moveTo>
                  <a:pt x="554191" y="62532"/>
                </a:moveTo>
                <a:cubicBezTo>
                  <a:pt x="554191" y="47199"/>
                  <a:pt x="551397" y="35806"/>
                  <a:pt x="545822" y="28350"/>
                </a:cubicBezTo>
                <a:cubicBezTo>
                  <a:pt x="540238" y="20898"/>
                  <a:pt x="532289" y="17169"/>
                  <a:pt x="521971" y="17169"/>
                </a:cubicBezTo>
                <a:cubicBezTo>
                  <a:pt x="511589" y="17169"/>
                  <a:pt x="503583" y="20898"/>
                  <a:pt x="497967" y="28350"/>
                </a:cubicBezTo>
                <a:cubicBezTo>
                  <a:pt x="492351" y="35806"/>
                  <a:pt x="489539" y="47199"/>
                  <a:pt x="489539" y="62532"/>
                </a:cubicBezTo>
                <a:cubicBezTo>
                  <a:pt x="489539" y="77372"/>
                  <a:pt x="492351" y="88622"/>
                  <a:pt x="497967" y="96290"/>
                </a:cubicBezTo>
                <a:cubicBezTo>
                  <a:pt x="503583" y="103957"/>
                  <a:pt x="511589" y="107787"/>
                  <a:pt x="521971" y="107787"/>
                </a:cubicBezTo>
                <a:cubicBezTo>
                  <a:pt x="532216" y="107787"/>
                  <a:pt x="540151" y="104026"/>
                  <a:pt x="545767" y="96502"/>
                </a:cubicBezTo>
                <a:cubicBezTo>
                  <a:pt x="551383" y="88975"/>
                  <a:pt x="554191" y="77653"/>
                  <a:pt x="554191" y="62532"/>
                </a:cubicBezTo>
                <a:close/>
                <a:moveTo>
                  <a:pt x="688687" y="121670"/>
                </a:moveTo>
                <a:lnTo>
                  <a:pt x="668758" y="121670"/>
                </a:lnTo>
                <a:lnTo>
                  <a:pt x="668758" y="68360"/>
                </a:lnTo>
                <a:lnTo>
                  <a:pt x="615132" y="68360"/>
                </a:lnTo>
                <a:lnTo>
                  <a:pt x="615132" y="121670"/>
                </a:lnTo>
                <a:lnTo>
                  <a:pt x="595209" y="121670"/>
                </a:lnTo>
                <a:lnTo>
                  <a:pt x="595209" y="3287"/>
                </a:lnTo>
                <a:lnTo>
                  <a:pt x="615132" y="3287"/>
                </a:lnTo>
                <a:lnTo>
                  <a:pt x="615132" y="51192"/>
                </a:lnTo>
                <a:lnTo>
                  <a:pt x="668758" y="51192"/>
                </a:lnTo>
                <a:lnTo>
                  <a:pt x="668758" y="3287"/>
                </a:lnTo>
                <a:lnTo>
                  <a:pt x="688687" y="3287"/>
                </a:lnTo>
                <a:close/>
                <a:moveTo>
                  <a:pt x="811764" y="3287"/>
                </a:moveTo>
                <a:lnTo>
                  <a:pt x="748065" y="165337"/>
                </a:lnTo>
                <a:lnTo>
                  <a:pt x="726765" y="165337"/>
                </a:lnTo>
                <a:lnTo>
                  <a:pt x="747961" y="115946"/>
                </a:lnTo>
                <a:lnTo>
                  <a:pt x="704930" y="3287"/>
                </a:lnTo>
                <a:lnTo>
                  <a:pt x="726447" y="3287"/>
                </a:lnTo>
                <a:lnTo>
                  <a:pt x="758772" y="90933"/>
                </a:lnTo>
                <a:lnTo>
                  <a:pt x="790989" y="3287"/>
                </a:lnTo>
                <a:close/>
                <a:moveTo>
                  <a:pt x="922093" y="121670"/>
                </a:moveTo>
                <a:lnTo>
                  <a:pt x="897293" y="121670"/>
                </a:lnTo>
                <a:lnTo>
                  <a:pt x="856702" y="67090"/>
                </a:lnTo>
                <a:lnTo>
                  <a:pt x="846738" y="67090"/>
                </a:lnTo>
                <a:lnTo>
                  <a:pt x="846738" y="121670"/>
                </a:lnTo>
                <a:lnTo>
                  <a:pt x="826815" y="121670"/>
                </a:lnTo>
                <a:lnTo>
                  <a:pt x="826815" y="3287"/>
                </a:lnTo>
                <a:lnTo>
                  <a:pt x="846738" y="3287"/>
                </a:lnTo>
                <a:lnTo>
                  <a:pt x="846738" y="54795"/>
                </a:lnTo>
                <a:cubicBezTo>
                  <a:pt x="851897" y="54724"/>
                  <a:pt x="856296" y="53647"/>
                  <a:pt x="859932" y="51563"/>
                </a:cubicBezTo>
                <a:cubicBezTo>
                  <a:pt x="863572" y="49475"/>
                  <a:pt x="866664" y="45433"/>
                  <a:pt x="869209" y="39427"/>
                </a:cubicBezTo>
                <a:cubicBezTo>
                  <a:pt x="869983" y="37660"/>
                  <a:pt x="870850" y="35612"/>
                  <a:pt x="871805" y="33283"/>
                </a:cubicBezTo>
                <a:cubicBezTo>
                  <a:pt x="872755" y="30950"/>
                  <a:pt x="873515" y="28901"/>
                  <a:pt x="874080" y="27133"/>
                </a:cubicBezTo>
                <a:cubicBezTo>
                  <a:pt x="877194" y="18443"/>
                  <a:pt x="881503" y="12297"/>
                  <a:pt x="887015" y="8694"/>
                </a:cubicBezTo>
                <a:cubicBezTo>
                  <a:pt x="892523" y="5087"/>
                  <a:pt x="899695" y="3287"/>
                  <a:pt x="908528" y="3287"/>
                </a:cubicBezTo>
                <a:lnTo>
                  <a:pt x="913933" y="3287"/>
                </a:lnTo>
                <a:lnTo>
                  <a:pt x="913933" y="20456"/>
                </a:lnTo>
                <a:lnTo>
                  <a:pt x="909374" y="20456"/>
                </a:lnTo>
                <a:cubicBezTo>
                  <a:pt x="903794" y="20456"/>
                  <a:pt x="899608" y="21604"/>
                  <a:pt x="896814" y="23897"/>
                </a:cubicBezTo>
                <a:cubicBezTo>
                  <a:pt x="894024" y="26194"/>
                  <a:pt x="891677" y="30381"/>
                  <a:pt x="889768" y="36462"/>
                </a:cubicBezTo>
                <a:cubicBezTo>
                  <a:pt x="887789" y="42606"/>
                  <a:pt x="885459" y="47391"/>
                  <a:pt x="882774" y="50818"/>
                </a:cubicBezTo>
                <a:cubicBezTo>
                  <a:pt x="880088" y="54245"/>
                  <a:pt x="877119" y="56877"/>
                  <a:pt x="873872" y="58716"/>
                </a:cubicBezTo>
                <a:close/>
                <a:moveTo>
                  <a:pt x="1025727" y="121670"/>
                </a:moveTo>
                <a:lnTo>
                  <a:pt x="1005805" y="121670"/>
                </a:lnTo>
                <a:lnTo>
                  <a:pt x="1005805" y="20030"/>
                </a:lnTo>
                <a:lnTo>
                  <a:pt x="965106" y="20030"/>
                </a:lnTo>
                <a:cubicBezTo>
                  <a:pt x="964894" y="25895"/>
                  <a:pt x="964684" y="31529"/>
                  <a:pt x="964472" y="36936"/>
                </a:cubicBezTo>
                <a:cubicBezTo>
                  <a:pt x="964260" y="42340"/>
                  <a:pt x="964044" y="47232"/>
                  <a:pt x="963832" y="51616"/>
                </a:cubicBezTo>
                <a:cubicBezTo>
                  <a:pt x="963406" y="62705"/>
                  <a:pt x="962682" y="71996"/>
                  <a:pt x="961660" y="79488"/>
                </a:cubicBezTo>
                <a:cubicBezTo>
                  <a:pt x="960634" y="86980"/>
                  <a:pt x="959346" y="92984"/>
                  <a:pt x="957790" y="97507"/>
                </a:cubicBezTo>
                <a:cubicBezTo>
                  <a:pt x="956239" y="102169"/>
                  <a:pt x="954522" y="105807"/>
                  <a:pt x="952654" y="108421"/>
                </a:cubicBezTo>
                <a:cubicBezTo>
                  <a:pt x="950778" y="111039"/>
                  <a:pt x="948679" y="113404"/>
                  <a:pt x="946347" y="115520"/>
                </a:cubicBezTo>
                <a:cubicBezTo>
                  <a:pt x="943945" y="117641"/>
                  <a:pt x="941364" y="119229"/>
                  <a:pt x="938609" y="120290"/>
                </a:cubicBezTo>
                <a:cubicBezTo>
                  <a:pt x="935852" y="121350"/>
                  <a:pt x="932745" y="121882"/>
                  <a:pt x="929283" y="121882"/>
                </a:cubicBezTo>
                <a:cubicBezTo>
                  <a:pt x="928151" y="121882"/>
                  <a:pt x="926705" y="121850"/>
                  <a:pt x="924937" y="121778"/>
                </a:cubicBezTo>
                <a:cubicBezTo>
                  <a:pt x="923169" y="121705"/>
                  <a:pt x="921931" y="121670"/>
                  <a:pt x="921226" y="121670"/>
                </a:cubicBezTo>
                <a:lnTo>
                  <a:pt x="921226" y="104288"/>
                </a:lnTo>
                <a:lnTo>
                  <a:pt x="922288" y="104288"/>
                </a:lnTo>
                <a:cubicBezTo>
                  <a:pt x="922784" y="104288"/>
                  <a:pt x="923296" y="104322"/>
                  <a:pt x="923824" y="104393"/>
                </a:cubicBezTo>
                <a:cubicBezTo>
                  <a:pt x="924351" y="104465"/>
                  <a:pt x="924972" y="104501"/>
                  <a:pt x="925678" y="104501"/>
                </a:cubicBezTo>
                <a:cubicBezTo>
                  <a:pt x="927374" y="104501"/>
                  <a:pt x="929038" y="104253"/>
                  <a:pt x="930657" y="103756"/>
                </a:cubicBezTo>
                <a:cubicBezTo>
                  <a:pt x="932281" y="103262"/>
                  <a:pt x="933731" y="102344"/>
                  <a:pt x="935003" y="101002"/>
                </a:cubicBezTo>
                <a:cubicBezTo>
                  <a:pt x="938537" y="97542"/>
                  <a:pt x="941119" y="91480"/>
                  <a:pt x="942746" y="82826"/>
                </a:cubicBezTo>
                <a:cubicBezTo>
                  <a:pt x="944366" y="74172"/>
                  <a:pt x="945532" y="62071"/>
                  <a:pt x="946238" y="46526"/>
                </a:cubicBezTo>
                <a:cubicBezTo>
                  <a:pt x="946519" y="40734"/>
                  <a:pt x="946786" y="33883"/>
                  <a:pt x="947034" y="25968"/>
                </a:cubicBezTo>
                <a:cubicBezTo>
                  <a:pt x="947283" y="18054"/>
                  <a:pt x="947509" y="10494"/>
                  <a:pt x="947722" y="3287"/>
                </a:cubicBezTo>
                <a:lnTo>
                  <a:pt x="1025727" y="3287"/>
                </a:lnTo>
                <a:close/>
                <a:moveTo>
                  <a:pt x="1148033" y="121670"/>
                </a:moveTo>
                <a:lnTo>
                  <a:pt x="1128319" y="121670"/>
                </a:lnTo>
                <a:lnTo>
                  <a:pt x="1128319" y="33387"/>
                </a:lnTo>
                <a:lnTo>
                  <a:pt x="1072573" y="121670"/>
                </a:lnTo>
                <a:lnTo>
                  <a:pt x="1054556" y="121670"/>
                </a:lnTo>
                <a:lnTo>
                  <a:pt x="1054556" y="3287"/>
                </a:lnTo>
                <a:lnTo>
                  <a:pt x="1074265" y="3287"/>
                </a:lnTo>
                <a:lnTo>
                  <a:pt x="1074265" y="90195"/>
                </a:lnTo>
                <a:lnTo>
                  <a:pt x="1129378" y="3287"/>
                </a:lnTo>
                <a:lnTo>
                  <a:pt x="1148033" y="3287"/>
                </a:lnTo>
                <a:close/>
                <a:moveTo>
                  <a:pt x="1278392" y="150073"/>
                </a:moveTo>
                <a:lnTo>
                  <a:pt x="1259845" y="150073"/>
                </a:lnTo>
                <a:lnTo>
                  <a:pt x="1259845" y="121352"/>
                </a:lnTo>
                <a:lnTo>
                  <a:pt x="1181840" y="121352"/>
                </a:lnTo>
                <a:lnTo>
                  <a:pt x="1181840" y="150073"/>
                </a:lnTo>
                <a:lnTo>
                  <a:pt x="1163293" y="150073"/>
                </a:lnTo>
                <a:lnTo>
                  <a:pt x="1163293" y="104714"/>
                </a:lnTo>
                <a:lnTo>
                  <a:pt x="1171138" y="104714"/>
                </a:lnTo>
                <a:cubicBezTo>
                  <a:pt x="1177848" y="93690"/>
                  <a:pt x="1183345" y="79294"/>
                  <a:pt x="1187622" y="61524"/>
                </a:cubicBezTo>
                <a:cubicBezTo>
                  <a:pt x="1191895" y="43755"/>
                  <a:pt x="1194030" y="24339"/>
                  <a:pt x="1194030" y="3287"/>
                </a:cubicBezTo>
                <a:lnTo>
                  <a:pt x="1266632" y="3287"/>
                </a:lnTo>
                <a:lnTo>
                  <a:pt x="1266632" y="104714"/>
                </a:lnTo>
                <a:lnTo>
                  <a:pt x="1278392" y="104714"/>
                </a:lnTo>
                <a:close/>
                <a:moveTo>
                  <a:pt x="1246705" y="104714"/>
                </a:moveTo>
                <a:lnTo>
                  <a:pt x="1246705" y="20030"/>
                </a:lnTo>
                <a:lnTo>
                  <a:pt x="1212790" y="20030"/>
                </a:lnTo>
                <a:cubicBezTo>
                  <a:pt x="1211868" y="37696"/>
                  <a:pt x="1209453" y="53820"/>
                  <a:pt x="1205532" y="68411"/>
                </a:cubicBezTo>
                <a:cubicBezTo>
                  <a:pt x="1201611" y="83006"/>
                  <a:pt x="1196681" y="95101"/>
                  <a:pt x="1190743" y="104714"/>
                </a:cubicBezTo>
                <a:close/>
                <a:moveTo>
                  <a:pt x="1396919" y="62532"/>
                </a:moveTo>
                <a:cubicBezTo>
                  <a:pt x="1396919" y="82458"/>
                  <a:pt x="1392113" y="97841"/>
                  <a:pt x="1382504" y="108688"/>
                </a:cubicBezTo>
                <a:cubicBezTo>
                  <a:pt x="1372893" y="119531"/>
                  <a:pt x="1360105" y="124956"/>
                  <a:pt x="1344139" y="124956"/>
                </a:cubicBezTo>
                <a:cubicBezTo>
                  <a:pt x="1327673" y="124956"/>
                  <a:pt x="1314727" y="119355"/>
                  <a:pt x="1305296" y="108156"/>
                </a:cubicBezTo>
                <a:cubicBezTo>
                  <a:pt x="1295860" y="96955"/>
                  <a:pt x="1291144" y="81752"/>
                  <a:pt x="1291144" y="62532"/>
                </a:cubicBezTo>
                <a:cubicBezTo>
                  <a:pt x="1291144" y="42751"/>
                  <a:pt x="1296003" y="27379"/>
                  <a:pt x="1305716" y="16427"/>
                </a:cubicBezTo>
                <a:cubicBezTo>
                  <a:pt x="1315433" y="5476"/>
                  <a:pt x="1328238" y="0"/>
                  <a:pt x="1344139" y="0"/>
                </a:cubicBezTo>
                <a:cubicBezTo>
                  <a:pt x="1360105" y="0"/>
                  <a:pt x="1372893" y="5458"/>
                  <a:pt x="1382504" y="16373"/>
                </a:cubicBezTo>
                <a:cubicBezTo>
                  <a:pt x="1392113" y="27292"/>
                  <a:pt x="1396919" y="42674"/>
                  <a:pt x="1396919" y="62532"/>
                </a:cubicBezTo>
                <a:close/>
                <a:moveTo>
                  <a:pt x="1376356" y="62532"/>
                </a:moveTo>
                <a:cubicBezTo>
                  <a:pt x="1376356" y="47199"/>
                  <a:pt x="1373562" y="35806"/>
                  <a:pt x="1367986" y="28350"/>
                </a:cubicBezTo>
                <a:cubicBezTo>
                  <a:pt x="1362402" y="20898"/>
                  <a:pt x="1354454" y="17169"/>
                  <a:pt x="1344139" y="17169"/>
                </a:cubicBezTo>
                <a:cubicBezTo>
                  <a:pt x="1333753" y="17169"/>
                  <a:pt x="1325750" y="20898"/>
                  <a:pt x="1320130" y="28350"/>
                </a:cubicBezTo>
                <a:cubicBezTo>
                  <a:pt x="1314514" y="35806"/>
                  <a:pt x="1311703" y="47199"/>
                  <a:pt x="1311703" y="62532"/>
                </a:cubicBezTo>
                <a:cubicBezTo>
                  <a:pt x="1311703" y="77372"/>
                  <a:pt x="1314514" y="88622"/>
                  <a:pt x="1320130" y="96290"/>
                </a:cubicBezTo>
                <a:cubicBezTo>
                  <a:pt x="1325750" y="103957"/>
                  <a:pt x="1333753" y="107787"/>
                  <a:pt x="1344139" y="107787"/>
                </a:cubicBezTo>
                <a:cubicBezTo>
                  <a:pt x="1354381" y="107787"/>
                  <a:pt x="1362316" y="104026"/>
                  <a:pt x="1367932" y="96502"/>
                </a:cubicBezTo>
                <a:cubicBezTo>
                  <a:pt x="1373548" y="88975"/>
                  <a:pt x="1376356" y="77653"/>
                  <a:pt x="1376356" y="62532"/>
                </a:cubicBezTo>
                <a:close/>
                <a:moveTo>
                  <a:pt x="1510214" y="85849"/>
                </a:moveTo>
                <a:cubicBezTo>
                  <a:pt x="1510214" y="91573"/>
                  <a:pt x="1509121" y="96642"/>
                  <a:pt x="1506932" y="101056"/>
                </a:cubicBezTo>
                <a:cubicBezTo>
                  <a:pt x="1504736" y="105473"/>
                  <a:pt x="1501733" y="109163"/>
                  <a:pt x="1497921" y="112133"/>
                </a:cubicBezTo>
                <a:cubicBezTo>
                  <a:pt x="1493115" y="115877"/>
                  <a:pt x="1488078" y="118401"/>
                  <a:pt x="1482819" y="119708"/>
                </a:cubicBezTo>
                <a:cubicBezTo>
                  <a:pt x="1477555" y="121014"/>
                  <a:pt x="1471248" y="121670"/>
                  <a:pt x="1463901" y="121670"/>
                </a:cubicBezTo>
                <a:lnTo>
                  <a:pt x="1417374" y="121670"/>
                </a:lnTo>
                <a:lnTo>
                  <a:pt x="1417374" y="3287"/>
                </a:lnTo>
                <a:lnTo>
                  <a:pt x="1460827" y="3287"/>
                </a:lnTo>
                <a:cubicBezTo>
                  <a:pt x="1469517" y="3287"/>
                  <a:pt x="1475875" y="3553"/>
                  <a:pt x="1479903" y="4083"/>
                </a:cubicBezTo>
                <a:cubicBezTo>
                  <a:pt x="1483931" y="4612"/>
                  <a:pt x="1487920" y="5973"/>
                  <a:pt x="1491879" y="8161"/>
                </a:cubicBezTo>
                <a:cubicBezTo>
                  <a:pt x="1496049" y="10423"/>
                  <a:pt x="1499124" y="13429"/>
                  <a:pt x="1501103" y="17169"/>
                </a:cubicBezTo>
                <a:cubicBezTo>
                  <a:pt x="1503079" y="20913"/>
                  <a:pt x="1504066" y="25365"/>
                  <a:pt x="1504066" y="30524"/>
                </a:cubicBezTo>
                <a:cubicBezTo>
                  <a:pt x="1504066" y="36177"/>
                  <a:pt x="1502514" y="41246"/>
                  <a:pt x="1499404" y="45731"/>
                </a:cubicBezTo>
                <a:cubicBezTo>
                  <a:pt x="1496293" y="50221"/>
                  <a:pt x="1492161" y="53702"/>
                  <a:pt x="1487005" y="56171"/>
                </a:cubicBezTo>
                <a:lnTo>
                  <a:pt x="1487534" y="56912"/>
                </a:lnTo>
                <a:cubicBezTo>
                  <a:pt x="1493961" y="58541"/>
                  <a:pt x="1499349" y="61824"/>
                  <a:pt x="1503695" y="66770"/>
                </a:cubicBezTo>
                <a:cubicBezTo>
                  <a:pt x="1508040" y="71716"/>
                  <a:pt x="1510214" y="78077"/>
                  <a:pt x="1510214" y="85849"/>
                </a:cubicBezTo>
                <a:close/>
                <a:moveTo>
                  <a:pt x="1483611" y="33595"/>
                </a:moveTo>
                <a:cubicBezTo>
                  <a:pt x="1483611" y="30913"/>
                  <a:pt x="1483171" y="28581"/>
                  <a:pt x="1482290" y="26604"/>
                </a:cubicBezTo>
                <a:cubicBezTo>
                  <a:pt x="1481407" y="24628"/>
                  <a:pt x="1479867" y="23069"/>
                  <a:pt x="1477678" y="21939"/>
                </a:cubicBezTo>
                <a:cubicBezTo>
                  <a:pt x="1475133" y="20595"/>
                  <a:pt x="1472288" y="19804"/>
                  <a:pt x="1469146" y="19551"/>
                </a:cubicBezTo>
                <a:cubicBezTo>
                  <a:pt x="1465999" y="19308"/>
                  <a:pt x="1461637" y="19181"/>
                  <a:pt x="1456056" y="19181"/>
                </a:cubicBezTo>
                <a:lnTo>
                  <a:pt x="1437084" y="19181"/>
                </a:lnTo>
                <a:lnTo>
                  <a:pt x="1437084" y="51616"/>
                </a:lnTo>
                <a:lnTo>
                  <a:pt x="1459981" y="51616"/>
                </a:lnTo>
                <a:cubicBezTo>
                  <a:pt x="1464855" y="51616"/>
                  <a:pt x="1468318" y="51383"/>
                  <a:pt x="1470366" y="50926"/>
                </a:cubicBezTo>
                <a:cubicBezTo>
                  <a:pt x="1472411" y="50468"/>
                  <a:pt x="1474675" y="49497"/>
                  <a:pt x="1477145" y="48010"/>
                </a:cubicBezTo>
                <a:cubicBezTo>
                  <a:pt x="1479477" y="46595"/>
                  <a:pt x="1481142" y="44687"/>
                  <a:pt x="1482131" y="42286"/>
                </a:cubicBezTo>
                <a:cubicBezTo>
                  <a:pt x="1483118" y="39884"/>
                  <a:pt x="1483611" y="36990"/>
                  <a:pt x="1483611" y="33595"/>
                </a:cubicBezTo>
                <a:close/>
                <a:moveTo>
                  <a:pt x="1489651" y="85953"/>
                </a:moveTo>
                <a:cubicBezTo>
                  <a:pt x="1489651" y="81925"/>
                  <a:pt x="1489071" y="78693"/>
                  <a:pt x="1487906" y="76252"/>
                </a:cubicBezTo>
                <a:cubicBezTo>
                  <a:pt x="1486740" y="73819"/>
                  <a:pt x="1484179" y="71647"/>
                  <a:pt x="1480223" y="69739"/>
                </a:cubicBezTo>
                <a:cubicBezTo>
                  <a:pt x="1477747" y="68541"/>
                  <a:pt x="1475100" y="67795"/>
                  <a:pt x="1472274" y="67514"/>
                </a:cubicBezTo>
                <a:cubicBezTo>
                  <a:pt x="1469449" y="67234"/>
                  <a:pt x="1465524" y="67090"/>
                  <a:pt x="1460509" y="67090"/>
                </a:cubicBezTo>
                <a:lnTo>
                  <a:pt x="1437084" y="67090"/>
                </a:lnTo>
                <a:lnTo>
                  <a:pt x="1437084" y="105772"/>
                </a:lnTo>
                <a:lnTo>
                  <a:pt x="1454365" y="105772"/>
                </a:lnTo>
                <a:cubicBezTo>
                  <a:pt x="1461499" y="105772"/>
                  <a:pt x="1467043" y="105491"/>
                  <a:pt x="1471000" y="104922"/>
                </a:cubicBezTo>
                <a:cubicBezTo>
                  <a:pt x="1474957" y="104357"/>
                  <a:pt x="1478347" y="103227"/>
                  <a:pt x="1481173" y="101535"/>
                </a:cubicBezTo>
                <a:cubicBezTo>
                  <a:pt x="1484144" y="99695"/>
                  <a:pt x="1486300" y="97575"/>
                  <a:pt x="1487639" y="95174"/>
                </a:cubicBezTo>
                <a:cubicBezTo>
                  <a:pt x="1488982" y="92772"/>
                  <a:pt x="1489651" y="89697"/>
                  <a:pt x="1489651" y="859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674006" y="4559502"/>
            <a:ext cx="92843" cy="118383"/>
          </a:xfrm>
          <a:custGeom>
            <a:avLst/>
            <a:gdLst/>
            <a:ahLst/>
            <a:cxnLst/>
            <a:rect l="l" t="t" r="r" b="b"/>
            <a:pathLst>
              <a:path w="92843" h="118383">
                <a:moveTo>
                  <a:pt x="92843" y="82562"/>
                </a:moveTo>
                <a:cubicBezTo>
                  <a:pt x="92843" y="88286"/>
                  <a:pt x="91746" y="93355"/>
                  <a:pt x="89557" y="97769"/>
                </a:cubicBezTo>
                <a:cubicBezTo>
                  <a:pt x="87365" y="102186"/>
                  <a:pt x="84362" y="105876"/>
                  <a:pt x="80550" y="108846"/>
                </a:cubicBezTo>
                <a:cubicBezTo>
                  <a:pt x="75741" y="112590"/>
                  <a:pt x="70708" y="115114"/>
                  <a:pt x="65444" y="116421"/>
                </a:cubicBezTo>
                <a:cubicBezTo>
                  <a:pt x="60180" y="117727"/>
                  <a:pt x="53874" y="118383"/>
                  <a:pt x="46527" y="118383"/>
                </a:cubicBezTo>
                <a:lnTo>
                  <a:pt x="0" y="118383"/>
                </a:lnTo>
                <a:lnTo>
                  <a:pt x="0" y="0"/>
                </a:lnTo>
                <a:lnTo>
                  <a:pt x="43456" y="0"/>
                </a:lnTo>
                <a:cubicBezTo>
                  <a:pt x="52143" y="0"/>
                  <a:pt x="58500" y="266"/>
                  <a:pt x="62528" y="796"/>
                </a:cubicBezTo>
                <a:cubicBezTo>
                  <a:pt x="66557" y="1325"/>
                  <a:pt x="70549" y="2686"/>
                  <a:pt x="74504" y="4874"/>
                </a:cubicBezTo>
                <a:cubicBezTo>
                  <a:pt x="78674" y="7136"/>
                  <a:pt x="81753" y="10142"/>
                  <a:pt x="83728" y="13882"/>
                </a:cubicBezTo>
                <a:cubicBezTo>
                  <a:pt x="85705" y="17626"/>
                  <a:pt x="86692" y="22078"/>
                  <a:pt x="86692" y="27237"/>
                </a:cubicBezTo>
                <a:cubicBezTo>
                  <a:pt x="86692" y="32890"/>
                  <a:pt x="85139" y="37959"/>
                  <a:pt x="82033" y="42444"/>
                </a:cubicBezTo>
                <a:cubicBezTo>
                  <a:pt x="78923" y="46934"/>
                  <a:pt x="74789" y="50415"/>
                  <a:pt x="69630" y="52884"/>
                </a:cubicBezTo>
                <a:lnTo>
                  <a:pt x="70163" y="53625"/>
                </a:lnTo>
                <a:cubicBezTo>
                  <a:pt x="76590" y="55254"/>
                  <a:pt x="81978" y="58537"/>
                  <a:pt x="86324" y="63483"/>
                </a:cubicBezTo>
                <a:cubicBezTo>
                  <a:pt x="90669" y="68429"/>
                  <a:pt x="92843" y="74790"/>
                  <a:pt x="92843" y="82562"/>
                </a:cubicBezTo>
                <a:close/>
                <a:moveTo>
                  <a:pt x="66236" y="30308"/>
                </a:moveTo>
                <a:cubicBezTo>
                  <a:pt x="66236" y="27626"/>
                  <a:pt x="65796" y="25294"/>
                  <a:pt x="64915" y="23317"/>
                </a:cubicBezTo>
                <a:cubicBezTo>
                  <a:pt x="64034" y="21341"/>
                  <a:pt x="62496" y="19782"/>
                  <a:pt x="60304" y="18652"/>
                </a:cubicBezTo>
                <a:cubicBezTo>
                  <a:pt x="57762" y="17308"/>
                  <a:pt x="54914" y="16517"/>
                  <a:pt x="51775" y="16264"/>
                </a:cubicBezTo>
                <a:cubicBezTo>
                  <a:pt x="48628" y="16021"/>
                  <a:pt x="44265" y="15894"/>
                  <a:pt x="38682" y="15894"/>
                </a:cubicBezTo>
                <a:lnTo>
                  <a:pt x="19709" y="15894"/>
                </a:lnTo>
                <a:lnTo>
                  <a:pt x="19709" y="48329"/>
                </a:lnTo>
                <a:lnTo>
                  <a:pt x="42606" y="48329"/>
                </a:lnTo>
                <a:cubicBezTo>
                  <a:pt x="47484" y="48329"/>
                  <a:pt x="50944" y="48096"/>
                  <a:pt x="52992" y="47639"/>
                </a:cubicBezTo>
                <a:cubicBezTo>
                  <a:pt x="55040" y="47181"/>
                  <a:pt x="57301" y="46210"/>
                  <a:pt x="59774" y="44723"/>
                </a:cubicBezTo>
                <a:cubicBezTo>
                  <a:pt x="62106" y="43308"/>
                  <a:pt x="63767" y="41400"/>
                  <a:pt x="64756" y="38999"/>
                </a:cubicBezTo>
                <a:cubicBezTo>
                  <a:pt x="65743" y="36597"/>
                  <a:pt x="66236" y="33703"/>
                  <a:pt x="66236" y="30308"/>
                </a:cubicBezTo>
                <a:close/>
                <a:moveTo>
                  <a:pt x="72281" y="82666"/>
                </a:moveTo>
                <a:cubicBezTo>
                  <a:pt x="72281" y="78638"/>
                  <a:pt x="71697" y="75406"/>
                  <a:pt x="70531" y="72965"/>
                </a:cubicBezTo>
                <a:cubicBezTo>
                  <a:pt x="69365" y="70532"/>
                  <a:pt x="66805" y="68360"/>
                  <a:pt x="62848" y="66452"/>
                </a:cubicBezTo>
                <a:cubicBezTo>
                  <a:pt x="60376" y="65254"/>
                  <a:pt x="57725" y="64508"/>
                  <a:pt x="54900" y="64227"/>
                </a:cubicBezTo>
                <a:cubicBezTo>
                  <a:pt x="52074" y="63947"/>
                  <a:pt x="48149" y="63803"/>
                  <a:pt x="43134" y="63803"/>
                </a:cubicBezTo>
                <a:lnTo>
                  <a:pt x="19709" y="63803"/>
                </a:lnTo>
                <a:lnTo>
                  <a:pt x="19709" y="102485"/>
                </a:lnTo>
                <a:lnTo>
                  <a:pt x="36990" y="102485"/>
                </a:lnTo>
                <a:cubicBezTo>
                  <a:pt x="44125" y="102485"/>
                  <a:pt x="49668" y="102204"/>
                  <a:pt x="53628" y="101635"/>
                </a:cubicBezTo>
                <a:cubicBezTo>
                  <a:pt x="57582" y="101070"/>
                  <a:pt x="60976" y="99940"/>
                  <a:pt x="63803" y="98248"/>
                </a:cubicBezTo>
                <a:cubicBezTo>
                  <a:pt x="66769" y="96408"/>
                  <a:pt x="68925" y="94288"/>
                  <a:pt x="70268" y="91887"/>
                </a:cubicBezTo>
                <a:cubicBezTo>
                  <a:pt x="71607" y="89485"/>
                  <a:pt x="72281" y="86410"/>
                  <a:pt x="72281" y="8266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908970" y="4520078"/>
            <a:ext cx="720072" cy="197022"/>
          </a:xfrm>
          <a:custGeom>
            <a:avLst/>
            <a:gdLst/>
            <a:ahLst/>
            <a:cxnLst/>
            <a:rect l="l" t="t" r="r" b="b"/>
            <a:pathLst>
              <a:path w="720072" h="197022">
                <a:moveTo>
                  <a:pt x="99627" y="47582"/>
                </a:moveTo>
                <a:cubicBezTo>
                  <a:pt x="99627" y="54436"/>
                  <a:pt x="98410" y="60920"/>
                  <a:pt x="95973" y="67032"/>
                </a:cubicBezTo>
                <a:cubicBezTo>
                  <a:pt x="93532" y="73142"/>
                  <a:pt x="90158" y="78354"/>
                  <a:pt x="85849" y="82663"/>
                </a:cubicBezTo>
                <a:cubicBezTo>
                  <a:pt x="80410" y="88035"/>
                  <a:pt x="74013" y="92096"/>
                  <a:pt x="66665" y="94853"/>
                </a:cubicBezTo>
                <a:cubicBezTo>
                  <a:pt x="59314" y="97611"/>
                  <a:pt x="50023" y="98987"/>
                  <a:pt x="38791" y="98987"/>
                </a:cubicBezTo>
                <a:lnTo>
                  <a:pt x="20988" y="98987"/>
                </a:lnTo>
                <a:lnTo>
                  <a:pt x="20988" y="157807"/>
                </a:lnTo>
                <a:lnTo>
                  <a:pt x="0" y="157807"/>
                </a:lnTo>
                <a:lnTo>
                  <a:pt x="0" y="0"/>
                </a:lnTo>
                <a:lnTo>
                  <a:pt x="39637" y="0"/>
                </a:lnTo>
                <a:cubicBezTo>
                  <a:pt x="48964" y="0"/>
                  <a:pt x="56912" y="775"/>
                  <a:pt x="63486" y="2326"/>
                </a:cubicBezTo>
                <a:cubicBezTo>
                  <a:pt x="70059" y="3881"/>
                  <a:pt x="75852" y="6391"/>
                  <a:pt x="80867" y="9854"/>
                </a:cubicBezTo>
                <a:cubicBezTo>
                  <a:pt x="86732" y="13883"/>
                  <a:pt x="91322" y="18987"/>
                  <a:pt x="94648" y="25164"/>
                </a:cubicBezTo>
                <a:cubicBezTo>
                  <a:pt x="97968" y="31349"/>
                  <a:pt x="99627" y="38819"/>
                  <a:pt x="99627" y="47582"/>
                </a:cubicBezTo>
                <a:close/>
                <a:moveTo>
                  <a:pt x="77792" y="48114"/>
                </a:moveTo>
                <a:cubicBezTo>
                  <a:pt x="77792" y="42675"/>
                  <a:pt x="76853" y="37940"/>
                  <a:pt x="74985" y="33913"/>
                </a:cubicBezTo>
                <a:cubicBezTo>
                  <a:pt x="73113" y="29885"/>
                  <a:pt x="70266" y="26600"/>
                  <a:pt x="66453" y="24055"/>
                </a:cubicBezTo>
                <a:cubicBezTo>
                  <a:pt x="63134" y="21867"/>
                  <a:pt x="59263" y="20311"/>
                  <a:pt x="54850" y="19391"/>
                </a:cubicBezTo>
                <a:cubicBezTo>
                  <a:pt x="50433" y="18472"/>
                  <a:pt x="44939" y="18015"/>
                  <a:pt x="38365" y="18015"/>
                </a:cubicBezTo>
                <a:lnTo>
                  <a:pt x="20988" y="18015"/>
                </a:lnTo>
                <a:lnTo>
                  <a:pt x="20988" y="81076"/>
                </a:lnTo>
                <a:lnTo>
                  <a:pt x="35295" y="81076"/>
                </a:lnTo>
                <a:cubicBezTo>
                  <a:pt x="43770" y="81076"/>
                  <a:pt x="50623" y="80385"/>
                  <a:pt x="55859" y="79010"/>
                </a:cubicBezTo>
                <a:cubicBezTo>
                  <a:pt x="61086" y="77634"/>
                  <a:pt x="65426" y="75175"/>
                  <a:pt x="68890" y="71644"/>
                </a:cubicBezTo>
                <a:cubicBezTo>
                  <a:pt x="72000" y="68462"/>
                  <a:pt x="74261" y="64999"/>
                  <a:pt x="75675" y="61258"/>
                </a:cubicBezTo>
                <a:cubicBezTo>
                  <a:pt x="77088" y="57514"/>
                  <a:pt x="77792" y="53130"/>
                  <a:pt x="77792" y="48114"/>
                </a:cubicBezTo>
                <a:close/>
                <a:moveTo>
                  <a:pt x="215465" y="98669"/>
                </a:moveTo>
                <a:cubicBezTo>
                  <a:pt x="215465" y="118595"/>
                  <a:pt x="210661" y="133978"/>
                  <a:pt x="201050" y="144825"/>
                </a:cubicBezTo>
                <a:cubicBezTo>
                  <a:pt x="191441" y="155668"/>
                  <a:pt x="178654" y="161093"/>
                  <a:pt x="162685" y="161093"/>
                </a:cubicBezTo>
                <a:cubicBezTo>
                  <a:pt x="146218" y="161093"/>
                  <a:pt x="133277" y="155492"/>
                  <a:pt x="123840" y="144293"/>
                </a:cubicBezTo>
                <a:cubicBezTo>
                  <a:pt x="114408" y="133092"/>
                  <a:pt x="109693" y="117889"/>
                  <a:pt x="109693" y="98669"/>
                </a:cubicBezTo>
                <a:cubicBezTo>
                  <a:pt x="109693" y="78888"/>
                  <a:pt x="114549" y="63516"/>
                  <a:pt x="124265" y="52564"/>
                </a:cubicBezTo>
                <a:cubicBezTo>
                  <a:pt x="133977" y="41613"/>
                  <a:pt x="146787" y="36137"/>
                  <a:pt x="162685" y="36137"/>
                </a:cubicBezTo>
                <a:cubicBezTo>
                  <a:pt x="178654" y="36137"/>
                  <a:pt x="191441" y="41595"/>
                  <a:pt x="201050" y="52510"/>
                </a:cubicBezTo>
                <a:cubicBezTo>
                  <a:pt x="210661" y="63429"/>
                  <a:pt x="215465" y="78811"/>
                  <a:pt x="215465" y="98669"/>
                </a:cubicBezTo>
                <a:close/>
                <a:moveTo>
                  <a:pt x="194901" y="98669"/>
                </a:moveTo>
                <a:cubicBezTo>
                  <a:pt x="194901" y="83336"/>
                  <a:pt x="192110" y="71943"/>
                  <a:pt x="186531" y="64487"/>
                </a:cubicBezTo>
                <a:cubicBezTo>
                  <a:pt x="180951" y="57035"/>
                  <a:pt x="173002" y="53306"/>
                  <a:pt x="162685" y="53306"/>
                </a:cubicBezTo>
                <a:cubicBezTo>
                  <a:pt x="152299" y="53306"/>
                  <a:pt x="144296" y="57035"/>
                  <a:pt x="138680" y="64487"/>
                </a:cubicBezTo>
                <a:cubicBezTo>
                  <a:pt x="133063" y="71943"/>
                  <a:pt x="130253" y="83336"/>
                  <a:pt x="130253" y="98669"/>
                </a:cubicBezTo>
                <a:cubicBezTo>
                  <a:pt x="130253" y="113509"/>
                  <a:pt x="133063" y="124759"/>
                  <a:pt x="138680" y="132427"/>
                </a:cubicBezTo>
                <a:cubicBezTo>
                  <a:pt x="144296" y="140094"/>
                  <a:pt x="152299" y="143924"/>
                  <a:pt x="162685" y="143924"/>
                </a:cubicBezTo>
                <a:cubicBezTo>
                  <a:pt x="172927" y="143924"/>
                  <a:pt x="180860" y="140163"/>
                  <a:pt x="186476" y="132639"/>
                </a:cubicBezTo>
                <a:cubicBezTo>
                  <a:pt x="192096" y="125112"/>
                  <a:pt x="194901" y="113790"/>
                  <a:pt x="194901" y="98669"/>
                </a:cubicBezTo>
                <a:close/>
                <a:moveTo>
                  <a:pt x="282975" y="160456"/>
                </a:moveTo>
                <a:cubicBezTo>
                  <a:pt x="274853" y="160456"/>
                  <a:pt x="267397" y="159204"/>
                  <a:pt x="260615" y="156694"/>
                </a:cubicBezTo>
                <a:cubicBezTo>
                  <a:pt x="253830" y="154185"/>
                  <a:pt x="248001" y="150387"/>
                  <a:pt x="243126" y="145300"/>
                </a:cubicBezTo>
                <a:cubicBezTo>
                  <a:pt x="238248" y="140217"/>
                  <a:pt x="234473" y="133801"/>
                  <a:pt x="231787" y="126066"/>
                </a:cubicBezTo>
                <a:cubicBezTo>
                  <a:pt x="229100" y="118329"/>
                  <a:pt x="227758" y="109232"/>
                  <a:pt x="227758" y="98773"/>
                </a:cubicBezTo>
                <a:cubicBezTo>
                  <a:pt x="227758" y="88387"/>
                  <a:pt x="229155" y="79413"/>
                  <a:pt x="231945" y="71853"/>
                </a:cubicBezTo>
                <a:cubicBezTo>
                  <a:pt x="234735" y="64293"/>
                  <a:pt x="238464" y="57935"/>
                  <a:pt x="243126" y="52780"/>
                </a:cubicBezTo>
                <a:cubicBezTo>
                  <a:pt x="247788" y="47622"/>
                  <a:pt x="253603" y="43646"/>
                  <a:pt x="260561" y="40857"/>
                </a:cubicBezTo>
                <a:cubicBezTo>
                  <a:pt x="267520" y="38063"/>
                  <a:pt x="274990" y="36670"/>
                  <a:pt x="282975" y="36670"/>
                </a:cubicBezTo>
                <a:cubicBezTo>
                  <a:pt x="289480" y="36670"/>
                  <a:pt x="295751" y="37588"/>
                  <a:pt x="301793" y="39421"/>
                </a:cubicBezTo>
                <a:cubicBezTo>
                  <a:pt x="307833" y="41260"/>
                  <a:pt x="313219" y="43381"/>
                  <a:pt x="317952" y="45781"/>
                </a:cubicBezTo>
                <a:lnTo>
                  <a:pt x="317952" y="68145"/>
                </a:lnTo>
                <a:lnTo>
                  <a:pt x="316786" y="68145"/>
                </a:lnTo>
                <a:cubicBezTo>
                  <a:pt x="315372" y="66946"/>
                  <a:pt x="313549" y="65568"/>
                  <a:pt x="311325" y="64012"/>
                </a:cubicBezTo>
                <a:cubicBezTo>
                  <a:pt x="309100" y="62460"/>
                  <a:pt x="306400" y="60866"/>
                  <a:pt x="303217" y="59246"/>
                </a:cubicBezTo>
                <a:cubicBezTo>
                  <a:pt x="300464" y="57831"/>
                  <a:pt x="297213" y="56593"/>
                  <a:pt x="293469" y="55531"/>
                </a:cubicBezTo>
                <a:cubicBezTo>
                  <a:pt x="289725" y="54472"/>
                  <a:pt x="286121" y="53942"/>
                  <a:pt x="282657" y="53942"/>
                </a:cubicBezTo>
                <a:cubicBezTo>
                  <a:pt x="272344" y="53942"/>
                  <a:pt x="264057" y="57849"/>
                  <a:pt x="257808" y="65654"/>
                </a:cubicBezTo>
                <a:cubicBezTo>
                  <a:pt x="251554" y="73462"/>
                  <a:pt x="248426" y="84504"/>
                  <a:pt x="248426" y="98773"/>
                </a:cubicBezTo>
                <a:cubicBezTo>
                  <a:pt x="248426" y="112763"/>
                  <a:pt x="251450" y="123664"/>
                  <a:pt x="257490" y="131469"/>
                </a:cubicBezTo>
                <a:cubicBezTo>
                  <a:pt x="263531" y="139277"/>
                  <a:pt x="271920" y="143180"/>
                  <a:pt x="282657" y="143180"/>
                </a:cubicBezTo>
                <a:cubicBezTo>
                  <a:pt x="289160" y="143180"/>
                  <a:pt x="295341" y="141840"/>
                  <a:pt x="301204" y="139152"/>
                </a:cubicBezTo>
                <a:cubicBezTo>
                  <a:pt x="307070" y="136469"/>
                  <a:pt x="312261" y="133006"/>
                  <a:pt x="316786" y="128769"/>
                </a:cubicBezTo>
                <a:lnTo>
                  <a:pt x="317952" y="128769"/>
                </a:lnTo>
                <a:lnTo>
                  <a:pt x="317952" y="151131"/>
                </a:lnTo>
                <a:cubicBezTo>
                  <a:pt x="315976" y="152046"/>
                  <a:pt x="313500" y="153162"/>
                  <a:pt x="310536" y="154469"/>
                </a:cubicBezTo>
                <a:cubicBezTo>
                  <a:pt x="307566" y="155776"/>
                  <a:pt x="304882" y="156747"/>
                  <a:pt x="302479" y="157385"/>
                </a:cubicBezTo>
                <a:cubicBezTo>
                  <a:pt x="299085" y="158376"/>
                  <a:pt x="296046" y="159135"/>
                  <a:pt x="293365" y="159661"/>
                </a:cubicBezTo>
                <a:cubicBezTo>
                  <a:pt x="290679" y="160189"/>
                  <a:pt x="287215" y="160456"/>
                  <a:pt x="282975" y="160456"/>
                </a:cubicBezTo>
                <a:close/>
                <a:moveTo>
                  <a:pt x="383129" y="160456"/>
                </a:moveTo>
                <a:cubicBezTo>
                  <a:pt x="375009" y="160456"/>
                  <a:pt x="367553" y="159204"/>
                  <a:pt x="360771" y="156694"/>
                </a:cubicBezTo>
                <a:cubicBezTo>
                  <a:pt x="353985" y="154185"/>
                  <a:pt x="348156" y="150387"/>
                  <a:pt x="343282" y="145300"/>
                </a:cubicBezTo>
                <a:cubicBezTo>
                  <a:pt x="338404" y="140217"/>
                  <a:pt x="334627" y="133801"/>
                  <a:pt x="331943" y="126066"/>
                </a:cubicBezTo>
                <a:cubicBezTo>
                  <a:pt x="329256" y="118329"/>
                  <a:pt x="327914" y="109232"/>
                  <a:pt x="327914" y="98773"/>
                </a:cubicBezTo>
                <a:cubicBezTo>
                  <a:pt x="327914" y="88387"/>
                  <a:pt x="329311" y="79413"/>
                  <a:pt x="332100" y="71853"/>
                </a:cubicBezTo>
                <a:cubicBezTo>
                  <a:pt x="334890" y="64293"/>
                  <a:pt x="338620" y="57935"/>
                  <a:pt x="343282" y="52780"/>
                </a:cubicBezTo>
                <a:cubicBezTo>
                  <a:pt x="347945" y="47622"/>
                  <a:pt x="353758" y="43646"/>
                  <a:pt x="360717" y="40857"/>
                </a:cubicBezTo>
                <a:cubicBezTo>
                  <a:pt x="367675" y="38063"/>
                  <a:pt x="375145" y="36670"/>
                  <a:pt x="383129" y="36670"/>
                </a:cubicBezTo>
                <a:cubicBezTo>
                  <a:pt x="389636" y="36670"/>
                  <a:pt x="395907" y="37588"/>
                  <a:pt x="401948" y="39421"/>
                </a:cubicBezTo>
                <a:cubicBezTo>
                  <a:pt x="407988" y="41260"/>
                  <a:pt x="413373" y="43381"/>
                  <a:pt x="418108" y="45781"/>
                </a:cubicBezTo>
                <a:lnTo>
                  <a:pt x="418108" y="68145"/>
                </a:lnTo>
                <a:lnTo>
                  <a:pt x="416941" y="68145"/>
                </a:lnTo>
                <a:cubicBezTo>
                  <a:pt x="415526" y="66946"/>
                  <a:pt x="413705" y="65568"/>
                  <a:pt x="411480" y="64012"/>
                </a:cubicBezTo>
                <a:cubicBezTo>
                  <a:pt x="409257" y="62460"/>
                  <a:pt x="406556" y="60866"/>
                  <a:pt x="403373" y="59246"/>
                </a:cubicBezTo>
                <a:cubicBezTo>
                  <a:pt x="400619" y="57831"/>
                  <a:pt x="397369" y="56593"/>
                  <a:pt x="393623" y="55531"/>
                </a:cubicBezTo>
                <a:cubicBezTo>
                  <a:pt x="389879" y="54472"/>
                  <a:pt x="386277" y="53942"/>
                  <a:pt x="382813" y="53942"/>
                </a:cubicBezTo>
                <a:cubicBezTo>
                  <a:pt x="372500" y="53942"/>
                  <a:pt x="364212" y="57849"/>
                  <a:pt x="357960" y="65654"/>
                </a:cubicBezTo>
                <a:cubicBezTo>
                  <a:pt x="351710" y="73462"/>
                  <a:pt x="348580" y="84504"/>
                  <a:pt x="348580" y="98773"/>
                </a:cubicBezTo>
                <a:cubicBezTo>
                  <a:pt x="348580" y="112763"/>
                  <a:pt x="351604" y="123664"/>
                  <a:pt x="357646" y="131469"/>
                </a:cubicBezTo>
                <a:cubicBezTo>
                  <a:pt x="363687" y="139277"/>
                  <a:pt x="372074" y="143180"/>
                  <a:pt x="382813" y="143180"/>
                </a:cubicBezTo>
                <a:cubicBezTo>
                  <a:pt x="389314" y="143180"/>
                  <a:pt x="395495" y="141840"/>
                  <a:pt x="401361" y="139152"/>
                </a:cubicBezTo>
                <a:cubicBezTo>
                  <a:pt x="407226" y="136469"/>
                  <a:pt x="412416" y="133006"/>
                  <a:pt x="416941" y="128769"/>
                </a:cubicBezTo>
                <a:lnTo>
                  <a:pt x="418108" y="128769"/>
                </a:lnTo>
                <a:lnTo>
                  <a:pt x="418108" y="151131"/>
                </a:lnTo>
                <a:cubicBezTo>
                  <a:pt x="416132" y="152046"/>
                  <a:pt x="413654" y="153162"/>
                  <a:pt x="410693" y="154469"/>
                </a:cubicBezTo>
                <a:cubicBezTo>
                  <a:pt x="407722" y="155776"/>
                  <a:pt x="405036" y="156747"/>
                  <a:pt x="402636" y="157385"/>
                </a:cubicBezTo>
                <a:cubicBezTo>
                  <a:pt x="399241" y="158376"/>
                  <a:pt x="396202" y="159135"/>
                  <a:pt x="393520" y="159661"/>
                </a:cubicBezTo>
                <a:cubicBezTo>
                  <a:pt x="390835" y="160189"/>
                  <a:pt x="387372" y="160456"/>
                  <a:pt x="383129" y="160456"/>
                </a:cubicBezTo>
                <a:close/>
                <a:moveTo>
                  <a:pt x="529708" y="157807"/>
                </a:moveTo>
                <a:lnTo>
                  <a:pt x="509994" y="157807"/>
                </a:lnTo>
                <a:lnTo>
                  <a:pt x="509994" y="69524"/>
                </a:lnTo>
                <a:lnTo>
                  <a:pt x="454248" y="157807"/>
                </a:lnTo>
                <a:lnTo>
                  <a:pt x="436231" y="157807"/>
                </a:lnTo>
                <a:lnTo>
                  <a:pt x="436231" y="39424"/>
                </a:lnTo>
                <a:lnTo>
                  <a:pt x="455940" y="39424"/>
                </a:lnTo>
                <a:lnTo>
                  <a:pt x="455940" y="126332"/>
                </a:lnTo>
                <a:lnTo>
                  <a:pt x="511053" y="39424"/>
                </a:lnTo>
                <a:lnTo>
                  <a:pt x="529708" y="39424"/>
                </a:lnTo>
                <a:close/>
                <a:moveTo>
                  <a:pt x="652666" y="157807"/>
                </a:moveTo>
                <a:lnTo>
                  <a:pt x="632953" y="157807"/>
                </a:lnTo>
                <a:lnTo>
                  <a:pt x="632953" y="69524"/>
                </a:lnTo>
                <a:lnTo>
                  <a:pt x="577206" y="157807"/>
                </a:lnTo>
                <a:lnTo>
                  <a:pt x="559189" y="157807"/>
                </a:lnTo>
                <a:lnTo>
                  <a:pt x="559189" y="39424"/>
                </a:lnTo>
                <a:lnTo>
                  <a:pt x="578901" y="39424"/>
                </a:lnTo>
                <a:lnTo>
                  <a:pt x="578901" y="126332"/>
                </a:lnTo>
                <a:lnTo>
                  <a:pt x="634014" y="39424"/>
                </a:lnTo>
                <a:lnTo>
                  <a:pt x="652666" y="39424"/>
                </a:lnTo>
                <a:close/>
                <a:moveTo>
                  <a:pt x="720072" y="127602"/>
                </a:moveTo>
                <a:lnTo>
                  <a:pt x="690398" y="197022"/>
                </a:lnTo>
                <a:lnTo>
                  <a:pt x="674925" y="197022"/>
                </a:lnTo>
                <a:lnTo>
                  <a:pt x="693576" y="1276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288569" y="4853237"/>
            <a:ext cx="320813" cy="124955"/>
          </a:xfrm>
          <a:custGeom>
            <a:avLst/>
            <a:gdLst/>
            <a:ahLst/>
            <a:cxnLst/>
            <a:rect l="l" t="t" r="r" b="b"/>
            <a:pathLst>
              <a:path w="320813" h="124955">
                <a:moveTo>
                  <a:pt x="93269" y="121673"/>
                </a:moveTo>
                <a:lnTo>
                  <a:pt x="73343" y="121673"/>
                </a:lnTo>
                <a:lnTo>
                  <a:pt x="73343" y="75466"/>
                </a:lnTo>
                <a:cubicBezTo>
                  <a:pt x="67126" y="77511"/>
                  <a:pt x="61085" y="79102"/>
                  <a:pt x="55220" y="80233"/>
                </a:cubicBezTo>
                <a:cubicBezTo>
                  <a:pt x="49357" y="81363"/>
                  <a:pt x="43564" y="81928"/>
                  <a:pt x="37840" y="81928"/>
                </a:cubicBezTo>
                <a:cubicBezTo>
                  <a:pt x="32825" y="81928"/>
                  <a:pt x="27929" y="81274"/>
                  <a:pt x="23159" y="79967"/>
                </a:cubicBezTo>
                <a:cubicBezTo>
                  <a:pt x="18389" y="78660"/>
                  <a:pt x="14274" y="76522"/>
                  <a:pt x="10811" y="73555"/>
                </a:cubicBezTo>
                <a:cubicBezTo>
                  <a:pt x="7347" y="70588"/>
                  <a:pt x="4680" y="66791"/>
                  <a:pt x="2812" y="62161"/>
                </a:cubicBezTo>
                <a:cubicBezTo>
                  <a:pt x="936" y="57535"/>
                  <a:pt x="0" y="52078"/>
                  <a:pt x="0" y="45788"/>
                </a:cubicBezTo>
                <a:lnTo>
                  <a:pt x="0" y="3290"/>
                </a:lnTo>
                <a:lnTo>
                  <a:pt x="19925" y="3290"/>
                </a:lnTo>
                <a:lnTo>
                  <a:pt x="19925" y="35403"/>
                </a:lnTo>
                <a:cubicBezTo>
                  <a:pt x="19925" y="40629"/>
                  <a:pt x="20139" y="44784"/>
                  <a:pt x="20563" y="47855"/>
                </a:cubicBezTo>
                <a:cubicBezTo>
                  <a:pt x="20989" y="50926"/>
                  <a:pt x="22151" y="53913"/>
                  <a:pt x="24059" y="56811"/>
                </a:cubicBezTo>
                <a:cubicBezTo>
                  <a:pt x="25682" y="59281"/>
                  <a:pt x="28137" y="61189"/>
                  <a:pt x="31428" y="62531"/>
                </a:cubicBezTo>
                <a:cubicBezTo>
                  <a:pt x="34711" y="63879"/>
                  <a:pt x="39039" y="64548"/>
                  <a:pt x="44406" y="64548"/>
                </a:cubicBezTo>
                <a:cubicBezTo>
                  <a:pt x="49072" y="64548"/>
                  <a:pt x="54072" y="64087"/>
                  <a:pt x="59407" y="63165"/>
                </a:cubicBezTo>
                <a:cubicBezTo>
                  <a:pt x="64739" y="62251"/>
                  <a:pt x="69387" y="61153"/>
                  <a:pt x="73343" y="59882"/>
                </a:cubicBezTo>
                <a:lnTo>
                  <a:pt x="73343" y="3290"/>
                </a:lnTo>
                <a:lnTo>
                  <a:pt x="93269" y="3290"/>
                </a:lnTo>
                <a:close/>
                <a:moveTo>
                  <a:pt x="208576" y="20775"/>
                </a:moveTo>
                <a:lnTo>
                  <a:pt x="168303" y="20775"/>
                </a:lnTo>
                <a:lnTo>
                  <a:pt x="168303" y="121673"/>
                </a:lnTo>
                <a:lnTo>
                  <a:pt x="148381" y="121673"/>
                </a:lnTo>
                <a:lnTo>
                  <a:pt x="148381" y="20775"/>
                </a:lnTo>
                <a:lnTo>
                  <a:pt x="108104" y="20775"/>
                </a:lnTo>
                <a:lnTo>
                  <a:pt x="108104" y="3290"/>
                </a:lnTo>
                <a:lnTo>
                  <a:pt x="208576" y="3290"/>
                </a:lnTo>
                <a:close/>
                <a:moveTo>
                  <a:pt x="320814" y="62535"/>
                </a:moveTo>
                <a:cubicBezTo>
                  <a:pt x="320814" y="82458"/>
                  <a:pt x="316012" y="97844"/>
                  <a:pt x="306399" y="108687"/>
                </a:cubicBezTo>
                <a:cubicBezTo>
                  <a:pt x="296788" y="119534"/>
                  <a:pt x="284000" y="124956"/>
                  <a:pt x="268034" y="124956"/>
                </a:cubicBezTo>
                <a:cubicBezTo>
                  <a:pt x="251568" y="124956"/>
                  <a:pt x="238622" y="119354"/>
                  <a:pt x="229191" y="108155"/>
                </a:cubicBezTo>
                <a:cubicBezTo>
                  <a:pt x="219759" y="96959"/>
                  <a:pt x="215042" y="81753"/>
                  <a:pt x="215042" y="62535"/>
                </a:cubicBezTo>
                <a:cubicBezTo>
                  <a:pt x="215042" y="42750"/>
                  <a:pt x="219898" y="27382"/>
                  <a:pt x="229615" y="16426"/>
                </a:cubicBezTo>
                <a:cubicBezTo>
                  <a:pt x="239328" y="5475"/>
                  <a:pt x="252137" y="0"/>
                  <a:pt x="268034" y="0"/>
                </a:cubicBezTo>
                <a:cubicBezTo>
                  <a:pt x="284000" y="0"/>
                  <a:pt x="296788" y="5461"/>
                  <a:pt x="306399" y="16373"/>
                </a:cubicBezTo>
                <a:cubicBezTo>
                  <a:pt x="316012" y="27291"/>
                  <a:pt x="320814" y="42677"/>
                  <a:pt x="320814" y="62535"/>
                </a:cubicBezTo>
                <a:close/>
                <a:moveTo>
                  <a:pt x="300251" y="62535"/>
                </a:moveTo>
                <a:cubicBezTo>
                  <a:pt x="300251" y="47202"/>
                  <a:pt x="297461" y="35809"/>
                  <a:pt x="291881" y="28353"/>
                </a:cubicBezTo>
                <a:cubicBezTo>
                  <a:pt x="286300" y="20902"/>
                  <a:pt x="278353" y="17172"/>
                  <a:pt x="268034" y="17172"/>
                </a:cubicBezTo>
                <a:cubicBezTo>
                  <a:pt x="257648" y="17172"/>
                  <a:pt x="249646" y="20902"/>
                  <a:pt x="244030" y="28353"/>
                </a:cubicBezTo>
                <a:cubicBezTo>
                  <a:pt x="238410" y="35809"/>
                  <a:pt x="235602" y="47202"/>
                  <a:pt x="235602" y="62535"/>
                </a:cubicBezTo>
                <a:cubicBezTo>
                  <a:pt x="235602" y="77375"/>
                  <a:pt x="238410" y="88621"/>
                  <a:pt x="244030" y="96289"/>
                </a:cubicBezTo>
                <a:cubicBezTo>
                  <a:pt x="249646" y="103958"/>
                  <a:pt x="257648" y="107792"/>
                  <a:pt x="268034" y="107792"/>
                </a:cubicBezTo>
                <a:cubicBezTo>
                  <a:pt x="278277" y="107792"/>
                  <a:pt x="286211" y="104029"/>
                  <a:pt x="291827" y="96501"/>
                </a:cubicBezTo>
                <a:cubicBezTo>
                  <a:pt x="297443" y="88978"/>
                  <a:pt x="300251" y="77656"/>
                  <a:pt x="300251" y="6253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867244" y="4853237"/>
            <a:ext cx="1009556" cy="124955"/>
          </a:xfrm>
          <a:custGeom>
            <a:avLst/>
            <a:gdLst/>
            <a:ahLst/>
            <a:cxnLst/>
            <a:rect l="l" t="t" r="r" b="b"/>
            <a:pathLst>
              <a:path w="1009556" h="124955">
                <a:moveTo>
                  <a:pt x="93478" y="121673"/>
                </a:moveTo>
                <a:lnTo>
                  <a:pt x="73552" y="121673"/>
                </a:lnTo>
                <a:lnTo>
                  <a:pt x="73552" y="20455"/>
                </a:lnTo>
                <a:lnTo>
                  <a:pt x="19922" y="20455"/>
                </a:lnTo>
                <a:lnTo>
                  <a:pt x="19922" y="121673"/>
                </a:lnTo>
                <a:lnTo>
                  <a:pt x="0" y="121673"/>
                </a:lnTo>
                <a:lnTo>
                  <a:pt x="0" y="3290"/>
                </a:lnTo>
                <a:lnTo>
                  <a:pt x="93478" y="3290"/>
                </a:lnTo>
                <a:close/>
                <a:moveTo>
                  <a:pt x="221224" y="62535"/>
                </a:moveTo>
                <a:cubicBezTo>
                  <a:pt x="221224" y="82458"/>
                  <a:pt x="216422" y="97844"/>
                  <a:pt x="206809" y="108687"/>
                </a:cubicBezTo>
                <a:cubicBezTo>
                  <a:pt x="197198" y="119534"/>
                  <a:pt x="184410" y="124956"/>
                  <a:pt x="168444" y="124956"/>
                </a:cubicBezTo>
                <a:cubicBezTo>
                  <a:pt x="151978" y="124956"/>
                  <a:pt x="139032" y="119354"/>
                  <a:pt x="129599" y="108155"/>
                </a:cubicBezTo>
                <a:cubicBezTo>
                  <a:pt x="120165" y="96959"/>
                  <a:pt x="115452" y="81753"/>
                  <a:pt x="115452" y="62535"/>
                </a:cubicBezTo>
                <a:cubicBezTo>
                  <a:pt x="115452" y="42750"/>
                  <a:pt x="120308" y="27382"/>
                  <a:pt x="130025" y="16426"/>
                </a:cubicBezTo>
                <a:cubicBezTo>
                  <a:pt x="139738" y="5475"/>
                  <a:pt x="152546" y="0"/>
                  <a:pt x="168444" y="0"/>
                </a:cubicBezTo>
                <a:cubicBezTo>
                  <a:pt x="184410" y="0"/>
                  <a:pt x="197198" y="5461"/>
                  <a:pt x="206809" y="16373"/>
                </a:cubicBezTo>
                <a:cubicBezTo>
                  <a:pt x="216422" y="27291"/>
                  <a:pt x="221224" y="42677"/>
                  <a:pt x="221224" y="62535"/>
                </a:cubicBezTo>
                <a:close/>
                <a:moveTo>
                  <a:pt x="200660" y="62535"/>
                </a:moveTo>
                <a:cubicBezTo>
                  <a:pt x="200660" y="47202"/>
                  <a:pt x="197871" y="35809"/>
                  <a:pt x="192291" y="28353"/>
                </a:cubicBezTo>
                <a:cubicBezTo>
                  <a:pt x="186710" y="20902"/>
                  <a:pt x="178761" y="17172"/>
                  <a:pt x="168444" y="17172"/>
                </a:cubicBezTo>
                <a:cubicBezTo>
                  <a:pt x="158058" y="17172"/>
                  <a:pt x="150055" y="20902"/>
                  <a:pt x="144439" y="28353"/>
                </a:cubicBezTo>
                <a:cubicBezTo>
                  <a:pt x="138820" y="35809"/>
                  <a:pt x="136012" y="47202"/>
                  <a:pt x="136012" y="62535"/>
                </a:cubicBezTo>
                <a:cubicBezTo>
                  <a:pt x="136012" y="77375"/>
                  <a:pt x="138820" y="88621"/>
                  <a:pt x="144439" y="96289"/>
                </a:cubicBezTo>
                <a:cubicBezTo>
                  <a:pt x="150055" y="103958"/>
                  <a:pt x="158058" y="107792"/>
                  <a:pt x="168444" y="107792"/>
                </a:cubicBezTo>
                <a:cubicBezTo>
                  <a:pt x="178686" y="107792"/>
                  <a:pt x="186620" y="104029"/>
                  <a:pt x="192236" y="96501"/>
                </a:cubicBezTo>
                <a:cubicBezTo>
                  <a:pt x="197852" y="88978"/>
                  <a:pt x="200660" y="77656"/>
                  <a:pt x="200660" y="62535"/>
                </a:cubicBezTo>
                <a:close/>
                <a:moveTo>
                  <a:pt x="320108" y="88923"/>
                </a:moveTo>
                <a:cubicBezTo>
                  <a:pt x="320108" y="95565"/>
                  <a:pt x="318658" y="101181"/>
                  <a:pt x="315764" y="105775"/>
                </a:cubicBezTo>
                <a:cubicBezTo>
                  <a:pt x="312869" y="110365"/>
                  <a:pt x="309153" y="114004"/>
                  <a:pt x="304632" y="116691"/>
                </a:cubicBezTo>
                <a:cubicBezTo>
                  <a:pt x="300323" y="119304"/>
                  <a:pt x="295412" y="121247"/>
                  <a:pt x="289901" y="122518"/>
                </a:cubicBezTo>
                <a:cubicBezTo>
                  <a:pt x="284390" y="123794"/>
                  <a:pt x="278878" y="124430"/>
                  <a:pt x="273366" y="124430"/>
                </a:cubicBezTo>
                <a:cubicBezTo>
                  <a:pt x="265598" y="124430"/>
                  <a:pt x="258249" y="123671"/>
                  <a:pt x="251323" y="122151"/>
                </a:cubicBezTo>
                <a:cubicBezTo>
                  <a:pt x="244397" y="120633"/>
                  <a:pt x="237506" y="118209"/>
                  <a:pt x="230656" y="114890"/>
                </a:cubicBezTo>
                <a:lnTo>
                  <a:pt x="230656" y="92844"/>
                </a:lnTo>
                <a:lnTo>
                  <a:pt x="231930" y="92844"/>
                </a:lnTo>
                <a:cubicBezTo>
                  <a:pt x="236733" y="97298"/>
                  <a:pt x="242755" y="100807"/>
                  <a:pt x="249998" y="103389"/>
                </a:cubicBezTo>
                <a:cubicBezTo>
                  <a:pt x="257242" y="105965"/>
                  <a:pt x="264467" y="107258"/>
                  <a:pt x="271671" y="107258"/>
                </a:cubicBezTo>
                <a:cubicBezTo>
                  <a:pt x="274781" y="107258"/>
                  <a:pt x="278122" y="106923"/>
                  <a:pt x="281686" y="106250"/>
                </a:cubicBezTo>
                <a:cubicBezTo>
                  <a:pt x="285253" y="105581"/>
                  <a:pt x="288273" y="104540"/>
                  <a:pt x="290751" y="103126"/>
                </a:cubicBezTo>
                <a:cubicBezTo>
                  <a:pt x="294001" y="101150"/>
                  <a:pt x="296312" y="99029"/>
                  <a:pt x="297692" y="96764"/>
                </a:cubicBezTo>
                <a:cubicBezTo>
                  <a:pt x="299067" y="94504"/>
                  <a:pt x="299758" y="91397"/>
                  <a:pt x="299758" y="87440"/>
                </a:cubicBezTo>
                <a:cubicBezTo>
                  <a:pt x="299758" y="83203"/>
                  <a:pt x="298962" y="79791"/>
                  <a:pt x="297374" y="77212"/>
                </a:cubicBezTo>
                <a:cubicBezTo>
                  <a:pt x="295780" y="74632"/>
                  <a:pt x="293612" y="72709"/>
                  <a:pt x="290855" y="71434"/>
                </a:cubicBezTo>
                <a:cubicBezTo>
                  <a:pt x="288097" y="70164"/>
                  <a:pt x="285008" y="69368"/>
                  <a:pt x="281582" y="69052"/>
                </a:cubicBezTo>
                <a:cubicBezTo>
                  <a:pt x="278154" y="68735"/>
                  <a:pt x="274532" y="68577"/>
                  <a:pt x="270721" y="68577"/>
                </a:cubicBezTo>
                <a:lnTo>
                  <a:pt x="256730" y="68577"/>
                </a:lnTo>
                <a:lnTo>
                  <a:pt x="256730" y="51405"/>
                </a:lnTo>
                <a:lnTo>
                  <a:pt x="267430" y="51405"/>
                </a:lnTo>
                <a:cubicBezTo>
                  <a:pt x="270119" y="51405"/>
                  <a:pt x="273470" y="51317"/>
                  <a:pt x="277499" y="51138"/>
                </a:cubicBezTo>
                <a:cubicBezTo>
                  <a:pt x="281527" y="50962"/>
                  <a:pt x="284745" y="50414"/>
                  <a:pt x="287147" y="49496"/>
                </a:cubicBezTo>
                <a:cubicBezTo>
                  <a:pt x="290185" y="48366"/>
                  <a:pt x="292619" y="46760"/>
                  <a:pt x="294458" y="44676"/>
                </a:cubicBezTo>
                <a:cubicBezTo>
                  <a:pt x="296298" y="42587"/>
                  <a:pt x="297217" y="39078"/>
                  <a:pt x="297217" y="34132"/>
                </a:cubicBezTo>
                <a:cubicBezTo>
                  <a:pt x="297217" y="30668"/>
                  <a:pt x="296438" y="27878"/>
                  <a:pt x="294884" y="25758"/>
                </a:cubicBezTo>
                <a:cubicBezTo>
                  <a:pt x="293328" y="23638"/>
                  <a:pt x="291387" y="21974"/>
                  <a:pt x="289054" y="20775"/>
                </a:cubicBezTo>
                <a:cubicBezTo>
                  <a:pt x="286654" y="19505"/>
                  <a:pt x="284040" y="18638"/>
                  <a:pt x="281215" y="18180"/>
                </a:cubicBezTo>
                <a:cubicBezTo>
                  <a:pt x="278388" y="17719"/>
                  <a:pt x="275666" y="17488"/>
                  <a:pt x="273050" y="17488"/>
                </a:cubicBezTo>
                <a:cubicBezTo>
                  <a:pt x="266335" y="17488"/>
                  <a:pt x="259891" y="18424"/>
                  <a:pt x="253710" y="20300"/>
                </a:cubicBezTo>
                <a:cubicBezTo>
                  <a:pt x="247529" y="22172"/>
                  <a:pt x="242212" y="24944"/>
                  <a:pt x="237759" y="28616"/>
                </a:cubicBezTo>
                <a:lnTo>
                  <a:pt x="236488" y="28616"/>
                </a:lnTo>
                <a:lnTo>
                  <a:pt x="236488" y="7102"/>
                </a:lnTo>
                <a:cubicBezTo>
                  <a:pt x="241570" y="5338"/>
                  <a:pt x="247208" y="3784"/>
                  <a:pt x="253390" y="2437"/>
                </a:cubicBezTo>
                <a:cubicBezTo>
                  <a:pt x="259571" y="1098"/>
                  <a:pt x="265774" y="425"/>
                  <a:pt x="271991" y="425"/>
                </a:cubicBezTo>
                <a:cubicBezTo>
                  <a:pt x="277006" y="425"/>
                  <a:pt x="282110" y="939"/>
                  <a:pt x="287306" y="1965"/>
                </a:cubicBezTo>
                <a:cubicBezTo>
                  <a:pt x="292496" y="2987"/>
                  <a:pt x="297429" y="4741"/>
                  <a:pt x="302087" y="7210"/>
                </a:cubicBezTo>
                <a:cubicBezTo>
                  <a:pt x="306471" y="9612"/>
                  <a:pt x="310144" y="12916"/>
                  <a:pt x="313113" y="17118"/>
                </a:cubicBezTo>
                <a:cubicBezTo>
                  <a:pt x="316080" y="21322"/>
                  <a:pt x="317563" y="26463"/>
                  <a:pt x="317563" y="32537"/>
                </a:cubicBezTo>
                <a:cubicBezTo>
                  <a:pt x="317563" y="38970"/>
                  <a:pt x="315742" y="44604"/>
                  <a:pt x="312102" y="49443"/>
                </a:cubicBezTo>
                <a:cubicBezTo>
                  <a:pt x="308466" y="54280"/>
                  <a:pt x="303642" y="57481"/>
                  <a:pt x="297641" y="59036"/>
                </a:cubicBezTo>
                <a:lnTo>
                  <a:pt x="297641" y="59778"/>
                </a:lnTo>
                <a:cubicBezTo>
                  <a:pt x="304207" y="62039"/>
                  <a:pt x="309593" y="65498"/>
                  <a:pt x="313802" y="70160"/>
                </a:cubicBezTo>
                <a:cubicBezTo>
                  <a:pt x="318007" y="74826"/>
                  <a:pt x="320108" y="81080"/>
                  <a:pt x="320108" y="88923"/>
                </a:cubicBezTo>
                <a:close/>
                <a:moveTo>
                  <a:pt x="433829" y="85849"/>
                </a:moveTo>
                <a:cubicBezTo>
                  <a:pt x="433829" y="91576"/>
                  <a:pt x="432734" y="96646"/>
                  <a:pt x="430545" y="101059"/>
                </a:cubicBezTo>
                <a:cubicBezTo>
                  <a:pt x="428349" y="105473"/>
                  <a:pt x="425347" y="109166"/>
                  <a:pt x="421534" y="112136"/>
                </a:cubicBezTo>
                <a:cubicBezTo>
                  <a:pt x="416729" y="115876"/>
                  <a:pt x="411692" y="118404"/>
                  <a:pt x="406429" y="119710"/>
                </a:cubicBezTo>
                <a:cubicBezTo>
                  <a:pt x="401170" y="121017"/>
                  <a:pt x="394862" y="121673"/>
                  <a:pt x="387515" y="121673"/>
                </a:cubicBezTo>
                <a:lnTo>
                  <a:pt x="340985" y="121673"/>
                </a:lnTo>
                <a:lnTo>
                  <a:pt x="340985" y="3290"/>
                </a:lnTo>
                <a:lnTo>
                  <a:pt x="384440" y="3290"/>
                </a:lnTo>
                <a:cubicBezTo>
                  <a:pt x="393131" y="3290"/>
                  <a:pt x="399488" y="3556"/>
                  <a:pt x="403517" y="4082"/>
                </a:cubicBezTo>
                <a:cubicBezTo>
                  <a:pt x="407545" y="4612"/>
                  <a:pt x="411534" y="5972"/>
                  <a:pt x="415494" y="8161"/>
                </a:cubicBezTo>
                <a:cubicBezTo>
                  <a:pt x="419659" y="10426"/>
                  <a:pt x="422737" y="13428"/>
                  <a:pt x="424713" y="17172"/>
                </a:cubicBezTo>
                <a:cubicBezTo>
                  <a:pt x="426693" y="20916"/>
                  <a:pt x="427680" y="25369"/>
                  <a:pt x="427680" y="30527"/>
                </a:cubicBezTo>
                <a:cubicBezTo>
                  <a:pt x="427680" y="36176"/>
                  <a:pt x="426126" y="41249"/>
                  <a:pt x="423018" y="45734"/>
                </a:cubicBezTo>
                <a:cubicBezTo>
                  <a:pt x="419907" y="50224"/>
                  <a:pt x="415775" y="53705"/>
                  <a:pt x="410616" y="56174"/>
                </a:cubicBezTo>
                <a:lnTo>
                  <a:pt x="411148" y="56915"/>
                </a:lnTo>
                <a:cubicBezTo>
                  <a:pt x="417574" y="58540"/>
                  <a:pt x="422964" y="61826"/>
                  <a:pt x="427309" y="66773"/>
                </a:cubicBezTo>
                <a:cubicBezTo>
                  <a:pt x="431655" y="71718"/>
                  <a:pt x="433829" y="78080"/>
                  <a:pt x="433829" y="85849"/>
                </a:cubicBezTo>
                <a:close/>
                <a:moveTo>
                  <a:pt x="407225" y="33598"/>
                </a:moveTo>
                <a:cubicBezTo>
                  <a:pt x="407225" y="30917"/>
                  <a:pt x="406786" y="28584"/>
                  <a:pt x="405903" y="26604"/>
                </a:cubicBezTo>
                <a:cubicBezTo>
                  <a:pt x="405018" y="24627"/>
                  <a:pt x="403481" y="23069"/>
                  <a:pt x="401292" y="21942"/>
                </a:cubicBezTo>
                <a:cubicBezTo>
                  <a:pt x="398747" y="20599"/>
                  <a:pt x="395903" y="19803"/>
                  <a:pt x="392760" y="19555"/>
                </a:cubicBezTo>
                <a:cubicBezTo>
                  <a:pt x="389614" y="19307"/>
                  <a:pt x="385250" y="19184"/>
                  <a:pt x="379666" y="19184"/>
                </a:cubicBezTo>
                <a:lnTo>
                  <a:pt x="360699" y="19184"/>
                </a:lnTo>
                <a:lnTo>
                  <a:pt x="360699" y="51617"/>
                </a:lnTo>
                <a:lnTo>
                  <a:pt x="383594" y="51617"/>
                </a:lnTo>
                <a:cubicBezTo>
                  <a:pt x="388469" y="51617"/>
                  <a:pt x="391932" y="51386"/>
                  <a:pt x="393977" y="50926"/>
                </a:cubicBezTo>
                <a:cubicBezTo>
                  <a:pt x="396025" y="50469"/>
                  <a:pt x="398290" y="49496"/>
                  <a:pt x="400760" y="48013"/>
                </a:cubicBezTo>
                <a:cubicBezTo>
                  <a:pt x="403091" y="46598"/>
                  <a:pt x="404751" y="44690"/>
                  <a:pt x="405746" y="42289"/>
                </a:cubicBezTo>
                <a:cubicBezTo>
                  <a:pt x="406731" y="39887"/>
                  <a:pt x="407225" y="36990"/>
                  <a:pt x="407225" y="33598"/>
                </a:cubicBezTo>
                <a:close/>
                <a:moveTo>
                  <a:pt x="413265" y="85954"/>
                </a:moveTo>
                <a:cubicBezTo>
                  <a:pt x="413265" y="81926"/>
                  <a:pt x="412683" y="78696"/>
                  <a:pt x="411519" y="76255"/>
                </a:cubicBezTo>
                <a:cubicBezTo>
                  <a:pt x="410350" y="73818"/>
                  <a:pt x="407790" y="71647"/>
                  <a:pt x="403837" y="69739"/>
                </a:cubicBezTo>
                <a:cubicBezTo>
                  <a:pt x="401360" y="68540"/>
                  <a:pt x="398711" y="67798"/>
                  <a:pt x="395884" y="67515"/>
                </a:cubicBezTo>
                <a:cubicBezTo>
                  <a:pt x="393062" y="67233"/>
                  <a:pt x="389135" y="67093"/>
                  <a:pt x="384120" y="67093"/>
                </a:cubicBezTo>
                <a:lnTo>
                  <a:pt x="360699" y="67093"/>
                </a:lnTo>
                <a:lnTo>
                  <a:pt x="360699" y="105775"/>
                </a:lnTo>
                <a:lnTo>
                  <a:pt x="377975" y="105775"/>
                </a:lnTo>
                <a:cubicBezTo>
                  <a:pt x="385109" y="105775"/>
                  <a:pt x="390654" y="105490"/>
                  <a:pt x="394614" y="104925"/>
                </a:cubicBezTo>
                <a:cubicBezTo>
                  <a:pt x="398570" y="104360"/>
                  <a:pt x="401961" y="103230"/>
                  <a:pt x="404788" y="101538"/>
                </a:cubicBezTo>
                <a:cubicBezTo>
                  <a:pt x="407757" y="99698"/>
                  <a:pt x="409910" y="97578"/>
                  <a:pt x="411254" y="95177"/>
                </a:cubicBezTo>
                <a:cubicBezTo>
                  <a:pt x="412596" y="92775"/>
                  <a:pt x="413265" y="89698"/>
                  <a:pt x="413265" y="85954"/>
                </a:cubicBezTo>
                <a:close/>
                <a:moveTo>
                  <a:pt x="552211" y="62535"/>
                </a:moveTo>
                <a:cubicBezTo>
                  <a:pt x="552211" y="82458"/>
                  <a:pt x="547409" y="97844"/>
                  <a:pt x="537797" y="108687"/>
                </a:cubicBezTo>
                <a:cubicBezTo>
                  <a:pt x="528185" y="119534"/>
                  <a:pt x="515398" y="124956"/>
                  <a:pt x="499431" y="124956"/>
                </a:cubicBezTo>
                <a:cubicBezTo>
                  <a:pt x="482965" y="124956"/>
                  <a:pt x="470019" y="119354"/>
                  <a:pt x="460588" y="108155"/>
                </a:cubicBezTo>
                <a:cubicBezTo>
                  <a:pt x="451152" y="96959"/>
                  <a:pt x="446439" y="81753"/>
                  <a:pt x="446439" y="62535"/>
                </a:cubicBezTo>
                <a:cubicBezTo>
                  <a:pt x="446439" y="42750"/>
                  <a:pt x="451295" y="27382"/>
                  <a:pt x="461012" y="16426"/>
                </a:cubicBezTo>
                <a:cubicBezTo>
                  <a:pt x="470725" y="5475"/>
                  <a:pt x="483531" y="0"/>
                  <a:pt x="499431" y="0"/>
                </a:cubicBezTo>
                <a:cubicBezTo>
                  <a:pt x="515398" y="0"/>
                  <a:pt x="528185" y="5461"/>
                  <a:pt x="537797" y="16373"/>
                </a:cubicBezTo>
                <a:cubicBezTo>
                  <a:pt x="547409" y="27291"/>
                  <a:pt x="552211" y="42677"/>
                  <a:pt x="552211" y="62535"/>
                </a:cubicBezTo>
                <a:close/>
                <a:moveTo>
                  <a:pt x="531649" y="62535"/>
                </a:moveTo>
                <a:cubicBezTo>
                  <a:pt x="531649" y="47202"/>
                  <a:pt x="528858" y="35809"/>
                  <a:pt x="523278" y="28353"/>
                </a:cubicBezTo>
                <a:cubicBezTo>
                  <a:pt x="517695" y="20902"/>
                  <a:pt x="509746" y="17172"/>
                  <a:pt x="499431" y="17172"/>
                </a:cubicBezTo>
                <a:cubicBezTo>
                  <a:pt x="489045" y="17172"/>
                  <a:pt x="481043" y="20902"/>
                  <a:pt x="475423" y="28353"/>
                </a:cubicBezTo>
                <a:cubicBezTo>
                  <a:pt x="469807" y="35809"/>
                  <a:pt x="466999" y="47202"/>
                  <a:pt x="466999" y="62535"/>
                </a:cubicBezTo>
                <a:cubicBezTo>
                  <a:pt x="466999" y="77375"/>
                  <a:pt x="469807" y="88621"/>
                  <a:pt x="475423" y="96289"/>
                </a:cubicBezTo>
                <a:cubicBezTo>
                  <a:pt x="481043" y="103958"/>
                  <a:pt x="489045" y="107792"/>
                  <a:pt x="499431" y="107792"/>
                </a:cubicBezTo>
                <a:cubicBezTo>
                  <a:pt x="509674" y="107792"/>
                  <a:pt x="517609" y="104029"/>
                  <a:pt x="523225" y="96501"/>
                </a:cubicBezTo>
                <a:cubicBezTo>
                  <a:pt x="528841" y="88978"/>
                  <a:pt x="531649" y="77656"/>
                  <a:pt x="531649" y="62535"/>
                </a:cubicBezTo>
                <a:close/>
                <a:moveTo>
                  <a:pt x="664341" y="121673"/>
                </a:moveTo>
                <a:lnTo>
                  <a:pt x="644418" y="121673"/>
                </a:lnTo>
                <a:lnTo>
                  <a:pt x="644418" y="20033"/>
                </a:lnTo>
                <a:lnTo>
                  <a:pt x="603720" y="20033"/>
                </a:lnTo>
                <a:cubicBezTo>
                  <a:pt x="603508" y="25894"/>
                  <a:pt x="603299" y="31532"/>
                  <a:pt x="603086" y="36936"/>
                </a:cubicBezTo>
                <a:cubicBezTo>
                  <a:pt x="602874" y="42343"/>
                  <a:pt x="602658" y="47235"/>
                  <a:pt x="602446" y="51617"/>
                </a:cubicBezTo>
                <a:cubicBezTo>
                  <a:pt x="602020" y="62708"/>
                  <a:pt x="601298" y="72000"/>
                  <a:pt x="600275" y="79488"/>
                </a:cubicBezTo>
                <a:cubicBezTo>
                  <a:pt x="599249" y="86979"/>
                  <a:pt x="597960" y="92988"/>
                  <a:pt x="596404" y="97510"/>
                </a:cubicBezTo>
                <a:cubicBezTo>
                  <a:pt x="594854" y="102168"/>
                  <a:pt x="593135" y="105808"/>
                  <a:pt x="591267" y="108422"/>
                </a:cubicBezTo>
                <a:cubicBezTo>
                  <a:pt x="589392" y="111038"/>
                  <a:pt x="587294" y="113408"/>
                  <a:pt x="584961" y="115523"/>
                </a:cubicBezTo>
                <a:cubicBezTo>
                  <a:pt x="582559" y="117644"/>
                  <a:pt x="579978" y="119232"/>
                  <a:pt x="577224" y="120290"/>
                </a:cubicBezTo>
                <a:cubicBezTo>
                  <a:pt x="574466" y="121353"/>
                  <a:pt x="571360" y="121885"/>
                  <a:pt x="567897" y="121885"/>
                </a:cubicBezTo>
                <a:cubicBezTo>
                  <a:pt x="566767" y="121885"/>
                  <a:pt x="565319" y="121849"/>
                  <a:pt x="563551" y="121781"/>
                </a:cubicBezTo>
                <a:cubicBezTo>
                  <a:pt x="561783" y="121705"/>
                  <a:pt x="560545" y="121673"/>
                  <a:pt x="559840" y="121673"/>
                </a:cubicBezTo>
                <a:lnTo>
                  <a:pt x="559840" y="104288"/>
                </a:lnTo>
                <a:lnTo>
                  <a:pt x="560902" y="104288"/>
                </a:lnTo>
                <a:cubicBezTo>
                  <a:pt x="561398" y="104288"/>
                  <a:pt x="561910" y="104325"/>
                  <a:pt x="562438" y="104393"/>
                </a:cubicBezTo>
                <a:cubicBezTo>
                  <a:pt x="562968" y="104468"/>
                  <a:pt x="563588" y="104501"/>
                  <a:pt x="564292" y="104501"/>
                </a:cubicBezTo>
                <a:cubicBezTo>
                  <a:pt x="565988" y="104501"/>
                  <a:pt x="567652" y="104256"/>
                  <a:pt x="569272" y="103759"/>
                </a:cubicBezTo>
                <a:cubicBezTo>
                  <a:pt x="570895" y="103263"/>
                  <a:pt x="572346" y="102348"/>
                  <a:pt x="573617" y="101005"/>
                </a:cubicBezTo>
                <a:cubicBezTo>
                  <a:pt x="577153" y="97541"/>
                  <a:pt x="579733" y="91484"/>
                  <a:pt x="581360" y="82828"/>
                </a:cubicBezTo>
                <a:cubicBezTo>
                  <a:pt x="582981" y="74175"/>
                  <a:pt x="584146" y="62072"/>
                  <a:pt x="584853" y="46529"/>
                </a:cubicBezTo>
                <a:cubicBezTo>
                  <a:pt x="585133" y="40734"/>
                  <a:pt x="585400" y="33883"/>
                  <a:pt x="585648" y="25971"/>
                </a:cubicBezTo>
                <a:cubicBezTo>
                  <a:pt x="585897" y="18054"/>
                  <a:pt x="586124" y="10494"/>
                  <a:pt x="586336" y="3290"/>
                </a:cubicBezTo>
                <a:lnTo>
                  <a:pt x="664341" y="3290"/>
                </a:lnTo>
                <a:close/>
                <a:moveTo>
                  <a:pt x="778910" y="121673"/>
                </a:moveTo>
                <a:lnTo>
                  <a:pt x="758985" y="121673"/>
                </a:lnTo>
                <a:lnTo>
                  <a:pt x="758985" y="74722"/>
                </a:lnTo>
                <a:lnTo>
                  <a:pt x="739271" y="74722"/>
                </a:lnTo>
                <a:lnTo>
                  <a:pt x="704189" y="121673"/>
                </a:lnTo>
                <a:lnTo>
                  <a:pt x="680980" y="121673"/>
                </a:lnTo>
                <a:lnTo>
                  <a:pt x="719028" y="72921"/>
                </a:lnTo>
                <a:cubicBezTo>
                  <a:pt x="709211" y="70027"/>
                  <a:pt x="702018" y="65714"/>
                  <a:pt x="697463" y="59990"/>
                </a:cubicBezTo>
                <a:cubicBezTo>
                  <a:pt x="692903" y="54266"/>
                  <a:pt x="690624" y="46602"/>
                  <a:pt x="690624" y="36990"/>
                </a:cubicBezTo>
                <a:cubicBezTo>
                  <a:pt x="690624" y="31129"/>
                  <a:pt x="691916" y="25985"/>
                  <a:pt x="694494" y="21571"/>
                </a:cubicBezTo>
                <a:cubicBezTo>
                  <a:pt x="697075" y="17158"/>
                  <a:pt x="700550" y="13428"/>
                  <a:pt x="704930" y="10389"/>
                </a:cubicBezTo>
                <a:cubicBezTo>
                  <a:pt x="708465" y="7989"/>
                  <a:pt x="712919" y="6203"/>
                  <a:pt x="718290" y="5036"/>
                </a:cubicBezTo>
                <a:cubicBezTo>
                  <a:pt x="723657" y="3874"/>
                  <a:pt x="729663" y="3290"/>
                  <a:pt x="736304" y="3290"/>
                </a:cubicBezTo>
                <a:lnTo>
                  <a:pt x="778910" y="3290"/>
                </a:lnTo>
                <a:close/>
                <a:moveTo>
                  <a:pt x="758985" y="59036"/>
                </a:moveTo>
                <a:lnTo>
                  <a:pt x="758985" y="19184"/>
                </a:lnTo>
                <a:lnTo>
                  <a:pt x="737363" y="19184"/>
                </a:lnTo>
                <a:cubicBezTo>
                  <a:pt x="732773" y="19184"/>
                  <a:pt x="729148" y="19433"/>
                  <a:pt x="726498" y="19925"/>
                </a:cubicBezTo>
                <a:cubicBezTo>
                  <a:pt x="723852" y="20423"/>
                  <a:pt x="721289" y="21373"/>
                  <a:pt x="718816" y="22788"/>
                </a:cubicBezTo>
                <a:cubicBezTo>
                  <a:pt x="716271" y="24342"/>
                  <a:pt x="714348" y="26449"/>
                  <a:pt x="713041" y="29095"/>
                </a:cubicBezTo>
                <a:cubicBezTo>
                  <a:pt x="711734" y="31745"/>
                  <a:pt x="711079" y="34589"/>
                  <a:pt x="711079" y="37627"/>
                </a:cubicBezTo>
                <a:cubicBezTo>
                  <a:pt x="711079" y="41512"/>
                  <a:pt x="711522" y="44676"/>
                  <a:pt x="712404" y="47110"/>
                </a:cubicBezTo>
                <a:cubicBezTo>
                  <a:pt x="713290" y="49551"/>
                  <a:pt x="714895" y="51793"/>
                  <a:pt x="717228" y="53842"/>
                </a:cubicBezTo>
                <a:cubicBezTo>
                  <a:pt x="719697" y="55962"/>
                  <a:pt x="722721" y="57359"/>
                  <a:pt x="726289" y="58028"/>
                </a:cubicBezTo>
                <a:cubicBezTo>
                  <a:pt x="729853" y="58699"/>
                  <a:pt x="733759" y="59036"/>
                  <a:pt x="738001" y="59036"/>
                </a:cubicBezTo>
                <a:close/>
                <a:moveTo>
                  <a:pt x="859137" y="124430"/>
                </a:moveTo>
                <a:cubicBezTo>
                  <a:pt x="840276" y="124430"/>
                  <a:pt x="825631" y="119114"/>
                  <a:pt x="815209" y="108475"/>
                </a:cubicBezTo>
                <a:cubicBezTo>
                  <a:pt x="804787" y="97844"/>
                  <a:pt x="799578" y="82738"/>
                  <a:pt x="799578" y="63165"/>
                </a:cubicBezTo>
                <a:cubicBezTo>
                  <a:pt x="799578" y="43880"/>
                  <a:pt x="804632" y="28530"/>
                  <a:pt x="814734" y="17118"/>
                </a:cubicBezTo>
                <a:cubicBezTo>
                  <a:pt x="824839" y="5706"/>
                  <a:pt x="838051" y="0"/>
                  <a:pt x="854369" y="0"/>
                </a:cubicBezTo>
                <a:cubicBezTo>
                  <a:pt x="861718" y="0"/>
                  <a:pt x="868216" y="1062"/>
                  <a:pt x="873872" y="3182"/>
                </a:cubicBezTo>
                <a:cubicBezTo>
                  <a:pt x="879523" y="5303"/>
                  <a:pt x="884470" y="8622"/>
                  <a:pt x="888710" y="13144"/>
                </a:cubicBezTo>
                <a:cubicBezTo>
                  <a:pt x="892948" y="17665"/>
                  <a:pt x="896198" y="23198"/>
                  <a:pt x="898459" y="29732"/>
                </a:cubicBezTo>
                <a:cubicBezTo>
                  <a:pt x="900723" y="36267"/>
                  <a:pt x="901853" y="44269"/>
                  <a:pt x="901853" y="53737"/>
                </a:cubicBezTo>
                <a:lnTo>
                  <a:pt x="901853" y="64548"/>
                </a:lnTo>
                <a:lnTo>
                  <a:pt x="819820" y="64548"/>
                </a:lnTo>
                <a:cubicBezTo>
                  <a:pt x="819820" y="78325"/>
                  <a:pt x="823280" y="88855"/>
                  <a:pt x="830206" y="96127"/>
                </a:cubicBezTo>
                <a:cubicBezTo>
                  <a:pt x="837129" y="103406"/>
                  <a:pt x="846702" y="107046"/>
                  <a:pt x="858927" y="107046"/>
                </a:cubicBezTo>
                <a:cubicBezTo>
                  <a:pt x="863309" y="107046"/>
                  <a:pt x="867600" y="106552"/>
                  <a:pt x="871805" y="105563"/>
                </a:cubicBezTo>
                <a:cubicBezTo>
                  <a:pt x="876010" y="104572"/>
                  <a:pt x="879804" y="103302"/>
                  <a:pt x="883198" y="101750"/>
                </a:cubicBezTo>
                <a:cubicBezTo>
                  <a:pt x="886803" y="100123"/>
                  <a:pt x="889841" y="98550"/>
                  <a:pt x="892315" y="97031"/>
                </a:cubicBezTo>
                <a:cubicBezTo>
                  <a:pt x="894787" y="95512"/>
                  <a:pt x="896836" y="94082"/>
                  <a:pt x="898459" y="92740"/>
                </a:cubicBezTo>
                <a:lnTo>
                  <a:pt x="899626" y="92740"/>
                </a:lnTo>
                <a:lnTo>
                  <a:pt x="899626" y="114465"/>
                </a:lnTo>
                <a:cubicBezTo>
                  <a:pt x="897293" y="115384"/>
                  <a:pt x="894398" y="116532"/>
                  <a:pt x="890935" y="117911"/>
                </a:cubicBezTo>
                <a:cubicBezTo>
                  <a:pt x="887472" y="119286"/>
                  <a:pt x="884366" y="120366"/>
                  <a:pt x="881607" y="121143"/>
                </a:cubicBezTo>
                <a:cubicBezTo>
                  <a:pt x="877724" y="122205"/>
                  <a:pt x="874206" y="123015"/>
                  <a:pt x="871067" y="123580"/>
                </a:cubicBezTo>
                <a:cubicBezTo>
                  <a:pt x="867920" y="124145"/>
                  <a:pt x="863946" y="124430"/>
                  <a:pt x="859137" y="124430"/>
                </a:cubicBezTo>
                <a:close/>
                <a:moveTo>
                  <a:pt x="882457" y="49284"/>
                </a:moveTo>
                <a:cubicBezTo>
                  <a:pt x="882313" y="43916"/>
                  <a:pt x="881680" y="39290"/>
                  <a:pt x="880549" y="35403"/>
                </a:cubicBezTo>
                <a:cubicBezTo>
                  <a:pt x="879419" y="31518"/>
                  <a:pt x="877792" y="28231"/>
                  <a:pt x="875671" y="25545"/>
                </a:cubicBezTo>
                <a:cubicBezTo>
                  <a:pt x="873338" y="22576"/>
                  <a:pt x="870358" y="20315"/>
                  <a:pt x="866718" y="18759"/>
                </a:cubicBezTo>
                <a:cubicBezTo>
                  <a:pt x="863078" y="17208"/>
                  <a:pt x="858574" y="16430"/>
                  <a:pt x="853204" y="16430"/>
                </a:cubicBezTo>
                <a:cubicBezTo>
                  <a:pt x="847904" y="16430"/>
                  <a:pt x="843400" y="17225"/>
                  <a:pt x="839693" y="18813"/>
                </a:cubicBezTo>
                <a:cubicBezTo>
                  <a:pt x="835981" y="20404"/>
                  <a:pt x="832608" y="22719"/>
                  <a:pt x="829570" y="25758"/>
                </a:cubicBezTo>
                <a:cubicBezTo>
                  <a:pt x="826603" y="28869"/>
                  <a:pt x="824343" y="32310"/>
                  <a:pt x="822787" y="36090"/>
                </a:cubicBezTo>
                <a:cubicBezTo>
                  <a:pt x="821235" y="39869"/>
                  <a:pt x="820246" y="44269"/>
                  <a:pt x="819820" y="49284"/>
                </a:cubicBezTo>
                <a:close/>
                <a:moveTo>
                  <a:pt x="1009556" y="20775"/>
                </a:moveTo>
                <a:lnTo>
                  <a:pt x="969282" y="20775"/>
                </a:lnTo>
                <a:lnTo>
                  <a:pt x="969282" y="121673"/>
                </a:lnTo>
                <a:lnTo>
                  <a:pt x="949359" y="121673"/>
                </a:lnTo>
                <a:lnTo>
                  <a:pt x="949359" y="20775"/>
                </a:lnTo>
                <a:lnTo>
                  <a:pt x="909086" y="20775"/>
                </a:lnTo>
                <a:lnTo>
                  <a:pt x="909086" y="3290"/>
                </a:lnTo>
                <a:lnTo>
                  <a:pt x="1009556" y="329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124069" y="4809044"/>
            <a:ext cx="1127671" cy="169149"/>
          </a:xfrm>
          <a:custGeom>
            <a:avLst/>
            <a:gdLst/>
            <a:ahLst/>
            <a:cxnLst/>
            <a:rect l="l" t="t" r="r" b="b"/>
            <a:pathLst>
              <a:path w="1127671" h="169149">
                <a:moveTo>
                  <a:pt x="105772" y="106728"/>
                </a:moveTo>
                <a:cubicBezTo>
                  <a:pt x="105772" y="126651"/>
                  <a:pt x="100969" y="142037"/>
                  <a:pt x="91361" y="152880"/>
                </a:cubicBezTo>
                <a:cubicBezTo>
                  <a:pt x="81749" y="163727"/>
                  <a:pt x="68961" y="169149"/>
                  <a:pt x="52992" y="169149"/>
                </a:cubicBezTo>
                <a:cubicBezTo>
                  <a:pt x="36529" y="169149"/>
                  <a:pt x="23584" y="163547"/>
                  <a:pt x="14148" y="152348"/>
                </a:cubicBezTo>
                <a:cubicBezTo>
                  <a:pt x="4715" y="141152"/>
                  <a:pt x="0" y="125946"/>
                  <a:pt x="0" y="106728"/>
                </a:cubicBezTo>
                <a:cubicBezTo>
                  <a:pt x="0" y="86943"/>
                  <a:pt x="4860" y="71575"/>
                  <a:pt x="14573" y="60619"/>
                </a:cubicBezTo>
                <a:cubicBezTo>
                  <a:pt x="24289" y="49668"/>
                  <a:pt x="37094" y="44193"/>
                  <a:pt x="52992" y="44193"/>
                </a:cubicBezTo>
                <a:cubicBezTo>
                  <a:pt x="68961" y="44193"/>
                  <a:pt x="81749" y="49654"/>
                  <a:pt x="91361" y="60566"/>
                </a:cubicBezTo>
                <a:cubicBezTo>
                  <a:pt x="100969" y="71484"/>
                  <a:pt x="105772" y="86870"/>
                  <a:pt x="105772" y="106728"/>
                </a:cubicBezTo>
                <a:close/>
                <a:moveTo>
                  <a:pt x="85212" y="106728"/>
                </a:moveTo>
                <a:cubicBezTo>
                  <a:pt x="85212" y="91395"/>
                  <a:pt x="82418" y="80002"/>
                  <a:pt x="76842" y="72546"/>
                </a:cubicBezTo>
                <a:cubicBezTo>
                  <a:pt x="71258" y="65095"/>
                  <a:pt x="63309" y="61365"/>
                  <a:pt x="52992" y="61365"/>
                </a:cubicBezTo>
                <a:cubicBezTo>
                  <a:pt x="42606" y="61365"/>
                  <a:pt x="34604" y="65095"/>
                  <a:pt x="28988" y="72546"/>
                </a:cubicBezTo>
                <a:cubicBezTo>
                  <a:pt x="23372" y="80002"/>
                  <a:pt x="20560" y="91395"/>
                  <a:pt x="20560" y="106728"/>
                </a:cubicBezTo>
                <a:cubicBezTo>
                  <a:pt x="20560" y="121568"/>
                  <a:pt x="23372" y="132814"/>
                  <a:pt x="28988" y="140482"/>
                </a:cubicBezTo>
                <a:cubicBezTo>
                  <a:pt x="34604" y="148151"/>
                  <a:pt x="42606" y="151985"/>
                  <a:pt x="52992" y="151985"/>
                </a:cubicBezTo>
                <a:cubicBezTo>
                  <a:pt x="63237" y="151985"/>
                  <a:pt x="71168" y="148222"/>
                  <a:pt x="76788" y="140694"/>
                </a:cubicBezTo>
                <a:cubicBezTo>
                  <a:pt x="82404" y="133171"/>
                  <a:pt x="85212" y="121849"/>
                  <a:pt x="85212" y="106728"/>
                </a:cubicBezTo>
                <a:close/>
                <a:moveTo>
                  <a:pt x="210164" y="64968"/>
                </a:moveTo>
                <a:cubicBezTo>
                  <a:pt x="214758" y="69630"/>
                  <a:pt x="218325" y="75548"/>
                  <a:pt x="220871" y="82720"/>
                </a:cubicBezTo>
                <a:cubicBezTo>
                  <a:pt x="223416" y="89892"/>
                  <a:pt x="224687" y="98210"/>
                  <a:pt x="224687" y="107679"/>
                </a:cubicBezTo>
                <a:cubicBezTo>
                  <a:pt x="224687" y="116794"/>
                  <a:pt x="223239" y="125218"/>
                  <a:pt x="220341" y="132955"/>
                </a:cubicBezTo>
                <a:cubicBezTo>
                  <a:pt x="217447" y="140691"/>
                  <a:pt x="213524" y="147211"/>
                  <a:pt x="208577" y="152509"/>
                </a:cubicBezTo>
                <a:cubicBezTo>
                  <a:pt x="203493" y="158021"/>
                  <a:pt x="197856" y="162173"/>
                  <a:pt x="191675" y="164962"/>
                </a:cubicBezTo>
                <a:cubicBezTo>
                  <a:pt x="185493" y="167756"/>
                  <a:pt x="178761" y="169149"/>
                  <a:pt x="171483" y="169149"/>
                </a:cubicBezTo>
                <a:cubicBezTo>
                  <a:pt x="164062" y="169149"/>
                  <a:pt x="157263" y="167857"/>
                  <a:pt x="151081" y="165279"/>
                </a:cubicBezTo>
                <a:cubicBezTo>
                  <a:pt x="144899" y="162701"/>
                  <a:pt x="139619" y="158731"/>
                  <a:pt x="135237" y="153359"/>
                </a:cubicBezTo>
                <a:cubicBezTo>
                  <a:pt x="129798" y="146649"/>
                  <a:pt x="125716" y="138239"/>
                  <a:pt x="122998" y="128134"/>
                </a:cubicBezTo>
                <a:cubicBezTo>
                  <a:pt x="120276" y="118032"/>
                  <a:pt x="118915" y="105525"/>
                  <a:pt x="118915" y="90618"/>
                </a:cubicBezTo>
                <a:cubicBezTo>
                  <a:pt x="118915" y="85316"/>
                  <a:pt x="119145" y="79930"/>
                  <a:pt x="119606" y="74455"/>
                </a:cubicBezTo>
                <a:cubicBezTo>
                  <a:pt x="120063" y="68979"/>
                  <a:pt x="121071" y="62427"/>
                  <a:pt x="122623" y="54795"/>
                </a:cubicBezTo>
                <a:cubicBezTo>
                  <a:pt x="124038" y="48012"/>
                  <a:pt x="125946" y="41706"/>
                  <a:pt x="128347" y="35877"/>
                </a:cubicBezTo>
                <a:cubicBezTo>
                  <a:pt x="130751" y="30044"/>
                  <a:pt x="133891" y="25120"/>
                  <a:pt x="137782" y="21092"/>
                </a:cubicBezTo>
                <a:cubicBezTo>
                  <a:pt x="142797" y="15865"/>
                  <a:pt x="149346" y="11695"/>
                  <a:pt x="157439" y="8585"/>
                </a:cubicBezTo>
                <a:cubicBezTo>
                  <a:pt x="165532" y="5475"/>
                  <a:pt x="176252" y="3319"/>
                  <a:pt x="189604" y="2120"/>
                </a:cubicBezTo>
                <a:cubicBezTo>
                  <a:pt x="194339" y="1695"/>
                  <a:pt x="199411" y="1292"/>
                  <a:pt x="204815" y="903"/>
                </a:cubicBezTo>
                <a:cubicBezTo>
                  <a:pt x="210218" y="514"/>
                  <a:pt x="214337" y="212"/>
                  <a:pt x="217162" y="0"/>
                </a:cubicBezTo>
                <a:lnTo>
                  <a:pt x="217162" y="18334"/>
                </a:lnTo>
                <a:cubicBezTo>
                  <a:pt x="213487" y="18547"/>
                  <a:pt x="209562" y="18812"/>
                  <a:pt x="205398" y="19130"/>
                </a:cubicBezTo>
                <a:cubicBezTo>
                  <a:pt x="201229" y="19450"/>
                  <a:pt x="196459" y="19817"/>
                  <a:pt x="191091" y="20242"/>
                </a:cubicBezTo>
                <a:cubicBezTo>
                  <a:pt x="183957" y="20811"/>
                  <a:pt x="176497" y="22064"/>
                  <a:pt x="168728" y="24004"/>
                </a:cubicBezTo>
                <a:cubicBezTo>
                  <a:pt x="160956" y="25949"/>
                  <a:pt x="155091" y="28972"/>
                  <a:pt x="151131" y="33069"/>
                </a:cubicBezTo>
                <a:cubicBezTo>
                  <a:pt x="148168" y="36107"/>
                  <a:pt x="145800" y="40452"/>
                  <a:pt x="144035" y="46105"/>
                </a:cubicBezTo>
                <a:cubicBezTo>
                  <a:pt x="142265" y="51756"/>
                  <a:pt x="141029" y="58045"/>
                  <a:pt x="140325" y="64968"/>
                </a:cubicBezTo>
                <a:cubicBezTo>
                  <a:pt x="145555" y="61224"/>
                  <a:pt x="151153" y="58061"/>
                  <a:pt x="157122" y="55482"/>
                </a:cubicBezTo>
                <a:cubicBezTo>
                  <a:pt x="163094" y="52904"/>
                  <a:pt x="169542" y="51617"/>
                  <a:pt x="176465" y="51617"/>
                </a:cubicBezTo>
                <a:cubicBezTo>
                  <a:pt x="182894" y="51617"/>
                  <a:pt x="189004" y="52692"/>
                  <a:pt x="194800" y="54845"/>
                </a:cubicBezTo>
                <a:cubicBezTo>
                  <a:pt x="200591" y="57001"/>
                  <a:pt x="205711" y="60378"/>
                  <a:pt x="210164" y="64968"/>
                </a:cubicBezTo>
                <a:close/>
                <a:moveTo>
                  <a:pt x="204445" y="108845"/>
                </a:moveTo>
                <a:cubicBezTo>
                  <a:pt x="204445" y="96271"/>
                  <a:pt x="201618" y="86623"/>
                  <a:pt x="195966" y="79912"/>
                </a:cubicBezTo>
                <a:cubicBezTo>
                  <a:pt x="190310" y="73201"/>
                  <a:pt x="182257" y="69842"/>
                  <a:pt x="171799" y="69842"/>
                </a:cubicBezTo>
                <a:cubicBezTo>
                  <a:pt x="166079" y="69842"/>
                  <a:pt x="160534" y="70793"/>
                  <a:pt x="155163" y="72701"/>
                </a:cubicBezTo>
                <a:cubicBezTo>
                  <a:pt x="149796" y="74612"/>
                  <a:pt x="144742" y="77155"/>
                  <a:pt x="140007" y="80336"/>
                </a:cubicBezTo>
                <a:cubicBezTo>
                  <a:pt x="139864" y="82100"/>
                  <a:pt x="139726" y="84203"/>
                  <a:pt x="139583" y="86641"/>
                </a:cubicBezTo>
                <a:cubicBezTo>
                  <a:pt x="139438" y="89078"/>
                  <a:pt x="139370" y="91288"/>
                  <a:pt x="139370" y="93265"/>
                </a:cubicBezTo>
                <a:cubicBezTo>
                  <a:pt x="139370" y="105559"/>
                  <a:pt x="140360" y="115560"/>
                  <a:pt x="142340" y="123260"/>
                </a:cubicBezTo>
                <a:cubicBezTo>
                  <a:pt x="144316" y="130960"/>
                  <a:pt x="147071" y="137001"/>
                  <a:pt x="150605" y="141383"/>
                </a:cubicBezTo>
                <a:cubicBezTo>
                  <a:pt x="153784" y="145343"/>
                  <a:pt x="157140" y="148078"/>
                  <a:pt x="160675" y="149597"/>
                </a:cubicBezTo>
                <a:cubicBezTo>
                  <a:pt x="164207" y="151116"/>
                  <a:pt x="168055" y="151877"/>
                  <a:pt x="172223" y="151877"/>
                </a:cubicBezTo>
                <a:cubicBezTo>
                  <a:pt x="182397" y="151877"/>
                  <a:pt x="190310" y="148023"/>
                  <a:pt x="195966" y="140320"/>
                </a:cubicBezTo>
                <a:cubicBezTo>
                  <a:pt x="201618" y="132623"/>
                  <a:pt x="204445" y="122129"/>
                  <a:pt x="204445" y="108845"/>
                </a:cubicBezTo>
                <a:close/>
                <a:moveTo>
                  <a:pt x="296968" y="168623"/>
                </a:moveTo>
                <a:cubicBezTo>
                  <a:pt x="278103" y="168623"/>
                  <a:pt x="263459" y="163307"/>
                  <a:pt x="253037" y="152668"/>
                </a:cubicBezTo>
                <a:cubicBezTo>
                  <a:pt x="242618" y="142037"/>
                  <a:pt x="237406" y="126931"/>
                  <a:pt x="237406" y="107358"/>
                </a:cubicBezTo>
                <a:cubicBezTo>
                  <a:pt x="237406" y="88073"/>
                  <a:pt x="242459" y="72723"/>
                  <a:pt x="252565" y="61311"/>
                </a:cubicBezTo>
                <a:cubicBezTo>
                  <a:pt x="262666" y="49899"/>
                  <a:pt x="275878" y="44193"/>
                  <a:pt x="292198" y="44193"/>
                </a:cubicBezTo>
                <a:cubicBezTo>
                  <a:pt x="299545" y="44193"/>
                  <a:pt x="306047" y="45255"/>
                  <a:pt x="311702" y="47375"/>
                </a:cubicBezTo>
                <a:cubicBezTo>
                  <a:pt x="317354" y="49496"/>
                  <a:pt x="322297" y="52815"/>
                  <a:pt x="326538" y="57337"/>
                </a:cubicBezTo>
                <a:cubicBezTo>
                  <a:pt x="330775" y="61858"/>
                  <a:pt x="334026" y="67391"/>
                  <a:pt x="336291" y="73925"/>
                </a:cubicBezTo>
                <a:cubicBezTo>
                  <a:pt x="338551" y="80460"/>
                  <a:pt x="339682" y="88462"/>
                  <a:pt x="339682" y="97930"/>
                </a:cubicBezTo>
                <a:lnTo>
                  <a:pt x="339682" y="108741"/>
                </a:lnTo>
                <a:lnTo>
                  <a:pt x="257649" y="108741"/>
                </a:lnTo>
                <a:cubicBezTo>
                  <a:pt x="257649" y="122518"/>
                  <a:pt x="261112" y="133048"/>
                  <a:pt x="268034" y="140320"/>
                </a:cubicBezTo>
                <a:cubicBezTo>
                  <a:pt x="274957" y="147599"/>
                  <a:pt x="284529" y="151239"/>
                  <a:pt x="296756" y="151239"/>
                </a:cubicBezTo>
                <a:cubicBezTo>
                  <a:pt x="301136" y="151239"/>
                  <a:pt x="305427" y="150745"/>
                  <a:pt x="309636" y="149756"/>
                </a:cubicBezTo>
                <a:cubicBezTo>
                  <a:pt x="313837" y="148765"/>
                  <a:pt x="317635" y="147495"/>
                  <a:pt x="321027" y="145943"/>
                </a:cubicBezTo>
                <a:cubicBezTo>
                  <a:pt x="324629" y="144316"/>
                  <a:pt x="327669" y="142743"/>
                  <a:pt x="330145" y="141224"/>
                </a:cubicBezTo>
                <a:cubicBezTo>
                  <a:pt x="332614" y="139705"/>
                  <a:pt x="334666" y="138275"/>
                  <a:pt x="336291" y="136933"/>
                </a:cubicBezTo>
                <a:lnTo>
                  <a:pt x="337453" y="136933"/>
                </a:lnTo>
                <a:lnTo>
                  <a:pt x="337453" y="158658"/>
                </a:lnTo>
                <a:cubicBezTo>
                  <a:pt x="335120" y="159577"/>
                  <a:pt x="332225" y="160725"/>
                  <a:pt x="328762" y="162104"/>
                </a:cubicBezTo>
                <a:cubicBezTo>
                  <a:pt x="325303" y="163479"/>
                  <a:pt x="322196" y="164559"/>
                  <a:pt x="319439" y="165336"/>
                </a:cubicBezTo>
                <a:cubicBezTo>
                  <a:pt x="315551" y="166398"/>
                  <a:pt x="312038" y="167208"/>
                  <a:pt x="308894" y="167773"/>
                </a:cubicBezTo>
                <a:cubicBezTo>
                  <a:pt x="305747" y="168338"/>
                  <a:pt x="301773" y="168623"/>
                  <a:pt x="296968" y="168623"/>
                </a:cubicBezTo>
                <a:close/>
                <a:moveTo>
                  <a:pt x="320285" y="93477"/>
                </a:moveTo>
                <a:cubicBezTo>
                  <a:pt x="320144" y="88109"/>
                  <a:pt x="319506" y="83483"/>
                  <a:pt x="318376" y="79596"/>
                </a:cubicBezTo>
                <a:cubicBezTo>
                  <a:pt x="317250" y="75711"/>
                  <a:pt x="315623" y="72424"/>
                  <a:pt x="313502" y="69738"/>
                </a:cubicBezTo>
                <a:cubicBezTo>
                  <a:pt x="311169" y="66769"/>
                  <a:pt x="308185" y="64508"/>
                  <a:pt x="304546" y="62952"/>
                </a:cubicBezTo>
                <a:cubicBezTo>
                  <a:pt x="300906" y="61401"/>
                  <a:pt x="296402" y="60623"/>
                  <a:pt x="291034" y="60623"/>
                </a:cubicBezTo>
                <a:cubicBezTo>
                  <a:pt x="285732" y="60623"/>
                  <a:pt x="281232" y="61418"/>
                  <a:pt x="277520" y="63006"/>
                </a:cubicBezTo>
                <a:cubicBezTo>
                  <a:pt x="273808" y="64597"/>
                  <a:pt x="270435" y="66912"/>
                  <a:pt x="267397" y="69951"/>
                </a:cubicBezTo>
                <a:cubicBezTo>
                  <a:pt x="264434" y="73062"/>
                  <a:pt x="262170" y="76503"/>
                  <a:pt x="260618" y="80283"/>
                </a:cubicBezTo>
                <a:cubicBezTo>
                  <a:pt x="259063" y="84062"/>
                  <a:pt x="258073" y="88462"/>
                  <a:pt x="257649" y="93477"/>
                </a:cubicBezTo>
                <a:close/>
                <a:moveTo>
                  <a:pt x="406872" y="168515"/>
                </a:moveTo>
                <a:cubicBezTo>
                  <a:pt x="398750" y="168515"/>
                  <a:pt x="391294" y="167259"/>
                  <a:pt x="384513" y="164749"/>
                </a:cubicBezTo>
                <a:cubicBezTo>
                  <a:pt x="377726" y="162240"/>
                  <a:pt x="371898" y="158443"/>
                  <a:pt x="367019" y="153359"/>
                </a:cubicBezTo>
                <a:cubicBezTo>
                  <a:pt x="362145" y="148276"/>
                  <a:pt x="358366" y="141861"/>
                  <a:pt x="355684" y="134121"/>
                </a:cubicBezTo>
                <a:cubicBezTo>
                  <a:pt x="352997" y="126384"/>
                  <a:pt x="351655" y="117291"/>
                  <a:pt x="351655" y="106832"/>
                </a:cubicBezTo>
                <a:cubicBezTo>
                  <a:pt x="351655" y="96446"/>
                  <a:pt x="353052" y="87472"/>
                  <a:pt x="355842" y="79912"/>
                </a:cubicBezTo>
                <a:cubicBezTo>
                  <a:pt x="358631" y="72352"/>
                  <a:pt x="362361" y="65990"/>
                  <a:pt x="367019" y="60835"/>
                </a:cubicBezTo>
                <a:cubicBezTo>
                  <a:pt x="371685" y="55680"/>
                  <a:pt x="377500" y="51703"/>
                  <a:pt x="384458" y="48913"/>
                </a:cubicBezTo>
                <a:cubicBezTo>
                  <a:pt x="391418" y="46122"/>
                  <a:pt x="398887" y="44725"/>
                  <a:pt x="406872" y="44725"/>
                </a:cubicBezTo>
                <a:cubicBezTo>
                  <a:pt x="413373" y="44725"/>
                  <a:pt x="419648" y="45644"/>
                  <a:pt x="425689" y="47480"/>
                </a:cubicBezTo>
                <a:cubicBezTo>
                  <a:pt x="431730" y="49319"/>
                  <a:pt x="437116" y="51440"/>
                  <a:pt x="441849" y="53840"/>
                </a:cubicBezTo>
                <a:lnTo>
                  <a:pt x="441849" y="76204"/>
                </a:lnTo>
                <a:lnTo>
                  <a:pt x="440680" y="76204"/>
                </a:lnTo>
                <a:cubicBezTo>
                  <a:pt x="439265" y="75005"/>
                  <a:pt x="437446" y="73623"/>
                  <a:pt x="435221" y="72071"/>
                </a:cubicBezTo>
                <a:cubicBezTo>
                  <a:pt x="432998" y="70517"/>
                  <a:pt x="430294" y="68925"/>
                  <a:pt x="427115" y="67301"/>
                </a:cubicBezTo>
                <a:cubicBezTo>
                  <a:pt x="424357" y="65886"/>
                  <a:pt x="421110" y="64648"/>
                  <a:pt x="417366" y="63590"/>
                </a:cubicBezTo>
                <a:cubicBezTo>
                  <a:pt x="413622" y="62527"/>
                  <a:pt x="410018" y="62003"/>
                  <a:pt x="406555" y="62003"/>
                </a:cubicBezTo>
                <a:cubicBezTo>
                  <a:pt x="396241" y="62003"/>
                  <a:pt x="387954" y="65908"/>
                  <a:pt x="381701" y="73713"/>
                </a:cubicBezTo>
                <a:cubicBezTo>
                  <a:pt x="375447" y="81517"/>
                  <a:pt x="372323" y="92559"/>
                  <a:pt x="372323" y="106832"/>
                </a:cubicBezTo>
                <a:cubicBezTo>
                  <a:pt x="372323" y="120823"/>
                  <a:pt x="375343" y="131719"/>
                  <a:pt x="381383" y="139528"/>
                </a:cubicBezTo>
                <a:cubicBezTo>
                  <a:pt x="387429" y="147333"/>
                  <a:pt x="395816" y="151239"/>
                  <a:pt x="406555" y="151239"/>
                </a:cubicBezTo>
                <a:cubicBezTo>
                  <a:pt x="413057" y="151239"/>
                  <a:pt x="419238" y="149895"/>
                  <a:pt x="425102" y="147211"/>
                </a:cubicBezTo>
                <a:cubicBezTo>
                  <a:pt x="430967" y="144528"/>
                  <a:pt x="436158" y="141065"/>
                  <a:pt x="440680" y="136825"/>
                </a:cubicBezTo>
                <a:lnTo>
                  <a:pt x="441849" y="136825"/>
                </a:lnTo>
                <a:lnTo>
                  <a:pt x="441849" y="159188"/>
                </a:lnTo>
                <a:cubicBezTo>
                  <a:pt x="439873" y="160106"/>
                  <a:pt x="437397" y="161218"/>
                  <a:pt x="434434" y="162524"/>
                </a:cubicBezTo>
                <a:cubicBezTo>
                  <a:pt x="431463" y="163831"/>
                  <a:pt x="428777" y="164804"/>
                  <a:pt x="426373" y="165440"/>
                </a:cubicBezTo>
                <a:cubicBezTo>
                  <a:pt x="422982" y="166431"/>
                  <a:pt x="419943" y="167190"/>
                  <a:pt x="417261" y="167720"/>
                </a:cubicBezTo>
                <a:cubicBezTo>
                  <a:pt x="414576" y="168250"/>
                  <a:pt x="411113" y="168515"/>
                  <a:pt x="406872" y="168515"/>
                </a:cubicBezTo>
                <a:close/>
                <a:moveTo>
                  <a:pt x="553449" y="165866"/>
                </a:moveTo>
                <a:lnTo>
                  <a:pt x="533523" y="165866"/>
                </a:lnTo>
                <a:lnTo>
                  <a:pt x="533523" y="64648"/>
                </a:lnTo>
                <a:lnTo>
                  <a:pt x="479895" y="64648"/>
                </a:lnTo>
                <a:lnTo>
                  <a:pt x="479895" y="165866"/>
                </a:lnTo>
                <a:lnTo>
                  <a:pt x="459972" y="165866"/>
                </a:lnTo>
                <a:lnTo>
                  <a:pt x="459972" y="47483"/>
                </a:lnTo>
                <a:lnTo>
                  <a:pt x="553449" y="47483"/>
                </a:lnTo>
                <a:close/>
                <a:moveTo>
                  <a:pt x="633679" y="168623"/>
                </a:moveTo>
                <a:cubicBezTo>
                  <a:pt x="614814" y="168623"/>
                  <a:pt x="600170" y="163307"/>
                  <a:pt x="589749" y="152668"/>
                </a:cubicBezTo>
                <a:cubicBezTo>
                  <a:pt x="579329" y="142037"/>
                  <a:pt x="574117" y="126931"/>
                  <a:pt x="574117" y="107358"/>
                </a:cubicBezTo>
                <a:cubicBezTo>
                  <a:pt x="574117" y="88073"/>
                  <a:pt x="579172" y="72723"/>
                  <a:pt x="589276" y="61311"/>
                </a:cubicBezTo>
                <a:cubicBezTo>
                  <a:pt x="599379" y="49899"/>
                  <a:pt x="612591" y="44193"/>
                  <a:pt x="628909" y="44193"/>
                </a:cubicBezTo>
                <a:cubicBezTo>
                  <a:pt x="636257" y="44193"/>
                  <a:pt x="642758" y="45255"/>
                  <a:pt x="648414" y="47375"/>
                </a:cubicBezTo>
                <a:cubicBezTo>
                  <a:pt x="654066" y="49496"/>
                  <a:pt x="659009" y="52815"/>
                  <a:pt x="663250" y="57337"/>
                </a:cubicBezTo>
                <a:cubicBezTo>
                  <a:pt x="667486" y="61858"/>
                  <a:pt x="670738" y="67391"/>
                  <a:pt x="673002" y="73925"/>
                </a:cubicBezTo>
                <a:cubicBezTo>
                  <a:pt x="675263" y="80460"/>
                  <a:pt x="676393" y="88462"/>
                  <a:pt x="676393" y="97930"/>
                </a:cubicBezTo>
                <a:lnTo>
                  <a:pt x="676393" y="108741"/>
                </a:lnTo>
                <a:lnTo>
                  <a:pt x="594360" y="108741"/>
                </a:lnTo>
                <a:cubicBezTo>
                  <a:pt x="594360" y="122518"/>
                  <a:pt x="597823" y="133048"/>
                  <a:pt x="604746" y="140320"/>
                </a:cubicBezTo>
                <a:cubicBezTo>
                  <a:pt x="611668" y="147599"/>
                  <a:pt x="621241" y="151239"/>
                  <a:pt x="633467" y="151239"/>
                </a:cubicBezTo>
                <a:cubicBezTo>
                  <a:pt x="637851" y="151239"/>
                  <a:pt x="642138" y="150745"/>
                  <a:pt x="646347" y="149756"/>
                </a:cubicBezTo>
                <a:cubicBezTo>
                  <a:pt x="650548" y="148765"/>
                  <a:pt x="654347" y="147495"/>
                  <a:pt x="657738" y="145943"/>
                </a:cubicBezTo>
                <a:cubicBezTo>
                  <a:pt x="661341" y="144316"/>
                  <a:pt x="664380" y="142743"/>
                  <a:pt x="666857" y="141224"/>
                </a:cubicBezTo>
                <a:cubicBezTo>
                  <a:pt x="669327" y="139705"/>
                  <a:pt x="671378" y="138275"/>
                  <a:pt x="673002" y="136933"/>
                </a:cubicBezTo>
                <a:lnTo>
                  <a:pt x="674164" y="136933"/>
                </a:lnTo>
                <a:lnTo>
                  <a:pt x="674164" y="158658"/>
                </a:lnTo>
                <a:cubicBezTo>
                  <a:pt x="671832" y="159577"/>
                  <a:pt x="668938" y="160725"/>
                  <a:pt x="665475" y="162104"/>
                </a:cubicBezTo>
                <a:cubicBezTo>
                  <a:pt x="662015" y="163479"/>
                  <a:pt x="658907" y="164559"/>
                  <a:pt x="656150" y="165336"/>
                </a:cubicBezTo>
                <a:cubicBezTo>
                  <a:pt x="652262" y="166398"/>
                  <a:pt x="648749" y="167208"/>
                  <a:pt x="645606" y="167773"/>
                </a:cubicBezTo>
                <a:cubicBezTo>
                  <a:pt x="642460" y="168338"/>
                  <a:pt x="638485" y="168623"/>
                  <a:pt x="633679" y="168623"/>
                </a:cubicBezTo>
                <a:close/>
                <a:moveTo>
                  <a:pt x="656996" y="93477"/>
                </a:moveTo>
                <a:cubicBezTo>
                  <a:pt x="656855" y="88109"/>
                  <a:pt x="656219" y="83483"/>
                  <a:pt x="655089" y="79596"/>
                </a:cubicBezTo>
                <a:cubicBezTo>
                  <a:pt x="653961" y="75711"/>
                  <a:pt x="652334" y="72424"/>
                  <a:pt x="650215" y="69738"/>
                </a:cubicBezTo>
                <a:cubicBezTo>
                  <a:pt x="647881" y="66769"/>
                  <a:pt x="644897" y="64508"/>
                  <a:pt x="641257" y="62952"/>
                </a:cubicBezTo>
                <a:cubicBezTo>
                  <a:pt x="637617" y="61401"/>
                  <a:pt x="633118" y="60623"/>
                  <a:pt x="627747" y="60623"/>
                </a:cubicBezTo>
                <a:cubicBezTo>
                  <a:pt x="622443" y="60623"/>
                  <a:pt x="617944" y="61418"/>
                  <a:pt x="614232" y="63006"/>
                </a:cubicBezTo>
                <a:cubicBezTo>
                  <a:pt x="610520" y="64597"/>
                  <a:pt x="607147" y="66912"/>
                  <a:pt x="604108" y="69951"/>
                </a:cubicBezTo>
                <a:cubicBezTo>
                  <a:pt x="601145" y="73062"/>
                  <a:pt x="598881" y="76503"/>
                  <a:pt x="597330" y="80283"/>
                </a:cubicBezTo>
                <a:cubicBezTo>
                  <a:pt x="595775" y="84062"/>
                  <a:pt x="594784" y="88462"/>
                  <a:pt x="594360" y="93477"/>
                </a:cubicBezTo>
                <a:close/>
                <a:moveTo>
                  <a:pt x="785552" y="165866"/>
                </a:moveTo>
                <a:lnTo>
                  <a:pt x="765630" y="165866"/>
                </a:lnTo>
                <a:lnTo>
                  <a:pt x="765630" y="119659"/>
                </a:lnTo>
                <a:cubicBezTo>
                  <a:pt x="759413" y="121704"/>
                  <a:pt x="753371" y="123295"/>
                  <a:pt x="747508" y="124426"/>
                </a:cubicBezTo>
                <a:cubicBezTo>
                  <a:pt x="741643" y="125556"/>
                  <a:pt x="735850" y="126121"/>
                  <a:pt x="730127" y="126121"/>
                </a:cubicBezTo>
                <a:cubicBezTo>
                  <a:pt x="725109" y="126121"/>
                  <a:pt x="720212" y="125467"/>
                  <a:pt x="715445" y="124160"/>
                </a:cubicBezTo>
                <a:cubicBezTo>
                  <a:pt x="710675" y="122853"/>
                  <a:pt x="706558" y="120715"/>
                  <a:pt x="703097" y="117748"/>
                </a:cubicBezTo>
                <a:cubicBezTo>
                  <a:pt x="699635" y="114781"/>
                  <a:pt x="696967" y="110984"/>
                  <a:pt x="695099" y="106354"/>
                </a:cubicBezTo>
                <a:cubicBezTo>
                  <a:pt x="693223" y="101728"/>
                  <a:pt x="692287" y="96271"/>
                  <a:pt x="692287" y="89981"/>
                </a:cubicBezTo>
                <a:lnTo>
                  <a:pt x="692287" y="47483"/>
                </a:lnTo>
                <a:lnTo>
                  <a:pt x="712213" y="47483"/>
                </a:lnTo>
                <a:lnTo>
                  <a:pt x="712213" y="79596"/>
                </a:lnTo>
                <a:cubicBezTo>
                  <a:pt x="712213" y="84822"/>
                  <a:pt x="712426" y="88977"/>
                  <a:pt x="712851" y="92048"/>
                </a:cubicBezTo>
                <a:cubicBezTo>
                  <a:pt x="713275" y="95119"/>
                  <a:pt x="714438" y="98106"/>
                  <a:pt x="716346" y="101004"/>
                </a:cubicBezTo>
                <a:cubicBezTo>
                  <a:pt x="717969" y="103474"/>
                  <a:pt x="720425" y="105382"/>
                  <a:pt x="723714" y="106724"/>
                </a:cubicBezTo>
                <a:cubicBezTo>
                  <a:pt x="726999" y="108072"/>
                  <a:pt x="731326" y="108741"/>
                  <a:pt x="736693" y="108741"/>
                </a:cubicBezTo>
                <a:cubicBezTo>
                  <a:pt x="741359" y="108741"/>
                  <a:pt x="746358" y="108280"/>
                  <a:pt x="751694" y="107358"/>
                </a:cubicBezTo>
                <a:cubicBezTo>
                  <a:pt x="757025" y="106444"/>
                  <a:pt x="761670" y="105346"/>
                  <a:pt x="765630" y="104075"/>
                </a:cubicBezTo>
                <a:lnTo>
                  <a:pt x="765630" y="47483"/>
                </a:lnTo>
                <a:lnTo>
                  <a:pt x="785552" y="47483"/>
                </a:lnTo>
                <a:close/>
                <a:moveTo>
                  <a:pt x="907862" y="165866"/>
                </a:moveTo>
                <a:lnTo>
                  <a:pt x="888145" y="165866"/>
                </a:lnTo>
                <a:lnTo>
                  <a:pt x="888145" y="77579"/>
                </a:lnTo>
                <a:lnTo>
                  <a:pt x="832402" y="165866"/>
                </a:lnTo>
                <a:lnTo>
                  <a:pt x="814381" y="165866"/>
                </a:lnTo>
                <a:lnTo>
                  <a:pt x="814381" y="47483"/>
                </a:lnTo>
                <a:lnTo>
                  <a:pt x="834095" y="47483"/>
                </a:lnTo>
                <a:lnTo>
                  <a:pt x="834095" y="134387"/>
                </a:lnTo>
                <a:lnTo>
                  <a:pt x="889207" y="47483"/>
                </a:lnTo>
                <a:lnTo>
                  <a:pt x="907862" y="47483"/>
                </a:lnTo>
                <a:close/>
                <a:moveTo>
                  <a:pt x="1023170" y="64968"/>
                </a:moveTo>
                <a:lnTo>
                  <a:pt x="982897" y="64968"/>
                </a:lnTo>
                <a:lnTo>
                  <a:pt x="982897" y="165866"/>
                </a:lnTo>
                <a:lnTo>
                  <a:pt x="962975" y="165866"/>
                </a:lnTo>
                <a:lnTo>
                  <a:pt x="962975" y="64968"/>
                </a:lnTo>
                <a:lnTo>
                  <a:pt x="922698" y="64968"/>
                </a:lnTo>
                <a:lnTo>
                  <a:pt x="922698" y="47483"/>
                </a:lnTo>
                <a:lnTo>
                  <a:pt x="1023170" y="47483"/>
                </a:lnTo>
                <a:close/>
                <a:moveTo>
                  <a:pt x="1127671" y="129196"/>
                </a:moveTo>
                <a:cubicBezTo>
                  <a:pt x="1127671" y="134920"/>
                  <a:pt x="1126523" y="140111"/>
                  <a:pt x="1124229" y="144774"/>
                </a:cubicBezTo>
                <a:cubicBezTo>
                  <a:pt x="1121929" y="149438"/>
                  <a:pt x="1118804" y="153219"/>
                  <a:pt x="1114844" y="156117"/>
                </a:cubicBezTo>
                <a:cubicBezTo>
                  <a:pt x="1110182" y="159649"/>
                  <a:pt x="1105204" y="162154"/>
                  <a:pt x="1099901" y="163637"/>
                </a:cubicBezTo>
                <a:cubicBezTo>
                  <a:pt x="1094602" y="165120"/>
                  <a:pt x="1087787" y="165866"/>
                  <a:pt x="1079445" y="165866"/>
                </a:cubicBezTo>
                <a:lnTo>
                  <a:pt x="1038009" y="165866"/>
                </a:lnTo>
                <a:lnTo>
                  <a:pt x="1038009" y="47483"/>
                </a:lnTo>
                <a:lnTo>
                  <a:pt x="1057932" y="47483"/>
                </a:lnTo>
                <a:lnTo>
                  <a:pt x="1057932" y="93585"/>
                </a:lnTo>
                <a:lnTo>
                  <a:pt x="1079979" y="93585"/>
                </a:lnTo>
                <a:cubicBezTo>
                  <a:pt x="1088881" y="93585"/>
                  <a:pt x="1095789" y="94046"/>
                  <a:pt x="1100700" y="94964"/>
                </a:cubicBezTo>
                <a:cubicBezTo>
                  <a:pt x="1105607" y="95879"/>
                  <a:pt x="1110499" y="98139"/>
                  <a:pt x="1115377" y="101742"/>
                </a:cubicBezTo>
                <a:cubicBezTo>
                  <a:pt x="1119474" y="104785"/>
                  <a:pt x="1122548" y="108673"/>
                  <a:pt x="1124596" y="113403"/>
                </a:cubicBezTo>
                <a:cubicBezTo>
                  <a:pt x="1126645" y="118137"/>
                  <a:pt x="1127671" y="123399"/>
                  <a:pt x="1127671" y="129196"/>
                </a:cubicBezTo>
                <a:close/>
                <a:moveTo>
                  <a:pt x="1107111" y="129513"/>
                </a:moveTo>
                <a:cubicBezTo>
                  <a:pt x="1107111" y="125905"/>
                  <a:pt x="1106496" y="122745"/>
                  <a:pt x="1105258" y="120024"/>
                </a:cubicBezTo>
                <a:cubicBezTo>
                  <a:pt x="1104018" y="117305"/>
                  <a:pt x="1101989" y="115099"/>
                  <a:pt x="1099163" y="113407"/>
                </a:cubicBezTo>
                <a:cubicBezTo>
                  <a:pt x="1096193" y="111635"/>
                  <a:pt x="1092820" y="110576"/>
                  <a:pt x="1089040" y="110221"/>
                </a:cubicBezTo>
                <a:cubicBezTo>
                  <a:pt x="1085256" y="109872"/>
                  <a:pt x="1079838" y="109691"/>
                  <a:pt x="1072771" y="109691"/>
                </a:cubicBezTo>
                <a:lnTo>
                  <a:pt x="1057932" y="109691"/>
                </a:lnTo>
                <a:lnTo>
                  <a:pt x="1057932" y="149968"/>
                </a:lnTo>
                <a:lnTo>
                  <a:pt x="1072346" y="149968"/>
                </a:lnTo>
                <a:cubicBezTo>
                  <a:pt x="1079414" y="149968"/>
                  <a:pt x="1084885" y="149666"/>
                  <a:pt x="1088777" y="149065"/>
                </a:cubicBezTo>
                <a:cubicBezTo>
                  <a:pt x="1092661" y="148467"/>
                  <a:pt x="1096016" y="147319"/>
                  <a:pt x="1098842" y="145623"/>
                </a:cubicBezTo>
                <a:cubicBezTo>
                  <a:pt x="1101736" y="143783"/>
                  <a:pt x="1103843" y="141613"/>
                  <a:pt x="1105150" y="139103"/>
                </a:cubicBezTo>
                <a:cubicBezTo>
                  <a:pt x="1106457" y="136594"/>
                  <a:pt x="1107111" y="133397"/>
                  <a:pt x="1107111" y="1295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508485" y="4801519"/>
            <a:ext cx="807203" cy="176674"/>
          </a:xfrm>
          <a:custGeom>
            <a:avLst/>
            <a:gdLst/>
            <a:ahLst/>
            <a:cxnLst/>
            <a:rect l="l" t="t" r="r" b="b"/>
            <a:pathLst>
              <a:path w="807203" h="176674">
                <a:moveTo>
                  <a:pt x="92844" y="137567"/>
                </a:moveTo>
                <a:cubicBezTo>
                  <a:pt x="92844" y="143294"/>
                  <a:pt x="91746" y="148364"/>
                  <a:pt x="89557" y="152777"/>
                </a:cubicBezTo>
                <a:cubicBezTo>
                  <a:pt x="87365" y="157191"/>
                  <a:pt x="84362" y="160884"/>
                  <a:pt x="80551" y="163854"/>
                </a:cubicBezTo>
                <a:cubicBezTo>
                  <a:pt x="75740" y="167594"/>
                  <a:pt x="70708" y="170122"/>
                  <a:pt x="65444" y="171428"/>
                </a:cubicBezTo>
                <a:cubicBezTo>
                  <a:pt x="60181" y="172735"/>
                  <a:pt x="53874" y="173391"/>
                  <a:pt x="46526" y="173391"/>
                </a:cubicBezTo>
                <a:lnTo>
                  <a:pt x="0" y="173391"/>
                </a:lnTo>
                <a:lnTo>
                  <a:pt x="0" y="55008"/>
                </a:lnTo>
                <a:lnTo>
                  <a:pt x="43455" y="55008"/>
                </a:lnTo>
                <a:cubicBezTo>
                  <a:pt x="52146" y="55008"/>
                  <a:pt x="58500" y="55274"/>
                  <a:pt x="62528" y="55800"/>
                </a:cubicBezTo>
                <a:cubicBezTo>
                  <a:pt x="66556" y="56330"/>
                  <a:pt x="70549" y="57690"/>
                  <a:pt x="74509" y="59879"/>
                </a:cubicBezTo>
                <a:cubicBezTo>
                  <a:pt x="78675" y="62144"/>
                  <a:pt x="81752" y="65146"/>
                  <a:pt x="83729" y="68890"/>
                </a:cubicBezTo>
                <a:cubicBezTo>
                  <a:pt x="85706" y="72634"/>
                  <a:pt x="86695" y="77087"/>
                  <a:pt x="86695" y="82245"/>
                </a:cubicBezTo>
                <a:cubicBezTo>
                  <a:pt x="86695" y="87894"/>
                  <a:pt x="85140" y="92967"/>
                  <a:pt x="82033" y="97452"/>
                </a:cubicBezTo>
                <a:cubicBezTo>
                  <a:pt x="78922" y="101942"/>
                  <a:pt x="74790" y="105423"/>
                  <a:pt x="69631" y="107892"/>
                </a:cubicBezTo>
                <a:lnTo>
                  <a:pt x="70164" y="108633"/>
                </a:lnTo>
                <a:cubicBezTo>
                  <a:pt x="76590" y="110258"/>
                  <a:pt x="81979" y="113544"/>
                  <a:pt x="86324" y="118491"/>
                </a:cubicBezTo>
                <a:cubicBezTo>
                  <a:pt x="90670" y="123436"/>
                  <a:pt x="92844" y="129798"/>
                  <a:pt x="92844" y="137567"/>
                </a:cubicBezTo>
                <a:close/>
                <a:moveTo>
                  <a:pt x="66240" y="85316"/>
                </a:moveTo>
                <a:cubicBezTo>
                  <a:pt x="66240" y="82635"/>
                  <a:pt x="65801" y="80302"/>
                  <a:pt x="64915" y="78322"/>
                </a:cubicBezTo>
                <a:cubicBezTo>
                  <a:pt x="64033" y="76345"/>
                  <a:pt x="62496" y="74787"/>
                  <a:pt x="60307" y="73660"/>
                </a:cubicBezTo>
                <a:cubicBezTo>
                  <a:pt x="57762" y="72317"/>
                  <a:pt x="54914" y="71521"/>
                  <a:pt x="51775" y="71273"/>
                </a:cubicBezTo>
                <a:cubicBezTo>
                  <a:pt x="48629" y="71025"/>
                  <a:pt x="44266" y="70902"/>
                  <a:pt x="38683" y="70902"/>
                </a:cubicBezTo>
                <a:lnTo>
                  <a:pt x="19710" y="70902"/>
                </a:lnTo>
                <a:lnTo>
                  <a:pt x="19710" y="103335"/>
                </a:lnTo>
                <a:lnTo>
                  <a:pt x="42606" y="103335"/>
                </a:lnTo>
                <a:cubicBezTo>
                  <a:pt x="47484" y="103335"/>
                  <a:pt x="50943" y="103104"/>
                  <a:pt x="52991" y="102644"/>
                </a:cubicBezTo>
                <a:cubicBezTo>
                  <a:pt x="55040" y="102187"/>
                  <a:pt x="57301" y="101214"/>
                  <a:pt x="59775" y="99731"/>
                </a:cubicBezTo>
                <a:cubicBezTo>
                  <a:pt x="62107" y="98316"/>
                  <a:pt x="63766" y="96408"/>
                  <a:pt x="64757" y="94007"/>
                </a:cubicBezTo>
                <a:cubicBezTo>
                  <a:pt x="65746" y="91605"/>
                  <a:pt x="66240" y="88708"/>
                  <a:pt x="66240" y="85316"/>
                </a:cubicBezTo>
                <a:close/>
                <a:moveTo>
                  <a:pt x="72280" y="137672"/>
                </a:moveTo>
                <a:cubicBezTo>
                  <a:pt x="72280" y="133644"/>
                  <a:pt x="71697" y="130414"/>
                  <a:pt x="70535" y="127973"/>
                </a:cubicBezTo>
                <a:cubicBezTo>
                  <a:pt x="69364" y="125536"/>
                  <a:pt x="66805" y="123365"/>
                  <a:pt x="62849" y="121457"/>
                </a:cubicBezTo>
                <a:cubicBezTo>
                  <a:pt x="60375" y="120258"/>
                  <a:pt x="57726" y="119516"/>
                  <a:pt x="54900" y="119233"/>
                </a:cubicBezTo>
                <a:cubicBezTo>
                  <a:pt x="52073" y="118951"/>
                  <a:pt x="48150" y="118811"/>
                  <a:pt x="43135" y="118811"/>
                </a:cubicBezTo>
                <a:lnTo>
                  <a:pt x="19710" y="118811"/>
                </a:lnTo>
                <a:lnTo>
                  <a:pt x="19710" y="157493"/>
                </a:lnTo>
                <a:lnTo>
                  <a:pt x="36990" y="157493"/>
                </a:lnTo>
                <a:cubicBezTo>
                  <a:pt x="44126" y="157493"/>
                  <a:pt x="49669" y="157208"/>
                  <a:pt x="53629" y="156643"/>
                </a:cubicBezTo>
                <a:cubicBezTo>
                  <a:pt x="57585" y="156078"/>
                  <a:pt x="60977" y="154948"/>
                  <a:pt x="63803" y="153256"/>
                </a:cubicBezTo>
                <a:cubicBezTo>
                  <a:pt x="66770" y="151416"/>
                  <a:pt x="68925" y="149296"/>
                  <a:pt x="70269" y="146895"/>
                </a:cubicBezTo>
                <a:cubicBezTo>
                  <a:pt x="71607" y="144493"/>
                  <a:pt x="72280" y="141416"/>
                  <a:pt x="72280" y="137672"/>
                </a:cubicBezTo>
                <a:close/>
                <a:moveTo>
                  <a:pt x="201687" y="136721"/>
                </a:moveTo>
                <a:cubicBezTo>
                  <a:pt x="201687" y="142445"/>
                  <a:pt x="200538" y="147636"/>
                  <a:pt x="198245" y="152299"/>
                </a:cubicBezTo>
                <a:cubicBezTo>
                  <a:pt x="195948" y="156963"/>
                  <a:pt x="192820" y="160744"/>
                  <a:pt x="188864" y="163642"/>
                </a:cubicBezTo>
                <a:cubicBezTo>
                  <a:pt x="184202" y="167174"/>
                  <a:pt x="179219" y="169679"/>
                  <a:pt x="173920" y="171162"/>
                </a:cubicBezTo>
                <a:cubicBezTo>
                  <a:pt x="168616" y="172645"/>
                  <a:pt x="161801" y="173391"/>
                  <a:pt x="153464" y="173391"/>
                </a:cubicBezTo>
                <a:lnTo>
                  <a:pt x="113824" y="173391"/>
                </a:lnTo>
                <a:lnTo>
                  <a:pt x="113824" y="55008"/>
                </a:lnTo>
                <a:lnTo>
                  <a:pt x="133747" y="55008"/>
                </a:lnTo>
                <a:lnTo>
                  <a:pt x="133747" y="101110"/>
                </a:lnTo>
                <a:lnTo>
                  <a:pt x="153993" y="101110"/>
                </a:lnTo>
                <a:cubicBezTo>
                  <a:pt x="162892" y="101110"/>
                  <a:pt x="169801" y="101571"/>
                  <a:pt x="174712" y="102489"/>
                </a:cubicBezTo>
                <a:cubicBezTo>
                  <a:pt x="179626" y="103404"/>
                  <a:pt x="184518" y="105664"/>
                  <a:pt x="189392" y="109267"/>
                </a:cubicBezTo>
                <a:cubicBezTo>
                  <a:pt x="193493" y="112310"/>
                  <a:pt x="196564" y="116198"/>
                  <a:pt x="198616" y="120928"/>
                </a:cubicBezTo>
                <a:cubicBezTo>
                  <a:pt x="200661" y="125662"/>
                  <a:pt x="201687" y="130924"/>
                  <a:pt x="201687" y="136721"/>
                </a:cubicBezTo>
                <a:close/>
                <a:moveTo>
                  <a:pt x="181123" y="137038"/>
                </a:moveTo>
                <a:cubicBezTo>
                  <a:pt x="181123" y="133430"/>
                  <a:pt x="180507" y="130270"/>
                  <a:pt x="179269" y="127549"/>
                </a:cubicBezTo>
                <a:cubicBezTo>
                  <a:pt x="178031" y="124830"/>
                  <a:pt x="176000" y="122624"/>
                  <a:pt x="173174" y="120932"/>
                </a:cubicBezTo>
                <a:cubicBezTo>
                  <a:pt x="170211" y="119160"/>
                  <a:pt x="166838" y="118101"/>
                  <a:pt x="163055" y="117746"/>
                </a:cubicBezTo>
                <a:cubicBezTo>
                  <a:pt x="159275" y="117397"/>
                  <a:pt x="153854" y="117216"/>
                  <a:pt x="146786" y="117216"/>
                </a:cubicBezTo>
                <a:lnTo>
                  <a:pt x="133747" y="117216"/>
                </a:lnTo>
                <a:lnTo>
                  <a:pt x="133747" y="157493"/>
                </a:lnTo>
                <a:lnTo>
                  <a:pt x="146362" y="157493"/>
                </a:lnTo>
                <a:cubicBezTo>
                  <a:pt x="153428" y="157493"/>
                  <a:pt x="158904" y="157191"/>
                  <a:pt x="162788" y="156590"/>
                </a:cubicBezTo>
                <a:cubicBezTo>
                  <a:pt x="166677" y="155992"/>
                  <a:pt x="170031" y="154844"/>
                  <a:pt x="172858" y="153148"/>
                </a:cubicBezTo>
                <a:cubicBezTo>
                  <a:pt x="175756" y="151308"/>
                  <a:pt x="177858" y="149138"/>
                  <a:pt x="179165" y="146628"/>
                </a:cubicBezTo>
                <a:cubicBezTo>
                  <a:pt x="180472" y="144119"/>
                  <a:pt x="181123" y="140922"/>
                  <a:pt x="181123" y="137038"/>
                </a:cubicBezTo>
                <a:close/>
                <a:moveTo>
                  <a:pt x="235389" y="173391"/>
                </a:moveTo>
                <a:lnTo>
                  <a:pt x="215468" y="173391"/>
                </a:lnTo>
                <a:lnTo>
                  <a:pt x="215468" y="55008"/>
                </a:lnTo>
                <a:lnTo>
                  <a:pt x="235389" y="55008"/>
                </a:lnTo>
                <a:close/>
                <a:moveTo>
                  <a:pt x="311274" y="176040"/>
                </a:moveTo>
                <a:cubicBezTo>
                  <a:pt x="303149" y="176040"/>
                  <a:pt x="295694" y="174784"/>
                  <a:pt x="288914" y="172274"/>
                </a:cubicBezTo>
                <a:cubicBezTo>
                  <a:pt x="282129" y="169765"/>
                  <a:pt x="276299" y="165968"/>
                  <a:pt x="271421" y="160884"/>
                </a:cubicBezTo>
                <a:cubicBezTo>
                  <a:pt x="266545" y="155801"/>
                  <a:pt x="262768" y="149386"/>
                  <a:pt x="260085" y="141646"/>
                </a:cubicBezTo>
                <a:cubicBezTo>
                  <a:pt x="257397" y="133909"/>
                  <a:pt x="256057" y="124816"/>
                  <a:pt x="256057" y="114357"/>
                </a:cubicBezTo>
                <a:cubicBezTo>
                  <a:pt x="256057" y="103971"/>
                  <a:pt x="257450" y="94997"/>
                  <a:pt x="260244" y="87437"/>
                </a:cubicBezTo>
                <a:cubicBezTo>
                  <a:pt x="263034" y="79877"/>
                  <a:pt x="266760" y="73515"/>
                  <a:pt x="271421" y="68360"/>
                </a:cubicBezTo>
                <a:cubicBezTo>
                  <a:pt x="276087" y="63205"/>
                  <a:pt x="281901" y="59228"/>
                  <a:pt x="288860" y="56438"/>
                </a:cubicBezTo>
                <a:cubicBezTo>
                  <a:pt x="295816" y="53647"/>
                  <a:pt x="303290" y="52250"/>
                  <a:pt x="311274" y="52250"/>
                </a:cubicBezTo>
                <a:cubicBezTo>
                  <a:pt x="317775" y="52250"/>
                  <a:pt x="324047" y="53169"/>
                  <a:pt x="330088" y="55005"/>
                </a:cubicBezTo>
                <a:cubicBezTo>
                  <a:pt x="336128" y="56844"/>
                  <a:pt x="341514" y="58965"/>
                  <a:pt x="346249" y="61365"/>
                </a:cubicBezTo>
                <a:lnTo>
                  <a:pt x="346249" y="83729"/>
                </a:lnTo>
                <a:lnTo>
                  <a:pt x="345081" y="83729"/>
                </a:lnTo>
                <a:cubicBezTo>
                  <a:pt x="343667" y="82530"/>
                  <a:pt x="341849" y="81148"/>
                  <a:pt x="339624" y="79596"/>
                </a:cubicBezTo>
                <a:cubicBezTo>
                  <a:pt x="337399" y="78042"/>
                  <a:pt x="334695" y="76450"/>
                  <a:pt x="331517" y="74826"/>
                </a:cubicBezTo>
                <a:cubicBezTo>
                  <a:pt x="328759" y="73411"/>
                  <a:pt x="325508" y="72173"/>
                  <a:pt x="321764" y="71115"/>
                </a:cubicBezTo>
                <a:cubicBezTo>
                  <a:pt x="318024" y="70052"/>
                  <a:pt x="314417" y="69528"/>
                  <a:pt x="310958" y="69528"/>
                </a:cubicBezTo>
                <a:cubicBezTo>
                  <a:pt x="300639" y="69528"/>
                  <a:pt x="292356" y="73433"/>
                  <a:pt x="286103" y="81238"/>
                </a:cubicBezTo>
                <a:cubicBezTo>
                  <a:pt x="279849" y="89042"/>
                  <a:pt x="276721" y="100084"/>
                  <a:pt x="276721" y="114357"/>
                </a:cubicBezTo>
                <a:cubicBezTo>
                  <a:pt x="276721" y="128348"/>
                  <a:pt x="279745" y="139244"/>
                  <a:pt x="285786" y="147053"/>
                </a:cubicBezTo>
                <a:cubicBezTo>
                  <a:pt x="291826" y="154858"/>
                  <a:pt x="300215" y="158764"/>
                  <a:pt x="310958" y="158764"/>
                </a:cubicBezTo>
                <a:cubicBezTo>
                  <a:pt x="317455" y="158764"/>
                  <a:pt x="323640" y="157420"/>
                  <a:pt x="329505" y="154736"/>
                </a:cubicBezTo>
                <a:cubicBezTo>
                  <a:pt x="335364" y="152053"/>
                  <a:pt x="340560" y="148590"/>
                  <a:pt x="345081" y="144350"/>
                </a:cubicBezTo>
                <a:lnTo>
                  <a:pt x="346249" y="144350"/>
                </a:lnTo>
                <a:lnTo>
                  <a:pt x="346249" y="166713"/>
                </a:lnTo>
                <a:cubicBezTo>
                  <a:pt x="344271" y="167631"/>
                  <a:pt x="341799" y="168743"/>
                  <a:pt x="338832" y="170049"/>
                </a:cubicBezTo>
                <a:cubicBezTo>
                  <a:pt x="335865" y="171356"/>
                  <a:pt x="333176" y="172329"/>
                  <a:pt x="330775" y="172965"/>
                </a:cubicBezTo>
                <a:cubicBezTo>
                  <a:pt x="327384" y="173956"/>
                  <a:pt x="324346" y="174715"/>
                  <a:pt x="321660" y="175245"/>
                </a:cubicBezTo>
                <a:cubicBezTo>
                  <a:pt x="318974" y="175775"/>
                  <a:pt x="315511" y="176040"/>
                  <a:pt x="311274" y="176040"/>
                </a:cubicBezTo>
                <a:close/>
                <a:moveTo>
                  <a:pt x="461771" y="114253"/>
                </a:moveTo>
                <a:cubicBezTo>
                  <a:pt x="461771" y="134176"/>
                  <a:pt x="456970" y="149562"/>
                  <a:pt x="447357" y="160405"/>
                </a:cubicBezTo>
                <a:cubicBezTo>
                  <a:pt x="437746" y="171252"/>
                  <a:pt x="424958" y="176674"/>
                  <a:pt x="408993" y="176674"/>
                </a:cubicBezTo>
                <a:cubicBezTo>
                  <a:pt x="392526" y="176674"/>
                  <a:pt x="379581" y="171072"/>
                  <a:pt x="370149" y="159873"/>
                </a:cubicBezTo>
                <a:cubicBezTo>
                  <a:pt x="360713" y="148677"/>
                  <a:pt x="356001" y="133471"/>
                  <a:pt x="356001" y="114253"/>
                </a:cubicBezTo>
                <a:cubicBezTo>
                  <a:pt x="356001" y="94468"/>
                  <a:pt x="360857" y="79100"/>
                  <a:pt x="370569" y="68144"/>
                </a:cubicBezTo>
                <a:cubicBezTo>
                  <a:pt x="380286" y="57193"/>
                  <a:pt x="393091" y="51718"/>
                  <a:pt x="408993" y="51718"/>
                </a:cubicBezTo>
                <a:cubicBezTo>
                  <a:pt x="424958" y="51718"/>
                  <a:pt x="437746" y="57179"/>
                  <a:pt x="447357" y="68091"/>
                </a:cubicBezTo>
                <a:cubicBezTo>
                  <a:pt x="456970" y="79009"/>
                  <a:pt x="461771" y="94395"/>
                  <a:pt x="461771" y="114253"/>
                </a:cubicBezTo>
                <a:close/>
                <a:moveTo>
                  <a:pt x="441209" y="114253"/>
                </a:moveTo>
                <a:cubicBezTo>
                  <a:pt x="441209" y="98920"/>
                  <a:pt x="438419" y="87527"/>
                  <a:pt x="432838" y="80071"/>
                </a:cubicBezTo>
                <a:cubicBezTo>
                  <a:pt x="427255" y="72620"/>
                  <a:pt x="419307" y="68890"/>
                  <a:pt x="408993" y="68890"/>
                </a:cubicBezTo>
                <a:cubicBezTo>
                  <a:pt x="398607" y="68890"/>
                  <a:pt x="390603" y="72620"/>
                  <a:pt x="384984" y="80071"/>
                </a:cubicBezTo>
                <a:cubicBezTo>
                  <a:pt x="379368" y="87527"/>
                  <a:pt x="376560" y="98920"/>
                  <a:pt x="376560" y="114253"/>
                </a:cubicBezTo>
                <a:cubicBezTo>
                  <a:pt x="376560" y="129093"/>
                  <a:pt x="379368" y="140339"/>
                  <a:pt x="384984" y="148007"/>
                </a:cubicBezTo>
                <a:cubicBezTo>
                  <a:pt x="390603" y="155676"/>
                  <a:pt x="398607" y="159510"/>
                  <a:pt x="408993" y="159510"/>
                </a:cubicBezTo>
                <a:cubicBezTo>
                  <a:pt x="419234" y="159510"/>
                  <a:pt x="427169" y="155747"/>
                  <a:pt x="432785" y="148219"/>
                </a:cubicBezTo>
                <a:cubicBezTo>
                  <a:pt x="438401" y="140696"/>
                  <a:pt x="441209" y="129374"/>
                  <a:pt x="441209" y="114253"/>
                </a:cubicBezTo>
                <a:close/>
                <a:moveTo>
                  <a:pt x="578593" y="173391"/>
                </a:moveTo>
                <a:lnTo>
                  <a:pt x="553792" y="173391"/>
                </a:lnTo>
                <a:lnTo>
                  <a:pt x="513201" y="118811"/>
                </a:lnTo>
                <a:lnTo>
                  <a:pt x="503237" y="118811"/>
                </a:lnTo>
                <a:lnTo>
                  <a:pt x="503237" y="173391"/>
                </a:lnTo>
                <a:lnTo>
                  <a:pt x="483315" y="173391"/>
                </a:lnTo>
                <a:lnTo>
                  <a:pt x="483315" y="55008"/>
                </a:lnTo>
                <a:lnTo>
                  <a:pt x="503237" y="55008"/>
                </a:lnTo>
                <a:lnTo>
                  <a:pt x="503237" y="106518"/>
                </a:lnTo>
                <a:cubicBezTo>
                  <a:pt x="508396" y="106441"/>
                  <a:pt x="512795" y="105368"/>
                  <a:pt x="516435" y="103280"/>
                </a:cubicBezTo>
                <a:cubicBezTo>
                  <a:pt x="520071" y="101196"/>
                  <a:pt x="523163" y="97154"/>
                  <a:pt x="525708" y="91146"/>
                </a:cubicBezTo>
                <a:cubicBezTo>
                  <a:pt x="526482" y="89382"/>
                  <a:pt x="527349" y="87333"/>
                  <a:pt x="528303" y="85000"/>
                </a:cubicBezTo>
                <a:cubicBezTo>
                  <a:pt x="529254" y="82667"/>
                  <a:pt x="530014" y="80622"/>
                  <a:pt x="530583" y="78851"/>
                </a:cubicBezTo>
                <a:cubicBezTo>
                  <a:pt x="533693" y="70161"/>
                  <a:pt x="538002" y="64016"/>
                  <a:pt x="543514" y="60412"/>
                </a:cubicBezTo>
                <a:cubicBezTo>
                  <a:pt x="549025" y="56809"/>
                  <a:pt x="556192" y="55008"/>
                  <a:pt x="565028" y="55008"/>
                </a:cubicBezTo>
                <a:lnTo>
                  <a:pt x="570430" y="55008"/>
                </a:lnTo>
                <a:lnTo>
                  <a:pt x="570430" y="72173"/>
                </a:lnTo>
                <a:lnTo>
                  <a:pt x="565873" y="72173"/>
                </a:lnTo>
                <a:cubicBezTo>
                  <a:pt x="560293" y="72173"/>
                  <a:pt x="556106" y="73325"/>
                  <a:pt x="553313" y="75618"/>
                </a:cubicBezTo>
                <a:cubicBezTo>
                  <a:pt x="550523" y="77915"/>
                  <a:pt x="548176" y="82102"/>
                  <a:pt x="546267" y="88183"/>
                </a:cubicBezTo>
                <a:cubicBezTo>
                  <a:pt x="544291" y="94327"/>
                  <a:pt x="541958" y="99112"/>
                  <a:pt x="539273" y="102539"/>
                </a:cubicBezTo>
                <a:cubicBezTo>
                  <a:pt x="536587" y="105966"/>
                  <a:pt x="533617" y="108598"/>
                  <a:pt x="530371" y="110438"/>
                </a:cubicBezTo>
                <a:close/>
                <a:moveTo>
                  <a:pt x="684897" y="173391"/>
                </a:moveTo>
                <a:lnTo>
                  <a:pt x="665182" y="173391"/>
                </a:lnTo>
                <a:lnTo>
                  <a:pt x="665182" y="85104"/>
                </a:lnTo>
                <a:lnTo>
                  <a:pt x="609437" y="173391"/>
                </a:lnTo>
                <a:lnTo>
                  <a:pt x="591418" y="173391"/>
                </a:lnTo>
                <a:lnTo>
                  <a:pt x="591418" y="55008"/>
                </a:lnTo>
                <a:lnTo>
                  <a:pt x="611129" y="55008"/>
                </a:lnTo>
                <a:lnTo>
                  <a:pt x="611129" y="141912"/>
                </a:lnTo>
                <a:lnTo>
                  <a:pt x="666242" y="55008"/>
                </a:lnTo>
                <a:lnTo>
                  <a:pt x="684897" y="55008"/>
                </a:lnTo>
                <a:close/>
                <a:moveTo>
                  <a:pt x="807203" y="173391"/>
                </a:moveTo>
                <a:lnTo>
                  <a:pt x="787490" y="173391"/>
                </a:lnTo>
                <a:lnTo>
                  <a:pt x="787490" y="85104"/>
                </a:lnTo>
                <a:lnTo>
                  <a:pt x="731743" y="173391"/>
                </a:lnTo>
                <a:lnTo>
                  <a:pt x="713725" y="173391"/>
                </a:lnTo>
                <a:lnTo>
                  <a:pt x="713725" y="55008"/>
                </a:lnTo>
                <a:lnTo>
                  <a:pt x="733435" y="55008"/>
                </a:lnTo>
                <a:lnTo>
                  <a:pt x="733435" y="141912"/>
                </a:lnTo>
                <a:lnTo>
                  <a:pt x="788548" y="55008"/>
                </a:lnTo>
                <a:lnTo>
                  <a:pt x="807203" y="55008"/>
                </a:lnTo>
                <a:close/>
                <a:moveTo>
                  <a:pt x="798296" y="0"/>
                </a:moveTo>
                <a:cubicBezTo>
                  <a:pt x="798296" y="6081"/>
                  <a:pt x="797558" y="11607"/>
                  <a:pt x="796075" y="16589"/>
                </a:cubicBezTo>
                <a:cubicBezTo>
                  <a:pt x="794589" y="21567"/>
                  <a:pt x="792472" y="25754"/>
                  <a:pt x="789717" y="29149"/>
                </a:cubicBezTo>
                <a:cubicBezTo>
                  <a:pt x="786535" y="32889"/>
                  <a:pt x="782932" y="35701"/>
                  <a:pt x="778903" y="37569"/>
                </a:cubicBezTo>
                <a:cubicBezTo>
                  <a:pt x="774875" y="39445"/>
                  <a:pt x="769720" y="40381"/>
                  <a:pt x="763433" y="40381"/>
                </a:cubicBezTo>
                <a:cubicBezTo>
                  <a:pt x="757638" y="40381"/>
                  <a:pt x="752570" y="39410"/>
                  <a:pt x="748224" y="37465"/>
                </a:cubicBezTo>
                <a:cubicBezTo>
                  <a:pt x="743879" y="35525"/>
                  <a:pt x="740222" y="32753"/>
                  <a:pt x="737251" y="29149"/>
                </a:cubicBezTo>
                <a:cubicBezTo>
                  <a:pt x="734357" y="25615"/>
                  <a:pt x="732169" y="21373"/>
                  <a:pt x="730685" y="16428"/>
                </a:cubicBezTo>
                <a:cubicBezTo>
                  <a:pt x="729198" y="11481"/>
                  <a:pt x="728456" y="6005"/>
                  <a:pt x="728456" y="0"/>
                </a:cubicBezTo>
                <a:lnTo>
                  <a:pt x="745624" y="0"/>
                </a:lnTo>
                <a:cubicBezTo>
                  <a:pt x="745624" y="9540"/>
                  <a:pt x="747111" y="16408"/>
                  <a:pt x="750078" y="20613"/>
                </a:cubicBezTo>
                <a:cubicBezTo>
                  <a:pt x="753045" y="24818"/>
                  <a:pt x="757494" y="26922"/>
                  <a:pt x="763433" y="26922"/>
                </a:cubicBezTo>
                <a:cubicBezTo>
                  <a:pt x="769010" y="26922"/>
                  <a:pt x="773356" y="24854"/>
                  <a:pt x="776466" y="20721"/>
                </a:cubicBezTo>
                <a:cubicBezTo>
                  <a:pt x="779576" y="16589"/>
                  <a:pt x="781132" y="9680"/>
                  <a:pt x="781132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568555" y="4853237"/>
            <a:ext cx="801601" cy="165336"/>
          </a:xfrm>
          <a:custGeom>
            <a:avLst/>
            <a:gdLst/>
            <a:ahLst/>
            <a:cxnLst/>
            <a:rect l="l" t="t" r="r" b="b"/>
            <a:pathLst>
              <a:path w="801601" h="165336">
                <a:moveTo>
                  <a:pt x="106834" y="3290"/>
                </a:moveTo>
                <a:lnTo>
                  <a:pt x="43135" y="165337"/>
                </a:lnTo>
                <a:lnTo>
                  <a:pt x="21831" y="165337"/>
                </a:lnTo>
                <a:lnTo>
                  <a:pt x="43031" y="115949"/>
                </a:lnTo>
                <a:lnTo>
                  <a:pt x="0" y="3290"/>
                </a:lnTo>
                <a:lnTo>
                  <a:pt x="21517" y="3290"/>
                </a:lnTo>
                <a:lnTo>
                  <a:pt x="53841" y="90936"/>
                </a:lnTo>
                <a:lnTo>
                  <a:pt x="86059" y="3290"/>
                </a:lnTo>
                <a:close/>
                <a:moveTo>
                  <a:pt x="221192" y="59353"/>
                </a:moveTo>
                <a:cubicBezTo>
                  <a:pt x="221192" y="79067"/>
                  <a:pt x="216475" y="94770"/>
                  <a:pt x="207044" y="106463"/>
                </a:cubicBezTo>
                <a:cubicBezTo>
                  <a:pt x="197608" y="118156"/>
                  <a:pt x="185685" y="124006"/>
                  <a:pt x="171271" y="124006"/>
                </a:cubicBezTo>
                <a:cubicBezTo>
                  <a:pt x="165406" y="124006"/>
                  <a:pt x="160215" y="123333"/>
                  <a:pt x="155693" y="121993"/>
                </a:cubicBezTo>
                <a:cubicBezTo>
                  <a:pt x="151172" y="120646"/>
                  <a:pt x="146542" y="118562"/>
                  <a:pt x="141808" y="115737"/>
                </a:cubicBezTo>
                <a:lnTo>
                  <a:pt x="141808" y="165337"/>
                </a:lnTo>
                <a:lnTo>
                  <a:pt x="121882" y="165337"/>
                </a:lnTo>
                <a:lnTo>
                  <a:pt x="121882" y="3290"/>
                </a:lnTo>
                <a:lnTo>
                  <a:pt x="141808" y="3290"/>
                </a:lnTo>
                <a:lnTo>
                  <a:pt x="141808" y="15689"/>
                </a:lnTo>
                <a:cubicBezTo>
                  <a:pt x="146755" y="11236"/>
                  <a:pt x="152251" y="7506"/>
                  <a:pt x="158292" y="4504"/>
                </a:cubicBezTo>
                <a:cubicBezTo>
                  <a:pt x="164333" y="1501"/>
                  <a:pt x="170922" y="0"/>
                  <a:pt x="178056" y="0"/>
                </a:cubicBezTo>
                <a:cubicBezTo>
                  <a:pt x="191621" y="0"/>
                  <a:pt x="202201" y="5371"/>
                  <a:pt x="209797" y="16113"/>
                </a:cubicBezTo>
                <a:cubicBezTo>
                  <a:pt x="217393" y="26852"/>
                  <a:pt x="221192" y="41266"/>
                  <a:pt x="221192" y="59353"/>
                </a:cubicBezTo>
                <a:close/>
                <a:moveTo>
                  <a:pt x="200628" y="61578"/>
                </a:moveTo>
                <a:cubicBezTo>
                  <a:pt x="200628" y="48081"/>
                  <a:pt x="198471" y="37609"/>
                  <a:pt x="194162" y="30154"/>
                </a:cubicBezTo>
                <a:cubicBezTo>
                  <a:pt x="189853" y="22702"/>
                  <a:pt x="182858" y="18972"/>
                  <a:pt x="173178" y="18972"/>
                </a:cubicBezTo>
                <a:cubicBezTo>
                  <a:pt x="167527" y="18972"/>
                  <a:pt x="162068" y="20225"/>
                  <a:pt x="156805" y="22733"/>
                </a:cubicBezTo>
                <a:cubicBezTo>
                  <a:pt x="151543" y="25243"/>
                  <a:pt x="146542" y="28476"/>
                  <a:pt x="141808" y="32436"/>
                </a:cubicBezTo>
                <a:lnTo>
                  <a:pt x="141808" y="99521"/>
                </a:lnTo>
                <a:cubicBezTo>
                  <a:pt x="147039" y="102064"/>
                  <a:pt x="151507" y="103795"/>
                  <a:pt x="155214" y="104713"/>
                </a:cubicBezTo>
                <a:cubicBezTo>
                  <a:pt x="158923" y="105635"/>
                  <a:pt x="163177" y="106092"/>
                  <a:pt x="167988" y="106092"/>
                </a:cubicBezTo>
                <a:cubicBezTo>
                  <a:pt x="178301" y="106092"/>
                  <a:pt x="186321" y="102312"/>
                  <a:pt x="192045" y="94751"/>
                </a:cubicBezTo>
                <a:cubicBezTo>
                  <a:pt x="197767" y="87192"/>
                  <a:pt x="200628" y="76133"/>
                  <a:pt x="200628" y="61578"/>
                </a:cubicBezTo>
                <a:close/>
                <a:moveTo>
                  <a:pt x="339257" y="62535"/>
                </a:moveTo>
                <a:cubicBezTo>
                  <a:pt x="339257" y="82458"/>
                  <a:pt x="334454" y="97844"/>
                  <a:pt x="324843" y="108687"/>
                </a:cubicBezTo>
                <a:cubicBezTo>
                  <a:pt x="315230" y="119534"/>
                  <a:pt x="302444" y="124956"/>
                  <a:pt x="286478" y="124956"/>
                </a:cubicBezTo>
                <a:cubicBezTo>
                  <a:pt x="270011" y="124956"/>
                  <a:pt x="257066" y="119354"/>
                  <a:pt x="247633" y="108155"/>
                </a:cubicBezTo>
                <a:cubicBezTo>
                  <a:pt x="238198" y="96959"/>
                  <a:pt x="233486" y="81753"/>
                  <a:pt x="233486" y="62535"/>
                </a:cubicBezTo>
                <a:cubicBezTo>
                  <a:pt x="233486" y="42750"/>
                  <a:pt x="238342" y="27382"/>
                  <a:pt x="248059" y="16426"/>
                </a:cubicBezTo>
                <a:cubicBezTo>
                  <a:pt x="257772" y="5475"/>
                  <a:pt x="270580" y="0"/>
                  <a:pt x="286478" y="0"/>
                </a:cubicBezTo>
                <a:cubicBezTo>
                  <a:pt x="302444" y="0"/>
                  <a:pt x="315230" y="5461"/>
                  <a:pt x="324843" y="16373"/>
                </a:cubicBezTo>
                <a:cubicBezTo>
                  <a:pt x="334454" y="27291"/>
                  <a:pt x="339257" y="42677"/>
                  <a:pt x="339257" y="62535"/>
                </a:cubicBezTo>
                <a:close/>
                <a:moveTo>
                  <a:pt x="318694" y="62535"/>
                </a:moveTo>
                <a:cubicBezTo>
                  <a:pt x="318694" y="47202"/>
                  <a:pt x="315903" y="35809"/>
                  <a:pt x="310324" y="28353"/>
                </a:cubicBezTo>
                <a:cubicBezTo>
                  <a:pt x="304744" y="20902"/>
                  <a:pt x="296791" y="17172"/>
                  <a:pt x="286478" y="17172"/>
                </a:cubicBezTo>
                <a:cubicBezTo>
                  <a:pt x="276091" y="17172"/>
                  <a:pt x="268089" y="20902"/>
                  <a:pt x="262473" y="28353"/>
                </a:cubicBezTo>
                <a:cubicBezTo>
                  <a:pt x="256854" y="35809"/>
                  <a:pt x="254046" y="47202"/>
                  <a:pt x="254046" y="62535"/>
                </a:cubicBezTo>
                <a:cubicBezTo>
                  <a:pt x="254046" y="77375"/>
                  <a:pt x="256854" y="88621"/>
                  <a:pt x="262473" y="96289"/>
                </a:cubicBezTo>
                <a:cubicBezTo>
                  <a:pt x="268089" y="103958"/>
                  <a:pt x="276091" y="107792"/>
                  <a:pt x="286478" y="107792"/>
                </a:cubicBezTo>
                <a:cubicBezTo>
                  <a:pt x="296720" y="107792"/>
                  <a:pt x="304654" y="104029"/>
                  <a:pt x="310270" y="96501"/>
                </a:cubicBezTo>
                <a:cubicBezTo>
                  <a:pt x="315886" y="88978"/>
                  <a:pt x="318694" y="77656"/>
                  <a:pt x="318694" y="62535"/>
                </a:cubicBezTo>
                <a:close/>
                <a:moveTo>
                  <a:pt x="452553" y="85849"/>
                </a:moveTo>
                <a:cubicBezTo>
                  <a:pt x="452553" y="91576"/>
                  <a:pt x="451458" y="96646"/>
                  <a:pt x="449270" y="101059"/>
                </a:cubicBezTo>
                <a:cubicBezTo>
                  <a:pt x="447077" y="105473"/>
                  <a:pt x="444074" y="109166"/>
                  <a:pt x="440259" y="112136"/>
                </a:cubicBezTo>
                <a:cubicBezTo>
                  <a:pt x="435452" y="115876"/>
                  <a:pt x="430420" y="118404"/>
                  <a:pt x="425156" y="119710"/>
                </a:cubicBezTo>
                <a:cubicBezTo>
                  <a:pt x="419894" y="121017"/>
                  <a:pt x="413587" y="121673"/>
                  <a:pt x="406239" y="121673"/>
                </a:cubicBezTo>
                <a:lnTo>
                  <a:pt x="359712" y="121673"/>
                </a:lnTo>
                <a:lnTo>
                  <a:pt x="359712" y="3290"/>
                </a:lnTo>
                <a:lnTo>
                  <a:pt x="403167" y="3290"/>
                </a:lnTo>
                <a:cubicBezTo>
                  <a:pt x="411855" y="3290"/>
                  <a:pt x="418212" y="3556"/>
                  <a:pt x="422240" y="4082"/>
                </a:cubicBezTo>
                <a:cubicBezTo>
                  <a:pt x="426269" y="4612"/>
                  <a:pt x="430262" y="5972"/>
                  <a:pt x="434218" y="8161"/>
                </a:cubicBezTo>
                <a:cubicBezTo>
                  <a:pt x="438387" y="10426"/>
                  <a:pt x="441464" y="13428"/>
                  <a:pt x="443441" y="17172"/>
                </a:cubicBezTo>
                <a:cubicBezTo>
                  <a:pt x="445418" y="20916"/>
                  <a:pt x="446404" y="25369"/>
                  <a:pt x="446404" y="30527"/>
                </a:cubicBezTo>
                <a:cubicBezTo>
                  <a:pt x="446404" y="36176"/>
                  <a:pt x="444853" y="41249"/>
                  <a:pt x="441745" y="45734"/>
                </a:cubicBezTo>
                <a:cubicBezTo>
                  <a:pt x="438635" y="50224"/>
                  <a:pt x="434502" y="53705"/>
                  <a:pt x="429344" y="56174"/>
                </a:cubicBezTo>
                <a:lnTo>
                  <a:pt x="429876" y="56915"/>
                </a:lnTo>
                <a:cubicBezTo>
                  <a:pt x="436302" y="58540"/>
                  <a:pt x="441692" y="61826"/>
                  <a:pt x="446037" y="66773"/>
                </a:cubicBezTo>
                <a:cubicBezTo>
                  <a:pt x="450379" y="71718"/>
                  <a:pt x="452553" y="78080"/>
                  <a:pt x="452553" y="85849"/>
                </a:cubicBezTo>
                <a:close/>
                <a:moveTo>
                  <a:pt x="425949" y="33598"/>
                </a:moveTo>
                <a:cubicBezTo>
                  <a:pt x="425949" y="30917"/>
                  <a:pt x="425509" y="28584"/>
                  <a:pt x="424628" y="26604"/>
                </a:cubicBezTo>
                <a:cubicBezTo>
                  <a:pt x="423745" y="24627"/>
                  <a:pt x="422209" y="23069"/>
                  <a:pt x="420015" y="21942"/>
                </a:cubicBezTo>
                <a:cubicBezTo>
                  <a:pt x="417474" y="20599"/>
                  <a:pt x="414627" y="19803"/>
                  <a:pt x="411487" y="19555"/>
                </a:cubicBezTo>
                <a:cubicBezTo>
                  <a:pt x="408342" y="19307"/>
                  <a:pt x="403978" y="19184"/>
                  <a:pt x="398395" y="19184"/>
                </a:cubicBezTo>
                <a:lnTo>
                  <a:pt x="379422" y="19184"/>
                </a:lnTo>
                <a:lnTo>
                  <a:pt x="379422" y="51617"/>
                </a:lnTo>
                <a:lnTo>
                  <a:pt x="402318" y="51617"/>
                </a:lnTo>
                <a:cubicBezTo>
                  <a:pt x="407196" y="51617"/>
                  <a:pt x="410655" y="51386"/>
                  <a:pt x="412704" y="50926"/>
                </a:cubicBezTo>
                <a:cubicBezTo>
                  <a:pt x="414752" y="50469"/>
                  <a:pt x="417013" y="49496"/>
                  <a:pt x="419487" y="48013"/>
                </a:cubicBezTo>
                <a:cubicBezTo>
                  <a:pt x="421816" y="46598"/>
                  <a:pt x="423479" y="44690"/>
                  <a:pt x="424469" y="42289"/>
                </a:cubicBezTo>
                <a:cubicBezTo>
                  <a:pt x="425456" y="39887"/>
                  <a:pt x="425949" y="36990"/>
                  <a:pt x="425949" y="33598"/>
                </a:cubicBezTo>
                <a:close/>
                <a:moveTo>
                  <a:pt x="431989" y="85954"/>
                </a:moveTo>
                <a:cubicBezTo>
                  <a:pt x="431989" y="81926"/>
                  <a:pt x="431410" y="78696"/>
                  <a:pt x="430244" y="76255"/>
                </a:cubicBezTo>
                <a:cubicBezTo>
                  <a:pt x="429077" y="73818"/>
                  <a:pt x="426518" y="71647"/>
                  <a:pt x="422560" y="69739"/>
                </a:cubicBezTo>
                <a:cubicBezTo>
                  <a:pt x="420088" y="68540"/>
                  <a:pt x="417439" y="67798"/>
                  <a:pt x="414613" y="67515"/>
                </a:cubicBezTo>
                <a:cubicBezTo>
                  <a:pt x="411786" y="67233"/>
                  <a:pt x="407863" y="67093"/>
                  <a:pt x="402848" y="67093"/>
                </a:cubicBezTo>
                <a:lnTo>
                  <a:pt x="379422" y="67093"/>
                </a:lnTo>
                <a:lnTo>
                  <a:pt x="379422" y="105775"/>
                </a:lnTo>
                <a:lnTo>
                  <a:pt x="396702" y="105775"/>
                </a:lnTo>
                <a:cubicBezTo>
                  <a:pt x="403837" y="105775"/>
                  <a:pt x="409382" y="105490"/>
                  <a:pt x="413342" y="104925"/>
                </a:cubicBezTo>
                <a:cubicBezTo>
                  <a:pt x="417294" y="104360"/>
                  <a:pt x="420688" y="103230"/>
                  <a:pt x="423515" y="101538"/>
                </a:cubicBezTo>
                <a:cubicBezTo>
                  <a:pt x="426481" y="99698"/>
                  <a:pt x="428638" y="97578"/>
                  <a:pt x="429977" y="95177"/>
                </a:cubicBezTo>
                <a:cubicBezTo>
                  <a:pt x="431320" y="92775"/>
                  <a:pt x="431989" y="89698"/>
                  <a:pt x="431989" y="85954"/>
                </a:cubicBezTo>
                <a:close/>
                <a:moveTo>
                  <a:pt x="524938" y="124430"/>
                </a:moveTo>
                <a:cubicBezTo>
                  <a:pt x="506074" y="124430"/>
                  <a:pt x="491429" y="119114"/>
                  <a:pt x="481007" y="108475"/>
                </a:cubicBezTo>
                <a:cubicBezTo>
                  <a:pt x="470588" y="97844"/>
                  <a:pt x="465376" y="82738"/>
                  <a:pt x="465376" y="63165"/>
                </a:cubicBezTo>
                <a:cubicBezTo>
                  <a:pt x="465376" y="43880"/>
                  <a:pt x="470431" y="28530"/>
                  <a:pt x="480536" y="17118"/>
                </a:cubicBezTo>
                <a:cubicBezTo>
                  <a:pt x="490638" y="5706"/>
                  <a:pt x="503849" y="0"/>
                  <a:pt x="520168" y="0"/>
                </a:cubicBezTo>
                <a:cubicBezTo>
                  <a:pt x="527516" y="0"/>
                  <a:pt x="534017" y="1062"/>
                  <a:pt x="539672" y="3182"/>
                </a:cubicBezTo>
                <a:cubicBezTo>
                  <a:pt x="545325" y="5303"/>
                  <a:pt x="550272" y="8622"/>
                  <a:pt x="554509" y="13144"/>
                </a:cubicBezTo>
                <a:cubicBezTo>
                  <a:pt x="558745" y="17665"/>
                  <a:pt x="561997" y="23198"/>
                  <a:pt x="564261" y="29732"/>
                </a:cubicBezTo>
                <a:cubicBezTo>
                  <a:pt x="566521" y="36267"/>
                  <a:pt x="567652" y="44269"/>
                  <a:pt x="567652" y="53737"/>
                </a:cubicBezTo>
                <a:lnTo>
                  <a:pt x="567652" y="64548"/>
                </a:lnTo>
                <a:lnTo>
                  <a:pt x="485619" y="64548"/>
                </a:lnTo>
                <a:cubicBezTo>
                  <a:pt x="485619" y="78325"/>
                  <a:pt x="489082" y="88855"/>
                  <a:pt x="496005" y="96127"/>
                </a:cubicBezTo>
                <a:cubicBezTo>
                  <a:pt x="502927" y="103406"/>
                  <a:pt x="512500" y="107046"/>
                  <a:pt x="524726" y="107046"/>
                </a:cubicBezTo>
                <a:cubicBezTo>
                  <a:pt x="529110" y="107046"/>
                  <a:pt x="533399" y="106552"/>
                  <a:pt x="537606" y="105563"/>
                </a:cubicBezTo>
                <a:cubicBezTo>
                  <a:pt x="541807" y="104572"/>
                  <a:pt x="545606" y="103302"/>
                  <a:pt x="548997" y="101750"/>
                </a:cubicBezTo>
                <a:cubicBezTo>
                  <a:pt x="552601" y="100123"/>
                  <a:pt x="555639" y="98550"/>
                  <a:pt x="558115" y="97031"/>
                </a:cubicBezTo>
                <a:cubicBezTo>
                  <a:pt x="560585" y="95512"/>
                  <a:pt x="562638" y="94082"/>
                  <a:pt x="564261" y="92740"/>
                </a:cubicBezTo>
                <a:lnTo>
                  <a:pt x="565424" y="92740"/>
                </a:lnTo>
                <a:lnTo>
                  <a:pt x="565424" y="114465"/>
                </a:lnTo>
                <a:cubicBezTo>
                  <a:pt x="563091" y="115384"/>
                  <a:pt x="560197" y="116532"/>
                  <a:pt x="556734" y="117911"/>
                </a:cubicBezTo>
                <a:cubicBezTo>
                  <a:pt x="553274" y="119286"/>
                  <a:pt x="550166" y="120366"/>
                  <a:pt x="547409" y="121143"/>
                </a:cubicBezTo>
                <a:cubicBezTo>
                  <a:pt x="543524" y="122205"/>
                  <a:pt x="540008" y="123015"/>
                  <a:pt x="536864" y="123580"/>
                </a:cubicBezTo>
                <a:cubicBezTo>
                  <a:pt x="533718" y="124145"/>
                  <a:pt x="529743" y="124430"/>
                  <a:pt x="524938" y="124430"/>
                </a:cubicBezTo>
                <a:close/>
                <a:moveTo>
                  <a:pt x="548259" y="49284"/>
                </a:moveTo>
                <a:cubicBezTo>
                  <a:pt x="548115" y="43916"/>
                  <a:pt x="547478" y="39290"/>
                  <a:pt x="546347" y="35403"/>
                </a:cubicBezTo>
                <a:cubicBezTo>
                  <a:pt x="545221" y="31518"/>
                  <a:pt x="543593" y="28231"/>
                  <a:pt x="541473" y="25545"/>
                </a:cubicBezTo>
                <a:cubicBezTo>
                  <a:pt x="539140" y="22576"/>
                  <a:pt x="536156" y="20315"/>
                  <a:pt x="532516" y="18759"/>
                </a:cubicBezTo>
                <a:cubicBezTo>
                  <a:pt x="528876" y="17208"/>
                  <a:pt x="524376" y="16430"/>
                  <a:pt x="519006" y="16430"/>
                </a:cubicBezTo>
                <a:cubicBezTo>
                  <a:pt x="513702" y="16430"/>
                  <a:pt x="509202" y="17225"/>
                  <a:pt x="505490" y="18813"/>
                </a:cubicBezTo>
                <a:cubicBezTo>
                  <a:pt x="501779" y="20404"/>
                  <a:pt x="498406" y="22719"/>
                  <a:pt x="495367" y="25758"/>
                </a:cubicBezTo>
                <a:cubicBezTo>
                  <a:pt x="492404" y="28869"/>
                  <a:pt x="490140" y="32310"/>
                  <a:pt x="488589" y="36090"/>
                </a:cubicBezTo>
                <a:cubicBezTo>
                  <a:pt x="487033" y="39869"/>
                  <a:pt x="486044" y="44269"/>
                  <a:pt x="485619" y="49284"/>
                </a:cubicBezTo>
                <a:close/>
                <a:moveTo>
                  <a:pt x="683219" y="121673"/>
                </a:moveTo>
                <a:lnTo>
                  <a:pt x="663293" y="121673"/>
                </a:lnTo>
                <a:lnTo>
                  <a:pt x="663293" y="68364"/>
                </a:lnTo>
                <a:lnTo>
                  <a:pt x="609665" y="68364"/>
                </a:lnTo>
                <a:lnTo>
                  <a:pt x="609665" y="121673"/>
                </a:lnTo>
                <a:lnTo>
                  <a:pt x="589742" y="121673"/>
                </a:lnTo>
                <a:lnTo>
                  <a:pt x="589742" y="3290"/>
                </a:lnTo>
                <a:lnTo>
                  <a:pt x="609665" y="3290"/>
                </a:lnTo>
                <a:lnTo>
                  <a:pt x="609665" y="51192"/>
                </a:lnTo>
                <a:lnTo>
                  <a:pt x="663293" y="51192"/>
                </a:lnTo>
                <a:lnTo>
                  <a:pt x="663293" y="3290"/>
                </a:lnTo>
                <a:lnTo>
                  <a:pt x="683219" y="3290"/>
                </a:lnTo>
                <a:close/>
                <a:moveTo>
                  <a:pt x="801601" y="85003"/>
                </a:moveTo>
                <a:cubicBezTo>
                  <a:pt x="801601" y="90727"/>
                  <a:pt x="800453" y="95918"/>
                  <a:pt x="798160" y="100581"/>
                </a:cubicBezTo>
                <a:cubicBezTo>
                  <a:pt x="795863" y="105245"/>
                  <a:pt x="792735" y="109026"/>
                  <a:pt x="788775" y="111924"/>
                </a:cubicBezTo>
                <a:cubicBezTo>
                  <a:pt x="784117" y="115456"/>
                  <a:pt x="779133" y="117961"/>
                  <a:pt x="773835" y="119444"/>
                </a:cubicBezTo>
                <a:cubicBezTo>
                  <a:pt x="768531" y="120927"/>
                  <a:pt x="761716" y="121673"/>
                  <a:pt x="753379" y="121673"/>
                </a:cubicBezTo>
                <a:lnTo>
                  <a:pt x="711940" y="121673"/>
                </a:lnTo>
                <a:lnTo>
                  <a:pt x="711940" y="3290"/>
                </a:lnTo>
                <a:lnTo>
                  <a:pt x="731863" y="3290"/>
                </a:lnTo>
                <a:lnTo>
                  <a:pt x="731863" y="49392"/>
                </a:lnTo>
                <a:lnTo>
                  <a:pt x="753912" y="49392"/>
                </a:lnTo>
                <a:cubicBezTo>
                  <a:pt x="762811" y="49392"/>
                  <a:pt x="769720" y="49853"/>
                  <a:pt x="774630" y="50771"/>
                </a:cubicBezTo>
                <a:cubicBezTo>
                  <a:pt x="779541" y="51686"/>
                  <a:pt x="784433" y="53946"/>
                  <a:pt x="789307" y="57549"/>
                </a:cubicBezTo>
                <a:cubicBezTo>
                  <a:pt x="793408" y="60592"/>
                  <a:pt x="796479" y="64480"/>
                  <a:pt x="798531" y="69210"/>
                </a:cubicBezTo>
                <a:cubicBezTo>
                  <a:pt x="800576" y="73944"/>
                  <a:pt x="801601" y="79206"/>
                  <a:pt x="801601" y="85003"/>
                </a:cubicBezTo>
                <a:close/>
                <a:moveTo>
                  <a:pt x="781042" y="85320"/>
                </a:moveTo>
                <a:cubicBezTo>
                  <a:pt x="781042" y="81712"/>
                  <a:pt x="780426" y="78552"/>
                  <a:pt x="779188" y="75831"/>
                </a:cubicBezTo>
                <a:cubicBezTo>
                  <a:pt x="777953" y="73112"/>
                  <a:pt x="775919" y="70906"/>
                  <a:pt x="773093" y="69214"/>
                </a:cubicBezTo>
                <a:cubicBezTo>
                  <a:pt x="770126" y="67442"/>
                  <a:pt x="766753" y="66383"/>
                  <a:pt x="762970" y="66028"/>
                </a:cubicBezTo>
                <a:cubicBezTo>
                  <a:pt x="759191" y="65679"/>
                  <a:pt x="753769" y="65498"/>
                  <a:pt x="746702" y="65498"/>
                </a:cubicBezTo>
                <a:lnTo>
                  <a:pt x="731863" y="65498"/>
                </a:lnTo>
                <a:lnTo>
                  <a:pt x="731863" y="105775"/>
                </a:lnTo>
                <a:lnTo>
                  <a:pt x="746277" y="105775"/>
                </a:lnTo>
                <a:cubicBezTo>
                  <a:pt x="753343" y="105775"/>
                  <a:pt x="758820" y="105473"/>
                  <a:pt x="762707" y="104872"/>
                </a:cubicBezTo>
                <a:cubicBezTo>
                  <a:pt x="766594" y="104274"/>
                  <a:pt x="769946" y="103126"/>
                  <a:pt x="772773" y="101430"/>
                </a:cubicBezTo>
                <a:cubicBezTo>
                  <a:pt x="775671" y="99590"/>
                  <a:pt x="777773" y="97420"/>
                  <a:pt x="779080" y="94910"/>
                </a:cubicBezTo>
                <a:cubicBezTo>
                  <a:pt x="780387" y="92401"/>
                  <a:pt x="781042" y="89204"/>
                  <a:pt x="781042" y="853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627081" y="4801519"/>
            <a:ext cx="1411283" cy="217055"/>
          </a:xfrm>
          <a:custGeom>
            <a:avLst/>
            <a:gdLst/>
            <a:ahLst/>
            <a:cxnLst/>
            <a:rect l="l" t="t" r="r" b="b"/>
            <a:pathLst>
              <a:path w="1411283" h="217055">
                <a:moveTo>
                  <a:pt x="99306" y="111071"/>
                </a:moveTo>
                <a:cubicBezTo>
                  <a:pt x="99306" y="130785"/>
                  <a:pt x="94591" y="146488"/>
                  <a:pt x="85159" y="158181"/>
                </a:cubicBezTo>
                <a:cubicBezTo>
                  <a:pt x="75726" y="169874"/>
                  <a:pt x="63799" y="175724"/>
                  <a:pt x="49385" y="175724"/>
                </a:cubicBezTo>
                <a:cubicBezTo>
                  <a:pt x="43524" y="175724"/>
                  <a:pt x="38330" y="175051"/>
                  <a:pt x="33808" y="173711"/>
                </a:cubicBezTo>
                <a:cubicBezTo>
                  <a:pt x="29286" y="172364"/>
                  <a:pt x="24657" y="170280"/>
                  <a:pt x="19922" y="167455"/>
                </a:cubicBezTo>
                <a:lnTo>
                  <a:pt x="19922" y="217055"/>
                </a:lnTo>
                <a:lnTo>
                  <a:pt x="0" y="217055"/>
                </a:lnTo>
                <a:lnTo>
                  <a:pt x="0" y="55008"/>
                </a:lnTo>
                <a:lnTo>
                  <a:pt x="19922" y="55008"/>
                </a:lnTo>
                <a:lnTo>
                  <a:pt x="19922" y="67407"/>
                </a:lnTo>
                <a:cubicBezTo>
                  <a:pt x="24869" y="62954"/>
                  <a:pt x="30367" y="59224"/>
                  <a:pt x="36407" y="56222"/>
                </a:cubicBezTo>
                <a:cubicBezTo>
                  <a:pt x="42448" y="53219"/>
                  <a:pt x="49036" y="51718"/>
                  <a:pt x="56171" y="51718"/>
                </a:cubicBezTo>
                <a:cubicBezTo>
                  <a:pt x="69739" y="51718"/>
                  <a:pt x="80316" y="57089"/>
                  <a:pt x="87916" y="67831"/>
                </a:cubicBezTo>
                <a:cubicBezTo>
                  <a:pt x="95509" y="78570"/>
                  <a:pt x="99306" y="92984"/>
                  <a:pt x="99306" y="111071"/>
                </a:cubicBezTo>
                <a:close/>
                <a:moveTo>
                  <a:pt x="78744" y="113296"/>
                </a:moveTo>
                <a:cubicBezTo>
                  <a:pt x="78744" y="99799"/>
                  <a:pt x="76587" y="89327"/>
                  <a:pt x="72278" y="81872"/>
                </a:cubicBezTo>
                <a:cubicBezTo>
                  <a:pt x="67969" y="74420"/>
                  <a:pt x="60974" y="70690"/>
                  <a:pt x="51296" y="70690"/>
                </a:cubicBezTo>
                <a:cubicBezTo>
                  <a:pt x="45645" y="70690"/>
                  <a:pt x="40184" y="71943"/>
                  <a:pt x="34924" y="74451"/>
                </a:cubicBezTo>
                <a:cubicBezTo>
                  <a:pt x="29657" y="76961"/>
                  <a:pt x="24657" y="80194"/>
                  <a:pt x="19922" y="84154"/>
                </a:cubicBezTo>
                <a:lnTo>
                  <a:pt x="19922" y="151239"/>
                </a:lnTo>
                <a:cubicBezTo>
                  <a:pt x="25153" y="153782"/>
                  <a:pt x="29621" y="155513"/>
                  <a:pt x="33329" y="156431"/>
                </a:cubicBezTo>
                <a:cubicBezTo>
                  <a:pt x="37041" y="157353"/>
                  <a:pt x="41296" y="157810"/>
                  <a:pt x="46102" y="157810"/>
                </a:cubicBezTo>
                <a:cubicBezTo>
                  <a:pt x="56419" y="157810"/>
                  <a:pt x="64437" y="154030"/>
                  <a:pt x="70161" y="146469"/>
                </a:cubicBezTo>
                <a:cubicBezTo>
                  <a:pt x="75885" y="138910"/>
                  <a:pt x="78744" y="127851"/>
                  <a:pt x="78744" y="113296"/>
                </a:cubicBezTo>
                <a:close/>
                <a:moveTo>
                  <a:pt x="186109" y="144245"/>
                </a:moveTo>
                <a:lnTo>
                  <a:pt x="186109" y="111388"/>
                </a:lnTo>
                <a:cubicBezTo>
                  <a:pt x="181376" y="111812"/>
                  <a:pt x="175386" y="112396"/>
                  <a:pt x="168141" y="113138"/>
                </a:cubicBezTo>
                <a:cubicBezTo>
                  <a:pt x="160898" y="113882"/>
                  <a:pt x="155057" y="114922"/>
                  <a:pt x="150603" y="116266"/>
                </a:cubicBezTo>
                <a:cubicBezTo>
                  <a:pt x="145301" y="117889"/>
                  <a:pt x="140923" y="120377"/>
                  <a:pt x="137459" y="123736"/>
                </a:cubicBezTo>
                <a:cubicBezTo>
                  <a:pt x="134000" y="127094"/>
                  <a:pt x="132267" y="131774"/>
                  <a:pt x="132267" y="137780"/>
                </a:cubicBezTo>
                <a:cubicBezTo>
                  <a:pt x="132267" y="144562"/>
                  <a:pt x="134177" y="149685"/>
                  <a:pt x="137992" y="153148"/>
                </a:cubicBezTo>
                <a:cubicBezTo>
                  <a:pt x="141804" y="156608"/>
                  <a:pt x="147388" y="158339"/>
                  <a:pt x="154735" y="158339"/>
                </a:cubicBezTo>
                <a:cubicBezTo>
                  <a:pt x="161021" y="158339"/>
                  <a:pt x="166713" y="156979"/>
                  <a:pt x="171803" y="154257"/>
                </a:cubicBezTo>
                <a:cubicBezTo>
                  <a:pt x="176886" y="151539"/>
                  <a:pt x="181657" y="148202"/>
                  <a:pt x="186109" y="144245"/>
                </a:cubicBezTo>
                <a:close/>
                <a:moveTo>
                  <a:pt x="186109" y="160776"/>
                </a:moveTo>
                <a:cubicBezTo>
                  <a:pt x="184486" y="161978"/>
                  <a:pt x="182312" y="163656"/>
                  <a:pt x="179593" y="165813"/>
                </a:cubicBezTo>
                <a:cubicBezTo>
                  <a:pt x="176872" y="167965"/>
                  <a:pt x="174238" y="169682"/>
                  <a:pt x="171694" y="170954"/>
                </a:cubicBezTo>
                <a:cubicBezTo>
                  <a:pt x="168161" y="172790"/>
                  <a:pt x="164751" y="174201"/>
                  <a:pt x="161467" y="175190"/>
                </a:cubicBezTo>
                <a:cubicBezTo>
                  <a:pt x="158181" y="176181"/>
                  <a:pt x="153569" y="176674"/>
                  <a:pt x="147632" y="176674"/>
                </a:cubicBezTo>
                <a:cubicBezTo>
                  <a:pt x="142758" y="176674"/>
                  <a:pt x="138132" y="175756"/>
                  <a:pt x="133751" y="173923"/>
                </a:cubicBezTo>
                <a:cubicBezTo>
                  <a:pt x="129370" y="172084"/>
                  <a:pt x="125517" y="169503"/>
                  <a:pt x="122199" y="166183"/>
                </a:cubicBezTo>
                <a:cubicBezTo>
                  <a:pt x="119016" y="162936"/>
                  <a:pt x="116478" y="158923"/>
                  <a:pt x="114570" y="154153"/>
                </a:cubicBezTo>
                <a:cubicBezTo>
                  <a:pt x="112662" y="149386"/>
                  <a:pt x="111709" y="144353"/>
                  <a:pt x="111709" y="139054"/>
                </a:cubicBezTo>
                <a:cubicBezTo>
                  <a:pt x="111709" y="130857"/>
                  <a:pt x="113440" y="123880"/>
                  <a:pt x="116899" y="118120"/>
                </a:cubicBezTo>
                <a:cubicBezTo>
                  <a:pt x="120363" y="112360"/>
                  <a:pt x="125839" y="107784"/>
                  <a:pt x="133327" y="104397"/>
                </a:cubicBezTo>
                <a:cubicBezTo>
                  <a:pt x="139969" y="101359"/>
                  <a:pt x="147812" y="99256"/>
                  <a:pt x="156856" y="98090"/>
                </a:cubicBezTo>
                <a:cubicBezTo>
                  <a:pt x="165899" y="96919"/>
                  <a:pt x="175648" y="96055"/>
                  <a:pt x="186109" y="95490"/>
                </a:cubicBezTo>
                <a:lnTo>
                  <a:pt x="186109" y="91678"/>
                </a:lnTo>
                <a:cubicBezTo>
                  <a:pt x="186109" y="87012"/>
                  <a:pt x="185404" y="83250"/>
                  <a:pt x="183990" y="80385"/>
                </a:cubicBezTo>
                <a:cubicBezTo>
                  <a:pt x="182575" y="77526"/>
                  <a:pt x="180594" y="75320"/>
                  <a:pt x="178048" y="73768"/>
                </a:cubicBezTo>
                <a:cubicBezTo>
                  <a:pt x="175511" y="72141"/>
                  <a:pt x="172404" y="71060"/>
                  <a:pt x="168728" y="70531"/>
                </a:cubicBezTo>
                <a:cubicBezTo>
                  <a:pt x="165057" y="70006"/>
                  <a:pt x="161273" y="69740"/>
                  <a:pt x="157388" y="69740"/>
                </a:cubicBezTo>
                <a:cubicBezTo>
                  <a:pt x="152795" y="69740"/>
                  <a:pt x="147392" y="70427"/>
                  <a:pt x="141174" y="71806"/>
                </a:cubicBezTo>
                <a:cubicBezTo>
                  <a:pt x="134954" y="73181"/>
                  <a:pt x="128736" y="75179"/>
                  <a:pt x="122519" y="77793"/>
                </a:cubicBezTo>
                <a:lnTo>
                  <a:pt x="121349" y="77793"/>
                </a:lnTo>
                <a:lnTo>
                  <a:pt x="121349" y="57550"/>
                </a:lnTo>
                <a:cubicBezTo>
                  <a:pt x="125025" y="56488"/>
                  <a:pt x="130292" y="55325"/>
                  <a:pt x="137145" y="54050"/>
                </a:cubicBezTo>
                <a:cubicBezTo>
                  <a:pt x="143994" y="52780"/>
                  <a:pt x="150779" y="52143"/>
                  <a:pt x="157494" y="52143"/>
                </a:cubicBezTo>
                <a:cubicBezTo>
                  <a:pt x="165618" y="52143"/>
                  <a:pt x="172473" y="52780"/>
                  <a:pt x="178056" y="54050"/>
                </a:cubicBezTo>
                <a:cubicBezTo>
                  <a:pt x="183632" y="55325"/>
                  <a:pt x="188648" y="57621"/>
                  <a:pt x="193101" y="60941"/>
                </a:cubicBezTo>
                <a:cubicBezTo>
                  <a:pt x="197410" y="64192"/>
                  <a:pt x="200624" y="68397"/>
                  <a:pt x="202745" y="73556"/>
                </a:cubicBezTo>
                <a:cubicBezTo>
                  <a:pt x="204866" y="78715"/>
                  <a:pt x="205928" y="85000"/>
                  <a:pt x="205928" y="92419"/>
                </a:cubicBezTo>
                <a:lnTo>
                  <a:pt x="205928" y="173391"/>
                </a:lnTo>
                <a:lnTo>
                  <a:pt x="186109" y="173391"/>
                </a:lnTo>
                <a:close/>
                <a:moveTo>
                  <a:pt x="335437" y="201794"/>
                </a:moveTo>
                <a:lnTo>
                  <a:pt x="316890" y="201794"/>
                </a:lnTo>
                <a:lnTo>
                  <a:pt x="316890" y="173074"/>
                </a:lnTo>
                <a:lnTo>
                  <a:pt x="238890" y="173074"/>
                </a:lnTo>
                <a:lnTo>
                  <a:pt x="238890" y="201794"/>
                </a:lnTo>
                <a:lnTo>
                  <a:pt x="220342" y="201794"/>
                </a:lnTo>
                <a:lnTo>
                  <a:pt x="220342" y="156431"/>
                </a:lnTo>
                <a:lnTo>
                  <a:pt x="228183" y="156431"/>
                </a:lnTo>
                <a:cubicBezTo>
                  <a:pt x="234893" y="145411"/>
                  <a:pt x="240390" y="131015"/>
                  <a:pt x="244668" y="113242"/>
                </a:cubicBezTo>
                <a:cubicBezTo>
                  <a:pt x="248940" y="95476"/>
                  <a:pt x="251079" y="76060"/>
                  <a:pt x="251079" y="55008"/>
                </a:cubicBezTo>
                <a:lnTo>
                  <a:pt x="323676" y="55008"/>
                </a:lnTo>
                <a:lnTo>
                  <a:pt x="323676" y="156431"/>
                </a:lnTo>
                <a:lnTo>
                  <a:pt x="335437" y="156431"/>
                </a:lnTo>
                <a:close/>
                <a:moveTo>
                  <a:pt x="303751" y="156431"/>
                </a:moveTo>
                <a:lnTo>
                  <a:pt x="303751" y="71751"/>
                </a:lnTo>
                <a:lnTo>
                  <a:pt x="269838" y="71751"/>
                </a:lnTo>
                <a:cubicBezTo>
                  <a:pt x="268917" y="89413"/>
                  <a:pt x="266498" y="105541"/>
                  <a:pt x="262577" y="120132"/>
                </a:cubicBezTo>
                <a:cubicBezTo>
                  <a:pt x="258657" y="134723"/>
                  <a:pt x="253724" y="146819"/>
                  <a:pt x="247788" y="156431"/>
                </a:cubicBezTo>
                <a:close/>
                <a:moveTo>
                  <a:pt x="448524" y="173391"/>
                </a:moveTo>
                <a:lnTo>
                  <a:pt x="428810" y="173391"/>
                </a:lnTo>
                <a:lnTo>
                  <a:pt x="428810" y="85104"/>
                </a:lnTo>
                <a:lnTo>
                  <a:pt x="373065" y="173391"/>
                </a:lnTo>
                <a:lnTo>
                  <a:pt x="355048" y="173391"/>
                </a:lnTo>
                <a:lnTo>
                  <a:pt x="355048" y="55008"/>
                </a:lnTo>
                <a:lnTo>
                  <a:pt x="374756" y="55008"/>
                </a:lnTo>
                <a:lnTo>
                  <a:pt x="374756" y="141912"/>
                </a:lnTo>
                <a:lnTo>
                  <a:pt x="429869" y="55008"/>
                </a:lnTo>
                <a:lnTo>
                  <a:pt x="448524" y="55008"/>
                </a:lnTo>
                <a:close/>
                <a:moveTo>
                  <a:pt x="543485" y="144245"/>
                </a:moveTo>
                <a:lnTo>
                  <a:pt x="543485" y="111388"/>
                </a:lnTo>
                <a:cubicBezTo>
                  <a:pt x="538751" y="111812"/>
                  <a:pt x="532765" y="112396"/>
                  <a:pt x="525521" y="113138"/>
                </a:cubicBezTo>
                <a:cubicBezTo>
                  <a:pt x="518278" y="113882"/>
                  <a:pt x="512435" y="114922"/>
                  <a:pt x="507982" y="116266"/>
                </a:cubicBezTo>
                <a:cubicBezTo>
                  <a:pt x="502680" y="117889"/>
                  <a:pt x="498302" y="120377"/>
                  <a:pt x="494839" y="123736"/>
                </a:cubicBezTo>
                <a:cubicBezTo>
                  <a:pt x="491380" y="127094"/>
                  <a:pt x="489647" y="131774"/>
                  <a:pt x="489647" y="137780"/>
                </a:cubicBezTo>
                <a:cubicBezTo>
                  <a:pt x="489647" y="144562"/>
                  <a:pt x="491556" y="149685"/>
                  <a:pt x="495371" y="153148"/>
                </a:cubicBezTo>
                <a:cubicBezTo>
                  <a:pt x="499184" y="156608"/>
                  <a:pt x="504768" y="158339"/>
                  <a:pt x="512115" y="158339"/>
                </a:cubicBezTo>
                <a:cubicBezTo>
                  <a:pt x="518400" y="158339"/>
                  <a:pt x="524092" y="156979"/>
                  <a:pt x="529182" y="154257"/>
                </a:cubicBezTo>
                <a:cubicBezTo>
                  <a:pt x="534266" y="151539"/>
                  <a:pt x="539036" y="148202"/>
                  <a:pt x="543485" y="144245"/>
                </a:cubicBezTo>
                <a:close/>
                <a:moveTo>
                  <a:pt x="543485" y="160776"/>
                </a:moveTo>
                <a:cubicBezTo>
                  <a:pt x="541866" y="161978"/>
                  <a:pt x="539691" y="163656"/>
                  <a:pt x="536972" y="165813"/>
                </a:cubicBezTo>
                <a:cubicBezTo>
                  <a:pt x="534251" y="167965"/>
                  <a:pt x="531615" y="169682"/>
                  <a:pt x="529074" y="170954"/>
                </a:cubicBezTo>
                <a:cubicBezTo>
                  <a:pt x="525540" y="172790"/>
                  <a:pt x="522130" y="174201"/>
                  <a:pt x="518847" y="175190"/>
                </a:cubicBezTo>
                <a:cubicBezTo>
                  <a:pt x="515560" y="176181"/>
                  <a:pt x="510949" y="176674"/>
                  <a:pt x="505011" y="176674"/>
                </a:cubicBezTo>
                <a:cubicBezTo>
                  <a:pt x="500137" y="176674"/>
                  <a:pt x="495512" y="175756"/>
                  <a:pt x="491130" y="173923"/>
                </a:cubicBezTo>
                <a:cubicBezTo>
                  <a:pt x="486749" y="172084"/>
                  <a:pt x="482897" y="169503"/>
                  <a:pt x="479579" y="166183"/>
                </a:cubicBezTo>
                <a:cubicBezTo>
                  <a:pt x="476396" y="162936"/>
                  <a:pt x="473857" y="158923"/>
                  <a:pt x="471950" y="154153"/>
                </a:cubicBezTo>
                <a:cubicBezTo>
                  <a:pt x="470038" y="149386"/>
                  <a:pt x="469087" y="144353"/>
                  <a:pt x="469087" y="139054"/>
                </a:cubicBezTo>
                <a:cubicBezTo>
                  <a:pt x="469087" y="130857"/>
                  <a:pt x="470819" y="123880"/>
                  <a:pt x="474278" y="118120"/>
                </a:cubicBezTo>
                <a:cubicBezTo>
                  <a:pt x="477742" y="112360"/>
                  <a:pt x="483217" y="107784"/>
                  <a:pt x="490706" y="104397"/>
                </a:cubicBezTo>
                <a:cubicBezTo>
                  <a:pt x="497347" y="101359"/>
                  <a:pt x="505192" y="99256"/>
                  <a:pt x="514236" y="98090"/>
                </a:cubicBezTo>
                <a:cubicBezTo>
                  <a:pt x="523278" y="96919"/>
                  <a:pt x="533027" y="96055"/>
                  <a:pt x="543485" y="95490"/>
                </a:cubicBezTo>
                <a:lnTo>
                  <a:pt x="543485" y="91678"/>
                </a:lnTo>
                <a:cubicBezTo>
                  <a:pt x="543485" y="87012"/>
                  <a:pt x="542783" y="83250"/>
                  <a:pt x="541369" y="80385"/>
                </a:cubicBezTo>
                <a:cubicBezTo>
                  <a:pt x="539953" y="77526"/>
                  <a:pt x="537973" y="75320"/>
                  <a:pt x="535428" y="73768"/>
                </a:cubicBezTo>
                <a:cubicBezTo>
                  <a:pt x="532890" y="72141"/>
                  <a:pt x="529784" y="71060"/>
                  <a:pt x="526108" y="70531"/>
                </a:cubicBezTo>
                <a:cubicBezTo>
                  <a:pt x="522436" y="70006"/>
                  <a:pt x="518652" y="69740"/>
                  <a:pt x="514767" y="69740"/>
                </a:cubicBezTo>
                <a:cubicBezTo>
                  <a:pt x="510174" y="69740"/>
                  <a:pt x="504770" y="70427"/>
                  <a:pt x="498554" y="71806"/>
                </a:cubicBezTo>
                <a:cubicBezTo>
                  <a:pt x="492333" y="73181"/>
                  <a:pt x="486115" y="75179"/>
                  <a:pt x="479898" y="77793"/>
                </a:cubicBezTo>
                <a:lnTo>
                  <a:pt x="478728" y="77793"/>
                </a:lnTo>
                <a:lnTo>
                  <a:pt x="478728" y="57550"/>
                </a:lnTo>
                <a:cubicBezTo>
                  <a:pt x="482404" y="56488"/>
                  <a:pt x="487667" y="55325"/>
                  <a:pt x="494521" y="54050"/>
                </a:cubicBezTo>
                <a:cubicBezTo>
                  <a:pt x="501373" y="52780"/>
                  <a:pt x="508158" y="52143"/>
                  <a:pt x="514869" y="52143"/>
                </a:cubicBezTo>
                <a:cubicBezTo>
                  <a:pt x="522997" y="52143"/>
                  <a:pt x="529852" y="52780"/>
                  <a:pt x="535432" y="54050"/>
                </a:cubicBezTo>
                <a:cubicBezTo>
                  <a:pt x="541012" y="55325"/>
                  <a:pt x="546027" y="57621"/>
                  <a:pt x="550480" y="60941"/>
                </a:cubicBezTo>
                <a:cubicBezTo>
                  <a:pt x="554789" y="64192"/>
                  <a:pt x="558003" y="68397"/>
                  <a:pt x="560124" y="73556"/>
                </a:cubicBezTo>
                <a:cubicBezTo>
                  <a:pt x="562245" y="78715"/>
                  <a:pt x="563307" y="85000"/>
                  <a:pt x="563307" y="92419"/>
                </a:cubicBezTo>
                <a:lnTo>
                  <a:pt x="563307" y="173391"/>
                </a:lnTo>
                <a:lnTo>
                  <a:pt x="543485" y="173391"/>
                </a:lnTo>
                <a:close/>
                <a:moveTo>
                  <a:pt x="695787" y="201794"/>
                </a:moveTo>
                <a:lnTo>
                  <a:pt x="677240" y="201794"/>
                </a:lnTo>
                <a:lnTo>
                  <a:pt x="677240" y="173391"/>
                </a:lnTo>
                <a:lnTo>
                  <a:pt x="591287" y="173391"/>
                </a:lnTo>
                <a:lnTo>
                  <a:pt x="591287" y="55008"/>
                </a:lnTo>
                <a:lnTo>
                  <a:pt x="611209" y="55008"/>
                </a:lnTo>
                <a:lnTo>
                  <a:pt x="611209" y="156219"/>
                </a:lnTo>
                <a:lnTo>
                  <a:pt x="664095" y="156219"/>
                </a:lnTo>
                <a:lnTo>
                  <a:pt x="664095" y="55008"/>
                </a:lnTo>
                <a:lnTo>
                  <a:pt x="684022" y="55008"/>
                </a:lnTo>
                <a:lnTo>
                  <a:pt x="684022" y="156219"/>
                </a:lnTo>
                <a:lnTo>
                  <a:pt x="695787" y="156219"/>
                </a:lnTo>
                <a:close/>
                <a:moveTo>
                  <a:pt x="808870" y="173391"/>
                </a:moveTo>
                <a:lnTo>
                  <a:pt x="789156" y="173391"/>
                </a:lnTo>
                <a:lnTo>
                  <a:pt x="789156" y="85104"/>
                </a:lnTo>
                <a:lnTo>
                  <a:pt x="733411" y="173391"/>
                </a:lnTo>
                <a:lnTo>
                  <a:pt x="715392" y="173391"/>
                </a:lnTo>
                <a:lnTo>
                  <a:pt x="715392" y="55008"/>
                </a:lnTo>
                <a:lnTo>
                  <a:pt x="735107" y="55008"/>
                </a:lnTo>
                <a:lnTo>
                  <a:pt x="735107" y="141912"/>
                </a:lnTo>
                <a:lnTo>
                  <a:pt x="790218" y="55008"/>
                </a:lnTo>
                <a:lnTo>
                  <a:pt x="808870" y="55008"/>
                </a:lnTo>
                <a:close/>
                <a:moveTo>
                  <a:pt x="935101" y="114253"/>
                </a:moveTo>
                <a:cubicBezTo>
                  <a:pt x="935101" y="134176"/>
                  <a:pt x="930294" y="149562"/>
                  <a:pt x="920686" y="160405"/>
                </a:cubicBezTo>
                <a:cubicBezTo>
                  <a:pt x="911073" y="171252"/>
                  <a:pt x="898287" y="176674"/>
                  <a:pt x="882321" y="176674"/>
                </a:cubicBezTo>
                <a:cubicBezTo>
                  <a:pt x="865854" y="176674"/>
                  <a:pt x="852909" y="171072"/>
                  <a:pt x="843477" y="159873"/>
                </a:cubicBezTo>
                <a:cubicBezTo>
                  <a:pt x="834042" y="148677"/>
                  <a:pt x="829325" y="133471"/>
                  <a:pt x="829325" y="114253"/>
                </a:cubicBezTo>
                <a:cubicBezTo>
                  <a:pt x="829325" y="94468"/>
                  <a:pt x="834185" y="79100"/>
                  <a:pt x="843898" y="68144"/>
                </a:cubicBezTo>
                <a:cubicBezTo>
                  <a:pt x="853614" y="57193"/>
                  <a:pt x="866419" y="51718"/>
                  <a:pt x="882321" y="51718"/>
                </a:cubicBezTo>
                <a:cubicBezTo>
                  <a:pt x="898287" y="51718"/>
                  <a:pt x="911073" y="57179"/>
                  <a:pt x="920686" y="68091"/>
                </a:cubicBezTo>
                <a:cubicBezTo>
                  <a:pt x="930294" y="79009"/>
                  <a:pt x="935101" y="94395"/>
                  <a:pt x="935101" y="114253"/>
                </a:cubicBezTo>
                <a:close/>
                <a:moveTo>
                  <a:pt x="914537" y="114253"/>
                </a:moveTo>
                <a:cubicBezTo>
                  <a:pt x="914537" y="98920"/>
                  <a:pt x="911744" y="87527"/>
                  <a:pt x="906167" y="80071"/>
                </a:cubicBezTo>
                <a:cubicBezTo>
                  <a:pt x="900583" y="72620"/>
                  <a:pt x="892634" y="68890"/>
                  <a:pt x="882321" y="68890"/>
                </a:cubicBezTo>
                <a:cubicBezTo>
                  <a:pt x="871935" y="68890"/>
                  <a:pt x="863933" y="72620"/>
                  <a:pt x="858313" y="80071"/>
                </a:cubicBezTo>
                <a:cubicBezTo>
                  <a:pt x="852697" y="87527"/>
                  <a:pt x="849885" y="98920"/>
                  <a:pt x="849885" y="114253"/>
                </a:cubicBezTo>
                <a:cubicBezTo>
                  <a:pt x="849885" y="129093"/>
                  <a:pt x="852697" y="140339"/>
                  <a:pt x="858313" y="148007"/>
                </a:cubicBezTo>
                <a:cubicBezTo>
                  <a:pt x="863933" y="155676"/>
                  <a:pt x="871935" y="159510"/>
                  <a:pt x="882321" y="159510"/>
                </a:cubicBezTo>
                <a:cubicBezTo>
                  <a:pt x="892564" y="159510"/>
                  <a:pt x="900497" y="155747"/>
                  <a:pt x="906113" y="148219"/>
                </a:cubicBezTo>
                <a:cubicBezTo>
                  <a:pt x="911729" y="140696"/>
                  <a:pt x="914537" y="129374"/>
                  <a:pt x="914537" y="114253"/>
                </a:cubicBezTo>
                <a:close/>
                <a:moveTo>
                  <a:pt x="1049034" y="173391"/>
                </a:moveTo>
                <a:lnTo>
                  <a:pt x="1029107" y="173391"/>
                </a:lnTo>
                <a:lnTo>
                  <a:pt x="1029107" y="120082"/>
                </a:lnTo>
                <a:lnTo>
                  <a:pt x="975478" y="120082"/>
                </a:lnTo>
                <a:lnTo>
                  <a:pt x="975478" y="173391"/>
                </a:lnTo>
                <a:lnTo>
                  <a:pt x="955555" y="173391"/>
                </a:lnTo>
                <a:lnTo>
                  <a:pt x="955555" y="55008"/>
                </a:lnTo>
                <a:lnTo>
                  <a:pt x="975478" y="55008"/>
                </a:lnTo>
                <a:lnTo>
                  <a:pt x="975478" y="102910"/>
                </a:lnTo>
                <a:lnTo>
                  <a:pt x="1029107" y="102910"/>
                </a:lnTo>
                <a:lnTo>
                  <a:pt x="1029107" y="55008"/>
                </a:lnTo>
                <a:lnTo>
                  <a:pt x="1049034" y="55008"/>
                </a:lnTo>
                <a:close/>
                <a:moveTo>
                  <a:pt x="1171232" y="173391"/>
                </a:moveTo>
                <a:lnTo>
                  <a:pt x="1151305" y="173391"/>
                </a:lnTo>
                <a:lnTo>
                  <a:pt x="1151305" y="120082"/>
                </a:lnTo>
                <a:lnTo>
                  <a:pt x="1097676" y="120082"/>
                </a:lnTo>
                <a:lnTo>
                  <a:pt x="1097676" y="173391"/>
                </a:lnTo>
                <a:lnTo>
                  <a:pt x="1077753" y="173391"/>
                </a:lnTo>
                <a:lnTo>
                  <a:pt x="1077753" y="55008"/>
                </a:lnTo>
                <a:lnTo>
                  <a:pt x="1097676" y="55008"/>
                </a:lnTo>
                <a:lnTo>
                  <a:pt x="1097676" y="102910"/>
                </a:lnTo>
                <a:lnTo>
                  <a:pt x="1151305" y="102910"/>
                </a:lnTo>
                <a:lnTo>
                  <a:pt x="1151305" y="55008"/>
                </a:lnTo>
                <a:lnTo>
                  <a:pt x="1171232" y="55008"/>
                </a:lnTo>
                <a:close/>
                <a:moveTo>
                  <a:pt x="1297351" y="114253"/>
                </a:moveTo>
                <a:cubicBezTo>
                  <a:pt x="1297351" y="134176"/>
                  <a:pt x="1292549" y="149562"/>
                  <a:pt x="1282936" y="160405"/>
                </a:cubicBezTo>
                <a:cubicBezTo>
                  <a:pt x="1273327" y="171252"/>
                  <a:pt x="1260540" y="176674"/>
                  <a:pt x="1244571" y="176674"/>
                </a:cubicBezTo>
                <a:cubicBezTo>
                  <a:pt x="1228105" y="176674"/>
                  <a:pt x="1215159" y="171072"/>
                  <a:pt x="1205726" y="159873"/>
                </a:cubicBezTo>
                <a:cubicBezTo>
                  <a:pt x="1196295" y="148677"/>
                  <a:pt x="1191579" y="133471"/>
                  <a:pt x="1191579" y="114253"/>
                </a:cubicBezTo>
                <a:cubicBezTo>
                  <a:pt x="1191579" y="94468"/>
                  <a:pt x="1196435" y="79100"/>
                  <a:pt x="1206151" y="68144"/>
                </a:cubicBezTo>
                <a:cubicBezTo>
                  <a:pt x="1215865" y="57193"/>
                  <a:pt x="1228673" y="51718"/>
                  <a:pt x="1244571" y="51718"/>
                </a:cubicBezTo>
                <a:cubicBezTo>
                  <a:pt x="1260540" y="51718"/>
                  <a:pt x="1273327" y="57179"/>
                  <a:pt x="1282936" y="68091"/>
                </a:cubicBezTo>
                <a:cubicBezTo>
                  <a:pt x="1292549" y="79009"/>
                  <a:pt x="1297351" y="94395"/>
                  <a:pt x="1297351" y="114253"/>
                </a:cubicBezTo>
                <a:close/>
                <a:moveTo>
                  <a:pt x="1276787" y="114253"/>
                </a:moveTo>
                <a:cubicBezTo>
                  <a:pt x="1276787" y="98920"/>
                  <a:pt x="1273998" y="87527"/>
                  <a:pt x="1268417" y="80071"/>
                </a:cubicBezTo>
                <a:cubicBezTo>
                  <a:pt x="1262837" y="72620"/>
                  <a:pt x="1254888" y="68890"/>
                  <a:pt x="1244571" y="68890"/>
                </a:cubicBezTo>
                <a:cubicBezTo>
                  <a:pt x="1234185" y="68890"/>
                  <a:pt x="1226182" y="72620"/>
                  <a:pt x="1220566" y="80071"/>
                </a:cubicBezTo>
                <a:cubicBezTo>
                  <a:pt x="1214950" y="87527"/>
                  <a:pt x="1212139" y="98920"/>
                  <a:pt x="1212139" y="114253"/>
                </a:cubicBezTo>
                <a:cubicBezTo>
                  <a:pt x="1212139" y="129093"/>
                  <a:pt x="1214950" y="140339"/>
                  <a:pt x="1220566" y="148007"/>
                </a:cubicBezTo>
                <a:cubicBezTo>
                  <a:pt x="1226182" y="155676"/>
                  <a:pt x="1234185" y="159510"/>
                  <a:pt x="1244571" y="159510"/>
                </a:cubicBezTo>
                <a:cubicBezTo>
                  <a:pt x="1254813" y="159510"/>
                  <a:pt x="1262746" y="155747"/>
                  <a:pt x="1268362" y="148219"/>
                </a:cubicBezTo>
                <a:cubicBezTo>
                  <a:pt x="1273982" y="140696"/>
                  <a:pt x="1276787" y="129374"/>
                  <a:pt x="1276787" y="114253"/>
                </a:cubicBezTo>
                <a:close/>
                <a:moveTo>
                  <a:pt x="1411283" y="173391"/>
                </a:moveTo>
                <a:lnTo>
                  <a:pt x="1391569" y="173391"/>
                </a:lnTo>
                <a:lnTo>
                  <a:pt x="1391569" y="85104"/>
                </a:lnTo>
                <a:lnTo>
                  <a:pt x="1335824" y="173391"/>
                </a:lnTo>
                <a:lnTo>
                  <a:pt x="1317805" y="173391"/>
                </a:lnTo>
                <a:lnTo>
                  <a:pt x="1317805" y="55008"/>
                </a:lnTo>
                <a:lnTo>
                  <a:pt x="1337516" y="55008"/>
                </a:lnTo>
                <a:lnTo>
                  <a:pt x="1337516" y="141912"/>
                </a:lnTo>
                <a:lnTo>
                  <a:pt x="1392628" y="55008"/>
                </a:lnTo>
                <a:lnTo>
                  <a:pt x="1411283" y="55008"/>
                </a:lnTo>
                <a:close/>
                <a:moveTo>
                  <a:pt x="1402381" y="0"/>
                </a:moveTo>
                <a:cubicBezTo>
                  <a:pt x="1402381" y="6081"/>
                  <a:pt x="1401639" y="11607"/>
                  <a:pt x="1400156" y="16589"/>
                </a:cubicBezTo>
                <a:cubicBezTo>
                  <a:pt x="1398672" y="21567"/>
                  <a:pt x="1396555" y="25754"/>
                  <a:pt x="1393798" y="29149"/>
                </a:cubicBezTo>
                <a:cubicBezTo>
                  <a:pt x="1390615" y="32889"/>
                  <a:pt x="1387013" y="35701"/>
                  <a:pt x="1382984" y="37569"/>
                </a:cubicBezTo>
                <a:cubicBezTo>
                  <a:pt x="1378956" y="39445"/>
                  <a:pt x="1373799" y="40381"/>
                  <a:pt x="1367514" y="40381"/>
                </a:cubicBezTo>
                <a:cubicBezTo>
                  <a:pt x="1361718" y="40381"/>
                  <a:pt x="1356649" y="39410"/>
                  <a:pt x="1352305" y="37465"/>
                </a:cubicBezTo>
                <a:cubicBezTo>
                  <a:pt x="1347958" y="35525"/>
                  <a:pt x="1344301" y="32753"/>
                  <a:pt x="1341335" y="29149"/>
                </a:cubicBezTo>
                <a:cubicBezTo>
                  <a:pt x="1338437" y="25615"/>
                  <a:pt x="1336248" y="21373"/>
                  <a:pt x="1334765" y="16428"/>
                </a:cubicBezTo>
                <a:cubicBezTo>
                  <a:pt x="1333282" y="11481"/>
                  <a:pt x="1332537" y="6005"/>
                  <a:pt x="1332537" y="0"/>
                </a:cubicBezTo>
                <a:lnTo>
                  <a:pt x="1349709" y="0"/>
                </a:lnTo>
                <a:cubicBezTo>
                  <a:pt x="1349709" y="9540"/>
                  <a:pt x="1351192" y="16408"/>
                  <a:pt x="1354159" y="20613"/>
                </a:cubicBezTo>
                <a:cubicBezTo>
                  <a:pt x="1357124" y="24818"/>
                  <a:pt x="1361578" y="26922"/>
                  <a:pt x="1367514" y="26922"/>
                </a:cubicBezTo>
                <a:cubicBezTo>
                  <a:pt x="1373091" y="26922"/>
                  <a:pt x="1377436" y="24854"/>
                  <a:pt x="1380547" y="20721"/>
                </a:cubicBezTo>
                <a:cubicBezTo>
                  <a:pt x="1383661" y="16589"/>
                  <a:pt x="1385212" y="9680"/>
                  <a:pt x="1385212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295825" y="4809044"/>
            <a:ext cx="1330549" cy="169149"/>
          </a:xfrm>
          <a:custGeom>
            <a:avLst/>
            <a:gdLst/>
            <a:ahLst/>
            <a:cxnLst/>
            <a:rect l="l" t="t" r="r" b="b"/>
            <a:pathLst>
              <a:path w="1330549" h="169149">
                <a:moveTo>
                  <a:pt x="91250" y="64968"/>
                </a:moveTo>
                <a:cubicBezTo>
                  <a:pt x="95840" y="69630"/>
                  <a:pt x="99411" y="75548"/>
                  <a:pt x="101956" y="82720"/>
                </a:cubicBezTo>
                <a:cubicBezTo>
                  <a:pt x="104497" y="89892"/>
                  <a:pt x="105772" y="98210"/>
                  <a:pt x="105772" y="107679"/>
                </a:cubicBezTo>
                <a:cubicBezTo>
                  <a:pt x="105772" y="116794"/>
                  <a:pt x="104322" y="125218"/>
                  <a:pt x="101427" y="132955"/>
                </a:cubicBezTo>
                <a:cubicBezTo>
                  <a:pt x="98532" y="140691"/>
                  <a:pt x="94609" y="147211"/>
                  <a:pt x="89662" y="152509"/>
                </a:cubicBezTo>
                <a:cubicBezTo>
                  <a:pt x="84575" y="158021"/>
                  <a:pt x="78941" y="162173"/>
                  <a:pt x="72760" y="164962"/>
                </a:cubicBezTo>
                <a:cubicBezTo>
                  <a:pt x="66575" y="167756"/>
                  <a:pt x="59846" y="169149"/>
                  <a:pt x="52568" y="169149"/>
                </a:cubicBezTo>
                <a:cubicBezTo>
                  <a:pt x="45147" y="169149"/>
                  <a:pt x="38347" y="167857"/>
                  <a:pt x="32166" y="165279"/>
                </a:cubicBezTo>
                <a:cubicBezTo>
                  <a:pt x="25982" y="162701"/>
                  <a:pt x="20700" y="158731"/>
                  <a:pt x="16322" y="153359"/>
                </a:cubicBezTo>
                <a:cubicBezTo>
                  <a:pt x="10882" y="146649"/>
                  <a:pt x="6801" y="138239"/>
                  <a:pt x="4083" y="128134"/>
                </a:cubicBezTo>
                <a:cubicBezTo>
                  <a:pt x="1361" y="118032"/>
                  <a:pt x="0" y="105525"/>
                  <a:pt x="0" y="90618"/>
                </a:cubicBezTo>
                <a:cubicBezTo>
                  <a:pt x="0" y="85316"/>
                  <a:pt x="231" y="79930"/>
                  <a:pt x="688" y="74455"/>
                </a:cubicBezTo>
                <a:cubicBezTo>
                  <a:pt x="1148" y="68979"/>
                  <a:pt x="2153" y="62427"/>
                  <a:pt x="3708" y="54795"/>
                </a:cubicBezTo>
                <a:cubicBezTo>
                  <a:pt x="5123" y="48012"/>
                  <a:pt x="7031" y="41706"/>
                  <a:pt x="9432" y="35877"/>
                </a:cubicBezTo>
                <a:cubicBezTo>
                  <a:pt x="11834" y="30044"/>
                  <a:pt x="14976" y="25120"/>
                  <a:pt x="18865" y="21092"/>
                </a:cubicBezTo>
                <a:cubicBezTo>
                  <a:pt x="23882" y="15865"/>
                  <a:pt x="30431" y="11695"/>
                  <a:pt x="38524" y="8585"/>
                </a:cubicBezTo>
                <a:cubicBezTo>
                  <a:pt x="46617" y="5475"/>
                  <a:pt x="57338" y="3319"/>
                  <a:pt x="70690" y="2120"/>
                </a:cubicBezTo>
                <a:cubicBezTo>
                  <a:pt x="75424" y="1695"/>
                  <a:pt x="80493" y="1292"/>
                  <a:pt x="85900" y="903"/>
                </a:cubicBezTo>
                <a:cubicBezTo>
                  <a:pt x="91303" y="514"/>
                  <a:pt x="95422" y="212"/>
                  <a:pt x="98248" y="0"/>
                </a:cubicBezTo>
                <a:lnTo>
                  <a:pt x="98248" y="18334"/>
                </a:lnTo>
                <a:cubicBezTo>
                  <a:pt x="94572" y="18547"/>
                  <a:pt x="90649" y="18812"/>
                  <a:pt x="86479" y="19130"/>
                </a:cubicBezTo>
                <a:cubicBezTo>
                  <a:pt x="82314" y="19450"/>
                  <a:pt x="77543" y="19817"/>
                  <a:pt x="72173" y="20242"/>
                </a:cubicBezTo>
                <a:cubicBezTo>
                  <a:pt x="65038" y="20811"/>
                  <a:pt x="57582" y="22064"/>
                  <a:pt x="49810" y="24004"/>
                </a:cubicBezTo>
                <a:cubicBezTo>
                  <a:pt x="42037" y="25949"/>
                  <a:pt x="36176" y="28972"/>
                  <a:pt x="32216" y="33069"/>
                </a:cubicBezTo>
                <a:cubicBezTo>
                  <a:pt x="29251" y="36107"/>
                  <a:pt x="26885" y="40452"/>
                  <a:pt x="25117" y="46105"/>
                </a:cubicBezTo>
                <a:cubicBezTo>
                  <a:pt x="23351" y="51756"/>
                  <a:pt x="22112" y="58045"/>
                  <a:pt x="21406" y="64968"/>
                </a:cubicBezTo>
                <a:cubicBezTo>
                  <a:pt x="26637" y="61224"/>
                  <a:pt x="32235" y="58061"/>
                  <a:pt x="38207" y="55482"/>
                </a:cubicBezTo>
                <a:cubicBezTo>
                  <a:pt x="44180" y="52904"/>
                  <a:pt x="50623" y="51617"/>
                  <a:pt x="57546" y="51617"/>
                </a:cubicBezTo>
                <a:cubicBezTo>
                  <a:pt x="63979" y="51617"/>
                  <a:pt x="70089" y="52692"/>
                  <a:pt x="75882" y="54845"/>
                </a:cubicBezTo>
                <a:cubicBezTo>
                  <a:pt x="81677" y="57001"/>
                  <a:pt x="86796" y="60378"/>
                  <a:pt x="91250" y="64968"/>
                </a:cubicBezTo>
                <a:close/>
                <a:moveTo>
                  <a:pt x="85530" y="108845"/>
                </a:moveTo>
                <a:cubicBezTo>
                  <a:pt x="85530" y="96271"/>
                  <a:pt x="82703" y="86623"/>
                  <a:pt x="77051" y="79912"/>
                </a:cubicBezTo>
                <a:cubicBezTo>
                  <a:pt x="71396" y="73201"/>
                  <a:pt x="63343" y="69842"/>
                  <a:pt x="52885" y="69842"/>
                </a:cubicBezTo>
                <a:cubicBezTo>
                  <a:pt x="47164" y="69842"/>
                  <a:pt x="41619" y="70793"/>
                  <a:pt x="36248" y="72701"/>
                </a:cubicBezTo>
                <a:cubicBezTo>
                  <a:pt x="30877" y="74612"/>
                  <a:pt x="25823" y="77155"/>
                  <a:pt x="21089" y="80336"/>
                </a:cubicBezTo>
                <a:cubicBezTo>
                  <a:pt x="20948" y="82100"/>
                  <a:pt x="20808" y="84203"/>
                  <a:pt x="20668" y="86641"/>
                </a:cubicBezTo>
                <a:cubicBezTo>
                  <a:pt x="20524" y="89078"/>
                  <a:pt x="20456" y="91288"/>
                  <a:pt x="20456" y="93265"/>
                </a:cubicBezTo>
                <a:cubicBezTo>
                  <a:pt x="20456" y="105559"/>
                  <a:pt x="21445" y="115560"/>
                  <a:pt x="23421" y="123260"/>
                </a:cubicBezTo>
                <a:cubicBezTo>
                  <a:pt x="25402" y="130960"/>
                  <a:pt x="28152" y="137001"/>
                  <a:pt x="31688" y="141383"/>
                </a:cubicBezTo>
                <a:cubicBezTo>
                  <a:pt x="34871" y="145343"/>
                  <a:pt x="38222" y="148078"/>
                  <a:pt x="41757" y="149597"/>
                </a:cubicBezTo>
                <a:cubicBezTo>
                  <a:pt x="45288" y="151116"/>
                  <a:pt x="49141" y="151877"/>
                  <a:pt x="53309" y="151877"/>
                </a:cubicBezTo>
                <a:cubicBezTo>
                  <a:pt x="63482" y="151877"/>
                  <a:pt x="71396" y="148023"/>
                  <a:pt x="77051" y="140320"/>
                </a:cubicBezTo>
                <a:cubicBezTo>
                  <a:pt x="82703" y="132623"/>
                  <a:pt x="85530" y="122129"/>
                  <a:pt x="85530" y="108845"/>
                </a:cubicBezTo>
                <a:close/>
                <a:moveTo>
                  <a:pt x="178049" y="168623"/>
                </a:moveTo>
                <a:cubicBezTo>
                  <a:pt x="159188" y="168623"/>
                  <a:pt x="144544" y="163307"/>
                  <a:pt x="134122" y="152668"/>
                </a:cubicBezTo>
                <a:cubicBezTo>
                  <a:pt x="123700" y="142037"/>
                  <a:pt x="118492" y="126931"/>
                  <a:pt x="118492" y="107358"/>
                </a:cubicBezTo>
                <a:cubicBezTo>
                  <a:pt x="118492" y="88073"/>
                  <a:pt x="123546" y="72723"/>
                  <a:pt x="133647" y="61311"/>
                </a:cubicBezTo>
                <a:cubicBezTo>
                  <a:pt x="143752" y="49899"/>
                  <a:pt x="156964" y="44193"/>
                  <a:pt x="173283" y="44193"/>
                </a:cubicBezTo>
                <a:cubicBezTo>
                  <a:pt x="180630" y="44193"/>
                  <a:pt x="187129" y="45255"/>
                  <a:pt x="192784" y="47375"/>
                </a:cubicBezTo>
                <a:cubicBezTo>
                  <a:pt x="198436" y="49496"/>
                  <a:pt x="203382" y="52815"/>
                  <a:pt x="207624" y="57337"/>
                </a:cubicBezTo>
                <a:cubicBezTo>
                  <a:pt x="211860" y="61858"/>
                  <a:pt x="215112" y="67391"/>
                  <a:pt x="217372" y="73925"/>
                </a:cubicBezTo>
                <a:cubicBezTo>
                  <a:pt x="219637" y="80460"/>
                  <a:pt x="220767" y="88462"/>
                  <a:pt x="220767" y="97930"/>
                </a:cubicBezTo>
                <a:lnTo>
                  <a:pt x="220767" y="108741"/>
                </a:lnTo>
                <a:lnTo>
                  <a:pt x="138734" y="108741"/>
                </a:lnTo>
                <a:cubicBezTo>
                  <a:pt x="138734" y="122518"/>
                  <a:pt x="142193" y="133048"/>
                  <a:pt x="149120" y="140320"/>
                </a:cubicBezTo>
                <a:cubicBezTo>
                  <a:pt x="156043" y="147599"/>
                  <a:pt x="165615" y="151239"/>
                  <a:pt x="177841" y="151239"/>
                </a:cubicBezTo>
                <a:cubicBezTo>
                  <a:pt x="182221" y="151239"/>
                  <a:pt x="186512" y="150745"/>
                  <a:pt x="190717" y="149756"/>
                </a:cubicBezTo>
                <a:cubicBezTo>
                  <a:pt x="194923" y="148765"/>
                  <a:pt x="198717" y="147495"/>
                  <a:pt x="202112" y="145943"/>
                </a:cubicBezTo>
                <a:cubicBezTo>
                  <a:pt x="205715" y="144316"/>
                  <a:pt x="208754" y="142743"/>
                  <a:pt x="211227" y="141224"/>
                </a:cubicBezTo>
                <a:cubicBezTo>
                  <a:pt x="213701" y="139705"/>
                  <a:pt x="215748" y="138275"/>
                  <a:pt x="217372" y="136933"/>
                </a:cubicBezTo>
                <a:lnTo>
                  <a:pt x="218538" y="136933"/>
                </a:lnTo>
                <a:lnTo>
                  <a:pt x="218538" y="158658"/>
                </a:lnTo>
                <a:cubicBezTo>
                  <a:pt x="216205" y="159577"/>
                  <a:pt x="213311" y="160725"/>
                  <a:pt x="209847" y="162104"/>
                </a:cubicBezTo>
                <a:cubicBezTo>
                  <a:pt x="206385" y="163479"/>
                  <a:pt x="203278" y="164559"/>
                  <a:pt x="200521" y="165336"/>
                </a:cubicBezTo>
                <a:cubicBezTo>
                  <a:pt x="196636" y="166398"/>
                  <a:pt x="193119" y="167208"/>
                  <a:pt x="189980" y="167773"/>
                </a:cubicBezTo>
                <a:cubicBezTo>
                  <a:pt x="186834" y="168338"/>
                  <a:pt x="182859" y="168623"/>
                  <a:pt x="178049" y="168623"/>
                </a:cubicBezTo>
                <a:close/>
                <a:moveTo>
                  <a:pt x="201370" y="93477"/>
                </a:moveTo>
                <a:cubicBezTo>
                  <a:pt x="201225" y="88109"/>
                  <a:pt x="200593" y="83483"/>
                  <a:pt x="199463" y="79596"/>
                </a:cubicBezTo>
                <a:cubicBezTo>
                  <a:pt x="198331" y="75711"/>
                  <a:pt x="196705" y="72424"/>
                  <a:pt x="194585" y="69738"/>
                </a:cubicBezTo>
                <a:cubicBezTo>
                  <a:pt x="192251" y="66769"/>
                  <a:pt x="189271" y="64508"/>
                  <a:pt x="185631" y="62952"/>
                </a:cubicBezTo>
                <a:cubicBezTo>
                  <a:pt x="181992" y="61401"/>
                  <a:pt x="177488" y="60623"/>
                  <a:pt x="172117" y="60623"/>
                </a:cubicBezTo>
                <a:cubicBezTo>
                  <a:pt x="166817" y="60623"/>
                  <a:pt x="162314" y="61418"/>
                  <a:pt x="158605" y="63006"/>
                </a:cubicBezTo>
                <a:cubicBezTo>
                  <a:pt x="154895" y="64597"/>
                  <a:pt x="151521" y="66912"/>
                  <a:pt x="148483" y="69951"/>
                </a:cubicBezTo>
                <a:cubicBezTo>
                  <a:pt x="145516" y="73062"/>
                  <a:pt x="143255" y="76503"/>
                  <a:pt x="141700" y="80283"/>
                </a:cubicBezTo>
                <a:cubicBezTo>
                  <a:pt x="140148" y="84062"/>
                  <a:pt x="139158" y="88462"/>
                  <a:pt x="138734" y="93477"/>
                </a:cubicBezTo>
                <a:close/>
                <a:moveTo>
                  <a:pt x="319328" y="133116"/>
                </a:moveTo>
                <a:cubicBezTo>
                  <a:pt x="319328" y="139758"/>
                  <a:pt x="317880" y="145374"/>
                  <a:pt x="314982" y="149968"/>
                </a:cubicBezTo>
                <a:cubicBezTo>
                  <a:pt x="312088" y="154558"/>
                  <a:pt x="308377" y="158197"/>
                  <a:pt x="303856" y="160884"/>
                </a:cubicBezTo>
                <a:cubicBezTo>
                  <a:pt x="299546" y="163497"/>
                  <a:pt x="294631" y="165440"/>
                  <a:pt x="289124" y="166711"/>
                </a:cubicBezTo>
                <a:cubicBezTo>
                  <a:pt x="283612" y="167987"/>
                  <a:pt x="278097" y="168623"/>
                  <a:pt x="272589" y="168623"/>
                </a:cubicBezTo>
                <a:cubicBezTo>
                  <a:pt x="264817" y="168623"/>
                  <a:pt x="257468" y="167864"/>
                  <a:pt x="250546" y="166344"/>
                </a:cubicBezTo>
                <a:cubicBezTo>
                  <a:pt x="243620" y="164826"/>
                  <a:pt x="236729" y="162402"/>
                  <a:pt x="229878" y="159083"/>
                </a:cubicBezTo>
                <a:lnTo>
                  <a:pt x="229878" y="137037"/>
                </a:lnTo>
                <a:lnTo>
                  <a:pt x="231149" y="137037"/>
                </a:lnTo>
                <a:cubicBezTo>
                  <a:pt x="235955" y="141491"/>
                  <a:pt x="241975" y="145000"/>
                  <a:pt x="249222" y="147582"/>
                </a:cubicBezTo>
                <a:cubicBezTo>
                  <a:pt x="256465" y="150158"/>
                  <a:pt x="263689" y="151451"/>
                  <a:pt x="270894" y="151451"/>
                </a:cubicBezTo>
                <a:cubicBezTo>
                  <a:pt x="274004" y="151451"/>
                  <a:pt x="277341" y="151116"/>
                  <a:pt x="280909" y="150443"/>
                </a:cubicBezTo>
                <a:cubicBezTo>
                  <a:pt x="284477" y="149774"/>
                  <a:pt x="287497" y="148733"/>
                  <a:pt x="289973" y="147319"/>
                </a:cubicBezTo>
                <a:cubicBezTo>
                  <a:pt x="293221" y="145343"/>
                  <a:pt x="295536" y="143222"/>
                  <a:pt x="296911" y="140957"/>
                </a:cubicBezTo>
                <a:cubicBezTo>
                  <a:pt x="298285" y="138697"/>
                  <a:pt x="298978" y="135590"/>
                  <a:pt x="298978" y="131633"/>
                </a:cubicBezTo>
                <a:cubicBezTo>
                  <a:pt x="298978" y="127396"/>
                  <a:pt x="298185" y="123984"/>
                  <a:pt x="296594" y="121405"/>
                </a:cubicBezTo>
                <a:cubicBezTo>
                  <a:pt x="295003" y="118825"/>
                  <a:pt x="292832" y="116902"/>
                  <a:pt x="290077" y="115627"/>
                </a:cubicBezTo>
                <a:cubicBezTo>
                  <a:pt x="287320" y="114357"/>
                  <a:pt x="284231" y="113561"/>
                  <a:pt x="280803" y="113245"/>
                </a:cubicBezTo>
                <a:cubicBezTo>
                  <a:pt x="277377" y="112928"/>
                  <a:pt x="273755" y="112770"/>
                  <a:pt x="269939" y="112770"/>
                </a:cubicBezTo>
                <a:lnTo>
                  <a:pt x="255950" y="112770"/>
                </a:lnTo>
                <a:lnTo>
                  <a:pt x="255950" y="95598"/>
                </a:lnTo>
                <a:lnTo>
                  <a:pt x="266652" y="95598"/>
                </a:lnTo>
                <a:cubicBezTo>
                  <a:pt x="269338" y="95598"/>
                  <a:pt x="272694" y="95510"/>
                  <a:pt x="276722" y="95331"/>
                </a:cubicBezTo>
                <a:cubicBezTo>
                  <a:pt x="280751" y="95155"/>
                  <a:pt x="283964" y="94607"/>
                  <a:pt x="286367" y="93689"/>
                </a:cubicBezTo>
                <a:cubicBezTo>
                  <a:pt x="289404" y="92559"/>
                  <a:pt x="291842" y="90953"/>
                  <a:pt x="293682" y="88869"/>
                </a:cubicBezTo>
                <a:cubicBezTo>
                  <a:pt x="295520" y="86780"/>
                  <a:pt x="296435" y="83271"/>
                  <a:pt x="296435" y="78325"/>
                </a:cubicBezTo>
                <a:cubicBezTo>
                  <a:pt x="296435" y="74861"/>
                  <a:pt x="295658" y="72071"/>
                  <a:pt x="294106" y="69951"/>
                </a:cubicBezTo>
                <a:cubicBezTo>
                  <a:pt x="292552" y="67831"/>
                  <a:pt x="290607" y="66167"/>
                  <a:pt x="288274" y="64968"/>
                </a:cubicBezTo>
                <a:cubicBezTo>
                  <a:pt x="285874" y="63698"/>
                  <a:pt x="283260" y="62831"/>
                  <a:pt x="280433" y="62373"/>
                </a:cubicBezTo>
                <a:cubicBezTo>
                  <a:pt x="277608" y="61912"/>
                  <a:pt x="274885" y="61681"/>
                  <a:pt x="272268" y="61681"/>
                </a:cubicBezTo>
                <a:cubicBezTo>
                  <a:pt x="265559" y="61681"/>
                  <a:pt x="259111" y="62617"/>
                  <a:pt x="252934" y="64493"/>
                </a:cubicBezTo>
                <a:cubicBezTo>
                  <a:pt x="246749" y="66365"/>
                  <a:pt x="241431" y="69137"/>
                  <a:pt x="236981" y="72809"/>
                </a:cubicBezTo>
                <a:lnTo>
                  <a:pt x="235707" y="72809"/>
                </a:lnTo>
                <a:lnTo>
                  <a:pt x="235707" y="51295"/>
                </a:lnTo>
                <a:cubicBezTo>
                  <a:pt x="240793" y="49531"/>
                  <a:pt x="246427" y="47977"/>
                  <a:pt x="252612" y="46630"/>
                </a:cubicBezTo>
                <a:cubicBezTo>
                  <a:pt x="258793" y="45291"/>
                  <a:pt x="264996" y="44618"/>
                  <a:pt x="271214" y="44618"/>
                </a:cubicBezTo>
                <a:cubicBezTo>
                  <a:pt x="276229" y="44618"/>
                  <a:pt x="281334" y="45132"/>
                  <a:pt x="286525" y="46158"/>
                </a:cubicBezTo>
                <a:cubicBezTo>
                  <a:pt x="291719" y="47180"/>
                  <a:pt x="296648" y="48934"/>
                  <a:pt x="301309" y="51403"/>
                </a:cubicBezTo>
                <a:cubicBezTo>
                  <a:pt x="305694" y="53805"/>
                  <a:pt x="309366" y="57109"/>
                  <a:pt x="312336" y="61311"/>
                </a:cubicBezTo>
                <a:cubicBezTo>
                  <a:pt x="315300" y="65515"/>
                  <a:pt x="316783" y="70656"/>
                  <a:pt x="316783" y="76730"/>
                </a:cubicBezTo>
                <a:cubicBezTo>
                  <a:pt x="316783" y="83163"/>
                  <a:pt x="314964" y="88797"/>
                  <a:pt x="311324" y="93636"/>
                </a:cubicBezTo>
                <a:cubicBezTo>
                  <a:pt x="307686" y="98473"/>
                  <a:pt x="302865" y="101674"/>
                  <a:pt x="296861" y="103229"/>
                </a:cubicBezTo>
                <a:lnTo>
                  <a:pt x="296861" y="103971"/>
                </a:lnTo>
                <a:cubicBezTo>
                  <a:pt x="303430" y="106232"/>
                  <a:pt x="308816" y="109691"/>
                  <a:pt x="313021" y="114353"/>
                </a:cubicBezTo>
                <a:cubicBezTo>
                  <a:pt x="317228" y="119019"/>
                  <a:pt x="319328" y="125273"/>
                  <a:pt x="319328" y="133116"/>
                </a:cubicBezTo>
                <a:close/>
                <a:moveTo>
                  <a:pt x="437605" y="106728"/>
                </a:moveTo>
                <a:cubicBezTo>
                  <a:pt x="437605" y="126651"/>
                  <a:pt x="432803" y="142037"/>
                  <a:pt x="423191" y="152880"/>
                </a:cubicBezTo>
                <a:cubicBezTo>
                  <a:pt x="413584" y="163727"/>
                  <a:pt x="400796" y="169149"/>
                  <a:pt x="384826" y="169149"/>
                </a:cubicBezTo>
                <a:cubicBezTo>
                  <a:pt x="368360" y="169149"/>
                  <a:pt x="355417" y="163547"/>
                  <a:pt x="345982" y="152348"/>
                </a:cubicBezTo>
                <a:cubicBezTo>
                  <a:pt x="336550" y="141152"/>
                  <a:pt x="331834" y="125946"/>
                  <a:pt x="331834" y="106728"/>
                </a:cubicBezTo>
                <a:cubicBezTo>
                  <a:pt x="331834" y="86943"/>
                  <a:pt x="336690" y="71575"/>
                  <a:pt x="346407" y="60619"/>
                </a:cubicBezTo>
                <a:cubicBezTo>
                  <a:pt x="356124" y="49668"/>
                  <a:pt x="368929" y="44193"/>
                  <a:pt x="384826" y="44193"/>
                </a:cubicBezTo>
                <a:cubicBezTo>
                  <a:pt x="400796" y="44193"/>
                  <a:pt x="413584" y="49654"/>
                  <a:pt x="423191" y="60566"/>
                </a:cubicBezTo>
                <a:cubicBezTo>
                  <a:pt x="432803" y="71484"/>
                  <a:pt x="437605" y="86870"/>
                  <a:pt x="437605" y="106728"/>
                </a:cubicBezTo>
                <a:close/>
                <a:moveTo>
                  <a:pt x="417043" y="106728"/>
                </a:moveTo>
                <a:cubicBezTo>
                  <a:pt x="417043" y="91395"/>
                  <a:pt x="414253" y="80002"/>
                  <a:pt x="408672" y="72546"/>
                </a:cubicBezTo>
                <a:cubicBezTo>
                  <a:pt x="403092" y="65095"/>
                  <a:pt x="395145" y="61365"/>
                  <a:pt x="384826" y="61365"/>
                </a:cubicBezTo>
                <a:cubicBezTo>
                  <a:pt x="374440" y="61365"/>
                  <a:pt x="366437" y="65095"/>
                  <a:pt x="360821" y="72546"/>
                </a:cubicBezTo>
                <a:cubicBezTo>
                  <a:pt x="355205" y="80002"/>
                  <a:pt x="352394" y="91395"/>
                  <a:pt x="352394" y="106728"/>
                </a:cubicBezTo>
                <a:cubicBezTo>
                  <a:pt x="352394" y="121568"/>
                  <a:pt x="355205" y="132814"/>
                  <a:pt x="360821" y="140482"/>
                </a:cubicBezTo>
                <a:cubicBezTo>
                  <a:pt x="366437" y="148151"/>
                  <a:pt x="374440" y="151985"/>
                  <a:pt x="384826" y="151985"/>
                </a:cubicBezTo>
                <a:cubicBezTo>
                  <a:pt x="395069" y="151985"/>
                  <a:pt x="403003" y="148222"/>
                  <a:pt x="408619" y="140694"/>
                </a:cubicBezTo>
                <a:cubicBezTo>
                  <a:pt x="414238" y="133171"/>
                  <a:pt x="417043" y="121849"/>
                  <a:pt x="417043" y="106728"/>
                </a:cubicBezTo>
                <a:close/>
                <a:moveTo>
                  <a:pt x="551539" y="165866"/>
                </a:moveTo>
                <a:lnTo>
                  <a:pt x="531612" y="165866"/>
                </a:lnTo>
                <a:lnTo>
                  <a:pt x="531612" y="64648"/>
                </a:lnTo>
                <a:lnTo>
                  <a:pt x="477984" y="64648"/>
                </a:lnTo>
                <a:lnTo>
                  <a:pt x="477984" y="165866"/>
                </a:lnTo>
                <a:lnTo>
                  <a:pt x="458062" y="165866"/>
                </a:lnTo>
                <a:lnTo>
                  <a:pt x="458062" y="47483"/>
                </a:lnTo>
                <a:lnTo>
                  <a:pt x="551539" y="47483"/>
                </a:lnTo>
                <a:close/>
                <a:moveTo>
                  <a:pt x="646503" y="136720"/>
                </a:moveTo>
                <a:lnTo>
                  <a:pt x="646503" y="103863"/>
                </a:lnTo>
                <a:cubicBezTo>
                  <a:pt x="641770" y="104287"/>
                  <a:pt x="635783" y="104871"/>
                  <a:pt x="628539" y="105613"/>
                </a:cubicBezTo>
                <a:cubicBezTo>
                  <a:pt x="621296" y="106357"/>
                  <a:pt x="615449" y="107397"/>
                  <a:pt x="610996" y="108741"/>
                </a:cubicBezTo>
                <a:cubicBezTo>
                  <a:pt x="605697" y="110364"/>
                  <a:pt x="601316" y="112852"/>
                  <a:pt x="597857" y="116211"/>
                </a:cubicBezTo>
                <a:cubicBezTo>
                  <a:pt x="594394" y="119569"/>
                  <a:pt x="592661" y="124249"/>
                  <a:pt x="592661" y="130255"/>
                </a:cubicBezTo>
                <a:cubicBezTo>
                  <a:pt x="592661" y="137037"/>
                  <a:pt x="594570" y="142160"/>
                  <a:pt x="598389" y="145623"/>
                </a:cubicBezTo>
                <a:cubicBezTo>
                  <a:pt x="602202" y="149083"/>
                  <a:pt x="607782" y="150814"/>
                  <a:pt x="615129" y="150814"/>
                </a:cubicBezTo>
                <a:cubicBezTo>
                  <a:pt x="621418" y="150814"/>
                  <a:pt x="627106" y="149454"/>
                  <a:pt x="632196" y="146732"/>
                </a:cubicBezTo>
                <a:cubicBezTo>
                  <a:pt x="637280" y="144014"/>
                  <a:pt x="642050" y="140677"/>
                  <a:pt x="646503" y="136720"/>
                </a:cubicBezTo>
                <a:close/>
                <a:moveTo>
                  <a:pt x="646503" y="153251"/>
                </a:moveTo>
                <a:cubicBezTo>
                  <a:pt x="644880" y="154453"/>
                  <a:pt x="642705" y="156131"/>
                  <a:pt x="639986" y="158288"/>
                </a:cubicBezTo>
                <a:cubicBezTo>
                  <a:pt x="637265" y="160440"/>
                  <a:pt x="634634" y="162157"/>
                  <a:pt x="632088" y="163429"/>
                </a:cubicBezTo>
                <a:cubicBezTo>
                  <a:pt x="628554" y="165265"/>
                  <a:pt x="625144" y="166676"/>
                  <a:pt x="621861" y="167665"/>
                </a:cubicBezTo>
                <a:cubicBezTo>
                  <a:pt x="618578" y="168656"/>
                  <a:pt x="613967" y="169149"/>
                  <a:pt x="608029" y="169149"/>
                </a:cubicBezTo>
                <a:cubicBezTo>
                  <a:pt x="603151" y="169149"/>
                  <a:pt x="598526" y="168231"/>
                  <a:pt x="594149" y="166398"/>
                </a:cubicBezTo>
                <a:cubicBezTo>
                  <a:pt x="589763" y="164559"/>
                  <a:pt x="585911" y="161978"/>
                  <a:pt x="582593" y="158658"/>
                </a:cubicBezTo>
                <a:cubicBezTo>
                  <a:pt x="579414" y="155411"/>
                  <a:pt x="576871" y="151398"/>
                  <a:pt x="574964" y="146628"/>
                </a:cubicBezTo>
                <a:cubicBezTo>
                  <a:pt x="573056" y="141861"/>
                  <a:pt x="572103" y="136828"/>
                  <a:pt x="572103" y="131529"/>
                </a:cubicBezTo>
                <a:cubicBezTo>
                  <a:pt x="572103" y="123332"/>
                  <a:pt x="573834" y="116355"/>
                  <a:pt x="577297" y="110595"/>
                </a:cubicBezTo>
                <a:cubicBezTo>
                  <a:pt x="580760" y="104835"/>
                  <a:pt x="586232" y="100259"/>
                  <a:pt x="593723" y="96872"/>
                </a:cubicBezTo>
                <a:cubicBezTo>
                  <a:pt x="600365" y="93834"/>
                  <a:pt x="608206" y="91731"/>
                  <a:pt x="617250" y="90565"/>
                </a:cubicBezTo>
                <a:cubicBezTo>
                  <a:pt x="626296" y="89394"/>
                  <a:pt x="636045" y="88530"/>
                  <a:pt x="646503" y="87965"/>
                </a:cubicBezTo>
                <a:lnTo>
                  <a:pt x="646503" y="84153"/>
                </a:lnTo>
                <a:cubicBezTo>
                  <a:pt x="646503" y="79487"/>
                  <a:pt x="645798" y="75725"/>
                  <a:pt x="644384" y="72860"/>
                </a:cubicBezTo>
                <a:cubicBezTo>
                  <a:pt x="642968" y="70001"/>
                  <a:pt x="640991" y="67795"/>
                  <a:pt x="638446" y="66243"/>
                </a:cubicBezTo>
                <a:cubicBezTo>
                  <a:pt x="635905" y="64616"/>
                  <a:pt x="632798" y="63535"/>
                  <a:pt x="629126" y="63006"/>
                </a:cubicBezTo>
                <a:cubicBezTo>
                  <a:pt x="625450" y="62481"/>
                  <a:pt x="621670" y="62215"/>
                  <a:pt x="617782" y="62215"/>
                </a:cubicBezTo>
                <a:cubicBezTo>
                  <a:pt x="613192" y="62215"/>
                  <a:pt x="607786" y="62902"/>
                  <a:pt x="601568" y="64281"/>
                </a:cubicBezTo>
                <a:cubicBezTo>
                  <a:pt x="595351" y="65656"/>
                  <a:pt x="589130" y="67654"/>
                  <a:pt x="582913" y="70268"/>
                </a:cubicBezTo>
                <a:lnTo>
                  <a:pt x="581747" y="70268"/>
                </a:lnTo>
                <a:lnTo>
                  <a:pt x="581747" y="50025"/>
                </a:lnTo>
                <a:cubicBezTo>
                  <a:pt x="585418" y="48963"/>
                  <a:pt x="590685" y="47800"/>
                  <a:pt x="597539" y="46525"/>
                </a:cubicBezTo>
                <a:cubicBezTo>
                  <a:pt x="604390" y="45255"/>
                  <a:pt x="611176" y="44618"/>
                  <a:pt x="617888" y="44618"/>
                </a:cubicBezTo>
                <a:cubicBezTo>
                  <a:pt x="626011" y="44618"/>
                  <a:pt x="632866" y="45255"/>
                  <a:pt x="638450" y="46525"/>
                </a:cubicBezTo>
                <a:cubicBezTo>
                  <a:pt x="644026" y="47800"/>
                  <a:pt x="649044" y="50096"/>
                  <a:pt x="653498" y="53416"/>
                </a:cubicBezTo>
                <a:cubicBezTo>
                  <a:pt x="657807" y="56667"/>
                  <a:pt x="661021" y="60872"/>
                  <a:pt x="663142" y="66031"/>
                </a:cubicBezTo>
                <a:cubicBezTo>
                  <a:pt x="665262" y="71190"/>
                  <a:pt x="666321" y="77475"/>
                  <a:pt x="666321" y="84894"/>
                </a:cubicBezTo>
                <a:lnTo>
                  <a:pt x="666321" y="165866"/>
                </a:lnTo>
                <a:lnTo>
                  <a:pt x="646503" y="165866"/>
                </a:lnTo>
                <a:close/>
                <a:moveTo>
                  <a:pt x="741355" y="168515"/>
                </a:moveTo>
                <a:cubicBezTo>
                  <a:pt x="733234" y="168515"/>
                  <a:pt x="725779" y="167259"/>
                  <a:pt x="718999" y="164749"/>
                </a:cubicBezTo>
                <a:cubicBezTo>
                  <a:pt x="712214" y="162240"/>
                  <a:pt x="706386" y="158443"/>
                  <a:pt x="701508" y="153359"/>
                </a:cubicBezTo>
                <a:cubicBezTo>
                  <a:pt x="696630" y="148276"/>
                  <a:pt x="692853" y="141861"/>
                  <a:pt x="690171" y="134121"/>
                </a:cubicBezTo>
                <a:cubicBezTo>
                  <a:pt x="687482" y="126384"/>
                  <a:pt x="686142" y="117291"/>
                  <a:pt x="686142" y="106832"/>
                </a:cubicBezTo>
                <a:cubicBezTo>
                  <a:pt x="686142" y="96446"/>
                  <a:pt x="687535" y="87472"/>
                  <a:pt x="690330" y="79912"/>
                </a:cubicBezTo>
                <a:cubicBezTo>
                  <a:pt x="693119" y="72352"/>
                  <a:pt x="696845" y="65990"/>
                  <a:pt x="701508" y="60835"/>
                </a:cubicBezTo>
                <a:cubicBezTo>
                  <a:pt x="706173" y="55680"/>
                  <a:pt x="711986" y="51703"/>
                  <a:pt x="718946" y="48913"/>
                </a:cubicBezTo>
                <a:cubicBezTo>
                  <a:pt x="725900" y="46122"/>
                  <a:pt x="733374" y="44725"/>
                  <a:pt x="741355" y="44725"/>
                </a:cubicBezTo>
                <a:cubicBezTo>
                  <a:pt x="747862" y="44725"/>
                  <a:pt x="754133" y="45644"/>
                  <a:pt x="760173" y="47480"/>
                </a:cubicBezTo>
                <a:cubicBezTo>
                  <a:pt x="766214" y="49319"/>
                  <a:pt x="771599" y="51440"/>
                  <a:pt x="776334" y="53840"/>
                </a:cubicBezTo>
                <a:lnTo>
                  <a:pt x="776334" y="76204"/>
                </a:lnTo>
                <a:lnTo>
                  <a:pt x="775166" y="76204"/>
                </a:lnTo>
                <a:cubicBezTo>
                  <a:pt x="773752" y="75005"/>
                  <a:pt x="771931" y="73623"/>
                  <a:pt x="769709" y="72071"/>
                </a:cubicBezTo>
                <a:cubicBezTo>
                  <a:pt x="767485" y="70517"/>
                  <a:pt x="764780" y="68925"/>
                  <a:pt x="761602" y="67301"/>
                </a:cubicBezTo>
                <a:cubicBezTo>
                  <a:pt x="758845" y="65886"/>
                  <a:pt x="755593" y="64648"/>
                  <a:pt x="751849" y="63590"/>
                </a:cubicBezTo>
                <a:cubicBezTo>
                  <a:pt x="748109" y="62527"/>
                  <a:pt x="744502" y="62003"/>
                  <a:pt x="741043" y="62003"/>
                </a:cubicBezTo>
                <a:cubicBezTo>
                  <a:pt x="730726" y="62003"/>
                  <a:pt x="722441" y="65908"/>
                  <a:pt x="716188" y="73713"/>
                </a:cubicBezTo>
                <a:cubicBezTo>
                  <a:pt x="709935" y="81517"/>
                  <a:pt x="706806" y="92559"/>
                  <a:pt x="706806" y="106832"/>
                </a:cubicBezTo>
                <a:cubicBezTo>
                  <a:pt x="706806" y="120823"/>
                  <a:pt x="709830" y="131719"/>
                  <a:pt x="715871" y="139528"/>
                </a:cubicBezTo>
                <a:cubicBezTo>
                  <a:pt x="721911" y="147333"/>
                  <a:pt x="730300" y="151239"/>
                  <a:pt x="741043" y="151239"/>
                </a:cubicBezTo>
                <a:cubicBezTo>
                  <a:pt x="747540" y="151239"/>
                  <a:pt x="753725" y="149895"/>
                  <a:pt x="759590" y="147211"/>
                </a:cubicBezTo>
                <a:cubicBezTo>
                  <a:pt x="765451" y="144528"/>
                  <a:pt x="770646" y="141065"/>
                  <a:pt x="775166" y="136825"/>
                </a:cubicBezTo>
                <a:lnTo>
                  <a:pt x="776334" y="136825"/>
                </a:lnTo>
                <a:lnTo>
                  <a:pt x="776334" y="159188"/>
                </a:lnTo>
                <a:cubicBezTo>
                  <a:pt x="774358" y="160106"/>
                  <a:pt x="771884" y="161218"/>
                  <a:pt x="768917" y="162524"/>
                </a:cubicBezTo>
                <a:cubicBezTo>
                  <a:pt x="765951" y="163831"/>
                  <a:pt x="763262" y="164804"/>
                  <a:pt x="760861" y="165440"/>
                </a:cubicBezTo>
                <a:cubicBezTo>
                  <a:pt x="757469" y="166431"/>
                  <a:pt x="754431" y="167190"/>
                  <a:pt x="751745" y="167720"/>
                </a:cubicBezTo>
                <a:cubicBezTo>
                  <a:pt x="749060" y="168250"/>
                  <a:pt x="745597" y="168515"/>
                  <a:pt x="741355" y="168515"/>
                </a:cubicBezTo>
                <a:close/>
                <a:moveTo>
                  <a:pt x="887938" y="165866"/>
                </a:moveTo>
                <a:lnTo>
                  <a:pt x="868007" y="165866"/>
                </a:lnTo>
                <a:lnTo>
                  <a:pt x="868007" y="112557"/>
                </a:lnTo>
                <a:lnTo>
                  <a:pt x="814382" y="112557"/>
                </a:lnTo>
                <a:lnTo>
                  <a:pt x="814382" y="165866"/>
                </a:lnTo>
                <a:lnTo>
                  <a:pt x="794459" y="165866"/>
                </a:lnTo>
                <a:lnTo>
                  <a:pt x="794459" y="47483"/>
                </a:lnTo>
                <a:lnTo>
                  <a:pt x="814382" y="47483"/>
                </a:lnTo>
                <a:lnTo>
                  <a:pt x="814382" y="95385"/>
                </a:lnTo>
                <a:lnTo>
                  <a:pt x="868007" y="95385"/>
                </a:lnTo>
                <a:lnTo>
                  <a:pt x="868007" y="47483"/>
                </a:lnTo>
                <a:lnTo>
                  <a:pt x="887938" y="47483"/>
                </a:lnTo>
                <a:close/>
                <a:moveTo>
                  <a:pt x="1015143" y="106728"/>
                </a:moveTo>
                <a:cubicBezTo>
                  <a:pt x="1015143" y="126651"/>
                  <a:pt x="1010340" y="142037"/>
                  <a:pt x="1000728" y="152880"/>
                </a:cubicBezTo>
                <a:cubicBezTo>
                  <a:pt x="991116" y="163727"/>
                  <a:pt x="978330" y="169149"/>
                  <a:pt x="962363" y="169149"/>
                </a:cubicBezTo>
                <a:cubicBezTo>
                  <a:pt x="945896" y="169149"/>
                  <a:pt x="932951" y="163547"/>
                  <a:pt x="923519" y="152348"/>
                </a:cubicBezTo>
                <a:cubicBezTo>
                  <a:pt x="914084" y="141152"/>
                  <a:pt x="909371" y="125946"/>
                  <a:pt x="909371" y="106728"/>
                </a:cubicBezTo>
                <a:cubicBezTo>
                  <a:pt x="909371" y="86943"/>
                  <a:pt x="914228" y="71575"/>
                  <a:pt x="923945" y="60619"/>
                </a:cubicBezTo>
                <a:cubicBezTo>
                  <a:pt x="933657" y="49668"/>
                  <a:pt x="946465" y="44193"/>
                  <a:pt x="962363" y="44193"/>
                </a:cubicBezTo>
                <a:cubicBezTo>
                  <a:pt x="978330" y="44193"/>
                  <a:pt x="991116" y="49654"/>
                  <a:pt x="1000728" y="60566"/>
                </a:cubicBezTo>
                <a:cubicBezTo>
                  <a:pt x="1010340" y="71484"/>
                  <a:pt x="1015143" y="86870"/>
                  <a:pt x="1015143" y="106728"/>
                </a:cubicBezTo>
                <a:close/>
                <a:moveTo>
                  <a:pt x="994579" y="106728"/>
                </a:moveTo>
                <a:cubicBezTo>
                  <a:pt x="994579" y="91395"/>
                  <a:pt x="991790" y="80002"/>
                  <a:pt x="986210" y="72546"/>
                </a:cubicBezTo>
                <a:cubicBezTo>
                  <a:pt x="980626" y="65095"/>
                  <a:pt x="972677" y="61365"/>
                  <a:pt x="962363" y="61365"/>
                </a:cubicBezTo>
                <a:cubicBezTo>
                  <a:pt x="951977" y="61365"/>
                  <a:pt x="943975" y="65095"/>
                  <a:pt x="938359" y="72546"/>
                </a:cubicBezTo>
                <a:cubicBezTo>
                  <a:pt x="932740" y="80002"/>
                  <a:pt x="929931" y="91395"/>
                  <a:pt x="929931" y="106728"/>
                </a:cubicBezTo>
                <a:cubicBezTo>
                  <a:pt x="929931" y="121568"/>
                  <a:pt x="932740" y="132814"/>
                  <a:pt x="938359" y="140482"/>
                </a:cubicBezTo>
                <a:cubicBezTo>
                  <a:pt x="943975" y="148151"/>
                  <a:pt x="951977" y="151985"/>
                  <a:pt x="962363" y="151985"/>
                </a:cubicBezTo>
                <a:cubicBezTo>
                  <a:pt x="972606" y="151985"/>
                  <a:pt x="980540" y="148222"/>
                  <a:pt x="986156" y="140694"/>
                </a:cubicBezTo>
                <a:cubicBezTo>
                  <a:pt x="991772" y="133171"/>
                  <a:pt x="994579" y="121849"/>
                  <a:pt x="994579" y="106728"/>
                </a:cubicBezTo>
                <a:close/>
                <a:moveTo>
                  <a:pt x="1082654" y="168515"/>
                </a:moveTo>
                <a:cubicBezTo>
                  <a:pt x="1074533" y="168515"/>
                  <a:pt x="1067073" y="167259"/>
                  <a:pt x="1060294" y="164749"/>
                </a:cubicBezTo>
                <a:cubicBezTo>
                  <a:pt x="1053509" y="162240"/>
                  <a:pt x="1047679" y="158443"/>
                  <a:pt x="1042801" y="153359"/>
                </a:cubicBezTo>
                <a:cubicBezTo>
                  <a:pt x="1037927" y="148276"/>
                  <a:pt x="1034147" y="141861"/>
                  <a:pt x="1031465" y="134121"/>
                </a:cubicBezTo>
                <a:cubicBezTo>
                  <a:pt x="1028780" y="126384"/>
                  <a:pt x="1027437" y="117291"/>
                  <a:pt x="1027437" y="106832"/>
                </a:cubicBezTo>
                <a:cubicBezTo>
                  <a:pt x="1027437" y="96446"/>
                  <a:pt x="1028834" y="87472"/>
                  <a:pt x="1031624" y="79912"/>
                </a:cubicBezTo>
                <a:cubicBezTo>
                  <a:pt x="1034414" y="72352"/>
                  <a:pt x="1038143" y="65990"/>
                  <a:pt x="1042801" y="60835"/>
                </a:cubicBezTo>
                <a:cubicBezTo>
                  <a:pt x="1047467" y="55680"/>
                  <a:pt x="1053281" y="51703"/>
                  <a:pt x="1060240" y="48913"/>
                </a:cubicBezTo>
                <a:cubicBezTo>
                  <a:pt x="1067199" y="46122"/>
                  <a:pt x="1074670" y="44725"/>
                  <a:pt x="1082654" y="44725"/>
                </a:cubicBezTo>
                <a:cubicBezTo>
                  <a:pt x="1089155" y="44725"/>
                  <a:pt x="1095430" y="45644"/>
                  <a:pt x="1101471" y="47480"/>
                </a:cubicBezTo>
                <a:cubicBezTo>
                  <a:pt x="1107512" y="49319"/>
                  <a:pt x="1112898" y="51440"/>
                  <a:pt x="1117631" y="53840"/>
                </a:cubicBezTo>
                <a:lnTo>
                  <a:pt x="1117631" y="76204"/>
                </a:lnTo>
                <a:lnTo>
                  <a:pt x="1116461" y="76204"/>
                </a:lnTo>
                <a:cubicBezTo>
                  <a:pt x="1115046" y="75005"/>
                  <a:pt x="1113229" y="73623"/>
                  <a:pt x="1111004" y="72071"/>
                </a:cubicBezTo>
                <a:cubicBezTo>
                  <a:pt x="1108779" y="70517"/>
                  <a:pt x="1106076" y="68925"/>
                  <a:pt x="1102897" y="67301"/>
                </a:cubicBezTo>
                <a:cubicBezTo>
                  <a:pt x="1100139" y="65886"/>
                  <a:pt x="1096888" y="64648"/>
                  <a:pt x="1093148" y="63590"/>
                </a:cubicBezTo>
                <a:cubicBezTo>
                  <a:pt x="1089404" y="62527"/>
                  <a:pt x="1085799" y="62003"/>
                  <a:pt x="1082337" y="62003"/>
                </a:cubicBezTo>
                <a:cubicBezTo>
                  <a:pt x="1072019" y="62003"/>
                  <a:pt x="1063736" y="65908"/>
                  <a:pt x="1057482" y="73713"/>
                </a:cubicBezTo>
                <a:cubicBezTo>
                  <a:pt x="1051229" y="81517"/>
                  <a:pt x="1048105" y="92559"/>
                  <a:pt x="1048105" y="106832"/>
                </a:cubicBezTo>
                <a:cubicBezTo>
                  <a:pt x="1048105" y="120823"/>
                  <a:pt x="1051125" y="131719"/>
                  <a:pt x="1057166" y="139528"/>
                </a:cubicBezTo>
                <a:cubicBezTo>
                  <a:pt x="1063206" y="147333"/>
                  <a:pt x="1071599" y="151239"/>
                  <a:pt x="1082337" y="151239"/>
                </a:cubicBezTo>
                <a:cubicBezTo>
                  <a:pt x="1088835" y="151239"/>
                  <a:pt x="1095020" y="149895"/>
                  <a:pt x="1100884" y="147211"/>
                </a:cubicBezTo>
                <a:cubicBezTo>
                  <a:pt x="1106748" y="144528"/>
                  <a:pt x="1111940" y="141065"/>
                  <a:pt x="1116461" y="136825"/>
                </a:cubicBezTo>
                <a:lnTo>
                  <a:pt x="1117631" y="136825"/>
                </a:lnTo>
                <a:lnTo>
                  <a:pt x="1117631" y="159188"/>
                </a:lnTo>
                <a:cubicBezTo>
                  <a:pt x="1115651" y="160106"/>
                  <a:pt x="1113178" y="161218"/>
                  <a:pt x="1110212" y="162524"/>
                </a:cubicBezTo>
                <a:cubicBezTo>
                  <a:pt x="1107244" y="163831"/>
                  <a:pt x="1104556" y="164804"/>
                  <a:pt x="1102155" y="165440"/>
                </a:cubicBezTo>
                <a:cubicBezTo>
                  <a:pt x="1098764" y="166431"/>
                  <a:pt x="1095726" y="167190"/>
                  <a:pt x="1093044" y="167720"/>
                </a:cubicBezTo>
                <a:cubicBezTo>
                  <a:pt x="1090354" y="168250"/>
                  <a:pt x="1086895" y="168515"/>
                  <a:pt x="1082654" y="168515"/>
                </a:cubicBezTo>
                <a:close/>
                <a:moveTo>
                  <a:pt x="1222234" y="64968"/>
                </a:moveTo>
                <a:lnTo>
                  <a:pt x="1181960" y="64968"/>
                </a:lnTo>
                <a:lnTo>
                  <a:pt x="1181960" y="165866"/>
                </a:lnTo>
                <a:lnTo>
                  <a:pt x="1162038" y="165866"/>
                </a:lnTo>
                <a:lnTo>
                  <a:pt x="1162038" y="64968"/>
                </a:lnTo>
                <a:lnTo>
                  <a:pt x="1121765" y="64968"/>
                </a:lnTo>
                <a:lnTo>
                  <a:pt x="1121765" y="47483"/>
                </a:lnTo>
                <a:lnTo>
                  <a:pt x="1222234" y="47483"/>
                </a:lnTo>
                <a:close/>
                <a:moveTo>
                  <a:pt x="1330550" y="165866"/>
                </a:moveTo>
                <a:lnTo>
                  <a:pt x="1310836" y="165866"/>
                </a:lnTo>
                <a:lnTo>
                  <a:pt x="1310836" y="77579"/>
                </a:lnTo>
                <a:lnTo>
                  <a:pt x="1255090" y="165866"/>
                </a:lnTo>
                <a:lnTo>
                  <a:pt x="1237072" y="165866"/>
                </a:lnTo>
                <a:lnTo>
                  <a:pt x="1237072" y="47483"/>
                </a:lnTo>
                <a:lnTo>
                  <a:pt x="1256783" y="47483"/>
                </a:lnTo>
                <a:lnTo>
                  <a:pt x="1256783" y="134387"/>
                </a:lnTo>
                <a:lnTo>
                  <a:pt x="1311896" y="47483"/>
                </a:lnTo>
                <a:lnTo>
                  <a:pt x="1330550" y="4748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84649" y="5150259"/>
            <a:ext cx="1379058" cy="165337"/>
          </a:xfrm>
          <a:custGeom>
            <a:avLst/>
            <a:gdLst/>
            <a:ahLst/>
            <a:cxnLst/>
            <a:rect l="l" t="t" r="r" b="b"/>
            <a:pathLst>
              <a:path w="1379058" h="165337">
                <a:moveTo>
                  <a:pt x="55217" y="124319"/>
                </a:moveTo>
                <a:cubicBezTo>
                  <a:pt x="47095" y="124319"/>
                  <a:pt x="39639" y="123065"/>
                  <a:pt x="32857" y="120557"/>
                </a:cubicBezTo>
                <a:cubicBezTo>
                  <a:pt x="26071" y="118047"/>
                  <a:pt x="20243" y="114249"/>
                  <a:pt x="15368" y="109162"/>
                </a:cubicBezTo>
                <a:cubicBezTo>
                  <a:pt x="10490" y="104079"/>
                  <a:pt x="6713" y="97664"/>
                  <a:pt x="4028" y="89927"/>
                </a:cubicBezTo>
                <a:cubicBezTo>
                  <a:pt x="1342" y="82191"/>
                  <a:pt x="0" y="73095"/>
                  <a:pt x="0" y="62636"/>
                </a:cubicBezTo>
                <a:cubicBezTo>
                  <a:pt x="0" y="52250"/>
                  <a:pt x="1397" y="43275"/>
                  <a:pt x="4186" y="35715"/>
                </a:cubicBezTo>
                <a:cubicBezTo>
                  <a:pt x="6976" y="28156"/>
                  <a:pt x="10706" y="21798"/>
                  <a:pt x="15368" y="16642"/>
                </a:cubicBezTo>
                <a:cubicBezTo>
                  <a:pt x="20030" y="11483"/>
                  <a:pt x="25845" y="7509"/>
                  <a:pt x="32803" y="4719"/>
                </a:cubicBezTo>
                <a:cubicBezTo>
                  <a:pt x="39761" y="1925"/>
                  <a:pt x="47231" y="532"/>
                  <a:pt x="55217" y="532"/>
                </a:cubicBezTo>
                <a:cubicBezTo>
                  <a:pt x="61722" y="532"/>
                  <a:pt x="67993" y="1450"/>
                  <a:pt x="74033" y="3282"/>
                </a:cubicBezTo>
                <a:cubicBezTo>
                  <a:pt x="80075" y="5123"/>
                  <a:pt x="85460" y="7243"/>
                  <a:pt x="90194" y="9644"/>
                </a:cubicBezTo>
                <a:lnTo>
                  <a:pt x="90194" y="32007"/>
                </a:lnTo>
                <a:lnTo>
                  <a:pt x="89028" y="32007"/>
                </a:lnTo>
                <a:cubicBezTo>
                  <a:pt x="87614" y="30809"/>
                  <a:pt x="85791" y="29429"/>
                  <a:pt x="83566" y="27875"/>
                </a:cubicBezTo>
                <a:cubicBezTo>
                  <a:pt x="81342" y="26323"/>
                  <a:pt x="78642" y="24728"/>
                  <a:pt x="75460" y="23107"/>
                </a:cubicBezTo>
                <a:cubicBezTo>
                  <a:pt x="72701" y="21692"/>
                  <a:pt x="69455" y="20454"/>
                  <a:pt x="65711" y="19393"/>
                </a:cubicBezTo>
                <a:cubicBezTo>
                  <a:pt x="61967" y="18335"/>
                  <a:pt x="58363" y="17805"/>
                  <a:pt x="54900" y="17805"/>
                </a:cubicBezTo>
                <a:cubicBezTo>
                  <a:pt x="44586" y="17805"/>
                  <a:pt x="36299" y="21712"/>
                  <a:pt x="30046" y="29516"/>
                </a:cubicBezTo>
                <a:cubicBezTo>
                  <a:pt x="23792" y="37324"/>
                  <a:pt x="20668" y="48365"/>
                  <a:pt x="20668" y="62636"/>
                </a:cubicBezTo>
                <a:cubicBezTo>
                  <a:pt x="20668" y="76625"/>
                  <a:pt x="23692" y="87527"/>
                  <a:pt x="29732" y="95331"/>
                </a:cubicBezTo>
                <a:cubicBezTo>
                  <a:pt x="35773" y="103139"/>
                  <a:pt x="44160" y="107041"/>
                  <a:pt x="54900" y="107041"/>
                </a:cubicBezTo>
                <a:cubicBezTo>
                  <a:pt x="61402" y="107041"/>
                  <a:pt x="67583" y="105703"/>
                  <a:pt x="73447" y="103013"/>
                </a:cubicBezTo>
                <a:cubicBezTo>
                  <a:pt x="79311" y="100331"/>
                  <a:pt x="84502" y="96869"/>
                  <a:pt x="89028" y="92631"/>
                </a:cubicBezTo>
                <a:lnTo>
                  <a:pt x="90194" y="92631"/>
                </a:lnTo>
                <a:lnTo>
                  <a:pt x="90194" y="114994"/>
                </a:lnTo>
                <a:cubicBezTo>
                  <a:pt x="88218" y="115909"/>
                  <a:pt x="85742" y="117025"/>
                  <a:pt x="82779" y="118332"/>
                </a:cubicBezTo>
                <a:cubicBezTo>
                  <a:pt x="79808" y="119639"/>
                  <a:pt x="77122" y="120610"/>
                  <a:pt x="74722" y="121248"/>
                </a:cubicBezTo>
                <a:cubicBezTo>
                  <a:pt x="71327" y="122237"/>
                  <a:pt x="68288" y="122997"/>
                  <a:pt x="65606" y="123522"/>
                </a:cubicBezTo>
                <a:cubicBezTo>
                  <a:pt x="62921" y="124052"/>
                  <a:pt x="59458" y="124319"/>
                  <a:pt x="55217" y="124319"/>
                </a:cubicBezTo>
                <a:close/>
                <a:moveTo>
                  <a:pt x="194799" y="20776"/>
                </a:moveTo>
                <a:lnTo>
                  <a:pt x="154522" y="20776"/>
                </a:lnTo>
                <a:lnTo>
                  <a:pt x="154522" y="121668"/>
                </a:lnTo>
                <a:lnTo>
                  <a:pt x="134600" y="121668"/>
                </a:lnTo>
                <a:lnTo>
                  <a:pt x="134600" y="20776"/>
                </a:lnTo>
                <a:lnTo>
                  <a:pt x="94327" y="20776"/>
                </a:lnTo>
                <a:lnTo>
                  <a:pt x="94327" y="3286"/>
                </a:lnTo>
                <a:lnTo>
                  <a:pt x="194799" y="3286"/>
                </a:lnTo>
                <a:close/>
                <a:moveTo>
                  <a:pt x="308944" y="59353"/>
                </a:moveTo>
                <a:cubicBezTo>
                  <a:pt x="308944" y="79062"/>
                  <a:pt x="304228" y="94770"/>
                  <a:pt x="294796" y="106462"/>
                </a:cubicBezTo>
                <a:cubicBezTo>
                  <a:pt x="285361" y="118155"/>
                  <a:pt x="273437" y="124001"/>
                  <a:pt x="259023" y="124001"/>
                </a:cubicBezTo>
                <a:cubicBezTo>
                  <a:pt x="253159" y="124001"/>
                  <a:pt x="247967" y="123332"/>
                  <a:pt x="243446" y="121989"/>
                </a:cubicBezTo>
                <a:cubicBezTo>
                  <a:pt x="238925" y="120643"/>
                  <a:pt x="234295" y="118558"/>
                  <a:pt x="229561" y="115732"/>
                </a:cubicBezTo>
                <a:lnTo>
                  <a:pt x="229561" y="165337"/>
                </a:lnTo>
                <a:lnTo>
                  <a:pt x="209635" y="165337"/>
                </a:lnTo>
                <a:lnTo>
                  <a:pt x="209635" y="3286"/>
                </a:lnTo>
                <a:lnTo>
                  <a:pt x="229561" y="3286"/>
                </a:lnTo>
                <a:lnTo>
                  <a:pt x="229561" y="15684"/>
                </a:lnTo>
                <a:cubicBezTo>
                  <a:pt x="234507" y="11231"/>
                  <a:pt x="240005" y="7505"/>
                  <a:pt x="246045" y="4503"/>
                </a:cubicBezTo>
                <a:cubicBezTo>
                  <a:pt x="252086" y="1497"/>
                  <a:pt x="258674" y="0"/>
                  <a:pt x="265810" y="0"/>
                </a:cubicBezTo>
                <a:cubicBezTo>
                  <a:pt x="279375" y="0"/>
                  <a:pt x="289955" y="5370"/>
                  <a:pt x="297551" y="16110"/>
                </a:cubicBezTo>
                <a:cubicBezTo>
                  <a:pt x="305147" y="26849"/>
                  <a:pt x="308944" y="41263"/>
                  <a:pt x="308944" y="59353"/>
                </a:cubicBezTo>
                <a:close/>
                <a:moveTo>
                  <a:pt x="288381" y="61578"/>
                </a:moveTo>
                <a:cubicBezTo>
                  <a:pt x="288381" y="48081"/>
                  <a:pt x="286225" y="37606"/>
                  <a:pt x="281916" y="30149"/>
                </a:cubicBezTo>
                <a:cubicBezTo>
                  <a:pt x="277607" y="22697"/>
                  <a:pt x="270612" y="18971"/>
                  <a:pt x="260932" y="18971"/>
                </a:cubicBezTo>
                <a:cubicBezTo>
                  <a:pt x="255279" y="18971"/>
                  <a:pt x="249822" y="20224"/>
                  <a:pt x="244559" y="22734"/>
                </a:cubicBezTo>
                <a:cubicBezTo>
                  <a:pt x="239296" y="25242"/>
                  <a:pt x="234295" y="28472"/>
                  <a:pt x="229561" y="32432"/>
                </a:cubicBezTo>
                <a:lnTo>
                  <a:pt x="229561" y="99518"/>
                </a:lnTo>
                <a:cubicBezTo>
                  <a:pt x="234791" y="102063"/>
                  <a:pt x="239259" y="103794"/>
                  <a:pt x="242967" y="104712"/>
                </a:cubicBezTo>
                <a:cubicBezTo>
                  <a:pt x="246676" y="105634"/>
                  <a:pt x="250930" y="106092"/>
                  <a:pt x="255740" y="106092"/>
                </a:cubicBezTo>
                <a:cubicBezTo>
                  <a:pt x="266054" y="106092"/>
                  <a:pt x="274075" y="102308"/>
                  <a:pt x="279799" y="94752"/>
                </a:cubicBezTo>
                <a:cubicBezTo>
                  <a:pt x="285519" y="87192"/>
                  <a:pt x="288381" y="76128"/>
                  <a:pt x="288381" y="61578"/>
                </a:cubicBezTo>
                <a:close/>
                <a:moveTo>
                  <a:pt x="427010" y="62532"/>
                </a:moveTo>
                <a:cubicBezTo>
                  <a:pt x="427010" y="82457"/>
                  <a:pt x="422208" y="97840"/>
                  <a:pt x="412596" y="108687"/>
                </a:cubicBezTo>
                <a:cubicBezTo>
                  <a:pt x="402984" y="119531"/>
                  <a:pt x="390196" y="124955"/>
                  <a:pt x="374231" y="124955"/>
                </a:cubicBezTo>
                <a:cubicBezTo>
                  <a:pt x="357764" y="124955"/>
                  <a:pt x="344819" y="119354"/>
                  <a:pt x="335387" y="108154"/>
                </a:cubicBezTo>
                <a:cubicBezTo>
                  <a:pt x="325951" y="96955"/>
                  <a:pt x="321239" y="81752"/>
                  <a:pt x="321239" y="62532"/>
                </a:cubicBezTo>
                <a:cubicBezTo>
                  <a:pt x="321239" y="42749"/>
                  <a:pt x="326095" y="27377"/>
                  <a:pt x="335811" y="16426"/>
                </a:cubicBezTo>
                <a:cubicBezTo>
                  <a:pt x="345524" y="5475"/>
                  <a:pt x="358333" y="0"/>
                  <a:pt x="374231" y="0"/>
                </a:cubicBezTo>
                <a:cubicBezTo>
                  <a:pt x="390196" y="0"/>
                  <a:pt x="402984" y="5457"/>
                  <a:pt x="412596" y="16372"/>
                </a:cubicBezTo>
                <a:cubicBezTo>
                  <a:pt x="422208" y="27291"/>
                  <a:pt x="427010" y="42674"/>
                  <a:pt x="427010" y="62532"/>
                </a:cubicBezTo>
                <a:close/>
                <a:moveTo>
                  <a:pt x="406447" y="62532"/>
                </a:moveTo>
                <a:cubicBezTo>
                  <a:pt x="406447" y="47203"/>
                  <a:pt x="403657" y="35805"/>
                  <a:pt x="398076" y="28350"/>
                </a:cubicBezTo>
                <a:cubicBezTo>
                  <a:pt x="392497" y="20898"/>
                  <a:pt x="384545" y="17171"/>
                  <a:pt x="374231" y="17171"/>
                </a:cubicBezTo>
                <a:cubicBezTo>
                  <a:pt x="363845" y="17171"/>
                  <a:pt x="355841" y="20898"/>
                  <a:pt x="350225" y="28350"/>
                </a:cubicBezTo>
                <a:cubicBezTo>
                  <a:pt x="344606" y="35805"/>
                  <a:pt x="341798" y="47203"/>
                  <a:pt x="341798" y="62532"/>
                </a:cubicBezTo>
                <a:cubicBezTo>
                  <a:pt x="341798" y="77371"/>
                  <a:pt x="344606" y="88620"/>
                  <a:pt x="350225" y="96288"/>
                </a:cubicBezTo>
                <a:cubicBezTo>
                  <a:pt x="355841" y="103957"/>
                  <a:pt x="363845" y="107787"/>
                  <a:pt x="374231" y="107787"/>
                </a:cubicBezTo>
                <a:cubicBezTo>
                  <a:pt x="384472" y="107787"/>
                  <a:pt x="392407" y="104025"/>
                  <a:pt x="398023" y="96501"/>
                </a:cubicBezTo>
                <a:cubicBezTo>
                  <a:pt x="403639" y="88973"/>
                  <a:pt x="406447" y="77651"/>
                  <a:pt x="406447" y="62532"/>
                </a:cubicBezTo>
                <a:close/>
                <a:moveTo>
                  <a:pt x="540943" y="121668"/>
                </a:moveTo>
                <a:lnTo>
                  <a:pt x="521230" y="121668"/>
                </a:lnTo>
                <a:lnTo>
                  <a:pt x="521230" y="33385"/>
                </a:lnTo>
                <a:lnTo>
                  <a:pt x="465483" y="121668"/>
                </a:lnTo>
                <a:lnTo>
                  <a:pt x="447465" y="121668"/>
                </a:lnTo>
                <a:lnTo>
                  <a:pt x="447465" y="3286"/>
                </a:lnTo>
                <a:lnTo>
                  <a:pt x="467176" y="3286"/>
                </a:lnTo>
                <a:lnTo>
                  <a:pt x="467176" y="90194"/>
                </a:lnTo>
                <a:lnTo>
                  <a:pt x="522288" y="3286"/>
                </a:lnTo>
                <a:lnTo>
                  <a:pt x="540943" y="3286"/>
                </a:lnTo>
                <a:close/>
                <a:moveTo>
                  <a:pt x="656255" y="20776"/>
                </a:moveTo>
                <a:lnTo>
                  <a:pt x="615978" y="20776"/>
                </a:lnTo>
                <a:lnTo>
                  <a:pt x="615978" y="121668"/>
                </a:lnTo>
                <a:lnTo>
                  <a:pt x="596056" y="121668"/>
                </a:lnTo>
                <a:lnTo>
                  <a:pt x="596056" y="20776"/>
                </a:lnTo>
                <a:lnTo>
                  <a:pt x="555782" y="20776"/>
                </a:lnTo>
                <a:lnTo>
                  <a:pt x="555782" y="3286"/>
                </a:lnTo>
                <a:lnTo>
                  <a:pt x="656255" y="3286"/>
                </a:lnTo>
                <a:close/>
                <a:moveTo>
                  <a:pt x="722492" y="124427"/>
                </a:moveTo>
                <a:cubicBezTo>
                  <a:pt x="703627" y="124427"/>
                  <a:pt x="688983" y="119109"/>
                  <a:pt x="678563" y="108474"/>
                </a:cubicBezTo>
                <a:cubicBezTo>
                  <a:pt x="668142" y="97840"/>
                  <a:pt x="662929" y="82739"/>
                  <a:pt x="662929" y="63166"/>
                </a:cubicBezTo>
                <a:cubicBezTo>
                  <a:pt x="662929" y="43877"/>
                  <a:pt x="667983" y="28526"/>
                  <a:pt x="678089" y="17118"/>
                </a:cubicBezTo>
                <a:cubicBezTo>
                  <a:pt x="688194" y="5706"/>
                  <a:pt x="701406" y="0"/>
                  <a:pt x="717724" y="0"/>
                </a:cubicBezTo>
                <a:cubicBezTo>
                  <a:pt x="725072" y="0"/>
                  <a:pt x="731570" y="1057"/>
                  <a:pt x="737226" y="3178"/>
                </a:cubicBezTo>
                <a:cubicBezTo>
                  <a:pt x="742878" y="5298"/>
                  <a:pt x="747824" y="8618"/>
                  <a:pt x="752065" y="13139"/>
                </a:cubicBezTo>
                <a:cubicBezTo>
                  <a:pt x="756303" y="17664"/>
                  <a:pt x="759549" y="23195"/>
                  <a:pt x="761813" y="29728"/>
                </a:cubicBezTo>
                <a:cubicBezTo>
                  <a:pt x="764078" y="36262"/>
                  <a:pt x="765205" y="44269"/>
                  <a:pt x="765205" y="53737"/>
                </a:cubicBezTo>
                <a:lnTo>
                  <a:pt x="765205" y="64543"/>
                </a:lnTo>
                <a:lnTo>
                  <a:pt x="683172" y="64543"/>
                </a:lnTo>
                <a:cubicBezTo>
                  <a:pt x="683172" y="78324"/>
                  <a:pt x="686634" y="88851"/>
                  <a:pt x="693557" y="96127"/>
                </a:cubicBezTo>
                <a:cubicBezTo>
                  <a:pt x="700484" y="103406"/>
                  <a:pt x="710057" y="107041"/>
                  <a:pt x="722278" y="107041"/>
                </a:cubicBezTo>
                <a:cubicBezTo>
                  <a:pt x="726663" y="107041"/>
                  <a:pt x="730955" y="106549"/>
                  <a:pt x="735160" y="105558"/>
                </a:cubicBezTo>
                <a:cubicBezTo>
                  <a:pt x="739361" y="104569"/>
                  <a:pt x="743158" y="103301"/>
                  <a:pt x="746549" y="101746"/>
                </a:cubicBezTo>
                <a:cubicBezTo>
                  <a:pt x="750157" y="100119"/>
                  <a:pt x="753191" y="98545"/>
                  <a:pt x="755669" y="97026"/>
                </a:cubicBezTo>
                <a:cubicBezTo>
                  <a:pt x="758138" y="95507"/>
                  <a:pt x="760190" y="94079"/>
                  <a:pt x="761813" y="92739"/>
                </a:cubicBezTo>
                <a:lnTo>
                  <a:pt x="762977" y="92739"/>
                </a:lnTo>
                <a:lnTo>
                  <a:pt x="762977" y="114465"/>
                </a:lnTo>
                <a:cubicBezTo>
                  <a:pt x="760644" y="115383"/>
                  <a:pt x="757749" y="116531"/>
                  <a:pt x="754290" y="117907"/>
                </a:cubicBezTo>
                <a:cubicBezTo>
                  <a:pt x="750827" y="119282"/>
                  <a:pt x="747720" y="120361"/>
                  <a:pt x="744962" y="121144"/>
                </a:cubicBezTo>
                <a:cubicBezTo>
                  <a:pt x="741078" y="122202"/>
                  <a:pt x="737560" y="123012"/>
                  <a:pt x="734418" y="123577"/>
                </a:cubicBezTo>
                <a:cubicBezTo>
                  <a:pt x="731275" y="124146"/>
                  <a:pt x="727301" y="124427"/>
                  <a:pt x="722492" y="124427"/>
                </a:cubicBezTo>
                <a:close/>
                <a:moveTo>
                  <a:pt x="745811" y="49283"/>
                </a:moveTo>
                <a:cubicBezTo>
                  <a:pt x="745668" y="43912"/>
                  <a:pt x="745030" y="39286"/>
                  <a:pt x="743904" y="35402"/>
                </a:cubicBezTo>
                <a:cubicBezTo>
                  <a:pt x="742774" y="31513"/>
                  <a:pt x="741147" y="28230"/>
                  <a:pt x="739026" y="25542"/>
                </a:cubicBezTo>
                <a:cubicBezTo>
                  <a:pt x="736693" y="22575"/>
                  <a:pt x="733708" y="20311"/>
                  <a:pt x="730068" y="18759"/>
                </a:cubicBezTo>
                <a:cubicBezTo>
                  <a:pt x="726432" y="17204"/>
                  <a:pt x="721929" y="16430"/>
                  <a:pt x="716558" y="16430"/>
                </a:cubicBezTo>
                <a:cubicBezTo>
                  <a:pt x="711258" y="16430"/>
                  <a:pt x="706755" y="17226"/>
                  <a:pt x="703048" y="18813"/>
                </a:cubicBezTo>
                <a:cubicBezTo>
                  <a:pt x="699336" y="20405"/>
                  <a:pt x="695963" y="22716"/>
                  <a:pt x="692925" y="25754"/>
                </a:cubicBezTo>
                <a:cubicBezTo>
                  <a:pt x="689958" y="28868"/>
                  <a:pt x="687697" y="32310"/>
                  <a:pt x="686142" y="36085"/>
                </a:cubicBezTo>
                <a:cubicBezTo>
                  <a:pt x="684587" y="39870"/>
                  <a:pt x="683597" y="44269"/>
                  <a:pt x="683172" y="49283"/>
                </a:cubicBezTo>
                <a:close/>
                <a:moveTo>
                  <a:pt x="877014" y="121668"/>
                </a:moveTo>
                <a:lnTo>
                  <a:pt x="857091" y="121668"/>
                </a:lnTo>
                <a:lnTo>
                  <a:pt x="857091" y="20030"/>
                </a:lnTo>
                <a:lnTo>
                  <a:pt x="816393" y="20030"/>
                </a:lnTo>
                <a:cubicBezTo>
                  <a:pt x="816181" y="25894"/>
                  <a:pt x="815973" y="31529"/>
                  <a:pt x="815763" y="36935"/>
                </a:cubicBezTo>
                <a:cubicBezTo>
                  <a:pt x="815551" y="42339"/>
                  <a:pt x="815335" y="47231"/>
                  <a:pt x="815123" y="51616"/>
                </a:cubicBezTo>
                <a:cubicBezTo>
                  <a:pt x="814697" y="62708"/>
                  <a:pt x="813975" y="71996"/>
                  <a:pt x="812951" y="79488"/>
                </a:cubicBezTo>
                <a:cubicBezTo>
                  <a:pt x="811926" y="86979"/>
                  <a:pt x="810633" y="92984"/>
                  <a:pt x="809081" y="97505"/>
                </a:cubicBezTo>
                <a:cubicBezTo>
                  <a:pt x="807527" y="102167"/>
                  <a:pt x="805812" y="105807"/>
                  <a:pt x="803941" y="108421"/>
                </a:cubicBezTo>
                <a:cubicBezTo>
                  <a:pt x="802069" y="111038"/>
                  <a:pt x="799967" y="113403"/>
                  <a:pt x="797634" y="115520"/>
                </a:cubicBezTo>
                <a:cubicBezTo>
                  <a:pt x="795232" y="117640"/>
                  <a:pt x="792655" y="119229"/>
                  <a:pt x="789897" y="120290"/>
                </a:cubicBezTo>
                <a:cubicBezTo>
                  <a:pt x="787140" y="121348"/>
                  <a:pt x="784033" y="121881"/>
                  <a:pt x="780574" y="121881"/>
                </a:cubicBezTo>
                <a:cubicBezTo>
                  <a:pt x="779443" y="121881"/>
                  <a:pt x="777992" y="121849"/>
                  <a:pt x="776228" y="121776"/>
                </a:cubicBezTo>
                <a:cubicBezTo>
                  <a:pt x="774457" y="121705"/>
                  <a:pt x="773222" y="121668"/>
                  <a:pt x="772517" y="121668"/>
                </a:cubicBezTo>
                <a:lnTo>
                  <a:pt x="772517" y="104288"/>
                </a:lnTo>
                <a:lnTo>
                  <a:pt x="773575" y="104288"/>
                </a:lnTo>
                <a:cubicBezTo>
                  <a:pt x="774071" y="104288"/>
                  <a:pt x="774587" y="104320"/>
                  <a:pt x="775113" y="104392"/>
                </a:cubicBezTo>
                <a:cubicBezTo>
                  <a:pt x="775641" y="104465"/>
                  <a:pt x="776265" y="104500"/>
                  <a:pt x="776966" y="104500"/>
                </a:cubicBezTo>
                <a:cubicBezTo>
                  <a:pt x="778665" y="104500"/>
                  <a:pt x="780325" y="104251"/>
                  <a:pt x="781949" y="103755"/>
                </a:cubicBezTo>
                <a:cubicBezTo>
                  <a:pt x="783572" y="103262"/>
                  <a:pt x="785022" y="102344"/>
                  <a:pt x="786294" y="101002"/>
                </a:cubicBezTo>
                <a:cubicBezTo>
                  <a:pt x="789830" y="97542"/>
                  <a:pt x="792406" y="91479"/>
                  <a:pt x="794033" y="82825"/>
                </a:cubicBezTo>
                <a:cubicBezTo>
                  <a:pt x="795657" y="74170"/>
                  <a:pt x="796820" y="62071"/>
                  <a:pt x="797526" y="46526"/>
                </a:cubicBezTo>
                <a:cubicBezTo>
                  <a:pt x="797810" y="40734"/>
                  <a:pt x="798073" y="33883"/>
                  <a:pt x="798325" y="25966"/>
                </a:cubicBezTo>
                <a:cubicBezTo>
                  <a:pt x="798573" y="18054"/>
                  <a:pt x="798800" y="10494"/>
                  <a:pt x="799013" y="3286"/>
                </a:cubicBezTo>
                <a:lnTo>
                  <a:pt x="877014" y="3286"/>
                </a:lnTo>
                <a:close/>
                <a:moveTo>
                  <a:pt x="995505" y="84999"/>
                </a:moveTo>
                <a:cubicBezTo>
                  <a:pt x="995505" y="90727"/>
                  <a:pt x="994356" y="95918"/>
                  <a:pt x="992063" y="100580"/>
                </a:cubicBezTo>
                <a:cubicBezTo>
                  <a:pt x="989766" y="105242"/>
                  <a:pt x="986638" y="109025"/>
                  <a:pt x="982682" y="111920"/>
                </a:cubicBezTo>
                <a:cubicBezTo>
                  <a:pt x="978019" y="115451"/>
                  <a:pt x="973037" y="117957"/>
                  <a:pt x="967738" y="119441"/>
                </a:cubicBezTo>
                <a:cubicBezTo>
                  <a:pt x="962438" y="120926"/>
                  <a:pt x="955619" y="121668"/>
                  <a:pt x="947282" y="121668"/>
                </a:cubicBezTo>
                <a:lnTo>
                  <a:pt x="905843" y="121668"/>
                </a:lnTo>
                <a:lnTo>
                  <a:pt x="905843" y="3286"/>
                </a:lnTo>
                <a:lnTo>
                  <a:pt x="925769" y="3286"/>
                </a:lnTo>
                <a:lnTo>
                  <a:pt x="925769" y="49391"/>
                </a:lnTo>
                <a:lnTo>
                  <a:pt x="947815" y="49391"/>
                </a:lnTo>
                <a:cubicBezTo>
                  <a:pt x="956714" y="49391"/>
                  <a:pt x="963623" y="49848"/>
                  <a:pt x="968536" y="50767"/>
                </a:cubicBezTo>
                <a:cubicBezTo>
                  <a:pt x="973444" y="51685"/>
                  <a:pt x="978336" y="53942"/>
                  <a:pt x="983210" y="57550"/>
                </a:cubicBezTo>
                <a:cubicBezTo>
                  <a:pt x="987311" y="60591"/>
                  <a:pt x="990382" y="64475"/>
                  <a:pt x="992434" y="69206"/>
                </a:cubicBezTo>
                <a:cubicBezTo>
                  <a:pt x="994481" y="73940"/>
                  <a:pt x="995505" y="79207"/>
                  <a:pt x="995505" y="84999"/>
                </a:cubicBezTo>
                <a:close/>
                <a:moveTo>
                  <a:pt x="974949" y="85316"/>
                </a:moveTo>
                <a:cubicBezTo>
                  <a:pt x="974949" y="81713"/>
                  <a:pt x="974329" y="78552"/>
                  <a:pt x="973091" y="75830"/>
                </a:cubicBezTo>
                <a:cubicBezTo>
                  <a:pt x="971856" y="73112"/>
                  <a:pt x="969822" y="70901"/>
                  <a:pt x="966996" y="69209"/>
                </a:cubicBezTo>
                <a:cubicBezTo>
                  <a:pt x="964029" y="67442"/>
                  <a:pt x="960656" y="66380"/>
                  <a:pt x="956873" y="66027"/>
                </a:cubicBezTo>
                <a:cubicBezTo>
                  <a:pt x="953093" y="65674"/>
                  <a:pt x="947672" y="65497"/>
                  <a:pt x="940604" y="65497"/>
                </a:cubicBezTo>
                <a:lnTo>
                  <a:pt x="925769" y="65497"/>
                </a:lnTo>
                <a:lnTo>
                  <a:pt x="925769" y="105772"/>
                </a:lnTo>
                <a:lnTo>
                  <a:pt x="940180" y="105772"/>
                </a:lnTo>
                <a:cubicBezTo>
                  <a:pt x="947246" y="105772"/>
                  <a:pt x="952722" y="105472"/>
                  <a:pt x="956610" y="104871"/>
                </a:cubicBezTo>
                <a:cubicBezTo>
                  <a:pt x="960497" y="104273"/>
                  <a:pt x="963853" y="103121"/>
                  <a:pt x="966680" y="101426"/>
                </a:cubicBezTo>
                <a:cubicBezTo>
                  <a:pt x="969574" y="99587"/>
                  <a:pt x="971676" y="97419"/>
                  <a:pt x="972983" y="94907"/>
                </a:cubicBezTo>
                <a:cubicBezTo>
                  <a:pt x="974289" y="92397"/>
                  <a:pt x="974949" y="89204"/>
                  <a:pt x="974949" y="85316"/>
                </a:cubicBezTo>
                <a:close/>
                <a:moveTo>
                  <a:pt x="1107954" y="121668"/>
                </a:moveTo>
                <a:lnTo>
                  <a:pt x="1088028" y="121668"/>
                </a:lnTo>
                <a:lnTo>
                  <a:pt x="1088028" y="68360"/>
                </a:lnTo>
                <a:lnTo>
                  <a:pt x="1034399" y="68360"/>
                </a:lnTo>
                <a:lnTo>
                  <a:pt x="1034399" y="121668"/>
                </a:lnTo>
                <a:lnTo>
                  <a:pt x="1014476" y="121668"/>
                </a:lnTo>
                <a:lnTo>
                  <a:pt x="1014476" y="3286"/>
                </a:lnTo>
                <a:lnTo>
                  <a:pt x="1034399" y="3286"/>
                </a:lnTo>
                <a:lnTo>
                  <a:pt x="1034399" y="51192"/>
                </a:lnTo>
                <a:lnTo>
                  <a:pt x="1088028" y="51192"/>
                </a:lnTo>
                <a:lnTo>
                  <a:pt x="1088028" y="3286"/>
                </a:lnTo>
                <a:lnTo>
                  <a:pt x="1107954" y="3286"/>
                </a:lnTo>
                <a:close/>
                <a:moveTo>
                  <a:pt x="1224537" y="84999"/>
                </a:moveTo>
                <a:cubicBezTo>
                  <a:pt x="1224537" y="90727"/>
                  <a:pt x="1223387" y="95918"/>
                  <a:pt x="1221095" y="100580"/>
                </a:cubicBezTo>
                <a:cubicBezTo>
                  <a:pt x="1218797" y="105242"/>
                  <a:pt x="1215670" y="109025"/>
                  <a:pt x="1211710" y="111920"/>
                </a:cubicBezTo>
                <a:cubicBezTo>
                  <a:pt x="1207051" y="115451"/>
                  <a:pt x="1202069" y="117957"/>
                  <a:pt x="1196769" y="119441"/>
                </a:cubicBezTo>
                <a:cubicBezTo>
                  <a:pt x="1191467" y="120926"/>
                  <a:pt x="1184652" y="121668"/>
                  <a:pt x="1176315" y="121668"/>
                </a:cubicBezTo>
                <a:lnTo>
                  <a:pt x="1136674" y="121668"/>
                </a:lnTo>
                <a:lnTo>
                  <a:pt x="1136674" y="3286"/>
                </a:lnTo>
                <a:lnTo>
                  <a:pt x="1156597" y="3286"/>
                </a:lnTo>
                <a:lnTo>
                  <a:pt x="1156597" y="49391"/>
                </a:lnTo>
                <a:lnTo>
                  <a:pt x="1176843" y="49391"/>
                </a:lnTo>
                <a:cubicBezTo>
                  <a:pt x="1185743" y="49391"/>
                  <a:pt x="1192651" y="49848"/>
                  <a:pt x="1197562" y="50767"/>
                </a:cubicBezTo>
                <a:cubicBezTo>
                  <a:pt x="1202475" y="51685"/>
                  <a:pt x="1207368" y="53942"/>
                  <a:pt x="1212242" y="57550"/>
                </a:cubicBezTo>
                <a:cubicBezTo>
                  <a:pt x="1216343" y="60591"/>
                  <a:pt x="1219413" y="64475"/>
                  <a:pt x="1221466" y="69206"/>
                </a:cubicBezTo>
                <a:cubicBezTo>
                  <a:pt x="1223511" y="73940"/>
                  <a:pt x="1224537" y="79207"/>
                  <a:pt x="1224537" y="84999"/>
                </a:cubicBezTo>
                <a:close/>
                <a:moveTo>
                  <a:pt x="1203973" y="85316"/>
                </a:moveTo>
                <a:cubicBezTo>
                  <a:pt x="1203973" y="81713"/>
                  <a:pt x="1203357" y="78552"/>
                  <a:pt x="1202119" y="75830"/>
                </a:cubicBezTo>
                <a:cubicBezTo>
                  <a:pt x="1200880" y="73112"/>
                  <a:pt x="1198850" y="70901"/>
                  <a:pt x="1196024" y="69209"/>
                </a:cubicBezTo>
                <a:cubicBezTo>
                  <a:pt x="1193061" y="67442"/>
                  <a:pt x="1189688" y="66380"/>
                  <a:pt x="1185904" y="66027"/>
                </a:cubicBezTo>
                <a:cubicBezTo>
                  <a:pt x="1182125" y="65674"/>
                  <a:pt x="1176703" y="65497"/>
                  <a:pt x="1169636" y="65497"/>
                </a:cubicBezTo>
                <a:lnTo>
                  <a:pt x="1156597" y="65497"/>
                </a:lnTo>
                <a:lnTo>
                  <a:pt x="1156597" y="105772"/>
                </a:lnTo>
                <a:lnTo>
                  <a:pt x="1169212" y="105772"/>
                </a:lnTo>
                <a:cubicBezTo>
                  <a:pt x="1176278" y="105772"/>
                  <a:pt x="1181754" y="105472"/>
                  <a:pt x="1185638" y="104871"/>
                </a:cubicBezTo>
                <a:cubicBezTo>
                  <a:pt x="1189527" y="104273"/>
                  <a:pt x="1192882" y="103121"/>
                  <a:pt x="1195708" y="101426"/>
                </a:cubicBezTo>
                <a:cubicBezTo>
                  <a:pt x="1198606" y="99587"/>
                  <a:pt x="1200708" y="97419"/>
                  <a:pt x="1202014" y="94907"/>
                </a:cubicBezTo>
                <a:cubicBezTo>
                  <a:pt x="1203321" y="92397"/>
                  <a:pt x="1203973" y="89204"/>
                  <a:pt x="1203973" y="85316"/>
                </a:cubicBezTo>
                <a:close/>
                <a:moveTo>
                  <a:pt x="1258240" y="121668"/>
                </a:moveTo>
                <a:lnTo>
                  <a:pt x="1238313" y="121668"/>
                </a:lnTo>
                <a:lnTo>
                  <a:pt x="1238313" y="3286"/>
                </a:lnTo>
                <a:lnTo>
                  <a:pt x="1258240" y="3286"/>
                </a:lnTo>
                <a:close/>
                <a:moveTo>
                  <a:pt x="1379059" y="121668"/>
                </a:moveTo>
                <a:lnTo>
                  <a:pt x="1354576" y="121668"/>
                </a:lnTo>
                <a:lnTo>
                  <a:pt x="1325859" y="76943"/>
                </a:lnTo>
                <a:lnTo>
                  <a:pt x="1296288" y="121668"/>
                </a:lnTo>
                <a:lnTo>
                  <a:pt x="1273712" y="121668"/>
                </a:lnTo>
                <a:lnTo>
                  <a:pt x="1314835" y="62956"/>
                </a:lnTo>
                <a:lnTo>
                  <a:pt x="1274136" y="3286"/>
                </a:lnTo>
                <a:lnTo>
                  <a:pt x="1298621" y="3286"/>
                </a:lnTo>
                <a:lnTo>
                  <a:pt x="1327128" y="47588"/>
                </a:lnTo>
                <a:lnTo>
                  <a:pt x="1356383" y="3286"/>
                </a:lnTo>
                <a:lnTo>
                  <a:pt x="1379059" y="3286"/>
                </a:lnTo>
                <a:lnTo>
                  <a:pt x="1338152" y="6157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752192" y="5150259"/>
            <a:ext cx="1156194" cy="165337"/>
          </a:xfrm>
          <a:custGeom>
            <a:avLst/>
            <a:gdLst/>
            <a:ahLst/>
            <a:cxnLst/>
            <a:rect l="l" t="t" r="r" b="b"/>
            <a:pathLst>
              <a:path w="1156194" h="165337">
                <a:moveTo>
                  <a:pt x="109797" y="121668"/>
                </a:moveTo>
                <a:lnTo>
                  <a:pt x="90087" y="121668"/>
                </a:lnTo>
                <a:lnTo>
                  <a:pt x="90087" y="28615"/>
                </a:lnTo>
                <a:lnTo>
                  <a:pt x="61683" y="89028"/>
                </a:lnTo>
                <a:lnTo>
                  <a:pt x="46843" y="89028"/>
                </a:lnTo>
                <a:lnTo>
                  <a:pt x="18652" y="28615"/>
                </a:lnTo>
                <a:lnTo>
                  <a:pt x="18652" y="121668"/>
                </a:lnTo>
                <a:lnTo>
                  <a:pt x="0" y="121668"/>
                </a:lnTo>
                <a:lnTo>
                  <a:pt x="0" y="3286"/>
                </a:lnTo>
                <a:lnTo>
                  <a:pt x="24059" y="3286"/>
                </a:lnTo>
                <a:lnTo>
                  <a:pt x="55217" y="68997"/>
                </a:lnTo>
                <a:lnTo>
                  <a:pt x="85317" y="3286"/>
                </a:lnTo>
                <a:lnTo>
                  <a:pt x="109797" y="3286"/>
                </a:lnTo>
                <a:close/>
                <a:moveTo>
                  <a:pt x="204761" y="92527"/>
                </a:moveTo>
                <a:lnTo>
                  <a:pt x="204761" y="59669"/>
                </a:lnTo>
                <a:cubicBezTo>
                  <a:pt x="200027" y="60091"/>
                  <a:pt x="194037" y="60674"/>
                  <a:pt x="186793" y="61419"/>
                </a:cubicBezTo>
                <a:cubicBezTo>
                  <a:pt x="179551" y="62165"/>
                  <a:pt x="173707" y="63205"/>
                  <a:pt x="169255" y="64543"/>
                </a:cubicBezTo>
                <a:cubicBezTo>
                  <a:pt x="163951" y="66168"/>
                  <a:pt x="159573" y="68658"/>
                  <a:pt x="156112" y="72017"/>
                </a:cubicBezTo>
                <a:cubicBezTo>
                  <a:pt x="152651" y="75373"/>
                  <a:pt x="150920" y="80053"/>
                  <a:pt x="150920" y="86061"/>
                </a:cubicBezTo>
                <a:cubicBezTo>
                  <a:pt x="150920" y="92840"/>
                  <a:pt x="152827" y="97966"/>
                  <a:pt x="156644" y="101426"/>
                </a:cubicBezTo>
                <a:cubicBezTo>
                  <a:pt x="160456" y="104889"/>
                  <a:pt x="166039" y="106621"/>
                  <a:pt x="173387" y="106621"/>
                </a:cubicBezTo>
                <a:cubicBezTo>
                  <a:pt x="179672" y="106621"/>
                  <a:pt x="185365" y="105260"/>
                  <a:pt x="190455" y="102538"/>
                </a:cubicBezTo>
                <a:cubicBezTo>
                  <a:pt x="195539" y="99820"/>
                  <a:pt x="200307" y="96479"/>
                  <a:pt x="204761" y="92527"/>
                </a:cubicBezTo>
                <a:close/>
                <a:moveTo>
                  <a:pt x="204761" y="109055"/>
                </a:moveTo>
                <a:cubicBezTo>
                  <a:pt x="203137" y="110260"/>
                  <a:pt x="200963" y="111935"/>
                  <a:pt x="198245" y="114090"/>
                </a:cubicBezTo>
                <a:cubicBezTo>
                  <a:pt x="195523" y="116247"/>
                  <a:pt x="192888" y="117961"/>
                  <a:pt x="190347" y="119235"/>
                </a:cubicBezTo>
                <a:cubicBezTo>
                  <a:pt x="186811" y="121067"/>
                  <a:pt x="183402" y="122479"/>
                  <a:pt x="180120" y="123469"/>
                </a:cubicBezTo>
                <a:cubicBezTo>
                  <a:pt x="176833" y="124462"/>
                  <a:pt x="172221" y="124955"/>
                  <a:pt x="166284" y="124955"/>
                </a:cubicBezTo>
                <a:cubicBezTo>
                  <a:pt x="161410" y="124955"/>
                  <a:pt x="156785" y="124038"/>
                  <a:pt x="152403" y="122202"/>
                </a:cubicBezTo>
                <a:cubicBezTo>
                  <a:pt x="148021" y="120361"/>
                  <a:pt x="144170" y="117784"/>
                  <a:pt x="140850" y="114465"/>
                </a:cubicBezTo>
                <a:cubicBezTo>
                  <a:pt x="137668" y="111215"/>
                  <a:pt x="135130" y="107200"/>
                  <a:pt x="133222" y="102434"/>
                </a:cubicBezTo>
                <a:cubicBezTo>
                  <a:pt x="131311" y="97664"/>
                  <a:pt x="130360" y="92635"/>
                  <a:pt x="130360" y="87332"/>
                </a:cubicBezTo>
                <a:cubicBezTo>
                  <a:pt x="130360" y="79138"/>
                  <a:pt x="132092" y="72159"/>
                  <a:pt x="135551" y="66398"/>
                </a:cubicBezTo>
                <a:cubicBezTo>
                  <a:pt x="139015" y="60641"/>
                  <a:pt x="144490" y="56062"/>
                  <a:pt x="151978" y="52674"/>
                </a:cubicBezTo>
                <a:cubicBezTo>
                  <a:pt x="158620" y="49636"/>
                  <a:pt x="166465" y="47537"/>
                  <a:pt x="175508" y="46367"/>
                </a:cubicBezTo>
                <a:cubicBezTo>
                  <a:pt x="184550" y="45201"/>
                  <a:pt x="194299" y="44337"/>
                  <a:pt x="204761" y="43769"/>
                </a:cubicBezTo>
                <a:lnTo>
                  <a:pt x="204761" y="39956"/>
                </a:lnTo>
                <a:cubicBezTo>
                  <a:pt x="204761" y="35294"/>
                  <a:pt x="204055" y="31529"/>
                  <a:pt x="202640" y="28666"/>
                </a:cubicBezTo>
                <a:cubicBezTo>
                  <a:pt x="201226" y="25805"/>
                  <a:pt x="199246" y="23601"/>
                  <a:pt x="196701" y="22045"/>
                </a:cubicBezTo>
                <a:cubicBezTo>
                  <a:pt x="194163" y="20419"/>
                  <a:pt x="191055" y="19339"/>
                  <a:pt x="187380" y="18813"/>
                </a:cubicBezTo>
                <a:cubicBezTo>
                  <a:pt x="183708" y="18284"/>
                  <a:pt x="179925" y="18017"/>
                  <a:pt x="176040" y="18017"/>
                </a:cubicBezTo>
                <a:cubicBezTo>
                  <a:pt x="171447" y="18017"/>
                  <a:pt x="166043" y="18709"/>
                  <a:pt x="159826" y="20083"/>
                </a:cubicBezTo>
                <a:cubicBezTo>
                  <a:pt x="153606" y="21459"/>
                  <a:pt x="147388" y="23456"/>
                  <a:pt x="141171" y="26070"/>
                </a:cubicBezTo>
                <a:lnTo>
                  <a:pt x="140000" y="26070"/>
                </a:lnTo>
                <a:lnTo>
                  <a:pt x="140000" y="5828"/>
                </a:lnTo>
                <a:cubicBezTo>
                  <a:pt x="143677" y="4770"/>
                  <a:pt x="148944" y="3603"/>
                  <a:pt x="155798" y="2333"/>
                </a:cubicBezTo>
                <a:cubicBezTo>
                  <a:pt x="162644" y="1057"/>
                  <a:pt x="169431" y="424"/>
                  <a:pt x="176144" y="424"/>
                </a:cubicBezTo>
                <a:cubicBezTo>
                  <a:pt x="184270" y="424"/>
                  <a:pt x="191124" y="1057"/>
                  <a:pt x="196704" y="2333"/>
                </a:cubicBezTo>
                <a:cubicBezTo>
                  <a:pt x="202285" y="3603"/>
                  <a:pt x="207299" y="5900"/>
                  <a:pt x="211753" y="9219"/>
                </a:cubicBezTo>
                <a:cubicBezTo>
                  <a:pt x="216062" y="12470"/>
                  <a:pt x="219276" y="16675"/>
                  <a:pt x="221397" y="21833"/>
                </a:cubicBezTo>
                <a:cubicBezTo>
                  <a:pt x="223517" y="26992"/>
                  <a:pt x="224580" y="33281"/>
                  <a:pt x="224580" y="40698"/>
                </a:cubicBezTo>
                <a:lnTo>
                  <a:pt x="224580" y="121668"/>
                </a:lnTo>
                <a:lnTo>
                  <a:pt x="204761" y="121668"/>
                </a:lnTo>
                <a:close/>
                <a:moveTo>
                  <a:pt x="339041" y="20776"/>
                </a:moveTo>
                <a:lnTo>
                  <a:pt x="298764" y="20776"/>
                </a:lnTo>
                <a:lnTo>
                  <a:pt x="298764" y="121668"/>
                </a:lnTo>
                <a:lnTo>
                  <a:pt x="278842" y="121668"/>
                </a:lnTo>
                <a:lnTo>
                  <a:pt x="278842" y="20776"/>
                </a:lnTo>
                <a:lnTo>
                  <a:pt x="238569" y="20776"/>
                </a:lnTo>
                <a:lnTo>
                  <a:pt x="238569" y="3286"/>
                </a:lnTo>
                <a:lnTo>
                  <a:pt x="339041" y="3286"/>
                </a:lnTo>
                <a:close/>
                <a:moveTo>
                  <a:pt x="405278" y="124427"/>
                </a:moveTo>
                <a:cubicBezTo>
                  <a:pt x="386417" y="124427"/>
                  <a:pt x="371769" y="119109"/>
                  <a:pt x="361351" y="108474"/>
                </a:cubicBezTo>
                <a:cubicBezTo>
                  <a:pt x="350928" y="97840"/>
                  <a:pt x="345716" y="82739"/>
                  <a:pt x="345716" y="63166"/>
                </a:cubicBezTo>
                <a:cubicBezTo>
                  <a:pt x="345716" y="43877"/>
                  <a:pt x="350769" y="28526"/>
                  <a:pt x="360875" y="17118"/>
                </a:cubicBezTo>
                <a:cubicBezTo>
                  <a:pt x="370980" y="5706"/>
                  <a:pt x="384192" y="0"/>
                  <a:pt x="400512" y="0"/>
                </a:cubicBezTo>
                <a:cubicBezTo>
                  <a:pt x="407859" y="0"/>
                  <a:pt x="414357" y="1057"/>
                  <a:pt x="420012" y="3178"/>
                </a:cubicBezTo>
                <a:cubicBezTo>
                  <a:pt x="425664" y="5298"/>
                  <a:pt x="430610" y="8618"/>
                  <a:pt x="434851" y="13139"/>
                </a:cubicBezTo>
                <a:cubicBezTo>
                  <a:pt x="439089" y="17664"/>
                  <a:pt x="442336" y="23195"/>
                  <a:pt x="444601" y="29728"/>
                </a:cubicBezTo>
                <a:cubicBezTo>
                  <a:pt x="446865" y="36262"/>
                  <a:pt x="447992" y="44269"/>
                  <a:pt x="447992" y="53737"/>
                </a:cubicBezTo>
                <a:lnTo>
                  <a:pt x="447992" y="64543"/>
                </a:lnTo>
                <a:lnTo>
                  <a:pt x="365962" y="64543"/>
                </a:lnTo>
                <a:cubicBezTo>
                  <a:pt x="365962" y="78324"/>
                  <a:pt x="369422" y="88851"/>
                  <a:pt x="376345" y="96127"/>
                </a:cubicBezTo>
                <a:cubicBezTo>
                  <a:pt x="383271" y="103406"/>
                  <a:pt x="392843" y="107041"/>
                  <a:pt x="405066" y="107041"/>
                </a:cubicBezTo>
                <a:cubicBezTo>
                  <a:pt x="409450" y="107041"/>
                  <a:pt x="413741" y="106549"/>
                  <a:pt x="417946" y="105558"/>
                </a:cubicBezTo>
                <a:cubicBezTo>
                  <a:pt x="422147" y="104569"/>
                  <a:pt x="425946" y="103301"/>
                  <a:pt x="429337" y="101746"/>
                </a:cubicBezTo>
                <a:cubicBezTo>
                  <a:pt x="432943" y="100119"/>
                  <a:pt x="435983" y="98545"/>
                  <a:pt x="438455" y="97026"/>
                </a:cubicBezTo>
                <a:cubicBezTo>
                  <a:pt x="440926" y="95507"/>
                  <a:pt x="442977" y="94079"/>
                  <a:pt x="444601" y="92739"/>
                </a:cubicBezTo>
                <a:lnTo>
                  <a:pt x="445763" y="92739"/>
                </a:lnTo>
                <a:lnTo>
                  <a:pt x="445763" y="114465"/>
                </a:lnTo>
                <a:cubicBezTo>
                  <a:pt x="443434" y="115383"/>
                  <a:pt x="440536" y="116531"/>
                  <a:pt x="437076" y="117907"/>
                </a:cubicBezTo>
                <a:cubicBezTo>
                  <a:pt x="433613" y="119282"/>
                  <a:pt x="430506" y="120361"/>
                  <a:pt x="427749" y="121144"/>
                </a:cubicBezTo>
                <a:cubicBezTo>
                  <a:pt x="423864" y="122202"/>
                  <a:pt x="420348" y="123012"/>
                  <a:pt x="417204" y="123577"/>
                </a:cubicBezTo>
                <a:cubicBezTo>
                  <a:pt x="414061" y="124146"/>
                  <a:pt x="410087" y="124427"/>
                  <a:pt x="405278" y="124427"/>
                </a:cubicBezTo>
                <a:close/>
                <a:moveTo>
                  <a:pt x="428599" y="49283"/>
                </a:moveTo>
                <a:cubicBezTo>
                  <a:pt x="428454" y="43912"/>
                  <a:pt x="427820" y="39286"/>
                  <a:pt x="426690" y="35402"/>
                </a:cubicBezTo>
                <a:cubicBezTo>
                  <a:pt x="425560" y="31513"/>
                  <a:pt x="423933" y="28230"/>
                  <a:pt x="421812" y="25542"/>
                </a:cubicBezTo>
                <a:cubicBezTo>
                  <a:pt x="419480" y="22575"/>
                  <a:pt x="416496" y="20311"/>
                  <a:pt x="412860" y="18759"/>
                </a:cubicBezTo>
                <a:cubicBezTo>
                  <a:pt x="409220" y="17204"/>
                  <a:pt x="404716" y="16430"/>
                  <a:pt x="399344" y="16430"/>
                </a:cubicBezTo>
                <a:cubicBezTo>
                  <a:pt x="394046" y="16430"/>
                  <a:pt x="389543" y="17226"/>
                  <a:pt x="385834" y="18813"/>
                </a:cubicBezTo>
                <a:cubicBezTo>
                  <a:pt x="382122" y="20405"/>
                  <a:pt x="378749" y="22716"/>
                  <a:pt x="375711" y="25754"/>
                </a:cubicBezTo>
                <a:cubicBezTo>
                  <a:pt x="372744" y="28868"/>
                  <a:pt x="370484" y="32310"/>
                  <a:pt x="368928" y="36085"/>
                </a:cubicBezTo>
                <a:cubicBezTo>
                  <a:pt x="367377" y="39870"/>
                  <a:pt x="366383" y="44269"/>
                  <a:pt x="365962" y="49283"/>
                </a:cubicBezTo>
                <a:close/>
                <a:moveTo>
                  <a:pt x="567436" y="59353"/>
                </a:moveTo>
                <a:cubicBezTo>
                  <a:pt x="567436" y="79062"/>
                  <a:pt x="562720" y="94770"/>
                  <a:pt x="553287" y="106462"/>
                </a:cubicBezTo>
                <a:cubicBezTo>
                  <a:pt x="543853" y="118155"/>
                  <a:pt x="531930" y="124001"/>
                  <a:pt x="517515" y="124001"/>
                </a:cubicBezTo>
                <a:cubicBezTo>
                  <a:pt x="511651" y="124001"/>
                  <a:pt x="506459" y="123332"/>
                  <a:pt x="501938" y="121989"/>
                </a:cubicBezTo>
                <a:cubicBezTo>
                  <a:pt x="497416" y="120643"/>
                  <a:pt x="492786" y="118558"/>
                  <a:pt x="488053" y="115732"/>
                </a:cubicBezTo>
                <a:lnTo>
                  <a:pt x="488053" y="165337"/>
                </a:lnTo>
                <a:lnTo>
                  <a:pt x="468126" y="165337"/>
                </a:lnTo>
                <a:lnTo>
                  <a:pt x="468126" y="3286"/>
                </a:lnTo>
                <a:lnTo>
                  <a:pt x="488053" y="3286"/>
                </a:lnTo>
                <a:lnTo>
                  <a:pt x="488053" y="15684"/>
                </a:lnTo>
                <a:cubicBezTo>
                  <a:pt x="492999" y="11231"/>
                  <a:pt x="498496" y="7505"/>
                  <a:pt x="504537" y="4503"/>
                </a:cubicBezTo>
                <a:cubicBezTo>
                  <a:pt x="510577" y="1497"/>
                  <a:pt x="517166" y="0"/>
                  <a:pt x="524301" y="0"/>
                </a:cubicBezTo>
                <a:cubicBezTo>
                  <a:pt x="537866" y="0"/>
                  <a:pt x="548446" y="5370"/>
                  <a:pt x="556042" y="16110"/>
                </a:cubicBezTo>
                <a:cubicBezTo>
                  <a:pt x="563638" y="26849"/>
                  <a:pt x="567436" y="41263"/>
                  <a:pt x="567436" y="59353"/>
                </a:cubicBezTo>
                <a:close/>
                <a:moveTo>
                  <a:pt x="546873" y="61578"/>
                </a:moveTo>
                <a:cubicBezTo>
                  <a:pt x="546873" y="48081"/>
                  <a:pt x="544716" y="37606"/>
                  <a:pt x="540407" y="30149"/>
                </a:cubicBezTo>
                <a:cubicBezTo>
                  <a:pt x="536098" y="22697"/>
                  <a:pt x="529103" y="18971"/>
                  <a:pt x="519423" y="18971"/>
                </a:cubicBezTo>
                <a:cubicBezTo>
                  <a:pt x="513771" y="18971"/>
                  <a:pt x="508313" y="20224"/>
                  <a:pt x="503050" y="22734"/>
                </a:cubicBezTo>
                <a:cubicBezTo>
                  <a:pt x="497787" y="25242"/>
                  <a:pt x="492786" y="28472"/>
                  <a:pt x="488053" y="32432"/>
                </a:cubicBezTo>
                <a:lnTo>
                  <a:pt x="488053" y="99518"/>
                </a:lnTo>
                <a:cubicBezTo>
                  <a:pt x="493284" y="102063"/>
                  <a:pt x="497750" y="103794"/>
                  <a:pt x="501459" y="104712"/>
                </a:cubicBezTo>
                <a:cubicBezTo>
                  <a:pt x="505167" y="105634"/>
                  <a:pt x="509426" y="106092"/>
                  <a:pt x="514231" y="106092"/>
                </a:cubicBezTo>
                <a:cubicBezTo>
                  <a:pt x="524549" y="106092"/>
                  <a:pt x="532566" y="102308"/>
                  <a:pt x="538290" y="94752"/>
                </a:cubicBezTo>
                <a:cubicBezTo>
                  <a:pt x="544011" y="87192"/>
                  <a:pt x="546873" y="76128"/>
                  <a:pt x="546873" y="61578"/>
                </a:cubicBezTo>
                <a:close/>
                <a:moveTo>
                  <a:pt x="681581" y="121668"/>
                </a:moveTo>
                <a:lnTo>
                  <a:pt x="661867" y="121668"/>
                </a:lnTo>
                <a:lnTo>
                  <a:pt x="661867" y="33385"/>
                </a:lnTo>
                <a:lnTo>
                  <a:pt x="606122" y="121668"/>
                </a:lnTo>
                <a:lnTo>
                  <a:pt x="588103" y="121668"/>
                </a:lnTo>
                <a:lnTo>
                  <a:pt x="588103" y="3286"/>
                </a:lnTo>
                <a:lnTo>
                  <a:pt x="607814" y="3286"/>
                </a:lnTo>
                <a:lnTo>
                  <a:pt x="607814" y="90194"/>
                </a:lnTo>
                <a:lnTo>
                  <a:pt x="662927" y="3286"/>
                </a:lnTo>
                <a:lnTo>
                  <a:pt x="681581" y="3286"/>
                </a:lnTo>
                <a:close/>
                <a:moveTo>
                  <a:pt x="776542" y="92527"/>
                </a:moveTo>
                <a:lnTo>
                  <a:pt x="776542" y="59669"/>
                </a:lnTo>
                <a:cubicBezTo>
                  <a:pt x="771807" y="60091"/>
                  <a:pt x="765821" y="60674"/>
                  <a:pt x="758578" y="61419"/>
                </a:cubicBezTo>
                <a:cubicBezTo>
                  <a:pt x="751335" y="62165"/>
                  <a:pt x="745492" y="63205"/>
                  <a:pt x="741039" y="64543"/>
                </a:cubicBezTo>
                <a:cubicBezTo>
                  <a:pt x="735736" y="66168"/>
                  <a:pt x="731358" y="68658"/>
                  <a:pt x="727895" y="72017"/>
                </a:cubicBezTo>
                <a:cubicBezTo>
                  <a:pt x="724435" y="75373"/>
                  <a:pt x="722704" y="80053"/>
                  <a:pt x="722704" y="86061"/>
                </a:cubicBezTo>
                <a:cubicBezTo>
                  <a:pt x="722704" y="92840"/>
                  <a:pt x="724612" y="97966"/>
                  <a:pt x="728428" y="101426"/>
                </a:cubicBezTo>
                <a:cubicBezTo>
                  <a:pt x="732241" y="104889"/>
                  <a:pt x="737824" y="106621"/>
                  <a:pt x="745172" y="106621"/>
                </a:cubicBezTo>
                <a:cubicBezTo>
                  <a:pt x="751457" y="106621"/>
                  <a:pt x="757149" y="105260"/>
                  <a:pt x="762235" y="102538"/>
                </a:cubicBezTo>
                <a:cubicBezTo>
                  <a:pt x="767322" y="99820"/>
                  <a:pt x="772092" y="96479"/>
                  <a:pt x="776542" y="92527"/>
                </a:cubicBezTo>
                <a:close/>
                <a:moveTo>
                  <a:pt x="776542" y="109055"/>
                </a:moveTo>
                <a:cubicBezTo>
                  <a:pt x="774921" y="110260"/>
                  <a:pt x="772747" y="111935"/>
                  <a:pt x="770029" y="114090"/>
                </a:cubicBezTo>
                <a:cubicBezTo>
                  <a:pt x="767308" y="116247"/>
                  <a:pt x="764672" y="117961"/>
                  <a:pt x="762128" y="119235"/>
                </a:cubicBezTo>
                <a:cubicBezTo>
                  <a:pt x="758592" y="121067"/>
                  <a:pt x="755187" y="122479"/>
                  <a:pt x="751900" y="123469"/>
                </a:cubicBezTo>
                <a:cubicBezTo>
                  <a:pt x="748617" y="124462"/>
                  <a:pt x="744005" y="124955"/>
                  <a:pt x="738069" y="124955"/>
                </a:cubicBezTo>
                <a:cubicBezTo>
                  <a:pt x="733194" y="124955"/>
                  <a:pt x="728569" y="124038"/>
                  <a:pt x="724188" y="122202"/>
                </a:cubicBezTo>
                <a:cubicBezTo>
                  <a:pt x="719802" y="120361"/>
                  <a:pt x="715954" y="117784"/>
                  <a:pt x="712635" y="114465"/>
                </a:cubicBezTo>
                <a:cubicBezTo>
                  <a:pt x="709453" y="111215"/>
                  <a:pt x="706914" y="107200"/>
                  <a:pt x="705003" y="102434"/>
                </a:cubicBezTo>
                <a:cubicBezTo>
                  <a:pt x="703095" y="97664"/>
                  <a:pt x="702144" y="92635"/>
                  <a:pt x="702144" y="87332"/>
                </a:cubicBezTo>
                <a:cubicBezTo>
                  <a:pt x="702144" y="79138"/>
                  <a:pt x="703877" y="72159"/>
                  <a:pt x="707336" y="66398"/>
                </a:cubicBezTo>
                <a:cubicBezTo>
                  <a:pt x="710799" y="60641"/>
                  <a:pt x="716274" y="56062"/>
                  <a:pt x="723762" y="52674"/>
                </a:cubicBezTo>
                <a:cubicBezTo>
                  <a:pt x="730404" y="49636"/>
                  <a:pt x="738245" y="47537"/>
                  <a:pt x="747292" y="46367"/>
                </a:cubicBezTo>
                <a:cubicBezTo>
                  <a:pt x="756335" y="45201"/>
                  <a:pt x="766084" y="44337"/>
                  <a:pt x="776542" y="43769"/>
                </a:cubicBezTo>
                <a:lnTo>
                  <a:pt x="776542" y="39956"/>
                </a:lnTo>
                <a:cubicBezTo>
                  <a:pt x="776542" y="35294"/>
                  <a:pt x="775836" y="31529"/>
                  <a:pt x="774421" y="28666"/>
                </a:cubicBezTo>
                <a:cubicBezTo>
                  <a:pt x="773006" y="25805"/>
                  <a:pt x="771030" y="23601"/>
                  <a:pt x="768485" y="22045"/>
                </a:cubicBezTo>
                <a:cubicBezTo>
                  <a:pt x="765948" y="20419"/>
                  <a:pt x="762840" y="19339"/>
                  <a:pt x="759165" y="18813"/>
                </a:cubicBezTo>
                <a:cubicBezTo>
                  <a:pt x="755489" y="18284"/>
                  <a:pt x="751710" y="18017"/>
                  <a:pt x="747825" y="18017"/>
                </a:cubicBezTo>
                <a:cubicBezTo>
                  <a:pt x="743231" y="18017"/>
                  <a:pt x="737827" y="18709"/>
                  <a:pt x="731607" y="20083"/>
                </a:cubicBezTo>
                <a:cubicBezTo>
                  <a:pt x="725390" y="21459"/>
                  <a:pt x="719172" y="23456"/>
                  <a:pt x="712956" y="26070"/>
                </a:cubicBezTo>
                <a:lnTo>
                  <a:pt x="711785" y="26070"/>
                </a:lnTo>
                <a:lnTo>
                  <a:pt x="711785" y="5828"/>
                </a:lnTo>
                <a:cubicBezTo>
                  <a:pt x="715461" y="4770"/>
                  <a:pt x="720724" y="3603"/>
                  <a:pt x="727579" y="2333"/>
                </a:cubicBezTo>
                <a:cubicBezTo>
                  <a:pt x="734429" y="1057"/>
                  <a:pt x="741216" y="424"/>
                  <a:pt x="747925" y="424"/>
                </a:cubicBezTo>
                <a:cubicBezTo>
                  <a:pt x="756054" y="424"/>
                  <a:pt x="762909" y="1057"/>
                  <a:pt x="768489" y="2333"/>
                </a:cubicBezTo>
                <a:cubicBezTo>
                  <a:pt x="774069" y="3603"/>
                  <a:pt x="779083" y="5900"/>
                  <a:pt x="783537" y="9219"/>
                </a:cubicBezTo>
                <a:cubicBezTo>
                  <a:pt x="787846" y="12470"/>
                  <a:pt x="791061" y="16675"/>
                  <a:pt x="793182" y="21833"/>
                </a:cubicBezTo>
                <a:cubicBezTo>
                  <a:pt x="795301" y="26992"/>
                  <a:pt x="796364" y="33281"/>
                  <a:pt x="796364" y="40698"/>
                </a:cubicBezTo>
                <a:lnTo>
                  <a:pt x="796364" y="121668"/>
                </a:lnTo>
                <a:lnTo>
                  <a:pt x="776542" y="121668"/>
                </a:lnTo>
                <a:close/>
                <a:moveTo>
                  <a:pt x="916017" y="121668"/>
                </a:moveTo>
                <a:lnTo>
                  <a:pt x="896095" y="121668"/>
                </a:lnTo>
                <a:lnTo>
                  <a:pt x="896095" y="20030"/>
                </a:lnTo>
                <a:lnTo>
                  <a:pt x="855396" y="20030"/>
                </a:lnTo>
                <a:cubicBezTo>
                  <a:pt x="855184" y="25894"/>
                  <a:pt x="854975" y="31529"/>
                  <a:pt x="854763" y="36935"/>
                </a:cubicBezTo>
                <a:cubicBezTo>
                  <a:pt x="854551" y="42339"/>
                  <a:pt x="854334" y="47231"/>
                  <a:pt x="854122" y="51616"/>
                </a:cubicBezTo>
                <a:cubicBezTo>
                  <a:pt x="853701" y="62708"/>
                  <a:pt x="852973" y="71996"/>
                  <a:pt x="851955" y="79488"/>
                </a:cubicBezTo>
                <a:cubicBezTo>
                  <a:pt x="850928" y="86979"/>
                  <a:pt x="849637" y="92984"/>
                  <a:pt x="848081" y="97505"/>
                </a:cubicBezTo>
                <a:cubicBezTo>
                  <a:pt x="846529" y="102167"/>
                  <a:pt x="844812" y="105807"/>
                  <a:pt x="842944" y="108421"/>
                </a:cubicBezTo>
                <a:cubicBezTo>
                  <a:pt x="841068" y="111038"/>
                  <a:pt x="838970" y="113403"/>
                  <a:pt x="836637" y="115520"/>
                </a:cubicBezTo>
                <a:cubicBezTo>
                  <a:pt x="834236" y="117640"/>
                  <a:pt x="831655" y="119229"/>
                  <a:pt x="828900" y="120290"/>
                </a:cubicBezTo>
                <a:cubicBezTo>
                  <a:pt x="826143" y="121348"/>
                  <a:pt x="823036" y="121881"/>
                  <a:pt x="819573" y="121881"/>
                </a:cubicBezTo>
                <a:cubicBezTo>
                  <a:pt x="818445" y="121881"/>
                  <a:pt x="816995" y="121849"/>
                  <a:pt x="815227" y="121776"/>
                </a:cubicBezTo>
                <a:cubicBezTo>
                  <a:pt x="813460" y="121705"/>
                  <a:pt x="812221" y="121668"/>
                  <a:pt x="811516" y="121668"/>
                </a:cubicBezTo>
                <a:lnTo>
                  <a:pt x="811516" y="104288"/>
                </a:lnTo>
                <a:lnTo>
                  <a:pt x="812578" y="104288"/>
                </a:lnTo>
                <a:cubicBezTo>
                  <a:pt x="813075" y="104288"/>
                  <a:pt x="813586" y="104320"/>
                  <a:pt x="814115" y="104392"/>
                </a:cubicBezTo>
                <a:cubicBezTo>
                  <a:pt x="814645" y="104465"/>
                  <a:pt x="815263" y="104500"/>
                  <a:pt x="815969" y="104500"/>
                </a:cubicBezTo>
                <a:cubicBezTo>
                  <a:pt x="817665" y="104500"/>
                  <a:pt x="819328" y="104251"/>
                  <a:pt x="820952" y="103755"/>
                </a:cubicBezTo>
                <a:cubicBezTo>
                  <a:pt x="822572" y="103262"/>
                  <a:pt x="824022" y="102344"/>
                  <a:pt x="825297" y="101002"/>
                </a:cubicBezTo>
                <a:cubicBezTo>
                  <a:pt x="828828" y="97542"/>
                  <a:pt x="831410" y="91479"/>
                  <a:pt x="833037" y="82825"/>
                </a:cubicBezTo>
                <a:cubicBezTo>
                  <a:pt x="834661" y="74170"/>
                  <a:pt x="835823" y="62071"/>
                  <a:pt x="836529" y="46526"/>
                </a:cubicBezTo>
                <a:cubicBezTo>
                  <a:pt x="836810" y="40734"/>
                  <a:pt x="837077" y="33883"/>
                  <a:pt x="837328" y="25966"/>
                </a:cubicBezTo>
                <a:cubicBezTo>
                  <a:pt x="837573" y="18054"/>
                  <a:pt x="837799" y="10494"/>
                  <a:pt x="838013" y="3286"/>
                </a:cubicBezTo>
                <a:lnTo>
                  <a:pt x="916017" y="3286"/>
                </a:lnTo>
                <a:close/>
                <a:moveTo>
                  <a:pt x="1042895" y="62532"/>
                </a:moveTo>
                <a:cubicBezTo>
                  <a:pt x="1042895" y="82457"/>
                  <a:pt x="1038093" y="97840"/>
                  <a:pt x="1028481" y="108687"/>
                </a:cubicBezTo>
                <a:cubicBezTo>
                  <a:pt x="1018872" y="119531"/>
                  <a:pt x="1006086" y="124955"/>
                  <a:pt x="990115" y="124955"/>
                </a:cubicBezTo>
                <a:cubicBezTo>
                  <a:pt x="973650" y="124955"/>
                  <a:pt x="960703" y="119354"/>
                  <a:pt x="951271" y="108154"/>
                </a:cubicBezTo>
                <a:cubicBezTo>
                  <a:pt x="941840" y="96955"/>
                  <a:pt x="937124" y="81752"/>
                  <a:pt x="937124" y="62532"/>
                </a:cubicBezTo>
                <a:cubicBezTo>
                  <a:pt x="937124" y="42749"/>
                  <a:pt x="941980" y="27377"/>
                  <a:pt x="951697" y="16426"/>
                </a:cubicBezTo>
                <a:cubicBezTo>
                  <a:pt x="961410" y="5475"/>
                  <a:pt x="974217" y="0"/>
                  <a:pt x="990115" y="0"/>
                </a:cubicBezTo>
                <a:cubicBezTo>
                  <a:pt x="1006086" y="0"/>
                  <a:pt x="1018872" y="5457"/>
                  <a:pt x="1028481" y="16372"/>
                </a:cubicBezTo>
                <a:cubicBezTo>
                  <a:pt x="1038093" y="27291"/>
                  <a:pt x="1042895" y="42674"/>
                  <a:pt x="1042895" y="62532"/>
                </a:cubicBezTo>
                <a:close/>
                <a:moveTo>
                  <a:pt x="1022331" y="62532"/>
                </a:moveTo>
                <a:cubicBezTo>
                  <a:pt x="1022331" y="47203"/>
                  <a:pt x="1019543" y="35805"/>
                  <a:pt x="1013962" y="28350"/>
                </a:cubicBezTo>
                <a:cubicBezTo>
                  <a:pt x="1008382" y="20898"/>
                  <a:pt x="1000433" y="17171"/>
                  <a:pt x="990115" y="17171"/>
                </a:cubicBezTo>
                <a:cubicBezTo>
                  <a:pt x="979729" y="17171"/>
                  <a:pt x="971727" y="20898"/>
                  <a:pt x="966111" y="28350"/>
                </a:cubicBezTo>
                <a:cubicBezTo>
                  <a:pt x="960495" y="35805"/>
                  <a:pt x="957684" y="47203"/>
                  <a:pt x="957684" y="62532"/>
                </a:cubicBezTo>
                <a:cubicBezTo>
                  <a:pt x="957684" y="77371"/>
                  <a:pt x="960495" y="88620"/>
                  <a:pt x="966111" y="96288"/>
                </a:cubicBezTo>
                <a:cubicBezTo>
                  <a:pt x="971727" y="103957"/>
                  <a:pt x="979729" y="107787"/>
                  <a:pt x="990115" y="107787"/>
                </a:cubicBezTo>
                <a:cubicBezTo>
                  <a:pt x="1000358" y="107787"/>
                  <a:pt x="1008292" y="104025"/>
                  <a:pt x="1013908" y="96501"/>
                </a:cubicBezTo>
                <a:cubicBezTo>
                  <a:pt x="1019527" y="88973"/>
                  <a:pt x="1022331" y="77651"/>
                  <a:pt x="1022331" y="62532"/>
                </a:cubicBezTo>
                <a:close/>
                <a:moveTo>
                  <a:pt x="1156195" y="85849"/>
                </a:moveTo>
                <a:cubicBezTo>
                  <a:pt x="1156195" y="91573"/>
                  <a:pt x="1155100" y="96642"/>
                  <a:pt x="1152908" y="101055"/>
                </a:cubicBezTo>
                <a:cubicBezTo>
                  <a:pt x="1150716" y="105472"/>
                  <a:pt x="1147712" y="109162"/>
                  <a:pt x="1143901" y="112132"/>
                </a:cubicBezTo>
                <a:cubicBezTo>
                  <a:pt x="1139091" y="115876"/>
                  <a:pt x="1134058" y="118400"/>
                  <a:pt x="1128794" y="119707"/>
                </a:cubicBezTo>
                <a:cubicBezTo>
                  <a:pt x="1123532" y="121014"/>
                  <a:pt x="1117225" y="121668"/>
                  <a:pt x="1109877" y="121668"/>
                </a:cubicBezTo>
                <a:lnTo>
                  <a:pt x="1063350" y="121668"/>
                </a:lnTo>
                <a:lnTo>
                  <a:pt x="1063350" y="3286"/>
                </a:lnTo>
                <a:lnTo>
                  <a:pt x="1106805" y="3286"/>
                </a:lnTo>
                <a:cubicBezTo>
                  <a:pt x="1115496" y="3286"/>
                  <a:pt x="1121850" y="3553"/>
                  <a:pt x="1125882" y="4081"/>
                </a:cubicBezTo>
                <a:cubicBezTo>
                  <a:pt x="1129911" y="4611"/>
                  <a:pt x="1133899" y="5972"/>
                  <a:pt x="1137860" y="8161"/>
                </a:cubicBezTo>
                <a:cubicBezTo>
                  <a:pt x="1142025" y="10425"/>
                  <a:pt x="1145102" y="13427"/>
                  <a:pt x="1147080" y="17171"/>
                </a:cubicBezTo>
                <a:cubicBezTo>
                  <a:pt x="1149060" y="20911"/>
                  <a:pt x="1150045" y="25365"/>
                  <a:pt x="1150045" y="30524"/>
                </a:cubicBezTo>
                <a:cubicBezTo>
                  <a:pt x="1150045" y="36176"/>
                  <a:pt x="1148491" y="41244"/>
                  <a:pt x="1145383" y="45734"/>
                </a:cubicBezTo>
                <a:cubicBezTo>
                  <a:pt x="1142273" y="50219"/>
                  <a:pt x="1138140" y="53700"/>
                  <a:pt x="1132981" y="56170"/>
                </a:cubicBezTo>
                <a:lnTo>
                  <a:pt x="1133515" y="56912"/>
                </a:lnTo>
                <a:cubicBezTo>
                  <a:pt x="1139940" y="58539"/>
                  <a:pt x="1145330" y="61822"/>
                  <a:pt x="1149674" y="66769"/>
                </a:cubicBezTo>
                <a:cubicBezTo>
                  <a:pt x="1154020" y="71715"/>
                  <a:pt x="1156195" y="78077"/>
                  <a:pt x="1156195" y="85849"/>
                </a:cubicBezTo>
                <a:close/>
                <a:moveTo>
                  <a:pt x="1129590" y="33595"/>
                </a:moveTo>
                <a:cubicBezTo>
                  <a:pt x="1129590" y="30913"/>
                  <a:pt x="1129151" y="28580"/>
                  <a:pt x="1128266" y="26604"/>
                </a:cubicBezTo>
                <a:cubicBezTo>
                  <a:pt x="1127383" y="24628"/>
                  <a:pt x="1125846" y="23068"/>
                  <a:pt x="1123657" y="21938"/>
                </a:cubicBezTo>
                <a:cubicBezTo>
                  <a:pt x="1121112" y="20599"/>
                  <a:pt x="1118269" y="19803"/>
                  <a:pt x="1115125" y="19551"/>
                </a:cubicBezTo>
                <a:cubicBezTo>
                  <a:pt x="1111980" y="19306"/>
                  <a:pt x="1107616" y="19184"/>
                  <a:pt x="1102033" y="19184"/>
                </a:cubicBezTo>
                <a:lnTo>
                  <a:pt x="1083060" y="19184"/>
                </a:lnTo>
                <a:lnTo>
                  <a:pt x="1083060" y="51616"/>
                </a:lnTo>
                <a:lnTo>
                  <a:pt x="1105956" y="51616"/>
                </a:lnTo>
                <a:cubicBezTo>
                  <a:pt x="1110834" y="51616"/>
                  <a:pt x="1114297" y="51382"/>
                  <a:pt x="1116342" y="50925"/>
                </a:cubicBezTo>
                <a:cubicBezTo>
                  <a:pt x="1118390" y="50468"/>
                  <a:pt x="1120651" y="49495"/>
                  <a:pt x="1123125" y="48009"/>
                </a:cubicBezTo>
                <a:cubicBezTo>
                  <a:pt x="1125458" y="46595"/>
                  <a:pt x="1127117" y="44686"/>
                  <a:pt x="1128107" y="42286"/>
                </a:cubicBezTo>
                <a:cubicBezTo>
                  <a:pt x="1129098" y="39884"/>
                  <a:pt x="1129590" y="36990"/>
                  <a:pt x="1129590" y="33595"/>
                </a:cubicBezTo>
                <a:close/>
                <a:moveTo>
                  <a:pt x="1135631" y="85953"/>
                </a:moveTo>
                <a:cubicBezTo>
                  <a:pt x="1135631" y="81925"/>
                  <a:pt x="1135048" y="78691"/>
                  <a:pt x="1133886" y="76254"/>
                </a:cubicBezTo>
                <a:cubicBezTo>
                  <a:pt x="1132715" y="73817"/>
                  <a:pt x="1130156" y="71647"/>
                  <a:pt x="1126200" y="69739"/>
                </a:cubicBezTo>
                <a:cubicBezTo>
                  <a:pt x="1123726" y="68540"/>
                  <a:pt x="1121077" y="67795"/>
                  <a:pt x="1118251" y="67514"/>
                </a:cubicBezTo>
                <a:cubicBezTo>
                  <a:pt x="1115425" y="67233"/>
                  <a:pt x="1111501" y="67089"/>
                  <a:pt x="1106485" y="67089"/>
                </a:cubicBezTo>
                <a:lnTo>
                  <a:pt x="1083060" y="67089"/>
                </a:lnTo>
                <a:lnTo>
                  <a:pt x="1083060" y="105772"/>
                </a:lnTo>
                <a:lnTo>
                  <a:pt x="1100340" y="105772"/>
                </a:lnTo>
                <a:cubicBezTo>
                  <a:pt x="1107476" y="105772"/>
                  <a:pt x="1113020" y="105491"/>
                  <a:pt x="1116980" y="104925"/>
                </a:cubicBezTo>
                <a:cubicBezTo>
                  <a:pt x="1120936" y="104357"/>
                  <a:pt x="1124328" y="103226"/>
                  <a:pt x="1127153" y="101534"/>
                </a:cubicBezTo>
                <a:cubicBezTo>
                  <a:pt x="1130120" y="99695"/>
                  <a:pt x="1132277" y="97574"/>
                  <a:pt x="1133619" y="95172"/>
                </a:cubicBezTo>
                <a:cubicBezTo>
                  <a:pt x="1134958" y="92772"/>
                  <a:pt x="1135631" y="89697"/>
                  <a:pt x="1135631" y="8595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936207" y="5241724"/>
            <a:ext cx="25332" cy="30203"/>
          </a:xfrm>
          <a:custGeom>
            <a:avLst/>
            <a:gdLst/>
            <a:ahLst/>
            <a:cxnLst/>
            <a:rect l="l" t="t" r="r" b="b"/>
            <a:pathLst>
              <a:path w="25332" h="30203">
                <a:moveTo>
                  <a:pt x="25333" y="30203"/>
                </a:moveTo>
                <a:lnTo>
                  <a:pt x="0" y="30203"/>
                </a:lnTo>
                <a:lnTo>
                  <a:pt x="0" y="0"/>
                </a:lnTo>
                <a:lnTo>
                  <a:pt x="25333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938796" y="5568913"/>
            <a:ext cx="94446" cy="94442"/>
          </a:xfrm>
          <a:custGeom>
            <a:avLst/>
            <a:gdLst/>
            <a:ahLst/>
            <a:cxnLst/>
            <a:rect l="l" t="t" r="r" b="b"/>
            <a:pathLst>
              <a:path w="94446" h="94442">
                <a:moveTo>
                  <a:pt x="0" y="94442"/>
                </a:moveTo>
                <a:lnTo>
                  <a:pt x="0" y="0"/>
                </a:lnTo>
                <a:lnTo>
                  <a:pt x="94446" y="0"/>
                </a:lnTo>
                <a:lnTo>
                  <a:pt x="94446" y="94442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294427" y="5576142"/>
            <a:ext cx="1294052" cy="161342"/>
          </a:xfrm>
          <a:custGeom>
            <a:avLst/>
            <a:gdLst/>
            <a:ahLst/>
            <a:cxnLst/>
            <a:rect l="l" t="t" r="r" b="b"/>
            <a:pathLst>
              <a:path w="1294052" h="161342">
                <a:moveTo>
                  <a:pt x="107200" y="109537"/>
                </a:moveTo>
                <a:cubicBezTo>
                  <a:pt x="107200" y="117396"/>
                  <a:pt x="105717" y="124330"/>
                  <a:pt x="102743" y="130345"/>
                </a:cubicBezTo>
                <a:cubicBezTo>
                  <a:pt x="99774" y="136357"/>
                  <a:pt x="95770" y="141311"/>
                  <a:pt x="90748" y="145203"/>
                </a:cubicBezTo>
                <a:cubicBezTo>
                  <a:pt x="84808" y="149875"/>
                  <a:pt x="78440" y="153183"/>
                  <a:pt x="71647" y="155128"/>
                </a:cubicBezTo>
                <a:cubicBezTo>
                  <a:pt x="64850" y="157076"/>
                  <a:pt x="56077" y="158047"/>
                  <a:pt x="45320" y="158047"/>
                </a:cubicBezTo>
                <a:lnTo>
                  <a:pt x="0" y="158047"/>
                </a:lnTo>
                <a:lnTo>
                  <a:pt x="0" y="0"/>
                </a:lnTo>
                <a:lnTo>
                  <a:pt x="41921" y="0"/>
                </a:lnTo>
                <a:cubicBezTo>
                  <a:pt x="53175" y="0"/>
                  <a:pt x="61614" y="371"/>
                  <a:pt x="67240" y="1112"/>
                </a:cubicBezTo>
                <a:cubicBezTo>
                  <a:pt x="72863" y="1858"/>
                  <a:pt x="78260" y="3608"/>
                  <a:pt x="83426" y="6369"/>
                </a:cubicBezTo>
                <a:cubicBezTo>
                  <a:pt x="89085" y="9410"/>
                  <a:pt x="93225" y="13392"/>
                  <a:pt x="95845" y="18309"/>
                </a:cubicBezTo>
                <a:cubicBezTo>
                  <a:pt x="98463" y="23227"/>
                  <a:pt x="99774" y="29013"/>
                  <a:pt x="99774" y="35665"/>
                </a:cubicBezTo>
                <a:cubicBezTo>
                  <a:pt x="99774" y="43092"/>
                  <a:pt x="97811" y="49744"/>
                  <a:pt x="93881" y="55617"/>
                </a:cubicBezTo>
                <a:cubicBezTo>
                  <a:pt x="89953" y="61492"/>
                  <a:pt x="84521" y="66093"/>
                  <a:pt x="77587" y="69419"/>
                </a:cubicBezTo>
                <a:lnTo>
                  <a:pt x="77587" y="70269"/>
                </a:lnTo>
                <a:cubicBezTo>
                  <a:pt x="86997" y="72814"/>
                  <a:pt x="94287" y="77464"/>
                  <a:pt x="99453" y="84222"/>
                </a:cubicBezTo>
                <a:cubicBezTo>
                  <a:pt x="104619" y="90979"/>
                  <a:pt x="107200" y="99418"/>
                  <a:pt x="107200" y="109537"/>
                </a:cubicBezTo>
                <a:close/>
                <a:moveTo>
                  <a:pt x="77907" y="38636"/>
                </a:moveTo>
                <a:cubicBezTo>
                  <a:pt x="77907" y="34815"/>
                  <a:pt x="77270" y="31503"/>
                  <a:pt x="75999" y="28710"/>
                </a:cubicBezTo>
                <a:cubicBezTo>
                  <a:pt x="74721" y="25913"/>
                  <a:pt x="72673" y="23706"/>
                  <a:pt x="69840" y="22078"/>
                </a:cubicBezTo>
                <a:cubicBezTo>
                  <a:pt x="66441" y="20171"/>
                  <a:pt x="62662" y="19001"/>
                  <a:pt x="58485" y="18572"/>
                </a:cubicBezTo>
                <a:cubicBezTo>
                  <a:pt x="54309" y="18152"/>
                  <a:pt x="48538" y="17938"/>
                  <a:pt x="41180" y="17938"/>
                </a:cubicBezTo>
                <a:lnTo>
                  <a:pt x="21013" y="17938"/>
                </a:lnTo>
                <a:lnTo>
                  <a:pt x="21013" y="64217"/>
                </a:lnTo>
                <a:lnTo>
                  <a:pt x="44896" y="64217"/>
                </a:lnTo>
                <a:cubicBezTo>
                  <a:pt x="51475" y="64217"/>
                  <a:pt x="56325" y="63882"/>
                  <a:pt x="59440" y="63209"/>
                </a:cubicBezTo>
                <a:cubicBezTo>
                  <a:pt x="62554" y="62540"/>
                  <a:pt x="65772" y="61143"/>
                  <a:pt x="69098" y="59018"/>
                </a:cubicBezTo>
                <a:cubicBezTo>
                  <a:pt x="72281" y="56963"/>
                  <a:pt x="74545" y="54277"/>
                  <a:pt x="75891" y="50951"/>
                </a:cubicBezTo>
                <a:cubicBezTo>
                  <a:pt x="77237" y="47621"/>
                  <a:pt x="77907" y="43520"/>
                  <a:pt x="77907" y="38636"/>
                </a:cubicBezTo>
                <a:close/>
                <a:moveTo>
                  <a:pt x="85334" y="110391"/>
                </a:moveTo>
                <a:cubicBezTo>
                  <a:pt x="85334" y="104447"/>
                  <a:pt x="84488" y="99547"/>
                  <a:pt x="82792" y="95688"/>
                </a:cubicBezTo>
                <a:cubicBezTo>
                  <a:pt x="81089" y="91832"/>
                  <a:pt x="77659" y="88560"/>
                  <a:pt x="72493" y="85867"/>
                </a:cubicBezTo>
                <a:cubicBezTo>
                  <a:pt x="69166" y="84099"/>
                  <a:pt x="65544" y="82969"/>
                  <a:pt x="61614" y="82472"/>
                </a:cubicBezTo>
                <a:cubicBezTo>
                  <a:pt x="57686" y="81979"/>
                  <a:pt x="52113" y="81730"/>
                  <a:pt x="44896" y="81730"/>
                </a:cubicBezTo>
                <a:lnTo>
                  <a:pt x="21013" y="81730"/>
                </a:lnTo>
                <a:lnTo>
                  <a:pt x="21013" y="140108"/>
                </a:lnTo>
                <a:lnTo>
                  <a:pt x="38102" y="140108"/>
                </a:lnTo>
                <a:cubicBezTo>
                  <a:pt x="47300" y="140108"/>
                  <a:pt x="54554" y="139687"/>
                  <a:pt x="59860" y="138834"/>
                </a:cubicBezTo>
                <a:cubicBezTo>
                  <a:pt x="65170" y="137984"/>
                  <a:pt x="69840" y="136180"/>
                  <a:pt x="73874" y="133420"/>
                </a:cubicBezTo>
                <a:cubicBezTo>
                  <a:pt x="77836" y="130666"/>
                  <a:pt x="80736" y="127533"/>
                  <a:pt x="82576" y="124030"/>
                </a:cubicBezTo>
                <a:cubicBezTo>
                  <a:pt x="84412" y="120524"/>
                  <a:pt x="85334" y="115981"/>
                  <a:pt x="85334" y="110391"/>
                </a:cubicBezTo>
                <a:close/>
                <a:moveTo>
                  <a:pt x="224067" y="98816"/>
                </a:moveTo>
                <a:cubicBezTo>
                  <a:pt x="224067" y="118775"/>
                  <a:pt x="219258" y="134183"/>
                  <a:pt x="209631" y="145044"/>
                </a:cubicBezTo>
                <a:cubicBezTo>
                  <a:pt x="200004" y="155909"/>
                  <a:pt x="187199" y="161342"/>
                  <a:pt x="171208" y="161342"/>
                </a:cubicBezTo>
                <a:cubicBezTo>
                  <a:pt x="154720" y="161342"/>
                  <a:pt x="141753" y="155728"/>
                  <a:pt x="132307" y="144514"/>
                </a:cubicBezTo>
                <a:cubicBezTo>
                  <a:pt x="122857" y="133301"/>
                  <a:pt x="118134" y="118065"/>
                  <a:pt x="118134" y="98816"/>
                </a:cubicBezTo>
                <a:cubicBezTo>
                  <a:pt x="118134" y="79005"/>
                  <a:pt x="123000" y="63611"/>
                  <a:pt x="132731" y="52646"/>
                </a:cubicBezTo>
                <a:cubicBezTo>
                  <a:pt x="142458" y="41677"/>
                  <a:pt x="155285" y="36195"/>
                  <a:pt x="171208" y="36195"/>
                </a:cubicBezTo>
                <a:cubicBezTo>
                  <a:pt x="187199" y="36195"/>
                  <a:pt x="200004" y="41663"/>
                  <a:pt x="209631" y="52595"/>
                </a:cubicBezTo>
                <a:cubicBezTo>
                  <a:pt x="219258" y="63529"/>
                  <a:pt x="224067" y="78938"/>
                  <a:pt x="224067" y="98816"/>
                </a:cubicBezTo>
                <a:close/>
                <a:moveTo>
                  <a:pt x="203475" y="98816"/>
                </a:moveTo>
                <a:cubicBezTo>
                  <a:pt x="203475" y="83463"/>
                  <a:pt x="200681" y="72054"/>
                  <a:pt x="195091" y="64588"/>
                </a:cubicBezTo>
                <a:cubicBezTo>
                  <a:pt x="189500" y="57122"/>
                  <a:pt x="181540" y="53388"/>
                  <a:pt x="171208" y="53388"/>
                </a:cubicBezTo>
                <a:cubicBezTo>
                  <a:pt x="160807" y="53388"/>
                  <a:pt x="152791" y="57122"/>
                  <a:pt x="147167" y="64588"/>
                </a:cubicBezTo>
                <a:cubicBezTo>
                  <a:pt x="141544" y="72054"/>
                  <a:pt x="138729" y="83463"/>
                  <a:pt x="138729" y="98816"/>
                </a:cubicBezTo>
                <a:cubicBezTo>
                  <a:pt x="138729" y="113681"/>
                  <a:pt x="141544" y="124949"/>
                  <a:pt x="147167" y="132624"/>
                </a:cubicBezTo>
                <a:cubicBezTo>
                  <a:pt x="152791" y="140303"/>
                  <a:pt x="160807" y="144141"/>
                  <a:pt x="171208" y="144141"/>
                </a:cubicBezTo>
                <a:cubicBezTo>
                  <a:pt x="181465" y="144141"/>
                  <a:pt x="189410" y="140375"/>
                  <a:pt x="195036" y="132840"/>
                </a:cubicBezTo>
                <a:cubicBezTo>
                  <a:pt x="200660" y="125302"/>
                  <a:pt x="203475" y="113966"/>
                  <a:pt x="203475" y="98816"/>
                </a:cubicBezTo>
                <a:close/>
                <a:moveTo>
                  <a:pt x="323099" y="125247"/>
                </a:moveTo>
                <a:cubicBezTo>
                  <a:pt x="323099" y="131897"/>
                  <a:pt x="321649" y="137527"/>
                  <a:pt x="318747" y="142124"/>
                </a:cubicBezTo>
                <a:cubicBezTo>
                  <a:pt x="315842" y="146725"/>
                  <a:pt x="312130" y="150371"/>
                  <a:pt x="307601" y="153058"/>
                </a:cubicBezTo>
                <a:cubicBezTo>
                  <a:pt x="303288" y="155675"/>
                  <a:pt x="298367" y="157622"/>
                  <a:pt x="292852" y="158901"/>
                </a:cubicBezTo>
                <a:cubicBezTo>
                  <a:pt x="287330" y="160171"/>
                  <a:pt x="281811" y="160808"/>
                  <a:pt x="276288" y="160808"/>
                </a:cubicBezTo>
                <a:cubicBezTo>
                  <a:pt x="268506" y="160808"/>
                  <a:pt x="261147" y="160049"/>
                  <a:pt x="254209" y="158526"/>
                </a:cubicBezTo>
                <a:cubicBezTo>
                  <a:pt x="247276" y="157003"/>
                  <a:pt x="240379" y="154580"/>
                  <a:pt x="233513" y="151254"/>
                </a:cubicBezTo>
                <a:lnTo>
                  <a:pt x="233513" y="129175"/>
                </a:lnTo>
                <a:lnTo>
                  <a:pt x="234785" y="129175"/>
                </a:lnTo>
                <a:cubicBezTo>
                  <a:pt x="239600" y="133635"/>
                  <a:pt x="245634" y="137156"/>
                  <a:pt x="252885" y="139734"/>
                </a:cubicBezTo>
                <a:cubicBezTo>
                  <a:pt x="260135" y="142318"/>
                  <a:pt x="267372" y="143611"/>
                  <a:pt x="274589" y="143611"/>
                </a:cubicBezTo>
                <a:cubicBezTo>
                  <a:pt x="277703" y="143611"/>
                  <a:pt x="281051" y="143276"/>
                  <a:pt x="284626" y="142599"/>
                </a:cubicBezTo>
                <a:cubicBezTo>
                  <a:pt x="288197" y="141930"/>
                  <a:pt x="291221" y="140890"/>
                  <a:pt x="293695" y="139475"/>
                </a:cubicBezTo>
                <a:cubicBezTo>
                  <a:pt x="296952" y="137491"/>
                  <a:pt x="299271" y="135368"/>
                  <a:pt x="300649" y="133106"/>
                </a:cubicBezTo>
                <a:cubicBezTo>
                  <a:pt x="302029" y="130843"/>
                  <a:pt x="302719" y="127729"/>
                  <a:pt x="302719" y="123765"/>
                </a:cubicBezTo>
                <a:cubicBezTo>
                  <a:pt x="302719" y="119521"/>
                  <a:pt x="301928" y="116103"/>
                  <a:pt x="300333" y="113522"/>
                </a:cubicBezTo>
                <a:cubicBezTo>
                  <a:pt x="298742" y="110938"/>
                  <a:pt x="296564" y="109011"/>
                  <a:pt x="293803" y="107734"/>
                </a:cubicBezTo>
                <a:cubicBezTo>
                  <a:pt x="291042" y="106462"/>
                  <a:pt x="287949" y="105667"/>
                  <a:pt x="284518" y="105347"/>
                </a:cubicBezTo>
                <a:cubicBezTo>
                  <a:pt x="281080" y="105030"/>
                  <a:pt x="277459" y="104871"/>
                  <a:pt x="273639" y="104871"/>
                </a:cubicBezTo>
                <a:lnTo>
                  <a:pt x="259625" y="104871"/>
                </a:lnTo>
                <a:lnTo>
                  <a:pt x="259625" y="87674"/>
                </a:lnTo>
                <a:lnTo>
                  <a:pt x="270345" y="87674"/>
                </a:lnTo>
                <a:cubicBezTo>
                  <a:pt x="273031" y="87674"/>
                  <a:pt x="276392" y="87584"/>
                  <a:pt x="280428" y="87409"/>
                </a:cubicBezTo>
                <a:cubicBezTo>
                  <a:pt x="284464" y="87232"/>
                  <a:pt x="287683" y="86685"/>
                  <a:pt x="290087" y="85763"/>
                </a:cubicBezTo>
                <a:cubicBezTo>
                  <a:pt x="293130" y="84632"/>
                  <a:pt x="295573" y="83020"/>
                  <a:pt x="297413" y="80935"/>
                </a:cubicBezTo>
                <a:cubicBezTo>
                  <a:pt x="299250" y="78848"/>
                  <a:pt x="300171" y="75330"/>
                  <a:pt x="300171" y="70377"/>
                </a:cubicBezTo>
                <a:cubicBezTo>
                  <a:pt x="300171" y="66906"/>
                  <a:pt x="299393" y="64109"/>
                  <a:pt x="297835" y="61985"/>
                </a:cubicBezTo>
                <a:cubicBezTo>
                  <a:pt x="296279" y="59861"/>
                  <a:pt x="294331" y="58201"/>
                  <a:pt x="291999" y="56998"/>
                </a:cubicBezTo>
                <a:cubicBezTo>
                  <a:pt x="289594" y="55725"/>
                  <a:pt x="286977" y="54857"/>
                  <a:pt x="284147" y="54400"/>
                </a:cubicBezTo>
                <a:cubicBezTo>
                  <a:pt x="281314" y="53939"/>
                  <a:pt x="278589" y="53708"/>
                  <a:pt x="275968" y="53708"/>
                </a:cubicBezTo>
                <a:cubicBezTo>
                  <a:pt x="269251" y="53708"/>
                  <a:pt x="262792" y="54644"/>
                  <a:pt x="256601" y="56520"/>
                </a:cubicBezTo>
                <a:cubicBezTo>
                  <a:pt x="250408" y="58395"/>
                  <a:pt x="245084" y="61172"/>
                  <a:pt x="240627" y="64853"/>
                </a:cubicBezTo>
                <a:lnTo>
                  <a:pt x="239349" y="64853"/>
                </a:lnTo>
                <a:lnTo>
                  <a:pt x="239349" y="43308"/>
                </a:lnTo>
                <a:cubicBezTo>
                  <a:pt x="244447" y="41540"/>
                  <a:pt x="250092" y="39982"/>
                  <a:pt x="256283" y="38636"/>
                </a:cubicBezTo>
                <a:cubicBezTo>
                  <a:pt x="262472" y="37289"/>
                  <a:pt x="268685" y="36619"/>
                  <a:pt x="274910" y="36619"/>
                </a:cubicBezTo>
                <a:cubicBezTo>
                  <a:pt x="279932" y="36619"/>
                  <a:pt x="285047" y="37134"/>
                  <a:pt x="290249" y="38157"/>
                </a:cubicBezTo>
                <a:cubicBezTo>
                  <a:pt x="295447" y="39183"/>
                  <a:pt x="300384" y="40932"/>
                  <a:pt x="305052" y="43412"/>
                </a:cubicBezTo>
                <a:cubicBezTo>
                  <a:pt x="309444" y="45817"/>
                  <a:pt x="313121" y="49126"/>
                  <a:pt x="316094" y="53335"/>
                </a:cubicBezTo>
                <a:cubicBezTo>
                  <a:pt x="319067" y="57550"/>
                  <a:pt x="320550" y="62694"/>
                  <a:pt x="320550" y="68782"/>
                </a:cubicBezTo>
                <a:cubicBezTo>
                  <a:pt x="320550" y="75222"/>
                  <a:pt x="318725" y="80863"/>
                  <a:pt x="315082" y="85709"/>
                </a:cubicBezTo>
                <a:cubicBezTo>
                  <a:pt x="311439" y="90558"/>
                  <a:pt x="306611" y="93759"/>
                  <a:pt x="300596" y="95317"/>
                </a:cubicBezTo>
                <a:lnTo>
                  <a:pt x="300596" y="96062"/>
                </a:lnTo>
                <a:cubicBezTo>
                  <a:pt x="307177" y="98323"/>
                  <a:pt x="312573" y="101794"/>
                  <a:pt x="316785" y="106462"/>
                </a:cubicBezTo>
                <a:cubicBezTo>
                  <a:pt x="320994" y="111132"/>
                  <a:pt x="323099" y="117396"/>
                  <a:pt x="323099" y="125247"/>
                </a:cubicBezTo>
                <a:close/>
                <a:moveTo>
                  <a:pt x="453974" y="158047"/>
                </a:moveTo>
                <a:lnTo>
                  <a:pt x="434232" y="158047"/>
                </a:lnTo>
                <a:lnTo>
                  <a:pt x="434232" y="64853"/>
                </a:lnTo>
                <a:lnTo>
                  <a:pt x="405788" y="125356"/>
                </a:lnTo>
                <a:lnTo>
                  <a:pt x="390924" y="125356"/>
                </a:lnTo>
                <a:lnTo>
                  <a:pt x="362689" y="64853"/>
                </a:lnTo>
                <a:lnTo>
                  <a:pt x="362689" y="158047"/>
                </a:lnTo>
                <a:lnTo>
                  <a:pt x="344012" y="158047"/>
                </a:lnTo>
                <a:lnTo>
                  <a:pt x="344012" y="39485"/>
                </a:lnTo>
                <a:lnTo>
                  <a:pt x="368107" y="39485"/>
                </a:lnTo>
                <a:lnTo>
                  <a:pt x="399312" y="105293"/>
                </a:lnTo>
                <a:lnTo>
                  <a:pt x="429458" y="39485"/>
                </a:lnTo>
                <a:lnTo>
                  <a:pt x="453974" y="39485"/>
                </a:lnTo>
                <a:close/>
                <a:moveTo>
                  <a:pt x="581694" y="98816"/>
                </a:moveTo>
                <a:cubicBezTo>
                  <a:pt x="581694" y="118775"/>
                  <a:pt x="576881" y="134183"/>
                  <a:pt x="567258" y="145044"/>
                </a:cubicBezTo>
                <a:cubicBezTo>
                  <a:pt x="557633" y="155909"/>
                  <a:pt x="544823" y="161342"/>
                  <a:pt x="528832" y="161342"/>
                </a:cubicBezTo>
                <a:cubicBezTo>
                  <a:pt x="512344" y="161342"/>
                  <a:pt x="499380" y="155728"/>
                  <a:pt x="489930" y="144514"/>
                </a:cubicBezTo>
                <a:cubicBezTo>
                  <a:pt x="480484" y="133301"/>
                  <a:pt x="475761" y="118065"/>
                  <a:pt x="475761" y="98816"/>
                </a:cubicBezTo>
                <a:cubicBezTo>
                  <a:pt x="475761" y="79005"/>
                  <a:pt x="480625" y="63611"/>
                  <a:pt x="490356" y="52646"/>
                </a:cubicBezTo>
                <a:cubicBezTo>
                  <a:pt x="500086" y="41677"/>
                  <a:pt x="512913" y="36195"/>
                  <a:pt x="528832" y="36195"/>
                </a:cubicBezTo>
                <a:cubicBezTo>
                  <a:pt x="544823" y="36195"/>
                  <a:pt x="557633" y="41663"/>
                  <a:pt x="567258" y="52595"/>
                </a:cubicBezTo>
                <a:cubicBezTo>
                  <a:pt x="576881" y="63529"/>
                  <a:pt x="581694" y="78938"/>
                  <a:pt x="581694" y="98816"/>
                </a:cubicBezTo>
                <a:close/>
                <a:moveTo>
                  <a:pt x="561098" y="98816"/>
                </a:moveTo>
                <a:cubicBezTo>
                  <a:pt x="561098" y="83463"/>
                  <a:pt x="558306" y="72054"/>
                  <a:pt x="552715" y="64588"/>
                </a:cubicBezTo>
                <a:cubicBezTo>
                  <a:pt x="547127" y="57122"/>
                  <a:pt x="539164" y="53388"/>
                  <a:pt x="528832" y="53388"/>
                </a:cubicBezTo>
                <a:cubicBezTo>
                  <a:pt x="518431" y="53388"/>
                  <a:pt x="510418" y="57122"/>
                  <a:pt x="504792" y="64588"/>
                </a:cubicBezTo>
                <a:cubicBezTo>
                  <a:pt x="499168" y="72054"/>
                  <a:pt x="496353" y="83463"/>
                  <a:pt x="496353" y="98816"/>
                </a:cubicBezTo>
                <a:cubicBezTo>
                  <a:pt x="496353" y="113681"/>
                  <a:pt x="499168" y="124949"/>
                  <a:pt x="504792" y="132624"/>
                </a:cubicBezTo>
                <a:cubicBezTo>
                  <a:pt x="510418" y="140303"/>
                  <a:pt x="518431" y="144141"/>
                  <a:pt x="528832" y="144141"/>
                </a:cubicBezTo>
                <a:cubicBezTo>
                  <a:pt x="539092" y="144141"/>
                  <a:pt x="547037" y="140375"/>
                  <a:pt x="552661" y="132840"/>
                </a:cubicBezTo>
                <a:cubicBezTo>
                  <a:pt x="558288" y="125302"/>
                  <a:pt x="561098" y="113966"/>
                  <a:pt x="561098" y="98816"/>
                </a:cubicBezTo>
                <a:close/>
                <a:moveTo>
                  <a:pt x="746111" y="158047"/>
                </a:moveTo>
                <a:lnTo>
                  <a:pt x="722015" y="158047"/>
                </a:lnTo>
                <a:lnTo>
                  <a:pt x="684756" y="103489"/>
                </a:lnTo>
                <a:lnTo>
                  <a:pt x="677007" y="103489"/>
                </a:lnTo>
                <a:lnTo>
                  <a:pt x="677007" y="158047"/>
                </a:lnTo>
                <a:lnTo>
                  <a:pt x="657265" y="158047"/>
                </a:lnTo>
                <a:lnTo>
                  <a:pt x="657265" y="103489"/>
                </a:lnTo>
                <a:lnTo>
                  <a:pt x="649518" y="103489"/>
                </a:lnTo>
                <a:lnTo>
                  <a:pt x="611625" y="158047"/>
                </a:lnTo>
                <a:lnTo>
                  <a:pt x="588593" y="158047"/>
                </a:lnTo>
                <a:lnTo>
                  <a:pt x="633279" y="95954"/>
                </a:lnTo>
                <a:cubicBezTo>
                  <a:pt x="629812" y="94114"/>
                  <a:pt x="626735" y="91443"/>
                  <a:pt x="624045" y="87937"/>
                </a:cubicBezTo>
                <a:cubicBezTo>
                  <a:pt x="621356" y="84434"/>
                  <a:pt x="618951" y="79358"/>
                  <a:pt x="616827" y="72706"/>
                </a:cubicBezTo>
                <a:cubicBezTo>
                  <a:pt x="614918" y="66694"/>
                  <a:pt x="612652" y="62518"/>
                  <a:pt x="610034" y="60181"/>
                </a:cubicBezTo>
                <a:cubicBezTo>
                  <a:pt x="607417" y="57848"/>
                  <a:pt x="603133" y="56682"/>
                  <a:pt x="597189" y="56682"/>
                </a:cubicBezTo>
                <a:lnTo>
                  <a:pt x="592628" y="56682"/>
                </a:lnTo>
                <a:lnTo>
                  <a:pt x="592628" y="39485"/>
                </a:lnTo>
                <a:lnTo>
                  <a:pt x="598039" y="39485"/>
                </a:lnTo>
                <a:cubicBezTo>
                  <a:pt x="606740" y="39485"/>
                  <a:pt x="613908" y="41253"/>
                  <a:pt x="619531" y="44791"/>
                </a:cubicBezTo>
                <a:cubicBezTo>
                  <a:pt x="625157" y="48329"/>
                  <a:pt x="629564" y="54522"/>
                  <a:pt x="632747" y="63368"/>
                </a:cubicBezTo>
                <a:cubicBezTo>
                  <a:pt x="633383" y="65206"/>
                  <a:pt x="634183" y="67310"/>
                  <a:pt x="635137" y="69682"/>
                </a:cubicBezTo>
                <a:cubicBezTo>
                  <a:pt x="636091" y="72050"/>
                  <a:pt x="636923" y="74052"/>
                  <a:pt x="637631" y="75679"/>
                </a:cubicBezTo>
                <a:cubicBezTo>
                  <a:pt x="639964" y="81057"/>
                  <a:pt x="642690" y="84949"/>
                  <a:pt x="645804" y="87358"/>
                </a:cubicBezTo>
                <a:cubicBezTo>
                  <a:pt x="648914" y="89762"/>
                  <a:pt x="652737" y="91109"/>
                  <a:pt x="657265" y="91390"/>
                </a:cubicBezTo>
                <a:lnTo>
                  <a:pt x="657265" y="39485"/>
                </a:lnTo>
                <a:lnTo>
                  <a:pt x="677007" y="39485"/>
                </a:lnTo>
                <a:lnTo>
                  <a:pt x="677007" y="91390"/>
                </a:lnTo>
                <a:cubicBezTo>
                  <a:pt x="681536" y="91033"/>
                  <a:pt x="685414" y="89654"/>
                  <a:pt x="688636" y="87250"/>
                </a:cubicBezTo>
                <a:cubicBezTo>
                  <a:pt x="691855" y="84844"/>
                  <a:pt x="694595" y="80989"/>
                  <a:pt x="696859" y="75679"/>
                </a:cubicBezTo>
                <a:cubicBezTo>
                  <a:pt x="697636" y="73911"/>
                  <a:pt x="698504" y="71860"/>
                  <a:pt x="699461" y="69523"/>
                </a:cubicBezTo>
                <a:cubicBezTo>
                  <a:pt x="700412" y="67190"/>
                  <a:pt x="701174" y="65135"/>
                  <a:pt x="701741" y="63368"/>
                </a:cubicBezTo>
                <a:cubicBezTo>
                  <a:pt x="704854" y="54665"/>
                  <a:pt x="709170" y="48510"/>
                  <a:pt x="714694" y="44895"/>
                </a:cubicBezTo>
                <a:cubicBezTo>
                  <a:pt x="720208" y="41289"/>
                  <a:pt x="727390" y="39485"/>
                  <a:pt x="736239" y="39485"/>
                </a:cubicBezTo>
                <a:lnTo>
                  <a:pt x="741649" y="39485"/>
                </a:lnTo>
                <a:lnTo>
                  <a:pt x="741649" y="56682"/>
                </a:lnTo>
                <a:lnTo>
                  <a:pt x="737085" y="56682"/>
                </a:lnTo>
                <a:cubicBezTo>
                  <a:pt x="731494" y="56682"/>
                  <a:pt x="727303" y="57830"/>
                  <a:pt x="724511" y="60128"/>
                </a:cubicBezTo>
                <a:cubicBezTo>
                  <a:pt x="721717" y="62432"/>
                  <a:pt x="719358" y="66621"/>
                  <a:pt x="717451" y="72706"/>
                </a:cubicBezTo>
                <a:cubicBezTo>
                  <a:pt x="715471" y="78865"/>
                  <a:pt x="713134" y="83714"/>
                  <a:pt x="710445" y="87250"/>
                </a:cubicBezTo>
                <a:cubicBezTo>
                  <a:pt x="707756" y="90788"/>
                  <a:pt x="704783" y="93478"/>
                  <a:pt x="701531" y="95317"/>
                </a:cubicBezTo>
                <a:close/>
                <a:moveTo>
                  <a:pt x="854589" y="158047"/>
                </a:moveTo>
                <a:lnTo>
                  <a:pt x="834634" y="158047"/>
                </a:lnTo>
                <a:lnTo>
                  <a:pt x="834634" y="104659"/>
                </a:lnTo>
                <a:lnTo>
                  <a:pt x="780925" y="104659"/>
                </a:lnTo>
                <a:lnTo>
                  <a:pt x="780925" y="158047"/>
                </a:lnTo>
                <a:lnTo>
                  <a:pt x="760971" y="158047"/>
                </a:lnTo>
                <a:lnTo>
                  <a:pt x="760971" y="39485"/>
                </a:lnTo>
                <a:lnTo>
                  <a:pt x="780925" y="39485"/>
                </a:lnTo>
                <a:lnTo>
                  <a:pt x="780925" y="87462"/>
                </a:lnTo>
                <a:lnTo>
                  <a:pt x="834634" y="87462"/>
                </a:lnTo>
                <a:lnTo>
                  <a:pt x="834634" y="39485"/>
                </a:lnTo>
                <a:lnTo>
                  <a:pt x="854589" y="39485"/>
                </a:lnTo>
                <a:close/>
                <a:moveTo>
                  <a:pt x="981989" y="98816"/>
                </a:moveTo>
                <a:cubicBezTo>
                  <a:pt x="981989" y="118775"/>
                  <a:pt x="977176" y="134183"/>
                  <a:pt x="967549" y="145044"/>
                </a:cubicBezTo>
                <a:cubicBezTo>
                  <a:pt x="957924" y="155909"/>
                  <a:pt x="945118" y="161342"/>
                  <a:pt x="929127" y="161342"/>
                </a:cubicBezTo>
                <a:cubicBezTo>
                  <a:pt x="912640" y="161342"/>
                  <a:pt x="899676" y="155728"/>
                  <a:pt x="890225" y="144514"/>
                </a:cubicBezTo>
                <a:cubicBezTo>
                  <a:pt x="880775" y="133301"/>
                  <a:pt x="876056" y="118065"/>
                  <a:pt x="876056" y="98816"/>
                </a:cubicBezTo>
                <a:cubicBezTo>
                  <a:pt x="876056" y="79005"/>
                  <a:pt x="880919" y="63611"/>
                  <a:pt x="890651" y="52646"/>
                </a:cubicBezTo>
                <a:cubicBezTo>
                  <a:pt x="900381" y="41677"/>
                  <a:pt x="913205" y="36195"/>
                  <a:pt x="929127" y="36195"/>
                </a:cubicBezTo>
                <a:cubicBezTo>
                  <a:pt x="945118" y="36195"/>
                  <a:pt x="957924" y="41663"/>
                  <a:pt x="967549" y="52595"/>
                </a:cubicBezTo>
                <a:cubicBezTo>
                  <a:pt x="977176" y="63529"/>
                  <a:pt x="981989" y="78938"/>
                  <a:pt x="981989" y="98816"/>
                </a:cubicBezTo>
                <a:close/>
                <a:moveTo>
                  <a:pt x="961394" y="98816"/>
                </a:moveTo>
                <a:cubicBezTo>
                  <a:pt x="961394" y="83463"/>
                  <a:pt x="958600" y="72054"/>
                  <a:pt x="953009" y="64588"/>
                </a:cubicBezTo>
                <a:cubicBezTo>
                  <a:pt x="947419" y="57122"/>
                  <a:pt x="939460" y="53388"/>
                  <a:pt x="929127" y="53388"/>
                </a:cubicBezTo>
                <a:cubicBezTo>
                  <a:pt x="918727" y="53388"/>
                  <a:pt x="910713" y="57122"/>
                  <a:pt x="905086" y="64588"/>
                </a:cubicBezTo>
                <a:cubicBezTo>
                  <a:pt x="899463" y="72054"/>
                  <a:pt x="896648" y="83463"/>
                  <a:pt x="896648" y="98816"/>
                </a:cubicBezTo>
                <a:cubicBezTo>
                  <a:pt x="896648" y="113681"/>
                  <a:pt x="899463" y="124949"/>
                  <a:pt x="905086" y="132624"/>
                </a:cubicBezTo>
                <a:cubicBezTo>
                  <a:pt x="910713" y="140303"/>
                  <a:pt x="918727" y="144141"/>
                  <a:pt x="929127" y="144141"/>
                </a:cubicBezTo>
                <a:cubicBezTo>
                  <a:pt x="939387" y="144141"/>
                  <a:pt x="947332" y="140375"/>
                  <a:pt x="952956" y="132840"/>
                </a:cubicBezTo>
                <a:cubicBezTo>
                  <a:pt x="958578" y="125302"/>
                  <a:pt x="961394" y="113966"/>
                  <a:pt x="961394" y="98816"/>
                </a:cubicBezTo>
                <a:close/>
                <a:moveTo>
                  <a:pt x="1049598" y="160700"/>
                </a:moveTo>
                <a:cubicBezTo>
                  <a:pt x="1041462" y="160700"/>
                  <a:pt x="1033998" y="159444"/>
                  <a:pt x="1027205" y="156931"/>
                </a:cubicBezTo>
                <a:cubicBezTo>
                  <a:pt x="1020412" y="154419"/>
                  <a:pt x="1014576" y="150613"/>
                  <a:pt x="1009692" y="145523"/>
                </a:cubicBezTo>
                <a:cubicBezTo>
                  <a:pt x="1004806" y="140429"/>
                  <a:pt x="1001023" y="134006"/>
                  <a:pt x="998333" y="126259"/>
                </a:cubicBezTo>
                <a:cubicBezTo>
                  <a:pt x="995644" y="118508"/>
                  <a:pt x="994298" y="109400"/>
                  <a:pt x="994298" y="98925"/>
                </a:cubicBezTo>
                <a:cubicBezTo>
                  <a:pt x="994298" y="88524"/>
                  <a:pt x="995699" y="79539"/>
                  <a:pt x="998492" y="71968"/>
                </a:cubicBezTo>
                <a:cubicBezTo>
                  <a:pt x="1001286" y="64396"/>
                  <a:pt x="1005022" y="58028"/>
                  <a:pt x="1009692" y="52862"/>
                </a:cubicBezTo>
                <a:cubicBezTo>
                  <a:pt x="1014360" y="47697"/>
                  <a:pt x="1020182" y="43712"/>
                  <a:pt x="1027152" y="40918"/>
                </a:cubicBezTo>
                <a:cubicBezTo>
                  <a:pt x="1034121" y="38124"/>
                  <a:pt x="1041602" y="36727"/>
                  <a:pt x="1049598" y="36727"/>
                </a:cubicBezTo>
                <a:cubicBezTo>
                  <a:pt x="1056110" y="36727"/>
                  <a:pt x="1062392" y="37645"/>
                  <a:pt x="1068439" y="39485"/>
                </a:cubicBezTo>
                <a:cubicBezTo>
                  <a:pt x="1074488" y="41324"/>
                  <a:pt x="1079885" y="43449"/>
                  <a:pt x="1084625" y="45853"/>
                </a:cubicBezTo>
                <a:lnTo>
                  <a:pt x="1084625" y="68252"/>
                </a:lnTo>
                <a:lnTo>
                  <a:pt x="1083458" y="68252"/>
                </a:lnTo>
                <a:cubicBezTo>
                  <a:pt x="1082044" y="67047"/>
                  <a:pt x="1080222" y="65667"/>
                  <a:pt x="1077995" y="64109"/>
                </a:cubicBezTo>
                <a:cubicBezTo>
                  <a:pt x="1075762" y="62554"/>
                  <a:pt x="1073058" y="60962"/>
                  <a:pt x="1069873" y="59335"/>
                </a:cubicBezTo>
                <a:cubicBezTo>
                  <a:pt x="1067111" y="57920"/>
                  <a:pt x="1063861" y="56679"/>
                  <a:pt x="1060110" y="55617"/>
                </a:cubicBezTo>
                <a:cubicBezTo>
                  <a:pt x="1056358" y="54558"/>
                  <a:pt x="1052747" y="54025"/>
                  <a:pt x="1049284" y="54025"/>
                </a:cubicBezTo>
                <a:cubicBezTo>
                  <a:pt x="1038952" y="54025"/>
                  <a:pt x="1030654" y="57934"/>
                  <a:pt x="1024391" y="65754"/>
                </a:cubicBezTo>
                <a:cubicBezTo>
                  <a:pt x="1018126" y="73573"/>
                  <a:pt x="1014994" y="84632"/>
                  <a:pt x="1014994" y="98925"/>
                </a:cubicBezTo>
                <a:cubicBezTo>
                  <a:pt x="1014994" y="112939"/>
                  <a:pt x="1018022" y="123854"/>
                  <a:pt x="1024073" y="131669"/>
                </a:cubicBezTo>
                <a:cubicBezTo>
                  <a:pt x="1030121" y="139489"/>
                  <a:pt x="1038527" y="143399"/>
                  <a:pt x="1049284" y="143399"/>
                </a:cubicBezTo>
                <a:cubicBezTo>
                  <a:pt x="1055793" y="143399"/>
                  <a:pt x="1061985" y="142053"/>
                  <a:pt x="1067857" y="139367"/>
                </a:cubicBezTo>
                <a:cubicBezTo>
                  <a:pt x="1073728" y="136677"/>
                  <a:pt x="1078931" y="133211"/>
                  <a:pt x="1083458" y="128963"/>
                </a:cubicBezTo>
                <a:lnTo>
                  <a:pt x="1084625" y="128963"/>
                </a:lnTo>
                <a:lnTo>
                  <a:pt x="1084625" y="151358"/>
                </a:lnTo>
                <a:cubicBezTo>
                  <a:pt x="1082646" y="152280"/>
                  <a:pt x="1080169" y="153397"/>
                  <a:pt x="1077199" y="154703"/>
                </a:cubicBezTo>
                <a:cubicBezTo>
                  <a:pt x="1074226" y="156013"/>
                  <a:pt x="1071536" y="156989"/>
                  <a:pt x="1069128" y="157622"/>
                </a:cubicBezTo>
                <a:cubicBezTo>
                  <a:pt x="1065733" y="158612"/>
                  <a:pt x="1062690" y="159372"/>
                  <a:pt x="1060005" y="159905"/>
                </a:cubicBezTo>
                <a:cubicBezTo>
                  <a:pt x="1057312" y="160434"/>
                  <a:pt x="1053842" y="160700"/>
                  <a:pt x="1049598" y="160700"/>
                </a:cubicBezTo>
                <a:close/>
                <a:moveTo>
                  <a:pt x="1189393" y="56998"/>
                </a:moveTo>
                <a:lnTo>
                  <a:pt x="1149058" y="56998"/>
                </a:lnTo>
                <a:lnTo>
                  <a:pt x="1149058" y="158047"/>
                </a:lnTo>
                <a:lnTo>
                  <a:pt x="1129103" y="158047"/>
                </a:lnTo>
                <a:lnTo>
                  <a:pt x="1129103" y="56998"/>
                </a:lnTo>
                <a:lnTo>
                  <a:pt x="1088766" y="56998"/>
                </a:lnTo>
                <a:lnTo>
                  <a:pt x="1088766" y="39485"/>
                </a:lnTo>
                <a:lnTo>
                  <a:pt x="1189393" y="39485"/>
                </a:lnTo>
                <a:close/>
                <a:moveTo>
                  <a:pt x="1294052" y="121324"/>
                </a:moveTo>
                <a:cubicBezTo>
                  <a:pt x="1294052" y="127054"/>
                  <a:pt x="1292903" y="132257"/>
                  <a:pt x="1290599" y="136926"/>
                </a:cubicBezTo>
                <a:cubicBezTo>
                  <a:pt x="1288299" y="141596"/>
                  <a:pt x="1285167" y="145379"/>
                  <a:pt x="1281207" y="148284"/>
                </a:cubicBezTo>
                <a:cubicBezTo>
                  <a:pt x="1276538" y="151823"/>
                  <a:pt x="1271548" y="154335"/>
                  <a:pt x="1266238" y="155818"/>
                </a:cubicBezTo>
                <a:cubicBezTo>
                  <a:pt x="1260932" y="157302"/>
                  <a:pt x="1254103" y="158047"/>
                  <a:pt x="1245754" y="158047"/>
                </a:cubicBezTo>
                <a:lnTo>
                  <a:pt x="1204253" y="158047"/>
                </a:lnTo>
                <a:lnTo>
                  <a:pt x="1204253" y="39485"/>
                </a:lnTo>
                <a:lnTo>
                  <a:pt x="1224209" y="39485"/>
                </a:lnTo>
                <a:lnTo>
                  <a:pt x="1224209" y="85655"/>
                </a:lnTo>
                <a:lnTo>
                  <a:pt x="1246288" y="85655"/>
                </a:lnTo>
                <a:cubicBezTo>
                  <a:pt x="1255204" y="85655"/>
                  <a:pt x="1262119" y="86116"/>
                  <a:pt x="1267037" y="87038"/>
                </a:cubicBezTo>
                <a:cubicBezTo>
                  <a:pt x="1271952" y="87959"/>
                  <a:pt x="1276854" y="90219"/>
                  <a:pt x="1281736" y="93831"/>
                </a:cubicBezTo>
                <a:cubicBezTo>
                  <a:pt x="1285844" y="96873"/>
                  <a:pt x="1288918" y="100764"/>
                  <a:pt x="1290974" y="105505"/>
                </a:cubicBezTo>
                <a:cubicBezTo>
                  <a:pt x="1293026" y="110246"/>
                  <a:pt x="1294052" y="115520"/>
                  <a:pt x="1294052" y="121324"/>
                </a:cubicBezTo>
                <a:close/>
                <a:moveTo>
                  <a:pt x="1273457" y="121640"/>
                </a:moveTo>
                <a:cubicBezTo>
                  <a:pt x="1273457" y="118033"/>
                  <a:pt x="1272841" y="114865"/>
                  <a:pt x="1271603" y="112141"/>
                </a:cubicBezTo>
                <a:cubicBezTo>
                  <a:pt x="1270364" y="109415"/>
                  <a:pt x="1268330" y="107208"/>
                  <a:pt x="1265496" y="105505"/>
                </a:cubicBezTo>
                <a:cubicBezTo>
                  <a:pt x="1262523" y="103737"/>
                  <a:pt x="1259146" y="102675"/>
                  <a:pt x="1255359" y="102322"/>
                </a:cubicBezTo>
                <a:cubicBezTo>
                  <a:pt x="1251576" y="101967"/>
                  <a:pt x="1246143" y="101790"/>
                  <a:pt x="1239065" y="101790"/>
                </a:cubicBezTo>
                <a:lnTo>
                  <a:pt x="1224209" y="101790"/>
                </a:lnTo>
                <a:lnTo>
                  <a:pt x="1224209" y="142124"/>
                </a:lnTo>
                <a:lnTo>
                  <a:pt x="1238641" y="142124"/>
                </a:lnTo>
                <a:cubicBezTo>
                  <a:pt x="1245719" y="142124"/>
                  <a:pt x="1251205" y="141826"/>
                  <a:pt x="1255096" y="141225"/>
                </a:cubicBezTo>
                <a:cubicBezTo>
                  <a:pt x="1258984" y="140623"/>
                  <a:pt x="1262347" y="139475"/>
                  <a:pt x="1265180" y="137772"/>
                </a:cubicBezTo>
                <a:cubicBezTo>
                  <a:pt x="1268078" y="135937"/>
                  <a:pt x="1270184" y="133758"/>
                  <a:pt x="1271495" y="131241"/>
                </a:cubicBezTo>
                <a:cubicBezTo>
                  <a:pt x="1272801" y="128732"/>
                  <a:pt x="1273457" y="125529"/>
                  <a:pt x="1273457" y="12164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681294" y="5612337"/>
            <a:ext cx="1156857" cy="165585"/>
          </a:xfrm>
          <a:custGeom>
            <a:avLst/>
            <a:gdLst/>
            <a:ahLst/>
            <a:cxnLst/>
            <a:rect l="l" t="t" r="r" b="b"/>
            <a:pathLst>
              <a:path w="1156857" h="165585">
                <a:moveTo>
                  <a:pt x="106992" y="3290"/>
                </a:moveTo>
                <a:lnTo>
                  <a:pt x="43200" y="165585"/>
                </a:lnTo>
                <a:lnTo>
                  <a:pt x="21866" y="165585"/>
                </a:lnTo>
                <a:lnTo>
                  <a:pt x="43096" y="116121"/>
                </a:lnTo>
                <a:lnTo>
                  <a:pt x="0" y="3290"/>
                </a:lnTo>
                <a:lnTo>
                  <a:pt x="21546" y="3290"/>
                </a:lnTo>
                <a:lnTo>
                  <a:pt x="53921" y="91069"/>
                </a:lnTo>
                <a:lnTo>
                  <a:pt x="86188" y="3290"/>
                </a:lnTo>
                <a:close/>
                <a:moveTo>
                  <a:pt x="215046" y="85979"/>
                </a:moveTo>
                <a:cubicBezTo>
                  <a:pt x="215046" y="91709"/>
                  <a:pt x="213951" y="96785"/>
                  <a:pt x="211759" y="101210"/>
                </a:cubicBezTo>
                <a:cubicBezTo>
                  <a:pt x="209567" y="105631"/>
                  <a:pt x="206554" y="109328"/>
                  <a:pt x="202735" y="112298"/>
                </a:cubicBezTo>
                <a:cubicBezTo>
                  <a:pt x="197921" y="116048"/>
                  <a:pt x="192877" y="118579"/>
                  <a:pt x="187606" y="119886"/>
                </a:cubicBezTo>
                <a:cubicBezTo>
                  <a:pt x="182336" y="121197"/>
                  <a:pt x="176022" y="121852"/>
                  <a:pt x="168663" y="121852"/>
                </a:cubicBezTo>
                <a:lnTo>
                  <a:pt x="122066" y="121852"/>
                </a:lnTo>
                <a:lnTo>
                  <a:pt x="122066" y="3290"/>
                </a:lnTo>
                <a:lnTo>
                  <a:pt x="165582" y="3290"/>
                </a:lnTo>
                <a:cubicBezTo>
                  <a:pt x="174287" y="3290"/>
                  <a:pt x="180656" y="3556"/>
                  <a:pt x="184687" y="4081"/>
                </a:cubicBezTo>
                <a:cubicBezTo>
                  <a:pt x="188723" y="4615"/>
                  <a:pt x="192719" y="5979"/>
                  <a:pt x="196682" y="8175"/>
                </a:cubicBezTo>
                <a:cubicBezTo>
                  <a:pt x="200859" y="10435"/>
                  <a:pt x="203936" y="13441"/>
                  <a:pt x="205920" y="17193"/>
                </a:cubicBezTo>
                <a:cubicBezTo>
                  <a:pt x="207900" y="20945"/>
                  <a:pt x="208890" y="25405"/>
                  <a:pt x="208890" y="30567"/>
                </a:cubicBezTo>
                <a:cubicBezTo>
                  <a:pt x="208890" y="36230"/>
                  <a:pt x="207335" y="41309"/>
                  <a:pt x="204221" y="45798"/>
                </a:cubicBezTo>
                <a:cubicBezTo>
                  <a:pt x="201106" y="50295"/>
                  <a:pt x="196966" y="53780"/>
                  <a:pt x="191801" y="56253"/>
                </a:cubicBezTo>
                <a:lnTo>
                  <a:pt x="192330" y="56999"/>
                </a:lnTo>
                <a:cubicBezTo>
                  <a:pt x="198771" y="58625"/>
                  <a:pt x="204167" y="61912"/>
                  <a:pt x="208520" y="66866"/>
                </a:cubicBezTo>
                <a:cubicBezTo>
                  <a:pt x="212872" y="71819"/>
                  <a:pt x="215046" y="78195"/>
                  <a:pt x="215046" y="85979"/>
                </a:cubicBezTo>
                <a:close/>
                <a:moveTo>
                  <a:pt x="188406" y="33648"/>
                </a:moveTo>
                <a:cubicBezTo>
                  <a:pt x="188406" y="30960"/>
                  <a:pt x="187963" y="28623"/>
                  <a:pt x="187078" y="26643"/>
                </a:cubicBezTo>
                <a:cubicBezTo>
                  <a:pt x="186192" y="24663"/>
                  <a:pt x="184655" y="23105"/>
                  <a:pt x="182459" y="21971"/>
                </a:cubicBezTo>
                <a:cubicBezTo>
                  <a:pt x="179914" y="20624"/>
                  <a:pt x="177065" y="19832"/>
                  <a:pt x="173916" y="19579"/>
                </a:cubicBezTo>
                <a:cubicBezTo>
                  <a:pt x="170770" y="19335"/>
                  <a:pt x="166396" y="19210"/>
                  <a:pt x="160804" y="19210"/>
                </a:cubicBezTo>
                <a:lnTo>
                  <a:pt x="141808" y="19210"/>
                </a:lnTo>
                <a:lnTo>
                  <a:pt x="141808" y="51692"/>
                </a:lnTo>
                <a:lnTo>
                  <a:pt x="164736" y="51692"/>
                </a:lnTo>
                <a:cubicBezTo>
                  <a:pt x="169618" y="51692"/>
                  <a:pt x="173084" y="51461"/>
                  <a:pt x="175140" y="51004"/>
                </a:cubicBezTo>
                <a:cubicBezTo>
                  <a:pt x="177192" y="50543"/>
                  <a:pt x="179453" y="49568"/>
                  <a:pt x="181930" y="48080"/>
                </a:cubicBezTo>
                <a:cubicBezTo>
                  <a:pt x="184266" y="46666"/>
                  <a:pt x="185929" y="44758"/>
                  <a:pt x="186919" y="42353"/>
                </a:cubicBezTo>
                <a:cubicBezTo>
                  <a:pt x="187912" y="39949"/>
                  <a:pt x="188406" y="37043"/>
                  <a:pt x="188406" y="33648"/>
                </a:cubicBezTo>
                <a:close/>
                <a:moveTo>
                  <a:pt x="194454" y="86083"/>
                </a:moveTo>
                <a:cubicBezTo>
                  <a:pt x="194454" y="82047"/>
                  <a:pt x="193871" y="78811"/>
                  <a:pt x="192704" y="76370"/>
                </a:cubicBezTo>
                <a:cubicBezTo>
                  <a:pt x="191535" y="73929"/>
                  <a:pt x="188972" y="71751"/>
                  <a:pt x="185008" y="69843"/>
                </a:cubicBezTo>
                <a:cubicBezTo>
                  <a:pt x="182530" y="68641"/>
                  <a:pt x="179877" y="67895"/>
                  <a:pt x="177048" y="67611"/>
                </a:cubicBezTo>
                <a:cubicBezTo>
                  <a:pt x="174214" y="67330"/>
                  <a:pt x="170291" y="67186"/>
                  <a:pt x="165266" y="67186"/>
                </a:cubicBezTo>
                <a:lnTo>
                  <a:pt x="141808" y="67186"/>
                </a:lnTo>
                <a:lnTo>
                  <a:pt x="141808" y="105929"/>
                </a:lnTo>
                <a:lnTo>
                  <a:pt x="159109" y="105929"/>
                </a:lnTo>
                <a:cubicBezTo>
                  <a:pt x="166255" y="105929"/>
                  <a:pt x="171810" y="105645"/>
                  <a:pt x="175774" y="105080"/>
                </a:cubicBezTo>
                <a:cubicBezTo>
                  <a:pt x="179734" y="104511"/>
                  <a:pt x="183132" y="103384"/>
                  <a:pt x="185965" y="101685"/>
                </a:cubicBezTo>
                <a:cubicBezTo>
                  <a:pt x="188939" y="99850"/>
                  <a:pt x="191091" y="97725"/>
                  <a:pt x="192438" y="95317"/>
                </a:cubicBezTo>
                <a:cubicBezTo>
                  <a:pt x="193785" y="92912"/>
                  <a:pt x="194454" y="89830"/>
                  <a:pt x="194454" y="86083"/>
                </a:cubicBezTo>
                <a:close/>
                <a:moveTo>
                  <a:pt x="287543" y="124613"/>
                </a:moveTo>
                <a:cubicBezTo>
                  <a:pt x="268650" y="124613"/>
                  <a:pt x="253984" y="119289"/>
                  <a:pt x="243547" y="108637"/>
                </a:cubicBezTo>
                <a:cubicBezTo>
                  <a:pt x="233107" y="97984"/>
                  <a:pt x="227887" y="82861"/>
                  <a:pt x="227887" y="63262"/>
                </a:cubicBezTo>
                <a:cubicBezTo>
                  <a:pt x="227887" y="43944"/>
                  <a:pt x="232953" y="28569"/>
                  <a:pt x="243072" y="17140"/>
                </a:cubicBezTo>
                <a:cubicBezTo>
                  <a:pt x="253192" y="5712"/>
                  <a:pt x="266421" y="0"/>
                  <a:pt x="282766" y="0"/>
                </a:cubicBezTo>
                <a:cubicBezTo>
                  <a:pt x="290125" y="0"/>
                  <a:pt x="296636" y="1061"/>
                  <a:pt x="302299" y="3185"/>
                </a:cubicBezTo>
                <a:cubicBezTo>
                  <a:pt x="307958" y="5309"/>
                  <a:pt x="312912" y="8632"/>
                  <a:pt x="317157" y="13161"/>
                </a:cubicBezTo>
                <a:cubicBezTo>
                  <a:pt x="321401" y="17689"/>
                  <a:pt x="324658" y="23227"/>
                  <a:pt x="326923" y="29775"/>
                </a:cubicBezTo>
                <a:cubicBezTo>
                  <a:pt x="329183" y="36320"/>
                  <a:pt x="330318" y="44333"/>
                  <a:pt x="330318" y="53812"/>
                </a:cubicBezTo>
                <a:lnTo>
                  <a:pt x="330318" y="64641"/>
                </a:lnTo>
                <a:lnTo>
                  <a:pt x="248162" y="64641"/>
                </a:lnTo>
                <a:cubicBezTo>
                  <a:pt x="248162" y="78440"/>
                  <a:pt x="251632" y="88985"/>
                  <a:pt x="258566" y="96271"/>
                </a:cubicBezTo>
                <a:cubicBezTo>
                  <a:pt x="265503" y="103560"/>
                  <a:pt x="275090" y="107204"/>
                  <a:pt x="287331" y="107204"/>
                </a:cubicBezTo>
                <a:cubicBezTo>
                  <a:pt x="291719" y="107204"/>
                  <a:pt x="296017" y="106708"/>
                  <a:pt x="300229" y="105713"/>
                </a:cubicBezTo>
                <a:cubicBezTo>
                  <a:pt x="304441" y="104724"/>
                  <a:pt x="308239" y="103452"/>
                  <a:pt x="311637" y="101897"/>
                </a:cubicBezTo>
                <a:cubicBezTo>
                  <a:pt x="315245" y="100266"/>
                  <a:pt x="318287" y="98694"/>
                  <a:pt x="320767" y="97171"/>
                </a:cubicBezTo>
                <a:cubicBezTo>
                  <a:pt x="323244" y="95651"/>
                  <a:pt x="325296" y="94218"/>
                  <a:pt x="326923" y="92872"/>
                </a:cubicBezTo>
                <a:lnTo>
                  <a:pt x="328090" y="92872"/>
                </a:lnTo>
                <a:lnTo>
                  <a:pt x="328090" y="114634"/>
                </a:lnTo>
                <a:cubicBezTo>
                  <a:pt x="325753" y="115556"/>
                  <a:pt x="322851" y="116704"/>
                  <a:pt x="319385" y="118083"/>
                </a:cubicBezTo>
                <a:cubicBezTo>
                  <a:pt x="315922" y="119462"/>
                  <a:pt x="312804" y="120542"/>
                  <a:pt x="310046" y="121319"/>
                </a:cubicBezTo>
                <a:cubicBezTo>
                  <a:pt x="306154" y="122382"/>
                  <a:pt x="302634" y="123199"/>
                  <a:pt x="299487" y="123764"/>
                </a:cubicBezTo>
                <a:cubicBezTo>
                  <a:pt x="296337" y="124333"/>
                  <a:pt x="292352" y="124613"/>
                  <a:pt x="287543" y="124613"/>
                </a:cubicBezTo>
                <a:close/>
                <a:moveTo>
                  <a:pt x="310893" y="49359"/>
                </a:moveTo>
                <a:cubicBezTo>
                  <a:pt x="310752" y="43981"/>
                  <a:pt x="310115" y="39340"/>
                  <a:pt x="308984" y="35452"/>
                </a:cubicBezTo>
                <a:cubicBezTo>
                  <a:pt x="307850" y="31560"/>
                  <a:pt x="306223" y="28270"/>
                  <a:pt x="304100" y="25577"/>
                </a:cubicBezTo>
                <a:cubicBezTo>
                  <a:pt x="301767" y="22607"/>
                  <a:pt x="298775" y="20342"/>
                  <a:pt x="295135" y="18788"/>
                </a:cubicBezTo>
                <a:cubicBezTo>
                  <a:pt x="291492" y="17232"/>
                  <a:pt x="286978" y="16455"/>
                  <a:pt x="281599" y="16455"/>
                </a:cubicBezTo>
                <a:cubicBezTo>
                  <a:pt x="276289" y="16455"/>
                  <a:pt x="271778" y="17247"/>
                  <a:pt x="268067" y="18841"/>
                </a:cubicBezTo>
                <a:cubicBezTo>
                  <a:pt x="264351" y="20433"/>
                  <a:pt x="260972" y="22748"/>
                  <a:pt x="257929" y="25790"/>
                </a:cubicBezTo>
                <a:cubicBezTo>
                  <a:pt x="254956" y="28907"/>
                  <a:pt x="252691" y="32357"/>
                  <a:pt x="251139" y="36144"/>
                </a:cubicBezTo>
                <a:cubicBezTo>
                  <a:pt x="249581" y="39927"/>
                  <a:pt x="248591" y="44333"/>
                  <a:pt x="248162" y="49359"/>
                </a:cubicBezTo>
                <a:close/>
                <a:moveTo>
                  <a:pt x="442304" y="121852"/>
                </a:moveTo>
                <a:lnTo>
                  <a:pt x="422344" y="121852"/>
                </a:lnTo>
                <a:lnTo>
                  <a:pt x="422344" y="20062"/>
                </a:lnTo>
                <a:lnTo>
                  <a:pt x="381589" y="20062"/>
                </a:lnTo>
                <a:cubicBezTo>
                  <a:pt x="381377" y="25934"/>
                  <a:pt x="381165" y="31578"/>
                  <a:pt x="380952" y="36990"/>
                </a:cubicBezTo>
                <a:cubicBezTo>
                  <a:pt x="380739" y="42404"/>
                  <a:pt x="380523" y="47303"/>
                  <a:pt x="380311" y="51692"/>
                </a:cubicBezTo>
                <a:cubicBezTo>
                  <a:pt x="379887" y="62801"/>
                  <a:pt x="379163" y="72108"/>
                  <a:pt x="378137" y="79606"/>
                </a:cubicBezTo>
                <a:cubicBezTo>
                  <a:pt x="377111" y="87105"/>
                  <a:pt x="375822" y="93121"/>
                  <a:pt x="374263" y="97650"/>
                </a:cubicBezTo>
                <a:cubicBezTo>
                  <a:pt x="372704" y="102322"/>
                  <a:pt x="370991" y="105966"/>
                  <a:pt x="369115" y="108582"/>
                </a:cubicBezTo>
                <a:cubicBezTo>
                  <a:pt x="367239" y="111199"/>
                  <a:pt x="365133" y="113572"/>
                  <a:pt x="362798" y="115697"/>
                </a:cubicBezTo>
                <a:cubicBezTo>
                  <a:pt x="360392" y="117820"/>
                  <a:pt x="357812" y="119411"/>
                  <a:pt x="355053" y="120473"/>
                </a:cubicBezTo>
                <a:cubicBezTo>
                  <a:pt x="352292" y="121532"/>
                  <a:pt x="349178" y="122064"/>
                  <a:pt x="345711" y="122064"/>
                </a:cubicBezTo>
                <a:cubicBezTo>
                  <a:pt x="344577" y="122064"/>
                  <a:pt x="343131" y="122029"/>
                  <a:pt x="341359" y="121960"/>
                </a:cubicBezTo>
                <a:cubicBezTo>
                  <a:pt x="339591" y="121888"/>
                  <a:pt x="338349" y="121852"/>
                  <a:pt x="337644" y="121852"/>
                </a:cubicBezTo>
                <a:lnTo>
                  <a:pt x="337644" y="104446"/>
                </a:lnTo>
                <a:lnTo>
                  <a:pt x="338702" y="104446"/>
                </a:lnTo>
                <a:cubicBezTo>
                  <a:pt x="339202" y="104446"/>
                  <a:pt x="339714" y="104482"/>
                  <a:pt x="340246" y="104551"/>
                </a:cubicBezTo>
                <a:cubicBezTo>
                  <a:pt x="340772" y="104622"/>
                  <a:pt x="341396" y="104659"/>
                  <a:pt x="342101" y="104659"/>
                </a:cubicBezTo>
                <a:cubicBezTo>
                  <a:pt x="343800" y="104659"/>
                  <a:pt x="345464" y="104410"/>
                  <a:pt x="347094" y="103913"/>
                </a:cubicBezTo>
                <a:cubicBezTo>
                  <a:pt x="348717" y="103417"/>
                  <a:pt x="350169" y="102499"/>
                  <a:pt x="351439" y="101156"/>
                </a:cubicBezTo>
                <a:cubicBezTo>
                  <a:pt x="354982" y="97689"/>
                  <a:pt x="357563" y="91620"/>
                  <a:pt x="359193" y="82951"/>
                </a:cubicBezTo>
                <a:cubicBezTo>
                  <a:pt x="360821" y="74282"/>
                  <a:pt x="361988" y="62164"/>
                  <a:pt x="362692" y="46597"/>
                </a:cubicBezTo>
                <a:cubicBezTo>
                  <a:pt x="362973" y="40794"/>
                  <a:pt x="363240" y="33929"/>
                  <a:pt x="363492" y="26002"/>
                </a:cubicBezTo>
                <a:cubicBezTo>
                  <a:pt x="363740" y="18082"/>
                  <a:pt x="363967" y="10508"/>
                  <a:pt x="364180" y="3290"/>
                </a:cubicBezTo>
                <a:lnTo>
                  <a:pt x="442304" y="3290"/>
                </a:lnTo>
                <a:close/>
                <a:moveTo>
                  <a:pt x="564790" y="121852"/>
                </a:moveTo>
                <a:lnTo>
                  <a:pt x="545047" y="121852"/>
                </a:lnTo>
                <a:lnTo>
                  <a:pt x="545047" y="33436"/>
                </a:lnTo>
                <a:lnTo>
                  <a:pt x="489215" y="121852"/>
                </a:lnTo>
                <a:lnTo>
                  <a:pt x="471172" y="121852"/>
                </a:lnTo>
                <a:lnTo>
                  <a:pt x="471172" y="3290"/>
                </a:lnTo>
                <a:lnTo>
                  <a:pt x="490914" y="3290"/>
                </a:lnTo>
                <a:lnTo>
                  <a:pt x="490914" y="90331"/>
                </a:lnTo>
                <a:lnTo>
                  <a:pt x="546110" y="3290"/>
                </a:lnTo>
                <a:lnTo>
                  <a:pt x="564790" y="3290"/>
                </a:lnTo>
                <a:close/>
                <a:moveTo>
                  <a:pt x="682816" y="121852"/>
                </a:moveTo>
                <a:lnTo>
                  <a:pt x="662865" y="121852"/>
                </a:lnTo>
                <a:lnTo>
                  <a:pt x="662865" y="75575"/>
                </a:lnTo>
                <a:cubicBezTo>
                  <a:pt x="656636" y="77626"/>
                  <a:pt x="650585" y="79217"/>
                  <a:pt x="644714" y="80347"/>
                </a:cubicBezTo>
                <a:cubicBezTo>
                  <a:pt x="638841" y="81482"/>
                  <a:pt x="633042" y="82047"/>
                  <a:pt x="627307" y="82047"/>
                </a:cubicBezTo>
                <a:cubicBezTo>
                  <a:pt x="622285" y="82047"/>
                  <a:pt x="617386" y="81391"/>
                  <a:pt x="612608" y="80082"/>
                </a:cubicBezTo>
                <a:cubicBezTo>
                  <a:pt x="607832" y="78775"/>
                  <a:pt x="603705" y="76636"/>
                  <a:pt x="600242" y="73662"/>
                </a:cubicBezTo>
                <a:cubicBezTo>
                  <a:pt x="596773" y="70693"/>
                  <a:pt x="594100" y="66891"/>
                  <a:pt x="592224" y="62254"/>
                </a:cubicBezTo>
                <a:cubicBezTo>
                  <a:pt x="590350" y="57617"/>
                  <a:pt x="589414" y="52152"/>
                  <a:pt x="589414" y="45853"/>
                </a:cubicBezTo>
                <a:lnTo>
                  <a:pt x="589414" y="3290"/>
                </a:lnTo>
                <a:lnTo>
                  <a:pt x="609364" y="3290"/>
                </a:lnTo>
                <a:lnTo>
                  <a:pt x="609364" y="35452"/>
                </a:lnTo>
                <a:cubicBezTo>
                  <a:pt x="609364" y="40687"/>
                  <a:pt x="609576" y="44845"/>
                  <a:pt x="610006" y="47923"/>
                </a:cubicBezTo>
                <a:cubicBezTo>
                  <a:pt x="610430" y="51004"/>
                  <a:pt x="611597" y="53992"/>
                  <a:pt x="613505" y="56894"/>
                </a:cubicBezTo>
                <a:cubicBezTo>
                  <a:pt x="615132" y="59371"/>
                  <a:pt x="617594" y="61278"/>
                  <a:pt x="620885" y="62621"/>
                </a:cubicBezTo>
                <a:cubicBezTo>
                  <a:pt x="624175" y="63968"/>
                  <a:pt x="628510" y="64641"/>
                  <a:pt x="633888" y="64641"/>
                </a:cubicBezTo>
                <a:cubicBezTo>
                  <a:pt x="638557" y="64641"/>
                  <a:pt x="643564" y="64184"/>
                  <a:pt x="648907" y="63262"/>
                </a:cubicBezTo>
                <a:cubicBezTo>
                  <a:pt x="654246" y="62340"/>
                  <a:pt x="658901" y="61247"/>
                  <a:pt x="662865" y="59972"/>
                </a:cubicBezTo>
                <a:lnTo>
                  <a:pt x="662865" y="3290"/>
                </a:lnTo>
                <a:lnTo>
                  <a:pt x="682816" y="3290"/>
                </a:lnTo>
                <a:close/>
                <a:moveTo>
                  <a:pt x="763168" y="124613"/>
                </a:moveTo>
                <a:cubicBezTo>
                  <a:pt x="744275" y="124613"/>
                  <a:pt x="729612" y="119289"/>
                  <a:pt x="719175" y="108637"/>
                </a:cubicBezTo>
                <a:cubicBezTo>
                  <a:pt x="708736" y="97984"/>
                  <a:pt x="703516" y="82861"/>
                  <a:pt x="703516" y="63262"/>
                </a:cubicBezTo>
                <a:cubicBezTo>
                  <a:pt x="703516" y="43944"/>
                  <a:pt x="708577" y="28569"/>
                  <a:pt x="718696" y="17140"/>
                </a:cubicBezTo>
                <a:cubicBezTo>
                  <a:pt x="728817" y="5712"/>
                  <a:pt x="742047" y="0"/>
                  <a:pt x="758394" y="0"/>
                </a:cubicBezTo>
                <a:cubicBezTo>
                  <a:pt x="765752" y="0"/>
                  <a:pt x="772265" y="1061"/>
                  <a:pt x="777928" y="3185"/>
                </a:cubicBezTo>
                <a:cubicBezTo>
                  <a:pt x="783587" y="5309"/>
                  <a:pt x="788540" y="8632"/>
                  <a:pt x="792784" y="13161"/>
                </a:cubicBezTo>
                <a:cubicBezTo>
                  <a:pt x="797029" y="17689"/>
                  <a:pt x="800287" y="23227"/>
                  <a:pt x="802548" y="29775"/>
                </a:cubicBezTo>
                <a:cubicBezTo>
                  <a:pt x="804813" y="36320"/>
                  <a:pt x="805947" y="44333"/>
                  <a:pt x="805947" y="53812"/>
                </a:cubicBezTo>
                <a:lnTo>
                  <a:pt x="805947" y="64641"/>
                </a:lnTo>
                <a:lnTo>
                  <a:pt x="723790" y="64641"/>
                </a:lnTo>
                <a:cubicBezTo>
                  <a:pt x="723790" y="78440"/>
                  <a:pt x="727257" y="88985"/>
                  <a:pt x="734195" y="96271"/>
                </a:cubicBezTo>
                <a:cubicBezTo>
                  <a:pt x="741128" y="103560"/>
                  <a:pt x="750719" y="107204"/>
                  <a:pt x="762958" y="107204"/>
                </a:cubicBezTo>
                <a:cubicBezTo>
                  <a:pt x="767344" y="107204"/>
                  <a:pt x="771643" y="106708"/>
                  <a:pt x="775858" y="105713"/>
                </a:cubicBezTo>
                <a:cubicBezTo>
                  <a:pt x="780066" y="104724"/>
                  <a:pt x="783868" y="103452"/>
                  <a:pt x="787262" y="101897"/>
                </a:cubicBezTo>
                <a:cubicBezTo>
                  <a:pt x="790873" y="100266"/>
                  <a:pt x="793916" y="98694"/>
                  <a:pt x="796392" y="97171"/>
                </a:cubicBezTo>
                <a:cubicBezTo>
                  <a:pt x="798873" y="95651"/>
                  <a:pt x="800921" y="94218"/>
                  <a:pt x="802548" y="92872"/>
                </a:cubicBezTo>
                <a:lnTo>
                  <a:pt x="803718" y="92872"/>
                </a:lnTo>
                <a:lnTo>
                  <a:pt x="803718" y="114634"/>
                </a:lnTo>
                <a:cubicBezTo>
                  <a:pt x="801382" y="115556"/>
                  <a:pt x="798477" y="116704"/>
                  <a:pt x="795013" y="118083"/>
                </a:cubicBezTo>
                <a:cubicBezTo>
                  <a:pt x="791546" y="119462"/>
                  <a:pt x="788432" y="120542"/>
                  <a:pt x="785671" y="121319"/>
                </a:cubicBezTo>
                <a:cubicBezTo>
                  <a:pt x="781783" y="122382"/>
                  <a:pt x="778262" y="123199"/>
                  <a:pt x="775112" y="123764"/>
                </a:cubicBezTo>
                <a:cubicBezTo>
                  <a:pt x="771963" y="124333"/>
                  <a:pt x="767981" y="124613"/>
                  <a:pt x="763168" y="124613"/>
                </a:cubicBezTo>
                <a:close/>
                <a:moveTo>
                  <a:pt x="786521" y="49359"/>
                </a:moveTo>
                <a:cubicBezTo>
                  <a:pt x="786377" y="43981"/>
                  <a:pt x="785740" y="39340"/>
                  <a:pt x="784613" y="35452"/>
                </a:cubicBezTo>
                <a:cubicBezTo>
                  <a:pt x="783479" y="31560"/>
                  <a:pt x="781852" y="28270"/>
                  <a:pt x="779727" y="25577"/>
                </a:cubicBezTo>
                <a:cubicBezTo>
                  <a:pt x="777395" y="22607"/>
                  <a:pt x="774404" y="20342"/>
                  <a:pt x="770760" y="18788"/>
                </a:cubicBezTo>
                <a:cubicBezTo>
                  <a:pt x="767116" y="17232"/>
                  <a:pt x="762603" y="16455"/>
                  <a:pt x="757224" y="16455"/>
                </a:cubicBezTo>
                <a:cubicBezTo>
                  <a:pt x="751918" y="16455"/>
                  <a:pt x="747407" y="17247"/>
                  <a:pt x="743691" y="18841"/>
                </a:cubicBezTo>
                <a:cubicBezTo>
                  <a:pt x="739976" y="20433"/>
                  <a:pt x="736596" y="22748"/>
                  <a:pt x="733554" y="25790"/>
                </a:cubicBezTo>
                <a:cubicBezTo>
                  <a:pt x="730581" y="28907"/>
                  <a:pt x="728319" y="32357"/>
                  <a:pt x="726765" y="36144"/>
                </a:cubicBezTo>
                <a:cubicBezTo>
                  <a:pt x="725209" y="39927"/>
                  <a:pt x="724216" y="44333"/>
                  <a:pt x="723790" y="49359"/>
                </a:cubicBezTo>
                <a:close/>
                <a:moveTo>
                  <a:pt x="919732" y="121852"/>
                </a:moveTo>
                <a:lnTo>
                  <a:pt x="899777" y="121852"/>
                </a:lnTo>
                <a:lnTo>
                  <a:pt x="899777" y="68464"/>
                </a:lnTo>
                <a:lnTo>
                  <a:pt x="846068" y="68464"/>
                </a:lnTo>
                <a:lnTo>
                  <a:pt x="846068" y="121852"/>
                </a:lnTo>
                <a:lnTo>
                  <a:pt x="826114" y="121852"/>
                </a:lnTo>
                <a:lnTo>
                  <a:pt x="826114" y="3290"/>
                </a:lnTo>
                <a:lnTo>
                  <a:pt x="846068" y="3290"/>
                </a:lnTo>
                <a:lnTo>
                  <a:pt x="846068" y="51267"/>
                </a:lnTo>
                <a:lnTo>
                  <a:pt x="899777" y="51267"/>
                </a:lnTo>
                <a:lnTo>
                  <a:pt x="899777" y="3290"/>
                </a:lnTo>
                <a:lnTo>
                  <a:pt x="919732" y="3290"/>
                </a:lnTo>
                <a:close/>
                <a:moveTo>
                  <a:pt x="1042117" y="121852"/>
                </a:moveTo>
                <a:lnTo>
                  <a:pt x="1022375" y="121852"/>
                </a:lnTo>
                <a:lnTo>
                  <a:pt x="1022375" y="33436"/>
                </a:lnTo>
                <a:lnTo>
                  <a:pt x="966542" y="121852"/>
                </a:lnTo>
                <a:lnTo>
                  <a:pt x="948499" y="121852"/>
                </a:lnTo>
                <a:lnTo>
                  <a:pt x="948499" y="3290"/>
                </a:lnTo>
                <a:lnTo>
                  <a:pt x="968241" y="3290"/>
                </a:lnTo>
                <a:lnTo>
                  <a:pt x="968241" y="90331"/>
                </a:lnTo>
                <a:lnTo>
                  <a:pt x="1023433" y="3290"/>
                </a:lnTo>
                <a:lnTo>
                  <a:pt x="1042117" y="3290"/>
                </a:lnTo>
                <a:close/>
                <a:moveTo>
                  <a:pt x="1156857" y="121852"/>
                </a:moveTo>
                <a:lnTo>
                  <a:pt x="1136902" y="121852"/>
                </a:lnTo>
                <a:lnTo>
                  <a:pt x="1136902" y="74833"/>
                </a:lnTo>
                <a:lnTo>
                  <a:pt x="1117156" y="74833"/>
                </a:lnTo>
                <a:lnTo>
                  <a:pt x="1082023" y="121852"/>
                </a:lnTo>
                <a:lnTo>
                  <a:pt x="1058778" y="121852"/>
                </a:lnTo>
                <a:lnTo>
                  <a:pt x="1096884" y="73028"/>
                </a:lnTo>
                <a:cubicBezTo>
                  <a:pt x="1087052" y="70124"/>
                  <a:pt x="1079849" y="65807"/>
                  <a:pt x="1075284" y="60076"/>
                </a:cubicBezTo>
                <a:cubicBezTo>
                  <a:pt x="1070719" y="54342"/>
                  <a:pt x="1068440" y="46666"/>
                  <a:pt x="1068440" y="37043"/>
                </a:cubicBezTo>
                <a:cubicBezTo>
                  <a:pt x="1068440" y="31172"/>
                  <a:pt x="1069729" y="26023"/>
                  <a:pt x="1072314" y="21600"/>
                </a:cubicBezTo>
                <a:cubicBezTo>
                  <a:pt x="1074896" y="17179"/>
                  <a:pt x="1078381" y="13441"/>
                  <a:pt x="1082769" y="10400"/>
                </a:cubicBezTo>
                <a:cubicBezTo>
                  <a:pt x="1086304" y="7996"/>
                  <a:pt x="1090765" y="6206"/>
                  <a:pt x="1096143" y="5039"/>
                </a:cubicBezTo>
                <a:cubicBezTo>
                  <a:pt x="1101521" y="3869"/>
                  <a:pt x="1107533" y="3290"/>
                  <a:pt x="1114186" y="3290"/>
                </a:cubicBezTo>
                <a:lnTo>
                  <a:pt x="1156857" y="3290"/>
                </a:lnTo>
                <a:close/>
                <a:moveTo>
                  <a:pt x="1136902" y="59122"/>
                </a:moveTo>
                <a:lnTo>
                  <a:pt x="1136902" y="19210"/>
                </a:lnTo>
                <a:lnTo>
                  <a:pt x="1115248" y="19210"/>
                </a:lnTo>
                <a:cubicBezTo>
                  <a:pt x="1110646" y="19210"/>
                  <a:pt x="1107022" y="19457"/>
                  <a:pt x="1104369" y="19954"/>
                </a:cubicBezTo>
                <a:cubicBezTo>
                  <a:pt x="1101712" y="20450"/>
                  <a:pt x="1099149" y="21408"/>
                  <a:pt x="1096675" y="22823"/>
                </a:cubicBezTo>
                <a:cubicBezTo>
                  <a:pt x="1094126" y="24375"/>
                  <a:pt x="1092193" y="26480"/>
                  <a:pt x="1090886" y="29135"/>
                </a:cubicBezTo>
                <a:cubicBezTo>
                  <a:pt x="1089579" y="31792"/>
                  <a:pt x="1088924" y="34639"/>
                  <a:pt x="1088924" y="37681"/>
                </a:cubicBezTo>
                <a:cubicBezTo>
                  <a:pt x="1088924" y="41568"/>
                  <a:pt x="1089367" y="44740"/>
                  <a:pt x="1090249" y="47181"/>
                </a:cubicBezTo>
                <a:cubicBezTo>
                  <a:pt x="1091135" y="49619"/>
                  <a:pt x="1092744" y="51868"/>
                  <a:pt x="1095080" y="53920"/>
                </a:cubicBezTo>
                <a:cubicBezTo>
                  <a:pt x="1097558" y="56045"/>
                  <a:pt x="1100581" y="57440"/>
                  <a:pt x="1104156" y="58111"/>
                </a:cubicBezTo>
                <a:cubicBezTo>
                  <a:pt x="1107730" y="58788"/>
                  <a:pt x="1111641" y="59122"/>
                  <a:pt x="1115885" y="5912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950092" y="5612337"/>
            <a:ext cx="1855645" cy="165585"/>
          </a:xfrm>
          <a:custGeom>
            <a:avLst/>
            <a:gdLst/>
            <a:ahLst/>
            <a:cxnLst/>
            <a:rect l="l" t="t" r="r" b="b"/>
            <a:pathLst>
              <a:path w="1855645" h="165585">
                <a:moveTo>
                  <a:pt x="93618" y="121852"/>
                </a:moveTo>
                <a:lnTo>
                  <a:pt x="73664" y="121852"/>
                </a:lnTo>
                <a:lnTo>
                  <a:pt x="73664" y="20487"/>
                </a:lnTo>
                <a:lnTo>
                  <a:pt x="19956" y="20487"/>
                </a:lnTo>
                <a:lnTo>
                  <a:pt x="19956" y="121852"/>
                </a:lnTo>
                <a:lnTo>
                  <a:pt x="0" y="121852"/>
                </a:lnTo>
                <a:lnTo>
                  <a:pt x="0" y="3290"/>
                </a:lnTo>
                <a:lnTo>
                  <a:pt x="93618" y="3290"/>
                </a:lnTo>
                <a:close/>
                <a:moveTo>
                  <a:pt x="221944" y="59439"/>
                </a:moveTo>
                <a:cubicBezTo>
                  <a:pt x="221944" y="79182"/>
                  <a:pt x="217221" y="94909"/>
                  <a:pt x="207775" y="106621"/>
                </a:cubicBezTo>
                <a:cubicBezTo>
                  <a:pt x="198328" y="118332"/>
                  <a:pt x="186387" y="124189"/>
                  <a:pt x="171951" y="124189"/>
                </a:cubicBezTo>
                <a:cubicBezTo>
                  <a:pt x="166079" y="124189"/>
                  <a:pt x="160877" y="123518"/>
                  <a:pt x="156348" y="122172"/>
                </a:cubicBezTo>
                <a:cubicBezTo>
                  <a:pt x="151820" y="120826"/>
                  <a:pt x="147183" y="118738"/>
                  <a:pt x="142446" y="115909"/>
                </a:cubicBezTo>
                <a:lnTo>
                  <a:pt x="142446" y="165585"/>
                </a:lnTo>
                <a:lnTo>
                  <a:pt x="122490" y="165585"/>
                </a:lnTo>
                <a:lnTo>
                  <a:pt x="122490" y="3290"/>
                </a:lnTo>
                <a:lnTo>
                  <a:pt x="142446" y="3290"/>
                </a:lnTo>
                <a:lnTo>
                  <a:pt x="142446" y="15710"/>
                </a:lnTo>
                <a:cubicBezTo>
                  <a:pt x="147399" y="11249"/>
                  <a:pt x="152899" y="7517"/>
                  <a:pt x="158948" y="4511"/>
                </a:cubicBezTo>
                <a:cubicBezTo>
                  <a:pt x="164996" y="1505"/>
                  <a:pt x="171595" y="0"/>
                  <a:pt x="178744" y="0"/>
                </a:cubicBezTo>
                <a:cubicBezTo>
                  <a:pt x="192326" y="0"/>
                  <a:pt x="202926" y="5378"/>
                  <a:pt x="210532" y="16135"/>
                </a:cubicBezTo>
                <a:cubicBezTo>
                  <a:pt x="218139" y="26892"/>
                  <a:pt x="221944" y="41324"/>
                  <a:pt x="221944" y="59439"/>
                </a:cubicBezTo>
                <a:close/>
                <a:moveTo>
                  <a:pt x="201352" y="61671"/>
                </a:moveTo>
                <a:cubicBezTo>
                  <a:pt x="201352" y="48153"/>
                  <a:pt x="199196" y="37667"/>
                  <a:pt x="194879" y="30196"/>
                </a:cubicBezTo>
                <a:cubicBezTo>
                  <a:pt x="190562" y="22730"/>
                  <a:pt x="183557" y="19000"/>
                  <a:pt x="173863" y="19000"/>
                </a:cubicBezTo>
                <a:cubicBezTo>
                  <a:pt x="168200" y="19000"/>
                  <a:pt x="162731" y="20256"/>
                  <a:pt x="157465" y="22766"/>
                </a:cubicBezTo>
                <a:cubicBezTo>
                  <a:pt x="152191" y="25279"/>
                  <a:pt x="147183" y="28515"/>
                  <a:pt x="142446" y="32479"/>
                </a:cubicBezTo>
                <a:lnTo>
                  <a:pt x="142446" y="99669"/>
                </a:lnTo>
                <a:cubicBezTo>
                  <a:pt x="147680" y="102218"/>
                  <a:pt x="152155" y="103949"/>
                  <a:pt x="155870" y="104871"/>
                </a:cubicBezTo>
                <a:cubicBezTo>
                  <a:pt x="159584" y="105793"/>
                  <a:pt x="163848" y="106250"/>
                  <a:pt x="168657" y="106250"/>
                </a:cubicBezTo>
                <a:cubicBezTo>
                  <a:pt x="178989" y="106250"/>
                  <a:pt x="187024" y="102466"/>
                  <a:pt x="192756" y="94895"/>
                </a:cubicBezTo>
                <a:cubicBezTo>
                  <a:pt x="198490" y="87321"/>
                  <a:pt x="201352" y="76248"/>
                  <a:pt x="201352" y="61671"/>
                </a:cubicBezTo>
                <a:close/>
                <a:moveTo>
                  <a:pt x="342145" y="62621"/>
                </a:moveTo>
                <a:cubicBezTo>
                  <a:pt x="342145" y="82580"/>
                  <a:pt x="337335" y="97988"/>
                  <a:pt x="327708" y="108849"/>
                </a:cubicBezTo>
                <a:cubicBezTo>
                  <a:pt x="318082" y="119714"/>
                  <a:pt x="305276" y="125147"/>
                  <a:pt x="289286" y="125147"/>
                </a:cubicBezTo>
                <a:cubicBezTo>
                  <a:pt x="272797" y="125147"/>
                  <a:pt x="259831" y="119533"/>
                  <a:pt x="250384" y="108319"/>
                </a:cubicBezTo>
                <a:cubicBezTo>
                  <a:pt x="240934" y="97106"/>
                  <a:pt x="236211" y="81870"/>
                  <a:pt x="236211" y="62621"/>
                </a:cubicBezTo>
                <a:cubicBezTo>
                  <a:pt x="236211" y="42810"/>
                  <a:pt x="241078" y="27416"/>
                  <a:pt x="250805" y="16451"/>
                </a:cubicBezTo>
                <a:cubicBezTo>
                  <a:pt x="260536" y="5482"/>
                  <a:pt x="273363" y="0"/>
                  <a:pt x="289286" y="0"/>
                </a:cubicBezTo>
                <a:cubicBezTo>
                  <a:pt x="305276" y="0"/>
                  <a:pt x="318082" y="5468"/>
                  <a:pt x="327708" y="16400"/>
                </a:cubicBezTo>
                <a:cubicBezTo>
                  <a:pt x="337335" y="27334"/>
                  <a:pt x="342145" y="42743"/>
                  <a:pt x="342145" y="62621"/>
                </a:cubicBezTo>
                <a:close/>
                <a:moveTo>
                  <a:pt x="321553" y="62621"/>
                </a:moveTo>
                <a:cubicBezTo>
                  <a:pt x="321553" y="47268"/>
                  <a:pt x="318755" y="35859"/>
                  <a:pt x="313168" y="28393"/>
                </a:cubicBezTo>
                <a:cubicBezTo>
                  <a:pt x="307578" y="20927"/>
                  <a:pt x="299617" y="17193"/>
                  <a:pt x="289286" y="17193"/>
                </a:cubicBezTo>
                <a:cubicBezTo>
                  <a:pt x="278882" y="17193"/>
                  <a:pt x="270868" y="20927"/>
                  <a:pt x="265245" y="28393"/>
                </a:cubicBezTo>
                <a:cubicBezTo>
                  <a:pt x="259619" y="35859"/>
                  <a:pt x="256807" y="47268"/>
                  <a:pt x="256807" y="62621"/>
                </a:cubicBezTo>
                <a:cubicBezTo>
                  <a:pt x="256807" y="77486"/>
                  <a:pt x="259619" y="88754"/>
                  <a:pt x="265245" y="96429"/>
                </a:cubicBezTo>
                <a:cubicBezTo>
                  <a:pt x="270868" y="104108"/>
                  <a:pt x="278882" y="107946"/>
                  <a:pt x="289286" y="107946"/>
                </a:cubicBezTo>
                <a:cubicBezTo>
                  <a:pt x="299543" y="107946"/>
                  <a:pt x="307487" y="104180"/>
                  <a:pt x="313113" y="96645"/>
                </a:cubicBezTo>
                <a:cubicBezTo>
                  <a:pt x="318737" y="89107"/>
                  <a:pt x="321553" y="77771"/>
                  <a:pt x="321553" y="62621"/>
                </a:cubicBezTo>
                <a:close/>
                <a:moveTo>
                  <a:pt x="456250" y="121852"/>
                </a:moveTo>
                <a:lnTo>
                  <a:pt x="436508" y="121852"/>
                </a:lnTo>
                <a:lnTo>
                  <a:pt x="436508" y="33436"/>
                </a:lnTo>
                <a:lnTo>
                  <a:pt x="380671" y="121852"/>
                </a:lnTo>
                <a:lnTo>
                  <a:pt x="362632" y="121852"/>
                </a:lnTo>
                <a:lnTo>
                  <a:pt x="362632" y="3290"/>
                </a:lnTo>
                <a:lnTo>
                  <a:pt x="382374" y="3290"/>
                </a:lnTo>
                <a:lnTo>
                  <a:pt x="382374" y="90331"/>
                </a:lnTo>
                <a:lnTo>
                  <a:pt x="437566" y="3290"/>
                </a:lnTo>
                <a:lnTo>
                  <a:pt x="456250" y="3290"/>
                </a:lnTo>
                <a:close/>
                <a:moveTo>
                  <a:pt x="563663" y="89052"/>
                </a:moveTo>
                <a:cubicBezTo>
                  <a:pt x="563663" y="95702"/>
                  <a:pt x="562213" y="101332"/>
                  <a:pt x="559311" y="105929"/>
                </a:cubicBezTo>
                <a:cubicBezTo>
                  <a:pt x="556409" y="110530"/>
                  <a:pt x="552694" y="114176"/>
                  <a:pt x="548165" y="116863"/>
                </a:cubicBezTo>
                <a:cubicBezTo>
                  <a:pt x="543852" y="119480"/>
                  <a:pt x="538931" y="121427"/>
                  <a:pt x="533417" y="122706"/>
                </a:cubicBezTo>
                <a:cubicBezTo>
                  <a:pt x="527893" y="123976"/>
                  <a:pt x="522375" y="124613"/>
                  <a:pt x="516856" y="124613"/>
                </a:cubicBezTo>
                <a:cubicBezTo>
                  <a:pt x="509070" y="124613"/>
                  <a:pt x="501711" y="123854"/>
                  <a:pt x="494777" y="122331"/>
                </a:cubicBezTo>
                <a:cubicBezTo>
                  <a:pt x="487840" y="120808"/>
                  <a:pt x="480943" y="118385"/>
                  <a:pt x="474077" y="115059"/>
                </a:cubicBezTo>
                <a:lnTo>
                  <a:pt x="474077" y="92980"/>
                </a:lnTo>
                <a:lnTo>
                  <a:pt x="475352" y="92980"/>
                </a:lnTo>
                <a:cubicBezTo>
                  <a:pt x="480164" y="97440"/>
                  <a:pt x="486198" y="100961"/>
                  <a:pt x="493449" y="103539"/>
                </a:cubicBezTo>
                <a:cubicBezTo>
                  <a:pt x="500703" y="106123"/>
                  <a:pt x="507939" y="107416"/>
                  <a:pt x="515153" y="107416"/>
                </a:cubicBezTo>
                <a:cubicBezTo>
                  <a:pt x="518271" y="107416"/>
                  <a:pt x="521616" y="107081"/>
                  <a:pt x="525190" y="106404"/>
                </a:cubicBezTo>
                <a:cubicBezTo>
                  <a:pt x="528761" y="105735"/>
                  <a:pt x="531785" y="104695"/>
                  <a:pt x="534259" y="103280"/>
                </a:cubicBezTo>
                <a:cubicBezTo>
                  <a:pt x="537516" y="101296"/>
                  <a:pt x="539835" y="99173"/>
                  <a:pt x="541213" y="96911"/>
                </a:cubicBezTo>
                <a:cubicBezTo>
                  <a:pt x="542596" y="94648"/>
                  <a:pt x="543283" y="91534"/>
                  <a:pt x="543283" y="87570"/>
                </a:cubicBezTo>
                <a:cubicBezTo>
                  <a:pt x="543283" y="83326"/>
                  <a:pt x="542492" y="79908"/>
                  <a:pt x="540901" y="77327"/>
                </a:cubicBezTo>
                <a:cubicBezTo>
                  <a:pt x="539306" y="74743"/>
                  <a:pt x="537128" y="72816"/>
                  <a:pt x="534367" y="71539"/>
                </a:cubicBezTo>
                <a:cubicBezTo>
                  <a:pt x="531609" y="70267"/>
                  <a:pt x="528513" y="69472"/>
                  <a:pt x="525081" y="69152"/>
                </a:cubicBezTo>
                <a:cubicBezTo>
                  <a:pt x="521648" y="68835"/>
                  <a:pt x="518023" y="68676"/>
                  <a:pt x="514203" y="68676"/>
                </a:cubicBezTo>
                <a:lnTo>
                  <a:pt x="500188" y="68676"/>
                </a:lnTo>
                <a:lnTo>
                  <a:pt x="500188" y="51479"/>
                </a:lnTo>
                <a:lnTo>
                  <a:pt x="510908" y="51479"/>
                </a:lnTo>
                <a:cubicBezTo>
                  <a:pt x="513598" y="51479"/>
                  <a:pt x="516958" y="51389"/>
                  <a:pt x="520996" y="51214"/>
                </a:cubicBezTo>
                <a:cubicBezTo>
                  <a:pt x="525028" y="51037"/>
                  <a:pt x="528246" y="50490"/>
                  <a:pt x="530652" y="49568"/>
                </a:cubicBezTo>
                <a:cubicBezTo>
                  <a:pt x="533693" y="48437"/>
                  <a:pt x="536138" y="46825"/>
                  <a:pt x="537977" y="44740"/>
                </a:cubicBezTo>
                <a:cubicBezTo>
                  <a:pt x="539817" y="42653"/>
                  <a:pt x="540738" y="39135"/>
                  <a:pt x="540738" y="34182"/>
                </a:cubicBezTo>
                <a:cubicBezTo>
                  <a:pt x="540738" y="30711"/>
                  <a:pt x="539957" y="27914"/>
                  <a:pt x="538403" y="25790"/>
                </a:cubicBezTo>
                <a:cubicBezTo>
                  <a:pt x="536843" y="23666"/>
                  <a:pt x="534896" y="22006"/>
                  <a:pt x="532563" y="20803"/>
                </a:cubicBezTo>
                <a:cubicBezTo>
                  <a:pt x="530158" y="19530"/>
                  <a:pt x="527540" y="18662"/>
                  <a:pt x="524711" y="18205"/>
                </a:cubicBezTo>
                <a:cubicBezTo>
                  <a:pt x="521879" y="17744"/>
                  <a:pt x="519153" y="17513"/>
                  <a:pt x="516536" y="17513"/>
                </a:cubicBezTo>
                <a:cubicBezTo>
                  <a:pt x="509815" y="17513"/>
                  <a:pt x="503356" y="18449"/>
                  <a:pt x="497168" y="20325"/>
                </a:cubicBezTo>
                <a:cubicBezTo>
                  <a:pt x="490972" y="22200"/>
                  <a:pt x="485648" y="24977"/>
                  <a:pt x="481190" y="28658"/>
                </a:cubicBezTo>
                <a:lnTo>
                  <a:pt x="479917" y="28658"/>
                </a:lnTo>
                <a:lnTo>
                  <a:pt x="479917" y="7113"/>
                </a:lnTo>
                <a:cubicBezTo>
                  <a:pt x="485011" y="5345"/>
                  <a:pt x="490656" y="3787"/>
                  <a:pt x="496847" y="2441"/>
                </a:cubicBezTo>
                <a:cubicBezTo>
                  <a:pt x="503039" y="1094"/>
                  <a:pt x="509250" y="424"/>
                  <a:pt x="515474" y="424"/>
                </a:cubicBezTo>
                <a:cubicBezTo>
                  <a:pt x="520500" y="424"/>
                  <a:pt x="525615" y="939"/>
                  <a:pt x="530813" y="1962"/>
                </a:cubicBezTo>
                <a:cubicBezTo>
                  <a:pt x="536015" y="2988"/>
                  <a:pt x="540948" y="4737"/>
                  <a:pt x="545616" y="7217"/>
                </a:cubicBezTo>
                <a:cubicBezTo>
                  <a:pt x="550008" y="9622"/>
                  <a:pt x="553687" y="12931"/>
                  <a:pt x="556658" y="17140"/>
                </a:cubicBezTo>
                <a:cubicBezTo>
                  <a:pt x="559631" y="21355"/>
                  <a:pt x="561114" y="26499"/>
                  <a:pt x="561114" y="32587"/>
                </a:cubicBezTo>
                <a:cubicBezTo>
                  <a:pt x="561114" y="39027"/>
                  <a:pt x="559293" y="44668"/>
                  <a:pt x="555649" y="49514"/>
                </a:cubicBezTo>
                <a:cubicBezTo>
                  <a:pt x="552007" y="54363"/>
                  <a:pt x="547176" y="57564"/>
                  <a:pt x="541160" y="59122"/>
                </a:cubicBezTo>
                <a:lnTo>
                  <a:pt x="541160" y="59867"/>
                </a:lnTo>
                <a:cubicBezTo>
                  <a:pt x="547741" y="62128"/>
                  <a:pt x="553137" y="65599"/>
                  <a:pt x="557349" y="70267"/>
                </a:cubicBezTo>
                <a:cubicBezTo>
                  <a:pt x="561557" y="74937"/>
                  <a:pt x="563663" y="81201"/>
                  <a:pt x="563663" y="89052"/>
                </a:cubicBezTo>
                <a:close/>
                <a:moveTo>
                  <a:pt x="677557" y="85979"/>
                </a:moveTo>
                <a:cubicBezTo>
                  <a:pt x="677557" y="91709"/>
                  <a:pt x="676462" y="96785"/>
                  <a:pt x="674270" y="101210"/>
                </a:cubicBezTo>
                <a:cubicBezTo>
                  <a:pt x="672078" y="105631"/>
                  <a:pt x="669064" y="109328"/>
                  <a:pt x="665244" y="112298"/>
                </a:cubicBezTo>
                <a:cubicBezTo>
                  <a:pt x="660432" y="116048"/>
                  <a:pt x="655387" y="118579"/>
                  <a:pt x="650117" y="119886"/>
                </a:cubicBezTo>
                <a:cubicBezTo>
                  <a:pt x="644847" y="121197"/>
                  <a:pt x="638532" y="121852"/>
                  <a:pt x="631174" y="121852"/>
                </a:cubicBezTo>
                <a:lnTo>
                  <a:pt x="584576" y="121852"/>
                </a:lnTo>
                <a:lnTo>
                  <a:pt x="584576" y="3290"/>
                </a:lnTo>
                <a:lnTo>
                  <a:pt x="628093" y="3290"/>
                </a:lnTo>
                <a:cubicBezTo>
                  <a:pt x="636797" y="3290"/>
                  <a:pt x="643166" y="3556"/>
                  <a:pt x="647197" y="4081"/>
                </a:cubicBezTo>
                <a:cubicBezTo>
                  <a:pt x="651233" y="4615"/>
                  <a:pt x="655229" y="5979"/>
                  <a:pt x="659192" y="8175"/>
                </a:cubicBezTo>
                <a:cubicBezTo>
                  <a:pt x="663370" y="10435"/>
                  <a:pt x="666447" y="13441"/>
                  <a:pt x="668430" y="17193"/>
                </a:cubicBezTo>
                <a:cubicBezTo>
                  <a:pt x="670410" y="20945"/>
                  <a:pt x="671401" y="25405"/>
                  <a:pt x="671401" y="30567"/>
                </a:cubicBezTo>
                <a:cubicBezTo>
                  <a:pt x="671401" y="36230"/>
                  <a:pt x="669845" y="41309"/>
                  <a:pt x="666731" y="45798"/>
                </a:cubicBezTo>
                <a:cubicBezTo>
                  <a:pt x="663617" y="50295"/>
                  <a:pt x="659477" y="53780"/>
                  <a:pt x="654312" y="56253"/>
                </a:cubicBezTo>
                <a:lnTo>
                  <a:pt x="654840" y="56999"/>
                </a:lnTo>
                <a:cubicBezTo>
                  <a:pt x="661282" y="58625"/>
                  <a:pt x="666678" y="61912"/>
                  <a:pt x="671030" y="66866"/>
                </a:cubicBezTo>
                <a:cubicBezTo>
                  <a:pt x="675382" y="71819"/>
                  <a:pt x="677557" y="78195"/>
                  <a:pt x="677557" y="85979"/>
                </a:cubicBezTo>
                <a:close/>
                <a:moveTo>
                  <a:pt x="650917" y="33648"/>
                </a:moveTo>
                <a:cubicBezTo>
                  <a:pt x="650917" y="30960"/>
                  <a:pt x="650474" y="28623"/>
                  <a:pt x="649589" y="26643"/>
                </a:cubicBezTo>
                <a:cubicBezTo>
                  <a:pt x="648702" y="24663"/>
                  <a:pt x="647166" y="23105"/>
                  <a:pt x="644970" y="21971"/>
                </a:cubicBezTo>
                <a:cubicBezTo>
                  <a:pt x="642425" y="20624"/>
                  <a:pt x="639576" y="19832"/>
                  <a:pt x="636426" y="19579"/>
                </a:cubicBezTo>
                <a:cubicBezTo>
                  <a:pt x="633281" y="19335"/>
                  <a:pt x="628907" y="19210"/>
                  <a:pt x="623315" y="19210"/>
                </a:cubicBezTo>
                <a:lnTo>
                  <a:pt x="604318" y="19210"/>
                </a:lnTo>
                <a:lnTo>
                  <a:pt x="604318" y="51692"/>
                </a:lnTo>
                <a:lnTo>
                  <a:pt x="627247" y="51692"/>
                </a:lnTo>
                <a:cubicBezTo>
                  <a:pt x="632129" y="51692"/>
                  <a:pt x="635595" y="51461"/>
                  <a:pt x="637651" y="51004"/>
                </a:cubicBezTo>
                <a:cubicBezTo>
                  <a:pt x="639703" y="50543"/>
                  <a:pt x="641964" y="49568"/>
                  <a:pt x="644440" y="48080"/>
                </a:cubicBezTo>
                <a:cubicBezTo>
                  <a:pt x="646777" y="46666"/>
                  <a:pt x="648439" y="44758"/>
                  <a:pt x="649430" y="42353"/>
                </a:cubicBezTo>
                <a:cubicBezTo>
                  <a:pt x="650423" y="39949"/>
                  <a:pt x="650917" y="37043"/>
                  <a:pt x="650917" y="33648"/>
                </a:cubicBezTo>
                <a:close/>
                <a:moveTo>
                  <a:pt x="656965" y="86083"/>
                </a:moveTo>
                <a:cubicBezTo>
                  <a:pt x="656965" y="82047"/>
                  <a:pt x="656382" y="78811"/>
                  <a:pt x="655215" y="76370"/>
                </a:cubicBezTo>
                <a:cubicBezTo>
                  <a:pt x="654045" y="73929"/>
                  <a:pt x="651482" y="71751"/>
                  <a:pt x="647519" y="69843"/>
                </a:cubicBezTo>
                <a:cubicBezTo>
                  <a:pt x="645041" y="68641"/>
                  <a:pt x="642388" y="67895"/>
                  <a:pt x="639558" y="67611"/>
                </a:cubicBezTo>
                <a:cubicBezTo>
                  <a:pt x="636725" y="67330"/>
                  <a:pt x="632802" y="67186"/>
                  <a:pt x="627775" y="67186"/>
                </a:cubicBezTo>
                <a:lnTo>
                  <a:pt x="604318" y="67186"/>
                </a:lnTo>
                <a:lnTo>
                  <a:pt x="604318" y="105929"/>
                </a:lnTo>
                <a:lnTo>
                  <a:pt x="621619" y="105929"/>
                </a:lnTo>
                <a:cubicBezTo>
                  <a:pt x="628766" y="105929"/>
                  <a:pt x="634321" y="105645"/>
                  <a:pt x="638281" y="105080"/>
                </a:cubicBezTo>
                <a:cubicBezTo>
                  <a:pt x="642244" y="104511"/>
                  <a:pt x="645643" y="103384"/>
                  <a:pt x="648476" y="101685"/>
                </a:cubicBezTo>
                <a:cubicBezTo>
                  <a:pt x="651445" y="99850"/>
                  <a:pt x="653602" y="97725"/>
                  <a:pt x="654948" y="95317"/>
                </a:cubicBezTo>
                <a:cubicBezTo>
                  <a:pt x="656296" y="92912"/>
                  <a:pt x="656965" y="89830"/>
                  <a:pt x="656965" y="86083"/>
                </a:cubicBezTo>
                <a:close/>
                <a:moveTo>
                  <a:pt x="796123" y="62621"/>
                </a:moveTo>
                <a:cubicBezTo>
                  <a:pt x="796123" y="82580"/>
                  <a:pt x="791309" y="97988"/>
                  <a:pt x="781682" y="108849"/>
                </a:cubicBezTo>
                <a:cubicBezTo>
                  <a:pt x="772056" y="119714"/>
                  <a:pt x="759252" y="125147"/>
                  <a:pt x="743260" y="125147"/>
                </a:cubicBezTo>
                <a:cubicBezTo>
                  <a:pt x="726772" y="125147"/>
                  <a:pt x="713809" y="119533"/>
                  <a:pt x="704359" y="108319"/>
                </a:cubicBezTo>
                <a:cubicBezTo>
                  <a:pt x="694909" y="97106"/>
                  <a:pt x="690189" y="81870"/>
                  <a:pt x="690189" y="62621"/>
                </a:cubicBezTo>
                <a:cubicBezTo>
                  <a:pt x="690189" y="42810"/>
                  <a:pt x="695052" y="27416"/>
                  <a:pt x="704783" y="16451"/>
                </a:cubicBezTo>
                <a:cubicBezTo>
                  <a:pt x="714514" y="5482"/>
                  <a:pt x="727337" y="0"/>
                  <a:pt x="743260" y="0"/>
                </a:cubicBezTo>
                <a:cubicBezTo>
                  <a:pt x="759252" y="0"/>
                  <a:pt x="772056" y="5468"/>
                  <a:pt x="781682" y="16400"/>
                </a:cubicBezTo>
                <a:cubicBezTo>
                  <a:pt x="791309" y="27334"/>
                  <a:pt x="796123" y="42743"/>
                  <a:pt x="796123" y="62621"/>
                </a:cubicBezTo>
                <a:close/>
                <a:moveTo>
                  <a:pt x="775527" y="62621"/>
                </a:moveTo>
                <a:cubicBezTo>
                  <a:pt x="775527" y="47268"/>
                  <a:pt x="772733" y="35859"/>
                  <a:pt x="767142" y="28393"/>
                </a:cubicBezTo>
                <a:cubicBezTo>
                  <a:pt x="761552" y="20927"/>
                  <a:pt x="753593" y="17193"/>
                  <a:pt x="743260" y="17193"/>
                </a:cubicBezTo>
                <a:cubicBezTo>
                  <a:pt x="732860" y="17193"/>
                  <a:pt x="724846" y="20927"/>
                  <a:pt x="719219" y="28393"/>
                </a:cubicBezTo>
                <a:cubicBezTo>
                  <a:pt x="713597" y="35859"/>
                  <a:pt x="710781" y="47268"/>
                  <a:pt x="710781" y="62621"/>
                </a:cubicBezTo>
                <a:cubicBezTo>
                  <a:pt x="710781" y="77486"/>
                  <a:pt x="713597" y="88754"/>
                  <a:pt x="719219" y="96429"/>
                </a:cubicBezTo>
                <a:cubicBezTo>
                  <a:pt x="724846" y="104108"/>
                  <a:pt x="732860" y="107946"/>
                  <a:pt x="743260" y="107946"/>
                </a:cubicBezTo>
                <a:cubicBezTo>
                  <a:pt x="753520" y="107946"/>
                  <a:pt x="761466" y="104180"/>
                  <a:pt x="767089" y="96645"/>
                </a:cubicBezTo>
                <a:cubicBezTo>
                  <a:pt x="772711" y="89107"/>
                  <a:pt x="775527" y="77771"/>
                  <a:pt x="775527" y="62621"/>
                </a:cubicBezTo>
                <a:close/>
                <a:moveTo>
                  <a:pt x="918289" y="150299"/>
                </a:moveTo>
                <a:lnTo>
                  <a:pt x="899716" y="150299"/>
                </a:lnTo>
                <a:lnTo>
                  <a:pt x="899716" y="121532"/>
                </a:lnTo>
                <a:lnTo>
                  <a:pt x="821596" y="121532"/>
                </a:lnTo>
                <a:lnTo>
                  <a:pt x="821596" y="150299"/>
                </a:lnTo>
                <a:lnTo>
                  <a:pt x="803016" y="150299"/>
                </a:lnTo>
                <a:lnTo>
                  <a:pt x="803016" y="104871"/>
                </a:lnTo>
                <a:lnTo>
                  <a:pt x="810875" y="104871"/>
                </a:lnTo>
                <a:cubicBezTo>
                  <a:pt x="817593" y="93833"/>
                  <a:pt x="823097" y="79415"/>
                  <a:pt x="827377" y="61617"/>
                </a:cubicBezTo>
                <a:cubicBezTo>
                  <a:pt x="831662" y="43819"/>
                  <a:pt x="833799" y="24375"/>
                  <a:pt x="833799" y="3290"/>
                </a:cubicBezTo>
                <a:lnTo>
                  <a:pt x="906510" y="3290"/>
                </a:lnTo>
                <a:lnTo>
                  <a:pt x="906510" y="104871"/>
                </a:lnTo>
                <a:lnTo>
                  <a:pt x="918289" y="104871"/>
                </a:lnTo>
                <a:close/>
                <a:moveTo>
                  <a:pt x="886554" y="104871"/>
                </a:moveTo>
                <a:lnTo>
                  <a:pt x="886554" y="20062"/>
                </a:lnTo>
                <a:lnTo>
                  <a:pt x="852588" y="20062"/>
                </a:lnTo>
                <a:cubicBezTo>
                  <a:pt x="851667" y="37753"/>
                  <a:pt x="849244" y="53902"/>
                  <a:pt x="845316" y="68515"/>
                </a:cubicBezTo>
                <a:cubicBezTo>
                  <a:pt x="841389" y="83128"/>
                  <a:pt x="836454" y="95244"/>
                  <a:pt x="830511" y="104871"/>
                </a:cubicBezTo>
                <a:close/>
                <a:moveTo>
                  <a:pt x="985050" y="124505"/>
                </a:moveTo>
                <a:cubicBezTo>
                  <a:pt x="976915" y="124505"/>
                  <a:pt x="969452" y="123249"/>
                  <a:pt x="962659" y="120736"/>
                </a:cubicBezTo>
                <a:cubicBezTo>
                  <a:pt x="955866" y="118224"/>
                  <a:pt x="950030" y="114418"/>
                  <a:pt x="945144" y="109328"/>
                </a:cubicBezTo>
                <a:cubicBezTo>
                  <a:pt x="940260" y="104234"/>
                  <a:pt x="936475" y="97811"/>
                  <a:pt x="933787" y="90064"/>
                </a:cubicBezTo>
                <a:cubicBezTo>
                  <a:pt x="931097" y="82313"/>
                  <a:pt x="929751" y="73205"/>
                  <a:pt x="929751" y="62730"/>
                </a:cubicBezTo>
                <a:cubicBezTo>
                  <a:pt x="929751" y="52329"/>
                  <a:pt x="931152" y="43344"/>
                  <a:pt x="933945" y="35773"/>
                </a:cubicBezTo>
                <a:cubicBezTo>
                  <a:pt x="936738" y="28201"/>
                  <a:pt x="940476" y="21833"/>
                  <a:pt x="945144" y="16667"/>
                </a:cubicBezTo>
                <a:cubicBezTo>
                  <a:pt x="949814" y="11502"/>
                  <a:pt x="955635" y="7517"/>
                  <a:pt x="962604" y="4723"/>
                </a:cubicBezTo>
                <a:cubicBezTo>
                  <a:pt x="969574" y="1929"/>
                  <a:pt x="977054" y="532"/>
                  <a:pt x="985050" y="532"/>
                </a:cubicBezTo>
                <a:cubicBezTo>
                  <a:pt x="991563" y="532"/>
                  <a:pt x="997846" y="1450"/>
                  <a:pt x="1003893" y="3290"/>
                </a:cubicBezTo>
                <a:cubicBezTo>
                  <a:pt x="1009941" y="5129"/>
                  <a:pt x="1015337" y="7254"/>
                  <a:pt x="1020078" y="9658"/>
                </a:cubicBezTo>
                <a:lnTo>
                  <a:pt x="1020078" y="32057"/>
                </a:lnTo>
                <a:lnTo>
                  <a:pt x="1018912" y="32057"/>
                </a:lnTo>
                <a:cubicBezTo>
                  <a:pt x="1017498" y="30852"/>
                  <a:pt x="1015676" y="29472"/>
                  <a:pt x="1013447" y="27914"/>
                </a:cubicBezTo>
                <a:cubicBezTo>
                  <a:pt x="1011215" y="26359"/>
                  <a:pt x="1008512" y="24767"/>
                  <a:pt x="1005326" y="23140"/>
                </a:cubicBezTo>
                <a:cubicBezTo>
                  <a:pt x="1002565" y="21725"/>
                  <a:pt x="999314" y="20484"/>
                  <a:pt x="995562" y="19422"/>
                </a:cubicBezTo>
                <a:cubicBezTo>
                  <a:pt x="991812" y="18363"/>
                  <a:pt x="988201" y="17830"/>
                  <a:pt x="984738" y="17830"/>
                </a:cubicBezTo>
                <a:cubicBezTo>
                  <a:pt x="974405" y="17830"/>
                  <a:pt x="966107" y="21739"/>
                  <a:pt x="959843" y="29559"/>
                </a:cubicBezTo>
                <a:cubicBezTo>
                  <a:pt x="953580" y="37378"/>
                  <a:pt x="950448" y="48437"/>
                  <a:pt x="950448" y="62730"/>
                </a:cubicBezTo>
                <a:cubicBezTo>
                  <a:pt x="950448" y="76744"/>
                  <a:pt x="953475" y="87659"/>
                  <a:pt x="959527" y="95474"/>
                </a:cubicBezTo>
                <a:cubicBezTo>
                  <a:pt x="965575" y="103294"/>
                  <a:pt x="973981" y="107204"/>
                  <a:pt x="984738" y="107204"/>
                </a:cubicBezTo>
                <a:cubicBezTo>
                  <a:pt x="991246" y="107204"/>
                  <a:pt x="997438" y="105858"/>
                  <a:pt x="1003310" y="103172"/>
                </a:cubicBezTo>
                <a:cubicBezTo>
                  <a:pt x="1009181" y="100482"/>
                  <a:pt x="1014383" y="97016"/>
                  <a:pt x="1018912" y="92768"/>
                </a:cubicBezTo>
                <a:lnTo>
                  <a:pt x="1020078" y="92768"/>
                </a:lnTo>
                <a:lnTo>
                  <a:pt x="1020078" y="115163"/>
                </a:lnTo>
                <a:cubicBezTo>
                  <a:pt x="1018098" y="116085"/>
                  <a:pt x="1015622" y="117202"/>
                  <a:pt x="1012651" y="118508"/>
                </a:cubicBezTo>
                <a:cubicBezTo>
                  <a:pt x="1009678" y="119818"/>
                  <a:pt x="1006990" y="120794"/>
                  <a:pt x="1004581" y="121427"/>
                </a:cubicBezTo>
                <a:cubicBezTo>
                  <a:pt x="1001186" y="122417"/>
                  <a:pt x="998144" y="123177"/>
                  <a:pt x="995458" y="123710"/>
                </a:cubicBezTo>
                <a:cubicBezTo>
                  <a:pt x="992765" y="124239"/>
                  <a:pt x="989295" y="124505"/>
                  <a:pt x="985050" y="124505"/>
                </a:cubicBezTo>
                <a:close/>
                <a:moveTo>
                  <a:pt x="1124846" y="20803"/>
                </a:moveTo>
                <a:lnTo>
                  <a:pt x="1084512" y="20803"/>
                </a:lnTo>
                <a:lnTo>
                  <a:pt x="1084512" y="121852"/>
                </a:lnTo>
                <a:lnTo>
                  <a:pt x="1064556" y="121852"/>
                </a:lnTo>
                <a:lnTo>
                  <a:pt x="1064556" y="20803"/>
                </a:lnTo>
                <a:lnTo>
                  <a:pt x="1024218" y="20803"/>
                </a:lnTo>
                <a:lnTo>
                  <a:pt x="1024218" y="3290"/>
                </a:lnTo>
                <a:lnTo>
                  <a:pt x="1124846" y="3290"/>
                </a:lnTo>
                <a:close/>
                <a:moveTo>
                  <a:pt x="1232688" y="85979"/>
                </a:moveTo>
                <a:cubicBezTo>
                  <a:pt x="1232688" y="91709"/>
                  <a:pt x="1231593" y="96785"/>
                  <a:pt x="1229401" y="101210"/>
                </a:cubicBezTo>
                <a:cubicBezTo>
                  <a:pt x="1227205" y="105631"/>
                  <a:pt x="1224195" y="109328"/>
                  <a:pt x="1220375" y="112298"/>
                </a:cubicBezTo>
                <a:cubicBezTo>
                  <a:pt x="1215559" y="116048"/>
                  <a:pt x="1210518" y="118579"/>
                  <a:pt x="1205248" y="119886"/>
                </a:cubicBezTo>
                <a:cubicBezTo>
                  <a:pt x="1199978" y="121197"/>
                  <a:pt x="1193663" y="121852"/>
                  <a:pt x="1186305" y="121852"/>
                </a:cubicBezTo>
                <a:lnTo>
                  <a:pt x="1139707" y="121852"/>
                </a:lnTo>
                <a:lnTo>
                  <a:pt x="1139707" y="3290"/>
                </a:lnTo>
                <a:lnTo>
                  <a:pt x="1183223" y="3290"/>
                </a:lnTo>
                <a:cubicBezTo>
                  <a:pt x="1191928" y="3290"/>
                  <a:pt x="1198296" y="3556"/>
                  <a:pt x="1202328" y="4081"/>
                </a:cubicBezTo>
                <a:cubicBezTo>
                  <a:pt x="1206360" y="4615"/>
                  <a:pt x="1210360" y="5979"/>
                  <a:pt x="1214324" y="8175"/>
                </a:cubicBezTo>
                <a:cubicBezTo>
                  <a:pt x="1218497" y="10435"/>
                  <a:pt x="1221578" y="13441"/>
                  <a:pt x="1223557" y="17193"/>
                </a:cubicBezTo>
                <a:cubicBezTo>
                  <a:pt x="1225541" y="20945"/>
                  <a:pt x="1226532" y="25405"/>
                  <a:pt x="1226532" y="30567"/>
                </a:cubicBezTo>
                <a:cubicBezTo>
                  <a:pt x="1226532" y="36230"/>
                  <a:pt x="1224972" y="41309"/>
                  <a:pt x="1221862" y="45798"/>
                </a:cubicBezTo>
                <a:cubicBezTo>
                  <a:pt x="1218748" y="50295"/>
                  <a:pt x="1214608" y="53780"/>
                  <a:pt x="1209443" y="56253"/>
                </a:cubicBezTo>
                <a:lnTo>
                  <a:pt x="1209971" y="56999"/>
                </a:lnTo>
                <a:cubicBezTo>
                  <a:pt x="1216411" y="58625"/>
                  <a:pt x="1221809" y="61912"/>
                  <a:pt x="1226161" y="66866"/>
                </a:cubicBezTo>
                <a:cubicBezTo>
                  <a:pt x="1230513" y="71819"/>
                  <a:pt x="1232688" y="78195"/>
                  <a:pt x="1232688" y="85979"/>
                </a:cubicBezTo>
                <a:close/>
                <a:moveTo>
                  <a:pt x="1206044" y="33648"/>
                </a:moveTo>
                <a:cubicBezTo>
                  <a:pt x="1206044" y="30960"/>
                  <a:pt x="1205601" y="28623"/>
                  <a:pt x="1204718" y="26643"/>
                </a:cubicBezTo>
                <a:cubicBezTo>
                  <a:pt x="1203833" y="24663"/>
                  <a:pt x="1202296" y="23105"/>
                  <a:pt x="1200101" y="21971"/>
                </a:cubicBezTo>
                <a:cubicBezTo>
                  <a:pt x="1197552" y="20624"/>
                  <a:pt x="1194707" y="19832"/>
                  <a:pt x="1191557" y="19579"/>
                </a:cubicBezTo>
                <a:cubicBezTo>
                  <a:pt x="1188408" y="19335"/>
                  <a:pt x="1184036" y="19210"/>
                  <a:pt x="1178446" y="19210"/>
                </a:cubicBezTo>
                <a:lnTo>
                  <a:pt x="1159449" y="19210"/>
                </a:lnTo>
                <a:lnTo>
                  <a:pt x="1159449" y="51692"/>
                </a:lnTo>
                <a:lnTo>
                  <a:pt x="1182374" y="51692"/>
                </a:lnTo>
                <a:cubicBezTo>
                  <a:pt x="1187259" y="51692"/>
                  <a:pt x="1190725" y="51461"/>
                  <a:pt x="1192782" y="51004"/>
                </a:cubicBezTo>
                <a:cubicBezTo>
                  <a:pt x="1194830" y="50543"/>
                  <a:pt x="1197095" y="49568"/>
                  <a:pt x="1199567" y="48080"/>
                </a:cubicBezTo>
                <a:cubicBezTo>
                  <a:pt x="1201904" y="46666"/>
                  <a:pt x="1203570" y="44758"/>
                  <a:pt x="1204561" y="42353"/>
                </a:cubicBezTo>
                <a:cubicBezTo>
                  <a:pt x="1205550" y="39949"/>
                  <a:pt x="1206044" y="37043"/>
                  <a:pt x="1206044" y="33648"/>
                </a:cubicBezTo>
                <a:close/>
                <a:moveTo>
                  <a:pt x="1212096" y="86083"/>
                </a:moveTo>
                <a:cubicBezTo>
                  <a:pt x="1212096" y="82047"/>
                  <a:pt x="1211512" y="78811"/>
                  <a:pt x="1210342" y="76370"/>
                </a:cubicBezTo>
                <a:cubicBezTo>
                  <a:pt x="1209176" y="73929"/>
                  <a:pt x="1206612" y="71751"/>
                  <a:pt x="1202649" y="69843"/>
                </a:cubicBezTo>
                <a:cubicBezTo>
                  <a:pt x="1200168" y="68641"/>
                  <a:pt x="1197519" y="67895"/>
                  <a:pt x="1194689" y="67611"/>
                </a:cubicBezTo>
                <a:cubicBezTo>
                  <a:pt x="1191856" y="67330"/>
                  <a:pt x="1187933" y="67186"/>
                  <a:pt x="1182906" y="67186"/>
                </a:cubicBezTo>
                <a:lnTo>
                  <a:pt x="1159449" y="67186"/>
                </a:lnTo>
                <a:lnTo>
                  <a:pt x="1159449" y="105929"/>
                </a:lnTo>
                <a:lnTo>
                  <a:pt x="1176750" y="105929"/>
                </a:lnTo>
                <a:cubicBezTo>
                  <a:pt x="1183893" y="105929"/>
                  <a:pt x="1189448" y="105645"/>
                  <a:pt x="1193412" y="105080"/>
                </a:cubicBezTo>
                <a:cubicBezTo>
                  <a:pt x="1197375" y="104511"/>
                  <a:pt x="1200774" y="103384"/>
                  <a:pt x="1203607" y="101685"/>
                </a:cubicBezTo>
                <a:cubicBezTo>
                  <a:pt x="1206576" y="99850"/>
                  <a:pt x="1208733" y="97725"/>
                  <a:pt x="1210079" y="95317"/>
                </a:cubicBezTo>
                <a:cubicBezTo>
                  <a:pt x="1211423" y="92912"/>
                  <a:pt x="1212096" y="89830"/>
                  <a:pt x="1212096" y="86083"/>
                </a:cubicBezTo>
                <a:close/>
                <a:moveTo>
                  <a:pt x="1305184" y="124613"/>
                </a:moveTo>
                <a:cubicBezTo>
                  <a:pt x="1286288" y="124613"/>
                  <a:pt x="1271625" y="119289"/>
                  <a:pt x="1261189" y="108637"/>
                </a:cubicBezTo>
                <a:cubicBezTo>
                  <a:pt x="1250748" y="97984"/>
                  <a:pt x="1245529" y="82861"/>
                  <a:pt x="1245529" y="63262"/>
                </a:cubicBezTo>
                <a:cubicBezTo>
                  <a:pt x="1245529" y="43944"/>
                  <a:pt x="1250591" y="28569"/>
                  <a:pt x="1260710" y="17140"/>
                </a:cubicBezTo>
                <a:cubicBezTo>
                  <a:pt x="1270829" y="5712"/>
                  <a:pt x="1284059" y="0"/>
                  <a:pt x="1300407" y="0"/>
                </a:cubicBezTo>
                <a:cubicBezTo>
                  <a:pt x="1307765" y="0"/>
                  <a:pt x="1314278" y="1061"/>
                  <a:pt x="1319940" y="3185"/>
                </a:cubicBezTo>
                <a:cubicBezTo>
                  <a:pt x="1325600" y="5309"/>
                  <a:pt x="1330554" y="8632"/>
                  <a:pt x="1334798" y="13161"/>
                </a:cubicBezTo>
                <a:cubicBezTo>
                  <a:pt x="1339042" y="17689"/>
                  <a:pt x="1342300" y="23227"/>
                  <a:pt x="1344564" y="29775"/>
                </a:cubicBezTo>
                <a:cubicBezTo>
                  <a:pt x="1346825" y="36320"/>
                  <a:pt x="1347959" y="44333"/>
                  <a:pt x="1347959" y="53812"/>
                </a:cubicBezTo>
                <a:lnTo>
                  <a:pt x="1347959" y="64641"/>
                </a:lnTo>
                <a:lnTo>
                  <a:pt x="1265804" y="64641"/>
                </a:lnTo>
                <a:cubicBezTo>
                  <a:pt x="1265804" y="78440"/>
                  <a:pt x="1269274" y="88985"/>
                  <a:pt x="1276208" y="96271"/>
                </a:cubicBezTo>
                <a:cubicBezTo>
                  <a:pt x="1283145" y="103560"/>
                  <a:pt x="1292732" y="107204"/>
                  <a:pt x="1304972" y="107204"/>
                </a:cubicBezTo>
                <a:cubicBezTo>
                  <a:pt x="1309356" y="107204"/>
                  <a:pt x="1313655" y="106708"/>
                  <a:pt x="1317870" y="105713"/>
                </a:cubicBezTo>
                <a:cubicBezTo>
                  <a:pt x="1322079" y="104724"/>
                  <a:pt x="1325880" y="103452"/>
                  <a:pt x="1329279" y="101897"/>
                </a:cubicBezTo>
                <a:cubicBezTo>
                  <a:pt x="1332887" y="100266"/>
                  <a:pt x="1335929" y="98694"/>
                  <a:pt x="1338405" y="97171"/>
                </a:cubicBezTo>
                <a:cubicBezTo>
                  <a:pt x="1340885" y="95651"/>
                  <a:pt x="1342937" y="94218"/>
                  <a:pt x="1344564" y="92872"/>
                </a:cubicBezTo>
                <a:lnTo>
                  <a:pt x="1345731" y="92872"/>
                </a:lnTo>
                <a:lnTo>
                  <a:pt x="1345731" y="114634"/>
                </a:lnTo>
                <a:cubicBezTo>
                  <a:pt x="1343395" y="115556"/>
                  <a:pt x="1340493" y="116704"/>
                  <a:pt x="1337026" y="118083"/>
                </a:cubicBezTo>
                <a:cubicBezTo>
                  <a:pt x="1333560" y="119462"/>
                  <a:pt x="1330446" y="120542"/>
                  <a:pt x="1327684" y="121319"/>
                </a:cubicBezTo>
                <a:cubicBezTo>
                  <a:pt x="1323796" y="122382"/>
                  <a:pt x="1320276" y="123199"/>
                  <a:pt x="1317125" y="123764"/>
                </a:cubicBezTo>
                <a:cubicBezTo>
                  <a:pt x="1313975" y="124333"/>
                  <a:pt x="1309994" y="124613"/>
                  <a:pt x="1305184" y="124613"/>
                </a:cubicBezTo>
                <a:close/>
                <a:moveTo>
                  <a:pt x="1328533" y="49359"/>
                </a:moveTo>
                <a:cubicBezTo>
                  <a:pt x="1328390" y="43981"/>
                  <a:pt x="1327756" y="39340"/>
                  <a:pt x="1326626" y="35452"/>
                </a:cubicBezTo>
                <a:cubicBezTo>
                  <a:pt x="1325492" y="31560"/>
                  <a:pt x="1323865" y="28270"/>
                  <a:pt x="1321740" y="25577"/>
                </a:cubicBezTo>
                <a:cubicBezTo>
                  <a:pt x="1319408" y="22607"/>
                  <a:pt x="1316416" y="20342"/>
                  <a:pt x="1312773" y="18788"/>
                </a:cubicBezTo>
                <a:cubicBezTo>
                  <a:pt x="1309130" y="17232"/>
                  <a:pt x="1304615" y="16455"/>
                  <a:pt x="1299237" y="16455"/>
                </a:cubicBezTo>
                <a:cubicBezTo>
                  <a:pt x="1293931" y="16455"/>
                  <a:pt x="1289420" y="17247"/>
                  <a:pt x="1285708" y="18841"/>
                </a:cubicBezTo>
                <a:cubicBezTo>
                  <a:pt x="1281989" y="20433"/>
                  <a:pt x="1278610" y="22748"/>
                  <a:pt x="1275567" y="25790"/>
                </a:cubicBezTo>
                <a:cubicBezTo>
                  <a:pt x="1272597" y="28907"/>
                  <a:pt x="1270333" y="32357"/>
                  <a:pt x="1268781" y="36144"/>
                </a:cubicBezTo>
                <a:cubicBezTo>
                  <a:pt x="1267223" y="39927"/>
                  <a:pt x="1266232" y="44333"/>
                  <a:pt x="1265804" y="49359"/>
                </a:cubicBezTo>
                <a:close/>
                <a:moveTo>
                  <a:pt x="1461745" y="121852"/>
                </a:moveTo>
                <a:lnTo>
                  <a:pt x="1441793" y="121852"/>
                </a:lnTo>
                <a:lnTo>
                  <a:pt x="1441793" y="68464"/>
                </a:lnTo>
                <a:lnTo>
                  <a:pt x="1388081" y="68464"/>
                </a:lnTo>
                <a:lnTo>
                  <a:pt x="1388081" y="121852"/>
                </a:lnTo>
                <a:lnTo>
                  <a:pt x="1368130" y="121852"/>
                </a:lnTo>
                <a:lnTo>
                  <a:pt x="1368130" y="3290"/>
                </a:lnTo>
                <a:lnTo>
                  <a:pt x="1388081" y="3290"/>
                </a:lnTo>
                <a:lnTo>
                  <a:pt x="1388081" y="51267"/>
                </a:lnTo>
                <a:lnTo>
                  <a:pt x="1441793" y="51267"/>
                </a:lnTo>
                <a:lnTo>
                  <a:pt x="1441793" y="3290"/>
                </a:lnTo>
                <a:lnTo>
                  <a:pt x="1461745" y="3290"/>
                </a:lnTo>
                <a:close/>
                <a:moveTo>
                  <a:pt x="1584130" y="121852"/>
                </a:moveTo>
                <a:lnTo>
                  <a:pt x="1564175" y="121852"/>
                </a:lnTo>
                <a:lnTo>
                  <a:pt x="1564175" y="68464"/>
                </a:lnTo>
                <a:lnTo>
                  <a:pt x="1510467" y="68464"/>
                </a:lnTo>
                <a:lnTo>
                  <a:pt x="1510467" y="121852"/>
                </a:lnTo>
                <a:lnTo>
                  <a:pt x="1490512" y="121852"/>
                </a:lnTo>
                <a:lnTo>
                  <a:pt x="1490512" y="3290"/>
                </a:lnTo>
                <a:lnTo>
                  <a:pt x="1510467" y="3290"/>
                </a:lnTo>
                <a:lnTo>
                  <a:pt x="1510467" y="51267"/>
                </a:lnTo>
                <a:lnTo>
                  <a:pt x="1564175" y="51267"/>
                </a:lnTo>
                <a:lnTo>
                  <a:pt x="1564175" y="3290"/>
                </a:lnTo>
                <a:lnTo>
                  <a:pt x="1584130" y="3290"/>
                </a:lnTo>
                <a:close/>
                <a:moveTo>
                  <a:pt x="1700888" y="85129"/>
                </a:moveTo>
                <a:cubicBezTo>
                  <a:pt x="1700888" y="90859"/>
                  <a:pt x="1699740" y="96062"/>
                  <a:pt x="1697440" y="100731"/>
                </a:cubicBezTo>
                <a:cubicBezTo>
                  <a:pt x="1695136" y="105401"/>
                  <a:pt x="1692007" y="109184"/>
                  <a:pt x="1688043" y="112089"/>
                </a:cubicBezTo>
                <a:cubicBezTo>
                  <a:pt x="1683375" y="115628"/>
                  <a:pt x="1678389" y="118140"/>
                  <a:pt x="1673079" y="119623"/>
                </a:cubicBezTo>
                <a:cubicBezTo>
                  <a:pt x="1667769" y="121107"/>
                  <a:pt x="1660943" y="121852"/>
                  <a:pt x="1652591" y="121852"/>
                </a:cubicBezTo>
                <a:lnTo>
                  <a:pt x="1612898" y="121852"/>
                </a:lnTo>
                <a:lnTo>
                  <a:pt x="1612898" y="3290"/>
                </a:lnTo>
                <a:lnTo>
                  <a:pt x="1632853" y="3290"/>
                </a:lnTo>
                <a:lnTo>
                  <a:pt x="1632853" y="49460"/>
                </a:lnTo>
                <a:lnTo>
                  <a:pt x="1653123" y="49460"/>
                </a:lnTo>
                <a:cubicBezTo>
                  <a:pt x="1662042" y="49460"/>
                  <a:pt x="1668957" y="49921"/>
                  <a:pt x="1673878" y="50843"/>
                </a:cubicBezTo>
                <a:cubicBezTo>
                  <a:pt x="1678792" y="51764"/>
                  <a:pt x="1683691" y="54024"/>
                  <a:pt x="1688577" y="57636"/>
                </a:cubicBezTo>
                <a:cubicBezTo>
                  <a:pt x="1692682" y="60678"/>
                  <a:pt x="1695759" y="64569"/>
                  <a:pt x="1697815" y="69310"/>
                </a:cubicBezTo>
                <a:cubicBezTo>
                  <a:pt x="1699863" y="74051"/>
                  <a:pt x="1700888" y="79325"/>
                  <a:pt x="1700888" y="85129"/>
                </a:cubicBezTo>
                <a:close/>
                <a:moveTo>
                  <a:pt x="1680297" y="85445"/>
                </a:moveTo>
                <a:cubicBezTo>
                  <a:pt x="1680297" y="81838"/>
                  <a:pt x="1679674" y="78670"/>
                  <a:pt x="1678436" y="75946"/>
                </a:cubicBezTo>
                <a:cubicBezTo>
                  <a:pt x="1677201" y="73220"/>
                  <a:pt x="1675163" y="71013"/>
                  <a:pt x="1672334" y="69310"/>
                </a:cubicBezTo>
                <a:cubicBezTo>
                  <a:pt x="1669364" y="67542"/>
                  <a:pt x="1665987" y="66480"/>
                  <a:pt x="1662200" y="66127"/>
                </a:cubicBezTo>
                <a:cubicBezTo>
                  <a:pt x="1658413" y="65772"/>
                  <a:pt x="1652984" y="65595"/>
                  <a:pt x="1645902" y="65595"/>
                </a:cubicBezTo>
                <a:lnTo>
                  <a:pt x="1632853" y="65595"/>
                </a:lnTo>
                <a:lnTo>
                  <a:pt x="1632853" y="105929"/>
                </a:lnTo>
                <a:lnTo>
                  <a:pt x="1645481" y="105929"/>
                </a:lnTo>
                <a:cubicBezTo>
                  <a:pt x="1652558" y="105929"/>
                  <a:pt x="1658045" y="105631"/>
                  <a:pt x="1661934" y="105030"/>
                </a:cubicBezTo>
                <a:cubicBezTo>
                  <a:pt x="1665825" y="104428"/>
                  <a:pt x="1669184" y="103280"/>
                  <a:pt x="1672017" y="101577"/>
                </a:cubicBezTo>
                <a:cubicBezTo>
                  <a:pt x="1674918" y="99742"/>
                  <a:pt x="1677021" y="97563"/>
                  <a:pt x="1678334" y="95046"/>
                </a:cubicBezTo>
                <a:cubicBezTo>
                  <a:pt x="1679641" y="92537"/>
                  <a:pt x="1680297" y="89334"/>
                  <a:pt x="1680297" y="85445"/>
                </a:cubicBezTo>
                <a:close/>
                <a:moveTo>
                  <a:pt x="1734643" y="121852"/>
                </a:moveTo>
                <a:lnTo>
                  <a:pt x="1714688" y="121852"/>
                </a:lnTo>
                <a:lnTo>
                  <a:pt x="1714688" y="3290"/>
                </a:lnTo>
                <a:lnTo>
                  <a:pt x="1734643" y="3290"/>
                </a:lnTo>
                <a:close/>
                <a:moveTo>
                  <a:pt x="1855646" y="121852"/>
                </a:moveTo>
                <a:lnTo>
                  <a:pt x="1831125" y="121852"/>
                </a:lnTo>
                <a:lnTo>
                  <a:pt x="1802362" y="77061"/>
                </a:lnTo>
                <a:lnTo>
                  <a:pt x="1772749" y="121852"/>
                </a:lnTo>
                <a:lnTo>
                  <a:pt x="1750137" y="121852"/>
                </a:lnTo>
                <a:lnTo>
                  <a:pt x="1791321" y="63050"/>
                </a:lnTo>
                <a:lnTo>
                  <a:pt x="1750562" y="3290"/>
                </a:lnTo>
                <a:lnTo>
                  <a:pt x="1775085" y="3290"/>
                </a:lnTo>
                <a:lnTo>
                  <a:pt x="1803636" y="47656"/>
                </a:lnTo>
                <a:lnTo>
                  <a:pt x="1832930" y="3290"/>
                </a:lnTo>
                <a:lnTo>
                  <a:pt x="1855646" y="3290"/>
                </a:lnTo>
                <a:lnTo>
                  <a:pt x="1814678" y="6167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907124" y="5560540"/>
            <a:ext cx="1078625" cy="202096"/>
          </a:xfrm>
          <a:custGeom>
            <a:avLst/>
            <a:gdLst/>
            <a:ahLst/>
            <a:cxnLst/>
            <a:rect l="l" t="t" r="r" b="b"/>
            <a:pathLst>
              <a:path w="1078625" h="202096">
                <a:moveTo>
                  <a:pt x="109965" y="173649"/>
                </a:moveTo>
                <a:lnTo>
                  <a:pt x="90223" y="173649"/>
                </a:lnTo>
                <a:lnTo>
                  <a:pt x="90223" y="80455"/>
                </a:lnTo>
                <a:lnTo>
                  <a:pt x="61777" y="140958"/>
                </a:lnTo>
                <a:lnTo>
                  <a:pt x="46915" y="140958"/>
                </a:lnTo>
                <a:lnTo>
                  <a:pt x="18680" y="80455"/>
                </a:lnTo>
                <a:lnTo>
                  <a:pt x="18680" y="173649"/>
                </a:lnTo>
                <a:lnTo>
                  <a:pt x="0" y="173649"/>
                </a:lnTo>
                <a:lnTo>
                  <a:pt x="0" y="55087"/>
                </a:lnTo>
                <a:lnTo>
                  <a:pt x="24096" y="55087"/>
                </a:lnTo>
                <a:lnTo>
                  <a:pt x="55300" y="120895"/>
                </a:lnTo>
                <a:lnTo>
                  <a:pt x="85447" y="55087"/>
                </a:lnTo>
                <a:lnTo>
                  <a:pt x="109965" y="55087"/>
                </a:lnTo>
                <a:close/>
                <a:moveTo>
                  <a:pt x="236380" y="114418"/>
                </a:moveTo>
                <a:cubicBezTo>
                  <a:pt x="236380" y="134377"/>
                  <a:pt x="231570" y="149785"/>
                  <a:pt x="221944" y="160646"/>
                </a:cubicBezTo>
                <a:cubicBezTo>
                  <a:pt x="212317" y="171511"/>
                  <a:pt x="199510" y="176944"/>
                  <a:pt x="183521" y="176944"/>
                </a:cubicBezTo>
                <a:cubicBezTo>
                  <a:pt x="167029" y="176944"/>
                  <a:pt x="154066" y="171330"/>
                  <a:pt x="144616" y="160116"/>
                </a:cubicBezTo>
                <a:cubicBezTo>
                  <a:pt x="135170" y="148903"/>
                  <a:pt x="130447" y="133667"/>
                  <a:pt x="130447" y="114418"/>
                </a:cubicBezTo>
                <a:cubicBezTo>
                  <a:pt x="130447" y="94607"/>
                  <a:pt x="135310" y="79213"/>
                  <a:pt x="145040" y="68248"/>
                </a:cubicBezTo>
                <a:cubicBezTo>
                  <a:pt x="154771" y="57279"/>
                  <a:pt x="167598" y="51797"/>
                  <a:pt x="183521" y="51797"/>
                </a:cubicBezTo>
                <a:cubicBezTo>
                  <a:pt x="199510" y="51797"/>
                  <a:pt x="212317" y="57265"/>
                  <a:pt x="221944" y="68197"/>
                </a:cubicBezTo>
                <a:cubicBezTo>
                  <a:pt x="231570" y="79131"/>
                  <a:pt x="236380" y="94540"/>
                  <a:pt x="236380" y="114418"/>
                </a:cubicBezTo>
                <a:close/>
                <a:moveTo>
                  <a:pt x="215788" y="114418"/>
                </a:moveTo>
                <a:cubicBezTo>
                  <a:pt x="215788" y="99065"/>
                  <a:pt x="212991" y="87656"/>
                  <a:pt x="207404" y="80190"/>
                </a:cubicBezTo>
                <a:cubicBezTo>
                  <a:pt x="201813" y="72724"/>
                  <a:pt x="193850" y="68990"/>
                  <a:pt x="183521" y="68990"/>
                </a:cubicBezTo>
                <a:cubicBezTo>
                  <a:pt x="173117" y="68990"/>
                  <a:pt x="165104" y="72724"/>
                  <a:pt x="159480" y="80190"/>
                </a:cubicBezTo>
                <a:cubicBezTo>
                  <a:pt x="153854" y="87656"/>
                  <a:pt x="151042" y="99065"/>
                  <a:pt x="151042" y="114418"/>
                </a:cubicBezTo>
                <a:cubicBezTo>
                  <a:pt x="151042" y="129283"/>
                  <a:pt x="153854" y="140551"/>
                  <a:pt x="159480" y="148226"/>
                </a:cubicBezTo>
                <a:cubicBezTo>
                  <a:pt x="165104" y="155905"/>
                  <a:pt x="173117" y="159743"/>
                  <a:pt x="183521" y="159743"/>
                </a:cubicBezTo>
                <a:cubicBezTo>
                  <a:pt x="193778" y="159743"/>
                  <a:pt x="201723" y="155977"/>
                  <a:pt x="207349" y="148442"/>
                </a:cubicBezTo>
                <a:cubicBezTo>
                  <a:pt x="212973" y="140904"/>
                  <a:pt x="215788" y="129568"/>
                  <a:pt x="215788" y="114418"/>
                </a:cubicBezTo>
                <a:close/>
                <a:moveTo>
                  <a:pt x="408968" y="202096"/>
                </a:moveTo>
                <a:lnTo>
                  <a:pt x="390392" y="202096"/>
                </a:lnTo>
                <a:lnTo>
                  <a:pt x="390392" y="173649"/>
                </a:lnTo>
                <a:lnTo>
                  <a:pt x="256868" y="173649"/>
                </a:lnTo>
                <a:lnTo>
                  <a:pt x="256868" y="55087"/>
                </a:lnTo>
                <a:lnTo>
                  <a:pt x="276820" y="55087"/>
                </a:lnTo>
                <a:lnTo>
                  <a:pt x="276820" y="156772"/>
                </a:lnTo>
                <a:lnTo>
                  <a:pt x="317049" y="156772"/>
                </a:lnTo>
                <a:lnTo>
                  <a:pt x="317049" y="55087"/>
                </a:lnTo>
                <a:lnTo>
                  <a:pt x="337004" y="55087"/>
                </a:lnTo>
                <a:lnTo>
                  <a:pt x="337004" y="156772"/>
                </a:lnTo>
                <a:lnTo>
                  <a:pt x="377231" y="156772"/>
                </a:lnTo>
                <a:lnTo>
                  <a:pt x="377231" y="55087"/>
                </a:lnTo>
                <a:lnTo>
                  <a:pt x="397185" y="55087"/>
                </a:lnTo>
                <a:lnTo>
                  <a:pt x="397185" y="156772"/>
                </a:lnTo>
                <a:lnTo>
                  <a:pt x="408968" y="156772"/>
                </a:lnTo>
                <a:close/>
                <a:moveTo>
                  <a:pt x="522224" y="173649"/>
                </a:moveTo>
                <a:lnTo>
                  <a:pt x="502269" y="173649"/>
                </a:lnTo>
                <a:lnTo>
                  <a:pt x="502269" y="120261"/>
                </a:lnTo>
                <a:lnTo>
                  <a:pt x="448560" y="120261"/>
                </a:lnTo>
                <a:lnTo>
                  <a:pt x="448560" y="173649"/>
                </a:lnTo>
                <a:lnTo>
                  <a:pt x="428606" y="173649"/>
                </a:lnTo>
                <a:lnTo>
                  <a:pt x="428606" y="55087"/>
                </a:lnTo>
                <a:lnTo>
                  <a:pt x="448560" y="55087"/>
                </a:lnTo>
                <a:lnTo>
                  <a:pt x="448560" y="103064"/>
                </a:lnTo>
                <a:lnTo>
                  <a:pt x="502269" y="103064"/>
                </a:lnTo>
                <a:lnTo>
                  <a:pt x="502269" y="55087"/>
                </a:lnTo>
                <a:lnTo>
                  <a:pt x="522224" y="55087"/>
                </a:lnTo>
                <a:close/>
                <a:moveTo>
                  <a:pt x="648537" y="114418"/>
                </a:moveTo>
                <a:cubicBezTo>
                  <a:pt x="648537" y="134377"/>
                  <a:pt x="643728" y="149785"/>
                  <a:pt x="634101" y="160646"/>
                </a:cubicBezTo>
                <a:cubicBezTo>
                  <a:pt x="624474" y="171511"/>
                  <a:pt x="611666" y="176944"/>
                  <a:pt x="595674" y="176944"/>
                </a:cubicBezTo>
                <a:cubicBezTo>
                  <a:pt x="579186" y="176944"/>
                  <a:pt x="566223" y="171330"/>
                  <a:pt x="556773" y="160116"/>
                </a:cubicBezTo>
                <a:cubicBezTo>
                  <a:pt x="547327" y="148903"/>
                  <a:pt x="542604" y="133667"/>
                  <a:pt x="542604" y="114418"/>
                </a:cubicBezTo>
                <a:cubicBezTo>
                  <a:pt x="542604" y="94607"/>
                  <a:pt x="547467" y="79213"/>
                  <a:pt x="557197" y="68248"/>
                </a:cubicBezTo>
                <a:cubicBezTo>
                  <a:pt x="566928" y="57279"/>
                  <a:pt x="579755" y="51797"/>
                  <a:pt x="595674" y="51797"/>
                </a:cubicBezTo>
                <a:cubicBezTo>
                  <a:pt x="611666" y="51797"/>
                  <a:pt x="624474" y="57265"/>
                  <a:pt x="634101" y="68197"/>
                </a:cubicBezTo>
                <a:cubicBezTo>
                  <a:pt x="643728" y="79131"/>
                  <a:pt x="648537" y="94540"/>
                  <a:pt x="648537" y="114418"/>
                </a:cubicBezTo>
                <a:close/>
                <a:moveTo>
                  <a:pt x="627941" y="114418"/>
                </a:moveTo>
                <a:cubicBezTo>
                  <a:pt x="627941" y="99065"/>
                  <a:pt x="625148" y="87656"/>
                  <a:pt x="619557" y="80190"/>
                </a:cubicBezTo>
                <a:cubicBezTo>
                  <a:pt x="613970" y="72724"/>
                  <a:pt x="606006" y="68990"/>
                  <a:pt x="595674" y="68990"/>
                </a:cubicBezTo>
                <a:cubicBezTo>
                  <a:pt x="585274" y="68990"/>
                  <a:pt x="577261" y="72724"/>
                  <a:pt x="571633" y="80190"/>
                </a:cubicBezTo>
                <a:cubicBezTo>
                  <a:pt x="566011" y="87656"/>
                  <a:pt x="563196" y="99065"/>
                  <a:pt x="563196" y="114418"/>
                </a:cubicBezTo>
                <a:cubicBezTo>
                  <a:pt x="563196" y="129283"/>
                  <a:pt x="566011" y="140551"/>
                  <a:pt x="571633" y="148226"/>
                </a:cubicBezTo>
                <a:cubicBezTo>
                  <a:pt x="577261" y="155905"/>
                  <a:pt x="585274" y="159743"/>
                  <a:pt x="595674" y="159743"/>
                </a:cubicBezTo>
                <a:cubicBezTo>
                  <a:pt x="605935" y="159743"/>
                  <a:pt x="613880" y="155977"/>
                  <a:pt x="619504" y="148442"/>
                </a:cubicBezTo>
                <a:cubicBezTo>
                  <a:pt x="625130" y="140904"/>
                  <a:pt x="627941" y="129568"/>
                  <a:pt x="627941" y="114418"/>
                </a:cubicBezTo>
                <a:close/>
                <a:moveTo>
                  <a:pt x="716584" y="176302"/>
                </a:moveTo>
                <a:cubicBezTo>
                  <a:pt x="708444" y="176302"/>
                  <a:pt x="700982" y="175046"/>
                  <a:pt x="694188" y="172533"/>
                </a:cubicBezTo>
                <a:cubicBezTo>
                  <a:pt x="687395" y="170021"/>
                  <a:pt x="681560" y="166215"/>
                  <a:pt x="676675" y="161125"/>
                </a:cubicBezTo>
                <a:cubicBezTo>
                  <a:pt x="671790" y="156031"/>
                  <a:pt x="668006" y="149608"/>
                  <a:pt x="665316" y="141861"/>
                </a:cubicBezTo>
                <a:cubicBezTo>
                  <a:pt x="662627" y="134110"/>
                  <a:pt x="661282" y="125002"/>
                  <a:pt x="661282" y="114527"/>
                </a:cubicBezTo>
                <a:cubicBezTo>
                  <a:pt x="661282" y="104126"/>
                  <a:pt x="662681" y="95141"/>
                  <a:pt x="665475" y="87570"/>
                </a:cubicBezTo>
                <a:cubicBezTo>
                  <a:pt x="668271" y="79998"/>
                  <a:pt x="672005" y="73630"/>
                  <a:pt x="676675" y="68464"/>
                </a:cubicBezTo>
                <a:cubicBezTo>
                  <a:pt x="681343" y="63299"/>
                  <a:pt x="687165" y="59314"/>
                  <a:pt x="694135" y="56520"/>
                </a:cubicBezTo>
                <a:cubicBezTo>
                  <a:pt x="701103" y="53726"/>
                  <a:pt x="708589" y="52329"/>
                  <a:pt x="716584" y="52329"/>
                </a:cubicBezTo>
                <a:cubicBezTo>
                  <a:pt x="723092" y="52329"/>
                  <a:pt x="729375" y="53247"/>
                  <a:pt x="735423" y="55087"/>
                </a:cubicBezTo>
                <a:cubicBezTo>
                  <a:pt x="741471" y="56926"/>
                  <a:pt x="746866" y="59051"/>
                  <a:pt x="751613" y="61455"/>
                </a:cubicBezTo>
                <a:lnTo>
                  <a:pt x="751613" y="83854"/>
                </a:lnTo>
                <a:lnTo>
                  <a:pt x="750441" y="83854"/>
                </a:lnTo>
                <a:cubicBezTo>
                  <a:pt x="749027" y="82649"/>
                  <a:pt x="747210" y="81269"/>
                  <a:pt x="744981" y="79711"/>
                </a:cubicBezTo>
                <a:cubicBezTo>
                  <a:pt x="742750" y="78156"/>
                  <a:pt x="740042" y="76564"/>
                  <a:pt x="736855" y="74937"/>
                </a:cubicBezTo>
                <a:cubicBezTo>
                  <a:pt x="734098" y="73522"/>
                  <a:pt x="730843" y="72281"/>
                  <a:pt x="727093" y="71219"/>
                </a:cubicBezTo>
                <a:cubicBezTo>
                  <a:pt x="723342" y="70160"/>
                  <a:pt x="719735" y="69627"/>
                  <a:pt x="716268" y="69627"/>
                </a:cubicBezTo>
                <a:cubicBezTo>
                  <a:pt x="705936" y="69627"/>
                  <a:pt x="697638" y="73536"/>
                  <a:pt x="691373" y="81356"/>
                </a:cubicBezTo>
                <a:cubicBezTo>
                  <a:pt x="685109" y="89175"/>
                  <a:pt x="681981" y="100234"/>
                  <a:pt x="681981" y="114527"/>
                </a:cubicBezTo>
                <a:cubicBezTo>
                  <a:pt x="681981" y="128541"/>
                  <a:pt x="685005" y="139456"/>
                  <a:pt x="691061" y="147271"/>
                </a:cubicBezTo>
                <a:cubicBezTo>
                  <a:pt x="697108" y="155091"/>
                  <a:pt x="705510" y="159001"/>
                  <a:pt x="716268" y="159001"/>
                </a:cubicBezTo>
                <a:cubicBezTo>
                  <a:pt x="722780" y="159001"/>
                  <a:pt x="728968" y="157655"/>
                  <a:pt x="734840" y="154969"/>
                </a:cubicBezTo>
                <a:cubicBezTo>
                  <a:pt x="740711" y="152279"/>
                  <a:pt x="745913" y="148813"/>
                  <a:pt x="750441" y="144565"/>
                </a:cubicBezTo>
                <a:lnTo>
                  <a:pt x="751613" y="144565"/>
                </a:lnTo>
                <a:lnTo>
                  <a:pt x="751613" y="166960"/>
                </a:lnTo>
                <a:cubicBezTo>
                  <a:pt x="749629" y="167882"/>
                  <a:pt x="747155" y="168999"/>
                  <a:pt x="744182" y="170305"/>
                </a:cubicBezTo>
                <a:cubicBezTo>
                  <a:pt x="741208" y="171615"/>
                  <a:pt x="738519" y="172591"/>
                  <a:pt x="736114" y="173224"/>
                </a:cubicBezTo>
                <a:cubicBezTo>
                  <a:pt x="732715" y="174214"/>
                  <a:pt x="729674" y="174974"/>
                  <a:pt x="726989" y="175507"/>
                </a:cubicBezTo>
                <a:cubicBezTo>
                  <a:pt x="724295" y="176036"/>
                  <a:pt x="720828" y="176302"/>
                  <a:pt x="716584" y="176302"/>
                </a:cubicBezTo>
                <a:close/>
                <a:moveTo>
                  <a:pt x="855723" y="72600"/>
                </a:moveTo>
                <a:lnTo>
                  <a:pt x="815389" y="72600"/>
                </a:lnTo>
                <a:lnTo>
                  <a:pt x="815389" y="173649"/>
                </a:lnTo>
                <a:lnTo>
                  <a:pt x="795436" y="173649"/>
                </a:lnTo>
                <a:lnTo>
                  <a:pt x="795436" y="72600"/>
                </a:lnTo>
                <a:lnTo>
                  <a:pt x="755100" y="72600"/>
                </a:lnTo>
                <a:lnTo>
                  <a:pt x="755100" y="55087"/>
                </a:lnTo>
                <a:lnTo>
                  <a:pt x="855723" y="55087"/>
                </a:lnTo>
                <a:close/>
                <a:moveTo>
                  <a:pt x="922064" y="176410"/>
                </a:moveTo>
                <a:cubicBezTo>
                  <a:pt x="903169" y="176410"/>
                  <a:pt x="888506" y="171086"/>
                  <a:pt x="878069" y="160434"/>
                </a:cubicBezTo>
                <a:cubicBezTo>
                  <a:pt x="867630" y="149781"/>
                  <a:pt x="862409" y="134658"/>
                  <a:pt x="862409" y="115059"/>
                </a:cubicBezTo>
                <a:cubicBezTo>
                  <a:pt x="862409" y="95741"/>
                  <a:pt x="867471" y="80366"/>
                  <a:pt x="877590" y="68937"/>
                </a:cubicBezTo>
                <a:cubicBezTo>
                  <a:pt x="887710" y="57509"/>
                  <a:pt x="900941" y="51797"/>
                  <a:pt x="917288" y="51797"/>
                </a:cubicBezTo>
                <a:cubicBezTo>
                  <a:pt x="924646" y="51797"/>
                  <a:pt x="931159" y="52858"/>
                  <a:pt x="936822" y="54982"/>
                </a:cubicBezTo>
                <a:cubicBezTo>
                  <a:pt x="942481" y="57106"/>
                  <a:pt x="947434" y="60429"/>
                  <a:pt x="951678" y="64958"/>
                </a:cubicBezTo>
                <a:cubicBezTo>
                  <a:pt x="955923" y="69486"/>
                  <a:pt x="959181" y="75024"/>
                  <a:pt x="961442" y="81572"/>
                </a:cubicBezTo>
                <a:cubicBezTo>
                  <a:pt x="963707" y="88117"/>
                  <a:pt x="964841" y="96130"/>
                  <a:pt x="964841" y="105609"/>
                </a:cubicBezTo>
                <a:lnTo>
                  <a:pt x="964841" y="116438"/>
                </a:lnTo>
                <a:lnTo>
                  <a:pt x="882685" y="116438"/>
                </a:lnTo>
                <a:cubicBezTo>
                  <a:pt x="882685" y="130237"/>
                  <a:pt x="886155" y="140782"/>
                  <a:pt x="893089" y="148068"/>
                </a:cubicBezTo>
                <a:cubicBezTo>
                  <a:pt x="900026" y="155357"/>
                  <a:pt x="909612" y="159001"/>
                  <a:pt x="921853" y="159001"/>
                </a:cubicBezTo>
                <a:cubicBezTo>
                  <a:pt x="926238" y="159001"/>
                  <a:pt x="930535" y="158505"/>
                  <a:pt x="934752" y="157510"/>
                </a:cubicBezTo>
                <a:cubicBezTo>
                  <a:pt x="938959" y="156521"/>
                  <a:pt x="942762" y="155249"/>
                  <a:pt x="946157" y="153694"/>
                </a:cubicBezTo>
                <a:cubicBezTo>
                  <a:pt x="949767" y="152063"/>
                  <a:pt x="952809" y="150491"/>
                  <a:pt x="955286" y="148968"/>
                </a:cubicBezTo>
                <a:cubicBezTo>
                  <a:pt x="957767" y="147448"/>
                  <a:pt x="959818" y="146015"/>
                  <a:pt x="961442" y="144669"/>
                </a:cubicBezTo>
                <a:lnTo>
                  <a:pt x="962611" y="144669"/>
                </a:lnTo>
                <a:lnTo>
                  <a:pt x="962611" y="166431"/>
                </a:lnTo>
                <a:cubicBezTo>
                  <a:pt x="960275" y="167353"/>
                  <a:pt x="957375" y="168501"/>
                  <a:pt x="953907" y="169880"/>
                </a:cubicBezTo>
                <a:cubicBezTo>
                  <a:pt x="950440" y="171259"/>
                  <a:pt x="947326" y="172339"/>
                  <a:pt x="944565" y="173116"/>
                </a:cubicBezTo>
                <a:cubicBezTo>
                  <a:pt x="940676" y="174179"/>
                  <a:pt x="937156" y="174996"/>
                  <a:pt x="934006" y="175561"/>
                </a:cubicBezTo>
                <a:cubicBezTo>
                  <a:pt x="930857" y="176130"/>
                  <a:pt x="926874" y="176410"/>
                  <a:pt x="922064" y="176410"/>
                </a:cubicBezTo>
                <a:close/>
                <a:moveTo>
                  <a:pt x="945415" y="101156"/>
                </a:moveTo>
                <a:cubicBezTo>
                  <a:pt x="945270" y="95778"/>
                  <a:pt x="944633" y="91137"/>
                  <a:pt x="943506" y="87249"/>
                </a:cubicBezTo>
                <a:cubicBezTo>
                  <a:pt x="942373" y="83357"/>
                  <a:pt x="940745" y="80067"/>
                  <a:pt x="938621" y="77374"/>
                </a:cubicBezTo>
                <a:cubicBezTo>
                  <a:pt x="936288" y="74404"/>
                  <a:pt x="933296" y="72139"/>
                  <a:pt x="929654" y="70585"/>
                </a:cubicBezTo>
                <a:cubicBezTo>
                  <a:pt x="926011" y="69029"/>
                  <a:pt x="921495" y="68252"/>
                  <a:pt x="916117" y="68252"/>
                </a:cubicBezTo>
                <a:cubicBezTo>
                  <a:pt x="910811" y="68252"/>
                  <a:pt x="906300" y="69044"/>
                  <a:pt x="902589" y="70638"/>
                </a:cubicBezTo>
                <a:cubicBezTo>
                  <a:pt x="898870" y="72230"/>
                  <a:pt x="895490" y="74545"/>
                  <a:pt x="892448" y="77587"/>
                </a:cubicBezTo>
                <a:cubicBezTo>
                  <a:pt x="889478" y="80704"/>
                  <a:pt x="887213" y="84154"/>
                  <a:pt x="885659" y="87941"/>
                </a:cubicBezTo>
                <a:cubicBezTo>
                  <a:pt x="884103" y="91724"/>
                  <a:pt x="883112" y="96130"/>
                  <a:pt x="882685" y="101156"/>
                </a:cubicBezTo>
                <a:close/>
                <a:moveTo>
                  <a:pt x="1078625" y="173649"/>
                </a:moveTo>
                <a:lnTo>
                  <a:pt x="1058887" y="173649"/>
                </a:lnTo>
                <a:lnTo>
                  <a:pt x="1058887" y="85233"/>
                </a:lnTo>
                <a:lnTo>
                  <a:pt x="1003051" y="173649"/>
                </a:lnTo>
                <a:lnTo>
                  <a:pt x="985011" y="173649"/>
                </a:lnTo>
                <a:lnTo>
                  <a:pt x="985011" y="55087"/>
                </a:lnTo>
                <a:lnTo>
                  <a:pt x="1004749" y="55087"/>
                </a:lnTo>
                <a:lnTo>
                  <a:pt x="1004749" y="142128"/>
                </a:lnTo>
                <a:lnTo>
                  <a:pt x="1059944" y="55087"/>
                </a:lnTo>
                <a:lnTo>
                  <a:pt x="1078625" y="55087"/>
                </a:lnTo>
                <a:close/>
                <a:moveTo>
                  <a:pt x="1069708" y="0"/>
                </a:moveTo>
                <a:cubicBezTo>
                  <a:pt x="1069708" y="6087"/>
                  <a:pt x="1068967" y="11624"/>
                  <a:pt x="1067483" y="16614"/>
                </a:cubicBezTo>
                <a:cubicBezTo>
                  <a:pt x="1065996" y="21600"/>
                  <a:pt x="1063873" y="25790"/>
                  <a:pt x="1061112" y="29188"/>
                </a:cubicBezTo>
                <a:cubicBezTo>
                  <a:pt x="1057929" y="32940"/>
                  <a:pt x="1054322" y="35752"/>
                  <a:pt x="1050286" y="37627"/>
                </a:cubicBezTo>
                <a:cubicBezTo>
                  <a:pt x="1046251" y="39503"/>
                  <a:pt x="1041085" y="40442"/>
                  <a:pt x="1034792" y="40442"/>
                </a:cubicBezTo>
                <a:cubicBezTo>
                  <a:pt x="1028988" y="40442"/>
                  <a:pt x="1023912" y="39470"/>
                  <a:pt x="1019560" y="37522"/>
                </a:cubicBezTo>
                <a:cubicBezTo>
                  <a:pt x="1015207" y="35575"/>
                  <a:pt x="1011543" y="32799"/>
                  <a:pt x="1008573" y="29188"/>
                </a:cubicBezTo>
                <a:cubicBezTo>
                  <a:pt x="1005667" y="25654"/>
                  <a:pt x="1003476" y="21406"/>
                  <a:pt x="1001992" y="16451"/>
                </a:cubicBezTo>
                <a:cubicBezTo>
                  <a:pt x="1000505" y="11498"/>
                  <a:pt x="999763" y="6016"/>
                  <a:pt x="999763" y="0"/>
                </a:cubicBezTo>
                <a:lnTo>
                  <a:pt x="1016958" y="0"/>
                </a:lnTo>
                <a:cubicBezTo>
                  <a:pt x="1016958" y="9554"/>
                  <a:pt x="1018444" y="16434"/>
                  <a:pt x="1021418" y="20646"/>
                </a:cubicBezTo>
                <a:cubicBezTo>
                  <a:pt x="1024388" y="24854"/>
                  <a:pt x="1028845" y="26960"/>
                  <a:pt x="1034792" y="26960"/>
                </a:cubicBezTo>
                <a:cubicBezTo>
                  <a:pt x="1040379" y="26960"/>
                  <a:pt x="1044731" y="24890"/>
                  <a:pt x="1047849" y="20750"/>
                </a:cubicBezTo>
                <a:cubicBezTo>
                  <a:pt x="1050960" y="16614"/>
                  <a:pt x="1052515" y="9695"/>
                  <a:pt x="1052515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00380" y="5612761"/>
            <a:ext cx="208479" cy="124723"/>
          </a:xfrm>
          <a:custGeom>
            <a:avLst/>
            <a:gdLst/>
            <a:ahLst/>
            <a:cxnLst/>
            <a:rect l="l" t="t" r="r" b="b"/>
            <a:pathLst>
              <a:path w="208479" h="124723">
                <a:moveTo>
                  <a:pt x="93619" y="121428"/>
                </a:moveTo>
                <a:lnTo>
                  <a:pt x="73664" y="121428"/>
                </a:lnTo>
                <a:lnTo>
                  <a:pt x="73664" y="68040"/>
                </a:lnTo>
                <a:lnTo>
                  <a:pt x="19955" y="68040"/>
                </a:lnTo>
                <a:lnTo>
                  <a:pt x="19955" y="121428"/>
                </a:lnTo>
                <a:lnTo>
                  <a:pt x="0" y="121428"/>
                </a:lnTo>
                <a:lnTo>
                  <a:pt x="0" y="2866"/>
                </a:lnTo>
                <a:lnTo>
                  <a:pt x="19955" y="2866"/>
                </a:lnTo>
                <a:lnTo>
                  <a:pt x="19955" y="50843"/>
                </a:lnTo>
                <a:lnTo>
                  <a:pt x="73664" y="50843"/>
                </a:lnTo>
                <a:lnTo>
                  <a:pt x="73664" y="2866"/>
                </a:lnTo>
                <a:lnTo>
                  <a:pt x="93619" y="2866"/>
                </a:lnTo>
                <a:close/>
                <a:moveTo>
                  <a:pt x="188634" y="92240"/>
                </a:moveTo>
                <a:lnTo>
                  <a:pt x="188634" y="59335"/>
                </a:lnTo>
                <a:cubicBezTo>
                  <a:pt x="183893" y="59760"/>
                  <a:pt x="177895" y="60340"/>
                  <a:pt x="170644" y="61085"/>
                </a:cubicBezTo>
                <a:cubicBezTo>
                  <a:pt x="163390" y="61830"/>
                  <a:pt x="157533" y="62874"/>
                  <a:pt x="153076" y="64217"/>
                </a:cubicBezTo>
                <a:cubicBezTo>
                  <a:pt x="147766" y="65844"/>
                  <a:pt x="143381" y="68339"/>
                  <a:pt x="139915" y="71702"/>
                </a:cubicBezTo>
                <a:cubicBezTo>
                  <a:pt x="136444" y="75064"/>
                  <a:pt x="134709" y="79751"/>
                  <a:pt x="134709" y="85767"/>
                </a:cubicBezTo>
                <a:cubicBezTo>
                  <a:pt x="134709" y="92556"/>
                  <a:pt x="136625" y="97689"/>
                  <a:pt x="140444" y="101153"/>
                </a:cubicBezTo>
                <a:cubicBezTo>
                  <a:pt x="144264" y="104620"/>
                  <a:pt x="149854" y="106355"/>
                  <a:pt x="157212" y="106355"/>
                </a:cubicBezTo>
                <a:cubicBezTo>
                  <a:pt x="163513" y="106355"/>
                  <a:pt x="169212" y="104994"/>
                  <a:pt x="174305" y="102269"/>
                </a:cubicBezTo>
                <a:cubicBezTo>
                  <a:pt x="179399" y="99544"/>
                  <a:pt x="184176" y="96200"/>
                  <a:pt x="188634" y="92240"/>
                </a:cubicBezTo>
                <a:close/>
                <a:moveTo>
                  <a:pt x="188634" y="108799"/>
                </a:moveTo>
                <a:cubicBezTo>
                  <a:pt x="187007" y="110002"/>
                  <a:pt x="184831" y="111684"/>
                  <a:pt x="182107" y="113839"/>
                </a:cubicBezTo>
                <a:cubicBezTo>
                  <a:pt x="179382" y="115995"/>
                  <a:pt x="176746" y="117714"/>
                  <a:pt x="174197" y="118987"/>
                </a:cubicBezTo>
                <a:cubicBezTo>
                  <a:pt x="170658" y="120828"/>
                  <a:pt x="167242" y="122245"/>
                  <a:pt x="163955" y="123236"/>
                </a:cubicBezTo>
                <a:cubicBezTo>
                  <a:pt x="160662" y="124229"/>
                  <a:pt x="156047" y="124723"/>
                  <a:pt x="150103" y="124723"/>
                </a:cubicBezTo>
                <a:cubicBezTo>
                  <a:pt x="145221" y="124723"/>
                  <a:pt x="140585" y="123801"/>
                  <a:pt x="136199" y="121960"/>
                </a:cubicBezTo>
                <a:cubicBezTo>
                  <a:pt x="131812" y="120121"/>
                  <a:pt x="127955" y="117541"/>
                  <a:pt x="124629" y="114210"/>
                </a:cubicBezTo>
                <a:cubicBezTo>
                  <a:pt x="121447" y="110956"/>
                  <a:pt x="118898" y="106938"/>
                  <a:pt x="116990" y="102161"/>
                </a:cubicBezTo>
                <a:cubicBezTo>
                  <a:pt x="115078" y="97383"/>
                  <a:pt x="114120" y="92344"/>
                  <a:pt x="114120" y="87038"/>
                </a:cubicBezTo>
                <a:cubicBezTo>
                  <a:pt x="114120" y="78830"/>
                  <a:pt x="115856" y="71842"/>
                  <a:pt x="119322" y="66074"/>
                </a:cubicBezTo>
                <a:cubicBezTo>
                  <a:pt x="122785" y="60307"/>
                  <a:pt x="128272" y="55725"/>
                  <a:pt x="135775" y="52330"/>
                </a:cubicBezTo>
                <a:cubicBezTo>
                  <a:pt x="142423" y="49287"/>
                  <a:pt x="150282" y="47178"/>
                  <a:pt x="159336" y="46012"/>
                </a:cubicBezTo>
                <a:cubicBezTo>
                  <a:pt x="168394" y="44842"/>
                  <a:pt x="178158" y="43977"/>
                  <a:pt x="188634" y="43412"/>
                </a:cubicBezTo>
                <a:lnTo>
                  <a:pt x="188634" y="39593"/>
                </a:lnTo>
                <a:cubicBezTo>
                  <a:pt x="188634" y="34924"/>
                  <a:pt x="187928" y="31154"/>
                  <a:pt x="186513" y="28289"/>
                </a:cubicBezTo>
                <a:cubicBezTo>
                  <a:pt x="185098" y="25424"/>
                  <a:pt x="183114" y="23213"/>
                  <a:pt x="180565" y="21655"/>
                </a:cubicBezTo>
                <a:cubicBezTo>
                  <a:pt x="178020" y="20026"/>
                  <a:pt x="174906" y="18947"/>
                  <a:pt x="171227" y="18417"/>
                </a:cubicBezTo>
                <a:cubicBezTo>
                  <a:pt x="167544" y="17889"/>
                  <a:pt x="163757" y="17622"/>
                  <a:pt x="159870" y="17622"/>
                </a:cubicBezTo>
                <a:cubicBezTo>
                  <a:pt x="155268" y="17622"/>
                  <a:pt x="149854" y="18313"/>
                  <a:pt x="143626" y="19689"/>
                </a:cubicBezTo>
                <a:cubicBezTo>
                  <a:pt x="137402" y="21068"/>
                  <a:pt x="131170" y="23069"/>
                  <a:pt x="124945" y="25687"/>
                </a:cubicBezTo>
                <a:lnTo>
                  <a:pt x="123780" y="25687"/>
                </a:lnTo>
                <a:lnTo>
                  <a:pt x="123780" y="5415"/>
                </a:lnTo>
                <a:cubicBezTo>
                  <a:pt x="127459" y="4352"/>
                  <a:pt x="132729" y="3186"/>
                  <a:pt x="139594" y="1909"/>
                </a:cubicBezTo>
                <a:cubicBezTo>
                  <a:pt x="146460" y="637"/>
                  <a:pt x="153253" y="0"/>
                  <a:pt x="159973" y="0"/>
                </a:cubicBezTo>
                <a:cubicBezTo>
                  <a:pt x="168109" y="0"/>
                  <a:pt x="174979" y="637"/>
                  <a:pt x="180565" y="1909"/>
                </a:cubicBezTo>
                <a:cubicBezTo>
                  <a:pt x="186157" y="3186"/>
                  <a:pt x="191179" y="5482"/>
                  <a:pt x="195635" y="8810"/>
                </a:cubicBezTo>
                <a:cubicBezTo>
                  <a:pt x="199956" y="12067"/>
                  <a:pt x="203174" y="16276"/>
                  <a:pt x="205297" y="21441"/>
                </a:cubicBezTo>
                <a:cubicBezTo>
                  <a:pt x="207422" y="26608"/>
                  <a:pt x="208480" y="32908"/>
                  <a:pt x="208480" y="40339"/>
                </a:cubicBezTo>
                <a:lnTo>
                  <a:pt x="208480" y="121428"/>
                </a:lnTo>
                <a:lnTo>
                  <a:pt x="188634" y="12142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421886" y="5612337"/>
            <a:ext cx="1129362" cy="150299"/>
          </a:xfrm>
          <a:custGeom>
            <a:avLst/>
            <a:gdLst/>
            <a:ahLst/>
            <a:cxnLst/>
            <a:rect l="l" t="t" r="r" b="b"/>
            <a:pathLst>
              <a:path w="1129362" h="150299">
                <a:moveTo>
                  <a:pt x="93618" y="121852"/>
                </a:moveTo>
                <a:lnTo>
                  <a:pt x="73875" y="121852"/>
                </a:lnTo>
                <a:lnTo>
                  <a:pt x="73875" y="33436"/>
                </a:lnTo>
                <a:lnTo>
                  <a:pt x="18043" y="121852"/>
                </a:lnTo>
                <a:lnTo>
                  <a:pt x="0" y="121852"/>
                </a:lnTo>
                <a:lnTo>
                  <a:pt x="0" y="3290"/>
                </a:lnTo>
                <a:lnTo>
                  <a:pt x="19742" y="3290"/>
                </a:lnTo>
                <a:lnTo>
                  <a:pt x="19742" y="90331"/>
                </a:lnTo>
                <a:lnTo>
                  <a:pt x="74934" y="3290"/>
                </a:lnTo>
                <a:lnTo>
                  <a:pt x="93618" y="3290"/>
                </a:lnTo>
                <a:close/>
                <a:moveTo>
                  <a:pt x="232452" y="121852"/>
                </a:moveTo>
                <a:lnTo>
                  <a:pt x="212710" y="121852"/>
                </a:lnTo>
                <a:lnTo>
                  <a:pt x="212710" y="28658"/>
                </a:lnTo>
                <a:lnTo>
                  <a:pt x="184262" y="89161"/>
                </a:lnTo>
                <a:lnTo>
                  <a:pt x="169402" y="89161"/>
                </a:lnTo>
                <a:lnTo>
                  <a:pt x="141167" y="28658"/>
                </a:lnTo>
                <a:lnTo>
                  <a:pt x="141167" y="121852"/>
                </a:lnTo>
                <a:lnTo>
                  <a:pt x="122487" y="121852"/>
                </a:lnTo>
                <a:lnTo>
                  <a:pt x="122487" y="3290"/>
                </a:lnTo>
                <a:lnTo>
                  <a:pt x="146581" y="3290"/>
                </a:lnTo>
                <a:lnTo>
                  <a:pt x="177786" y="69098"/>
                </a:lnTo>
                <a:lnTo>
                  <a:pt x="207932" y="3290"/>
                </a:lnTo>
                <a:lnTo>
                  <a:pt x="232452" y="3290"/>
                </a:lnTo>
                <a:close/>
                <a:moveTo>
                  <a:pt x="312796" y="124613"/>
                </a:moveTo>
                <a:cubicBezTo>
                  <a:pt x="293903" y="124613"/>
                  <a:pt x="279241" y="119289"/>
                  <a:pt x="268805" y="108637"/>
                </a:cubicBezTo>
                <a:cubicBezTo>
                  <a:pt x="258365" y="97984"/>
                  <a:pt x="253144" y="82861"/>
                  <a:pt x="253144" y="63262"/>
                </a:cubicBezTo>
                <a:cubicBezTo>
                  <a:pt x="253144" y="43944"/>
                  <a:pt x="258206" y="28569"/>
                  <a:pt x="268326" y="17140"/>
                </a:cubicBezTo>
                <a:cubicBezTo>
                  <a:pt x="278445" y="5712"/>
                  <a:pt x="291676" y="0"/>
                  <a:pt x="308023" y="0"/>
                </a:cubicBezTo>
                <a:cubicBezTo>
                  <a:pt x="315382" y="0"/>
                  <a:pt x="321895" y="1061"/>
                  <a:pt x="327556" y="3185"/>
                </a:cubicBezTo>
                <a:cubicBezTo>
                  <a:pt x="333216" y="5309"/>
                  <a:pt x="338170" y="8632"/>
                  <a:pt x="342413" y="13161"/>
                </a:cubicBezTo>
                <a:cubicBezTo>
                  <a:pt x="346658" y="17689"/>
                  <a:pt x="349915" y="23227"/>
                  <a:pt x="352177" y="29775"/>
                </a:cubicBezTo>
                <a:cubicBezTo>
                  <a:pt x="354442" y="36320"/>
                  <a:pt x="355576" y="44333"/>
                  <a:pt x="355576" y="53812"/>
                </a:cubicBezTo>
                <a:lnTo>
                  <a:pt x="355576" y="64641"/>
                </a:lnTo>
                <a:lnTo>
                  <a:pt x="273420" y="64641"/>
                </a:lnTo>
                <a:cubicBezTo>
                  <a:pt x="273420" y="78440"/>
                  <a:pt x="276886" y="88985"/>
                  <a:pt x="283823" y="96271"/>
                </a:cubicBezTo>
                <a:cubicBezTo>
                  <a:pt x="290758" y="103560"/>
                  <a:pt x="300348" y="107204"/>
                  <a:pt x="312587" y="107204"/>
                </a:cubicBezTo>
                <a:cubicBezTo>
                  <a:pt x="316973" y="107204"/>
                  <a:pt x="321271" y="106708"/>
                  <a:pt x="325487" y="105713"/>
                </a:cubicBezTo>
                <a:cubicBezTo>
                  <a:pt x="329695" y="104724"/>
                  <a:pt x="333497" y="103452"/>
                  <a:pt x="336892" y="101897"/>
                </a:cubicBezTo>
                <a:cubicBezTo>
                  <a:pt x="340502" y="100266"/>
                  <a:pt x="343544" y="98694"/>
                  <a:pt x="346020" y="97171"/>
                </a:cubicBezTo>
                <a:cubicBezTo>
                  <a:pt x="348501" y="95651"/>
                  <a:pt x="350549" y="94218"/>
                  <a:pt x="352177" y="92872"/>
                </a:cubicBezTo>
                <a:lnTo>
                  <a:pt x="353347" y="92872"/>
                </a:lnTo>
                <a:lnTo>
                  <a:pt x="353347" y="114634"/>
                </a:lnTo>
                <a:cubicBezTo>
                  <a:pt x="351011" y="115556"/>
                  <a:pt x="348106" y="116704"/>
                  <a:pt x="344643" y="118083"/>
                </a:cubicBezTo>
                <a:cubicBezTo>
                  <a:pt x="341176" y="119462"/>
                  <a:pt x="338061" y="120542"/>
                  <a:pt x="335301" y="121319"/>
                </a:cubicBezTo>
                <a:cubicBezTo>
                  <a:pt x="331412" y="122382"/>
                  <a:pt x="327891" y="123199"/>
                  <a:pt x="324742" y="123764"/>
                </a:cubicBezTo>
                <a:cubicBezTo>
                  <a:pt x="321591" y="124333"/>
                  <a:pt x="317610" y="124613"/>
                  <a:pt x="312796" y="124613"/>
                </a:cubicBezTo>
                <a:close/>
                <a:moveTo>
                  <a:pt x="336150" y="49359"/>
                </a:moveTo>
                <a:cubicBezTo>
                  <a:pt x="336005" y="43981"/>
                  <a:pt x="335369" y="39340"/>
                  <a:pt x="334241" y="35452"/>
                </a:cubicBezTo>
                <a:cubicBezTo>
                  <a:pt x="333107" y="31560"/>
                  <a:pt x="331480" y="28270"/>
                  <a:pt x="329357" y="25577"/>
                </a:cubicBezTo>
                <a:cubicBezTo>
                  <a:pt x="327024" y="22607"/>
                  <a:pt x="324032" y="20342"/>
                  <a:pt x="320389" y="18788"/>
                </a:cubicBezTo>
                <a:cubicBezTo>
                  <a:pt x="316746" y="17232"/>
                  <a:pt x="312231" y="16455"/>
                  <a:pt x="306852" y="16455"/>
                </a:cubicBezTo>
                <a:cubicBezTo>
                  <a:pt x="301546" y="16455"/>
                  <a:pt x="297036" y="17247"/>
                  <a:pt x="293320" y="18841"/>
                </a:cubicBezTo>
                <a:cubicBezTo>
                  <a:pt x="289606" y="20433"/>
                  <a:pt x="286225" y="22748"/>
                  <a:pt x="283184" y="25790"/>
                </a:cubicBezTo>
                <a:cubicBezTo>
                  <a:pt x="280209" y="28907"/>
                  <a:pt x="277948" y="32357"/>
                  <a:pt x="276393" y="36144"/>
                </a:cubicBezTo>
                <a:cubicBezTo>
                  <a:pt x="274839" y="39927"/>
                  <a:pt x="273845" y="44333"/>
                  <a:pt x="273420" y="49359"/>
                </a:cubicBezTo>
                <a:close/>
                <a:moveTo>
                  <a:pt x="520837" y="62621"/>
                </a:moveTo>
                <a:cubicBezTo>
                  <a:pt x="520837" y="82508"/>
                  <a:pt x="516046" y="97898"/>
                  <a:pt x="506458" y="108795"/>
                </a:cubicBezTo>
                <a:cubicBezTo>
                  <a:pt x="496872" y="119692"/>
                  <a:pt x="484185" y="125147"/>
                  <a:pt x="468407" y="125147"/>
                </a:cubicBezTo>
                <a:cubicBezTo>
                  <a:pt x="452909" y="125147"/>
                  <a:pt x="440615" y="120034"/>
                  <a:pt x="431520" y="109806"/>
                </a:cubicBezTo>
                <a:cubicBezTo>
                  <a:pt x="422423" y="99579"/>
                  <a:pt x="417455" y="85622"/>
                  <a:pt x="416610" y="67932"/>
                </a:cubicBezTo>
                <a:lnTo>
                  <a:pt x="395698" y="67932"/>
                </a:lnTo>
                <a:lnTo>
                  <a:pt x="395698" y="121852"/>
                </a:lnTo>
                <a:lnTo>
                  <a:pt x="375742" y="121852"/>
                </a:lnTo>
                <a:lnTo>
                  <a:pt x="375742" y="3290"/>
                </a:lnTo>
                <a:lnTo>
                  <a:pt x="395698" y="3290"/>
                </a:lnTo>
                <a:lnTo>
                  <a:pt x="395698" y="51583"/>
                </a:lnTo>
                <a:lnTo>
                  <a:pt x="417031" y="51583"/>
                </a:lnTo>
                <a:cubicBezTo>
                  <a:pt x="418658" y="35452"/>
                  <a:pt x="424036" y="22820"/>
                  <a:pt x="433167" y="13690"/>
                </a:cubicBezTo>
                <a:cubicBezTo>
                  <a:pt x="442296" y="4564"/>
                  <a:pt x="454043" y="0"/>
                  <a:pt x="468407" y="0"/>
                </a:cubicBezTo>
                <a:cubicBezTo>
                  <a:pt x="485031" y="0"/>
                  <a:pt x="497930" y="5659"/>
                  <a:pt x="507096" y="16981"/>
                </a:cubicBezTo>
                <a:cubicBezTo>
                  <a:pt x="516258" y="28307"/>
                  <a:pt x="520837" y="43520"/>
                  <a:pt x="520837" y="62621"/>
                </a:cubicBezTo>
                <a:close/>
                <a:moveTo>
                  <a:pt x="500248" y="62621"/>
                </a:moveTo>
                <a:cubicBezTo>
                  <a:pt x="500248" y="47480"/>
                  <a:pt x="497473" y="36122"/>
                  <a:pt x="491918" y="28550"/>
                </a:cubicBezTo>
                <a:cubicBezTo>
                  <a:pt x="486363" y="20980"/>
                  <a:pt x="478526" y="17193"/>
                  <a:pt x="468407" y="17193"/>
                </a:cubicBezTo>
                <a:cubicBezTo>
                  <a:pt x="458146" y="17193"/>
                  <a:pt x="450240" y="21016"/>
                  <a:pt x="444686" y="28656"/>
                </a:cubicBezTo>
                <a:cubicBezTo>
                  <a:pt x="439132" y="36301"/>
                  <a:pt x="436348" y="47623"/>
                  <a:pt x="436348" y="62621"/>
                </a:cubicBezTo>
                <a:cubicBezTo>
                  <a:pt x="436348" y="77486"/>
                  <a:pt x="439146" y="88754"/>
                  <a:pt x="444737" y="96429"/>
                </a:cubicBezTo>
                <a:cubicBezTo>
                  <a:pt x="450324" y="104108"/>
                  <a:pt x="458215" y="107946"/>
                  <a:pt x="468407" y="107946"/>
                </a:cubicBezTo>
                <a:cubicBezTo>
                  <a:pt x="478526" y="107946"/>
                  <a:pt x="486363" y="104216"/>
                  <a:pt x="491918" y="96750"/>
                </a:cubicBezTo>
                <a:cubicBezTo>
                  <a:pt x="497473" y="89283"/>
                  <a:pt x="500248" y="77907"/>
                  <a:pt x="500248" y="62621"/>
                </a:cubicBezTo>
                <a:close/>
                <a:moveTo>
                  <a:pt x="693432" y="150299"/>
                </a:moveTo>
                <a:lnTo>
                  <a:pt x="674853" y="150299"/>
                </a:lnTo>
                <a:lnTo>
                  <a:pt x="674853" y="121852"/>
                </a:lnTo>
                <a:lnTo>
                  <a:pt x="541328" y="121852"/>
                </a:lnTo>
                <a:lnTo>
                  <a:pt x="541328" y="3290"/>
                </a:lnTo>
                <a:lnTo>
                  <a:pt x="561283" y="3290"/>
                </a:lnTo>
                <a:lnTo>
                  <a:pt x="561283" y="104975"/>
                </a:lnTo>
                <a:lnTo>
                  <a:pt x="601509" y="104975"/>
                </a:lnTo>
                <a:lnTo>
                  <a:pt x="601509" y="3290"/>
                </a:lnTo>
                <a:lnTo>
                  <a:pt x="621465" y="3290"/>
                </a:lnTo>
                <a:lnTo>
                  <a:pt x="621465" y="104975"/>
                </a:lnTo>
                <a:lnTo>
                  <a:pt x="661690" y="104975"/>
                </a:lnTo>
                <a:lnTo>
                  <a:pt x="661690" y="3290"/>
                </a:lnTo>
                <a:lnTo>
                  <a:pt x="681646" y="3290"/>
                </a:lnTo>
                <a:lnTo>
                  <a:pt x="681646" y="104975"/>
                </a:lnTo>
                <a:lnTo>
                  <a:pt x="693432" y="104975"/>
                </a:lnTo>
                <a:close/>
                <a:moveTo>
                  <a:pt x="806687" y="121852"/>
                </a:moveTo>
                <a:lnTo>
                  <a:pt x="786945" y="121852"/>
                </a:lnTo>
                <a:lnTo>
                  <a:pt x="786945" y="33436"/>
                </a:lnTo>
                <a:lnTo>
                  <a:pt x="731110" y="121852"/>
                </a:lnTo>
                <a:lnTo>
                  <a:pt x="713070" y="121852"/>
                </a:lnTo>
                <a:lnTo>
                  <a:pt x="713070" y="3290"/>
                </a:lnTo>
                <a:lnTo>
                  <a:pt x="732811" y="3290"/>
                </a:lnTo>
                <a:lnTo>
                  <a:pt x="732811" y="90331"/>
                </a:lnTo>
                <a:lnTo>
                  <a:pt x="788003" y="3290"/>
                </a:lnTo>
                <a:lnTo>
                  <a:pt x="806687" y="3290"/>
                </a:lnTo>
                <a:close/>
                <a:moveTo>
                  <a:pt x="927687" y="121852"/>
                </a:moveTo>
                <a:lnTo>
                  <a:pt x="903168" y="121852"/>
                </a:lnTo>
                <a:lnTo>
                  <a:pt x="874404" y="77061"/>
                </a:lnTo>
                <a:lnTo>
                  <a:pt x="844790" y="121852"/>
                </a:lnTo>
                <a:lnTo>
                  <a:pt x="822179" y="121852"/>
                </a:lnTo>
                <a:lnTo>
                  <a:pt x="863362" y="63050"/>
                </a:lnTo>
                <a:lnTo>
                  <a:pt x="822604" y="3290"/>
                </a:lnTo>
                <a:lnTo>
                  <a:pt x="847127" y="3290"/>
                </a:lnTo>
                <a:lnTo>
                  <a:pt x="875678" y="47656"/>
                </a:lnTo>
                <a:lnTo>
                  <a:pt x="904971" y="3290"/>
                </a:lnTo>
                <a:lnTo>
                  <a:pt x="927687" y="3290"/>
                </a:lnTo>
                <a:lnTo>
                  <a:pt x="886719" y="61671"/>
                </a:lnTo>
                <a:close/>
                <a:moveTo>
                  <a:pt x="990314" y="124505"/>
                </a:moveTo>
                <a:cubicBezTo>
                  <a:pt x="982174" y="124505"/>
                  <a:pt x="974712" y="123249"/>
                  <a:pt x="967918" y="120736"/>
                </a:cubicBezTo>
                <a:cubicBezTo>
                  <a:pt x="961125" y="118224"/>
                  <a:pt x="955289" y="114418"/>
                  <a:pt x="950403" y="109328"/>
                </a:cubicBezTo>
                <a:cubicBezTo>
                  <a:pt x="945518" y="104234"/>
                  <a:pt x="941734" y="97811"/>
                  <a:pt x="939046" y="90064"/>
                </a:cubicBezTo>
                <a:cubicBezTo>
                  <a:pt x="936356" y="82313"/>
                  <a:pt x="935010" y="73205"/>
                  <a:pt x="935010" y="62730"/>
                </a:cubicBezTo>
                <a:cubicBezTo>
                  <a:pt x="935010" y="52329"/>
                  <a:pt x="936411" y="43344"/>
                  <a:pt x="939203" y="35773"/>
                </a:cubicBezTo>
                <a:cubicBezTo>
                  <a:pt x="942001" y="28201"/>
                  <a:pt x="945733" y="21833"/>
                  <a:pt x="950403" y="16667"/>
                </a:cubicBezTo>
                <a:cubicBezTo>
                  <a:pt x="955073" y="11502"/>
                  <a:pt x="960894" y="7517"/>
                  <a:pt x="967864" y="4723"/>
                </a:cubicBezTo>
                <a:cubicBezTo>
                  <a:pt x="974833" y="1929"/>
                  <a:pt x="982317" y="532"/>
                  <a:pt x="990314" y="532"/>
                </a:cubicBezTo>
                <a:cubicBezTo>
                  <a:pt x="996822" y="532"/>
                  <a:pt x="1003104" y="1450"/>
                  <a:pt x="1009153" y="3290"/>
                </a:cubicBezTo>
                <a:cubicBezTo>
                  <a:pt x="1015201" y="5129"/>
                  <a:pt x="1020596" y="7254"/>
                  <a:pt x="1025341" y="9658"/>
                </a:cubicBezTo>
                <a:lnTo>
                  <a:pt x="1025341" y="32057"/>
                </a:lnTo>
                <a:lnTo>
                  <a:pt x="1024171" y="32057"/>
                </a:lnTo>
                <a:cubicBezTo>
                  <a:pt x="1022757" y="30852"/>
                  <a:pt x="1020938" y="29472"/>
                  <a:pt x="1018710" y="27914"/>
                </a:cubicBezTo>
                <a:cubicBezTo>
                  <a:pt x="1016478" y="26359"/>
                  <a:pt x="1013770" y="24767"/>
                  <a:pt x="1010585" y="23140"/>
                </a:cubicBezTo>
                <a:cubicBezTo>
                  <a:pt x="1007827" y="21725"/>
                  <a:pt x="1004573" y="20484"/>
                  <a:pt x="1000822" y="19422"/>
                </a:cubicBezTo>
                <a:cubicBezTo>
                  <a:pt x="997071" y="18363"/>
                  <a:pt x="993463" y="17830"/>
                  <a:pt x="989996" y="17830"/>
                </a:cubicBezTo>
                <a:cubicBezTo>
                  <a:pt x="979665" y="17830"/>
                  <a:pt x="971370" y="21739"/>
                  <a:pt x="965103" y="29559"/>
                </a:cubicBezTo>
                <a:cubicBezTo>
                  <a:pt x="958839" y="37378"/>
                  <a:pt x="955709" y="48437"/>
                  <a:pt x="955709" y="62730"/>
                </a:cubicBezTo>
                <a:cubicBezTo>
                  <a:pt x="955709" y="76744"/>
                  <a:pt x="958733" y="87659"/>
                  <a:pt x="964789" y="95474"/>
                </a:cubicBezTo>
                <a:cubicBezTo>
                  <a:pt x="970837" y="103294"/>
                  <a:pt x="979240" y="107204"/>
                  <a:pt x="989996" y="107204"/>
                </a:cubicBezTo>
                <a:cubicBezTo>
                  <a:pt x="996509" y="107204"/>
                  <a:pt x="1002697" y="105858"/>
                  <a:pt x="1008568" y="103172"/>
                </a:cubicBezTo>
                <a:cubicBezTo>
                  <a:pt x="1014441" y="100482"/>
                  <a:pt x="1019643" y="97016"/>
                  <a:pt x="1024171" y="92768"/>
                </a:cubicBezTo>
                <a:lnTo>
                  <a:pt x="1025341" y="92768"/>
                </a:lnTo>
                <a:lnTo>
                  <a:pt x="1025341" y="115163"/>
                </a:lnTo>
                <a:cubicBezTo>
                  <a:pt x="1023357" y="116085"/>
                  <a:pt x="1020885" y="117202"/>
                  <a:pt x="1017910" y="118508"/>
                </a:cubicBezTo>
                <a:cubicBezTo>
                  <a:pt x="1014937" y="119818"/>
                  <a:pt x="1012247" y="120794"/>
                  <a:pt x="1009844" y="121427"/>
                </a:cubicBezTo>
                <a:cubicBezTo>
                  <a:pt x="1006445" y="122417"/>
                  <a:pt x="1003404" y="123177"/>
                  <a:pt x="1000717" y="123710"/>
                </a:cubicBezTo>
                <a:cubicBezTo>
                  <a:pt x="998029" y="124239"/>
                  <a:pt x="994558" y="124505"/>
                  <a:pt x="990314" y="124505"/>
                </a:cubicBezTo>
                <a:close/>
                <a:moveTo>
                  <a:pt x="1129363" y="121852"/>
                </a:moveTo>
                <a:lnTo>
                  <a:pt x="1109409" y="121852"/>
                </a:lnTo>
                <a:lnTo>
                  <a:pt x="1109409" y="74833"/>
                </a:lnTo>
                <a:lnTo>
                  <a:pt x="1089663" y="74833"/>
                </a:lnTo>
                <a:lnTo>
                  <a:pt x="1054530" y="121852"/>
                </a:lnTo>
                <a:lnTo>
                  <a:pt x="1031285" y="121852"/>
                </a:lnTo>
                <a:lnTo>
                  <a:pt x="1069391" y="73028"/>
                </a:lnTo>
                <a:cubicBezTo>
                  <a:pt x="1059559" y="70124"/>
                  <a:pt x="1052356" y="65807"/>
                  <a:pt x="1047791" y="60076"/>
                </a:cubicBezTo>
                <a:cubicBezTo>
                  <a:pt x="1043227" y="54342"/>
                  <a:pt x="1040943" y="46666"/>
                  <a:pt x="1040943" y="37043"/>
                </a:cubicBezTo>
                <a:cubicBezTo>
                  <a:pt x="1040943" y="31172"/>
                  <a:pt x="1042236" y="26023"/>
                  <a:pt x="1044820" y="21600"/>
                </a:cubicBezTo>
                <a:cubicBezTo>
                  <a:pt x="1047402" y="17179"/>
                  <a:pt x="1050888" y="13441"/>
                  <a:pt x="1055275" y="10400"/>
                </a:cubicBezTo>
                <a:cubicBezTo>
                  <a:pt x="1058811" y="7996"/>
                  <a:pt x="1063271" y="6206"/>
                  <a:pt x="1068649" y="5039"/>
                </a:cubicBezTo>
                <a:cubicBezTo>
                  <a:pt x="1074024" y="3869"/>
                  <a:pt x="1080040" y="3290"/>
                  <a:pt x="1086692" y="3290"/>
                </a:cubicBezTo>
                <a:lnTo>
                  <a:pt x="1129363" y="3290"/>
                </a:lnTo>
                <a:close/>
                <a:moveTo>
                  <a:pt x="1109409" y="59122"/>
                </a:moveTo>
                <a:lnTo>
                  <a:pt x="1109409" y="19210"/>
                </a:lnTo>
                <a:lnTo>
                  <a:pt x="1087754" y="19210"/>
                </a:lnTo>
                <a:cubicBezTo>
                  <a:pt x="1083154" y="19210"/>
                  <a:pt x="1079528" y="19457"/>
                  <a:pt x="1076875" y="19954"/>
                </a:cubicBezTo>
                <a:cubicBezTo>
                  <a:pt x="1074219" y="20450"/>
                  <a:pt x="1071655" y="21408"/>
                  <a:pt x="1069178" y="22823"/>
                </a:cubicBezTo>
                <a:cubicBezTo>
                  <a:pt x="1066633" y="24375"/>
                  <a:pt x="1064700" y="26480"/>
                  <a:pt x="1063393" y="29135"/>
                </a:cubicBezTo>
                <a:cubicBezTo>
                  <a:pt x="1062086" y="31792"/>
                  <a:pt x="1061431" y="34639"/>
                  <a:pt x="1061431" y="37681"/>
                </a:cubicBezTo>
                <a:cubicBezTo>
                  <a:pt x="1061431" y="41568"/>
                  <a:pt x="1061874" y="44740"/>
                  <a:pt x="1062755" y="47181"/>
                </a:cubicBezTo>
                <a:cubicBezTo>
                  <a:pt x="1063642" y="49619"/>
                  <a:pt x="1065251" y="51868"/>
                  <a:pt x="1067588" y="53920"/>
                </a:cubicBezTo>
                <a:cubicBezTo>
                  <a:pt x="1070064" y="56045"/>
                  <a:pt x="1073088" y="57440"/>
                  <a:pt x="1076663" y="58111"/>
                </a:cubicBezTo>
                <a:cubicBezTo>
                  <a:pt x="1080238" y="58788"/>
                  <a:pt x="1084144" y="59122"/>
                  <a:pt x="1088388" y="5912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664235" y="5612337"/>
            <a:ext cx="976975" cy="150299"/>
          </a:xfrm>
          <a:custGeom>
            <a:avLst/>
            <a:gdLst/>
            <a:ahLst/>
            <a:cxnLst/>
            <a:rect l="l" t="t" r="r" b="b"/>
            <a:pathLst>
              <a:path w="976975" h="150299">
                <a:moveTo>
                  <a:pt x="93618" y="121852"/>
                </a:moveTo>
                <a:lnTo>
                  <a:pt x="73663" y="121852"/>
                </a:lnTo>
                <a:lnTo>
                  <a:pt x="73663" y="20487"/>
                </a:lnTo>
                <a:lnTo>
                  <a:pt x="19955" y="20487"/>
                </a:lnTo>
                <a:lnTo>
                  <a:pt x="19955" y="121852"/>
                </a:lnTo>
                <a:lnTo>
                  <a:pt x="0" y="121852"/>
                </a:lnTo>
                <a:lnTo>
                  <a:pt x="0" y="3290"/>
                </a:lnTo>
                <a:lnTo>
                  <a:pt x="93618" y="3290"/>
                </a:lnTo>
                <a:close/>
                <a:moveTo>
                  <a:pt x="214301" y="121852"/>
                </a:moveTo>
                <a:lnTo>
                  <a:pt x="194347" y="121852"/>
                </a:lnTo>
                <a:lnTo>
                  <a:pt x="194347" y="20062"/>
                </a:lnTo>
                <a:lnTo>
                  <a:pt x="153587" y="20062"/>
                </a:lnTo>
                <a:cubicBezTo>
                  <a:pt x="153379" y="25934"/>
                  <a:pt x="153166" y="31578"/>
                  <a:pt x="152953" y="36990"/>
                </a:cubicBezTo>
                <a:cubicBezTo>
                  <a:pt x="152742" y="42404"/>
                  <a:pt x="152525" y="47303"/>
                  <a:pt x="152312" y="51692"/>
                </a:cubicBezTo>
                <a:cubicBezTo>
                  <a:pt x="151888" y="62801"/>
                  <a:pt x="151164" y="72108"/>
                  <a:pt x="150138" y="79606"/>
                </a:cubicBezTo>
                <a:cubicBezTo>
                  <a:pt x="149112" y="87105"/>
                  <a:pt x="147820" y="93121"/>
                  <a:pt x="146264" y="97650"/>
                </a:cubicBezTo>
                <a:cubicBezTo>
                  <a:pt x="144706" y="102322"/>
                  <a:pt x="142993" y="105966"/>
                  <a:pt x="141117" y="108582"/>
                </a:cubicBezTo>
                <a:cubicBezTo>
                  <a:pt x="139241" y="111199"/>
                  <a:pt x="137136" y="113572"/>
                  <a:pt x="134798" y="115697"/>
                </a:cubicBezTo>
                <a:cubicBezTo>
                  <a:pt x="132393" y="117820"/>
                  <a:pt x="129809" y="119411"/>
                  <a:pt x="127056" y="120473"/>
                </a:cubicBezTo>
                <a:cubicBezTo>
                  <a:pt x="124293" y="121532"/>
                  <a:pt x="121179" y="122064"/>
                  <a:pt x="117713" y="122064"/>
                </a:cubicBezTo>
                <a:cubicBezTo>
                  <a:pt x="116579" y="122064"/>
                  <a:pt x="115131" y="122029"/>
                  <a:pt x="113361" y="121960"/>
                </a:cubicBezTo>
                <a:cubicBezTo>
                  <a:pt x="111593" y="121888"/>
                  <a:pt x="110351" y="121852"/>
                  <a:pt x="109645" y="121852"/>
                </a:cubicBezTo>
                <a:lnTo>
                  <a:pt x="109645" y="104446"/>
                </a:lnTo>
                <a:lnTo>
                  <a:pt x="110705" y="104446"/>
                </a:lnTo>
                <a:cubicBezTo>
                  <a:pt x="111201" y="104446"/>
                  <a:pt x="111715" y="104482"/>
                  <a:pt x="112249" y="104551"/>
                </a:cubicBezTo>
                <a:cubicBezTo>
                  <a:pt x="112774" y="104622"/>
                  <a:pt x="113397" y="104659"/>
                  <a:pt x="114103" y="104659"/>
                </a:cubicBezTo>
                <a:cubicBezTo>
                  <a:pt x="115800" y="104659"/>
                  <a:pt x="117461" y="104410"/>
                  <a:pt x="119092" y="103913"/>
                </a:cubicBezTo>
                <a:cubicBezTo>
                  <a:pt x="120719" y="103417"/>
                  <a:pt x="122170" y="102499"/>
                  <a:pt x="123441" y="101156"/>
                </a:cubicBezTo>
                <a:cubicBezTo>
                  <a:pt x="126980" y="97689"/>
                  <a:pt x="129564" y="91620"/>
                  <a:pt x="131195" y="82951"/>
                </a:cubicBezTo>
                <a:cubicBezTo>
                  <a:pt x="132823" y="74282"/>
                  <a:pt x="133988" y="62164"/>
                  <a:pt x="134695" y="46597"/>
                </a:cubicBezTo>
                <a:cubicBezTo>
                  <a:pt x="134975" y="40794"/>
                  <a:pt x="135242" y="33929"/>
                  <a:pt x="135494" y="26002"/>
                </a:cubicBezTo>
                <a:cubicBezTo>
                  <a:pt x="135739" y="18082"/>
                  <a:pt x="135968" y="10508"/>
                  <a:pt x="136178" y="3290"/>
                </a:cubicBezTo>
                <a:lnTo>
                  <a:pt x="214301" y="3290"/>
                </a:lnTo>
                <a:close/>
                <a:moveTo>
                  <a:pt x="342242" y="62621"/>
                </a:moveTo>
                <a:cubicBezTo>
                  <a:pt x="342242" y="82580"/>
                  <a:pt x="337433" y="97988"/>
                  <a:pt x="327806" y="108849"/>
                </a:cubicBezTo>
                <a:cubicBezTo>
                  <a:pt x="318179" y="119714"/>
                  <a:pt x="305370" y="125147"/>
                  <a:pt x="289379" y="125147"/>
                </a:cubicBezTo>
                <a:cubicBezTo>
                  <a:pt x="272891" y="125147"/>
                  <a:pt x="259928" y="119533"/>
                  <a:pt x="250478" y="108319"/>
                </a:cubicBezTo>
                <a:cubicBezTo>
                  <a:pt x="241031" y="97106"/>
                  <a:pt x="236307" y="81870"/>
                  <a:pt x="236307" y="62621"/>
                </a:cubicBezTo>
                <a:cubicBezTo>
                  <a:pt x="236307" y="42810"/>
                  <a:pt x="241171" y="27416"/>
                  <a:pt x="250902" y="16451"/>
                </a:cubicBezTo>
                <a:cubicBezTo>
                  <a:pt x="260633" y="5482"/>
                  <a:pt x="273460" y="0"/>
                  <a:pt x="289379" y="0"/>
                </a:cubicBezTo>
                <a:cubicBezTo>
                  <a:pt x="305370" y="0"/>
                  <a:pt x="318179" y="5468"/>
                  <a:pt x="327806" y="16400"/>
                </a:cubicBezTo>
                <a:cubicBezTo>
                  <a:pt x="337433" y="27334"/>
                  <a:pt x="342242" y="42743"/>
                  <a:pt x="342242" y="62621"/>
                </a:cubicBezTo>
                <a:close/>
                <a:moveTo>
                  <a:pt x="321650" y="62621"/>
                </a:moveTo>
                <a:cubicBezTo>
                  <a:pt x="321650" y="47268"/>
                  <a:pt x="318852" y="35859"/>
                  <a:pt x="313262" y="28393"/>
                </a:cubicBezTo>
                <a:cubicBezTo>
                  <a:pt x="307674" y="20927"/>
                  <a:pt x="299711" y="17193"/>
                  <a:pt x="289379" y="17193"/>
                </a:cubicBezTo>
                <a:cubicBezTo>
                  <a:pt x="278978" y="17193"/>
                  <a:pt x="270965" y="20927"/>
                  <a:pt x="265342" y="28393"/>
                </a:cubicBezTo>
                <a:cubicBezTo>
                  <a:pt x="259715" y="35859"/>
                  <a:pt x="256900" y="47268"/>
                  <a:pt x="256900" y="62621"/>
                </a:cubicBezTo>
                <a:cubicBezTo>
                  <a:pt x="256900" y="77486"/>
                  <a:pt x="259715" y="88754"/>
                  <a:pt x="265342" y="96429"/>
                </a:cubicBezTo>
                <a:cubicBezTo>
                  <a:pt x="270965" y="104108"/>
                  <a:pt x="278978" y="107946"/>
                  <a:pt x="289379" y="107946"/>
                </a:cubicBezTo>
                <a:cubicBezTo>
                  <a:pt x="299640" y="107946"/>
                  <a:pt x="307585" y="104180"/>
                  <a:pt x="313207" y="96645"/>
                </a:cubicBezTo>
                <a:cubicBezTo>
                  <a:pt x="318835" y="89107"/>
                  <a:pt x="321650" y="77771"/>
                  <a:pt x="321650" y="62621"/>
                </a:cubicBezTo>
                <a:close/>
                <a:moveTo>
                  <a:pt x="514829" y="150299"/>
                </a:moveTo>
                <a:lnTo>
                  <a:pt x="496253" y="150299"/>
                </a:lnTo>
                <a:lnTo>
                  <a:pt x="496253" y="121852"/>
                </a:lnTo>
                <a:lnTo>
                  <a:pt x="362730" y="121852"/>
                </a:lnTo>
                <a:lnTo>
                  <a:pt x="362730" y="3290"/>
                </a:lnTo>
                <a:lnTo>
                  <a:pt x="382680" y="3290"/>
                </a:lnTo>
                <a:lnTo>
                  <a:pt x="382680" y="104975"/>
                </a:lnTo>
                <a:lnTo>
                  <a:pt x="422910" y="104975"/>
                </a:lnTo>
                <a:lnTo>
                  <a:pt x="422910" y="3290"/>
                </a:lnTo>
                <a:lnTo>
                  <a:pt x="442865" y="3290"/>
                </a:lnTo>
                <a:lnTo>
                  <a:pt x="442865" y="104975"/>
                </a:lnTo>
                <a:lnTo>
                  <a:pt x="483091" y="104975"/>
                </a:lnTo>
                <a:lnTo>
                  <a:pt x="483091" y="3290"/>
                </a:lnTo>
                <a:lnTo>
                  <a:pt x="503047" y="3290"/>
                </a:lnTo>
                <a:lnTo>
                  <a:pt x="503047" y="104975"/>
                </a:lnTo>
                <a:lnTo>
                  <a:pt x="514829" y="104975"/>
                </a:lnTo>
                <a:close/>
                <a:moveTo>
                  <a:pt x="599828" y="92664"/>
                </a:moveTo>
                <a:lnTo>
                  <a:pt x="599828" y="59759"/>
                </a:lnTo>
                <a:cubicBezTo>
                  <a:pt x="595091" y="60184"/>
                  <a:pt x="589090" y="60764"/>
                  <a:pt x="581840" y="61509"/>
                </a:cubicBezTo>
                <a:cubicBezTo>
                  <a:pt x="574586" y="62254"/>
                  <a:pt x="568729" y="63298"/>
                  <a:pt x="564271" y="64641"/>
                </a:cubicBezTo>
                <a:cubicBezTo>
                  <a:pt x="558965" y="66268"/>
                  <a:pt x="554577" y="68763"/>
                  <a:pt x="551109" y="72126"/>
                </a:cubicBezTo>
                <a:cubicBezTo>
                  <a:pt x="547643" y="75488"/>
                  <a:pt x="545908" y="80175"/>
                  <a:pt x="545908" y="86191"/>
                </a:cubicBezTo>
                <a:cubicBezTo>
                  <a:pt x="545908" y="92980"/>
                  <a:pt x="547819" y="98113"/>
                  <a:pt x="551640" y="101577"/>
                </a:cubicBezTo>
                <a:cubicBezTo>
                  <a:pt x="555458" y="105044"/>
                  <a:pt x="561049" y="106779"/>
                  <a:pt x="568407" y="106779"/>
                </a:cubicBezTo>
                <a:cubicBezTo>
                  <a:pt x="574708" y="106779"/>
                  <a:pt x="580406" y="105418"/>
                  <a:pt x="585500" y="102693"/>
                </a:cubicBezTo>
                <a:cubicBezTo>
                  <a:pt x="590594" y="99968"/>
                  <a:pt x="595372" y="96624"/>
                  <a:pt x="599828" y="92664"/>
                </a:cubicBezTo>
                <a:close/>
                <a:moveTo>
                  <a:pt x="599828" y="109223"/>
                </a:moveTo>
                <a:cubicBezTo>
                  <a:pt x="598201" y="110426"/>
                  <a:pt x="596027" y="112108"/>
                  <a:pt x="593301" y="114263"/>
                </a:cubicBezTo>
                <a:cubicBezTo>
                  <a:pt x="590576" y="116419"/>
                  <a:pt x="587941" y="118138"/>
                  <a:pt x="585392" y="119411"/>
                </a:cubicBezTo>
                <a:cubicBezTo>
                  <a:pt x="581854" y="121252"/>
                  <a:pt x="578441" y="122669"/>
                  <a:pt x="575151" y="123660"/>
                </a:cubicBezTo>
                <a:cubicBezTo>
                  <a:pt x="571860" y="124653"/>
                  <a:pt x="567241" y="125147"/>
                  <a:pt x="561302" y="125147"/>
                </a:cubicBezTo>
                <a:cubicBezTo>
                  <a:pt x="556416" y="125147"/>
                  <a:pt x="551783" y="124225"/>
                  <a:pt x="547395" y="122384"/>
                </a:cubicBezTo>
                <a:cubicBezTo>
                  <a:pt x="543006" y="120545"/>
                  <a:pt x="539151" y="117965"/>
                  <a:pt x="535824" y="114634"/>
                </a:cubicBezTo>
                <a:cubicBezTo>
                  <a:pt x="532642" y="111380"/>
                  <a:pt x="530093" y="107362"/>
                  <a:pt x="528185" y="102585"/>
                </a:cubicBezTo>
                <a:cubicBezTo>
                  <a:pt x="526274" y="97807"/>
                  <a:pt x="525316" y="92768"/>
                  <a:pt x="525316" y="87462"/>
                </a:cubicBezTo>
                <a:cubicBezTo>
                  <a:pt x="525316" y="79254"/>
                  <a:pt x="527051" y="72266"/>
                  <a:pt x="530518" y="66498"/>
                </a:cubicBezTo>
                <a:cubicBezTo>
                  <a:pt x="533981" y="60731"/>
                  <a:pt x="539468" y="56149"/>
                  <a:pt x="546969" y="52754"/>
                </a:cubicBezTo>
                <a:cubicBezTo>
                  <a:pt x="553619" y="49711"/>
                  <a:pt x="561478" y="47602"/>
                  <a:pt x="570532" y="46436"/>
                </a:cubicBezTo>
                <a:cubicBezTo>
                  <a:pt x="579590" y="45266"/>
                  <a:pt x="589352" y="44401"/>
                  <a:pt x="599828" y="43836"/>
                </a:cubicBezTo>
                <a:lnTo>
                  <a:pt x="599828" y="40017"/>
                </a:lnTo>
                <a:cubicBezTo>
                  <a:pt x="599828" y="35348"/>
                  <a:pt x="599124" y="31578"/>
                  <a:pt x="597709" y="28713"/>
                </a:cubicBezTo>
                <a:cubicBezTo>
                  <a:pt x="596294" y="25848"/>
                  <a:pt x="594310" y="23637"/>
                  <a:pt x="591765" y="22079"/>
                </a:cubicBezTo>
                <a:cubicBezTo>
                  <a:pt x="589216" y="20450"/>
                  <a:pt x="586102" y="19371"/>
                  <a:pt x="582423" y="18841"/>
                </a:cubicBezTo>
                <a:cubicBezTo>
                  <a:pt x="578740" y="18313"/>
                  <a:pt x="574957" y="18046"/>
                  <a:pt x="571064" y="18046"/>
                </a:cubicBezTo>
                <a:cubicBezTo>
                  <a:pt x="566468" y="18046"/>
                  <a:pt x="561049" y="18737"/>
                  <a:pt x="554825" y="20113"/>
                </a:cubicBezTo>
                <a:cubicBezTo>
                  <a:pt x="548596" y="21492"/>
                  <a:pt x="542368" y="23493"/>
                  <a:pt x="536141" y="26111"/>
                </a:cubicBezTo>
                <a:lnTo>
                  <a:pt x="534975" y="26111"/>
                </a:lnTo>
                <a:lnTo>
                  <a:pt x="534975" y="5839"/>
                </a:lnTo>
                <a:cubicBezTo>
                  <a:pt x="538654" y="4776"/>
                  <a:pt x="543924" y="3610"/>
                  <a:pt x="550790" y="2333"/>
                </a:cubicBezTo>
                <a:cubicBezTo>
                  <a:pt x="557658" y="1061"/>
                  <a:pt x="564447" y="424"/>
                  <a:pt x="571169" y="424"/>
                </a:cubicBezTo>
                <a:cubicBezTo>
                  <a:pt x="579309" y="424"/>
                  <a:pt x="586173" y="1061"/>
                  <a:pt x="591765" y="2333"/>
                </a:cubicBezTo>
                <a:cubicBezTo>
                  <a:pt x="597352" y="3610"/>
                  <a:pt x="602377" y="5906"/>
                  <a:pt x="606833" y="9234"/>
                </a:cubicBezTo>
                <a:cubicBezTo>
                  <a:pt x="611150" y="12491"/>
                  <a:pt x="614368" y="16700"/>
                  <a:pt x="616493" y="21865"/>
                </a:cubicBezTo>
                <a:cubicBezTo>
                  <a:pt x="618617" y="27032"/>
                  <a:pt x="619680" y="33332"/>
                  <a:pt x="619680" y="40763"/>
                </a:cubicBezTo>
                <a:lnTo>
                  <a:pt x="619680" y="121852"/>
                </a:lnTo>
                <a:lnTo>
                  <a:pt x="599828" y="121852"/>
                </a:lnTo>
                <a:close/>
                <a:moveTo>
                  <a:pt x="749383" y="150299"/>
                </a:moveTo>
                <a:lnTo>
                  <a:pt x="730807" y="150299"/>
                </a:lnTo>
                <a:lnTo>
                  <a:pt x="730807" y="121532"/>
                </a:lnTo>
                <a:lnTo>
                  <a:pt x="652687" y="121532"/>
                </a:lnTo>
                <a:lnTo>
                  <a:pt x="652687" y="150299"/>
                </a:lnTo>
                <a:lnTo>
                  <a:pt x="634112" y="150299"/>
                </a:lnTo>
                <a:lnTo>
                  <a:pt x="634112" y="104871"/>
                </a:lnTo>
                <a:lnTo>
                  <a:pt x="641967" y="104871"/>
                </a:lnTo>
                <a:cubicBezTo>
                  <a:pt x="648688" y="93833"/>
                  <a:pt x="654188" y="79415"/>
                  <a:pt x="658473" y="61617"/>
                </a:cubicBezTo>
                <a:cubicBezTo>
                  <a:pt x="662753" y="43819"/>
                  <a:pt x="664896" y="24375"/>
                  <a:pt x="664896" y="3290"/>
                </a:cubicBezTo>
                <a:lnTo>
                  <a:pt x="737600" y="3290"/>
                </a:lnTo>
                <a:lnTo>
                  <a:pt x="737600" y="104871"/>
                </a:lnTo>
                <a:lnTo>
                  <a:pt x="749383" y="104871"/>
                </a:lnTo>
                <a:close/>
                <a:moveTo>
                  <a:pt x="717646" y="104871"/>
                </a:moveTo>
                <a:lnTo>
                  <a:pt x="717646" y="20062"/>
                </a:lnTo>
                <a:lnTo>
                  <a:pt x="683680" y="20062"/>
                </a:lnTo>
                <a:cubicBezTo>
                  <a:pt x="682758" y="37753"/>
                  <a:pt x="680339" y="53902"/>
                  <a:pt x="676408" y="68515"/>
                </a:cubicBezTo>
                <a:cubicBezTo>
                  <a:pt x="672480" y="83128"/>
                  <a:pt x="667545" y="95244"/>
                  <a:pt x="661601" y="104871"/>
                </a:cubicBezTo>
                <a:close/>
                <a:moveTo>
                  <a:pt x="855976" y="121852"/>
                </a:moveTo>
                <a:lnTo>
                  <a:pt x="836022" y="121852"/>
                </a:lnTo>
                <a:lnTo>
                  <a:pt x="836022" y="74833"/>
                </a:lnTo>
                <a:lnTo>
                  <a:pt x="816275" y="74833"/>
                </a:lnTo>
                <a:lnTo>
                  <a:pt x="781146" y="121852"/>
                </a:lnTo>
                <a:lnTo>
                  <a:pt x="757898" y="121852"/>
                </a:lnTo>
                <a:lnTo>
                  <a:pt x="796006" y="73028"/>
                </a:lnTo>
                <a:cubicBezTo>
                  <a:pt x="786172" y="70124"/>
                  <a:pt x="778972" y="65807"/>
                  <a:pt x="774407" y="60076"/>
                </a:cubicBezTo>
                <a:cubicBezTo>
                  <a:pt x="769842" y="54342"/>
                  <a:pt x="767560" y="46666"/>
                  <a:pt x="767560" y="37043"/>
                </a:cubicBezTo>
                <a:cubicBezTo>
                  <a:pt x="767560" y="31172"/>
                  <a:pt x="768853" y="26023"/>
                  <a:pt x="771433" y="21600"/>
                </a:cubicBezTo>
                <a:cubicBezTo>
                  <a:pt x="774015" y="17179"/>
                  <a:pt x="777503" y="13441"/>
                  <a:pt x="781888" y="10400"/>
                </a:cubicBezTo>
                <a:cubicBezTo>
                  <a:pt x="785424" y="7996"/>
                  <a:pt x="789884" y="6206"/>
                  <a:pt x="795262" y="5039"/>
                </a:cubicBezTo>
                <a:cubicBezTo>
                  <a:pt x="800641" y="3869"/>
                  <a:pt x="806651" y="3290"/>
                  <a:pt x="813309" y="3290"/>
                </a:cubicBezTo>
                <a:lnTo>
                  <a:pt x="855976" y="3290"/>
                </a:lnTo>
                <a:close/>
                <a:moveTo>
                  <a:pt x="836022" y="59122"/>
                </a:moveTo>
                <a:lnTo>
                  <a:pt x="836022" y="19210"/>
                </a:lnTo>
                <a:lnTo>
                  <a:pt x="814367" y="19210"/>
                </a:lnTo>
                <a:cubicBezTo>
                  <a:pt x="809770" y="19210"/>
                  <a:pt x="806141" y="19457"/>
                  <a:pt x="803488" y="19954"/>
                </a:cubicBezTo>
                <a:cubicBezTo>
                  <a:pt x="800831" y="20450"/>
                  <a:pt x="798268" y="21408"/>
                  <a:pt x="795795" y="22823"/>
                </a:cubicBezTo>
                <a:cubicBezTo>
                  <a:pt x="793245" y="24375"/>
                  <a:pt x="791313" y="26480"/>
                  <a:pt x="790006" y="29135"/>
                </a:cubicBezTo>
                <a:cubicBezTo>
                  <a:pt x="788699" y="31792"/>
                  <a:pt x="788044" y="34639"/>
                  <a:pt x="788044" y="37681"/>
                </a:cubicBezTo>
                <a:cubicBezTo>
                  <a:pt x="788044" y="41568"/>
                  <a:pt x="788486" y="44740"/>
                  <a:pt x="789372" y="47181"/>
                </a:cubicBezTo>
                <a:cubicBezTo>
                  <a:pt x="790255" y="49619"/>
                  <a:pt x="791868" y="51868"/>
                  <a:pt x="794203" y="53920"/>
                </a:cubicBezTo>
                <a:cubicBezTo>
                  <a:pt x="796677" y="56045"/>
                  <a:pt x="799704" y="57440"/>
                  <a:pt x="803276" y="58111"/>
                </a:cubicBezTo>
                <a:cubicBezTo>
                  <a:pt x="806850" y="58788"/>
                  <a:pt x="810760" y="59122"/>
                  <a:pt x="815004" y="59122"/>
                </a:cubicBezTo>
                <a:close/>
                <a:moveTo>
                  <a:pt x="976975" y="121852"/>
                </a:moveTo>
                <a:lnTo>
                  <a:pt x="952456" y="121852"/>
                </a:lnTo>
                <a:lnTo>
                  <a:pt x="923694" y="77061"/>
                </a:lnTo>
                <a:lnTo>
                  <a:pt x="894078" y="121852"/>
                </a:lnTo>
                <a:lnTo>
                  <a:pt x="871470" y="121852"/>
                </a:lnTo>
                <a:lnTo>
                  <a:pt x="912655" y="63050"/>
                </a:lnTo>
                <a:lnTo>
                  <a:pt x="871895" y="3290"/>
                </a:lnTo>
                <a:lnTo>
                  <a:pt x="896416" y="3290"/>
                </a:lnTo>
                <a:lnTo>
                  <a:pt x="924966" y="47656"/>
                </a:lnTo>
                <a:lnTo>
                  <a:pt x="954262" y="3290"/>
                </a:lnTo>
                <a:lnTo>
                  <a:pt x="976975" y="3290"/>
                </a:lnTo>
                <a:lnTo>
                  <a:pt x="936008" y="6167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279245" y="5909542"/>
            <a:ext cx="231753" cy="150076"/>
          </a:xfrm>
          <a:custGeom>
            <a:avLst/>
            <a:gdLst/>
            <a:ahLst/>
            <a:cxnLst/>
            <a:rect l="l" t="t" r="r" b="b"/>
            <a:pathLst>
              <a:path w="231753" h="150076">
                <a:moveTo>
                  <a:pt x="115095" y="150076"/>
                </a:moveTo>
                <a:lnTo>
                  <a:pt x="96548" y="150076"/>
                </a:lnTo>
                <a:lnTo>
                  <a:pt x="96548" y="121356"/>
                </a:lnTo>
                <a:lnTo>
                  <a:pt x="18547" y="121356"/>
                </a:lnTo>
                <a:lnTo>
                  <a:pt x="18547" y="150076"/>
                </a:lnTo>
                <a:lnTo>
                  <a:pt x="0" y="150076"/>
                </a:lnTo>
                <a:lnTo>
                  <a:pt x="0" y="104713"/>
                </a:lnTo>
                <a:lnTo>
                  <a:pt x="7841" y="104713"/>
                </a:lnTo>
                <a:cubicBezTo>
                  <a:pt x="14552" y="93689"/>
                  <a:pt x="20048" y="79296"/>
                  <a:pt x="24326" y="61524"/>
                </a:cubicBezTo>
                <a:cubicBezTo>
                  <a:pt x="28602" y="43754"/>
                  <a:pt x="30737" y="24343"/>
                  <a:pt x="30737" y="3291"/>
                </a:cubicBezTo>
                <a:lnTo>
                  <a:pt x="103335" y="3291"/>
                </a:lnTo>
                <a:lnTo>
                  <a:pt x="103335" y="104713"/>
                </a:lnTo>
                <a:lnTo>
                  <a:pt x="115095" y="104713"/>
                </a:lnTo>
                <a:close/>
                <a:moveTo>
                  <a:pt x="83409" y="104713"/>
                </a:moveTo>
                <a:lnTo>
                  <a:pt x="83409" y="20031"/>
                </a:lnTo>
                <a:lnTo>
                  <a:pt x="49497" y="20031"/>
                </a:lnTo>
                <a:cubicBezTo>
                  <a:pt x="48575" y="37695"/>
                  <a:pt x="46156" y="53820"/>
                  <a:pt x="42235" y="68414"/>
                </a:cubicBezTo>
                <a:cubicBezTo>
                  <a:pt x="38315" y="83005"/>
                  <a:pt x="33383" y="95101"/>
                  <a:pt x="27446" y="104713"/>
                </a:cubicBezTo>
                <a:close/>
                <a:moveTo>
                  <a:pt x="231754" y="62535"/>
                </a:moveTo>
                <a:cubicBezTo>
                  <a:pt x="231754" y="82457"/>
                  <a:pt x="226948" y="97845"/>
                  <a:pt x="217339" y="108687"/>
                </a:cubicBezTo>
                <a:cubicBezTo>
                  <a:pt x="207728" y="119530"/>
                  <a:pt x="194940" y="124955"/>
                  <a:pt x="178971" y="124955"/>
                </a:cubicBezTo>
                <a:cubicBezTo>
                  <a:pt x="162508" y="124955"/>
                  <a:pt x="149562" y="119355"/>
                  <a:pt x="140127" y="108155"/>
                </a:cubicBezTo>
                <a:cubicBezTo>
                  <a:pt x="130695" y="96954"/>
                  <a:pt x="125979" y="81752"/>
                  <a:pt x="125979" y="62535"/>
                </a:cubicBezTo>
                <a:cubicBezTo>
                  <a:pt x="125979" y="42750"/>
                  <a:pt x="130838" y="27377"/>
                  <a:pt x="140551" y="16426"/>
                </a:cubicBezTo>
                <a:cubicBezTo>
                  <a:pt x="150268" y="5475"/>
                  <a:pt x="163073" y="0"/>
                  <a:pt x="178971" y="0"/>
                </a:cubicBezTo>
                <a:cubicBezTo>
                  <a:pt x="194940" y="0"/>
                  <a:pt x="207728" y="5461"/>
                  <a:pt x="217339" y="16373"/>
                </a:cubicBezTo>
                <a:cubicBezTo>
                  <a:pt x="226948" y="27291"/>
                  <a:pt x="231754" y="42677"/>
                  <a:pt x="231754" y="62535"/>
                </a:cubicBezTo>
                <a:close/>
                <a:moveTo>
                  <a:pt x="211191" y="62535"/>
                </a:moveTo>
                <a:cubicBezTo>
                  <a:pt x="211191" y="47203"/>
                  <a:pt x="208397" y="35805"/>
                  <a:pt x="202820" y="28350"/>
                </a:cubicBezTo>
                <a:cubicBezTo>
                  <a:pt x="197238" y="20898"/>
                  <a:pt x="189289" y="17172"/>
                  <a:pt x="178971" y="17172"/>
                </a:cubicBezTo>
                <a:cubicBezTo>
                  <a:pt x="168588" y="17172"/>
                  <a:pt x="160582" y="20898"/>
                  <a:pt x="154966" y="28350"/>
                </a:cubicBezTo>
                <a:cubicBezTo>
                  <a:pt x="149350" y="35805"/>
                  <a:pt x="146538" y="47203"/>
                  <a:pt x="146538" y="62535"/>
                </a:cubicBezTo>
                <a:cubicBezTo>
                  <a:pt x="146538" y="77371"/>
                  <a:pt x="149350" y="88621"/>
                  <a:pt x="154966" y="96289"/>
                </a:cubicBezTo>
                <a:cubicBezTo>
                  <a:pt x="160582" y="103957"/>
                  <a:pt x="168588" y="107787"/>
                  <a:pt x="178971" y="107787"/>
                </a:cubicBezTo>
                <a:cubicBezTo>
                  <a:pt x="189216" y="107787"/>
                  <a:pt x="197151" y="104026"/>
                  <a:pt x="202767" y="96501"/>
                </a:cubicBezTo>
                <a:cubicBezTo>
                  <a:pt x="208383" y="88978"/>
                  <a:pt x="211191" y="77655"/>
                  <a:pt x="211191" y="6253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601257" y="5909542"/>
            <a:ext cx="1641687" cy="165336"/>
          </a:xfrm>
          <a:custGeom>
            <a:avLst/>
            <a:gdLst/>
            <a:ahLst/>
            <a:cxnLst/>
            <a:rect l="l" t="t" r="r" b="b"/>
            <a:pathLst>
              <a:path w="1641687" h="165336">
                <a:moveTo>
                  <a:pt x="93479" y="121672"/>
                </a:moveTo>
                <a:lnTo>
                  <a:pt x="73553" y="121672"/>
                </a:lnTo>
                <a:lnTo>
                  <a:pt x="73553" y="68364"/>
                </a:lnTo>
                <a:lnTo>
                  <a:pt x="19923" y="68364"/>
                </a:lnTo>
                <a:lnTo>
                  <a:pt x="19923" y="121672"/>
                </a:lnTo>
                <a:lnTo>
                  <a:pt x="0" y="121672"/>
                </a:lnTo>
                <a:lnTo>
                  <a:pt x="0" y="3291"/>
                </a:lnTo>
                <a:lnTo>
                  <a:pt x="19923" y="3291"/>
                </a:lnTo>
                <a:lnTo>
                  <a:pt x="19923" y="51191"/>
                </a:lnTo>
                <a:lnTo>
                  <a:pt x="73553" y="51191"/>
                </a:lnTo>
                <a:lnTo>
                  <a:pt x="73553" y="3291"/>
                </a:lnTo>
                <a:lnTo>
                  <a:pt x="93479" y="3291"/>
                </a:lnTo>
                <a:close/>
                <a:moveTo>
                  <a:pt x="173601" y="124427"/>
                </a:moveTo>
                <a:cubicBezTo>
                  <a:pt x="154736" y="124427"/>
                  <a:pt x="140092" y="119113"/>
                  <a:pt x="129669" y="108475"/>
                </a:cubicBezTo>
                <a:cubicBezTo>
                  <a:pt x="119251" y="97845"/>
                  <a:pt x="114038" y="82738"/>
                  <a:pt x="114038" y="63165"/>
                </a:cubicBezTo>
                <a:cubicBezTo>
                  <a:pt x="114038" y="43880"/>
                  <a:pt x="119092" y="28529"/>
                  <a:pt x="129194" y="17117"/>
                </a:cubicBezTo>
                <a:cubicBezTo>
                  <a:pt x="139299" y="5706"/>
                  <a:pt x="152511" y="0"/>
                  <a:pt x="168830" y="0"/>
                </a:cubicBezTo>
                <a:cubicBezTo>
                  <a:pt x="176177" y="0"/>
                  <a:pt x="182676" y="1062"/>
                  <a:pt x="188331" y="3183"/>
                </a:cubicBezTo>
                <a:cubicBezTo>
                  <a:pt x="193983" y="5302"/>
                  <a:pt x="198929" y="8622"/>
                  <a:pt x="203170" y="13143"/>
                </a:cubicBezTo>
                <a:cubicBezTo>
                  <a:pt x="207408" y="17664"/>
                  <a:pt x="210659" y="23198"/>
                  <a:pt x="212920" y="29732"/>
                </a:cubicBezTo>
                <a:cubicBezTo>
                  <a:pt x="215184" y="36266"/>
                  <a:pt x="216315" y="44268"/>
                  <a:pt x="216315" y="53736"/>
                </a:cubicBezTo>
                <a:lnTo>
                  <a:pt x="216315" y="64548"/>
                </a:lnTo>
                <a:lnTo>
                  <a:pt x="134281" y="64548"/>
                </a:lnTo>
                <a:cubicBezTo>
                  <a:pt x="134281" y="78325"/>
                  <a:pt x="137741" y="88852"/>
                  <a:pt x="144667" y="96126"/>
                </a:cubicBezTo>
                <a:cubicBezTo>
                  <a:pt x="151590" y="103406"/>
                  <a:pt x="161162" y="107046"/>
                  <a:pt x="173387" y="107046"/>
                </a:cubicBezTo>
                <a:cubicBezTo>
                  <a:pt x="177769" y="107046"/>
                  <a:pt x="182060" y="106553"/>
                  <a:pt x="186265" y="105559"/>
                </a:cubicBezTo>
                <a:cubicBezTo>
                  <a:pt x="190470" y="104569"/>
                  <a:pt x="194265" y="103302"/>
                  <a:pt x="197660" y="101746"/>
                </a:cubicBezTo>
                <a:cubicBezTo>
                  <a:pt x="201262" y="100119"/>
                  <a:pt x="204302" y="98549"/>
                  <a:pt x="206774" y="97031"/>
                </a:cubicBezTo>
                <a:cubicBezTo>
                  <a:pt x="209247" y="95512"/>
                  <a:pt x="211295" y="94078"/>
                  <a:pt x="212920" y="92739"/>
                </a:cubicBezTo>
                <a:lnTo>
                  <a:pt x="214086" y="92739"/>
                </a:lnTo>
                <a:lnTo>
                  <a:pt x="214086" y="114465"/>
                </a:lnTo>
                <a:cubicBezTo>
                  <a:pt x="211753" y="115383"/>
                  <a:pt x="208858" y="116531"/>
                  <a:pt x="205395" y="117907"/>
                </a:cubicBezTo>
                <a:cubicBezTo>
                  <a:pt x="201932" y="119286"/>
                  <a:pt x="198825" y="120366"/>
                  <a:pt x="196072" y="121143"/>
                </a:cubicBezTo>
                <a:cubicBezTo>
                  <a:pt x="192183" y="122202"/>
                  <a:pt x="188669" y="123012"/>
                  <a:pt x="185527" y="123580"/>
                </a:cubicBezTo>
                <a:cubicBezTo>
                  <a:pt x="182380" y="124145"/>
                  <a:pt x="178406" y="124427"/>
                  <a:pt x="173601" y="124427"/>
                </a:cubicBezTo>
                <a:close/>
                <a:moveTo>
                  <a:pt x="196918" y="49284"/>
                </a:moveTo>
                <a:cubicBezTo>
                  <a:pt x="196777" y="43913"/>
                  <a:pt x="196139" y="39286"/>
                  <a:pt x="195009" y="35403"/>
                </a:cubicBezTo>
                <a:cubicBezTo>
                  <a:pt x="193879" y="31514"/>
                  <a:pt x="192252" y="28231"/>
                  <a:pt x="190131" y="25545"/>
                </a:cubicBezTo>
                <a:cubicBezTo>
                  <a:pt x="187802" y="22576"/>
                  <a:pt x="184817" y="20315"/>
                  <a:pt x="181179" y="18759"/>
                </a:cubicBezTo>
                <a:cubicBezTo>
                  <a:pt x="177539" y="17203"/>
                  <a:pt x="173035" y="16430"/>
                  <a:pt x="167667" y="16430"/>
                </a:cubicBezTo>
                <a:cubicBezTo>
                  <a:pt x="162365" y="16430"/>
                  <a:pt x="157862" y="17225"/>
                  <a:pt x="154153" y="18814"/>
                </a:cubicBezTo>
                <a:cubicBezTo>
                  <a:pt x="150441" y="20404"/>
                  <a:pt x="147068" y="22719"/>
                  <a:pt x="144030" y="25758"/>
                </a:cubicBezTo>
                <a:cubicBezTo>
                  <a:pt x="141067" y="28868"/>
                  <a:pt x="138803" y="32310"/>
                  <a:pt x="137247" y="36090"/>
                </a:cubicBezTo>
                <a:cubicBezTo>
                  <a:pt x="135696" y="39869"/>
                  <a:pt x="134706" y="44268"/>
                  <a:pt x="134281" y="49284"/>
                </a:cubicBezTo>
                <a:close/>
                <a:moveTo>
                  <a:pt x="333847" y="62535"/>
                </a:moveTo>
                <a:cubicBezTo>
                  <a:pt x="333847" y="82457"/>
                  <a:pt x="329045" y="97845"/>
                  <a:pt x="319432" y="108687"/>
                </a:cubicBezTo>
                <a:cubicBezTo>
                  <a:pt x="309821" y="119530"/>
                  <a:pt x="297033" y="124955"/>
                  <a:pt x="281068" y="124955"/>
                </a:cubicBezTo>
                <a:cubicBezTo>
                  <a:pt x="264601" y="124955"/>
                  <a:pt x="251655" y="119355"/>
                  <a:pt x="242224" y="108155"/>
                </a:cubicBezTo>
                <a:cubicBezTo>
                  <a:pt x="232791" y="96954"/>
                  <a:pt x="228076" y="81752"/>
                  <a:pt x="228076" y="62535"/>
                </a:cubicBezTo>
                <a:cubicBezTo>
                  <a:pt x="228076" y="42750"/>
                  <a:pt x="232931" y="27377"/>
                  <a:pt x="242648" y="16426"/>
                </a:cubicBezTo>
                <a:cubicBezTo>
                  <a:pt x="252361" y="5475"/>
                  <a:pt x="265170" y="0"/>
                  <a:pt x="281068" y="0"/>
                </a:cubicBezTo>
                <a:cubicBezTo>
                  <a:pt x="297033" y="0"/>
                  <a:pt x="309821" y="5461"/>
                  <a:pt x="319432" y="16373"/>
                </a:cubicBezTo>
                <a:cubicBezTo>
                  <a:pt x="329045" y="27291"/>
                  <a:pt x="333847" y="42677"/>
                  <a:pt x="333847" y="62535"/>
                </a:cubicBezTo>
                <a:close/>
                <a:moveTo>
                  <a:pt x="313284" y="62535"/>
                </a:moveTo>
                <a:cubicBezTo>
                  <a:pt x="313284" y="47203"/>
                  <a:pt x="310494" y="35805"/>
                  <a:pt x="304913" y="28350"/>
                </a:cubicBezTo>
                <a:cubicBezTo>
                  <a:pt x="299334" y="20898"/>
                  <a:pt x="291385" y="17172"/>
                  <a:pt x="281068" y="17172"/>
                </a:cubicBezTo>
                <a:cubicBezTo>
                  <a:pt x="270682" y="17172"/>
                  <a:pt x="262678" y="20898"/>
                  <a:pt x="257062" y="28350"/>
                </a:cubicBezTo>
                <a:cubicBezTo>
                  <a:pt x="251443" y="35805"/>
                  <a:pt x="248635" y="47203"/>
                  <a:pt x="248635" y="62535"/>
                </a:cubicBezTo>
                <a:cubicBezTo>
                  <a:pt x="248635" y="77371"/>
                  <a:pt x="251443" y="88621"/>
                  <a:pt x="257062" y="96289"/>
                </a:cubicBezTo>
                <a:cubicBezTo>
                  <a:pt x="262678" y="103957"/>
                  <a:pt x="270682" y="107787"/>
                  <a:pt x="281068" y="107787"/>
                </a:cubicBezTo>
                <a:cubicBezTo>
                  <a:pt x="291309" y="107787"/>
                  <a:pt x="299244" y="104026"/>
                  <a:pt x="304860" y="96501"/>
                </a:cubicBezTo>
                <a:cubicBezTo>
                  <a:pt x="310480" y="88978"/>
                  <a:pt x="313284" y="77655"/>
                  <a:pt x="313284" y="62535"/>
                </a:cubicBezTo>
                <a:close/>
                <a:moveTo>
                  <a:pt x="429549" y="20775"/>
                </a:moveTo>
                <a:lnTo>
                  <a:pt x="374225" y="20775"/>
                </a:lnTo>
                <a:lnTo>
                  <a:pt x="374225" y="121672"/>
                </a:lnTo>
                <a:lnTo>
                  <a:pt x="354302" y="121672"/>
                </a:lnTo>
                <a:lnTo>
                  <a:pt x="354302" y="3291"/>
                </a:lnTo>
                <a:lnTo>
                  <a:pt x="429549" y="3291"/>
                </a:lnTo>
                <a:close/>
                <a:moveTo>
                  <a:pt x="543695" y="59352"/>
                </a:moveTo>
                <a:cubicBezTo>
                  <a:pt x="543695" y="79063"/>
                  <a:pt x="538982" y="94770"/>
                  <a:pt x="529546" y="106463"/>
                </a:cubicBezTo>
                <a:cubicBezTo>
                  <a:pt x="520115" y="118156"/>
                  <a:pt x="508191" y="124002"/>
                  <a:pt x="493777" y="124002"/>
                </a:cubicBezTo>
                <a:cubicBezTo>
                  <a:pt x="487913" y="124002"/>
                  <a:pt x="482717" y="123332"/>
                  <a:pt x="478196" y="121989"/>
                </a:cubicBezTo>
                <a:cubicBezTo>
                  <a:pt x="473675" y="120646"/>
                  <a:pt x="469044" y="118558"/>
                  <a:pt x="464311" y="115733"/>
                </a:cubicBezTo>
                <a:lnTo>
                  <a:pt x="464311" y="165336"/>
                </a:lnTo>
                <a:lnTo>
                  <a:pt x="444389" y="165336"/>
                </a:lnTo>
                <a:lnTo>
                  <a:pt x="444389" y="3291"/>
                </a:lnTo>
                <a:lnTo>
                  <a:pt x="464311" y="3291"/>
                </a:lnTo>
                <a:lnTo>
                  <a:pt x="464311" y="15688"/>
                </a:lnTo>
                <a:cubicBezTo>
                  <a:pt x="469258" y="11236"/>
                  <a:pt x="474754" y="7506"/>
                  <a:pt x="480796" y="4503"/>
                </a:cubicBezTo>
                <a:cubicBezTo>
                  <a:pt x="486836" y="1501"/>
                  <a:pt x="493425" y="0"/>
                  <a:pt x="500560" y="0"/>
                </a:cubicBezTo>
                <a:cubicBezTo>
                  <a:pt x="514128" y="0"/>
                  <a:pt x="524705" y="5371"/>
                  <a:pt x="532304" y="16110"/>
                </a:cubicBezTo>
                <a:cubicBezTo>
                  <a:pt x="539897" y="26852"/>
                  <a:pt x="543695" y="41266"/>
                  <a:pt x="543695" y="59352"/>
                </a:cubicBezTo>
                <a:close/>
                <a:moveTo>
                  <a:pt x="523131" y="61577"/>
                </a:moveTo>
                <a:cubicBezTo>
                  <a:pt x="523131" y="48081"/>
                  <a:pt x="520979" y="37605"/>
                  <a:pt x="516666" y="30150"/>
                </a:cubicBezTo>
                <a:cubicBezTo>
                  <a:pt x="512357" y="22697"/>
                  <a:pt x="505365" y="18971"/>
                  <a:pt x="495685" y="18971"/>
                </a:cubicBezTo>
                <a:cubicBezTo>
                  <a:pt x="490033" y="18971"/>
                  <a:pt x="484575" y="20225"/>
                  <a:pt x="479312" y="22733"/>
                </a:cubicBezTo>
                <a:cubicBezTo>
                  <a:pt x="474046" y="25243"/>
                  <a:pt x="469044" y="28476"/>
                  <a:pt x="464311" y="32432"/>
                </a:cubicBezTo>
                <a:lnTo>
                  <a:pt x="464311" y="99519"/>
                </a:lnTo>
                <a:cubicBezTo>
                  <a:pt x="469542" y="102064"/>
                  <a:pt x="474009" y="103795"/>
                  <a:pt x="477721" y="104713"/>
                </a:cubicBezTo>
                <a:cubicBezTo>
                  <a:pt x="481430" y="105635"/>
                  <a:pt x="485684" y="106092"/>
                  <a:pt x="490490" y="106092"/>
                </a:cubicBezTo>
                <a:cubicBezTo>
                  <a:pt x="500807" y="106092"/>
                  <a:pt x="508825" y="102311"/>
                  <a:pt x="514552" y="94752"/>
                </a:cubicBezTo>
                <a:cubicBezTo>
                  <a:pt x="520273" y="87192"/>
                  <a:pt x="523131" y="76133"/>
                  <a:pt x="523131" y="61577"/>
                </a:cubicBezTo>
                <a:close/>
                <a:moveTo>
                  <a:pt x="630498" y="92527"/>
                </a:moveTo>
                <a:lnTo>
                  <a:pt x="630498" y="59670"/>
                </a:lnTo>
                <a:cubicBezTo>
                  <a:pt x="625764" y="60094"/>
                  <a:pt x="619777" y="60674"/>
                  <a:pt x="612534" y="61420"/>
                </a:cubicBezTo>
                <a:cubicBezTo>
                  <a:pt x="605288" y="62164"/>
                  <a:pt x="599444" y="63205"/>
                  <a:pt x="594991" y="64548"/>
                </a:cubicBezTo>
                <a:cubicBezTo>
                  <a:pt x="589692" y="66167"/>
                  <a:pt x="585311" y="68659"/>
                  <a:pt x="581851" y="72018"/>
                </a:cubicBezTo>
                <a:cubicBezTo>
                  <a:pt x="578388" y="75376"/>
                  <a:pt x="576657" y="80057"/>
                  <a:pt x="576657" y="86062"/>
                </a:cubicBezTo>
                <a:cubicBezTo>
                  <a:pt x="576657" y="92843"/>
                  <a:pt x="578564" y="97967"/>
                  <a:pt x="582381" y="101430"/>
                </a:cubicBezTo>
                <a:cubicBezTo>
                  <a:pt x="586193" y="104889"/>
                  <a:pt x="591776" y="106620"/>
                  <a:pt x="599124" y="106620"/>
                </a:cubicBezTo>
                <a:cubicBezTo>
                  <a:pt x="605413" y="106620"/>
                  <a:pt x="611100" y="105260"/>
                  <a:pt x="616192" y="102539"/>
                </a:cubicBezTo>
                <a:cubicBezTo>
                  <a:pt x="621274" y="99821"/>
                  <a:pt x="626044" y="96483"/>
                  <a:pt x="630498" y="92527"/>
                </a:cubicBezTo>
                <a:close/>
                <a:moveTo>
                  <a:pt x="630498" y="109057"/>
                </a:moveTo>
                <a:cubicBezTo>
                  <a:pt x="628874" y="110260"/>
                  <a:pt x="626700" y="111938"/>
                  <a:pt x="623982" y="114091"/>
                </a:cubicBezTo>
                <a:cubicBezTo>
                  <a:pt x="621260" y="116247"/>
                  <a:pt x="618629" y="117961"/>
                  <a:pt x="616084" y="119235"/>
                </a:cubicBezTo>
                <a:cubicBezTo>
                  <a:pt x="612548" y="121072"/>
                  <a:pt x="609139" y="122479"/>
                  <a:pt x="605855" y="123472"/>
                </a:cubicBezTo>
                <a:cubicBezTo>
                  <a:pt x="602569" y="124463"/>
                  <a:pt x="597961" y="124955"/>
                  <a:pt x="592025" y="124955"/>
                </a:cubicBezTo>
                <a:cubicBezTo>
                  <a:pt x="587147" y="124955"/>
                  <a:pt x="582520" y="124037"/>
                  <a:pt x="578139" y="122202"/>
                </a:cubicBezTo>
                <a:cubicBezTo>
                  <a:pt x="573759" y="120366"/>
                  <a:pt x="569907" y="117785"/>
                  <a:pt x="566587" y="114465"/>
                </a:cubicBezTo>
                <a:cubicBezTo>
                  <a:pt x="563408" y="111214"/>
                  <a:pt x="560867" y="107204"/>
                  <a:pt x="558958" y="102434"/>
                </a:cubicBezTo>
                <a:cubicBezTo>
                  <a:pt x="557050" y="97664"/>
                  <a:pt x="556097" y="92635"/>
                  <a:pt x="556097" y="87332"/>
                </a:cubicBezTo>
                <a:cubicBezTo>
                  <a:pt x="556097" y="79139"/>
                  <a:pt x="557828" y="72161"/>
                  <a:pt x="561291" y="66402"/>
                </a:cubicBezTo>
                <a:cubicBezTo>
                  <a:pt x="564751" y="60641"/>
                  <a:pt x="570227" y="56065"/>
                  <a:pt x="577719" y="52675"/>
                </a:cubicBezTo>
                <a:cubicBezTo>
                  <a:pt x="584361" y="49640"/>
                  <a:pt x="592202" y="47537"/>
                  <a:pt x="601244" y="46368"/>
                </a:cubicBezTo>
                <a:cubicBezTo>
                  <a:pt x="610288" y="45201"/>
                  <a:pt x="620040" y="44337"/>
                  <a:pt x="630498" y="43772"/>
                </a:cubicBezTo>
                <a:lnTo>
                  <a:pt x="630498" y="39959"/>
                </a:lnTo>
                <a:cubicBezTo>
                  <a:pt x="630498" y="35295"/>
                  <a:pt x="629792" y="31532"/>
                  <a:pt x="628377" y="28666"/>
                </a:cubicBezTo>
                <a:cubicBezTo>
                  <a:pt x="626963" y="25808"/>
                  <a:pt x="624983" y="23602"/>
                  <a:pt x="622442" y="22046"/>
                </a:cubicBezTo>
                <a:cubicBezTo>
                  <a:pt x="619899" y="20423"/>
                  <a:pt x="616793" y="19342"/>
                  <a:pt x="613117" y="18814"/>
                </a:cubicBezTo>
                <a:cubicBezTo>
                  <a:pt x="609446" y="18284"/>
                  <a:pt x="605661" y="18017"/>
                  <a:pt x="601777" y="18017"/>
                </a:cubicBezTo>
                <a:cubicBezTo>
                  <a:pt x="597184" y="18017"/>
                  <a:pt x="591780" y="18708"/>
                  <a:pt x="585563" y="20084"/>
                </a:cubicBezTo>
                <a:cubicBezTo>
                  <a:pt x="579345" y="21463"/>
                  <a:pt x="573125" y="23457"/>
                  <a:pt x="566907" y="26071"/>
                </a:cubicBezTo>
                <a:lnTo>
                  <a:pt x="565737" y="26071"/>
                </a:lnTo>
                <a:lnTo>
                  <a:pt x="565737" y="5828"/>
                </a:lnTo>
                <a:cubicBezTo>
                  <a:pt x="569413" y="4770"/>
                  <a:pt x="574679" y="3603"/>
                  <a:pt x="581535" y="2333"/>
                </a:cubicBezTo>
                <a:cubicBezTo>
                  <a:pt x="588385" y="1062"/>
                  <a:pt x="595167" y="424"/>
                  <a:pt x="601881" y="424"/>
                </a:cubicBezTo>
                <a:cubicBezTo>
                  <a:pt x="610007" y="424"/>
                  <a:pt x="616861" y="1062"/>
                  <a:pt x="622444" y="2333"/>
                </a:cubicBezTo>
                <a:cubicBezTo>
                  <a:pt x="628021" y="3603"/>
                  <a:pt x="633036" y="5903"/>
                  <a:pt x="637489" y="9223"/>
                </a:cubicBezTo>
                <a:cubicBezTo>
                  <a:pt x="641801" y="12470"/>
                  <a:pt x="645017" y="16679"/>
                  <a:pt x="647137" y="21838"/>
                </a:cubicBezTo>
                <a:cubicBezTo>
                  <a:pt x="649258" y="26993"/>
                  <a:pt x="650315" y="33282"/>
                  <a:pt x="650315" y="40697"/>
                </a:cubicBezTo>
                <a:lnTo>
                  <a:pt x="650315" y="121672"/>
                </a:lnTo>
                <a:lnTo>
                  <a:pt x="630498" y="121672"/>
                </a:lnTo>
                <a:close/>
                <a:moveTo>
                  <a:pt x="771776" y="121672"/>
                </a:moveTo>
                <a:lnTo>
                  <a:pt x="751847" y="121672"/>
                </a:lnTo>
                <a:lnTo>
                  <a:pt x="751847" y="68364"/>
                </a:lnTo>
                <a:lnTo>
                  <a:pt x="698221" y="68364"/>
                </a:lnTo>
                <a:lnTo>
                  <a:pt x="698221" y="121672"/>
                </a:lnTo>
                <a:lnTo>
                  <a:pt x="678295" y="121672"/>
                </a:lnTo>
                <a:lnTo>
                  <a:pt x="678295" y="3291"/>
                </a:lnTo>
                <a:lnTo>
                  <a:pt x="698221" y="3291"/>
                </a:lnTo>
                <a:lnTo>
                  <a:pt x="698221" y="51191"/>
                </a:lnTo>
                <a:lnTo>
                  <a:pt x="751847" y="51191"/>
                </a:lnTo>
                <a:lnTo>
                  <a:pt x="751847" y="3291"/>
                </a:lnTo>
                <a:lnTo>
                  <a:pt x="771776" y="3291"/>
                </a:lnTo>
                <a:close/>
                <a:moveTo>
                  <a:pt x="893975" y="121672"/>
                </a:moveTo>
                <a:lnTo>
                  <a:pt x="874257" y="121672"/>
                </a:lnTo>
                <a:lnTo>
                  <a:pt x="874257" y="33386"/>
                </a:lnTo>
                <a:lnTo>
                  <a:pt x="818515" y="121672"/>
                </a:lnTo>
                <a:lnTo>
                  <a:pt x="800493" y="121672"/>
                </a:lnTo>
                <a:lnTo>
                  <a:pt x="800493" y="3291"/>
                </a:lnTo>
                <a:lnTo>
                  <a:pt x="820207" y="3291"/>
                </a:lnTo>
                <a:lnTo>
                  <a:pt x="820207" y="90194"/>
                </a:lnTo>
                <a:lnTo>
                  <a:pt x="875319" y="3291"/>
                </a:lnTo>
                <a:lnTo>
                  <a:pt x="893975" y="3291"/>
                </a:lnTo>
                <a:close/>
                <a:moveTo>
                  <a:pt x="1011827" y="121672"/>
                </a:moveTo>
                <a:lnTo>
                  <a:pt x="991905" y="121672"/>
                </a:lnTo>
                <a:lnTo>
                  <a:pt x="991905" y="75463"/>
                </a:lnTo>
                <a:cubicBezTo>
                  <a:pt x="985684" y="77511"/>
                  <a:pt x="979644" y="79102"/>
                  <a:pt x="973783" y="80232"/>
                </a:cubicBezTo>
                <a:cubicBezTo>
                  <a:pt x="967918" y="81364"/>
                  <a:pt x="962122" y="81929"/>
                  <a:pt x="956398" y="81929"/>
                </a:cubicBezTo>
                <a:cubicBezTo>
                  <a:pt x="951384" y="81929"/>
                  <a:pt x="946488" y="81274"/>
                  <a:pt x="941718" y="79967"/>
                </a:cubicBezTo>
                <a:cubicBezTo>
                  <a:pt x="936952" y="78660"/>
                  <a:pt x="932833" y="76521"/>
                  <a:pt x="929370" y="73555"/>
                </a:cubicBezTo>
                <a:cubicBezTo>
                  <a:pt x="925910" y="70588"/>
                  <a:pt x="923242" y="66791"/>
                  <a:pt x="921370" y="62161"/>
                </a:cubicBezTo>
                <a:cubicBezTo>
                  <a:pt x="919498" y="57535"/>
                  <a:pt x="918562" y="52074"/>
                  <a:pt x="918562" y="45789"/>
                </a:cubicBezTo>
                <a:lnTo>
                  <a:pt x="918562" y="3291"/>
                </a:lnTo>
                <a:lnTo>
                  <a:pt x="938489" y="3291"/>
                </a:lnTo>
                <a:lnTo>
                  <a:pt x="938489" y="35403"/>
                </a:lnTo>
                <a:cubicBezTo>
                  <a:pt x="938489" y="40629"/>
                  <a:pt x="938701" y="44780"/>
                  <a:pt x="939126" y="47855"/>
                </a:cubicBezTo>
                <a:cubicBezTo>
                  <a:pt x="939546" y="50926"/>
                  <a:pt x="940714" y="53913"/>
                  <a:pt x="942621" y="56807"/>
                </a:cubicBezTo>
                <a:cubicBezTo>
                  <a:pt x="944246" y="59281"/>
                  <a:pt x="946700" y="61189"/>
                  <a:pt x="949987" y="62531"/>
                </a:cubicBezTo>
                <a:cubicBezTo>
                  <a:pt x="953274" y="63875"/>
                  <a:pt x="957597" y="64548"/>
                  <a:pt x="962969" y="64548"/>
                </a:cubicBezTo>
                <a:cubicBezTo>
                  <a:pt x="967634" y="64548"/>
                  <a:pt x="972635" y="64087"/>
                  <a:pt x="977970" y="63165"/>
                </a:cubicBezTo>
                <a:cubicBezTo>
                  <a:pt x="983302" y="62248"/>
                  <a:pt x="987945" y="61153"/>
                  <a:pt x="991905" y="59882"/>
                </a:cubicBezTo>
                <a:lnTo>
                  <a:pt x="991905" y="3291"/>
                </a:lnTo>
                <a:lnTo>
                  <a:pt x="1011827" y="3291"/>
                </a:lnTo>
                <a:close/>
                <a:moveTo>
                  <a:pt x="1092057" y="124427"/>
                </a:moveTo>
                <a:cubicBezTo>
                  <a:pt x="1073194" y="124427"/>
                  <a:pt x="1058548" y="119113"/>
                  <a:pt x="1048126" y="108475"/>
                </a:cubicBezTo>
                <a:cubicBezTo>
                  <a:pt x="1037709" y="97845"/>
                  <a:pt x="1032495" y="82738"/>
                  <a:pt x="1032495" y="63165"/>
                </a:cubicBezTo>
                <a:cubicBezTo>
                  <a:pt x="1032495" y="43880"/>
                  <a:pt x="1037550" y="28529"/>
                  <a:pt x="1047651" y="17117"/>
                </a:cubicBezTo>
                <a:cubicBezTo>
                  <a:pt x="1057757" y="5706"/>
                  <a:pt x="1070969" y="0"/>
                  <a:pt x="1087287" y="0"/>
                </a:cubicBezTo>
                <a:cubicBezTo>
                  <a:pt x="1094635" y="0"/>
                  <a:pt x="1101133" y="1062"/>
                  <a:pt x="1106789" y="3183"/>
                </a:cubicBezTo>
                <a:cubicBezTo>
                  <a:pt x="1112441" y="5302"/>
                  <a:pt x="1117387" y="8622"/>
                  <a:pt x="1121628" y="13143"/>
                </a:cubicBezTo>
                <a:cubicBezTo>
                  <a:pt x="1125864" y="17664"/>
                  <a:pt x="1129116" y="23198"/>
                  <a:pt x="1131376" y="29732"/>
                </a:cubicBezTo>
                <a:cubicBezTo>
                  <a:pt x="1133641" y="36266"/>
                  <a:pt x="1134771" y="44268"/>
                  <a:pt x="1134771" y="53736"/>
                </a:cubicBezTo>
                <a:lnTo>
                  <a:pt x="1134771" y="64548"/>
                </a:lnTo>
                <a:lnTo>
                  <a:pt x="1052738" y="64548"/>
                </a:lnTo>
                <a:cubicBezTo>
                  <a:pt x="1052738" y="78325"/>
                  <a:pt x="1056201" y="88852"/>
                  <a:pt x="1063124" y="96126"/>
                </a:cubicBezTo>
                <a:cubicBezTo>
                  <a:pt x="1070047" y="103406"/>
                  <a:pt x="1079620" y="107046"/>
                  <a:pt x="1091845" y="107046"/>
                </a:cubicBezTo>
                <a:cubicBezTo>
                  <a:pt x="1096226" y="107046"/>
                  <a:pt x="1100518" y="106553"/>
                  <a:pt x="1104723" y="105559"/>
                </a:cubicBezTo>
                <a:cubicBezTo>
                  <a:pt x="1108926" y="104569"/>
                  <a:pt x="1112721" y="103302"/>
                  <a:pt x="1116116" y="101746"/>
                </a:cubicBezTo>
                <a:cubicBezTo>
                  <a:pt x="1119720" y="100119"/>
                  <a:pt x="1122758" y="98549"/>
                  <a:pt x="1125232" y="97031"/>
                </a:cubicBezTo>
                <a:cubicBezTo>
                  <a:pt x="1127705" y="95512"/>
                  <a:pt x="1129757" y="94078"/>
                  <a:pt x="1131376" y="92739"/>
                </a:cubicBezTo>
                <a:lnTo>
                  <a:pt x="1132543" y="92739"/>
                </a:lnTo>
                <a:lnTo>
                  <a:pt x="1132543" y="114465"/>
                </a:lnTo>
                <a:cubicBezTo>
                  <a:pt x="1130210" y="115383"/>
                  <a:pt x="1127316" y="116531"/>
                  <a:pt x="1123853" y="117907"/>
                </a:cubicBezTo>
                <a:cubicBezTo>
                  <a:pt x="1120389" y="119286"/>
                  <a:pt x="1117283" y="120366"/>
                  <a:pt x="1114528" y="121143"/>
                </a:cubicBezTo>
                <a:cubicBezTo>
                  <a:pt x="1110641" y="122202"/>
                  <a:pt x="1107127" y="123012"/>
                  <a:pt x="1103984" y="123580"/>
                </a:cubicBezTo>
                <a:cubicBezTo>
                  <a:pt x="1100838" y="124145"/>
                  <a:pt x="1096864" y="124427"/>
                  <a:pt x="1092057" y="124427"/>
                </a:cubicBezTo>
                <a:close/>
                <a:moveTo>
                  <a:pt x="1115374" y="49284"/>
                </a:moveTo>
                <a:cubicBezTo>
                  <a:pt x="1115235" y="43913"/>
                  <a:pt x="1114597" y="39286"/>
                  <a:pt x="1113467" y="35403"/>
                </a:cubicBezTo>
                <a:cubicBezTo>
                  <a:pt x="1112336" y="31514"/>
                  <a:pt x="1110712" y="28231"/>
                  <a:pt x="1108592" y="25545"/>
                </a:cubicBezTo>
                <a:cubicBezTo>
                  <a:pt x="1106260" y="22576"/>
                  <a:pt x="1103275" y="20315"/>
                  <a:pt x="1099635" y="18759"/>
                </a:cubicBezTo>
                <a:cubicBezTo>
                  <a:pt x="1095995" y="17203"/>
                  <a:pt x="1091492" y="16430"/>
                  <a:pt x="1086125" y="16430"/>
                </a:cubicBezTo>
                <a:cubicBezTo>
                  <a:pt x="1080821" y="16430"/>
                  <a:pt x="1076318" y="17225"/>
                  <a:pt x="1072611" y="18814"/>
                </a:cubicBezTo>
                <a:cubicBezTo>
                  <a:pt x="1068899" y="20404"/>
                  <a:pt x="1065525" y="22719"/>
                  <a:pt x="1062488" y="25758"/>
                </a:cubicBezTo>
                <a:cubicBezTo>
                  <a:pt x="1059525" y="28868"/>
                  <a:pt x="1057260" y="32310"/>
                  <a:pt x="1055704" y="36090"/>
                </a:cubicBezTo>
                <a:cubicBezTo>
                  <a:pt x="1054153" y="39869"/>
                  <a:pt x="1053163" y="44268"/>
                  <a:pt x="1052738" y="49284"/>
                </a:cubicBezTo>
                <a:close/>
                <a:moveTo>
                  <a:pt x="1248384" y="121672"/>
                </a:moveTo>
                <a:lnTo>
                  <a:pt x="1228457" y="121672"/>
                </a:lnTo>
                <a:lnTo>
                  <a:pt x="1228457" y="68364"/>
                </a:lnTo>
                <a:lnTo>
                  <a:pt x="1174828" y="68364"/>
                </a:lnTo>
                <a:lnTo>
                  <a:pt x="1174828" y="121672"/>
                </a:lnTo>
                <a:lnTo>
                  <a:pt x="1154907" y="121672"/>
                </a:lnTo>
                <a:lnTo>
                  <a:pt x="1154907" y="3291"/>
                </a:lnTo>
                <a:lnTo>
                  <a:pt x="1174828" y="3291"/>
                </a:lnTo>
                <a:lnTo>
                  <a:pt x="1174828" y="51191"/>
                </a:lnTo>
                <a:lnTo>
                  <a:pt x="1228457" y="51191"/>
                </a:lnTo>
                <a:lnTo>
                  <a:pt x="1228457" y="3291"/>
                </a:lnTo>
                <a:lnTo>
                  <a:pt x="1248384" y="3291"/>
                </a:lnTo>
                <a:close/>
                <a:moveTo>
                  <a:pt x="1370582" y="121672"/>
                </a:moveTo>
                <a:lnTo>
                  <a:pt x="1350656" y="121672"/>
                </a:lnTo>
                <a:lnTo>
                  <a:pt x="1350656" y="68364"/>
                </a:lnTo>
                <a:lnTo>
                  <a:pt x="1297027" y="68364"/>
                </a:lnTo>
                <a:lnTo>
                  <a:pt x="1297027" y="121672"/>
                </a:lnTo>
                <a:lnTo>
                  <a:pt x="1277105" y="121672"/>
                </a:lnTo>
                <a:lnTo>
                  <a:pt x="1277105" y="3291"/>
                </a:lnTo>
                <a:lnTo>
                  <a:pt x="1297027" y="3291"/>
                </a:lnTo>
                <a:lnTo>
                  <a:pt x="1297027" y="51191"/>
                </a:lnTo>
                <a:lnTo>
                  <a:pt x="1350656" y="51191"/>
                </a:lnTo>
                <a:lnTo>
                  <a:pt x="1350656" y="3291"/>
                </a:lnTo>
                <a:lnTo>
                  <a:pt x="1370582" y="3291"/>
                </a:lnTo>
                <a:close/>
                <a:moveTo>
                  <a:pt x="1487164" y="85002"/>
                </a:moveTo>
                <a:cubicBezTo>
                  <a:pt x="1487164" y="90726"/>
                  <a:pt x="1486016" y="95918"/>
                  <a:pt x="1483723" y="100580"/>
                </a:cubicBezTo>
                <a:cubicBezTo>
                  <a:pt x="1481426" y="105246"/>
                  <a:pt x="1478298" y="109026"/>
                  <a:pt x="1474338" y="111920"/>
                </a:cubicBezTo>
                <a:cubicBezTo>
                  <a:pt x="1469679" y="115452"/>
                  <a:pt x="1464697" y="117958"/>
                  <a:pt x="1459398" y="119444"/>
                </a:cubicBezTo>
                <a:cubicBezTo>
                  <a:pt x="1454095" y="120927"/>
                  <a:pt x="1447280" y="121672"/>
                  <a:pt x="1438942" y="121672"/>
                </a:cubicBezTo>
                <a:lnTo>
                  <a:pt x="1399303" y="121672"/>
                </a:lnTo>
                <a:lnTo>
                  <a:pt x="1399303" y="3291"/>
                </a:lnTo>
                <a:lnTo>
                  <a:pt x="1419226" y="3291"/>
                </a:lnTo>
                <a:lnTo>
                  <a:pt x="1419226" y="49392"/>
                </a:lnTo>
                <a:lnTo>
                  <a:pt x="1439468" y="49392"/>
                </a:lnTo>
                <a:cubicBezTo>
                  <a:pt x="1448371" y="49392"/>
                  <a:pt x="1455280" y="49849"/>
                  <a:pt x="1460189" y="50767"/>
                </a:cubicBezTo>
                <a:cubicBezTo>
                  <a:pt x="1465104" y="51685"/>
                  <a:pt x="1469993" y="53946"/>
                  <a:pt x="1474871" y="57549"/>
                </a:cubicBezTo>
                <a:cubicBezTo>
                  <a:pt x="1478968" y="60592"/>
                  <a:pt x="1482042" y="64475"/>
                  <a:pt x="1484093" y="69206"/>
                </a:cubicBezTo>
                <a:cubicBezTo>
                  <a:pt x="1486138" y="73939"/>
                  <a:pt x="1487164" y="79207"/>
                  <a:pt x="1487164" y="85002"/>
                </a:cubicBezTo>
                <a:close/>
                <a:moveTo>
                  <a:pt x="1466602" y="85316"/>
                </a:moveTo>
                <a:cubicBezTo>
                  <a:pt x="1466602" y="81712"/>
                  <a:pt x="1465986" y="78552"/>
                  <a:pt x="1464747" y="75830"/>
                </a:cubicBezTo>
                <a:cubicBezTo>
                  <a:pt x="1463509" y="73111"/>
                  <a:pt x="1461478" y="70902"/>
                  <a:pt x="1458653" y="69210"/>
                </a:cubicBezTo>
                <a:cubicBezTo>
                  <a:pt x="1455686" y="67442"/>
                  <a:pt x="1452313" y="66380"/>
                  <a:pt x="1448533" y="66027"/>
                </a:cubicBezTo>
                <a:cubicBezTo>
                  <a:pt x="1444750" y="65674"/>
                  <a:pt x="1439331" y="65498"/>
                  <a:pt x="1432265" y="65498"/>
                </a:cubicBezTo>
                <a:lnTo>
                  <a:pt x="1419226" y="65498"/>
                </a:lnTo>
                <a:lnTo>
                  <a:pt x="1419226" y="105771"/>
                </a:lnTo>
                <a:lnTo>
                  <a:pt x="1431840" y="105771"/>
                </a:lnTo>
                <a:cubicBezTo>
                  <a:pt x="1438907" y="105771"/>
                  <a:pt x="1444382" y="105472"/>
                  <a:pt x="1448267" y="104871"/>
                </a:cubicBezTo>
                <a:cubicBezTo>
                  <a:pt x="1452154" y="104273"/>
                  <a:pt x="1455510" y="103125"/>
                  <a:pt x="1458336" y="101430"/>
                </a:cubicBezTo>
                <a:cubicBezTo>
                  <a:pt x="1461231" y="99590"/>
                  <a:pt x="1463336" y="97419"/>
                  <a:pt x="1464643" y="94910"/>
                </a:cubicBezTo>
                <a:cubicBezTo>
                  <a:pt x="1465950" y="92401"/>
                  <a:pt x="1466602" y="89204"/>
                  <a:pt x="1466602" y="85316"/>
                </a:cubicBezTo>
                <a:close/>
                <a:moveTo>
                  <a:pt x="1520867" y="121672"/>
                </a:moveTo>
                <a:lnTo>
                  <a:pt x="1500942" y="121672"/>
                </a:lnTo>
                <a:lnTo>
                  <a:pt x="1500942" y="3291"/>
                </a:lnTo>
                <a:lnTo>
                  <a:pt x="1520867" y="3291"/>
                </a:lnTo>
                <a:close/>
                <a:moveTo>
                  <a:pt x="1641688" y="121672"/>
                </a:moveTo>
                <a:lnTo>
                  <a:pt x="1617203" y="121672"/>
                </a:lnTo>
                <a:lnTo>
                  <a:pt x="1588484" y="76943"/>
                </a:lnTo>
                <a:lnTo>
                  <a:pt x="1558917" y="121672"/>
                </a:lnTo>
                <a:lnTo>
                  <a:pt x="1536341" y="121672"/>
                </a:lnTo>
                <a:lnTo>
                  <a:pt x="1577464" y="62956"/>
                </a:lnTo>
                <a:lnTo>
                  <a:pt x="1536765" y="3291"/>
                </a:lnTo>
                <a:lnTo>
                  <a:pt x="1561250" y="3291"/>
                </a:lnTo>
                <a:lnTo>
                  <a:pt x="1589757" y="47588"/>
                </a:lnTo>
                <a:lnTo>
                  <a:pt x="1619008" y="3291"/>
                </a:lnTo>
                <a:lnTo>
                  <a:pt x="1641688" y="3291"/>
                </a:lnTo>
                <a:lnTo>
                  <a:pt x="1600777" y="6157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329917" y="5909542"/>
            <a:ext cx="923119" cy="165336"/>
          </a:xfrm>
          <a:custGeom>
            <a:avLst/>
            <a:gdLst/>
            <a:ahLst/>
            <a:cxnLst/>
            <a:rect l="l" t="t" r="r" b="b"/>
            <a:pathLst>
              <a:path w="923119" h="165336">
                <a:moveTo>
                  <a:pt x="93477" y="121672"/>
                </a:moveTo>
                <a:lnTo>
                  <a:pt x="73552" y="121672"/>
                </a:lnTo>
                <a:lnTo>
                  <a:pt x="73552" y="20455"/>
                </a:lnTo>
                <a:lnTo>
                  <a:pt x="19922" y="20455"/>
                </a:lnTo>
                <a:lnTo>
                  <a:pt x="19922" y="121672"/>
                </a:lnTo>
                <a:lnTo>
                  <a:pt x="0" y="121672"/>
                </a:lnTo>
                <a:lnTo>
                  <a:pt x="0" y="3291"/>
                </a:lnTo>
                <a:lnTo>
                  <a:pt x="93477" y="3291"/>
                </a:lnTo>
                <a:close/>
                <a:moveTo>
                  <a:pt x="221612" y="59352"/>
                </a:moveTo>
                <a:cubicBezTo>
                  <a:pt x="221612" y="79063"/>
                  <a:pt x="216899" y="94770"/>
                  <a:pt x="207464" y="106463"/>
                </a:cubicBezTo>
                <a:cubicBezTo>
                  <a:pt x="198032" y="118156"/>
                  <a:pt x="186109" y="124002"/>
                  <a:pt x="171695" y="124002"/>
                </a:cubicBezTo>
                <a:cubicBezTo>
                  <a:pt x="165830" y="124002"/>
                  <a:pt x="160639" y="123332"/>
                  <a:pt x="156113" y="121989"/>
                </a:cubicBezTo>
                <a:cubicBezTo>
                  <a:pt x="151592" y="120646"/>
                  <a:pt x="146963" y="118558"/>
                  <a:pt x="142228" y="115733"/>
                </a:cubicBezTo>
                <a:lnTo>
                  <a:pt x="142228" y="165336"/>
                </a:lnTo>
                <a:lnTo>
                  <a:pt x="122306" y="165336"/>
                </a:lnTo>
                <a:lnTo>
                  <a:pt x="122306" y="3291"/>
                </a:lnTo>
                <a:lnTo>
                  <a:pt x="142228" y="3291"/>
                </a:lnTo>
                <a:lnTo>
                  <a:pt x="142228" y="15688"/>
                </a:lnTo>
                <a:cubicBezTo>
                  <a:pt x="147175" y="11236"/>
                  <a:pt x="152673" y="7506"/>
                  <a:pt x="158713" y="4503"/>
                </a:cubicBezTo>
                <a:cubicBezTo>
                  <a:pt x="164754" y="1501"/>
                  <a:pt x="171342" y="0"/>
                  <a:pt x="178480" y="0"/>
                </a:cubicBezTo>
                <a:cubicBezTo>
                  <a:pt x="192045" y="0"/>
                  <a:pt x="202622" y="5371"/>
                  <a:pt x="210222" y="16110"/>
                </a:cubicBezTo>
                <a:cubicBezTo>
                  <a:pt x="217818" y="26852"/>
                  <a:pt x="221612" y="41266"/>
                  <a:pt x="221612" y="59352"/>
                </a:cubicBezTo>
                <a:close/>
                <a:moveTo>
                  <a:pt x="201050" y="61577"/>
                </a:moveTo>
                <a:cubicBezTo>
                  <a:pt x="201050" y="48081"/>
                  <a:pt x="198896" y="37605"/>
                  <a:pt x="194586" y="30150"/>
                </a:cubicBezTo>
                <a:cubicBezTo>
                  <a:pt x="190274" y="22697"/>
                  <a:pt x="183284" y="18971"/>
                  <a:pt x="173602" y="18971"/>
                </a:cubicBezTo>
                <a:cubicBezTo>
                  <a:pt x="167951" y="18971"/>
                  <a:pt x="162492" y="20225"/>
                  <a:pt x="157229" y="22733"/>
                </a:cubicBezTo>
                <a:cubicBezTo>
                  <a:pt x="151963" y="25243"/>
                  <a:pt x="146963" y="28476"/>
                  <a:pt x="142228" y="32432"/>
                </a:cubicBezTo>
                <a:lnTo>
                  <a:pt x="142228" y="99519"/>
                </a:lnTo>
                <a:cubicBezTo>
                  <a:pt x="147460" y="102064"/>
                  <a:pt x="151931" y="103795"/>
                  <a:pt x="155638" y="104713"/>
                </a:cubicBezTo>
                <a:cubicBezTo>
                  <a:pt x="159347" y="105635"/>
                  <a:pt x="163602" y="106092"/>
                  <a:pt x="168408" y="106092"/>
                </a:cubicBezTo>
                <a:cubicBezTo>
                  <a:pt x="178725" y="106092"/>
                  <a:pt x="186743" y="102311"/>
                  <a:pt x="192471" y="94752"/>
                </a:cubicBezTo>
                <a:cubicBezTo>
                  <a:pt x="198191" y="87192"/>
                  <a:pt x="201050" y="76133"/>
                  <a:pt x="201050" y="61577"/>
                </a:cubicBezTo>
                <a:close/>
                <a:moveTo>
                  <a:pt x="293681" y="124427"/>
                </a:moveTo>
                <a:cubicBezTo>
                  <a:pt x="274816" y="124427"/>
                  <a:pt x="260172" y="119113"/>
                  <a:pt x="249753" y="108475"/>
                </a:cubicBezTo>
                <a:cubicBezTo>
                  <a:pt x="239331" y="97845"/>
                  <a:pt x="234119" y="82738"/>
                  <a:pt x="234119" y="63165"/>
                </a:cubicBezTo>
                <a:cubicBezTo>
                  <a:pt x="234119" y="43880"/>
                  <a:pt x="239173" y="28529"/>
                  <a:pt x="249278" y="17117"/>
                </a:cubicBezTo>
                <a:cubicBezTo>
                  <a:pt x="259383" y="5706"/>
                  <a:pt x="272591" y="0"/>
                  <a:pt x="288911" y="0"/>
                </a:cubicBezTo>
                <a:cubicBezTo>
                  <a:pt x="296258" y="0"/>
                  <a:pt x="302760" y="1062"/>
                  <a:pt x="308416" y="3183"/>
                </a:cubicBezTo>
                <a:cubicBezTo>
                  <a:pt x="314067" y="5302"/>
                  <a:pt x="319014" y="8622"/>
                  <a:pt x="323254" y="13143"/>
                </a:cubicBezTo>
                <a:cubicBezTo>
                  <a:pt x="327492" y="17664"/>
                  <a:pt x="330739" y="23198"/>
                  <a:pt x="333004" y="29732"/>
                </a:cubicBezTo>
                <a:cubicBezTo>
                  <a:pt x="335264" y="36266"/>
                  <a:pt x="336395" y="44268"/>
                  <a:pt x="336395" y="53736"/>
                </a:cubicBezTo>
                <a:lnTo>
                  <a:pt x="336395" y="64548"/>
                </a:lnTo>
                <a:lnTo>
                  <a:pt x="254362" y="64548"/>
                </a:lnTo>
                <a:cubicBezTo>
                  <a:pt x="254362" y="78325"/>
                  <a:pt x="257825" y="88852"/>
                  <a:pt x="264748" y="96126"/>
                </a:cubicBezTo>
                <a:cubicBezTo>
                  <a:pt x="271674" y="103406"/>
                  <a:pt x="281242" y="107046"/>
                  <a:pt x="293469" y="107046"/>
                </a:cubicBezTo>
                <a:cubicBezTo>
                  <a:pt x="297853" y="107046"/>
                  <a:pt x="302144" y="106553"/>
                  <a:pt x="306349" y="105559"/>
                </a:cubicBezTo>
                <a:cubicBezTo>
                  <a:pt x="310550" y="104569"/>
                  <a:pt x="314348" y="103302"/>
                  <a:pt x="317740" y="101746"/>
                </a:cubicBezTo>
                <a:cubicBezTo>
                  <a:pt x="321347" y="100119"/>
                  <a:pt x="324382" y="98549"/>
                  <a:pt x="326858" y="97031"/>
                </a:cubicBezTo>
                <a:cubicBezTo>
                  <a:pt x="329327" y="95512"/>
                  <a:pt x="331380" y="94078"/>
                  <a:pt x="333004" y="92739"/>
                </a:cubicBezTo>
                <a:lnTo>
                  <a:pt x="334166" y="92739"/>
                </a:lnTo>
                <a:lnTo>
                  <a:pt x="334166" y="114465"/>
                </a:lnTo>
                <a:cubicBezTo>
                  <a:pt x="331833" y="115383"/>
                  <a:pt x="328939" y="116531"/>
                  <a:pt x="325479" y="117907"/>
                </a:cubicBezTo>
                <a:cubicBezTo>
                  <a:pt x="322016" y="119286"/>
                  <a:pt x="318910" y="120366"/>
                  <a:pt x="316152" y="121143"/>
                </a:cubicBezTo>
                <a:cubicBezTo>
                  <a:pt x="312267" y="122202"/>
                  <a:pt x="308751" y="123012"/>
                  <a:pt x="305608" y="123580"/>
                </a:cubicBezTo>
                <a:cubicBezTo>
                  <a:pt x="302461" y="124145"/>
                  <a:pt x="298487" y="124427"/>
                  <a:pt x="293681" y="124427"/>
                </a:cubicBezTo>
                <a:close/>
                <a:moveTo>
                  <a:pt x="317002" y="49284"/>
                </a:moveTo>
                <a:cubicBezTo>
                  <a:pt x="316857" y="43913"/>
                  <a:pt x="316220" y="39286"/>
                  <a:pt x="315093" y="35403"/>
                </a:cubicBezTo>
                <a:cubicBezTo>
                  <a:pt x="313963" y="31514"/>
                  <a:pt x="312336" y="28231"/>
                  <a:pt x="310215" y="25545"/>
                </a:cubicBezTo>
                <a:cubicBezTo>
                  <a:pt x="307882" y="22576"/>
                  <a:pt x="304899" y="20315"/>
                  <a:pt x="301259" y="18759"/>
                </a:cubicBezTo>
                <a:cubicBezTo>
                  <a:pt x="297619" y="17203"/>
                  <a:pt x="293120" y="16430"/>
                  <a:pt x="287747" y="16430"/>
                </a:cubicBezTo>
                <a:cubicBezTo>
                  <a:pt x="282449" y="16430"/>
                  <a:pt x="277946" y="17225"/>
                  <a:pt x="274237" y="18814"/>
                </a:cubicBezTo>
                <a:cubicBezTo>
                  <a:pt x="270521" y="20404"/>
                  <a:pt x="267148" y="22719"/>
                  <a:pt x="264114" y="25758"/>
                </a:cubicBezTo>
                <a:cubicBezTo>
                  <a:pt x="261147" y="28868"/>
                  <a:pt x="258883" y="32310"/>
                  <a:pt x="257331" y="36090"/>
                </a:cubicBezTo>
                <a:cubicBezTo>
                  <a:pt x="255777" y="39869"/>
                  <a:pt x="254786" y="44268"/>
                  <a:pt x="254362" y="49284"/>
                </a:cubicBezTo>
                <a:close/>
                <a:moveTo>
                  <a:pt x="458063" y="150076"/>
                </a:moveTo>
                <a:lnTo>
                  <a:pt x="439516" y="150076"/>
                </a:lnTo>
                <a:lnTo>
                  <a:pt x="439516" y="121356"/>
                </a:lnTo>
                <a:lnTo>
                  <a:pt x="361512" y="121356"/>
                </a:lnTo>
                <a:lnTo>
                  <a:pt x="361512" y="150076"/>
                </a:lnTo>
                <a:lnTo>
                  <a:pt x="342965" y="150076"/>
                </a:lnTo>
                <a:lnTo>
                  <a:pt x="342965" y="104713"/>
                </a:lnTo>
                <a:lnTo>
                  <a:pt x="350806" y="104713"/>
                </a:lnTo>
                <a:cubicBezTo>
                  <a:pt x="357516" y="93689"/>
                  <a:pt x="363013" y="79296"/>
                  <a:pt x="367290" y="61524"/>
                </a:cubicBezTo>
                <a:cubicBezTo>
                  <a:pt x="371566" y="43754"/>
                  <a:pt x="373701" y="24343"/>
                  <a:pt x="373701" y="3291"/>
                </a:cubicBezTo>
                <a:lnTo>
                  <a:pt x="446299" y="3291"/>
                </a:lnTo>
                <a:lnTo>
                  <a:pt x="446299" y="104713"/>
                </a:lnTo>
                <a:lnTo>
                  <a:pt x="458063" y="104713"/>
                </a:lnTo>
                <a:close/>
                <a:moveTo>
                  <a:pt x="426373" y="104713"/>
                </a:moveTo>
                <a:lnTo>
                  <a:pt x="426373" y="20031"/>
                </a:lnTo>
                <a:lnTo>
                  <a:pt x="392462" y="20031"/>
                </a:lnTo>
                <a:cubicBezTo>
                  <a:pt x="391540" y="37695"/>
                  <a:pt x="389120" y="53820"/>
                  <a:pt x="385200" y="68414"/>
                </a:cubicBezTo>
                <a:cubicBezTo>
                  <a:pt x="381279" y="83005"/>
                  <a:pt x="376352" y="95101"/>
                  <a:pt x="370411" y="104713"/>
                </a:cubicBezTo>
                <a:close/>
                <a:moveTo>
                  <a:pt x="529070" y="124427"/>
                </a:moveTo>
                <a:cubicBezTo>
                  <a:pt x="510206" y="124427"/>
                  <a:pt x="495562" y="119113"/>
                  <a:pt x="485140" y="108475"/>
                </a:cubicBezTo>
                <a:cubicBezTo>
                  <a:pt x="474721" y="97845"/>
                  <a:pt x="469508" y="82738"/>
                  <a:pt x="469508" y="63165"/>
                </a:cubicBezTo>
                <a:cubicBezTo>
                  <a:pt x="469508" y="43880"/>
                  <a:pt x="474563" y="28529"/>
                  <a:pt x="484667" y="17117"/>
                </a:cubicBezTo>
                <a:cubicBezTo>
                  <a:pt x="494769" y="5706"/>
                  <a:pt x="507982" y="0"/>
                  <a:pt x="524300" y="0"/>
                </a:cubicBezTo>
                <a:cubicBezTo>
                  <a:pt x="531648" y="0"/>
                  <a:pt x="538150" y="1062"/>
                  <a:pt x="543805" y="3183"/>
                </a:cubicBezTo>
                <a:cubicBezTo>
                  <a:pt x="549454" y="5302"/>
                  <a:pt x="554399" y="8622"/>
                  <a:pt x="558641" y="13143"/>
                </a:cubicBezTo>
                <a:cubicBezTo>
                  <a:pt x="562878" y="17664"/>
                  <a:pt x="566129" y="23198"/>
                  <a:pt x="568390" y="29732"/>
                </a:cubicBezTo>
                <a:cubicBezTo>
                  <a:pt x="570654" y="36266"/>
                  <a:pt x="571784" y="44268"/>
                  <a:pt x="571784" y="53736"/>
                </a:cubicBezTo>
                <a:lnTo>
                  <a:pt x="571784" y="64548"/>
                </a:lnTo>
                <a:lnTo>
                  <a:pt x="489751" y="64548"/>
                </a:lnTo>
                <a:cubicBezTo>
                  <a:pt x="489751" y="78325"/>
                  <a:pt x="493214" y="88852"/>
                  <a:pt x="500137" y="96126"/>
                </a:cubicBezTo>
                <a:cubicBezTo>
                  <a:pt x="507060" y="103406"/>
                  <a:pt x="516632" y="107046"/>
                  <a:pt x="528858" y="107046"/>
                </a:cubicBezTo>
                <a:cubicBezTo>
                  <a:pt x="533238" y="107046"/>
                  <a:pt x="537530" y="106553"/>
                  <a:pt x="541739" y="105559"/>
                </a:cubicBezTo>
                <a:cubicBezTo>
                  <a:pt x="545940" y="104569"/>
                  <a:pt x="549738" y="103302"/>
                  <a:pt x="553129" y="101746"/>
                </a:cubicBezTo>
                <a:cubicBezTo>
                  <a:pt x="556732" y="100119"/>
                  <a:pt x="559771" y="98549"/>
                  <a:pt x="562248" y="97031"/>
                </a:cubicBezTo>
                <a:cubicBezTo>
                  <a:pt x="564718" y="95512"/>
                  <a:pt x="566769" y="94078"/>
                  <a:pt x="568390" y="92739"/>
                </a:cubicBezTo>
                <a:lnTo>
                  <a:pt x="569555" y="92739"/>
                </a:lnTo>
                <a:lnTo>
                  <a:pt x="569555" y="114465"/>
                </a:lnTo>
                <a:cubicBezTo>
                  <a:pt x="567222" y="115383"/>
                  <a:pt x="564328" y="116531"/>
                  <a:pt x="560866" y="117907"/>
                </a:cubicBezTo>
                <a:cubicBezTo>
                  <a:pt x="557405" y="119286"/>
                  <a:pt x="554295" y="120366"/>
                  <a:pt x="551542" y="121143"/>
                </a:cubicBezTo>
                <a:cubicBezTo>
                  <a:pt x="547653" y="122202"/>
                  <a:pt x="544140" y="123012"/>
                  <a:pt x="540997" y="123580"/>
                </a:cubicBezTo>
                <a:cubicBezTo>
                  <a:pt x="537851" y="124145"/>
                  <a:pt x="533876" y="124427"/>
                  <a:pt x="529070" y="124427"/>
                </a:cubicBezTo>
                <a:close/>
                <a:moveTo>
                  <a:pt x="552388" y="49284"/>
                </a:moveTo>
                <a:cubicBezTo>
                  <a:pt x="552246" y="43913"/>
                  <a:pt x="551610" y="39286"/>
                  <a:pt x="550480" y="35403"/>
                </a:cubicBezTo>
                <a:cubicBezTo>
                  <a:pt x="549352" y="31514"/>
                  <a:pt x="547725" y="28231"/>
                  <a:pt x="545605" y="25545"/>
                </a:cubicBezTo>
                <a:cubicBezTo>
                  <a:pt x="543273" y="22576"/>
                  <a:pt x="540288" y="20315"/>
                  <a:pt x="536649" y="18759"/>
                </a:cubicBezTo>
                <a:cubicBezTo>
                  <a:pt x="533008" y="17203"/>
                  <a:pt x="528505" y="16430"/>
                  <a:pt x="523137" y="16430"/>
                </a:cubicBezTo>
                <a:cubicBezTo>
                  <a:pt x="517835" y="16430"/>
                  <a:pt x="513331" y="17225"/>
                  <a:pt x="509623" y="18814"/>
                </a:cubicBezTo>
                <a:cubicBezTo>
                  <a:pt x="505912" y="20404"/>
                  <a:pt x="502539" y="22719"/>
                  <a:pt x="499500" y="25758"/>
                </a:cubicBezTo>
                <a:cubicBezTo>
                  <a:pt x="496537" y="28868"/>
                  <a:pt x="494272" y="32310"/>
                  <a:pt x="492720" y="36090"/>
                </a:cubicBezTo>
                <a:cubicBezTo>
                  <a:pt x="491166" y="39869"/>
                  <a:pt x="490175" y="44268"/>
                  <a:pt x="489751" y="49284"/>
                </a:cubicBezTo>
                <a:close/>
                <a:moveTo>
                  <a:pt x="683593" y="121672"/>
                </a:moveTo>
                <a:lnTo>
                  <a:pt x="663670" y="121672"/>
                </a:lnTo>
                <a:lnTo>
                  <a:pt x="663670" y="20031"/>
                </a:lnTo>
                <a:lnTo>
                  <a:pt x="622973" y="20031"/>
                </a:lnTo>
                <a:cubicBezTo>
                  <a:pt x="622761" y="25894"/>
                  <a:pt x="622551" y="31532"/>
                  <a:pt x="622339" y="36935"/>
                </a:cubicBezTo>
                <a:cubicBezTo>
                  <a:pt x="622127" y="42339"/>
                  <a:pt x="621911" y="47231"/>
                  <a:pt x="621698" y="51617"/>
                </a:cubicBezTo>
                <a:cubicBezTo>
                  <a:pt x="621277" y="62707"/>
                  <a:pt x="620550" y="72000"/>
                  <a:pt x="619527" y="79488"/>
                </a:cubicBezTo>
                <a:cubicBezTo>
                  <a:pt x="618505" y="86980"/>
                  <a:pt x="617212" y="92984"/>
                  <a:pt x="615658" y="97506"/>
                </a:cubicBezTo>
                <a:cubicBezTo>
                  <a:pt x="614106" y="102168"/>
                  <a:pt x="612389" y="105807"/>
                  <a:pt x="610520" y="108421"/>
                </a:cubicBezTo>
                <a:cubicBezTo>
                  <a:pt x="608645" y="111037"/>
                  <a:pt x="606545" y="113407"/>
                  <a:pt x="604212" y="115523"/>
                </a:cubicBezTo>
                <a:cubicBezTo>
                  <a:pt x="601812" y="117644"/>
                  <a:pt x="599230" y="119231"/>
                  <a:pt x="596477" y="120291"/>
                </a:cubicBezTo>
                <a:cubicBezTo>
                  <a:pt x="593718" y="121352"/>
                  <a:pt x="590612" y="121885"/>
                  <a:pt x="587149" y="121885"/>
                </a:cubicBezTo>
                <a:cubicBezTo>
                  <a:pt x="586022" y="121885"/>
                  <a:pt x="584572" y="121849"/>
                  <a:pt x="582804" y="121780"/>
                </a:cubicBezTo>
                <a:cubicBezTo>
                  <a:pt x="581036" y="121705"/>
                  <a:pt x="579798" y="121672"/>
                  <a:pt x="579092" y="121672"/>
                </a:cubicBezTo>
                <a:lnTo>
                  <a:pt x="579092" y="104289"/>
                </a:lnTo>
                <a:lnTo>
                  <a:pt x="580155" y="104289"/>
                </a:lnTo>
                <a:cubicBezTo>
                  <a:pt x="580651" y="104289"/>
                  <a:pt x="581162" y="104324"/>
                  <a:pt x="581692" y="104393"/>
                </a:cubicBezTo>
                <a:cubicBezTo>
                  <a:pt x="582221" y="104464"/>
                  <a:pt x="582840" y="104501"/>
                  <a:pt x="583546" y="104501"/>
                </a:cubicBezTo>
                <a:cubicBezTo>
                  <a:pt x="585241" y="104501"/>
                  <a:pt x="586904" y="104252"/>
                  <a:pt x="588528" y="103755"/>
                </a:cubicBezTo>
                <a:cubicBezTo>
                  <a:pt x="590148" y="103262"/>
                  <a:pt x="591599" y="102344"/>
                  <a:pt x="592870" y="101004"/>
                </a:cubicBezTo>
                <a:cubicBezTo>
                  <a:pt x="596405" y="97541"/>
                  <a:pt x="598986" y="91483"/>
                  <a:pt x="600613" y="82828"/>
                </a:cubicBezTo>
                <a:cubicBezTo>
                  <a:pt x="602236" y="74174"/>
                  <a:pt x="603400" y="62071"/>
                  <a:pt x="604105" y="46527"/>
                </a:cubicBezTo>
                <a:cubicBezTo>
                  <a:pt x="604386" y="40734"/>
                  <a:pt x="604652" y="33882"/>
                  <a:pt x="604904" y="25970"/>
                </a:cubicBezTo>
                <a:cubicBezTo>
                  <a:pt x="605148" y="18053"/>
                  <a:pt x="605376" y="10494"/>
                  <a:pt x="605588" y="3291"/>
                </a:cubicBezTo>
                <a:lnTo>
                  <a:pt x="683593" y="3291"/>
                </a:lnTo>
                <a:close/>
                <a:moveTo>
                  <a:pt x="809820" y="62535"/>
                </a:moveTo>
                <a:cubicBezTo>
                  <a:pt x="809820" y="82457"/>
                  <a:pt x="805017" y="97845"/>
                  <a:pt x="795406" y="108687"/>
                </a:cubicBezTo>
                <a:cubicBezTo>
                  <a:pt x="785797" y="119530"/>
                  <a:pt x="773009" y="124955"/>
                  <a:pt x="757041" y="124955"/>
                </a:cubicBezTo>
                <a:cubicBezTo>
                  <a:pt x="740574" y="124955"/>
                  <a:pt x="727628" y="119355"/>
                  <a:pt x="718196" y="108155"/>
                </a:cubicBezTo>
                <a:cubicBezTo>
                  <a:pt x="708764" y="96954"/>
                  <a:pt x="704048" y="81752"/>
                  <a:pt x="704048" y="62535"/>
                </a:cubicBezTo>
                <a:cubicBezTo>
                  <a:pt x="704048" y="42750"/>
                  <a:pt x="708905" y="27377"/>
                  <a:pt x="718622" y="16426"/>
                </a:cubicBezTo>
                <a:cubicBezTo>
                  <a:pt x="728333" y="5475"/>
                  <a:pt x="741143" y="0"/>
                  <a:pt x="757041" y="0"/>
                </a:cubicBezTo>
                <a:cubicBezTo>
                  <a:pt x="773009" y="0"/>
                  <a:pt x="785797" y="5461"/>
                  <a:pt x="795406" y="16373"/>
                </a:cubicBezTo>
                <a:cubicBezTo>
                  <a:pt x="805017" y="27291"/>
                  <a:pt x="809820" y="42677"/>
                  <a:pt x="809820" y="62535"/>
                </a:cubicBezTo>
                <a:close/>
                <a:moveTo>
                  <a:pt x="789256" y="62535"/>
                </a:moveTo>
                <a:cubicBezTo>
                  <a:pt x="789256" y="47203"/>
                  <a:pt x="786466" y="35805"/>
                  <a:pt x="780887" y="28350"/>
                </a:cubicBezTo>
                <a:cubicBezTo>
                  <a:pt x="775307" y="20898"/>
                  <a:pt x="767358" y="17172"/>
                  <a:pt x="757041" y="17172"/>
                </a:cubicBezTo>
                <a:cubicBezTo>
                  <a:pt x="746654" y="17172"/>
                  <a:pt x="738651" y="20898"/>
                  <a:pt x="733035" y="28350"/>
                </a:cubicBezTo>
                <a:cubicBezTo>
                  <a:pt x="727419" y="35805"/>
                  <a:pt x="724608" y="47203"/>
                  <a:pt x="724608" y="62535"/>
                </a:cubicBezTo>
                <a:cubicBezTo>
                  <a:pt x="724608" y="77371"/>
                  <a:pt x="727419" y="88621"/>
                  <a:pt x="733035" y="96289"/>
                </a:cubicBezTo>
                <a:cubicBezTo>
                  <a:pt x="738651" y="103957"/>
                  <a:pt x="746654" y="107787"/>
                  <a:pt x="757041" y="107787"/>
                </a:cubicBezTo>
                <a:cubicBezTo>
                  <a:pt x="767282" y="107787"/>
                  <a:pt x="775217" y="104026"/>
                  <a:pt x="780832" y="96501"/>
                </a:cubicBezTo>
                <a:cubicBezTo>
                  <a:pt x="786452" y="88978"/>
                  <a:pt x="789256" y="77655"/>
                  <a:pt x="789256" y="62535"/>
                </a:cubicBezTo>
                <a:close/>
                <a:moveTo>
                  <a:pt x="923120" y="85848"/>
                </a:moveTo>
                <a:cubicBezTo>
                  <a:pt x="923120" y="91573"/>
                  <a:pt x="922025" y="96646"/>
                  <a:pt x="919833" y="101059"/>
                </a:cubicBezTo>
                <a:cubicBezTo>
                  <a:pt x="917640" y="105472"/>
                  <a:pt x="914637" y="109165"/>
                  <a:pt x="910825" y="112132"/>
                </a:cubicBezTo>
                <a:cubicBezTo>
                  <a:pt x="906015" y="115876"/>
                  <a:pt x="900982" y="118403"/>
                  <a:pt x="895719" y="119710"/>
                </a:cubicBezTo>
                <a:cubicBezTo>
                  <a:pt x="890457" y="121017"/>
                  <a:pt x="884150" y="121672"/>
                  <a:pt x="876802" y="121672"/>
                </a:cubicBezTo>
                <a:lnTo>
                  <a:pt x="830275" y="121672"/>
                </a:lnTo>
                <a:lnTo>
                  <a:pt x="830275" y="3291"/>
                </a:lnTo>
                <a:lnTo>
                  <a:pt x="873731" y="3291"/>
                </a:lnTo>
                <a:cubicBezTo>
                  <a:pt x="882421" y="3291"/>
                  <a:pt x="888775" y="3556"/>
                  <a:pt x="892804" y="4082"/>
                </a:cubicBezTo>
                <a:cubicBezTo>
                  <a:pt x="896836" y="4611"/>
                  <a:pt x="900825" y="5972"/>
                  <a:pt x="904785" y="8161"/>
                </a:cubicBezTo>
                <a:cubicBezTo>
                  <a:pt x="908949" y="10426"/>
                  <a:pt x="912028" y="13428"/>
                  <a:pt x="914004" y="17172"/>
                </a:cubicBezTo>
                <a:cubicBezTo>
                  <a:pt x="915984" y="20916"/>
                  <a:pt x="916970" y="25366"/>
                  <a:pt x="916970" y="30524"/>
                </a:cubicBezTo>
                <a:cubicBezTo>
                  <a:pt x="916970" y="36176"/>
                  <a:pt x="915415" y="41245"/>
                  <a:pt x="912308" y="45734"/>
                </a:cubicBezTo>
                <a:cubicBezTo>
                  <a:pt x="909198" y="50220"/>
                  <a:pt x="905065" y="53701"/>
                  <a:pt x="899907" y="56173"/>
                </a:cubicBezTo>
                <a:lnTo>
                  <a:pt x="900439" y="56913"/>
                </a:lnTo>
                <a:cubicBezTo>
                  <a:pt x="906865" y="58539"/>
                  <a:pt x="912255" y="61826"/>
                  <a:pt x="916600" y="66769"/>
                </a:cubicBezTo>
                <a:cubicBezTo>
                  <a:pt x="920944" y="71716"/>
                  <a:pt x="923120" y="78076"/>
                  <a:pt x="923120" y="85848"/>
                </a:cubicBezTo>
                <a:close/>
                <a:moveTo>
                  <a:pt x="896516" y="33598"/>
                </a:moveTo>
                <a:cubicBezTo>
                  <a:pt x="896516" y="30913"/>
                  <a:pt x="896076" y="28584"/>
                  <a:pt x="895190" y="26604"/>
                </a:cubicBezTo>
                <a:cubicBezTo>
                  <a:pt x="894309" y="24627"/>
                  <a:pt x="892770" y="23068"/>
                  <a:pt x="890582" y="21938"/>
                </a:cubicBezTo>
                <a:cubicBezTo>
                  <a:pt x="888037" y="20600"/>
                  <a:pt x="885194" y="19803"/>
                  <a:pt x="882050" y="19554"/>
                </a:cubicBezTo>
                <a:cubicBezTo>
                  <a:pt x="878903" y="19307"/>
                  <a:pt x="874541" y="19185"/>
                  <a:pt x="868957" y="19185"/>
                </a:cubicBezTo>
                <a:lnTo>
                  <a:pt x="849985" y="19185"/>
                </a:lnTo>
                <a:lnTo>
                  <a:pt x="849985" y="51617"/>
                </a:lnTo>
                <a:lnTo>
                  <a:pt x="872881" y="51617"/>
                </a:lnTo>
                <a:cubicBezTo>
                  <a:pt x="877759" y="51617"/>
                  <a:pt x="881222" y="51386"/>
                  <a:pt x="883267" y="50926"/>
                </a:cubicBezTo>
                <a:cubicBezTo>
                  <a:pt x="885316" y="50469"/>
                  <a:pt x="887576" y="49496"/>
                  <a:pt x="890050" y="48012"/>
                </a:cubicBezTo>
                <a:cubicBezTo>
                  <a:pt x="892382" y="46598"/>
                  <a:pt x="894042" y="44690"/>
                  <a:pt x="895032" y="42285"/>
                </a:cubicBezTo>
                <a:cubicBezTo>
                  <a:pt x="896022" y="39884"/>
                  <a:pt x="896516" y="36990"/>
                  <a:pt x="896516" y="33598"/>
                </a:cubicBezTo>
                <a:close/>
                <a:moveTo>
                  <a:pt x="902556" y="85954"/>
                </a:moveTo>
                <a:cubicBezTo>
                  <a:pt x="902556" y="81925"/>
                  <a:pt x="901973" y="78696"/>
                  <a:pt x="900810" y="76255"/>
                </a:cubicBezTo>
                <a:cubicBezTo>
                  <a:pt x="899640" y="73817"/>
                  <a:pt x="897081" y="71647"/>
                  <a:pt x="893123" y="69738"/>
                </a:cubicBezTo>
                <a:cubicBezTo>
                  <a:pt x="890651" y="68539"/>
                  <a:pt x="888002" y="67795"/>
                  <a:pt x="885175" y="67514"/>
                </a:cubicBezTo>
                <a:cubicBezTo>
                  <a:pt x="882349" y="67234"/>
                  <a:pt x="878425" y="67089"/>
                  <a:pt x="873411" y="67089"/>
                </a:cubicBezTo>
                <a:lnTo>
                  <a:pt x="849985" y="67089"/>
                </a:lnTo>
                <a:lnTo>
                  <a:pt x="849985" y="105771"/>
                </a:lnTo>
                <a:lnTo>
                  <a:pt x="867265" y="105771"/>
                </a:lnTo>
                <a:cubicBezTo>
                  <a:pt x="874400" y="105771"/>
                  <a:pt x="879945" y="105490"/>
                  <a:pt x="883905" y="104925"/>
                </a:cubicBezTo>
                <a:cubicBezTo>
                  <a:pt x="887861" y="104356"/>
                  <a:pt x="891251" y="103229"/>
                  <a:pt x="894077" y="101538"/>
                </a:cubicBezTo>
                <a:cubicBezTo>
                  <a:pt x="897044" y="99698"/>
                  <a:pt x="899201" y="97578"/>
                  <a:pt x="900543" y="95176"/>
                </a:cubicBezTo>
                <a:cubicBezTo>
                  <a:pt x="901883" y="92771"/>
                  <a:pt x="902556" y="89698"/>
                  <a:pt x="902556" y="8595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280561" y="6001007"/>
            <a:ext cx="25330" cy="30207"/>
          </a:xfrm>
          <a:custGeom>
            <a:avLst/>
            <a:gdLst/>
            <a:ahLst/>
            <a:cxnLst/>
            <a:rect l="l" t="t" r="r" b="b"/>
            <a:pathLst>
              <a:path w="25330" h="30207">
                <a:moveTo>
                  <a:pt x="25331" y="30207"/>
                </a:moveTo>
                <a:lnTo>
                  <a:pt x="0" y="30207"/>
                </a:lnTo>
                <a:lnTo>
                  <a:pt x="0" y="0"/>
                </a:lnTo>
                <a:lnTo>
                  <a:pt x="25331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38772" y="6327927"/>
            <a:ext cx="94348" cy="94352"/>
          </a:xfrm>
          <a:custGeom>
            <a:avLst/>
            <a:gdLst/>
            <a:ahLst/>
            <a:cxnLst/>
            <a:rect l="l" t="t" r="r" b="b"/>
            <a:pathLst>
              <a:path w="94348" h="94352">
                <a:moveTo>
                  <a:pt x="0" y="94352"/>
                </a:moveTo>
                <a:lnTo>
                  <a:pt x="0" y="0"/>
                </a:lnTo>
                <a:lnTo>
                  <a:pt x="94348" y="0"/>
                </a:lnTo>
                <a:lnTo>
                  <a:pt x="94348" y="94352"/>
                </a:ln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294397" y="6335231"/>
            <a:ext cx="801648" cy="161093"/>
          </a:xfrm>
          <a:custGeom>
            <a:avLst/>
            <a:gdLst/>
            <a:ahLst/>
            <a:cxnLst/>
            <a:rect l="l" t="t" r="r" b="b"/>
            <a:pathLst>
              <a:path w="801648" h="161093">
                <a:moveTo>
                  <a:pt x="107046" y="109371"/>
                </a:moveTo>
                <a:cubicBezTo>
                  <a:pt x="107046" y="117216"/>
                  <a:pt x="105563" y="124142"/>
                  <a:pt x="102598" y="130143"/>
                </a:cubicBezTo>
                <a:cubicBezTo>
                  <a:pt x="99631" y="136148"/>
                  <a:pt x="95634" y="141094"/>
                  <a:pt x="90620" y="144983"/>
                </a:cubicBezTo>
                <a:cubicBezTo>
                  <a:pt x="84683" y="149645"/>
                  <a:pt x="78323" y="152950"/>
                  <a:pt x="71540" y="154893"/>
                </a:cubicBezTo>
                <a:cubicBezTo>
                  <a:pt x="64760" y="156833"/>
                  <a:pt x="55999" y="157806"/>
                  <a:pt x="45256" y="157806"/>
                </a:cubicBezTo>
                <a:lnTo>
                  <a:pt x="0" y="157806"/>
                </a:lnTo>
                <a:lnTo>
                  <a:pt x="0" y="0"/>
                </a:lnTo>
                <a:lnTo>
                  <a:pt x="41869" y="0"/>
                </a:lnTo>
                <a:cubicBezTo>
                  <a:pt x="53101" y="0"/>
                  <a:pt x="61528" y="367"/>
                  <a:pt x="67148" y="1108"/>
                </a:cubicBezTo>
                <a:cubicBezTo>
                  <a:pt x="72764" y="1854"/>
                  <a:pt x="78150" y="3600"/>
                  <a:pt x="83309" y="6357"/>
                </a:cubicBezTo>
                <a:cubicBezTo>
                  <a:pt x="88956" y="9393"/>
                  <a:pt x="93089" y="13367"/>
                  <a:pt x="95710" y="18280"/>
                </a:cubicBezTo>
                <a:cubicBezTo>
                  <a:pt x="98324" y="23191"/>
                  <a:pt x="99631" y="28966"/>
                  <a:pt x="99631" y="35608"/>
                </a:cubicBezTo>
                <a:cubicBezTo>
                  <a:pt x="99631" y="43031"/>
                  <a:pt x="97669" y="49669"/>
                  <a:pt x="93744" y="55529"/>
                </a:cubicBezTo>
                <a:cubicBezTo>
                  <a:pt x="89824" y="61394"/>
                  <a:pt x="84402" y="65992"/>
                  <a:pt x="77476" y="69310"/>
                </a:cubicBezTo>
                <a:lnTo>
                  <a:pt x="77476" y="70157"/>
                </a:lnTo>
                <a:cubicBezTo>
                  <a:pt x="86872" y="72702"/>
                  <a:pt x="94152" y="77345"/>
                  <a:pt x="99311" y="84093"/>
                </a:cubicBezTo>
                <a:cubicBezTo>
                  <a:pt x="104470" y="90845"/>
                  <a:pt x="107046" y="99267"/>
                  <a:pt x="107046" y="109371"/>
                </a:cubicBezTo>
                <a:close/>
                <a:moveTo>
                  <a:pt x="77793" y="38577"/>
                </a:moveTo>
                <a:cubicBezTo>
                  <a:pt x="77793" y="34761"/>
                  <a:pt x="77159" y="31456"/>
                  <a:pt x="75888" y="28666"/>
                </a:cubicBezTo>
                <a:cubicBezTo>
                  <a:pt x="74618" y="25873"/>
                  <a:pt x="72566" y="23666"/>
                  <a:pt x="69740" y="22043"/>
                </a:cubicBezTo>
                <a:cubicBezTo>
                  <a:pt x="66349" y="20134"/>
                  <a:pt x="62565" y="18969"/>
                  <a:pt x="58400" y="18547"/>
                </a:cubicBezTo>
                <a:cubicBezTo>
                  <a:pt x="54231" y="18123"/>
                  <a:pt x="48471" y="17909"/>
                  <a:pt x="41123" y="17909"/>
                </a:cubicBezTo>
                <a:lnTo>
                  <a:pt x="20989" y="17909"/>
                </a:lnTo>
                <a:lnTo>
                  <a:pt x="20989" y="64116"/>
                </a:lnTo>
                <a:lnTo>
                  <a:pt x="44832" y="64116"/>
                </a:lnTo>
                <a:cubicBezTo>
                  <a:pt x="51405" y="64116"/>
                  <a:pt x="56244" y="63780"/>
                  <a:pt x="59354" y="63111"/>
                </a:cubicBezTo>
                <a:cubicBezTo>
                  <a:pt x="62460" y="62438"/>
                  <a:pt x="65679" y="61045"/>
                  <a:pt x="68998" y="58925"/>
                </a:cubicBezTo>
                <a:cubicBezTo>
                  <a:pt x="72177" y="56877"/>
                  <a:pt x="74442" y="54191"/>
                  <a:pt x="75780" y="50871"/>
                </a:cubicBezTo>
                <a:cubicBezTo>
                  <a:pt x="77124" y="47552"/>
                  <a:pt x="77793" y="43452"/>
                  <a:pt x="77793" y="38577"/>
                </a:cubicBezTo>
                <a:close/>
                <a:moveTo>
                  <a:pt x="85216" y="110221"/>
                </a:moveTo>
                <a:cubicBezTo>
                  <a:pt x="85216" y="104288"/>
                  <a:pt x="84367" y="99393"/>
                  <a:pt x="82671" y="95541"/>
                </a:cubicBezTo>
                <a:cubicBezTo>
                  <a:pt x="80976" y="91689"/>
                  <a:pt x="77548" y="88424"/>
                  <a:pt x="72389" y="85741"/>
                </a:cubicBezTo>
                <a:cubicBezTo>
                  <a:pt x="69071" y="83970"/>
                  <a:pt x="65445" y="82839"/>
                  <a:pt x="61524" y="82343"/>
                </a:cubicBezTo>
                <a:cubicBezTo>
                  <a:pt x="57604" y="81850"/>
                  <a:pt x="52039" y="81605"/>
                  <a:pt x="44832" y="81605"/>
                </a:cubicBezTo>
                <a:lnTo>
                  <a:pt x="20989" y="81605"/>
                </a:lnTo>
                <a:lnTo>
                  <a:pt x="20989" y="139895"/>
                </a:lnTo>
                <a:lnTo>
                  <a:pt x="38052" y="139895"/>
                </a:lnTo>
                <a:cubicBezTo>
                  <a:pt x="47239" y="139895"/>
                  <a:pt x="54480" y="139471"/>
                  <a:pt x="59778" y="138625"/>
                </a:cubicBezTo>
                <a:cubicBezTo>
                  <a:pt x="65082" y="137776"/>
                  <a:pt x="69740" y="135975"/>
                  <a:pt x="73768" y="133218"/>
                </a:cubicBezTo>
                <a:cubicBezTo>
                  <a:pt x="77725" y="130464"/>
                  <a:pt x="80619" y="127335"/>
                  <a:pt x="82459" y="123840"/>
                </a:cubicBezTo>
                <a:cubicBezTo>
                  <a:pt x="84298" y="120344"/>
                  <a:pt x="85216" y="115801"/>
                  <a:pt x="85216" y="110221"/>
                </a:cubicBezTo>
                <a:close/>
                <a:moveTo>
                  <a:pt x="214197" y="121136"/>
                </a:moveTo>
                <a:cubicBezTo>
                  <a:pt x="214197" y="126864"/>
                  <a:pt x="213048" y="132054"/>
                  <a:pt x="210756" y="136717"/>
                </a:cubicBezTo>
                <a:cubicBezTo>
                  <a:pt x="208458" y="141379"/>
                  <a:pt x="205330" y="145162"/>
                  <a:pt x="201374" y="148056"/>
                </a:cubicBezTo>
                <a:cubicBezTo>
                  <a:pt x="196712" y="151588"/>
                  <a:pt x="191730" y="154094"/>
                  <a:pt x="186430" y="155577"/>
                </a:cubicBezTo>
                <a:cubicBezTo>
                  <a:pt x="181130" y="157064"/>
                  <a:pt x="174313" y="157806"/>
                  <a:pt x="165976" y="157806"/>
                </a:cubicBezTo>
                <a:lnTo>
                  <a:pt x="126335" y="157806"/>
                </a:lnTo>
                <a:lnTo>
                  <a:pt x="126335" y="39423"/>
                </a:lnTo>
                <a:lnTo>
                  <a:pt x="146261" y="39423"/>
                </a:lnTo>
                <a:lnTo>
                  <a:pt x="146261" y="85529"/>
                </a:lnTo>
                <a:lnTo>
                  <a:pt x="166504" y="85529"/>
                </a:lnTo>
                <a:cubicBezTo>
                  <a:pt x="175403" y="85529"/>
                  <a:pt x="182312" y="85986"/>
                  <a:pt x="187225" y="86903"/>
                </a:cubicBezTo>
                <a:cubicBezTo>
                  <a:pt x="192136" y="87822"/>
                  <a:pt x="197028" y="90080"/>
                  <a:pt x="201903" y="93686"/>
                </a:cubicBezTo>
                <a:cubicBezTo>
                  <a:pt x="206003" y="96728"/>
                  <a:pt x="209074" y="100613"/>
                  <a:pt x="211127" y="105342"/>
                </a:cubicBezTo>
                <a:cubicBezTo>
                  <a:pt x="213175" y="110077"/>
                  <a:pt x="214197" y="115344"/>
                  <a:pt x="214197" y="121136"/>
                </a:cubicBezTo>
                <a:close/>
                <a:moveTo>
                  <a:pt x="193637" y="121452"/>
                </a:moveTo>
                <a:cubicBezTo>
                  <a:pt x="193637" y="117849"/>
                  <a:pt x="193018" y="114688"/>
                  <a:pt x="191779" y="111967"/>
                </a:cubicBezTo>
                <a:cubicBezTo>
                  <a:pt x="190545" y="109249"/>
                  <a:pt x="188510" y="107039"/>
                  <a:pt x="185685" y="105346"/>
                </a:cubicBezTo>
                <a:cubicBezTo>
                  <a:pt x="182722" y="103578"/>
                  <a:pt x="179349" y="102517"/>
                  <a:pt x="175565" y="102164"/>
                </a:cubicBezTo>
                <a:cubicBezTo>
                  <a:pt x="171786" y="101812"/>
                  <a:pt x="166364" y="101635"/>
                  <a:pt x="159297" y="101635"/>
                </a:cubicBezTo>
                <a:lnTo>
                  <a:pt x="146261" y="101635"/>
                </a:lnTo>
                <a:lnTo>
                  <a:pt x="146261" y="141908"/>
                </a:lnTo>
                <a:lnTo>
                  <a:pt x="158876" y="141908"/>
                </a:lnTo>
                <a:cubicBezTo>
                  <a:pt x="165939" y="141908"/>
                  <a:pt x="171415" y="141610"/>
                  <a:pt x="175299" y="141008"/>
                </a:cubicBezTo>
                <a:cubicBezTo>
                  <a:pt x="179187" y="140411"/>
                  <a:pt x="182545" y="139259"/>
                  <a:pt x="185372" y="137564"/>
                </a:cubicBezTo>
                <a:cubicBezTo>
                  <a:pt x="188267" y="135723"/>
                  <a:pt x="190368" y="133557"/>
                  <a:pt x="191679" y="131043"/>
                </a:cubicBezTo>
                <a:cubicBezTo>
                  <a:pt x="192986" y="128534"/>
                  <a:pt x="193637" y="125341"/>
                  <a:pt x="193637" y="121452"/>
                </a:cubicBezTo>
                <a:close/>
                <a:moveTo>
                  <a:pt x="247901" y="157806"/>
                </a:moveTo>
                <a:lnTo>
                  <a:pt x="227978" y="157806"/>
                </a:lnTo>
                <a:lnTo>
                  <a:pt x="227978" y="39423"/>
                </a:lnTo>
                <a:lnTo>
                  <a:pt x="247901" y="39423"/>
                </a:lnTo>
                <a:close/>
                <a:moveTo>
                  <a:pt x="323785" y="160455"/>
                </a:moveTo>
                <a:cubicBezTo>
                  <a:pt x="315659" y="160455"/>
                  <a:pt x="308204" y="159203"/>
                  <a:pt x="301425" y="156694"/>
                </a:cubicBezTo>
                <a:cubicBezTo>
                  <a:pt x="294639" y="154184"/>
                  <a:pt x="288810" y="150387"/>
                  <a:pt x="283933" y="145299"/>
                </a:cubicBezTo>
                <a:cubicBezTo>
                  <a:pt x="279058" y="140217"/>
                  <a:pt x="275278" y="133801"/>
                  <a:pt x="272596" y="126065"/>
                </a:cubicBezTo>
                <a:cubicBezTo>
                  <a:pt x="269907" y="118328"/>
                  <a:pt x="268567" y="109235"/>
                  <a:pt x="268567" y="98773"/>
                </a:cubicBezTo>
                <a:cubicBezTo>
                  <a:pt x="268567" y="88387"/>
                  <a:pt x="269961" y="79412"/>
                  <a:pt x="272755" y="71853"/>
                </a:cubicBezTo>
                <a:cubicBezTo>
                  <a:pt x="275545" y="64292"/>
                  <a:pt x="279274" y="57935"/>
                  <a:pt x="283933" y="52780"/>
                </a:cubicBezTo>
                <a:cubicBezTo>
                  <a:pt x="288598" y="47621"/>
                  <a:pt x="294412" y="43646"/>
                  <a:pt x="301372" y="40856"/>
                </a:cubicBezTo>
                <a:cubicBezTo>
                  <a:pt x="308330" y="38063"/>
                  <a:pt x="315800" y="36670"/>
                  <a:pt x="323785" y="36670"/>
                </a:cubicBezTo>
                <a:cubicBezTo>
                  <a:pt x="330286" y="36670"/>
                  <a:pt x="336561" y="37588"/>
                  <a:pt x="342602" y="39419"/>
                </a:cubicBezTo>
                <a:cubicBezTo>
                  <a:pt x="348642" y="41260"/>
                  <a:pt x="354028" y="43380"/>
                  <a:pt x="358762" y="45781"/>
                </a:cubicBezTo>
                <a:lnTo>
                  <a:pt x="358762" y="68144"/>
                </a:lnTo>
                <a:lnTo>
                  <a:pt x="357592" y="68144"/>
                </a:lnTo>
                <a:cubicBezTo>
                  <a:pt x="356177" y="66945"/>
                  <a:pt x="354360" y="65566"/>
                  <a:pt x="352135" y="64012"/>
                </a:cubicBezTo>
                <a:cubicBezTo>
                  <a:pt x="349910" y="62460"/>
                  <a:pt x="347206" y="60865"/>
                  <a:pt x="344027" y="59245"/>
                </a:cubicBezTo>
                <a:cubicBezTo>
                  <a:pt x="341270" y="57831"/>
                  <a:pt x="338019" y="56592"/>
                  <a:pt x="334279" y="55529"/>
                </a:cubicBezTo>
                <a:cubicBezTo>
                  <a:pt x="330535" y="54471"/>
                  <a:pt x="326932" y="53942"/>
                  <a:pt x="323468" y="53942"/>
                </a:cubicBezTo>
                <a:cubicBezTo>
                  <a:pt x="313151" y="53942"/>
                  <a:pt x="304867" y="57848"/>
                  <a:pt x="298613" y="65656"/>
                </a:cubicBezTo>
                <a:cubicBezTo>
                  <a:pt x="292360" y="73462"/>
                  <a:pt x="289235" y="84503"/>
                  <a:pt x="289235" y="98773"/>
                </a:cubicBezTo>
                <a:cubicBezTo>
                  <a:pt x="289235" y="112763"/>
                  <a:pt x="292255" y="123664"/>
                  <a:pt x="298297" y="131468"/>
                </a:cubicBezTo>
                <a:cubicBezTo>
                  <a:pt x="304337" y="139277"/>
                  <a:pt x="312729" y="143180"/>
                  <a:pt x="323468" y="143180"/>
                </a:cubicBezTo>
                <a:cubicBezTo>
                  <a:pt x="329966" y="143180"/>
                  <a:pt x="336151" y="141840"/>
                  <a:pt x="342015" y="139151"/>
                </a:cubicBezTo>
                <a:cubicBezTo>
                  <a:pt x="347879" y="136469"/>
                  <a:pt x="353071" y="133006"/>
                  <a:pt x="357592" y="128768"/>
                </a:cubicBezTo>
                <a:lnTo>
                  <a:pt x="358762" y="128768"/>
                </a:lnTo>
                <a:lnTo>
                  <a:pt x="358762" y="151131"/>
                </a:lnTo>
                <a:cubicBezTo>
                  <a:pt x="356782" y="152045"/>
                  <a:pt x="354309" y="153162"/>
                  <a:pt x="351342" y="154469"/>
                </a:cubicBezTo>
                <a:cubicBezTo>
                  <a:pt x="348377" y="155775"/>
                  <a:pt x="345687" y="156747"/>
                  <a:pt x="343285" y="157385"/>
                </a:cubicBezTo>
                <a:cubicBezTo>
                  <a:pt x="339894" y="158375"/>
                  <a:pt x="336857" y="159135"/>
                  <a:pt x="334174" y="159660"/>
                </a:cubicBezTo>
                <a:cubicBezTo>
                  <a:pt x="331485" y="160189"/>
                  <a:pt x="328025" y="160455"/>
                  <a:pt x="323785" y="160455"/>
                </a:cubicBezTo>
                <a:close/>
                <a:moveTo>
                  <a:pt x="474282" y="98669"/>
                </a:moveTo>
                <a:cubicBezTo>
                  <a:pt x="474282" y="118595"/>
                  <a:pt x="469480" y="133977"/>
                  <a:pt x="459868" y="144824"/>
                </a:cubicBezTo>
                <a:cubicBezTo>
                  <a:pt x="450256" y="155667"/>
                  <a:pt x="437469" y="161093"/>
                  <a:pt x="421503" y="161093"/>
                </a:cubicBezTo>
                <a:cubicBezTo>
                  <a:pt x="405037" y="161093"/>
                  <a:pt x="392091" y="155491"/>
                  <a:pt x="382659" y="144291"/>
                </a:cubicBezTo>
                <a:cubicBezTo>
                  <a:pt x="373227" y="133092"/>
                  <a:pt x="368511" y="117889"/>
                  <a:pt x="368511" y="98669"/>
                </a:cubicBezTo>
                <a:cubicBezTo>
                  <a:pt x="368511" y="78887"/>
                  <a:pt x="373368" y="63515"/>
                  <a:pt x="383083" y="52564"/>
                </a:cubicBezTo>
                <a:cubicBezTo>
                  <a:pt x="392796" y="41613"/>
                  <a:pt x="405606" y="36136"/>
                  <a:pt x="421503" y="36136"/>
                </a:cubicBezTo>
                <a:cubicBezTo>
                  <a:pt x="437469" y="36136"/>
                  <a:pt x="450256" y="41595"/>
                  <a:pt x="459868" y="52509"/>
                </a:cubicBezTo>
                <a:cubicBezTo>
                  <a:pt x="469480" y="63429"/>
                  <a:pt x="474282" y="78811"/>
                  <a:pt x="474282" y="98669"/>
                </a:cubicBezTo>
                <a:close/>
                <a:moveTo>
                  <a:pt x="453720" y="98669"/>
                </a:moveTo>
                <a:cubicBezTo>
                  <a:pt x="453720" y="83340"/>
                  <a:pt x="450929" y="71943"/>
                  <a:pt x="445349" y="64487"/>
                </a:cubicBezTo>
                <a:cubicBezTo>
                  <a:pt x="439770" y="57034"/>
                  <a:pt x="431821" y="53308"/>
                  <a:pt x="421503" y="53308"/>
                </a:cubicBezTo>
                <a:cubicBezTo>
                  <a:pt x="411117" y="53308"/>
                  <a:pt x="403114" y="57034"/>
                  <a:pt x="397498" y="64487"/>
                </a:cubicBezTo>
                <a:cubicBezTo>
                  <a:pt x="391878" y="71943"/>
                  <a:pt x="389070" y="83340"/>
                  <a:pt x="389070" y="98669"/>
                </a:cubicBezTo>
                <a:cubicBezTo>
                  <a:pt x="389070" y="113507"/>
                  <a:pt x="391878" y="124758"/>
                  <a:pt x="397498" y="132425"/>
                </a:cubicBezTo>
                <a:cubicBezTo>
                  <a:pt x="403114" y="140094"/>
                  <a:pt x="411117" y="143924"/>
                  <a:pt x="421503" y="143924"/>
                </a:cubicBezTo>
                <a:cubicBezTo>
                  <a:pt x="431745" y="143924"/>
                  <a:pt x="439680" y="140162"/>
                  <a:pt x="445296" y="132639"/>
                </a:cubicBezTo>
                <a:cubicBezTo>
                  <a:pt x="450912" y="125110"/>
                  <a:pt x="453720" y="113789"/>
                  <a:pt x="453720" y="98669"/>
                </a:cubicBezTo>
                <a:close/>
                <a:moveTo>
                  <a:pt x="589147" y="157806"/>
                </a:moveTo>
                <a:lnTo>
                  <a:pt x="564350" y="157806"/>
                </a:lnTo>
                <a:lnTo>
                  <a:pt x="523757" y="103227"/>
                </a:lnTo>
                <a:lnTo>
                  <a:pt x="513793" y="103227"/>
                </a:lnTo>
                <a:lnTo>
                  <a:pt x="513793" y="157806"/>
                </a:lnTo>
                <a:lnTo>
                  <a:pt x="493871" y="157806"/>
                </a:lnTo>
                <a:lnTo>
                  <a:pt x="493871" y="39423"/>
                </a:lnTo>
                <a:lnTo>
                  <a:pt x="513793" y="39423"/>
                </a:lnTo>
                <a:lnTo>
                  <a:pt x="513793" y="90932"/>
                </a:lnTo>
                <a:cubicBezTo>
                  <a:pt x="518952" y="90861"/>
                  <a:pt x="523351" y="89784"/>
                  <a:pt x="526990" y="87700"/>
                </a:cubicBezTo>
                <a:cubicBezTo>
                  <a:pt x="530629" y="85612"/>
                  <a:pt x="533722" y="81568"/>
                  <a:pt x="536264" y="75564"/>
                </a:cubicBezTo>
                <a:cubicBezTo>
                  <a:pt x="537042" y="73796"/>
                  <a:pt x="537909" y="71751"/>
                  <a:pt x="538859" y="69418"/>
                </a:cubicBezTo>
                <a:cubicBezTo>
                  <a:pt x="539813" y="67086"/>
                  <a:pt x="540570" y="65038"/>
                  <a:pt x="541139" y="63270"/>
                </a:cubicBezTo>
                <a:cubicBezTo>
                  <a:pt x="544249" y="54579"/>
                  <a:pt x="548558" y="48434"/>
                  <a:pt x="554074" y="44831"/>
                </a:cubicBezTo>
                <a:cubicBezTo>
                  <a:pt x="559582" y="41224"/>
                  <a:pt x="566752" y="39423"/>
                  <a:pt x="575584" y="39423"/>
                </a:cubicBezTo>
                <a:lnTo>
                  <a:pt x="580986" y="39423"/>
                </a:lnTo>
                <a:lnTo>
                  <a:pt x="580986" y="56592"/>
                </a:lnTo>
                <a:lnTo>
                  <a:pt x="576432" y="56592"/>
                </a:lnTo>
                <a:cubicBezTo>
                  <a:pt x="570849" y="56592"/>
                  <a:pt x="566662" y="57740"/>
                  <a:pt x="563872" y="60034"/>
                </a:cubicBezTo>
                <a:cubicBezTo>
                  <a:pt x="561079" y="62330"/>
                  <a:pt x="558732" y="66517"/>
                  <a:pt x="556823" y="72597"/>
                </a:cubicBezTo>
                <a:cubicBezTo>
                  <a:pt x="554847" y="78742"/>
                  <a:pt x="552514" y="83526"/>
                  <a:pt x="549832" y="86954"/>
                </a:cubicBezTo>
                <a:cubicBezTo>
                  <a:pt x="547143" y="90382"/>
                  <a:pt x="544177" y="93013"/>
                  <a:pt x="540925" y="94852"/>
                </a:cubicBezTo>
                <a:close/>
                <a:moveTo>
                  <a:pt x="668111" y="128663"/>
                </a:moveTo>
                <a:lnTo>
                  <a:pt x="668111" y="95806"/>
                </a:lnTo>
                <a:cubicBezTo>
                  <a:pt x="663376" y="96228"/>
                  <a:pt x="657389" y="96811"/>
                  <a:pt x="650146" y="97556"/>
                </a:cubicBezTo>
                <a:cubicBezTo>
                  <a:pt x="642900" y="98302"/>
                  <a:pt x="637057" y="99342"/>
                  <a:pt x="632603" y="100682"/>
                </a:cubicBezTo>
                <a:cubicBezTo>
                  <a:pt x="627304" y="102305"/>
                  <a:pt x="622923" y="104796"/>
                  <a:pt x="619463" y="108154"/>
                </a:cubicBezTo>
                <a:cubicBezTo>
                  <a:pt x="616000" y="111510"/>
                  <a:pt x="614269" y="116190"/>
                  <a:pt x="614269" y="122198"/>
                </a:cubicBezTo>
                <a:cubicBezTo>
                  <a:pt x="614269" y="128977"/>
                  <a:pt x="616177" y="134103"/>
                  <a:pt x="619993" y="137564"/>
                </a:cubicBezTo>
                <a:cubicBezTo>
                  <a:pt x="623805" y="141026"/>
                  <a:pt x="629388" y="142758"/>
                  <a:pt x="636737" y="142758"/>
                </a:cubicBezTo>
                <a:cubicBezTo>
                  <a:pt x="643026" y="142758"/>
                  <a:pt x="648714" y="141397"/>
                  <a:pt x="653804" y="138675"/>
                </a:cubicBezTo>
                <a:cubicBezTo>
                  <a:pt x="658887" y="135957"/>
                  <a:pt x="663657" y="132617"/>
                  <a:pt x="668111" y="128663"/>
                </a:cubicBezTo>
                <a:close/>
                <a:moveTo>
                  <a:pt x="668111" y="145191"/>
                </a:moveTo>
                <a:cubicBezTo>
                  <a:pt x="666486" y="146398"/>
                  <a:pt x="664312" y="148072"/>
                  <a:pt x="661594" y="150228"/>
                </a:cubicBezTo>
                <a:cubicBezTo>
                  <a:pt x="658873" y="152385"/>
                  <a:pt x="656241" y="154098"/>
                  <a:pt x="653696" y="155372"/>
                </a:cubicBezTo>
                <a:cubicBezTo>
                  <a:pt x="650161" y="157204"/>
                  <a:pt x="646752" y="158616"/>
                  <a:pt x="643468" y="159606"/>
                </a:cubicBezTo>
                <a:cubicBezTo>
                  <a:pt x="640181" y="160599"/>
                  <a:pt x="635573" y="161093"/>
                  <a:pt x="629637" y="161093"/>
                </a:cubicBezTo>
                <a:cubicBezTo>
                  <a:pt x="624759" y="161093"/>
                  <a:pt x="620133" y="160175"/>
                  <a:pt x="615751" y="158338"/>
                </a:cubicBezTo>
                <a:cubicBezTo>
                  <a:pt x="611371" y="156499"/>
                  <a:pt x="607519" y="153921"/>
                  <a:pt x="604199" y="150603"/>
                </a:cubicBezTo>
                <a:cubicBezTo>
                  <a:pt x="601020" y="147351"/>
                  <a:pt x="598479" y="143337"/>
                  <a:pt x="596570" y="138571"/>
                </a:cubicBezTo>
                <a:cubicBezTo>
                  <a:pt x="594663" y="133801"/>
                  <a:pt x="593709" y="128771"/>
                  <a:pt x="593709" y="123469"/>
                </a:cubicBezTo>
                <a:cubicBezTo>
                  <a:pt x="593709" y="115275"/>
                  <a:pt x="595440" y="108295"/>
                  <a:pt x="598903" y="102534"/>
                </a:cubicBezTo>
                <a:cubicBezTo>
                  <a:pt x="602363" y="96779"/>
                  <a:pt x="607839" y="92199"/>
                  <a:pt x="615331" y="88812"/>
                </a:cubicBezTo>
                <a:cubicBezTo>
                  <a:pt x="621973" y="85773"/>
                  <a:pt x="629814" y="83675"/>
                  <a:pt x="638856" y="82504"/>
                </a:cubicBezTo>
                <a:cubicBezTo>
                  <a:pt x="647900" y="81338"/>
                  <a:pt x="657649" y="80475"/>
                  <a:pt x="668111" y="79906"/>
                </a:cubicBezTo>
                <a:lnTo>
                  <a:pt x="668111" y="76093"/>
                </a:lnTo>
                <a:cubicBezTo>
                  <a:pt x="668111" y="71431"/>
                  <a:pt x="667405" y="67665"/>
                  <a:pt x="665990" y="64803"/>
                </a:cubicBezTo>
                <a:cubicBezTo>
                  <a:pt x="664575" y="61941"/>
                  <a:pt x="662595" y="59738"/>
                  <a:pt x="660054" y="58184"/>
                </a:cubicBezTo>
                <a:cubicBezTo>
                  <a:pt x="657511" y="56555"/>
                  <a:pt x="654405" y="55476"/>
                  <a:pt x="650730" y="54950"/>
                </a:cubicBezTo>
                <a:cubicBezTo>
                  <a:pt x="647058" y="54421"/>
                  <a:pt x="643273" y="54155"/>
                  <a:pt x="639390" y="54155"/>
                </a:cubicBezTo>
                <a:cubicBezTo>
                  <a:pt x="634796" y="54155"/>
                  <a:pt x="629392" y="54846"/>
                  <a:pt x="623176" y="56221"/>
                </a:cubicBezTo>
                <a:cubicBezTo>
                  <a:pt x="616958" y="57597"/>
                  <a:pt x="610737" y="59595"/>
                  <a:pt x="604519" y="62208"/>
                </a:cubicBezTo>
                <a:lnTo>
                  <a:pt x="603350" y="62208"/>
                </a:lnTo>
                <a:lnTo>
                  <a:pt x="603350" y="41964"/>
                </a:lnTo>
                <a:cubicBezTo>
                  <a:pt x="607025" y="40906"/>
                  <a:pt x="612292" y="39741"/>
                  <a:pt x="619147" y="38469"/>
                </a:cubicBezTo>
                <a:cubicBezTo>
                  <a:pt x="625998" y="37196"/>
                  <a:pt x="632779" y="36562"/>
                  <a:pt x="639494" y="36562"/>
                </a:cubicBezTo>
                <a:cubicBezTo>
                  <a:pt x="647619" y="36562"/>
                  <a:pt x="654474" y="37196"/>
                  <a:pt x="660056" y="38469"/>
                </a:cubicBezTo>
                <a:cubicBezTo>
                  <a:pt x="665633" y="39741"/>
                  <a:pt x="670648" y="42037"/>
                  <a:pt x="675101" y="45357"/>
                </a:cubicBezTo>
                <a:cubicBezTo>
                  <a:pt x="679414" y="48606"/>
                  <a:pt x="682629" y="52811"/>
                  <a:pt x="684749" y="57970"/>
                </a:cubicBezTo>
                <a:cubicBezTo>
                  <a:pt x="686870" y="63129"/>
                  <a:pt x="687928" y="69418"/>
                  <a:pt x="687928" y="76835"/>
                </a:cubicBezTo>
                <a:lnTo>
                  <a:pt x="687928" y="157806"/>
                </a:lnTo>
                <a:lnTo>
                  <a:pt x="668111" y="157806"/>
                </a:lnTo>
                <a:close/>
                <a:moveTo>
                  <a:pt x="801649" y="157806"/>
                </a:moveTo>
                <a:lnTo>
                  <a:pt x="781722" y="157806"/>
                </a:lnTo>
                <a:lnTo>
                  <a:pt x="781722" y="110854"/>
                </a:lnTo>
                <a:lnTo>
                  <a:pt x="762012" y="110854"/>
                </a:lnTo>
                <a:lnTo>
                  <a:pt x="726931" y="157806"/>
                </a:lnTo>
                <a:lnTo>
                  <a:pt x="703718" y="157806"/>
                </a:lnTo>
                <a:lnTo>
                  <a:pt x="741769" y="109055"/>
                </a:lnTo>
                <a:cubicBezTo>
                  <a:pt x="731948" y="106160"/>
                  <a:pt x="724760" y="101851"/>
                  <a:pt x="720202" y="96127"/>
                </a:cubicBezTo>
                <a:cubicBezTo>
                  <a:pt x="715641" y="90400"/>
                  <a:pt x="713366" y="82735"/>
                  <a:pt x="713366" y="73126"/>
                </a:cubicBezTo>
                <a:cubicBezTo>
                  <a:pt x="713366" y="67263"/>
                  <a:pt x="714655" y="62122"/>
                  <a:pt x="717236" y="57705"/>
                </a:cubicBezTo>
                <a:cubicBezTo>
                  <a:pt x="719814" y="53290"/>
                  <a:pt x="723291" y="49564"/>
                  <a:pt x="727672" y="46526"/>
                </a:cubicBezTo>
                <a:cubicBezTo>
                  <a:pt x="731207" y="44125"/>
                  <a:pt x="735657" y="42339"/>
                  <a:pt x="741028" y="41169"/>
                </a:cubicBezTo>
                <a:cubicBezTo>
                  <a:pt x="746400" y="40006"/>
                  <a:pt x="752401" y="39423"/>
                  <a:pt x="759043" y="39423"/>
                </a:cubicBezTo>
                <a:lnTo>
                  <a:pt x="801649" y="39423"/>
                </a:lnTo>
                <a:close/>
                <a:moveTo>
                  <a:pt x="781722" y="95170"/>
                </a:moveTo>
                <a:lnTo>
                  <a:pt x="781722" y="55321"/>
                </a:lnTo>
                <a:lnTo>
                  <a:pt x="760104" y="55321"/>
                </a:lnTo>
                <a:cubicBezTo>
                  <a:pt x="755511" y="55321"/>
                  <a:pt x="751889" y="55566"/>
                  <a:pt x="749240" y="56059"/>
                </a:cubicBezTo>
                <a:cubicBezTo>
                  <a:pt x="746590" y="56555"/>
                  <a:pt x="744028" y="57509"/>
                  <a:pt x="741557" y="58925"/>
                </a:cubicBezTo>
                <a:cubicBezTo>
                  <a:pt x="739012" y="60476"/>
                  <a:pt x="737089" y="62583"/>
                  <a:pt x="735783" y="65232"/>
                </a:cubicBezTo>
                <a:cubicBezTo>
                  <a:pt x="734476" y="67877"/>
                  <a:pt x="733820" y="70725"/>
                  <a:pt x="733820" y="73764"/>
                </a:cubicBezTo>
                <a:cubicBezTo>
                  <a:pt x="733820" y="77648"/>
                  <a:pt x="734264" y="80809"/>
                  <a:pt x="735146" y="83246"/>
                </a:cubicBezTo>
                <a:cubicBezTo>
                  <a:pt x="736028" y="85687"/>
                  <a:pt x="737637" y="87930"/>
                  <a:pt x="739970" y="89978"/>
                </a:cubicBezTo>
                <a:cubicBezTo>
                  <a:pt x="742440" y="92099"/>
                  <a:pt x="745464" y="93492"/>
                  <a:pt x="749027" y="94165"/>
                </a:cubicBezTo>
                <a:cubicBezTo>
                  <a:pt x="752595" y="94834"/>
                  <a:pt x="756498" y="95170"/>
                  <a:pt x="760738" y="9517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196907" y="6327174"/>
            <a:ext cx="1785719" cy="209531"/>
          </a:xfrm>
          <a:custGeom>
            <a:avLst/>
            <a:gdLst/>
            <a:ahLst/>
            <a:cxnLst/>
            <a:rect l="l" t="t" r="r" b="b"/>
            <a:pathLst>
              <a:path w="1785719" h="209531">
                <a:moveTo>
                  <a:pt x="92844" y="130043"/>
                </a:moveTo>
                <a:cubicBezTo>
                  <a:pt x="92844" y="135767"/>
                  <a:pt x="91749" y="140835"/>
                  <a:pt x="89558" y="145250"/>
                </a:cubicBezTo>
                <a:cubicBezTo>
                  <a:pt x="87364" y="149667"/>
                  <a:pt x="84362" y="153356"/>
                  <a:pt x="80549" y="156327"/>
                </a:cubicBezTo>
                <a:cubicBezTo>
                  <a:pt x="75740" y="160071"/>
                  <a:pt x="70707" y="162594"/>
                  <a:pt x="65444" y="163901"/>
                </a:cubicBezTo>
                <a:cubicBezTo>
                  <a:pt x="60181" y="165208"/>
                  <a:pt x="53877" y="165863"/>
                  <a:pt x="46526" y="165863"/>
                </a:cubicBezTo>
                <a:lnTo>
                  <a:pt x="0" y="165863"/>
                </a:lnTo>
                <a:lnTo>
                  <a:pt x="0" y="47480"/>
                </a:lnTo>
                <a:lnTo>
                  <a:pt x="43455" y="47480"/>
                </a:lnTo>
                <a:cubicBezTo>
                  <a:pt x="52146" y="47480"/>
                  <a:pt x="58503" y="47747"/>
                  <a:pt x="62532" y="48276"/>
                </a:cubicBezTo>
                <a:cubicBezTo>
                  <a:pt x="66560" y="48805"/>
                  <a:pt x="70549" y="50166"/>
                  <a:pt x="74509" y="52354"/>
                </a:cubicBezTo>
                <a:cubicBezTo>
                  <a:pt x="78675" y="54619"/>
                  <a:pt x="81752" y="57621"/>
                  <a:pt x="83728" y="61365"/>
                </a:cubicBezTo>
                <a:cubicBezTo>
                  <a:pt x="85708" y="65106"/>
                  <a:pt x="86695" y="69559"/>
                  <a:pt x="86695" y="74718"/>
                </a:cubicBezTo>
                <a:cubicBezTo>
                  <a:pt x="86695" y="80371"/>
                  <a:pt x="85140" y="85439"/>
                  <a:pt x="82033" y="89929"/>
                </a:cubicBezTo>
                <a:cubicBezTo>
                  <a:pt x="78923" y="94414"/>
                  <a:pt x="74790" y="97895"/>
                  <a:pt x="69631" y="100364"/>
                </a:cubicBezTo>
                <a:lnTo>
                  <a:pt x="70163" y="101106"/>
                </a:lnTo>
                <a:cubicBezTo>
                  <a:pt x="76590" y="102733"/>
                  <a:pt x="81979" y="106017"/>
                  <a:pt x="86324" y="110962"/>
                </a:cubicBezTo>
                <a:cubicBezTo>
                  <a:pt x="90670" y="115909"/>
                  <a:pt x="92844" y="122270"/>
                  <a:pt x="92844" y="130043"/>
                </a:cubicBezTo>
                <a:close/>
                <a:moveTo>
                  <a:pt x="66240" y="77789"/>
                </a:moveTo>
                <a:cubicBezTo>
                  <a:pt x="66240" y="75106"/>
                  <a:pt x="65801" y="72773"/>
                  <a:pt x="64916" y="70797"/>
                </a:cubicBezTo>
                <a:cubicBezTo>
                  <a:pt x="64033" y="68821"/>
                  <a:pt x="62496" y="67263"/>
                  <a:pt x="60307" y="66133"/>
                </a:cubicBezTo>
                <a:cubicBezTo>
                  <a:pt x="57762" y="64793"/>
                  <a:pt x="54918" y="63998"/>
                  <a:pt x="51775" y="63745"/>
                </a:cubicBezTo>
                <a:cubicBezTo>
                  <a:pt x="48629" y="63500"/>
                  <a:pt x="44266" y="63378"/>
                  <a:pt x="38681" y="63378"/>
                </a:cubicBezTo>
                <a:lnTo>
                  <a:pt x="19714" y="63378"/>
                </a:lnTo>
                <a:lnTo>
                  <a:pt x="19714" y="95810"/>
                </a:lnTo>
                <a:lnTo>
                  <a:pt x="42606" y="95810"/>
                </a:lnTo>
                <a:cubicBezTo>
                  <a:pt x="47484" y="95810"/>
                  <a:pt x="50947" y="95576"/>
                  <a:pt x="52992" y="95119"/>
                </a:cubicBezTo>
                <a:cubicBezTo>
                  <a:pt x="55040" y="94662"/>
                  <a:pt x="57304" y="93690"/>
                  <a:pt x="59775" y="92203"/>
                </a:cubicBezTo>
                <a:cubicBezTo>
                  <a:pt x="62106" y="90788"/>
                  <a:pt x="63766" y="88881"/>
                  <a:pt x="64761" y="86479"/>
                </a:cubicBezTo>
                <a:cubicBezTo>
                  <a:pt x="65746" y="84078"/>
                  <a:pt x="66240" y="81183"/>
                  <a:pt x="66240" y="77789"/>
                </a:cubicBezTo>
                <a:close/>
                <a:moveTo>
                  <a:pt x="72280" y="130147"/>
                </a:moveTo>
                <a:cubicBezTo>
                  <a:pt x="72280" y="126119"/>
                  <a:pt x="71697" y="122886"/>
                  <a:pt x="70534" y="120449"/>
                </a:cubicBezTo>
                <a:cubicBezTo>
                  <a:pt x="69364" y="118012"/>
                  <a:pt x="66805" y="115840"/>
                  <a:pt x="62848" y="113933"/>
                </a:cubicBezTo>
                <a:cubicBezTo>
                  <a:pt x="60375" y="112734"/>
                  <a:pt x="57726" y="111988"/>
                  <a:pt x="54900" y="111708"/>
                </a:cubicBezTo>
                <a:cubicBezTo>
                  <a:pt x="52073" y="111427"/>
                  <a:pt x="48150" y="111284"/>
                  <a:pt x="43135" y="111284"/>
                </a:cubicBezTo>
                <a:lnTo>
                  <a:pt x="19714" y="111284"/>
                </a:lnTo>
                <a:lnTo>
                  <a:pt x="19714" y="149965"/>
                </a:lnTo>
                <a:lnTo>
                  <a:pt x="36990" y="149965"/>
                </a:lnTo>
                <a:cubicBezTo>
                  <a:pt x="44124" y="149965"/>
                  <a:pt x="49669" y="149685"/>
                  <a:pt x="53629" y="149120"/>
                </a:cubicBezTo>
                <a:cubicBezTo>
                  <a:pt x="57585" y="148550"/>
                  <a:pt x="60976" y="147420"/>
                  <a:pt x="63803" y="145729"/>
                </a:cubicBezTo>
                <a:cubicBezTo>
                  <a:pt x="66772" y="143888"/>
                  <a:pt x="68925" y="141767"/>
                  <a:pt x="70269" y="139367"/>
                </a:cubicBezTo>
                <a:cubicBezTo>
                  <a:pt x="71607" y="136966"/>
                  <a:pt x="72280" y="133891"/>
                  <a:pt x="72280" y="130147"/>
                </a:cubicBezTo>
                <a:close/>
                <a:moveTo>
                  <a:pt x="211226" y="106726"/>
                </a:moveTo>
                <a:cubicBezTo>
                  <a:pt x="211226" y="126652"/>
                  <a:pt x="206420" y="142034"/>
                  <a:pt x="196811" y="152881"/>
                </a:cubicBezTo>
                <a:cubicBezTo>
                  <a:pt x="187200" y="163724"/>
                  <a:pt x="174412" y="169150"/>
                  <a:pt x="158446" y="169150"/>
                </a:cubicBezTo>
                <a:cubicBezTo>
                  <a:pt x="141980" y="169150"/>
                  <a:pt x="129034" y="163548"/>
                  <a:pt x="119603" y="152348"/>
                </a:cubicBezTo>
                <a:cubicBezTo>
                  <a:pt x="110167" y="141149"/>
                  <a:pt x="105454" y="125946"/>
                  <a:pt x="105454" y="106726"/>
                </a:cubicBezTo>
                <a:cubicBezTo>
                  <a:pt x="105454" y="86944"/>
                  <a:pt x="110311" y="71572"/>
                  <a:pt x="120023" y="60621"/>
                </a:cubicBezTo>
                <a:cubicBezTo>
                  <a:pt x="129740" y="49670"/>
                  <a:pt x="142546" y="44193"/>
                  <a:pt x="158446" y="44193"/>
                </a:cubicBezTo>
                <a:cubicBezTo>
                  <a:pt x="174412" y="44193"/>
                  <a:pt x="187200" y="49652"/>
                  <a:pt x="196811" y="60566"/>
                </a:cubicBezTo>
                <a:cubicBezTo>
                  <a:pt x="206420" y="71486"/>
                  <a:pt x="211226" y="86868"/>
                  <a:pt x="211226" y="106726"/>
                </a:cubicBezTo>
                <a:close/>
                <a:moveTo>
                  <a:pt x="190663" y="106726"/>
                </a:moveTo>
                <a:cubicBezTo>
                  <a:pt x="190663" y="91397"/>
                  <a:pt x="187869" y="80000"/>
                  <a:pt x="182293" y="72544"/>
                </a:cubicBezTo>
                <a:cubicBezTo>
                  <a:pt x="176710" y="65091"/>
                  <a:pt x="168761" y="61365"/>
                  <a:pt x="158446" y="61365"/>
                </a:cubicBezTo>
                <a:cubicBezTo>
                  <a:pt x="148060" y="61365"/>
                  <a:pt x="140058" y="65091"/>
                  <a:pt x="134438" y="72544"/>
                </a:cubicBezTo>
                <a:cubicBezTo>
                  <a:pt x="128822" y="80000"/>
                  <a:pt x="126010" y="91397"/>
                  <a:pt x="126010" y="106726"/>
                </a:cubicBezTo>
                <a:cubicBezTo>
                  <a:pt x="126010" y="121564"/>
                  <a:pt x="128822" y="132815"/>
                  <a:pt x="134438" y="140482"/>
                </a:cubicBezTo>
                <a:cubicBezTo>
                  <a:pt x="140058" y="148151"/>
                  <a:pt x="148060" y="151981"/>
                  <a:pt x="158446" y="151981"/>
                </a:cubicBezTo>
                <a:cubicBezTo>
                  <a:pt x="168689" y="151981"/>
                  <a:pt x="176624" y="148219"/>
                  <a:pt x="182239" y="140696"/>
                </a:cubicBezTo>
                <a:cubicBezTo>
                  <a:pt x="187855" y="133167"/>
                  <a:pt x="190663" y="121846"/>
                  <a:pt x="190663" y="106726"/>
                </a:cubicBezTo>
                <a:close/>
                <a:moveTo>
                  <a:pt x="278737" y="168512"/>
                </a:moveTo>
                <a:cubicBezTo>
                  <a:pt x="270612" y="168512"/>
                  <a:pt x="263156" y="167260"/>
                  <a:pt x="256377" y="164751"/>
                </a:cubicBezTo>
                <a:cubicBezTo>
                  <a:pt x="249591" y="162241"/>
                  <a:pt x="243763" y="158444"/>
                  <a:pt x="238885" y="153356"/>
                </a:cubicBezTo>
                <a:cubicBezTo>
                  <a:pt x="234011" y="148274"/>
                  <a:pt x="230230" y="141858"/>
                  <a:pt x="227548" y="134122"/>
                </a:cubicBezTo>
                <a:cubicBezTo>
                  <a:pt x="224860" y="126385"/>
                  <a:pt x="223521" y="117292"/>
                  <a:pt x="223521" y="106830"/>
                </a:cubicBezTo>
                <a:cubicBezTo>
                  <a:pt x="223521" y="96444"/>
                  <a:pt x="224914" y="87469"/>
                  <a:pt x="227707" y="79910"/>
                </a:cubicBezTo>
                <a:cubicBezTo>
                  <a:pt x="230497" y="72349"/>
                  <a:pt x="234223" y="65992"/>
                  <a:pt x="238885" y="60837"/>
                </a:cubicBezTo>
                <a:cubicBezTo>
                  <a:pt x="243550" y="55678"/>
                  <a:pt x="249364" y="51703"/>
                  <a:pt x="256324" y="48913"/>
                </a:cubicBezTo>
                <a:cubicBezTo>
                  <a:pt x="263282" y="46120"/>
                  <a:pt x="270752" y="44727"/>
                  <a:pt x="278737" y="44727"/>
                </a:cubicBezTo>
                <a:cubicBezTo>
                  <a:pt x="285239" y="44727"/>
                  <a:pt x="291510" y="45645"/>
                  <a:pt x="297554" y="47476"/>
                </a:cubicBezTo>
                <a:cubicBezTo>
                  <a:pt x="303596" y="49317"/>
                  <a:pt x="308980" y="51437"/>
                  <a:pt x="313715" y="53838"/>
                </a:cubicBezTo>
                <a:lnTo>
                  <a:pt x="313715" y="76201"/>
                </a:lnTo>
                <a:lnTo>
                  <a:pt x="312544" y="76201"/>
                </a:lnTo>
                <a:cubicBezTo>
                  <a:pt x="311129" y="75002"/>
                  <a:pt x="309312" y="73623"/>
                  <a:pt x="307087" y="72069"/>
                </a:cubicBezTo>
                <a:cubicBezTo>
                  <a:pt x="304862" y="70517"/>
                  <a:pt x="302159" y="68922"/>
                  <a:pt x="298980" y="67302"/>
                </a:cubicBezTo>
                <a:cubicBezTo>
                  <a:pt x="296222" y="65888"/>
                  <a:pt x="292971" y="64649"/>
                  <a:pt x="289231" y="63586"/>
                </a:cubicBezTo>
                <a:cubicBezTo>
                  <a:pt x="285487" y="62528"/>
                  <a:pt x="281880" y="61999"/>
                  <a:pt x="278420" y="61999"/>
                </a:cubicBezTo>
                <a:cubicBezTo>
                  <a:pt x="268103" y="61999"/>
                  <a:pt x="259819" y="65905"/>
                  <a:pt x="253565" y="73713"/>
                </a:cubicBezTo>
                <a:cubicBezTo>
                  <a:pt x="247313" y="81519"/>
                  <a:pt x="244188" y="92560"/>
                  <a:pt x="244188" y="106830"/>
                </a:cubicBezTo>
                <a:cubicBezTo>
                  <a:pt x="244188" y="120820"/>
                  <a:pt x="247208" y="131721"/>
                  <a:pt x="253249" y="139525"/>
                </a:cubicBezTo>
                <a:cubicBezTo>
                  <a:pt x="259290" y="147334"/>
                  <a:pt x="267677" y="151237"/>
                  <a:pt x="278420" y="151237"/>
                </a:cubicBezTo>
                <a:cubicBezTo>
                  <a:pt x="284918" y="151237"/>
                  <a:pt x="291103" y="149897"/>
                  <a:pt x="296968" y="147208"/>
                </a:cubicBezTo>
                <a:cubicBezTo>
                  <a:pt x="302832" y="144526"/>
                  <a:pt x="308023" y="141063"/>
                  <a:pt x="312544" y="136825"/>
                </a:cubicBezTo>
                <a:lnTo>
                  <a:pt x="313715" y="136825"/>
                </a:lnTo>
                <a:lnTo>
                  <a:pt x="313715" y="159188"/>
                </a:lnTo>
                <a:cubicBezTo>
                  <a:pt x="311735" y="160102"/>
                  <a:pt x="309261" y="161219"/>
                  <a:pt x="306296" y="162526"/>
                </a:cubicBezTo>
                <a:cubicBezTo>
                  <a:pt x="303329" y="163832"/>
                  <a:pt x="300639" y="164804"/>
                  <a:pt x="298239" y="165442"/>
                </a:cubicBezTo>
                <a:cubicBezTo>
                  <a:pt x="294847" y="166432"/>
                  <a:pt x="291809" y="167192"/>
                  <a:pt x="289127" y="167717"/>
                </a:cubicBezTo>
                <a:cubicBezTo>
                  <a:pt x="286438" y="168246"/>
                  <a:pt x="282978" y="168512"/>
                  <a:pt x="278737" y="168512"/>
                </a:cubicBezTo>
                <a:close/>
                <a:moveTo>
                  <a:pt x="418316" y="64969"/>
                </a:moveTo>
                <a:lnTo>
                  <a:pt x="378043" y="64969"/>
                </a:lnTo>
                <a:lnTo>
                  <a:pt x="378043" y="165863"/>
                </a:lnTo>
                <a:lnTo>
                  <a:pt x="358121" y="165863"/>
                </a:lnTo>
                <a:lnTo>
                  <a:pt x="358121" y="64969"/>
                </a:lnTo>
                <a:lnTo>
                  <a:pt x="317848" y="64969"/>
                </a:lnTo>
                <a:lnTo>
                  <a:pt x="317848" y="47480"/>
                </a:lnTo>
                <a:lnTo>
                  <a:pt x="418316" y="47480"/>
                </a:lnTo>
                <a:close/>
                <a:moveTo>
                  <a:pt x="532461" y="103547"/>
                </a:moveTo>
                <a:cubicBezTo>
                  <a:pt x="532461" y="123257"/>
                  <a:pt x="527749" y="138963"/>
                  <a:pt x="518313" y="150656"/>
                </a:cubicBezTo>
                <a:cubicBezTo>
                  <a:pt x="508881" y="162349"/>
                  <a:pt x="496958" y="168196"/>
                  <a:pt x="482544" y="168196"/>
                </a:cubicBezTo>
                <a:cubicBezTo>
                  <a:pt x="476679" y="168196"/>
                  <a:pt x="471488" y="167526"/>
                  <a:pt x="466963" y="166183"/>
                </a:cubicBezTo>
                <a:cubicBezTo>
                  <a:pt x="462441" y="164837"/>
                  <a:pt x="457812" y="162753"/>
                  <a:pt x="453078" y="159926"/>
                </a:cubicBezTo>
                <a:lnTo>
                  <a:pt x="453078" y="209531"/>
                </a:lnTo>
                <a:lnTo>
                  <a:pt x="433156" y="209531"/>
                </a:lnTo>
                <a:lnTo>
                  <a:pt x="433156" y="47480"/>
                </a:lnTo>
                <a:lnTo>
                  <a:pt x="453078" y="47480"/>
                </a:lnTo>
                <a:lnTo>
                  <a:pt x="453078" y="59879"/>
                </a:lnTo>
                <a:cubicBezTo>
                  <a:pt x="458024" y="55425"/>
                  <a:pt x="463522" y="51699"/>
                  <a:pt x="469562" y="48697"/>
                </a:cubicBezTo>
                <a:cubicBezTo>
                  <a:pt x="475603" y="45691"/>
                  <a:pt x="482191" y="44193"/>
                  <a:pt x="489329" y="44193"/>
                </a:cubicBezTo>
                <a:cubicBezTo>
                  <a:pt x="502894" y="44193"/>
                  <a:pt x="513472" y="49564"/>
                  <a:pt x="521071" y="60303"/>
                </a:cubicBezTo>
                <a:cubicBezTo>
                  <a:pt x="528668" y="71042"/>
                  <a:pt x="532461" y="85457"/>
                  <a:pt x="532461" y="103547"/>
                </a:cubicBezTo>
                <a:close/>
                <a:moveTo>
                  <a:pt x="511898" y="105772"/>
                </a:moveTo>
                <a:cubicBezTo>
                  <a:pt x="511898" y="92276"/>
                  <a:pt x="509746" y="81799"/>
                  <a:pt x="505437" y="74343"/>
                </a:cubicBezTo>
                <a:cubicBezTo>
                  <a:pt x="501124" y="66892"/>
                  <a:pt x="494132" y="63166"/>
                  <a:pt x="484451" y="63166"/>
                </a:cubicBezTo>
                <a:cubicBezTo>
                  <a:pt x="478800" y="63166"/>
                  <a:pt x="473343" y="64418"/>
                  <a:pt x="468078" y="66928"/>
                </a:cubicBezTo>
                <a:cubicBezTo>
                  <a:pt x="462812" y="69437"/>
                  <a:pt x="457812" y="72665"/>
                  <a:pt x="453078" y="76627"/>
                </a:cubicBezTo>
                <a:lnTo>
                  <a:pt x="453078" y="143712"/>
                </a:lnTo>
                <a:cubicBezTo>
                  <a:pt x="458308" y="146257"/>
                  <a:pt x="462776" y="147989"/>
                  <a:pt x="466488" y="148907"/>
                </a:cubicBezTo>
                <a:cubicBezTo>
                  <a:pt x="470196" y="149828"/>
                  <a:pt x="474451" y="150285"/>
                  <a:pt x="479257" y="150285"/>
                </a:cubicBezTo>
                <a:cubicBezTo>
                  <a:pt x="489574" y="150285"/>
                  <a:pt x="497592" y="146502"/>
                  <a:pt x="503320" y="138946"/>
                </a:cubicBezTo>
                <a:cubicBezTo>
                  <a:pt x="509040" y="131385"/>
                  <a:pt x="511898" y="120322"/>
                  <a:pt x="511898" y="105772"/>
                </a:cubicBezTo>
                <a:close/>
                <a:moveTo>
                  <a:pt x="604530" y="168620"/>
                </a:moveTo>
                <a:cubicBezTo>
                  <a:pt x="585666" y="168620"/>
                  <a:pt x="571021" y="163303"/>
                  <a:pt x="560603" y="152669"/>
                </a:cubicBezTo>
                <a:cubicBezTo>
                  <a:pt x="550180" y="142034"/>
                  <a:pt x="544968" y="126933"/>
                  <a:pt x="544968" y="107359"/>
                </a:cubicBezTo>
                <a:cubicBezTo>
                  <a:pt x="544968" y="88071"/>
                  <a:pt x="550023" y="72720"/>
                  <a:pt x="560128" y="61312"/>
                </a:cubicBezTo>
                <a:cubicBezTo>
                  <a:pt x="570232" y="49899"/>
                  <a:pt x="583441" y="44193"/>
                  <a:pt x="599760" y="44193"/>
                </a:cubicBezTo>
                <a:cubicBezTo>
                  <a:pt x="607108" y="44193"/>
                  <a:pt x="613609" y="45253"/>
                  <a:pt x="619264" y="47372"/>
                </a:cubicBezTo>
                <a:cubicBezTo>
                  <a:pt x="624917" y="49493"/>
                  <a:pt x="629863" y="52812"/>
                  <a:pt x="634104" y="57334"/>
                </a:cubicBezTo>
                <a:cubicBezTo>
                  <a:pt x="638337" y="61859"/>
                  <a:pt x="641588" y="67389"/>
                  <a:pt x="643853" y="73923"/>
                </a:cubicBezTo>
                <a:cubicBezTo>
                  <a:pt x="646113" y="80459"/>
                  <a:pt x="647244" y="88463"/>
                  <a:pt x="647244" y="97931"/>
                </a:cubicBezTo>
                <a:lnTo>
                  <a:pt x="647244" y="108739"/>
                </a:lnTo>
                <a:lnTo>
                  <a:pt x="565210" y="108739"/>
                </a:lnTo>
                <a:cubicBezTo>
                  <a:pt x="565210" y="122519"/>
                  <a:pt x="568674" y="133045"/>
                  <a:pt x="575597" y="140321"/>
                </a:cubicBezTo>
                <a:cubicBezTo>
                  <a:pt x="582519" y="147601"/>
                  <a:pt x="592091" y="151237"/>
                  <a:pt x="604318" y="151237"/>
                </a:cubicBezTo>
                <a:cubicBezTo>
                  <a:pt x="608702" y="151237"/>
                  <a:pt x="612993" y="150743"/>
                  <a:pt x="617198" y="149753"/>
                </a:cubicBezTo>
                <a:cubicBezTo>
                  <a:pt x="621399" y="148763"/>
                  <a:pt x="625198" y="147495"/>
                  <a:pt x="628589" y="145941"/>
                </a:cubicBezTo>
                <a:cubicBezTo>
                  <a:pt x="632196" y="144314"/>
                  <a:pt x="635231" y="142740"/>
                  <a:pt x="637707" y="141221"/>
                </a:cubicBezTo>
                <a:cubicBezTo>
                  <a:pt x="640177" y="139701"/>
                  <a:pt x="642228" y="138272"/>
                  <a:pt x="643853" y="136934"/>
                </a:cubicBezTo>
                <a:lnTo>
                  <a:pt x="645015" y="136934"/>
                </a:lnTo>
                <a:lnTo>
                  <a:pt x="645015" y="158660"/>
                </a:lnTo>
                <a:cubicBezTo>
                  <a:pt x="642683" y="159577"/>
                  <a:pt x="639789" y="160726"/>
                  <a:pt x="636326" y="162101"/>
                </a:cubicBezTo>
                <a:cubicBezTo>
                  <a:pt x="632866" y="163476"/>
                  <a:pt x="629758" y="164556"/>
                  <a:pt x="627001" y="165337"/>
                </a:cubicBezTo>
                <a:cubicBezTo>
                  <a:pt x="623116" y="166395"/>
                  <a:pt x="619600" y="167206"/>
                  <a:pt x="616456" y="167771"/>
                </a:cubicBezTo>
                <a:cubicBezTo>
                  <a:pt x="613310" y="168340"/>
                  <a:pt x="609335" y="168620"/>
                  <a:pt x="604530" y="168620"/>
                </a:cubicBezTo>
                <a:close/>
                <a:moveTo>
                  <a:pt x="627851" y="93477"/>
                </a:moveTo>
                <a:cubicBezTo>
                  <a:pt x="627707" y="88106"/>
                  <a:pt x="627070" y="83481"/>
                  <a:pt x="625943" y="79596"/>
                </a:cubicBezTo>
                <a:cubicBezTo>
                  <a:pt x="624812" y="75708"/>
                  <a:pt x="623185" y="72424"/>
                  <a:pt x="621065" y="69736"/>
                </a:cubicBezTo>
                <a:cubicBezTo>
                  <a:pt x="618732" y="66769"/>
                  <a:pt x="615748" y="64504"/>
                  <a:pt x="612108" y="62954"/>
                </a:cubicBezTo>
                <a:cubicBezTo>
                  <a:pt x="608468" y="61398"/>
                  <a:pt x="603968" y="60625"/>
                  <a:pt x="598598" y="60625"/>
                </a:cubicBezTo>
                <a:cubicBezTo>
                  <a:pt x="593298" y="60625"/>
                  <a:pt x="588794" y="61420"/>
                  <a:pt x="585086" y="63007"/>
                </a:cubicBezTo>
                <a:cubicBezTo>
                  <a:pt x="581371" y="64598"/>
                  <a:pt x="577998" y="66914"/>
                  <a:pt x="574963" y="69948"/>
                </a:cubicBezTo>
                <a:cubicBezTo>
                  <a:pt x="571996" y="73062"/>
                  <a:pt x="569732" y="76503"/>
                  <a:pt x="568181" y="80280"/>
                </a:cubicBezTo>
                <a:cubicBezTo>
                  <a:pt x="566625" y="84064"/>
                  <a:pt x="565636" y="88463"/>
                  <a:pt x="565210" y="93477"/>
                </a:cubicBezTo>
                <a:close/>
                <a:moveTo>
                  <a:pt x="751316" y="64969"/>
                </a:moveTo>
                <a:cubicBezTo>
                  <a:pt x="755906" y="69628"/>
                  <a:pt x="759477" y="75546"/>
                  <a:pt x="762022" y="82718"/>
                </a:cubicBezTo>
                <a:cubicBezTo>
                  <a:pt x="764567" y="89892"/>
                  <a:pt x="765839" y="98212"/>
                  <a:pt x="765839" y="107679"/>
                </a:cubicBezTo>
                <a:cubicBezTo>
                  <a:pt x="765839" y="116792"/>
                  <a:pt x="764388" y="125216"/>
                  <a:pt x="761493" y="132951"/>
                </a:cubicBezTo>
                <a:cubicBezTo>
                  <a:pt x="758598" y="140692"/>
                  <a:pt x="754675" y="147208"/>
                  <a:pt x="749729" y="152510"/>
                </a:cubicBezTo>
                <a:cubicBezTo>
                  <a:pt x="744641" y="158018"/>
                  <a:pt x="739007" y="162169"/>
                  <a:pt x="732826" y="164963"/>
                </a:cubicBezTo>
                <a:cubicBezTo>
                  <a:pt x="726645" y="167753"/>
                  <a:pt x="719913" y="169150"/>
                  <a:pt x="712635" y="169150"/>
                </a:cubicBezTo>
                <a:cubicBezTo>
                  <a:pt x="705214" y="169150"/>
                  <a:pt x="698415" y="167857"/>
                  <a:pt x="692233" y="165280"/>
                </a:cubicBezTo>
                <a:cubicBezTo>
                  <a:pt x="686048" y="162698"/>
                  <a:pt x="680767" y="158727"/>
                  <a:pt x="676389" y="153356"/>
                </a:cubicBezTo>
                <a:cubicBezTo>
                  <a:pt x="670950" y="146646"/>
                  <a:pt x="666868" y="138239"/>
                  <a:pt x="664150" y="128135"/>
                </a:cubicBezTo>
                <a:cubicBezTo>
                  <a:pt x="661428" y="118030"/>
                  <a:pt x="660067" y="105523"/>
                  <a:pt x="660067" y="90616"/>
                </a:cubicBezTo>
                <a:cubicBezTo>
                  <a:pt x="660067" y="85316"/>
                  <a:pt x="660298" y="79931"/>
                  <a:pt x="660758" y="74451"/>
                </a:cubicBezTo>
                <a:cubicBezTo>
                  <a:pt x="661215" y="68976"/>
                  <a:pt x="662219" y="62424"/>
                  <a:pt x="663775" y="54795"/>
                </a:cubicBezTo>
                <a:cubicBezTo>
                  <a:pt x="665190" y="48010"/>
                  <a:pt x="667098" y="41703"/>
                  <a:pt x="669499" y="35874"/>
                </a:cubicBezTo>
                <a:cubicBezTo>
                  <a:pt x="671901" y="30046"/>
                  <a:pt x="675043" y="25117"/>
                  <a:pt x="678935" y="21088"/>
                </a:cubicBezTo>
                <a:cubicBezTo>
                  <a:pt x="683949" y="15862"/>
                  <a:pt x="690497" y="11697"/>
                  <a:pt x="698591" y="8583"/>
                </a:cubicBezTo>
                <a:cubicBezTo>
                  <a:pt x="706683" y="5472"/>
                  <a:pt x="717405" y="3320"/>
                  <a:pt x="730756" y="2121"/>
                </a:cubicBezTo>
                <a:cubicBezTo>
                  <a:pt x="735491" y="1695"/>
                  <a:pt x="740559" y="1289"/>
                  <a:pt x="745967" y="900"/>
                </a:cubicBezTo>
                <a:cubicBezTo>
                  <a:pt x="751370" y="512"/>
                  <a:pt x="755488" y="208"/>
                  <a:pt x="758314" y="0"/>
                </a:cubicBezTo>
                <a:lnTo>
                  <a:pt x="758314" y="18335"/>
                </a:lnTo>
                <a:cubicBezTo>
                  <a:pt x="754639" y="18547"/>
                  <a:pt x="750716" y="18810"/>
                  <a:pt x="746546" y="19127"/>
                </a:cubicBezTo>
                <a:cubicBezTo>
                  <a:pt x="742381" y="19447"/>
                  <a:pt x="737611" y="19818"/>
                  <a:pt x="732240" y="20242"/>
                </a:cubicBezTo>
                <a:cubicBezTo>
                  <a:pt x="725105" y="20808"/>
                  <a:pt x="717649" y="22061"/>
                  <a:pt x="709876" y="24005"/>
                </a:cubicBezTo>
                <a:cubicBezTo>
                  <a:pt x="702108" y="25949"/>
                  <a:pt x="696243" y="28969"/>
                  <a:pt x="692283" y="33066"/>
                </a:cubicBezTo>
                <a:cubicBezTo>
                  <a:pt x="689320" y="36105"/>
                  <a:pt x="686951" y="40449"/>
                  <a:pt x="685187" y="46102"/>
                </a:cubicBezTo>
                <a:cubicBezTo>
                  <a:pt x="683417" y="51757"/>
                  <a:pt x="682179" y="58047"/>
                  <a:pt x="681473" y="64969"/>
                </a:cubicBezTo>
                <a:cubicBezTo>
                  <a:pt x="686704" y="61225"/>
                  <a:pt x="692302" y="58060"/>
                  <a:pt x="698273" y="55480"/>
                </a:cubicBezTo>
                <a:cubicBezTo>
                  <a:pt x="704246" y="52902"/>
                  <a:pt x="710690" y="51613"/>
                  <a:pt x="717617" y="51613"/>
                </a:cubicBezTo>
                <a:cubicBezTo>
                  <a:pt x="724046" y="51613"/>
                  <a:pt x="730156" y="52690"/>
                  <a:pt x="735952" y="54846"/>
                </a:cubicBezTo>
                <a:cubicBezTo>
                  <a:pt x="741744" y="56999"/>
                  <a:pt x="746862" y="60376"/>
                  <a:pt x="751316" y="64969"/>
                </a:cubicBezTo>
                <a:close/>
                <a:moveTo>
                  <a:pt x="745596" y="108843"/>
                </a:moveTo>
                <a:cubicBezTo>
                  <a:pt x="745596" y="96267"/>
                  <a:pt x="742769" y="86623"/>
                  <a:pt x="737118" y="79910"/>
                </a:cubicBezTo>
                <a:cubicBezTo>
                  <a:pt x="731463" y="73199"/>
                  <a:pt x="723409" y="69840"/>
                  <a:pt x="712951" y="69840"/>
                </a:cubicBezTo>
                <a:cubicBezTo>
                  <a:pt x="707231" y="69840"/>
                  <a:pt x="701686" y="70794"/>
                  <a:pt x="696315" y="72702"/>
                </a:cubicBezTo>
                <a:cubicBezTo>
                  <a:pt x="690944" y="74610"/>
                  <a:pt x="685894" y="77155"/>
                  <a:pt x="681159" y="80334"/>
                </a:cubicBezTo>
                <a:cubicBezTo>
                  <a:pt x="681015" y="82102"/>
                  <a:pt x="680875" y="84201"/>
                  <a:pt x="680735" y="86638"/>
                </a:cubicBezTo>
                <a:cubicBezTo>
                  <a:pt x="680590" y="89079"/>
                  <a:pt x="680523" y="91289"/>
                  <a:pt x="680523" y="93265"/>
                </a:cubicBezTo>
                <a:cubicBezTo>
                  <a:pt x="680523" y="105560"/>
                  <a:pt x="681512" y="115560"/>
                  <a:pt x="683488" y="123257"/>
                </a:cubicBezTo>
                <a:cubicBezTo>
                  <a:pt x="685468" y="130961"/>
                  <a:pt x="688219" y="137001"/>
                  <a:pt x="691755" y="141379"/>
                </a:cubicBezTo>
                <a:cubicBezTo>
                  <a:pt x="694937" y="145339"/>
                  <a:pt x="698289" y="148076"/>
                  <a:pt x="701823" y="149595"/>
                </a:cubicBezTo>
                <a:cubicBezTo>
                  <a:pt x="705355" y="151113"/>
                  <a:pt x="709207" y="151873"/>
                  <a:pt x="713376" y="151873"/>
                </a:cubicBezTo>
                <a:cubicBezTo>
                  <a:pt x="723549" y="151873"/>
                  <a:pt x="731463" y="148021"/>
                  <a:pt x="737118" y="140321"/>
                </a:cubicBezTo>
                <a:cubicBezTo>
                  <a:pt x="742769" y="132621"/>
                  <a:pt x="745596" y="122127"/>
                  <a:pt x="745596" y="108843"/>
                </a:cubicBezTo>
                <a:close/>
                <a:moveTo>
                  <a:pt x="884116" y="106726"/>
                </a:moveTo>
                <a:cubicBezTo>
                  <a:pt x="884116" y="126652"/>
                  <a:pt x="879315" y="142034"/>
                  <a:pt x="869702" y="152881"/>
                </a:cubicBezTo>
                <a:cubicBezTo>
                  <a:pt x="860091" y="163724"/>
                  <a:pt x="847303" y="169150"/>
                  <a:pt x="831336" y="169150"/>
                </a:cubicBezTo>
                <a:cubicBezTo>
                  <a:pt x="814871" y="169150"/>
                  <a:pt x="801925" y="163548"/>
                  <a:pt x="792493" y="152348"/>
                </a:cubicBezTo>
                <a:cubicBezTo>
                  <a:pt x="783061" y="141149"/>
                  <a:pt x="778345" y="125946"/>
                  <a:pt x="778345" y="106726"/>
                </a:cubicBezTo>
                <a:cubicBezTo>
                  <a:pt x="778345" y="86944"/>
                  <a:pt x="783201" y="71572"/>
                  <a:pt x="792918" y="60621"/>
                </a:cubicBezTo>
                <a:cubicBezTo>
                  <a:pt x="802631" y="49670"/>
                  <a:pt x="815440" y="44193"/>
                  <a:pt x="831336" y="44193"/>
                </a:cubicBezTo>
                <a:cubicBezTo>
                  <a:pt x="847303" y="44193"/>
                  <a:pt x="860091" y="49652"/>
                  <a:pt x="869702" y="60566"/>
                </a:cubicBezTo>
                <a:cubicBezTo>
                  <a:pt x="879315" y="71486"/>
                  <a:pt x="884116" y="86868"/>
                  <a:pt x="884116" y="106726"/>
                </a:cubicBezTo>
                <a:close/>
                <a:moveTo>
                  <a:pt x="863554" y="106726"/>
                </a:moveTo>
                <a:cubicBezTo>
                  <a:pt x="863554" y="91397"/>
                  <a:pt x="860764" y="80000"/>
                  <a:pt x="855183" y="72544"/>
                </a:cubicBezTo>
                <a:cubicBezTo>
                  <a:pt x="849603" y="65091"/>
                  <a:pt x="841655" y="61365"/>
                  <a:pt x="831336" y="61365"/>
                </a:cubicBezTo>
                <a:cubicBezTo>
                  <a:pt x="820950" y="61365"/>
                  <a:pt x="812948" y="65091"/>
                  <a:pt x="807332" y="72544"/>
                </a:cubicBezTo>
                <a:cubicBezTo>
                  <a:pt x="801712" y="80000"/>
                  <a:pt x="798905" y="91397"/>
                  <a:pt x="798905" y="106726"/>
                </a:cubicBezTo>
                <a:cubicBezTo>
                  <a:pt x="798905" y="121564"/>
                  <a:pt x="801712" y="132815"/>
                  <a:pt x="807332" y="140482"/>
                </a:cubicBezTo>
                <a:cubicBezTo>
                  <a:pt x="812948" y="148151"/>
                  <a:pt x="820950" y="151981"/>
                  <a:pt x="831336" y="151981"/>
                </a:cubicBezTo>
                <a:cubicBezTo>
                  <a:pt x="841579" y="151981"/>
                  <a:pt x="849514" y="148219"/>
                  <a:pt x="855130" y="140696"/>
                </a:cubicBezTo>
                <a:cubicBezTo>
                  <a:pt x="860748" y="133167"/>
                  <a:pt x="863554" y="121846"/>
                  <a:pt x="863554" y="106726"/>
                </a:cubicBezTo>
                <a:close/>
                <a:moveTo>
                  <a:pt x="997416" y="130043"/>
                </a:moveTo>
                <a:cubicBezTo>
                  <a:pt x="997416" y="135767"/>
                  <a:pt x="996318" y="140835"/>
                  <a:pt x="994129" y="145250"/>
                </a:cubicBezTo>
                <a:cubicBezTo>
                  <a:pt x="991937" y="149667"/>
                  <a:pt x="988935" y="153356"/>
                  <a:pt x="985122" y="156327"/>
                </a:cubicBezTo>
                <a:cubicBezTo>
                  <a:pt x="980313" y="160071"/>
                  <a:pt x="975280" y="162594"/>
                  <a:pt x="970017" y="163901"/>
                </a:cubicBezTo>
                <a:cubicBezTo>
                  <a:pt x="964753" y="165208"/>
                  <a:pt x="958446" y="165863"/>
                  <a:pt x="951099" y="165863"/>
                </a:cubicBezTo>
                <a:lnTo>
                  <a:pt x="904572" y="165863"/>
                </a:lnTo>
                <a:lnTo>
                  <a:pt x="904572" y="47480"/>
                </a:lnTo>
                <a:lnTo>
                  <a:pt x="948028" y="47480"/>
                </a:lnTo>
                <a:cubicBezTo>
                  <a:pt x="956717" y="47480"/>
                  <a:pt x="963072" y="47747"/>
                  <a:pt x="967101" y="48276"/>
                </a:cubicBezTo>
                <a:cubicBezTo>
                  <a:pt x="971129" y="48805"/>
                  <a:pt x="975121" y="50166"/>
                  <a:pt x="979081" y="52354"/>
                </a:cubicBezTo>
                <a:cubicBezTo>
                  <a:pt x="983246" y="54619"/>
                  <a:pt x="986325" y="57621"/>
                  <a:pt x="988301" y="61365"/>
                </a:cubicBezTo>
                <a:cubicBezTo>
                  <a:pt x="990277" y="65106"/>
                  <a:pt x="991268" y="69559"/>
                  <a:pt x="991268" y="74718"/>
                </a:cubicBezTo>
                <a:cubicBezTo>
                  <a:pt x="991268" y="80371"/>
                  <a:pt x="989712" y="85439"/>
                  <a:pt x="986605" y="89929"/>
                </a:cubicBezTo>
                <a:cubicBezTo>
                  <a:pt x="983495" y="94414"/>
                  <a:pt x="979361" y="97895"/>
                  <a:pt x="974203" y="100364"/>
                </a:cubicBezTo>
                <a:lnTo>
                  <a:pt x="974736" y="101106"/>
                </a:lnTo>
                <a:cubicBezTo>
                  <a:pt x="981162" y="102733"/>
                  <a:pt x="986551" y="106017"/>
                  <a:pt x="990897" y="110962"/>
                </a:cubicBezTo>
                <a:cubicBezTo>
                  <a:pt x="995241" y="115909"/>
                  <a:pt x="997416" y="122270"/>
                  <a:pt x="997416" y="130043"/>
                </a:cubicBezTo>
                <a:close/>
                <a:moveTo>
                  <a:pt x="970812" y="77789"/>
                </a:moveTo>
                <a:cubicBezTo>
                  <a:pt x="970812" y="75106"/>
                  <a:pt x="970372" y="72773"/>
                  <a:pt x="969487" y="70797"/>
                </a:cubicBezTo>
                <a:cubicBezTo>
                  <a:pt x="968604" y="68821"/>
                  <a:pt x="967068" y="67263"/>
                  <a:pt x="964879" y="66133"/>
                </a:cubicBezTo>
                <a:cubicBezTo>
                  <a:pt x="962333" y="64793"/>
                  <a:pt x="959486" y="63998"/>
                  <a:pt x="956346" y="63745"/>
                </a:cubicBezTo>
                <a:cubicBezTo>
                  <a:pt x="953201" y="63500"/>
                  <a:pt x="948837" y="63378"/>
                  <a:pt x="943254" y="63378"/>
                </a:cubicBezTo>
                <a:lnTo>
                  <a:pt x="924281" y="63378"/>
                </a:lnTo>
                <a:lnTo>
                  <a:pt x="924281" y="95810"/>
                </a:lnTo>
                <a:lnTo>
                  <a:pt x="947178" y="95810"/>
                </a:lnTo>
                <a:cubicBezTo>
                  <a:pt x="952056" y="95810"/>
                  <a:pt x="955516" y="95576"/>
                  <a:pt x="957564" y="95119"/>
                </a:cubicBezTo>
                <a:cubicBezTo>
                  <a:pt x="959613" y="94662"/>
                  <a:pt x="961873" y="93690"/>
                  <a:pt x="964346" y="92203"/>
                </a:cubicBezTo>
                <a:cubicBezTo>
                  <a:pt x="966679" y="90788"/>
                  <a:pt x="968339" y="88881"/>
                  <a:pt x="969328" y="86479"/>
                </a:cubicBezTo>
                <a:cubicBezTo>
                  <a:pt x="970319" y="84078"/>
                  <a:pt x="970812" y="81183"/>
                  <a:pt x="970812" y="77789"/>
                </a:cubicBezTo>
                <a:close/>
                <a:moveTo>
                  <a:pt x="976853" y="130147"/>
                </a:moveTo>
                <a:cubicBezTo>
                  <a:pt x="976853" y="126119"/>
                  <a:pt x="976269" y="122886"/>
                  <a:pt x="975107" y="120449"/>
                </a:cubicBezTo>
                <a:cubicBezTo>
                  <a:pt x="973937" y="118012"/>
                  <a:pt x="971377" y="115840"/>
                  <a:pt x="967421" y="113933"/>
                </a:cubicBezTo>
                <a:cubicBezTo>
                  <a:pt x="964947" y="112734"/>
                  <a:pt x="962298" y="111988"/>
                  <a:pt x="959472" y="111708"/>
                </a:cubicBezTo>
                <a:cubicBezTo>
                  <a:pt x="956646" y="111427"/>
                  <a:pt x="952722" y="111284"/>
                  <a:pt x="947707" y="111284"/>
                </a:cubicBezTo>
                <a:lnTo>
                  <a:pt x="924281" y="111284"/>
                </a:lnTo>
                <a:lnTo>
                  <a:pt x="924281" y="149965"/>
                </a:lnTo>
                <a:lnTo>
                  <a:pt x="941562" y="149965"/>
                </a:lnTo>
                <a:cubicBezTo>
                  <a:pt x="948697" y="149965"/>
                  <a:pt x="954241" y="149685"/>
                  <a:pt x="958201" y="149120"/>
                </a:cubicBezTo>
                <a:cubicBezTo>
                  <a:pt x="962154" y="148550"/>
                  <a:pt x="965549" y="147420"/>
                  <a:pt x="968375" y="145729"/>
                </a:cubicBezTo>
                <a:cubicBezTo>
                  <a:pt x="971341" y="143888"/>
                  <a:pt x="973498" y="141767"/>
                  <a:pt x="974840" y="139367"/>
                </a:cubicBezTo>
                <a:cubicBezTo>
                  <a:pt x="976180" y="136966"/>
                  <a:pt x="976853" y="133891"/>
                  <a:pt x="976853" y="130147"/>
                </a:cubicBezTo>
                <a:close/>
                <a:moveTo>
                  <a:pt x="1084533" y="136720"/>
                </a:moveTo>
                <a:lnTo>
                  <a:pt x="1084533" y="103863"/>
                </a:lnTo>
                <a:cubicBezTo>
                  <a:pt x="1079798" y="104285"/>
                  <a:pt x="1073811" y="104868"/>
                  <a:pt x="1066569" y="105613"/>
                </a:cubicBezTo>
                <a:cubicBezTo>
                  <a:pt x="1059326" y="106359"/>
                  <a:pt x="1053479" y="107399"/>
                  <a:pt x="1049026" y="108739"/>
                </a:cubicBezTo>
                <a:cubicBezTo>
                  <a:pt x="1043726" y="110362"/>
                  <a:pt x="1039345" y="112853"/>
                  <a:pt x="1035885" y="116211"/>
                </a:cubicBezTo>
                <a:cubicBezTo>
                  <a:pt x="1032422" y="119567"/>
                  <a:pt x="1030691" y="124247"/>
                  <a:pt x="1030691" y="130255"/>
                </a:cubicBezTo>
                <a:cubicBezTo>
                  <a:pt x="1030691" y="137034"/>
                  <a:pt x="1032598" y="142160"/>
                  <a:pt x="1036415" y="145621"/>
                </a:cubicBezTo>
                <a:cubicBezTo>
                  <a:pt x="1040231" y="149083"/>
                  <a:pt x="1045810" y="150815"/>
                  <a:pt x="1053159" y="150815"/>
                </a:cubicBezTo>
                <a:cubicBezTo>
                  <a:pt x="1059448" y="150815"/>
                  <a:pt x="1065136" y="149454"/>
                  <a:pt x="1070226" y="146732"/>
                </a:cubicBezTo>
                <a:cubicBezTo>
                  <a:pt x="1075308" y="144014"/>
                  <a:pt x="1080079" y="140674"/>
                  <a:pt x="1084533" y="136720"/>
                </a:cubicBezTo>
                <a:close/>
                <a:moveTo>
                  <a:pt x="1084533" y="153248"/>
                </a:moveTo>
                <a:cubicBezTo>
                  <a:pt x="1082908" y="154455"/>
                  <a:pt x="1080734" y="156129"/>
                  <a:pt x="1078016" y="158285"/>
                </a:cubicBezTo>
                <a:cubicBezTo>
                  <a:pt x="1075294" y="160442"/>
                  <a:pt x="1072663" y="162155"/>
                  <a:pt x="1070118" y="163429"/>
                </a:cubicBezTo>
                <a:cubicBezTo>
                  <a:pt x="1066583" y="165261"/>
                  <a:pt x="1063174" y="166673"/>
                  <a:pt x="1059891" y="167663"/>
                </a:cubicBezTo>
                <a:cubicBezTo>
                  <a:pt x="1056606" y="168656"/>
                  <a:pt x="1051995" y="169150"/>
                  <a:pt x="1046059" y="169150"/>
                </a:cubicBezTo>
                <a:cubicBezTo>
                  <a:pt x="1041181" y="169150"/>
                  <a:pt x="1036555" y="168232"/>
                  <a:pt x="1032177" y="166395"/>
                </a:cubicBezTo>
                <a:cubicBezTo>
                  <a:pt x="1027793" y="164556"/>
                  <a:pt x="1023941" y="161978"/>
                  <a:pt x="1020621" y="158660"/>
                </a:cubicBezTo>
                <a:cubicBezTo>
                  <a:pt x="1017442" y="155408"/>
                  <a:pt x="1014901" y="151394"/>
                  <a:pt x="1012993" y="146628"/>
                </a:cubicBezTo>
                <a:cubicBezTo>
                  <a:pt x="1011085" y="141858"/>
                  <a:pt x="1010131" y="136828"/>
                  <a:pt x="1010131" y="131526"/>
                </a:cubicBezTo>
                <a:cubicBezTo>
                  <a:pt x="1010131" y="123332"/>
                  <a:pt x="1011863" y="116352"/>
                  <a:pt x="1015325" y="110591"/>
                </a:cubicBezTo>
                <a:cubicBezTo>
                  <a:pt x="1018786" y="104836"/>
                  <a:pt x="1024261" y="100256"/>
                  <a:pt x="1031753" y="96869"/>
                </a:cubicBezTo>
                <a:cubicBezTo>
                  <a:pt x="1038395" y="93830"/>
                  <a:pt x="1046236" y="91732"/>
                  <a:pt x="1055278" y="90561"/>
                </a:cubicBezTo>
                <a:cubicBezTo>
                  <a:pt x="1064322" y="89395"/>
                  <a:pt x="1074074" y="88532"/>
                  <a:pt x="1084533" y="87963"/>
                </a:cubicBezTo>
                <a:lnTo>
                  <a:pt x="1084533" y="84150"/>
                </a:lnTo>
                <a:cubicBezTo>
                  <a:pt x="1084533" y="79488"/>
                  <a:pt x="1083826" y="75722"/>
                  <a:pt x="1082412" y="72860"/>
                </a:cubicBezTo>
                <a:cubicBezTo>
                  <a:pt x="1080997" y="69998"/>
                  <a:pt x="1079021" y="67795"/>
                  <a:pt x="1076476" y="66241"/>
                </a:cubicBezTo>
                <a:cubicBezTo>
                  <a:pt x="1073934" y="64612"/>
                  <a:pt x="1070827" y="63533"/>
                  <a:pt x="1067152" y="63007"/>
                </a:cubicBezTo>
                <a:cubicBezTo>
                  <a:pt x="1063480" y="62478"/>
                  <a:pt x="1059695" y="62212"/>
                  <a:pt x="1055812" y="62212"/>
                </a:cubicBezTo>
                <a:cubicBezTo>
                  <a:pt x="1051222" y="62212"/>
                  <a:pt x="1045814" y="62903"/>
                  <a:pt x="1039597" y="64278"/>
                </a:cubicBezTo>
                <a:cubicBezTo>
                  <a:pt x="1033380" y="65654"/>
                  <a:pt x="1027159" y="67652"/>
                  <a:pt x="1020942" y="70265"/>
                </a:cubicBezTo>
                <a:lnTo>
                  <a:pt x="1019775" y="70265"/>
                </a:lnTo>
                <a:lnTo>
                  <a:pt x="1019775" y="50021"/>
                </a:lnTo>
                <a:cubicBezTo>
                  <a:pt x="1023447" y="48963"/>
                  <a:pt x="1028715" y="47798"/>
                  <a:pt x="1035569" y="46526"/>
                </a:cubicBezTo>
                <a:cubicBezTo>
                  <a:pt x="1042419" y="45253"/>
                  <a:pt x="1049205" y="44619"/>
                  <a:pt x="1055916" y="44619"/>
                </a:cubicBezTo>
                <a:cubicBezTo>
                  <a:pt x="1064041" y="44619"/>
                  <a:pt x="1070895" y="45253"/>
                  <a:pt x="1076480" y="46526"/>
                </a:cubicBezTo>
                <a:cubicBezTo>
                  <a:pt x="1082055" y="47798"/>
                  <a:pt x="1087074" y="50094"/>
                  <a:pt x="1091524" y="53414"/>
                </a:cubicBezTo>
                <a:cubicBezTo>
                  <a:pt x="1095835" y="56663"/>
                  <a:pt x="1099051" y="60868"/>
                  <a:pt x="1101171" y="66027"/>
                </a:cubicBezTo>
                <a:cubicBezTo>
                  <a:pt x="1103292" y="71186"/>
                  <a:pt x="1104350" y="77475"/>
                  <a:pt x="1104350" y="84892"/>
                </a:cubicBezTo>
                <a:lnTo>
                  <a:pt x="1104350" y="165863"/>
                </a:lnTo>
                <a:lnTo>
                  <a:pt x="1084533" y="165863"/>
                </a:lnTo>
                <a:close/>
                <a:moveTo>
                  <a:pt x="1225811" y="165863"/>
                </a:moveTo>
                <a:lnTo>
                  <a:pt x="1205881" y="165863"/>
                </a:lnTo>
                <a:lnTo>
                  <a:pt x="1205881" y="112554"/>
                </a:lnTo>
                <a:lnTo>
                  <a:pt x="1152255" y="112554"/>
                </a:lnTo>
                <a:lnTo>
                  <a:pt x="1152255" y="165863"/>
                </a:lnTo>
                <a:lnTo>
                  <a:pt x="1132329" y="165863"/>
                </a:lnTo>
                <a:lnTo>
                  <a:pt x="1132329" y="47480"/>
                </a:lnTo>
                <a:lnTo>
                  <a:pt x="1152255" y="47480"/>
                </a:lnTo>
                <a:lnTo>
                  <a:pt x="1152255" y="95386"/>
                </a:lnTo>
                <a:lnTo>
                  <a:pt x="1205881" y="95386"/>
                </a:lnTo>
                <a:lnTo>
                  <a:pt x="1205881" y="47480"/>
                </a:lnTo>
                <a:lnTo>
                  <a:pt x="1225811" y="47480"/>
                </a:lnTo>
                <a:close/>
                <a:moveTo>
                  <a:pt x="1348009" y="165863"/>
                </a:moveTo>
                <a:lnTo>
                  <a:pt x="1328083" y="165863"/>
                </a:lnTo>
                <a:lnTo>
                  <a:pt x="1328083" y="112554"/>
                </a:lnTo>
                <a:lnTo>
                  <a:pt x="1274454" y="112554"/>
                </a:lnTo>
                <a:lnTo>
                  <a:pt x="1274454" y="165863"/>
                </a:lnTo>
                <a:lnTo>
                  <a:pt x="1254531" y="165863"/>
                </a:lnTo>
                <a:lnTo>
                  <a:pt x="1254531" y="47480"/>
                </a:lnTo>
                <a:lnTo>
                  <a:pt x="1274454" y="47480"/>
                </a:lnTo>
                <a:lnTo>
                  <a:pt x="1274454" y="95386"/>
                </a:lnTo>
                <a:lnTo>
                  <a:pt x="1328083" y="95386"/>
                </a:lnTo>
                <a:lnTo>
                  <a:pt x="1328083" y="47480"/>
                </a:lnTo>
                <a:lnTo>
                  <a:pt x="1348009" y="47480"/>
                </a:lnTo>
                <a:close/>
                <a:moveTo>
                  <a:pt x="1474128" y="106726"/>
                </a:moveTo>
                <a:cubicBezTo>
                  <a:pt x="1474128" y="126652"/>
                  <a:pt x="1469325" y="142034"/>
                  <a:pt x="1459714" y="152881"/>
                </a:cubicBezTo>
                <a:cubicBezTo>
                  <a:pt x="1450101" y="163724"/>
                  <a:pt x="1437315" y="169150"/>
                  <a:pt x="1421348" y="169150"/>
                </a:cubicBezTo>
                <a:cubicBezTo>
                  <a:pt x="1404881" y="169150"/>
                  <a:pt x="1391936" y="163548"/>
                  <a:pt x="1382504" y="152348"/>
                </a:cubicBezTo>
                <a:cubicBezTo>
                  <a:pt x="1373069" y="141149"/>
                  <a:pt x="1368356" y="125946"/>
                  <a:pt x="1368356" y="106726"/>
                </a:cubicBezTo>
                <a:cubicBezTo>
                  <a:pt x="1368356" y="86944"/>
                  <a:pt x="1373212" y="71572"/>
                  <a:pt x="1382929" y="60621"/>
                </a:cubicBezTo>
                <a:cubicBezTo>
                  <a:pt x="1392642" y="49670"/>
                  <a:pt x="1405450" y="44193"/>
                  <a:pt x="1421348" y="44193"/>
                </a:cubicBezTo>
                <a:cubicBezTo>
                  <a:pt x="1437315" y="44193"/>
                  <a:pt x="1450101" y="49652"/>
                  <a:pt x="1459714" y="60566"/>
                </a:cubicBezTo>
                <a:cubicBezTo>
                  <a:pt x="1469325" y="71486"/>
                  <a:pt x="1474128" y="86868"/>
                  <a:pt x="1474128" y="106726"/>
                </a:cubicBezTo>
                <a:close/>
                <a:moveTo>
                  <a:pt x="1453564" y="106726"/>
                </a:moveTo>
                <a:cubicBezTo>
                  <a:pt x="1453564" y="91397"/>
                  <a:pt x="1450775" y="80000"/>
                  <a:pt x="1445195" y="72544"/>
                </a:cubicBezTo>
                <a:cubicBezTo>
                  <a:pt x="1439614" y="65091"/>
                  <a:pt x="1431662" y="61365"/>
                  <a:pt x="1421348" y="61365"/>
                </a:cubicBezTo>
                <a:cubicBezTo>
                  <a:pt x="1410962" y="61365"/>
                  <a:pt x="1402960" y="65091"/>
                  <a:pt x="1397344" y="72544"/>
                </a:cubicBezTo>
                <a:cubicBezTo>
                  <a:pt x="1391724" y="80000"/>
                  <a:pt x="1388916" y="91397"/>
                  <a:pt x="1388916" y="106726"/>
                </a:cubicBezTo>
                <a:cubicBezTo>
                  <a:pt x="1388916" y="121564"/>
                  <a:pt x="1391724" y="132815"/>
                  <a:pt x="1397344" y="140482"/>
                </a:cubicBezTo>
                <a:cubicBezTo>
                  <a:pt x="1402960" y="148151"/>
                  <a:pt x="1410962" y="151981"/>
                  <a:pt x="1421348" y="151981"/>
                </a:cubicBezTo>
                <a:cubicBezTo>
                  <a:pt x="1431591" y="151981"/>
                  <a:pt x="1439524" y="148219"/>
                  <a:pt x="1445140" y="140696"/>
                </a:cubicBezTo>
                <a:cubicBezTo>
                  <a:pt x="1450756" y="133167"/>
                  <a:pt x="1453564" y="121846"/>
                  <a:pt x="1453564" y="106726"/>
                </a:cubicBezTo>
                <a:close/>
                <a:moveTo>
                  <a:pt x="1541638" y="168512"/>
                </a:moveTo>
                <a:cubicBezTo>
                  <a:pt x="1533517" y="168512"/>
                  <a:pt x="1526061" y="167260"/>
                  <a:pt x="1519279" y="164751"/>
                </a:cubicBezTo>
                <a:cubicBezTo>
                  <a:pt x="1512493" y="162241"/>
                  <a:pt x="1506664" y="158444"/>
                  <a:pt x="1501786" y="153356"/>
                </a:cubicBezTo>
                <a:cubicBezTo>
                  <a:pt x="1496912" y="148274"/>
                  <a:pt x="1493132" y="141858"/>
                  <a:pt x="1490450" y="134122"/>
                </a:cubicBezTo>
                <a:cubicBezTo>
                  <a:pt x="1487765" y="126385"/>
                  <a:pt x="1486422" y="117292"/>
                  <a:pt x="1486422" y="106830"/>
                </a:cubicBezTo>
                <a:cubicBezTo>
                  <a:pt x="1486422" y="96444"/>
                  <a:pt x="1487818" y="87469"/>
                  <a:pt x="1490609" y="79910"/>
                </a:cubicBezTo>
                <a:cubicBezTo>
                  <a:pt x="1493399" y="72349"/>
                  <a:pt x="1497128" y="65992"/>
                  <a:pt x="1501786" y="60837"/>
                </a:cubicBezTo>
                <a:cubicBezTo>
                  <a:pt x="1506452" y="55678"/>
                  <a:pt x="1512266" y="51703"/>
                  <a:pt x="1519225" y="48913"/>
                </a:cubicBezTo>
                <a:cubicBezTo>
                  <a:pt x="1526184" y="46120"/>
                  <a:pt x="1533654" y="44727"/>
                  <a:pt x="1541638" y="44727"/>
                </a:cubicBezTo>
                <a:cubicBezTo>
                  <a:pt x="1548140" y="44727"/>
                  <a:pt x="1554415" y="45645"/>
                  <a:pt x="1560456" y="47476"/>
                </a:cubicBezTo>
                <a:cubicBezTo>
                  <a:pt x="1566496" y="49317"/>
                  <a:pt x="1571882" y="51437"/>
                  <a:pt x="1576616" y="53838"/>
                </a:cubicBezTo>
                <a:lnTo>
                  <a:pt x="1576616" y="76201"/>
                </a:lnTo>
                <a:lnTo>
                  <a:pt x="1575446" y="76201"/>
                </a:lnTo>
                <a:cubicBezTo>
                  <a:pt x="1574031" y="75002"/>
                  <a:pt x="1572214" y="73623"/>
                  <a:pt x="1569989" y="72069"/>
                </a:cubicBezTo>
                <a:cubicBezTo>
                  <a:pt x="1567764" y="70517"/>
                  <a:pt x="1565060" y="68922"/>
                  <a:pt x="1561881" y="67302"/>
                </a:cubicBezTo>
                <a:cubicBezTo>
                  <a:pt x="1559124" y="65888"/>
                  <a:pt x="1555877" y="64649"/>
                  <a:pt x="1552133" y="63586"/>
                </a:cubicBezTo>
                <a:cubicBezTo>
                  <a:pt x="1548389" y="62528"/>
                  <a:pt x="1544784" y="61999"/>
                  <a:pt x="1541322" y="61999"/>
                </a:cubicBezTo>
                <a:cubicBezTo>
                  <a:pt x="1531003" y="61999"/>
                  <a:pt x="1522721" y="65905"/>
                  <a:pt x="1516467" y="73713"/>
                </a:cubicBezTo>
                <a:cubicBezTo>
                  <a:pt x="1510214" y="81519"/>
                  <a:pt x="1507089" y="92560"/>
                  <a:pt x="1507089" y="106830"/>
                </a:cubicBezTo>
                <a:cubicBezTo>
                  <a:pt x="1507089" y="120820"/>
                  <a:pt x="1510110" y="131721"/>
                  <a:pt x="1516151" y="139525"/>
                </a:cubicBezTo>
                <a:cubicBezTo>
                  <a:pt x="1522191" y="147334"/>
                  <a:pt x="1530583" y="151237"/>
                  <a:pt x="1541322" y="151237"/>
                </a:cubicBezTo>
                <a:cubicBezTo>
                  <a:pt x="1547823" y="151237"/>
                  <a:pt x="1554005" y="149897"/>
                  <a:pt x="1559870" y="147208"/>
                </a:cubicBezTo>
                <a:cubicBezTo>
                  <a:pt x="1565733" y="144526"/>
                  <a:pt x="1570925" y="141063"/>
                  <a:pt x="1575446" y="136825"/>
                </a:cubicBezTo>
                <a:lnTo>
                  <a:pt x="1576616" y="136825"/>
                </a:lnTo>
                <a:lnTo>
                  <a:pt x="1576616" y="159188"/>
                </a:lnTo>
                <a:cubicBezTo>
                  <a:pt x="1574636" y="160102"/>
                  <a:pt x="1572163" y="161219"/>
                  <a:pt x="1569196" y="162526"/>
                </a:cubicBezTo>
                <a:cubicBezTo>
                  <a:pt x="1566230" y="163832"/>
                  <a:pt x="1563545" y="164804"/>
                  <a:pt x="1561140" y="165442"/>
                </a:cubicBezTo>
                <a:cubicBezTo>
                  <a:pt x="1557749" y="166432"/>
                  <a:pt x="1554711" y="167192"/>
                  <a:pt x="1552029" y="167717"/>
                </a:cubicBezTo>
                <a:cubicBezTo>
                  <a:pt x="1549339" y="168246"/>
                  <a:pt x="1545879" y="168512"/>
                  <a:pt x="1541638" y="168512"/>
                </a:cubicBezTo>
                <a:close/>
                <a:moveTo>
                  <a:pt x="1681222" y="64969"/>
                </a:moveTo>
                <a:lnTo>
                  <a:pt x="1640945" y="64969"/>
                </a:lnTo>
                <a:lnTo>
                  <a:pt x="1640945" y="165863"/>
                </a:lnTo>
                <a:lnTo>
                  <a:pt x="1621022" y="165863"/>
                </a:lnTo>
                <a:lnTo>
                  <a:pt x="1621022" y="64969"/>
                </a:lnTo>
                <a:lnTo>
                  <a:pt x="1580750" y="64969"/>
                </a:lnTo>
                <a:lnTo>
                  <a:pt x="1580750" y="47480"/>
                </a:lnTo>
                <a:lnTo>
                  <a:pt x="1681222" y="47480"/>
                </a:lnTo>
                <a:close/>
                <a:moveTo>
                  <a:pt x="1785719" y="129193"/>
                </a:moveTo>
                <a:cubicBezTo>
                  <a:pt x="1785719" y="134921"/>
                  <a:pt x="1784571" y="140111"/>
                  <a:pt x="1782277" y="144774"/>
                </a:cubicBezTo>
                <a:cubicBezTo>
                  <a:pt x="1779981" y="149436"/>
                  <a:pt x="1776852" y="153219"/>
                  <a:pt x="1772895" y="156113"/>
                </a:cubicBezTo>
                <a:cubicBezTo>
                  <a:pt x="1768233" y="159645"/>
                  <a:pt x="1763251" y="162151"/>
                  <a:pt x="1757951" y="163634"/>
                </a:cubicBezTo>
                <a:cubicBezTo>
                  <a:pt x="1752649" y="165121"/>
                  <a:pt x="1745834" y="165863"/>
                  <a:pt x="1737497" y="165863"/>
                </a:cubicBezTo>
                <a:lnTo>
                  <a:pt x="1696057" y="165863"/>
                </a:lnTo>
                <a:lnTo>
                  <a:pt x="1696057" y="47480"/>
                </a:lnTo>
                <a:lnTo>
                  <a:pt x="1715979" y="47480"/>
                </a:lnTo>
                <a:lnTo>
                  <a:pt x="1715979" y="93586"/>
                </a:lnTo>
                <a:lnTo>
                  <a:pt x="1738029" y="93586"/>
                </a:lnTo>
                <a:cubicBezTo>
                  <a:pt x="1746929" y="93586"/>
                  <a:pt x="1753837" y="94043"/>
                  <a:pt x="1758752" y="94960"/>
                </a:cubicBezTo>
                <a:cubicBezTo>
                  <a:pt x="1763657" y="95879"/>
                  <a:pt x="1768551" y="98137"/>
                  <a:pt x="1773425" y="101743"/>
                </a:cubicBezTo>
                <a:cubicBezTo>
                  <a:pt x="1777524" y="104785"/>
                  <a:pt x="1780596" y="108670"/>
                  <a:pt x="1782648" y="113399"/>
                </a:cubicBezTo>
                <a:cubicBezTo>
                  <a:pt x="1784693" y="118134"/>
                  <a:pt x="1785719" y="123401"/>
                  <a:pt x="1785719" y="129193"/>
                </a:cubicBezTo>
                <a:close/>
                <a:moveTo>
                  <a:pt x="1765159" y="129509"/>
                </a:moveTo>
                <a:cubicBezTo>
                  <a:pt x="1765159" y="125906"/>
                  <a:pt x="1764544" y="122745"/>
                  <a:pt x="1763304" y="120024"/>
                </a:cubicBezTo>
                <a:cubicBezTo>
                  <a:pt x="1762070" y="117306"/>
                  <a:pt x="1760037" y="115096"/>
                  <a:pt x="1757210" y="113403"/>
                </a:cubicBezTo>
                <a:cubicBezTo>
                  <a:pt x="1754244" y="111635"/>
                  <a:pt x="1750871" y="110574"/>
                  <a:pt x="1747086" y="110221"/>
                </a:cubicBezTo>
                <a:cubicBezTo>
                  <a:pt x="1743307" y="109869"/>
                  <a:pt x="1737885" y="109692"/>
                  <a:pt x="1730819" y="109692"/>
                </a:cubicBezTo>
                <a:lnTo>
                  <a:pt x="1715979" y="109692"/>
                </a:lnTo>
                <a:lnTo>
                  <a:pt x="1715979" y="149965"/>
                </a:lnTo>
                <a:lnTo>
                  <a:pt x="1730394" y="149965"/>
                </a:lnTo>
                <a:cubicBezTo>
                  <a:pt x="1737461" y="149965"/>
                  <a:pt x="1742936" y="149667"/>
                  <a:pt x="1746824" y="149065"/>
                </a:cubicBezTo>
                <a:cubicBezTo>
                  <a:pt x="1750713" y="148468"/>
                  <a:pt x="1754064" y="147316"/>
                  <a:pt x="1756890" y="145621"/>
                </a:cubicBezTo>
                <a:cubicBezTo>
                  <a:pt x="1759788" y="143780"/>
                  <a:pt x="1761890" y="141614"/>
                  <a:pt x="1763197" y="139100"/>
                </a:cubicBezTo>
                <a:cubicBezTo>
                  <a:pt x="1764503" y="136591"/>
                  <a:pt x="1765159" y="133398"/>
                  <a:pt x="1765159" y="12950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075736" y="6371367"/>
            <a:ext cx="1031450" cy="165337"/>
          </a:xfrm>
          <a:custGeom>
            <a:avLst/>
            <a:gdLst/>
            <a:ahLst/>
            <a:cxnLst/>
            <a:rect l="l" t="t" r="r" b="b"/>
            <a:pathLst>
              <a:path w="1031450" h="165337">
                <a:moveTo>
                  <a:pt x="109796" y="121670"/>
                </a:moveTo>
                <a:lnTo>
                  <a:pt x="90086" y="121670"/>
                </a:lnTo>
                <a:lnTo>
                  <a:pt x="90086" y="28617"/>
                </a:lnTo>
                <a:lnTo>
                  <a:pt x="61682" y="89029"/>
                </a:lnTo>
                <a:lnTo>
                  <a:pt x="46844" y="89029"/>
                </a:lnTo>
                <a:lnTo>
                  <a:pt x="18652" y="28617"/>
                </a:lnTo>
                <a:lnTo>
                  <a:pt x="18652" y="121670"/>
                </a:lnTo>
                <a:lnTo>
                  <a:pt x="0" y="121670"/>
                </a:lnTo>
                <a:lnTo>
                  <a:pt x="0" y="3287"/>
                </a:lnTo>
                <a:lnTo>
                  <a:pt x="24059" y="3287"/>
                </a:lnTo>
                <a:lnTo>
                  <a:pt x="55217" y="68998"/>
                </a:lnTo>
                <a:lnTo>
                  <a:pt x="85317" y="3287"/>
                </a:lnTo>
                <a:lnTo>
                  <a:pt x="109796" y="3287"/>
                </a:lnTo>
                <a:close/>
                <a:moveTo>
                  <a:pt x="204757" y="92527"/>
                </a:moveTo>
                <a:lnTo>
                  <a:pt x="204757" y="59670"/>
                </a:lnTo>
                <a:cubicBezTo>
                  <a:pt x="200024" y="60092"/>
                  <a:pt x="194037" y="60675"/>
                  <a:pt x="186794" y="61420"/>
                </a:cubicBezTo>
                <a:cubicBezTo>
                  <a:pt x="179550" y="62166"/>
                  <a:pt x="173708" y="63206"/>
                  <a:pt x="169254" y="64546"/>
                </a:cubicBezTo>
                <a:cubicBezTo>
                  <a:pt x="163952" y="66169"/>
                  <a:pt x="159574" y="68660"/>
                  <a:pt x="156111" y="72018"/>
                </a:cubicBezTo>
                <a:cubicBezTo>
                  <a:pt x="152651" y="75374"/>
                  <a:pt x="150919" y="80054"/>
                  <a:pt x="150919" y="86062"/>
                </a:cubicBezTo>
                <a:cubicBezTo>
                  <a:pt x="150919" y="92841"/>
                  <a:pt x="152828" y="97967"/>
                  <a:pt x="156643" y="101428"/>
                </a:cubicBezTo>
                <a:cubicBezTo>
                  <a:pt x="160456" y="104890"/>
                  <a:pt x="166040" y="106622"/>
                  <a:pt x="173387" y="106622"/>
                </a:cubicBezTo>
                <a:cubicBezTo>
                  <a:pt x="179673" y="106622"/>
                  <a:pt x="185364" y="105261"/>
                  <a:pt x="190451" y="102539"/>
                </a:cubicBezTo>
                <a:cubicBezTo>
                  <a:pt x="195538" y="99821"/>
                  <a:pt x="200308" y="96481"/>
                  <a:pt x="204757" y="92527"/>
                </a:cubicBezTo>
                <a:close/>
                <a:moveTo>
                  <a:pt x="204757" y="109055"/>
                </a:moveTo>
                <a:cubicBezTo>
                  <a:pt x="203137" y="110262"/>
                  <a:pt x="200963" y="111936"/>
                  <a:pt x="198246" y="114092"/>
                </a:cubicBezTo>
                <a:cubicBezTo>
                  <a:pt x="195524" y="116249"/>
                  <a:pt x="192889" y="117962"/>
                  <a:pt x="190343" y="119236"/>
                </a:cubicBezTo>
                <a:cubicBezTo>
                  <a:pt x="186808" y="121068"/>
                  <a:pt x="183402" y="122480"/>
                  <a:pt x="180115" y="123470"/>
                </a:cubicBezTo>
                <a:cubicBezTo>
                  <a:pt x="176832" y="124463"/>
                  <a:pt x="172221" y="124957"/>
                  <a:pt x="166285" y="124957"/>
                </a:cubicBezTo>
                <a:cubicBezTo>
                  <a:pt x="161409" y="124957"/>
                  <a:pt x="156784" y="124039"/>
                  <a:pt x="152402" y="122202"/>
                </a:cubicBezTo>
                <a:cubicBezTo>
                  <a:pt x="148018" y="120363"/>
                  <a:pt x="144169" y="117785"/>
                  <a:pt x="140851" y="114467"/>
                </a:cubicBezTo>
                <a:cubicBezTo>
                  <a:pt x="137668" y="111215"/>
                  <a:pt x="135130" y="107201"/>
                  <a:pt x="133218" y="102435"/>
                </a:cubicBezTo>
                <a:cubicBezTo>
                  <a:pt x="131310" y="97665"/>
                  <a:pt x="130360" y="92635"/>
                  <a:pt x="130360" y="87333"/>
                </a:cubicBezTo>
                <a:cubicBezTo>
                  <a:pt x="130360" y="79139"/>
                  <a:pt x="132091" y="72159"/>
                  <a:pt x="135551" y="66398"/>
                </a:cubicBezTo>
                <a:cubicBezTo>
                  <a:pt x="139014" y="60643"/>
                  <a:pt x="144490" y="56063"/>
                  <a:pt x="151978" y="52676"/>
                </a:cubicBezTo>
                <a:cubicBezTo>
                  <a:pt x="158620" y="49637"/>
                  <a:pt x="166460" y="47539"/>
                  <a:pt x="175507" y="46368"/>
                </a:cubicBezTo>
                <a:cubicBezTo>
                  <a:pt x="184551" y="45202"/>
                  <a:pt x="194300" y="44339"/>
                  <a:pt x="204757" y="43770"/>
                </a:cubicBezTo>
                <a:lnTo>
                  <a:pt x="204757" y="39957"/>
                </a:lnTo>
                <a:cubicBezTo>
                  <a:pt x="204757" y="35295"/>
                  <a:pt x="204052" y="31529"/>
                  <a:pt x="202637" y="28667"/>
                </a:cubicBezTo>
                <a:cubicBezTo>
                  <a:pt x="201222" y="25805"/>
                  <a:pt x="199246" y="23602"/>
                  <a:pt x="196700" y="22048"/>
                </a:cubicBezTo>
                <a:cubicBezTo>
                  <a:pt x="194162" y="20419"/>
                  <a:pt x="191052" y="19340"/>
                  <a:pt x="187381" y="18814"/>
                </a:cubicBezTo>
                <a:cubicBezTo>
                  <a:pt x="183704" y="18285"/>
                  <a:pt x="179925" y="18019"/>
                  <a:pt x="176037" y="18019"/>
                </a:cubicBezTo>
                <a:cubicBezTo>
                  <a:pt x="171446" y="18019"/>
                  <a:pt x="166044" y="18710"/>
                  <a:pt x="159822" y="20085"/>
                </a:cubicBezTo>
                <a:cubicBezTo>
                  <a:pt x="153605" y="21461"/>
                  <a:pt x="147387" y="23459"/>
                  <a:pt x="141170" y="26072"/>
                </a:cubicBezTo>
                <a:lnTo>
                  <a:pt x="140001" y="26072"/>
                </a:lnTo>
                <a:lnTo>
                  <a:pt x="140001" y="5828"/>
                </a:lnTo>
                <a:cubicBezTo>
                  <a:pt x="143676" y="4770"/>
                  <a:pt x="148939" y="3605"/>
                  <a:pt x="155793" y="2333"/>
                </a:cubicBezTo>
                <a:cubicBezTo>
                  <a:pt x="162645" y="1060"/>
                  <a:pt x="169431" y="426"/>
                  <a:pt x="176141" y="426"/>
                </a:cubicBezTo>
                <a:cubicBezTo>
                  <a:pt x="184269" y="426"/>
                  <a:pt x="191125" y="1060"/>
                  <a:pt x="196704" y="2333"/>
                </a:cubicBezTo>
                <a:cubicBezTo>
                  <a:pt x="202284" y="3605"/>
                  <a:pt x="207299" y="5901"/>
                  <a:pt x="211752" y="9221"/>
                </a:cubicBezTo>
                <a:cubicBezTo>
                  <a:pt x="216061" y="12470"/>
                  <a:pt x="219277" y="16675"/>
                  <a:pt x="221396" y="21834"/>
                </a:cubicBezTo>
                <a:cubicBezTo>
                  <a:pt x="223517" y="26993"/>
                  <a:pt x="224579" y="33282"/>
                  <a:pt x="224579" y="40699"/>
                </a:cubicBezTo>
                <a:lnTo>
                  <a:pt x="224579" y="121670"/>
                </a:lnTo>
                <a:lnTo>
                  <a:pt x="204757" y="121670"/>
                </a:lnTo>
                <a:close/>
                <a:moveTo>
                  <a:pt x="339042" y="20776"/>
                </a:moveTo>
                <a:lnTo>
                  <a:pt x="298765" y="20776"/>
                </a:lnTo>
                <a:lnTo>
                  <a:pt x="298765" y="121670"/>
                </a:lnTo>
                <a:lnTo>
                  <a:pt x="278842" y="121670"/>
                </a:lnTo>
                <a:lnTo>
                  <a:pt x="278842" y="20776"/>
                </a:lnTo>
                <a:lnTo>
                  <a:pt x="238568" y="20776"/>
                </a:lnTo>
                <a:lnTo>
                  <a:pt x="238568" y="3287"/>
                </a:lnTo>
                <a:lnTo>
                  <a:pt x="339042" y="3287"/>
                </a:lnTo>
                <a:close/>
                <a:moveTo>
                  <a:pt x="405277" y="124427"/>
                </a:moveTo>
                <a:cubicBezTo>
                  <a:pt x="386414" y="124427"/>
                  <a:pt x="371768" y="119110"/>
                  <a:pt x="361350" y="108476"/>
                </a:cubicBezTo>
                <a:cubicBezTo>
                  <a:pt x="350929" y="97841"/>
                  <a:pt x="345716" y="82740"/>
                  <a:pt x="345716" y="63166"/>
                </a:cubicBezTo>
                <a:cubicBezTo>
                  <a:pt x="345716" y="43878"/>
                  <a:pt x="350770" y="28527"/>
                  <a:pt x="360876" y="17119"/>
                </a:cubicBezTo>
                <a:cubicBezTo>
                  <a:pt x="370980" y="5706"/>
                  <a:pt x="384193" y="0"/>
                  <a:pt x="400507" y="0"/>
                </a:cubicBezTo>
                <a:cubicBezTo>
                  <a:pt x="407859" y="0"/>
                  <a:pt x="414356" y="1060"/>
                  <a:pt x="420012" y="3179"/>
                </a:cubicBezTo>
                <a:cubicBezTo>
                  <a:pt x="425665" y="5300"/>
                  <a:pt x="430611" y="8619"/>
                  <a:pt x="434852" y="13141"/>
                </a:cubicBezTo>
                <a:cubicBezTo>
                  <a:pt x="439088" y="17666"/>
                  <a:pt x="442336" y="23196"/>
                  <a:pt x="444600" y="29730"/>
                </a:cubicBezTo>
                <a:cubicBezTo>
                  <a:pt x="446861" y="36266"/>
                  <a:pt x="447991" y="44270"/>
                  <a:pt x="447991" y="53738"/>
                </a:cubicBezTo>
                <a:lnTo>
                  <a:pt x="447991" y="64546"/>
                </a:lnTo>
                <a:lnTo>
                  <a:pt x="365958" y="64546"/>
                </a:lnTo>
                <a:cubicBezTo>
                  <a:pt x="365958" y="78326"/>
                  <a:pt x="369421" y="88852"/>
                  <a:pt x="376344" y="96128"/>
                </a:cubicBezTo>
                <a:cubicBezTo>
                  <a:pt x="383271" y="103408"/>
                  <a:pt x="392843" y="107044"/>
                  <a:pt x="405065" y="107044"/>
                </a:cubicBezTo>
                <a:cubicBezTo>
                  <a:pt x="409450" y="107044"/>
                  <a:pt x="413740" y="106550"/>
                  <a:pt x="417945" y="105560"/>
                </a:cubicBezTo>
                <a:cubicBezTo>
                  <a:pt x="422147" y="104570"/>
                  <a:pt x="425945" y="103302"/>
                  <a:pt x="429336" y="101748"/>
                </a:cubicBezTo>
                <a:cubicBezTo>
                  <a:pt x="432943" y="100121"/>
                  <a:pt x="435978" y="98547"/>
                  <a:pt x="438454" y="97028"/>
                </a:cubicBezTo>
                <a:cubicBezTo>
                  <a:pt x="440925" y="95508"/>
                  <a:pt x="442977" y="94079"/>
                  <a:pt x="444600" y="92741"/>
                </a:cubicBezTo>
                <a:lnTo>
                  <a:pt x="445763" y="92741"/>
                </a:lnTo>
                <a:lnTo>
                  <a:pt x="445763" y="114467"/>
                </a:lnTo>
                <a:cubicBezTo>
                  <a:pt x="443431" y="115384"/>
                  <a:pt x="440536" y="116533"/>
                  <a:pt x="437077" y="117908"/>
                </a:cubicBezTo>
                <a:cubicBezTo>
                  <a:pt x="433613" y="119283"/>
                  <a:pt x="430506" y="120363"/>
                  <a:pt x="427749" y="121144"/>
                </a:cubicBezTo>
                <a:cubicBezTo>
                  <a:pt x="423864" y="122202"/>
                  <a:pt x="420347" y="123013"/>
                  <a:pt x="417204" y="123578"/>
                </a:cubicBezTo>
                <a:cubicBezTo>
                  <a:pt x="414062" y="124147"/>
                  <a:pt x="410083" y="124427"/>
                  <a:pt x="405277" y="124427"/>
                </a:cubicBezTo>
                <a:close/>
                <a:moveTo>
                  <a:pt x="428598" y="49284"/>
                </a:moveTo>
                <a:cubicBezTo>
                  <a:pt x="428455" y="43913"/>
                  <a:pt x="427817" y="39288"/>
                  <a:pt x="426690" y="35403"/>
                </a:cubicBezTo>
                <a:cubicBezTo>
                  <a:pt x="425560" y="31515"/>
                  <a:pt x="423932" y="28231"/>
                  <a:pt x="421812" y="25543"/>
                </a:cubicBezTo>
                <a:cubicBezTo>
                  <a:pt x="419480" y="22576"/>
                  <a:pt x="416495" y="20311"/>
                  <a:pt x="412855" y="18761"/>
                </a:cubicBezTo>
                <a:cubicBezTo>
                  <a:pt x="409219" y="17205"/>
                  <a:pt x="404716" y="16432"/>
                  <a:pt x="399345" y="16432"/>
                </a:cubicBezTo>
                <a:cubicBezTo>
                  <a:pt x="394045" y="16432"/>
                  <a:pt x="389542" y="17227"/>
                  <a:pt x="385833" y="18814"/>
                </a:cubicBezTo>
                <a:cubicBezTo>
                  <a:pt x="382119" y="20405"/>
                  <a:pt x="378746" y="22721"/>
                  <a:pt x="375710" y="25755"/>
                </a:cubicBezTo>
                <a:cubicBezTo>
                  <a:pt x="372743" y="28869"/>
                  <a:pt x="370483" y="32310"/>
                  <a:pt x="368928" y="36087"/>
                </a:cubicBezTo>
                <a:cubicBezTo>
                  <a:pt x="367373" y="39871"/>
                  <a:pt x="366383" y="44270"/>
                  <a:pt x="365958" y="49284"/>
                </a:cubicBezTo>
                <a:close/>
                <a:moveTo>
                  <a:pt x="567436" y="59354"/>
                </a:moveTo>
                <a:cubicBezTo>
                  <a:pt x="567436" y="79064"/>
                  <a:pt x="562720" y="94770"/>
                  <a:pt x="553288" y="106463"/>
                </a:cubicBezTo>
                <a:cubicBezTo>
                  <a:pt x="543852" y="118156"/>
                  <a:pt x="531929" y="124003"/>
                  <a:pt x="517515" y="124003"/>
                </a:cubicBezTo>
                <a:cubicBezTo>
                  <a:pt x="511650" y="124003"/>
                  <a:pt x="506459" y="123333"/>
                  <a:pt x="501937" y="121990"/>
                </a:cubicBezTo>
                <a:cubicBezTo>
                  <a:pt x="497416" y="120644"/>
                  <a:pt x="492786" y="118560"/>
                  <a:pt x="488052" y="115733"/>
                </a:cubicBezTo>
                <a:lnTo>
                  <a:pt x="488052" y="165338"/>
                </a:lnTo>
                <a:lnTo>
                  <a:pt x="468126" y="165338"/>
                </a:lnTo>
                <a:lnTo>
                  <a:pt x="468126" y="3287"/>
                </a:lnTo>
                <a:lnTo>
                  <a:pt x="488052" y="3287"/>
                </a:lnTo>
                <a:lnTo>
                  <a:pt x="488052" y="15686"/>
                </a:lnTo>
                <a:cubicBezTo>
                  <a:pt x="492995" y="11232"/>
                  <a:pt x="498495" y="7506"/>
                  <a:pt x="504537" y="4504"/>
                </a:cubicBezTo>
                <a:cubicBezTo>
                  <a:pt x="510578" y="1498"/>
                  <a:pt x="517166" y="0"/>
                  <a:pt x="524300" y="0"/>
                </a:cubicBezTo>
                <a:cubicBezTo>
                  <a:pt x="537865" y="0"/>
                  <a:pt x="548445" y="5371"/>
                  <a:pt x="556041" y="16110"/>
                </a:cubicBezTo>
                <a:cubicBezTo>
                  <a:pt x="563637" y="26849"/>
                  <a:pt x="567436" y="41264"/>
                  <a:pt x="567436" y="59354"/>
                </a:cubicBezTo>
                <a:close/>
                <a:moveTo>
                  <a:pt x="546872" y="61579"/>
                </a:moveTo>
                <a:cubicBezTo>
                  <a:pt x="546872" y="48083"/>
                  <a:pt x="544715" y="37606"/>
                  <a:pt x="540406" y="30150"/>
                </a:cubicBezTo>
                <a:cubicBezTo>
                  <a:pt x="536097" y="22699"/>
                  <a:pt x="529103" y="18973"/>
                  <a:pt x="519422" y="18973"/>
                </a:cubicBezTo>
                <a:cubicBezTo>
                  <a:pt x="513771" y="18973"/>
                  <a:pt x="508313" y="20225"/>
                  <a:pt x="503049" y="22735"/>
                </a:cubicBezTo>
                <a:cubicBezTo>
                  <a:pt x="497783" y="25244"/>
                  <a:pt x="492786" y="28472"/>
                  <a:pt x="488052" y="32434"/>
                </a:cubicBezTo>
                <a:lnTo>
                  <a:pt x="488052" y="99519"/>
                </a:lnTo>
                <a:cubicBezTo>
                  <a:pt x="493283" y="102064"/>
                  <a:pt x="497751" y="103796"/>
                  <a:pt x="501458" y="104714"/>
                </a:cubicBezTo>
                <a:cubicBezTo>
                  <a:pt x="505166" y="105635"/>
                  <a:pt x="509422" y="106092"/>
                  <a:pt x="514232" y="106092"/>
                </a:cubicBezTo>
                <a:cubicBezTo>
                  <a:pt x="524545" y="106092"/>
                  <a:pt x="532567" y="102309"/>
                  <a:pt x="538291" y="94753"/>
                </a:cubicBezTo>
                <a:cubicBezTo>
                  <a:pt x="544011" y="87192"/>
                  <a:pt x="546872" y="76129"/>
                  <a:pt x="546872" y="61579"/>
                </a:cubicBezTo>
                <a:close/>
                <a:moveTo>
                  <a:pt x="681581" y="121670"/>
                </a:moveTo>
                <a:lnTo>
                  <a:pt x="661864" y="121670"/>
                </a:lnTo>
                <a:lnTo>
                  <a:pt x="661864" y="33387"/>
                </a:lnTo>
                <a:lnTo>
                  <a:pt x="606121" y="121670"/>
                </a:lnTo>
                <a:lnTo>
                  <a:pt x="588104" y="121670"/>
                </a:lnTo>
                <a:lnTo>
                  <a:pt x="588104" y="3287"/>
                </a:lnTo>
                <a:lnTo>
                  <a:pt x="607813" y="3287"/>
                </a:lnTo>
                <a:lnTo>
                  <a:pt x="607813" y="90194"/>
                </a:lnTo>
                <a:lnTo>
                  <a:pt x="662926" y="3287"/>
                </a:lnTo>
                <a:lnTo>
                  <a:pt x="681581" y="3287"/>
                </a:lnTo>
                <a:close/>
                <a:moveTo>
                  <a:pt x="776541" y="92527"/>
                </a:moveTo>
                <a:lnTo>
                  <a:pt x="776541" y="59670"/>
                </a:lnTo>
                <a:cubicBezTo>
                  <a:pt x="771808" y="60092"/>
                  <a:pt x="765821" y="60675"/>
                  <a:pt x="758577" y="61420"/>
                </a:cubicBezTo>
                <a:cubicBezTo>
                  <a:pt x="751334" y="62166"/>
                  <a:pt x="745492" y="63206"/>
                  <a:pt x="741038" y="64546"/>
                </a:cubicBezTo>
                <a:cubicBezTo>
                  <a:pt x="735736" y="66169"/>
                  <a:pt x="731359" y="68660"/>
                  <a:pt x="727895" y="72018"/>
                </a:cubicBezTo>
                <a:cubicBezTo>
                  <a:pt x="724432" y="75374"/>
                  <a:pt x="722703" y="80054"/>
                  <a:pt x="722703" y="86062"/>
                </a:cubicBezTo>
                <a:cubicBezTo>
                  <a:pt x="722703" y="92841"/>
                  <a:pt x="724612" y="97967"/>
                  <a:pt x="728427" y="101428"/>
                </a:cubicBezTo>
                <a:cubicBezTo>
                  <a:pt x="732240" y="104890"/>
                  <a:pt x="737824" y="106622"/>
                  <a:pt x="745171" y="106622"/>
                </a:cubicBezTo>
                <a:cubicBezTo>
                  <a:pt x="751457" y="106622"/>
                  <a:pt x="757149" y="105261"/>
                  <a:pt x="762235" y="102539"/>
                </a:cubicBezTo>
                <a:cubicBezTo>
                  <a:pt x="767322" y="99821"/>
                  <a:pt x="772089" y="96481"/>
                  <a:pt x="776541" y="92527"/>
                </a:cubicBezTo>
                <a:close/>
                <a:moveTo>
                  <a:pt x="776541" y="109055"/>
                </a:moveTo>
                <a:cubicBezTo>
                  <a:pt x="774918" y="110262"/>
                  <a:pt x="772744" y="111936"/>
                  <a:pt x="770029" y="114092"/>
                </a:cubicBezTo>
                <a:cubicBezTo>
                  <a:pt x="767307" y="116249"/>
                  <a:pt x="764673" y="117962"/>
                  <a:pt x="762127" y="119236"/>
                </a:cubicBezTo>
                <a:cubicBezTo>
                  <a:pt x="758592" y="121068"/>
                  <a:pt x="755186" y="122480"/>
                  <a:pt x="751900" y="123470"/>
                </a:cubicBezTo>
                <a:cubicBezTo>
                  <a:pt x="748617" y="124463"/>
                  <a:pt x="744005" y="124957"/>
                  <a:pt x="738068" y="124957"/>
                </a:cubicBezTo>
                <a:cubicBezTo>
                  <a:pt x="733191" y="124957"/>
                  <a:pt x="728565" y="124039"/>
                  <a:pt x="724187" y="122202"/>
                </a:cubicBezTo>
                <a:cubicBezTo>
                  <a:pt x="719802" y="120363"/>
                  <a:pt x="715953" y="117785"/>
                  <a:pt x="712635" y="114467"/>
                </a:cubicBezTo>
                <a:cubicBezTo>
                  <a:pt x="709452" y="111215"/>
                  <a:pt x="706911" y="107201"/>
                  <a:pt x="705002" y="102435"/>
                </a:cubicBezTo>
                <a:cubicBezTo>
                  <a:pt x="703095" y="97665"/>
                  <a:pt x="702145" y="92635"/>
                  <a:pt x="702145" y="87333"/>
                </a:cubicBezTo>
                <a:cubicBezTo>
                  <a:pt x="702145" y="79139"/>
                  <a:pt x="703876" y="72159"/>
                  <a:pt x="707335" y="66398"/>
                </a:cubicBezTo>
                <a:cubicBezTo>
                  <a:pt x="710798" y="60643"/>
                  <a:pt x="716271" y="56063"/>
                  <a:pt x="723763" y="52676"/>
                </a:cubicBezTo>
                <a:cubicBezTo>
                  <a:pt x="730405" y="49637"/>
                  <a:pt x="738244" y="47539"/>
                  <a:pt x="747292" y="46368"/>
                </a:cubicBezTo>
                <a:cubicBezTo>
                  <a:pt x="756334" y="45202"/>
                  <a:pt x="766084" y="44339"/>
                  <a:pt x="776541" y="43770"/>
                </a:cubicBezTo>
                <a:lnTo>
                  <a:pt x="776541" y="39957"/>
                </a:lnTo>
                <a:cubicBezTo>
                  <a:pt x="776541" y="35295"/>
                  <a:pt x="775837" y="31529"/>
                  <a:pt x="774422" y="28667"/>
                </a:cubicBezTo>
                <a:cubicBezTo>
                  <a:pt x="773007" y="25805"/>
                  <a:pt x="771030" y="23602"/>
                  <a:pt x="768484" y="22048"/>
                </a:cubicBezTo>
                <a:cubicBezTo>
                  <a:pt x="765947" y="20419"/>
                  <a:pt x="762837" y="19340"/>
                  <a:pt x="759165" y="18814"/>
                </a:cubicBezTo>
                <a:cubicBezTo>
                  <a:pt x="755489" y="18285"/>
                  <a:pt x="751709" y="18019"/>
                  <a:pt x="747822" y="18019"/>
                </a:cubicBezTo>
                <a:cubicBezTo>
                  <a:pt x="743230" y="18019"/>
                  <a:pt x="737828" y="18710"/>
                  <a:pt x="731606" y="20085"/>
                </a:cubicBezTo>
                <a:cubicBezTo>
                  <a:pt x="725390" y="21461"/>
                  <a:pt x="719171" y="23459"/>
                  <a:pt x="712951" y="26072"/>
                </a:cubicBezTo>
                <a:lnTo>
                  <a:pt x="711785" y="26072"/>
                </a:lnTo>
                <a:lnTo>
                  <a:pt x="711785" y="5828"/>
                </a:lnTo>
                <a:cubicBezTo>
                  <a:pt x="715461" y="4770"/>
                  <a:pt x="720724" y="3605"/>
                  <a:pt x="727578" y="2333"/>
                </a:cubicBezTo>
                <a:cubicBezTo>
                  <a:pt x="734429" y="1060"/>
                  <a:pt x="741215" y="426"/>
                  <a:pt x="747926" y="426"/>
                </a:cubicBezTo>
                <a:cubicBezTo>
                  <a:pt x="756054" y="426"/>
                  <a:pt x="762909" y="1060"/>
                  <a:pt x="768488" y="2333"/>
                </a:cubicBezTo>
                <a:cubicBezTo>
                  <a:pt x="774068" y="3605"/>
                  <a:pt x="779084" y="5901"/>
                  <a:pt x="783537" y="9221"/>
                </a:cubicBezTo>
                <a:cubicBezTo>
                  <a:pt x="787846" y="12470"/>
                  <a:pt x="791060" y="16675"/>
                  <a:pt x="793181" y="21834"/>
                </a:cubicBezTo>
                <a:cubicBezTo>
                  <a:pt x="795302" y="26993"/>
                  <a:pt x="796364" y="33282"/>
                  <a:pt x="796364" y="40699"/>
                </a:cubicBezTo>
                <a:lnTo>
                  <a:pt x="796364" y="121670"/>
                </a:lnTo>
                <a:lnTo>
                  <a:pt x="776541" y="121670"/>
                </a:lnTo>
                <a:close/>
                <a:moveTo>
                  <a:pt x="916016" y="121670"/>
                </a:moveTo>
                <a:lnTo>
                  <a:pt x="896094" y="121670"/>
                </a:lnTo>
                <a:lnTo>
                  <a:pt x="896094" y="20031"/>
                </a:lnTo>
                <a:lnTo>
                  <a:pt x="855396" y="20031"/>
                </a:lnTo>
                <a:cubicBezTo>
                  <a:pt x="855184" y="25896"/>
                  <a:pt x="854975" y="31529"/>
                  <a:pt x="854763" y="36937"/>
                </a:cubicBezTo>
                <a:cubicBezTo>
                  <a:pt x="854550" y="42340"/>
                  <a:pt x="854334" y="47233"/>
                  <a:pt x="854122" y="51617"/>
                </a:cubicBezTo>
                <a:cubicBezTo>
                  <a:pt x="853696" y="62709"/>
                  <a:pt x="852974" y="71997"/>
                  <a:pt x="851951" y="79488"/>
                </a:cubicBezTo>
                <a:cubicBezTo>
                  <a:pt x="850929" y="86980"/>
                  <a:pt x="849636" y="92985"/>
                  <a:pt x="848080" y="97507"/>
                </a:cubicBezTo>
                <a:cubicBezTo>
                  <a:pt x="846530" y="102168"/>
                  <a:pt x="844813" y="105808"/>
                  <a:pt x="842943" y="108422"/>
                </a:cubicBezTo>
                <a:cubicBezTo>
                  <a:pt x="841069" y="111039"/>
                  <a:pt x="838970" y="113404"/>
                  <a:pt x="836636" y="115521"/>
                </a:cubicBezTo>
                <a:cubicBezTo>
                  <a:pt x="834235" y="117642"/>
                  <a:pt x="831654" y="119229"/>
                  <a:pt x="828900" y="120291"/>
                </a:cubicBezTo>
                <a:cubicBezTo>
                  <a:pt x="826142" y="121349"/>
                  <a:pt x="823036" y="121882"/>
                  <a:pt x="819573" y="121882"/>
                </a:cubicBezTo>
                <a:cubicBezTo>
                  <a:pt x="818443" y="121882"/>
                  <a:pt x="816995" y="121849"/>
                  <a:pt x="815227" y="121778"/>
                </a:cubicBezTo>
                <a:cubicBezTo>
                  <a:pt x="813460" y="121706"/>
                  <a:pt x="812222" y="121670"/>
                  <a:pt x="811516" y="121670"/>
                </a:cubicBezTo>
                <a:lnTo>
                  <a:pt x="811516" y="104289"/>
                </a:lnTo>
                <a:lnTo>
                  <a:pt x="812577" y="104289"/>
                </a:lnTo>
                <a:cubicBezTo>
                  <a:pt x="813074" y="104289"/>
                  <a:pt x="813586" y="104322"/>
                  <a:pt x="814116" y="104393"/>
                </a:cubicBezTo>
                <a:cubicBezTo>
                  <a:pt x="814644" y="104466"/>
                  <a:pt x="815264" y="104501"/>
                  <a:pt x="815969" y="104501"/>
                </a:cubicBezTo>
                <a:cubicBezTo>
                  <a:pt x="817664" y="104501"/>
                  <a:pt x="819328" y="104253"/>
                  <a:pt x="820952" y="103757"/>
                </a:cubicBezTo>
                <a:cubicBezTo>
                  <a:pt x="822571" y="103263"/>
                  <a:pt x="824022" y="102345"/>
                  <a:pt x="825293" y="101002"/>
                </a:cubicBezTo>
                <a:cubicBezTo>
                  <a:pt x="828828" y="97543"/>
                  <a:pt x="831409" y="91480"/>
                  <a:pt x="833036" y="82826"/>
                </a:cubicBezTo>
                <a:cubicBezTo>
                  <a:pt x="834660" y="74171"/>
                  <a:pt x="835822" y="62072"/>
                  <a:pt x="836529" y="46527"/>
                </a:cubicBezTo>
                <a:cubicBezTo>
                  <a:pt x="836809" y="40734"/>
                  <a:pt x="837076" y="33884"/>
                  <a:pt x="837327" y="25967"/>
                </a:cubicBezTo>
                <a:cubicBezTo>
                  <a:pt x="837572" y="18055"/>
                  <a:pt x="837800" y="10494"/>
                  <a:pt x="838012" y="3287"/>
                </a:cubicBezTo>
                <a:lnTo>
                  <a:pt x="916016" y="3287"/>
                </a:lnTo>
                <a:close/>
                <a:moveTo>
                  <a:pt x="1011628" y="92527"/>
                </a:moveTo>
                <a:lnTo>
                  <a:pt x="1011628" y="59670"/>
                </a:lnTo>
                <a:cubicBezTo>
                  <a:pt x="1006895" y="60092"/>
                  <a:pt x="1000909" y="60675"/>
                  <a:pt x="993664" y="61420"/>
                </a:cubicBezTo>
                <a:cubicBezTo>
                  <a:pt x="986421" y="62166"/>
                  <a:pt x="980580" y="63206"/>
                  <a:pt x="976126" y="64546"/>
                </a:cubicBezTo>
                <a:cubicBezTo>
                  <a:pt x="970824" y="66169"/>
                  <a:pt x="966446" y="68660"/>
                  <a:pt x="962983" y="72018"/>
                </a:cubicBezTo>
                <a:cubicBezTo>
                  <a:pt x="959523" y="75374"/>
                  <a:pt x="957791" y="80054"/>
                  <a:pt x="957791" y="86062"/>
                </a:cubicBezTo>
                <a:cubicBezTo>
                  <a:pt x="957791" y="92841"/>
                  <a:pt x="959699" y="97967"/>
                  <a:pt x="963515" y="101428"/>
                </a:cubicBezTo>
                <a:cubicBezTo>
                  <a:pt x="967327" y="104890"/>
                  <a:pt x="972911" y="106622"/>
                  <a:pt x="980258" y="106622"/>
                </a:cubicBezTo>
                <a:cubicBezTo>
                  <a:pt x="986545" y="106622"/>
                  <a:pt x="992235" y="105261"/>
                  <a:pt x="997322" y="102539"/>
                </a:cubicBezTo>
                <a:cubicBezTo>
                  <a:pt x="1002410" y="99821"/>
                  <a:pt x="1007180" y="96481"/>
                  <a:pt x="1011628" y="92527"/>
                </a:cubicBezTo>
                <a:close/>
                <a:moveTo>
                  <a:pt x="1011628" y="109055"/>
                </a:moveTo>
                <a:cubicBezTo>
                  <a:pt x="1010009" y="110262"/>
                  <a:pt x="1007835" y="111936"/>
                  <a:pt x="1005116" y="114092"/>
                </a:cubicBezTo>
                <a:cubicBezTo>
                  <a:pt x="1002396" y="116249"/>
                  <a:pt x="999760" y="117962"/>
                  <a:pt x="997214" y="119236"/>
                </a:cubicBezTo>
                <a:cubicBezTo>
                  <a:pt x="993680" y="121068"/>
                  <a:pt x="990274" y="122480"/>
                  <a:pt x="986987" y="123470"/>
                </a:cubicBezTo>
                <a:cubicBezTo>
                  <a:pt x="983704" y="124463"/>
                  <a:pt x="979092" y="124957"/>
                  <a:pt x="973156" y="124957"/>
                </a:cubicBezTo>
                <a:cubicBezTo>
                  <a:pt x="968281" y="124957"/>
                  <a:pt x="963655" y="124039"/>
                  <a:pt x="959274" y="122202"/>
                </a:cubicBezTo>
                <a:cubicBezTo>
                  <a:pt x="954890" y="120363"/>
                  <a:pt x="951041" y="117785"/>
                  <a:pt x="947722" y="114467"/>
                </a:cubicBezTo>
                <a:cubicBezTo>
                  <a:pt x="944539" y="111215"/>
                  <a:pt x="942001" y="107201"/>
                  <a:pt x="940089" y="102435"/>
                </a:cubicBezTo>
                <a:cubicBezTo>
                  <a:pt x="938182" y="97665"/>
                  <a:pt x="937232" y="92635"/>
                  <a:pt x="937232" y="87333"/>
                </a:cubicBezTo>
                <a:cubicBezTo>
                  <a:pt x="937232" y="79139"/>
                  <a:pt x="938963" y="72159"/>
                  <a:pt x="942423" y="66398"/>
                </a:cubicBezTo>
                <a:cubicBezTo>
                  <a:pt x="945886" y="60643"/>
                  <a:pt x="951362" y="56063"/>
                  <a:pt x="958850" y="52676"/>
                </a:cubicBezTo>
                <a:cubicBezTo>
                  <a:pt x="965492" y="49637"/>
                  <a:pt x="973332" y="47539"/>
                  <a:pt x="982379" y="46368"/>
                </a:cubicBezTo>
                <a:cubicBezTo>
                  <a:pt x="991423" y="45202"/>
                  <a:pt x="1001171" y="44339"/>
                  <a:pt x="1011628" y="43770"/>
                </a:cubicBezTo>
                <a:lnTo>
                  <a:pt x="1011628" y="39957"/>
                </a:lnTo>
                <a:cubicBezTo>
                  <a:pt x="1011628" y="35295"/>
                  <a:pt x="1010924" y="31529"/>
                  <a:pt x="1009509" y="28667"/>
                </a:cubicBezTo>
                <a:cubicBezTo>
                  <a:pt x="1008094" y="25805"/>
                  <a:pt x="1006118" y="23602"/>
                  <a:pt x="1003572" y="22048"/>
                </a:cubicBezTo>
                <a:cubicBezTo>
                  <a:pt x="1001034" y="20419"/>
                  <a:pt x="997928" y="19340"/>
                  <a:pt x="994252" y="18814"/>
                </a:cubicBezTo>
                <a:cubicBezTo>
                  <a:pt x="990576" y="18285"/>
                  <a:pt x="986796" y="18019"/>
                  <a:pt x="982911" y="18019"/>
                </a:cubicBezTo>
                <a:cubicBezTo>
                  <a:pt x="978318" y="18019"/>
                  <a:pt x="972915" y="18710"/>
                  <a:pt x="966693" y="20085"/>
                </a:cubicBezTo>
                <a:cubicBezTo>
                  <a:pt x="960477" y="21461"/>
                  <a:pt x="954259" y="23459"/>
                  <a:pt x="948042" y="26072"/>
                </a:cubicBezTo>
                <a:lnTo>
                  <a:pt x="946872" y="26072"/>
                </a:lnTo>
                <a:lnTo>
                  <a:pt x="946872" y="5828"/>
                </a:lnTo>
                <a:cubicBezTo>
                  <a:pt x="950548" y="4770"/>
                  <a:pt x="955811" y="3605"/>
                  <a:pt x="962665" y="2333"/>
                </a:cubicBezTo>
                <a:cubicBezTo>
                  <a:pt x="969517" y="1060"/>
                  <a:pt x="976302" y="426"/>
                  <a:pt x="983013" y="426"/>
                </a:cubicBezTo>
                <a:cubicBezTo>
                  <a:pt x="991141" y="426"/>
                  <a:pt x="997996" y="1060"/>
                  <a:pt x="1003575" y="2333"/>
                </a:cubicBezTo>
                <a:cubicBezTo>
                  <a:pt x="1009156" y="3605"/>
                  <a:pt x="1014171" y="5901"/>
                  <a:pt x="1018624" y="9221"/>
                </a:cubicBezTo>
                <a:cubicBezTo>
                  <a:pt x="1022933" y="12470"/>
                  <a:pt x="1026147" y="16675"/>
                  <a:pt x="1028268" y="21834"/>
                </a:cubicBezTo>
                <a:cubicBezTo>
                  <a:pt x="1030389" y="26993"/>
                  <a:pt x="1031450" y="33282"/>
                  <a:pt x="1031450" y="40699"/>
                </a:cubicBezTo>
                <a:lnTo>
                  <a:pt x="1031450" y="121670"/>
                </a:lnTo>
                <a:lnTo>
                  <a:pt x="1011628" y="12167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142521" y="6462833"/>
            <a:ext cx="25332" cy="30204"/>
          </a:xfrm>
          <a:custGeom>
            <a:avLst/>
            <a:gdLst/>
            <a:ahLst/>
            <a:cxnLst/>
            <a:rect l="l" t="t" r="r" b="b"/>
            <a:pathLst>
              <a:path w="25332" h="30204">
                <a:moveTo>
                  <a:pt x="25332" y="30204"/>
                </a:moveTo>
                <a:lnTo>
                  <a:pt x="0" y="30204"/>
                </a:lnTo>
                <a:lnTo>
                  <a:pt x="0" y="0"/>
                </a:lnTo>
                <a:lnTo>
                  <a:pt x="25332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4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332" name="object 332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5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object 335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6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338" name="object 338"/>
          <p:cNvSpPr/>
          <p:nvPr/>
        </p:nvSpPr>
        <p:spPr>
          <a:xfrm>
            <a:off x="995803" y="765336"/>
            <a:ext cx="3301401" cy="246553"/>
          </a:xfrm>
          <a:custGeom>
            <a:avLst/>
            <a:gdLst/>
            <a:ahLst/>
            <a:cxnLst/>
            <a:rect l="l" t="t" r="r" b="b"/>
            <a:pathLst>
              <a:path w="3301401" h="246553">
                <a:moveTo>
                  <a:pt x="182638" y="79527"/>
                </a:moveTo>
                <a:cubicBezTo>
                  <a:pt x="182638" y="90580"/>
                  <a:pt x="180886" y="101098"/>
                  <a:pt x="177379" y="111085"/>
                </a:cubicBezTo>
                <a:cubicBezTo>
                  <a:pt x="173877" y="121075"/>
                  <a:pt x="168828" y="129413"/>
                  <a:pt x="162241" y="136105"/>
                </a:cubicBezTo>
                <a:cubicBezTo>
                  <a:pt x="158205" y="140249"/>
                  <a:pt x="153766" y="144079"/>
                  <a:pt x="148931" y="147581"/>
                </a:cubicBezTo>
                <a:cubicBezTo>
                  <a:pt x="144100" y="151084"/>
                  <a:pt x="138759" y="154062"/>
                  <a:pt x="132915" y="156506"/>
                </a:cubicBezTo>
                <a:cubicBezTo>
                  <a:pt x="127072" y="158951"/>
                  <a:pt x="120722" y="160862"/>
                  <a:pt x="113872" y="162241"/>
                </a:cubicBezTo>
                <a:cubicBezTo>
                  <a:pt x="107018" y="163627"/>
                  <a:pt x="99342" y="164318"/>
                  <a:pt x="90842" y="164318"/>
                </a:cubicBezTo>
                <a:lnTo>
                  <a:pt x="59601" y="164318"/>
                </a:lnTo>
                <a:lnTo>
                  <a:pt x="59601" y="241931"/>
                </a:lnTo>
                <a:lnTo>
                  <a:pt x="0" y="241931"/>
                </a:lnTo>
                <a:lnTo>
                  <a:pt x="0" y="4623"/>
                </a:lnTo>
                <a:lnTo>
                  <a:pt x="92117" y="4623"/>
                </a:lnTo>
                <a:cubicBezTo>
                  <a:pt x="105821" y="4623"/>
                  <a:pt x="117644" y="5871"/>
                  <a:pt x="127580" y="8367"/>
                </a:cubicBezTo>
                <a:cubicBezTo>
                  <a:pt x="137517" y="10865"/>
                  <a:pt x="146516" y="14824"/>
                  <a:pt x="154588" y="20239"/>
                </a:cubicBezTo>
                <a:cubicBezTo>
                  <a:pt x="163512" y="26194"/>
                  <a:pt x="170420" y="34135"/>
                  <a:pt x="175309" y="44068"/>
                </a:cubicBezTo>
                <a:cubicBezTo>
                  <a:pt x="180194" y="54004"/>
                  <a:pt x="182638" y="65823"/>
                  <a:pt x="182638" y="79527"/>
                </a:cubicBezTo>
                <a:close/>
                <a:moveTo>
                  <a:pt x="121438" y="80960"/>
                </a:moveTo>
                <a:cubicBezTo>
                  <a:pt x="121438" y="74268"/>
                  <a:pt x="119847" y="68507"/>
                  <a:pt x="116658" y="63673"/>
                </a:cubicBezTo>
                <a:cubicBezTo>
                  <a:pt x="113472" y="58839"/>
                  <a:pt x="109645" y="55519"/>
                  <a:pt x="105185" y="53712"/>
                </a:cubicBezTo>
                <a:cubicBezTo>
                  <a:pt x="99554" y="51267"/>
                  <a:pt x="94165" y="49860"/>
                  <a:pt x="89010" y="49485"/>
                </a:cubicBezTo>
                <a:cubicBezTo>
                  <a:pt x="83854" y="49115"/>
                  <a:pt x="76870" y="48932"/>
                  <a:pt x="68050" y="48932"/>
                </a:cubicBezTo>
                <a:lnTo>
                  <a:pt x="59601" y="48932"/>
                </a:lnTo>
                <a:lnTo>
                  <a:pt x="59601" y="120009"/>
                </a:lnTo>
                <a:lnTo>
                  <a:pt x="63749" y="120009"/>
                </a:lnTo>
                <a:cubicBezTo>
                  <a:pt x="69379" y="120009"/>
                  <a:pt x="74692" y="119955"/>
                  <a:pt x="79686" y="119847"/>
                </a:cubicBezTo>
                <a:cubicBezTo>
                  <a:pt x="84676" y="119743"/>
                  <a:pt x="89032" y="119368"/>
                  <a:pt x="92754" y="118734"/>
                </a:cubicBezTo>
                <a:cubicBezTo>
                  <a:pt x="95939" y="118207"/>
                  <a:pt x="99312" y="117169"/>
                  <a:pt x="102874" y="115628"/>
                </a:cubicBezTo>
                <a:cubicBezTo>
                  <a:pt x="106430" y="114087"/>
                  <a:pt x="109166" y="112363"/>
                  <a:pt x="111082" y="110448"/>
                </a:cubicBezTo>
                <a:cubicBezTo>
                  <a:pt x="115116" y="106517"/>
                  <a:pt x="117853" y="102427"/>
                  <a:pt x="119286" y="98176"/>
                </a:cubicBezTo>
                <a:cubicBezTo>
                  <a:pt x="120722" y="93928"/>
                  <a:pt x="121438" y="88189"/>
                  <a:pt x="121438" y="80960"/>
                </a:cubicBezTo>
                <a:close/>
                <a:moveTo>
                  <a:pt x="180201" y="241931"/>
                </a:moveTo>
                <a:lnTo>
                  <a:pt x="260370" y="4623"/>
                </a:lnTo>
                <a:lnTo>
                  <a:pt x="325393" y="4623"/>
                </a:lnTo>
                <a:lnTo>
                  <a:pt x="405554" y="241931"/>
                </a:lnTo>
                <a:lnTo>
                  <a:pt x="344199" y="241931"/>
                </a:lnTo>
                <a:lnTo>
                  <a:pt x="329374" y="193482"/>
                </a:lnTo>
                <a:lnTo>
                  <a:pt x="254790" y="193482"/>
                </a:lnTo>
                <a:lnTo>
                  <a:pt x="239969" y="241931"/>
                </a:lnTo>
                <a:close/>
                <a:moveTo>
                  <a:pt x="316306" y="150452"/>
                </a:moveTo>
                <a:lnTo>
                  <a:pt x="292082" y="72198"/>
                </a:lnTo>
                <a:lnTo>
                  <a:pt x="267858" y="150452"/>
                </a:lnTo>
                <a:close/>
                <a:moveTo>
                  <a:pt x="574459" y="129572"/>
                </a:moveTo>
                <a:cubicBezTo>
                  <a:pt x="579772" y="134140"/>
                  <a:pt x="584024" y="139799"/>
                  <a:pt x="587210" y="146545"/>
                </a:cubicBezTo>
                <a:cubicBezTo>
                  <a:pt x="590400" y="153291"/>
                  <a:pt x="591991" y="161499"/>
                  <a:pt x="591991" y="171173"/>
                </a:cubicBezTo>
                <a:cubicBezTo>
                  <a:pt x="591991" y="194865"/>
                  <a:pt x="582883" y="213351"/>
                  <a:pt x="564660" y="226632"/>
                </a:cubicBezTo>
                <a:cubicBezTo>
                  <a:pt x="546436" y="239911"/>
                  <a:pt x="520272" y="246553"/>
                  <a:pt x="486166" y="246553"/>
                </a:cubicBezTo>
                <a:cubicBezTo>
                  <a:pt x="470653" y="246553"/>
                  <a:pt x="455857" y="245175"/>
                  <a:pt x="441781" y="242410"/>
                </a:cubicBezTo>
                <a:cubicBezTo>
                  <a:pt x="427701" y="239645"/>
                  <a:pt x="414821" y="235875"/>
                  <a:pt x="403131" y="231094"/>
                </a:cubicBezTo>
                <a:lnTo>
                  <a:pt x="403131" y="178023"/>
                </a:lnTo>
                <a:lnTo>
                  <a:pt x="408550" y="178023"/>
                </a:lnTo>
                <a:cubicBezTo>
                  <a:pt x="416520" y="183545"/>
                  <a:pt x="427014" y="188939"/>
                  <a:pt x="440028" y="194198"/>
                </a:cubicBezTo>
                <a:cubicBezTo>
                  <a:pt x="453042" y="199461"/>
                  <a:pt x="465765" y="202090"/>
                  <a:pt x="478198" y="202090"/>
                </a:cubicBezTo>
                <a:cubicBezTo>
                  <a:pt x="494241" y="202090"/>
                  <a:pt x="506991" y="199221"/>
                  <a:pt x="516449" y="193482"/>
                </a:cubicBezTo>
                <a:cubicBezTo>
                  <a:pt x="525902" y="187744"/>
                  <a:pt x="530629" y="178928"/>
                  <a:pt x="530629" y="167025"/>
                </a:cubicBezTo>
                <a:cubicBezTo>
                  <a:pt x="530629" y="156723"/>
                  <a:pt x="527177" y="149098"/>
                  <a:pt x="520272" y="144155"/>
                </a:cubicBezTo>
                <a:cubicBezTo>
                  <a:pt x="513367" y="139216"/>
                  <a:pt x="500936" y="136746"/>
                  <a:pt x="482976" y="136746"/>
                </a:cubicBezTo>
                <a:lnTo>
                  <a:pt x="448872" y="136746"/>
                </a:lnTo>
                <a:lnTo>
                  <a:pt x="448872" y="94352"/>
                </a:lnTo>
                <a:lnTo>
                  <a:pt x="481384" y="94352"/>
                </a:lnTo>
                <a:cubicBezTo>
                  <a:pt x="496264" y="94352"/>
                  <a:pt x="507154" y="92091"/>
                  <a:pt x="514058" y="87578"/>
                </a:cubicBezTo>
                <a:cubicBezTo>
                  <a:pt x="520963" y="83063"/>
                  <a:pt x="524416" y="76291"/>
                  <a:pt x="524416" y="67259"/>
                </a:cubicBezTo>
                <a:cubicBezTo>
                  <a:pt x="524416" y="59288"/>
                  <a:pt x="520617" y="53500"/>
                  <a:pt x="513021" y="49885"/>
                </a:cubicBezTo>
                <a:cubicBezTo>
                  <a:pt x="505422" y="46274"/>
                  <a:pt x="495302" y="44468"/>
                  <a:pt x="482662" y="44468"/>
                </a:cubicBezTo>
                <a:cubicBezTo>
                  <a:pt x="475542" y="44468"/>
                  <a:pt x="468767" y="45209"/>
                  <a:pt x="462341" y="46699"/>
                </a:cubicBezTo>
                <a:cubicBezTo>
                  <a:pt x="455911" y="48186"/>
                  <a:pt x="449614" y="50043"/>
                  <a:pt x="443455" y="52276"/>
                </a:cubicBezTo>
                <a:cubicBezTo>
                  <a:pt x="437713" y="54399"/>
                  <a:pt x="432428" y="56740"/>
                  <a:pt x="427593" y="59288"/>
                </a:cubicBezTo>
                <a:cubicBezTo>
                  <a:pt x="422762" y="61837"/>
                  <a:pt x="419068" y="63749"/>
                  <a:pt x="416520" y="65026"/>
                </a:cubicBezTo>
                <a:lnTo>
                  <a:pt x="410940" y="65026"/>
                </a:lnTo>
                <a:lnTo>
                  <a:pt x="410940" y="15621"/>
                </a:lnTo>
                <a:cubicBezTo>
                  <a:pt x="417845" y="12751"/>
                  <a:pt x="429138" y="9432"/>
                  <a:pt x="444808" y="5655"/>
                </a:cubicBezTo>
                <a:cubicBezTo>
                  <a:pt x="460479" y="1886"/>
                  <a:pt x="476920" y="0"/>
                  <a:pt x="494135" y="0"/>
                </a:cubicBezTo>
                <a:cubicBezTo>
                  <a:pt x="524732" y="0"/>
                  <a:pt x="547631" y="5076"/>
                  <a:pt x="562824" y="15221"/>
                </a:cubicBezTo>
                <a:cubicBezTo>
                  <a:pt x="578016" y="25370"/>
                  <a:pt x="585616" y="39474"/>
                  <a:pt x="585616" y="57535"/>
                </a:cubicBezTo>
                <a:cubicBezTo>
                  <a:pt x="585616" y="71031"/>
                  <a:pt x="581443" y="82667"/>
                  <a:pt x="573105" y="92437"/>
                </a:cubicBezTo>
                <a:cubicBezTo>
                  <a:pt x="564764" y="102211"/>
                  <a:pt x="554004" y="108745"/>
                  <a:pt x="540832" y="112043"/>
                </a:cubicBezTo>
                <a:lnTo>
                  <a:pt x="540832" y="114433"/>
                </a:lnTo>
                <a:cubicBezTo>
                  <a:pt x="545720" y="115283"/>
                  <a:pt x="551405" y="117035"/>
                  <a:pt x="557884" y="119689"/>
                </a:cubicBezTo>
                <a:cubicBezTo>
                  <a:pt x="564365" y="122347"/>
                  <a:pt x="569891" y="125643"/>
                  <a:pt x="574459" y="129572"/>
                </a:cubicBezTo>
                <a:close/>
                <a:moveTo>
                  <a:pt x="809817" y="169254"/>
                </a:moveTo>
                <a:cubicBezTo>
                  <a:pt x="809817" y="181047"/>
                  <a:pt x="807584" y="191411"/>
                  <a:pt x="803124" y="200336"/>
                </a:cubicBezTo>
                <a:cubicBezTo>
                  <a:pt x="798660" y="209261"/>
                  <a:pt x="792659" y="216644"/>
                  <a:pt x="785112" y="222487"/>
                </a:cubicBezTo>
                <a:cubicBezTo>
                  <a:pt x="776188" y="229500"/>
                  <a:pt x="766386" y="234496"/>
                  <a:pt x="755712" y="237467"/>
                </a:cubicBezTo>
                <a:cubicBezTo>
                  <a:pt x="745030" y="240444"/>
                  <a:pt x="731459" y="241931"/>
                  <a:pt x="714988" y="241931"/>
                </a:cubicBezTo>
                <a:lnTo>
                  <a:pt x="620002" y="241931"/>
                </a:lnTo>
                <a:lnTo>
                  <a:pt x="620002" y="4623"/>
                </a:lnTo>
                <a:lnTo>
                  <a:pt x="703833" y="4623"/>
                </a:lnTo>
                <a:cubicBezTo>
                  <a:pt x="721256" y="4623"/>
                  <a:pt x="734461" y="5284"/>
                  <a:pt x="743440" y="6616"/>
                </a:cubicBezTo>
                <a:cubicBezTo>
                  <a:pt x="752418" y="7945"/>
                  <a:pt x="760838" y="10735"/>
                  <a:pt x="768696" y="14983"/>
                </a:cubicBezTo>
                <a:cubicBezTo>
                  <a:pt x="777196" y="19551"/>
                  <a:pt x="783543" y="25660"/>
                  <a:pt x="787741" y="33311"/>
                </a:cubicBezTo>
                <a:cubicBezTo>
                  <a:pt x="791939" y="40961"/>
                  <a:pt x="794037" y="49777"/>
                  <a:pt x="794037" y="59767"/>
                </a:cubicBezTo>
                <a:cubicBezTo>
                  <a:pt x="794037" y="71348"/>
                  <a:pt x="791143" y="81652"/>
                  <a:pt x="785350" y="90684"/>
                </a:cubicBezTo>
                <a:cubicBezTo>
                  <a:pt x="779561" y="99716"/>
                  <a:pt x="771567" y="106355"/>
                  <a:pt x="761364" y="110607"/>
                </a:cubicBezTo>
                <a:lnTo>
                  <a:pt x="761364" y="111884"/>
                </a:lnTo>
                <a:cubicBezTo>
                  <a:pt x="776027" y="114963"/>
                  <a:pt x="787769" y="121258"/>
                  <a:pt x="796589" y="130771"/>
                </a:cubicBezTo>
                <a:cubicBezTo>
                  <a:pt x="805406" y="140281"/>
                  <a:pt x="809817" y="153108"/>
                  <a:pt x="809817" y="169254"/>
                </a:cubicBezTo>
                <a:close/>
                <a:moveTo>
                  <a:pt x="733474" y="71723"/>
                </a:moveTo>
                <a:cubicBezTo>
                  <a:pt x="733474" y="67893"/>
                  <a:pt x="732491" y="63961"/>
                  <a:pt x="730529" y="59926"/>
                </a:cubicBezTo>
                <a:cubicBezTo>
                  <a:pt x="728564" y="55890"/>
                  <a:pt x="725508" y="52966"/>
                  <a:pt x="721364" y="51163"/>
                </a:cubicBezTo>
                <a:cubicBezTo>
                  <a:pt x="717433" y="49460"/>
                  <a:pt x="712782" y="48528"/>
                  <a:pt x="707418" y="48369"/>
                </a:cubicBezTo>
                <a:cubicBezTo>
                  <a:pt x="702051" y="48214"/>
                  <a:pt x="694055" y="48132"/>
                  <a:pt x="683431" y="48132"/>
                </a:cubicBezTo>
                <a:lnTo>
                  <a:pt x="679287" y="48132"/>
                </a:lnTo>
                <a:lnTo>
                  <a:pt x="679287" y="98337"/>
                </a:lnTo>
                <a:lnTo>
                  <a:pt x="686775" y="98337"/>
                </a:lnTo>
                <a:cubicBezTo>
                  <a:pt x="696978" y="98337"/>
                  <a:pt x="704123" y="98229"/>
                  <a:pt x="708217" y="98017"/>
                </a:cubicBezTo>
                <a:cubicBezTo>
                  <a:pt x="712307" y="97805"/>
                  <a:pt x="716526" y="96688"/>
                  <a:pt x="720882" y="94669"/>
                </a:cubicBezTo>
                <a:cubicBezTo>
                  <a:pt x="725666" y="92437"/>
                  <a:pt x="728961" y="89359"/>
                  <a:pt x="730768" y="85428"/>
                </a:cubicBezTo>
                <a:cubicBezTo>
                  <a:pt x="732571" y="81493"/>
                  <a:pt x="733474" y="76925"/>
                  <a:pt x="733474" y="71723"/>
                </a:cubicBezTo>
                <a:close/>
                <a:moveTo>
                  <a:pt x="748458" y="168141"/>
                </a:moveTo>
                <a:cubicBezTo>
                  <a:pt x="748458" y="160812"/>
                  <a:pt x="746971" y="155073"/>
                  <a:pt x="743994" y="150930"/>
                </a:cubicBezTo>
                <a:cubicBezTo>
                  <a:pt x="741017" y="146782"/>
                  <a:pt x="736553" y="143651"/>
                  <a:pt x="730605" y="141528"/>
                </a:cubicBezTo>
                <a:cubicBezTo>
                  <a:pt x="726995" y="140145"/>
                  <a:pt x="722027" y="139373"/>
                  <a:pt x="715704" y="139216"/>
                </a:cubicBezTo>
                <a:cubicBezTo>
                  <a:pt x="709384" y="139057"/>
                  <a:pt x="700909" y="138978"/>
                  <a:pt x="690285" y="138978"/>
                </a:cubicBezTo>
                <a:lnTo>
                  <a:pt x="679287" y="138978"/>
                </a:lnTo>
                <a:lnTo>
                  <a:pt x="679287" y="198425"/>
                </a:lnTo>
                <a:lnTo>
                  <a:pt x="682474" y="198425"/>
                </a:lnTo>
                <a:cubicBezTo>
                  <a:pt x="697989" y="198425"/>
                  <a:pt x="708721" y="198316"/>
                  <a:pt x="714668" y="198105"/>
                </a:cubicBezTo>
                <a:cubicBezTo>
                  <a:pt x="720615" y="197892"/>
                  <a:pt x="726675" y="196456"/>
                  <a:pt x="732837" y="193802"/>
                </a:cubicBezTo>
                <a:cubicBezTo>
                  <a:pt x="738256" y="191463"/>
                  <a:pt x="742212" y="188035"/>
                  <a:pt x="744710" y="183521"/>
                </a:cubicBezTo>
                <a:cubicBezTo>
                  <a:pt x="747208" y="179007"/>
                  <a:pt x="748458" y="173877"/>
                  <a:pt x="748458" y="168141"/>
                </a:cubicBezTo>
                <a:close/>
                <a:moveTo>
                  <a:pt x="1040389" y="241931"/>
                </a:moveTo>
                <a:lnTo>
                  <a:pt x="981742" y="241931"/>
                </a:lnTo>
                <a:lnTo>
                  <a:pt x="981742" y="85583"/>
                </a:lnTo>
                <a:lnTo>
                  <a:pt x="890582" y="241931"/>
                </a:lnTo>
                <a:lnTo>
                  <a:pt x="835437" y="241931"/>
                </a:lnTo>
                <a:lnTo>
                  <a:pt x="835437" y="4623"/>
                </a:lnTo>
                <a:lnTo>
                  <a:pt x="894085" y="4623"/>
                </a:lnTo>
                <a:lnTo>
                  <a:pt x="894085" y="145990"/>
                </a:lnTo>
                <a:lnTo>
                  <a:pt x="978398" y="4623"/>
                </a:lnTo>
                <a:lnTo>
                  <a:pt x="1040389" y="4623"/>
                </a:lnTo>
                <a:close/>
                <a:moveTo>
                  <a:pt x="1125943" y="241931"/>
                </a:moveTo>
                <a:lnTo>
                  <a:pt x="1125943" y="49885"/>
                </a:lnTo>
                <a:lnTo>
                  <a:pt x="1055818" y="49885"/>
                </a:lnTo>
                <a:lnTo>
                  <a:pt x="1055818" y="4623"/>
                </a:lnTo>
                <a:lnTo>
                  <a:pt x="1255673" y="4623"/>
                </a:lnTo>
                <a:lnTo>
                  <a:pt x="1255673" y="49885"/>
                </a:lnTo>
                <a:lnTo>
                  <a:pt x="1185549" y="49885"/>
                </a:lnTo>
                <a:lnTo>
                  <a:pt x="1185549" y="241931"/>
                </a:lnTo>
                <a:close/>
                <a:moveTo>
                  <a:pt x="1476359" y="241931"/>
                </a:moveTo>
                <a:lnTo>
                  <a:pt x="1417712" y="241931"/>
                </a:lnTo>
                <a:lnTo>
                  <a:pt x="1417712" y="85583"/>
                </a:lnTo>
                <a:lnTo>
                  <a:pt x="1326549" y="241931"/>
                </a:lnTo>
                <a:lnTo>
                  <a:pt x="1271404" y="241931"/>
                </a:lnTo>
                <a:lnTo>
                  <a:pt x="1271404" y="4623"/>
                </a:lnTo>
                <a:lnTo>
                  <a:pt x="1330052" y="4623"/>
                </a:lnTo>
                <a:lnTo>
                  <a:pt x="1330052" y="145990"/>
                </a:lnTo>
                <a:lnTo>
                  <a:pt x="1414364" y="4623"/>
                </a:lnTo>
                <a:lnTo>
                  <a:pt x="1476359" y="4623"/>
                </a:lnTo>
                <a:close/>
                <a:moveTo>
                  <a:pt x="1516330" y="241931"/>
                </a:moveTo>
                <a:lnTo>
                  <a:pt x="1516330" y="4623"/>
                </a:lnTo>
                <a:lnTo>
                  <a:pt x="1676819" y="4623"/>
                </a:lnTo>
                <a:lnTo>
                  <a:pt x="1676819" y="49885"/>
                </a:lnTo>
                <a:lnTo>
                  <a:pt x="1575615" y="49885"/>
                </a:lnTo>
                <a:lnTo>
                  <a:pt x="1575615" y="91483"/>
                </a:lnTo>
                <a:lnTo>
                  <a:pt x="1668852" y="91483"/>
                </a:lnTo>
                <a:lnTo>
                  <a:pt x="1668852" y="136746"/>
                </a:lnTo>
                <a:lnTo>
                  <a:pt x="1575615" y="136746"/>
                </a:lnTo>
                <a:lnTo>
                  <a:pt x="1575615" y="196668"/>
                </a:lnTo>
                <a:lnTo>
                  <a:pt x="1676819" y="196668"/>
                </a:lnTo>
                <a:lnTo>
                  <a:pt x="1676819" y="241931"/>
                </a:lnTo>
                <a:close/>
                <a:moveTo>
                  <a:pt x="1773230" y="241931"/>
                </a:moveTo>
                <a:lnTo>
                  <a:pt x="1853398" y="4623"/>
                </a:lnTo>
                <a:lnTo>
                  <a:pt x="1918422" y="4623"/>
                </a:lnTo>
                <a:lnTo>
                  <a:pt x="1998586" y="241931"/>
                </a:lnTo>
                <a:lnTo>
                  <a:pt x="1937229" y="241931"/>
                </a:lnTo>
                <a:lnTo>
                  <a:pt x="1922404" y="193482"/>
                </a:lnTo>
                <a:lnTo>
                  <a:pt x="1847818" y="193482"/>
                </a:lnTo>
                <a:lnTo>
                  <a:pt x="1832997" y="241931"/>
                </a:lnTo>
                <a:close/>
                <a:moveTo>
                  <a:pt x="1909336" y="150452"/>
                </a:moveTo>
                <a:lnTo>
                  <a:pt x="1885112" y="72198"/>
                </a:lnTo>
                <a:lnTo>
                  <a:pt x="1860890" y="150452"/>
                </a:lnTo>
                <a:close/>
                <a:moveTo>
                  <a:pt x="2196652" y="79527"/>
                </a:moveTo>
                <a:cubicBezTo>
                  <a:pt x="2196652" y="90580"/>
                  <a:pt x="2194898" y="101098"/>
                  <a:pt x="2191395" y="111085"/>
                </a:cubicBezTo>
                <a:cubicBezTo>
                  <a:pt x="2187889" y="121075"/>
                  <a:pt x="2182842" y="129413"/>
                  <a:pt x="2176254" y="136105"/>
                </a:cubicBezTo>
                <a:cubicBezTo>
                  <a:pt x="2172218" y="140249"/>
                  <a:pt x="2167783" y="144079"/>
                  <a:pt x="2162948" y="147581"/>
                </a:cubicBezTo>
                <a:cubicBezTo>
                  <a:pt x="2158113" y="151084"/>
                  <a:pt x="2152774" y="154062"/>
                  <a:pt x="2146928" y="156506"/>
                </a:cubicBezTo>
                <a:cubicBezTo>
                  <a:pt x="2141085" y="158951"/>
                  <a:pt x="2134735" y="160862"/>
                  <a:pt x="2127885" y="162241"/>
                </a:cubicBezTo>
                <a:cubicBezTo>
                  <a:pt x="2121029" y="163627"/>
                  <a:pt x="2113355" y="164318"/>
                  <a:pt x="2104855" y="164318"/>
                </a:cubicBezTo>
                <a:lnTo>
                  <a:pt x="2073618" y="164318"/>
                </a:lnTo>
                <a:lnTo>
                  <a:pt x="2073618" y="241931"/>
                </a:lnTo>
                <a:lnTo>
                  <a:pt x="2014013" y="241931"/>
                </a:lnTo>
                <a:lnTo>
                  <a:pt x="2014013" y="4623"/>
                </a:lnTo>
                <a:lnTo>
                  <a:pt x="2106130" y="4623"/>
                </a:lnTo>
                <a:cubicBezTo>
                  <a:pt x="2119834" y="4623"/>
                  <a:pt x="2131661" y="5871"/>
                  <a:pt x="2141593" y="8367"/>
                </a:cubicBezTo>
                <a:cubicBezTo>
                  <a:pt x="2151528" y="10865"/>
                  <a:pt x="2160529" y="14824"/>
                  <a:pt x="2168603" y="20239"/>
                </a:cubicBezTo>
                <a:cubicBezTo>
                  <a:pt x="2177528" y="26194"/>
                  <a:pt x="2184437" y="34135"/>
                  <a:pt x="2189325" y="44068"/>
                </a:cubicBezTo>
                <a:cubicBezTo>
                  <a:pt x="2194207" y="54004"/>
                  <a:pt x="2196652" y="65823"/>
                  <a:pt x="2196652" y="79527"/>
                </a:cubicBezTo>
                <a:close/>
                <a:moveTo>
                  <a:pt x="2135451" y="80960"/>
                </a:moveTo>
                <a:cubicBezTo>
                  <a:pt x="2135451" y="74268"/>
                  <a:pt x="2133860" y="68507"/>
                  <a:pt x="2130674" y="63673"/>
                </a:cubicBezTo>
                <a:cubicBezTo>
                  <a:pt x="2127485" y="58839"/>
                  <a:pt x="2123661" y="55519"/>
                  <a:pt x="2119200" y="53712"/>
                </a:cubicBezTo>
                <a:cubicBezTo>
                  <a:pt x="2113567" y="51267"/>
                  <a:pt x="2108178" y="49860"/>
                  <a:pt x="2103022" y="49485"/>
                </a:cubicBezTo>
                <a:cubicBezTo>
                  <a:pt x="2097871" y="49115"/>
                  <a:pt x="2090883" y="48932"/>
                  <a:pt x="2082063" y="48932"/>
                </a:cubicBezTo>
                <a:lnTo>
                  <a:pt x="2073618" y="48932"/>
                </a:lnTo>
                <a:lnTo>
                  <a:pt x="2073618" y="120009"/>
                </a:lnTo>
                <a:lnTo>
                  <a:pt x="2077762" y="120009"/>
                </a:lnTo>
                <a:cubicBezTo>
                  <a:pt x="2083392" y="120009"/>
                  <a:pt x="2088705" y="119955"/>
                  <a:pt x="2093699" y="119847"/>
                </a:cubicBezTo>
                <a:cubicBezTo>
                  <a:pt x="2098691" y="119743"/>
                  <a:pt x="2103047" y="119368"/>
                  <a:pt x="2106767" y="118734"/>
                </a:cubicBezTo>
                <a:cubicBezTo>
                  <a:pt x="2109956" y="118207"/>
                  <a:pt x="2113329" y="117169"/>
                  <a:pt x="2116887" y="115628"/>
                </a:cubicBezTo>
                <a:cubicBezTo>
                  <a:pt x="2120446" y="114087"/>
                  <a:pt x="2123182" y="112363"/>
                  <a:pt x="2125095" y="110448"/>
                </a:cubicBezTo>
                <a:cubicBezTo>
                  <a:pt x="2129129" y="106517"/>
                  <a:pt x="2131866" y="102427"/>
                  <a:pt x="2133303" y="98176"/>
                </a:cubicBezTo>
                <a:cubicBezTo>
                  <a:pt x="2134735" y="93928"/>
                  <a:pt x="2135451" y="88189"/>
                  <a:pt x="2135451" y="80960"/>
                </a:cubicBezTo>
                <a:close/>
                <a:moveTo>
                  <a:pt x="2428974" y="241931"/>
                </a:moveTo>
                <a:lnTo>
                  <a:pt x="2357892" y="241931"/>
                </a:lnTo>
                <a:lnTo>
                  <a:pt x="2294302" y="146149"/>
                </a:lnTo>
                <a:lnTo>
                  <a:pt x="2279322" y="146149"/>
                </a:lnTo>
                <a:lnTo>
                  <a:pt x="2279322" y="241931"/>
                </a:lnTo>
                <a:lnTo>
                  <a:pt x="2219717" y="241931"/>
                </a:lnTo>
                <a:lnTo>
                  <a:pt x="2219717" y="4623"/>
                </a:lnTo>
                <a:lnTo>
                  <a:pt x="2279322" y="4623"/>
                </a:lnTo>
                <a:lnTo>
                  <a:pt x="2279322" y="101361"/>
                </a:lnTo>
                <a:cubicBezTo>
                  <a:pt x="2288671" y="100941"/>
                  <a:pt x="2295658" y="98870"/>
                  <a:pt x="2300281" y="95148"/>
                </a:cubicBezTo>
                <a:cubicBezTo>
                  <a:pt x="2304904" y="91430"/>
                  <a:pt x="2310400" y="83246"/>
                  <a:pt x="2316773" y="70603"/>
                </a:cubicBezTo>
                <a:cubicBezTo>
                  <a:pt x="2318580" y="66884"/>
                  <a:pt x="2320678" y="62477"/>
                  <a:pt x="2323068" y="57377"/>
                </a:cubicBezTo>
                <a:cubicBezTo>
                  <a:pt x="2325460" y="52276"/>
                  <a:pt x="2327554" y="47815"/>
                  <a:pt x="2329365" y="43989"/>
                </a:cubicBezTo>
                <a:cubicBezTo>
                  <a:pt x="2336270" y="29643"/>
                  <a:pt x="2344690" y="19418"/>
                  <a:pt x="2354627" y="13310"/>
                </a:cubicBezTo>
                <a:cubicBezTo>
                  <a:pt x="2364562" y="7199"/>
                  <a:pt x="2377652" y="4148"/>
                  <a:pt x="2393910" y="4148"/>
                </a:cubicBezTo>
                <a:cubicBezTo>
                  <a:pt x="2399223" y="4148"/>
                  <a:pt x="2403634" y="4227"/>
                  <a:pt x="2407140" y="4385"/>
                </a:cubicBezTo>
                <a:cubicBezTo>
                  <a:pt x="2410646" y="4543"/>
                  <a:pt x="2413353" y="4623"/>
                  <a:pt x="2415268" y="4623"/>
                </a:cubicBezTo>
                <a:lnTo>
                  <a:pt x="2415268" y="55465"/>
                </a:lnTo>
                <a:lnTo>
                  <a:pt x="2401563" y="55465"/>
                </a:lnTo>
                <a:cubicBezTo>
                  <a:pt x="2394763" y="55465"/>
                  <a:pt x="2388840" y="57560"/>
                  <a:pt x="2383793" y="61761"/>
                </a:cubicBezTo>
                <a:cubicBezTo>
                  <a:pt x="2378746" y="65959"/>
                  <a:pt x="2373620" y="74322"/>
                  <a:pt x="2368411" y="86860"/>
                </a:cubicBezTo>
                <a:cubicBezTo>
                  <a:pt x="2364267" y="96847"/>
                  <a:pt x="2360369" y="104418"/>
                  <a:pt x="2356701" y="109569"/>
                </a:cubicBezTo>
                <a:cubicBezTo>
                  <a:pt x="2353036" y="114725"/>
                  <a:pt x="2349608" y="118203"/>
                  <a:pt x="2346419" y="120009"/>
                </a:cubicBezTo>
                <a:close/>
                <a:moveTo>
                  <a:pt x="2485677" y="241931"/>
                </a:moveTo>
                <a:lnTo>
                  <a:pt x="2485677" y="49885"/>
                </a:lnTo>
                <a:lnTo>
                  <a:pt x="2415552" y="49885"/>
                </a:lnTo>
                <a:lnTo>
                  <a:pt x="2415552" y="4623"/>
                </a:lnTo>
                <a:lnTo>
                  <a:pt x="2615407" y="4623"/>
                </a:lnTo>
                <a:lnTo>
                  <a:pt x="2615407" y="49885"/>
                </a:lnTo>
                <a:lnTo>
                  <a:pt x="2545283" y="49885"/>
                </a:lnTo>
                <a:lnTo>
                  <a:pt x="2545283" y="241931"/>
                </a:lnTo>
                <a:close/>
                <a:moveTo>
                  <a:pt x="2836094" y="241931"/>
                </a:moveTo>
                <a:lnTo>
                  <a:pt x="2777447" y="241931"/>
                </a:lnTo>
                <a:lnTo>
                  <a:pt x="2777447" y="85583"/>
                </a:lnTo>
                <a:lnTo>
                  <a:pt x="2686284" y="241931"/>
                </a:lnTo>
                <a:lnTo>
                  <a:pt x="2631143" y="241931"/>
                </a:lnTo>
                <a:lnTo>
                  <a:pt x="2631143" y="4623"/>
                </a:lnTo>
                <a:lnTo>
                  <a:pt x="2689790" y="4623"/>
                </a:lnTo>
                <a:lnTo>
                  <a:pt x="2689790" y="145990"/>
                </a:lnTo>
                <a:lnTo>
                  <a:pt x="2774099" y="4623"/>
                </a:lnTo>
                <a:lnTo>
                  <a:pt x="2836094" y="4623"/>
                </a:lnTo>
                <a:close/>
                <a:moveTo>
                  <a:pt x="3085323" y="241931"/>
                </a:moveTo>
                <a:lnTo>
                  <a:pt x="3014241" y="241931"/>
                </a:lnTo>
                <a:lnTo>
                  <a:pt x="2950649" y="146149"/>
                </a:lnTo>
                <a:lnTo>
                  <a:pt x="2935671" y="146149"/>
                </a:lnTo>
                <a:lnTo>
                  <a:pt x="2935671" y="241931"/>
                </a:lnTo>
                <a:lnTo>
                  <a:pt x="2876068" y="241931"/>
                </a:lnTo>
                <a:lnTo>
                  <a:pt x="2876068" y="4623"/>
                </a:lnTo>
                <a:lnTo>
                  <a:pt x="2935671" y="4623"/>
                </a:lnTo>
                <a:lnTo>
                  <a:pt x="2935671" y="101361"/>
                </a:lnTo>
                <a:cubicBezTo>
                  <a:pt x="2945019" y="100941"/>
                  <a:pt x="2952007" y="98870"/>
                  <a:pt x="2956630" y="95148"/>
                </a:cubicBezTo>
                <a:cubicBezTo>
                  <a:pt x="2961251" y="91430"/>
                  <a:pt x="2966749" y="83246"/>
                  <a:pt x="2973121" y="70603"/>
                </a:cubicBezTo>
                <a:cubicBezTo>
                  <a:pt x="2974932" y="66884"/>
                  <a:pt x="2977027" y="62477"/>
                  <a:pt x="2979417" y="57377"/>
                </a:cubicBezTo>
                <a:cubicBezTo>
                  <a:pt x="2981807" y="52276"/>
                  <a:pt x="2983907" y="47815"/>
                  <a:pt x="2985714" y="43989"/>
                </a:cubicBezTo>
                <a:cubicBezTo>
                  <a:pt x="2992619" y="29643"/>
                  <a:pt x="3001043" y="19418"/>
                  <a:pt x="3010975" y="13310"/>
                </a:cubicBezTo>
                <a:cubicBezTo>
                  <a:pt x="3020911" y="7199"/>
                  <a:pt x="3034005" y="4148"/>
                  <a:pt x="3050258" y="4148"/>
                </a:cubicBezTo>
                <a:cubicBezTo>
                  <a:pt x="3055571" y="4148"/>
                  <a:pt x="3059982" y="4227"/>
                  <a:pt x="3063491" y="4385"/>
                </a:cubicBezTo>
                <a:cubicBezTo>
                  <a:pt x="3066995" y="4543"/>
                  <a:pt x="3069705" y="4623"/>
                  <a:pt x="3071617" y="4623"/>
                </a:cubicBezTo>
                <a:lnTo>
                  <a:pt x="3071617" y="55465"/>
                </a:lnTo>
                <a:lnTo>
                  <a:pt x="3057912" y="55465"/>
                </a:lnTo>
                <a:cubicBezTo>
                  <a:pt x="3051111" y="55465"/>
                  <a:pt x="3045189" y="57560"/>
                  <a:pt x="3040142" y="61761"/>
                </a:cubicBezTo>
                <a:cubicBezTo>
                  <a:pt x="3035099" y="65959"/>
                  <a:pt x="3029968" y="74322"/>
                  <a:pt x="3024762" y="86860"/>
                </a:cubicBezTo>
                <a:cubicBezTo>
                  <a:pt x="3020616" y="96847"/>
                  <a:pt x="3016717" y="104418"/>
                  <a:pt x="3013048" y="109569"/>
                </a:cubicBezTo>
                <a:cubicBezTo>
                  <a:pt x="3009384" y="114725"/>
                  <a:pt x="3005957" y="118203"/>
                  <a:pt x="3002768" y="120009"/>
                </a:cubicBezTo>
                <a:close/>
                <a:moveTo>
                  <a:pt x="3301402" y="241931"/>
                </a:moveTo>
                <a:lnTo>
                  <a:pt x="3242754" y="241931"/>
                </a:lnTo>
                <a:lnTo>
                  <a:pt x="3242754" y="85583"/>
                </a:lnTo>
                <a:lnTo>
                  <a:pt x="3151591" y="241931"/>
                </a:lnTo>
                <a:lnTo>
                  <a:pt x="3096446" y="241931"/>
                </a:lnTo>
                <a:lnTo>
                  <a:pt x="3096446" y="4623"/>
                </a:lnTo>
                <a:lnTo>
                  <a:pt x="3155094" y="4623"/>
                </a:lnTo>
                <a:lnTo>
                  <a:pt x="3155094" y="145990"/>
                </a:lnTo>
                <a:lnTo>
                  <a:pt x="3239405" y="4623"/>
                </a:lnTo>
                <a:lnTo>
                  <a:pt x="3301402" y="4623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53769" y="1486675"/>
            <a:ext cx="872939" cy="199259"/>
          </a:xfrm>
          <a:custGeom>
            <a:avLst/>
            <a:gdLst/>
            <a:ahLst/>
            <a:cxnLst/>
            <a:rect l="l" t="t" r="r" b="b"/>
            <a:pathLst>
              <a:path w="872939" h="199259">
                <a:moveTo>
                  <a:pt x="105427" y="195555"/>
                </a:moveTo>
                <a:lnTo>
                  <a:pt x="83197" y="195555"/>
                </a:lnTo>
                <a:lnTo>
                  <a:pt x="83197" y="95983"/>
                </a:lnTo>
                <a:lnTo>
                  <a:pt x="20323" y="195555"/>
                </a:lnTo>
                <a:lnTo>
                  <a:pt x="0" y="195555"/>
                </a:lnTo>
                <a:lnTo>
                  <a:pt x="0" y="62035"/>
                </a:lnTo>
                <a:lnTo>
                  <a:pt x="22234" y="62035"/>
                </a:lnTo>
                <a:lnTo>
                  <a:pt x="22234" y="160052"/>
                </a:lnTo>
                <a:lnTo>
                  <a:pt x="84392" y="62035"/>
                </a:lnTo>
                <a:lnTo>
                  <a:pt x="105427" y="62035"/>
                </a:lnTo>
                <a:close/>
                <a:moveTo>
                  <a:pt x="238346" y="195555"/>
                </a:moveTo>
                <a:lnTo>
                  <a:pt x="215875" y="195555"/>
                </a:lnTo>
                <a:lnTo>
                  <a:pt x="215875" y="143438"/>
                </a:lnTo>
                <a:cubicBezTo>
                  <a:pt x="208862" y="145750"/>
                  <a:pt x="202047" y="147543"/>
                  <a:pt x="195438" y="148820"/>
                </a:cubicBezTo>
                <a:cubicBezTo>
                  <a:pt x="188821" y="150096"/>
                  <a:pt x="182287" y="150732"/>
                  <a:pt x="175832" y="150732"/>
                </a:cubicBezTo>
                <a:cubicBezTo>
                  <a:pt x="170173" y="150732"/>
                  <a:pt x="164655" y="149994"/>
                  <a:pt x="159276" y="148518"/>
                </a:cubicBezTo>
                <a:cubicBezTo>
                  <a:pt x="153898" y="147046"/>
                  <a:pt x="149257" y="144637"/>
                  <a:pt x="145351" y="141286"/>
                </a:cubicBezTo>
                <a:cubicBezTo>
                  <a:pt x="141445" y="137942"/>
                  <a:pt x="138439" y="133658"/>
                  <a:pt x="136330" y="128437"/>
                </a:cubicBezTo>
                <a:cubicBezTo>
                  <a:pt x="134216" y="123217"/>
                  <a:pt x="133161" y="117062"/>
                  <a:pt x="133161" y="109972"/>
                </a:cubicBezTo>
                <a:lnTo>
                  <a:pt x="133161" y="62035"/>
                </a:lnTo>
                <a:lnTo>
                  <a:pt x="155633" y="62035"/>
                </a:lnTo>
                <a:lnTo>
                  <a:pt x="155633" y="98255"/>
                </a:lnTo>
                <a:cubicBezTo>
                  <a:pt x="155633" y="104156"/>
                  <a:pt x="155870" y="108836"/>
                  <a:pt x="156349" y="112299"/>
                </a:cubicBezTo>
                <a:cubicBezTo>
                  <a:pt x="156828" y="115765"/>
                  <a:pt x="158142" y="119135"/>
                  <a:pt x="160295" y="122401"/>
                </a:cubicBezTo>
                <a:cubicBezTo>
                  <a:pt x="162123" y="125191"/>
                  <a:pt x="164896" y="127343"/>
                  <a:pt x="168599" y="128858"/>
                </a:cubicBezTo>
                <a:cubicBezTo>
                  <a:pt x="172304" y="130371"/>
                  <a:pt x="177186" y="131127"/>
                  <a:pt x="183245" y="131127"/>
                </a:cubicBezTo>
                <a:cubicBezTo>
                  <a:pt x="188500" y="131127"/>
                  <a:pt x="194138" y="130611"/>
                  <a:pt x="200154" y="129575"/>
                </a:cubicBezTo>
                <a:cubicBezTo>
                  <a:pt x="206173" y="128538"/>
                  <a:pt x="211411" y="127303"/>
                  <a:pt x="215875" y="125870"/>
                </a:cubicBezTo>
                <a:lnTo>
                  <a:pt x="215875" y="62035"/>
                </a:lnTo>
                <a:lnTo>
                  <a:pt x="238346" y="62035"/>
                </a:lnTo>
                <a:close/>
                <a:moveTo>
                  <a:pt x="328836" y="198663"/>
                </a:moveTo>
                <a:cubicBezTo>
                  <a:pt x="307560" y="198663"/>
                  <a:pt x="291042" y="192661"/>
                  <a:pt x="279289" y="180669"/>
                </a:cubicBezTo>
                <a:cubicBezTo>
                  <a:pt x="267535" y="168678"/>
                  <a:pt x="261656" y="151646"/>
                  <a:pt x="261656" y="129575"/>
                </a:cubicBezTo>
                <a:cubicBezTo>
                  <a:pt x="261656" y="107820"/>
                  <a:pt x="267354" y="90509"/>
                  <a:pt x="278749" y="77634"/>
                </a:cubicBezTo>
                <a:cubicBezTo>
                  <a:pt x="290143" y="64768"/>
                  <a:pt x="305043" y="58330"/>
                  <a:pt x="323454" y="58330"/>
                </a:cubicBezTo>
                <a:cubicBezTo>
                  <a:pt x="331741" y="58330"/>
                  <a:pt x="339074" y="59527"/>
                  <a:pt x="345449" y="61917"/>
                </a:cubicBezTo>
                <a:cubicBezTo>
                  <a:pt x="351822" y="64311"/>
                  <a:pt x="357401" y="68055"/>
                  <a:pt x="362183" y="73156"/>
                </a:cubicBezTo>
                <a:cubicBezTo>
                  <a:pt x="366963" y="78257"/>
                  <a:pt x="370632" y="84489"/>
                  <a:pt x="373181" y="91861"/>
                </a:cubicBezTo>
                <a:cubicBezTo>
                  <a:pt x="375730" y="99231"/>
                  <a:pt x="377004" y="108255"/>
                  <a:pt x="377004" y="118934"/>
                </a:cubicBezTo>
                <a:lnTo>
                  <a:pt x="377004" y="131127"/>
                </a:lnTo>
                <a:lnTo>
                  <a:pt x="284484" y="131127"/>
                </a:lnTo>
                <a:cubicBezTo>
                  <a:pt x="284484" y="146668"/>
                  <a:pt x="288389" y="158537"/>
                  <a:pt x="296201" y="166745"/>
                </a:cubicBezTo>
                <a:cubicBezTo>
                  <a:pt x="304010" y="174953"/>
                  <a:pt x="314810" y="179057"/>
                  <a:pt x="328595" y="179057"/>
                </a:cubicBezTo>
                <a:cubicBezTo>
                  <a:pt x="333534" y="179057"/>
                  <a:pt x="338375" y="178499"/>
                  <a:pt x="343117" y="177387"/>
                </a:cubicBezTo>
                <a:cubicBezTo>
                  <a:pt x="347858" y="176270"/>
                  <a:pt x="352142" y="174837"/>
                  <a:pt x="355965" y="173085"/>
                </a:cubicBezTo>
                <a:cubicBezTo>
                  <a:pt x="360030" y="171252"/>
                  <a:pt x="363457" y="169477"/>
                  <a:pt x="366247" y="167764"/>
                </a:cubicBezTo>
                <a:cubicBezTo>
                  <a:pt x="369037" y="166050"/>
                  <a:pt x="371348" y="164438"/>
                  <a:pt x="373181" y="162921"/>
                </a:cubicBezTo>
                <a:lnTo>
                  <a:pt x="374494" y="162921"/>
                </a:lnTo>
                <a:lnTo>
                  <a:pt x="374494" y="187427"/>
                </a:lnTo>
                <a:cubicBezTo>
                  <a:pt x="371867" y="188463"/>
                  <a:pt x="368601" y="189756"/>
                  <a:pt x="364695" y="191311"/>
                </a:cubicBezTo>
                <a:cubicBezTo>
                  <a:pt x="360790" y="192863"/>
                  <a:pt x="357279" y="194083"/>
                  <a:pt x="354173" y="194958"/>
                </a:cubicBezTo>
                <a:cubicBezTo>
                  <a:pt x="349791" y="196153"/>
                  <a:pt x="345828" y="197068"/>
                  <a:pt x="342282" y="197705"/>
                </a:cubicBezTo>
                <a:cubicBezTo>
                  <a:pt x="338736" y="198343"/>
                  <a:pt x="334250" y="198663"/>
                  <a:pt x="328836" y="198663"/>
                </a:cubicBezTo>
                <a:close/>
                <a:moveTo>
                  <a:pt x="355130" y="113914"/>
                </a:moveTo>
                <a:cubicBezTo>
                  <a:pt x="354972" y="107861"/>
                  <a:pt x="354255" y="102640"/>
                  <a:pt x="352978" y="98255"/>
                </a:cubicBezTo>
                <a:cubicBezTo>
                  <a:pt x="351703" y="93874"/>
                  <a:pt x="349870" y="90165"/>
                  <a:pt x="347480" y="87142"/>
                </a:cubicBezTo>
                <a:cubicBezTo>
                  <a:pt x="344849" y="83790"/>
                  <a:pt x="341483" y="81241"/>
                  <a:pt x="337382" y="79489"/>
                </a:cubicBezTo>
                <a:cubicBezTo>
                  <a:pt x="333275" y="77735"/>
                  <a:pt x="328195" y="76860"/>
                  <a:pt x="322140" y="76860"/>
                </a:cubicBezTo>
                <a:cubicBezTo>
                  <a:pt x="316164" y="76860"/>
                  <a:pt x="311080" y="77752"/>
                  <a:pt x="306897" y="79546"/>
                </a:cubicBezTo>
                <a:cubicBezTo>
                  <a:pt x="302718" y="81339"/>
                  <a:pt x="298913" y="83953"/>
                  <a:pt x="295485" y="87379"/>
                </a:cubicBezTo>
                <a:cubicBezTo>
                  <a:pt x="292137" y="90886"/>
                  <a:pt x="289588" y="94771"/>
                  <a:pt x="287836" y="99032"/>
                </a:cubicBezTo>
                <a:cubicBezTo>
                  <a:pt x="286082" y="103298"/>
                  <a:pt x="284967" y="108259"/>
                  <a:pt x="284484" y="113914"/>
                </a:cubicBezTo>
                <a:close/>
                <a:moveTo>
                  <a:pt x="452783" y="198543"/>
                </a:moveTo>
                <a:cubicBezTo>
                  <a:pt x="443618" y="198543"/>
                  <a:pt x="435215" y="197129"/>
                  <a:pt x="427566" y="194295"/>
                </a:cubicBezTo>
                <a:cubicBezTo>
                  <a:pt x="419916" y="191473"/>
                  <a:pt x="413342" y="187190"/>
                  <a:pt x="407842" y="181448"/>
                </a:cubicBezTo>
                <a:cubicBezTo>
                  <a:pt x="402344" y="175713"/>
                  <a:pt x="398078" y="168480"/>
                  <a:pt x="395054" y="159758"/>
                </a:cubicBezTo>
                <a:cubicBezTo>
                  <a:pt x="392023" y="151032"/>
                  <a:pt x="390508" y="140771"/>
                  <a:pt x="390508" y="128978"/>
                </a:cubicBezTo>
                <a:cubicBezTo>
                  <a:pt x="390508" y="117263"/>
                  <a:pt x="392081" y="107140"/>
                  <a:pt x="395231" y="98615"/>
                </a:cubicBezTo>
                <a:cubicBezTo>
                  <a:pt x="398380" y="90091"/>
                  <a:pt x="402581" y="82915"/>
                  <a:pt x="407842" y="77097"/>
                </a:cubicBezTo>
                <a:cubicBezTo>
                  <a:pt x="413105" y="71281"/>
                  <a:pt x="419657" y="66801"/>
                  <a:pt x="427504" y="63652"/>
                </a:cubicBezTo>
                <a:cubicBezTo>
                  <a:pt x="435356" y="60502"/>
                  <a:pt x="443780" y="58929"/>
                  <a:pt x="452783" y="58929"/>
                </a:cubicBezTo>
                <a:cubicBezTo>
                  <a:pt x="460118" y="58929"/>
                  <a:pt x="467191" y="59965"/>
                  <a:pt x="474002" y="62035"/>
                </a:cubicBezTo>
                <a:cubicBezTo>
                  <a:pt x="480813" y="64113"/>
                  <a:pt x="486890" y="66499"/>
                  <a:pt x="492230" y="69211"/>
                </a:cubicBezTo>
                <a:lnTo>
                  <a:pt x="492230" y="94432"/>
                </a:lnTo>
                <a:lnTo>
                  <a:pt x="490915" y="94432"/>
                </a:lnTo>
                <a:cubicBezTo>
                  <a:pt x="489324" y="93078"/>
                  <a:pt x="487271" y="91523"/>
                  <a:pt x="484763" y="89769"/>
                </a:cubicBezTo>
                <a:cubicBezTo>
                  <a:pt x="482254" y="88017"/>
                  <a:pt x="479204" y="86223"/>
                  <a:pt x="475619" y="84391"/>
                </a:cubicBezTo>
                <a:cubicBezTo>
                  <a:pt x="472505" y="82797"/>
                  <a:pt x="468840" y="81400"/>
                  <a:pt x="464617" y="80205"/>
                </a:cubicBezTo>
                <a:cubicBezTo>
                  <a:pt x="460398" y="79010"/>
                  <a:pt x="456329" y="78412"/>
                  <a:pt x="452424" y="78412"/>
                </a:cubicBezTo>
                <a:cubicBezTo>
                  <a:pt x="440796" y="78412"/>
                  <a:pt x="431450" y="82815"/>
                  <a:pt x="424398" y="91620"/>
                </a:cubicBezTo>
                <a:cubicBezTo>
                  <a:pt x="417341" y="100430"/>
                  <a:pt x="413817" y="112882"/>
                  <a:pt x="413817" y="128978"/>
                </a:cubicBezTo>
                <a:cubicBezTo>
                  <a:pt x="413817" y="144756"/>
                  <a:pt x="417223" y="157046"/>
                  <a:pt x="424038" y="165852"/>
                </a:cubicBezTo>
                <a:cubicBezTo>
                  <a:pt x="430849" y="174655"/>
                  <a:pt x="440313" y="179057"/>
                  <a:pt x="452424" y="179057"/>
                </a:cubicBezTo>
                <a:cubicBezTo>
                  <a:pt x="459757" y="179057"/>
                  <a:pt x="466730" y="177545"/>
                  <a:pt x="473347" y="174518"/>
                </a:cubicBezTo>
                <a:cubicBezTo>
                  <a:pt x="479956" y="171490"/>
                  <a:pt x="485813" y="167587"/>
                  <a:pt x="490915" y="162803"/>
                </a:cubicBezTo>
                <a:lnTo>
                  <a:pt x="492230" y="162803"/>
                </a:lnTo>
                <a:lnTo>
                  <a:pt x="492230" y="188024"/>
                </a:lnTo>
                <a:cubicBezTo>
                  <a:pt x="489997" y="189062"/>
                  <a:pt x="487210" y="190314"/>
                  <a:pt x="483863" y="191787"/>
                </a:cubicBezTo>
                <a:cubicBezTo>
                  <a:pt x="480518" y="193267"/>
                  <a:pt x="477487" y="194360"/>
                  <a:pt x="474776" y="195076"/>
                </a:cubicBezTo>
                <a:cubicBezTo>
                  <a:pt x="470953" y="196189"/>
                  <a:pt x="467525" y="197050"/>
                  <a:pt x="464498" y="197647"/>
                </a:cubicBezTo>
                <a:cubicBezTo>
                  <a:pt x="461474" y="198245"/>
                  <a:pt x="457569" y="198543"/>
                  <a:pt x="452783" y="198543"/>
                </a:cubicBezTo>
                <a:close/>
                <a:moveTo>
                  <a:pt x="620130" y="195555"/>
                </a:moveTo>
                <a:lnTo>
                  <a:pt x="592162" y="195555"/>
                </a:lnTo>
                <a:lnTo>
                  <a:pt x="546376" y="133996"/>
                </a:lnTo>
                <a:lnTo>
                  <a:pt x="535144" y="133996"/>
                </a:lnTo>
                <a:lnTo>
                  <a:pt x="535144" y="195555"/>
                </a:lnTo>
                <a:lnTo>
                  <a:pt x="512674" y="195555"/>
                </a:lnTo>
                <a:lnTo>
                  <a:pt x="512674" y="62035"/>
                </a:lnTo>
                <a:lnTo>
                  <a:pt x="535144" y="62035"/>
                </a:lnTo>
                <a:lnTo>
                  <a:pt x="535144" y="120128"/>
                </a:lnTo>
                <a:cubicBezTo>
                  <a:pt x="540962" y="120050"/>
                  <a:pt x="545919" y="118833"/>
                  <a:pt x="550023" y="116482"/>
                </a:cubicBezTo>
                <a:cubicBezTo>
                  <a:pt x="554131" y="114134"/>
                  <a:pt x="557615" y="109570"/>
                  <a:pt x="560484" y="102798"/>
                </a:cubicBezTo>
                <a:cubicBezTo>
                  <a:pt x="561359" y="100804"/>
                  <a:pt x="562339" y="98497"/>
                  <a:pt x="563412" y="95864"/>
                </a:cubicBezTo>
                <a:cubicBezTo>
                  <a:pt x="564489" y="93236"/>
                  <a:pt x="565345" y="90925"/>
                  <a:pt x="565982" y="88935"/>
                </a:cubicBezTo>
                <a:cubicBezTo>
                  <a:pt x="569489" y="79132"/>
                  <a:pt x="574349" y="72199"/>
                  <a:pt x="580569" y="68130"/>
                </a:cubicBezTo>
                <a:cubicBezTo>
                  <a:pt x="586784" y="64069"/>
                  <a:pt x="594872" y="62035"/>
                  <a:pt x="604830" y="62035"/>
                </a:cubicBezTo>
                <a:lnTo>
                  <a:pt x="610929" y="62035"/>
                </a:lnTo>
                <a:lnTo>
                  <a:pt x="610929" y="81400"/>
                </a:lnTo>
                <a:lnTo>
                  <a:pt x="605784" y="81400"/>
                </a:lnTo>
                <a:cubicBezTo>
                  <a:pt x="599487" y="81400"/>
                  <a:pt x="594772" y="82695"/>
                  <a:pt x="591621" y="85288"/>
                </a:cubicBezTo>
                <a:cubicBezTo>
                  <a:pt x="588471" y="87876"/>
                  <a:pt x="585822" y="92599"/>
                  <a:pt x="583672" y="99451"/>
                </a:cubicBezTo>
                <a:cubicBezTo>
                  <a:pt x="581441" y="106387"/>
                  <a:pt x="578809" y="111784"/>
                  <a:pt x="575785" y="115647"/>
                </a:cubicBezTo>
                <a:cubicBezTo>
                  <a:pt x="572758" y="119513"/>
                  <a:pt x="569410" y="122479"/>
                  <a:pt x="565741" y="124557"/>
                </a:cubicBezTo>
                <a:close/>
                <a:moveTo>
                  <a:pt x="744441" y="128858"/>
                </a:moveTo>
                <a:cubicBezTo>
                  <a:pt x="744441" y="151330"/>
                  <a:pt x="739023" y="168678"/>
                  <a:pt x="728188" y="180907"/>
                </a:cubicBezTo>
                <a:cubicBezTo>
                  <a:pt x="717351" y="193139"/>
                  <a:pt x="702926" y="199260"/>
                  <a:pt x="684915" y="199260"/>
                </a:cubicBezTo>
                <a:cubicBezTo>
                  <a:pt x="666346" y="199260"/>
                  <a:pt x="651745" y="192945"/>
                  <a:pt x="641107" y="180310"/>
                </a:cubicBezTo>
                <a:cubicBezTo>
                  <a:pt x="630469" y="167681"/>
                  <a:pt x="625148" y="150531"/>
                  <a:pt x="625148" y="128858"/>
                </a:cubicBezTo>
                <a:cubicBezTo>
                  <a:pt x="625148" y="106546"/>
                  <a:pt x="630628" y="89212"/>
                  <a:pt x="641585" y="76860"/>
                </a:cubicBezTo>
                <a:cubicBezTo>
                  <a:pt x="652544" y="64509"/>
                  <a:pt x="666984" y="58330"/>
                  <a:pt x="684915" y="58330"/>
                </a:cubicBezTo>
                <a:cubicBezTo>
                  <a:pt x="702926" y="58330"/>
                  <a:pt x="717351" y="64491"/>
                  <a:pt x="728188" y="76799"/>
                </a:cubicBezTo>
                <a:cubicBezTo>
                  <a:pt x="739023" y="89111"/>
                  <a:pt x="744441" y="106463"/>
                  <a:pt x="744441" y="128858"/>
                </a:cubicBezTo>
                <a:close/>
                <a:moveTo>
                  <a:pt x="721254" y="128858"/>
                </a:moveTo>
                <a:cubicBezTo>
                  <a:pt x="721254" y="111564"/>
                  <a:pt x="718108" y="98717"/>
                  <a:pt x="711811" y="90307"/>
                </a:cubicBezTo>
                <a:cubicBezTo>
                  <a:pt x="705515" y="81900"/>
                  <a:pt x="696551" y="77695"/>
                  <a:pt x="684915" y="77695"/>
                </a:cubicBezTo>
                <a:cubicBezTo>
                  <a:pt x="673197" y="77695"/>
                  <a:pt x="664172" y="81900"/>
                  <a:pt x="657840" y="90307"/>
                </a:cubicBezTo>
                <a:cubicBezTo>
                  <a:pt x="651508" y="98717"/>
                  <a:pt x="648335" y="111564"/>
                  <a:pt x="648335" y="128858"/>
                </a:cubicBezTo>
                <a:cubicBezTo>
                  <a:pt x="648335" y="145591"/>
                  <a:pt x="651508" y="158278"/>
                  <a:pt x="657840" y="166926"/>
                </a:cubicBezTo>
                <a:cubicBezTo>
                  <a:pt x="664172" y="175572"/>
                  <a:pt x="673197" y="179896"/>
                  <a:pt x="684915" y="179896"/>
                </a:cubicBezTo>
                <a:cubicBezTo>
                  <a:pt x="696468" y="179896"/>
                  <a:pt x="705417" y="175652"/>
                  <a:pt x="711750" y="167165"/>
                </a:cubicBezTo>
                <a:cubicBezTo>
                  <a:pt x="718082" y="158681"/>
                  <a:pt x="721254" y="145908"/>
                  <a:pt x="721254" y="128858"/>
                </a:cubicBezTo>
                <a:close/>
                <a:moveTo>
                  <a:pt x="872940" y="195555"/>
                </a:moveTo>
                <a:lnTo>
                  <a:pt x="850706" y="195555"/>
                </a:lnTo>
                <a:lnTo>
                  <a:pt x="850706" y="95983"/>
                </a:lnTo>
                <a:lnTo>
                  <a:pt x="787832" y="195555"/>
                </a:lnTo>
                <a:lnTo>
                  <a:pt x="767513" y="195555"/>
                </a:lnTo>
                <a:lnTo>
                  <a:pt x="767513" y="62035"/>
                </a:lnTo>
                <a:lnTo>
                  <a:pt x="789747" y="62035"/>
                </a:lnTo>
                <a:lnTo>
                  <a:pt x="789747" y="160052"/>
                </a:lnTo>
                <a:lnTo>
                  <a:pt x="851901" y="62035"/>
                </a:lnTo>
                <a:lnTo>
                  <a:pt x="872940" y="62035"/>
                </a:lnTo>
                <a:close/>
                <a:moveTo>
                  <a:pt x="862896" y="0"/>
                </a:moveTo>
                <a:cubicBezTo>
                  <a:pt x="862896" y="6855"/>
                  <a:pt x="862061" y="13093"/>
                  <a:pt x="860386" y="18709"/>
                </a:cubicBezTo>
                <a:cubicBezTo>
                  <a:pt x="858712" y="24325"/>
                  <a:pt x="856322" y="29048"/>
                  <a:pt x="853216" y="32872"/>
                </a:cubicBezTo>
                <a:cubicBezTo>
                  <a:pt x="849630" y="37095"/>
                  <a:pt x="845569" y="40262"/>
                  <a:pt x="841026" y="42375"/>
                </a:cubicBezTo>
                <a:cubicBezTo>
                  <a:pt x="836482" y="44488"/>
                  <a:pt x="830666" y="45544"/>
                  <a:pt x="823573" y="45544"/>
                </a:cubicBezTo>
                <a:cubicBezTo>
                  <a:pt x="817038" y="45544"/>
                  <a:pt x="811318" y="44449"/>
                  <a:pt x="806419" y="42257"/>
                </a:cubicBezTo>
                <a:cubicBezTo>
                  <a:pt x="801519" y="40064"/>
                  <a:pt x="797394" y="36936"/>
                  <a:pt x="794049" y="32872"/>
                </a:cubicBezTo>
                <a:cubicBezTo>
                  <a:pt x="790784" y="28891"/>
                  <a:pt x="788311" y="24105"/>
                  <a:pt x="786637" y="18530"/>
                </a:cubicBezTo>
                <a:cubicBezTo>
                  <a:pt x="784967" y="12949"/>
                  <a:pt x="784127" y="6776"/>
                  <a:pt x="784127" y="0"/>
                </a:cubicBezTo>
                <a:lnTo>
                  <a:pt x="803493" y="0"/>
                </a:lnTo>
                <a:cubicBezTo>
                  <a:pt x="803493" y="10760"/>
                  <a:pt x="805166" y="18508"/>
                  <a:pt x="808514" y="23253"/>
                </a:cubicBezTo>
                <a:cubicBezTo>
                  <a:pt x="811858" y="27994"/>
                  <a:pt x="816877" y="30363"/>
                  <a:pt x="823573" y="30363"/>
                </a:cubicBezTo>
                <a:cubicBezTo>
                  <a:pt x="829869" y="30363"/>
                  <a:pt x="834769" y="28029"/>
                  <a:pt x="838279" y="23371"/>
                </a:cubicBezTo>
                <a:cubicBezTo>
                  <a:pt x="841782" y="18709"/>
                  <a:pt x="843534" y="10919"/>
                  <a:pt x="843534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22436" y="1486675"/>
            <a:ext cx="6525582" cy="244800"/>
          </a:xfrm>
          <a:custGeom>
            <a:avLst/>
            <a:gdLst/>
            <a:ahLst/>
            <a:cxnLst/>
            <a:rect l="l" t="t" r="r" b="b"/>
            <a:pathLst>
              <a:path w="6525582" h="244800">
                <a:moveTo>
                  <a:pt x="100887" y="158620"/>
                </a:moveTo>
                <a:cubicBezTo>
                  <a:pt x="100887" y="166108"/>
                  <a:pt x="99252" y="172447"/>
                  <a:pt x="95987" y="177624"/>
                </a:cubicBezTo>
                <a:cubicBezTo>
                  <a:pt x="92722" y="182804"/>
                  <a:pt x="88535" y="186913"/>
                  <a:pt x="83435" y="189937"/>
                </a:cubicBezTo>
                <a:cubicBezTo>
                  <a:pt x="78574" y="192888"/>
                  <a:pt x="73037" y="195076"/>
                  <a:pt x="66824" y="196510"/>
                </a:cubicBezTo>
                <a:cubicBezTo>
                  <a:pt x="60602" y="197947"/>
                  <a:pt x="54390" y="198663"/>
                  <a:pt x="48175" y="198663"/>
                </a:cubicBezTo>
                <a:cubicBezTo>
                  <a:pt x="39410" y="198663"/>
                  <a:pt x="31119" y="197805"/>
                  <a:pt x="23314" y="196096"/>
                </a:cubicBezTo>
                <a:cubicBezTo>
                  <a:pt x="15502" y="194379"/>
                  <a:pt x="7730" y="191650"/>
                  <a:pt x="0" y="187906"/>
                </a:cubicBezTo>
                <a:lnTo>
                  <a:pt x="0" y="163041"/>
                </a:lnTo>
                <a:lnTo>
                  <a:pt x="1437" y="163041"/>
                </a:lnTo>
                <a:cubicBezTo>
                  <a:pt x="6855" y="168062"/>
                  <a:pt x="13648" y="172026"/>
                  <a:pt x="21816" y="174936"/>
                </a:cubicBezTo>
                <a:cubicBezTo>
                  <a:pt x="29985" y="177844"/>
                  <a:pt x="38131" y="179298"/>
                  <a:pt x="46260" y="179298"/>
                </a:cubicBezTo>
                <a:cubicBezTo>
                  <a:pt x="49767" y="179298"/>
                  <a:pt x="53532" y="178921"/>
                  <a:pt x="57557" y="178160"/>
                </a:cubicBezTo>
                <a:cubicBezTo>
                  <a:pt x="61579" y="177404"/>
                  <a:pt x="64988" y="176227"/>
                  <a:pt x="67778" y="174636"/>
                </a:cubicBezTo>
                <a:cubicBezTo>
                  <a:pt x="71446" y="172404"/>
                  <a:pt x="74053" y="170014"/>
                  <a:pt x="75607" y="167462"/>
                </a:cubicBezTo>
                <a:cubicBezTo>
                  <a:pt x="77163" y="164912"/>
                  <a:pt x="77937" y="161406"/>
                  <a:pt x="77937" y="156946"/>
                </a:cubicBezTo>
                <a:cubicBezTo>
                  <a:pt x="77937" y="152166"/>
                  <a:pt x="77040" y="148320"/>
                  <a:pt x="75248" y="145412"/>
                </a:cubicBezTo>
                <a:cubicBezTo>
                  <a:pt x="73458" y="142498"/>
                  <a:pt x="71004" y="140332"/>
                  <a:pt x="67896" y="138895"/>
                </a:cubicBezTo>
                <a:cubicBezTo>
                  <a:pt x="64786" y="137463"/>
                  <a:pt x="61301" y="136562"/>
                  <a:pt x="57439" y="136207"/>
                </a:cubicBezTo>
                <a:cubicBezTo>
                  <a:pt x="53572" y="135846"/>
                  <a:pt x="49490" y="135670"/>
                  <a:pt x="45184" y="135670"/>
                </a:cubicBezTo>
                <a:lnTo>
                  <a:pt x="29409" y="135670"/>
                </a:lnTo>
                <a:lnTo>
                  <a:pt x="29409" y="116306"/>
                </a:lnTo>
                <a:lnTo>
                  <a:pt x="41480" y="116306"/>
                </a:lnTo>
                <a:cubicBezTo>
                  <a:pt x="44504" y="116306"/>
                  <a:pt x="48291" y="116204"/>
                  <a:pt x="52834" y="116002"/>
                </a:cubicBezTo>
                <a:cubicBezTo>
                  <a:pt x="57378" y="115808"/>
                  <a:pt x="61002" y="115190"/>
                  <a:pt x="63710" y="114152"/>
                </a:cubicBezTo>
                <a:cubicBezTo>
                  <a:pt x="67136" y="112878"/>
                  <a:pt x="69891" y="111067"/>
                  <a:pt x="71961" y="108712"/>
                </a:cubicBezTo>
                <a:cubicBezTo>
                  <a:pt x="74031" y="106366"/>
                  <a:pt x="75068" y="102398"/>
                  <a:pt x="75068" y="96823"/>
                </a:cubicBezTo>
                <a:cubicBezTo>
                  <a:pt x="75068" y="92916"/>
                  <a:pt x="74193" y="89769"/>
                  <a:pt x="72440" y="87379"/>
                </a:cubicBezTo>
                <a:cubicBezTo>
                  <a:pt x="70686" y="84989"/>
                  <a:pt x="68494" y="83117"/>
                  <a:pt x="65863" y="81759"/>
                </a:cubicBezTo>
                <a:cubicBezTo>
                  <a:pt x="63151" y="80327"/>
                  <a:pt x="60207" y="79351"/>
                  <a:pt x="57017" y="78829"/>
                </a:cubicBezTo>
                <a:cubicBezTo>
                  <a:pt x="53831" y="78315"/>
                  <a:pt x="50764" y="78055"/>
                  <a:pt x="47816" y="78055"/>
                </a:cubicBezTo>
                <a:cubicBezTo>
                  <a:pt x="40244" y="78055"/>
                  <a:pt x="32972" y="79110"/>
                  <a:pt x="26000" y="81223"/>
                </a:cubicBezTo>
                <a:cubicBezTo>
                  <a:pt x="19026" y="83336"/>
                  <a:pt x="13032" y="86461"/>
                  <a:pt x="8014" y="90608"/>
                </a:cubicBezTo>
                <a:lnTo>
                  <a:pt x="6578" y="90608"/>
                </a:lnTo>
                <a:lnTo>
                  <a:pt x="6578" y="66344"/>
                </a:lnTo>
                <a:cubicBezTo>
                  <a:pt x="12316" y="64350"/>
                  <a:pt x="18667" y="62597"/>
                  <a:pt x="25643" y="61081"/>
                </a:cubicBezTo>
                <a:cubicBezTo>
                  <a:pt x="32617" y="59566"/>
                  <a:pt x="39604" y="58809"/>
                  <a:pt x="46617" y="58809"/>
                </a:cubicBezTo>
                <a:cubicBezTo>
                  <a:pt x="52276" y="58809"/>
                  <a:pt x="58036" y="59389"/>
                  <a:pt x="63893" y="60541"/>
                </a:cubicBezTo>
                <a:cubicBezTo>
                  <a:pt x="69746" y="61697"/>
                  <a:pt x="75309" y="63669"/>
                  <a:pt x="80564" y="66463"/>
                </a:cubicBezTo>
                <a:cubicBezTo>
                  <a:pt x="85507" y="69174"/>
                  <a:pt x="89651" y="72896"/>
                  <a:pt x="92999" y="77638"/>
                </a:cubicBezTo>
                <a:cubicBezTo>
                  <a:pt x="96344" y="82379"/>
                  <a:pt x="98018" y="88179"/>
                  <a:pt x="98018" y="95030"/>
                </a:cubicBezTo>
                <a:cubicBezTo>
                  <a:pt x="98018" y="102280"/>
                  <a:pt x="95966" y="108638"/>
                  <a:pt x="91862" y="114091"/>
                </a:cubicBezTo>
                <a:cubicBezTo>
                  <a:pt x="87754" y="119552"/>
                  <a:pt x="82318" y="123160"/>
                  <a:pt x="75546" y="124913"/>
                </a:cubicBezTo>
                <a:lnTo>
                  <a:pt x="75546" y="125752"/>
                </a:lnTo>
                <a:cubicBezTo>
                  <a:pt x="82956" y="128297"/>
                  <a:pt x="89033" y="132202"/>
                  <a:pt x="93774" y="137463"/>
                </a:cubicBezTo>
                <a:cubicBezTo>
                  <a:pt x="98514" y="142725"/>
                  <a:pt x="100887" y="149774"/>
                  <a:pt x="100887" y="158620"/>
                </a:cubicBezTo>
                <a:close/>
                <a:moveTo>
                  <a:pt x="234281" y="128858"/>
                </a:moveTo>
                <a:cubicBezTo>
                  <a:pt x="234281" y="151330"/>
                  <a:pt x="228863" y="168678"/>
                  <a:pt x="218028" y="180907"/>
                </a:cubicBezTo>
                <a:cubicBezTo>
                  <a:pt x="207191" y="193139"/>
                  <a:pt x="192762" y="199260"/>
                  <a:pt x="174751" y="199260"/>
                </a:cubicBezTo>
                <a:cubicBezTo>
                  <a:pt x="156186" y="199260"/>
                  <a:pt x="141585" y="192945"/>
                  <a:pt x="130946" y="180310"/>
                </a:cubicBezTo>
                <a:cubicBezTo>
                  <a:pt x="120309" y="167681"/>
                  <a:pt x="114988" y="150531"/>
                  <a:pt x="114988" y="128858"/>
                </a:cubicBezTo>
                <a:cubicBezTo>
                  <a:pt x="114988" y="106546"/>
                  <a:pt x="120468" y="89212"/>
                  <a:pt x="131425" y="76860"/>
                </a:cubicBezTo>
                <a:cubicBezTo>
                  <a:pt x="142380" y="64509"/>
                  <a:pt x="156824" y="58330"/>
                  <a:pt x="174751" y="58330"/>
                </a:cubicBezTo>
                <a:cubicBezTo>
                  <a:pt x="192762" y="58330"/>
                  <a:pt x="207191" y="64491"/>
                  <a:pt x="218028" y="76799"/>
                </a:cubicBezTo>
                <a:cubicBezTo>
                  <a:pt x="228863" y="89111"/>
                  <a:pt x="234281" y="106463"/>
                  <a:pt x="234281" y="128858"/>
                </a:cubicBezTo>
                <a:close/>
                <a:moveTo>
                  <a:pt x="211090" y="128858"/>
                </a:moveTo>
                <a:cubicBezTo>
                  <a:pt x="211090" y="111564"/>
                  <a:pt x="207948" y="98717"/>
                  <a:pt x="201651" y="90307"/>
                </a:cubicBezTo>
                <a:cubicBezTo>
                  <a:pt x="195354" y="81900"/>
                  <a:pt x="186387" y="77695"/>
                  <a:pt x="174751" y="77695"/>
                </a:cubicBezTo>
                <a:cubicBezTo>
                  <a:pt x="163037" y="77695"/>
                  <a:pt x="154012" y="81900"/>
                  <a:pt x="147680" y="90307"/>
                </a:cubicBezTo>
                <a:cubicBezTo>
                  <a:pt x="141344" y="98717"/>
                  <a:pt x="138175" y="111564"/>
                  <a:pt x="138175" y="128858"/>
                </a:cubicBezTo>
                <a:cubicBezTo>
                  <a:pt x="138175" y="145591"/>
                  <a:pt x="141344" y="158278"/>
                  <a:pt x="147680" y="166926"/>
                </a:cubicBezTo>
                <a:cubicBezTo>
                  <a:pt x="154012" y="175572"/>
                  <a:pt x="163037" y="179896"/>
                  <a:pt x="174751" y="179896"/>
                </a:cubicBezTo>
                <a:cubicBezTo>
                  <a:pt x="186308" y="179896"/>
                  <a:pt x="195254" y="175652"/>
                  <a:pt x="201590" y="167165"/>
                </a:cubicBezTo>
                <a:cubicBezTo>
                  <a:pt x="207922" y="158681"/>
                  <a:pt x="211090" y="145908"/>
                  <a:pt x="211090" y="128858"/>
                </a:cubicBezTo>
                <a:close/>
                <a:moveTo>
                  <a:pt x="362776" y="195555"/>
                </a:moveTo>
                <a:lnTo>
                  <a:pt x="340305" y="195555"/>
                </a:lnTo>
                <a:lnTo>
                  <a:pt x="340305" y="135428"/>
                </a:lnTo>
                <a:lnTo>
                  <a:pt x="279825" y="135428"/>
                </a:lnTo>
                <a:lnTo>
                  <a:pt x="279825" y="195555"/>
                </a:lnTo>
                <a:lnTo>
                  <a:pt x="257353" y="195555"/>
                </a:lnTo>
                <a:lnTo>
                  <a:pt x="257353" y="62035"/>
                </a:lnTo>
                <a:lnTo>
                  <a:pt x="279825" y="62035"/>
                </a:lnTo>
                <a:lnTo>
                  <a:pt x="279825" y="116068"/>
                </a:lnTo>
                <a:lnTo>
                  <a:pt x="340305" y="116068"/>
                </a:lnTo>
                <a:lnTo>
                  <a:pt x="340305" y="62035"/>
                </a:lnTo>
                <a:lnTo>
                  <a:pt x="362776" y="62035"/>
                </a:lnTo>
                <a:close/>
                <a:moveTo>
                  <a:pt x="494263" y="154195"/>
                </a:moveTo>
                <a:cubicBezTo>
                  <a:pt x="494263" y="160650"/>
                  <a:pt x="492966" y="166508"/>
                  <a:pt x="490378" y="171763"/>
                </a:cubicBezTo>
                <a:cubicBezTo>
                  <a:pt x="487786" y="177027"/>
                  <a:pt x="484258" y="181289"/>
                  <a:pt x="479798" y="184554"/>
                </a:cubicBezTo>
                <a:cubicBezTo>
                  <a:pt x="474541" y="188544"/>
                  <a:pt x="468925" y="191373"/>
                  <a:pt x="462950" y="193043"/>
                </a:cubicBezTo>
                <a:cubicBezTo>
                  <a:pt x="456971" y="194717"/>
                  <a:pt x="449277" y="195555"/>
                  <a:pt x="439878" y="195555"/>
                </a:cubicBezTo>
                <a:lnTo>
                  <a:pt x="395172" y="195555"/>
                </a:lnTo>
                <a:lnTo>
                  <a:pt x="395172" y="62035"/>
                </a:lnTo>
                <a:lnTo>
                  <a:pt x="417644" y="62035"/>
                </a:lnTo>
                <a:lnTo>
                  <a:pt x="417644" y="114034"/>
                </a:lnTo>
                <a:lnTo>
                  <a:pt x="440475" y="114034"/>
                </a:lnTo>
                <a:cubicBezTo>
                  <a:pt x="450515" y="114034"/>
                  <a:pt x="458302" y="114552"/>
                  <a:pt x="463843" y="115590"/>
                </a:cubicBezTo>
                <a:cubicBezTo>
                  <a:pt x="469382" y="116626"/>
                  <a:pt x="474898" y="119175"/>
                  <a:pt x="480396" y="123235"/>
                </a:cubicBezTo>
                <a:cubicBezTo>
                  <a:pt x="485017" y="126663"/>
                  <a:pt x="488484" y="131047"/>
                  <a:pt x="490800" y="136386"/>
                </a:cubicBezTo>
                <a:cubicBezTo>
                  <a:pt x="493107" y="141725"/>
                  <a:pt x="494263" y="147661"/>
                  <a:pt x="494263" y="154195"/>
                </a:cubicBezTo>
                <a:close/>
                <a:moveTo>
                  <a:pt x="471075" y="154556"/>
                </a:moveTo>
                <a:cubicBezTo>
                  <a:pt x="471075" y="150490"/>
                  <a:pt x="470377" y="146927"/>
                  <a:pt x="468984" y="143856"/>
                </a:cubicBezTo>
                <a:cubicBezTo>
                  <a:pt x="467587" y="140789"/>
                  <a:pt x="465297" y="138297"/>
                  <a:pt x="462108" y="136386"/>
                </a:cubicBezTo>
                <a:cubicBezTo>
                  <a:pt x="458763" y="134392"/>
                  <a:pt x="454958" y="133197"/>
                  <a:pt x="450692" y="132800"/>
                </a:cubicBezTo>
                <a:cubicBezTo>
                  <a:pt x="446430" y="132404"/>
                  <a:pt x="440316" y="132202"/>
                  <a:pt x="432347" y="132202"/>
                </a:cubicBezTo>
                <a:lnTo>
                  <a:pt x="417644" y="132202"/>
                </a:lnTo>
                <a:lnTo>
                  <a:pt x="417644" y="177624"/>
                </a:lnTo>
                <a:lnTo>
                  <a:pt x="431868" y="177624"/>
                </a:lnTo>
                <a:cubicBezTo>
                  <a:pt x="439837" y="177624"/>
                  <a:pt x="446012" y="177286"/>
                  <a:pt x="450396" y="176606"/>
                </a:cubicBezTo>
                <a:cubicBezTo>
                  <a:pt x="454781" y="175932"/>
                  <a:pt x="458561" y="174636"/>
                  <a:pt x="461751" y="172724"/>
                </a:cubicBezTo>
                <a:cubicBezTo>
                  <a:pt x="465016" y="170654"/>
                  <a:pt x="467385" y="168203"/>
                  <a:pt x="468860" y="165374"/>
                </a:cubicBezTo>
                <a:cubicBezTo>
                  <a:pt x="470340" y="162544"/>
                  <a:pt x="471075" y="158940"/>
                  <a:pt x="471075" y="154556"/>
                </a:cubicBezTo>
                <a:close/>
                <a:moveTo>
                  <a:pt x="532275" y="195555"/>
                </a:moveTo>
                <a:lnTo>
                  <a:pt x="509800" y="195555"/>
                </a:lnTo>
                <a:lnTo>
                  <a:pt x="509800" y="62035"/>
                </a:lnTo>
                <a:lnTo>
                  <a:pt x="532275" y="62035"/>
                </a:lnTo>
                <a:close/>
                <a:moveTo>
                  <a:pt x="755435" y="71244"/>
                </a:moveTo>
                <a:cubicBezTo>
                  <a:pt x="755435" y="78973"/>
                  <a:pt x="754063" y="86282"/>
                  <a:pt x="751314" y="93175"/>
                </a:cubicBezTo>
                <a:cubicBezTo>
                  <a:pt x="748566" y="100066"/>
                  <a:pt x="744762" y="105948"/>
                  <a:pt x="739898" y="110808"/>
                </a:cubicBezTo>
                <a:cubicBezTo>
                  <a:pt x="733760" y="116863"/>
                  <a:pt x="726549" y="121443"/>
                  <a:pt x="718266" y="124549"/>
                </a:cubicBezTo>
                <a:cubicBezTo>
                  <a:pt x="709975" y="127664"/>
                  <a:pt x="699499" y="129215"/>
                  <a:pt x="686827" y="129215"/>
                </a:cubicBezTo>
                <a:lnTo>
                  <a:pt x="666745" y="129215"/>
                </a:lnTo>
                <a:lnTo>
                  <a:pt x="666745" y="195555"/>
                </a:lnTo>
                <a:lnTo>
                  <a:pt x="643079" y="195555"/>
                </a:lnTo>
                <a:lnTo>
                  <a:pt x="643079" y="17572"/>
                </a:lnTo>
                <a:lnTo>
                  <a:pt x="687780" y="17572"/>
                </a:lnTo>
                <a:cubicBezTo>
                  <a:pt x="698304" y="17572"/>
                  <a:pt x="707263" y="18446"/>
                  <a:pt x="714679" y="20200"/>
                </a:cubicBezTo>
                <a:cubicBezTo>
                  <a:pt x="722088" y="21956"/>
                  <a:pt x="728622" y="24786"/>
                  <a:pt x="734278" y="28689"/>
                </a:cubicBezTo>
                <a:cubicBezTo>
                  <a:pt x="740894" y="33231"/>
                  <a:pt x="746075" y="38988"/>
                  <a:pt x="749819" y="45962"/>
                </a:cubicBezTo>
                <a:cubicBezTo>
                  <a:pt x="753560" y="52934"/>
                  <a:pt x="755435" y="61362"/>
                  <a:pt x="755435" y="71244"/>
                </a:cubicBezTo>
                <a:close/>
                <a:moveTo>
                  <a:pt x="730811" y="71842"/>
                </a:moveTo>
                <a:cubicBezTo>
                  <a:pt x="730811" y="65704"/>
                  <a:pt x="729756" y="60365"/>
                  <a:pt x="727647" y="55822"/>
                </a:cubicBezTo>
                <a:cubicBezTo>
                  <a:pt x="725534" y="51282"/>
                  <a:pt x="722326" y="47577"/>
                  <a:pt x="718024" y="44708"/>
                </a:cubicBezTo>
                <a:cubicBezTo>
                  <a:pt x="714276" y="42235"/>
                  <a:pt x="709913" y="40482"/>
                  <a:pt x="704938" y="39445"/>
                </a:cubicBezTo>
                <a:cubicBezTo>
                  <a:pt x="699956" y="38409"/>
                  <a:pt x="693760" y="37893"/>
                  <a:pt x="686348" y="37893"/>
                </a:cubicBezTo>
                <a:lnTo>
                  <a:pt x="666745" y="37893"/>
                </a:lnTo>
                <a:lnTo>
                  <a:pt x="666745" y="109015"/>
                </a:lnTo>
                <a:lnTo>
                  <a:pt x="682881" y="109015"/>
                </a:lnTo>
                <a:cubicBezTo>
                  <a:pt x="692446" y="109015"/>
                  <a:pt x="700176" y="108238"/>
                  <a:pt x="706068" y="106683"/>
                </a:cubicBezTo>
                <a:cubicBezTo>
                  <a:pt x="711965" y="105131"/>
                  <a:pt x="716869" y="102362"/>
                  <a:pt x="720775" y="98374"/>
                </a:cubicBezTo>
                <a:cubicBezTo>
                  <a:pt x="724278" y="94788"/>
                  <a:pt x="726829" y="90886"/>
                  <a:pt x="728421" y="86659"/>
                </a:cubicBezTo>
                <a:cubicBezTo>
                  <a:pt x="730016" y="82436"/>
                  <a:pt x="730811" y="77497"/>
                  <a:pt x="730811" y="71842"/>
                </a:cubicBezTo>
                <a:close/>
                <a:moveTo>
                  <a:pt x="886083" y="128858"/>
                </a:moveTo>
                <a:cubicBezTo>
                  <a:pt x="886083" y="151330"/>
                  <a:pt x="880668" y="168678"/>
                  <a:pt x="869832" y="180907"/>
                </a:cubicBezTo>
                <a:cubicBezTo>
                  <a:pt x="858993" y="193139"/>
                  <a:pt x="844567" y="199260"/>
                  <a:pt x="826557" y="199260"/>
                </a:cubicBezTo>
                <a:cubicBezTo>
                  <a:pt x="807991" y="199260"/>
                  <a:pt x="793386" y="192945"/>
                  <a:pt x="782752" y="180310"/>
                </a:cubicBezTo>
                <a:cubicBezTo>
                  <a:pt x="772111" y="167681"/>
                  <a:pt x="766794" y="150531"/>
                  <a:pt x="766794" y="128858"/>
                </a:cubicBezTo>
                <a:cubicBezTo>
                  <a:pt x="766794" y="106546"/>
                  <a:pt x="772268" y="89212"/>
                  <a:pt x="783231" y="76860"/>
                </a:cubicBezTo>
                <a:cubicBezTo>
                  <a:pt x="794186" y="64509"/>
                  <a:pt x="808629" y="58330"/>
                  <a:pt x="826557" y="58330"/>
                </a:cubicBezTo>
                <a:cubicBezTo>
                  <a:pt x="844567" y="58330"/>
                  <a:pt x="858993" y="64491"/>
                  <a:pt x="869832" y="76799"/>
                </a:cubicBezTo>
                <a:cubicBezTo>
                  <a:pt x="880668" y="89111"/>
                  <a:pt x="886083" y="106463"/>
                  <a:pt x="886083" y="128858"/>
                </a:cubicBezTo>
                <a:close/>
                <a:moveTo>
                  <a:pt x="862896" y="128858"/>
                </a:moveTo>
                <a:cubicBezTo>
                  <a:pt x="862896" y="111564"/>
                  <a:pt x="859749" y="98717"/>
                  <a:pt x="853456" y="90307"/>
                </a:cubicBezTo>
                <a:cubicBezTo>
                  <a:pt x="847159" y="81900"/>
                  <a:pt x="838192" y="77695"/>
                  <a:pt x="826557" y="77695"/>
                </a:cubicBezTo>
                <a:cubicBezTo>
                  <a:pt x="814843" y="77695"/>
                  <a:pt x="805817" y="81900"/>
                  <a:pt x="799485" y="90307"/>
                </a:cubicBezTo>
                <a:cubicBezTo>
                  <a:pt x="793149" y="98717"/>
                  <a:pt x="789981" y="111564"/>
                  <a:pt x="789981" y="128858"/>
                </a:cubicBezTo>
                <a:cubicBezTo>
                  <a:pt x="789981" y="145591"/>
                  <a:pt x="793149" y="158278"/>
                  <a:pt x="799485" y="166926"/>
                </a:cubicBezTo>
                <a:cubicBezTo>
                  <a:pt x="805817" y="175572"/>
                  <a:pt x="814843" y="179896"/>
                  <a:pt x="826557" y="179896"/>
                </a:cubicBezTo>
                <a:cubicBezTo>
                  <a:pt x="838113" y="179896"/>
                  <a:pt x="847059" y="175652"/>
                  <a:pt x="853391" y="167165"/>
                </a:cubicBezTo>
                <a:cubicBezTo>
                  <a:pt x="859727" y="158681"/>
                  <a:pt x="862896" y="145908"/>
                  <a:pt x="862896" y="128858"/>
                </a:cubicBezTo>
                <a:close/>
                <a:moveTo>
                  <a:pt x="962226" y="198543"/>
                </a:moveTo>
                <a:cubicBezTo>
                  <a:pt x="953061" y="198543"/>
                  <a:pt x="944658" y="197129"/>
                  <a:pt x="937008" y="194295"/>
                </a:cubicBezTo>
                <a:cubicBezTo>
                  <a:pt x="929359" y="191473"/>
                  <a:pt x="922785" y="187190"/>
                  <a:pt x="917283" y="181448"/>
                </a:cubicBezTo>
                <a:cubicBezTo>
                  <a:pt x="911787" y="175713"/>
                  <a:pt x="907521" y="168480"/>
                  <a:pt x="904497" y="159758"/>
                </a:cubicBezTo>
                <a:cubicBezTo>
                  <a:pt x="901466" y="151032"/>
                  <a:pt x="899951" y="140771"/>
                  <a:pt x="899951" y="128978"/>
                </a:cubicBezTo>
                <a:cubicBezTo>
                  <a:pt x="899951" y="117263"/>
                  <a:pt x="901523" y="107140"/>
                  <a:pt x="904674" y="98615"/>
                </a:cubicBezTo>
                <a:cubicBezTo>
                  <a:pt x="907823" y="90091"/>
                  <a:pt x="912024" y="82915"/>
                  <a:pt x="917283" y="77097"/>
                </a:cubicBezTo>
                <a:cubicBezTo>
                  <a:pt x="922544" y="71281"/>
                  <a:pt x="929100" y="66801"/>
                  <a:pt x="936947" y="63652"/>
                </a:cubicBezTo>
                <a:cubicBezTo>
                  <a:pt x="944799" y="60502"/>
                  <a:pt x="953223" y="58929"/>
                  <a:pt x="962226" y="58929"/>
                </a:cubicBezTo>
                <a:cubicBezTo>
                  <a:pt x="969559" y="58929"/>
                  <a:pt x="976633" y="59965"/>
                  <a:pt x="983445" y="62035"/>
                </a:cubicBezTo>
                <a:cubicBezTo>
                  <a:pt x="990256" y="64113"/>
                  <a:pt x="996333" y="66499"/>
                  <a:pt x="1001671" y="69211"/>
                </a:cubicBezTo>
                <a:lnTo>
                  <a:pt x="1001671" y="94432"/>
                </a:lnTo>
                <a:lnTo>
                  <a:pt x="1000358" y="94432"/>
                </a:lnTo>
                <a:cubicBezTo>
                  <a:pt x="998763" y="93078"/>
                  <a:pt x="996714" y="91523"/>
                  <a:pt x="994205" y="89769"/>
                </a:cubicBezTo>
                <a:cubicBezTo>
                  <a:pt x="991697" y="88017"/>
                  <a:pt x="988643" y="86223"/>
                  <a:pt x="985061" y="84391"/>
                </a:cubicBezTo>
                <a:cubicBezTo>
                  <a:pt x="981947" y="82797"/>
                  <a:pt x="978283" y="81400"/>
                  <a:pt x="974060" y="80205"/>
                </a:cubicBezTo>
                <a:cubicBezTo>
                  <a:pt x="969840" y="79010"/>
                  <a:pt x="965772" y="78412"/>
                  <a:pt x="961867" y="78412"/>
                </a:cubicBezTo>
                <a:cubicBezTo>
                  <a:pt x="950235" y="78412"/>
                  <a:pt x="940893" y="82815"/>
                  <a:pt x="933840" y="91620"/>
                </a:cubicBezTo>
                <a:cubicBezTo>
                  <a:pt x="926784" y="100430"/>
                  <a:pt x="923260" y="112882"/>
                  <a:pt x="923260" y="128978"/>
                </a:cubicBezTo>
                <a:cubicBezTo>
                  <a:pt x="923260" y="144756"/>
                  <a:pt x="926666" y="157046"/>
                  <a:pt x="933477" y="165852"/>
                </a:cubicBezTo>
                <a:cubicBezTo>
                  <a:pt x="940292" y="174655"/>
                  <a:pt x="949756" y="179057"/>
                  <a:pt x="961867" y="179057"/>
                </a:cubicBezTo>
                <a:cubicBezTo>
                  <a:pt x="969200" y="179057"/>
                  <a:pt x="976173" y="177545"/>
                  <a:pt x="982790" y="174518"/>
                </a:cubicBezTo>
                <a:cubicBezTo>
                  <a:pt x="989399" y="171490"/>
                  <a:pt x="995256" y="167587"/>
                  <a:pt x="1000358" y="162803"/>
                </a:cubicBezTo>
                <a:lnTo>
                  <a:pt x="1001671" y="162803"/>
                </a:lnTo>
                <a:lnTo>
                  <a:pt x="1001671" y="188024"/>
                </a:lnTo>
                <a:cubicBezTo>
                  <a:pt x="999440" y="189062"/>
                  <a:pt x="996653" y="190314"/>
                  <a:pt x="993306" y="191787"/>
                </a:cubicBezTo>
                <a:cubicBezTo>
                  <a:pt x="989960" y="193267"/>
                  <a:pt x="986930" y="194360"/>
                  <a:pt x="984219" y="195076"/>
                </a:cubicBezTo>
                <a:cubicBezTo>
                  <a:pt x="980396" y="196189"/>
                  <a:pt x="976968" y="197050"/>
                  <a:pt x="973941" y="197647"/>
                </a:cubicBezTo>
                <a:cubicBezTo>
                  <a:pt x="970917" y="198245"/>
                  <a:pt x="967010" y="198543"/>
                  <a:pt x="962226" y="198543"/>
                </a:cubicBezTo>
                <a:close/>
                <a:moveTo>
                  <a:pt x="1075184" y="198543"/>
                </a:moveTo>
                <a:cubicBezTo>
                  <a:pt x="1066022" y="198543"/>
                  <a:pt x="1057616" y="197129"/>
                  <a:pt x="1049969" y="194295"/>
                </a:cubicBezTo>
                <a:cubicBezTo>
                  <a:pt x="1042316" y="191473"/>
                  <a:pt x="1035741" y="187190"/>
                  <a:pt x="1030241" y="181448"/>
                </a:cubicBezTo>
                <a:cubicBezTo>
                  <a:pt x="1024744" y="175713"/>
                  <a:pt x="1020481" y="168480"/>
                  <a:pt x="1017453" y="159758"/>
                </a:cubicBezTo>
                <a:cubicBezTo>
                  <a:pt x="1014423" y="151032"/>
                  <a:pt x="1012907" y="140771"/>
                  <a:pt x="1012907" y="128978"/>
                </a:cubicBezTo>
                <a:cubicBezTo>
                  <a:pt x="1012907" y="117263"/>
                  <a:pt x="1014480" y="107140"/>
                  <a:pt x="1017630" y="98615"/>
                </a:cubicBezTo>
                <a:cubicBezTo>
                  <a:pt x="1020781" y="90091"/>
                  <a:pt x="1024982" y="82915"/>
                  <a:pt x="1030241" y="77097"/>
                </a:cubicBezTo>
                <a:cubicBezTo>
                  <a:pt x="1035504" y="71281"/>
                  <a:pt x="1042056" y="66801"/>
                  <a:pt x="1049908" y="63652"/>
                </a:cubicBezTo>
                <a:cubicBezTo>
                  <a:pt x="1057756" y="60502"/>
                  <a:pt x="1066183" y="58929"/>
                  <a:pt x="1075184" y="58929"/>
                </a:cubicBezTo>
                <a:cubicBezTo>
                  <a:pt x="1082517" y="58929"/>
                  <a:pt x="1089591" y="59965"/>
                  <a:pt x="1096402" y="62035"/>
                </a:cubicBezTo>
                <a:cubicBezTo>
                  <a:pt x="1103213" y="64113"/>
                  <a:pt x="1109290" y="66499"/>
                  <a:pt x="1114629" y="69211"/>
                </a:cubicBezTo>
                <a:lnTo>
                  <a:pt x="1114629" y="94432"/>
                </a:lnTo>
                <a:lnTo>
                  <a:pt x="1113314" y="94432"/>
                </a:lnTo>
                <a:cubicBezTo>
                  <a:pt x="1111724" y="93078"/>
                  <a:pt x="1109672" y="91523"/>
                  <a:pt x="1107162" y="89769"/>
                </a:cubicBezTo>
                <a:cubicBezTo>
                  <a:pt x="1104653" y="88017"/>
                  <a:pt x="1101604" y="86223"/>
                  <a:pt x="1098018" y="84391"/>
                </a:cubicBezTo>
                <a:cubicBezTo>
                  <a:pt x="1094908" y="82797"/>
                  <a:pt x="1091239" y="81400"/>
                  <a:pt x="1087020" y="80205"/>
                </a:cubicBezTo>
                <a:cubicBezTo>
                  <a:pt x="1082798" y="79010"/>
                  <a:pt x="1078730" y="78412"/>
                  <a:pt x="1074827" y="78412"/>
                </a:cubicBezTo>
                <a:cubicBezTo>
                  <a:pt x="1063195" y="78412"/>
                  <a:pt x="1053850" y="82815"/>
                  <a:pt x="1046798" y="91620"/>
                </a:cubicBezTo>
                <a:cubicBezTo>
                  <a:pt x="1039746" y="100430"/>
                  <a:pt x="1036218" y="112882"/>
                  <a:pt x="1036218" y="128978"/>
                </a:cubicBezTo>
                <a:cubicBezTo>
                  <a:pt x="1036218" y="144756"/>
                  <a:pt x="1039626" y="157046"/>
                  <a:pt x="1046437" y="165852"/>
                </a:cubicBezTo>
                <a:cubicBezTo>
                  <a:pt x="1053248" y="174655"/>
                  <a:pt x="1062714" y="179057"/>
                  <a:pt x="1074827" y="179057"/>
                </a:cubicBezTo>
                <a:cubicBezTo>
                  <a:pt x="1082157" y="179057"/>
                  <a:pt x="1089133" y="177545"/>
                  <a:pt x="1095746" y="174518"/>
                </a:cubicBezTo>
                <a:cubicBezTo>
                  <a:pt x="1102360" y="171490"/>
                  <a:pt x="1108214" y="167587"/>
                  <a:pt x="1113314" y="162803"/>
                </a:cubicBezTo>
                <a:lnTo>
                  <a:pt x="1114629" y="162803"/>
                </a:lnTo>
                <a:lnTo>
                  <a:pt x="1114629" y="188024"/>
                </a:lnTo>
                <a:cubicBezTo>
                  <a:pt x="1112397" y="189062"/>
                  <a:pt x="1109611" y="190314"/>
                  <a:pt x="1106262" y="191787"/>
                </a:cubicBezTo>
                <a:cubicBezTo>
                  <a:pt x="1102918" y="193267"/>
                  <a:pt x="1099887" y="194360"/>
                  <a:pt x="1097176" y="195076"/>
                </a:cubicBezTo>
                <a:cubicBezTo>
                  <a:pt x="1093353" y="196189"/>
                  <a:pt x="1089926" y="197050"/>
                  <a:pt x="1086898" y="197647"/>
                </a:cubicBezTo>
                <a:cubicBezTo>
                  <a:pt x="1083874" y="198245"/>
                  <a:pt x="1079968" y="198543"/>
                  <a:pt x="1075184" y="198543"/>
                </a:cubicBezTo>
                <a:close/>
                <a:moveTo>
                  <a:pt x="1240500" y="195555"/>
                </a:moveTo>
                <a:lnTo>
                  <a:pt x="1218266" y="195555"/>
                </a:lnTo>
                <a:lnTo>
                  <a:pt x="1218266" y="95983"/>
                </a:lnTo>
                <a:lnTo>
                  <a:pt x="1155392" y="195555"/>
                </a:lnTo>
                <a:lnTo>
                  <a:pt x="1135073" y="195555"/>
                </a:lnTo>
                <a:lnTo>
                  <a:pt x="1135073" y="62035"/>
                </a:lnTo>
                <a:lnTo>
                  <a:pt x="1157307" y="62035"/>
                </a:lnTo>
                <a:lnTo>
                  <a:pt x="1157307" y="160052"/>
                </a:lnTo>
                <a:lnTo>
                  <a:pt x="1219461" y="62035"/>
                </a:lnTo>
                <a:lnTo>
                  <a:pt x="1240500" y="62035"/>
                </a:lnTo>
                <a:close/>
                <a:moveTo>
                  <a:pt x="1378437" y="195555"/>
                </a:moveTo>
                <a:lnTo>
                  <a:pt x="1356207" y="195555"/>
                </a:lnTo>
                <a:lnTo>
                  <a:pt x="1356207" y="95983"/>
                </a:lnTo>
                <a:lnTo>
                  <a:pt x="1293333" y="195555"/>
                </a:lnTo>
                <a:lnTo>
                  <a:pt x="1273011" y="195555"/>
                </a:lnTo>
                <a:lnTo>
                  <a:pt x="1273011" y="62035"/>
                </a:lnTo>
                <a:lnTo>
                  <a:pt x="1295244" y="62035"/>
                </a:lnTo>
                <a:lnTo>
                  <a:pt x="1295244" y="160052"/>
                </a:lnTo>
                <a:lnTo>
                  <a:pt x="1357402" y="62035"/>
                </a:lnTo>
                <a:lnTo>
                  <a:pt x="1378437" y="62035"/>
                </a:lnTo>
                <a:close/>
                <a:moveTo>
                  <a:pt x="1368396" y="0"/>
                </a:moveTo>
                <a:cubicBezTo>
                  <a:pt x="1368396" y="6855"/>
                  <a:pt x="1367558" y="13093"/>
                  <a:pt x="1365884" y="18709"/>
                </a:cubicBezTo>
                <a:cubicBezTo>
                  <a:pt x="1364213" y="24325"/>
                  <a:pt x="1361823" y="29048"/>
                  <a:pt x="1358717" y="32872"/>
                </a:cubicBezTo>
                <a:cubicBezTo>
                  <a:pt x="1355130" y="37095"/>
                  <a:pt x="1351066" y="40262"/>
                  <a:pt x="1346527" y="42375"/>
                </a:cubicBezTo>
                <a:cubicBezTo>
                  <a:pt x="1341979" y="44488"/>
                  <a:pt x="1336162" y="45544"/>
                  <a:pt x="1329073" y="45544"/>
                </a:cubicBezTo>
                <a:cubicBezTo>
                  <a:pt x="1322539" y="45544"/>
                  <a:pt x="1316819" y="44449"/>
                  <a:pt x="1311919" y="42257"/>
                </a:cubicBezTo>
                <a:cubicBezTo>
                  <a:pt x="1307016" y="40064"/>
                  <a:pt x="1302895" y="36936"/>
                  <a:pt x="1299546" y="32872"/>
                </a:cubicBezTo>
                <a:cubicBezTo>
                  <a:pt x="1296281" y="28891"/>
                  <a:pt x="1293812" y="24105"/>
                  <a:pt x="1292138" y="18530"/>
                </a:cubicBezTo>
                <a:cubicBezTo>
                  <a:pt x="1290464" y="12949"/>
                  <a:pt x="1289629" y="6776"/>
                  <a:pt x="1289629" y="0"/>
                </a:cubicBezTo>
                <a:lnTo>
                  <a:pt x="1308993" y="0"/>
                </a:lnTo>
                <a:cubicBezTo>
                  <a:pt x="1308993" y="10760"/>
                  <a:pt x="1310663" y="18508"/>
                  <a:pt x="1314011" y="23253"/>
                </a:cubicBezTo>
                <a:cubicBezTo>
                  <a:pt x="1317355" y="27994"/>
                  <a:pt x="1322378" y="30363"/>
                  <a:pt x="1329073" y="30363"/>
                </a:cubicBezTo>
                <a:cubicBezTo>
                  <a:pt x="1335370" y="30363"/>
                  <a:pt x="1340270" y="28029"/>
                  <a:pt x="1343776" y="23371"/>
                </a:cubicBezTo>
                <a:cubicBezTo>
                  <a:pt x="1347283" y="18709"/>
                  <a:pt x="1349035" y="10919"/>
                  <a:pt x="1349035" y="0"/>
                </a:cubicBezTo>
                <a:close/>
                <a:moveTo>
                  <a:pt x="1464020" y="198543"/>
                </a:moveTo>
                <a:cubicBezTo>
                  <a:pt x="1454858" y="198543"/>
                  <a:pt x="1446452" y="197129"/>
                  <a:pt x="1438805" y="194295"/>
                </a:cubicBezTo>
                <a:cubicBezTo>
                  <a:pt x="1431152" y="191473"/>
                  <a:pt x="1424578" y="187190"/>
                  <a:pt x="1419077" y="181448"/>
                </a:cubicBezTo>
                <a:cubicBezTo>
                  <a:pt x="1413580" y="175713"/>
                  <a:pt x="1409318" y="168480"/>
                  <a:pt x="1406290" y="159758"/>
                </a:cubicBezTo>
                <a:cubicBezTo>
                  <a:pt x="1403259" y="151032"/>
                  <a:pt x="1401746" y="140771"/>
                  <a:pt x="1401746" y="128978"/>
                </a:cubicBezTo>
                <a:cubicBezTo>
                  <a:pt x="1401746" y="117263"/>
                  <a:pt x="1403320" y="107140"/>
                  <a:pt x="1406466" y="98615"/>
                </a:cubicBezTo>
                <a:cubicBezTo>
                  <a:pt x="1409617" y="90091"/>
                  <a:pt x="1413822" y="82915"/>
                  <a:pt x="1419077" y="77097"/>
                </a:cubicBezTo>
                <a:cubicBezTo>
                  <a:pt x="1424340" y="71281"/>
                  <a:pt x="1430893" y="66801"/>
                  <a:pt x="1438744" y="63652"/>
                </a:cubicBezTo>
                <a:cubicBezTo>
                  <a:pt x="1446591" y="60502"/>
                  <a:pt x="1455019" y="58929"/>
                  <a:pt x="1464020" y="58929"/>
                </a:cubicBezTo>
                <a:cubicBezTo>
                  <a:pt x="1471353" y="58929"/>
                  <a:pt x="1478427" y="59965"/>
                  <a:pt x="1485238" y="62035"/>
                </a:cubicBezTo>
                <a:cubicBezTo>
                  <a:pt x="1492053" y="64113"/>
                  <a:pt x="1498125" y="66499"/>
                  <a:pt x="1503465" y="69211"/>
                </a:cubicBezTo>
                <a:lnTo>
                  <a:pt x="1503465" y="94432"/>
                </a:lnTo>
                <a:lnTo>
                  <a:pt x="1502152" y="94432"/>
                </a:lnTo>
                <a:cubicBezTo>
                  <a:pt x="1500560" y="93078"/>
                  <a:pt x="1498508" y="91523"/>
                  <a:pt x="1495998" y="89769"/>
                </a:cubicBezTo>
                <a:cubicBezTo>
                  <a:pt x="1493489" y="88017"/>
                  <a:pt x="1490440" y="86223"/>
                  <a:pt x="1486854" y="84391"/>
                </a:cubicBezTo>
                <a:cubicBezTo>
                  <a:pt x="1483744" y="82797"/>
                  <a:pt x="1480075" y="81400"/>
                  <a:pt x="1475856" y="80205"/>
                </a:cubicBezTo>
                <a:cubicBezTo>
                  <a:pt x="1471633" y="79010"/>
                  <a:pt x="1467566" y="78412"/>
                  <a:pt x="1463663" y="78412"/>
                </a:cubicBezTo>
                <a:cubicBezTo>
                  <a:pt x="1452032" y="78412"/>
                  <a:pt x="1442686" y="82815"/>
                  <a:pt x="1435638" y="91620"/>
                </a:cubicBezTo>
                <a:cubicBezTo>
                  <a:pt x="1428582" y="100430"/>
                  <a:pt x="1425054" y="112882"/>
                  <a:pt x="1425054" y="128978"/>
                </a:cubicBezTo>
                <a:cubicBezTo>
                  <a:pt x="1425054" y="144756"/>
                  <a:pt x="1428462" y="157046"/>
                  <a:pt x="1435273" y="165852"/>
                </a:cubicBezTo>
                <a:cubicBezTo>
                  <a:pt x="1442084" y="174655"/>
                  <a:pt x="1451550" y="179057"/>
                  <a:pt x="1463663" y="179057"/>
                </a:cubicBezTo>
                <a:cubicBezTo>
                  <a:pt x="1470993" y="179057"/>
                  <a:pt x="1477969" y="177545"/>
                  <a:pt x="1484582" y="174518"/>
                </a:cubicBezTo>
                <a:cubicBezTo>
                  <a:pt x="1491196" y="171490"/>
                  <a:pt x="1497050" y="167587"/>
                  <a:pt x="1502152" y="162803"/>
                </a:cubicBezTo>
                <a:lnTo>
                  <a:pt x="1503465" y="162803"/>
                </a:lnTo>
                <a:lnTo>
                  <a:pt x="1503465" y="188024"/>
                </a:lnTo>
                <a:cubicBezTo>
                  <a:pt x="1501233" y="189062"/>
                  <a:pt x="1498447" y="190314"/>
                  <a:pt x="1495102" y="191787"/>
                </a:cubicBezTo>
                <a:cubicBezTo>
                  <a:pt x="1491754" y="193267"/>
                  <a:pt x="1488723" y="194360"/>
                  <a:pt x="1486016" y="195076"/>
                </a:cubicBezTo>
                <a:cubicBezTo>
                  <a:pt x="1482188" y="196189"/>
                  <a:pt x="1478762" y="197050"/>
                  <a:pt x="1475738" y="197647"/>
                </a:cubicBezTo>
                <a:cubicBezTo>
                  <a:pt x="1472710" y="198245"/>
                  <a:pt x="1468804" y="198543"/>
                  <a:pt x="1464020" y="198543"/>
                </a:cubicBezTo>
                <a:close/>
                <a:moveTo>
                  <a:pt x="1631365" y="195555"/>
                </a:moveTo>
                <a:lnTo>
                  <a:pt x="1603397" y="195555"/>
                </a:lnTo>
                <a:lnTo>
                  <a:pt x="1557616" y="133996"/>
                </a:lnTo>
                <a:lnTo>
                  <a:pt x="1546380" y="133996"/>
                </a:lnTo>
                <a:lnTo>
                  <a:pt x="1546380" y="195555"/>
                </a:lnTo>
                <a:lnTo>
                  <a:pt x="1523909" y="195555"/>
                </a:lnTo>
                <a:lnTo>
                  <a:pt x="1523909" y="62035"/>
                </a:lnTo>
                <a:lnTo>
                  <a:pt x="1546380" y="62035"/>
                </a:lnTo>
                <a:lnTo>
                  <a:pt x="1546380" y="120128"/>
                </a:lnTo>
                <a:cubicBezTo>
                  <a:pt x="1552198" y="120050"/>
                  <a:pt x="1557155" y="118833"/>
                  <a:pt x="1561262" y="116482"/>
                </a:cubicBezTo>
                <a:cubicBezTo>
                  <a:pt x="1565367" y="114134"/>
                  <a:pt x="1568852" y="109570"/>
                  <a:pt x="1571721" y="102798"/>
                </a:cubicBezTo>
                <a:cubicBezTo>
                  <a:pt x="1572596" y="100804"/>
                  <a:pt x="1573575" y="98497"/>
                  <a:pt x="1574651" y="95864"/>
                </a:cubicBezTo>
                <a:cubicBezTo>
                  <a:pt x="1575728" y="93236"/>
                  <a:pt x="1576581" y="90925"/>
                  <a:pt x="1577219" y="88935"/>
                </a:cubicBezTo>
                <a:cubicBezTo>
                  <a:pt x="1580724" y="79132"/>
                  <a:pt x="1585588" y="72199"/>
                  <a:pt x="1591806" y="68130"/>
                </a:cubicBezTo>
                <a:cubicBezTo>
                  <a:pt x="1598019" y="64069"/>
                  <a:pt x="1606108" y="62035"/>
                  <a:pt x="1616065" y="62035"/>
                </a:cubicBezTo>
                <a:lnTo>
                  <a:pt x="1622164" y="62035"/>
                </a:lnTo>
                <a:lnTo>
                  <a:pt x="1622164" y="81400"/>
                </a:lnTo>
                <a:lnTo>
                  <a:pt x="1617023" y="81400"/>
                </a:lnTo>
                <a:cubicBezTo>
                  <a:pt x="1610726" y="81400"/>
                  <a:pt x="1606007" y="82695"/>
                  <a:pt x="1602857" y="85288"/>
                </a:cubicBezTo>
                <a:cubicBezTo>
                  <a:pt x="1599708" y="87876"/>
                  <a:pt x="1597061" y="92599"/>
                  <a:pt x="1594908" y="99451"/>
                </a:cubicBezTo>
                <a:cubicBezTo>
                  <a:pt x="1592677" y="106387"/>
                  <a:pt x="1590048" y="111784"/>
                  <a:pt x="1587020" y="115647"/>
                </a:cubicBezTo>
                <a:cubicBezTo>
                  <a:pt x="1583997" y="119513"/>
                  <a:pt x="1580645" y="122479"/>
                  <a:pt x="1576980" y="124557"/>
                </a:cubicBezTo>
                <a:close/>
                <a:moveTo>
                  <a:pt x="1755678" y="128858"/>
                </a:moveTo>
                <a:cubicBezTo>
                  <a:pt x="1755678" y="151330"/>
                  <a:pt x="1750262" y="168678"/>
                  <a:pt x="1739423" y="180907"/>
                </a:cubicBezTo>
                <a:cubicBezTo>
                  <a:pt x="1728587" y="193139"/>
                  <a:pt x="1714162" y="199260"/>
                  <a:pt x="1696151" y="199260"/>
                </a:cubicBezTo>
                <a:cubicBezTo>
                  <a:pt x="1677585" y="199260"/>
                  <a:pt x="1662981" y="192945"/>
                  <a:pt x="1652347" y="180310"/>
                </a:cubicBezTo>
                <a:cubicBezTo>
                  <a:pt x="1641705" y="167681"/>
                  <a:pt x="1636388" y="150531"/>
                  <a:pt x="1636388" y="128858"/>
                </a:cubicBezTo>
                <a:cubicBezTo>
                  <a:pt x="1636388" y="106546"/>
                  <a:pt x="1641863" y="89212"/>
                  <a:pt x="1652825" y="76860"/>
                </a:cubicBezTo>
                <a:cubicBezTo>
                  <a:pt x="1663780" y="64509"/>
                  <a:pt x="1678219" y="58330"/>
                  <a:pt x="1696151" y="58330"/>
                </a:cubicBezTo>
                <a:cubicBezTo>
                  <a:pt x="1714162" y="58330"/>
                  <a:pt x="1728587" y="64491"/>
                  <a:pt x="1739423" y="76799"/>
                </a:cubicBezTo>
                <a:cubicBezTo>
                  <a:pt x="1750262" y="89111"/>
                  <a:pt x="1755678" y="106463"/>
                  <a:pt x="1755678" y="128858"/>
                </a:cubicBezTo>
                <a:close/>
                <a:moveTo>
                  <a:pt x="1732490" y="128858"/>
                </a:moveTo>
                <a:cubicBezTo>
                  <a:pt x="1732490" y="111564"/>
                  <a:pt x="1729343" y="98717"/>
                  <a:pt x="1723046" y="90307"/>
                </a:cubicBezTo>
                <a:cubicBezTo>
                  <a:pt x="1716754" y="81900"/>
                  <a:pt x="1707786" y="77695"/>
                  <a:pt x="1696151" y="77695"/>
                </a:cubicBezTo>
                <a:cubicBezTo>
                  <a:pt x="1684437" y="77695"/>
                  <a:pt x="1675411" y="81900"/>
                  <a:pt x="1669075" y="90307"/>
                </a:cubicBezTo>
                <a:cubicBezTo>
                  <a:pt x="1662743" y="98717"/>
                  <a:pt x="1659576" y="111564"/>
                  <a:pt x="1659576" y="128858"/>
                </a:cubicBezTo>
                <a:cubicBezTo>
                  <a:pt x="1659576" y="145591"/>
                  <a:pt x="1662743" y="158278"/>
                  <a:pt x="1669075" y="166926"/>
                </a:cubicBezTo>
                <a:cubicBezTo>
                  <a:pt x="1675411" y="175572"/>
                  <a:pt x="1684437" y="179896"/>
                  <a:pt x="1696151" y="179896"/>
                </a:cubicBezTo>
                <a:cubicBezTo>
                  <a:pt x="1707703" y="179896"/>
                  <a:pt x="1716653" y="175652"/>
                  <a:pt x="1722985" y="167165"/>
                </a:cubicBezTo>
                <a:cubicBezTo>
                  <a:pt x="1729321" y="158681"/>
                  <a:pt x="1732490" y="145908"/>
                  <a:pt x="1732490" y="128858"/>
                </a:cubicBezTo>
                <a:close/>
                <a:moveTo>
                  <a:pt x="1884175" y="195555"/>
                </a:moveTo>
                <a:lnTo>
                  <a:pt x="1861942" y="195555"/>
                </a:lnTo>
                <a:lnTo>
                  <a:pt x="1861942" y="95983"/>
                </a:lnTo>
                <a:lnTo>
                  <a:pt x="1799071" y="195555"/>
                </a:lnTo>
                <a:lnTo>
                  <a:pt x="1778750" y="195555"/>
                </a:lnTo>
                <a:lnTo>
                  <a:pt x="1778750" y="62035"/>
                </a:lnTo>
                <a:lnTo>
                  <a:pt x="1800984" y="62035"/>
                </a:lnTo>
                <a:lnTo>
                  <a:pt x="1800984" y="160052"/>
                </a:lnTo>
                <a:lnTo>
                  <a:pt x="1863138" y="62035"/>
                </a:lnTo>
                <a:lnTo>
                  <a:pt x="1884175" y="62035"/>
                </a:lnTo>
                <a:close/>
                <a:moveTo>
                  <a:pt x="1874136" y="0"/>
                </a:moveTo>
                <a:cubicBezTo>
                  <a:pt x="1874136" y="6855"/>
                  <a:pt x="1873296" y="13093"/>
                  <a:pt x="1871622" y="18709"/>
                </a:cubicBezTo>
                <a:cubicBezTo>
                  <a:pt x="1869952" y="24325"/>
                  <a:pt x="1867562" y="29048"/>
                  <a:pt x="1864455" y="32872"/>
                </a:cubicBezTo>
                <a:cubicBezTo>
                  <a:pt x="1860869" y="37095"/>
                  <a:pt x="1856805" y="40262"/>
                  <a:pt x="1852265" y="42375"/>
                </a:cubicBezTo>
                <a:cubicBezTo>
                  <a:pt x="1847718" y="44488"/>
                  <a:pt x="1841901" y="45544"/>
                  <a:pt x="1834813" y="45544"/>
                </a:cubicBezTo>
                <a:cubicBezTo>
                  <a:pt x="1828279" y="45544"/>
                  <a:pt x="1822555" y="44449"/>
                  <a:pt x="1817655" y="42257"/>
                </a:cubicBezTo>
                <a:cubicBezTo>
                  <a:pt x="1812755" y="40064"/>
                  <a:pt x="1808633" y="36936"/>
                  <a:pt x="1805285" y="32872"/>
                </a:cubicBezTo>
                <a:cubicBezTo>
                  <a:pt x="1802020" y="28891"/>
                  <a:pt x="1799550" y="24105"/>
                  <a:pt x="1797876" y="18530"/>
                </a:cubicBezTo>
                <a:cubicBezTo>
                  <a:pt x="1796202" y="12949"/>
                  <a:pt x="1795368" y="6776"/>
                  <a:pt x="1795368" y="0"/>
                </a:cubicBezTo>
                <a:lnTo>
                  <a:pt x="1814731" y="0"/>
                </a:lnTo>
                <a:cubicBezTo>
                  <a:pt x="1814731" y="10760"/>
                  <a:pt x="1816401" y="18508"/>
                  <a:pt x="1819750" y="23253"/>
                </a:cubicBezTo>
                <a:cubicBezTo>
                  <a:pt x="1823094" y="27994"/>
                  <a:pt x="1828116" y="30363"/>
                  <a:pt x="1834813" y="30363"/>
                </a:cubicBezTo>
                <a:cubicBezTo>
                  <a:pt x="1841106" y="30363"/>
                  <a:pt x="1846009" y="28029"/>
                  <a:pt x="1849514" y="23371"/>
                </a:cubicBezTo>
                <a:cubicBezTo>
                  <a:pt x="1853018" y="18709"/>
                  <a:pt x="1854775" y="10919"/>
                  <a:pt x="1854775" y="0"/>
                </a:cubicBezTo>
                <a:close/>
                <a:moveTo>
                  <a:pt x="2149592" y="104713"/>
                </a:moveTo>
                <a:cubicBezTo>
                  <a:pt x="2149592" y="115786"/>
                  <a:pt x="2147918" y="125568"/>
                  <a:pt x="2144571" y="134053"/>
                </a:cubicBezTo>
                <a:cubicBezTo>
                  <a:pt x="2141223" y="142543"/>
                  <a:pt x="2136561" y="149696"/>
                  <a:pt x="2130584" y="155513"/>
                </a:cubicBezTo>
                <a:cubicBezTo>
                  <a:pt x="2124130" y="161889"/>
                  <a:pt x="2116203" y="166806"/>
                  <a:pt x="2106800" y="170273"/>
                </a:cubicBezTo>
                <a:cubicBezTo>
                  <a:pt x="2097397" y="173740"/>
                  <a:pt x="2087676" y="175593"/>
                  <a:pt x="2077633" y="175831"/>
                </a:cubicBezTo>
                <a:lnTo>
                  <a:pt x="2077633" y="197468"/>
                </a:lnTo>
                <a:lnTo>
                  <a:pt x="2054085" y="197468"/>
                </a:lnTo>
                <a:lnTo>
                  <a:pt x="2054085" y="175831"/>
                </a:lnTo>
                <a:cubicBezTo>
                  <a:pt x="2044124" y="175511"/>
                  <a:pt x="2034443" y="173719"/>
                  <a:pt x="2025040" y="170454"/>
                </a:cubicBezTo>
                <a:cubicBezTo>
                  <a:pt x="2015640" y="167187"/>
                  <a:pt x="2007627" y="162285"/>
                  <a:pt x="2001014" y="155751"/>
                </a:cubicBezTo>
                <a:cubicBezTo>
                  <a:pt x="1995037" y="149933"/>
                  <a:pt x="1990397" y="142725"/>
                  <a:pt x="1987088" y="134115"/>
                </a:cubicBezTo>
                <a:cubicBezTo>
                  <a:pt x="1983780" y="125507"/>
                  <a:pt x="1982128" y="115708"/>
                  <a:pt x="1982128" y="104713"/>
                </a:cubicBezTo>
                <a:cubicBezTo>
                  <a:pt x="1982128" y="94352"/>
                  <a:pt x="1983723" y="85046"/>
                  <a:pt x="1986909" y="76802"/>
                </a:cubicBezTo>
                <a:cubicBezTo>
                  <a:pt x="1990098" y="68555"/>
                  <a:pt x="1994558" y="61444"/>
                  <a:pt x="2000294" y="55465"/>
                </a:cubicBezTo>
                <a:cubicBezTo>
                  <a:pt x="2006432" y="49090"/>
                  <a:pt x="2014125" y="44068"/>
                  <a:pt x="2023370" y="40403"/>
                </a:cubicBezTo>
                <a:cubicBezTo>
                  <a:pt x="2032608" y="36734"/>
                  <a:pt x="2042849" y="34748"/>
                  <a:pt x="2054085" y="34426"/>
                </a:cubicBezTo>
                <a:lnTo>
                  <a:pt x="2054085" y="14702"/>
                </a:lnTo>
                <a:lnTo>
                  <a:pt x="2077633" y="14702"/>
                </a:lnTo>
                <a:lnTo>
                  <a:pt x="2077633" y="34426"/>
                </a:lnTo>
                <a:cubicBezTo>
                  <a:pt x="2088871" y="34665"/>
                  <a:pt x="2099145" y="36641"/>
                  <a:pt x="2108473" y="40346"/>
                </a:cubicBezTo>
                <a:cubicBezTo>
                  <a:pt x="2117794" y="44049"/>
                  <a:pt x="2125523" y="49051"/>
                  <a:pt x="2131661" y="55343"/>
                </a:cubicBezTo>
                <a:cubicBezTo>
                  <a:pt x="2137399" y="61244"/>
                  <a:pt x="2141820" y="68292"/>
                  <a:pt x="2144930" y="76500"/>
                </a:cubicBezTo>
                <a:cubicBezTo>
                  <a:pt x="2148038" y="84708"/>
                  <a:pt x="2149592" y="94115"/>
                  <a:pt x="2149592" y="104713"/>
                </a:cubicBezTo>
                <a:close/>
                <a:moveTo>
                  <a:pt x="2124966" y="103752"/>
                </a:moveTo>
                <a:cubicBezTo>
                  <a:pt x="2124966" y="95864"/>
                  <a:pt x="2123853" y="88676"/>
                  <a:pt x="2121621" y="82181"/>
                </a:cubicBezTo>
                <a:cubicBezTo>
                  <a:pt x="2119385" y="75682"/>
                  <a:pt x="2116083" y="70168"/>
                  <a:pt x="2111699" y="65624"/>
                </a:cubicBezTo>
                <a:cubicBezTo>
                  <a:pt x="2107555" y="61319"/>
                  <a:pt x="2102732" y="58133"/>
                  <a:pt x="2097234" y="56063"/>
                </a:cubicBezTo>
                <a:cubicBezTo>
                  <a:pt x="2091738" y="53993"/>
                  <a:pt x="2085203" y="52873"/>
                  <a:pt x="2077633" y="52714"/>
                </a:cubicBezTo>
                <a:lnTo>
                  <a:pt x="2077633" y="157904"/>
                </a:lnTo>
                <a:cubicBezTo>
                  <a:pt x="2084807" y="157745"/>
                  <a:pt x="2091200" y="156567"/>
                  <a:pt x="2096820" y="154376"/>
                </a:cubicBezTo>
                <a:cubicBezTo>
                  <a:pt x="2102436" y="152183"/>
                  <a:pt x="2107077" y="149260"/>
                  <a:pt x="2110745" y="145591"/>
                </a:cubicBezTo>
                <a:cubicBezTo>
                  <a:pt x="2115604" y="140807"/>
                  <a:pt x="2119191" y="134989"/>
                  <a:pt x="2121499" y="128134"/>
                </a:cubicBezTo>
                <a:cubicBezTo>
                  <a:pt x="2123810" y="121284"/>
                  <a:pt x="2124966" y="113155"/>
                  <a:pt x="2124966" y="103752"/>
                </a:cubicBezTo>
                <a:close/>
                <a:moveTo>
                  <a:pt x="2054085" y="157904"/>
                </a:moveTo>
                <a:lnTo>
                  <a:pt x="2054085" y="52714"/>
                </a:lnTo>
                <a:cubicBezTo>
                  <a:pt x="2046514" y="52798"/>
                  <a:pt x="2039980" y="53911"/>
                  <a:pt x="2034483" y="56063"/>
                </a:cubicBezTo>
                <a:cubicBezTo>
                  <a:pt x="2028986" y="58212"/>
                  <a:pt x="2024162" y="61401"/>
                  <a:pt x="2020018" y="65624"/>
                </a:cubicBezTo>
                <a:cubicBezTo>
                  <a:pt x="2015633" y="70085"/>
                  <a:pt x="2012332" y="75625"/>
                  <a:pt x="2010101" y="82238"/>
                </a:cubicBezTo>
                <a:cubicBezTo>
                  <a:pt x="2007868" y="88852"/>
                  <a:pt x="2006752" y="96023"/>
                  <a:pt x="2006752" y="103752"/>
                </a:cubicBezTo>
                <a:cubicBezTo>
                  <a:pt x="2006752" y="113155"/>
                  <a:pt x="2007908" y="121306"/>
                  <a:pt x="2010219" y="128199"/>
                </a:cubicBezTo>
                <a:cubicBezTo>
                  <a:pt x="2012526" y="135090"/>
                  <a:pt x="2016112" y="140889"/>
                  <a:pt x="2020976" y="145591"/>
                </a:cubicBezTo>
                <a:cubicBezTo>
                  <a:pt x="2024641" y="149097"/>
                  <a:pt x="2029284" y="152007"/>
                  <a:pt x="2034904" y="154318"/>
                </a:cubicBezTo>
                <a:cubicBezTo>
                  <a:pt x="2040520" y="156626"/>
                  <a:pt x="2046910" y="157821"/>
                  <a:pt x="2054085" y="157904"/>
                </a:cubicBezTo>
                <a:close/>
                <a:moveTo>
                  <a:pt x="2231710" y="198663"/>
                </a:moveTo>
                <a:cubicBezTo>
                  <a:pt x="2210433" y="198663"/>
                  <a:pt x="2193917" y="192661"/>
                  <a:pt x="2182162" y="180669"/>
                </a:cubicBezTo>
                <a:cubicBezTo>
                  <a:pt x="2170408" y="168678"/>
                  <a:pt x="2164529" y="151646"/>
                  <a:pt x="2164529" y="129575"/>
                </a:cubicBezTo>
                <a:cubicBezTo>
                  <a:pt x="2164529" y="107820"/>
                  <a:pt x="2170229" y="90509"/>
                  <a:pt x="2181622" y="77634"/>
                </a:cubicBezTo>
                <a:cubicBezTo>
                  <a:pt x="2193020" y="64768"/>
                  <a:pt x="2207920" y="58330"/>
                  <a:pt x="2226327" y="58330"/>
                </a:cubicBezTo>
                <a:cubicBezTo>
                  <a:pt x="2234618" y="58330"/>
                  <a:pt x="2241947" y="59527"/>
                  <a:pt x="2248324" y="61917"/>
                </a:cubicBezTo>
                <a:cubicBezTo>
                  <a:pt x="2254699" y="64311"/>
                  <a:pt x="2260276" y="68055"/>
                  <a:pt x="2265056" y="73156"/>
                </a:cubicBezTo>
                <a:cubicBezTo>
                  <a:pt x="2269840" y="78257"/>
                  <a:pt x="2273505" y="84489"/>
                  <a:pt x="2276054" y="91861"/>
                </a:cubicBezTo>
                <a:cubicBezTo>
                  <a:pt x="2278603" y="99231"/>
                  <a:pt x="2279877" y="108255"/>
                  <a:pt x="2279877" y="118934"/>
                </a:cubicBezTo>
                <a:lnTo>
                  <a:pt x="2279877" y="131127"/>
                </a:lnTo>
                <a:lnTo>
                  <a:pt x="2187361" y="131127"/>
                </a:lnTo>
                <a:cubicBezTo>
                  <a:pt x="2187361" y="146668"/>
                  <a:pt x="2191266" y="158537"/>
                  <a:pt x="2199075" y="166745"/>
                </a:cubicBezTo>
                <a:cubicBezTo>
                  <a:pt x="2206887" y="174953"/>
                  <a:pt x="2217684" y="179057"/>
                  <a:pt x="2231472" y="179057"/>
                </a:cubicBezTo>
                <a:cubicBezTo>
                  <a:pt x="2236407" y="179057"/>
                  <a:pt x="2241248" y="178499"/>
                  <a:pt x="2245994" y="177387"/>
                </a:cubicBezTo>
                <a:cubicBezTo>
                  <a:pt x="2250735" y="176270"/>
                  <a:pt x="2255015" y="174837"/>
                  <a:pt x="2258842" y="173085"/>
                </a:cubicBezTo>
                <a:cubicBezTo>
                  <a:pt x="2262903" y="171252"/>
                  <a:pt x="2266329" y="169477"/>
                  <a:pt x="2269124" y="167764"/>
                </a:cubicBezTo>
                <a:cubicBezTo>
                  <a:pt x="2271910" y="166050"/>
                  <a:pt x="2274225" y="164438"/>
                  <a:pt x="2276054" y="162921"/>
                </a:cubicBezTo>
                <a:lnTo>
                  <a:pt x="2277367" y="162921"/>
                </a:lnTo>
                <a:lnTo>
                  <a:pt x="2277367" y="187427"/>
                </a:lnTo>
                <a:cubicBezTo>
                  <a:pt x="2274739" y="188463"/>
                  <a:pt x="2271475" y="189756"/>
                  <a:pt x="2267569" y="191311"/>
                </a:cubicBezTo>
                <a:cubicBezTo>
                  <a:pt x="2263663" y="192863"/>
                  <a:pt x="2260156" y="194083"/>
                  <a:pt x="2257050" y="194958"/>
                </a:cubicBezTo>
                <a:cubicBezTo>
                  <a:pt x="2252664" y="196153"/>
                  <a:pt x="2248701" y="197068"/>
                  <a:pt x="2245155" y="197705"/>
                </a:cubicBezTo>
                <a:cubicBezTo>
                  <a:pt x="2241609" y="198343"/>
                  <a:pt x="2237127" y="198663"/>
                  <a:pt x="2231710" y="198663"/>
                </a:cubicBezTo>
                <a:close/>
                <a:moveTo>
                  <a:pt x="2258004" y="113914"/>
                </a:moveTo>
                <a:cubicBezTo>
                  <a:pt x="2257849" y="107861"/>
                  <a:pt x="2257128" y="102640"/>
                  <a:pt x="2255855" y="98255"/>
                </a:cubicBezTo>
                <a:cubicBezTo>
                  <a:pt x="2254576" y="93874"/>
                  <a:pt x="2252747" y="90165"/>
                  <a:pt x="2250357" y="87142"/>
                </a:cubicBezTo>
                <a:cubicBezTo>
                  <a:pt x="2247722" y="83790"/>
                  <a:pt x="2244360" y="81241"/>
                  <a:pt x="2240255" y="79489"/>
                </a:cubicBezTo>
                <a:cubicBezTo>
                  <a:pt x="2236152" y="77735"/>
                  <a:pt x="2231068" y="76860"/>
                  <a:pt x="2225013" y="76860"/>
                </a:cubicBezTo>
                <a:cubicBezTo>
                  <a:pt x="2219037" y="76860"/>
                  <a:pt x="2213957" y="77752"/>
                  <a:pt x="2209774" y="79546"/>
                </a:cubicBezTo>
                <a:cubicBezTo>
                  <a:pt x="2205591" y="81339"/>
                  <a:pt x="2201786" y="83953"/>
                  <a:pt x="2198358" y="87379"/>
                </a:cubicBezTo>
                <a:cubicBezTo>
                  <a:pt x="2195014" y="90886"/>
                  <a:pt x="2192465" y="94771"/>
                  <a:pt x="2190709" y="99032"/>
                </a:cubicBezTo>
                <a:cubicBezTo>
                  <a:pt x="2188955" y="103298"/>
                  <a:pt x="2187842" y="108259"/>
                  <a:pt x="2187361" y="113914"/>
                </a:cubicBezTo>
                <a:close/>
                <a:moveTo>
                  <a:pt x="2417098" y="227589"/>
                </a:moveTo>
                <a:lnTo>
                  <a:pt x="2396178" y="227589"/>
                </a:lnTo>
                <a:lnTo>
                  <a:pt x="2396178" y="195196"/>
                </a:lnTo>
                <a:lnTo>
                  <a:pt x="2308205" y="195196"/>
                </a:lnTo>
                <a:lnTo>
                  <a:pt x="2308205" y="227589"/>
                </a:lnTo>
                <a:lnTo>
                  <a:pt x="2287290" y="227589"/>
                </a:lnTo>
                <a:lnTo>
                  <a:pt x="2287290" y="176429"/>
                </a:lnTo>
                <a:lnTo>
                  <a:pt x="2296132" y="176429"/>
                </a:lnTo>
                <a:cubicBezTo>
                  <a:pt x="2303702" y="163998"/>
                  <a:pt x="2309897" y="147762"/>
                  <a:pt x="2314722" y="127721"/>
                </a:cubicBezTo>
                <a:cubicBezTo>
                  <a:pt x="2319545" y="107676"/>
                  <a:pt x="2321954" y="85784"/>
                  <a:pt x="2321954" y="62035"/>
                </a:cubicBezTo>
                <a:lnTo>
                  <a:pt x="2403832" y="62035"/>
                </a:lnTo>
                <a:lnTo>
                  <a:pt x="2403832" y="176429"/>
                </a:lnTo>
                <a:lnTo>
                  <a:pt x="2417098" y="176429"/>
                </a:lnTo>
                <a:close/>
                <a:moveTo>
                  <a:pt x="2381361" y="176429"/>
                </a:moveTo>
                <a:lnTo>
                  <a:pt x="2381361" y="80925"/>
                </a:lnTo>
                <a:lnTo>
                  <a:pt x="2343111" y="80925"/>
                </a:lnTo>
                <a:cubicBezTo>
                  <a:pt x="2342074" y="100847"/>
                  <a:pt x="2339342" y="119034"/>
                  <a:pt x="2334921" y="135489"/>
                </a:cubicBezTo>
                <a:cubicBezTo>
                  <a:pt x="2330500" y="151946"/>
                  <a:pt x="2324941" y="165593"/>
                  <a:pt x="2318250" y="176429"/>
                </a:cubicBezTo>
                <a:close/>
                <a:moveTo>
                  <a:pt x="2497187" y="198663"/>
                </a:moveTo>
                <a:cubicBezTo>
                  <a:pt x="2475911" y="198663"/>
                  <a:pt x="2459395" y="192661"/>
                  <a:pt x="2447641" y="180669"/>
                </a:cubicBezTo>
                <a:cubicBezTo>
                  <a:pt x="2435886" y="168678"/>
                  <a:pt x="2430007" y="151646"/>
                  <a:pt x="2430007" y="129575"/>
                </a:cubicBezTo>
                <a:cubicBezTo>
                  <a:pt x="2430007" y="107820"/>
                  <a:pt x="2435707" y="90509"/>
                  <a:pt x="2447100" y="77634"/>
                </a:cubicBezTo>
                <a:cubicBezTo>
                  <a:pt x="2458498" y="64768"/>
                  <a:pt x="2473398" y="58330"/>
                  <a:pt x="2491805" y="58330"/>
                </a:cubicBezTo>
                <a:cubicBezTo>
                  <a:pt x="2500092" y="58330"/>
                  <a:pt x="2507425" y="59527"/>
                  <a:pt x="2513802" y="61917"/>
                </a:cubicBezTo>
                <a:cubicBezTo>
                  <a:pt x="2520173" y="64311"/>
                  <a:pt x="2525754" y="68055"/>
                  <a:pt x="2530534" y="73156"/>
                </a:cubicBezTo>
                <a:cubicBezTo>
                  <a:pt x="2535318" y="78257"/>
                  <a:pt x="2538983" y="84489"/>
                  <a:pt x="2541532" y="91861"/>
                </a:cubicBezTo>
                <a:cubicBezTo>
                  <a:pt x="2544081" y="99231"/>
                  <a:pt x="2545355" y="108255"/>
                  <a:pt x="2545355" y="118934"/>
                </a:cubicBezTo>
                <a:lnTo>
                  <a:pt x="2545355" y="131127"/>
                </a:lnTo>
                <a:lnTo>
                  <a:pt x="2452839" y="131127"/>
                </a:lnTo>
                <a:cubicBezTo>
                  <a:pt x="2452839" y="146668"/>
                  <a:pt x="2456741" y="158537"/>
                  <a:pt x="2464554" y="166745"/>
                </a:cubicBezTo>
                <a:cubicBezTo>
                  <a:pt x="2472365" y="174953"/>
                  <a:pt x="2483162" y="179057"/>
                  <a:pt x="2496946" y="179057"/>
                </a:cubicBezTo>
                <a:cubicBezTo>
                  <a:pt x="2501885" y="179057"/>
                  <a:pt x="2506728" y="178499"/>
                  <a:pt x="2511469" y="177387"/>
                </a:cubicBezTo>
                <a:cubicBezTo>
                  <a:pt x="2516210" y="176270"/>
                  <a:pt x="2520493" y="174837"/>
                  <a:pt x="2524317" y="173085"/>
                </a:cubicBezTo>
                <a:cubicBezTo>
                  <a:pt x="2528381" y="171252"/>
                  <a:pt x="2531809" y="169477"/>
                  <a:pt x="2534598" y="167764"/>
                </a:cubicBezTo>
                <a:cubicBezTo>
                  <a:pt x="2537388" y="166050"/>
                  <a:pt x="2539700" y="164438"/>
                  <a:pt x="2541532" y="162921"/>
                </a:cubicBezTo>
                <a:lnTo>
                  <a:pt x="2542847" y="162921"/>
                </a:lnTo>
                <a:lnTo>
                  <a:pt x="2542847" y="187427"/>
                </a:lnTo>
                <a:cubicBezTo>
                  <a:pt x="2540218" y="188463"/>
                  <a:pt x="2536953" y="189756"/>
                  <a:pt x="2533047" y="191311"/>
                </a:cubicBezTo>
                <a:cubicBezTo>
                  <a:pt x="2529141" y="192863"/>
                  <a:pt x="2525635" y="194083"/>
                  <a:pt x="2522528" y="194958"/>
                </a:cubicBezTo>
                <a:cubicBezTo>
                  <a:pt x="2518143" y="196153"/>
                  <a:pt x="2514179" y="197068"/>
                  <a:pt x="2510633" y="197705"/>
                </a:cubicBezTo>
                <a:cubicBezTo>
                  <a:pt x="2507087" y="198343"/>
                  <a:pt x="2502602" y="198663"/>
                  <a:pt x="2497187" y="198663"/>
                </a:cubicBezTo>
                <a:close/>
                <a:moveTo>
                  <a:pt x="2523482" y="113914"/>
                </a:moveTo>
                <a:cubicBezTo>
                  <a:pt x="2523323" y="107861"/>
                  <a:pt x="2522607" y="102640"/>
                  <a:pt x="2521333" y="98255"/>
                </a:cubicBezTo>
                <a:cubicBezTo>
                  <a:pt x="2520054" y="93874"/>
                  <a:pt x="2518223" y="90165"/>
                  <a:pt x="2515835" y="87142"/>
                </a:cubicBezTo>
                <a:cubicBezTo>
                  <a:pt x="2513200" y="83790"/>
                  <a:pt x="2509834" y="81241"/>
                  <a:pt x="2505733" y="79489"/>
                </a:cubicBezTo>
                <a:cubicBezTo>
                  <a:pt x="2501626" y="77735"/>
                  <a:pt x="2496546" y="76860"/>
                  <a:pt x="2490491" y="76860"/>
                </a:cubicBezTo>
                <a:cubicBezTo>
                  <a:pt x="2484516" y="76860"/>
                  <a:pt x="2479432" y="77752"/>
                  <a:pt x="2475252" y="79546"/>
                </a:cubicBezTo>
                <a:cubicBezTo>
                  <a:pt x="2471069" y="81339"/>
                  <a:pt x="2467264" y="83953"/>
                  <a:pt x="2463838" y="87379"/>
                </a:cubicBezTo>
                <a:cubicBezTo>
                  <a:pt x="2460489" y="90886"/>
                  <a:pt x="2457939" y="94771"/>
                  <a:pt x="2456187" y="99032"/>
                </a:cubicBezTo>
                <a:cubicBezTo>
                  <a:pt x="2454433" y="103298"/>
                  <a:pt x="2453318" y="108259"/>
                  <a:pt x="2452839" y="113914"/>
                </a:cubicBezTo>
                <a:close/>
                <a:moveTo>
                  <a:pt x="2680064" y="125273"/>
                </a:moveTo>
                <a:cubicBezTo>
                  <a:pt x="2680064" y="147503"/>
                  <a:pt x="2674743" y="165211"/>
                  <a:pt x="2664109" y="178399"/>
                </a:cubicBezTo>
                <a:cubicBezTo>
                  <a:pt x="2653470" y="191589"/>
                  <a:pt x="2640025" y="198184"/>
                  <a:pt x="2623767" y="198184"/>
                </a:cubicBezTo>
                <a:cubicBezTo>
                  <a:pt x="2617153" y="198184"/>
                  <a:pt x="2611297" y="197428"/>
                  <a:pt x="2606196" y="195912"/>
                </a:cubicBezTo>
                <a:cubicBezTo>
                  <a:pt x="2601098" y="194397"/>
                  <a:pt x="2595878" y="192050"/>
                  <a:pt x="2590539" y="188863"/>
                </a:cubicBezTo>
                <a:lnTo>
                  <a:pt x="2590539" y="244801"/>
                </a:lnTo>
                <a:lnTo>
                  <a:pt x="2568068" y="244801"/>
                </a:lnTo>
                <a:lnTo>
                  <a:pt x="2568068" y="62035"/>
                </a:lnTo>
                <a:lnTo>
                  <a:pt x="2590539" y="62035"/>
                </a:lnTo>
                <a:lnTo>
                  <a:pt x="2590539" y="76025"/>
                </a:lnTo>
                <a:cubicBezTo>
                  <a:pt x="2596116" y="71002"/>
                  <a:pt x="2602311" y="66801"/>
                  <a:pt x="2609122" y="63414"/>
                </a:cubicBezTo>
                <a:cubicBezTo>
                  <a:pt x="2615934" y="60023"/>
                  <a:pt x="2623367" y="58330"/>
                  <a:pt x="2631417" y="58330"/>
                </a:cubicBezTo>
                <a:cubicBezTo>
                  <a:pt x="2646718" y="58330"/>
                  <a:pt x="2658651" y="64390"/>
                  <a:pt x="2667215" y="76500"/>
                </a:cubicBezTo>
                <a:cubicBezTo>
                  <a:pt x="2675784" y="88615"/>
                  <a:pt x="2680064" y="104872"/>
                  <a:pt x="2680064" y="125273"/>
                </a:cubicBezTo>
                <a:close/>
                <a:moveTo>
                  <a:pt x="2656876" y="127781"/>
                </a:moveTo>
                <a:cubicBezTo>
                  <a:pt x="2656876" y="112562"/>
                  <a:pt x="2654447" y="100746"/>
                  <a:pt x="2649586" y="92337"/>
                </a:cubicBezTo>
                <a:cubicBezTo>
                  <a:pt x="2644726" y="83931"/>
                  <a:pt x="2636834" y="79730"/>
                  <a:pt x="2625920" y="79730"/>
                </a:cubicBezTo>
                <a:cubicBezTo>
                  <a:pt x="2619545" y="79730"/>
                  <a:pt x="2613388" y="81145"/>
                  <a:pt x="2607452" y="83974"/>
                </a:cubicBezTo>
                <a:cubicBezTo>
                  <a:pt x="2601512" y="86804"/>
                  <a:pt x="2595878" y="90450"/>
                  <a:pt x="2590539" y="94910"/>
                </a:cubicBezTo>
                <a:lnTo>
                  <a:pt x="2590539" y="170572"/>
                </a:lnTo>
                <a:cubicBezTo>
                  <a:pt x="2596432" y="173441"/>
                  <a:pt x="2601476" y="175392"/>
                  <a:pt x="2605658" y="176429"/>
                </a:cubicBezTo>
                <a:cubicBezTo>
                  <a:pt x="2609838" y="177465"/>
                  <a:pt x="2614645" y="177985"/>
                  <a:pt x="2620059" y="177985"/>
                </a:cubicBezTo>
                <a:cubicBezTo>
                  <a:pt x="2631695" y="177985"/>
                  <a:pt x="2640737" y="173719"/>
                  <a:pt x="2647196" y="165193"/>
                </a:cubicBezTo>
                <a:cubicBezTo>
                  <a:pt x="2653650" y="156669"/>
                  <a:pt x="2656876" y="144197"/>
                  <a:pt x="2656876" y="127781"/>
                </a:cubicBezTo>
                <a:close/>
                <a:moveTo>
                  <a:pt x="2777962" y="162681"/>
                </a:moveTo>
                <a:lnTo>
                  <a:pt x="2777962" y="125629"/>
                </a:lnTo>
                <a:cubicBezTo>
                  <a:pt x="2772623" y="126108"/>
                  <a:pt x="2765870" y="126763"/>
                  <a:pt x="2757701" y="127602"/>
                </a:cubicBezTo>
                <a:cubicBezTo>
                  <a:pt x="2749533" y="128437"/>
                  <a:pt x="2742941" y="129614"/>
                  <a:pt x="2737919" y="131127"/>
                </a:cubicBezTo>
                <a:cubicBezTo>
                  <a:pt x="2731943" y="132959"/>
                  <a:pt x="2727004" y="135771"/>
                  <a:pt x="2723098" y="139554"/>
                </a:cubicBezTo>
                <a:cubicBezTo>
                  <a:pt x="2719193" y="143342"/>
                  <a:pt x="2717241" y="148619"/>
                  <a:pt x="2717241" y="155390"/>
                </a:cubicBezTo>
                <a:cubicBezTo>
                  <a:pt x="2717241" y="163044"/>
                  <a:pt x="2719391" y="168819"/>
                  <a:pt x="2723696" y="172724"/>
                </a:cubicBezTo>
                <a:cubicBezTo>
                  <a:pt x="2727997" y="176631"/>
                  <a:pt x="2734294" y="178581"/>
                  <a:pt x="2742581" y="178581"/>
                </a:cubicBezTo>
                <a:cubicBezTo>
                  <a:pt x="2749674" y="178581"/>
                  <a:pt x="2756089" y="177045"/>
                  <a:pt x="2761826" y="173978"/>
                </a:cubicBezTo>
                <a:cubicBezTo>
                  <a:pt x="2767566" y="170913"/>
                  <a:pt x="2772940" y="167144"/>
                  <a:pt x="2777962" y="162681"/>
                </a:cubicBezTo>
                <a:close/>
                <a:moveTo>
                  <a:pt x="2777962" y="181329"/>
                </a:moveTo>
                <a:cubicBezTo>
                  <a:pt x="2776129" y="182682"/>
                  <a:pt x="2773678" y="184576"/>
                  <a:pt x="2770615" y="187005"/>
                </a:cubicBezTo>
                <a:cubicBezTo>
                  <a:pt x="2767544" y="189439"/>
                  <a:pt x="2764577" y="191373"/>
                  <a:pt x="2761709" y="192806"/>
                </a:cubicBezTo>
                <a:cubicBezTo>
                  <a:pt x="2757723" y="194876"/>
                  <a:pt x="2753878" y="196469"/>
                  <a:pt x="2750174" y="197586"/>
                </a:cubicBezTo>
                <a:cubicBezTo>
                  <a:pt x="2746470" y="198698"/>
                  <a:pt x="2741268" y="199260"/>
                  <a:pt x="2734571" y="199260"/>
                </a:cubicBezTo>
                <a:cubicBezTo>
                  <a:pt x="2729074" y="199260"/>
                  <a:pt x="2723855" y="198223"/>
                  <a:pt x="2718914" y="196153"/>
                </a:cubicBezTo>
                <a:cubicBezTo>
                  <a:pt x="2713975" y="194083"/>
                  <a:pt x="2709631" y="191171"/>
                  <a:pt x="2705887" y="187427"/>
                </a:cubicBezTo>
                <a:cubicBezTo>
                  <a:pt x="2702302" y="183762"/>
                  <a:pt x="2699431" y="179237"/>
                  <a:pt x="2697283" y="173858"/>
                </a:cubicBezTo>
                <a:cubicBezTo>
                  <a:pt x="2695126" y="168480"/>
                  <a:pt x="2694050" y="162807"/>
                  <a:pt x="2694050" y="156827"/>
                </a:cubicBezTo>
                <a:cubicBezTo>
                  <a:pt x="2694050" y="147582"/>
                  <a:pt x="2696005" y="139712"/>
                  <a:pt x="2699910" y="133218"/>
                </a:cubicBezTo>
                <a:cubicBezTo>
                  <a:pt x="2703817" y="126720"/>
                  <a:pt x="2709990" y="121565"/>
                  <a:pt x="2718439" y="117738"/>
                </a:cubicBezTo>
                <a:cubicBezTo>
                  <a:pt x="2725927" y="114311"/>
                  <a:pt x="2734773" y="111942"/>
                  <a:pt x="2744972" y="110628"/>
                </a:cubicBezTo>
                <a:cubicBezTo>
                  <a:pt x="2755174" y="109311"/>
                  <a:pt x="2766169" y="108335"/>
                  <a:pt x="2777962" y="107702"/>
                </a:cubicBezTo>
                <a:lnTo>
                  <a:pt x="2777962" y="103396"/>
                </a:lnTo>
                <a:cubicBezTo>
                  <a:pt x="2777962" y="98136"/>
                  <a:pt x="2777163" y="93892"/>
                  <a:pt x="2775572" y="90666"/>
                </a:cubicBezTo>
                <a:cubicBezTo>
                  <a:pt x="2773976" y="87437"/>
                  <a:pt x="2771745" y="84950"/>
                  <a:pt x="2768879" y="83193"/>
                </a:cubicBezTo>
                <a:cubicBezTo>
                  <a:pt x="2766010" y="81364"/>
                  <a:pt x="2762507" y="80144"/>
                  <a:pt x="2758361" y="79546"/>
                </a:cubicBezTo>
                <a:cubicBezTo>
                  <a:pt x="2754217" y="78948"/>
                  <a:pt x="2749955" y="78653"/>
                  <a:pt x="2745569" y="78653"/>
                </a:cubicBezTo>
                <a:cubicBezTo>
                  <a:pt x="2740389" y="78653"/>
                  <a:pt x="2734294" y="79426"/>
                  <a:pt x="2727281" y="80982"/>
                </a:cubicBezTo>
                <a:cubicBezTo>
                  <a:pt x="2720268" y="82534"/>
                  <a:pt x="2713255" y="84791"/>
                  <a:pt x="2706243" y="87740"/>
                </a:cubicBezTo>
                <a:lnTo>
                  <a:pt x="2704929" y="87740"/>
                </a:lnTo>
                <a:lnTo>
                  <a:pt x="2704929" y="64908"/>
                </a:lnTo>
                <a:cubicBezTo>
                  <a:pt x="2709072" y="63712"/>
                  <a:pt x="2715013" y="62399"/>
                  <a:pt x="2722742" y="60963"/>
                </a:cubicBezTo>
                <a:cubicBezTo>
                  <a:pt x="2730471" y="59527"/>
                  <a:pt x="2738117" y="58809"/>
                  <a:pt x="2745689" y="58809"/>
                </a:cubicBezTo>
                <a:cubicBezTo>
                  <a:pt x="2754854" y="58809"/>
                  <a:pt x="2762583" y="59527"/>
                  <a:pt x="2768879" y="60963"/>
                </a:cubicBezTo>
                <a:cubicBezTo>
                  <a:pt x="2775172" y="62399"/>
                  <a:pt x="2780828" y="64991"/>
                  <a:pt x="2785854" y="68735"/>
                </a:cubicBezTo>
                <a:cubicBezTo>
                  <a:pt x="2790714" y="72400"/>
                  <a:pt x="2794338" y="77138"/>
                  <a:pt x="2796732" y="82954"/>
                </a:cubicBezTo>
                <a:cubicBezTo>
                  <a:pt x="2799123" y="88772"/>
                  <a:pt x="2800317" y="95864"/>
                  <a:pt x="2800317" y="104234"/>
                </a:cubicBezTo>
                <a:lnTo>
                  <a:pt x="2800317" y="195555"/>
                </a:lnTo>
                <a:lnTo>
                  <a:pt x="2777962" y="195555"/>
                </a:lnTo>
                <a:close/>
                <a:moveTo>
                  <a:pt x="2949729" y="227589"/>
                </a:moveTo>
                <a:lnTo>
                  <a:pt x="2928810" y="227589"/>
                </a:lnTo>
                <a:lnTo>
                  <a:pt x="2928810" y="195555"/>
                </a:lnTo>
                <a:lnTo>
                  <a:pt x="2831872" y="195555"/>
                </a:lnTo>
                <a:lnTo>
                  <a:pt x="2831872" y="62035"/>
                </a:lnTo>
                <a:lnTo>
                  <a:pt x="2854344" y="62035"/>
                </a:lnTo>
                <a:lnTo>
                  <a:pt x="2854344" y="176191"/>
                </a:lnTo>
                <a:lnTo>
                  <a:pt x="2913988" y="176191"/>
                </a:lnTo>
                <a:lnTo>
                  <a:pt x="2913988" y="62035"/>
                </a:lnTo>
                <a:lnTo>
                  <a:pt x="2936459" y="62035"/>
                </a:lnTo>
                <a:lnTo>
                  <a:pt x="2936459" y="176191"/>
                </a:lnTo>
                <a:lnTo>
                  <a:pt x="2949729" y="176191"/>
                </a:lnTo>
                <a:close/>
                <a:moveTo>
                  <a:pt x="3077266" y="195555"/>
                </a:moveTo>
                <a:lnTo>
                  <a:pt x="3055036" y="195555"/>
                </a:lnTo>
                <a:lnTo>
                  <a:pt x="3055036" y="95983"/>
                </a:lnTo>
                <a:lnTo>
                  <a:pt x="2992163" y="195555"/>
                </a:lnTo>
                <a:lnTo>
                  <a:pt x="2971840" y="195555"/>
                </a:lnTo>
                <a:lnTo>
                  <a:pt x="2971840" y="62035"/>
                </a:lnTo>
                <a:lnTo>
                  <a:pt x="2994074" y="62035"/>
                </a:lnTo>
                <a:lnTo>
                  <a:pt x="2994074" y="160052"/>
                </a:lnTo>
                <a:lnTo>
                  <a:pt x="3056228" y="62035"/>
                </a:lnTo>
                <a:lnTo>
                  <a:pt x="3077266" y="62035"/>
                </a:lnTo>
                <a:close/>
                <a:moveTo>
                  <a:pt x="3215208" y="195555"/>
                </a:moveTo>
                <a:lnTo>
                  <a:pt x="3192974" y="195555"/>
                </a:lnTo>
                <a:lnTo>
                  <a:pt x="3192974" y="95983"/>
                </a:lnTo>
                <a:lnTo>
                  <a:pt x="3130100" y="195555"/>
                </a:lnTo>
                <a:lnTo>
                  <a:pt x="3109781" y="195555"/>
                </a:lnTo>
                <a:lnTo>
                  <a:pt x="3109781" y="62035"/>
                </a:lnTo>
                <a:lnTo>
                  <a:pt x="3132011" y="62035"/>
                </a:lnTo>
                <a:lnTo>
                  <a:pt x="3132011" y="160052"/>
                </a:lnTo>
                <a:lnTo>
                  <a:pt x="3194169" y="62035"/>
                </a:lnTo>
                <a:lnTo>
                  <a:pt x="3215208" y="62035"/>
                </a:lnTo>
                <a:close/>
                <a:moveTo>
                  <a:pt x="3374843" y="198543"/>
                </a:moveTo>
                <a:cubicBezTo>
                  <a:pt x="3365677" y="198543"/>
                  <a:pt x="3357274" y="197129"/>
                  <a:pt x="3349624" y="194295"/>
                </a:cubicBezTo>
                <a:cubicBezTo>
                  <a:pt x="3341974" y="191473"/>
                  <a:pt x="3335400" y="187190"/>
                  <a:pt x="3329900" y="181448"/>
                </a:cubicBezTo>
                <a:cubicBezTo>
                  <a:pt x="3324402" y="175713"/>
                  <a:pt x="3320136" y="168480"/>
                  <a:pt x="3317112" y="159758"/>
                </a:cubicBezTo>
                <a:cubicBezTo>
                  <a:pt x="3314081" y="151032"/>
                  <a:pt x="3312566" y="140771"/>
                  <a:pt x="3312566" y="128978"/>
                </a:cubicBezTo>
                <a:cubicBezTo>
                  <a:pt x="3312566" y="117263"/>
                  <a:pt x="3314139" y="107140"/>
                  <a:pt x="3317289" y="98615"/>
                </a:cubicBezTo>
                <a:cubicBezTo>
                  <a:pt x="3320438" y="90091"/>
                  <a:pt x="3324640" y="82915"/>
                  <a:pt x="3329900" y="77097"/>
                </a:cubicBezTo>
                <a:cubicBezTo>
                  <a:pt x="3335159" y="71281"/>
                  <a:pt x="3341715" y="66801"/>
                  <a:pt x="3349563" y="63652"/>
                </a:cubicBezTo>
                <a:cubicBezTo>
                  <a:pt x="3357411" y="60502"/>
                  <a:pt x="3365838" y="58929"/>
                  <a:pt x="3374843" y="58929"/>
                </a:cubicBezTo>
                <a:cubicBezTo>
                  <a:pt x="3382176" y="58929"/>
                  <a:pt x="3389250" y="59965"/>
                  <a:pt x="3396061" y="62035"/>
                </a:cubicBezTo>
                <a:cubicBezTo>
                  <a:pt x="3402872" y="64113"/>
                  <a:pt x="3408949" y="66499"/>
                  <a:pt x="3414288" y="69211"/>
                </a:cubicBezTo>
                <a:lnTo>
                  <a:pt x="3414288" y="94432"/>
                </a:lnTo>
                <a:lnTo>
                  <a:pt x="3412973" y="94432"/>
                </a:lnTo>
                <a:cubicBezTo>
                  <a:pt x="3411378" y="93078"/>
                  <a:pt x="3409329" y="91523"/>
                  <a:pt x="3406822" y="89769"/>
                </a:cubicBezTo>
                <a:cubicBezTo>
                  <a:pt x="3404312" y="88017"/>
                  <a:pt x="3401259" y="86223"/>
                  <a:pt x="3397677" y="84391"/>
                </a:cubicBezTo>
                <a:cubicBezTo>
                  <a:pt x="3394563" y="82797"/>
                  <a:pt x="3390898" y="81400"/>
                  <a:pt x="3386675" y="80205"/>
                </a:cubicBezTo>
                <a:cubicBezTo>
                  <a:pt x="3382456" y="79010"/>
                  <a:pt x="3378389" y="78412"/>
                  <a:pt x="3374482" y="78412"/>
                </a:cubicBezTo>
                <a:cubicBezTo>
                  <a:pt x="3362850" y="78412"/>
                  <a:pt x="3353508" y="82815"/>
                  <a:pt x="3346456" y="91620"/>
                </a:cubicBezTo>
                <a:cubicBezTo>
                  <a:pt x="3339400" y="100430"/>
                  <a:pt x="3335875" y="112882"/>
                  <a:pt x="3335875" y="128978"/>
                </a:cubicBezTo>
                <a:cubicBezTo>
                  <a:pt x="3335875" y="144756"/>
                  <a:pt x="3339281" y="157046"/>
                  <a:pt x="3346093" y="165852"/>
                </a:cubicBezTo>
                <a:cubicBezTo>
                  <a:pt x="3352907" y="174655"/>
                  <a:pt x="3362372" y="179057"/>
                  <a:pt x="3374482" y="179057"/>
                </a:cubicBezTo>
                <a:cubicBezTo>
                  <a:pt x="3381815" y="179057"/>
                  <a:pt x="3388788" y="177545"/>
                  <a:pt x="3395406" y="174518"/>
                </a:cubicBezTo>
                <a:cubicBezTo>
                  <a:pt x="3402014" y="171490"/>
                  <a:pt x="3407872" y="167587"/>
                  <a:pt x="3412973" y="162803"/>
                </a:cubicBezTo>
                <a:lnTo>
                  <a:pt x="3414288" y="162803"/>
                </a:lnTo>
                <a:lnTo>
                  <a:pt x="3414288" y="188024"/>
                </a:lnTo>
                <a:cubicBezTo>
                  <a:pt x="3412055" y="189062"/>
                  <a:pt x="3409269" y="190314"/>
                  <a:pt x="3405921" y="191787"/>
                </a:cubicBezTo>
                <a:cubicBezTo>
                  <a:pt x="3402577" y="193267"/>
                  <a:pt x="3399546" y="194360"/>
                  <a:pt x="3396834" y="195076"/>
                </a:cubicBezTo>
                <a:cubicBezTo>
                  <a:pt x="3393011" y="196189"/>
                  <a:pt x="3389584" y="197050"/>
                  <a:pt x="3386556" y="197647"/>
                </a:cubicBezTo>
                <a:cubicBezTo>
                  <a:pt x="3383532" y="198245"/>
                  <a:pt x="3379627" y="198543"/>
                  <a:pt x="3374843" y="198543"/>
                </a:cubicBezTo>
                <a:close/>
                <a:moveTo>
                  <a:pt x="3499993" y="164952"/>
                </a:moveTo>
                <a:lnTo>
                  <a:pt x="3501429" y="164952"/>
                </a:lnTo>
                <a:cubicBezTo>
                  <a:pt x="3503183" y="166468"/>
                  <a:pt x="3505353" y="168044"/>
                  <a:pt x="3507941" y="169675"/>
                </a:cubicBezTo>
                <a:cubicBezTo>
                  <a:pt x="3510533" y="171309"/>
                  <a:pt x="3513583" y="172844"/>
                  <a:pt x="3517085" y="174280"/>
                </a:cubicBezTo>
                <a:cubicBezTo>
                  <a:pt x="3520912" y="175872"/>
                  <a:pt x="3524577" y="177110"/>
                  <a:pt x="3528087" y="177985"/>
                </a:cubicBezTo>
                <a:cubicBezTo>
                  <a:pt x="3531590" y="178859"/>
                  <a:pt x="3535892" y="179298"/>
                  <a:pt x="3540993" y="179298"/>
                </a:cubicBezTo>
                <a:cubicBezTo>
                  <a:pt x="3552470" y="179298"/>
                  <a:pt x="3561671" y="175432"/>
                  <a:pt x="3568605" y="167703"/>
                </a:cubicBezTo>
                <a:cubicBezTo>
                  <a:pt x="3575538" y="159974"/>
                  <a:pt x="3579520" y="148777"/>
                  <a:pt x="3580557" y="134115"/>
                </a:cubicBezTo>
                <a:lnTo>
                  <a:pt x="3519836" y="134115"/>
                </a:lnTo>
                <a:lnTo>
                  <a:pt x="3519836" y="116068"/>
                </a:lnTo>
                <a:lnTo>
                  <a:pt x="3580438" y="116068"/>
                </a:lnTo>
                <a:cubicBezTo>
                  <a:pt x="3579006" y="103396"/>
                  <a:pt x="3574840" y="93909"/>
                  <a:pt x="3567946" y="87616"/>
                </a:cubicBezTo>
                <a:cubicBezTo>
                  <a:pt x="3561055" y="81321"/>
                  <a:pt x="3552510" y="78174"/>
                  <a:pt x="3542307" y="78174"/>
                </a:cubicBezTo>
                <a:cubicBezTo>
                  <a:pt x="3537767" y="78174"/>
                  <a:pt x="3533544" y="78671"/>
                  <a:pt x="3529638" y="79665"/>
                </a:cubicBezTo>
                <a:cubicBezTo>
                  <a:pt x="3525733" y="80666"/>
                  <a:pt x="3521949" y="81997"/>
                  <a:pt x="3518280" y="83674"/>
                </a:cubicBezTo>
                <a:cubicBezTo>
                  <a:pt x="3515256" y="85111"/>
                  <a:pt x="3512564" y="86663"/>
                  <a:pt x="3510217" y="88337"/>
                </a:cubicBezTo>
                <a:cubicBezTo>
                  <a:pt x="3507866" y="90010"/>
                  <a:pt x="3505616" y="91721"/>
                  <a:pt x="3503459" y="93474"/>
                </a:cubicBezTo>
                <a:lnTo>
                  <a:pt x="3502027" y="93474"/>
                </a:lnTo>
                <a:lnTo>
                  <a:pt x="3502027" y="68854"/>
                </a:lnTo>
                <a:cubicBezTo>
                  <a:pt x="3506250" y="67021"/>
                  <a:pt x="3512207" y="64908"/>
                  <a:pt x="3519897" y="62514"/>
                </a:cubicBezTo>
                <a:cubicBezTo>
                  <a:pt x="3527587" y="60124"/>
                  <a:pt x="3534898" y="58929"/>
                  <a:pt x="3541829" y="58929"/>
                </a:cubicBezTo>
                <a:cubicBezTo>
                  <a:pt x="3550836" y="58929"/>
                  <a:pt x="3559083" y="60282"/>
                  <a:pt x="3566575" y="62992"/>
                </a:cubicBezTo>
                <a:cubicBezTo>
                  <a:pt x="3574066" y="65704"/>
                  <a:pt x="3580517" y="69848"/>
                  <a:pt x="3585936" y="75427"/>
                </a:cubicBezTo>
                <a:cubicBezTo>
                  <a:pt x="3591436" y="81166"/>
                  <a:pt x="3595637" y="88117"/>
                  <a:pt x="3598549" y="96286"/>
                </a:cubicBezTo>
                <a:cubicBezTo>
                  <a:pt x="3601455" y="104454"/>
                  <a:pt x="3602910" y="114393"/>
                  <a:pt x="3602910" y="126108"/>
                </a:cubicBezTo>
                <a:cubicBezTo>
                  <a:pt x="3602910" y="148418"/>
                  <a:pt x="3597193" y="166072"/>
                  <a:pt x="3585759" y="179057"/>
                </a:cubicBezTo>
                <a:cubicBezTo>
                  <a:pt x="3574326" y="192046"/>
                  <a:pt x="3558885" y="198543"/>
                  <a:pt x="3539437" y="198543"/>
                </a:cubicBezTo>
                <a:cubicBezTo>
                  <a:pt x="3532187" y="198543"/>
                  <a:pt x="3525117" y="197604"/>
                  <a:pt x="3518223" y="195735"/>
                </a:cubicBezTo>
                <a:cubicBezTo>
                  <a:pt x="3511332" y="193860"/>
                  <a:pt x="3505255" y="191811"/>
                  <a:pt x="3499993" y="189580"/>
                </a:cubicBezTo>
                <a:close/>
                <a:moveTo>
                  <a:pt x="3734036" y="195555"/>
                </a:moveTo>
                <a:lnTo>
                  <a:pt x="3706068" y="195555"/>
                </a:lnTo>
                <a:lnTo>
                  <a:pt x="3660287" y="133996"/>
                </a:lnTo>
                <a:lnTo>
                  <a:pt x="3649051" y="133996"/>
                </a:lnTo>
                <a:lnTo>
                  <a:pt x="3649051" y="195555"/>
                </a:lnTo>
                <a:lnTo>
                  <a:pt x="3626580" y="195555"/>
                </a:lnTo>
                <a:lnTo>
                  <a:pt x="3626580" y="62035"/>
                </a:lnTo>
                <a:lnTo>
                  <a:pt x="3649051" y="62035"/>
                </a:lnTo>
                <a:lnTo>
                  <a:pt x="3649051" y="120128"/>
                </a:lnTo>
                <a:cubicBezTo>
                  <a:pt x="3654868" y="120050"/>
                  <a:pt x="3659826" y="118833"/>
                  <a:pt x="3663933" y="116482"/>
                </a:cubicBezTo>
                <a:cubicBezTo>
                  <a:pt x="3668037" y="114134"/>
                  <a:pt x="3671521" y="109570"/>
                  <a:pt x="3674391" y="102798"/>
                </a:cubicBezTo>
                <a:cubicBezTo>
                  <a:pt x="3675266" y="100804"/>
                  <a:pt x="3676245" y="98497"/>
                  <a:pt x="3677321" y="95864"/>
                </a:cubicBezTo>
                <a:cubicBezTo>
                  <a:pt x="3678394" y="93236"/>
                  <a:pt x="3679250" y="90925"/>
                  <a:pt x="3679888" y="88935"/>
                </a:cubicBezTo>
                <a:cubicBezTo>
                  <a:pt x="3683395" y="79132"/>
                  <a:pt x="3688259" y="72199"/>
                  <a:pt x="3694475" y="68130"/>
                </a:cubicBezTo>
                <a:cubicBezTo>
                  <a:pt x="3700689" y="64069"/>
                  <a:pt x="3708778" y="62035"/>
                  <a:pt x="3718736" y="62035"/>
                </a:cubicBezTo>
                <a:lnTo>
                  <a:pt x="3724834" y="62035"/>
                </a:lnTo>
                <a:lnTo>
                  <a:pt x="3724834" y="81400"/>
                </a:lnTo>
                <a:lnTo>
                  <a:pt x="3719690" y="81400"/>
                </a:lnTo>
                <a:cubicBezTo>
                  <a:pt x="3713397" y="81400"/>
                  <a:pt x="3708677" y="82695"/>
                  <a:pt x="3705528" y="85288"/>
                </a:cubicBezTo>
                <a:cubicBezTo>
                  <a:pt x="3702377" y="87876"/>
                  <a:pt x="3699732" y="92599"/>
                  <a:pt x="3697579" y="99451"/>
                </a:cubicBezTo>
                <a:cubicBezTo>
                  <a:pt x="3695346" y="106387"/>
                  <a:pt x="3692719" y="111784"/>
                  <a:pt x="3689691" y="115647"/>
                </a:cubicBezTo>
                <a:cubicBezTo>
                  <a:pt x="3686663" y="119513"/>
                  <a:pt x="3683315" y="122479"/>
                  <a:pt x="3679647" y="124557"/>
                </a:cubicBezTo>
                <a:close/>
                <a:moveTo>
                  <a:pt x="3802306" y="198543"/>
                </a:moveTo>
                <a:cubicBezTo>
                  <a:pt x="3793144" y="198543"/>
                  <a:pt x="3784738" y="197129"/>
                  <a:pt x="3777091" y="194295"/>
                </a:cubicBezTo>
                <a:cubicBezTo>
                  <a:pt x="3769438" y="191473"/>
                  <a:pt x="3762864" y="187190"/>
                  <a:pt x="3757364" y="181448"/>
                </a:cubicBezTo>
                <a:cubicBezTo>
                  <a:pt x="3751866" y="175713"/>
                  <a:pt x="3747604" y="168480"/>
                  <a:pt x="3744576" y="159758"/>
                </a:cubicBezTo>
                <a:cubicBezTo>
                  <a:pt x="3741545" y="151032"/>
                  <a:pt x="3740030" y="140771"/>
                  <a:pt x="3740030" y="128978"/>
                </a:cubicBezTo>
                <a:cubicBezTo>
                  <a:pt x="3740030" y="117263"/>
                  <a:pt x="3741603" y="107140"/>
                  <a:pt x="3744753" y="98615"/>
                </a:cubicBezTo>
                <a:cubicBezTo>
                  <a:pt x="3747903" y="90091"/>
                  <a:pt x="3752104" y="82915"/>
                  <a:pt x="3757364" y="77097"/>
                </a:cubicBezTo>
                <a:cubicBezTo>
                  <a:pt x="3762627" y="71281"/>
                  <a:pt x="3769179" y="66801"/>
                  <a:pt x="3777026" y="63652"/>
                </a:cubicBezTo>
                <a:cubicBezTo>
                  <a:pt x="3784879" y="60502"/>
                  <a:pt x="3793306" y="58929"/>
                  <a:pt x="3802306" y="58929"/>
                </a:cubicBezTo>
                <a:cubicBezTo>
                  <a:pt x="3809640" y="58929"/>
                  <a:pt x="3816714" y="59965"/>
                  <a:pt x="3823525" y="62035"/>
                </a:cubicBezTo>
                <a:cubicBezTo>
                  <a:pt x="3830336" y="64113"/>
                  <a:pt x="3836413" y="66499"/>
                  <a:pt x="3841752" y="69211"/>
                </a:cubicBezTo>
                <a:lnTo>
                  <a:pt x="3841752" y="94432"/>
                </a:lnTo>
                <a:lnTo>
                  <a:pt x="3840437" y="94432"/>
                </a:lnTo>
                <a:cubicBezTo>
                  <a:pt x="3838846" y="93078"/>
                  <a:pt x="3836794" y="91523"/>
                  <a:pt x="3834284" y="89769"/>
                </a:cubicBezTo>
                <a:cubicBezTo>
                  <a:pt x="3831776" y="88017"/>
                  <a:pt x="3828727" y="86223"/>
                  <a:pt x="3825140" y="84391"/>
                </a:cubicBezTo>
                <a:cubicBezTo>
                  <a:pt x="3822030" y="82797"/>
                  <a:pt x="3818362" y="81400"/>
                  <a:pt x="3814144" y="80205"/>
                </a:cubicBezTo>
                <a:cubicBezTo>
                  <a:pt x="3809921" y="79010"/>
                  <a:pt x="3805851" y="78412"/>
                  <a:pt x="3801946" y="78412"/>
                </a:cubicBezTo>
                <a:cubicBezTo>
                  <a:pt x="3790318" y="78412"/>
                  <a:pt x="3780972" y="82815"/>
                  <a:pt x="3773920" y="91620"/>
                </a:cubicBezTo>
                <a:cubicBezTo>
                  <a:pt x="3766868" y="100430"/>
                  <a:pt x="3763340" y="112882"/>
                  <a:pt x="3763340" y="128978"/>
                </a:cubicBezTo>
                <a:cubicBezTo>
                  <a:pt x="3763340" y="144756"/>
                  <a:pt x="3766746" y="157046"/>
                  <a:pt x="3773560" y="165852"/>
                </a:cubicBezTo>
                <a:cubicBezTo>
                  <a:pt x="3780372" y="174655"/>
                  <a:pt x="3789836" y="179057"/>
                  <a:pt x="3801946" y="179057"/>
                </a:cubicBezTo>
                <a:cubicBezTo>
                  <a:pt x="3809279" y="179057"/>
                  <a:pt x="3816253" y="177545"/>
                  <a:pt x="3822870" y="174518"/>
                </a:cubicBezTo>
                <a:cubicBezTo>
                  <a:pt x="3829483" y="171490"/>
                  <a:pt x="3835336" y="167587"/>
                  <a:pt x="3840437" y="162803"/>
                </a:cubicBezTo>
                <a:lnTo>
                  <a:pt x="3841752" y="162803"/>
                </a:lnTo>
                <a:lnTo>
                  <a:pt x="3841752" y="188024"/>
                </a:lnTo>
                <a:cubicBezTo>
                  <a:pt x="3839519" y="189062"/>
                  <a:pt x="3836733" y="190314"/>
                  <a:pt x="3833385" y="191787"/>
                </a:cubicBezTo>
                <a:cubicBezTo>
                  <a:pt x="3830040" y="193267"/>
                  <a:pt x="3827010" y="194360"/>
                  <a:pt x="3824298" y="195076"/>
                </a:cubicBezTo>
                <a:cubicBezTo>
                  <a:pt x="3820476" y="196189"/>
                  <a:pt x="3817048" y="197050"/>
                  <a:pt x="3814020" y="197647"/>
                </a:cubicBezTo>
                <a:cubicBezTo>
                  <a:pt x="3810996" y="198245"/>
                  <a:pt x="3807091" y="198543"/>
                  <a:pt x="3802306" y="198543"/>
                </a:cubicBezTo>
                <a:close/>
                <a:moveTo>
                  <a:pt x="3959733" y="81759"/>
                </a:moveTo>
                <a:lnTo>
                  <a:pt x="3914310" y="81759"/>
                </a:lnTo>
                <a:lnTo>
                  <a:pt x="3914310" y="195555"/>
                </a:lnTo>
                <a:lnTo>
                  <a:pt x="3891838" y="195555"/>
                </a:lnTo>
                <a:lnTo>
                  <a:pt x="3891838" y="81759"/>
                </a:lnTo>
                <a:lnTo>
                  <a:pt x="3846417" y="81759"/>
                </a:lnTo>
                <a:lnTo>
                  <a:pt x="3846417" y="62035"/>
                </a:lnTo>
                <a:lnTo>
                  <a:pt x="3959733" y="62035"/>
                </a:lnTo>
                <a:close/>
                <a:moveTo>
                  <a:pt x="4088466" y="125273"/>
                </a:moveTo>
                <a:cubicBezTo>
                  <a:pt x="4088466" y="147503"/>
                  <a:pt x="4083146" y="165211"/>
                  <a:pt x="4072511" y="178399"/>
                </a:cubicBezTo>
                <a:cubicBezTo>
                  <a:pt x="4061873" y="191589"/>
                  <a:pt x="4048428" y="198184"/>
                  <a:pt x="4032169" y="198184"/>
                </a:cubicBezTo>
                <a:cubicBezTo>
                  <a:pt x="4025557" y="198184"/>
                  <a:pt x="4019699" y="197428"/>
                  <a:pt x="4014598" y="195912"/>
                </a:cubicBezTo>
                <a:cubicBezTo>
                  <a:pt x="4009498" y="194397"/>
                  <a:pt x="4004277" y="192050"/>
                  <a:pt x="3998938" y="188863"/>
                </a:cubicBezTo>
                <a:lnTo>
                  <a:pt x="3998938" y="244801"/>
                </a:lnTo>
                <a:lnTo>
                  <a:pt x="3976467" y="244801"/>
                </a:lnTo>
                <a:lnTo>
                  <a:pt x="3976467" y="62035"/>
                </a:lnTo>
                <a:lnTo>
                  <a:pt x="3998938" y="62035"/>
                </a:lnTo>
                <a:lnTo>
                  <a:pt x="3998938" y="76025"/>
                </a:lnTo>
                <a:cubicBezTo>
                  <a:pt x="4004518" y="71002"/>
                  <a:pt x="4010714" y="66801"/>
                  <a:pt x="4017525" y="63414"/>
                </a:cubicBezTo>
                <a:cubicBezTo>
                  <a:pt x="4024336" y="60023"/>
                  <a:pt x="4031771" y="58330"/>
                  <a:pt x="4039820" y="58330"/>
                </a:cubicBezTo>
                <a:cubicBezTo>
                  <a:pt x="4055120" y="58330"/>
                  <a:pt x="4067050" y="64390"/>
                  <a:pt x="4075619" y="76500"/>
                </a:cubicBezTo>
                <a:cubicBezTo>
                  <a:pt x="4084182" y="88615"/>
                  <a:pt x="4088466" y="104872"/>
                  <a:pt x="4088466" y="125273"/>
                </a:cubicBezTo>
                <a:close/>
                <a:moveTo>
                  <a:pt x="4065279" y="127781"/>
                </a:moveTo>
                <a:cubicBezTo>
                  <a:pt x="4065279" y="112562"/>
                  <a:pt x="4062849" y="100746"/>
                  <a:pt x="4057988" y="92337"/>
                </a:cubicBezTo>
                <a:cubicBezTo>
                  <a:pt x="4053125" y="83931"/>
                  <a:pt x="4045234" y="79730"/>
                  <a:pt x="4034322" y="79730"/>
                </a:cubicBezTo>
                <a:cubicBezTo>
                  <a:pt x="4027943" y="79730"/>
                  <a:pt x="4021787" y="81145"/>
                  <a:pt x="4015851" y="83974"/>
                </a:cubicBezTo>
                <a:cubicBezTo>
                  <a:pt x="4009915" y="86804"/>
                  <a:pt x="4004277" y="90450"/>
                  <a:pt x="3998938" y="94910"/>
                </a:cubicBezTo>
                <a:lnTo>
                  <a:pt x="3998938" y="170572"/>
                </a:lnTo>
                <a:cubicBezTo>
                  <a:pt x="4004835" y="173441"/>
                  <a:pt x="4009875" y="175392"/>
                  <a:pt x="4014058" y="176429"/>
                </a:cubicBezTo>
                <a:cubicBezTo>
                  <a:pt x="4018241" y="177465"/>
                  <a:pt x="4023043" y="177985"/>
                  <a:pt x="4028462" y="177985"/>
                </a:cubicBezTo>
                <a:cubicBezTo>
                  <a:pt x="4040097" y="177985"/>
                  <a:pt x="4049140" y="173719"/>
                  <a:pt x="4055598" y="165193"/>
                </a:cubicBezTo>
                <a:cubicBezTo>
                  <a:pt x="4062050" y="156669"/>
                  <a:pt x="4065279" y="144197"/>
                  <a:pt x="4065279" y="127781"/>
                </a:cubicBezTo>
                <a:close/>
                <a:moveTo>
                  <a:pt x="4169751" y="198663"/>
                </a:moveTo>
                <a:cubicBezTo>
                  <a:pt x="4148475" y="198663"/>
                  <a:pt x="4131958" y="192661"/>
                  <a:pt x="4120204" y="180669"/>
                </a:cubicBezTo>
                <a:cubicBezTo>
                  <a:pt x="4108451" y="168678"/>
                  <a:pt x="4102572" y="151646"/>
                  <a:pt x="4102572" y="129575"/>
                </a:cubicBezTo>
                <a:cubicBezTo>
                  <a:pt x="4102572" y="107820"/>
                  <a:pt x="4108270" y="90509"/>
                  <a:pt x="4119665" y="77634"/>
                </a:cubicBezTo>
                <a:cubicBezTo>
                  <a:pt x="4131062" y="64768"/>
                  <a:pt x="4145963" y="58330"/>
                  <a:pt x="4164369" y="58330"/>
                </a:cubicBezTo>
                <a:cubicBezTo>
                  <a:pt x="4172657" y="58330"/>
                  <a:pt x="4179990" y="59527"/>
                  <a:pt x="4186365" y="61917"/>
                </a:cubicBezTo>
                <a:cubicBezTo>
                  <a:pt x="4192741" y="64311"/>
                  <a:pt x="4198317" y="68055"/>
                  <a:pt x="4203097" y="73156"/>
                </a:cubicBezTo>
                <a:cubicBezTo>
                  <a:pt x="4207883" y="78257"/>
                  <a:pt x="4211547" y="84489"/>
                  <a:pt x="4214095" y="91861"/>
                </a:cubicBezTo>
                <a:cubicBezTo>
                  <a:pt x="4216645" y="99231"/>
                  <a:pt x="4217920" y="108255"/>
                  <a:pt x="4217920" y="118934"/>
                </a:cubicBezTo>
                <a:lnTo>
                  <a:pt x="4217920" y="131127"/>
                </a:lnTo>
                <a:lnTo>
                  <a:pt x="4125402" y="131127"/>
                </a:lnTo>
                <a:cubicBezTo>
                  <a:pt x="4125402" y="146668"/>
                  <a:pt x="4129309" y="158537"/>
                  <a:pt x="4137117" y="166745"/>
                </a:cubicBezTo>
                <a:cubicBezTo>
                  <a:pt x="4144929" y="174953"/>
                  <a:pt x="4155725" y="179057"/>
                  <a:pt x="4169514" y="179057"/>
                </a:cubicBezTo>
                <a:cubicBezTo>
                  <a:pt x="4174449" y="179057"/>
                  <a:pt x="4179291" y="178499"/>
                  <a:pt x="4184036" y="177387"/>
                </a:cubicBezTo>
                <a:cubicBezTo>
                  <a:pt x="4188777" y="176270"/>
                  <a:pt x="4193057" y="174837"/>
                  <a:pt x="4196885" y="173085"/>
                </a:cubicBezTo>
                <a:cubicBezTo>
                  <a:pt x="4200945" y="171252"/>
                  <a:pt x="4204372" y="169477"/>
                  <a:pt x="4207165" y="167764"/>
                </a:cubicBezTo>
                <a:cubicBezTo>
                  <a:pt x="4209952" y="166050"/>
                  <a:pt x="4212263" y="164438"/>
                  <a:pt x="4214095" y="162921"/>
                </a:cubicBezTo>
                <a:lnTo>
                  <a:pt x="4215410" y="162921"/>
                </a:lnTo>
                <a:lnTo>
                  <a:pt x="4215410" y="187427"/>
                </a:lnTo>
                <a:cubicBezTo>
                  <a:pt x="4212781" y="188463"/>
                  <a:pt x="4209516" y="189756"/>
                  <a:pt x="4205611" y="191311"/>
                </a:cubicBezTo>
                <a:cubicBezTo>
                  <a:pt x="4201704" y="192863"/>
                  <a:pt x="4198198" y="194083"/>
                  <a:pt x="4195091" y="194958"/>
                </a:cubicBezTo>
                <a:cubicBezTo>
                  <a:pt x="4190706" y="196153"/>
                  <a:pt x="4186743" y="197068"/>
                  <a:pt x="4183197" y="197705"/>
                </a:cubicBezTo>
                <a:cubicBezTo>
                  <a:pt x="4179651" y="198343"/>
                  <a:pt x="4175169" y="198663"/>
                  <a:pt x="4169751" y="198663"/>
                </a:cubicBezTo>
                <a:close/>
                <a:moveTo>
                  <a:pt x="4196045" y="113914"/>
                </a:moveTo>
                <a:cubicBezTo>
                  <a:pt x="4195887" y="107861"/>
                  <a:pt x="4195170" y="102640"/>
                  <a:pt x="4193896" y="98255"/>
                </a:cubicBezTo>
                <a:cubicBezTo>
                  <a:pt x="4192618" y="93874"/>
                  <a:pt x="4190790" y="90165"/>
                  <a:pt x="4188399" y="87142"/>
                </a:cubicBezTo>
                <a:cubicBezTo>
                  <a:pt x="4185763" y="83790"/>
                  <a:pt x="4182398" y="81241"/>
                  <a:pt x="4178297" y="79489"/>
                </a:cubicBezTo>
                <a:cubicBezTo>
                  <a:pt x="4174194" y="77735"/>
                  <a:pt x="4169109" y="76860"/>
                  <a:pt x="4163056" y="76860"/>
                </a:cubicBezTo>
                <a:cubicBezTo>
                  <a:pt x="4157079" y="76860"/>
                  <a:pt x="4151999" y="77752"/>
                  <a:pt x="4147815" y="79546"/>
                </a:cubicBezTo>
                <a:cubicBezTo>
                  <a:pt x="4143634" y="81339"/>
                  <a:pt x="4139827" y="83953"/>
                  <a:pt x="4136401" y="87379"/>
                </a:cubicBezTo>
                <a:cubicBezTo>
                  <a:pt x="4133053" y="90886"/>
                  <a:pt x="4130507" y="94771"/>
                  <a:pt x="4128750" y="99032"/>
                </a:cubicBezTo>
                <a:cubicBezTo>
                  <a:pt x="4126998" y="103298"/>
                  <a:pt x="4125885" y="108259"/>
                  <a:pt x="4125402" y="113914"/>
                </a:cubicBezTo>
                <a:close/>
                <a:moveTo>
                  <a:pt x="4364463" y="195555"/>
                </a:moveTo>
                <a:lnTo>
                  <a:pt x="4342231" y="195555"/>
                </a:lnTo>
                <a:lnTo>
                  <a:pt x="4342231" y="90608"/>
                </a:lnTo>
                <a:lnTo>
                  <a:pt x="4310194" y="158739"/>
                </a:lnTo>
                <a:lnTo>
                  <a:pt x="4293462" y="158739"/>
                </a:lnTo>
                <a:lnTo>
                  <a:pt x="4261666" y="90608"/>
                </a:lnTo>
                <a:lnTo>
                  <a:pt x="4261666" y="195555"/>
                </a:lnTo>
                <a:lnTo>
                  <a:pt x="4240631" y="195555"/>
                </a:lnTo>
                <a:lnTo>
                  <a:pt x="4240631" y="62035"/>
                </a:lnTo>
                <a:lnTo>
                  <a:pt x="4267765" y="62035"/>
                </a:lnTo>
                <a:lnTo>
                  <a:pt x="4302904" y="136148"/>
                </a:lnTo>
                <a:lnTo>
                  <a:pt x="4336853" y="62035"/>
                </a:lnTo>
                <a:lnTo>
                  <a:pt x="4364463" y="62035"/>
                </a:lnTo>
                <a:close/>
                <a:moveTo>
                  <a:pt x="4471564" y="162681"/>
                </a:moveTo>
                <a:lnTo>
                  <a:pt x="4471564" y="125629"/>
                </a:lnTo>
                <a:cubicBezTo>
                  <a:pt x="4466222" y="126108"/>
                  <a:pt x="4459472" y="126763"/>
                  <a:pt x="4451303" y="127602"/>
                </a:cubicBezTo>
                <a:cubicBezTo>
                  <a:pt x="4443135" y="128437"/>
                  <a:pt x="4436544" y="129614"/>
                  <a:pt x="4431521" y="131127"/>
                </a:cubicBezTo>
                <a:cubicBezTo>
                  <a:pt x="4425545" y="132959"/>
                  <a:pt x="4420607" y="135771"/>
                  <a:pt x="4416700" y="139554"/>
                </a:cubicBezTo>
                <a:cubicBezTo>
                  <a:pt x="4412795" y="143342"/>
                  <a:pt x="4410839" y="148619"/>
                  <a:pt x="4410839" y="155390"/>
                </a:cubicBezTo>
                <a:cubicBezTo>
                  <a:pt x="4410839" y="163044"/>
                  <a:pt x="4412991" y="168819"/>
                  <a:pt x="4417298" y="172724"/>
                </a:cubicBezTo>
                <a:cubicBezTo>
                  <a:pt x="4421599" y="176631"/>
                  <a:pt x="4427896" y="178581"/>
                  <a:pt x="4436183" y="178581"/>
                </a:cubicBezTo>
                <a:cubicBezTo>
                  <a:pt x="4443275" y="178581"/>
                  <a:pt x="4449687" y="177045"/>
                  <a:pt x="4455429" y="173978"/>
                </a:cubicBezTo>
                <a:cubicBezTo>
                  <a:pt x="4461164" y="170913"/>
                  <a:pt x="4466542" y="167144"/>
                  <a:pt x="4471564" y="162681"/>
                </a:cubicBezTo>
                <a:close/>
                <a:moveTo>
                  <a:pt x="4471564" y="181329"/>
                </a:moveTo>
                <a:cubicBezTo>
                  <a:pt x="4469731" y="182682"/>
                  <a:pt x="4467280" y="184576"/>
                  <a:pt x="4464213" y="187005"/>
                </a:cubicBezTo>
                <a:cubicBezTo>
                  <a:pt x="4461146" y="189439"/>
                  <a:pt x="4458179" y="191373"/>
                  <a:pt x="4455311" y="192806"/>
                </a:cubicBezTo>
                <a:cubicBezTo>
                  <a:pt x="4451325" y="194876"/>
                  <a:pt x="4447480" y="196469"/>
                  <a:pt x="4443776" y="197586"/>
                </a:cubicBezTo>
                <a:cubicBezTo>
                  <a:pt x="4440072" y="198698"/>
                  <a:pt x="4434870" y="199260"/>
                  <a:pt x="4428173" y="199260"/>
                </a:cubicBezTo>
                <a:cubicBezTo>
                  <a:pt x="4422677" y="199260"/>
                  <a:pt x="4417456" y="198223"/>
                  <a:pt x="4412517" y="196153"/>
                </a:cubicBezTo>
                <a:cubicBezTo>
                  <a:pt x="4407574" y="194083"/>
                  <a:pt x="4403233" y="191171"/>
                  <a:pt x="4399489" y="187427"/>
                </a:cubicBezTo>
                <a:cubicBezTo>
                  <a:pt x="4395903" y="183762"/>
                  <a:pt x="4393033" y="179237"/>
                  <a:pt x="4390885" y="173858"/>
                </a:cubicBezTo>
                <a:cubicBezTo>
                  <a:pt x="4388728" y="168480"/>
                  <a:pt x="4387651" y="162807"/>
                  <a:pt x="4387651" y="156827"/>
                </a:cubicBezTo>
                <a:cubicBezTo>
                  <a:pt x="4387651" y="147582"/>
                  <a:pt x="4389607" y="139712"/>
                  <a:pt x="4393512" y="133218"/>
                </a:cubicBezTo>
                <a:cubicBezTo>
                  <a:pt x="4397419" y="126720"/>
                  <a:pt x="4403592" y="121565"/>
                  <a:pt x="4412038" y="117738"/>
                </a:cubicBezTo>
                <a:cubicBezTo>
                  <a:pt x="4419529" y="114311"/>
                  <a:pt x="4428375" y="111942"/>
                  <a:pt x="4438573" y="110628"/>
                </a:cubicBezTo>
                <a:cubicBezTo>
                  <a:pt x="4448777" y="109311"/>
                  <a:pt x="4459771" y="108335"/>
                  <a:pt x="4471564" y="107702"/>
                </a:cubicBezTo>
                <a:lnTo>
                  <a:pt x="4471564" y="103396"/>
                </a:lnTo>
                <a:cubicBezTo>
                  <a:pt x="4471564" y="98136"/>
                  <a:pt x="4470765" y="93892"/>
                  <a:pt x="4469174" y="90666"/>
                </a:cubicBezTo>
                <a:cubicBezTo>
                  <a:pt x="4467579" y="87437"/>
                  <a:pt x="4465347" y="84950"/>
                  <a:pt x="4462481" y="83193"/>
                </a:cubicBezTo>
                <a:cubicBezTo>
                  <a:pt x="4459612" y="81364"/>
                  <a:pt x="4456106" y="80144"/>
                  <a:pt x="4451962" y="79546"/>
                </a:cubicBezTo>
                <a:cubicBezTo>
                  <a:pt x="4447819" y="78948"/>
                  <a:pt x="4443557" y="78653"/>
                  <a:pt x="4439171" y="78653"/>
                </a:cubicBezTo>
                <a:cubicBezTo>
                  <a:pt x="4433991" y="78653"/>
                  <a:pt x="4427896" y="79426"/>
                  <a:pt x="4420883" y="80982"/>
                </a:cubicBezTo>
                <a:cubicBezTo>
                  <a:pt x="4413870" y="82534"/>
                  <a:pt x="4406857" y="84791"/>
                  <a:pt x="4399845" y="87740"/>
                </a:cubicBezTo>
                <a:lnTo>
                  <a:pt x="4398532" y="87740"/>
                </a:lnTo>
                <a:lnTo>
                  <a:pt x="4398532" y="64908"/>
                </a:lnTo>
                <a:cubicBezTo>
                  <a:pt x="4402674" y="63712"/>
                  <a:pt x="4408612" y="62399"/>
                  <a:pt x="4416344" y="60963"/>
                </a:cubicBezTo>
                <a:cubicBezTo>
                  <a:pt x="4424072" y="59527"/>
                  <a:pt x="4431719" y="58809"/>
                  <a:pt x="4439291" y="58809"/>
                </a:cubicBezTo>
                <a:cubicBezTo>
                  <a:pt x="4448456" y="58809"/>
                  <a:pt x="4456185" y="59527"/>
                  <a:pt x="4462481" y="60963"/>
                </a:cubicBezTo>
                <a:cubicBezTo>
                  <a:pt x="4468774" y="62399"/>
                  <a:pt x="4474430" y="64991"/>
                  <a:pt x="4479456" y="68735"/>
                </a:cubicBezTo>
                <a:cubicBezTo>
                  <a:pt x="4484315" y="72400"/>
                  <a:pt x="4487941" y="77138"/>
                  <a:pt x="4490334" y="82954"/>
                </a:cubicBezTo>
                <a:cubicBezTo>
                  <a:pt x="4492721" y="88772"/>
                  <a:pt x="4493916" y="95864"/>
                  <a:pt x="4493916" y="104234"/>
                </a:cubicBezTo>
                <a:lnTo>
                  <a:pt x="4493916" y="195555"/>
                </a:lnTo>
                <a:lnTo>
                  <a:pt x="4471564" y="195555"/>
                </a:lnTo>
                <a:close/>
                <a:moveTo>
                  <a:pt x="4628866" y="195555"/>
                </a:moveTo>
                <a:lnTo>
                  <a:pt x="4606395" y="195555"/>
                </a:lnTo>
                <a:lnTo>
                  <a:pt x="4606395" y="80925"/>
                </a:lnTo>
                <a:lnTo>
                  <a:pt x="4560494" y="80925"/>
                </a:lnTo>
                <a:cubicBezTo>
                  <a:pt x="4560253" y="87538"/>
                  <a:pt x="4560013" y="93896"/>
                  <a:pt x="4559774" y="99990"/>
                </a:cubicBezTo>
                <a:cubicBezTo>
                  <a:pt x="4559537" y="106085"/>
                  <a:pt x="4559295" y="111607"/>
                  <a:pt x="4559058" y="116543"/>
                </a:cubicBezTo>
                <a:cubicBezTo>
                  <a:pt x="4558579" y="129053"/>
                  <a:pt x="4557763" y="139533"/>
                  <a:pt x="4556611" y="147978"/>
                </a:cubicBezTo>
                <a:cubicBezTo>
                  <a:pt x="4555455" y="156424"/>
                  <a:pt x="4554001" y="163203"/>
                  <a:pt x="4552247" y="168303"/>
                </a:cubicBezTo>
                <a:cubicBezTo>
                  <a:pt x="4550490" y="173560"/>
                  <a:pt x="4548562" y="177663"/>
                  <a:pt x="4546451" y="180612"/>
                </a:cubicBezTo>
                <a:cubicBezTo>
                  <a:pt x="4544339" y="183560"/>
                  <a:pt x="4541969" y="186228"/>
                  <a:pt x="4539334" y="188622"/>
                </a:cubicBezTo>
                <a:cubicBezTo>
                  <a:pt x="4536624" y="191012"/>
                  <a:pt x="4533718" y="192806"/>
                  <a:pt x="4530611" y="194001"/>
                </a:cubicBezTo>
                <a:cubicBezTo>
                  <a:pt x="4527505" y="195196"/>
                  <a:pt x="4523998" y="195794"/>
                  <a:pt x="4520095" y="195794"/>
                </a:cubicBezTo>
                <a:cubicBezTo>
                  <a:pt x="4518818" y="195794"/>
                  <a:pt x="4517184" y="195753"/>
                  <a:pt x="4515189" y="195675"/>
                </a:cubicBezTo>
                <a:cubicBezTo>
                  <a:pt x="4513198" y="195592"/>
                  <a:pt x="4511805" y="195555"/>
                  <a:pt x="4511009" y="195555"/>
                </a:cubicBezTo>
                <a:lnTo>
                  <a:pt x="4511009" y="175950"/>
                </a:lnTo>
                <a:lnTo>
                  <a:pt x="4512204" y="175950"/>
                </a:lnTo>
                <a:cubicBezTo>
                  <a:pt x="4512763" y="175950"/>
                  <a:pt x="4513338" y="175989"/>
                  <a:pt x="4513936" y="176070"/>
                </a:cubicBezTo>
                <a:cubicBezTo>
                  <a:pt x="4514533" y="176152"/>
                  <a:pt x="4515229" y="176191"/>
                  <a:pt x="4516028" y="176191"/>
                </a:cubicBezTo>
                <a:cubicBezTo>
                  <a:pt x="4517939" y="176191"/>
                  <a:pt x="4519811" y="175915"/>
                  <a:pt x="4521648" y="175352"/>
                </a:cubicBezTo>
                <a:cubicBezTo>
                  <a:pt x="4523480" y="174794"/>
                  <a:pt x="4525114" y="173762"/>
                  <a:pt x="4526548" y="172245"/>
                </a:cubicBezTo>
                <a:cubicBezTo>
                  <a:pt x="4530529" y="168340"/>
                  <a:pt x="4533441" y="161510"/>
                  <a:pt x="4535274" y="151744"/>
                </a:cubicBezTo>
                <a:cubicBezTo>
                  <a:pt x="4537102" y="141984"/>
                  <a:pt x="4538417" y="128336"/>
                  <a:pt x="4539216" y="110808"/>
                </a:cubicBezTo>
                <a:cubicBezTo>
                  <a:pt x="4539535" y="104274"/>
                  <a:pt x="4539831" y="96541"/>
                  <a:pt x="4540115" y="87616"/>
                </a:cubicBezTo>
                <a:cubicBezTo>
                  <a:pt x="4540396" y="78692"/>
                  <a:pt x="4540652" y="70168"/>
                  <a:pt x="4540893" y="62035"/>
                </a:cubicBezTo>
                <a:lnTo>
                  <a:pt x="4628866" y="62035"/>
                </a:lnTo>
                <a:close/>
                <a:moveTo>
                  <a:pt x="4762502" y="154195"/>
                </a:moveTo>
                <a:cubicBezTo>
                  <a:pt x="4762502" y="160650"/>
                  <a:pt x="4761205" y="166508"/>
                  <a:pt x="4758617" y="171763"/>
                </a:cubicBezTo>
                <a:cubicBezTo>
                  <a:pt x="4756025" y="177027"/>
                  <a:pt x="4752497" y="181289"/>
                  <a:pt x="4748037" y="184554"/>
                </a:cubicBezTo>
                <a:cubicBezTo>
                  <a:pt x="4742781" y="188544"/>
                  <a:pt x="4737165" y="191373"/>
                  <a:pt x="4731189" y="193043"/>
                </a:cubicBezTo>
                <a:cubicBezTo>
                  <a:pt x="4725210" y="194717"/>
                  <a:pt x="4717516" y="195555"/>
                  <a:pt x="4708116" y="195555"/>
                </a:cubicBezTo>
                <a:lnTo>
                  <a:pt x="4661382" y="195555"/>
                </a:lnTo>
                <a:lnTo>
                  <a:pt x="4661382" y="62035"/>
                </a:lnTo>
                <a:lnTo>
                  <a:pt x="4683852" y="62035"/>
                </a:lnTo>
                <a:lnTo>
                  <a:pt x="4683852" y="114034"/>
                </a:lnTo>
                <a:lnTo>
                  <a:pt x="4708713" y="114034"/>
                </a:lnTo>
                <a:cubicBezTo>
                  <a:pt x="4718755" y="114034"/>
                  <a:pt x="4726542" y="114552"/>
                  <a:pt x="4732082" y="115590"/>
                </a:cubicBezTo>
                <a:cubicBezTo>
                  <a:pt x="4737622" y="116626"/>
                  <a:pt x="4743137" y="119175"/>
                  <a:pt x="4748635" y="123235"/>
                </a:cubicBezTo>
                <a:cubicBezTo>
                  <a:pt x="4753256" y="126663"/>
                  <a:pt x="4756724" y="131047"/>
                  <a:pt x="4759039" y="136386"/>
                </a:cubicBezTo>
                <a:cubicBezTo>
                  <a:pt x="4761347" y="141725"/>
                  <a:pt x="4762502" y="147661"/>
                  <a:pt x="4762502" y="154195"/>
                </a:cubicBezTo>
                <a:close/>
                <a:moveTo>
                  <a:pt x="4739315" y="154556"/>
                </a:moveTo>
                <a:cubicBezTo>
                  <a:pt x="4739315" y="150490"/>
                  <a:pt x="4738615" y="146927"/>
                  <a:pt x="4737222" y="143856"/>
                </a:cubicBezTo>
                <a:cubicBezTo>
                  <a:pt x="4735826" y="140789"/>
                  <a:pt x="4733536" y="138297"/>
                  <a:pt x="4730347" y="136386"/>
                </a:cubicBezTo>
                <a:cubicBezTo>
                  <a:pt x="4727001" y="134392"/>
                  <a:pt x="4723197" y="133197"/>
                  <a:pt x="4718931" y="132800"/>
                </a:cubicBezTo>
                <a:cubicBezTo>
                  <a:pt x="4714669" y="132404"/>
                  <a:pt x="4708556" y="132202"/>
                  <a:pt x="4700586" y="132202"/>
                </a:cubicBezTo>
                <a:lnTo>
                  <a:pt x="4683852" y="132202"/>
                </a:lnTo>
                <a:lnTo>
                  <a:pt x="4683852" y="177624"/>
                </a:lnTo>
                <a:lnTo>
                  <a:pt x="4700107" y="177624"/>
                </a:lnTo>
                <a:cubicBezTo>
                  <a:pt x="4708077" y="177624"/>
                  <a:pt x="4714251" y="177286"/>
                  <a:pt x="4718636" y="176606"/>
                </a:cubicBezTo>
                <a:cubicBezTo>
                  <a:pt x="4723020" y="175932"/>
                  <a:pt x="4726801" y="174636"/>
                  <a:pt x="4729990" y="172724"/>
                </a:cubicBezTo>
                <a:cubicBezTo>
                  <a:pt x="4733255" y="170654"/>
                  <a:pt x="4735623" y="168203"/>
                  <a:pt x="4737101" y="165374"/>
                </a:cubicBezTo>
                <a:cubicBezTo>
                  <a:pt x="4738581" y="162544"/>
                  <a:pt x="4739315" y="158940"/>
                  <a:pt x="4739315" y="154556"/>
                </a:cubicBezTo>
                <a:close/>
                <a:moveTo>
                  <a:pt x="4889322" y="195555"/>
                </a:moveTo>
                <a:lnTo>
                  <a:pt x="4866852" y="195555"/>
                </a:lnTo>
                <a:lnTo>
                  <a:pt x="4866852" y="135428"/>
                </a:lnTo>
                <a:lnTo>
                  <a:pt x="4806372" y="135428"/>
                </a:lnTo>
                <a:lnTo>
                  <a:pt x="4806372" y="195555"/>
                </a:lnTo>
                <a:lnTo>
                  <a:pt x="4783900" y="195555"/>
                </a:lnTo>
                <a:lnTo>
                  <a:pt x="4783900" y="62035"/>
                </a:lnTo>
                <a:lnTo>
                  <a:pt x="4806372" y="62035"/>
                </a:lnTo>
                <a:lnTo>
                  <a:pt x="4806372" y="116068"/>
                </a:lnTo>
                <a:lnTo>
                  <a:pt x="4866852" y="116068"/>
                </a:lnTo>
                <a:lnTo>
                  <a:pt x="4866852" y="62035"/>
                </a:lnTo>
                <a:lnTo>
                  <a:pt x="4889322" y="62035"/>
                </a:lnTo>
                <a:close/>
                <a:moveTo>
                  <a:pt x="5020808" y="154195"/>
                </a:moveTo>
                <a:cubicBezTo>
                  <a:pt x="5020808" y="160650"/>
                  <a:pt x="5019513" y="166508"/>
                  <a:pt x="5016925" y="171763"/>
                </a:cubicBezTo>
                <a:cubicBezTo>
                  <a:pt x="5014333" y="177027"/>
                  <a:pt x="5010805" y="181289"/>
                  <a:pt x="5006345" y="184554"/>
                </a:cubicBezTo>
                <a:cubicBezTo>
                  <a:pt x="5001088" y="188544"/>
                  <a:pt x="4995468" y="191373"/>
                  <a:pt x="4989497" y="193043"/>
                </a:cubicBezTo>
                <a:cubicBezTo>
                  <a:pt x="4983516" y="194717"/>
                  <a:pt x="4975824" y="195555"/>
                  <a:pt x="4966421" y="195555"/>
                </a:cubicBezTo>
                <a:lnTo>
                  <a:pt x="4921719" y="195555"/>
                </a:lnTo>
                <a:lnTo>
                  <a:pt x="4921719" y="62035"/>
                </a:lnTo>
                <a:lnTo>
                  <a:pt x="4944190" y="62035"/>
                </a:lnTo>
                <a:lnTo>
                  <a:pt x="4944190" y="114034"/>
                </a:lnTo>
                <a:lnTo>
                  <a:pt x="4967018" y="114034"/>
                </a:lnTo>
                <a:cubicBezTo>
                  <a:pt x="4977062" y="114034"/>
                  <a:pt x="4984848" y="114552"/>
                  <a:pt x="4990389" y="115590"/>
                </a:cubicBezTo>
                <a:cubicBezTo>
                  <a:pt x="4995929" y="116626"/>
                  <a:pt x="5001445" y="119175"/>
                  <a:pt x="5006942" y="123235"/>
                </a:cubicBezTo>
                <a:cubicBezTo>
                  <a:pt x="5011564" y="126663"/>
                  <a:pt x="5015031" y="131047"/>
                  <a:pt x="5017343" y="136386"/>
                </a:cubicBezTo>
                <a:cubicBezTo>
                  <a:pt x="5019653" y="141725"/>
                  <a:pt x="5020808" y="147661"/>
                  <a:pt x="5020808" y="154195"/>
                </a:cubicBezTo>
                <a:close/>
                <a:moveTo>
                  <a:pt x="4997621" y="154556"/>
                </a:moveTo>
                <a:cubicBezTo>
                  <a:pt x="4997621" y="150490"/>
                  <a:pt x="4996922" y="146927"/>
                  <a:pt x="4995527" y="143856"/>
                </a:cubicBezTo>
                <a:cubicBezTo>
                  <a:pt x="4994133" y="140789"/>
                  <a:pt x="4991843" y="138297"/>
                  <a:pt x="4988654" y="136386"/>
                </a:cubicBezTo>
                <a:cubicBezTo>
                  <a:pt x="4985310" y="134392"/>
                  <a:pt x="4981504" y="133197"/>
                  <a:pt x="4977239" y="132800"/>
                </a:cubicBezTo>
                <a:cubicBezTo>
                  <a:pt x="4972976" y="132404"/>
                  <a:pt x="4966863" y="132202"/>
                  <a:pt x="4958892" y="132202"/>
                </a:cubicBezTo>
                <a:lnTo>
                  <a:pt x="4944190" y="132202"/>
                </a:lnTo>
                <a:lnTo>
                  <a:pt x="4944190" y="177624"/>
                </a:lnTo>
                <a:lnTo>
                  <a:pt x="4958414" y="177624"/>
                </a:lnTo>
                <a:cubicBezTo>
                  <a:pt x="4966384" y="177624"/>
                  <a:pt x="4972558" y="177286"/>
                  <a:pt x="4976943" y="176606"/>
                </a:cubicBezTo>
                <a:cubicBezTo>
                  <a:pt x="4981324" y="175932"/>
                  <a:pt x="4985107" y="174636"/>
                  <a:pt x="4988298" y="172724"/>
                </a:cubicBezTo>
                <a:cubicBezTo>
                  <a:pt x="4991563" y="170654"/>
                  <a:pt x="4993932" y="168203"/>
                  <a:pt x="4995407" y="165374"/>
                </a:cubicBezTo>
                <a:cubicBezTo>
                  <a:pt x="4996883" y="162544"/>
                  <a:pt x="4997621" y="158940"/>
                  <a:pt x="4997621" y="154556"/>
                </a:cubicBezTo>
                <a:close/>
                <a:moveTo>
                  <a:pt x="5058821" y="195555"/>
                </a:moveTo>
                <a:lnTo>
                  <a:pt x="5036347" y="195555"/>
                </a:lnTo>
                <a:lnTo>
                  <a:pt x="5036347" y="62035"/>
                </a:lnTo>
                <a:lnTo>
                  <a:pt x="5058821" y="62035"/>
                </a:lnTo>
                <a:close/>
                <a:moveTo>
                  <a:pt x="5215165" y="195555"/>
                </a:moveTo>
                <a:lnTo>
                  <a:pt x="5192932" y="195555"/>
                </a:lnTo>
                <a:lnTo>
                  <a:pt x="5192932" y="90608"/>
                </a:lnTo>
                <a:lnTo>
                  <a:pt x="5160896" y="158739"/>
                </a:lnTo>
                <a:lnTo>
                  <a:pt x="5144160" y="158739"/>
                </a:lnTo>
                <a:lnTo>
                  <a:pt x="5112368" y="90608"/>
                </a:lnTo>
                <a:lnTo>
                  <a:pt x="5112368" y="195555"/>
                </a:lnTo>
                <a:lnTo>
                  <a:pt x="5091329" y="195555"/>
                </a:lnTo>
                <a:lnTo>
                  <a:pt x="5091329" y="62035"/>
                </a:lnTo>
                <a:lnTo>
                  <a:pt x="5118463" y="62035"/>
                </a:lnTo>
                <a:lnTo>
                  <a:pt x="5153606" y="136148"/>
                </a:lnTo>
                <a:lnTo>
                  <a:pt x="5187553" y="62035"/>
                </a:lnTo>
                <a:lnTo>
                  <a:pt x="5215165" y="62035"/>
                </a:lnTo>
                <a:close/>
                <a:moveTo>
                  <a:pt x="5353103" y="195555"/>
                </a:moveTo>
                <a:lnTo>
                  <a:pt x="5330870" y="195555"/>
                </a:lnTo>
                <a:lnTo>
                  <a:pt x="5330870" y="95983"/>
                </a:lnTo>
                <a:lnTo>
                  <a:pt x="5267999" y="195555"/>
                </a:lnTo>
                <a:lnTo>
                  <a:pt x="5247677" y="195555"/>
                </a:lnTo>
                <a:lnTo>
                  <a:pt x="5247677" y="62035"/>
                </a:lnTo>
                <a:lnTo>
                  <a:pt x="5269912" y="62035"/>
                </a:lnTo>
                <a:lnTo>
                  <a:pt x="5269912" y="160052"/>
                </a:lnTo>
                <a:lnTo>
                  <a:pt x="5332065" y="62035"/>
                </a:lnTo>
                <a:lnTo>
                  <a:pt x="5353103" y="62035"/>
                </a:lnTo>
                <a:close/>
                <a:moveTo>
                  <a:pt x="5567545" y="195555"/>
                </a:moveTo>
                <a:lnTo>
                  <a:pt x="5545073" y="195555"/>
                </a:lnTo>
                <a:lnTo>
                  <a:pt x="5545073" y="81400"/>
                </a:lnTo>
                <a:lnTo>
                  <a:pt x="5484589" y="81400"/>
                </a:lnTo>
                <a:lnTo>
                  <a:pt x="5484589" y="195555"/>
                </a:lnTo>
                <a:lnTo>
                  <a:pt x="5462119" y="195555"/>
                </a:lnTo>
                <a:lnTo>
                  <a:pt x="5462119" y="62035"/>
                </a:lnTo>
                <a:lnTo>
                  <a:pt x="5567545" y="62035"/>
                </a:lnTo>
                <a:close/>
                <a:moveTo>
                  <a:pt x="5712055" y="125273"/>
                </a:moveTo>
                <a:cubicBezTo>
                  <a:pt x="5712055" y="147503"/>
                  <a:pt x="5706735" y="165211"/>
                  <a:pt x="5696100" y="178399"/>
                </a:cubicBezTo>
                <a:cubicBezTo>
                  <a:pt x="5685463" y="191589"/>
                  <a:pt x="5672017" y="198184"/>
                  <a:pt x="5655759" y="198184"/>
                </a:cubicBezTo>
                <a:cubicBezTo>
                  <a:pt x="5649146" y="198184"/>
                  <a:pt x="5643289" y="197428"/>
                  <a:pt x="5638188" y="195912"/>
                </a:cubicBezTo>
                <a:cubicBezTo>
                  <a:pt x="5633086" y="194397"/>
                  <a:pt x="5627866" y="192050"/>
                  <a:pt x="5622527" y="188863"/>
                </a:cubicBezTo>
                <a:lnTo>
                  <a:pt x="5622527" y="244801"/>
                </a:lnTo>
                <a:lnTo>
                  <a:pt x="5600057" y="244801"/>
                </a:lnTo>
                <a:lnTo>
                  <a:pt x="5600057" y="62035"/>
                </a:lnTo>
                <a:lnTo>
                  <a:pt x="5622527" y="62035"/>
                </a:lnTo>
                <a:lnTo>
                  <a:pt x="5622527" y="76025"/>
                </a:lnTo>
                <a:cubicBezTo>
                  <a:pt x="5628108" y="71002"/>
                  <a:pt x="5634303" y="66801"/>
                  <a:pt x="5641115" y="63414"/>
                </a:cubicBezTo>
                <a:cubicBezTo>
                  <a:pt x="5647926" y="60023"/>
                  <a:pt x="5655359" y="58330"/>
                  <a:pt x="5663409" y="58330"/>
                </a:cubicBezTo>
                <a:cubicBezTo>
                  <a:pt x="5678709" y="58330"/>
                  <a:pt x="5690639" y="64390"/>
                  <a:pt x="5699207" y="76500"/>
                </a:cubicBezTo>
                <a:cubicBezTo>
                  <a:pt x="5707772" y="88615"/>
                  <a:pt x="5712055" y="104872"/>
                  <a:pt x="5712055" y="125273"/>
                </a:cubicBezTo>
                <a:close/>
                <a:moveTo>
                  <a:pt x="5688867" y="127781"/>
                </a:moveTo>
                <a:cubicBezTo>
                  <a:pt x="5688867" y="112562"/>
                  <a:pt x="5686438" y="100746"/>
                  <a:pt x="5681578" y="92337"/>
                </a:cubicBezTo>
                <a:cubicBezTo>
                  <a:pt x="5676714" y="83931"/>
                  <a:pt x="5668824" y="79730"/>
                  <a:pt x="5657911" y="79730"/>
                </a:cubicBezTo>
                <a:cubicBezTo>
                  <a:pt x="5651533" y="79730"/>
                  <a:pt x="5645376" y="81145"/>
                  <a:pt x="5639441" y="83974"/>
                </a:cubicBezTo>
                <a:cubicBezTo>
                  <a:pt x="5633503" y="86804"/>
                  <a:pt x="5627866" y="90450"/>
                  <a:pt x="5622527" y="94910"/>
                </a:cubicBezTo>
                <a:lnTo>
                  <a:pt x="5622527" y="170572"/>
                </a:lnTo>
                <a:cubicBezTo>
                  <a:pt x="5628425" y="173441"/>
                  <a:pt x="5633464" y="175392"/>
                  <a:pt x="5637647" y="176429"/>
                </a:cubicBezTo>
                <a:cubicBezTo>
                  <a:pt x="5641831" y="177465"/>
                  <a:pt x="5646633" y="177985"/>
                  <a:pt x="5652050" y="177985"/>
                </a:cubicBezTo>
                <a:cubicBezTo>
                  <a:pt x="5663686" y="177985"/>
                  <a:pt x="5672730" y="173719"/>
                  <a:pt x="5679188" y="165193"/>
                </a:cubicBezTo>
                <a:cubicBezTo>
                  <a:pt x="5685640" y="156669"/>
                  <a:pt x="5688867" y="144197"/>
                  <a:pt x="5688867" y="127781"/>
                </a:cubicBezTo>
                <a:close/>
                <a:moveTo>
                  <a:pt x="5840792" y="195555"/>
                </a:moveTo>
                <a:lnTo>
                  <a:pt x="5818562" y="195555"/>
                </a:lnTo>
                <a:lnTo>
                  <a:pt x="5818562" y="95983"/>
                </a:lnTo>
                <a:lnTo>
                  <a:pt x="5755687" y="195555"/>
                </a:lnTo>
                <a:lnTo>
                  <a:pt x="5735366" y="195555"/>
                </a:lnTo>
                <a:lnTo>
                  <a:pt x="5735366" y="62035"/>
                </a:lnTo>
                <a:lnTo>
                  <a:pt x="5757599" y="62035"/>
                </a:lnTo>
                <a:lnTo>
                  <a:pt x="5757599" y="160052"/>
                </a:lnTo>
                <a:lnTo>
                  <a:pt x="5819756" y="62035"/>
                </a:lnTo>
                <a:lnTo>
                  <a:pt x="5840792" y="62035"/>
                </a:lnTo>
                <a:close/>
                <a:moveTo>
                  <a:pt x="5986042" y="125273"/>
                </a:moveTo>
                <a:cubicBezTo>
                  <a:pt x="5986042" y="147503"/>
                  <a:pt x="5980720" y="165211"/>
                  <a:pt x="5970085" y="178399"/>
                </a:cubicBezTo>
                <a:cubicBezTo>
                  <a:pt x="5959448" y="191589"/>
                  <a:pt x="5946002" y="198184"/>
                  <a:pt x="5929743" y="198184"/>
                </a:cubicBezTo>
                <a:cubicBezTo>
                  <a:pt x="5923131" y="198184"/>
                  <a:pt x="5917274" y="197428"/>
                  <a:pt x="5912172" y="195912"/>
                </a:cubicBezTo>
                <a:cubicBezTo>
                  <a:pt x="5907072" y="194397"/>
                  <a:pt x="5901854" y="192050"/>
                  <a:pt x="5896513" y="188863"/>
                </a:cubicBezTo>
                <a:lnTo>
                  <a:pt x="5896513" y="244801"/>
                </a:lnTo>
                <a:lnTo>
                  <a:pt x="5874041" y="244801"/>
                </a:lnTo>
                <a:lnTo>
                  <a:pt x="5874041" y="62035"/>
                </a:lnTo>
                <a:lnTo>
                  <a:pt x="5896513" y="62035"/>
                </a:lnTo>
                <a:lnTo>
                  <a:pt x="5896513" y="76025"/>
                </a:lnTo>
                <a:cubicBezTo>
                  <a:pt x="5902092" y="71002"/>
                  <a:pt x="5908288" y="66801"/>
                  <a:pt x="5915099" y="63414"/>
                </a:cubicBezTo>
                <a:cubicBezTo>
                  <a:pt x="5921911" y="60023"/>
                  <a:pt x="5929345" y="58330"/>
                  <a:pt x="5937394" y="58330"/>
                </a:cubicBezTo>
                <a:cubicBezTo>
                  <a:pt x="5952694" y="58330"/>
                  <a:pt x="5964624" y="64390"/>
                  <a:pt x="5973193" y="76500"/>
                </a:cubicBezTo>
                <a:cubicBezTo>
                  <a:pt x="5981757" y="88615"/>
                  <a:pt x="5986042" y="104872"/>
                  <a:pt x="5986042" y="125273"/>
                </a:cubicBezTo>
                <a:close/>
                <a:moveTo>
                  <a:pt x="5962854" y="127781"/>
                </a:moveTo>
                <a:cubicBezTo>
                  <a:pt x="5962854" y="112562"/>
                  <a:pt x="5960423" y="100746"/>
                  <a:pt x="5955563" y="92337"/>
                </a:cubicBezTo>
                <a:cubicBezTo>
                  <a:pt x="5950700" y="83931"/>
                  <a:pt x="5942808" y="79730"/>
                  <a:pt x="5931896" y="79730"/>
                </a:cubicBezTo>
                <a:cubicBezTo>
                  <a:pt x="5925521" y="79730"/>
                  <a:pt x="5919361" y="81145"/>
                  <a:pt x="5913425" y="83974"/>
                </a:cubicBezTo>
                <a:cubicBezTo>
                  <a:pt x="5907490" y="86804"/>
                  <a:pt x="5901854" y="90450"/>
                  <a:pt x="5896513" y="94910"/>
                </a:cubicBezTo>
                <a:lnTo>
                  <a:pt x="5896513" y="170572"/>
                </a:lnTo>
                <a:cubicBezTo>
                  <a:pt x="5902409" y="173441"/>
                  <a:pt x="5907449" y="175392"/>
                  <a:pt x="5911632" y="176429"/>
                </a:cubicBezTo>
                <a:cubicBezTo>
                  <a:pt x="5915816" y="177465"/>
                  <a:pt x="5920618" y="177985"/>
                  <a:pt x="5926037" y="177985"/>
                </a:cubicBezTo>
                <a:cubicBezTo>
                  <a:pt x="5937671" y="177985"/>
                  <a:pt x="5946715" y="173719"/>
                  <a:pt x="5953172" y="165193"/>
                </a:cubicBezTo>
                <a:cubicBezTo>
                  <a:pt x="5959625" y="156669"/>
                  <a:pt x="5962854" y="144197"/>
                  <a:pt x="5962854" y="127781"/>
                </a:cubicBezTo>
                <a:close/>
                <a:moveTo>
                  <a:pt x="6119201" y="128858"/>
                </a:moveTo>
                <a:cubicBezTo>
                  <a:pt x="6119201" y="151330"/>
                  <a:pt x="6113783" y="168678"/>
                  <a:pt x="6102948" y="180907"/>
                </a:cubicBezTo>
                <a:cubicBezTo>
                  <a:pt x="6092112" y="193139"/>
                  <a:pt x="6077683" y="199260"/>
                  <a:pt x="6059672" y="199260"/>
                </a:cubicBezTo>
                <a:cubicBezTo>
                  <a:pt x="6041106" y="199260"/>
                  <a:pt x="6026505" y="192945"/>
                  <a:pt x="6015868" y="180310"/>
                </a:cubicBezTo>
                <a:cubicBezTo>
                  <a:pt x="6005229" y="167681"/>
                  <a:pt x="5999909" y="150531"/>
                  <a:pt x="5999909" y="128858"/>
                </a:cubicBezTo>
                <a:cubicBezTo>
                  <a:pt x="5999909" y="106546"/>
                  <a:pt x="6005388" y="89212"/>
                  <a:pt x="6016346" y="76860"/>
                </a:cubicBezTo>
                <a:cubicBezTo>
                  <a:pt x="6027300" y="64509"/>
                  <a:pt x="6041744" y="58330"/>
                  <a:pt x="6059672" y="58330"/>
                </a:cubicBezTo>
                <a:cubicBezTo>
                  <a:pt x="6077683" y="58330"/>
                  <a:pt x="6092112" y="64491"/>
                  <a:pt x="6102948" y="76799"/>
                </a:cubicBezTo>
                <a:cubicBezTo>
                  <a:pt x="6113783" y="89111"/>
                  <a:pt x="6119201" y="106463"/>
                  <a:pt x="6119201" y="128858"/>
                </a:cubicBezTo>
                <a:close/>
                <a:moveTo>
                  <a:pt x="6096009" y="128858"/>
                </a:moveTo>
                <a:cubicBezTo>
                  <a:pt x="6096009" y="111564"/>
                  <a:pt x="6092868" y="98717"/>
                  <a:pt x="6086571" y="90307"/>
                </a:cubicBezTo>
                <a:cubicBezTo>
                  <a:pt x="6080275" y="81900"/>
                  <a:pt x="6071307" y="77695"/>
                  <a:pt x="6059672" y="77695"/>
                </a:cubicBezTo>
                <a:cubicBezTo>
                  <a:pt x="6047958" y="77695"/>
                  <a:pt x="6038932" y="81900"/>
                  <a:pt x="6032600" y="90307"/>
                </a:cubicBezTo>
                <a:cubicBezTo>
                  <a:pt x="6026264" y="98717"/>
                  <a:pt x="6023096" y="111564"/>
                  <a:pt x="6023096" y="128858"/>
                </a:cubicBezTo>
                <a:cubicBezTo>
                  <a:pt x="6023096" y="145591"/>
                  <a:pt x="6026264" y="158278"/>
                  <a:pt x="6032600" y="166926"/>
                </a:cubicBezTo>
                <a:cubicBezTo>
                  <a:pt x="6038932" y="175572"/>
                  <a:pt x="6047958" y="179896"/>
                  <a:pt x="6059672" y="179896"/>
                </a:cubicBezTo>
                <a:cubicBezTo>
                  <a:pt x="6071228" y="179896"/>
                  <a:pt x="6080174" y="175652"/>
                  <a:pt x="6086510" y="167165"/>
                </a:cubicBezTo>
                <a:cubicBezTo>
                  <a:pt x="6092842" y="158681"/>
                  <a:pt x="6096009" y="145908"/>
                  <a:pt x="6096009" y="128858"/>
                </a:cubicBezTo>
                <a:close/>
                <a:moveTo>
                  <a:pt x="6256779" y="227589"/>
                </a:moveTo>
                <a:lnTo>
                  <a:pt x="6235864" y="227589"/>
                </a:lnTo>
                <a:lnTo>
                  <a:pt x="6235864" y="195196"/>
                </a:lnTo>
                <a:lnTo>
                  <a:pt x="6147891" y="195196"/>
                </a:lnTo>
                <a:lnTo>
                  <a:pt x="6147891" y="227589"/>
                </a:lnTo>
                <a:lnTo>
                  <a:pt x="6126969" y="227589"/>
                </a:lnTo>
                <a:lnTo>
                  <a:pt x="6126969" y="176429"/>
                </a:lnTo>
                <a:lnTo>
                  <a:pt x="6135815" y="176429"/>
                </a:lnTo>
                <a:cubicBezTo>
                  <a:pt x="6143385" y="163998"/>
                  <a:pt x="6149582" y="147762"/>
                  <a:pt x="6154406" y="127721"/>
                </a:cubicBezTo>
                <a:cubicBezTo>
                  <a:pt x="6159226" y="107676"/>
                  <a:pt x="6161638" y="85784"/>
                  <a:pt x="6161638" y="62035"/>
                </a:cubicBezTo>
                <a:lnTo>
                  <a:pt x="6243517" y="62035"/>
                </a:lnTo>
                <a:lnTo>
                  <a:pt x="6243517" y="176429"/>
                </a:lnTo>
                <a:lnTo>
                  <a:pt x="6256779" y="176429"/>
                </a:lnTo>
                <a:close/>
                <a:moveTo>
                  <a:pt x="6221045" y="176429"/>
                </a:moveTo>
                <a:lnTo>
                  <a:pt x="6221045" y="80925"/>
                </a:lnTo>
                <a:lnTo>
                  <a:pt x="6182791" y="80925"/>
                </a:lnTo>
                <a:cubicBezTo>
                  <a:pt x="6181755" y="100847"/>
                  <a:pt x="6179026" y="119034"/>
                  <a:pt x="6174604" y="135489"/>
                </a:cubicBezTo>
                <a:cubicBezTo>
                  <a:pt x="6170185" y="151946"/>
                  <a:pt x="6164626" y="165593"/>
                  <a:pt x="6157930" y="176429"/>
                </a:cubicBezTo>
                <a:close/>
                <a:moveTo>
                  <a:pt x="6384324" y="195555"/>
                </a:moveTo>
                <a:lnTo>
                  <a:pt x="6361852" y="195555"/>
                </a:lnTo>
                <a:lnTo>
                  <a:pt x="6361852" y="135428"/>
                </a:lnTo>
                <a:lnTo>
                  <a:pt x="6301369" y="135428"/>
                </a:lnTo>
                <a:lnTo>
                  <a:pt x="6301369" y="195555"/>
                </a:lnTo>
                <a:lnTo>
                  <a:pt x="6278897" y="195555"/>
                </a:lnTo>
                <a:lnTo>
                  <a:pt x="6278897" y="62035"/>
                </a:lnTo>
                <a:lnTo>
                  <a:pt x="6301369" y="62035"/>
                </a:lnTo>
                <a:lnTo>
                  <a:pt x="6301369" y="116068"/>
                </a:lnTo>
                <a:lnTo>
                  <a:pt x="6361852" y="116068"/>
                </a:lnTo>
                <a:lnTo>
                  <a:pt x="6361852" y="62035"/>
                </a:lnTo>
                <a:lnTo>
                  <a:pt x="6384324" y="62035"/>
                </a:lnTo>
                <a:close/>
                <a:moveTo>
                  <a:pt x="6525583" y="128858"/>
                </a:moveTo>
                <a:cubicBezTo>
                  <a:pt x="6525583" y="151330"/>
                  <a:pt x="6520170" y="168678"/>
                  <a:pt x="6509334" y="180907"/>
                </a:cubicBezTo>
                <a:cubicBezTo>
                  <a:pt x="6498494" y="193139"/>
                  <a:pt x="6484069" y="199260"/>
                  <a:pt x="6466058" y="199260"/>
                </a:cubicBezTo>
                <a:cubicBezTo>
                  <a:pt x="6447493" y="199260"/>
                  <a:pt x="6432887" y="192945"/>
                  <a:pt x="6422254" y="180310"/>
                </a:cubicBezTo>
                <a:cubicBezTo>
                  <a:pt x="6411611" y="167681"/>
                  <a:pt x="6406295" y="150531"/>
                  <a:pt x="6406295" y="128858"/>
                </a:cubicBezTo>
                <a:cubicBezTo>
                  <a:pt x="6406295" y="106546"/>
                  <a:pt x="6411770" y="89212"/>
                  <a:pt x="6422732" y="76860"/>
                </a:cubicBezTo>
                <a:cubicBezTo>
                  <a:pt x="6433687" y="64509"/>
                  <a:pt x="6448130" y="58330"/>
                  <a:pt x="6466058" y="58330"/>
                </a:cubicBezTo>
                <a:cubicBezTo>
                  <a:pt x="6484069" y="58330"/>
                  <a:pt x="6498494" y="64491"/>
                  <a:pt x="6509334" y="76799"/>
                </a:cubicBezTo>
                <a:cubicBezTo>
                  <a:pt x="6520170" y="89111"/>
                  <a:pt x="6525583" y="106463"/>
                  <a:pt x="6525583" y="128858"/>
                </a:cubicBezTo>
                <a:close/>
                <a:moveTo>
                  <a:pt x="6502396" y="128858"/>
                </a:moveTo>
                <a:cubicBezTo>
                  <a:pt x="6502396" y="111564"/>
                  <a:pt x="6499250" y="98717"/>
                  <a:pt x="6492957" y="90307"/>
                </a:cubicBezTo>
                <a:cubicBezTo>
                  <a:pt x="6486661" y="81900"/>
                  <a:pt x="6477693" y="77695"/>
                  <a:pt x="6466058" y="77695"/>
                </a:cubicBezTo>
                <a:cubicBezTo>
                  <a:pt x="6454344" y="77695"/>
                  <a:pt x="6445318" y="81900"/>
                  <a:pt x="6438982" y="90307"/>
                </a:cubicBezTo>
                <a:cubicBezTo>
                  <a:pt x="6432650" y="98717"/>
                  <a:pt x="6429482" y="111564"/>
                  <a:pt x="6429482" y="128858"/>
                </a:cubicBezTo>
                <a:cubicBezTo>
                  <a:pt x="6429482" y="145591"/>
                  <a:pt x="6432650" y="158278"/>
                  <a:pt x="6438982" y="166926"/>
                </a:cubicBezTo>
                <a:cubicBezTo>
                  <a:pt x="6445318" y="175572"/>
                  <a:pt x="6454344" y="179896"/>
                  <a:pt x="6466058" y="179896"/>
                </a:cubicBezTo>
                <a:cubicBezTo>
                  <a:pt x="6477610" y="179896"/>
                  <a:pt x="6486560" y="175652"/>
                  <a:pt x="6492892" y="167165"/>
                </a:cubicBezTo>
                <a:cubicBezTo>
                  <a:pt x="6499228" y="158681"/>
                  <a:pt x="6502396" y="145908"/>
                  <a:pt x="6502396" y="12885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569847" y="1593537"/>
            <a:ext cx="67416" cy="21637"/>
          </a:xfrm>
          <a:custGeom>
            <a:avLst/>
            <a:gdLst/>
            <a:ahLst/>
            <a:cxnLst/>
            <a:rect l="l" t="t" r="r" b="b"/>
            <a:pathLst>
              <a:path w="67416" h="21637">
                <a:moveTo>
                  <a:pt x="67416" y="21637"/>
                </a:moveTo>
                <a:lnTo>
                  <a:pt x="0" y="21637"/>
                </a:lnTo>
                <a:lnTo>
                  <a:pt x="0" y="0"/>
                </a:lnTo>
                <a:lnTo>
                  <a:pt x="67416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20970" y="1788924"/>
            <a:ext cx="6795799" cy="236307"/>
          </a:xfrm>
          <a:custGeom>
            <a:avLst/>
            <a:gdLst/>
            <a:ahLst/>
            <a:cxnLst/>
            <a:rect l="l" t="t" r="r" b="b"/>
            <a:pathLst>
              <a:path w="6795799" h="236307">
                <a:moveTo>
                  <a:pt x="107457" y="187063"/>
                </a:moveTo>
                <a:lnTo>
                  <a:pt x="79488" y="187063"/>
                </a:lnTo>
                <a:lnTo>
                  <a:pt x="33703" y="125507"/>
                </a:lnTo>
                <a:lnTo>
                  <a:pt x="22471" y="125507"/>
                </a:lnTo>
                <a:lnTo>
                  <a:pt x="22471" y="187063"/>
                </a:lnTo>
                <a:lnTo>
                  <a:pt x="0" y="187063"/>
                </a:lnTo>
                <a:lnTo>
                  <a:pt x="0" y="53546"/>
                </a:lnTo>
                <a:lnTo>
                  <a:pt x="22471" y="53546"/>
                </a:lnTo>
                <a:lnTo>
                  <a:pt x="22471" y="111639"/>
                </a:lnTo>
                <a:cubicBezTo>
                  <a:pt x="28289" y="111557"/>
                  <a:pt x="33246" y="110344"/>
                  <a:pt x="37350" y="107993"/>
                </a:cubicBezTo>
                <a:cubicBezTo>
                  <a:pt x="41457" y="105645"/>
                  <a:pt x="44942" y="101081"/>
                  <a:pt x="47811" y="94305"/>
                </a:cubicBezTo>
                <a:cubicBezTo>
                  <a:pt x="48686" y="92315"/>
                  <a:pt x="49665" y="90004"/>
                  <a:pt x="50739" y="87376"/>
                </a:cubicBezTo>
                <a:cubicBezTo>
                  <a:pt x="51814" y="84743"/>
                  <a:pt x="52671" y="82436"/>
                  <a:pt x="53309" y="80442"/>
                </a:cubicBezTo>
                <a:cubicBezTo>
                  <a:pt x="56816" y="70639"/>
                  <a:pt x="61678" y="63710"/>
                  <a:pt x="67896" y="59641"/>
                </a:cubicBezTo>
                <a:cubicBezTo>
                  <a:pt x="74109" y="55577"/>
                  <a:pt x="82199" y="53546"/>
                  <a:pt x="92156" y="53546"/>
                </a:cubicBezTo>
                <a:lnTo>
                  <a:pt x="98254" y="53546"/>
                </a:lnTo>
                <a:lnTo>
                  <a:pt x="98254" y="72911"/>
                </a:lnTo>
                <a:lnTo>
                  <a:pt x="93111" y="72911"/>
                </a:lnTo>
                <a:cubicBezTo>
                  <a:pt x="86818" y="72911"/>
                  <a:pt x="82097" y="74206"/>
                  <a:pt x="78948" y="76796"/>
                </a:cubicBezTo>
                <a:cubicBezTo>
                  <a:pt x="75798" y="79387"/>
                  <a:pt x="73148" y="84111"/>
                  <a:pt x="70999" y="90961"/>
                </a:cubicBezTo>
                <a:cubicBezTo>
                  <a:pt x="68768" y="97894"/>
                  <a:pt x="66136" y="103292"/>
                  <a:pt x="63112" y="107154"/>
                </a:cubicBezTo>
                <a:cubicBezTo>
                  <a:pt x="60085" y="111021"/>
                  <a:pt x="56735" y="113990"/>
                  <a:pt x="53068" y="116064"/>
                </a:cubicBezTo>
                <a:close/>
                <a:moveTo>
                  <a:pt x="225313" y="187063"/>
                </a:moveTo>
                <a:lnTo>
                  <a:pt x="202841" y="187063"/>
                </a:lnTo>
                <a:lnTo>
                  <a:pt x="202841" y="72432"/>
                </a:lnTo>
                <a:lnTo>
                  <a:pt x="156946" y="72432"/>
                </a:lnTo>
                <a:cubicBezTo>
                  <a:pt x="156701" y="79049"/>
                  <a:pt x="156464" y="85406"/>
                  <a:pt x="156222" y="91501"/>
                </a:cubicBezTo>
                <a:cubicBezTo>
                  <a:pt x="155985" y="97596"/>
                  <a:pt x="155747" y="103115"/>
                  <a:pt x="155506" y="108054"/>
                </a:cubicBezTo>
                <a:cubicBezTo>
                  <a:pt x="155027" y="120564"/>
                  <a:pt x="154209" y="131040"/>
                  <a:pt x="153057" y="139489"/>
                </a:cubicBezTo>
                <a:cubicBezTo>
                  <a:pt x="151902" y="147935"/>
                  <a:pt x="150448" y="154710"/>
                  <a:pt x="148695" y="159810"/>
                </a:cubicBezTo>
                <a:cubicBezTo>
                  <a:pt x="146941" y="165071"/>
                  <a:pt x="145008" y="169172"/>
                  <a:pt x="142899" y="172119"/>
                </a:cubicBezTo>
                <a:cubicBezTo>
                  <a:pt x="140789" y="175072"/>
                  <a:pt x="138417" y="177739"/>
                  <a:pt x="135784" y="180133"/>
                </a:cubicBezTo>
                <a:cubicBezTo>
                  <a:pt x="133074" y="182523"/>
                  <a:pt x="130166" y="184316"/>
                  <a:pt x="127058" y="185512"/>
                </a:cubicBezTo>
                <a:cubicBezTo>
                  <a:pt x="123952" y="186706"/>
                  <a:pt x="120449" y="187305"/>
                  <a:pt x="116542" y="187305"/>
                </a:cubicBezTo>
                <a:cubicBezTo>
                  <a:pt x="115269" y="187305"/>
                  <a:pt x="113630" y="187264"/>
                  <a:pt x="111640" y="187182"/>
                </a:cubicBezTo>
                <a:cubicBezTo>
                  <a:pt x="109645" y="187103"/>
                  <a:pt x="108256" y="187063"/>
                  <a:pt x="107457" y="187063"/>
                </a:cubicBezTo>
                <a:lnTo>
                  <a:pt x="107457" y="167461"/>
                </a:lnTo>
                <a:lnTo>
                  <a:pt x="108652" y="167461"/>
                </a:lnTo>
                <a:cubicBezTo>
                  <a:pt x="109209" y="167461"/>
                  <a:pt x="109790" y="167500"/>
                  <a:pt x="110387" y="167581"/>
                </a:cubicBezTo>
                <a:cubicBezTo>
                  <a:pt x="110985" y="167659"/>
                  <a:pt x="111680" y="167698"/>
                  <a:pt x="112475" y="167698"/>
                </a:cubicBezTo>
                <a:cubicBezTo>
                  <a:pt x="114386" y="167698"/>
                  <a:pt x="116262" y="167422"/>
                  <a:pt x="118098" y="166864"/>
                </a:cubicBezTo>
                <a:cubicBezTo>
                  <a:pt x="119927" y="166305"/>
                  <a:pt x="121561" y="165273"/>
                  <a:pt x="122998" y="163756"/>
                </a:cubicBezTo>
                <a:cubicBezTo>
                  <a:pt x="126979" y="159851"/>
                  <a:pt x="129888" y="153019"/>
                  <a:pt x="131720" y="143255"/>
                </a:cubicBezTo>
                <a:cubicBezTo>
                  <a:pt x="133553" y="133491"/>
                  <a:pt x="134867" y="119847"/>
                  <a:pt x="135662" y="102315"/>
                </a:cubicBezTo>
                <a:cubicBezTo>
                  <a:pt x="135982" y="95781"/>
                  <a:pt x="136282" y="88049"/>
                  <a:pt x="136563" y="79125"/>
                </a:cubicBezTo>
                <a:cubicBezTo>
                  <a:pt x="136843" y="70199"/>
                  <a:pt x="137102" y="61675"/>
                  <a:pt x="137340" y="53546"/>
                </a:cubicBezTo>
                <a:lnTo>
                  <a:pt x="225313" y="53546"/>
                </a:lnTo>
                <a:close/>
                <a:moveTo>
                  <a:pt x="363254" y="187063"/>
                </a:moveTo>
                <a:lnTo>
                  <a:pt x="341021" y="187063"/>
                </a:lnTo>
                <a:lnTo>
                  <a:pt x="341021" y="87494"/>
                </a:lnTo>
                <a:lnTo>
                  <a:pt x="278147" y="187063"/>
                </a:lnTo>
                <a:lnTo>
                  <a:pt x="257829" y="187063"/>
                </a:lnTo>
                <a:lnTo>
                  <a:pt x="257829" y="53546"/>
                </a:lnTo>
                <a:lnTo>
                  <a:pt x="280063" y="53546"/>
                </a:lnTo>
                <a:lnTo>
                  <a:pt x="280063" y="151563"/>
                </a:lnTo>
                <a:lnTo>
                  <a:pt x="342216" y="53546"/>
                </a:lnTo>
                <a:lnTo>
                  <a:pt x="363254" y="53546"/>
                </a:lnTo>
                <a:close/>
                <a:moveTo>
                  <a:pt x="519602" y="187063"/>
                </a:moveTo>
                <a:lnTo>
                  <a:pt x="497368" y="187063"/>
                </a:lnTo>
                <a:lnTo>
                  <a:pt x="497368" y="82116"/>
                </a:lnTo>
                <a:lnTo>
                  <a:pt x="465333" y="150246"/>
                </a:lnTo>
                <a:lnTo>
                  <a:pt x="448597" y="150246"/>
                </a:lnTo>
                <a:lnTo>
                  <a:pt x="416805" y="82116"/>
                </a:lnTo>
                <a:lnTo>
                  <a:pt x="416805" y="187063"/>
                </a:lnTo>
                <a:lnTo>
                  <a:pt x="395766" y="187063"/>
                </a:lnTo>
                <a:lnTo>
                  <a:pt x="395766" y="53546"/>
                </a:lnTo>
                <a:lnTo>
                  <a:pt x="422899" y="53546"/>
                </a:lnTo>
                <a:lnTo>
                  <a:pt x="458043" y="127655"/>
                </a:lnTo>
                <a:lnTo>
                  <a:pt x="491990" y="53546"/>
                </a:lnTo>
                <a:lnTo>
                  <a:pt x="519602" y="53546"/>
                </a:lnTo>
                <a:close/>
                <a:moveTo>
                  <a:pt x="626699" y="154192"/>
                </a:moveTo>
                <a:lnTo>
                  <a:pt x="626699" y="117140"/>
                </a:lnTo>
                <a:cubicBezTo>
                  <a:pt x="621360" y="117618"/>
                  <a:pt x="614610" y="118274"/>
                  <a:pt x="606441" y="119109"/>
                </a:cubicBezTo>
                <a:cubicBezTo>
                  <a:pt x="598274" y="119945"/>
                  <a:pt x="591679" y="121123"/>
                  <a:pt x="586656" y="122638"/>
                </a:cubicBezTo>
                <a:cubicBezTo>
                  <a:pt x="580680" y="124470"/>
                  <a:pt x="575741" y="127278"/>
                  <a:pt x="571839" y="131065"/>
                </a:cubicBezTo>
                <a:cubicBezTo>
                  <a:pt x="567932" y="134849"/>
                  <a:pt x="565978" y="140127"/>
                  <a:pt x="565978" y="146901"/>
                </a:cubicBezTo>
                <a:cubicBezTo>
                  <a:pt x="565978" y="154555"/>
                  <a:pt x="568130" y="160330"/>
                  <a:pt x="572436" y="164232"/>
                </a:cubicBezTo>
                <a:cubicBezTo>
                  <a:pt x="576738" y="168138"/>
                  <a:pt x="583031" y="170089"/>
                  <a:pt x="591322" y="170089"/>
                </a:cubicBezTo>
                <a:cubicBezTo>
                  <a:pt x="598410" y="170089"/>
                  <a:pt x="604826" y="168556"/>
                  <a:pt x="610567" y="165489"/>
                </a:cubicBezTo>
                <a:cubicBezTo>
                  <a:pt x="616301" y="162422"/>
                  <a:pt x="621680" y="158656"/>
                  <a:pt x="626699" y="154192"/>
                </a:cubicBezTo>
                <a:close/>
                <a:moveTo>
                  <a:pt x="626699" y="172840"/>
                </a:moveTo>
                <a:cubicBezTo>
                  <a:pt x="624866" y="174193"/>
                  <a:pt x="622415" y="176083"/>
                  <a:pt x="619351" y="178516"/>
                </a:cubicBezTo>
                <a:cubicBezTo>
                  <a:pt x="616284" y="180951"/>
                  <a:pt x="613314" y="182880"/>
                  <a:pt x="610445" y="184316"/>
                </a:cubicBezTo>
                <a:cubicBezTo>
                  <a:pt x="606460" y="186387"/>
                  <a:pt x="602615" y="187982"/>
                  <a:pt x="598910" y="189093"/>
                </a:cubicBezTo>
                <a:cubicBezTo>
                  <a:pt x="595205" y="190209"/>
                  <a:pt x="590007" y="190768"/>
                  <a:pt x="583312" y="190768"/>
                </a:cubicBezTo>
                <a:cubicBezTo>
                  <a:pt x="577814" y="190768"/>
                  <a:pt x="572594" y="189730"/>
                  <a:pt x="567655" y="187660"/>
                </a:cubicBezTo>
                <a:cubicBezTo>
                  <a:pt x="562712" y="185590"/>
                  <a:pt x="558368" y="182682"/>
                  <a:pt x="554624" y="178938"/>
                </a:cubicBezTo>
                <a:cubicBezTo>
                  <a:pt x="551037" y="175269"/>
                  <a:pt x="548172" y="170744"/>
                  <a:pt x="546020" y="165366"/>
                </a:cubicBezTo>
                <a:cubicBezTo>
                  <a:pt x="543867" y="159987"/>
                  <a:pt x="542790" y="154314"/>
                  <a:pt x="542790" y="148335"/>
                </a:cubicBezTo>
                <a:cubicBezTo>
                  <a:pt x="542790" y="139089"/>
                  <a:pt x="544744" y="131224"/>
                  <a:pt x="548647" y="124725"/>
                </a:cubicBezTo>
                <a:cubicBezTo>
                  <a:pt x="552554" y="118231"/>
                  <a:pt x="558731" y="113072"/>
                  <a:pt x="567176" y="109249"/>
                </a:cubicBezTo>
                <a:cubicBezTo>
                  <a:pt x="574668" y="105822"/>
                  <a:pt x="583510" y="103449"/>
                  <a:pt x="593712" y="102136"/>
                </a:cubicBezTo>
                <a:cubicBezTo>
                  <a:pt x="603911" y="100821"/>
                  <a:pt x="614906" y="99846"/>
                  <a:pt x="626699" y="99209"/>
                </a:cubicBezTo>
                <a:lnTo>
                  <a:pt x="626699" y="94903"/>
                </a:lnTo>
                <a:cubicBezTo>
                  <a:pt x="626699" y="89643"/>
                  <a:pt x="625900" y="85399"/>
                  <a:pt x="624309" y="82174"/>
                </a:cubicBezTo>
                <a:cubicBezTo>
                  <a:pt x="622717" y="78948"/>
                  <a:pt x="620485" y="76457"/>
                  <a:pt x="617616" y="74704"/>
                </a:cubicBezTo>
                <a:cubicBezTo>
                  <a:pt x="614747" y="72872"/>
                  <a:pt x="611244" y="71655"/>
                  <a:pt x="607100" y="71057"/>
                </a:cubicBezTo>
                <a:cubicBezTo>
                  <a:pt x="602956" y="70460"/>
                  <a:pt x="598690" y="70160"/>
                  <a:pt x="594310" y="70160"/>
                </a:cubicBezTo>
                <a:cubicBezTo>
                  <a:pt x="589130" y="70160"/>
                  <a:pt x="583031" y="70938"/>
                  <a:pt x="576022" y="72489"/>
                </a:cubicBezTo>
                <a:cubicBezTo>
                  <a:pt x="569009" y="74045"/>
                  <a:pt x="561996" y="76298"/>
                  <a:pt x="554983" y="79247"/>
                </a:cubicBezTo>
                <a:lnTo>
                  <a:pt x="553669" y="79247"/>
                </a:lnTo>
                <a:lnTo>
                  <a:pt x="553669" y="56419"/>
                </a:lnTo>
                <a:cubicBezTo>
                  <a:pt x="557813" y="55223"/>
                  <a:pt x="563749" y="53910"/>
                  <a:pt x="571478" y="52470"/>
                </a:cubicBezTo>
                <a:cubicBezTo>
                  <a:pt x="579207" y="51038"/>
                  <a:pt x="586858" y="50321"/>
                  <a:pt x="594428" y="50321"/>
                </a:cubicBezTo>
                <a:cubicBezTo>
                  <a:pt x="603590" y="50321"/>
                  <a:pt x="611319" y="51038"/>
                  <a:pt x="617616" y="52470"/>
                </a:cubicBezTo>
                <a:cubicBezTo>
                  <a:pt x="623912" y="53910"/>
                  <a:pt x="629568" y="56499"/>
                  <a:pt x="634589" y="60243"/>
                </a:cubicBezTo>
                <a:cubicBezTo>
                  <a:pt x="639453" y="63908"/>
                  <a:pt x="643075" y="68649"/>
                  <a:pt x="645470" y="74463"/>
                </a:cubicBezTo>
                <a:cubicBezTo>
                  <a:pt x="647859" y="80279"/>
                  <a:pt x="649055" y="87376"/>
                  <a:pt x="649055" y="95745"/>
                </a:cubicBezTo>
                <a:lnTo>
                  <a:pt x="649055" y="187063"/>
                </a:lnTo>
                <a:lnTo>
                  <a:pt x="626699" y="187063"/>
                </a:lnTo>
                <a:close/>
                <a:moveTo>
                  <a:pt x="778148" y="73268"/>
                </a:moveTo>
                <a:lnTo>
                  <a:pt x="732722" y="73268"/>
                </a:lnTo>
                <a:lnTo>
                  <a:pt x="732722" y="187063"/>
                </a:lnTo>
                <a:lnTo>
                  <a:pt x="710251" y="187063"/>
                </a:lnTo>
                <a:lnTo>
                  <a:pt x="710251" y="73268"/>
                </a:lnTo>
                <a:lnTo>
                  <a:pt x="664831" y="73268"/>
                </a:lnTo>
                <a:lnTo>
                  <a:pt x="664831" y="53546"/>
                </a:lnTo>
                <a:lnTo>
                  <a:pt x="778148" y="53546"/>
                </a:lnTo>
                <a:close/>
                <a:moveTo>
                  <a:pt x="900306" y="187063"/>
                </a:moveTo>
                <a:lnTo>
                  <a:pt x="878076" y="187063"/>
                </a:lnTo>
                <a:lnTo>
                  <a:pt x="878076" y="87494"/>
                </a:lnTo>
                <a:lnTo>
                  <a:pt x="815202" y="187063"/>
                </a:lnTo>
                <a:lnTo>
                  <a:pt x="794880" y="187063"/>
                </a:lnTo>
                <a:lnTo>
                  <a:pt x="794880" y="53546"/>
                </a:lnTo>
                <a:lnTo>
                  <a:pt x="817114" y="53546"/>
                </a:lnTo>
                <a:lnTo>
                  <a:pt x="817114" y="151563"/>
                </a:lnTo>
                <a:lnTo>
                  <a:pt x="879271" y="53546"/>
                </a:lnTo>
                <a:lnTo>
                  <a:pt x="900306" y="53546"/>
                </a:lnTo>
                <a:close/>
                <a:moveTo>
                  <a:pt x="1034453" y="187063"/>
                </a:moveTo>
                <a:lnTo>
                  <a:pt x="1011981" y="187063"/>
                </a:lnTo>
                <a:lnTo>
                  <a:pt x="1011981" y="134946"/>
                </a:lnTo>
                <a:cubicBezTo>
                  <a:pt x="1004968" y="137260"/>
                  <a:pt x="998153" y="139054"/>
                  <a:pt x="991541" y="140328"/>
                </a:cubicBezTo>
                <a:cubicBezTo>
                  <a:pt x="984928" y="141607"/>
                  <a:pt x="978394" y="142240"/>
                  <a:pt x="971938" y="142240"/>
                </a:cubicBezTo>
                <a:cubicBezTo>
                  <a:pt x="966279" y="142240"/>
                  <a:pt x="960757" y="141505"/>
                  <a:pt x="955382" y="140029"/>
                </a:cubicBezTo>
                <a:cubicBezTo>
                  <a:pt x="950004" y="138553"/>
                  <a:pt x="945360" y="136145"/>
                  <a:pt x="941458" y="132796"/>
                </a:cubicBezTo>
                <a:cubicBezTo>
                  <a:pt x="937552" y="129449"/>
                  <a:pt x="934546" y="125165"/>
                  <a:pt x="932436" y="119945"/>
                </a:cubicBezTo>
                <a:cubicBezTo>
                  <a:pt x="930323" y="114728"/>
                  <a:pt x="929268" y="108569"/>
                  <a:pt x="929268" y="101481"/>
                </a:cubicBezTo>
                <a:lnTo>
                  <a:pt x="929268" y="53546"/>
                </a:lnTo>
                <a:lnTo>
                  <a:pt x="951739" y="53546"/>
                </a:lnTo>
                <a:lnTo>
                  <a:pt x="951739" y="89766"/>
                </a:lnTo>
                <a:cubicBezTo>
                  <a:pt x="951739" y="95663"/>
                  <a:pt x="951976" y="100343"/>
                  <a:pt x="952455" y="103810"/>
                </a:cubicBezTo>
                <a:cubicBezTo>
                  <a:pt x="952934" y="107276"/>
                  <a:pt x="954248" y="110643"/>
                  <a:pt x="956397" y="113908"/>
                </a:cubicBezTo>
                <a:cubicBezTo>
                  <a:pt x="958230" y="116701"/>
                  <a:pt x="961002" y="118851"/>
                  <a:pt x="964707" y="120366"/>
                </a:cubicBezTo>
                <a:cubicBezTo>
                  <a:pt x="968411" y="121882"/>
                  <a:pt x="973292" y="122638"/>
                  <a:pt x="979347" y="122638"/>
                </a:cubicBezTo>
                <a:cubicBezTo>
                  <a:pt x="984608" y="122638"/>
                  <a:pt x="990242" y="122119"/>
                  <a:pt x="996260" y="121082"/>
                </a:cubicBezTo>
                <a:cubicBezTo>
                  <a:pt x="1002280" y="120045"/>
                  <a:pt x="1007517" y="118815"/>
                  <a:pt x="1011981" y="117379"/>
                </a:cubicBezTo>
                <a:lnTo>
                  <a:pt x="1011981" y="53546"/>
                </a:lnTo>
                <a:lnTo>
                  <a:pt x="1034453" y="53546"/>
                </a:lnTo>
                <a:close/>
                <a:moveTo>
                  <a:pt x="1124939" y="190170"/>
                </a:moveTo>
                <a:cubicBezTo>
                  <a:pt x="1103663" y="190170"/>
                  <a:pt x="1087150" y="184173"/>
                  <a:pt x="1075396" y="172180"/>
                </a:cubicBezTo>
                <a:cubicBezTo>
                  <a:pt x="1063639" y="160185"/>
                  <a:pt x="1057760" y="143155"/>
                  <a:pt x="1057760" y="121082"/>
                </a:cubicBezTo>
                <a:cubicBezTo>
                  <a:pt x="1057760" y="99328"/>
                  <a:pt x="1063458" y="82016"/>
                  <a:pt x="1074855" y="69145"/>
                </a:cubicBezTo>
                <a:cubicBezTo>
                  <a:pt x="1086250" y="56275"/>
                  <a:pt x="1101150" y="49842"/>
                  <a:pt x="1119557" y="49842"/>
                </a:cubicBezTo>
                <a:cubicBezTo>
                  <a:pt x="1127847" y="49842"/>
                  <a:pt x="1135178" y="51038"/>
                  <a:pt x="1141557" y="53428"/>
                </a:cubicBezTo>
                <a:cubicBezTo>
                  <a:pt x="1147928" y="55822"/>
                  <a:pt x="1153505" y="59566"/>
                  <a:pt x="1158285" y="64664"/>
                </a:cubicBezTo>
                <a:cubicBezTo>
                  <a:pt x="1163069" y="69764"/>
                  <a:pt x="1166735" y="75999"/>
                  <a:pt x="1169284" y="83369"/>
                </a:cubicBezTo>
                <a:cubicBezTo>
                  <a:pt x="1171832" y="90741"/>
                  <a:pt x="1173110" y="99764"/>
                  <a:pt x="1173110" y="110444"/>
                </a:cubicBezTo>
                <a:lnTo>
                  <a:pt x="1173110" y="122638"/>
                </a:lnTo>
                <a:lnTo>
                  <a:pt x="1080590" y="122638"/>
                </a:lnTo>
                <a:cubicBezTo>
                  <a:pt x="1080590" y="138178"/>
                  <a:pt x="1084497" y="150048"/>
                  <a:pt x="1092305" y="158256"/>
                </a:cubicBezTo>
                <a:cubicBezTo>
                  <a:pt x="1100117" y="166460"/>
                  <a:pt x="1110913" y="170568"/>
                  <a:pt x="1124701" y="170568"/>
                </a:cubicBezTo>
                <a:cubicBezTo>
                  <a:pt x="1129640" y="170568"/>
                  <a:pt x="1134483" y="170010"/>
                  <a:pt x="1139224" y="168894"/>
                </a:cubicBezTo>
                <a:cubicBezTo>
                  <a:pt x="1143965" y="167781"/>
                  <a:pt x="1148249" y="166345"/>
                  <a:pt x="1152073" y="164592"/>
                </a:cubicBezTo>
                <a:cubicBezTo>
                  <a:pt x="1156136" y="162760"/>
                  <a:pt x="1159564" y="160988"/>
                  <a:pt x="1162353" y="159271"/>
                </a:cubicBezTo>
                <a:cubicBezTo>
                  <a:pt x="1165140" y="157561"/>
                  <a:pt x="1167455" y="155945"/>
                  <a:pt x="1169284" y="154429"/>
                </a:cubicBezTo>
                <a:lnTo>
                  <a:pt x="1170598" y="154429"/>
                </a:lnTo>
                <a:lnTo>
                  <a:pt x="1170598" y="178938"/>
                </a:lnTo>
                <a:cubicBezTo>
                  <a:pt x="1167969" y="179974"/>
                  <a:pt x="1164704" y="181267"/>
                  <a:pt x="1160799" y="182819"/>
                </a:cubicBezTo>
                <a:cubicBezTo>
                  <a:pt x="1156896" y="184374"/>
                  <a:pt x="1153386" y="185590"/>
                  <a:pt x="1150279" y="186465"/>
                </a:cubicBezTo>
                <a:cubicBezTo>
                  <a:pt x="1145894" y="187660"/>
                  <a:pt x="1141934" y="188578"/>
                  <a:pt x="1138384" y="189216"/>
                </a:cubicBezTo>
                <a:cubicBezTo>
                  <a:pt x="1134839" y="189850"/>
                  <a:pt x="1130357" y="190170"/>
                  <a:pt x="1124939" y="190170"/>
                </a:cubicBezTo>
                <a:close/>
                <a:moveTo>
                  <a:pt x="1151237" y="105425"/>
                </a:moveTo>
                <a:cubicBezTo>
                  <a:pt x="1151078" y="99367"/>
                  <a:pt x="1150358" y="94148"/>
                  <a:pt x="1149084" y="89766"/>
                </a:cubicBezTo>
                <a:cubicBezTo>
                  <a:pt x="1147809" y="85381"/>
                  <a:pt x="1145978" y="81676"/>
                  <a:pt x="1143586" y="78649"/>
                </a:cubicBezTo>
                <a:cubicBezTo>
                  <a:pt x="1140955" y="75301"/>
                  <a:pt x="1137589" y="72752"/>
                  <a:pt x="1133485" y="71000"/>
                </a:cubicBezTo>
                <a:cubicBezTo>
                  <a:pt x="1129381" y="69245"/>
                  <a:pt x="1124298" y="68368"/>
                  <a:pt x="1118242" y="68368"/>
                </a:cubicBezTo>
                <a:cubicBezTo>
                  <a:pt x="1112267" y="68368"/>
                  <a:pt x="1107187" y="69263"/>
                  <a:pt x="1103003" y="71057"/>
                </a:cubicBezTo>
                <a:cubicBezTo>
                  <a:pt x="1098821" y="72850"/>
                  <a:pt x="1095015" y="75464"/>
                  <a:pt x="1091589" y="78890"/>
                </a:cubicBezTo>
                <a:cubicBezTo>
                  <a:pt x="1088244" y="82393"/>
                  <a:pt x="1085695" y="86281"/>
                  <a:pt x="1083942" y="90543"/>
                </a:cubicBezTo>
                <a:cubicBezTo>
                  <a:pt x="1082186" y="94806"/>
                  <a:pt x="1081073" y="99770"/>
                  <a:pt x="1080590" y="105425"/>
                </a:cubicBezTo>
                <a:close/>
                <a:moveTo>
                  <a:pt x="1248887" y="190052"/>
                </a:moveTo>
                <a:cubicBezTo>
                  <a:pt x="1239725" y="190052"/>
                  <a:pt x="1231323" y="188636"/>
                  <a:pt x="1223672" y="185806"/>
                </a:cubicBezTo>
                <a:cubicBezTo>
                  <a:pt x="1216018" y="182980"/>
                  <a:pt x="1209449" y="178697"/>
                  <a:pt x="1203944" y="172959"/>
                </a:cubicBezTo>
                <a:cubicBezTo>
                  <a:pt x="1198448" y="167220"/>
                  <a:pt x="1194184" y="159987"/>
                  <a:pt x="1191157" y="151265"/>
                </a:cubicBezTo>
                <a:cubicBezTo>
                  <a:pt x="1188129" y="142543"/>
                  <a:pt x="1186614" y="132278"/>
                  <a:pt x="1186614" y="120485"/>
                </a:cubicBezTo>
                <a:cubicBezTo>
                  <a:pt x="1186614" y="108771"/>
                  <a:pt x="1188187" y="98651"/>
                  <a:pt x="1191337" y="90122"/>
                </a:cubicBezTo>
                <a:cubicBezTo>
                  <a:pt x="1194487" y="81601"/>
                  <a:pt x="1198688" y="74426"/>
                  <a:pt x="1203944" y="68609"/>
                </a:cubicBezTo>
                <a:cubicBezTo>
                  <a:pt x="1209207" y="62792"/>
                  <a:pt x="1215763" y="58312"/>
                  <a:pt x="1223612" y="55163"/>
                </a:cubicBezTo>
                <a:cubicBezTo>
                  <a:pt x="1231459" y="52013"/>
                  <a:pt x="1239887" y="50439"/>
                  <a:pt x="1248887" y="50439"/>
                </a:cubicBezTo>
                <a:cubicBezTo>
                  <a:pt x="1256220" y="50439"/>
                  <a:pt x="1263294" y="51476"/>
                  <a:pt x="1270109" y="53546"/>
                </a:cubicBezTo>
                <a:cubicBezTo>
                  <a:pt x="1276920" y="55620"/>
                  <a:pt x="1282993" y="58010"/>
                  <a:pt x="1288336" y="60721"/>
                </a:cubicBezTo>
                <a:lnTo>
                  <a:pt x="1288336" y="85940"/>
                </a:lnTo>
                <a:lnTo>
                  <a:pt x="1287018" y="85940"/>
                </a:lnTo>
                <a:cubicBezTo>
                  <a:pt x="1285426" y="84590"/>
                  <a:pt x="1283375" y="83034"/>
                  <a:pt x="1280866" y="81282"/>
                </a:cubicBezTo>
                <a:cubicBezTo>
                  <a:pt x="1278356" y="79524"/>
                  <a:pt x="1275307" y="77734"/>
                  <a:pt x="1271722" y="75903"/>
                </a:cubicBezTo>
                <a:cubicBezTo>
                  <a:pt x="1268612" y="74308"/>
                  <a:pt x="1264946" y="72911"/>
                  <a:pt x="1260723" y="71716"/>
                </a:cubicBezTo>
                <a:cubicBezTo>
                  <a:pt x="1256501" y="70521"/>
                  <a:pt x="1252437" y="69923"/>
                  <a:pt x="1248530" y="69923"/>
                </a:cubicBezTo>
                <a:cubicBezTo>
                  <a:pt x="1236898" y="69923"/>
                  <a:pt x="1227554" y="74326"/>
                  <a:pt x="1220504" y="83132"/>
                </a:cubicBezTo>
                <a:cubicBezTo>
                  <a:pt x="1213449" y="91941"/>
                  <a:pt x="1209921" y="104393"/>
                  <a:pt x="1209921" y="120485"/>
                </a:cubicBezTo>
                <a:cubicBezTo>
                  <a:pt x="1209921" y="136263"/>
                  <a:pt x="1213330" y="148555"/>
                  <a:pt x="1220141" y="157359"/>
                </a:cubicBezTo>
                <a:cubicBezTo>
                  <a:pt x="1226952" y="166166"/>
                  <a:pt x="1236417" y="170568"/>
                  <a:pt x="1248530" y="170568"/>
                </a:cubicBezTo>
                <a:cubicBezTo>
                  <a:pt x="1255863" y="170568"/>
                  <a:pt x="1262837" y="169052"/>
                  <a:pt x="1269450" y="166025"/>
                </a:cubicBezTo>
                <a:cubicBezTo>
                  <a:pt x="1276064" y="163001"/>
                  <a:pt x="1281920" y="159094"/>
                  <a:pt x="1287018" y="154310"/>
                </a:cubicBezTo>
                <a:lnTo>
                  <a:pt x="1288336" y="154310"/>
                </a:lnTo>
                <a:lnTo>
                  <a:pt x="1288336" y="179536"/>
                </a:lnTo>
                <a:cubicBezTo>
                  <a:pt x="1286103" y="180572"/>
                  <a:pt x="1283313" y="181825"/>
                  <a:pt x="1279969" y="183298"/>
                </a:cubicBezTo>
                <a:cubicBezTo>
                  <a:pt x="1276621" y="184774"/>
                  <a:pt x="1273594" y="185869"/>
                  <a:pt x="1270882" y="186585"/>
                </a:cubicBezTo>
                <a:cubicBezTo>
                  <a:pt x="1267056" y="187700"/>
                  <a:pt x="1263629" y="188561"/>
                  <a:pt x="1260605" y="189159"/>
                </a:cubicBezTo>
                <a:cubicBezTo>
                  <a:pt x="1257578" y="189756"/>
                  <a:pt x="1253671" y="190052"/>
                  <a:pt x="1248887" y="190052"/>
                </a:cubicBezTo>
                <a:close/>
                <a:moveTo>
                  <a:pt x="1416232" y="187063"/>
                </a:moveTo>
                <a:lnTo>
                  <a:pt x="1388265" y="187063"/>
                </a:lnTo>
                <a:lnTo>
                  <a:pt x="1342484" y="125507"/>
                </a:lnTo>
                <a:lnTo>
                  <a:pt x="1331248" y="125507"/>
                </a:lnTo>
                <a:lnTo>
                  <a:pt x="1331248" y="187063"/>
                </a:lnTo>
                <a:lnTo>
                  <a:pt x="1308777" y="187063"/>
                </a:lnTo>
                <a:lnTo>
                  <a:pt x="1308777" y="53546"/>
                </a:lnTo>
                <a:lnTo>
                  <a:pt x="1331248" y="53546"/>
                </a:lnTo>
                <a:lnTo>
                  <a:pt x="1331248" y="111639"/>
                </a:lnTo>
                <a:cubicBezTo>
                  <a:pt x="1337066" y="111557"/>
                  <a:pt x="1342023" y="110344"/>
                  <a:pt x="1346130" y="107993"/>
                </a:cubicBezTo>
                <a:cubicBezTo>
                  <a:pt x="1350234" y="105645"/>
                  <a:pt x="1353719" y="101081"/>
                  <a:pt x="1356588" y="94305"/>
                </a:cubicBezTo>
                <a:cubicBezTo>
                  <a:pt x="1357463" y="92315"/>
                  <a:pt x="1358442" y="90004"/>
                  <a:pt x="1359518" y="87376"/>
                </a:cubicBezTo>
                <a:cubicBezTo>
                  <a:pt x="1360595" y="84743"/>
                  <a:pt x="1361449" y="82436"/>
                  <a:pt x="1362085" y="80442"/>
                </a:cubicBezTo>
                <a:cubicBezTo>
                  <a:pt x="1365595" y="70639"/>
                  <a:pt x="1370455" y="63710"/>
                  <a:pt x="1376672" y="59641"/>
                </a:cubicBezTo>
                <a:cubicBezTo>
                  <a:pt x="1382890" y="55577"/>
                  <a:pt x="1390975" y="53546"/>
                  <a:pt x="1400933" y="53546"/>
                </a:cubicBezTo>
                <a:lnTo>
                  <a:pt x="1407031" y="53546"/>
                </a:lnTo>
                <a:lnTo>
                  <a:pt x="1407031" y="72911"/>
                </a:lnTo>
                <a:lnTo>
                  <a:pt x="1401890" y="72911"/>
                </a:lnTo>
                <a:cubicBezTo>
                  <a:pt x="1395594" y="72911"/>
                  <a:pt x="1390874" y="74206"/>
                  <a:pt x="1387725" y="76796"/>
                </a:cubicBezTo>
                <a:cubicBezTo>
                  <a:pt x="1384578" y="79387"/>
                  <a:pt x="1381929" y="84111"/>
                  <a:pt x="1379776" y="90961"/>
                </a:cubicBezTo>
                <a:cubicBezTo>
                  <a:pt x="1377543" y="97894"/>
                  <a:pt x="1374916" y="103292"/>
                  <a:pt x="1371888" y="107154"/>
                </a:cubicBezTo>
                <a:cubicBezTo>
                  <a:pt x="1368864" y="111021"/>
                  <a:pt x="1365512" y="113990"/>
                  <a:pt x="1361847" y="116064"/>
                </a:cubicBezTo>
                <a:close/>
                <a:moveTo>
                  <a:pt x="1536123" y="187063"/>
                </a:moveTo>
                <a:lnTo>
                  <a:pt x="1513890" y="187063"/>
                </a:lnTo>
                <a:lnTo>
                  <a:pt x="1513890" y="87494"/>
                </a:lnTo>
                <a:lnTo>
                  <a:pt x="1451019" y="187063"/>
                </a:lnTo>
                <a:lnTo>
                  <a:pt x="1430698" y="187063"/>
                </a:lnTo>
                <a:lnTo>
                  <a:pt x="1430698" y="53546"/>
                </a:lnTo>
                <a:lnTo>
                  <a:pt x="1452932" y="53546"/>
                </a:lnTo>
                <a:lnTo>
                  <a:pt x="1452932" y="151563"/>
                </a:lnTo>
                <a:lnTo>
                  <a:pt x="1515085" y="53546"/>
                </a:lnTo>
                <a:lnTo>
                  <a:pt x="1536123" y="53546"/>
                </a:lnTo>
                <a:close/>
                <a:moveTo>
                  <a:pt x="1692471" y="187063"/>
                </a:moveTo>
                <a:lnTo>
                  <a:pt x="1670238" y="187063"/>
                </a:lnTo>
                <a:lnTo>
                  <a:pt x="1670238" y="82116"/>
                </a:lnTo>
                <a:lnTo>
                  <a:pt x="1638202" y="150246"/>
                </a:lnTo>
                <a:lnTo>
                  <a:pt x="1621468" y="150246"/>
                </a:lnTo>
                <a:lnTo>
                  <a:pt x="1589674" y="82116"/>
                </a:lnTo>
                <a:lnTo>
                  <a:pt x="1589674" y="187063"/>
                </a:lnTo>
                <a:lnTo>
                  <a:pt x="1568639" y="187063"/>
                </a:lnTo>
                <a:lnTo>
                  <a:pt x="1568639" y="53546"/>
                </a:lnTo>
                <a:lnTo>
                  <a:pt x="1595769" y="53546"/>
                </a:lnTo>
                <a:lnTo>
                  <a:pt x="1630912" y="127655"/>
                </a:lnTo>
                <a:lnTo>
                  <a:pt x="1664859" y="53546"/>
                </a:lnTo>
                <a:lnTo>
                  <a:pt x="1692471" y="53546"/>
                </a:lnTo>
                <a:close/>
                <a:moveTo>
                  <a:pt x="1830409" y="187063"/>
                </a:moveTo>
                <a:lnTo>
                  <a:pt x="1808179" y="187063"/>
                </a:lnTo>
                <a:lnTo>
                  <a:pt x="1808179" y="87494"/>
                </a:lnTo>
                <a:lnTo>
                  <a:pt x="1745305" y="187063"/>
                </a:lnTo>
                <a:lnTo>
                  <a:pt x="1724987" y="187063"/>
                </a:lnTo>
                <a:lnTo>
                  <a:pt x="1724987" y="53546"/>
                </a:lnTo>
                <a:lnTo>
                  <a:pt x="1747217" y="53546"/>
                </a:lnTo>
                <a:lnTo>
                  <a:pt x="1747217" y="151563"/>
                </a:lnTo>
                <a:lnTo>
                  <a:pt x="1809375" y="53546"/>
                </a:lnTo>
                <a:lnTo>
                  <a:pt x="1830409" y="53546"/>
                </a:lnTo>
                <a:close/>
                <a:moveTo>
                  <a:pt x="2041189" y="53546"/>
                </a:moveTo>
                <a:lnTo>
                  <a:pt x="1969348" y="236308"/>
                </a:lnTo>
                <a:lnTo>
                  <a:pt x="1945325" y="236308"/>
                </a:lnTo>
                <a:lnTo>
                  <a:pt x="1969229" y="180612"/>
                </a:lnTo>
                <a:lnTo>
                  <a:pt x="1920700" y="53546"/>
                </a:lnTo>
                <a:lnTo>
                  <a:pt x="1944965" y="53546"/>
                </a:lnTo>
                <a:lnTo>
                  <a:pt x="1981422" y="152399"/>
                </a:lnTo>
                <a:lnTo>
                  <a:pt x="2017760" y="53546"/>
                </a:lnTo>
                <a:close/>
                <a:moveTo>
                  <a:pt x="2111231" y="190052"/>
                </a:moveTo>
                <a:cubicBezTo>
                  <a:pt x="2102069" y="190052"/>
                  <a:pt x="2093663" y="188636"/>
                  <a:pt x="2086016" y="185806"/>
                </a:cubicBezTo>
                <a:cubicBezTo>
                  <a:pt x="2078362" y="182980"/>
                  <a:pt x="2071789" y="178697"/>
                  <a:pt x="2066288" y="172959"/>
                </a:cubicBezTo>
                <a:cubicBezTo>
                  <a:pt x="2060792" y="167220"/>
                  <a:pt x="2056528" y="159987"/>
                  <a:pt x="2053501" y="151265"/>
                </a:cubicBezTo>
                <a:cubicBezTo>
                  <a:pt x="2050470" y="142543"/>
                  <a:pt x="2048954" y="132278"/>
                  <a:pt x="2048954" y="120485"/>
                </a:cubicBezTo>
                <a:cubicBezTo>
                  <a:pt x="2048954" y="108771"/>
                  <a:pt x="2050528" y="98651"/>
                  <a:pt x="2053677" y="90122"/>
                </a:cubicBezTo>
                <a:cubicBezTo>
                  <a:pt x="2056828" y="81601"/>
                  <a:pt x="2061029" y="74426"/>
                  <a:pt x="2066288" y="68609"/>
                </a:cubicBezTo>
                <a:cubicBezTo>
                  <a:pt x="2071551" y="62792"/>
                  <a:pt x="2078103" y="58312"/>
                  <a:pt x="2085952" y="55163"/>
                </a:cubicBezTo>
                <a:cubicBezTo>
                  <a:pt x="2093803" y="52013"/>
                  <a:pt x="2102230" y="50439"/>
                  <a:pt x="2111231" y="50439"/>
                </a:cubicBezTo>
                <a:cubicBezTo>
                  <a:pt x="2118564" y="50439"/>
                  <a:pt x="2125638" y="51476"/>
                  <a:pt x="2132449" y="53546"/>
                </a:cubicBezTo>
                <a:cubicBezTo>
                  <a:pt x="2139260" y="55620"/>
                  <a:pt x="2145337" y="58010"/>
                  <a:pt x="2150676" y="60721"/>
                </a:cubicBezTo>
                <a:lnTo>
                  <a:pt x="2150676" y="85940"/>
                </a:lnTo>
                <a:lnTo>
                  <a:pt x="2149362" y="85940"/>
                </a:lnTo>
                <a:cubicBezTo>
                  <a:pt x="2147770" y="84590"/>
                  <a:pt x="2145719" y="83034"/>
                  <a:pt x="2143210" y="81282"/>
                </a:cubicBezTo>
                <a:cubicBezTo>
                  <a:pt x="2140700" y="79524"/>
                  <a:pt x="2137651" y="77734"/>
                  <a:pt x="2134066" y="75903"/>
                </a:cubicBezTo>
                <a:cubicBezTo>
                  <a:pt x="2130955" y="74308"/>
                  <a:pt x="2127286" y="72911"/>
                  <a:pt x="2123068" y="71716"/>
                </a:cubicBezTo>
                <a:cubicBezTo>
                  <a:pt x="2118845" y="70521"/>
                  <a:pt x="2114777" y="69923"/>
                  <a:pt x="2110874" y="69923"/>
                </a:cubicBezTo>
                <a:cubicBezTo>
                  <a:pt x="2099242" y="69923"/>
                  <a:pt x="2089897" y="74326"/>
                  <a:pt x="2082845" y="83132"/>
                </a:cubicBezTo>
                <a:cubicBezTo>
                  <a:pt x="2075793" y="91941"/>
                  <a:pt x="2072265" y="104393"/>
                  <a:pt x="2072265" y="120485"/>
                </a:cubicBezTo>
                <a:cubicBezTo>
                  <a:pt x="2072265" y="136263"/>
                  <a:pt x="2075670" y="148555"/>
                  <a:pt x="2082485" y="157359"/>
                </a:cubicBezTo>
                <a:cubicBezTo>
                  <a:pt x="2089296" y="166166"/>
                  <a:pt x="2098761" y="170568"/>
                  <a:pt x="2110874" y="170568"/>
                </a:cubicBezTo>
                <a:cubicBezTo>
                  <a:pt x="2118204" y="170568"/>
                  <a:pt x="2125177" y="169052"/>
                  <a:pt x="2131794" y="166025"/>
                </a:cubicBezTo>
                <a:cubicBezTo>
                  <a:pt x="2138408" y="163001"/>
                  <a:pt x="2144261" y="159094"/>
                  <a:pt x="2149362" y="154310"/>
                </a:cubicBezTo>
                <a:lnTo>
                  <a:pt x="2150676" y="154310"/>
                </a:lnTo>
                <a:lnTo>
                  <a:pt x="2150676" y="179536"/>
                </a:lnTo>
                <a:cubicBezTo>
                  <a:pt x="2148445" y="180572"/>
                  <a:pt x="2145658" y="181825"/>
                  <a:pt x="2142309" y="183298"/>
                </a:cubicBezTo>
                <a:cubicBezTo>
                  <a:pt x="2138965" y="184774"/>
                  <a:pt x="2135934" y="185869"/>
                  <a:pt x="2133224" y="186585"/>
                </a:cubicBezTo>
                <a:cubicBezTo>
                  <a:pt x="2129400" y="187700"/>
                  <a:pt x="2125973" y="188561"/>
                  <a:pt x="2122945" y="189159"/>
                </a:cubicBezTo>
                <a:cubicBezTo>
                  <a:pt x="2119922" y="189756"/>
                  <a:pt x="2116015" y="190052"/>
                  <a:pt x="2111231" y="190052"/>
                </a:cubicBezTo>
                <a:close/>
                <a:moveTo>
                  <a:pt x="2274513" y="187063"/>
                </a:moveTo>
                <a:lnTo>
                  <a:pt x="2252041" y="187063"/>
                </a:lnTo>
                <a:lnTo>
                  <a:pt x="2252041" y="72432"/>
                </a:lnTo>
                <a:lnTo>
                  <a:pt x="2206145" y="72432"/>
                </a:lnTo>
                <a:cubicBezTo>
                  <a:pt x="2205899" y="79049"/>
                  <a:pt x="2205662" y="85406"/>
                  <a:pt x="2205421" y="91501"/>
                </a:cubicBezTo>
                <a:cubicBezTo>
                  <a:pt x="2205183" y="97596"/>
                  <a:pt x="2204946" y="103115"/>
                  <a:pt x="2204704" y="108054"/>
                </a:cubicBezTo>
                <a:cubicBezTo>
                  <a:pt x="2204225" y="120564"/>
                  <a:pt x="2203409" y="131040"/>
                  <a:pt x="2202257" y="139489"/>
                </a:cubicBezTo>
                <a:cubicBezTo>
                  <a:pt x="2201102" y="147935"/>
                  <a:pt x="2199647" y="154710"/>
                  <a:pt x="2197893" y="159810"/>
                </a:cubicBezTo>
                <a:cubicBezTo>
                  <a:pt x="2196141" y="165071"/>
                  <a:pt x="2194208" y="169172"/>
                  <a:pt x="2192101" y="172119"/>
                </a:cubicBezTo>
                <a:cubicBezTo>
                  <a:pt x="2189988" y="175072"/>
                  <a:pt x="2187615" y="177739"/>
                  <a:pt x="2184984" y="180133"/>
                </a:cubicBezTo>
                <a:cubicBezTo>
                  <a:pt x="2182274" y="182523"/>
                  <a:pt x="2179364" y="184316"/>
                  <a:pt x="2176258" y="185512"/>
                </a:cubicBezTo>
                <a:cubicBezTo>
                  <a:pt x="2173151" y="186706"/>
                  <a:pt x="2169648" y="187305"/>
                  <a:pt x="2165742" y="187305"/>
                </a:cubicBezTo>
                <a:cubicBezTo>
                  <a:pt x="2164468" y="187305"/>
                  <a:pt x="2162834" y="187264"/>
                  <a:pt x="2160839" y="187182"/>
                </a:cubicBezTo>
                <a:cubicBezTo>
                  <a:pt x="2158845" y="187103"/>
                  <a:pt x="2157455" y="187063"/>
                  <a:pt x="2156655" y="187063"/>
                </a:cubicBezTo>
                <a:lnTo>
                  <a:pt x="2156655" y="167461"/>
                </a:lnTo>
                <a:lnTo>
                  <a:pt x="2157850" y="167461"/>
                </a:lnTo>
                <a:cubicBezTo>
                  <a:pt x="2158409" y="167461"/>
                  <a:pt x="2158988" y="167500"/>
                  <a:pt x="2159586" y="167581"/>
                </a:cubicBezTo>
                <a:cubicBezTo>
                  <a:pt x="2160183" y="167659"/>
                  <a:pt x="2160878" y="167698"/>
                  <a:pt x="2161674" y="167698"/>
                </a:cubicBezTo>
                <a:cubicBezTo>
                  <a:pt x="2163586" y="167698"/>
                  <a:pt x="2165461" y="167422"/>
                  <a:pt x="2167298" y="166864"/>
                </a:cubicBezTo>
                <a:cubicBezTo>
                  <a:pt x="2169127" y="166305"/>
                  <a:pt x="2170760" y="165273"/>
                  <a:pt x="2172198" y="163756"/>
                </a:cubicBezTo>
                <a:cubicBezTo>
                  <a:pt x="2176179" y="159851"/>
                  <a:pt x="2179087" y="153019"/>
                  <a:pt x="2180920" y="143255"/>
                </a:cubicBezTo>
                <a:cubicBezTo>
                  <a:pt x="2182752" y="133491"/>
                  <a:pt x="2184066" y="119847"/>
                  <a:pt x="2184866" y="102315"/>
                </a:cubicBezTo>
                <a:cubicBezTo>
                  <a:pt x="2185182" y="95781"/>
                  <a:pt x="2185480" y="88049"/>
                  <a:pt x="2185761" y="79125"/>
                </a:cubicBezTo>
                <a:cubicBezTo>
                  <a:pt x="2186043" y="70199"/>
                  <a:pt x="2186302" y="61675"/>
                  <a:pt x="2186540" y="53546"/>
                </a:cubicBezTo>
                <a:lnTo>
                  <a:pt x="2274513" y="53546"/>
                </a:lnTo>
                <a:close/>
                <a:moveTo>
                  <a:pt x="2416874" y="120366"/>
                </a:moveTo>
                <a:cubicBezTo>
                  <a:pt x="2416874" y="142837"/>
                  <a:pt x="2411460" y="160185"/>
                  <a:pt x="2400621" y="172418"/>
                </a:cubicBezTo>
                <a:cubicBezTo>
                  <a:pt x="2389784" y="184652"/>
                  <a:pt x="2375360" y="190768"/>
                  <a:pt x="2357348" y="190768"/>
                </a:cubicBezTo>
                <a:cubicBezTo>
                  <a:pt x="2338783" y="190768"/>
                  <a:pt x="2324178" y="184454"/>
                  <a:pt x="2313544" y="171821"/>
                </a:cubicBezTo>
                <a:cubicBezTo>
                  <a:pt x="2302902" y="159192"/>
                  <a:pt x="2297581" y="142042"/>
                  <a:pt x="2297581" y="120366"/>
                </a:cubicBezTo>
                <a:cubicBezTo>
                  <a:pt x="2297581" y="98053"/>
                  <a:pt x="2303061" y="80719"/>
                  <a:pt x="2314022" y="68368"/>
                </a:cubicBezTo>
                <a:cubicBezTo>
                  <a:pt x="2324977" y="56016"/>
                  <a:pt x="2339417" y="49842"/>
                  <a:pt x="2357348" y="49842"/>
                </a:cubicBezTo>
                <a:cubicBezTo>
                  <a:pt x="2375360" y="49842"/>
                  <a:pt x="2389784" y="55998"/>
                  <a:pt x="2400621" y="68306"/>
                </a:cubicBezTo>
                <a:cubicBezTo>
                  <a:pt x="2411460" y="80622"/>
                  <a:pt x="2416874" y="97974"/>
                  <a:pt x="2416874" y="120366"/>
                </a:cubicBezTo>
                <a:close/>
                <a:moveTo>
                  <a:pt x="2393687" y="120366"/>
                </a:moveTo>
                <a:cubicBezTo>
                  <a:pt x="2393687" y="103072"/>
                  <a:pt x="2390541" y="90223"/>
                  <a:pt x="2384244" y="81817"/>
                </a:cubicBezTo>
                <a:cubicBezTo>
                  <a:pt x="2377951" y="73407"/>
                  <a:pt x="2368984" y="69206"/>
                  <a:pt x="2357348" y="69206"/>
                </a:cubicBezTo>
                <a:cubicBezTo>
                  <a:pt x="2345634" y="69206"/>
                  <a:pt x="2336609" y="73407"/>
                  <a:pt x="2330273" y="81817"/>
                </a:cubicBezTo>
                <a:cubicBezTo>
                  <a:pt x="2323941" y="90223"/>
                  <a:pt x="2320772" y="103072"/>
                  <a:pt x="2320772" y="120366"/>
                </a:cubicBezTo>
                <a:cubicBezTo>
                  <a:pt x="2320772" y="137103"/>
                  <a:pt x="2323941" y="149789"/>
                  <a:pt x="2330273" y="158437"/>
                </a:cubicBezTo>
                <a:cubicBezTo>
                  <a:pt x="2336609" y="167083"/>
                  <a:pt x="2345634" y="171403"/>
                  <a:pt x="2357348" y="171403"/>
                </a:cubicBezTo>
                <a:cubicBezTo>
                  <a:pt x="2368901" y="171403"/>
                  <a:pt x="2377850" y="167159"/>
                  <a:pt x="2384183" y="158674"/>
                </a:cubicBezTo>
                <a:cubicBezTo>
                  <a:pt x="2390519" y="150188"/>
                  <a:pt x="2393687" y="137419"/>
                  <a:pt x="2393687" y="120366"/>
                </a:cubicBezTo>
                <a:close/>
                <a:moveTo>
                  <a:pt x="2544657" y="146664"/>
                </a:moveTo>
                <a:cubicBezTo>
                  <a:pt x="2544657" y="153115"/>
                  <a:pt x="2543422" y="158831"/>
                  <a:pt x="2540952" y="163815"/>
                </a:cubicBezTo>
                <a:cubicBezTo>
                  <a:pt x="2538479" y="168793"/>
                  <a:pt x="2535095" y="172959"/>
                  <a:pt x="2530790" y="176303"/>
                </a:cubicBezTo>
                <a:cubicBezTo>
                  <a:pt x="2525372" y="180529"/>
                  <a:pt x="2519694" y="183376"/>
                  <a:pt x="2513758" y="184848"/>
                </a:cubicBezTo>
                <a:cubicBezTo>
                  <a:pt x="2507822" y="186328"/>
                  <a:pt x="2500707" y="187063"/>
                  <a:pt x="2492420" y="187063"/>
                </a:cubicBezTo>
                <a:lnTo>
                  <a:pt x="2439946" y="187063"/>
                </a:lnTo>
                <a:lnTo>
                  <a:pt x="2439946" y="53546"/>
                </a:lnTo>
                <a:lnTo>
                  <a:pt x="2488953" y="53546"/>
                </a:lnTo>
                <a:cubicBezTo>
                  <a:pt x="2498756" y="53546"/>
                  <a:pt x="2505928" y="53846"/>
                  <a:pt x="2510475" y="54442"/>
                </a:cubicBezTo>
                <a:cubicBezTo>
                  <a:pt x="2515014" y="55041"/>
                  <a:pt x="2519517" y="56577"/>
                  <a:pt x="2523978" y="59048"/>
                </a:cubicBezTo>
                <a:cubicBezTo>
                  <a:pt x="2528676" y="61596"/>
                  <a:pt x="2532146" y="64983"/>
                  <a:pt x="2534379" y="69206"/>
                </a:cubicBezTo>
                <a:cubicBezTo>
                  <a:pt x="2536610" y="73429"/>
                  <a:pt x="2537722" y="78451"/>
                  <a:pt x="2537722" y="84269"/>
                </a:cubicBezTo>
                <a:cubicBezTo>
                  <a:pt x="2537722" y="90641"/>
                  <a:pt x="2535970" y="96357"/>
                  <a:pt x="2532467" y="101420"/>
                </a:cubicBezTo>
                <a:cubicBezTo>
                  <a:pt x="2528957" y="106481"/>
                  <a:pt x="2524299" y="110405"/>
                  <a:pt x="2518481" y="113191"/>
                </a:cubicBezTo>
                <a:lnTo>
                  <a:pt x="2519079" y="114030"/>
                </a:lnTo>
                <a:cubicBezTo>
                  <a:pt x="2526329" y="115862"/>
                  <a:pt x="2532405" y="119571"/>
                  <a:pt x="2537305" y="125147"/>
                </a:cubicBezTo>
                <a:cubicBezTo>
                  <a:pt x="2542204" y="130726"/>
                  <a:pt x="2544657" y="137894"/>
                  <a:pt x="2544657" y="146664"/>
                </a:cubicBezTo>
                <a:close/>
                <a:moveTo>
                  <a:pt x="2514650" y="87732"/>
                </a:moveTo>
                <a:cubicBezTo>
                  <a:pt x="2514650" y="84708"/>
                  <a:pt x="2514154" y="82076"/>
                  <a:pt x="2513159" y="79844"/>
                </a:cubicBezTo>
                <a:cubicBezTo>
                  <a:pt x="2512162" y="77612"/>
                  <a:pt x="2510432" y="75860"/>
                  <a:pt x="2507958" y="74585"/>
                </a:cubicBezTo>
                <a:cubicBezTo>
                  <a:pt x="2505092" y="73070"/>
                  <a:pt x="2501884" y="72173"/>
                  <a:pt x="2498335" y="71892"/>
                </a:cubicBezTo>
                <a:cubicBezTo>
                  <a:pt x="2494789" y="71614"/>
                  <a:pt x="2489872" y="71478"/>
                  <a:pt x="2483575" y="71478"/>
                </a:cubicBezTo>
                <a:lnTo>
                  <a:pt x="2462180" y="71478"/>
                </a:lnTo>
                <a:lnTo>
                  <a:pt x="2462180" y="108054"/>
                </a:lnTo>
                <a:lnTo>
                  <a:pt x="2487996" y="108054"/>
                </a:lnTo>
                <a:cubicBezTo>
                  <a:pt x="2493500" y="108054"/>
                  <a:pt x="2497402" y="107795"/>
                  <a:pt x="2499714" y="107276"/>
                </a:cubicBezTo>
                <a:cubicBezTo>
                  <a:pt x="2502022" y="106758"/>
                  <a:pt x="2504574" y="105664"/>
                  <a:pt x="2507361" y="103989"/>
                </a:cubicBezTo>
                <a:cubicBezTo>
                  <a:pt x="2509992" y="102399"/>
                  <a:pt x="2511864" y="100242"/>
                  <a:pt x="2512980" y="97531"/>
                </a:cubicBezTo>
                <a:cubicBezTo>
                  <a:pt x="2514093" y="94823"/>
                  <a:pt x="2514650" y="91558"/>
                  <a:pt x="2514650" y="87732"/>
                </a:cubicBezTo>
                <a:close/>
                <a:moveTo>
                  <a:pt x="2521469" y="146783"/>
                </a:moveTo>
                <a:cubicBezTo>
                  <a:pt x="2521469" y="142240"/>
                  <a:pt x="2520814" y="138593"/>
                  <a:pt x="2519495" y="135846"/>
                </a:cubicBezTo>
                <a:cubicBezTo>
                  <a:pt x="2518182" y="133096"/>
                  <a:pt x="2515292" y="130644"/>
                  <a:pt x="2510828" y="128495"/>
                </a:cubicBezTo>
                <a:cubicBezTo>
                  <a:pt x="2508041" y="127141"/>
                  <a:pt x="2505053" y="126303"/>
                  <a:pt x="2501863" y="125982"/>
                </a:cubicBezTo>
                <a:cubicBezTo>
                  <a:pt x="2498678" y="125665"/>
                  <a:pt x="2494253" y="125507"/>
                  <a:pt x="2488594" y="125507"/>
                </a:cubicBezTo>
                <a:lnTo>
                  <a:pt x="2462180" y="125507"/>
                </a:lnTo>
                <a:lnTo>
                  <a:pt x="2462180" y="169135"/>
                </a:lnTo>
                <a:lnTo>
                  <a:pt x="2481664" y="169135"/>
                </a:lnTo>
                <a:cubicBezTo>
                  <a:pt x="2489710" y="169135"/>
                  <a:pt x="2495966" y="168815"/>
                  <a:pt x="2500430" y="168177"/>
                </a:cubicBezTo>
                <a:cubicBezTo>
                  <a:pt x="2504890" y="167540"/>
                  <a:pt x="2508715" y="166266"/>
                  <a:pt x="2511904" y="164355"/>
                </a:cubicBezTo>
                <a:cubicBezTo>
                  <a:pt x="2515251" y="162284"/>
                  <a:pt x="2517682" y="159891"/>
                  <a:pt x="2519197" y="157179"/>
                </a:cubicBezTo>
                <a:cubicBezTo>
                  <a:pt x="2520713" y="154469"/>
                  <a:pt x="2521469" y="151002"/>
                  <a:pt x="2521469" y="146783"/>
                </a:cubicBezTo>
                <a:close/>
                <a:moveTo>
                  <a:pt x="2673748" y="187063"/>
                </a:moveTo>
                <a:lnTo>
                  <a:pt x="2651516" y="187063"/>
                </a:lnTo>
                <a:lnTo>
                  <a:pt x="2651516" y="87494"/>
                </a:lnTo>
                <a:lnTo>
                  <a:pt x="2588641" y="187063"/>
                </a:lnTo>
                <a:lnTo>
                  <a:pt x="2568323" y="187063"/>
                </a:lnTo>
                <a:lnTo>
                  <a:pt x="2568323" y="53546"/>
                </a:lnTo>
                <a:lnTo>
                  <a:pt x="2590553" y="53546"/>
                </a:lnTo>
                <a:lnTo>
                  <a:pt x="2590553" y="151563"/>
                </a:lnTo>
                <a:lnTo>
                  <a:pt x="2652711" y="53546"/>
                </a:lnTo>
                <a:lnTo>
                  <a:pt x="2673748" y="53546"/>
                </a:lnTo>
                <a:close/>
                <a:moveTo>
                  <a:pt x="2802963" y="187063"/>
                </a:moveTo>
                <a:lnTo>
                  <a:pt x="2780490" y="187063"/>
                </a:lnTo>
                <a:lnTo>
                  <a:pt x="2780490" y="134111"/>
                </a:lnTo>
                <a:lnTo>
                  <a:pt x="2758256" y="134111"/>
                </a:lnTo>
                <a:lnTo>
                  <a:pt x="2718691" y="187063"/>
                </a:lnTo>
                <a:lnTo>
                  <a:pt x="2692515" y="187063"/>
                </a:lnTo>
                <a:lnTo>
                  <a:pt x="2735423" y="132076"/>
                </a:lnTo>
                <a:cubicBezTo>
                  <a:pt x="2724350" y="128811"/>
                  <a:pt x="2716244" y="123952"/>
                  <a:pt x="2711103" y="117493"/>
                </a:cubicBezTo>
                <a:cubicBezTo>
                  <a:pt x="2705966" y="111043"/>
                  <a:pt x="2703395" y="102395"/>
                  <a:pt x="2703395" y="91558"/>
                </a:cubicBezTo>
                <a:cubicBezTo>
                  <a:pt x="2703395" y="84945"/>
                  <a:pt x="2704846" y="79149"/>
                  <a:pt x="2707758" y="74167"/>
                </a:cubicBezTo>
                <a:cubicBezTo>
                  <a:pt x="2710663" y="69185"/>
                  <a:pt x="2714588" y="64983"/>
                  <a:pt x="2719527" y="61556"/>
                </a:cubicBezTo>
                <a:cubicBezTo>
                  <a:pt x="2723512" y="58846"/>
                  <a:pt x="2728538" y="56833"/>
                  <a:pt x="2734593" y="55520"/>
                </a:cubicBezTo>
                <a:cubicBezTo>
                  <a:pt x="2740648" y="54205"/>
                  <a:pt x="2747420" y="53546"/>
                  <a:pt x="2754908" y="53546"/>
                </a:cubicBezTo>
                <a:lnTo>
                  <a:pt x="2802963" y="53546"/>
                </a:lnTo>
                <a:close/>
                <a:moveTo>
                  <a:pt x="2780490" y="116424"/>
                </a:moveTo>
                <a:lnTo>
                  <a:pt x="2780490" y="71478"/>
                </a:lnTo>
                <a:lnTo>
                  <a:pt x="2756103" y="71478"/>
                </a:lnTo>
                <a:cubicBezTo>
                  <a:pt x="2750925" y="71478"/>
                  <a:pt x="2746840" y="71755"/>
                  <a:pt x="2743851" y="72313"/>
                </a:cubicBezTo>
                <a:cubicBezTo>
                  <a:pt x="2740864" y="72872"/>
                  <a:pt x="2737972" y="73947"/>
                  <a:pt x="2735186" y="75542"/>
                </a:cubicBezTo>
                <a:cubicBezTo>
                  <a:pt x="2732317" y="77298"/>
                  <a:pt x="2730146" y="79665"/>
                  <a:pt x="2728675" y="82653"/>
                </a:cubicBezTo>
                <a:cubicBezTo>
                  <a:pt x="2727198" y="85640"/>
                  <a:pt x="2726464" y="88848"/>
                  <a:pt x="2726464" y="92276"/>
                </a:cubicBezTo>
                <a:cubicBezTo>
                  <a:pt x="2726464" y="96656"/>
                  <a:pt x="2726960" y="100223"/>
                  <a:pt x="2727957" y="102971"/>
                </a:cubicBezTo>
                <a:cubicBezTo>
                  <a:pt x="2728952" y="105721"/>
                  <a:pt x="2730765" y="108256"/>
                  <a:pt x="2733394" y="110564"/>
                </a:cubicBezTo>
                <a:cubicBezTo>
                  <a:pt x="2736180" y="112954"/>
                  <a:pt x="2739589" y="114526"/>
                  <a:pt x="2743614" y="115287"/>
                </a:cubicBezTo>
                <a:cubicBezTo>
                  <a:pt x="2747638" y="116046"/>
                  <a:pt x="2752041" y="116424"/>
                  <a:pt x="2756823" y="116424"/>
                </a:cubicBezTo>
                <a:close/>
                <a:moveTo>
                  <a:pt x="2959304" y="187063"/>
                </a:moveTo>
                <a:lnTo>
                  <a:pt x="2937074" y="187063"/>
                </a:lnTo>
                <a:lnTo>
                  <a:pt x="2937074" y="82116"/>
                </a:lnTo>
                <a:lnTo>
                  <a:pt x="2905039" y="150246"/>
                </a:lnTo>
                <a:lnTo>
                  <a:pt x="2888302" y="150246"/>
                </a:lnTo>
                <a:lnTo>
                  <a:pt x="2856511" y="82116"/>
                </a:lnTo>
                <a:lnTo>
                  <a:pt x="2856511" y="187063"/>
                </a:lnTo>
                <a:lnTo>
                  <a:pt x="2835471" y="187063"/>
                </a:lnTo>
                <a:lnTo>
                  <a:pt x="2835471" y="53546"/>
                </a:lnTo>
                <a:lnTo>
                  <a:pt x="2862605" y="53546"/>
                </a:lnTo>
                <a:lnTo>
                  <a:pt x="2897749" y="127655"/>
                </a:lnTo>
                <a:lnTo>
                  <a:pt x="2931696" y="53546"/>
                </a:lnTo>
                <a:lnTo>
                  <a:pt x="2959304" y="53546"/>
                </a:lnTo>
                <a:close/>
                <a:moveTo>
                  <a:pt x="3097245" y="187063"/>
                </a:moveTo>
                <a:lnTo>
                  <a:pt x="3075013" y="187063"/>
                </a:lnTo>
                <a:lnTo>
                  <a:pt x="3075013" y="87494"/>
                </a:lnTo>
                <a:lnTo>
                  <a:pt x="3012141" y="187063"/>
                </a:lnTo>
                <a:lnTo>
                  <a:pt x="2991820" y="187063"/>
                </a:lnTo>
                <a:lnTo>
                  <a:pt x="2991820" y="53546"/>
                </a:lnTo>
                <a:lnTo>
                  <a:pt x="3014054" y="53546"/>
                </a:lnTo>
                <a:lnTo>
                  <a:pt x="3014054" y="151563"/>
                </a:lnTo>
                <a:lnTo>
                  <a:pt x="3076208" y="53546"/>
                </a:lnTo>
                <a:lnTo>
                  <a:pt x="3097245" y="53546"/>
                </a:lnTo>
                <a:close/>
                <a:moveTo>
                  <a:pt x="3173268" y="152996"/>
                </a:moveTo>
                <a:lnTo>
                  <a:pt x="3139798" y="231289"/>
                </a:lnTo>
                <a:lnTo>
                  <a:pt x="3122345" y="231289"/>
                </a:lnTo>
                <a:lnTo>
                  <a:pt x="3143383" y="152996"/>
                </a:lnTo>
                <a:close/>
                <a:moveTo>
                  <a:pt x="3452202" y="73268"/>
                </a:moveTo>
                <a:lnTo>
                  <a:pt x="3406777" y="73268"/>
                </a:lnTo>
                <a:lnTo>
                  <a:pt x="3406777" y="187063"/>
                </a:lnTo>
                <a:lnTo>
                  <a:pt x="3384306" y="187063"/>
                </a:lnTo>
                <a:lnTo>
                  <a:pt x="3384306" y="73268"/>
                </a:lnTo>
                <a:lnTo>
                  <a:pt x="3338884" y="73268"/>
                </a:lnTo>
                <a:lnTo>
                  <a:pt x="3338884" y="53546"/>
                </a:lnTo>
                <a:lnTo>
                  <a:pt x="3452202" y="53546"/>
                </a:lnTo>
                <a:close/>
                <a:moveTo>
                  <a:pt x="3580939" y="116781"/>
                </a:moveTo>
                <a:cubicBezTo>
                  <a:pt x="3580939" y="139014"/>
                  <a:pt x="3575617" y="156719"/>
                  <a:pt x="3564980" y="169909"/>
                </a:cubicBezTo>
                <a:cubicBezTo>
                  <a:pt x="3554345" y="183096"/>
                  <a:pt x="3540899" y="189691"/>
                  <a:pt x="3524641" y="189691"/>
                </a:cubicBezTo>
                <a:cubicBezTo>
                  <a:pt x="3518024" y="189691"/>
                  <a:pt x="3512171" y="188939"/>
                  <a:pt x="3507069" y="187423"/>
                </a:cubicBezTo>
                <a:cubicBezTo>
                  <a:pt x="3501969" y="185908"/>
                  <a:pt x="3496749" y="183561"/>
                  <a:pt x="3491410" y="180370"/>
                </a:cubicBezTo>
                <a:lnTo>
                  <a:pt x="3491410" y="236308"/>
                </a:lnTo>
                <a:lnTo>
                  <a:pt x="3468939" y="236308"/>
                </a:lnTo>
                <a:lnTo>
                  <a:pt x="3468939" y="53546"/>
                </a:lnTo>
                <a:lnTo>
                  <a:pt x="3491410" y="53546"/>
                </a:lnTo>
                <a:lnTo>
                  <a:pt x="3491410" y="67532"/>
                </a:lnTo>
                <a:cubicBezTo>
                  <a:pt x="3496989" y="62514"/>
                  <a:pt x="3503182" y="58312"/>
                  <a:pt x="3509997" y="54921"/>
                </a:cubicBezTo>
                <a:cubicBezTo>
                  <a:pt x="3516807" y="51534"/>
                  <a:pt x="3524238" y="49842"/>
                  <a:pt x="3532287" y="49842"/>
                </a:cubicBezTo>
                <a:cubicBezTo>
                  <a:pt x="3547591" y="49842"/>
                  <a:pt x="3559521" y="55897"/>
                  <a:pt x="3568086" y="68011"/>
                </a:cubicBezTo>
                <a:cubicBezTo>
                  <a:pt x="3576654" y="80122"/>
                  <a:pt x="3580939" y="96379"/>
                  <a:pt x="3580939" y="116781"/>
                </a:cubicBezTo>
                <a:close/>
                <a:moveTo>
                  <a:pt x="3557747" y="119290"/>
                </a:moveTo>
                <a:cubicBezTo>
                  <a:pt x="3557747" y="104073"/>
                  <a:pt x="3555320" y="92254"/>
                  <a:pt x="3550457" y="83848"/>
                </a:cubicBezTo>
                <a:cubicBezTo>
                  <a:pt x="3545597" y="75438"/>
                  <a:pt x="3537705" y="71237"/>
                  <a:pt x="3526791" y="71237"/>
                </a:cubicBezTo>
                <a:cubicBezTo>
                  <a:pt x="3520414" y="71237"/>
                  <a:pt x="3514259" y="72652"/>
                  <a:pt x="3508323" y="75481"/>
                </a:cubicBezTo>
                <a:cubicBezTo>
                  <a:pt x="3502387" y="78311"/>
                  <a:pt x="3496749" y="81957"/>
                  <a:pt x="3491410" y="86418"/>
                </a:cubicBezTo>
                <a:lnTo>
                  <a:pt x="3491410" y="162082"/>
                </a:lnTo>
                <a:cubicBezTo>
                  <a:pt x="3497303" y="164952"/>
                  <a:pt x="3502346" y="166903"/>
                  <a:pt x="3506529" y="167940"/>
                </a:cubicBezTo>
                <a:cubicBezTo>
                  <a:pt x="3510713" y="168976"/>
                  <a:pt x="3515516" y="169492"/>
                  <a:pt x="3520934" y="169492"/>
                </a:cubicBezTo>
                <a:cubicBezTo>
                  <a:pt x="3532568" y="169492"/>
                  <a:pt x="3541612" y="165230"/>
                  <a:pt x="3548066" y="156700"/>
                </a:cubicBezTo>
                <a:cubicBezTo>
                  <a:pt x="3554521" y="148176"/>
                  <a:pt x="3557747" y="135706"/>
                  <a:pt x="3557747" y="119290"/>
                </a:cubicBezTo>
                <a:close/>
                <a:moveTo>
                  <a:pt x="3662223" y="190170"/>
                </a:moveTo>
                <a:cubicBezTo>
                  <a:pt x="3640946" y="190170"/>
                  <a:pt x="3624430" y="184173"/>
                  <a:pt x="3612676" y="172180"/>
                </a:cubicBezTo>
                <a:cubicBezTo>
                  <a:pt x="3600922" y="160185"/>
                  <a:pt x="3595043" y="143155"/>
                  <a:pt x="3595043" y="121082"/>
                </a:cubicBezTo>
                <a:cubicBezTo>
                  <a:pt x="3595043" y="99328"/>
                  <a:pt x="3600742" y="82016"/>
                  <a:pt x="3612136" y="69145"/>
                </a:cubicBezTo>
                <a:cubicBezTo>
                  <a:pt x="3623533" y="56275"/>
                  <a:pt x="3638430" y="49842"/>
                  <a:pt x="3656840" y="49842"/>
                </a:cubicBezTo>
                <a:cubicBezTo>
                  <a:pt x="3665128" y="49842"/>
                  <a:pt x="3672461" y="51038"/>
                  <a:pt x="3678837" y="53428"/>
                </a:cubicBezTo>
                <a:cubicBezTo>
                  <a:pt x="3685208" y="55822"/>
                  <a:pt x="3690789" y="59566"/>
                  <a:pt x="3695569" y="64664"/>
                </a:cubicBezTo>
                <a:cubicBezTo>
                  <a:pt x="3700354" y="69764"/>
                  <a:pt x="3704018" y="75999"/>
                  <a:pt x="3706567" y="83369"/>
                </a:cubicBezTo>
                <a:cubicBezTo>
                  <a:pt x="3709116" y="90741"/>
                  <a:pt x="3710391" y="99764"/>
                  <a:pt x="3710391" y="110444"/>
                </a:cubicBezTo>
                <a:lnTo>
                  <a:pt x="3710391" y="122638"/>
                </a:lnTo>
                <a:lnTo>
                  <a:pt x="3617870" y="122638"/>
                </a:lnTo>
                <a:cubicBezTo>
                  <a:pt x="3617870" y="138178"/>
                  <a:pt x="3621777" y="150048"/>
                  <a:pt x="3629589" y="158256"/>
                </a:cubicBezTo>
                <a:cubicBezTo>
                  <a:pt x="3637397" y="166460"/>
                  <a:pt x="3648197" y="170568"/>
                  <a:pt x="3661981" y="170568"/>
                </a:cubicBezTo>
                <a:cubicBezTo>
                  <a:pt x="3666920" y="170568"/>
                  <a:pt x="3671763" y="170010"/>
                  <a:pt x="3676503" y="168894"/>
                </a:cubicBezTo>
                <a:cubicBezTo>
                  <a:pt x="3681245" y="167781"/>
                  <a:pt x="3685530" y="166345"/>
                  <a:pt x="3689352" y="164592"/>
                </a:cubicBezTo>
                <a:cubicBezTo>
                  <a:pt x="3693416" y="162760"/>
                  <a:pt x="3696844" y="160988"/>
                  <a:pt x="3699634" y="159271"/>
                </a:cubicBezTo>
                <a:cubicBezTo>
                  <a:pt x="3702424" y="157561"/>
                  <a:pt x="3704734" y="155945"/>
                  <a:pt x="3706567" y="154429"/>
                </a:cubicBezTo>
                <a:lnTo>
                  <a:pt x="3707881" y="154429"/>
                </a:lnTo>
                <a:lnTo>
                  <a:pt x="3707881" y="178938"/>
                </a:lnTo>
                <a:cubicBezTo>
                  <a:pt x="3705254" y="179974"/>
                  <a:pt x="3701989" y="181267"/>
                  <a:pt x="3698082" y="182819"/>
                </a:cubicBezTo>
                <a:cubicBezTo>
                  <a:pt x="3694176" y="184374"/>
                  <a:pt x="3690669" y="185590"/>
                  <a:pt x="3687559" y="186465"/>
                </a:cubicBezTo>
                <a:cubicBezTo>
                  <a:pt x="3683178" y="187660"/>
                  <a:pt x="3679215" y="188578"/>
                  <a:pt x="3675668" y="189216"/>
                </a:cubicBezTo>
                <a:cubicBezTo>
                  <a:pt x="3672122" y="189850"/>
                  <a:pt x="3667637" y="190170"/>
                  <a:pt x="3662223" y="190170"/>
                </a:cubicBezTo>
                <a:close/>
                <a:moveTo>
                  <a:pt x="3688517" y="105425"/>
                </a:moveTo>
                <a:cubicBezTo>
                  <a:pt x="3688359" y="99367"/>
                  <a:pt x="3687642" y="94148"/>
                  <a:pt x="3686364" y="89766"/>
                </a:cubicBezTo>
                <a:cubicBezTo>
                  <a:pt x="3685090" y="85381"/>
                  <a:pt x="3683258" y="81676"/>
                  <a:pt x="3680868" y="78649"/>
                </a:cubicBezTo>
                <a:cubicBezTo>
                  <a:pt x="3678236" y="75301"/>
                  <a:pt x="3674869" y="72752"/>
                  <a:pt x="3670768" y="71000"/>
                </a:cubicBezTo>
                <a:cubicBezTo>
                  <a:pt x="3666661" y="69245"/>
                  <a:pt x="3661581" y="68368"/>
                  <a:pt x="3655527" y="68368"/>
                </a:cubicBezTo>
                <a:cubicBezTo>
                  <a:pt x="3649550" y="68368"/>
                  <a:pt x="3644468" y="69263"/>
                  <a:pt x="3640284" y="71057"/>
                </a:cubicBezTo>
                <a:cubicBezTo>
                  <a:pt x="3636105" y="72850"/>
                  <a:pt x="3632299" y="75464"/>
                  <a:pt x="3628872" y="78890"/>
                </a:cubicBezTo>
                <a:cubicBezTo>
                  <a:pt x="3625524" y="82393"/>
                  <a:pt x="3622976" y="86281"/>
                  <a:pt x="3621222" y="90543"/>
                </a:cubicBezTo>
                <a:cubicBezTo>
                  <a:pt x="3619469" y="94806"/>
                  <a:pt x="3618353" y="99770"/>
                  <a:pt x="3617870" y="105425"/>
                </a:cubicBezTo>
                <a:close/>
                <a:moveTo>
                  <a:pt x="3827768" y="73268"/>
                </a:moveTo>
                <a:cubicBezTo>
                  <a:pt x="3832949" y="78531"/>
                  <a:pt x="3836973" y="85205"/>
                  <a:pt x="3839840" y="93294"/>
                </a:cubicBezTo>
                <a:cubicBezTo>
                  <a:pt x="3842708" y="101379"/>
                  <a:pt x="3844145" y="110764"/>
                  <a:pt x="3844145" y="121443"/>
                </a:cubicBezTo>
                <a:cubicBezTo>
                  <a:pt x="3844145" y="131725"/>
                  <a:pt x="3842510" y="141228"/>
                  <a:pt x="3839242" y="149950"/>
                </a:cubicBezTo>
                <a:cubicBezTo>
                  <a:pt x="3835976" y="158674"/>
                  <a:pt x="3831552" y="166025"/>
                  <a:pt x="3825976" y="172001"/>
                </a:cubicBezTo>
                <a:cubicBezTo>
                  <a:pt x="3820237" y="178222"/>
                  <a:pt x="3813883" y="182902"/>
                  <a:pt x="3806910" y="186045"/>
                </a:cubicBezTo>
                <a:cubicBezTo>
                  <a:pt x="3799937" y="189195"/>
                  <a:pt x="3792344" y="190768"/>
                  <a:pt x="3784140" y="190768"/>
                </a:cubicBezTo>
                <a:cubicBezTo>
                  <a:pt x="3775773" y="190768"/>
                  <a:pt x="3768106" y="189316"/>
                  <a:pt x="3761133" y="186404"/>
                </a:cubicBezTo>
                <a:cubicBezTo>
                  <a:pt x="3754159" y="183499"/>
                  <a:pt x="3748201" y="179013"/>
                  <a:pt x="3743259" y="172959"/>
                </a:cubicBezTo>
                <a:cubicBezTo>
                  <a:pt x="3737125" y="165391"/>
                  <a:pt x="3732523" y="155905"/>
                  <a:pt x="3729453" y="144511"/>
                </a:cubicBezTo>
                <a:cubicBezTo>
                  <a:pt x="3726385" y="133118"/>
                  <a:pt x="3724851" y="119009"/>
                  <a:pt x="3724851" y="102197"/>
                </a:cubicBezTo>
                <a:cubicBezTo>
                  <a:pt x="3724851" y="96217"/>
                  <a:pt x="3725110" y="90143"/>
                  <a:pt x="3725630" y="83966"/>
                </a:cubicBezTo>
                <a:cubicBezTo>
                  <a:pt x="3726148" y="77793"/>
                  <a:pt x="3727286" y="70401"/>
                  <a:pt x="3729039" y="61797"/>
                </a:cubicBezTo>
                <a:cubicBezTo>
                  <a:pt x="3730630" y="54144"/>
                  <a:pt x="3732783" y="47031"/>
                  <a:pt x="3735490" y="40457"/>
                </a:cubicBezTo>
                <a:cubicBezTo>
                  <a:pt x="3738200" y="33886"/>
                  <a:pt x="3741744" y="28325"/>
                  <a:pt x="3746128" y="23785"/>
                </a:cubicBezTo>
                <a:cubicBezTo>
                  <a:pt x="3751787" y="17892"/>
                  <a:pt x="3759178" y="13186"/>
                  <a:pt x="3768304" y="9680"/>
                </a:cubicBezTo>
                <a:cubicBezTo>
                  <a:pt x="3777427" y="6174"/>
                  <a:pt x="3789515" y="3744"/>
                  <a:pt x="3804577" y="2390"/>
                </a:cubicBezTo>
                <a:cubicBezTo>
                  <a:pt x="3809916" y="1912"/>
                  <a:pt x="3815640" y="1450"/>
                  <a:pt x="3821735" y="1011"/>
                </a:cubicBezTo>
                <a:cubicBezTo>
                  <a:pt x="3827829" y="575"/>
                  <a:pt x="3832470" y="238"/>
                  <a:pt x="3835660" y="0"/>
                </a:cubicBezTo>
                <a:lnTo>
                  <a:pt x="3835660" y="20678"/>
                </a:lnTo>
                <a:cubicBezTo>
                  <a:pt x="3831512" y="20916"/>
                  <a:pt x="3827091" y="21214"/>
                  <a:pt x="3822394" y="21571"/>
                </a:cubicBezTo>
                <a:cubicBezTo>
                  <a:pt x="3817688" y="21932"/>
                  <a:pt x="3812306" y="22352"/>
                  <a:pt x="3806252" y="22827"/>
                </a:cubicBezTo>
                <a:cubicBezTo>
                  <a:pt x="3798205" y="23465"/>
                  <a:pt x="3789799" y="24880"/>
                  <a:pt x="3781037" y="27069"/>
                </a:cubicBezTo>
                <a:cubicBezTo>
                  <a:pt x="3772267" y="29265"/>
                  <a:pt x="3765654" y="32669"/>
                  <a:pt x="3761190" y="37292"/>
                </a:cubicBezTo>
                <a:cubicBezTo>
                  <a:pt x="3757842" y="40720"/>
                  <a:pt x="3755175" y="45620"/>
                  <a:pt x="3753184" y="51991"/>
                </a:cubicBezTo>
                <a:cubicBezTo>
                  <a:pt x="3751190" y="58371"/>
                  <a:pt x="3749797" y="65462"/>
                  <a:pt x="3749000" y="73268"/>
                </a:cubicBezTo>
                <a:cubicBezTo>
                  <a:pt x="3754893" y="69047"/>
                  <a:pt x="3761208" y="65480"/>
                  <a:pt x="3767944" y="62572"/>
                </a:cubicBezTo>
                <a:cubicBezTo>
                  <a:pt x="3774680" y="59662"/>
                  <a:pt x="3781948" y="58212"/>
                  <a:pt x="3789760" y="58212"/>
                </a:cubicBezTo>
                <a:cubicBezTo>
                  <a:pt x="3797010" y="58212"/>
                  <a:pt x="3803904" y="59425"/>
                  <a:pt x="3810438" y="61856"/>
                </a:cubicBezTo>
                <a:cubicBezTo>
                  <a:pt x="3816972" y="64285"/>
                  <a:pt x="3822747" y="68090"/>
                  <a:pt x="3827768" y="73268"/>
                </a:cubicBezTo>
                <a:close/>
                <a:moveTo>
                  <a:pt x="3821314" y="122756"/>
                </a:moveTo>
                <a:cubicBezTo>
                  <a:pt x="3821314" y="108573"/>
                  <a:pt x="3818124" y="97694"/>
                  <a:pt x="3811752" y="90122"/>
                </a:cubicBezTo>
                <a:cubicBezTo>
                  <a:pt x="3805377" y="82555"/>
                  <a:pt x="3796290" y="78772"/>
                  <a:pt x="3784497" y="78772"/>
                </a:cubicBezTo>
                <a:cubicBezTo>
                  <a:pt x="3778045" y="78772"/>
                  <a:pt x="3771792" y="79844"/>
                  <a:pt x="3765734" y="81998"/>
                </a:cubicBezTo>
                <a:cubicBezTo>
                  <a:pt x="3759679" y="84146"/>
                  <a:pt x="3753979" y="87015"/>
                  <a:pt x="3748641" y="90601"/>
                </a:cubicBezTo>
                <a:cubicBezTo>
                  <a:pt x="3748482" y="92596"/>
                  <a:pt x="3748320" y="94964"/>
                  <a:pt x="3748162" y="97715"/>
                </a:cubicBezTo>
                <a:cubicBezTo>
                  <a:pt x="3748003" y="100462"/>
                  <a:pt x="3747925" y="102953"/>
                  <a:pt x="3747925" y="105185"/>
                </a:cubicBezTo>
                <a:cubicBezTo>
                  <a:pt x="3747925" y="119052"/>
                  <a:pt x="3749036" y="130324"/>
                  <a:pt x="3751269" y="139011"/>
                </a:cubicBezTo>
                <a:cubicBezTo>
                  <a:pt x="3753500" y="147697"/>
                  <a:pt x="3756611" y="154512"/>
                  <a:pt x="3760593" y="159455"/>
                </a:cubicBezTo>
                <a:cubicBezTo>
                  <a:pt x="3764178" y="163915"/>
                  <a:pt x="3767961" y="167000"/>
                  <a:pt x="3771950" y="168715"/>
                </a:cubicBezTo>
                <a:cubicBezTo>
                  <a:pt x="3775932" y="170428"/>
                  <a:pt x="3780278" y="171284"/>
                  <a:pt x="3784976" y="171284"/>
                </a:cubicBezTo>
                <a:cubicBezTo>
                  <a:pt x="3796453" y="171284"/>
                  <a:pt x="3805377" y="166939"/>
                  <a:pt x="3811752" y="158256"/>
                </a:cubicBezTo>
                <a:cubicBezTo>
                  <a:pt x="3818124" y="149569"/>
                  <a:pt x="3821314" y="137735"/>
                  <a:pt x="3821314" y="122756"/>
                </a:cubicBezTo>
                <a:close/>
                <a:moveTo>
                  <a:pt x="3972640" y="53546"/>
                </a:moveTo>
                <a:lnTo>
                  <a:pt x="3900802" y="236308"/>
                </a:lnTo>
                <a:lnTo>
                  <a:pt x="3876775" y="236308"/>
                </a:lnTo>
                <a:lnTo>
                  <a:pt x="3900683" y="180612"/>
                </a:lnTo>
                <a:lnTo>
                  <a:pt x="3852155" y="53546"/>
                </a:lnTo>
                <a:lnTo>
                  <a:pt x="3876420" y="53546"/>
                </a:lnTo>
                <a:lnTo>
                  <a:pt x="3912876" y="152399"/>
                </a:lnTo>
                <a:lnTo>
                  <a:pt x="3949215" y="53546"/>
                </a:lnTo>
                <a:close/>
                <a:moveTo>
                  <a:pt x="4047587" y="190170"/>
                </a:moveTo>
                <a:cubicBezTo>
                  <a:pt x="4026312" y="190170"/>
                  <a:pt x="4009795" y="184173"/>
                  <a:pt x="3998041" y="172180"/>
                </a:cubicBezTo>
                <a:cubicBezTo>
                  <a:pt x="3986287" y="160185"/>
                  <a:pt x="3980408" y="143155"/>
                  <a:pt x="3980408" y="121082"/>
                </a:cubicBezTo>
                <a:cubicBezTo>
                  <a:pt x="3980408" y="99328"/>
                  <a:pt x="3986107" y="82016"/>
                  <a:pt x="3997501" y="69145"/>
                </a:cubicBezTo>
                <a:cubicBezTo>
                  <a:pt x="4008899" y="56275"/>
                  <a:pt x="4023799" y="49842"/>
                  <a:pt x="4042206" y="49842"/>
                </a:cubicBezTo>
                <a:cubicBezTo>
                  <a:pt x="4050493" y="49842"/>
                  <a:pt x="4057826" y="51038"/>
                  <a:pt x="4064202" y="53428"/>
                </a:cubicBezTo>
                <a:cubicBezTo>
                  <a:pt x="4070578" y="55822"/>
                  <a:pt x="4076154" y="59566"/>
                  <a:pt x="4080935" y="64664"/>
                </a:cubicBezTo>
                <a:cubicBezTo>
                  <a:pt x="4085719" y="69764"/>
                  <a:pt x="4089384" y="75999"/>
                  <a:pt x="4091934" y="83369"/>
                </a:cubicBezTo>
                <a:cubicBezTo>
                  <a:pt x="4094482" y="90741"/>
                  <a:pt x="4095756" y="99764"/>
                  <a:pt x="4095756" y="110444"/>
                </a:cubicBezTo>
                <a:lnTo>
                  <a:pt x="4095756" y="122638"/>
                </a:lnTo>
                <a:lnTo>
                  <a:pt x="4003239" y="122638"/>
                </a:lnTo>
                <a:cubicBezTo>
                  <a:pt x="4003239" y="138178"/>
                  <a:pt x="4007146" y="150048"/>
                  <a:pt x="4014954" y="158256"/>
                </a:cubicBezTo>
                <a:cubicBezTo>
                  <a:pt x="4022766" y="166460"/>
                  <a:pt x="4033563" y="170568"/>
                  <a:pt x="4047350" y="170568"/>
                </a:cubicBezTo>
                <a:cubicBezTo>
                  <a:pt x="4052286" y="170568"/>
                  <a:pt x="4057128" y="170010"/>
                  <a:pt x="4061873" y="168894"/>
                </a:cubicBezTo>
                <a:cubicBezTo>
                  <a:pt x="4066615" y="167781"/>
                  <a:pt x="4070895" y="166345"/>
                  <a:pt x="4074721" y="164592"/>
                </a:cubicBezTo>
                <a:cubicBezTo>
                  <a:pt x="4078782" y="162760"/>
                  <a:pt x="4082209" y="160988"/>
                  <a:pt x="4085003" y="159271"/>
                </a:cubicBezTo>
                <a:cubicBezTo>
                  <a:pt x="4087789" y="157561"/>
                  <a:pt x="4090101" y="155945"/>
                  <a:pt x="4091934" y="154429"/>
                </a:cubicBezTo>
                <a:lnTo>
                  <a:pt x="4093247" y="154429"/>
                </a:lnTo>
                <a:lnTo>
                  <a:pt x="4093247" y="178938"/>
                </a:lnTo>
                <a:cubicBezTo>
                  <a:pt x="4090619" y="179974"/>
                  <a:pt x="4087354" y="181267"/>
                  <a:pt x="4083447" y="182819"/>
                </a:cubicBezTo>
                <a:cubicBezTo>
                  <a:pt x="4079542" y="184374"/>
                  <a:pt x="4076036" y="185590"/>
                  <a:pt x="4072929" y="186465"/>
                </a:cubicBezTo>
                <a:cubicBezTo>
                  <a:pt x="4068544" y="187660"/>
                  <a:pt x="4064580" y="188578"/>
                  <a:pt x="4061034" y="189216"/>
                </a:cubicBezTo>
                <a:cubicBezTo>
                  <a:pt x="4057488" y="189850"/>
                  <a:pt x="4053006" y="190170"/>
                  <a:pt x="4047587" y="190170"/>
                </a:cubicBezTo>
                <a:close/>
                <a:moveTo>
                  <a:pt x="4073883" y="105425"/>
                </a:moveTo>
                <a:cubicBezTo>
                  <a:pt x="4073724" y="99367"/>
                  <a:pt x="4073008" y="94148"/>
                  <a:pt x="4071733" y="89766"/>
                </a:cubicBezTo>
                <a:cubicBezTo>
                  <a:pt x="4070455" y="85381"/>
                  <a:pt x="4068626" y="81676"/>
                  <a:pt x="4066236" y="78649"/>
                </a:cubicBezTo>
                <a:cubicBezTo>
                  <a:pt x="4063601" y="75301"/>
                  <a:pt x="4060238" y="72752"/>
                  <a:pt x="4056135" y="71000"/>
                </a:cubicBezTo>
                <a:cubicBezTo>
                  <a:pt x="4052030" y="69245"/>
                  <a:pt x="4046948" y="68368"/>
                  <a:pt x="4040892" y="68368"/>
                </a:cubicBezTo>
                <a:cubicBezTo>
                  <a:pt x="4034917" y="68368"/>
                  <a:pt x="4029837" y="69263"/>
                  <a:pt x="4025653" y="71057"/>
                </a:cubicBezTo>
                <a:cubicBezTo>
                  <a:pt x="4021470" y="72850"/>
                  <a:pt x="4017665" y="75464"/>
                  <a:pt x="4014237" y="78890"/>
                </a:cubicBezTo>
                <a:cubicBezTo>
                  <a:pt x="4010894" y="82393"/>
                  <a:pt x="4008344" y="86281"/>
                  <a:pt x="4006588" y="90543"/>
                </a:cubicBezTo>
                <a:cubicBezTo>
                  <a:pt x="4004834" y="94806"/>
                  <a:pt x="4003722" y="99770"/>
                  <a:pt x="4003239" y="105425"/>
                </a:cubicBezTo>
                <a:close/>
                <a:moveTo>
                  <a:pt x="4216007" y="73268"/>
                </a:moveTo>
                <a:lnTo>
                  <a:pt x="4170582" y="73268"/>
                </a:lnTo>
                <a:lnTo>
                  <a:pt x="4170582" y="187063"/>
                </a:lnTo>
                <a:lnTo>
                  <a:pt x="4148111" y="187063"/>
                </a:lnTo>
                <a:lnTo>
                  <a:pt x="4148111" y="73268"/>
                </a:lnTo>
                <a:lnTo>
                  <a:pt x="4102690" y="73268"/>
                </a:lnTo>
                <a:lnTo>
                  <a:pt x="4102690" y="53546"/>
                </a:lnTo>
                <a:lnTo>
                  <a:pt x="4216007" y="53546"/>
                </a:lnTo>
                <a:close/>
                <a:moveTo>
                  <a:pt x="4420558" y="120366"/>
                </a:moveTo>
                <a:cubicBezTo>
                  <a:pt x="4420558" y="142837"/>
                  <a:pt x="4415141" y="160185"/>
                  <a:pt x="4404305" y="172418"/>
                </a:cubicBezTo>
                <a:cubicBezTo>
                  <a:pt x="4393469" y="184652"/>
                  <a:pt x="4379040" y="190768"/>
                  <a:pt x="4361030" y="190768"/>
                </a:cubicBezTo>
                <a:cubicBezTo>
                  <a:pt x="4342464" y="190768"/>
                  <a:pt x="4327863" y="184454"/>
                  <a:pt x="4317225" y="171821"/>
                </a:cubicBezTo>
                <a:cubicBezTo>
                  <a:pt x="4306586" y="159192"/>
                  <a:pt x="4301266" y="142042"/>
                  <a:pt x="4301266" y="120366"/>
                </a:cubicBezTo>
                <a:cubicBezTo>
                  <a:pt x="4301266" y="98053"/>
                  <a:pt x="4306745" y="80719"/>
                  <a:pt x="4317704" y="68368"/>
                </a:cubicBezTo>
                <a:cubicBezTo>
                  <a:pt x="4328657" y="56016"/>
                  <a:pt x="4343101" y="49842"/>
                  <a:pt x="4361030" y="49842"/>
                </a:cubicBezTo>
                <a:cubicBezTo>
                  <a:pt x="4379040" y="49842"/>
                  <a:pt x="4393469" y="55998"/>
                  <a:pt x="4404305" y="68306"/>
                </a:cubicBezTo>
                <a:cubicBezTo>
                  <a:pt x="4415141" y="80622"/>
                  <a:pt x="4420558" y="97974"/>
                  <a:pt x="4420558" y="120366"/>
                </a:cubicBezTo>
                <a:close/>
                <a:moveTo>
                  <a:pt x="4397368" y="120366"/>
                </a:moveTo>
                <a:cubicBezTo>
                  <a:pt x="4397368" y="103072"/>
                  <a:pt x="4394225" y="90223"/>
                  <a:pt x="4387928" y="81817"/>
                </a:cubicBezTo>
                <a:cubicBezTo>
                  <a:pt x="4381632" y="73407"/>
                  <a:pt x="4372664" y="69206"/>
                  <a:pt x="4361030" y="69206"/>
                </a:cubicBezTo>
                <a:cubicBezTo>
                  <a:pt x="4349316" y="69206"/>
                  <a:pt x="4340289" y="73407"/>
                  <a:pt x="4333957" y="81817"/>
                </a:cubicBezTo>
                <a:cubicBezTo>
                  <a:pt x="4327621" y="90223"/>
                  <a:pt x="4324454" y="103072"/>
                  <a:pt x="4324454" y="120366"/>
                </a:cubicBezTo>
                <a:cubicBezTo>
                  <a:pt x="4324454" y="137103"/>
                  <a:pt x="4327621" y="149789"/>
                  <a:pt x="4333957" y="158437"/>
                </a:cubicBezTo>
                <a:cubicBezTo>
                  <a:pt x="4340289" y="167083"/>
                  <a:pt x="4349316" y="171403"/>
                  <a:pt x="4361030" y="171403"/>
                </a:cubicBezTo>
                <a:cubicBezTo>
                  <a:pt x="4372585" y="171403"/>
                  <a:pt x="4381531" y="167159"/>
                  <a:pt x="4387867" y="158674"/>
                </a:cubicBezTo>
                <a:cubicBezTo>
                  <a:pt x="4394200" y="150188"/>
                  <a:pt x="4397368" y="137419"/>
                  <a:pt x="4397368" y="120366"/>
                </a:cubicBezTo>
                <a:close/>
                <a:moveTo>
                  <a:pt x="4528497" y="73268"/>
                </a:moveTo>
                <a:lnTo>
                  <a:pt x="4466102" y="73268"/>
                </a:lnTo>
                <a:lnTo>
                  <a:pt x="4466102" y="187063"/>
                </a:lnTo>
                <a:lnTo>
                  <a:pt x="4443632" y="187063"/>
                </a:lnTo>
                <a:lnTo>
                  <a:pt x="4443632" y="53546"/>
                </a:lnTo>
                <a:lnTo>
                  <a:pt x="4528497" y="53546"/>
                </a:lnTo>
                <a:close/>
                <a:moveTo>
                  <a:pt x="4657231" y="116781"/>
                </a:moveTo>
                <a:cubicBezTo>
                  <a:pt x="4657231" y="139014"/>
                  <a:pt x="4651909" y="156719"/>
                  <a:pt x="4641274" y="169909"/>
                </a:cubicBezTo>
                <a:cubicBezTo>
                  <a:pt x="4630637" y="183096"/>
                  <a:pt x="4617191" y="189691"/>
                  <a:pt x="4600933" y="189691"/>
                </a:cubicBezTo>
                <a:cubicBezTo>
                  <a:pt x="4594316" y="189691"/>
                  <a:pt x="4588463" y="188939"/>
                  <a:pt x="4583361" y="187423"/>
                </a:cubicBezTo>
                <a:cubicBezTo>
                  <a:pt x="4578261" y="185908"/>
                  <a:pt x="4573041" y="183561"/>
                  <a:pt x="4567702" y="180370"/>
                </a:cubicBezTo>
                <a:lnTo>
                  <a:pt x="4567702" y="236308"/>
                </a:lnTo>
                <a:lnTo>
                  <a:pt x="4545231" y="236308"/>
                </a:lnTo>
                <a:lnTo>
                  <a:pt x="4545231" y="53546"/>
                </a:lnTo>
                <a:lnTo>
                  <a:pt x="4567702" y="53546"/>
                </a:lnTo>
                <a:lnTo>
                  <a:pt x="4567702" y="67532"/>
                </a:lnTo>
                <a:cubicBezTo>
                  <a:pt x="4573281" y="62514"/>
                  <a:pt x="4579477" y="58312"/>
                  <a:pt x="4586289" y="54921"/>
                </a:cubicBezTo>
                <a:cubicBezTo>
                  <a:pt x="4593099" y="51534"/>
                  <a:pt x="4600534" y="49842"/>
                  <a:pt x="4608583" y="49842"/>
                </a:cubicBezTo>
                <a:cubicBezTo>
                  <a:pt x="4623883" y="49842"/>
                  <a:pt x="4635814" y="55897"/>
                  <a:pt x="4644382" y="68011"/>
                </a:cubicBezTo>
                <a:cubicBezTo>
                  <a:pt x="4652946" y="80122"/>
                  <a:pt x="4657231" y="96379"/>
                  <a:pt x="4657231" y="116781"/>
                </a:cubicBezTo>
                <a:close/>
                <a:moveTo>
                  <a:pt x="4634043" y="119290"/>
                </a:moveTo>
                <a:cubicBezTo>
                  <a:pt x="4634043" y="104073"/>
                  <a:pt x="4631612" y="92254"/>
                  <a:pt x="4626752" y="83848"/>
                </a:cubicBezTo>
                <a:cubicBezTo>
                  <a:pt x="4621889" y="75438"/>
                  <a:pt x="4613997" y="71237"/>
                  <a:pt x="4603086" y="71237"/>
                </a:cubicBezTo>
                <a:cubicBezTo>
                  <a:pt x="4596707" y="71237"/>
                  <a:pt x="4590551" y="72652"/>
                  <a:pt x="4584615" y="75481"/>
                </a:cubicBezTo>
                <a:cubicBezTo>
                  <a:pt x="4578679" y="78311"/>
                  <a:pt x="4573041" y="81957"/>
                  <a:pt x="4567702" y="86418"/>
                </a:cubicBezTo>
                <a:lnTo>
                  <a:pt x="4567702" y="162082"/>
                </a:lnTo>
                <a:cubicBezTo>
                  <a:pt x="4573599" y="164952"/>
                  <a:pt x="4578638" y="166903"/>
                  <a:pt x="4582821" y="167940"/>
                </a:cubicBezTo>
                <a:cubicBezTo>
                  <a:pt x="4587005" y="168976"/>
                  <a:pt x="4591808" y="169492"/>
                  <a:pt x="4597226" y="169492"/>
                </a:cubicBezTo>
                <a:cubicBezTo>
                  <a:pt x="4608860" y="169492"/>
                  <a:pt x="4617904" y="165230"/>
                  <a:pt x="4624362" y="156700"/>
                </a:cubicBezTo>
                <a:cubicBezTo>
                  <a:pt x="4630813" y="148176"/>
                  <a:pt x="4634043" y="135706"/>
                  <a:pt x="4634043" y="119290"/>
                </a:cubicBezTo>
                <a:close/>
                <a:moveTo>
                  <a:pt x="4790386" y="120366"/>
                </a:moveTo>
                <a:cubicBezTo>
                  <a:pt x="4790386" y="142837"/>
                  <a:pt x="4784972" y="160185"/>
                  <a:pt x="4774137" y="172418"/>
                </a:cubicBezTo>
                <a:cubicBezTo>
                  <a:pt x="4763297" y="184652"/>
                  <a:pt x="4748871" y="190768"/>
                  <a:pt x="4730862" y="190768"/>
                </a:cubicBezTo>
                <a:cubicBezTo>
                  <a:pt x="4712295" y="190768"/>
                  <a:pt x="4697694" y="184454"/>
                  <a:pt x="4687057" y="171821"/>
                </a:cubicBezTo>
                <a:cubicBezTo>
                  <a:pt x="4676414" y="159192"/>
                  <a:pt x="4671098" y="142042"/>
                  <a:pt x="4671098" y="120366"/>
                </a:cubicBezTo>
                <a:cubicBezTo>
                  <a:pt x="4671098" y="98053"/>
                  <a:pt x="4676573" y="80719"/>
                  <a:pt x="4687536" y="68368"/>
                </a:cubicBezTo>
                <a:cubicBezTo>
                  <a:pt x="4698489" y="56016"/>
                  <a:pt x="4712933" y="49842"/>
                  <a:pt x="4730862" y="49842"/>
                </a:cubicBezTo>
                <a:cubicBezTo>
                  <a:pt x="4748871" y="49842"/>
                  <a:pt x="4763297" y="55998"/>
                  <a:pt x="4774137" y="68306"/>
                </a:cubicBezTo>
                <a:cubicBezTo>
                  <a:pt x="4784972" y="80622"/>
                  <a:pt x="4790386" y="97974"/>
                  <a:pt x="4790386" y="120366"/>
                </a:cubicBezTo>
                <a:close/>
                <a:moveTo>
                  <a:pt x="4767199" y="120366"/>
                </a:moveTo>
                <a:cubicBezTo>
                  <a:pt x="4767199" y="103072"/>
                  <a:pt x="4764053" y="90223"/>
                  <a:pt x="4757760" y="81817"/>
                </a:cubicBezTo>
                <a:cubicBezTo>
                  <a:pt x="4751463" y="73407"/>
                  <a:pt x="4742496" y="69206"/>
                  <a:pt x="4730862" y="69206"/>
                </a:cubicBezTo>
                <a:cubicBezTo>
                  <a:pt x="4719147" y="69206"/>
                  <a:pt x="4710121" y="73407"/>
                  <a:pt x="4703789" y="81817"/>
                </a:cubicBezTo>
                <a:cubicBezTo>
                  <a:pt x="4697453" y="90223"/>
                  <a:pt x="4694286" y="103072"/>
                  <a:pt x="4694286" y="120366"/>
                </a:cubicBezTo>
                <a:cubicBezTo>
                  <a:pt x="4694286" y="137103"/>
                  <a:pt x="4697453" y="149789"/>
                  <a:pt x="4703789" y="158437"/>
                </a:cubicBezTo>
                <a:cubicBezTo>
                  <a:pt x="4710121" y="167083"/>
                  <a:pt x="4719147" y="171403"/>
                  <a:pt x="4730862" y="171403"/>
                </a:cubicBezTo>
                <a:cubicBezTo>
                  <a:pt x="4742417" y="171403"/>
                  <a:pt x="4751363" y="167159"/>
                  <a:pt x="4757695" y="158674"/>
                </a:cubicBezTo>
                <a:cubicBezTo>
                  <a:pt x="4764031" y="150188"/>
                  <a:pt x="4767199" y="137419"/>
                  <a:pt x="4767199" y="120366"/>
                </a:cubicBezTo>
                <a:close/>
                <a:moveTo>
                  <a:pt x="4937296" y="187063"/>
                </a:moveTo>
                <a:lnTo>
                  <a:pt x="4915062" y="187063"/>
                </a:lnTo>
                <a:lnTo>
                  <a:pt x="4915062" y="82116"/>
                </a:lnTo>
                <a:lnTo>
                  <a:pt x="4883025" y="150246"/>
                </a:lnTo>
                <a:lnTo>
                  <a:pt x="4866293" y="150246"/>
                </a:lnTo>
                <a:lnTo>
                  <a:pt x="4834497" y="82116"/>
                </a:lnTo>
                <a:lnTo>
                  <a:pt x="4834497" y="187063"/>
                </a:lnTo>
                <a:lnTo>
                  <a:pt x="4813460" y="187063"/>
                </a:lnTo>
                <a:lnTo>
                  <a:pt x="4813460" y="53546"/>
                </a:lnTo>
                <a:lnTo>
                  <a:pt x="4840592" y="53546"/>
                </a:lnTo>
                <a:lnTo>
                  <a:pt x="4875735" y="127655"/>
                </a:lnTo>
                <a:lnTo>
                  <a:pt x="4909684" y="53546"/>
                </a:lnTo>
                <a:lnTo>
                  <a:pt x="4937296" y="53546"/>
                </a:lnTo>
                <a:close/>
                <a:moveTo>
                  <a:pt x="5075233" y="187063"/>
                </a:moveTo>
                <a:lnTo>
                  <a:pt x="5052762" y="187063"/>
                </a:lnTo>
                <a:lnTo>
                  <a:pt x="5052762" y="126939"/>
                </a:lnTo>
                <a:lnTo>
                  <a:pt x="4992278" y="126939"/>
                </a:lnTo>
                <a:lnTo>
                  <a:pt x="4992278" y="187063"/>
                </a:lnTo>
                <a:lnTo>
                  <a:pt x="4969807" y="187063"/>
                </a:lnTo>
                <a:lnTo>
                  <a:pt x="4969807" y="53546"/>
                </a:lnTo>
                <a:lnTo>
                  <a:pt x="4992278" y="53546"/>
                </a:lnTo>
                <a:lnTo>
                  <a:pt x="4992278" y="107575"/>
                </a:lnTo>
                <a:lnTo>
                  <a:pt x="5052762" y="107575"/>
                </a:lnTo>
                <a:lnTo>
                  <a:pt x="5052762" y="53546"/>
                </a:lnTo>
                <a:lnTo>
                  <a:pt x="5075233" y="53546"/>
                </a:lnTo>
                <a:close/>
                <a:moveTo>
                  <a:pt x="5216249" y="120366"/>
                </a:moveTo>
                <a:cubicBezTo>
                  <a:pt x="5216249" y="142837"/>
                  <a:pt x="5210835" y="160185"/>
                  <a:pt x="5199995" y="172418"/>
                </a:cubicBezTo>
                <a:cubicBezTo>
                  <a:pt x="5189159" y="184652"/>
                  <a:pt x="5174734" y="190768"/>
                  <a:pt x="5156723" y="190768"/>
                </a:cubicBezTo>
                <a:cubicBezTo>
                  <a:pt x="5138158" y="190768"/>
                  <a:pt x="5123553" y="184454"/>
                  <a:pt x="5112918" y="171821"/>
                </a:cubicBezTo>
                <a:cubicBezTo>
                  <a:pt x="5102277" y="159192"/>
                  <a:pt x="5096955" y="142042"/>
                  <a:pt x="5096955" y="120366"/>
                </a:cubicBezTo>
                <a:cubicBezTo>
                  <a:pt x="5096955" y="98053"/>
                  <a:pt x="5102435" y="80719"/>
                  <a:pt x="5113397" y="68368"/>
                </a:cubicBezTo>
                <a:cubicBezTo>
                  <a:pt x="5124352" y="56016"/>
                  <a:pt x="5138792" y="49842"/>
                  <a:pt x="5156723" y="49842"/>
                </a:cubicBezTo>
                <a:cubicBezTo>
                  <a:pt x="5174734" y="49842"/>
                  <a:pt x="5189159" y="55998"/>
                  <a:pt x="5199995" y="68306"/>
                </a:cubicBezTo>
                <a:cubicBezTo>
                  <a:pt x="5210835" y="80622"/>
                  <a:pt x="5216249" y="97974"/>
                  <a:pt x="5216249" y="120366"/>
                </a:cubicBezTo>
                <a:close/>
                <a:moveTo>
                  <a:pt x="5193062" y="120366"/>
                </a:moveTo>
                <a:cubicBezTo>
                  <a:pt x="5193062" y="103072"/>
                  <a:pt x="5189915" y="90223"/>
                  <a:pt x="5183619" y="81817"/>
                </a:cubicBezTo>
                <a:cubicBezTo>
                  <a:pt x="5177326" y="73407"/>
                  <a:pt x="5168359" y="69206"/>
                  <a:pt x="5156723" y="69206"/>
                </a:cubicBezTo>
                <a:cubicBezTo>
                  <a:pt x="5145009" y="69206"/>
                  <a:pt x="5135984" y="73407"/>
                  <a:pt x="5129648" y="81817"/>
                </a:cubicBezTo>
                <a:cubicBezTo>
                  <a:pt x="5123314" y="90223"/>
                  <a:pt x="5120147" y="103072"/>
                  <a:pt x="5120147" y="120366"/>
                </a:cubicBezTo>
                <a:cubicBezTo>
                  <a:pt x="5120147" y="137103"/>
                  <a:pt x="5123314" y="149789"/>
                  <a:pt x="5129648" y="158437"/>
                </a:cubicBezTo>
                <a:cubicBezTo>
                  <a:pt x="5135984" y="167083"/>
                  <a:pt x="5145009" y="171403"/>
                  <a:pt x="5156723" y="171403"/>
                </a:cubicBezTo>
                <a:cubicBezTo>
                  <a:pt x="5168275" y="171403"/>
                  <a:pt x="5177225" y="167159"/>
                  <a:pt x="5183557" y="158674"/>
                </a:cubicBezTo>
                <a:cubicBezTo>
                  <a:pt x="5189893" y="150188"/>
                  <a:pt x="5193062" y="137419"/>
                  <a:pt x="5193062" y="120366"/>
                </a:cubicBezTo>
                <a:close/>
                <a:moveTo>
                  <a:pt x="5324188" y="73268"/>
                </a:moveTo>
                <a:lnTo>
                  <a:pt x="5261792" y="73268"/>
                </a:lnTo>
                <a:lnTo>
                  <a:pt x="5261792" y="187063"/>
                </a:lnTo>
                <a:lnTo>
                  <a:pt x="5239321" y="187063"/>
                </a:lnTo>
                <a:lnTo>
                  <a:pt x="5239321" y="53546"/>
                </a:lnTo>
                <a:lnTo>
                  <a:pt x="5324188" y="53546"/>
                </a:lnTo>
                <a:close/>
                <a:moveTo>
                  <a:pt x="5450771" y="120366"/>
                </a:moveTo>
                <a:cubicBezTo>
                  <a:pt x="5450771" y="142837"/>
                  <a:pt x="5445353" y="160185"/>
                  <a:pt x="5434517" y="172418"/>
                </a:cubicBezTo>
                <a:cubicBezTo>
                  <a:pt x="5423681" y="184652"/>
                  <a:pt x="5409256" y="190768"/>
                  <a:pt x="5391245" y="190768"/>
                </a:cubicBezTo>
                <a:cubicBezTo>
                  <a:pt x="5372676" y="190768"/>
                  <a:pt x="5358075" y="184454"/>
                  <a:pt x="5347436" y="171821"/>
                </a:cubicBezTo>
                <a:cubicBezTo>
                  <a:pt x="5336799" y="159192"/>
                  <a:pt x="5331477" y="142042"/>
                  <a:pt x="5331477" y="120366"/>
                </a:cubicBezTo>
                <a:cubicBezTo>
                  <a:pt x="5331477" y="98053"/>
                  <a:pt x="5336958" y="80719"/>
                  <a:pt x="5347915" y="68368"/>
                </a:cubicBezTo>
                <a:cubicBezTo>
                  <a:pt x="5358874" y="56016"/>
                  <a:pt x="5373313" y="49842"/>
                  <a:pt x="5391245" y="49842"/>
                </a:cubicBezTo>
                <a:cubicBezTo>
                  <a:pt x="5409256" y="49842"/>
                  <a:pt x="5423681" y="55998"/>
                  <a:pt x="5434517" y="68306"/>
                </a:cubicBezTo>
                <a:cubicBezTo>
                  <a:pt x="5445353" y="80622"/>
                  <a:pt x="5450771" y="97974"/>
                  <a:pt x="5450771" y="120366"/>
                </a:cubicBezTo>
                <a:close/>
                <a:moveTo>
                  <a:pt x="5427584" y="120366"/>
                </a:moveTo>
                <a:cubicBezTo>
                  <a:pt x="5427584" y="103072"/>
                  <a:pt x="5424437" y="90223"/>
                  <a:pt x="5418141" y="81817"/>
                </a:cubicBezTo>
                <a:cubicBezTo>
                  <a:pt x="5411844" y="73407"/>
                  <a:pt x="5402877" y="69206"/>
                  <a:pt x="5391245" y="69206"/>
                </a:cubicBezTo>
                <a:cubicBezTo>
                  <a:pt x="5379527" y="69206"/>
                  <a:pt x="5370502" y="73407"/>
                  <a:pt x="5364170" y="81817"/>
                </a:cubicBezTo>
                <a:cubicBezTo>
                  <a:pt x="5357836" y="90223"/>
                  <a:pt x="5354665" y="103072"/>
                  <a:pt x="5354665" y="120366"/>
                </a:cubicBezTo>
                <a:cubicBezTo>
                  <a:pt x="5354665" y="137103"/>
                  <a:pt x="5357836" y="149789"/>
                  <a:pt x="5364170" y="158437"/>
                </a:cubicBezTo>
                <a:cubicBezTo>
                  <a:pt x="5370502" y="167083"/>
                  <a:pt x="5379527" y="171403"/>
                  <a:pt x="5391245" y="171403"/>
                </a:cubicBezTo>
                <a:cubicBezTo>
                  <a:pt x="5402797" y="171403"/>
                  <a:pt x="5411743" y="167159"/>
                  <a:pt x="5418079" y="158674"/>
                </a:cubicBezTo>
                <a:cubicBezTo>
                  <a:pt x="5424412" y="150188"/>
                  <a:pt x="5427584" y="137419"/>
                  <a:pt x="5427584" y="120366"/>
                </a:cubicBezTo>
                <a:close/>
                <a:moveTo>
                  <a:pt x="5660247" y="187063"/>
                </a:moveTo>
                <a:lnTo>
                  <a:pt x="5632280" y="187063"/>
                </a:lnTo>
                <a:lnTo>
                  <a:pt x="5586499" y="125507"/>
                </a:lnTo>
                <a:lnTo>
                  <a:pt x="5575263" y="125507"/>
                </a:lnTo>
                <a:lnTo>
                  <a:pt x="5575263" y="187063"/>
                </a:lnTo>
                <a:lnTo>
                  <a:pt x="5552792" y="187063"/>
                </a:lnTo>
                <a:lnTo>
                  <a:pt x="5552792" y="53546"/>
                </a:lnTo>
                <a:lnTo>
                  <a:pt x="5575263" y="53546"/>
                </a:lnTo>
                <a:lnTo>
                  <a:pt x="5575263" y="111639"/>
                </a:lnTo>
                <a:cubicBezTo>
                  <a:pt x="5581081" y="111557"/>
                  <a:pt x="5586038" y="110344"/>
                  <a:pt x="5590144" y="107993"/>
                </a:cubicBezTo>
                <a:cubicBezTo>
                  <a:pt x="5594250" y="105645"/>
                  <a:pt x="5597734" y="101081"/>
                  <a:pt x="5600603" y="94305"/>
                </a:cubicBezTo>
                <a:cubicBezTo>
                  <a:pt x="5601479" y="92315"/>
                  <a:pt x="5602458" y="90004"/>
                  <a:pt x="5603533" y="87376"/>
                </a:cubicBezTo>
                <a:cubicBezTo>
                  <a:pt x="5604606" y="84743"/>
                  <a:pt x="5605464" y="82436"/>
                  <a:pt x="5606100" y="80442"/>
                </a:cubicBezTo>
                <a:cubicBezTo>
                  <a:pt x="5609606" y="70639"/>
                  <a:pt x="5614470" y="63710"/>
                  <a:pt x="5620687" y="59641"/>
                </a:cubicBezTo>
                <a:cubicBezTo>
                  <a:pt x="5626901" y="55577"/>
                  <a:pt x="5634990" y="53546"/>
                  <a:pt x="5644948" y="53546"/>
                </a:cubicBezTo>
                <a:lnTo>
                  <a:pt x="5651046" y="53546"/>
                </a:lnTo>
                <a:lnTo>
                  <a:pt x="5651046" y="72911"/>
                </a:lnTo>
                <a:lnTo>
                  <a:pt x="5645901" y="72911"/>
                </a:lnTo>
                <a:cubicBezTo>
                  <a:pt x="5639609" y="72911"/>
                  <a:pt x="5634890" y="74206"/>
                  <a:pt x="5631740" y="76796"/>
                </a:cubicBezTo>
                <a:cubicBezTo>
                  <a:pt x="5628589" y="79387"/>
                  <a:pt x="5625944" y="84111"/>
                  <a:pt x="5623791" y="90961"/>
                </a:cubicBezTo>
                <a:cubicBezTo>
                  <a:pt x="5621558" y="97894"/>
                  <a:pt x="5618930" y="103292"/>
                  <a:pt x="5615903" y="107154"/>
                </a:cubicBezTo>
                <a:cubicBezTo>
                  <a:pt x="5612876" y="111021"/>
                  <a:pt x="5609528" y="113990"/>
                  <a:pt x="5605858" y="116064"/>
                </a:cubicBezTo>
                <a:close/>
                <a:moveTo>
                  <a:pt x="5784559" y="120366"/>
                </a:moveTo>
                <a:cubicBezTo>
                  <a:pt x="5784559" y="142837"/>
                  <a:pt x="5779145" y="160185"/>
                  <a:pt x="5768306" y="172418"/>
                </a:cubicBezTo>
                <a:cubicBezTo>
                  <a:pt x="5757470" y="184652"/>
                  <a:pt x="5743044" y="190768"/>
                  <a:pt x="5725033" y="190768"/>
                </a:cubicBezTo>
                <a:cubicBezTo>
                  <a:pt x="5706468" y="190768"/>
                  <a:pt x="5691863" y="184454"/>
                  <a:pt x="5681229" y="171821"/>
                </a:cubicBezTo>
                <a:cubicBezTo>
                  <a:pt x="5670587" y="159192"/>
                  <a:pt x="5665266" y="142042"/>
                  <a:pt x="5665266" y="120366"/>
                </a:cubicBezTo>
                <a:cubicBezTo>
                  <a:pt x="5665266" y="98053"/>
                  <a:pt x="5670745" y="80719"/>
                  <a:pt x="5681708" y="68368"/>
                </a:cubicBezTo>
                <a:cubicBezTo>
                  <a:pt x="5692661" y="56016"/>
                  <a:pt x="5707102" y="49842"/>
                  <a:pt x="5725033" y="49842"/>
                </a:cubicBezTo>
                <a:cubicBezTo>
                  <a:pt x="5743044" y="49842"/>
                  <a:pt x="5757470" y="55998"/>
                  <a:pt x="5768306" y="68306"/>
                </a:cubicBezTo>
                <a:cubicBezTo>
                  <a:pt x="5779145" y="80622"/>
                  <a:pt x="5784559" y="97974"/>
                  <a:pt x="5784559" y="120366"/>
                </a:cubicBezTo>
                <a:close/>
                <a:moveTo>
                  <a:pt x="5761371" y="120366"/>
                </a:moveTo>
                <a:cubicBezTo>
                  <a:pt x="5761371" y="103072"/>
                  <a:pt x="5758226" y="90223"/>
                  <a:pt x="5751929" y="81817"/>
                </a:cubicBezTo>
                <a:cubicBezTo>
                  <a:pt x="5745636" y="73407"/>
                  <a:pt x="5736669" y="69206"/>
                  <a:pt x="5725033" y="69206"/>
                </a:cubicBezTo>
                <a:cubicBezTo>
                  <a:pt x="5713320" y="69206"/>
                  <a:pt x="5704293" y="73407"/>
                  <a:pt x="5697957" y="81817"/>
                </a:cubicBezTo>
                <a:cubicBezTo>
                  <a:pt x="5691625" y="90223"/>
                  <a:pt x="5688457" y="103072"/>
                  <a:pt x="5688457" y="120366"/>
                </a:cubicBezTo>
                <a:cubicBezTo>
                  <a:pt x="5688457" y="137103"/>
                  <a:pt x="5691625" y="149789"/>
                  <a:pt x="5697957" y="158437"/>
                </a:cubicBezTo>
                <a:cubicBezTo>
                  <a:pt x="5704293" y="167083"/>
                  <a:pt x="5713320" y="171403"/>
                  <a:pt x="5725033" y="171403"/>
                </a:cubicBezTo>
                <a:cubicBezTo>
                  <a:pt x="5736586" y="171403"/>
                  <a:pt x="5745536" y="167159"/>
                  <a:pt x="5751868" y="158674"/>
                </a:cubicBezTo>
                <a:cubicBezTo>
                  <a:pt x="5758204" y="150188"/>
                  <a:pt x="5761371" y="137419"/>
                  <a:pt x="5761371" y="120366"/>
                </a:cubicBezTo>
                <a:close/>
                <a:moveTo>
                  <a:pt x="5911026" y="187063"/>
                </a:moveTo>
                <a:lnTo>
                  <a:pt x="5888556" y="187063"/>
                </a:lnTo>
                <a:lnTo>
                  <a:pt x="5888556" y="72432"/>
                </a:lnTo>
                <a:lnTo>
                  <a:pt x="5842656" y="72432"/>
                </a:lnTo>
                <a:cubicBezTo>
                  <a:pt x="5842415" y="79049"/>
                  <a:pt x="5842174" y="85406"/>
                  <a:pt x="5841936" y="91501"/>
                </a:cubicBezTo>
                <a:cubicBezTo>
                  <a:pt x="5841695" y="97596"/>
                  <a:pt x="5841458" y="103115"/>
                  <a:pt x="5841220" y="108054"/>
                </a:cubicBezTo>
                <a:cubicBezTo>
                  <a:pt x="5840742" y="120564"/>
                  <a:pt x="5839923" y="131040"/>
                  <a:pt x="5838771" y="139489"/>
                </a:cubicBezTo>
                <a:cubicBezTo>
                  <a:pt x="5837613" y="147935"/>
                  <a:pt x="5836161" y="154710"/>
                  <a:pt x="5834405" y="159810"/>
                </a:cubicBezTo>
                <a:cubicBezTo>
                  <a:pt x="5832651" y="165071"/>
                  <a:pt x="5830722" y="169172"/>
                  <a:pt x="5828613" y="172119"/>
                </a:cubicBezTo>
                <a:cubicBezTo>
                  <a:pt x="5826499" y="175072"/>
                  <a:pt x="5824127" y="177739"/>
                  <a:pt x="5821495" y="180133"/>
                </a:cubicBezTo>
                <a:cubicBezTo>
                  <a:pt x="5818784" y="182523"/>
                  <a:pt x="5815879" y="184316"/>
                  <a:pt x="5812772" y="185512"/>
                </a:cubicBezTo>
                <a:cubicBezTo>
                  <a:pt x="5809665" y="186706"/>
                  <a:pt x="5806159" y="187305"/>
                  <a:pt x="5802254" y="187305"/>
                </a:cubicBezTo>
                <a:cubicBezTo>
                  <a:pt x="5800979" y="187305"/>
                  <a:pt x="5799344" y="187264"/>
                  <a:pt x="5797350" y="187182"/>
                </a:cubicBezTo>
                <a:cubicBezTo>
                  <a:pt x="5795359" y="187103"/>
                  <a:pt x="5793966" y="187063"/>
                  <a:pt x="5793167" y="187063"/>
                </a:cubicBezTo>
                <a:lnTo>
                  <a:pt x="5793167" y="167461"/>
                </a:lnTo>
                <a:lnTo>
                  <a:pt x="5794362" y="167461"/>
                </a:lnTo>
                <a:cubicBezTo>
                  <a:pt x="5794923" y="167461"/>
                  <a:pt x="5795500" y="167500"/>
                  <a:pt x="5796097" y="167581"/>
                </a:cubicBezTo>
                <a:cubicBezTo>
                  <a:pt x="5796695" y="167659"/>
                  <a:pt x="5797390" y="167698"/>
                  <a:pt x="5798188" y="167698"/>
                </a:cubicBezTo>
                <a:cubicBezTo>
                  <a:pt x="5800101" y="167698"/>
                  <a:pt x="5801973" y="167422"/>
                  <a:pt x="5803808" y="166864"/>
                </a:cubicBezTo>
                <a:cubicBezTo>
                  <a:pt x="5805641" y="166305"/>
                  <a:pt x="5807275" y="165273"/>
                  <a:pt x="5808708" y="163756"/>
                </a:cubicBezTo>
                <a:cubicBezTo>
                  <a:pt x="5812690" y="159851"/>
                  <a:pt x="5815603" y="153019"/>
                  <a:pt x="5817431" y="143255"/>
                </a:cubicBezTo>
                <a:cubicBezTo>
                  <a:pt x="5819263" y="133491"/>
                  <a:pt x="5820578" y="119847"/>
                  <a:pt x="5821376" y="102315"/>
                </a:cubicBezTo>
                <a:cubicBezTo>
                  <a:pt x="5821698" y="95781"/>
                  <a:pt x="5821992" y="88049"/>
                  <a:pt x="5822273" y="79125"/>
                </a:cubicBezTo>
                <a:cubicBezTo>
                  <a:pt x="5822557" y="70199"/>
                  <a:pt x="5822812" y="61675"/>
                  <a:pt x="5823054" y="53546"/>
                </a:cubicBezTo>
                <a:lnTo>
                  <a:pt x="5911026" y="53546"/>
                </a:lnTo>
                <a:close/>
                <a:moveTo>
                  <a:pt x="6048965" y="187063"/>
                </a:moveTo>
                <a:lnTo>
                  <a:pt x="6026732" y="187063"/>
                </a:lnTo>
                <a:lnTo>
                  <a:pt x="6026732" y="87494"/>
                </a:lnTo>
                <a:lnTo>
                  <a:pt x="5963861" y="187063"/>
                </a:lnTo>
                <a:lnTo>
                  <a:pt x="5943539" y="187063"/>
                </a:lnTo>
                <a:lnTo>
                  <a:pt x="5943539" y="53546"/>
                </a:lnTo>
                <a:lnTo>
                  <a:pt x="5965773" y="53546"/>
                </a:lnTo>
                <a:lnTo>
                  <a:pt x="5965773" y="151563"/>
                </a:lnTo>
                <a:lnTo>
                  <a:pt x="6027926" y="53546"/>
                </a:lnTo>
                <a:lnTo>
                  <a:pt x="6048965" y="53546"/>
                </a:lnTo>
                <a:close/>
                <a:moveTo>
                  <a:pt x="6181885" y="187063"/>
                </a:moveTo>
                <a:lnTo>
                  <a:pt x="6159414" y="187063"/>
                </a:lnTo>
                <a:lnTo>
                  <a:pt x="6159414" y="134946"/>
                </a:lnTo>
                <a:cubicBezTo>
                  <a:pt x="6152401" y="137260"/>
                  <a:pt x="6145586" y="139054"/>
                  <a:pt x="6138975" y="140328"/>
                </a:cubicBezTo>
                <a:cubicBezTo>
                  <a:pt x="6132359" y="141607"/>
                  <a:pt x="6125824" y="142240"/>
                  <a:pt x="6119370" y="142240"/>
                </a:cubicBezTo>
                <a:cubicBezTo>
                  <a:pt x="6113711" y="142240"/>
                  <a:pt x="6108192" y="141505"/>
                  <a:pt x="6102813" y="140029"/>
                </a:cubicBezTo>
                <a:cubicBezTo>
                  <a:pt x="6097435" y="138553"/>
                  <a:pt x="6092795" y="136145"/>
                  <a:pt x="6088889" y="132796"/>
                </a:cubicBezTo>
                <a:cubicBezTo>
                  <a:pt x="6084982" y="129449"/>
                  <a:pt x="6081976" y="125165"/>
                  <a:pt x="6079867" y="119945"/>
                </a:cubicBezTo>
                <a:cubicBezTo>
                  <a:pt x="6077753" y="114728"/>
                  <a:pt x="6076699" y="108569"/>
                  <a:pt x="6076699" y="101481"/>
                </a:cubicBezTo>
                <a:lnTo>
                  <a:pt x="6076699" y="53546"/>
                </a:lnTo>
                <a:lnTo>
                  <a:pt x="6099171" y="53546"/>
                </a:lnTo>
                <a:lnTo>
                  <a:pt x="6099171" y="89766"/>
                </a:lnTo>
                <a:cubicBezTo>
                  <a:pt x="6099171" y="95663"/>
                  <a:pt x="6099409" y="100343"/>
                  <a:pt x="6099887" y="103810"/>
                </a:cubicBezTo>
                <a:cubicBezTo>
                  <a:pt x="6100366" y="107276"/>
                  <a:pt x="6101679" y="110643"/>
                  <a:pt x="6103833" y="113908"/>
                </a:cubicBezTo>
                <a:cubicBezTo>
                  <a:pt x="6105662" y="116701"/>
                  <a:pt x="6108433" y="118851"/>
                  <a:pt x="6112137" y="120366"/>
                </a:cubicBezTo>
                <a:cubicBezTo>
                  <a:pt x="6115843" y="121882"/>
                  <a:pt x="6120724" y="122638"/>
                  <a:pt x="6126779" y="122638"/>
                </a:cubicBezTo>
                <a:cubicBezTo>
                  <a:pt x="6132038" y="122638"/>
                  <a:pt x="6137676" y="122119"/>
                  <a:pt x="6143692" y="121082"/>
                </a:cubicBezTo>
                <a:cubicBezTo>
                  <a:pt x="6149710" y="120045"/>
                  <a:pt x="6154949" y="118815"/>
                  <a:pt x="6159414" y="117379"/>
                </a:cubicBezTo>
                <a:lnTo>
                  <a:pt x="6159414" y="53546"/>
                </a:lnTo>
                <a:lnTo>
                  <a:pt x="6181885" y="53546"/>
                </a:lnTo>
                <a:close/>
                <a:moveTo>
                  <a:pt x="6272373" y="190170"/>
                </a:moveTo>
                <a:cubicBezTo>
                  <a:pt x="6251095" y="190170"/>
                  <a:pt x="6234581" y="184173"/>
                  <a:pt x="6222827" y="172180"/>
                </a:cubicBezTo>
                <a:cubicBezTo>
                  <a:pt x="6211073" y="160185"/>
                  <a:pt x="6205194" y="143155"/>
                  <a:pt x="6205194" y="121082"/>
                </a:cubicBezTo>
                <a:cubicBezTo>
                  <a:pt x="6205194" y="99328"/>
                  <a:pt x="6210889" y="82016"/>
                  <a:pt x="6222287" y="69145"/>
                </a:cubicBezTo>
                <a:cubicBezTo>
                  <a:pt x="6233680" y="56275"/>
                  <a:pt x="6248581" y="49842"/>
                  <a:pt x="6266991" y="49842"/>
                </a:cubicBezTo>
                <a:cubicBezTo>
                  <a:pt x="6275279" y="49842"/>
                  <a:pt x="6282612" y="51038"/>
                  <a:pt x="6288988" y="53428"/>
                </a:cubicBezTo>
                <a:cubicBezTo>
                  <a:pt x="6295360" y="55822"/>
                  <a:pt x="6300940" y="59566"/>
                  <a:pt x="6305717" y="64664"/>
                </a:cubicBezTo>
                <a:cubicBezTo>
                  <a:pt x="6310501" y="69764"/>
                  <a:pt x="6314169" y="75999"/>
                  <a:pt x="6316718" y="83369"/>
                </a:cubicBezTo>
                <a:cubicBezTo>
                  <a:pt x="6319263" y="90741"/>
                  <a:pt x="6320542" y="99764"/>
                  <a:pt x="6320542" y="110444"/>
                </a:cubicBezTo>
                <a:lnTo>
                  <a:pt x="6320542" y="122638"/>
                </a:lnTo>
                <a:lnTo>
                  <a:pt x="6228021" y="122638"/>
                </a:lnTo>
                <a:cubicBezTo>
                  <a:pt x="6228021" y="138178"/>
                  <a:pt x="6231928" y="150048"/>
                  <a:pt x="6239740" y="158256"/>
                </a:cubicBezTo>
                <a:cubicBezTo>
                  <a:pt x="6247548" y="166460"/>
                  <a:pt x="6258348" y="170568"/>
                  <a:pt x="6272132" y="170568"/>
                </a:cubicBezTo>
                <a:cubicBezTo>
                  <a:pt x="6277071" y="170568"/>
                  <a:pt x="6281914" y="170010"/>
                  <a:pt x="6286655" y="168894"/>
                </a:cubicBezTo>
                <a:cubicBezTo>
                  <a:pt x="6291395" y="167781"/>
                  <a:pt x="6295680" y="166345"/>
                  <a:pt x="6299503" y="164592"/>
                </a:cubicBezTo>
                <a:cubicBezTo>
                  <a:pt x="6303568" y="162760"/>
                  <a:pt x="6306995" y="160988"/>
                  <a:pt x="6309785" y="159271"/>
                </a:cubicBezTo>
                <a:cubicBezTo>
                  <a:pt x="6312572" y="157561"/>
                  <a:pt x="6314887" y="155945"/>
                  <a:pt x="6316718" y="154429"/>
                </a:cubicBezTo>
                <a:lnTo>
                  <a:pt x="6318033" y="154429"/>
                </a:lnTo>
                <a:lnTo>
                  <a:pt x="6318033" y="178938"/>
                </a:lnTo>
                <a:cubicBezTo>
                  <a:pt x="6315401" y="179974"/>
                  <a:pt x="6312136" y="181267"/>
                  <a:pt x="6308233" y="182819"/>
                </a:cubicBezTo>
                <a:cubicBezTo>
                  <a:pt x="6304326" y="184374"/>
                  <a:pt x="6300817" y="185590"/>
                  <a:pt x="6297710" y="186465"/>
                </a:cubicBezTo>
                <a:cubicBezTo>
                  <a:pt x="6293329" y="187660"/>
                  <a:pt x="6289366" y="188578"/>
                  <a:pt x="6285821" y="189216"/>
                </a:cubicBezTo>
                <a:cubicBezTo>
                  <a:pt x="6282270" y="189850"/>
                  <a:pt x="6277788" y="190170"/>
                  <a:pt x="6272373" y="190170"/>
                </a:cubicBezTo>
                <a:close/>
                <a:moveTo>
                  <a:pt x="6298668" y="105425"/>
                </a:moveTo>
                <a:cubicBezTo>
                  <a:pt x="6298510" y="99367"/>
                  <a:pt x="6297793" y="94148"/>
                  <a:pt x="6296515" y="89766"/>
                </a:cubicBezTo>
                <a:cubicBezTo>
                  <a:pt x="6295241" y="85381"/>
                  <a:pt x="6293408" y="81676"/>
                  <a:pt x="6291019" y="78649"/>
                </a:cubicBezTo>
                <a:cubicBezTo>
                  <a:pt x="6288387" y="75301"/>
                  <a:pt x="6285020" y="72752"/>
                  <a:pt x="6280921" y="71000"/>
                </a:cubicBezTo>
                <a:cubicBezTo>
                  <a:pt x="6276812" y="69245"/>
                  <a:pt x="6271733" y="68368"/>
                  <a:pt x="6265675" y="68368"/>
                </a:cubicBezTo>
                <a:cubicBezTo>
                  <a:pt x="6259701" y="68368"/>
                  <a:pt x="6254619" y="69263"/>
                  <a:pt x="6250436" y="71057"/>
                </a:cubicBezTo>
                <a:cubicBezTo>
                  <a:pt x="6246252" y="72850"/>
                  <a:pt x="6242451" y="75464"/>
                  <a:pt x="6239023" y="78890"/>
                </a:cubicBezTo>
                <a:cubicBezTo>
                  <a:pt x="6235676" y="82393"/>
                  <a:pt x="6233127" y="86281"/>
                  <a:pt x="6231373" y="90543"/>
                </a:cubicBezTo>
                <a:cubicBezTo>
                  <a:pt x="6229620" y="94806"/>
                  <a:pt x="6228504" y="99770"/>
                  <a:pt x="6228021" y="105425"/>
                </a:cubicBezTo>
                <a:close/>
                <a:moveTo>
                  <a:pt x="6396322" y="190052"/>
                </a:moveTo>
                <a:cubicBezTo>
                  <a:pt x="6387156" y="190052"/>
                  <a:pt x="6378754" y="188636"/>
                  <a:pt x="6371103" y="185806"/>
                </a:cubicBezTo>
                <a:cubicBezTo>
                  <a:pt x="6363454" y="182980"/>
                  <a:pt x="6356881" y="178697"/>
                  <a:pt x="6351379" y="172959"/>
                </a:cubicBezTo>
                <a:cubicBezTo>
                  <a:pt x="6345882" y="167220"/>
                  <a:pt x="6341616" y="159987"/>
                  <a:pt x="6338593" y="151265"/>
                </a:cubicBezTo>
                <a:cubicBezTo>
                  <a:pt x="6335561" y="142543"/>
                  <a:pt x="6334045" y="132278"/>
                  <a:pt x="6334045" y="120485"/>
                </a:cubicBezTo>
                <a:cubicBezTo>
                  <a:pt x="6334045" y="108771"/>
                  <a:pt x="6335618" y="98651"/>
                  <a:pt x="6338769" y="90122"/>
                </a:cubicBezTo>
                <a:cubicBezTo>
                  <a:pt x="6341919" y="81601"/>
                  <a:pt x="6346120" y="74426"/>
                  <a:pt x="6351379" y="68609"/>
                </a:cubicBezTo>
                <a:cubicBezTo>
                  <a:pt x="6356640" y="62792"/>
                  <a:pt x="6363195" y="58312"/>
                  <a:pt x="6371043" y="55163"/>
                </a:cubicBezTo>
                <a:cubicBezTo>
                  <a:pt x="6378891" y="52013"/>
                  <a:pt x="6387319" y="50439"/>
                  <a:pt x="6396322" y="50439"/>
                </a:cubicBezTo>
                <a:cubicBezTo>
                  <a:pt x="6403654" y="50439"/>
                  <a:pt x="6410728" y="51476"/>
                  <a:pt x="6417540" y="53546"/>
                </a:cubicBezTo>
                <a:cubicBezTo>
                  <a:pt x="6424352" y="55620"/>
                  <a:pt x="6430427" y="58010"/>
                  <a:pt x="6435766" y="60721"/>
                </a:cubicBezTo>
                <a:lnTo>
                  <a:pt x="6435766" y="85940"/>
                </a:lnTo>
                <a:lnTo>
                  <a:pt x="6434453" y="85940"/>
                </a:lnTo>
                <a:cubicBezTo>
                  <a:pt x="6432858" y="84590"/>
                  <a:pt x="6430810" y="83034"/>
                  <a:pt x="6428300" y="81282"/>
                </a:cubicBezTo>
                <a:cubicBezTo>
                  <a:pt x="6425788" y="79524"/>
                  <a:pt x="6422739" y="77734"/>
                  <a:pt x="6419157" y="75903"/>
                </a:cubicBezTo>
                <a:cubicBezTo>
                  <a:pt x="6416042" y="74308"/>
                  <a:pt x="6412378" y="72911"/>
                  <a:pt x="6408156" y="71716"/>
                </a:cubicBezTo>
                <a:cubicBezTo>
                  <a:pt x="6403935" y="70521"/>
                  <a:pt x="6399868" y="69923"/>
                  <a:pt x="6395962" y="69923"/>
                </a:cubicBezTo>
                <a:cubicBezTo>
                  <a:pt x="6384330" y="69923"/>
                  <a:pt x="6374988" y="74326"/>
                  <a:pt x="6367936" y="83132"/>
                </a:cubicBezTo>
                <a:cubicBezTo>
                  <a:pt x="6360880" y="91941"/>
                  <a:pt x="6357356" y="104393"/>
                  <a:pt x="6357356" y="120485"/>
                </a:cubicBezTo>
                <a:cubicBezTo>
                  <a:pt x="6357356" y="136263"/>
                  <a:pt x="6360760" y="148555"/>
                  <a:pt x="6367573" y="157359"/>
                </a:cubicBezTo>
                <a:cubicBezTo>
                  <a:pt x="6374387" y="166166"/>
                  <a:pt x="6383852" y="170568"/>
                  <a:pt x="6395962" y="170568"/>
                </a:cubicBezTo>
                <a:cubicBezTo>
                  <a:pt x="6403296" y="170568"/>
                  <a:pt x="6410267" y="169052"/>
                  <a:pt x="6416885" y="166025"/>
                </a:cubicBezTo>
                <a:cubicBezTo>
                  <a:pt x="6423494" y="163001"/>
                  <a:pt x="6429352" y="159094"/>
                  <a:pt x="6434453" y="154310"/>
                </a:cubicBezTo>
                <a:lnTo>
                  <a:pt x="6435766" y="154310"/>
                </a:lnTo>
                <a:lnTo>
                  <a:pt x="6435766" y="179536"/>
                </a:lnTo>
                <a:cubicBezTo>
                  <a:pt x="6433536" y="180572"/>
                  <a:pt x="6430749" y="181825"/>
                  <a:pt x="6427401" y="183298"/>
                </a:cubicBezTo>
                <a:cubicBezTo>
                  <a:pt x="6424056" y="184774"/>
                  <a:pt x="6421025" y="185869"/>
                  <a:pt x="6418314" y="186585"/>
                </a:cubicBezTo>
                <a:cubicBezTo>
                  <a:pt x="6414490" y="187700"/>
                  <a:pt x="6411064" y="188561"/>
                  <a:pt x="6408036" y="189159"/>
                </a:cubicBezTo>
                <a:cubicBezTo>
                  <a:pt x="6405013" y="189756"/>
                  <a:pt x="6401106" y="190052"/>
                  <a:pt x="6396322" y="190052"/>
                </a:cubicBezTo>
                <a:close/>
                <a:moveTo>
                  <a:pt x="6553746" y="73268"/>
                </a:moveTo>
                <a:lnTo>
                  <a:pt x="6508326" y="73268"/>
                </a:lnTo>
                <a:lnTo>
                  <a:pt x="6508326" y="187063"/>
                </a:lnTo>
                <a:lnTo>
                  <a:pt x="6485850" y="187063"/>
                </a:lnTo>
                <a:lnTo>
                  <a:pt x="6485850" y="73268"/>
                </a:lnTo>
                <a:lnTo>
                  <a:pt x="6440433" y="73268"/>
                </a:lnTo>
                <a:lnTo>
                  <a:pt x="6440433" y="53546"/>
                </a:lnTo>
                <a:lnTo>
                  <a:pt x="6553746" y="53546"/>
                </a:lnTo>
                <a:close/>
                <a:moveTo>
                  <a:pt x="6675192" y="146664"/>
                </a:moveTo>
                <a:cubicBezTo>
                  <a:pt x="6675192" y="153115"/>
                  <a:pt x="6673957" y="158831"/>
                  <a:pt x="6671488" y="163815"/>
                </a:cubicBezTo>
                <a:cubicBezTo>
                  <a:pt x="6669015" y="168793"/>
                  <a:pt x="6665630" y="172959"/>
                  <a:pt x="6661325" y="176303"/>
                </a:cubicBezTo>
                <a:cubicBezTo>
                  <a:pt x="6655907" y="180529"/>
                  <a:pt x="6650230" y="183376"/>
                  <a:pt x="6644293" y="184848"/>
                </a:cubicBezTo>
                <a:cubicBezTo>
                  <a:pt x="6638357" y="186328"/>
                  <a:pt x="6631244" y="187063"/>
                  <a:pt x="6622956" y="187063"/>
                </a:cubicBezTo>
                <a:lnTo>
                  <a:pt x="6570483" y="187063"/>
                </a:lnTo>
                <a:lnTo>
                  <a:pt x="6570483" y="53546"/>
                </a:lnTo>
                <a:lnTo>
                  <a:pt x="6619490" y="53546"/>
                </a:lnTo>
                <a:cubicBezTo>
                  <a:pt x="6629292" y="53546"/>
                  <a:pt x="6636464" y="53846"/>
                  <a:pt x="6641006" y="54442"/>
                </a:cubicBezTo>
                <a:cubicBezTo>
                  <a:pt x="6645551" y="55041"/>
                  <a:pt x="6650053" y="56577"/>
                  <a:pt x="6654514" y="59048"/>
                </a:cubicBezTo>
                <a:cubicBezTo>
                  <a:pt x="6659212" y="61596"/>
                  <a:pt x="6662683" y="64983"/>
                  <a:pt x="6664914" y="69206"/>
                </a:cubicBezTo>
                <a:cubicBezTo>
                  <a:pt x="6667147" y="73429"/>
                  <a:pt x="6668258" y="78451"/>
                  <a:pt x="6668258" y="84269"/>
                </a:cubicBezTo>
                <a:cubicBezTo>
                  <a:pt x="6668258" y="90641"/>
                  <a:pt x="6666505" y="96357"/>
                  <a:pt x="6663003" y="101420"/>
                </a:cubicBezTo>
                <a:cubicBezTo>
                  <a:pt x="6659492" y="106481"/>
                  <a:pt x="6654830" y="110405"/>
                  <a:pt x="6649016" y="113191"/>
                </a:cubicBezTo>
                <a:lnTo>
                  <a:pt x="6649615" y="114030"/>
                </a:lnTo>
                <a:cubicBezTo>
                  <a:pt x="6656865" y="115862"/>
                  <a:pt x="6662942" y="119571"/>
                  <a:pt x="6667841" y="125147"/>
                </a:cubicBezTo>
                <a:cubicBezTo>
                  <a:pt x="6672741" y="130726"/>
                  <a:pt x="6675192" y="137894"/>
                  <a:pt x="6675192" y="146664"/>
                </a:cubicBezTo>
                <a:close/>
                <a:moveTo>
                  <a:pt x="6645185" y="87732"/>
                </a:moveTo>
                <a:cubicBezTo>
                  <a:pt x="6645185" y="84708"/>
                  <a:pt x="6644689" y="82076"/>
                  <a:pt x="6643696" y="79844"/>
                </a:cubicBezTo>
                <a:cubicBezTo>
                  <a:pt x="6642696" y="77612"/>
                  <a:pt x="6640967" y="75860"/>
                  <a:pt x="6638494" y="74585"/>
                </a:cubicBezTo>
                <a:cubicBezTo>
                  <a:pt x="6635624" y="73070"/>
                  <a:pt x="6632421" y="72173"/>
                  <a:pt x="6628872" y="71892"/>
                </a:cubicBezTo>
                <a:cubicBezTo>
                  <a:pt x="6625325" y="71614"/>
                  <a:pt x="6620407" y="71478"/>
                  <a:pt x="6614111" y="71478"/>
                </a:cubicBezTo>
                <a:lnTo>
                  <a:pt x="6592716" y="71478"/>
                </a:lnTo>
                <a:lnTo>
                  <a:pt x="6592716" y="108054"/>
                </a:lnTo>
                <a:lnTo>
                  <a:pt x="6618532" y="108054"/>
                </a:lnTo>
                <a:cubicBezTo>
                  <a:pt x="6624032" y="108054"/>
                  <a:pt x="6627938" y="107795"/>
                  <a:pt x="6630249" y="107276"/>
                </a:cubicBezTo>
                <a:cubicBezTo>
                  <a:pt x="6632557" y="106758"/>
                  <a:pt x="6635109" y="105664"/>
                  <a:pt x="6637896" y="103989"/>
                </a:cubicBezTo>
                <a:cubicBezTo>
                  <a:pt x="6640528" y="102399"/>
                  <a:pt x="6642400" y="100242"/>
                  <a:pt x="6643512" y="97531"/>
                </a:cubicBezTo>
                <a:cubicBezTo>
                  <a:pt x="6644628" y="94823"/>
                  <a:pt x="6645185" y="91558"/>
                  <a:pt x="6645185" y="87732"/>
                </a:cubicBezTo>
                <a:close/>
                <a:moveTo>
                  <a:pt x="6652001" y="146783"/>
                </a:moveTo>
                <a:cubicBezTo>
                  <a:pt x="6652001" y="142240"/>
                  <a:pt x="6651346" y="138593"/>
                  <a:pt x="6650032" y="135846"/>
                </a:cubicBezTo>
                <a:cubicBezTo>
                  <a:pt x="6648718" y="133096"/>
                  <a:pt x="6645827" y="130644"/>
                  <a:pt x="6641363" y="128495"/>
                </a:cubicBezTo>
                <a:cubicBezTo>
                  <a:pt x="6638577" y="127141"/>
                  <a:pt x="6635588" y="126303"/>
                  <a:pt x="6632399" y="125982"/>
                </a:cubicBezTo>
                <a:cubicBezTo>
                  <a:pt x="6629213" y="125665"/>
                  <a:pt x="6624788" y="125507"/>
                  <a:pt x="6619129" y="125507"/>
                </a:cubicBezTo>
                <a:lnTo>
                  <a:pt x="6592716" y="125507"/>
                </a:lnTo>
                <a:lnTo>
                  <a:pt x="6592716" y="169135"/>
                </a:lnTo>
                <a:lnTo>
                  <a:pt x="6612199" y="169135"/>
                </a:lnTo>
                <a:cubicBezTo>
                  <a:pt x="6620246" y="169135"/>
                  <a:pt x="6626501" y="168815"/>
                  <a:pt x="6630965" y="168177"/>
                </a:cubicBezTo>
                <a:cubicBezTo>
                  <a:pt x="6635427" y="167540"/>
                  <a:pt x="6639250" y="166266"/>
                  <a:pt x="6642439" y="164355"/>
                </a:cubicBezTo>
                <a:cubicBezTo>
                  <a:pt x="6645788" y="162284"/>
                  <a:pt x="6648217" y="159891"/>
                  <a:pt x="6649732" y="157179"/>
                </a:cubicBezTo>
                <a:cubicBezTo>
                  <a:pt x="6651249" y="154469"/>
                  <a:pt x="6652001" y="151002"/>
                  <a:pt x="6652001" y="146783"/>
                </a:cubicBezTo>
                <a:close/>
                <a:moveTo>
                  <a:pt x="6773443" y="154192"/>
                </a:moveTo>
                <a:lnTo>
                  <a:pt x="6773443" y="117140"/>
                </a:lnTo>
                <a:cubicBezTo>
                  <a:pt x="6768101" y="117618"/>
                  <a:pt x="6761351" y="118274"/>
                  <a:pt x="6753183" y="119109"/>
                </a:cubicBezTo>
                <a:cubicBezTo>
                  <a:pt x="6745014" y="119945"/>
                  <a:pt x="6738423" y="121123"/>
                  <a:pt x="6733400" y="122638"/>
                </a:cubicBezTo>
                <a:cubicBezTo>
                  <a:pt x="6727425" y="124470"/>
                  <a:pt x="6722485" y="127278"/>
                  <a:pt x="6718579" y="131065"/>
                </a:cubicBezTo>
                <a:cubicBezTo>
                  <a:pt x="6714674" y="134849"/>
                  <a:pt x="6712722" y="140127"/>
                  <a:pt x="6712722" y="146901"/>
                </a:cubicBezTo>
                <a:cubicBezTo>
                  <a:pt x="6712722" y="154555"/>
                  <a:pt x="6714870" y="160330"/>
                  <a:pt x="6719177" y="164232"/>
                </a:cubicBezTo>
                <a:cubicBezTo>
                  <a:pt x="6723479" y="168138"/>
                  <a:pt x="6729776" y="170089"/>
                  <a:pt x="6738062" y="170089"/>
                </a:cubicBezTo>
                <a:cubicBezTo>
                  <a:pt x="6745155" y="170089"/>
                  <a:pt x="6751570" y="168556"/>
                  <a:pt x="6757308" y="165489"/>
                </a:cubicBezTo>
                <a:cubicBezTo>
                  <a:pt x="6763047" y="162422"/>
                  <a:pt x="6768421" y="158656"/>
                  <a:pt x="6773443" y="154192"/>
                </a:cubicBezTo>
                <a:close/>
                <a:moveTo>
                  <a:pt x="6773443" y="172840"/>
                </a:moveTo>
                <a:cubicBezTo>
                  <a:pt x="6771610" y="174193"/>
                  <a:pt x="6769159" y="176083"/>
                  <a:pt x="6766096" y="178516"/>
                </a:cubicBezTo>
                <a:cubicBezTo>
                  <a:pt x="6763026" y="180951"/>
                  <a:pt x="6760058" y="182880"/>
                  <a:pt x="6757189" y="184316"/>
                </a:cubicBezTo>
                <a:cubicBezTo>
                  <a:pt x="6753204" y="186387"/>
                  <a:pt x="6749359" y="187982"/>
                  <a:pt x="6745655" y="189093"/>
                </a:cubicBezTo>
                <a:cubicBezTo>
                  <a:pt x="6741951" y="190209"/>
                  <a:pt x="6736749" y="190768"/>
                  <a:pt x="6730052" y="190768"/>
                </a:cubicBezTo>
                <a:cubicBezTo>
                  <a:pt x="6724556" y="190768"/>
                  <a:pt x="6719334" y="189730"/>
                  <a:pt x="6714396" y="187660"/>
                </a:cubicBezTo>
                <a:cubicBezTo>
                  <a:pt x="6709457" y="185590"/>
                  <a:pt x="6705112" y="182682"/>
                  <a:pt x="6701368" y="178938"/>
                </a:cubicBezTo>
                <a:cubicBezTo>
                  <a:pt x="6697781" y="175269"/>
                  <a:pt x="6694913" y="170744"/>
                  <a:pt x="6692764" y="165366"/>
                </a:cubicBezTo>
                <a:cubicBezTo>
                  <a:pt x="6690607" y="159987"/>
                  <a:pt x="6689530" y="154314"/>
                  <a:pt x="6689530" y="148335"/>
                </a:cubicBezTo>
                <a:cubicBezTo>
                  <a:pt x="6689530" y="139089"/>
                  <a:pt x="6691487" y="131224"/>
                  <a:pt x="6695392" y="124725"/>
                </a:cubicBezTo>
                <a:cubicBezTo>
                  <a:pt x="6699298" y="118231"/>
                  <a:pt x="6705472" y="113072"/>
                  <a:pt x="6713921" y="109249"/>
                </a:cubicBezTo>
                <a:cubicBezTo>
                  <a:pt x="6721409" y="105822"/>
                  <a:pt x="6730254" y="103449"/>
                  <a:pt x="6740453" y="102136"/>
                </a:cubicBezTo>
                <a:cubicBezTo>
                  <a:pt x="6750656" y="100821"/>
                  <a:pt x="6761650" y="99846"/>
                  <a:pt x="6773443" y="99209"/>
                </a:cubicBezTo>
                <a:lnTo>
                  <a:pt x="6773443" y="94903"/>
                </a:lnTo>
                <a:cubicBezTo>
                  <a:pt x="6773443" y="89643"/>
                  <a:pt x="6772644" y="85399"/>
                  <a:pt x="6771053" y="82174"/>
                </a:cubicBezTo>
                <a:cubicBezTo>
                  <a:pt x="6769458" y="78948"/>
                  <a:pt x="6767227" y="76457"/>
                  <a:pt x="6764360" y="74704"/>
                </a:cubicBezTo>
                <a:cubicBezTo>
                  <a:pt x="6761492" y="72872"/>
                  <a:pt x="6757989" y="71655"/>
                  <a:pt x="6753842" y="71057"/>
                </a:cubicBezTo>
                <a:cubicBezTo>
                  <a:pt x="6749698" y="70460"/>
                  <a:pt x="6745436" y="70160"/>
                  <a:pt x="6741050" y="70160"/>
                </a:cubicBezTo>
                <a:cubicBezTo>
                  <a:pt x="6735870" y="70160"/>
                  <a:pt x="6729776" y="70938"/>
                  <a:pt x="6722762" y="72489"/>
                </a:cubicBezTo>
                <a:cubicBezTo>
                  <a:pt x="6715749" y="74045"/>
                  <a:pt x="6708737" y="76298"/>
                  <a:pt x="6701724" y="79247"/>
                </a:cubicBezTo>
                <a:lnTo>
                  <a:pt x="6700411" y="79247"/>
                </a:lnTo>
                <a:lnTo>
                  <a:pt x="6700411" y="56419"/>
                </a:lnTo>
                <a:cubicBezTo>
                  <a:pt x="6704553" y="55223"/>
                  <a:pt x="6710495" y="53910"/>
                  <a:pt x="6718224" y="52470"/>
                </a:cubicBezTo>
                <a:cubicBezTo>
                  <a:pt x="6725953" y="51038"/>
                  <a:pt x="6733598" y="50321"/>
                  <a:pt x="6741170" y="50321"/>
                </a:cubicBezTo>
                <a:cubicBezTo>
                  <a:pt x="6750336" y="50321"/>
                  <a:pt x="6758065" y="51038"/>
                  <a:pt x="6764360" y="52470"/>
                </a:cubicBezTo>
                <a:cubicBezTo>
                  <a:pt x="6770653" y="53910"/>
                  <a:pt x="6776309" y="56499"/>
                  <a:pt x="6781335" y="60243"/>
                </a:cubicBezTo>
                <a:cubicBezTo>
                  <a:pt x="6786194" y="63908"/>
                  <a:pt x="6789820" y="68649"/>
                  <a:pt x="6792214" y="74463"/>
                </a:cubicBezTo>
                <a:cubicBezTo>
                  <a:pt x="6794604" y="80279"/>
                  <a:pt x="6795799" y="87376"/>
                  <a:pt x="6795799" y="95745"/>
                </a:cubicBezTo>
                <a:lnTo>
                  <a:pt x="6795799" y="187063"/>
                </a:lnTo>
                <a:lnTo>
                  <a:pt x="6773443" y="1870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08535" y="2074192"/>
            <a:ext cx="6328556" cy="227589"/>
          </a:xfrm>
          <a:custGeom>
            <a:avLst/>
            <a:gdLst/>
            <a:ahLst/>
            <a:cxnLst/>
            <a:rect l="l" t="t" r="r" b="b"/>
            <a:pathLst>
              <a:path w="6328556" h="227589">
                <a:moveTo>
                  <a:pt x="100888" y="158619"/>
                </a:moveTo>
                <a:cubicBezTo>
                  <a:pt x="100888" y="166106"/>
                  <a:pt x="99253" y="172446"/>
                  <a:pt x="95988" y="177623"/>
                </a:cubicBezTo>
                <a:cubicBezTo>
                  <a:pt x="92723" y="182805"/>
                  <a:pt x="88535" y="186912"/>
                  <a:pt x="83434" y="189936"/>
                </a:cubicBezTo>
                <a:cubicBezTo>
                  <a:pt x="78571" y="192887"/>
                  <a:pt x="73038" y="195076"/>
                  <a:pt x="66824" y="196509"/>
                </a:cubicBezTo>
                <a:cubicBezTo>
                  <a:pt x="60603" y="197946"/>
                  <a:pt x="54389" y="198662"/>
                  <a:pt x="48176" y="198662"/>
                </a:cubicBezTo>
                <a:cubicBezTo>
                  <a:pt x="39409" y="198662"/>
                  <a:pt x="31119" y="197805"/>
                  <a:pt x="23315" y="196095"/>
                </a:cubicBezTo>
                <a:cubicBezTo>
                  <a:pt x="15502" y="194378"/>
                  <a:pt x="7729" y="191649"/>
                  <a:pt x="0" y="187905"/>
                </a:cubicBezTo>
                <a:lnTo>
                  <a:pt x="0" y="163040"/>
                </a:lnTo>
                <a:lnTo>
                  <a:pt x="1436" y="163040"/>
                </a:lnTo>
                <a:cubicBezTo>
                  <a:pt x="6855" y="168063"/>
                  <a:pt x="13649" y="172026"/>
                  <a:pt x="21816" y="174934"/>
                </a:cubicBezTo>
                <a:cubicBezTo>
                  <a:pt x="29985" y="177843"/>
                  <a:pt x="38132" y="179298"/>
                  <a:pt x="46261" y="179298"/>
                </a:cubicBezTo>
                <a:cubicBezTo>
                  <a:pt x="49768" y="179298"/>
                  <a:pt x="53533" y="178920"/>
                  <a:pt x="57558" y="178160"/>
                </a:cubicBezTo>
                <a:cubicBezTo>
                  <a:pt x="61579" y="177405"/>
                  <a:pt x="64987" y="176227"/>
                  <a:pt x="67777" y="174636"/>
                </a:cubicBezTo>
                <a:cubicBezTo>
                  <a:pt x="71443" y="172403"/>
                  <a:pt x="74052" y="170013"/>
                  <a:pt x="75608" y="167460"/>
                </a:cubicBezTo>
                <a:cubicBezTo>
                  <a:pt x="77163" y="164912"/>
                  <a:pt x="77937" y="161405"/>
                  <a:pt x="77937" y="156945"/>
                </a:cubicBezTo>
                <a:cubicBezTo>
                  <a:pt x="77937" y="152165"/>
                  <a:pt x="77041" y="148319"/>
                  <a:pt x="75247" y="145411"/>
                </a:cubicBezTo>
                <a:cubicBezTo>
                  <a:pt x="73455" y="142499"/>
                  <a:pt x="71003" y="140331"/>
                  <a:pt x="67897" y="138894"/>
                </a:cubicBezTo>
                <a:cubicBezTo>
                  <a:pt x="64786" y="137462"/>
                  <a:pt x="61302" y="136561"/>
                  <a:pt x="57438" y="136206"/>
                </a:cubicBezTo>
                <a:cubicBezTo>
                  <a:pt x="53572" y="135845"/>
                  <a:pt x="49489" y="135670"/>
                  <a:pt x="45184" y="135670"/>
                </a:cubicBezTo>
                <a:lnTo>
                  <a:pt x="29409" y="135670"/>
                </a:lnTo>
                <a:lnTo>
                  <a:pt x="29409" y="116305"/>
                </a:lnTo>
                <a:lnTo>
                  <a:pt x="41479" y="116305"/>
                </a:lnTo>
                <a:cubicBezTo>
                  <a:pt x="44503" y="116305"/>
                  <a:pt x="48290" y="116204"/>
                  <a:pt x="52834" y="116003"/>
                </a:cubicBezTo>
                <a:cubicBezTo>
                  <a:pt x="57377" y="115808"/>
                  <a:pt x="61003" y="115192"/>
                  <a:pt x="63709" y="114152"/>
                </a:cubicBezTo>
                <a:cubicBezTo>
                  <a:pt x="67137" y="112877"/>
                  <a:pt x="69891" y="111067"/>
                  <a:pt x="71961" y="108713"/>
                </a:cubicBezTo>
                <a:cubicBezTo>
                  <a:pt x="74031" y="106364"/>
                  <a:pt x="75067" y="102398"/>
                  <a:pt x="75067" y="96822"/>
                </a:cubicBezTo>
                <a:cubicBezTo>
                  <a:pt x="75067" y="92915"/>
                  <a:pt x="74193" y="89769"/>
                  <a:pt x="72439" y="87379"/>
                </a:cubicBezTo>
                <a:cubicBezTo>
                  <a:pt x="70687" y="84988"/>
                  <a:pt x="68494" y="83116"/>
                  <a:pt x="65862" y="81760"/>
                </a:cubicBezTo>
                <a:cubicBezTo>
                  <a:pt x="63152" y="80326"/>
                  <a:pt x="60207" y="79351"/>
                  <a:pt x="57018" y="78828"/>
                </a:cubicBezTo>
                <a:cubicBezTo>
                  <a:pt x="53832" y="78314"/>
                  <a:pt x="50764" y="78055"/>
                  <a:pt x="47815" y="78055"/>
                </a:cubicBezTo>
                <a:cubicBezTo>
                  <a:pt x="40245" y="78055"/>
                  <a:pt x="32973" y="79109"/>
                  <a:pt x="25999" y="81222"/>
                </a:cubicBezTo>
                <a:cubicBezTo>
                  <a:pt x="19027" y="83336"/>
                  <a:pt x="13033" y="86461"/>
                  <a:pt x="8014" y="90608"/>
                </a:cubicBezTo>
                <a:lnTo>
                  <a:pt x="6577" y="90608"/>
                </a:lnTo>
                <a:lnTo>
                  <a:pt x="6577" y="66344"/>
                </a:lnTo>
                <a:cubicBezTo>
                  <a:pt x="12316" y="64349"/>
                  <a:pt x="18666" y="62596"/>
                  <a:pt x="25644" y="61080"/>
                </a:cubicBezTo>
                <a:cubicBezTo>
                  <a:pt x="32616" y="59565"/>
                  <a:pt x="39604" y="58810"/>
                  <a:pt x="46617" y="58810"/>
                </a:cubicBezTo>
                <a:cubicBezTo>
                  <a:pt x="52276" y="58810"/>
                  <a:pt x="58036" y="59389"/>
                  <a:pt x="63894" y="60540"/>
                </a:cubicBezTo>
                <a:cubicBezTo>
                  <a:pt x="69747" y="61696"/>
                  <a:pt x="75306" y="63672"/>
                  <a:pt x="80565" y="66463"/>
                </a:cubicBezTo>
                <a:cubicBezTo>
                  <a:pt x="85508" y="69174"/>
                  <a:pt x="89652" y="72896"/>
                  <a:pt x="93000" y="77637"/>
                </a:cubicBezTo>
                <a:cubicBezTo>
                  <a:pt x="96343" y="82378"/>
                  <a:pt x="98017" y="88178"/>
                  <a:pt x="98017" y="95029"/>
                </a:cubicBezTo>
                <a:cubicBezTo>
                  <a:pt x="98017" y="102279"/>
                  <a:pt x="95966" y="108637"/>
                  <a:pt x="91862" y="114091"/>
                </a:cubicBezTo>
                <a:cubicBezTo>
                  <a:pt x="87754" y="119552"/>
                  <a:pt x="82318" y="123159"/>
                  <a:pt x="75547" y="124913"/>
                </a:cubicBezTo>
                <a:lnTo>
                  <a:pt x="75547" y="125751"/>
                </a:lnTo>
                <a:cubicBezTo>
                  <a:pt x="82955" y="128296"/>
                  <a:pt x="89032" y="132203"/>
                  <a:pt x="93773" y="137462"/>
                </a:cubicBezTo>
                <a:cubicBezTo>
                  <a:pt x="98515" y="142725"/>
                  <a:pt x="100888" y="149775"/>
                  <a:pt x="100888" y="158619"/>
                </a:cubicBezTo>
                <a:close/>
                <a:moveTo>
                  <a:pt x="199015" y="162680"/>
                </a:moveTo>
                <a:lnTo>
                  <a:pt x="199015" y="125629"/>
                </a:lnTo>
                <a:cubicBezTo>
                  <a:pt x="193678" y="126108"/>
                  <a:pt x="186927" y="126763"/>
                  <a:pt x="178759" y="127601"/>
                </a:cubicBezTo>
                <a:cubicBezTo>
                  <a:pt x="170590" y="128437"/>
                  <a:pt x="163999" y="129614"/>
                  <a:pt x="158974" y="131126"/>
                </a:cubicBezTo>
                <a:cubicBezTo>
                  <a:pt x="153001" y="132958"/>
                  <a:pt x="148062" y="135770"/>
                  <a:pt x="144155" y="139553"/>
                </a:cubicBezTo>
                <a:cubicBezTo>
                  <a:pt x="140250" y="143340"/>
                  <a:pt x="138294" y="148619"/>
                  <a:pt x="138294" y="155390"/>
                </a:cubicBezTo>
                <a:cubicBezTo>
                  <a:pt x="138294" y="163043"/>
                  <a:pt x="140447" y="168818"/>
                  <a:pt x="144753" y="172725"/>
                </a:cubicBezTo>
                <a:cubicBezTo>
                  <a:pt x="149055" y="176630"/>
                  <a:pt x="155351" y="178580"/>
                  <a:pt x="163638" y="178580"/>
                </a:cubicBezTo>
                <a:cubicBezTo>
                  <a:pt x="170727" y="178580"/>
                  <a:pt x="177142" y="177044"/>
                  <a:pt x="182884" y="173977"/>
                </a:cubicBezTo>
                <a:cubicBezTo>
                  <a:pt x="188619" y="170914"/>
                  <a:pt x="193998" y="167144"/>
                  <a:pt x="199015" y="162680"/>
                </a:cubicBezTo>
                <a:close/>
                <a:moveTo>
                  <a:pt x="199015" y="181328"/>
                </a:moveTo>
                <a:cubicBezTo>
                  <a:pt x="197187" y="182681"/>
                  <a:pt x="194735" y="184575"/>
                  <a:pt x="191668" y="187008"/>
                </a:cubicBezTo>
                <a:cubicBezTo>
                  <a:pt x="188601" y="189439"/>
                  <a:pt x="185631" y="191372"/>
                  <a:pt x="182766" y="192804"/>
                </a:cubicBezTo>
                <a:cubicBezTo>
                  <a:pt x="178777" y="194874"/>
                  <a:pt x="174935" y="196474"/>
                  <a:pt x="171232" y="197586"/>
                </a:cubicBezTo>
                <a:cubicBezTo>
                  <a:pt x="167527" y="198697"/>
                  <a:pt x="162325" y="199260"/>
                  <a:pt x="155628" y="199260"/>
                </a:cubicBezTo>
                <a:cubicBezTo>
                  <a:pt x="150132" y="199260"/>
                  <a:pt x="144911" y="198222"/>
                  <a:pt x="139972" y="196152"/>
                </a:cubicBezTo>
                <a:cubicBezTo>
                  <a:pt x="135029" y="194082"/>
                  <a:pt x="130684" y="191170"/>
                  <a:pt x="126944" y="187426"/>
                </a:cubicBezTo>
                <a:cubicBezTo>
                  <a:pt x="123358" y="183762"/>
                  <a:pt x="120489" y="179236"/>
                  <a:pt x="118336" y="173858"/>
                </a:cubicBezTo>
                <a:cubicBezTo>
                  <a:pt x="116183" y="168479"/>
                  <a:pt x="115106" y="162806"/>
                  <a:pt x="115106" y="156827"/>
                </a:cubicBezTo>
                <a:cubicBezTo>
                  <a:pt x="115106" y="147581"/>
                  <a:pt x="117062" y="139712"/>
                  <a:pt x="120967" y="133217"/>
                </a:cubicBezTo>
                <a:cubicBezTo>
                  <a:pt x="124874" y="126720"/>
                  <a:pt x="131047" y="121564"/>
                  <a:pt x="139493" y="117737"/>
                </a:cubicBezTo>
                <a:cubicBezTo>
                  <a:pt x="146985" y="114311"/>
                  <a:pt x="155830" y="111941"/>
                  <a:pt x="166028" y="110628"/>
                </a:cubicBezTo>
                <a:cubicBezTo>
                  <a:pt x="176231" y="109310"/>
                  <a:pt x="187226" y="108338"/>
                  <a:pt x="199015" y="107701"/>
                </a:cubicBezTo>
                <a:lnTo>
                  <a:pt x="199015" y="103395"/>
                </a:lnTo>
                <a:cubicBezTo>
                  <a:pt x="199015" y="98135"/>
                  <a:pt x="198220" y="93891"/>
                  <a:pt x="196625" y="90666"/>
                </a:cubicBezTo>
                <a:cubicBezTo>
                  <a:pt x="195034" y="87436"/>
                  <a:pt x="192802" y="84949"/>
                  <a:pt x="189934" y="83192"/>
                </a:cubicBezTo>
                <a:cubicBezTo>
                  <a:pt x="187067" y="81363"/>
                  <a:pt x="183561" y="80143"/>
                  <a:pt x="179418" y="79545"/>
                </a:cubicBezTo>
                <a:cubicBezTo>
                  <a:pt x="175274" y="78948"/>
                  <a:pt x="171012" y="78652"/>
                  <a:pt x="166627" y="78652"/>
                </a:cubicBezTo>
                <a:cubicBezTo>
                  <a:pt x="161446" y="78652"/>
                  <a:pt x="155351" y="79426"/>
                  <a:pt x="148339" y="80981"/>
                </a:cubicBezTo>
                <a:cubicBezTo>
                  <a:pt x="141326" y="82533"/>
                  <a:pt x="134313" y="84790"/>
                  <a:pt x="127300" y="87739"/>
                </a:cubicBezTo>
                <a:lnTo>
                  <a:pt x="125986" y="87739"/>
                </a:lnTo>
                <a:lnTo>
                  <a:pt x="125986" y="64908"/>
                </a:lnTo>
                <a:cubicBezTo>
                  <a:pt x="130129" y="63713"/>
                  <a:pt x="136067" y="62398"/>
                  <a:pt x="143796" y="60962"/>
                </a:cubicBezTo>
                <a:cubicBezTo>
                  <a:pt x="151525" y="59526"/>
                  <a:pt x="159174" y="58810"/>
                  <a:pt x="166746" y="58810"/>
                </a:cubicBezTo>
                <a:cubicBezTo>
                  <a:pt x="175911" y="58810"/>
                  <a:pt x="183641" y="59526"/>
                  <a:pt x="189934" y="60962"/>
                </a:cubicBezTo>
                <a:cubicBezTo>
                  <a:pt x="196229" y="62398"/>
                  <a:pt x="201886" y="64991"/>
                  <a:pt x="206907" y="68734"/>
                </a:cubicBezTo>
                <a:cubicBezTo>
                  <a:pt x="211770" y="72400"/>
                  <a:pt x="215392" y="77137"/>
                  <a:pt x="217786" y="82955"/>
                </a:cubicBezTo>
                <a:cubicBezTo>
                  <a:pt x="220176" y="88772"/>
                  <a:pt x="221371" y="95864"/>
                  <a:pt x="221371" y="104233"/>
                </a:cubicBezTo>
                <a:lnTo>
                  <a:pt x="221371" y="195555"/>
                </a:lnTo>
                <a:lnTo>
                  <a:pt x="199015" y="195555"/>
                </a:lnTo>
                <a:close/>
                <a:moveTo>
                  <a:pt x="358352" y="195555"/>
                </a:moveTo>
                <a:lnTo>
                  <a:pt x="335881" y="195555"/>
                </a:lnTo>
                <a:lnTo>
                  <a:pt x="335881" y="81399"/>
                </a:lnTo>
                <a:lnTo>
                  <a:pt x="275397" y="81399"/>
                </a:lnTo>
                <a:lnTo>
                  <a:pt x="275397" y="195555"/>
                </a:lnTo>
                <a:lnTo>
                  <a:pt x="252926" y="195555"/>
                </a:lnTo>
                <a:lnTo>
                  <a:pt x="252926" y="62035"/>
                </a:lnTo>
                <a:lnTo>
                  <a:pt x="358352" y="62035"/>
                </a:lnTo>
                <a:close/>
                <a:moveTo>
                  <a:pt x="501448" y="128858"/>
                </a:moveTo>
                <a:cubicBezTo>
                  <a:pt x="501448" y="151329"/>
                  <a:pt x="496034" y="168677"/>
                  <a:pt x="485198" y="180907"/>
                </a:cubicBezTo>
                <a:cubicBezTo>
                  <a:pt x="474358" y="193140"/>
                  <a:pt x="459933" y="199260"/>
                  <a:pt x="441922" y="199260"/>
                </a:cubicBezTo>
                <a:cubicBezTo>
                  <a:pt x="423357" y="199260"/>
                  <a:pt x="408756" y="192946"/>
                  <a:pt x="398117" y="180309"/>
                </a:cubicBezTo>
                <a:cubicBezTo>
                  <a:pt x="387476" y="167680"/>
                  <a:pt x="382158" y="150530"/>
                  <a:pt x="382158" y="128858"/>
                </a:cubicBezTo>
                <a:cubicBezTo>
                  <a:pt x="382158" y="106545"/>
                  <a:pt x="387634" y="89211"/>
                  <a:pt x="398596" y="76860"/>
                </a:cubicBezTo>
                <a:cubicBezTo>
                  <a:pt x="409551" y="64508"/>
                  <a:pt x="423995" y="58330"/>
                  <a:pt x="441922" y="58330"/>
                </a:cubicBezTo>
                <a:cubicBezTo>
                  <a:pt x="459933" y="58330"/>
                  <a:pt x="474358" y="64490"/>
                  <a:pt x="485198" y="76799"/>
                </a:cubicBezTo>
                <a:cubicBezTo>
                  <a:pt x="496034" y="89110"/>
                  <a:pt x="501448" y="106462"/>
                  <a:pt x="501448" y="128858"/>
                </a:cubicBezTo>
                <a:close/>
                <a:moveTo>
                  <a:pt x="478260" y="128858"/>
                </a:moveTo>
                <a:cubicBezTo>
                  <a:pt x="478260" y="111564"/>
                  <a:pt x="475115" y="98715"/>
                  <a:pt x="468822" y="90305"/>
                </a:cubicBezTo>
                <a:cubicBezTo>
                  <a:pt x="462525" y="81899"/>
                  <a:pt x="453558" y="77694"/>
                  <a:pt x="441922" y="77694"/>
                </a:cubicBezTo>
                <a:cubicBezTo>
                  <a:pt x="430207" y="77694"/>
                  <a:pt x="421183" y="81899"/>
                  <a:pt x="414851" y="90305"/>
                </a:cubicBezTo>
                <a:cubicBezTo>
                  <a:pt x="408515" y="98715"/>
                  <a:pt x="405346" y="111564"/>
                  <a:pt x="405346" y="128858"/>
                </a:cubicBezTo>
                <a:cubicBezTo>
                  <a:pt x="405346" y="145591"/>
                  <a:pt x="408515" y="158281"/>
                  <a:pt x="414851" y="166925"/>
                </a:cubicBezTo>
                <a:cubicBezTo>
                  <a:pt x="421183" y="175572"/>
                  <a:pt x="430207" y="179895"/>
                  <a:pt x="441922" y="179895"/>
                </a:cubicBezTo>
                <a:cubicBezTo>
                  <a:pt x="453478" y="179895"/>
                  <a:pt x="462425" y="175651"/>
                  <a:pt x="468757" y="167166"/>
                </a:cubicBezTo>
                <a:cubicBezTo>
                  <a:pt x="475093" y="158681"/>
                  <a:pt x="478260" y="145907"/>
                  <a:pt x="478260" y="128858"/>
                </a:cubicBezTo>
                <a:close/>
                <a:moveTo>
                  <a:pt x="627916" y="195555"/>
                </a:moveTo>
                <a:lnTo>
                  <a:pt x="605445" y="195555"/>
                </a:lnTo>
                <a:lnTo>
                  <a:pt x="605445" y="80924"/>
                </a:lnTo>
                <a:lnTo>
                  <a:pt x="559545" y="80924"/>
                </a:lnTo>
                <a:cubicBezTo>
                  <a:pt x="559304" y="87537"/>
                  <a:pt x="559063" y="93895"/>
                  <a:pt x="558825" y="99989"/>
                </a:cubicBezTo>
                <a:cubicBezTo>
                  <a:pt x="558588" y="106084"/>
                  <a:pt x="558347" y="111607"/>
                  <a:pt x="558109" y="116542"/>
                </a:cubicBezTo>
                <a:cubicBezTo>
                  <a:pt x="557630" y="129052"/>
                  <a:pt x="556812" y="139532"/>
                  <a:pt x="555661" y="147977"/>
                </a:cubicBezTo>
                <a:cubicBezTo>
                  <a:pt x="554505" y="156423"/>
                  <a:pt x="553051" y="163202"/>
                  <a:pt x="551297" y="168304"/>
                </a:cubicBezTo>
                <a:cubicBezTo>
                  <a:pt x="549540" y="173559"/>
                  <a:pt x="547611" y="177663"/>
                  <a:pt x="545502" y="180611"/>
                </a:cubicBezTo>
                <a:cubicBezTo>
                  <a:pt x="543388" y="183560"/>
                  <a:pt x="541020" y="186227"/>
                  <a:pt x="538385" y="188621"/>
                </a:cubicBezTo>
                <a:cubicBezTo>
                  <a:pt x="535673" y="191013"/>
                  <a:pt x="532769" y="192804"/>
                  <a:pt x="529661" y="194000"/>
                </a:cubicBezTo>
                <a:cubicBezTo>
                  <a:pt x="526555" y="195195"/>
                  <a:pt x="523048" y="195793"/>
                  <a:pt x="519146" y="195793"/>
                </a:cubicBezTo>
                <a:cubicBezTo>
                  <a:pt x="517868" y="195793"/>
                  <a:pt x="516233" y="195753"/>
                  <a:pt x="514239" y="195674"/>
                </a:cubicBezTo>
                <a:cubicBezTo>
                  <a:pt x="512248" y="195591"/>
                  <a:pt x="510855" y="195555"/>
                  <a:pt x="510060" y="195555"/>
                </a:cubicBezTo>
                <a:lnTo>
                  <a:pt x="510060" y="175949"/>
                </a:lnTo>
                <a:lnTo>
                  <a:pt x="511255" y="175949"/>
                </a:lnTo>
                <a:cubicBezTo>
                  <a:pt x="511812" y="175949"/>
                  <a:pt x="512389" y="175990"/>
                  <a:pt x="512986" y="176072"/>
                </a:cubicBezTo>
                <a:cubicBezTo>
                  <a:pt x="513584" y="176151"/>
                  <a:pt x="514279" y="176190"/>
                  <a:pt x="515078" y="176190"/>
                </a:cubicBezTo>
                <a:cubicBezTo>
                  <a:pt x="516989" y="176190"/>
                  <a:pt x="518861" y="175914"/>
                  <a:pt x="520697" y="175352"/>
                </a:cubicBezTo>
                <a:cubicBezTo>
                  <a:pt x="522530" y="174794"/>
                  <a:pt x="524165" y="173761"/>
                  <a:pt x="525597" y="172246"/>
                </a:cubicBezTo>
                <a:cubicBezTo>
                  <a:pt x="529579" y="168339"/>
                  <a:pt x="532491" y="161511"/>
                  <a:pt x="534323" y="151743"/>
                </a:cubicBezTo>
                <a:cubicBezTo>
                  <a:pt x="536152" y="141983"/>
                  <a:pt x="537467" y="128336"/>
                  <a:pt x="538265" y="110807"/>
                </a:cubicBezTo>
                <a:cubicBezTo>
                  <a:pt x="538585" y="104274"/>
                  <a:pt x="538881" y="96541"/>
                  <a:pt x="539166" y="87617"/>
                </a:cubicBezTo>
                <a:cubicBezTo>
                  <a:pt x="539446" y="78692"/>
                  <a:pt x="539702" y="70167"/>
                  <a:pt x="539943" y="62035"/>
                </a:cubicBezTo>
                <a:lnTo>
                  <a:pt x="627916" y="62035"/>
                </a:lnTo>
                <a:close/>
                <a:moveTo>
                  <a:pt x="764630" y="195555"/>
                </a:moveTo>
                <a:lnTo>
                  <a:pt x="742159" y="195555"/>
                </a:lnTo>
                <a:lnTo>
                  <a:pt x="742159" y="135431"/>
                </a:lnTo>
                <a:lnTo>
                  <a:pt x="681675" y="135431"/>
                </a:lnTo>
                <a:lnTo>
                  <a:pt x="681675" y="195555"/>
                </a:lnTo>
                <a:lnTo>
                  <a:pt x="659204" y="195555"/>
                </a:lnTo>
                <a:lnTo>
                  <a:pt x="659204" y="62035"/>
                </a:lnTo>
                <a:lnTo>
                  <a:pt x="681675" y="62035"/>
                </a:lnTo>
                <a:lnTo>
                  <a:pt x="681675" y="116067"/>
                </a:lnTo>
                <a:lnTo>
                  <a:pt x="742159" y="116067"/>
                </a:lnTo>
                <a:lnTo>
                  <a:pt x="742159" y="62035"/>
                </a:lnTo>
                <a:lnTo>
                  <a:pt x="764630" y="62035"/>
                </a:lnTo>
                <a:close/>
                <a:moveTo>
                  <a:pt x="902448" y="195555"/>
                </a:moveTo>
                <a:lnTo>
                  <a:pt x="880215" y="195555"/>
                </a:lnTo>
                <a:lnTo>
                  <a:pt x="880215" y="95982"/>
                </a:lnTo>
                <a:lnTo>
                  <a:pt x="817344" y="195555"/>
                </a:lnTo>
                <a:lnTo>
                  <a:pt x="797023" y="195555"/>
                </a:lnTo>
                <a:lnTo>
                  <a:pt x="797023" y="62035"/>
                </a:lnTo>
                <a:lnTo>
                  <a:pt x="819257" y="62035"/>
                </a:lnTo>
                <a:lnTo>
                  <a:pt x="819257" y="160053"/>
                </a:lnTo>
                <a:lnTo>
                  <a:pt x="881411" y="62035"/>
                </a:lnTo>
                <a:lnTo>
                  <a:pt x="902448" y="62035"/>
                </a:lnTo>
                <a:close/>
                <a:moveTo>
                  <a:pt x="1032502" y="81760"/>
                </a:moveTo>
                <a:lnTo>
                  <a:pt x="987077" y="81760"/>
                </a:lnTo>
                <a:lnTo>
                  <a:pt x="987077" y="195555"/>
                </a:lnTo>
                <a:lnTo>
                  <a:pt x="964606" y="195555"/>
                </a:lnTo>
                <a:lnTo>
                  <a:pt x="964606" y="81760"/>
                </a:lnTo>
                <a:lnTo>
                  <a:pt x="919185" y="81760"/>
                </a:lnTo>
                <a:lnTo>
                  <a:pt x="919185" y="62035"/>
                </a:lnTo>
                <a:lnTo>
                  <a:pt x="1032502" y="62035"/>
                </a:lnTo>
                <a:close/>
                <a:moveTo>
                  <a:pt x="1107209" y="198662"/>
                </a:moveTo>
                <a:cubicBezTo>
                  <a:pt x="1085934" y="198662"/>
                  <a:pt x="1069416" y="192665"/>
                  <a:pt x="1057662" y="180670"/>
                </a:cubicBezTo>
                <a:cubicBezTo>
                  <a:pt x="1045909" y="168677"/>
                  <a:pt x="1040030" y="151646"/>
                  <a:pt x="1040030" y="129574"/>
                </a:cubicBezTo>
                <a:cubicBezTo>
                  <a:pt x="1040030" y="107820"/>
                  <a:pt x="1045728" y="90507"/>
                  <a:pt x="1057123" y="77633"/>
                </a:cubicBezTo>
                <a:cubicBezTo>
                  <a:pt x="1068520" y="64767"/>
                  <a:pt x="1083417" y="58330"/>
                  <a:pt x="1101828" y="58330"/>
                </a:cubicBezTo>
                <a:cubicBezTo>
                  <a:pt x="1110115" y="58330"/>
                  <a:pt x="1117448" y="59526"/>
                  <a:pt x="1123823" y="61916"/>
                </a:cubicBezTo>
                <a:cubicBezTo>
                  <a:pt x="1130196" y="64310"/>
                  <a:pt x="1135775" y="68054"/>
                  <a:pt x="1140557" y="73155"/>
                </a:cubicBezTo>
                <a:cubicBezTo>
                  <a:pt x="1145341" y="78257"/>
                  <a:pt x="1149006" y="84487"/>
                  <a:pt x="1151555" y="91861"/>
                </a:cubicBezTo>
                <a:cubicBezTo>
                  <a:pt x="1154104" y="99230"/>
                  <a:pt x="1155378" y="108256"/>
                  <a:pt x="1155378" y="118933"/>
                </a:cubicBezTo>
                <a:lnTo>
                  <a:pt x="1155378" y="131126"/>
                </a:lnTo>
                <a:lnTo>
                  <a:pt x="1062860" y="131126"/>
                </a:lnTo>
                <a:cubicBezTo>
                  <a:pt x="1062860" y="146667"/>
                  <a:pt x="1066763" y="158536"/>
                  <a:pt x="1074575" y="166744"/>
                </a:cubicBezTo>
                <a:cubicBezTo>
                  <a:pt x="1082384" y="174952"/>
                  <a:pt x="1093184" y="179057"/>
                  <a:pt x="1106968" y="179057"/>
                </a:cubicBezTo>
                <a:cubicBezTo>
                  <a:pt x="1111908" y="179057"/>
                  <a:pt x="1116749" y="178498"/>
                  <a:pt x="1121490" y="177386"/>
                </a:cubicBezTo>
                <a:cubicBezTo>
                  <a:pt x="1126232" y="176271"/>
                  <a:pt x="1130516" y="174837"/>
                  <a:pt x="1134339" y="173084"/>
                </a:cubicBezTo>
                <a:cubicBezTo>
                  <a:pt x="1138404" y="171251"/>
                  <a:pt x="1141830" y="169477"/>
                  <a:pt x="1144621" y="167763"/>
                </a:cubicBezTo>
                <a:cubicBezTo>
                  <a:pt x="1147411" y="166049"/>
                  <a:pt x="1149722" y="164436"/>
                  <a:pt x="1151555" y="162921"/>
                </a:cubicBezTo>
                <a:lnTo>
                  <a:pt x="1152868" y="162921"/>
                </a:lnTo>
                <a:lnTo>
                  <a:pt x="1152868" y="187426"/>
                </a:lnTo>
                <a:cubicBezTo>
                  <a:pt x="1150240" y="188464"/>
                  <a:pt x="1146975" y="189755"/>
                  <a:pt x="1143069" y="191311"/>
                </a:cubicBezTo>
                <a:cubicBezTo>
                  <a:pt x="1139163" y="192863"/>
                  <a:pt x="1135657" y="194082"/>
                  <a:pt x="1132547" y="194957"/>
                </a:cubicBezTo>
                <a:cubicBezTo>
                  <a:pt x="1128165" y="196152"/>
                  <a:pt x="1124202" y="197067"/>
                  <a:pt x="1120656" y="197704"/>
                </a:cubicBezTo>
                <a:cubicBezTo>
                  <a:pt x="1117110" y="198342"/>
                  <a:pt x="1112624" y="198662"/>
                  <a:pt x="1107209" y="198662"/>
                </a:cubicBezTo>
                <a:close/>
                <a:moveTo>
                  <a:pt x="1133504" y="113915"/>
                </a:moveTo>
                <a:cubicBezTo>
                  <a:pt x="1133346" y="107859"/>
                  <a:pt x="1132629" y="102640"/>
                  <a:pt x="1131354" y="98254"/>
                </a:cubicBezTo>
                <a:cubicBezTo>
                  <a:pt x="1130077" y="93873"/>
                  <a:pt x="1128244" y="90168"/>
                  <a:pt x="1125854" y="87141"/>
                </a:cubicBezTo>
                <a:cubicBezTo>
                  <a:pt x="1123222" y="83789"/>
                  <a:pt x="1119857" y="81244"/>
                  <a:pt x="1115756" y="79488"/>
                </a:cubicBezTo>
                <a:cubicBezTo>
                  <a:pt x="1111649" y="77735"/>
                  <a:pt x="1106569" y="76860"/>
                  <a:pt x="1100513" y="76860"/>
                </a:cubicBezTo>
                <a:cubicBezTo>
                  <a:pt x="1094537" y="76860"/>
                  <a:pt x="1089454" y="77753"/>
                  <a:pt x="1085275" y="79545"/>
                </a:cubicBezTo>
                <a:cubicBezTo>
                  <a:pt x="1081091" y="81338"/>
                  <a:pt x="1077286" y="83951"/>
                  <a:pt x="1073859" y="87379"/>
                </a:cubicBezTo>
                <a:cubicBezTo>
                  <a:pt x="1070511" y="90886"/>
                  <a:pt x="1067962" y="94769"/>
                  <a:pt x="1066209" y="99035"/>
                </a:cubicBezTo>
                <a:cubicBezTo>
                  <a:pt x="1064456" y="103297"/>
                  <a:pt x="1063339" y="108259"/>
                  <a:pt x="1062860" y="113915"/>
                </a:cubicBezTo>
                <a:close/>
                <a:moveTo>
                  <a:pt x="1281482" y="195555"/>
                </a:moveTo>
                <a:lnTo>
                  <a:pt x="1259011" y="195555"/>
                </a:lnTo>
                <a:lnTo>
                  <a:pt x="1259011" y="80924"/>
                </a:lnTo>
                <a:lnTo>
                  <a:pt x="1213110" y="80924"/>
                </a:lnTo>
                <a:cubicBezTo>
                  <a:pt x="1212869" y="87537"/>
                  <a:pt x="1212628" y="93895"/>
                  <a:pt x="1212390" y="99989"/>
                </a:cubicBezTo>
                <a:cubicBezTo>
                  <a:pt x="1212153" y="106084"/>
                  <a:pt x="1211911" y="111607"/>
                  <a:pt x="1211674" y="116542"/>
                </a:cubicBezTo>
                <a:cubicBezTo>
                  <a:pt x="1211195" y="129052"/>
                  <a:pt x="1210379" y="139532"/>
                  <a:pt x="1209227" y="147977"/>
                </a:cubicBezTo>
                <a:cubicBezTo>
                  <a:pt x="1208071" y="156423"/>
                  <a:pt x="1206616" y="163202"/>
                  <a:pt x="1204863" y="168304"/>
                </a:cubicBezTo>
                <a:cubicBezTo>
                  <a:pt x="1203107" y="173559"/>
                  <a:pt x="1201176" y="177663"/>
                  <a:pt x="1199067" y="180611"/>
                </a:cubicBezTo>
                <a:cubicBezTo>
                  <a:pt x="1196953" y="183560"/>
                  <a:pt x="1194585" y="186227"/>
                  <a:pt x="1191950" y="188621"/>
                </a:cubicBezTo>
                <a:cubicBezTo>
                  <a:pt x="1189242" y="191013"/>
                  <a:pt x="1186334" y="192804"/>
                  <a:pt x="1183227" y="194000"/>
                </a:cubicBezTo>
                <a:cubicBezTo>
                  <a:pt x="1180120" y="195195"/>
                  <a:pt x="1176614" y="195793"/>
                  <a:pt x="1172712" y="195793"/>
                </a:cubicBezTo>
                <a:cubicBezTo>
                  <a:pt x="1171433" y="195793"/>
                  <a:pt x="1169799" y="195753"/>
                  <a:pt x="1167808" y="195674"/>
                </a:cubicBezTo>
                <a:cubicBezTo>
                  <a:pt x="1165814" y="195591"/>
                  <a:pt x="1164421" y="195555"/>
                  <a:pt x="1163625" y="195555"/>
                </a:cubicBezTo>
                <a:lnTo>
                  <a:pt x="1163625" y="175949"/>
                </a:lnTo>
                <a:lnTo>
                  <a:pt x="1164820" y="175949"/>
                </a:lnTo>
                <a:cubicBezTo>
                  <a:pt x="1165379" y="175949"/>
                  <a:pt x="1165958" y="175990"/>
                  <a:pt x="1166556" y="176072"/>
                </a:cubicBezTo>
                <a:cubicBezTo>
                  <a:pt x="1167153" y="176151"/>
                  <a:pt x="1167844" y="176190"/>
                  <a:pt x="1168644" y="176190"/>
                </a:cubicBezTo>
                <a:cubicBezTo>
                  <a:pt x="1170555" y="176190"/>
                  <a:pt x="1172431" y="175914"/>
                  <a:pt x="1174264" y="175352"/>
                </a:cubicBezTo>
                <a:cubicBezTo>
                  <a:pt x="1176095" y="174794"/>
                  <a:pt x="1177729" y="173761"/>
                  <a:pt x="1179162" y="172246"/>
                </a:cubicBezTo>
                <a:cubicBezTo>
                  <a:pt x="1183147" y="168339"/>
                  <a:pt x="1186057" y="161511"/>
                  <a:pt x="1187889" y="151743"/>
                </a:cubicBezTo>
                <a:cubicBezTo>
                  <a:pt x="1189718" y="141983"/>
                  <a:pt x="1191035" y="128336"/>
                  <a:pt x="1191831" y="110807"/>
                </a:cubicBezTo>
                <a:cubicBezTo>
                  <a:pt x="1192152" y="104274"/>
                  <a:pt x="1192450" y="96541"/>
                  <a:pt x="1192731" y="87617"/>
                </a:cubicBezTo>
                <a:cubicBezTo>
                  <a:pt x="1193011" y="78692"/>
                  <a:pt x="1193270" y="70167"/>
                  <a:pt x="1193509" y="62035"/>
                </a:cubicBezTo>
                <a:lnTo>
                  <a:pt x="1281482" y="62035"/>
                </a:lnTo>
                <a:close/>
                <a:moveTo>
                  <a:pt x="1371968" y="198662"/>
                </a:moveTo>
                <a:cubicBezTo>
                  <a:pt x="1350692" y="198662"/>
                  <a:pt x="1334178" y="192665"/>
                  <a:pt x="1322424" y="180670"/>
                </a:cubicBezTo>
                <a:cubicBezTo>
                  <a:pt x="1310671" y="168677"/>
                  <a:pt x="1304788" y="151646"/>
                  <a:pt x="1304788" y="129574"/>
                </a:cubicBezTo>
                <a:cubicBezTo>
                  <a:pt x="1304788" y="107820"/>
                  <a:pt x="1310488" y="90507"/>
                  <a:pt x="1321885" y="77633"/>
                </a:cubicBezTo>
                <a:cubicBezTo>
                  <a:pt x="1333279" y="64767"/>
                  <a:pt x="1348179" y="58330"/>
                  <a:pt x="1366586" y="58330"/>
                </a:cubicBezTo>
                <a:cubicBezTo>
                  <a:pt x="1374877" y="58330"/>
                  <a:pt x="1382206" y="59526"/>
                  <a:pt x="1388585" y="61916"/>
                </a:cubicBezTo>
                <a:cubicBezTo>
                  <a:pt x="1394958" y="64310"/>
                  <a:pt x="1400534" y="68054"/>
                  <a:pt x="1405315" y="73155"/>
                </a:cubicBezTo>
                <a:cubicBezTo>
                  <a:pt x="1410099" y="78257"/>
                  <a:pt x="1413768" y="84487"/>
                  <a:pt x="1416313" y="91861"/>
                </a:cubicBezTo>
                <a:cubicBezTo>
                  <a:pt x="1418862" y="99230"/>
                  <a:pt x="1420139" y="108256"/>
                  <a:pt x="1420139" y="118933"/>
                </a:cubicBezTo>
                <a:lnTo>
                  <a:pt x="1420139" y="131126"/>
                </a:lnTo>
                <a:lnTo>
                  <a:pt x="1327620" y="131126"/>
                </a:lnTo>
                <a:cubicBezTo>
                  <a:pt x="1327620" y="146667"/>
                  <a:pt x="1331525" y="158536"/>
                  <a:pt x="1339334" y="166744"/>
                </a:cubicBezTo>
                <a:cubicBezTo>
                  <a:pt x="1347146" y="174952"/>
                  <a:pt x="1357942" y="179057"/>
                  <a:pt x="1371731" y="179057"/>
                </a:cubicBezTo>
                <a:cubicBezTo>
                  <a:pt x="1376670" y="179057"/>
                  <a:pt x="1381511" y="178498"/>
                  <a:pt x="1386252" y="177386"/>
                </a:cubicBezTo>
                <a:cubicBezTo>
                  <a:pt x="1390994" y="176271"/>
                  <a:pt x="1395278" y="174837"/>
                  <a:pt x="1399101" y="173084"/>
                </a:cubicBezTo>
                <a:cubicBezTo>
                  <a:pt x="1403166" y="171251"/>
                  <a:pt x="1406592" y="169477"/>
                  <a:pt x="1409383" y="167763"/>
                </a:cubicBezTo>
                <a:cubicBezTo>
                  <a:pt x="1412169" y="166049"/>
                  <a:pt x="1414484" y="164436"/>
                  <a:pt x="1416313" y="162921"/>
                </a:cubicBezTo>
                <a:lnTo>
                  <a:pt x="1417630" y="162921"/>
                </a:lnTo>
                <a:lnTo>
                  <a:pt x="1417630" y="187426"/>
                </a:lnTo>
                <a:cubicBezTo>
                  <a:pt x="1414998" y="188464"/>
                  <a:pt x="1411733" y="189755"/>
                  <a:pt x="1407828" y="191311"/>
                </a:cubicBezTo>
                <a:cubicBezTo>
                  <a:pt x="1403925" y="192863"/>
                  <a:pt x="1400415" y="194082"/>
                  <a:pt x="1397309" y="194957"/>
                </a:cubicBezTo>
                <a:cubicBezTo>
                  <a:pt x="1392923" y="196152"/>
                  <a:pt x="1388963" y="197067"/>
                  <a:pt x="1385414" y="197704"/>
                </a:cubicBezTo>
                <a:cubicBezTo>
                  <a:pt x="1381868" y="198342"/>
                  <a:pt x="1377386" y="198662"/>
                  <a:pt x="1371968" y="198662"/>
                </a:cubicBezTo>
                <a:close/>
                <a:moveTo>
                  <a:pt x="1398266" y="113915"/>
                </a:moveTo>
                <a:cubicBezTo>
                  <a:pt x="1398107" y="107859"/>
                  <a:pt x="1397391" y="102640"/>
                  <a:pt x="1396114" y="98254"/>
                </a:cubicBezTo>
                <a:cubicBezTo>
                  <a:pt x="1394838" y="93873"/>
                  <a:pt x="1393006" y="90168"/>
                  <a:pt x="1390616" y="87141"/>
                </a:cubicBezTo>
                <a:cubicBezTo>
                  <a:pt x="1387984" y="83789"/>
                  <a:pt x="1384619" y="81244"/>
                  <a:pt x="1380514" y="79488"/>
                </a:cubicBezTo>
                <a:cubicBezTo>
                  <a:pt x="1376411" y="77735"/>
                  <a:pt x="1371327" y="76860"/>
                  <a:pt x="1365272" y="76860"/>
                </a:cubicBezTo>
                <a:cubicBezTo>
                  <a:pt x="1359296" y="76860"/>
                  <a:pt x="1354216" y="77753"/>
                  <a:pt x="1350033" y="79545"/>
                </a:cubicBezTo>
                <a:cubicBezTo>
                  <a:pt x="1345850" y="81338"/>
                  <a:pt x="1342045" y="83951"/>
                  <a:pt x="1338617" y="87379"/>
                </a:cubicBezTo>
                <a:cubicBezTo>
                  <a:pt x="1335273" y="90886"/>
                  <a:pt x="1332724" y="94769"/>
                  <a:pt x="1330971" y="99035"/>
                </a:cubicBezTo>
                <a:cubicBezTo>
                  <a:pt x="1329214" y="103297"/>
                  <a:pt x="1328101" y="108259"/>
                  <a:pt x="1327620" y="113915"/>
                </a:cubicBezTo>
                <a:close/>
                <a:moveTo>
                  <a:pt x="1548275" y="195555"/>
                </a:moveTo>
                <a:lnTo>
                  <a:pt x="1526041" y="195555"/>
                </a:lnTo>
                <a:lnTo>
                  <a:pt x="1526041" y="95982"/>
                </a:lnTo>
                <a:lnTo>
                  <a:pt x="1463171" y="195555"/>
                </a:lnTo>
                <a:lnTo>
                  <a:pt x="1442848" y="195555"/>
                </a:lnTo>
                <a:lnTo>
                  <a:pt x="1442848" y="62035"/>
                </a:lnTo>
                <a:lnTo>
                  <a:pt x="1465082" y="62035"/>
                </a:lnTo>
                <a:lnTo>
                  <a:pt x="1465082" y="160053"/>
                </a:lnTo>
                <a:lnTo>
                  <a:pt x="1527236" y="62035"/>
                </a:lnTo>
                <a:lnTo>
                  <a:pt x="1548275" y="62035"/>
                </a:lnTo>
                <a:close/>
                <a:moveTo>
                  <a:pt x="1538230" y="0"/>
                </a:moveTo>
                <a:cubicBezTo>
                  <a:pt x="1538230" y="6854"/>
                  <a:pt x="1537395" y="13093"/>
                  <a:pt x="1535721" y="18709"/>
                </a:cubicBezTo>
                <a:cubicBezTo>
                  <a:pt x="1534047" y="24325"/>
                  <a:pt x="1531657" y="29048"/>
                  <a:pt x="1528550" y="32871"/>
                </a:cubicBezTo>
                <a:cubicBezTo>
                  <a:pt x="1524964" y="37094"/>
                  <a:pt x="1520904" y="40262"/>
                  <a:pt x="1516360" y="42376"/>
                </a:cubicBezTo>
                <a:cubicBezTo>
                  <a:pt x="1511817" y="44489"/>
                  <a:pt x="1505999" y="45543"/>
                  <a:pt x="1498911" y="45543"/>
                </a:cubicBezTo>
                <a:cubicBezTo>
                  <a:pt x="1492373" y="45543"/>
                  <a:pt x="1486653" y="44448"/>
                  <a:pt x="1481754" y="42256"/>
                </a:cubicBezTo>
                <a:cubicBezTo>
                  <a:pt x="1476854" y="40064"/>
                  <a:pt x="1472728" y="36936"/>
                  <a:pt x="1469384" y="32871"/>
                </a:cubicBezTo>
                <a:cubicBezTo>
                  <a:pt x="1466118" y="28890"/>
                  <a:pt x="1463646" y="24105"/>
                  <a:pt x="1461974" y="18529"/>
                </a:cubicBezTo>
                <a:cubicBezTo>
                  <a:pt x="1460301" y="12948"/>
                  <a:pt x="1459462" y="6775"/>
                  <a:pt x="1459462" y="0"/>
                </a:cubicBezTo>
                <a:lnTo>
                  <a:pt x="1478826" y="0"/>
                </a:lnTo>
                <a:cubicBezTo>
                  <a:pt x="1478826" y="10760"/>
                  <a:pt x="1480500" y="18507"/>
                  <a:pt x="1483849" y="23252"/>
                </a:cubicBezTo>
                <a:cubicBezTo>
                  <a:pt x="1487193" y="27993"/>
                  <a:pt x="1492212" y="30361"/>
                  <a:pt x="1498911" y="30361"/>
                </a:cubicBezTo>
                <a:cubicBezTo>
                  <a:pt x="1505204" y="30361"/>
                  <a:pt x="1510104" y="28030"/>
                  <a:pt x="1513614" y="23371"/>
                </a:cubicBezTo>
                <a:cubicBezTo>
                  <a:pt x="1517117" y="18709"/>
                  <a:pt x="1518869" y="10919"/>
                  <a:pt x="1518869" y="0"/>
                </a:cubicBezTo>
                <a:close/>
                <a:moveTo>
                  <a:pt x="1764746" y="195555"/>
                </a:moveTo>
                <a:lnTo>
                  <a:pt x="1736777" y="195555"/>
                </a:lnTo>
                <a:lnTo>
                  <a:pt x="1690992" y="133994"/>
                </a:lnTo>
                <a:lnTo>
                  <a:pt x="1679760" y="133994"/>
                </a:lnTo>
                <a:lnTo>
                  <a:pt x="1679760" y="195555"/>
                </a:lnTo>
                <a:lnTo>
                  <a:pt x="1657289" y="195555"/>
                </a:lnTo>
                <a:lnTo>
                  <a:pt x="1657289" y="62035"/>
                </a:lnTo>
                <a:lnTo>
                  <a:pt x="1679760" y="62035"/>
                </a:lnTo>
                <a:lnTo>
                  <a:pt x="1679760" y="120127"/>
                </a:lnTo>
                <a:cubicBezTo>
                  <a:pt x="1685578" y="120049"/>
                  <a:pt x="1690535" y="118832"/>
                  <a:pt x="1694640" y="116481"/>
                </a:cubicBezTo>
                <a:cubicBezTo>
                  <a:pt x="1698747" y="114134"/>
                  <a:pt x="1702232" y="109569"/>
                  <a:pt x="1705097" y="102797"/>
                </a:cubicBezTo>
                <a:cubicBezTo>
                  <a:pt x="1705976" y="100803"/>
                  <a:pt x="1706955" y="98495"/>
                  <a:pt x="1708028" y="95864"/>
                </a:cubicBezTo>
                <a:cubicBezTo>
                  <a:pt x="1709104" y="93236"/>
                  <a:pt x="1709961" y="90929"/>
                  <a:pt x="1710599" y="88934"/>
                </a:cubicBezTo>
                <a:cubicBezTo>
                  <a:pt x="1714105" y="79131"/>
                  <a:pt x="1718964" y="72198"/>
                  <a:pt x="1725186" y="68134"/>
                </a:cubicBezTo>
                <a:cubicBezTo>
                  <a:pt x="1731399" y="64068"/>
                  <a:pt x="1739489" y="62035"/>
                  <a:pt x="1749445" y="62035"/>
                </a:cubicBezTo>
                <a:lnTo>
                  <a:pt x="1755544" y="62035"/>
                </a:lnTo>
                <a:lnTo>
                  <a:pt x="1755544" y="81399"/>
                </a:lnTo>
                <a:lnTo>
                  <a:pt x="1750400" y="81399"/>
                </a:lnTo>
                <a:cubicBezTo>
                  <a:pt x="1744104" y="81399"/>
                  <a:pt x="1739387" y="82696"/>
                  <a:pt x="1736237" y="85288"/>
                </a:cubicBezTo>
                <a:cubicBezTo>
                  <a:pt x="1733088" y="87876"/>
                  <a:pt x="1730437" y="92599"/>
                  <a:pt x="1728288" y="99449"/>
                </a:cubicBezTo>
                <a:cubicBezTo>
                  <a:pt x="1726057" y="106386"/>
                  <a:pt x="1723426" y="111784"/>
                  <a:pt x="1720400" y="115646"/>
                </a:cubicBezTo>
                <a:cubicBezTo>
                  <a:pt x="1717374" y="119513"/>
                  <a:pt x="1714025" y="122478"/>
                  <a:pt x="1710357" y="124556"/>
                </a:cubicBezTo>
                <a:close/>
                <a:moveTo>
                  <a:pt x="1853795" y="162680"/>
                </a:moveTo>
                <a:lnTo>
                  <a:pt x="1853795" y="125629"/>
                </a:lnTo>
                <a:cubicBezTo>
                  <a:pt x="1848453" y="126108"/>
                  <a:pt x="1841703" y="126763"/>
                  <a:pt x="1833535" y="127601"/>
                </a:cubicBezTo>
                <a:cubicBezTo>
                  <a:pt x="1825366" y="128437"/>
                  <a:pt x="1818775" y="129614"/>
                  <a:pt x="1813753" y="131126"/>
                </a:cubicBezTo>
                <a:cubicBezTo>
                  <a:pt x="1807776" y="132958"/>
                  <a:pt x="1802837" y="135770"/>
                  <a:pt x="1798931" y="139553"/>
                </a:cubicBezTo>
                <a:cubicBezTo>
                  <a:pt x="1795026" y="143340"/>
                  <a:pt x="1793074" y="148619"/>
                  <a:pt x="1793074" y="155390"/>
                </a:cubicBezTo>
                <a:cubicBezTo>
                  <a:pt x="1793074" y="163043"/>
                  <a:pt x="1795224" y="168818"/>
                  <a:pt x="1799529" y="172725"/>
                </a:cubicBezTo>
                <a:cubicBezTo>
                  <a:pt x="1803831" y="176630"/>
                  <a:pt x="1810127" y="178580"/>
                  <a:pt x="1818415" y="178580"/>
                </a:cubicBezTo>
                <a:cubicBezTo>
                  <a:pt x="1825507" y="178580"/>
                  <a:pt x="1831922" y="177044"/>
                  <a:pt x="1837661" y="173977"/>
                </a:cubicBezTo>
                <a:cubicBezTo>
                  <a:pt x="1843399" y="170914"/>
                  <a:pt x="1848773" y="167144"/>
                  <a:pt x="1853795" y="162680"/>
                </a:cubicBezTo>
                <a:close/>
                <a:moveTo>
                  <a:pt x="1853795" y="181328"/>
                </a:moveTo>
                <a:cubicBezTo>
                  <a:pt x="1851964" y="182681"/>
                  <a:pt x="1849511" y="184575"/>
                  <a:pt x="1846448" y="187008"/>
                </a:cubicBezTo>
                <a:cubicBezTo>
                  <a:pt x="1843377" y="189439"/>
                  <a:pt x="1840410" y="191372"/>
                  <a:pt x="1837541" y="192804"/>
                </a:cubicBezTo>
                <a:cubicBezTo>
                  <a:pt x="1833556" y="194874"/>
                  <a:pt x="1829712" y="196474"/>
                  <a:pt x="1826007" y="197586"/>
                </a:cubicBezTo>
                <a:cubicBezTo>
                  <a:pt x="1822303" y="198697"/>
                  <a:pt x="1817101" y="199260"/>
                  <a:pt x="1810404" y="199260"/>
                </a:cubicBezTo>
                <a:cubicBezTo>
                  <a:pt x="1804907" y="199260"/>
                  <a:pt x="1799688" y="198222"/>
                  <a:pt x="1794749" y="196152"/>
                </a:cubicBezTo>
                <a:cubicBezTo>
                  <a:pt x="1789806" y="194082"/>
                  <a:pt x="1785464" y="191170"/>
                  <a:pt x="1781720" y="187426"/>
                </a:cubicBezTo>
                <a:cubicBezTo>
                  <a:pt x="1778135" y="183762"/>
                  <a:pt x="1775264" y="179236"/>
                  <a:pt x="1773116" y="173858"/>
                </a:cubicBezTo>
                <a:cubicBezTo>
                  <a:pt x="1770959" y="168479"/>
                  <a:pt x="1769883" y="162806"/>
                  <a:pt x="1769883" y="156827"/>
                </a:cubicBezTo>
                <a:cubicBezTo>
                  <a:pt x="1769883" y="147581"/>
                  <a:pt x="1771838" y="139712"/>
                  <a:pt x="1775743" y="133217"/>
                </a:cubicBezTo>
                <a:cubicBezTo>
                  <a:pt x="1779650" y="126720"/>
                  <a:pt x="1785823" y="121564"/>
                  <a:pt x="1794273" y="117737"/>
                </a:cubicBezTo>
                <a:cubicBezTo>
                  <a:pt x="1801761" y="114311"/>
                  <a:pt x="1810606" y="111941"/>
                  <a:pt x="1820805" y="110628"/>
                </a:cubicBezTo>
                <a:cubicBezTo>
                  <a:pt x="1831007" y="109310"/>
                  <a:pt x="1842002" y="108338"/>
                  <a:pt x="1853795" y="107701"/>
                </a:cubicBezTo>
                <a:lnTo>
                  <a:pt x="1853795" y="103395"/>
                </a:lnTo>
                <a:cubicBezTo>
                  <a:pt x="1853795" y="98135"/>
                  <a:pt x="1852996" y="93891"/>
                  <a:pt x="1851405" y="90666"/>
                </a:cubicBezTo>
                <a:cubicBezTo>
                  <a:pt x="1849810" y="87436"/>
                  <a:pt x="1847578" y="84949"/>
                  <a:pt x="1844713" y="83192"/>
                </a:cubicBezTo>
                <a:cubicBezTo>
                  <a:pt x="1841843" y="81363"/>
                  <a:pt x="1838340" y="80143"/>
                  <a:pt x="1834194" y="79545"/>
                </a:cubicBezTo>
                <a:cubicBezTo>
                  <a:pt x="1830050" y="78948"/>
                  <a:pt x="1825788" y="78652"/>
                  <a:pt x="1821402" y="78652"/>
                </a:cubicBezTo>
                <a:cubicBezTo>
                  <a:pt x="1816222" y="78652"/>
                  <a:pt x="1810127" y="79426"/>
                  <a:pt x="1803114" y="80981"/>
                </a:cubicBezTo>
                <a:cubicBezTo>
                  <a:pt x="1796101" y="82533"/>
                  <a:pt x="1789088" y="84790"/>
                  <a:pt x="1782077" y="87739"/>
                </a:cubicBezTo>
                <a:lnTo>
                  <a:pt x="1780762" y="87739"/>
                </a:lnTo>
                <a:lnTo>
                  <a:pt x="1780762" y="64908"/>
                </a:lnTo>
                <a:cubicBezTo>
                  <a:pt x="1784906" y="63713"/>
                  <a:pt x="1790846" y="62398"/>
                  <a:pt x="1798575" y="60962"/>
                </a:cubicBezTo>
                <a:cubicBezTo>
                  <a:pt x="1806304" y="59526"/>
                  <a:pt x="1813951" y="58810"/>
                  <a:pt x="1821522" y="58810"/>
                </a:cubicBezTo>
                <a:cubicBezTo>
                  <a:pt x="1830687" y="58810"/>
                  <a:pt x="1838416" y="59526"/>
                  <a:pt x="1844713" y="60962"/>
                </a:cubicBezTo>
                <a:cubicBezTo>
                  <a:pt x="1851006" y="62398"/>
                  <a:pt x="1856661" y="64991"/>
                  <a:pt x="1861687" y="68734"/>
                </a:cubicBezTo>
                <a:cubicBezTo>
                  <a:pt x="1866547" y="72400"/>
                  <a:pt x="1870171" y="77137"/>
                  <a:pt x="1872566" y="82955"/>
                </a:cubicBezTo>
                <a:cubicBezTo>
                  <a:pt x="1874956" y="88772"/>
                  <a:pt x="1876152" y="95864"/>
                  <a:pt x="1876152" y="104233"/>
                </a:cubicBezTo>
                <a:lnTo>
                  <a:pt x="1876152" y="195555"/>
                </a:lnTo>
                <a:lnTo>
                  <a:pt x="1853795" y="195555"/>
                </a:lnTo>
                <a:close/>
                <a:moveTo>
                  <a:pt x="2015162" y="195555"/>
                </a:moveTo>
                <a:lnTo>
                  <a:pt x="1987193" y="195555"/>
                </a:lnTo>
                <a:lnTo>
                  <a:pt x="1941408" y="133994"/>
                </a:lnTo>
                <a:lnTo>
                  <a:pt x="1930176" y="133994"/>
                </a:lnTo>
                <a:lnTo>
                  <a:pt x="1930176" y="195555"/>
                </a:lnTo>
                <a:lnTo>
                  <a:pt x="1907705" y="195555"/>
                </a:lnTo>
                <a:lnTo>
                  <a:pt x="1907705" y="62035"/>
                </a:lnTo>
                <a:lnTo>
                  <a:pt x="1930176" y="62035"/>
                </a:lnTo>
                <a:lnTo>
                  <a:pt x="1930176" y="120127"/>
                </a:lnTo>
                <a:cubicBezTo>
                  <a:pt x="1935994" y="120049"/>
                  <a:pt x="1940951" y="118832"/>
                  <a:pt x="1945056" y="116481"/>
                </a:cubicBezTo>
                <a:cubicBezTo>
                  <a:pt x="1949163" y="114134"/>
                  <a:pt x="1952648" y="109569"/>
                  <a:pt x="1955513" y="102797"/>
                </a:cubicBezTo>
                <a:cubicBezTo>
                  <a:pt x="1956388" y="100803"/>
                  <a:pt x="1957367" y="98495"/>
                  <a:pt x="1958444" y="95864"/>
                </a:cubicBezTo>
                <a:cubicBezTo>
                  <a:pt x="1959520" y="93236"/>
                  <a:pt x="1960377" y="90929"/>
                  <a:pt x="1961011" y="88934"/>
                </a:cubicBezTo>
                <a:cubicBezTo>
                  <a:pt x="1964521" y="79131"/>
                  <a:pt x="1969380" y="72198"/>
                  <a:pt x="1975602" y="68134"/>
                </a:cubicBezTo>
                <a:cubicBezTo>
                  <a:pt x="1981815" y="64068"/>
                  <a:pt x="1989901" y="62035"/>
                  <a:pt x="1999858" y="62035"/>
                </a:cubicBezTo>
                <a:lnTo>
                  <a:pt x="2005960" y="62035"/>
                </a:lnTo>
                <a:lnTo>
                  <a:pt x="2005960" y="81399"/>
                </a:lnTo>
                <a:lnTo>
                  <a:pt x="2000817" y="81399"/>
                </a:lnTo>
                <a:cubicBezTo>
                  <a:pt x="1994520" y="81399"/>
                  <a:pt x="1989803" y="82696"/>
                  <a:pt x="1986654" y="85288"/>
                </a:cubicBezTo>
                <a:cubicBezTo>
                  <a:pt x="1983504" y="87876"/>
                  <a:pt x="1980853" y="92599"/>
                  <a:pt x="1978704" y="99449"/>
                </a:cubicBezTo>
                <a:cubicBezTo>
                  <a:pt x="1976473" y="106386"/>
                  <a:pt x="1973842" y="111784"/>
                  <a:pt x="1970816" y="115646"/>
                </a:cubicBezTo>
                <a:cubicBezTo>
                  <a:pt x="1967789" y="119513"/>
                  <a:pt x="1964437" y="122478"/>
                  <a:pt x="1960773" y="124556"/>
                </a:cubicBezTo>
                <a:close/>
                <a:moveTo>
                  <a:pt x="2159195" y="198544"/>
                </a:moveTo>
                <a:cubicBezTo>
                  <a:pt x="2150033" y="198544"/>
                  <a:pt x="2141627" y="197129"/>
                  <a:pt x="2133980" y="194299"/>
                </a:cubicBezTo>
                <a:cubicBezTo>
                  <a:pt x="2126327" y="191472"/>
                  <a:pt x="2119753" y="187188"/>
                  <a:pt x="2114252" y="181447"/>
                </a:cubicBezTo>
                <a:cubicBezTo>
                  <a:pt x="2108755" y="175712"/>
                  <a:pt x="2104492" y="168479"/>
                  <a:pt x="2101465" y="159756"/>
                </a:cubicBezTo>
                <a:cubicBezTo>
                  <a:pt x="2098434" y="151030"/>
                  <a:pt x="2096917" y="140770"/>
                  <a:pt x="2096917" y="128977"/>
                </a:cubicBezTo>
                <a:cubicBezTo>
                  <a:pt x="2096917" y="117263"/>
                  <a:pt x="2098491" y="107143"/>
                  <a:pt x="2101641" y="98614"/>
                </a:cubicBezTo>
                <a:cubicBezTo>
                  <a:pt x="2104791" y="90089"/>
                  <a:pt x="2108993" y="82915"/>
                  <a:pt x="2114252" y="77098"/>
                </a:cubicBezTo>
                <a:cubicBezTo>
                  <a:pt x="2119514" y="71280"/>
                  <a:pt x="2126066" y="66802"/>
                  <a:pt x="2133919" y="63651"/>
                </a:cubicBezTo>
                <a:cubicBezTo>
                  <a:pt x="2141766" y="60501"/>
                  <a:pt x="2150194" y="58927"/>
                  <a:pt x="2159195" y="58927"/>
                </a:cubicBezTo>
                <a:cubicBezTo>
                  <a:pt x="2166527" y="58927"/>
                  <a:pt x="2173601" y="59965"/>
                  <a:pt x="2180412" y="62035"/>
                </a:cubicBezTo>
                <a:cubicBezTo>
                  <a:pt x="2187223" y="64112"/>
                  <a:pt x="2193300" y="66502"/>
                  <a:pt x="2198639" y="69209"/>
                </a:cubicBezTo>
                <a:lnTo>
                  <a:pt x="2198639" y="94432"/>
                </a:lnTo>
                <a:lnTo>
                  <a:pt x="2197325" y="94432"/>
                </a:lnTo>
                <a:cubicBezTo>
                  <a:pt x="2195735" y="93078"/>
                  <a:pt x="2193682" y="91522"/>
                  <a:pt x="2191173" y="89769"/>
                </a:cubicBezTo>
                <a:cubicBezTo>
                  <a:pt x="2188663" y="88015"/>
                  <a:pt x="2185614" y="86224"/>
                  <a:pt x="2182029" y="84391"/>
                </a:cubicBezTo>
                <a:cubicBezTo>
                  <a:pt x="2178919" y="82796"/>
                  <a:pt x="2175250" y="81399"/>
                  <a:pt x="2171031" y="80204"/>
                </a:cubicBezTo>
                <a:cubicBezTo>
                  <a:pt x="2166808" y="79009"/>
                  <a:pt x="2162740" y="78411"/>
                  <a:pt x="2158838" y="78411"/>
                </a:cubicBezTo>
                <a:cubicBezTo>
                  <a:pt x="2147207" y="78411"/>
                  <a:pt x="2137861" y="82813"/>
                  <a:pt x="2130809" y="91620"/>
                </a:cubicBezTo>
                <a:cubicBezTo>
                  <a:pt x="2123756" y="100429"/>
                  <a:pt x="2120228" y="112881"/>
                  <a:pt x="2120228" y="128977"/>
                </a:cubicBezTo>
                <a:cubicBezTo>
                  <a:pt x="2120228" y="144755"/>
                  <a:pt x="2123637" y="157047"/>
                  <a:pt x="2130448" y="165851"/>
                </a:cubicBezTo>
                <a:cubicBezTo>
                  <a:pt x="2137259" y="174657"/>
                  <a:pt x="2146724" y="179057"/>
                  <a:pt x="2158838" y="179057"/>
                </a:cubicBezTo>
                <a:cubicBezTo>
                  <a:pt x="2166168" y="179057"/>
                  <a:pt x="2173144" y="177544"/>
                  <a:pt x="2179757" y="174516"/>
                </a:cubicBezTo>
                <a:cubicBezTo>
                  <a:pt x="2186371" y="171489"/>
                  <a:pt x="2192225" y="167586"/>
                  <a:pt x="2197325" y="162802"/>
                </a:cubicBezTo>
                <a:lnTo>
                  <a:pt x="2198639" y="162802"/>
                </a:lnTo>
                <a:lnTo>
                  <a:pt x="2198639" y="188024"/>
                </a:lnTo>
                <a:cubicBezTo>
                  <a:pt x="2196408" y="189060"/>
                  <a:pt x="2193621" y="190314"/>
                  <a:pt x="2190272" y="191786"/>
                </a:cubicBezTo>
                <a:cubicBezTo>
                  <a:pt x="2186928" y="193266"/>
                  <a:pt x="2183897" y="194360"/>
                  <a:pt x="2181187" y="195076"/>
                </a:cubicBezTo>
                <a:cubicBezTo>
                  <a:pt x="2177363" y="196189"/>
                  <a:pt x="2173937" y="197049"/>
                  <a:pt x="2170913" y="197647"/>
                </a:cubicBezTo>
                <a:cubicBezTo>
                  <a:pt x="2167885" y="198244"/>
                  <a:pt x="2163978" y="198544"/>
                  <a:pt x="2159195" y="198544"/>
                </a:cubicBezTo>
                <a:close/>
                <a:moveTo>
                  <a:pt x="2324510" y="195555"/>
                </a:moveTo>
                <a:lnTo>
                  <a:pt x="2302039" y="195555"/>
                </a:lnTo>
                <a:lnTo>
                  <a:pt x="2302039" y="81399"/>
                </a:lnTo>
                <a:lnTo>
                  <a:pt x="2241555" y="81399"/>
                </a:lnTo>
                <a:lnTo>
                  <a:pt x="2241555" y="195555"/>
                </a:lnTo>
                <a:lnTo>
                  <a:pt x="2219084" y="195555"/>
                </a:lnTo>
                <a:lnTo>
                  <a:pt x="2219084" y="62035"/>
                </a:lnTo>
                <a:lnTo>
                  <a:pt x="2324510" y="62035"/>
                </a:lnTo>
                <a:close/>
                <a:moveTo>
                  <a:pt x="2415976" y="198662"/>
                </a:moveTo>
                <a:cubicBezTo>
                  <a:pt x="2394699" y="198662"/>
                  <a:pt x="2378182" y="192665"/>
                  <a:pt x="2366428" y="180670"/>
                </a:cubicBezTo>
                <a:cubicBezTo>
                  <a:pt x="2354674" y="168677"/>
                  <a:pt x="2348795" y="151646"/>
                  <a:pt x="2348795" y="129574"/>
                </a:cubicBezTo>
                <a:cubicBezTo>
                  <a:pt x="2348795" y="107820"/>
                  <a:pt x="2354494" y="90507"/>
                  <a:pt x="2365888" y="77633"/>
                </a:cubicBezTo>
                <a:cubicBezTo>
                  <a:pt x="2377286" y="64767"/>
                  <a:pt x="2392186" y="58330"/>
                  <a:pt x="2410594" y="58330"/>
                </a:cubicBezTo>
                <a:cubicBezTo>
                  <a:pt x="2418880" y="58330"/>
                  <a:pt x="2426213" y="59526"/>
                  <a:pt x="2432589" y="61916"/>
                </a:cubicBezTo>
                <a:cubicBezTo>
                  <a:pt x="2438965" y="64310"/>
                  <a:pt x="2444541" y="68054"/>
                  <a:pt x="2449322" y="73155"/>
                </a:cubicBezTo>
                <a:cubicBezTo>
                  <a:pt x="2454106" y="78257"/>
                  <a:pt x="2457771" y="84487"/>
                  <a:pt x="2460320" y="91861"/>
                </a:cubicBezTo>
                <a:cubicBezTo>
                  <a:pt x="2462869" y="99230"/>
                  <a:pt x="2464143" y="108256"/>
                  <a:pt x="2464143" y="118933"/>
                </a:cubicBezTo>
                <a:lnTo>
                  <a:pt x="2464143" y="131126"/>
                </a:lnTo>
                <a:lnTo>
                  <a:pt x="2371627" y="131126"/>
                </a:lnTo>
                <a:cubicBezTo>
                  <a:pt x="2371627" y="146667"/>
                  <a:pt x="2375532" y="158536"/>
                  <a:pt x="2383341" y="166744"/>
                </a:cubicBezTo>
                <a:cubicBezTo>
                  <a:pt x="2391154" y="174952"/>
                  <a:pt x="2401950" y="179057"/>
                  <a:pt x="2415737" y="179057"/>
                </a:cubicBezTo>
                <a:cubicBezTo>
                  <a:pt x="2420674" y="179057"/>
                  <a:pt x="2425515" y="178498"/>
                  <a:pt x="2430259" y="177386"/>
                </a:cubicBezTo>
                <a:cubicBezTo>
                  <a:pt x="2435001" y="176271"/>
                  <a:pt x="2439281" y="174837"/>
                  <a:pt x="2443108" y="173084"/>
                </a:cubicBezTo>
                <a:cubicBezTo>
                  <a:pt x="2447169" y="171251"/>
                  <a:pt x="2450596" y="169477"/>
                  <a:pt x="2453390" y="167763"/>
                </a:cubicBezTo>
                <a:cubicBezTo>
                  <a:pt x="2456176" y="166049"/>
                  <a:pt x="2458488" y="164436"/>
                  <a:pt x="2460320" y="162921"/>
                </a:cubicBezTo>
                <a:lnTo>
                  <a:pt x="2461633" y="162921"/>
                </a:lnTo>
                <a:lnTo>
                  <a:pt x="2461633" y="187426"/>
                </a:lnTo>
                <a:cubicBezTo>
                  <a:pt x="2459006" y="188464"/>
                  <a:pt x="2455741" y="189755"/>
                  <a:pt x="2451834" y="191311"/>
                </a:cubicBezTo>
                <a:cubicBezTo>
                  <a:pt x="2447929" y="192863"/>
                  <a:pt x="2444422" y="194082"/>
                  <a:pt x="2441316" y="194957"/>
                </a:cubicBezTo>
                <a:cubicBezTo>
                  <a:pt x="2436931" y="196152"/>
                  <a:pt x="2432967" y="197067"/>
                  <a:pt x="2429421" y="197704"/>
                </a:cubicBezTo>
                <a:cubicBezTo>
                  <a:pt x="2425875" y="198342"/>
                  <a:pt x="2421394" y="198662"/>
                  <a:pt x="2415976" y="198662"/>
                </a:cubicBezTo>
                <a:close/>
                <a:moveTo>
                  <a:pt x="2442270" y="113915"/>
                </a:moveTo>
                <a:cubicBezTo>
                  <a:pt x="2442111" y="107859"/>
                  <a:pt x="2441395" y="102640"/>
                  <a:pt x="2440120" y="98254"/>
                </a:cubicBezTo>
                <a:cubicBezTo>
                  <a:pt x="2438842" y="93873"/>
                  <a:pt x="2437013" y="90168"/>
                  <a:pt x="2434623" y="87141"/>
                </a:cubicBezTo>
                <a:cubicBezTo>
                  <a:pt x="2431988" y="83789"/>
                  <a:pt x="2428622" y="81244"/>
                  <a:pt x="2424521" y="79488"/>
                </a:cubicBezTo>
                <a:cubicBezTo>
                  <a:pt x="2420417" y="77735"/>
                  <a:pt x="2415334" y="76860"/>
                  <a:pt x="2409279" y="76860"/>
                </a:cubicBezTo>
                <a:cubicBezTo>
                  <a:pt x="2403304" y="76860"/>
                  <a:pt x="2398224" y="77753"/>
                  <a:pt x="2394040" y="79545"/>
                </a:cubicBezTo>
                <a:cubicBezTo>
                  <a:pt x="2389857" y="81338"/>
                  <a:pt x="2386052" y="83951"/>
                  <a:pt x="2382624" y="87379"/>
                </a:cubicBezTo>
                <a:cubicBezTo>
                  <a:pt x="2379276" y="90886"/>
                  <a:pt x="2376731" y="94769"/>
                  <a:pt x="2374975" y="99035"/>
                </a:cubicBezTo>
                <a:cubicBezTo>
                  <a:pt x="2373221" y="103297"/>
                  <a:pt x="2372109" y="108259"/>
                  <a:pt x="2371627" y="113915"/>
                </a:cubicBezTo>
                <a:close/>
                <a:moveTo>
                  <a:pt x="2604712" y="227589"/>
                </a:moveTo>
                <a:lnTo>
                  <a:pt x="2583796" y="227589"/>
                </a:lnTo>
                <a:lnTo>
                  <a:pt x="2583796" y="195555"/>
                </a:lnTo>
                <a:lnTo>
                  <a:pt x="2486856" y="195555"/>
                </a:lnTo>
                <a:lnTo>
                  <a:pt x="2486856" y="62035"/>
                </a:lnTo>
                <a:lnTo>
                  <a:pt x="2509327" y="62035"/>
                </a:lnTo>
                <a:lnTo>
                  <a:pt x="2509327" y="176190"/>
                </a:lnTo>
                <a:lnTo>
                  <a:pt x="2568971" y="176190"/>
                </a:lnTo>
                <a:lnTo>
                  <a:pt x="2568971" y="62035"/>
                </a:lnTo>
                <a:lnTo>
                  <a:pt x="2591443" y="62035"/>
                </a:lnTo>
                <a:lnTo>
                  <a:pt x="2591443" y="176190"/>
                </a:lnTo>
                <a:lnTo>
                  <a:pt x="2604712" y="176190"/>
                </a:lnTo>
                <a:close/>
                <a:moveTo>
                  <a:pt x="2732249" y="195555"/>
                </a:moveTo>
                <a:lnTo>
                  <a:pt x="2710020" y="195555"/>
                </a:lnTo>
                <a:lnTo>
                  <a:pt x="2710020" y="95982"/>
                </a:lnTo>
                <a:lnTo>
                  <a:pt x="2647145" y="195555"/>
                </a:lnTo>
                <a:lnTo>
                  <a:pt x="2626827" y="195555"/>
                </a:lnTo>
                <a:lnTo>
                  <a:pt x="2626827" y="62035"/>
                </a:lnTo>
                <a:lnTo>
                  <a:pt x="2649058" y="62035"/>
                </a:lnTo>
                <a:lnTo>
                  <a:pt x="2649058" y="160053"/>
                </a:lnTo>
                <a:lnTo>
                  <a:pt x="2711215" y="62035"/>
                </a:lnTo>
                <a:lnTo>
                  <a:pt x="2732249" y="62035"/>
                </a:lnTo>
                <a:close/>
                <a:moveTo>
                  <a:pt x="2839349" y="162680"/>
                </a:moveTo>
                <a:lnTo>
                  <a:pt x="2839349" y="125629"/>
                </a:lnTo>
                <a:cubicBezTo>
                  <a:pt x="2834010" y="126108"/>
                  <a:pt x="2827260" y="126763"/>
                  <a:pt x="2819093" y="127601"/>
                </a:cubicBezTo>
                <a:cubicBezTo>
                  <a:pt x="2810920" y="128437"/>
                  <a:pt x="2804329" y="129614"/>
                  <a:pt x="2799306" y="131126"/>
                </a:cubicBezTo>
                <a:cubicBezTo>
                  <a:pt x="2793331" y="132958"/>
                  <a:pt x="2788392" y="135770"/>
                  <a:pt x="2784489" y="139553"/>
                </a:cubicBezTo>
                <a:cubicBezTo>
                  <a:pt x="2780583" y="143340"/>
                  <a:pt x="2778628" y="148619"/>
                  <a:pt x="2778628" y="155390"/>
                </a:cubicBezTo>
                <a:cubicBezTo>
                  <a:pt x="2778628" y="163043"/>
                  <a:pt x="2780777" y="168818"/>
                  <a:pt x="2785087" y="172725"/>
                </a:cubicBezTo>
                <a:cubicBezTo>
                  <a:pt x="2789389" y="176630"/>
                  <a:pt x="2795682" y="178580"/>
                  <a:pt x="2803972" y="178580"/>
                </a:cubicBezTo>
                <a:cubicBezTo>
                  <a:pt x="2811061" y="178580"/>
                  <a:pt x="2817476" y="177044"/>
                  <a:pt x="2823214" y="173977"/>
                </a:cubicBezTo>
                <a:cubicBezTo>
                  <a:pt x="2828953" y="170914"/>
                  <a:pt x="2834332" y="167144"/>
                  <a:pt x="2839349" y="162680"/>
                </a:cubicBezTo>
                <a:close/>
                <a:moveTo>
                  <a:pt x="2839349" y="181328"/>
                </a:moveTo>
                <a:cubicBezTo>
                  <a:pt x="2837517" y="182681"/>
                  <a:pt x="2835066" y="184575"/>
                  <a:pt x="2832002" y="187008"/>
                </a:cubicBezTo>
                <a:cubicBezTo>
                  <a:pt x="2828935" y="189439"/>
                  <a:pt x="2825965" y="191372"/>
                  <a:pt x="2823096" y="192804"/>
                </a:cubicBezTo>
                <a:cubicBezTo>
                  <a:pt x="2819111" y="194874"/>
                  <a:pt x="2815265" y="196474"/>
                  <a:pt x="2811562" y="197586"/>
                </a:cubicBezTo>
                <a:cubicBezTo>
                  <a:pt x="2807857" y="198697"/>
                  <a:pt x="2802658" y="199260"/>
                  <a:pt x="2795959" y="199260"/>
                </a:cubicBezTo>
                <a:cubicBezTo>
                  <a:pt x="2790462" y="199260"/>
                  <a:pt x="2785241" y="198222"/>
                  <a:pt x="2780305" y="196152"/>
                </a:cubicBezTo>
                <a:cubicBezTo>
                  <a:pt x="2775363" y="194082"/>
                  <a:pt x="2771018" y="191170"/>
                  <a:pt x="2767274" y="187426"/>
                </a:cubicBezTo>
                <a:cubicBezTo>
                  <a:pt x="2763688" y="183762"/>
                  <a:pt x="2760823" y="179236"/>
                  <a:pt x="2758670" y="173858"/>
                </a:cubicBezTo>
                <a:cubicBezTo>
                  <a:pt x="2756513" y="168479"/>
                  <a:pt x="2755440" y="162806"/>
                  <a:pt x="2755440" y="156827"/>
                </a:cubicBezTo>
                <a:cubicBezTo>
                  <a:pt x="2755440" y="147581"/>
                  <a:pt x="2757395" y="139712"/>
                  <a:pt x="2761298" y="133217"/>
                </a:cubicBezTo>
                <a:cubicBezTo>
                  <a:pt x="2765204" y="126720"/>
                  <a:pt x="2771381" y="121564"/>
                  <a:pt x="2779827" y="117737"/>
                </a:cubicBezTo>
                <a:cubicBezTo>
                  <a:pt x="2787319" y="114311"/>
                  <a:pt x="2796160" y="111941"/>
                  <a:pt x="2806363" y="110628"/>
                </a:cubicBezTo>
                <a:cubicBezTo>
                  <a:pt x="2816562" y="109310"/>
                  <a:pt x="2827556" y="108338"/>
                  <a:pt x="2839349" y="107701"/>
                </a:cubicBezTo>
                <a:lnTo>
                  <a:pt x="2839349" y="103395"/>
                </a:lnTo>
                <a:cubicBezTo>
                  <a:pt x="2839349" y="98135"/>
                  <a:pt x="2838550" y="93891"/>
                  <a:pt x="2836959" y="90666"/>
                </a:cubicBezTo>
                <a:cubicBezTo>
                  <a:pt x="2835368" y="87436"/>
                  <a:pt x="2833136" y="84949"/>
                  <a:pt x="2830266" y="83192"/>
                </a:cubicBezTo>
                <a:cubicBezTo>
                  <a:pt x="2827397" y="81363"/>
                  <a:pt x="2823895" y="80143"/>
                  <a:pt x="2819751" y="79545"/>
                </a:cubicBezTo>
                <a:cubicBezTo>
                  <a:pt x="2815608" y="78948"/>
                  <a:pt x="2811342" y="78652"/>
                  <a:pt x="2806961" y="78652"/>
                </a:cubicBezTo>
                <a:cubicBezTo>
                  <a:pt x="2801776" y="78652"/>
                  <a:pt x="2795682" y="79426"/>
                  <a:pt x="2788669" y="80981"/>
                </a:cubicBezTo>
                <a:cubicBezTo>
                  <a:pt x="2781660" y="82533"/>
                  <a:pt x="2774646" y="84790"/>
                  <a:pt x="2767634" y="87739"/>
                </a:cubicBezTo>
                <a:lnTo>
                  <a:pt x="2766320" y="87739"/>
                </a:lnTo>
                <a:lnTo>
                  <a:pt x="2766320" y="64908"/>
                </a:lnTo>
                <a:cubicBezTo>
                  <a:pt x="2770463" y="63713"/>
                  <a:pt x="2776400" y="62398"/>
                  <a:pt x="2784130" y="60962"/>
                </a:cubicBezTo>
                <a:cubicBezTo>
                  <a:pt x="2791859" y="59526"/>
                  <a:pt x="2799508" y="58810"/>
                  <a:pt x="2807079" y="58810"/>
                </a:cubicBezTo>
                <a:cubicBezTo>
                  <a:pt x="2816242" y="58810"/>
                  <a:pt x="2823971" y="59526"/>
                  <a:pt x="2830266" y="60962"/>
                </a:cubicBezTo>
                <a:cubicBezTo>
                  <a:pt x="2836563" y="62398"/>
                  <a:pt x="2842218" y="64991"/>
                  <a:pt x="2847241" y="68734"/>
                </a:cubicBezTo>
                <a:cubicBezTo>
                  <a:pt x="2852100" y="72400"/>
                  <a:pt x="2855726" y="77137"/>
                  <a:pt x="2858120" y="82955"/>
                </a:cubicBezTo>
                <a:cubicBezTo>
                  <a:pt x="2860510" y="88772"/>
                  <a:pt x="2861705" y="95864"/>
                  <a:pt x="2861705" y="104233"/>
                </a:cubicBezTo>
                <a:lnTo>
                  <a:pt x="2861705" y="195555"/>
                </a:lnTo>
                <a:lnTo>
                  <a:pt x="2839349" y="195555"/>
                </a:lnTo>
                <a:close/>
                <a:moveTo>
                  <a:pt x="2996652" y="195555"/>
                </a:moveTo>
                <a:lnTo>
                  <a:pt x="2974180" y="195555"/>
                </a:lnTo>
                <a:lnTo>
                  <a:pt x="2974180" y="80924"/>
                </a:lnTo>
                <a:lnTo>
                  <a:pt x="2928284" y="80924"/>
                </a:lnTo>
                <a:cubicBezTo>
                  <a:pt x="2928040" y="87537"/>
                  <a:pt x="2927801" y="93895"/>
                  <a:pt x="2927561" y="99989"/>
                </a:cubicBezTo>
                <a:cubicBezTo>
                  <a:pt x="2927322" y="106084"/>
                  <a:pt x="2927085" y="111607"/>
                  <a:pt x="2926844" y="116542"/>
                </a:cubicBezTo>
                <a:cubicBezTo>
                  <a:pt x="2926364" y="129052"/>
                  <a:pt x="2925548" y="139532"/>
                  <a:pt x="2924396" y="147977"/>
                </a:cubicBezTo>
                <a:cubicBezTo>
                  <a:pt x="2923240" y="156423"/>
                  <a:pt x="2921786" y="163202"/>
                  <a:pt x="2920032" y="168304"/>
                </a:cubicBezTo>
                <a:cubicBezTo>
                  <a:pt x="2918280" y="173559"/>
                  <a:pt x="2916347" y="177663"/>
                  <a:pt x="2914240" y="180611"/>
                </a:cubicBezTo>
                <a:cubicBezTo>
                  <a:pt x="2912127" y="183560"/>
                  <a:pt x="2909754" y="186227"/>
                  <a:pt x="2907123" y="188621"/>
                </a:cubicBezTo>
                <a:cubicBezTo>
                  <a:pt x="2904413" y="191013"/>
                  <a:pt x="2901503" y="192804"/>
                  <a:pt x="2898397" y="194000"/>
                </a:cubicBezTo>
                <a:cubicBezTo>
                  <a:pt x="2895290" y="195195"/>
                  <a:pt x="2891788" y="195793"/>
                  <a:pt x="2887881" y="195793"/>
                </a:cubicBezTo>
                <a:cubicBezTo>
                  <a:pt x="2886607" y="195793"/>
                  <a:pt x="2884973" y="195753"/>
                  <a:pt x="2882978" y="195674"/>
                </a:cubicBezTo>
                <a:cubicBezTo>
                  <a:pt x="2880984" y="195591"/>
                  <a:pt x="2879594" y="195555"/>
                  <a:pt x="2878794" y="195555"/>
                </a:cubicBezTo>
                <a:lnTo>
                  <a:pt x="2878794" y="175949"/>
                </a:lnTo>
                <a:lnTo>
                  <a:pt x="2879989" y="175949"/>
                </a:lnTo>
                <a:cubicBezTo>
                  <a:pt x="2880548" y="175949"/>
                  <a:pt x="2881127" y="175990"/>
                  <a:pt x="2881725" y="176072"/>
                </a:cubicBezTo>
                <a:cubicBezTo>
                  <a:pt x="2882322" y="176151"/>
                  <a:pt x="2883017" y="176190"/>
                  <a:pt x="2883813" y="176190"/>
                </a:cubicBezTo>
                <a:cubicBezTo>
                  <a:pt x="2885725" y="176190"/>
                  <a:pt x="2887601" y="175914"/>
                  <a:pt x="2889437" y="175352"/>
                </a:cubicBezTo>
                <a:cubicBezTo>
                  <a:pt x="2891265" y="174794"/>
                  <a:pt x="2892900" y="173761"/>
                  <a:pt x="2894337" y="172246"/>
                </a:cubicBezTo>
                <a:cubicBezTo>
                  <a:pt x="2898318" y="168339"/>
                  <a:pt x="2901226" y="161511"/>
                  <a:pt x="2903059" y="151743"/>
                </a:cubicBezTo>
                <a:cubicBezTo>
                  <a:pt x="2904891" y="141983"/>
                  <a:pt x="2906204" y="128336"/>
                  <a:pt x="2907005" y="110807"/>
                </a:cubicBezTo>
                <a:cubicBezTo>
                  <a:pt x="2907321" y="104274"/>
                  <a:pt x="2907620" y="96541"/>
                  <a:pt x="2907901" y="87617"/>
                </a:cubicBezTo>
                <a:cubicBezTo>
                  <a:pt x="2908182" y="78692"/>
                  <a:pt x="2908441" y="70167"/>
                  <a:pt x="2908679" y="62035"/>
                </a:cubicBezTo>
                <a:lnTo>
                  <a:pt x="2996652" y="62035"/>
                </a:lnTo>
                <a:close/>
                <a:moveTo>
                  <a:pt x="3130291" y="154195"/>
                </a:moveTo>
                <a:cubicBezTo>
                  <a:pt x="3130291" y="160649"/>
                  <a:pt x="3128994" y="166507"/>
                  <a:pt x="3126402" y="171763"/>
                </a:cubicBezTo>
                <a:cubicBezTo>
                  <a:pt x="3123814" y="177026"/>
                  <a:pt x="3120286" y="181288"/>
                  <a:pt x="3115826" y="184553"/>
                </a:cubicBezTo>
                <a:cubicBezTo>
                  <a:pt x="3110567" y="188542"/>
                  <a:pt x="3104951" y="191372"/>
                  <a:pt x="3098974" y="193046"/>
                </a:cubicBezTo>
                <a:cubicBezTo>
                  <a:pt x="3092995" y="194716"/>
                  <a:pt x="3085305" y="195555"/>
                  <a:pt x="3075902" y="195555"/>
                </a:cubicBezTo>
                <a:lnTo>
                  <a:pt x="3029168" y="195555"/>
                </a:lnTo>
                <a:lnTo>
                  <a:pt x="3029168" y="62035"/>
                </a:lnTo>
                <a:lnTo>
                  <a:pt x="3051637" y="62035"/>
                </a:lnTo>
                <a:lnTo>
                  <a:pt x="3051637" y="114033"/>
                </a:lnTo>
                <a:lnTo>
                  <a:pt x="3076499" y="114033"/>
                </a:lnTo>
                <a:cubicBezTo>
                  <a:pt x="3086543" y="114033"/>
                  <a:pt x="3094330" y="114551"/>
                  <a:pt x="3099871" y="115589"/>
                </a:cubicBezTo>
                <a:cubicBezTo>
                  <a:pt x="3105408" y="116625"/>
                  <a:pt x="3110926" y="119174"/>
                  <a:pt x="3116424" y="123235"/>
                </a:cubicBezTo>
                <a:cubicBezTo>
                  <a:pt x="3121046" y="126662"/>
                  <a:pt x="3124512" y="131047"/>
                  <a:pt x="3126824" y="136386"/>
                </a:cubicBezTo>
                <a:cubicBezTo>
                  <a:pt x="3129132" y="141724"/>
                  <a:pt x="3130291" y="147661"/>
                  <a:pt x="3130291" y="154195"/>
                </a:cubicBezTo>
                <a:close/>
                <a:moveTo>
                  <a:pt x="3107103" y="154555"/>
                </a:moveTo>
                <a:cubicBezTo>
                  <a:pt x="3107103" y="150491"/>
                  <a:pt x="3106405" y="146926"/>
                  <a:pt x="3105008" y="143855"/>
                </a:cubicBezTo>
                <a:cubicBezTo>
                  <a:pt x="3103611" y="140788"/>
                  <a:pt x="3101321" y="138297"/>
                  <a:pt x="3098136" y="136386"/>
                </a:cubicBezTo>
                <a:cubicBezTo>
                  <a:pt x="3094787" y="134391"/>
                  <a:pt x="3090982" y="133196"/>
                  <a:pt x="3086720" y="132800"/>
                </a:cubicBezTo>
                <a:cubicBezTo>
                  <a:pt x="3082458" y="132403"/>
                  <a:pt x="3076341" y="132203"/>
                  <a:pt x="3068375" y="132203"/>
                </a:cubicBezTo>
                <a:lnTo>
                  <a:pt x="3051637" y="132203"/>
                </a:lnTo>
                <a:lnTo>
                  <a:pt x="3051637" y="177623"/>
                </a:lnTo>
                <a:lnTo>
                  <a:pt x="3067896" y="177623"/>
                </a:lnTo>
                <a:cubicBezTo>
                  <a:pt x="3075863" y="177623"/>
                  <a:pt x="3082040" y="177285"/>
                  <a:pt x="3086421" y="176604"/>
                </a:cubicBezTo>
                <a:cubicBezTo>
                  <a:pt x="3090806" y="175931"/>
                  <a:pt x="3094586" y="174636"/>
                  <a:pt x="3097775" y="172725"/>
                </a:cubicBezTo>
                <a:cubicBezTo>
                  <a:pt x="3101040" y="170655"/>
                  <a:pt x="3103413" y="168202"/>
                  <a:pt x="3104888" y="165372"/>
                </a:cubicBezTo>
                <a:cubicBezTo>
                  <a:pt x="3106366" y="162543"/>
                  <a:pt x="3107103" y="158940"/>
                  <a:pt x="3107103" y="154555"/>
                </a:cubicBezTo>
                <a:close/>
                <a:moveTo>
                  <a:pt x="3257112" y="195555"/>
                </a:moveTo>
                <a:lnTo>
                  <a:pt x="3234641" y="195555"/>
                </a:lnTo>
                <a:lnTo>
                  <a:pt x="3234641" y="135431"/>
                </a:lnTo>
                <a:lnTo>
                  <a:pt x="3174157" y="135431"/>
                </a:lnTo>
                <a:lnTo>
                  <a:pt x="3174157" y="195555"/>
                </a:lnTo>
                <a:lnTo>
                  <a:pt x="3151686" y="195555"/>
                </a:lnTo>
                <a:lnTo>
                  <a:pt x="3151686" y="62035"/>
                </a:lnTo>
                <a:lnTo>
                  <a:pt x="3174157" y="62035"/>
                </a:lnTo>
                <a:lnTo>
                  <a:pt x="3174157" y="116067"/>
                </a:lnTo>
                <a:lnTo>
                  <a:pt x="3234641" y="116067"/>
                </a:lnTo>
                <a:lnTo>
                  <a:pt x="3234641" y="62035"/>
                </a:lnTo>
                <a:lnTo>
                  <a:pt x="3257112" y="62035"/>
                </a:lnTo>
                <a:close/>
                <a:moveTo>
                  <a:pt x="3399351" y="128858"/>
                </a:moveTo>
                <a:cubicBezTo>
                  <a:pt x="3399351" y="151329"/>
                  <a:pt x="3393937" y="168677"/>
                  <a:pt x="3383101" y="180907"/>
                </a:cubicBezTo>
                <a:cubicBezTo>
                  <a:pt x="3372262" y="193140"/>
                  <a:pt x="3357836" y="199260"/>
                  <a:pt x="3339825" y="199260"/>
                </a:cubicBezTo>
                <a:cubicBezTo>
                  <a:pt x="3321260" y="199260"/>
                  <a:pt x="3306658" y="192946"/>
                  <a:pt x="3296020" y="180309"/>
                </a:cubicBezTo>
                <a:cubicBezTo>
                  <a:pt x="3285378" y="167680"/>
                  <a:pt x="3280062" y="150530"/>
                  <a:pt x="3280062" y="128858"/>
                </a:cubicBezTo>
                <a:cubicBezTo>
                  <a:pt x="3280062" y="106545"/>
                  <a:pt x="3285537" y="89211"/>
                  <a:pt x="3296498" y="76860"/>
                </a:cubicBezTo>
                <a:cubicBezTo>
                  <a:pt x="3307454" y="64508"/>
                  <a:pt x="3321897" y="58330"/>
                  <a:pt x="3339825" y="58330"/>
                </a:cubicBezTo>
                <a:cubicBezTo>
                  <a:pt x="3357836" y="58330"/>
                  <a:pt x="3372262" y="64490"/>
                  <a:pt x="3383101" y="76799"/>
                </a:cubicBezTo>
                <a:cubicBezTo>
                  <a:pt x="3393937" y="89110"/>
                  <a:pt x="3399351" y="106462"/>
                  <a:pt x="3399351" y="128858"/>
                </a:cubicBezTo>
                <a:close/>
                <a:moveTo>
                  <a:pt x="3376163" y="128858"/>
                </a:moveTo>
                <a:cubicBezTo>
                  <a:pt x="3376163" y="111564"/>
                  <a:pt x="3373017" y="98715"/>
                  <a:pt x="3366724" y="90305"/>
                </a:cubicBezTo>
                <a:cubicBezTo>
                  <a:pt x="3360428" y="81899"/>
                  <a:pt x="3351460" y="77694"/>
                  <a:pt x="3339825" y="77694"/>
                </a:cubicBezTo>
                <a:cubicBezTo>
                  <a:pt x="3328111" y="77694"/>
                  <a:pt x="3319085" y="81899"/>
                  <a:pt x="3312753" y="90305"/>
                </a:cubicBezTo>
                <a:cubicBezTo>
                  <a:pt x="3306417" y="98715"/>
                  <a:pt x="3303248" y="111564"/>
                  <a:pt x="3303248" y="128858"/>
                </a:cubicBezTo>
                <a:cubicBezTo>
                  <a:pt x="3303248" y="145591"/>
                  <a:pt x="3306417" y="158281"/>
                  <a:pt x="3312753" y="166925"/>
                </a:cubicBezTo>
                <a:cubicBezTo>
                  <a:pt x="3319085" y="175572"/>
                  <a:pt x="3328111" y="179895"/>
                  <a:pt x="3339825" y="179895"/>
                </a:cubicBezTo>
                <a:cubicBezTo>
                  <a:pt x="3351382" y="179895"/>
                  <a:pt x="3360328" y="175651"/>
                  <a:pt x="3366660" y="167166"/>
                </a:cubicBezTo>
                <a:cubicBezTo>
                  <a:pt x="3372996" y="158681"/>
                  <a:pt x="3376163" y="145907"/>
                  <a:pt x="3376163" y="128858"/>
                </a:cubicBezTo>
                <a:close/>
                <a:moveTo>
                  <a:pt x="3507291" y="81760"/>
                </a:moveTo>
                <a:lnTo>
                  <a:pt x="3444894" y="81760"/>
                </a:lnTo>
                <a:lnTo>
                  <a:pt x="3444894" y="195555"/>
                </a:lnTo>
                <a:lnTo>
                  <a:pt x="3422424" y="195555"/>
                </a:lnTo>
                <a:lnTo>
                  <a:pt x="3422424" y="62035"/>
                </a:lnTo>
                <a:lnTo>
                  <a:pt x="3507291" y="62035"/>
                </a:lnTo>
                <a:close/>
                <a:moveTo>
                  <a:pt x="3632650" y="128858"/>
                </a:moveTo>
                <a:cubicBezTo>
                  <a:pt x="3632650" y="151329"/>
                  <a:pt x="3627231" y="168677"/>
                  <a:pt x="3616395" y="180907"/>
                </a:cubicBezTo>
                <a:cubicBezTo>
                  <a:pt x="3605559" y="193140"/>
                  <a:pt x="3591131" y="199260"/>
                  <a:pt x="3573120" y="199260"/>
                </a:cubicBezTo>
                <a:cubicBezTo>
                  <a:pt x="3554555" y="199260"/>
                  <a:pt x="3539953" y="192946"/>
                  <a:pt x="3529315" y="180309"/>
                </a:cubicBezTo>
                <a:cubicBezTo>
                  <a:pt x="3518676" y="167680"/>
                  <a:pt x="3513356" y="150530"/>
                  <a:pt x="3513356" y="128858"/>
                </a:cubicBezTo>
                <a:cubicBezTo>
                  <a:pt x="3513356" y="106545"/>
                  <a:pt x="3518835" y="89211"/>
                  <a:pt x="3529794" y="76860"/>
                </a:cubicBezTo>
                <a:cubicBezTo>
                  <a:pt x="3540749" y="64508"/>
                  <a:pt x="3555191" y="58330"/>
                  <a:pt x="3573120" y="58330"/>
                </a:cubicBezTo>
                <a:cubicBezTo>
                  <a:pt x="3591131" y="58330"/>
                  <a:pt x="3605559" y="64490"/>
                  <a:pt x="3616395" y="76799"/>
                </a:cubicBezTo>
                <a:cubicBezTo>
                  <a:pt x="3627231" y="89110"/>
                  <a:pt x="3632650" y="106462"/>
                  <a:pt x="3632650" y="128858"/>
                </a:cubicBezTo>
                <a:close/>
                <a:moveTo>
                  <a:pt x="3609458" y="128858"/>
                </a:moveTo>
                <a:cubicBezTo>
                  <a:pt x="3609458" y="111564"/>
                  <a:pt x="3606311" y="98715"/>
                  <a:pt x="3600018" y="90305"/>
                </a:cubicBezTo>
                <a:cubicBezTo>
                  <a:pt x="3593723" y="81899"/>
                  <a:pt x="3584754" y="77694"/>
                  <a:pt x="3573120" y="77694"/>
                </a:cubicBezTo>
                <a:cubicBezTo>
                  <a:pt x="3561405" y="77694"/>
                  <a:pt x="3552379" y="81899"/>
                  <a:pt x="3546047" y="90305"/>
                </a:cubicBezTo>
                <a:cubicBezTo>
                  <a:pt x="3539711" y="98715"/>
                  <a:pt x="3536544" y="111564"/>
                  <a:pt x="3536544" y="128858"/>
                </a:cubicBezTo>
                <a:cubicBezTo>
                  <a:pt x="3536544" y="145591"/>
                  <a:pt x="3539711" y="158281"/>
                  <a:pt x="3546047" y="166925"/>
                </a:cubicBezTo>
                <a:cubicBezTo>
                  <a:pt x="3552379" y="175572"/>
                  <a:pt x="3561405" y="179895"/>
                  <a:pt x="3573120" y="179895"/>
                </a:cubicBezTo>
                <a:cubicBezTo>
                  <a:pt x="3584675" y="179895"/>
                  <a:pt x="3593621" y="175651"/>
                  <a:pt x="3599957" y="167166"/>
                </a:cubicBezTo>
                <a:cubicBezTo>
                  <a:pt x="3606290" y="158681"/>
                  <a:pt x="3609458" y="145907"/>
                  <a:pt x="3609458" y="128858"/>
                </a:cubicBezTo>
                <a:close/>
                <a:moveTo>
                  <a:pt x="3837648" y="195555"/>
                </a:moveTo>
                <a:lnTo>
                  <a:pt x="3815177" y="195555"/>
                </a:lnTo>
                <a:lnTo>
                  <a:pt x="3815177" y="135431"/>
                </a:lnTo>
                <a:lnTo>
                  <a:pt x="3754693" y="135431"/>
                </a:lnTo>
                <a:lnTo>
                  <a:pt x="3754693" y="195555"/>
                </a:lnTo>
                <a:lnTo>
                  <a:pt x="3732222" y="195555"/>
                </a:lnTo>
                <a:lnTo>
                  <a:pt x="3732222" y="62035"/>
                </a:lnTo>
                <a:lnTo>
                  <a:pt x="3754693" y="62035"/>
                </a:lnTo>
                <a:lnTo>
                  <a:pt x="3754693" y="116067"/>
                </a:lnTo>
                <a:lnTo>
                  <a:pt x="3815177" y="116067"/>
                </a:lnTo>
                <a:lnTo>
                  <a:pt x="3815177" y="62035"/>
                </a:lnTo>
                <a:lnTo>
                  <a:pt x="3837648" y="62035"/>
                </a:lnTo>
                <a:close/>
                <a:moveTo>
                  <a:pt x="3944625" y="162680"/>
                </a:moveTo>
                <a:lnTo>
                  <a:pt x="3944625" y="125629"/>
                </a:lnTo>
                <a:cubicBezTo>
                  <a:pt x="3939286" y="126108"/>
                  <a:pt x="3932536" y="126763"/>
                  <a:pt x="3924368" y="127601"/>
                </a:cubicBezTo>
                <a:cubicBezTo>
                  <a:pt x="3916196" y="128437"/>
                  <a:pt x="3909604" y="129614"/>
                  <a:pt x="3904582" y="131126"/>
                </a:cubicBezTo>
                <a:cubicBezTo>
                  <a:pt x="3898607" y="132958"/>
                  <a:pt x="3893668" y="135770"/>
                  <a:pt x="3889765" y="139553"/>
                </a:cubicBezTo>
                <a:cubicBezTo>
                  <a:pt x="3885859" y="143340"/>
                  <a:pt x="3883904" y="148619"/>
                  <a:pt x="3883904" y="155390"/>
                </a:cubicBezTo>
                <a:cubicBezTo>
                  <a:pt x="3883904" y="163043"/>
                  <a:pt x="3886053" y="168818"/>
                  <a:pt x="3890362" y="172725"/>
                </a:cubicBezTo>
                <a:cubicBezTo>
                  <a:pt x="3894665" y="176630"/>
                  <a:pt x="3900958" y="178580"/>
                  <a:pt x="3909248" y="178580"/>
                </a:cubicBezTo>
                <a:cubicBezTo>
                  <a:pt x="3916336" y="178580"/>
                  <a:pt x="3922752" y="177044"/>
                  <a:pt x="3928490" y="173977"/>
                </a:cubicBezTo>
                <a:cubicBezTo>
                  <a:pt x="3934228" y="170914"/>
                  <a:pt x="3939606" y="167144"/>
                  <a:pt x="3944625" y="162680"/>
                </a:cubicBezTo>
                <a:close/>
                <a:moveTo>
                  <a:pt x="3944625" y="181328"/>
                </a:moveTo>
                <a:cubicBezTo>
                  <a:pt x="3942793" y="182681"/>
                  <a:pt x="3940341" y="184575"/>
                  <a:pt x="3937277" y="187008"/>
                </a:cubicBezTo>
                <a:cubicBezTo>
                  <a:pt x="3934206" y="189439"/>
                  <a:pt x="3931241" y="191372"/>
                  <a:pt x="3928372" y="192804"/>
                </a:cubicBezTo>
                <a:cubicBezTo>
                  <a:pt x="3924387" y="194874"/>
                  <a:pt x="3920541" y="196474"/>
                  <a:pt x="3916836" y="197586"/>
                </a:cubicBezTo>
                <a:cubicBezTo>
                  <a:pt x="3913132" y="198697"/>
                  <a:pt x="3907930" y="199260"/>
                  <a:pt x="3901234" y="199260"/>
                </a:cubicBezTo>
                <a:cubicBezTo>
                  <a:pt x="3895737" y="199260"/>
                  <a:pt x="3890517" y="198222"/>
                  <a:pt x="3885582" y="196152"/>
                </a:cubicBezTo>
                <a:cubicBezTo>
                  <a:pt x="3880639" y="194082"/>
                  <a:pt x="3876294" y="191170"/>
                  <a:pt x="3872549" y="187426"/>
                </a:cubicBezTo>
                <a:cubicBezTo>
                  <a:pt x="3868964" y="183762"/>
                  <a:pt x="3866099" y="179236"/>
                  <a:pt x="3863946" y="173858"/>
                </a:cubicBezTo>
                <a:cubicBezTo>
                  <a:pt x="3861790" y="168479"/>
                  <a:pt x="3860716" y="162806"/>
                  <a:pt x="3860716" y="156827"/>
                </a:cubicBezTo>
                <a:cubicBezTo>
                  <a:pt x="3860716" y="147581"/>
                  <a:pt x="3862671" y="139712"/>
                  <a:pt x="3866574" y="133217"/>
                </a:cubicBezTo>
                <a:cubicBezTo>
                  <a:pt x="3870480" y="126720"/>
                  <a:pt x="3876657" y="121564"/>
                  <a:pt x="3885103" y="117737"/>
                </a:cubicBezTo>
                <a:cubicBezTo>
                  <a:pt x="3892595" y="114311"/>
                  <a:pt x="3901436" y="111941"/>
                  <a:pt x="3911638" y="110628"/>
                </a:cubicBezTo>
                <a:cubicBezTo>
                  <a:pt x="3921837" y="109310"/>
                  <a:pt x="3932832" y="108338"/>
                  <a:pt x="3944625" y="107701"/>
                </a:cubicBezTo>
                <a:lnTo>
                  <a:pt x="3944625" y="103395"/>
                </a:lnTo>
                <a:cubicBezTo>
                  <a:pt x="3944625" y="98135"/>
                  <a:pt x="3943826" y="93891"/>
                  <a:pt x="3942235" y="90666"/>
                </a:cubicBezTo>
                <a:cubicBezTo>
                  <a:pt x="3940644" y="87436"/>
                  <a:pt x="3938411" y="84949"/>
                  <a:pt x="3935542" y="83192"/>
                </a:cubicBezTo>
                <a:cubicBezTo>
                  <a:pt x="3932673" y="81363"/>
                  <a:pt x="3929171" y="80143"/>
                  <a:pt x="3925027" y="79545"/>
                </a:cubicBezTo>
                <a:cubicBezTo>
                  <a:pt x="3920882" y="78948"/>
                  <a:pt x="3916617" y="78652"/>
                  <a:pt x="3912236" y="78652"/>
                </a:cubicBezTo>
                <a:cubicBezTo>
                  <a:pt x="3907052" y="78652"/>
                  <a:pt x="3900958" y="79426"/>
                  <a:pt x="3893945" y="80981"/>
                </a:cubicBezTo>
                <a:cubicBezTo>
                  <a:pt x="3886935" y="82533"/>
                  <a:pt x="3879923" y="84790"/>
                  <a:pt x="3872909" y="87739"/>
                </a:cubicBezTo>
                <a:lnTo>
                  <a:pt x="3871595" y="87739"/>
                </a:lnTo>
                <a:lnTo>
                  <a:pt x="3871595" y="64908"/>
                </a:lnTo>
                <a:cubicBezTo>
                  <a:pt x="3875739" y="63713"/>
                  <a:pt x="3881675" y="62398"/>
                  <a:pt x="3889405" y="60962"/>
                </a:cubicBezTo>
                <a:cubicBezTo>
                  <a:pt x="3897134" y="59526"/>
                  <a:pt x="3904784" y="58810"/>
                  <a:pt x="3912355" y="58810"/>
                </a:cubicBezTo>
                <a:cubicBezTo>
                  <a:pt x="3921516" y="58810"/>
                  <a:pt x="3929246" y="59526"/>
                  <a:pt x="3935542" y="60962"/>
                </a:cubicBezTo>
                <a:cubicBezTo>
                  <a:pt x="3941839" y="62398"/>
                  <a:pt x="3947494" y="64991"/>
                  <a:pt x="3952516" y="68734"/>
                </a:cubicBezTo>
                <a:cubicBezTo>
                  <a:pt x="3957376" y="72400"/>
                  <a:pt x="3961002" y="77137"/>
                  <a:pt x="3963396" y="82955"/>
                </a:cubicBezTo>
                <a:cubicBezTo>
                  <a:pt x="3965786" y="88772"/>
                  <a:pt x="3966981" y="95864"/>
                  <a:pt x="3966981" y="104233"/>
                </a:cubicBezTo>
                <a:lnTo>
                  <a:pt x="3966981" y="195555"/>
                </a:lnTo>
                <a:lnTo>
                  <a:pt x="3944625" y="195555"/>
                </a:lnTo>
                <a:close/>
                <a:moveTo>
                  <a:pt x="4086987" y="158619"/>
                </a:moveTo>
                <a:cubicBezTo>
                  <a:pt x="4086987" y="166106"/>
                  <a:pt x="4085353" y="172446"/>
                  <a:pt x="4082087" y="177623"/>
                </a:cubicBezTo>
                <a:cubicBezTo>
                  <a:pt x="4078822" y="182805"/>
                  <a:pt x="4074635" y="186912"/>
                  <a:pt x="4069535" y="189936"/>
                </a:cubicBezTo>
                <a:cubicBezTo>
                  <a:pt x="4064674" y="192887"/>
                  <a:pt x="4059137" y="195076"/>
                  <a:pt x="4052924" y="196509"/>
                </a:cubicBezTo>
                <a:cubicBezTo>
                  <a:pt x="4046703" y="197946"/>
                  <a:pt x="4040490" y="198662"/>
                  <a:pt x="4034276" y="198662"/>
                </a:cubicBezTo>
                <a:cubicBezTo>
                  <a:pt x="4025510" y="198662"/>
                  <a:pt x="4017220" y="197805"/>
                  <a:pt x="4009414" y="196095"/>
                </a:cubicBezTo>
                <a:cubicBezTo>
                  <a:pt x="4001602" y="194378"/>
                  <a:pt x="3993830" y="191649"/>
                  <a:pt x="3986101" y="187905"/>
                </a:cubicBezTo>
                <a:lnTo>
                  <a:pt x="3986101" y="163040"/>
                </a:lnTo>
                <a:lnTo>
                  <a:pt x="3987537" y="163040"/>
                </a:lnTo>
                <a:cubicBezTo>
                  <a:pt x="3992955" y="168063"/>
                  <a:pt x="3999748" y="172026"/>
                  <a:pt x="4007917" y="174934"/>
                </a:cubicBezTo>
                <a:cubicBezTo>
                  <a:pt x="4016086" y="177843"/>
                  <a:pt x="4024231" y="179298"/>
                  <a:pt x="4032361" y="179298"/>
                </a:cubicBezTo>
                <a:cubicBezTo>
                  <a:pt x="4035867" y="179298"/>
                  <a:pt x="4039633" y="178920"/>
                  <a:pt x="4043657" y="178160"/>
                </a:cubicBezTo>
                <a:cubicBezTo>
                  <a:pt x="4047678" y="177405"/>
                  <a:pt x="4051088" y="176227"/>
                  <a:pt x="4053878" y="174636"/>
                </a:cubicBezTo>
                <a:cubicBezTo>
                  <a:pt x="4057542" y="172403"/>
                  <a:pt x="4060153" y="170013"/>
                  <a:pt x="4061708" y="167460"/>
                </a:cubicBezTo>
                <a:cubicBezTo>
                  <a:pt x="4063264" y="164912"/>
                  <a:pt x="4064037" y="161405"/>
                  <a:pt x="4064037" y="156945"/>
                </a:cubicBezTo>
                <a:cubicBezTo>
                  <a:pt x="4064037" y="152165"/>
                  <a:pt x="4063140" y="148319"/>
                  <a:pt x="4061348" y="145411"/>
                </a:cubicBezTo>
                <a:cubicBezTo>
                  <a:pt x="4059555" y="142499"/>
                  <a:pt x="4057104" y="140331"/>
                  <a:pt x="4053996" y="138894"/>
                </a:cubicBezTo>
                <a:cubicBezTo>
                  <a:pt x="4050886" y="137462"/>
                  <a:pt x="4047401" y="136561"/>
                  <a:pt x="4043539" y="136206"/>
                </a:cubicBezTo>
                <a:cubicBezTo>
                  <a:pt x="4039672" y="135845"/>
                  <a:pt x="4035590" y="135670"/>
                  <a:pt x="4031285" y="135670"/>
                </a:cubicBezTo>
                <a:lnTo>
                  <a:pt x="4015509" y="135670"/>
                </a:lnTo>
                <a:lnTo>
                  <a:pt x="4015509" y="116305"/>
                </a:lnTo>
                <a:lnTo>
                  <a:pt x="4027580" y="116305"/>
                </a:lnTo>
                <a:cubicBezTo>
                  <a:pt x="4030604" y="116305"/>
                  <a:pt x="4034391" y="116204"/>
                  <a:pt x="4038934" y="116003"/>
                </a:cubicBezTo>
                <a:cubicBezTo>
                  <a:pt x="4043477" y="115808"/>
                  <a:pt x="4047103" y="115192"/>
                  <a:pt x="4049810" y="114152"/>
                </a:cubicBezTo>
                <a:cubicBezTo>
                  <a:pt x="4053237" y="112877"/>
                  <a:pt x="4055992" y="111067"/>
                  <a:pt x="4058062" y="108713"/>
                </a:cubicBezTo>
                <a:cubicBezTo>
                  <a:pt x="4060132" y="106364"/>
                  <a:pt x="4061168" y="102398"/>
                  <a:pt x="4061168" y="96822"/>
                </a:cubicBezTo>
                <a:cubicBezTo>
                  <a:pt x="4061168" y="92915"/>
                  <a:pt x="4060293" y="89769"/>
                  <a:pt x="4058540" y="87379"/>
                </a:cubicBezTo>
                <a:cubicBezTo>
                  <a:pt x="4056787" y="84988"/>
                  <a:pt x="4054594" y="83116"/>
                  <a:pt x="4051963" y="81760"/>
                </a:cubicBezTo>
                <a:cubicBezTo>
                  <a:pt x="4049252" y="80326"/>
                  <a:pt x="4046307" y="79351"/>
                  <a:pt x="4043118" y="78828"/>
                </a:cubicBezTo>
                <a:cubicBezTo>
                  <a:pt x="4039931" y="78314"/>
                  <a:pt x="4036864" y="78055"/>
                  <a:pt x="4033916" y="78055"/>
                </a:cubicBezTo>
                <a:cubicBezTo>
                  <a:pt x="4026345" y="78055"/>
                  <a:pt x="4019073" y="79109"/>
                  <a:pt x="4012100" y="81222"/>
                </a:cubicBezTo>
                <a:cubicBezTo>
                  <a:pt x="4005127" y="83336"/>
                  <a:pt x="3999132" y="86461"/>
                  <a:pt x="3994114" y="90608"/>
                </a:cubicBezTo>
                <a:lnTo>
                  <a:pt x="3992678" y="90608"/>
                </a:lnTo>
                <a:lnTo>
                  <a:pt x="3992678" y="66344"/>
                </a:lnTo>
                <a:cubicBezTo>
                  <a:pt x="3998416" y="64349"/>
                  <a:pt x="4004767" y="62596"/>
                  <a:pt x="4011744" y="61080"/>
                </a:cubicBezTo>
                <a:cubicBezTo>
                  <a:pt x="4018717" y="59565"/>
                  <a:pt x="4025705" y="58810"/>
                  <a:pt x="4032718" y="58810"/>
                </a:cubicBezTo>
                <a:cubicBezTo>
                  <a:pt x="4038376" y="58810"/>
                  <a:pt x="4044136" y="59389"/>
                  <a:pt x="4049993" y="60540"/>
                </a:cubicBezTo>
                <a:cubicBezTo>
                  <a:pt x="4055847" y="61696"/>
                  <a:pt x="4061406" y="63672"/>
                  <a:pt x="4066665" y="66463"/>
                </a:cubicBezTo>
                <a:cubicBezTo>
                  <a:pt x="4071607" y="69174"/>
                  <a:pt x="4075751" y="72896"/>
                  <a:pt x="4079099" y="77637"/>
                </a:cubicBezTo>
                <a:cubicBezTo>
                  <a:pt x="4082444" y="82378"/>
                  <a:pt x="4084118" y="88178"/>
                  <a:pt x="4084118" y="95029"/>
                </a:cubicBezTo>
                <a:cubicBezTo>
                  <a:pt x="4084118" y="102279"/>
                  <a:pt x="4082066" y="108637"/>
                  <a:pt x="4077962" y="114091"/>
                </a:cubicBezTo>
                <a:cubicBezTo>
                  <a:pt x="4073854" y="119552"/>
                  <a:pt x="4068418" y="123159"/>
                  <a:pt x="4061647" y="124913"/>
                </a:cubicBezTo>
                <a:lnTo>
                  <a:pt x="4061647" y="125751"/>
                </a:lnTo>
                <a:cubicBezTo>
                  <a:pt x="4069056" y="128296"/>
                  <a:pt x="4075133" y="132203"/>
                  <a:pt x="4079874" y="137462"/>
                </a:cubicBezTo>
                <a:cubicBezTo>
                  <a:pt x="4084615" y="142725"/>
                  <a:pt x="4086987" y="149775"/>
                  <a:pt x="4086987" y="158619"/>
                </a:cubicBezTo>
                <a:close/>
                <a:moveTo>
                  <a:pt x="4215957" y="195555"/>
                </a:moveTo>
                <a:lnTo>
                  <a:pt x="4193486" y="195555"/>
                </a:lnTo>
                <a:lnTo>
                  <a:pt x="4193486" y="135431"/>
                </a:lnTo>
                <a:lnTo>
                  <a:pt x="4133006" y="135431"/>
                </a:lnTo>
                <a:lnTo>
                  <a:pt x="4133006" y="195555"/>
                </a:lnTo>
                <a:lnTo>
                  <a:pt x="4110532" y="195555"/>
                </a:lnTo>
                <a:lnTo>
                  <a:pt x="4110532" y="62035"/>
                </a:lnTo>
                <a:lnTo>
                  <a:pt x="4133006" y="62035"/>
                </a:lnTo>
                <a:lnTo>
                  <a:pt x="4133006" y="116067"/>
                </a:lnTo>
                <a:lnTo>
                  <a:pt x="4193486" y="116067"/>
                </a:lnTo>
                <a:lnTo>
                  <a:pt x="4193486" y="62035"/>
                </a:lnTo>
                <a:lnTo>
                  <a:pt x="4215957" y="62035"/>
                </a:lnTo>
                <a:close/>
                <a:moveTo>
                  <a:pt x="4322938" y="162680"/>
                </a:moveTo>
                <a:lnTo>
                  <a:pt x="4322938" y="125629"/>
                </a:lnTo>
                <a:cubicBezTo>
                  <a:pt x="4317596" y="126108"/>
                  <a:pt x="4310846" y="126763"/>
                  <a:pt x="4302678" y="127601"/>
                </a:cubicBezTo>
                <a:cubicBezTo>
                  <a:pt x="4294509" y="128437"/>
                  <a:pt x="4287918" y="129614"/>
                  <a:pt x="4282896" y="131126"/>
                </a:cubicBezTo>
                <a:cubicBezTo>
                  <a:pt x="4276920" y="132958"/>
                  <a:pt x="4271980" y="135770"/>
                  <a:pt x="4268074" y="139553"/>
                </a:cubicBezTo>
                <a:cubicBezTo>
                  <a:pt x="4264168" y="143340"/>
                  <a:pt x="4262217" y="148619"/>
                  <a:pt x="4262217" y="155390"/>
                </a:cubicBezTo>
                <a:cubicBezTo>
                  <a:pt x="4262217" y="163043"/>
                  <a:pt x="4264367" y="168818"/>
                  <a:pt x="4268672" y="172725"/>
                </a:cubicBezTo>
                <a:cubicBezTo>
                  <a:pt x="4272974" y="176630"/>
                  <a:pt x="4279270" y="178580"/>
                  <a:pt x="4287557" y="178580"/>
                </a:cubicBezTo>
                <a:cubicBezTo>
                  <a:pt x="4294650" y="178580"/>
                  <a:pt x="4301065" y="177044"/>
                  <a:pt x="4306803" y="173977"/>
                </a:cubicBezTo>
                <a:cubicBezTo>
                  <a:pt x="4312542" y="170914"/>
                  <a:pt x="4317916" y="167144"/>
                  <a:pt x="4322938" y="162680"/>
                </a:cubicBezTo>
                <a:close/>
                <a:moveTo>
                  <a:pt x="4322938" y="181328"/>
                </a:moveTo>
                <a:cubicBezTo>
                  <a:pt x="4321106" y="182681"/>
                  <a:pt x="4318654" y="184575"/>
                  <a:pt x="4315591" y="187008"/>
                </a:cubicBezTo>
                <a:cubicBezTo>
                  <a:pt x="4312520" y="189439"/>
                  <a:pt x="4309553" y="191372"/>
                  <a:pt x="4306685" y="192804"/>
                </a:cubicBezTo>
                <a:cubicBezTo>
                  <a:pt x="4302699" y="194874"/>
                  <a:pt x="4298855" y="196474"/>
                  <a:pt x="4295150" y="197586"/>
                </a:cubicBezTo>
                <a:cubicBezTo>
                  <a:pt x="4291446" y="198697"/>
                  <a:pt x="4286244" y="199260"/>
                  <a:pt x="4279547" y="199260"/>
                </a:cubicBezTo>
                <a:cubicBezTo>
                  <a:pt x="4274050" y="199260"/>
                  <a:pt x="4268831" y="198222"/>
                  <a:pt x="4263891" y="196152"/>
                </a:cubicBezTo>
                <a:cubicBezTo>
                  <a:pt x="4258951" y="194082"/>
                  <a:pt x="4254607" y="191170"/>
                  <a:pt x="4250863" y="187426"/>
                </a:cubicBezTo>
                <a:cubicBezTo>
                  <a:pt x="4247278" y="183762"/>
                  <a:pt x="4244407" y="179236"/>
                  <a:pt x="4242259" y="173858"/>
                </a:cubicBezTo>
                <a:cubicBezTo>
                  <a:pt x="4240102" y="168479"/>
                  <a:pt x="4239027" y="162806"/>
                  <a:pt x="4239027" y="156827"/>
                </a:cubicBezTo>
                <a:cubicBezTo>
                  <a:pt x="4239027" y="147581"/>
                  <a:pt x="4240981" y="139712"/>
                  <a:pt x="4244886" y="133217"/>
                </a:cubicBezTo>
                <a:cubicBezTo>
                  <a:pt x="4248793" y="126720"/>
                  <a:pt x="4254966" y="121564"/>
                  <a:pt x="4263415" y="117737"/>
                </a:cubicBezTo>
                <a:cubicBezTo>
                  <a:pt x="4270903" y="114311"/>
                  <a:pt x="4279749" y="111941"/>
                  <a:pt x="4289948" y="110628"/>
                </a:cubicBezTo>
                <a:cubicBezTo>
                  <a:pt x="4300150" y="109310"/>
                  <a:pt x="4311145" y="108338"/>
                  <a:pt x="4322938" y="107701"/>
                </a:cubicBezTo>
                <a:lnTo>
                  <a:pt x="4322938" y="103395"/>
                </a:lnTo>
                <a:cubicBezTo>
                  <a:pt x="4322938" y="98135"/>
                  <a:pt x="4322139" y="93891"/>
                  <a:pt x="4320548" y="90666"/>
                </a:cubicBezTo>
                <a:cubicBezTo>
                  <a:pt x="4318953" y="87436"/>
                  <a:pt x="4316721" y="84949"/>
                  <a:pt x="4313856" y="83192"/>
                </a:cubicBezTo>
                <a:cubicBezTo>
                  <a:pt x="4310986" y="81363"/>
                  <a:pt x="4307483" y="80143"/>
                  <a:pt x="4303337" y="79545"/>
                </a:cubicBezTo>
                <a:cubicBezTo>
                  <a:pt x="4299193" y="78948"/>
                  <a:pt x="4294931" y="78652"/>
                  <a:pt x="4290545" y="78652"/>
                </a:cubicBezTo>
                <a:cubicBezTo>
                  <a:pt x="4285365" y="78652"/>
                  <a:pt x="4279270" y="79426"/>
                  <a:pt x="4272257" y="80981"/>
                </a:cubicBezTo>
                <a:cubicBezTo>
                  <a:pt x="4265244" y="82533"/>
                  <a:pt x="4258231" y="84790"/>
                  <a:pt x="4251220" y="87739"/>
                </a:cubicBezTo>
                <a:lnTo>
                  <a:pt x="4249905" y="87739"/>
                </a:lnTo>
                <a:lnTo>
                  <a:pt x="4249905" y="64908"/>
                </a:lnTo>
                <a:cubicBezTo>
                  <a:pt x="4254049" y="63713"/>
                  <a:pt x="4259989" y="62398"/>
                  <a:pt x="4267718" y="60962"/>
                </a:cubicBezTo>
                <a:cubicBezTo>
                  <a:pt x="4275448" y="59526"/>
                  <a:pt x="4283093" y="58810"/>
                  <a:pt x="4290665" y="58810"/>
                </a:cubicBezTo>
                <a:cubicBezTo>
                  <a:pt x="4299830" y="58810"/>
                  <a:pt x="4307560" y="59526"/>
                  <a:pt x="4313856" y="60962"/>
                </a:cubicBezTo>
                <a:cubicBezTo>
                  <a:pt x="4320148" y="62398"/>
                  <a:pt x="4325804" y="64991"/>
                  <a:pt x="4330830" y="68734"/>
                </a:cubicBezTo>
                <a:cubicBezTo>
                  <a:pt x="4335690" y="72400"/>
                  <a:pt x="4339315" y="77137"/>
                  <a:pt x="4341708" y="82955"/>
                </a:cubicBezTo>
                <a:cubicBezTo>
                  <a:pt x="4344098" y="88772"/>
                  <a:pt x="4345294" y="95864"/>
                  <a:pt x="4345294" y="104233"/>
                </a:cubicBezTo>
                <a:lnTo>
                  <a:pt x="4345294" y="195555"/>
                </a:lnTo>
                <a:lnTo>
                  <a:pt x="4322938" y="195555"/>
                </a:lnTo>
                <a:close/>
                <a:moveTo>
                  <a:pt x="4477252" y="195555"/>
                </a:moveTo>
                <a:lnTo>
                  <a:pt x="4454782" y="195555"/>
                </a:lnTo>
                <a:lnTo>
                  <a:pt x="4454782" y="143438"/>
                </a:lnTo>
                <a:cubicBezTo>
                  <a:pt x="4447769" y="145750"/>
                  <a:pt x="4440954" y="147542"/>
                  <a:pt x="4434340" y="148820"/>
                </a:cubicBezTo>
                <a:cubicBezTo>
                  <a:pt x="4427727" y="150094"/>
                  <a:pt x="4421193" y="150732"/>
                  <a:pt x="4414739" y="150732"/>
                </a:cubicBezTo>
                <a:cubicBezTo>
                  <a:pt x="4409079" y="150732"/>
                  <a:pt x="4403560" y="149994"/>
                  <a:pt x="4398182" y="148517"/>
                </a:cubicBezTo>
                <a:cubicBezTo>
                  <a:pt x="4392803" y="147045"/>
                  <a:pt x="4388162" y="144637"/>
                  <a:pt x="4384257" y="141286"/>
                </a:cubicBezTo>
                <a:cubicBezTo>
                  <a:pt x="4380351" y="137941"/>
                  <a:pt x="4377345" y="133657"/>
                  <a:pt x="4375235" y="128437"/>
                </a:cubicBezTo>
                <a:cubicBezTo>
                  <a:pt x="4373122" y="123216"/>
                  <a:pt x="4372068" y="117061"/>
                  <a:pt x="4372068" y="109973"/>
                </a:cubicBezTo>
                <a:lnTo>
                  <a:pt x="4372068" y="62035"/>
                </a:lnTo>
                <a:lnTo>
                  <a:pt x="4394539" y="62035"/>
                </a:lnTo>
                <a:lnTo>
                  <a:pt x="4394539" y="98254"/>
                </a:lnTo>
                <a:cubicBezTo>
                  <a:pt x="4394539" y="104155"/>
                  <a:pt x="4394777" y="108835"/>
                  <a:pt x="4395255" y="112298"/>
                </a:cubicBezTo>
                <a:cubicBezTo>
                  <a:pt x="4395734" y="115765"/>
                  <a:pt x="4397048" y="119135"/>
                  <a:pt x="4399197" y="122399"/>
                </a:cubicBezTo>
                <a:cubicBezTo>
                  <a:pt x="4401029" y="125190"/>
                  <a:pt x="4403801" y="127343"/>
                  <a:pt x="4407506" y="128858"/>
                </a:cubicBezTo>
                <a:cubicBezTo>
                  <a:pt x="4411211" y="130374"/>
                  <a:pt x="4416093" y="131126"/>
                  <a:pt x="4422148" y="131126"/>
                </a:cubicBezTo>
                <a:cubicBezTo>
                  <a:pt x="4427407" y="131126"/>
                  <a:pt x="4433041" y="130611"/>
                  <a:pt x="4439061" y="129574"/>
                </a:cubicBezTo>
                <a:cubicBezTo>
                  <a:pt x="4445079" y="128537"/>
                  <a:pt x="4450318" y="127303"/>
                  <a:pt x="4454782" y="125871"/>
                </a:cubicBezTo>
                <a:lnTo>
                  <a:pt x="4454782" y="62035"/>
                </a:lnTo>
                <a:lnTo>
                  <a:pt x="4477252" y="62035"/>
                </a:lnTo>
                <a:close/>
                <a:moveTo>
                  <a:pt x="4567738" y="198662"/>
                </a:moveTo>
                <a:cubicBezTo>
                  <a:pt x="4546462" y="198662"/>
                  <a:pt x="4529949" y="192665"/>
                  <a:pt x="4518195" y="180670"/>
                </a:cubicBezTo>
                <a:cubicBezTo>
                  <a:pt x="4506441" y="168677"/>
                  <a:pt x="4500563" y="151646"/>
                  <a:pt x="4500563" y="129574"/>
                </a:cubicBezTo>
                <a:cubicBezTo>
                  <a:pt x="4500563" y="107820"/>
                  <a:pt x="4506257" y="90507"/>
                  <a:pt x="4517656" y="77633"/>
                </a:cubicBezTo>
                <a:cubicBezTo>
                  <a:pt x="4529049" y="64767"/>
                  <a:pt x="4543949" y="58330"/>
                  <a:pt x="4562356" y="58330"/>
                </a:cubicBezTo>
                <a:cubicBezTo>
                  <a:pt x="4570647" y="58330"/>
                  <a:pt x="4577981" y="59526"/>
                  <a:pt x="4584356" y="61916"/>
                </a:cubicBezTo>
                <a:cubicBezTo>
                  <a:pt x="4590728" y="64310"/>
                  <a:pt x="4596304" y="68054"/>
                  <a:pt x="4601086" y="73155"/>
                </a:cubicBezTo>
                <a:cubicBezTo>
                  <a:pt x="4605870" y="78257"/>
                  <a:pt x="4609538" y="84487"/>
                  <a:pt x="4612083" y="91861"/>
                </a:cubicBezTo>
                <a:cubicBezTo>
                  <a:pt x="4614632" y="99230"/>
                  <a:pt x="4615911" y="108256"/>
                  <a:pt x="4615911" y="118933"/>
                </a:cubicBezTo>
                <a:lnTo>
                  <a:pt x="4615911" y="131126"/>
                </a:lnTo>
                <a:lnTo>
                  <a:pt x="4523389" y="131126"/>
                </a:lnTo>
                <a:cubicBezTo>
                  <a:pt x="4523389" y="146667"/>
                  <a:pt x="4527296" y="158536"/>
                  <a:pt x="4535104" y="166744"/>
                </a:cubicBezTo>
                <a:cubicBezTo>
                  <a:pt x="4542916" y="174952"/>
                  <a:pt x="4553716" y="179057"/>
                  <a:pt x="4567500" y="179057"/>
                </a:cubicBezTo>
                <a:cubicBezTo>
                  <a:pt x="4572440" y="179057"/>
                  <a:pt x="4577282" y="178498"/>
                  <a:pt x="4582023" y="177386"/>
                </a:cubicBezTo>
                <a:cubicBezTo>
                  <a:pt x="4586764" y="176271"/>
                  <a:pt x="4591049" y="174837"/>
                  <a:pt x="4594872" y="173084"/>
                </a:cubicBezTo>
                <a:cubicBezTo>
                  <a:pt x="4598936" y="171251"/>
                  <a:pt x="4602363" y="169477"/>
                  <a:pt x="4605153" y="167763"/>
                </a:cubicBezTo>
                <a:cubicBezTo>
                  <a:pt x="4607940" y="166049"/>
                  <a:pt x="4610254" y="164436"/>
                  <a:pt x="4612083" y="162921"/>
                </a:cubicBezTo>
                <a:lnTo>
                  <a:pt x="4613401" y="162921"/>
                </a:lnTo>
                <a:lnTo>
                  <a:pt x="4613401" y="187426"/>
                </a:lnTo>
                <a:cubicBezTo>
                  <a:pt x="4610769" y="188464"/>
                  <a:pt x="4607504" y="189755"/>
                  <a:pt x="4603598" y="191311"/>
                </a:cubicBezTo>
                <a:cubicBezTo>
                  <a:pt x="4599695" y="192863"/>
                  <a:pt x="4596186" y="194082"/>
                  <a:pt x="4593078" y="194957"/>
                </a:cubicBezTo>
                <a:cubicBezTo>
                  <a:pt x="4588698" y="196152"/>
                  <a:pt x="4584735" y="197067"/>
                  <a:pt x="4581185" y="197704"/>
                </a:cubicBezTo>
                <a:cubicBezTo>
                  <a:pt x="4577639" y="198342"/>
                  <a:pt x="4573156" y="198662"/>
                  <a:pt x="4567738" y="198662"/>
                </a:cubicBezTo>
                <a:close/>
                <a:moveTo>
                  <a:pt x="4594036" y="113915"/>
                </a:moveTo>
                <a:cubicBezTo>
                  <a:pt x="4593879" y="107859"/>
                  <a:pt x="4593162" y="102640"/>
                  <a:pt x="4591883" y="98254"/>
                </a:cubicBezTo>
                <a:cubicBezTo>
                  <a:pt x="4590609" y="93873"/>
                  <a:pt x="4588777" y="90168"/>
                  <a:pt x="4586387" y="87141"/>
                </a:cubicBezTo>
                <a:cubicBezTo>
                  <a:pt x="4583755" y="83789"/>
                  <a:pt x="4580388" y="81244"/>
                  <a:pt x="4576285" y="79488"/>
                </a:cubicBezTo>
                <a:cubicBezTo>
                  <a:pt x="4572180" y="77735"/>
                  <a:pt x="4567102" y="76860"/>
                  <a:pt x="4561043" y="76860"/>
                </a:cubicBezTo>
                <a:cubicBezTo>
                  <a:pt x="4555066" y="76860"/>
                  <a:pt x="4549987" y="77753"/>
                  <a:pt x="4545804" y="79545"/>
                </a:cubicBezTo>
                <a:cubicBezTo>
                  <a:pt x="4541621" y="81338"/>
                  <a:pt x="4537816" y="83951"/>
                  <a:pt x="4534388" y="87379"/>
                </a:cubicBezTo>
                <a:cubicBezTo>
                  <a:pt x="4531044" y="90886"/>
                  <a:pt x="4528495" y="94769"/>
                  <a:pt x="4526741" y="99035"/>
                </a:cubicBezTo>
                <a:cubicBezTo>
                  <a:pt x="4524985" y="103297"/>
                  <a:pt x="4523872" y="108259"/>
                  <a:pt x="4523389" y="113915"/>
                </a:cubicBezTo>
                <a:close/>
                <a:moveTo>
                  <a:pt x="4744045" y="195555"/>
                </a:moveTo>
                <a:lnTo>
                  <a:pt x="4721573" y="195555"/>
                </a:lnTo>
                <a:lnTo>
                  <a:pt x="4721573" y="135431"/>
                </a:lnTo>
                <a:lnTo>
                  <a:pt x="4661089" y="135431"/>
                </a:lnTo>
                <a:lnTo>
                  <a:pt x="4661089" y="195555"/>
                </a:lnTo>
                <a:lnTo>
                  <a:pt x="4638619" y="195555"/>
                </a:lnTo>
                <a:lnTo>
                  <a:pt x="4638619" y="62035"/>
                </a:lnTo>
                <a:lnTo>
                  <a:pt x="4661089" y="62035"/>
                </a:lnTo>
                <a:lnTo>
                  <a:pt x="4661089" y="116067"/>
                </a:lnTo>
                <a:lnTo>
                  <a:pt x="4721573" y="116067"/>
                </a:lnTo>
                <a:lnTo>
                  <a:pt x="4721573" y="62035"/>
                </a:lnTo>
                <a:lnTo>
                  <a:pt x="4744045" y="62035"/>
                </a:lnTo>
                <a:close/>
                <a:moveTo>
                  <a:pt x="4880884" y="195555"/>
                </a:moveTo>
                <a:lnTo>
                  <a:pt x="4858654" y="195555"/>
                </a:lnTo>
                <a:lnTo>
                  <a:pt x="4858654" y="95982"/>
                </a:lnTo>
                <a:lnTo>
                  <a:pt x="4795781" y="195555"/>
                </a:lnTo>
                <a:lnTo>
                  <a:pt x="4775458" y="195555"/>
                </a:lnTo>
                <a:lnTo>
                  <a:pt x="4775458" y="62035"/>
                </a:lnTo>
                <a:lnTo>
                  <a:pt x="4797692" y="62035"/>
                </a:lnTo>
                <a:lnTo>
                  <a:pt x="4797692" y="160053"/>
                </a:lnTo>
                <a:lnTo>
                  <a:pt x="4859850" y="62035"/>
                </a:lnTo>
                <a:lnTo>
                  <a:pt x="4880884" y="62035"/>
                </a:lnTo>
                <a:close/>
                <a:moveTo>
                  <a:pt x="5010099" y="195555"/>
                </a:moveTo>
                <a:lnTo>
                  <a:pt x="4987624" y="195555"/>
                </a:lnTo>
                <a:lnTo>
                  <a:pt x="4987624" y="142599"/>
                </a:lnTo>
                <a:lnTo>
                  <a:pt x="4965394" y="142599"/>
                </a:lnTo>
                <a:lnTo>
                  <a:pt x="4925827" y="195555"/>
                </a:lnTo>
                <a:lnTo>
                  <a:pt x="4899651" y="195555"/>
                </a:lnTo>
                <a:lnTo>
                  <a:pt x="4942563" y="140568"/>
                </a:lnTo>
                <a:cubicBezTo>
                  <a:pt x="4931486" y="137303"/>
                  <a:pt x="4923379" y="132444"/>
                  <a:pt x="4918241" y="125985"/>
                </a:cubicBezTo>
                <a:cubicBezTo>
                  <a:pt x="4913101" y="119531"/>
                  <a:pt x="4910530" y="110883"/>
                  <a:pt x="4910530" y="100048"/>
                </a:cubicBezTo>
                <a:cubicBezTo>
                  <a:pt x="4910530" y="93437"/>
                  <a:pt x="4911984" y="87638"/>
                  <a:pt x="4914894" y="82659"/>
                </a:cubicBezTo>
                <a:cubicBezTo>
                  <a:pt x="4917802" y="77677"/>
                  <a:pt x="4921726" y="73475"/>
                  <a:pt x="4926665" y="70049"/>
                </a:cubicBezTo>
                <a:cubicBezTo>
                  <a:pt x="4930651" y="67337"/>
                  <a:pt x="4935672" y="65326"/>
                  <a:pt x="4941731" y="64011"/>
                </a:cubicBezTo>
                <a:cubicBezTo>
                  <a:pt x="4947787" y="62697"/>
                  <a:pt x="4954555" y="62035"/>
                  <a:pt x="4962046" y="62035"/>
                </a:cubicBezTo>
                <a:lnTo>
                  <a:pt x="5010099" y="62035"/>
                </a:lnTo>
                <a:close/>
                <a:moveTo>
                  <a:pt x="4987624" y="124913"/>
                </a:moveTo>
                <a:lnTo>
                  <a:pt x="4987624" y="79966"/>
                </a:lnTo>
                <a:lnTo>
                  <a:pt x="4963241" y="79966"/>
                </a:lnTo>
                <a:cubicBezTo>
                  <a:pt x="4958065" y="79966"/>
                  <a:pt x="4953979" y="80243"/>
                  <a:pt x="4950991" y="80802"/>
                </a:cubicBezTo>
                <a:cubicBezTo>
                  <a:pt x="4948003" y="81363"/>
                  <a:pt x="4945112" y="82436"/>
                  <a:pt x="4942326" y="84034"/>
                </a:cubicBezTo>
                <a:cubicBezTo>
                  <a:pt x="4939457" y="85788"/>
                  <a:pt x="4937285" y="88157"/>
                  <a:pt x="4935813" y="91141"/>
                </a:cubicBezTo>
                <a:cubicBezTo>
                  <a:pt x="4934338" y="94129"/>
                  <a:pt x="4933600" y="97336"/>
                  <a:pt x="4933600" y="100764"/>
                </a:cubicBezTo>
                <a:cubicBezTo>
                  <a:pt x="4933600" y="105148"/>
                  <a:pt x="4934096" y="108713"/>
                  <a:pt x="4935097" y="111462"/>
                </a:cubicBezTo>
                <a:cubicBezTo>
                  <a:pt x="4936090" y="114213"/>
                  <a:pt x="4937901" y="116744"/>
                  <a:pt x="4940533" y="119055"/>
                </a:cubicBezTo>
                <a:cubicBezTo>
                  <a:pt x="4943319" y="121442"/>
                  <a:pt x="4946725" y="123016"/>
                  <a:pt x="4950750" y="123775"/>
                </a:cubicBezTo>
                <a:cubicBezTo>
                  <a:pt x="4954774" y="124535"/>
                  <a:pt x="4959178" y="124913"/>
                  <a:pt x="4963958" y="124913"/>
                </a:cubicBezTo>
                <a:close/>
                <a:moveTo>
                  <a:pt x="5234844" y="227589"/>
                </a:moveTo>
                <a:lnTo>
                  <a:pt x="5213928" y="227589"/>
                </a:lnTo>
                <a:lnTo>
                  <a:pt x="5213928" y="195195"/>
                </a:lnTo>
                <a:lnTo>
                  <a:pt x="5125953" y="195195"/>
                </a:lnTo>
                <a:lnTo>
                  <a:pt x="5125953" y="227589"/>
                </a:lnTo>
                <a:lnTo>
                  <a:pt x="5105035" y="227589"/>
                </a:lnTo>
                <a:lnTo>
                  <a:pt x="5105035" y="176428"/>
                </a:lnTo>
                <a:lnTo>
                  <a:pt x="5113880" y="176428"/>
                </a:lnTo>
                <a:cubicBezTo>
                  <a:pt x="5121451" y="163997"/>
                  <a:pt x="5127646" y="147761"/>
                  <a:pt x="5132470" y="127721"/>
                </a:cubicBezTo>
                <a:cubicBezTo>
                  <a:pt x="5137291" y="107675"/>
                  <a:pt x="5139699" y="85784"/>
                  <a:pt x="5139699" y="62035"/>
                </a:cubicBezTo>
                <a:lnTo>
                  <a:pt x="5221577" y="62035"/>
                </a:lnTo>
                <a:lnTo>
                  <a:pt x="5221577" y="176428"/>
                </a:lnTo>
                <a:lnTo>
                  <a:pt x="5234844" y="176428"/>
                </a:lnTo>
                <a:close/>
                <a:moveTo>
                  <a:pt x="5199106" y="176428"/>
                </a:moveTo>
                <a:lnTo>
                  <a:pt x="5199106" y="80924"/>
                </a:lnTo>
                <a:lnTo>
                  <a:pt x="5160856" y="80924"/>
                </a:lnTo>
                <a:cubicBezTo>
                  <a:pt x="5159820" y="100846"/>
                  <a:pt x="5157090" y="119034"/>
                  <a:pt x="5152670" y="135489"/>
                </a:cubicBezTo>
                <a:cubicBezTo>
                  <a:pt x="5148249" y="151945"/>
                  <a:pt x="5142687" y="165592"/>
                  <a:pt x="5135995" y="176428"/>
                </a:cubicBezTo>
                <a:close/>
                <a:moveTo>
                  <a:pt x="5360354" y="195555"/>
                </a:moveTo>
                <a:lnTo>
                  <a:pt x="5337882" y="195555"/>
                </a:lnTo>
                <a:lnTo>
                  <a:pt x="5337882" y="80924"/>
                </a:lnTo>
                <a:lnTo>
                  <a:pt x="5291986" y="80924"/>
                </a:lnTo>
                <a:cubicBezTo>
                  <a:pt x="5291742" y="87537"/>
                  <a:pt x="5291503" y="93895"/>
                  <a:pt x="5291262" y="99989"/>
                </a:cubicBezTo>
                <a:cubicBezTo>
                  <a:pt x="5291025" y="106084"/>
                  <a:pt x="5290787" y="111607"/>
                  <a:pt x="5290546" y="116542"/>
                </a:cubicBezTo>
                <a:cubicBezTo>
                  <a:pt x="5290067" y="129052"/>
                  <a:pt x="5289250" y="139532"/>
                  <a:pt x="5288099" y="147977"/>
                </a:cubicBezTo>
                <a:cubicBezTo>
                  <a:pt x="5286943" y="156423"/>
                  <a:pt x="5285489" y="163202"/>
                  <a:pt x="5283735" y="168304"/>
                </a:cubicBezTo>
                <a:cubicBezTo>
                  <a:pt x="5281982" y="173559"/>
                  <a:pt x="5280050" y="177663"/>
                  <a:pt x="5277939" y="180611"/>
                </a:cubicBezTo>
                <a:cubicBezTo>
                  <a:pt x="5275829" y="183560"/>
                  <a:pt x="5273457" y="186227"/>
                  <a:pt x="5270825" y="188621"/>
                </a:cubicBezTo>
                <a:cubicBezTo>
                  <a:pt x="5268115" y="191013"/>
                  <a:pt x="5265205" y="192804"/>
                  <a:pt x="5262099" y="194000"/>
                </a:cubicBezTo>
                <a:cubicBezTo>
                  <a:pt x="5258993" y="195195"/>
                  <a:pt x="5255490" y="195793"/>
                  <a:pt x="5251584" y="195793"/>
                </a:cubicBezTo>
                <a:cubicBezTo>
                  <a:pt x="5250309" y="195793"/>
                  <a:pt x="5248672" y="195753"/>
                  <a:pt x="5246680" y="195674"/>
                </a:cubicBezTo>
                <a:cubicBezTo>
                  <a:pt x="5244686" y="195591"/>
                  <a:pt x="5243297" y="195555"/>
                  <a:pt x="5242497" y="195555"/>
                </a:cubicBezTo>
                <a:lnTo>
                  <a:pt x="5242497" y="175949"/>
                </a:lnTo>
                <a:lnTo>
                  <a:pt x="5243692" y="175949"/>
                </a:lnTo>
                <a:cubicBezTo>
                  <a:pt x="5244250" y="175949"/>
                  <a:pt x="5244830" y="175990"/>
                  <a:pt x="5245428" y="176072"/>
                </a:cubicBezTo>
                <a:cubicBezTo>
                  <a:pt x="5246024" y="176151"/>
                  <a:pt x="5246720" y="176190"/>
                  <a:pt x="5247516" y="176190"/>
                </a:cubicBezTo>
                <a:cubicBezTo>
                  <a:pt x="5249427" y="176190"/>
                  <a:pt x="5251303" y="175914"/>
                  <a:pt x="5253140" y="175352"/>
                </a:cubicBezTo>
                <a:cubicBezTo>
                  <a:pt x="5254968" y="174794"/>
                  <a:pt x="5256603" y="173761"/>
                  <a:pt x="5258039" y="172246"/>
                </a:cubicBezTo>
                <a:cubicBezTo>
                  <a:pt x="5262020" y="168339"/>
                  <a:pt x="5264929" y="161511"/>
                  <a:pt x="5266761" y="151743"/>
                </a:cubicBezTo>
                <a:cubicBezTo>
                  <a:pt x="5268594" y="141983"/>
                  <a:pt x="5269907" y="128336"/>
                  <a:pt x="5270704" y="110807"/>
                </a:cubicBezTo>
                <a:cubicBezTo>
                  <a:pt x="5271024" y="104274"/>
                  <a:pt x="5271322" y="96541"/>
                  <a:pt x="5271603" y="87617"/>
                </a:cubicBezTo>
                <a:cubicBezTo>
                  <a:pt x="5271884" y="78692"/>
                  <a:pt x="5272144" y="70167"/>
                  <a:pt x="5272381" y="62035"/>
                </a:cubicBezTo>
                <a:lnTo>
                  <a:pt x="5360354" y="62035"/>
                </a:lnTo>
                <a:close/>
                <a:moveTo>
                  <a:pt x="5489569" y="195555"/>
                </a:moveTo>
                <a:lnTo>
                  <a:pt x="5467094" y="195555"/>
                </a:lnTo>
                <a:lnTo>
                  <a:pt x="5467094" y="142599"/>
                </a:lnTo>
                <a:lnTo>
                  <a:pt x="5444863" y="142599"/>
                </a:lnTo>
                <a:lnTo>
                  <a:pt x="5405297" y="195555"/>
                </a:lnTo>
                <a:lnTo>
                  <a:pt x="5379121" y="195555"/>
                </a:lnTo>
                <a:lnTo>
                  <a:pt x="5422033" y="140568"/>
                </a:lnTo>
                <a:cubicBezTo>
                  <a:pt x="5410955" y="137303"/>
                  <a:pt x="5402848" y="132444"/>
                  <a:pt x="5397711" y="125985"/>
                </a:cubicBezTo>
                <a:cubicBezTo>
                  <a:pt x="5392570" y="119531"/>
                  <a:pt x="5389999" y="110883"/>
                  <a:pt x="5389999" y="100048"/>
                </a:cubicBezTo>
                <a:cubicBezTo>
                  <a:pt x="5389999" y="93437"/>
                  <a:pt x="5391455" y="87638"/>
                  <a:pt x="5394363" y="82659"/>
                </a:cubicBezTo>
                <a:cubicBezTo>
                  <a:pt x="5397272" y="77677"/>
                  <a:pt x="5401196" y="73475"/>
                  <a:pt x="5406135" y="70049"/>
                </a:cubicBezTo>
                <a:cubicBezTo>
                  <a:pt x="5410120" y="67337"/>
                  <a:pt x="5415142" y="65326"/>
                  <a:pt x="5421201" y="64011"/>
                </a:cubicBezTo>
                <a:cubicBezTo>
                  <a:pt x="5427256" y="62697"/>
                  <a:pt x="5434024" y="62035"/>
                  <a:pt x="5441516" y="62035"/>
                </a:cubicBezTo>
                <a:lnTo>
                  <a:pt x="5489569" y="62035"/>
                </a:lnTo>
                <a:close/>
                <a:moveTo>
                  <a:pt x="5467094" y="124913"/>
                </a:moveTo>
                <a:lnTo>
                  <a:pt x="5467094" y="79966"/>
                </a:lnTo>
                <a:lnTo>
                  <a:pt x="5442711" y="79966"/>
                </a:lnTo>
                <a:cubicBezTo>
                  <a:pt x="5437534" y="79966"/>
                  <a:pt x="5433449" y="80243"/>
                  <a:pt x="5430460" y="80802"/>
                </a:cubicBezTo>
                <a:cubicBezTo>
                  <a:pt x="5427472" y="81363"/>
                  <a:pt x="5424582" y="82436"/>
                  <a:pt x="5421795" y="84034"/>
                </a:cubicBezTo>
                <a:cubicBezTo>
                  <a:pt x="5418926" y="85788"/>
                  <a:pt x="5416754" y="88157"/>
                  <a:pt x="5415282" y="91141"/>
                </a:cubicBezTo>
                <a:cubicBezTo>
                  <a:pt x="5413807" y="94129"/>
                  <a:pt x="5413069" y="97336"/>
                  <a:pt x="5413069" y="100764"/>
                </a:cubicBezTo>
                <a:cubicBezTo>
                  <a:pt x="5413069" y="105148"/>
                  <a:pt x="5413565" y="108713"/>
                  <a:pt x="5414566" y="111462"/>
                </a:cubicBezTo>
                <a:cubicBezTo>
                  <a:pt x="5415560" y="114213"/>
                  <a:pt x="5417371" y="116744"/>
                  <a:pt x="5420002" y="119055"/>
                </a:cubicBezTo>
                <a:cubicBezTo>
                  <a:pt x="5422788" y="121442"/>
                  <a:pt x="5426199" y="123016"/>
                  <a:pt x="5430219" y="123775"/>
                </a:cubicBezTo>
                <a:cubicBezTo>
                  <a:pt x="5434244" y="124535"/>
                  <a:pt x="5438647" y="124913"/>
                  <a:pt x="5443427" y="124913"/>
                </a:cubicBezTo>
                <a:close/>
                <a:moveTo>
                  <a:pt x="5701976" y="195555"/>
                </a:moveTo>
                <a:lnTo>
                  <a:pt x="5679505" y="195555"/>
                </a:lnTo>
                <a:lnTo>
                  <a:pt x="5679505" y="80924"/>
                </a:lnTo>
                <a:lnTo>
                  <a:pt x="5633605" y="80924"/>
                </a:lnTo>
                <a:cubicBezTo>
                  <a:pt x="5633360" y="87537"/>
                  <a:pt x="5633122" y="93895"/>
                  <a:pt x="5632885" y="99989"/>
                </a:cubicBezTo>
                <a:cubicBezTo>
                  <a:pt x="5632643" y="106084"/>
                  <a:pt x="5632406" y="111607"/>
                  <a:pt x="5632164" y="116542"/>
                </a:cubicBezTo>
                <a:cubicBezTo>
                  <a:pt x="5631689" y="129052"/>
                  <a:pt x="5630873" y="139532"/>
                  <a:pt x="5629717" y="147977"/>
                </a:cubicBezTo>
                <a:cubicBezTo>
                  <a:pt x="5628562" y="156423"/>
                  <a:pt x="5627107" y="163202"/>
                  <a:pt x="5625353" y="168304"/>
                </a:cubicBezTo>
                <a:cubicBezTo>
                  <a:pt x="5623601" y="173559"/>
                  <a:pt x="5621667" y="177663"/>
                  <a:pt x="5619561" y="180611"/>
                </a:cubicBezTo>
                <a:cubicBezTo>
                  <a:pt x="5617448" y="183560"/>
                  <a:pt x="5615076" y="186227"/>
                  <a:pt x="5612444" y="188621"/>
                </a:cubicBezTo>
                <a:cubicBezTo>
                  <a:pt x="5609734" y="191013"/>
                  <a:pt x="5606828" y="192804"/>
                  <a:pt x="5603721" y="194000"/>
                </a:cubicBezTo>
                <a:cubicBezTo>
                  <a:pt x="5600611" y="195195"/>
                  <a:pt x="5597108" y="195793"/>
                  <a:pt x="5593202" y="195793"/>
                </a:cubicBezTo>
                <a:cubicBezTo>
                  <a:pt x="5591927" y="195793"/>
                  <a:pt x="5590294" y="195753"/>
                  <a:pt x="5588299" y="195674"/>
                </a:cubicBezTo>
                <a:cubicBezTo>
                  <a:pt x="5586304" y="195591"/>
                  <a:pt x="5584915" y="195555"/>
                  <a:pt x="5584115" y="195555"/>
                </a:cubicBezTo>
                <a:lnTo>
                  <a:pt x="5584115" y="175949"/>
                </a:lnTo>
                <a:lnTo>
                  <a:pt x="5585310" y="175949"/>
                </a:lnTo>
                <a:cubicBezTo>
                  <a:pt x="5585869" y="175949"/>
                  <a:pt x="5586448" y="175990"/>
                  <a:pt x="5587046" y="176072"/>
                </a:cubicBezTo>
                <a:cubicBezTo>
                  <a:pt x="5587643" y="176151"/>
                  <a:pt x="5588338" y="176190"/>
                  <a:pt x="5589135" y="176190"/>
                </a:cubicBezTo>
                <a:cubicBezTo>
                  <a:pt x="5591049" y="176190"/>
                  <a:pt x="5592921" y="175914"/>
                  <a:pt x="5594757" y="175352"/>
                </a:cubicBezTo>
                <a:cubicBezTo>
                  <a:pt x="5596585" y="174794"/>
                  <a:pt x="5598220" y="173761"/>
                  <a:pt x="5599656" y="172246"/>
                </a:cubicBezTo>
                <a:cubicBezTo>
                  <a:pt x="5603639" y="168339"/>
                  <a:pt x="5606551" y="161511"/>
                  <a:pt x="5608380" y="151743"/>
                </a:cubicBezTo>
                <a:cubicBezTo>
                  <a:pt x="5610212" y="141983"/>
                  <a:pt x="5611525" y="128336"/>
                  <a:pt x="5612326" y="110807"/>
                </a:cubicBezTo>
                <a:cubicBezTo>
                  <a:pt x="5612645" y="104274"/>
                  <a:pt x="5612940" y="96541"/>
                  <a:pt x="5613221" y="87617"/>
                </a:cubicBezTo>
                <a:cubicBezTo>
                  <a:pt x="5613502" y="78692"/>
                  <a:pt x="5613762" y="70167"/>
                  <a:pt x="5614002" y="62035"/>
                </a:cubicBezTo>
                <a:lnTo>
                  <a:pt x="5701976" y="62035"/>
                </a:lnTo>
                <a:close/>
                <a:moveTo>
                  <a:pt x="5792462" y="198662"/>
                </a:moveTo>
                <a:cubicBezTo>
                  <a:pt x="5771186" y="198662"/>
                  <a:pt x="5754669" y="192665"/>
                  <a:pt x="5742915" y="180670"/>
                </a:cubicBezTo>
                <a:cubicBezTo>
                  <a:pt x="5731161" y="168677"/>
                  <a:pt x="5725282" y="151646"/>
                  <a:pt x="5725282" y="129574"/>
                </a:cubicBezTo>
                <a:cubicBezTo>
                  <a:pt x="5725282" y="107820"/>
                  <a:pt x="5730981" y="90507"/>
                  <a:pt x="5742375" y="77633"/>
                </a:cubicBezTo>
                <a:cubicBezTo>
                  <a:pt x="5753773" y="64767"/>
                  <a:pt x="5768673" y="58330"/>
                  <a:pt x="5787081" y="58330"/>
                </a:cubicBezTo>
                <a:cubicBezTo>
                  <a:pt x="5795367" y="58330"/>
                  <a:pt x="5802700" y="59526"/>
                  <a:pt x="5809075" y="61916"/>
                </a:cubicBezTo>
                <a:cubicBezTo>
                  <a:pt x="5815449" y="64310"/>
                  <a:pt x="5821027" y="68054"/>
                  <a:pt x="5825809" y="73155"/>
                </a:cubicBezTo>
                <a:cubicBezTo>
                  <a:pt x="5830593" y="78257"/>
                  <a:pt x="5834258" y="84487"/>
                  <a:pt x="5836807" y="91861"/>
                </a:cubicBezTo>
                <a:cubicBezTo>
                  <a:pt x="5839356" y="99230"/>
                  <a:pt x="5840630" y="108256"/>
                  <a:pt x="5840630" y="118933"/>
                </a:cubicBezTo>
                <a:lnTo>
                  <a:pt x="5840630" y="131126"/>
                </a:lnTo>
                <a:lnTo>
                  <a:pt x="5748114" y="131126"/>
                </a:lnTo>
                <a:cubicBezTo>
                  <a:pt x="5748114" y="146667"/>
                  <a:pt x="5752015" y="158536"/>
                  <a:pt x="5759827" y="166744"/>
                </a:cubicBezTo>
                <a:cubicBezTo>
                  <a:pt x="5767641" y="174952"/>
                  <a:pt x="5778437" y="179057"/>
                  <a:pt x="5792221" y="179057"/>
                </a:cubicBezTo>
                <a:cubicBezTo>
                  <a:pt x="5797161" y="179057"/>
                  <a:pt x="5802001" y="178498"/>
                  <a:pt x="5806744" y="177386"/>
                </a:cubicBezTo>
                <a:cubicBezTo>
                  <a:pt x="5811485" y="176271"/>
                  <a:pt x="5815768" y="174837"/>
                  <a:pt x="5819591" y="173084"/>
                </a:cubicBezTo>
                <a:cubicBezTo>
                  <a:pt x="5823657" y="171251"/>
                  <a:pt x="5827083" y="169477"/>
                  <a:pt x="5829873" y="167763"/>
                </a:cubicBezTo>
                <a:cubicBezTo>
                  <a:pt x="5832663" y="166049"/>
                  <a:pt x="5834975" y="164436"/>
                  <a:pt x="5836807" y="162921"/>
                </a:cubicBezTo>
                <a:lnTo>
                  <a:pt x="5838120" y="162921"/>
                </a:lnTo>
                <a:lnTo>
                  <a:pt x="5838120" y="187426"/>
                </a:lnTo>
                <a:cubicBezTo>
                  <a:pt x="5835492" y="188464"/>
                  <a:pt x="5832227" y="189755"/>
                  <a:pt x="5828321" y="191311"/>
                </a:cubicBezTo>
                <a:cubicBezTo>
                  <a:pt x="5824416" y="192863"/>
                  <a:pt x="5820910" y="194082"/>
                  <a:pt x="5817803" y="194957"/>
                </a:cubicBezTo>
                <a:cubicBezTo>
                  <a:pt x="5813418" y="196152"/>
                  <a:pt x="5809454" y="197067"/>
                  <a:pt x="5805908" y="197704"/>
                </a:cubicBezTo>
                <a:cubicBezTo>
                  <a:pt x="5802362" y="198342"/>
                  <a:pt x="5797877" y="198662"/>
                  <a:pt x="5792462" y="198662"/>
                </a:cubicBezTo>
                <a:close/>
                <a:moveTo>
                  <a:pt x="5818757" y="113915"/>
                </a:moveTo>
                <a:cubicBezTo>
                  <a:pt x="5818598" y="107859"/>
                  <a:pt x="5817882" y="102640"/>
                  <a:pt x="5816607" y="98254"/>
                </a:cubicBezTo>
                <a:cubicBezTo>
                  <a:pt x="5815329" y="93873"/>
                  <a:pt x="5813496" y="90168"/>
                  <a:pt x="5811110" y="87141"/>
                </a:cubicBezTo>
                <a:cubicBezTo>
                  <a:pt x="5808475" y="83789"/>
                  <a:pt x="5805109" y="81244"/>
                  <a:pt x="5801008" y="79488"/>
                </a:cubicBezTo>
                <a:cubicBezTo>
                  <a:pt x="5796901" y="77735"/>
                  <a:pt x="5791821" y="76860"/>
                  <a:pt x="5785766" y="76860"/>
                </a:cubicBezTo>
                <a:cubicBezTo>
                  <a:pt x="5779790" y="76860"/>
                  <a:pt x="5774707" y="77753"/>
                  <a:pt x="5770527" y="79545"/>
                </a:cubicBezTo>
                <a:cubicBezTo>
                  <a:pt x="5766344" y="81338"/>
                  <a:pt x="5762539" y="83951"/>
                  <a:pt x="5759111" y="87379"/>
                </a:cubicBezTo>
                <a:cubicBezTo>
                  <a:pt x="5755763" y="90886"/>
                  <a:pt x="5753214" y="94769"/>
                  <a:pt x="5751462" y="99035"/>
                </a:cubicBezTo>
                <a:cubicBezTo>
                  <a:pt x="5749708" y="103297"/>
                  <a:pt x="5748593" y="108259"/>
                  <a:pt x="5748114" y="113915"/>
                </a:cubicBezTo>
                <a:close/>
                <a:moveTo>
                  <a:pt x="5948209" y="81760"/>
                </a:moveTo>
                <a:lnTo>
                  <a:pt x="5885814" y="81760"/>
                </a:lnTo>
                <a:lnTo>
                  <a:pt x="5885814" y="195555"/>
                </a:lnTo>
                <a:lnTo>
                  <a:pt x="5863343" y="195555"/>
                </a:lnTo>
                <a:lnTo>
                  <a:pt x="5863343" y="62035"/>
                </a:lnTo>
                <a:lnTo>
                  <a:pt x="5948209" y="62035"/>
                </a:lnTo>
                <a:close/>
                <a:moveTo>
                  <a:pt x="6072399" y="195555"/>
                </a:moveTo>
                <a:lnTo>
                  <a:pt x="6044429" y="195555"/>
                </a:lnTo>
                <a:lnTo>
                  <a:pt x="5998648" y="133994"/>
                </a:lnTo>
                <a:lnTo>
                  <a:pt x="5987413" y="133994"/>
                </a:lnTo>
                <a:lnTo>
                  <a:pt x="5987413" y="195555"/>
                </a:lnTo>
                <a:lnTo>
                  <a:pt x="5964941" y="195555"/>
                </a:lnTo>
                <a:lnTo>
                  <a:pt x="5964941" y="62035"/>
                </a:lnTo>
                <a:lnTo>
                  <a:pt x="5987413" y="62035"/>
                </a:lnTo>
                <a:lnTo>
                  <a:pt x="5987413" y="120127"/>
                </a:lnTo>
                <a:cubicBezTo>
                  <a:pt x="5993231" y="120049"/>
                  <a:pt x="5998187" y="118832"/>
                  <a:pt x="6002296" y="116481"/>
                </a:cubicBezTo>
                <a:cubicBezTo>
                  <a:pt x="6006399" y="114134"/>
                  <a:pt x="6009884" y="109569"/>
                  <a:pt x="6012753" y="102797"/>
                </a:cubicBezTo>
                <a:cubicBezTo>
                  <a:pt x="6013628" y="100803"/>
                  <a:pt x="6014607" y="98495"/>
                  <a:pt x="6015684" y="95864"/>
                </a:cubicBezTo>
                <a:cubicBezTo>
                  <a:pt x="6016760" y="93236"/>
                  <a:pt x="6017613" y="90929"/>
                  <a:pt x="6018251" y="88934"/>
                </a:cubicBezTo>
                <a:cubicBezTo>
                  <a:pt x="6021757" y="79131"/>
                  <a:pt x="6026620" y="72198"/>
                  <a:pt x="6032838" y="68134"/>
                </a:cubicBezTo>
                <a:cubicBezTo>
                  <a:pt x="6039050" y="64068"/>
                  <a:pt x="6047141" y="62035"/>
                  <a:pt x="6057097" y="62035"/>
                </a:cubicBezTo>
                <a:lnTo>
                  <a:pt x="6063196" y="62035"/>
                </a:lnTo>
                <a:lnTo>
                  <a:pt x="6063196" y="81399"/>
                </a:lnTo>
                <a:lnTo>
                  <a:pt x="6058055" y="81399"/>
                </a:lnTo>
                <a:cubicBezTo>
                  <a:pt x="6051760" y="81399"/>
                  <a:pt x="6047039" y="82696"/>
                  <a:pt x="6043890" y="85288"/>
                </a:cubicBezTo>
                <a:cubicBezTo>
                  <a:pt x="6040740" y="87876"/>
                  <a:pt x="6038093" y="92599"/>
                  <a:pt x="6035941" y="99449"/>
                </a:cubicBezTo>
                <a:cubicBezTo>
                  <a:pt x="6033709" y="106386"/>
                  <a:pt x="6031080" y="111784"/>
                  <a:pt x="6028053" y="115646"/>
                </a:cubicBezTo>
                <a:cubicBezTo>
                  <a:pt x="6025029" y="119513"/>
                  <a:pt x="6021677" y="122478"/>
                  <a:pt x="6018013" y="124556"/>
                </a:cubicBezTo>
                <a:close/>
                <a:moveTo>
                  <a:pt x="6192289" y="195555"/>
                </a:moveTo>
                <a:lnTo>
                  <a:pt x="6170055" y="195555"/>
                </a:lnTo>
                <a:lnTo>
                  <a:pt x="6170055" y="95982"/>
                </a:lnTo>
                <a:lnTo>
                  <a:pt x="6107185" y="195555"/>
                </a:lnTo>
                <a:lnTo>
                  <a:pt x="6086862" y="195555"/>
                </a:lnTo>
                <a:lnTo>
                  <a:pt x="6086862" y="62035"/>
                </a:lnTo>
                <a:lnTo>
                  <a:pt x="6109097" y="62035"/>
                </a:lnTo>
                <a:lnTo>
                  <a:pt x="6109097" y="160053"/>
                </a:lnTo>
                <a:lnTo>
                  <a:pt x="6171250" y="62035"/>
                </a:lnTo>
                <a:lnTo>
                  <a:pt x="6192289" y="62035"/>
                </a:lnTo>
                <a:close/>
                <a:moveTo>
                  <a:pt x="6328556" y="195555"/>
                </a:moveTo>
                <a:lnTo>
                  <a:pt x="6300944" y="195555"/>
                </a:lnTo>
                <a:lnTo>
                  <a:pt x="6268551" y="145116"/>
                </a:lnTo>
                <a:lnTo>
                  <a:pt x="6235201" y="195555"/>
                </a:lnTo>
                <a:lnTo>
                  <a:pt x="6209742" y="195555"/>
                </a:lnTo>
                <a:lnTo>
                  <a:pt x="6256117" y="129334"/>
                </a:lnTo>
                <a:lnTo>
                  <a:pt x="6210220" y="62035"/>
                </a:lnTo>
                <a:lnTo>
                  <a:pt x="6237829" y="62035"/>
                </a:lnTo>
                <a:lnTo>
                  <a:pt x="6269984" y="112003"/>
                </a:lnTo>
                <a:lnTo>
                  <a:pt x="6302975" y="62035"/>
                </a:lnTo>
                <a:lnTo>
                  <a:pt x="6328556" y="62035"/>
                </a:lnTo>
                <a:lnTo>
                  <a:pt x="6282419" y="12778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20970" y="2376848"/>
            <a:ext cx="6324480" cy="236310"/>
          </a:xfrm>
          <a:custGeom>
            <a:avLst/>
            <a:gdLst/>
            <a:ahLst/>
            <a:cxnLst/>
            <a:rect l="l" t="t" r="r" b="b"/>
            <a:pathLst>
              <a:path w="6324480" h="236310">
                <a:moveTo>
                  <a:pt x="104706" y="146663"/>
                </a:moveTo>
                <a:cubicBezTo>
                  <a:pt x="104706" y="153118"/>
                  <a:pt x="103475" y="158835"/>
                  <a:pt x="101001" y="163813"/>
                </a:cubicBezTo>
                <a:cubicBezTo>
                  <a:pt x="98532" y="168795"/>
                  <a:pt x="95148" y="172957"/>
                  <a:pt x="90843" y="176305"/>
                </a:cubicBezTo>
                <a:cubicBezTo>
                  <a:pt x="85425" y="180531"/>
                  <a:pt x="79747" y="183380"/>
                  <a:pt x="73811" y="184852"/>
                </a:cubicBezTo>
                <a:cubicBezTo>
                  <a:pt x="67871" y="186328"/>
                  <a:pt x="60760" y="187066"/>
                  <a:pt x="52470" y="187066"/>
                </a:cubicBezTo>
                <a:lnTo>
                  <a:pt x="0" y="187066"/>
                </a:lnTo>
                <a:lnTo>
                  <a:pt x="0" y="53549"/>
                </a:lnTo>
                <a:lnTo>
                  <a:pt x="49006" y="53549"/>
                </a:lnTo>
                <a:cubicBezTo>
                  <a:pt x="58809" y="53549"/>
                  <a:pt x="65981" y="53848"/>
                  <a:pt x="70524" y="54446"/>
                </a:cubicBezTo>
                <a:cubicBezTo>
                  <a:pt x="75067" y="55043"/>
                  <a:pt x="79568" y="56577"/>
                  <a:pt x="84028" y="59050"/>
                </a:cubicBezTo>
                <a:cubicBezTo>
                  <a:pt x="88729" y="61595"/>
                  <a:pt x="92199" y="64987"/>
                  <a:pt x="94432" y="69206"/>
                </a:cubicBezTo>
                <a:cubicBezTo>
                  <a:pt x="96663" y="73432"/>
                  <a:pt x="97776" y="78450"/>
                  <a:pt x="97776" y="84268"/>
                </a:cubicBezTo>
                <a:cubicBezTo>
                  <a:pt x="97776" y="90640"/>
                  <a:pt x="96023" y="96357"/>
                  <a:pt x="92517" y="101418"/>
                </a:cubicBezTo>
                <a:cubicBezTo>
                  <a:pt x="89010" y="106484"/>
                  <a:pt x="84348" y="110407"/>
                  <a:pt x="78530" y="113194"/>
                </a:cubicBezTo>
                <a:lnTo>
                  <a:pt x="79128" y="114029"/>
                </a:lnTo>
                <a:cubicBezTo>
                  <a:pt x="86382" y="115866"/>
                  <a:pt x="92455" y="119569"/>
                  <a:pt x="97355" y="125149"/>
                </a:cubicBezTo>
                <a:cubicBezTo>
                  <a:pt x="102255" y="130726"/>
                  <a:pt x="104706" y="137898"/>
                  <a:pt x="104706" y="146663"/>
                </a:cubicBezTo>
                <a:close/>
                <a:moveTo>
                  <a:pt x="74703" y="87735"/>
                </a:moveTo>
                <a:cubicBezTo>
                  <a:pt x="74703" y="84707"/>
                  <a:pt x="74207" y="82079"/>
                  <a:pt x="73214" y="79847"/>
                </a:cubicBezTo>
                <a:cubicBezTo>
                  <a:pt x="72212" y="77616"/>
                  <a:pt x="70481" y="75862"/>
                  <a:pt x="68011" y="74584"/>
                </a:cubicBezTo>
                <a:cubicBezTo>
                  <a:pt x="65142" y="73068"/>
                  <a:pt x="61935" y="72175"/>
                  <a:pt x="58388" y="71894"/>
                </a:cubicBezTo>
                <a:cubicBezTo>
                  <a:pt x="54842" y="71618"/>
                  <a:pt x="49921" y="71477"/>
                  <a:pt x="43628" y="71477"/>
                </a:cubicBezTo>
                <a:lnTo>
                  <a:pt x="22230" y="71477"/>
                </a:lnTo>
                <a:lnTo>
                  <a:pt x="22230" y="108053"/>
                </a:lnTo>
                <a:lnTo>
                  <a:pt x="48049" y="108053"/>
                </a:lnTo>
                <a:cubicBezTo>
                  <a:pt x="53550" y="108053"/>
                  <a:pt x="57456" y="107797"/>
                  <a:pt x="59763" y="107275"/>
                </a:cubicBezTo>
                <a:cubicBezTo>
                  <a:pt x="62075" y="106761"/>
                  <a:pt x="64627" y="105662"/>
                  <a:pt x="67414" y="103992"/>
                </a:cubicBezTo>
                <a:cubicBezTo>
                  <a:pt x="70041" y="102397"/>
                  <a:pt x="71917" y="100245"/>
                  <a:pt x="73030" y="97535"/>
                </a:cubicBezTo>
                <a:cubicBezTo>
                  <a:pt x="74146" y="94823"/>
                  <a:pt x="74703" y="91558"/>
                  <a:pt x="74703" y="87735"/>
                </a:cubicBezTo>
                <a:close/>
                <a:moveTo>
                  <a:pt x="81518" y="146782"/>
                </a:moveTo>
                <a:cubicBezTo>
                  <a:pt x="81518" y="142242"/>
                  <a:pt x="80863" y="138596"/>
                  <a:pt x="79549" y="135845"/>
                </a:cubicBezTo>
                <a:cubicBezTo>
                  <a:pt x="78235" y="133098"/>
                  <a:pt x="75345" y="130647"/>
                  <a:pt x="70881" y="128494"/>
                </a:cubicBezTo>
                <a:cubicBezTo>
                  <a:pt x="68091" y="127141"/>
                  <a:pt x="65106" y="126305"/>
                  <a:pt x="61916" y="125985"/>
                </a:cubicBezTo>
                <a:cubicBezTo>
                  <a:pt x="58727" y="125665"/>
                  <a:pt x="54306" y="125506"/>
                  <a:pt x="48647" y="125506"/>
                </a:cubicBezTo>
                <a:lnTo>
                  <a:pt x="22230" y="125506"/>
                </a:lnTo>
                <a:lnTo>
                  <a:pt x="22230" y="169135"/>
                </a:lnTo>
                <a:lnTo>
                  <a:pt x="41717" y="169135"/>
                </a:lnTo>
                <a:cubicBezTo>
                  <a:pt x="49759" y="169135"/>
                  <a:pt x="56015" y="168814"/>
                  <a:pt x="60483" y="168181"/>
                </a:cubicBezTo>
                <a:cubicBezTo>
                  <a:pt x="64944" y="167543"/>
                  <a:pt x="68768" y="166266"/>
                  <a:pt x="71953" y="164353"/>
                </a:cubicBezTo>
                <a:cubicBezTo>
                  <a:pt x="75304" y="162284"/>
                  <a:pt x="77735" y="159889"/>
                  <a:pt x="79246" y="157179"/>
                </a:cubicBezTo>
                <a:cubicBezTo>
                  <a:pt x="80763" y="154471"/>
                  <a:pt x="81518" y="151005"/>
                  <a:pt x="81518" y="146782"/>
                </a:cubicBezTo>
                <a:close/>
                <a:moveTo>
                  <a:pt x="227465" y="145709"/>
                </a:moveTo>
                <a:cubicBezTo>
                  <a:pt x="227465" y="152161"/>
                  <a:pt x="226170" y="158017"/>
                  <a:pt x="223578" y="163274"/>
                </a:cubicBezTo>
                <a:cubicBezTo>
                  <a:pt x="220990" y="168536"/>
                  <a:pt x="217462" y="172802"/>
                  <a:pt x="213001" y="176067"/>
                </a:cubicBezTo>
                <a:cubicBezTo>
                  <a:pt x="207741" y="180053"/>
                  <a:pt x="202125" y="182882"/>
                  <a:pt x="196150" y="184556"/>
                </a:cubicBezTo>
                <a:cubicBezTo>
                  <a:pt x="190169" y="186227"/>
                  <a:pt x="182481" y="187066"/>
                  <a:pt x="173078" y="187066"/>
                </a:cubicBezTo>
                <a:lnTo>
                  <a:pt x="128372" y="187066"/>
                </a:lnTo>
                <a:lnTo>
                  <a:pt x="128372" y="53549"/>
                </a:lnTo>
                <a:lnTo>
                  <a:pt x="150848" y="53549"/>
                </a:lnTo>
                <a:lnTo>
                  <a:pt x="150848" y="105544"/>
                </a:lnTo>
                <a:lnTo>
                  <a:pt x="173675" y="105544"/>
                </a:lnTo>
                <a:cubicBezTo>
                  <a:pt x="183719" y="105544"/>
                  <a:pt x="191505" y="106062"/>
                  <a:pt x="197046" y="107099"/>
                </a:cubicBezTo>
                <a:cubicBezTo>
                  <a:pt x="202586" y="108136"/>
                  <a:pt x="208102" y="110685"/>
                  <a:pt x="213598" y="114746"/>
                </a:cubicBezTo>
                <a:cubicBezTo>
                  <a:pt x="218221" y="118173"/>
                  <a:pt x="221688" y="122557"/>
                  <a:pt x="224000" y="127896"/>
                </a:cubicBezTo>
                <a:cubicBezTo>
                  <a:pt x="226310" y="133236"/>
                  <a:pt x="227465" y="139171"/>
                  <a:pt x="227465" y="145709"/>
                </a:cubicBezTo>
                <a:close/>
                <a:moveTo>
                  <a:pt x="204278" y="146065"/>
                </a:moveTo>
                <a:cubicBezTo>
                  <a:pt x="204278" y="142001"/>
                  <a:pt x="203580" y="138438"/>
                  <a:pt x="202184" y="135366"/>
                </a:cubicBezTo>
                <a:cubicBezTo>
                  <a:pt x="200787" y="132300"/>
                  <a:pt x="198497" y="129808"/>
                  <a:pt x="195310" y="127896"/>
                </a:cubicBezTo>
                <a:cubicBezTo>
                  <a:pt x="191963" y="125902"/>
                  <a:pt x="188158" y="124710"/>
                  <a:pt x="183896" y="124311"/>
                </a:cubicBezTo>
                <a:cubicBezTo>
                  <a:pt x="179632" y="123915"/>
                  <a:pt x="173516" y="123713"/>
                  <a:pt x="165549" y="123713"/>
                </a:cubicBezTo>
                <a:lnTo>
                  <a:pt x="150848" y="123713"/>
                </a:lnTo>
                <a:lnTo>
                  <a:pt x="150848" y="169135"/>
                </a:lnTo>
                <a:lnTo>
                  <a:pt x="165070" y="169135"/>
                </a:lnTo>
                <a:cubicBezTo>
                  <a:pt x="173037" y="169135"/>
                  <a:pt x="179216" y="168795"/>
                  <a:pt x="183600" y="168116"/>
                </a:cubicBezTo>
                <a:cubicBezTo>
                  <a:pt x="187981" y="167443"/>
                  <a:pt x="191764" y="166146"/>
                  <a:pt x="194951" y="164235"/>
                </a:cubicBezTo>
                <a:cubicBezTo>
                  <a:pt x="198216" y="162165"/>
                  <a:pt x="200588" y="159714"/>
                  <a:pt x="202064" y="156884"/>
                </a:cubicBezTo>
                <a:cubicBezTo>
                  <a:pt x="203540" y="154054"/>
                  <a:pt x="204278" y="150450"/>
                  <a:pt x="204278" y="146065"/>
                </a:cubicBezTo>
                <a:close/>
                <a:moveTo>
                  <a:pt x="265478" y="187066"/>
                </a:moveTo>
                <a:lnTo>
                  <a:pt x="243000" y="187066"/>
                </a:lnTo>
                <a:lnTo>
                  <a:pt x="243000" y="53549"/>
                </a:lnTo>
                <a:lnTo>
                  <a:pt x="265478" y="53549"/>
                </a:lnTo>
                <a:close/>
                <a:moveTo>
                  <a:pt x="351058" y="190054"/>
                </a:moveTo>
                <a:cubicBezTo>
                  <a:pt x="341893" y="190054"/>
                  <a:pt x="333490" y="188639"/>
                  <a:pt x="325840" y="185809"/>
                </a:cubicBezTo>
                <a:cubicBezTo>
                  <a:pt x="318185" y="182984"/>
                  <a:pt x="311616" y="178700"/>
                  <a:pt x="306112" y="172957"/>
                </a:cubicBezTo>
                <a:cubicBezTo>
                  <a:pt x="300615" y="167223"/>
                  <a:pt x="296351" y="159990"/>
                  <a:pt x="293324" y="151268"/>
                </a:cubicBezTo>
                <a:cubicBezTo>
                  <a:pt x="290296" y="142541"/>
                  <a:pt x="288781" y="132282"/>
                  <a:pt x="288781" y="120487"/>
                </a:cubicBezTo>
                <a:cubicBezTo>
                  <a:pt x="288781" y="108773"/>
                  <a:pt x="290355" y="98653"/>
                  <a:pt x="293504" y="90125"/>
                </a:cubicBezTo>
                <a:cubicBezTo>
                  <a:pt x="296654" y="81600"/>
                  <a:pt x="300856" y="74426"/>
                  <a:pt x="306112" y="68608"/>
                </a:cubicBezTo>
                <a:cubicBezTo>
                  <a:pt x="311374" y="62790"/>
                  <a:pt x="317930" y="58312"/>
                  <a:pt x="325779" y="55162"/>
                </a:cubicBezTo>
                <a:cubicBezTo>
                  <a:pt x="333626" y="52013"/>
                  <a:pt x="342054" y="50439"/>
                  <a:pt x="351058" y="50439"/>
                </a:cubicBezTo>
                <a:cubicBezTo>
                  <a:pt x="358387" y="50439"/>
                  <a:pt x="365461" y="51475"/>
                  <a:pt x="372276" y="53549"/>
                </a:cubicBezTo>
                <a:cubicBezTo>
                  <a:pt x="379087" y="55623"/>
                  <a:pt x="385160" y="58013"/>
                  <a:pt x="390503" y="60721"/>
                </a:cubicBezTo>
                <a:lnTo>
                  <a:pt x="390503" y="85942"/>
                </a:lnTo>
                <a:lnTo>
                  <a:pt x="389185" y="85942"/>
                </a:lnTo>
                <a:cubicBezTo>
                  <a:pt x="387593" y="84588"/>
                  <a:pt x="385542" y="83036"/>
                  <a:pt x="383033" y="81280"/>
                </a:cubicBezTo>
                <a:cubicBezTo>
                  <a:pt x="380523" y="79527"/>
                  <a:pt x="377474" y="77734"/>
                  <a:pt x="373889" y="75901"/>
                </a:cubicBezTo>
                <a:cubicBezTo>
                  <a:pt x="370779" y="74306"/>
                  <a:pt x="367113" y="72911"/>
                  <a:pt x="362891" y="71715"/>
                </a:cubicBezTo>
                <a:cubicBezTo>
                  <a:pt x="358668" y="70523"/>
                  <a:pt x="354604" y="69926"/>
                  <a:pt x="350697" y="69926"/>
                </a:cubicBezTo>
                <a:cubicBezTo>
                  <a:pt x="339065" y="69926"/>
                  <a:pt x="329721" y="74325"/>
                  <a:pt x="322671" y="83130"/>
                </a:cubicBezTo>
                <a:cubicBezTo>
                  <a:pt x="315616" y="91940"/>
                  <a:pt x="312088" y="104392"/>
                  <a:pt x="312088" y="120487"/>
                </a:cubicBezTo>
                <a:cubicBezTo>
                  <a:pt x="312088" y="136267"/>
                  <a:pt x="315497" y="148557"/>
                  <a:pt x="322308" y="157363"/>
                </a:cubicBezTo>
                <a:cubicBezTo>
                  <a:pt x="329119" y="166168"/>
                  <a:pt x="338584" y="170567"/>
                  <a:pt x="350697" y="170567"/>
                </a:cubicBezTo>
                <a:cubicBezTo>
                  <a:pt x="358030" y="170567"/>
                  <a:pt x="365004" y="169056"/>
                  <a:pt x="371621" y="166028"/>
                </a:cubicBezTo>
                <a:cubicBezTo>
                  <a:pt x="378231" y="163000"/>
                  <a:pt x="384088" y="159098"/>
                  <a:pt x="389185" y="154314"/>
                </a:cubicBezTo>
                <a:lnTo>
                  <a:pt x="390503" y="154314"/>
                </a:lnTo>
                <a:lnTo>
                  <a:pt x="390503" y="179535"/>
                </a:lnTo>
                <a:cubicBezTo>
                  <a:pt x="388270" y="180572"/>
                  <a:pt x="385481" y="181824"/>
                  <a:pt x="382136" y="183296"/>
                </a:cubicBezTo>
                <a:cubicBezTo>
                  <a:pt x="378789" y="184776"/>
                  <a:pt x="375761" y="185871"/>
                  <a:pt x="373049" y="186587"/>
                </a:cubicBezTo>
                <a:cubicBezTo>
                  <a:pt x="369227" y="187699"/>
                  <a:pt x="365800" y="188560"/>
                  <a:pt x="362772" y="189157"/>
                </a:cubicBezTo>
                <a:cubicBezTo>
                  <a:pt x="359745" y="189755"/>
                  <a:pt x="355838" y="190054"/>
                  <a:pt x="351058" y="190054"/>
                </a:cubicBezTo>
                <a:close/>
                <a:moveTo>
                  <a:pt x="520791" y="120369"/>
                </a:moveTo>
                <a:cubicBezTo>
                  <a:pt x="520791" y="142840"/>
                  <a:pt x="515376" y="160189"/>
                  <a:pt x="504540" y="172418"/>
                </a:cubicBezTo>
                <a:cubicBezTo>
                  <a:pt x="493704" y="184650"/>
                  <a:pt x="479275" y="190770"/>
                  <a:pt x="461265" y="190770"/>
                </a:cubicBezTo>
                <a:cubicBezTo>
                  <a:pt x="442699" y="190770"/>
                  <a:pt x="428098" y="184456"/>
                  <a:pt x="417460" y="171823"/>
                </a:cubicBezTo>
                <a:cubicBezTo>
                  <a:pt x="406821" y="159192"/>
                  <a:pt x="401501" y="142040"/>
                  <a:pt x="401501" y="120369"/>
                </a:cubicBezTo>
                <a:cubicBezTo>
                  <a:pt x="401501" y="98056"/>
                  <a:pt x="406976" y="80722"/>
                  <a:pt x="417939" y="68370"/>
                </a:cubicBezTo>
                <a:cubicBezTo>
                  <a:pt x="428894" y="56018"/>
                  <a:pt x="443336" y="49841"/>
                  <a:pt x="461265" y="49841"/>
                </a:cubicBezTo>
                <a:cubicBezTo>
                  <a:pt x="479275" y="49841"/>
                  <a:pt x="493704" y="56000"/>
                  <a:pt x="504540" y="68309"/>
                </a:cubicBezTo>
                <a:cubicBezTo>
                  <a:pt x="515376" y="80621"/>
                  <a:pt x="520791" y="97973"/>
                  <a:pt x="520791" y="120369"/>
                </a:cubicBezTo>
                <a:close/>
                <a:moveTo>
                  <a:pt x="497603" y="120369"/>
                </a:moveTo>
                <a:cubicBezTo>
                  <a:pt x="497603" y="103074"/>
                  <a:pt x="494456" y="90226"/>
                  <a:pt x="488163" y="81817"/>
                </a:cubicBezTo>
                <a:cubicBezTo>
                  <a:pt x="481867" y="73411"/>
                  <a:pt x="472899" y="69206"/>
                  <a:pt x="461265" y="69206"/>
                </a:cubicBezTo>
                <a:cubicBezTo>
                  <a:pt x="449550" y="69206"/>
                  <a:pt x="440524" y="73411"/>
                  <a:pt x="434192" y="81817"/>
                </a:cubicBezTo>
                <a:cubicBezTo>
                  <a:pt x="427856" y="90226"/>
                  <a:pt x="424689" y="103074"/>
                  <a:pt x="424689" y="120369"/>
                </a:cubicBezTo>
                <a:cubicBezTo>
                  <a:pt x="424689" y="137101"/>
                  <a:pt x="427856" y="149791"/>
                  <a:pt x="434192" y="158435"/>
                </a:cubicBezTo>
                <a:cubicBezTo>
                  <a:pt x="440524" y="167082"/>
                  <a:pt x="449550" y="171406"/>
                  <a:pt x="461265" y="171406"/>
                </a:cubicBezTo>
                <a:cubicBezTo>
                  <a:pt x="472821" y="171406"/>
                  <a:pt x="481766" y="167161"/>
                  <a:pt x="488102" y="158676"/>
                </a:cubicBezTo>
                <a:cubicBezTo>
                  <a:pt x="494435" y="150191"/>
                  <a:pt x="497603" y="137419"/>
                  <a:pt x="497603" y="120369"/>
                </a:cubicBezTo>
                <a:close/>
                <a:moveTo>
                  <a:pt x="651323" y="187066"/>
                </a:moveTo>
                <a:lnTo>
                  <a:pt x="623355" y="187066"/>
                </a:lnTo>
                <a:lnTo>
                  <a:pt x="577570" y="125506"/>
                </a:lnTo>
                <a:lnTo>
                  <a:pt x="566337" y="125506"/>
                </a:lnTo>
                <a:lnTo>
                  <a:pt x="566337" y="187066"/>
                </a:lnTo>
                <a:lnTo>
                  <a:pt x="543867" y="187066"/>
                </a:lnTo>
                <a:lnTo>
                  <a:pt x="543867" y="53549"/>
                </a:lnTo>
                <a:lnTo>
                  <a:pt x="566337" y="53549"/>
                </a:lnTo>
                <a:lnTo>
                  <a:pt x="566337" y="111639"/>
                </a:lnTo>
                <a:cubicBezTo>
                  <a:pt x="572155" y="111559"/>
                  <a:pt x="577113" y="110346"/>
                  <a:pt x="581216" y="107992"/>
                </a:cubicBezTo>
                <a:cubicBezTo>
                  <a:pt x="585324" y="105645"/>
                  <a:pt x="588808" y="101080"/>
                  <a:pt x="591675" y="94309"/>
                </a:cubicBezTo>
                <a:cubicBezTo>
                  <a:pt x="592550" y="92314"/>
                  <a:pt x="593529" y="90006"/>
                  <a:pt x="594605" y="87374"/>
                </a:cubicBezTo>
                <a:cubicBezTo>
                  <a:pt x="595682" y="84747"/>
                  <a:pt x="596538" y="82439"/>
                  <a:pt x="597171" y="80445"/>
                </a:cubicBezTo>
                <a:cubicBezTo>
                  <a:pt x="600682" y="70642"/>
                  <a:pt x="605542" y="63708"/>
                  <a:pt x="611762" y="59644"/>
                </a:cubicBezTo>
                <a:cubicBezTo>
                  <a:pt x="617976" y="55580"/>
                  <a:pt x="626061" y="53549"/>
                  <a:pt x="636019" y="53549"/>
                </a:cubicBezTo>
                <a:lnTo>
                  <a:pt x="642122" y="53549"/>
                </a:lnTo>
                <a:lnTo>
                  <a:pt x="642122" y="72911"/>
                </a:lnTo>
                <a:lnTo>
                  <a:pt x="636977" y="72911"/>
                </a:lnTo>
                <a:cubicBezTo>
                  <a:pt x="630680" y="72911"/>
                  <a:pt x="625965" y="74206"/>
                  <a:pt x="622814" y="76798"/>
                </a:cubicBezTo>
                <a:cubicBezTo>
                  <a:pt x="619664" y="79386"/>
                  <a:pt x="617015" y="84109"/>
                  <a:pt x="614865" y="90961"/>
                </a:cubicBezTo>
                <a:cubicBezTo>
                  <a:pt x="612634" y="97898"/>
                  <a:pt x="610002" y="103294"/>
                  <a:pt x="606978" y="107157"/>
                </a:cubicBezTo>
                <a:cubicBezTo>
                  <a:pt x="603951" y="111023"/>
                  <a:pt x="600599" y="113994"/>
                  <a:pt x="596934" y="116066"/>
                </a:cubicBezTo>
                <a:close/>
                <a:moveTo>
                  <a:pt x="775634" y="120369"/>
                </a:moveTo>
                <a:cubicBezTo>
                  <a:pt x="775634" y="142840"/>
                  <a:pt x="770216" y="160189"/>
                  <a:pt x="759381" y="172418"/>
                </a:cubicBezTo>
                <a:cubicBezTo>
                  <a:pt x="748544" y="184650"/>
                  <a:pt x="734119" y="190770"/>
                  <a:pt x="716104" y="190770"/>
                </a:cubicBezTo>
                <a:cubicBezTo>
                  <a:pt x="697539" y="190770"/>
                  <a:pt x="682938" y="184456"/>
                  <a:pt x="672299" y="171823"/>
                </a:cubicBezTo>
                <a:cubicBezTo>
                  <a:pt x="661662" y="159192"/>
                  <a:pt x="656341" y="142040"/>
                  <a:pt x="656341" y="120369"/>
                </a:cubicBezTo>
                <a:cubicBezTo>
                  <a:pt x="656341" y="98056"/>
                  <a:pt x="661821" y="80722"/>
                  <a:pt x="672778" y="68370"/>
                </a:cubicBezTo>
                <a:cubicBezTo>
                  <a:pt x="683733" y="56018"/>
                  <a:pt x="698177" y="49841"/>
                  <a:pt x="716104" y="49841"/>
                </a:cubicBezTo>
                <a:cubicBezTo>
                  <a:pt x="734119" y="49841"/>
                  <a:pt x="748544" y="56000"/>
                  <a:pt x="759381" y="68309"/>
                </a:cubicBezTo>
                <a:cubicBezTo>
                  <a:pt x="770216" y="80621"/>
                  <a:pt x="775634" y="97973"/>
                  <a:pt x="775634" y="120369"/>
                </a:cubicBezTo>
                <a:close/>
                <a:moveTo>
                  <a:pt x="752443" y="120369"/>
                </a:moveTo>
                <a:cubicBezTo>
                  <a:pt x="752443" y="103074"/>
                  <a:pt x="749301" y="90226"/>
                  <a:pt x="743004" y="81817"/>
                </a:cubicBezTo>
                <a:cubicBezTo>
                  <a:pt x="736708" y="73411"/>
                  <a:pt x="727740" y="69206"/>
                  <a:pt x="716104" y="69206"/>
                </a:cubicBezTo>
                <a:cubicBezTo>
                  <a:pt x="704390" y="69206"/>
                  <a:pt x="695365" y="73411"/>
                  <a:pt x="689033" y="81817"/>
                </a:cubicBezTo>
                <a:cubicBezTo>
                  <a:pt x="682697" y="90226"/>
                  <a:pt x="679528" y="103074"/>
                  <a:pt x="679528" y="120369"/>
                </a:cubicBezTo>
                <a:cubicBezTo>
                  <a:pt x="679528" y="137101"/>
                  <a:pt x="682697" y="149791"/>
                  <a:pt x="689033" y="158435"/>
                </a:cubicBezTo>
                <a:cubicBezTo>
                  <a:pt x="695365" y="167082"/>
                  <a:pt x="704390" y="171406"/>
                  <a:pt x="716104" y="171406"/>
                </a:cubicBezTo>
                <a:cubicBezTo>
                  <a:pt x="727661" y="171406"/>
                  <a:pt x="736607" y="167161"/>
                  <a:pt x="742943" y="158676"/>
                </a:cubicBezTo>
                <a:cubicBezTo>
                  <a:pt x="749275" y="150191"/>
                  <a:pt x="752443" y="137419"/>
                  <a:pt x="752443" y="120369"/>
                </a:cubicBezTo>
                <a:close/>
                <a:moveTo>
                  <a:pt x="904133" y="187066"/>
                </a:moveTo>
                <a:lnTo>
                  <a:pt x="881662" y="187066"/>
                </a:lnTo>
                <a:lnTo>
                  <a:pt x="881662" y="72911"/>
                </a:lnTo>
                <a:lnTo>
                  <a:pt x="821178" y="72911"/>
                </a:lnTo>
                <a:lnTo>
                  <a:pt x="821178" y="187066"/>
                </a:lnTo>
                <a:lnTo>
                  <a:pt x="798706" y="187066"/>
                </a:lnTo>
                <a:lnTo>
                  <a:pt x="798706" y="53549"/>
                </a:lnTo>
                <a:lnTo>
                  <a:pt x="904133" y="53549"/>
                </a:lnTo>
                <a:close/>
                <a:moveTo>
                  <a:pt x="1048644" y="116783"/>
                </a:moveTo>
                <a:cubicBezTo>
                  <a:pt x="1048644" y="139013"/>
                  <a:pt x="1043324" y="156722"/>
                  <a:pt x="1032689" y="169908"/>
                </a:cubicBezTo>
                <a:cubicBezTo>
                  <a:pt x="1022051" y="183098"/>
                  <a:pt x="1008604" y="189694"/>
                  <a:pt x="992347" y="189694"/>
                </a:cubicBezTo>
                <a:cubicBezTo>
                  <a:pt x="985730" y="189694"/>
                  <a:pt x="979877" y="188938"/>
                  <a:pt x="974775" y="187423"/>
                </a:cubicBezTo>
                <a:cubicBezTo>
                  <a:pt x="969674" y="185906"/>
                  <a:pt x="964454" y="183559"/>
                  <a:pt x="959115" y="180374"/>
                </a:cubicBezTo>
                <a:lnTo>
                  <a:pt x="959115" y="236310"/>
                </a:lnTo>
                <a:lnTo>
                  <a:pt x="936645" y="236310"/>
                </a:lnTo>
                <a:lnTo>
                  <a:pt x="936645" y="53549"/>
                </a:lnTo>
                <a:lnTo>
                  <a:pt x="959115" y="53549"/>
                </a:lnTo>
                <a:lnTo>
                  <a:pt x="959115" y="67535"/>
                </a:lnTo>
                <a:cubicBezTo>
                  <a:pt x="964695" y="62513"/>
                  <a:pt x="970892" y="58312"/>
                  <a:pt x="977703" y="54925"/>
                </a:cubicBezTo>
                <a:cubicBezTo>
                  <a:pt x="984514" y="51536"/>
                  <a:pt x="991947" y="49841"/>
                  <a:pt x="999998" y="49841"/>
                </a:cubicBezTo>
                <a:cubicBezTo>
                  <a:pt x="1015297" y="49841"/>
                  <a:pt x="1027228" y="55900"/>
                  <a:pt x="1035795" y="68011"/>
                </a:cubicBezTo>
                <a:cubicBezTo>
                  <a:pt x="1044360" y="80124"/>
                  <a:pt x="1048644" y="96383"/>
                  <a:pt x="1048644" y="116783"/>
                </a:cubicBezTo>
                <a:close/>
                <a:moveTo>
                  <a:pt x="1025456" y="119292"/>
                </a:moveTo>
                <a:cubicBezTo>
                  <a:pt x="1025456" y="104071"/>
                  <a:pt x="1023027" y="92256"/>
                  <a:pt x="1018166" y="83846"/>
                </a:cubicBezTo>
                <a:cubicBezTo>
                  <a:pt x="1013303" y="75440"/>
                  <a:pt x="1005412" y="71239"/>
                  <a:pt x="994500" y="71239"/>
                </a:cubicBezTo>
                <a:cubicBezTo>
                  <a:pt x="988121" y="71239"/>
                  <a:pt x="981965" y="72654"/>
                  <a:pt x="976029" y="75484"/>
                </a:cubicBezTo>
                <a:cubicBezTo>
                  <a:pt x="970092" y="78313"/>
                  <a:pt x="964454" y="81960"/>
                  <a:pt x="959115" y="86421"/>
                </a:cubicBezTo>
                <a:lnTo>
                  <a:pt x="959115" y="162086"/>
                </a:lnTo>
                <a:cubicBezTo>
                  <a:pt x="965013" y="164951"/>
                  <a:pt x="970052" y="166902"/>
                  <a:pt x="974236" y="167940"/>
                </a:cubicBezTo>
                <a:cubicBezTo>
                  <a:pt x="978419" y="168976"/>
                  <a:pt x="983221" y="169494"/>
                  <a:pt x="988639" y="169494"/>
                </a:cubicBezTo>
                <a:cubicBezTo>
                  <a:pt x="1000274" y="169494"/>
                  <a:pt x="1009318" y="165228"/>
                  <a:pt x="1015776" y="156704"/>
                </a:cubicBezTo>
                <a:cubicBezTo>
                  <a:pt x="1022228" y="148178"/>
                  <a:pt x="1025456" y="135708"/>
                  <a:pt x="1025456" y="119292"/>
                </a:cubicBezTo>
                <a:close/>
                <a:moveTo>
                  <a:pt x="1181801" y="120369"/>
                </a:moveTo>
                <a:cubicBezTo>
                  <a:pt x="1181801" y="142840"/>
                  <a:pt x="1176387" y="160189"/>
                  <a:pt x="1165551" y="172418"/>
                </a:cubicBezTo>
                <a:cubicBezTo>
                  <a:pt x="1154710" y="184650"/>
                  <a:pt x="1140286" y="190770"/>
                  <a:pt x="1122274" y="190770"/>
                </a:cubicBezTo>
                <a:cubicBezTo>
                  <a:pt x="1103710" y="190770"/>
                  <a:pt x="1089108" y="184456"/>
                  <a:pt x="1078470" y="171823"/>
                </a:cubicBezTo>
                <a:cubicBezTo>
                  <a:pt x="1067828" y="159192"/>
                  <a:pt x="1062511" y="142040"/>
                  <a:pt x="1062511" y="120369"/>
                </a:cubicBezTo>
                <a:cubicBezTo>
                  <a:pt x="1062511" y="98056"/>
                  <a:pt x="1067987" y="80722"/>
                  <a:pt x="1078948" y="68370"/>
                </a:cubicBezTo>
                <a:cubicBezTo>
                  <a:pt x="1089903" y="56018"/>
                  <a:pt x="1104347" y="49841"/>
                  <a:pt x="1122274" y="49841"/>
                </a:cubicBezTo>
                <a:cubicBezTo>
                  <a:pt x="1140286" y="49841"/>
                  <a:pt x="1154710" y="56000"/>
                  <a:pt x="1165551" y="68309"/>
                </a:cubicBezTo>
                <a:cubicBezTo>
                  <a:pt x="1176387" y="80621"/>
                  <a:pt x="1181801" y="97973"/>
                  <a:pt x="1181801" y="120369"/>
                </a:cubicBezTo>
                <a:close/>
                <a:moveTo>
                  <a:pt x="1158613" y="120369"/>
                </a:moveTo>
                <a:cubicBezTo>
                  <a:pt x="1158613" y="103074"/>
                  <a:pt x="1155467" y="90226"/>
                  <a:pt x="1149174" y="81817"/>
                </a:cubicBezTo>
                <a:cubicBezTo>
                  <a:pt x="1142878" y="73411"/>
                  <a:pt x="1133910" y="69206"/>
                  <a:pt x="1122274" y="69206"/>
                </a:cubicBezTo>
                <a:cubicBezTo>
                  <a:pt x="1110560" y="69206"/>
                  <a:pt x="1101535" y="73411"/>
                  <a:pt x="1095203" y="81817"/>
                </a:cubicBezTo>
                <a:cubicBezTo>
                  <a:pt x="1088867" y="90226"/>
                  <a:pt x="1085699" y="103074"/>
                  <a:pt x="1085699" y="120369"/>
                </a:cubicBezTo>
                <a:cubicBezTo>
                  <a:pt x="1085699" y="137101"/>
                  <a:pt x="1088867" y="149791"/>
                  <a:pt x="1095203" y="158435"/>
                </a:cubicBezTo>
                <a:cubicBezTo>
                  <a:pt x="1101535" y="167082"/>
                  <a:pt x="1110560" y="171406"/>
                  <a:pt x="1122274" y="171406"/>
                </a:cubicBezTo>
                <a:cubicBezTo>
                  <a:pt x="1133830" y="171406"/>
                  <a:pt x="1142777" y="167161"/>
                  <a:pt x="1149110" y="158676"/>
                </a:cubicBezTo>
                <a:cubicBezTo>
                  <a:pt x="1155446" y="150191"/>
                  <a:pt x="1158613" y="137419"/>
                  <a:pt x="1158613" y="120369"/>
                </a:cubicBezTo>
                <a:close/>
                <a:moveTo>
                  <a:pt x="1305280" y="187066"/>
                </a:moveTo>
                <a:lnTo>
                  <a:pt x="1282810" y="187066"/>
                </a:lnTo>
                <a:lnTo>
                  <a:pt x="1282810" y="134949"/>
                </a:lnTo>
                <a:cubicBezTo>
                  <a:pt x="1275797" y="137260"/>
                  <a:pt x="1268982" y="139053"/>
                  <a:pt x="1262370" y="140331"/>
                </a:cubicBezTo>
                <a:cubicBezTo>
                  <a:pt x="1255755" y="141605"/>
                  <a:pt x="1249221" y="142242"/>
                  <a:pt x="1242767" y="142242"/>
                </a:cubicBezTo>
                <a:cubicBezTo>
                  <a:pt x="1237108" y="142242"/>
                  <a:pt x="1231585" y="141504"/>
                  <a:pt x="1226210" y="140029"/>
                </a:cubicBezTo>
                <a:cubicBezTo>
                  <a:pt x="1220832" y="138555"/>
                  <a:pt x="1216188" y="136147"/>
                  <a:pt x="1212286" y="132796"/>
                </a:cubicBezTo>
                <a:cubicBezTo>
                  <a:pt x="1208379" y="129452"/>
                  <a:pt x="1205373" y="125167"/>
                  <a:pt x="1203264" y="119948"/>
                </a:cubicBezTo>
                <a:cubicBezTo>
                  <a:pt x="1201150" y="114728"/>
                  <a:pt x="1200096" y="108572"/>
                  <a:pt x="1200096" y="101483"/>
                </a:cubicBezTo>
                <a:lnTo>
                  <a:pt x="1200096" y="53549"/>
                </a:lnTo>
                <a:lnTo>
                  <a:pt x="1222568" y="53549"/>
                </a:lnTo>
                <a:lnTo>
                  <a:pt x="1222568" y="89765"/>
                </a:lnTo>
                <a:cubicBezTo>
                  <a:pt x="1222568" y="95665"/>
                  <a:pt x="1222805" y="100345"/>
                  <a:pt x="1223284" y="103808"/>
                </a:cubicBezTo>
                <a:cubicBezTo>
                  <a:pt x="1223763" y="107275"/>
                  <a:pt x="1225076" y="110645"/>
                  <a:pt x="1227226" y="113910"/>
                </a:cubicBezTo>
                <a:cubicBezTo>
                  <a:pt x="1229059" y="116700"/>
                  <a:pt x="1231830" y="118853"/>
                  <a:pt x="1235534" y="120369"/>
                </a:cubicBezTo>
                <a:cubicBezTo>
                  <a:pt x="1239239" y="121884"/>
                  <a:pt x="1244121" y="122637"/>
                  <a:pt x="1250176" y="122637"/>
                </a:cubicBezTo>
                <a:cubicBezTo>
                  <a:pt x="1255435" y="122637"/>
                  <a:pt x="1261069" y="122121"/>
                  <a:pt x="1267089" y="121086"/>
                </a:cubicBezTo>
                <a:cubicBezTo>
                  <a:pt x="1273107" y="120048"/>
                  <a:pt x="1278346" y="118813"/>
                  <a:pt x="1282810" y="117381"/>
                </a:cubicBezTo>
                <a:lnTo>
                  <a:pt x="1282810" y="53549"/>
                </a:lnTo>
                <a:lnTo>
                  <a:pt x="1305280" y="53549"/>
                </a:lnTo>
                <a:close/>
                <a:moveTo>
                  <a:pt x="1443219" y="187066"/>
                </a:moveTo>
                <a:lnTo>
                  <a:pt x="1420747" y="187066"/>
                </a:lnTo>
                <a:lnTo>
                  <a:pt x="1420747" y="126943"/>
                </a:lnTo>
                <a:lnTo>
                  <a:pt x="1360267" y="126943"/>
                </a:lnTo>
                <a:lnTo>
                  <a:pt x="1360267" y="187066"/>
                </a:lnTo>
                <a:lnTo>
                  <a:pt x="1337796" y="187066"/>
                </a:lnTo>
                <a:lnTo>
                  <a:pt x="1337796" y="53549"/>
                </a:lnTo>
                <a:lnTo>
                  <a:pt x="1360267" y="53549"/>
                </a:lnTo>
                <a:lnTo>
                  <a:pt x="1360267" y="107578"/>
                </a:lnTo>
                <a:lnTo>
                  <a:pt x="1420747" y="107578"/>
                </a:lnTo>
                <a:lnTo>
                  <a:pt x="1420747" y="53549"/>
                </a:lnTo>
                <a:lnTo>
                  <a:pt x="1443219" y="53549"/>
                </a:lnTo>
                <a:close/>
                <a:moveTo>
                  <a:pt x="1573970" y="145709"/>
                </a:moveTo>
                <a:cubicBezTo>
                  <a:pt x="1573970" y="152161"/>
                  <a:pt x="1572675" y="158017"/>
                  <a:pt x="1570083" y="163274"/>
                </a:cubicBezTo>
                <a:cubicBezTo>
                  <a:pt x="1567494" y="168536"/>
                  <a:pt x="1563966" y="172802"/>
                  <a:pt x="1559505" y="176067"/>
                </a:cubicBezTo>
                <a:cubicBezTo>
                  <a:pt x="1554246" y="180053"/>
                  <a:pt x="1548630" y="182882"/>
                  <a:pt x="1542655" y="184556"/>
                </a:cubicBezTo>
                <a:cubicBezTo>
                  <a:pt x="1536674" y="186227"/>
                  <a:pt x="1528984" y="187066"/>
                  <a:pt x="1519581" y="187066"/>
                </a:cubicBezTo>
                <a:lnTo>
                  <a:pt x="1474877" y="187066"/>
                </a:lnTo>
                <a:lnTo>
                  <a:pt x="1474877" y="53549"/>
                </a:lnTo>
                <a:lnTo>
                  <a:pt x="1497349" y="53549"/>
                </a:lnTo>
                <a:lnTo>
                  <a:pt x="1497349" y="105544"/>
                </a:lnTo>
                <a:lnTo>
                  <a:pt x="1520179" y="105544"/>
                </a:lnTo>
                <a:cubicBezTo>
                  <a:pt x="1530223" y="105544"/>
                  <a:pt x="1538010" y="106062"/>
                  <a:pt x="1543550" y="107099"/>
                </a:cubicBezTo>
                <a:cubicBezTo>
                  <a:pt x="1549087" y="108136"/>
                  <a:pt x="1554607" y="110685"/>
                  <a:pt x="1560103" y="114746"/>
                </a:cubicBezTo>
                <a:cubicBezTo>
                  <a:pt x="1564726" y="118173"/>
                  <a:pt x="1568192" y="122557"/>
                  <a:pt x="1570503" y="127896"/>
                </a:cubicBezTo>
                <a:cubicBezTo>
                  <a:pt x="1572815" y="133236"/>
                  <a:pt x="1573970" y="139171"/>
                  <a:pt x="1573970" y="145709"/>
                </a:cubicBezTo>
                <a:close/>
                <a:moveTo>
                  <a:pt x="1550783" y="146065"/>
                </a:moveTo>
                <a:cubicBezTo>
                  <a:pt x="1550783" y="142001"/>
                  <a:pt x="1550084" y="138438"/>
                  <a:pt x="1548687" y="135366"/>
                </a:cubicBezTo>
                <a:cubicBezTo>
                  <a:pt x="1547291" y="132300"/>
                  <a:pt x="1545002" y="129808"/>
                  <a:pt x="1541815" y="127896"/>
                </a:cubicBezTo>
                <a:cubicBezTo>
                  <a:pt x="1538467" y="125902"/>
                  <a:pt x="1534663" y="124710"/>
                  <a:pt x="1530399" y="124311"/>
                </a:cubicBezTo>
                <a:cubicBezTo>
                  <a:pt x="1526137" y="123915"/>
                  <a:pt x="1520021" y="123713"/>
                  <a:pt x="1512054" y="123713"/>
                </a:cubicBezTo>
                <a:lnTo>
                  <a:pt x="1497349" y="123713"/>
                </a:lnTo>
                <a:lnTo>
                  <a:pt x="1497349" y="169135"/>
                </a:lnTo>
                <a:lnTo>
                  <a:pt x="1511575" y="169135"/>
                </a:lnTo>
                <a:cubicBezTo>
                  <a:pt x="1519542" y="169135"/>
                  <a:pt x="1525719" y="168795"/>
                  <a:pt x="1530101" y="168116"/>
                </a:cubicBezTo>
                <a:cubicBezTo>
                  <a:pt x="1534486" y="167443"/>
                  <a:pt x="1538269" y="166146"/>
                  <a:pt x="1541456" y="164235"/>
                </a:cubicBezTo>
                <a:cubicBezTo>
                  <a:pt x="1544721" y="162165"/>
                  <a:pt x="1547093" y="159714"/>
                  <a:pt x="1548569" y="156884"/>
                </a:cubicBezTo>
                <a:cubicBezTo>
                  <a:pt x="1550045" y="154054"/>
                  <a:pt x="1550783" y="150450"/>
                  <a:pt x="1550783" y="146065"/>
                </a:cubicBezTo>
                <a:close/>
                <a:moveTo>
                  <a:pt x="1611979" y="187066"/>
                </a:moveTo>
                <a:lnTo>
                  <a:pt x="1589505" y="187066"/>
                </a:lnTo>
                <a:lnTo>
                  <a:pt x="1589505" y="53549"/>
                </a:lnTo>
                <a:lnTo>
                  <a:pt x="1611979" y="53549"/>
                </a:lnTo>
                <a:close/>
                <a:moveTo>
                  <a:pt x="1748242" y="187066"/>
                </a:moveTo>
                <a:lnTo>
                  <a:pt x="1720635" y="187066"/>
                </a:lnTo>
                <a:lnTo>
                  <a:pt x="1688238" y="136626"/>
                </a:lnTo>
                <a:lnTo>
                  <a:pt x="1654887" y="187066"/>
                </a:lnTo>
                <a:lnTo>
                  <a:pt x="1629429" y="187066"/>
                </a:lnTo>
                <a:lnTo>
                  <a:pt x="1675808" y="120848"/>
                </a:lnTo>
                <a:lnTo>
                  <a:pt x="1629907" y="53549"/>
                </a:lnTo>
                <a:lnTo>
                  <a:pt x="1657516" y="53549"/>
                </a:lnTo>
                <a:lnTo>
                  <a:pt x="1689671" y="103514"/>
                </a:lnTo>
                <a:lnTo>
                  <a:pt x="1722664" y="53549"/>
                </a:lnTo>
                <a:lnTo>
                  <a:pt x="1748242" y="53549"/>
                </a:lnTo>
                <a:lnTo>
                  <a:pt x="1702106" y="119292"/>
                </a:lnTo>
                <a:close/>
                <a:moveTo>
                  <a:pt x="1938089" y="73270"/>
                </a:moveTo>
                <a:cubicBezTo>
                  <a:pt x="1943270" y="78533"/>
                  <a:pt x="1947295" y="85204"/>
                  <a:pt x="1950163" y="93293"/>
                </a:cubicBezTo>
                <a:cubicBezTo>
                  <a:pt x="1953028" y="101382"/>
                  <a:pt x="1954465" y="110764"/>
                  <a:pt x="1954465" y="121445"/>
                </a:cubicBezTo>
                <a:cubicBezTo>
                  <a:pt x="1954465" y="131723"/>
                  <a:pt x="1952830" y="141228"/>
                  <a:pt x="1949565" y="149954"/>
                </a:cubicBezTo>
                <a:cubicBezTo>
                  <a:pt x="1946300" y="158676"/>
                  <a:pt x="1941873" y="166028"/>
                  <a:pt x="1936296" y="172003"/>
                </a:cubicBezTo>
                <a:cubicBezTo>
                  <a:pt x="1930557" y="178222"/>
                  <a:pt x="1924203" y="182901"/>
                  <a:pt x="1917231" y="186047"/>
                </a:cubicBezTo>
                <a:cubicBezTo>
                  <a:pt x="1910257" y="189197"/>
                  <a:pt x="1902668" y="190770"/>
                  <a:pt x="1894460" y="190770"/>
                </a:cubicBezTo>
                <a:cubicBezTo>
                  <a:pt x="1886094" y="190770"/>
                  <a:pt x="1878426" y="189316"/>
                  <a:pt x="1871453" y="186407"/>
                </a:cubicBezTo>
                <a:cubicBezTo>
                  <a:pt x="1864480" y="183498"/>
                  <a:pt x="1858521" y="179016"/>
                  <a:pt x="1853579" y="172957"/>
                </a:cubicBezTo>
                <a:cubicBezTo>
                  <a:pt x="1847448" y="165391"/>
                  <a:pt x="1842843" y="155907"/>
                  <a:pt x="1839776" y="144514"/>
                </a:cubicBezTo>
                <a:cubicBezTo>
                  <a:pt x="1836705" y="133116"/>
                  <a:pt x="1835172" y="119012"/>
                  <a:pt x="1835172" y="102199"/>
                </a:cubicBezTo>
                <a:cubicBezTo>
                  <a:pt x="1835172" y="96220"/>
                  <a:pt x="1835432" y="90143"/>
                  <a:pt x="1835950" y="83970"/>
                </a:cubicBezTo>
                <a:cubicBezTo>
                  <a:pt x="1836468" y="77791"/>
                  <a:pt x="1837606" y="70401"/>
                  <a:pt x="1839359" y="61796"/>
                </a:cubicBezTo>
                <a:cubicBezTo>
                  <a:pt x="1840950" y="54146"/>
                  <a:pt x="1843102" y="47033"/>
                  <a:pt x="1845810" y="40459"/>
                </a:cubicBezTo>
                <a:cubicBezTo>
                  <a:pt x="1848522" y="33886"/>
                  <a:pt x="1852064" y="28327"/>
                  <a:pt x="1856447" y="23784"/>
                </a:cubicBezTo>
                <a:cubicBezTo>
                  <a:pt x="1862107" y="17891"/>
                  <a:pt x="1869498" y="13190"/>
                  <a:pt x="1878624" y="9680"/>
                </a:cubicBezTo>
                <a:cubicBezTo>
                  <a:pt x="1887747" y="6177"/>
                  <a:pt x="1899838" y="3744"/>
                  <a:pt x="1914898" y="2390"/>
                </a:cubicBezTo>
                <a:cubicBezTo>
                  <a:pt x="1920236" y="1911"/>
                  <a:pt x="1925961" y="1454"/>
                  <a:pt x="1932056" y="1015"/>
                </a:cubicBezTo>
                <a:cubicBezTo>
                  <a:pt x="1938151" y="579"/>
                  <a:pt x="1942791" y="240"/>
                  <a:pt x="1945980" y="0"/>
                </a:cubicBezTo>
                <a:lnTo>
                  <a:pt x="1945980" y="20678"/>
                </a:lnTo>
                <a:cubicBezTo>
                  <a:pt x="1941833" y="20919"/>
                  <a:pt x="1937413" y="21214"/>
                  <a:pt x="1932714" y="21575"/>
                </a:cubicBezTo>
                <a:cubicBezTo>
                  <a:pt x="1928008" y="21930"/>
                  <a:pt x="1922627" y="22352"/>
                  <a:pt x="1916572" y="22831"/>
                </a:cubicBezTo>
                <a:cubicBezTo>
                  <a:pt x="1908525" y="23468"/>
                  <a:pt x="1900119" y="24883"/>
                  <a:pt x="1891357" y="27071"/>
                </a:cubicBezTo>
                <a:cubicBezTo>
                  <a:pt x="1882588" y="29263"/>
                  <a:pt x="1875975" y="32673"/>
                  <a:pt x="1871511" y="37294"/>
                </a:cubicBezTo>
                <a:cubicBezTo>
                  <a:pt x="1868162" y="40722"/>
                  <a:pt x="1865495" y="45622"/>
                  <a:pt x="1863504" y="51994"/>
                </a:cubicBezTo>
                <a:cubicBezTo>
                  <a:pt x="1861510" y="58369"/>
                  <a:pt x="1860117" y="65466"/>
                  <a:pt x="1859320" y="73270"/>
                </a:cubicBezTo>
                <a:cubicBezTo>
                  <a:pt x="1865214" y="69047"/>
                  <a:pt x="1871529" y="65483"/>
                  <a:pt x="1878264" y="62571"/>
                </a:cubicBezTo>
                <a:cubicBezTo>
                  <a:pt x="1885000" y="59666"/>
                  <a:pt x="1892268" y="58211"/>
                  <a:pt x="1900080" y="58211"/>
                </a:cubicBezTo>
                <a:cubicBezTo>
                  <a:pt x="1907330" y="58211"/>
                  <a:pt x="1914225" y="59428"/>
                  <a:pt x="1920759" y="61854"/>
                </a:cubicBezTo>
                <a:cubicBezTo>
                  <a:pt x="1927292" y="64289"/>
                  <a:pt x="1933067" y="68093"/>
                  <a:pt x="1938089" y="73270"/>
                </a:cubicBezTo>
                <a:close/>
                <a:moveTo>
                  <a:pt x="1931634" y="122759"/>
                </a:moveTo>
                <a:cubicBezTo>
                  <a:pt x="1931634" y="108575"/>
                  <a:pt x="1928444" y="97696"/>
                  <a:pt x="1922072" y="90125"/>
                </a:cubicBezTo>
                <a:cubicBezTo>
                  <a:pt x="1915697" y="82557"/>
                  <a:pt x="1906610" y="78770"/>
                  <a:pt x="1894817" y="78770"/>
                </a:cubicBezTo>
                <a:cubicBezTo>
                  <a:pt x="1888365" y="78770"/>
                  <a:pt x="1882113" y="79847"/>
                  <a:pt x="1876054" y="81996"/>
                </a:cubicBezTo>
                <a:cubicBezTo>
                  <a:pt x="1869999" y="84149"/>
                  <a:pt x="1864300" y="87019"/>
                  <a:pt x="1858961" y="90604"/>
                </a:cubicBezTo>
                <a:cubicBezTo>
                  <a:pt x="1858802" y="92594"/>
                  <a:pt x="1858641" y="94967"/>
                  <a:pt x="1858482" y="97714"/>
                </a:cubicBezTo>
                <a:cubicBezTo>
                  <a:pt x="1858323" y="100464"/>
                  <a:pt x="1858245" y="102956"/>
                  <a:pt x="1858245" y="105188"/>
                </a:cubicBezTo>
                <a:cubicBezTo>
                  <a:pt x="1858245" y="119055"/>
                  <a:pt x="1859357" y="130326"/>
                  <a:pt x="1861589" y="139010"/>
                </a:cubicBezTo>
                <a:cubicBezTo>
                  <a:pt x="1863825" y="147697"/>
                  <a:pt x="1866931" y="154512"/>
                  <a:pt x="1870913" y="159454"/>
                </a:cubicBezTo>
                <a:cubicBezTo>
                  <a:pt x="1874498" y="163915"/>
                  <a:pt x="1878283" y="167004"/>
                  <a:pt x="1882270" y="168713"/>
                </a:cubicBezTo>
                <a:cubicBezTo>
                  <a:pt x="1886252" y="170430"/>
                  <a:pt x="1890598" y="171287"/>
                  <a:pt x="1895295" y="171287"/>
                </a:cubicBezTo>
                <a:cubicBezTo>
                  <a:pt x="1906773" y="171287"/>
                  <a:pt x="1915697" y="166942"/>
                  <a:pt x="1922072" y="158256"/>
                </a:cubicBezTo>
                <a:cubicBezTo>
                  <a:pt x="1928444" y="149571"/>
                  <a:pt x="1931634" y="137739"/>
                  <a:pt x="1931634" y="122759"/>
                </a:cubicBezTo>
                <a:close/>
                <a:moveTo>
                  <a:pt x="2035253" y="190174"/>
                </a:moveTo>
                <a:cubicBezTo>
                  <a:pt x="2013973" y="190174"/>
                  <a:pt x="1997459" y="184175"/>
                  <a:pt x="1985705" y="172180"/>
                </a:cubicBezTo>
                <a:cubicBezTo>
                  <a:pt x="1973952" y="160189"/>
                  <a:pt x="1968073" y="143157"/>
                  <a:pt x="1968073" y="121086"/>
                </a:cubicBezTo>
                <a:cubicBezTo>
                  <a:pt x="1968073" y="99330"/>
                  <a:pt x="1973769" y="82018"/>
                  <a:pt x="1985166" y="69145"/>
                </a:cubicBezTo>
                <a:cubicBezTo>
                  <a:pt x="1996560" y="56279"/>
                  <a:pt x="2011460" y="49841"/>
                  <a:pt x="2029871" y="49841"/>
                </a:cubicBezTo>
                <a:cubicBezTo>
                  <a:pt x="2038158" y="49841"/>
                  <a:pt x="2045491" y="51036"/>
                  <a:pt x="2051866" y="53427"/>
                </a:cubicBezTo>
                <a:cubicBezTo>
                  <a:pt x="2058239" y="55821"/>
                  <a:pt x="2063820" y="59565"/>
                  <a:pt x="2068596" y="64666"/>
                </a:cubicBezTo>
                <a:cubicBezTo>
                  <a:pt x="2073380" y="69767"/>
                  <a:pt x="2077049" y="75999"/>
                  <a:pt x="2079598" y="83372"/>
                </a:cubicBezTo>
                <a:cubicBezTo>
                  <a:pt x="2082143" y="90741"/>
                  <a:pt x="2083421" y="99766"/>
                  <a:pt x="2083421" y="110444"/>
                </a:cubicBezTo>
                <a:lnTo>
                  <a:pt x="2083421" y="122637"/>
                </a:lnTo>
                <a:lnTo>
                  <a:pt x="1990901" y="122637"/>
                </a:lnTo>
                <a:cubicBezTo>
                  <a:pt x="1990901" y="138178"/>
                  <a:pt x="1994806" y="150048"/>
                  <a:pt x="2002619" y="158256"/>
                </a:cubicBezTo>
                <a:cubicBezTo>
                  <a:pt x="2010428" y="166464"/>
                  <a:pt x="2021228" y="170567"/>
                  <a:pt x="2035012" y="170567"/>
                </a:cubicBezTo>
                <a:cubicBezTo>
                  <a:pt x="2039951" y="170567"/>
                  <a:pt x="2044792" y="170010"/>
                  <a:pt x="2049534" y="168897"/>
                </a:cubicBezTo>
                <a:cubicBezTo>
                  <a:pt x="2054275" y="167781"/>
                  <a:pt x="2058559" y="166348"/>
                  <a:pt x="2062382" y="164594"/>
                </a:cubicBezTo>
                <a:cubicBezTo>
                  <a:pt x="2066447" y="162763"/>
                  <a:pt x="2069874" y="160987"/>
                  <a:pt x="2072664" y="159274"/>
                </a:cubicBezTo>
                <a:cubicBezTo>
                  <a:pt x="2075450" y="157560"/>
                  <a:pt x="2077765" y="155948"/>
                  <a:pt x="2079598" y="154432"/>
                </a:cubicBezTo>
                <a:lnTo>
                  <a:pt x="2080911" y="154432"/>
                </a:lnTo>
                <a:lnTo>
                  <a:pt x="2080911" y="178938"/>
                </a:lnTo>
                <a:cubicBezTo>
                  <a:pt x="2078280" y="179974"/>
                  <a:pt x="2075015" y="181267"/>
                  <a:pt x="2071112" y="182821"/>
                </a:cubicBezTo>
                <a:cubicBezTo>
                  <a:pt x="2067207" y="184373"/>
                  <a:pt x="2063696" y="185594"/>
                  <a:pt x="2060590" y="186469"/>
                </a:cubicBezTo>
                <a:cubicBezTo>
                  <a:pt x="2056208" y="187664"/>
                  <a:pt x="2052245" y="188582"/>
                  <a:pt x="2048699" y="189216"/>
                </a:cubicBezTo>
                <a:cubicBezTo>
                  <a:pt x="2045153" y="189852"/>
                  <a:pt x="2040667" y="190174"/>
                  <a:pt x="2035253" y="190174"/>
                </a:cubicBezTo>
                <a:close/>
                <a:moveTo>
                  <a:pt x="2061547" y="105425"/>
                </a:moveTo>
                <a:cubicBezTo>
                  <a:pt x="2061389" y="99370"/>
                  <a:pt x="2060673" y="94150"/>
                  <a:pt x="2059395" y="89765"/>
                </a:cubicBezTo>
                <a:cubicBezTo>
                  <a:pt x="2058120" y="85384"/>
                  <a:pt x="2056287" y="81680"/>
                  <a:pt x="2053897" y="78652"/>
                </a:cubicBezTo>
                <a:cubicBezTo>
                  <a:pt x="2051265" y="75301"/>
                  <a:pt x="2047900" y="72756"/>
                  <a:pt x="2043799" y="70998"/>
                </a:cubicBezTo>
                <a:cubicBezTo>
                  <a:pt x="2039692" y="69245"/>
                  <a:pt x="2034612" y="68370"/>
                  <a:pt x="2028553" y="68370"/>
                </a:cubicBezTo>
                <a:cubicBezTo>
                  <a:pt x="2022581" y="68370"/>
                  <a:pt x="2017498" y="69263"/>
                  <a:pt x="2013314" y="71056"/>
                </a:cubicBezTo>
                <a:cubicBezTo>
                  <a:pt x="2009131" y="72848"/>
                  <a:pt x="2005330" y="75462"/>
                  <a:pt x="2001902" y="78890"/>
                </a:cubicBezTo>
                <a:cubicBezTo>
                  <a:pt x="1998554" y="82396"/>
                  <a:pt x="1996005" y="86280"/>
                  <a:pt x="1994253" y="90547"/>
                </a:cubicBezTo>
                <a:cubicBezTo>
                  <a:pt x="1992499" y="94809"/>
                  <a:pt x="1991384" y="99770"/>
                  <a:pt x="1990901" y="105425"/>
                </a:cubicBezTo>
                <a:close/>
                <a:moveTo>
                  <a:pt x="2203668" y="73270"/>
                </a:moveTo>
                <a:lnTo>
                  <a:pt x="2158243" y="73270"/>
                </a:lnTo>
                <a:lnTo>
                  <a:pt x="2158243" y="187066"/>
                </a:lnTo>
                <a:lnTo>
                  <a:pt x="2135773" y="187066"/>
                </a:lnTo>
                <a:lnTo>
                  <a:pt x="2135773" y="73270"/>
                </a:lnTo>
                <a:lnTo>
                  <a:pt x="2090351" y="73270"/>
                </a:lnTo>
                <a:lnTo>
                  <a:pt x="2090351" y="53549"/>
                </a:lnTo>
                <a:lnTo>
                  <a:pt x="2203668" y="53549"/>
                </a:lnTo>
                <a:close/>
                <a:moveTo>
                  <a:pt x="2330251" y="120369"/>
                </a:moveTo>
                <a:cubicBezTo>
                  <a:pt x="2330251" y="142840"/>
                  <a:pt x="2324834" y="160189"/>
                  <a:pt x="2313997" y="172418"/>
                </a:cubicBezTo>
                <a:cubicBezTo>
                  <a:pt x="2303161" y="184650"/>
                  <a:pt x="2288737" y="190770"/>
                  <a:pt x="2270725" y="190770"/>
                </a:cubicBezTo>
                <a:cubicBezTo>
                  <a:pt x="2252157" y="190770"/>
                  <a:pt x="2237556" y="184456"/>
                  <a:pt x="2226921" y="171823"/>
                </a:cubicBezTo>
                <a:cubicBezTo>
                  <a:pt x="2216279" y="159192"/>
                  <a:pt x="2210958" y="142040"/>
                  <a:pt x="2210958" y="120369"/>
                </a:cubicBezTo>
                <a:cubicBezTo>
                  <a:pt x="2210958" y="98056"/>
                  <a:pt x="2216437" y="80722"/>
                  <a:pt x="2227395" y="68370"/>
                </a:cubicBezTo>
                <a:cubicBezTo>
                  <a:pt x="2238354" y="56018"/>
                  <a:pt x="2252794" y="49841"/>
                  <a:pt x="2270725" y="49841"/>
                </a:cubicBezTo>
                <a:cubicBezTo>
                  <a:pt x="2288737" y="49841"/>
                  <a:pt x="2303161" y="56000"/>
                  <a:pt x="2313997" y="68309"/>
                </a:cubicBezTo>
                <a:cubicBezTo>
                  <a:pt x="2324834" y="80621"/>
                  <a:pt x="2330251" y="97973"/>
                  <a:pt x="2330251" y="120369"/>
                </a:cubicBezTo>
                <a:close/>
                <a:moveTo>
                  <a:pt x="2307064" y="120369"/>
                </a:moveTo>
                <a:cubicBezTo>
                  <a:pt x="2307064" y="103074"/>
                  <a:pt x="2303917" y="90226"/>
                  <a:pt x="2297621" y="81817"/>
                </a:cubicBezTo>
                <a:cubicBezTo>
                  <a:pt x="2291325" y="73411"/>
                  <a:pt x="2282361" y="69206"/>
                  <a:pt x="2270725" y="69206"/>
                </a:cubicBezTo>
                <a:cubicBezTo>
                  <a:pt x="2259007" y="69206"/>
                  <a:pt x="2249986" y="73411"/>
                  <a:pt x="2243650" y="81817"/>
                </a:cubicBezTo>
                <a:cubicBezTo>
                  <a:pt x="2237317" y="90226"/>
                  <a:pt x="2234146" y="103074"/>
                  <a:pt x="2234146" y="120369"/>
                </a:cubicBezTo>
                <a:cubicBezTo>
                  <a:pt x="2234146" y="137101"/>
                  <a:pt x="2237317" y="149791"/>
                  <a:pt x="2243650" y="158435"/>
                </a:cubicBezTo>
                <a:cubicBezTo>
                  <a:pt x="2249986" y="167082"/>
                  <a:pt x="2259007" y="171406"/>
                  <a:pt x="2270725" y="171406"/>
                </a:cubicBezTo>
                <a:cubicBezTo>
                  <a:pt x="2282277" y="171406"/>
                  <a:pt x="2291227" y="167161"/>
                  <a:pt x="2297559" y="158676"/>
                </a:cubicBezTo>
                <a:cubicBezTo>
                  <a:pt x="2303893" y="150191"/>
                  <a:pt x="2307064" y="137419"/>
                  <a:pt x="2307064" y="120369"/>
                </a:cubicBezTo>
                <a:close/>
                <a:moveTo>
                  <a:pt x="2458750" y="187066"/>
                </a:moveTo>
                <a:lnTo>
                  <a:pt x="2436279" y="187066"/>
                </a:lnTo>
                <a:lnTo>
                  <a:pt x="2436279" y="126943"/>
                </a:lnTo>
                <a:lnTo>
                  <a:pt x="2375795" y="126943"/>
                </a:lnTo>
                <a:lnTo>
                  <a:pt x="2375795" y="187066"/>
                </a:lnTo>
                <a:lnTo>
                  <a:pt x="2353324" y="187066"/>
                </a:lnTo>
                <a:lnTo>
                  <a:pt x="2353324" y="53549"/>
                </a:lnTo>
                <a:lnTo>
                  <a:pt x="2375795" y="53549"/>
                </a:lnTo>
                <a:lnTo>
                  <a:pt x="2375795" y="107578"/>
                </a:lnTo>
                <a:lnTo>
                  <a:pt x="2436279" y="107578"/>
                </a:lnTo>
                <a:lnTo>
                  <a:pt x="2436279" y="53549"/>
                </a:lnTo>
                <a:lnTo>
                  <a:pt x="2458750" y="53549"/>
                </a:lnTo>
                <a:close/>
                <a:moveTo>
                  <a:pt x="2600989" y="120369"/>
                </a:moveTo>
                <a:cubicBezTo>
                  <a:pt x="2600989" y="142840"/>
                  <a:pt x="2595575" y="160189"/>
                  <a:pt x="2584739" y="172418"/>
                </a:cubicBezTo>
                <a:cubicBezTo>
                  <a:pt x="2573900" y="184650"/>
                  <a:pt x="2559474" y="190770"/>
                  <a:pt x="2541463" y="190770"/>
                </a:cubicBezTo>
                <a:cubicBezTo>
                  <a:pt x="2522898" y="190770"/>
                  <a:pt x="2508293" y="184456"/>
                  <a:pt x="2497658" y="171823"/>
                </a:cubicBezTo>
                <a:cubicBezTo>
                  <a:pt x="2487017" y="159192"/>
                  <a:pt x="2481700" y="142040"/>
                  <a:pt x="2481700" y="120369"/>
                </a:cubicBezTo>
                <a:cubicBezTo>
                  <a:pt x="2481700" y="98056"/>
                  <a:pt x="2487175" y="80722"/>
                  <a:pt x="2498137" y="68370"/>
                </a:cubicBezTo>
                <a:cubicBezTo>
                  <a:pt x="2509092" y="56018"/>
                  <a:pt x="2523535" y="49841"/>
                  <a:pt x="2541463" y="49841"/>
                </a:cubicBezTo>
                <a:cubicBezTo>
                  <a:pt x="2559474" y="49841"/>
                  <a:pt x="2573900" y="56000"/>
                  <a:pt x="2584739" y="68309"/>
                </a:cubicBezTo>
                <a:cubicBezTo>
                  <a:pt x="2595575" y="80621"/>
                  <a:pt x="2600989" y="97973"/>
                  <a:pt x="2600989" y="120369"/>
                </a:cubicBezTo>
                <a:close/>
                <a:moveTo>
                  <a:pt x="2577801" y="120369"/>
                </a:moveTo>
                <a:cubicBezTo>
                  <a:pt x="2577801" y="103074"/>
                  <a:pt x="2574656" y="90226"/>
                  <a:pt x="2568362" y="81817"/>
                </a:cubicBezTo>
                <a:cubicBezTo>
                  <a:pt x="2562066" y="73411"/>
                  <a:pt x="2553098" y="69206"/>
                  <a:pt x="2541463" y="69206"/>
                </a:cubicBezTo>
                <a:cubicBezTo>
                  <a:pt x="2529749" y="69206"/>
                  <a:pt x="2520724" y="73411"/>
                  <a:pt x="2514391" y="81817"/>
                </a:cubicBezTo>
                <a:cubicBezTo>
                  <a:pt x="2508055" y="90226"/>
                  <a:pt x="2504887" y="103074"/>
                  <a:pt x="2504887" y="120369"/>
                </a:cubicBezTo>
                <a:cubicBezTo>
                  <a:pt x="2504887" y="137101"/>
                  <a:pt x="2508055" y="149791"/>
                  <a:pt x="2514391" y="158435"/>
                </a:cubicBezTo>
                <a:cubicBezTo>
                  <a:pt x="2520724" y="167082"/>
                  <a:pt x="2529749" y="171406"/>
                  <a:pt x="2541463" y="171406"/>
                </a:cubicBezTo>
                <a:cubicBezTo>
                  <a:pt x="2553020" y="171406"/>
                  <a:pt x="2561966" y="167161"/>
                  <a:pt x="2568298" y="158676"/>
                </a:cubicBezTo>
                <a:cubicBezTo>
                  <a:pt x="2574634" y="150191"/>
                  <a:pt x="2577801" y="137419"/>
                  <a:pt x="2577801" y="120369"/>
                </a:cubicBezTo>
                <a:close/>
                <a:moveTo>
                  <a:pt x="2728771" y="146663"/>
                </a:moveTo>
                <a:cubicBezTo>
                  <a:pt x="2728771" y="153118"/>
                  <a:pt x="2727537" y="158835"/>
                  <a:pt x="2725066" y="163813"/>
                </a:cubicBezTo>
                <a:cubicBezTo>
                  <a:pt x="2722598" y="168795"/>
                  <a:pt x="2719209" y="172957"/>
                  <a:pt x="2714904" y="176305"/>
                </a:cubicBezTo>
                <a:cubicBezTo>
                  <a:pt x="2709490" y="180531"/>
                  <a:pt x="2703809" y="183380"/>
                  <a:pt x="2697872" y="184852"/>
                </a:cubicBezTo>
                <a:cubicBezTo>
                  <a:pt x="2691936" y="186328"/>
                  <a:pt x="2684823" y="187066"/>
                  <a:pt x="2676535" y="187066"/>
                </a:cubicBezTo>
                <a:lnTo>
                  <a:pt x="2624062" y="187066"/>
                </a:lnTo>
                <a:lnTo>
                  <a:pt x="2624062" y="53549"/>
                </a:lnTo>
                <a:lnTo>
                  <a:pt x="2673069" y="53549"/>
                </a:lnTo>
                <a:cubicBezTo>
                  <a:pt x="2682871" y="53549"/>
                  <a:pt x="2690043" y="53848"/>
                  <a:pt x="2694589" y="54446"/>
                </a:cubicBezTo>
                <a:cubicBezTo>
                  <a:pt x="2699129" y="55043"/>
                  <a:pt x="2703633" y="56577"/>
                  <a:pt x="2708093" y="59050"/>
                </a:cubicBezTo>
                <a:cubicBezTo>
                  <a:pt x="2712791" y="61595"/>
                  <a:pt x="2716262" y="64987"/>
                  <a:pt x="2718493" y="69206"/>
                </a:cubicBezTo>
                <a:cubicBezTo>
                  <a:pt x="2720726" y="73432"/>
                  <a:pt x="2721841" y="78450"/>
                  <a:pt x="2721841" y="84268"/>
                </a:cubicBezTo>
                <a:cubicBezTo>
                  <a:pt x="2721841" y="90640"/>
                  <a:pt x="2720084" y="96357"/>
                  <a:pt x="2716582" y="101418"/>
                </a:cubicBezTo>
                <a:cubicBezTo>
                  <a:pt x="2713075" y="106484"/>
                  <a:pt x="2708413" y="110407"/>
                  <a:pt x="2702595" y="113194"/>
                </a:cubicBezTo>
                <a:lnTo>
                  <a:pt x="2703193" y="114029"/>
                </a:lnTo>
                <a:cubicBezTo>
                  <a:pt x="2710444" y="115866"/>
                  <a:pt x="2716521" y="119569"/>
                  <a:pt x="2721420" y="125149"/>
                </a:cubicBezTo>
                <a:cubicBezTo>
                  <a:pt x="2726320" y="130726"/>
                  <a:pt x="2728771" y="137898"/>
                  <a:pt x="2728771" y="146663"/>
                </a:cubicBezTo>
                <a:close/>
                <a:moveTo>
                  <a:pt x="2698768" y="87735"/>
                </a:moveTo>
                <a:cubicBezTo>
                  <a:pt x="2698768" y="84707"/>
                  <a:pt x="2698268" y="82079"/>
                  <a:pt x="2697275" y="79847"/>
                </a:cubicBezTo>
                <a:cubicBezTo>
                  <a:pt x="2696278" y="77616"/>
                  <a:pt x="2694546" y="75862"/>
                  <a:pt x="2692077" y="74584"/>
                </a:cubicBezTo>
                <a:cubicBezTo>
                  <a:pt x="2689207" y="73068"/>
                  <a:pt x="2686000" y="72175"/>
                  <a:pt x="2682454" y="71894"/>
                </a:cubicBezTo>
                <a:cubicBezTo>
                  <a:pt x="2678905" y="71618"/>
                  <a:pt x="2673986" y="71477"/>
                  <a:pt x="2667691" y="71477"/>
                </a:cubicBezTo>
                <a:lnTo>
                  <a:pt x="2646295" y="71477"/>
                </a:lnTo>
                <a:lnTo>
                  <a:pt x="2646295" y="108053"/>
                </a:lnTo>
                <a:lnTo>
                  <a:pt x="2672114" y="108053"/>
                </a:lnTo>
                <a:cubicBezTo>
                  <a:pt x="2677615" y="108053"/>
                  <a:pt x="2681521" y="107797"/>
                  <a:pt x="2683828" y="107275"/>
                </a:cubicBezTo>
                <a:cubicBezTo>
                  <a:pt x="2686136" y="106761"/>
                  <a:pt x="2688689" y="105662"/>
                  <a:pt x="2691479" y="103992"/>
                </a:cubicBezTo>
                <a:cubicBezTo>
                  <a:pt x="2694106" y="102397"/>
                  <a:pt x="2695978" y="100245"/>
                  <a:pt x="2697095" y="97535"/>
                </a:cubicBezTo>
                <a:cubicBezTo>
                  <a:pt x="2698207" y="94823"/>
                  <a:pt x="2698768" y="91558"/>
                  <a:pt x="2698768" y="87735"/>
                </a:cubicBezTo>
                <a:close/>
                <a:moveTo>
                  <a:pt x="2705584" y="146782"/>
                </a:moveTo>
                <a:cubicBezTo>
                  <a:pt x="2705584" y="142242"/>
                  <a:pt x="2704928" y="138596"/>
                  <a:pt x="2703615" y="135845"/>
                </a:cubicBezTo>
                <a:cubicBezTo>
                  <a:pt x="2702297" y="133098"/>
                  <a:pt x="2699406" y="130647"/>
                  <a:pt x="2694942" y="128494"/>
                </a:cubicBezTo>
                <a:cubicBezTo>
                  <a:pt x="2692156" y="127141"/>
                  <a:pt x="2689168" y="126305"/>
                  <a:pt x="2685979" y="125985"/>
                </a:cubicBezTo>
                <a:cubicBezTo>
                  <a:pt x="2682792" y="125665"/>
                  <a:pt x="2678371" y="125506"/>
                  <a:pt x="2672712" y="125506"/>
                </a:cubicBezTo>
                <a:lnTo>
                  <a:pt x="2646295" y="125506"/>
                </a:lnTo>
                <a:lnTo>
                  <a:pt x="2646295" y="169135"/>
                </a:lnTo>
                <a:lnTo>
                  <a:pt x="2665778" y="169135"/>
                </a:lnTo>
                <a:cubicBezTo>
                  <a:pt x="2673825" y="169135"/>
                  <a:pt x="2680080" y="168814"/>
                  <a:pt x="2684545" y="168181"/>
                </a:cubicBezTo>
                <a:cubicBezTo>
                  <a:pt x="2689006" y="167543"/>
                  <a:pt x="2692829" y="166266"/>
                  <a:pt x="2696018" y="164353"/>
                </a:cubicBezTo>
                <a:cubicBezTo>
                  <a:pt x="2699371" y="162284"/>
                  <a:pt x="2701796" y="159889"/>
                  <a:pt x="2703312" y="157179"/>
                </a:cubicBezTo>
                <a:cubicBezTo>
                  <a:pt x="2704828" y="154471"/>
                  <a:pt x="2705584" y="151005"/>
                  <a:pt x="2705584" y="146782"/>
                </a:cubicBezTo>
                <a:close/>
                <a:moveTo>
                  <a:pt x="2795948" y="152995"/>
                </a:moveTo>
                <a:lnTo>
                  <a:pt x="2762478" y="231292"/>
                </a:lnTo>
                <a:lnTo>
                  <a:pt x="2745025" y="231292"/>
                </a:lnTo>
                <a:lnTo>
                  <a:pt x="2766060" y="152995"/>
                </a:lnTo>
                <a:close/>
                <a:moveTo>
                  <a:pt x="3011660" y="187066"/>
                </a:moveTo>
                <a:lnTo>
                  <a:pt x="2989188" y="187066"/>
                </a:lnTo>
                <a:lnTo>
                  <a:pt x="2989188" y="72911"/>
                </a:lnTo>
                <a:lnTo>
                  <a:pt x="2928705" y="72911"/>
                </a:lnTo>
                <a:lnTo>
                  <a:pt x="2928705" y="187066"/>
                </a:lnTo>
                <a:lnTo>
                  <a:pt x="2906233" y="187066"/>
                </a:lnTo>
                <a:lnTo>
                  <a:pt x="2906233" y="53549"/>
                </a:lnTo>
                <a:lnTo>
                  <a:pt x="3011660" y="53549"/>
                </a:lnTo>
                <a:close/>
                <a:moveTo>
                  <a:pt x="3156171" y="116783"/>
                </a:moveTo>
                <a:cubicBezTo>
                  <a:pt x="3156171" y="139013"/>
                  <a:pt x="3150850" y="156722"/>
                  <a:pt x="3140216" y="169908"/>
                </a:cubicBezTo>
                <a:cubicBezTo>
                  <a:pt x="3129577" y="183098"/>
                  <a:pt x="3116131" y="189694"/>
                  <a:pt x="3099874" y="189694"/>
                </a:cubicBezTo>
                <a:cubicBezTo>
                  <a:pt x="3093260" y="189694"/>
                  <a:pt x="3087403" y="188938"/>
                  <a:pt x="3082303" y="187423"/>
                </a:cubicBezTo>
                <a:cubicBezTo>
                  <a:pt x="3077205" y="185906"/>
                  <a:pt x="3071985" y="183559"/>
                  <a:pt x="3066642" y="180374"/>
                </a:cubicBezTo>
                <a:lnTo>
                  <a:pt x="3066642" y="236310"/>
                </a:lnTo>
                <a:lnTo>
                  <a:pt x="3044171" y="236310"/>
                </a:lnTo>
                <a:lnTo>
                  <a:pt x="3044171" y="53549"/>
                </a:lnTo>
                <a:lnTo>
                  <a:pt x="3066642" y="53549"/>
                </a:lnTo>
                <a:lnTo>
                  <a:pt x="3066642" y="67535"/>
                </a:lnTo>
                <a:cubicBezTo>
                  <a:pt x="3072223" y="62513"/>
                  <a:pt x="3078418" y="58312"/>
                  <a:pt x="3085228" y="54925"/>
                </a:cubicBezTo>
                <a:cubicBezTo>
                  <a:pt x="3092040" y="51536"/>
                  <a:pt x="3099474" y="49841"/>
                  <a:pt x="3107523" y="49841"/>
                </a:cubicBezTo>
                <a:cubicBezTo>
                  <a:pt x="3122824" y="49841"/>
                  <a:pt x="3134755" y="55900"/>
                  <a:pt x="3143322" y="68011"/>
                </a:cubicBezTo>
                <a:cubicBezTo>
                  <a:pt x="3151887" y="80124"/>
                  <a:pt x="3156171" y="96383"/>
                  <a:pt x="3156171" y="116783"/>
                </a:cubicBezTo>
                <a:close/>
                <a:moveTo>
                  <a:pt x="3132983" y="119292"/>
                </a:moveTo>
                <a:cubicBezTo>
                  <a:pt x="3132983" y="104071"/>
                  <a:pt x="3130553" y="92256"/>
                  <a:pt x="3125693" y="83846"/>
                </a:cubicBezTo>
                <a:cubicBezTo>
                  <a:pt x="3120829" y="75440"/>
                  <a:pt x="3112939" y="71239"/>
                  <a:pt x="3102027" y="71239"/>
                </a:cubicBezTo>
                <a:cubicBezTo>
                  <a:pt x="3095651" y="71239"/>
                  <a:pt x="3089492" y="72654"/>
                  <a:pt x="3083555" y="75484"/>
                </a:cubicBezTo>
                <a:cubicBezTo>
                  <a:pt x="3077619" y="78313"/>
                  <a:pt x="3071985" y="81960"/>
                  <a:pt x="3066642" y="86421"/>
                </a:cubicBezTo>
                <a:lnTo>
                  <a:pt x="3066642" y="162086"/>
                </a:lnTo>
                <a:cubicBezTo>
                  <a:pt x="3072539" y="164951"/>
                  <a:pt x="3077579" y="166902"/>
                  <a:pt x="3081763" y="167940"/>
                </a:cubicBezTo>
                <a:cubicBezTo>
                  <a:pt x="3085945" y="168976"/>
                  <a:pt x="3090752" y="169494"/>
                  <a:pt x="3096166" y="169494"/>
                </a:cubicBezTo>
                <a:cubicBezTo>
                  <a:pt x="3107801" y="169494"/>
                  <a:pt x="3116844" y="165228"/>
                  <a:pt x="3123303" y="156704"/>
                </a:cubicBezTo>
                <a:cubicBezTo>
                  <a:pt x="3129754" y="148178"/>
                  <a:pt x="3132983" y="135708"/>
                  <a:pt x="3132983" y="119292"/>
                </a:cubicBezTo>
                <a:close/>
                <a:moveTo>
                  <a:pt x="3284907" y="187066"/>
                </a:moveTo>
                <a:lnTo>
                  <a:pt x="3262677" y="187066"/>
                </a:lnTo>
                <a:lnTo>
                  <a:pt x="3262677" y="87498"/>
                </a:lnTo>
                <a:lnTo>
                  <a:pt x="3199803" y="187066"/>
                </a:lnTo>
                <a:lnTo>
                  <a:pt x="3179484" y="187066"/>
                </a:lnTo>
                <a:lnTo>
                  <a:pt x="3179484" y="53549"/>
                </a:lnTo>
                <a:lnTo>
                  <a:pt x="3201714" y="53549"/>
                </a:lnTo>
                <a:lnTo>
                  <a:pt x="3201714" y="151563"/>
                </a:lnTo>
                <a:lnTo>
                  <a:pt x="3263872" y="53549"/>
                </a:lnTo>
                <a:lnTo>
                  <a:pt x="3284907" y="53549"/>
                </a:lnTo>
                <a:close/>
                <a:moveTo>
                  <a:pt x="3441993" y="187066"/>
                </a:moveTo>
                <a:lnTo>
                  <a:pt x="3419759" y="187066"/>
                </a:lnTo>
                <a:lnTo>
                  <a:pt x="3419759" y="82119"/>
                </a:lnTo>
                <a:lnTo>
                  <a:pt x="3387722" y="150248"/>
                </a:lnTo>
                <a:lnTo>
                  <a:pt x="3370990" y="150248"/>
                </a:lnTo>
                <a:lnTo>
                  <a:pt x="3339194" y="82119"/>
                </a:lnTo>
                <a:lnTo>
                  <a:pt x="3339194" y="187066"/>
                </a:lnTo>
                <a:lnTo>
                  <a:pt x="3318157" y="187066"/>
                </a:lnTo>
                <a:lnTo>
                  <a:pt x="3318157" y="53549"/>
                </a:lnTo>
                <a:lnTo>
                  <a:pt x="3345289" y="53549"/>
                </a:lnTo>
                <a:lnTo>
                  <a:pt x="3380432" y="127659"/>
                </a:lnTo>
                <a:lnTo>
                  <a:pt x="3414381" y="53549"/>
                </a:lnTo>
                <a:lnTo>
                  <a:pt x="3441993" y="53549"/>
                </a:lnTo>
                <a:close/>
                <a:moveTo>
                  <a:pt x="3532478" y="190174"/>
                </a:moveTo>
                <a:cubicBezTo>
                  <a:pt x="3511203" y="190174"/>
                  <a:pt x="3494686" y="184175"/>
                  <a:pt x="3482932" y="172180"/>
                </a:cubicBezTo>
                <a:cubicBezTo>
                  <a:pt x="3471178" y="160189"/>
                  <a:pt x="3465299" y="143157"/>
                  <a:pt x="3465299" y="121086"/>
                </a:cubicBezTo>
                <a:cubicBezTo>
                  <a:pt x="3465299" y="99330"/>
                  <a:pt x="3470997" y="82018"/>
                  <a:pt x="3482392" y="69145"/>
                </a:cubicBezTo>
                <a:cubicBezTo>
                  <a:pt x="3493789" y="56279"/>
                  <a:pt x="3508690" y="49841"/>
                  <a:pt x="3527097" y="49841"/>
                </a:cubicBezTo>
                <a:cubicBezTo>
                  <a:pt x="3535384" y="49841"/>
                  <a:pt x="3542717" y="51036"/>
                  <a:pt x="3549092" y="53427"/>
                </a:cubicBezTo>
                <a:cubicBezTo>
                  <a:pt x="3555465" y="55821"/>
                  <a:pt x="3561044" y="59565"/>
                  <a:pt x="3565826" y="64666"/>
                </a:cubicBezTo>
                <a:cubicBezTo>
                  <a:pt x="3570610" y="69767"/>
                  <a:pt x="3574275" y="75999"/>
                  <a:pt x="3576824" y="83372"/>
                </a:cubicBezTo>
                <a:cubicBezTo>
                  <a:pt x="3579371" y="90741"/>
                  <a:pt x="3580647" y="99766"/>
                  <a:pt x="3580647" y="110444"/>
                </a:cubicBezTo>
                <a:lnTo>
                  <a:pt x="3580647" y="122637"/>
                </a:lnTo>
                <a:lnTo>
                  <a:pt x="3488130" y="122637"/>
                </a:lnTo>
                <a:cubicBezTo>
                  <a:pt x="3488130" y="138178"/>
                  <a:pt x="3492032" y="150048"/>
                  <a:pt x="3499844" y="158256"/>
                </a:cubicBezTo>
                <a:cubicBezTo>
                  <a:pt x="3507657" y="166464"/>
                  <a:pt x="3518453" y="170567"/>
                  <a:pt x="3532237" y="170567"/>
                </a:cubicBezTo>
                <a:cubicBezTo>
                  <a:pt x="3537177" y="170567"/>
                  <a:pt x="3542018" y="170010"/>
                  <a:pt x="3546759" y="168897"/>
                </a:cubicBezTo>
                <a:cubicBezTo>
                  <a:pt x="3551504" y="167781"/>
                  <a:pt x="3555785" y="166348"/>
                  <a:pt x="3559612" y="164594"/>
                </a:cubicBezTo>
                <a:cubicBezTo>
                  <a:pt x="3563673" y="162763"/>
                  <a:pt x="3567100" y="160987"/>
                  <a:pt x="3569894" y="159274"/>
                </a:cubicBezTo>
                <a:cubicBezTo>
                  <a:pt x="3572680" y="157560"/>
                  <a:pt x="3574991" y="155948"/>
                  <a:pt x="3576824" y="154432"/>
                </a:cubicBezTo>
                <a:lnTo>
                  <a:pt x="3578137" y="154432"/>
                </a:lnTo>
                <a:lnTo>
                  <a:pt x="3578137" y="178938"/>
                </a:lnTo>
                <a:cubicBezTo>
                  <a:pt x="3575510" y="179974"/>
                  <a:pt x="3572244" y="181267"/>
                  <a:pt x="3568338" y="182821"/>
                </a:cubicBezTo>
                <a:cubicBezTo>
                  <a:pt x="3564432" y="184373"/>
                  <a:pt x="3560926" y="185594"/>
                  <a:pt x="3557818" y="186469"/>
                </a:cubicBezTo>
                <a:cubicBezTo>
                  <a:pt x="3553434" y="187664"/>
                  <a:pt x="3549471" y="188582"/>
                  <a:pt x="3545925" y="189216"/>
                </a:cubicBezTo>
                <a:cubicBezTo>
                  <a:pt x="3542379" y="189852"/>
                  <a:pt x="3537893" y="190174"/>
                  <a:pt x="3532478" y="190174"/>
                </a:cubicBezTo>
                <a:close/>
                <a:moveTo>
                  <a:pt x="3558773" y="105425"/>
                </a:moveTo>
                <a:cubicBezTo>
                  <a:pt x="3558615" y="99370"/>
                  <a:pt x="3557898" y="94150"/>
                  <a:pt x="3556623" y="89765"/>
                </a:cubicBezTo>
                <a:cubicBezTo>
                  <a:pt x="3555346" y="85384"/>
                  <a:pt x="3553517" y="81680"/>
                  <a:pt x="3551127" y="78652"/>
                </a:cubicBezTo>
                <a:cubicBezTo>
                  <a:pt x="3548492" y="75301"/>
                  <a:pt x="3545125" y="72756"/>
                  <a:pt x="3541025" y="70998"/>
                </a:cubicBezTo>
                <a:cubicBezTo>
                  <a:pt x="3536921" y="69245"/>
                  <a:pt x="3531838" y="68370"/>
                  <a:pt x="3525782" y="68370"/>
                </a:cubicBezTo>
                <a:cubicBezTo>
                  <a:pt x="3519806" y="68370"/>
                  <a:pt x="3514727" y="69263"/>
                  <a:pt x="3510544" y="71056"/>
                </a:cubicBezTo>
                <a:cubicBezTo>
                  <a:pt x="3506360" y="72848"/>
                  <a:pt x="3502556" y="75462"/>
                  <a:pt x="3499128" y="78890"/>
                </a:cubicBezTo>
                <a:cubicBezTo>
                  <a:pt x="3495780" y="82396"/>
                  <a:pt x="3493235" y="86280"/>
                  <a:pt x="3491479" y="90547"/>
                </a:cubicBezTo>
                <a:cubicBezTo>
                  <a:pt x="3489725" y="94809"/>
                  <a:pt x="3488612" y="99770"/>
                  <a:pt x="3488130" y="105425"/>
                </a:cubicBezTo>
                <a:close/>
                <a:moveTo>
                  <a:pt x="3708784" y="187066"/>
                </a:moveTo>
                <a:lnTo>
                  <a:pt x="3686311" y="187066"/>
                </a:lnTo>
                <a:lnTo>
                  <a:pt x="3686311" y="126943"/>
                </a:lnTo>
                <a:lnTo>
                  <a:pt x="3625831" y="126943"/>
                </a:lnTo>
                <a:lnTo>
                  <a:pt x="3625831" y="187066"/>
                </a:lnTo>
                <a:lnTo>
                  <a:pt x="3603359" y="187066"/>
                </a:lnTo>
                <a:lnTo>
                  <a:pt x="3603359" y="53549"/>
                </a:lnTo>
                <a:lnTo>
                  <a:pt x="3625831" y="53549"/>
                </a:lnTo>
                <a:lnTo>
                  <a:pt x="3625831" y="107578"/>
                </a:lnTo>
                <a:lnTo>
                  <a:pt x="3686311" y="107578"/>
                </a:lnTo>
                <a:lnTo>
                  <a:pt x="3686311" y="53549"/>
                </a:lnTo>
                <a:lnTo>
                  <a:pt x="3708784" y="53549"/>
                </a:lnTo>
                <a:close/>
                <a:moveTo>
                  <a:pt x="3837877" y="187066"/>
                </a:moveTo>
                <a:lnTo>
                  <a:pt x="3815402" y="187066"/>
                </a:lnTo>
                <a:lnTo>
                  <a:pt x="3815402" y="134110"/>
                </a:lnTo>
                <a:lnTo>
                  <a:pt x="3793172" y="134110"/>
                </a:lnTo>
                <a:lnTo>
                  <a:pt x="3753605" y="187066"/>
                </a:lnTo>
                <a:lnTo>
                  <a:pt x="3727429" y="187066"/>
                </a:lnTo>
                <a:lnTo>
                  <a:pt x="3770342" y="132080"/>
                </a:lnTo>
                <a:cubicBezTo>
                  <a:pt x="3759264" y="128814"/>
                  <a:pt x="3751157" y="123954"/>
                  <a:pt x="3746020" y="117496"/>
                </a:cubicBezTo>
                <a:cubicBezTo>
                  <a:pt x="3740879" y="111041"/>
                  <a:pt x="3738308" y="102394"/>
                  <a:pt x="3738308" y="91558"/>
                </a:cubicBezTo>
                <a:cubicBezTo>
                  <a:pt x="3738308" y="84949"/>
                  <a:pt x="3739762" y="79149"/>
                  <a:pt x="3742672" y="74170"/>
                </a:cubicBezTo>
                <a:cubicBezTo>
                  <a:pt x="3745580" y="69188"/>
                  <a:pt x="3749504" y="64987"/>
                  <a:pt x="3754444" y="61559"/>
                </a:cubicBezTo>
                <a:cubicBezTo>
                  <a:pt x="3758429" y="58848"/>
                  <a:pt x="3763451" y="56836"/>
                  <a:pt x="3769509" y="55522"/>
                </a:cubicBezTo>
                <a:cubicBezTo>
                  <a:pt x="3775565" y="54209"/>
                  <a:pt x="3782333" y="53549"/>
                  <a:pt x="3789824" y="53549"/>
                </a:cubicBezTo>
                <a:lnTo>
                  <a:pt x="3837877" y="53549"/>
                </a:lnTo>
                <a:close/>
                <a:moveTo>
                  <a:pt x="3815402" y="116423"/>
                </a:moveTo>
                <a:lnTo>
                  <a:pt x="3815402" y="71477"/>
                </a:lnTo>
                <a:lnTo>
                  <a:pt x="3791020" y="71477"/>
                </a:lnTo>
                <a:cubicBezTo>
                  <a:pt x="3785843" y="71477"/>
                  <a:pt x="3781758" y="71755"/>
                  <a:pt x="3778769" y="72312"/>
                </a:cubicBezTo>
                <a:cubicBezTo>
                  <a:pt x="3775781" y="72874"/>
                  <a:pt x="3772890" y="73950"/>
                  <a:pt x="3770104" y="75546"/>
                </a:cubicBezTo>
                <a:cubicBezTo>
                  <a:pt x="3767235" y="77298"/>
                  <a:pt x="3765063" y="79667"/>
                  <a:pt x="3763591" y="82655"/>
                </a:cubicBezTo>
                <a:cubicBezTo>
                  <a:pt x="3762116" y="85640"/>
                  <a:pt x="3761378" y="88848"/>
                  <a:pt x="3761378" y="92274"/>
                </a:cubicBezTo>
                <a:cubicBezTo>
                  <a:pt x="3761378" y="96659"/>
                  <a:pt x="3761874" y="100223"/>
                  <a:pt x="3762875" y="102974"/>
                </a:cubicBezTo>
                <a:cubicBezTo>
                  <a:pt x="3763868" y="105723"/>
                  <a:pt x="3765679" y="108255"/>
                  <a:pt x="3768311" y="110566"/>
                </a:cubicBezTo>
                <a:cubicBezTo>
                  <a:pt x="3771097" y="112952"/>
                  <a:pt x="3774507" y="114526"/>
                  <a:pt x="3778532" y="115285"/>
                </a:cubicBezTo>
                <a:cubicBezTo>
                  <a:pt x="3782552" y="116045"/>
                  <a:pt x="3786956" y="116423"/>
                  <a:pt x="3791736" y="116423"/>
                </a:cubicBezTo>
                <a:close/>
                <a:moveTo>
                  <a:pt x="3928364" y="190174"/>
                </a:moveTo>
                <a:cubicBezTo>
                  <a:pt x="3907084" y="190174"/>
                  <a:pt x="3890571" y="184175"/>
                  <a:pt x="3878816" y="172180"/>
                </a:cubicBezTo>
                <a:cubicBezTo>
                  <a:pt x="3867062" y="160189"/>
                  <a:pt x="3861183" y="143157"/>
                  <a:pt x="3861183" y="121086"/>
                </a:cubicBezTo>
                <a:cubicBezTo>
                  <a:pt x="3861183" y="99330"/>
                  <a:pt x="3866879" y="82018"/>
                  <a:pt x="3878276" y="69145"/>
                </a:cubicBezTo>
                <a:cubicBezTo>
                  <a:pt x="3889671" y="56279"/>
                  <a:pt x="3904572" y="49841"/>
                  <a:pt x="3922981" y="49841"/>
                </a:cubicBezTo>
                <a:cubicBezTo>
                  <a:pt x="3931268" y="49841"/>
                  <a:pt x="3938601" y="51036"/>
                  <a:pt x="3944978" y="53427"/>
                </a:cubicBezTo>
                <a:cubicBezTo>
                  <a:pt x="3951350" y="55821"/>
                  <a:pt x="3956930" y="59565"/>
                  <a:pt x="3961710" y="64666"/>
                </a:cubicBezTo>
                <a:cubicBezTo>
                  <a:pt x="3966490" y="69767"/>
                  <a:pt x="3970160" y="75999"/>
                  <a:pt x="3972708" y="83372"/>
                </a:cubicBezTo>
                <a:cubicBezTo>
                  <a:pt x="3975257" y="90741"/>
                  <a:pt x="3976531" y="99766"/>
                  <a:pt x="3976531" y="110444"/>
                </a:cubicBezTo>
                <a:lnTo>
                  <a:pt x="3976531" y="122637"/>
                </a:lnTo>
                <a:lnTo>
                  <a:pt x="3884011" y="122637"/>
                </a:lnTo>
                <a:cubicBezTo>
                  <a:pt x="3884011" y="138178"/>
                  <a:pt x="3887917" y="150048"/>
                  <a:pt x="3895730" y="158256"/>
                </a:cubicBezTo>
                <a:cubicBezTo>
                  <a:pt x="3903538" y="166464"/>
                  <a:pt x="3914338" y="170567"/>
                  <a:pt x="3928122" y="170567"/>
                </a:cubicBezTo>
                <a:cubicBezTo>
                  <a:pt x="3933061" y="170567"/>
                  <a:pt x="3937904" y="170010"/>
                  <a:pt x="3942645" y="168897"/>
                </a:cubicBezTo>
                <a:cubicBezTo>
                  <a:pt x="3947386" y="167781"/>
                  <a:pt x="3951670" y="166348"/>
                  <a:pt x="3955493" y="164594"/>
                </a:cubicBezTo>
                <a:cubicBezTo>
                  <a:pt x="3959558" y="162763"/>
                  <a:pt x="3962984" y="160987"/>
                  <a:pt x="3965774" y="159274"/>
                </a:cubicBezTo>
                <a:cubicBezTo>
                  <a:pt x="3968560" y="157560"/>
                  <a:pt x="3970876" y="155948"/>
                  <a:pt x="3972708" y="154432"/>
                </a:cubicBezTo>
                <a:lnTo>
                  <a:pt x="3974023" y="154432"/>
                </a:lnTo>
                <a:lnTo>
                  <a:pt x="3974023" y="178938"/>
                </a:lnTo>
                <a:cubicBezTo>
                  <a:pt x="3971394" y="179974"/>
                  <a:pt x="3968125" y="181267"/>
                  <a:pt x="3964224" y="182821"/>
                </a:cubicBezTo>
                <a:cubicBezTo>
                  <a:pt x="3960317" y="184373"/>
                  <a:pt x="3956807" y="185594"/>
                  <a:pt x="3953700" y="186469"/>
                </a:cubicBezTo>
                <a:cubicBezTo>
                  <a:pt x="3949319" y="187664"/>
                  <a:pt x="3945355" y="188582"/>
                  <a:pt x="3941809" y="189216"/>
                </a:cubicBezTo>
                <a:cubicBezTo>
                  <a:pt x="3938263" y="189852"/>
                  <a:pt x="3933778" y="190174"/>
                  <a:pt x="3928364" y="190174"/>
                </a:cubicBezTo>
                <a:close/>
                <a:moveTo>
                  <a:pt x="3954658" y="105425"/>
                </a:moveTo>
                <a:cubicBezTo>
                  <a:pt x="3954499" y="99370"/>
                  <a:pt x="3953783" y="94150"/>
                  <a:pt x="3952505" y="89765"/>
                </a:cubicBezTo>
                <a:cubicBezTo>
                  <a:pt x="3951230" y="85384"/>
                  <a:pt x="3949399" y="81680"/>
                  <a:pt x="3947008" y="78652"/>
                </a:cubicBezTo>
                <a:cubicBezTo>
                  <a:pt x="3944376" y="75301"/>
                  <a:pt x="3941010" y="72756"/>
                  <a:pt x="3936910" y="70998"/>
                </a:cubicBezTo>
                <a:cubicBezTo>
                  <a:pt x="3932802" y="69245"/>
                  <a:pt x="3927722" y="68370"/>
                  <a:pt x="3921663" y="68370"/>
                </a:cubicBezTo>
                <a:cubicBezTo>
                  <a:pt x="3915692" y="68370"/>
                  <a:pt x="3910608" y="69263"/>
                  <a:pt x="3906424" y="71056"/>
                </a:cubicBezTo>
                <a:cubicBezTo>
                  <a:pt x="3902242" y="72848"/>
                  <a:pt x="3898440" y="75462"/>
                  <a:pt x="3895013" y="78890"/>
                </a:cubicBezTo>
                <a:cubicBezTo>
                  <a:pt x="3891664" y="82396"/>
                  <a:pt x="3889116" y="86280"/>
                  <a:pt x="3887363" y="90547"/>
                </a:cubicBezTo>
                <a:cubicBezTo>
                  <a:pt x="3885609" y="94809"/>
                  <a:pt x="3884494" y="99770"/>
                  <a:pt x="3884011" y="105425"/>
                </a:cubicBezTo>
                <a:close/>
                <a:moveTo>
                  <a:pt x="4123076" y="187066"/>
                </a:moveTo>
                <a:lnTo>
                  <a:pt x="4100842" y="187066"/>
                </a:lnTo>
                <a:lnTo>
                  <a:pt x="4100842" y="82119"/>
                </a:lnTo>
                <a:lnTo>
                  <a:pt x="4068807" y="150248"/>
                </a:lnTo>
                <a:lnTo>
                  <a:pt x="4052070" y="150248"/>
                </a:lnTo>
                <a:lnTo>
                  <a:pt x="4020279" y="82119"/>
                </a:lnTo>
                <a:lnTo>
                  <a:pt x="4020279" y="187066"/>
                </a:lnTo>
                <a:lnTo>
                  <a:pt x="3999240" y="187066"/>
                </a:lnTo>
                <a:lnTo>
                  <a:pt x="3999240" y="53549"/>
                </a:lnTo>
                <a:lnTo>
                  <a:pt x="4026374" y="53549"/>
                </a:lnTo>
                <a:lnTo>
                  <a:pt x="4061517" y="127659"/>
                </a:lnTo>
                <a:lnTo>
                  <a:pt x="4095464" y="53549"/>
                </a:lnTo>
                <a:lnTo>
                  <a:pt x="4123076" y="53549"/>
                </a:lnTo>
                <a:close/>
                <a:moveTo>
                  <a:pt x="4254681" y="145709"/>
                </a:moveTo>
                <a:cubicBezTo>
                  <a:pt x="4254681" y="152161"/>
                  <a:pt x="4253386" y="158017"/>
                  <a:pt x="4250794" y="163274"/>
                </a:cubicBezTo>
                <a:cubicBezTo>
                  <a:pt x="4248206" y="168536"/>
                  <a:pt x="4244678" y="172802"/>
                  <a:pt x="4240217" y="176067"/>
                </a:cubicBezTo>
                <a:cubicBezTo>
                  <a:pt x="4234957" y="180053"/>
                  <a:pt x="4229341" y="182882"/>
                  <a:pt x="4223366" y="184556"/>
                </a:cubicBezTo>
                <a:cubicBezTo>
                  <a:pt x="4217385" y="186227"/>
                  <a:pt x="4209697" y="187066"/>
                  <a:pt x="4200292" y="187066"/>
                </a:cubicBezTo>
                <a:lnTo>
                  <a:pt x="4155588" y="187066"/>
                </a:lnTo>
                <a:lnTo>
                  <a:pt x="4155588" y="53549"/>
                </a:lnTo>
                <a:lnTo>
                  <a:pt x="4178060" y="53549"/>
                </a:lnTo>
                <a:lnTo>
                  <a:pt x="4178060" y="105544"/>
                </a:lnTo>
                <a:lnTo>
                  <a:pt x="4200890" y="105544"/>
                </a:lnTo>
                <a:cubicBezTo>
                  <a:pt x="4210931" y="105544"/>
                  <a:pt x="4218721" y="106062"/>
                  <a:pt x="4224258" y="107099"/>
                </a:cubicBezTo>
                <a:cubicBezTo>
                  <a:pt x="4229798" y="108136"/>
                  <a:pt x="4235318" y="110685"/>
                  <a:pt x="4240814" y="114746"/>
                </a:cubicBezTo>
                <a:cubicBezTo>
                  <a:pt x="4245437" y="118173"/>
                  <a:pt x="4248900" y="122557"/>
                  <a:pt x="4251216" y="127896"/>
                </a:cubicBezTo>
                <a:cubicBezTo>
                  <a:pt x="4253523" y="133236"/>
                  <a:pt x="4254681" y="139171"/>
                  <a:pt x="4254681" y="145709"/>
                </a:cubicBezTo>
                <a:close/>
                <a:moveTo>
                  <a:pt x="4231491" y="146065"/>
                </a:moveTo>
                <a:cubicBezTo>
                  <a:pt x="4231491" y="142001"/>
                  <a:pt x="4230795" y="138438"/>
                  <a:pt x="4229400" y="135366"/>
                </a:cubicBezTo>
                <a:cubicBezTo>
                  <a:pt x="4228002" y="132300"/>
                  <a:pt x="4225713" y="129808"/>
                  <a:pt x="4222526" y="127896"/>
                </a:cubicBezTo>
                <a:cubicBezTo>
                  <a:pt x="4219179" y="125902"/>
                  <a:pt x="4215374" y="124710"/>
                  <a:pt x="4211112" y="124311"/>
                </a:cubicBezTo>
                <a:cubicBezTo>
                  <a:pt x="4206846" y="123915"/>
                  <a:pt x="4200732" y="123713"/>
                  <a:pt x="4192765" y="123713"/>
                </a:cubicBezTo>
                <a:lnTo>
                  <a:pt x="4178060" y="123713"/>
                </a:lnTo>
                <a:lnTo>
                  <a:pt x="4178060" y="169135"/>
                </a:lnTo>
                <a:lnTo>
                  <a:pt x="4192286" y="169135"/>
                </a:lnTo>
                <a:cubicBezTo>
                  <a:pt x="4200253" y="169135"/>
                  <a:pt x="4206432" y="168795"/>
                  <a:pt x="4210812" y="168116"/>
                </a:cubicBezTo>
                <a:cubicBezTo>
                  <a:pt x="4215197" y="167443"/>
                  <a:pt x="4218977" y="166146"/>
                  <a:pt x="4222167" y="164235"/>
                </a:cubicBezTo>
                <a:cubicBezTo>
                  <a:pt x="4225432" y="162165"/>
                  <a:pt x="4227804" y="159714"/>
                  <a:pt x="4229280" y="156884"/>
                </a:cubicBezTo>
                <a:cubicBezTo>
                  <a:pt x="4230756" y="154054"/>
                  <a:pt x="4231491" y="150450"/>
                  <a:pt x="4231491" y="146065"/>
                </a:cubicBezTo>
                <a:close/>
                <a:moveTo>
                  <a:pt x="4292691" y="187066"/>
                </a:moveTo>
                <a:lnTo>
                  <a:pt x="4270216" y="187066"/>
                </a:lnTo>
                <a:lnTo>
                  <a:pt x="4270216" y="53549"/>
                </a:lnTo>
                <a:lnTo>
                  <a:pt x="4292691" y="53549"/>
                </a:lnTo>
                <a:close/>
                <a:moveTo>
                  <a:pt x="4428954" y="187066"/>
                </a:moveTo>
                <a:lnTo>
                  <a:pt x="4401342" y="187066"/>
                </a:lnTo>
                <a:lnTo>
                  <a:pt x="4368950" y="136626"/>
                </a:lnTo>
                <a:lnTo>
                  <a:pt x="4335599" y="187066"/>
                </a:lnTo>
                <a:lnTo>
                  <a:pt x="4310140" y="187066"/>
                </a:lnTo>
                <a:lnTo>
                  <a:pt x="4356515" y="120848"/>
                </a:lnTo>
                <a:lnTo>
                  <a:pt x="4310619" y="53549"/>
                </a:lnTo>
                <a:lnTo>
                  <a:pt x="4338227" y="53549"/>
                </a:lnTo>
                <a:lnTo>
                  <a:pt x="4370382" y="103514"/>
                </a:lnTo>
                <a:lnTo>
                  <a:pt x="4403377" y="53549"/>
                </a:lnTo>
                <a:lnTo>
                  <a:pt x="4428954" y="53549"/>
                </a:lnTo>
                <a:lnTo>
                  <a:pt x="4382817" y="119292"/>
                </a:lnTo>
                <a:close/>
                <a:moveTo>
                  <a:pt x="4627613" y="146663"/>
                </a:moveTo>
                <a:cubicBezTo>
                  <a:pt x="4627613" y="153118"/>
                  <a:pt x="4626381" y="158835"/>
                  <a:pt x="4623908" y="163813"/>
                </a:cubicBezTo>
                <a:cubicBezTo>
                  <a:pt x="4621440" y="168795"/>
                  <a:pt x="4618055" y="172957"/>
                  <a:pt x="4613750" y="176305"/>
                </a:cubicBezTo>
                <a:cubicBezTo>
                  <a:pt x="4608332" y="180531"/>
                  <a:pt x="4602654" y="183380"/>
                  <a:pt x="4596718" y="184852"/>
                </a:cubicBezTo>
                <a:cubicBezTo>
                  <a:pt x="4590778" y="186328"/>
                  <a:pt x="4583667" y="187066"/>
                  <a:pt x="4575377" y="187066"/>
                </a:cubicBezTo>
                <a:lnTo>
                  <a:pt x="4522906" y="187066"/>
                </a:lnTo>
                <a:lnTo>
                  <a:pt x="4522906" y="53549"/>
                </a:lnTo>
                <a:lnTo>
                  <a:pt x="4571914" y="53549"/>
                </a:lnTo>
                <a:cubicBezTo>
                  <a:pt x="4581716" y="53549"/>
                  <a:pt x="4588888" y="53848"/>
                  <a:pt x="4593431" y="54446"/>
                </a:cubicBezTo>
                <a:cubicBezTo>
                  <a:pt x="4597974" y="55043"/>
                  <a:pt x="4602474" y="56577"/>
                  <a:pt x="4606935" y="59050"/>
                </a:cubicBezTo>
                <a:cubicBezTo>
                  <a:pt x="4611636" y="61595"/>
                  <a:pt x="4615106" y="64987"/>
                  <a:pt x="4617339" y="69206"/>
                </a:cubicBezTo>
                <a:cubicBezTo>
                  <a:pt x="4619570" y="73432"/>
                  <a:pt x="4620683" y="78450"/>
                  <a:pt x="4620683" y="84268"/>
                </a:cubicBezTo>
                <a:cubicBezTo>
                  <a:pt x="4620683" y="90640"/>
                  <a:pt x="4618930" y="96357"/>
                  <a:pt x="4615424" y="101418"/>
                </a:cubicBezTo>
                <a:cubicBezTo>
                  <a:pt x="4611917" y="106484"/>
                  <a:pt x="4607255" y="110407"/>
                  <a:pt x="4601437" y="113194"/>
                </a:cubicBezTo>
                <a:lnTo>
                  <a:pt x="4602035" y="114029"/>
                </a:lnTo>
                <a:cubicBezTo>
                  <a:pt x="4609290" y="115866"/>
                  <a:pt x="4615362" y="119569"/>
                  <a:pt x="4620262" y="125149"/>
                </a:cubicBezTo>
                <a:cubicBezTo>
                  <a:pt x="4625162" y="130726"/>
                  <a:pt x="4627613" y="137898"/>
                  <a:pt x="4627613" y="146663"/>
                </a:cubicBezTo>
                <a:close/>
                <a:moveTo>
                  <a:pt x="4597610" y="87735"/>
                </a:moveTo>
                <a:cubicBezTo>
                  <a:pt x="4597610" y="84707"/>
                  <a:pt x="4597114" y="82079"/>
                  <a:pt x="4596119" y="79847"/>
                </a:cubicBezTo>
                <a:cubicBezTo>
                  <a:pt x="4595119" y="77616"/>
                  <a:pt x="4593388" y="75862"/>
                  <a:pt x="4590918" y="74584"/>
                </a:cubicBezTo>
                <a:cubicBezTo>
                  <a:pt x="4588049" y="73068"/>
                  <a:pt x="4584842" y="72175"/>
                  <a:pt x="4581295" y="71894"/>
                </a:cubicBezTo>
                <a:cubicBezTo>
                  <a:pt x="4577749" y="71618"/>
                  <a:pt x="4572828" y="71477"/>
                  <a:pt x="4566535" y="71477"/>
                </a:cubicBezTo>
                <a:lnTo>
                  <a:pt x="4545137" y="71477"/>
                </a:lnTo>
                <a:lnTo>
                  <a:pt x="4545137" y="108053"/>
                </a:lnTo>
                <a:lnTo>
                  <a:pt x="4570956" y="108053"/>
                </a:lnTo>
                <a:cubicBezTo>
                  <a:pt x="4576457" y="108053"/>
                  <a:pt x="4580363" y="107797"/>
                  <a:pt x="4582670" y="107275"/>
                </a:cubicBezTo>
                <a:cubicBezTo>
                  <a:pt x="4584982" y="106761"/>
                  <a:pt x="4587534" y="105662"/>
                  <a:pt x="4590321" y="103992"/>
                </a:cubicBezTo>
                <a:cubicBezTo>
                  <a:pt x="4592948" y="102397"/>
                  <a:pt x="4594824" y="100245"/>
                  <a:pt x="4595937" y="97535"/>
                </a:cubicBezTo>
                <a:cubicBezTo>
                  <a:pt x="4597053" y="94823"/>
                  <a:pt x="4597610" y="91558"/>
                  <a:pt x="4597610" y="87735"/>
                </a:cubicBezTo>
                <a:close/>
                <a:moveTo>
                  <a:pt x="4604426" y="146782"/>
                </a:moveTo>
                <a:cubicBezTo>
                  <a:pt x="4604426" y="142242"/>
                  <a:pt x="4603770" y="138596"/>
                  <a:pt x="4602455" y="135845"/>
                </a:cubicBezTo>
                <a:cubicBezTo>
                  <a:pt x="4601142" y="133098"/>
                  <a:pt x="4598252" y="130647"/>
                  <a:pt x="4593788" y="128494"/>
                </a:cubicBezTo>
                <a:cubicBezTo>
                  <a:pt x="4590998" y="127141"/>
                  <a:pt x="4588009" y="126305"/>
                  <a:pt x="4584823" y="125985"/>
                </a:cubicBezTo>
                <a:cubicBezTo>
                  <a:pt x="4581634" y="125665"/>
                  <a:pt x="4577213" y="125506"/>
                  <a:pt x="4571554" y="125506"/>
                </a:cubicBezTo>
                <a:lnTo>
                  <a:pt x="4545137" y="125506"/>
                </a:lnTo>
                <a:lnTo>
                  <a:pt x="4545137" y="169135"/>
                </a:lnTo>
                <a:lnTo>
                  <a:pt x="4564624" y="169135"/>
                </a:lnTo>
                <a:cubicBezTo>
                  <a:pt x="4572667" y="169135"/>
                  <a:pt x="4578922" y="168814"/>
                  <a:pt x="4583390" y="168181"/>
                </a:cubicBezTo>
                <a:cubicBezTo>
                  <a:pt x="4587851" y="167543"/>
                  <a:pt x="4591675" y="166266"/>
                  <a:pt x="4594860" y="164353"/>
                </a:cubicBezTo>
                <a:cubicBezTo>
                  <a:pt x="4598211" y="162284"/>
                  <a:pt x="4600642" y="159889"/>
                  <a:pt x="4602153" y="157179"/>
                </a:cubicBezTo>
                <a:cubicBezTo>
                  <a:pt x="4603670" y="154471"/>
                  <a:pt x="4604426" y="151005"/>
                  <a:pt x="4604426" y="146782"/>
                </a:cubicBezTo>
                <a:close/>
                <a:moveTo>
                  <a:pt x="4780850" y="190054"/>
                </a:moveTo>
                <a:cubicBezTo>
                  <a:pt x="4771688" y="190054"/>
                  <a:pt x="4763282" y="188639"/>
                  <a:pt x="4755636" y="185809"/>
                </a:cubicBezTo>
                <a:cubicBezTo>
                  <a:pt x="4747982" y="182984"/>
                  <a:pt x="4741409" y="178700"/>
                  <a:pt x="4735909" y="172957"/>
                </a:cubicBezTo>
                <a:cubicBezTo>
                  <a:pt x="4730410" y="167223"/>
                  <a:pt x="4726148" y="159990"/>
                  <a:pt x="4723121" y="151268"/>
                </a:cubicBezTo>
                <a:cubicBezTo>
                  <a:pt x="4720089" y="142541"/>
                  <a:pt x="4718574" y="132282"/>
                  <a:pt x="4718574" y="120487"/>
                </a:cubicBezTo>
                <a:cubicBezTo>
                  <a:pt x="4718574" y="108773"/>
                  <a:pt x="4720148" y="98653"/>
                  <a:pt x="4723297" y="90125"/>
                </a:cubicBezTo>
                <a:cubicBezTo>
                  <a:pt x="4726447" y="81600"/>
                  <a:pt x="4730648" y="74426"/>
                  <a:pt x="4735909" y="68608"/>
                </a:cubicBezTo>
                <a:cubicBezTo>
                  <a:pt x="4741171" y="62790"/>
                  <a:pt x="4747723" y="58312"/>
                  <a:pt x="4755572" y="55162"/>
                </a:cubicBezTo>
                <a:cubicBezTo>
                  <a:pt x="4763423" y="52013"/>
                  <a:pt x="4771851" y="50439"/>
                  <a:pt x="4780850" y="50439"/>
                </a:cubicBezTo>
                <a:cubicBezTo>
                  <a:pt x="4788184" y="50439"/>
                  <a:pt x="4795258" y="51475"/>
                  <a:pt x="4802069" y="53549"/>
                </a:cubicBezTo>
                <a:cubicBezTo>
                  <a:pt x="4808880" y="55623"/>
                  <a:pt x="4814957" y="58013"/>
                  <a:pt x="4820296" y="60721"/>
                </a:cubicBezTo>
                <a:lnTo>
                  <a:pt x="4820296" y="85942"/>
                </a:lnTo>
                <a:lnTo>
                  <a:pt x="4818982" y="85942"/>
                </a:lnTo>
                <a:cubicBezTo>
                  <a:pt x="4817390" y="84588"/>
                  <a:pt x="4815338" y="83036"/>
                  <a:pt x="4812830" y="81280"/>
                </a:cubicBezTo>
                <a:cubicBezTo>
                  <a:pt x="4810320" y="79527"/>
                  <a:pt x="4807271" y="77734"/>
                  <a:pt x="4803686" y="75901"/>
                </a:cubicBezTo>
                <a:cubicBezTo>
                  <a:pt x="4800574" y="74306"/>
                  <a:pt x="4796906" y="72911"/>
                  <a:pt x="4792688" y="71715"/>
                </a:cubicBezTo>
                <a:cubicBezTo>
                  <a:pt x="4788465" y="70523"/>
                  <a:pt x="4784397" y="69926"/>
                  <a:pt x="4780490" y="69926"/>
                </a:cubicBezTo>
                <a:cubicBezTo>
                  <a:pt x="4768862" y="69926"/>
                  <a:pt x="4759516" y="74325"/>
                  <a:pt x="4752464" y="83130"/>
                </a:cubicBezTo>
                <a:cubicBezTo>
                  <a:pt x="4745412" y="91940"/>
                  <a:pt x="4741884" y="104392"/>
                  <a:pt x="4741884" y="120487"/>
                </a:cubicBezTo>
                <a:cubicBezTo>
                  <a:pt x="4741884" y="136267"/>
                  <a:pt x="4745290" y="148557"/>
                  <a:pt x="4752105" y="157363"/>
                </a:cubicBezTo>
                <a:cubicBezTo>
                  <a:pt x="4758916" y="166168"/>
                  <a:pt x="4768380" y="170567"/>
                  <a:pt x="4780490" y="170567"/>
                </a:cubicBezTo>
                <a:cubicBezTo>
                  <a:pt x="4787824" y="170567"/>
                  <a:pt x="4794797" y="169056"/>
                  <a:pt x="4801414" y="166028"/>
                </a:cubicBezTo>
                <a:cubicBezTo>
                  <a:pt x="4808027" y="163000"/>
                  <a:pt x="4813880" y="159098"/>
                  <a:pt x="4818982" y="154314"/>
                </a:cubicBezTo>
                <a:lnTo>
                  <a:pt x="4820296" y="154314"/>
                </a:lnTo>
                <a:lnTo>
                  <a:pt x="4820296" y="179535"/>
                </a:lnTo>
                <a:cubicBezTo>
                  <a:pt x="4818064" y="180572"/>
                  <a:pt x="4815277" y="181824"/>
                  <a:pt x="4811930" y="183296"/>
                </a:cubicBezTo>
                <a:cubicBezTo>
                  <a:pt x="4808586" y="184776"/>
                  <a:pt x="4805554" y="185871"/>
                  <a:pt x="4802842" y="186587"/>
                </a:cubicBezTo>
                <a:cubicBezTo>
                  <a:pt x="4799020" y="187699"/>
                  <a:pt x="4795592" y="188560"/>
                  <a:pt x="4792564" y="189157"/>
                </a:cubicBezTo>
                <a:cubicBezTo>
                  <a:pt x="4789541" y="189755"/>
                  <a:pt x="4785635" y="190054"/>
                  <a:pt x="4780850" y="190054"/>
                </a:cubicBezTo>
                <a:close/>
                <a:moveTo>
                  <a:pt x="4938279" y="73270"/>
                </a:moveTo>
                <a:lnTo>
                  <a:pt x="4892854" y="73270"/>
                </a:lnTo>
                <a:lnTo>
                  <a:pt x="4892854" y="187066"/>
                </a:lnTo>
                <a:lnTo>
                  <a:pt x="4870383" y="187066"/>
                </a:lnTo>
                <a:lnTo>
                  <a:pt x="4870383" y="73270"/>
                </a:lnTo>
                <a:lnTo>
                  <a:pt x="4824961" y="73270"/>
                </a:lnTo>
                <a:lnTo>
                  <a:pt x="4824961" y="53549"/>
                </a:lnTo>
                <a:lnTo>
                  <a:pt x="4938279" y="53549"/>
                </a:lnTo>
                <a:close/>
                <a:moveTo>
                  <a:pt x="5067011" y="116783"/>
                </a:moveTo>
                <a:cubicBezTo>
                  <a:pt x="5067011" y="139013"/>
                  <a:pt x="5061690" y="156722"/>
                  <a:pt x="5051055" y="169908"/>
                </a:cubicBezTo>
                <a:cubicBezTo>
                  <a:pt x="5040418" y="183098"/>
                  <a:pt x="5026972" y="189694"/>
                  <a:pt x="5010714" y="189694"/>
                </a:cubicBezTo>
                <a:cubicBezTo>
                  <a:pt x="5004101" y="189694"/>
                  <a:pt x="4998243" y="188938"/>
                  <a:pt x="4993143" y="187423"/>
                </a:cubicBezTo>
                <a:cubicBezTo>
                  <a:pt x="4988042" y="185906"/>
                  <a:pt x="4982822" y="183559"/>
                  <a:pt x="4977483" y="180374"/>
                </a:cubicBezTo>
                <a:lnTo>
                  <a:pt x="4977483" y="236310"/>
                </a:lnTo>
                <a:lnTo>
                  <a:pt x="4955011" y="236310"/>
                </a:lnTo>
                <a:lnTo>
                  <a:pt x="4955011" y="53549"/>
                </a:lnTo>
                <a:lnTo>
                  <a:pt x="4977483" y="53549"/>
                </a:lnTo>
                <a:lnTo>
                  <a:pt x="4977483" y="67535"/>
                </a:lnTo>
                <a:cubicBezTo>
                  <a:pt x="4983063" y="62513"/>
                  <a:pt x="4989258" y="58312"/>
                  <a:pt x="4996069" y="54925"/>
                </a:cubicBezTo>
                <a:cubicBezTo>
                  <a:pt x="5002880" y="51536"/>
                  <a:pt x="5010315" y="49841"/>
                  <a:pt x="5018364" y="49841"/>
                </a:cubicBezTo>
                <a:cubicBezTo>
                  <a:pt x="5033664" y="49841"/>
                  <a:pt x="5045594" y="55900"/>
                  <a:pt x="5054163" y="68011"/>
                </a:cubicBezTo>
                <a:cubicBezTo>
                  <a:pt x="5062727" y="80124"/>
                  <a:pt x="5067011" y="96383"/>
                  <a:pt x="5067011" y="116783"/>
                </a:cubicBezTo>
                <a:close/>
                <a:moveTo>
                  <a:pt x="5043824" y="119292"/>
                </a:moveTo>
                <a:cubicBezTo>
                  <a:pt x="5043824" y="104071"/>
                  <a:pt x="5041393" y="92256"/>
                  <a:pt x="5036534" y="83846"/>
                </a:cubicBezTo>
                <a:cubicBezTo>
                  <a:pt x="5031670" y="75440"/>
                  <a:pt x="5023778" y="71239"/>
                  <a:pt x="5012868" y="71239"/>
                </a:cubicBezTo>
                <a:cubicBezTo>
                  <a:pt x="5006488" y="71239"/>
                  <a:pt x="5000331" y="72654"/>
                  <a:pt x="4994396" y="75484"/>
                </a:cubicBezTo>
                <a:cubicBezTo>
                  <a:pt x="4988459" y="78313"/>
                  <a:pt x="4982822" y="81960"/>
                  <a:pt x="4977483" y="86421"/>
                </a:cubicBezTo>
                <a:lnTo>
                  <a:pt x="4977483" y="162086"/>
                </a:lnTo>
                <a:cubicBezTo>
                  <a:pt x="4983380" y="164951"/>
                  <a:pt x="4988419" y="166902"/>
                  <a:pt x="4992602" y="167940"/>
                </a:cubicBezTo>
                <a:cubicBezTo>
                  <a:pt x="4996786" y="168976"/>
                  <a:pt x="5001588" y="169494"/>
                  <a:pt x="5007006" y="169494"/>
                </a:cubicBezTo>
                <a:cubicBezTo>
                  <a:pt x="5018641" y="169494"/>
                  <a:pt x="5027685" y="165228"/>
                  <a:pt x="5034143" y="156704"/>
                </a:cubicBezTo>
                <a:cubicBezTo>
                  <a:pt x="5040594" y="148178"/>
                  <a:pt x="5043824" y="135708"/>
                  <a:pt x="5043824" y="119292"/>
                </a:cubicBezTo>
                <a:close/>
                <a:moveTo>
                  <a:pt x="5200171" y="120369"/>
                </a:moveTo>
                <a:cubicBezTo>
                  <a:pt x="5200171" y="142840"/>
                  <a:pt x="5194753" y="160189"/>
                  <a:pt x="5183917" y="172418"/>
                </a:cubicBezTo>
                <a:cubicBezTo>
                  <a:pt x="5173082" y="184650"/>
                  <a:pt x="5158652" y="190770"/>
                  <a:pt x="5140642" y="190770"/>
                </a:cubicBezTo>
                <a:cubicBezTo>
                  <a:pt x="5122076" y="190770"/>
                  <a:pt x="5107475" y="184456"/>
                  <a:pt x="5096837" y="171823"/>
                </a:cubicBezTo>
                <a:cubicBezTo>
                  <a:pt x="5086198" y="159192"/>
                  <a:pt x="5080879" y="142040"/>
                  <a:pt x="5080879" y="120369"/>
                </a:cubicBezTo>
                <a:cubicBezTo>
                  <a:pt x="5080879" y="98056"/>
                  <a:pt x="5086357" y="80722"/>
                  <a:pt x="5097316" y="68370"/>
                </a:cubicBezTo>
                <a:cubicBezTo>
                  <a:pt x="5108270" y="56018"/>
                  <a:pt x="5122713" y="49841"/>
                  <a:pt x="5140642" y="49841"/>
                </a:cubicBezTo>
                <a:cubicBezTo>
                  <a:pt x="5158652" y="49841"/>
                  <a:pt x="5173082" y="56000"/>
                  <a:pt x="5183917" y="68309"/>
                </a:cubicBezTo>
                <a:cubicBezTo>
                  <a:pt x="5194753" y="80621"/>
                  <a:pt x="5200171" y="97973"/>
                  <a:pt x="5200171" y="120369"/>
                </a:cubicBezTo>
                <a:close/>
                <a:moveTo>
                  <a:pt x="5176981" y="120369"/>
                </a:moveTo>
                <a:cubicBezTo>
                  <a:pt x="5176981" y="103074"/>
                  <a:pt x="5173833" y="90226"/>
                  <a:pt x="5167541" y="81817"/>
                </a:cubicBezTo>
                <a:cubicBezTo>
                  <a:pt x="5161244" y="73411"/>
                  <a:pt x="5152277" y="69206"/>
                  <a:pt x="5140642" y="69206"/>
                </a:cubicBezTo>
                <a:cubicBezTo>
                  <a:pt x="5128928" y="69206"/>
                  <a:pt x="5119902" y="73411"/>
                  <a:pt x="5113570" y="81817"/>
                </a:cubicBezTo>
                <a:cubicBezTo>
                  <a:pt x="5107234" y="90226"/>
                  <a:pt x="5104066" y="103074"/>
                  <a:pt x="5104066" y="120369"/>
                </a:cubicBezTo>
                <a:cubicBezTo>
                  <a:pt x="5104066" y="137101"/>
                  <a:pt x="5107234" y="149791"/>
                  <a:pt x="5113570" y="158435"/>
                </a:cubicBezTo>
                <a:cubicBezTo>
                  <a:pt x="5119902" y="167082"/>
                  <a:pt x="5128928" y="171406"/>
                  <a:pt x="5140642" y="171406"/>
                </a:cubicBezTo>
                <a:cubicBezTo>
                  <a:pt x="5152198" y="171406"/>
                  <a:pt x="5161143" y="167161"/>
                  <a:pt x="5167480" y="158676"/>
                </a:cubicBezTo>
                <a:cubicBezTo>
                  <a:pt x="5173812" y="150191"/>
                  <a:pt x="5176981" y="137419"/>
                  <a:pt x="5176981" y="120369"/>
                </a:cubicBezTo>
                <a:close/>
                <a:moveTo>
                  <a:pt x="5328666" y="187066"/>
                </a:moveTo>
                <a:lnTo>
                  <a:pt x="5306435" y="187066"/>
                </a:lnTo>
                <a:lnTo>
                  <a:pt x="5306435" y="87498"/>
                </a:lnTo>
                <a:lnTo>
                  <a:pt x="5243562" y="187066"/>
                </a:lnTo>
                <a:lnTo>
                  <a:pt x="5223244" y="187066"/>
                </a:lnTo>
                <a:lnTo>
                  <a:pt x="5223244" y="53549"/>
                </a:lnTo>
                <a:lnTo>
                  <a:pt x="5245474" y="53549"/>
                </a:lnTo>
                <a:lnTo>
                  <a:pt x="5245474" y="151563"/>
                </a:lnTo>
                <a:lnTo>
                  <a:pt x="5307631" y="53549"/>
                </a:lnTo>
                <a:lnTo>
                  <a:pt x="5328666" y="53549"/>
                </a:lnTo>
                <a:close/>
                <a:moveTo>
                  <a:pt x="5458720" y="73270"/>
                </a:moveTo>
                <a:lnTo>
                  <a:pt x="5413295" y="73270"/>
                </a:lnTo>
                <a:lnTo>
                  <a:pt x="5413295" y="187066"/>
                </a:lnTo>
                <a:lnTo>
                  <a:pt x="5390823" y="187066"/>
                </a:lnTo>
                <a:lnTo>
                  <a:pt x="5390823" y="73270"/>
                </a:lnTo>
                <a:lnTo>
                  <a:pt x="5345403" y="73270"/>
                </a:lnTo>
                <a:lnTo>
                  <a:pt x="5345403" y="53549"/>
                </a:lnTo>
                <a:lnTo>
                  <a:pt x="5458720" y="53549"/>
                </a:lnTo>
                <a:close/>
                <a:moveTo>
                  <a:pt x="5533426" y="190174"/>
                </a:moveTo>
                <a:cubicBezTo>
                  <a:pt x="5512152" y="190174"/>
                  <a:pt x="5495634" y="184175"/>
                  <a:pt x="5483880" y="172180"/>
                </a:cubicBezTo>
                <a:cubicBezTo>
                  <a:pt x="5472126" y="160189"/>
                  <a:pt x="5466247" y="143157"/>
                  <a:pt x="5466247" y="121086"/>
                </a:cubicBezTo>
                <a:cubicBezTo>
                  <a:pt x="5466247" y="99330"/>
                  <a:pt x="5471946" y="82018"/>
                  <a:pt x="5483340" y="69145"/>
                </a:cubicBezTo>
                <a:cubicBezTo>
                  <a:pt x="5494737" y="56279"/>
                  <a:pt x="5509638" y="49841"/>
                  <a:pt x="5528046" y="49841"/>
                </a:cubicBezTo>
                <a:cubicBezTo>
                  <a:pt x="5536336" y="49841"/>
                  <a:pt x="5543665" y="51036"/>
                  <a:pt x="5550041" y="53427"/>
                </a:cubicBezTo>
                <a:cubicBezTo>
                  <a:pt x="5556416" y="55821"/>
                  <a:pt x="5561993" y="59565"/>
                  <a:pt x="5566775" y="64666"/>
                </a:cubicBezTo>
                <a:cubicBezTo>
                  <a:pt x="5571558" y="69767"/>
                  <a:pt x="5575224" y="75999"/>
                  <a:pt x="5577771" y="83372"/>
                </a:cubicBezTo>
                <a:cubicBezTo>
                  <a:pt x="5580320" y="90741"/>
                  <a:pt x="5581595" y="99766"/>
                  <a:pt x="5581595" y="110444"/>
                </a:cubicBezTo>
                <a:lnTo>
                  <a:pt x="5581595" y="122637"/>
                </a:lnTo>
                <a:lnTo>
                  <a:pt x="5489079" y="122637"/>
                </a:lnTo>
                <a:cubicBezTo>
                  <a:pt x="5489079" y="138178"/>
                  <a:pt x="5492984" y="150048"/>
                  <a:pt x="5500793" y="158256"/>
                </a:cubicBezTo>
                <a:cubicBezTo>
                  <a:pt x="5508604" y="166464"/>
                  <a:pt x="5519402" y="170567"/>
                  <a:pt x="5533189" y="170567"/>
                </a:cubicBezTo>
                <a:cubicBezTo>
                  <a:pt x="5538126" y="170567"/>
                  <a:pt x="5542967" y="170010"/>
                  <a:pt x="5547711" y="168897"/>
                </a:cubicBezTo>
                <a:cubicBezTo>
                  <a:pt x="5552452" y="167781"/>
                  <a:pt x="5556733" y="166348"/>
                  <a:pt x="5560560" y="164594"/>
                </a:cubicBezTo>
                <a:cubicBezTo>
                  <a:pt x="5564621" y="162763"/>
                  <a:pt x="5568048" y="160987"/>
                  <a:pt x="5570842" y="159274"/>
                </a:cubicBezTo>
                <a:cubicBezTo>
                  <a:pt x="5573628" y="157560"/>
                  <a:pt x="5575942" y="155948"/>
                  <a:pt x="5577771" y="154432"/>
                </a:cubicBezTo>
                <a:lnTo>
                  <a:pt x="5579085" y="154432"/>
                </a:lnTo>
                <a:lnTo>
                  <a:pt x="5579085" y="178938"/>
                </a:lnTo>
                <a:cubicBezTo>
                  <a:pt x="5576458" y="179974"/>
                  <a:pt x="5573193" y="181267"/>
                  <a:pt x="5569286" y="182821"/>
                </a:cubicBezTo>
                <a:cubicBezTo>
                  <a:pt x="5565381" y="184373"/>
                  <a:pt x="5561875" y="185594"/>
                  <a:pt x="5558767" y="186469"/>
                </a:cubicBezTo>
                <a:cubicBezTo>
                  <a:pt x="5554383" y="187664"/>
                  <a:pt x="5550419" y="188582"/>
                  <a:pt x="5546873" y="189216"/>
                </a:cubicBezTo>
                <a:cubicBezTo>
                  <a:pt x="5543327" y="189852"/>
                  <a:pt x="5538844" y="190174"/>
                  <a:pt x="5533426" y="190174"/>
                </a:cubicBezTo>
                <a:close/>
                <a:moveTo>
                  <a:pt x="5559722" y="105425"/>
                </a:moveTo>
                <a:cubicBezTo>
                  <a:pt x="5559567" y="99370"/>
                  <a:pt x="5558847" y="94150"/>
                  <a:pt x="5557572" y="89765"/>
                </a:cubicBezTo>
                <a:cubicBezTo>
                  <a:pt x="5556295" y="85384"/>
                  <a:pt x="5554465" y="81680"/>
                  <a:pt x="5552075" y="78652"/>
                </a:cubicBezTo>
                <a:cubicBezTo>
                  <a:pt x="5549440" y="75301"/>
                  <a:pt x="5546077" y="72756"/>
                  <a:pt x="5541974" y="70998"/>
                </a:cubicBezTo>
                <a:cubicBezTo>
                  <a:pt x="5537869" y="69245"/>
                  <a:pt x="5532787" y="68370"/>
                  <a:pt x="5526731" y="68370"/>
                </a:cubicBezTo>
                <a:cubicBezTo>
                  <a:pt x="5520755" y="68370"/>
                  <a:pt x="5515676" y="69263"/>
                  <a:pt x="5511493" y="71056"/>
                </a:cubicBezTo>
                <a:cubicBezTo>
                  <a:pt x="5507309" y="72848"/>
                  <a:pt x="5503504" y="75462"/>
                  <a:pt x="5500076" y="78890"/>
                </a:cubicBezTo>
                <a:cubicBezTo>
                  <a:pt x="5496732" y="82396"/>
                  <a:pt x="5494184" y="86280"/>
                  <a:pt x="5492427" y="90547"/>
                </a:cubicBezTo>
                <a:cubicBezTo>
                  <a:pt x="5490673" y="94809"/>
                  <a:pt x="5489561" y="99770"/>
                  <a:pt x="5489079" y="105425"/>
                </a:cubicBezTo>
                <a:close/>
                <a:moveTo>
                  <a:pt x="5707700" y="187066"/>
                </a:moveTo>
                <a:lnTo>
                  <a:pt x="5685229" y="187066"/>
                </a:lnTo>
                <a:lnTo>
                  <a:pt x="5685229" y="72434"/>
                </a:lnTo>
                <a:lnTo>
                  <a:pt x="5639332" y="72434"/>
                </a:lnTo>
                <a:cubicBezTo>
                  <a:pt x="5639086" y="79049"/>
                  <a:pt x="5638849" y="85406"/>
                  <a:pt x="5638608" y="91501"/>
                </a:cubicBezTo>
                <a:cubicBezTo>
                  <a:pt x="5638370" y="97595"/>
                  <a:pt x="5638133" y="103117"/>
                  <a:pt x="5637892" y="108053"/>
                </a:cubicBezTo>
                <a:cubicBezTo>
                  <a:pt x="5637413" y="120563"/>
                  <a:pt x="5636597" y="131042"/>
                  <a:pt x="5635443" y="139489"/>
                </a:cubicBezTo>
                <a:cubicBezTo>
                  <a:pt x="5634289" y="147934"/>
                  <a:pt x="5632833" y="154713"/>
                  <a:pt x="5631081" y="159814"/>
                </a:cubicBezTo>
                <a:cubicBezTo>
                  <a:pt x="5629327" y="165070"/>
                  <a:pt x="5627394" y="169174"/>
                  <a:pt x="5625288" y="172123"/>
                </a:cubicBezTo>
                <a:cubicBezTo>
                  <a:pt x="5623175" y="175071"/>
                  <a:pt x="5620802" y="177739"/>
                  <a:pt x="5618171" y="180133"/>
                </a:cubicBezTo>
                <a:cubicBezTo>
                  <a:pt x="5615460" y="182523"/>
                  <a:pt x="5612552" y="184316"/>
                  <a:pt x="5609445" y="185511"/>
                </a:cubicBezTo>
                <a:cubicBezTo>
                  <a:pt x="5606337" y="186706"/>
                  <a:pt x="5602834" y="187303"/>
                  <a:pt x="5598929" y="187303"/>
                </a:cubicBezTo>
                <a:cubicBezTo>
                  <a:pt x="5597654" y="187303"/>
                  <a:pt x="5596020" y="187264"/>
                  <a:pt x="5594026" y="187185"/>
                </a:cubicBezTo>
                <a:cubicBezTo>
                  <a:pt x="5592032" y="187102"/>
                  <a:pt x="5590641" y="187066"/>
                  <a:pt x="5589842" y="187066"/>
                </a:cubicBezTo>
                <a:lnTo>
                  <a:pt x="5589842" y="167461"/>
                </a:lnTo>
                <a:lnTo>
                  <a:pt x="5591037" y="167461"/>
                </a:lnTo>
                <a:cubicBezTo>
                  <a:pt x="5591596" y="167461"/>
                  <a:pt x="5592175" y="167500"/>
                  <a:pt x="5592772" y="167583"/>
                </a:cubicBezTo>
                <a:cubicBezTo>
                  <a:pt x="5593371" y="167661"/>
                  <a:pt x="5594065" y="167702"/>
                  <a:pt x="5594861" y="167702"/>
                </a:cubicBezTo>
                <a:cubicBezTo>
                  <a:pt x="5596773" y="167702"/>
                  <a:pt x="5598649" y="167424"/>
                  <a:pt x="5600484" y="166863"/>
                </a:cubicBezTo>
                <a:cubicBezTo>
                  <a:pt x="5602313" y="166305"/>
                  <a:pt x="5603947" y="165271"/>
                  <a:pt x="5605384" y="163756"/>
                </a:cubicBezTo>
                <a:cubicBezTo>
                  <a:pt x="5609365" y="159849"/>
                  <a:pt x="5612275" y="153021"/>
                  <a:pt x="5614107" y="143254"/>
                </a:cubicBezTo>
                <a:cubicBezTo>
                  <a:pt x="5615938" y="133494"/>
                  <a:pt x="5617253" y="119847"/>
                  <a:pt x="5618052" y="102318"/>
                </a:cubicBezTo>
                <a:cubicBezTo>
                  <a:pt x="5618369" y="95784"/>
                  <a:pt x="5618668" y="88051"/>
                  <a:pt x="5618948" y="79127"/>
                </a:cubicBezTo>
                <a:cubicBezTo>
                  <a:pt x="5619229" y="70203"/>
                  <a:pt x="5619488" y="61679"/>
                  <a:pt x="5619726" y="53549"/>
                </a:cubicBezTo>
                <a:lnTo>
                  <a:pt x="5707700" y="53549"/>
                </a:lnTo>
                <a:close/>
                <a:moveTo>
                  <a:pt x="5841338" y="145709"/>
                </a:moveTo>
                <a:cubicBezTo>
                  <a:pt x="5841338" y="152161"/>
                  <a:pt x="5840042" y="158017"/>
                  <a:pt x="5837450" y="163274"/>
                </a:cubicBezTo>
                <a:cubicBezTo>
                  <a:pt x="5834862" y="168536"/>
                  <a:pt x="5831334" y="172802"/>
                  <a:pt x="5826874" y="176067"/>
                </a:cubicBezTo>
                <a:cubicBezTo>
                  <a:pt x="5821614" y="180053"/>
                  <a:pt x="5815998" y="182882"/>
                  <a:pt x="5810022" y="184556"/>
                </a:cubicBezTo>
                <a:cubicBezTo>
                  <a:pt x="5804042" y="186227"/>
                  <a:pt x="5796354" y="187066"/>
                  <a:pt x="5786950" y="187066"/>
                </a:cubicBezTo>
                <a:lnTo>
                  <a:pt x="5740214" y="187066"/>
                </a:lnTo>
                <a:lnTo>
                  <a:pt x="5740214" y="53549"/>
                </a:lnTo>
                <a:lnTo>
                  <a:pt x="5762686" y="53549"/>
                </a:lnTo>
                <a:lnTo>
                  <a:pt x="5762686" y="105544"/>
                </a:lnTo>
                <a:lnTo>
                  <a:pt x="5787547" y="105544"/>
                </a:lnTo>
                <a:cubicBezTo>
                  <a:pt x="5797591" y="105544"/>
                  <a:pt x="5805378" y="106062"/>
                  <a:pt x="5810919" y="107099"/>
                </a:cubicBezTo>
                <a:cubicBezTo>
                  <a:pt x="5816455" y="108136"/>
                  <a:pt x="5821974" y="110685"/>
                  <a:pt x="5827471" y="114746"/>
                </a:cubicBezTo>
                <a:cubicBezTo>
                  <a:pt x="5832094" y="118173"/>
                  <a:pt x="5835560" y="122557"/>
                  <a:pt x="5837872" y="127896"/>
                </a:cubicBezTo>
                <a:cubicBezTo>
                  <a:pt x="5840180" y="133236"/>
                  <a:pt x="5841338" y="139171"/>
                  <a:pt x="5841338" y="145709"/>
                </a:cubicBezTo>
                <a:close/>
                <a:moveTo>
                  <a:pt x="5818151" y="146065"/>
                </a:moveTo>
                <a:cubicBezTo>
                  <a:pt x="5818151" y="142001"/>
                  <a:pt x="5817453" y="138438"/>
                  <a:pt x="5816056" y="135366"/>
                </a:cubicBezTo>
                <a:cubicBezTo>
                  <a:pt x="5814659" y="132300"/>
                  <a:pt x="5812370" y="129808"/>
                  <a:pt x="5809183" y="127896"/>
                </a:cubicBezTo>
                <a:cubicBezTo>
                  <a:pt x="5805835" y="125902"/>
                  <a:pt x="5802030" y="124710"/>
                  <a:pt x="5797768" y="124311"/>
                </a:cubicBezTo>
                <a:cubicBezTo>
                  <a:pt x="5793505" y="123915"/>
                  <a:pt x="5787388" y="123713"/>
                  <a:pt x="5779422" y="123713"/>
                </a:cubicBezTo>
                <a:lnTo>
                  <a:pt x="5762686" y="123713"/>
                </a:lnTo>
                <a:lnTo>
                  <a:pt x="5762686" y="169135"/>
                </a:lnTo>
                <a:lnTo>
                  <a:pt x="5778943" y="169135"/>
                </a:lnTo>
                <a:cubicBezTo>
                  <a:pt x="5786910" y="169135"/>
                  <a:pt x="5793088" y="168795"/>
                  <a:pt x="5797468" y="168116"/>
                </a:cubicBezTo>
                <a:cubicBezTo>
                  <a:pt x="5801854" y="167443"/>
                  <a:pt x="5805637" y="166146"/>
                  <a:pt x="5808823" y="164235"/>
                </a:cubicBezTo>
                <a:cubicBezTo>
                  <a:pt x="5812089" y="162165"/>
                  <a:pt x="5814461" y="159714"/>
                  <a:pt x="5815937" y="156884"/>
                </a:cubicBezTo>
                <a:cubicBezTo>
                  <a:pt x="5817413" y="154054"/>
                  <a:pt x="5818151" y="150450"/>
                  <a:pt x="5818151" y="146065"/>
                </a:cubicBezTo>
                <a:close/>
                <a:moveTo>
                  <a:pt x="5915801" y="190054"/>
                </a:moveTo>
                <a:cubicBezTo>
                  <a:pt x="5906639" y="190054"/>
                  <a:pt x="5898236" y="188639"/>
                  <a:pt x="5890586" y="185809"/>
                </a:cubicBezTo>
                <a:cubicBezTo>
                  <a:pt x="5882933" y="182984"/>
                  <a:pt x="5876363" y="178700"/>
                  <a:pt x="5870858" y="172957"/>
                </a:cubicBezTo>
                <a:cubicBezTo>
                  <a:pt x="5865362" y="167223"/>
                  <a:pt x="5861099" y="159990"/>
                  <a:pt x="5858071" y="151268"/>
                </a:cubicBezTo>
                <a:cubicBezTo>
                  <a:pt x="5855044" y="142541"/>
                  <a:pt x="5853528" y="132282"/>
                  <a:pt x="5853528" y="120487"/>
                </a:cubicBezTo>
                <a:cubicBezTo>
                  <a:pt x="5853528" y="108773"/>
                  <a:pt x="5855101" y="98653"/>
                  <a:pt x="5858252" y="90125"/>
                </a:cubicBezTo>
                <a:cubicBezTo>
                  <a:pt x="5861398" y="81600"/>
                  <a:pt x="5865603" y="74426"/>
                  <a:pt x="5870858" y="68608"/>
                </a:cubicBezTo>
                <a:cubicBezTo>
                  <a:pt x="5876122" y="62790"/>
                  <a:pt x="5882678" y="58312"/>
                  <a:pt x="5890525" y="55162"/>
                </a:cubicBezTo>
                <a:cubicBezTo>
                  <a:pt x="5898374" y="52013"/>
                  <a:pt x="5906802" y="50439"/>
                  <a:pt x="5915801" y="50439"/>
                </a:cubicBezTo>
                <a:cubicBezTo>
                  <a:pt x="5923133" y="50439"/>
                  <a:pt x="5930207" y="51475"/>
                  <a:pt x="5937020" y="53549"/>
                </a:cubicBezTo>
                <a:cubicBezTo>
                  <a:pt x="5943834" y="55623"/>
                  <a:pt x="5949908" y="58013"/>
                  <a:pt x="5955249" y="60721"/>
                </a:cubicBezTo>
                <a:lnTo>
                  <a:pt x="5955249" y="85942"/>
                </a:lnTo>
                <a:lnTo>
                  <a:pt x="5953932" y="85942"/>
                </a:lnTo>
                <a:cubicBezTo>
                  <a:pt x="5952341" y="84588"/>
                  <a:pt x="5950289" y="83036"/>
                  <a:pt x="5947779" y="81280"/>
                </a:cubicBezTo>
                <a:cubicBezTo>
                  <a:pt x="5945271" y="79527"/>
                  <a:pt x="5942221" y="77734"/>
                  <a:pt x="5938636" y="75901"/>
                </a:cubicBezTo>
                <a:cubicBezTo>
                  <a:pt x="5935525" y="74306"/>
                  <a:pt x="5931861" y="72911"/>
                  <a:pt x="5927639" y="71715"/>
                </a:cubicBezTo>
                <a:cubicBezTo>
                  <a:pt x="5923414" y="70523"/>
                  <a:pt x="5919351" y="69926"/>
                  <a:pt x="5915445" y="69926"/>
                </a:cubicBezTo>
                <a:cubicBezTo>
                  <a:pt x="5903813" y="69926"/>
                  <a:pt x="5894467" y="74325"/>
                  <a:pt x="5887419" y="83130"/>
                </a:cubicBezTo>
                <a:cubicBezTo>
                  <a:pt x="5880362" y="91940"/>
                  <a:pt x="5876835" y="104392"/>
                  <a:pt x="5876835" y="120487"/>
                </a:cubicBezTo>
                <a:cubicBezTo>
                  <a:pt x="5876835" y="136267"/>
                  <a:pt x="5880243" y="148557"/>
                  <a:pt x="5887056" y="157363"/>
                </a:cubicBezTo>
                <a:cubicBezTo>
                  <a:pt x="5893866" y="166168"/>
                  <a:pt x="5903331" y="170567"/>
                  <a:pt x="5915445" y="170567"/>
                </a:cubicBezTo>
                <a:cubicBezTo>
                  <a:pt x="5922778" y="170567"/>
                  <a:pt x="5929750" y="169056"/>
                  <a:pt x="5936364" y="166028"/>
                </a:cubicBezTo>
                <a:cubicBezTo>
                  <a:pt x="5942977" y="163000"/>
                  <a:pt x="5948835" y="159098"/>
                  <a:pt x="5953932" y="154314"/>
                </a:cubicBezTo>
                <a:lnTo>
                  <a:pt x="5955249" y="154314"/>
                </a:lnTo>
                <a:lnTo>
                  <a:pt x="5955249" y="179535"/>
                </a:lnTo>
                <a:cubicBezTo>
                  <a:pt x="5953015" y="180572"/>
                  <a:pt x="5950228" y="181824"/>
                  <a:pt x="5946884" y="183296"/>
                </a:cubicBezTo>
                <a:cubicBezTo>
                  <a:pt x="5943535" y="184776"/>
                  <a:pt x="5940508" y="185871"/>
                  <a:pt x="5937797" y="186587"/>
                </a:cubicBezTo>
                <a:cubicBezTo>
                  <a:pt x="5933971" y="187699"/>
                  <a:pt x="5930543" y="188560"/>
                  <a:pt x="5927519" y="189157"/>
                </a:cubicBezTo>
                <a:cubicBezTo>
                  <a:pt x="5924491" y="189755"/>
                  <a:pt x="5920585" y="190054"/>
                  <a:pt x="5915801" y="190054"/>
                </a:cubicBezTo>
                <a:close/>
                <a:moveTo>
                  <a:pt x="6073229" y="73270"/>
                </a:moveTo>
                <a:lnTo>
                  <a:pt x="6027805" y="73270"/>
                </a:lnTo>
                <a:lnTo>
                  <a:pt x="6027805" y="187066"/>
                </a:lnTo>
                <a:lnTo>
                  <a:pt x="6005333" y="187066"/>
                </a:lnTo>
                <a:lnTo>
                  <a:pt x="6005333" y="73270"/>
                </a:lnTo>
                <a:lnTo>
                  <a:pt x="5959912" y="73270"/>
                </a:lnTo>
                <a:lnTo>
                  <a:pt x="5959912" y="53549"/>
                </a:lnTo>
                <a:lnTo>
                  <a:pt x="6073229" y="53549"/>
                </a:lnTo>
                <a:close/>
                <a:moveTo>
                  <a:pt x="6194671" y="146663"/>
                </a:moveTo>
                <a:cubicBezTo>
                  <a:pt x="6194671" y="153118"/>
                  <a:pt x="6193440" y="158835"/>
                  <a:pt x="6190967" y="163813"/>
                </a:cubicBezTo>
                <a:cubicBezTo>
                  <a:pt x="6188498" y="168795"/>
                  <a:pt x="6185113" y="172957"/>
                  <a:pt x="6180804" y="176305"/>
                </a:cubicBezTo>
                <a:cubicBezTo>
                  <a:pt x="6175390" y="180531"/>
                  <a:pt x="6169713" y="183380"/>
                  <a:pt x="6163772" y="184852"/>
                </a:cubicBezTo>
                <a:cubicBezTo>
                  <a:pt x="6157836" y="186328"/>
                  <a:pt x="6150726" y="187066"/>
                  <a:pt x="6142435" y="187066"/>
                </a:cubicBezTo>
                <a:lnTo>
                  <a:pt x="6089966" y="187066"/>
                </a:lnTo>
                <a:lnTo>
                  <a:pt x="6089966" y="53549"/>
                </a:lnTo>
                <a:lnTo>
                  <a:pt x="6138969" y="53549"/>
                </a:lnTo>
                <a:cubicBezTo>
                  <a:pt x="6148775" y="53549"/>
                  <a:pt x="6155942" y="53848"/>
                  <a:pt x="6160489" y="54446"/>
                </a:cubicBezTo>
                <a:cubicBezTo>
                  <a:pt x="6165033" y="55043"/>
                  <a:pt x="6169533" y="56577"/>
                  <a:pt x="6173993" y="59050"/>
                </a:cubicBezTo>
                <a:cubicBezTo>
                  <a:pt x="6178695" y="61595"/>
                  <a:pt x="6182162" y="64987"/>
                  <a:pt x="6184393" y="69206"/>
                </a:cubicBezTo>
                <a:cubicBezTo>
                  <a:pt x="6186626" y="73432"/>
                  <a:pt x="6187741" y="78450"/>
                  <a:pt x="6187741" y="84268"/>
                </a:cubicBezTo>
                <a:cubicBezTo>
                  <a:pt x="6187741" y="90640"/>
                  <a:pt x="6185988" y="96357"/>
                  <a:pt x="6182482" y="101418"/>
                </a:cubicBezTo>
                <a:cubicBezTo>
                  <a:pt x="6178975" y="106484"/>
                  <a:pt x="6174313" y="110407"/>
                  <a:pt x="6168495" y="113194"/>
                </a:cubicBezTo>
                <a:lnTo>
                  <a:pt x="6169094" y="114029"/>
                </a:lnTo>
                <a:cubicBezTo>
                  <a:pt x="6176344" y="115866"/>
                  <a:pt x="6182421" y="119569"/>
                  <a:pt x="6187320" y="125149"/>
                </a:cubicBezTo>
                <a:cubicBezTo>
                  <a:pt x="6192220" y="130726"/>
                  <a:pt x="6194671" y="137898"/>
                  <a:pt x="6194671" y="146663"/>
                </a:cubicBezTo>
                <a:close/>
                <a:moveTo>
                  <a:pt x="6164668" y="87735"/>
                </a:moveTo>
                <a:cubicBezTo>
                  <a:pt x="6164668" y="84707"/>
                  <a:pt x="6164172" y="82079"/>
                  <a:pt x="6163175" y="79847"/>
                </a:cubicBezTo>
                <a:cubicBezTo>
                  <a:pt x="6162179" y="77616"/>
                  <a:pt x="6160446" y="75862"/>
                  <a:pt x="6157977" y="74584"/>
                </a:cubicBezTo>
                <a:cubicBezTo>
                  <a:pt x="6155107" y="73068"/>
                  <a:pt x="6151900" y="72175"/>
                  <a:pt x="6148355" y="71894"/>
                </a:cubicBezTo>
                <a:cubicBezTo>
                  <a:pt x="6144808" y="71618"/>
                  <a:pt x="6139887" y="71477"/>
                  <a:pt x="6133594" y="71477"/>
                </a:cubicBezTo>
                <a:lnTo>
                  <a:pt x="6112195" y="71477"/>
                </a:lnTo>
                <a:lnTo>
                  <a:pt x="6112195" y="108053"/>
                </a:lnTo>
                <a:lnTo>
                  <a:pt x="6138015" y="108053"/>
                </a:lnTo>
                <a:cubicBezTo>
                  <a:pt x="6143515" y="108053"/>
                  <a:pt x="6147420" y="107797"/>
                  <a:pt x="6149728" y="107275"/>
                </a:cubicBezTo>
                <a:cubicBezTo>
                  <a:pt x="6152040" y="106761"/>
                  <a:pt x="6154592" y="105662"/>
                  <a:pt x="6157379" y="103992"/>
                </a:cubicBezTo>
                <a:cubicBezTo>
                  <a:pt x="6160007" y="102397"/>
                  <a:pt x="6161882" y="100245"/>
                  <a:pt x="6162995" y="97535"/>
                </a:cubicBezTo>
                <a:cubicBezTo>
                  <a:pt x="6164111" y="94823"/>
                  <a:pt x="6164668" y="91558"/>
                  <a:pt x="6164668" y="87735"/>
                </a:cubicBezTo>
                <a:close/>
                <a:moveTo>
                  <a:pt x="6171483" y="146782"/>
                </a:moveTo>
                <a:cubicBezTo>
                  <a:pt x="6171483" y="142242"/>
                  <a:pt x="6170828" y="138596"/>
                  <a:pt x="6169515" y="135845"/>
                </a:cubicBezTo>
                <a:cubicBezTo>
                  <a:pt x="6168201" y="133098"/>
                  <a:pt x="6165310" y="130647"/>
                  <a:pt x="6160846" y="128494"/>
                </a:cubicBezTo>
                <a:cubicBezTo>
                  <a:pt x="6158056" y="127141"/>
                  <a:pt x="6155067" y="126305"/>
                  <a:pt x="6151882" y="125985"/>
                </a:cubicBezTo>
                <a:cubicBezTo>
                  <a:pt x="6148692" y="125665"/>
                  <a:pt x="6144271" y="125506"/>
                  <a:pt x="6138612" y="125506"/>
                </a:cubicBezTo>
                <a:lnTo>
                  <a:pt x="6112195" y="125506"/>
                </a:lnTo>
                <a:lnTo>
                  <a:pt x="6112195" y="169135"/>
                </a:lnTo>
                <a:lnTo>
                  <a:pt x="6131679" y="169135"/>
                </a:lnTo>
                <a:cubicBezTo>
                  <a:pt x="6139725" y="169135"/>
                  <a:pt x="6145982" y="168814"/>
                  <a:pt x="6150446" y="168181"/>
                </a:cubicBezTo>
                <a:cubicBezTo>
                  <a:pt x="6154906" y="167543"/>
                  <a:pt x="6158733" y="166266"/>
                  <a:pt x="6161919" y="164353"/>
                </a:cubicBezTo>
                <a:cubicBezTo>
                  <a:pt x="6165271" y="162284"/>
                  <a:pt x="6167700" y="159889"/>
                  <a:pt x="6169213" y="157179"/>
                </a:cubicBezTo>
                <a:cubicBezTo>
                  <a:pt x="6170728" y="154471"/>
                  <a:pt x="6171483" y="151005"/>
                  <a:pt x="6171483" y="146782"/>
                </a:cubicBezTo>
                <a:close/>
                <a:moveTo>
                  <a:pt x="6276312" y="190174"/>
                </a:moveTo>
                <a:cubicBezTo>
                  <a:pt x="6255036" y="190174"/>
                  <a:pt x="6238519" y="184175"/>
                  <a:pt x="6226765" y="172180"/>
                </a:cubicBezTo>
                <a:cubicBezTo>
                  <a:pt x="6215012" y="160189"/>
                  <a:pt x="6209132" y="143157"/>
                  <a:pt x="6209132" y="121086"/>
                </a:cubicBezTo>
                <a:cubicBezTo>
                  <a:pt x="6209132" y="99330"/>
                  <a:pt x="6214831" y="82018"/>
                  <a:pt x="6226226" y="69145"/>
                </a:cubicBezTo>
                <a:cubicBezTo>
                  <a:pt x="6237623" y="56279"/>
                  <a:pt x="6252523" y="49841"/>
                  <a:pt x="6270929" y="49841"/>
                </a:cubicBezTo>
                <a:cubicBezTo>
                  <a:pt x="6279218" y="49841"/>
                  <a:pt x="6286551" y="51036"/>
                  <a:pt x="6292926" y="53427"/>
                </a:cubicBezTo>
                <a:cubicBezTo>
                  <a:pt x="6299297" y="55821"/>
                  <a:pt x="6304878" y="59565"/>
                  <a:pt x="6309659" y="64666"/>
                </a:cubicBezTo>
                <a:cubicBezTo>
                  <a:pt x="6314444" y="69767"/>
                  <a:pt x="6318109" y="75999"/>
                  <a:pt x="6320656" y="83372"/>
                </a:cubicBezTo>
                <a:cubicBezTo>
                  <a:pt x="6323205" y="90741"/>
                  <a:pt x="6324480" y="99766"/>
                  <a:pt x="6324480" y="110444"/>
                </a:cubicBezTo>
                <a:lnTo>
                  <a:pt x="6324480" y="122637"/>
                </a:lnTo>
                <a:lnTo>
                  <a:pt x="6231963" y="122637"/>
                </a:lnTo>
                <a:cubicBezTo>
                  <a:pt x="6231963" y="138178"/>
                  <a:pt x="6235870" y="150048"/>
                  <a:pt x="6243678" y="158256"/>
                </a:cubicBezTo>
                <a:cubicBezTo>
                  <a:pt x="6251489" y="166464"/>
                  <a:pt x="6262287" y="170567"/>
                  <a:pt x="6276075" y="170567"/>
                </a:cubicBezTo>
                <a:cubicBezTo>
                  <a:pt x="6281009" y="170567"/>
                  <a:pt x="6285852" y="170010"/>
                  <a:pt x="6290593" y="168897"/>
                </a:cubicBezTo>
                <a:cubicBezTo>
                  <a:pt x="6295338" y="167781"/>
                  <a:pt x="6299619" y="166348"/>
                  <a:pt x="6303445" y="164594"/>
                </a:cubicBezTo>
                <a:cubicBezTo>
                  <a:pt x="6307505" y="162763"/>
                  <a:pt x="6310933" y="160987"/>
                  <a:pt x="6313727" y="159274"/>
                </a:cubicBezTo>
                <a:cubicBezTo>
                  <a:pt x="6316513" y="157560"/>
                  <a:pt x="6318825" y="155948"/>
                  <a:pt x="6320656" y="154432"/>
                </a:cubicBezTo>
                <a:lnTo>
                  <a:pt x="6321971" y="154432"/>
                </a:lnTo>
                <a:lnTo>
                  <a:pt x="6321971" y="178938"/>
                </a:lnTo>
                <a:cubicBezTo>
                  <a:pt x="6319343" y="179974"/>
                  <a:pt x="6316078" y="181267"/>
                  <a:pt x="6312172" y="182821"/>
                </a:cubicBezTo>
                <a:cubicBezTo>
                  <a:pt x="6308266" y="184373"/>
                  <a:pt x="6304760" y="185594"/>
                  <a:pt x="6301652" y="186469"/>
                </a:cubicBezTo>
                <a:cubicBezTo>
                  <a:pt x="6297268" y="187664"/>
                  <a:pt x="6293305" y="188582"/>
                  <a:pt x="6289758" y="189216"/>
                </a:cubicBezTo>
                <a:cubicBezTo>
                  <a:pt x="6286213" y="189852"/>
                  <a:pt x="6281729" y="190174"/>
                  <a:pt x="6276312" y="190174"/>
                </a:cubicBezTo>
                <a:close/>
                <a:moveTo>
                  <a:pt x="6302607" y="105425"/>
                </a:moveTo>
                <a:cubicBezTo>
                  <a:pt x="6302448" y="99370"/>
                  <a:pt x="6301732" y="94150"/>
                  <a:pt x="6300457" y="89765"/>
                </a:cubicBezTo>
                <a:cubicBezTo>
                  <a:pt x="6299179" y="85384"/>
                  <a:pt x="6297351" y="81680"/>
                  <a:pt x="6294960" y="78652"/>
                </a:cubicBezTo>
                <a:cubicBezTo>
                  <a:pt x="6292326" y="75301"/>
                  <a:pt x="6288958" y="72756"/>
                  <a:pt x="6284859" y="70998"/>
                </a:cubicBezTo>
                <a:cubicBezTo>
                  <a:pt x="6280754" y="69245"/>
                  <a:pt x="6275672" y="68370"/>
                  <a:pt x="6269616" y="68370"/>
                </a:cubicBezTo>
                <a:cubicBezTo>
                  <a:pt x="6263640" y="68370"/>
                  <a:pt x="6258561" y="69263"/>
                  <a:pt x="6254378" y="71056"/>
                </a:cubicBezTo>
                <a:cubicBezTo>
                  <a:pt x="6250194" y="72848"/>
                  <a:pt x="6246390" y="75462"/>
                  <a:pt x="6242962" y="78890"/>
                </a:cubicBezTo>
                <a:cubicBezTo>
                  <a:pt x="6239614" y="82396"/>
                  <a:pt x="6237069" y="86280"/>
                  <a:pt x="6235312" y="90547"/>
                </a:cubicBezTo>
                <a:cubicBezTo>
                  <a:pt x="6233559" y="94809"/>
                  <a:pt x="6232446" y="99770"/>
                  <a:pt x="6231963" y="10542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20970" y="2662119"/>
            <a:ext cx="7895887" cy="244796"/>
          </a:xfrm>
          <a:custGeom>
            <a:avLst/>
            <a:gdLst/>
            <a:ahLst/>
            <a:cxnLst/>
            <a:rect l="l" t="t" r="r" b="b"/>
            <a:pathLst>
              <a:path w="7895887" h="244796">
                <a:moveTo>
                  <a:pt x="84866" y="81759"/>
                </a:moveTo>
                <a:lnTo>
                  <a:pt x="22471" y="81759"/>
                </a:lnTo>
                <a:lnTo>
                  <a:pt x="22471" y="195551"/>
                </a:lnTo>
                <a:lnTo>
                  <a:pt x="0" y="195551"/>
                </a:lnTo>
                <a:lnTo>
                  <a:pt x="0" y="62034"/>
                </a:lnTo>
                <a:lnTo>
                  <a:pt x="84866" y="62034"/>
                </a:lnTo>
                <a:close/>
                <a:moveTo>
                  <a:pt x="207025" y="195551"/>
                </a:moveTo>
                <a:lnTo>
                  <a:pt x="184792" y="195551"/>
                </a:lnTo>
                <a:lnTo>
                  <a:pt x="184792" y="95983"/>
                </a:lnTo>
                <a:lnTo>
                  <a:pt x="121921" y="195551"/>
                </a:lnTo>
                <a:lnTo>
                  <a:pt x="101600" y="195551"/>
                </a:lnTo>
                <a:lnTo>
                  <a:pt x="101600" y="62034"/>
                </a:lnTo>
                <a:lnTo>
                  <a:pt x="123832" y="62034"/>
                </a:lnTo>
                <a:lnTo>
                  <a:pt x="123832" y="160052"/>
                </a:lnTo>
                <a:lnTo>
                  <a:pt x="185987" y="62034"/>
                </a:lnTo>
                <a:lnTo>
                  <a:pt x="207025" y="62034"/>
                </a:lnTo>
                <a:close/>
                <a:moveTo>
                  <a:pt x="354049" y="227588"/>
                </a:moveTo>
                <a:lnTo>
                  <a:pt x="333129" y="227588"/>
                </a:lnTo>
                <a:lnTo>
                  <a:pt x="333129" y="195195"/>
                </a:lnTo>
                <a:lnTo>
                  <a:pt x="245157" y="195195"/>
                </a:lnTo>
                <a:lnTo>
                  <a:pt x="245157" y="227588"/>
                </a:lnTo>
                <a:lnTo>
                  <a:pt x="224241" y="227588"/>
                </a:lnTo>
                <a:lnTo>
                  <a:pt x="224241" y="176428"/>
                </a:lnTo>
                <a:lnTo>
                  <a:pt x="233081" y="176428"/>
                </a:lnTo>
                <a:cubicBezTo>
                  <a:pt x="240653" y="163994"/>
                  <a:pt x="246848" y="147762"/>
                  <a:pt x="251673" y="127716"/>
                </a:cubicBezTo>
                <a:cubicBezTo>
                  <a:pt x="256492" y="107676"/>
                  <a:pt x="258904" y="85783"/>
                  <a:pt x="258904" y="62034"/>
                </a:cubicBezTo>
                <a:lnTo>
                  <a:pt x="340784" y="62034"/>
                </a:lnTo>
                <a:lnTo>
                  <a:pt x="340784" y="176428"/>
                </a:lnTo>
                <a:lnTo>
                  <a:pt x="354049" y="176428"/>
                </a:lnTo>
                <a:close/>
                <a:moveTo>
                  <a:pt x="318312" y="176428"/>
                </a:moveTo>
                <a:lnTo>
                  <a:pt x="318312" y="80920"/>
                </a:lnTo>
                <a:lnTo>
                  <a:pt x="280063" y="80920"/>
                </a:lnTo>
                <a:cubicBezTo>
                  <a:pt x="279025" y="100843"/>
                  <a:pt x="276293" y="119033"/>
                  <a:pt x="271872" y="135485"/>
                </a:cubicBezTo>
                <a:cubicBezTo>
                  <a:pt x="267451" y="151944"/>
                  <a:pt x="261893" y="165589"/>
                  <a:pt x="255201" y="176428"/>
                </a:cubicBezTo>
                <a:close/>
                <a:moveTo>
                  <a:pt x="488163" y="125269"/>
                </a:moveTo>
                <a:cubicBezTo>
                  <a:pt x="488163" y="147502"/>
                  <a:pt x="482843" y="165207"/>
                  <a:pt x="472205" y="178397"/>
                </a:cubicBezTo>
                <a:cubicBezTo>
                  <a:pt x="461571" y="191585"/>
                  <a:pt x="448124" y="198183"/>
                  <a:pt x="431867" y="198183"/>
                </a:cubicBezTo>
                <a:cubicBezTo>
                  <a:pt x="425250" y="198183"/>
                  <a:pt x="419397" y="197427"/>
                  <a:pt x="414295" y="195912"/>
                </a:cubicBezTo>
                <a:cubicBezTo>
                  <a:pt x="409194" y="194396"/>
                  <a:pt x="403974" y="192048"/>
                  <a:pt x="398635" y="188859"/>
                </a:cubicBezTo>
                <a:lnTo>
                  <a:pt x="398635" y="244796"/>
                </a:lnTo>
                <a:lnTo>
                  <a:pt x="376163" y="244796"/>
                </a:lnTo>
                <a:lnTo>
                  <a:pt x="376163" y="62034"/>
                </a:lnTo>
                <a:lnTo>
                  <a:pt x="398635" y="62034"/>
                </a:lnTo>
                <a:lnTo>
                  <a:pt x="398635" y="76021"/>
                </a:lnTo>
                <a:cubicBezTo>
                  <a:pt x="404215" y="71002"/>
                  <a:pt x="410410" y="66801"/>
                  <a:pt x="417222" y="63410"/>
                </a:cubicBezTo>
                <a:cubicBezTo>
                  <a:pt x="424033" y="60023"/>
                  <a:pt x="431467" y="58330"/>
                  <a:pt x="439517" y="58330"/>
                </a:cubicBezTo>
                <a:cubicBezTo>
                  <a:pt x="454817" y="58330"/>
                  <a:pt x="466747" y="64385"/>
                  <a:pt x="475315" y="76500"/>
                </a:cubicBezTo>
                <a:cubicBezTo>
                  <a:pt x="483880" y="88613"/>
                  <a:pt x="488163" y="104867"/>
                  <a:pt x="488163" y="125269"/>
                </a:cubicBezTo>
                <a:close/>
                <a:moveTo>
                  <a:pt x="464972" y="127777"/>
                </a:moveTo>
                <a:cubicBezTo>
                  <a:pt x="464972" y="112560"/>
                  <a:pt x="462546" y="100745"/>
                  <a:pt x="457682" y="92335"/>
                </a:cubicBezTo>
                <a:cubicBezTo>
                  <a:pt x="452822" y="83926"/>
                  <a:pt x="444931" y="79726"/>
                  <a:pt x="434016" y="79726"/>
                </a:cubicBezTo>
                <a:cubicBezTo>
                  <a:pt x="427640" y="79726"/>
                  <a:pt x="421485" y="81140"/>
                  <a:pt x="415547" y="83970"/>
                </a:cubicBezTo>
                <a:cubicBezTo>
                  <a:pt x="409611" y="86799"/>
                  <a:pt x="403974" y="90445"/>
                  <a:pt x="398635" y="94906"/>
                </a:cubicBezTo>
                <a:lnTo>
                  <a:pt x="398635" y="170571"/>
                </a:lnTo>
                <a:cubicBezTo>
                  <a:pt x="404529" y="173440"/>
                  <a:pt x="409572" y="175391"/>
                  <a:pt x="413755" y="176428"/>
                </a:cubicBezTo>
                <a:cubicBezTo>
                  <a:pt x="417939" y="177465"/>
                  <a:pt x="422741" y="177980"/>
                  <a:pt x="428158" y="177980"/>
                </a:cubicBezTo>
                <a:cubicBezTo>
                  <a:pt x="439794" y="177980"/>
                  <a:pt x="448837" y="173717"/>
                  <a:pt x="455296" y="165189"/>
                </a:cubicBezTo>
                <a:cubicBezTo>
                  <a:pt x="461746" y="156665"/>
                  <a:pt x="464972" y="144193"/>
                  <a:pt x="464972" y="127777"/>
                </a:cubicBezTo>
                <a:close/>
                <a:moveTo>
                  <a:pt x="621320" y="128854"/>
                </a:moveTo>
                <a:cubicBezTo>
                  <a:pt x="621320" y="151325"/>
                  <a:pt x="615906" y="168674"/>
                  <a:pt x="605069" y="180906"/>
                </a:cubicBezTo>
                <a:cubicBezTo>
                  <a:pt x="594230" y="193139"/>
                  <a:pt x="579805" y="199255"/>
                  <a:pt x="561794" y="199255"/>
                </a:cubicBezTo>
                <a:cubicBezTo>
                  <a:pt x="543229" y="199255"/>
                  <a:pt x="528624" y="192941"/>
                  <a:pt x="517989" y="180309"/>
                </a:cubicBezTo>
                <a:cubicBezTo>
                  <a:pt x="507348" y="167681"/>
                  <a:pt x="502031" y="150529"/>
                  <a:pt x="502031" y="128854"/>
                </a:cubicBezTo>
                <a:cubicBezTo>
                  <a:pt x="502031" y="106541"/>
                  <a:pt x="507507" y="89211"/>
                  <a:pt x="518468" y="76859"/>
                </a:cubicBezTo>
                <a:cubicBezTo>
                  <a:pt x="529423" y="64504"/>
                  <a:pt x="543867" y="58330"/>
                  <a:pt x="561794" y="58330"/>
                </a:cubicBezTo>
                <a:cubicBezTo>
                  <a:pt x="579805" y="58330"/>
                  <a:pt x="594230" y="64487"/>
                  <a:pt x="605069" y="76794"/>
                </a:cubicBezTo>
                <a:cubicBezTo>
                  <a:pt x="615906" y="89111"/>
                  <a:pt x="621320" y="106463"/>
                  <a:pt x="621320" y="128854"/>
                </a:cubicBezTo>
                <a:close/>
                <a:moveTo>
                  <a:pt x="598133" y="128854"/>
                </a:moveTo>
                <a:cubicBezTo>
                  <a:pt x="598133" y="111559"/>
                  <a:pt x="594987" y="98712"/>
                  <a:pt x="588694" y="90306"/>
                </a:cubicBezTo>
                <a:cubicBezTo>
                  <a:pt x="582397" y="81896"/>
                  <a:pt x="573430" y="77695"/>
                  <a:pt x="561794" y="77695"/>
                </a:cubicBezTo>
                <a:cubicBezTo>
                  <a:pt x="550080" y="77695"/>
                  <a:pt x="541055" y="81896"/>
                  <a:pt x="534719" y="90306"/>
                </a:cubicBezTo>
                <a:cubicBezTo>
                  <a:pt x="528387" y="98712"/>
                  <a:pt x="525218" y="111559"/>
                  <a:pt x="525218" y="128854"/>
                </a:cubicBezTo>
                <a:cubicBezTo>
                  <a:pt x="525218" y="145590"/>
                  <a:pt x="528387" y="158277"/>
                  <a:pt x="534719" y="166924"/>
                </a:cubicBezTo>
                <a:cubicBezTo>
                  <a:pt x="541055" y="175571"/>
                  <a:pt x="550080" y="179892"/>
                  <a:pt x="561794" y="179892"/>
                </a:cubicBezTo>
                <a:cubicBezTo>
                  <a:pt x="573347" y="179892"/>
                  <a:pt x="582296" y="175647"/>
                  <a:pt x="588629" y="167161"/>
                </a:cubicBezTo>
                <a:cubicBezTo>
                  <a:pt x="594965" y="158676"/>
                  <a:pt x="598133" y="145908"/>
                  <a:pt x="598133" y="128854"/>
                </a:cubicBezTo>
                <a:close/>
                <a:moveTo>
                  <a:pt x="741931" y="81759"/>
                </a:moveTo>
                <a:lnTo>
                  <a:pt x="696507" y="81759"/>
                </a:lnTo>
                <a:lnTo>
                  <a:pt x="696507" y="195551"/>
                </a:lnTo>
                <a:lnTo>
                  <a:pt x="674036" y="195551"/>
                </a:lnTo>
                <a:lnTo>
                  <a:pt x="674036" y="81759"/>
                </a:lnTo>
                <a:lnTo>
                  <a:pt x="628614" y="81759"/>
                </a:lnTo>
                <a:lnTo>
                  <a:pt x="628614" y="62034"/>
                </a:lnTo>
                <a:lnTo>
                  <a:pt x="741931" y="62034"/>
                </a:lnTo>
                <a:close/>
                <a:moveTo>
                  <a:pt x="816639" y="198658"/>
                </a:moveTo>
                <a:cubicBezTo>
                  <a:pt x="795363" y="198658"/>
                  <a:pt x="778849" y="192660"/>
                  <a:pt x="767095" y="180669"/>
                </a:cubicBezTo>
                <a:cubicBezTo>
                  <a:pt x="755341" y="168674"/>
                  <a:pt x="749462" y="151642"/>
                  <a:pt x="749462" y="129571"/>
                </a:cubicBezTo>
                <a:cubicBezTo>
                  <a:pt x="749462" y="107819"/>
                  <a:pt x="755158" y="90504"/>
                  <a:pt x="766555" y="77634"/>
                </a:cubicBezTo>
                <a:cubicBezTo>
                  <a:pt x="777949" y="64764"/>
                  <a:pt x="792849" y="58330"/>
                  <a:pt x="811257" y="58330"/>
                </a:cubicBezTo>
                <a:cubicBezTo>
                  <a:pt x="819547" y="58330"/>
                  <a:pt x="826880" y="59525"/>
                  <a:pt x="833255" y="61916"/>
                </a:cubicBezTo>
                <a:cubicBezTo>
                  <a:pt x="839628" y="64310"/>
                  <a:pt x="845205" y="68054"/>
                  <a:pt x="849985" y="73152"/>
                </a:cubicBezTo>
                <a:cubicBezTo>
                  <a:pt x="854769" y="78252"/>
                  <a:pt x="858438" y="84488"/>
                  <a:pt x="860983" y="91857"/>
                </a:cubicBezTo>
                <a:cubicBezTo>
                  <a:pt x="863532" y="99230"/>
                  <a:pt x="864810" y="108255"/>
                  <a:pt x="864810" y="118933"/>
                </a:cubicBezTo>
                <a:lnTo>
                  <a:pt x="864810" y="131126"/>
                </a:lnTo>
                <a:lnTo>
                  <a:pt x="772290" y="131126"/>
                </a:lnTo>
                <a:cubicBezTo>
                  <a:pt x="772290" y="146667"/>
                  <a:pt x="776196" y="158537"/>
                  <a:pt x="784007" y="166745"/>
                </a:cubicBezTo>
                <a:cubicBezTo>
                  <a:pt x="791817" y="174953"/>
                  <a:pt x="802617" y="179056"/>
                  <a:pt x="816401" y="179056"/>
                </a:cubicBezTo>
                <a:cubicBezTo>
                  <a:pt x="821340" y="179056"/>
                  <a:pt x="826182" y="178499"/>
                  <a:pt x="830924" y="177382"/>
                </a:cubicBezTo>
                <a:cubicBezTo>
                  <a:pt x="835665" y="176270"/>
                  <a:pt x="839948" y="174833"/>
                  <a:pt x="843771" y="173081"/>
                </a:cubicBezTo>
                <a:cubicBezTo>
                  <a:pt x="847836" y="171252"/>
                  <a:pt x="851263" y="169476"/>
                  <a:pt x="854053" y="167759"/>
                </a:cubicBezTo>
                <a:cubicBezTo>
                  <a:pt x="856839" y="166050"/>
                  <a:pt x="859155" y="164433"/>
                  <a:pt x="860983" y="162917"/>
                </a:cubicBezTo>
                <a:lnTo>
                  <a:pt x="862300" y="162917"/>
                </a:lnTo>
                <a:lnTo>
                  <a:pt x="862300" y="187426"/>
                </a:lnTo>
                <a:cubicBezTo>
                  <a:pt x="859669" y="188463"/>
                  <a:pt x="856404" y="189756"/>
                  <a:pt x="852501" y="191306"/>
                </a:cubicBezTo>
                <a:cubicBezTo>
                  <a:pt x="848596" y="192862"/>
                  <a:pt x="845085" y="194079"/>
                  <a:pt x="841979" y="194954"/>
                </a:cubicBezTo>
                <a:cubicBezTo>
                  <a:pt x="837598" y="196149"/>
                  <a:pt x="833634" y="197067"/>
                  <a:pt x="830088" y="197705"/>
                </a:cubicBezTo>
                <a:cubicBezTo>
                  <a:pt x="826538" y="198338"/>
                  <a:pt x="822057" y="198658"/>
                  <a:pt x="816639" y="198658"/>
                </a:cubicBezTo>
                <a:close/>
                <a:moveTo>
                  <a:pt x="842937" y="113914"/>
                </a:moveTo>
                <a:cubicBezTo>
                  <a:pt x="842778" y="107856"/>
                  <a:pt x="842062" y="102635"/>
                  <a:pt x="840784" y="98255"/>
                </a:cubicBezTo>
                <a:cubicBezTo>
                  <a:pt x="839509" y="93869"/>
                  <a:pt x="837676" y="90165"/>
                  <a:pt x="835286" y="87137"/>
                </a:cubicBezTo>
                <a:cubicBezTo>
                  <a:pt x="832655" y="83789"/>
                  <a:pt x="829289" y="81241"/>
                  <a:pt x="825185" y="79488"/>
                </a:cubicBezTo>
                <a:cubicBezTo>
                  <a:pt x="821081" y="77734"/>
                  <a:pt x="816001" y="76859"/>
                  <a:pt x="809942" y="76859"/>
                </a:cubicBezTo>
                <a:cubicBezTo>
                  <a:pt x="803967" y="76859"/>
                  <a:pt x="798887" y="77752"/>
                  <a:pt x="794703" y="79545"/>
                </a:cubicBezTo>
                <a:cubicBezTo>
                  <a:pt x="790520" y="81338"/>
                  <a:pt x="786715" y="83951"/>
                  <a:pt x="783289" y="87379"/>
                </a:cubicBezTo>
                <a:cubicBezTo>
                  <a:pt x="779943" y="90881"/>
                  <a:pt x="777394" y="94770"/>
                  <a:pt x="775642" y="99032"/>
                </a:cubicBezTo>
                <a:cubicBezTo>
                  <a:pt x="773888" y="103294"/>
                  <a:pt x="772773" y="108259"/>
                  <a:pt x="772290" y="113914"/>
                </a:cubicBezTo>
                <a:close/>
                <a:moveTo>
                  <a:pt x="991272" y="195551"/>
                </a:moveTo>
                <a:lnTo>
                  <a:pt x="963663" y="195551"/>
                </a:lnTo>
                <a:lnTo>
                  <a:pt x="931266" y="145112"/>
                </a:lnTo>
                <a:lnTo>
                  <a:pt x="897915" y="195551"/>
                </a:lnTo>
                <a:lnTo>
                  <a:pt x="872456" y="195551"/>
                </a:lnTo>
                <a:lnTo>
                  <a:pt x="918836" y="129333"/>
                </a:lnTo>
                <a:lnTo>
                  <a:pt x="872935" y="62034"/>
                </a:lnTo>
                <a:lnTo>
                  <a:pt x="900548" y="62034"/>
                </a:lnTo>
                <a:lnTo>
                  <a:pt x="932703" y="111999"/>
                </a:lnTo>
                <a:lnTo>
                  <a:pt x="965692" y="62034"/>
                </a:lnTo>
                <a:lnTo>
                  <a:pt x="991272" y="62034"/>
                </a:lnTo>
                <a:lnTo>
                  <a:pt x="945134" y="127777"/>
                </a:lnTo>
                <a:close/>
                <a:moveTo>
                  <a:pt x="1114149" y="195551"/>
                </a:moveTo>
                <a:lnTo>
                  <a:pt x="1091679" y="195551"/>
                </a:lnTo>
                <a:lnTo>
                  <a:pt x="1091679" y="135428"/>
                </a:lnTo>
                <a:lnTo>
                  <a:pt x="1031195" y="135428"/>
                </a:lnTo>
                <a:lnTo>
                  <a:pt x="1031195" y="195551"/>
                </a:lnTo>
                <a:lnTo>
                  <a:pt x="1008724" y="195551"/>
                </a:lnTo>
                <a:lnTo>
                  <a:pt x="1008724" y="62034"/>
                </a:lnTo>
                <a:lnTo>
                  <a:pt x="1031195" y="62034"/>
                </a:lnTo>
                <a:lnTo>
                  <a:pt x="1031195" y="116064"/>
                </a:lnTo>
                <a:lnTo>
                  <a:pt x="1091679" y="116064"/>
                </a:lnTo>
                <a:lnTo>
                  <a:pt x="1091679" y="62034"/>
                </a:lnTo>
                <a:lnTo>
                  <a:pt x="1114149" y="62034"/>
                </a:lnTo>
                <a:close/>
                <a:moveTo>
                  <a:pt x="1251968" y="195551"/>
                </a:moveTo>
                <a:lnTo>
                  <a:pt x="1229734" y="195551"/>
                </a:lnTo>
                <a:lnTo>
                  <a:pt x="1229734" y="95983"/>
                </a:lnTo>
                <a:lnTo>
                  <a:pt x="1166864" y="195551"/>
                </a:lnTo>
                <a:lnTo>
                  <a:pt x="1146543" y="195551"/>
                </a:lnTo>
                <a:lnTo>
                  <a:pt x="1146543" y="62034"/>
                </a:lnTo>
                <a:lnTo>
                  <a:pt x="1168776" y="62034"/>
                </a:lnTo>
                <a:lnTo>
                  <a:pt x="1168776" y="160052"/>
                </a:lnTo>
                <a:lnTo>
                  <a:pt x="1230931" y="62034"/>
                </a:lnTo>
                <a:lnTo>
                  <a:pt x="1251968" y="62034"/>
                </a:lnTo>
                <a:close/>
                <a:moveTo>
                  <a:pt x="1384888" y="195551"/>
                </a:moveTo>
                <a:lnTo>
                  <a:pt x="1362416" y="195551"/>
                </a:lnTo>
                <a:lnTo>
                  <a:pt x="1362416" y="143434"/>
                </a:lnTo>
                <a:cubicBezTo>
                  <a:pt x="1355403" y="145749"/>
                  <a:pt x="1348588" y="147542"/>
                  <a:pt x="1341979" y="148816"/>
                </a:cubicBezTo>
                <a:cubicBezTo>
                  <a:pt x="1335363" y="150094"/>
                  <a:pt x="1328829" y="150727"/>
                  <a:pt x="1322373" y="150727"/>
                </a:cubicBezTo>
                <a:cubicBezTo>
                  <a:pt x="1316714" y="150727"/>
                  <a:pt x="1311196" y="149993"/>
                  <a:pt x="1305817" y="148518"/>
                </a:cubicBezTo>
                <a:cubicBezTo>
                  <a:pt x="1300439" y="147044"/>
                  <a:pt x="1295798" y="144632"/>
                  <a:pt x="1291892" y="141285"/>
                </a:cubicBezTo>
                <a:cubicBezTo>
                  <a:pt x="1287987" y="137937"/>
                  <a:pt x="1284981" y="133653"/>
                  <a:pt x="1282871" y="128436"/>
                </a:cubicBezTo>
                <a:cubicBezTo>
                  <a:pt x="1280758" y="123217"/>
                  <a:pt x="1279702" y="117057"/>
                  <a:pt x="1279702" y="109968"/>
                </a:cubicBezTo>
                <a:lnTo>
                  <a:pt x="1279702" y="62034"/>
                </a:lnTo>
                <a:lnTo>
                  <a:pt x="1302174" y="62034"/>
                </a:lnTo>
                <a:lnTo>
                  <a:pt x="1302174" y="98255"/>
                </a:lnTo>
                <a:cubicBezTo>
                  <a:pt x="1302174" y="104151"/>
                  <a:pt x="1302411" y="108831"/>
                  <a:pt x="1302890" y="112297"/>
                </a:cubicBezTo>
                <a:cubicBezTo>
                  <a:pt x="1303369" y="115764"/>
                  <a:pt x="1304683" y="119134"/>
                  <a:pt x="1306836" y="122399"/>
                </a:cubicBezTo>
                <a:cubicBezTo>
                  <a:pt x="1308665" y="125189"/>
                  <a:pt x="1311437" y="127339"/>
                  <a:pt x="1315142" y="128854"/>
                </a:cubicBezTo>
                <a:cubicBezTo>
                  <a:pt x="1318845" y="130369"/>
                  <a:pt x="1323727" y="131126"/>
                  <a:pt x="1329782" y="131126"/>
                </a:cubicBezTo>
                <a:cubicBezTo>
                  <a:pt x="1335043" y="131126"/>
                  <a:pt x="1340680" y="130610"/>
                  <a:pt x="1346695" y="129571"/>
                </a:cubicBezTo>
                <a:cubicBezTo>
                  <a:pt x="1352715" y="128534"/>
                  <a:pt x="1357952" y="127302"/>
                  <a:pt x="1362416" y="125866"/>
                </a:cubicBezTo>
                <a:lnTo>
                  <a:pt x="1362416" y="62034"/>
                </a:lnTo>
                <a:lnTo>
                  <a:pt x="1384888" y="62034"/>
                </a:lnTo>
                <a:close/>
                <a:moveTo>
                  <a:pt x="1475378" y="198658"/>
                </a:moveTo>
                <a:cubicBezTo>
                  <a:pt x="1454098" y="198658"/>
                  <a:pt x="1437585" y="192660"/>
                  <a:pt x="1425830" y="180669"/>
                </a:cubicBezTo>
                <a:cubicBezTo>
                  <a:pt x="1414076" y="168674"/>
                  <a:pt x="1408197" y="151642"/>
                  <a:pt x="1408197" y="129571"/>
                </a:cubicBezTo>
                <a:cubicBezTo>
                  <a:pt x="1408197" y="107819"/>
                  <a:pt x="1413893" y="90504"/>
                  <a:pt x="1425290" y="77634"/>
                </a:cubicBezTo>
                <a:cubicBezTo>
                  <a:pt x="1436685" y="64764"/>
                  <a:pt x="1451584" y="58330"/>
                  <a:pt x="1469995" y="58330"/>
                </a:cubicBezTo>
                <a:cubicBezTo>
                  <a:pt x="1478282" y="58330"/>
                  <a:pt x="1485615" y="59525"/>
                  <a:pt x="1491992" y="61916"/>
                </a:cubicBezTo>
                <a:cubicBezTo>
                  <a:pt x="1498363" y="64310"/>
                  <a:pt x="1503944" y="68054"/>
                  <a:pt x="1508720" y="73152"/>
                </a:cubicBezTo>
                <a:cubicBezTo>
                  <a:pt x="1513504" y="78252"/>
                  <a:pt x="1517173" y="84488"/>
                  <a:pt x="1519722" y="91857"/>
                </a:cubicBezTo>
                <a:cubicBezTo>
                  <a:pt x="1522267" y="99230"/>
                  <a:pt x="1523545" y="108255"/>
                  <a:pt x="1523545" y="118933"/>
                </a:cubicBezTo>
                <a:lnTo>
                  <a:pt x="1523545" y="131126"/>
                </a:lnTo>
                <a:lnTo>
                  <a:pt x="1431026" y="131126"/>
                </a:lnTo>
                <a:cubicBezTo>
                  <a:pt x="1431026" y="146667"/>
                  <a:pt x="1434931" y="158537"/>
                  <a:pt x="1442744" y="166745"/>
                </a:cubicBezTo>
                <a:cubicBezTo>
                  <a:pt x="1450552" y="174953"/>
                  <a:pt x="1461352" y="179056"/>
                  <a:pt x="1475136" y="179056"/>
                </a:cubicBezTo>
                <a:cubicBezTo>
                  <a:pt x="1480075" y="179056"/>
                  <a:pt x="1484917" y="178499"/>
                  <a:pt x="1489659" y="177382"/>
                </a:cubicBezTo>
                <a:cubicBezTo>
                  <a:pt x="1494400" y="176270"/>
                  <a:pt x="1498683" y="174833"/>
                  <a:pt x="1502507" y="173081"/>
                </a:cubicBezTo>
                <a:cubicBezTo>
                  <a:pt x="1506571" y="171252"/>
                  <a:pt x="1509998" y="169476"/>
                  <a:pt x="1512788" y="167759"/>
                </a:cubicBezTo>
                <a:cubicBezTo>
                  <a:pt x="1515574" y="166050"/>
                  <a:pt x="1517890" y="164433"/>
                  <a:pt x="1519722" y="162917"/>
                </a:cubicBezTo>
                <a:lnTo>
                  <a:pt x="1521036" y="162917"/>
                </a:lnTo>
                <a:lnTo>
                  <a:pt x="1521036" y="187426"/>
                </a:lnTo>
                <a:cubicBezTo>
                  <a:pt x="1518404" y="188463"/>
                  <a:pt x="1515139" y="189756"/>
                  <a:pt x="1511237" y="191306"/>
                </a:cubicBezTo>
                <a:cubicBezTo>
                  <a:pt x="1507331" y="192862"/>
                  <a:pt x="1503820" y="194079"/>
                  <a:pt x="1500714" y="194954"/>
                </a:cubicBezTo>
                <a:cubicBezTo>
                  <a:pt x="1496333" y="196149"/>
                  <a:pt x="1492369" y="197067"/>
                  <a:pt x="1488823" y="197705"/>
                </a:cubicBezTo>
                <a:cubicBezTo>
                  <a:pt x="1485274" y="198338"/>
                  <a:pt x="1480792" y="198658"/>
                  <a:pt x="1475378" y="198658"/>
                </a:cubicBezTo>
                <a:close/>
                <a:moveTo>
                  <a:pt x="1501672" y="113914"/>
                </a:moveTo>
                <a:cubicBezTo>
                  <a:pt x="1501513" y="107856"/>
                  <a:pt x="1500797" y="102635"/>
                  <a:pt x="1499519" y="98255"/>
                </a:cubicBezTo>
                <a:cubicBezTo>
                  <a:pt x="1498244" y="93869"/>
                  <a:pt x="1496411" y="90165"/>
                  <a:pt x="1494021" y="87137"/>
                </a:cubicBezTo>
                <a:cubicBezTo>
                  <a:pt x="1491390" y="83789"/>
                  <a:pt x="1488024" y="81241"/>
                  <a:pt x="1483923" y="79488"/>
                </a:cubicBezTo>
                <a:cubicBezTo>
                  <a:pt x="1479816" y="77734"/>
                  <a:pt x="1474736" y="76859"/>
                  <a:pt x="1468677" y="76859"/>
                </a:cubicBezTo>
                <a:cubicBezTo>
                  <a:pt x="1462706" y="76859"/>
                  <a:pt x="1457622" y="77752"/>
                  <a:pt x="1453438" y="79545"/>
                </a:cubicBezTo>
                <a:cubicBezTo>
                  <a:pt x="1449255" y="81338"/>
                  <a:pt x="1445454" y="83951"/>
                  <a:pt x="1442028" y="87379"/>
                </a:cubicBezTo>
                <a:cubicBezTo>
                  <a:pt x="1438679" y="90881"/>
                  <a:pt x="1436130" y="94770"/>
                  <a:pt x="1434377" y="99032"/>
                </a:cubicBezTo>
                <a:cubicBezTo>
                  <a:pt x="1432623" y="103294"/>
                  <a:pt x="1431508" y="108259"/>
                  <a:pt x="1431026" y="113914"/>
                </a:cubicBezTo>
                <a:close/>
                <a:moveTo>
                  <a:pt x="1599326" y="198539"/>
                </a:moveTo>
                <a:cubicBezTo>
                  <a:pt x="1590160" y="198539"/>
                  <a:pt x="1581757" y="197124"/>
                  <a:pt x="1574107" y="194295"/>
                </a:cubicBezTo>
                <a:cubicBezTo>
                  <a:pt x="1566457" y="191469"/>
                  <a:pt x="1559884" y="187185"/>
                  <a:pt x="1554383" y="181446"/>
                </a:cubicBezTo>
                <a:cubicBezTo>
                  <a:pt x="1548885" y="175708"/>
                  <a:pt x="1544619" y="168479"/>
                  <a:pt x="1541595" y="159753"/>
                </a:cubicBezTo>
                <a:cubicBezTo>
                  <a:pt x="1538564" y="151030"/>
                  <a:pt x="1537049" y="140767"/>
                  <a:pt x="1537049" y="128973"/>
                </a:cubicBezTo>
                <a:cubicBezTo>
                  <a:pt x="1537049" y="117259"/>
                  <a:pt x="1538622" y="107138"/>
                  <a:pt x="1541772" y="98610"/>
                </a:cubicBezTo>
                <a:cubicBezTo>
                  <a:pt x="1544922" y="90090"/>
                  <a:pt x="1549123" y="82915"/>
                  <a:pt x="1554383" y="77097"/>
                </a:cubicBezTo>
                <a:cubicBezTo>
                  <a:pt x="1559642" y="71280"/>
                  <a:pt x="1566198" y="66801"/>
                  <a:pt x="1574046" y="63651"/>
                </a:cubicBezTo>
                <a:cubicBezTo>
                  <a:pt x="1581894" y="60502"/>
                  <a:pt x="1590322" y="58928"/>
                  <a:pt x="1599326" y="58928"/>
                </a:cubicBezTo>
                <a:cubicBezTo>
                  <a:pt x="1606659" y="58928"/>
                  <a:pt x="1613733" y="59964"/>
                  <a:pt x="1620544" y="62034"/>
                </a:cubicBezTo>
                <a:cubicBezTo>
                  <a:pt x="1627355" y="64108"/>
                  <a:pt x="1633432" y="66498"/>
                  <a:pt x="1638771" y="69210"/>
                </a:cubicBezTo>
                <a:lnTo>
                  <a:pt x="1638771" y="94427"/>
                </a:lnTo>
                <a:lnTo>
                  <a:pt x="1637456" y="94427"/>
                </a:lnTo>
                <a:cubicBezTo>
                  <a:pt x="1635861" y="93077"/>
                  <a:pt x="1633813" y="91523"/>
                  <a:pt x="1631304" y="89769"/>
                </a:cubicBezTo>
                <a:cubicBezTo>
                  <a:pt x="1628791" y="88016"/>
                  <a:pt x="1625742" y="86223"/>
                  <a:pt x="1622160" y="84390"/>
                </a:cubicBezTo>
                <a:cubicBezTo>
                  <a:pt x="1619046" y="82796"/>
                  <a:pt x="1615381" y="81400"/>
                  <a:pt x="1611159" y="80204"/>
                </a:cubicBezTo>
                <a:cubicBezTo>
                  <a:pt x="1606940" y="79009"/>
                  <a:pt x="1602872" y="78411"/>
                  <a:pt x="1598965" y="78411"/>
                </a:cubicBezTo>
                <a:cubicBezTo>
                  <a:pt x="1587333" y="78411"/>
                  <a:pt x="1577991" y="82814"/>
                  <a:pt x="1570939" y="91619"/>
                </a:cubicBezTo>
                <a:cubicBezTo>
                  <a:pt x="1563883" y="100429"/>
                  <a:pt x="1560359" y="112881"/>
                  <a:pt x="1560359" y="128973"/>
                </a:cubicBezTo>
                <a:cubicBezTo>
                  <a:pt x="1560359" y="144752"/>
                  <a:pt x="1563764" y="157042"/>
                  <a:pt x="1570576" y="165848"/>
                </a:cubicBezTo>
                <a:cubicBezTo>
                  <a:pt x="1577390" y="174653"/>
                  <a:pt x="1586854" y="179056"/>
                  <a:pt x="1598965" y="179056"/>
                </a:cubicBezTo>
                <a:cubicBezTo>
                  <a:pt x="1606298" y="179056"/>
                  <a:pt x="1613272" y="177541"/>
                  <a:pt x="1619888" y="174517"/>
                </a:cubicBezTo>
                <a:cubicBezTo>
                  <a:pt x="1626497" y="171489"/>
                  <a:pt x="1632355" y="167583"/>
                  <a:pt x="1637456" y="162799"/>
                </a:cubicBezTo>
                <a:lnTo>
                  <a:pt x="1638771" y="162799"/>
                </a:lnTo>
                <a:lnTo>
                  <a:pt x="1638771" y="188024"/>
                </a:lnTo>
                <a:cubicBezTo>
                  <a:pt x="1636538" y="189061"/>
                  <a:pt x="1633752" y="190313"/>
                  <a:pt x="1630404" y="191785"/>
                </a:cubicBezTo>
                <a:cubicBezTo>
                  <a:pt x="1627060" y="193262"/>
                  <a:pt x="1624029" y="194356"/>
                  <a:pt x="1621317" y="195072"/>
                </a:cubicBezTo>
                <a:cubicBezTo>
                  <a:pt x="1617495" y="196188"/>
                  <a:pt x="1614067" y="197049"/>
                  <a:pt x="1611039" y="197646"/>
                </a:cubicBezTo>
                <a:cubicBezTo>
                  <a:pt x="1608015" y="198244"/>
                  <a:pt x="1604110" y="198539"/>
                  <a:pt x="1599326" y="198539"/>
                </a:cubicBezTo>
                <a:close/>
                <a:moveTo>
                  <a:pt x="1766671" y="195551"/>
                </a:moveTo>
                <a:lnTo>
                  <a:pt x="1738703" y="195551"/>
                </a:lnTo>
                <a:lnTo>
                  <a:pt x="1692918" y="133995"/>
                </a:lnTo>
                <a:lnTo>
                  <a:pt x="1681687" y="133995"/>
                </a:lnTo>
                <a:lnTo>
                  <a:pt x="1681687" y="195551"/>
                </a:lnTo>
                <a:lnTo>
                  <a:pt x="1659215" y="195551"/>
                </a:lnTo>
                <a:lnTo>
                  <a:pt x="1659215" y="62034"/>
                </a:lnTo>
                <a:lnTo>
                  <a:pt x="1681687" y="62034"/>
                </a:lnTo>
                <a:lnTo>
                  <a:pt x="1681687" y="120128"/>
                </a:lnTo>
                <a:cubicBezTo>
                  <a:pt x="1687503" y="120046"/>
                  <a:pt x="1692461" y="118831"/>
                  <a:pt x="1696565" y="116481"/>
                </a:cubicBezTo>
                <a:cubicBezTo>
                  <a:pt x="1700672" y="114134"/>
                  <a:pt x="1704157" y="109569"/>
                  <a:pt x="1707023" y="102794"/>
                </a:cubicBezTo>
                <a:cubicBezTo>
                  <a:pt x="1707901" y="100802"/>
                  <a:pt x="1708880" y="98492"/>
                  <a:pt x="1709953" y="95863"/>
                </a:cubicBezTo>
                <a:cubicBezTo>
                  <a:pt x="1711030" y="93236"/>
                  <a:pt x="1711886" y="90925"/>
                  <a:pt x="1712520" y="88930"/>
                </a:cubicBezTo>
                <a:cubicBezTo>
                  <a:pt x="1716030" y="79127"/>
                  <a:pt x="1720890" y="72197"/>
                  <a:pt x="1727111" y="68129"/>
                </a:cubicBezTo>
                <a:cubicBezTo>
                  <a:pt x="1733325" y="64065"/>
                  <a:pt x="1741414" y="62034"/>
                  <a:pt x="1751371" y="62034"/>
                </a:cubicBezTo>
                <a:lnTo>
                  <a:pt x="1757470" y="62034"/>
                </a:lnTo>
                <a:lnTo>
                  <a:pt x="1757470" y="81400"/>
                </a:lnTo>
                <a:lnTo>
                  <a:pt x="1752325" y="81400"/>
                </a:lnTo>
                <a:cubicBezTo>
                  <a:pt x="1746029" y="81400"/>
                  <a:pt x="1741313" y="82695"/>
                  <a:pt x="1738162" y="85283"/>
                </a:cubicBezTo>
                <a:cubicBezTo>
                  <a:pt x="1735013" y="87875"/>
                  <a:pt x="1732364" y="92598"/>
                  <a:pt x="1730215" y="99450"/>
                </a:cubicBezTo>
                <a:cubicBezTo>
                  <a:pt x="1727982" y="106383"/>
                  <a:pt x="1725351" y="111779"/>
                  <a:pt x="1722327" y="115642"/>
                </a:cubicBezTo>
                <a:cubicBezTo>
                  <a:pt x="1719299" y="119512"/>
                  <a:pt x="1715947" y="122479"/>
                  <a:pt x="1712282" y="124553"/>
                </a:cubicBezTo>
                <a:close/>
                <a:moveTo>
                  <a:pt x="1886558" y="195551"/>
                </a:moveTo>
                <a:lnTo>
                  <a:pt x="1864328" y="195551"/>
                </a:lnTo>
                <a:lnTo>
                  <a:pt x="1864328" y="95983"/>
                </a:lnTo>
                <a:lnTo>
                  <a:pt x="1801454" y="195551"/>
                </a:lnTo>
                <a:lnTo>
                  <a:pt x="1781136" y="195551"/>
                </a:lnTo>
                <a:lnTo>
                  <a:pt x="1781136" y="62034"/>
                </a:lnTo>
                <a:lnTo>
                  <a:pt x="1803367" y="62034"/>
                </a:lnTo>
                <a:lnTo>
                  <a:pt x="1803367" y="160052"/>
                </a:lnTo>
                <a:lnTo>
                  <a:pt x="1865524" y="62034"/>
                </a:lnTo>
                <a:lnTo>
                  <a:pt x="1886558" y="62034"/>
                </a:lnTo>
                <a:close/>
                <a:moveTo>
                  <a:pt x="2022825" y="195551"/>
                </a:moveTo>
                <a:lnTo>
                  <a:pt x="1995216" y="195551"/>
                </a:lnTo>
                <a:lnTo>
                  <a:pt x="1962822" y="145112"/>
                </a:lnTo>
                <a:lnTo>
                  <a:pt x="1929470" y="195551"/>
                </a:lnTo>
                <a:lnTo>
                  <a:pt x="1904012" y="195551"/>
                </a:lnTo>
                <a:lnTo>
                  <a:pt x="1950389" y="129333"/>
                </a:lnTo>
                <a:lnTo>
                  <a:pt x="1904490" y="62034"/>
                </a:lnTo>
                <a:lnTo>
                  <a:pt x="1932101" y="62034"/>
                </a:lnTo>
                <a:lnTo>
                  <a:pt x="1964258" y="111999"/>
                </a:lnTo>
                <a:lnTo>
                  <a:pt x="1997247" y="62034"/>
                </a:lnTo>
                <a:lnTo>
                  <a:pt x="2022825" y="62034"/>
                </a:lnTo>
                <a:lnTo>
                  <a:pt x="1976689" y="127777"/>
                </a:lnTo>
                <a:close/>
                <a:moveTo>
                  <a:pt x="2167891" y="198539"/>
                </a:moveTo>
                <a:cubicBezTo>
                  <a:pt x="2158725" y="198539"/>
                  <a:pt x="2150323" y="197124"/>
                  <a:pt x="2142674" y="194295"/>
                </a:cubicBezTo>
                <a:cubicBezTo>
                  <a:pt x="2135020" y="191469"/>
                  <a:pt x="2128450" y="187185"/>
                  <a:pt x="2122945" y="181446"/>
                </a:cubicBezTo>
                <a:cubicBezTo>
                  <a:pt x="2117448" y="175708"/>
                  <a:pt x="2113186" y="168479"/>
                  <a:pt x="2110158" y="159753"/>
                </a:cubicBezTo>
                <a:cubicBezTo>
                  <a:pt x="2107130" y="151030"/>
                  <a:pt x="2105615" y="140767"/>
                  <a:pt x="2105615" y="128973"/>
                </a:cubicBezTo>
                <a:cubicBezTo>
                  <a:pt x="2105615" y="117259"/>
                  <a:pt x="2107188" y="107138"/>
                  <a:pt x="2110338" y="98610"/>
                </a:cubicBezTo>
                <a:cubicBezTo>
                  <a:pt x="2113488" y="90090"/>
                  <a:pt x="2117689" y="82915"/>
                  <a:pt x="2122945" y="77097"/>
                </a:cubicBezTo>
                <a:cubicBezTo>
                  <a:pt x="2128208" y="71280"/>
                  <a:pt x="2134764" y="66801"/>
                  <a:pt x="2142611" y="63651"/>
                </a:cubicBezTo>
                <a:cubicBezTo>
                  <a:pt x="2150460" y="60502"/>
                  <a:pt x="2158888" y="58928"/>
                  <a:pt x="2167891" y="58928"/>
                </a:cubicBezTo>
                <a:cubicBezTo>
                  <a:pt x="2175221" y="58928"/>
                  <a:pt x="2182295" y="59964"/>
                  <a:pt x="2189110" y="62034"/>
                </a:cubicBezTo>
                <a:cubicBezTo>
                  <a:pt x="2195921" y="64108"/>
                  <a:pt x="2201994" y="66498"/>
                  <a:pt x="2207336" y="69210"/>
                </a:cubicBezTo>
                <a:lnTo>
                  <a:pt x="2207336" y="94427"/>
                </a:lnTo>
                <a:lnTo>
                  <a:pt x="2206019" y="94427"/>
                </a:lnTo>
                <a:cubicBezTo>
                  <a:pt x="2204427" y="93077"/>
                  <a:pt x="2202375" y="91523"/>
                  <a:pt x="2199867" y="89769"/>
                </a:cubicBezTo>
                <a:cubicBezTo>
                  <a:pt x="2197358" y="88016"/>
                  <a:pt x="2194308" y="86223"/>
                  <a:pt x="2190723" y="84390"/>
                </a:cubicBezTo>
                <a:cubicBezTo>
                  <a:pt x="2187611" y="82796"/>
                  <a:pt x="2183948" y="81400"/>
                  <a:pt x="2179725" y="80204"/>
                </a:cubicBezTo>
                <a:cubicBezTo>
                  <a:pt x="2175502" y="79009"/>
                  <a:pt x="2171437" y="78411"/>
                  <a:pt x="2167532" y="78411"/>
                </a:cubicBezTo>
                <a:cubicBezTo>
                  <a:pt x="2155900" y="78411"/>
                  <a:pt x="2146554" y="82814"/>
                  <a:pt x="2139505" y="91619"/>
                </a:cubicBezTo>
                <a:cubicBezTo>
                  <a:pt x="2132449" y="100429"/>
                  <a:pt x="2128921" y="112881"/>
                  <a:pt x="2128921" y="128973"/>
                </a:cubicBezTo>
                <a:cubicBezTo>
                  <a:pt x="2128921" y="144752"/>
                  <a:pt x="2132331" y="157042"/>
                  <a:pt x="2139142" y="165848"/>
                </a:cubicBezTo>
                <a:cubicBezTo>
                  <a:pt x="2145953" y="174653"/>
                  <a:pt x="2155417" y="179056"/>
                  <a:pt x="2167532" y="179056"/>
                </a:cubicBezTo>
                <a:cubicBezTo>
                  <a:pt x="2174864" y="179056"/>
                  <a:pt x="2181838" y="177541"/>
                  <a:pt x="2188455" y="174517"/>
                </a:cubicBezTo>
                <a:cubicBezTo>
                  <a:pt x="2195064" y="171489"/>
                  <a:pt x="2200921" y="167583"/>
                  <a:pt x="2206019" y="162799"/>
                </a:cubicBezTo>
                <a:lnTo>
                  <a:pt x="2207336" y="162799"/>
                </a:lnTo>
                <a:lnTo>
                  <a:pt x="2207336" y="188024"/>
                </a:lnTo>
                <a:cubicBezTo>
                  <a:pt x="2205104" y="189061"/>
                  <a:pt x="2202314" y="190313"/>
                  <a:pt x="2198970" y="191785"/>
                </a:cubicBezTo>
                <a:cubicBezTo>
                  <a:pt x="2195622" y="193262"/>
                  <a:pt x="2192595" y="194356"/>
                  <a:pt x="2189884" y="195072"/>
                </a:cubicBezTo>
                <a:cubicBezTo>
                  <a:pt x="2186061" y="196188"/>
                  <a:pt x="2182633" y="197049"/>
                  <a:pt x="2179605" y="197646"/>
                </a:cubicBezTo>
                <a:cubicBezTo>
                  <a:pt x="2176578" y="198244"/>
                  <a:pt x="2172672" y="198539"/>
                  <a:pt x="2167891" y="198539"/>
                </a:cubicBezTo>
                <a:close/>
                <a:moveTo>
                  <a:pt x="2337624" y="128854"/>
                </a:moveTo>
                <a:cubicBezTo>
                  <a:pt x="2337624" y="151325"/>
                  <a:pt x="2332210" y="168674"/>
                  <a:pt x="2321374" y="180906"/>
                </a:cubicBezTo>
                <a:cubicBezTo>
                  <a:pt x="2310537" y="193139"/>
                  <a:pt x="2296109" y="199255"/>
                  <a:pt x="2278098" y="199255"/>
                </a:cubicBezTo>
                <a:cubicBezTo>
                  <a:pt x="2259533" y="199255"/>
                  <a:pt x="2244931" y="192941"/>
                  <a:pt x="2234293" y="180309"/>
                </a:cubicBezTo>
                <a:cubicBezTo>
                  <a:pt x="2223655" y="167681"/>
                  <a:pt x="2218334" y="150529"/>
                  <a:pt x="2218334" y="128854"/>
                </a:cubicBezTo>
                <a:cubicBezTo>
                  <a:pt x="2218334" y="106541"/>
                  <a:pt x="2223810" y="89211"/>
                  <a:pt x="2234772" y="76859"/>
                </a:cubicBezTo>
                <a:cubicBezTo>
                  <a:pt x="2245727" y="64504"/>
                  <a:pt x="2260170" y="58330"/>
                  <a:pt x="2278098" y="58330"/>
                </a:cubicBezTo>
                <a:cubicBezTo>
                  <a:pt x="2296109" y="58330"/>
                  <a:pt x="2310537" y="64487"/>
                  <a:pt x="2321374" y="76794"/>
                </a:cubicBezTo>
                <a:cubicBezTo>
                  <a:pt x="2332210" y="89111"/>
                  <a:pt x="2337624" y="106463"/>
                  <a:pt x="2337624" y="128854"/>
                </a:cubicBezTo>
                <a:close/>
                <a:moveTo>
                  <a:pt x="2314436" y="128854"/>
                </a:moveTo>
                <a:cubicBezTo>
                  <a:pt x="2314436" y="111559"/>
                  <a:pt x="2311291" y="98712"/>
                  <a:pt x="2304998" y="90306"/>
                </a:cubicBezTo>
                <a:cubicBezTo>
                  <a:pt x="2298701" y="81896"/>
                  <a:pt x="2289733" y="77695"/>
                  <a:pt x="2278098" y="77695"/>
                </a:cubicBezTo>
                <a:cubicBezTo>
                  <a:pt x="2266383" y="77695"/>
                  <a:pt x="2257359" y="81896"/>
                  <a:pt x="2251026" y="90306"/>
                </a:cubicBezTo>
                <a:cubicBezTo>
                  <a:pt x="2244690" y="98712"/>
                  <a:pt x="2241522" y="111559"/>
                  <a:pt x="2241522" y="128854"/>
                </a:cubicBezTo>
                <a:cubicBezTo>
                  <a:pt x="2241522" y="145590"/>
                  <a:pt x="2244690" y="158277"/>
                  <a:pt x="2251026" y="166924"/>
                </a:cubicBezTo>
                <a:cubicBezTo>
                  <a:pt x="2257359" y="175571"/>
                  <a:pt x="2266383" y="179892"/>
                  <a:pt x="2278098" y="179892"/>
                </a:cubicBezTo>
                <a:cubicBezTo>
                  <a:pt x="2289654" y="179892"/>
                  <a:pt x="2298601" y="175647"/>
                  <a:pt x="2304937" y="167161"/>
                </a:cubicBezTo>
                <a:cubicBezTo>
                  <a:pt x="2311269" y="158676"/>
                  <a:pt x="2314436" y="145908"/>
                  <a:pt x="2314436" y="128854"/>
                </a:cubicBezTo>
                <a:close/>
                <a:moveTo>
                  <a:pt x="2470547" y="128854"/>
                </a:moveTo>
                <a:cubicBezTo>
                  <a:pt x="2470547" y="151325"/>
                  <a:pt x="2465129" y="168674"/>
                  <a:pt x="2454292" y="180906"/>
                </a:cubicBezTo>
                <a:cubicBezTo>
                  <a:pt x="2443457" y="193139"/>
                  <a:pt x="2429032" y="199255"/>
                  <a:pt x="2411017" y="199255"/>
                </a:cubicBezTo>
                <a:cubicBezTo>
                  <a:pt x="2392452" y="199255"/>
                  <a:pt x="2377850" y="192941"/>
                  <a:pt x="2367212" y="180309"/>
                </a:cubicBezTo>
                <a:cubicBezTo>
                  <a:pt x="2356575" y="167681"/>
                  <a:pt x="2351254" y="150529"/>
                  <a:pt x="2351254" y="128854"/>
                </a:cubicBezTo>
                <a:cubicBezTo>
                  <a:pt x="2351254" y="106541"/>
                  <a:pt x="2356732" y="89211"/>
                  <a:pt x="2367691" y="76859"/>
                </a:cubicBezTo>
                <a:cubicBezTo>
                  <a:pt x="2378646" y="64504"/>
                  <a:pt x="2393090" y="58330"/>
                  <a:pt x="2411017" y="58330"/>
                </a:cubicBezTo>
                <a:cubicBezTo>
                  <a:pt x="2429032" y="58330"/>
                  <a:pt x="2443457" y="64487"/>
                  <a:pt x="2454292" y="76794"/>
                </a:cubicBezTo>
                <a:cubicBezTo>
                  <a:pt x="2465129" y="89111"/>
                  <a:pt x="2470547" y="106463"/>
                  <a:pt x="2470547" y="128854"/>
                </a:cubicBezTo>
                <a:close/>
                <a:moveTo>
                  <a:pt x="2447356" y="128854"/>
                </a:moveTo>
                <a:cubicBezTo>
                  <a:pt x="2447356" y="111559"/>
                  <a:pt x="2444212" y="98712"/>
                  <a:pt x="2437917" y="90306"/>
                </a:cubicBezTo>
                <a:cubicBezTo>
                  <a:pt x="2431620" y="81896"/>
                  <a:pt x="2422653" y="77695"/>
                  <a:pt x="2411017" y="77695"/>
                </a:cubicBezTo>
                <a:cubicBezTo>
                  <a:pt x="2399303" y="77695"/>
                  <a:pt x="2390278" y="81896"/>
                  <a:pt x="2383946" y="90306"/>
                </a:cubicBezTo>
                <a:cubicBezTo>
                  <a:pt x="2377610" y="98712"/>
                  <a:pt x="2374441" y="111559"/>
                  <a:pt x="2374441" y="128854"/>
                </a:cubicBezTo>
                <a:cubicBezTo>
                  <a:pt x="2374441" y="145590"/>
                  <a:pt x="2377610" y="158277"/>
                  <a:pt x="2383946" y="166924"/>
                </a:cubicBezTo>
                <a:cubicBezTo>
                  <a:pt x="2390278" y="175571"/>
                  <a:pt x="2399303" y="179892"/>
                  <a:pt x="2411017" y="179892"/>
                </a:cubicBezTo>
                <a:cubicBezTo>
                  <a:pt x="2422573" y="179892"/>
                  <a:pt x="2431519" y="175647"/>
                  <a:pt x="2437855" y="167161"/>
                </a:cubicBezTo>
                <a:cubicBezTo>
                  <a:pt x="2444187" y="158676"/>
                  <a:pt x="2447356" y="145908"/>
                  <a:pt x="2447356" y="128854"/>
                </a:cubicBezTo>
                <a:close/>
                <a:moveTo>
                  <a:pt x="2605615" y="125269"/>
                </a:moveTo>
                <a:cubicBezTo>
                  <a:pt x="2605615" y="147502"/>
                  <a:pt x="2600298" y="165207"/>
                  <a:pt x="2589660" y="178397"/>
                </a:cubicBezTo>
                <a:cubicBezTo>
                  <a:pt x="2579025" y="191585"/>
                  <a:pt x="2565576" y="198183"/>
                  <a:pt x="2549321" y="198183"/>
                </a:cubicBezTo>
                <a:cubicBezTo>
                  <a:pt x="2542705" y="198183"/>
                  <a:pt x="2536847" y="197427"/>
                  <a:pt x="2531751" y="195912"/>
                </a:cubicBezTo>
                <a:cubicBezTo>
                  <a:pt x="2526650" y="194396"/>
                  <a:pt x="2521430" y="192048"/>
                  <a:pt x="2516090" y="188859"/>
                </a:cubicBezTo>
                <a:lnTo>
                  <a:pt x="2516090" y="244796"/>
                </a:lnTo>
                <a:lnTo>
                  <a:pt x="2493619" y="244796"/>
                </a:lnTo>
                <a:lnTo>
                  <a:pt x="2493619" y="62034"/>
                </a:lnTo>
                <a:lnTo>
                  <a:pt x="2516090" y="62034"/>
                </a:lnTo>
                <a:lnTo>
                  <a:pt x="2516090" y="76021"/>
                </a:lnTo>
                <a:cubicBezTo>
                  <a:pt x="2521667" y="71002"/>
                  <a:pt x="2527862" y="66801"/>
                  <a:pt x="2534673" y="63410"/>
                </a:cubicBezTo>
                <a:cubicBezTo>
                  <a:pt x="2541488" y="60023"/>
                  <a:pt x="2548919" y="58330"/>
                  <a:pt x="2556968" y="58330"/>
                </a:cubicBezTo>
                <a:cubicBezTo>
                  <a:pt x="2572269" y="58330"/>
                  <a:pt x="2584202" y="64385"/>
                  <a:pt x="2592767" y="76500"/>
                </a:cubicBezTo>
                <a:cubicBezTo>
                  <a:pt x="2601334" y="88613"/>
                  <a:pt x="2605615" y="104867"/>
                  <a:pt x="2605615" y="125269"/>
                </a:cubicBezTo>
                <a:close/>
                <a:moveTo>
                  <a:pt x="2582428" y="127777"/>
                </a:moveTo>
                <a:cubicBezTo>
                  <a:pt x="2582428" y="112560"/>
                  <a:pt x="2579998" y="100745"/>
                  <a:pt x="2575138" y="92335"/>
                </a:cubicBezTo>
                <a:cubicBezTo>
                  <a:pt x="2570278" y="83926"/>
                  <a:pt x="2562386" y="79726"/>
                  <a:pt x="2551472" y="79726"/>
                </a:cubicBezTo>
                <a:cubicBezTo>
                  <a:pt x="2545096" y="79726"/>
                  <a:pt x="2538939" y="81140"/>
                  <a:pt x="2533003" y="83970"/>
                </a:cubicBezTo>
                <a:cubicBezTo>
                  <a:pt x="2527067" y="86799"/>
                  <a:pt x="2521430" y="90445"/>
                  <a:pt x="2516090" y="94906"/>
                </a:cubicBezTo>
                <a:lnTo>
                  <a:pt x="2516090" y="170571"/>
                </a:lnTo>
                <a:cubicBezTo>
                  <a:pt x="2521984" y="173440"/>
                  <a:pt x="2527028" y="175391"/>
                  <a:pt x="2531210" y="176428"/>
                </a:cubicBezTo>
                <a:cubicBezTo>
                  <a:pt x="2535393" y="177465"/>
                  <a:pt x="2540196" y="177980"/>
                  <a:pt x="2545610" y="177980"/>
                </a:cubicBezTo>
                <a:cubicBezTo>
                  <a:pt x="2557246" y="177980"/>
                  <a:pt x="2566292" y="173717"/>
                  <a:pt x="2572748" y="165189"/>
                </a:cubicBezTo>
                <a:cubicBezTo>
                  <a:pt x="2579202" y="156665"/>
                  <a:pt x="2582428" y="144193"/>
                  <a:pt x="2582428" y="127777"/>
                </a:cubicBezTo>
                <a:close/>
                <a:moveTo>
                  <a:pt x="2733876" y="62034"/>
                </a:moveTo>
                <a:lnTo>
                  <a:pt x="2662034" y="244796"/>
                </a:lnTo>
                <a:lnTo>
                  <a:pt x="2638012" y="244796"/>
                </a:lnTo>
                <a:lnTo>
                  <a:pt x="2661916" y="189100"/>
                </a:lnTo>
                <a:lnTo>
                  <a:pt x="2613388" y="62034"/>
                </a:lnTo>
                <a:lnTo>
                  <a:pt x="2637651" y="62034"/>
                </a:lnTo>
                <a:lnTo>
                  <a:pt x="2674109" y="160887"/>
                </a:lnTo>
                <a:lnTo>
                  <a:pt x="2710448" y="62034"/>
                </a:lnTo>
                <a:close/>
                <a:moveTo>
                  <a:pt x="2912933" y="195551"/>
                </a:moveTo>
                <a:lnTo>
                  <a:pt x="2885797" y="195551"/>
                </a:lnTo>
                <a:lnTo>
                  <a:pt x="2843842" y="134113"/>
                </a:lnTo>
                <a:lnTo>
                  <a:pt x="2835118" y="134113"/>
                </a:lnTo>
                <a:lnTo>
                  <a:pt x="2835118" y="195551"/>
                </a:lnTo>
                <a:lnTo>
                  <a:pt x="2812886" y="195551"/>
                </a:lnTo>
                <a:lnTo>
                  <a:pt x="2812886" y="134113"/>
                </a:lnTo>
                <a:lnTo>
                  <a:pt x="2804158" y="134113"/>
                </a:lnTo>
                <a:lnTo>
                  <a:pt x="2761484" y="195551"/>
                </a:lnTo>
                <a:lnTo>
                  <a:pt x="2735550" y="195551"/>
                </a:lnTo>
                <a:lnTo>
                  <a:pt x="2785874" y="125628"/>
                </a:lnTo>
                <a:cubicBezTo>
                  <a:pt x="2781969" y="123554"/>
                  <a:pt x="2778498" y="120542"/>
                  <a:pt x="2775471" y="116600"/>
                </a:cubicBezTo>
                <a:cubicBezTo>
                  <a:pt x="2772447" y="112658"/>
                  <a:pt x="2769736" y="106938"/>
                  <a:pt x="2767345" y="99450"/>
                </a:cubicBezTo>
                <a:cubicBezTo>
                  <a:pt x="2765188" y="92674"/>
                  <a:pt x="2762643" y="87977"/>
                  <a:pt x="2759692" y="85342"/>
                </a:cubicBezTo>
                <a:cubicBezTo>
                  <a:pt x="2756743" y="82713"/>
                  <a:pt x="2751927" y="81400"/>
                  <a:pt x="2745234" y="81400"/>
                </a:cubicBezTo>
                <a:lnTo>
                  <a:pt x="2740089" y="81400"/>
                </a:lnTo>
                <a:lnTo>
                  <a:pt x="2740089" y="62034"/>
                </a:lnTo>
                <a:lnTo>
                  <a:pt x="2746188" y="62034"/>
                </a:lnTo>
                <a:cubicBezTo>
                  <a:pt x="2755987" y="62034"/>
                  <a:pt x="2764058" y="64030"/>
                  <a:pt x="2770390" y="68011"/>
                </a:cubicBezTo>
                <a:cubicBezTo>
                  <a:pt x="2776724" y="71996"/>
                  <a:pt x="2781688" y="78969"/>
                  <a:pt x="2785273" y="88930"/>
                </a:cubicBezTo>
                <a:cubicBezTo>
                  <a:pt x="2785994" y="91000"/>
                  <a:pt x="2786890" y="93373"/>
                  <a:pt x="2787966" y="96040"/>
                </a:cubicBezTo>
                <a:cubicBezTo>
                  <a:pt x="2789043" y="98712"/>
                  <a:pt x="2789975" y="100965"/>
                  <a:pt x="2790774" y="102794"/>
                </a:cubicBezTo>
                <a:cubicBezTo>
                  <a:pt x="2793402" y="108853"/>
                  <a:pt x="2796470" y="113233"/>
                  <a:pt x="2799976" y="115945"/>
                </a:cubicBezTo>
                <a:cubicBezTo>
                  <a:pt x="2803479" y="118655"/>
                  <a:pt x="2807784" y="120167"/>
                  <a:pt x="2812886" y="120484"/>
                </a:cubicBezTo>
                <a:lnTo>
                  <a:pt x="2812886" y="62034"/>
                </a:lnTo>
                <a:lnTo>
                  <a:pt x="2835118" y="62034"/>
                </a:lnTo>
                <a:lnTo>
                  <a:pt x="2835118" y="120484"/>
                </a:lnTo>
                <a:cubicBezTo>
                  <a:pt x="2840220" y="120089"/>
                  <a:pt x="2844580" y="118537"/>
                  <a:pt x="2848204" y="115825"/>
                </a:cubicBezTo>
                <a:cubicBezTo>
                  <a:pt x="2851834" y="113115"/>
                  <a:pt x="2854923" y="108773"/>
                  <a:pt x="2857472" y="102794"/>
                </a:cubicBezTo>
                <a:cubicBezTo>
                  <a:pt x="2858346" y="100802"/>
                  <a:pt x="2859325" y="98492"/>
                  <a:pt x="2860398" y="95863"/>
                </a:cubicBezTo>
                <a:cubicBezTo>
                  <a:pt x="2861475" y="93236"/>
                  <a:pt x="2862331" y="90925"/>
                  <a:pt x="2862968" y="88930"/>
                </a:cubicBezTo>
                <a:cubicBezTo>
                  <a:pt x="2866475" y="79127"/>
                  <a:pt x="2871339" y="72197"/>
                  <a:pt x="2877552" y="68129"/>
                </a:cubicBezTo>
                <a:cubicBezTo>
                  <a:pt x="2883766" y="64065"/>
                  <a:pt x="2891854" y="62034"/>
                  <a:pt x="2901816" y="62034"/>
                </a:cubicBezTo>
                <a:lnTo>
                  <a:pt x="2907911" y="62034"/>
                </a:lnTo>
                <a:lnTo>
                  <a:pt x="2907911" y="81400"/>
                </a:lnTo>
                <a:lnTo>
                  <a:pt x="2902770" y="81400"/>
                </a:lnTo>
                <a:cubicBezTo>
                  <a:pt x="2896477" y="81400"/>
                  <a:pt x="2891758" y="82695"/>
                  <a:pt x="2888609" y="85283"/>
                </a:cubicBezTo>
                <a:cubicBezTo>
                  <a:pt x="2885458" y="87875"/>
                  <a:pt x="2882808" y="92598"/>
                  <a:pt x="2880659" y="99450"/>
                </a:cubicBezTo>
                <a:cubicBezTo>
                  <a:pt x="2878427" y="106383"/>
                  <a:pt x="2875799" y="111844"/>
                  <a:pt x="2872772" y="115825"/>
                </a:cubicBezTo>
                <a:cubicBezTo>
                  <a:pt x="2869744" y="119808"/>
                  <a:pt x="2866396" y="122838"/>
                  <a:pt x="2862727" y="124912"/>
                </a:cubicBezTo>
                <a:close/>
                <a:moveTo>
                  <a:pt x="2987640" y="198658"/>
                </a:moveTo>
                <a:cubicBezTo>
                  <a:pt x="2966364" y="198658"/>
                  <a:pt x="2949850" y="192660"/>
                  <a:pt x="2938097" y="180669"/>
                </a:cubicBezTo>
                <a:cubicBezTo>
                  <a:pt x="2926343" y="168674"/>
                  <a:pt x="2920460" y="151642"/>
                  <a:pt x="2920460" y="129571"/>
                </a:cubicBezTo>
                <a:cubicBezTo>
                  <a:pt x="2920460" y="107819"/>
                  <a:pt x="2926160" y="90504"/>
                  <a:pt x="2937557" y="77634"/>
                </a:cubicBezTo>
                <a:cubicBezTo>
                  <a:pt x="2948951" y="64764"/>
                  <a:pt x="2963851" y="58330"/>
                  <a:pt x="2982258" y="58330"/>
                </a:cubicBezTo>
                <a:cubicBezTo>
                  <a:pt x="2990549" y="58330"/>
                  <a:pt x="2997879" y="59525"/>
                  <a:pt x="3004257" y="61916"/>
                </a:cubicBezTo>
                <a:cubicBezTo>
                  <a:pt x="3010630" y="64310"/>
                  <a:pt x="3016207" y="68054"/>
                  <a:pt x="3020987" y="73152"/>
                </a:cubicBezTo>
                <a:cubicBezTo>
                  <a:pt x="3025771" y="78252"/>
                  <a:pt x="3029440" y="84488"/>
                  <a:pt x="3031985" y="91857"/>
                </a:cubicBezTo>
                <a:cubicBezTo>
                  <a:pt x="3034534" y="99230"/>
                  <a:pt x="3035812" y="108255"/>
                  <a:pt x="3035812" y="118933"/>
                </a:cubicBezTo>
                <a:lnTo>
                  <a:pt x="3035812" y="131126"/>
                </a:lnTo>
                <a:lnTo>
                  <a:pt x="2943292" y="131126"/>
                </a:lnTo>
                <a:cubicBezTo>
                  <a:pt x="2943292" y="146667"/>
                  <a:pt x="2947197" y="158537"/>
                  <a:pt x="2955006" y="166745"/>
                </a:cubicBezTo>
                <a:cubicBezTo>
                  <a:pt x="2962818" y="174953"/>
                  <a:pt x="2973618" y="179056"/>
                  <a:pt x="2987403" y="179056"/>
                </a:cubicBezTo>
                <a:cubicBezTo>
                  <a:pt x="2992342" y="179056"/>
                  <a:pt x="2997183" y="178499"/>
                  <a:pt x="3001925" y="177382"/>
                </a:cubicBezTo>
                <a:cubicBezTo>
                  <a:pt x="3006666" y="176270"/>
                  <a:pt x="3010950" y="174833"/>
                  <a:pt x="3014773" y="173081"/>
                </a:cubicBezTo>
                <a:cubicBezTo>
                  <a:pt x="3018838" y="171252"/>
                  <a:pt x="3022264" y="169476"/>
                  <a:pt x="3025054" y="167759"/>
                </a:cubicBezTo>
                <a:cubicBezTo>
                  <a:pt x="3027841" y="166050"/>
                  <a:pt x="3030156" y="164433"/>
                  <a:pt x="3031985" y="162917"/>
                </a:cubicBezTo>
                <a:lnTo>
                  <a:pt x="3033302" y="162917"/>
                </a:lnTo>
                <a:lnTo>
                  <a:pt x="3033302" y="187426"/>
                </a:lnTo>
                <a:cubicBezTo>
                  <a:pt x="3030670" y="188463"/>
                  <a:pt x="3027406" y="189756"/>
                  <a:pt x="3023500" y="191306"/>
                </a:cubicBezTo>
                <a:cubicBezTo>
                  <a:pt x="3019597" y="192862"/>
                  <a:pt x="3016087" y="194079"/>
                  <a:pt x="3012981" y="194954"/>
                </a:cubicBezTo>
                <a:cubicBezTo>
                  <a:pt x="3008595" y="196149"/>
                  <a:pt x="3004636" y="197067"/>
                  <a:pt x="3001086" y="197705"/>
                </a:cubicBezTo>
                <a:cubicBezTo>
                  <a:pt x="2997540" y="198338"/>
                  <a:pt x="2993058" y="198658"/>
                  <a:pt x="2987640" y="198658"/>
                </a:cubicBezTo>
                <a:close/>
                <a:moveTo>
                  <a:pt x="3013939" y="113914"/>
                </a:moveTo>
                <a:cubicBezTo>
                  <a:pt x="3013780" y="107856"/>
                  <a:pt x="3013063" y="102635"/>
                  <a:pt x="3011786" y="98255"/>
                </a:cubicBezTo>
                <a:cubicBezTo>
                  <a:pt x="3010510" y="93869"/>
                  <a:pt x="3008678" y="90165"/>
                  <a:pt x="3006288" y="87137"/>
                </a:cubicBezTo>
                <a:cubicBezTo>
                  <a:pt x="3003657" y="83789"/>
                  <a:pt x="3000291" y="81241"/>
                  <a:pt x="2996186" y="79488"/>
                </a:cubicBezTo>
                <a:cubicBezTo>
                  <a:pt x="2992083" y="77734"/>
                  <a:pt x="2987003" y="76859"/>
                  <a:pt x="2980944" y="76859"/>
                </a:cubicBezTo>
                <a:cubicBezTo>
                  <a:pt x="2974968" y="76859"/>
                  <a:pt x="2969888" y="77752"/>
                  <a:pt x="2965705" y="79545"/>
                </a:cubicBezTo>
                <a:cubicBezTo>
                  <a:pt x="2961522" y="81338"/>
                  <a:pt x="2957717" y="83951"/>
                  <a:pt x="2954290" y="87379"/>
                </a:cubicBezTo>
                <a:cubicBezTo>
                  <a:pt x="2950945" y="90881"/>
                  <a:pt x="2948396" y="94770"/>
                  <a:pt x="2946643" y="99032"/>
                </a:cubicBezTo>
                <a:cubicBezTo>
                  <a:pt x="2944887" y="103294"/>
                  <a:pt x="2943775" y="108259"/>
                  <a:pt x="2943292" y="113914"/>
                </a:cubicBezTo>
                <a:close/>
                <a:moveTo>
                  <a:pt x="3163947" y="195551"/>
                </a:moveTo>
                <a:lnTo>
                  <a:pt x="3141476" y="195551"/>
                </a:lnTo>
                <a:lnTo>
                  <a:pt x="3141476" y="135428"/>
                </a:lnTo>
                <a:lnTo>
                  <a:pt x="3080992" y="135428"/>
                </a:lnTo>
                <a:lnTo>
                  <a:pt x="3080992" y="195551"/>
                </a:lnTo>
                <a:lnTo>
                  <a:pt x="3058520" y="195551"/>
                </a:lnTo>
                <a:lnTo>
                  <a:pt x="3058520" y="62034"/>
                </a:lnTo>
                <a:lnTo>
                  <a:pt x="3080992" y="62034"/>
                </a:lnTo>
                <a:lnTo>
                  <a:pt x="3080992" y="116064"/>
                </a:lnTo>
                <a:lnTo>
                  <a:pt x="3141476" y="116064"/>
                </a:lnTo>
                <a:lnTo>
                  <a:pt x="3141476" y="62034"/>
                </a:lnTo>
                <a:lnTo>
                  <a:pt x="3163947" y="62034"/>
                </a:lnTo>
                <a:close/>
                <a:moveTo>
                  <a:pt x="3301765" y="195551"/>
                </a:moveTo>
                <a:lnTo>
                  <a:pt x="3279536" y="195551"/>
                </a:lnTo>
                <a:lnTo>
                  <a:pt x="3279536" y="95983"/>
                </a:lnTo>
                <a:lnTo>
                  <a:pt x="3216661" y="195551"/>
                </a:lnTo>
                <a:lnTo>
                  <a:pt x="3196339" y="195551"/>
                </a:lnTo>
                <a:lnTo>
                  <a:pt x="3196339" y="62034"/>
                </a:lnTo>
                <a:lnTo>
                  <a:pt x="3218573" y="62034"/>
                </a:lnTo>
                <a:lnTo>
                  <a:pt x="3218573" y="160052"/>
                </a:lnTo>
                <a:lnTo>
                  <a:pt x="3280731" y="62034"/>
                </a:lnTo>
                <a:lnTo>
                  <a:pt x="3301765" y="62034"/>
                </a:lnTo>
                <a:close/>
                <a:moveTo>
                  <a:pt x="3439707" y="195551"/>
                </a:moveTo>
                <a:lnTo>
                  <a:pt x="3417473" y="195551"/>
                </a:lnTo>
                <a:lnTo>
                  <a:pt x="3417473" y="95983"/>
                </a:lnTo>
                <a:lnTo>
                  <a:pt x="3354599" y="195551"/>
                </a:lnTo>
                <a:lnTo>
                  <a:pt x="3334281" y="195551"/>
                </a:lnTo>
                <a:lnTo>
                  <a:pt x="3334281" y="62034"/>
                </a:lnTo>
                <a:lnTo>
                  <a:pt x="3356511" y="62034"/>
                </a:lnTo>
                <a:lnTo>
                  <a:pt x="3356511" y="160052"/>
                </a:lnTo>
                <a:lnTo>
                  <a:pt x="3418668" y="62034"/>
                </a:lnTo>
                <a:lnTo>
                  <a:pt x="3439707" y="62034"/>
                </a:lnTo>
                <a:close/>
                <a:moveTo>
                  <a:pt x="3429663" y="0"/>
                </a:moveTo>
                <a:cubicBezTo>
                  <a:pt x="3429663" y="6854"/>
                  <a:pt x="3428827" y="13089"/>
                  <a:pt x="3427153" y="18708"/>
                </a:cubicBezTo>
                <a:cubicBezTo>
                  <a:pt x="3425479" y="24324"/>
                  <a:pt x="3423089" y="29047"/>
                  <a:pt x="3419983" y="32871"/>
                </a:cubicBezTo>
                <a:cubicBezTo>
                  <a:pt x="3416396" y="37094"/>
                  <a:pt x="3412336" y="40261"/>
                  <a:pt x="3407792" y="42375"/>
                </a:cubicBezTo>
                <a:cubicBezTo>
                  <a:pt x="3403249" y="44484"/>
                  <a:pt x="3397431" y="45544"/>
                  <a:pt x="3390340" y="45544"/>
                </a:cubicBezTo>
                <a:cubicBezTo>
                  <a:pt x="3383805" y="45544"/>
                  <a:pt x="3378085" y="44449"/>
                  <a:pt x="3373186" y="42253"/>
                </a:cubicBezTo>
                <a:cubicBezTo>
                  <a:pt x="3368286" y="40059"/>
                  <a:pt x="3364161" y="36935"/>
                  <a:pt x="3360816" y="32871"/>
                </a:cubicBezTo>
                <a:cubicBezTo>
                  <a:pt x="3357551" y="28890"/>
                  <a:pt x="3355078" y="24105"/>
                  <a:pt x="3353404" y="18525"/>
                </a:cubicBezTo>
                <a:cubicBezTo>
                  <a:pt x="3351733" y="12949"/>
                  <a:pt x="3350895" y="6772"/>
                  <a:pt x="3350895" y="0"/>
                </a:cubicBezTo>
                <a:lnTo>
                  <a:pt x="3370258" y="0"/>
                </a:lnTo>
                <a:cubicBezTo>
                  <a:pt x="3370258" y="10759"/>
                  <a:pt x="3371934" y="18506"/>
                  <a:pt x="3375277" y="23248"/>
                </a:cubicBezTo>
                <a:cubicBezTo>
                  <a:pt x="3378625" y="27990"/>
                  <a:pt x="3383644" y="30362"/>
                  <a:pt x="3390340" y="30362"/>
                </a:cubicBezTo>
                <a:cubicBezTo>
                  <a:pt x="3396636" y="30362"/>
                  <a:pt x="3401536" y="28029"/>
                  <a:pt x="3405046" y="23367"/>
                </a:cubicBezTo>
                <a:cubicBezTo>
                  <a:pt x="3408549" y="18708"/>
                  <a:pt x="3410302" y="10914"/>
                  <a:pt x="3410302" y="0"/>
                </a:cubicBezTo>
                <a:close/>
                <a:moveTo>
                  <a:pt x="3515728" y="161484"/>
                </a:moveTo>
                <a:lnTo>
                  <a:pt x="3482258" y="239777"/>
                </a:lnTo>
                <a:lnTo>
                  <a:pt x="3464806" y="239777"/>
                </a:lnTo>
                <a:lnTo>
                  <a:pt x="3485844" y="161484"/>
                </a:lnTo>
                <a:close/>
                <a:moveTo>
                  <a:pt x="3720366" y="81759"/>
                </a:moveTo>
                <a:lnTo>
                  <a:pt x="3674945" y="81759"/>
                </a:lnTo>
                <a:lnTo>
                  <a:pt x="3674945" y="195551"/>
                </a:lnTo>
                <a:lnTo>
                  <a:pt x="3652470" y="195551"/>
                </a:lnTo>
                <a:lnTo>
                  <a:pt x="3652470" y="81759"/>
                </a:lnTo>
                <a:lnTo>
                  <a:pt x="3607052" y="81759"/>
                </a:lnTo>
                <a:lnTo>
                  <a:pt x="3607052" y="62034"/>
                </a:lnTo>
                <a:lnTo>
                  <a:pt x="3720366" y="62034"/>
                </a:lnTo>
                <a:close/>
                <a:moveTo>
                  <a:pt x="3811687" y="162679"/>
                </a:moveTo>
                <a:lnTo>
                  <a:pt x="3811687" y="125628"/>
                </a:lnTo>
                <a:cubicBezTo>
                  <a:pt x="3806349" y="126107"/>
                  <a:pt x="3799598" y="126763"/>
                  <a:pt x="3791430" y="127598"/>
                </a:cubicBezTo>
                <a:cubicBezTo>
                  <a:pt x="3783259" y="128436"/>
                  <a:pt x="3776666" y="129610"/>
                  <a:pt x="3771645" y="131126"/>
                </a:cubicBezTo>
                <a:cubicBezTo>
                  <a:pt x="3765669" y="132959"/>
                  <a:pt x="3760729" y="135767"/>
                  <a:pt x="3756827" y="139554"/>
                </a:cubicBezTo>
                <a:cubicBezTo>
                  <a:pt x="3752921" y="143337"/>
                  <a:pt x="3750966" y="148614"/>
                  <a:pt x="3750966" y="155390"/>
                </a:cubicBezTo>
                <a:cubicBezTo>
                  <a:pt x="3750966" y="163044"/>
                  <a:pt x="3753115" y="168817"/>
                  <a:pt x="3757424" y="172724"/>
                </a:cubicBezTo>
                <a:cubicBezTo>
                  <a:pt x="3761727" y="176627"/>
                  <a:pt x="3768020" y="178577"/>
                  <a:pt x="3776311" y="178577"/>
                </a:cubicBezTo>
                <a:cubicBezTo>
                  <a:pt x="3783398" y="178577"/>
                  <a:pt x="3789814" y="177044"/>
                  <a:pt x="3795552" y="173976"/>
                </a:cubicBezTo>
                <a:cubicBezTo>
                  <a:pt x="3801290" y="170909"/>
                  <a:pt x="3806668" y="167144"/>
                  <a:pt x="3811687" y="162679"/>
                </a:cubicBezTo>
                <a:close/>
                <a:moveTo>
                  <a:pt x="3811687" y="181328"/>
                </a:moveTo>
                <a:cubicBezTo>
                  <a:pt x="3809855" y="182682"/>
                  <a:pt x="3807404" y="184572"/>
                  <a:pt x="3804339" y="187005"/>
                </a:cubicBezTo>
                <a:cubicBezTo>
                  <a:pt x="3801272" y="189438"/>
                  <a:pt x="3798303" y="191369"/>
                  <a:pt x="3795433" y="192805"/>
                </a:cubicBezTo>
                <a:cubicBezTo>
                  <a:pt x="3791448" y="194875"/>
                  <a:pt x="3787603" y="196469"/>
                  <a:pt x="3783899" y="197585"/>
                </a:cubicBezTo>
                <a:cubicBezTo>
                  <a:pt x="3780194" y="198698"/>
                  <a:pt x="3774996" y="199255"/>
                  <a:pt x="3768297" y="199255"/>
                </a:cubicBezTo>
                <a:cubicBezTo>
                  <a:pt x="3762799" y="199255"/>
                  <a:pt x="3757579" y="198219"/>
                  <a:pt x="3752644" y="196149"/>
                </a:cubicBezTo>
                <a:cubicBezTo>
                  <a:pt x="3747701" y="194079"/>
                  <a:pt x="3743355" y="191170"/>
                  <a:pt x="3739611" y="187426"/>
                </a:cubicBezTo>
                <a:cubicBezTo>
                  <a:pt x="3736026" y="183758"/>
                  <a:pt x="3733161" y="179233"/>
                  <a:pt x="3731008" y="173854"/>
                </a:cubicBezTo>
                <a:cubicBezTo>
                  <a:pt x="3728852" y="168479"/>
                  <a:pt x="3727779" y="162803"/>
                  <a:pt x="3727779" y="156822"/>
                </a:cubicBezTo>
                <a:cubicBezTo>
                  <a:pt x="3727779" y="147578"/>
                  <a:pt x="3729733" y="139711"/>
                  <a:pt x="3733636" y="133214"/>
                </a:cubicBezTo>
                <a:cubicBezTo>
                  <a:pt x="3737541" y="126719"/>
                  <a:pt x="3743720" y="121561"/>
                  <a:pt x="3752165" y="117738"/>
                </a:cubicBezTo>
                <a:cubicBezTo>
                  <a:pt x="3759657" y="114310"/>
                  <a:pt x="3768499" y="111938"/>
                  <a:pt x="3778701" y="110623"/>
                </a:cubicBezTo>
                <a:cubicBezTo>
                  <a:pt x="3788900" y="109310"/>
                  <a:pt x="3799894" y="108335"/>
                  <a:pt x="3811687" y="107697"/>
                </a:cubicBezTo>
                <a:lnTo>
                  <a:pt x="3811687" y="103392"/>
                </a:lnTo>
                <a:cubicBezTo>
                  <a:pt x="3811687" y="98135"/>
                  <a:pt x="3810889" y="93891"/>
                  <a:pt x="3809297" y="90661"/>
                </a:cubicBezTo>
                <a:cubicBezTo>
                  <a:pt x="3807706" y="87436"/>
                  <a:pt x="3805474" y="84945"/>
                  <a:pt x="3802605" y="83191"/>
                </a:cubicBezTo>
                <a:cubicBezTo>
                  <a:pt x="3799736" y="81360"/>
                  <a:pt x="3796233" y="80142"/>
                  <a:pt x="3792089" y="79545"/>
                </a:cubicBezTo>
                <a:cubicBezTo>
                  <a:pt x="3787945" y="78947"/>
                  <a:pt x="3783679" y="78649"/>
                  <a:pt x="3779299" y="78649"/>
                </a:cubicBezTo>
                <a:cubicBezTo>
                  <a:pt x="3774115" y="78649"/>
                  <a:pt x="3768020" y="79426"/>
                  <a:pt x="3761007" y="80978"/>
                </a:cubicBezTo>
                <a:cubicBezTo>
                  <a:pt x="3753998" y="82534"/>
                  <a:pt x="3746985" y="84787"/>
                  <a:pt x="3739972" y="87735"/>
                </a:cubicBezTo>
                <a:lnTo>
                  <a:pt x="3738657" y="87735"/>
                </a:lnTo>
                <a:lnTo>
                  <a:pt x="3738657" y="64907"/>
                </a:lnTo>
                <a:cubicBezTo>
                  <a:pt x="3742801" y="63712"/>
                  <a:pt x="3748737" y="62398"/>
                  <a:pt x="3756467" y="60959"/>
                </a:cubicBezTo>
                <a:cubicBezTo>
                  <a:pt x="3764196" y="59525"/>
                  <a:pt x="3771847" y="58809"/>
                  <a:pt x="3779417" y="58809"/>
                </a:cubicBezTo>
                <a:cubicBezTo>
                  <a:pt x="3788579" y="58809"/>
                  <a:pt x="3796308" y="59525"/>
                  <a:pt x="3802605" y="60959"/>
                </a:cubicBezTo>
                <a:cubicBezTo>
                  <a:pt x="3808901" y="62398"/>
                  <a:pt x="3814556" y="64987"/>
                  <a:pt x="3819578" y="68731"/>
                </a:cubicBezTo>
                <a:cubicBezTo>
                  <a:pt x="3824438" y="72399"/>
                  <a:pt x="3828064" y="77136"/>
                  <a:pt x="3830458" y="82954"/>
                </a:cubicBezTo>
                <a:cubicBezTo>
                  <a:pt x="3832848" y="88768"/>
                  <a:pt x="3834043" y="95863"/>
                  <a:pt x="3834043" y="104234"/>
                </a:cubicBezTo>
                <a:lnTo>
                  <a:pt x="3834043" y="195551"/>
                </a:lnTo>
                <a:lnTo>
                  <a:pt x="3811687" y="195551"/>
                </a:lnTo>
                <a:close/>
                <a:moveTo>
                  <a:pt x="3973054" y="195551"/>
                </a:moveTo>
                <a:lnTo>
                  <a:pt x="3945086" y="195551"/>
                </a:lnTo>
                <a:lnTo>
                  <a:pt x="3899301" y="133995"/>
                </a:lnTo>
                <a:lnTo>
                  <a:pt x="3888069" y="133995"/>
                </a:lnTo>
                <a:lnTo>
                  <a:pt x="3888069" y="195551"/>
                </a:lnTo>
                <a:lnTo>
                  <a:pt x="3865598" y="195551"/>
                </a:lnTo>
                <a:lnTo>
                  <a:pt x="3865598" y="62034"/>
                </a:lnTo>
                <a:lnTo>
                  <a:pt x="3888069" y="62034"/>
                </a:lnTo>
                <a:lnTo>
                  <a:pt x="3888069" y="120128"/>
                </a:lnTo>
                <a:cubicBezTo>
                  <a:pt x="3893886" y="120046"/>
                  <a:pt x="3898844" y="118831"/>
                  <a:pt x="3902947" y="116481"/>
                </a:cubicBezTo>
                <a:cubicBezTo>
                  <a:pt x="3907055" y="114134"/>
                  <a:pt x="3910539" y="109569"/>
                  <a:pt x="3913410" y="102794"/>
                </a:cubicBezTo>
                <a:cubicBezTo>
                  <a:pt x="3914283" y="100802"/>
                  <a:pt x="3915263" y="98492"/>
                  <a:pt x="3916339" y="95863"/>
                </a:cubicBezTo>
                <a:cubicBezTo>
                  <a:pt x="3917412" y="93236"/>
                  <a:pt x="3918269" y="90925"/>
                  <a:pt x="3918906" y="88930"/>
                </a:cubicBezTo>
                <a:cubicBezTo>
                  <a:pt x="3922413" y="79127"/>
                  <a:pt x="3927277" y="72197"/>
                  <a:pt x="3933493" y="68129"/>
                </a:cubicBezTo>
                <a:cubicBezTo>
                  <a:pt x="3939707" y="64065"/>
                  <a:pt x="3947796" y="62034"/>
                  <a:pt x="3957754" y="62034"/>
                </a:cubicBezTo>
                <a:lnTo>
                  <a:pt x="3963853" y="62034"/>
                </a:lnTo>
                <a:lnTo>
                  <a:pt x="3963853" y="81400"/>
                </a:lnTo>
                <a:lnTo>
                  <a:pt x="3958708" y="81400"/>
                </a:lnTo>
                <a:cubicBezTo>
                  <a:pt x="3952415" y="81400"/>
                  <a:pt x="3947696" y="82695"/>
                  <a:pt x="3944545" y="85283"/>
                </a:cubicBezTo>
                <a:cubicBezTo>
                  <a:pt x="3941395" y="87875"/>
                  <a:pt x="3938746" y="92598"/>
                  <a:pt x="3936597" y="99450"/>
                </a:cubicBezTo>
                <a:cubicBezTo>
                  <a:pt x="3934364" y="106383"/>
                  <a:pt x="3931737" y="111779"/>
                  <a:pt x="3928709" y="115642"/>
                </a:cubicBezTo>
                <a:cubicBezTo>
                  <a:pt x="3925681" y="119512"/>
                  <a:pt x="3922334" y="122479"/>
                  <a:pt x="3918665" y="124553"/>
                </a:cubicBezTo>
                <a:close/>
                <a:moveTo>
                  <a:pt x="4169444" y="195551"/>
                </a:moveTo>
                <a:lnTo>
                  <a:pt x="4147212" y="195551"/>
                </a:lnTo>
                <a:lnTo>
                  <a:pt x="4147212" y="95983"/>
                </a:lnTo>
                <a:lnTo>
                  <a:pt x="4084340" y="195551"/>
                </a:lnTo>
                <a:lnTo>
                  <a:pt x="4064019" y="195551"/>
                </a:lnTo>
                <a:lnTo>
                  <a:pt x="4064019" y="62034"/>
                </a:lnTo>
                <a:lnTo>
                  <a:pt x="4086253" y="62034"/>
                </a:lnTo>
                <a:lnTo>
                  <a:pt x="4086253" y="160052"/>
                </a:lnTo>
                <a:lnTo>
                  <a:pt x="4148406" y="62034"/>
                </a:lnTo>
                <a:lnTo>
                  <a:pt x="4169444" y="62034"/>
                </a:lnTo>
                <a:close/>
                <a:moveTo>
                  <a:pt x="4381362" y="195551"/>
                </a:moveTo>
                <a:lnTo>
                  <a:pt x="4358891" y="195551"/>
                </a:lnTo>
                <a:lnTo>
                  <a:pt x="4358891" y="80920"/>
                </a:lnTo>
                <a:lnTo>
                  <a:pt x="4312991" y="80920"/>
                </a:lnTo>
                <a:cubicBezTo>
                  <a:pt x="4312750" y="87537"/>
                  <a:pt x="4312512" y="93895"/>
                  <a:pt x="4312271" y="99989"/>
                </a:cubicBezTo>
                <a:cubicBezTo>
                  <a:pt x="4312033" y="106084"/>
                  <a:pt x="4311792" y="111602"/>
                  <a:pt x="4311555" y="116543"/>
                </a:cubicBezTo>
                <a:cubicBezTo>
                  <a:pt x="4311076" y="129052"/>
                  <a:pt x="4310259" y="139529"/>
                  <a:pt x="4309106" y="147978"/>
                </a:cubicBezTo>
                <a:cubicBezTo>
                  <a:pt x="4307951" y="156423"/>
                  <a:pt x="4306496" y="163201"/>
                  <a:pt x="4304743" y="168299"/>
                </a:cubicBezTo>
                <a:cubicBezTo>
                  <a:pt x="4302990" y="173559"/>
                  <a:pt x="4301057" y="177659"/>
                  <a:pt x="4298947" y="180612"/>
                </a:cubicBezTo>
                <a:cubicBezTo>
                  <a:pt x="4296834" y="183560"/>
                  <a:pt x="4294465" y="186228"/>
                  <a:pt x="4291830" y="188622"/>
                </a:cubicBezTo>
                <a:cubicBezTo>
                  <a:pt x="4289122" y="191012"/>
                  <a:pt x="4286214" y="192805"/>
                  <a:pt x="4283108" y="194000"/>
                </a:cubicBezTo>
                <a:cubicBezTo>
                  <a:pt x="4280000" y="195195"/>
                  <a:pt x="4276497" y="195792"/>
                  <a:pt x="4272592" y="195792"/>
                </a:cubicBezTo>
                <a:cubicBezTo>
                  <a:pt x="4271313" y="195792"/>
                  <a:pt x="4269679" y="195753"/>
                  <a:pt x="4267689" y="195670"/>
                </a:cubicBezTo>
                <a:cubicBezTo>
                  <a:pt x="4265695" y="195591"/>
                  <a:pt x="4264300" y="195551"/>
                  <a:pt x="4263505" y="195551"/>
                </a:cubicBezTo>
                <a:lnTo>
                  <a:pt x="4263505" y="175950"/>
                </a:lnTo>
                <a:lnTo>
                  <a:pt x="4264701" y="175950"/>
                </a:lnTo>
                <a:cubicBezTo>
                  <a:pt x="4265259" y="175950"/>
                  <a:pt x="4265838" y="175989"/>
                  <a:pt x="4266435" y="176068"/>
                </a:cubicBezTo>
                <a:cubicBezTo>
                  <a:pt x="4267033" y="176151"/>
                  <a:pt x="4267724" y="176187"/>
                  <a:pt x="4268524" y="176187"/>
                </a:cubicBezTo>
                <a:cubicBezTo>
                  <a:pt x="4270436" y="176187"/>
                  <a:pt x="4272311" y="175910"/>
                  <a:pt x="4274143" y="175352"/>
                </a:cubicBezTo>
                <a:cubicBezTo>
                  <a:pt x="4275975" y="174794"/>
                  <a:pt x="4277610" y="173760"/>
                  <a:pt x="4279042" y="172245"/>
                </a:cubicBezTo>
                <a:cubicBezTo>
                  <a:pt x="4283028" y="168338"/>
                  <a:pt x="4285937" y="161506"/>
                  <a:pt x="4287770" y="151743"/>
                </a:cubicBezTo>
                <a:cubicBezTo>
                  <a:pt x="4289599" y="141983"/>
                  <a:pt x="4290916" y="128336"/>
                  <a:pt x="4291711" y="110807"/>
                </a:cubicBezTo>
                <a:cubicBezTo>
                  <a:pt x="4292032" y="104269"/>
                  <a:pt x="4292331" y="96537"/>
                  <a:pt x="4292611" y="87612"/>
                </a:cubicBezTo>
                <a:cubicBezTo>
                  <a:pt x="4292892" y="78688"/>
                  <a:pt x="4293151" y="70164"/>
                  <a:pt x="4293388" y="62034"/>
                </a:cubicBezTo>
                <a:lnTo>
                  <a:pt x="4381362" y="62034"/>
                </a:lnTo>
                <a:close/>
                <a:moveTo>
                  <a:pt x="4471848" y="198658"/>
                </a:moveTo>
                <a:cubicBezTo>
                  <a:pt x="4450573" y="198658"/>
                  <a:pt x="4434059" y="192660"/>
                  <a:pt x="4422305" y="180669"/>
                </a:cubicBezTo>
                <a:cubicBezTo>
                  <a:pt x="4410551" y="168674"/>
                  <a:pt x="4404672" y="151642"/>
                  <a:pt x="4404672" y="129571"/>
                </a:cubicBezTo>
                <a:cubicBezTo>
                  <a:pt x="4404672" y="107819"/>
                  <a:pt x="4410367" y="90504"/>
                  <a:pt x="4421765" y="77634"/>
                </a:cubicBezTo>
                <a:cubicBezTo>
                  <a:pt x="4433160" y="64764"/>
                  <a:pt x="4448059" y="58330"/>
                  <a:pt x="4466467" y="58330"/>
                </a:cubicBezTo>
                <a:cubicBezTo>
                  <a:pt x="4474757" y="58330"/>
                  <a:pt x="4482090" y="59525"/>
                  <a:pt x="4488466" y="61916"/>
                </a:cubicBezTo>
                <a:cubicBezTo>
                  <a:pt x="4494838" y="64310"/>
                  <a:pt x="4500414" y="68054"/>
                  <a:pt x="4505195" y="73152"/>
                </a:cubicBezTo>
                <a:cubicBezTo>
                  <a:pt x="4509979" y="78252"/>
                  <a:pt x="4513648" y="84488"/>
                  <a:pt x="4516193" y="91857"/>
                </a:cubicBezTo>
                <a:cubicBezTo>
                  <a:pt x="4518742" y="99230"/>
                  <a:pt x="4520020" y="108255"/>
                  <a:pt x="4520020" y="118933"/>
                </a:cubicBezTo>
                <a:lnTo>
                  <a:pt x="4520020" y="131126"/>
                </a:lnTo>
                <a:lnTo>
                  <a:pt x="4427499" y="131126"/>
                </a:lnTo>
                <a:cubicBezTo>
                  <a:pt x="4427499" y="146667"/>
                  <a:pt x="4431405" y="158537"/>
                  <a:pt x="4439217" y="166745"/>
                </a:cubicBezTo>
                <a:cubicBezTo>
                  <a:pt x="4447027" y="174953"/>
                  <a:pt x="4457827" y="179056"/>
                  <a:pt x="4471610" y="179056"/>
                </a:cubicBezTo>
                <a:cubicBezTo>
                  <a:pt x="4476550" y="179056"/>
                  <a:pt x="4481392" y="178499"/>
                  <a:pt x="4486132" y="177382"/>
                </a:cubicBezTo>
                <a:cubicBezTo>
                  <a:pt x="4490875" y="176270"/>
                  <a:pt x="4495159" y="174833"/>
                  <a:pt x="4498981" y="173081"/>
                </a:cubicBezTo>
                <a:cubicBezTo>
                  <a:pt x="4503046" y="171252"/>
                  <a:pt x="4506473" y="169476"/>
                  <a:pt x="4509263" y="167759"/>
                </a:cubicBezTo>
                <a:cubicBezTo>
                  <a:pt x="4512049" y="166050"/>
                  <a:pt x="4514365" y="164433"/>
                  <a:pt x="4516193" y="162917"/>
                </a:cubicBezTo>
                <a:lnTo>
                  <a:pt x="4517510" y="162917"/>
                </a:lnTo>
                <a:lnTo>
                  <a:pt x="4517510" y="187426"/>
                </a:lnTo>
                <a:cubicBezTo>
                  <a:pt x="4514879" y="188463"/>
                  <a:pt x="4511614" y="189756"/>
                  <a:pt x="4507707" y="191306"/>
                </a:cubicBezTo>
                <a:cubicBezTo>
                  <a:pt x="4503806" y="192862"/>
                  <a:pt x="4500295" y="194079"/>
                  <a:pt x="4497189" y="194954"/>
                </a:cubicBezTo>
                <a:cubicBezTo>
                  <a:pt x="4492808" y="196149"/>
                  <a:pt x="4488844" y="197067"/>
                  <a:pt x="4485298" y="197705"/>
                </a:cubicBezTo>
                <a:cubicBezTo>
                  <a:pt x="4481749" y="198338"/>
                  <a:pt x="4477267" y="198658"/>
                  <a:pt x="4471848" y="198658"/>
                </a:cubicBezTo>
                <a:close/>
                <a:moveTo>
                  <a:pt x="4498147" y="113914"/>
                </a:moveTo>
                <a:cubicBezTo>
                  <a:pt x="4497988" y="107856"/>
                  <a:pt x="4497272" y="102635"/>
                  <a:pt x="4495993" y="98255"/>
                </a:cubicBezTo>
                <a:cubicBezTo>
                  <a:pt x="4494719" y="93869"/>
                  <a:pt x="4492886" y="90165"/>
                  <a:pt x="4490496" y="87137"/>
                </a:cubicBezTo>
                <a:cubicBezTo>
                  <a:pt x="4487865" y="83789"/>
                  <a:pt x="4484498" y="81241"/>
                  <a:pt x="4480395" y="79488"/>
                </a:cubicBezTo>
                <a:cubicBezTo>
                  <a:pt x="4476290" y="77734"/>
                  <a:pt x="4471211" y="76859"/>
                  <a:pt x="4465152" y="76859"/>
                </a:cubicBezTo>
                <a:cubicBezTo>
                  <a:pt x="4459177" y="76859"/>
                  <a:pt x="4454097" y="77752"/>
                  <a:pt x="4449913" y="79545"/>
                </a:cubicBezTo>
                <a:cubicBezTo>
                  <a:pt x="4445730" y="81338"/>
                  <a:pt x="4441925" y="83951"/>
                  <a:pt x="4438497" y="87379"/>
                </a:cubicBezTo>
                <a:cubicBezTo>
                  <a:pt x="4435153" y="90881"/>
                  <a:pt x="4432605" y="94770"/>
                  <a:pt x="4430852" y="99032"/>
                </a:cubicBezTo>
                <a:cubicBezTo>
                  <a:pt x="4429098" y="103294"/>
                  <a:pt x="4427982" y="108259"/>
                  <a:pt x="4427499" y="113914"/>
                </a:cubicBezTo>
                <a:close/>
                <a:moveTo>
                  <a:pt x="4627595" y="81759"/>
                </a:moveTo>
                <a:lnTo>
                  <a:pt x="4565200" y="81759"/>
                </a:lnTo>
                <a:lnTo>
                  <a:pt x="4565200" y="195551"/>
                </a:lnTo>
                <a:lnTo>
                  <a:pt x="4542729" y="195551"/>
                </a:lnTo>
                <a:lnTo>
                  <a:pt x="4542729" y="62034"/>
                </a:lnTo>
                <a:lnTo>
                  <a:pt x="4627595" y="62034"/>
                </a:lnTo>
                <a:close/>
                <a:moveTo>
                  <a:pt x="4751787" y="195551"/>
                </a:moveTo>
                <a:lnTo>
                  <a:pt x="4723819" y="195551"/>
                </a:lnTo>
                <a:lnTo>
                  <a:pt x="4678035" y="133995"/>
                </a:lnTo>
                <a:lnTo>
                  <a:pt x="4666803" y="133995"/>
                </a:lnTo>
                <a:lnTo>
                  <a:pt x="4666803" y="195551"/>
                </a:lnTo>
                <a:lnTo>
                  <a:pt x="4644331" y="195551"/>
                </a:lnTo>
                <a:lnTo>
                  <a:pt x="4644331" y="62034"/>
                </a:lnTo>
                <a:lnTo>
                  <a:pt x="4666803" y="62034"/>
                </a:lnTo>
                <a:lnTo>
                  <a:pt x="4666803" y="120128"/>
                </a:lnTo>
                <a:cubicBezTo>
                  <a:pt x="4672621" y="120046"/>
                  <a:pt x="4677577" y="118831"/>
                  <a:pt x="4681681" y="116481"/>
                </a:cubicBezTo>
                <a:cubicBezTo>
                  <a:pt x="4685789" y="114134"/>
                  <a:pt x="4689274" y="109569"/>
                  <a:pt x="4692139" y="102794"/>
                </a:cubicBezTo>
                <a:cubicBezTo>
                  <a:pt x="4693018" y="100802"/>
                  <a:pt x="4693997" y="98492"/>
                  <a:pt x="4695070" y="95863"/>
                </a:cubicBezTo>
                <a:cubicBezTo>
                  <a:pt x="4696146" y="93236"/>
                  <a:pt x="4697003" y="90925"/>
                  <a:pt x="4697640" y="88930"/>
                </a:cubicBezTo>
                <a:cubicBezTo>
                  <a:pt x="4701146" y="79127"/>
                  <a:pt x="4706006" y="72197"/>
                  <a:pt x="4712227" y="68129"/>
                </a:cubicBezTo>
                <a:cubicBezTo>
                  <a:pt x="4718441" y="64065"/>
                  <a:pt x="4726530" y="62034"/>
                  <a:pt x="4736488" y="62034"/>
                </a:cubicBezTo>
                <a:lnTo>
                  <a:pt x="4742586" y="62034"/>
                </a:lnTo>
                <a:lnTo>
                  <a:pt x="4742586" y="81400"/>
                </a:lnTo>
                <a:lnTo>
                  <a:pt x="4737441" y="81400"/>
                </a:lnTo>
                <a:cubicBezTo>
                  <a:pt x="4731146" y="81400"/>
                  <a:pt x="4726429" y="82695"/>
                  <a:pt x="4723280" y="85283"/>
                </a:cubicBezTo>
                <a:cubicBezTo>
                  <a:pt x="4720129" y="87875"/>
                  <a:pt x="4717479" y="92598"/>
                  <a:pt x="4715331" y="99450"/>
                </a:cubicBezTo>
                <a:cubicBezTo>
                  <a:pt x="4713098" y="106383"/>
                  <a:pt x="4710467" y="111779"/>
                  <a:pt x="4707443" y="115642"/>
                </a:cubicBezTo>
                <a:cubicBezTo>
                  <a:pt x="4704415" y="119512"/>
                  <a:pt x="4701067" y="122479"/>
                  <a:pt x="4697400" y="124553"/>
                </a:cubicBezTo>
                <a:close/>
                <a:moveTo>
                  <a:pt x="4876100" y="128854"/>
                </a:moveTo>
                <a:cubicBezTo>
                  <a:pt x="4876100" y="151325"/>
                  <a:pt x="4870681" y="168674"/>
                  <a:pt x="4859845" y="180906"/>
                </a:cubicBezTo>
                <a:cubicBezTo>
                  <a:pt x="4849009" y="193139"/>
                  <a:pt x="4834584" y="199255"/>
                  <a:pt x="4816574" y="199255"/>
                </a:cubicBezTo>
                <a:cubicBezTo>
                  <a:pt x="4798005" y="199255"/>
                  <a:pt x="4783403" y="192941"/>
                  <a:pt x="4772765" y="180309"/>
                </a:cubicBezTo>
                <a:cubicBezTo>
                  <a:pt x="4762126" y="167681"/>
                  <a:pt x="4756806" y="150529"/>
                  <a:pt x="4756806" y="128854"/>
                </a:cubicBezTo>
                <a:cubicBezTo>
                  <a:pt x="4756806" y="106541"/>
                  <a:pt x="4762285" y="89211"/>
                  <a:pt x="4773244" y="76859"/>
                </a:cubicBezTo>
                <a:cubicBezTo>
                  <a:pt x="4784203" y="64504"/>
                  <a:pt x="4798641" y="58330"/>
                  <a:pt x="4816574" y="58330"/>
                </a:cubicBezTo>
                <a:cubicBezTo>
                  <a:pt x="4834584" y="58330"/>
                  <a:pt x="4849009" y="64487"/>
                  <a:pt x="4859845" y="76794"/>
                </a:cubicBezTo>
                <a:cubicBezTo>
                  <a:pt x="4870681" y="89111"/>
                  <a:pt x="4876100" y="106463"/>
                  <a:pt x="4876100" y="128854"/>
                </a:cubicBezTo>
                <a:close/>
                <a:moveTo>
                  <a:pt x="4852912" y="128854"/>
                </a:moveTo>
                <a:cubicBezTo>
                  <a:pt x="4852912" y="111559"/>
                  <a:pt x="4849765" y="98712"/>
                  <a:pt x="4843469" y="90306"/>
                </a:cubicBezTo>
                <a:cubicBezTo>
                  <a:pt x="4837172" y="81896"/>
                  <a:pt x="4828208" y="77695"/>
                  <a:pt x="4816574" y="77695"/>
                </a:cubicBezTo>
                <a:cubicBezTo>
                  <a:pt x="4804856" y="77695"/>
                  <a:pt x="4795830" y="81896"/>
                  <a:pt x="4789498" y="90306"/>
                </a:cubicBezTo>
                <a:cubicBezTo>
                  <a:pt x="4783165" y="98712"/>
                  <a:pt x="4779994" y="111559"/>
                  <a:pt x="4779994" y="128854"/>
                </a:cubicBezTo>
                <a:cubicBezTo>
                  <a:pt x="4779994" y="145590"/>
                  <a:pt x="4783165" y="158277"/>
                  <a:pt x="4789498" y="166924"/>
                </a:cubicBezTo>
                <a:cubicBezTo>
                  <a:pt x="4795830" y="175571"/>
                  <a:pt x="4804856" y="179892"/>
                  <a:pt x="4816574" y="179892"/>
                </a:cubicBezTo>
                <a:cubicBezTo>
                  <a:pt x="4828126" y="179892"/>
                  <a:pt x="4837071" y="175647"/>
                  <a:pt x="4843407" y="167161"/>
                </a:cubicBezTo>
                <a:cubicBezTo>
                  <a:pt x="4849740" y="158676"/>
                  <a:pt x="4852912" y="145908"/>
                  <a:pt x="4852912" y="128854"/>
                </a:cubicBezTo>
                <a:close/>
                <a:moveTo>
                  <a:pt x="4984038" y="81759"/>
                </a:moveTo>
                <a:lnTo>
                  <a:pt x="4921643" y="81759"/>
                </a:lnTo>
                <a:lnTo>
                  <a:pt x="4921643" y="195551"/>
                </a:lnTo>
                <a:lnTo>
                  <a:pt x="4899172" y="195551"/>
                </a:lnTo>
                <a:lnTo>
                  <a:pt x="4899172" y="62034"/>
                </a:lnTo>
                <a:lnTo>
                  <a:pt x="4984038" y="62034"/>
                </a:lnTo>
                <a:close/>
                <a:moveTo>
                  <a:pt x="5110618" y="128854"/>
                </a:moveTo>
                <a:cubicBezTo>
                  <a:pt x="5110618" y="151325"/>
                  <a:pt x="5105203" y="168674"/>
                  <a:pt x="5094367" y="180906"/>
                </a:cubicBezTo>
                <a:cubicBezTo>
                  <a:pt x="5083532" y="193139"/>
                  <a:pt x="5069103" y="199255"/>
                  <a:pt x="5051092" y="199255"/>
                </a:cubicBezTo>
                <a:cubicBezTo>
                  <a:pt x="5032527" y="199255"/>
                  <a:pt x="5017925" y="192941"/>
                  <a:pt x="5007287" y="180309"/>
                </a:cubicBezTo>
                <a:cubicBezTo>
                  <a:pt x="4996648" y="167681"/>
                  <a:pt x="4991328" y="150529"/>
                  <a:pt x="4991328" y="128854"/>
                </a:cubicBezTo>
                <a:cubicBezTo>
                  <a:pt x="4991328" y="106541"/>
                  <a:pt x="4996803" y="89211"/>
                  <a:pt x="5007766" y="76859"/>
                </a:cubicBezTo>
                <a:cubicBezTo>
                  <a:pt x="5018721" y="64504"/>
                  <a:pt x="5033163" y="58330"/>
                  <a:pt x="5051092" y="58330"/>
                </a:cubicBezTo>
                <a:cubicBezTo>
                  <a:pt x="5069103" y="58330"/>
                  <a:pt x="5083532" y="64487"/>
                  <a:pt x="5094367" y="76794"/>
                </a:cubicBezTo>
                <a:cubicBezTo>
                  <a:pt x="5105203" y="89111"/>
                  <a:pt x="5110618" y="106463"/>
                  <a:pt x="5110618" y="128854"/>
                </a:cubicBezTo>
                <a:close/>
                <a:moveTo>
                  <a:pt x="5087430" y="128854"/>
                </a:moveTo>
                <a:cubicBezTo>
                  <a:pt x="5087430" y="111559"/>
                  <a:pt x="5084283" y="98712"/>
                  <a:pt x="5077990" y="90306"/>
                </a:cubicBezTo>
                <a:cubicBezTo>
                  <a:pt x="5071694" y="81896"/>
                  <a:pt x="5062727" y="77695"/>
                  <a:pt x="5051092" y="77695"/>
                </a:cubicBezTo>
                <a:cubicBezTo>
                  <a:pt x="5039378" y="77695"/>
                  <a:pt x="5030351" y="81896"/>
                  <a:pt x="5024019" y="90306"/>
                </a:cubicBezTo>
                <a:cubicBezTo>
                  <a:pt x="5017683" y="98712"/>
                  <a:pt x="5014516" y="111559"/>
                  <a:pt x="5014516" y="128854"/>
                </a:cubicBezTo>
                <a:cubicBezTo>
                  <a:pt x="5014516" y="145590"/>
                  <a:pt x="5017683" y="158277"/>
                  <a:pt x="5024019" y="166924"/>
                </a:cubicBezTo>
                <a:cubicBezTo>
                  <a:pt x="5030351" y="175571"/>
                  <a:pt x="5039378" y="179892"/>
                  <a:pt x="5051092" y="179892"/>
                </a:cubicBezTo>
                <a:cubicBezTo>
                  <a:pt x="5062648" y="179892"/>
                  <a:pt x="5071594" y="175647"/>
                  <a:pt x="5077930" y="167161"/>
                </a:cubicBezTo>
                <a:cubicBezTo>
                  <a:pt x="5084262" y="158676"/>
                  <a:pt x="5087430" y="145908"/>
                  <a:pt x="5087430" y="128854"/>
                </a:cubicBezTo>
                <a:close/>
                <a:moveTo>
                  <a:pt x="5319608" y="195551"/>
                </a:moveTo>
                <a:lnTo>
                  <a:pt x="5291640" y="195551"/>
                </a:lnTo>
                <a:lnTo>
                  <a:pt x="5245855" y="133995"/>
                </a:lnTo>
                <a:lnTo>
                  <a:pt x="5234624" y="133995"/>
                </a:lnTo>
                <a:lnTo>
                  <a:pt x="5234624" y="195551"/>
                </a:lnTo>
                <a:lnTo>
                  <a:pt x="5212152" y="195551"/>
                </a:lnTo>
                <a:lnTo>
                  <a:pt x="5212152" y="62034"/>
                </a:lnTo>
                <a:lnTo>
                  <a:pt x="5234624" y="62034"/>
                </a:lnTo>
                <a:lnTo>
                  <a:pt x="5234624" y="120128"/>
                </a:lnTo>
                <a:cubicBezTo>
                  <a:pt x="5240442" y="120046"/>
                  <a:pt x="5245398" y="118831"/>
                  <a:pt x="5249502" y="116481"/>
                </a:cubicBezTo>
                <a:cubicBezTo>
                  <a:pt x="5253610" y="114134"/>
                  <a:pt x="5257095" y="109569"/>
                  <a:pt x="5259964" y="102794"/>
                </a:cubicBezTo>
                <a:cubicBezTo>
                  <a:pt x="5260839" y="100802"/>
                  <a:pt x="5261818" y="98492"/>
                  <a:pt x="5262892" y="95863"/>
                </a:cubicBezTo>
                <a:cubicBezTo>
                  <a:pt x="5263967" y="93236"/>
                  <a:pt x="5264824" y="90925"/>
                  <a:pt x="5265460" y="88930"/>
                </a:cubicBezTo>
                <a:cubicBezTo>
                  <a:pt x="5268967" y="79127"/>
                  <a:pt x="5273827" y="72197"/>
                  <a:pt x="5280048" y="68129"/>
                </a:cubicBezTo>
                <a:cubicBezTo>
                  <a:pt x="5286261" y="64065"/>
                  <a:pt x="5294350" y="62034"/>
                  <a:pt x="5304308" y="62034"/>
                </a:cubicBezTo>
                <a:lnTo>
                  <a:pt x="5310407" y="62034"/>
                </a:lnTo>
                <a:lnTo>
                  <a:pt x="5310407" y="81400"/>
                </a:lnTo>
                <a:lnTo>
                  <a:pt x="5305262" y="81400"/>
                </a:lnTo>
                <a:cubicBezTo>
                  <a:pt x="5298969" y="81400"/>
                  <a:pt x="5294250" y="82695"/>
                  <a:pt x="5291101" y="85283"/>
                </a:cubicBezTo>
                <a:cubicBezTo>
                  <a:pt x="5287950" y="87875"/>
                  <a:pt x="5285300" y="92598"/>
                  <a:pt x="5283152" y="99450"/>
                </a:cubicBezTo>
                <a:cubicBezTo>
                  <a:pt x="5280919" y="106383"/>
                  <a:pt x="5278288" y="111779"/>
                  <a:pt x="5275264" y="115642"/>
                </a:cubicBezTo>
                <a:cubicBezTo>
                  <a:pt x="5272236" y="119512"/>
                  <a:pt x="5268888" y="122479"/>
                  <a:pt x="5265220" y="124553"/>
                </a:cubicBezTo>
                <a:close/>
                <a:moveTo>
                  <a:pt x="5392044" y="198658"/>
                </a:moveTo>
                <a:cubicBezTo>
                  <a:pt x="5370769" y="198658"/>
                  <a:pt x="5354255" y="192660"/>
                  <a:pt x="5342501" y="180669"/>
                </a:cubicBezTo>
                <a:cubicBezTo>
                  <a:pt x="5330747" y="168674"/>
                  <a:pt x="5324868" y="151642"/>
                  <a:pt x="5324868" y="129571"/>
                </a:cubicBezTo>
                <a:cubicBezTo>
                  <a:pt x="5324868" y="107819"/>
                  <a:pt x="5330563" y="90504"/>
                  <a:pt x="5341961" y="77634"/>
                </a:cubicBezTo>
                <a:cubicBezTo>
                  <a:pt x="5353354" y="64764"/>
                  <a:pt x="5368256" y="58330"/>
                  <a:pt x="5386662" y="58330"/>
                </a:cubicBezTo>
                <a:cubicBezTo>
                  <a:pt x="5394953" y="58330"/>
                  <a:pt x="5402286" y="59525"/>
                  <a:pt x="5408662" y="61916"/>
                </a:cubicBezTo>
                <a:cubicBezTo>
                  <a:pt x="5415033" y="64310"/>
                  <a:pt x="5420610" y="68054"/>
                  <a:pt x="5425392" y="73152"/>
                </a:cubicBezTo>
                <a:cubicBezTo>
                  <a:pt x="5430176" y="78252"/>
                  <a:pt x="5433843" y="84488"/>
                  <a:pt x="5436389" y="91857"/>
                </a:cubicBezTo>
                <a:cubicBezTo>
                  <a:pt x="5438937" y="99230"/>
                  <a:pt x="5440216" y="108255"/>
                  <a:pt x="5440216" y="118933"/>
                </a:cubicBezTo>
                <a:lnTo>
                  <a:pt x="5440216" y="131126"/>
                </a:lnTo>
                <a:lnTo>
                  <a:pt x="5347696" y="131126"/>
                </a:lnTo>
                <a:cubicBezTo>
                  <a:pt x="5347696" y="146667"/>
                  <a:pt x="5351602" y="158537"/>
                  <a:pt x="5359414" y="166745"/>
                </a:cubicBezTo>
                <a:cubicBezTo>
                  <a:pt x="5367222" y="174953"/>
                  <a:pt x="5378022" y="179056"/>
                  <a:pt x="5391806" y="179056"/>
                </a:cubicBezTo>
                <a:cubicBezTo>
                  <a:pt x="5396745" y="179056"/>
                  <a:pt x="5401588" y="178499"/>
                  <a:pt x="5406329" y="177382"/>
                </a:cubicBezTo>
                <a:cubicBezTo>
                  <a:pt x="5411069" y="176270"/>
                  <a:pt x="5415354" y="174833"/>
                  <a:pt x="5419177" y="173081"/>
                </a:cubicBezTo>
                <a:cubicBezTo>
                  <a:pt x="5423241" y="171252"/>
                  <a:pt x="5426669" y="169476"/>
                  <a:pt x="5429459" y="167759"/>
                </a:cubicBezTo>
                <a:cubicBezTo>
                  <a:pt x="5432246" y="166050"/>
                  <a:pt x="5434559" y="164433"/>
                  <a:pt x="5436389" y="162917"/>
                </a:cubicBezTo>
                <a:lnTo>
                  <a:pt x="5437706" y="162917"/>
                </a:lnTo>
                <a:lnTo>
                  <a:pt x="5437706" y="187426"/>
                </a:lnTo>
                <a:cubicBezTo>
                  <a:pt x="5435076" y="188463"/>
                  <a:pt x="5431810" y="189756"/>
                  <a:pt x="5427903" y="191306"/>
                </a:cubicBezTo>
                <a:cubicBezTo>
                  <a:pt x="5424001" y="192862"/>
                  <a:pt x="5420492" y="194079"/>
                  <a:pt x="5417384" y="194954"/>
                </a:cubicBezTo>
                <a:cubicBezTo>
                  <a:pt x="5413004" y="196149"/>
                  <a:pt x="5409040" y="197067"/>
                  <a:pt x="5405494" y="197705"/>
                </a:cubicBezTo>
                <a:cubicBezTo>
                  <a:pt x="5401945" y="198338"/>
                  <a:pt x="5397462" y="198658"/>
                  <a:pt x="5392044" y="198658"/>
                </a:cubicBezTo>
                <a:close/>
                <a:moveTo>
                  <a:pt x="5418342" y="113914"/>
                </a:moveTo>
                <a:cubicBezTo>
                  <a:pt x="5418184" y="107856"/>
                  <a:pt x="5417468" y="102635"/>
                  <a:pt x="5416189" y="98255"/>
                </a:cubicBezTo>
                <a:cubicBezTo>
                  <a:pt x="5414916" y="93869"/>
                  <a:pt x="5413082" y="90165"/>
                  <a:pt x="5410693" y="87137"/>
                </a:cubicBezTo>
                <a:cubicBezTo>
                  <a:pt x="5408061" y="83789"/>
                  <a:pt x="5404695" y="81241"/>
                  <a:pt x="5400591" y="79488"/>
                </a:cubicBezTo>
                <a:cubicBezTo>
                  <a:pt x="5396486" y="77734"/>
                  <a:pt x="5391408" y="76859"/>
                  <a:pt x="5385348" y="76859"/>
                </a:cubicBezTo>
                <a:cubicBezTo>
                  <a:pt x="5379372" y="76859"/>
                  <a:pt x="5374293" y="77752"/>
                  <a:pt x="5370110" y="79545"/>
                </a:cubicBezTo>
                <a:cubicBezTo>
                  <a:pt x="5365926" y="81338"/>
                  <a:pt x="5362121" y="83951"/>
                  <a:pt x="5358693" y="87379"/>
                </a:cubicBezTo>
                <a:cubicBezTo>
                  <a:pt x="5355349" y="90881"/>
                  <a:pt x="5352801" y="94770"/>
                  <a:pt x="5351047" y="99032"/>
                </a:cubicBezTo>
                <a:cubicBezTo>
                  <a:pt x="5349294" y="103294"/>
                  <a:pt x="5348178" y="108259"/>
                  <a:pt x="5347696" y="113914"/>
                </a:cubicBezTo>
                <a:close/>
                <a:moveTo>
                  <a:pt x="5574924" y="125269"/>
                </a:moveTo>
                <a:cubicBezTo>
                  <a:pt x="5574924" y="147502"/>
                  <a:pt x="5569604" y="165207"/>
                  <a:pt x="5558969" y="178397"/>
                </a:cubicBezTo>
                <a:cubicBezTo>
                  <a:pt x="5548331" y="191585"/>
                  <a:pt x="5534884" y="198183"/>
                  <a:pt x="5518627" y="198183"/>
                </a:cubicBezTo>
                <a:cubicBezTo>
                  <a:pt x="5512010" y="198183"/>
                  <a:pt x="5506157" y="197427"/>
                  <a:pt x="5501055" y="195912"/>
                </a:cubicBezTo>
                <a:cubicBezTo>
                  <a:pt x="5495954" y="194396"/>
                  <a:pt x="5490734" y="192048"/>
                  <a:pt x="5485395" y="188859"/>
                </a:cubicBezTo>
                <a:lnTo>
                  <a:pt x="5485395" y="244796"/>
                </a:lnTo>
                <a:lnTo>
                  <a:pt x="5462925" y="244796"/>
                </a:lnTo>
                <a:lnTo>
                  <a:pt x="5462925" y="62034"/>
                </a:lnTo>
                <a:lnTo>
                  <a:pt x="5485395" y="62034"/>
                </a:lnTo>
                <a:lnTo>
                  <a:pt x="5485395" y="76021"/>
                </a:lnTo>
                <a:cubicBezTo>
                  <a:pt x="5490975" y="71002"/>
                  <a:pt x="5497172" y="66801"/>
                  <a:pt x="5503983" y="63410"/>
                </a:cubicBezTo>
                <a:cubicBezTo>
                  <a:pt x="5510794" y="60023"/>
                  <a:pt x="5518227" y="58330"/>
                  <a:pt x="5526278" y="58330"/>
                </a:cubicBezTo>
                <a:cubicBezTo>
                  <a:pt x="5541578" y="58330"/>
                  <a:pt x="5553508" y="64385"/>
                  <a:pt x="5562076" y="76500"/>
                </a:cubicBezTo>
                <a:cubicBezTo>
                  <a:pt x="5570640" y="88613"/>
                  <a:pt x="5574924" y="104867"/>
                  <a:pt x="5574924" y="125269"/>
                </a:cubicBezTo>
                <a:close/>
                <a:moveTo>
                  <a:pt x="5551736" y="127777"/>
                </a:moveTo>
                <a:cubicBezTo>
                  <a:pt x="5551736" y="112560"/>
                  <a:pt x="5549307" y="100745"/>
                  <a:pt x="5544446" y="92335"/>
                </a:cubicBezTo>
                <a:cubicBezTo>
                  <a:pt x="5539583" y="83926"/>
                  <a:pt x="5531691" y="79726"/>
                  <a:pt x="5520780" y="79726"/>
                </a:cubicBezTo>
                <a:cubicBezTo>
                  <a:pt x="5514401" y="79726"/>
                  <a:pt x="5508245" y="81140"/>
                  <a:pt x="5502309" y="83970"/>
                </a:cubicBezTo>
                <a:cubicBezTo>
                  <a:pt x="5496372" y="86799"/>
                  <a:pt x="5490734" y="90445"/>
                  <a:pt x="5485395" y="94906"/>
                </a:cubicBezTo>
                <a:lnTo>
                  <a:pt x="5485395" y="170571"/>
                </a:lnTo>
                <a:cubicBezTo>
                  <a:pt x="5491293" y="173440"/>
                  <a:pt x="5496332" y="175391"/>
                  <a:pt x="5500516" y="176428"/>
                </a:cubicBezTo>
                <a:cubicBezTo>
                  <a:pt x="5504699" y="177465"/>
                  <a:pt x="5509501" y="177980"/>
                  <a:pt x="5514919" y="177980"/>
                </a:cubicBezTo>
                <a:cubicBezTo>
                  <a:pt x="5526555" y="177980"/>
                  <a:pt x="5535598" y="173717"/>
                  <a:pt x="5542056" y="165189"/>
                </a:cubicBezTo>
                <a:cubicBezTo>
                  <a:pt x="5548507" y="156665"/>
                  <a:pt x="5551736" y="144193"/>
                  <a:pt x="5551736" y="127777"/>
                </a:cubicBezTo>
                <a:close/>
                <a:moveTo>
                  <a:pt x="5672819" y="162679"/>
                </a:moveTo>
                <a:lnTo>
                  <a:pt x="5672819" y="125628"/>
                </a:lnTo>
                <a:cubicBezTo>
                  <a:pt x="5667480" y="126107"/>
                  <a:pt x="5660730" y="126763"/>
                  <a:pt x="5652562" y="127598"/>
                </a:cubicBezTo>
                <a:cubicBezTo>
                  <a:pt x="5644393" y="128436"/>
                  <a:pt x="5637801" y="129610"/>
                  <a:pt x="5632776" y="131126"/>
                </a:cubicBezTo>
                <a:cubicBezTo>
                  <a:pt x="5626801" y="132959"/>
                  <a:pt x="5621864" y="135767"/>
                  <a:pt x="5617959" y="139554"/>
                </a:cubicBezTo>
                <a:cubicBezTo>
                  <a:pt x="5614052" y="143337"/>
                  <a:pt x="5612098" y="148614"/>
                  <a:pt x="5612098" y="155390"/>
                </a:cubicBezTo>
                <a:cubicBezTo>
                  <a:pt x="5612098" y="163044"/>
                  <a:pt x="5614251" y="168817"/>
                  <a:pt x="5618556" y="172724"/>
                </a:cubicBezTo>
                <a:cubicBezTo>
                  <a:pt x="5622859" y="176627"/>
                  <a:pt x="5629154" y="178577"/>
                  <a:pt x="5637442" y="178577"/>
                </a:cubicBezTo>
                <a:cubicBezTo>
                  <a:pt x="5644530" y="178577"/>
                  <a:pt x="5650945" y="177044"/>
                  <a:pt x="5656688" y="173976"/>
                </a:cubicBezTo>
                <a:cubicBezTo>
                  <a:pt x="5662421" y="170909"/>
                  <a:pt x="5667800" y="167144"/>
                  <a:pt x="5672819" y="162679"/>
                </a:cubicBezTo>
                <a:close/>
                <a:moveTo>
                  <a:pt x="5672819" y="181328"/>
                </a:moveTo>
                <a:cubicBezTo>
                  <a:pt x="5670991" y="182682"/>
                  <a:pt x="5668538" y="184572"/>
                  <a:pt x="5665471" y="187005"/>
                </a:cubicBezTo>
                <a:cubicBezTo>
                  <a:pt x="5662404" y="189438"/>
                  <a:pt x="5659435" y="191369"/>
                  <a:pt x="5656564" y="192805"/>
                </a:cubicBezTo>
                <a:cubicBezTo>
                  <a:pt x="5652579" y="194875"/>
                  <a:pt x="5648739" y="196469"/>
                  <a:pt x="5645030" y="197585"/>
                </a:cubicBezTo>
                <a:cubicBezTo>
                  <a:pt x="5641326" y="198698"/>
                  <a:pt x="5636128" y="199255"/>
                  <a:pt x="5629432" y="199255"/>
                </a:cubicBezTo>
                <a:cubicBezTo>
                  <a:pt x="5623935" y="199255"/>
                  <a:pt x="5618715" y="198219"/>
                  <a:pt x="5613776" y="196149"/>
                </a:cubicBezTo>
                <a:cubicBezTo>
                  <a:pt x="5608832" y="194079"/>
                  <a:pt x="5604487" y="191170"/>
                  <a:pt x="5600743" y="187426"/>
                </a:cubicBezTo>
                <a:cubicBezTo>
                  <a:pt x="5597162" y="183758"/>
                  <a:pt x="5594292" y="179233"/>
                  <a:pt x="5592140" y="173854"/>
                </a:cubicBezTo>
                <a:cubicBezTo>
                  <a:pt x="5589986" y="168479"/>
                  <a:pt x="5588910" y="162803"/>
                  <a:pt x="5588910" y="156822"/>
                </a:cubicBezTo>
                <a:cubicBezTo>
                  <a:pt x="5588910" y="147578"/>
                  <a:pt x="5590865" y="139711"/>
                  <a:pt x="5594771" y="133214"/>
                </a:cubicBezTo>
                <a:cubicBezTo>
                  <a:pt x="5598673" y="126719"/>
                  <a:pt x="5604851" y="121561"/>
                  <a:pt x="5613297" y="117738"/>
                </a:cubicBezTo>
                <a:cubicBezTo>
                  <a:pt x="5620788" y="114310"/>
                  <a:pt x="5629630" y="111938"/>
                  <a:pt x="5639832" y="110623"/>
                </a:cubicBezTo>
                <a:cubicBezTo>
                  <a:pt x="5650031" y="109310"/>
                  <a:pt x="5661025" y="108335"/>
                  <a:pt x="5672819" y="107697"/>
                </a:cubicBezTo>
                <a:lnTo>
                  <a:pt x="5672819" y="103392"/>
                </a:lnTo>
                <a:cubicBezTo>
                  <a:pt x="5672819" y="98135"/>
                  <a:pt x="5672023" y="93891"/>
                  <a:pt x="5670429" y="90661"/>
                </a:cubicBezTo>
                <a:cubicBezTo>
                  <a:pt x="5668838" y="87436"/>
                  <a:pt x="5666605" y="84945"/>
                  <a:pt x="5663736" y="83191"/>
                </a:cubicBezTo>
                <a:cubicBezTo>
                  <a:pt x="5660871" y="81360"/>
                  <a:pt x="5657364" y="80142"/>
                  <a:pt x="5653220" y="79545"/>
                </a:cubicBezTo>
                <a:cubicBezTo>
                  <a:pt x="5649076" y="78947"/>
                  <a:pt x="5644811" y="78649"/>
                  <a:pt x="5640429" y="78649"/>
                </a:cubicBezTo>
                <a:cubicBezTo>
                  <a:pt x="5635249" y="78649"/>
                  <a:pt x="5629154" y="79426"/>
                  <a:pt x="5622141" y="80978"/>
                </a:cubicBezTo>
                <a:cubicBezTo>
                  <a:pt x="5615130" y="82534"/>
                  <a:pt x="5608116" y="84787"/>
                  <a:pt x="5601103" y="87735"/>
                </a:cubicBezTo>
                <a:lnTo>
                  <a:pt x="5599789" y="87735"/>
                </a:lnTo>
                <a:lnTo>
                  <a:pt x="5599789" y="64907"/>
                </a:lnTo>
                <a:cubicBezTo>
                  <a:pt x="5603934" y="63712"/>
                  <a:pt x="5609869" y="62398"/>
                  <a:pt x="5617599" y="60959"/>
                </a:cubicBezTo>
                <a:cubicBezTo>
                  <a:pt x="5625328" y="59525"/>
                  <a:pt x="5632978" y="58809"/>
                  <a:pt x="5640548" y="58809"/>
                </a:cubicBezTo>
                <a:cubicBezTo>
                  <a:pt x="5649711" y="58809"/>
                  <a:pt x="5657443" y="59525"/>
                  <a:pt x="5663736" y="60959"/>
                </a:cubicBezTo>
                <a:cubicBezTo>
                  <a:pt x="5670033" y="62398"/>
                  <a:pt x="5675688" y="64987"/>
                  <a:pt x="5680709" y="68731"/>
                </a:cubicBezTo>
                <a:cubicBezTo>
                  <a:pt x="5685573" y="72399"/>
                  <a:pt x="5689196" y="77136"/>
                  <a:pt x="5691590" y="82954"/>
                </a:cubicBezTo>
                <a:cubicBezTo>
                  <a:pt x="5693980" y="88768"/>
                  <a:pt x="5695175" y="95863"/>
                  <a:pt x="5695175" y="104234"/>
                </a:cubicBezTo>
                <a:lnTo>
                  <a:pt x="5695175" y="195551"/>
                </a:lnTo>
                <a:lnTo>
                  <a:pt x="5672819" y="195551"/>
                </a:lnTo>
                <a:close/>
                <a:moveTo>
                  <a:pt x="5850562" y="195551"/>
                </a:moveTo>
                <a:lnTo>
                  <a:pt x="5828332" y="195551"/>
                </a:lnTo>
                <a:lnTo>
                  <a:pt x="5828332" y="90604"/>
                </a:lnTo>
                <a:lnTo>
                  <a:pt x="5796295" y="158737"/>
                </a:lnTo>
                <a:lnTo>
                  <a:pt x="5779559" y="158737"/>
                </a:lnTo>
                <a:lnTo>
                  <a:pt x="5747767" y="90604"/>
                </a:lnTo>
                <a:lnTo>
                  <a:pt x="5747767" y="195551"/>
                </a:lnTo>
                <a:lnTo>
                  <a:pt x="5726729" y="195551"/>
                </a:lnTo>
                <a:lnTo>
                  <a:pt x="5726729" y="62034"/>
                </a:lnTo>
                <a:lnTo>
                  <a:pt x="5753862" y="62034"/>
                </a:lnTo>
                <a:lnTo>
                  <a:pt x="5789005" y="136144"/>
                </a:lnTo>
                <a:lnTo>
                  <a:pt x="5822953" y="62034"/>
                </a:lnTo>
                <a:lnTo>
                  <a:pt x="5850562" y="62034"/>
                </a:lnTo>
                <a:close/>
                <a:moveTo>
                  <a:pt x="5971530" y="158615"/>
                </a:moveTo>
                <a:cubicBezTo>
                  <a:pt x="5971530" y="166107"/>
                  <a:pt x="5969895" y="172443"/>
                  <a:pt x="5966630" y="177623"/>
                </a:cubicBezTo>
                <a:cubicBezTo>
                  <a:pt x="5963365" y="182804"/>
                  <a:pt x="5959178" y="186908"/>
                  <a:pt x="5954076" y="189935"/>
                </a:cubicBezTo>
                <a:cubicBezTo>
                  <a:pt x="5949216" y="192884"/>
                  <a:pt x="5943679" y="195072"/>
                  <a:pt x="5937466" y="196510"/>
                </a:cubicBezTo>
                <a:cubicBezTo>
                  <a:pt x="5931245" y="197942"/>
                  <a:pt x="5925031" y="198658"/>
                  <a:pt x="5918818" y="198658"/>
                </a:cubicBezTo>
                <a:cubicBezTo>
                  <a:pt x="5910051" y="198658"/>
                  <a:pt x="5901761" y="197805"/>
                  <a:pt x="5893957" y="196092"/>
                </a:cubicBezTo>
                <a:cubicBezTo>
                  <a:pt x="5886143" y="194377"/>
                  <a:pt x="5878371" y="191645"/>
                  <a:pt x="5870642" y="187905"/>
                </a:cubicBezTo>
                <a:lnTo>
                  <a:pt x="5870642" y="163040"/>
                </a:lnTo>
                <a:lnTo>
                  <a:pt x="5872078" y="163040"/>
                </a:lnTo>
                <a:cubicBezTo>
                  <a:pt x="5877497" y="168062"/>
                  <a:pt x="5884291" y="172025"/>
                  <a:pt x="5892458" y="174931"/>
                </a:cubicBezTo>
                <a:cubicBezTo>
                  <a:pt x="5900631" y="177843"/>
                  <a:pt x="5908774" y="179294"/>
                  <a:pt x="5916903" y="179294"/>
                </a:cubicBezTo>
                <a:cubicBezTo>
                  <a:pt x="5920410" y="179294"/>
                  <a:pt x="5924175" y="178916"/>
                  <a:pt x="5928200" y="178156"/>
                </a:cubicBezTo>
                <a:cubicBezTo>
                  <a:pt x="5932220" y="177404"/>
                  <a:pt x="5935630" y="176226"/>
                  <a:pt x="5938419" y="174635"/>
                </a:cubicBezTo>
                <a:cubicBezTo>
                  <a:pt x="5942088" y="172404"/>
                  <a:pt x="5944698" y="170013"/>
                  <a:pt x="5946251" y="167461"/>
                </a:cubicBezTo>
                <a:cubicBezTo>
                  <a:pt x="5947805" y="164912"/>
                  <a:pt x="5948579" y="161405"/>
                  <a:pt x="5948579" y="156945"/>
                </a:cubicBezTo>
                <a:cubicBezTo>
                  <a:pt x="5948579" y="152164"/>
                  <a:pt x="5947683" y="148319"/>
                  <a:pt x="5945893" y="145411"/>
                </a:cubicBezTo>
                <a:cubicBezTo>
                  <a:pt x="5944100" y="142498"/>
                  <a:pt x="5941649" y="140327"/>
                  <a:pt x="5938539" y="138895"/>
                </a:cubicBezTo>
                <a:cubicBezTo>
                  <a:pt x="5935429" y="137458"/>
                  <a:pt x="5931944" y="136562"/>
                  <a:pt x="5928080" y="136202"/>
                </a:cubicBezTo>
                <a:cubicBezTo>
                  <a:pt x="5924215" y="135845"/>
                  <a:pt x="5920131" y="135665"/>
                  <a:pt x="5915826" y="135665"/>
                </a:cubicBezTo>
                <a:lnTo>
                  <a:pt x="5900051" y="135665"/>
                </a:lnTo>
                <a:lnTo>
                  <a:pt x="5900051" y="116304"/>
                </a:lnTo>
                <a:lnTo>
                  <a:pt x="5912122" y="116304"/>
                </a:lnTo>
                <a:cubicBezTo>
                  <a:pt x="5915146" y="116304"/>
                  <a:pt x="5918933" y="116204"/>
                  <a:pt x="5923479" y="116002"/>
                </a:cubicBezTo>
                <a:cubicBezTo>
                  <a:pt x="5928019" y="115804"/>
                  <a:pt x="5931644" y="115189"/>
                  <a:pt x="5934351" y="114151"/>
                </a:cubicBezTo>
                <a:cubicBezTo>
                  <a:pt x="5937779" y="112877"/>
                  <a:pt x="5940532" y="111063"/>
                  <a:pt x="5942603" y="108712"/>
                </a:cubicBezTo>
                <a:cubicBezTo>
                  <a:pt x="5944673" y="106365"/>
                  <a:pt x="5945710" y="102397"/>
                  <a:pt x="5945710" y="96817"/>
                </a:cubicBezTo>
                <a:cubicBezTo>
                  <a:pt x="5945710" y="92916"/>
                  <a:pt x="5944835" y="89769"/>
                  <a:pt x="5943082" y="87379"/>
                </a:cubicBezTo>
                <a:cubicBezTo>
                  <a:pt x="5941329" y="84988"/>
                  <a:pt x="5939136" y="83116"/>
                  <a:pt x="5936504" y="81759"/>
                </a:cubicBezTo>
                <a:cubicBezTo>
                  <a:pt x="5933794" y="80322"/>
                  <a:pt x="5930849" y="79347"/>
                  <a:pt x="5927660" y="78829"/>
                </a:cubicBezTo>
                <a:cubicBezTo>
                  <a:pt x="5924474" y="78311"/>
                  <a:pt x="5921410" y="78050"/>
                  <a:pt x="5918458" y="78050"/>
                </a:cubicBezTo>
                <a:cubicBezTo>
                  <a:pt x="5910887" y="78050"/>
                  <a:pt x="5903615" y="79109"/>
                  <a:pt x="5896641" y="81223"/>
                </a:cubicBezTo>
                <a:cubicBezTo>
                  <a:pt x="5889670" y="83336"/>
                  <a:pt x="5883675" y="86460"/>
                  <a:pt x="5878656" y="90604"/>
                </a:cubicBezTo>
                <a:lnTo>
                  <a:pt x="5877219" y="90604"/>
                </a:lnTo>
                <a:lnTo>
                  <a:pt x="5877219" y="66340"/>
                </a:lnTo>
                <a:cubicBezTo>
                  <a:pt x="5882958" y="64349"/>
                  <a:pt x="5889312" y="62593"/>
                  <a:pt x="5896286" y="61077"/>
                </a:cubicBezTo>
                <a:cubicBezTo>
                  <a:pt x="5903258" y="59566"/>
                  <a:pt x="5910246" y="58809"/>
                  <a:pt x="5917259" y="58809"/>
                </a:cubicBezTo>
                <a:cubicBezTo>
                  <a:pt x="5922918" y="58809"/>
                  <a:pt x="5928679" y="59385"/>
                  <a:pt x="5934536" y="60541"/>
                </a:cubicBezTo>
                <a:cubicBezTo>
                  <a:pt x="5940389" y="61696"/>
                  <a:pt x="5945951" y="63669"/>
                  <a:pt x="5951207" y="66459"/>
                </a:cubicBezTo>
                <a:cubicBezTo>
                  <a:pt x="5956150" y="69169"/>
                  <a:pt x="5960294" y="72895"/>
                  <a:pt x="5963642" y="77638"/>
                </a:cubicBezTo>
                <a:cubicBezTo>
                  <a:pt x="5966986" y="82379"/>
                  <a:pt x="5968659" y="88177"/>
                  <a:pt x="5968659" y="95025"/>
                </a:cubicBezTo>
                <a:cubicBezTo>
                  <a:pt x="5968659" y="102279"/>
                  <a:pt x="5966608" y="108637"/>
                  <a:pt x="5962504" y="114091"/>
                </a:cubicBezTo>
                <a:cubicBezTo>
                  <a:pt x="5958396" y="119548"/>
                  <a:pt x="5952959" y="123159"/>
                  <a:pt x="5946188" y="124912"/>
                </a:cubicBezTo>
                <a:lnTo>
                  <a:pt x="5946188" y="125748"/>
                </a:lnTo>
                <a:cubicBezTo>
                  <a:pt x="5953597" y="128297"/>
                  <a:pt x="5959674" y="132202"/>
                  <a:pt x="5964415" y="137458"/>
                </a:cubicBezTo>
                <a:cubicBezTo>
                  <a:pt x="5969156" y="142721"/>
                  <a:pt x="5971530" y="149774"/>
                  <a:pt x="5971530" y="158615"/>
                </a:cubicBezTo>
                <a:close/>
                <a:moveTo>
                  <a:pt x="6100499" y="195551"/>
                </a:moveTo>
                <a:lnTo>
                  <a:pt x="6078269" y="195551"/>
                </a:lnTo>
                <a:lnTo>
                  <a:pt x="6078269" y="95983"/>
                </a:lnTo>
                <a:lnTo>
                  <a:pt x="6015395" y="195551"/>
                </a:lnTo>
                <a:lnTo>
                  <a:pt x="5995076" y="195551"/>
                </a:lnTo>
                <a:lnTo>
                  <a:pt x="5995076" y="62034"/>
                </a:lnTo>
                <a:lnTo>
                  <a:pt x="6017307" y="62034"/>
                </a:lnTo>
                <a:lnTo>
                  <a:pt x="6017307" y="160052"/>
                </a:lnTo>
                <a:lnTo>
                  <a:pt x="6079464" y="62034"/>
                </a:lnTo>
                <a:lnTo>
                  <a:pt x="6100499" y="62034"/>
                </a:lnTo>
                <a:close/>
                <a:moveTo>
                  <a:pt x="6231287" y="81759"/>
                </a:moveTo>
                <a:lnTo>
                  <a:pt x="6185862" y="81759"/>
                </a:lnTo>
                <a:lnTo>
                  <a:pt x="6185862" y="195551"/>
                </a:lnTo>
                <a:lnTo>
                  <a:pt x="6163391" y="195551"/>
                </a:lnTo>
                <a:lnTo>
                  <a:pt x="6163391" y="81759"/>
                </a:lnTo>
                <a:lnTo>
                  <a:pt x="6117973" y="81759"/>
                </a:lnTo>
                <a:lnTo>
                  <a:pt x="6117973" y="62034"/>
                </a:lnTo>
                <a:lnTo>
                  <a:pt x="6231287" y="62034"/>
                </a:lnTo>
                <a:close/>
                <a:moveTo>
                  <a:pt x="6357870" y="128854"/>
                </a:moveTo>
                <a:cubicBezTo>
                  <a:pt x="6357870" y="151325"/>
                  <a:pt x="6352456" y="168674"/>
                  <a:pt x="6341616" y="180906"/>
                </a:cubicBezTo>
                <a:cubicBezTo>
                  <a:pt x="6330780" y="193139"/>
                  <a:pt x="6316355" y="199255"/>
                  <a:pt x="6298344" y="199255"/>
                </a:cubicBezTo>
                <a:cubicBezTo>
                  <a:pt x="6279779" y="199255"/>
                  <a:pt x="6265174" y="192941"/>
                  <a:pt x="6254539" y="180309"/>
                </a:cubicBezTo>
                <a:cubicBezTo>
                  <a:pt x="6243898" y="167681"/>
                  <a:pt x="6238578" y="150529"/>
                  <a:pt x="6238578" y="128854"/>
                </a:cubicBezTo>
                <a:cubicBezTo>
                  <a:pt x="6238578" y="106541"/>
                  <a:pt x="6244056" y="89211"/>
                  <a:pt x="6255018" y="76859"/>
                </a:cubicBezTo>
                <a:cubicBezTo>
                  <a:pt x="6265973" y="64504"/>
                  <a:pt x="6280412" y="58330"/>
                  <a:pt x="6298344" y="58330"/>
                </a:cubicBezTo>
                <a:cubicBezTo>
                  <a:pt x="6316355" y="58330"/>
                  <a:pt x="6330780" y="64487"/>
                  <a:pt x="6341616" y="76794"/>
                </a:cubicBezTo>
                <a:cubicBezTo>
                  <a:pt x="6352456" y="89111"/>
                  <a:pt x="6357870" y="106463"/>
                  <a:pt x="6357870" y="128854"/>
                </a:cubicBezTo>
                <a:close/>
                <a:moveTo>
                  <a:pt x="6334682" y="128854"/>
                </a:moveTo>
                <a:cubicBezTo>
                  <a:pt x="6334682" y="111559"/>
                  <a:pt x="6331536" y="98712"/>
                  <a:pt x="6325240" y="90306"/>
                </a:cubicBezTo>
                <a:cubicBezTo>
                  <a:pt x="6318947" y="81896"/>
                  <a:pt x="6309980" y="77695"/>
                  <a:pt x="6298344" y="77695"/>
                </a:cubicBezTo>
                <a:cubicBezTo>
                  <a:pt x="6286629" y="77695"/>
                  <a:pt x="6277605" y="81896"/>
                  <a:pt x="6271269" y="90306"/>
                </a:cubicBezTo>
                <a:cubicBezTo>
                  <a:pt x="6264937" y="98712"/>
                  <a:pt x="6261768" y="111559"/>
                  <a:pt x="6261768" y="128854"/>
                </a:cubicBezTo>
                <a:cubicBezTo>
                  <a:pt x="6261768" y="145590"/>
                  <a:pt x="6264937" y="158277"/>
                  <a:pt x="6271269" y="166924"/>
                </a:cubicBezTo>
                <a:cubicBezTo>
                  <a:pt x="6277605" y="175571"/>
                  <a:pt x="6286629" y="179892"/>
                  <a:pt x="6298344" y="179892"/>
                </a:cubicBezTo>
                <a:cubicBezTo>
                  <a:pt x="6309897" y="179892"/>
                  <a:pt x="6318846" y="175647"/>
                  <a:pt x="6325179" y="167161"/>
                </a:cubicBezTo>
                <a:cubicBezTo>
                  <a:pt x="6331515" y="158676"/>
                  <a:pt x="6334682" y="145908"/>
                  <a:pt x="6334682" y="128854"/>
                </a:cubicBezTo>
                <a:close/>
                <a:moveTo>
                  <a:pt x="6484915" y="155152"/>
                </a:moveTo>
                <a:cubicBezTo>
                  <a:pt x="6484915" y="161604"/>
                  <a:pt x="6483682" y="167320"/>
                  <a:pt x="6481209" y="172302"/>
                </a:cubicBezTo>
                <a:cubicBezTo>
                  <a:pt x="6478740" y="177282"/>
                  <a:pt x="6475356" y="181446"/>
                  <a:pt x="6471047" y="184791"/>
                </a:cubicBezTo>
                <a:cubicBezTo>
                  <a:pt x="6465632" y="189018"/>
                  <a:pt x="6459951" y="191865"/>
                  <a:pt x="6454015" y="193341"/>
                </a:cubicBezTo>
                <a:cubicBezTo>
                  <a:pt x="6448080" y="194817"/>
                  <a:pt x="6440965" y="195551"/>
                  <a:pt x="6432678" y="195551"/>
                </a:cubicBezTo>
                <a:lnTo>
                  <a:pt x="6380208" y="195551"/>
                </a:lnTo>
                <a:lnTo>
                  <a:pt x="6380208" y="62034"/>
                </a:lnTo>
                <a:lnTo>
                  <a:pt x="6429211" y="62034"/>
                </a:lnTo>
                <a:cubicBezTo>
                  <a:pt x="6439018" y="62034"/>
                  <a:pt x="6446186" y="62337"/>
                  <a:pt x="6450732" y="62935"/>
                </a:cubicBezTo>
                <a:cubicBezTo>
                  <a:pt x="6455271" y="63532"/>
                  <a:pt x="6459775" y="65066"/>
                  <a:pt x="6464236" y="67535"/>
                </a:cubicBezTo>
                <a:cubicBezTo>
                  <a:pt x="6468938" y="70084"/>
                  <a:pt x="6472404" y="73472"/>
                  <a:pt x="6474636" y="77695"/>
                </a:cubicBezTo>
                <a:cubicBezTo>
                  <a:pt x="6476868" y="81921"/>
                  <a:pt x="6477984" y="86939"/>
                  <a:pt x="6477984" y="92757"/>
                </a:cubicBezTo>
                <a:cubicBezTo>
                  <a:pt x="6477984" y="99129"/>
                  <a:pt x="6476231" y="104846"/>
                  <a:pt x="6472725" y="109907"/>
                </a:cubicBezTo>
                <a:cubicBezTo>
                  <a:pt x="6469219" y="114969"/>
                  <a:pt x="6464556" y="118893"/>
                  <a:pt x="6458739" y="121680"/>
                </a:cubicBezTo>
                <a:lnTo>
                  <a:pt x="6459336" y="122518"/>
                </a:lnTo>
                <a:cubicBezTo>
                  <a:pt x="6466587" y="124355"/>
                  <a:pt x="6472664" y="128059"/>
                  <a:pt x="6477562" y="133634"/>
                </a:cubicBezTo>
                <a:cubicBezTo>
                  <a:pt x="6482462" y="139215"/>
                  <a:pt x="6484915" y="146383"/>
                  <a:pt x="6484915" y="155152"/>
                </a:cubicBezTo>
                <a:close/>
                <a:moveTo>
                  <a:pt x="6454912" y="96220"/>
                </a:moveTo>
                <a:cubicBezTo>
                  <a:pt x="6454912" y="93196"/>
                  <a:pt x="6454415" y="90565"/>
                  <a:pt x="6453418" y="88332"/>
                </a:cubicBezTo>
                <a:cubicBezTo>
                  <a:pt x="6452420" y="86101"/>
                  <a:pt x="6450689" y="84347"/>
                  <a:pt x="6448219" y="83073"/>
                </a:cubicBezTo>
                <a:cubicBezTo>
                  <a:pt x="6445350" y="81557"/>
                  <a:pt x="6442142" y="80662"/>
                  <a:pt x="6438597" y="80381"/>
                </a:cubicBezTo>
                <a:cubicBezTo>
                  <a:pt x="6435050" y="80103"/>
                  <a:pt x="6430129" y="79967"/>
                  <a:pt x="6423836" y="79967"/>
                </a:cubicBezTo>
                <a:lnTo>
                  <a:pt x="6402438" y="79967"/>
                </a:lnTo>
                <a:lnTo>
                  <a:pt x="6402438" y="116543"/>
                </a:lnTo>
                <a:lnTo>
                  <a:pt x="6428257" y="116543"/>
                </a:lnTo>
                <a:cubicBezTo>
                  <a:pt x="6433759" y="116543"/>
                  <a:pt x="6437664" y="116282"/>
                  <a:pt x="6439972" y="115764"/>
                </a:cubicBezTo>
                <a:cubicBezTo>
                  <a:pt x="6442283" y="115246"/>
                  <a:pt x="6444836" y="114151"/>
                  <a:pt x="6447622" y="112477"/>
                </a:cubicBezTo>
                <a:cubicBezTo>
                  <a:pt x="6450250" y="110886"/>
                  <a:pt x="6452125" y="108730"/>
                  <a:pt x="6453238" y="106023"/>
                </a:cubicBezTo>
                <a:cubicBezTo>
                  <a:pt x="6454351" y="103312"/>
                  <a:pt x="6454912" y="100047"/>
                  <a:pt x="6454912" y="96220"/>
                </a:cubicBezTo>
                <a:close/>
                <a:moveTo>
                  <a:pt x="6461727" y="155271"/>
                </a:moveTo>
                <a:cubicBezTo>
                  <a:pt x="6461727" y="150727"/>
                  <a:pt x="6461071" y="147081"/>
                  <a:pt x="6459757" y="144334"/>
                </a:cubicBezTo>
                <a:cubicBezTo>
                  <a:pt x="6458443" y="141583"/>
                  <a:pt x="6455552" y="139132"/>
                  <a:pt x="6451086" y="136983"/>
                </a:cubicBezTo>
                <a:cubicBezTo>
                  <a:pt x="6448299" y="135630"/>
                  <a:pt x="6445311" y="134790"/>
                  <a:pt x="6442124" y="134474"/>
                </a:cubicBezTo>
                <a:cubicBezTo>
                  <a:pt x="6438935" y="134154"/>
                  <a:pt x="6434515" y="133995"/>
                  <a:pt x="6428855" y="133995"/>
                </a:cubicBezTo>
                <a:lnTo>
                  <a:pt x="6402438" y="133995"/>
                </a:lnTo>
                <a:lnTo>
                  <a:pt x="6402438" y="177623"/>
                </a:lnTo>
                <a:lnTo>
                  <a:pt x="6421921" y="177623"/>
                </a:lnTo>
                <a:cubicBezTo>
                  <a:pt x="6429968" y="177623"/>
                  <a:pt x="6436224" y="177303"/>
                  <a:pt x="6440688" y="176666"/>
                </a:cubicBezTo>
                <a:cubicBezTo>
                  <a:pt x="6445148" y="176028"/>
                  <a:pt x="6448976" y="174755"/>
                  <a:pt x="6452161" y="172843"/>
                </a:cubicBezTo>
                <a:cubicBezTo>
                  <a:pt x="6455513" y="170773"/>
                  <a:pt x="6457940" y="168379"/>
                  <a:pt x="6459455" y="165668"/>
                </a:cubicBezTo>
                <a:cubicBezTo>
                  <a:pt x="6460971" y="162957"/>
                  <a:pt x="6461727" y="159490"/>
                  <a:pt x="6461727" y="155271"/>
                </a:cubicBezTo>
                <a:close/>
                <a:moveTo>
                  <a:pt x="6618427" y="128854"/>
                </a:moveTo>
                <a:cubicBezTo>
                  <a:pt x="6618427" y="151325"/>
                  <a:pt x="6613013" y="168674"/>
                  <a:pt x="6602177" y="180906"/>
                </a:cubicBezTo>
                <a:cubicBezTo>
                  <a:pt x="6591338" y="193139"/>
                  <a:pt x="6576912" y="199255"/>
                  <a:pt x="6558901" y="199255"/>
                </a:cubicBezTo>
                <a:cubicBezTo>
                  <a:pt x="6540336" y="199255"/>
                  <a:pt x="6525735" y="192941"/>
                  <a:pt x="6515096" y="180309"/>
                </a:cubicBezTo>
                <a:cubicBezTo>
                  <a:pt x="6504455" y="167681"/>
                  <a:pt x="6499139" y="150529"/>
                  <a:pt x="6499139" y="128854"/>
                </a:cubicBezTo>
                <a:cubicBezTo>
                  <a:pt x="6499139" y="106541"/>
                  <a:pt x="6504613" y="89211"/>
                  <a:pt x="6515576" y="76859"/>
                </a:cubicBezTo>
                <a:cubicBezTo>
                  <a:pt x="6526530" y="64504"/>
                  <a:pt x="6540973" y="58330"/>
                  <a:pt x="6558901" y="58330"/>
                </a:cubicBezTo>
                <a:cubicBezTo>
                  <a:pt x="6576912" y="58330"/>
                  <a:pt x="6591338" y="64487"/>
                  <a:pt x="6602177" y="76794"/>
                </a:cubicBezTo>
                <a:cubicBezTo>
                  <a:pt x="6613013" y="89111"/>
                  <a:pt x="6618427" y="106463"/>
                  <a:pt x="6618427" y="128854"/>
                </a:cubicBezTo>
                <a:close/>
                <a:moveTo>
                  <a:pt x="6595239" y="128854"/>
                </a:moveTo>
                <a:cubicBezTo>
                  <a:pt x="6595239" y="111559"/>
                  <a:pt x="6592093" y="98712"/>
                  <a:pt x="6585801" y="90306"/>
                </a:cubicBezTo>
                <a:cubicBezTo>
                  <a:pt x="6579504" y="81896"/>
                  <a:pt x="6570537" y="77695"/>
                  <a:pt x="6558901" y="77695"/>
                </a:cubicBezTo>
                <a:cubicBezTo>
                  <a:pt x="6547188" y="77695"/>
                  <a:pt x="6538162" y="81896"/>
                  <a:pt x="6531830" y="90306"/>
                </a:cubicBezTo>
                <a:cubicBezTo>
                  <a:pt x="6525494" y="98712"/>
                  <a:pt x="6522325" y="111559"/>
                  <a:pt x="6522325" y="128854"/>
                </a:cubicBezTo>
                <a:cubicBezTo>
                  <a:pt x="6522325" y="145590"/>
                  <a:pt x="6525494" y="158277"/>
                  <a:pt x="6531830" y="166924"/>
                </a:cubicBezTo>
                <a:cubicBezTo>
                  <a:pt x="6538162" y="175571"/>
                  <a:pt x="6547188" y="179892"/>
                  <a:pt x="6558901" y="179892"/>
                </a:cubicBezTo>
                <a:cubicBezTo>
                  <a:pt x="6570457" y="179892"/>
                  <a:pt x="6579403" y="175647"/>
                  <a:pt x="6585736" y="167161"/>
                </a:cubicBezTo>
                <a:cubicBezTo>
                  <a:pt x="6592072" y="158676"/>
                  <a:pt x="6595239" y="145908"/>
                  <a:pt x="6595239" y="128854"/>
                </a:cubicBezTo>
                <a:close/>
                <a:moveTo>
                  <a:pt x="6726367" y="81759"/>
                </a:moveTo>
                <a:lnTo>
                  <a:pt x="6663970" y="81759"/>
                </a:lnTo>
                <a:lnTo>
                  <a:pt x="6663970" y="195551"/>
                </a:lnTo>
                <a:lnTo>
                  <a:pt x="6641500" y="195551"/>
                </a:lnTo>
                <a:lnTo>
                  <a:pt x="6641500" y="62034"/>
                </a:lnTo>
                <a:lnTo>
                  <a:pt x="6726367" y="62034"/>
                </a:lnTo>
                <a:close/>
                <a:moveTo>
                  <a:pt x="6852949" y="128854"/>
                </a:moveTo>
                <a:cubicBezTo>
                  <a:pt x="6852949" y="151325"/>
                  <a:pt x="6847531" y="168674"/>
                  <a:pt x="6836695" y="180906"/>
                </a:cubicBezTo>
                <a:cubicBezTo>
                  <a:pt x="6825860" y="193139"/>
                  <a:pt x="6811434" y="199255"/>
                  <a:pt x="6793423" y="199255"/>
                </a:cubicBezTo>
                <a:cubicBezTo>
                  <a:pt x="6774858" y="199255"/>
                  <a:pt x="6760253" y="192941"/>
                  <a:pt x="6749618" y="180309"/>
                </a:cubicBezTo>
                <a:cubicBezTo>
                  <a:pt x="6738977" y="167681"/>
                  <a:pt x="6733657" y="150529"/>
                  <a:pt x="6733657" y="128854"/>
                </a:cubicBezTo>
                <a:cubicBezTo>
                  <a:pt x="6733657" y="106541"/>
                  <a:pt x="6739136" y="89211"/>
                  <a:pt x="6750097" y="76859"/>
                </a:cubicBezTo>
                <a:cubicBezTo>
                  <a:pt x="6761052" y="64504"/>
                  <a:pt x="6775491" y="58330"/>
                  <a:pt x="6793423" y="58330"/>
                </a:cubicBezTo>
                <a:cubicBezTo>
                  <a:pt x="6811434" y="58330"/>
                  <a:pt x="6825860" y="64487"/>
                  <a:pt x="6836695" y="76794"/>
                </a:cubicBezTo>
                <a:cubicBezTo>
                  <a:pt x="6847531" y="89111"/>
                  <a:pt x="6852949" y="106463"/>
                  <a:pt x="6852949" y="128854"/>
                </a:cubicBezTo>
                <a:close/>
                <a:moveTo>
                  <a:pt x="6829761" y="128854"/>
                </a:moveTo>
                <a:cubicBezTo>
                  <a:pt x="6829761" y="111559"/>
                  <a:pt x="6826615" y="98712"/>
                  <a:pt x="6820319" y="90306"/>
                </a:cubicBezTo>
                <a:cubicBezTo>
                  <a:pt x="6814026" y="81896"/>
                  <a:pt x="6805059" y="77695"/>
                  <a:pt x="6793423" y="77695"/>
                </a:cubicBezTo>
                <a:cubicBezTo>
                  <a:pt x="6781710" y="77695"/>
                  <a:pt x="6772684" y="81896"/>
                  <a:pt x="6766348" y="90306"/>
                </a:cubicBezTo>
                <a:cubicBezTo>
                  <a:pt x="6760016" y="98712"/>
                  <a:pt x="6756847" y="111559"/>
                  <a:pt x="6756847" y="128854"/>
                </a:cubicBezTo>
                <a:cubicBezTo>
                  <a:pt x="6756847" y="145590"/>
                  <a:pt x="6760016" y="158277"/>
                  <a:pt x="6766348" y="166924"/>
                </a:cubicBezTo>
                <a:cubicBezTo>
                  <a:pt x="6772684" y="175571"/>
                  <a:pt x="6781710" y="179892"/>
                  <a:pt x="6793423" y="179892"/>
                </a:cubicBezTo>
                <a:cubicBezTo>
                  <a:pt x="6804976" y="179892"/>
                  <a:pt x="6813926" y="175647"/>
                  <a:pt x="6820258" y="167161"/>
                </a:cubicBezTo>
                <a:cubicBezTo>
                  <a:pt x="6826594" y="158676"/>
                  <a:pt x="6829761" y="145908"/>
                  <a:pt x="6829761" y="128854"/>
                </a:cubicBezTo>
                <a:close/>
                <a:moveTo>
                  <a:pt x="7037389" y="81759"/>
                </a:moveTo>
                <a:lnTo>
                  <a:pt x="6974993" y="81759"/>
                </a:lnTo>
                <a:lnTo>
                  <a:pt x="6974993" y="195551"/>
                </a:lnTo>
                <a:lnTo>
                  <a:pt x="6952522" y="195551"/>
                </a:lnTo>
                <a:lnTo>
                  <a:pt x="6952522" y="62034"/>
                </a:lnTo>
                <a:lnTo>
                  <a:pt x="7037389" y="62034"/>
                </a:lnTo>
                <a:close/>
                <a:moveTo>
                  <a:pt x="7166121" y="125269"/>
                </a:moveTo>
                <a:cubicBezTo>
                  <a:pt x="7166121" y="147502"/>
                  <a:pt x="7160804" y="165207"/>
                  <a:pt x="7150166" y="178397"/>
                </a:cubicBezTo>
                <a:cubicBezTo>
                  <a:pt x="7139531" y="191585"/>
                  <a:pt x="7126082" y="198183"/>
                  <a:pt x="7109827" y="198183"/>
                </a:cubicBezTo>
                <a:cubicBezTo>
                  <a:pt x="7103210" y="198183"/>
                  <a:pt x="7097353" y="197427"/>
                  <a:pt x="7092257" y="195912"/>
                </a:cubicBezTo>
                <a:cubicBezTo>
                  <a:pt x="7087155" y="194396"/>
                  <a:pt x="7081935" y="192048"/>
                  <a:pt x="7076596" y="188859"/>
                </a:cubicBezTo>
                <a:lnTo>
                  <a:pt x="7076596" y="244796"/>
                </a:lnTo>
                <a:lnTo>
                  <a:pt x="7054125" y="244796"/>
                </a:lnTo>
                <a:lnTo>
                  <a:pt x="7054125" y="62034"/>
                </a:lnTo>
                <a:lnTo>
                  <a:pt x="7076596" y="62034"/>
                </a:lnTo>
                <a:lnTo>
                  <a:pt x="7076596" y="76021"/>
                </a:lnTo>
                <a:cubicBezTo>
                  <a:pt x="7082173" y="71002"/>
                  <a:pt x="7088368" y="66801"/>
                  <a:pt x="7095179" y="63410"/>
                </a:cubicBezTo>
                <a:cubicBezTo>
                  <a:pt x="7101993" y="60023"/>
                  <a:pt x="7109424" y="58330"/>
                  <a:pt x="7117474" y="58330"/>
                </a:cubicBezTo>
                <a:cubicBezTo>
                  <a:pt x="7132777" y="58330"/>
                  <a:pt x="7144708" y="64385"/>
                  <a:pt x="7153273" y="76500"/>
                </a:cubicBezTo>
                <a:cubicBezTo>
                  <a:pt x="7161840" y="88613"/>
                  <a:pt x="7166121" y="104867"/>
                  <a:pt x="7166121" y="125269"/>
                </a:cubicBezTo>
                <a:close/>
                <a:moveTo>
                  <a:pt x="7142934" y="127777"/>
                </a:moveTo>
                <a:cubicBezTo>
                  <a:pt x="7142934" y="112560"/>
                  <a:pt x="7140507" y="100745"/>
                  <a:pt x="7135643" y="92335"/>
                </a:cubicBezTo>
                <a:cubicBezTo>
                  <a:pt x="7130783" y="83926"/>
                  <a:pt x="7122891" y="79726"/>
                  <a:pt x="7111977" y="79726"/>
                </a:cubicBezTo>
                <a:cubicBezTo>
                  <a:pt x="7105602" y="79726"/>
                  <a:pt x="7099445" y="81140"/>
                  <a:pt x="7093509" y="83970"/>
                </a:cubicBezTo>
                <a:cubicBezTo>
                  <a:pt x="7087573" y="86799"/>
                  <a:pt x="7081935" y="90445"/>
                  <a:pt x="7076596" y="94906"/>
                </a:cubicBezTo>
                <a:lnTo>
                  <a:pt x="7076596" y="170571"/>
                </a:lnTo>
                <a:cubicBezTo>
                  <a:pt x="7082489" y="173440"/>
                  <a:pt x="7087533" y="175391"/>
                  <a:pt x="7091716" y="176428"/>
                </a:cubicBezTo>
                <a:cubicBezTo>
                  <a:pt x="7095899" y="177465"/>
                  <a:pt x="7100702" y="177980"/>
                  <a:pt x="7106120" y="177980"/>
                </a:cubicBezTo>
                <a:cubicBezTo>
                  <a:pt x="7117751" y="177980"/>
                  <a:pt x="7126798" y="173717"/>
                  <a:pt x="7133254" y="165189"/>
                </a:cubicBezTo>
                <a:cubicBezTo>
                  <a:pt x="7139707" y="156665"/>
                  <a:pt x="7142934" y="144193"/>
                  <a:pt x="7142934" y="127777"/>
                </a:cubicBezTo>
                <a:close/>
                <a:moveTo>
                  <a:pt x="7264019" y="162679"/>
                </a:moveTo>
                <a:lnTo>
                  <a:pt x="7264019" y="125628"/>
                </a:lnTo>
                <a:cubicBezTo>
                  <a:pt x="7258680" y="126107"/>
                  <a:pt x="7251930" y="126763"/>
                  <a:pt x="7243758" y="127598"/>
                </a:cubicBezTo>
                <a:cubicBezTo>
                  <a:pt x="7235590" y="128436"/>
                  <a:pt x="7228999" y="129610"/>
                  <a:pt x="7223976" y="131126"/>
                </a:cubicBezTo>
                <a:cubicBezTo>
                  <a:pt x="7218000" y="132959"/>
                  <a:pt x="7213061" y="135767"/>
                  <a:pt x="7209155" y="139554"/>
                </a:cubicBezTo>
                <a:cubicBezTo>
                  <a:pt x="7205252" y="143337"/>
                  <a:pt x="7203297" y="148614"/>
                  <a:pt x="7203297" y="155390"/>
                </a:cubicBezTo>
                <a:cubicBezTo>
                  <a:pt x="7203297" y="163044"/>
                  <a:pt x="7205447" y="168817"/>
                  <a:pt x="7209753" y="172724"/>
                </a:cubicBezTo>
                <a:cubicBezTo>
                  <a:pt x="7214059" y="176627"/>
                  <a:pt x="7220351" y="178577"/>
                  <a:pt x="7228642" y="178577"/>
                </a:cubicBezTo>
                <a:cubicBezTo>
                  <a:pt x="7235731" y="178577"/>
                  <a:pt x="7242145" y="177044"/>
                  <a:pt x="7247884" y="173976"/>
                </a:cubicBezTo>
                <a:cubicBezTo>
                  <a:pt x="7253623" y="170909"/>
                  <a:pt x="7259001" y="167144"/>
                  <a:pt x="7264019" y="162679"/>
                </a:cubicBezTo>
                <a:close/>
                <a:moveTo>
                  <a:pt x="7264019" y="181328"/>
                </a:moveTo>
                <a:cubicBezTo>
                  <a:pt x="7262186" y="182682"/>
                  <a:pt x="7259735" y="184572"/>
                  <a:pt x="7256672" y="187005"/>
                </a:cubicBezTo>
                <a:cubicBezTo>
                  <a:pt x="7253601" y="189438"/>
                  <a:pt x="7250635" y="191369"/>
                  <a:pt x="7247765" y="192805"/>
                </a:cubicBezTo>
                <a:cubicBezTo>
                  <a:pt x="7243780" y="194875"/>
                  <a:pt x="7239935" y="196469"/>
                  <a:pt x="7236231" y="197585"/>
                </a:cubicBezTo>
                <a:cubicBezTo>
                  <a:pt x="7232527" y="198698"/>
                  <a:pt x="7227325" y="199255"/>
                  <a:pt x="7220628" y="199255"/>
                </a:cubicBezTo>
                <a:cubicBezTo>
                  <a:pt x="7215132" y="199255"/>
                  <a:pt x="7209911" y="198219"/>
                  <a:pt x="7204976" y="196149"/>
                </a:cubicBezTo>
                <a:cubicBezTo>
                  <a:pt x="7200032" y="194079"/>
                  <a:pt x="7195688" y="191170"/>
                  <a:pt x="7191944" y="187426"/>
                </a:cubicBezTo>
                <a:cubicBezTo>
                  <a:pt x="7188357" y="183758"/>
                  <a:pt x="7185488" y="179233"/>
                  <a:pt x="7183340" y="173854"/>
                </a:cubicBezTo>
                <a:cubicBezTo>
                  <a:pt x="7181183" y="168479"/>
                  <a:pt x="7180110" y="162803"/>
                  <a:pt x="7180110" y="156822"/>
                </a:cubicBezTo>
                <a:cubicBezTo>
                  <a:pt x="7180110" y="147578"/>
                  <a:pt x="7182062" y="139711"/>
                  <a:pt x="7185967" y="133214"/>
                </a:cubicBezTo>
                <a:cubicBezTo>
                  <a:pt x="7189874" y="126719"/>
                  <a:pt x="7196051" y="121561"/>
                  <a:pt x="7204497" y="117738"/>
                </a:cubicBezTo>
                <a:cubicBezTo>
                  <a:pt x="7211984" y="114310"/>
                  <a:pt x="7220830" y="111938"/>
                  <a:pt x="7231032" y="110623"/>
                </a:cubicBezTo>
                <a:cubicBezTo>
                  <a:pt x="7241232" y="109310"/>
                  <a:pt x="7252225" y="108335"/>
                  <a:pt x="7264019" y="107697"/>
                </a:cubicBezTo>
                <a:lnTo>
                  <a:pt x="7264019" y="103392"/>
                </a:lnTo>
                <a:cubicBezTo>
                  <a:pt x="7264019" y="98135"/>
                  <a:pt x="7263220" y="93891"/>
                  <a:pt x="7261629" y="90661"/>
                </a:cubicBezTo>
                <a:cubicBezTo>
                  <a:pt x="7260037" y="87436"/>
                  <a:pt x="7257806" y="84945"/>
                  <a:pt x="7254936" y="83191"/>
                </a:cubicBezTo>
                <a:cubicBezTo>
                  <a:pt x="7252067" y="81360"/>
                  <a:pt x="7248564" y="80142"/>
                  <a:pt x="7244420" y="79545"/>
                </a:cubicBezTo>
                <a:cubicBezTo>
                  <a:pt x="7240273" y="78947"/>
                  <a:pt x="7236012" y="78649"/>
                  <a:pt x="7231627" y="78649"/>
                </a:cubicBezTo>
                <a:cubicBezTo>
                  <a:pt x="7226446" y="78649"/>
                  <a:pt x="7220351" y="79426"/>
                  <a:pt x="7213339" y="80978"/>
                </a:cubicBezTo>
                <a:cubicBezTo>
                  <a:pt x="7206325" y="82534"/>
                  <a:pt x="7199316" y="84787"/>
                  <a:pt x="7192303" y="87735"/>
                </a:cubicBezTo>
                <a:lnTo>
                  <a:pt x="7190987" y="87735"/>
                </a:lnTo>
                <a:lnTo>
                  <a:pt x="7190987" y="64907"/>
                </a:lnTo>
                <a:cubicBezTo>
                  <a:pt x="7195133" y="63712"/>
                  <a:pt x="7201070" y="62398"/>
                  <a:pt x="7208799" y="60959"/>
                </a:cubicBezTo>
                <a:cubicBezTo>
                  <a:pt x="7216528" y="59525"/>
                  <a:pt x="7224178" y="58809"/>
                  <a:pt x="7231748" y="58809"/>
                </a:cubicBezTo>
                <a:cubicBezTo>
                  <a:pt x="7240911" y="58809"/>
                  <a:pt x="7248640" y="59525"/>
                  <a:pt x="7254936" y="60959"/>
                </a:cubicBezTo>
                <a:cubicBezTo>
                  <a:pt x="7261233" y="62398"/>
                  <a:pt x="7266888" y="64987"/>
                  <a:pt x="7271911" y="68731"/>
                </a:cubicBezTo>
                <a:cubicBezTo>
                  <a:pt x="7276770" y="72399"/>
                  <a:pt x="7280396" y="77136"/>
                  <a:pt x="7282789" y="82954"/>
                </a:cubicBezTo>
                <a:cubicBezTo>
                  <a:pt x="7285180" y="88768"/>
                  <a:pt x="7286374" y="95863"/>
                  <a:pt x="7286374" y="104234"/>
                </a:cubicBezTo>
                <a:lnTo>
                  <a:pt x="7286374" y="195551"/>
                </a:lnTo>
                <a:lnTo>
                  <a:pt x="7264019" y="195551"/>
                </a:lnTo>
                <a:close/>
                <a:moveTo>
                  <a:pt x="7422636" y="155152"/>
                </a:moveTo>
                <a:cubicBezTo>
                  <a:pt x="7422636" y="161604"/>
                  <a:pt x="7421403" y="167320"/>
                  <a:pt x="7418931" y="172302"/>
                </a:cubicBezTo>
                <a:cubicBezTo>
                  <a:pt x="7416461" y="177282"/>
                  <a:pt x="7413078" y="181446"/>
                  <a:pt x="7408771" y="184791"/>
                </a:cubicBezTo>
                <a:cubicBezTo>
                  <a:pt x="7403353" y="189018"/>
                  <a:pt x="7397676" y="191865"/>
                  <a:pt x="7391736" y="193341"/>
                </a:cubicBezTo>
                <a:cubicBezTo>
                  <a:pt x="7385800" y="194817"/>
                  <a:pt x="7378690" y="195551"/>
                  <a:pt x="7370400" y="195551"/>
                </a:cubicBezTo>
                <a:lnTo>
                  <a:pt x="7317929" y="195551"/>
                </a:lnTo>
                <a:lnTo>
                  <a:pt x="7317929" y="62034"/>
                </a:lnTo>
                <a:lnTo>
                  <a:pt x="7366936" y="62034"/>
                </a:lnTo>
                <a:cubicBezTo>
                  <a:pt x="7376739" y="62034"/>
                  <a:pt x="7383910" y="62337"/>
                  <a:pt x="7388454" y="62935"/>
                </a:cubicBezTo>
                <a:cubicBezTo>
                  <a:pt x="7392997" y="63532"/>
                  <a:pt x="7397496" y="65066"/>
                  <a:pt x="7401957" y="67535"/>
                </a:cubicBezTo>
                <a:cubicBezTo>
                  <a:pt x="7406659" y="70084"/>
                  <a:pt x="7410125" y="73472"/>
                  <a:pt x="7412357" y="77695"/>
                </a:cubicBezTo>
                <a:cubicBezTo>
                  <a:pt x="7414593" y="81921"/>
                  <a:pt x="7415705" y="86939"/>
                  <a:pt x="7415705" y="92757"/>
                </a:cubicBezTo>
                <a:cubicBezTo>
                  <a:pt x="7415705" y="99129"/>
                  <a:pt x="7413951" y="104846"/>
                  <a:pt x="7410446" y="109907"/>
                </a:cubicBezTo>
                <a:cubicBezTo>
                  <a:pt x="7406940" y="114969"/>
                  <a:pt x="7402277" y="118893"/>
                  <a:pt x="7396460" y="121680"/>
                </a:cubicBezTo>
                <a:lnTo>
                  <a:pt x="7397058" y="122518"/>
                </a:lnTo>
                <a:cubicBezTo>
                  <a:pt x="7404311" y="124355"/>
                  <a:pt x="7410384" y="128059"/>
                  <a:pt x="7415284" y="133634"/>
                </a:cubicBezTo>
                <a:cubicBezTo>
                  <a:pt x="7420183" y="139215"/>
                  <a:pt x="7422636" y="146383"/>
                  <a:pt x="7422636" y="155152"/>
                </a:cubicBezTo>
                <a:close/>
                <a:moveTo>
                  <a:pt x="7392633" y="96220"/>
                </a:moveTo>
                <a:cubicBezTo>
                  <a:pt x="7392633" y="93196"/>
                  <a:pt x="7392136" y="90565"/>
                  <a:pt x="7391139" y="88332"/>
                </a:cubicBezTo>
                <a:cubicBezTo>
                  <a:pt x="7390142" y="86101"/>
                  <a:pt x="7388410" y="84347"/>
                  <a:pt x="7385940" y="83073"/>
                </a:cubicBezTo>
                <a:cubicBezTo>
                  <a:pt x="7383072" y="81557"/>
                  <a:pt x="7379863" y="80662"/>
                  <a:pt x="7376318" y="80381"/>
                </a:cubicBezTo>
                <a:cubicBezTo>
                  <a:pt x="7372772" y="80103"/>
                  <a:pt x="7367850" y="79967"/>
                  <a:pt x="7361557" y="79967"/>
                </a:cubicBezTo>
                <a:lnTo>
                  <a:pt x="7340160" y="79967"/>
                </a:lnTo>
                <a:lnTo>
                  <a:pt x="7340160" y="116543"/>
                </a:lnTo>
                <a:lnTo>
                  <a:pt x="7365978" y="116543"/>
                </a:lnTo>
                <a:cubicBezTo>
                  <a:pt x="7371479" y="116543"/>
                  <a:pt x="7375385" y="116282"/>
                  <a:pt x="7377693" y="115764"/>
                </a:cubicBezTo>
                <a:cubicBezTo>
                  <a:pt x="7380004" y="115246"/>
                  <a:pt x="7382557" y="114151"/>
                  <a:pt x="7385344" y="112477"/>
                </a:cubicBezTo>
                <a:cubicBezTo>
                  <a:pt x="7387971" y="110886"/>
                  <a:pt x="7389846" y="108730"/>
                  <a:pt x="7390960" y="106023"/>
                </a:cubicBezTo>
                <a:cubicBezTo>
                  <a:pt x="7392074" y="103312"/>
                  <a:pt x="7392633" y="100047"/>
                  <a:pt x="7392633" y="96220"/>
                </a:cubicBezTo>
                <a:close/>
                <a:moveTo>
                  <a:pt x="7399448" y="155271"/>
                </a:moveTo>
                <a:cubicBezTo>
                  <a:pt x="7399448" y="150727"/>
                  <a:pt x="7398792" y="147081"/>
                  <a:pt x="7397479" y="144334"/>
                </a:cubicBezTo>
                <a:cubicBezTo>
                  <a:pt x="7396165" y="141583"/>
                  <a:pt x="7393273" y="139132"/>
                  <a:pt x="7388809" y="136983"/>
                </a:cubicBezTo>
                <a:cubicBezTo>
                  <a:pt x="7386019" y="135630"/>
                  <a:pt x="7383032" y="134790"/>
                  <a:pt x="7379846" y="134474"/>
                </a:cubicBezTo>
                <a:cubicBezTo>
                  <a:pt x="7376657" y="134154"/>
                  <a:pt x="7372236" y="133995"/>
                  <a:pt x="7366577" y="133995"/>
                </a:cubicBezTo>
                <a:lnTo>
                  <a:pt x="7340160" y="133995"/>
                </a:lnTo>
                <a:lnTo>
                  <a:pt x="7340160" y="177623"/>
                </a:lnTo>
                <a:lnTo>
                  <a:pt x="7359646" y="177623"/>
                </a:lnTo>
                <a:cubicBezTo>
                  <a:pt x="7367688" y="177623"/>
                  <a:pt x="7373945" y="177303"/>
                  <a:pt x="7378409" y="176666"/>
                </a:cubicBezTo>
                <a:cubicBezTo>
                  <a:pt x="7382869" y="176028"/>
                  <a:pt x="7386696" y="174755"/>
                  <a:pt x="7389882" y="172843"/>
                </a:cubicBezTo>
                <a:cubicBezTo>
                  <a:pt x="7393234" y="170773"/>
                  <a:pt x="7395663" y="168379"/>
                  <a:pt x="7397176" y="165668"/>
                </a:cubicBezTo>
                <a:cubicBezTo>
                  <a:pt x="7398691" y="162957"/>
                  <a:pt x="7399448" y="159490"/>
                  <a:pt x="7399448" y="155271"/>
                </a:cubicBezTo>
                <a:close/>
                <a:moveTo>
                  <a:pt x="7551727" y="195551"/>
                </a:moveTo>
                <a:lnTo>
                  <a:pt x="7529498" y="195551"/>
                </a:lnTo>
                <a:lnTo>
                  <a:pt x="7529498" y="95983"/>
                </a:lnTo>
                <a:lnTo>
                  <a:pt x="7466623" y="195551"/>
                </a:lnTo>
                <a:lnTo>
                  <a:pt x="7446302" y="195551"/>
                </a:lnTo>
                <a:lnTo>
                  <a:pt x="7446302" y="62034"/>
                </a:lnTo>
                <a:lnTo>
                  <a:pt x="7468535" y="62034"/>
                </a:lnTo>
                <a:lnTo>
                  <a:pt x="7468535" y="160052"/>
                </a:lnTo>
                <a:lnTo>
                  <a:pt x="7530692" y="62034"/>
                </a:lnTo>
                <a:lnTo>
                  <a:pt x="7551727" y="62034"/>
                </a:lnTo>
                <a:close/>
                <a:moveTo>
                  <a:pt x="7680942" y="195551"/>
                </a:moveTo>
                <a:lnTo>
                  <a:pt x="7658467" y="195551"/>
                </a:lnTo>
                <a:lnTo>
                  <a:pt x="7658467" y="142599"/>
                </a:lnTo>
                <a:lnTo>
                  <a:pt x="7636238" y="142599"/>
                </a:lnTo>
                <a:lnTo>
                  <a:pt x="7596670" y="195551"/>
                </a:lnTo>
                <a:lnTo>
                  <a:pt x="7570494" y="195551"/>
                </a:lnTo>
                <a:lnTo>
                  <a:pt x="7613406" y="140569"/>
                </a:lnTo>
                <a:cubicBezTo>
                  <a:pt x="7602329" y="137303"/>
                  <a:pt x="7594222" y="132439"/>
                  <a:pt x="7589085" y="125981"/>
                </a:cubicBezTo>
                <a:cubicBezTo>
                  <a:pt x="7583943" y="119530"/>
                  <a:pt x="7581374" y="110882"/>
                  <a:pt x="7581374" y="100047"/>
                </a:cubicBezTo>
                <a:cubicBezTo>
                  <a:pt x="7581374" y="93434"/>
                  <a:pt x="7582828" y="87638"/>
                  <a:pt x="7585737" y="82655"/>
                </a:cubicBezTo>
                <a:cubicBezTo>
                  <a:pt x="7588646" y="77677"/>
                  <a:pt x="7592569" y="73472"/>
                  <a:pt x="7597508" y="70044"/>
                </a:cubicBezTo>
                <a:cubicBezTo>
                  <a:pt x="7601493" y="67334"/>
                  <a:pt x="7606516" y="65321"/>
                  <a:pt x="7612574" y="64008"/>
                </a:cubicBezTo>
                <a:cubicBezTo>
                  <a:pt x="7618629" y="62694"/>
                  <a:pt x="7625397" y="62034"/>
                  <a:pt x="7632889" y="62034"/>
                </a:cubicBezTo>
                <a:lnTo>
                  <a:pt x="7680942" y="62034"/>
                </a:lnTo>
                <a:close/>
                <a:moveTo>
                  <a:pt x="7658467" y="124912"/>
                </a:moveTo>
                <a:lnTo>
                  <a:pt x="7658467" y="79967"/>
                </a:lnTo>
                <a:lnTo>
                  <a:pt x="7634084" y="79967"/>
                </a:lnTo>
                <a:cubicBezTo>
                  <a:pt x="7628908" y="79967"/>
                  <a:pt x="7624822" y="80244"/>
                  <a:pt x="7621834" y="80801"/>
                </a:cubicBezTo>
                <a:cubicBezTo>
                  <a:pt x="7618846" y="81360"/>
                  <a:pt x="7615955" y="82435"/>
                  <a:pt x="7613168" y="84031"/>
                </a:cubicBezTo>
                <a:cubicBezTo>
                  <a:pt x="7610300" y="85787"/>
                  <a:pt x="7608129" y="88153"/>
                  <a:pt x="7606656" y="91140"/>
                </a:cubicBezTo>
                <a:cubicBezTo>
                  <a:pt x="7605181" y="94129"/>
                  <a:pt x="7604443" y="97337"/>
                  <a:pt x="7604443" y="100763"/>
                </a:cubicBezTo>
                <a:cubicBezTo>
                  <a:pt x="7604443" y="105145"/>
                  <a:pt x="7604939" y="108712"/>
                  <a:pt x="7605939" y="111463"/>
                </a:cubicBezTo>
                <a:cubicBezTo>
                  <a:pt x="7606934" y="114210"/>
                  <a:pt x="7608744" y="116743"/>
                  <a:pt x="7611376" y="119051"/>
                </a:cubicBezTo>
                <a:cubicBezTo>
                  <a:pt x="7614161" y="121441"/>
                  <a:pt x="7617568" y="123015"/>
                  <a:pt x="7621593" y="123774"/>
                </a:cubicBezTo>
                <a:cubicBezTo>
                  <a:pt x="7625617" y="124534"/>
                  <a:pt x="7630020" y="124912"/>
                  <a:pt x="7634802" y="124912"/>
                </a:cubicBezTo>
                <a:close/>
                <a:moveTo>
                  <a:pt x="7895887" y="155152"/>
                </a:moveTo>
                <a:cubicBezTo>
                  <a:pt x="7895887" y="161604"/>
                  <a:pt x="7894657" y="167320"/>
                  <a:pt x="7892182" y="172302"/>
                </a:cubicBezTo>
                <a:cubicBezTo>
                  <a:pt x="7889714" y="177282"/>
                  <a:pt x="7886326" y="181446"/>
                  <a:pt x="7882020" y="184791"/>
                </a:cubicBezTo>
                <a:cubicBezTo>
                  <a:pt x="7876606" y="189018"/>
                  <a:pt x="7870926" y="191865"/>
                  <a:pt x="7864990" y="193341"/>
                </a:cubicBezTo>
                <a:cubicBezTo>
                  <a:pt x="7859052" y="194817"/>
                  <a:pt x="7851939" y="195551"/>
                  <a:pt x="7843652" y="195551"/>
                </a:cubicBezTo>
                <a:lnTo>
                  <a:pt x="7791182" y="195551"/>
                </a:lnTo>
                <a:lnTo>
                  <a:pt x="7791182" y="62034"/>
                </a:lnTo>
                <a:lnTo>
                  <a:pt x="7840185" y="62034"/>
                </a:lnTo>
                <a:cubicBezTo>
                  <a:pt x="7849990" y="62034"/>
                  <a:pt x="7857158" y="62337"/>
                  <a:pt x="7861705" y="62935"/>
                </a:cubicBezTo>
                <a:cubicBezTo>
                  <a:pt x="7866245" y="63532"/>
                  <a:pt x="7870749" y="65066"/>
                  <a:pt x="7875209" y="67535"/>
                </a:cubicBezTo>
                <a:cubicBezTo>
                  <a:pt x="7879906" y="70084"/>
                  <a:pt x="7883378" y="73472"/>
                  <a:pt x="7885609" y="77695"/>
                </a:cubicBezTo>
                <a:cubicBezTo>
                  <a:pt x="7887842" y="81921"/>
                  <a:pt x="7888958" y="86939"/>
                  <a:pt x="7888958" y="92757"/>
                </a:cubicBezTo>
                <a:cubicBezTo>
                  <a:pt x="7888958" y="99129"/>
                  <a:pt x="7887204" y="104846"/>
                  <a:pt x="7883698" y="109907"/>
                </a:cubicBezTo>
                <a:cubicBezTo>
                  <a:pt x="7880191" y="114969"/>
                  <a:pt x="7875529" y="118893"/>
                  <a:pt x="7869713" y="121680"/>
                </a:cubicBezTo>
                <a:lnTo>
                  <a:pt x="7870309" y="122518"/>
                </a:lnTo>
                <a:cubicBezTo>
                  <a:pt x="7877560" y="124355"/>
                  <a:pt x="7883636" y="128059"/>
                  <a:pt x="7888536" y="133634"/>
                </a:cubicBezTo>
                <a:cubicBezTo>
                  <a:pt x="7893436" y="139215"/>
                  <a:pt x="7895887" y="146383"/>
                  <a:pt x="7895887" y="155152"/>
                </a:cubicBezTo>
                <a:close/>
                <a:moveTo>
                  <a:pt x="7865885" y="96220"/>
                </a:moveTo>
                <a:cubicBezTo>
                  <a:pt x="7865885" y="93196"/>
                  <a:pt x="7865388" y="90565"/>
                  <a:pt x="7864391" y="88332"/>
                </a:cubicBezTo>
                <a:cubicBezTo>
                  <a:pt x="7863394" y="86101"/>
                  <a:pt x="7861662" y="84347"/>
                  <a:pt x="7859193" y="83073"/>
                </a:cubicBezTo>
                <a:cubicBezTo>
                  <a:pt x="7856324" y="81557"/>
                  <a:pt x="7853116" y="80662"/>
                  <a:pt x="7849570" y="80381"/>
                </a:cubicBezTo>
                <a:cubicBezTo>
                  <a:pt x="7846024" y="80103"/>
                  <a:pt x="7841103" y="79967"/>
                  <a:pt x="7834806" y="79967"/>
                </a:cubicBezTo>
                <a:lnTo>
                  <a:pt x="7813412" y="79967"/>
                </a:lnTo>
                <a:lnTo>
                  <a:pt x="7813412" y="116543"/>
                </a:lnTo>
                <a:lnTo>
                  <a:pt x="7839231" y="116543"/>
                </a:lnTo>
                <a:cubicBezTo>
                  <a:pt x="7844732" y="116543"/>
                  <a:pt x="7848638" y="116282"/>
                  <a:pt x="7850945" y="115764"/>
                </a:cubicBezTo>
                <a:cubicBezTo>
                  <a:pt x="7853256" y="115246"/>
                  <a:pt x="7855805" y="114151"/>
                  <a:pt x="7858595" y="112477"/>
                </a:cubicBezTo>
                <a:cubicBezTo>
                  <a:pt x="7861224" y="110886"/>
                  <a:pt x="7863096" y="108730"/>
                  <a:pt x="7864211" y="106023"/>
                </a:cubicBezTo>
                <a:cubicBezTo>
                  <a:pt x="7865324" y="103312"/>
                  <a:pt x="7865885" y="100047"/>
                  <a:pt x="7865885" y="96220"/>
                </a:cubicBezTo>
                <a:close/>
                <a:moveTo>
                  <a:pt x="7872699" y="155271"/>
                </a:moveTo>
                <a:cubicBezTo>
                  <a:pt x="7872699" y="150727"/>
                  <a:pt x="7872044" y="147081"/>
                  <a:pt x="7870731" y="144334"/>
                </a:cubicBezTo>
                <a:cubicBezTo>
                  <a:pt x="7869416" y="141583"/>
                  <a:pt x="7866522" y="139132"/>
                  <a:pt x="7862058" y="136983"/>
                </a:cubicBezTo>
                <a:cubicBezTo>
                  <a:pt x="7859272" y="135630"/>
                  <a:pt x="7856283" y="134790"/>
                  <a:pt x="7853098" y="134474"/>
                </a:cubicBezTo>
                <a:cubicBezTo>
                  <a:pt x="7849908" y="134154"/>
                  <a:pt x="7845487" y="133995"/>
                  <a:pt x="7839828" y="133995"/>
                </a:cubicBezTo>
                <a:lnTo>
                  <a:pt x="7813412" y="133995"/>
                </a:lnTo>
                <a:lnTo>
                  <a:pt x="7813412" y="177623"/>
                </a:lnTo>
                <a:lnTo>
                  <a:pt x="7832895" y="177623"/>
                </a:lnTo>
                <a:cubicBezTo>
                  <a:pt x="7840941" y="177623"/>
                  <a:pt x="7847198" y="177303"/>
                  <a:pt x="7851662" y="176666"/>
                </a:cubicBezTo>
                <a:cubicBezTo>
                  <a:pt x="7856122" y="176028"/>
                  <a:pt x="7859949" y="174755"/>
                  <a:pt x="7863135" y="172843"/>
                </a:cubicBezTo>
                <a:cubicBezTo>
                  <a:pt x="7866486" y="170773"/>
                  <a:pt x="7868913" y="168379"/>
                  <a:pt x="7870429" y="165668"/>
                </a:cubicBezTo>
                <a:cubicBezTo>
                  <a:pt x="7871944" y="162957"/>
                  <a:pt x="7872699" y="159490"/>
                  <a:pt x="7872699" y="15527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20970" y="3014206"/>
            <a:ext cx="4730073" cy="186469"/>
          </a:xfrm>
          <a:custGeom>
            <a:avLst/>
            <a:gdLst/>
            <a:ahLst/>
            <a:cxnLst/>
            <a:rect l="l" t="t" r="r" b="b"/>
            <a:pathLst>
              <a:path w="4730073" h="186469">
                <a:moveTo>
                  <a:pt x="107457" y="137225"/>
                </a:moveTo>
                <a:lnTo>
                  <a:pt x="79488" y="137225"/>
                </a:lnTo>
                <a:lnTo>
                  <a:pt x="33703" y="75664"/>
                </a:lnTo>
                <a:lnTo>
                  <a:pt x="22471" y="75664"/>
                </a:lnTo>
                <a:lnTo>
                  <a:pt x="22471" y="137225"/>
                </a:lnTo>
                <a:lnTo>
                  <a:pt x="0" y="137225"/>
                </a:lnTo>
                <a:lnTo>
                  <a:pt x="0" y="3707"/>
                </a:lnTo>
                <a:lnTo>
                  <a:pt x="22471" y="3707"/>
                </a:lnTo>
                <a:lnTo>
                  <a:pt x="22471" y="61797"/>
                </a:lnTo>
                <a:cubicBezTo>
                  <a:pt x="28289" y="61718"/>
                  <a:pt x="33246" y="60504"/>
                  <a:pt x="37350" y="58151"/>
                </a:cubicBezTo>
                <a:cubicBezTo>
                  <a:pt x="41457" y="55803"/>
                  <a:pt x="44942" y="51238"/>
                  <a:pt x="47811" y="44467"/>
                </a:cubicBezTo>
                <a:cubicBezTo>
                  <a:pt x="48686" y="42473"/>
                  <a:pt x="49665" y="40165"/>
                  <a:pt x="50739" y="37534"/>
                </a:cubicBezTo>
                <a:cubicBezTo>
                  <a:pt x="51814" y="34905"/>
                  <a:pt x="52671" y="32597"/>
                  <a:pt x="53309" y="30603"/>
                </a:cubicBezTo>
                <a:cubicBezTo>
                  <a:pt x="56816" y="20800"/>
                  <a:pt x="61678" y="13867"/>
                  <a:pt x="67896" y="9802"/>
                </a:cubicBezTo>
                <a:cubicBezTo>
                  <a:pt x="74109" y="5738"/>
                  <a:pt x="82199" y="3707"/>
                  <a:pt x="92156" y="3707"/>
                </a:cubicBezTo>
                <a:lnTo>
                  <a:pt x="98254" y="3707"/>
                </a:lnTo>
                <a:lnTo>
                  <a:pt x="98254" y="23072"/>
                </a:lnTo>
                <a:lnTo>
                  <a:pt x="93111" y="23072"/>
                </a:lnTo>
                <a:cubicBezTo>
                  <a:pt x="86818" y="23072"/>
                  <a:pt x="82097" y="24364"/>
                  <a:pt x="78948" y="26956"/>
                </a:cubicBezTo>
                <a:cubicBezTo>
                  <a:pt x="75798" y="29548"/>
                  <a:pt x="73148" y="34269"/>
                  <a:pt x="70999" y="41119"/>
                </a:cubicBezTo>
                <a:cubicBezTo>
                  <a:pt x="68768" y="48055"/>
                  <a:pt x="66136" y="53452"/>
                  <a:pt x="63112" y="57315"/>
                </a:cubicBezTo>
                <a:cubicBezTo>
                  <a:pt x="60085" y="61181"/>
                  <a:pt x="56735" y="64152"/>
                  <a:pt x="53068" y="66226"/>
                </a:cubicBezTo>
                <a:close/>
                <a:moveTo>
                  <a:pt x="196505" y="104352"/>
                </a:moveTo>
                <a:lnTo>
                  <a:pt x="196505" y="67297"/>
                </a:lnTo>
                <a:cubicBezTo>
                  <a:pt x="191168" y="67776"/>
                  <a:pt x="184418" y="68431"/>
                  <a:pt x="176245" y="69271"/>
                </a:cubicBezTo>
                <a:cubicBezTo>
                  <a:pt x="168076" y="70105"/>
                  <a:pt x="161485" y="71283"/>
                  <a:pt x="156464" y="72799"/>
                </a:cubicBezTo>
                <a:cubicBezTo>
                  <a:pt x="150487" y="74628"/>
                  <a:pt x="145548" y="77440"/>
                  <a:pt x="141641" y="81223"/>
                </a:cubicBezTo>
                <a:cubicBezTo>
                  <a:pt x="137740" y="85010"/>
                  <a:pt x="135784" y="90287"/>
                  <a:pt x="135784" y="97063"/>
                </a:cubicBezTo>
                <a:cubicBezTo>
                  <a:pt x="135784" y="104713"/>
                  <a:pt x="137934" y="110488"/>
                  <a:pt x="142240" y="114393"/>
                </a:cubicBezTo>
                <a:cubicBezTo>
                  <a:pt x="146541" y="118299"/>
                  <a:pt x="152838" y="120250"/>
                  <a:pt x="161126" y="120250"/>
                </a:cubicBezTo>
                <a:cubicBezTo>
                  <a:pt x="168217" y="120250"/>
                  <a:pt x="174632" y="118717"/>
                  <a:pt x="180371" y="115646"/>
                </a:cubicBezTo>
                <a:cubicBezTo>
                  <a:pt x="186109" y="112582"/>
                  <a:pt x="191488" y="108816"/>
                  <a:pt x="196505" y="104352"/>
                </a:cubicBezTo>
                <a:close/>
                <a:moveTo>
                  <a:pt x="196505" y="122997"/>
                </a:moveTo>
                <a:cubicBezTo>
                  <a:pt x="194674" y="124351"/>
                  <a:pt x="192222" y="126244"/>
                  <a:pt x="189158" y="128678"/>
                </a:cubicBezTo>
                <a:cubicBezTo>
                  <a:pt x="186088" y="131109"/>
                  <a:pt x="183121" y="133041"/>
                  <a:pt x="180252" y="134474"/>
                </a:cubicBezTo>
                <a:cubicBezTo>
                  <a:pt x="176267" y="136544"/>
                  <a:pt x="172422" y="138142"/>
                  <a:pt x="168718" y="139255"/>
                </a:cubicBezTo>
                <a:cubicBezTo>
                  <a:pt x="165013" y="140371"/>
                  <a:pt x="159811" y="140928"/>
                  <a:pt x="153115" y="140928"/>
                </a:cubicBezTo>
                <a:cubicBezTo>
                  <a:pt x="147618" y="140928"/>
                  <a:pt x="142398" y="139892"/>
                  <a:pt x="137459" y="137822"/>
                </a:cubicBezTo>
                <a:cubicBezTo>
                  <a:pt x="132519" y="135752"/>
                  <a:pt x="128174" y="132839"/>
                  <a:pt x="124430" y="129095"/>
                </a:cubicBezTo>
                <a:cubicBezTo>
                  <a:pt x="120845" y="125431"/>
                  <a:pt x="117976" y="120905"/>
                  <a:pt x="115826" y="115527"/>
                </a:cubicBezTo>
                <a:cubicBezTo>
                  <a:pt x="113670" y="110149"/>
                  <a:pt x="112594" y="104475"/>
                  <a:pt x="112594" y="98495"/>
                </a:cubicBezTo>
                <a:cubicBezTo>
                  <a:pt x="112594" y="89251"/>
                  <a:pt x="114548" y="81382"/>
                  <a:pt x="118455" y="74887"/>
                </a:cubicBezTo>
                <a:cubicBezTo>
                  <a:pt x="122360" y="68392"/>
                  <a:pt x="128535" y="63234"/>
                  <a:pt x="136983" y="59407"/>
                </a:cubicBezTo>
                <a:cubicBezTo>
                  <a:pt x="144471" y="55979"/>
                  <a:pt x="153317" y="53611"/>
                  <a:pt x="163516" y="52296"/>
                </a:cubicBezTo>
                <a:cubicBezTo>
                  <a:pt x="173718" y="50983"/>
                  <a:pt x="184712" y="50008"/>
                  <a:pt x="196505" y="49370"/>
                </a:cubicBezTo>
                <a:lnTo>
                  <a:pt x="196505" y="45065"/>
                </a:lnTo>
                <a:cubicBezTo>
                  <a:pt x="196505" y="39804"/>
                  <a:pt x="195707" y="35560"/>
                  <a:pt x="194115" y="32334"/>
                </a:cubicBezTo>
                <a:cubicBezTo>
                  <a:pt x="192524" y="29106"/>
                  <a:pt x="190293" y="26618"/>
                  <a:pt x="187424" y="24862"/>
                </a:cubicBezTo>
                <a:cubicBezTo>
                  <a:pt x="184553" y="23033"/>
                  <a:pt x="181051" y="21812"/>
                  <a:pt x="176908" y="21214"/>
                </a:cubicBezTo>
                <a:cubicBezTo>
                  <a:pt x="172760" y="20617"/>
                  <a:pt x="168498" y="20321"/>
                  <a:pt x="164113" y="20321"/>
                </a:cubicBezTo>
                <a:cubicBezTo>
                  <a:pt x="158932" y="20321"/>
                  <a:pt x="152838" y="21096"/>
                  <a:pt x="145825" y="22650"/>
                </a:cubicBezTo>
                <a:cubicBezTo>
                  <a:pt x="138812" y="24203"/>
                  <a:pt x="131800" y="26459"/>
                  <a:pt x="124790" y="29408"/>
                </a:cubicBezTo>
                <a:lnTo>
                  <a:pt x="123473" y="29408"/>
                </a:lnTo>
                <a:lnTo>
                  <a:pt x="123473" y="6576"/>
                </a:lnTo>
                <a:cubicBezTo>
                  <a:pt x="127621" y="5381"/>
                  <a:pt x="133557" y="4068"/>
                  <a:pt x="141286" y="2631"/>
                </a:cubicBezTo>
                <a:cubicBezTo>
                  <a:pt x="149015" y="1195"/>
                  <a:pt x="156662" y="479"/>
                  <a:pt x="164236" y="479"/>
                </a:cubicBezTo>
                <a:cubicBezTo>
                  <a:pt x="173398" y="479"/>
                  <a:pt x="181127" y="1195"/>
                  <a:pt x="187424" y="2631"/>
                </a:cubicBezTo>
                <a:cubicBezTo>
                  <a:pt x="193719" y="4068"/>
                  <a:pt x="199372" y="6660"/>
                  <a:pt x="204397" y="10404"/>
                </a:cubicBezTo>
                <a:cubicBezTo>
                  <a:pt x="209257" y="14068"/>
                  <a:pt x="212882" y="18806"/>
                  <a:pt x="215276" y="24624"/>
                </a:cubicBezTo>
                <a:cubicBezTo>
                  <a:pt x="217667" y="30441"/>
                  <a:pt x="218862" y="37534"/>
                  <a:pt x="218862" y="45903"/>
                </a:cubicBezTo>
                <a:lnTo>
                  <a:pt x="218862" y="137225"/>
                </a:lnTo>
                <a:lnTo>
                  <a:pt x="196505" y="137225"/>
                </a:lnTo>
                <a:close/>
                <a:moveTo>
                  <a:pt x="350820" y="137225"/>
                </a:moveTo>
                <a:lnTo>
                  <a:pt x="328349" y="137225"/>
                </a:lnTo>
                <a:lnTo>
                  <a:pt x="328349" y="85107"/>
                </a:lnTo>
                <a:cubicBezTo>
                  <a:pt x="321336" y="87418"/>
                  <a:pt x="314521" y="89211"/>
                  <a:pt x="307909" y="90489"/>
                </a:cubicBezTo>
                <a:cubicBezTo>
                  <a:pt x="301294" y="91764"/>
                  <a:pt x="294760" y="92400"/>
                  <a:pt x="288306" y="92400"/>
                </a:cubicBezTo>
                <a:cubicBezTo>
                  <a:pt x="282647" y="92400"/>
                  <a:pt x="277127" y="91662"/>
                  <a:pt x="271749" y="90187"/>
                </a:cubicBezTo>
                <a:cubicBezTo>
                  <a:pt x="266371" y="88715"/>
                  <a:pt x="261731" y="86305"/>
                  <a:pt x="257825" y="82954"/>
                </a:cubicBezTo>
                <a:cubicBezTo>
                  <a:pt x="253918" y="79610"/>
                  <a:pt x="250912" y="75326"/>
                  <a:pt x="248803" y="70105"/>
                </a:cubicBezTo>
                <a:cubicBezTo>
                  <a:pt x="246689" y="64886"/>
                  <a:pt x="245635" y="58730"/>
                  <a:pt x="245635" y="51642"/>
                </a:cubicBezTo>
                <a:lnTo>
                  <a:pt x="245635" y="3707"/>
                </a:lnTo>
                <a:lnTo>
                  <a:pt x="268107" y="3707"/>
                </a:lnTo>
                <a:lnTo>
                  <a:pt x="268107" y="39924"/>
                </a:lnTo>
                <a:cubicBezTo>
                  <a:pt x="268107" y="45824"/>
                  <a:pt x="268344" y="50504"/>
                  <a:pt x="268823" y="53968"/>
                </a:cubicBezTo>
                <a:cubicBezTo>
                  <a:pt x="269302" y="57433"/>
                  <a:pt x="270615" y="60804"/>
                  <a:pt x="272769" y="64069"/>
                </a:cubicBezTo>
                <a:cubicBezTo>
                  <a:pt x="274598" y="66859"/>
                  <a:pt x="277369" y="69012"/>
                  <a:pt x="281073" y="70527"/>
                </a:cubicBezTo>
                <a:cubicBezTo>
                  <a:pt x="284778" y="72042"/>
                  <a:pt x="289660" y="72799"/>
                  <a:pt x="295715" y="72799"/>
                </a:cubicBezTo>
                <a:cubicBezTo>
                  <a:pt x="300974" y="72799"/>
                  <a:pt x="306612" y="72281"/>
                  <a:pt x="312628" y="71243"/>
                </a:cubicBezTo>
                <a:cubicBezTo>
                  <a:pt x="318646" y="70207"/>
                  <a:pt x="323885" y="68972"/>
                  <a:pt x="328349" y="67539"/>
                </a:cubicBezTo>
                <a:lnTo>
                  <a:pt x="328349" y="3707"/>
                </a:lnTo>
                <a:lnTo>
                  <a:pt x="350820" y="3707"/>
                </a:lnTo>
                <a:close/>
                <a:moveTo>
                  <a:pt x="441305" y="140331"/>
                </a:moveTo>
                <a:cubicBezTo>
                  <a:pt x="420030" y="140331"/>
                  <a:pt x="403517" y="134333"/>
                  <a:pt x="391763" y="122338"/>
                </a:cubicBezTo>
                <a:cubicBezTo>
                  <a:pt x="380009" y="110347"/>
                  <a:pt x="374130" y="93315"/>
                  <a:pt x="374130" y="71243"/>
                </a:cubicBezTo>
                <a:cubicBezTo>
                  <a:pt x="374130" y="49488"/>
                  <a:pt x="379825" y="32177"/>
                  <a:pt x="391223" y="19303"/>
                </a:cubicBezTo>
                <a:cubicBezTo>
                  <a:pt x="402616" y="6436"/>
                  <a:pt x="417517" y="0"/>
                  <a:pt x="435927" y="0"/>
                </a:cubicBezTo>
                <a:cubicBezTo>
                  <a:pt x="444215" y="0"/>
                  <a:pt x="451548" y="1195"/>
                  <a:pt x="457923" y="3585"/>
                </a:cubicBezTo>
                <a:cubicBezTo>
                  <a:pt x="464295" y="5979"/>
                  <a:pt x="469875" y="9723"/>
                  <a:pt x="474653" y="14825"/>
                </a:cubicBezTo>
                <a:cubicBezTo>
                  <a:pt x="479437" y="19925"/>
                  <a:pt x="483105" y="26157"/>
                  <a:pt x="485654" y="33529"/>
                </a:cubicBezTo>
                <a:cubicBezTo>
                  <a:pt x="488199" y="40899"/>
                  <a:pt x="489478" y="49924"/>
                  <a:pt x="489478" y="60602"/>
                </a:cubicBezTo>
                <a:lnTo>
                  <a:pt x="489478" y="72799"/>
                </a:lnTo>
                <a:lnTo>
                  <a:pt x="396957" y="72799"/>
                </a:lnTo>
                <a:cubicBezTo>
                  <a:pt x="396957" y="88336"/>
                  <a:pt x="400864" y="100206"/>
                  <a:pt x="408675" y="108414"/>
                </a:cubicBezTo>
                <a:cubicBezTo>
                  <a:pt x="416483" y="116622"/>
                  <a:pt x="427283" y="120729"/>
                  <a:pt x="441068" y="120729"/>
                </a:cubicBezTo>
                <a:cubicBezTo>
                  <a:pt x="446007" y="120729"/>
                  <a:pt x="450850" y="120167"/>
                  <a:pt x="455590" y="119055"/>
                </a:cubicBezTo>
                <a:cubicBezTo>
                  <a:pt x="460331" y="117939"/>
                  <a:pt x="464616" y="116506"/>
                  <a:pt x="468439" y="114753"/>
                </a:cubicBezTo>
                <a:cubicBezTo>
                  <a:pt x="472503" y="112921"/>
                  <a:pt x="475931" y="111145"/>
                  <a:pt x="478721" y="109432"/>
                </a:cubicBezTo>
                <a:cubicBezTo>
                  <a:pt x="481507" y="107719"/>
                  <a:pt x="483823" y="106106"/>
                  <a:pt x="485654" y="104591"/>
                </a:cubicBezTo>
                <a:lnTo>
                  <a:pt x="486968" y="104591"/>
                </a:lnTo>
                <a:lnTo>
                  <a:pt x="486968" y="129095"/>
                </a:lnTo>
                <a:cubicBezTo>
                  <a:pt x="484337" y="130132"/>
                  <a:pt x="481072" y="131425"/>
                  <a:pt x="477169" y="132981"/>
                </a:cubicBezTo>
                <a:cubicBezTo>
                  <a:pt x="473264" y="134531"/>
                  <a:pt x="469753" y="135752"/>
                  <a:pt x="466646" y="136627"/>
                </a:cubicBezTo>
                <a:cubicBezTo>
                  <a:pt x="462266" y="137822"/>
                  <a:pt x="458302" y="138740"/>
                  <a:pt x="454756" y="139374"/>
                </a:cubicBezTo>
                <a:cubicBezTo>
                  <a:pt x="451206" y="140011"/>
                  <a:pt x="446725" y="140331"/>
                  <a:pt x="441305" y="140331"/>
                </a:cubicBezTo>
                <a:close/>
                <a:moveTo>
                  <a:pt x="467603" y="55583"/>
                </a:moveTo>
                <a:cubicBezTo>
                  <a:pt x="467446" y="49529"/>
                  <a:pt x="466730" y="44308"/>
                  <a:pt x="465451" y="39924"/>
                </a:cubicBezTo>
                <a:cubicBezTo>
                  <a:pt x="464177" y="35542"/>
                  <a:pt x="462344" y="31838"/>
                  <a:pt x="459954" y="28810"/>
                </a:cubicBezTo>
                <a:cubicBezTo>
                  <a:pt x="457323" y="25458"/>
                  <a:pt x="453956" y="22914"/>
                  <a:pt x="449856" y="21157"/>
                </a:cubicBezTo>
                <a:cubicBezTo>
                  <a:pt x="445748" y="19403"/>
                  <a:pt x="440669" y="18528"/>
                  <a:pt x="434610" y="18528"/>
                </a:cubicBezTo>
                <a:cubicBezTo>
                  <a:pt x="428637" y="18528"/>
                  <a:pt x="423555" y="19421"/>
                  <a:pt x="419371" y="21214"/>
                </a:cubicBezTo>
                <a:cubicBezTo>
                  <a:pt x="415188" y="23007"/>
                  <a:pt x="411383" y="25621"/>
                  <a:pt x="407955" y="29048"/>
                </a:cubicBezTo>
                <a:cubicBezTo>
                  <a:pt x="404611" y="32554"/>
                  <a:pt x="402062" y="36439"/>
                  <a:pt x="400309" y="40705"/>
                </a:cubicBezTo>
                <a:cubicBezTo>
                  <a:pt x="398556" y="44967"/>
                  <a:pt x="397440" y="49927"/>
                  <a:pt x="396957" y="55583"/>
                </a:cubicBezTo>
                <a:close/>
                <a:moveTo>
                  <a:pt x="565258" y="140212"/>
                </a:moveTo>
                <a:cubicBezTo>
                  <a:pt x="556092" y="140212"/>
                  <a:pt x="547690" y="138797"/>
                  <a:pt x="540039" y="135968"/>
                </a:cubicBezTo>
                <a:cubicBezTo>
                  <a:pt x="532390" y="133142"/>
                  <a:pt x="525816" y="128858"/>
                  <a:pt x="520315" y="123116"/>
                </a:cubicBezTo>
                <a:cubicBezTo>
                  <a:pt x="514818" y="117381"/>
                  <a:pt x="510552" y="110149"/>
                  <a:pt x="507528" y="101426"/>
                </a:cubicBezTo>
                <a:cubicBezTo>
                  <a:pt x="504497" y="92700"/>
                  <a:pt x="502982" y="82440"/>
                  <a:pt x="502982" y="70646"/>
                </a:cubicBezTo>
                <a:cubicBezTo>
                  <a:pt x="502982" y="58932"/>
                  <a:pt x="504554" y="48812"/>
                  <a:pt x="507705" y="40283"/>
                </a:cubicBezTo>
                <a:cubicBezTo>
                  <a:pt x="510854" y="31759"/>
                  <a:pt x="515056" y="24584"/>
                  <a:pt x="520315" y="18767"/>
                </a:cubicBezTo>
                <a:cubicBezTo>
                  <a:pt x="525575" y="12953"/>
                  <a:pt x="532131" y="8470"/>
                  <a:pt x="539978" y="5320"/>
                </a:cubicBezTo>
                <a:cubicBezTo>
                  <a:pt x="547827" y="2171"/>
                  <a:pt x="556254" y="597"/>
                  <a:pt x="565258" y="597"/>
                </a:cubicBezTo>
                <a:cubicBezTo>
                  <a:pt x="572590" y="597"/>
                  <a:pt x="579664" y="1637"/>
                  <a:pt x="586475" y="3707"/>
                </a:cubicBezTo>
                <a:cubicBezTo>
                  <a:pt x="593288" y="5781"/>
                  <a:pt x="599363" y="8171"/>
                  <a:pt x="604702" y="10879"/>
                </a:cubicBezTo>
                <a:lnTo>
                  <a:pt x="604702" y="36100"/>
                </a:lnTo>
                <a:lnTo>
                  <a:pt x="603389" y="36100"/>
                </a:lnTo>
                <a:cubicBezTo>
                  <a:pt x="601794" y="34747"/>
                  <a:pt x="599746" y="33196"/>
                  <a:pt x="597236" y="31439"/>
                </a:cubicBezTo>
                <a:cubicBezTo>
                  <a:pt x="594724" y="29685"/>
                  <a:pt x="591675" y="27892"/>
                  <a:pt x="588088" y="26061"/>
                </a:cubicBezTo>
                <a:cubicBezTo>
                  <a:pt x="584978" y="24465"/>
                  <a:pt x="581314" y="23072"/>
                  <a:pt x="577091" y="21877"/>
                </a:cubicBezTo>
                <a:cubicBezTo>
                  <a:pt x="572871" y="20682"/>
                  <a:pt x="568803" y="20084"/>
                  <a:pt x="564898" y="20084"/>
                </a:cubicBezTo>
                <a:cubicBezTo>
                  <a:pt x="553266" y="20084"/>
                  <a:pt x="543924" y="24487"/>
                  <a:pt x="536872" y="33289"/>
                </a:cubicBezTo>
                <a:cubicBezTo>
                  <a:pt x="529816" y="42098"/>
                  <a:pt x="526287" y="54550"/>
                  <a:pt x="526287" y="70646"/>
                </a:cubicBezTo>
                <a:cubicBezTo>
                  <a:pt x="526287" y="86425"/>
                  <a:pt x="529696" y="98715"/>
                  <a:pt x="536509" y="107521"/>
                </a:cubicBezTo>
                <a:cubicBezTo>
                  <a:pt x="543323" y="116326"/>
                  <a:pt x="552787" y="120729"/>
                  <a:pt x="564898" y="120729"/>
                </a:cubicBezTo>
                <a:cubicBezTo>
                  <a:pt x="572231" y="120729"/>
                  <a:pt x="579203" y="119214"/>
                  <a:pt x="585821" y="116186"/>
                </a:cubicBezTo>
                <a:cubicBezTo>
                  <a:pt x="592431" y="113158"/>
                  <a:pt x="598288" y="109256"/>
                  <a:pt x="603389" y="104472"/>
                </a:cubicBezTo>
                <a:lnTo>
                  <a:pt x="604702" y="104472"/>
                </a:lnTo>
                <a:lnTo>
                  <a:pt x="604702" y="129692"/>
                </a:lnTo>
                <a:cubicBezTo>
                  <a:pt x="602471" y="130730"/>
                  <a:pt x="599685" y="131983"/>
                  <a:pt x="596337" y="133459"/>
                </a:cubicBezTo>
                <a:cubicBezTo>
                  <a:pt x="592992" y="134935"/>
                  <a:pt x="589960" y="136028"/>
                  <a:pt x="587250" y="136746"/>
                </a:cubicBezTo>
                <a:cubicBezTo>
                  <a:pt x="583427" y="137857"/>
                  <a:pt x="580000" y="138719"/>
                  <a:pt x="576972" y="139317"/>
                </a:cubicBezTo>
                <a:cubicBezTo>
                  <a:pt x="573944" y="139913"/>
                  <a:pt x="570042" y="140212"/>
                  <a:pt x="565258" y="140212"/>
                </a:cubicBezTo>
                <a:close/>
                <a:moveTo>
                  <a:pt x="722682" y="23428"/>
                </a:moveTo>
                <a:lnTo>
                  <a:pt x="677258" y="23428"/>
                </a:lnTo>
                <a:lnTo>
                  <a:pt x="677258" y="137225"/>
                </a:lnTo>
                <a:lnTo>
                  <a:pt x="654786" y="137225"/>
                </a:lnTo>
                <a:lnTo>
                  <a:pt x="654786" y="23428"/>
                </a:lnTo>
                <a:lnTo>
                  <a:pt x="609368" y="23428"/>
                </a:lnTo>
                <a:lnTo>
                  <a:pt x="609368" y="3707"/>
                </a:lnTo>
                <a:lnTo>
                  <a:pt x="722682" y="3707"/>
                </a:lnTo>
                <a:close/>
                <a:moveTo>
                  <a:pt x="844128" y="96821"/>
                </a:moveTo>
                <a:cubicBezTo>
                  <a:pt x="844128" y="103277"/>
                  <a:pt x="842894" y="108993"/>
                  <a:pt x="840423" y="113972"/>
                </a:cubicBezTo>
                <a:cubicBezTo>
                  <a:pt x="837951" y="118955"/>
                  <a:pt x="834566" y="123116"/>
                  <a:pt x="830261" y="126464"/>
                </a:cubicBezTo>
                <a:cubicBezTo>
                  <a:pt x="824843" y="130691"/>
                  <a:pt x="819166" y="133538"/>
                  <a:pt x="813229" y="135010"/>
                </a:cubicBezTo>
                <a:cubicBezTo>
                  <a:pt x="807293" y="136486"/>
                  <a:pt x="800180" y="137225"/>
                  <a:pt x="791889" y="137225"/>
                </a:cubicBezTo>
                <a:lnTo>
                  <a:pt x="739419" y="137225"/>
                </a:lnTo>
                <a:lnTo>
                  <a:pt x="739419" y="3707"/>
                </a:lnTo>
                <a:lnTo>
                  <a:pt x="788426" y="3707"/>
                </a:lnTo>
                <a:cubicBezTo>
                  <a:pt x="798228" y="3707"/>
                  <a:pt x="805399" y="4007"/>
                  <a:pt x="809942" y="4604"/>
                </a:cubicBezTo>
                <a:cubicBezTo>
                  <a:pt x="814486" y="5202"/>
                  <a:pt x="818990" y="6735"/>
                  <a:pt x="823450" y="9209"/>
                </a:cubicBezTo>
                <a:cubicBezTo>
                  <a:pt x="828148" y="11758"/>
                  <a:pt x="831618" y="15145"/>
                  <a:pt x="833850" y="19364"/>
                </a:cubicBezTo>
                <a:cubicBezTo>
                  <a:pt x="836083" y="23590"/>
                  <a:pt x="837195" y="28608"/>
                  <a:pt x="837195" y="34426"/>
                </a:cubicBezTo>
                <a:cubicBezTo>
                  <a:pt x="837195" y="40799"/>
                  <a:pt x="835441" y="46515"/>
                  <a:pt x="831938" y="51580"/>
                </a:cubicBezTo>
                <a:cubicBezTo>
                  <a:pt x="828428" y="56642"/>
                  <a:pt x="823766" y="60566"/>
                  <a:pt x="817949" y="63353"/>
                </a:cubicBezTo>
                <a:lnTo>
                  <a:pt x="818546" y="64187"/>
                </a:lnTo>
                <a:cubicBezTo>
                  <a:pt x="825801" y="66024"/>
                  <a:pt x="831874" y="69728"/>
                  <a:pt x="836773" y="75308"/>
                </a:cubicBezTo>
                <a:cubicBezTo>
                  <a:pt x="841677" y="80884"/>
                  <a:pt x="844128" y="88056"/>
                  <a:pt x="844128" y="96821"/>
                </a:cubicBezTo>
                <a:close/>
                <a:moveTo>
                  <a:pt x="814122" y="37893"/>
                </a:moveTo>
                <a:cubicBezTo>
                  <a:pt x="814122" y="34866"/>
                  <a:pt x="813625" y="32238"/>
                  <a:pt x="812632" y="30005"/>
                </a:cubicBezTo>
                <a:cubicBezTo>
                  <a:pt x="811631" y="27774"/>
                  <a:pt x="809903" y="26020"/>
                  <a:pt x="807430" y="24742"/>
                </a:cubicBezTo>
                <a:cubicBezTo>
                  <a:pt x="804560" y="23227"/>
                  <a:pt x="801353" y="22334"/>
                  <a:pt x="797807" y="22054"/>
                </a:cubicBezTo>
                <a:cubicBezTo>
                  <a:pt x="794261" y="21776"/>
                  <a:pt x="789343" y="21636"/>
                  <a:pt x="783047" y="21636"/>
                </a:cubicBezTo>
                <a:lnTo>
                  <a:pt x="761652" y="21636"/>
                </a:lnTo>
                <a:lnTo>
                  <a:pt x="761652" y="58212"/>
                </a:lnTo>
                <a:lnTo>
                  <a:pt x="787468" y="58212"/>
                </a:lnTo>
                <a:cubicBezTo>
                  <a:pt x="792969" y="58212"/>
                  <a:pt x="796874" y="57956"/>
                  <a:pt x="799185" y="57433"/>
                </a:cubicBezTo>
                <a:cubicBezTo>
                  <a:pt x="801493" y="56919"/>
                  <a:pt x="804046" y="55824"/>
                  <a:pt x="806832" y="54150"/>
                </a:cubicBezTo>
                <a:cubicBezTo>
                  <a:pt x="809460" y="52559"/>
                  <a:pt x="811335" y="50403"/>
                  <a:pt x="812448" y="47692"/>
                </a:cubicBezTo>
                <a:cubicBezTo>
                  <a:pt x="813564" y="44981"/>
                  <a:pt x="814122" y="41716"/>
                  <a:pt x="814122" y="37893"/>
                </a:cubicBezTo>
                <a:close/>
                <a:moveTo>
                  <a:pt x="820937" y="96940"/>
                </a:moveTo>
                <a:cubicBezTo>
                  <a:pt x="820937" y="92400"/>
                  <a:pt x="820281" y="88754"/>
                  <a:pt x="818968" y="86003"/>
                </a:cubicBezTo>
                <a:cubicBezTo>
                  <a:pt x="817654" y="83256"/>
                  <a:pt x="814763" y="80805"/>
                  <a:pt x="810299" y="78652"/>
                </a:cubicBezTo>
                <a:cubicBezTo>
                  <a:pt x="807513" y="77299"/>
                  <a:pt x="804524" y="76463"/>
                  <a:pt x="801335" y="76143"/>
                </a:cubicBezTo>
                <a:cubicBezTo>
                  <a:pt x="798145" y="75823"/>
                  <a:pt x="793724" y="75664"/>
                  <a:pt x="788065" y="75664"/>
                </a:cubicBezTo>
                <a:lnTo>
                  <a:pt x="761652" y="75664"/>
                </a:lnTo>
                <a:lnTo>
                  <a:pt x="761652" y="119293"/>
                </a:lnTo>
                <a:lnTo>
                  <a:pt x="781135" y="119293"/>
                </a:lnTo>
                <a:cubicBezTo>
                  <a:pt x="789181" y="119293"/>
                  <a:pt x="795437" y="118972"/>
                  <a:pt x="799901" y="118339"/>
                </a:cubicBezTo>
                <a:cubicBezTo>
                  <a:pt x="804363" y="117701"/>
                  <a:pt x="808186" y="116423"/>
                  <a:pt x="811375" y="114512"/>
                </a:cubicBezTo>
                <a:cubicBezTo>
                  <a:pt x="814724" y="112442"/>
                  <a:pt x="817153" y="110048"/>
                  <a:pt x="818668" y="107337"/>
                </a:cubicBezTo>
                <a:cubicBezTo>
                  <a:pt x="820185" y="104630"/>
                  <a:pt x="820937" y="101163"/>
                  <a:pt x="820937" y="96940"/>
                </a:cubicBezTo>
                <a:close/>
                <a:moveTo>
                  <a:pt x="925765" y="140331"/>
                </a:moveTo>
                <a:cubicBezTo>
                  <a:pt x="904490" y="140331"/>
                  <a:pt x="887976" y="134333"/>
                  <a:pt x="876222" y="122338"/>
                </a:cubicBezTo>
                <a:cubicBezTo>
                  <a:pt x="864465" y="110347"/>
                  <a:pt x="858586" y="93315"/>
                  <a:pt x="858586" y="71243"/>
                </a:cubicBezTo>
                <a:cubicBezTo>
                  <a:pt x="858586" y="49488"/>
                  <a:pt x="864284" y="32177"/>
                  <a:pt x="875682" y="19303"/>
                </a:cubicBezTo>
                <a:cubicBezTo>
                  <a:pt x="887076" y="6436"/>
                  <a:pt x="901976" y="0"/>
                  <a:pt x="920384" y="0"/>
                </a:cubicBezTo>
                <a:cubicBezTo>
                  <a:pt x="928674" y="0"/>
                  <a:pt x="936004" y="1195"/>
                  <a:pt x="942383" y="3585"/>
                </a:cubicBezTo>
                <a:cubicBezTo>
                  <a:pt x="948754" y="5979"/>
                  <a:pt x="954331" y="9723"/>
                  <a:pt x="959112" y="14825"/>
                </a:cubicBezTo>
                <a:cubicBezTo>
                  <a:pt x="963897" y="19925"/>
                  <a:pt x="967562" y="26157"/>
                  <a:pt x="970109" y="33529"/>
                </a:cubicBezTo>
                <a:cubicBezTo>
                  <a:pt x="972658" y="40899"/>
                  <a:pt x="973937" y="49924"/>
                  <a:pt x="973937" y="60602"/>
                </a:cubicBezTo>
                <a:lnTo>
                  <a:pt x="973937" y="72799"/>
                </a:lnTo>
                <a:lnTo>
                  <a:pt x="881416" y="72799"/>
                </a:lnTo>
                <a:cubicBezTo>
                  <a:pt x="881416" y="88336"/>
                  <a:pt x="885323" y="100206"/>
                  <a:pt x="893131" y="108414"/>
                </a:cubicBezTo>
                <a:cubicBezTo>
                  <a:pt x="900943" y="116622"/>
                  <a:pt x="911740" y="120729"/>
                  <a:pt x="925527" y="120729"/>
                </a:cubicBezTo>
                <a:cubicBezTo>
                  <a:pt x="930466" y="120729"/>
                  <a:pt x="935309" y="120167"/>
                  <a:pt x="940050" y="119055"/>
                </a:cubicBezTo>
                <a:cubicBezTo>
                  <a:pt x="944791" y="117939"/>
                  <a:pt x="949076" y="116506"/>
                  <a:pt x="952898" y="114753"/>
                </a:cubicBezTo>
                <a:cubicBezTo>
                  <a:pt x="956962" y="112921"/>
                  <a:pt x="960390" y="111145"/>
                  <a:pt x="963180" y="109432"/>
                </a:cubicBezTo>
                <a:cubicBezTo>
                  <a:pt x="965967" y="107719"/>
                  <a:pt x="968281" y="106106"/>
                  <a:pt x="970109" y="104591"/>
                </a:cubicBezTo>
                <a:lnTo>
                  <a:pt x="971424" y="104591"/>
                </a:lnTo>
                <a:lnTo>
                  <a:pt x="971424" y="129095"/>
                </a:lnTo>
                <a:cubicBezTo>
                  <a:pt x="968796" y="130132"/>
                  <a:pt x="965531" y="131425"/>
                  <a:pt x="961625" y="132981"/>
                </a:cubicBezTo>
                <a:cubicBezTo>
                  <a:pt x="957722" y="134531"/>
                  <a:pt x="954213" y="135752"/>
                  <a:pt x="951105" y="136627"/>
                </a:cubicBezTo>
                <a:cubicBezTo>
                  <a:pt x="946721" y="137822"/>
                  <a:pt x="942761" y="138740"/>
                  <a:pt x="939212" y="139374"/>
                </a:cubicBezTo>
                <a:cubicBezTo>
                  <a:pt x="935666" y="140011"/>
                  <a:pt x="931183" y="140331"/>
                  <a:pt x="925765" y="140331"/>
                </a:cubicBezTo>
                <a:close/>
                <a:moveTo>
                  <a:pt x="952063" y="55583"/>
                </a:moveTo>
                <a:cubicBezTo>
                  <a:pt x="951905" y="49529"/>
                  <a:pt x="951185" y="44308"/>
                  <a:pt x="949910" y="39924"/>
                </a:cubicBezTo>
                <a:cubicBezTo>
                  <a:pt x="948636" y="35542"/>
                  <a:pt x="946804" y="31838"/>
                  <a:pt x="944414" y="28810"/>
                </a:cubicBezTo>
                <a:cubicBezTo>
                  <a:pt x="941782" y="25458"/>
                  <a:pt x="938415" y="22914"/>
                  <a:pt x="934312" y="21157"/>
                </a:cubicBezTo>
                <a:cubicBezTo>
                  <a:pt x="930207" y="19403"/>
                  <a:pt x="925125" y="18528"/>
                  <a:pt x="919069" y="18528"/>
                </a:cubicBezTo>
                <a:cubicBezTo>
                  <a:pt x="913093" y="18528"/>
                  <a:pt x="908014" y="19421"/>
                  <a:pt x="903831" y="21214"/>
                </a:cubicBezTo>
                <a:cubicBezTo>
                  <a:pt x="899647" y="23007"/>
                  <a:pt x="895842" y="25621"/>
                  <a:pt x="892415" y="29048"/>
                </a:cubicBezTo>
                <a:cubicBezTo>
                  <a:pt x="889071" y="32554"/>
                  <a:pt x="886522" y="36439"/>
                  <a:pt x="884768" y="40705"/>
                </a:cubicBezTo>
                <a:cubicBezTo>
                  <a:pt x="883011" y="44967"/>
                  <a:pt x="881899" y="49927"/>
                  <a:pt x="881416" y="55583"/>
                </a:cubicBezTo>
                <a:close/>
                <a:moveTo>
                  <a:pt x="1170684" y="23428"/>
                </a:moveTo>
                <a:lnTo>
                  <a:pt x="1125259" y="23428"/>
                </a:lnTo>
                <a:lnTo>
                  <a:pt x="1125259" y="137225"/>
                </a:lnTo>
                <a:lnTo>
                  <a:pt x="1102788" y="137225"/>
                </a:lnTo>
                <a:lnTo>
                  <a:pt x="1102788" y="23428"/>
                </a:lnTo>
                <a:lnTo>
                  <a:pt x="1057367" y="23428"/>
                </a:lnTo>
                <a:lnTo>
                  <a:pt x="1057367" y="3707"/>
                </a:lnTo>
                <a:lnTo>
                  <a:pt x="1170684" y="3707"/>
                </a:lnTo>
                <a:close/>
                <a:moveTo>
                  <a:pt x="1245391" y="140331"/>
                </a:moveTo>
                <a:cubicBezTo>
                  <a:pt x="1224116" y="140331"/>
                  <a:pt x="1207602" y="134333"/>
                  <a:pt x="1195848" y="122338"/>
                </a:cubicBezTo>
                <a:cubicBezTo>
                  <a:pt x="1184090" y="110347"/>
                  <a:pt x="1178212" y="93315"/>
                  <a:pt x="1178212" y="71243"/>
                </a:cubicBezTo>
                <a:cubicBezTo>
                  <a:pt x="1178212" y="49488"/>
                  <a:pt x="1183910" y="32177"/>
                  <a:pt x="1195308" y="19303"/>
                </a:cubicBezTo>
                <a:cubicBezTo>
                  <a:pt x="1206702" y="6436"/>
                  <a:pt x="1221602" y="0"/>
                  <a:pt x="1240010" y="0"/>
                </a:cubicBezTo>
                <a:cubicBezTo>
                  <a:pt x="1248300" y="0"/>
                  <a:pt x="1255630" y="1195"/>
                  <a:pt x="1262009" y="3585"/>
                </a:cubicBezTo>
                <a:cubicBezTo>
                  <a:pt x="1268380" y="5979"/>
                  <a:pt x="1273957" y="9723"/>
                  <a:pt x="1278738" y="14825"/>
                </a:cubicBezTo>
                <a:cubicBezTo>
                  <a:pt x="1283522" y="19925"/>
                  <a:pt x="1287188" y="26157"/>
                  <a:pt x="1289735" y="33529"/>
                </a:cubicBezTo>
                <a:cubicBezTo>
                  <a:pt x="1292284" y="40899"/>
                  <a:pt x="1293563" y="49924"/>
                  <a:pt x="1293563" y="60602"/>
                </a:cubicBezTo>
                <a:lnTo>
                  <a:pt x="1293563" y="72799"/>
                </a:lnTo>
                <a:lnTo>
                  <a:pt x="1201042" y="72799"/>
                </a:lnTo>
                <a:cubicBezTo>
                  <a:pt x="1201042" y="88336"/>
                  <a:pt x="1204949" y="100206"/>
                  <a:pt x="1212757" y="108414"/>
                </a:cubicBezTo>
                <a:cubicBezTo>
                  <a:pt x="1220569" y="116622"/>
                  <a:pt x="1231366" y="120729"/>
                  <a:pt x="1245153" y="120729"/>
                </a:cubicBezTo>
                <a:cubicBezTo>
                  <a:pt x="1250092" y="120729"/>
                  <a:pt x="1254935" y="120167"/>
                  <a:pt x="1259676" y="119055"/>
                </a:cubicBezTo>
                <a:cubicBezTo>
                  <a:pt x="1264417" y="117939"/>
                  <a:pt x="1268702" y="116506"/>
                  <a:pt x="1272524" y="114753"/>
                </a:cubicBezTo>
                <a:cubicBezTo>
                  <a:pt x="1276588" y="112921"/>
                  <a:pt x="1280016" y="111145"/>
                  <a:pt x="1282806" y="109432"/>
                </a:cubicBezTo>
                <a:cubicBezTo>
                  <a:pt x="1285593" y="107719"/>
                  <a:pt x="1287907" y="106106"/>
                  <a:pt x="1289735" y="104591"/>
                </a:cubicBezTo>
                <a:lnTo>
                  <a:pt x="1291050" y="104591"/>
                </a:lnTo>
                <a:lnTo>
                  <a:pt x="1291050" y="129095"/>
                </a:lnTo>
                <a:cubicBezTo>
                  <a:pt x="1288422" y="130132"/>
                  <a:pt x="1285157" y="131425"/>
                  <a:pt x="1281251" y="132981"/>
                </a:cubicBezTo>
                <a:cubicBezTo>
                  <a:pt x="1277348" y="134531"/>
                  <a:pt x="1273839" y="135752"/>
                  <a:pt x="1270731" y="136627"/>
                </a:cubicBezTo>
                <a:cubicBezTo>
                  <a:pt x="1266347" y="137822"/>
                  <a:pt x="1262387" y="138740"/>
                  <a:pt x="1258838" y="139374"/>
                </a:cubicBezTo>
                <a:cubicBezTo>
                  <a:pt x="1255292" y="140011"/>
                  <a:pt x="1250809" y="140331"/>
                  <a:pt x="1245391" y="140331"/>
                </a:cubicBezTo>
                <a:close/>
                <a:moveTo>
                  <a:pt x="1271689" y="55583"/>
                </a:moveTo>
                <a:cubicBezTo>
                  <a:pt x="1271531" y="49529"/>
                  <a:pt x="1270811" y="44308"/>
                  <a:pt x="1269536" y="39924"/>
                </a:cubicBezTo>
                <a:cubicBezTo>
                  <a:pt x="1268262" y="35542"/>
                  <a:pt x="1266430" y="31838"/>
                  <a:pt x="1264040" y="28810"/>
                </a:cubicBezTo>
                <a:cubicBezTo>
                  <a:pt x="1261408" y="25458"/>
                  <a:pt x="1258041" y="22914"/>
                  <a:pt x="1253938" y="21157"/>
                </a:cubicBezTo>
                <a:cubicBezTo>
                  <a:pt x="1249833" y="19403"/>
                  <a:pt x="1244751" y="18528"/>
                  <a:pt x="1238695" y="18528"/>
                </a:cubicBezTo>
                <a:cubicBezTo>
                  <a:pt x="1232719" y="18528"/>
                  <a:pt x="1227640" y="19421"/>
                  <a:pt x="1223457" y="21214"/>
                </a:cubicBezTo>
                <a:cubicBezTo>
                  <a:pt x="1219273" y="23007"/>
                  <a:pt x="1215468" y="25621"/>
                  <a:pt x="1212041" y="29048"/>
                </a:cubicBezTo>
                <a:cubicBezTo>
                  <a:pt x="1208697" y="32554"/>
                  <a:pt x="1206148" y="36439"/>
                  <a:pt x="1204394" y="40705"/>
                </a:cubicBezTo>
                <a:cubicBezTo>
                  <a:pt x="1202638" y="44967"/>
                  <a:pt x="1201525" y="49927"/>
                  <a:pt x="1201042" y="55583"/>
                </a:cubicBezTo>
                <a:close/>
                <a:moveTo>
                  <a:pt x="1421697" y="137225"/>
                </a:moveTo>
                <a:lnTo>
                  <a:pt x="1399226" y="137225"/>
                </a:lnTo>
                <a:lnTo>
                  <a:pt x="1399226" y="23072"/>
                </a:lnTo>
                <a:lnTo>
                  <a:pt x="1338743" y="23072"/>
                </a:lnTo>
                <a:lnTo>
                  <a:pt x="1338743" y="137225"/>
                </a:lnTo>
                <a:lnTo>
                  <a:pt x="1316272" y="137225"/>
                </a:lnTo>
                <a:lnTo>
                  <a:pt x="1316272" y="3707"/>
                </a:lnTo>
                <a:lnTo>
                  <a:pt x="1421697" y="3707"/>
                </a:lnTo>
                <a:close/>
                <a:moveTo>
                  <a:pt x="1558343" y="137225"/>
                </a:moveTo>
                <a:lnTo>
                  <a:pt x="1535868" y="137225"/>
                </a:lnTo>
                <a:lnTo>
                  <a:pt x="1535868" y="22593"/>
                </a:lnTo>
                <a:lnTo>
                  <a:pt x="1489971" y="22593"/>
                </a:lnTo>
                <a:cubicBezTo>
                  <a:pt x="1489727" y="29206"/>
                  <a:pt x="1489489" y="35564"/>
                  <a:pt x="1489251" y="41659"/>
                </a:cubicBezTo>
                <a:cubicBezTo>
                  <a:pt x="1489010" y="47754"/>
                  <a:pt x="1488772" y="53275"/>
                  <a:pt x="1488531" y="58212"/>
                </a:cubicBezTo>
                <a:cubicBezTo>
                  <a:pt x="1488056" y="70722"/>
                  <a:pt x="1487240" y="81201"/>
                  <a:pt x="1486084" y="89647"/>
                </a:cubicBezTo>
                <a:cubicBezTo>
                  <a:pt x="1484928" y="98096"/>
                  <a:pt x="1483474" y="104872"/>
                  <a:pt x="1481720" y="109972"/>
                </a:cubicBezTo>
                <a:cubicBezTo>
                  <a:pt x="1479967" y="115228"/>
                  <a:pt x="1478034" y="119332"/>
                  <a:pt x="1475928" y="122281"/>
                </a:cubicBezTo>
                <a:cubicBezTo>
                  <a:pt x="1473814" y="125230"/>
                  <a:pt x="1471442" y="127897"/>
                  <a:pt x="1468810" y="130291"/>
                </a:cubicBezTo>
                <a:cubicBezTo>
                  <a:pt x="1466100" y="132681"/>
                  <a:pt x="1463194" y="134474"/>
                  <a:pt x="1460084" y="135669"/>
                </a:cubicBezTo>
                <a:cubicBezTo>
                  <a:pt x="1456978" y="136864"/>
                  <a:pt x="1453475" y="137462"/>
                  <a:pt x="1449569" y="137462"/>
                </a:cubicBezTo>
                <a:cubicBezTo>
                  <a:pt x="1448295" y="137462"/>
                  <a:pt x="1446660" y="137422"/>
                  <a:pt x="1444665" y="137343"/>
                </a:cubicBezTo>
                <a:cubicBezTo>
                  <a:pt x="1442671" y="137260"/>
                  <a:pt x="1441282" y="137225"/>
                  <a:pt x="1440482" y="137225"/>
                </a:cubicBezTo>
                <a:lnTo>
                  <a:pt x="1440482" y="117619"/>
                </a:lnTo>
                <a:lnTo>
                  <a:pt x="1441678" y="117619"/>
                </a:lnTo>
                <a:cubicBezTo>
                  <a:pt x="1442236" y="117619"/>
                  <a:pt x="1442815" y="117658"/>
                  <a:pt x="1443413" y="117741"/>
                </a:cubicBezTo>
                <a:cubicBezTo>
                  <a:pt x="1444010" y="117821"/>
                  <a:pt x="1444705" y="117860"/>
                  <a:pt x="1445501" y="117860"/>
                </a:cubicBezTo>
                <a:cubicBezTo>
                  <a:pt x="1447416" y="117860"/>
                  <a:pt x="1449288" y="117583"/>
                  <a:pt x="1451124" y="117022"/>
                </a:cubicBezTo>
                <a:cubicBezTo>
                  <a:pt x="1452953" y="116463"/>
                  <a:pt x="1454588" y="115430"/>
                  <a:pt x="1456024" y="113914"/>
                </a:cubicBezTo>
                <a:cubicBezTo>
                  <a:pt x="1460006" y="110011"/>
                  <a:pt x="1462918" y="103179"/>
                  <a:pt x="1464747" y="93412"/>
                </a:cubicBezTo>
                <a:cubicBezTo>
                  <a:pt x="1466579" y="83653"/>
                  <a:pt x="1467892" y="70005"/>
                  <a:pt x="1468692" y="52477"/>
                </a:cubicBezTo>
                <a:cubicBezTo>
                  <a:pt x="1469012" y="45942"/>
                  <a:pt x="1469307" y="38209"/>
                  <a:pt x="1469589" y="29285"/>
                </a:cubicBezTo>
                <a:cubicBezTo>
                  <a:pt x="1469870" y="20361"/>
                  <a:pt x="1470129" y="11836"/>
                  <a:pt x="1470366" y="3707"/>
                </a:cubicBezTo>
                <a:lnTo>
                  <a:pt x="1558343" y="3707"/>
                </a:lnTo>
                <a:close/>
                <a:moveTo>
                  <a:pt x="1700701" y="70527"/>
                </a:moveTo>
                <a:cubicBezTo>
                  <a:pt x="1700701" y="92998"/>
                  <a:pt x="1695287" y="110347"/>
                  <a:pt x="1684448" y="122579"/>
                </a:cubicBezTo>
                <a:cubicBezTo>
                  <a:pt x="1673611" y="134809"/>
                  <a:pt x="1659186" y="140928"/>
                  <a:pt x="1641175" y="140928"/>
                </a:cubicBezTo>
                <a:cubicBezTo>
                  <a:pt x="1622610" y="140928"/>
                  <a:pt x="1608005" y="134614"/>
                  <a:pt x="1597370" y="121982"/>
                </a:cubicBezTo>
                <a:cubicBezTo>
                  <a:pt x="1586729" y="109350"/>
                  <a:pt x="1581411" y="92200"/>
                  <a:pt x="1581411" y="70527"/>
                </a:cubicBezTo>
                <a:cubicBezTo>
                  <a:pt x="1581411" y="48214"/>
                  <a:pt x="1586888" y="30880"/>
                  <a:pt x="1597849" y="18528"/>
                </a:cubicBezTo>
                <a:cubicBezTo>
                  <a:pt x="1608804" y="6177"/>
                  <a:pt x="1623247" y="0"/>
                  <a:pt x="1641175" y="0"/>
                </a:cubicBezTo>
                <a:cubicBezTo>
                  <a:pt x="1659186" y="0"/>
                  <a:pt x="1673611" y="6160"/>
                  <a:pt x="1684448" y="18467"/>
                </a:cubicBezTo>
                <a:cubicBezTo>
                  <a:pt x="1695287" y="30780"/>
                  <a:pt x="1700701" y="48132"/>
                  <a:pt x="1700701" y="70527"/>
                </a:cubicBezTo>
                <a:close/>
                <a:moveTo>
                  <a:pt x="1677513" y="70527"/>
                </a:moveTo>
                <a:cubicBezTo>
                  <a:pt x="1677513" y="53232"/>
                  <a:pt x="1674368" y="40385"/>
                  <a:pt x="1668071" y="31975"/>
                </a:cubicBezTo>
                <a:cubicBezTo>
                  <a:pt x="1661778" y="23569"/>
                  <a:pt x="1652811" y="19364"/>
                  <a:pt x="1641175" y="19364"/>
                </a:cubicBezTo>
                <a:cubicBezTo>
                  <a:pt x="1629460" y="19364"/>
                  <a:pt x="1620436" y="23569"/>
                  <a:pt x="1614100" y="31975"/>
                </a:cubicBezTo>
                <a:cubicBezTo>
                  <a:pt x="1607768" y="40385"/>
                  <a:pt x="1604599" y="53232"/>
                  <a:pt x="1604599" y="70527"/>
                </a:cubicBezTo>
                <a:cubicBezTo>
                  <a:pt x="1604599" y="87260"/>
                  <a:pt x="1607768" y="99950"/>
                  <a:pt x="1614100" y="108597"/>
                </a:cubicBezTo>
                <a:cubicBezTo>
                  <a:pt x="1620436" y="117240"/>
                  <a:pt x="1629460" y="121565"/>
                  <a:pt x="1641175" y="121565"/>
                </a:cubicBezTo>
                <a:cubicBezTo>
                  <a:pt x="1652728" y="121565"/>
                  <a:pt x="1661678" y="117320"/>
                  <a:pt x="1668010" y="108835"/>
                </a:cubicBezTo>
                <a:cubicBezTo>
                  <a:pt x="1674346" y="100349"/>
                  <a:pt x="1677513" y="87577"/>
                  <a:pt x="1677513" y="70527"/>
                </a:cubicBezTo>
                <a:close/>
                <a:moveTo>
                  <a:pt x="1827975" y="137225"/>
                </a:moveTo>
                <a:lnTo>
                  <a:pt x="1805741" y="137225"/>
                </a:lnTo>
                <a:lnTo>
                  <a:pt x="1805741" y="37656"/>
                </a:lnTo>
                <a:lnTo>
                  <a:pt x="1742868" y="137225"/>
                </a:lnTo>
                <a:lnTo>
                  <a:pt x="1722550" y="137225"/>
                </a:lnTo>
                <a:lnTo>
                  <a:pt x="1722550" y="3707"/>
                </a:lnTo>
                <a:lnTo>
                  <a:pt x="1744780" y="3707"/>
                </a:lnTo>
                <a:lnTo>
                  <a:pt x="1744780" y="101721"/>
                </a:lnTo>
                <a:lnTo>
                  <a:pt x="1806938" y="3707"/>
                </a:lnTo>
                <a:lnTo>
                  <a:pt x="1827975" y="3707"/>
                </a:lnTo>
                <a:close/>
                <a:moveTo>
                  <a:pt x="1948939" y="100288"/>
                </a:moveTo>
                <a:cubicBezTo>
                  <a:pt x="1948939" y="107780"/>
                  <a:pt x="1947305" y="114116"/>
                  <a:pt x="1944039" y="119293"/>
                </a:cubicBezTo>
                <a:cubicBezTo>
                  <a:pt x="1940774" y="124473"/>
                  <a:pt x="1936587" y="128581"/>
                  <a:pt x="1931487" y="131605"/>
                </a:cubicBezTo>
                <a:cubicBezTo>
                  <a:pt x="1926626" y="134557"/>
                  <a:pt x="1921089" y="136746"/>
                  <a:pt x="1914876" y="138179"/>
                </a:cubicBezTo>
                <a:cubicBezTo>
                  <a:pt x="1908659" y="139615"/>
                  <a:pt x="1902442" y="140331"/>
                  <a:pt x="1896228" y="140331"/>
                </a:cubicBezTo>
                <a:cubicBezTo>
                  <a:pt x="1887462" y="140331"/>
                  <a:pt x="1879175" y="139474"/>
                  <a:pt x="1871366" y="137765"/>
                </a:cubicBezTo>
                <a:cubicBezTo>
                  <a:pt x="1863558" y="136048"/>
                  <a:pt x="1855786" y="133318"/>
                  <a:pt x="1848056" y="129575"/>
                </a:cubicBezTo>
                <a:lnTo>
                  <a:pt x="1848056" y="104709"/>
                </a:lnTo>
                <a:lnTo>
                  <a:pt x="1849489" y="104709"/>
                </a:lnTo>
                <a:cubicBezTo>
                  <a:pt x="1854911" y="109731"/>
                  <a:pt x="1861704" y="113694"/>
                  <a:pt x="1869873" y="116604"/>
                </a:cubicBezTo>
                <a:cubicBezTo>
                  <a:pt x="1878041" y="119512"/>
                  <a:pt x="1886187" y="120967"/>
                  <a:pt x="1894313" y="120967"/>
                </a:cubicBezTo>
                <a:cubicBezTo>
                  <a:pt x="1897819" y="120967"/>
                  <a:pt x="1901588" y="120589"/>
                  <a:pt x="1905613" y="119830"/>
                </a:cubicBezTo>
                <a:cubicBezTo>
                  <a:pt x="1909634" y="119073"/>
                  <a:pt x="1913040" y="117899"/>
                  <a:pt x="1915834" y="116304"/>
                </a:cubicBezTo>
                <a:cubicBezTo>
                  <a:pt x="1919498" y="114073"/>
                  <a:pt x="1922109" y="111683"/>
                  <a:pt x="1923660" y="109130"/>
                </a:cubicBezTo>
                <a:cubicBezTo>
                  <a:pt x="1925215" y="106585"/>
                  <a:pt x="1925989" y="103075"/>
                  <a:pt x="1925989" y="98614"/>
                </a:cubicBezTo>
                <a:cubicBezTo>
                  <a:pt x="1925989" y="93834"/>
                  <a:pt x="1925096" y="89992"/>
                  <a:pt x="1923304" y="87080"/>
                </a:cubicBezTo>
                <a:cubicBezTo>
                  <a:pt x="1921511" y="84171"/>
                  <a:pt x="1919060" y="82000"/>
                  <a:pt x="1915952" y="80564"/>
                </a:cubicBezTo>
                <a:cubicBezTo>
                  <a:pt x="1912842" y="79131"/>
                  <a:pt x="1909353" y="78231"/>
                  <a:pt x="1905491" y="77875"/>
                </a:cubicBezTo>
                <a:cubicBezTo>
                  <a:pt x="1901624" y="77515"/>
                  <a:pt x="1897542" y="77338"/>
                  <a:pt x="1893237" y="77338"/>
                </a:cubicBezTo>
                <a:lnTo>
                  <a:pt x="1877461" y="77338"/>
                </a:lnTo>
                <a:lnTo>
                  <a:pt x="1877461" y="57974"/>
                </a:lnTo>
                <a:lnTo>
                  <a:pt x="1889532" y="57974"/>
                </a:lnTo>
                <a:cubicBezTo>
                  <a:pt x="1892560" y="57974"/>
                  <a:pt x="1896343" y="57873"/>
                  <a:pt x="1900890" y="57675"/>
                </a:cubicBezTo>
                <a:cubicBezTo>
                  <a:pt x="1905430" y="57478"/>
                  <a:pt x="1909055" y="56862"/>
                  <a:pt x="1911766" y="55824"/>
                </a:cubicBezTo>
                <a:cubicBezTo>
                  <a:pt x="1915193" y="54547"/>
                  <a:pt x="1917943" y="52736"/>
                  <a:pt x="1920014" y="50385"/>
                </a:cubicBezTo>
                <a:cubicBezTo>
                  <a:pt x="1922084" y="48034"/>
                  <a:pt x="1923120" y="44067"/>
                  <a:pt x="1923120" y="38491"/>
                </a:cubicBezTo>
                <a:cubicBezTo>
                  <a:pt x="1923120" y="34585"/>
                  <a:pt x="1922245" y="31439"/>
                  <a:pt x="1920492" y="29048"/>
                </a:cubicBezTo>
                <a:cubicBezTo>
                  <a:pt x="1918739" y="26658"/>
                  <a:pt x="1916550" y="24786"/>
                  <a:pt x="1913915" y="23428"/>
                </a:cubicBezTo>
                <a:cubicBezTo>
                  <a:pt x="1911203" y="21995"/>
                  <a:pt x="1908260" y="21020"/>
                  <a:pt x="1905073" y="20498"/>
                </a:cubicBezTo>
                <a:cubicBezTo>
                  <a:pt x="1901883" y="19984"/>
                  <a:pt x="1898820" y="19725"/>
                  <a:pt x="1895872" y="19725"/>
                </a:cubicBezTo>
                <a:cubicBezTo>
                  <a:pt x="1888298" y="19725"/>
                  <a:pt x="1881028" y="20778"/>
                  <a:pt x="1874056" y="22892"/>
                </a:cubicBezTo>
                <a:cubicBezTo>
                  <a:pt x="1867079" y="25005"/>
                  <a:pt x="1861084" y="28133"/>
                  <a:pt x="1856066" y="32277"/>
                </a:cubicBezTo>
                <a:lnTo>
                  <a:pt x="1854634" y="32277"/>
                </a:lnTo>
                <a:lnTo>
                  <a:pt x="1854634" y="8013"/>
                </a:lnTo>
                <a:cubicBezTo>
                  <a:pt x="1860368" y="6018"/>
                  <a:pt x="1866722" y="4266"/>
                  <a:pt x="1873695" y="2750"/>
                </a:cubicBezTo>
                <a:cubicBezTo>
                  <a:pt x="1880669" y="1235"/>
                  <a:pt x="1887660" y="479"/>
                  <a:pt x="1894673" y="479"/>
                </a:cubicBezTo>
                <a:cubicBezTo>
                  <a:pt x="1900332" y="479"/>
                  <a:pt x="1906088" y="1058"/>
                  <a:pt x="1911945" y="2210"/>
                </a:cubicBezTo>
                <a:cubicBezTo>
                  <a:pt x="1917803" y="3366"/>
                  <a:pt x="1923361" y="5342"/>
                  <a:pt x="1928621" y="8132"/>
                </a:cubicBezTo>
                <a:cubicBezTo>
                  <a:pt x="1933561" y="10843"/>
                  <a:pt x="1937707" y="14566"/>
                  <a:pt x="1941051" y="19307"/>
                </a:cubicBezTo>
                <a:cubicBezTo>
                  <a:pt x="1944400" y="24051"/>
                  <a:pt x="1946070" y="29848"/>
                  <a:pt x="1946070" y="36698"/>
                </a:cubicBezTo>
                <a:cubicBezTo>
                  <a:pt x="1946070" y="43948"/>
                  <a:pt x="1944022" y="50306"/>
                  <a:pt x="1939914" y="55760"/>
                </a:cubicBezTo>
                <a:cubicBezTo>
                  <a:pt x="1935810" y="61222"/>
                  <a:pt x="1930374" y="64828"/>
                  <a:pt x="1923599" y="66581"/>
                </a:cubicBezTo>
                <a:lnTo>
                  <a:pt x="1923599" y="67421"/>
                </a:lnTo>
                <a:cubicBezTo>
                  <a:pt x="1931008" y="69970"/>
                  <a:pt x="1937085" y="73871"/>
                  <a:pt x="1941826" y="79131"/>
                </a:cubicBezTo>
                <a:cubicBezTo>
                  <a:pt x="1946567" y="84394"/>
                  <a:pt x="1948939" y="91443"/>
                  <a:pt x="1948939" y="100288"/>
                </a:cubicBezTo>
                <a:close/>
                <a:moveTo>
                  <a:pt x="2082334" y="70527"/>
                </a:moveTo>
                <a:cubicBezTo>
                  <a:pt x="2082334" y="92998"/>
                  <a:pt x="2076916" y="110347"/>
                  <a:pt x="2066080" y="122579"/>
                </a:cubicBezTo>
                <a:cubicBezTo>
                  <a:pt x="2055243" y="134809"/>
                  <a:pt x="2040818" y="140928"/>
                  <a:pt x="2022807" y="140928"/>
                </a:cubicBezTo>
                <a:cubicBezTo>
                  <a:pt x="2004243" y="140928"/>
                  <a:pt x="1989637" y="134614"/>
                  <a:pt x="1979002" y="121982"/>
                </a:cubicBezTo>
                <a:cubicBezTo>
                  <a:pt x="1968361" y="109350"/>
                  <a:pt x="1963040" y="92200"/>
                  <a:pt x="1963040" y="70527"/>
                </a:cubicBezTo>
                <a:cubicBezTo>
                  <a:pt x="1963040" y="48214"/>
                  <a:pt x="1968520" y="30880"/>
                  <a:pt x="1979477" y="18528"/>
                </a:cubicBezTo>
                <a:cubicBezTo>
                  <a:pt x="1990436" y="6177"/>
                  <a:pt x="2004876" y="0"/>
                  <a:pt x="2022807" y="0"/>
                </a:cubicBezTo>
                <a:cubicBezTo>
                  <a:pt x="2040818" y="0"/>
                  <a:pt x="2055243" y="6160"/>
                  <a:pt x="2066080" y="18467"/>
                </a:cubicBezTo>
                <a:cubicBezTo>
                  <a:pt x="2076916" y="30780"/>
                  <a:pt x="2082334" y="48132"/>
                  <a:pt x="2082334" y="70527"/>
                </a:cubicBezTo>
                <a:close/>
                <a:moveTo>
                  <a:pt x="2059146" y="70527"/>
                </a:moveTo>
                <a:cubicBezTo>
                  <a:pt x="2059146" y="53232"/>
                  <a:pt x="2056000" y="40385"/>
                  <a:pt x="2049703" y="31975"/>
                </a:cubicBezTo>
                <a:cubicBezTo>
                  <a:pt x="2043407" y="23569"/>
                  <a:pt x="2034443" y="19364"/>
                  <a:pt x="2022807" y="19364"/>
                </a:cubicBezTo>
                <a:cubicBezTo>
                  <a:pt x="2011089" y="19364"/>
                  <a:pt x="2002068" y="23569"/>
                  <a:pt x="1995732" y="31975"/>
                </a:cubicBezTo>
                <a:cubicBezTo>
                  <a:pt x="1989400" y="40385"/>
                  <a:pt x="1986227" y="53232"/>
                  <a:pt x="1986227" y="70527"/>
                </a:cubicBezTo>
                <a:cubicBezTo>
                  <a:pt x="1986227" y="87260"/>
                  <a:pt x="1989400" y="99950"/>
                  <a:pt x="1995732" y="108597"/>
                </a:cubicBezTo>
                <a:cubicBezTo>
                  <a:pt x="2002068" y="117240"/>
                  <a:pt x="2011089" y="121565"/>
                  <a:pt x="2022807" y="121565"/>
                </a:cubicBezTo>
                <a:cubicBezTo>
                  <a:pt x="2034361" y="121565"/>
                  <a:pt x="2043310" y="117320"/>
                  <a:pt x="2049643" y="108835"/>
                </a:cubicBezTo>
                <a:cubicBezTo>
                  <a:pt x="2055975" y="100349"/>
                  <a:pt x="2059146" y="87577"/>
                  <a:pt x="2059146" y="70527"/>
                </a:cubicBezTo>
                <a:close/>
                <a:moveTo>
                  <a:pt x="2208801" y="137225"/>
                </a:moveTo>
                <a:lnTo>
                  <a:pt x="2186326" y="137225"/>
                </a:lnTo>
                <a:lnTo>
                  <a:pt x="2186326" y="22593"/>
                </a:lnTo>
                <a:lnTo>
                  <a:pt x="2140431" y="22593"/>
                </a:lnTo>
                <a:cubicBezTo>
                  <a:pt x="2140186" y="29206"/>
                  <a:pt x="2139948" y="35564"/>
                  <a:pt x="2139711" y="41659"/>
                </a:cubicBezTo>
                <a:cubicBezTo>
                  <a:pt x="2139470" y="47754"/>
                  <a:pt x="2139232" y="53275"/>
                  <a:pt x="2138991" y="58212"/>
                </a:cubicBezTo>
                <a:cubicBezTo>
                  <a:pt x="2138516" y="70722"/>
                  <a:pt x="2137698" y="81201"/>
                  <a:pt x="2136542" y="89647"/>
                </a:cubicBezTo>
                <a:cubicBezTo>
                  <a:pt x="2135387" y="98096"/>
                  <a:pt x="2133932" y="104872"/>
                  <a:pt x="2132180" y="109972"/>
                </a:cubicBezTo>
                <a:cubicBezTo>
                  <a:pt x="2130426" y="115228"/>
                  <a:pt x="2128493" y="119332"/>
                  <a:pt x="2126387" y="122281"/>
                </a:cubicBezTo>
                <a:cubicBezTo>
                  <a:pt x="2124274" y="125230"/>
                  <a:pt x="2121902" y="127897"/>
                  <a:pt x="2119270" y="130291"/>
                </a:cubicBezTo>
                <a:cubicBezTo>
                  <a:pt x="2116559" y="132681"/>
                  <a:pt x="2113654" y="134474"/>
                  <a:pt x="2110543" y="135669"/>
                </a:cubicBezTo>
                <a:cubicBezTo>
                  <a:pt x="2107436" y="136864"/>
                  <a:pt x="2103934" y="137462"/>
                  <a:pt x="2100027" y="137462"/>
                </a:cubicBezTo>
                <a:cubicBezTo>
                  <a:pt x="2098753" y="137462"/>
                  <a:pt x="2097119" y="137422"/>
                  <a:pt x="2095125" y="137343"/>
                </a:cubicBezTo>
                <a:cubicBezTo>
                  <a:pt x="2093130" y="137260"/>
                  <a:pt x="2091740" y="137225"/>
                  <a:pt x="2090942" y="137225"/>
                </a:cubicBezTo>
                <a:lnTo>
                  <a:pt x="2090942" y="117619"/>
                </a:lnTo>
                <a:lnTo>
                  <a:pt x="2092137" y="117619"/>
                </a:lnTo>
                <a:cubicBezTo>
                  <a:pt x="2092694" y="117619"/>
                  <a:pt x="2093274" y="117658"/>
                  <a:pt x="2093871" y="117741"/>
                </a:cubicBezTo>
                <a:cubicBezTo>
                  <a:pt x="2094470" y="117821"/>
                  <a:pt x="2095164" y="117860"/>
                  <a:pt x="2095960" y="117860"/>
                </a:cubicBezTo>
                <a:cubicBezTo>
                  <a:pt x="2097875" y="117860"/>
                  <a:pt x="2099747" y="117583"/>
                  <a:pt x="2101583" y="117022"/>
                </a:cubicBezTo>
                <a:cubicBezTo>
                  <a:pt x="2103412" y="116463"/>
                  <a:pt x="2105046" y="115430"/>
                  <a:pt x="2106483" y="113914"/>
                </a:cubicBezTo>
                <a:cubicBezTo>
                  <a:pt x="2110464" y="110011"/>
                  <a:pt x="2113376" y="103179"/>
                  <a:pt x="2115205" y="93412"/>
                </a:cubicBezTo>
                <a:cubicBezTo>
                  <a:pt x="2117038" y="83653"/>
                  <a:pt x="2118352" y="70005"/>
                  <a:pt x="2119151" y="52477"/>
                </a:cubicBezTo>
                <a:cubicBezTo>
                  <a:pt x="2119471" y="45942"/>
                  <a:pt x="2119767" y="38209"/>
                  <a:pt x="2120048" y="29285"/>
                </a:cubicBezTo>
                <a:cubicBezTo>
                  <a:pt x="2120328" y="20361"/>
                  <a:pt x="2120587" y="11836"/>
                  <a:pt x="2120825" y="3707"/>
                </a:cubicBezTo>
                <a:lnTo>
                  <a:pt x="2208801" y="3707"/>
                </a:lnTo>
                <a:close/>
                <a:moveTo>
                  <a:pt x="2338016" y="137225"/>
                </a:moveTo>
                <a:lnTo>
                  <a:pt x="2315538" y="137225"/>
                </a:lnTo>
                <a:lnTo>
                  <a:pt x="2315538" y="84268"/>
                </a:lnTo>
                <a:lnTo>
                  <a:pt x="2293308" y="84268"/>
                </a:lnTo>
                <a:lnTo>
                  <a:pt x="2253744" y="137225"/>
                </a:lnTo>
                <a:lnTo>
                  <a:pt x="2227564" y="137225"/>
                </a:lnTo>
                <a:lnTo>
                  <a:pt x="2270476" y="82238"/>
                </a:lnTo>
                <a:cubicBezTo>
                  <a:pt x="2259403" y="78973"/>
                  <a:pt x="2251295" y="74112"/>
                  <a:pt x="2246155" y="67654"/>
                </a:cubicBezTo>
                <a:cubicBezTo>
                  <a:pt x="2241017" y="61200"/>
                  <a:pt x="2238445" y="52553"/>
                  <a:pt x="2238445" y="41716"/>
                </a:cubicBezTo>
                <a:cubicBezTo>
                  <a:pt x="2238445" y="35107"/>
                  <a:pt x="2239898" y="29307"/>
                  <a:pt x="2242811" y="24328"/>
                </a:cubicBezTo>
                <a:cubicBezTo>
                  <a:pt x="2245717" y="19346"/>
                  <a:pt x="2249640" y="15145"/>
                  <a:pt x="2254580" y="11717"/>
                </a:cubicBezTo>
                <a:cubicBezTo>
                  <a:pt x="2258564" y="9007"/>
                  <a:pt x="2263590" y="6994"/>
                  <a:pt x="2269646" y="5681"/>
                </a:cubicBezTo>
                <a:cubicBezTo>
                  <a:pt x="2275700" y="4366"/>
                  <a:pt x="2282471" y="3707"/>
                  <a:pt x="2289959" y="3707"/>
                </a:cubicBezTo>
                <a:lnTo>
                  <a:pt x="2338016" y="3707"/>
                </a:lnTo>
                <a:close/>
                <a:moveTo>
                  <a:pt x="2315538" y="66581"/>
                </a:moveTo>
                <a:lnTo>
                  <a:pt x="2315538" y="21636"/>
                </a:lnTo>
                <a:lnTo>
                  <a:pt x="2291156" y="21636"/>
                </a:lnTo>
                <a:cubicBezTo>
                  <a:pt x="2285978" y="21636"/>
                  <a:pt x="2281892" y="21913"/>
                  <a:pt x="2278904" y="22474"/>
                </a:cubicBezTo>
                <a:cubicBezTo>
                  <a:pt x="2275916" y="23033"/>
                  <a:pt x="2273025" y="24108"/>
                  <a:pt x="2270239" y="25704"/>
                </a:cubicBezTo>
                <a:cubicBezTo>
                  <a:pt x="2267370" y="27456"/>
                  <a:pt x="2265200" y="29826"/>
                  <a:pt x="2263726" y="32813"/>
                </a:cubicBezTo>
                <a:cubicBezTo>
                  <a:pt x="2262251" y="35798"/>
                  <a:pt x="2261513" y="39006"/>
                  <a:pt x="2261513" y="42433"/>
                </a:cubicBezTo>
                <a:cubicBezTo>
                  <a:pt x="2261513" y="46818"/>
                  <a:pt x="2262013" y="50385"/>
                  <a:pt x="2263010" y="53132"/>
                </a:cubicBezTo>
                <a:cubicBezTo>
                  <a:pt x="2264004" y="55882"/>
                  <a:pt x="2265818" y="58414"/>
                  <a:pt x="2268447" y="60724"/>
                </a:cubicBezTo>
                <a:cubicBezTo>
                  <a:pt x="2271233" y="63115"/>
                  <a:pt x="2274642" y="64684"/>
                  <a:pt x="2278667" y="65444"/>
                </a:cubicBezTo>
                <a:cubicBezTo>
                  <a:pt x="2282691" y="66204"/>
                  <a:pt x="2287094" y="66581"/>
                  <a:pt x="2291872" y="66581"/>
                </a:cubicBezTo>
                <a:close/>
                <a:moveTo>
                  <a:pt x="2488382" y="169260"/>
                </a:moveTo>
                <a:lnTo>
                  <a:pt x="2467465" y="169260"/>
                </a:lnTo>
                <a:lnTo>
                  <a:pt x="2467465" y="137225"/>
                </a:lnTo>
                <a:lnTo>
                  <a:pt x="2370525" y="137225"/>
                </a:lnTo>
                <a:lnTo>
                  <a:pt x="2370525" y="3707"/>
                </a:lnTo>
                <a:lnTo>
                  <a:pt x="2392996" y="3707"/>
                </a:lnTo>
                <a:lnTo>
                  <a:pt x="2392996" y="117860"/>
                </a:lnTo>
                <a:lnTo>
                  <a:pt x="2452644" y="117860"/>
                </a:lnTo>
                <a:lnTo>
                  <a:pt x="2452644" y="3707"/>
                </a:lnTo>
                <a:lnTo>
                  <a:pt x="2475115" y="3707"/>
                </a:lnTo>
                <a:lnTo>
                  <a:pt x="2475115" y="117860"/>
                </a:lnTo>
                <a:lnTo>
                  <a:pt x="2488382" y="117860"/>
                </a:lnTo>
                <a:close/>
                <a:moveTo>
                  <a:pt x="2615922" y="137225"/>
                </a:moveTo>
                <a:lnTo>
                  <a:pt x="2593689" y="137225"/>
                </a:lnTo>
                <a:lnTo>
                  <a:pt x="2593689" y="37656"/>
                </a:lnTo>
                <a:lnTo>
                  <a:pt x="2530815" y="137225"/>
                </a:lnTo>
                <a:lnTo>
                  <a:pt x="2510496" y="137225"/>
                </a:lnTo>
                <a:lnTo>
                  <a:pt x="2510496" y="3707"/>
                </a:lnTo>
                <a:lnTo>
                  <a:pt x="2532730" y="3707"/>
                </a:lnTo>
                <a:lnTo>
                  <a:pt x="2532730" y="101721"/>
                </a:lnTo>
                <a:lnTo>
                  <a:pt x="2594884" y="3707"/>
                </a:lnTo>
                <a:lnTo>
                  <a:pt x="2615922" y="3707"/>
                </a:lnTo>
                <a:close/>
                <a:moveTo>
                  <a:pt x="2758281" y="70527"/>
                </a:moveTo>
                <a:cubicBezTo>
                  <a:pt x="2758281" y="92998"/>
                  <a:pt x="2752866" y="110347"/>
                  <a:pt x="2742030" y="122579"/>
                </a:cubicBezTo>
                <a:cubicBezTo>
                  <a:pt x="2731194" y="134809"/>
                  <a:pt x="2716766" y="140928"/>
                  <a:pt x="2698755" y="140928"/>
                </a:cubicBezTo>
                <a:cubicBezTo>
                  <a:pt x="2680190" y="140928"/>
                  <a:pt x="2665588" y="134614"/>
                  <a:pt x="2654950" y="121982"/>
                </a:cubicBezTo>
                <a:cubicBezTo>
                  <a:pt x="2644311" y="109350"/>
                  <a:pt x="2638991" y="92200"/>
                  <a:pt x="2638991" y="70527"/>
                </a:cubicBezTo>
                <a:cubicBezTo>
                  <a:pt x="2638991" y="48214"/>
                  <a:pt x="2644466" y="30880"/>
                  <a:pt x="2655428" y="18528"/>
                </a:cubicBezTo>
                <a:cubicBezTo>
                  <a:pt x="2666384" y="6177"/>
                  <a:pt x="2680826" y="0"/>
                  <a:pt x="2698755" y="0"/>
                </a:cubicBezTo>
                <a:cubicBezTo>
                  <a:pt x="2716766" y="0"/>
                  <a:pt x="2731194" y="6160"/>
                  <a:pt x="2742030" y="18467"/>
                </a:cubicBezTo>
                <a:cubicBezTo>
                  <a:pt x="2752866" y="30780"/>
                  <a:pt x="2758281" y="48132"/>
                  <a:pt x="2758281" y="70527"/>
                </a:cubicBezTo>
                <a:close/>
                <a:moveTo>
                  <a:pt x="2735093" y="70527"/>
                </a:moveTo>
                <a:cubicBezTo>
                  <a:pt x="2735093" y="53232"/>
                  <a:pt x="2731946" y="40385"/>
                  <a:pt x="2725653" y="31975"/>
                </a:cubicBezTo>
                <a:cubicBezTo>
                  <a:pt x="2719357" y="23569"/>
                  <a:pt x="2710389" y="19364"/>
                  <a:pt x="2698755" y="19364"/>
                </a:cubicBezTo>
                <a:cubicBezTo>
                  <a:pt x="2687040" y="19364"/>
                  <a:pt x="2678014" y="23569"/>
                  <a:pt x="2671682" y="31975"/>
                </a:cubicBezTo>
                <a:cubicBezTo>
                  <a:pt x="2665346" y="40385"/>
                  <a:pt x="2662179" y="53232"/>
                  <a:pt x="2662179" y="70527"/>
                </a:cubicBezTo>
                <a:cubicBezTo>
                  <a:pt x="2662179" y="87260"/>
                  <a:pt x="2665346" y="99950"/>
                  <a:pt x="2671682" y="108597"/>
                </a:cubicBezTo>
                <a:cubicBezTo>
                  <a:pt x="2678014" y="117240"/>
                  <a:pt x="2687040" y="121565"/>
                  <a:pt x="2698755" y="121565"/>
                </a:cubicBezTo>
                <a:cubicBezTo>
                  <a:pt x="2710310" y="121565"/>
                  <a:pt x="2719256" y="117320"/>
                  <a:pt x="2725592" y="108835"/>
                </a:cubicBezTo>
                <a:cubicBezTo>
                  <a:pt x="2731925" y="100349"/>
                  <a:pt x="2735093" y="87577"/>
                  <a:pt x="2735093" y="70527"/>
                </a:cubicBezTo>
                <a:close/>
                <a:moveTo>
                  <a:pt x="2886780" y="137225"/>
                </a:moveTo>
                <a:lnTo>
                  <a:pt x="2864308" y="137225"/>
                </a:lnTo>
                <a:lnTo>
                  <a:pt x="2864308" y="77101"/>
                </a:lnTo>
                <a:lnTo>
                  <a:pt x="2803828" y="77101"/>
                </a:lnTo>
                <a:lnTo>
                  <a:pt x="2803828" y="137225"/>
                </a:lnTo>
                <a:lnTo>
                  <a:pt x="2781357" y="137225"/>
                </a:lnTo>
                <a:lnTo>
                  <a:pt x="2781357" y="3707"/>
                </a:lnTo>
                <a:lnTo>
                  <a:pt x="2803828" y="3707"/>
                </a:lnTo>
                <a:lnTo>
                  <a:pt x="2803828" y="57737"/>
                </a:lnTo>
                <a:lnTo>
                  <a:pt x="2864308" y="57737"/>
                </a:lnTo>
                <a:lnTo>
                  <a:pt x="2864308" y="3707"/>
                </a:lnTo>
                <a:lnTo>
                  <a:pt x="2886780" y="3707"/>
                </a:lnTo>
                <a:close/>
                <a:moveTo>
                  <a:pt x="3024601" y="137225"/>
                </a:moveTo>
                <a:lnTo>
                  <a:pt x="3002130" y="137225"/>
                </a:lnTo>
                <a:lnTo>
                  <a:pt x="3002130" y="77101"/>
                </a:lnTo>
                <a:lnTo>
                  <a:pt x="2941646" y="77101"/>
                </a:lnTo>
                <a:lnTo>
                  <a:pt x="2941646" y="137225"/>
                </a:lnTo>
                <a:lnTo>
                  <a:pt x="2919175" y="137225"/>
                </a:lnTo>
                <a:lnTo>
                  <a:pt x="2919175" y="3707"/>
                </a:lnTo>
                <a:lnTo>
                  <a:pt x="2941646" y="3707"/>
                </a:lnTo>
                <a:lnTo>
                  <a:pt x="2941646" y="57737"/>
                </a:lnTo>
                <a:lnTo>
                  <a:pt x="3002130" y="57737"/>
                </a:lnTo>
                <a:lnTo>
                  <a:pt x="3002130" y="3707"/>
                </a:lnTo>
                <a:lnTo>
                  <a:pt x="3024601" y="3707"/>
                </a:lnTo>
                <a:close/>
                <a:moveTo>
                  <a:pt x="3166106" y="70527"/>
                </a:moveTo>
                <a:cubicBezTo>
                  <a:pt x="3166106" y="92998"/>
                  <a:pt x="3160688" y="110347"/>
                  <a:pt x="3149852" y="122579"/>
                </a:cubicBezTo>
                <a:cubicBezTo>
                  <a:pt x="3139017" y="134809"/>
                  <a:pt x="3124591" y="140928"/>
                  <a:pt x="3106577" y="140928"/>
                </a:cubicBezTo>
                <a:cubicBezTo>
                  <a:pt x="3088012" y="140928"/>
                  <a:pt x="3073410" y="134614"/>
                  <a:pt x="3062772" y="121982"/>
                </a:cubicBezTo>
                <a:cubicBezTo>
                  <a:pt x="3052133" y="109350"/>
                  <a:pt x="3046814" y="92200"/>
                  <a:pt x="3046814" y="70527"/>
                </a:cubicBezTo>
                <a:cubicBezTo>
                  <a:pt x="3046814" y="48214"/>
                  <a:pt x="3052292" y="30880"/>
                  <a:pt x="3063251" y="18528"/>
                </a:cubicBezTo>
                <a:cubicBezTo>
                  <a:pt x="3074206" y="6177"/>
                  <a:pt x="3088649" y="0"/>
                  <a:pt x="3106577" y="0"/>
                </a:cubicBezTo>
                <a:cubicBezTo>
                  <a:pt x="3124591" y="0"/>
                  <a:pt x="3139017" y="6160"/>
                  <a:pt x="3149852" y="18467"/>
                </a:cubicBezTo>
                <a:cubicBezTo>
                  <a:pt x="3160688" y="30780"/>
                  <a:pt x="3166106" y="48132"/>
                  <a:pt x="3166106" y="70527"/>
                </a:cubicBezTo>
                <a:close/>
                <a:moveTo>
                  <a:pt x="3142916" y="70527"/>
                </a:moveTo>
                <a:cubicBezTo>
                  <a:pt x="3142916" y="53232"/>
                  <a:pt x="3139772" y="40385"/>
                  <a:pt x="3133476" y="31975"/>
                </a:cubicBezTo>
                <a:cubicBezTo>
                  <a:pt x="3127179" y="23569"/>
                  <a:pt x="3118212" y="19364"/>
                  <a:pt x="3106577" y="19364"/>
                </a:cubicBezTo>
                <a:cubicBezTo>
                  <a:pt x="3094863" y="19364"/>
                  <a:pt x="3085837" y="23569"/>
                  <a:pt x="3079505" y="31975"/>
                </a:cubicBezTo>
                <a:cubicBezTo>
                  <a:pt x="3073169" y="40385"/>
                  <a:pt x="3070001" y="53232"/>
                  <a:pt x="3070001" y="70527"/>
                </a:cubicBezTo>
                <a:cubicBezTo>
                  <a:pt x="3070001" y="87260"/>
                  <a:pt x="3073169" y="99950"/>
                  <a:pt x="3079505" y="108597"/>
                </a:cubicBezTo>
                <a:cubicBezTo>
                  <a:pt x="3085837" y="117240"/>
                  <a:pt x="3094863" y="121565"/>
                  <a:pt x="3106577" y="121565"/>
                </a:cubicBezTo>
                <a:cubicBezTo>
                  <a:pt x="3118133" y="121565"/>
                  <a:pt x="3127079" y="117320"/>
                  <a:pt x="3133415" y="108835"/>
                </a:cubicBezTo>
                <a:cubicBezTo>
                  <a:pt x="3139747" y="100349"/>
                  <a:pt x="3142916" y="87577"/>
                  <a:pt x="3142916" y="70527"/>
                </a:cubicBezTo>
                <a:close/>
                <a:moveTo>
                  <a:pt x="3274046" y="23428"/>
                </a:moveTo>
                <a:lnTo>
                  <a:pt x="3211650" y="23428"/>
                </a:lnTo>
                <a:lnTo>
                  <a:pt x="3211650" y="137225"/>
                </a:lnTo>
                <a:lnTo>
                  <a:pt x="3189179" y="137225"/>
                </a:lnTo>
                <a:lnTo>
                  <a:pt x="3189179" y="3707"/>
                </a:lnTo>
                <a:lnTo>
                  <a:pt x="3274046" y="3707"/>
                </a:lnTo>
                <a:close/>
                <a:moveTo>
                  <a:pt x="3400625" y="70527"/>
                </a:moveTo>
                <a:cubicBezTo>
                  <a:pt x="3400625" y="92998"/>
                  <a:pt x="3395210" y="110347"/>
                  <a:pt x="3384374" y="122579"/>
                </a:cubicBezTo>
                <a:cubicBezTo>
                  <a:pt x="3373535" y="134809"/>
                  <a:pt x="3359110" y="140928"/>
                  <a:pt x="3341099" y="140928"/>
                </a:cubicBezTo>
                <a:cubicBezTo>
                  <a:pt x="3322534" y="140928"/>
                  <a:pt x="3307928" y="134614"/>
                  <a:pt x="3297294" y="121982"/>
                </a:cubicBezTo>
                <a:cubicBezTo>
                  <a:pt x="3286653" y="109350"/>
                  <a:pt x="3281336" y="92200"/>
                  <a:pt x="3281336" y="70527"/>
                </a:cubicBezTo>
                <a:cubicBezTo>
                  <a:pt x="3281336" y="48214"/>
                  <a:pt x="3286811" y="30880"/>
                  <a:pt x="3297773" y="18528"/>
                </a:cubicBezTo>
                <a:cubicBezTo>
                  <a:pt x="3308728" y="6177"/>
                  <a:pt x="3323171" y="0"/>
                  <a:pt x="3341099" y="0"/>
                </a:cubicBezTo>
                <a:cubicBezTo>
                  <a:pt x="3359110" y="0"/>
                  <a:pt x="3373535" y="6160"/>
                  <a:pt x="3384374" y="18467"/>
                </a:cubicBezTo>
                <a:cubicBezTo>
                  <a:pt x="3395210" y="30780"/>
                  <a:pt x="3400625" y="48132"/>
                  <a:pt x="3400625" y="70527"/>
                </a:cubicBezTo>
                <a:close/>
                <a:moveTo>
                  <a:pt x="3377438" y="70527"/>
                </a:moveTo>
                <a:cubicBezTo>
                  <a:pt x="3377438" y="53232"/>
                  <a:pt x="3374291" y="40385"/>
                  <a:pt x="3367998" y="31975"/>
                </a:cubicBezTo>
                <a:cubicBezTo>
                  <a:pt x="3361701" y="23569"/>
                  <a:pt x="3352734" y="19364"/>
                  <a:pt x="3341099" y="19364"/>
                </a:cubicBezTo>
                <a:cubicBezTo>
                  <a:pt x="3329385" y="19364"/>
                  <a:pt x="3320359" y="23569"/>
                  <a:pt x="3314027" y="31975"/>
                </a:cubicBezTo>
                <a:cubicBezTo>
                  <a:pt x="3307691" y="40385"/>
                  <a:pt x="3304523" y="53232"/>
                  <a:pt x="3304523" y="70527"/>
                </a:cubicBezTo>
                <a:cubicBezTo>
                  <a:pt x="3304523" y="87260"/>
                  <a:pt x="3307691" y="99950"/>
                  <a:pt x="3314027" y="108597"/>
                </a:cubicBezTo>
                <a:cubicBezTo>
                  <a:pt x="3320359" y="117240"/>
                  <a:pt x="3329385" y="121565"/>
                  <a:pt x="3341099" y="121565"/>
                </a:cubicBezTo>
                <a:cubicBezTo>
                  <a:pt x="3352655" y="121565"/>
                  <a:pt x="3361601" y="117320"/>
                  <a:pt x="3367933" y="108835"/>
                </a:cubicBezTo>
                <a:cubicBezTo>
                  <a:pt x="3374269" y="100349"/>
                  <a:pt x="3377438" y="87577"/>
                  <a:pt x="3377438" y="70527"/>
                </a:cubicBezTo>
                <a:close/>
                <a:moveTo>
                  <a:pt x="3624033" y="137225"/>
                </a:moveTo>
                <a:lnTo>
                  <a:pt x="3601800" y="137225"/>
                </a:lnTo>
                <a:lnTo>
                  <a:pt x="3601800" y="32277"/>
                </a:lnTo>
                <a:lnTo>
                  <a:pt x="3569764" y="100408"/>
                </a:lnTo>
                <a:lnTo>
                  <a:pt x="3553030" y="100408"/>
                </a:lnTo>
                <a:lnTo>
                  <a:pt x="3521236" y="32277"/>
                </a:lnTo>
                <a:lnTo>
                  <a:pt x="3521236" y="137225"/>
                </a:lnTo>
                <a:lnTo>
                  <a:pt x="3500201" y="137225"/>
                </a:lnTo>
                <a:lnTo>
                  <a:pt x="3500201" y="3707"/>
                </a:lnTo>
                <a:lnTo>
                  <a:pt x="3527331" y="3707"/>
                </a:lnTo>
                <a:lnTo>
                  <a:pt x="3562474" y="77817"/>
                </a:lnTo>
                <a:lnTo>
                  <a:pt x="3596421" y="3707"/>
                </a:lnTo>
                <a:lnTo>
                  <a:pt x="3624033" y="3707"/>
                </a:lnTo>
                <a:close/>
                <a:moveTo>
                  <a:pt x="3731130" y="104352"/>
                </a:moveTo>
                <a:lnTo>
                  <a:pt x="3731130" y="67297"/>
                </a:lnTo>
                <a:cubicBezTo>
                  <a:pt x="3725791" y="67776"/>
                  <a:pt x="3719041" y="68431"/>
                  <a:pt x="3710872" y="69271"/>
                </a:cubicBezTo>
                <a:cubicBezTo>
                  <a:pt x="3702705" y="70105"/>
                  <a:pt x="3696112" y="71283"/>
                  <a:pt x="3691087" y="72799"/>
                </a:cubicBezTo>
                <a:cubicBezTo>
                  <a:pt x="3685112" y="74628"/>
                  <a:pt x="3680175" y="77440"/>
                  <a:pt x="3676270" y="81223"/>
                </a:cubicBezTo>
                <a:cubicBezTo>
                  <a:pt x="3672363" y="85010"/>
                  <a:pt x="3670409" y="90287"/>
                  <a:pt x="3670409" y="97063"/>
                </a:cubicBezTo>
                <a:cubicBezTo>
                  <a:pt x="3670409" y="104713"/>
                  <a:pt x="3672561" y="110488"/>
                  <a:pt x="3676867" y="114393"/>
                </a:cubicBezTo>
                <a:cubicBezTo>
                  <a:pt x="3681169" y="118299"/>
                  <a:pt x="3687466" y="120250"/>
                  <a:pt x="3695753" y="120250"/>
                </a:cubicBezTo>
                <a:cubicBezTo>
                  <a:pt x="3702841" y="120250"/>
                  <a:pt x="3709257" y="118717"/>
                  <a:pt x="3714999" y="115646"/>
                </a:cubicBezTo>
                <a:cubicBezTo>
                  <a:pt x="3720734" y="112582"/>
                  <a:pt x="3726111" y="108816"/>
                  <a:pt x="3731130" y="104352"/>
                </a:cubicBezTo>
                <a:close/>
                <a:moveTo>
                  <a:pt x="3731130" y="122997"/>
                </a:moveTo>
                <a:cubicBezTo>
                  <a:pt x="3729301" y="124351"/>
                  <a:pt x="3726850" y="126244"/>
                  <a:pt x="3723782" y="128678"/>
                </a:cubicBezTo>
                <a:cubicBezTo>
                  <a:pt x="3720715" y="131109"/>
                  <a:pt x="3717746" y="133041"/>
                  <a:pt x="3714879" y="134474"/>
                </a:cubicBezTo>
                <a:cubicBezTo>
                  <a:pt x="3710891" y="136544"/>
                  <a:pt x="3707050" y="138142"/>
                  <a:pt x="3703345" y="139255"/>
                </a:cubicBezTo>
                <a:cubicBezTo>
                  <a:pt x="3699637" y="140371"/>
                  <a:pt x="3694438" y="140928"/>
                  <a:pt x="3687743" y="140928"/>
                </a:cubicBezTo>
                <a:cubicBezTo>
                  <a:pt x="3682245" y="140928"/>
                  <a:pt x="3677026" y="139892"/>
                  <a:pt x="3672087" y="137822"/>
                </a:cubicBezTo>
                <a:cubicBezTo>
                  <a:pt x="3667144" y="135752"/>
                  <a:pt x="3662799" y="132839"/>
                  <a:pt x="3659055" y="129095"/>
                </a:cubicBezTo>
                <a:cubicBezTo>
                  <a:pt x="3655473" y="125431"/>
                  <a:pt x="3652603" y="120905"/>
                  <a:pt x="3650451" y="115527"/>
                </a:cubicBezTo>
                <a:cubicBezTo>
                  <a:pt x="3648298" y="110149"/>
                  <a:pt x="3647221" y="104475"/>
                  <a:pt x="3647221" y="98495"/>
                </a:cubicBezTo>
                <a:cubicBezTo>
                  <a:pt x="3647221" y="89251"/>
                  <a:pt x="3649176" y="81382"/>
                  <a:pt x="3653082" y="74887"/>
                </a:cubicBezTo>
                <a:cubicBezTo>
                  <a:pt x="3656985" y="68392"/>
                  <a:pt x="3663162" y="63234"/>
                  <a:pt x="3671608" y="59407"/>
                </a:cubicBezTo>
                <a:cubicBezTo>
                  <a:pt x="3679099" y="55979"/>
                  <a:pt x="3687941" y="53611"/>
                  <a:pt x="3698143" y="52296"/>
                </a:cubicBezTo>
                <a:cubicBezTo>
                  <a:pt x="3708343" y="50983"/>
                  <a:pt x="3719341" y="50008"/>
                  <a:pt x="3731130" y="49370"/>
                </a:cubicBezTo>
                <a:lnTo>
                  <a:pt x="3731130" y="45065"/>
                </a:lnTo>
                <a:cubicBezTo>
                  <a:pt x="3731130" y="39804"/>
                  <a:pt x="3730335" y="35560"/>
                  <a:pt x="3728740" y="32334"/>
                </a:cubicBezTo>
                <a:cubicBezTo>
                  <a:pt x="3727149" y="29106"/>
                  <a:pt x="3724916" y="26618"/>
                  <a:pt x="3722047" y="24862"/>
                </a:cubicBezTo>
                <a:cubicBezTo>
                  <a:pt x="3719182" y="23033"/>
                  <a:pt x="3715676" y="21812"/>
                  <a:pt x="3711532" y="21214"/>
                </a:cubicBezTo>
                <a:cubicBezTo>
                  <a:pt x="3707388" y="20617"/>
                  <a:pt x="3703122" y="20321"/>
                  <a:pt x="3698741" y="20321"/>
                </a:cubicBezTo>
                <a:cubicBezTo>
                  <a:pt x="3693561" y="20321"/>
                  <a:pt x="3687466" y="21096"/>
                  <a:pt x="3680453" y="22650"/>
                </a:cubicBezTo>
                <a:cubicBezTo>
                  <a:pt x="3673440" y="24203"/>
                  <a:pt x="3666427" y="26459"/>
                  <a:pt x="3659415" y="29408"/>
                </a:cubicBezTo>
                <a:lnTo>
                  <a:pt x="3658100" y="29408"/>
                </a:lnTo>
                <a:lnTo>
                  <a:pt x="3658100" y="6576"/>
                </a:lnTo>
                <a:cubicBezTo>
                  <a:pt x="3662244" y="5381"/>
                  <a:pt x="3668180" y="4068"/>
                  <a:pt x="3675909" y="2631"/>
                </a:cubicBezTo>
                <a:cubicBezTo>
                  <a:pt x="3683639" y="1195"/>
                  <a:pt x="3691289" y="479"/>
                  <a:pt x="3698859" y="479"/>
                </a:cubicBezTo>
                <a:cubicBezTo>
                  <a:pt x="3708025" y="479"/>
                  <a:pt x="3715754" y="1195"/>
                  <a:pt x="3722047" y="2631"/>
                </a:cubicBezTo>
                <a:cubicBezTo>
                  <a:pt x="3728344" y="4068"/>
                  <a:pt x="3733999" y="6660"/>
                  <a:pt x="3739022" y="10404"/>
                </a:cubicBezTo>
                <a:cubicBezTo>
                  <a:pt x="3743885" y="14068"/>
                  <a:pt x="3747507" y="18806"/>
                  <a:pt x="3749901" y="24624"/>
                </a:cubicBezTo>
                <a:cubicBezTo>
                  <a:pt x="3752291" y="30441"/>
                  <a:pt x="3753486" y="37534"/>
                  <a:pt x="3753486" y="45903"/>
                </a:cubicBezTo>
                <a:lnTo>
                  <a:pt x="3753486" y="137225"/>
                </a:lnTo>
                <a:lnTo>
                  <a:pt x="3731130" y="137225"/>
                </a:lnTo>
                <a:close/>
                <a:moveTo>
                  <a:pt x="3882579" y="23428"/>
                </a:moveTo>
                <a:lnTo>
                  <a:pt x="3837154" y="23428"/>
                </a:lnTo>
                <a:lnTo>
                  <a:pt x="3837154" y="137225"/>
                </a:lnTo>
                <a:lnTo>
                  <a:pt x="3814682" y="137225"/>
                </a:lnTo>
                <a:lnTo>
                  <a:pt x="3814682" y="23428"/>
                </a:lnTo>
                <a:lnTo>
                  <a:pt x="3769262" y="23428"/>
                </a:lnTo>
                <a:lnTo>
                  <a:pt x="3769262" y="3707"/>
                </a:lnTo>
                <a:lnTo>
                  <a:pt x="3882579" y="3707"/>
                </a:lnTo>
                <a:close/>
                <a:moveTo>
                  <a:pt x="3957286" y="140331"/>
                </a:moveTo>
                <a:cubicBezTo>
                  <a:pt x="3936009" y="140331"/>
                  <a:pt x="3919496" y="134333"/>
                  <a:pt x="3907743" y="122338"/>
                </a:cubicBezTo>
                <a:cubicBezTo>
                  <a:pt x="3895985" y="110347"/>
                  <a:pt x="3890106" y="93315"/>
                  <a:pt x="3890106" y="71243"/>
                </a:cubicBezTo>
                <a:cubicBezTo>
                  <a:pt x="3890106" y="49488"/>
                  <a:pt x="3895805" y="32177"/>
                  <a:pt x="3907203" y="19303"/>
                </a:cubicBezTo>
                <a:cubicBezTo>
                  <a:pt x="3918596" y="6436"/>
                  <a:pt x="3933497" y="0"/>
                  <a:pt x="3951903" y="0"/>
                </a:cubicBezTo>
                <a:cubicBezTo>
                  <a:pt x="3960195" y="0"/>
                  <a:pt x="3967524" y="1195"/>
                  <a:pt x="3973904" y="3585"/>
                </a:cubicBezTo>
                <a:cubicBezTo>
                  <a:pt x="3980275" y="5979"/>
                  <a:pt x="3985852" y="9723"/>
                  <a:pt x="3990633" y="14825"/>
                </a:cubicBezTo>
                <a:cubicBezTo>
                  <a:pt x="3995417" y="19925"/>
                  <a:pt x="3999081" y="26157"/>
                  <a:pt x="4001630" y="33529"/>
                </a:cubicBezTo>
                <a:cubicBezTo>
                  <a:pt x="4004179" y="40899"/>
                  <a:pt x="4005458" y="49924"/>
                  <a:pt x="4005458" y="60602"/>
                </a:cubicBezTo>
                <a:lnTo>
                  <a:pt x="4005458" y="72799"/>
                </a:lnTo>
                <a:lnTo>
                  <a:pt x="3912937" y="72799"/>
                </a:lnTo>
                <a:cubicBezTo>
                  <a:pt x="3912937" y="88336"/>
                  <a:pt x="3916843" y="100206"/>
                  <a:pt x="3924652" y="108414"/>
                </a:cubicBezTo>
                <a:cubicBezTo>
                  <a:pt x="3932463" y="116622"/>
                  <a:pt x="3943260" y="120729"/>
                  <a:pt x="3957048" y="120729"/>
                </a:cubicBezTo>
                <a:cubicBezTo>
                  <a:pt x="3961987" y="120729"/>
                  <a:pt x="3966830" y="120167"/>
                  <a:pt x="3971570" y="119055"/>
                </a:cubicBezTo>
                <a:cubicBezTo>
                  <a:pt x="3976311" y="117939"/>
                  <a:pt x="3980596" y="116506"/>
                  <a:pt x="3984419" y="114753"/>
                </a:cubicBezTo>
                <a:cubicBezTo>
                  <a:pt x="3988483" y="112921"/>
                  <a:pt x="3991911" y="111145"/>
                  <a:pt x="3994701" y="109432"/>
                </a:cubicBezTo>
                <a:cubicBezTo>
                  <a:pt x="3997487" y="107719"/>
                  <a:pt x="3999801" y="106106"/>
                  <a:pt x="4001630" y="104591"/>
                </a:cubicBezTo>
                <a:lnTo>
                  <a:pt x="4002944" y="104591"/>
                </a:lnTo>
                <a:lnTo>
                  <a:pt x="4002944" y="129095"/>
                </a:lnTo>
                <a:cubicBezTo>
                  <a:pt x="4000317" y="130132"/>
                  <a:pt x="3997052" y="131425"/>
                  <a:pt x="3993145" y="132981"/>
                </a:cubicBezTo>
                <a:cubicBezTo>
                  <a:pt x="3989243" y="134531"/>
                  <a:pt x="3985733" y="135752"/>
                  <a:pt x="3982626" y="136627"/>
                </a:cubicBezTo>
                <a:cubicBezTo>
                  <a:pt x="3978242" y="137822"/>
                  <a:pt x="3974282" y="138740"/>
                  <a:pt x="3970732" y="139374"/>
                </a:cubicBezTo>
                <a:cubicBezTo>
                  <a:pt x="3967187" y="140011"/>
                  <a:pt x="3962703" y="140331"/>
                  <a:pt x="3957286" y="140331"/>
                </a:cubicBezTo>
                <a:close/>
                <a:moveTo>
                  <a:pt x="3983583" y="55583"/>
                </a:moveTo>
                <a:cubicBezTo>
                  <a:pt x="3983426" y="49529"/>
                  <a:pt x="3982706" y="44308"/>
                  <a:pt x="3981431" y="39924"/>
                </a:cubicBezTo>
                <a:cubicBezTo>
                  <a:pt x="3980157" y="35542"/>
                  <a:pt x="3978324" y="31838"/>
                  <a:pt x="3975934" y="28810"/>
                </a:cubicBezTo>
                <a:cubicBezTo>
                  <a:pt x="3973303" y="25458"/>
                  <a:pt x="3969936" y="22914"/>
                  <a:pt x="3965833" y="21157"/>
                </a:cubicBezTo>
                <a:cubicBezTo>
                  <a:pt x="3961728" y="19403"/>
                  <a:pt x="3956645" y="18528"/>
                  <a:pt x="3950590" y="18528"/>
                </a:cubicBezTo>
                <a:cubicBezTo>
                  <a:pt x="3944613" y="18528"/>
                  <a:pt x="3939535" y="19421"/>
                  <a:pt x="3935351" y="21214"/>
                </a:cubicBezTo>
                <a:cubicBezTo>
                  <a:pt x="3931168" y="23007"/>
                  <a:pt x="3927363" y="25621"/>
                  <a:pt x="3923935" y="29048"/>
                </a:cubicBezTo>
                <a:cubicBezTo>
                  <a:pt x="3920591" y="32554"/>
                  <a:pt x="3918043" y="36439"/>
                  <a:pt x="3916288" y="40705"/>
                </a:cubicBezTo>
                <a:cubicBezTo>
                  <a:pt x="3914532" y="44967"/>
                  <a:pt x="3913420" y="49927"/>
                  <a:pt x="3912937" y="55583"/>
                </a:cubicBezTo>
                <a:close/>
                <a:moveTo>
                  <a:pt x="4140165" y="66942"/>
                </a:moveTo>
                <a:cubicBezTo>
                  <a:pt x="4140165" y="89176"/>
                  <a:pt x="4134845" y="106879"/>
                  <a:pt x="4124207" y="120067"/>
                </a:cubicBezTo>
                <a:cubicBezTo>
                  <a:pt x="4113573" y="133257"/>
                  <a:pt x="4100126" y="139853"/>
                  <a:pt x="4083869" y="139853"/>
                </a:cubicBezTo>
                <a:cubicBezTo>
                  <a:pt x="4077252" y="139853"/>
                  <a:pt x="4071399" y="139097"/>
                  <a:pt x="4066297" y="137581"/>
                </a:cubicBezTo>
                <a:cubicBezTo>
                  <a:pt x="4061196" y="136065"/>
                  <a:pt x="4055976" y="133718"/>
                  <a:pt x="4050637" y="130532"/>
                </a:cubicBezTo>
                <a:lnTo>
                  <a:pt x="4050637" y="186469"/>
                </a:lnTo>
                <a:lnTo>
                  <a:pt x="4028167" y="186469"/>
                </a:lnTo>
                <a:lnTo>
                  <a:pt x="4028167" y="3707"/>
                </a:lnTo>
                <a:lnTo>
                  <a:pt x="4050637" y="3707"/>
                </a:lnTo>
                <a:lnTo>
                  <a:pt x="4050637" y="17694"/>
                </a:lnTo>
                <a:cubicBezTo>
                  <a:pt x="4056217" y="12672"/>
                  <a:pt x="4062414" y="8470"/>
                  <a:pt x="4069224" y="5082"/>
                </a:cubicBezTo>
                <a:cubicBezTo>
                  <a:pt x="4076036" y="1695"/>
                  <a:pt x="4083469" y="0"/>
                  <a:pt x="4091519" y="0"/>
                </a:cubicBezTo>
                <a:cubicBezTo>
                  <a:pt x="4106819" y="0"/>
                  <a:pt x="4118749" y="6058"/>
                  <a:pt x="4127317" y="18169"/>
                </a:cubicBezTo>
                <a:cubicBezTo>
                  <a:pt x="4135882" y="30283"/>
                  <a:pt x="4140165" y="46540"/>
                  <a:pt x="4140165" y="66942"/>
                </a:cubicBezTo>
                <a:close/>
                <a:moveTo>
                  <a:pt x="4116974" y="69451"/>
                </a:moveTo>
                <a:cubicBezTo>
                  <a:pt x="4116974" y="54230"/>
                  <a:pt x="4114548" y="42414"/>
                  <a:pt x="4109684" y="34008"/>
                </a:cubicBezTo>
                <a:cubicBezTo>
                  <a:pt x="4104825" y="25599"/>
                  <a:pt x="4096933" y="21398"/>
                  <a:pt x="4086018" y="21398"/>
                </a:cubicBezTo>
                <a:cubicBezTo>
                  <a:pt x="4079642" y="21398"/>
                  <a:pt x="4073487" y="22813"/>
                  <a:pt x="4067551" y="25643"/>
                </a:cubicBezTo>
                <a:cubicBezTo>
                  <a:pt x="4061613" y="28472"/>
                  <a:pt x="4055976" y="32118"/>
                  <a:pt x="4050637" y="36579"/>
                </a:cubicBezTo>
                <a:lnTo>
                  <a:pt x="4050637" y="112244"/>
                </a:lnTo>
                <a:cubicBezTo>
                  <a:pt x="4056531" y="115109"/>
                  <a:pt x="4061574" y="117061"/>
                  <a:pt x="4065757" y="118097"/>
                </a:cubicBezTo>
                <a:cubicBezTo>
                  <a:pt x="4069941" y="119134"/>
                  <a:pt x="4074743" y="119653"/>
                  <a:pt x="4080161" y="119653"/>
                </a:cubicBezTo>
                <a:cubicBezTo>
                  <a:pt x="4091796" y="119653"/>
                  <a:pt x="4100840" y="115387"/>
                  <a:pt x="4107298" y="106862"/>
                </a:cubicBezTo>
                <a:cubicBezTo>
                  <a:pt x="4113749" y="98338"/>
                  <a:pt x="4116974" y="85867"/>
                  <a:pt x="4116974" y="69451"/>
                </a:cubicBezTo>
                <a:close/>
                <a:moveTo>
                  <a:pt x="4268901" y="137225"/>
                </a:moveTo>
                <a:lnTo>
                  <a:pt x="4246668" y="137225"/>
                </a:lnTo>
                <a:lnTo>
                  <a:pt x="4246668" y="37656"/>
                </a:lnTo>
                <a:lnTo>
                  <a:pt x="4183798" y="137225"/>
                </a:lnTo>
                <a:lnTo>
                  <a:pt x="4163476" y="137225"/>
                </a:lnTo>
                <a:lnTo>
                  <a:pt x="4163476" y="3707"/>
                </a:lnTo>
                <a:lnTo>
                  <a:pt x="4185709" y="3707"/>
                </a:lnTo>
                <a:lnTo>
                  <a:pt x="4185709" y="101721"/>
                </a:lnTo>
                <a:lnTo>
                  <a:pt x="4247864" y="3707"/>
                </a:lnTo>
                <a:lnTo>
                  <a:pt x="4268901" y="3707"/>
                </a:lnTo>
                <a:close/>
                <a:moveTo>
                  <a:pt x="4376736" y="104352"/>
                </a:moveTo>
                <a:lnTo>
                  <a:pt x="4376736" y="67297"/>
                </a:lnTo>
                <a:cubicBezTo>
                  <a:pt x="4371397" y="67776"/>
                  <a:pt x="4364647" y="68431"/>
                  <a:pt x="4356479" y="69271"/>
                </a:cubicBezTo>
                <a:cubicBezTo>
                  <a:pt x="4348311" y="70105"/>
                  <a:pt x="4341716" y="71283"/>
                  <a:pt x="4336693" y="72799"/>
                </a:cubicBezTo>
                <a:cubicBezTo>
                  <a:pt x="4330717" y="74628"/>
                  <a:pt x="4325779" y="77440"/>
                  <a:pt x="4321876" y="81223"/>
                </a:cubicBezTo>
                <a:cubicBezTo>
                  <a:pt x="4317969" y="85010"/>
                  <a:pt x="4316015" y="90287"/>
                  <a:pt x="4316015" y="97063"/>
                </a:cubicBezTo>
                <a:cubicBezTo>
                  <a:pt x="4316015" y="104713"/>
                  <a:pt x="4318167" y="110488"/>
                  <a:pt x="4322474" y="114393"/>
                </a:cubicBezTo>
                <a:cubicBezTo>
                  <a:pt x="4326775" y="118299"/>
                  <a:pt x="4333068" y="120250"/>
                  <a:pt x="4341359" y="120250"/>
                </a:cubicBezTo>
                <a:cubicBezTo>
                  <a:pt x="4348448" y="120250"/>
                  <a:pt x="4354863" y="118717"/>
                  <a:pt x="4360604" y="115646"/>
                </a:cubicBezTo>
                <a:cubicBezTo>
                  <a:pt x="4366340" y="112582"/>
                  <a:pt x="4371718" y="108816"/>
                  <a:pt x="4376736" y="104352"/>
                </a:cubicBezTo>
                <a:close/>
                <a:moveTo>
                  <a:pt x="4376736" y="122997"/>
                </a:moveTo>
                <a:cubicBezTo>
                  <a:pt x="4374903" y="124351"/>
                  <a:pt x="4372452" y="126244"/>
                  <a:pt x="4369389" y="128678"/>
                </a:cubicBezTo>
                <a:cubicBezTo>
                  <a:pt x="4366322" y="131109"/>
                  <a:pt x="4363351" y="133041"/>
                  <a:pt x="4360483" y="134474"/>
                </a:cubicBezTo>
                <a:cubicBezTo>
                  <a:pt x="4356497" y="136544"/>
                  <a:pt x="4352652" y="138142"/>
                  <a:pt x="4348948" y="139255"/>
                </a:cubicBezTo>
                <a:cubicBezTo>
                  <a:pt x="4345244" y="140371"/>
                  <a:pt x="4340044" y="140928"/>
                  <a:pt x="4333349" y="140928"/>
                </a:cubicBezTo>
                <a:cubicBezTo>
                  <a:pt x="4327851" y="140928"/>
                  <a:pt x="4322631" y="139892"/>
                  <a:pt x="4317692" y="137822"/>
                </a:cubicBezTo>
                <a:cubicBezTo>
                  <a:pt x="4312750" y="135752"/>
                  <a:pt x="4308405" y="132839"/>
                  <a:pt x="4304661" y="129095"/>
                </a:cubicBezTo>
                <a:cubicBezTo>
                  <a:pt x="4301074" y="125431"/>
                  <a:pt x="4298209" y="120905"/>
                  <a:pt x="4296057" y="115527"/>
                </a:cubicBezTo>
                <a:cubicBezTo>
                  <a:pt x="4293904" y="110149"/>
                  <a:pt x="4292827" y="104475"/>
                  <a:pt x="4292827" y="98495"/>
                </a:cubicBezTo>
                <a:cubicBezTo>
                  <a:pt x="4292827" y="89251"/>
                  <a:pt x="4294782" y="81382"/>
                  <a:pt x="4298684" y="74887"/>
                </a:cubicBezTo>
                <a:cubicBezTo>
                  <a:pt x="4302591" y="68392"/>
                  <a:pt x="4308768" y="63234"/>
                  <a:pt x="4317214" y="59407"/>
                </a:cubicBezTo>
                <a:cubicBezTo>
                  <a:pt x="4324705" y="55979"/>
                  <a:pt x="4333547" y="53611"/>
                  <a:pt x="4343749" y="52296"/>
                </a:cubicBezTo>
                <a:cubicBezTo>
                  <a:pt x="4353948" y="50983"/>
                  <a:pt x="4364943" y="50008"/>
                  <a:pt x="4376736" y="49370"/>
                </a:cubicBezTo>
                <a:lnTo>
                  <a:pt x="4376736" y="45065"/>
                </a:lnTo>
                <a:cubicBezTo>
                  <a:pt x="4376736" y="39804"/>
                  <a:pt x="4375937" y="35560"/>
                  <a:pt x="4374346" y="32334"/>
                </a:cubicBezTo>
                <a:cubicBezTo>
                  <a:pt x="4372754" y="29106"/>
                  <a:pt x="4370523" y="26618"/>
                  <a:pt x="4367653" y="24862"/>
                </a:cubicBezTo>
                <a:cubicBezTo>
                  <a:pt x="4364784" y="23033"/>
                  <a:pt x="4361281" y="21812"/>
                  <a:pt x="4357137" y="21214"/>
                </a:cubicBezTo>
                <a:cubicBezTo>
                  <a:pt x="4352995" y="20617"/>
                  <a:pt x="4348729" y="20321"/>
                  <a:pt x="4344347" y="20321"/>
                </a:cubicBezTo>
                <a:cubicBezTo>
                  <a:pt x="4339163" y="20321"/>
                  <a:pt x="4333068" y="21096"/>
                  <a:pt x="4326059" y="22650"/>
                </a:cubicBezTo>
                <a:cubicBezTo>
                  <a:pt x="4319046" y="24203"/>
                  <a:pt x="4312033" y="26459"/>
                  <a:pt x="4305020" y="29408"/>
                </a:cubicBezTo>
                <a:lnTo>
                  <a:pt x="4303707" y="29408"/>
                </a:lnTo>
                <a:lnTo>
                  <a:pt x="4303707" y="6576"/>
                </a:lnTo>
                <a:cubicBezTo>
                  <a:pt x="4307850" y="5381"/>
                  <a:pt x="4313787" y="4068"/>
                  <a:pt x="4321516" y="2631"/>
                </a:cubicBezTo>
                <a:cubicBezTo>
                  <a:pt x="4329245" y="1195"/>
                  <a:pt x="4336895" y="479"/>
                  <a:pt x="4344465" y="479"/>
                </a:cubicBezTo>
                <a:cubicBezTo>
                  <a:pt x="4353628" y="479"/>
                  <a:pt x="4361357" y="1195"/>
                  <a:pt x="4367653" y="2631"/>
                </a:cubicBezTo>
                <a:cubicBezTo>
                  <a:pt x="4373950" y="4068"/>
                  <a:pt x="4379605" y="6660"/>
                  <a:pt x="4384628" y="10404"/>
                </a:cubicBezTo>
                <a:cubicBezTo>
                  <a:pt x="4389487" y="14068"/>
                  <a:pt x="4393112" y="18806"/>
                  <a:pt x="4395507" y="24624"/>
                </a:cubicBezTo>
                <a:cubicBezTo>
                  <a:pt x="4397897" y="30441"/>
                  <a:pt x="4399092" y="37534"/>
                  <a:pt x="4399092" y="45903"/>
                </a:cubicBezTo>
                <a:lnTo>
                  <a:pt x="4399092" y="137225"/>
                </a:lnTo>
                <a:lnTo>
                  <a:pt x="4376736" y="137225"/>
                </a:lnTo>
                <a:close/>
                <a:moveTo>
                  <a:pt x="4534038" y="137225"/>
                </a:moveTo>
                <a:lnTo>
                  <a:pt x="4511567" y="137225"/>
                </a:lnTo>
                <a:lnTo>
                  <a:pt x="4511567" y="22593"/>
                </a:lnTo>
                <a:lnTo>
                  <a:pt x="4465670" y="22593"/>
                </a:lnTo>
                <a:cubicBezTo>
                  <a:pt x="4465425" y="29206"/>
                  <a:pt x="4465188" y="35564"/>
                  <a:pt x="4464950" y="41659"/>
                </a:cubicBezTo>
                <a:cubicBezTo>
                  <a:pt x="4464709" y="47754"/>
                  <a:pt x="4464471" y="53275"/>
                  <a:pt x="4464230" y="58212"/>
                </a:cubicBezTo>
                <a:cubicBezTo>
                  <a:pt x="4463755" y="70722"/>
                  <a:pt x="4462938" y="81201"/>
                  <a:pt x="4461783" y="89647"/>
                </a:cubicBezTo>
                <a:cubicBezTo>
                  <a:pt x="4460627" y="98096"/>
                  <a:pt x="4459173" y="104872"/>
                  <a:pt x="4457419" y="109972"/>
                </a:cubicBezTo>
                <a:cubicBezTo>
                  <a:pt x="4455666" y="115228"/>
                  <a:pt x="4453734" y="119332"/>
                  <a:pt x="4451627" y="122281"/>
                </a:cubicBezTo>
                <a:cubicBezTo>
                  <a:pt x="4449513" y="125230"/>
                  <a:pt x="4447141" y="127897"/>
                  <a:pt x="4444509" y="130291"/>
                </a:cubicBezTo>
                <a:cubicBezTo>
                  <a:pt x="4441799" y="132681"/>
                  <a:pt x="4438893" y="134474"/>
                  <a:pt x="4435784" y="135669"/>
                </a:cubicBezTo>
                <a:cubicBezTo>
                  <a:pt x="4432677" y="136864"/>
                  <a:pt x="4429174" y="137462"/>
                  <a:pt x="4425268" y="137462"/>
                </a:cubicBezTo>
                <a:cubicBezTo>
                  <a:pt x="4423994" y="137462"/>
                  <a:pt x="4422360" y="137422"/>
                  <a:pt x="4420364" y="137343"/>
                </a:cubicBezTo>
                <a:cubicBezTo>
                  <a:pt x="4418370" y="137260"/>
                  <a:pt x="4416981" y="137225"/>
                  <a:pt x="4416181" y="137225"/>
                </a:cubicBezTo>
                <a:lnTo>
                  <a:pt x="4416181" y="117619"/>
                </a:lnTo>
                <a:lnTo>
                  <a:pt x="4417376" y="117619"/>
                </a:lnTo>
                <a:cubicBezTo>
                  <a:pt x="4417935" y="117619"/>
                  <a:pt x="4418514" y="117658"/>
                  <a:pt x="4419112" y="117741"/>
                </a:cubicBezTo>
                <a:cubicBezTo>
                  <a:pt x="4419709" y="117821"/>
                  <a:pt x="4420404" y="117860"/>
                  <a:pt x="4421200" y="117860"/>
                </a:cubicBezTo>
                <a:cubicBezTo>
                  <a:pt x="4423115" y="117860"/>
                  <a:pt x="4424987" y="117583"/>
                  <a:pt x="4426824" y="117022"/>
                </a:cubicBezTo>
                <a:cubicBezTo>
                  <a:pt x="4428652" y="116463"/>
                  <a:pt x="4430287" y="115430"/>
                  <a:pt x="4431723" y="113914"/>
                </a:cubicBezTo>
                <a:cubicBezTo>
                  <a:pt x="4435704" y="110011"/>
                  <a:pt x="4438613" y="103179"/>
                  <a:pt x="4440446" y="93412"/>
                </a:cubicBezTo>
                <a:cubicBezTo>
                  <a:pt x="4442278" y="83653"/>
                  <a:pt x="4443591" y="70005"/>
                  <a:pt x="4444392" y="52477"/>
                </a:cubicBezTo>
                <a:cubicBezTo>
                  <a:pt x="4444708" y="45942"/>
                  <a:pt x="4445006" y="38209"/>
                  <a:pt x="4445287" y="29285"/>
                </a:cubicBezTo>
                <a:cubicBezTo>
                  <a:pt x="4445569" y="20361"/>
                  <a:pt x="4445828" y="11836"/>
                  <a:pt x="4446065" y="3707"/>
                </a:cubicBezTo>
                <a:lnTo>
                  <a:pt x="4534038" y="3707"/>
                </a:lnTo>
                <a:close/>
                <a:moveTo>
                  <a:pt x="4641138" y="104352"/>
                </a:moveTo>
                <a:lnTo>
                  <a:pt x="4641138" y="67297"/>
                </a:lnTo>
                <a:cubicBezTo>
                  <a:pt x="4635800" y="67776"/>
                  <a:pt x="4629049" y="68431"/>
                  <a:pt x="4620881" y="69271"/>
                </a:cubicBezTo>
                <a:cubicBezTo>
                  <a:pt x="4612710" y="70105"/>
                  <a:pt x="4606117" y="71283"/>
                  <a:pt x="4601096" y="72799"/>
                </a:cubicBezTo>
                <a:cubicBezTo>
                  <a:pt x="4595119" y="74628"/>
                  <a:pt x="4590180" y="77440"/>
                  <a:pt x="4586278" y="81223"/>
                </a:cubicBezTo>
                <a:cubicBezTo>
                  <a:pt x="4582372" y="85010"/>
                  <a:pt x="4580417" y="90287"/>
                  <a:pt x="4580417" y="97063"/>
                </a:cubicBezTo>
                <a:cubicBezTo>
                  <a:pt x="4580417" y="104713"/>
                  <a:pt x="4582566" y="110488"/>
                  <a:pt x="4586875" y="114393"/>
                </a:cubicBezTo>
                <a:cubicBezTo>
                  <a:pt x="4591177" y="118299"/>
                  <a:pt x="4597470" y="120250"/>
                  <a:pt x="4605761" y="120250"/>
                </a:cubicBezTo>
                <a:cubicBezTo>
                  <a:pt x="4612849" y="120250"/>
                  <a:pt x="4619264" y="118717"/>
                  <a:pt x="4625003" y="115646"/>
                </a:cubicBezTo>
                <a:cubicBezTo>
                  <a:pt x="4630741" y="112582"/>
                  <a:pt x="4636119" y="108816"/>
                  <a:pt x="4641138" y="104352"/>
                </a:cubicBezTo>
                <a:close/>
                <a:moveTo>
                  <a:pt x="4641138" y="122997"/>
                </a:moveTo>
                <a:cubicBezTo>
                  <a:pt x="4639306" y="124351"/>
                  <a:pt x="4636853" y="126244"/>
                  <a:pt x="4633790" y="128678"/>
                </a:cubicBezTo>
                <a:cubicBezTo>
                  <a:pt x="4630723" y="131109"/>
                  <a:pt x="4627753" y="133041"/>
                  <a:pt x="4624884" y="134474"/>
                </a:cubicBezTo>
                <a:cubicBezTo>
                  <a:pt x="4620899" y="136544"/>
                  <a:pt x="4617054" y="138142"/>
                  <a:pt x="4613350" y="139255"/>
                </a:cubicBezTo>
                <a:cubicBezTo>
                  <a:pt x="4609645" y="140371"/>
                  <a:pt x="4604447" y="140928"/>
                  <a:pt x="4597748" y="140928"/>
                </a:cubicBezTo>
                <a:cubicBezTo>
                  <a:pt x="4592250" y="140928"/>
                  <a:pt x="4587030" y="139892"/>
                  <a:pt x="4582095" y="137822"/>
                </a:cubicBezTo>
                <a:cubicBezTo>
                  <a:pt x="4577152" y="135752"/>
                  <a:pt x="4572806" y="132839"/>
                  <a:pt x="4569062" y="129095"/>
                </a:cubicBezTo>
                <a:cubicBezTo>
                  <a:pt x="4565477" y="125431"/>
                  <a:pt x="4562612" y="120905"/>
                  <a:pt x="4560458" y="115527"/>
                </a:cubicBezTo>
                <a:cubicBezTo>
                  <a:pt x="4558303" y="110149"/>
                  <a:pt x="4557230" y="104475"/>
                  <a:pt x="4557230" y="98495"/>
                </a:cubicBezTo>
                <a:cubicBezTo>
                  <a:pt x="4557230" y="89251"/>
                  <a:pt x="4559184" y="81382"/>
                  <a:pt x="4563087" y="74887"/>
                </a:cubicBezTo>
                <a:cubicBezTo>
                  <a:pt x="4566992" y="68392"/>
                  <a:pt x="4573171" y="63234"/>
                  <a:pt x="4581616" y="59407"/>
                </a:cubicBezTo>
                <a:cubicBezTo>
                  <a:pt x="4589108" y="55979"/>
                  <a:pt x="4597948" y="53611"/>
                  <a:pt x="4608152" y="52296"/>
                </a:cubicBezTo>
                <a:cubicBezTo>
                  <a:pt x="4618349" y="50983"/>
                  <a:pt x="4629344" y="50008"/>
                  <a:pt x="4641138" y="49370"/>
                </a:cubicBezTo>
                <a:lnTo>
                  <a:pt x="4641138" y="45065"/>
                </a:lnTo>
                <a:cubicBezTo>
                  <a:pt x="4641138" y="39804"/>
                  <a:pt x="4640338" y="35560"/>
                  <a:pt x="4638747" y="32334"/>
                </a:cubicBezTo>
                <a:cubicBezTo>
                  <a:pt x="4637157" y="29106"/>
                  <a:pt x="4634924" y="26618"/>
                  <a:pt x="4632056" y="24862"/>
                </a:cubicBezTo>
                <a:cubicBezTo>
                  <a:pt x="4629186" y="23033"/>
                  <a:pt x="4625684" y="21812"/>
                  <a:pt x="4621540" y="21214"/>
                </a:cubicBezTo>
                <a:cubicBezTo>
                  <a:pt x="4617396" y="20617"/>
                  <a:pt x="4613130" y="20321"/>
                  <a:pt x="4608749" y="20321"/>
                </a:cubicBezTo>
                <a:cubicBezTo>
                  <a:pt x="4603566" y="20321"/>
                  <a:pt x="4597470" y="21096"/>
                  <a:pt x="4590458" y="22650"/>
                </a:cubicBezTo>
                <a:cubicBezTo>
                  <a:pt x="4583449" y="24203"/>
                  <a:pt x="4576436" y="26459"/>
                  <a:pt x="4569423" y="29408"/>
                </a:cubicBezTo>
                <a:lnTo>
                  <a:pt x="4568108" y="29408"/>
                </a:lnTo>
                <a:lnTo>
                  <a:pt x="4568108" y="6576"/>
                </a:lnTo>
                <a:cubicBezTo>
                  <a:pt x="4572252" y="5381"/>
                  <a:pt x="4578188" y="4068"/>
                  <a:pt x="4585918" y="2631"/>
                </a:cubicBezTo>
                <a:cubicBezTo>
                  <a:pt x="4593647" y="1195"/>
                  <a:pt x="4601297" y="479"/>
                  <a:pt x="4608868" y="479"/>
                </a:cubicBezTo>
                <a:cubicBezTo>
                  <a:pt x="4618030" y="479"/>
                  <a:pt x="4625759" y="1195"/>
                  <a:pt x="4632056" y="2631"/>
                </a:cubicBezTo>
                <a:cubicBezTo>
                  <a:pt x="4638352" y="4068"/>
                  <a:pt x="4644008" y="6660"/>
                  <a:pt x="4649029" y="10404"/>
                </a:cubicBezTo>
                <a:cubicBezTo>
                  <a:pt x="4653889" y="14068"/>
                  <a:pt x="4657515" y="18806"/>
                  <a:pt x="4659909" y="24624"/>
                </a:cubicBezTo>
                <a:cubicBezTo>
                  <a:pt x="4662299" y="30441"/>
                  <a:pt x="4663494" y="37534"/>
                  <a:pt x="4663494" y="45903"/>
                </a:cubicBezTo>
                <a:lnTo>
                  <a:pt x="4663494" y="137225"/>
                </a:lnTo>
                <a:lnTo>
                  <a:pt x="4641138" y="137225"/>
                </a:lnTo>
                <a:close/>
                <a:moveTo>
                  <a:pt x="4730073" y="137225"/>
                </a:moveTo>
                <a:lnTo>
                  <a:pt x="4701503" y="137225"/>
                </a:lnTo>
                <a:lnTo>
                  <a:pt x="4701503" y="103157"/>
                </a:lnTo>
                <a:lnTo>
                  <a:pt x="4730073" y="10315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32268" y="3495683"/>
            <a:ext cx="120726" cy="177984"/>
          </a:xfrm>
          <a:custGeom>
            <a:avLst/>
            <a:gdLst/>
            <a:ahLst/>
            <a:cxnLst/>
            <a:rect l="l" t="t" r="r" b="b"/>
            <a:pathLst>
              <a:path w="120726" h="177984">
                <a:moveTo>
                  <a:pt x="120726" y="123358"/>
                </a:moveTo>
                <a:cubicBezTo>
                  <a:pt x="120726" y="132203"/>
                  <a:pt x="119055" y="140012"/>
                  <a:pt x="115707" y="146783"/>
                </a:cubicBezTo>
                <a:cubicBezTo>
                  <a:pt x="112356" y="153558"/>
                  <a:pt x="107856" y="159135"/>
                  <a:pt x="102201" y="163521"/>
                </a:cubicBezTo>
                <a:cubicBezTo>
                  <a:pt x="95504" y="168783"/>
                  <a:pt x="88334" y="172506"/>
                  <a:pt x="80683" y="174694"/>
                </a:cubicBezTo>
                <a:cubicBezTo>
                  <a:pt x="73033" y="176891"/>
                  <a:pt x="63151" y="177984"/>
                  <a:pt x="51038" y="177984"/>
                </a:cubicBezTo>
                <a:lnTo>
                  <a:pt x="0" y="177984"/>
                </a:lnTo>
                <a:lnTo>
                  <a:pt x="0" y="0"/>
                </a:lnTo>
                <a:lnTo>
                  <a:pt x="47214" y="0"/>
                </a:lnTo>
                <a:cubicBezTo>
                  <a:pt x="59886" y="0"/>
                  <a:pt x="69390" y="418"/>
                  <a:pt x="75723" y="1254"/>
                </a:cubicBezTo>
                <a:cubicBezTo>
                  <a:pt x="82059" y="2092"/>
                  <a:pt x="88132" y="4066"/>
                  <a:pt x="93950" y="7176"/>
                </a:cubicBezTo>
                <a:cubicBezTo>
                  <a:pt x="100325" y="10602"/>
                  <a:pt x="104987" y="15085"/>
                  <a:pt x="107935" y="20621"/>
                </a:cubicBezTo>
                <a:cubicBezTo>
                  <a:pt x="110884" y="26162"/>
                  <a:pt x="112356" y="32675"/>
                  <a:pt x="112356" y="40166"/>
                </a:cubicBezTo>
                <a:cubicBezTo>
                  <a:pt x="112356" y="48536"/>
                  <a:pt x="110150" y="56024"/>
                  <a:pt x="105729" y="62637"/>
                </a:cubicBezTo>
                <a:cubicBezTo>
                  <a:pt x="101304" y="69251"/>
                  <a:pt x="95188" y="74435"/>
                  <a:pt x="87376" y="78175"/>
                </a:cubicBezTo>
                <a:lnTo>
                  <a:pt x="87376" y="79133"/>
                </a:lnTo>
                <a:cubicBezTo>
                  <a:pt x="97974" y="82002"/>
                  <a:pt x="106186" y="87239"/>
                  <a:pt x="112003" y="94850"/>
                </a:cubicBezTo>
                <a:cubicBezTo>
                  <a:pt x="117820" y="102460"/>
                  <a:pt x="120726" y="111961"/>
                  <a:pt x="120726" y="123358"/>
                </a:cubicBezTo>
                <a:close/>
                <a:moveTo>
                  <a:pt x="87735" y="43510"/>
                </a:moveTo>
                <a:cubicBezTo>
                  <a:pt x="87735" y="39209"/>
                  <a:pt x="87019" y="35487"/>
                  <a:pt x="85583" y="32336"/>
                </a:cubicBezTo>
                <a:cubicBezTo>
                  <a:pt x="84150" y="29190"/>
                  <a:pt x="81843" y="26698"/>
                  <a:pt x="78652" y="24862"/>
                </a:cubicBezTo>
                <a:cubicBezTo>
                  <a:pt x="74826" y="22713"/>
                  <a:pt x="70560" y="21400"/>
                  <a:pt x="65862" y="20921"/>
                </a:cubicBezTo>
                <a:cubicBezTo>
                  <a:pt x="61161" y="20442"/>
                  <a:pt x="54666" y="20203"/>
                  <a:pt x="46379" y="20203"/>
                </a:cubicBezTo>
                <a:lnTo>
                  <a:pt x="23667" y="20203"/>
                </a:lnTo>
                <a:lnTo>
                  <a:pt x="23667" y="72322"/>
                </a:lnTo>
                <a:lnTo>
                  <a:pt x="50563" y="72322"/>
                </a:lnTo>
                <a:cubicBezTo>
                  <a:pt x="57974" y="72322"/>
                  <a:pt x="63431" y="71943"/>
                  <a:pt x="66938" y="71184"/>
                </a:cubicBezTo>
                <a:cubicBezTo>
                  <a:pt x="70441" y="70428"/>
                  <a:pt x="74070" y="68855"/>
                  <a:pt x="77818" y="66464"/>
                </a:cubicBezTo>
                <a:cubicBezTo>
                  <a:pt x="81399" y="64153"/>
                  <a:pt x="83948" y="61122"/>
                  <a:pt x="85463" y="57378"/>
                </a:cubicBezTo>
                <a:cubicBezTo>
                  <a:pt x="86980" y="53634"/>
                  <a:pt x="87735" y="49011"/>
                  <a:pt x="87735" y="43510"/>
                </a:cubicBezTo>
                <a:close/>
                <a:moveTo>
                  <a:pt x="96106" y="124313"/>
                </a:moveTo>
                <a:cubicBezTo>
                  <a:pt x="96106" y="117620"/>
                  <a:pt x="95149" y="112104"/>
                  <a:pt x="93236" y="107760"/>
                </a:cubicBezTo>
                <a:cubicBezTo>
                  <a:pt x="91321" y="103414"/>
                  <a:pt x="87459" y="99732"/>
                  <a:pt x="81641" y="96705"/>
                </a:cubicBezTo>
                <a:cubicBezTo>
                  <a:pt x="77897" y="94709"/>
                  <a:pt x="73811" y="93439"/>
                  <a:pt x="69390" y="92880"/>
                </a:cubicBezTo>
                <a:cubicBezTo>
                  <a:pt x="64966" y="92319"/>
                  <a:pt x="58691" y="92042"/>
                  <a:pt x="50563" y="92042"/>
                </a:cubicBezTo>
                <a:lnTo>
                  <a:pt x="23667" y="92042"/>
                </a:lnTo>
                <a:lnTo>
                  <a:pt x="23667" y="157785"/>
                </a:lnTo>
                <a:lnTo>
                  <a:pt x="42912" y="157785"/>
                </a:lnTo>
                <a:cubicBezTo>
                  <a:pt x="53269" y="157785"/>
                  <a:pt x="61441" y="157306"/>
                  <a:pt x="67417" y="156349"/>
                </a:cubicBezTo>
                <a:cubicBezTo>
                  <a:pt x="73393" y="155395"/>
                  <a:pt x="78652" y="153360"/>
                  <a:pt x="83193" y="150254"/>
                </a:cubicBezTo>
                <a:cubicBezTo>
                  <a:pt x="87653" y="147144"/>
                  <a:pt x="90922" y="143616"/>
                  <a:pt x="92998" y="139674"/>
                </a:cubicBezTo>
                <a:cubicBezTo>
                  <a:pt x="95068" y="135728"/>
                  <a:pt x="96106" y="130608"/>
                  <a:pt x="96106" y="1243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49039" y="3536446"/>
            <a:ext cx="1183090" cy="169258"/>
          </a:xfrm>
          <a:custGeom>
            <a:avLst/>
            <a:gdLst/>
            <a:ahLst/>
            <a:cxnLst/>
            <a:rect l="l" t="t" r="r" b="b"/>
            <a:pathLst>
              <a:path w="1183090" h="169258">
                <a:moveTo>
                  <a:pt x="105427" y="137221"/>
                </a:moveTo>
                <a:lnTo>
                  <a:pt x="82955" y="137221"/>
                </a:lnTo>
                <a:lnTo>
                  <a:pt x="82955" y="77098"/>
                </a:lnTo>
                <a:lnTo>
                  <a:pt x="22471" y="77098"/>
                </a:lnTo>
                <a:lnTo>
                  <a:pt x="22471" y="137221"/>
                </a:lnTo>
                <a:lnTo>
                  <a:pt x="0" y="137221"/>
                </a:lnTo>
                <a:lnTo>
                  <a:pt x="0" y="3705"/>
                </a:lnTo>
                <a:lnTo>
                  <a:pt x="22471" y="3705"/>
                </a:lnTo>
                <a:lnTo>
                  <a:pt x="22471" y="57733"/>
                </a:lnTo>
                <a:lnTo>
                  <a:pt x="82955" y="57733"/>
                </a:lnTo>
                <a:lnTo>
                  <a:pt x="82955" y="3705"/>
                </a:lnTo>
                <a:lnTo>
                  <a:pt x="105427" y="3705"/>
                </a:lnTo>
                <a:close/>
                <a:moveTo>
                  <a:pt x="212404" y="104350"/>
                </a:moveTo>
                <a:lnTo>
                  <a:pt x="212404" y="67299"/>
                </a:lnTo>
                <a:cubicBezTo>
                  <a:pt x="207065" y="67774"/>
                  <a:pt x="200315" y="68429"/>
                  <a:pt x="192146" y="69269"/>
                </a:cubicBezTo>
                <a:cubicBezTo>
                  <a:pt x="183975" y="70103"/>
                  <a:pt x="177384" y="71280"/>
                  <a:pt x="172361" y="72796"/>
                </a:cubicBezTo>
                <a:cubicBezTo>
                  <a:pt x="166385" y="74624"/>
                  <a:pt x="161446" y="77436"/>
                  <a:pt x="157544" y="81223"/>
                </a:cubicBezTo>
                <a:cubicBezTo>
                  <a:pt x="153637" y="85008"/>
                  <a:pt x="151683" y="90285"/>
                  <a:pt x="151683" y="97060"/>
                </a:cubicBezTo>
                <a:cubicBezTo>
                  <a:pt x="151683" y="104711"/>
                  <a:pt x="153831" y="110488"/>
                  <a:pt x="158140" y="114391"/>
                </a:cubicBezTo>
                <a:cubicBezTo>
                  <a:pt x="162443" y="118297"/>
                  <a:pt x="168736" y="120248"/>
                  <a:pt x="177027" y="120248"/>
                </a:cubicBezTo>
                <a:cubicBezTo>
                  <a:pt x="184115" y="120248"/>
                  <a:pt x="190531" y="118714"/>
                  <a:pt x="196268" y="115643"/>
                </a:cubicBezTo>
                <a:cubicBezTo>
                  <a:pt x="202007" y="112580"/>
                  <a:pt x="207385" y="108814"/>
                  <a:pt x="212404" y="104350"/>
                </a:cubicBezTo>
                <a:close/>
                <a:moveTo>
                  <a:pt x="212404" y="122995"/>
                </a:moveTo>
                <a:cubicBezTo>
                  <a:pt x="210571" y="124349"/>
                  <a:pt x="208120" y="126242"/>
                  <a:pt x="205056" y="128676"/>
                </a:cubicBezTo>
                <a:cubicBezTo>
                  <a:pt x="201986" y="131109"/>
                  <a:pt x="199019" y="133038"/>
                  <a:pt x="196150" y="134472"/>
                </a:cubicBezTo>
                <a:cubicBezTo>
                  <a:pt x="192165" y="136542"/>
                  <a:pt x="188320" y="138140"/>
                  <a:pt x="184615" y="139252"/>
                </a:cubicBezTo>
                <a:cubicBezTo>
                  <a:pt x="180912" y="140369"/>
                  <a:pt x="175708" y="140926"/>
                  <a:pt x="169013" y="140926"/>
                </a:cubicBezTo>
                <a:cubicBezTo>
                  <a:pt x="163516" y="140926"/>
                  <a:pt x="158295" y="139890"/>
                  <a:pt x="153360" y="137819"/>
                </a:cubicBezTo>
                <a:cubicBezTo>
                  <a:pt x="148417" y="135749"/>
                  <a:pt x="144073" y="132838"/>
                  <a:pt x="140329" y="129096"/>
                </a:cubicBezTo>
                <a:cubicBezTo>
                  <a:pt x="136742" y="125428"/>
                  <a:pt x="133877" y="120903"/>
                  <a:pt x="131724" y="115525"/>
                </a:cubicBezTo>
                <a:cubicBezTo>
                  <a:pt x="129568" y="110146"/>
                  <a:pt x="128495" y="104473"/>
                  <a:pt x="128495" y="98493"/>
                </a:cubicBezTo>
                <a:cubicBezTo>
                  <a:pt x="128495" y="89248"/>
                  <a:pt x="130449" y="81382"/>
                  <a:pt x="134352" y="74885"/>
                </a:cubicBezTo>
                <a:cubicBezTo>
                  <a:pt x="138259" y="68390"/>
                  <a:pt x="144436" y="63231"/>
                  <a:pt x="152881" y="59407"/>
                </a:cubicBezTo>
                <a:cubicBezTo>
                  <a:pt x="160373" y="55981"/>
                  <a:pt x="169215" y="53608"/>
                  <a:pt x="179417" y="52294"/>
                </a:cubicBezTo>
                <a:cubicBezTo>
                  <a:pt x="189616" y="50981"/>
                  <a:pt x="200611" y="50004"/>
                  <a:pt x="212404" y="49368"/>
                </a:cubicBezTo>
                <a:lnTo>
                  <a:pt x="212404" y="45062"/>
                </a:lnTo>
                <a:cubicBezTo>
                  <a:pt x="212404" y="39802"/>
                  <a:pt x="211605" y="35558"/>
                  <a:pt x="210014" y="32332"/>
                </a:cubicBezTo>
                <a:cubicBezTo>
                  <a:pt x="208422" y="29106"/>
                  <a:pt x="206190" y="26616"/>
                  <a:pt x="203321" y="24862"/>
                </a:cubicBezTo>
                <a:cubicBezTo>
                  <a:pt x="200452" y="23030"/>
                  <a:pt x="196949" y="21813"/>
                  <a:pt x="192805" y="21216"/>
                </a:cubicBezTo>
                <a:cubicBezTo>
                  <a:pt x="188662" y="20618"/>
                  <a:pt x="184395" y="20319"/>
                  <a:pt x="180015" y="20319"/>
                </a:cubicBezTo>
                <a:cubicBezTo>
                  <a:pt x="174831" y="20319"/>
                  <a:pt x="168736" y="21093"/>
                  <a:pt x="161723" y="22649"/>
                </a:cubicBezTo>
                <a:cubicBezTo>
                  <a:pt x="154714" y="24203"/>
                  <a:pt x="147701" y="26457"/>
                  <a:pt x="140688" y="29405"/>
                </a:cubicBezTo>
                <a:lnTo>
                  <a:pt x="139374" y="29405"/>
                </a:lnTo>
                <a:lnTo>
                  <a:pt x="139374" y="6578"/>
                </a:lnTo>
                <a:cubicBezTo>
                  <a:pt x="143518" y="5383"/>
                  <a:pt x="149454" y="4064"/>
                  <a:pt x="157183" y="2628"/>
                </a:cubicBezTo>
                <a:cubicBezTo>
                  <a:pt x="164912" y="1196"/>
                  <a:pt x="172563" y="476"/>
                  <a:pt x="180133" y="476"/>
                </a:cubicBezTo>
                <a:cubicBezTo>
                  <a:pt x="189295" y="476"/>
                  <a:pt x="197024" y="1196"/>
                  <a:pt x="203321" y="2628"/>
                </a:cubicBezTo>
                <a:cubicBezTo>
                  <a:pt x="209617" y="4064"/>
                  <a:pt x="215273" y="6657"/>
                  <a:pt x="220295" y="10400"/>
                </a:cubicBezTo>
                <a:cubicBezTo>
                  <a:pt x="225154" y="14066"/>
                  <a:pt x="228780" y="18803"/>
                  <a:pt x="231174" y="24621"/>
                </a:cubicBezTo>
                <a:cubicBezTo>
                  <a:pt x="233564" y="30438"/>
                  <a:pt x="234760" y="37534"/>
                  <a:pt x="234760" y="45901"/>
                </a:cubicBezTo>
                <a:lnTo>
                  <a:pt x="234760" y="137221"/>
                </a:lnTo>
                <a:lnTo>
                  <a:pt x="212404" y="137221"/>
                </a:lnTo>
                <a:close/>
                <a:moveTo>
                  <a:pt x="319381" y="140210"/>
                </a:moveTo>
                <a:cubicBezTo>
                  <a:pt x="310219" y="140210"/>
                  <a:pt x="301813" y="138795"/>
                  <a:pt x="294166" y="135965"/>
                </a:cubicBezTo>
                <a:cubicBezTo>
                  <a:pt x="286513" y="133140"/>
                  <a:pt x="279940" y="128856"/>
                  <a:pt x="274439" y="123117"/>
                </a:cubicBezTo>
                <a:cubicBezTo>
                  <a:pt x="268942" y="117379"/>
                  <a:pt x="264680" y="110146"/>
                  <a:pt x="261652" y="101424"/>
                </a:cubicBezTo>
                <a:cubicBezTo>
                  <a:pt x="258620" y="92700"/>
                  <a:pt x="257109" y="82438"/>
                  <a:pt x="257109" y="70643"/>
                </a:cubicBezTo>
                <a:cubicBezTo>
                  <a:pt x="257109" y="58929"/>
                  <a:pt x="258681" y="48809"/>
                  <a:pt x="261828" y="40281"/>
                </a:cubicBezTo>
                <a:cubicBezTo>
                  <a:pt x="264978" y="31757"/>
                  <a:pt x="269183" y="24585"/>
                  <a:pt x="274439" y="18767"/>
                </a:cubicBezTo>
                <a:cubicBezTo>
                  <a:pt x="279702" y="12950"/>
                  <a:pt x="286254" y="8468"/>
                  <a:pt x="294105" y="5318"/>
                </a:cubicBezTo>
                <a:cubicBezTo>
                  <a:pt x="301954" y="2171"/>
                  <a:pt x="310382" y="599"/>
                  <a:pt x="319381" y="599"/>
                </a:cubicBezTo>
                <a:cubicBezTo>
                  <a:pt x="326714" y="599"/>
                  <a:pt x="333789" y="1635"/>
                  <a:pt x="340600" y="3705"/>
                </a:cubicBezTo>
                <a:cubicBezTo>
                  <a:pt x="347415" y="5779"/>
                  <a:pt x="353488" y="8169"/>
                  <a:pt x="358827" y="10879"/>
                </a:cubicBezTo>
                <a:lnTo>
                  <a:pt x="358827" y="36098"/>
                </a:lnTo>
                <a:lnTo>
                  <a:pt x="357513" y="36098"/>
                </a:lnTo>
                <a:cubicBezTo>
                  <a:pt x="355921" y="34744"/>
                  <a:pt x="353869" y="33193"/>
                  <a:pt x="351360" y="31440"/>
                </a:cubicBezTo>
                <a:cubicBezTo>
                  <a:pt x="348851" y="29683"/>
                  <a:pt x="345802" y="27890"/>
                  <a:pt x="342216" y="26061"/>
                </a:cubicBezTo>
                <a:cubicBezTo>
                  <a:pt x="339105" y="24463"/>
                  <a:pt x="335437" y="23070"/>
                  <a:pt x="331219" y="21874"/>
                </a:cubicBezTo>
                <a:cubicBezTo>
                  <a:pt x="326996" y="20679"/>
                  <a:pt x="322927" y="20082"/>
                  <a:pt x="319025" y="20082"/>
                </a:cubicBezTo>
                <a:cubicBezTo>
                  <a:pt x="307393" y="20082"/>
                  <a:pt x="298048" y="24485"/>
                  <a:pt x="290999" y="33290"/>
                </a:cubicBezTo>
                <a:cubicBezTo>
                  <a:pt x="283943" y="42096"/>
                  <a:pt x="280415" y="54548"/>
                  <a:pt x="280415" y="70643"/>
                </a:cubicBezTo>
                <a:cubicBezTo>
                  <a:pt x="280415" y="86423"/>
                  <a:pt x="283825" y="98713"/>
                  <a:pt x="290636" y="107519"/>
                </a:cubicBezTo>
                <a:cubicBezTo>
                  <a:pt x="297447" y="116323"/>
                  <a:pt x="306911" y="120727"/>
                  <a:pt x="319025" y="120727"/>
                </a:cubicBezTo>
                <a:cubicBezTo>
                  <a:pt x="326355" y="120727"/>
                  <a:pt x="333332" y="119212"/>
                  <a:pt x="339945" y="116184"/>
                </a:cubicBezTo>
                <a:cubicBezTo>
                  <a:pt x="346558" y="113160"/>
                  <a:pt x="352411" y="109253"/>
                  <a:pt x="357513" y="104470"/>
                </a:cubicBezTo>
                <a:lnTo>
                  <a:pt x="358827" y="104470"/>
                </a:lnTo>
                <a:lnTo>
                  <a:pt x="358827" y="129694"/>
                </a:lnTo>
                <a:cubicBezTo>
                  <a:pt x="356595" y="130730"/>
                  <a:pt x="353808" y="131984"/>
                  <a:pt x="350464" y="133456"/>
                </a:cubicBezTo>
                <a:cubicBezTo>
                  <a:pt x="347115" y="134932"/>
                  <a:pt x="344085" y="136027"/>
                  <a:pt x="341377" y="136743"/>
                </a:cubicBezTo>
                <a:cubicBezTo>
                  <a:pt x="337551" y="137859"/>
                  <a:pt x="334123" y="138716"/>
                  <a:pt x="331099" y="139313"/>
                </a:cubicBezTo>
                <a:cubicBezTo>
                  <a:pt x="328071" y="139911"/>
                  <a:pt x="324166" y="140210"/>
                  <a:pt x="319381" y="140210"/>
                </a:cubicBezTo>
                <a:close/>
                <a:moveTo>
                  <a:pt x="476809" y="23426"/>
                </a:moveTo>
                <a:lnTo>
                  <a:pt x="431385" y="23426"/>
                </a:lnTo>
                <a:lnTo>
                  <a:pt x="431385" y="137221"/>
                </a:lnTo>
                <a:lnTo>
                  <a:pt x="408913" y="137221"/>
                </a:lnTo>
                <a:lnTo>
                  <a:pt x="408913" y="23426"/>
                </a:lnTo>
                <a:lnTo>
                  <a:pt x="363492" y="23426"/>
                </a:lnTo>
                <a:lnTo>
                  <a:pt x="363492" y="3705"/>
                </a:lnTo>
                <a:lnTo>
                  <a:pt x="476809" y="3705"/>
                </a:lnTo>
                <a:close/>
                <a:moveTo>
                  <a:pt x="603392" y="70525"/>
                </a:moveTo>
                <a:cubicBezTo>
                  <a:pt x="603392" y="92996"/>
                  <a:pt x="597975" y="110344"/>
                  <a:pt x="587139" y="122577"/>
                </a:cubicBezTo>
                <a:cubicBezTo>
                  <a:pt x="576302" y="134810"/>
                  <a:pt x="561877" y="140926"/>
                  <a:pt x="543862" y="140926"/>
                </a:cubicBezTo>
                <a:cubicBezTo>
                  <a:pt x="525297" y="140926"/>
                  <a:pt x="510696" y="134612"/>
                  <a:pt x="500059" y="121979"/>
                </a:cubicBezTo>
                <a:cubicBezTo>
                  <a:pt x="489420" y="109350"/>
                  <a:pt x="484100" y="92196"/>
                  <a:pt x="484100" y="70525"/>
                </a:cubicBezTo>
                <a:cubicBezTo>
                  <a:pt x="484100" y="48212"/>
                  <a:pt x="489579" y="30878"/>
                  <a:pt x="500537" y="18526"/>
                </a:cubicBezTo>
                <a:cubicBezTo>
                  <a:pt x="511491" y="6175"/>
                  <a:pt x="525935" y="0"/>
                  <a:pt x="543862" y="0"/>
                </a:cubicBezTo>
                <a:cubicBezTo>
                  <a:pt x="561877" y="0"/>
                  <a:pt x="576302" y="6156"/>
                  <a:pt x="587139" y="18465"/>
                </a:cubicBezTo>
                <a:cubicBezTo>
                  <a:pt x="597975" y="30776"/>
                  <a:pt x="603392" y="48128"/>
                  <a:pt x="603392" y="70525"/>
                </a:cubicBezTo>
                <a:close/>
                <a:moveTo>
                  <a:pt x="580201" y="70525"/>
                </a:moveTo>
                <a:cubicBezTo>
                  <a:pt x="580201" y="53230"/>
                  <a:pt x="577059" y="40382"/>
                  <a:pt x="570762" y="31973"/>
                </a:cubicBezTo>
                <a:cubicBezTo>
                  <a:pt x="564466" y="23567"/>
                  <a:pt x="555498" y="19365"/>
                  <a:pt x="543862" y="19365"/>
                </a:cubicBezTo>
                <a:cubicBezTo>
                  <a:pt x="532149" y="19365"/>
                  <a:pt x="523123" y="23567"/>
                  <a:pt x="516791" y="31973"/>
                </a:cubicBezTo>
                <a:cubicBezTo>
                  <a:pt x="510455" y="40382"/>
                  <a:pt x="507286" y="53230"/>
                  <a:pt x="507286" y="70525"/>
                </a:cubicBezTo>
                <a:cubicBezTo>
                  <a:pt x="507286" y="87261"/>
                  <a:pt x="510455" y="99947"/>
                  <a:pt x="516791" y="108594"/>
                </a:cubicBezTo>
                <a:cubicBezTo>
                  <a:pt x="523123" y="117242"/>
                  <a:pt x="532149" y="121562"/>
                  <a:pt x="543862" y="121562"/>
                </a:cubicBezTo>
                <a:cubicBezTo>
                  <a:pt x="555419" y="121562"/>
                  <a:pt x="564365" y="117318"/>
                  <a:pt x="570701" y="108832"/>
                </a:cubicBezTo>
                <a:cubicBezTo>
                  <a:pt x="577033" y="100347"/>
                  <a:pt x="580201" y="87574"/>
                  <a:pt x="580201" y="70525"/>
                </a:cubicBezTo>
                <a:close/>
                <a:moveTo>
                  <a:pt x="723165" y="137221"/>
                </a:moveTo>
                <a:lnTo>
                  <a:pt x="700690" y="137221"/>
                </a:lnTo>
                <a:lnTo>
                  <a:pt x="700690" y="84269"/>
                </a:lnTo>
                <a:lnTo>
                  <a:pt x="678456" y="84269"/>
                </a:lnTo>
                <a:lnTo>
                  <a:pt x="638893" y="137221"/>
                </a:lnTo>
                <a:lnTo>
                  <a:pt x="612717" y="137221"/>
                </a:lnTo>
                <a:lnTo>
                  <a:pt x="655629" y="82236"/>
                </a:lnTo>
                <a:cubicBezTo>
                  <a:pt x="644552" y="78970"/>
                  <a:pt x="636444" y="74110"/>
                  <a:pt x="631307" y="67652"/>
                </a:cubicBezTo>
                <a:cubicBezTo>
                  <a:pt x="626166" y="61200"/>
                  <a:pt x="623595" y="52553"/>
                  <a:pt x="623595" y="41714"/>
                </a:cubicBezTo>
                <a:cubicBezTo>
                  <a:pt x="623595" y="35104"/>
                  <a:pt x="625050" y="29304"/>
                  <a:pt x="627959" y="24326"/>
                </a:cubicBezTo>
                <a:cubicBezTo>
                  <a:pt x="630868" y="19344"/>
                  <a:pt x="634792" y="15143"/>
                  <a:pt x="639731" y="11715"/>
                </a:cubicBezTo>
                <a:cubicBezTo>
                  <a:pt x="643716" y="9005"/>
                  <a:pt x="648738" y="6992"/>
                  <a:pt x="654793" y="5678"/>
                </a:cubicBezTo>
                <a:cubicBezTo>
                  <a:pt x="660852" y="4364"/>
                  <a:pt x="667620" y="3705"/>
                  <a:pt x="675112" y="3705"/>
                </a:cubicBezTo>
                <a:lnTo>
                  <a:pt x="723165" y="3705"/>
                </a:lnTo>
                <a:close/>
                <a:moveTo>
                  <a:pt x="700690" y="66579"/>
                </a:moveTo>
                <a:lnTo>
                  <a:pt x="700690" y="21632"/>
                </a:lnTo>
                <a:lnTo>
                  <a:pt x="676307" y="21632"/>
                </a:lnTo>
                <a:cubicBezTo>
                  <a:pt x="671130" y="21632"/>
                  <a:pt x="667045" y="21911"/>
                  <a:pt x="664056" y="22472"/>
                </a:cubicBezTo>
                <a:cubicBezTo>
                  <a:pt x="661068" y="23030"/>
                  <a:pt x="658178" y="24106"/>
                  <a:pt x="655387" y="25701"/>
                </a:cubicBezTo>
                <a:cubicBezTo>
                  <a:pt x="652522" y="27454"/>
                  <a:pt x="650351" y="29823"/>
                  <a:pt x="648879" y="32811"/>
                </a:cubicBezTo>
                <a:cubicBezTo>
                  <a:pt x="647403" y="35799"/>
                  <a:pt x="646665" y="39006"/>
                  <a:pt x="646665" y="42434"/>
                </a:cubicBezTo>
                <a:cubicBezTo>
                  <a:pt x="646665" y="46815"/>
                  <a:pt x="647162" y="50383"/>
                  <a:pt x="648162" y="53130"/>
                </a:cubicBezTo>
                <a:cubicBezTo>
                  <a:pt x="649156" y="55879"/>
                  <a:pt x="650967" y="58410"/>
                  <a:pt x="653594" y="60722"/>
                </a:cubicBezTo>
                <a:cubicBezTo>
                  <a:pt x="656384" y="63112"/>
                  <a:pt x="659791" y="64686"/>
                  <a:pt x="663815" y="65445"/>
                </a:cubicBezTo>
                <a:cubicBezTo>
                  <a:pt x="667840" y="66204"/>
                  <a:pt x="672243" y="66579"/>
                  <a:pt x="677023" y="66579"/>
                </a:cubicBezTo>
                <a:close/>
                <a:moveTo>
                  <a:pt x="925981" y="169259"/>
                </a:moveTo>
                <a:lnTo>
                  <a:pt x="905066" y="169259"/>
                </a:lnTo>
                <a:lnTo>
                  <a:pt x="905066" y="137221"/>
                </a:lnTo>
                <a:lnTo>
                  <a:pt x="754698" y="137221"/>
                </a:lnTo>
                <a:lnTo>
                  <a:pt x="754698" y="3705"/>
                </a:lnTo>
                <a:lnTo>
                  <a:pt x="777168" y="3705"/>
                </a:lnTo>
                <a:lnTo>
                  <a:pt x="777168" y="118217"/>
                </a:lnTo>
                <a:lnTo>
                  <a:pt x="822467" y="118217"/>
                </a:lnTo>
                <a:lnTo>
                  <a:pt x="822467" y="3705"/>
                </a:lnTo>
                <a:lnTo>
                  <a:pt x="844941" y="3705"/>
                </a:lnTo>
                <a:lnTo>
                  <a:pt x="844941" y="118217"/>
                </a:lnTo>
                <a:lnTo>
                  <a:pt x="890241" y="118217"/>
                </a:lnTo>
                <a:lnTo>
                  <a:pt x="890241" y="3705"/>
                </a:lnTo>
                <a:lnTo>
                  <a:pt x="912715" y="3705"/>
                </a:lnTo>
                <a:lnTo>
                  <a:pt x="912715" y="118217"/>
                </a:lnTo>
                <a:lnTo>
                  <a:pt x="925981" y="118217"/>
                </a:lnTo>
                <a:close/>
                <a:moveTo>
                  <a:pt x="1006068" y="140329"/>
                </a:moveTo>
                <a:cubicBezTo>
                  <a:pt x="984791" y="140329"/>
                  <a:pt x="968277" y="134331"/>
                  <a:pt x="956520" y="122336"/>
                </a:cubicBezTo>
                <a:cubicBezTo>
                  <a:pt x="944766" y="110344"/>
                  <a:pt x="938887" y="93312"/>
                  <a:pt x="938887" y="71241"/>
                </a:cubicBezTo>
                <a:cubicBezTo>
                  <a:pt x="938887" y="49486"/>
                  <a:pt x="944587" y="32174"/>
                  <a:pt x="955984" y="19301"/>
                </a:cubicBezTo>
                <a:cubicBezTo>
                  <a:pt x="967378" y="6434"/>
                  <a:pt x="982278" y="0"/>
                  <a:pt x="1000685" y="0"/>
                </a:cubicBezTo>
                <a:cubicBezTo>
                  <a:pt x="1008976" y="0"/>
                  <a:pt x="1016305" y="1196"/>
                  <a:pt x="1022684" y="3586"/>
                </a:cubicBezTo>
                <a:cubicBezTo>
                  <a:pt x="1029057" y="5980"/>
                  <a:pt x="1034634" y="9721"/>
                  <a:pt x="1039414" y="14822"/>
                </a:cubicBezTo>
                <a:cubicBezTo>
                  <a:pt x="1044198" y="19923"/>
                  <a:pt x="1047863" y="26155"/>
                  <a:pt x="1050412" y="33527"/>
                </a:cubicBezTo>
                <a:cubicBezTo>
                  <a:pt x="1052961" y="40897"/>
                  <a:pt x="1054239" y="49922"/>
                  <a:pt x="1054239" y="60604"/>
                </a:cubicBezTo>
                <a:lnTo>
                  <a:pt x="1054239" y="72796"/>
                </a:lnTo>
                <a:lnTo>
                  <a:pt x="961719" y="72796"/>
                </a:lnTo>
                <a:cubicBezTo>
                  <a:pt x="961719" y="88334"/>
                  <a:pt x="965624" y="100206"/>
                  <a:pt x="973433" y="108412"/>
                </a:cubicBezTo>
                <a:cubicBezTo>
                  <a:pt x="981245" y="116620"/>
                  <a:pt x="992042" y="120727"/>
                  <a:pt x="1005830" y="120727"/>
                </a:cubicBezTo>
                <a:cubicBezTo>
                  <a:pt x="1010769" y="120727"/>
                  <a:pt x="1015610" y="120165"/>
                  <a:pt x="1020353" y="119053"/>
                </a:cubicBezTo>
                <a:cubicBezTo>
                  <a:pt x="1025093" y="117937"/>
                  <a:pt x="1029377" y="116504"/>
                  <a:pt x="1033200" y="114750"/>
                </a:cubicBezTo>
                <a:cubicBezTo>
                  <a:pt x="1037265" y="112919"/>
                  <a:pt x="1040691" y="111147"/>
                  <a:pt x="1043482" y="109430"/>
                </a:cubicBezTo>
                <a:cubicBezTo>
                  <a:pt x="1046268" y="107719"/>
                  <a:pt x="1048583" y="106104"/>
                  <a:pt x="1050412" y="104587"/>
                </a:cubicBezTo>
                <a:lnTo>
                  <a:pt x="1051725" y="104587"/>
                </a:lnTo>
                <a:lnTo>
                  <a:pt x="1051725" y="129096"/>
                </a:lnTo>
                <a:cubicBezTo>
                  <a:pt x="1049098" y="130133"/>
                  <a:pt x="1045832" y="131423"/>
                  <a:pt x="1041927" y="132977"/>
                </a:cubicBezTo>
                <a:cubicBezTo>
                  <a:pt x="1038025" y="134529"/>
                  <a:pt x="1034514" y="135749"/>
                  <a:pt x="1031408" y="136625"/>
                </a:cubicBezTo>
                <a:cubicBezTo>
                  <a:pt x="1027022" y="137819"/>
                  <a:pt x="1023063" y="138738"/>
                  <a:pt x="1019513" y="139372"/>
                </a:cubicBezTo>
                <a:cubicBezTo>
                  <a:pt x="1015967" y="140008"/>
                  <a:pt x="1011485" y="140329"/>
                  <a:pt x="1006068" y="140329"/>
                </a:cubicBezTo>
                <a:close/>
                <a:moveTo>
                  <a:pt x="1032365" y="55581"/>
                </a:moveTo>
                <a:cubicBezTo>
                  <a:pt x="1032207" y="49526"/>
                  <a:pt x="1031487" y="44306"/>
                  <a:pt x="1030213" y="39920"/>
                </a:cubicBezTo>
                <a:cubicBezTo>
                  <a:pt x="1028938" y="35540"/>
                  <a:pt x="1027105" y="31836"/>
                  <a:pt x="1024715" y="28808"/>
                </a:cubicBezTo>
                <a:cubicBezTo>
                  <a:pt x="1022083" y="25460"/>
                  <a:pt x="1018718" y="22911"/>
                  <a:pt x="1014613" y="21158"/>
                </a:cubicBezTo>
                <a:cubicBezTo>
                  <a:pt x="1010510" y="19401"/>
                  <a:pt x="1005426" y="18526"/>
                  <a:pt x="999371" y="18526"/>
                </a:cubicBezTo>
                <a:cubicBezTo>
                  <a:pt x="993395" y="18526"/>
                  <a:pt x="988315" y="19423"/>
                  <a:pt x="984132" y="21216"/>
                </a:cubicBezTo>
                <a:cubicBezTo>
                  <a:pt x="979949" y="23008"/>
                  <a:pt x="976144" y="25622"/>
                  <a:pt x="972716" y="29049"/>
                </a:cubicBezTo>
                <a:cubicBezTo>
                  <a:pt x="969372" y="32552"/>
                  <a:pt x="966823" y="36437"/>
                  <a:pt x="965071" y="40703"/>
                </a:cubicBezTo>
                <a:cubicBezTo>
                  <a:pt x="963313" y="44965"/>
                  <a:pt x="962200" y="49926"/>
                  <a:pt x="961719" y="55581"/>
                </a:cubicBezTo>
                <a:close/>
                <a:moveTo>
                  <a:pt x="1134922" y="140329"/>
                </a:moveTo>
                <a:cubicBezTo>
                  <a:pt x="1113645" y="140329"/>
                  <a:pt x="1097129" y="134331"/>
                  <a:pt x="1085375" y="122336"/>
                </a:cubicBezTo>
                <a:cubicBezTo>
                  <a:pt x="1073621" y="110344"/>
                  <a:pt x="1067742" y="93312"/>
                  <a:pt x="1067742" y="71241"/>
                </a:cubicBezTo>
                <a:cubicBezTo>
                  <a:pt x="1067742" y="49486"/>
                  <a:pt x="1073441" y="32174"/>
                  <a:pt x="1084835" y="19301"/>
                </a:cubicBezTo>
                <a:cubicBezTo>
                  <a:pt x="1096229" y="6434"/>
                  <a:pt x="1111130" y="0"/>
                  <a:pt x="1129539" y="0"/>
                </a:cubicBezTo>
                <a:cubicBezTo>
                  <a:pt x="1137828" y="0"/>
                  <a:pt x="1145160" y="1196"/>
                  <a:pt x="1151536" y="3586"/>
                </a:cubicBezTo>
                <a:cubicBezTo>
                  <a:pt x="1157907" y="5980"/>
                  <a:pt x="1163488" y="9721"/>
                  <a:pt x="1168268" y="14822"/>
                </a:cubicBezTo>
                <a:cubicBezTo>
                  <a:pt x="1173050" y="19923"/>
                  <a:pt x="1176717" y="26155"/>
                  <a:pt x="1179266" y="33527"/>
                </a:cubicBezTo>
                <a:cubicBezTo>
                  <a:pt x="1181815" y="40897"/>
                  <a:pt x="1183090" y="49922"/>
                  <a:pt x="1183090" y="60604"/>
                </a:cubicBezTo>
                <a:lnTo>
                  <a:pt x="1183090" y="72796"/>
                </a:lnTo>
                <a:lnTo>
                  <a:pt x="1090569" y="72796"/>
                </a:lnTo>
                <a:cubicBezTo>
                  <a:pt x="1090569" y="88334"/>
                  <a:pt x="1094476" y="100206"/>
                  <a:pt x="1102288" y="108412"/>
                </a:cubicBezTo>
                <a:cubicBezTo>
                  <a:pt x="1110096" y="116620"/>
                  <a:pt x="1120896" y="120727"/>
                  <a:pt x="1134680" y="120727"/>
                </a:cubicBezTo>
                <a:cubicBezTo>
                  <a:pt x="1139619" y="120727"/>
                  <a:pt x="1144462" y="120165"/>
                  <a:pt x="1149203" y="119053"/>
                </a:cubicBezTo>
                <a:cubicBezTo>
                  <a:pt x="1153944" y="117937"/>
                  <a:pt x="1158229" y="116504"/>
                  <a:pt x="1162051" y="114750"/>
                </a:cubicBezTo>
                <a:cubicBezTo>
                  <a:pt x="1166115" y="112919"/>
                  <a:pt x="1169543" y="111147"/>
                  <a:pt x="1172333" y="109430"/>
                </a:cubicBezTo>
                <a:cubicBezTo>
                  <a:pt x="1175124" y="107719"/>
                  <a:pt x="1177434" y="106104"/>
                  <a:pt x="1179266" y="104587"/>
                </a:cubicBezTo>
                <a:lnTo>
                  <a:pt x="1180581" y="104587"/>
                </a:lnTo>
                <a:lnTo>
                  <a:pt x="1180581" y="129096"/>
                </a:lnTo>
                <a:cubicBezTo>
                  <a:pt x="1177953" y="130133"/>
                  <a:pt x="1174688" y="131423"/>
                  <a:pt x="1170781" y="132977"/>
                </a:cubicBezTo>
                <a:cubicBezTo>
                  <a:pt x="1166875" y="134529"/>
                  <a:pt x="1163366" y="135749"/>
                  <a:pt x="1160258" y="136625"/>
                </a:cubicBezTo>
                <a:cubicBezTo>
                  <a:pt x="1155878" y="137819"/>
                  <a:pt x="1151914" y="138738"/>
                  <a:pt x="1148368" y="139372"/>
                </a:cubicBezTo>
                <a:cubicBezTo>
                  <a:pt x="1144821" y="140008"/>
                  <a:pt x="1140336" y="140329"/>
                  <a:pt x="1134922" y="140329"/>
                </a:cubicBezTo>
                <a:close/>
                <a:moveTo>
                  <a:pt x="1161216" y="55581"/>
                </a:moveTo>
                <a:cubicBezTo>
                  <a:pt x="1161058" y="49526"/>
                  <a:pt x="1160342" y="44306"/>
                  <a:pt x="1159063" y="39920"/>
                </a:cubicBezTo>
                <a:cubicBezTo>
                  <a:pt x="1157789" y="35540"/>
                  <a:pt x="1155957" y="31836"/>
                  <a:pt x="1153566" y="28808"/>
                </a:cubicBezTo>
                <a:cubicBezTo>
                  <a:pt x="1150935" y="25460"/>
                  <a:pt x="1147568" y="22911"/>
                  <a:pt x="1143469" y="21158"/>
                </a:cubicBezTo>
                <a:cubicBezTo>
                  <a:pt x="1139360" y="19401"/>
                  <a:pt x="1134282" y="18526"/>
                  <a:pt x="1128226" y="18526"/>
                </a:cubicBezTo>
                <a:cubicBezTo>
                  <a:pt x="1122250" y="18526"/>
                  <a:pt x="1117167" y="19423"/>
                  <a:pt x="1112984" y="21216"/>
                </a:cubicBezTo>
                <a:cubicBezTo>
                  <a:pt x="1108804" y="23008"/>
                  <a:pt x="1104999" y="25622"/>
                  <a:pt x="1101571" y="29049"/>
                </a:cubicBezTo>
                <a:cubicBezTo>
                  <a:pt x="1098224" y="32552"/>
                  <a:pt x="1095675" y="36437"/>
                  <a:pt x="1093921" y="40703"/>
                </a:cubicBezTo>
                <a:cubicBezTo>
                  <a:pt x="1092168" y="44965"/>
                  <a:pt x="1091052" y="49926"/>
                  <a:pt x="1090569" y="555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831284" y="3536446"/>
            <a:ext cx="645584" cy="186465"/>
          </a:xfrm>
          <a:custGeom>
            <a:avLst/>
            <a:gdLst/>
            <a:ahLst/>
            <a:cxnLst/>
            <a:rect l="l" t="t" r="r" b="b"/>
            <a:pathLst>
              <a:path w="645584" h="186465">
                <a:moveTo>
                  <a:pt x="104707" y="96819"/>
                </a:moveTo>
                <a:cubicBezTo>
                  <a:pt x="104707" y="103274"/>
                  <a:pt x="103475" y="108991"/>
                  <a:pt x="101002" y="113973"/>
                </a:cubicBezTo>
                <a:cubicBezTo>
                  <a:pt x="98532" y="118951"/>
                  <a:pt x="95149" y="123117"/>
                  <a:pt x="90840" y="126462"/>
                </a:cubicBezTo>
                <a:cubicBezTo>
                  <a:pt x="85424" y="130687"/>
                  <a:pt x="79744" y="133536"/>
                  <a:pt x="73808" y="135008"/>
                </a:cubicBezTo>
                <a:cubicBezTo>
                  <a:pt x="67872" y="136483"/>
                  <a:pt x="60757" y="137221"/>
                  <a:pt x="52470" y="137221"/>
                </a:cubicBezTo>
                <a:lnTo>
                  <a:pt x="0" y="137221"/>
                </a:lnTo>
                <a:lnTo>
                  <a:pt x="0" y="3705"/>
                </a:lnTo>
                <a:lnTo>
                  <a:pt x="49003" y="3705"/>
                </a:lnTo>
                <a:cubicBezTo>
                  <a:pt x="58810" y="3705"/>
                  <a:pt x="65978" y="4004"/>
                  <a:pt x="70525" y="4602"/>
                </a:cubicBezTo>
                <a:cubicBezTo>
                  <a:pt x="75064" y="5198"/>
                  <a:pt x="79567" y="6733"/>
                  <a:pt x="84029" y="9206"/>
                </a:cubicBezTo>
                <a:cubicBezTo>
                  <a:pt x="88730" y="11754"/>
                  <a:pt x="92196" y="15143"/>
                  <a:pt x="94429" y="19365"/>
                </a:cubicBezTo>
                <a:cubicBezTo>
                  <a:pt x="96660" y="23588"/>
                  <a:pt x="97776" y="28610"/>
                  <a:pt x="97776" y="34424"/>
                </a:cubicBezTo>
                <a:cubicBezTo>
                  <a:pt x="97776" y="40799"/>
                  <a:pt x="96024" y="46517"/>
                  <a:pt x="92517" y="51578"/>
                </a:cubicBezTo>
                <a:cubicBezTo>
                  <a:pt x="89011" y="56640"/>
                  <a:pt x="84349" y="60563"/>
                  <a:pt x="78531" y="63349"/>
                </a:cubicBezTo>
                <a:lnTo>
                  <a:pt x="79129" y="64185"/>
                </a:lnTo>
                <a:cubicBezTo>
                  <a:pt x="86379" y="66022"/>
                  <a:pt x="92455" y="69726"/>
                  <a:pt x="97355" y="75305"/>
                </a:cubicBezTo>
                <a:cubicBezTo>
                  <a:pt x="102254" y="80882"/>
                  <a:pt x="104707" y="88053"/>
                  <a:pt x="104707" y="96819"/>
                </a:cubicBezTo>
                <a:close/>
                <a:moveTo>
                  <a:pt x="74704" y="37891"/>
                </a:moveTo>
                <a:cubicBezTo>
                  <a:pt x="74704" y="34867"/>
                  <a:pt x="74208" y="32236"/>
                  <a:pt x="73209" y="30003"/>
                </a:cubicBezTo>
                <a:cubicBezTo>
                  <a:pt x="72212" y="27772"/>
                  <a:pt x="70482" y="26018"/>
                  <a:pt x="68011" y="24740"/>
                </a:cubicBezTo>
                <a:cubicBezTo>
                  <a:pt x="65142" y="23228"/>
                  <a:pt x="61934" y="22331"/>
                  <a:pt x="58388" y="22050"/>
                </a:cubicBezTo>
                <a:cubicBezTo>
                  <a:pt x="54843" y="21773"/>
                  <a:pt x="49921" y="21632"/>
                  <a:pt x="43629" y="21632"/>
                </a:cubicBezTo>
                <a:lnTo>
                  <a:pt x="22230" y="21632"/>
                </a:lnTo>
                <a:lnTo>
                  <a:pt x="22230" y="58212"/>
                </a:lnTo>
                <a:lnTo>
                  <a:pt x="48049" y="58212"/>
                </a:lnTo>
                <a:cubicBezTo>
                  <a:pt x="53550" y="58212"/>
                  <a:pt x="57456" y="57953"/>
                  <a:pt x="59764" y="57431"/>
                </a:cubicBezTo>
                <a:cubicBezTo>
                  <a:pt x="62075" y="56917"/>
                  <a:pt x="64628" y="55822"/>
                  <a:pt x="67414" y="54148"/>
                </a:cubicBezTo>
                <a:cubicBezTo>
                  <a:pt x="70042" y="52557"/>
                  <a:pt x="71918" y="50400"/>
                  <a:pt x="73030" y="47690"/>
                </a:cubicBezTo>
                <a:cubicBezTo>
                  <a:pt x="74143" y="44979"/>
                  <a:pt x="74704" y="41714"/>
                  <a:pt x="74704" y="37891"/>
                </a:cubicBezTo>
                <a:close/>
                <a:moveTo>
                  <a:pt x="81519" y="96941"/>
                </a:moveTo>
                <a:cubicBezTo>
                  <a:pt x="81519" y="92398"/>
                  <a:pt x="80864" y="88752"/>
                  <a:pt x="79549" y="86001"/>
                </a:cubicBezTo>
                <a:cubicBezTo>
                  <a:pt x="78236" y="83254"/>
                  <a:pt x="75344" y="80803"/>
                  <a:pt x="70878" y="78650"/>
                </a:cubicBezTo>
                <a:cubicBezTo>
                  <a:pt x="68091" y="77296"/>
                  <a:pt x="65103" y="76461"/>
                  <a:pt x="61917" y="76141"/>
                </a:cubicBezTo>
                <a:cubicBezTo>
                  <a:pt x="58728" y="75821"/>
                  <a:pt x="54307" y="75662"/>
                  <a:pt x="48648" y="75662"/>
                </a:cubicBezTo>
                <a:lnTo>
                  <a:pt x="22230" y="75662"/>
                </a:lnTo>
                <a:lnTo>
                  <a:pt x="22230" y="119290"/>
                </a:lnTo>
                <a:lnTo>
                  <a:pt x="41714" y="119290"/>
                </a:lnTo>
                <a:cubicBezTo>
                  <a:pt x="49760" y="119290"/>
                  <a:pt x="56016" y="118970"/>
                  <a:pt x="60480" y="118337"/>
                </a:cubicBezTo>
                <a:cubicBezTo>
                  <a:pt x="64940" y="117699"/>
                  <a:pt x="68768" y="116425"/>
                  <a:pt x="71953" y="114510"/>
                </a:cubicBezTo>
                <a:cubicBezTo>
                  <a:pt x="75305" y="112440"/>
                  <a:pt x="77732" y="110046"/>
                  <a:pt x="79247" y="107338"/>
                </a:cubicBezTo>
                <a:cubicBezTo>
                  <a:pt x="80763" y="104627"/>
                  <a:pt x="81519" y="101161"/>
                  <a:pt x="81519" y="96941"/>
                </a:cubicBezTo>
                <a:close/>
                <a:moveTo>
                  <a:pt x="240372" y="66939"/>
                </a:moveTo>
                <a:cubicBezTo>
                  <a:pt x="240372" y="89172"/>
                  <a:pt x="235052" y="106878"/>
                  <a:pt x="224417" y="120067"/>
                </a:cubicBezTo>
                <a:cubicBezTo>
                  <a:pt x="213779" y="133255"/>
                  <a:pt x="200333" y="139850"/>
                  <a:pt x="184075" y="139850"/>
                </a:cubicBezTo>
                <a:cubicBezTo>
                  <a:pt x="177462" y="139850"/>
                  <a:pt x="171605" y="139093"/>
                  <a:pt x="166504" y="137582"/>
                </a:cubicBezTo>
                <a:cubicBezTo>
                  <a:pt x="161403" y="136066"/>
                  <a:pt x="156182" y="133719"/>
                  <a:pt x="150844" y="130530"/>
                </a:cubicBezTo>
                <a:lnTo>
                  <a:pt x="150844" y="186466"/>
                </a:lnTo>
                <a:lnTo>
                  <a:pt x="128373" y="186466"/>
                </a:lnTo>
                <a:lnTo>
                  <a:pt x="128373" y="3705"/>
                </a:lnTo>
                <a:lnTo>
                  <a:pt x="150844" y="3705"/>
                </a:lnTo>
                <a:lnTo>
                  <a:pt x="150844" y="17692"/>
                </a:lnTo>
                <a:cubicBezTo>
                  <a:pt x="156424" y="12672"/>
                  <a:pt x="162620" y="8468"/>
                  <a:pt x="169431" y="5081"/>
                </a:cubicBezTo>
                <a:cubicBezTo>
                  <a:pt x="176242" y="1692"/>
                  <a:pt x="183677" y="0"/>
                  <a:pt x="191726" y="0"/>
                </a:cubicBezTo>
                <a:cubicBezTo>
                  <a:pt x="207026" y="0"/>
                  <a:pt x="218956" y="6056"/>
                  <a:pt x="227525" y="18171"/>
                </a:cubicBezTo>
                <a:cubicBezTo>
                  <a:pt x="236088" y="30280"/>
                  <a:pt x="240372" y="46538"/>
                  <a:pt x="240372" y="66939"/>
                </a:cubicBezTo>
                <a:close/>
                <a:moveTo>
                  <a:pt x="217184" y="69448"/>
                </a:moveTo>
                <a:cubicBezTo>
                  <a:pt x="217184" y="54227"/>
                  <a:pt x="214755" y="42412"/>
                  <a:pt x="209895" y="34006"/>
                </a:cubicBezTo>
                <a:cubicBezTo>
                  <a:pt x="205032" y="25596"/>
                  <a:pt x="197140" y="21395"/>
                  <a:pt x="186228" y="21395"/>
                </a:cubicBezTo>
                <a:cubicBezTo>
                  <a:pt x="179849" y="21395"/>
                  <a:pt x="173693" y="22810"/>
                  <a:pt x="167757" y="25639"/>
                </a:cubicBezTo>
                <a:cubicBezTo>
                  <a:pt x="161820" y="28469"/>
                  <a:pt x="156182" y="32116"/>
                  <a:pt x="150844" y="36576"/>
                </a:cubicBezTo>
                <a:lnTo>
                  <a:pt x="150844" y="112242"/>
                </a:lnTo>
                <a:cubicBezTo>
                  <a:pt x="156741" y="115107"/>
                  <a:pt x="161780" y="117058"/>
                  <a:pt x="165964" y="118095"/>
                </a:cubicBezTo>
                <a:cubicBezTo>
                  <a:pt x="170147" y="119131"/>
                  <a:pt x="174949" y="119650"/>
                  <a:pt x="180368" y="119650"/>
                </a:cubicBezTo>
                <a:cubicBezTo>
                  <a:pt x="192003" y="119650"/>
                  <a:pt x="201046" y="115387"/>
                  <a:pt x="207504" y="106860"/>
                </a:cubicBezTo>
                <a:cubicBezTo>
                  <a:pt x="213956" y="98334"/>
                  <a:pt x="217184" y="85864"/>
                  <a:pt x="217184" y="69448"/>
                </a:cubicBezTo>
                <a:close/>
                <a:moveTo>
                  <a:pt x="321657" y="140329"/>
                </a:moveTo>
                <a:cubicBezTo>
                  <a:pt x="300381" y="140329"/>
                  <a:pt x="283864" y="134331"/>
                  <a:pt x="272110" y="122336"/>
                </a:cubicBezTo>
                <a:cubicBezTo>
                  <a:pt x="260357" y="110344"/>
                  <a:pt x="254478" y="93312"/>
                  <a:pt x="254478" y="71241"/>
                </a:cubicBezTo>
                <a:cubicBezTo>
                  <a:pt x="254478" y="49486"/>
                  <a:pt x="260176" y="32174"/>
                  <a:pt x="271569" y="19301"/>
                </a:cubicBezTo>
                <a:cubicBezTo>
                  <a:pt x="282968" y="6434"/>
                  <a:pt x="297869" y="0"/>
                  <a:pt x="316275" y="0"/>
                </a:cubicBezTo>
                <a:cubicBezTo>
                  <a:pt x="324562" y="0"/>
                  <a:pt x="331896" y="1196"/>
                  <a:pt x="338271" y="3586"/>
                </a:cubicBezTo>
                <a:cubicBezTo>
                  <a:pt x="344647" y="5980"/>
                  <a:pt x="350223" y="9721"/>
                  <a:pt x="355003" y="14822"/>
                </a:cubicBezTo>
                <a:cubicBezTo>
                  <a:pt x="359788" y="19923"/>
                  <a:pt x="363453" y="26155"/>
                  <a:pt x="366002" y="33527"/>
                </a:cubicBezTo>
                <a:cubicBezTo>
                  <a:pt x="368551" y="40897"/>
                  <a:pt x="369824" y="49922"/>
                  <a:pt x="369824" y="60604"/>
                </a:cubicBezTo>
                <a:lnTo>
                  <a:pt x="369824" y="72796"/>
                </a:lnTo>
                <a:lnTo>
                  <a:pt x="277309" y="72796"/>
                </a:lnTo>
                <a:cubicBezTo>
                  <a:pt x="277309" y="88334"/>
                  <a:pt x="281214" y="100206"/>
                  <a:pt x="289023" y="108412"/>
                </a:cubicBezTo>
                <a:cubicBezTo>
                  <a:pt x="296835" y="116620"/>
                  <a:pt x="307631" y="120727"/>
                  <a:pt x="321420" y="120727"/>
                </a:cubicBezTo>
                <a:cubicBezTo>
                  <a:pt x="326355" y="120727"/>
                  <a:pt x="331197" y="120165"/>
                  <a:pt x="335942" y="119053"/>
                </a:cubicBezTo>
                <a:cubicBezTo>
                  <a:pt x="340683" y="117937"/>
                  <a:pt x="344963" y="116504"/>
                  <a:pt x="348791" y="114750"/>
                </a:cubicBezTo>
                <a:cubicBezTo>
                  <a:pt x="352851" y="112919"/>
                  <a:pt x="356278" y="111147"/>
                  <a:pt x="359071" y="109430"/>
                </a:cubicBezTo>
                <a:cubicBezTo>
                  <a:pt x="361858" y="107719"/>
                  <a:pt x="364169" y="106104"/>
                  <a:pt x="366002" y="104587"/>
                </a:cubicBezTo>
                <a:lnTo>
                  <a:pt x="367316" y="104587"/>
                </a:lnTo>
                <a:lnTo>
                  <a:pt x="367316" y="129096"/>
                </a:lnTo>
                <a:cubicBezTo>
                  <a:pt x="364687" y="130133"/>
                  <a:pt x="361422" y="131423"/>
                  <a:pt x="357517" y="132977"/>
                </a:cubicBezTo>
                <a:cubicBezTo>
                  <a:pt x="353610" y="134529"/>
                  <a:pt x="350104" y="135749"/>
                  <a:pt x="346997" y="136625"/>
                </a:cubicBezTo>
                <a:cubicBezTo>
                  <a:pt x="342612" y="137819"/>
                  <a:pt x="338648" y="138738"/>
                  <a:pt x="335102" y="139372"/>
                </a:cubicBezTo>
                <a:cubicBezTo>
                  <a:pt x="331557" y="140008"/>
                  <a:pt x="327075" y="140329"/>
                  <a:pt x="321657" y="140329"/>
                </a:cubicBezTo>
                <a:close/>
                <a:moveTo>
                  <a:pt x="347951" y="55581"/>
                </a:moveTo>
                <a:cubicBezTo>
                  <a:pt x="347792" y="49526"/>
                  <a:pt x="347076" y="44306"/>
                  <a:pt x="345802" y="39920"/>
                </a:cubicBezTo>
                <a:cubicBezTo>
                  <a:pt x="344525" y="35540"/>
                  <a:pt x="342696" y="31836"/>
                  <a:pt x="340304" y="28808"/>
                </a:cubicBezTo>
                <a:cubicBezTo>
                  <a:pt x="337669" y="25460"/>
                  <a:pt x="334304" y="22911"/>
                  <a:pt x="330203" y="21158"/>
                </a:cubicBezTo>
                <a:cubicBezTo>
                  <a:pt x="326099" y="19401"/>
                  <a:pt x="321016" y="18526"/>
                  <a:pt x="314960" y="18526"/>
                </a:cubicBezTo>
                <a:cubicBezTo>
                  <a:pt x="308985" y="18526"/>
                  <a:pt x="303905" y="19423"/>
                  <a:pt x="299722" y="21216"/>
                </a:cubicBezTo>
                <a:cubicBezTo>
                  <a:pt x="295539" y="23008"/>
                  <a:pt x="291733" y="25622"/>
                  <a:pt x="288307" y="29049"/>
                </a:cubicBezTo>
                <a:cubicBezTo>
                  <a:pt x="284958" y="32552"/>
                  <a:pt x="282413" y="36437"/>
                  <a:pt x="280656" y="40703"/>
                </a:cubicBezTo>
                <a:cubicBezTo>
                  <a:pt x="278904" y="44965"/>
                  <a:pt x="277791" y="49926"/>
                  <a:pt x="277309" y="55581"/>
                </a:cubicBezTo>
                <a:close/>
                <a:moveTo>
                  <a:pt x="516369" y="137221"/>
                </a:moveTo>
                <a:lnTo>
                  <a:pt x="494137" y="137221"/>
                </a:lnTo>
                <a:lnTo>
                  <a:pt x="494137" y="32275"/>
                </a:lnTo>
                <a:lnTo>
                  <a:pt x="462100" y="100404"/>
                </a:lnTo>
                <a:lnTo>
                  <a:pt x="445368" y="100404"/>
                </a:lnTo>
                <a:lnTo>
                  <a:pt x="413572" y="32275"/>
                </a:lnTo>
                <a:lnTo>
                  <a:pt x="413572" y="137221"/>
                </a:lnTo>
                <a:lnTo>
                  <a:pt x="392537" y="137221"/>
                </a:lnTo>
                <a:lnTo>
                  <a:pt x="392537" y="3705"/>
                </a:lnTo>
                <a:lnTo>
                  <a:pt x="419670" y="3705"/>
                </a:lnTo>
                <a:lnTo>
                  <a:pt x="454810" y="77815"/>
                </a:lnTo>
                <a:lnTo>
                  <a:pt x="488758" y="3705"/>
                </a:lnTo>
                <a:lnTo>
                  <a:pt x="516369" y="3705"/>
                </a:lnTo>
                <a:close/>
                <a:moveTo>
                  <a:pt x="645584" y="137221"/>
                </a:moveTo>
                <a:lnTo>
                  <a:pt x="623111" y="137221"/>
                </a:lnTo>
                <a:lnTo>
                  <a:pt x="623111" y="84269"/>
                </a:lnTo>
                <a:lnTo>
                  <a:pt x="600877" y="84269"/>
                </a:lnTo>
                <a:lnTo>
                  <a:pt x="561312" y="137221"/>
                </a:lnTo>
                <a:lnTo>
                  <a:pt x="535136" y="137221"/>
                </a:lnTo>
                <a:lnTo>
                  <a:pt x="578048" y="82236"/>
                </a:lnTo>
                <a:cubicBezTo>
                  <a:pt x="566971" y="78970"/>
                  <a:pt x="558865" y="74110"/>
                  <a:pt x="553726" y="67652"/>
                </a:cubicBezTo>
                <a:cubicBezTo>
                  <a:pt x="548587" y="61200"/>
                  <a:pt x="546016" y="52553"/>
                  <a:pt x="546016" y="41714"/>
                </a:cubicBezTo>
                <a:cubicBezTo>
                  <a:pt x="546016" y="35104"/>
                  <a:pt x="547471" y="29304"/>
                  <a:pt x="550379" y="24326"/>
                </a:cubicBezTo>
                <a:cubicBezTo>
                  <a:pt x="553288" y="19344"/>
                  <a:pt x="557212" y="15143"/>
                  <a:pt x="562148" y="11715"/>
                </a:cubicBezTo>
                <a:cubicBezTo>
                  <a:pt x="566136" y="9005"/>
                  <a:pt x="571159" y="6992"/>
                  <a:pt x="577214" y="5678"/>
                </a:cubicBezTo>
                <a:cubicBezTo>
                  <a:pt x="583272" y="4364"/>
                  <a:pt x="590041" y="3705"/>
                  <a:pt x="597532" y="3705"/>
                </a:cubicBezTo>
                <a:lnTo>
                  <a:pt x="645584" y="3705"/>
                </a:lnTo>
                <a:close/>
                <a:moveTo>
                  <a:pt x="623111" y="66579"/>
                </a:moveTo>
                <a:lnTo>
                  <a:pt x="623111" y="21632"/>
                </a:lnTo>
                <a:lnTo>
                  <a:pt x="598728" y="21632"/>
                </a:lnTo>
                <a:cubicBezTo>
                  <a:pt x="593550" y="21632"/>
                  <a:pt x="589461" y="21911"/>
                  <a:pt x="586476" y="22472"/>
                </a:cubicBezTo>
                <a:cubicBezTo>
                  <a:pt x="583488" y="23030"/>
                  <a:pt x="580593" y="24106"/>
                  <a:pt x="577807" y="25701"/>
                </a:cubicBezTo>
                <a:cubicBezTo>
                  <a:pt x="574942" y="27454"/>
                  <a:pt x="572771" y="29823"/>
                  <a:pt x="571298" y="32811"/>
                </a:cubicBezTo>
                <a:cubicBezTo>
                  <a:pt x="569819" y="35799"/>
                  <a:pt x="569085" y="39006"/>
                  <a:pt x="569085" y="42434"/>
                </a:cubicBezTo>
                <a:cubicBezTo>
                  <a:pt x="569085" y="46815"/>
                  <a:pt x="569581" y="50383"/>
                  <a:pt x="570578" y="53130"/>
                </a:cubicBezTo>
                <a:cubicBezTo>
                  <a:pt x="571577" y="55879"/>
                  <a:pt x="573386" y="58410"/>
                  <a:pt x="576015" y="60722"/>
                </a:cubicBezTo>
                <a:cubicBezTo>
                  <a:pt x="578805" y="63112"/>
                  <a:pt x="582210" y="64686"/>
                  <a:pt x="586235" y="65445"/>
                </a:cubicBezTo>
                <a:cubicBezTo>
                  <a:pt x="590259" y="66204"/>
                  <a:pt x="594663" y="66579"/>
                  <a:pt x="599444" y="66579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685222" y="3540151"/>
            <a:ext cx="104706" cy="133516"/>
          </a:xfrm>
          <a:custGeom>
            <a:avLst/>
            <a:gdLst/>
            <a:ahLst/>
            <a:cxnLst/>
            <a:rect l="l" t="t" r="r" b="b"/>
            <a:pathLst>
              <a:path w="104706" h="133516">
                <a:moveTo>
                  <a:pt x="104706" y="93114"/>
                </a:moveTo>
                <a:cubicBezTo>
                  <a:pt x="104706" y="99569"/>
                  <a:pt x="103475" y="105286"/>
                  <a:pt x="101002" y="110268"/>
                </a:cubicBezTo>
                <a:cubicBezTo>
                  <a:pt x="98532" y="115246"/>
                  <a:pt x="95148" y="119412"/>
                  <a:pt x="90843" y="122757"/>
                </a:cubicBezTo>
                <a:cubicBezTo>
                  <a:pt x="85425" y="126982"/>
                  <a:pt x="79747" y="129831"/>
                  <a:pt x="73807" y="131303"/>
                </a:cubicBezTo>
                <a:cubicBezTo>
                  <a:pt x="67871" y="132778"/>
                  <a:pt x="60761" y="133516"/>
                  <a:pt x="52470" y="133516"/>
                </a:cubicBezTo>
                <a:lnTo>
                  <a:pt x="0" y="133516"/>
                </a:lnTo>
                <a:lnTo>
                  <a:pt x="0" y="0"/>
                </a:lnTo>
                <a:lnTo>
                  <a:pt x="49007" y="0"/>
                </a:lnTo>
                <a:cubicBezTo>
                  <a:pt x="58810" y="0"/>
                  <a:pt x="65982" y="299"/>
                  <a:pt x="70524" y="897"/>
                </a:cubicBezTo>
                <a:cubicBezTo>
                  <a:pt x="75067" y="1493"/>
                  <a:pt x="79568" y="3028"/>
                  <a:pt x="84029" y="5501"/>
                </a:cubicBezTo>
                <a:cubicBezTo>
                  <a:pt x="88730" y="8049"/>
                  <a:pt x="92197" y="11438"/>
                  <a:pt x="94428" y="15660"/>
                </a:cubicBezTo>
                <a:cubicBezTo>
                  <a:pt x="96663" y="19883"/>
                  <a:pt x="97776" y="24905"/>
                  <a:pt x="97776" y="30719"/>
                </a:cubicBezTo>
                <a:cubicBezTo>
                  <a:pt x="97776" y="37094"/>
                  <a:pt x="96024" y="42812"/>
                  <a:pt x="92517" y="47873"/>
                </a:cubicBezTo>
                <a:cubicBezTo>
                  <a:pt x="89010" y="52935"/>
                  <a:pt x="84348" y="56858"/>
                  <a:pt x="78530" y="59644"/>
                </a:cubicBezTo>
                <a:lnTo>
                  <a:pt x="79129" y="60480"/>
                </a:lnTo>
                <a:cubicBezTo>
                  <a:pt x="86383" y="62317"/>
                  <a:pt x="92456" y="66021"/>
                  <a:pt x="97356" y="71600"/>
                </a:cubicBezTo>
                <a:cubicBezTo>
                  <a:pt x="102255" y="77177"/>
                  <a:pt x="104706" y="84348"/>
                  <a:pt x="104706" y="93114"/>
                </a:cubicBezTo>
                <a:close/>
                <a:moveTo>
                  <a:pt x="74704" y="34186"/>
                </a:moveTo>
                <a:cubicBezTo>
                  <a:pt x="74704" y="31162"/>
                  <a:pt x="74207" y="28531"/>
                  <a:pt x="73211" y="26298"/>
                </a:cubicBezTo>
                <a:cubicBezTo>
                  <a:pt x="72212" y="24067"/>
                  <a:pt x="70481" y="22313"/>
                  <a:pt x="68011" y="21035"/>
                </a:cubicBezTo>
                <a:cubicBezTo>
                  <a:pt x="65142" y="19523"/>
                  <a:pt x="61934" y="18626"/>
                  <a:pt x="58388" y="18345"/>
                </a:cubicBezTo>
                <a:cubicBezTo>
                  <a:pt x="54842" y="18068"/>
                  <a:pt x="49921" y="17927"/>
                  <a:pt x="43628" y="17927"/>
                </a:cubicBezTo>
                <a:lnTo>
                  <a:pt x="22230" y="17927"/>
                </a:lnTo>
                <a:lnTo>
                  <a:pt x="22230" y="54507"/>
                </a:lnTo>
                <a:lnTo>
                  <a:pt x="48049" y="54507"/>
                </a:lnTo>
                <a:cubicBezTo>
                  <a:pt x="53551" y="54507"/>
                  <a:pt x="57456" y="54248"/>
                  <a:pt x="59764" y="53726"/>
                </a:cubicBezTo>
                <a:cubicBezTo>
                  <a:pt x="62075" y="53212"/>
                  <a:pt x="64628" y="52117"/>
                  <a:pt x="67414" y="50443"/>
                </a:cubicBezTo>
                <a:cubicBezTo>
                  <a:pt x="70042" y="48852"/>
                  <a:pt x="71918" y="46695"/>
                  <a:pt x="73030" y="43985"/>
                </a:cubicBezTo>
                <a:cubicBezTo>
                  <a:pt x="74147" y="41274"/>
                  <a:pt x="74704" y="38009"/>
                  <a:pt x="74704" y="34186"/>
                </a:cubicBezTo>
                <a:close/>
                <a:moveTo>
                  <a:pt x="81519" y="93236"/>
                </a:moveTo>
                <a:cubicBezTo>
                  <a:pt x="81519" y="88693"/>
                  <a:pt x="80864" y="85047"/>
                  <a:pt x="79549" y="82296"/>
                </a:cubicBezTo>
                <a:cubicBezTo>
                  <a:pt x="78236" y="79549"/>
                  <a:pt x="75345" y="77098"/>
                  <a:pt x="70881" y="74945"/>
                </a:cubicBezTo>
                <a:cubicBezTo>
                  <a:pt x="68091" y="73591"/>
                  <a:pt x="65103" y="72756"/>
                  <a:pt x="61916" y="72436"/>
                </a:cubicBezTo>
                <a:cubicBezTo>
                  <a:pt x="58727" y="72116"/>
                  <a:pt x="54307" y="71957"/>
                  <a:pt x="48647" y="71957"/>
                </a:cubicBezTo>
                <a:lnTo>
                  <a:pt x="22230" y="71957"/>
                </a:lnTo>
                <a:lnTo>
                  <a:pt x="22230" y="115585"/>
                </a:lnTo>
                <a:lnTo>
                  <a:pt x="41717" y="115585"/>
                </a:lnTo>
                <a:cubicBezTo>
                  <a:pt x="49760" y="115585"/>
                  <a:pt x="56016" y="115265"/>
                  <a:pt x="60480" y="114632"/>
                </a:cubicBezTo>
                <a:cubicBezTo>
                  <a:pt x="64940" y="113994"/>
                  <a:pt x="68768" y="112720"/>
                  <a:pt x="71953" y="110805"/>
                </a:cubicBezTo>
                <a:cubicBezTo>
                  <a:pt x="75305" y="108735"/>
                  <a:pt x="77736" y="106341"/>
                  <a:pt x="79247" y="103633"/>
                </a:cubicBezTo>
                <a:cubicBezTo>
                  <a:pt x="80763" y="100922"/>
                  <a:pt x="81519" y="97456"/>
                  <a:pt x="81519" y="9323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990563" y="3495683"/>
            <a:ext cx="735361" cy="181688"/>
          </a:xfrm>
          <a:custGeom>
            <a:avLst/>
            <a:gdLst/>
            <a:ahLst/>
            <a:cxnLst/>
            <a:rect l="l" t="t" r="r" b="b"/>
            <a:pathLst>
              <a:path w="735361" h="181688">
                <a:moveTo>
                  <a:pt x="112357" y="53673"/>
                </a:moveTo>
                <a:cubicBezTo>
                  <a:pt x="112357" y="61402"/>
                  <a:pt x="110985" y="68710"/>
                  <a:pt x="108238" y="75605"/>
                </a:cubicBezTo>
                <a:cubicBezTo>
                  <a:pt x="105488" y="82498"/>
                  <a:pt x="101683" y="88377"/>
                  <a:pt x="96822" y="93237"/>
                </a:cubicBezTo>
                <a:cubicBezTo>
                  <a:pt x="90684" y="99297"/>
                  <a:pt x="83470" y="103875"/>
                  <a:pt x="75187" y="106983"/>
                </a:cubicBezTo>
                <a:cubicBezTo>
                  <a:pt x="66900" y="110093"/>
                  <a:pt x="56420" y="111647"/>
                  <a:pt x="43748" y="111647"/>
                </a:cubicBezTo>
                <a:lnTo>
                  <a:pt x="23666" y="111647"/>
                </a:lnTo>
                <a:lnTo>
                  <a:pt x="23666" y="177984"/>
                </a:lnTo>
                <a:lnTo>
                  <a:pt x="0" y="177984"/>
                </a:lnTo>
                <a:lnTo>
                  <a:pt x="0" y="0"/>
                </a:lnTo>
                <a:lnTo>
                  <a:pt x="44705" y="0"/>
                </a:lnTo>
                <a:cubicBezTo>
                  <a:pt x="55225" y="0"/>
                  <a:pt x="64188" y="879"/>
                  <a:pt x="71601" y="2633"/>
                </a:cubicBezTo>
                <a:cubicBezTo>
                  <a:pt x="79013" y="4386"/>
                  <a:pt x="85548" y="7215"/>
                  <a:pt x="91203" y="11122"/>
                </a:cubicBezTo>
                <a:cubicBezTo>
                  <a:pt x="97817" y="15661"/>
                  <a:pt x="102997" y="21418"/>
                  <a:pt x="106741" y="28390"/>
                </a:cubicBezTo>
                <a:cubicBezTo>
                  <a:pt x="110485" y="35363"/>
                  <a:pt x="112357" y="43791"/>
                  <a:pt x="112357" y="53673"/>
                </a:cubicBezTo>
                <a:close/>
                <a:moveTo>
                  <a:pt x="87737" y="54271"/>
                </a:moveTo>
                <a:cubicBezTo>
                  <a:pt x="87737" y="48133"/>
                  <a:pt x="86678" y="42794"/>
                  <a:pt x="84572" y="38254"/>
                </a:cubicBezTo>
                <a:cubicBezTo>
                  <a:pt x="82459" y="33711"/>
                  <a:pt x="79251" y="30007"/>
                  <a:pt x="74949" y="27138"/>
                </a:cubicBezTo>
                <a:cubicBezTo>
                  <a:pt x="71201" y="24667"/>
                  <a:pt x="66838" y="22915"/>
                  <a:pt x="61859" y="21878"/>
                </a:cubicBezTo>
                <a:cubicBezTo>
                  <a:pt x="56881" y="20837"/>
                  <a:pt x="50685" y="20323"/>
                  <a:pt x="43273" y="20323"/>
                </a:cubicBezTo>
                <a:lnTo>
                  <a:pt x="23666" y="20323"/>
                </a:lnTo>
                <a:lnTo>
                  <a:pt x="23666" y="91444"/>
                </a:lnTo>
                <a:lnTo>
                  <a:pt x="39806" y="91444"/>
                </a:lnTo>
                <a:cubicBezTo>
                  <a:pt x="49371" y="91444"/>
                  <a:pt x="57101" y="90667"/>
                  <a:pt x="62993" y="89111"/>
                </a:cubicBezTo>
                <a:cubicBezTo>
                  <a:pt x="68886" y="87560"/>
                  <a:pt x="73794" y="84792"/>
                  <a:pt x="77696" y="80807"/>
                </a:cubicBezTo>
                <a:cubicBezTo>
                  <a:pt x="81203" y="77222"/>
                  <a:pt x="83754" y="73315"/>
                  <a:pt x="85346" y="69088"/>
                </a:cubicBezTo>
                <a:cubicBezTo>
                  <a:pt x="86937" y="64869"/>
                  <a:pt x="87737" y="59927"/>
                  <a:pt x="87737" y="54271"/>
                </a:cubicBezTo>
                <a:close/>
                <a:moveTo>
                  <a:pt x="243009" y="111288"/>
                </a:moveTo>
                <a:cubicBezTo>
                  <a:pt x="243009" y="133759"/>
                  <a:pt x="237590" y="151107"/>
                  <a:pt x="226754" y="163340"/>
                </a:cubicBezTo>
                <a:cubicBezTo>
                  <a:pt x="215918" y="175573"/>
                  <a:pt x="201492" y="181689"/>
                  <a:pt x="183482" y="181689"/>
                </a:cubicBezTo>
                <a:cubicBezTo>
                  <a:pt x="164914" y="181689"/>
                  <a:pt x="150311" y="175375"/>
                  <a:pt x="139677" y="162742"/>
                </a:cubicBezTo>
                <a:cubicBezTo>
                  <a:pt x="129036" y="150113"/>
                  <a:pt x="123715" y="132959"/>
                  <a:pt x="123715" y="111288"/>
                </a:cubicBezTo>
                <a:cubicBezTo>
                  <a:pt x="123715" y="88975"/>
                  <a:pt x="129193" y="71641"/>
                  <a:pt x="140152" y="59289"/>
                </a:cubicBezTo>
                <a:cubicBezTo>
                  <a:pt x="151111" y="46938"/>
                  <a:pt x="165550" y="40763"/>
                  <a:pt x="183482" y="40763"/>
                </a:cubicBezTo>
                <a:cubicBezTo>
                  <a:pt x="201492" y="40763"/>
                  <a:pt x="215918" y="46919"/>
                  <a:pt x="226754" y="59228"/>
                </a:cubicBezTo>
                <a:cubicBezTo>
                  <a:pt x="237590" y="71539"/>
                  <a:pt x="243009" y="88891"/>
                  <a:pt x="243009" y="111288"/>
                </a:cubicBezTo>
                <a:close/>
                <a:moveTo>
                  <a:pt x="219821" y="111288"/>
                </a:moveTo>
                <a:cubicBezTo>
                  <a:pt x="219821" y="93993"/>
                  <a:pt x="216674" y="81145"/>
                  <a:pt x="210377" y="72736"/>
                </a:cubicBezTo>
                <a:cubicBezTo>
                  <a:pt x="204081" y="64330"/>
                  <a:pt x="195116" y="60128"/>
                  <a:pt x="183482" y="60128"/>
                </a:cubicBezTo>
                <a:cubicBezTo>
                  <a:pt x="171764" y="60128"/>
                  <a:pt x="162742" y="64330"/>
                  <a:pt x="156406" y="72736"/>
                </a:cubicBezTo>
                <a:cubicBezTo>
                  <a:pt x="150073" y="81145"/>
                  <a:pt x="146902" y="93993"/>
                  <a:pt x="146902" y="111288"/>
                </a:cubicBezTo>
                <a:cubicBezTo>
                  <a:pt x="146902" y="128024"/>
                  <a:pt x="150073" y="140710"/>
                  <a:pt x="156406" y="149357"/>
                </a:cubicBezTo>
                <a:cubicBezTo>
                  <a:pt x="162742" y="158005"/>
                  <a:pt x="171764" y="162325"/>
                  <a:pt x="183482" y="162325"/>
                </a:cubicBezTo>
                <a:cubicBezTo>
                  <a:pt x="195034" y="162325"/>
                  <a:pt x="203984" y="158081"/>
                  <a:pt x="210316" y="149595"/>
                </a:cubicBezTo>
                <a:cubicBezTo>
                  <a:pt x="216648" y="141110"/>
                  <a:pt x="219821" y="128337"/>
                  <a:pt x="219821" y="111288"/>
                </a:cubicBezTo>
                <a:close/>
                <a:moveTo>
                  <a:pt x="320376" y="180973"/>
                </a:moveTo>
                <a:cubicBezTo>
                  <a:pt x="311214" y="180973"/>
                  <a:pt x="302808" y="179558"/>
                  <a:pt x="295157" y="176728"/>
                </a:cubicBezTo>
                <a:cubicBezTo>
                  <a:pt x="287508" y="173903"/>
                  <a:pt x="280935" y="169619"/>
                  <a:pt x="275433" y="163880"/>
                </a:cubicBezTo>
                <a:cubicBezTo>
                  <a:pt x="269936" y="158142"/>
                  <a:pt x="265670" y="150909"/>
                  <a:pt x="262647" y="142187"/>
                </a:cubicBezTo>
                <a:cubicBezTo>
                  <a:pt x="259615" y="133463"/>
                  <a:pt x="258099" y="123201"/>
                  <a:pt x="258099" y="111406"/>
                </a:cubicBezTo>
                <a:cubicBezTo>
                  <a:pt x="258099" y="99692"/>
                  <a:pt x="259672" y="89572"/>
                  <a:pt x="262823" y="81044"/>
                </a:cubicBezTo>
                <a:cubicBezTo>
                  <a:pt x="265973" y="72520"/>
                  <a:pt x="270174" y="65348"/>
                  <a:pt x="275433" y="59530"/>
                </a:cubicBezTo>
                <a:cubicBezTo>
                  <a:pt x="280697" y="53713"/>
                  <a:pt x="287249" y="49231"/>
                  <a:pt x="295096" y="46081"/>
                </a:cubicBezTo>
                <a:cubicBezTo>
                  <a:pt x="302947" y="42934"/>
                  <a:pt x="311375" y="41362"/>
                  <a:pt x="320376" y="41362"/>
                </a:cubicBezTo>
                <a:cubicBezTo>
                  <a:pt x="327708" y="41362"/>
                  <a:pt x="334782" y="42398"/>
                  <a:pt x="341593" y="44468"/>
                </a:cubicBezTo>
                <a:cubicBezTo>
                  <a:pt x="348406" y="46542"/>
                  <a:pt x="354481" y="48932"/>
                  <a:pt x="359820" y="51642"/>
                </a:cubicBezTo>
                <a:lnTo>
                  <a:pt x="359820" y="76861"/>
                </a:lnTo>
                <a:lnTo>
                  <a:pt x="358507" y="76861"/>
                </a:lnTo>
                <a:cubicBezTo>
                  <a:pt x="356916" y="75507"/>
                  <a:pt x="354864" y="73956"/>
                  <a:pt x="352354" y="72203"/>
                </a:cubicBezTo>
                <a:cubicBezTo>
                  <a:pt x="349845" y="70446"/>
                  <a:pt x="346795" y="68653"/>
                  <a:pt x="343210" y="66824"/>
                </a:cubicBezTo>
                <a:cubicBezTo>
                  <a:pt x="340100" y="65226"/>
                  <a:pt x="336432" y="63833"/>
                  <a:pt x="332212" y="62637"/>
                </a:cubicBezTo>
                <a:cubicBezTo>
                  <a:pt x="327989" y="61442"/>
                  <a:pt x="323921" y="60845"/>
                  <a:pt x="320016" y="60845"/>
                </a:cubicBezTo>
                <a:cubicBezTo>
                  <a:pt x="308388" y="60845"/>
                  <a:pt x="299042" y="65248"/>
                  <a:pt x="291990" y="74053"/>
                </a:cubicBezTo>
                <a:cubicBezTo>
                  <a:pt x="284937" y="82859"/>
                  <a:pt x="281409" y="95311"/>
                  <a:pt x="281409" y="111406"/>
                </a:cubicBezTo>
                <a:cubicBezTo>
                  <a:pt x="281409" y="127186"/>
                  <a:pt x="284814" y="139476"/>
                  <a:pt x="291629" y="148282"/>
                </a:cubicBezTo>
                <a:cubicBezTo>
                  <a:pt x="298441" y="157086"/>
                  <a:pt x="307905" y="161490"/>
                  <a:pt x="320016" y="161490"/>
                </a:cubicBezTo>
                <a:cubicBezTo>
                  <a:pt x="327349" y="161490"/>
                  <a:pt x="334322" y="159975"/>
                  <a:pt x="340938" y="156947"/>
                </a:cubicBezTo>
                <a:cubicBezTo>
                  <a:pt x="347548" y="153923"/>
                  <a:pt x="353406" y="150016"/>
                  <a:pt x="358507" y="145233"/>
                </a:cubicBezTo>
                <a:lnTo>
                  <a:pt x="359820" y="145233"/>
                </a:lnTo>
                <a:lnTo>
                  <a:pt x="359820" y="170457"/>
                </a:lnTo>
                <a:cubicBezTo>
                  <a:pt x="357589" y="171493"/>
                  <a:pt x="354803" y="172747"/>
                  <a:pt x="351454" y="174219"/>
                </a:cubicBezTo>
                <a:cubicBezTo>
                  <a:pt x="348110" y="175695"/>
                  <a:pt x="345078" y="176790"/>
                  <a:pt x="342368" y="177506"/>
                </a:cubicBezTo>
                <a:cubicBezTo>
                  <a:pt x="338544" y="178622"/>
                  <a:pt x="335118" y="179479"/>
                  <a:pt x="332090" y="180076"/>
                </a:cubicBezTo>
                <a:cubicBezTo>
                  <a:pt x="329066" y="180674"/>
                  <a:pt x="325160" y="180973"/>
                  <a:pt x="320376" y="180973"/>
                </a:cubicBezTo>
                <a:close/>
                <a:moveTo>
                  <a:pt x="433333" y="180973"/>
                </a:moveTo>
                <a:cubicBezTo>
                  <a:pt x="424172" y="180973"/>
                  <a:pt x="415765" y="179558"/>
                  <a:pt x="408119" y="176728"/>
                </a:cubicBezTo>
                <a:cubicBezTo>
                  <a:pt x="400464" y="173903"/>
                  <a:pt x="393891" y="169619"/>
                  <a:pt x="388390" y="163880"/>
                </a:cubicBezTo>
                <a:cubicBezTo>
                  <a:pt x="382893" y="158142"/>
                  <a:pt x="378631" y="150909"/>
                  <a:pt x="375603" y="142187"/>
                </a:cubicBezTo>
                <a:cubicBezTo>
                  <a:pt x="372572" y="133463"/>
                  <a:pt x="371060" y="123201"/>
                  <a:pt x="371060" y="111406"/>
                </a:cubicBezTo>
                <a:cubicBezTo>
                  <a:pt x="371060" y="99692"/>
                  <a:pt x="372630" y="89572"/>
                  <a:pt x="375779" y="81044"/>
                </a:cubicBezTo>
                <a:cubicBezTo>
                  <a:pt x="378930" y="72520"/>
                  <a:pt x="383134" y="65348"/>
                  <a:pt x="388390" y="59530"/>
                </a:cubicBezTo>
                <a:cubicBezTo>
                  <a:pt x="393653" y="53713"/>
                  <a:pt x="400205" y="49231"/>
                  <a:pt x="408058" y="46081"/>
                </a:cubicBezTo>
                <a:cubicBezTo>
                  <a:pt x="415905" y="42934"/>
                  <a:pt x="424333" y="41362"/>
                  <a:pt x="433333" y="41362"/>
                </a:cubicBezTo>
                <a:cubicBezTo>
                  <a:pt x="440666" y="41362"/>
                  <a:pt x="447740" y="42398"/>
                  <a:pt x="454551" y="44468"/>
                </a:cubicBezTo>
                <a:cubicBezTo>
                  <a:pt x="461362" y="46542"/>
                  <a:pt x="467439" y="48932"/>
                  <a:pt x="472778" y="51642"/>
                </a:cubicBezTo>
                <a:lnTo>
                  <a:pt x="472778" y="76861"/>
                </a:lnTo>
                <a:lnTo>
                  <a:pt x="471464" y="76861"/>
                </a:lnTo>
                <a:cubicBezTo>
                  <a:pt x="469872" y="75507"/>
                  <a:pt x="467821" y="73956"/>
                  <a:pt x="465312" y="72203"/>
                </a:cubicBezTo>
                <a:cubicBezTo>
                  <a:pt x="462802" y="70446"/>
                  <a:pt x="459753" y="68653"/>
                  <a:pt x="456168" y="66824"/>
                </a:cubicBezTo>
                <a:cubicBezTo>
                  <a:pt x="453057" y="65226"/>
                  <a:pt x="449389" y="63833"/>
                  <a:pt x="445169" y="62637"/>
                </a:cubicBezTo>
                <a:cubicBezTo>
                  <a:pt x="440947" y="61442"/>
                  <a:pt x="436879" y="60845"/>
                  <a:pt x="432976" y="60845"/>
                </a:cubicBezTo>
                <a:cubicBezTo>
                  <a:pt x="421344" y="60845"/>
                  <a:pt x="412000" y="65248"/>
                  <a:pt x="404950" y="74053"/>
                </a:cubicBezTo>
                <a:cubicBezTo>
                  <a:pt x="397894" y="82859"/>
                  <a:pt x="394366" y="95311"/>
                  <a:pt x="394366" y="111406"/>
                </a:cubicBezTo>
                <a:cubicBezTo>
                  <a:pt x="394366" y="127186"/>
                  <a:pt x="397776" y="139476"/>
                  <a:pt x="404587" y="148282"/>
                </a:cubicBezTo>
                <a:cubicBezTo>
                  <a:pt x="411398" y="157086"/>
                  <a:pt x="420862" y="161490"/>
                  <a:pt x="432976" y="161490"/>
                </a:cubicBezTo>
                <a:cubicBezTo>
                  <a:pt x="440305" y="161490"/>
                  <a:pt x="447283" y="159975"/>
                  <a:pt x="453896" y="156947"/>
                </a:cubicBezTo>
                <a:cubicBezTo>
                  <a:pt x="460508" y="153923"/>
                  <a:pt x="466363" y="150016"/>
                  <a:pt x="471464" y="145233"/>
                </a:cubicBezTo>
                <a:lnTo>
                  <a:pt x="472778" y="145233"/>
                </a:lnTo>
                <a:lnTo>
                  <a:pt x="472778" y="170457"/>
                </a:lnTo>
                <a:cubicBezTo>
                  <a:pt x="470545" y="171493"/>
                  <a:pt x="467759" y="172747"/>
                  <a:pt x="464415" y="174219"/>
                </a:cubicBezTo>
                <a:cubicBezTo>
                  <a:pt x="461067" y="175695"/>
                  <a:pt x="458036" y="176790"/>
                  <a:pt x="455328" y="177506"/>
                </a:cubicBezTo>
                <a:cubicBezTo>
                  <a:pt x="451502" y="178622"/>
                  <a:pt x="448076" y="179479"/>
                  <a:pt x="445050" y="180076"/>
                </a:cubicBezTo>
                <a:cubicBezTo>
                  <a:pt x="442024" y="180674"/>
                  <a:pt x="438117" y="180973"/>
                  <a:pt x="433333" y="180973"/>
                </a:cubicBezTo>
                <a:close/>
                <a:moveTo>
                  <a:pt x="598648" y="177984"/>
                </a:moveTo>
                <a:lnTo>
                  <a:pt x="576415" y="177984"/>
                </a:lnTo>
                <a:lnTo>
                  <a:pt x="576415" y="78416"/>
                </a:lnTo>
                <a:lnTo>
                  <a:pt x="513544" y="177984"/>
                </a:lnTo>
                <a:lnTo>
                  <a:pt x="493222" y="177984"/>
                </a:lnTo>
                <a:lnTo>
                  <a:pt x="493222" y="44468"/>
                </a:lnTo>
                <a:lnTo>
                  <a:pt x="515456" y="44468"/>
                </a:lnTo>
                <a:lnTo>
                  <a:pt x="515456" y="142482"/>
                </a:lnTo>
                <a:lnTo>
                  <a:pt x="577610" y="44468"/>
                </a:lnTo>
                <a:lnTo>
                  <a:pt x="598648" y="44468"/>
                </a:lnTo>
                <a:close/>
                <a:moveTo>
                  <a:pt x="735362" y="177984"/>
                </a:moveTo>
                <a:lnTo>
                  <a:pt x="713128" y="177984"/>
                </a:lnTo>
                <a:lnTo>
                  <a:pt x="713128" y="78416"/>
                </a:lnTo>
                <a:lnTo>
                  <a:pt x="650254" y="177984"/>
                </a:lnTo>
                <a:lnTo>
                  <a:pt x="629935" y="177984"/>
                </a:lnTo>
                <a:lnTo>
                  <a:pt x="629935" y="44468"/>
                </a:lnTo>
                <a:lnTo>
                  <a:pt x="652169" y="44468"/>
                </a:lnTo>
                <a:lnTo>
                  <a:pt x="652169" y="142482"/>
                </a:lnTo>
                <a:lnTo>
                  <a:pt x="714323" y="44468"/>
                </a:lnTo>
                <a:lnTo>
                  <a:pt x="735362" y="444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33696" y="3536446"/>
            <a:ext cx="364208" cy="140328"/>
          </a:xfrm>
          <a:custGeom>
            <a:avLst/>
            <a:gdLst/>
            <a:ahLst/>
            <a:cxnLst/>
            <a:rect l="l" t="t" r="r" b="b"/>
            <a:pathLst>
              <a:path w="364208" h="140328">
                <a:moveTo>
                  <a:pt x="105425" y="137221"/>
                </a:moveTo>
                <a:lnTo>
                  <a:pt x="82954" y="137221"/>
                </a:lnTo>
                <a:lnTo>
                  <a:pt x="82954" y="77098"/>
                </a:lnTo>
                <a:lnTo>
                  <a:pt x="22471" y="77098"/>
                </a:lnTo>
                <a:lnTo>
                  <a:pt x="22471" y="137221"/>
                </a:lnTo>
                <a:lnTo>
                  <a:pt x="0" y="137221"/>
                </a:lnTo>
                <a:lnTo>
                  <a:pt x="0" y="3705"/>
                </a:lnTo>
                <a:lnTo>
                  <a:pt x="22471" y="3705"/>
                </a:lnTo>
                <a:lnTo>
                  <a:pt x="22471" y="57733"/>
                </a:lnTo>
                <a:lnTo>
                  <a:pt x="82954" y="57733"/>
                </a:lnTo>
                <a:lnTo>
                  <a:pt x="82954" y="3705"/>
                </a:lnTo>
                <a:lnTo>
                  <a:pt x="105425" y="3705"/>
                </a:lnTo>
                <a:close/>
                <a:moveTo>
                  <a:pt x="195793" y="140329"/>
                </a:moveTo>
                <a:cubicBezTo>
                  <a:pt x="174517" y="140329"/>
                  <a:pt x="157999" y="134331"/>
                  <a:pt x="146245" y="122336"/>
                </a:cubicBezTo>
                <a:cubicBezTo>
                  <a:pt x="134491" y="110344"/>
                  <a:pt x="128613" y="93312"/>
                  <a:pt x="128613" y="71241"/>
                </a:cubicBezTo>
                <a:cubicBezTo>
                  <a:pt x="128613" y="49486"/>
                  <a:pt x="134311" y="32174"/>
                  <a:pt x="145706" y="19301"/>
                </a:cubicBezTo>
                <a:cubicBezTo>
                  <a:pt x="157100" y="6434"/>
                  <a:pt x="171999" y="0"/>
                  <a:pt x="190411" y="0"/>
                </a:cubicBezTo>
                <a:cubicBezTo>
                  <a:pt x="198697" y="0"/>
                  <a:pt x="206031" y="1196"/>
                  <a:pt x="212406" y="3586"/>
                </a:cubicBezTo>
                <a:cubicBezTo>
                  <a:pt x="218779" y="5980"/>
                  <a:pt x="224358" y="9721"/>
                  <a:pt x="229139" y="14822"/>
                </a:cubicBezTo>
                <a:cubicBezTo>
                  <a:pt x="233924" y="19923"/>
                  <a:pt x="237589" y="26155"/>
                  <a:pt x="240138" y="33527"/>
                </a:cubicBezTo>
                <a:cubicBezTo>
                  <a:pt x="242687" y="40897"/>
                  <a:pt x="243961" y="49922"/>
                  <a:pt x="243961" y="60604"/>
                </a:cubicBezTo>
                <a:lnTo>
                  <a:pt x="243961" y="72796"/>
                </a:lnTo>
                <a:lnTo>
                  <a:pt x="151441" y="72796"/>
                </a:lnTo>
                <a:cubicBezTo>
                  <a:pt x="151441" y="88334"/>
                  <a:pt x="155346" y="100206"/>
                  <a:pt x="163158" y="108412"/>
                </a:cubicBezTo>
                <a:cubicBezTo>
                  <a:pt x="170967" y="116620"/>
                  <a:pt x="181767" y="120727"/>
                  <a:pt x="195552" y="120727"/>
                </a:cubicBezTo>
                <a:cubicBezTo>
                  <a:pt x="200491" y="120727"/>
                  <a:pt x="205332" y="120165"/>
                  <a:pt x="210074" y="119053"/>
                </a:cubicBezTo>
                <a:cubicBezTo>
                  <a:pt x="214815" y="117937"/>
                  <a:pt x="219099" y="116504"/>
                  <a:pt x="222922" y="114750"/>
                </a:cubicBezTo>
                <a:cubicBezTo>
                  <a:pt x="226987" y="112919"/>
                  <a:pt x="230413" y="111147"/>
                  <a:pt x="233203" y="109430"/>
                </a:cubicBezTo>
                <a:cubicBezTo>
                  <a:pt x="235994" y="107719"/>
                  <a:pt x="238305" y="106104"/>
                  <a:pt x="240138" y="104587"/>
                </a:cubicBezTo>
                <a:lnTo>
                  <a:pt x="241451" y="104587"/>
                </a:lnTo>
                <a:lnTo>
                  <a:pt x="241451" y="129096"/>
                </a:lnTo>
                <a:cubicBezTo>
                  <a:pt x="238823" y="130133"/>
                  <a:pt x="235558" y="131423"/>
                  <a:pt x="231652" y="132977"/>
                </a:cubicBezTo>
                <a:cubicBezTo>
                  <a:pt x="227746" y="134529"/>
                  <a:pt x="224240" y="135749"/>
                  <a:pt x="221130" y="136625"/>
                </a:cubicBezTo>
                <a:cubicBezTo>
                  <a:pt x="216748" y="137819"/>
                  <a:pt x="212785" y="138738"/>
                  <a:pt x="209239" y="139372"/>
                </a:cubicBezTo>
                <a:cubicBezTo>
                  <a:pt x="205693" y="140008"/>
                  <a:pt x="201207" y="140329"/>
                  <a:pt x="195793" y="140329"/>
                </a:cubicBezTo>
                <a:close/>
                <a:moveTo>
                  <a:pt x="222087" y="55581"/>
                </a:moveTo>
                <a:cubicBezTo>
                  <a:pt x="221929" y="49526"/>
                  <a:pt x="221212" y="44306"/>
                  <a:pt x="219935" y="39920"/>
                </a:cubicBezTo>
                <a:cubicBezTo>
                  <a:pt x="218659" y="35540"/>
                  <a:pt x="216827" y="31836"/>
                  <a:pt x="214437" y="28808"/>
                </a:cubicBezTo>
                <a:cubicBezTo>
                  <a:pt x="211805" y="25460"/>
                  <a:pt x="208440" y="22911"/>
                  <a:pt x="204339" y="21158"/>
                </a:cubicBezTo>
                <a:cubicBezTo>
                  <a:pt x="200232" y="19401"/>
                  <a:pt x="195152" y="18526"/>
                  <a:pt x="189096" y="18526"/>
                </a:cubicBezTo>
                <a:cubicBezTo>
                  <a:pt x="183121" y="18526"/>
                  <a:pt x="178037" y="19423"/>
                  <a:pt x="173854" y="21216"/>
                </a:cubicBezTo>
                <a:cubicBezTo>
                  <a:pt x="169674" y="23008"/>
                  <a:pt x="165869" y="25622"/>
                  <a:pt x="162442" y="29049"/>
                </a:cubicBezTo>
                <a:cubicBezTo>
                  <a:pt x="159094" y="32552"/>
                  <a:pt x="156545" y="36437"/>
                  <a:pt x="154792" y="40703"/>
                </a:cubicBezTo>
                <a:cubicBezTo>
                  <a:pt x="153039" y="44965"/>
                  <a:pt x="151924" y="49926"/>
                  <a:pt x="151441" y="55581"/>
                </a:cubicBezTo>
                <a:close/>
                <a:moveTo>
                  <a:pt x="364208" y="23426"/>
                </a:moveTo>
                <a:lnTo>
                  <a:pt x="318782" y="23426"/>
                </a:lnTo>
                <a:lnTo>
                  <a:pt x="318782" y="137221"/>
                </a:lnTo>
                <a:lnTo>
                  <a:pt x="296312" y="137221"/>
                </a:lnTo>
                <a:lnTo>
                  <a:pt x="296312" y="23426"/>
                </a:lnTo>
                <a:lnTo>
                  <a:pt x="250891" y="23426"/>
                </a:lnTo>
                <a:lnTo>
                  <a:pt x="250891" y="3705"/>
                </a:lnTo>
                <a:lnTo>
                  <a:pt x="364208" y="37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88845" y="3536446"/>
            <a:ext cx="1742979" cy="186465"/>
          </a:xfrm>
          <a:custGeom>
            <a:avLst/>
            <a:gdLst/>
            <a:ahLst/>
            <a:cxnLst/>
            <a:rect l="l" t="t" r="r" b="b"/>
            <a:pathLst>
              <a:path w="1742979" h="186465">
                <a:moveTo>
                  <a:pt x="105425" y="137221"/>
                </a:moveTo>
                <a:lnTo>
                  <a:pt x="82953" y="137221"/>
                </a:lnTo>
                <a:lnTo>
                  <a:pt x="82953" y="23070"/>
                </a:lnTo>
                <a:lnTo>
                  <a:pt x="22471" y="23070"/>
                </a:lnTo>
                <a:lnTo>
                  <a:pt x="22471" y="137221"/>
                </a:lnTo>
                <a:lnTo>
                  <a:pt x="0" y="137221"/>
                </a:lnTo>
                <a:lnTo>
                  <a:pt x="0" y="3705"/>
                </a:lnTo>
                <a:lnTo>
                  <a:pt x="105425" y="3705"/>
                </a:lnTo>
                <a:close/>
                <a:moveTo>
                  <a:pt x="249937" y="66939"/>
                </a:moveTo>
                <a:cubicBezTo>
                  <a:pt x="249937" y="89172"/>
                  <a:pt x="244616" y="106878"/>
                  <a:pt x="233982" y="120067"/>
                </a:cubicBezTo>
                <a:cubicBezTo>
                  <a:pt x="223343" y="133255"/>
                  <a:pt x="209898" y="139850"/>
                  <a:pt x="193639" y="139850"/>
                </a:cubicBezTo>
                <a:cubicBezTo>
                  <a:pt x="187026" y="139850"/>
                  <a:pt x="181169" y="139093"/>
                  <a:pt x="176069" y="137582"/>
                </a:cubicBezTo>
                <a:cubicBezTo>
                  <a:pt x="170967" y="136066"/>
                  <a:pt x="165750" y="133719"/>
                  <a:pt x="160408" y="130530"/>
                </a:cubicBezTo>
                <a:lnTo>
                  <a:pt x="160408" y="186466"/>
                </a:lnTo>
                <a:lnTo>
                  <a:pt x="137937" y="186466"/>
                </a:lnTo>
                <a:lnTo>
                  <a:pt x="137937" y="3705"/>
                </a:lnTo>
                <a:lnTo>
                  <a:pt x="160408" y="3705"/>
                </a:lnTo>
                <a:lnTo>
                  <a:pt x="160408" y="17692"/>
                </a:lnTo>
                <a:cubicBezTo>
                  <a:pt x="165989" y="12672"/>
                  <a:pt x="172184" y="8468"/>
                  <a:pt x="178994" y="5081"/>
                </a:cubicBezTo>
                <a:cubicBezTo>
                  <a:pt x="185806" y="1692"/>
                  <a:pt x="193240" y="0"/>
                  <a:pt x="201290" y="0"/>
                </a:cubicBezTo>
                <a:cubicBezTo>
                  <a:pt x="216589" y="0"/>
                  <a:pt x="228519" y="6056"/>
                  <a:pt x="237088" y="18171"/>
                </a:cubicBezTo>
                <a:cubicBezTo>
                  <a:pt x="245652" y="30280"/>
                  <a:pt x="249937" y="46538"/>
                  <a:pt x="249937" y="66939"/>
                </a:cubicBezTo>
                <a:close/>
                <a:moveTo>
                  <a:pt x="226749" y="69448"/>
                </a:moveTo>
                <a:cubicBezTo>
                  <a:pt x="226749" y="54227"/>
                  <a:pt x="224318" y="42412"/>
                  <a:pt x="219459" y="34006"/>
                </a:cubicBezTo>
                <a:cubicBezTo>
                  <a:pt x="214595" y="25596"/>
                  <a:pt x="206704" y="21395"/>
                  <a:pt x="195793" y="21395"/>
                </a:cubicBezTo>
                <a:cubicBezTo>
                  <a:pt x="189416" y="21395"/>
                  <a:pt x="183257" y="22810"/>
                  <a:pt x="177321" y="25639"/>
                </a:cubicBezTo>
                <a:cubicBezTo>
                  <a:pt x="171385" y="28469"/>
                  <a:pt x="165750" y="32116"/>
                  <a:pt x="160408" y="36576"/>
                </a:cubicBezTo>
                <a:lnTo>
                  <a:pt x="160408" y="112242"/>
                </a:lnTo>
                <a:cubicBezTo>
                  <a:pt x="166305" y="115107"/>
                  <a:pt x="171345" y="117058"/>
                  <a:pt x="175528" y="118095"/>
                </a:cubicBezTo>
                <a:cubicBezTo>
                  <a:pt x="179711" y="119131"/>
                  <a:pt x="184514" y="119650"/>
                  <a:pt x="189932" y="119650"/>
                </a:cubicBezTo>
                <a:cubicBezTo>
                  <a:pt x="201566" y="119650"/>
                  <a:pt x="210610" y="115387"/>
                  <a:pt x="217068" y="106860"/>
                </a:cubicBezTo>
                <a:cubicBezTo>
                  <a:pt x="223520" y="98334"/>
                  <a:pt x="226749" y="85864"/>
                  <a:pt x="226749" y="69448"/>
                </a:cubicBezTo>
                <a:close/>
                <a:moveTo>
                  <a:pt x="383096" y="70525"/>
                </a:moveTo>
                <a:cubicBezTo>
                  <a:pt x="383096" y="92996"/>
                  <a:pt x="377678" y="110344"/>
                  <a:pt x="366843" y="122577"/>
                </a:cubicBezTo>
                <a:cubicBezTo>
                  <a:pt x="356007" y="134810"/>
                  <a:pt x="341578" y="140926"/>
                  <a:pt x="323567" y="140926"/>
                </a:cubicBezTo>
                <a:cubicBezTo>
                  <a:pt x="305001" y="140926"/>
                  <a:pt x="290400" y="134612"/>
                  <a:pt x="279763" y="121979"/>
                </a:cubicBezTo>
                <a:cubicBezTo>
                  <a:pt x="269124" y="109350"/>
                  <a:pt x="263804" y="92196"/>
                  <a:pt x="263804" y="70525"/>
                </a:cubicBezTo>
                <a:cubicBezTo>
                  <a:pt x="263804" y="48212"/>
                  <a:pt x="269283" y="30878"/>
                  <a:pt x="280241" y="18526"/>
                </a:cubicBezTo>
                <a:cubicBezTo>
                  <a:pt x="291197" y="6175"/>
                  <a:pt x="305639" y="0"/>
                  <a:pt x="323567" y="0"/>
                </a:cubicBezTo>
                <a:cubicBezTo>
                  <a:pt x="341578" y="0"/>
                  <a:pt x="356007" y="6156"/>
                  <a:pt x="366843" y="18465"/>
                </a:cubicBezTo>
                <a:cubicBezTo>
                  <a:pt x="377678" y="30776"/>
                  <a:pt x="383096" y="48128"/>
                  <a:pt x="383096" y="70525"/>
                </a:cubicBezTo>
                <a:close/>
                <a:moveTo>
                  <a:pt x="359906" y="70525"/>
                </a:moveTo>
                <a:cubicBezTo>
                  <a:pt x="359906" y="53230"/>
                  <a:pt x="356763" y="40382"/>
                  <a:pt x="350466" y="31973"/>
                </a:cubicBezTo>
                <a:cubicBezTo>
                  <a:pt x="344170" y="23567"/>
                  <a:pt x="335202" y="19365"/>
                  <a:pt x="323567" y="19365"/>
                </a:cubicBezTo>
                <a:cubicBezTo>
                  <a:pt x="311853" y="19365"/>
                  <a:pt x="302827" y="23567"/>
                  <a:pt x="296495" y="31973"/>
                </a:cubicBezTo>
                <a:cubicBezTo>
                  <a:pt x="290159" y="40382"/>
                  <a:pt x="286992" y="53230"/>
                  <a:pt x="286992" y="70525"/>
                </a:cubicBezTo>
                <a:cubicBezTo>
                  <a:pt x="286992" y="87261"/>
                  <a:pt x="290159" y="99947"/>
                  <a:pt x="296495" y="108594"/>
                </a:cubicBezTo>
                <a:cubicBezTo>
                  <a:pt x="302827" y="117242"/>
                  <a:pt x="311853" y="121562"/>
                  <a:pt x="323567" y="121562"/>
                </a:cubicBezTo>
                <a:cubicBezTo>
                  <a:pt x="335123" y="121562"/>
                  <a:pt x="344069" y="117318"/>
                  <a:pt x="350405" y="108832"/>
                </a:cubicBezTo>
                <a:cubicBezTo>
                  <a:pt x="356737" y="100347"/>
                  <a:pt x="359906" y="87574"/>
                  <a:pt x="359906" y="70525"/>
                </a:cubicBezTo>
                <a:close/>
                <a:moveTo>
                  <a:pt x="511591" y="137221"/>
                </a:moveTo>
                <a:lnTo>
                  <a:pt x="489361" y="137221"/>
                </a:lnTo>
                <a:lnTo>
                  <a:pt x="489361" y="37653"/>
                </a:lnTo>
                <a:lnTo>
                  <a:pt x="426487" y="137221"/>
                </a:lnTo>
                <a:lnTo>
                  <a:pt x="406170" y="137221"/>
                </a:lnTo>
                <a:lnTo>
                  <a:pt x="406170" y="3705"/>
                </a:lnTo>
                <a:lnTo>
                  <a:pt x="428400" y="3705"/>
                </a:lnTo>
                <a:lnTo>
                  <a:pt x="428400" y="101719"/>
                </a:lnTo>
                <a:lnTo>
                  <a:pt x="490557" y="3705"/>
                </a:lnTo>
                <a:lnTo>
                  <a:pt x="511591" y="3705"/>
                </a:lnTo>
                <a:close/>
                <a:moveTo>
                  <a:pt x="632559" y="100286"/>
                </a:moveTo>
                <a:cubicBezTo>
                  <a:pt x="632559" y="107778"/>
                  <a:pt x="630924" y="114114"/>
                  <a:pt x="627659" y="119290"/>
                </a:cubicBezTo>
                <a:cubicBezTo>
                  <a:pt x="624394" y="124475"/>
                  <a:pt x="620207" y="128578"/>
                  <a:pt x="615106" y="131605"/>
                </a:cubicBezTo>
                <a:cubicBezTo>
                  <a:pt x="610246" y="134555"/>
                  <a:pt x="604709" y="136743"/>
                  <a:pt x="598496" y="138175"/>
                </a:cubicBezTo>
                <a:cubicBezTo>
                  <a:pt x="592278" y="139612"/>
                  <a:pt x="586061" y="140329"/>
                  <a:pt x="579847" y="140329"/>
                </a:cubicBezTo>
                <a:cubicBezTo>
                  <a:pt x="571082" y="140329"/>
                  <a:pt x="562795" y="139472"/>
                  <a:pt x="554986" y="137761"/>
                </a:cubicBezTo>
                <a:cubicBezTo>
                  <a:pt x="547178" y="136044"/>
                  <a:pt x="539405" y="133316"/>
                  <a:pt x="531676" y="129572"/>
                </a:cubicBezTo>
                <a:lnTo>
                  <a:pt x="531676" y="104707"/>
                </a:lnTo>
                <a:lnTo>
                  <a:pt x="533108" y="104707"/>
                </a:lnTo>
                <a:cubicBezTo>
                  <a:pt x="538530" y="109732"/>
                  <a:pt x="545320" y="113692"/>
                  <a:pt x="553492" y="116601"/>
                </a:cubicBezTo>
                <a:cubicBezTo>
                  <a:pt x="561661" y="119510"/>
                  <a:pt x="569804" y="120964"/>
                  <a:pt x="577932" y="120964"/>
                </a:cubicBezTo>
                <a:cubicBezTo>
                  <a:pt x="581438" y="120964"/>
                  <a:pt x="585208" y="120586"/>
                  <a:pt x="589233" y="119826"/>
                </a:cubicBezTo>
                <a:cubicBezTo>
                  <a:pt x="593251" y="119071"/>
                  <a:pt x="596660" y="117897"/>
                  <a:pt x="599450" y="116302"/>
                </a:cubicBezTo>
                <a:cubicBezTo>
                  <a:pt x="603117" y="114071"/>
                  <a:pt x="605728" y="111679"/>
                  <a:pt x="607279" y="109132"/>
                </a:cubicBezTo>
                <a:cubicBezTo>
                  <a:pt x="608835" y="106583"/>
                  <a:pt x="609608" y="103072"/>
                  <a:pt x="609608" y="98612"/>
                </a:cubicBezTo>
                <a:cubicBezTo>
                  <a:pt x="609608" y="93831"/>
                  <a:pt x="608716" y="89990"/>
                  <a:pt x="606924" y="87078"/>
                </a:cubicBezTo>
                <a:cubicBezTo>
                  <a:pt x="605130" y="84168"/>
                  <a:pt x="602679" y="81998"/>
                  <a:pt x="599571" y="80562"/>
                </a:cubicBezTo>
                <a:cubicBezTo>
                  <a:pt x="596458" y="79129"/>
                  <a:pt x="592973" y="78232"/>
                  <a:pt x="589111" y="77872"/>
                </a:cubicBezTo>
                <a:cubicBezTo>
                  <a:pt x="585243" y="77512"/>
                  <a:pt x="581162" y="77336"/>
                  <a:pt x="576856" y="77336"/>
                </a:cubicBezTo>
                <a:lnTo>
                  <a:pt x="561080" y="77336"/>
                </a:lnTo>
                <a:lnTo>
                  <a:pt x="561080" y="57971"/>
                </a:lnTo>
                <a:lnTo>
                  <a:pt x="573152" y="57971"/>
                </a:lnTo>
                <a:cubicBezTo>
                  <a:pt x="576180" y="57971"/>
                  <a:pt x="579963" y="57870"/>
                  <a:pt x="584509" y="57672"/>
                </a:cubicBezTo>
                <a:cubicBezTo>
                  <a:pt x="589050" y="57474"/>
                  <a:pt x="592674" y="56858"/>
                  <a:pt x="595386" y="55822"/>
                </a:cubicBezTo>
                <a:cubicBezTo>
                  <a:pt x="598812" y="54544"/>
                  <a:pt x="601563" y="52734"/>
                  <a:pt x="603633" y="50383"/>
                </a:cubicBezTo>
                <a:cubicBezTo>
                  <a:pt x="605703" y="48036"/>
                  <a:pt x="606739" y="44068"/>
                  <a:pt x="606739" y="38488"/>
                </a:cubicBezTo>
                <a:cubicBezTo>
                  <a:pt x="606739" y="34583"/>
                  <a:pt x="605865" y="31440"/>
                  <a:pt x="604112" y="29049"/>
                </a:cubicBezTo>
                <a:cubicBezTo>
                  <a:pt x="602358" y="26659"/>
                  <a:pt x="600170" y="24783"/>
                  <a:pt x="597534" y="23426"/>
                </a:cubicBezTo>
                <a:cubicBezTo>
                  <a:pt x="594823" y="21993"/>
                  <a:pt x="591879" y="21018"/>
                  <a:pt x="588693" y="20496"/>
                </a:cubicBezTo>
                <a:cubicBezTo>
                  <a:pt x="585503" y="19980"/>
                  <a:pt x="582439" y="19721"/>
                  <a:pt x="579488" y="19721"/>
                </a:cubicBezTo>
                <a:cubicBezTo>
                  <a:pt x="571917" y="19721"/>
                  <a:pt x="564648" y="20780"/>
                  <a:pt x="557672" y="22890"/>
                </a:cubicBezTo>
                <a:cubicBezTo>
                  <a:pt x="550698" y="25003"/>
                  <a:pt x="544704" y="28131"/>
                  <a:pt x="539686" y="32275"/>
                </a:cubicBezTo>
                <a:lnTo>
                  <a:pt x="538250" y="32275"/>
                </a:lnTo>
                <a:lnTo>
                  <a:pt x="538250" y="8010"/>
                </a:lnTo>
                <a:cubicBezTo>
                  <a:pt x="543988" y="6017"/>
                  <a:pt x="550343" y="4262"/>
                  <a:pt x="557315" y="2747"/>
                </a:cubicBezTo>
                <a:cubicBezTo>
                  <a:pt x="564288" y="1232"/>
                  <a:pt x="571280" y="476"/>
                  <a:pt x="578289" y="476"/>
                </a:cubicBezTo>
                <a:cubicBezTo>
                  <a:pt x="583948" y="476"/>
                  <a:pt x="589707" y="1056"/>
                  <a:pt x="595565" y="2208"/>
                </a:cubicBezTo>
                <a:cubicBezTo>
                  <a:pt x="601422" y="3366"/>
                  <a:pt x="606981" y="5340"/>
                  <a:pt x="612237" y="8130"/>
                </a:cubicBezTo>
                <a:cubicBezTo>
                  <a:pt x="617180" y="10840"/>
                  <a:pt x="621323" y="14562"/>
                  <a:pt x="624671" y="19307"/>
                </a:cubicBezTo>
                <a:cubicBezTo>
                  <a:pt x="628016" y="24049"/>
                  <a:pt x="629690" y="29844"/>
                  <a:pt x="629690" y="36696"/>
                </a:cubicBezTo>
                <a:cubicBezTo>
                  <a:pt x="629690" y="43946"/>
                  <a:pt x="627641" y="50304"/>
                  <a:pt x="623534" y="55761"/>
                </a:cubicBezTo>
                <a:cubicBezTo>
                  <a:pt x="619429" y="61218"/>
                  <a:pt x="613994" y="64826"/>
                  <a:pt x="607218" y="66579"/>
                </a:cubicBezTo>
                <a:lnTo>
                  <a:pt x="607218" y="67418"/>
                </a:lnTo>
                <a:cubicBezTo>
                  <a:pt x="614628" y="69966"/>
                  <a:pt x="620704" y="73869"/>
                  <a:pt x="625445" y="79129"/>
                </a:cubicBezTo>
                <a:cubicBezTo>
                  <a:pt x="630186" y="84392"/>
                  <a:pt x="632559" y="91440"/>
                  <a:pt x="632559" y="100286"/>
                </a:cubicBezTo>
                <a:close/>
                <a:moveTo>
                  <a:pt x="761302" y="96819"/>
                </a:moveTo>
                <a:cubicBezTo>
                  <a:pt x="761302" y="103274"/>
                  <a:pt x="760070" y="108991"/>
                  <a:pt x="757598" y="113973"/>
                </a:cubicBezTo>
                <a:cubicBezTo>
                  <a:pt x="755128" y="118951"/>
                  <a:pt x="751744" y="123117"/>
                  <a:pt x="747435" y="126462"/>
                </a:cubicBezTo>
                <a:cubicBezTo>
                  <a:pt x="742020" y="130687"/>
                  <a:pt x="736343" y="133536"/>
                  <a:pt x="730403" y="135008"/>
                </a:cubicBezTo>
                <a:cubicBezTo>
                  <a:pt x="724467" y="136483"/>
                  <a:pt x="717357" y="137221"/>
                  <a:pt x="709066" y="137221"/>
                </a:cubicBezTo>
                <a:lnTo>
                  <a:pt x="656596" y="137221"/>
                </a:lnTo>
                <a:lnTo>
                  <a:pt x="656596" y="3705"/>
                </a:lnTo>
                <a:lnTo>
                  <a:pt x="705603" y="3705"/>
                </a:lnTo>
                <a:cubicBezTo>
                  <a:pt x="715406" y="3705"/>
                  <a:pt x="722576" y="4004"/>
                  <a:pt x="727120" y="4602"/>
                </a:cubicBezTo>
                <a:cubicBezTo>
                  <a:pt x="731663" y="5198"/>
                  <a:pt x="736163" y="6733"/>
                  <a:pt x="740624" y="9206"/>
                </a:cubicBezTo>
                <a:cubicBezTo>
                  <a:pt x="745326" y="11754"/>
                  <a:pt x="748791" y="15143"/>
                  <a:pt x="751024" y="19365"/>
                </a:cubicBezTo>
                <a:cubicBezTo>
                  <a:pt x="753256" y="23588"/>
                  <a:pt x="754372" y="28610"/>
                  <a:pt x="754372" y="34424"/>
                </a:cubicBezTo>
                <a:cubicBezTo>
                  <a:pt x="754372" y="40799"/>
                  <a:pt x="752619" y="46517"/>
                  <a:pt x="749113" y="51578"/>
                </a:cubicBezTo>
                <a:cubicBezTo>
                  <a:pt x="745606" y="56640"/>
                  <a:pt x="740944" y="60563"/>
                  <a:pt x="735126" y="63349"/>
                </a:cubicBezTo>
                <a:lnTo>
                  <a:pt x="735724" y="64185"/>
                </a:lnTo>
                <a:cubicBezTo>
                  <a:pt x="742975" y="66022"/>
                  <a:pt x="749051" y="69726"/>
                  <a:pt x="753950" y="75305"/>
                </a:cubicBezTo>
                <a:cubicBezTo>
                  <a:pt x="758850" y="80882"/>
                  <a:pt x="761302" y="88053"/>
                  <a:pt x="761302" y="96819"/>
                </a:cubicBezTo>
                <a:close/>
                <a:moveTo>
                  <a:pt x="731300" y="37891"/>
                </a:moveTo>
                <a:cubicBezTo>
                  <a:pt x="731300" y="34867"/>
                  <a:pt x="730803" y="32236"/>
                  <a:pt x="729805" y="30003"/>
                </a:cubicBezTo>
                <a:cubicBezTo>
                  <a:pt x="728808" y="27772"/>
                  <a:pt x="727077" y="26018"/>
                  <a:pt x="724607" y="24740"/>
                </a:cubicBezTo>
                <a:cubicBezTo>
                  <a:pt x="721738" y="23228"/>
                  <a:pt x="718530" y="22331"/>
                  <a:pt x="714984" y="22050"/>
                </a:cubicBezTo>
                <a:cubicBezTo>
                  <a:pt x="711438" y="21773"/>
                  <a:pt x="706517" y="21632"/>
                  <a:pt x="700224" y="21632"/>
                </a:cubicBezTo>
                <a:lnTo>
                  <a:pt x="678826" y="21632"/>
                </a:lnTo>
                <a:lnTo>
                  <a:pt x="678826" y="58212"/>
                </a:lnTo>
                <a:lnTo>
                  <a:pt x="704645" y="58212"/>
                </a:lnTo>
                <a:cubicBezTo>
                  <a:pt x="710145" y="58212"/>
                  <a:pt x="714052" y="57953"/>
                  <a:pt x="716359" y="57431"/>
                </a:cubicBezTo>
                <a:cubicBezTo>
                  <a:pt x="718671" y="56917"/>
                  <a:pt x="721224" y="55822"/>
                  <a:pt x="724010" y="54148"/>
                </a:cubicBezTo>
                <a:cubicBezTo>
                  <a:pt x="726638" y="52557"/>
                  <a:pt x="728513" y="50400"/>
                  <a:pt x="729626" y="47690"/>
                </a:cubicBezTo>
                <a:cubicBezTo>
                  <a:pt x="730741" y="44979"/>
                  <a:pt x="731300" y="41714"/>
                  <a:pt x="731300" y="37891"/>
                </a:cubicBezTo>
                <a:close/>
                <a:moveTo>
                  <a:pt x="738115" y="96941"/>
                </a:moveTo>
                <a:cubicBezTo>
                  <a:pt x="738115" y="92398"/>
                  <a:pt x="737459" y="88752"/>
                  <a:pt x="736145" y="86001"/>
                </a:cubicBezTo>
                <a:cubicBezTo>
                  <a:pt x="734832" y="83254"/>
                  <a:pt x="731940" y="80803"/>
                  <a:pt x="727476" y="78650"/>
                </a:cubicBezTo>
                <a:cubicBezTo>
                  <a:pt x="724687" y="77296"/>
                  <a:pt x="721699" y="76461"/>
                  <a:pt x="718512" y="76141"/>
                </a:cubicBezTo>
                <a:cubicBezTo>
                  <a:pt x="715323" y="75821"/>
                  <a:pt x="710902" y="75662"/>
                  <a:pt x="705243" y="75662"/>
                </a:cubicBezTo>
                <a:lnTo>
                  <a:pt x="678826" y="75662"/>
                </a:lnTo>
                <a:lnTo>
                  <a:pt x="678826" y="119290"/>
                </a:lnTo>
                <a:lnTo>
                  <a:pt x="698313" y="119290"/>
                </a:lnTo>
                <a:cubicBezTo>
                  <a:pt x="706356" y="119290"/>
                  <a:pt x="712612" y="118970"/>
                  <a:pt x="717076" y="118337"/>
                </a:cubicBezTo>
                <a:cubicBezTo>
                  <a:pt x="721536" y="117699"/>
                  <a:pt x="725363" y="116425"/>
                  <a:pt x="728549" y="114510"/>
                </a:cubicBezTo>
                <a:cubicBezTo>
                  <a:pt x="731901" y="112440"/>
                  <a:pt x="734331" y="110046"/>
                  <a:pt x="735843" y="107338"/>
                </a:cubicBezTo>
                <a:cubicBezTo>
                  <a:pt x="737359" y="104627"/>
                  <a:pt x="738115" y="101161"/>
                  <a:pt x="738115" y="96941"/>
                </a:cubicBezTo>
                <a:close/>
                <a:moveTo>
                  <a:pt x="894815" y="70525"/>
                </a:moveTo>
                <a:cubicBezTo>
                  <a:pt x="894815" y="92996"/>
                  <a:pt x="889401" y="110344"/>
                  <a:pt x="878565" y="122577"/>
                </a:cubicBezTo>
                <a:cubicBezTo>
                  <a:pt x="867728" y="134810"/>
                  <a:pt x="853300" y="140926"/>
                  <a:pt x="835288" y="140926"/>
                </a:cubicBezTo>
                <a:cubicBezTo>
                  <a:pt x="816724" y="140926"/>
                  <a:pt x="802123" y="134612"/>
                  <a:pt x="791484" y="121979"/>
                </a:cubicBezTo>
                <a:cubicBezTo>
                  <a:pt x="780846" y="109350"/>
                  <a:pt x="775525" y="92196"/>
                  <a:pt x="775525" y="70525"/>
                </a:cubicBezTo>
                <a:cubicBezTo>
                  <a:pt x="775525" y="48212"/>
                  <a:pt x="781001" y="30878"/>
                  <a:pt x="791962" y="18526"/>
                </a:cubicBezTo>
                <a:cubicBezTo>
                  <a:pt x="802918" y="6175"/>
                  <a:pt x="817361" y="0"/>
                  <a:pt x="835288" y="0"/>
                </a:cubicBezTo>
                <a:cubicBezTo>
                  <a:pt x="853300" y="0"/>
                  <a:pt x="867728" y="6156"/>
                  <a:pt x="878565" y="18465"/>
                </a:cubicBezTo>
                <a:cubicBezTo>
                  <a:pt x="889401" y="30776"/>
                  <a:pt x="894815" y="48128"/>
                  <a:pt x="894815" y="70525"/>
                </a:cubicBezTo>
                <a:close/>
                <a:moveTo>
                  <a:pt x="871627" y="70525"/>
                </a:moveTo>
                <a:cubicBezTo>
                  <a:pt x="871627" y="53230"/>
                  <a:pt x="868481" y="40382"/>
                  <a:pt x="862188" y="31973"/>
                </a:cubicBezTo>
                <a:cubicBezTo>
                  <a:pt x="855892" y="23567"/>
                  <a:pt x="846924" y="19365"/>
                  <a:pt x="835288" y="19365"/>
                </a:cubicBezTo>
                <a:cubicBezTo>
                  <a:pt x="823574" y="19365"/>
                  <a:pt x="814549" y="23567"/>
                  <a:pt x="808217" y="31973"/>
                </a:cubicBezTo>
                <a:cubicBezTo>
                  <a:pt x="801881" y="40382"/>
                  <a:pt x="798713" y="53230"/>
                  <a:pt x="798713" y="70525"/>
                </a:cubicBezTo>
                <a:cubicBezTo>
                  <a:pt x="798713" y="87261"/>
                  <a:pt x="801881" y="99947"/>
                  <a:pt x="808217" y="108594"/>
                </a:cubicBezTo>
                <a:cubicBezTo>
                  <a:pt x="814549" y="117242"/>
                  <a:pt x="823574" y="121562"/>
                  <a:pt x="835288" y="121562"/>
                </a:cubicBezTo>
                <a:cubicBezTo>
                  <a:pt x="846846" y="121562"/>
                  <a:pt x="855792" y="117318"/>
                  <a:pt x="862128" y="108832"/>
                </a:cubicBezTo>
                <a:cubicBezTo>
                  <a:pt x="868460" y="100347"/>
                  <a:pt x="871627" y="87574"/>
                  <a:pt x="871627" y="70525"/>
                </a:cubicBezTo>
                <a:close/>
                <a:moveTo>
                  <a:pt x="1032396" y="169259"/>
                </a:moveTo>
                <a:lnTo>
                  <a:pt x="1011481" y="169259"/>
                </a:lnTo>
                <a:lnTo>
                  <a:pt x="1011481" y="136862"/>
                </a:lnTo>
                <a:lnTo>
                  <a:pt x="923507" y="136862"/>
                </a:lnTo>
                <a:lnTo>
                  <a:pt x="923507" y="169259"/>
                </a:lnTo>
                <a:lnTo>
                  <a:pt x="902587" y="169259"/>
                </a:lnTo>
                <a:lnTo>
                  <a:pt x="902587" y="118095"/>
                </a:lnTo>
                <a:lnTo>
                  <a:pt x="911433" y="118095"/>
                </a:lnTo>
                <a:cubicBezTo>
                  <a:pt x="919003" y="105664"/>
                  <a:pt x="925200" y="89429"/>
                  <a:pt x="930023" y="69387"/>
                </a:cubicBezTo>
                <a:cubicBezTo>
                  <a:pt x="934844" y="49346"/>
                  <a:pt x="937252" y="27450"/>
                  <a:pt x="937252" y="3705"/>
                </a:cubicBezTo>
                <a:lnTo>
                  <a:pt x="1019130" y="3705"/>
                </a:lnTo>
                <a:lnTo>
                  <a:pt x="1019130" y="118095"/>
                </a:lnTo>
                <a:lnTo>
                  <a:pt x="1032396" y="118095"/>
                </a:lnTo>
                <a:close/>
                <a:moveTo>
                  <a:pt x="996658" y="118095"/>
                </a:moveTo>
                <a:lnTo>
                  <a:pt x="996658" y="22590"/>
                </a:lnTo>
                <a:lnTo>
                  <a:pt x="958409" y="22590"/>
                </a:lnTo>
                <a:cubicBezTo>
                  <a:pt x="957373" y="42512"/>
                  <a:pt x="954643" y="60700"/>
                  <a:pt x="950223" y="77156"/>
                </a:cubicBezTo>
                <a:cubicBezTo>
                  <a:pt x="945802" y="93611"/>
                  <a:pt x="940240" y="107260"/>
                  <a:pt x="933547" y="118095"/>
                </a:cubicBezTo>
                <a:close/>
                <a:moveTo>
                  <a:pt x="1158713" y="137221"/>
                </a:moveTo>
                <a:lnTo>
                  <a:pt x="1136479" y="137221"/>
                </a:lnTo>
                <a:lnTo>
                  <a:pt x="1136479" y="37653"/>
                </a:lnTo>
                <a:lnTo>
                  <a:pt x="1073609" y="137221"/>
                </a:lnTo>
                <a:lnTo>
                  <a:pt x="1053286" y="137221"/>
                </a:lnTo>
                <a:lnTo>
                  <a:pt x="1053286" y="3705"/>
                </a:lnTo>
                <a:lnTo>
                  <a:pt x="1075521" y="3705"/>
                </a:lnTo>
                <a:lnTo>
                  <a:pt x="1075521" y="101719"/>
                </a:lnTo>
                <a:lnTo>
                  <a:pt x="1137674" y="3705"/>
                </a:lnTo>
                <a:lnTo>
                  <a:pt x="1158713" y="3705"/>
                </a:lnTo>
                <a:close/>
                <a:moveTo>
                  <a:pt x="1288767" y="23426"/>
                </a:moveTo>
                <a:lnTo>
                  <a:pt x="1243342" y="23426"/>
                </a:lnTo>
                <a:lnTo>
                  <a:pt x="1243342" y="137221"/>
                </a:lnTo>
                <a:lnTo>
                  <a:pt x="1220871" y="137221"/>
                </a:lnTo>
                <a:lnTo>
                  <a:pt x="1220871" y="23426"/>
                </a:lnTo>
                <a:lnTo>
                  <a:pt x="1175450" y="23426"/>
                </a:lnTo>
                <a:lnTo>
                  <a:pt x="1175450" y="3705"/>
                </a:lnTo>
                <a:lnTo>
                  <a:pt x="1288767" y="3705"/>
                </a:lnTo>
                <a:close/>
                <a:moveTo>
                  <a:pt x="1363474" y="140329"/>
                </a:moveTo>
                <a:cubicBezTo>
                  <a:pt x="1342197" y="140329"/>
                  <a:pt x="1325681" y="134331"/>
                  <a:pt x="1313928" y="122336"/>
                </a:cubicBezTo>
                <a:cubicBezTo>
                  <a:pt x="1302174" y="110344"/>
                  <a:pt x="1296295" y="93312"/>
                  <a:pt x="1296295" y="71241"/>
                </a:cubicBezTo>
                <a:cubicBezTo>
                  <a:pt x="1296295" y="49486"/>
                  <a:pt x="1301993" y="32174"/>
                  <a:pt x="1313388" y="19301"/>
                </a:cubicBezTo>
                <a:cubicBezTo>
                  <a:pt x="1324785" y="6434"/>
                  <a:pt x="1339682" y="0"/>
                  <a:pt x="1358092" y="0"/>
                </a:cubicBezTo>
                <a:cubicBezTo>
                  <a:pt x="1366378" y="0"/>
                  <a:pt x="1373713" y="1196"/>
                  <a:pt x="1380088" y="3586"/>
                </a:cubicBezTo>
                <a:cubicBezTo>
                  <a:pt x="1386460" y="5980"/>
                  <a:pt x="1392040" y="9721"/>
                  <a:pt x="1396821" y="14822"/>
                </a:cubicBezTo>
                <a:cubicBezTo>
                  <a:pt x="1401605" y="19923"/>
                  <a:pt x="1405270" y="26155"/>
                  <a:pt x="1407818" y="33527"/>
                </a:cubicBezTo>
                <a:cubicBezTo>
                  <a:pt x="1410368" y="40897"/>
                  <a:pt x="1411641" y="49922"/>
                  <a:pt x="1411641" y="60604"/>
                </a:cubicBezTo>
                <a:lnTo>
                  <a:pt x="1411641" y="72796"/>
                </a:lnTo>
                <a:lnTo>
                  <a:pt x="1319126" y="72796"/>
                </a:lnTo>
                <a:cubicBezTo>
                  <a:pt x="1319126" y="88334"/>
                  <a:pt x="1323028" y="100206"/>
                  <a:pt x="1330840" y="108412"/>
                </a:cubicBezTo>
                <a:cubicBezTo>
                  <a:pt x="1338652" y="116620"/>
                  <a:pt x="1349448" y="120727"/>
                  <a:pt x="1363233" y="120727"/>
                </a:cubicBezTo>
                <a:cubicBezTo>
                  <a:pt x="1368172" y="120727"/>
                  <a:pt x="1373014" y="120165"/>
                  <a:pt x="1377755" y="119053"/>
                </a:cubicBezTo>
                <a:cubicBezTo>
                  <a:pt x="1382496" y="117937"/>
                  <a:pt x="1386780" y="116504"/>
                  <a:pt x="1390604" y="114750"/>
                </a:cubicBezTo>
                <a:cubicBezTo>
                  <a:pt x="1394668" y="112919"/>
                  <a:pt x="1398096" y="111147"/>
                  <a:pt x="1400885" y="109430"/>
                </a:cubicBezTo>
                <a:cubicBezTo>
                  <a:pt x="1403674" y="107719"/>
                  <a:pt x="1405986" y="106104"/>
                  <a:pt x="1407818" y="104587"/>
                </a:cubicBezTo>
                <a:lnTo>
                  <a:pt x="1409133" y="104587"/>
                </a:lnTo>
                <a:lnTo>
                  <a:pt x="1409133" y="129096"/>
                </a:lnTo>
                <a:cubicBezTo>
                  <a:pt x="1406504" y="130133"/>
                  <a:pt x="1403239" y="131423"/>
                  <a:pt x="1399334" y="132977"/>
                </a:cubicBezTo>
                <a:cubicBezTo>
                  <a:pt x="1395428" y="134529"/>
                  <a:pt x="1391921" y="135749"/>
                  <a:pt x="1388814" y="136625"/>
                </a:cubicBezTo>
                <a:cubicBezTo>
                  <a:pt x="1384429" y="137819"/>
                  <a:pt x="1380466" y="138738"/>
                  <a:pt x="1376919" y="139372"/>
                </a:cubicBezTo>
                <a:cubicBezTo>
                  <a:pt x="1373374" y="140008"/>
                  <a:pt x="1368888" y="140329"/>
                  <a:pt x="1363474" y="140329"/>
                </a:cubicBezTo>
                <a:close/>
                <a:moveTo>
                  <a:pt x="1389768" y="55581"/>
                </a:moveTo>
                <a:cubicBezTo>
                  <a:pt x="1389609" y="49526"/>
                  <a:pt x="1388893" y="44306"/>
                  <a:pt x="1387620" y="39920"/>
                </a:cubicBezTo>
                <a:cubicBezTo>
                  <a:pt x="1386341" y="35540"/>
                  <a:pt x="1384509" y="31836"/>
                  <a:pt x="1382121" y="28808"/>
                </a:cubicBezTo>
                <a:cubicBezTo>
                  <a:pt x="1379486" y="25460"/>
                  <a:pt x="1376121" y="22911"/>
                  <a:pt x="1372020" y="21158"/>
                </a:cubicBezTo>
                <a:cubicBezTo>
                  <a:pt x="1367913" y="19401"/>
                  <a:pt x="1362833" y="18526"/>
                  <a:pt x="1356777" y="18526"/>
                </a:cubicBezTo>
                <a:cubicBezTo>
                  <a:pt x="1350802" y="18526"/>
                  <a:pt x="1345718" y="19423"/>
                  <a:pt x="1341539" y="21216"/>
                </a:cubicBezTo>
                <a:cubicBezTo>
                  <a:pt x="1337357" y="23008"/>
                  <a:pt x="1333550" y="25622"/>
                  <a:pt x="1330124" y="29049"/>
                </a:cubicBezTo>
                <a:cubicBezTo>
                  <a:pt x="1326776" y="32552"/>
                  <a:pt x="1324227" y="36437"/>
                  <a:pt x="1322473" y="40703"/>
                </a:cubicBezTo>
                <a:cubicBezTo>
                  <a:pt x="1320720" y="44965"/>
                  <a:pt x="1319604" y="49926"/>
                  <a:pt x="1319126" y="55581"/>
                </a:cubicBezTo>
                <a:close/>
                <a:moveTo>
                  <a:pt x="1537746" y="137221"/>
                </a:moveTo>
                <a:lnTo>
                  <a:pt x="1515275" y="137221"/>
                </a:lnTo>
                <a:lnTo>
                  <a:pt x="1515275" y="22590"/>
                </a:lnTo>
                <a:lnTo>
                  <a:pt x="1469376" y="22590"/>
                </a:lnTo>
                <a:cubicBezTo>
                  <a:pt x="1469134" y="29204"/>
                  <a:pt x="1468897" y="35562"/>
                  <a:pt x="1468656" y="41656"/>
                </a:cubicBezTo>
                <a:cubicBezTo>
                  <a:pt x="1468418" y="47751"/>
                  <a:pt x="1468177" y="53273"/>
                  <a:pt x="1467939" y="58212"/>
                </a:cubicBezTo>
                <a:cubicBezTo>
                  <a:pt x="1467460" y="70723"/>
                  <a:pt x="1466643" y="81199"/>
                  <a:pt x="1465491" y="89645"/>
                </a:cubicBezTo>
                <a:cubicBezTo>
                  <a:pt x="1464335" y="98094"/>
                  <a:pt x="1462881" y="104868"/>
                  <a:pt x="1461128" y="109970"/>
                </a:cubicBezTo>
                <a:cubicBezTo>
                  <a:pt x="1459370" y="115229"/>
                  <a:pt x="1457442" y="119330"/>
                  <a:pt x="1455332" y="122279"/>
                </a:cubicBezTo>
                <a:cubicBezTo>
                  <a:pt x="1453219" y="125226"/>
                  <a:pt x="1450850" y="127898"/>
                  <a:pt x="1448215" y="130292"/>
                </a:cubicBezTo>
                <a:cubicBezTo>
                  <a:pt x="1445507" y="132679"/>
                  <a:pt x="1442599" y="134472"/>
                  <a:pt x="1439492" y="135667"/>
                </a:cubicBezTo>
                <a:cubicBezTo>
                  <a:pt x="1436385" y="136862"/>
                  <a:pt x="1432882" y="137459"/>
                  <a:pt x="1428976" y="137459"/>
                </a:cubicBezTo>
                <a:cubicBezTo>
                  <a:pt x="1427698" y="137459"/>
                  <a:pt x="1426064" y="137423"/>
                  <a:pt x="1424073" y="137341"/>
                </a:cubicBezTo>
                <a:cubicBezTo>
                  <a:pt x="1422078" y="137261"/>
                  <a:pt x="1420685" y="137221"/>
                  <a:pt x="1419890" y="137221"/>
                </a:cubicBezTo>
                <a:lnTo>
                  <a:pt x="1419890" y="117620"/>
                </a:lnTo>
                <a:lnTo>
                  <a:pt x="1421085" y="117620"/>
                </a:lnTo>
                <a:cubicBezTo>
                  <a:pt x="1421642" y="117620"/>
                  <a:pt x="1422223" y="117656"/>
                  <a:pt x="1422820" y="117739"/>
                </a:cubicBezTo>
                <a:cubicBezTo>
                  <a:pt x="1423418" y="117818"/>
                  <a:pt x="1424109" y="117858"/>
                  <a:pt x="1424908" y="117858"/>
                </a:cubicBezTo>
                <a:cubicBezTo>
                  <a:pt x="1426819" y="117858"/>
                  <a:pt x="1428695" y="117580"/>
                  <a:pt x="1430528" y="117022"/>
                </a:cubicBezTo>
                <a:cubicBezTo>
                  <a:pt x="1432360" y="116461"/>
                  <a:pt x="1433995" y="115427"/>
                  <a:pt x="1435427" y="113916"/>
                </a:cubicBezTo>
                <a:cubicBezTo>
                  <a:pt x="1439412" y="110009"/>
                  <a:pt x="1442321" y="103177"/>
                  <a:pt x="1444153" y="93413"/>
                </a:cubicBezTo>
                <a:cubicBezTo>
                  <a:pt x="1445982" y="83650"/>
                  <a:pt x="1447300" y="70003"/>
                  <a:pt x="1448096" y="52474"/>
                </a:cubicBezTo>
                <a:cubicBezTo>
                  <a:pt x="1448416" y="45940"/>
                  <a:pt x="1448715" y="38207"/>
                  <a:pt x="1448996" y="29283"/>
                </a:cubicBezTo>
                <a:cubicBezTo>
                  <a:pt x="1449276" y="20359"/>
                  <a:pt x="1449536" y="11835"/>
                  <a:pt x="1449773" y="3705"/>
                </a:cubicBezTo>
                <a:lnTo>
                  <a:pt x="1537746" y="3705"/>
                </a:lnTo>
                <a:close/>
                <a:moveTo>
                  <a:pt x="1666961" y="137221"/>
                </a:moveTo>
                <a:lnTo>
                  <a:pt x="1644487" y="137221"/>
                </a:lnTo>
                <a:lnTo>
                  <a:pt x="1644487" y="84269"/>
                </a:lnTo>
                <a:lnTo>
                  <a:pt x="1622253" y="84269"/>
                </a:lnTo>
                <a:lnTo>
                  <a:pt x="1582689" y="137221"/>
                </a:lnTo>
                <a:lnTo>
                  <a:pt x="1556513" y="137221"/>
                </a:lnTo>
                <a:lnTo>
                  <a:pt x="1599424" y="82236"/>
                </a:lnTo>
                <a:cubicBezTo>
                  <a:pt x="1588348" y="78970"/>
                  <a:pt x="1580240" y="74110"/>
                  <a:pt x="1575103" y="67652"/>
                </a:cubicBezTo>
                <a:cubicBezTo>
                  <a:pt x="1569963" y="61200"/>
                  <a:pt x="1567393" y="52553"/>
                  <a:pt x="1567393" y="41714"/>
                </a:cubicBezTo>
                <a:cubicBezTo>
                  <a:pt x="1567393" y="35104"/>
                  <a:pt x="1568847" y="29304"/>
                  <a:pt x="1571756" y="24326"/>
                </a:cubicBezTo>
                <a:cubicBezTo>
                  <a:pt x="1574665" y="19344"/>
                  <a:pt x="1578588" y="15143"/>
                  <a:pt x="1583527" y="11715"/>
                </a:cubicBezTo>
                <a:cubicBezTo>
                  <a:pt x="1587512" y="9005"/>
                  <a:pt x="1592535" y="6992"/>
                  <a:pt x="1598590" y="5678"/>
                </a:cubicBezTo>
                <a:cubicBezTo>
                  <a:pt x="1604648" y="4364"/>
                  <a:pt x="1611416" y="3705"/>
                  <a:pt x="1618908" y="3705"/>
                </a:cubicBezTo>
                <a:lnTo>
                  <a:pt x="1666961" y="3705"/>
                </a:lnTo>
                <a:close/>
                <a:moveTo>
                  <a:pt x="1644487" y="66579"/>
                </a:moveTo>
                <a:lnTo>
                  <a:pt x="1644487" y="21632"/>
                </a:lnTo>
                <a:lnTo>
                  <a:pt x="1620103" y="21632"/>
                </a:lnTo>
                <a:cubicBezTo>
                  <a:pt x="1614927" y="21632"/>
                  <a:pt x="1610841" y="21911"/>
                  <a:pt x="1607853" y="22472"/>
                </a:cubicBezTo>
                <a:cubicBezTo>
                  <a:pt x="1604864" y="23030"/>
                  <a:pt x="1601974" y="24106"/>
                  <a:pt x="1599183" y="25701"/>
                </a:cubicBezTo>
                <a:cubicBezTo>
                  <a:pt x="1596318" y="27454"/>
                  <a:pt x="1594148" y="29823"/>
                  <a:pt x="1592674" y="32811"/>
                </a:cubicBezTo>
                <a:cubicBezTo>
                  <a:pt x="1591199" y="35799"/>
                  <a:pt x="1590461" y="39006"/>
                  <a:pt x="1590461" y="42434"/>
                </a:cubicBezTo>
                <a:cubicBezTo>
                  <a:pt x="1590461" y="46815"/>
                  <a:pt x="1590957" y="50383"/>
                  <a:pt x="1591958" y="53130"/>
                </a:cubicBezTo>
                <a:cubicBezTo>
                  <a:pt x="1592953" y="55879"/>
                  <a:pt x="1594763" y="58410"/>
                  <a:pt x="1597391" y="60722"/>
                </a:cubicBezTo>
                <a:cubicBezTo>
                  <a:pt x="1600182" y="63112"/>
                  <a:pt x="1603587" y="64686"/>
                  <a:pt x="1607612" y="65445"/>
                </a:cubicBezTo>
                <a:cubicBezTo>
                  <a:pt x="1611636" y="66204"/>
                  <a:pt x="1616039" y="66579"/>
                  <a:pt x="1620821" y="66579"/>
                </a:cubicBezTo>
                <a:close/>
                <a:moveTo>
                  <a:pt x="1742979" y="103155"/>
                </a:moveTo>
                <a:lnTo>
                  <a:pt x="1709510" y="181448"/>
                </a:lnTo>
                <a:lnTo>
                  <a:pt x="1692058" y="181448"/>
                </a:lnTo>
                <a:lnTo>
                  <a:pt x="1713095" y="1031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37845" y="3478112"/>
            <a:ext cx="914342" cy="244800"/>
          </a:xfrm>
          <a:custGeom>
            <a:avLst/>
            <a:gdLst/>
            <a:ahLst/>
            <a:cxnLst/>
            <a:rect l="l" t="t" r="r" b="b"/>
            <a:pathLst>
              <a:path w="914342" h="244800">
                <a:moveTo>
                  <a:pt x="107456" y="195555"/>
                </a:moveTo>
                <a:lnTo>
                  <a:pt x="79488" y="195555"/>
                </a:lnTo>
                <a:lnTo>
                  <a:pt x="33706" y="133996"/>
                </a:lnTo>
                <a:lnTo>
                  <a:pt x="22471" y="133996"/>
                </a:lnTo>
                <a:lnTo>
                  <a:pt x="22471" y="195555"/>
                </a:lnTo>
                <a:lnTo>
                  <a:pt x="0" y="195555"/>
                </a:lnTo>
                <a:lnTo>
                  <a:pt x="0" y="62039"/>
                </a:lnTo>
                <a:lnTo>
                  <a:pt x="22471" y="62039"/>
                </a:lnTo>
                <a:lnTo>
                  <a:pt x="22471" y="120133"/>
                </a:lnTo>
                <a:cubicBezTo>
                  <a:pt x="28288" y="120049"/>
                  <a:pt x="33246" y="118836"/>
                  <a:pt x="37354" y="116485"/>
                </a:cubicBezTo>
                <a:cubicBezTo>
                  <a:pt x="41456" y="114134"/>
                  <a:pt x="44941" y="109570"/>
                  <a:pt x="47812" y="102798"/>
                </a:cubicBezTo>
                <a:cubicBezTo>
                  <a:pt x="48685" y="100803"/>
                  <a:pt x="49664" y="98496"/>
                  <a:pt x="50742" y="95868"/>
                </a:cubicBezTo>
                <a:cubicBezTo>
                  <a:pt x="51819" y="93236"/>
                  <a:pt x="52670" y="90929"/>
                  <a:pt x="53308" y="88935"/>
                </a:cubicBezTo>
                <a:cubicBezTo>
                  <a:pt x="56818" y="79132"/>
                  <a:pt x="61678" y="72202"/>
                  <a:pt x="67895" y="68134"/>
                </a:cubicBezTo>
                <a:cubicBezTo>
                  <a:pt x="74109" y="64070"/>
                  <a:pt x="82198" y="62039"/>
                  <a:pt x="92156" y="62039"/>
                </a:cubicBezTo>
                <a:lnTo>
                  <a:pt x="98254" y="62039"/>
                </a:lnTo>
                <a:lnTo>
                  <a:pt x="98254" y="81404"/>
                </a:lnTo>
                <a:lnTo>
                  <a:pt x="93114" y="81404"/>
                </a:lnTo>
                <a:cubicBezTo>
                  <a:pt x="86817" y="81404"/>
                  <a:pt x="82098" y="82696"/>
                  <a:pt x="78947" y="85288"/>
                </a:cubicBezTo>
                <a:cubicBezTo>
                  <a:pt x="75801" y="87880"/>
                  <a:pt x="73152" y="92603"/>
                  <a:pt x="71000" y="99451"/>
                </a:cubicBezTo>
                <a:cubicBezTo>
                  <a:pt x="68766" y="106388"/>
                  <a:pt x="66139" y="111784"/>
                  <a:pt x="63112" y="115647"/>
                </a:cubicBezTo>
                <a:cubicBezTo>
                  <a:pt x="60088" y="119513"/>
                  <a:pt x="56736" y="122484"/>
                  <a:pt x="53070" y="124556"/>
                </a:cubicBezTo>
                <a:close/>
                <a:moveTo>
                  <a:pt x="233726" y="128859"/>
                </a:moveTo>
                <a:cubicBezTo>
                  <a:pt x="233726" y="151330"/>
                  <a:pt x="228312" y="168678"/>
                  <a:pt x="217476" y="180911"/>
                </a:cubicBezTo>
                <a:cubicBezTo>
                  <a:pt x="206636" y="193144"/>
                  <a:pt x="192211" y="199260"/>
                  <a:pt x="174199" y="199260"/>
                </a:cubicBezTo>
                <a:cubicBezTo>
                  <a:pt x="155635" y="199260"/>
                  <a:pt x="141033" y="192946"/>
                  <a:pt x="130394" y="180313"/>
                </a:cubicBezTo>
                <a:cubicBezTo>
                  <a:pt x="119753" y="167684"/>
                  <a:pt x="114436" y="150530"/>
                  <a:pt x="114436" y="128859"/>
                </a:cubicBezTo>
                <a:cubicBezTo>
                  <a:pt x="114436" y="106546"/>
                  <a:pt x="119912" y="89212"/>
                  <a:pt x="130873" y="76860"/>
                </a:cubicBezTo>
                <a:cubicBezTo>
                  <a:pt x="141829" y="64509"/>
                  <a:pt x="156272" y="58334"/>
                  <a:pt x="174199" y="58334"/>
                </a:cubicBezTo>
                <a:cubicBezTo>
                  <a:pt x="192211" y="58334"/>
                  <a:pt x="206636" y="64490"/>
                  <a:pt x="217476" y="76799"/>
                </a:cubicBezTo>
                <a:cubicBezTo>
                  <a:pt x="228312" y="89110"/>
                  <a:pt x="233726" y="106462"/>
                  <a:pt x="233726" y="128859"/>
                </a:cubicBezTo>
                <a:close/>
                <a:moveTo>
                  <a:pt x="210538" y="128859"/>
                </a:moveTo>
                <a:cubicBezTo>
                  <a:pt x="210538" y="111564"/>
                  <a:pt x="207392" y="98716"/>
                  <a:pt x="201099" y="90307"/>
                </a:cubicBezTo>
                <a:cubicBezTo>
                  <a:pt x="194803" y="81901"/>
                  <a:pt x="185835" y="77699"/>
                  <a:pt x="174199" y="77699"/>
                </a:cubicBezTo>
                <a:cubicBezTo>
                  <a:pt x="162485" y="77699"/>
                  <a:pt x="153460" y="81901"/>
                  <a:pt x="147128" y="90307"/>
                </a:cubicBezTo>
                <a:cubicBezTo>
                  <a:pt x="140792" y="98716"/>
                  <a:pt x="137623" y="111564"/>
                  <a:pt x="137623" y="128859"/>
                </a:cubicBezTo>
                <a:cubicBezTo>
                  <a:pt x="137623" y="145595"/>
                  <a:pt x="140792" y="158281"/>
                  <a:pt x="147128" y="166928"/>
                </a:cubicBezTo>
                <a:cubicBezTo>
                  <a:pt x="153460" y="175576"/>
                  <a:pt x="162485" y="179896"/>
                  <a:pt x="174199" y="179896"/>
                </a:cubicBezTo>
                <a:cubicBezTo>
                  <a:pt x="185757" y="179896"/>
                  <a:pt x="194702" y="175652"/>
                  <a:pt x="201034" y="167166"/>
                </a:cubicBezTo>
                <a:cubicBezTo>
                  <a:pt x="207370" y="158681"/>
                  <a:pt x="210538" y="145908"/>
                  <a:pt x="210538" y="128859"/>
                </a:cubicBezTo>
                <a:close/>
                <a:moveTo>
                  <a:pt x="354336" y="81760"/>
                </a:moveTo>
                <a:lnTo>
                  <a:pt x="308912" y="81760"/>
                </a:lnTo>
                <a:lnTo>
                  <a:pt x="308912" y="195555"/>
                </a:lnTo>
                <a:lnTo>
                  <a:pt x="286441" y="195555"/>
                </a:lnTo>
                <a:lnTo>
                  <a:pt x="286441" y="81760"/>
                </a:lnTo>
                <a:lnTo>
                  <a:pt x="241019" y="81760"/>
                </a:lnTo>
                <a:lnTo>
                  <a:pt x="241019" y="62039"/>
                </a:lnTo>
                <a:lnTo>
                  <a:pt x="354336" y="62039"/>
                </a:lnTo>
                <a:close/>
                <a:moveTo>
                  <a:pt x="480919" y="128859"/>
                </a:moveTo>
                <a:cubicBezTo>
                  <a:pt x="480919" y="151330"/>
                  <a:pt x="475502" y="168678"/>
                  <a:pt x="464666" y="180911"/>
                </a:cubicBezTo>
                <a:cubicBezTo>
                  <a:pt x="453830" y="193144"/>
                  <a:pt x="439405" y="199260"/>
                  <a:pt x="421394" y="199260"/>
                </a:cubicBezTo>
                <a:cubicBezTo>
                  <a:pt x="402829" y="199260"/>
                  <a:pt x="388224" y="192946"/>
                  <a:pt x="377589" y="180313"/>
                </a:cubicBezTo>
                <a:cubicBezTo>
                  <a:pt x="366947" y="167684"/>
                  <a:pt x="361628" y="150530"/>
                  <a:pt x="361628" y="128859"/>
                </a:cubicBezTo>
                <a:cubicBezTo>
                  <a:pt x="361628" y="106546"/>
                  <a:pt x="367106" y="89212"/>
                  <a:pt x="378065" y="76860"/>
                </a:cubicBezTo>
                <a:cubicBezTo>
                  <a:pt x="389023" y="64509"/>
                  <a:pt x="403462" y="58334"/>
                  <a:pt x="421394" y="58334"/>
                </a:cubicBezTo>
                <a:cubicBezTo>
                  <a:pt x="439405" y="58334"/>
                  <a:pt x="453830" y="64490"/>
                  <a:pt x="464666" y="76799"/>
                </a:cubicBezTo>
                <a:cubicBezTo>
                  <a:pt x="475502" y="89110"/>
                  <a:pt x="480919" y="106462"/>
                  <a:pt x="480919" y="128859"/>
                </a:cubicBezTo>
                <a:close/>
                <a:moveTo>
                  <a:pt x="457732" y="128859"/>
                </a:moveTo>
                <a:cubicBezTo>
                  <a:pt x="457732" y="111564"/>
                  <a:pt x="454586" y="98716"/>
                  <a:pt x="448290" y="90307"/>
                </a:cubicBezTo>
                <a:cubicBezTo>
                  <a:pt x="441997" y="81901"/>
                  <a:pt x="433029" y="77699"/>
                  <a:pt x="421394" y="77699"/>
                </a:cubicBezTo>
                <a:cubicBezTo>
                  <a:pt x="409679" y="77699"/>
                  <a:pt x="400655" y="81901"/>
                  <a:pt x="394319" y="90307"/>
                </a:cubicBezTo>
                <a:cubicBezTo>
                  <a:pt x="387986" y="98716"/>
                  <a:pt x="384818" y="111564"/>
                  <a:pt x="384818" y="128859"/>
                </a:cubicBezTo>
                <a:cubicBezTo>
                  <a:pt x="384818" y="145595"/>
                  <a:pt x="387986" y="158281"/>
                  <a:pt x="394319" y="166928"/>
                </a:cubicBezTo>
                <a:cubicBezTo>
                  <a:pt x="400655" y="175576"/>
                  <a:pt x="409679" y="179896"/>
                  <a:pt x="421394" y="179896"/>
                </a:cubicBezTo>
                <a:cubicBezTo>
                  <a:pt x="432946" y="179896"/>
                  <a:pt x="441896" y="175652"/>
                  <a:pt x="448228" y="167166"/>
                </a:cubicBezTo>
                <a:cubicBezTo>
                  <a:pt x="454564" y="158681"/>
                  <a:pt x="457732" y="145908"/>
                  <a:pt x="457732" y="128859"/>
                </a:cubicBezTo>
                <a:close/>
                <a:moveTo>
                  <a:pt x="615992" y="125273"/>
                </a:moveTo>
                <a:cubicBezTo>
                  <a:pt x="615992" y="147506"/>
                  <a:pt x="610670" y="165212"/>
                  <a:pt x="600033" y="178401"/>
                </a:cubicBezTo>
                <a:cubicBezTo>
                  <a:pt x="589400" y="191589"/>
                  <a:pt x="575952" y="198184"/>
                  <a:pt x="559695" y="198184"/>
                </a:cubicBezTo>
                <a:cubicBezTo>
                  <a:pt x="553079" y="198184"/>
                  <a:pt x="547225" y="197427"/>
                  <a:pt x="542123" y="195916"/>
                </a:cubicBezTo>
                <a:cubicBezTo>
                  <a:pt x="537022" y="194400"/>
                  <a:pt x="531802" y="192053"/>
                  <a:pt x="526463" y="188864"/>
                </a:cubicBezTo>
                <a:lnTo>
                  <a:pt x="526463" y="244800"/>
                </a:lnTo>
                <a:lnTo>
                  <a:pt x="503992" y="244800"/>
                </a:lnTo>
                <a:lnTo>
                  <a:pt x="503992" y="62039"/>
                </a:lnTo>
                <a:lnTo>
                  <a:pt x="526463" y="62039"/>
                </a:lnTo>
                <a:lnTo>
                  <a:pt x="526463" y="76026"/>
                </a:lnTo>
                <a:cubicBezTo>
                  <a:pt x="532043" y="71006"/>
                  <a:pt x="538238" y="66802"/>
                  <a:pt x="545051" y="63415"/>
                </a:cubicBezTo>
                <a:cubicBezTo>
                  <a:pt x="551862" y="60026"/>
                  <a:pt x="559295" y="58334"/>
                  <a:pt x="567346" y="58334"/>
                </a:cubicBezTo>
                <a:cubicBezTo>
                  <a:pt x="582646" y="58334"/>
                  <a:pt x="594576" y="64390"/>
                  <a:pt x="603143" y="76505"/>
                </a:cubicBezTo>
                <a:cubicBezTo>
                  <a:pt x="611708" y="88614"/>
                  <a:pt x="615992" y="104872"/>
                  <a:pt x="615992" y="125273"/>
                </a:cubicBezTo>
                <a:close/>
                <a:moveTo>
                  <a:pt x="592804" y="127782"/>
                </a:moveTo>
                <a:cubicBezTo>
                  <a:pt x="592804" y="112561"/>
                  <a:pt x="590375" y="100746"/>
                  <a:pt x="585515" y="92340"/>
                </a:cubicBezTo>
                <a:cubicBezTo>
                  <a:pt x="580651" y="83930"/>
                  <a:pt x="572760" y="79729"/>
                  <a:pt x="561844" y="79729"/>
                </a:cubicBezTo>
                <a:cubicBezTo>
                  <a:pt x="555468" y="79729"/>
                  <a:pt x="549313" y="81144"/>
                  <a:pt x="543376" y="83973"/>
                </a:cubicBezTo>
                <a:cubicBezTo>
                  <a:pt x="537440" y="86803"/>
                  <a:pt x="531802" y="90450"/>
                  <a:pt x="526463" y="94910"/>
                </a:cubicBezTo>
                <a:lnTo>
                  <a:pt x="526463" y="170576"/>
                </a:lnTo>
                <a:cubicBezTo>
                  <a:pt x="532357" y="173441"/>
                  <a:pt x="537401" y="175392"/>
                  <a:pt x="541584" y="176429"/>
                </a:cubicBezTo>
                <a:cubicBezTo>
                  <a:pt x="545767" y="177465"/>
                  <a:pt x="550569" y="177984"/>
                  <a:pt x="555987" y="177984"/>
                </a:cubicBezTo>
                <a:cubicBezTo>
                  <a:pt x="567623" y="177984"/>
                  <a:pt x="576665" y="173721"/>
                  <a:pt x="583124" y="165194"/>
                </a:cubicBezTo>
                <a:cubicBezTo>
                  <a:pt x="589575" y="156668"/>
                  <a:pt x="592804" y="144198"/>
                  <a:pt x="592804" y="127782"/>
                </a:cubicBezTo>
                <a:close/>
                <a:moveTo>
                  <a:pt x="738396" y="154199"/>
                </a:moveTo>
                <a:cubicBezTo>
                  <a:pt x="738396" y="160651"/>
                  <a:pt x="737099" y="166508"/>
                  <a:pt x="734507" y="171767"/>
                </a:cubicBezTo>
                <a:cubicBezTo>
                  <a:pt x="731919" y="177026"/>
                  <a:pt x="728390" y="181292"/>
                  <a:pt x="723930" y="184557"/>
                </a:cubicBezTo>
                <a:cubicBezTo>
                  <a:pt x="718672" y="188543"/>
                  <a:pt x="713056" y="191372"/>
                  <a:pt x="707079" y="193047"/>
                </a:cubicBezTo>
                <a:cubicBezTo>
                  <a:pt x="701100" y="194721"/>
                  <a:pt x="693410" y="195555"/>
                  <a:pt x="684007" y="195555"/>
                </a:cubicBezTo>
                <a:lnTo>
                  <a:pt x="639301" y="195555"/>
                </a:lnTo>
                <a:lnTo>
                  <a:pt x="639301" y="62039"/>
                </a:lnTo>
                <a:lnTo>
                  <a:pt x="661773" y="62039"/>
                </a:lnTo>
                <a:lnTo>
                  <a:pt x="661773" y="114038"/>
                </a:lnTo>
                <a:lnTo>
                  <a:pt x="684605" y="114038"/>
                </a:lnTo>
                <a:cubicBezTo>
                  <a:pt x="694644" y="114038"/>
                  <a:pt x="702435" y="114552"/>
                  <a:pt x="707971" y="115589"/>
                </a:cubicBezTo>
                <a:cubicBezTo>
                  <a:pt x="713512" y="116626"/>
                  <a:pt x="719031" y="119175"/>
                  <a:pt x="724529" y="123239"/>
                </a:cubicBezTo>
                <a:cubicBezTo>
                  <a:pt x="729152" y="126667"/>
                  <a:pt x="732613" y="131047"/>
                  <a:pt x="734929" y="136386"/>
                </a:cubicBezTo>
                <a:cubicBezTo>
                  <a:pt x="737236" y="141729"/>
                  <a:pt x="738396" y="147665"/>
                  <a:pt x="738396" y="154199"/>
                </a:cubicBezTo>
                <a:close/>
                <a:moveTo>
                  <a:pt x="715204" y="154556"/>
                </a:moveTo>
                <a:cubicBezTo>
                  <a:pt x="715204" y="150495"/>
                  <a:pt x="714510" y="146927"/>
                  <a:pt x="713112" y="143860"/>
                </a:cubicBezTo>
                <a:cubicBezTo>
                  <a:pt x="711715" y="140789"/>
                  <a:pt x="709426" y="138301"/>
                  <a:pt x="706241" y="136386"/>
                </a:cubicBezTo>
                <a:cubicBezTo>
                  <a:pt x="702893" y="134395"/>
                  <a:pt x="699087" y="133200"/>
                  <a:pt x="694824" y="132801"/>
                </a:cubicBezTo>
                <a:cubicBezTo>
                  <a:pt x="690559" y="132405"/>
                  <a:pt x="684446" y="132203"/>
                  <a:pt x="676480" y="132203"/>
                </a:cubicBezTo>
                <a:lnTo>
                  <a:pt x="661773" y="132203"/>
                </a:lnTo>
                <a:lnTo>
                  <a:pt x="661773" y="177624"/>
                </a:lnTo>
                <a:lnTo>
                  <a:pt x="676001" y="177624"/>
                </a:lnTo>
                <a:cubicBezTo>
                  <a:pt x="683968" y="177624"/>
                  <a:pt x="690145" y="177285"/>
                  <a:pt x="694526" y="176610"/>
                </a:cubicBezTo>
                <a:cubicBezTo>
                  <a:pt x="698910" y="175933"/>
                  <a:pt x="702691" y="174636"/>
                  <a:pt x="705880" y="172725"/>
                </a:cubicBezTo>
                <a:cubicBezTo>
                  <a:pt x="709145" y="170655"/>
                  <a:pt x="711518" y="168204"/>
                  <a:pt x="712994" y="165374"/>
                </a:cubicBezTo>
                <a:cubicBezTo>
                  <a:pt x="714470" y="162544"/>
                  <a:pt x="715204" y="158940"/>
                  <a:pt x="715204" y="154556"/>
                </a:cubicBezTo>
                <a:close/>
                <a:moveTo>
                  <a:pt x="776405" y="195555"/>
                </a:moveTo>
                <a:lnTo>
                  <a:pt x="753929" y="195555"/>
                </a:lnTo>
                <a:lnTo>
                  <a:pt x="753929" y="62039"/>
                </a:lnTo>
                <a:lnTo>
                  <a:pt x="776405" y="62039"/>
                </a:lnTo>
                <a:close/>
                <a:moveTo>
                  <a:pt x="914342" y="195555"/>
                </a:moveTo>
                <a:lnTo>
                  <a:pt x="892109" y="195555"/>
                </a:lnTo>
                <a:lnTo>
                  <a:pt x="892109" y="95987"/>
                </a:lnTo>
                <a:lnTo>
                  <a:pt x="829234" y="195555"/>
                </a:lnTo>
                <a:lnTo>
                  <a:pt x="808916" y="195555"/>
                </a:lnTo>
                <a:lnTo>
                  <a:pt x="808916" y="62039"/>
                </a:lnTo>
                <a:lnTo>
                  <a:pt x="831146" y="62039"/>
                </a:lnTo>
                <a:lnTo>
                  <a:pt x="831146" y="160053"/>
                </a:lnTo>
                <a:lnTo>
                  <a:pt x="893304" y="62039"/>
                </a:lnTo>
                <a:lnTo>
                  <a:pt x="914342" y="62039"/>
                </a:lnTo>
                <a:close/>
                <a:moveTo>
                  <a:pt x="904298" y="0"/>
                </a:moveTo>
                <a:cubicBezTo>
                  <a:pt x="904298" y="6855"/>
                  <a:pt x="903463" y="13093"/>
                  <a:pt x="901789" y="18709"/>
                </a:cubicBezTo>
                <a:cubicBezTo>
                  <a:pt x="900115" y="24329"/>
                  <a:pt x="897725" y="29048"/>
                  <a:pt x="894617" y="32875"/>
                </a:cubicBezTo>
                <a:cubicBezTo>
                  <a:pt x="891032" y="37095"/>
                  <a:pt x="886971" y="40266"/>
                  <a:pt x="882428" y="42376"/>
                </a:cubicBezTo>
                <a:cubicBezTo>
                  <a:pt x="877885" y="44489"/>
                  <a:pt x="872067" y="45547"/>
                  <a:pt x="864975" y="45547"/>
                </a:cubicBezTo>
                <a:cubicBezTo>
                  <a:pt x="858441" y="45547"/>
                  <a:pt x="852721" y="44450"/>
                  <a:pt x="847821" y="42257"/>
                </a:cubicBezTo>
                <a:cubicBezTo>
                  <a:pt x="842921" y="40064"/>
                  <a:pt x="838795" y="36936"/>
                  <a:pt x="835451" y="32875"/>
                </a:cubicBezTo>
                <a:cubicBezTo>
                  <a:pt x="832186" y="28894"/>
                  <a:pt x="829714" y="24109"/>
                  <a:pt x="828039" y="18529"/>
                </a:cubicBezTo>
                <a:cubicBezTo>
                  <a:pt x="826369" y="12954"/>
                  <a:pt x="825530" y="6775"/>
                  <a:pt x="825530" y="0"/>
                </a:cubicBezTo>
                <a:lnTo>
                  <a:pt x="844894" y="0"/>
                </a:lnTo>
                <a:cubicBezTo>
                  <a:pt x="844894" y="10760"/>
                  <a:pt x="846568" y="18511"/>
                  <a:pt x="849913" y="23252"/>
                </a:cubicBezTo>
                <a:cubicBezTo>
                  <a:pt x="853261" y="27994"/>
                  <a:pt x="858279" y="30367"/>
                  <a:pt x="864975" y="30367"/>
                </a:cubicBezTo>
                <a:cubicBezTo>
                  <a:pt x="871272" y="30367"/>
                  <a:pt x="876171" y="28033"/>
                  <a:pt x="879680" y="23371"/>
                </a:cubicBezTo>
                <a:cubicBezTo>
                  <a:pt x="883183" y="18709"/>
                  <a:pt x="884937" y="10919"/>
                  <a:pt x="88493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559026" y="3536446"/>
            <a:ext cx="374129" cy="140925"/>
          </a:xfrm>
          <a:custGeom>
            <a:avLst/>
            <a:gdLst/>
            <a:ahLst/>
            <a:cxnLst/>
            <a:rect l="l" t="t" r="r" b="b"/>
            <a:pathLst>
              <a:path w="374129" h="140925">
                <a:moveTo>
                  <a:pt x="123832" y="137221"/>
                </a:moveTo>
                <a:lnTo>
                  <a:pt x="101598" y="137221"/>
                </a:lnTo>
                <a:lnTo>
                  <a:pt x="101598" y="32275"/>
                </a:lnTo>
                <a:lnTo>
                  <a:pt x="69562" y="100404"/>
                </a:lnTo>
                <a:lnTo>
                  <a:pt x="52829" y="100404"/>
                </a:lnTo>
                <a:lnTo>
                  <a:pt x="21034" y="32275"/>
                </a:lnTo>
                <a:lnTo>
                  <a:pt x="21034" y="137221"/>
                </a:lnTo>
                <a:lnTo>
                  <a:pt x="0" y="137221"/>
                </a:lnTo>
                <a:lnTo>
                  <a:pt x="0" y="3705"/>
                </a:lnTo>
                <a:lnTo>
                  <a:pt x="27129" y="3705"/>
                </a:lnTo>
                <a:lnTo>
                  <a:pt x="62273" y="77815"/>
                </a:lnTo>
                <a:lnTo>
                  <a:pt x="96219" y="3705"/>
                </a:lnTo>
                <a:lnTo>
                  <a:pt x="123832" y="3705"/>
                </a:lnTo>
                <a:close/>
                <a:moveTo>
                  <a:pt x="266190" y="70525"/>
                </a:moveTo>
                <a:cubicBezTo>
                  <a:pt x="266190" y="92996"/>
                  <a:pt x="260776" y="110344"/>
                  <a:pt x="249940" y="122577"/>
                </a:cubicBezTo>
                <a:cubicBezTo>
                  <a:pt x="239101" y="134810"/>
                  <a:pt x="224675" y="140926"/>
                  <a:pt x="206664" y="140926"/>
                </a:cubicBezTo>
                <a:cubicBezTo>
                  <a:pt x="188099" y="140926"/>
                  <a:pt x="173498" y="134612"/>
                  <a:pt x="162859" y="121979"/>
                </a:cubicBezTo>
                <a:cubicBezTo>
                  <a:pt x="152217" y="109350"/>
                  <a:pt x="146900" y="92196"/>
                  <a:pt x="146900" y="70525"/>
                </a:cubicBezTo>
                <a:cubicBezTo>
                  <a:pt x="146900" y="48212"/>
                  <a:pt x="152376" y="30878"/>
                  <a:pt x="163338" y="18526"/>
                </a:cubicBezTo>
                <a:cubicBezTo>
                  <a:pt x="174293" y="6175"/>
                  <a:pt x="188736" y="0"/>
                  <a:pt x="206664" y="0"/>
                </a:cubicBezTo>
                <a:cubicBezTo>
                  <a:pt x="224675" y="0"/>
                  <a:pt x="239101" y="6156"/>
                  <a:pt x="249940" y="18465"/>
                </a:cubicBezTo>
                <a:cubicBezTo>
                  <a:pt x="260776" y="30776"/>
                  <a:pt x="266190" y="48128"/>
                  <a:pt x="266190" y="70525"/>
                </a:cubicBezTo>
                <a:close/>
                <a:moveTo>
                  <a:pt x="243003" y="70525"/>
                </a:moveTo>
                <a:cubicBezTo>
                  <a:pt x="243003" y="53230"/>
                  <a:pt x="239856" y="40382"/>
                  <a:pt x="233564" y="31973"/>
                </a:cubicBezTo>
                <a:cubicBezTo>
                  <a:pt x="227267" y="23567"/>
                  <a:pt x="218299" y="19365"/>
                  <a:pt x="206664" y="19365"/>
                </a:cubicBezTo>
                <a:cubicBezTo>
                  <a:pt x="194950" y="19365"/>
                  <a:pt x="185925" y="23567"/>
                  <a:pt x="179593" y="31973"/>
                </a:cubicBezTo>
                <a:cubicBezTo>
                  <a:pt x="173256" y="40382"/>
                  <a:pt x="170088" y="53230"/>
                  <a:pt x="170088" y="70525"/>
                </a:cubicBezTo>
                <a:cubicBezTo>
                  <a:pt x="170088" y="87261"/>
                  <a:pt x="173256" y="99947"/>
                  <a:pt x="179593" y="108594"/>
                </a:cubicBezTo>
                <a:cubicBezTo>
                  <a:pt x="185925" y="117242"/>
                  <a:pt x="194950" y="121562"/>
                  <a:pt x="206664" y="121562"/>
                </a:cubicBezTo>
                <a:cubicBezTo>
                  <a:pt x="218221" y="121562"/>
                  <a:pt x="227166" y="117318"/>
                  <a:pt x="233502" y="108832"/>
                </a:cubicBezTo>
                <a:cubicBezTo>
                  <a:pt x="239835" y="100347"/>
                  <a:pt x="243003" y="87574"/>
                  <a:pt x="243003" y="70525"/>
                </a:cubicBezTo>
                <a:close/>
                <a:moveTo>
                  <a:pt x="374129" y="23426"/>
                </a:moveTo>
                <a:lnTo>
                  <a:pt x="311737" y="23426"/>
                </a:lnTo>
                <a:lnTo>
                  <a:pt x="311737" y="137221"/>
                </a:lnTo>
                <a:lnTo>
                  <a:pt x="289263" y="137221"/>
                </a:lnTo>
                <a:lnTo>
                  <a:pt x="289263" y="3705"/>
                </a:lnTo>
                <a:lnTo>
                  <a:pt x="374129" y="370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9117076" y="3486604"/>
            <a:ext cx="279130" cy="190768"/>
          </a:xfrm>
          <a:custGeom>
            <a:avLst/>
            <a:gdLst/>
            <a:ahLst/>
            <a:cxnLst/>
            <a:rect l="l" t="t" r="r" b="b"/>
            <a:pathLst>
              <a:path w="279130" h="190768">
                <a:moveTo>
                  <a:pt x="102917" y="73268"/>
                </a:moveTo>
                <a:cubicBezTo>
                  <a:pt x="108097" y="78531"/>
                  <a:pt x="112122" y="85206"/>
                  <a:pt x="114991" y="93290"/>
                </a:cubicBezTo>
                <a:cubicBezTo>
                  <a:pt x="117856" y="101380"/>
                  <a:pt x="119292" y="110762"/>
                  <a:pt x="119292" y="121443"/>
                </a:cubicBezTo>
                <a:cubicBezTo>
                  <a:pt x="119292" y="131725"/>
                  <a:pt x="117658" y="141226"/>
                  <a:pt x="114393" y="149951"/>
                </a:cubicBezTo>
                <a:cubicBezTo>
                  <a:pt x="111127" y="158674"/>
                  <a:pt x="106701" y="166026"/>
                  <a:pt x="101124" y="172001"/>
                </a:cubicBezTo>
                <a:cubicBezTo>
                  <a:pt x="95385" y="178219"/>
                  <a:pt x="89035" y="182899"/>
                  <a:pt x="82059" y="186045"/>
                </a:cubicBezTo>
                <a:cubicBezTo>
                  <a:pt x="75085" y="189195"/>
                  <a:pt x="67495" y="190768"/>
                  <a:pt x="59287" y="190768"/>
                </a:cubicBezTo>
                <a:cubicBezTo>
                  <a:pt x="50922" y="190768"/>
                  <a:pt x="43254" y="189314"/>
                  <a:pt x="36280" y="186406"/>
                </a:cubicBezTo>
                <a:cubicBezTo>
                  <a:pt x="29308" y="183496"/>
                  <a:pt x="23349" y="179014"/>
                  <a:pt x="18406" y="172959"/>
                </a:cubicBezTo>
                <a:cubicBezTo>
                  <a:pt x="12276" y="165392"/>
                  <a:pt x="7671" y="155905"/>
                  <a:pt x="4604" y="144512"/>
                </a:cubicBezTo>
                <a:cubicBezTo>
                  <a:pt x="1533" y="133114"/>
                  <a:pt x="0" y="119009"/>
                  <a:pt x="0" y="102197"/>
                </a:cubicBezTo>
                <a:cubicBezTo>
                  <a:pt x="0" y="96218"/>
                  <a:pt x="259" y="90141"/>
                  <a:pt x="778" y="83967"/>
                </a:cubicBezTo>
                <a:cubicBezTo>
                  <a:pt x="1295" y="77789"/>
                  <a:pt x="2433" y="70403"/>
                  <a:pt x="4186" y="61794"/>
                </a:cubicBezTo>
                <a:cubicBezTo>
                  <a:pt x="5777" y="54144"/>
                  <a:pt x="7930" y="47031"/>
                  <a:pt x="10641" y="40457"/>
                </a:cubicBezTo>
                <a:cubicBezTo>
                  <a:pt x="13349" y="33884"/>
                  <a:pt x="16895" y="28325"/>
                  <a:pt x="21275" y="23786"/>
                </a:cubicBezTo>
                <a:cubicBezTo>
                  <a:pt x="26936" y="17889"/>
                  <a:pt x="34326" y="13188"/>
                  <a:pt x="43452" y="9677"/>
                </a:cubicBezTo>
                <a:cubicBezTo>
                  <a:pt x="52574" y="6175"/>
                  <a:pt x="64666" y="3742"/>
                  <a:pt x="79725" y="2388"/>
                </a:cubicBezTo>
                <a:cubicBezTo>
                  <a:pt x="85067" y="1913"/>
                  <a:pt x="90788" y="1452"/>
                  <a:pt x="96883" y="1012"/>
                </a:cubicBezTo>
                <a:cubicBezTo>
                  <a:pt x="102978" y="577"/>
                  <a:pt x="107618" y="239"/>
                  <a:pt x="110807" y="0"/>
                </a:cubicBezTo>
                <a:lnTo>
                  <a:pt x="110807" y="20679"/>
                </a:lnTo>
                <a:cubicBezTo>
                  <a:pt x="106663" y="20917"/>
                  <a:pt x="102240" y="21212"/>
                  <a:pt x="97541" y="21572"/>
                </a:cubicBezTo>
                <a:cubicBezTo>
                  <a:pt x="92837" y="21932"/>
                  <a:pt x="87458" y="22349"/>
                  <a:pt x="81400" y="22828"/>
                </a:cubicBezTo>
                <a:cubicBezTo>
                  <a:pt x="73353" y="23466"/>
                  <a:pt x="64948" y="24881"/>
                  <a:pt x="56185" y="27069"/>
                </a:cubicBezTo>
                <a:cubicBezTo>
                  <a:pt x="47419" y="29261"/>
                  <a:pt x="40802" y="32671"/>
                  <a:pt x="36338" y="37293"/>
                </a:cubicBezTo>
                <a:cubicBezTo>
                  <a:pt x="32990" y="40720"/>
                  <a:pt x="30322" y="45620"/>
                  <a:pt x="28331" y="51991"/>
                </a:cubicBezTo>
                <a:cubicBezTo>
                  <a:pt x="26337" y="58368"/>
                  <a:pt x="24948" y="65463"/>
                  <a:pt x="24147" y="73268"/>
                </a:cubicBezTo>
                <a:cubicBezTo>
                  <a:pt x="30042" y="69049"/>
                  <a:pt x="36356" y="65481"/>
                  <a:pt x="43091" y="62572"/>
                </a:cubicBezTo>
                <a:cubicBezTo>
                  <a:pt x="49827" y="59663"/>
                  <a:pt x="57099" y="58213"/>
                  <a:pt x="64907" y="58213"/>
                </a:cubicBezTo>
                <a:cubicBezTo>
                  <a:pt x="72158" y="58213"/>
                  <a:pt x="79053" y="59426"/>
                  <a:pt x="85586" y="61852"/>
                </a:cubicBezTo>
                <a:cubicBezTo>
                  <a:pt x="92119" y="64286"/>
                  <a:pt x="97894" y="68091"/>
                  <a:pt x="102917" y="73268"/>
                </a:cubicBezTo>
                <a:close/>
                <a:moveTo>
                  <a:pt x="96462" y="122757"/>
                </a:moveTo>
                <a:cubicBezTo>
                  <a:pt x="96462" y="108574"/>
                  <a:pt x="93273" y="97694"/>
                  <a:pt x="86899" y="90123"/>
                </a:cubicBezTo>
                <a:cubicBezTo>
                  <a:pt x="80525" y="82557"/>
                  <a:pt x="71438" y="78768"/>
                  <a:pt x="59644" y="78768"/>
                </a:cubicBezTo>
                <a:cubicBezTo>
                  <a:pt x="53193" y="78768"/>
                  <a:pt x="46941" y="79845"/>
                  <a:pt x="40881" y="81998"/>
                </a:cubicBezTo>
                <a:cubicBezTo>
                  <a:pt x="34826" y="84146"/>
                  <a:pt x="29128" y="87017"/>
                  <a:pt x="23789" y="90602"/>
                </a:cubicBezTo>
                <a:cubicBezTo>
                  <a:pt x="23630" y="92596"/>
                  <a:pt x="23468" y="94966"/>
                  <a:pt x="23309" y="97715"/>
                </a:cubicBezTo>
                <a:cubicBezTo>
                  <a:pt x="23154" y="100462"/>
                  <a:pt x="23072" y="102954"/>
                  <a:pt x="23072" y="105185"/>
                </a:cubicBezTo>
                <a:cubicBezTo>
                  <a:pt x="23072" y="119052"/>
                  <a:pt x="24189" y="130324"/>
                  <a:pt x="26420" y="139011"/>
                </a:cubicBezTo>
                <a:cubicBezTo>
                  <a:pt x="28653" y="147695"/>
                  <a:pt x="31759" y="154512"/>
                  <a:pt x="35741" y="159452"/>
                </a:cubicBezTo>
                <a:cubicBezTo>
                  <a:pt x="39326" y="163913"/>
                  <a:pt x="43110" y="167001"/>
                  <a:pt x="47098" y="168715"/>
                </a:cubicBezTo>
                <a:cubicBezTo>
                  <a:pt x="51079" y="170428"/>
                  <a:pt x="55425" y="171285"/>
                  <a:pt x="60123" y="171285"/>
                </a:cubicBezTo>
                <a:cubicBezTo>
                  <a:pt x="71600" y="171285"/>
                  <a:pt x="80525" y="166940"/>
                  <a:pt x="86899" y="158254"/>
                </a:cubicBezTo>
                <a:cubicBezTo>
                  <a:pt x="93273" y="149569"/>
                  <a:pt x="96462" y="137737"/>
                  <a:pt x="96462" y="122757"/>
                </a:cubicBezTo>
                <a:close/>
                <a:moveTo>
                  <a:pt x="241117" y="145707"/>
                </a:moveTo>
                <a:cubicBezTo>
                  <a:pt x="241117" y="152159"/>
                  <a:pt x="239820" y="158016"/>
                  <a:pt x="237232" y="163275"/>
                </a:cubicBezTo>
                <a:cubicBezTo>
                  <a:pt x="234640" y="168534"/>
                  <a:pt x="231112" y="172800"/>
                  <a:pt x="226652" y="176065"/>
                </a:cubicBezTo>
                <a:cubicBezTo>
                  <a:pt x="221393" y="180051"/>
                  <a:pt x="215777" y="182880"/>
                  <a:pt x="209800" y="184555"/>
                </a:cubicBezTo>
                <a:cubicBezTo>
                  <a:pt x="203821" y="186229"/>
                  <a:pt x="196132" y="187063"/>
                  <a:pt x="186728" y="187063"/>
                </a:cubicBezTo>
                <a:lnTo>
                  <a:pt x="142026" y="187063"/>
                </a:lnTo>
                <a:lnTo>
                  <a:pt x="142026" y="53547"/>
                </a:lnTo>
                <a:lnTo>
                  <a:pt x="164498" y="53547"/>
                </a:lnTo>
                <a:lnTo>
                  <a:pt x="164498" y="105546"/>
                </a:lnTo>
                <a:lnTo>
                  <a:pt x="187325" y="105546"/>
                </a:lnTo>
                <a:cubicBezTo>
                  <a:pt x="197369" y="105546"/>
                  <a:pt x="205156" y="106060"/>
                  <a:pt x="210697" y="107097"/>
                </a:cubicBezTo>
                <a:cubicBezTo>
                  <a:pt x="216238" y="108134"/>
                  <a:pt x="221752" y="110683"/>
                  <a:pt x="227250" y="114747"/>
                </a:cubicBezTo>
                <a:cubicBezTo>
                  <a:pt x="231871" y="118175"/>
                  <a:pt x="235338" y="122555"/>
                  <a:pt x="237650" y="127894"/>
                </a:cubicBezTo>
                <a:cubicBezTo>
                  <a:pt x="239961" y="133237"/>
                  <a:pt x="241117" y="139173"/>
                  <a:pt x="241117" y="145707"/>
                </a:cubicBezTo>
                <a:close/>
                <a:moveTo>
                  <a:pt x="217929" y="146064"/>
                </a:moveTo>
                <a:cubicBezTo>
                  <a:pt x="217929" y="142003"/>
                  <a:pt x="217231" y="138435"/>
                  <a:pt x="215834" y="135368"/>
                </a:cubicBezTo>
                <a:cubicBezTo>
                  <a:pt x="214440" y="132297"/>
                  <a:pt x="212147" y="129809"/>
                  <a:pt x="208962" y="127894"/>
                </a:cubicBezTo>
                <a:cubicBezTo>
                  <a:pt x="205613" y="125903"/>
                  <a:pt x="201808" y="124708"/>
                  <a:pt x="197546" y="124309"/>
                </a:cubicBezTo>
                <a:cubicBezTo>
                  <a:pt x="193284" y="123913"/>
                  <a:pt x="187168" y="123711"/>
                  <a:pt x="179201" y="123711"/>
                </a:cubicBezTo>
                <a:lnTo>
                  <a:pt x="164498" y="123711"/>
                </a:lnTo>
                <a:lnTo>
                  <a:pt x="164498" y="169132"/>
                </a:lnTo>
                <a:lnTo>
                  <a:pt x="178722" y="169132"/>
                </a:lnTo>
                <a:cubicBezTo>
                  <a:pt x="186693" y="169132"/>
                  <a:pt x="192866" y="168793"/>
                  <a:pt x="197252" y="168118"/>
                </a:cubicBezTo>
                <a:cubicBezTo>
                  <a:pt x="201631" y="167441"/>
                  <a:pt x="205416" y="166144"/>
                  <a:pt x="208601" y="164233"/>
                </a:cubicBezTo>
                <a:cubicBezTo>
                  <a:pt x="211866" y="162163"/>
                  <a:pt x="214239" y="159712"/>
                  <a:pt x="215715" y="156882"/>
                </a:cubicBezTo>
                <a:cubicBezTo>
                  <a:pt x="217191" y="154052"/>
                  <a:pt x="217929" y="150448"/>
                  <a:pt x="217929" y="146064"/>
                </a:cubicBezTo>
                <a:close/>
                <a:moveTo>
                  <a:pt x="279130" y="187063"/>
                </a:moveTo>
                <a:lnTo>
                  <a:pt x="256654" y="187063"/>
                </a:lnTo>
                <a:lnTo>
                  <a:pt x="256654" y="53547"/>
                </a:lnTo>
                <a:lnTo>
                  <a:pt x="279130" y="5354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05429" y="3977173"/>
            <a:ext cx="1666558" cy="186714"/>
          </a:xfrm>
          <a:custGeom>
            <a:avLst/>
            <a:gdLst/>
            <a:ahLst/>
            <a:cxnLst/>
            <a:rect l="l" t="t" r="r" b="b"/>
            <a:pathLst>
              <a:path w="1666558" h="186714">
                <a:moveTo>
                  <a:pt x="120650" y="3707"/>
                </a:moveTo>
                <a:lnTo>
                  <a:pt x="48716" y="186715"/>
                </a:lnTo>
                <a:lnTo>
                  <a:pt x="24657" y="186715"/>
                </a:lnTo>
                <a:lnTo>
                  <a:pt x="48592" y="130936"/>
                </a:lnTo>
                <a:lnTo>
                  <a:pt x="0" y="3707"/>
                </a:lnTo>
                <a:lnTo>
                  <a:pt x="24300" y="3707"/>
                </a:lnTo>
                <a:lnTo>
                  <a:pt x="60803" y="102690"/>
                </a:lnTo>
                <a:lnTo>
                  <a:pt x="97193" y="3707"/>
                </a:lnTo>
                <a:close/>
                <a:moveTo>
                  <a:pt x="252309" y="169481"/>
                </a:moveTo>
                <a:lnTo>
                  <a:pt x="231361" y="169481"/>
                </a:lnTo>
                <a:lnTo>
                  <a:pt x="231361" y="137045"/>
                </a:lnTo>
                <a:lnTo>
                  <a:pt x="143272" y="137045"/>
                </a:lnTo>
                <a:lnTo>
                  <a:pt x="143272" y="169481"/>
                </a:lnTo>
                <a:lnTo>
                  <a:pt x="122325" y="169481"/>
                </a:lnTo>
                <a:lnTo>
                  <a:pt x="122325" y="118249"/>
                </a:lnTo>
                <a:lnTo>
                  <a:pt x="131180" y="118249"/>
                </a:lnTo>
                <a:cubicBezTo>
                  <a:pt x="138762" y="105800"/>
                  <a:pt x="144965" y="89547"/>
                  <a:pt x="149796" y="69477"/>
                </a:cubicBezTo>
                <a:cubicBezTo>
                  <a:pt x="154620" y="49410"/>
                  <a:pt x="157035" y="27486"/>
                  <a:pt x="157035" y="3707"/>
                </a:cubicBezTo>
                <a:lnTo>
                  <a:pt x="239021" y="3707"/>
                </a:lnTo>
                <a:lnTo>
                  <a:pt x="239021" y="118249"/>
                </a:lnTo>
                <a:lnTo>
                  <a:pt x="252309" y="118249"/>
                </a:lnTo>
                <a:close/>
                <a:moveTo>
                  <a:pt x="216522" y="118249"/>
                </a:moveTo>
                <a:lnTo>
                  <a:pt x="216522" y="22619"/>
                </a:lnTo>
                <a:lnTo>
                  <a:pt x="178217" y="22619"/>
                </a:lnTo>
                <a:cubicBezTo>
                  <a:pt x="177181" y="42569"/>
                  <a:pt x="174452" y="60783"/>
                  <a:pt x="170021" y="77260"/>
                </a:cubicBezTo>
                <a:cubicBezTo>
                  <a:pt x="165592" y="93736"/>
                  <a:pt x="160031" y="107399"/>
                  <a:pt x="153324" y="118249"/>
                </a:cubicBezTo>
                <a:close/>
                <a:moveTo>
                  <a:pt x="384448" y="70617"/>
                </a:moveTo>
                <a:cubicBezTo>
                  <a:pt x="384448" y="93118"/>
                  <a:pt x="379022" y="110492"/>
                  <a:pt x="368169" y="122738"/>
                </a:cubicBezTo>
                <a:cubicBezTo>
                  <a:pt x="357318" y="134986"/>
                  <a:pt x="342870" y="141109"/>
                  <a:pt x="324839" y="141109"/>
                </a:cubicBezTo>
                <a:cubicBezTo>
                  <a:pt x="306245" y="141109"/>
                  <a:pt x="291628" y="134788"/>
                  <a:pt x="280976" y="122141"/>
                </a:cubicBezTo>
                <a:cubicBezTo>
                  <a:pt x="270324" y="109495"/>
                  <a:pt x="264995" y="92322"/>
                  <a:pt x="264995" y="70617"/>
                </a:cubicBezTo>
                <a:cubicBezTo>
                  <a:pt x="264995" y="48273"/>
                  <a:pt x="270482" y="30917"/>
                  <a:pt x="281454" y="18551"/>
                </a:cubicBezTo>
                <a:cubicBezTo>
                  <a:pt x="292425" y="6181"/>
                  <a:pt x="306885" y="0"/>
                  <a:pt x="324839" y="0"/>
                </a:cubicBezTo>
                <a:cubicBezTo>
                  <a:pt x="342870" y="0"/>
                  <a:pt x="357318" y="6164"/>
                  <a:pt x="368169" y="18486"/>
                </a:cubicBezTo>
                <a:cubicBezTo>
                  <a:pt x="379022" y="30815"/>
                  <a:pt x="384448" y="48189"/>
                  <a:pt x="384448" y="70617"/>
                </a:cubicBezTo>
                <a:close/>
                <a:moveTo>
                  <a:pt x="361227" y="70617"/>
                </a:moveTo>
                <a:cubicBezTo>
                  <a:pt x="361227" y="53299"/>
                  <a:pt x="358074" y="40432"/>
                  <a:pt x="351770" y="32011"/>
                </a:cubicBezTo>
                <a:cubicBezTo>
                  <a:pt x="345466" y="23594"/>
                  <a:pt x="336489" y="19386"/>
                  <a:pt x="324839" y="19386"/>
                </a:cubicBezTo>
                <a:cubicBezTo>
                  <a:pt x="313107" y="19386"/>
                  <a:pt x="304070" y="23594"/>
                  <a:pt x="297731" y="32011"/>
                </a:cubicBezTo>
                <a:cubicBezTo>
                  <a:pt x="291387" y="40432"/>
                  <a:pt x="288216" y="53299"/>
                  <a:pt x="288216" y="70617"/>
                </a:cubicBezTo>
                <a:cubicBezTo>
                  <a:pt x="288216" y="87375"/>
                  <a:pt x="291387" y="100080"/>
                  <a:pt x="297731" y="108734"/>
                </a:cubicBezTo>
                <a:cubicBezTo>
                  <a:pt x="304070" y="117393"/>
                  <a:pt x="313107" y="121724"/>
                  <a:pt x="324839" y="121724"/>
                </a:cubicBezTo>
                <a:cubicBezTo>
                  <a:pt x="336409" y="121724"/>
                  <a:pt x="345366" y="117475"/>
                  <a:pt x="351712" y="108975"/>
                </a:cubicBezTo>
                <a:cubicBezTo>
                  <a:pt x="358056" y="100476"/>
                  <a:pt x="361227" y="87689"/>
                  <a:pt x="361227" y="70617"/>
                </a:cubicBezTo>
                <a:close/>
                <a:moveTo>
                  <a:pt x="512391" y="96948"/>
                </a:moveTo>
                <a:cubicBezTo>
                  <a:pt x="512391" y="103410"/>
                  <a:pt x="511157" y="109138"/>
                  <a:pt x="508683" y="114120"/>
                </a:cubicBezTo>
                <a:cubicBezTo>
                  <a:pt x="506210" y="119110"/>
                  <a:pt x="502815" y="123282"/>
                  <a:pt x="498506" y="126629"/>
                </a:cubicBezTo>
                <a:cubicBezTo>
                  <a:pt x="493081" y="130860"/>
                  <a:pt x="487396" y="133707"/>
                  <a:pt x="481453" y="135184"/>
                </a:cubicBezTo>
                <a:cubicBezTo>
                  <a:pt x="475505" y="136664"/>
                  <a:pt x="468388" y="137402"/>
                  <a:pt x="460088" y="137402"/>
                </a:cubicBezTo>
                <a:lnTo>
                  <a:pt x="407541" y="137402"/>
                </a:lnTo>
                <a:lnTo>
                  <a:pt x="407541" y="3707"/>
                </a:lnTo>
                <a:lnTo>
                  <a:pt x="456617" y="3707"/>
                </a:lnTo>
                <a:cubicBezTo>
                  <a:pt x="466434" y="3707"/>
                  <a:pt x="473616" y="4007"/>
                  <a:pt x="478162" y="4604"/>
                </a:cubicBezTo>
                <a:cubicBezTo>
                  <a:pt x="482709" y="5202"/>
                  <a:pt x="487220" y="6743"/>
                  <a:pt x="491688" y="9213"/>
                </a:cubicBezTo>
                <a:cubicBezTo>
                  <a:pt x="496393" y="11768"/>
                  <a:pt x="499864" y="15156"/>
                  <a:pt x="502099" y="19386"/>
                </a:cubicBezTo>
                <a:cubicBezTo>
                  <a:pt x="504331" y="23616"/>
                  <a:pt x="505451" y="28641"/>
                  <a:pt x="505451" y="34467"/>
                </a:cubicBezTo>
                <a:cubicBezTo>
                  <a:pt x="505451" y="40849"/>
                  <a:pt x="503697" y="46576"/>
                  <a:pt x="500184" y="51643"/>
                </a:cubicBezTo>
                <a:cubicBezTo>
                  <a:pt x="496670" y="56711"/>
                  <a:pt x="492005" y="60639"/>
                  <a:pt x="486180" y="63436"/>
                </a:cubicBezTo>
                <a:lnTo>
                  <a:pt x="486780" y="64271"/>
                </a:lnTo>
                <a:cubicBezTo>
                  <a:pt x="494039" y="66106"/>
                  <a:pt x="500126" y="69815"/>
                  <a:pt x="505033" y="75402"/>
                </a:cubicBezTo>
                <a:cubicBezTo>
                  <a:pt x="509940" y="80986"/>
                  <a:pt x="512391" y="88167"/>
                  <a:pt x="512391" y="96948"/>
                </a:cubicBezTo>
                <a:close/>
                <a:moveTo>
                  <a:pt x="482349" y="37940"/>
                </a:moveTo>
                <a:cubicBezTo>
                  <a:pt x="482349" y="34905"/>
                  <a:pt x="481853" y="32274"/>
                  <a:pt x="480856" y="30038"/>
                </a:cubicBezTo>
                <a:cubicBezTo>
                  <a:pt x="479855" y="27807"/>
                  <a:pt x="478119" y="26049"/>
                  <a:pt x="475646" y="24776"/>
                </a:cubicBezTo>
                <a:cubicBezTo>
                  <a:pt x="472774" y="23259"/>
                  <a:pt x="469562" y="22364"/>
                  <a:pt x="466012" y="22079"/>
                </a:cubicBezTo>
                <a:cubicBezTo>
                  <a:pt x="462462" y="21799"/>
                  <a:pt x="457535" y="21661"/>
                  <a:pt x="451230" y="21661"/>
                </a:cubicBezTo>
                <a:lnTo>
                  <a:pt x="429804" y="21661"/>
                </a:lnTo>
                <a:lnTo>
                  <a:pt x="429804" y="58288"/>
                </a:lnTo>
                <a:lnTo>
                  <a:pt x="455659" y="58288"/>
                </a:lnTo>
                <a:cubicBezTo>
                  <a:pt x="461167" y="58288"/>
                  <a:pt x="465076" y="58028"/>
                  <a:pt x="467387" y="57510"/>
                </a:cubicBezTo>
                <a:cubicBezTo>
                  <a:pt x="469703" y="56988"/>
                  <a:pt x="472255" y="55893"/>
                  <a:pt x="475048" y="54217"/>
                </a:cubicBezTo>
                <a:cubicBezTo>
                  <a:pt x="477680" y="52622"/>
                  <a:pt x="479559" y="50465"/>
                  <a:pt x="480676" y="47750"/>
                </a:cubicBezTo>
                <a:cubicBezTo>
                  <a:pt x="481792" y="45043"/>
                  <a:pt x="482349" y="41767"/>
                  <a:pt x="482349" y="37940"/>
                </a:cubicBezTo>
                <a:close/>
                <a:moveTo>
                  <a:pt x="489174" y="97066"/>
                </a:moveTo>
                <a:cubicBezTo>
                  <a:pt x="489174" y="92516"/>
                  <a:pt x="488513" y="88866"/>
                  <a:pt x="487198" y="86111"/>
                </a:cubicBezTo>
                <a:cubicBezTo>
                  <a:pt x="485881" y="83362"/>
                  <a:pt x="482987" y="80909"/>
                  <a:pt x="478519" y="78753"/>
                </a:cubicBezTo>
                <a:cubicBezTo>
                  <a:pt x="475725" y="77397"/>
                  <a:pt x="472734" y="76561"/>
                  <a:pt x="469544" y="76241"/>
                </a:cubicBezTo>
                <a:cubicBezTo>
                  <a:pt x="466351" y="75921"/>
                  <a:pt x="461923" y="75762"/>
                  <a:pt x="456260" y="75762"/>
                </a:cubicBezTo>
                <a:lnTo>
                  <a:pt x="429804" y="75762"/>
                </a:lnTo>
                <a:lnTo>
                  <a:pt x="429804" y="119448"/>
                </a:lnTo>
                <a:lnTo>
                  <a:pt x="449315" y="119448"/>
                </a:lnTo>
                <a:cubicBezTo>
                  <a:pt x="457376" y="119448"/>
                  <a:pt x="463640" y="119128"/>
                  <a:pt x="468108" y="118490"/>
                </a:cubicBezTo>
                <a:cubicBezTo>
                  <a:pt x="472579" y="117854"/>
                  <a:pt x="476406" y="116575"/>
                  <a:pt x="479599" y="114660"/>
                </a:cubicBezTo>
                <a:cubicBezTo>
                  <a:pt x="482948" y="112586"/>
                  <a:pt x="485385" y="110192"/>
                  <a:pt x="486900" y="107478"/>
                </a:cubicBezTo>
                <a:cubicBezTo>
                  <a:pt x="488415" y="104768"/>
                  <a:pt x="489174" y="101293"/>
                  <a:pt x="489174" y="97066"/>
                </a:cubicBezTo>
                <a:close/>
                <a:moveTo>
                  <a:pt x="639622" y="137402"/>
                </a:moveTo>
                <a:lnTo>
                  <a:pt x="617119" y="137402"/>
                </a:lnTo>
                <a:lnTo>
                  <a:pt x="617119" y="22619"/>
                </a:lnTo>
                <a:lnTo>
                  <a:pt x="571162" y="22619"/>
                </a:lnTo>
                <a:cubicBezTo>
                  <a:pt x="570920" y="29243"/>
                  <a:pt x="570683" y="35607"/>
                  <a:pt x="570442" y="41710"/>
                </a:cubicBezTo>
                <a:cubicBezTo>
                  <a:pt x="570204" y="47812"/>
                  <a:pt x="569967" y="53342"/>
                  <a:pt x="569725" y="58288"/>
                </a:cubicBezTo>
                <a:cubicBezTo>
                  <a:pt x="569243" y="70812"/>
                  <a:pt x="568425" y="81306"/>
                  <a:pt x="567269" y="89767"/>
                </a:cubicBezTo>
                <a:cubicBezTo>
                  <a:pt x="566115" y="98222"/>
                  <a:pt x="564657" y="105005"/>
                  <a:pt x="562903" y="110113"/>
                </a:cubicBezTo>
                <a:cubicBezTo>
                  <a:pt x="561150" y="115376"/>
                  <a:pt x="559214" y="119487"/>
                  <a:pt x="557097" y="122440"/>
                </a:cubicBezTo>
                <a:cubicBezTo>
                  <a:pt x="554979" y="125391"/>
                  <a:pt x="552611" y="128066"/>
                  <a:pt x="549976" y="130460"/>
                </a:cubicBezTo>
                <a:cubicBezTo>
                  <a:pt x="547260" y="132855"/>
                  <a:pt x="544352" y="134651"/>
                  <a:pt x="541242" y="135846"/>
                </a:cubicBezTo>
                <a:cubicBezTo>
                  <a:pt x="538128" y="137045"/>
                  <a:pt x="534617" y="137643"/>
                  <a:pt x="530705" y="137643"/>
                </a:cubicBezTo>
                <a:cubicBezTo>
                  <a:pt x="529430" y="137643"/>
                  <a:pt x="527792" y="137602"/>
                  <a:pt x="525801" y="137520"/>
                </a:cubicBezTo>
                <a:cubicBezTo>
                  <a:pt x="523803" y="137441"/>
                  <a:pt x="522406" y="137402"/>
                  <a:pt x="521611" y="137402"/>
                </a:cubicBezTo>
                <a:lnTo>
                  <a:pt x="521611" y="117770"/>
                </a:lnTo>
                <a:lnTo>
                  <a:pt x="522807" y="117770"/>
                </a:lnTo>
                <a:cubicBezTo>
                  <a:pt x="523364" y="117770"/>
                  <a:pt x="523947" y="117811"/>
                  <a:pt x="524545" y="117893"/>
                </a:cubicBezTo>
                <a:cubicBezTo>
                  <a:pt x="525142" y="117972"/>
                  <a:pt x="525840" y="118011"/>
                  <a:pt x="526637" y="118011"/>
                </a:cubicBezTo>
                <a:cubicBezTo>
                  <a:pt x="528552" y="118011"/>
                  <a:pt x="530428" y="117735"/>
                  <a:pt x="532263" y="117173"/>
                </a:cubicBezTo>
                <a:cubicBezTo>
                  <a:pt x="534096" y="116614"/>
                  <a:pt x="535730" y="115578"/>
                  <a:pt x="537170" y="114063"/>
                </a:cubicBezTo>
                <a:cubicBezTo>
                  <a:pt x="541159" y="110149"/>
                  <a:pt x="544071" y="103306"/>
                  <a:pt x="545904" y="93536"/>
                </a:cubicBezTo>
                <a:cubicBezTo>
                  <a:pt x="547740" y="83761"/>
                  <a:pt x="549057" y="70095"/>
                  <a:pt x="549856" y="52542"/>
                </a:cubicBezTo>
                <a:cubicBezTo>
                  <a:pt x="550178" y="46001"/>
                  <a:pt x="550472" y="38260"/>
                  <a:pt x="550757" y="29322"/>
                </a:cubicBezTo>
                <a:cubicBezTo>
                  <a:pt x="551034" y="20384"/>
                  <a:pt x="551289" y="11844"/>
                  <a:pt x="551534" y="3707"/>
                </a:cubicBezTo>
                <a:lnTo>
                  <a:pt x="639622" y="3707"/>
                </a:lnTo>
                <a:close/>
                <a:moveTo>
                  <a:pt x="730228" y="140512"/>
                </a:moveTo>
                <a:cubicBezTo>
                  <a:pt x="708926" y="140512"/>
                  <a:pt x="692391" y="134507"/>
                  <a:pt x="680623" y="122497"/>
                </a:cubicBezTo>
                <a:cubicBezTo>
                  <a:pt x="668851" y="110492"/>
                  <a:pt x="662965" y="93434"/>
                  <a:pt x="662965" y="71334"/>
                </a:cubicBezTo>
                <a:cubicBezTo>
                  <a:pt x="662965" y="49547"/>
                  <a:pt x="668671" y="32217"/>
                  <a:pt x="680083" y="19329"/>
                </a:cubicBezTo>
                <a:cubicBezTo>
                  <a:pt x="691488" y="6441"/>
                  <a:pt x="706413" y="0"/>
                  <a:pt x="724842" y="0"/>
                </a:cubicBezTo>
                <a:cubicBezTo>
                  <a:pt x="733144" y="0"/>
                  <a:pt x="740483" y="1196"/>
                  <a:pt x="746866" y="3589"/>
                </a:cubicBezTo>
                <a:cubicBezTo>
                  <a:pt x="753253" y="5983"/>
                  <a:pt x="758836" y="9735"/>
                  <a:pt x="763621" y="14839"/>
                </a:cubicBezTo>
                <a:cubicBezTo>
                  <a:pt x="768409" y="19948"/>
                  <a:pt x="772081" y="26190"/>
                  <a:pt x="774637" y="33570"/>
                </a:cubicBezTo>
                <a:cubicBezTo>
                  <a:pt x="777189" y="40950"/>
                  <a:pt x="778464" y="49986"/>
                  <a:pt x="778464" y="60682"/>
                </a:cubicBezTo>
                <a:lnTo>
                  <a:pt x="778464" y="72889"/>
                </a:lnTo>
                <a:lnTo>
                  <a:pt x="685825" y="72889"/>
                </a:lnTo>
                <a:cubicBezTo>
                  <a:pt x="685825" y="88448"/>
                  <a:pt x="689734" y="100339"/>
                  <a:pt x="697557" y="108555"/>
                </a:cubicBezTo>
                <a:cubicBezTo>
                  <a:pt x="705377" y="116773"/>
                  <a:pt x="716184" y="120884"/>
                  <a:pt x="729989" y="120884"/>
                </a:cubicBezTo>
                <a:cubicBezTo>
                  <a:pt x="734936" y="120884"/>
                  <a:pt x="739786" y="120323"/>
                  <a:pt x="744533" y="119206"/>
                </a:cubicBezTo>
                <a:cubicBezTo>
                  <a:pt x="749282" y="118091"/>
                  <a:pt x="753569" y="116655"/>
                  <a:pt x="757400" y="114901"/>
                </a:cubicBezTo>
                <a:cubicBezTo>
                  <a:pt x="761469" y="113065"/>
                  <a:pt x="764899" y="111287"/>
                  <a:pt x="767693" y="109573"/>
                </a:cubicBezTo>
                <a:cubicBezTo>
                  <a:pt x="770486" y="107857"/>
                  <a:pt x="772801" y="106240"/>
                  <a:pt x="774637" y="104727"/>
                </a:cubicBezTo>
                <a:lnTo>
                  <a:pt x="775951" y="104727"/>
                </a:lnTo>
                <a:lnTo>
                  <a:pt x="775951" y="129265"/>
                </a:lnTo>
                <a:cubicBezTo>
                  <a:pt x="773315" y="130302"/>
                  <a:pt x="770048" y="131594"/>
                  <a:pt x="766137" y="133150"/>
                </a:cubicBezTo>
                <a:cubicBezTo>
                  <a:pt x="762228" y="134708"/>
                  <a:pt x="758714" y="135925"/>
                  <a:pt x="755604" y="136804"/>
                </a:cubicBezTo>
                <a:cubicBezTo>
                  <a:pt x="751216" y="137998"/>
                  <a:pt x="747249" y="138917"/>
                  <a:pt x="743699" y="139558"/>
                </a:cubicBezTo>
                <a:cubicBezTo>
                  <a:pt x="740149" y="140192"/>
                  <a:pt x="735656" y="140512"/>
                  <a:pt x="730228" y="140512"/>
                </a:cubicBezTo>
                <a:close/>
                <a:moveTo>
                  <a:pt x="756562" y="55655"/>
                </a:moveTo>
                <a:cubicBezTo>
                  <a:pt x="756406" y="49590"/>
                  <a:pt x="755683" y="44363"/>
                  <a:pt x="754409" y="39971"/>
                </a:cubicBezTo>
                <a:cubicBezTo>
                  <a:pt x="753131" y="35586"/>
                  <a:pt x="751299" y="31879"/>
                  <a:pt x="748905" y="28843"/>
                </a:cubicBezTo>
                <a:cubicBezTo>
                  <a:pt x="746269" y="25492"/>
                  <a:pt x="742896" y="22935"/>
                  <a:pt x="738788" y="21183"/>
                </a:cubicBezTo>
                <a:cubicBezTo>
                  <a:pt x="734677" y="19429"/>
                  <a:pt x="729594" y="18551"/>
                  <a:pt x="723527" y="18551"/>
                </a:cubicBezTo>
                <a:cubicBezTo>
                  <a:pt x="717541" y="18551"/>
                  <a:pt x="712458" y="19448"/>
                  <a:pt x="708267" y="21240"/>
                </a:cubicBezTo>
                <a:cubicBezTo>
                  <a:pt x="704078" y="23037"/>
                  <a:pt x="700269" y="25651"/>
                  <a:pt x="696837" y="29081"/>
                </a:cubicBezTo>
                <a:cubicBezTo>
                  <a:pt x="693486" y="32595"/>
                  <a:pt x="690930" y="36482"/>
                  <a:pt x="689176" y="40752"/>
                </a:cubicBezTo>
                <a:cubicBezTo>
                  <a:pt x="687424" y="45018"/>
                  <a:pt x="686304" y="49986"/>
                  <a:pt x="685825" y="55655"/>
                </a:cubicBezTo>
                <a:close/>
                <a:moveTo>
                  <a:pt x="898873" y="23457"/>
                </a:moveTo>
                <a:lnTo>
                  <a:pt x="853390" y="23457"/>
                </a:lnTo>
                <a:lnTo>
                  <a:pt x="853390" y="137402"/>
                </a:lnTo>
                <a:lnTo>
                  <a:pt x="830891" y="137402"/>
                </a:lnTo>
                <a:lnTo>
                  <a:pt x="830891" y="23457"/>
                </a:lnTo>
                <a:lnTo>
                  <a:pt x="785408" y="23457"/>
                </a:lnTo>
                <a:lnTo>
                  <a:pt x="785408" y="3707"/>
                </a:lnTo>
                <a:lnTo>
                  <a:pt x="898873" y="3707"/>
                </a:lnTo>
                <a:close/>
                <a:moveTo>
                  <a:pt x="1020478" y="96948"/>
                </a:moveTo>
                <a:cubicBezTo>
                  <a:pt x="1020478" y="103410"/>
                  <a:pt x="1019243" y="109138"/>
                  <a:pt x="1016769" y="114120"/>
                </a:cubicBezTo>
                <a:cubicBezTo>
                  <a:pt x="1014297" y="119110"/>
                  <a:pt x="1010902" y="123282"/>
                  <a:pt x="1006593" y="126629"/>
                </a:cubicBezTo>
                <a:cubicBezTo>
                  <a:pt x="1001171" y="130860"/>
                  <a:pt x="995483" y="133707"/>
                  <a:pt x="989539" y="135184"/>
                </a:cubicBezTo>
                <a:cubicBezTo>
                  <a:pt x="983592" y="136664"/>
                  <a:pt x="976475" y="137402"/>
                  <a:pt x="968173" y="137402"/>
                </a:cubicBezTo>
                <a:lnTo>
                  <a:pt x="915628" y="137402"/>
                </a:lnTo>
                <a:lnTo>
                  <a:pt x="915628" y="3707"/>
                </a:lnTo>
                <a:lnTo>
                  <a:pt x="964703" y="3707"/>
                </a:lnTo>
                <a:cubicBezTo>
                  <a:pt x="974520" y="3707"/>
                  <a:pt x="981702" y="4007"/>
                  <a:pt x="986249" y="4604"/>
                </a:cubicBezTo>
                <a:cubicBezTo>
                  <a:pt x="990795" y="5202"/>
                  <a:pt x="995306" y="6743"/>
                  <a:pt x="999774" y="9213"/>
                </a:cubicBezTo>
                <a:cubicBezTo>
                  <a:pt x="1004480" y="11768"/>
                  <a:pt x="1007949" y="15156"/>
                  <a:pt x="1010186" y="19386"/>
                </a:cubicBezTo>
                <a:cubicBezTo>
                  <a:pt x="1012417" y="23616"/>
                  <a:pt x="1013537" y="28641"/>
                  <a:pt x="1013537" y="34467"/>
                </a:cubicBezTo>
                <a:cubicBezTo>
                  <a:pt x="1013537" y="40849"/>
                  <a:pt x="1011783" y="46576"/>
                  <a:pt x="1008270" y="51643"/>
                </a:cubicBezTo>
                <a:cubicBezTo>
                  <a:pt x="1004760" y="56711"/>
                  <a:pt x="1000090" y="60639"/>
                  <a:pt x="994266" y="63436"/>
                </a:cubicBezTo>
                <a:lnTo>
                  <a:pt x="994867" y="64271"/>
                </a:lnTo>
                <a:cubicBezTo>
                  <a:pt x="1002125" y="66106"/>
                  <a:pt x="1008212" y="69815"/>
                  <a:pt x="1013119" y="75402"/>
                </a:cubicBezTo>
                <a:cubicBezTo>
                  <a:pt x="1018025" y="80986"/>
                  <a:pt x="1020478" y="88167"/>
                  <a:pt x="1020478" y="96948"/>
                </a:cubicBezTo>
                <a:close/>
                <a:moveTo>
                  <a:pt x="990436" y="37940"/>
                </a:moveTo>
                <a:cubicBezTo>
                  <a:pt x="990436" y="34905"/>
                  <a:pt x="989939" y="32274"/>
                  <a:pt x="988941" y="30038"/>
                </a:cubicBezTo>
                <a:cubicBezTo>
                  <a:pt x="987940" y="27807"/>
                  <a:pt x="986209" y="26049"/>
                  <a:pt x="983733" y="24776"/>
                </a:cubicBezTo>
                <a:cubicBezTo>
                  <a:pt x="980860" y="23259"/>
                  <a:pt x="977648" y="22364"/>
                  <a:pt x="974098" y="22079"/>
                </a:cubicBezTo>
                <a:cubicBezTo>
                  <a:pt x="970549" y="21799"/>
                  <a:pt x="965621" y="21661"/>
                  <a:pt x="959317" y="21661"/>
                </a:cubicBezTo>
                <a:lnTo>
                  <a:pt x="937890" y="21661"/>
                </a:lnTo>
                <a:lnTo>
                  <a:pt x="937890" y="58288"/>
                </a:lnTo>
                <a:lnTo>
                  <a:pt x="963745" y="58288"/>
                </a:lnTo>
                <a:cubicBezTo>
                  <a:pt x="969253" y="58288"/>
                  <a:pt x="973162" y="58028"/>
                  <a:pt x="975474" y="57510"/>
                </a:cubicBezTo>
                <a:cubicBezTo>
                  <a:pt x="977789" y="56988"/>
                  <a:pt x="980341" y="55893"/>
                  <a:pt x="983135" y="54217"/>
                </a:cubicBezTo>
                <a:cubicBezTo>
                  <a:pt x="985766" y="52622"/>
                  <a:pt x="987646" y="50465"/>
                  <a:pt x="988764" y="47750"/>
                </a:cubicBezTo>
                <a:cubicBezTo>
                  <a:pt x="989877" y="45043"/>
                  <a:pt x="990436" y="41767"/>
                  <a:pt x="990436" y="37940"/>
                </a:cubicBezTo>
                <a:close/>
                <a:moveTo>
                  <a:pt x="997261" y="97066"/>
                </a:moveTo>
                <a:cubicBezTo>
                  <a:pt x="997261" y="92516"/>
                  <a:pt x="996602" y="88866"/>
                  <a:pt x="995285" y="86111"/>
                </a:cubicBezTo>
                <a:cubicBezTo>
                  <a:pt x="993968" y="83362"/>
                  <a:pt x="991072" y="80909"/>
                  <a:pt x="986605" y="78753"/>
                </a:cubicBezTo>
                <a:cubicBezTo>
                  <a:pt x="983815" y="77397"/>
                  <a:pt x="980823" y="76561"/>
                  <a:pt x="977630" y="76241"/>
                </a:cubicBezTo>
                <a:cubicBezTo>
                  <a:pt x="974438" y="75921"/>
                  <a:pt x="970009" y="75762"/>
                  <a:pt x="964346" y="75762"/>
                </a:cubicBezTo>
                <a:lnTo>
                  <a:pt x="937890" y="75762"/>
                </a:lnTo>
                <a:lnTo>
                  <a:pt x="937890" y="119448"/>
                </a:lnTo>
                <a:lnTo>
                  <a:pt x="957402" y="119448"/>
                </a:lnTo>
                <a:cubicBezTo>
                  <a:pt x="965463" y="119448"/>
                  <a:pt x="971726" y="119128"/>
                  <a:pt x="976198" y="118490"/>
                </a:cubicBezTo>
                <a:cubicBezTo>
                  <a:pt x="980664" y="117854"/>
                  <a:pt x="984492" y="116575"/>
                  <a:pt x="987685" y="114660"/>
                </a:cubicBezTo>
                <a:cubicBezTo>
                  <a:pt x="991033" y="112586"/>
                  <a:pt x="993470" y="110192"/>
                  <a:pt x="994986" y="107478"/>
                </a:cubicBezTo>
                <a:cubicBezTo>
                  <a:pt x="996501" y="104768"/>
                  <a:pt x="997261" y="101293"/>
                  <a:pt x="997261" y="97066"/>
                </a:cubicBezTo>
                <a:close/>
                <a:moveTo>
                  <a:pt x="1154174" y="70617"/>
                </a:moveTo>
                <a:cubicBezTo>
                  <a:pt x="1154174" y="93118"/>
                  <a:pt x="1148749" y="110492"/>
                  <a:pt x="1137898" y="122738"/>
                </a:cubicBezTo>
                <a:cubicBezTo>
                  <a:pt x="1127045" y="134986"/>
                  <a:pt x="1112601" y="141109"/>
                  <a:pt x="1094566" y="141109"/>
                </a:cubicBezTo>
                <a:cubicBezTo>
                  <a:pt x="1075975" y="141109"/>
                  <a:pt x="1061355" y="134788"/>
                  <a:pt x="1050704" y="122141"/>
                </a:cubicBezTo>
                <a:cubicBezTo>
                  <a:pt x="1040051" y="109495"/>
                  <a:pt x="1034723" y="92322"/>
                  <a:pt x="1034723" y="70617"/>
                </a:cubicBezTo>
                <a:cubicBezTo>
                  <a:pt x="1034723" y="48273"/>
                  <a:pt x="1040210" y="30917"/>
                  <a:pt x="1051182" y="18551"/>
                </a:cubicBezTo>
                <a:cubicBezTo>
                  <a:pt x="1062151" y="6181"/>
                  <a:pt x="1076612" y="0"/>
                  <a:pt x="1094566" y="0"/>
                </a:cubicBezTo>
                <a:cubicBezTo>
                  <a:pt x="1112601" y="0"/>
                  <a:pt x="1127045" y="6164"/>
                  <a:pt x="1137898" y="18486"/>
                </a:cubicBezTo>
                <a:cubicBezTo>
                  <a:pt x="1148749" y="30815"/>
                  <a:pt x="1154174" y="48189"/>
                  <a:pt x="1154174" y="70617"/>
                </a:cubicBezTo>
                <a:close/>
                <a:moveTo>
                  <a:pt x="1130954" y="70617"/>
                </a:moveTo>
                <a:cubicBezTo>
                  <a:pt x="1130954" y="53299"/>
                  <a:pt x="1127800" y="40432"/>
                  <a:pt x="1121497" y="32011"/>
                </a:cubicBezTo>
                <a:cubicBezTo>
                  <a:pt x="1115193" y="23594"/>
                  <a:pt x="1106215" y="19386"/>
                  <a:pt x="1094566" y="19386"/>
                </a:cubicBezTo>
                <a:cubicBezTo>
                  <a:pt x="1082837" y="19386"/>
                  <a:pt x="1073801" y="23594"/>
                  <a:pt x="1067457" y="32011"/>
                </a:cubicBezTo>
                <a:cubicBezTo>
                  <a:pt x="1061114" y="40432"/>
                  <a:pt x="1057943" y="53299"/>
                  <a:pt x="1057943" y="70617"/>
                </a:cubicBezTo>
                <a:cubicBezTo>
                  <a:pt x="1057943" y="87375"/>
                  <a:pt x="1061114" y="100080"/>
                  <a:pt x="1067457" y="108734"/>
                </a:cubicBezTo>
                <a:cubicBezTo>
                  <a:pt x="1073801" y="117393"/>
                  <a:pt x="1082837" y="121724"/>
                  <a:pt x="1094566" y="121724"/>
                </a:cubicBezTo>
                <a:cubicBezTo>
                  <a:pt x="1106135" y="121724"/>
                  <a:pt x="1115096" y="117475"/>
                  <a:pt x="1121439" y="108975"/>
                </a:cubicBezTo>
                <a:cubicBezTo>
                  <a:pt x="1127782" y="100476"/>
                  <a:pt x="1130954" y="87689"/>
                  <a:pt x="1130954" y="70617"/>
                </a:cubicBezTo>
                <a:close/>
                <a:moveTo>
                  <a:pt x="1289423" y="67025"/>
                </a:moveTo>
                <a:cubicBezTo>
                  <a:pt x="1289423" y="89288"/>
                  <a:pt x="1284094" y="107021"/>
                  <a:pt x="1273443" y="120222"/>
                </a:cubicBezTo>
                <a:cubicBezTo>
                  <a:pt x="1262790" y="133430"/>
                  <a:pt x="1249325" y="140037"/>
                  <a:pt x="1233046" y="140037"/>
                </a:cubicBezTo>
                <a:cubicBezTo>
                  <a:pt x="1226422" y="140037"/>
                  <a:pt x="1220559" y="139277"/>
                  <a:pt x="1215449" y="137761"/>
                </a:cubicBezTo>
                <a:cubicBezTo>
                  <a:pt x="1210341" y="136246"/>
                  <a:pt x="1205118" y="133891"/>
                  <a:pt x="1199772" y="130699"/>
                </a:cubicBezTo>
                <a:lnTo>
                  <a:pt x="1199772" y="186715"/>
                </a:lnTo>
                <a:lnTo>
                  <a:pt x="1177268" y="186715"/>
                </a:lnTo>
                <a:lnTo>
                  <a:pt x="1177268" y="3707"/>
                </a:lnTo>
                <a:lnTo>
                  <a:pt x="1199772" y="3707"/>
                </a:lnTo>
                <a:lnTo>
                  <a:pt x="1199772" y="17712"/>
                </a:lnTo>
                <a:cubicBezTo>
                  <a:pt x="1205359" y="12686"/>
                  <a:pt x="1211566" y="8475"/>
                  <a:pt x="1218387" y="5083"/>
                </a:cubicBezTo>
                <a:cubicBezTo>
                  <a:pt x="1225209" y="1696"/>
                  <a:pt x="1232648" y="0"/>
                  <a:pt x="1240703" y="0"/>
                </a:cubicBezTo>
                <a:cubicBezTo>
                  <a:pt x="1256026" y="0"/>
                  <a:pt x="1267978" y="6062"/>
                  <a:pt x="1276553" y="18191"/>
                </a:cubicBezTo>
                <a:cubicBezTo>
                  <a:pt x="1285132" y="30319"/>
                  <a:pt x="1289423" y="46596"/>
                  <a:pt x="1289423" y="67025"/>
                </a:cubicBezTo>
                <a:close/>
                <a:moveTo>
                  <a:pt x="1266198" y="69538"/>
                </a:moveTo>
                <a:cubicBezTo>
                  <a:pt x="1266198" y="54299"/>
                  <a:pt x="1263765" y="42465"/>
                  <a:pt x="1258902" y="34045"/>
                </a:cubicBezTo>
                <a:cubicBezTo>
                  <a:pt x="1254031" y="25631"/>
                  <a:pt x="1246132" y="21420"/>
                  <a:pt x="1235199" y="21420"/>
                </a:cubicBezTo>
                <a:cubicBezTo>
                  <a:pt x="1228816" y="21420"/>
                  <a:pt x="1222654" y="22835"/>
                  <a:pt x="1216707" y="25668"/>
                </a:cubicBezTo>
                <a:cubicBezTo>
                  <a:pt x="1210763" y="28504"/>
                  <a:pt x="1205118" y="32155"/>
                  <a:pt x="1199772" y="36623"/>
                </a:cubicBezTo>
                <a:lnTo>
                  <a:pt x="1199772" y="112385"/>
                </a:lnTo>
                <a:cubicBezTo>
                  <a:pt x="1205679" y="115258"/>
                  <a:pt x="1210724" y="117213"/>
                  <a:pt x="1214913" y="118249"/>
                </a:cubicBezTo>
                <a:cubicBezTo>
                  <a:pt x="1219104" y="119286"/>
                  <a:pt x="1223914" y="119809"/>
                  <a:pt x="1229336" y="119809"/>
                </a:cubicBezTo>
                <a:cubicBezTo>
                  <a:pt x="1240988" y="119809"/>
                  <a:pt x="1250043" y="115539"/>
                  <a:pt x="1256508" y="106999"/>
                </a:cubicBezTo>
                <a:cubicBezTo>
                  <a:pt x="1262970" y="98460"/>
                  <a:pt x="1266198" y="85976"/>
                  <a:pt x="1266198" y="69538"/>
                </a:cubicBezTo>
                <a:close/>
                <a:moveTo>
                  <a:pt x="1418324" y="137402"/>
                </a:moveTo>
                <a:lnTo>
                  <a:pt x="1396062" y="137402"/>
                </a:lnTo>
                <a:lnTo>
                  <a:pt x="1396062" y="37703"/>
                </a:lnTo>
                <a:lnTo>
                  <a:pt x="1333105" y="137402"/>
                </a:lnTo>
                <a:lnTo>
                  <a:pt x="1312758" y="137402"/>
                </a:lnTo>
                <a:lnTo>
                  <a:pt x="1312758" y="3707"/>
                </a:lnTo>
                <a:lnTo>
                  <a:pt x="1335020" y="3707"/>
                </a:lnTo>
                <a:lnTo>
                  <a:pt x="1335020" y="101854"/>
                </a:lnTo>
                <a:lnTo>
                  <a:pt x="1397261" y="3707"/>
                </a:lnTo>
                <a:lnTo>
                  <a:pt x="1418324" y="3707"/>
                </a:lnTo>
                <a:close/>
                <a:moveTo>
                  <a:pt x="1548547" y="23457"/>
                </a:moveTo>
                <a:lnTo>
                  <a:pt x="1503065" y="23457"/>
                </a:lnTo>
                <a:lnTo>
                  <a:pt x="1503065" y="137402"/>
                </a:lnTo>
                <a:lnTo>
                  <a:pt x="1480561" y="137402"/>
                </a:lnTo>
                <a:lnTo>
                  <a:pt x="1480561" y="23457"/>
                </a:lnTo>
                <a:lnTo>
                  <a:pt x="1435078" y="23457"/>
                </a:lnTo>
                <a:lnTo>
                  <a:pt x="1435078" y="3707"/>
                </a:lnTo>
                <a:lnTo>
                  <a:pt x="1548547" y="3707"/>
                </a:lnTo>
                <a:close/>
                <a:moveTo>
                  <a:pt x="1666558" y="95991"/>
                </a:moveTo>
                <a:cubicBezTo>
                  <a:pt x="1666558" y="102453"/>
                  <a:pt x="1665263" y="108317"/>
                  <a:pt x="1662667" y="113580"/>
                </a:cubicBezTo>
                <a:cubicBezTo>
                  <a:pt x="1660075" y="118851"/>
                  <a:pt x="1656547" y="123120"/>
                  <a:pt x="1652079" y="126392"/>
                </a:cubicBezTo>
                <a:cubicBezTo>
                  <a:pt x="1646812" y="130381"/>
                  <a:pt x="1641189" y="133211"/>
                  <a:pt x="1635202" y="134888"/>
                </a:cubicBezTo>
                <a:cubicBezTo>
                  <a:pt x="1629215" y="136566"/>
                  <a:pt x="1621515" y="137402"/>
                  <a:pt x="1612102" y="137402"/>
                </a:cubicBezTo>
                <a:lnTo>
                  <a:pt x="1565301" y="137402"/>
                </a:lnTo>
                <a:lnTo>
                  <a:pt x="1565301" y="3707"/>
                </a:lnTo>
                <a:lnTo>
                  <a:pt x="1587802" y="3707"/>
                </a:lnTo>
                <a:lnTo>
                  <a:pt x="1587802" y="55775"/>
                </a:lnTo>
                <a:lnTo>
                  <a:pt x="1612699" y="55775"/>
                </a:lnTo>
                <a:cubicBezTo>
                  <a:pt x="1622754" y="55775"/>
                  <a:pt x="1630551" y="56289"/>
                  <a:pt x="1636099" y="57327"/>
                </a:cubicBezTo>
                <a:cubicBezTo>
                  <a:pt x="1641646" y="58363"/>
                  <a:pt x="1647173" y="60920"/>
                  <a:pt x="1652677" y="64987"/>
                </a:cubicBezTo>
                <a:cubicBezTo>
                  <a:pt x="1657306" y="68418"/>
                  <a:pt x="1660777" y="72807"/>
                  <a:pt x="1663089" y="78152"/>
                </a:cubicBezTo>
                <a:cubicBezTo>
                  <a:pt x="1665403" y="83499"/>
                  <a:pt x="1666558" y="89449"/>
                  <a:pt x="1666558" y="95991"/>
                </a:cubicBezTo>
                <a:close/>
                <a:moveTo>
                  <a:pt x="1643339" y="96350"/>
                </a:moveTo>
                <a:cubicBezTo>
                  <a:pt x="1643339" y="92278"/>
                  <a:pt x="1642640" y="88707"/>
                  <a:pt x="1641247" y="85637"/>
                </a:cubicBezTo>
                <a:cubicBezTo>
                  <a:pt x="1639850" y="82563"/>
                  <a:pt x="1637557" y="80071"/>
                  <a:pt x="1634364" y="78156"/>
                </a:cubicBezTo>
                <a:cubicBezTo>
                  <a:pt x="1631016" y="76158"/>
                  <a:pt x="1627204" y="74960"/>
                  <a:pt x="1622934" y="74563"/>
                </a:cubicBezTo>
                <a:cubicBezTo>
                  <a:pt x="1618668" y="74167"/>
                  <a:pt x="1612540" y="73965"/>
                  <a:pt x="1604560" y="73965"/>
                </a:cubicBezTo>
                <a:lnTo>
                  <a:pt x="1587802" y="73965"/>
                </a:lnTo>
                <a:lnTo>
                  <a:pt x="1587802" y="119448"/>
                </a:lnTo>
                <a:lnTo>
                  <a:pt x="1604085" y="119448"/>
                </a:lnTo>
                <a:cubicBezTo>
                  <a:pt x="1612058" y="119448"/>
                  <a:pt x="1618242" y="119110"/>
                  <a:pt x="1622635" y="118429"/>
                </a:cubicBezTo>
                <a:cubicBezTo>
                  <a:pt x="1627023" y="117752"/>
                  <a:pt x="1630814" y="116457"/>
                  <a:pt x="1634007" y="114542"/>
                </a:cubicBezTo>
                <a:cubicBezTo>
                  <a:pt x="1637276" y="112468"/>
                  <a:pt x="1639648" y="110013"/>
                  <a:pt x="1641128" y="107179"/>
                </a:cubicBezTo>
                <a:cubicBezTo>
                  <a:pt x="1642604" y="104346"/>
                  <a:pt x="1643339" y="100736"/>
                  <a:pt x="1643339" y="9635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59911" y="3977173"/>
            <a:ext cx="621666" cy="186714"/>
          </a:xfrm>
          <a:custGeom>
            <a:avLst/>
            <a:gdLst/>
            <a:ahLst/>
            <a:cxnLst/>
            <a:rect l="l" t="t" r="r" b="b"/>
            <a:pathLst>
              <a:path w="621666" h="186714">
                <a:moveTo>
                  <a:pt x="62356" y="140393"/>
                </a:moveTo>
                <a:cubicBezTo>
                  <a:pt x="53182" y="140393"/>
                  <a:pt x="44766" y="138978"/>
                  <a:pt x="37104" y="136144"/>
                </a:cubicBezTo>
                <a:cubicBezTo>
                  <a:pt x="29443" y="133312"/>
                  <a:pt x="22860" y="129023"/>
                  <a:pt x="17356" y="123278"/>
                </a:cubicBezTo>
                <a:cubicBezTo>
                  <a:pt x="11848" y="117533"/>
                  <a:pt x="7578" y="110294"/>
                  <a:pt x="4550" y="101552"/>
                </a:cubicBezTo>
                <a:cubicBezTo>
                  <a:pt x="1515" y="92818"/>
                  <a:pt x="0" y="82544"/>
                  <a:pt x="0" y="70737"/>
                </a:cubicBezTo>
                <a:cubicBezTo>
                  <a:pt x="0" y="59004"/>
                  <a:pt x="1576" y="48874"/>
                  <a:pt x="4729" y="40334"/>
                </a:cubicBezTo>
                <a:cubicBezTo>
                  <a:pt x="7880" y="31795"/>
                  <a:pt x="12088" y="24613"/>
                  <a:pt x="17356" y="18789"/>
                </a:cubicBezTo>
                <a:cubicBezTo>
                  <a:pt x="22622" y="12963"/>
                  <a:pt x="29181" y="8475"/>
                  <a:pt x="37043" y="5321"/>
                </a:cubicBezTo>
                <a:cubicBezTo>
                  <a:pt x="44902" y="2175"/>
                  <a:pt x="53341" y="597"/>
                  <a:pt x="62356" y="597"/>
                </a:cubicBezTo>
                <a:cubicBezTo>
                  <a:pt x="69699" y="597"/>
                  <a:pt x="76780" y="1635"/>
                  <a:pt x="83606" y="3707"/>
                </a:cubicBezTo>
                <a:cubicBezTo>
                  <a:pt x="90424" y="5785"/>
                  <a:pt x="96508" y="8179"/>
                  <a:pt x="101854" y="10891"/>
                </a:cubicBezTo>
                <a:lnTo>
                  <a:pt x="101854" y="36145"/>
                </a:lnTo>
                <a:lnTo>
                  <a:pt x="100537" y="36145"/>
                </a:lnTo>
                <a:cubicBezTo>
                  <a:pt x="98942" y="34787"/>
                  <a:pt x="96887" y="33229"/>
                  <a:pt x="94377" y="31475"/>
                </a:cubicBezTo>
                <a:cubicBezTo>
                  <a:pt x="91864" y="29722"/>
                  <a:pt x="88808" y="27925"/>
                  <a:pt x="85216" y="26089"/>
                </a:cubicBezTo>
                <a:cubicBezTo>
                  <a:pt x="82105" y="24495"/>
                  <a:pt x="78440" y="23098"/>
                  <a:pt x="74210" y="21899"/>
                </a:cubicBezTo>
                <a:cubicBezTo>
                  <a:pt x="69979" y="20704"/>
                  <a:pt x="65911" y="20106"/>
                  <a:pt x="61999" y="20106"/>
                </a:cubicBezTo>
                <a:cubicBezTo>
                  <a:pt x="50349" y="20106"/>
                  <a:pt x="40993" y="24513"/>
                  <a:pt x="33933" y="33329"/>
                </a:cubicBezTo>
                <a:cubicBezTo>
                  <a:pt x="26870" y="42145"/>
                  <a:pt x="23339" y="54619"/>
                  <a:pt x="23339" y="70737"/>
                </a:cubicBezTo>
                <a:cubicBezTo>
                  <a:pt x="23339" y="86533"/>
                  <a:pt x="26751" y="98838"/>
                  <a:pt x="33574" y="107655"/>
                </a:cubicBezTo>
                <a:cubicBezTo>
                  <a:pt x="40395" y="116471"/>
                  <a:pt x="49870" y="120884"/>
                  <a:pt x="61999" y="120884"/>
                </a:cubicBezTo>
                <a:cubicBezTo>
                  <a:pt x="69343" y="120884"/>
                  <a:pt x="76323" y="119369"/>
                  <a:pt x="82947" y="116334"/>
                </a:cubicBezTo>
                <a:cubicBezTo>
                  <a:pt x="89564" y="113303"/>
                  <a:pt x="95429" y="109393"/>
                  <a:pt x="100537" y="104605"/>
                </a:cubicBezTo>
                <a:lnTo>
                  <a:pt x="101854" y="104605"/>
                </a:lnTo>
                <a:lnTo>
                  <a:pt x="101854" y="129863"/>
                </a:lnTo>
                <a:cubicBezTo>
                  <a:pt x="99622" y="130899"/>
                  <a:pt x="96828" y="132157"/>
                  <a:pt x="93477" y="133632"/>
                </a:cubicBezTo>
                <a:cubicBezTo>
                  <a:pt x="90129" y="135108"/>
                  <a:pt x="87094" y="136203"/>
                  <a:pt x="84380" y="136923"/>
                </a:cubicBezTo>
                <a:cubicBezTo>
                  <a:pt x="80553" y="138038"/>
                  <a:pt x="77122" y="138899"/>
                  <a:pt x="74088" y="139496"/>
                </a:cubicBezTo>
                <a:cubicBezTo>
                  <a:pt x="71052" y="140094"/>
                  <a:pt x="67143" y="140393"/>
                  <a:pt x="62356" y="140393"/>
                </a:cubicBezTo>
                <a:close/>
                <a:moveTo>
                  <a:pt x="227890" y="137402"/>
                </a:moveTo>
                <a:lnTo>
                  <a:pt x="205387" y="137402"/>
                </a:lnTo>
                <a:lnTo>
                  <a:pt x="205387" y="23098"/>
                </a:lnTo>
                <a:lnTo>
                  <a:pt x="144824" y="23098"/>
                </a:lnTo>
                <a:lnTo>
                  <a:pt x="144824" y="137402"/>
                </a:lnTo>
                <a:lnTo>
                  <a:pt x="122320" y="137402"/>
                </a:lnTo>
                <a:lnTo>
                  <a:pt x="122320" y="3707"/>
                </a:lnTo>
                <a:lnTo>
                  <a:pt x="227890" y="3707"/>
                </a:lnTo>
                <a:close/>
                <a:moveTo>
                  <a:pt x="372596" y="67025"/>
                </a:moveTo>
                <a:cubicBezTo>
                  <a:pt x="372596" y="89288"/>
                  <a:pt x="367267" y="107021"/>
                  <a:pt x="356616" y="120222"/>
                </a:cubicBezTo>
                <a:cubicBezTo>
                  <a:pt x="345963" y="133430"/>
                  <a:pt x="332498" y="140037"/>
                  <a:pt x="316216" y="140037"/>
                </a:cubicBezTo>
                <a:cubicBezTo>
                  <a:pt x="309595" y="140037"/>
                  <a:pt x="303732" y="139277"/>
                  <a:pt x="298622" y="137761"/>
                </a:cubicBezTo>
                <a:cubicBezTo>
                  <a:pt x="293515" y="136246"/>
                  <a:pt x="288291" y="133891"/>
                  <a:pt x="282946" y="130699"/>
                </a:cubicBezTo>
                <a:lnTo>
                  <a:pt x="282946" y="186715"/>
                </a:lnTo>
                <a:lnTo>
                  <a:pt x="260441" y="186715"/>
                </a:lnTo>
                <a:lnTo>
                  <a:pt x="260441" y="3707"/>
                </a:lnTo>
                <a:lnTo>
                  <a:pt x="282946" y="3707"/>
                </a:lnTo>
                <a:lnTo>
                  <a:pt x="282946" y="17712"/>
                </a:lnTo>
                <a:cubicBezTo>
                  <a:pt x="288532" y="12686"/>
                  <a:pt x="294739" y="8475"/>
                  <a:pt x="301561" y="5083"/>
                </a:cubicBezTo>
                <a:cubicBezTo>
                  <a:pt x="308378" y="1696"/>
                  <a:pt x="315821" y="0"/>
                  <a:pt x="323876" y="0"/>
                </a:cubicBezTo>
                <a:cubicBezTo>
                  <a:pt x="339199" y="0"/>
                  <a:pt x="351151" y="6062"/>
                  <a:pt x="359726" y="18191"/>
                </a:cubicBezTo>
                <a:cubicBezTo>
                  <a:pt x="368305" y="30319"/>
                  <a:pt x="372596" y="46596"/>
                  <a:pt x="372596" y="67025"/>
                </a:cubicBezTo>
                <a:close/>
                <a:moveTo>
                  <a:pt x="349372" y="69538"/>
                </a:moveTo>
                <a:cubicBezTo>
                  <a:pt x="349372" y="54299"/>
                  <a:pt x="346939" y="42465"/>
                  <a:pt x="342076" y="34045"/>
                </a:cubicBezTo>
                <a:cubicBezTo>
                  <a:pt x="337204" y="25631"/>
                  <a:pt x="329305" y="21420"/>
                  <a:pt x="318372" y="21420"/>
                </a:cubicBezTo>
                <a:cubicBezTo>
                  <a:pt x="311989" y="21420"/>
                  <a:pt x="305823" y="22835"/>
                  <a:pt x="299880" y="25668"/>
                </a:cubicBezTo>
                <a:cubicBezTo>
                  <a:pt x="293936" y="28504"/>
                  <a:pt x="288291" y="32155"/>
                  <a:pt x="282946" y="36623"/>
                </a:cubicBezTo>
                <a:lnTo>
                  <a:pt x="282946" y="112385"/>
                </a:lnTo>
                <a:cubicBezTo>
                  <a:pt x="288849" y="115258"/>
                  <a:pt x="293897" y="117213"/>
                  <a:pt x="298086" y="118249"/>
                </a:cubicBezTo>
                <a:cubicBezTo>
                  <a:pt x="302278" y="119286"/>
                  <a:pt x="307087" y="119809"/>
                  <a:pt x="312509" y="119809"/>
                </a:cubicBezTo>
                <a:cubicBezTo>
                  <a:pt x="324159" y="119809"/>
                  <a:pt x="333216" y="115539"/>
                  <a:pt x="339682" y="106999"/>
                </a:cubicBezTo>
                <a:cubicBezTo>
                  <a:pt x="346139" y="98460"/>
                  <a:pt x="349372" y="85976"/>
                  <a:pt x="349372" y="69538"/>
                </a:cubicBezTo>
                <a:close/>
                <a:moveTo>
                  <a:pt x="505926" y="70617"/>
                </a:moveTo>
                <a:cubicBezTo>
                  <a:pt x="505926" y="93118"/>
                  <a:pt x="500504" y="110492"/>
                  <a:pt x="489650" y="122738"/>
                </a:cubicBezTo>
                <a:cubicBezTo>
                  <a:pt x="478800" y="134986"/>
                  <a:pt x="464352" y="141109"/>
                  <a:pt x="446320" y="141109"/>
                </a:cubicBezTo>
                <a:cubicBezTo>
                  <a:pt x="427725" y="141109"/>
                  <a:pt x="413107" y="134788"/>
                  <a:pt x="402458" y="122141"/>
                </a:cubicBezTo>
                <a:cubicBezTo>
                  <a:pt x="391805" y="109495"/>
                  <a:pt x="386477" y="92322"/>
                  <a:pt x="386477" y="70617"/>
                </a:cubicBezTo>
                <a:cubicBezTo>
                  <a:pt x="386477" y="48273"/>
                  <a:pt x="391964" y="30917"/>
                  <a:pt x="402933" y="18551"/>
                </a:cubicBezTo>
                <a:cubicBezTo>
                  <a:pt x="413905" y="6181"/>
                  <a:pt x="428367" y="0"/>
                  <a:pt x="446320" y="0"/>
                </a:cubicBezTo>
                <a:cubicBezTo>
                  <a:pt x="464352" y="0"/>
                  <a:pt x="478800" y="6164"/>
                  <a:pt x="489650" y="18486"/>
                </a:cubicBezTo>
                <a:cubicBezTo>
                  <a:pt x="500504" y="30815"/>
                  <a:pt x="505926" y="48189"/>
                  <a:pt x="505926" y="70617"/>
                </a:cubicBezTo>
                <a:close/>
                <a:moveTo>
                  <a:pt x="482709" y="70617"/>
                </a:moveTo>
                <a:cubicBezTo>
                  <a:pt x="482709" y="53299"/>
                  <a:pt x="479556" y="40432"/>
                  <a:pt x="473251" y="32011"/>
                </a:cubicBezTo>
                <a:cubicBezTo>
                  <a:pt x="466948" y="23594"/>
                  <a:pt x="457969" y="19386"/>
                  <a:pt x="446320" y="19386"/>
                </a:cubicBezTo>
                <a:cubicBezTo>
                  <a:pt x="434587" y="19386"/>
                  <a:pt x="425551" y="23594"/>
                  <a:pt x="419213" y="32011"/>
                </a:cubicBezTo>
                <a:cubicBezTo>
                  <a:pt x="412869" y="40432"/>
                  <a:pt x="409698" y="53299"/>
                  <a:pt x="409698" y="70617"/>
                </a:cubicBezTo>
                <a:cubicBezTo>
                  <a:pt x="409698" y="87375"/>
                  <a:pt x="412869" y="100080"/>
                  <a:pt x="419213" y="108734"/>
                </a:cubicBezTo>
                <a:cubicBezTo>
                  <a:pt x="425551" y="117393"/>
                  <a:pt x="434587" y="121724"/>
                  <a:pt x="446320" y="121724"/>
                </a:cubicBezTo>
                <a:cubicBezTo>
                  <a:pt x="457887" y="121724"/>
                  <a:pt x="466848" y="117475"/>
                  <a:pt x="473194" y="108975"/>
                </a:cubicBezTo>
                <a:cubicBezTo>
                  <a:pt x="479534" y="100476"/>
                  <a:pt x="482709" y="87689"/>
                  <a:pt x="482709" y="70617"/>
                </a:cubicBezTo>
                <a:close/>
                <a:moveTo>
                  <a:pt x="582166" y="140393"/>
                </a:moveTo>
                <a:cubicBezTo>
                  <a:pt x="572989" y="140393"/>
                  <a:pt x="564573" y="138978"/>
                  <a:pt x="556916" y="136144"/>
                </a:cubicBezTo>
                <a:cubicBezTo>
                  <a:pt x="549254" y="133312"/>
                  <a:pt x="542671" y="129023"/>
                  <a:pt x="537166" y="123278"/>
                </a:cubicBezTo>
                <a:cubicBezTo>
                  <a:pt x="531655" y="117533"/>
                  <a:pt x="527389" y="110294"/>
                  <a:pt x="524358" y="101552"/>
                </a:cubicBezTo>
                <a:cubicBezTo>
                  <a:pt x="521322" y="92818"/>
                  <a:pt x="519811" y="82544"/>
                  <a:pt x="519811" y="70737"/>
                </a:cubicBezTo>
                <a:cubicBezTo>
                  <a:pt x="519811" y="59004"/>
                  <a:pt x="521387" y="48874"/>
                  <a:pt x="524542" y="40334"/>
                </a:cubicBezTo>
                <a:cubicBezTo>
                  <a:pt x="527687" y="31795"/>
                  <a:pt x="531900" y="24613"/>
                  <a:pt x="537166" y="18789"/>
                </a:cubicBezTo>
                <a:cubicBezTo>
                  <a:pt x="542429" y="12963"/>
                  <a:pt x="548993" y="8475"/>
                  <a:pt x="556854" y="5321"/>
                </a:cubicBezTo>
                <a:cubicBezTo>
                  <a:pt x="564713" y="2175"/>
                  <a:pt x="573148" y="597"/>
                  <a:pt x="582166" y="597"/>
                </a:cubicBezTo>
                <a:cubicBezTo>
                  <a:pt x="589510" y="597"/>
                  <a:pt x="596591" y="1635"/>
                  <a:pt x="603414" y="3707"/>
                </a:cubicBezTo>
                <a:cubicBezTo>
                  <a:pt x="610236" y="5785"/>
                  <a:pt x="616319" y="8179"/>
                  <a:pt x="621666" y="10891"/>
                </a:cubicBezTo>
                <a:lnTo>
                  <a:pt x="621666" y="36145"/>
                </a:lnTo>
                <a:lnTo>
                  <a:pt x="620348" y="36145"/>
                </a:lnTo>
                <a:cubicBezTo>
                  <a:pt x="618749" y="34787"/>
                  <a:pt x="616694" y="33229"/>
                  <a:pt x="614185" y="31475"/>
                </a:cubicBezTo>
                <a:cubicBezTo>
                  <a:pt x="611672" y="29722"/>
                  <a:pt x="608619" y="27925"/>
                  <a:pt x="605027" y="26089"/>
                </a:cubicBezTo>
                <a:cubicBezTo>
                  <a:pt x="601916" y="24495"/>
                  <a:pt x="598247" y="23098"/>
                  <a:pt x="594021" y="21899"/>
                </a:cubicBezTo>
                <a:cubicBezTo>
                  <a:pt x="589792" y="20704"/>
                  <a:pt x="585720" y="20106"/>
                  <a:pt x="581806" y="20106"/>
                </a:cubicBezTo>
                <a:cubicBezTo>
                  <a:pt x="570156" y="20106"/>
                  <a:pt x="560800" y="24513"/>
                  <a:pt x="553740" y="33329"/>
                </a:cubicBezTo>
                <a:cubicBezTo>
                  <a:pt x="546681" y="42145"/>
                  <a:pt x="543149" y="54619"/>
                  <a:pt x="543149" y="70737"/>
                </a:cubicBezTo>
                <a:cubicBezTo>
                  <a:pt x="543149" y="86533"/>
                  <a:pt x="546558" y="98838"/>
                  <a:pt x="553384" y="107655"/>
                </a:cubicBezTo>
                <a:cubicBezTo>
                  <a:pt x="560203" y="116471"/>
                  <a:pt x="569677" y="120884"/>
                  <a:pt x="581806" y="120884"/>
                </a:cubicBezTo>
                <a:cubicBezTo>
                  <a:pt x="589150" y="120884"/>
                  <a:pt x="596134" y="119369"/>
                  <a:pt x="602754" y="116334"/>
                </a:cubicBezTo>
                <a:cubicBezTo>
                  <a:pt x="609375" y="113303"/>
                  <a:pt x="615240" y="109393"/>
                  <a:pt x="620348" y="104605"/>
                </a:cubicBezTo>
                <a:lnTo>
                  <a:pt x="621666" y="104605"/>
                </a:lnTo>
                <a:lnTo>
                  <a:pt x="621666" y="129863"/>
                </a:lnTo>
                <a:cubicBezTo>
                  <a:pt x="619434" y="130899"/>
                  <a:pt x="616637" y="132157"/>
                  <a:pt x="613288" y="133632"/>
                </a:cubicBezTo>
                <a:cubicBezTo>
                  <a:pt x="609936" y="135108"/>
                  <a:pt x="606905" y="136203"/>
                  <a:pt x="604191" y="136923"/>
                </a:cubicBezTo>
                <a:cubicBezTo>
                  <a:pt x="600361" y="138038"/>
                  <a:pt x="596930" y="138899"/>
                  <a:pt x="593895" y="139496"/>
                </a:cubicBezTo>
                <a:cubicBezTo>
                  <a:pt x="590864" y="140094"/>
                  <a:pt x="586954" y="140393"/>
                  <a:pt x="582166" y="14039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876184" y="3977648"/>
            <a:ext cx="234155" cy="140633"/>
          </a:xfrm>
          <a:custGeom>
            <a:avLst/>
            <a:gdLst/>
            <a:ahLst/>
            <a:cxnLst/>
            <a:rect l="l" t="t" r="r" b="b"/>
            <a:pathLst>
              <a:path w="234155" h="140633">
                <a:moveTo>
                  <a:pt x="105567" y="136927"/>
                </a:moveTo>
                <a:lnTo>
                  <a:pt x="83067" y="136927"/>
                </a:lnTo>
                <a:lnTo>
                  <a:pt x="83067" y="76724"/>
                </a:lnTo>
                <a:lnTo>
                  <a:pt x="22501" y="76724"/>
                </a:lnTo>
                <a:lnTo>
                  <a:pt x="22501" y="136927"/>
                </a:lnTo>
                <a:lnTo>
                  <a:pt x="0" y="136927"/>
                </a:lnTo>
                <a:lnTo>
                  <a:pt x="0" y="3232"/>
                </a:lnTo>
                <a:lnTo>
                  <a:pt x="22501" y="3232"/>
                </a:lnTo>
                <a:lnTo>
                  <a:pt x="22501" y="57333"/>
                </a:lnTo>
                <a:lnTo>
                  <a:pt x="83067" y="57333"/>
                </a:lnTo>
                <a:lnTo>
                  <a:pt x="83067" y="3232"/>
                </a:lnTo>
                <a:lnTo>
                  <a:pt x="105567" y="3232"/>
                </a:lnTo>
                <a:close/>
                <a:moveTo>
                  <a:pt x="211770" y="104012"/>
                </a:moveTo>
                <a:lnTo>
                  <a:pt x="211770" y="66906"/>
                </a:lnTo>
                <a:cubicBezTo>
                  <a:pt x="206425" y="67389"/>
                  <a:pt x="199663" y="68047"/>
                  <a:pt x="191489" y="68883"/>
                </a:cubicBezTo>
                <a:cubicBezTo>
                  <a:pt x="183306" y="69722"/>
                  <a:pt x="176703" y="70902"/>
                  <a:pt x="171674" y="72414"/>
                </a:cubicBezTo>
                <a:cubicBezTo>
                  <a:pt x="165691" y="74249"/>
                  <a:pt x="160744" y="77061"/>
                  <a:pt x="156838" y="80849"/>
                </a:cubicBezTo>
                <a:cubicBezTo>
                  <a:pt x="152925" y="84640"/>
                  <a:pt x="150970" y="89928"/>
                  <a:pt x="150970" y="96711"/>
                </a:cubicBezTo>
                <a:cubicBezTo>
                  <a:pt x="150970" y="104372"/>
                  <a:pt x="153123" y="110156"/>
                  <a:pt x="157436" y="114067"/>
                </a:cubicBezTo>
                <a:cubicBezTo>
                  <a:pt x="161741" y="117976"/>
                  <a:pt x="168044" y="119930"/>
                  <a:pt x="176342" y="119930"/>
                </a:cubicBezTo>
                <a:cubicBezTo>
                  <a:pt x="183446" y="119930"/>
                  <a:pt x="189868" y="118398"/>
                  <a:pt x="195614" y="115323"/>
                </a:cubicBezTo>
                <a:cubicBezTo>
                  <a:pt x="201359" y="112252"/>
                  <a:pt x="206745" y="108479"/>
                  <a:pt x="211770" y="104012"/>
                </a:cubicBezTo>
                <a:close/>
                <a:moveTo>
                  <a:pt x="211770" y="122681"/>
                </a:moveTo>
                <a:cubicBezTo>
                  <a:pt x="209938" y="124039"/>
                  <a:pt x="207487" y="125936"/>
                  <a:pt x="204412" y="128369"/>
                </a:cubicBezTo>
                <a:cubicBezTo>
                  <a:pt x="201341" y="130803"/>
                  <a:pt x="198364" y="132736"/>
                  <a:pt x="195492" y="134176"/>
                </a:cubicBezTo>
                <a:cubicBezTo>
                  <a:pt x="191503" y="136250"/>
                  <a:pt x="187654" y="137845"/>
                  <a:pt x="183946" y="138964"/>
                </a:cubicBezTo>
                <a:cubicBezTo>
                  <a:pt x="180235" y="140076"/>
                  <a:pt x="175029" y="140634"/>
                  <a:pt x="168326" y="140634"/>
                </a:cubicBezTo>
                <a:cubicBezTo>
                  <a:pt x="162818" y="140634"/>
                  <a:pt x="157593" y="139597"/>
                  <a:pt x="152648" y="137523"/>
                </a:cubicBezTo>
                <a:cubicBezTo>
                  <a:pt x="147701" y="135450"/>
                  <a:pt x="143349" y="132541"/>
                  <a:pt x="139598" y="128790"/>
                </a:cubicBezTo>
                <a:cubicBezTo>
                  <a:pt x="136008" y="125118"/>
                  <a:pt x="133136" y="120589"/>
                  <a:pt x="130979" y="115203"/>
                </a:cubicBezTo>
                <a:cubicBezTo>
                  <a:pt x="128827" y="109819"/>
                  <a:pt x="127750" y="104130"/>
                  <a:pt x="127750" y="98147"/>
                </a:cubicBezTo>
                <a:cubicBezTo>
                  <a:pt x="127750" y="88892"/>
                  <a:pt x="129704" y="81011"/>
                  <a:pt x="133615" y="74510"/>
                </a:cubicBezTo>
                <a:cubicBezTo>
                  <a:pt x="137524" y="68004"/>
                  <a:pt x="143705" y="62839"/>
                  <a:pt x="152165" y="59009"/>
                </a:cubicBezTo>
                <a:cubicBezTo>
                  <a:pt x="159667" y="55577"/>
                  <a:pt x="168523" y="53201"/>
                  <a:pt x="178736" y="51888"/>
                </a:cubicBezTo>
                <a:cubicBezTo>
                  <a:pt x="188950" y="50573"/>
                  <a:pt x="199962" y="49594"/>
                  <a:pt x="211770" y="48953"/>
                </a:cubicBezTo>
                <a:lnTo>
                  <a:pt x="211770" y="44647"/>
                </a:lnTo>
                <a:cubicBezTo>
                  <a:pt x="211770" y="39377"/>
                  <a:pt x="210975" y="35129"/>
                  <a:pt x="209376" y="31900"/>
                </a:cubicBezTo>
                <a:cubicBezTo>
                  <a:pt x="207781" y="28667"/>
                  <a:pt x="205546" y="26173"/>
                  <a:pt x="202673" y="24419"/>
                </a:cubicBezTo>
                <a:cubicBezTo>
                  <a:pt x="199801" y="22584"/>
                  <a:pt x="196294" y="21367"/>
                  <a:pt x="192146" y="20769"/>
                </a:cubicBezTo>
                <a:cubicBezTo>
                  <a:pt x="187992" y="20171"/>
                  <a:pt x="183726" y="19872"/>
                  <a:pt x="179335" y="19872"/>
                </a:cubicBezTo>
                <a:cubicBezTo>
                  <a:pt x="174151" y="19872"/>
                  <a:pt x="168044" y="20649"/>
                  <a:pt x="161025" y="22201"/>
                </a:cubicBezTo>
                <a:cubicBezTo>
                  <a:pt x="154005" y="23761"/>
                  <a:pt x="146977" y="26017"/>
                  <a:pt x="139958" y="28965"/>
                </a:cubicBezTo>
                <a:lnTo>
                  <a:pt x="138640" y="28965"/>
                </a:lnTo>
                <a:lnTo>
                  <a:pt x="138640" y="6105"/>
                </a:lnTo>
                <a:cubicBezTo>
                  <a:pt x="142788" y="4910"/>
                  <a:pt x="148734" y="3593"/>
                  <a:pt x="156475" y="2157"/>
                </a:cubicBezTo>
                <a:cubicBezTo>
                  <a:pt x="164214" y="721"/>
                  <a:pt x="171876" y="0"/>
                  <a:pt x="179453" y="0"/>
                </a:cubicBezTo>
                <a:cubicBezTo>
                  <a:pt x="188633" y="0"/>
                  <a:pt x="196373" y="721"/>
                  <a:pt x="202677" y="2157"/>
                </a:cubicBezTo>
                <a:cubicBezTo>
                  <a:pt x="208980" y="3593"/>
                  <a:pt x="214643" y="6185"/>
                  <a:pt x="219672" y="9937"/>
                </a:cubicBezTo>
                <a:cubicBezTo>
                  <a:pt x="224540" y="13605"/>
                  <a:pt x="228172" y="18353"/>
                  <a:pt x="230567" y="24177"/>
                </a:cubicBezTo>
                <a:cubicBezTo>
                  <a:pt x="232960" y="30003"/>
                  <a:pt x="234155" y="37106"/>
                  <a:pt x="234155" y="45483"/>
                </a:cubicBezTo>
                <a:lnTo>
                  <a:pt x="234155" y="136927"/>
                </a:lnTo>
                <a:lnTo>
                  <a:pt x="211770" y="13692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205214" y="3977173"/>
            <a:ext cx="831693" cy="169480"/>
          </a:xfrm>
          <a:custGeom>
            <a:avLst/>
            <a:gdLst/>
            <a:ahLst/>
            <a:cxnLst/>
            <a:rect l="l" t="t" r="r" b="b"/>
            <a:pathLst>
              <a:path w="831693" h="169480">
                <a:moveTo>
                  <a:pt x="129985" y="169481"/>
                </a:moveTo>
                <a:lnTo>
                  <a:pt x="109037" y="169481"/>
                </a:lnTo>
                <a:lnTo>
                  <a:pt x="109037" y="137045"/>
                </a:lnTo>
                <a:lnTo>
                  <a:pt x="20948" y="137045"/>
                </a:lnTo>
                <a:lnTo>
                  <a:pt x="20948" y="169481"/>
                </a:lnTo>
                <a:lnTo>
                  <a:pt x="0" y="169481"/>
                </a:lnTo>
                <a:lnTo>
                  <a:pt x="0" y="118249"/>
                </a:lnTo>
                <a:lnTo>
                  <a:pt x="8855" y="118249"/>
                </a:lnTo>
                <a:cubicBezTo>
                  <a:pt x="16437" y="105800"/>
                  <a:pt x="22640" y="89547"/>
                  <a:pt x="27471" y="69477"/>
                </a:cubicBezTo>
                <a:cubicBezTo>
                  <a:pt x="32296" y="49410"/>
                  <a:pt x="34711" y="27486"/>
                  <a:pt x="34711" y="3707"/>
                </a:cubicBezTo>
                <a:lnTo>
                  <a:pt x="116698" y="3707"/>
                </a:lnTo>
                <a:lnTo>
                  <a:pt x="116698" y="118249"/>
                </a:lnTo>
                <a:lnTo>
                  <a:pt x="129985" y="118249"/>
                </a:lnTo>
                <a:close/>
                <a:moveTo>
                  <a:pt x="94197" y="118249"/>
                </a:moveTo>
                <a:lnTo>
                  <a:pt x="94197" y="22619"/>
                </a:lnTo>
                <a:lnTo>
                  <a:pt x="55893" y="22619"/>
                </a:lnTo>
                <a:cubicBezTo>
                  <a:pt x="54856" y="42569"/>
                  <a:pt x="52128" y="60783"/>
                  <a:pt x="47696" y="77260"/>
                </a:cubicBezTo>
                <a:cubicBezTo>
                  <a:pt x="43269" y="93736"/>
                  <a:pt x="37706" y="107399"/>
                  <a:pt x="31003" y="118249"/>
                </a:cubicBezTo>
                <a:close/>
                <a:moveTo>
                  <a:pt x="226814" y="104487"/>
                </a:moveTo>
                <a:lnTo>
                  <a:pt x="226814" y="67381"/>
                </a:lnTo>
                <a:cubicBezTo>
                  <a:pt x="221465" y="67864"/>
                  <a:pt x="214703" y="68522"/>
                  <a:pt x="206528" y="69358"/>
                </a:cubicBezTo>
                <a:cubicBezTo>
                  <a:pt x="198346" y="70197"/>
                  <a:pt x="191743" y="71377"/>
                  <a:pt x="186718" y="72889"/>
                </a:cubicBezTo>
                <a:cubicBezTo>
                  <a:pt x="180735" y="74724"/>
                  <a:pt x="175788" y="77536"/>
                  <a:pt x="171877" y="81324"/>
                </a:cubicBezTo>
                <a:cubicBezTo>
                  <a:pt x="167965" y="85115"/>
                  <a:pt x="166010" y="90403"/>
                  <a:pt x="166010" y="97186"/>
                </a:cubicBezTo>
                <a:cubicBezTo>
                  <a:pt x="166010" y="104847"/>
                  <a:pt x="168166" y="110631"/>
                  <a:pt x="172476" y="114542"/>
                </a:cubicBezTo>
                <a:cubicBezTo>
                  <a:pt x="176781" y="118451"/>
                  <a:pt x="183085" y="120405"/>
                  <a:pt x="191384" y="120405"/>
                </a:cubicBezTo>
                <a:cubicBezTo>
                  <a:pt x="198485" y="120405"/>
                  <a:pt x="204908" y="118873"/>
                  <a:pt x="210657" y="115798"/>
                </a:cubicBezTo>
                <a:cubicBezTo>
                  <a:pt x="216400" y="112727"/>
                  <a:pt x="221785" y="108954"/>
                  <a:pt x="226814" y="104487"/>
                </a:cubicBezTo>
                <a:close/>
                <a:moveTo>
                  <a:pt x="226814" y="123156"/>
                </a:moveTo>
                <a:cubicBezTo>
                  <a:pt x="224978" y="124514"/>
                  <a:pt x="222526" y="126411"/>
                  <a:pt x="219452" y="128844"/>
                </a:cubicBezTo>
                <a:cubicBezTo>
                  <a:pt x="216381" y="131278"/>
                  <a:pt x="213404" y="133211"/>
                  <a:pt x="210531" y="134651"/>
                </a:cubicBezTo>
                <a:cubicBezTo>
                  <a:pt x="206542" y="136725"/>
                  <a:pt x="202694" y="138320"/>
                  <a:pt x="198986" y="139439"/>
                </a:cubicBezTo>
                <a:cubicBezTo>
                  <a:pt x="195275" y="140551"/>
                  <a:pt x="190069" y="141109"/>
                  <a:pt x="183366" y="141109"/>
                </a:cubicBezTo>
                <a:cubicBezTo>
                  <a:pt x="177858" y="141109"/>
                  <a:pt x="172634" y="140072"/>
                  <a:pt x="167688" y="137998"/>
                </a:cubicBezTo>
                <a:cubicBezTo>
                  <a:pt x="162741" y="135925"/>
                  <a:pt x="158389" y="133016"/>
                  <a:pt x="154637" y="129265"/>
                </a:cubicBezTo>
                <a:cubicBezTo>
                  <a:pt x="151048" y="125593"/>
                  <a:pt x="148175" y="121064"/>
                  <a:pt x="146023" y="115678"/>
                </a:cubicBezTo>
                <a:cubicBezTo>
                  <a:pt x="143866" y="110294"/>
                  <a:pt x="142791" y="104605"/>
                  <a:pt x="142791" y="98622"/>
                </a:cubicBezTo>
                <a:cubicBezTo>
                  <a:pt x="142791" y="89367"/>
                  <a:pt x="144745" y="81486"/>
                  <a:pt x="148654" y="74985"/>
                </a:cubicBezTo>
                <a:cubicBezTo>
                  <a:pt x="152565" y="68479"/>
                  <a:pt x="158748" y="63314"/>
                  <a:pt x="167205" y="59484"/>
                </a:cubicBezTo>
                <a:cubicBezTo>
                  <a:pt x="174707" y="56052"/>
                  <a:pt x="183568" y="53676"/>
                  <a:pt x="193777" y="52363"/>
                </a:cubicBezTo>
                <a:cubicBezTo>
                  <a:pt x="203989" y="51048"/>
                  <a:pt x="215007" y="50069"/>
                  <a:pt x="226814" y="49428"/>
                </a:cubicBezTo>
                <a:lnTo>
                  <a:pt x="226814" y="45122"/>
                </a:lnTo>
                <a:cubicBezTo>
                  <a:pt x="226814" y="39852"/>
                  <a:pt x="226015" y="35604"/>
                  <a:pt x="224420" y="32375"/>
                </a:cubicBezTo>
                <a:cubicBezTo>
                  <a:pt x="222822" y="29142"/>
                  <a:pt x="220586" y="26648"/>
                  <a:pt x="217713" y="24894"/>
                </a:cubicBezTo>
                <a:cubicBezTo>
                  <a:pt x="214844" y="23059"/>
                  <a:pt x="211334" y="21842"/>
                  <a:pt x="207187" y="21244"/>
                </a:cubicBezTo>
                <a:cubicBezTo>
                  <a:pt x="203036" y="20646"/>
                  <a:pt x="198766" y="20347"/>
                  <a:pt x="194374" y="20347"/>
                </a:cubicBezTo>
                <a:cubicBezTo>
                  <a:pt x="189190" y="20347"/>
                  <a:pt x="183085" y="21124"/>
                  <a:pt x="176065" y="22676"/>
                </a:cubicBezTo>
                <a:cubicBezTo>
                  <a:pt x="169045" y="24236"/>
                  <a:pt x="162021" y="26492"/>
                  <a:pt x="155002" y="29440"/>
                </a:cubicBezTo>
                <a:lnTo>
                  <a:pt x="153680" y="29440"/>
                </a:lnTo>
                <a:lnTo>
                  <a:pt x="153680" y="6580"/>
                </a:lnTo>
                <a:cubicBezTo>
                  <a:pt x="157831" y="5385"/>
                  <a:pt x="163775" y="4068"/>
                  <a:pt x="171514" y="2632"/>
                </a:cubicBezTo>
                <a:cubicBezTo>
                  <a:pt x="179258" y="1196"/>
                  <a:pt x="186916" y="475"/>
                  <a:pt x="194497" y="475"/>
                </a:cubicBezTo>
                <a:cubicBezTo>
                  <a:pt x="203673" y="475"/>
                  <a:pt x="211417" y="1196"/>
                  <a:pt x="217721" y="2632"/>
                </a:cubicBezTo>
                <a:cubicBezTo>
                  <a:pt x="224020" y="4068"/>
                  <a:pt x="229683" y="6660"/>
                  <a:pt x="234712" y="10412"/>
                </a:cubicBezTo>
                <a:cubicBezTo>
                  <a:pt x="239580" y="14080"/>
                  <a:pt x="243212" y="18828"/>
                  <a:pt x="245606" y="24652"/>
                </a:cubicBezTo>
                <a:cubicBezTo>
                  <a:pt x="248000" y="30478"/>
                  <a:pt x="249195" y="37581"/>
                  <a:pt x="249195" y="45958"/>
                </a:cubicBezTo>
                <a:lnTo>
                  <a:pt x="249195" y="137402"/>
                </a:lnTo>
                <a:lnTo>
                  <a:pt x="226814" y="137402"/>
                </a:lnTo>
                <a:close/>
                <a:moveTo>
                  <a:pt x="386359" y="137402"/>
                </a:moveTo>
                <a:lnTo>
                  <a:pt x="363858" y="137402"/>
                </a:lnTo>
                <a:lnTo>
                  <a:pt x="363858" y="77199"/>
                </a:lnTo>
                <a:lnTo>
                  <a:pt x="303292" y="77199"/>
                </a:lnTo>
                <a:lnTo>
                  <a:pt x="303292" y="137402"/>
                </a:lnTo>
                <a:lnTo>
                  <a:pt x="280793" y="137402"/>
                </a:lnTo>
                <a:lnTo>
                  <a:pt x="280793" y="3707"/>
                </a:lnTo>
                <a:lnTo>
                  <a:pt x="303292" y="3707"/>
                </a:lnTo>
                <a:lnTo>
                  <a:pt x="303292" y="57808"/>
                </a:lnTo>
                <a:lnTo>
                  <a:pt x="363858" y="57808"/>
                </a:lnTo>
                <a:lnTo>
                  <a:pt x="363858" y="3707"/>
                </a:lnTo>
                <a:lnTo>
                  <a:pt x="386359" y="3707"/>
                </a:lnTo>
                <a:close/>
                <a:moveTo>
                  <a:pt x="524361" y="137402"/>
                </a:moveTo>
                <a:lnTo>
                  <a:pt x="501858" y="137402"/>
                </a:lnTo>
                <a:lnTo>
                  <a:pt x="501858" y="77199"/>
                </a:lnTo>
                <a:lnTo>
                  <a:pt x="441296" y="77199"/>
                </a:lnTo>
                <a:lnTo>
                  <a:pt x="441296" y="137402"/>
                </a:lnTo>
                <a:lnTo>
                  <a:pt x="418791" y="137402"/>
                </a:lnTo>
                <a:lnTo>
                  <a:pt x="418791" y="3707"/>
                </a:lnTo>
                <a:lnTo>
                  <a:pt x="441296" y="3707"/>
                </a:lnTo>
                <a:lnTo>
                  <a:pt x="441296" y="57808"/>
                </a:lnTo>
                <a:lnTo>
                  <a:pt x="501858" y="57808"/>
                </a:lnTo>
                <a:lnTo>
                  <a:pt x="501858" y="3707"/>
                </a:lnTo>
                <a:lnTo>
                  <a:pt x="524361" y="3707"/>
                </a:lnTo>
                <a:close/>
                <a:moveTo>
                  <a:pt x="654793" y="95991"/>
                </a:moveTo>
                <a:cubicBezTo>
                  <a:pt x="654793" y="102453"/>
                  <a:pt x="653501" y="108317"/>
                  <a:pt x="650905" y="113580"/>
                </a:cubicBezTo>
                <a:cubicBezTo>
                  <a:pt x="648309" y="118851"/>
                  <a:pt x="644777" y="123120"/>
                  <a:pt x="640311" y="126392"/>
                </a:cubicBezTo>
                <a:cubicBezTo>
                  <a:pt x="635043" y="130381"/>
                  <a:pt x="629420" y="133211"/>
                  <a:pt x="623438" y="134888"/>
                </a:cubicBezTo>
                <a:cubicBezTo>
                  <a:pt x="617451" y="136566"/>
                  <a:pt x="609750" y="137402"/>
                  <a:pt x="600332" y="137402"/>
                </a:cubicBezTo>
                <a:lnTo>
                  <a:pt x="555570" y="137402"/>
                </a:lnTo>
                <a:lnTo>
                  <a:pt x="555570" y="3707"/>
                </a:lnTo>
                <a:lnTo>
                  <a:pt x="578069" y="3707"/>
                </a:lnTo>
                <a:lnTo>
                  <a:pt x="578069" y="55775"/>
                </a:lnTo>
                <a:lnTo>
                  <a:pt x="600929" y="55775"/>
                </a:lnTo>
                <a:cubicBezTo>
                  <a:pt x="610985" y="55775"/>
                  <a:pt x="618782" y="56289"/>
                  <a:pt x="624330" y="57327"/>
                </a:cubicBezTo>
                <a:cubicBezTo>
                  <a:pt x="629878" y="58363"/>
                  <a:pt x="635403" y="60920"/>
                  <a:pt x="640908" y="64987"/>
                </a:cubicBezTo>
                <a:cubicBezTo>
                  <a:pt x="645537" y="68418"/>
                  <a:pt x="649008" y="72807"/>
                  <a:pt x="651327" y="78152"/>
                </a:cubicBezTo>
                <a:cubicBezTo>
                  <a:pt x="653637" y="83499"/>
                  <a:pt x="654793" y="89449"/>
                  <a:pt x="654793" y="95991"/>
                </a:cubicBezTo>
                <a:close/>
                <a:moveTo>
                  <a:pt x="631573" y="96350"/>
                </a:moveTo>
                <a:cubicBezTo>
                  <a:pt x="631573" y="92278"/>
                  <a:pt x="630875" y="88707"/>
                  <a:pt x="629477" y="85637"/>
                </a:cubicBezTo>
                <a:cubicBezTo>
                  <a:pt x="628081" y="82563"/>
                  <a:pt x="625788" y="80071"/>
                  <a:pt x="622598" y="78156"/>
                </a:cubicBezTo>
                <a:cubicBezTo>
                  <a:pt x="619247" y="76158"/>
                  <a:pt x="615434" y="74960"/>
                  <a:pt x="611164" y="74563"/>
                </a:cubicBezTo>
                <a:cubicBezTo>
                  <a:pt x="606898" y="74167"/>
                  <a:pt x="600772" y="73965"/>
                  <a:pt x="592794" y="73965"/>
                </a:cubicBezTo>
                <a:lnTo>
                  <a:pt x="578069" y="73965"/>
                </a:lnTo>
                <a:lnTo>
                  <a:pt x="578069" y="119448"/>
                </a:lnTo>
                <a:lnTo>
                  <a:pt x="592315" y="119448"/>
                </a:lnTo>
                <a:cubicBezTo>
                  <a:pt x="600296" y="119448"/>
                  <a:pt x="606478" y="119110"/>
                  <a:pt x="610870" y="118429"/>
                </a:cubicBezTo>
                <a:cubicBezTo>
                  <a:pt x="615257" y="117752"/>
                  <a:pt x="619045" y="116457"/>
                  <a:pt x="622239" y="114542"/>
                </a:cubicBezTo>
                <a:cubicBezTo>
                  <a:pt x="625510" y="112468"/>
                  <a:pt x="627883" y="110013"/>
                  <a:pt x="629360" y="107179"/>
                </a:cubicBezTo>
                <a:cubicBezTo>
                  <a:pt x="630835" y="104346"/>
                  <a:pt x="631573" y="100736"/>
                  <a:pt x="631573" y="96350"/>
                </a:cubicBezTo>
                <a:close/>
                <a:moveTo>
                  <a:pt x="692856" y="137402"/>
                </a:moveTo>
                <a:lnTo>
                  <a:pt x="670352" y="137402"/>
                </a:lnTo>
                <a:lnTo>
                  <a:pt x="670352" y="3707"/>
                </a:lnTo>
                <a:lnTo>
                  <a:pt x="692856" y="3707"/>
                </a:lnTo>
                <a:close/>
                <a:moveTo>
                  <a:pt x="783458" y="140512"/>
                </a:moveTo>
                <a:cubicBezTo>
                  <a:pt x="762156" y="140512"/>
                  <a:pt x="745620" y="134507"/>
                  <a:pt x="733849" y="122497"/>
                </a:cubicBezTo>
                <a:cubicBezTo>
                  <a:pt x="722081" y="110492"/>
                  <a:pt x="716195" y="93434"/>
                  <a:pt x="716195" y="71334"/>
                </a:cubicBezTo>
                <a:cubicBezTo>
                  <a:pt x="716195" y="49547"/>
                  <a:pt x="721901" y="32217"/>
                  <a:pt x="733313" y="19329"/>
                </a:cubicBezTo>
                <a:cubicBezTo>
                  <a:pt x="744717" y="6441"/>
                  <a:pt x="759642" y="0"/>
                  <a:pt x="778071" y="0"/>
                </a:cubicBezTo>
                <a:cubicBezTo>
                  <a:pt x="786373" y="0"/>
                  <a:pt x="793713" y="1196"/>
                  <a:pt x="800096" y="3589"/>
                </a:cubicBezTo>
                <a:cubicBezTo>
                  <a:pt x="806479" y="5983"/>
                  <a:pt x="812066" y="9735"/>
                  <a:pt x="816851" y="14839"/>
                </a:cubicBezTo>
                <a:cubicBezTo>
                  <a:pt x="821639" y="19948"/>
                  <a:pt x="825310" y="26190"/>
                  <a:pt x="827867" y="33570"/>
                </a:cubicBezTo>
                <a:cubicBezTo>
                  <a:pt x="830416" y="40950"/>
                  <a:pt x="831693" y="49986"/>
                  <a:pt x="831693" y="60682"/>
                </a:cubicBezTo>
                <a:lnTo>
                  <a:pt x="831693" y="72889"/>
                </a:lnTo>
                <a:lnTo>
                  <a:pt x="739055" y="72889"/>
                </a:lnTo>
                <a:cubicBezTo>
                  <a:pt x="739055" y="88448"/>
                  <a:pt x="742964" y="100339"/>
                  <a:pt x="750787" y="108555"/>
                </a:cubicBezTo>
                <a:cubicBezTo>
                  <a:pt x="758603" y="116773"/>
                  <a:pt x="769414" y="120884"/>
                  <a:pt x="783219" y="120884"/>
                </a:cubicBezTo>
                <a:cubicBezTo>
                  <a:pt x="788165" y="120884"/>
                  <a:pt x="793016" y="120323"/>
                  <a:pt x="797763" y="119206"/>
                </a:cubicBezTo>
                <a:cubicBezTo>
                  <a:pt x="802511" y="118091"/>
                  <a:pt x="806799" y="116655"/>
                  <a:pt x="810629" y="114901"/>
                </a:cubicBezTo>
                <a:cubicBezTo>
                  <a:pt x="814698" y="113065"/>
                  <a:pt x="818128" y="111287"/>
                  <a:pt x="820922" y="109573"/>
                </a:cubicBezTo>
                <a:cubicBezTo>
                  <a:pt x="823715" y="107857"/>
                  <a:pt x="826031" y="106240"/>
                  <a:pt x="827867" y="104727"/>
                </a:cubicBezTo>
                <a:lnTo>
                  <a:pt x="829180" y="104727"/>
                </a:lnTo>
                <a:lnTo>
                  <a:pt x="829180" y="129265"/>
                </a:lnTo>
                <a:cubicBezTo>
                  <a:pt x="826545" y="130302"/>
                  <a:pt x="823277" y="131594"/>
                  <a:pt x="819367" y="133150"/>
                </a:cubicBezTo>
                <a:cubicBezTo>
                  <a:pt x="815454" y="134708"/>
                  <a:pt x="811943" y="135925"/>
                  <a:pt x="808833" y="136804"/>
                </a:cubicBezTo>
                <a:cubicBezTo>
                  <a:pt x="804445" y="137998"/>
                  <a:pt x="800478" y="138917"/>
                  <a:pt x="796928" y="139558"/>
                </a:cubicBezTo>
                <a:cubicBezTo>
                  <a:pt x="793379" y="140192"/>
                  <a:pt x="788886" y="140512"/>
                  <a:pt x="783458" y="140512"/>
                </a:cubicBezTo>
                <a:close/>
                <a:moveTo>
                  <a:pt x="809791" y="55655"/>
                </a:moveTo>
                <a:cubicBezTo>
                  <a:pt x="809632" y="49590"/>
                  <a:pt x="808912" y="44363"/>
                  <a:pt x="807638" y="39971"/>
                </a:cubicBezTo>
                <a:cubicBezTo>
                  <a:pt x="806361" y="35586"/>
                  <a:pt x="804528" y="31879"/>
                  <a:pt x="802134" y="28843"/>
                </a:cubicBezTo>
                <a:cubicBezTo>
                  <a:pt x="799499" y="25492"/>
                  <a:pt x="796126" y="22935"/>
                  <a:pt x="792017" y="21183"/>
                </a:cubicBezTo>
                <a:cubicBezTo>
                  <a:pt x="787906" y="19429"/>
                  <a:pt x="782824" y="18551"/>
                  <a:pt x="776757" y="18551"/>
                </a:cubicBezTo>
                <a:cubicBezTo>
                  <a:pt x="770770" y="18551"/>
                  <a:pt x="765688" y="19448"/>
                  <a:pt x="761497" y="21240"/>
                </a:cubicBezTo>
                <a:cubicBezTo>
                  <a:pt x="757307" y="23037"/>
                  <a:pt x="753498" y="25651"/>
                  <a:pt x="750067" y="29081"/>
                </a:cubicBezTo>
                <a:cubicBezTo>
                  <a:pt x="746715" y="32595"/>
                  <a:pt x="744160" y="36482"/>
                  <a:pt x="742406" y="40752"/>
                </a:cubicBezTo>
                <a:cubicBezTo>
                  <a:pt x="740650" y="45018"/>
                  <a:pt x="739533" y="49986"/>
                  <a:pt x="739055" y="5565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123634" y="3977173"/>
            <a:ext cx="1420319" cy="141108"/>
          </a:xfrm>
          <a:custGeom>
            <a:avLst/>
            <a:gdLst/>
            <a:ahLst/>
            <a:cxnLst/>
            <a:rect l="l" t="t" r="r" b="b"/>
            <a:pathLst>
              <a:path w="1420319" h="141108">
                <a:moveTo>
                  <a:pt x="101017" y="100416"/>
                </a:moveTo>
                <a:cubicBezTo>
                  <a:pt x="101017" y="107917"/>
                  <a:pt x="99383" y="114263"/>
                  <a:pt x="96110" y="119448"/>
                </a:cubicBezTo>
                <a:cubicBezTo>
                  <a:pt x="92834" y="124632"/>
                  <a:pt x="88648" y="128743"/>
                  <a:pt x="83542" y="131778"/>
                </a:cubicBezTo>
                <a:cubicBezTo>
                  <a:pt x="78676" y="134730"/>
                  <a:pt x="73131" y="136923"/>
                  <a:pt x="66907" y="138363"/>
                </a:cubicBezTo>
                <a:cubicBezTo>
                  <a:pt x="60678" y="139796"/>
                  <a:pt x="54458" y="140512"/>
                  <a:pt x="48238" y="140512"/>
                </a:cubicBezTo>
                <a:cubicBezTo>
                  <a:pt x="39457" y="140512"/>
                  <a:pt x="31158" y="139658"/>
                  <a:pt x="23339" y="137942"/>
                </a:cubicBezTo>
                <a:cubicBezTo>
                  <a:pt x="15517" y="136228"/>
                  <a:pt x="7737" y="133491"/>
                  <a:pt x="0" y="129741"/>
                </a:cubicBezTo>
                <a:lnTo>
                  <a:pt x="0" y="104847"/>
                </a:lnTo>
                <a:lnTo>
                  <a:pt x="1434" y="104847"/>
                </a:lnTo>
                <a:cubicBezTo>
                  <a:pt x="6858" y="109872"/>
                  <a:pt x="13663" y="113843"/>
                  <a:pt x="21846" y="116755"/>
                </a:cubicBezTo>
                <a:cubicBezTo>
                  <a:pt x="30022" y="119667"/>
                  <a:pt x="38183" y="121125"/>
                  <a:pt x="46318" y="121125"/>
                </a:cubicBezTo>
                <a:cubicBezTo>
                  <a:pt x="49833" y="121125"/>
                  <a:pt x="53601" y="120748"/>
                  <a:pt x="57629" y="119988"/>
                </a:cubicBezTo>
                <a:cubicBezTo>
                  <a:pt x="61658" y="119228"/>
                  <a:pt x="65072" y="118054"/>
                  <a:pt x="67860" y="116457"/>
                </a:cubicBezTo>
                <a:cubicBezTo>
                  <a:pt x="71533" y="114220"/>
                  <a:pt x="74147" y="111826"/>
                  <a:pt x="75705" y="109271"/>
                </a:cubicBezTo>
                <a:cubicBezTo>
                  <a:pt x="77257" y="106719"/>
                  <a:pt x="78034" y="103212"/>
                  <a:pt x="78034" y="98744"/>
                </a:cubicBezTo>
                <a:cubicBezTo>
                  <a:pt x="78034" y="93956"/>
                  <a:pt x="77138" y="90104"/>
                  <a:pt x="75346" y="87188"/>
                </a:cubicBezTo>
                <a:cubicBezTo>
                  <a:pt x="73549" y="84280"/>
                  <a:pt x="71094" y="82106"/>
                  <a:pt x="67983" y="80668"/>
                </a:cubicBezTo>
                <a:cubicBezTo>
                  <a:pt x="64870" y="79232"/>
                  <a:pt x="61377" y="78333"/>
                  <a:pt x="57511" y="77976"/>
                </a:cubicBezTo>
                <a:cubicBezTo>
                  <a:pt x="53641" y="77617"/>
                  <a:pt x="49551" y="77436"/>
                  <a:pt x="45242" y="77436"/>
                </a:cubicBezTo>
                <a:lnTo>
                  <a:pt x="29442" y="77436"/>
                </a:lnTo>
                <a:lnTo>
                  <a:pt x="29442" y="58049"/>
                </a:lnTo>
                <a:lnTo>
                  <a:pt x="41531" y="58049"/>
                </a:lnTo>
                <a:cubicBezTo>
                  <a:pt x="44566" y="58049"/>
                  <a:pt x="48355" y="57949"/>
                  <a:pt x="52904" y="57747"/>
                </a:cubicBezTo>
                <a:cubicBezTo>
                  <a:pt x="57450" y="57546"/>
                  <a:pt x="61082" y="56931"/>
                  <a:pt x="63796" y="55893"/>
                </a:cubicBezTo>
                <a:cubicBezTo>
                  <a:pt x="67228" y="54619"/>
                  <a:pt x="69977" y="52802"/>
                  <a:pt x="72051" y="50447"/>
                </a:cubicBezTo>
                <a:cubicBezTo>
                  <a:pt x="74129" y="48093"/>
                  <a:pt x="75165" y="44125"/>
                  <a:pt x="75165" y="38539"/>
                </a:cubicBezTo>
                <a:cubicBezTo>
                  <a:pt x="75165" y="34628"/>
                  <a:pt x="74284" y="31475"/>
                  <a:pt x="72530" y="29081"/>
                </a:cubicBezTo>
                <a:cubicBezTo>
                  <a:pt x="70777" y="26687"/>
                  <a:pt x="68584" y="24815"/>
                  <a:pt x="65949" y="23457"/>
                </a:cubicBezTo>
                <a:cubicBezTo>
                  <a:pt x="63235" y="22017"/>
                  <a:pt x="60283" y="21042"/>
                  <a:pt x="57089" y="20523"/>
                </a:cubicBezTo>
                <a:cubicBezTo>
                  <a:pt x="53900" y="20005"/>
                  <a:pt x="50826" y="19750"/>
                  <a:pt x="47875" y="19750"/>
                </a:cubicBezTo>
                <a:cubicBezTo>
                  <a:pt x="40296" y="19750"/>
                  <a:pt x="33016" y="20804"/>
                  <a:pt x="26037" y="22918"/>
                </a:cubicBezTo>
                <a:cubicBezTo>
                  <a:pt x="19052" y="25034"/>
                  <a:pt x="13047" y="28163"/>
                  <a:pt x="8018" y="32317"/>
                </a:cubicBezTo>
                <a:lnTo>
                  <a:pt x="6582" y="32317"/>
                </a:lnTo>
                <a:lnTo>
                  <a:pt x="6582" y="8018"/>
                </a:lnTo>
                <a:cubicBezTo>
                  <a:pt x="12331" y="6023"/>
                  <a:pt x="18696" y="4266"/>
                  <a:pt x="25676" y="2750"/>
                </a:cubicBezTo>
                <a:cubicBezTo>
                  <a:pt x="32656" y="1235"/>
                  <a:pt x="39659" y="475"/>
                  <a:pt x="46678" y="475"/>
                </a:cubicBezTo>
                <a:cubicBezTo>
                  <a:pt x="52341" y="475"/>
                  <a:pt x="58108" y="1055"/>
                  <a:pt x="63973" y="2210"/>
                </a:cubicBezTo>
                <a:cubicBezTo>
                  <a:pt x="69838" y="3369"/>
                  <a:pt x="75403" y="5342"/>
                  <a:pt x="80669" y="8136"/>
                </a:cubicBezTo>
                <a:cubicBezTo>
                  <a:pt x="85616" y="10850"/>
                  <a:pt x="89767" y="14584"/>
                  <a:pt x="93118" y="19329"/>
                </a:cubicBezTo>
                <a:cubicBezTo>
                  <a:pt x="96467" y="24073"/>
                  <a:pt x="98145" y="29880"/>
                  <a:pt x="98145" y="36741"/>
                </a:cubicBezTo>
                <a:cubicBezTo>
                  <a:pt x="98145" y="44003"/>
                  <a:pt x="96089" y="50367"/>
                  <a:pt x="91982" y="55832"/>
                </a:cubicBezTo>
                <a:cubicBezTo>
                  <a:pt x="87869" y="61297"/>
                  <a:pt x="82424" y="64911"/>
                  <a:pt x="75640" y="66665"/>
                </a:cubicBezTo>
                <a:lnTo>
                  <a:pt x="75640" y="67500"/>
                </a:lnTo>
                <a:cubicBezTo>
                  <a:pt x="83063" y="70056"/>
                  <a:pt x="89152" y="73965"/>
                  <a:pt x="93897" y="79232"/>
                </a:cubicBezTo>
                <a:cubicBezTo>
                  <a:pt x="98641" y="84500"/>
                  <a:pt x="101017" y="91562"/>
                  <a:pt x="101017" y="100416"/>
                </a:cubicBezTo>
                <a:close/>
                <a:moveTo>
                  <a:pt x="199282" y="104487"/>
                </a:moveTo>
                <a:lnTo>
                  <a:pt x="199282" y="67381"/>
                </a:lnTo>
                <a:cubicBezTo>
                  <a:pt x="193937" y="67864"/>
                  <a:pt x="187172" y="68522"/>
                  <a:pt x="178997" y="69358"/>
                </a:cubicBezTo>
                <a:cubicBezTo>
                  <a:pt x="170818" y="70197"/>
                  <a:pt x="164212" y="71377"/>
                  <a:pt x="159186" y="72889"/>
                </a:cubicBezTo>
                <a:cubicBezTo>
                  <a:pt x="153203" y="74724"/>
                  <a:pt x="148256" y="77536"/>
                  <a:pt x="144346" y="81324"/>
                </a:cubicBezTo>
                <a:cubicBezTo>
                  <a:pt x="140433" y="85115"/>
                  <a:pt x="138479" y="90403"/>
                  <a:pt x="138479" y="97186"/>
                </a:cubicBezTo>
                <a:cubicBezTo>
                  <a:pt x="138479" y="104847"/>
                  <a:pt x="140635" y="110631"/>
                  <a:pt x="144944" y="114542"/>
                </a:cubicBezTo>
                <a:cubicBezTo>
                  <a:pt x="149250" y="118451"/>
                  <a:pt x="155554" y="120405"/>
                  <a:pt x="163855" y="120405"/>
                </a:cubicBezTo>
                <a:cubicBezTo>
                  <a:pt x="170954" y="120405"/>
                  <a:pt x="177376" y="118873"/>
                  <a:pt x="183126" y="115798"/>
                </a:cubicBezTo>
                <a:cubicBezTo>
                  <a:pt x="188871" y="112727"/>
                  <a:pt x="194257" y="108954"/>
                  <a:pt x="199282" y="104487"/>
                </a:cubicBezTo>
                <a:close/>
                <a:moveTo>
                  <a:pt x="199282" y="123156"/>
                </a:moveTo>
                <a:cubicBezTo>
                  <a:pt x="197446" y="124514"/>
                  <a:pt x="194995" y="126411"/>
                  <a:pt x="191924" y="128844"/>
                </a:cubicBezTo>
                <a:cubicBezTo>
                  <a:pt x="188849" y="131278"/>
                  <a:pt x="185876" y="133211"/>
                  <a:pt x="183003" y="134651"/>
                </a:cubicBezTo>
                <a:cubicBezTo>
                  <a:pt x="179011" y="136725"/>
                  <a:pt x="175166" y="138320"/>
                  <a:pt x="171458" y="139439"/>
                </a:cubicBezTo>
                <a:cubicBezTo>
                  <a:pt x="167743" y="140551"/>
                  <a:pt x="162542" y="141109"/>
                  <a:pt x="155835" y="141109"/>
                </a:cubicBezTo>
                <a:cubicBezTo>
                  <a:pt x="150326" y="141109"/>
                  <a:pt x="145103" y="140072"/>
                  <a:pt x="140156" y="137998"/>
                </a:cubicBezTo>
                <a:cubicBezTo>
                  <a:pt x="135210" y="135925"/>
                  <a:pt x="130857" y="133016"/>
                  <a:pt x="127106" y="129265"/>
                </a:cubicBezTo>
                <a:cubicBezTo>
                  <a:pt x="123517" y="125593"/>
                  <a:pt x="120648" y="121064"/>
                  <a:pt x="118492" y="115678"/>
                </a:cubicBezTo>
                <a:cubicBezTo>
                  <a:pt x="116335" y="110294"/>
                  <a:pt x="115262" y="104605"/>
                  <a:pt x="115262" y="98622"/>
                </a:cubicBezTo>
                <a:cubicBezTo>
                  <a:pt x="115262" y="89367"/>
                  <a:pt x="117216" y="81486"/>
                  <a:pt x="121123" y="74985"/>
                </a:cubicBezTo>
                <a:cubicBezTo>
                  <a:pt x="125033" y="68479"/>
                  <a:pt x="131217" y="63314"/>
                  <a:pt x="139674" y="59484"/>
                </a:cubicBezTo>
                <a:cubicBezTo>
                  <a:pt x="147176" y="56052"/>
                  <a:pt x="156035" y="53676"/>
                  <a:pt x="166249" y="52363"/>
                </a:cubicBezTo>
                <a:cubicBezTo>
                  <a:pt x="176462" y="51048"/>
                  <a:pt x="187474" y="50069"/>
                  <a:pt x="199282" y="49428"/>
                </a:cubicBezTo>
                <a:lnTo>
                  <a:pt x="199282" y="45122"/>
                </a:lnTo>
                <a:cubicBezTo>
                  <a:pt x="199282" y="39852"/>
                  <a:pt x="198484" y="35604"/>
                  <a:pt x="196889" y="32375"/>
                </a:cubicBezTo>
                <a:cubicBezTo>
                  <a:pt x="195293" y="29142"/>
                  <a:pt x="193058" y="26648"/>
                  <a:pt x="190186" y="24894"/>
                </a:cubicBezTo>
                <a:cubicBezTo>
                  <a:pt x="187313" y="23059"/>
                  <a:pt x="183806" y="21842"/>
                  <a:pt x="179656" y="21244"/>
                </a:cubicBezTo>
                <a:cubicBezTo>
                  <a:pt x="175504" y="20646"/>
                  <a:pt x="171238" y="20347"/>
                  <a:pt x="166847" y="20347"/>
                </a:cubicBezTo>
                <a:cubicBezTo>
                  <a:pt x="161663" y="20347"/>
                  <a:pt x="155554" y="21124"/>
                  <a:pt x="148533" y="22676"/>
                </a:cubicBezTo>
                <a:cubicBezTo>
                  <a:pt x="141514" y="24236"/>
                  <a:pt x="134490" y="26492"/>
                  <a:pt x="127470" y="29440"/>
                </a:cubicBezTo>
                <a:lnTo>
                  <a:pt x="126152" y="29440"/>
                </a:lnTo>
                <a:lnTo>
                  <a:pt x="126152" y="6580"/>
                </a:lnTo>
                <a:cubicBezTo>
                  <a:pt x="130300" y="5385"/>
                  <a:pt x="136244" y="4068"/>
                  <a:pt x="143986" y="2632"/>
                </a:cubicBezTo>
                <a:cubicBezTo>
                  <a:pt x="151726" y="1196"/>
                  <a:pt x="159388" y="475"/>
                  <a:pt x="166965" y="475"/>
                </a:cubicBezTo>
                <a:cubicBezTo>
                  <a:pt x="176146" y="475"/>
                  <a:pt x="183885" y="1196"/>
                  <a:pt x="190189" y="2632"/>
                </a:cubicBezTo>
                <a:cubicBezTo>
                  <a:pt x="196492" y="4068"/>
                  <a:pt x="202155" y="6660"/>
                  <a:pt x="207181" y="10412"/>
                </a:cubicBezTo>
                <a:cubicBezTo>
                  <a:pt x="212052" y="14080"/>
                  <a:pt x="215681" y="18828"/>
                  <a:pt x="218075" y="24652"/>
                </a:cubicBezTo>
                <a:cubicBezTo>
                  <a:pt x="220469" y="30478"/>
                  <a:pt x="221664" y="37581"/>
                  <a:pt x="221664" y="45958"/>
                </a:cubicBezTo>
                <a:lnTo>
                  <a:pt x="221664" y="137402"/>
                </a:lnTo>
                <a:lnTo>
                  <a:pt x="199282" y="137402"/>
                </a:lnTo>
                <a:close/>
                <a:moveTo>
                  <a:pt x="358831" y="137402"/>
                </a:moveTo>
                <a:lnTo>
                  <a:pt x="336327" y="137402"/>
                </a:lnTo>
                <a:lnTo>
                  <a:pt x="336327" y="23098"/>
                </a:lnTo>
                <a:lnTo>
                  <a:pt x="275764" y="23098"/>
                </a:lnTo>
                <a:lnTo>
                  <a:pt x="275764" y="137402"/>
                </a:lnTo>
                <a:lnTo>
                  <a:pt x="253261" y="137402"/>
                </a:lnTo>
                <a:lnTo>
                  <a:pt x="253261" y="3707"/>
                </a:lnTo>
                <a:lnTo>
                  <a:pt x="358831" y="3707"/>
                </a:lnTo>
                <a:close/>
                <a:moveTo>
                  <a:pt x="501380" y="70617"/>
                </a:moveTo>
                <a:cubicBezTo>
                  <a:pt x="501380" y="93118"/>
                  <a:pt x="495955" y="110492"/>
                  <a:pt x="485105" y="122738"/>
                </a:cubicBezTo>
                <a:cubicBezTo>
                  <a:pt x="474250" y="134986"/>
                  <a:pt x="459808" y="141109"/>
                  <a:pt x="441771" y="141109"/>
                </a:cubicBezTo>
                <a:cubicBezTo>
                  <a:pt x="423177" y="141109"/>
                  <a:pt x="408562" y="134788"/>
                  <a:pt x="397909" y="122141"/>
                </a:cubicBezTo>
                <a:cubicBezTo>
                  <a:pt x="387257" y="109495"/>
                  <a:pt x="381929" y="92322"/>
                  <a:pt x="381929" y="70617"/>
                </a:cubicBezTo>
                <a:cubicBezTo>
                  <a:pt x="381929" y="48273"/>
                  <a:pt x="387415" y="30917"/>
                  <a:pt x="398388" y="18551"/>
                </a:cubicBezTo>
                <a:cubicBezTo>
                  <a:pt x="409357" y="6181"/>
                  <a:pt x="423819" y="0"/>
                  <a:pt x="441771" y="0"/>
                </a:cubicBezTo>
                <a:cubicBezTo>
                  <a:pt x="459808" y="0"/>
                  <a:pt x="474250" y="6164"/>
                  <a:pt x="485105" y="18486"/>
                </a:cubicBezTo>
                <a:cubicBezTo>
                  <a:pt x="495955" y="30815"/>
                  <a:pt x="501380" y="48189"/>
                  <a:pt x="501380" y="70617"/>
                </a:cubicBezTo>
                <a:close/>
                <a:moveTo>
                  <a:pt x="478161" y="70617"/>
                </a:moveTo>
                <a:cubicBezTo>
                  <a:pt x="478161" y="53299"/>
                  <a:pt x="475007" y="40432"/>
                  <a:pt x="468703" y="32011"/>
                </a:cubicBezTo>
                <a:cubicBezTo>
                  <a:pt x="462400" y="23594"/>
                  <a:pt x="453421" y="19386"/>
                  <a:pt x="441771" y="19386"/>
                </a:cubicBezTo>
                <a:cubicBezTo>
                  <a:pt x="430043" y="19386"/>
                  <a:pt x="421003" y="23594"/>
                  <a:pt x="414663" y="32011"/>
                </a:cubicBezTo>
                <a:cubicBezTo>
                  <a:pt x="408321" y="40432"/>
                  <a:pt x="405148" y="53299"/>
                  <a:pt x="405148" y="70617"/>
                </a:cubicBezTo>
                <a:cubicBezTo>
                  <a:pt x="405148" y="87375"/>
                  <a:pt x="408321" y="100080"/>
                  <a:pt x="414663" y="108734"/>
                </a:cubicBezTo>
                <a:cubicBezTo>
                  <a:pt x="421003" y="117393"/>
                  <a:pt x="430043" y="121724"/>
                  <a:pt x="441771" y="121724"/>
                </a:cubicBezTo>
                <a:cubicBezTo>
                  <a:pt x="453342" y="121724"/>
                  <a:pt x="462302" y="117475"/>
                  <a:pt x="468646" y="108975"/>
                </a:cubicBezTo>
                <a:cubicBezTo>
                  <a:pt x="474988" y="100476"/>
                  <a:pt x="478161" y="87689"/>
                  <a:pt x="478161" y="70617"/>
                </a:cubicBezTo>
                <a:close/>
                <a:moveTo>
                  <a:pt x="628007" y="137402"/>
                </a:moveTo>
                <a:lnTo>
                  <a:pt x="605506" y="137402"/>
                </a:lnTo>
                <a:lnTo>
                  <a:pt x="605506" y="22619"/>
                </a:lnTo>
                <a:lnTo>
                  <a:pt x="559546" y="22619"/>
                </a:lnTo>
                <a:cubicBezTo>
                  <a:pt x="559307" y="29243"/>
                  <a:pt x="559067" y="35607"/>
                  <a:pt x="558828" y="41710"/>
                </a:cubicBezTo>
                <a:cubicBezTo>
                  <a:pt x="558588" y="47812"/>
                  <a:pt x="558350" y="53342"/>
                  <a:pt x="558112" y="58288"/>
                </a:cubicBezTo>
                <a:cubicBezTo>
                  <a:pt x="557631" y="70812"/>
                  <a:pt x="556813" y="81306"/>
                  <a:pt x="555653" y="89767"/>
                </a:cubicBezTo>
                <a:cubicBezTo>
                  <a:pt x="554497" y="98222"/>
                  <a:pt x="553040" y="105005"/>
                  <a:pt x="551287" y="110113"/>
                </a:cubicBezTo>
                <a:cubicBezTo>
                  <a:pt x="549533" y="115376"/>
                  <a:pt x="547596" y="119487"/>
                  <a:pt x="545481" y="122440"/>
                </a:cubicBezTo>
                <a:cubicBezTo>
                  <a:pt x="543368" y="125391"/>
                  <a:pt x="540995" y="128066"/>
                  <a:pt x="538364" y="130460"/>
                </a:cubicBezTo>
                <a:cubicBezTo>
                  <a:pt x="535648" y="132855"/>
                  <a:pt x="532736" y="134651"/>
                  <a:pt x="529626" y="135846"/>
                </a:cubicBezTo>
                <a:cubicBezTo>
                  <a:pt x="526516" y="137045"/>
                  <a:pt x="523002" y="137643"/>
                  <a:pt x="519089" y="137643"/>
                </a:cubicBezTo>
                <a:cubicBezTo>
                  <a:pt x="517814" y="137643"/>
                  <a:pt x="516179" y="137602"/>
                  <a:pt x="514185" y="137520"/>
                </a:cubicBezTo>
                <a:cubicBezTo>
                  <a:pt x="512192" y="137441"/>
                  <a:pt x="510794" y="137402"/>
                  <a:pt x="509996" y="137402"/>
                </a:cubicBezTo>
                <a:lnTo>
                  <a:pt x="509996" y="117770"/>
                </a:lnTo>
                <a:lnTo>
                  <a:pt x="511191" y="117770"/>
                </a:lnTo>
                <a:cubicBezTo>
                  <a:pt x="511748" y="117770"/>
                  <a:pt x="512331" y="117811"/>
                  <a:pt x="512929" y="117893"/>
                </a:cubicBezTo>
                <a:cubicBezTo>
                  <a:pt x="513526" y="117972"/>
                  <a:pt x="514225" y="118011"/>
                  <a:pt x="515025" y="118011"/>
                </a:cubicBezTo>
                <a:cubicBezTo>
                  <a:pt x="516940" y="118011"/>
                  <a:pt x="518812" y="117735"/>
                  <a:pt x="520647" y="117173"/>
                </a:cubicBezTo>
                <a:cubicBezTo>
                  <a:pt x="522484" y="116614"/>
                  <a:pt x="524118" y="115578"/>
                  <a:pt x="525554" y="114063"/>
                </a:cubicBezTo>
                <a:cubicBezTo>
                  <a:pt x="529546" y="110149"/>
                  <a:pt x="532455" y="103306"/>
                  <a:pt x="534292" y="93536"/>
                </a:cubicBezTo>
                <a:cubicBezTo>
                  <a:pt x="536123" y="83761"/>
                  <a:pt x="537445" y="70095"/>
                  <a:pt x="538240" y="52542"/>
                </a:cubicBezTo>
                <a:cubicBezTo>
                  <a:pt x="538560" y="46001"/>
                  <a:pt x="538860" y="38260"/>
                  <a:pt x="539141" y="29322"/>
                </a:cubicBezTo>
                <a:cubicBezTo>
                  <a:pt x="539418" y="20384"/>
                  <a:pt x="539677" y="11844"/>
                  <a:pt x="539918" y="3707"/>
                </a:cubicBezTo>
                <a:lnTo>
                  <a:pt x="628007" y="3707"/>
                </a:lnTo>
                <a:close/>
                <a:moveTo>
                  <a:pt x="766132" y="137402"/>
                </a:moveTo>
                <a:lnTo>
                  <a:pt x="743631" y="137402"/>
                </a:lnTo>
                <a:lnTo>
                  <a:pt x="743631" y="77199"/>
                </a:lnTo>
                <a:lnTo>
                  <a:pt x="683065" y="77199"/>
                </a:lnTo>
                <a:lnTo>
                  <a:pt x="683065" y="137402"/>
                </a:lnTo>
                <a:lnTo>
                  <a:pt x="660565" y="137402"/>
                </a:lnTo>
                <a:lnTo>
                  <a:pt x="660565" y="3707"/>
                </a:lnTo>
                <a:lnTo>
                  <a:pt x="683065" y="3707"/>
                </a:lnTo>
                <a:lnTo>
                  <a:pt x="683065" y="57808"/>
                </a:lnTo>
                <a:lnTo>
                  <a:pt x="743631" y="57808"/>
                </a:lnTo>
                <a:lnTo>
                  <a:pt x="743631" y="3707"/>
                </a:lnTo>
                <a:lnTo>
                  <a:pt x="766132" y="3707"/>
                </a:lnTo>
                <a:close/>
                <a:moveTo>
                  <a:pt x="902662" y="137402"/>
                </a:moveTo>
                <a:lnTo>
                  <a:pt x="880399" y="137402"/>
                </a:lnTo>
                <a:lnTo>
                  <a:pt x="880399" y="37703"/>
                </a:lnTo>
                <a:lnTo>
                  <a:pt x="817438" y="137402"/>
                </a:lnTo>
                <a:lnTo>
                  <a:pt x="797092" y="137402"/>
                </a:lnTo>
                <a:lnTo>
                  <a:pt x="797092" y="3707"/>
                </a:lnTo>
                <a:lnTo>
                  <a:pt x="819357" y="3707"/>
                </a:lnTo>
                <a:lnTo>
                  <a:pt x="819357" y="101854"/>
                </a:lnTo>
                <a:lnTo>
                  <a:pt x="881598" y="3707"/>
                </a:lnTo>
                <a:lnTo>
                  <a:pt x="902662" y="3707"/>
                </a:lnTo>
                <a:close/>
                <a:moveTo>
                  <a:pt x="1032880" y="23457"/>
                </a:moveTo>
                <a:lnTo>
                  <a:pt x="987399" y="23457"/>
                </a:lnTo>
                <a:lnTo>
                  <a:pt x="987399" y="137402"/>
                </a:lnTo>
                <a:lnTo>
                  <a:pt x="964898" y="137402"/>
                </a:lnTo>
                <a:lnTo>
                  <a:pt x="964898" y="23457"/>
                </a:lnTo>
                <a:lnTo>
                  <a:pt x="919415" y="23457"/>
                </a:lnTo>
                <a:lnTo>
                  <a:pt x="919415" y="3707"/>
                </a:lnTo>
                <a:lnTo>
                  <a:pt x="1032880" y="3707"/>
                </a:lnTo>
                <a:close/>
                <a:moveTo>
                  <a:pt x="1107685" y="140512"/>
                </a:moveTo>
                <a:cubicBezTo>
                  <a:pt x="1086384" y="140512"/>
                  <a:pt x="1069849" y="134507"/>
                  <a:pt x="1058077" y="122497"/>
                </a:cubicBezTo>
                <a:cubicBezTo>
                  <a:pt x="1046309" y="110492"/>
                  <a:pt x="1040422" y="93434"/>
                  <a:pt x="1040422" y="71334"/>
                </a:cubicBezTo>
                <a:cubicBezTo>
                  <a:pt x="1040422" y="49547"/>
                  <a:pt x="1046129" y="32217"/>
                  <a:pt x="1057541" y="19329"/>
                </a:cubicBezTo>
                <a:cubicBezTo>
                  <a:pt x="1068946" y="6441"/>
                  <a:pt x="1083871" y="0"/>
                  <a:pt x="1102299" y="0"/>
                </a:cubicBezTo>
                <a:cubicBezTo>
                  <a:pt x="1110601" y="0"/>
                  <a:pt x="1117941" y="1196"/>
                  <a:pt x="1124324" y="3589"/>
                </a:cubicBezTo>
                <a:cubicBezTo>
                  <a:pt x="1130707" y="5983"/>
                  <a:pt x="1136294" y="9735"/>
                  <a:pt x="1141079" y="14839"/>
                </a:cubicBezTo>
                <a:cubicBezTo>
                  <a:pt x="1145867" y="19948"/>
                  <a:pt x="1149538" y="26190"/>
                  <a:pt x="1152095" y="33570"/>
                </a:cubicBezTo>
                <a:cubicBezTo>
                  <a:pt x="1154644" y="40950"/>
                  <a:pt x="1155921" y="49986"/>
                  <a:pt x="1155921" y="60682"/>
                </a:cubicBezTo>
                <a:lnTo>
                  <a:pt x="1155921" y="72889"/>
                </a:lnTo>
                <a:lnTo>
                  <a:pt x="1063283" y="72889"/>
                </a:lnTo>
                <a:cubicBezTo>
                  <a:pt x="1063283" y="88448"/>
                  <a:pt x="1067192" y="100339"/>
                  <a:pt x="1075015" y="108555"/>
                </a:cubicBezTo>
                <a:cubicBezTo>
                  <a:pt x="1082830" y="116773"/>
                  <a:pt x="1093642" y="120884"/>
                  <a:pt x="1107447" y="120884"/>
                </a:cubicBezTo>
                <a:cubicBezTo>
                  <a:pt x="1112393" y="120884"/>
                  <a:pt x="1117244" y="120323"/>
                  <a:pt x="1121991" y="119206"/>
                </a:cubicBezTo>
                <a:cubicBezTo>
                  <a:pt x="1126735" y="118091"/>
                  <a:pt x="1131027" y="116655"/>
                  <a:pt x="1134857" y="114901"/>
                </a:cubicBezTo>
                <a:cubicBezTo>
                  <a:pt x="1138922" y="113065"/>
                  <a:pt x="1142357" y="111287"/>
                  <a:pt x="1145151" y="109573"/>
                </a:cubicBezTo>
                <a:cubicBezTo>
                  <a:pt x="1147943" y="107857"/>
                  <a:pt x="1150258" y="106240"/>
                  <a:pt x="1152095" y="104727"/>
                </a:cubicBezTo>
                <a:lnTo>
                  <a:pt x="1153408" y="104727"/>
                </a:lnTo>
                <a:lnTo>
                  <a:pt x="1153408" y="129265"/>
                </a:lnTo>
                <a:cubicBezTo>
                  <a:pt x="1150773" y="130302"/>
                  <a:pt x="1147505" y="131594"/>
                  <a:pt x="1143595" y="133150"/>
                </a:cubicBezTo>
                <a:cubicBezTo>
                  <a:pt x="1139682" y="134708"/>
                  <a:pt x="1136172" y="135925"/>
                  <a:pt x="1133061" y="136804"/>
                </a:cubicBezTo>
                <a:cubicBezTo>
                  <a:pt x="1128674" y="137998"/>
                  <a:pt x="1124706" y="138917"/>
                  <a:pt x="1121156" y="139558"/>
                </a:cubicBezTo>
                <a:cubicBezTo>
                  <a:pt x="1117607" y="140192"/>
                  <a:pt x="1113113" y="140512"/>
                  <a:pt x="1107685" y="140512"/>
                </a:cubicBezTo>
                <a:close/>
                <a:moveTo>
                  <a:pt x="1134019" y="55655"/>
                </a:moveTo>
                <a:cubicBezTo>
                  <a:pt x="1133860" y="49590"/>
                  <a:pt x="1133140" y="44363"/>
                  <a:pt x="1131866" y="39971"/>
                </a:cubicBezTo>
                <a:cubicBezTo>
                  <a:pt x="1130589" y="35586"/>
                  <a:pt x="1128756" y="31879"/>
                  <a:pt x="1126362" y="28843"/>
                </a:cubicBezTo>
                <a:cubicBezTo>
                  <a:pt x="1123727" y="25492"/>
                  <a:pt x="1120354" y="22935"/>
                  <a:pt x="1116245" y="21183"/>
                </a:cubicBezTo>
                <a:cubicBezTo>
                  <a:pt x="1112134" y="19429"/>
                  <a:pt x="1107052" y="18551"/>
                  <a:pt x="1100985" y="18551"/>
                </a:cubicBezTo>
                <a:cubicBezTo>
                  <a:pt x="1094998" y="18551"/>
                  <a:pt x="1089916" y="19448"/>
                  <a:pt x="1085725" y="21240"/>
                </a:cubicBezTo>
                <a:cubicBezTo>
                  <a:pt x="1081535" y="23037"/>
                  <a:pt x="1077726" y="25651"/>
                  <a:pt x="1074291" y="29081"/>
                </a:cubicBezTo>
                <a:cubicBezTo>
                  <a:pt x="1070943" y="32595"/>
                  <a:pt x="1068388" y="36482"/>
                  <a:pt x="1066634" y="40752"/>
                </a:cubicBezTo>
                <a:cubicBezTo>
                  <a:pt x="1064878" y="45018"/>
                  <a:pt x="1063761" y="49986"/>
                  <a:pt x="1063283" y="55655"/>
                </a:cubicBezTo>
                <a:close/>
                <a:moveTo>
                  <a:pt x="1282195" y="137402"/>
                </a:moveTo>
                <a:lnTo>
                  <a:pt x="1259692" y="137402"/>
                </a:lnTo>
                <a:lnTo>
                  <a:pt x="1259692" y="22619"/>
                </a:lnTo>
                <a:lnTo>
                  <a:pt x="1213730" y="22619"/>
                </a:lnTo>
                <a:cubicBezTo>
                  <a:pt x="1213493" y="29243"/>
                  <a:pt x="1213256" y="35607"/>
                  <a:pt x="1213014" y="41710"/>
                </a:cubicBezTo>
                <a:cubicBezTo>
                  <a:pt x="1212777" y="47812"/>
                  <a:pt x="1212538" y="53342"/>
                  <a:pt x="1212298" y="58288"/>
                </a:cubicBezTo>
                <a:cubicBezTo>
                  <a:pt x="1211815" y="70812"/>
                  <a:pt x="1210997" y="81306"/>
                  <a:pt x="1209842" y="89767"/>
                </a:cubicBezTo>
                <a:cubicBezTo>
                  <a:pt x="1208686" y="98222"/>
                  <a:pt x="1207228" y="105005"/>
                  <a:pt x="1205476" y="110113"/>
                </a:cubicBezTo>
                <a:cubicBezTo>
                  <a:pt x="1203719" y="115376"/>
                  <a:pt x="1201785" y="119487"/>
                  <a:pt x="1199669" y="122440"/>
                </a:cubicBezTo>
                <a:cubicBezTo>
                  <a:pt x="1197552" y="125391"/>
                  <a:pt x="1195184" y="128066"/>
                  <a:pt x="1192548" y="130460"/>
                </a:cubicBezTo>
                <a:cubicBezTo>
                  <a:pt x="1189833" y="132855"/>
                  <a:pt x="1186925" y="134651"/>
                  <a:pt x="1183814" y="135846"/>
                </a:cubicBezTo>
                <a:cubicBezTo>
                  <a:pt x="1180700" y="137045"/>
                  <a:pt x="1177190" y="137643"/>
                  <a:pt x="1173277" y="137643"/>
                </a:cubicBezTo>
                <a:cubicBezTo>
                  <a:pt x="1171998" y="137643"/>
                  <a:pt x="1170365" y="137602"/>
                  <a:pt x="1168374" y="137520"/>
                </a:cubicBezTo>
                <a:cubicBezTo>
                  <a:pt x="1166376" y="137441"/>
                  <a:pt x="1164979" y="137402"/>
                  <a:pt x="1164183" y="137402"/>
                </a:cubicBezTo>
                <a:lnTo>
                  <a:pt x="1164183" y="117770"/>
                </a:lnTo>
                <a:lnTo>
                  <a:pt x="1165379" y="117770"/>
                </a:lnTo>
                <a:cubicBezTo>
                  <a:pt x="1165936" y="117770"/>
                  <a:pt x="1166519" y="117811"/>
                  <a:pt x="1167118" y="117893"/>
                </a:cubicBezTo>
                <a:cubicBezTo>
                  <a:pt x="1167715" y="117972"/>
                  <a:pt x="1168409" y="118011"/>
                  <a:pt x="1169210" y="118011"/>
                </a:cubicBezTo>
                <a:cubicBezTo>
                  <a:pt x="1171125" y="118011"/>
                  <a:pt x="1173000" y="117735"/>
                  <a:pt x="1174836" y="117173"/>
                </a:cubicBezTo>
                <a:cubicBezTo>
                  <a:pt x="1176668" y="116614"/>
                  <a:pt x="1178303" y="115578"/>
                  <a:pt x="1179743" y="114063"/>
                </a:cubicBezTo>
                <a:cubicBezTo>
                  <a:pt x="1183732" y="110149"/>
                  <a:pt x="1186644" y="103306"/>
                  <a:pt x="1188477" y="93536"/>
                </a:cubicBezTo>
                <a:cubicBezTo>
                  <a:pt x="1190312" y="83761"/>
                  <a:pt x="1191630" y="70095"/>
                  <a:pt x="1192429" y="52542"/>
                </a:cubicBezTo>
                <a:cubicBezTo>
                  <a:pt x="1192749" y="46001"/>
                  <a:pt x="1193045" y="38260"/>
                  <a:pt x="1193326" y="29322"/>
                </a:cubicBezTo>
                <a:cubicBezTo>
                  <a:pt x="1193606" y="20384"/>
                  <a:pt x="1193862" y="11844"/>
                  <a:pt x="1194106" y="3707"/>
                </a:cubicBezTo>
                <a:lnTo>
                  <a:pt x="1282195" y="3707"/>
                </a:lnTo>
                <a:close/>
                <a:moveTo>
                  <a:pt x="1420320" y="137402"/>
                </a:moveTo>
                <a:lnTo>
                  <a:pt x="1398057" y="137402"/>
                </a:lnTo>
                <a:lnTo>
                  <a:pt x="1398057" y="37703"/>
                </a:lnTo>
                <a:lnTo>
                  <a:pt x="1335097" y="137402"/>
                </a:lnTo>
                <a:lnTo>
                  <a:pt x="1314750" y="137402"/>
                </a:lnTo>
                <a:lnTo>
                  <a:pt x="1314750" y="3707"/>
                </a:lnTo>
                <a:lnTo>
                  <a:pt x="1337016" y="3707"/>
                </a:lnTo>
                <a:lnTo>
                  <a:pt x="1337016" y="101854"/>
                </a:lnTo>
                <a:lnTo>
                  <a:pt x="1399256" y="3707"/>
                </a:lnTo>
                <a:lnTo>
                  <a:pt x="1420320" y="370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583864" y="4080464"/>
            <a:ext cx="28605" cy="34111"/>
          </a:xfrm>
          <a:custGeom>
            <a:avLst/>
            <a:gdLst/>
            <a:ahLst/>
            <a:cxnLst/>
            <a:rect l="l" t="t" r="r" b="b"/>
            <a:pathLst>
              <a:path w="28605" h="34111">
                <a:moveTo>
                  <a:pt x="28605" y="34111"/>
                </a:moveTo>
                <a:lnTo>
                  <a:pt x="0" y="34111"/>
                </a:lnTo>
                <a:lnTo>
                  <a:pt x="0" y="0"/>
                </a:lnTo>
                <a:lnTo>
                  <a:pt x="28605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39665" y="4517584"/>
            <a:ext cx="414058" cy="218263"/>
          </a:xfrm>
          <a:custGeom>
            <a:avLst/>
            <a:gdLst/>
            <a:ahLst/>
            <a:cxnLst/>
            <a:rect l="l" t="t" r="r" b="b"/>
            <a:pathLst>
              <a:path w="414058" h="218263">
                <a:moveTo>
                  <a:pt x="160412" y="218263"/>
                </a:moveTo>
                <a:lnTo>
                  <a:pt x="137941" y="218263"/>
                </a:lnTo>
                <a:lnTo>
                  <a:pt x="137941" y="177502"/>
                </a:lnTo>
                <a:lnTo>
                  <a:pt x="22471" y="177502"/>
                </a:lnTo>
                <a:lnTo>
                  <a:pt x="22471" y="218263"/>
                </a:lnTo>
                <a:lnTo>
                  <a:pt x="0" y="218263"/>
                </a:lnTo>
                <a:lnTo>
                  <a:pt x="0" y="156945"/>
                </a:lnTo>
                <a:lnTo>
                  <a:pt x="9685" y="156945"/>
                </a:lnTo>
                <a:cubicBezTo>
                  <a:pt x="20045" y="139972"/>
                  <a:pt x="28389" y="117720"/>
                  <a:pt x="34722" y="90183"/>
                </a:cubicBezTo>
                <a:cubicBezTo>
                  <a:pt x="41058" y="62654"/>
                  <a:pt x="44226" y="32595"/>
                  <a:pt x="44226" y="0"/>
                </a:cubicBezTo>
                <a:lnTo>
                  <a:pt x="143557" y="0"/>
                </a:lnTo>
                <a:lnTo>
                  <a:pt x="143557" y="156945"/>
                </a:lnTo>
                <a:lnTo>
                  <a:pt x="160412" y="156945"/>
                </a:lnTo>
                <a:close/>
                <a:moveTo>
                  <a:pt x="119892" y="156945"/>
                </a:moveTo>
                <a:lnTo>
                  <a:pt x="119892" y="20559"/>
                </a:lnTo>
                <a:lnTo>
                  <a:pt x="66460" y="20559"/>
                </a:lnTo>
                <a:cubicBezTo>
                  <a:pt x="65344" y="49323"/>
                  <a:pt x="61759" y="75423"/>
                  <a:pt x="55703" y="98852"/>
                </a:cubicBezTo>
                <a:cubicBezTo>
                  <a:pt x="49648" y="122277"/>
                  <a:pt x="41919" y="141642"/>
                  <a:pt x="32516" y="156945"/>
                </a:cubicBezTo>
                <a:close/>
                <a:moveTo>
                  <a:pt x="284843" y="177980"/>
                </a:moveTo>
                <a:lnTo>
                  <a:pt x="262372" y="177980"/>
                </a:lnTo>
                <a:lnTo>
                  <a:pt x="262372" y="63349"/>
                </a:lnTo>
                <a:lnTo>
                  <a:pt x="216471" y="63349"/>
                </a:lnTo>
                <a:cubicBezTo>
                  <a:pt x="216230" y="69965"/>
                  <a:pt x="215990" y="76323"/>
                  <a:pt x="215751" y="82418"/>
                </a:cubicBezTo>
                <a:cubicBezTo>
                  <a:pt x="215511" y="88513"/>
                  <a:pt x="215272" y="94032"/>
                  <a:pt x="215035" y="98971"/>
                </a:cubicBezTo>
                <a:cubicBezTo>
                  <a:pt x="214556" y="111481"/>
                  <a:pt x="213739" y="121961"/>
                  <a:pt x="212588" y="130406"/>
                </a:cubicBezTo>
                <a:cubicBezTo>
                  <a:pt x="211428" y="138852"/>
                  <a:pt x="209978" y="145631"/>
                  <a:pt x="208220" y="150729"/>
                </a:cubicBezTo>
                <a:cubicBezTo>
                  <a:pt x="206467" y="155988"/>
                  <a:pt x="204538" y="160088"/>
                  <a:pt x="202428" y="163040"/>
                </a:cubicBezTo>
                <a:cubicBezTo>
                  <a:pt x="200316" y="165989"/>
                  <a:pt x="197946" y="168656"/>
                  <a:pt x="195311" y="171050"/>
                </a:cubicBezTo>
                <a:cubicBezTo>
                  <a:pt x="192600" y="173440"/>
                  <a:pt x="189695" y="175233"/>
                  <a:pt x="186588" y="176428"/>
                </a:cubicBezTo>
                <a:cubicBezTo>
                  <a:pt x="183482" y="177623"/>
                  <a:pt x="179975" y="178222"/>
                  <a:pt x="176069" y="178222"/>
                </a:cubicBezTo>
                <a:cubicBezTo>
                  <a:pt x="174795" y="178222"/>
                  <a:pt x="173160" y="178182"/>
                  <a:pt x="171165" y="178098"/>
                </a:cubicBezTo>
                <a:cubicBezTo>
                  <a:pt x="169175" y="178020"/>
                  <a:pt x="167782" y="177980"/>
                  <a:pt x="166983" y="177980"/>
                </a:cubicBezTo>
                <a:lnTo>
                  <a:pt x="166983" y="158378"/>
                </a:lnTo>
                <a:lnTo>
                  <a:pt x="168178" y="158378"/>
                </a:lnTo>
                <a:cubicBezTo>
                  <a:pt x="168740" y="158378"/>
                  <a:pt x="169315" y="158417"/>
                  <a:pt x="169913" y="158497"/>
                </a:cubicBezTo>
                <a:cubicBezTo>
                  <a:pt x="170510" y="158580"/>
                  <a:pt x="171206" y="158615"/>
                  <a:pt x="172005" y="158615"/>
                </a:cubicBezTo>
                <a:cubicBezTo>
                  <a:pt x="173916" y="158615"/>
                  <a:pt x="175788" y="158339"/>
                  <a:pt x="177625" y="157781"/>
                </a:cubicBezTo>
                <a:cubicBezTo>
                  <a:pt x="179457" y="157222"/>
                  <a:pt x="181092" y="156190"/>
                  <a:pt x="182524" y="154673"/>
                </a:cubicBezTo>
                <a:cubicBezTo>
                  <a:pt x="186506" y="150768"/>
                  <a:pt x="189418" y="143935"/>
                  <a:pt x="191247" y="134172"/>
                </a:cubicBezTo>
                <a:cubicBezTo>
                  <a:pt x="193079" y="124412"/>
                  <a:pt x="194394" y="110764"/>
                  <a:pt x="195192" y="93236"/>
                </a:cubicBezTo>
                <a:cubicBezTo>
                  <a:pt x="195512" y="86699"/>
                  <a:pt x="195808" y="78966"/>
                  <a:pt x="196089" y="70042"/>
                </a:cubicBezTo>
                <a:cubicBezTo>
                  <a:pt x="196373" y="61117"/>
                  <a:pt x="196629" y="52596"/>
                  <a:pt x="196870" y="44463"/>
                </a:cubicBezTo>
                <a:lnTo>
                  <a:pt x="284843" y="44463"/>
                </a:lnTo>
                <a:close/>
                <a:moveTo>
                  <a:pt x="414058" y="177980"/>
                </a:moveTo>
                <a:lnTo>
                  <a:pt x="391583" y="177980"/>
                </a:lnTo>
                <a:lnTo>
                  <a:pt x="391583" y="125028"/>
                </a:lnTo>
                <a:lnTo>
                  <a:pt x="369349" y="125028"/>
                </a:lnTo>
                <a:lnTo>
                  <a:pt x="329786" y="177980"/>
                </a:lnTo>
                <a:lnTo>
                  <a:pt x="303610" y="177980"/>
                </a:lnTo>
                <a:lnTo>
                  <a:pt x="346518" y="122997"/>
                </a:lnTo>
                <a:cubicBezTo>
                  <a:pt x="335445" y="119732"/>
                  <a:pt x="327337" y="114869"/>
                  <a:pt x="322196" y="108414"/>
                </a:cubicBezTo>
                <a:cubicBezTo>
                  <a:pt x="317059" y="101959"/>
                  <a:pt x="314489" y="93312"/>
                  <a:pt x="314489" y="82475"/>
                </a:cubicBezTo>
                <a:cubicBezTo>
                  <a:pt x="314489" y="75862"/>
                  <a:pt x="315940" y="70066"/>
                  <a:pt x="318852" y="65084"/>
                </a:cubicBezTo>
                <a:cubicBezTo>
                  <a:pt x="321757" y="60105"/>
                  <a:pt x="325681" y="55900"/>
                  <a:pt x="330620" y="52474"/>
                </a:cubicBezTo>
                <a:cubicBezTo>
                  <a:pt x="334605" y="49766"/>
                  <a:pt x="339631" y="47753"/>
                  <a:pt x="345686" y="46436"/>
                </a:cubicBezTo>
                <a:cubicBezTo>
                  <a:pt x="351741" y="45122"/>
                  <a:pt x="358513" y="44463"/>
                  <a:pt x="366005" y="44463"/>
                </a:cubicBezTo>
                <a:lnTo>
                  <a:pt x="414058" y="44463"/>
                </a:lnTo>
                <a:close/>
                <a:moveTo>
                  <a:pt x="391583" y="107340"/>
                </a:moveTo>
                <a:lnTo>
                  <a:pt x="391583" y="62395"/>
                </a:lnTo>
                <a:lnTo>
                  <a:pt x="367200" y="62395"/>
                </a:lnTo>
                <a:cubicBezTo>
                  <a:pt x="362020" y="62395"/>
                  <a:pt x="357934" y="62672"/>
                  <a:pt x="354946" y="63229"/>
                </a:cubicBezTo>
                <a:cubicBezTo>
                  <a:pt x="351957" y="63788"/>
                  <a:pt x="349067" y="64864"/>
                  <a:pt x="346280" y="66459"/>
                </a:cubicBezTo>
                <a:cubicBezTo>
                  <a:pt x="343412" y="68215"/>
                  <a:pt x="341241" y="70582"/>
                  <a:pt x="339768" y="73570"/>
                </a:cubicBezTo>
                <a:cubicBezTo>
                  <a:pt x="338292" y="76557"/>
                  <a:pt x="337558" y="79765"/>
                  <a:pt x="337558" y="83193"/>
                </a:cubicBezTo>
                <a:cubicBezTo>
                  <a:pt x="337558" y="87577"/>
                  <a:pt x="338055" y="91140"/>
                  <a:pt x="339052" y="93891"/>
                </a:cubicBezTo>
                <a:cubicBezTo>
                  <a:pt x="340045" y="96638"/>
                  <a:pt x="341860" y="99173"/>
                  <a:pt x="344487" y="101481"/>
                </a:cubicBezTo>
                <a:cubicBezTo>
                  <a:pt x="347274" y="103871"/>
                  <a:pt x="350684" y="105444"/>
                  <a:pt x="354708" y="106204"/>
                </a:cubicBezTo>
                <a:cubicBezTo>
                  <a:pt x="358733" y="106963"/>
                  <a:pt x="363136" y="107340"/>
                  <a:pt x="367916" y="10734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47097" y="4558343"/>
            <a:ext cx="1594745" cy="186465"/>
          </a:xfrm>
          <a:custGeom>
            <a:avLst/>
            <a:gdLst/>
            <a:ahLst/>
            <a:cxnLst/>
            <a:rect l="l" t="t" r="r" b="b"/>
            <a:pathLst>
              <a:path w="1594745" h="186465">
                <a:moveTo>
                  <a:pt x="62276" y="140210"/>
                </a:moveTo>
                <a:cubicBezTo>
                  <a:pt x="53110" y="140210"/>
                  <a:pt x="44708" y="138795"/>
                  <a:pt x="37058" y="135965"/>
                </a:cubicBezTo>
                <a:cubicBezTo>
                  <a:pt x="29408" y="133138"/>
                  <a:pt x="22835" y="128854"/>
                  <a:pt x="17334" y="123117"/>
                </a:cubicBezTo>
                <a:cubicBezTo>
                  <a:pt x="11836" y="117381"/>
                  <a:pt x="7570" y="110149"/>
                  <a:pt x="4547" y="101423"/>
                </a:cubicBezTo>
                <a:cubicBezTo>
                  <a:pt x="1515" y="92700"/>
                  <a:pt x="0" y="82436"/>
                  <a:pt x="0" y="70647"/>
                </a:cubicBezTo>
                <a:cubicBezTo>
                  <a:pt x="0" y="58928"/>
                  <a:pt x="1573" y="48809"/>
                  <a:pt x="4723" y="40280"/>
                </a:cubicBezTo>
                <a:cubicBezTo>
                  <a:pt x="7873" y="31759"/>
                  <a:pt x="12074" y="24584"/>
                  <a:pt x="17334" y="18767"/>
                </a:cubicBezTo>
                <a:cubicBezTo>
                  <a:pt x="22597" y="12949"/>
                  <a:pt x="29149" y="8471"/>
                  <a:pt x="36997" y="5320"/>
                </a:cubicBezTo>
                <a:cubicBezTo>
                  <a:pt x="44849" y="2171"/>
                  <a:pt x="53273" y="597"/>
                  <a:pt x="62276" y="597"/>
                </a:cubicBezTo>
                <a:cubicBezTo>
                  <a:pt x="69610" y="597"/>
                  <a:pt x="76684" y="1635"/>
                  <a:pt x="83495" y="3704"/>
                </a:cubicBezTo>
                <a:cubicBezTo>
                  <a:pt x="90306" y="5778"/>
                  <a:pt x="96383" y="8168"/>
                  <a:pt x="101722" y="10879"/>
                </a:cubicBezTo>
                <a:lnTo>
                  <a:pt x="101722" y="36100"/>
                </a:lnTo>
                <a:lnTo>
                  <a:pt x="100407" y="36100"/>
                </a:lnTo>
                <a:cubicBezTo>
                  <a:pt x="98816" y="34748"/>
                  <a:pt x="96764" y="33192"/>
                  <a:pt x="94255" y="31439"/>
                </a:cubicBezTo>
                <a:cubicBezTo>
                  <a:pt x="91746" y="29685"/>
                  <a:pt x="88697" y="27892"/>
                  <a:pt x="85111" y="26061"/>
                </a:cubicBezTo>
                <a:cubicBezTo>
                  <a:pt x="81997" y="24466"/>
                  <a:pt x="78332" y="23069"/>
                  <a:pt x="74110" y="21874"/>
                </a:cubicBezTo>
                <a:cubicBezTo>
                  <a:pt x="69891" y="20679"/>
                  <a:pt x="65823" y="20080"/>
                  <a:pt x="61916" y="20080"/>
                </a:cubicBezTo>
                <a:cubicBezTo>
                  <a:pt x="50288" y="20080"/>
                  <a:pt x="40942" y="24484"/>
                  <a:pt x="33890" y="33290"/>
                </a:cubicBezTo>
                <a:cubicBezTo>
                  <a:pt x="26837" y="42098"/>
                  <a:pt x="23310" y="54551"/>
                  <a:pt x="23310" y="70647"/>
                </a:cubicBezTo>
                <a:cubicBezTo>
                  <a:pt x="23310" y="86425"/>
                  <a:pt x="26716" y="98712"/>
                  <a:pt x="33530" y="107517"/>
                </a:cubicBezTo>
                <a:cubicBezTo>
                  <a:pt x="40341" y="116323"/>
                  <a:pt x="49805" y="120725"/>
                  <a:pt x="61916" y="120725"/>
                </a:cubicBezTo>
                <a:cubicBezTo>
                  <a:pt x="69249" y="120725"/>
                  <a:pt x="76223" y="119210"/>
                  <a:pt x="82839" y="116186"/>
                </a:cubicBezTo>
                <a:cubicBezTo>
                  <a:pt x="89449" y="113159"/>
                  <a:pt x="95306" y="109252"/>
                  <a:pt x="100407" y="104468"/>
                </a:cubicBezTo>
                <a:lnTo>
                  <a:pt x="101722" y="104468"/>
                </a:lnTo>
                <a:lnTo>
                  <a:pt x="101722" y="129694"/>
                </a:lnTo>
                <a:cubicBezTo>
                  <a:pt x="99489" y="130730"/>
                  <a:pt x="96703" y="131983"/>
                  <a:pt x="93355" y="133456"/>
                </a:cubicBezTo>
                <a:cubicBezTo>
                  <a:pt x="90011" y="134931"/>
                  <a:pt x="86980" y="136026"/>
                  <a:pt x="84268" y="136743"/>
                </a:cubicBezTo>
                <a:cubicBezTo>
                  <a:pt x="80445" y="137859"/>
                  <a:pt x="77018" y="138719"/>
                  <a:pt x="73990" y="139317"/>
                </a:cubicBezTo>
                <a:cubicBezTo>
                  <a:pt x="70966" y="139914"/>
                  <a:pt x="67061" y="140210"/>
                  <a:pt x="62276" y="140210"/>
                </a:cubicBezTo>
                <a:close/>
                <a:moveTo>
                  <a:pt x="219705" y="23428"/>
                </a:moveTo>
                <a:lnTo>
                  <a:pt x="174279" y="23428"/>
                </a:lnTo>
                <a:lnTo>
                  <a:pt x="174279" y="137221"/>
                </a:lnTo>
                <a:lnTo>
                  <a:pt x="151808" y="137221"/>
                </a:lnTo>
                <a:lnTo>
                  <a:pt x="151808" y="23428"/>
                </a:lnTo>
                <a:lnTo>
                  <a:pt x="106386" y="23428"/>
                </a:lnTo>
                <a:lnTo>
                  <a:pt x="106386" y="3704"/>
                </a:lnTo>
                <a:lnTo>
                  <a:pt x="219705" y="3704"/>
                </a:lnTo>
                <a:close/>
                <a:moveTo>
                  <a:pt x="348437" y="66938"/>
                </a:moveTo>
                <a:cubicBezTo>
                  <a:pt x="348437" y="89172"/>
                  <a:pt x="343116" y="106880"/>
                  <a:pt x="332481" y="120067"/>
                </a:cubicBezTo>
                <a:cubicBezTo>
                  <a:pt x="321843" y="133254"/>
                  <a:pt x="308398" y="139853"/>
                  <a:pt x="292139" y="139853"/>
                </a:cubicBezTo>
                <a:cubicBezTo>
                  <a:pt x="285523" y="139853"/>
                  <a:pt x="279669" y="139097"/>
                  <a:pt x="274569" y="137581"/>
                </a:cubicBezTo>
                <a:cubicBezTo>
                  <a:pt x="269467" y="136066"/>
                  <a:pt x="264248" y="133719"/>
                  <a:pt x="258908" y="130528"/>
                </a:cubicBezTo>
                <a:lnTo>
                  <a:pt x="258908" y="186465"/>
                </a:lnTo>
                <a:lnTo>
                  <a:pt x="236437" y="186465"/>
                </a:lnTo>
                <a:lnTo>
                  <a:pt x="236437" y="3704"/>
                </a:lnTo>
                <a:lnTo>
                  <a:pt x="258908" y="3704"/>
                </a:lnTo>
                <a:lnTo>
                  <a:pt x="258908" y="17690"/>
                </a:lnTo>
                <a:cubicBezTo>
                  <a:pt x="264489" y="12672"/>
                  <a:pt x="270684" y="8471"/>
                  <a:pt x="277495" y="5079"/>
                </a:cubicBezTo>
                <a:cubicBezTo>
                  <a:pt x="284306" y="1692"/>
                  <a:pt x="291740" y="0"/>
                  <a:pt x="299790" y="0"/>
                </a:cubicBezTo>
                <a:cubicBezTo>
                  <a:pt x="315089" y="0"/>
                  <a:pt x="327020" y="6054"/>
                  <a:pt x="335589" y="18169"/>
                </a:cubicBezTo>
                <a:cubicBezTo>
                  <a:pt x="344152" y="30284"/>
                  <a:pt x="348437" y="46537"/>
                  <a:pt x="348437" y="66938"/>
                </a:cubicBezTo>
                <a:close/>
                <a:moveTo>
                  <a:pt x="325249" y="69452"/>
                </a:moveTo>
                <a:cubicBezTo>
                  <a:pt x="325249" y="54231"/>
                  <a:pt x="322819" y="42415"/>
                  <a:pt x="317960" y="34006"/>
                </a:cubicBezTo>
                <a:cubicBezTo>
                  <a:pt x="313096" y="25600"/>
                  <a:pt x="305204" y="21395"/>
                  <a:pt x="294293" y="21395"/>
                </a:cubicBezTo>
                <a:cubicBezTo>
                  <a:pt x="287914" y="21395"/>
                  <a:pt x="281757" y="22810"/>
                  <a:pt x="275821" y="25639"/>
                </a:cubicBezTo>
                <a:cubicBezTo>
                  <a:pt x="269885" y="28469"/>
                  <a:pt x="264248" y="32115"/>
                  <a:pt x="258908" y="36576"/>
                </a:cubicBezTo>
                <a:lnTo>
                  <a:pt x="258908" y="112240"/>
                </a:lnTo>
                <a:cubicBezTo>
                  <a:pt x="264805" y="115109"/>
                  <a:pt x="269844" y="117061"/>
                  <a:pt x="274028" y="118098"/>
                </a:cubicBezTo>
                <a:cubicBezTo>
                  <a:pt x="278211" y="119135"/>
                  <a:pt x="283014" y="119650"/>
                  <a:pt x="288432" y="119650"/>
                </a:cubicBezTo>
                <a:cubicBezTo>
                  <a:pt x="300067" y="119650"/>
                  <a:pt x="309110" y="115387"/>
                  <a:pt x="315568" y="106858"/>
                </a:cubicBezTo>
                <a:cubicBezTo>
                  <a:pt x="322020" y="98334"/>
                  <a:pt x="325249" y="85864"/>
                  <a:pt x="325249" y="69452"/>
                </a:cubicBezTo>
                <a:close/>
                <a:moveTo>
                  <a:pt x="481593" y="70524"/>
                </a:moveTo>
                <a:cubicBezTo>
                  <a:pt x="481593" y="92995"/>
                  <a:pt x="476179" y="110343"/>
                  <a:pt x="465343" y="122576"/>
                </a:cubicBezTo>
                <a:cubicBezTo>
                  <a:pt x="454504" y="134810"/>
                  <a:pt x="440078" y="140926"/>
                  <a:pt x="422068" y="140926"/>
                </a:cubicBezTo>
                <a:cubicBezTo>
                  <a:pt x="403502" y="140926"/>
                  <a:pt x="388901" y="134611"/>
                  <a:pt x="378263" y="121979"/>
                </a:cubicBezTo>
                <a:cubicBezTo>
                  <a:pt x="367620" y="109350"/>
                  <a:pt x="362304" y="92200"/>
                  <a:pt x="362304" y="70524"/>
                </a:cubicBezTo>
                <a:cubicBezTo>
                  <a:pt x="362304" y="48211"/>
                  <a:pt x="367779" y="30880"/>
                  <a:pt x="378742" y="18530"/>
                </a:cubicBezTo>
                <a:cubicBezTo>
                  <a:pt x="389695" y="6178"/>
                  <a:pt x="404139" y="0"/>
                  <a:pt x="422068" y="0"/>
                </a:cubicBezTo>
                <a:cubicBezTo>
                  <a:pt x="440078" y="0"/>
                  <a:pt x="454504" y="6156"/>
                  <a:pt x="465343" y="18465"/>
                </a:cubicBezTo>
                <a:cubicBezTo>
                  <a:pt x="476179" y="30780"/>
                  <a:pt x="481593" y="48132"/>
                  <a:pt x="481593" y="70524"/>
                </a:cubicBezTo>
                <a:close/>
                <a:moveTo>
                  <a:pt x="458406" y="70524"/>
                </a:moveTo>
                <a:cubicBezTo>
                  <a:pt x="458406" y="53230"/>
                  <a:pt x="455259" y="40381"/>
                  <a:pt x="448966" y="31975"/>
                </a:cubicBezTo>
                <a:cubicBezTo>
                  <a:pt x="442670" y="23565"/>
                  <a:pt x="433702" y="19364"/>
                  <a:pt x="422068" y="19364"/>
                </a:cubicBezTo>
                <a:cubicBezTo>
                  <a:pt x="410353" y="19364"/>
                  <a:pt x="401328" y="23565"/>
                  <a:pt x="394995" y="31975"/>
                </a:cubicBezTo>
                <a:cubicBezTo>
                  <a:pt x="388659" y="40381"/>
                  <a:pt x="385492" y="53230"/>
                  <a:pt x="385492" y="70524"/>
                </a:cubicBezTo>
                <a:cubicBezTo>
                  <a:pt x="385492" y="87261"/>
                  <a:pt x="388659" y="99947"/>
                  <a:pt x="394995" y="108594"/>
                </a:cubicBezTo>
                <a:cubicBezTo>
                  <a:pt x="401328" y="117242"/>
                  <a:pt x="410353" y="121561"/>
                  <a:pt x="422068" y="121561"/>
                </a:cubicBezTo>
                <a:cubicBezTo>
                  <a:pt x="433624" y="121561"/>
                  <a:pt x="442569" y="117317"/>
                  <a:pt x="448902" y="108832"/>
                </a:cubicBezTo>
                <a:cubicBezTo>
                  <a:pt x="455238" y="100347"/>
                  <a:pt x="458406" y="87577"/>
                  <a:pt x="458406" y="70524"/>
                </a:cubicBezTo>
                <a:close/>
                <a:moveTo>
                  <a:pt x="610091" y="137221"/>
                </a:moveTo>
                <a:lnTo>
                  <a:pt x="587861" y="137221"/>
                </a:lnTo>
                <a:lnTo>
                  <a:pt x="587861" y="37652"/>
                </a:lnTo>
                <a:lnTo>
                  <a:pt x="524987" y="137221"/>
                </a:lnTo>
                <a:lnTo>
                  <a:pt x="504666" y="137221"/>
                </a:lnTo>
                <a:lnTo>
                  <a:pt x="504666" y="3704"/>
                </a:lnTo>
                <a:lnTo>
                  <a:pt x="526900" y="3704"/>
                </a:lnTo>
                <a:lnTo>
                  <a:pt x="526900" y="101721"/>
                </a:lnTo>
                <a:lnTo>
                  <a:pt x="589056" y="3704"/>
                </a:lnTo>
                <a:lnTo>
                  <a:pt x="610091" y="3704"/>
                </a:lnTo>
                <a:close/>
                <a:moveTo>
                  <a:pt x="740146" y="23428"/>
                </a:moveTo>
                <a:lnTo>
                  <a:pt x="694720" y="23428"/>
                </a:lnTo>
                <a:lnTo>
                  <a:pt x="694720" y="137221"/>
                </a:lnTo>
                <a:lnTo>
                  <a:pt x="672249" y="137221"/>
                </a:lnTo>
                <a:lnTo>
                  <a:pt x="672249" y="23428"/>
                </a:lnTo>
                <a:lnTo>
                  <a:pt x="626829" y="23428"/>
                </a:lnTo>
                <a:lnTo>
                  <a:pt x="626829" y="3704"/>
                </a:lnTo>
                <a:lnTo>
                  <a:pt x="740146" y="3704"/>
                </a:lnTo>
                <a:close/>
                <a:moveTo>
                  <a:pt x="814852" y="140328"/>
                </a:moveTo>
                <a:cubicBezTo>
                  <a:pt x="793577" y="140328"/>
                  <a:pt x="777060" y="134331"/>
                  <a:pt x="765306" y="122338"/>
                </a:cubicBezTo>
                <a:cubicBezTo>
                  <a:pt x="753552" y="110343"/>
                  <a:pt x="747673" y="93312"/>
                  <a:pt x="747673" y="71240"/>
                </a:cubicBezTo>
                <a:cubicBezTo>
                  <a:pt x="747673" y="49488"/>
                  <a:pt x="753372" y="32173"/>
                  <a:pt x="764766" y="19303"/>
                </a:cubicBezTo>
                <a:cubicBezTo>
                  <a:pt x="776163" y="6433"/>
                  <a:pt x="791064" y="0"/>
                  <a:pt x="809471" y="0"/>
                </a:cubicBezTo>
                <a:cubicBezTo>
                  <a:pt x="817758" y="0"/>
                  <a:pt x="825091" y="1195"/>
                  <a:pt x="831466" y="3586"/>
                </a:cubicBezTo>
                <a:cubicBezTo>
                  <a:pt x="837839" y="5980"/>
                  <a:pt x="843418" y="9724"/>
                  <a:pt x="848200" y="14821"/>
                </a:cubicBezTo>
                <a:cubicBezTo>
                  <a:pt x="852984" y="19923"/>
                  <a:pt x="856649" y="26157"/>
                  <a:pt x="859197" y="33527"/>
                </a:cubicBezTo>
                <a:cubicBezTo>
                  <a:pt x="861746" y="40899"/>
                  <a:pt x="863021" y="49924"/>
                  <a:pt x="863021" y="60602"/>
                </a:cubicBezTo>
                <a:lnTo>
                  <a:pt x="863021" y="72795"/>
                </a:lnTo>
                <a:lnTo>
                  <a:pt x="770504" y="72795"/>
                </a:lnTo>
                <a:cubicBezTo>
                  <a:pt x="770504" y="88336"/>
                  <a:pt x="774410" y="100206"/>
                  <a:pt x="782218" y="108414"/>
                </a:cubicBezTo>
                <a:cubicBezTo>
                  <a:pt x="790030" y="116622"/>
                  <a:pt x="800828" y="120725"/>
                  <a:pt x="814615" y="120725"/>
                </a:cubicBezTo>
                <a:cubicBezTo>
                  <a:pt x="819551" y="120725"/>
                  <a:pt x="824392" y="120168"/>
                  <a:pt x="829133" y="119051"/>
                </a:cubicBezTo>
                <a:cubicBezTo>
                  <a:pt x="833878" y="117939"/>
                  <a:pt x="838159" y="116503"/>
                  <a:pt x="841986" y="114750"/>
                </a:cubicBezTo>
                <a:cubicBezTo>
                  <a:pt x="846047" y="112921"/>
                  <a:pt x="849474" y="111146"/>
                  <a:pt x="852268" y="109429"/>
                </a:cubicBezTo>
                <a:cubicBezTo>
                  <a:pt x="855054" y="107719"/>
                  <a:pt x="857365" y="106103"/>
                  <a:pt x="859197" y="104587"/>
                </a:cubicBezTo>
                <a:lnTo>
                  <a:pt x="860511" y="104587"/>
                </a:lnTo>
                <a:lnTo>
                  <a:pt x="860511" y="129096"/>
                </a:lnTo>
                <a:cubicBezTo>
                  <a:pt x="857884" y="130132"/>
                  <a:pt x="854619" y="131425"/>
                  <a:pt x="850712" y="132977"/>
                </a:cubicBezTo>
                <a:cubicBezTo>
                  <a:pt x="846807" y="134531"/>
                  <a:pt x="843300" y="135748"/>
                  <a:pt x="840192" y="136623"/>
                </a:cubicBezTo>
                <a:cubicBezTo>
                  <a:pt x="835808" y="137818"/>
                  <a:pt x="831845" y="138736"/>
                  <a:pt x="828299" y="139374"/>
                </a:cubicBezTo>
                <a:cubicBezTo>
                  <a:pt x="824753" y="140008"/>
                  <a:pt x="820270" y="140328"/>
                  <a:pt x="814852" y="140328"/>
                </a:cubicBezTo>
                <a:close/>
                <a:moveTo>
                  <a:pt x="841148" y="55585"/>
                </a:moveTo>
                <a:cubicBezTo>
                  <a:pt x="840989" y="49525"/>
                  <a:pt x="840273" y="44306"/>
                  <a:pt x="838997" y="39924"/>
                </a:cubicBezTo>
                <a:cubicBezTo>
                  <a:pt x="837720" y="35539"/>
                  <a:pt x="835891" y="31834"/>
                  <a:pt x="833501" y="28810"/>
                </a:cubicBezTo>
                <a:cubicBezTo>
                  <a:pt x="830866" y="25459"/>
                  <a:pt x="827499" y="22910"/>
                  <a:pt x="823399" y="21157"/>
                </a:cubicBezTo>
                <a:cubicBezTo>
                  <a:pt x="819295" y="19403"/>
                  <a:pt x="814212" y="18530"/>
                  <a:pt x="808157" y="18530"/>
                </a:cubicBezTo>
                <a:cubicBezTo>
                  <a:pt x="802180" y="18530"/>
                  <a:pt x="797101" y="19422"/>
                  <a:pt x="792918" y="21215"/>
                </a:cubicBezTo>
                <a:cubicBezTo>
                  <a:pt x="788735" y="23008"/>
                  <a:pt x="784930" y="25621"/>
                  <a:pt x="781502" y="29048"/>
                </a:cubicBezTo>
                <a:cubicBezTo>
                  <a:pt x="778154" y="32550"/>
                  <a:pt x="775609" y="36439"/>
                  <a:pt x="773853" y="40701"/>
                </a:cubicBezTo>
                <a:cubicBezTo>
                  <a:pt x="772099" y="44967"/>
                  <a:pt x="770986" y="49928"/>
                  <a:pt x="770504" y="55585"/>
                </a:cubicBezTo>
                <a:close/>
                <a:moveTo>
                  <a:pt x="989125" y="137221"/>
                </a:moveTo>
                <a:lnTo>
                  <a:pt x="966654" y="137221"/>
                </a:lnTo>
                <a:lnTo>
                  <a:pt x="966654" y="22590"/>
                </a:lnTo>
                <a:lnTo>
                  <a:pt x="920758" y="22590"/>
                </a:lnTo>
                <a:cubicBezTo>
                  <a:pt x="920512" y="29206"/>
                  <a:pt x="920275" y="35564"/>
                  <a:pt x="920034" y="41659"/>
                </a:cubicBezTo>
                <a:cubicBezTo>
                  <a:pt x="919796" y="47754"/>
                  <a:pt x="919559" y="53273"/>
                  <a:pt x="919317" y="58212"/>
                </a:cubicBezTo>
                <a:cubicBezTo>
                  <a:pt x="918839" y="70722"/>
                  <a:pt x="918022" y="81202"/>
                  <a:pt x="916869" y="89647"/>
                </a:cubicBezTo>
                <a:cubicBezTo>
                  <a:pt x="915714" y="98093"/>
                  <a:pt x="914259" y="104872"/>
                  <a:pt x="912506" y="109970"/>
                </a:cubicBezTo>
                <a:cubicBezTo>
                  <a:pt x="910753" y="115229"/>
                  <a:pt x="908819" y="119329"/>
                  <a:pt x="906710" y="122281"/>
                </a:cubicBezTo>
                <a:cubicBezTo>
                  <a:pt x="904601" y="125230"/>
                  <a:pt x="902228" y="127897"/>
                  <a:pt x="899597" y="130291"/>
                </a:cubicBezTo>
                <a:cubicBezTo>
                  <a:pt x="896885" y="132681"/>
                  <a:pt x="893977" y="134474"/>
                  <a:pt x="890871" y="135669"/>
                </a:cubicBezTo>
                <a:cubicBezTo>
                  <a:pt x="887763" y="136864"/>
                  <a:pt x="884260" y="137463"/>
                  <a:pt x="880355" y="137463"/>
                </a:cubicBezTo>
                <a:cubicBezTo>
                  <a:pt x="879076" y="137463"/>
                  <a:pt x="877442" y="137423"/>
                  <a:pt x="875452" y="137339"/>
                </a:cubicBezTo>
                <a:cubicBezTo>
                  <a:pt x="873458" y="137261"/>
                  <a:pt x="872067" y="137221"/>
                  <a:pt x="871268" y="137221"/>
                </a:cubicBezTo>
                <a:lnTo>
                  <a:pt x="871268" y="117619"/>
                </a:lnTo>
                <a:lnTo>
                  <a:pt x="872463" y="117619"/>
                </a:lnTo>
                <a:cubicBezTo>
                  <a:pt x="873022" y="117619"/>
                  <a:pt x="873601" y="117658"/>
                  <a:pt x="874198" y="117738"/>
                </a:cubicBezTo>
                <a:cubicBezTo>
                  <a:pt x="874796" y="117821"/>
                  <a:pt x="875491" y="117856"/>
                  <a:pt x="876287" y="117856"/>
                </a:cubicBezTo>
                <a:cubicBezTo>
                  <a:pt x="878198" y="117856"/>
                  <a:pt x="880074" y="117580"/>
                  <a:pt x="881906" y="117022"/>
                </a:cubicBezTo>
                <a:cubicBezTo>
                  <a:pt x="883738" y="116463"/>
                  <a:pt x="885373" y="115431"/>
                  <a:pt x="886809" y="113914"/>
                </a:cubicBezTo>
                <a:cubicBezTo>
                  <a:pt x="890791" y="110009"/>
                  <a:pt x="893700" y="103176"/>
                  <a:pt x="895533" y="93413"/>
                </a:cubicBezTo>
                <a:cubicBezTo>
                  <a:pt x="897364" y="83653"/>
                  <a:pt x="898679" y="70005"/>
                  <a:pt x="899474" y="52477"/>
                </a:cubicBezTo>
                <a:cubicBezTo>
                  <a:pt x="899795" y="45940"/>
                  <a:pt x="900093" y="38207"/>
                  <a:pt x="900374" y="29283"/>
                </a:cubicBezTo>
                <a:cubicBezTo>
                  <a:pt x="900655" y="20358"/>
                  <a:pt x="900914" y="11837"/>
                  <a:pt x="901151" y="3704"/>
                </a:cubicBezTo>
                <a:lnTo>
                  <a:pt x="989125" y="3704"/>
                </a:lnTo>
                <a:close/>
                <a:moveTo>
                  <a:pt x="1120805" y="95864"/>
                </a:moveTo>
                <a:cubicBezTo>
                  <a:pt x="1120805" y="102319"/>
                  <a:pt x="1119510" y="108173"/>
                  <a:pt x="1116918" y="113432"/>
                </a:cubicBezTo>
                <a:cubicBezTo>
                  <a:pt x="1114330" y="118696"/>
                  <a:pt x="1110802" y="122958"/>
                  <a:pt x="1106341" y="126223"/>
                </a:cubicBezTo>
                <a:cubicBezTo>
                  <a:pt x="1101081" y="130208"/>
                  <a:pt x="1095465" y="133038"/>
                  <a:pt x="1089490" y="134712"/>
                </a:cubicBezTo>
                <a:cubicBezTo>
                  <a:pt x="1083509" y="136386"/>
                  <a:pt x="1075821" y="137221"/>
                  <a:pt x="1066418" y="137221"/>
                </a:cubicBezTo>
                <a:lnTo>
                  <a:pt x="1019682" y="137221"/>
                </a:lnTo>
                <a:lnTo>
                  <a:pt x="1019682" y="3704"/>
                </a:lnTo>
                <a:lnTo>
                  <a:pt x="1042153" y="3704"/>
                </a:lnTo>
                <a:lnTo>
                  <a:pt x="1042153" y="55703"/>
                </a:lnTo>
                <a:lnTo>
                  <a:pt x="1067014" y="55703"/>
                </a:lnTo>
                <a:cubicBezTo>
                  <a:pt x="1077055" y="55703"/>
                  <a:pt x="1084845" y="56217"/>
                  <a:pt x="1090383" y="57255"/>
                </a:cubicBezTo>
                <a:cubicBezTo>
                  <a:pt x="1095922" y="58291"/>
                  <a:pt x="1101442" y="60840"/>
                  <a:pt x="1106938" y="64904"/>
                </a:cubicBezTo>
                <a:cubicBezTo>
                  <a:pt x="1111561" y="68331"/>
                  <a:pt x="1115024" y="72717"/>
                  <a:pt x="1117340" y="78054"/>
                </a:cubicBezTo>
                <a:cubicBezTo>
                  <a:pt x="1119647" y="83394"/>
                  <a:pt x="1120805" y="89331"/>
                  <a:pt x="1120805" y="95864"/>
                </a:cubicBezTo>
                <a:close/>
                <a:moveTo>
                  <a:pt x="1097615" y="96224"/>
                </a:moveTo>
                <a:cubicBezTo>
                  <a:pt x="1097615" y="92160"/>
                  <a:pt x="1096919" y="88592"/>
                  <a:pt x="1095524" y="85525"/>
                </a:cubicBezTo>
                <a:cubicBezTo>
                  <a:pt x="1094127" y="82458"/>
                  <a:pt x="1091837" y="79967"/>
                  <a:pt x="1088650" y="78054"/>
                </a:cubicBezTo>
                <a:cubicBezTo>
                  <a:pt x="1085303" y="76061"/>
                  <a:pt x="1081498" y="74866"/>
                  <a:pt x="1077236" y="74469"/>
                </a:cubicBezTo>
                <a:cubicBezTo>
                  <a:pt x="1072970" y="74073"/>
                  <a:pt x="1066856" y="73872"/>
                  <a:pt x="1058889" y="73872"/>
                </a:cubicBezTo>
                <a:lnTo>
                  <a:pt x="1042153" y="73872"/>
                </a:lnTo>
                <a:lnTo>
                  <a:pt x="1042153" y="119293"/>
                </a:lnTo>
                <a:lnTo>
                  <a:pt x="1058410" y="119293"/>
                </a:lnTo>
                <a:cubicBezTo>
                  <a:pt x="1066377" y="119293"/>
                  <a:pt x="1072556" y="118951"/>
                  <a:pt x="1076936" y="118274"/>
                </a:cubicBezTo>
                <a:cubicBezTo>
                  <a:pt x="1081321" y="117601"/>
                  <a:pt x="1085101" y="116306"/>
                  <a:pt x="1088291" y="114393"/>
                </a:cubicBezTo>
                <a:cubicBezTo>
                  <a:pt x="1091556" y="112323"/>
                  <a:pt x="1093928" y="109872"/>
                  <a:pt x="1095404" y="107039"/>
                </a:cubicBezTo>
                <a:cubicBezTo>
                  <a:pt x="1096880" y="104209"/>
                  <a:pt x="1097615" y="100606"/>
                  <a:pt x="1097615" y="96224"/>
                </a:cubicBezTo>
                <a:close/>
                <a:moveTo>
                  <a:pt x="1195268" y="140210"/>
                </a:moveTo>
                <a:cubicBezTo>
                  <a:pt x="1186106" y="140210"/>
                  <a:pt x="1177700" y="138795"/>
                  <a:pt x="1170054" y="135965"/>
                </a:cubicBezTo>
                <a:cubicBezTo>
                  <a:pt x="1162401" y="133138"/>
                  <a:pt x="1155827" y="128854"/>
                  <a:pt x="1150325" y="123117"/>
                </a:cubicBezTo>
                <a:cubicBezTo>
                  <a:pt x="1144829" y="117381"/>
                  <a:pt x="1140567" y="110149"/>
                  <a:pt x="1137539" y="101423"/>
                </a:cubicBezTo>
                <a:cubicBezTo>
                  <a:pt x="1134511" y="92700"/>
                  <a:pt x="1132995" y="82436"/>
                  <a:pt x="1132995" y="70647"/>
                </a:cubicBezTo>
                <a:cubicBezTo>
                  <a:pt x="1132995" y="58928"/>
                  <a:pt x="1134568" y="48809"/>
                  <a:pt x="1137715" y="40280"/>
                </a:cubicBezTo>
                <a:cubicBezTo>
                  <a:pt x="1140865" y="31759"/>
                  <a:pt x="1145070" y="24584"/>
                  <a:pt x="1150325" y="18767"/>
                </a:cubicBezTo>
                <a:cubicBezTo>
                  <a:pt x="1155589" y="12949"/>
                  <a:pt x="1162141" y="8471"/>
                  <a:pt x="1169992" y="5320"/>
                </a:cubicBezTo>
                <a:cubicBezTo>
                  <a:pt x="1177841" y="2171"/>
                  <a:pt x="1186269" y="597"/>
                  <a:pt x="1195268" y="597"/>
                </a:cubicBezTo>
                <a:cubicBezTo>
                  <a:pt x="1202601" y="597"/>
                  <a:pt x="1209675" y="1635"/>
                  <a:pt x="1216487" y="3704"/>
                </a:cubicBezTo>
                <a:cubicBezTo>
                  <a:pt x="1223302" y="5778"/>
                  <a:pt x="1229375" y="8168"/>
                  <a:pt x="1234713" y="10879"/>
                </a:cubicBezTo>
                <a:lnTo>
                  <a:pt x="1234713" y="36100"/>
                </a:lnTo>
                <a:lnTo>
                  <a:pt x="1233400" y="36100"/>
                </a:lnTo>
                <a:cubicBezTo>
                  <a:pt x="1231808" y="34748"/>
                  <a:pt x="1229756" y="33192"/>
                  <a:pt x="1227247" y="31439"/>
                </a:cubicBezTo>
                <a:cubicBezTo>
                  <a:pt x="1224738" y="29685"/>
                  <a:pt x="1221689" y="27892"/>
                  <a:pt x="1218103" y="26061"/>
                </a:cubicBezTo>
                <a:cubicBezTo>
                  <a:pt x="1214992" y="24466"/>
                  <a:pt x="1211325" y="23069"/>
                  <a:pt x="1207104" y="21874"/>
                </a:cubicBezTo>
                <a:cubicBezTo>
                  <a:pt x="1202882" y="20679"/>
                  <a:pt x="1198818" y="20080"/>
                  <a:pt x="1194912" y="20080"/>
                </a:cubicBezTo>
                <a:cubicBezTo>
                  <a:pt x="1183280" y="20080"/>
                  <a:pt x="1173935" y="24484"/>
                  <a:pt x="1166886" y="33290"/>
                </a:cubicBezTo>
                <a:cubicBezTo>
                  <a:pt x="1159830" y="42098"/>
                  <a:pt x="1156302" y="54551"/>
                  <a:pt x="1156302" y="70647"/>
                </a:cubicBezTo>
                <a:cubicBezTo>
                  <a:pt x="1156302" y="86425"/>
                  <a:pt x="1159711" y="98712"/>
                  <a:pt x="1166523" y="107517"/>
                </a:cubicBezTo>
                <a:cubicBezTo>
                  <a:pt x="1173334" y="116323"/>
                  <a:pt x="1182798" y="120725"/>
                  <a:pt x="1194912" y="120725"/>
                </a:cubicBezTo>
                <a:cubicBezTo>
                  <a:pt x="1202245" y="120725"/>
                  <a:pt x="1209218" y="119210"/>
                  <a:pt x="1215832" y="116186"/>
                </a:cubicBezTo>
                <a:cubicBezTo>
                  <a:pt x="1222445" y="113159"/>
                  <a:pt x="1228298" y="109252"/>
                  <a:pt x="1233400" y="104468"/>
                </a:cubicBezTo>
                <a:lnTo>
                  <a:pt x="1234713" y="104468"/>
                </a:lnTo>
                <a:lnTo>
                  <a:pt x="1234713" y="129694"/>
                </a:lnTo>
                <a:cubicBezTo>
                  <a:pt x="1232482" y="130730"/>
                  <a:pt x="1229695" y="131983"/>
                  <a:pt x="1226350" y="133456"/>
                </a:cubicBezTo>
                <a:cubicBezTo>
                  <a:pt x="1223002" y="134931"/>
                  <a:pt x="1219971" y="136026"/>
                  <a:pt x="1217264" y="136743"/>
                </a:cubicBezTo>
                <a:cubicBezTo>
                  <a:pt x="1213438" y="137859"/>
                  <a:pt x="1210010" y="138719"/>
                  <a:pt x="1206986" y="139317"/>
                </a:cubicBezTo>
                <a:cubicBezTo>
                  <a:pt x="1203959" y="139914"/>
                  <a:pt x="1200052" y="140210"/>
                  <a:pt x="1195268" y="140210"/>
                </a:cubicBezTo>
                <a:close/>
                <a:moveTo>
                  <a:pt x="1352696" y="23428"/>
                </a:moveTo>
                <a:lnTo>
                  <a:pt x="1307272" y="23428"/>
                </a:lnTo>
                <a:lnTo>
                  <a:pt x="1307272" y="137221"/>
                </a:lnTo>
                <a:lnTo>
                  <a:pt x="1284800" y="137221"/>
                </a:lnTo>
                <a:lnTo>
                  <a:pt x="1284800" y="23428"/>
                </a:lnTo>
                <a:lnTo>
                  <a:pt x="1239379" y="23428"/>
                </a:lnTo>
                <a:lnTo>
                  <a:pt x="1239379" y="3704"/>
                </a:lnTo>
                <a:lnTo>
                  <a:pt x="1352696" y="3704"/>
                </a:lnTo>
                <a:close/>
                <a:moveTo>
                  <a:pt x="1474138" y="96821"/>
                </a:moveTo>
                <a:cubicBezTo>
                  <a:pt x="1474138" y="103273"/>
                  <a:pt x="1472908" y="108991"/>
                  <a:pt x="1470434" y="113973"/>
                </a:cubicBezTo>
                <a:cubicBezTo>
                  <a:pt x="1467965" y="118951"/>
                  <a:pt x="1464577" y="123117"/>
                  <a:pt x="1460271" y="126461"/>
                </a:cubicBezTo>
                <a:cubicBezTo>
                  <a:pt x="1454857" y="130687"/>
                  <a:pt x="1449177" y="133538"/>
                  <a:pt x="1443239" y="135010"/>
                </a:cubicBezTo>
                <a:cubicBezTo>
                  <a:pt x="1437303" y="136487"/>
                  <a:pt x="1430190" y="137221"/>
                  <a:pt x="1421902" y="137221"/>
                </a:cubicBezTo>
                <a:lnTo>
                  <a:pt x="1369432" y="137221"/>
                </a:lnTo>
                <a:lnTo>
                  <a:pt x="1369432" y="3704"/>
                </a:lnTo>
                <a:lnTo>
                  <a:pt x="1418436" y="3704"/>
                </a:lnTo>
                <a:cubicBezTo>
                  <a:pt x="1428242" y="3704"/>
                  <a:pt x="1435410" y="4007"/>
                  <a:pt x="1439956" y="4604"/>
                </a:cubicBezTo>
                <a:cubicBezTo>
                  <a:pt x="1444497" y="5202"/>
                  <a:pt x="1449000" y="6735"/>
                  <a:pt x="1453460" y="9205"/>
                </a:cubicBezTo>
                <a:cubicBezTo>
                  <a:pt x="1458162" y="11754"/>
                  <a:pt x="1461629" y="15141"/>
                  <a:pt x="1463860" y="19364"/>
                </a:cubicBezTo>
                <a:cubicBezTo>
                  <a:pt x="1466093" y="23591"/>
                  <a:pt x="1467208" y="28610"/>
                  <a:pt x="1467208" y="34426"/>
                </a:cubicBezTo>
                <a:cubicBezTo>
                  <a:pt x="1467208" y="40799"/>
                  <a:pt x="1465455" y="46515"/>
                  <a:pt x="1461949" y="51578"/>
                </a:cubicBezTo>
                <a:cubicBezTo>
                  <a:pt x="1458443" y="56639"/>
                  <a:pt x="1453780" y="60563"/>
                  <a:pt x="1447963" y="63349"/>
                </a:cubicBezTo>
                <a:lnTo>
                  <a:pt x="1448561" y="64187"/>
                </a:lnTo>
                <a:cubicBezTo>
                  <a:pt x="1455811" y="66024"/>
                  <a:pt x="1461888" y="69728"/>
                  <a:pt x="1466788" y="75305"/>
                </a:cubicBezTo>
                <a:cubicBezTo>
                  <a:pt x="1471687" y="80884"/>
                  <a:pt x="1474138" y="88056"/>
                  <a:pt x="1474138" y="96821"/>
                </a:cubicBezTo>
                <a:close/>
                <a:moveTo>
                  <a:pt x="1444136" y="37889"/>
                </a:moveTo>
                <a:cubicBezTo>
                  <a:pt x="1444136" y="34866"/>
                  <a:pt x="1443639" y="32238"/>
                  <a:pt x="1442643" y="30005"/>
                </a:cubicBezTo>
                <a:cubicBezTo>
                  <a:pt x="1441645" y="27770"/>
                  <a:pt x="1439913" y="26018"/>
                  <a:pt x="1437444" y="24742"/>
                </a:cubicBezTo>
                <a:cubicBezTo>
                  <a:pt x="1434574" y="23227"/>
                  <a:pt x="1431367" y="22331"/>
                  <a:pt x="1427822" y="22050"/>
                </a:cubicBezTo>
                <a:cubicBezTo>
                  <a:pt x="1424274" y="21773"/>
                  <a:pt x="1419354" y="21636"/>
                  <a:pt x="1413062" y="21636"/>
                </a:cubicBezTo>
                <a:lnTo>
                  <a:pt x="1391662" y="21636"/>
                </a:lnTo>
                <a:lnTo>
                  <a:pt x="1391662" y="58212"/>
                </a:lnTo>
                <a:lnTo>
                  <a:pt x="1417481" y="58212"/>
                </a:lnTo>
                <a:cubicBezTo>
                  <a:pt x="1422983" y="58212"/>
                  <a:pt x="1426888" y="57953"/>
                  <a:pt x="1429196" y="57435"/>
                </a:cubicBezTo>
                <a:cubicBezTo>
                  <a:pt x="1431507" y="56915"/>
                  <a:pt x="1434056" y="55822"/>
                  <a:pt x="1436846" y="54148"/>
                </a:cubicBezTo>
                <a:cubicBezTo>
                  <a:pt x="1439474" y="52557"/>
                  <a:pt x="1441346" y="50400"/>
                  <a:pt x="1442462" y="47693"/>
                </a:cubicBezTo>
                <a:cubicBezTo>
                  <a:pt x="1443575" y="44982"/>
                  <a:pt x="1444136" y="41716"/>
                  <a:pt x="1444136" y="37889"/>
                </a:cubicBezTo>
                <a:close/>
                <a:moveTo>
                  <a:pt x="1450951" y="96941"/>
                </a:moveTo>
                <a:cubicBezTo>
                  <a:pt x="1450951" y="92398"/>
                  <a:pt x="1450296" y="88751"/>
                  <a:pt x="1448982" y="86003"/>
                </a:cubicBezTo>
                <a:cubicBezTo>
                  <a:pt x="1447668" y="83254"/>
                  <a:pt x="1444774" y="80802"/>
                  <a:pt x="1440310" y="78653"/>
                </a:cubicBezTo>
                <a:cubicBezTo>
                  <a:pt x="1437523" y="77299"/>
                  <a:pt x="1434535" y="76461"/>
                  <a:pt x="1431350" y="76143"/>
                </a:cubicBezTo>
                <a:cubicBezTo>
                  <a:pt x="1428159" y="75823"/>
                  <a:pt x="1423738" y="75665"/>
                  <a:pt x="1418079" y="75665"/>
                </a:cubicBezTo>
                <a:lnTo>
                  <a:pt x="1391662" y="75665"/>
                </a:lnTo>
                <a:lnTo>
                  <a:pt x="1391662" y="119293"/>
                </a:lnTo>
                <a:lnTo>
                  <a:pt x="1411146" y="119293"/>
                </a:lnTo>
                <a:cubicBezTo>
                  <a:pt x="1419192" y="119293"/>
                  <a:pt x="1425449" y="118973"/>
                  <a:pt x="1429913" y="118335"/>
                </a:cubicBezTo>
                <a:cubicBezTo>
                  <a:pt x="1434373" y="117699"/>
                  <a:pt x="1438200" y="116424"/>
                  <a:pt x="1441386" y="114513"/>
                </a:cubicBezTo>
                <a:cubicBezTo>
                  <a:pt x="1444738" y="112442"/>
                  <a:pt x="1447164" y="110048"/>
                  <a:pt x="1448680" y="107337"/>
                </a:cubicBezTo>
                <a:cubicBezTo>
                  <a:pt x="1450195" y="104627"/>
                  <a:pt x="1450951" y="101160"/>
                  <a:pt x="1450951" y="96941"/>
                </a:cubicBezTo>
                <a:close/>
                <a:moveTo>
                  <a:pt x="1572389" y="104350"/>
                </a:moveTo>
                <a:lnTo>
                  <a:pt x="1572389" y="67298"/>
                </a:lnTo>
                <a:cubicBezTo>
                  <a:pt x="1567052" y="67776"/>
                  <a:pt x="1560302" y="68432"/>
                  <a:pt x="1552133" y="69267"/>
                </a:cubicBezTo>
                <a:cubicBezTo>
                  <a:pt x="1543964" y="70107"/>
                  <a:pt x="1537369" y="71280"/>
                  <a:pt x="1532348" y="72795"/>
                </a:cubicBezTo>
                <a:cubicBezTo>
                  <a:pt x="1526371" y="74628"/>
                  <a:pt x="1521436" y="77436"/>
                  <a:pt x="1517529" y="81223"/>
                </a:cubicBezTo>
                <a:cubicBezTo>
                  <a:pt x="1513624" y="85010"/>
                  <a:pt x="1511668" y="90288"/>
                  <a:pt x="1511668" y="97059"/>
                </a:cubicBezTo>
                <a:cubicBezTo>
                  <a:pt x="1511668" y="104713"/>
                  <a:pt x="1513821" y="110488"/>
                  <a:pt x="1518127" y="114393"/>
                </a:cubicBezTo>
                <a:cubicBezTo>
                  <a:pt x="1522429" y="118296"/>
                  <a:pt x="1528726" y="120246"/>
                  <a:pt x="1537012" y="120246"/>
                </a:cubicBezTo>
                <a:cubicBezTo>
                  <a:pt x="1544101" y="120246"/>
                  <a:pt x="1550516" y="118714"/>
                  <a:pt x="1556258" y="115647"/>
                </a:cubicBezTo>
                <a:cubicBezTo>
                  <a:pt x="1561993" y="112580"/>
                  <a:pt x="1567372" y="108814"/>
                  <a:pt x="1572389" y="104350"/>
                </a:cubicBezTo>
                <a:close/>
                <a:moveTo>
                  <a:pt x="1572389" y="122997"/>
                </a:moveTo>
                <a:cubicBezTo>
                  <a:pt x="1570557" y="124351"/>
                  <a:pt x="1568106" y="126241"/>
                  <a:pt x="1565042" y="128674"/>
                </a:cubicBezTo>
                <a:cubicBezTo>
                  <a:pt x="1561976" y="131109"/>
                  <a:pt x="1559005" y="133038"/>
                  <a:pt x="1556136" y="134474"/>
                </a:cubicBezTo>
                <a:cubicBezTo>
                  <a:pt x="1552151" y="136545"/>
                  <a:pt x="1548306" y="138140"/>
                  <a:pt x="1544602" y="139255"/>
                </a:cubicBezTo>
                <a:cubicBezTo>
                  <a:pt x="1540897" y="140367"/>
                  <a:pt x="1535699" y="140926"/>
                  <a:pt x="1529002" y="140926"/>
                </a:cubicBezTo>
                <a:cubicBezTo>
                  <a:pt x="1523506" y="140926"/>
                  <a:pt x="1518285" y="139888"/>
                  <a:pt x="1513346" y="137818"/>
                </a:cubicBezTo>
                <a:cubicBezTo>
                  <a:pt x="1508403" y="135748"/>
                  <a:pt x="1504058" y="132840"/>
                  <a:pt x="1500314" y="129096"/>
                </a:cubicBezTo>
                <a:cubicBezTo>
                  <a:pt x="1496729" y="125431"/>
                  <a:pt x="1493863" y="120902"/>
                  <a:pt x="1491710" y="115523"/>
                </a:cubicBezTo>
                <a:cubicBezTo>
                  <a:pt x="1489557" y="110149"/>
                  <a:pt x="1488481" y="104472"/>
                  <a:pt x="1488481" y="98493"/>
                </a:cubicBezTo>
                <a:cubicBezTo>
                  <a:pt x="1488481" y="89247"/>
                  <a:pt x="1490436" y="81382"/>
                  <a:pt x="1494342" y="74883"/>
                </a:cubicBezTo>
                <a:cubicBezTo>
                  <a:pt x="1498244" y="68389"/>
                  <a:pt x="1504422" y="63230"/>
                  <a:pt x="1512867" y="59407"/>
                </a:cubicBezTo>
                <a:cubicBezTo>
                  <a:pt x="1520359" y="55979"/>
                  <a:pt x="1529201" y="53607"/>
                  <a:pt x="1539403" y="52294"/>
                </a:cubicBezTo>
                <a:cubicBezTo>
                  <a:pt x="1549602" y="50979"/>
                  <a:pt x="1560596" y="50004"/>
                  <a:pt x="1572389" y="49366"/>
                </a:cubicBezTo>
                <a:lnTo>
                  <a:pt x="1572389" y="45061"/>
                </a:lnTo>
                <a:cubicBezTo>
                  <a:pt x="1572389" y="39805"/>
                  <a:pt x="1571591" y="35560"/>
                  <a:pt x="1569999" y="32332"/>
                </a:cubicBezTo>
                <a:cubicBezTo>
                  <a:pt x="1568408" y="29106"/>
                  <a:pt x="1566177" y="26614"/>
                  <a:pt x="1563306" y="24862"/>
                </a:cubicBezTo>
                <a:cubicBezTo>
                  <a:pt x="1560437" y="23029"/>
                  <a:pt x="1556935" y="21813"/>
                  <a:pt x="1552791" y="21215"/>
                </a:cubicBezTo>
                <a:cubicBezTo>
                  <a:pt x="1548648" y="20617"/>
                  <a:pt x="1544382" y="20322"/>
                  <a:pt x="1540001" y="20322"/>
                </a:cubicBezTo>
                <a:cubicBezTo>
                  <a:pt x="1534820" y="20322"/>
                  <a:pt x="1528726" y="21096"/>
                  <a:pt x="1521713" y="22647"/>
                </a:cubicBezTo>
                <a:cubicBezTo>
                  <a:pt x="1514700" y="24203"/>
                  <a:pt x="1507687" y="26456"/>
                  <a:pt x="1500674" y="29408"/>
                </a:cubicBezTo>
                <a:lnTo>
                  <a:pt x="1499361" y="29408"/>
                </a:lnTo>
                <a:lnTo>
                  <a:pt x="1499361" y="6578"/>
                </a:lnTo>
                <a:cubicBezTo>
                  <a:pt x="1503503" y="5381"/>
                  <a:pt x="1509441" y="4068"/>
                  <a:pt x="1517170" y="2628"/>
                </a:cubicBezTo>
                <a:cubicBezTo>
                  <a:pt x="1524899" y="1195"/>
                  <a:pt x="1532548" y="479"/>
                  <a:pt x="1540120" y="479"/>
                </a:cubicBezTo>
                <a:cubicBezTo>
                  <a:pt x="1549282" y="479"/>
                  <a:pt x="1557011" y="1195"/>
                  <a:pt x="1563306" y="2628"/>
                </a:cubicBezTo>
                <a:cubicBezTo>
                  <a:pt x="1569603" y="4068"/>
                  <a:pt x="1575260" y="6657"/>
                  <a:pt x="1580281" y="10400"/>
                </a:cubicBezTo>
                <a:cubicBezTo>
                  <a:pt x="1585144" y="14068"/>
                  <a:pt x="1588766" y="18807"/>
                  <a:pt x="1591160" y="24624"/>
                </a:cubicBezTo>
                <a:cubicBezTo>
                  <a:pt x="1593550" y="30441"/>
                  <a:pt x="1594745" y="37534"/>
                  <a:pt x="1594745" y="45903"/>
                </a:cubicBezTo>
                <a:lnTo>
                  <a:pt x="1594745" y="137221"/>
                </a:lnTo>
                <a:lnTo>
                  <a:pt x="1572389" y="1372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443685" y="4509578"/>
            <a:ext cx="1572540" cy="235230"/>
          </a:xfrm>
          <a:custGeom>
            <a:avLst/>
            <a:gdLst/>
            <a:ahLst/>
            <a:cxnLst/>
            <a:rect l="l" t="t" r="r" b="b"/>
            <a:pathLst>
              <a:path w="1572540" h="235230">
                <a:moveTo>
                  <a:pt x="105425" y="185986"/>
                </a:moveTo>
                <a:lnTo>
                  <a:pt x="82954" y="185986"/>
                </a:lnTo>
                <a:lnTo>
                  <a:pt x="82954" y="125862"/>
                </a:lnTo>
                <a:lnTo>
                  <a:pt x="22470" y="125862"/>
                </a:lnTo>
                <a:lnTo>
                  <a:pt x="22470" y="185986"/>
                </a:lnTo>
                <a:lnTo>
                  <a:pt x="0" y="185986"/>
                </a:lnTo>
                <a:lnTo>
                  <a:pt x="0" y="52469"/>
                </a:lnTo>
                <a:lnTo>
                  <a:pt x="22470" y="52469"/>
                </a:lnTo>
                <a:lnTo>
                  <a:pt x="22470" y="106498"/>
                </a:lnTo>
                <a:lnTo>
                  <a:pt x="82954" y="106498"/>
                </a:lnTo>
                <a:lnTo>
                  <a:pt x="82954" y="52469"/>
                </a:lnTo>
                <a:lnTo>
                  <a:pt x="105425" y="52469"/>
                </a:lnTo>
                <a:close/>
                <a:moveTo>
                  <a:pt x="195792" y="189093"/>
                </a:moveTo>
                <a:cubicBezTo>
                  <a:pt x="174517" y="189093"/>
                  <a:pt x="157999" y="183096"/>
                  <a:pt x="146245" y="171103"/>
                </a:cubicBezTo>
                <a:cubicBezTo>
                  <a:pt x="134491" y="159108"/>
                  <a:pt x="128612" y="142077"/>
                  <a:pt x="128612" y="120005"/>
                </a:cubicBezTo>
                <a:cubicBezTo>
                  <a:pt x="128612" y="98253"/>
                  <a:pt x="134311" y="80938"/>
                  <a:pt x="145706" y="68068"/>
                </a:cubicBezTo>
                <a:cubicBezTo>
                  <a:pt x="157103" y="55198"/>
                  <a:pt x="172003" y="48765"/>
                  <a:pt x="190411" y="48765"/>
                </a:cubicBezTo>
                <a:cubicBezTo>
                  <a:pt x="198697" y="48765"/>
                  <a:pt x="206031" y="49960"/>
                  <a:pt x="212406" y="52351"/>
                </a:cubicBezTo>
                <a:cubicBezTo>
                  <a:pt x="218779" y="54745"/>
                  <a:pt x="224358" y="58489"/>
                  <a:pt x="229139" y="63586"/>
                </a:cubicBezTo>
                <a:cubicBezTo>
                  <a:pt x="233923" y="68688"/>
                  <a:pt x="237589" y="74922"/>
                  <a:pt x="240137" y="82292"/>
                </a:cubicBezTo>
                <a:cubicBezTo>
                  <a:pt x="242685" y="89664"/>
                  <a:pt x="243960" y="98689"/>
                  <a:pt x="243960" y="109367"/>
                </a:cubicBezTo>
                <a:lnTo>
                  <a:pt x="243960" y="121560"/>
                </a:lnTo>
                <a:lnTo>
                  <a:pt x="151443" y="121560"/>
                </a:lnTo>
                <a:cubicBezTo>
                  <a:pt x="151443" y="137101"/>
                  <a:pt x="155350" y="148971"/>
                  <a:pt x="163158" y="157179"/>
                </a:cubicBezTo>
                <a:cubicBezTo>
                  <a:pt x="170971" y="165387"/>
                  <a:pt x="181767" y="169490"/>
                  <a:pt x="195554" y="169490"/>
                </a:cubicBezTo>
                <a:cubicBezTo>
                  <a:pt x="200491" y="169490"/>
                  <a:pt x="205332" y="168933"/>
                  <a:pt x="210073" y="167816"/>
                </a:cubicBezTo>
                <a:cubicBezTo>
                  <a:pt x="214818" y="166704"/>
                  <a:pt x="219099" y="165268"/>
                  <a:pt x="222925" y="163515"/>
                </a:cubicBezTo>
                <a:cubicBezTo>
                  <a:pt x="226987" y="161686"/>
                  <a:pt x="230413" y="159911"/>
                  <a:pt x="233207" y="158194"/>
                </a:cubicBezTo>
                <a:cubicBezTo>
                  <a:pt x="235994" y="156484"/>
                  <a:pt x="238305" y="154868"/>
                  <a:pt x="240137" y="153352"/>
                </a:cubicBezTo>
                <a:lnTo>
                  <a:pt x="241451" y="153352"/>
                </a:lnTo>
                <a:lnTo>
                  <a:pt x="241451" y="177861"/>
                </a:lnTo>
                <a:cubicBezTo>
                  <a:pt x="238823" y="178897"/>
                  <a:pt x="235558" y="180190"/>
                  <a:pt x="231652" y="181742"/>
                </a:cubicBezTo>
                <a:cubicBezTo>
                  <a:pt x="227746" y="183296"/>
                  <a:pt x="224240" y="184513"/>
                  <a:pt x="221132" y="185388"/>
                </a:cubicBezTo>
                <a:cubicBezTo>
                  <a:pt x="216748" y="186583"/>
                  <a:pt x="212784" y="187501"/>
                  <a:pt x="209239" y="188139"/>
                </a:cubicBezTo>
                <a:cubicBezTo>
                  <a:pt x="205693" y="188773"/>
                  <a:pt x="201207" y="189093"/>
                  <a:pt x="195792" y="189093"/>
                </a:cubicBezTo>
                <a:close/>
                <a:moveTo>
                  <a:pt x="222087" y="104350"/>
                </a:moveTo>
                <a:cubicBezTo>
                  <a:pt x="221928" y="98290"/>
                  <a:pt x="221212" y="93071"/>
                  <a:pt x="219937" y="88689"/>
                </a:cubicBezTo>
                <a:cubicBezTo>
                  <a:pt x="218659" y="84304"/>
                  <a:pt x="216831" y="80599"/>
                  <a:pt x="214441" y="77575"/>
                </a:cubicBezTo>
                <a:cubicBezTo>
                  <a:pt x="211805" y="74224"/>
                  <a:pt x="208440" y="71675"/>
                  <a:pt x="204339" y="69922"/>
                </a:cubicBezTo>
                <a:cubicBezTo>
                  <a:pt x="200234" y="68168"/>
                  <a:pt x="195152" y="67295"/>
                  <a:pt x="189096" y="67295"/>
                </a:cubicBezTo>
                <a:cubicBezTo>
                  <a:pt x="183120" y="67295"/>
                  <a:pt x="178041" y="68187"/>
                  <a:pt x="173857" y="69980"/>
                </a:cubicBezTo>
                <a:cubicBezTo>
                  <a:pt x="169674" y="71773"/>
                  <a:pt x="165869" y="74386"/>
                  <a:pt x="162441" y="77813"/>
                </a:cubicBezTo>
                <a:cubicBezTo>
                  <a:pt x="159094" y="81315"/>
                  <a:pt x="156549" y="85204"/>
                  <a:pt x="154792" y="89466"/>
                </a:cubicBezTo>
                <a:cubicBezTo>
                  <a:pt x="153038" y="93732"/>
                  <a:pt x="151926" y="98693"/>
                  <a:pt x="151443" y="104350"/>
                </a:cubicBezTo>
                <a:close/>
                <a:moveTo>
                  <a:pt x="428993" y="115703"/>
                </a:moveTo>
                <a:cubicBezTo>
                  <a:pt x="428993" y="127576"/>
                  <a:pt x="427543" y="138074"/>
                  <a:pt x="424629" y="147195"/>
                </a:cubicBezTo>
                <a:cubicBezTo>
                  <a:pt x="421721" y="156322"/>
                  <a:pt x="417877" y="163835"/>
                  <a:pt x="413095" y="169729"/>
                </a:cubicBezTo>
                <a:cubicBezTo>
                  <a:pt x="408236" y="175708"/>
                  <a:pt x="402738" y="180229"/>
                  <a:pt x="396604" y="183296"/>
                </a:cubicBezTo>
                <a:cubicBezTo>
                  <a:pt x="390466" y="186364"/>
                  <a:pt x="384050" y="187898"/>
                  <a:pt x="377355" y="187898"/>
                </a:cubicBezTo>
                <a:cubicBezTo>
                  <a:pt x="372336" y="187898"/>
                  <a:pt x="367934" y="186944"/>
                  <a:pt x="364147" y="185033"/>
                </a:cubicBezTo>
                <a:cubicBezTo>
                  <a:pt x="360362" y="183120"/>
                  <a:pt x="357155" y="181483"/>
                  <a:pt x="354527" y="180133"/>
                </a:cubicBezTo>
                <a:lnTo>
                  <a:pt x="354527" y="235230"/>
                </a:lnTo>
                <a:lnTo>
                  <a:pt x="332294" y="235230"/>
                </a:lnTo>
                <a:lnTo>
                  <a:pt x="332294" y="180133"/>
                </a:lnTo>
                <a:cubicBezTo>
                  <a:pt x="327595" y="182602"/>
                  <a:pt x="323848" y="184513"/>
                  <a:pt x="321058" y="185867"/>
                </a:cubicBezTo>
                <a:cubicBezTo>
                  <a:pt x="318268" y="187221"/>
                  <a:pt x="313685" y="187898"/>
                  <a:pt x="307313" y="187898"/>
                </a:cubicBezTo>
                <a:cubicBezTo>
                  <a:pt x="292330" y="187898"/>
                  <a:pt x="280338" y="181824"/>
                  <a:pt x="271331" y="169667"/>
                </a:cubicBezTo>
                <a:cubicBezTo>
                  <a:pt x="262327" y="157517"/>
                  <a:pt x="257824" y="140842"/>
                  <a:pt x="257824" y="119649"/>
                </a:cubicBezTo>
                <a:cubicBezTo>
                  <a:pt x="257824" y="108492"/>
                  <a:pt x="259260" y="98532"/>
                  <a:pt x="262129" y="89765"/>
                </a:cubicBezTo>
                <a:cubicBezTo>
                  <a:pt x="264999" y="81003"/>
                  <a:pt x="268944" y="73551"/>
                  <a:pt x="273963" y="67413"/>
                </a:cubicBezTo>
                <a:cubicBezTo>
                  <a:pt x="278585" y="61758"/>
                  <a:pt x="283943" y="57354"/>
                  <a:pt x="290037" y="54205"/>
                </a:cubicBezTo>
                <a:cubicBezTo>
                  <a:pt x="296132" y="51054"/>
                  <a:pt x="302489" y="49482"/>
                  <a:pt x="309106" y="49482"/>
                </a:cubicBezTo>
                <a:cubicBezTo>
                  <a:pt x="313804" y="49482"/>
                  <a:pt x="318048" y="50298"/>
                  <a:pt x="321836" y="51933"/>
                </a:cubicBezTo>
                <a:cubicBezTo>
                  <a:pt x="325619" y="53567"/>
                  <a:pt x="329104" y="55422"/>
                  <a:pt x="332294" y="57492"/>
                </a:cubicBezTo>
                <a:lnTo>
                  <a:pt x="332294" y="0"/>
                </a:lnTo>
                <a:lnTo>
                  <a:pt x="354527" y="0"/>
                </a:lnTo>
                <a:lnTo>
                  <a:pt x="354527" y="57492"/>
                </a:lnTo>
                <a:cubicBezTo>
                  <a:pt x="358030" y="55343"/>
                  <a:pt x="362055" y="53467"/>
                  <a:pt x="366602" y="51872"/>
                </a:cubicBezTo>
                <a:cubicBezTo>
                  <a:pt x="371141" y="50281"/>
                  <a:pt x="375803" y="49482"/>
                  <a:pt x="380584" y="49482"/>
                </a:cubicBezTo>
                <a:cubicBezTo>
                  <a:pt x="395564" y="49482"/>
                  <a:pt x="407379" y="55475"/>
                  <a:pt x="416026" y="67470"/>
                </a:cubicBezTo>
                <a:cubicBezTo>
                  <a:pt x="424672" y="79462"/>
                  <a:pt x="428993" y="95543"/>
                  <a:pt x="428993" y="115703"/>
                </a:cubicBezTo>
                <a:close/>
                <a:moveTo>
                  <a:pt x="405925" y="118217"/>
                </a:moveTo>
                <a:cubicBezTo>
                  <a:pt x="405925" y="102996"/>
                  <a:pt x="403354" y="90964"/>
                  <a:pt x="398217" y="82116"/>
                </a:cubicBezTo>
                <a:cubicBezTo>
                  <a:pt x="393076" y="73266"/>
                  <a:pt x="385487" y="68845"/>
                  <a:pt x="375444" y="68845"/>
                </a:cubicBezTo>
                <a:cubicBezTo>
                  <a:pt x="371299" y="68845"/>
                  <a:pt x="367656" y="69382"/>
                  <a:pt x="364506" y="70458"/>
                </a:cubicBezTo>
                <a:cubicBezTo>
                  <a:pt x="361356" y="71535"/>
                  <a:pt x="358030" y="72713"/>
                  <a:pt x="354527" y="73990"/>
                </a:cubicBezTo>
                <a:lnTo>
                  <a:pt x="354527" y="163036"/>
                </a:lnTo>
                <a:cubicBezTo>
                  <a:pt x="358030" y="164710"/>
                  <a:pt x="360878" y="166064"/>
                  <a:pt x="363074" y="167100"/>
                </a:cubicBezTo>
                <a:cubicBezTo>
                  <a:pt x="365265" y="168138"/>
                  <a:pt x="368474" y="168656"/>
                  <a:pt x="372696" y="168656"/>
                </a:cubicBezTo>
                <a:cubicBezTo>
                  <a:pt x="383053" y="168656"/>
                  <a:pt x="391182" y="164390"/>
                  <a:pt x="397083" y="155864"/>
                </a:cubicBezTo>
                <a:cubicBezTo>
                  <a:pt x="402976" y="147340"/>
                  <a:pt x="405925" y="134786"/>
                  <a:pt x="405925" y="118217"/>
                </a:cubicBezTo>
                <a:close/>
                <a:moveTo>
                  <a:pt x="332294" y="163036"/>
                </a:moveTo>
                <a:lnTo>
                  <a:pt x="332294" y="73990"/>
                </a:lnTo>
                <a:cubicBezTo>
                  <a:pt x="329424" y="72632"/>
                  <a:pt x="326559" y="71437"/>
                  <a:pt x="323690" y="70401"/>
                </a:cubicBezTo>
                <a:cubicBezTo>
                  <a:pt x="320817" y="69363"/>
                  <a:pt x="317627" y="68845"/>
                  <a:pt x="314124" y="68845"/>
                </a:cubicBezTo>
                <a:cubicBezTo>
                  <a:pt x="303922" y="68845"/>
                  <a:pt x="295836" y="72870"/>
                  <a:pt x="289861" y="80917"/>
                </a:cubicBezTo>
                <a:cubicBezTo>
                  <a:pt x="283880" y="88966"/>
                  <a:pt x="280893" y="101520"/>
                  <a:pt x="280893" y="118572"/>
                </a:cubicBezTo>
                <a:cubicBezTo>
                  <a:pt x="280893" y="134113"/>
                  <a:pt x="283586" y="146343"/>
                  <a:pt x="288960" y="155268"/>
                </a:cubicBezTo>
                <a:cubicBezTo>
                  <a:pt x="294339" y="164192"/>
                  <a:pt x="302050" y="168656"/>
                  <a:pt x="312093" y="168656"/>
                </a:cubicBezTo>
                <a:cubicBezTo>
                  <a:pt x="316076" y="168656"/>
                  <a:pt x="319665" y="168058"/>
                  <a:pt x="322850" y="166863"/>
                </a:cubicBezTo>
                <a:cubicBezTo>
                  <a:pt x="326040" y="165668"/>
                  <a:pt x="329186" y="164390"/>
                  <a:pt x="332294" y="163036"/>
                </a:cubicBezTo>
                <a:close/>
                <a:moveTo>
                  <a:pt x="550198" y="72193"/>
                </a:moveTo>
                <a:lnTo>
                  <a:pt x="504772" y="72193"/>
                </a:lnTo>
                <a:lnTo>
                  <a:pt x="504772" y="185986"/>
                </a:lnTo>
                <a:lnTo>
                  <a:pt x="482303" y="185986"/>
                </a:lnTo>
                <a:lnTo>
                  <a:pt x="482303" y="72193"/>
                </a:lnTo>
                <a:lnTo>
                  <a:pt x="436881" y="72193"/>
                </a:lnTo>
                <a:lnTo>
                  <a:pt x="436881" y="52469"/>
                </a:lnTo>
                <a:lnTo>
                  <a:pt x="550198" y="52469"/>
                </a:lnTo>
                <a:close/>
                <a:moveTo>
                  <a:pt x="624904" y="189093"/>
                </a:moveTo>
                <a:cubicBezTo>
                  <a:pt x="603629" y="189093"/>
                  <a:pt x="587115" y="183096"/>
                  <a:pt x="575362" y="171103"/>
                </a:cubicBezTo>
                <a:cubicBezTo>
                  <a:pt x="563608" y="159108"/>
                  <a:pt x="557729" y="142077"/>
                  <a:pt x="557729" y="120005"/>
                </a:cubicBezTo>
                <a:cubicBezTo>
                  <a:pt x="557729" y="98253"/>
                  <a:pt x="563424" y="80938"/>
                  <a:pt x="574822" y="68068"/>
                </a:cubicBezTo>
                <a:cubicBezTo>
                  <a:pt x="586216" y="55198"/>
                  <a:pt x="601116" y="48765"/>
                  <a:pt x="619527" y="48765"/>
                </a:cubicBezTo>
                <a:cubicBezTo>
                  <a:pt x="627814" y="48765"/>
                  <a:pt x="635147" y="49960"/>
                  <a:pt x="641522" y="52351"/>
                </a:cubicBezTo>
                <a:cubicBezTo>
                  <a:pt x="647895" y="54745"/>
                  <a:pt x="653474" y="58489"/>
                  <a:pt x="658252" y="63586"/>
                </a:cubicBezTo>
                <a:cubicBezTo>
                  <a:pt x="663036" y="68688"/>
                  <a:pt x="666705" y="74922"/>
                  <a:pt x="669253" y="82292"/>
                </a:cubicBezTo>
                <a:cubicBezTo>
                  <a:pt x="671799" y="89664"/>
                  <a:pt x="673077" y="98689"/>
                  <a:pt x="673077" y="109367"/>
                </a:cubicBezTo>
                <a:lnTo>
                  <a:pt x="673077" y="121560"/>
                </a:lnTo>
                <a:lnTo>
                  <a:pt x="580556" y="121560"/>
                </a:lnTo>
                <a:cubicBezTo>
                  <a:pt x="580556" y="137101"/>
                  <a:pt x="584463" y="148971"/>
                  <a:pt x="592274" y="157179"/>
                </a:cubicBezTo>
                <a:cubicBezTo>
                  <a:pt x="600084" y="165387"/>
                  <a:pt x="610883" y="169490"/>
                  <a:pt x="624667" y="169490"/>
                </a:cubicBezTo>
                <a:cubicBezTo>
                  <a:pt x="629607" y="169490"/>
                  <a:pt x="634449" y="168933"/>
                  <a:pt x="639189" y="167816"/>
                </a:cubicBezTo>
                <a:cubicBezTo>
                  <a:pt x="643931" y="166704"/>
                  <a:pt x="648215" y="165268"/>
                  <a:pt x="652038" y="163515"/>
                </a:cubicBezTo>
                <a:cubicBezTo>
                  <a:pt x="656103" y="161686"/>
                  <a:pt x="659530" y="159911"/>
                  <a:pt x="662320" y="158194"/>
                </a:cubicBezTo>
                <a:cubicBezTo>
                  <a:pt x="665106" y="156484"/>
                  <a:pt x="667421" y="154868"/>
                  <a:pt x="669253" y="153352"/>
                </a:cubicBezTo>
                <a:lnTo>
                  <a:pt x="670567" y="153352"/>
                </a:lnTo>
                <a:lnTo>
                  <a:pt x="670567" y="177861"/>
                </a:lnTo>
                <a:cubicBezTo>
                  <a:pt x="667936" y="178897"/>
                  <a:pt x="664671" y="180190"/>
                  <a:pt x="660768" y="181742"/>
                </a:cubicBezTo>
                <a:cubicBezTo>
                  <a:pt x="656863" y="183296"/>
                  <a:pt x="653353" y="184513"/>
                  <a:pt x="650246" y="185388"/>
                </a:cubicBezTo>
                <a:cubicBezTo>
                  <a:pt x="645865" y="186583"/>
                  <a:pt x="641901" y="187501"/>
                  <a:pt x="638355" y="188139"/>
                </a:cubicBezTo>
                <a:cubicBezTo>
                  <a:pt x="634805" y="188773"/>
                  <a:pt x="630323" y="189093"/>
                  <a:pt x="624904" y="189093"/>
                </a:cubicBezTo>
                <a:close/>
                <a:moveTo>
                  <a:pt x="651203" y="104350"/>
                </a:moveTo>
                <a:cubicBezTo>
                  <a:pt x="651045" y="98290"/>
                  <a:pt x="650329" y="93071"/>
                  <a:pt x="649050" y="88689"/>
                </a:cubicBezTo>
                <a:cubicBezTo>
                  <a:pt x="647776" y="84304"/>
                  <a:pt x="645943" y="80599"/>
                  <a:pt x="643553" y="77575"/>
                </a:cubicBezTo>
                <a:cubicBezTo>
                  <a:pt x="640922" y="74224"/>
                  <a:pt x="637555" y="71675"/>
                  <a:pt x="633455" y="69922"/>
                </a:cubicBezTo>
                <a:cubicBezTo>
                  <a:pt x="629347" y="68168"/>
                  <a:pt x="624268" y="67295"/>
                  <a:pt x="618209" y="67295"/>
                </a:cubicBezTo>
                <a:cubicBezTo>
                  <a:pt x="612236" y="67295"/>
                  <a:pt x="607154" y="68187"/>
                  <a:pt x="602970" y="69980"/>
                </a:cubicBezTo>
                <a:cubicBezTo>
                  <a:pt x="598787" y="71773"/>
                  <a:pt x="594982" y="74386"/>
                  <a:pt x="591554" y="77813"/>
                </a:cubicBezTo>
                <a:cubicBezTo>
                  <a:pt x="588210" y="81315"/>
                  <a:pt x="585661" y="85204"/>
                  <a:pt x="583909" y="89466"/>
                </a:cubicBezTo>
                <a:cubicBezTo>
                  <a:pt x="582155" y="93732"/>
                  <a:pt x="581039" y="98693"/>
                  <a:pt x="580556" y="104350"/>
                </a:cubicBezTo>
                <a:close/>
                <a:moveTo>
                  <a:pt x="780652" y="72193"/>
                </a:moveTo>
                <a:lnTo>
                  <a:pt x="718257" y="72193"/>
                </a:lnTo>
                <a:lnTo>
                  <a:pt x="718257" y="185986"/>
                </a:lnTo>
                <a:lnTo>
                  <a:pt x="695786" y="185986"/>
                </a:lnTo>
                <a:lnTo>
                  <a:pt x="695786" y="52469"/>
                </a:lnTo>
                <a:lnTo>
                  <a:pt x="780652" y="52469"/>
                </a:lnTo>
                <a:close/>
                <a:moveTo>
                  <a:pt x="871973" y="153115"/>
                </a:moveTo>
                <a:lnTo>
                  <a:pt x="871973" y="116063"/>
                </a:lnTo>
                <a:cubicBezTo>
                  <a:pt x="866634" y="116541"/>
                  <a:pt x="859884" y="117197"/>
                  <a:pt x="851713" y="118032"/>
                </a:cubicBezTo>
                <a:cubicBezTo>
                  <a:pt x="843544" y="118872"/>
                  <a:pt x="836953" y="120045"/>
                  <a:pt x="831930" y="121560"/>
                </a:cubicBezTo>
                <a:cubicBezTo>
                  <a:pt x="825955" y="123393"/>
                  <a:pt x="821015" y="126201"/>
                  <a:pt x="817109" y="129988"/>
                </a:cubicBezTo>
                <a:cubicBezTo>
                  <a:pt x="813206" y="133775"/>
                  <a:pt x="811252" y="139053"/>
                  <a:pt x="811252" y="145824"/>
                </a:cubicBezTo>
                <a:cubicBezTo>
                  <a:pt x="811252" y="153478"/>
                  <a:pt x="813402" y="159253"/>
                  <a:pt x="817707" y="163158"/>
                </a:cubicBezTo>
                <a:cubicBezTo>
                  <a:pt x="822009" y="167061"/>
                  <a:pt x="828305" y="169011"/>
                  <a:pt x="836592" y="169011"/>
                </a:cubicBezTo>
                <a:cubicBezTo>
                  <a:pt x="843685" y="169011"/>
                  <a:pt x="850100" y="167479"/>
                  <a:pt x="855838" y="164412"/>
                </a:cubicBezTo>
                <a:cubicBezTo>
                  <a:pt x="861577" y="161345"/>
                  <a:pt x="866951" y="157579"/>
                  <a:pt x="871973" y="153115"/>
                </a:cubicBezTo>
                <a:close/>
                <a:moveTo>
                  <a:pt x="871973" y="171762"/>
                </a:moveTo>
                <a:cubicBezTo>
                  <a:pt x="870140" y="173116"/>
                  <a:pt x="867689" y="175006"/>
                  <a:pt x="864626" y="177439"/>
                </a:cubicBezTo>
                <a:cubicBezTo>
                  <a:pt x="861555" y="179874"/>
                  <a:pt x="858588" y="181803"/>
                  <a:pt x="855719" y="183239"/>
                </a:cubicBezTo>
                <a:cubicBezTo>
                  <a:pt x="851734" y="185310"/>
                  <a:pt x="847888" y="186905"/>
                  <a:pt x="844185" y="188020"/>
                </a:cubicBezTo>
                <a:cubicBezTo>
                  <a:pt x="840481" y="189132"/>
                  <a:pt x="835279" y="189691"/>
                  <a:pt x="828582" y="189691"/>
                </a:cubicBezTo>
                <a:cubicBezTo>
                  <a:pt x="823085" y="189691"/>
                  <a:pt x="817865" y="188653"/>
                  <a:pt x="812925" y="186583"/>
                </a:cubicBezTo>
                <a:cubicBezTo>
                  <a:pt x="807987" y="184513"/>
                  <a:pt x="803642" y="181605"/>
                  <a:pt x="799898" y="177861"/>
                </a:cubicBezTo>
                <a:cubicBezTo>
                  <a:pt x="796311" y="174196"/>
                  <a:pt x="793443" y="169667"/>
                  <a:pt x="791293" y="164288"/>
                </a:cubicBezTo>
                <a:cubicBezTo>
                  <a:pt x="789137" y="158914"/>
                  <a:pt x="788060" y="153237"/>
                  <a:pt x="788060" y="147258"/>
                </a:cubicBezTo>
                <a:cubicBezTo>
                  <a:pt x="788060" y="138012"/>
                  <a:pt x="790016" y="130147"/>
                  <a:pt x="793921" y="123648"/>
                </a:cubicBezTo>
                <a:cubicBezTo>
                  <a:pt x="797828" y="117154"/>
                  <a:pt x="804001" y="111995"/>
                  <a:pt x="812451" y="108172"/>
                </a:cubicBezTo>
                <a:cubicBezTo>
                  <a:pt x="819939" y="104744"/>
                  <a:pt x="828784" y="102372"/>
                  <a:pt x="838983" y="101059"/>
                </a:cubicBezTo>
                <a:cubicBezTo>
                  <a:pt x="849185" y="99744"/>
                  <a:pt x="860180" y="98769"/>
                  <a:pt x="871973" y="98131"/>
                </a:cubicBezTo>
                <a:lnTo>
                  <a:pt x="871973" y="93826"/>
                </a:lnTo>
                <a:cubicBezTo>
                  <a:pt x="871973" y="88570"/>
                  <a:pt x="871174" y="84325"/>
                  <a:pt x="869583" y="81097"/>
                </a:cubicBezTo>
                <a:cubicBezTo>
                  <a:pt x="867991" y="77871"/>
                  <a:pt x="865756" y="75379"/>
                  <a:pt x="862890" y="73627"/>
                </a:cubicBezTo>
                <a:cubicBezTo>
                  <a:pt x="860021" y="71794"/>
                  <a:pt x="856518" y="70578"/>
                  <a:pt x="852372" y="69980"/>
                </a:cubicBezTo>
                <a:cubicBezTo>
                  <a:pt x="848228" y="69382"/>
                  <a:pt x="843965" y="69087"/>
                  <a:pt x="839580" y="69087"/>
                </a:cubicBezTo>
                <a:cubicBezTo>
                  <a:pt x="834400" y="69087"/>
                  <a:pt x="828305" y="69861"/>
                  <a:pt x="821292" y="71412"/>
                </a:cubicBezTo>
                <a:cubicBezTo>
                  <a:pt x="814279" y="72968"/>
                  <a:pt x="807267" y="75221"/>
                  <a:pt x="800257" y="78173"/>
                </a:cubicBezTo>
                <a:lnTo>
                  <a:pt x="798940" y="78173"/>
                </a:lnTo>
                <a:lnTo>
                  <a:pt x="798940" y="55343"/>
                </a:lnTo>
                <a:cubicBezTo>
                  <a:pt x="803087" y="54146"/>
                  <a:pt x="809024" y="52833"/>
                  <a:pt x="816753" y="51393"/>
                </a:cubicBezTo>
                <a:cubicBezTo>
                  <a:pt x="824483" y="49960"/>
                  <a:pt x="832128" y="49244"/>
                  <a:pt x="839702" y="49244"/>
                </a:cubicBezTo>
                <a:cubicBezTo>
                  <a:pt x="848865" y="49244"/>
                  <a:pt x="856595" y="49960"/>
                  <a:pt x="862890" y="51393"/>
                </a:cubicBezTo>
                <a:cubicBezTo>
                  <a:pt x="869183" y="52833"/>
                  <a:pt x="874839" y="55422"/>
                  <a:pt x="879865" y="59165"/>
                </a:cubicBezTo>
                <a:cubicBezTo>
                  <a:pt x="884725" y="62833"/>
                  <a:pt x="888350" y="67572"/>
                  <a:pt x="890744" y="73389"/>
                </a:cubicBezTo>
                <a:cubicBezTo>
                  <a:pt x="893134" y="79206"/>
                  <a:pt x="894329" y="86299"/>
                  <a:pt x="894329" y="94668"/>
                </a:cubicBezTo>
                <a:lnTo>
                  <a:pt x="894329" y="185986"/>
                </a:lnTo>
                <a:lnTo>
                  <a:pt x="871973" y="185986"/>
                </a:lnTo>
                <a:close/>
                <a:moveTo>
                  <a:pt x="1014331" y="149050"/>
                </a:moveTo>
                <a:cubicBezTo>
                  <a:pt x="1014331" y="156541"/>
                  <a:pt x="1012698" y="162881"/>
                  <a:pt x="1009431" y="168058"/>
                </a:cubicBezTo>
                <a:cubicBezTo>
                  <a:pt x="1006166" y="173238"/>
                  <a:pt x="1001980" y="177343"/>
                  <a:pt x="996882" y="180370"/>
                </a:cubicBezTo>
                <a:cubicBezTo>
                  <a:pt x="992018" y="183318"/>
                  <a:pt x="986485" y="185508"/>
                  <a:pt x="980268" y="186944"/>
                </a:cubicBezTo>
                <a:cubicBezTo>
                  <a:pt x="974052" y="188376"/>
                  <a:pt x="967838" y="189093"/>
                  <a:pt x="961623" y="189093"/>
                </a:cubicBezTo>
                <a:cubicBezTo>
                  <a:pt x="952854" y="189093"/>
                  <a:pt x="944567" y="188239"/>
                  <a:pt x="936762" y="186526"/>
                </a:cubicBezTo>
                <a:cubicBezTo>
                  <a:pt x="928950" y="184813"/>
                  <a:pt x="921178" y="182080"/>
                  <a:pt x="913448" y="178340"/>
                </a:cubicBezTo>
                <a:lnTo>
                  <a:pt x="913448" y="153474"/>
                </a:lnTo>
                <a:lnTo>
                  <a:pt x="914881" y="153474"/>
                </a:lnTo>
                <a:cubicBezTo>
                  <a:pt x="920303" y="158496"/>
                  <a:pt x="927096" y="162460"/>
                  <a:pt x="935265" y="165365"/>
                </a:cubicBezTo>
                <a:cubicBezTo>
                  <a:pt x="943433" y="168277"/>
                  <a:pt x="951580" y="169729"/>
                  <a:pt x="959706" y="169729"/>
                </a:cubicBezTo>
                <a:cubicBezTo>
                  <a:pt x="963215" y="169729"/>
                  <a:pt x="966980" y="169354"/>
                  <a:pt x="971005" y="168595"/>
                </a:cubicBezTo>
                <a:cubicBezTo>
                  <a:pt x="975027" y="167838"/>
                  <a:pt x="978436" y="166661"/>
                  <a:pt x="981226" y="165071"/>
                </a:cubicBezTo>
                <a:cubicBezTo>
                  <a:pt x="984891" y="162838"/>
                  <a:pt x="987501" y="160448"/>
                  <a:pt x="989055" y="157895"/>
                </a:cubicBezTo>
                <a:cubicBezTo>
                  <a:pt x="990607" y="155346"/>
                  <a:pt x="991385" y="151840"/>
                  <a:pt x="991385" y="147380"/>
                </a:cubicBezTo>
                <a:cubicBezTo>
                  <a:pt x="991385" y="142599"/>
                  <a:pt x="990489" y="138754"/>
                  <a:pt x="988696" y="135845"/>
                </a:cubicBezTo>
                <a:cubicBezTo>
                  <a:pt x="986903" y="132933"/>
                  <a:pt x="984452" y="130762"/>
                  <a:pt x="981345" y="129329"/>
                </a:cubicBezTo>
                <a:cubicBezTo>
                  <a:pt x="978234" y="127893"/>
                  <a:pt x="974750" y="126996"/>
                  <a:pt x="970887" y="126637"/>
                </a:cubicBezTo>
                <a:cubicBezTo>
                  <a:pt x="967021" y="126280"/>
                  <a:pt x="962938" y="126103"/>
                  <a:pt x="958632" y="126103"/>
                </a:cubicBezTo>
                <a:lnTo>
                  <a:pt x="942857" y="126103"/>
                </a:lnTo>
                <a:lnTo>
                  <a:pt x="942857" y="106740"/>
                </a:lnTo>
                <a:lnTo>
                  <a:pt x="954924" y="106740"/>
                </a:lnTo>
                <a:cubicBezTo>
                  <a:pt x="957952" y="106740"/>
                  <a:pt x="961739" y="106638"/>
                  <a:pt x="966282" y="106437"/>
                </a:cubicBezTo>
                <a:cubicBezTo>
                  <a:pt x="970826" y="106239"/>
                  <a:pt x="974447" y="105623"/>
                  <a:pt x="977158" y="104587"/>
                </a:cubicBezTo>
                <a:cubicBezTo>
                  <a:pt x="980585" y="103312"/>
                  <a:pt x="983339" y="101498"/>
                  <a:pt x="985409" y="99146"/>
                </a:cubicBezTo>
                <a:cubicBezTo>
                  <a:pt x="987480" y="96799"/>
                  <a:pt x="988516" y="92833"/>
                  <a:pt x="988516" y="87253"/>
                </a:cubicBezTo>
                <a:cubicBezTo>
                  <a:pt x="988516" y="83350"/>
                  <a:pt x="987641" y="80204"/>
                  <a:pt x="985888" y="77813"/>
                </a:cubicBezTo>
                <a:cubicBezTo>
                  <a:pt x="984132" y="75423"/>
                  <a:pt x="981942" y="73551"/>
                  <a:pt x="979311" y="72193"/>
                </a:cubicBezTo>
                <a:cubicBezTo>
                  <a:pt x="976600" y="70757"/>
                  <a:pt x="973656" y="69781"/>
                  <a:pt x="970465" y="69263"/>
                </a:cubicBezTo>
                <a:cubicBezTo>
                  <a:pt x="967280" y="68745"/>
                  <a:pt x="964213" y="68490"/>
                  <a:pt x="961264" y="68490"/>
                </a:cubicBezTo>
                <a:cubicBezTo>
                  <a:pt x="953694" y="68490"/>
                  <a:pt x="946422" y="69544"/>
                  <a:pt x="939448" y="71657"/>
                </a:cubicBezTo>
                <a:cubicBezTo>
                  <a:pt x="932474" y="73770"/>
                  <a:pt x="926481" y="76896"/>
                  <a:pt x="921458" y="81039"/>
                </a:cubicBezTo>
                <a:lnTo>
                  <a:pt x="920026" y="81039"/>
                </a:lnTo>
                <a:lnTo>
                  <a:pt x="920026" y="56775"/>
                </a:lnTo>
                <a:cubicBezTo>
                  <a:pt x="925761" y="54784"/>
                  <a:pt x="932115" y="53027"/>
                  <a:pt x="939089" y="51515"/>
                </a:cubicBezTo>
                <a:cubicBezTo>
                  <a:pt x="946065" y="50000"/>
                  <a:pt x="953052" y="49244"/>
                  <a:pt x="960065" y="49244"/>
                </a:cubicBezTo>
                <a:cubicBezTo>
                  <a:pt x="965724" y="49244"/>
                  <a:pt x="971484" y="49820"/>
                  <a:pt x="977338" y="50975"/>
                </a:cubicBezTo>
                <a:cubicBezTo>
                  <a:pt x="983196" y="52131"/>
                  <a:pt x="988753" y="54103"/>
                  <a:pt x="994014" y="56893"/>
                </a:cubicBezTo>
                <a:cubicBezTo>
                  <a:pt x="998956" y="59605"/>
                  <a:pt x="1003099" y="63331"/>
                  <a:pt x="1006444" y="68072"/>
                </a:cubicBezTo>
                <a:cubicBezTo>
                  <a:pt x="1009792" y="72813"/>
                  <a:pt x="1011466" y="78613"/>
                  <a:pt x="1011466" y="85463"/>
                </a:cubicBezTo>
                <a:cubicBezTo>
                  <a:pt x="1011466" y="92714"/>
                  <a:pt x="1009413" y="99071"/>
                  <a:pt x="1005310" y="104525"/>
                </a:cubicBezTo>
                <a:cubicBezTo>
                  <a:pt x="1001202" y="109983"/>
                  <a:pt x="995766" y="113594"/>
                  <a:pt x="988995" y="115346"/>
                </a:cubicBezTo>
                <a:lnTo>
                  <a:pt x="988995" y="116182"/>
                </a:lnTo>
                <a:cubicBezTo>
                  <a:pt x="996404" y="118731"/>
                  <a:pt x="1002481" y="122637"/>
                  <a:pt x="1007221" y="127893"/>
                </a:cubicBezTo>
                <a:cubicBezTo>
                  <a:pt x="1011963" y="133156"/>
                  <a:pt x="1014331" y="140208"/>
                  <a:pt x="1014331" y="149050"/>
                </a:cubicBezTo>
                <a:close/>
                <a:moveTo>
                  <a:pt x="1147726" y="119289"/>
                </a:moveTo>
                <a:cubicBezTo>
                  <a:pt x="1147726" y="141760"/>
                  <a:pt x="1142312" y="159108"/>
                  <a:pt x="1131476" y="171341"/>
                </a:cubicBezTo>
                <a:cubicBezTo>
                  <a:pt x="1120636" y="183575"/>
                  <a:pt x="1106210" y="189691"/>
                  <a:pt x="1088201" y="189691"/>
                </a:cubicBezTo>
                <a:cubicBezTo>
                  <a:pt x="1069634" y="189691"/>
                  <a:pt x="1055033" y="183376"/>
                  <a:pt x="1044396" y="170744"/>
                </a:cubicBezTo>
                <a:cubicBezTo>
                  <a:pt x="1033753" y="158115"/>
                  <a:pt x="1028437" y="140965"/>
                  <a:pt x="1028437" y="119289"/>
                </a:cubicBezTo>
                <a:cubicBezTo>
                  <a:pt x="1028437" y="96976"/>
                  <a:pt x="1033912" y="79645"/>
                  <a:pt x="1044874" y="67295"/>
                </a:cubicBezTo>
                <a:cubicBezTo>
                  <a:pt x="1055828" y="54943"/>
                  <a:pt x="1070272" y="48765"/>
                  <a:pt x="1088201" y="48765"/>
                </a:cubicBezTo>
                <a:cubicBezTo>
                  <a:pt x="1106210" y="48765"/>
                  <a:pt x="1120636" y="54921"/>
                  <a:pt x="1131476" y="67230"/>
                </a:cubicBezTo>
                <a:cubicBezTo>
                  <a:pt x="1142312" y="79545"/>
                  <a:pt x="1147726" y="96897"/>
                  <a:pt x="1147726" y="119289"/>
                </a:cubicBezTo>
                <a:close/>
                <a:moveTo>
                  <a:pt x="1124538" y="119289"/>
                </a:moveTo>
                <a:cubicBezTo>
                  <a:pt x="1124538" y="101995"/>
                  <a:pt x="1121392" y="89146"/>
                  <a:pt x="1115099" y="80740"/>
                </a:cubicBezTo>
                <a:cubicBezTo>
                  <a:pt x="1108802" y="72330"/>
                  <a:pt x="1099835" y="68129"/>
                  <a:pt x="1088201" y="68129"/>
                </a:cubicBezTo>
                <a:cubicBezTo>
                  <a:pt x="1076486" y="68129"/>
                  <a:pt x="1067460" y="72330"/>
                  <a:pt x="1061128" y="80740"/>
                </a:cubicBezTo>
                <a:cubicBezTo>
                  <a:pt x="1054792" y="89146"/>
                  <a:pt x="1051624" y="101995"/>
                  <a:pt x="1051624" y="119289"/>
                </a:cubicBezTo>
                <a:cubicBezTo>
                  <a:pt x="1051624" y="136026"/>
                  <a:pt x="1054792" y="148712"/>
                  <a:pt x="1061128" y="157359"/>
                </a:cubicBezTo>
                <a:cubicBezTo>
                  <a:pt x="1067460" y="166007"/>
                  <a:pt x="1076486" y="170326"/>
                  <a:pt x="1088201" y="170326"/>
                </a:cubicBezTo>
                <a:cubicBezTo>
                  <a:pt x="1099756" y="170326"/>
                  <a:pt x="1108702" y="166082"/>
                  <a:pt x="1115035" y="157597"/>
                </a:cubicBezTo>
                <a:cubicBezTo>
                  <a:pt x="1121370" y="149112"/>
                  <a:pt x="1124538" y="136342"/>
                  <a:pt x="1124538" y="119289"/>
                </a:cubicBezTo>
                <a:close/>
                <a:moveTo>
                  <a:pt x="1275508" y="145586"/>
                </a:moveTo>
                <a:cubicBezTo>
                  <a:pt x="1275508" y="152038"/>
                  <a:pt x="1274273" y="157756"/>
                  <a:pt x="1271803" y="162738"/>
                </a:cubicBezTo>
                <a:cubicBezTo>
                  <a:pt x="1269334" y="167716"/>
                  <a:pt x="1265946" y="171882"/>
                  <a:pt x="1261641" y="175226"/>
                </a:cubicBezTo>
                <a:cubicBezTo>
                  <a:pt x="1256227" y="179452"/>
                  <a:pt x="1250546" y="182303"/>
                  <a:pt x="1244609" y="183775"/>
                </a:cubicBezTo>
                <a:cubicBezTo>
                  <a:pt x="1238673" y="185252"/>
                  <a:pt x="1231559" y="185986"/>
                  <a:pt x="1223271" y="185986"/>
                </a:cubicBezTo>
                <a:lnTo>
                  <a:pt x="1170799" y="185986"/>
                </a:lnTo>
                <a:lnTo>
                  <a:pt x="1170799" y="52469"/>
                </a:lnTo>
                <a:lnTo>
                  <a:pt x="1219806" y="52469"/>
                </a:lnTo>
                <a:cubicBezTo>
                  <a:pt x="1229607" y="52469"/>
                  <a:pt x="1236779" y="52772"/>
                  <a:pt x="1241326" y="53369"/>
                </a:cubicBezTo>
                <a:cubicBezTo>
                  <a:pt x="1245866" y="53967"/>
                  <a:pt x="1250369" y="55500"/>
                  <a:pt x="1254830" y="57970"/>
                </a:cubicBezTo>
                <a:cubicBezTo>
                  <a:pt x="1259527" y="60519"/>
                  <a:pt x="1262998" y="63906"/>
                  <a:pt x="1265230" y="68129"/>
                </a:cubicBezTo>
                <a:cubicBezTo>
                  <a:pt x="1267462" y="72356"/>
                  <a:pt x="1268578" y="77375"/>
                  <a:pt x="1268578" y="83191"/>
                </a:cubicBezTo>
                <a:cubicBezTo>
                  <a:pt x="1268578" y="89564"/>
                  <a:pt x="1266821" y="95280"/>
                  <a:pt x="1263318" y="100343"/>
                </a:cubicBezTo>
                <a:cubicBezTo>
                  <a:pt x="1259812" y="105404"/>
                  <a:pt x="1255150" y="109328"/>
                  <a:pt x="1249332" y="112114"/>
                </a:cubicBezTo>
                <a:lnTo>
                  <a:pt x="1249930" y="112952"/>
                </a:lnTo>
                <a:cubicBezTo>
                  <a:pt x="1257181" y="114789"/>
                  <a:pt x="1263257" y="118493"/>
                  <a:pt x="1268157" y="124070"/>
                </a:cubicBezTo>
                <a:cubicBezTo>
                  <a:pt x="1273057" y="129649"/>
                  <a:pt x="1275508" y="136821"/>
                  <a:pt x="1275508" y="145586"/>
                </a:cubicBezTo>
                <a:close/>
                <a:moveTo>
                  <a:pt x="1245505" y="86654"/>
                </a:moveTo>
                <a:cubicBezTo>
                  <a:pt x="1245505" y="83631"/>
                  <a:pt x="1245005" y="81003"/>
                  <a:pt x="1244012" y="78770"/>
                </a:cubicBezTo>
                <a:cubicBezTo>
                  <a:pt x="1243015" y="76535"/>
                  <a:pt x="1241283" y="74783"/>
                  <a:pt x="1238814" y="73507"/>
                </a:cubicBezTo>
                <a:cubicBezTo>
                  <a:pt x="1235943" y="71992"/>
                  <a:pt x="1232737" y="71096"/>
                  <a:pt x="1229191" y="70815"/>
                </a:cubicBezTo>
                <a:cubicBezTo>
                  <a:pt x="1225641" y="70538"/>
                  <a:pt x="1220724" y="70401"/>
                  <a:pt x="1214427" y="70401"/>
                </a:cubicBezTo>
                <a:lnTo>
                  <a:pt x="1193031" y="70401"/>
                </a:lnTo>
                <a:lnTo>
                  <a:pt x="1193031" y="106977"/>
                </a:lnTo>
                <a:lnTo>
                  <a:pt x="1218852" y="106977"/>
                </a:lnTo>
                <a:cubicBezTo>
                  <a:pt x="1224352" y="106977"/>
                  <a:pt x="1228257" y="106718"/>
                  <a:pt x="1230565" y="106200"/>
                </a:cubicBezTo>
                <a:cubicBezTo>
                  <a:pt x="1232873" y="105680"/>
                  <a:pt x="1235425" y="104587"/>
                  <a:pt x="1238215" y="102913"/>
                </a:cubicBezTo>
                <a:cubicBezTo>
                  <a:pt x="1240843" y="101322"/>
                  <a:pt x="1242715" y="99165"/>
                  <a:pt x="1243831" y="96458"/>
                </a:cubicBezTo>
                <a:cubicBezTo>
                  <a:pt x="1244944" y="93747"/>
                  <a:pt x="1245505" y="90481"/>
                  <a:pt x="1245505" y="86654"/>
                </a:cubicBezTo>
                <a:close/>
                <a:moveTo>
                  <a:pt x="1252320" y="145706"/>
                </a:moveTo>
                <a:cubicBezTo>
                  <a:pt x="1252320" y="141163"/>
                  <a:pt x="1251665" y="137516"/>
                  <a:pt x="1250351" y="134768"/>
                </a:cubicBezTo>
                <a:cubicBezTo>
                  <a:pt x="1249033" y="132019"/>
                  <a:pt x="1246143" y="129567"/>
                  <a:pt x="1241679" y="127418"/>
                </a:cubicBezTo>
                <a:cubicBezTo>
                  <a:pt x="1238892" y="126064"/>
                  <a:pt x="1235904" y="125226"/>
                  <a:pt x="1232719" y="124908"/>
                </a:cubicBezTo>
                <a:cubicBezTo>
                  <a:pt x="1229529" y="124588"/>
                  <a:pt x="1225108" y="124430"/>
                  <a:pt x="1219449" y="124430"/>
                </a:cubicBezTo>
                <a:lnTo>
                  <a:pt x="1193031" y="124430"/>
                </a:lnTo>
                <a:lnTo>
                  <a:pt x="1193031" y="168058"/>
                </a:lnTo>
                <a:lnTo>
                  <a:pt x="1212516" y="168058"/>
                </a:lnTo>
                <a:cubicBezTo>
                  <a:pt x="1220561" y="168058"/>
                  <a:pt x="1226818" y="167738"/>
                  <a:pt x="1231282" y="167100"/>
                </a:cubicBezTo>
                <a:cubicBezTo>
                  <a:pt x="1235743" y="166464"/>
                  <a:pt x="1239565" y="165189"/>
                  <a:pt x="1242756" y="163278"/>
                </a:cubicBezTo>
                <a:cubicBezTo>
                  <a:pt x="1246107" y="161207"/>
                  <a:pt x="1248533" y="158813"/>
                  <a:pt x="1250049" y="156102"/>
                </a:cubicBezTo>
                <a:cubicBezTo>
                  <a:pt x="1251565" y="153392"/>
                  <a:pt x="1252320" y="149925"/>
                  <a:pt x="1252320" y="145706"/>
                </a:cubicBezTo>
                <a:close/>
                <a:moveTo>
                  <a:pt x="1398265" y="144629"/>
                </a:moveTo>
                <a:cubicBezTo>
                  <a:pt x="1398265" y="151084"/>
                  <a:pt x="1396972" y="156938"/>
                  <a:pt x="1394380" y="162197"/>
                </a:cubicBezTo>
                <a:cubicBezTo>
                  <a:pt x="1391788" y="167461"/>
                  <a:pt x="1388264" y="171723"/>
                  <a:pt x="1383803" y="174988"/>
                </a:cubicBezTo>
                <a:cubicBezTo>
                  <a:pt x="1378544" y="178973"/>
                  <a:pt x="1372928" y="181803"/>
                  <a:pt x="1366952" y="183477"/>
                </a:cubicBezTo>
                <a:cubicBezTo>
                  <a:pt x="1360972" y="185151"/>
                  <a:pt x="1353282" y="185986"/>
                  <a:pt x="1343879" y="185986"/>
                </a:cubicBezTo>
                <a:lnTo>
                  <a:pt x="1299174" y="185986"/>
                </a:lnTo>
                <a:lnTo>
                  <a:pt x="1299174" y="52469"/>
                </a:lnTo>
                <a:lnTo>
                  <a:pt x="1321646" y="52469"/>
                </a:lnTo>
                <a:lnTo>
                  <a:pt x="1321646" y="104468"/>
                </a:lnTo>
                <a:lnTo>
                  <a:pt x="1344476" y="104468"/>
                </a:lnTo>
                <a:cubicBezTo>
                  <a:pt x="1354517" y="104468"/>
                  <a:pt x="1362303" y="104982"/>
                  <a:pt x="1367844" y="106020"/>
                </a:cubicBezTo>
                <a:cubicBezTo>
                  <a:pt x="1373385" y="107056"/>
                  <a:pt x="1378904" y="109605"/>
                  <a:pt x="1384401" y="113669"/>
                </a:cubicBezTo>
                <a:cubicBezTo>
                  <a:pt x="1389023" y="117096"/>
                  <a:pt x="1392486" y="121482"/>
                  <a:pt x="1394801" y="126819"/>
                </a:cubicBezTo>
                <a:cubicBezTo>
                  <a:pt x="1397109" y="132159"/>
                  <a:pt x="1398265" y="138096"/>
                  <a:pt x="1398265" y="144629"/>
                </a:cubicBezTo>
                <a:close/>
                <a:moveTo>
                  <a:pt x="1375077" y="144989"/>
                </a:moveTo>
                <a:cubicBezTo>
                  <a:pt x="1375077" y="140925"/>
                  <a:pt x="1374378" y="137357"/>
                  <a:pt x="1372985" y="134290"/>
                </a:cubicBezTo>
                <a:cubicBezTo>
                  <a:pt x="1371588" y="131223"/>
                  <a:pt x="1369298" y="128732"/>
                  <a:pt x="1366110" y="126819"/>
                </a:cubicBezTo>
                <a:cubicBezTo>
                  <a:pt x="1362764" y="124826"/>
                  <a:pt x="1358960" y="123631"/>
                  <a:pt x="1354697" y="123234"/>
                </a:cubicBezTo>
                <a:cubicBezTo>
                  <a:pt x="1350431" y="122838"/>
                  <a:pt x="1344319" y="122637"/>
                  <a:pt x="1336349" y="122637"/>
                </a:cubicBezTo>
                <a:lnTo>
                  <a:pt x="1321646" y="122637"/>
                </a:lnTo>
                <a:lnTo>
                  <a:pt x="1321646" y="168058"/>
                </a:lnTo>
                <a:lnTo>
                  <a:pt x="1335872" y="168058"/>
                </a:lnTo>
                <a:cubicBezTo>
                  <a:pt x="1343840" y="168058"/>
                  <a:pt x="1350017" y="167716"/>
                  <a:pt x="1354399" y="167039"/>
                </a:cubicBezTo>
                <a:cubicBezTo>
                  <a:pt x="1358783" y="166366"/>
                  <a:pt x="1362564" y="165071"/>
                  <a:pt x="1365753" y="163158"/>
                </a:cubicBezTo>
                <a:cubicBezTo>
                  <a:pt x="1369018" y="161088"/>
                  <a:pt x="1371386" y="158637"/>
                  <a:pt x="1372866" y="155804"/>
                </a:cubicBezTo>
                <a:cubicBezTo>
                  <a:pt x="1374343" y="152974"/>
                  <a:pt x="1375077" y="149371"/>
                  <a:pt x="1375077" y="144989"/>
                </a:cubicBezTo>
                <a:close/>
                <a:moveTo>
                  <a:pt x="1436277" y="185986"/>
                </a:moveTo>
                <a:lnTo>
                  <a:pt x="1413802" y="185986"/>
                </a:lnTo>
                <a:lnTo>
                  <a:pt x="1413802" y="52469"/>
                </a:lnTo>
                <a:lnTo>
                  <a:pt x="1436277" y="52469"/>
                </a:lnTo>
                <a:close/>
                <a:moveTo>
                  <a:pt x="1572540" y="185986"/>
                </a:moveTo>
                <a:lnTo>
                  <a:pt x="1544928" y="185986"/>
                </a:lnTo>
                <a:lnTo>
                  <a:pt x="1512535" y="135547"/>
                </a:lnTo>
                <a:lnTo>
                  <a:pt x="1479185" y="185986"/>
                </a:lnTo>
                <a:lnTo>
                  <a:pt x="1453726" y="185986"/>
                </a:lnTo>
                <a:lnTo>
                  <a:pt x="1500101" y="119767"/>
                </a:lnTo>
                <a:lnTo>
                  <a:pt x="1454205" y="52469"/>
                </a:lnTo>
                <a:lnTo>
                  <a:pt x="1481813" y="52469"/>
                </a:lnTo>
                <a:lnTo>
                  <a:pt x="1513968" y="102437"/>
                </a:lnTo>
                <a:lnTo>
                  <a:pt x="1546962" y="52469"/>
                </a:lnTo>
                <a:lnTo>
                  <a:pt x="1572540" y="52469"/>
                </a:lnTo>
                <a:lnTo>
                  <a:pt x="1526402" y="1182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202971" y="4509578"/>
            <a:ext cx="1170691" cy="235230"/>
          </a:xfrm>
          <a:custGeom>
            <a:avLst/>
            <a:gdLst/>
            <a:ahLst/>
            <a:cxnLst/>
            <a:rect l="l" t="t" r="r" b="b"/>
            <a:pathLst>
              <a:path w="1170691" h="235230">
                <a:moveTo>
                  <a:pt x="105427" y="185986"/>
                </a:moveTo>
                <a:lnTo>
                  <a:pt x="82955" y="185986"/>
                </a:lnTo>
                <a:lnTo>
                  <a:pt x="82955" y="71834"/>
                </a:lnTo>
                <a:lnTo>
                  <a:pt x="22472" y="71834"/>
                </a:lnTo>
                <a:lnTo>
                  <a:pt x="22472" y="185986"/>
                </a:lnTo>
                <a:lnTo>
                  <a:pt x="0" y="185986"/>
                </a:lnTo>
                <a:lnTo>
                  <a:pt x="0" y="52469"/>
                </a:lnTo>
                <a:lnTo>
                  <a:pt x="105427" y="52469"/>
                </a:lnTo>
                <a:close/>
                <a:moveTo>
                  <a:pt x="241333" y="185986"/>
                </a:moveTo>
                <a:lnTo>
                  <a:pt x="218863" y="185986"/>
                </a:lnTo>
                <a:lnTo>
                  <a:pt x="218863" y="71355"/>
                </a:lnTo>
                <a:lnTo>
                  <a:pt x="172967" y="71355"/>
                </a:lnTo>
                <a:cubicBezTo>
                  <a:pt x="172722" y="77971"/>
                  <a:pt x="172484" y="84329"/>
                  <a:pt x="172243" y="90424"/>
                </a:cubicBezTo>
                <a:cubicBezTo>
                  <a:pt x="172005" y="96519"/>
                  <a:pt x="171768" y="102038"/>
                  <a:pt x="171527" y="106977"/>
                </a:cubicBezTo>
                <a:cubicBezTo>
                  <a:pt x="171048" y="119487"/>
                  <a:pt x="170230" y="129967"/>
                  <a:pt x="169078" y="138412"/>
                </a:cubicBezTo>
                <a:cubicBezTo>
                  <a:pt x="167922" y="146858"/>
                  <a:pt x="166468" y="153637"/>
                  <a:pt x="164715" y="158735"/>
                </a:cubicBezTo>
                <a:cubicBezTo>
                  <a:pt x="162962" y="163994"/>
                  <a:pt x="161029" y="168094"/>
                  <a:pt x="158919" y="171046"/>
                </a:cubicBezTo>
                <a:cubicBezTo>
                  <a:pt x="156810" y="173995"/>
                  <a:pt x="154437" y="176662"/>
                  <a:pt x="151806" y="179056"/>
                </a:cubicBezTo>
                <a:cubicBezTo>
                  <a:pt x="149094" y="181446"/>
                  <a:pt x="146186" y="183239"/>
                  <a:pt x="143080" y="184434"/>
                </a:cubicBezTo>
                <a:cubicBezTo>
                  <a:pt x="139972" y="185629"/>
                  <a:pt x="136470" y="186228"/>
                  <a:pt x="132564" y="186228"/>
                </a:cubicBezTo>
                <a:cubicBezTo>
                  <a:pt x="131289" y="186228"/>
                  <a:pt x="129651" y="186188"/>
                  <a:pt x="127661" y="186104"/>
                </a:cubicBezTo>
                <a:cubicBezTo>
                  <a:pt x="125666" y="186026"/>
                  <a:pt x="124276" y="185986"/>
                  <a:pt x="123477" y="185986"/>
                </a:cubicBezTo>
                <a:lnTo>
                  <a:pt x="123477" y="166384"/>
                </a:lnTo>
                <a:lnTo>
                  <a:pt x="124673" y="166384"/>
                </a:lnTo>
                <a:cubicBezTo>
                  <a:pt x="125230" y="166384"/>
                  <a:pt x="125810" y="166423"/>
                  <a:pt x="126407" y="166503"/>
                </a:cubicBezTo>
                <a:cubicBezTo>
                  <a:pt x="127005" y="166586"/>
                  <a:pt x="127700" y="166621"/>
                  <a:pt x="128495" y="166621"/>
                </a:cubicBezTo>
                <a:cubicBezTo>
                  <a:pt x="130408" y="166621"/>
                  <a:pt x="132282" y="166345"/>
                  <a:pt x="134118" y="165787"/>
                </a:cubicBezTo>
                <a:cubicBezTo>
                  <a:pt x="135947" y="165228"/>
                  <a:pt x="137582" y="164196"/>
                  <a:pt x="139018" y="162679"/>
                </a:cubicBezTo>
                <a:cubicBezTo>
                  <a:pt x="143000" y="158774"/>
                  <a:pt x="145909" y="151941"/>
                  <a:pt x="147741" y="142178"/>
                </a:cubicBezTo>
                <a:cubicBezTo>
                  <a:pt x="149573" y="132418"/>
                  <a:pt x="150888" y="118770"/>
                  <a:pt x="151683" y="101242"/>
                </a:cubicBezTo>
                <a:cubicBezTo>
                  <a:pt x="152004" y="94705"/>
                  <a:pt x="152303" y="86972"/>
                  <a:pt x="152583" y="78048"/>
                </a:cubicBezTo>
                <a:cubicBezTo>
                  <a:pt x="152864" y="69123"/>
                  <a:pt x="153123" y="60602"/>
                  <a:pt x="153360" y="52469"/>
                </a:cubicBezTo>
                <a:lnTo>
                  <a:pt x="241333" y="52469"/>
                </a:lnTo>
                <a:close/>
                <a:moveTo>
                  <a:pt x="348434" y="153115"/>
                </a:moveTo>
                <a:lnTo>
                  <a:pt x="348434" y="116063"/>
                </a:lnTo>
                <a:cubicBezTo>
                  <a:pt x="343094" y="116541"/>
                  <a:pt x="336345" y="117197"/>
                  <a:pt x="328173" y="118032"/>
                </a:cubicBezTo>
                <a:cubicBezTo>
                  <a:pt x="320005" y="118872"/>
                  <a:pt x="313413" y="120045"/>
                  <a:pt x="308391" y="121560"/>
                </a:cubicBezTo>
                <a:cubicBezTo>
                  <a:pt x="302415" y="123393"/>
                  <a:pt x="297476" y="126201"/>
                  <a:pt x="293570" y="129988"/>
                </a:cubicBezTo>
                <a:cubicBezTo>
                  <a:pt x="289667" y="133775"/>
                  <a:pt x="287713" y="139053"/>
                  <a:pt x="287713" y="145824"/>
                </a:cubicBezTo>
                <a:cubicBezTo>
                  <a:pt x="287713" y="153478"/>
                  <a:pt x="289862" y="159253"/>
                  <a:pt x="294168" y="163158"/>
                </a:cubicBezTo>
                <a:cubicBezTo>
                  <a:pt x="298469" y="167061"/>
                  <a:pt x="304766" y="169011"/>
                  <a:pt x="313056" y="169011"/>
                </a:cubicBezTo>
                <a:cubicBezTo>
                  <a:pt x="320146" y="169011"/>
                  <a:pt x="326561" y="167479"/>
                  <a:pt x="332298" y="164412"/>
                </a:cubicBezTo>
                <a:cubicBezTo>
                  <a:pt x="338037" y="161345"/>
                  <a:pt x="343416" y="157579"/>
                  <a:pt x="348434" y="153115"/>
                </a:cubicBezTo>
                <a:close/>
                <a:moveTo>
                  <a:pt x="348434" y="171762"/>
                </a:moveTo>
                <a:cubicBezTo>
                  <a:pt x="346601" y="173116"/>
                  <a:pt x="344150" y="175006"/>
                  <a:pt x="341087" y="177439"/>
                </a:cubicBezTo>
                <a:cubicBezTo>
                  <a:pt x="338016" y="179874"/>
                  <a:pt x="335049" y="181803"/>
                  <a:pt x="332180" y="183239"/>
                </a:cubicBezTo>
                <a:cubicBezTo>
                  <a:pt x="328195" y="185310"/>
                  <a:pt x="324350" y="186905"/>
                  <a:pt x="320646" y="188020"/>
                </a:cubicBezTo>
                <a:cubicBezTo>
                  <a:pt x="316941" y="189132"/>
                  <a:pt x="311739" y="189691"/>
                  <a:pt x="305043" y="189691"/>
                </a:cubicBezTo>
                <a:cubicBezTo>
                  <a:pt x="299546" y="189691"/>
                  <a:pt x="294325" y="188653"/>
                  <a:pt x="289390" y="186583"/>
                </a:cubicBezTo>
                <a:cubicBezTo>
                  <a:pt x="284447" y="184513"/>
                  <a:pt x="280103" y="181605"/>
                  <a:pt x="276359" y="177861"/>
                </a:cubicBezTo>
                <a:cubicBezTo>
                  <a:pt x="272772" y="174196"/>
                  <a:pt x="269903" y="169667"/>
                  <a:pt x="267755" y="164288"/>
                </a:cubicBezTo>
                <a:cubicBezTo>
                  <a:pt x="265598" y="158914"/>
                  <a:pt x="264521" y="153237"/>
                  <a:pt x="264521" y="147258"/>
                </a:cubicBezTo>
                <a:cubicBezTo>
                  <a:pt x="264521" y="138012"/>
                  <a:pt x="266477" y="130147"/>
                  <a:pt x="270382" y="123648"/>
                </a:cubicBezTo>
                <a:cubicBezTo>
                  <a:pt x="274289" y="117154"/>
                  <a:pt x="280466" y="111995"/>
                  <a:pt x="288911" y="108172"/>
                </a:cubicBezTo>
                <a:cubicBezTo>
                  <a:pt x="296399" y="104744"/>
                  <a:pt x="305245" y="102372"/>
                  <a:pt x="315444" y="101059"/>
                </a:cubicBezTo>
                <a:cubicBezTo>
                  <a:pt x="325646" y="99744"/>
                  <a:pt x="336641" y="98769"/>
                  <a:pt x="348434" y="98131"/>
                </a:cubicBezTo>
                <a:lnTo>
                  <a:pt x="348434" y="93826"/>
                </a:lnTo>
                <a:cubicBezTo>
                  <a:pt x="348434" y="88570"/>
                  <a:pt x="347635" y="84325"/>
                  <a:pt x="346044" y="81097"/>
                </a:cubicBezTo>
                <a:cubicBezTo>
                  <a:pt x="344452" y="77871"/>
                  <a:pt x="342221" y="75379"/>
                  <a:pt x="339351" y="73627"/>
                </a:cubicBezTo>
                <a:cubicBezTo>
                  <a:pt x="336482" y="71794"/>
                  <a:pt x="332979" y="70578"/>
                  <a:pt x="328835" y="69980"/>
                </a:cubicBezTo>
                <a:cubicBezTo>
                  <a:pt x="324689" y="69382"/>
                  <a:pt x="320426" y="69087"/>
                  <a:pt x="316041" y="69087"/>
                </a:cubicBezTo>
                <a:cubicBezTo>
                  <a:pt x="310861" y="69087"/>
                  <a:pt x="304766" y="69861"/>
                  <a:pt x="297753" y="71412"/>
                </a:cubicBezTo>
                <a:cubicBezTo>
                  <a:pt x="290740" y="72968"/>
                  <a:pt x="283731" y="75221"/>
                  <a:pt x="276718" y="78173"/>
                </a:cubicBezTo>
                <a:lnTo>
                  <a:pt x="275401" y="78173"/>
                </a:lnTo>
                <a:lnTo>
                  <a:pt x="275401" y="55343"/>
                </a:lnTo>
                <a:cubicBezTo>
                  <a:pt x="279548" y="54146"/>
                  <a:pt x="285485" y="52833"/>
                  <a:pt x="293214" y="51393"/>
                </a:cubicBezTo>
                <a:cubicBezTo>
                  <a:pt x="300943" y="49960"/>
                  <a:pt x="308589" y="49244"/>
                  <a:pt x="316163" y="49244"/>
                </a:cubicBezTo>
                <a:cubicBezTo>
                  <a:pt x="325326" y="49244"/>
                  <a:pt x="333055" y="49960"/>
                  <a:pt x="339351" y="51393"/>
                </a:cubicBezTo>
                <a:cubicBezTo>
                  <a:pt x="345647" y="52833"/>
                  <a:pt x="351303" y="55422"/>
                  <a:pt x="356325" y="59165"/>
                </a:cubicBezTo>
                <a:cubicBezTo>
                  <a:pt x="361186" y="62833"/>
                  <a:pt x="364810" y="67572"/>
                  <a:pt x="367204" y="73389"/>
                </a:cubicBezTo>
                <a:cubicBezTo>
                  <a:pt x="369594" y="79206"/>
                  <a:pt x="370790" y="86299"/>
                  <a:pt x="370790" y="94668"/>
                </a:cubicBezTo>
                <a:lnTo>
                  <a:pt x="370790" y="185986"/>
                </a:lnTo>
                <a:lnTo>
                  <a:pt x="348434" y="185986"/>
                </a:lnTo>
                <a:close/>
                <a:moveTo>
                  <a:pt x="499883" y="72193"/>
                </a:moveTo>
                <a:lnTo>
                  <a:pt x="454457" y="72193"/>
                </a:lnTo>
                <a:lnTo>
                  <a:pt x="454457" y="185986"/>
                </a:lnTo>
                <a:lnTo>
                  <a:pt x="431986" y="185986"/>
                </a:lnTo>
                <a:lnTo>
                  <a:pt x="431986" y="72193"/>
                </a:lnTo>
                <a:lnTo>
                  <a:pt x="386565" y="72193"/>
                </a:lnTo>
                <a:lnTo>
                  <a:pt x="386565" y="52469"/>
                </a:lnTo>
                <a:lnTo>
                  <a:pt x="499883" y="52469"/>
                </a:lnTo>
                <a:close/>
                <a:moveTo>
                  <a:pt x="678940" y="115703"/>
                </a:moveTo>
                <a:cubicBezTo>
                  <a:pt x="678940" y="127576"/>
                  <a:pt x="677485" y="138074"/>
                  <a:pt x="674576" y="147195"/>
                </a:cubicBezTo>
                <a:cubicBezTo>
                  <a:pt x="671664" y="156322"/>
                  <a:pt x="667818" y="163835"/>
                  <a:pt x="663042" y="169729"/>
                </a:cubicBezTo>
                <a:cubicBezTo>
                  <a:pt x="658178" y="175708"/>
                  <a:pt x="652681" y="180229"/>
                  <a:pt x="646546" y="183296"/>
                </a:cubicBezTo>
                <a:cubicBezTo>
                  <a:pt x="640412" y="186364"/>
                  <a:pt x="633997" y="187898"/>
                  <a:pt x="627300" y="187898"/>
                </a:cubicBezTo>
                <a:cubicBezTo>
                  <a:pt x="622279" y="187898"/>
                  <a:pt x="617876" y="186944"/>
                  <a:pt x="614092" y="185033"/>
                </a:cubicBezTo>
                <a:cubicBezTo>
                  <a:pt x="610305" y="183120"/>
                  <a:pt x="607097" y="181483"/>
                  <a:pt x="604470" y="180133"/>
                </a:cubicBezTo>
                <a:lnTo>
                  <a:pt x="604470" y="235230"/>
                </a:lnTo>
                <a:lnTo>
                  <a:pt x="582236" y="235230"/>
                </a:lnTo>
                <a:lnTo>
                  <a:pt x="582236" y="180133"/>
                </a:lnTo>
                <a:cubicBezTo>
                  <a:pt x="577538" y="182602"/>
                  <a:pt x="573790" y="184513"/>
                  <a:pt x="571004" y="185867"/>
                </a:cubicBezTo>
                <a:cubicBezTo>
                  <a:pt x="568214" y="187221"/>
                  <a:pt x="563628" y="187898"/>
                  <a:pt x="557256" y="187898"/>
                </a:cubicBezTo>
                <a:cubicBezTo>
                  <a:pt x="542277" y="187898"/>
                  <a:pt x="530281" y="181824"/>
                  <a:pt x="521277" y="169667"/>
                </a:cubicBezTo>
                <a:cubicBezTo>
                  <a:pt x="512270" y="157517"/>
                  <a:pt x="507770" y="140842"/>
                  <a:pt x="507770" y="119649"/>
                </a:cubicBezTo>
                <a:cubicBezTo>
                  <a:pt x="507770" y="108492"/>
                  <a:pt x="509203" y="98532"/>
                  <a:pt x="512076" y="89765"/>
                </a:cubicBezTo>
                <a:cubicBezTo>
                  <a:pt x="514941" y="81003"/>
                  <a:pt x="518887" y="73551"/>
                  <a:pt x="523904" y="67413"/>
                </a:cubicBezTo>
                <a:cubicBezTo>
                  <a:pt x="528527" y="61758"/>
                  <a:pt x="533888" y="57354"/>
                  <a:pt x="539983" y="54205"/>
                </a:cubicBezTo>
                <a:cubicBezTo>
                  <a:pt x="546077" y="51054"/>
                  <a:pt x="552435" y="49482"/>
                  <a:pt x="559048" y="49482"/>
                </a:cubicBezTo>
                <a:cubicBezTo>
                  <a:pt x="563750" y="49482"/>
                  <a:pt x="567994" y="50298"/>
                  <a:pt x="571779" y="51933"/>
                </a:cubicBezTo>
                <a:cubicBezTo>
                  <a:pt x="575566" y="53567"/>
                  <a:pt x="579051" y="55422"/>
                  <a:pt x="582236" y="57492"/>
                </a:cubicBezTo>
                <a:lnTo>
                  <a:pt x="582236" y="0"/>
                </a:lnTo>
                <a:lnTo>
                  <a:pt x="604470" y="0"/>
                </a:lnTo>
                <a:lnTo>
                  <a:pt x="604470" y="57492"/>
                </a:lnTo>
                <a:cubicBezTo>
                  <a:pt x="607972" y="55343"/>
                  <a:pt x="611997" y="53467"/>
                  <a:pt x="616543" y="51872"/>
                </a:cubicBezTo>
                <a:cubicBezTo>
                  <a:pt x="621084" y="50281"/>
                  <a:pt x="625746" y="49482"/>
                  <a:pt x="630526" y="49482"/>
                </a:cubicBezTo>
                <a:cubicBezTo>
                  <a:pt x="645506" y="49482"/>
                  <a:pt x="657321" y="55475"/>
                  <a:pt x="665968" y="67470"/>
                </a:cubicBezTo>
                <a:cubicBezTo>
                  <a:pt x="674615" y="79462"/>
                  <a:pt x="678940" y="95543"/>
                  <a:pt x="678940" y="115703"/>
                </a:cubicBezTo>
                <a:close/>
                <a:moveTo>
                  <a:pt x="655870" y="118217"/>
                </a:moveTo>
                <a:cubicBezTo>
                  <a:pt x="655870" y="102996"/>
                  <a:pt x="653300" y="90964"/>
                  <a:pt x="648159" y="82116"/>
                </a:cubicBezTo>
                <a:cubicBezTo>
                  <a:pt x="643022" y="73266"/>
                  <a:pt x="635430" y="68845"/>
                  <a:pt x="625385" y="68845"/>
                </a:cubicBezTo>
                <a:cubicBezTo>
                  <a:pt x="621242" y="68845"/>
                  <a:pt x="617599" y="69382"/>
                  <a:pt x="614449" y="70458"/>
                </a:cubicBezTo>
                <a:cubicBezTo>
                  <a:pt x="611302" y="71535"/>
                  <a:pt x="607972" y="72713"/>
                  <a:pt x="604470" y="73990"/>
                </a:cubicBezTo>
                <a:lnTo>
                  <a:pt x="604470" y="163036"/>
                </a:lnTo>
                <a:cubicBezTo>
                  <a:pt x="607972" y="164710"/>
                  <a:pt x="610823" y="166064"/>
                  <a:pt x="613015" y="167100"/>
                </a:cubicBezTo>
                <a:cubicBezTo>
                  <a:pt x="615208" y="168138"/>
                  <a:pt x="618415" y="168656"/>
                  <a:pt x="622638" y="168656"/>
                </a:cubicBezTo>
                <a:cubicBezTo>
                  <a:pt x="632996" y="168656"/>
                  <a:pt x="641128" y="164390"/>
                  <a:pt x="647025" y="155864"/>
                </a:cubicBezTo>
                <a:cubicBezTo>
                  <a:pt x="652922" y="147340"/>
                  <a:pt x="655870" y="134786"/>
                  <a:pt x="655870" y="118217"/>
                </a:cubicBezTo>
                <a:close/>
                <a:moveTo>
                  <a:pt x="582236" y="163036"/>
                </a:moveTo>
                <a:lnTo>
                  <a:pt x="582236" y="73990"/>
                </a:lnTo>
                <a:cubicBezTo>
                  <a:pt x="579370" y="72632"/>
                  <a:pt x="576502" y="71437"/>
                  <a:pt x="573631" y="70401"/>
                </a:cubicBezTo>
                <a:cubicBezTo>
                  <a:pt x="570758" y="69363"/>
                  <a:pt x="567573" y="68845"/>
                  <a:pt x="564067" y="68845"/>
                </a:cubicBezTo>
                <a:cubicBezTo>
                  <a:pt x="553868" y="68845"/>
                  <a:pt x="545779" y="72870"/>
                  <a:pt x="539802" y="80917"/>
                </a:cubicBezTo>
                <a:cubicBezTo>
                  <a:pt x="533823" y="88966"/>
                  <a:pt x="530839" y="101520"/>
                  <a:pt x="530839" y="118572"/>
                </a:cubicBezTo>
                <a:cubicBezTo>
                  <a:pt x="530839" y="134113"/>
                  <a:pt x="533529" y="146343"/>
                  <a:pt x="538906" y="155268"/>
                </a:cubicBezTo>
                <a:cubicBezTo>
                  <a:pt x="544284" y="164192"/>
                  <a:pt x="551992" y="168656"/>
                  <a:pt x="562036" y="168656"/>
                </a:cubicBezTo>
                <a:cubicBezTo>
                  <a:pt x="566018" y="168656"/>
                  <a:pt x="569607" y="168058"/>
                  <a:pt x="572797" y="166863"/>
                </a:cubicBezTo>
                <a:cubicBezTo>
                  <a:pt x="575982" y="165668"/>
                  <a:pt x="579129" y="164390"/>
                  <a:pt x="582236" y="163036"/>
                </a:cubicBezTo>
                <a:close/>
                <a:moveTo>
                  <a:pt x="812452" y="119289"/>
                </a:moveTo>
                <a:cubicBezTo>
                  <a:pt x="812452" y="141760"/>
                  <a:pt x="807034" y="159108"/>
                  <a:pt x="796199" y="171341"/>
                </a:cubicBezTo>
                <a:cubicBezTo>
                  <a:pt x="785362" y="183575"/>
                  <a:pt x="770937" y="189691"/>
                  <a:pt x="752926" y="189691"/>
                </a:cubicBezTo>
                <a:cubicBezTo>
                  <a:pt x="734357" y="189691"/>
                  <a:pt x="719756" y="183376"/>
                  <a:pt x="709121" y="170744"/>
                </a:cubicBezTo>
                <a:cubicBezTo>
                  <a:pt x="698480" y="158115"/>
                  <a:pt x="693159" y="140965"/>
                  <a:pt x="693159" y="119289"/>
                </a:cubicBezTo>
                <a:cubicBezTo>
                  <a:pt x="693159" y="96976"/>
                  <a:pt x="698639" y="79645"/>
                  <a:pt x="709596" y="67295"/>
                </a:cubicBezTo>
                <a:cubicBezTo>
                  <a:pt x="720555" y="54943"/>
                  <a:pt x="734995" y="48765"/>
                  <a:pt x="752926" y="48765"/>
                </a:cubicBezTo>
                <a:cubicBezTo>
                  <a:pt x="770937" y="48765"/>
                  <a:pt x="785362" y="54921"/>
                  <a:pt x="796199" y="67230"/>
                </a:cubicBezTo>
                <a:cubicBezTo>
                  <a:pt x="807034" y="79545"/>
                  <a:pt x="812452" y="96897"/>
                  <a:pt x="812452" y="119289"/>
                </a:cubicBezTo>
                <a:close/>
                <a:moveTo>
                  <a:pt x="789265" y="119289"/>
                </a:moveTo>
                <a:cubicBezTo>
                  <a:pt x="789265" y="101995"/>
                  <a:pt x="786119" y="89146"/>
                  <a:pt x="779822" y="80740"/>
                </a:cubicBezTo>
                <a:cubicBezTo>
                  <a:pt x="773526" y="72330"/>
                  <a:pt x="764562" y="68129"/>
                  <a:pt x="752926" y="68129"/>
                </a:cubicBezTo>
                <a:cubicBezTo>
                  <a:pt x="741208" y="68129"/>
                  <a:pt x="732187" y="72330"/>
                  <a:pt x="725851" y="80740"/>
                </a:cubicBezTo>
                <a:cubicBezTo>
                  <a:pt x="719519" y="89146"/>
                  <a:pt x="716347" y="101995"/>
                  <a:pt x="716347" y="119289"/>
                </a:cubicBezTo>
                <a:cubicBezTo>
                  <a:pt x="716347" y="136026"/>
                  <a:pt x="719519" y="148712"/>
                  <a:pt x="725851" y="157359"/>
                </a:cubicBezTo>
                <a:cubicBezTo>
                  <a:pt x="732187" y="166007"/>
                  <a:pt x="741208" y="170326"/>
                  <a:pt x="752926" y="170326"/>
                </a:cubicBezTo>
                <a:cubicBezTo>
                  <a:pt x="764479" y="170326"/>
                  <a:pt x="773428" y="166082"/>
                  <a:pt x="779761" y="157597"/>
                </a:cubicBezTo>
                <a:cubicBezTo>
                  <a:pt x="786093" y="149112"/>
                  <a:pt x="789265" y="136342"/>
                  <a:pt x="789265" y="119289"/>
                </a:cubicBezTo>
                <a:close/>
                <a:moveTo>
                  <a:pt x="947524" y="115703"/>
                </a:moveTo>
                <a:cubicBezTo>
                  <a:pt x="947524" y="137937"/>
                  <a:pt x="942203" y="155645"/>
                  <a:pt x="931566" y="168832"/>
                </a:cubicBezTo>
                <a:cubicBezTo>
                  <a:pt x="920931" y="182019"/>
                  <a:pt x="907485" y="188618"/>
                  <a:pt x="891228" y="188618"/>
                </a:cubicBezTo>
                <a:cubicBezTo>
                  <a:pt x="884611" y="188618"/>
                  <a:pt x="878758" y="187862"/>
                  <a:pt x="873656" y="186346"/>
                </a:cubicBezTo>
                <a:cubicBezTo>
                  <a:pt x="868555" y="184831"/>
                  <a:pt x="863335" y="182484"/>
                  <a:pt x="857996" y="179293"/>
                </a:cubicBezTo>
                <a:lnTo>
                  <a:pt x="857996" y="235230"/>
                </a:lnTo>
                <a:lnTo>
                  <a:pt x="835525" y="235230"/>
                </a:lnTo>
                <a:lnTo>
                  <a:pt x="835525" y="52469"/>
                </a:lnTo>
                <a:lnTo>
                  <a:pt x="857996" y="52469"/>
                </a:lnTo>
                <a:lnTo>
                  <a:pt x="857996" y="66455"/>
                </a:lnTo>
                <a:cubicBezTo>
                  <a:pt x="863576" y="61437"/>
                  <a:pt x="869767" y="57236"/>
                  <a:pt x="876582" y="53844"/>
                </a:cubicBezTo>
                <a:cubicBezTo>
                  <a:pt x="883394" y="50457"/>
                  <a:pt x="890824" y="48765"/>
                  <a:pt x="898875" y="48765"/>
                </a:cubicBezTo>
                <a:cubicBezTo>
                  <a:pt x="914178" y="48765"/>
                  <a:pt x="926109" y="54819"/>
                  <a:pt x="934672" y="66934"/>
                </a:cubicBezTo>
                <a:cubicBezTo>
                  <a:pt x="943241" y="79049"/>
                  <a:pt x="947524" y="95302"/>
                  <a:pt x="947524" y="115703"/>
                </a:cubicBezTo>
                <a:close/>
                <a:moveTo>
                  <a:pt x="924333" y="118217"/>
                </a:moveTo>
                <a:cubicBezTo>
                  <a:pt x="924333" y="102996"/>
                  <a:pt x="921907" y="91180"/>
                  <a:pt x="917043" y="82771"/>
                </a:cubicBezTo>
                <a:cubicBezTo>
                  <a:pt x="912183" y="74365"/>
                  <a:pt x="904292" y="70160"/>
                  <a:pt x="893377" y="70160"/>
                </a:cubicBezTo>
                <a:cubicBezTo>
                  <a:pt x="887001" y="70160"/>
                  <a:pt x="880846" y="71575"/>
                  <a:pt x="874909" y="74404"/>
                </a:cubicBezTo>
                <a:cubicBezTo>
                  <a:pt x="868972" y="77234"/>
                  <a:pt x="863335" y="80880"/>
                  <a:pt x="857996" y="85341"/>
                </a:cubicBezTo>
                <a:lnTo>
                  <a:pt x="857996" y="161005"/>
                </a:lnTo>
                <a:cubicBezTo>
                  <a:pt x="863889" y="163874"/>
                  <a:pt x="868933" y="165826"/>
                  <a:pt x="873116" y="166863"/>
                </a:cubicBezTo>
                <a:cubicBezTo>
                  <a:pt x="877299" y="167900"/>
                  <a:pt x="882102" y="168415"/>
                  <a:pt x="887519" y="168415"/>
                </a:cubicBezTo>
                <a:cubicBezTo>
                  <a:pt x="899155" y="168415"/>
                  <a:pt x="908198" y="164152"/>
                  <a:pt x="914653" y="155623"/>
                </a:cubicBezTo>
                <a:cubicBezTo>
                  <a:pt x="921107" y="147099"/>
                  <a:pt x="924333" y="134629"/>
                  <a:pt x="924333" y="118217"/>
                </a:cubicBezTo>
                <a:close/>
                <a:moveTo>
                  <a:pt x="1094667" y="185986"/>
                </a:moveTo>
                <a:lnTo>
                  <a:pt x="1072436" y="185986"/>
                </a:lnTo>
                <a:lnTo>
                  <a:pt x="1072436" y="81039"/>
                </a:lnTo>
                <a:lnTo>
                  <a:pt x="1040401" y="149173"/>
                </a:lnTo>
                <a:lnTo>
                  <a:pt x="1023665" y="149173"/>
                </a:lnTo>
                <a:lnTo>
                  <a:pt x="991873" y="81039"/>
                </a:lnTo>
                <a:lnTo>
                  <a:pt x="991873" y="185986"/>
                </a:lnTo>
                <a:lnTo>
                  <a:pt x="970834" y="185986"/>
                </a:lnTo>
                <a:lnTo>
                  <a:pt x="970834" y="52469"/>
                </a:lnTo>
                <a:lnTo>
                  <a:pt x="997968" y="52469"/>
                </a:lnTo>
                <a:lnTo>
                  <a:pt x="1033111" y="126578"/>
                </a:lnTo>
                <a:lnTo>
                  <a:pt x="1067058" y="52469"/>
                </a:lnTo>
                <a:lnTo>
                  <a:pt x="1094667" y="52469"/>
                </a:lnTo>
                <a:close/>
                <a:moveTo>
                  <a:pt x="1170691" y="151920"/>
                </a:moveTo>
                <a:lnTo>
                  <a:pt x="1137219" y="230212"/>
                </a:lnTo>
                <a:lnTo>
                  <a:pt x="1119770" y="230212"/>
                </a:lnTo>
                <a:lnTo>
                  <a:pt x="1140804" y="15192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74114" y="4562047"/>
            <a:ext cx="104711" cy="133517"/>
          </a:xfrm>
          <a:custGeom>
            <a:avLst/>
            <a:gdLst/>
            <a:ahLst/>
            <a:cxnLst/>
            <a:rect l="l" t="t" r="r" b="b"/>
            <a:pathLst>
              <a:path w="104711" h="133517">
                <a:moveTo>
                  <a:pt x="104711" y="93117"/>
                </a:moveTo>
                <a:cubicBezTo>
                  <a:pt x="104711" y="99569"/>
                  <a:pt x="103476" y="105287"/>
                  <a:pt x="101005" y="110269"/>
                </a:cubicBezTo>
                <a:cubicBezTo>
                  <a:pt x="98533" y="115247"/>
                  <a:pt x="95148" y="119413"/>
                  <a:pt x="90843" y="122757"/>
                </a:cubicBezTo>
                <a:cubicBezTo>
                  <a:pt x="85426" y="126983"/>
                  <a:pt x="79747" y="129834"/>
                  <a:pt x="73811" y="131306"/>
                </a:cubicBezTo>
                <a:cubicBezTo>
                  <a:pt x="67875" y="132783"/>
                  <a:pt x="60761" y="133517"/>
                  <a:pt x="52474" y="133517"/>
                </a:cubicBezTo>
                <a:lnTo>
                  <a:pt x="0" y="133517"/>
                </a:lnTo>
                <a:lnTo>
                  <a:pt x="0" y="0"/>
                </a:lnTo>
                <a:lnTo>
                  <a:pt x="49007" y="0"/>
                </a:lnTo>
                <a:cubicBezTo>
                  <a:pt x="58810" y="0"/>
                  <a:pt x="65982" y="303"/>
                  <a:pt x="70524" y="900"/>
                </a:cubicBezTo>
                <a:cubicBezTo>
                  <a:pt x="75067" y="1498"/>
                  <a:pt x="79572" y="3031"/>
                  <a:pt x="84032" y="5501"/>
                </a:cubicBezTo>
                <a:cubicBezTo>
                  <a:pt x="88730" y="8050"/>
                  <a:pt x="92200" y="11437"/>
                  <a:pt x="94432" y="15660"/>
                </a:cubicBezTo>
                <a:cubicBezTo>
                  <a:pt x="96664" y="19887"/>
                  <a:pt x="97776" y="24906"/>
                  <a:pt x="97776" y="30722"/>
                </a:cubicBezTo>
                <a:cubicBezTo>
                  <a:pt x="97776" y="37095"/>
                  <a:pt x="96024" y="42811"/>
                  <a:pt x="92521" y="47874"/>
                </a:cubicBezTo>
                <a:cubicBezTo>
                  <a:pt x="89011" y="52935"/>
                  <a:pt x="84352" y="56859"/>
                  <a:pt x="78535" y="59645"/>
                </a:cubicBezTo>
                <a:lnTo>
                  <a:pt x="79132" y="60483"/>
                </a:lnTo>
                <a:cubicBezTo>
                  <a:pt x="86383" y="62320"/>
                  <a:pt x="92460" y="66024"/>
                  <a:pt x="97360" y="71601"/>
                </a:cubicBezTo>
                <a:cubicBezTo>
                  <a:pt x="102258" y="77180"/>
                  <a:pt x="104711" y="84352"/>
                  <a:pt x="104711" y="93117"/>
                </a:cubicBezTo>
                <a:close/>
                <a:moveTo>
                  <a:pt x="74704" y="34185"/>
                </a:moveTo>
                <a:cubicBezTo>
                  <a:pt x="74704" y="31162"/>
                  <a:pt x="74208" y="28534"/>
                  <a:pt x="73214" y="26301"/>
                </a:cubicBezTo>
                <a:cubicBezTo>
                  <a:pt x="72216" y="24066"/>
                  <a:pt x="70485" y="22314"/>
                  <a:pt x="68011" y="21038"/>
                </a:cubicBezTo>
                <a:cubicBezTo>
                  <a:pt x="65146" y="19523"/>
                  <a:pt x="61938" y="18627"/>
                  <a:pt x="58389" y="18346"/>
                </a:cubicBezTo>
                <a:cubicBezTo>
                  <a:pt x="54842" y="18069"/>
                  <a:pt x="49925" y="17932"/>
                  <a:pt x="43628" y="17932"/>
                </a:cubicBezTo>
                <a:lnTo>
                  <a:pt x="22234" y="17932"/>
                </a:lnTo>
                <a:lnTo>
                  <a:pt x="22234" y="54508"/>
                </a:lnTo>
                <a:lnTo>
                  <a:pt x="48049" y="54508"/>
                </a:lnTo>
                <a:cubicBezTo>
                  <a:pt x="53551" y="54508"/>
                  <a:pt x="57456" y="54249"/>
                  <a:pt x="59768" y="53731"/>
                </a:cubicBezTo>
                <a:cubicBezTo>
                  <a:pt x="62075" y="53211"/>
                  <a:pt x="64628" y="52118"/>
                  <a:pt x="67414" y="50444"/>
                </a:cubicBezTo>
                <a:cubicBezTo>
                  <a:pt x="70045" y="48853"/>
                  <a:pt x="71917" y="46696"/>
                  <a:pt x="73034" y="43989"/>
                </a:cubicBezTo>
                <a:cubicBezTo>
                  <a:pt x="74147" y="41278"/>
                  <a:pt x="74704" y="38012"/>
                  <a:pt x="74704" y="34185"/>
                </a:cubicBezTo>
                <a:close/>
                <a:moveTo>
                  <a:pt x="81523" y="93237"/>
                </a:moveTo>
                <a:cubicBezTo>
                  <a:pt x="81523" y="88694"/>
                  <a:pt x="80867" y="85047"/>
                  <a:pt x="79550" y="82299"/>
                </a:cubicBezTo>
                <a:cubicBezTo>
                  <a:pt x="78236" y="79550"/>
                  <a:pt x="75346" y="77098"/>
                  <a:pt x="70882" y="74949"/>
                </a:cubicBezTo>
                <a:cubicBezTo>
                  <a:pt x="68095" y="73595"/>
                  <a:pt x="65107" y="72757"/>
                  <a:pt x="61916" y="72439"/>
                </a:cubicBezTo>
                <a:cubicBezTo>
                  <a:pt x="58731" y="72119"/>
                  <a:pt x="54307" y="71961"/>
                  <a:pt x="48647" y="71961"/>
                </a:cubicBezTo>
                <a:lnTo>
                  <a:pt x="22234" y="71961"/>
                </a:lnTo>
                <a:lnTo>
                  <a:pt x="22234" y="115589"/>
                </a:lnTo>
                <a:lnTo>
                  <a:pt x="41717" y="115589"/>
                </a:lnTo>
                <a:cubicBezTo>
                  <a:pt x="49764" y="115589"/>
                  <a:pt x="56020" y="115269"/>
                  <a:pt x="60484" y="114631"/>
                </a:cubicBezTo>
                <a:cubicBezTo>
                  <a:pt x="64944" y="113995"/>
                  <a:pt x="68768" y="112720"/>
                  <a:pt x="71957" y="110809"/>
                </a:cubicBezTo>
                <a:cubicBezTo>
                  <a:pt x="75305" y="108738"/>
                  <a:pt x="77736" y="106344"/>
                  <a:pt x="79251" y="103633"/>
                </a:cubicBezTo>
                <a:cubicBezTo>
                  <a:pt x="80767" y="100923"/>
                  <a:pt x="81523" y="97456"/>
                  <a:pt x="81523" y="9323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863323" y="4558343"/>
            <a:ext cx="1125034" cy="181446"/>
          </a:xfrm>
          <a:custGeom>
            <a:avLst/>
            <a:gdLst/>
            <a:ahLst/>
            <a:cxnLst/>
            <a:rect l="l" t="t" r="r" b="b"/>
            <a:pathLst>
              <a:path w="1125034" h="181446">
                <a:moveTo>
                  <a:pt x="119294" y="70524"/>
                </a:moveTo>
                <a:cubicBezTo>
                  <a:pt x="119294" y="92995"/>
                  <a:pt x="113876" y="110343"/>
                  <a:pt x="103041" y="122576"/>
                </a:cubicBezTo>
                <a:cubicBezTo>
                  <a:pt x="92204" y="134810"/>
                  <a:pt x="77779" y="140926"/>
                  <a:pt x="59768" y="140926"/>
                </a:cubicBezTo>
                <a:cubicBezTo>
                  <a:pt x="41199" y="140926"/>
                  <a:pt x="26598" y="134611"/>
                  <a:pt x="15959" y="121979"/>
                </a:cubicBezTo>
                <a:cubicBezTo>
                  <a:pt x="5322" y="109350"/>
                  <a:pt x="0" y="92200"/>
                  <a:pt x="0" y="70524"/>
                </a:cubicBezTo>
                <a:cubicBezTo>
                  <a:pt x="0" y="48211"/>
                  <a:pt x="5481" y="30880"/>
                  <a:pt x="16438" y="18530"/>
                </a:cubicBezTo>
                <a:cubicBezTo>
                  <a:pt x="27397" y="6178"/>
                  <a:pt x="41837" y="0"/>
                  <a:pt x="59768" y="0"/>
                </a:cubicBezTo>
                <a:cubicBezTo>
                  <a:pt x="77779" y="0"/>
                  <a:pt x="92204" y="6156"/>
                  <a:pt x="103041" y="18465"/>
                </a:cubicBezTo>
                <a:cubicBezTo>
                  <a:pt x="113876" y="30780"/>
                  <a:pt x="119294" y="48132"/>
                  <a:pt x="119294" y="70524"/>
                </a:cubicBezTo>
                <a:close/>
                <a:moveTo>
                  <a:pt x="96106" y="70524"/>
                </a:moveTo>
                <a:cubicBezTo>
                  <a:pt x="96106" y="53230"/>
                  <a:pt x="92961" y="40381"/>
                  <a:pt x="86664" y="31975"/>
                </a:cubicBezTo>
                <a:cubicBezTo>
                  <a:pt x="80368" y="23565"/>
                  <a:pt x="71400" y="19364"/>
                  <a:pt x="59768" y="19364"/>
                </a:cubicBezTo>
                <a:cubicBezTo>
                  <a:pt x="48049" y="19364"/>
                  <a:pt x="39025" y="23565"/>
                  <a:pt x="32693" y="31975"/>
                </a:cubicBezTo>
                <a:cubicBezTo>
                  <a:pt x="26361" y="40381"/>
                  <a:pt x="23188" y="53230"/>
                  <a:pt x="23188" y="70524"/>
                </a:cubicBezTo>
                <a:cubicBezTo>
                  <a:pt x="23188" y="87261"/>
                  <a:pt x="26361" y="99947"/>
                  <a:pt x="32693" y="108594"/>
                </a:cubicBezTo>
                <a:cubicBezTo>
                  <a:pt x="39025" y="117242"/>
                  <a:pt x="48049" y="121561"/>
                  <a:pt x="59768" y="121561"/>
                </a:cubicBezTo>
                <a:cubicBezTo>
                  <a:pt x="71321" y="121561"/>
                  <a:pt x="80267" y="117317"/>
                  <a:pt x="86603" y="108832"/>
                </a:cubicBezTo>
                <a:cubicBezTo>
                  <a:pt x="92935" y="100347"/>
                  <a:pt x="96106" y="87577"/>
                  <a:pt x="96106" y="70524"/>
                </a:cubicBezTo>
                <a:close/>
                <a:moveTo>
                  <a:pt x="195434" y="140210"/>
                </a:moveTo>
                <a:cubicBezTo>
                  <a:pt x="186273" y="140210"/>
                  <a:pt x="177866" y="138795"/>
                  <a:pt x="170220" y="135965"/>
                </a:cubicBezTo>
                <a:cubicBezTo>
                  <a:pt x="162567" y="133138"/>
                  <a:pt x="155992" y="128854"/>
                  <a:pt x="150492" y="123117"/>
                </a:cubicBezTo>
                <a:cubicBezTo>
                  <a:pt x="144995" y="117381"/>
                  <a:pt x="140732" y="110149"/>
                  <a:pt x="137704" y="101423"/>
                </a:cubicBezTo>
                <a:cubicBezTo>
                  <a:pt x="134678" y="92700"/>
                  <a:pt x="133161" y="82436"/>
                  <a:pt x="133161" y="70647"/>
                </a:cubicBezTo>
                <a:cubicBezTo>
                  <a:pt x="133161" y="58928"/>
                  <a:pt x="134735" y="48809"/>
                  <a:pt x="137880" y="40280"/>
                </a:cubicBezTo>
                <a:cubicBezTo>
                  <a:pt x="141031" y="31759"/>
                  <a:pt x="145237" y="24584"/>
                  <a:pt x="150492" y="18767"/>
                </a:cubicBezTo>
                <a:cubicBezTo>
                  <a:pt x="155755" y="12949"/>
                  <a:pt x="162307" y="8471"/>
                  <a:pt x="170159" y="5320"/>
                </a:cubicBezTo>
                <a:cubicBezTo>
                  <a:pt x="178007" y="2171"/>
                  <a:pt x="186434" y="597"/>
                  <a:pt x="195434" y="597"/>
                </a:cubicBezTo>
                <a:cubicBezTo>
                  <a:pt x="202767" y="597"/>
                  <a:pt x="209841" y="1635"/>
                  <a:pt x="216652" y="3704"/>
                </a:cubicBezTo>
                <a:cubicBezTo>
                  <a:pt x="223467" y="5778"/>
                  <a:pt x="229541" y="8168"/>
                  <a:pt x="234879" y="10879"/>
                </a:cubicBezTo>
                <a:lnTo>
                  <a:pt x="234879" y="36100"/>
                </a:lnTo>
                <a:lnTo>
                  <a:pt x="233565" y="36100"/>
                </a:lnTo>
                <a:cubicBezTo>
                  <a:pt x="231975" y="34748"/>
                  <a:pt x="229923" y="33192"/>
                  <a:pt x="227413" y="31439"/>
                </a:cubicBezTo>
                <a:cubicBezTo>
                  <a:pt x="224904" y="29685"/>
                  <a:pt x="221854" y="27892"/>
                  <a:pt x="218269" y="26061"/>
                </a:cubicBezTo>
                <a:cubicBezTo>
                  <a:pt x="215159" y="24466"/>
                  <a:pt x="211490" y="23069"/>
                  <a:pt x="207271" y="21874"/>
                </a:cubicBezTo>
                <a:cubicBezTo>
                  <a:pt x="203049" y="20679"/>
                  <a:pt x="198984" y="20080"/>
                  <a:pt x="195078" y="20080"/>
                </a:cubicBezTo>
                <a:cubicBezTo>
                  <a:pt x="183446" y="20080"/>
                  <a:pt x="174101" y="24484"/>
                  <a:pt x="167052" y="33290"/>
                </a:cubicBezTo>
                <a:cubicBezTo>
                  <a:pt x="159996" y="42098"/>
                  <a:pt x="156468" y="54551"/>
                  <a:pt x="156468" y="70647"/>
                </a:cubicBezTo>
                <a:cubicBezTo>
                  <a:pt x="156468" y="86425"/>
                  <a:pt x="159877" y="98712"/>
                  <a:pt x="166688" y="107517"/>
                </a:cubicBezTo>
                <a:cubicBezTo>
                  <a:pt x="173499" y="116323"/>
                  <a:pt x="182964" y="120725"/>
                  <a:pt x="195078" y="120725"/>
                </a:cubicBezTo>
                <a:cubicBezTo>
                  <a:pt x="202411" y="120725"/>
                  <a:pt x="209385" y="119210"/>
                  <a:pt x="215997" y="116186"/>
                </a:cubicBezTo>
                <a:cubicBezTo>
                  <a:pt x="222611" y="113159"/>
                  <a:pt x="228465" y="109252"/>
                  <a:pt x="233565" y="104468"/>
                </a:cubicBezTo>
                <a:lnTo>
                  <a:pt x="234879" y="104468"/>
                </a:lnTo>
                <a:lnTo>
                  <a:pt x="234879" y="129694"/>
                </a:lnTo>
                <a:cubicBezTo>
                  <a:pt x="232648" y="130730"/>
                  <a:pt x="229862" y="131983"/>
                  <a:pt x="226517" y="133456"/>
                </a:cubicBezTo>
                <a:cubicBezTo>
                  <a:pt x="223169" y="134931"/>
                  <a:pt x="220137" y="136026"/>
                  <a:pt x="217431" y="136743"/>
                </a:cubicBezTo>
                <a:cubicBezTo>
                  <a:pt x="213603" y="137859"/>
                  <a:pt x="210177" y="138719"/>
                  <a:pt x="207153" y="139317"/>
                </a:cubicBezTo>
                <a:cubicBezTo>
                  <a:pt x="204125" y="139914"/>
                  <a:pt x="200218" y="140210"/>
                  <a:pt x="195434" y="140210"/>
                </a:cubicBezTo>
                <a:close/>
                <a:moveTo>
                  <a:pt x="360751" y="137221"/>
                </a:moveTo>
                <a:lnTo>
                  <a:pt x="338279" y="137221"/>
                </a:lnTo>
                <a:lnTo>
                  <a:pt x="338279" y="77097"/>
                </a:lnTo>
                <a:lnTo>
                  <a:pt x="277795" y="77097"/>
                </a:lnTo>
                <a:lnTo>
                  <a:pt x="277795" y="137221"/>
                </a:lnTo>
                <a:lnTo>
                  <a:pt x="255324" y="137221"/>
                </a:lnTo>
                <a:lnTo>
                  <a:pt x="255324" y="3704"/>
                </a:lnTo>
                <a:lnTo>
                  <a:pt x="277795" y="3704"/>
                </a:lnTo>
                <a:lnTo>
                  <a:pt x="277795" y="57733"/>
                </a:lnTo>
                <a:lnTo>
                  <a:pt x="338279" y="57733"/>
                </a:lnTo>
                <a:lnTo>
                  <a:pt x="338279" y="3704"/>
                </a:lnTo>
                <a:lnTo>
                  <a:pt x="360751" y="3704"/>
                </a:lnTo>
                <a:close/>
                <a:moveTo>
                  <a:pt x="502989" y="70524"/>
                </a:moveTo>
                <a:cubicBezTo>
                  <a:pt x="502989" y="92995"/>
                  <a:pt x="497576" y="110343"/>
                  <a:pt x="486740" y="122576"/>
                </a:cubicBezTo>
                <a:cubicBezTo>
                  <a:pt x="475902" y="134810"/>
                  <a:pt x="461474" y="140926"/>
                  <a:pt x="443463" y="140926"/>
                </a:cubicBezTo>
                <a:cubicBezTo>
                  <a:pt x="424898" y="140926"/>
                  <a:pt x="410297" y="134611"/>
                  <a:pt x="399658" y="121979"/>
                </a:cubicBezTo>
                <a:cubicBezTo>
                  <a:pt x="389021" y="109350"/>
                  <a:pt x="383700" y="92200"/>
                  <a:pt x="383700" y="70524"/>
                </a:cubicBezTo>
                <a:cubicBezTo>
                  <a:pt x="383700" y="48211"/>
                  <a:pt x="389176" y="30880"/>
                  <a:pt x="400137" y="18530"/>
                </a:cubicBezTo>
                <a:cubicBezTo>
                  <a:pt x="411092" y="6178"/>
                  <a:pt x="425536" y="0"/>
                  <a:pt x="443463" y="0"/>
                </a:cubicBezTo>
                <a:cubicBezTo>
                  <a:pt x="461474" y="0"/>
                  <a:pt x="475902" y="6156"/>
                  <a:pt x="486740" y="18465"/>
                </a:cubicBezTo>
                <a:cubicBezTo>
                  <a:pt x="497576" y="30780"/>
                  <a:pt x="502989" y="48132"/>
                  <a:pt x="502989" y="70524"/>
                </a:cubicBezTo>
                <a:close/>
                <a:moveTo>
                  <a:pt x="479801" y="70524"/>
                </a:moveTo>
                <a:cubicBezTo>
                  <a:pt x="479801" y="53230"/>
                  <a:pt x="476656" y="40381"/>
                  <a:pt x="470363" y="31975"/>
                </a:cubicBezTo>
                <a:cubicBezTo>
                  <a:pt x="464066" y="23565"/>
                  <a:pt x="455099" y="19364"/>
                  <a:pt x="443463" y="19364"/>
                </a:cubicBezTo>
                <a:cubicBezTo>
                  <a:pt x="431749" y="19364"/>
                  <a:pt x="422724" y="23565"/>
                  <a:pt x="416391" y="31975"/>
                </a:cubicBezTo>
                <a:cubicBezTo>
                  <a:pt x="410055" y="40381"/>
                  <a:pt x="406887" y="53230"/>
                  <a:pt x="406887" y="70524"/>
                </a:cubicBezTo>
                <a:cubicBezTo>
                  <a:pt x="406887" y="87261"/>
                  <a:pt x="410055" y="99947"/>
                  <a:pt x="416391" y="108594"/>
                </a:cubicBezTo>
                <a:cubicBezTo>
                  <a:pt x="422724" y="117242"/>
                  <a:pt x="431749" y="121561"/>
                  <a:pt x="443463" y="121561"/>
                </a:cubicBezTo>
                <a:cubicBezTo>
                  <a:pt x="455020" y="121561"/>
                  <a:pt x="463966" y="117317"/>
                  <a:pt x="470302" y="108832"/>
                </a:cubicBezTo>
                <a:cubicBezTo>
                  <a:pt x="476634" y="100347"/>
                  <a:pt x="479801" y="87577"/>
                  <a:pt x="479801" y="70524"/>
                </a:cubicBezTo>
                <a:close/>
                <a:moveTo>
                  <a:pt x="630771" y="96821"/>
                </a:moveTo>
                <a:cubicBezTo>
                  <a:pt x="630771" y="103273"/>
                  <a:pt x="629541" y="108991"/>
                  <a:pt x="627067" y="113973"/>
                </a:cubicBezTo>
                <a:cubicBezTo>
                  <a:pt x="624598" y="118951"/>
                  <a:pt x="621210" y="123117"/>
                  <a:pt x="616905" y="126461"/>
                </a:cubicBezTo>
                <a:cubicBezTo>
                  <a:pt x="611490" y="130687"/>
                  <a:pt x="605810" y="133538"/>
                  <a:pt x="599872" y="135010"/>
                </a:cubicBezTo>
                <a:cubicBezTo>
                  <a:pt x="593936" y="136487"/>
                  <a:pt x="586823" y="137221"/>
                  <a:pt x="578535" y="137221"/>
                </a:cubicBezTo>
                <a:lnTo>
                  <a:pt x="526065" y="137221"/>
                </a:lnTo>
                <a:lnTo>
                  <a:pt x="526065" y="3704"/>
                </a:lnTo>
                <a:lnTo>
                  <a:pt x="575069" y="3704"/>
                </a:lnTo>
                <a:cubicBezTo>
                  <a:pt x="584875" y="3704"/>
                  <a:pt x="592043" y="4007"/>
                  <a:pt x="596590" y="4604"/>
                </a:cubicBezTo>
                <a:cubicBezTo>
                  <a:pt x="601130" y="5202"/>
                  <a:pt x="605633" y="6735"/>
                  <a:pt x="610093" y="9205"/>
                </a:cubicBezTo>
                <a:cubicBezTo>
                  <a:pt x="614791" y="11754"/>
                  <a:pt x="618262" y="15141"/>
                  <a:pt x="620494" y="19364"/>
                </a:cubicBezTo>
                <a:cubicBezTo>
                  <a:pt x="622726" y="23591"/>
                  <a:pt x="623841" y="28610"/>
                  <a:pt x="623841" y="34426"/>
                </a:cubicBezTo>
                <a:cubicBezTo>
                  <a:pt x="623841" y="40799"/>
                  <a:pt x="622089" y="46515"/>
                  <a:pt x="618582" y="51578"/>
                </a:cubicBezTo>
                <a:cubicBezTo>
                  <a:pt x="615075" y="56639"/>
                  <a:pt x="610414" y="60563"/>
                  <a:pt x="604595" y="63349"/>
                </a:cubicBezTo>
                <a:lnTo>
                  <a:pt x="605194" y="64187"/>
                </a:lnTo>
                <a:cubicBezTo>
                  <a:pt x="612444" y="66024"/>
                  <a:pt x="618521" y="69728"/>
                  <a:pt x="623421" y="75305"/>
                </a:cubicBezTo>
                <a:cubicBezTo>
                  <a:pt x="628320" y="80884"/>
                  <a:pt x="630771" y="88056"/>
                  <a:pt x="630771" y="96821"/>
                </a:cubicBezTo>
                <a:close/>
                <a:moveTo>
                  <a:pt x="600769" y="37889"/>
                </a:moveTo>
                <a:cubicBezTo>
                  <a:pt x="600769" y="34866"/>
                  <a:pt x="600272" y="32238"/>
                  <a:pt x="599276" y="30005"/>
                </a:cubicBezTo>
                <a:cubicBezTo>
                  <a:pt x="598279" y="27770"/>
                  <a:pt x="596546" y="26018"/>
                  <a:pt x="594077" y="24742"/>
                </a:cubicBezTo>
                <a:cubicBezTo>
                  <a:pt x="591207" y="23227"/>
                  <a:pt x="588000" y="22331"/>
                  <a:pt x="584453" y="22050"/>
                </a:cubicBezTo>
                <a:cubicBezTo>
                  <a:pt x="580908" y="21773"/>
                  <a:pt x="575986" y="21636"/>
                  <a:pt x="569690" y="21636"/>
                </a:cubicBezTo>
                <a:lnTo>
                  <a:pt x="548295" y="21636"/>
                </a:lnTo>
                <a:lnTo>
                  <a:pt x="548295" y="58212"/>
                </a:lnTo>
                <a:lnTo>
                  <a:pt x="574114" y="58212"/>
                </a:lnTo>
                <a:cubicBezTo>
                  <a:pt x="579616" y="58212"/>
                  <a:pt x="583521" y="57953"/>
                  <a:pt x="585829" y="57435"/>
                </a:cubicBezTo>
                <a:cubicBezTo>
                  <a:pt x="588140" y="56915"/>
                  <a:pt x="590689" y="55822"/>
                  <a:pt x="593479" y="54148"/>
                </a:cubicBezTo>
                <a:cubicBezTo>
                  <a:pt x="596107" y="52557"/>
                  <a:pt x="597979" y="50400"/>
                  <a:pt x="599095" y="47693"/>
                </a:cubicBezTo>
                <a:cubicBezTo>
                  <a:pt x="600208" y="44982"/>
                  <a:pt x="600769" y="41716"/>
                  <a:pt x="600769" y="37889"/>
                </a:cubicBezTo>
                <a:close/>
                <a:moveTo>
                  <a:pt x="607584" y="96941"/>
                </a:moveTo>
                <a:cubicBezTo>
                  <a:pt x="607584" y="92398"/>
                  <a:pt x="606929" y="88751"/>
                  <a:pt x="605615" y="86003"/>
                </a:cubicBezTo>
                <a:cubicBezTo>
                  <a:pt x="604301" y="83254"/>
                  <a:pt x="601406" y="80802"/>
                  <a:pt x="596942" y="78653"/>
                </a:cubicBezTo>
                <a:cubicBezTo>
                  <a:pt x="594156" y="77299"/>
                  <a:pt x="591167" y="76461"/>
                  <a:pt x="587982" y="76143"/>
                </a:cubicBezTo>
                <a:cubicBezTo>
                  <a:pt x="584793" y="75823"/>
                  <a:pt x="580371" y="75665"/>
                  <a:pt x="574713" y="75665"/>
                </a:cubicBezTo>
                <a:lnTo>
                  <a:pt x="548295" y="75665"/>
                </a:lnTo>
                <a:lnTo>
                  <a:pt x="548295" y="119293"/>
                </a:lnTo>
                <a:lnTo>
                  <a:pt x="567778" y="119293"/>
                </a:lnTo>
                <a:cubicBezTo>
                  <a:pt x="575825" y="119293"/>
                  <a:pt x="582081" y="118973"/>
                  <a:pt x="586545" y="118335"/>
                </a:cubicBezTo>
                <a:cubicBezTo>
                  <a:pt x="591006" y="117699"/>
                  <a:pt x="594833" y="116424"/>
                  <a:pt x="598018" y="114513"/>
                </a:cubicBezTo>
                <a:cubicBezTo>
                  <a:pt x="601370" y="112442"/>
                  <a:pt x="603797" y="110048"/>
                  <a:pt x="605312" y="107337"/>
                </a:cubicBezTo>
                <a:cubicBezTo>
                  <a:pt x="606829" y="104627"/>
                  <a:pt x="607584" y="101160"/>
                  <a:pt x="607584" y="96941"/>
                </a:cubicBezTo>
                <a:close/>
                <a:moveTo>
                  <a:pt x="759864" y="137221"/>
                </a:moveTo>
                <a:lnTo>
                  <a:pt x="737393" y="137221"/>
                </a:lnTo>
                <a:lnTo>
                  <a:pt x="737393" y="77097"/>
                </a:lnTo>
                <a:lnTo>
                  <a:pt x="676910" y="77097"/>
                </a:lnTo>
                <a:lnTo>
                  <a:pt x="676910" y="137221"/>
                </a:lnTo>
                <a:lnTo>
                  <a:pt x="654438" y="137221"/>
                </a:lnTo>
                <a:lnTo>
                  <a:pt x="654438" y="3704"/>
                </a:lnTo>
                <a:lnTo>
                  <a:pt x="676910" y="3704"/>
                </a:lnTo>
                <a:lnTo>
                  <a:pt x="676910" y="57733"/>
                </a:lnTo>
                <a:lnTo>
                  <a:pt x="737393" y="57733"/>
                </a:lnTo>
                <a:lnTo>
                  <a:pt x="737393" y="3704"/>
                </a:lnTo>
                <a:lnTo>
                  <a:pt x="759864" y="3704"/>
                </a:lnTo>
                <a:close/>
                <a:moveTo>
                  <a:pt x="902107" y="70524"/>
                </a:moveTo>
                <a:cubicBezTo>
                  <a:pt x="902107" y="92995"/>
                  <a:pt x="896689" y="110343"/>
                  <a:pt x="885853" y="122576"/>
                </a:cubicBezTo>
                <a:cubicBezTo>
                  <a:pt x="875017" y="134810"/>
                  <a:pt x="860588" y="140926"/>
                  <a:pt x="842577" y="140926"/>
                </a:cubicBezTo>
                <a:cubicBezTo>
                  <a:pt x="824012" y="140926"/>
                  <a:pt x="809411" y="134611"/>
                  <a:pt x="798772" y="121979"/>
                </a:cubicBezTo>
                <a:cubicBezTo>
                  <a:pt x="788135" y="109350"/>
                  <a:pt x="782813" y="92200"/>
                  <a:pt x="782813" y="70524"/>
                </a:cubicBezTo>
                <a:cubicBezTo>
                  <a:pt x="782813" y="48211"/>
                  <a:pt x="788293" y="30880"/>
                  <a:pt x="799251" y="18530"/>
                </a:cubicBezTo>
                <a:cubicBezTo>
                  <a:pt x="810206" y="6178"/>
                  <a:pt x="824649" y="0"/>
                  <a:pt x="842577" y="0"/>
                </a:cubicBezTo>
                <a:cubicBezTo>
                  <a:pt x="860588" y="0"/>
                  <a:pt x="875017" y="6156"/>
                  <a:pt x="885853" y="18465"/>
                </a:cubicBezTo>
                <a:cubicBezTo>
                  <a:pt x="896689" y="30780"/>
                  <a:pt x="902107" y="48132"/>
                  <a:pt x="902107" y="70524"/>
                </a:cubicBezTo>
                <a:close/>
                <a:moveTo>
                  <a:pt x="878916" y="70524"/>
                </a:moveTo>
                <a:cubicBezTo>
                  <a:pt x="878916" y="53230"/>
                  <a:pt x="875769" y="40381"/>
                  <a:pt x="869477" y="31975"/>
                </a:cubicBezTo>
                <a:cubicBezTo>
                  <a:pt x="863180" y="23565"/>
                  <a:pt x="854213" y="19364"/>
                  <a:pt x="842577" y="19364"/>
                </a:cubicBezTo>
                <a:cubicBezTo>
                  <a:pt x="830862" y="19364"/>
                  <a:pt x="821838" y="23565"/>
                  <a:pt x="815506" y="31975"/>
                </a:cubicBezTo>
                <a:cubicBezTo>
                  <a:pt x="809170" y="40381"/>
                  <a:pt x="806001" y="53230"/>
                  <a:pt x="806001" y="70524"/>
                </a:cubicBezTo>
                <a:cubicBezTo>
                  <a:pt x="806001" y="87261"/>
                  <a:pt x="809170" y="99947"/>
                  <a:pt x="815506" y="108594"/>
                </a:cubicBezTo>
                <a:cubicBezTo>
                  <a:pt x="821838" y="117242"/>
                  <a:pt x="830862" y="121561"/>
                  <a:pt x="842577" y="121561"/>
                </a:cubicBezTo>
                <a:cubicBezTo>
                  <a:pt x="854134" y="121561"/>
                  <a:pt x="863080" y="117317"/>
                  <a:pt x="869416" y="108832"/>
                </a:cubicBezTo>
                <a:cubicBezTo>
                  <a:pt x="875748" y="100347"/>
                  <a:pt x="878916" y="87577"/>
                  <a:pt x="878916" y="70524"/>
                </a:cubicBezTo>
                <a:close/>
                <a:moveTo>
                  <a:pt x="1049013" y="137221"/>
                </a:moveTo>
                <a:lnTo>
                  <a:pt x="1026779" y="137221"/>
                </a:lnTo>
                <a:lnTo>
                  <a:pt x="1026779" y="32274"/>
                </a:lnTo>
                <a:lnTo>
                  <a:pt x="994742" y="100408"/>
                </a:lnTo>
                <a:lnTo>
                  <a:pt x="978010" y="100408"/>
                </a:lnTo>
                <a:lnTo>
                  <a:pt x="946214" y="32274"/>
                </a:lnTo>
                <a:lnTo>
                  <a:pt x="946214" y="137221"/>
                </a:lnTo>
                <a:lnTo>
                  <a:pt x="925179" y="137221"/>
                </a:lnTo>
                <a:lnTo>
                  <a:pt x="925179" y="3704"/>
                </a:lnTo>
                <a:lnTo>
                  <a:pt x="952309" y="3704"/>
                </a:lnTo>
                <a:lnTo>
                  <a:pt x="987453" y="77813"/>
                </a:lnTo>
                <a:lnTo>
                  <a:pt x="1021401" y="3704"/>
                </a:lnTo>
                <a:lnTo>
                  <a:pt x="1049013" y="3704"/>
                </a:lnTo>
                <a:close/>
                <a:moveTo>
                  <a:pt x="1125034" y="103155"/>
                </a:moveTo>
                <a:lnTo>
                  <a:pt x="1091564" y="181447"/>
                </a:lnTo>
                <a:lnTo>
                  <a:pt x="1074112" y="181447"/>
                </a:lnTo>
                <a:lnTo>
                  <a:pt x="1095150" y="1031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176132" y="4558343"/>
            <a:ext cx="1218680" cy="186465"/>
          </a:xfrm>
          <a:custGeom>
            <a:avLst/>
            <a:gdLst/>
            <a:ahLst/>
            <a:cxnLst/>
            <a:rect l="l" t="t" r="r" b="b"/>
            <a:pathLst>
              <a:path w="1218680" h="186465">
                <a:moveTo>
                  <a:pt x="100883" y="100285"/>
                </a:moveTo>
                <a:cubicBezTo>
                  <a:pt x="100883" y="107776"/>
                  <a:pt x="99249" y="114116"/>
                  <a:pt x="95984" y="119293"/>
                </a:cubicBezTo>
                <a:cubicBezTo>
                  <a:pt x="92718" y="124473"/>
                  <a:pt x="88532" y="128578"/>
                  <a:pt x="83431" y="131605"/>
                </a:cubicBezTo>
                <a:cubicBezTo>
                  <a:pt x="78571" y="134553"/>
                  <a:pt x="73033" y="136743"/>
                  <a:pt x="66820" y="138179"/>
                </a:cubicBezTo>
                <a:cubicBezTo>
                  <a:pt x="60603" y="139611"/>
                  <a:pt x="54386" y="140328"/>
                  <a:pt x="48172" y="140328"/>
                </a:cubicBezTo>
                <a:cubicBezTo>
                  <a:pt x="39407" y="140328"/>
                  <a:pt x="31120" y="139474"/>
                  <a:pt x="23311" y="137761"/>
                </a:cubicBezTo>
                <a:cubicBezTo>
                  <a:pt x="15503" y="136048"/>
                  <a:pt x="7730" y="133315"/>
                  <a:pt x="0" y="129575"/>
                </a:cubicBezTo>
                <a:lnTo>
                  <a:pt x="0" y="104709"/>
                </a:lnTo>
                <a:lnTo>
                  <a:pt x="1433" y="104709"/>
                </a:lnTo>
                <a:cubicBezTo>
                  <a:pt x="6855" y="109731"/>
                  <a:pt x="13645" y="113695"/>
                  <a:pt x="21817" y="116600"/>
                </a:cubicBezTo>
                <a:cubicBezTo>
                  <a:pt x="29985" y="119512"/>
                  <a:pt x="38128" y="120964"/>
                  <a:pt x="46257" y="120964"/>
                </a:cubicBezTo>
                <a:cubicBezTo>
                  <a:pt x="49763" y="120964"/>
                  <a:pt x="53533" y="120589"/>
                  <a:pt x="57557" y="119830"/>
                </a:cubicBezTo>
                <a:cubicBezTo>
                  <a:pt x="61576" y="119073"/>
                  <a:pt x="64984" y="117896"/>
                  <a:pt x="67775" y="116306"/>
                </a:cubicBezTo>
                <a:cubicBezTo>
                  <a:pt x="71442" y="114073"/>
                  <a:pt x="74053" y="111683"/>
                  <a:pt x="75604" y="109130"/>
                </a:cubicBezTo>
                <a:cubicBezTo>
                  <a:pt x="77159" y="106581"/>
                  <a:pt x="77933" y="103075"/>
                  <a:pt x="77933" y="98615"/>
                </a:cubicBezTo>
                <a:cubicBezTo>
                  <a:pt x="77933" y="93834"/>
                  <a:pt x="77040" y="89989"/>
                  <a:pt x="75249" y="87080"/>
                </a:cubicBezTo>
                <a:cubicBezTo>
                  <a:pt x="73455" y="84168"/>
                  <a:pt x="71004" y="81997"/>
                  <a:pt x="67896" y="80564"/>
                </a:cubicBezTo>
                <a:cubicBezTo>
                  <a:pt x="64783" y="79128"/>
                  <a:pt x="61298" y="78231"/>
                  <a:pt x="57435" y="77872"/>
                </a:cubicBezTo>
                <a:cubicBezTo>
                  <a:pt x="53568" y="77515"/>
                  <a:pt x="49487" y="77338"/>
                  <a:pt x="45181" y="77338"/>
                </a:cubicBezTo>
                <a:lnTo>
                  <a:pt x="29405" y="77338"/>
                </a:lnTo>
                <a:lnTo>
                  <a:pt x="29405" y="57975"/>
                </a:lnTo>
                <a:lnTo>
                  <a:pt x="41476" y="57975"/>
                </a:lnTo>
                <a:cubicBezTo>
                  <a:pt x="44504" y="57975"/>
                  <a:pt x="48287" y="57873"/>
                  <a:pt x="52834" y="57672"/>
                </a:cubicBezTo>
                <a:cubicBezTo>
                  <a:pt x="57374" y="57474"/>
                  <a:pt x="60999" y="56858"/>
                  <a:pt x="63711" y="55822"/>
                </a:cubicBezTo>
                <a:cubicBezTo>
                  <a:pt x="67137" y="54547"/>
                  <a:pt x="69888" y="52733"/>
                  <a:pt x="71957" y="50381"/>
                </a:cubicBezTo>
                <a:cubicBezTo>
                  <a:pt x="74028" y="48034"/>
                  <a:pt x="75064" y="44068"/>
                  <a:pt x="75064" y="38488"/>
                </a:cubicBezTo>
                <a:cubicBezTo>
                  <a:pt x="75064" y="34585"/>
                  <a:pt x="74189" y="31439"/>
                  <a:pt x="72436" y="29048"/>
                </a:cubicBezTo>
                <a:cubicBezTo>
                  <a:pt x="70683" y="26658"/>
                  <a:pt x="68495" y="24786"/>
                  <a:pt x="65859" y="23428"/>
                </a:cubicBezTo>
                <a:cubicBezTo>
                  <a:pt x="63148" y="21992"/>
                  <a:pt x="60204" y="21016"/>
                  <a:pt x="57017" y="20498"/>
                </a:cubicBezTo>
                <a:cubicBezTo>
                  <a:pt x="53827" y="19980"/>
                  <a:pt x="50764" y="19725"/>
                  <a:pt x="47812" y="19725"/>
                </a:cubicBezTo>
                <a:cubicBezTo>
                  <a:pt x="40242" y="19725"/>
                  <a:pt x="32973" y="20779"/>
                  <a:pt x="25997" y="22892"/>
                </a:cubicBezTo>
                <a:cubicBezTo>
                  <a:pt x="19023" y="25005"/>
                  <a:pt x="13028" y="28131"/>
                  <a:pt x="8011" y="32274"/>
                </a:cubicBezTo>
                <a:lnTo>
                  <a:pt x="6578" y="32274"/>
                </a:lnTo>
                <a:lnTo>
                  <a:pt x="6578" y="8010"/>
                </a:lnTo>
                <a:cubicBezTo>
                  <a:pt x="12312" y="6019"/>
                  <a:pt x="18666" y="4262"/>
                  <a:pt x="25639" y="2750"/>
                </a:cubicBezTo>
                <a:cubicBezTo>
                  <a:pt x="32613" y="1235"/>
                  <a:pt x="39604" y="479"/>
                  <a:pt x="46614" y="479"/>
                </a:cubicBezTo>
                <a:cubicBezTo>
                  <a:pt x="52272" y="479"/>
                  <a:pt x="58032" y="1055"/>
                  <a:pt x="63890" y="2210"/>
                </a:cubicBezTo>
                <a:cubicBezTo>
                  <a:pt x="69747" y="3366"/>
                  <a:pt x="75305" y="5338"/>
                  <a:pt x="80562" y="8128"/>
                </a:cubicBezTo>
                <a:cubicBezTo>
                  <a:pt x="85505" y="10840"/>
                  <a:pt x="89648" y="14566"/>
                  <a:pt x="92996" y="19307"/>
                </a:cubicBezTo>
                <a:cubicBezTo>
                  <a:pt x="96340" y="24048"/>
                  <a:pt x="98015" y="29848"/>
                  <a:pt x="98015" y="36698"/>
                </a:cubicBezTo>
                <a:cubicBezTo>
                  <a:pt x="98015" y="43949"/>
                  <a:pt x="95966" y="50306"/>
                  <a:pt x="91858" y="55760"/>
                </a:cubicBezTo>
                <a:cubicBezTo>
                  <a:pt x="87754" y="61218"/>
                  <a:pt x="82319" y="64829"/>
                  <a:pt x="75543" y="66581"/>
                </a:cubicBezTo>
                <a:lnTo>
                  <a:pt x="75543" y="67417"/>
                </a:lnTo>
                <a:cubicBezTo>
                  <a:pt x="82952" y="69966"/>
                  <a:pt x="89029" y="73872"/>
                  <a:pt x="93770" y="79128"/>
                </a:cubicBezTo>
                <a:cubicBezTo>
                  <a:pt x="98511" y="84391"/>
                  <a:pt x="100883" y="91443"/>
                  <a:pt x="100883" y="100285"/>
                </a:cubicBezTo>
                <a:close/>
                <a:moveTo>
                  <a:pt x="199016" y="104350"/>
                </a:moveTo>
                <a:lnTo>
                  <a:pt x="199016" y="67298"/>
                </a:lnTo>
                <a:cubicBezTo>
                  <a:pt x="193677" y="67776"/>
                  <a:pt x="186923" y="68432"/>
                  <a:pt x="178755" y="69267"/>
                </a:cubicBezTo>
                <a:cubicBezTo>
                  <a:pt x="170587" y="70107"/>
                  <a:pt x="163994" y="71280"/>
                  <a:pt x="158973" y="72795"/>
                </a:cubicBezTo>
                <a:cubicBezTo>
                  <a:pt x="152997" y="74628"/>
                  <a:pt x="148057" y="77436"/>
                  <a:pt x="144152" y="81223"/>
                </a:cubicBezTo>
                <a:cubicBezTo>
                  <a:pt x="140249" y="85010"/>
                  <a:pt x="138295" y="90288"/>
                  <a:pt x="138295" y="97059"/>
                </a:cubicBezTo>
                <a:cubicBezTo>
                  <a:pt x="138295" y="104713"/>
                  <a:pt x="140444" y="110488"/>
                  <a:pt x="144749" y="114393"/>
                </a:cubicBezTo>
                <a:cubicBezTo>
                  <a:pt x="149052" y="118296"/>
                  <a:pt x="155347" y="120246"/>
                  <a:pt x="163635" y="120246"/>
                </a:cubicBezTo>
                <a:cubicBezTo>
                  <a:pt x="170726" y="120246"/>
                  <a:pt x="177142" y="118714"/>
                  <a:pt x="182881" y="115647"/>
                </a:cubicBezTo>
                <a:cubicBezTo>
                  <a:pt x="188618" y="112580"/>
                  <a:pt x="193993" y="108814"/>
                  <a:pt x="199016" y="104350"/>
                </a:cubicBezTo>
                <a:close/>
                <a:moveTo>
                  <a:pt x="199016" y="122997"/>
                </a:moveTo>
                <a:cubicBezTo>
                  <a:pt x="197184" y="124351"/>
                  <a:pt x="194731" y="126241"/>
                  <a:pt x="191668" y="128674"/>
                </a:cubicBezTo>
                <a:cubicBezTo>
                  <a:pt x="188597" y="131109"/>
                  <a:pt x="185632" y="133038"/>
                  <a:pt x="182761" y="134474"/>
                </a:cubicBezTo>
                <a:cubicBezTo>
                  <a:pt x="178776" y="136545"/>
                  <a:pt x="174932" y="138140"/>
                  <a:pt x="171227" y="139255"/>
                </a:cubicBezTo>
                <a:cubicBezTo>
                  <a:pt x="167523" y="140367"/>
                  <a:pt x="162321" y="140926"/>
                  <a:pt x="155625" y="140926"/>
                </a:cubicBezTo>
                <a:cubicBezTo>
                  <a:pt x="150128" y="140926"/>
                  <a:pt x="144908" y="139888"/>
                  <a:pt x="139969" y="137818"/>
                </a:cubicBezTo>
                <a:cubicBezTo>
                  <a:pt x="135029" y="135748"/>
                  <a:pt x="130684" y="132840"/>
                  <a:pt x="126940" y="129096"/>
                </a:cubicBezTo>
                <a:cubicBezTo>
                  <a:pt x="123355" y="125431"/>
                  <a:pt x="120485" y="120902"/>
                  <a:pt x="118336" y="115523"/>
                </a:cubicBezTo>
                <a:cubicBezTo>
                  <a:pt x="116180" y="110149"/>
                  <a:pt x="115104" y="104472"/>
                  <a:pt x="115104" y="98493"/>
                </a:cubicBezTo>
                <a:cubicBezTo>
                  <a:pt x="115104" y="89247"/>
                  <a:pt x="117058" y="81382"/>
                  <a:pt x="120964" y="74883"/>
                </a:cubicBezTo>
                <a:cubicBezTo>
                  <a:pt x="124870" y="68389"/>
                  <a:pt x="131044" y="63230"/>
                  <a:pt x="139494" y="59407"/>
                </a:cubicBezTo>
                <a:cubicBezTo>
                  <a:pt x="146981" y="55979"/>
                  <a:pt x="155826" y="53607"/>
                  <a:pt x="166025" y="52294"/>
                </a:cubicBezTo>
                <a:cubicBezTo>
                  <a:pt x="176227" y="50979"/>
                  <a:pt x="187222" y="50004"/>
                  <a:pt x="199016" y="49366"/>
                </a:cubicBezTo>
                <a:lnTo>
                  <a:pt x="199016" y="45061"/>
                </a:lnTo>
                <a:cubicBezTo>
                  <a:pt x="199016" y="39805"/>
                  <a:pt x="198216" y="35560"/>
                  <a:pt x="196626" y="32332"/>
                </a:cubicBezTo>
                <a:cubicBezTo>
                  <a:pt x="195031" y="29106"/>
                  <a:pt x="192798" y="26614"/>
                  <a:pt x="189933" y="24862"/>
                </a:cubicBezTo>
                <a:cubicBezTo>
                  <a:pt x="187064" y="23029"/>
                  <a:pt x="183561" y="21813"/>
                  <a:pt x="179414" y="21215"/>
                </a:cubicBezTo>
                <a:cubicBezTo>
                  <a:pt x="175270" y="20617"/>
                  <a:pt x="171008" y="20322"/>
                  <a:pt x="166624" y="20322"/>
                </a:cubicBezTo>
                <a:cubicBezTo>
                  <a:pt x="161443" y="20322"/>
                  <a:pt x="155347" y="21096"/>
                  <a:pt x="148336" y="22647"/>
                </a:cubicBezTo>
                <a:cubicBezTo>
                  <a:pt x="141323" y="24203"/>
                  <a:pt x="134309" y="26456"/>
                  <a:pt x="127297" y="29408"/>
                </a:cubicBezTo>
                <a:lnTo>
                  <a:pt x="125982" y="29408"/>
                </a:lnTo>
                <a:lnTo>
                  <a:pt x="125982" y="6578"/>
                </a:lnTo>
                <a:cubicBezTo>
                  <a:pt x="130126" y="5381"/>
                  <a:pt x="136066" y="4068"/>
                  <a:pt x="143796" y="2628"/>
                </a:cubicBezTo>
                <a:cubicBezTo>
                  <a:pt x="151525" y="1195"/>
                  <a:pt x="159171" y="479"/>
                  <a:pt x="166745" y="479"/>
                </a:cubicBezTo>
                <a:cubicBezTo>
                  <a:pt x="175908" y="479"/>
                  <a:pt x="183637" y="1195"/>
                  <a:pt x="189933" y="2628"/>
                </a:cubicBezTo>
                <a:cubicBezTo>
                  <a:pt x="196226" y="4068"/>
                  <a:pt x="201881" y="6657"/>
                  <a:pt x="206906" y="10400"/>
                </a:cubicBezTo>
                <a:cubicBezTo>
                  <a:pt x="211767" y="14068"/>
                  <a:pt x="215393" y="18807"/>
                  <a:pt x="217787" y="24624"/>
                </a:cubicBezTo>
                <a:cubicBezTo>
                  <a:pt x="220177" y="30441"/>
                  <a:pt x="221372" y="37534"/>
                  <a:pt x="221372" y="45903"/>
                </a:cubicBezTo>
                <a:lnTo>
                  <a:pt x="221372" y="137221"/>
                </a:lnTo>
                <a:lnTo>
                  <a:pt x="199016" y="137221"/>
                </a:lnTo>
                <a:close/>
                <a:moveTo>
                  <a:pt x="360383" y="137221"/>
                </a:moveTo>
                <a:lnTo>
                  <a:pt x="332415" y="137221"/>
                </a:lnTo>
                <a:lnTo>
                  <a:pt x="286628" y="75665"/>
                </a:lnTo>
                <a:lnTo>
                  <a:pt x="275396" y="75665"/>
                </a:lnTo>
                <a:lnTo>
                  <a:pt x="275396" y="137221"/>
                </a:lnTo>
                <a:lnTo>
                  <a:pt x="252926" y="137221"/>
                </a:lnTo>
                <a:lnTo>
                  <a:pt x="252926" y="3704"/>
                </a:lnTo>
                <a:lnTo>
                  <a:pt x="275396" y="3704"/>
                </a:lnTo>
                <a:lnTo>
                  <a:pt x="275396" y="61797"/>
                </a:lnTo>
                <a:cubicBezTo>
                  <a:pt x="281215" y="61715"/>
                  <a:pt x="286172" y="60502"/>
                  <a:pt x="290276" y="58151"/>
                </a:cubicBezTo>
                <a:cubicBezTo>
                  <a:pt x="294384" y="55803"/>
                  <a:pt x="297868" y="51238"/>
                  <a:pt x="300734" y="44463"/>
                </a:cubicBezTo>
                <a:cubicBezTo>
                  <a:pt x="301608" y="42473"/>
                  <a:pt x="302588" y="40162"/>
                  <a:pt x="303664" y="37534"/>
                </a:cubicBezTo>
                <a:cubicBezTo>
                  <a:pt x="304741" y="34905"/>
                  <a:pt x="305598" y="32594"/>
                  <a:pt x="306231" y="30600"/>
                </a:cubicBezTo>
                <a:cubicBezTo>
                  <a:pt x="309742" y="20797"/>
                  <a:pt x="314602" y="13868"/>
                  <a:pt x="320822" y="9800"/>
                </a:cubicBezTo>
                <a:cubicBezTo>
                  <a:pt x="327036" y="5734"/>
                  <a:pt x="335121" y="3704"/>
                  <a:pt x="345083" y="3704"/>
                </a:cubicBezTo>
                <a:lnTo>
                  <a:pt x="351182" y="3704"/>
                </a:lnTo>
                <a:lnTo>
                  <a:pt x="351182" y="23069"/>
                </a:lnTo>
                <a:lnTo>
                  <a:pt x="346037" y="23069"/>
                </a:lnTo>
                <a:cubicBezTo>
                  <a:pt x="339740" y="23069"/>
                  <a:pt x="335024" y="24364"/>
                  <a:pt x="331873" y="26954"/>
                </a:cubicBezTo>
                <a:cubicBezTo>
                  <a:pt x="328724" y="29546"/>
                  <a:pt x="326075" y="34269"/>
                  <a:pt x="323924" y="41119"/>
                </a:cubicBezTo>
                <a:cubicBezTo>
                  <a:pt x="321693" y="48052"/>
                  <a:pt x="319062" y="53450"/>
                  <a:pt x="316038" y="57312"/>
                </a:cubicBezTo>
                <a:cubicBezTo>
                  <a:pt x="313010" y="61181"/>
                  <a:pt x="309659" y="64148"/>
                  <a:pt x="305994" y="66222"/>
                </a:cubicBezTo>
                <a:close/>
                <a:moveTo>
                  <a:pt x="479794" y="3704"/>
                </a:moveTo>
                <a:lnTo>
                  <a:pt x="407953" y="186465"/>
                </a:lnTo>
                <a:lnTo>
                  <a:pt x="383930" y="186465"/>
                </a:lnTo>
                <a:lnTo>
                  <a:pt x="407833" y="130770"/>
                </a:lnTo>
                <a:lnTo>
                  <a:pt x="359306" y="3704"/>
                </a:lnTo>
                <a:lnTo>
                  <a:pt x="383570" y="3704"/>
                </a:lnTo>
                <a:lnTo>
                  <a:pt x="420027" y="102557"/>
                </a:lnTo>
                <a:lnTo>
                  <a:pt x="456365" y="3704"/>
                </a:lnTo>
                <a:close/>
                <a:moveTo>
                  <a:pt x="602928" y="137221"/>
                </a:moveTo>
                <a:lnTo>
                  <a:pt x="580457" y="137221"/>
                </a:lnTo>
                <a:lnTo>
                  <a:pt x="580457" y="23069"/>
                </a:lnTo>
                <a:lnTo>
                  <a:pt x="519974" y="23069"/>
                </a:lnTo>
                <a:lnTo>
                  <a:pt x="519974" y="137221"/>
                </a:lnTo>
                <a:lnTo>
                  <a:pt x="497503" y="137221"/>
                </a:lnTo>
                <a:lnTo>
                  <a:pt x="497503" y="3704"/>
                </a:lnTo>
                <a:lnTo>
                  <a:pt x="602928" y="3704"/>
                </a:lnTo>
                <a:close/>
                <a:moveTo>
                  <a:pt x="710029" y="104350"/>
                </a:moveTo>
                <a:lnTo>
                  <a:pt x="710029" y="67298"/>
                </a:lnTo>
                <a:cubicBezTo>
                  <a:pt x="704686" y="67776"/>
                  <a:pt x="697936" y="68432"/>
                  <a:pt x="689769" y="69267"/>
                </a:cubicBezTo>
                <a:cubicBezTo>
                  <a:pt x="681600" y="70107"/>
                  <a:pt x="675008" y="71280"/>
                  <a:pt x="669985" y="72795"/>
                </a:cubicBezTo>
                <a:cubicBezTo>
                  <a:pt x="664011" y="74628"/>
                  <a:pt x="659071" y="77436"/>
                  <a:pt x="655165" y="81223"/>
                </a:cubicBezTo>
                <a:cubicBezTo>
                  <a:pt x="651259" y="85010"/>
                  <a:pt x="649304" y="90288"/>
                  <a:pt x="649304" y="97059"/>
                </a:cubicBezTo>
                <a:cubicBezTo>
                  <a:pt x="649304" y="104713"/>
                  <a:pt x="651456" y="110488"/>
                  <a:pt x="655763" y="114393"/>
                </a:cubicBezTo>
                <a:cubicBezTo>
                  <a:pt x="660064" y="118296"/>
                  <a:pt x="666361" y="120246"/>
                  <a:pt x="674648" y="120246"/>
                </a:cubicBezTo>
                <a:cubicBezTo>
                  <a:pt x="681740" y="120246"/>
                  <a:pt x="688152" y="118714"/>
                  <a:pt x="693893" y="115647"/>
                </a:cubicBezTo>
                <a:cubicBezTo>
                  <a:pt x="699629" y="112580"/>
                  <a:pt x="705007" y="108814"/>
                  <a:pt x="710029" y="104350"/>
                </a:cubicBezTo>
                <a:close/>
                <a:moveTo>
                  <a:pt x="710029" y="122997"/>
                </a:moveTo>
                <a:cubicBezTo>
                  <a:pt x="708196" y="124351"/>
                  <a:pt x="705745" y="126241"/>
                  <a:pt x="702678" y="128674"/>
                </a:cubicBezTo>
                <a:cubicBezTo>
                  <a:pt x="699611" y="131109"/>
                  <a:pt x="696644" y="133038"/>
                  <a:pt x="693775" y="134474"/>
                </a:cubicBezTo>
                <a:cubicBezTo>
                  <a:pt x="689790" y="136545"/>
                  <a:pt x="685944" y="138140"/>
                  <a:pt x="682240" y="139255"/>
                </a:cubicBezTo>
                <a:cubicBezTo>
                  <a:pt x="678537" y="140367"/>
                  <a:pt x="673333" y="140926"/>
                  <a:pt x="666638" y="140926"/>
                </a:cubicBezTo>
                <a:cubicBezTo>
                  <a:pt x="661142" y="140926"/>
                  <a:pt x="655920" y="139888"/>
                  <a:pt x="650981" y="137818"/>
                </a:cubicBezTo>
                <a:cubicBezTo>
                  <a:pt x="646039" y="135748"/>
                  <a:pt x="641698" y="132840"/>
                  <a:pt x="637954" y="129096"/>
                </a:cubicBezTo>
                <a:cubicBezTo>
                  <a:pt x="634367" y="125431"/>
                  <a:pt x="631499" y="120902"/>
                  <a:pt x="629349" y="115523"/>
                </a:cubicBezTo>
                <a:cubicBezTo>
                  <a:pt x="627193" y="110149"/>
                  <a:pt x="626116" y="104472"/>
                  <a:pt x="626116" y="98493"/>
                </a:cubicBezTo>
                <a:cubicBezTo>
                  <a:pt x="626116" y="89247"/>
                  <a:pt x="628071" y="81382"/>
                  <a:pt x="631977" y="74883"/>
                </a:cubicBezTo>
                <a:cubicBezTo>
                  <a:pt x="635884" y="68389"/>
                  <a:pt x="642057" y="63230"/>
                  <a:pt x="650503" y="59407"/>
                </a:cubicBezTo>
                <a:cubicBezTo>
                  <a:pt x="657995" y="55979"/>
                  <a:pt x="666840" y="53607"/>
                  <a:pt x="677038" y="52294"/>
                </a:cubicBezTo>
                <a:cubicBezTo>
                  <a:pt x="687241" y="50979"/>
                  <a:pt x="698236" y="50004"/>
                  <a:pt x="710029" y="49366"/>
                </a:cubicBezTo>
                <a:lnTo>
                  <a:pt x="710029" y="45061"/>
                </a:lnTo>
                <a:cubicBezTo>
                  <a:pt x="710029" y="39805"/>
                  <a:pt x="709230" y="35560"/>
                  <a:pt x="707639" y="32332"/>
                </a:cubicBezTo>
                <a:cubicBezTo>
                  <a:pt x="706044" y="29106"/>
                  <a:pt x="703812" y="26614"/>
                  <a:pt x="700946" y="24862"/>
                </a:cubicBezTo>
                <a:cubicBezTo>
                  <a:pt x="698077" y="23029"/>
                  <a:pt x="694571" y="21813"/>
                  <a:pt x="690426" y="21215"/>
                </a:cubicBezTo>
                <a:cubicBezTo>
                  <a:pt x="686284" y="20617"/>
                  <a:pt x="682020" y="20322"/>
                  <a:pt x="677636" y="20322"/>
                </a:cubicBezTo>
                <a:cubicBezTo>
                  <a:pt x="672456" y="20322"/>
                  <a:pt x="666361" y="21096"/>
                  <a:pt x="659348" y="22647"/>
                </a:cubicBezTo>
                <a:cubicBezTo>
                  <a:pt x="652335" y="24203"/>
                  <a:pt x="645323" y="26456"/>
                  <a:pt x="638309" y="29408"/>
                </a:cubicBezTo>
                <a:lnTo>
                  <a:pt x="636996" y="29408"/>
                </a:lnTo>
                <a:lnTo>
                  <a:pt x="636996" y="6578"/>
                </a:lnTo>
                <a:cubicBezTo>
                  <a:pt x="641139" y="5381"/>
                  <a:pt x="647076" y="4068"/>
                  <a:pt x="654808" y="2628"/>
                </a:cubicBezTo>
                <a:cubicBezTo>
                  <a:pt x="662537" y="1195"/>
                  <a:pt x="670184" y="479"/>
                  <a:pt x="677754" y="479"/>
                </a:cubicBezTo>
                <a:cubicBezTo>
                  <a:pt x="686920" y="479"/>
                  <a:pt x="694649" y="1195"/>
                  <a:pt x="700946" y="2628"/>
                </a:cubicBezTo>
                <a:cubicBezTo>
                  <a:pt x="707239" y="4068"/>
                  <a:pt x="712894" y="6657"/>
                  <a:pt x="717920" y="10400"/>
                </a:cubicBezTo>
                <a:cubicBezTo>
                  <a:pt x="722780" y="14068"/>
                  <a:pt x="726405" y="18807"/>
                  <a:pt x="728800" y="24624"/>
                </a:cubicBezTo>
                <a:cubicBezTo>
                  <a:pt x="731189" y="30441"/>
                  <a:pt x="732381" y="37534"/>
                  <a:pt x="732381" y="45903"/>
                </a:cubicBezTo>
                <a:lnTo>
                  <a:pt x="732381" y="137221"/>
                </a:lnTo>
                <a:lnTo>
                  <a:pt x="710029" y="137221"/>
                </a:lnTo>
                <a:close/>
                <a:moveTo>
                  <a:pt x="821909" y="140328"/>
                </a:moveTo>
                <a:cubicBezTo>
                  <a:pt x="800633" y="140328"/>
                  <a:pt x="784116" y="134331"/>
                  <a:pt x="772363" y="122338"/>
                </a:cubicBezTo>
                <a:cubicBezTo>
                  <a:pt x="760609" y="110343"/>
                  <a:pt x="754731" y="93312"/>
                  <a:pt x="754731" y="71240"/>
                </a:cubicBezTo>
                <a:cubicBezTo>
                  <a:pt x="754731" y="49488"/>
                  <a:pt x="760429" y="32173"/>
                  <a:pt x="771823" y="19303"/>
                </a:cubicBezTo>
                <a:cubicBezTo>
                  <a:pt x="783220" y="6433"/>
                  <a:pt x="798121" y="0"/>
                  <a:pt x="816527" y="0"/>
                </a:cubicBezTo>
                <a:cubicBezTo>
                  <a:pt x="824815" y="0"/>
                  <a:pt x="832148" y="1195"/>
                  <a:pt x="838524" y="3586"/>
                </a:cubicBezTo>
                <a:cubicBezTo>
                  <a:pt x="844899" y="5980"/>
                  <a:pt x="850475" y="9724"/>
                  <a:pt x="855255" y="14821"/>
                </a:cubicBezTo>
                <a:cubicBezTo>
                  <a:pt x="860041" y="19923"/>
                  <a:pt x="863705" y="26157"/>
                  <a:pt x="866254" y="33527"/>
                </a:cubicBezTo>
                <a:cubicBezTo>
                  <a:pt x="868803" y="40899"/>
                  <a:pt x="870078" y="49924"/>
                  <a:pt x="870078" y="60602"/>
                </a:cubicBezTo>
                <a:lnTo>
                  <a:pt x="870078" y="72795"/>
                </a:lnTo>
                <a:lnTo>
                  <a:pt x="777561" y="72795"/>
                </a:lnTo>
                <a:cubicBezTo>
                  <a:pt x="777561" y="88336"/>
                  <a:pt x="781468" y="100206"/>
                  <a:pt x="789276" y="108414"/>
                </a:cubicBezTo>
                <a:cubicBezTo>
                  <a:pt x="797087" y="116622"/>
                  <a:pt x="807883" y="120725"/>
                  <a:pt x="821672" y="120725"/>
                </a:cubicBezTo>
                <a:cubicBezTo>
                  <a:pt x="826607" y="120725"/>
                  <a:pt x="831450" y="120168"/>
                  <a:pt x="836195" y="119051"/>
                </a:cubicBezTo>
                <a:cubicBezTo>
                  <a:pt x="840935" y="117939"/>
                  <a:pt x="845217" y="116503"/>
                  <a:pt x="849043" y="114750"/>
                </a:cubicBezTo>
                <a:cubicBezTo>
                  <a:pt x="853103" y="112921"/>
                  <a:pt x="856531" y="111146"/>
                  <a:pt x="859325" y="109429"/>
                </a:cubicBezTo>
                <a:cubicBezTo>
                  <a:pt x="862112" y="107719"/>
                  <a:pt x="864422" y="106103"/>
                  <a:pt x="866254" y="104587"/>
                </a:cubicBezTo>
                <a:lnTo>
                  <a:pt x="867569" y="104587"/>
                </a:lnTo>
                <a:lnTo>
                  <a:pt x="867569" y="129096"/>
                </a:lnTo>
                <a:cubicBezTo>
                  <a:pt x="864941" y="130132"/>
                  <a:pt x="861676" y="131425"/>
                  <a:pt x="857769" y="132977"/>
                </a:cubicBezTo>
                <a:cubicBezTo>
                  <a:pt x="853863" y="134531"/>
                  <a:pt x="850356" y="135748"/>
                  <a:pt x="847250" y="136623"/>
                </a:cubicBezTo>
                <a:cubicBezTo>
                  <a:pt x="842866" y="137818"/>
                  <a:pt x="838902" y="138736"/>
                  <a:pt x="835356" y="139374"/>
                </a:cubicBezTo>
                <a:cubicBezTo>
                  <a:pt x="831809" y="140008"/>
                  <a:pt x="827327" y="140328"/>
                  <a:pt x="821909" y="140328"/>
                </a:cubicBezTo>
                <a:close/>
                <a:moveTo>
                  <a:pt x="848203" y="55585"/>
                </a:moveTo>
                <a:cubicBezTo>
                  <a:pt x="848046" y="49525"/>
                  <a:pt x="847330" y="44306"/>
                  <a:pt x="846055" y="39924"/>
                </a:cubicBezTo>
                <a:cubicBezTo>
                  <a:pt x="844777" y="35539"/>
                  <a:pt x="842948" y="31834"/>
                  <a:pt x="840558" y="28810"/>
                </a:cubicBezTo>
                <a:cubicBezTo>
                  <a:pt x="837923" y="25459"/>
                  <a:pt x="834560" y="22910"/>
                  <a:pt x="830456" y="21157"/>
                </a:cubicBezTo>
                <a:cubicBezTo>
                  <a:pt x="826352" y="19403"/>
                  <a:pt x="821269" y="18530"/>
                  <a:pt x="815214" y="18530"/>
                </a:cubicBezTo>
                <a:cubicBezTo>
                  <a:pt x="809237" y="18530"/>
                  <a:pt x="804157" y="19422"/>
                  <a:pt x="799975" y="21215"/>
                </a:cubicBezTo>
                <a:cubicBezTo>
                  <a:pt x="795792" y="23008"/>
                  <a:pt x="791987" y="25621"/>
                  <a:pt x="788560" y="29048"/>
                </a:cubicBezTo>
                <a:cubicBezTo>
                  <a:pt x="785216" y="32550"/>
                  <a:pt x="782666" y="36439"/>
                  <a:pt x="780909" y="40701"/>
                </a:cubicBezTo>
                <a:cubicBezTo>
                  <a:pt x="779156" y="44967"/>
                  <a:pt x="778044" y="49928"/>
                  <a:pt x="777561" y="55585"/>
                </a:cubicBezTo>
                <a:close/>
                <a:moveTo>
                  <a:pt x="990328" y="23428"/>
                </a:moveTo>
                <a:lnTo>
                  <a:pt x="944904" y="23428"/>
                </a:lnTo>
                <a:lnTo>
                  <a:pt x="944904" y="137221"/>
                </a:lnTo>
                <a:lnTo>
                  <a:pt x="922433" y="137221"/>
                </a:lnTo>
                <a:lnTo>
                  <a:pt x="922433" y="23428"/>
                </a:lnTo>
                <a:lnTo>
                  <a:pt x="877011" y="23428"/>
                </a:lnTo>
                <a:lnTo>
                  <a:pt x="877011" y="3704"/>
                </a:lnTo>
                <a:lnTo>
                  <a:pt x="990328" y="3704"/>
                </a:lnTo>
                <a:close/>
                <a:moveTo>
                  <a:pt x="1062091" y="140210"/>
                </a:moveTo>
                <a:cubicBezTo>
                  <a:pt x="1052925" y="140210"/>
                  <a:pt x="1044523" y="138795"/>
                  <a:pt x="1036872" y="135965"/>
                </a:cubicBezTo>
                <a:cubicBezTo>
                  <a:pt x="1029223" y="133138"/>
                  <a:pt x="1022649" y="128854"/>
                  <a:pt x="1017148" y="123117"/>
                </a:cubicBezTo>
                <a:cubicBezTo>
                  <a:pt x="1011651" y="117381"/>
                  <a:pt x="1007385" y="110149"/>
                  <a:pt x="1004361" y="101423"/>
                </a:cubicBezTo>
                <a:cubicBezTo>
                  <a:pt x="1001330" y="92700"/>
                  <a:pt x="999815" y="82436"/>
                  <a:pt x="999815" y="70647"/>
                </a:cubicBezTo>
                <a:cubicBezTo>
                  <a:pt x="999815" y="58928"/>
                  <a:pt x="1001387" y="48809"/>
                  <a:pt x="1004538" y="40280"/>
                </a:cubicBezTo>
                <a:cubicBezTo>
                  <a:pt x="1007687" y="31759"/>
                  <a:pt x="1011889" y="24584"/>
                  <a:pt x="1017148" y="18767"/>
                </a:cubicBezTo>
                <a:cubicBezTo>
                  <a:pt x="1022408" y="12949"/>
                  <a:pt x="1028964" y="8471"/>
                  <a:pt x="1036811" y="5320"/>
                </a:cubicBezTo>
                <a:cubicBezTo>
                  <a:pt x="1044659" y="2171"/>
                  <a:pt x="1053088" y="597"/>
                  <a:pt x="1062091" y="597"/>
                </a:cubicBezTo>
                <a:cubicBezTo>
                  <a:pt x="1069424" y="597"/>
                  <a:pt x="1076498" y="1635"/>
                  <a:pt x="1083310" y="3704"/>
                </a:cubicBezTo>
                <a:cubicBezTo>
                  <a:pt x="1090121" y="5778"/>
                  <a:pt x="1096197" y="8168"/>
                  <a:pt x="1101536" y="10879"/>
                </a:cubicBezTo>
                <a:lnTo>
                  <a:pt x="1101536" y="36100"/>
                </a:lnTo>
                <a:lnTo>
                  <a:pt x="1100222" y="36100"/>
                </a:lnTo>
                <a:cubicBezTo>
                  <a:pt x="1098627" y="34748"/>
                  <a:pt x="1096579" y="33192"/>
                  <a:pt x="1094069" y="31439"/>
                </a:cubicBezTo>
                <a:cubicBezTo>
                  <a:pt x="1091557" y="29685"/>
                  <a:pt x="1088508" y="27892"/>
                  <a:pt x="1084923" y="26061"/>
                </a:cubicBezTo>
                <a:cubicBezTo>
                  <a:pt x="1081811" y="24466"/>
                  <a:pt x="1078147" y="23069"/>
                  <a:pt x="1073924" y="21874"/>
                </a:cubicBezTo>
                <a:cubicBezTo>
                  <a:pt x="1069704" y="20679"/>
                  <a:pt x="1065636" y="20080"/>
                  <a:pt x="1061731" y="20080"/>
                </a:cubicBezTo>
                <a:cubicBezTo>
                  <a:pt x="1050099" y="20080"/>
                  <a:pt x="1040757" y="24484"/>
                  <a:pt x="1033705" y="33290"/>
                </a:cubicBezTo>
                <a:cubicBezTo>
                  <a:pt x="1026649" y="42098"/>
                  <a:pt x="1023124" y="54551"/>
                  <a:pt x="1023124" y="70647"/>
                </a:cubicBezTo>
                <a:cubicBezTo>
                  <a:pt x="1023124" y="86425"/>
                  <a:pt x="1026530" y="98712"/>
                  <a:pt x="1033342" y="107517"/>
                </a:cubicBezTo>
                <a:cubicBezTo>
                  <a:pt x="1040157" y="116323"/>
                  <a:pt x="1049620" y="120725"/>
                  <a:pt x="1061731" y="120725"/>
                </a:cubicBezTo>
                <a:cubicBezTo>
                  <a:pt x="1069064" y="120725"/>
                  <a:pt x="1076037" y="119210"/>
                  <a:pt x="1082655" y="116186"/>
                </a:cubicBezTo>
                <a:cubicBezTo>
                  <a:pt x="1089264" y="113159"/>
                  <a:pt x="1095121" y="109252"/>
                  <a:pt x="1100222" y="104468"/>
                </a:cubicBezTo>
                <a:lnTo>
                  <a:pt x="1101536" y="104468"/>
                </a:lnTo>
                <a:lnTo>
                  <a:pt x="1101536" y="129694"/>
                </a:lnTo>
                <a:cubicBezTo>
                  <a:pt x="1099304" y="130730"/>
                  <a:pt x="1096518" y="131983"/>
                  <a:pt x="1093170" y="133456"/>
                </a:cubicBezTo>
                <a:cubicBezTo>
                  <a:pt x="1089825" y="134931"/>
                  <a:pt x="1086795" y="136026"/>
                  <a:pt x="1084083" y="136743"/>
                </a:cubicBezTo>
                <a:cubicBezTo>
                  <a:pt x="1080260" y="137859"/>
                  <a:pt x="1076833" y="138719"/>
                  <a:pt x="1073805" y="139317"/>
                </a:cubicBezTo>
                <a:cubicBezTo>
                  <a:pt x="1070777" y="139914"/>
                  <a:pt x="1066874" y="140210"/>
                  <a:pt x="1062091" y="140210"/>
                </a:cubicBezTo>
                <a:close/>
                <a:moveTo>
                  <a:pt x="1218681" y="137221"/>
                </a:moveTo>
                <a:lnTo>
                  <a:pt x="1196205" y="137221"/>
                </a:lnTo>
                <a:lnTo>
                  <a:pt x="1196205" y="84269"/>
                </a:lnTo>
                <a:lnTo>
                  <a:pt x="1173971" y="84269"/>
                </a:lnTo>
                <a:lnTo>
                  <a:pt x="1134408" y="137221"/>
                </a:lnTo>
                <a:lnTo>
                  <a:pt x="1108232" y="137221"/>
                </a:lnTo>
                <a:lnTo>
                  <a:pt x="1151144" y="82238"/>
                </a:lnTo>
                <a:cubicBezTo>
                  <a:pt x="1140068" y="78973"/>
                  <a:pt x="1131960" y="74110"/>
                  <a:pt x="1126823" y="67655"/>
                </a:cubicBezTo>
                <a:cubicBezTo>
                  <a:pt x="1121682" y="61200"/>
                  <a:pt x="1119111" y="52553"/>
                  <a:pt x="1119111" y="41716"/>
                </a:cubicBezTo>
                <a:cubicBezTo>
                  <a:pt x="1119111" y="35103"/>
                  <a:pt x="1120565" y="29307"/>
                  <a:pt x="1123475" y="24325"/>
                </a:cubicBezTo>
                <a:cubicBezTo>
                  <a:pt x="1126383" y="19346"/>
                  <a:pt x="1130308" y="15141"/>
                  <a:pt x="1135242" y="11715"/>
                </a:cubicBezTo>
                <a:cubicBezTo>
                  <a:pt x="1139232" y="9007"/>
                  <a:pt x="1144253" y="6994"/>
                  <a:pt x="1150309" y="5677"/>
                </a:cubicBezTo>
                <a:cubicBezTo>
                  <a:pt x="1156368" y="4363"/>
                  <a:pt x="1163136" y="3704"/>
                  <a:pt x="1170627" y="3704"/>
                </a:cubicBezTo>
                <a:lnTo>
                  <a:pt x="1218681" y="3704"/>
                </a:lnTo>
                <a:close/>
                <a:moveTo>
                  <a:pt x="1196205" y="66581"/>
                </a:moveTo>
                <a:lnTo>
                  <a:pt x="1196205" y="21636"/>
                </a:lnTo>
                <a:lnTo>
                  <a:pt x="1171822" y="21636"/>
                </a:lnTo>
                <a:cubicBezTo>
                  <a:pt x="1166646" y="21636"/>
                  <a:pt x="1162556" y="21913"/>
                  <a:pt x="1159572" y="22470"/>
                </a:cubicBezTo>
                <a:cubicBezTo>
                  <a:pt x="1156584" y="23029"/>
                  <a:pt x="1153689" y="24105"/>
                  <a:pt x="1150903" y="25700"/>
                </a:cubicBezTo>
                <a:cubicBezTo>
                  <a:pt x="1148038" y="27456"/>
                  <a:pt x="1145866" y="29823"/>
                  <a:pt x="1144394" y="32811"/>
                </a:cubicBezTo>
                <a:cubicBezTo>
                  <a:pt x="1142915" y="35798"/>
                  <a:pt x="1142181" y="39006"/>
                  <a:pt x="1142181" y="42434"/>
                </a:cubicBezTo>
                <a:cubicBezTo>
                  <a:pt x="1142181" y="46818"/>
                  <a:pt x="1142677" y="50381"/>
                  <a:pt x="1143674" y="53132"/>
                </a:cubicBezTo>
                <a:cubicBezTo>
                  <a:pt x="1144671" y="55879"/>
                  <a:pt x="1146482" y="58414"/>
                  <a:pt x="1149110" y="60722"/>
                </a:cubicBezTo>
                <a:cubicBezTo>
                  <a:pt x="1151900" y="63112"/>
                  <a:pt x="1155306" y="64685"/>
                  <a:pt x="1159331" y="65445"/>
                </a:cubicBezTo>
                <a:cubicBezTo>
                  <a:pt x="1163355" y="66204"/>
                  <a:pt x="1167758" y="66581"/>
                  <a:pt x="1172538" y="6658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20970" y="4940649"/>
            <a:ext cx="1227096" cy="244800"/>
          </a:xfrm>
          <a:custGeom>
            <a:avLst/>
            <a:gdLst/>
            <a:ahLst/>
            <a:cxnLst/>
            <a:rect l="l" t="t" r="r" b="b"/>
            <a:pathLst>
              <a:path w="1227096" h="244800">
                <a:moveTo>
                  <a:pt x="105426" y="195555"/>
                </a:moveTo>
                <a:lnTo>
                  <a:pt x="83192" y="195555"/>
                </a:lnTo>
                <a:lnTo>
                  <a:pt x="83192" y="95983"/>
                </a:lnTo>
                <a:lnTo>
                  <a:pt x="20318" y="195555"/>
                </a:lnTo>
                <a:lnTo>
                  <a:pt x="0" y="195555"/>
                </a:lnTo>
                <a:lnTo>
                  <a:pt x="0" y="62034"/>
                </a:lnTo>
                <a:lnTo>
                  <a:pt x="22230" y="62034"/>
                </a:lnTo>
                <a:lnTo>
                  <a:pt x="22230" y="160052"/>
                </a:lnTo>
                <a:lnTo>
                  <a:pt x="84387" y="62034"/>
                </a:lnTo>
                <a:lnTo>
                  <a:pt x="105426" y="62034"/>
                </a:lnTo>
                <a:close/>
                <a:moveTo>
                  <a:pt x="261771" y="195555"/>
                </a:moveTo>
                <a:lnTo>
                  <a:pt x="239541" y="195555"/>
                </a:lnTo>
                <a:lnTo>
                  <a:pt x="239541" y="90608"/>
                </a:lnTo>
                <a:lnTo>
                  <a:pt x="207504" y="158738"/>
                </a:lnTo>
                <a:lnTo>
                  <a:pt x="190768" y="158738"/>
                </a:lnTo>
                <a:lnTo>
                  <a:pt x="158976" y="90608"/>
                </a:lnTo>
                <a:lnTo>
                  <a:pt x="158976" y="195555"/>
                </a:lnTo>
                <a:lnTo>
                  <a:pt x="137938" y="195555"/>
                </a:lnTo>
                <a:lnTo>
                  <a:pt x="137938" y="62034"/>
                </a:lnTo>
                <a:lnTo>
                  <a:pt x="165070" y="62034"/>
                </a:lnTo>
                <a:lnTo>
                  <a:pt x="200214" y="136148"/>
                </a:lnTo>
                <a:lnTo>
                  <a:pt x="234162" y="62034"/>
                </a:lnTo>
                <a:lnTo>
                  <a:pt x="261771" y="62034"/>
                </a:lnTo>
                <a:close/>
                <a:moveTo>
                  <a:pt x="399712" y="195555"/>
                </a:moveTo>
                <a:lnTo>
                  <a:pt x="377240" y="195555"/>
                </a:lnTo>
                <a:lnTo>
                  <a:pt x="377240" y="81399"/>
                </a:lnTo>
                <a:lnTo>
                  <a:pt x="316757" y="81399"/>
                </a:lnTo>
                <a:lnTo>
                  <a:pt x="316757" y="195555"/>
                </a:lnTo>
                <a:lnTo>
                  <a:pt x="294285" y="195555"/>
                </a:lnTo>
                <a:lnTo>
                  <a:pt x="294285" y="62034"/>
                </a:lnTo>
                <a:lnTo>
                  <a:pt x="399712" y="62034"/>
                </a:lnTo>
                <a:close/>
                <a:moveTo>
                  <a:pt x="543053" y="128858"/>
                </a:moveTo>
                <a:cubicBezTo>
                  <a:pt x="543053" y="151329"/>
                  <a:pt x="537635" y="168678"/>
                  <a:pt x="526799" y="180906"/>
                </a:cubicBezTo>
                <a:cubicBezTo>
                  <a:pt x="515962" y="193139"/>
                  <a:pt x="501534" y="199259"/>
                  <a:pt x="483523" y="199259"/>
                </a:cubicBezTo>
                <a:cubicBezTo>
                  <a:pt x="464958" y="199259"/>
                  <a:pt x="450357" y="192945"/>
                  <a:pt x="439718" y="180309"/>
                </a:cubicBezTo>
                <a:cubicBezTo>
                  <a:pt x="429080" y="167681"/>
                  <a:pt x="423759" y="150530"/>
                  <a:pt x="423759" y="128858"/>
                </a:cubicBezTo>
                <a:cubicBezTo>
                  <a:pt x="423759" y="106541"/>
                  <a:pt x="429239" y="89211"/>
                  <a:pt x="440197" y="76859"/>
                </a:cubicBezTo>
                <a:cubicBezTo>
                  <a:pt x="451152" y="64508"/>
                  <a:pt x="465595" y="58330"/>
                  <a:pt x="483523" y="58330"/>
                </a:cubicBezTo>
                <a:cubicBezTo>
                  <a:pt x="501534" y="58330"/>
                  <a:pt x="515962" y="64487"/>
                  <a:pt x="526799" y="76798"/>
                </a:cubicBezTo>
                <a:cubicBezTo>
                  <a:pt x="537635" y="89111"/>
                  <a:pt x="543053" y="106463"/>
                  <a:pt x="543053" y="128858"/>
                </a:cubicBezTo>
                <a:close/>
                <a:moveTo>
                  <a:pt x="519861" y="128858"/>
                </a:moveTo>
                <a:cubicBezTo>
                  <a:pt x="519861" y="111563"/>
                  <a:pt x="516719" y="98715"/>
                  <a:pt x="510423" y="90306"/>
                </a:cubicBezTo>
                <a:cubicBezTo>
                  <a:pt x="504126" y="81896"/>
                  <a:pt x="495159" y="77695"/>
                  <a:pt x="483523" y="77695"/>
                </a:cubicBezTo>
                <a:cubicBezTo>
                  <a:pt x="471808" y="77695"/>
                  <a:pt x="462784" y="81896"/>
                  <a:pt x="456452" y="90306"/>
                </a:cubicBezTo>
                <a:cubicBezTo>
                  <a:pt x="450116" y="98715"/>
                  <a:pt x="446947" y="111563"/>
                  <a:pt x="446947" y="128858"/>
                </a:cubicBezTo>
                <a:cubicBezTo>
                  <a:pt x="446947" y="145590"/>
                  <a:pt x="450116" y="158277"/>
                  <a:pt x="456452" y="166924"/>
                </a:cubicBezTo>
                <a:cubicBezTo>
                  <a:pt x="462784" y="175571"/>
                  <a:pt x="471808" y="179895"/>
                  <a:pt x="483523" y="179895"/>
                </a:cubicBezTo>
                <a:cubicBezTo>
                  <a:pt x="495079" y="179895"/>
                  <a:pt x="504026" y="175651"/>
                  <a:pt x="510362" y="167165"/>
                </a:cubicBezTo>
                <a:cubicBezTo>
                  <a:pt x="516694" y="158680"/>
                  <a:pt x="519861" y="145908"/>
                  <a:pt x="519861" y="128858"/>
                </a:cubicBezTo>
                <a:close/>
                <a:moveTo>
                  <a:pt x="678121" y="125273"/>
                </a:moveTo>
                <a:cubicBezTo>
                  <a:pt x="678121" y="147503"/>
                  <a:pt x="672804" y="165210"/>
                  <a:pt x="662166" y="178398"/>
                </a:cubicBezTo>
                <a:cubicBezTo>
                  <a:pt x="651531" y="191588"/>
                  <a:pt x="638082" y="198184"/>
                  <a:pt x="621828" y="198184"/>
                </a:cubicBezTo>
                <a:cubicBezTo>
                  <a:pt x="615212" y="198184"/>
                  <a:pt x="609354" y="197427"/>
                  <a:pt x="604257" y="195911"/>
                </a:cubicBezTo>
                <a:cubicBezTo>
                  <a:pt x="599155" y="194396"/>
                  <a:pt x="593935" y="192048"/>
                  <a:pt x="588596" y="188863"/>
                </a:cubicBezTo>
                <a:lnTo>
                  <a:pt x="588596" y="244800"/>
                </a:lnTo>
                <a:lnTo>
                  <a:pt x="566125" y="244800"/>
                </a:lnTo>
                <a:lnTo>
                  <a:pt x="566125" y="62034"/>
                </a:lnTo>
                <a:lnTo>
                  <a:pt x="588596" y="62034"/>
                </a:lnTo>
                <a:lnTo>
                  <a:pt x="588596" y="76021"/>
                </a:lnTo>
                <a:cubicBezTo>
                  <a:pt x="594173" y="71002"/>
                  <a:pt x="600368" y="66801"/>
                  <a:pt x="607180" y="63414"/>
                </a:cubicBezTo>
                <a:cubicBezTo>
                  <a:pt x="613994" y="60023"/>
                  <a:pt x="621424" y="58330"/>
                  <a:pt x="629474" y="58330"/>
                </a:cubicBezTo>
                <a:cubicBezTo>
                  <a:pt x="644775" y="58330"/>
                  <a:pt x="656709" y="64389"/>
                  <a:pt x="665273" y="76500"/>
                </a:cubicBezTo>
                <a:cubicBezTo>
                  <a:pt x="673841" y="88613"/>
                  <a:pt x="678121" y="104871"/>
                  <a:pt x="678121" y="125273"/>
                </a:cubicBezTo>
                <a:close/>
                <a:moveTo>
                  <a:pt x="654933" y="127781"/>
                </a:moveTo>
                <a:cubicBezTo>
                  <a:pt x="654933" y="112561"/>
                  <a:pt x="652504" y="100745"/>
                  <a:pt x="647644" y="92335"/>
                </a:cubicBezTo>
                <a:cubicBezTo>
                  <a:pt x="642783" y="83930"/>
                  <a:pt x="634893" y="79729"/>
                  <a:pt x="623977" y="79729"/>
                </a:cubicBezTo>
                <a:cubicBezTo>
                  <a:pt x="617602" y="79729"/>
                  <a:pt x="611446" y="81144"/>
                  <a:pt x="605509" y="83974"/>
                </a:cubicBezTo>
                <a:cubicBezTo>
                  <a:pt x="599569" y="86803"/>
                  <a:pt x="593935" y="90449"/>
                  <a:pt x="588596" y="94910"/>
                </a:cubicBezTo>
                <a:lnTo>
                  <a:pt x="588596" y="170571"/>
                </a:lnTo>
                <a:cubicBezTo>
                  <a:pt x="594489" y="173440"/>
                  <a:pt x="599534" y="175392"/>
                  <a:pt x="603717" y="176428"/>
                </a:cubicBezTo>
                <a:cubicBezTo>
                  <a:pt x="607899" y="177465"/>
                  <a:pt x="612702" y="177984"/>
                  <a:pt x="618116" y="177984"/>
                </a:cubicBezTo>
                <a:cubicBezTo>
                  <a:pt x="629752" y="177984"/>
                  <a:pt x="638794" y="173717"/>
                  <a:pt x="645253" y="165189"/>
                </a:cubicBezTo>
                <a:cubicBezTo>
                  <a:pt x="651708" y="156668"/>
                  <a:pt x="654933" y="144197"/>
                  <a:pt x="654933" y="127781"/>
                </a:cubicBezTo>
                <a:close/>
                <a:moveTo>
                  <a:pt x="798973" y="81759"/>
                </a:moveTo>
                <a:lnTo>
                  <a:pt x="753549" y="81759"/>
                </a:lnTo>
                <a:lnTo>
                  <a:pt x="753549" y="195555"/>
                </a:lnTo>
                <a:lnTo>
                  <a:pt x="731078" y="195555"/>
                </a:lnTo>
                <a:lnTo>
                  <a:pt x="731078" y="81759"/>
                </a:lnTo>
                <a:lnTo>
                  <a:pt x="685656" y="81759"/>
                </a:lnTo>
                <a:lnTo>
                  <a:pt x="685656" y="62034"/>
                </a:lnTo>
                <a:lnTo>
                  <a:pt x="798973" y="62034"/>
                </a:lnTo>
                <a:close/>
                <a:moveTo>
                  <a:pt x="921132" y="195555"/>
                </a:moveTo>
                <a:lnTo>
                  <a:pt x="898661" y="195555"/>
                </a:lnTo>
                <a:lnTo>
                  <a:pt x="898661" y="135428"/>
                </a:lnTo>
                <a:lnTo>
                  <a:pt x="838177" y="135428"/>
                </a:lnTo>
                <a:lnTo>
                  <a:pt x="838177" y="195555"/>
                </a:lnTo>
                <a:lnTo>
                  <a:pt x="815707" y="195555"/>
                </a:lnTo>
                <a:lnTo>
                  <a:pt x="815707" y="62034"/>
                </a:lnTo>
                <a:lnTo>
                  <a:pt x="838177" y="62034"/>
                </a:lnTo>
                <a:lnTo>
                  <a:pt x="838177" y="116064"/>
                </a:lnTo>
                <a:lnTo>
                  <a:pt x="898661" y="116064"/>
                </a:lnTo>
                <a:lnTo>
                  <a:pt x="898661" y="62034"/>
                </a:lnTo>
                <a:lnTo>
                  <a:pt x="921132" y="62034"/>
                </a:lnTo>
                <a:close/>
                <a:moveTo>
                  <a:pt x="1051149" y="154195"/>
                </a:moveTo>
                <a:cubicBezTo>
                  <a:pt x="1051149" y="160650"/>
                  <a:pt x="1049854" y="166507"/>
                  <a:pt x="1047262" y="171762"/>
                </a:cubicBezTo>
                <a:cubicBezTo>
                  <a:pt x="1044674" y="177026"/>
                  <a:pt x="1041146" y="181289"/>
                  <a:pt x="1036685" y="184554"/>
                </a:cubicBezTo>
                <a:cubicBezTo>
                  <a:pt x="1031425" y="188543"/>
                  <a:pt x="1025809" y="191372"/>
                  <a:pt x="1019834" y="193043"/>
                </a:cubicBezTo>
                <a:cubicBezTo>
                  <a:pt x="1013853" y="194716"/>
                  <a:pt x="1006163" y="195555"/>
                  <a:pt x="996760" y="195555"/>
                </a:cubicBezTo>
                <a:lnTo>
                  <a:pt x="952056" y="195555"/>
                </a:lnTo>
                <a:lnTo>
                  <a:pt x="952056" y="62034"/>
                </a:lnTo>
                <a:lnTo>
                  <a:pt x="974530" y="62034"/>
                </a:lnTo>
                <a:lnTo>
                  <a:pt x="974530" y="114033"/>
                </a:lnTo>
                <a:lnTo>
                  <a:pt x="997359" y="114033"/>
                </a:lnTo>
                <a:cubicBezTo>
                  <a:pt x="1007403" y="114033"/>
                  <a:pt x="1015189" y="114551"/>
                  <a:pt x="1020729" y="115588"/>
                </a:cubicBezTo>
                <a:cubicBezTo>
                  <a:pt x="1026270" y="116625"/>
                  <a:pt x="1031786" y="119174"/>
                  <a:pt x="1037282" y="123234"/>
                </a:cubicBezTo>
                <a:cubicBezTo>
                  <a:pt x="1041905" y="126662"/>
                  <a:pt x="1045372" y="131046"/>
                  <a:pt x="1047682" y="136385"/>
                </a:cubicBezTo>
                <a:cubicBezTo>
                  <a:pt x="1049994" y="141724"/>
                  <a:pt x="1051149" y="147660"/>
                  <a:pt x="1051149" y="154195"/>
                </a:cubicBezTo>
                <a:close/>
                <a:moveTo>
                  <a:pt x="1027962" y="154555"/>
                </a:moveTo>
                <a:cubicBezTo>
                  <a:pt x="1027962" y="150490"/>
                  <a:pt x="1027263" y="146926"/>
                  <a:pt x="1025866" y="143855"/>
                </a:cubicBezTo>
                <a:cubicBezTo>
                  <a:pt x="1024473" y="140788"/>
                  <a:pt x="1022181" y="138297"/>
                  <a:pt x="1018994" y="136385"/>
                </a:cubicBezTo>
                <a:cubicBezTo>
                  <a:pt x="1015647" y="134391"/>
                  <a:pt x="1011842" y="133196"/>
                  <a:pt x="1007578" y="132800"/>
                </a:cubicBezTo>
                <a:cubicBezTo>
                  <a:pt x="1003316" y="132404"/>
                  <a:pt x="997200" y="132202"/>
                  <a:pt x="989233" y="132202"/>
                </a:cubicBezTo>
                <a:lnTo>
                  <a:pt x="974530" y="132202"/>
                </a:lnTo>
                <a:lnTo>
                  <a:pt x="974530" y="177623"/>
                </a:lnTo>
                <a:lnTo>
                  <a:pt x="988754" y="177623"/>
                </a:lnTo>
                <a:cubicBezTo>
                  <a:pt x="996721" y="177623"/>
                  <a:pt x="1002898" y="177286"/>
                  <a:pt x="1007284" y="176605"/>
                </a:cubicBezTo>
                <a:cubicBezTo>
                  <a:pt x="1011665" y="175932"/>
                  <a:pt x="1015448" y="174635"/>
                  <a:pt x="1018635" y="172724"/>
                </a:cubicBezTo>
                <a:cubicBezTo>
                  <a:pt x="1021900" y="170654"/>
                  <a:pt x="1024272" y="168203"/>
                  <a:pt x="1025748" y="165373"/>
                </a:cubicBezTo>
                <a:cubicBezTo>
                  <a:pt x="1027224" y="162543"/>
                  <a:pt x="1027962" y="158939"/>
                  <a:pt x="1027962" y="154555"/>
                </a:cubicBezTo>
                <a:close/>
                <a:moveTo>
                  <a:pt x="1089162" y="195555"/>
                </a:moveTo>
                <a:lnTo>
                  <a:pt x="1066684" y="195555"/>
                </a:lnTo>
                <a:lnTo>
                  <a:pt x="1066684" y="62034"/>
                </a:lnTo>
                <a:lnTo>
                  <a:pt x="1089162" y="62034"/>
                </a:lnTo>
                <a:close/>
                <a:moveTo>
                  <a:pt x="1227096" y="195555"/>
                </a:moveTo>
                <a:lnTo>
                  <a:pt x="1204863" y="195555"/>
                </a:lnTo>
                <a:lnTo>
                  <a:pt x="1204863" y="95983"/>
                </a:lnTo>
                <a:lnTo>
                  <a:pt x="1141993" y="195555"/>
                </a:lnTo>
                <a:lnTo>
                  <a:pt x="1121670" y="195555"/>
                </a:lnTo>
                <a:lnTo>
                  <a:pt x="1121670" y="62034"/>
                </a:lnTo>
                <a:lnTo>
                  <a:pt x="1143904" y="62034"/>
                </a:lnTo>
                <a:lnTo>
                  <a:pt x="1143904" y="160052"/>
                </a:lnTo>
                <a:lnTo>
                  <a:pt x="1206058" y="62034"/>
                </a:lnTo>
                <a:lnTo>
                  <a:pt x="1227096" y="62034"/>
                </a:lnTo>
                <a:close/>
                <a:moveTo>
                  <a:pt x="1217052" y="0"/>
                </a:moveTo>
                <a:cubicBezTo>
                  <a:pt x="1217052" y="6854"/>
                  <a:pt x="1216216" y="13092"/>
                  <a:pt x="1214543" y="18708"/>
                </a:cubicBezTo>
                <a:cubicBezTo>
                  <a:pt x="1212869" y="24324"/>
                  <a:pt x="1210482" y="29047"/>
                  <a:pt x="1207372" y="32871"/>
                </a:cubicBezTo>
                <a:cubicBezTo>
                  <a:pt x="1203789" y="37094"/>
                  <a:pt x="1199725" y="40262"/>
                  <a:pt x="1195183" y="42375"/>
                </a:cubicBezTo>
                <a:cubicBezTo>
                  <a:pt x="1190639" y="44488"/>
                  <a:pt x="1184821" y="45543"/>
                  <a:pt x="1177733" y="45543"/>
                </a:cubicBezTo>
                <a:cubicBezTo>
                  <a:pt x="1171195" y="45543"/>
                  <a:pt x="1165475" y="44449"/>
                  <a:pt x="1160575" y="42257"/>
                </a:cubicBezTo>
                <a:cubicBezTo>
                  <a:pt x="1155675" y="40061"/>
                  <a:pt x="1151551" y="36935"/>
                  <a:pt x="1148205" y="32871"/>
                </a:cubicBezTo>
                <a:cubicBezTo>
                  <a:pt x="1144940" y="28890"/>
                  <a:pt x="1142468" y="24105"/>
                  <a:pt x="1140797" y="18529"/>
                </a:cubicBezTo>
                <a:cubicBezTo>
                  <a:pt x="1139122" y="12949"/>
                  <a:pt x="1138288" y="6774"/>
                  <a:pt x="1138288" y="0"/>
                </a:cubicBezTo>
                <a:lnTo>
                  <a:pt x="1157649" y="0"/>
                </a:lnTo>
                <a:cubicBezTo>
                  <a:pt x="1157649" y="10759"/>
                  <a:pt x="1159323" y="18508"/>
                  <a:pt x="1162671" y="23249"/>
                </a:cubicBezTo>
                <a:cubicBezTo>
                  <a:pt x="1166015" y="27993"/>
                  <a:pt x="1171034" y="30362"/>
                  <a:pt x="1177733" y="30362"/>
                </a:cubicBezTo>
                <a:cubicBezTo>
                  <a:pt x="1184026" y="30362"/>
                  <a:pt x="1188925" y="28029"/>
                  <a:pt x="1192436" y="23371"/>
                </a:cubicBezTo>
                <a:cubicBezTo>
                  <a:pt x="1195938" y="18708"/>
                  <a:pt x="1197691" y="10918"/>
                  <a:pt x="1197691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923297" y="4998979"/>
            <a:ext cx="1414133" cy="140929"/>
          </a:xfrm>
          <a:custGeom>
            <a:avLst/>
            <a:gdLst/>
            <a:ahLst/>
            <a:cxnLst/>
            <a:rect l="l" t="t" r="r" b="b"/>
            <a:pathLst>
              <a:path w="1414133" h="140929">
                <a:moveTo>
                  <a:pt x="100883" y="100289"/>
                </a:moveTo>
                <a:cubicBezTo>
                  <a:pt x="100883" y="107777"/>
                  <a:pt x="99248" y="114117"/>
                  <a:pt x="95983" y="119293"/>
                </a:cubicBezTo>
                <a:cubicBezTo>
                  <a:pt x="92718" y="124474"/>
                  <a:pt x="88530" y="128581"/>
                  <a:pt x="83430" y="131606"/>
                </a:cubicBezTo>
                <a:cubicBezTo>
                  <a:pt x="78570" y="134558"/>
                  <a:pt x="73033" y="136746"/>
                  <a:pt x="66820" y="138180"/>
                </a:cubicBezTo>
                <a:cubicBezTo>
                  <a:pt x="60602" y="139612"/>
                  <a:pt x="54389" y="140332"/>
                  <a:pt x="48171" y="140332"/>
                </a:cubicBezTo>
                <a:cubicBezTo>
                  <a:pt x="39406" y="140332"/>
                  <a:pt x="31118" y="139475"/>
                  <a:pt x="23310" y="137762"/>
                </a:cubicBezTo>
                <a:cubicBezTo>
                  <a:pt x="15502" y="136049"/>
                  <a:pt x="7729" y="133319"/>
                  <a:pt x="0" y="129575"/>
                </a:cubicBezTo>
                <a:lnTo>
                  <a:pt x="0" y="104710"/>
                </a:lnTo>
                <a:lnTo>
                  <a:pt x="1433" y="104710"/>
                </a:lnTo>
                <a:cubicBezTo>
                  <a:pt x="6854" y="109732"/>
                  <a:pt x="13647" y="113695"/>
                  <a:pt x="21816" y="116605"/>
                </a:cubicBezTo>
                <a:cubicBezTo>
                  <a:pt x="29985" y="119513"/>
                  <a:pt x="38131" y="120967"/>
                  <a:pt x="46256" y="120967"/>
                </a:cubicBezTo>
                <a:cubicBezTo>
                  <a:pt x="49766" y="120967"/>
                  <a:pt x="53532" y="120590"/>
                  <a:pt x="57557" y="119829"/>
                </a:cubicBezTo>
                <a:cubicBezTo>
                  <a:pt x="61577" y="119074"/>
                  <a:pt x="64983" y="117896"/>
                  <a:pt x="67777" y="116305"/>
                </a:cubicBezTo>
                <a:cubicBezTo>
                  <a:pt x="71441" y="114074"/>
                  <a:pt x="74051" y="111684"/>
                  <a:pt x="75607" y="109131"/>
                </a:cubicBezTo>
                <a:cubicBezTo>
                  <a:pt x="77159" y="106582"/>
                  <a:pt x="77932" y="103076"/>
                  <a:pt x="77932" y="98615"/>
                </a:cubicBezTo>
                <a:cubicBezTo>
                  <a:pt x="77932" y="93834"/>
                  <a:pt x="77039" y="89989"/>
                  <a:pt x="75248" y="87081"/>
                </a:cubicBezTo>
                <a:cubicBezTo>
                  <a:pt x="73454" y="84168"/>
                  <a:pt x="71003" y="81997"/>
                  <a:pt x="67895" y="80565"/>
                </a:cubicBezTo>
                <a:cubicBezTo>
                  <a:pt x="64785" y="79132"/>
                  <a:pt x="61300" y="78232"/>
                  <a:pt x="57438" y="77875"/>
                </a:cubicBezTo>
                <a:cubicBezTo>
                  <a:pt x="53571" y="77515"/>
                  <a:pt x="49489" y="77339"/>
                  <a:pt x="45180" y="77339"/>
                </a:cubicBezTo>
                <a:lnTo>
                  <a:pt x="29404" y="77339"/>
                </a:lnTo>
                <a:lnTo>
                  <a:pt x="29404" y="57975"/>
                </a:lnTo>
                <a:lnTo>
                  <a:pt x="41476" y="57975"/>
                </a:lnTo>
                <a:cubicBezTo>
                  <a:pt x="44503" y="57975"/>
                  <a:pt x="48291" y="57874"/>
                  <a:pt x="52833" y="57672"/>
                </a:cubicBezTo>
                <a:cubicBezTo>
                  <a:pt x="57376" y="57477"/>
                  <a:pt x="60998" y="56859"/>
                  <a:pt x="63710" y="55821"/>
                </a:cubicBezTo>
                <a:cubicBezTo>
                  <a:pt x="67136" y="54547"/>
                  <a:pt x="69891" y="52737"/>
                  <a:pt x="71961" y="50382"/>
                </a:cubicBezTo>
                <a:cubicBezTo>
                  <a:pt x="74030" y="48035"/>
                  <a:pt x="75067" y="44067"/>
                  <a:pt x="75067" y="38491"/>
                </a:cubicBezTo>
                <a:cubicBezTo>
                  <a:pt x="75067" y="34586"/>
                  <a:pt x="74192" y="31439"/>
                  <a:pt x="72436" y="29048"/>
                </a:cubicBezTo>
                <a:cubicBezTo>
                  <a:pt x="70682" y="26658"/>
                  <a:pt x="68494" y="24786"/>
                  <a:pt x="65858" y="23429"/>
                </a:cubicBezTo>
                <a:cubicBezTo>
                  <a:pt x="63151" y="21996"/>
                  <a:pt x="60206" y="21021"/>
                  <a:pt x="57017" y="20499"/>
                </a:cubicBezTo>
                <a:cubicBezTo>
                  <a:pt x="53827" y="19984"/>
                  <a:pt x="50763" y="19724"/>
                  <a:pt x="47816" y="19724"/>
                </a:cubicBezTo>
                <a:cubicBezTo>
                  <a:pt x="40244" y="19724"/>
                  <a:pt x="32972" y="20780"/>
                  <a:pt x="26000" y="22893"/>
                </a:cubicBezTo>
                <a:cubicBezTo>
                  <a:pt x="19026" y="25006"/>
                  <a:pt x="13028" y="28130"/>
                  <a:pt x="8010" y="32278"/>
                </a:cubicBezTo>
                <a:lnTo>
                  <a:pt x="6577" y="32278"/>
                </a:lnTo>
                <a:lnTo>
                  <a:pt x="6577" y="8013"/>
                </a:lnTo>
                <a:cubicBezTo>
                  <a:pt x="12311" y="6020"/>
                  <a:pt x="18665" y="4266"/>
                  <a:pt x="25639" y="2751"/>
                </a:cubicBezTo>
                <a:cubicBezTo>
                  <a:pt x="32612" y="1235"/>
                  <a:pt x="39604" y="478"/>
                  <a:pt x="46617" y="478"/>
                </a:cubicBezTo>
                <a:cubicBezTo>
                  <a:pt x="52276" y="478"/>
                  <a:pt x="58035" y="1059"/>
                  <a:pt x="63889" y="2211"/>
                </a:cubicBezTo>
                <a:cubicBezTo>
                  <a:pt x="69746" y="3366"/>
                  <a:pt x="75305" y="5339"/>
                  <a:pt x="80564" y="8133"/>
                </a:cubicBezTo>
                <a:cubicBezTo>
                  <a:pt x="85507" y="10843"/>
                  <a:pt x="89651" y="14565"/>
                  <a:pt x="92994" y="19308"/>
                </a:cubicBezTo>
                <a:cubicBezTo>
                  <a:pt x="96344" y="24049"/>
                  <a:pt x="98017" y="29847"/>
                  <a:pt x="98017" y="36699"/>
                </a:cubicBezTo>
                <a:cubicBezTo>
                  <a:pt x="98017" y="43949"/>
                  <a:pt x="95965" y="50307"/>
                  <a:pt x="91858" y="55760"/>
                </a:cubicBezTo>
                <a:cubicBezTo>
                  <a:pt x="87753" y="61221"/>
                  <a:pt x="82318" y="64829"/>
                  <a:pt x="75542" y="66582"/>
                </a:cubicBezTo>
                <a:lnTo>
                  <a:pt x="75542" y="67418"/>
                </a:lnTo>
                <a:cubicBezTo>
                  <a:pt x="82955" y="69967"/>
                  <a:pt x="89028" y="73872"/>
                  <a:pt x="93773" y="79132"/>
                </a:cubicBezTo>
                <a:cubicBezTo>
                  <a:pt x="98514" y="84391"/>
                  <a:pt x="100883" y="91443"/>
                  <a:pt x="100883" y="100289"/>
                </a:cubicBezTo>
                <a:close/>
                <a:moveTo>
                  <a:pt x="197787" y="104349"/>
                </a:moveTo>
                <a:lnTo>
                  <a:pt x="197787" y="67298"/>
                </a:lnTo>
                <a:cubicBezTo>
                  <a:pt x="192448" y="67777"/>
                  <a:pt x="185698" y="68432"/>
                  <a:pt x="177531" y="69272"/>
                </a:cubicBezTo>
                <a:cubicBezTo>
                  <a:pt x="169362" y="70106"/>
                  <a:pt x="162770" y="71280"/>
                  <a:pt x="157744" y="72796"/>
                </a:cubicBezTo>
                <a:cubicBezTo>
                  <a:pt x="151773" y="74629"/>
                  <a:pt x="146834" y="77439"/>
                  <a:pt x="142927" y="81224"/>
                </a:cubicBezTo>
                <a:cubicBezTo>
                  <a:pt x="139021" y="85011"/>
                  <a:pt x="137066" y="90288"/>
                  <a:pt x="137066" y="97059"/>
                </a:cubicBezTo>
                <a:cubicBezTo>
                  <a:pt x="137066" y="104714"/>
                  <a:pt x="139219" y="110488"/>
                  <a:pt x="143524" y="114394"/>
                </a:cubicBezTo>
                <a:cubicBezTo>
                  <a:pt x="147827" y="118300"/>
                  <a:pt x="154124" y="120251"/>
                  <a:pt x="162410" y="120251"/>
                </a:cubicBezTo>
                <a:cubicBezTo>
                  <a:pt x="169498" y="120251"/>
                  <a:pt x="175914" y="118714"/>
                  <a:pt x="181656" y="115647"/>
                </a:cubicBezTo>
                <a:cubicBezTo>
                  <a:pt x="187391" y="112583"/>
                  <a:pt x="192770" y="108813"/>
                  <a:pt x="197787" y="104349"/>
                </a:cubicBezTo>
                <a:close/>
                <a:moveTo>
                  <a:pt x="197787" y="122998"/>
                </a:moveTo>
                <a:cubicBezTo>
                  <a:pt x="195959" y="124352"/>
                  <a:pt x="193507" y="126245"/>
                  <a:pt x="190440" y="128675"/>
                </a:cubicBezTo>
                <a:cubicBezTo>
                  <a:pt x="187372" y="131108"/>
                  <a:pt x="184403" y="133042"/>
                  <a:pt x="181536" y="134475"/>
                </a:cubicBezTo>
                <a:cubicBezTo>
                  <a:pt x="177549" y="136545"/>
                  <a:pt x="173707" y="138139"/>
                  <a:pt x="170002" y="139255"/>
                </a:cubicBezTo>
                <a:cubicBezTo>
                  <a:pt x="166298" y="140368"/>
                  <a:pt x="161096" y="140929"/>
                  <a:pt x="154400" y="140929"/>
                </a:cubicBezTo>
                <a:cubicBezTo>
                  <a:pt x="148903" y="140929"/>
                  <a:pt x="143683" y="139893"/>
                  <a:pt x="138744" y="137823"/>
                </a:cubicBezTo>
                <a:cubicBezTo>
                  <a:pt x="133801" y="135749"/>
                  <a:pt x="129456" y="132841"/>
                  <a:pt x="125715" y="129097"/>
                </a:cubicBezTo>
                <a:cubicBezTo>
                  <a:pt x="122130" y="125431"/>
                  <a:pt x="119261" y="120906"/>
                  <a:pt x="117108" y="115528"/>
                </a:cubicBezTo>
                <a:cubicBezTo>
                  <a:pt x="114955" y="110149"/>
                  <a:pt x="113878" y="104476"/>
                  <a:pt x="113878" y="98496"/>
                </a:cubicBezTo>
                <a:cubicBezTo>
                  <a:pt x="113878" y="89252"/>
                  <a:pt x="115833" y="81381"/>
                  <a:pt x="119740" y="74888"/>
                </a:cubicBezTo>
                <a:cubicBezTo>
                  <a:pt x="123646" y="68389"/>
                  <a:pt x="129819" y="63234"/>
                  <a:pt x="138265" y="59408"/>
                </a:cubicBezTo>
                <a:cubicBezTo>
                  <a:pt x="145757" y="55980"/>
                  <a:pt x="154602" y="53611"/>
                  <a:pt x="164800" y="52297"/>
                </a:cubicBezTo>
                <a:cubicBezTo>
                  <a:pt x="175003" y="50980"/>
                  <a:pt x="185998" y="50005"/>
                  <a:pt x="197787" y="49371"/>
                </a:cubicBezTo>
                <a:lnTo>
                  <a:pt x="197787" y="45066"/>
                </a:lnTo>
                <a:cubicBezTo>
                  <a:pt x="197787" y="39805"/>
                  <a:pt x="196992" y="35561"/>
                  <a:pt x="195401" y="32335"/>
                </a:cubicBezTo>
                <a:cubicBezTo>
                  <a:pt x="193806" y="29107"/>
                  <a:pt x="191573" y="26619"/>
                  <a:pt x="188708" y="24861"/>
                </a:cubicBezTo>
                <a:cubicBezTo>
                  <a:pt x="185839" y="23033"/>
                  <a:pt x="182333" y="21813"/>
                  <a:pt x="178189" y="21215"/>
                </a:cubicBezTo>
                <a:cubicBezTo>
                  <a:pt x="174046" y="20617"/>
                  <a:pt x="169783" y="20322"/>
                  <a:pt x="165399" y="20322"/>
                </a:cubicBezTo>
                <a:cubicBezTo>
                  <a:pt x="160218" y="20322"/>
                  <a:pt x="154124" y="21096"/>
                  <a:pt x="147111" y="22652"/>
                </a:cubicBezTo>
                <a:cubicBezTo>
                  <a:pt x="140098" y="24203"/>
                  <a:pt x="133085" y="26460"/>
                  <a:pt x="126072" y="29409"/>
                </a:cubicBezTo>
                <a:lnTo>
                  <a:pt x="124757" y="29409"/>
                </a:lnTo>
                <a:lnTo>
                  <a:pt x="124757" y="6577"/>
                </a:lnTo>
                <a:cubicBezTo>
                  <a:pt x="128901" y="5382"/>
                  <a:pt x="134837" y="4069"/>
                  <a:pt x="142566" y="2632"/>
                </a:cubicBezTo>
                <a:cubicBezTo>
                  <a:pt x="150300" y="1196"/>
                  <a:pt x="157946" y="478"/>
                  <a:pt x="165517" y="478"/>
                </a:cubicBezTo>
                <a:cubicBezTo>
                  <a:pt x="174682" y="478"/>
                  <a:pt x="182412" y="1196"/>
                  <a:pt x="188708" y="2632"/>
                </a:cubicBezTo>
                <a:cubicBezTo>
                  <a:pt x="195001" y="4069"/>
                  <a:pt x="200656" y="6661"/>
                  <a:pt x="205682" y="10401"/>
                </a:cubicBezTo>
                <a:cubicBezTo>
                  <a:pt x="210542" y="14069"/>
                  <a:pt x="214164" y="18807"/>
                  <a:pt x="216558" y="24624"/>
                </a:cubicBezTo>
                <a:cubicBezTo>
                  <a:pt x="218948" y="30442"/>
                  <a:pt x="220143" y="37533"/>
                  <a:pt x="220143" y="45904"/>
                </a:cubicBezTo>
                <a:lnTo>
                  <a:pt x="220143" y="137225"/>
                </a:lnTo>
                <a:lnTo>
                  <a:pt x="197787" y="137225"/>
                </a:lnTo>
                <a:close/>
                <a:moveTo>
                  <a:pt x="357124" y="137225"/>
                </a:moveTo>
                <a:lnTo>
                  <a:pt x="334653" y="137225"/>
                </a:lnTo>
                <a:lnTo>
                  <a:pt x="334653" y="23069"/>
                </a:lnTo>
                <a:lnTo>
                  <a:pt x="274169" y="23069"/>
                </a:lnTo>
                <a:lnTo>
                  <a:pt x="274169" y="137225"/>
                </a:lnTo>
                <a:lnTo>
                  <a:pt x="251698" y="137225"/>
                </a:lnTo>
                <a:lnTo>
                  <a:pt x="251698" y="3704"/>
                </a:lnTo>
                <a:lnTo>
                  <a:pt x="357124" y="3704"/>
                </a:lnTo>
                <a:close/>
                <a:moveTo>
                  <a:pt x="500465" y="70528"/>
                </a:moveTo>
                <a:cubicBezTo>
                  <a:pt x="500465" y="92999"/>
                  <a:pt x="495046" y="110348"/>
                  <a:pt x="484211" y="122576"/>
                </a:cubicBezTo>
                <a:cubicBezTo>
                  <a:pt x="473375" y="134809"/>
                  <a:pt x="458949" y="140929"/>
                  <a:pt x="440939" y="140929"/>
                </a:cubicBezTo>
                <a:cubicBezTo>
                  <a:pt x="422370" y="140929"/>
                  <a:pt x="407768" y="134615"/>
                  <a:pt x="397134" y="121979"/>
                </a:cubicBezTo>
                <a:cubicBezTo>
                  <a:pt x="386493" y="109351"/>
                  <a:pt x="381171" y="92200"/>
                  <a:pt x="381171" y="70528"/>
                </a:cubicBezTo>
                <a:cubicBezTo>
                  <a:pt x="381171" y="48211"/>
                  <a:pt x="386650" y="30881"/>
                  <a:pt x="397609" y="18529"/>
                </a:cubicBezTo>
                <a:cubicBezTo>
                  <a:pt x="408568" y="6178"/>
                  <a:pt x="423007" y="0"/>
                  <a:pt x="440939" y="0"/>
                </a:cubicBezTo>
                <a:cubicBezTo>
                  <a:pt x="458949" y="0"/>
                  <a:pt x="473375" y="6157"/>
                  <a:pt x="484211" y="18468"/>
                </a:cubicBezTo>
                <a:cubicBezTo>
                  <a:pt x="495046" y="30781"/>
                  <a:pt x="500465" y="48133"/>
                  <a:pt x="500465" y="70528"/>
                </a:cubicBezTo>
                <a:close/>
                <a:moveTo>
                  <a:pt x="477278" y="70528"/>
                </a:moveTo>
                <a:cubicBezTo>
                  <a:pt x="477278" y="53233"/>
                  <a:pt x="474131" y="40385"/>
                  <a:pt x="467834" y="31976"/>
                </a:cubicBezTo>
                <a:cubicBezTo>
                  <a:pt x="461538" y="23566"/>
                  <a:pt x="452573" y="19365"/>
                  <a:pt x="440939" y="19365"/>
                </a:cubicBezTo>
                <a:cubicBezTo>
                  <a:pt x="429221" y="19365"/>
                  <a:pt x="420199" y="23566"/>
                  <a:pt x="413862" y="31976"/>
                </a:cubicBezTo>
                <a:cubicBezTo>
                  <a:pt x="407530" y="40385"/>
                  <a:pt x="404359" y="53233"/>
                  <a:pt x="404359" y="70528"/>
                </a:cubicBezTo>
                <a:cubicBezTo>
                  <a:pt x="404359" y="87260"/>
                  <a:pt x="407530" y="99947"/>
                  <a:pt x="413862" y="108594"/>
                </a:cubicBezTo>
                <a:cubicBezTo>
                  <a:pt x="420199" y="117241"/>
                  <a:pt x="429221" y="121565"/>
                  <a:pt x="440939" y="121565"/>
                </a:cubicBezTo>
                <a:cubicBezTo>
                  <a:pt x="452491" y="121565"/>
                  <a:pt x="461441" y="117321"/>
                  <a:pt x="467773" y="108835"/>
                </a:cubicBezTo>
                <a:cubicBezTo>
                  <a:pt x="474105" y="100350"/>
                  <a:pt x="477278" y="87578"/>
                  <a:pt x="477278" y="70528"/>
                </a:cubicBezTo>
                <a:close/>
                <a:moveTo>
                  <a:pt x="626929" y="137225"/>
                </a:moveTo>
                <a:lnTo>
                  <a:pt x="604458" y="137225"/>
                </a:lnTo>
                <a:lnTo>
                  <a:pt x="604458" y="22594"/>
                </a:lnTo>
                <a:lnTo>
                  <a:pt x="558561" y="22594"/>
                </a:lnTo>
                <a:cubicBezTo>
                  <a:pt x="558316" y="29207"/>
                  <a:pt x="558079" y="35565"/>
                  <a:pt x="557841" y="41659"/>
                </a:cubicBezTo>
                <a:cubicBezTo>
                  <a:pt x="557600" y="47754"/>
                  <a:pt x="557362" y="53276"/>
                  <a:pt x="557121" y="58213"/>
                </a:cubicBezTo>
                <a:cubicBezTo>
                  <a:pt x="556646" y="70722"/>
                  <a:pt x="555829" y="81202"/>
                  <a:pt x="554674" y="89648"/>
                </a:cubicBezTo>
                <a:cubicBezTo>
                  <a:pt x="553518" y="98093"/>
                  <a:pt x="552064" y="104871"/>
                  <a:pt x="550310" y="109973"/>
                </a:cubicBezTo>
                <a:cubicBezTo>
                  <a:pt x="548557" y="115229"/>
                  <a:pt x="546623" y="119333"/>
                  <a:pt x="544518" y="122282"/>
                </a:cubicBezTo>
                <a:cubicBezTo>
                  <a:pt x="542404" y="125229"/>
                  <a:pt x="540032" y="127898"/>
                  <a:pt x="537401" y="130292"/>
                </a:cubicBezTo>
                <a:cubicBezTo>
                  <a:pt x="534690" y="132682"/>
                  <a:pt x="531785" y="134475"/>
                  <a:pt x="528674" y="135670"/>
                </a:cubicBezTo>
                <a:cubicBezTo>
                  <a:pt x="525568" y="136865"/>
                  <a:pt x="522064" y="137463"/>
                  <a:pt x="518159" y="137463"/>
                </a:cubicBezTo>
                <a:cubicBezTo>
                  <a:pt x="516884" y="137463"/>
                  <a:pt x="515249" y="137423"/>
                  <a:pt x="513255" y="137344"/>
                </a:cubicBezTo>
                <a:cubicBezTo>
                  <a:pt x="511262" y="137261"/>
                  <a:pt x="509872" y="137225"/>
                  <a:pt x="509072" y="137225"/>
                </a:cubicBezTo>
                <a:lnTo>
                  <a:pt x="509072" y="117620"/>
                </a:lnTo>
                <a:lnTo>
                  <a:pt x="510267" y="117620"/>
                </a:lnTo>
                <a:cubicBezTo>
                  <a:pt x="510826" y="117620"/>
                  <a:pt x="511405" y="117659"/>
                  <a:pt x="512003" y="117738"/>
                </a:cubicBezTo>
                <a:cubicBezTo>
                  <a:pt x="512600" y="117822"/>
                  <a:pt x="513295" y="117861"/>
                  <a:pt x="514091" y="117861"/>
                </a:cubicBezTo>
                <a:cubicBezTo>
                  <a:pt x="516006" y="117861"/>
                  <a:pt x="517878" y="117584"/>
                  <a:pt x="519713" y="117021"/>
                </a:cubicBezTo>
                <a:cubicBezTo>
                  <a:pt x="521542" y="116464"/>
                  <a:pt x="523176" y="115430"/>
                  <a:pt x="524613" y="113915"/>
                </a:cubicBezTo>
                <a:cubicBezTo>
                  <a:pt x="528596" y="110010"/>
                  <a:pt x="531504" y="103180"/>
                  <a:pt x="533337" y="93413"/>
                </a:cubicBezTo>
                <a:cubicBezTo>
                  <a:pt x="535169" y="83653"/>
                  <a:pt x="536483" y="70006"/>
                  <a:pt x="537282" y="52477"/>
                </a:cubicBezTo>
                <a:cubicBezTo>
                  <a:pt x="537599" y="45943"/>
                  <a:pt x="537897" y="38210"/>
                  <a:pt x="538178" y="29286"/>
                </a:cubicBezTo>
                <a:cubicBezTo>
                  <a:pt x="538458" y="20362"/>
                  <a:pt x="538719" y="11837"/>
                  <a:pt x="538956" y="3704"/>
                </a:cubicBezTo>
                <a:lnTo>
                  <a:pt x="626929" y="3704"/>
                </a:lnTo>
                <a:close/>
                <a:moveTo>
                  <a:pt x="763642" y="137225"/>
                </a:moveTo>
                <a:lnTo>
                  <a:pt x="741172" y="137225"/>
                </a:lnTo>
                <a:lnTo>
                  <a:pt x="741172" y="77098"/>
                </a:lnTo>
                <a:lnTo>
                  <a:pt x="680691" y="77098"/>
                </a:lnTo>
                <a:lnTo>
                  <a:pt x="680691" y="137225"/>
                </a:lnTo>
                <a:lnTo>
                  <a:pt x="658221" y="137225"/>
                </a:lnTo>
                <a:lnTo>
                  <a:pt x="658221" y="3704"/>
                </a:lnTo>
                <a:lnTo>
                  <a:pt x="680691" y="3704"/>
                </a:lnTo>
                <a:lnTo>
                  <a:pt x="680691" y="57734"/>
                </a:lnTo>
                <a:lnTo>
                  <a:pt x="741172" y="57734"/>
                </a:lnTo>
                <a:lnTo>
                  <a:pt x="741172" y="3704"/>
                </a:lnTo>
                <a:lnTo>
                  <a:pt x="763642" y="3704"/>
                </a:lnTo>
                <a:close/>
                <a:moveTo>
                  <a:pt x="901465" y="137225"/>
                </a:moveTo>
                <a:lnTo>
                  <a:pt x="879231" y="137225"/>
                </a:lnTo>
                <a:lnTo>
                  <a:pt x="879231" y="37653"/>
                </a:lnTo>
                <a:lnTo>
                  <a:pt x="816357" y="137225"/>
                </a:lnTo>
                <a:lnTo>
                  <a:pt x="796039" y="137225"/>
                </a:lnTo>
                <a:lnTo>
                  <a:pt x="796039" y="3704"/>
                </a:lnTo>
                <a:lnTo>
                  <a:pt x="818269" y="3704"/>
                </a:lnTo>
                <a:lnTo>
                  <a:pt x="818269" y="101722"/>
                </a:lnTo>
                <a:lnTo>
                  <a:pt x="880426" y="3704"/>
                </a:lnTo>
                <a:lnTo>
                  <a:pt x="901465" y="3704"/>
                </a:lnTo>
                <a:close/>
                <a:moveTo>
                  <a:pt x="1031515" y="23429"/>
                </a:moveTo>
                <a:lnTo>
                  <a:pt x="986090" y="23429"/>
                </a:lnTo>
                <a:lnTo>
                  <a:pt x="986090" y="137225"/>
                </a:lnTo>
                <a:lnTo>
                  <a:pt x="963619" y="137225"/>
                </a:lnTo>
                <a:lnTo>
                  <a:pt x="963619" y="23429"/>
                </a:lnTo>
                <a:lnTo>
                  <a:pt x="918197" y="23429"/>
                </a:lnTo>
                <a:lnTo>
                  <a:pt x="918197" y="3704"/>
                </a:lnTo>
                <a:lnTo>
                  <a:pt x="1031515" y="3704"/>
                </a:lnTo>
                <a:close/>
                <a:moveTo>
                  <a:pt x="1106222" y="140332"/>
                </a:moveTo>
                <a:cubicBezTo>
                  <a:pt x="1084946" y="140332"/>
                  <a:pt x="1068433" y="134330"/>
                  <a:pt x="1056679" y="122339"/>
                </a:cubicBezTo>
                <a:cubicBezTo>
                  <a:pt x="1044926" y="110348"/>
                  <a:pt x="1039043" y="93312"/>
                  <a:pt x="1039043" y="71244"/>
                </a:cubicBezTo>
                <a:cubicBezTo>
                  <a:pt x="1039043" y="49489"/>
                  <a:pt x="1044741" y="32177"/>
                  <a:pt x="1056138" y="19304"/>
                </a:cubicBezTo>
                <a:cubicBezTo>
                  <a:pt x="1067533" y="6437"/>
                  <a:pt x="1082434" y="0"/>
                  <a:pt x="1100840" y="0"/>
                </a:cubicBezTo>
                <a:cubicBezTo>
                  <a:pt x="1109131" y="0"/>
                  <a:pt x="1116461" y="1196"/>
                  <a:pt x="1122840" y="3586"/>
                </a:cubicBezTo>
                <a:cubicBezTo>
                  <a:pt x="1129212" y="5980"/>
                  <a:pt x="1134788" y="9724"/>
                  <a:pt x="1139569" y="14825"/>
                </a:cubicBezTo>
                <a:cubicBezTo>
                  <a:pt x="1144354" y="19922"/>
                  <a:pt x="1148022" y="26158"/>
                  <a:pt x="1150567" y="33530"/>
                </a:cubicBezTo>
                <a:cubicBezTo>
                  <a:pt x="1153115" y="40900"/>
                  <a:pt x="1154393" y="49925"/>
                  <a:pt x="1154393" y="60603"/>
                </a:cubicBezTo>
                <a:lnTo>
                  <a:pt x="1154393" y="72796"/>
                </a:lnTo>
                <a:lnTo>
                  <a:pt x="1061874" y="72796"/>
                </a:lnTo>
                <a:cubicBezTo>
                  <a:pt x="1061874" y="88337"/>
                  <a:pt x="1065780" y="100207"/>
                  <a:pt x="1073588" y="108415"/>
                </a:cubicBezTo>
                <a:cubicBezTo>
                  <a:pt x="1081400" y="116623"/>
                  <a:pt x="1092196" y="120726"/>
                  <a:pt x="1105985" y="120726"/>
                </a:cubicBezTo>
                <a:cubicBezTo>
                  <a:pt x="1110924" y="120726"/>
                  <a:pt x="1115766" y="120168"/>
                  <a:pt x="1120507" y="119056"/>
                </a:cubicBezTo>
                <a:cubicBezTo>
                  <a:pt x="1125248" y="117940"/>
                  <a:pt x="1129532" y="116507"/>
                  <a:pt x="1133356" y="114754"/>
                </a:cubicBezTo>
                <a:cubicBezTo>
                  <a:pt x="1137419" y="112922"/>
                  <a:pt x="1140848" y="111146"/>
                  <a:pt x="1143638" y="109433"/>
                </a:cubicBezTo>
                <a:cubicBezTo>
                  <a:pt x="1146424" y="107720"/>
                  <a:pt x="1148738" y="106107"/>
                  <a:pt x="1150567" y="104591"/>
                </a:cubicBezTo>
                <a:lnTo>
                  <a:pt x="1151885" y="104591"/>
                </a:lnTo>
                <a:lnTo>
                  <a:pt x="1151885" y="129097"/>
                </a:lnTo>
                <a:cubicBezTo>
                  <a:pt x="1149254" y="130133"/>
                  <a:pt x="1145988" y="131426"/>
                  <a:pt x="1142082" y="132980"/>
                </a:cubicBezTo>
                <a:cubicBezTo>
                  <a:pt x="1138179" y="134532"/>
                  <a:pt x="1134669" y="135749"/>
                  <a:pt x="1131562" y="136628"/>
                </a:cubicBezTo>
                <a:cubicBezTo>
                  <a:pt x="1127178" y="137823"/>
                  <a:pt x="1123217" y="138737"/>
                  <a:pt x="1119667" y="139375"/>
                </a:cubicBezTo>
                <a:cubicBezTo>
                  <a:pt x="1116122" y="140011"/>
                  <a:pt x="1111640" y="140332"/>
                  <a:pt x="1106222" y="140332"/>
                </a:cubicBezTo>
                <a:close/>
                <a:moveTo>
                  <a:pt x="1132520" y="55584"/>
                </a:moveTo>
                <a:cubicBezTo>
                  <a:pt x="1132361" y="49528"/>
                  <a:pt x="1131645" y="44309"/>
                  <a:pt x="1130367" y="39925"/>
                </a:cubicBezTo>
                <a:cubicBezTo>
                  <a:pt x="1129094" y="35543"/>
                  <a:pt x="1127261" y="31835"/>
                  <a:pt x="1124871" y="28811"/>
                </a:cubicBezTo>
                <a:cubicBezTo>
                  <a:pt x="1122238" y="25460"/>
                  <a:pt x="1118873" y="22911"/>
                  <a:pt x="1114769" y="21158"/>
                </a:cubicBezTo>
                <a:cubicBezTo>
                  <a:pt x="1110665" y="19404"/>
                  <a:pt x="1105585" y="18529"/>
                  <a:pt x="1099527" y="18529"/>
                </a:cubicBezTo>
                <a:cubicBezTo>
                  <a:pt x="1093550" y="18529"/>
                  <a:pt x="1088470" y="19422"/>
                  <a:pt x="1084288" y="21215"/>
                </a:cubicBezTo>
                <a:cubicBezTo>
                  <a:pt x="1080104" y="23008"/>
                  <a:pt x="1076300" y="25622"/>
                  <a:pt x="1072872" y="29048"/>
                </a:cubicBezTo>
                <a:cubicBezTo>
                  <a:pt x="1069528" y="32555"/>
                  <a:pt x="1066979" y="36440"/>
                  <a:pt x="1065225" y="40702"/>
                </a:cubicBezTo>
                <a:cubicBezTo>
                  <a:pt x="1063469" y="44968"/>
                  <a:pt x="1062356" y="49929"/>
                  <a:pt x="1061874" y="55584"/>
                </a:cubicBezTo>
                <a:close/>
                <a:moveTo>
                  <a:pt x="1280498" y="137225"/>
                </a:moveTo>
                <a:lnTo>
                  <a:pt x="1258026" y="137225"/>
                </a:lnTo>
                <a:lnTo>
                  <a:pt x="1258026" y="22594"/>
                </a:lnTo>
                <a:lnTo>
                  <a:pt x="1212127" y="22594"/>
                </a:lnTo>
                <a:cubicBezTo>
                  <a:pt x="1211882" y="29207"/>
                  <a:pt x="1211645" y="35565"/>
                  <a:pt x="1211407" y="41659"/>
                </a:cubicBezTo>
                <a:cubicBezTo>
                  <a:pt x="1211166" y="47754"/>
                  <a:pt x="1210929" y="53276"/>
                  <a:pt x="1210687" y="58213"/>
                </a:cubicBezTo>
                <a:cubicBezTo>
                  <a:pt x="1210212" y="70722"/>
                  <a:pt x="1209395" y="81202"/>
                  <a:pt x="1208239" y="89648"/>
                </a:cubicBezTo>
                <a:cubicBezTo>
                  <a:pt x="1207083" y="98093"/>
                  <a:pt x="1205629" y="104871"/>
                  <a:pt x="1203876" y="109973"/>
                </a:cubicBezTo>
                <a:cubicBezTo>
                  <a:pt x="1202123" y="115229"/>
                  <a:pt x="1200189" y="119333"/>
                  <a:pt x="1198084" y="122282"/>
                </a:cubicBezTo>
                <a:cubicBezTo>
                  <a:pt x="1195971" y="125229"/>
                  <a:pt x="1193598" y="127898"/>
                  <a:pt x="1190967" y="130292"/>
                </a:cubicBezTo>
                <a:cubicBezTo>
                  <a:pt x="1188255" y="132682"/>
                  <a:pt x="1185351" y="134475"/>
                  <a:pt x="1182243" y="135670"/>
                </a:cubicBezTo>
                <a:cubicBezTo>
                  <a:pt x="1179133" y="136865"/>
                  <a:pt x="1175630" y="137463"/>
                  <a:pt x="1171724" y="137463"/>
                </a:cubicBezTo>
                <a:cubicBezTo>
                  <a:pt x="1170450" y="137463"/>
                  <a:pt x="1168815" y="137423"/>
                  <a:pt x="1166822" y="137344"/>
                </a:cubicBezTo>
                <a:cubicBezTo>
                  <a:pt x="1164826" y="137261"/>
                  <a:pt x="1163437" y="137225"/>
                  <a:pt x="1162638" y="137225"/>
                </a:cubicBezTo>
                <a:lnTo>
                  <a:pt x="1162638" y="117620"/>
                </a:lnTo>
                <a:lnTo>
                  <a:pt x="1163833" y="117620"/>
                </a:lnTo>
                <a:cubicBezTo>
                  <a:pt x="1164391" y="117620"/>
                  <a:pt x="1164971" y="117659"/>
                  <a:pt x="1165568" y="117738"/>
                </a:cubicBezTo>
                <a:cubicBezTo>
                  <a:pt x="1166166" y="117822"/>
                  <a:pt x="1166861" y="117861"/>
                  <a:pt x="1167656" y="117861"/>
                </a:cubicBezTo>
                <a:cubicBezTo>
                  <a:pt x="1169571" y="117861"/>
                  <a:pt x="1171443" y="117584"/>
                  <a:pt x="1173279" y="117021"/>
                </a:cubicBezTo>
                <a:cubicBezTo>
                  <a:pt x="1175108" y="116464"/>
                  <a:pt x="1176747" y="115430"/>
                  <a:pt x="1178179" y="113915"/>
                </a:cubicBezTo>
                <a:cubicBezTo>
                  <a:pt x="1182161" y="110010"/>
                  <a:pt x="1185073" y="103180"/>
                  <a:pt x="1186901" y="93413"/>
                </a:cubicBezTo>
                <a:cubicBezTo>
                  <a:pt x="1188734" y="83653"/>
                  <a:pt x="1190048" y="70006"/>
                  <a:pt x="1190847" y="52477"/>
                </a:cubicBezTo>
                <a:cubicBezTo>
                  <a:pt x="1191167" y="45943"/>
                  <a:pt x="1191463" y="38210"/>
                  <a:pt x="1191744" y="29286"/>
                </a:cubicBezTo>
                <a:cubicBezTo>
                  <a:pt x="1192025" y="20362"/>
                  <a:pt x="1192284" y="11837"/>
                  <a:pt x="1192525" y="3704"/>
                </a:cubicBezTo>
                <a:lnTo>
                  <a:pt x="1280498" y="3704"/>
                </a:lnTo>
                <a:close/>
                <a:moveTo>
                  <a:pt x="1414134" y="95865"/>
                </a:moveTo>
                <a:cubicBezTo>
                  <a:pt x="1414134" y="102320"/>
                  <a:pt x="1412838" y="108177"/>
                  <a:pt x="1410250" y="113432"/>
                </a:cubicBezTo>
                <a:cubicBezTo>
                  <a:pt x="1407658" y="118696"/>
                  <a:pt x="1404130" y="122959"/>
                  <a:pt x="1399670" y="126224"/>
                </a:cubicBezTo>
                <a:cubicBezTo>
                  <a:pt x="1394409" y="130213"/>
                  <a:pt x="1388793" y="133042"/>
                  <a:pt x="1382818" y="134713"/>
                </a:cubicBezTo>
                <a:cubicBezTo>
                  <a:pt x="1376838" y="136386"/>
                  <a:pt x="1369148" y="137225"/>
                  <a:pt x="1359745" y="137225"/>
                </a:cubicBezTo>
                <a:lnTo>
                  <a:pt x="1313010" y="137225"/>
                </a:lnTo>
                <a:lnTo>
                  <a:pt x="1313010" y="3704"/>
                </a:lnTo>
                <a:lnTo>
                  <a:pt x="1335482" y="3704"/>
                </a:lnTo>
                <a:lnTo>
                  <a:pt x="1335482" y="55703"/>
                </a:lnTo>
                <a:lnTo>
                  <a:pt x="1360343" y="55703"/>
                </a:lnTo>
                <a:cubicBezTo>
                  <a:pt x="1370387" y="55703"/>
                  <a:pt x="1378174" y="56221"/>
                  <a:pt x="1383713" y="57258"/>
                </a:cubicBezTo>
                <a:cubicBezTo>
                  <a:pt x="1389255" y="58295"/>
                  <a:pt x="1394770" y="60844"/>
                  <a:pt x="1400267" y="64904"/>
                </a:cubicBezTo>
                <a:cubicBezTo>
                  <a:pt x="1404889" y="68332"/>
                  <a:pt x="1408357" y="72716"/>
                  <a:pt x="1410667" y="78055"/>
                </a:cubicBezTo>
                <a:cubicBezTo>
                  <a:pt x="1412978" y="83394"/>
                  <a:pt x="1414134" y="89330"/>
                  <a:pt x="1414134" y="95865"/>
                </a:cubicBezTo>
                <a:close/>
                <a:moveTo>
                  <a:pt x="1390946" y="96225"/>
                </a:moveTo>
                <a:cubicBezTo>
                  <a:pt x="1390946" y="92160"/>
                  <a:pt x="1390248" y="88596"/>
                  <a:pt x="1388851" y="85525"/>
                </a:cubicBezTo>
                <a:cubicBezTo>
                  <a:pt x="1387457" y="82458"/>
                  <a:pt x="1385165" y="79967"/>
                  <a:pt x="1381979" y="78055"/>
                </a:cubicBezTo>
                <a:cubicBezTo>
                  <a:pt x="1378631" y="76061"/>
                  <a:pt x="1374826" y="74866"/>
                  <a:pt x="1370563" y="74470"/>
                </a:cubicBezTo>
                <a:cubicBezTo>
                  <a:pt x="1366301" y="74074"/>
                  <a:pt x="1360184" y="73872"/>
                  <a:pt x="1352217" y="73872"/>
                </a:cubicBezTo>
                <a:lnTo>
                  <a:pt x="1335482" y="73872"/>
                </a:lnTo>
                <a:lnTo>
                  <a:pt x="1335482" y="119293"/>
                </a:lnTo>
                <a:lnTo>
                  <a:pt x="1351739" y="119293"/>
                </a:lnTo>
                <a:cubicBezTo>
                  <a:pt x="1359709" y="119293"/>
                  <a:pt x="1365883" y="118956"/>
                  <a:pt x="1370268" y="118275"/>
                </a:cubicBezTo>
                <a:cubicBezTo>
                  <a:pt x="1374649" y="117602"/>
                  <a:pt x="1378433" y="116305"/>
                  <a:pt x="1381619" y="114394"/>
                </a:cubicBezTo>
                <a:cubicBezTo>
                  <a:pt x="1384884" y="112324"/>
                  <a:pt x="1387257" y="109873"/>
                  <a:pt x="1388733" y="107043"/>
                </a:cubicBezTo>
                <a:cubicBezTo>
                  <a:pt x="1390208" y="104213"/>
                  <a:pt x="1390946" y="100609"/>
                  <a:pt x="1390946" y="9622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98042" y="4940649"/>
            <a:ext cx="1000501" cy="244800"/>
          </a:xfrm>
          <a:custGeom>
            <a:avLst/>
            <a:gdLst/>
            <a:ahLst/>
            <a:cxnLst/>
            <a:rect l="l" t="t" r="r" b="b"/>
            <a:pathLst>
              <a:path w="1000501" h="244800">
                <a:moveTo>
                  <a:pt x="113317" y="81759"/>
                </a:moveTo>
                <a:lnTo>
                  <a:pt x="67892" y="81759"/>
                </a:lnTo>
                <a:lnTo>
                  <a:pt x="67892" y="195555"/>
                </a:lnTo>
                <a:lnTo>
                  <a:pt x="45422" y="195555"/>
                </a:lnTo>
                <a:lnTo>
                  <a:pt x="45422" y="81759"/>
                </a:lnTo>
                <a:lnTo>
                  <a:pt x="0" y="81759"/>
                </a:lnTo>
                <a:lnTo>
                  <a:pt x="0" y="62034"/>
                </a:lnTo>
                <a:lnTo>
                  <a:pt x="113317" y="62034"/>
                </a:lnTo>
                <a:close/>
                <a:moveTo>
                  <a:pt x="239901" y="128858"/>
                </a:moveTo>
                <a:cubicBezTo>
                  <a:pt x="239901" y="151329"/>
                  <a:pt x="234483" y="168678"/>
                  <a:pt x="223646" y="180906"/>
                </a:cubicBezTo>
                <a:cubicBezTo>
                  <a:pt x="212811" y="193139"/>
                  <a:pt x="198386" y="199259"/>
                  <a:pt x="180375" y="199259"/>
                </a:cubicBezTo>
                <a:cubicBezTo>
                  <a:pt x="161806" y="199259"/>
                  <a:pt x="147203" y="192945"/>
                  <a:pt x="136566" y="180309"/>
                </a:cubicBezTo>
                <a:cubicBezTo>
                  <a:pt x="125928" y="167681"/>
                  <a:pt x="120607" y="150530"/>
                  <a:pt x="120607" y="128858"/>
                </a:cubicBezTo>
                <a:cubicBezTo>
                  <a:pt x="120607" y="106541"/>
                  <a:pt x="126086" y="89211"/>
                  <a:pt x="137045" y="76859"/>
                </a:cubicBezTo>
                <a:cubicBezTo>
                  <a:pt x="148004" y="64508"/>
                  <a:pt x="162444" y="58330"/>
                  <a:pt x="180375" y="58330"/>
                </a:cubicBezTo>
                <a:cubicBezTo>
                  <a:pt x="198386" y="58330"/>
                  <a:pt x="212811" y="64487"/>
                  <a:pt x="223646" y="76798"/>
                </a:cubicBezTo>
                <a:cubicBezTo>
                  <a:pt x="234483" y="89111"/>
                  <a:pt x="239901" y="106463"/>
                  <a:pt x="239901" y="128858"/>
                </a:cubicBezTo>
                <a:close/>
                <a:moveTo>
                  <a:pt x="216713" y="128858"/>
                </a:moveTo>
                <a:cubicBezTo>
                  <a:pt x="216713" y="111563"/>
                  <a:pt x="213566" y="98715"/>
                  <a:pt x="207271" y="90306"/>
                </a:cubicBezTo>
                <a:cubicBezTo>
                  <a:pt x="200974" y="81896"/>
                  <a:pt x="192006" y="77695"/>
                  <a:pt x="180375" y="77695"/>
                </a:cubicBezTo>
                <a:cubicBezTo>
                  <a:pt x="168656" y="77695"/>
                  <a:pt x="159632" y="81896"/>
                  <a:pt x="153300" y="90306"/>
                </a:cubicBezTo>
                <a:cubicBezTo>
                  <a:pt x="146966" y="98715"/>
                  <a:pt x="143795" y="111563"/>
                  <a:pt x="143795" y="128858"/>
                </a:cubicBezTo>
                <a:cubicBezTo>
                  <a:pt x="143795" y="145590"/>
                  <a:pt x="146966" y="158277"/>
                  <a:pt x="153300" y="166924"/>
                </a:cubicBezTo>
                <a:cubicBezTo>
                  <a:pt x="159632" y="175571"/>
                  <a:pt x="168656" y="179895"/>
                  <a:pt x="180375" y="179895"/>
                </a:cubicBezTo>
                <a:cubicBezTo>
                  <a:pt x="191927" y="179895"/>
                  <a:pt x="200873" y="175651"/>
                  <a:pt x="207209" y="167165"/>
                </a:cubicBezTo>
                <a:cubicBezTo>
                  <a:pt x="213542" y="158680"/>
                  <a:pt x="216713" y="145908"/>
                  <a:pt x="216713" y="128858"/>
                </a:cubicBezTo>
                <a:close/>
                <a:moveTo>
                  <a:pt x="374969" y="125273"/>
                </a:moveTo>
                <a:cubicBezTo>
                  <a:pt x="374969" y="147503"/>
                  <a:pt x="369652" y="165210"/>
                  <a:pt x="359014" y="178398"/>
                </a:cubicBezTo>
                <a:cubicBezTo>
                  <a:pt x="348379" y="191588"/>
                  <a:pt x="334934" y="198184"/>
                  <a:pt x="318675" y="198184"/>
                </a:cubicBezTo>
                <a:cubicBezTo>
                  <a:pt x="312058" y="198184"/>
                  <a:pt x="306201" y="197427"/>
                  <a:pt x="301105" y="195911"/>
                </a:cubicBezTo>
                <a:cubicBezTo>
                  <a:pt x="296003" y="194396"/>
                  <a:pt x="290783" y="192048"/>
                  <a:pt x="285444" y="188863"/>
                </a:cubicBezTo>
                <a:lnTo>
                  <a:pt x="285444" y="244800"/>
                </a:lnTo>
                <a:lnTo>
                  <a:pt x="262973" y="244800"/>
                </a:lnTo>
                <a:lnTo>
                  <a:pt x="262973" y="62034"/>
                </a:lnTo>
                <a:lnTo>
                  <a:pt x="285444" y="62034"/>
                </a:lnTo>
                <a:lnTo>
                  <a:pt x="285444" y="76021"/>
                </a:lnTo>
                <a:cubicBezTo>
                  <a:pt x="291021" y="71002"/>
                  <a:pt x="297216" y="66801"/>
                  <a:pt x="304031" y="63414"/>
                </a:cubicBezTo>
                <a:cubicBezTo>
                  <a:pt x="310842" y="60023"/>
                  <a:pt x="318272" y="58330"/>
                  <a:pt x="326322" y="58330"/>
                </a:cubicBezTo>
                <a:cubicBezTo>
                  <a:pt x="341625" y="58330"/>
                  <a:pt x="353556" y="64389"/>
                  <a:pt x="362120" y="76500"/>
                </a:cubicBezTo>
                <a:cubicBezTo>
                  <a:pt x="370688" y="88613"/>
                  <a:pt x="374969" y="104871"/>
                  <a:pt x="374969" y="125273"/>
                </a:cubicBezTo>
                <a:close/>
                <a:moveTo>
                  <a:pt x="351782" y="127781"/>
                </a:moveTo>
                <a:cubicBezTo>
                  <a:pt x="351782" y="112561"/>
                  <a:pt x="349355" y="100745"/>
                  <a:pt x="344492" y="92335"/>
                </a:cubicBezTo>
                <a:cubicBezTo>
                  <a:pt x="339632" y="83930"/>
                  <a:pt x="331740" y="79729"/>
                  <a:pt x="320825" y="79729"/>
                </a:cubicBezTo>
                <a:cubicBezTo>
                  <a:pt x="314450" y="79729"/>
                  <a:pt x="308293" y="81144"/>
                  <a:pt x="302357" y="83974"/>
                </a:cubicBezTo>
                <a:cubicBezTo>
                  <a:pt x="296421" y="86803"/>
                  <a:pt x="290783" y="90449"/>
                  <a:pt x="285444" y="94910"/>
                </a:cubicBezTo>
                <a:lnTo>
                  <a:pt x="285444" y="170571"/>
                </a:lnTo>
                <a:cubicBezTo>
                  <a:pt x="291337" y="173440"/>
                  <a:pt x="296381" y="175392"/>
                  <a:pt x="300564" y="176428"/>
                </a:cubicBezTo>
                <a:cubicBezTo>
                  <a:pt x="304747" y="177465"/>
                  <a:pt x="309550" y="177984"/>
                  <a:pt x="314968" y="177984"/>
                </a:cubicBezTo>
                <a:cubicBezTo>
                  <a:pt x="326600" y="177984"/>
                  <a:pt x="335646" y="173717"/>
                  <a:pt x="342102" y="165189"/>
                </a:cubicBezTo>
                <a:cubicBezTo>
                  <a:pt x="348556" y="156668"/>
                  <a:pt x="351782" y="144197"/>
                  <a:pt x="351782" y="127781"/>
                </a:cubicBezTo>
                <a:close/>
                <a:moveTo>
                  <a:pt x="483149" y="81759"/>
                </a:moveTo>
                <a:lnTo>
                  <a:pt x="420754" y="81759"/>
                </a:lnTo>
                <a:lnTo>
                  <a:pt x="420754" y="195555"/>
                </a:lnTo>
                <a:lnTo>
                  <a:pt x="398283" y="195555"/>
                </a:lnTo>
                <a:lnTo>
                  <a:pt x="398283" y="62034"/>
                </a:lnTo>
                <a:lnTo>
                  <a:pt x="483149" y="62034"/>
                </a:lnTo>
                <a:close/>
                <a:moveTo>
                  <a:pt x="609733" y="128858"/>
                </a:moveTo>
                <a:cubicBezTo>
                  <a:pt x="609733" y="151329"/>
                  <a:pt x="604315" y="168678"/>
                  <a:pt x="593478" y="180906"/>
                </a:cubicBezTo>
                <a:cubicBezTo>
                  <a:pt x="582642" y="193139"/>
                  <a:pt x="568214" y="199259"/>
                  <a:pt x="550202" y="199259"/>
                </a:cubicBezTo>
                <a:cubicBezTo>
                  <a:pt x="531638" y="199259"/>
                  <a:pt x="517035" y="192945"/>
                  <a:pt x="506398" y="180309"/>
                </a:cubicBezTo>
                <a:cubicBezTo>
                  <a:pt x="495760" y="167681"/>
                  <a:pt x="490439" y="150530"/>
                  <a:pt x="490439" y="128858"/>
                </a:cubicBezTo>
                <a:cubicBezTo>
                  <a:pt x="490439" y="106541"/>
                  <a:pt x="495918" y="89211"/>
                  <a:pt x="506876" y="76859"/>
                </a:cubicBezTo>
                <a:cubicBezTo>
                  <a:pt x="517832" y="64508"/>
                  <a:pt x="532275" y="58330"/>
                  <a:pt x="550202" y="58330"/>
                </a:cubicBezTo>
                <a:cubicBezTo>
                  <a:pt x="568214" y="58330"/>
                  <a:pt x="582642" y="64487"/>
                  <a:pt x="593478" y="76798"/>
                </a:cubicBezTo>
                <a:cubicBezTo>
                  <a:pt x="604315" y="89111"/>
                  <a:pt x="609733" y="106463"/>
                  <a:pt x="609733" y="128858"/>
                </a:cubicBezTo>
                <a:close/>
                <a:moveTo>
                  <a:pt x="586541" y="128858"/>
                </a:moveTo>
                <a:cubicBezTo>
                  <a:pt x="586541" y="111563"/>
                  <a:pt x="583398" y="98715"/>
                  <a:pt x="577102" y="90306"/>
                </a:cubicBezTo>
                <a:cubicBezTo>
                  <a:pt x="570806" y="81896"/>
                  <a:pt x="561838" y="77695"/>
                  <a:pt x="550202" y="77695"/>
                </a:cubicBezTo>
                <a:cubicBezTo>
                  <a:pt x="538488" y="77695"/>
                  <a:pt x="529463" y="81896"/>
                  <a:pt x="523131" y="90306"/>
                </a:cubicBezTo>
                <a:cubicBezTo>
                  <a:pt x="516795" y="98715"/>
                  <a:pt x="513626" y="111563"/>
                  <a:pt x="513626" y="128858"/>
                </a:cubicBezTo>
                <a:cubicBezTo>
                  <a:pt x="513626" y="145590"/>
                  <a:pt x="516795" y="158277"/>
                  <a:pt x="523131" y="166924"/>
                </a:cubicBezTo>
                <a:cubicBezTo>
                  <a:pt x="529463" y="175571"/>
                  <a:pt x="538488" y="179895"/>
                  <a:pt x="550202" y="179895"/>
                </a:cubicBezTo>
                <a:cubicBezTo>
                  <a:pt x="561758" y="179895"/>
                  <a:pt x="570704" y="175651"/>
                  <a:pt x="577040" y="167165"/>
                </a:cubicBezTo>
                <a:cubicBezTo>
                  <a:pt x="583372" y="158680"/>
                  <a:pt x="586541" y="145908"/>
                  <a:pt x="586541" y="128858"/>
                </a:cubicBezTo>
                <a:close/>
                <a:moveTo>
                  <a:pt x="736532" y="155152"/>
                </a:moveTo>
                <a:cubicBezTo>
                  <a:pt x="736532" y="161607"/>
                  <a:pt x="735300" y="167324"/>
                  <a:pt x="732827" y="172302"/>
                </a:cubicBezTo>
                <a:cubicBezTo>
                  <a:pt x="730357" y="177286"/>
                  <a:pt x="726974" y="181446"/>
                  <a:pt x="722665" y="184795"/>
                </a:cubicBezTo>
                <a:cubicBezTo>
                  <a:pt x="717249" y="189018"/>
                  <a:pt x="711569" y="191869"/>
                  <a:pt x="705633" y="193341"/>
                </a:cubicBezTo>
                <a:cubicBezTo>
                  <a:pt x="699697" y="194817"/>
                  <a:pt x="692586" y="195555"/>
                  <a:pt x="684295" y="195555"/>
                </a:cubicBezTo>
                <a:lnTo>
                  <a:pt x="631825" y="195555"/>
                </a:lnTo>
                <a:lnTo>
                  <a:pt x="631825" y="62034"/>
                </a:lnTo>
                <a:lnTo>
                  <a:pt x="680828" y="62034"/>
                </a:lnTo>
                <a:cubicBezTo>
                  <a:pt x="690635" y="62034"/>
                  <a:pt x="697803" y="62337"/>
                  <a:pt x="702350" y="62935"/>
                </a:cubicBezTo>
                <a:cubicBezTo>
                  <a:pt x="706889" y="63532"/>
                  <a:pt x="711392" y="65066"/>
                  <a:pt x="715852" y="67539"/>
                </a:cubicBezTo>
                <a:cubicBezTo>
                  <a:pt x="720554" y="70085"/>
                  <a:pt x="724021" y="73476"/>
                  <a:pt x="726254" y="77695"/>
                </a:cubicBezTo>
                <a:cubicBezTo>
                  <a:pt x="728485" y="81921"/>
                  <a:pt x="729602" y="86939"/>
                  <a:pt x="729602" y="92757"/>
                </a:cubicBezTo>
                <a:cubicBezTo>
                  <a:pt x="729602" y="99129"/>
                  <a:pt x="727847" y="104846"/>
                  <a:pt x="724342" y="109907"/>
                </a:cubicBezTo>
                <a:cubicBezTo>
                  <a:pt x="720836" y="114969"/>
                  <a:pt x="716174" y="118896"/>
                  <a:pt x="710356" y="121684"/>
                </a:cubicBezTo>
                <a:lnTo>
                  <a:pt x="710953" y="122518"/>
                </a:lnTo>
                <a:cubicBezTo>
                  <a:pt x="718203" y="124354"/>
                  <a:pt x="724280" y="128059"/>
                  <a:pt x="729180" y="133636"/>
                </a:cubicBezTo>
                <a:cubicBezTo>
                  <a:pt x="734080" y="139215"/>
                  <a:pt x="736532" y="146386"/>
                  <a:pt x="736532" y="155152"/>
                </a:cubicBezTo>
                <a:close/>
                <a:moveTo>
                  <a:pt x="706529" y="96224"/>
                </a:moveTo>
                <a:cubicBezTo>
                  <a:pt x="706529" y="93196"/>
                  <a:pt x="706033" y="90569"/>
                  <a:pt x="705034" y="88336"/>
                </a:cubicBezTo>
                <a:cubicBezTo>
                  <a:pt x="704038" y="86105"/>
                  <a:pt x="702307" y="84351"/>
                  <a:pt x="699836" y="83073"/>
                </a:cubicBezTo>
                <a:cubicBezTo>
                  <a:pt x="696967" y="81558"/>
                  <a:pt x="693760" y="80665"/>
                  <a:pt x="690214" y="80383"/>
                </a:cubicBezTo>
                <a:cubicBezTo>
                  <a:pt x="686668" y="80106"/>
                  <a:pt x="681747" y="79967"/>
                  <a:pt x="675454" y="79967"/>
                </a:cubicBezTo>
                <a:lnTo>
                  <a:pt x="654055" y="79967"/>
                </a:lnTo>
                <a:lnTo>
                  <a:pt x="654055" y="116543"/>
                </a:lnTo>
                <a:lnTo>
                  <a:pt x="679875" y="116543"/>
                </a:lnTo>
                <a:cubicBezTo>
                  <a:pt x="685375" y="116543"/>
                  <a:pt x="689282" y="116286"/>
                  <a:pt x="691589" y="115764"/>
                </a:cubicBezTo>
                <a:cubicBezTo>
                  <a:pt x="693900" y="115246"/>
                  <a:pt x="696453" y="114151"/>
                  <a:pt x="699239" y="112481"/>
                </a:cubicBezTo>
                <a:cubicBezTo>
                  <a:pt x="701867" y="110886"/>
                  <a:pt x="703743" y="108734"/>
                  <a:pt x="704855" y="106023"/>
                </a:cubicBezTo>
                <a:cubicBezTo>
                  <a:pt x="705970" y="103312"/>
                  <a:pt x="706529" y="100047"/>
                  <a:pt x="706529" y="96224"/>
                </a:cubicBezTo>
                <a:close/>
                <a:moveTo>
                  <a:pt x="713344" y="155271"/>
                </a:moveTo>
                <a:cubicBezTo>
                  <a:pt x="713344" y="150731"/>
                  <a:pt x="712689" y="147085"/>
                  <a:pt x="711374" y="144334"/>
                </a:cubicBezTo>
                <a:cubicBezTo>
                  <a:pt x="710061" y="141587"/>
                  <a:pt x="707169" y="139136"/>
                  <a:pt x="702706" y="136983"/>
                </a:cubicBezTo>
                <a:cubicBezTo>
                  <a:pt x="699915" y="135630"/>
                  <a:pt x="696928" y="134794"/>
                  <a:pt x="693742" y="134474"/>
                </a:cubicBezTo>
                <a:cubicBezTo>
                  <a:pt x="690553" y="134154"/>
                  <a:pt x="686132" y="133995"/>
                  <a:pt x="680473" y="133995"/>
                </a:cubicBezTo>
                <a:lnTo>
                  <a:pt x="654055" y="133995"/>
                </a:lnTo>
                <a:lnTo>
                  <a:pt x="654055" y="177623"/>
                </a:lnTo>
                <a:lnTo>
                  <a:pt x="673539" y="177623"/>
                </a:lnTo>
                <a:cubicBezTo>
                  <a:pt x="681584" y="177623"/>
                  <a:pt x="687841" y="177303"/>
                  <a:pt x="692305" y="176666"/>
                </a:cubicBezTo>
                <a:cubicBezTo>
                  <a:pt x="696766" y="176032"/>
                  <a:pt x="700592" y="174755"/>
                  <a:pt x="703778" y="172843"/>
                </a:cubicBezTo>
                <a:cubicBezTo>
                  <a:pt x="707130" y="170773"/>
                  <a:pt x="709559" y="168379"/>
                  <a:pt x="711072" y="165668"/>
                </a:cubicBezTo>
                <a:cubicBezTo>
                  <a:pt x="712587" y="162957"/>
                  <a:pt x="713344" y="159494"/>
                  <a:pt x="713344" y="155271"/>
                </a:cubicBezTo>
                <a:close/>
                <a:moveTo>
                  <a:pt x="872003" y="128858"/>
                </a:moveTo>
                <a:cubicBezTo>
                  <a:pt x="872003" y="151329"/>
                  <a:pt x="866589" y="168678"/>
                  <a:pt x="855753" y="180906"/>
                </a:cubicBezTo>
                <a:cubicBezTo>
                  <a:pt x="844912" y="193139"/>
                  <a:pt x="830488" y="199259"/>
                  <a:pt x="812476" y="199259"/>
                </a:cubicBezTo>
                <a:cubicBezTo>
                  <a:pt x="793912" y="199259"/>
                  <a:pt x="779311" y="192945"/>
                  <a:pt x="768672" y="180309"/>
                </a:cubicBezTo>
                <a:cubicBezTo>
                  <a:pt x="758030" y="167681"/>
                  <a:pt x="752713" y="150530"/>
                  <a:pt x="752713" y="128858"/>
                </a:cubicBezTo>
                <a:cubicBezTo>
                  <a:pt x="752713" y="106541"/>
                  <a:pt x="758189" y="89211"/>
                  <a:pt x="769150" y="76859"/>
                </a:cubicBezTo>
                <a:cubicBezTo>
                  <a:pt x="780105" y="64508"/>
                  <a:pt x="794549" y="58330"/>
                  <a:pt x="812476" y="58330"/>
                </a:cubicBezTo>
                <a:cubicBezTo>
                  <a:pt x="830488" y="58330"/>
                  <a:pt x="844912" y="64487"/>
                  <a:pt x="855753" y="76798"/>
                </a:cubicBezTo>
                <a:cubicBezTo>
                  <a:pt x="866589" y="89111"/>
                  <a:pt x="872003" y="106463"/>
                  <a:pt x="872003" y="128858"/>
                </a:cubicBezTo>
                <a:close/>
                <a:moveTo>
                  <a:pt x="848815" y="128858"/>
                </a:moveTo>
                <a:cubicBezTo>
                  <a:pt x="848815" y="111563"/>
                  <a:pt x="845669" y="98715"/>
                  <a:pt x="839376" y="90306"/>
                </a:cubicBezTo>
                <a:cubicBezTo>
                  <a:pt x="833080" y="81896"/>
                  <a:pt x="824112" y="77695"/>
                  <a:pt x="812476" y="77695"/>
                </a:cubicBezTo>
                <a:cubicBezTo>
                  <a:pt x="800762" y="77695"/>
                  <a:pt x="791737" y="81896"/>
                  <a:pt x="785405" y="90306"/>
                </a:cubicBezTo>
                <a:cubicBezTo>
                  <a:pt x="779069" y="98715"/>
                  <a:pt x="775901" y="111563"/>
                  <a:pt x="775901" y="128858"/>
                </a:cubicBezTo>
                <a:cubicBezTo>
                  <a:pt x="775901" y="145590"/>
                  <a:pt x="779069" y="158277"/>
                  <a:pt x="785405" y="166924"/>
                </a:cubicBezTo>
                <a:cubicBezTo>
                  <a:pt x="791737" y="175571"/>
                  <a:pt x="800762" y="179895"/>
                  <a:pt x="812476" y="179895"/>
                </a:cubicBezTo>
                <a:cubicBezTo>
                  <a:pt x="824033" y="179895"/>
                  <a:pt x="832979" y="175651"/>
                  <a:pt x="839315" y="167165"/>
                </a:cubicBezTo>
                <a:cubicBezTo>
                  <a:pt x="845648" y="158680"/>
                  <a:pt x="848815" y="145908"/>
                  <a:pt x="848815" y="128858"/>
                </a:cubicBezTo>
                <a:close/>
                <a:moveTo>
                  <a:pt x="1000501" y="195555"/>
                </a:moveTo>
                <a:lnTo>
                  <a:pt x="978271" y="195555"/>
                </a:lnTo>
                <a:lnTo>
                  <a:pt x="978271" y="95983"/>
                </a:lnTo>
                <a:lnTo>
                  <a:pt x="915397" y="195555"/>
                </a:lnTo>
                <a:lnTo>
                  <a:pt x="895079" y="195555"/>
                </a:lnTo>
                <a:lnTo>
                  <a:pt x="895079" y="62034"/>
                </a:lnTo>
                <a:lnTo>
                  <a:pt x="917309" y="62034"/>
                </a:lnTo>
                <a:lnTo>
                  <a:pt x="917309" y="160052"/>
                </a:lnTo>
                <a:lnTo>
                  <a:pt x="979466" y="62034"/>
                </a:lnTo>
                <a:lnTo>
                  <a:pt x="1000501" y="62034"/>
                </a:lnTo>
                <a:close/>
                <a:moveTo>
                  <a:pt x="990461" y="0"/>
                </a:moveTo>
                <a:cubicBezTo>
                  <a:pt x="990461" y="6854"/>
                  <a:pt x="989622" y="13092"/>
                  <a:pt x="987951" y="18708"/>
                </a:cubicBezTo>
                <a:cubicBezTo>
                  <a:pt x="986277" y="24324"/>
                  <a:pt x="983887" y="29047"/>
                  <a:pt x="980781" y="32871"/>
                </a:cubicBezTo>
                <a:cubicBezTo>
                  <a:pt x="977195" y="37094"/>
                  <a:pt x="973130" y="40262"/>
                  <a:pt x="968591" y="42375"/>
                </a:cubicBezTo>
                <a:cubicBezTo>
                  <a:pt x="964045" y="44488"/>
                  <a:pt x="958227" y="45543"/>
                  <a:pt x="951138" y="45543"/>
                </a:cubicBezTo>
                <a:cubicBezTo>
                  <a:pt x="944605" y="45543"/>
                  <a:pt x="938883" y="44449"/>
                  <a:pt x="933984" y="42257"/>
                </a:cubicBezTo>
                <a:cubicBezTo>
                  <a:pt x="929084" y="40061"/>
                  <a:pt x="924959" y="36935"/>
                  <a:pt x="921612" y="32871"/>
                </a:cubicBezTo>
                <a:cubicBezTo>
                  <a:pt x="918346" y="28890"/>
                  <a:pt x="915876" y="24105"/>
                  <a:pt x="914202" y="18529"/>
                </a:cubicBezTo>
                <a:cubicBezTo>
                  <a:pt x="912528" y="12949"/>
                  <a:pt x="911693" y="6774"/>
                  <a:pt x="911693" y="0"/>
                </a:cubicBezTo>
                <a:lnTo>
                  <a:pt x="931058" y="0"/>
                </a:lnTo>
                <a:cubicBezTo>
                  <a:pt x="931058" y="10759"/>
                  <a:pt x="932731" y="18508"/>
                  <a:pt x="936075" y="23249"/>
                </a:cubicBezTo>
                <a:cubicBezTo>
                  <a:pt x="939423" y="27993"/>
                  <a:pt x="944442" y="30362"/>
                  <a:pt x="951138" y="30362"/>
                </a:cubicBezTo>
                <a:cubicBezTo>
                  <a:pt x="957434" y="30362"/>
                  <a:pt x="962334" y="28029"/>
                  <a:pt x="965841" y="23371"/>
                </a:cubicBezTo>
                <a:cubicBezTo>
                  <a:pt x="969347" y="18708"/>
                  <a:pt x="971100" y="10918"/>
                  <a:pt x="971100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885416" y="4998979"/>
            <a:ext cx="647500" cy="186470"/>
          </a:xfrm>
          <a:custGeom>
            <a:avLst/>
            <a:gdLst/>
            <a:ahLst/>
            <a:cxnLst/>
            <a:rect l="l" t="t" r="r" b="b"/>
            <a:pathLst>
              <a:path w="647500" h="186470">
                <a:moveTo>
                  <a:pt x="123834" y="137225"/>
                </a:moveTo>
                <a:lnTo>
                  <a:pt x="101604" y="137225"/>
                </a:lnTo>
                <a:lnTo>
                  <a:pt x="101604" y="32278"/>
                </a:lnTo>
                <a:lnTo>
                  <a:pt x="69567" y="100408"/>
                </a:lnTo>
                <a:lnTo>
                  <a:pt x="52831" y="100408"/>
                </a:lnTo>
                <a:lnTo>
                  <a:pt x="21039" y="32278"/>
                </a:lnTo>
                <a:lnTo>
                  <a:pt x="21039" y="137225"/>
                </a:lnTo>
                <a:lnTo>
                  <a:pt x="0" y="137225"/>
                </a:lnTo>
                <a:lnTo>
                  <a:pt x="0" y="3704"/>
                </a:lnTo>
                <a:lnTo>
                  <a:pt x="27134" y="3704"/>
                </a:lnTo>
                <a:lnTo>
                  <a:pt x="62277" y="77818"/>
                </a:lnTo>
                <a:lnTo>
                  <a:pt x="96225" y="3704"/>
                </a:lnTo>
                <a:lnTo>
                  <a:pt x="123834" y="3704"/>
                </a:lnTo>
                <a:close/>
                <a:moveTo>
                  <a:pt x="230933" y="104349"/>
                </a:moveTo>
                <a:lnTo>
                  <a:pt x="230933" y="67298"/>
                </a:lnTo>
                <a:cubicBezTo>
                  <a:pt x="225595" y="67777"/>
                  <a:pt x="218845" y="68432"/>
                  <a:pt x="210676" y="69272"/>
                </a:cubicBezTo>
                <a:cubicBezTo>
                  <a:pt x="202504" y="70106"/>
                  <a:pt x="195913" y="71280"/>
                  <a:pt x="190891" y="72796"/>
                </a:cubicBezTo>
                <a:cubicBezTo>
                  <a:pt x="184914" y="74629"/>
                  <a:pt x="179976" y="77439"/>
                  <a:pt x="176073" y="81224"/>
                </a:cubicBezTo>
                <a:cubicBezTo>
                  <a:pt x="172167" y="85011"/>
                  <a:pt x="170212" y="90288"/>
                  <a:pt x="170212" y="97059"/>
                </a:cubicBezTo>
                <a:cubicBezTo>
                  <a:pt x="170212" y="104714"/>
                  <a:pt x="172362" y="110488"/>
                  <a:pt x="176671" y="114394"/>
                </a:cubicBezTo>
                <a:cubicBezTo>
                  <a:pt x="180972" y="118300"/>
                  <a:pt x="187265" y="120251"/>
                  <a:pt x="195556" y="120251"/>
                </a:cubicBezTo>
                <a:cubicBezTo>
                  <a:pt x="202645" y="120251"/>
                  <a:pt x="209060" y="118714"/>
                  <a:pt x="214797" y="115647"/>
                </a:cubicBezTo>
                <a:cubicBezTo>
                  <a:pt x="220537" y="112583"/>
                  <a:pt x="225915" y="108813"/>
                  <a:pt x="230933" y="104349"/>
                </a:cubicBezTo>
                <a:close/>
                <a:moveTo>
                  <a:pt x="230933" y="122998"/>
                </a:moveTo>
                <a:cubicBezTo>
                  <a:pt x="229100" y="124352"/>
                  <a:pt x="226649" y="126245"/>
                  <a:pt x="223586" y="128675"/>
                </a:cubicBezTo>
                <a:cubicBezTo>
                  <a:pt x="220519" y="131108"/>
                  <a:pt x="217548" y="133042"/>
                  <a:pt x="214680" y="134475"/>
                </a:cubicBezTo>
                <a:cubicBezTo>
                  <a:pt x="210694" y="136545"/>
                  <a:pt x="206850" y="138139"/>
                  <a:pt x="203145" y="139255"/>
                </a:cubicBezTo>
                <a:cubicBezTo>
                  <a:pt x="199441" y="140368"/>
                  <a:pt x="194242" y="140929"/>
                  <a:pt x="187542" y="140929"/>
                </a:cubicBezTo>
                <a:cubicBezTo>
                  <a:pt x="182046" y="140929"/>
                  <a:pt x="176828" y="139893"/>
                  <a:pt x="171889" y="137823"/>
                </a:cubicBezTo>
                <a:cubicBezTo>
                  <a:pt x="166946" y="135749"/>
                  <a:pt x="162602" y="132841"/>
                  <a:pt x="158858" y="129097"/>
                </a:cubicBezTo>
                <a:cubicBezTo>
                  <a:pt x="155273" y="125431"/>
                  <a:pt x="152406" y="120906"/>
                  <a:pt x="150254" y="115528"/>
                </a:cubicBezTo>
                <a:cubicBezTo>
                  <a:pt x="148097" y="110149"/>
                  <a:pt x="147024" y="104476"/>
                  <a:pt x="147024" y="98496"/>
                </a:cubicBezTo>
                <a:cubicBezTo>
                  <a:pt x="147024" y="89252"/>
                  <a:pt x="148980" y="81381"/>
                  <a:pt x="152881" y="74888"/>
                </a:cubicBezTo>
                <a:cubicBezTo>
                  <a:pt x="156788" y="68389"/>
                  <a:pt x="162965" y="63234"/>
                  <a:pt x="171411" y="59408"/>
                </a:cubicBezTo>
                <a:cubicBezTo>
                  <a:pt x="178902" y="55980"/>
                  <a:pt x="187744" y="53611"/>
                  <a:pt x="197946" y="52297"/>
                </a:cubicBezTo>
                <a:cubicBezTo>
                  <a:pt x="208146" y="50980"/>
                  <a:pt x="219140" y="50005"/>
                  <a:pt x="230933" y="49371"/>
                </a:cubicBezTo>
                <a:lnTo>
                  <a:pt x="230933" y="45066"/>
                </a:lnTo>
                <a:cubicBezTo>
                  <a:pt x="230933" y="39805"/>
                  <a:pt x="230134" y="35561"/>
                  <a:pt x="228543" y="32335"/>
                </a:cubicBezTo>
                <a:cubicBezTo>
                  <a:pt x="226951" y="29107"/>
                  <a:pt x="224720" y="26619"/>
                  <a:pt x="221850" y="24861"/>
                </a:cubicBezTo>
                <a:cubicBezTo>
                  <a:pt x="218981" y="23033"/>
                  <a:pt x="215478" y="21813"/>
                  <a:pt x="211334" y="21215"/>
                </a:cubicBezTo>
                <a:cubicBezTo>
                  <a:pt x="207192" y="20617"/>
                  <a:pt x="202926" y="20322"/>
                  <a:pt x="198544" y="20322"/>
                </a:cubicBezTo>
                <a:cubicBezTo>
                  <a:pt x="193360" y="20322"/>
                  <a:pt x="187265" y="21096"/>
                  <a:pt x="180252" y="22652"/>
                </a:cubicBezTo>
                <a:cubicBezTo>
                  <a:pt x="173243" y="24203"/>
                  <a:pt x="166230" y="26460"/>
                  <a:pt x="159218" y="29409"/>
                </a:cubicBezTo>
                <a:lnTo>
                  <a:pt x="157904" y="29409"/>
                </a:lnTo>
                <a:lnTo>
                  <a:pt x="157904" y="6577"/>
                </a:lnTo>
                <a:cubicBezTo>
                  <a:pt x="162047" y="5382"/>
                  <a:pt x="167984" y="4069"/>
                  <a:pt x="175713" y="2632"/>
                </a:cubicBezTo>
                <a:cubicBezTo>
                  <a:pt x="183443" y="1196"/>
                  <a:pt x="191092" y="478"/>
                  <a:pt x="198664" y="478"/>
                </a:cubicBezTo>
                <a:cubicBezTo>
                  <a:pt x="207825" y="478"/>
                  <a:pt x="215554" y="1196"/>
                  <a:pt x="221850" y="2632"/>
                </a:cubicBezTo>
                <a:cubicBezTo>
                  <a:pt x="228147" y="4069"/>
                  <a:pt x="233803" y="6661"/>
                  <a:pt x="238825" y="10401"/>
                </a:cubicBezTo>
                <a:cubicBezTo>
                  <a:pt x="243685" y="14069"/>
                  <a:pt x="247310" y="18807"/>
                  <a:pt x="249703" y="24624"/>
                </a:cubicBezTo>
                <a:cubicBezTo>
                  <a:pt x="252094" y="30442"/>
                  <a:pt x="253289" y="37533"/>
                  <a:pt x="253289" y="45904"/>
                </a:cubicBezTo>
                <a:lnTo>
                  <a:pt x="253289" y="137225"/>
                </a:lnTo>
                <a:lnTo>
                  <a:pt x="230933" y="137225"/>
                </a:lnTo>
                <a:close/>
                <a:moveTo>
                  <a:pt x="396843" y="66943"/>
                </a:moveTo>
                <a:cubicBezTo>
                  <a:pt x="396843" y="89173"/>
                  <a:pt x="391522" y="106880"/>
                  <a:pt x="380884" y="120068"/>
                </a:cubicBezTo>
                <a:cubicBezTo>
                  <a:pt x="370250" y="133258"/>
                  <a:pt x="356804" y="139854"/>
                  <a:pt x="340547" y="139854"/>
                </a:cubicBezTo>
                <a:cubicBezTo>
                  <a:pt x="333930" y="139854"/>
                  <a:pt x="328075" y="139097"/>
                  <a:pt x="322975" y="137581"/>
                </a:cubicBezTo>
                <a:cubicBezTo>
                  <a:pt x="317873" y="136066"/>
                  <a:pt x="312653" y="133718"/>
                  <a:pt x="307315" y="130533"/>
                </a:cubicBezTo>
                <a:lnTo>
                  <a:pt x="307315" y="186470"/>
                </a:lnTo>
                <a:lnTo>
                  <a:pt x="284843" y="186470"/>
                </a:lnTo>
                <a:lnTo>
                  <a:pt x="284843" y="3704"/>
                </a:lnTo>
                <a:lnTo>
                  <a:pt x="307315" y="3704"/>
                </a:lnTo>
                <a:lnTo>
                  <a:pt x="307315" y="17691"/>
                </a:lnTo>
                <a:cubicBezTo>
                  <a:pt x="312895" y="12672"/>
                  <a:pt x="319086" y="8471"/>
                  <a:pt x="325901" y="5084"/>
                </a:cubicBezTo>
                <a:cubicBezTo>
                  <a:pt x="332712" y="1693"/>
                  <a:pt x="340143" y="0"/>
                  <a:pt x="348192" y="0"/>
                </a:cubicBezTo>
                <a:cubicBezTo>
                  <a:pt x="363496" y="0"/>
                  <a:pt x="375426" y="6059"/>
                  <a:pt x="383991" y="18170"/>
                </a:cubicBezTo>
                <a:cubicBezTo>
                  <a:pt x="392559" y="30283"/>
                  <a:pt x="396843" y="46541"/>
                  <a:pt x="396843" y="66943"/>
                </a:cubicBezTo>
                <a:close/>
                <a:moveTo>
                  <a:pt x="373652" y="69451"/>
                </a:moveTo>
                <a:cubicBezTo>
                  <a:pt x="373652" y="54231"/>
                  <a:pt x="371225" y="42415"/>
                  <a:pt x="366362" y="34005"/>
                </a:cubicBezTo>
                <a:cubicBezTo>
                  <a:pt x="361502" y="25600"/>
                  <a:pt x="353611" y="21399"/>
                  <a:pt x="342695" y="21399"/>
                </a:cubicBezTo>
                <a:cubicBezTo>
                  <a:pt x="336320" y="21399"/>
                  <a:pt x="330163" y="22814"/>
                  <a:pt x="324227" y="25644"/>
                </a:cubicBezTo>
                <a:cubicBezTo>
                  <a:pt x="318291" y="28473"/>
                  <a:pt x="312653" y="32119"/>
                  <a:pt x="307315" y="36580"/>
                </a:cubicBezTo>
                <a:lnTo>
                  <a:pt x="307315" y="112241"/>
                </a:lnTo>
                <a:cubicBezTo>
                  <a:pt x="313207" y="115110"/>
                  <a:pt x="318252" y="117062"/>
                  <a:pt x="322434" y="118098"/>
                </a:cubicBezTo>
                <a:cubicBezTo>
                  <a:pt x="326617" y="119135"/>
                  <a:pt x="331421" y="119654"/>
                  <a:pt x="336838" y="119654"/>
                </a:cubicBezTo>
                <a:cubicBezTo>
                  <a:pt x="348470" y="119654"/>
                  <a:pt x="357516" y="115387"/>
                  <a:pt x="363972" y="106859"/>
                </a:cubicBezTo>
                <a:cubicBezTo>
                  <a:pt x="370426" y="98338"/>
                  <a:pt x="373652" y="85867"/>
                  <a:pt x="373652" y="69451"/>
                </a:cubicBezTo>
                <a:close/>
                <a:moveTo>
                  <a:pt x="527609" y="137225"/>
                </a:moveTo>
                <a:lnTo>
                  <a:pt x="499641" y="137225"/>
                </a:lnTo>
                <a:lnTo>
                  <a:pt x="453860" y="75665"/>
                </a:lnTo>
                <a:lnTo>
                  <a:pt x="442624" y="75665"/>
                </a:lnTo>
                <a:lnTo>
                  <a:pt x="442624" y="137225"/>
                </a:lnTo>
                <a:lnTo>
                  <a:pt x="420153" y="137225"/>
                </a:lnTo>
                <a:lnTo>
                  <a:pt x="420153" y="3704"/>
                </a:lnTo>
                <a:lnTo>
                  <a:pt x="442624" y="3704"/>
                </a:lnTo>
                <a:lnTo>
                  <a:pt x="442624" y="61798"/>
                </a:lnTo>
                <a:cubicBezTo>
                  <a:pt x="448442" y="61719"/>
                  <a:pt x="453399" y="60501"/>
                  <a:pt x="457506" y="58151"/>
                </a:cubicBezTo>
                <a:cubicBezTo>
                  <a:pt x="461611" y="55804"/>
                  <a:pt x="465096" y="51239"/>
                  <a:pt x="467965" y="44467"/>
                </a:cubicBezTo>
                <a:cubicBezTo>
                  <a:pt x="468840" y="42474"/>
                  <a:pt x="469819" y="40166"/>
                  <a:pt x="470894" y="37533"/>
                </a:cubicBezTo>
                <a:cubicBezTo>
                  <a:pt x="471967" y="34906"/>
                  <a:pt x="472825" y="32594"/>
                  <a:pt x="473462" y="30604"/>
                </a:cubicBezTo>
                <a:cubicBezTo>
                  <a:pt x="476967" y="20801"/>
                  <a:pt x="481832" y="13867"/>
                  <a:pt x="488049" y="9799"/>
                </a:cubicBezTo>
                <a:cubicBezTo>
                  <a:pt x="494263" y="5739"/>
                  <a:pt x="502352" y="3704"/>
                  <a:pt x="512309" y="3704"/>
                </a:cubicBezTo>
                <a:lnTo>
                  <a:pt x="518408" y="3704"/>
                </a:lnTo>
                <a:lnTo>
                  <a:pt x="518408" y="23069"/>
                </a:lnTo>
                <a:lnTo>
                  <a:pt x="513267" y="23069"/>
                </a:lnTo>
                <a:cubicBezTo>
                  <a:pt x="506970" y="23069"/>
                  <a:pt x="502251" y="24365"/>
                  <a:pt x="499101" y="26957"/>
                </a:cubicBezTo>
                <a:cubicBezTo>
                  <a:pt x="495952" y="29545"/>
                  <a:pt x="493305" y="34268"/>
                  <a:pt x="491152" y="41120"/>
                </a:cubicBezTo>
                <a:cubicBezTo>
                  <a:pt x="488921" y="48057"/>
                  <a:pt x="486292" y="53453"/>
                  <a:pt x="483264" y="57316"/>
                </a:cubicBezTo>
                <a:cubicBezTo>
                  <a:pt x="480237" y="61182"/>
                  <a:pt x="476889" y="64149"/>
                  <a:pt x="473224" y="66226"/>
                </a:cubicBezTo>
                <a:close/>
                <a:moveTo>
                  <a:pt x="647500" y="137225"/>
                </a:moveTo>
                <a:lnTo>
                  <a:pt x="625267" y="137225"/>
                </a:lnTo>
                <a:lnTo>
                  <a:pt x="625267" y="37653"/>
                </a:lnTo>
                <a:lnTo>
                  <a:pt x="562397" y="137225"/>
                </a:lnTo>
                <a:lnTo>
                  <a:pt x="542074" y="137225"/>
                </a:lnTo>
                <a:lnTo>
                  <a:pt x="542074" y="3704"/>
                </a:lnTo>
                <a:lnTo>
                  <a:pt x="564308" y="3704"/>
                </a:lnTo>
                <a:lnTo>
                  <a:pt x="564308" y="101722"/>
                </a:lnTo>
                <a:lnTo>
                  <a:pt x="626461" y="3704"/>
                </a:lnTo>
                <a:lnTo>
                  <a:pt x="647500" y="370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18235" y="4999696"/>
            <a:ext cx="112360" cy="117144"/>
          </a:xfrm>
          <a:custGeom>
            <a:avLst/>
            <a:gdLst/>
            <a:ahLst/>
            <a:cxnLst/>
            <a:rect l="l" t="t" r="r" b="b"/>
            <a:pathLst>
              <a:path w="112360" h="117144">
                <a:moveTo>
                  <a:pt x="112360" y="113677"/>
                </a:moveTo>
                <a:lnTo>
                  <a:pt x="54024" y="63591"/>
                </a:lnTo>
                <a:lnTo>
                  <a:pt x="54024" y="53434"/>
                </a:lnTo>
                <a:lnTo>
                  <a:pt x="112360" y="3466"/>
                </a:lnTo>
                <a:lnTo>
                  <a:pt x="112360" y="25941"/>
                </a:lnTo>
                <a:lnTo>
                  <a:pt x="74465" y="58571"/>
                </a:lnTo>
                <a:lnTo>
                  <a:pt x="112360" y="91205"/>
                </a:lnTo>
                <a:close/>
                <a:moveTo>
                  <a:pt x="60961" y="117144"/>
                </a:moveTo>
                <a:lnTo>
                  <a:pt x="0" y="63832"/>
                </a:lnTo>
                <a:lnTo>
                  <a:pt x="0" y="53193"/>
                </a:lnTo>
                <a:lnTo>
                  <a:pt x="60961" y="0"/>
                </a:lnTo>
                <a:lnTo>
                  <a:pt x="60961" y="23428"/>
                </a:lnTo>
                <a:lnTo>
                  <a:pt x="21398" y="58571"/>
                </a:lnTo>
                <a:lnTo>
                  <a:pt x="60961" y="937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955478" y="4950213"/>
            <a:ext cx="653715" cy="189695"/>
          </a:xfrm>
          <a:custGeom>
            <a:avLst/>
            <a:gdLst/>
            <a:ahLst/>
            <a:cxnLst/>
            <a:rect l="l" t="t" r="r" b="b"/>
            <a:pathLst>
              <a:path w="653715" h="189695">
                <a:moveTo>
                  <a:pt x="58449" y="189216"/>
                </a:moveTo>
                <a:cubicBezTo>
                  <a:pt x="45539" y="189216"/>
                  <a:pt x="34563" y="187882"/>
                  <a:pt x="25520" y="185209"/>
                </a:cubicBezTo>
                <a:cubicBezTo>
                  <a:pt x="16476" y="182543"/>
                  <a:pt x="7966" y="179256"/>
                  <a:pt x="0" y="175349"/>
                </a:cubicBezTo>
                <a:lnTo>
                  <a:pt x="0" y="145707"/>
                </a:lnTo>
                <a:lnTo>
                  <a:pt x="1677" y="145707"/>
                </a:lnTo>
                <a:cubicBezTo>
                  <a:pt x="9481" y="153040"/>
                  <a:pt x="18330" y="158717"/>
                  <a:pt x="28209" y="162738"/>
                </a:cubicBezTo>
                <a:cubicBezTo>
                  <a:pt x="38090" y="166764"/>
                  <a:pt x="47613" y="168776"/>
                  <a:pt x="56778" y="168776"/>
                </a:cubicBezTo>
                <a:cubicBezTo>
                  <a:pt x="69846" y="168776"/>
                  <a:pt x="79725" y="166046"/>
                  <a:pt x="86421" y="160589"/>
                </a:cubicBezTo>
                <a:cubicBezTo>
                  <a:pt x="93113" y="155128"/>
                  <a:pt x="96461" y="147939"/>
                  <a:pt x="96461" y="139015"/>
                </a:cubicBezTo>
                <a:cubicBezTo>
                  <a:pt x="96461" y="131923"/>
                  <a:pt x="94708" y="126144"/>
                  <a:pt x="91202" y="121684"/>
                </a:cubicBezTo>
                <a:cubicBezTo>
                  <a:pt x="87699" y="117224"/>
                  <a:pt x="82119" y="113916"/>
                  <a:pt x="74469" y="111759"/>
                </a:cubicBezTo>
                <a:cubicBezTo>
                  <a:pt x="68972" y="110168"/>
                  <a:pt x="63949" y="108853"/>
                  <a:pt x="59410" y="107817"/>
                </a:cubicBezTo>
                <a:cubicBezTo>
                  <a:pt x="54864" y="106781"/>
                  <a:pt x="49167" y="105387"/>
                  <a:pt x="42317" y="103634"/>
                </a:cubicBezTo>
                <a:cubicBezTo>
                  <a:pt x="36179" y="102042"/>
                  <a:pt x="30681" y="100005"/>
                  <a:pt x="25822" y="97535"/>
                </a:cubicBezTo>
                <a:cubicBezTo>
                  <a:pt x="20958" y="95062"/>
                  <a:pt x="16653" y="91836"/>
                  <a:pt x="12909" y="87855"/>
                </a:cubicBezTo>
                <a:cubicBezTo>
                  <a:pt x="9244" y="83949"/>
                  <a:pt x="6400" y="79349"/>
                  <a:pt x="4366" y="74049"/>
                </a:cubicBezTo>
                <a:cubicBezTo>
                  <a:pt x="2335" y="68750"/>
                  <a:pt x="1316" y="62633"/>
                  <a:pt x="1316" y="55704"/>
                </a:cubicBezTo>
                <a:cubicBezTo>
                  <a:pt x="1316" y="41282"/>
                  <a:pt x="6932" y="29186"/>
                  <a:pt x="18172" y="19422"/>
                </a:cubicBezTo>
                <a:cubicBezTo>
                  <a:pt x="29404" y="9660"/>
                  <a:pt x="43746" y="4782"/>
                  <a:pt x="61200" y="4782"/>
                </a:cubicBezTo>
                <a:cubicBezTo>
                  <a:pt x="71160" y="4782"/>
                  <a:pt x="80581" y="5775"/>
                  <a:pt x="89465" y="7769"/>
                </a:cubicBezTo>
                <a:cubicBezTo>
                  <a:pt x="98355" y="9760"/>
                  <a:pt x="106581" y="12590"/>
                  <a:pt x="114151" y="16259"/>
                </a:cubicBezTo>
                <a:lnTo>
                  <a:pt x="114151" y="44584"/>
                </a:lnTo>
                <a:lnTo>
                  <a:pt x="112359" y="44584"/>
                </a:lnTo>
                <a:cubicBezTo>
                  <a:pt x="106703" y="39406"/>
                  <a:pt x="99453" y="34885"/>
                  <a:pt x="90603" y="31019"/>
                </a:cubicBezTo>
                <a:cubicBezTo>
                  <a:pt x="81758" y="27152"/>
                  <a:pt x="72474" y="25219"/>
                  <a:pt x="62754" y="25219"/>
                </a:cubicBezTo>
                <a:cubicBezTo>
                  <a:pt x="51755" y="25219"/>
                  <a:pt x="42874" y="27793"/>
                  <a:pt x="36103" y="32930"/>
                </a:cubicBezTo>
                <a:cubicBezTo>
                  <a:pt x="29329" y="38071"/>
                  <a:pt x="25941" y="44824"/>
                  <a:pt x="25941" y="53190"/>
                </a:cubicBezTo>
                <a:cubicBezTo>
                  <a:pt x="25941" y="60761"/>
                  <a:pt x="27932" y="66777"/>
                  <a:pt x="31917" y="71237"/>
                </a:cubicBezTo>
                <a:cubicBezTo>
                  <a:pt x="35898" y="75701"/>
                  <a:pt x="41675" y="78970"/>
                  <a:pt x="49248" y="81044"/>
                </a:cubicBezTo>
                <a:cubicBezTo>
                  <a:pt x="54265" y="82394"/>
                  <a:pt x="60403" y="83931"/>
                  <a:pt x="67657" y="85641"/>
                </a:cubicBezTo>
                <a:cubicBezTo>
                  <a:pt x="74908" y="87358"/>
                  <a:pt x="80920" y="88932"/>
                  <a:pt x="85704" y="90365"/>
                </a:cubicBezTo>
                <a:cubicBezTo>
                  <a:pt x="97976" y="94112"/>
                  <a:pt x="106945" y="99771"/>
                  <a:pt x="112600" y="107338"/>
                </a:cubicBezTo>
                <a:cubicBezTo>
                  <a:pt x="118255" y="114909"/>
                  <a:pt x="121085" y="124233"/>
                  <a:pt x="121085" y="135310"/>
                </a:cubicBezTo>
                <a:cubicBezTo>
                  <a:pt x="121085" y="142240"/>
                  <a:pt x="119671" y="149091"/>
                  <a:pt x="116844" y="155866"/>
                </a:cubicBezTo>
                <a:cubicBezTo>
                  <a:pt x="114015" y="162638"/>
                  <a:pt x="110051" y="168379"/>
                  <a:pt x="104950" y="173078"/>
                </a:cubicBezTo>
                <a:cubicBezTo>
                  <a:pt x="99208" y="178259"/>
                  <a:pt x="92739" y="182247"/>
                  <a:pt x="85524" y="185033"/>
                </a:cubicBezTo>
                <a:cubicBezTo>
                  <a:pt x="78310" y="187819"/>
                  <a:pt x="69284" y="189216"/>
                  <a:pt x="58449" y="189216"/>
                </a:cubicBezTo>
                <a:close/>
                <a:moveTo>
                  <a:pt x="183841" y="188620"/>
                </a:moveTo>
                <a:cubicBezTo>
                  <a:pt x="171571" y="188620"/>
                  <a:pt x="162006" y="185135"/>
                  <a:pt x="155155" y="178161"/>
                </a:cubicBezTo>
                <a:cubicBezTo>
                  <a:pt x="148301" y="171185"/>
                  <a:pt x="144874" y="160171"/>
                  <a:pt x="144874" y="145109"/>
                </a:cubicBezTo>
                <a:lnTo>
                  <a:pt x="144874" y="71119"/>
                </a:lnTo>
                <a:lnTo>
                  <a:pt x="129693" y="71119"/>
                </a:lnTo>
                <a:lnTo>
                  <a:pt x="129693" y="52470"/>
                </a:lnTo>
                <a:lnTo>
                  <a:pt x="144874" y="52470"/>
                </a:lnTo>
                <a:lnTo>
                  <a:pt x="144874" y="14105"/>
                </a:lnTo>
                <a:lnTo>
                  <a:pt x="167344" y="14105"/>
                </a:lnTo>
                <a:lnTo>
                  <a:pt x="167344" y="52470"/>
                </a:lnTo>
                <a:lnTo>
                  <a:pt x="208702" y="52470"/>
                </a:lnTo>
                <a:lnTo>
                  <a:pt x="208702" y="71119"/>
                </a:lnTo>
                <a:lnTo>
                  <a:pt x="167344" y="71119"/>
                </a:lnTo>
                <a:lnTo>
                  <a:pt x="167344" y="134590"/>
                </a:lnTo>
                <a:cubicBezTo>
                  <a:pt x="167344" y="141362"/>
                  <a:pt x="167464" y="146582"/>
                  <a:pt x="167702" y="150250"/>
                </a:cubicBezTo>
                <a:cubicBezTo>
                  <a:pt x="167943" y="153915"/>
                  <a:pt x="168861" y="157342"/>
                  <a:pt x="170453" y="160532"/>
                </a:cubicBezTo>
                <a:cubicBezTo>
                  <a:pt x="171805" y="163319"/>
                  <a:pt x="173998" y="165410"/>
                  <a:pt x="177028" y="166803"/>
                </a:cubicBezTo>
                <a:cubicBezTo>
                  <a:pt x="180056" y="168200"/>
                  <a:pt x="184160" y="168895"/>
                  <a:pt x="189338" y="168895"/>
                </a:cubicBezTo>
                <a:cubicBezTo>
                  <a:pt x="193006" y="168895"/>
                  <a:pt x="196552" y="168355"/>
                  <a:pt x="199979" y="167282"/>
                </a:cubicBezTo>
                <a:cubicBezTo>
                  <a:pt x="203406" y="166205"/>
                  <a:pt x="205873" y="165309"/>
                  <a:pt x="207388" y="164592"/>
                </a:cubicBezTo>
                <a:lnTo>
                  <a:pt x="208702" y="164592"/>
                </a:lnTo>
                <a:lnTo>
                  <a:pt x="208702" y="184796"/>
                </a:lnTo>
                <a:cubicBezTo>
                  <a:pt x="204479" y="185991"/>
                  <a:pt x="200198" y="186927"/>
                  <a:pt x="195853" y="187603"/>
                </a:cubicBezTo>
                <a:cubicBezTo>
                  <a:pt x="191508" y="188280"/>
                  <a:pt x="187504" y="188620"/>
                  <a:pt x="183841" y="188620"/>
                </a:cubicBezTo>
                <a:close/>
                <a:moveTo>
                  <a:pt x="299901" y="153115"/>
                </a:moveTo>
                <a:lnTo>
                  <a:pt x="299901" y="116064"/>
                </a:lnTo>
                <a:cubicBezTo>
                  <a:pt x="294562" y="116543"/>
                  <a:pt x="287812" y="117198"/>
                  <a:pt x="279643" y="118038"/>
                </a:cubicBezTo>
                <a:cubicBezTo>
                  <a:pt x="271474" y="118872"/>
                  <a:pt x="264883" y="120046"/>
                  <a:pt x="259858" y="121562"/>
                </a:cubicBezTo>
                <a:cubicBezTo>
                  <a:pt x="253885" y="123395"/>
                  <a:pt x="248946" y="126205"/>
                  <a:pt x="245040" y="129990"/>
                </a:cubicBezTo>
                <a:cubicBezTo>
                  <a:pt x="241134" y="133777"/>
                  <a:pt x="239179" y="139054"/>
                  <a:pt x="239179" y="145825"/>
                </a:cubicBezTo>
                <a:cubicBezTo>
                  <a:pt x="239179" y="153480"/>
                  <a:pt x="241332" y="159254"/>
                  <a:pt x="245638" y="163160"/>
                </a:cubicBezTo>
                <a:cubicBezTo>
                  <a:pt x="249939" y="167066"/>
                  <a:pt x="256236" y="169017"/>
                  <a:pt x="264524" y="169017"/>
                </a:cubicBezTo>
                <a:cubicBezTo>
                  <a:pt x="271612" y="169017"/>
                  <a:pt x="278027" y="167480"/>
                  <a:pt x="283769" y="164413"/>
                </a:cubicBezTo>
                <a:cubicBezTo>
                  <a:pt x="289504" y="161349"/>
                  <a:pt x="294882" y="157579"/>
                  <a:pt x="299901" y="153115"/>
                </a:cubicBezTo>
                <a:close/>
                <a:moveTo>
                  <a:pt x="299901" y="171764"/>
                </a:moveTo>
                <a:cubicBezTo>
                  <a:pt x="298072" y="173118"/>
                  <a:pt x="295619" y="175011"/>
                  <a:pt x="292553" y="177441"/>
                </a:cubicBezTo>
                <a:cubicBezTo>
                  <a:pt x="289486" y="179874"/>
                  <a:pt x="286515" y="181808"/>
                  <a:pt x="283650" y="183241"/>
                </a:cubicBezTo>
                <a:cubicBezTo>
                  <a:pt x="279661" y="185311"/>
                  <a:pt x="275821" y="186905"/>
                  <a:pt x="272116" y="188021"/>
                </a:cubicBezTo>
                <a:cubicBezTo>
                  <a:pt x="268411" y="189134"/>
                  <a:pt x="263209" y="189695"/>
                  <a:pt x="256514" y="189695"/>
                </a:cubicBezTo>
                <a:cubicBezTo>
                  <a:pt x="251016" y="189695"/>
                  <a:pt x="245796" y="188659"/>
                  <a:pt x="240858" y="186589"/>
                </a:cubicBezTo>
                <a:cubicBezTo>
                  <a:pt x="235915" y="184515"/>
                  <a:pt x="231568" y="181607"/>
                  <a:pt x="227828" y="177863"/>
                </a:cubicBezTo>
                <a:cubicBezTo>
                  <a:pt x="224243" y="174197"/>
                  <a:pt x="221374" y="169672"/>
                  <a:pt x="219220" y="164294"/>
                </a:cubicBezTo>
                <a:cubicBezTo>
                  <a:pt x="217068" y="158915"/>
                  <a:pt x="215992" y="153242"/>
                  <a:pt x="215992" y="147262"/>
                </a:cubicBezTo>
                <a:cubicBezTo>
                  <a:pt x="215992" y="138018"/>
                  <a:pt x="217947" y="130147"/>
                  <a:pt x="221853" y="123654"/>
                </a:cubicBezTo>
                <a:cubicBezTo>
                  <a:pt x="225759" y="117155"/>
                  <a:pt x="231933" y="112000"/>
                  <a:pt x="240379" y="108174"/>
                </a:cubicBezTo>
                <a:cubicBezTo>
                  <a:pt x="247870" y="104746"/>
                  <a:pt x="256715" y="102377"/>
                  <a:pt x="266914" y="101063"/>
                </a:cubicBezTo>
                <a:cubicBezTo>
                  <a:pt x="277116" y="99746"/>
                  <a:pt x="288111" y="98771"/>
                  <a:pt x="299901" y="98137"/>
                </a:cubicBezTo>
                <a:lnTo>
                  <a:pt x="299901" y="93832"/>
                </a:lnTo>
                <a:cubicBezTo>
                  <a:pt x="299901" y="88571"/>
                  <a:pt x="299105" y="84327"/>
                  <a:pt x="297509" y="81101"/>
                </a:cubicBezTo>
                <a:cubicBezTo>
                  <a:pt x="295919" y="77873"/>
                  <a:pt x="293687" y="75385"/>
                  <a:pt x="290818" y="73627"/>
                </a:cubicBezTo>
                <a:cubicBezTo>
                  <a:pt x="287952" y="71799"/>
                  <a:pt x="284446" y="70579"/>
                  <a:pt x="280303" y="69981"/>
                </a:cubicBezTo>
                <a:cubicBezTo>
                  <a:pt x="276159" y="69383"/>
                  <a:pt x="271896" y="69088"/>
                  <a:pt x="267511" y="69088"/>
                </a:cubicBezTo>
                <a:cubicBezTo>
                  <a:pt x="262331" y="69088"/>
                  <a:pt x="256236" y="69862"/>
                  <a:pt x="249223" y="71418"/>
                </a:cubicBezTo>
                <a:cubicBezTo>
                  <a:pt x="242210" y="72969"/>
                  <a:pt x="235198" y="75226"/>
                  <a:pt x="228186" y="78175"/>
                </a:cubicBezTo>
                <a:lnTo>
                  <a:pt x="226871" y="78175"/>
                </a:lnTo>
                <a:lnTo>
                  <a:pt x="226871" y="55343"/>
                </a:lnTo>
                <a:cubicBezTo>
                  <a:pt x="231015" y="54148"/>
                  <a:pt x="236951" y="52835"/>
                  <a:pt x="244680" y="51398"/>
                </a:cubicBezTo>
                <a:cubicBezTo>
                  <a:pt x="252409" y="49962"/>
                  <a:pt x="260060" y="49244"/>
                  <a:pt x="267630" y="49244"/>
                </a:cubicBezTo>
                <a:cubicBezTo>
                  <a:pt x="276796" y="49244"/>
                  <a:pt x="284525" y="49962"/>
                  <a:pt x="290818" y="51398"/>
                </a:cubicBezTo>
                <a:cubicBezTo>
                  <a:pt x="297115" y="52835"/>
                  <a:pt x="302770" y="55427"/>
                  <a:pt x="307792" y="59167"/>
                </a:cubicBezTo>
                <a:cubicBezTo>
                  <a:pt x="312656" y="62835"/>
                  <a:pt x="316276" y="67573"/>
                  <a:pt x="318672" y="73390"/>
                </a:cubicBezTo>
                <a:cubicBezTo>
                  <a:pt x="321061" y="79208"/>
                  <a:pt x="322257" y="86299"/>
                  <a:pt x="322257" y="94670"/>
                </a:cubicBezTo>
                <a:lnTo>
                  <a:pt x="322257" y="185991"/>
                </a:lnTo>
                <a:lnTo>
                  <a:pt x="299901" y="185991"/>
                </a:lnTo>
                <a:close/>
                <a:moveTo>
                  <a:pt x="376760" y="185991"/>
                </a:moveTo>
                <a:lnTo>
                  <a:pt x="354290" y="185991"/>
                </a:lnTo>
                <a:lnTo>
                  <a:pt x="354290" y="0"/>
                </a:lnTo>
                <a:lnTo>
                  <a:pt x="376760" y="0"/>
                </a:lnTo>
                <a:close/>
                <a:moveTo>
                  <a:pt x="432701" y="185991"/>
                </a:moveTo>
                <a:lnTo>
                  <a:pt x="410230" y="185991"/>
                </a:lnTo>
                <a:lnTo>
                  <a:pt x="410230" y="52470"/>
                </a:lnTo>
                <a:lnTo>
                  <a:pt x="432701" y="52470"/>
                </a:lnTo>
                <a:close/>
                <a:moveTo>
                  <a:pt x="434257" y="30122"/>
                </a:moveTo>
                <a:lnTo>
                  <a:pt x="408678" y="30122"/>
                </a:lnTo>
                <a:lnTo>
                  <a:pt x="408678" y="6811"/>
                </a:lnTo>
                <a:lnTo>
                  <a:pt x="434257" y="6811"/>
                </a:lnTo>
                <a:close/>
                <a:moveTo>
                  <a:pt x="506094" y="188620"/>
                </a:moveTo>
                <a:cubicBezTo>
                  <a:pt x="493825" y="188620"/>
                  <a:pt x="484261" y="185135"/>
                  <a:pt x="477409" y="178161"/>
                </a:cubicBezTo>
                <a:cubicBezTo>
                  <a:pt x="470555" y="171185"/>
                  <a:pt x="467128" y="160171"/>
                  <a:pt x="467128" y="145109"/>
                </a:cubicBezTo>
                <a:lnTo>
                  <a:pt x="467128" y="71119"/>
                </a:lnTo>
                <a:lnTo>
                  <a:pt x="451946" y="71119"/>
                </a:lnTo>
                <a:lnTo>
                  <a:pt x="451946" y="52470"/>
                </a:lnTo>
                <a:lnTo>
                  <a:pt x="467128" y="52470"/>
                </a:lnTo>
                <a:lnTo>
                  <a:pt x="467128" y="14105"/>
                </a:lnTo>
                <a:lnTo>
                  <a:pt x="489600" y="14105"/>
                </a:lnTo>
                <a:lnTo>
                  <a:pt x="489600" y="52470"/>
                </a:lnTo>
                <a:lnTo>
                  <a:pt x="530955" y="52470"/>
                </a:lnTo>
                <a:lnTo>
                  <a:pt x="530955" y="71119"/>
                </a:lnTo>
                <a:lnTo>
                  <a:pt x="489600" y="71119"/>
                </a:lnTo>
                <a:lnTo>
                  <a:pt x="489600" y="134590"/>
                </a:lnTo>
                <a:cubicBezTo>
                  <a:pt x="489600" y="141362"/>
                  <a:pt x="489718" y="146582"/>
                  <a:pt x="489959" y="150250"/>
                </a:cubicBezTo>
                <a:cubicBezTo>
                  <a:pt x="490197" y="153915"/>
                  <a:pt x="491115" y="157342"/>
                  <a:pt x="492706" y="160532"/>
                </a:cubicBezTo>
                <a:cubicBezTo>
                  <a:pt x="494060" y="163319"/>
                  <a:pt x="496255" y="165410"/>
                  <a:pt x="499283" y="166803"/>
                </a:cubicBezTo>
                <a:cubicBezTo>
                  <a:pt x="502311" y="168200"/>
                  <a:pt x="506414" y="168895"/>
                  <a:pt x="511591" y="168895"/>
                </a:cubicBezTo>
                <a:cubicBezTo>
                  <a:pt x="515260" y="168895"/>
                  <a:pt x="518806" y="168355"/>
                  <a:pt x="522234" y="167282"/>
                </a:cubicBezTo>
                <a:cubicBezTo>
                  <a:pt x="525660" y="166205"/>
                  <a:pt x="528126" y="165309"/>
                  <a:pt x="529642" y="164592"/>
                </a:cubicBezTo>
                <a:lnTo>
                  <a:pt x="530955" y="164592"/>
                </a:lnTo>
                <a:lnTo>
                  <a:pt x="530955" y="184796"/>
                </a:lnTo>
                <a:cubicBezTo>
                  <a:pt x="526737" y="185991"/>
                  <a:pt x="522452" y="186927"/>
                  <a:pt x="518107" y="187603"/>
                </a:cubicBezTo>
                <a:cubicBezTo>
                  <a:pt x="513763" y="188280"/>
                  <a:pt x="509762" y="188620"/>
                  <a:pt x="506094" y="188620"/>
                </a:cubicBezTo>
                <a:close/>
                <a:moveTo>
                  <a:pt x="605544" y="189098"/>
                </a:moveTo>
                <a:cubicBezTo>
                  <a:pt x="584268" y="189098"/>
                  <a:pt x="567756" y="183096"/>
                  <a:pt x="556001" y="171105"/>
                </a:cubicBezTo>
                <a:cubicBezTo>
                  <a:pt x="544246" y="159114"/>
                  <a:pt x="538367" y="142078"/>
                  <a:pt x="538367" y="120010"/>
                </a:cubicBezTo>
                <a:cubicBezTo>
                  <a:pt x="538367" y="98255"/>
                  <a:pt x="544063" y="80943"/>
                  <a:pt x="555460" y="68070"/>
                </a:cubicBezTo>
                <a:cubicBezTo>
                  <a:pt x="566855" y="55203"/>
                  <a:pt x="581755" y="48766"/>
                  <a:pt x="600162" y="48766"/>
                </a:cubicBezTo>
                <a:cubicBezTo>
                  <a:pt x="608452" y="48766"/>
                  <a:pt x="615787" y="49962"/>
                  <a:pt x="622162" y="52352"/>
                </a:cubicBezTo>
                <a:cubicBezTo>
                  <a:pt x="628534" y="54746"/>
                  <a:pt x="634110" y="58490"/>
                  <a:pt x="638891" y="63591"/>
                </a:cubicBezTo>
                <a:cubicBezTo>
                  <a:pt x="643676" y="68688"/>
                  <a:pt x="647344" y="74924"/>
                  <a:pt x="649892" y="82296"/>
                </a:cubicBezTo>
                <a:cubicBezTo>
                  <a:pt x="652438" y="89666"/>
                  <a:pt x="653715" y="98691"/>
                  <a:pt x="653715" y="109369"/>
                </a:cubicBezTo>
                <a:lnTo>
                  <a:pt x="653715" y="121562"/>
                </a:lnTo>
                <a:lnTo>
                  <a:pt x="561195" y="121562"/>
                </a:lnTo>
                <a:cubicBezTo>
                  <a:pt x="561195" y="137103"/>
                  <a:pt x="565102" y="148973"/>
                  <a:pt x="572914" y="157181"/>
                </a:cubicBezTo>
                <a:cubicBezTo>
                  <a:pt x="580722" y="165389"/>
                  <a:pt x="591522" y="169492"/>
                  <a:pt x="605307" y="169492"/>
                </a:cubicBezTo>
                <a:cubicBezTo>
                  <a:pt x="610246" y="169492"/>
                  <a:pt x="615088" y="168934"/>
                  <a:pt x="619829" y="167822"/>
                </a:cubicBezTo>
                <a:cubicBezTo>
                  <a:pt x="624570" y="166706"/>
                  <a:pt x="628854" y="165273"/>
                  <a:pt x="632678" y="163520"/>
                </a:cubicBezTo>
                <a:cubicBezTo>
                  <a:pt x="636742" y="161688"/>
                  <a:pt x="640170" y="159912"/>
                  <a:pt x="642959" y="158199"/>
                </a:cubicBezTo>
                <a:cubicBezTo>
                  <a:pt x="645745" y="156486"/>
                  <a:pt x="648060" y="154873"/>
                  <a:pt x="649892" y="153357"/>
                </a:cubicBezTo>
                <a:lnTo>
                  <a:pt x="651207" y="153357"/>
                </a:lnTo>
                <a:lnTo>
                  <a:pt x="651207" y="177863"/>
                </a:lnTo>
                <a:cubicBezTo>
                  <a:pt x="648575" y="178899"/>
                  <a:pt x="645309" y="180192"/>
                  <a:pt x="641408" y="181746"/>
                </a:cubicBezTo>
                <a:cubicBezTo>
                  <a:pt x="637501" y="183298"/>
                  <a:pt x="633991" y="184515"/>
                  <a:pt x="630884" y="185394"/>
                </a:cubicBezTo>
                <a:cubicBezTo>
                  <a:pt x="626503" y="186589"/>
                  <a:pt x="622539" y="187503"/>
                  <a:pt x="618994" y="188141"/>
                </a:cubicBezTo>
                <a:cubicBezTo>
                  <a:pt x="615444" y="188777"/>
                  <a:pt x="610962" y="189098"/>
                  <a:pt x="605544" y="189098"/>
                </a:cubicBezTo>
                <a:close/>
                <a:moveTo>
                  <a:pt x="631842" y="104350"/>
                </a:moveTo>
                <a:cubicBezTo>
                  <a:pt x="631683" y="98294"/>
                  <a:pt x="630967" y="93075"/>
                  <a:pt x="629690" y="88691"/>
                </a:cubicBezTo>
                <a:cubicBezTo>
                  <a:pt x="628415" y="84309"/>
                  <a:pt x="626583" y="80601"/>
                  <a:pt x="624192" y="77577"/>
                </a:cubicBezTo>
                <a:cubicBezTo>
                  <a:pt x="621560" y="74226"/>
                  <a:pt x="618194" y="71677"/>
                  <a:pt x="614090" y="69924"/>
                </a:cubicBezTo>
                <a:cubicBezTo>
                  <a:pt x="609986" y="68170"/>
                  <a:pt x="604907" y="67295"/>
                  <a:pt x="598849" y="67295"/>
                </a:cubicBezTo>
                <a:cubicBezTo>
                  <a:pt x="592872" y="67295"/>
                  <a:pt x="587792" y="68188"/>
                  <a:pt x="583609" y="69981"/>
                </a:cubicBezTo>
                <a:cubicBezTo>
                  <a:pt x="579427" y="71774"/>
                  <a:pt x="575620" y="74388"/>
                  <a:pt x="572194" y="77814"/>
                </a:cubicBezTo>
                <a:cubicBezTo>
                  <a:pt x="568849" y="81321"/>
                  <a:pt x="566300" y="85206"/>
                  <a:pt x="564547" y="89468"/>
                </a:cubicBezTo>
                <a:cubicBezTo>
                  <a:pt x="562795" y="93734"/>
                  <a:pt x="561678" y="98695"/>
                  <a:pt x="561195" y="10435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631456" y="4999696"/>
            <a:ext cx="112356" cy="117144"/>
          </a:xfrm>
          <a:custGeom>
            <a:avLst/>
            <a:gdLst/>
            <a:ahLst/>
            <a:cxnLst/>
            <a:rect l="l" t="t" r="r" b="b"/>
            <a:pathLst>
              <a:path w="112356" h="117144">
                <a:moveTo>
                  <a:pt x="112356" y="63832"/>
                </a:moveTo>
                <a:lnTo>
                  <a:pt x="51397" y="117144"/>
                </a:lnTo>
                <a:lnTo>
                  <a:pt x="51397" y="93715"/>
                </a:lnTo>
                <a:lnTo>
                  <a:pt x="90962" y="58571"/>
                </a:lnTo>
                <a:lnTo>
                  <a:pt x="51397" y="23428"/>
                </a:lnTo>
                <a:lnTo>
                  <a:pt x="51397" y="0"/>
                </a:lnTo>
                <a:lnTo>
                  <a:pt x="112356" y="53193"/>
                </a:lnTo>
                <a:close/>
                <a:moveTo>
                  <a:pt x="58332" y="63591"/>
                </a:moveTo>
                <a:lnTo>
                  <a:pt x="0" y="113677"/>
                </a:lnTo>
                <a:lnTo>
                  <a:pt x="0" y="91205"/>
                </a:lnTo>
                <a:lnTo>
                  <a:pt x="37890" y="58571"/>
                </a:lnTo>
                <a:lnTo>
                  <a:pt x="0" y="25941"/>
                </a:lnTo>
                <a:lnTo>
                  <a:pt x="0" y="3466"/>
                </a:lnTo>
                <a:lnTo>
                  <a:pt x="58332" y="5343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020259" y="4954995"/>
            <a:ext cx="576613" cy="225431"/>
          </a:xfrm>
          <a:custGeom>
            <a:avLst/>
            <a:gdLst/>
            <a:ahLst/>
            <a:cxnLst/>
            <a:rect l="l" t="t" r="r" b="b"/>
            <a:pathLst>
              <a:path w="576613" h="225431">
                <a:moveTo>
                  <a:pt x="79726" y="184434"/>
                </a:moveTo>
                <a:cubicBezTo>
                  <a:pt x="68091" y="184434"/>
                  <a:pt x="57392" y="182484"/>
                  <a:pt x="47633" y="178577"/>
                </a:cubicBezTo>
                <a:cubicBezTo>
                  <a:pt x="37873" y="174672"/>
                  <a:pt x="29446" y="168858"/>
                  <a:pt x="22350" y="161125"/>
                </a:cubicBezTo>
                <a:cubicBezTo>
                  <a:pt x="15260" y="153396"/>
                  <a:pt x="9764" y="143751"/>
                  <a:pt x="5858" y="132199"/>
                </a:cubicBezTo>
                <a:cubicBezTo>
                  <a:pt x="1953" y="120642"/>
                  <a:pt x="0" y="107381"/>
                  <a:pt x="0" y="92397"/>
                </a:cubicBezTo>
                <a:cubicBezTo>
                  <a:pt x="0" y="77497"/>
                  <a:pt x="1891" y="64504"/>
                  <a:pt x="5679" y="53431"/>
                </a:cubicBezTo>
                <a:cubicBezTo>
                  <a:pt x="9461" y="42353"/>
                  <a:pt x="14980" y="32709"/>
                  <a:pt x="22230" y="24501"/>
                </a:cubicBezTo>
                <a:cubicBezTo>
                  <a:pt x="29326" y="16534"/>
                  <a:pt x="37732" y="10457"/>
                  <a:pt x="47456" y="6274"/>
                </a:cubicBezTo>
                <a:cubicBezTo>
                  <a:pt x="57172" y="2092"/>
                  <a:pt x="68052" y="0"/>
                  <a:pt x="80087" y="0"/>
                </a:cubicBezTo>
                <a:cubicBezTo>
                  <a:pt x="86062" y="0"/>
                  <a:pt x="91660" y="439"/>
                  <a:pt x="96881" y="1313"/>
                </a:cubicBezTo>
                <a:cubicBezTo>
                  <a:pt x="102101" y="2188"/>
                  <a:pt x="106942" y="3308"/>
                  <a:pt x="111403" y="4658"/>
                </a:cubicBezTo>
                <a:cubicBezTo>
                  <a:pt x="115230" y="5853"/>
                  <a:pt x="119153" y="7351"/>
                  <a:pt x="123179" y="9144"/>
                </a:cubicBezTo>
                <a:cubicBezTo>
                  <a:pt x="127203" y="10936"/>
                  <a:pt x="131163" y="12909"/>
                  <a:pt x="135069" y="15062"/>
                </a:cubicBezTo>
                <a:lnTo>
                  <a:pt x="135069" y="43628"/>
                </a:lnTo>
                <a:lnTo>
                  <a:pt x="133157" y="43628"/>
                </a:lnTo>
                <a:cubicBezTo>
                  <a:pt x="131087" y="41717"/>
                  <a:pt x="128416" y="39405"/>
                  <a:pt x="125151" y="36694"/>
                </a:cubicBezTo>
                <a:cubicBezTo>
                  <a:pt x="121883" y="33984"/>
                  <a:pt x="117897" y="31315"/>
                  <a:pt x="113195" y="28688"/>
                </a:cubicBezTo>
                <a:cubicBezTo>
                  <a:pt x="108656" y="26218"/>
                  <a:pt x="103716" y="24181"/>
                  <a:pt x="98379" y="22589"/>
                </a:cubicBezTo>
                <a:cubicBezTo>
                  <a:pt x="93039" y="20998"/>
                  <a:pt x="86858" y="20199"/>
                  <a:pt x="79846" y="20199"/>
                </a:cubicBezTo>
                <a:cubicBezTo>
                  <a:pt x="72279" y="20199"/>
                  <a:pt x="65107" y="21754"/>
                  <a:pt x="58335" y="24861"/>
                </a:cubicBezTo>
                <a:cubicBezTo>
                  <a:pt x="51560" y="27972"/>
                  <a:pt x="45620" y="32551"/>
                  <a:pt x="40518" y="38605"/>
                </a:cubicBezTo>
                <a:cubicBezTo>
                  <a:pt x="35501" y="44664"/>
                  <a:pt x="31594" y="52276"/>
                  <a:pt x="28808" y="61437"/>
                </a:cubicBezTo>
                <a:cubicBezTo>
                  <a:pt x="26022" y="70603"/>
                  <a:pt x="24624" y="80921"/>
                  <a:pt x="24624" y="92397"/>
                </a:cubicBezTo>
                <a:cubicBezTo>
                  <a:pt x="24624" y="104591"/>
                  <a:pt x="26098" y="115087"/>
                  <a:pt x="29046" y="123893"/>
                </a:cubicBezTo>
                <a:cubicBezTo>
                  <a:pt x="31998" y="132700"/>
                  <a:pt x="36019" y="140125"/>
                  <a:pt x="41117" y="146184"/>
                </a:cubicBezTo>
                <a:cubicBezTo>
                  <a:pt x="46059" y="152081"/>
                  <a:pt x="51877" y="156523"/>
                  <a:pt x="58572" y="159512"/>
                </a:cubicBezTo>
                <a:cubicBezTo>
                  <a:pt x="65266" y="162500"/>
                  <a:pt x="72358" y="163994"/>
                  <a:pt x="79846" y="163994"/>
                </a:cubicBezTo>
                <a:cubicBezTo>
                  <a:pt x="86699" y="163994"/>
                  <a:pt x="93039" y="163159"/>
                  <a:pt x="98857" y="161484"/>
                </a:cubicBezTo>
                <a:cubicBezTo>
                  <a:pt x="104675" y="159810"/>
                  <a:pt x="109851" y="157697"/>
                  <a:pt x="114391" y="155152"/>
                </a:cubicBezTo>
                <a:cubicBezTo>
                  <a:pt x="118776" y="152679"/>
                  <a:pt x="122559" y="150152"/>
                  <a:pt x="125750" y="147560"/>
                </a:cubicBezTo>
                <a:cubicBezTo>
                  <a:pt x="128939" y="144968"/>
                  <a:pt x="131448" y="142758"/>
                  <a:pt x="133276" y="140925"/>
                </a:cubicBezTo>
                <a:lnTo>
                  <a:pt x="135069" y="140925"/>
                </a:lnTo>
                <a:lnTo>
                  <a:pt x="135069" y="169135"/>
                </a:lnTo>
                <a:cubicBezTo>
                  <a:pt x="131163" y="170967"/>
                  <a:pt x="127481" y="172724"/>
                  <a:pt x="124013" y="174394"/>
                </a:cubicBezTo>
                <a:cubicBezTo>
                  <a:pt x="120546" y="176069"/>
                  <a:pt x="116343" y="177702"/>
                  <a:pt x="111403" y="179293"/>
                </a:cubicBezTo>
                <a:cubicBezTo>
                  <a:pt x="106221" y="180968"/>
                  <a:pt x="101424" y="182246"/>
                  <a:pt x="97003" y="183121"/>
                </a:cubicBezTo>
                <a:cubicBezTo>
                  <a:pt x="92578" y="183995"/>
                  <a:pt x="86819" y="184434"/>
                  <a:pt x="79726" y="184434"/>
                </a:cubicBezTo>
                <a:close/>
                <a:moveTo>
                  <a:pt x="352017" y="181209"/>
                </a:moveTo>
                <a:lnTo>
                  <a:pt x="157184" y="181209"/>
                </a:lnTo>
                <a:lnTo>
                  <a:pt x="157184" y="3226"/>
                </a:lnTo>
                <a:lnTo>
                  <a:pt x="180851" y="3226"/>
                </a:lnTo>
                <a:lnTo>
                  <a:pt x="180851" y="160650"/>
                </a:lnTo>
                <a:lnTo>
                  <a:pt x="242767" y="160650"/>
                </a:lnTo>
                <a:lnTo>
                  <a:pt x="242767" y="3226"/>
                </a:lnTo>
                <a:lnTo>
                  <a:pt x="266433" y="3226"/>
                </a:lnTo>
                <a:lnTo>
                  <a:pt x="266433" y="160650"/>
                </a:lnTo>
                <a:lnTo>
                  <a:pt x="328350" y="160650"/>
                </a:lnTo>
                <a:lnTo>
                  <a:pt x="328350" y="3226"/>
                </a:lnTo>
                <a:lnTo>
                  <a:pt x="352017" y="3226"/>
                </a:lnTo>
                <a:close/>
                <a:moveTo>
                  <a:pt x="368871" y="181209"/>
                </a:moveTo>
                <a:lnTo>
                  <a:pt x="428876" y="3226"/>
                </a:lnTo>
                <a:lnTo>
                  <a:pt x="458040" y="3226"/>
                </a:lnTo>
                <a:lnTo>
                  <a:pt x="518045" y="181209"/>
                </a:lnTo>
                <a:lnTo>
                  <a:pt x="493060" y="181209"/>
                </a:lnTo>
                <a:lnTo>
                  <a:pt x="476925" y="131485"/>
                </a:lnTo>
                <a:lnTo>
                  <a:pt x="408914" y="131485"/>
                </a:lnTo>
                <a:lnTo>
                  <a:pt x="392776" y="181209"/>
                </a:lnTo>
                <a:close/>
                <a:moveTo>
                  <a:pt x="470351" y="111282"/>
                </a:moveTo>
                <a:lnTo>
                  <a:pt x="442862" y="27371"/>
                </a:lnTo>
                <a:lnTo>
                  <a:pt x="415487" y="111282"/>
                </a:lnTo>
                <a:close/>
                <a:moveTo>
                  <a:pt x="576614" y="147138"/>
                </a:moveTo>
                <a:lnTo>
                  <a:pt x="543144" y="225431"/>
                </a:lnTo>
                <a:lnTo>
                  <a:pt x="525691" y="225431"/>
                </a:lnTo>
                <a:lnTo>
                  <a:pt x="546729" y="14713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880527" y="4999457"/>
            <a:ext cx="530835" cy="140450"/>
          </a:xfrm>
          <a:custGeom>
            <a:avLst/>
            <a:gdLst/>
            <a:ahLst/>
            <a:cxnLst/>
            <a:rect l="l" t="t" r="r" b="b"/>
            <a:pathLst>
              <a:path w="530835" h="140450">
                <a:moveTo>
                  <a:pt x="158022" y="136747"/>
                </a:moveTo>
                <a:lnTo>
                  <a:pt x="0" y="136747"/>
                </a:lnTo>
                <a:lnTo>
                  <a:pt x="0" y="3226"/>
                </a:lnTo>
                <a:lnTo>
                  <a:pt x="22471" y="3226"/>
                </a:lnTo>
                <a:lnTo>
                  <a:pt x="22471" y="117740"/>
                </a:lnTo>
                <a:lnTo>
                  <a:pt x="67773" y="117740"/>
                </a:lnTo>
                <a:lnTo>
                  <a:pt x="67773" y="3226"/>
                </a:lnTo>
                <a:lnTo>
                  <a:pt x="90245" y="3226"/>
                </a:lnTo>
                <a:lnTo>
                  <a:pt x="90245" y="117740"/>
                </a:lnTo>
                <a:lnTo>
                  <a:pt x="135544" y="117740"/>
                </a:lnTo>
                <a:lnTo>
                  <a:pt x="135544" y="3226"/>
                </a:lnTo>
                <a:lnTo>
                  <a:pt x="158022" y="3226"/>
                </a:lnTo>
                <a:close/>
                <a:moveTo>
                  <a:pt x="288068" y="22951"/>
                </a:moveTo>
                <a:lnTo>
                  <a:pt x="242644" y="22951"/>
                </a:lnTo>
                <a:lnTo>
                  <a:pt x="242644" y="136747"/>
                </a:lnTo>
                <a:lnTo>
                  <a:pt x="220173" y="136747"/>
                </a:lnTo>
                <a:lnTo>
                  <a:pt x="220173" y="22951"/>
                </a:lnTo>
                <a:lnTo>
                  <a:pt x="174751" y="22951"/>
                </a:lnTo>
                <a:lnTo>
                  <a:pt x="174751" y="3226"/>
                </a:lnTo>
                <a:lnTo>
                  <a:pt x="288068" y="3226"/>
                </a:lnTo>
                <a:close/>
                <a:moveTo>
                  <a:pt x="379390" y="103871"/>
                </a:moveTo>
                <a:lnTo>
                  <a:pt x="379390" y="66820"/>
                </a:lnTo>
                <a:cubicBezTo>
                  <a:pt x="374047" y="67299"/>
                  <a:pt x="367297" y="67954"/>
                  <a:pt x="359128" y="68794"/>
                </a:cubicBezTo>
                <a:cubicBezTo>
                  <a:pt x="350961" y="69628"/>
                  <a:pt x="344368" y="70802"/>
                  <a:pt x="339343" y="72318"/>
                </a:cubicBezTo>
                <a:cubicBezTo>
                  <a:pt x="333370" y="74151"/>
                  <a:pt x="328431" y="76961"/>
                  <a:pt x="324526" y="80746"/>
                </a:cubicBezTo>
                <a:cubicBezTo>
                  <a:pt x="320619" y="84533"/>
                  <a:pt x="318665" y="89810"/>
                  <a:pt x="318665" y="96581"/>
                </a:cubicBezTo>
                <a:cubicBezTo>
                  <a:pt x="318665" y="104236"/>
                  <a:pt x="320818" y="110010"/>
                  <a:pt x="325123" y="113916"/>
                </a:cubicBezTo>
                <a:cubicBezTo>
                  <a:pt x="329426" y="117822"/>
                  <a:pt x="335722" y="119773"/>
                  <a:pt x="344008" y="119773"/>
                </a:cubicBezTo>
                <a:cubicBezTo>
                  <a:pt x="351100" y="119773"/>
                  <a:pt x="357513" y="118236"/>
                  <a:pt x="363255" y="115169"/>
                </a:cubicBezTo>
                <a:cubicBezTo>
                  <a:pt x="368988" y="112105"/>
                  <a:pt x="374367" y="108335"/>
                  <a:pt x="379390" y="103871"/>
                </a:cubicBezTo>
                <a:close/>
                <a:moveTo>
                  <a:pt x="379390" y="122520"/>
                </a:moveTo>
                <a:cubicBezTo>
                  <a:pt x="377557" y="123874"/>
                  <a:pt x="375106" y="125767"/>
                  <a:pt x="372038" y="128197"/>
                </a:cubicBezTo>
                <a:cubicBezTo>
                  <a:pt x="368970" y="130630"/>
                  <a:pt x="366002" y="132564"/>
                  <a:pt x="363135" y="133997"/>
                </a:cubicBezTo>
                <a:cubicBezTo>
                  <a:pt x="359147" y="136067"/>
                  <a:pt x="355305" y="137661"/>
                  <a:pt x="351601" y="138777"/>
                </a:cubicBezTo>
                <a:cubicBezTo>
                  <a:pt x="347897" y="139890"/>
                  <a:pt x="342695" y="140451"/>
                  <a:pt x="335999" y="140451"/>
                </a:cubicBezTo>
                <a:cubicBezTo>
                  <a:pt x="330501" y="140451"/>
                  <a:pt x="325282" y="139415"/>
                  <a:pt x="320342" y="137345"/>
                </a:cubicBezTo>
                <a:cubicBezTo>
                  <a:pt x="315399" y="135271"/>
                  <a:pt x="311058" y="132363"/>
                  <a:pt x="307314" y="128619"/>
                </a:cubicBezTo>
                <a:cubicBezTo>
                  <a:pt x="303728" y="124953"/>
                  <a:pt x="300859" y="120428"/>
                  <a:pt x="298710" y="115050"/>
                </a:cubicBezTo>
                <a:cubicBezTo>
                  <a:pt x="296554" y="109671"/>
                  <a:pt x="295477" y="103998"/>
                  <a:pt x="295477" y="98018"/>
                </a:cubicBezTo>
                <a:cubicBezTo>
                  <a:pt x="295477" y="88774"/>
                  <a:pt x="297431" y="80903"/>
                  <a:pt x="301338" y="74410"/>
                </a:cubicBezTo>
                <a:cubicBezTo>
                  <a:pt x="305243" y="67911"/>
                  <a:pt x="311418" y="62756"/>
                  <a:pt x="319863" y="58930"/>
                </a:cubicBezTo>
                <a:cubicBezTo>
                  <a:pt x="327355" y="55502"/>
                  <a:pt x="336201" y="53133"/>
                  <a:pt x="346399" y="51819"/>
                </a:cubicBezTo>
                <a:cubicBezTo>
                  <a:pt x="356601" y="50502"/>
                  <a:pt x="367595" y="49527"/>
                  <a:pt x="379390" y="48893"/>
                </a:cubicBezTo>
                <a:lnTo>
                  <a:pt x="379390" y="44588"/>
                </a:lnTo>
                <a:cubicBezTo>
                  <a:pt x="379390" y="39327"/>
                  <a:pt x="378589" y="35083"/>
                  <a:pt x="376999" y="31857"/>
                </a:cubicBezTo>
                <a:cubicBezTo>
                  <a:pt x="375404" y="28629"/>
                  <a:pt x="373172" y="26141"/>
                  <a:pt x="370307" y="24383"/>
                </a:cubicBezTo>
                <a:cubicBezTo>
                  <a:pt x="367438" y="22555"/>
                  <a:pt x="363931" y="21335"/>
                  <a:pt x="359787" y="20737"/>
                </a:cubicBezTo>
                <a:cubicBezTo>
                  <a:pt x="355643" y="20139"/>
                  <a:pt x="351381" y="19844"/>
                  <a:pt x="346997" y="19844"/>
                </a:cubicBezTo>
                <a:cubicBezTo>
                  <a:pt x="341817" y="19844"/>
                  <a:pt x="335722" y="20618"/>
                  <a:pt x="328709" y="22174"/>
                </a:cubicBezTo>
                <a:cubicBezTo>
                  <a:pt x="321696" y="23725"/>
                  <a:pt x="314683" y="25982"/>
                  <a:pt x="307670" y="28931"/>
                </a:cubicBezTo>
                <a:lnTo>
                  <a:pt x="306356" y="28931"/>
                </a:lnTo>
                <a:lnTo>
                  <a:pt x="306356" y="6099"/>
                </a:lnTo>
                <a:cubicBezTo>
                  <a:pt x="310500" y="4904"/>
                  <a:pt x="316436" y="3591"/>
                  <a:pt x="324169" y="2154"/>
                </a:cubicBezTo>
                <a:cubicBezTo>
                  <a:pt x="331898" y="718"/>
                  <a:pt x="339545" y="0"/>
                  <a:pt x="347115" y="0"/>
                </a:cubicBezTo>
                <a:cubicBezTo>
                  <a:pt x="356281" y="0"/>
                  <a:pt x="364010" y="718"/>
                  <a:pt x="370307" y="2154"/>
                </a:cubicBezTo>
                <a:cubicBezTo>
                  <a:pt x="376599" y="3591"/>
                  <a:pt x="382255" y="6183"/>
                  <a:pt x="387280" y="9923"/>
                </a:cubicBezTo>
                <a:cubicBezTo>
                  <a:pt x="392140" y="13591"/>
                  <a:pt x="395766" y="18329"/>
                  <a:pt x="398160" y="24146"/>
                </a:cubicBezTo>
                <a:cubicBezTo>
                  <a:pt x="400547" y="29964"/>
                  <a:pt x="401742" y="37055"/>
                  <a:pt x="401742" y="45426"/>
                </a:cubicBezTo>
                <a:lnTo>
                  <a:pt x="401742" y="136747"/>
                </a:lnTo>
                <a:lnTo>
                  <a:pt x="379390" y="136747"/>
                </a:lnTo>
                <a:close/>
                <a:moveTo>
                  <a:pt x="530835" y="22951"/>
                </a:moveTo>
                <a:lnTo>
                  <a:pt x="485409" y="22951"/>
                </a:lnTo>
                <a:lnTo>
                  <a:pt x="485409" y="136747"/>
                </a:lnTo>
                <a:lnTo>
                  <a:pt x="462938" y="136747"/>
                </a:lnTo>
                <a:lnTo>
                  <a:pt x="462938" y="22951"/>
                </a:lnTo>
                <a:lnTo>
                  <a:pt x="417516" y="22951"/>
                </a:lnTo>
                <a:lnTo>
                  <a:pt x="417516" y="3226"/>
                </a:lnTo>
                <a:lnTo>
                  <a:pt x="530835" y="322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22763" y="5399130"/>
            <a:ext cx="1126097" cy="227228"/>
          </a:xfrm>
          <a:custGeom>
            <a:avLst/>
            <a:gdLst/>
            <a:ahLst/>
            <a:cxnLst/>
            <a:rect l="l" t="t" r="r" b="b"/>
            <a:pathLst>
              <a:path w="1126097" h="227228">
                <a:moveTo>
                  <a:pt x="131601" y="177984"/>
                </a:moveTo>
                <a:lnTo>
                  <a:pt x="101480" y="177984"/>
                </a:lnTo>
                <a:lnTo>
                  <a:pt x="38606" y="96462"/>
                </a:lnTo>
                <a:lnTo>
                  <a:pt x="23666" y="96462"/>
                </a:lnTo>
                <a:lnTo>
                  <a:pt x="23666" y="177984"/>
                </a:lnTo>
                <a:lnTo>
                  <a:pt x="0" y="177984"/>
                </a:lnTo>
                <a:lnTo>
                  <a:pt x="0" y="0"/>
                </a:lnTo>
                <a:lnTo>
                  <a:pt x="23666" y="0"/>
                </a:lnTo>
                <a:lnTo>
                  <a:pt x="23666" y="80208"/>
                </a:lnTo>
                <a:cubicBezTo>
                  <a:pt x="32991" y="79887"/>
                  <a:pt x="40381" y="77540"/>
                  <a:pt x="45839" y="73156"/>
                </a:cubicBezTo>
                <a:cubicBezTo>
                  <a:pt x="51300" y="68771"/>
                  <a:pt x="55739" y="62478"/>
                  <a:pt x="59165" y="54270"/>
                </a:cubicBezTo>
                <a:cubicBezTo>
                  <a:pt x="60602" y="50685"/>
                  <a:pt x="61894" y="47275"/>
                  <a:pt x="63054" y="44050"/>
                </a:cubicBezTo>
                <a:cubicBezTo>
                  <a:pt x="64206" y="40824"/>
                  <a:pt x="65142" y="38095"/>
                  <a:pt x="65858" y="35864"/>
                </a:cubicBezTo>
                <a:cubicBezTo>
                  <a:pt x="70638" y="22234"/>
                  <a:pt x="76733" y="12852"/>
                  <a:pt x="84150" y="7712"/>
                </a:cubicBezTo>
                <a:cubicBezTo>
                  <a:pt x="91562" y="2575"/>
                  <a:pt x="101840" y="0"/>
                  <a:pt x="114987" y="0"/>
                </a:cubicBezTo>
                <a:lnTo>
                  <a:pt x="122278" y="0"/>
                </a:lnTo>
                <a:lnTo>
                  <a:pt x="122278" y="21157"/>
                </a:lnTo>
                <a:lnTo>
                  <a:pt x="116305" y="21157"/>
                </a:lnTo>
                <a:cubicBezTo>
                  <a:pt x="106582" y="21157"/>
                  <a:pt x="99770" y="23051"/>
                  <a:pt x="95865" y="26838"/>
                </a:cubicBezTo>
                <a:cubicBezTo>
                  <a:pt x="91958" y="30621"/>
                  <a:pt x="88369" y="37775"/>
                  <a:pt x="85104" y="48295"/>
                </a:cubicBezTo>
                <a:cubicBezTo>
                  <a:pt x="81839" y="58810"/>
                  <a:pt x="78173" y="66520"/>
                  <a:pt x="74109" y="71420"/>
                </a:cubicBezTo>
                <a:cubicBezTo>
                  <a:pt x="70042" y="76320"/>
                  <a:pt x="65142" y="80648"/>
                  <a:pt x="59407" y="84392"/>
                </a:cubicBezTo>
                <a:close/>
                <a:moveTo>
                  <a:pt x="220292" y="145113"/>
                </a:moveTo>
                <a:lnTo>
                  <a:pt x="220292" y="108061"/>
                </a:lnTo>
                <a:cubicBezTo>
                  <a:pt x="214952" y="108537"/>
                  <a:pt x="208202" y="109191"/>
                  <a:pt x="200034" y="110031"/>
                </a:cubicBezTo>
                <a:cubicBezTo>
                  <a:pt x="191861" y="110866"/>
                  <a:pt x="185270" y="112042"/>
                  <a:pt x="180248" y="113559"/>
                </a:cubicBezTo>
                <a:cubicBezTo>
                  <a:pt x="174272" y="115387"/>
                  <a:pt x="169333" y="118199"/>
                  <a:pt x="165430" y="121986"/>
                </a:cubicBezTo>
                <a:cubicBezTo>
                  <a:pt x="161525" y="125770"/>
                  <a:pt x="159570" y="131048"/>
                  <a:pt x="159570" y="137822"/>
                </a:cubicBezTo>
                <a:cubicBezTo>
                  <a:pt x="159570" y="145472"/>
                  <a:pt x="161719" y="151247"/>
                  <a:pt x="166024" y="155152"/>
                </a:cubicBezTo>
                <a:cubicBezTo>
                  <a:pt x="170330" y="159059"/>
                  <a:pt x="176622" y="161010"/>
                  <a:pt x="184914" y="161010"/>
                </a:cubicBezTo>
                <a:cubicBezTo>
                  <a:pt x="192002" y="161010"/>
                  <a:pt x="198417" y="159477"/>
                  <a:pt x="204156" y="156406"/>
                </a:cubicBezTo>
                <a:cubicBezTo>
                  <a:pt x="209894" y="153343"/>
                  <a:pt x="215272" y="149576"/>
                  <a:pt x="220292" y="145113"/>
                </a:cubicBezTo>
                <a:close/>
                <a:moveTo>
                  <a:pt x="220292" y="163757"/>
                </a:moveTo>
                <a:cubicBezTo>
                  <a:pt x="218459" y="165110"/>
                  <a:pt x="216006" y="167004"/>
                  <a:pt x="212943" y="169437"/>
                </a:cubicBezTo>
                <a:cubicBezTo>
                  <a:pt x="209872" y="171868"/>
                  <a:pt x="206906" y="173801"/>
                  <a:pt x="204037" y="175234"/>
                </a:cubicBezTo>
                <a:cubicBezTo>
                  <a:pt x="200051" y="177304"/>
                  <a:pt x="196207" y="178901"/>
                  <a:pt x="192503" y="180014"/>
                </a:cubicBezTo>
                <a:cubicBezTo>
                  <a:pt x="188798" y="181130"/>
                  <a:pt x="183596" y="181689"/>
                  <a:pt x="176901" y="181689"/>
                </a:cubicBezTo>
                <a:cubicBezTo>
                  <a:pt x="171403" y="181689"/>
                  <a:pt x="166183" y="180651"/>
                  <a:pt x="161248" y="178581"/>
                </a:cubicBezTo>
                <a:cubicBezTo>
                  <a:pt x="156305" y="176511"/>
                  <a:pt x="151959" y="173599"/>
                  <a:pt x="148215" y="169855"/>
                </a:cubicBezTo>
                <a:cubicBezTo>
                  <a:pt x="144630" y="166190"/>
                  <a:pt x="141764" y="161665"/>
                  <a:pt x="139611" y="156287"/>
                </a:cubicBezTo>
                <a:cubicBezTo>
                  <a:pt x="137454" y="150908"/>
                  <a:pt x="136383" y="145235"/>
                  <a:pt x="136383" y="139256"/>
                </a:cubicBezTo>
                <a:cubicBezTo>
                  <a:pt x="136383" y="130010"/>
                  <a:pt x="138337" y="122141"/>
                  <a:pt x="142240" y="115647"/>
                </a:cubicBezTo>
                <a:cubicBezTo>
                  <a:pt x="146145" y="109152"/>
                  <a:pt x="152324" y="103993"/>
                  <a:pt x="160769" y="100170"/>
                </a:cubicBezTo>
                <a:cubicBezTo>
                  <a:pt x="168260" y="96742"/>
                  <a:pt x="177101" y="94370"/>
                  <a:pt x="187304" y="93057"/>
                </a:cubicBezTo>
                <a:cubicBezTo>
                  <a:pt x="197503" y="91743"/>
                  <a:pt x="208497" y="90767"/>
                  <a:pt x="220292" y="90130"/>
                </a:cubicBezTo>
                <a:lnTo>
                  <a:pt x="220292" y="85824"/>
                </a:lnTo>
                <a:cubicBezTo>
                  <a:pt x="220292" y="80564"/>
                  <a:pt x="219491" y="76320"/>
                  <a:pt x="217900" y="73094"/>
                </a:cubicBezTo>
                <a:cubicBezTo>
                  <a:pt x="216310" y="69869"/>
                  <a:pt x="214077" y="67378"/>
                  <a:pt x="211208" y="65625"/>
                </a:cubicBezTo>
                <a:cubicBezTo>
                  <a:pt x="208340" y="63792"/>
                  <a:pt x="204835" y="62576"/>
                  <a:pt x="200693" y="61978"/>
                </a:cubicBezTo>
                <a:cubicBezTo>
                  <a:pt x="196545" y="61379"/>
                  <a:pt x="192283" y="61081"/>
                  <a:pt x="187901" y="61081"/>
                </a:cubicBezTo>
                <a:cubicBezTo>
                  <a:pt x="182717" y="61081"/>
                  <a:pt x="176622" y="61856"/>
                  <a:pt x="169610" y="63410"/>
                </a:cubicBezTo>
                <a:cubicBezTo>
                  <a:pt x="162600" y="64962"/>
                  <a:pt x="155589" y="67219"/>
                  <a:pt x="148576" y="70168"/>
                </a:cubicBezTo>
                <a:lnTo>
                  <a:pt x="147261" y="70168"/>
                </a:lnTo>
                <a:lnTo>
                  <a:pt x="147261" y="47340"/>
                </a:lnTo>
                <a:cubicBezTo>
                  <a:pt x="151405" y="46144"/>
                  <a:pt x="157341" y="44827"/>
                  <a:pt x="165071" y="43391"/>
                </a:cubicBezTo>
                <a:cubicBezTo>
                  <a:pt x="172800" y="41959"/>
                  <a:pt x="180450" y="41239"/>
                  <a:pt x="188021" y="41239"/>
                </a:cubicBezTo>
                <a:cubicBezTo>
                  <a:pt x="197183" y="41239"/>
                  <a:pt x="204912" y="41959"/>
                  <a:pt x="211208" y="43391"/>
                </a:cubicBezTo>
                <a:cubicBezTo>
                  <a:pt x="217505" y="44827"/>
                  <a:pt x="223160" y="47420"/>
                  <a:pt x="228182" y="51164"/>
                </a:cubicBezTo>
                <a:cubicBezTo>
                  <a:pt x="233042" y="54827"/>
                  <a:pt x="236667" y="59566"/>
                  <a:pt x="239061" y="65384"/>
                </a:cubicBezTo>
                <a:cubicBezTo>
                  <a:pt x="241452" y="71200"/>
                  <a:pt x="242647" y="78296"/>
                  <a:pt x="242647" y="86662"/>
                </a:cubicBezTo>
                <a:lnTo>
                  <a:pt x="242647" y="177984"/>
                </a:lnTo>
                <a:lnTo>
                  <a:pt x="220292" y="177984"/>
                </a:lnTo>
                <a:close/>
                <a:moveTo>
                  <a:pt x="386197" y="107701"/>
                </a:moveTo>
                <a:cubicBezTo>
                  <a:pt x="386197" y="129935"/>
                  <a:pt x="380879" y="147639"/>
                  <a:pt x="370242" y="160831"/>
                </a:cubicBezTo>
                <a:cubicBezTo>
                  <a:pt x="359608" y="174017"/>
                  <a:pt x="346161" y="180612"/>
                  <a:pt x="329904" y="180612"/>
                </a:cubicBezTo>
                <a:cubicBezTo>
                  <a:pt x="323287" y="180612"/>
                  <a:pt x="317430" y="179856"/>
                  <a:pt x="312332" y="178340"/>
                </a:cubicBezTo>
                <a:cubicBezTo>
                  <a:pt x="307231" y="176829"/>
                  <a:pt x="302011" y="174478"/>
                  <a:pt x="296672" y="171292"/>
                </a:cubicBezTo>
                <a:lnTo>
                  <a:pt x="296672" y="227229"/>
                </a:lnTo>
                <a:lnTo>
                  <a:pt x="274200" y="227229"/>
                </a:lnTo>
                <a:lnTo>
                  <a:pt x="274200" y="44467"/>
                </a:lnTo>
                <a:lnTo>
                  <a:pt x="296672" y="44467"/>
                </a:lnTo>
                <a:lnTo>
                  <a:pt x="296672" y="58453"/>
                </a:lnTo>
                <a:cubicBezTo>
                  <a:pt x="302248" y="53434"/>
                  <a:pt x="308445" y="49231"/>
                  <a:pt x="315256" y="45842"/>
                </a:cubicBezTo>
                <a:cubicBezTo>
                  <a:pt x="322071" y="42455"/>
                  <a:pt x="329500" y="40762"/>
                  <a:pt x="337551" y="40762"/>
                </a:cubicBezTo>
                <a:cubicBezTo>
                  <a:pt x="352854" y="40762"/>
                  <a:pt x="364784" y="46818"/>
                  <a:pt x="373348" y="58932"/>
                </a:cubicBezTo>
                <a:cubicBezTo>
                  <a:pt x="381917" y="71043"/>
                  <a:pt x="386197" y="87300"/>
                  <a:pt x="386197" y="107701"/>
                </a:cubicBezTo>
                <a:close/>
                <a:moveTo>
                  <a:pt x="363009" y="110211"/>
                </a:moveTo>
                <a:cubicBezTo>
                  <a:pt x="363009" y="94990"/>
                  <a:pt x="360583" y="83174"/>
                  <a:pt x="355719" y="74769"/>
                </a:cubicBezTo>
                <a:cubicBezTo>
                  <a:pt x="350859" y="66359"/>
                  <a:pt x="342968" y="62158"/>
                  <a:pt x="332053" y="62158"/>
                </a:cubicBezTo>
                <a:cubicBezTo>
                  <a:pt x="325677" y="62158"/>
                  <a:pt x="319522" y="63573"/>
                  <a:pt x="313584" y="66402"/>
                </a:cubicBezTo>
                <a:cubicBezTo>
                  <a:pt x="307648" y="69232"/>
                  <a:pt x="302011" y="72878"/>
                  <a:pt x="296672" y="77338"/>
                </a:cubicBezTo>
                <a:lnTo>
                  <a:pt x="296672" y="153004"/>
                </a:lnTo>
                <a:cubicBezTo>
                  <a:pt x="302566" y="155869"/>
                  <a:pt x="307609" y="157821"/>
                  <a:pt x="311792" y="158857"/>
                </a:cubicBezTo>
                <a:cubicBezTo>
                  <a:pt x="315976" y="159895"/>
                  <a:pt x="320778" y="160413"/>
                  <a:pt x="326196" y="160413"/>
                </a:cubicBezTo>
                <a:cubicBezTo>
                  <a:pt x="337827" y="160413"/>
                  <a:pt x="346874" y="156151"/>
                  <a:pt x="353329" y="147621"/>
                </a:cubicBezTo>
                <a:cubicBezTo>
                  <a:pt x="359783" y="139097"/>
                  <a:pt x="363009" y="126627"/>
                  <a:pt x="363009" y="110211"/>
                </a:cubicBezTo>
                <a:close/>
                <a:moveTo>
                  <a:pt x="519357" y="111287"/>
                </a:moveTo>
                <a:cubicBezTo>
                  <a:pt x="519357" y="133758"/>
                  <a:pt x="513940" y="151106"/>
                  <a:pt x="503104" y="163339"/>
                </a:cubicBezTo>
                <a:cubicBezTo>
                  <a:pt x="492267" y="175571"/>
                  <a:pt x="477842" y="181689"/>
                  <a:pt x="459831" y="181689"/>
                </a:cubicBezTo>
                <a:cubicBezTo>
                  <a:pt x="441266" y="181689"/>
                  <a:pt x="426661" y="175375"/>
                  <a:pt x="416026" y="162742"/>
                </a:cubicBezTo>
                <a:cubicBezTo>
                  <a:pt x="405385" y="150113"/>
                  <a:pt x="400064" y="132959"/>
                  <a:pt x="400064" y="111287"/>
                </a:cubicBezTo>
                <a:cubicBezTo>
                  <a:pt x="400064" y="88974"/>
                  <a:pt x="405544" y="71640"/>
                  <a:pt x="416501" y="59289"/>
                </a:cubicBezTo>
                <a:cubicBezTo>
                  <a:pt x="427460" y="46937"/>
                  <a:pt x="441900" y="40762"/>
                  <a:pt x="459831" y="40762"/>
                </a:cubicBezTo>
                <a:cubicBezTo>
                  <a:pt x="477842" y="40762"/>
                  <a:pt x="492267" y="46919"/>
                  <a:pt x="503104" y="59227"/>
                </a:cubicBezTo>
                <a:cubicBezTo>
                  <a:pt x="513940" y="71539"/>
                  <a:pt x="519357" y="88891"/>
                  <a:pt x="519357" y="111287"/>
                </a:cubicBezTo>
                <a:close/>
                <a:moveTo>
                  <a:pt x="496170" y="111287"/>
                </a:moveTo>
                <a:cubicBezTo>
                  <a:pt x="496170" y="93993"/>
                  <a:pt x="493024" y="81144"/>
                  <a:pt x="486727" y="72734"/>
                </a:cubicBezTo>
                <a:cubicBezTo>
                  <a:pt x="480434" y="64328"/>
                  <a:pt x="471467" y="60127"/>
                  <a:pt x="459831" y="60127"/>
                </a:cubicBezTo>
                <a:cubicBezTo>
                  <a:pt x="448117" y="60127"/>
                  <a:pt x="439092" y="64328"/>
                  <a:pt x="432756" y="72734"/>
                </a:cubicBezTo>
                <a:cubicBezTo>
                  <a:pt x="426424" y="81144"/>
                  <a:pt x="423255" y="93993"/>
                  <a:pt x="423255" y="111287"/>
                </a:cubicBezTo>
                <a:cubicBezTo>
                  <a:pt x="423255" y="128023"/>
                  <a:pt x="426424" y="140710"/>
                  <a:pt x="432756" y="149357"/>
                </a:cubicBezTo>
                <a:cubicBezTo>
                  <a:pt x="439092" y="158003"/>
                  <a:pt x="448117" y="162324"/>
                  <a:pt x="459831" y="162324"/>
                </a:cubicBezTo>
                <a:cubicBezTo>
                  <a:pt x="471383" y="162324"/>
                  <a:pt x="480333" y="158080"/>
                  <a:pt x="486666" y="149595"/>
                </a:cubicBezTo>
                <a:cubicBezTo>
                  <a:pt x="493002" y="141109"/>
                  <a:pt x="496170" y="128336"/>
                  <a:pt x="496170" y="111287"/>
                </a:cubicBezTo>
                <a:close/>
                <a:moveTo>
                  <a:pt x="645825" y="177984"/>
                </a:moveTo>
                <a:lnTo>
                  <a:pt x="623354" y="177984"/>
                </a:lnTo>
                <a:lnTo>
                  <a:pt x="623354" y="63353"/>
                </a:lnTo>
                <a:lnTo>
                  <a:pt x="577454" y="63353"/>
                </a:lnTo>
                <a:cubicBezTo>
                  <a:pt x="577210" y="69966"/>
                  <a:pt x="576972" y="76324"/>
                  <a:pt x="576735" y="82418"/>
                </a:cubicBezTo>
                <a:cubicBezTo>
                  <a:pt x="576493" y="88513"/>
                  <a:pt x="576256" y="94036"/>
                  <a:pt x="576015" y="98975"/>
                </a:cubicBezTo>
                <a:cubicBezTo>
                  <a:pt x="575538" y="111485"/>
                  <a:pt x="574722" y="121961"/>
                  <a:pt x="573566" y="130407"/>
                </a:cubicBezTo>
                <a:cubicBezTo>
                  <a:pt x="572410" y="138856"/>
                  <a:pt x="570956" y="145631"/>
                  <a:pt x="569202" y="150731"/>
                </a:cubicBezTo>
                <a:cubicBezTo>
                  <a:pt x="567450" y="155992"/>
                  <a:pt x="565521" y="160091"/>
                  <a:pt x="563411" y="163040"/>
                </a:cubicBezTo>
                <a:cubicBezTo>
                  <a:pt x="561298" y="165989"/>
                  <a:pt x="558925" y="168656"/>
                  <a:pt x="556293" y="171050"/>
                </a:cubicBezTo>
                <a:cubicBezTo>
                  <a:pt x="553583" y="173440"/>
                  <a:pt x="550677" y="175234"/>
                  <a:pt x="547570" y="176429"/>
                </a:cubicBezTo>
                <a:cubicBezTo>
                  <a:pt x="544460" y="177624"/>
                  <a:pt x="540958" y="178222"/>
                  <a:pt x="537051" y="178222"/>
                </a:cubicBezTo>
                <a:cubicBezTo>
                  <a:pt x="535777" y="178222"/>
                  <a:pt x="534143" y="178185"/>
                  <a:pt x="532147" y="178103"/>
                </a:cubicBezTo>
                <a:cubicBezTo>
                  <a:pt x="530157" y="178024"/>
                  <a:pt x="528764" y="177984"/>
                  <a:pt x="527965" y="177984"/>
                </a:cubicBezTo>
                <a:lnTo>
                  <a:pt x="527965" y="158382"/>
                </a:lnTo>
                <a:lnTo>
                  <a:pt x="529160" y="158382"/>
                </a:lnTo>
                <a:cubicBezTo>
                  <a:pt x="529722" y="158382"/>
                  <a:pt x="530297" y="158418"/>
                  <a:pt x="530895" y="158501"/>
                </a:cubicBezTo>
                <a:cubicBezTo>
                  <a:pt x="531493" y="158580"/>
                  <a:pt x="532188" y="158620"/>
                  <a:pt x="532987" y="158620"/>
                </a:cubicBezTo>
                <a:cubicBezTo>
                  <a:pt x="534898" y="158620"/>
                  <a:pt x="536770" y="158343"/>
                  <a:pt x="538607" y="157784"/>
                </a:cubicBezTo>
                <a:cubicBezTo>
                  <a:pt x="540436" y="157223"/>
                  <a:pt x="542074" y="156190"/>
                  <a:pt x="543506" y="154674"/>
                </a:cubicBezTo>
                <a:cubicBezTo>
                  <a:pt x="547488" y="150772"/>
                  <a:pt x="550400" y="143938"/>
                  <a:pt x="552229" y="134176"/>
                </a:cubicBezTo>
                <a:cubicBezTo>
                  <a:pt x="554061" y="124412"/>
                  <a:pt x="555376" y="110765"/>
                  <a:pt x="556175" y="93236"/>
                </a:cubicBezTo>
                <a:cubicBezTo>
                  <a:pt x="556495" y="86702"/>
                  <a:pt x="556791" y="78970"/>
                  <a:pt x="557071" y="70045"/>
                </a:cubicBezTo>
                <a:cubicBezTo>
                  <a:pt x="557352" y="61120"/>
                  <a:pt x="557611" y="52596"/>
                  <a:pt x="557852" y="44467"/>
                </a:cubicBezTo>
                <a:lnTo>
                  <a:pt x="645825" y="44467"/>
                </a:lnTo>
                <a:close/>
                <a:moveTo>
                  <a:pt x="783763" y="177984"/>
                </a:moveTo>
                <a:lnTo>
                  <a:pt x="761530" y="177984"/>
                </a:lnTo>
                <a:lnTo>
                  <a:pt x="761530" y="78415"/>
                </a:lnTo>
                <a:lnTo>
                  <a:pt x="698659" y="177984"/>
                </a:lnTo>
                <a:lnTo>
                  <a:pt x="678337" y="177984"/>
                </a:lnTo>
                <a:lnTo>
                  <a:pt x="678337" y="44467"/>
                </a:lnTo>
                <a:lnTo>
                  <a:pt x="700571" y="44467"/>
                </a:lnTo>
                <a:lnTo>
                  <a:pt x="700571" y="142480"/>
                </a:lnTo>
                <a:lnTo>
                  <a:pt x="762725" y="44467"/>
                </a:lnTo>
                <a:lnTo>
                  <a:pt x="783763" y="44467"/>
                </a:lnTo>
                <a:close/>
                <a:moveTo>
                  <a:pt x="921701" y="177984"/>
                </a:moveTo>
                <a:lnTo>
                  <a:pt x="899230" y="177984"/>
                </a:lnTo>
                <a:lnTo>
                  <a:pt x="899230" y="117860"/>
                </a:lnTo>
                <a:lnTo>
                  <a:pt x="838750" y="117860"/>
                </a:lnTo>
                <a:lnTo>
                  <a:pt x="838750" y="177984"/>
                </a:lnTo>
                <a:lnTo>
                  <a:pt x="816278" y="177984"/>
                </a:lnTo>
                <a:lnTo>
                  <a:pt x="816278" y="44467"/>
                </a:lnTo>
                <a:lnTo>
                  <a:pt x="838750" y="44467"/>
                </a:lnTo>
                <a:lnTo>
                  <a:pt x="838750" y="98496"/>
                </a:lnTo>
                <a:lnTo>
                  <a:pt x="899230" y="98496"/>
                </a:lnTo>
                <a:lnTo>
                  <a:pt x="899230" y="44467"/>
                </a:lnTo>
                <a:lnTo>
                  <a:pt x="921701" y="44467"/>
                </a:lnTo>
                <a:close/>
                <a:moveTo>
                  <a:pt x="1028682" y="145113"/>
                </a:moveTo>
                <a:lnTo>
                  <a:pt x="1028682" y="108061"/>
                </a:lnTo>
                <a:cubicBezTo>
                  <a:pt x="1023343" y="108537"/>
                  <a:pt x="1016593" y="109191"/>
                  <a:pt x="1008420" y="110031"/>
                </a:cubicBezTo>
                <a:cubicBezTo>
                  <a:pt x="1000253" y="110866"/>
                  <a:pt x="993661" y="112042"/>
                  <a:pt x="988639" y="113559"/>
                </a:cubicBezTo>
                <a:cubicBezTo>
                  <a:pt x="982664" y="115387"/>
                  <a:pt x="977723" y="118199"/>
                  <a:pt x="973818" y="121986"/>
                </a:cubicBezTo>
                <a:cubicBezTo>
                  <a:pt x="969915" y="125770"/>
                  <a:pt x="967961" y="131048"/>
                  <a:pt x="967961" y="137822"/>
                </a:cubicBezTo>
                <a:cubicBezTo>
                  <a:pt x="967961" y="145472"/>
                  <a:pt x="970110" y="151247"/>
                  <a:pt x="974415" y="155152"/>
                </a:cubicBezTo>
                <a:cubicBezTo>
                  <a:pt x="978722" y="159059"/>
                  <a:pt x="985014" y="161010"/>
                  <a:pt x="993305" y="161010"/>
                </a:cubicBezTo>
                <a:cubicBezTo>
                  <a:pt x="1000393" y="161010"/>
                  <a:pt x="1006809" y="159477"/>
                  <a:pt x="1012547" y="156406"/>
                </a:cubicBezTo>
                <a:cubicBezTo>
                  <a:pt x="1018285" y="153343"/>
                  <a:pt x="1023663" y="149576"/>
                  <a:pt x="1028682" y="145113"/>
                </a:cubicBezTo>
                <a:close/>
                <a:moveTo>
                  <a:pt x="1028682" y="163757"/>
                </a:moveTo>
                <a:cubicBezTo>
                  <a:pt x="1026850" y="165110"/>
                  <a:pt x="1024398" y="167004"/>
                  <a:pt x="1021334" y="169437"/>
                </a:cubicBezTo>
                <a:cubicBezTo>
                  <a:pt x="1018263" y="171868"/>
                  <a:pt x="1015297" y="173801"/>
                  <a:pt x="1012427" y="175234"/>
                </a:cubicBezTo>
                <a:cubicBezTo>
                  <a:pt x="1008442" y="177304"/>
                  <a:pt x="1004598" y="178901"/>
                  <a:pt x="1000893" y="180014"/>
                </a:cubicBezTo>
                <a:cubicBezTo>
                  <a:pt x="997189" y="181130"/>
                  <a:pt x="991987" y="181689"/>
                  <a:pt x="985291" y="181689"/>
                </a:cubicBezTo>
                <a:cubicBezTo>
                  <a:pt x="979793" y="181689"/>
                  <a:pt x="974574" y="180651"/>
                  <a:pt x="969638" y="178581"/>
                </a:cubicBezTo>
                <a:cubicBezTo>
                  <a:pt x="964696" y="176511"/>
                  <a:pt x="960350" y="173599"/>
                  <a:pt x="956606" y="169855"/>
                </a:cubicBezTo>
                <a:cubicBezTo>
                  <a:pt x="953020" y="166190"/>
                  <a:pt x="950152" y="161665"/>
                  <a:pt x="948003" y="156287"/>
                </a:cubicBezTo>
                <a:cubicBezTo>
                  <a:pt x="945846" y="150908"/>
                  <a:pt x="944773" y="145235"/>
                  <a:pt x="944773" y="139256"/>
                </a:cubicBezTo>
                <a:cubicBezTo>
                  <a:pt x="944773" y="130010"/>
                  <a:pt x="946724" y="122141"/>
                  <a:pt x="950630" y="115647"/>
                </a:cubicBezTo>
                <a:cubicBezTo>
                  <a:pt x="954536" y="109152"/>
                  <a:pt x="960714" y="103993"/>
                  <a:pt x="969160" y="100170"/>
                </a:cubicBezTo>
                <a:cubicBezTo>
                  <a:pt x="976648" y="96742"/>
                  <a:pt x="985493" y="94370"/>
                  <a:pt x="995695" y="93057"/>
                </a:cubicBezTo>
                <a:cubicBezTo>
                  <a:pt x="1005894" y="91743"/>
                  <a:pt x="1016889" y="90767"/>
                  <a:pt x="1028682" y="90130"/>
                </a:cubicBezTo>
                <a:lnTo>
                  <a:pt x="1028682" y="85824"/>
                </a:lnTo>
                <a:cubicBezTo>
                  <a:pt x="1028682" y="80564"/>
                  <a:pt x="1027883" y="76320"/>
                  <a:pt x="1026292" y="73094"/>
                </a:cubicBezTo>
                <a:cubicBezTo>
                  <a:pt x="1024701" y="69869"/>
                  <a:pt x="1022468" y="67378"/>
                  <a:pt x="1019599" y="65625"/>
                </a:cubicBezTo>
                <a:cubicBezTo>
                  <a:pt x="1016730" y="63792"/>
                  <a:pt x="1013227" y="62576"/>
                  <a:pt x="1009083" y="61978"/>
                </a:cubicBezTo>
                <a:cubicBezTo>
                  <a:pt x="1004936" y="61379"/>
                  <a:pt x="1000673" y="61081"/>
                  <a:pt x="996289" y="61081"/>
                </a:cubicBezTo>
                <a:cubicBezTo>
                  <a:pt x="991109" y="61081"/>
                  <a:pt x="985014" y="61856"/>
                  <a:pt x="978002" y="63410"/>
                </a:cubicBezTo>
                <a:cubicBezTo>
                  <a:pt x="970989" y="64962"/>
                  <a:pt x="963979" y="67219"/>
                  <a:pt x="956966" y="70168"/>
                </a:cubicBezTo>
                <a:lnTo>
                  <a:pt x="955648" y="70168"/>
                </a:lnTo>
                <a:lnTo>
                  <a:pt x="955648" y="47340"/>
                </a:lnTo>
                <a:cubicBezTo>
                  <a:pt x="959796" y="46144"/>
                  <a:pt x="965732" y="44827"/>
                  <a:pt x="973461" y="43391"/>
                </a:cubicBezTo>
                <a:cubicBezTo>
                  <a:pt x="981190" y="41959"/>
                  <a:pt x="988841" y="41239"/>
                  <a:pt x="996411" y="41239"/>
                </a:cubicBezTo>
                <a:cubicBezTo>
                  <a:pt x="1005573" y="41239"/>
                  <a:pt x="1013302" y="41959"/>
                  <a:pt x="1019599" y="43391"/>
                </a:cubicBezTo>
                <a:cubicBezTo>
                  <a:pt x="1025896" y="44827"/>
                  <a:pt x="1031551" y="47420"/>
                  <a:pt x="1036573" y="51164"/>
                </a:cubicBezTo>
                <a:cubicBezTo>
                  <a:pt x="1041433" y="54827"/>
                  <a:pt x="1045059" y="59566"/>
                  <a:pt x="1047453" y="65384"/>
                </a:cubicBezTo>
                <a:cubicBezTo>
                  <a:pt x="1049843" y="71200"/>
                  <a:pt x="1051038" y="78296"/>
                  <a:pt x="1051038" y="86662"/>
                </a:cubicBezTo>
                <a:lnTo>
                  <a:pt x="1051038" y="177984"/>
                </a:lnTo>
                <a:lnTo>
                  <a:pt x="1028682" y="177984"/>
                </a:lnTo>
                <a:close/>
                <a:moveTo>
                  <a:pt x="1126097" y="143917"/>
                </a:moveTo>
                <a:lnTo>
                  <a:pt x="1092629" y="222210"/>
                </a:lnTo>
                <a:lnTo>
                  <a:pt x="1075175" y="222210"/>
                </a:lnTo>
                <a:lnTo>
                  <a:pt x="1096214" y="1439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658290" y="5439892"/>
            <a:ext cx="248685" cy="140927"/>
          </a:xfrm>
          <a:custGeom>
            <a:avLst/>
            <a:gdLst/>
            <a:ahLst/>
            <a:cxnLst/>
            <a:rect l="l" t="t" r="r" b="b"/>
            <a:pathLst>
              <a:path w="248685" h="140927">
                <a:moveTo>
                  <a:pt x="105426" y="137222"/>
                </a:moveTo>
                <a:lnTo>
                  <a:pt x="82955" y="137222"/>
                </a:lnTo>
                <a:lnTo>
                  <a:pt x="82955" y="23070"/>
                </a:lnTo>
                <a:lnTo>
                  <a:pt x="22471" y="23070"/>
                </a:lnTo>
                <a:lnTo>
                  <a:pt x="22471" y="137222"/>
                </a:lnTo>
                <a:lnTo>
                  <a:pt x="0" y="137222"/>
                </a:lnTo>
                <a:lnTo>
                  <a:pt x="0" y="3705"/>
                </a:lnTo>
                <a:lnTo>
                  <a:pt x="105426" y="3705"/>
                </a:lnTo>
                <a:close/>
                <a:moveTo>
                  <a:pt x="248685" y="70525"/>
                </a:moveTo>
                <a:cubicBezTo>
                  <a:pt x="248685" y="92996"/>
                  <a:pt x="243266" y="110344"/>
                  <a:pt x="232430" y="122577"/>
                </a:cubicBezTo>
                <a:cubicBezTo>
                  <a:pt x="221595" y="134809"/>
                  <a:pt x="207169" y="140927"/>
                  <a:pt x="189159" y="140927"/>
                </a:cubicBezTo>
                <a:cubicBezTo>
                  <a:pt x="170590" y="140927"/>
                  <a:pt x="155988" y="134613"/>
                  <a:pt x="145354" y="121980"/>
                </a:cubicBezTo>
                <a:cubicBezTo>
                  <a:pt x="134711" y="109351"/>
                  <a:pt x="129391" y="92197"/>
                  <a:pt x="129391" y="70525"/>
                </a:cubicBezTo>
                <a:cubicBezTo>
                  <a:pt x="129391" y="48212"/>
                  <a:pt x="134870" y="30878"/>
                  <a:pt x="145829" y="18527"/>
                </a:cubicBezTo>
                <a:cubicBezTo>
                  <a:pt x="156788" y="6175"/>
                  <a:pt x="171226" y="0"/>
                  <a:pt x="189159" y="0"/>
                </a:cubicBezTo>
                <a:cubicBezTo>
                  <a:pt x="207169" y="0"/>
                  <a:pt x="221595" y="6157"/>
                  <a:pt x="232430" y="18465"/>
                </a:cubicBezTo>
                <a:cubicBezTo>
                  <a:pt x="243266" y="30777"/>
                  <a:pt x="248685" y="48129"/>
                  <a:pt x="248685" y="70525"/>
                </a:cubicBezTo>
                <a:close/>
                <a:moveTo>
                  <a:pt x="225497" y="70525"/>
                </a:moveTo>
                <a:cubicBezTo>
                  <a:pt x="225497" y="53231"/>
                  <a:pt x="222350" y="40382"/>
                  <a:pt x="216054" y="31972"/>
                </a:cubicBezTo>
                <a:cubicBezTo>
                  <a:pt x="209758" y="23566"/>
                  <a:pt x="200793" y="19365"/>
                  <a:pt x="189159" y="19365"/>
                </a:cubicBezTo>
                <a:cubicBezTo>
                  <a:pt x="177441" y="19365"/>
                  <a:pt x="168418" y="23566"/>
                  <a:pt x="162082" y="31972"/>
                </a:cubicBezTo>
                <a:cubicBezTo>
                  <a:pt x="155750" y="40382"/>
                  <a:pt x="152579" y="53231"/>
                  <a:pt x="152579" y="70525"/>
                </a:cubicBezTo>
                <a:cubicBezTo>
                  <a:pt x="152579" y="87261"/>
                  <a:pt x="155750" y="99948"/>
                  <a:pt x="162082" y="108595"/>
                </a:cubicBezTo>
                <a:cubicBezTo>
                  <a:pt x="168418" y="117241"/>
                  <a:pt x="177441" y="121562"/>
                  <a:pt x="189159" y="121562"/>
                </a:cubicBezTo>
                <a:cubicBezTo>
                  <a:pt x="200711" y="121562"/>
                  <a:pt x="209661" y="117318"/>
                  <a:pt x="215993" y="108833"/>
                </a:cubicBezTo>
                <a:cubicBezTo>
                  <a:pt x="222325" y="100347"/>
                  <a:pt x="225497" y="87574"/>
                  <a:pt x="225497" y="7052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005903" y="5439892"/>
            <a:ext cx="512786" cy="169258"/>
          </a:xfrm>
          <a:custGeom>
            <a:avLst/>
            <a:gdLst/>
            <a:ahLst/>
            <a:cxnLst/>
            <a:rect l="l" t="t" r="r" b="b"/>
            <a:pathLst>
              <a:path w="512786" h="169258">
                <a:moveTo>
                  <a:pt x="117860" y="169258"/>
                </a:moveTo>
                <a:lnTo>
                  <a:pt x="96940" y="169258"/>
                </a:lnTo>
                <a:lnTo>
                  <a:pt x="96940" y="137222"/>
                </a:lnTo>
                <a:lnTo>
                  <a:pt x="0" y="137222"/>
                </a:lnTo>
                <a:lnTo>
                  <a:pt x="0" y="3705"/>
                </a:lnTo>
                <a:lnTo>
                  <a:pt x="22470" y="3705"/>
                </a:lnTo>
                <a:lnTo>
                  <a:pt x="22470" y="117858"/>
                </a:lnTo>
                <a:lnTo>
                  <a:pt x="82119" y="117858"/>
                </a:lnTo>
                <a:lnTo>
                  <a:pt x="82119" y="3705"/>
                </a:lnTo>
                <a:lnTo>
                  <a:pt x="104591" y="3705"/>
                </a:lnTo>
                <a:lnTo>
                  <a:pt x="104591" y="117858"/>
                </a:lnTo>
                <a:lnTo>
                  <a:pt x="117860" y="117858"/>
                </a:lnTo>
                <a:close/>
                <a:moveTo>
                  <a:pt x="197946" y="140329"/>
                </a:moveTo>
                <a:cubicBezTo>
                  <a:pt x="176670" y="140329"/>
                  <a:pt x="160152" y="134331"/>
                  <a:pt x="148398" y="122336"/>
                </a:cubicBezTo>
                <a:cubicBezTo>
                  <a:pt x="136644" y="110344"/>
                  <a:pt x="130765" y="93312"/>
                  <a:pt x="130765" y="71241"/>
                </a:cubicBezTo>
                <a:cubicBezTo>
                  <a:pt x="130765" y="49487"/>
                  <a:pt x="136465" y="32174"/>
                  <a:pt x="147858" y="19300"/>
                </a:cubicBezTo>
                <a:cubicBezTo>
                  <a:pt x="159257" y="6434"/>
                  <a:pt x="174153" y="0"/>
                  <a:pt x="192564" y="0"/>
                </a:cubicBezTo>
                <a:cubicBezTo>
                  <a:pt x="200851" y="0"/>
                  <a:pt x="208183" y="1197"/>
                  <a:pt x="214559" y="3587"/>
                </a:cubicBezTo>
                <a:cubicBezTo>
                  <a:pt x="220932" y="5981"/>
                  <a:pt x="226512" y="9721"/>
                  <a:pt x="231292" y="14822"/>
                </a:cubicBezTo>
                <a:cubicBezTo>
                  <a:pt x="236076" y="19923"/>
                  <a:pt x="239742" y="26155"/>
                  <a:pt x="242291" y="33528"/>
                </a:cubicBezTo>
                <a:cubicBezTo>
                  <a:pt x="244839" y="40897"/>
                  <a:pt x="246113" y="49923"/>
                  <a:pt x="246113" y="60603"/>
                </a:cubicBezTo>
                <a:lnTo>
                  <a:pt x="246113" y="72797"/>
                </a:lnTo>
                <a:lnTo>
                  <a:pt x="153598" y="72797"/>
                </a:lnTo>
                <a:cubicBezTo>
                  <a:pt x="153598" y="88334"/>
                  <a:pt x="157499" y="100203"/>
                  <a:pt x="165312" y="108411"/>
                </a:cubicBezTo>
                <a:cubicBezTo>
                  <a:pt x="173120" y="116619"/>
                  <a:pt x="183920" y="120726"/>
                  <a:pt x="197705" y="120726"/>
                </a:cubicBezTo>
                <a:cubicBezTo>
                  <a:pt x="202644" y="120726"/>
                  <a:pt x="207485" y="120165"/>
                  <a:pt x="212227" y="119053"/>
                </a:cubicBezTo>
                <a:cubicBezTo>
                  <a:pt x="216968" y="117936"/>
                  <a:pt x="221252" y="116504"/>
                  <a:pt x="225074" y="114751"/>
                </a:cubicBezTo>
                <a:cubicBezTo>
                  <a:pt x="229140" y="112918"/>
                  <a:pt x="232566" y="111147"/>
                  <a:pt x="235356" y="109430"/>
                </a:cubicBezTo>
                <a:cubicBezTo>
                  <a:pt x="238146" y="107720"/>
                  <a:pt x="240458" y="106104"/>
                  <a:pt x="242291" y="104589"/>
                </a:cubicBezTo>
                <a:lnTo>
                  <a:pt x="243604" y="104589"/>
                </a:lnTo>
                <a:lnTo>
                  <a:pt x="243604" y="129093"/>
                </a:lnTo>
                <a:cubicBezTo>
                  <a:pt x="240976" y="130133"/>
                  <a:pt x="237711" y="131422"/>
                  <a:pt x="233804" y="132978"/>
                </a:cubicBezTo>
                <a:cubicBezTo>
                  <a:pt x="229899" y="134529"/>
                  <a:pt x="226393" y="135749"/>
                  <a:pt x="223282" y="136624"/>
                </a:cubicBezTo>
                <a:cubicBezTo>
                  <a:pt x="218901" y="137819"/>
                  <a:pt x="214937" y="138738"/>
                  <a:pt x="211392" y="139371"/>
                </a:cubicBezTo>
                <a:cubicBezTo>
                  <a:pt x="207846" y="140009"/>
                  <a:pt x="203360" y="140329"/>
                  <a:pt x="197946" y="140329"/>
                </a:cubicBezTo>
                <a:close/>
                <a:moveTo>
                  <a:pt x="224240" y="55582"/>
                </a:moveTo>
                <a:cubicBezTo>
                  <a:pt x="224081" y="49526"/>
                  <a:pt x="223365" y="44305"/>
                  <a:pt x="222087" y="39921"/>
                </a:cubicBezTo>
                <a:cubicBezTo>
                  <a:pt x="220812" y="35540"/>
                  <a:pt x="218980" y="31835"/>
                  <a:pt x="216589" y="28808"/>
                </a:cubicBezTo>
                <a:cubicBezTo>
                  <a:pt x="213958" y="25460"/>
                  <a:pt x="210593" y="22911"/>
                  <a:pt x="206492" y="21155"/>
                </a:cubicBezTo>
                <a:cubicBezTo>
                  <a:pt x="202385" y="19401"/>
                  <a:pt x="197305" y="18527"/>
                  <a:pt x="191249" y="18527"/>
                </a:cubicBezTo>
                <a:cubicBezTo>
                  <a:pt x="185274" y="18527"/>
                  <a:pt x="180190" y="19422"/>
                  <a:pt x="176007" y="21216"/>
                </a:cubicBezTo>
                <a:cubicBezTo>
                  <a:pt x="171827" y="23009"/>
                  <a:pt x="168022" y="25622"/>
                  <a:pt x="164594" y="29049"/>
                </a:cubicBezTo>
                <a:cubicBezTo>
                  <a:pt x="161247" y="32552"/>
                  <a:pt x="158698" y="36437"/>
                  <a:pt x="156945" y="40703"/>
                </a:cubicBezTo>
                <a:cubicBezTo>
                  <a:pt x="155191" y="44964"/>
                  <a:pt x="154076" y="49925"/>
                  <a:pt x="153598" y="55582"/>
                </a:cubicBezTo>
                <a:close/>
                <a:moveTo>
                  <a:pt x="374248" y="137222"/>
                </a:moveTo>
                <a:lnTo>
                  <a:pt x="351777" y="137222"/>
                </a:lnTo>
                <a:lnTo>
                  <a:pt x="351777" y="77098"/>
                </a:lnTo>
                <a:lnTo>
                  <a:pt x="291297" y="77098"/>
                </a:lnTo>
                <a:lnTo>
                  <a:pt x="291297" y="137222"/>
                </a:lnTo>
                <a:lnTo>
                  <a:pt x="268826" y="137222"/>
                </a:lnTo>
                <a:lnTo>
                  <a:pt x="268826" y="3705"/>
                </a:lnTo>
                <a:lnTo>
                  <a:pt x="291297" y="3705"/>
                </a:lnTo>
                <a:lnTo>
                  <a:pt x="291297" y="57734"/>
                </a:lnTo>
                <a:lnTo>
                  <a:pt x="351777" y="57734"/>
                </a:lnTo>
                <a:lnTo>
                  <a:pt x="351777" y="3705"/>
                </a:lnTo>
                <a:lnTo>
                  <a:pt x="374248" y="3705"/>
                </a:lnTo>
                <a:close/>
                <a:moveTo>
                  <a:pt x="464615" y="140329"/>
                </a:moveTo>
                <a:cubicBezTo>
                  <a:pt x="443339" y="140329"/>
                  <a:pt x="426827" y="134331"/>
                  <a:pt x="415073" y="122336"/>
                </a:cubicBezTo>
                <a:cubicBezTo>
                  <a:pt x="403318" y="110344"/>
                  <a:pt x="397439" y="93312"/>
                  <a:pt x="397439" y="71241"/>
                </a:cubicBezTo>
                <a:cubicBezTo>
                  <a:pt x="397439" y="49487"/>
                  <a:pt x="403135" y="32174"/>
                  <a:pt x="414532" y="19300"/>
                </a:cubicBezTo>
                <a:cubicBezTo>
                  <a:pt x="425926" y="6434"/>
                  <a:pt x="440827" y="0"/>
                  <a:pt x="459233" y="0"/>
                </a:cubicBezTo>
                <a:cubicBezTo>
                  <a:pt x="467524" y="0"/>
                  <a:pt x="474858" y="1197"/>
                  <a:pt x="481233" y="3587"/>
                </a:cubicBezTo>
                <a:cubicBezTo>
                  <a:pt x="487605" y="5981"/>
                  <a:pt x="493181" y="9721"/>
                  <a:pt x="497962" y="14822"/>
                </a:cubicBezTo>
                <a:cubicBezTo>
                  <a:pt x="502747" y="19923"/>
                  <a:pt x="506415" y="26155"/>
                  <a:pt x="508960" y="33528"/>
                </a:cubicBezTo>
                <a:cubicBezTo>
                  <a:pt x="511509" y="40897"/>
                  <a:pt x="512786" y="49923"/>
                  <a:pt x="512786" y="60603"/>
                </a:cubicBezTo>
                <a:lnTo>
                  <a:pt x="512786" y="72797"/>
                </a:lnTo>
                <a:lnTo>
                  <a:pt x="420267" y="72797"/>
                </a:lnTo>
                <a:cubicBezTo>
                  <a:pt x="420267" y="88334"/>
                  <a:pt x="424174" y="100203"/>
                  <a:pt x="431985" y="108411"/>
                </a:cubicBezTo>
                <a:cubicBezTo>
                  <a:pt x="439793" y="116619"/>
                  <a:pt x="450593" y="120726"/>
                  <a:pt x="464378" y="120726"/>
                </a:cubicBezTo>
                <a:cubicBezTo>
                  <a:pt x="469317" y="120726"/>
                  <a:pt x="474159" y="120165"/>
                  <a:pt x="478901" y="119053"/>
                </a:cubicBezTo>
                <a:cubicBezTo>
                  <a:pt x="483641" y="117936"/>
                  <a:pt x="487925" y="116504"/>
                  <a:pt x="491749" y="114751"/>
                </a:cubicBezTo>
                <a:cubicBezTo>
                  <a:pt x="495813" y="112918"/>
                  <a:pt x="499241" y="111147"/>
                  <a:pt x="502030" y="109430"/>
                </a:cubicBezTo>
                <a:cubicBezTo>
                  <a:pt x="504816" y="107720"/>
                  <a:pt x="507131" y="106104"/>
                  <a:pt x="508960" y="104589"/>
                </a:cubicBezTo>
                <a:lnTo>
                  <a:pt x="510278" y="104589"/>
                </a:lnTo>
                <a:lnTo>
                  <a:pt x="510278" y="129093"/>
                </a:lnTo>
                <a:cubicBezTo>
                  <a:pt x="507646" y="130133"/>
                  <a:pt x="504380" y="131422"/>
                  <a:pt x="500475" y="132978"/>
                </a:cubicBezTo>
                <a:cubicBezTo>
                  <a:pt x="496572" y="134529"/>
                  <a:pt x="493062" y="135749"/>
                  <a:pt x="489956" y="136624"/>
                </a:cubicBezTo>
                <a:cubicBezTo>
                  <a:pt x="485574" y="137819"/>
                  <a:pt x="481610" y="138738"/>
                  <a:pt x="478065" y="139371"/>
                </a:cubicBezTo>
                <a:cubicBezTo>
                  <a:pt x="474515" y="140009"/>
                  <a:pt x="470033" y="140329"/>
                  <a:pt x="464615" y="140329"/>
                </a:cubicBezTo>
                <a:close/>
                <a:moveTo>
                  <a:pt x="490913" y="55582"/>
                </a:moveTo>
                <a:cubicBezTo>
                  <a:pt x="490755" y="49526"/>
                  <a:pt x="490038" y="44305"/>
                  <a:pt x="488761" y="39921"/>
                </a:cubicBezTo>
                <a:cubicBezTo>
                  <a:pt x="487486" y="35540"/>
                  <a:pt x="485654" y="31835"/>
                  <a:pt x="483263" y="28808"/>
                </a:cubicBezTo>
                <a:cubicBezTo>
                  <a:pt x="480631" y="25460"/>
                  <a:pt x="477266" y="22911"/>
                  <a:pt x="473161" y="21155"/>
                </a:cubicBezTo>
                <a:cubicBezTo>
                  <a:pt x="469058" y="19401"/>
                  <a:pt x="463978" y="18527"/>
                  <a:pt x="457920" y="18527"/>
                </a:cubicBezTo>
                <a:cubicBezTo>
                  <a:pt x="451943" y="18527"/>
                  <a:pt x="446863" y="19422"/>
                  <a:pt x="442680" y="21216"/>
                </a:cubicBezTo>
                <a:cubicBezTo>
                  <a:pt x="438498" y="23009"/>
                  <a:pt x="434692" y="25622"/>
                  <a:pt x="431265" y="29049"/>
                </a:cubicBezTo>
                <a:cubicBezTo>
                  <a:pt x="427920" y="32552"/>
                  <a:pt x="425371" y="36437"/>
                  <a:pt x="423619" y="40703"/>
                </a:cubicBezTo>
                <a:cubicBezTo>
                  <a:pt x="421866" y="44964"/>
                  <a:pt x="420749" y="49925"/>
                  <a:pt x="420267" y="5558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615084" y="5395426"/>
            <a:ext cx="241613" cy="185393"/>
          </a:xfrm>
          <a:custGeom>
            <a:avLst/>
            <a:gdLst/>
            <a:ahLst/>
            <a:cxnLst/>
            <a:rect l="l" t="t" r="r" b="b"/>
            <a:pathLst>
              <a:path w="241613" h="185393">
                <a:moveTo>
                  <a:pt x="109846" y="181688"/>
                </a:moveTo>
                <a:lnTo>
                  <a:pt x="0" y="181688"/>
                </a:lnTo>
                <a:lnTo>
                  <a:pt x="0" y="156708"/>
                </a:lnTo>
                <a:cubicBezTo>
                  <a:pt x="7888" y="149216"/>
                  <a:pt x="15335" y="142042"/>
                  <a:pt x="22348" y="135187"/>
                </a:cubicBezTo>
                <a:cubicBezTo>
                  <a:pt x="29361" y="128336"/>
                  <a:pt x="36213" y="121205"/>
                  <a:pt x="42908" y="113795"/>
                </a:cubicBezTo>
                <a:cubicBezTo>
                  <a:pt x="56455" y="98895"/>
                  <a:pt x="65699" y="86962"/>
                  <a:pt x="70638" y="77994"/>
                </a:cubicBezTo>
                <a:cubicBezTo>
                  <a:pt x="75578" y="69029"/>
                  <a:pt x="78048" y="59767"/>
                  <a:pt x="78048" y="50205"/>
                </a:cubicBezTo>
                <a:cubicBezTo>
                  <a:pt x="78048" y="45262"/>
                  <a:pt x="77274" y="40918"/>
                  <a:pt x="75719" y="37177"/>
                </a:cubicBezTo>
                <a:cubicBezTo>
                  <a:pt x="74166" y="33433"/>
                  <a:pt x="72036" y="30322"/>
                  <a:pt x="69325" y="27850"/>
                </a:cubicBezTo>
                <a:cubicBezTo>
                  <a:pt x="66539" y="25459"/>
                  <a:pt x="63309" y="23666"/>
                  <a:pt x="59644" y="22471"/>
                </a:cubicBezTo>
                <a:cubicBezTo>
                  <a:pt x="55976" y="21276"/>
                  <a:pt x="51954" y="20678"/>
                  <a:pt x="47570" y="20678"/>
                </a:cubicBezTo>
                <a:cubicBezTo>
                  <a:pt x="43347" y="20678"/>
                  <a:pt x="39066" y="21214"/>
                  <a:pt x="34722" y="22291"/>
                </a:cubicBezTo>
                <a:cubicBezTo>
                  <a:pt x="30377" y="23368"/>
                  <a:pt x="26211" y="24703"/>
                  <a:pt x="22230" y="26298"/>
                </a:cubicBezTo>
                <a:cubicBezTo>
                  <a:pt x="18882" y="27652"/>
                  <a:pt x="15653" y="29286"/>
                  <a:pt x="12546" y="31197"/>
                </a:cubicBezTo>
                <a:cubicBezTo>
                  <a:pt x="9439" y="33112"/>
                  <a:pt x="6930" y="34747"/>
                  <a:pt x="5018" y="36101"/>
                </a:cubicBezTo>
                <a:lnTo>
                  <a:pt x="3704" y="36101"/>
                </a:lnTo>
                <a:lnTo>
                  <a:pt x="3704" y="10761"/>
                </a:lnTo>
                <a:cubicBezTo>
                  <a:pt x="8640" y="8290"/>
                  <a:pt x="15515" y="5875"/>
                  <a:pt x="24322" y="3524"/>
                </a:cubicBezTo>
                <a:cubicBezTo>
                  <a:pt x="33123" y="1177"/>
                  <a:pt x="41472" y="0"/>
                  <a:pt x="49362" y="0"/>
                </a:cubicBezTo>
                <a:cubicBezTo>
                  <a:pt x="65937" y="0"/>
                  <a:pt x="78927" y="4403"/>
                  <a:pt x="88329" y="13208"/>
                </a:cubicBezTo>
                <a:cubicBezTo>
                  <a:pt x="97733" y="22014"/>
                  <a:pt x="102434" y="33944"/>
                  <a:pt x="102434" y="49006"/>
                </a:cubicBezTo>
                <a:cubicBezTo>
                  <a:pt x="102434" y="55943"/>
                  <a:pt x="101616" y="62355"/>
                  <a:pt x="99982" y="68252"/>
                </a:cubicBezTo>
                <a:cubicBezTo>
                  <a:pt x="98349" y="74149"/>
                  <a:pt x="96098" y="79610"/>
                  <a:pt x="93229" y="84629"/>
                </a:cubicBezTo>
                <a:cubicBezTo>
                  <a:pt x="90280" y="89809"/>
                  <a:pt x="86738" y="94950"/>
                  <a:pt x="82594" y="100048"/>
                </a:cubicBezTo>
                <a:cubicBezTo>
                  <a:pt x="78450" y="105148"/>
                  <a:pt x="74066" y="110167"/>
                  <a:pt x="69443" y="115110"/>
                </a:cubicBezTo>
                <a:cubicBezTo>
                  <a:pt x="61952" y="123235"/>
                  <a:pt x="53604" y="131684"/>
                  <a:pt x="44402" y="140450"/>
                </a:cubicBezTo>
                <a:cubicBezTo>
                  <a:pt x="35201" y="149216"/>
                  <a:pt x="27846" y="156146"/>
                  <a:pt x="22348" y="161248"/>
                </a:cubicBezTo>
                <a:lnTo>
                  <a:pt x="109846" y="161248"/>
                </a:lnTo>
                <a:close/>
                <a:moveTo>
                  <a:pt x="241614" y="125027"/>
                </a:moveTo>
                <a:cubicBezTo>
                  <a:pt x="241614" y="133639"/>
                  <a:pt x="240238" y="141606"/>
                  <a:pt x="237491" y="148935"/>
                </a:cubicBezTo>
                <a:cubicBezTo>
                  <a:pt x="234741" y="156268"/>
                  <a:pt x="230896" y="162600"/>
                  <a:pt x="225953" y="167939"/>
                </a:cubicBezTo>
                <a:cubicBezTo>
                  <a:pt x="220935" y="173361"/>
                  <a:pt x="214700" y="177623"/>
                  <a:pt x="207249" y="180731"/>
                </a:cubicBezTo>
                <a:cubicBezTo>
                  <a:pt x="199796" y="183837"/>
                  <a:pt x="191451" y="185393"/>
                  <a:pt x="182207" y="185393"/>
                </a:cubicBezTo>
                <a:cubicBezTo>
                  <a:pt x="173677" y="185393"/>
                  <a:pt x="165290" y="184457"/>
                  <a:pt x="157043" y="182584"/>
                </a:cubicBezTo>
                <a:cubicBezTo>
                  <a:pt x="148798" y="180712"/>
                  <a:pt x="141646" y="178261"/>
                  <a:pt x="135590" y="175233"/>
                </a:cubicBezTo>
                <a:lnTo>
                  <a:pt x="135590" y="150012"/>
                </a:lnTo>
                <a:lnTo>
                  <a:pt x="137264" y="150012"/>
                </a:lnTo>
                <a:cubicBezTo>
                  <a:pt x="139093" y="151369"/>
                  <a:pt x="141724" y="152903"/>
                  <a:pt x="145152" y="154612"/>
                </a:cubicBezTo>
                <a:cubicBezTo>
                  <a:pt x="148579" y="156329"/>
                  <a:pt x="152363" y="157939"/>
                  <a:pt x="156506" y="159454"/>
                </a:cubicBezTo>
                <a:cubicBezTo>
                  <a:pt x="161207" y="161128"/>
                  <a:pt x="165514" y="162424"/>
                  <a:pt x="169419" y="163338"/>
                </a:cubicBezTo>
                <a:cubicBezTo>
                  <a:pt x="173322" y="164253"/>
                  <a:pt x="177703" y="164714"/>
                  <a:pt x="182563" y="164714"/>
                </a:cubicBezTo>
                <a:cubicBezTo>
                  <a:pt x="187344" y="164714"/>
                  <a:pt x="192006" y="163858"/>
                  <a:pt x="196549" y="162143"/>
                </a:cubicBezTo>
                <a:cubicBezTo>
                  <a:pt x="201092" y="160430"/>
                  <a:pt x="204998" y="157661"/>
                  <a:pt x="208263" y="153839"/>
                </a:cubicBezTo>
                <a:cubicBezTo>
                  <a:pt x="211211" y="150328"/>
                  <a:pt x="213465" y="146225"/>
                  <a:pt x="215021" y="141526"/>
                </a:cubicBezTo>
                <a:cubicBezTo>
                  <a:pt x="216572" y="136824"/>
                  <a:pt x="217350" y="131285"/>
                  <a:pt x="217350" y="124909"/>
                </a:cubicBezTo>
                <a:cubicBezTo>
                  <a:pt x="217350" y="118616"/>
                  <a:pt x="216493" y="113436"/>
                  <a:pt x="214776" y="109371"/>
                </a:cubicBezTo>
                <a:cubicBezTo>
                  <a:pt x="213063" y="105307"/>
                  <a:pt x="210571" y="101959"/>
                  <a:pt x="207306" y="99330"/>
                </a:cubicBezTo>
                <a:cubicBezTo>
                  <a:pt x="203878" y="96304"/>
                  <a:pt x="199677" y="94171"/>
                  <a:pt x="194695" y="92937"/>
                </a:cubicBezTo>
                <a:cubicBezTo>
                  <a:pt x="189716" y="91703"/>
                  <a:pt x="184157" y="91087"/>
                  <a:pt x="178023" y="91087"/>
                </a:cubicBezTo>
                <a:cubicBezTo>
                  <a:pt x="171565" y="91087"/>
                  <a:pt x="165074" y="91583"/>
                  <a:pt x="158540" y="92578"/>
                </a:cubicBezTo>
                <a:cubicBezTo>
                  <a:pt x="152006" y="93575"/>
                  <a:pt x="146786" y="94514"/>
                  <a:pt x="142880" y="95389"/>
                </a:cubicBezTo>
                <a:lnTo>
                  <a:pt x="142880" y="3704"/>
                </a:lnTo>
                <a:lnTo>
                  <a:pt x="240538" y="3704"/>
                </a:lnTo>
                <a:lnTo>
                  <a:pt x="240538" y="24624"/>
                </a:lnTo>
                <a:lnTo>
                  <a:pt x="165948" y="24624"/>
                </a:lnTo>
                <a:lnTo>
                  <a:pt x="165948" y="71960"/>
                </a:lnTo>
                <a:cubicBezTo>
                  <a:pt x="168818" y="71639"/>
                  <a:pt x="171648" y="71402"/>
                  <a:pt x="174438" y="71244"/>
                </a:cubicBezTo>
                <a:cubicBezTo>
                  <a:pt x="177224" y="71085"/>
                  <a:pt x="179776" y="71003"/>
                  <a:pt x="182083" y="71003"/>
                </a:cubicBezTo>
                <a:cubicBezTo>
                  <a:pt x="191171" y="71003"/>
                  <a:pt x="198864" y="71758"/>
                  <a:pt x="205160" y="73274"/>
                </a:cubicBezTo>
                <a:cubicBezTo>
                  <a:pt x="211452" y="74790"/>
                  <a:pt x="217508" y="77734"/>
                  <a:pt x="223322" y="82119"/>
                </a:cubicBezTo>
                <a:cubicBezTo>
                  <a:pt x="229218" y="86579"/>
                  <a:pt x="233741" y="92156"/>
                  <a:pt x="236891" y="98849"/>
                </a:cubicBezTo>
                <a:cubicBezTo>
                  <a:pt x="240040" y="105544"/>
                  <a:pt x="241614" y="114270"/>
                  <a:pt x="241614" y="12502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946878" y="5440490"/>
            <a:ext cx="392180" cy="139611"/>
          </a:xfrm>
          <a:custGeom>
            <a:avLst/>
            <a:gdLst/>
            <a:ahLst/>
            <a:cxnLst/>
            <a:rect l="l" t="t" r="r" b="b"/>
            <a:pathLst>
              <a:path w="392180" h="139611">
                <a:moveTo>
                  <a:pt x="113317" y="22829"/>
                </a:moveTo>
                <a:lnTo>
                  <a:pt x="67892" y="22829"/>
                </a:lnTo>
                <a:lnTo>
                  <a:pt x="67892" y="136624"/>
                </a:lnTo>
                <a:lnTo>
                  <a:pt x="45421" y="136624"/>
                </a:lnTo>
                <a:lnTo>
                  <a:pt x="45421" y="22829"/>
                </a:lnTo>
                <a:lnTo>
                  <a:pt x="0" y="22829"/>
                </a:lnTo>
                <a:lnTo>
                  <a:pt x="0" y="3107"/>
                </a:lnTo>
                <a:lnTo>
                  <a:pt x="113317" y="3107"/>
                </a:lnTo>
                <a:close/>
                <a:moveTo>
                  <a:pt x="229143" y="95267"/>
                </a:moveTo>
                <a:cubicBezTo>
                  <a:pt x="229143" y="101718"/>
                  <a:pt x="227848" y="107576"/>
                  <a:pt x="225258" y="112835"/>
                </a:cubicBezTo>
                <a:cubicBezTo>
                  <a:pt x="222666" y="118095"/>
                  <a:pt x="219139" y="122361"/>
                  <a:pt x="214678" y="125626"/>
                </a:cubicBezTo>
                <a:cubicBezTo>
                  <a:pt x="209423" y="129611"/>
                  <a:pt x="203803" y="132441"/>
                  <a:pt x="197826" y="134115"/>
                </a:cubicBezTo>
                <a:cubicBezTo>
                  <a:pt x="191851" y="135785"/>
                  <a:pt x="184157" y="136624"/>
                  <a:pt x="174754" y="136624"/>
                </a:cubicBezTo>
                <a:lnTo>
                  <a:pt x="130053" y="136624"/>
                </a:lnTo>
                <a:lnTo>
                  <a:pt x="130053" y="3107"/>
                </a:lnTo>
                <a:lnTo>
                  <a:pt x="152524" y="3107"/>
                </a:lnTo>
                <a:lnTo>
                  <a:pt x="152524" y="55102"/>
                </a:lnTo>
                <a:lnTo>
                  <a:pt x="175353" y="55102"/>
                </a:lnTo>
                <a:cubicBezTo>
                  <a:pt x="185395" y="55102"/>
                  <a:pt x="193183" y="55620"/>
                  <a:pt x="198723" y="56658"/>
                </a:cubicBezTo>
                <a:cubicBezTo>
                  <a:pt x="204264" y="57694"/>
                  <a:pt x="209778" y="60243"/>
                  <a:pt x="215276" y="64307"/>
                </a:cubicBezTo>
                <a:cubicBezTo>
                  <a:pt x="219899" y="67735"/>
                  <a:pt x="223365" y="72116"/>
                  <a:pt x="225676" y="77454"/>
                </a:cubicBezTo>
                <a:cubicBezTo>
                  <a:pt x="227988" y="82793"/>
                  <a:pt x="229143" y="88733"/>
                  <a:pt x="229143" y="95267"/>
                </a:cubicBezTo>
                <a:close/>
                <a:moveTo>
                  <a:pt x="205956" y="95624"/>
                </a:moveTo>
                <a:cubicBezTo>
                  <a:pt x="205956" y="91562"/>
                  <a:pt x="205257" y="87995"/>
                  <a:pt x="203860" y="84928"/>
                </a:cubicBezTo>
                <a:cubicBezTo>
                  <a:pt x="202467" y="81857"/>
                  <a:pt x="200177" y="79366"/>
                  <a:pt x="196988" y="77454"/>
                </a:cubicBezTo>
                <a:cubicBezTo>
                  <a:pt x="193644" y="75464"/>
                  <a:pt x="189838" y="74269"/>
                  <a:pt x="185572" y="73869"/>
                </a:cubicBezTo>
                <a:cubicBezTo>
                  <a:pt x="181310" y="73472"/>
                  <a:pt x="175194" y="73272"/>
                  <a:pt x="167227" y="73272"/>
                </a:cubicBezTo>
                <a:lnTo>
                  <a:pt x="152524" y="73272"/>
                </a:lnTo>
                <a:lnTo>
                  <a:pt x="152524" y="118692"/>
                </a:lnTo>
                <a:lnTo>
                  <a:pt x="166748" y="118692"/>
                </a:lnTo>
                <a:cubicBezTo>
                  <a:pt x="174718" y="118692"/>
                  <a:pt x="180892" y="118354"/>
                  <a:pt x="185278" y="117677"/>
                </a:cubicBezTo>
                <a:cubicBezTo>
                  <a:pt x="189659" y="117000"/>
                  <a:pt x="193442" y="115705"/>
                  <a:pt x="196628" y="113792"/>
                </a:cubicBezTo>
                <a:cubicBezTo>
                  <a:pt x="199893" y="111722"/>
                  <a:pt x="202266" y="109271"/>
                  <a:pt x="203742" y="106442"/>
                </a:cubicBezTo>
                <a:cubicBezTo>
                  <a:pt x="205218" y="103612"/>
                  <a:pt x="205956" y="100008"/>
                  <a:pt x="205956" y="95624"/>
                </a:cubicBezTo>
                <a:close/>
                <a:moveTo>
                  <a:pt x="267156" y="136624"/>
                </a:moveTo>
                <a:lnTo>
                  <a:pt x="244681" y="136624"/>
                </a:lnTo>
                <a:lnTo>
                  <a:pt x="244681" y="3107"/>
                </a:lnTo>
                <a:lnTo>
                  <a:pt x="267156" y="3107"/>
                </a:lnTo>
                <a:close/>
                <a:moveTo>
                  <a:pt x="352735" y="139611"/>
                </a:moveTo>
                <a:cubicBezTo>
                  <a:pt x="343569" y="139611"/>
                  <a:pt x="335167" y="138197"/>
                  <a:pt x="327517" y="135367"/>
                </a:cubicBezTo>
                <a:cubicBezTo>
                  <a:pt x="319867" y="132541"/>
                  <a:pt x="313293" y="128258"/>
                  <a:pt x="307792" y="122520"/>
                </a:cubicBezTo>
                <a:cubicBezTo>
                  <a:pt x="302295" y="116781"/>
                  <a:pt x="298029" y="109548"/>
                  <a:pt x="295005" y="100826"/>
                </a:cubicBezTo>
                <a:cubicBezTo>
                  <a:pt x="291974" y="92103"/>
                  <a:pt x="290459" y="81839"/>
                  <a:pt x="290459" y="70046"/>
                </a:cubicBezTo>
                <a:cubicBezTo>
                  <a:pt x="290459" y="58332"/>
                  <a:pt x="292031" y="48212"/>
                  <a:pt x="295182" y="39683"/>
                </a:cubicBezTo>
                <a:cubicBezTo>
                  <a:pt x="298332" y="31159"/>
                  <a:pt x="302533" y="23983"/>
                  <a:pt x="307792" y="18169"/>
                </a:cubicBezTo>
                <a:cubicBezTo>
                  <a:pt x="313052" y="12352"/>
                  <a:pt x="319608" y="7871"/>
                  <a:pt x="327455" y="4720"/>
                </a:cubicBezTo>
                <a:cubicBezTo>
                  <a:pt x="335304" y="1574"/>
                  <a:pt x="343732" y="0"/>
                  <a:pt x="352735" y="0"/>
                </a:cubicBezTo>
                <a:cubicBezTo>
                  <a:pt x="360068" y="0"/>
                  <a:pt x="367142" y="1037"/>
                  <a:pt x="373954" y="3107"/>
                </a:cubicBezTo>
                <a:cubicBezTo>
                  <a:pt x="380765" y="5181"/>
                  <a:pt x="386842" y="7571"/>
                  <a:pt x="392180" y="10282"/>
                </a:cubicBezTo>
                <a:lnTo>
                  <a:pt x="392180" y="35499"/>
                </a:lnTo>
                <a:lnTo>
                  <a:pt x="390866" y="35499"/>
                </a:lnTo>
                <a:cubicBezTo>
                  <a:pt x="389271" y="34147"/>
                  <a:pt x="387223" y="32595"/>
                  <a:pt x="384713" y="30838"/>
                </a:cubicBezTo>
                <a:cubicBezTo>
                  <a:pt x="382201" y="29085"/>
                  <a:pt x="379152" y="27291"/>
                  <a:pt x="375569" y="25463"/>
                </a:cubicBezTo>
                <a:cubicBezTo>
                  <a:pt x="372455" y="23865"/>
                  <a:pt x="368791" y="22472"/>
                  <a:pt x="364569" y="21277"/>
                </a:cubicBezTo>
                <a:cubicBezTo>
                  <a:pt x="360348" y="20082"/>
                  <a:pt x="356280" y="19484"/>
                  <a:pt x="352375" y="19484"/>
                </a:cubicBezTo>
                <a:cubicBezTo>
                  <a:pt x="340743" y="19484"/>
                  <a:pt x="331401" y="23887"/>
                  <a:pt x="324349" y="32689"/>
                </a:cubicBezTo>
                <a:cubicBezTo>
                  <a:pt x="317293" y="41498"/>
                  <a:pt x="313769" y="53950"/>
                  <a:pt x="313769" y="70046"/>
                </a:cubicBezTo>
                <a:cubicBezTo>
                  <a:pt x="313769" y="85824"/>
                  <a:pt x="317175" y="98114"/>
                  <a:pt x="323986" y="106920"/>
                </a:cubicBezTo>
                <a:cubicBezTo>
                  <a:pt x="330801" y="115727"/>
                  <a:pt x="340265" y="120128"/>
                  <a:pt x="352375" y="120128"/>
                </a:cubicBezTo>
                <a:cubicBezTo>
                  <a:pt x="359708" y="120128"/>
                  <a:pt x="366682" y="118613"/>
                  <a:pt x="373298" y="115586"/>
                </a:cubicBezTo>
                <a:cubicBezTo>
                  <a:pt x="379908" y="112562"/>
                  <a:pt x="385765" y="108655"/>
                  <a:pt x="390866" y="103871"/>
                </a:cubicBezTo>
                <a:lnTo>
                  <a:pt x="392180" y="103871"/>
                </a:lnTo>
                <a:lnTo>
                  <a:pt x="392180" y="129093"/>
                </a:lnTo>
                <a:cubicBezTo>
                  <a:pt x="389948" y="130134"/>
                  <a:pt x="387162" y="131386"/>
                  <a:pt x="383814" y="132859"/>
                </a:cubicBezTo>
                <a:cubicBezTo>
                  <a:pt x="380469" y="134335"/>
                  <a:pt x="377439" y="135429"/>
                  <a:pt x="374727" y="136146"/>
                </a:cubicBezTo>
                <a:cubicBezTo>
                  <a:pt x="370905" y="137261"/>
                  <a:pt x="367477" y="138118"/>
                  <a:pt x="364449" y="138716"/>
                </a:cubicBezTo>
                <a:cubicBezTo>
                  <a:pt x="361425" y="139313"/>
                  <a:pt x="357519" y="139611"/>
                  <a:pt x="352735" y="1396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512640" y="5381559"/>
            <a:ext cx="762011" cy="244800"/>
          </a:xfrm>
          <a:custGeom>
            <a:avLst/>
            <a:gdLst/>
            <a:ahLst/>
            <a:cxnLst/>
            <a:rect l="l" t="t" r="r" b="b"/>
            <a:pathLst>
              <a:path w="762011" h="244800">
                <a:moveTo>
                  <a:pt x="111999" y="125272"/>
                </a:moveTo>
                <a:cubicBezTo>
                  <a:pt x="111999" y="147506"/>
                  <a:pt x="106679" y="165210"/>
                  <a:pt x="96044" y="178402"/>
                </a:cubicBezTo>
                <a:cubicBezTo>
                  <a:pt x="85406" y="191588"/>
                  <a:pt x="71959" y="198183"/>
                  <a:pt x="55702" y="198183"/>
                </a:cubicBezTo>
                <a:cubicBezTo>
                  <a:pt x="49089" y="198183"/>
                  <a:pt x="43232" y="197427"/>
                  <a:pt x="38130" y="195911"/>
                </a:cubicBezTo>
                <a:cubicBezTo>
                  <a:pt x="33033" y="194400"/>
                  <a:pt x="27813" y="192049"/>
                  <a:pt x="22470" y="188863"/>
                </a:cubicBezTo>
                <a:lnTo>
                  <a:pt x="22470" y="244800"/>
                </a:lnTo>
                <a:lnTo>
                  <a:pt x="0" y="244800"/>
                </a:lnTo>
                <a:lnTo>
                  <a:pt x="0" y="62038"/>
                </a:lnTo>
                <a:lnTo>
                  <a:pt x="22470" y="62038"/>
                </a:lnTo>
                <a:lnTo>
                  <a:pt x="22470" y="76024"/>
                </a:lnTo>
                <a:cubicBezTo>
                  <a:pt x="28050" y="71005"/>
                  <a:pt x="34247" y="66802"/>
                  <a:pt x="41058" y="63413"/>
                </a:cubicBezTo>
                <a:cubicBezTo>
                  <a:pt x="47869" y="60026"/>
                  <a:pt x="55302" y="58333"/>
                  <a:pt x="63353" y="58333"/>
                </a:cubicBezTo>
                <a:cubicBezTo>
                  <a:pt x="78652" y="58333"/>
                  <a:pt x="90583" y="64389"/>
                  <a:pt x="99150" y="76503"/>
                </a:cubicBezTo>
                <a:cubicBezTo>
                  <a:pt x="107715" y="88614"/>
                  <a:pt x="111999" y="104871"/>
                  <a:pt x="111999" y="125272"/>
                </a:cubicBezTo>
                <a:close/>
                <a:moveTo>
                  <a:pt x="88811" y="127782"/>
                </a:moveTo>
                <a:cubicBezTo>
                  <a:pt x="88811" y="112561"/>
                  <a:pt x="86381" y="100745"/>
                  <a:pt x="81521" y="92340"/>
                </a:cubicBezTo>
                <a:cubicBezTo>
                  <a:pt x="76661" y="83930"/>
                  <a:pt x="68767" y="79729"/>
                  <a:pt x="57855" y="79729"/>
                </a:cubicBezTo>
                <a:cubicBezTo>
                  <a:pt x="51479" y="79729"/>
                  <a:pt x="45320" y="81144"/>
                  <a:pt x="39384" y="83973"/>
                </a:cubicBezTo>
                <a:cubicBezTo>
                  <a:pt x="33447" y="86803"/>
                  <a:pt x="27813" y="90449"/>
                  <a:pt x="22470" y="94909"/>
                </a:cubicBezTo>
                <a:lnTo>
                  <a:pt x="22470" y="170575"/>
                </a:lnTo>
                <a:cubicBezTo>
                  <a:pt x="28368" y="173440"/>
                  <a:pt x="33411" y="175392"/>
                  <a:pt x="37591" y="176428"/>
                </a:cubicBezTo>
                <a:cubicBezTo>
                  <a:pt x="41774" y="177466"/>
                  <a:pt x="46580" y="177984"/>
                  <a:pt x="51994" y="177984"/>
                </a:cubicBezTo>
                <a:cubicBezTo>
                  <a:pt x="63630" y="177984"/>
                  <a:pt x="72673" y="173722"/>
                  <a:pt x="79131" y="165192"/>
                </a:cubicBezTo>
                <a:cubicBezTo>
                  <a:pt x="85585" y="156668"/>
                  <a:pt x="88811" y="144198"/>
                  <a:pt x="88811" y="127782"/>
                </a:cubicBezTo>
                <a:close/>
                <a:moveTo>
                  <a:pt x="240260" y="62038"/>
                </a:moveTo>
                <a:lnTo>
                  <a:pt x="168419" y="244800"/>
                </a:lnTo>
                <a:lnTo>
                  <a:pt x="144395" y="244800"/>
                </a:lnTo>
                <a:lnTo>
                  <a:pt x="168299" y="189100"/>
                </a:lnTo>
                <a:lnTo>
                  <a:pt x="119771" y="62038"/>
                </a:lnTo>
                <a:lnTo>
                  <a:pt x="144036" y="62038"/>
                </a:lnTo>
                <a:lnTo>
                  <a:pt x="180492" y="160891"/>
                </a:lnTo>
                <a:lnTo>
                  <a:pt x="216831" y="62038"/>
                </a:lnTo>
                <a:close/>
                <a:moveTo>
                  <a:pt x="351899" y="81760"/>
                </a:moveTo>
                <a:cubicBezTo>
                  <a:pt x="357080" y="87023"/>
                  <a:pt x="361104" y="93696"/>
                  <a:pt x="363974" y="101782"/>
                </a:cubicBezTo>
                <a:cubicBezTo>
                  <a:pt x="366839" y="109871"/>
                  <a:pt x="368276" y="119253"/>
                  <a:pt x="368276" y="129935"/>
                </a:cubicBezTo>
                <a:cubicBezTo>
                  <a:pt x="368276" y="140215"/>
                  <a:pt x="366641" y="149716"/>
                  <a:pt x="363376" y="158442"/>
                </a:cubicBezTo>
                <a:cubicBezTo>
                  <a:pt x="360111" y="167166"/>
                  <a:pt x="355682" y="174517"/>
                  <a:pt x="350106" y="180493"/>
                </a:cubicBezTo>
                <a:cubicBezTo>
                  <a:pt x="344368" y="186710"/>
                  <a:pt x="338014" y="191390"/>
                  <a:pt x="331041" y="194536"/>
                </a:cubicBezTo>
                <a:cubicBezTo>
                  <a:pt x="324067" y="197686"/>
                  <a:pt x="316479" y="199260"/>
                  <a:pt x="308271" y="199260"/>
                </a:cubicBezTo>
                <a:cubicBezTo>
                  <a:pt x="299904" y="199260"/>
                  <a:pt x="292237" y="197805"/>
                  <a:pt x="285263" y="194896"/>
                </a:cubicBezTo>
                <a:cubicBezTo>
                  <a:pt x="278290" y="191988"/>
                  <a:pt x="272332" y="187505"/>
                  <a:pt x="267390" y="181451"/>
                </a:cubicBezTo>
                <a:cubicBezTo>
                  <a:pt x="261258" y="173879"/>
                  <a:pt x="256654" y="164397"/>
                  <a:pt x="253587" y="153003"/>
                </a:cubicBezTo>
                <a:cubicBezTo>
                  <a:pt x="250516" y="141606"/>
                  <a:pt x="248982" y="127501"/>
                  <a:pt x="248982" y="110689"/>
                </a:cubicBezTo>
                <a:cubicBezTo>
                  <a:pt x="248982" y="104708"/>
                  <a:pt x="249241" y="98632"/>
                  <a:pt x="249761" y="92458"/>
                </a:cubicBezTo>
                <a:cubicBezTo>
                  <a:pt x="250279" y="86281"/>
                  <a:pt x="251417" y="78893"/>
                  <a:pt x="253169" y="70285"/>
                </a:cubicBezTo>
                <a:cubicBezTo>
                  <a:pt x="254761" y="62636"/>
                  <a:pt x="256913" y="55523"/>
                  <a:pt x="259625" y="48949"/>
                </a:cubicBezTo>
                <a:cubicBezTo>
                  <a:pt x="262331" y="42375"/>
                  <a:pt x="265873" y="36817"/>
                  <a:pt x="270259" y="32277"/>
                </a:cubicBezTo>
                <a:cubicBezTo>
                  <a:pt x="275917" y="26380"/>
                  <a:pt x="283309" y="21678"/>
                  <a:pt x="292434" y="18168"/>
                </a:cubicBezTo>
                <a:cubicBezTo>
                  <a:pt x="301556" y="14666"/>
                  <a:pt x="313649" y="12232"/>
                  <a:pt x="328708" y="10878"/>
                </a:cubicBezTo>
                <a:cubicBezTo>
                  <a:pt x="334051" y="10403"/>
                  <a:pt x="339771" y="9942"/>
                  <a:pt x="345866" y="9503"/>
                </a:cubicBezTo>
                <a:cubicBezTo>
                  <a:pt x="351960" y="9067"/>
                  <a:pt x="356601" y="8730"/>
                  <a:pt x="359791" y="8488"/>
                </a:cubicBezTo>
                <a:lnTo>
                  <a:pt x="359791" y="29170"/>
                </a:lnTo>
                <a:cubicBezTo>
                  <a:pt x="355647" y="29408"/>
                  <a:pt x="351222" y="29704"/>
                  <a:pt x="346524" y="30063"/>
                </a:cubicBezTo>
                <a:cubicBezTo>
                  <a:pt x="341819" y="30423"/>
                  <a:pt x="336437" y="30840"/>
                  <a:pt x="330382" y="31319"/>
                </a:cubicBezTo>
                <a:cubicBezTo>
                  <a:pt x="322336" y="31957"/>
                  <a:pt x="313930" y="33371"/>
                  <a:pt x="305168" y="35561"/>
                </a:cubicBezTo>
                <a:cubicBezTo>
                  <a:pt x="296401" y="37753"/>
                  <a:pt x="289785" y="41162"/>
                  <a:pt x="285321" y="45784"/>
                </a:cubicBezTo>
                <a:cubicBezTo>
                  <a:pt x="281973" y="49211"/>
                  <a:pt x="279306" y="54111"/>
                  <a:pt x="277315" y="60483"/>
                </a:cubicBezTo>
                <a:cubicBezTo>
                  <a:pt x="275321" y="66859"/>
                  <a:pt x="273928" y="73954"/>
                  <a:pt x="273131" y="81760"/>
                </a:cubicBezTo>
                <a:cubicBezTo>
                  <a:pt x="279024" y="77539"/>
                  <a:pt x="285339" y="73972"/>
                  <a:pt x="292075" y="71064"/>
                </a:cubicBezTo>
                <a:cubicBezTo>
                  <a:pt x="298811" y="68154"/>
                  <a:pt x="306079" y="66700"/>
                  <a:pt x="313891" y="66700"/>
                </a:cubicBezTo>
                <a:cubicBezTo>
                  <a:pt x="321141" y="66700"/>
                  <a:pt x="328034" y="67917"/>
                  <a:pt x="334569" y="70344"/>
                </a:cubicBezTo>
                <a:cubicBezTo>
                  <a:pt x="341103" y="72777"/>
                  <a:pt x="346877" y="76582"/>
                  <a:pt x="351899" y="81760"/>
                </a:cubicBezTo>
                <a:close/>
                <a:moveTo>
                  <a:pt x="345445" y="131248"/>
                </a:moveTo>
                <a:cubicBezTo>
                  <a:pt x="345445" y="117064"/>
                  <a:pt x="342255" y="106185"/>
                  <a:pt x="335883" y="98614"/>
                </a:cubicBezTo>
                <a:cubicBezTo>
                  <a:pt x="329508" y="91047"/>
                  <a:pt x="320421" y="87260"/>
                  <a:pt x="308628" y="87260"/>
                </a:cubicBezTo>
                <a:cubicBezTo>
                  <a:pt x="302176" y="87260"/>
                  <a:pt x="295923" y="88336"/>
                  <a:pt x="289865" y="90490"/>
                </a:cubicBezTo>
                <a:cubicBezTo>
                  <a:pt x="283809" y="92638"/>
                  <a:pt x="278110" y="95507"/>
                  <a:pt x="272772" y="99093"/>
                </a:cubicBezTo>
                <a:cubicBezTo>
                  <a:pt x="272613" y="101084"/>
                  <a:pt x="272451" y="103456"/>
                  <a:pt x="272293" y="106207"/>
                </a:cubicBezTo>
                <a:cubicBezTo>
                  <a:pt x="272138" y="108953"/>
                  <a:pt x="272056" y="111445"/>
                  <a:pt x="272056" y="113676"/>
                </a:cubicBezTo>
                <a:cubicBezTo>
                  <a:pt x="272056" y="127544"/>
                  <a:pt x="273171" y="138816"/>
                  <a:pt x="275403" y="147503"/>
                </a:cubicBezTo>
                <a:cubicBezTo>
                  <a:pt x="277635" y="156186"/>
                  <a:pt x="280742" y="163004"/>
                  <a:pt x="284724" y="167943"/>
                </a:cubicBezTo>
                <a:cubicBezTo>
                  <a:pt x="288309" y="172403"/>
                  <a:pt x="292092" y="175492"/>
                  <a:pt x="296081" y="177205"/>
                </a:cubicBezTo>
                <a:cubicBezTo>
                  <a:pt x="300063" y="178920"/>
                  <a:pt x="304408" y="179776"/>
                  <a:pt x="309107" y="179776"/>
                </a:cubicBezTo>
                <a:cubicBezTo>
                  <a:pt x="320583" y="179776"/>
                  <a:pt x="329508" y="175431"/>
                  <a:pt x="335883" y="166744"/>
                </a:cubicBezTo>
                <a:cubicBezTo>
                  <a:pt x="342255" y="158061"/>
                  <a:pt x="345445" y="146227"/>
                  <a:pt x="345445" y="131248"/>
                </a:cubicBezTo>
                <a:close/>
                <a:moveTo>
                  <a:pt x="495219" y="195555"/>
                </a:moveTo>
                <a:lnTo>
                  <a:pt x="472747" y="195555"/>
                </a:lnTo>
                <a:lnTo>
                  <a:pt x="472747" y="80924"/>
                </a:lnTo>
                <a:lnTo>
                  <a:pt x="426848" y="80924"/>
                </a:lnTo>
                <a:cubicBezTo>
                  <a:pt x="426607" y="87537"/>
                  <a:pt x="426366" y="93895"/>
                  <a:pt x="426128" y="99989"/>
                </a:cubicBezTo>
                <a:cubicBezTo>
                  <a:pt x="425890" y="106084"/>
                  <a:pt x="425649" y="111607"/>
                  <a:pt x="425412" y="116546"/>
                </a:cubicBezTo>
                <a:cubicBezTo>
                  <a:pt x="424933" y="129056"/>
                  <a:pt x="424115" y="139532"/>
                  <a:pt x="422963" y="147978"/>
                </a:cubicBezTo>
                <a:cubicBezTo>
                  <a:pt x="421808" y="156427"/>
                  <a:pt x="420354" y="163202"/>
                  <a:pt x="418599" y="168302"/>
                </a:cubicBezTo>
                <a:cubicBezTo>
                  <a:pt x="416843" y="173563"/>
                  <a:pt x="414914" y="177662"/>
                  <a:pt x="412804" y="180611"/>
                </a:cubicBezTo>
                <a:cubicBezTo>
                  <a:pt x="410691" y="183560"/>
                  <a:pt x="408323" y="186227"/>
                  <a:pt x="405687" y="188621"/>
                </a:cubicBezTo>
                <a:cubicBezTo>
                  <a:pt x="402980" y="191011"/>
                  <a:pt x="400072" y="192805"/>
                  <a:pt x="396964" y="194000"/>
                </a:cubicBezTo>
                <a:cubicBezTo>
                  <a:pt x="393858" y="195195"/>
                  <a:pt x="390351" y="195793"/>
                  <a:pt x="386448" y="195793"/>
                </a:cubicBezTo>
                <a:cubicBezTo>
                  <a:pt x="385170" y="195793"/>
                  <a:pt x="383536" y="195756"/>
                  <a:pt x="381545" y="195674"/>
                </a:cubicBezTo>
                <a:cubicBezTo>
                  <a:pt x="379551" y="195595"/>
                  <a:pt x="378158" y="195555"/>
                  <a:pt x="377363" y="195555"/>
                </a:cubicBezTo>
                <a:lnTo>
                  <a:pt x="377363" y="175953"/>
                </a:lnTo>
                <a:lnTo>
                  <a:pt x="378558" y="175953"/>
                </a:lnTo>
                <a:cubicBezTo>
                  <a:pt x="379115" y="175953"/>
                  <a:pt x="379694" y="175989"/>
                  <a:pt x="380292" y="176072"/>
                </a:cubicBezTo>
                <a:cubicBezTo>
                  <a:pt x="380887" y="176151"/>
                  <a:pt x="381582" y="176191"/>
                  <a:pt x="382380" y="176191"/>
                </a:cubicBezTo>
                <a:cubicBezTo>
                  <a:pt x="384292" y="176191"/>
                  <a:pt x="386168" y="175914"/>
                  <a:pt x="388000" y="175355"/>
                </a:cubicBezTo>
                <a:cubicBezTo>
                  <a:pt x="389833" y="174794"/>
                  <a:pt x="391467" y="173761"/>
                  <a:pt x="392900" y="172245"/>
                </a:cubicBezTo>
                <a:cubicBezTo>
                  <a:pt x="396881" y="168343"/>
                  <a:pt x="399793" y="161509"/>
                  <a:pt x="401626" y="151747"/>
                </a:cubicBezTo>
                <a:cubicBezTo>
                  <a:pt x="403455" y="141983"/>
                  <a:pt x="404769" y="128336"/>
                  <a:pt x="405568" y="110807"/>
                </a:cubicBezTo>
                <a:cubicBezTo>
                  <a:pt x="405888" y="104273"/>
                  <a:pt x="406184" y="96541"/>
                  <a:pt x="406468" y="87616"/>
                </a:cubicBezTo>
                <a:cubicBezTo>
                  <a:pt x="406749" y="78691"/>
                  <a:pt x="407008" y="70167"/>
                  <a:pt x="407246" y="62038"/>
                </a:cubicBezTo>
                <a:lnTo>
                  <a:pt x="495219" y="62038"/>
                </a:lnTo>
                <a:close/>
                <a:moveTo>
                  <a:pt x="585705" y="198662"/>
                </a:moveTo>
                <a:cubicBezTo>
                  <a:pt x="564429" y="198662"/>
                  <a:pt x="547916" y="192664"/>
                  <a:pt x="536162" y="180669"/>
                </a:cubicBezTo>
                <a:cubicBezTo>
                  <a:pt x="524405" y="168677"/>
                  <a:pt x="518526" y="151645"/>
                  <a:pt x="518526" y="129574"/>
                </a:cubicBezTo>
                <a:cubicBezTo>
                  <a:pt x="518526" y="107820"/>
                  <a:pt x="524224" y="90507"/>
                  <a:pt x="535621" y="77633"/>
                </a:cubicBezTo>
                <a:cubicBezTo>
                  <a:pt x="547016" y="64767"/>
                  <a:pt x="561917" y="58333"/>
                  <a:pt x="580323" y="58333"/>
                </a:cubicBezTo>
                <a:cubicBezTo>
                  <a:pt x="588613" y="58333"/>
                  <a:pt x="595944" y="59530"/>
                  <a:pt x="602323" y="61920"/>
                </a:cubicBezTo>
                <a:cubicBezTo>
                  <a:pt x="608694" y="64314"/>
                  <a:pt x="614271" y="68054"/>
                  <a:pt x="619051" y="73155"/>
                </a:cubicBezTo>
                <a:cubicBezTo>
                  <a:pt x="623837" y="78256"/>
                  <a:pt x="627501" y="84488"/>
                  <a:pt x="630049" y="91861"/>
                </a:cubicBezTo>
                <a:cubicBezTo>
                  <a:pt x="632598" y="99230"/>
                  <a:pt x="633876" y="108256"/>
                  <a:pt x="633876" y="118936"/>
                </a:cubicBezTo>
                <a:lnTo>
                  <a:pt x="633876" y="131130"/>
                </a:lnTo>
                <a:lnTo>
                  <a:pt x="541357" y="131130"/>
                </a:lnTo>
                <a:cubicBezTo>
                  <a:pt x="541357" y="146667"/>
                  <a:pt x="545263" y="158536"/>
                  <a:pt x="553071" y="166744"/>
                </a:cubicBezTo>
                <a:cubicBezTo>
                  <a:pt x="560883" y="174952"/>
                  <a:pt x="571679" y="179059"/>
                  <a:pt x="585468" y="179059"/>
                </a:cubicBezTo>
                <a:cubicBezTo>
                  <a:pt x="590406" y="179059"/>
                  <a:pt x="595249" y="178498"/>
                  <a:pt x="599990" y="177386"/>
                </a:cubicBezTo>
                <a:cubicBezTo>
                  <a:pt x="604731" y="176269"/>
                  <a:pt x="609015" y="174837"/>
                  <a:pt x="612838" y="173084"/>
                </a:cubicBezTo>
                <a:cubicBezTo>
                  <a:pt x="616902" y="171251"/>
                  <a:pt x="620330" y="169480"/>
                  <a:pt x="623120" y="167763"/>
                </a:cubicBezTo>
                <a:cubicBezTo>
                  <a:pt x="625907" y="166053"/>
                  <a:pt x="628221" y="164437"/>
                  <a:pt x="630049" y="162922"/>
                </a:cubicBezTo>
                <a:lnTo>
                  <a:pt x="631364" y="162922"/>
                </a:lnTo>
                <a:lnTo>
                  <a:pt x="631364" y="187426"/>
                </a:lnTo>
                <a:cubicBezTo>
                  <a:pt x="628736" y="188466"/>
                  <a:pt x="625471" y="189755"/>
                  <a:pt x="621565" y="191311"/>
                </a:cubicBezTo>
                <a:cubicBezTo>
                  <a:pt x="617662" y="192862"/>
                  <a:pt x="614151" y="194082"/>
                  <a:pt x="611045" y="194957"/>
                </a:cubicBezTo>
                <a:cubicBezTo>
                  <a:pt x="606661" y="196152"/>
                  <a:pt x="602700" y="197071"/>
                  <a:pt x="599150" y="197704"/>
                </a:cubicBezTo>
                <a:cubicBezTo>
                  <a:pt x="595605" y="198342"/>
                  <a:pt x="591123" y="198662"/>
                  <a:pt x="585705" y="198662"/>
                </a:cubicBezTo>
                <a:close/>
                <a:moveTo>
                  <a:pt x="612003" y="113915"/>
                </a:moveTo>
                <a:cubicBezTo>
                  <a:pt x="611844" y="107859"/>
                  <a:pt x="611124" y="102638"/>
                  <a:pt x="609850" y="98254"/>
                </a:cubicBezTo>
                <a:cubicBezTo>
                  <a:pt x="608576" y="93873"/>
                  <a:pt x="606744" y="90168"/>
                  <a:pt x="604354" y="87141"/>
                </a:cubicBezTo>
                <a:cubicBezTo>
                  <a:pt x="601721" y="83793"/>
                  <a:pt x="598356" y="81244"/>
                  <a:pt x="594251" y="79488"/>
                </a:cubicBezTo>
                <a:cubicBezTo>
                  <a:pt x="590148" y="77734"/>
                  <a:pt x="585064" y="76860"/>
                  <a:pt x="579009" y="76860"/>
                </a:cubicBezTo>
                <a:cubicBezTo>
                  <a:pt x="573033" y="76860"/>
                  <a:pt x="567953" y="77755"/>
                  <a:pt x="563771" y="79549"/>
                </a:cubicBezTo>
                <a:cubicBezTo>
                  <a:pt x="559587" y="81342"/>
                  <a:pt x="555781" y="83955"/>
                  <a:pt x="552355" y="87382"/>
                </a:cubicBezTo>
                <a:cubicBezTo>
                  <a:pt x="549010" y="90885"/>
                  <a:pt x="546462" y="94770"/>
                  <a:pt x="544708" y="99036"/>
                </a:cubicBezTo>
                <a:cubicBezTo>
                  <a:pt x="542952" y="103297"/>
                  <a:pt x="541839" y="108258"/>
                  <a:pt x="541357" y="113915"/>
                </a:cubicBezTo>
                <a:close/>
                <a:moveTo>
                  <a:pt x="762011" y="195555"/>
                </a:moveTo>
                <a:lnTo>
                  <a:pt x="739778" y="195555"/>
                </a:lnTo>
                <a:lnTo>
                  <a:pt x="739778" y="95986"/>
                </a:lnTo>
                <a:lnTo>
                  <a:pt x="676907" y="195555"/>
                </a:lnTo>
                <a:lnTo>
                  <a:pt x="656585" y="195555"/>
                </a:lnTo>
                <a:lnTo>
                  <a:pt x="656585" y="62038"/>
                </a:lnTo>
                <a:lnTo>
                  <a:pt x="678819" y="62038"/>
                </a:lnTo>
                <a:lnTo>
                  <a:pt x="678819" y="160051"/>
                </a:lnTo>
                <a:lnTo>
                  <a:pt x="740972" y="62038"/>
                </a:lnTo>
                <a:lnTo>
                  <a:pt x="762011" y="62038"/>
                </a:lnTo>
                <a:close/>
                <a:moveTo>
                  <a:pt x="751967" y="0"/>
                </a:moveTo>
                <a:cubicBezTo>
                  <a:pt x="751967" y="6854"/>
                  <a:pt x="751133" y="13092"/>
                  <a:pt x="749459" y="18709"/>
                </a:cubicBezTo>
                <a:cubicBezTo>
                  <a:pt x="747784" y="24328"/>
                  <a:pt x="745393" y="29048"/>
                  <a:pt x="742287" y="32875"/>
                </a:cubicBezTo>
                <a:cubicBezTo>
                  <a:pt x="738702" y="37094"/>
                  <a:pt x="734640" y="40262"/>
                  <a:pt x="730097" y="42375"/>
                </a:cubicBezTo>
                <a:cubicBezTo>
                  <a:pt x="725555" y="44488"/>
                  <a:pt x="719737" y="45547"/>
                  <a:pt x="712648" y="45547"/>
                </a:cubicBezTo>
                <a:cubicBezTo>
                  <a:pt x="706111" y="45547"/>
                  <a:pt x="700390" y="44448"/>
                  <a:pt x="695490" y="42256"/>
                </a:cubicBezTo>
                <a:cubicBezTo>
                  <a:pt x="690590" y="40064"/>
                  <a:pt x="686465" y="36935"/>
                  <a:pt x="683122" y="32875"/>
                </a:cubicBezTo>
                <a:cubicBezTo>
                  <a:pt x="679856" y="28890"/>
                  <a:pt x="677382" y="24108"/>
                  <a:pt x="675712" y="18529"/>
                </a:cubicBezTo>
                <a:cubicBezTo>
                  <a:pt x="674039" y="12949"/>
                  <a:pt x="673199" y="6775"/>
                  <a:pt x="673199" y="0"/>
                </a:cubicBezTo>
                <a:lnTo>
                  <a:pt x="692564" y="0"/>
                </a:lnTo>
                <a:cubicBezTo>
                  <a:pt x="692564" y="10760"/>
                  <a:pt x="694238" y="18511"/>
                  <a:pt x="697586" y="23252"/>
                </a:cubicBezTo>
                <a:cubicBezTo>
                  <a:pt x="700931" y="27993"/>
                  <a:pt x="705949" y="30365"/>
                  <a:pt x="712648" y="30365"/>
                </a:cubicBezTo>
                <a:cubicBezTo>
                  <a:pt x="718940" y="30365"/>
                  <a:pt x="723840" y="28032"/>
                  <a:pt x="727350" y="23370"/>
                </a:cubicBezTo>
                <a:cubicBezTo>
                  <a:pt x="730853" y="18709"/>
                  <a:pt x="732607" y="10918"/>
                  <a:pt x="732607" y="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371693" y="5440369"/>
            <a:ext cx="221860" cy="140450"/>
          </a:xfrm>
          <a:custGeom>
            <a:avLst/>
            <a:gdLst/>
            <a:ahLst/>
            <a:cxnLst/>
            <a:rect l="l" t="t" r="r" b="b"/>
            <a:pathLst>
              <a:path w="221860" h="140450">
                <a:moveTo>
                  <a:pt x="100883" y="99809"/>
                </a:moveTo>
                <a:cubicBezTo>
                  <a:pt x="100883" y="107301"/>
                  <a:pt x="99248" y="113637"/>
                  <a:pt x="95983" y="118813"/>
                </a:cubicBezTo>
                <a:cubicBezTo>
                  <a:pt x="92718" y="123997"/>
                  <a:pt x="88531" y="128102"/>
                  <a:pt x="83430" y="131129"/>
                </a:cubicBezTo>
                <a:cubicBezTo>
                  <a:pt x="78570" y="134077"/>
                  <a:pt x="73033" y="136267"/>
                  <a:pt x="66820" y="137699"/>
                </a:cubicBezTo>
                <a:cubicBezTo>
                  <a:pt x="60598" y="139136"/>
                  <a:pt x="54386" y="139852"/>
                  <a:pt x="48171" y="139852"/>
                </a:cubicBezTo>
                <a:cubicBezTo>
                  <a:pt x="39406" y="139852"/>
                  <a:pt x="31118" y="138995"/>
                  <a:pt x="23310" y="137285"/>
                </a:cubicBezTo>
                <a:cubicBezTo>
                  <a:pt x="15498" y="135568"/>
                  <a:pt x="7730" y="132839"/>
                  <a:pt x="0" y="129095"/>
                </a:cubicBezTo>
                <a:lnTo>
                  <a:pt x="0" y="104230"/>
                </a:lnTo>
                <a:lnTo>
                  <a:pt x="1433" y="104230"/>
                </a:lnTo>
                <a:cubicBezTo>
                  <a:pt x="6854" y="109255"/>
                  <a:pt x="13644" y="113215"/>
                  <a:pt x="21816" y="116124"/>
                </a:cubicBezTo>
                <a:cubicBezTo>
                  <a:pt x="29984" y="119033"/>
                  <a:pt x="38127" y="120487"/>
                  <a:pt x="46256" y="120487"/>
                </a:cubicBezTo>
                <a:cubicBezTo>
                  <a:pt x="49763" y="120487"/>
                  <a:pt x="53532" y="120110"/>
                  <a:pt x="57553" y="119350"/>
                </a:cubicBezTo>
                <a:cubicBezTo>
                  <a:pt x="61574" y="118593"/>
                  <a:pt x="64984" y="117420"/>
                  <a:pt x="67774" y="115826"/>
                </a:cubicBezTo>
                <a:cubicBezTo>
                  <a:pt x="71442" y="113593"/>
                  <a:pt x="74051" y="111203"/>
                  <a:pt x="75603" y="108654"/>
                </a:cubicBezTo>
                <a:cubicBezTo>
                  <a:pt x="77159" y="106105"/>
                  <a:pt x="77933" y="102595"/>
                  <a:pt x="77933" y="98135"/>
                </a:cubicBezTo>
                <a:cubicBezTo>
                  <a:pt x="77933" y="93355"/>
                  <a:pt x="77040" y="89513"/>
                  <a:pt x="75247" y="86601"/>
                </a:cubicBezTo>
                <a:cubicBezTo>
                  <a:pt x="73455" y="83691"/>
                  <a:pt x="71002" y="81521"/>
                  <a:pt x="67896" y="80084"/>
                </a:cubicBezTo>
                <a:cubicBezTo>
                  <a:pt x="64782" y="78652"/>
                  <a:pt x="61297" y="77755"/>
                  <a:pt x="57435" y="77396"/>
                </a:cubicBezTo>
                <a:cubicBezTo>
                  <a:pt x="53568" y="77035"/>
                  <a:pt x="49486" y="76859"/>
                  <a:pt x="45179" y="76859"/>
                </a:cubicBezTo>
                <a:lnTo>
                  <a:pt x="29405" y="76859"/>
                </a:lnTo>
                <a:lnTo>
                  <a:pt x="29405" y="57495"/>
                </a:lnTo>
                <a:lnTo>
                  <a:pt x="41476" y="57495"/>
                </a:lnTo>
                <a:cubicBezTo>
                  <a:pt x="44504" y="57495"/>
                  <a:pt x="48287" y="57393"/>
                  <a:pt x="52834" y="57195"/>
                </a:cubicBezTo>
                <a:cubicBezTo>
                  <a:pt x="57373" y="56998"/>
                  <a:pt x="60998" y="56382"/>
                  <a:pt x="63709" y="55345"/>
                </a:cubicBezTo>
                <a:cubicBezTo>
                  <a:pt x="67136" y="54067"/>
                  <a:pt x="69887" y="52256"/>
                  <a:pt x="71957" y="49905"/>
                </a:cubicBezTo>
                <a:cubicBezTo>
                  <a:pt x="74027" y="47558"/>
                  <a:pt x="75064" y="43591"/>
                  <a:pt x="75064" y="38012"/>
                </a:cubicBezTo>
                <a:cubicBezTo>
                  <a:pt x="75064" y="34105"/>
                  <a:pt x="74189" y="30959"/>
                  <a:pt x="72436" y="28572"/>
                </a:cubicBezTo>
                <a:cubicBezTo>
                  <a:pt x="70682" y="26182"/>
                  <a:pt x="68494" y="24306"/>
                  <a:pt x="65859" y="22950"/>
                </a:cubicBezTo>
                <a:cubicBezTo>
                  <a:pt x="63147" y="21516"/>
                  <a:pt x="60202" y="20541"/>
                  <a:pt x="57017" y="20018"/>
                </a:cubicBezTo>
                <a:cubicBezTo>
                  <a:pt x="53827" y="19504"/>
                  <a:pt x="50763" y="19245"/>
                  <a:pt x="47812" y="19245"/>
                </a:cubicBezTo>
                <a:cubicBezTo>
                  <a:pt x="40240" y="19245"/>
                  <a:pt x="32972" y="20303"/>
                  <a:pt x="25996" y="22413"/>
                </a:cubicBezTo>
                <a:cubicBezTo>
                  <a:pt x="19022" y="24526"/>
                  <a:pt x="13028" y="27654"/>
                  <a:pt x="8010" y="31798"/>
                </a:cubicBezTo>
                <a:lnTo>
                  <a:pt x="6574" y="31798"/>
                </a:lnTo>
                <a:lnTo>
                  <a:pt x="6574" y="7534"/>
                </a:lnTo>
                <a:cubicBezTo>
                  <a:pt x="12312" y="5539"/>
                  <a:pt x="18666" y="3787"/>
                  <a:pt x="25639" y="2270"/>
                </a:cubicBezTo>
                <a:cubicBezTo>
                  <a:pt x="32613" y="755"/>
                  <a:pt x="39600" y="0"/>
                  <a:pt x="46613" y="0"/>
                </a:cubicBezTo>
                <a:cubicBezTo>
                  <a:pt x="52272" y="0"/>
                  <a:pt x="58032" y="579"/>
                  <a:pt x="63889" y="1730"/>
                </a:cubicBezTo>
                <a:cubicBezTo>
                  <a:pt x="69746" y="2886"/>
                  <a:pt x="75305" y="4862"/>
                  <a:pt x="80560" y="7653"/>
                </a:cubicBezTo>
                <a:cubicBezTo>
                  <a:pt x="85503" y="10364"/>
                  <a:pt x="89647" y="14086"/>
                  <a:pt x="92995" y="18827"/>
                </a:cubicBezTo>
                <a:cubicBezTo>
                  <a:pt x="96340" y="23572"/>
                  <a:pt x="98014" y="29368"/>
                  <a:pt x="98014" y="36219"/>
                </a:cubicBezTo>
                <a:cubicBezTo>
                  <a:pt x="98014" y="43469"/>
                  <a:pt x="95961" y="49827"/>
                  <a:pt x="91858" y="55284"/>
                </a:cubicBezTo>
                <a:cubicBezTo>
                  <a:pt x="87753" y="60742"/>
                  <a:pt x="82318" y="64349"/>
                  <a:pt x="75542" y="66102"/>
                </a:cubicBezTo>
                <a:lnTo>
                  <a:pt x="75542" y="66941"/>
                </a:lnTo>
                <a:cubicBezTo>
                  <a:pt x="82952" y="69490"/>
                  <a:pt x="89027" y="73393"/>
                  <a:pt x="93770" y="78652"/>
                </a:cubicBezTo>
                <a:cubicBezTo>
                  <a:pt x="98510" y="83915"/>
                  <a:pt x="100883" y="90963"/>
                  <a:pt x="100883" y="99809"/>
                </a:cubicBezTo>
                <a:close/>
                <a:moveTo>
                  <a:pt x="199505" y="103874"/>
                </a:moveTo>
                <a:lnTo>
                  <a:pt x="199505" y="66822"/>
                </a:lnTo>
                <a:cubicBezTo>
                  <a:pt x="194162" y="67298"/>
                  <a:pt x="187413" y="67952"/>
                  <a:pt x="179244" y="68792"/>
                </a:cubicBezTo>
                <a:cubicBezTo>
                  <a:pt x="171076" y="69627"/>
                  <a:pt x="164484" y="70803"/>
                  <a:pt x="159461" y="72320"/>
                </a:cubicBezTo>
                <a:cubicBezTo>
                  <a:pt x="153486" y="74148"/>
                  <a:pt x="148547" y="76960"/>
                  <a:pt x="144641" y="80747"/>
                </a:cubicBezTo>
                <a:cubicBezTo>
                  <a:pt x="140734" y="84531"/>
                  <a:pt x="138784" y="89809"/>
                  <a:pt x="138784" y="96583"/>
                </a:cubicBezTo>
                <a:cubicBezTo>
                  <a:pt x="138784" y="104233"/>
                  <a:pt x="140932" y="110008"/>
                  <a:pt x="145239" y="113913"/>
                </a:cubicBezTo>
                <a:cubicBezTo>
                  <a:pt x="149540" y="117820"/>
                  <a:pt x="155837" y="119771"/>
                  <a:pt x="164124" y="119771"/>
                </a:cubicBezTo>
                <a:cubicBezTo>
                  <a:pt x="171215" y="119771"/>
                  <a:pt x="177632" y="118238"/>
                  <a:pt x="183369" y="115167"/>
                </a:cubicBezTo>
                <a:cubicBezTo>
                  <a:pt x="189108" y="112104"/>
                  <a:pt x="194483" y="108337"/>
                  <a:pt x="199505" y="103874"/>
                </a:cubicBezTo>
                <a:close/>
                <a:moveTo>
                  <a:pt x="199505" y="122518"/>
                </a:moveTo>
                <a:cubicBezTo>
                  <a:pt x="197672" y="123871"/>
                  <a:pt x="195221" y="125765"/>
                  <a:pt x="192158" y="128198"/>
                </a:cubicBezTo>
                <a:cubicBezTo>
                  <a:pt x="189087" y="130629"/>
                  <a:pt x="186120" y="132562"/>
                  <a:pt x="183251" y="133995"/>
                </a:cubicBezTo>
                <a:cubicBezTo>
                  <a:pt x="179266" y="136065"/>
                  <a:pt x="175420" y="137662"/>
                  <a:pt x="171716" y="138775"/>
                </a:cubicBezTo>
                <a:cubicBezTo>
                  <a:pt x="168012" y="139891"/>
                  <a:pt x="162810" y="140450"/>
                  <a:pt x="156114" y="140450"/>
                </a:cubicBezTo>
                <a:cubicBezTo>
                  <a:pt x="150617" y="140450"/>
                  <a:pt x="145396" y="139412"/>
                  <a:pt x="140457" y="137342"/>
                </a:cubicBezTo>
                <a:cubicBezTo>
                  <a:pt x="135514" y="135272"/>
                  <a:pt x="131174" y="132360"/>
                  <a:pt x="127430" y="128616"/>
                </a:cubicBezTo>
                <a:cubicBezTo>
                  <a:pt x="123843" y="124951"/>
                  <a:pt x="120974" y="120426"/>
                  <a:pt x="118825" y="115048"/>
                </a:cubicBezTo>
                <a:cubicBezTo>
                  <a:pt x="116669" y="109669"/>
                  <a:pt x="115592" y="103996"/>
                  <a:pt x="115592" y="98017"/>
                </a:cubicBezTo>
                <a:cubicBezTo>
                  <a:pt x="115592" y="88771"/>
                  <a:pt x="117548" y="80902"/>
                  <a:pt x="121453" y="74408"/>
                </a:cubicBezTo>
                <a:cubicBezTo>
                  <a:pt x="125360" y="67913"/>
                  <a:pt x="131533" y="62754"/>
                  <a:pt x="139982" y="58931"/>
                </a:cubicBezTo>
                <a:cubicBezTo>
                  <a:pt x="147470" y="55503"/>
                  <a:pt x="156316" y="53131"/>
                  <a:pt x="166514" y="51818"/>
                </a:cubicBezTo>
                <a:cubicBezTo>
                  <a:pt x="176717" y="50504"/>
                  <a:pt x="187712" y="49528"/>
                  <a:pt x="199505" y="48891"/>
                </a:cubicBezTo>
                <a:lnTo>
                  <a:pt x="199505" y="44585"/>
                </a:lnTo>
                <a:cubicBezTo>
                  <a:pt x="199505" y="39325"/>
                  <a:pt x="198706" y="35081"/>
                  <a:pt x="197115" y="31855"/>
                </a:cubicBezTo>
                <a:cubicBezTo>
                  <a:pt x="195519" y="28630"/>
                  <a:pt x="193288" y="26139"/>
                  <a:pt x="190422" y="24386"/>
                </a:cubicBezTo>
                <a:cubicBezTo>
                  <a:pt x="187553" y="22553"/>
                  <a:pt x="184050" y="21337"/>
                  <a:pt x="179902" y="20739"/>
                </a:cubicBezTo>
                <a:cubicBezTo>
                  <a:pt x="175760" y="20140"/>
                  <a:pt x="171497" y="19842"/>
                  <a:pt x="167112" y="19842"/>
                </a:cubicBezTo>
                <a:cubicBezTo>
                  <a:pt x="161932" y="19842"/>
                  <a:pt x="155837" y="20617"/>
                  <a:pt x="148824" y="22171"/>
                </a:cubicBezTo>
                <a:cubicBezTo>
                  <a:pt x="141811" y="23723"/>
                  <a:pt x="134798" y="25980"/>
                  <a:pt x="127785" y="28929"/>
                </a:cubicBezTo>
                <a:lnTo>
                  <a:pt x="126472" y="28929"/>
                </a:lnTo>
                <a:lnTo>
                  <a:pt x="126472" y="6101"/>
                </a:lnTo>
                <a:cubicBezTo>
                  <a:pt x="130615" y="4905"/>
                  <a:pt x="136555" y="3588"/>
                  <a:pt x="144284" y="2152"/>
                </a:cubicBezTo>
                <a:cubicBezTo>
                  <a:pt x="152013" y="720"/>
                  <a:pt x="159660" y="0"/>
                  <a:pt x="167230" y="0"/>
                </a:cubicBezTo>
                <a:cubicBezTo>
                  <a:pt x="176396" y="0"/>
                  <a:pt x="184125" y="720"/>
                  <a:pt x="190422" y="2152"/>
                </a:cubicBezTo>
                <a:cubicBezTo>
                  <a:pt x="196715" y="3588"/>
                  <a:pt x="202370" y="6181"/>
                  <a:pt x="207396" y="9925"/>
                </a:cubicBezTo>
                <a:cubicBezTo>
                  <a:pt x="212255" y="13588"/>
                  <a:pt x="215881" y="18327"/>
                  <a:pt x="218275" y="24145"/>
                </a:cubicBezTo>
                <a:cubicBezTo>
                  <a:pt x="220665" y="29961"/>
                  <a:pt x="221860" y="37057"/>
                  <a:pt x="221860" y="45423"/>
                </a:cubicBezTo>
                <a:lnTo>
                  <a:pt x="221860" y="136745"/>
                </a:lnTo>
                <a:lnTo>
                  <a:pt x="199505" y="13674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713387" y="5398532"/>
            <a:ext cx="86782" cy="178582"/>
          </a:xfrm>
          <a:custGeom>
            <a:avLst/>
            <a:gdLst/>
            <a:ahLst/>
            <a:cxnLst/>
            <a:rect l="l" t="t" r="r" b="b"/>
            <a:pathLst>
              <a:path w="86782" h="178582">
                <a:moveTo>
                  <a:pt x="86782" y="178582"/>
                </a:moveTo>
                <a:lnTo>
                  <a:pt x="0" y="178582"/>
                </a:lnTo>
                <a:lnTo>
                  <a:pt x="0" y="160413"/>
                </a:lnTo>
                <a:lnTo>
                  <a:pt x="32274" y="160413"/>
                </a:lnTo>
                <a:lnTo>
                  <a:pt x="32274" y="41120"/>
                </a:lnTo>
                <a:lnTo>
                  <a:pt x="0" y="41120"/>
                </a:lnTo>
                <a:lnTo>
                  <a:pt x="0" y="24862"/>
                </a:lnTo>
                <a:cubicBezTo>
                  <a:pt x="12193" y="24862"/>
                  <a:pt x="21175" y="23131"/>
                  <a:pt x="26957" y="19664"/>
                </a:cubicBezTo>
                <a:cubicBezTo>
                  <a:pt x="32735" y="16196"/>
                  <a:pt x="35982" y="9645"/>
                  <a:pt x="36698" y="0"/>
                </a:cubicBezTo>
                <a:lnTo>
                  <a:pt x="55225" y="0"/>
                </a:lnTo>
                <a:lnTo>
                  <a:pt x="55225" y="160413"/>
                </a:lnTo>
                <a:lnTo>
                  <a:pt x="86782" y="16041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836456" y="5443597"/>
            <a:ext cx="123836" cy="133517"/>
          </a:xfrm>
          <a:custGeom>
            <a:avLst/>
            <a:gdLst/>
            <a:ahLst/>
            <a:cxnLst/>
            <a:rect l="l" t="t" r="r" b="b"/>
            <a:pathLst>
              <a:path w="123836" h="133517">
                <a:moveTo>
                  <a:pt x="123837" y="133517"/>
                </a:moveTo>
                <a:lnTo>
                  <a:pt x="101603" y="133517"/>
                </a:lnTo>
                <a:lnTo>
                  <a:pt x="101603" y="28570"/>
                </a:lnTo>
                <a:lnTo>
                  <a:pt x="69567" y="96700"/>
                </a:lnTo>
                <a:lnTo>
                  <a:pt x="52831" y="96700"/>
                </a:lnTo>
                <a:lnTo>
                  <a:pt x="21039" y="28570"/>
                </a:lnTo>
                <a:lnTo>
                  <a:pt x="21039" y="133517"/>
                </a:lnTo>
                <a:lnTo>
                  <a:pt x="0" y="133517"/>
                </a:lnTo>
                <a:lnTo>
                  <a:pt x="0" y="0"/>
                </a:lnTo>
                <a:lnTo>
                  <a:pt x="27134" y="0"/>
                </a:lnTo>
                <a:lnTo>
                  <a:pt x="62277" y="74109"/>
                </a:lnTo>
                <a:lnTo>
                  <a:pt x="96225" y="0"/>
                </a:lnTo>
                <a:lnTo>
                  <a:pt x="123837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988466" y="5395426"/>
            <a:ext cx="108176" cy="185393"/>
          </a:xfrm>
          <a:custGeom>
            <a:avLst/>
            <a:gdLst/>
            <a:ahLst/>
            <a:cxnLst/>
            <a:rect l="l" t="t" r="r" b="b"/>
            <a:pathLst>
              <a:path w="108176" h="185393">
                <a:moveTo>
                  <a:pt x="49486" y="20678"/>
                </a:moveTo>
                <a:cubicBezTo>
                  <a:pt x="45184" y="20678"/>
                  <a:pt x="40882" y="21196"/>
                  <a:pt x="36580" y="22234"/>
                </a:cubicBezTo>
                <a:cubicBezTo>
                  <a:pt x="32275" y="23270"/>
                  <a:pt x="28052" y="24624"/>
                  <a:pt x="23908" y="26298"/>
                </a:cubicBezTo>
                <a:cubicBezTo>
                  <a:pt x="20078" y="27889"/>
                  <a:pt x="16752" y="29563"/>
                  <a:pt x="13926" y="31317"/>
                </a:cubicBezTo>
                <a:cubicBezTo>
                  <a:pt x="11096" y="33069"/>
                  <a:pt x="8569" y="34704"/>
                  <a:pt x="6336" y="36219"/>
                </a:cubicBezTo>
                <a:lnTo>
                  <a:pt x="4904" y="36219"/>
                </a:lnTo>
                <a:lnTo>
                  <a:pt x="4904" y="10998"/>
                </a:lnTo>
                <a:cubicBezTo>
                  <a:pt x="10080" y="8208"/>
                  <a:pt x="17111" y="5677"/>
                  <a:pt x="25996" y="3406"/>
                </a:cubicBezTo>
                <a:cubicBezTo>
                  <a:pt x="34885" y="1134"/>
                  <a:pt x="43348" y="0"/>
                  <a:pt x="51397" y="0"/>
                </a:cubicBezTo>
                <a:cubicBezTo>
                  <a:pt x="59448" y="0"/>
                  <a:pt x="66479" y="816"/>
                  <a:pt x="72497" y="2447"/>
                </a:cubicBezTo>
                <a:cubicBezTo>
                  <a:pt x="78517" y="4081"/>
                  <a:pt x="83952" y="6616"/>
                  <a:pt x="88813" y="10044"/>
                </a:cubicBezTo>
                <a:cubicBezTo>
                  <a:pt x="94072" y="13867"/>
                  <a:pt x="98032" y="18490"/>
                  <a:pt x="100704" y="23908"/>
                </a:cubicBezTo>
                <a:cubicBezTo>
                  <a:pt x="103378" y="29325"/>
                  <a:pt x="104711" y="35661"/>
                  <a:pt x="104711" y="42912"/>
                </a:cubicBezTo>
                <a:cubicBezTo>
                  <a:pt x="104711" y="52715"/>
                  <a:pt x="101485" y="61318"/>
                  <a:pt x="95029" y="68731"/>
                </a:cubicBezTo>
                <a:cubicBezTo>
                  <a:pt x="88571" y="76144"/>
                  <a:pt x="80842" y="80841"/>
                  <a:pt x="71839" y="82836"/>
                </a:cubicBezTo>
                <a:lnTo>
                  <a:pt x="71839" y="84509"/>
                </a:lnTo>
                <a:cubicBezTo>
                  <a:pt x="75583" y="85226"/>
                  <a:pt x="79586" y="86457"/>
                  <a:pt x="83852" y="88214"/>
                </a:cubicBezTo>
                <a:cubicBezTo>
                  <a:pt x="88114" y="89968"/>
                  <a:pt x="92078" y="92560"/>
                  <a:pt x="95743" y="95986"/>
                </a:cubicBezTo>
                <a:cubicBezTo>
                  <a:pt x="99411" y="99414"/>
                  <a:pt x="102403" y="103816"/>
                  <a:pt x="104711" y="109192"/>
                </a:cubicBezTo>
                <a:cubicBezTo>
                  <a:pt x="107022" y="114570"/>
                  <a:pt x="108176" y="121125"/>
                  <a:pt x="108176" y="128854"/>
                </a:cubicBezTo>
                <a:cubicBezTo>
                  <a:pt x="108176" y="136905"/>
                  <a:pt x="106799" y="144295"/>
                  <a:pt x="104051" y="151027"/>
                </a:cubicBezTo>
                <a:cubicBezTo>
                  <a:pt x="101300" y="157763"/>
                  <a:pt x="97417" y="163721"/>
                  <a:pt x="92398" y="168897"/>
                </a:cubicBezTo>
                <a:cubicBezTo>
                  <a:pt x="87221" y="174315"/>
                  <a:pt x="80964" y="178423"/>
                  <a:pt x="73635" y="181210"/>
                </a:cubicBezTo>
                <a:cubicBezTo>
                  <a:pt x="66302" y="183996"/>
                  <a:pt x="57974" y="185393"/>
                  <a:pt x="48651" y="185393"/>
                </a:cubicBezTo>
                <a:cubicBezTo>
                  <a:pt x="39727" y="185393"/>
                  <a:pt x="30878" y="184316"/>
                  <a:pt x="22115" y="182167"/>
                </a:cubicBezTo>
                <a:cubicBezTo>
                  <a:pt x="13349" y="180015"/>
                  <a:pt x="5977" y="177425"/>
                  <a:pt x="0" y="174399"/>
                </a:cubicBezTo>
                <a:lnTo>
                  <a:pt x="0" y="149173"/>
                </a:lnTo>
                <a:lnTo>
                  <a:pt x="1674" y="149173"/>
                </a:lnTo>
                <a:cubicBezTo>
                  <a:pt x="6693" y="152842"/>
                  <a:pt x="13428" y="156348"/>
                  <a:pt x="21877" y="159696"/>
                </a:cubicBezTo>
                <a:cubicBezTo>
                  <a:pt x="30323" y="163040"/>
                  <a:pt x="38768" y="164714"/>
                  <a:pt x="47215" y="164714"/>
                </a:cubicBezTo>
                <a:cubicBezTo>
                  <a:pt x="52078" y="164714"/>
                  <a:pt x="56956" y="163936"/>
                  <a:pt x="61856" y="162381"/>
                </a:cubicBezTo>
                <a:cubicBezTo>
                  <a:pt x="66755" y="160826"/>
                  <a:pt x="70845" y="158299"/>
                  <a:pt x="74110" y="154796"/>
                </a:cubicBezTo>
                <a:cubicBezTo>
                  <a:pt x="77296" y="151286"/>
                  <a:pt x="79726" y="147420"/>
                  <a:pt x="81404" y="143197"/>
                </a:cubicBezTo>
                <a:cubicBezTo>
                  <a:pt x="83074" y="138977"/>
                  <a:pt x="83913" y="133639"/>
                  <a:pt x="83913" y="127180"/>
                </a:cubicBezTo>
                <a:cubicBezTo>
                  <a:pt x="83913" y="120726"/>
                  <a:pt x="82977" y="115426"/>
                  <a:pt x="81101" y="111282"/>
                </a:cubicBezTo>
                <a:cubicBezTo>
                  <a:pt x="79229" y="107139"/>
                  <a:pt x="76619" y="103874"/>
                  <a:pt x="73272" y="101484"/>
                </a:cubicBezTo>
                <a:cubicBezTo>
                  <a:pt x="69926" y="99093"/>
                  <a:pt x="65963" y="97437"/>
                  <a:pt x="61381" y="96520"/>
                </a:cubicBezTo>
                <a:cubicBezTo>
                  <a:pt x="56795" y="95608"/>
                  <a:pt x="51837" y="95148"/>
                  <a:pt x="46498" y="95148"/>
                </a:cubicBezTo>
                <a:lnTo>
                  <a:pt x="36335" y="95148"/>
                </a:lnTo>
                <a:lnTo>
                  <a:pt x="36335" y="75304"/>
                </a:lnTo>
                <a:lnTo>
                  <a:pt x="44227" y="75304"/>
                </a:lnTo>
                <a:cubicBezTo>
                  <a:pt x="54987" y="75304"/>
                  <a:pt x="63731" y="72756"/>
                  <a:pt x="70467" y="67654"/>
                </a:cubicBezTo>
                <a:cubicBezTo>
                  <a:pt x="77198" y="62554"/>
                  <a:pt x="80565" y="55144"/>
                  <a:pt x="80565" y="45421"/>
                </a:cubicBezTo>
                <a:cubicBezTo>
                  <a:pt x="80565" y="40961"/>
                  <a:pt x="79690" y="37112"/>
                  <a:pt x="77936" y="33886"/>
                </a:cubicBezTo>
                <a:cubicBezTo>
                  <a:pt x="76184" y="30661"/>
                  <a:pt x="73951" y="28095"/>
                  <a:pt x="71241" y="26176"/>
                </a:cubicBezTo>
                <a:cubicBezTo>
                  <a:pt x="68213" y="24106"/>
                  <a:pt x="64869" y="22673"/>
                  <a:pt x="61201" y="21873"/>
                </a:cubicBezTo>
                <a:cubicBezTo>
                  <a:pt x="57535" y="21078"/>
                  <a:pt x="53630" y="20678"/>
                  <a:pt x="49486" y="2067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133406" y="5543047"/>
            <a:ext cx="28570" cy="34067"/>
          </a:xfrm>
          <a:custGeom>
            <a:avLst/>
            <a:gdLst/>
            <a:ahLst/>
            <a:cxnLst/>
            <a:rect l="l" t="t" r="r" b="b"/>
            <a:pathLst>
              <a:path w="28570" h="34067">
                <a:moveTo>
                  <a:pt x="28570" y="34067"/>
                </a:moveTo>
                <a:lnTo>
                  <a:pt x="0" y="34067"/>
                </a:lnTo>
                <a:lnTo>
                  <a:pt x="0" y="0"/>
                </a:lnTo>
                <a:lnTo>
                  <a:pt x="28570" y="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7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392" name="object 392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18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pic>
        <p:nvPicPr>
          <p:cNvPr id="19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27777" y="1335748"/>
            <a:ext cx="8870207" cy="488715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object 395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0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398" name="object 398"/>
          <p:cNvSpPr/>
          <p:nvPr/>
        </p:nvSpPr>
        <p:spPr>
          <a:xfrm>
            <a:off x="995803" y="765016"/>
            <a:ext cx="3401251" cy="247194"/>
          </a:xfrm>
          <a:custGeom>
            <a:avLst/>
            <a:gdLst/>
            <a:ahLst/>
            <a:cxnLst/>
            <a:rect l="l" t="t" r="r" b="b"/>
            <a:pathLst>
              <a:path w="3401251" h="247194">
                <a:moveTo>
                  <a:pt x="242402" y="242251"/>
                </a:moveTo>
                <a:lnTo>
                  <a:pt x="183121" y="242251"/>
                </a:lnTo>
                <a:lnTo>
                  <a:pt x="183121" y="84949"/>
                </a:lnTo>
                <a:lnTo>
                  <a:pt x="139928" y="186473"/>
                </a:lnTo>
                <a:lnTo>
                  <a:pt x="99288" y="186473"/>
                </a:lnTo>
                <a:lnTo>
                  <a:pt x="56098" y="84949"/>
                </a:lnTo>
                <a:lnTo>
                  <a:pt x="56098" y="242251"/>
                </a:lnTo>
                <a:lnTo>
                  <a:pt x="0" y="242251"/>
                </a:lnTo>
                <a:lnTo>
                  <a:pt x="0" y="4943"/>
                </a:lnTo>
                <a:lnTo>
                  <a:pt x="68688" y="4943"/>
                </a:lnTo>
                <a:lnTo>
                  <a:pt x="121280" y="122082"/>
                </a:lnTo>
                <a:lnTo>
                  <a:pt x="173714" y="4943"/>
                </a:lnTo>
                <a:lnTo>
                  <a:pt x="242402" y="4943"/>
                </a:lnTo>
                <a:close/>
                <a:moveTo>
                  <a:pt x="488941" y="242251"/>
                </a:moveTo>
                <a:lnTo>
                  <a:pt x="430294" y="242251"/>
                </a:lnTo>
                <a:lnTo>
                  <a:pt x="430294" y="85903"/>
                </a:lnTo>
                <a:lnTo>
                  <a:pt x="339130" y="242251"/>
                </a:lnTo>
                <a:lnTo>
                  <a:pt x="283990" y="242251"/>
                </a:lnTo>
                <a:lnTo>
                  <a:pt x="283990" y="4943"/>
                </a:lnTo>
                <a:lnTo>
                  <a:pt x="342637" y="4943"/>
                </a:lnTo>
                <a:lnTo>
                  <a:pt x="342637" y="146310"/>
                </a:lnTo>
                <a:lnTo>
                  <a:pt x="426948" y="4943"/>
                </a:lnTo>
                <a:lnTo>
                  <a:pt x="488941" y="4943"/>
                </a:lnTo>
                <a:close/>
                <a:moveTo>
                  <a:pt x="631234" y="246873"/>
                </a:moveTo>
                <a:cubicBezTo>
                  <a:pt x="595637" y="246873"/>
                  <a:pt x="567375" y="236113"/>
                  <a:pt x="546444" y="214599"/>
                </a:cubicBezTo>
                <a:cubicBezTo>
                  <a:pt x="525513" y="193082"/>
                  <a:pt x="515048" y="162832"/>
                  <a:pt x="515048" y="123840"/>
                </a:cubicBezTo>
                <a:cubicBezTo>
                  <a:pt x="515048" y="86222"/>
                  <a:pt x="525542" y="56236"/>
                  <a:pt x="546523" y="33868"/>
                </a:cubicBezTo>
                <a:cubicBezTo>
                  <a:pt x="567507" y="11504"/>
                  <a:pt x="595796" y="320"/>
                  <a:pt x="631389" y="320"/>
                </a:cubicBezTo>
                <a:cubicBezTo>
                  <a:pt x="640847" y="320"/>
                  <a:pt x="649346" y="853"/>
                  <a:pt x="656892" y="1915"/>
                </a:cubicBezTo>
                <a:cubicBezTo>
                  <a:pt x="664437" y="2977"/>
                  <a:pt x="671662" y="4468"/>
                  <a:pt x="678567" y="6379"/>
                </a:cubicBezTo>
                <a:cubicBezTo>
                  <a:pt x="683982" y="7970"/>
                  <a:pt x="689879" y="10149"/>
                  <a:pt x="696258" y="12913"/>
                </a:cubicBezTo>
                <a:cubicBezTo>
                  <a:pt x="702630" y="15678"/>
                  <a:pt x="707785" y="18068"/>
                  <a:pt x="711717" y="20084"/>
                </a:cubicBezTo>
                <a:lnTo>
                  <a:pt x="711717" y="76665"/>
                </a:lnTo>
                <a:lnTo>
                  <a:pt x="705661" y="76665"/>
                </a:lnTo>
                <a:cubicBezTo>
                  <a:pt x="702792" y="74113"/>
                  <a:pt x="699178" y="71053"/>
                  <a:pt x="694822" y="67496"/>
                </a:cubicBezTo>
                <a:cubicBezTo>
                  <a:pt x="690466" y="63939"/>
                  <a:pt x="685523" y="60462"/>
                  <a:pt x="680000" y="57060"/>
                </a:cubicBezTo>
                <a:cubicBezTo>
                  <a:pt x="674474" y="53661"/>
                  <a:pt x="668393" y="50767"/>
                  <a:pt x="661755" y="48373"/>
                </a:cubicBezTo>
                <a:cubicBezTo>
                  <a:pt x="655110" y="45983"/>
                  <a:pt x="648180" y="44788"/>
                  <a:pt x="640951" y="44788"/>
                </a:cubicBezTo>
                <a:cubicBezTo>
                  <a:pt x="632347" y="44788"/>
                  <a:pt x="624459" y="46140"/>
                  <a:pt x="617288" y="48848"/>
                </a:cubicBezTo>
                <a:cubicBezTo>
                  <a:pt x="610113" y="51559"/>
                  <a:pt x="603288" y="56264"/>
                  <a:pt x="596808" y="62956"/>
                </a:cubicBezTo>
                <a:cubicBezTo>
                  <a:pt x="590857" y="69012"/>
                  <a:pt x="585997" y="77194"/>
                  <a:pt x="582227" y="87501"/>
                </a:cubicBezTo>
                <a:cubicBezTo>
                  <a:pt x="578452" y="97804"/>
                  <a:pt x="576568" y="109973"/>
                  <a:pt x="576568" y="123997"/>
                </a:cubicBezTo>
                <a:cubicBezTo>
                  <a:pt x="576568" y="138765"/>
                  <a:pt x="578534" y="151166"/>
                  <a:pt x="582465" y="161211"/>
                </a:cubicBezTo>
                <a:cubicBezTo>
                  <a:pt x="586393" y="171252"/>
                  <a:pt x="591548" y="179351"/>
                  <a:pt x="597920" y="185515"/>
                </a:cubicBezTo>
                <a:cubicBezTo>
                  <a:pt x="604087" y="191465"/>
                  <a:pt x="610962" y="195768"/>
                  <a:pt x="618562" y="198425"/>
                </a:cubicBezTo>
                <a:cubicBezTo>
                  <a:pt x="626158" y="201077"/>
                  <a:pt x="633726" y="202410"/>
                  <a:pt x="641271" y="202410"/>
                </a:cubicBezTo>
                <a:cubicBezTo>
                  <a:pt x="649134" y="202410"/>
                  <a:pt x="656621" y="201107"/>
                  <a:pt x="663742" y="198503"/>
                </a:cubicBezTo>
                <a:cubicBezTo>
                  <a:pt x="670863" y="195901"/>
                  <a:pt x="676864" y="193006"/>
                  <a:pt x="681753" y="189817"/>
                </a:cubicBezTo>
                <a:cubicBezTo>
                  <a:pt x="687067" y="186522"/>
                  <a:pt x="691743" y="183174"/>
                  <a:pt x="695779" y="179776"/>
                </a:cubicBezTo>
                <a:cubicBezTo>
                  <a:pt x="699814" y="176375"/>
                  <a:pt x="703324" y="173350"/>
                  <a:pt x="706295" y="170694"/>
                </a:cubicBezTo>
                <a:lnTo>
                  <a:pt x="711717" y="170694"/>
                </a:lnTo>
                <a:lnTo>
                  <a:pt x="711717" y="226473"/>
                </a:lnTo>
                <a:cubicBezTo>
                  <a:pt x="707361" y="228492"/>
                  <a:pt x="702314" y="230803"/>
                  <a:pt x="696578" y="233406"/>
                </a:cubicBezTo>
                <a:cubicBezTo>
                  <a:pt x="690837" y="236005"/>
                  <a:pt x="684942" y="238211"/>
                  <a:pt x="678885" y="240018"/>
                </a:cubicBezTo>
                <a:cubicBezTo>
                  <a:pt x="671450" y="242251"/>
                  <a:pt x="664488" y="243951"/>
                  <a:pt x="658008" y="245120"/>
                </a:cubicBezTo>
                <a:cubicBezTo>
                  <a:pt x="651528" y="246286"/>
                  <a:pt x="642599" y="246873"/>
                  <a:pt x="631234" y="246873"/>
                </a:cubicBezTo>
                <a:close/>
                <a:moveTo>
                  <a:pt x="840283" y="246873"/>
                </a:moveTo>
                <a:cubicBezTo>
                  <a:pt x="804690" y="246873"/>
                  <a:pt x="776423" y="236113"/>
                  <a:pt x="755496" y="214599"/>
                </a:cubicBezTo>
                <a:cubicBezTo>
                  <a:pt x="734565" y="193082"/>
                  <a:pt x="724097" y="162832"/>
                  <a:pt x="724097" y="123840"/>
                </a:cubicBezTo>
                <a:cubicBezTo>
                  <a:pt x="724097" y="86222"/>
                  <a:pt x="734591" y="56236"/>
                  <a:pt x="755575" y="33868"/>
                </a:cubicBezTo>
                <a:cubicBezTo>
                  <a:pt x="776559" y="11504"/>
                  <a:pt x="804848" y="320"/>
                  <a:pt x="840441" y="320"/>
                </a:cubicBezTo>
                <a:cubicBezTo>
                  <a:pt x="849899" y="320"/>
                  <a:pt x="858398" y="853"/>
                  <a:pt x="865944" y="1915"/>
                </a:cubicBezTo>
                <a:cubicBezTo>
                  <a:pt x="873485" y="2977"/>
                  <a:pt x="880711" y="4468"/>
                  <a:pt x="887616" y="6379"/>
                </a:cubicBezTo>
                <a:cubicBezTo>
                  <a:pt x="893033" y="7970"/>
                  <a:pt x="898931" y="10149"/>
                  <a:pt x="905306" y="12913"/>
                </a:cubicBezTo>
                <a:cubicBezTo>
                  <a:pt x="911678" y="15678"/>
                  <a:pt x="916833" y="18068"/>
                  <a:pt x="920765" y="20084"/>
                </a:cubicBezTo>
                <a:lnTo>
                  <a:pt x="920765" y="76665"/>
                </a:lnTo>
                <a:lnTo>
                  <a:pt x="914710" y="76665"/>
                </a:lnTo>
                <a:cubicBezTo>
                  <a:pt x="911841" y="74113"/>
                  <a:pt x="908229" y="71053"/>
                  <a:pt x="903874" y="67496"/>
                </a:cubicBezTo>
                <a:cubicBezTo>
                  <a:pt x="899518" y="63939"/>
                  <a:pt x="894575" y="60462"/>
                  <a:pt x="889048" y="57060"/>
                </a:cubicBezTo>
                <a:cubicBezTo>
                  <a:pt x="883526" y="53661"/>
                  <a:pt x="877443" y="50767"/>
                  <a:pt x="870803" y="48373"/>
                </a:cubicBezTo>
                <a:cubicBezTo>
                  <a:pt x="864162" y="45983"/>
                  <a:pt x="857232" y="44788"/>
                  <a:pt x="850003" y="44788"/>
                </a:cubicBezTo>
                <a:cubicBezTo>
                  <a:pt x="841399" y="44788"/>
                  <a:pt x="833511" y="46140"/>
                  <a:pt x="826341" y="48848"/>
                </a:cubicBezTo>
                <a:cubicBezTo>
                  <a:pt x="819165" y="51559"/>
                  <a:pt x="812336" y="56264"/>
                  <a:pt x="805857" y="62956"/>
                </a:cubicBezTo>
                <a:cubicBezTo>
                  <a:pt x="799909" y="69012"/>
                  <a:pt x="795049" y="77194"/>
                  <a:pt x="791276" y="87501"/>
                </a:cubicBezTo>
                <a:cubicBezTo>
                  <a:pt x="787504" y="97804"/>
                  <a:pt x="785617" y="109973"/>
                  <a:pt x="785617" y="123997"/>
                </a:cubicBezTo>
                <a:cubicBezTo>
                  <a:pt x="785617" y="138765"/>
                  <a:pt x="787583" y="151166"/>
                  <a:pt x="791517" y="161211"/>
                </a:cubicBezTo>
                <a:cubicBezTo>
                  <a:pt x="795445" y="171252"/>
                  <a:pt x="800600" y="179351"/>
                  <a:pt x="806972" y="185515"/>
                </a:cubicBezTo>
                <a:cubicBezTo>
                  <a:pt x="813135" y="191465"/>
                  <a:pt x="820011" y="195768"/>
                  <a:pt x="827610" y="198425"/>
                </a:cubicBezTo>
                <a:cubicBezTo>
                  <a:pt x="835210" y="201077"/>
                  <a:pt x="842778" y="202410"/>
                  <a:pt x="850323" y="202410"/>
                </a:cubicBezTo>
                <a:cubicBezTo>
                  <a:pt x="858182" y="202410"/>
                  <a:pt x="865674" y="201107"/>
                  <a:pt x="872795" y="198503"/>
                </a:cubicBezTo>
                <a:cubicBezTo>
                  <a:pt x="879912" y="195901"/>
                  <a:pt x="885916" y="193006"/>
                  <a:pt x="890806" y="189817"/>
                </a:cubicBezTo>
                <a:cubicBezTo>
                  <a:pt x="896116" y="186522"/>
                  <a:pt x="900792" y="183174"/>
                  <a:pt x="904828" y="179776"/>
                </a:cubicBezTo>
                <a:cubicBezTo>
                  <a:pt x="908866" y="176375"/>
                  <a:pt x="912373" y="173350"/>
                  <a:pt x="915347" y="170694"/>
                </a:cubicBezTo>
                <a:lnTo>
                  <a:pt x="920765" y="170694"/>
                </a:lnTo>
                <a:lnTo>
                  <a:pt x="920765" y="226473"/>
                </a:lnTo>
                <a:cubicBezTo>
                  <a:pt x="916409" y="228492"/>
                  <a:pt x="911364" y="230803"/>
                  <a:pt x="905627" y="233406"/>
                </a:cubicBezTo>
                <a:cubicBezTo>
                  <a:pt x="899889" y="236005"/>
                  <a:pt x="893991" y="238211"/>
                  <a:pt x="887937" y="240018"/>
                </a:cubicBezTo>
                <a:cubicBezTo>
                  <a:pt x="880498" y="242251"/>
                  <a:pt x="873536" y="243951"/>
                  <a:pt x="867057" y="245120"/>
                </a:cubicBezTo>
                <a:cubicBezTo>
                  <a:pt x="860576" y="246286"/>
                  <a:pt x="851652" y="246873"/>
                  <a:pt x="840283" y="246873"/>
                </a:cubicBezTo>
                <a:close/>
                <a:moveTo>
                  <a:pt x="1151967" y="242251"/>
                </a:moveTo>
                <a:lnTo>
                  <a:pt x="1093320" y="242251"/>
                </a:lnTo>
                <a:lnTo>
                  <a:pt x="1093320" y="85903"/>
                </a:lnTo>
                <a:lnTo>
                  <a:pt x="1002157" y="242251"/>
                </a:lnTo>
                <a:lnTo>
                  <a:pt x="947016" y="242251"/>
                </a:lnTo>
                <a:lnTo>
                  <a:pt x="947016" y="4943"/>
                </a:lnTo>
                <a:lnTo>
                  <a:pt x="1005663" y="4943"/>
                </a:lnTo>
                <a:lnTo>
                  <a:pt x="1005663" y="146310"/>
                </a:lnTo>
                <a:lnTo>
                  <a:pt x="1089976" y="4943"/>
                </a:lnTo>
                <a:lnTo>
                  <a:pt x="1151967" y="4943"/>
                </a:lnTo>
                <a:close/>
                <a:moveTo>
                  <a:pt x="1376654" y="242251"/>
                </a:moveTo>
                <a:lnTo>
                  <a:pt x="1317366" y="242251"/>
                </a:lnTo>
                <a:lnTo>
                  <a:pt x="1317366" y="155236"/>
                </a:lnTo>
                <a:lnTo>
                  <a:pt x="1294894" y="155236"/>
                </a:lnTo>
                <a:lnTo>
                  <a:pt x="1235131" y="242251"/>
                </a:lnTo>
                <a:lnTo>
                  <a:pt x="1164369" y="242251"/>
                </a:lnTo>
                <a:lnTo>
                  <a:pt x="1235131" y="143920"/>
                </a:lnTo>
                <a:cubicBezTo>
                  <a:pt x="1220573" y="137649"/>
                  <a:pt x="1209337" y="128826"/>
                  <a:pt x="1201421" y="117457"/>
                </a:cubicBezTo>
                <a:cubicBezTo>
                  <a:pt x="1193508" y="106088"/>
                  <a:pt x="1189548" y="91428"/>
                  <a:pt x="1189548" y="73476"/>
                </a:cubicBezTo>
                <a:cubicBezTo>
                  <a:pt x="1189548" y="61361"/>
                  <a:pt x="1192230" y="50792"/>
                  <a:pt x="1197597" y="41760"/>
                </a:cubicBezTo>
                <a:cubicBezTo>
                  <a:pt x="1202962" y="32728"/>
                  <a:pt x="1209790" y="25344"/>
                  <a:pt x="1218075" y="19605"/>
                </a:cubicBezTo>
                <a:cubicBezTo>
                  <a:pt x="1225303" y="14613"/>
                  <a:pt x="1234098" y="10918"/>
                  <a:pt x="1244455" y="8528"/>
                </a:cubicBezTo>
                <a:cubicBezTo>
                  <a:pt x="1254812" y="6138"/>
                  <a:pt x="1266685" y="4943"/>
                  <a:pt x="1280073" y="4943"/>
                </a:cubicBezTo>
                <a:lnTo>
                  <a:pt x="1376654" y="4943"/>
                </a:lnTo>
                <a:close/>
                <a:moveTo>
                  <a:pt x="1317366" y="112521"/>
                </a:moveTo>
                <a:lnTo>
                  <a:pt x="1317366" y="48614"/>
                </a:lnTo>
                <a:lnTo>
                  <a:pt x="1298242" y="48614"/>
                </a:lnTo>
                <a:cubicBezTo>
                  <a:pt x="1288998" y="48614"/>
                  <a:pt x="1281877" y="48905"/>
                  <a:pt x="1276883" y="49489"/>
                </a:cubicBezTo>
                <a:cubicBezTo>
                  <a:pt x="1271891" y="50072"/>
                  <a:pt x="1267060" y="52117"/>
                  <a:pt x="1262384" y="55627"/>
                </a:cubicBezTo>
                <a:cubicBezTo>
                  <a:pt x="1258769" y="58284"/>
                  <a:pt x="1256007" y="61761"/>
                  <a:pt x="1254096" y="66063"/>
                </a:cubicBezTo>
                <a:cubicBezTo>
                  <a:pt x="1252181" y="70369"/>
                  <a:pt x="1251223" y="75121"/>
                  <a:pt x="1251223" y="80326"/>
                </a:cubicBezTo>
                <a:cubicBezTo>
                  <a:pt x="1251223" y="85748"/>
                  <a:pt x="1252235" y="90608"/>
                  <a:pt x="1254254" y="94909"/>
                </a:cubicBezTo>
                <a:cubicBezTo>
                  <a:pt x="1256270" y="99212"/>
                  <a:pt x="1259089" y="102744"/>
                  <a:pt x="1262700" y="105509"/>
                </a:cubicBezTo>
                <a:cubicBezTo>
                  <a:pt x="1266738" y="108694"/>
                  <a:pt x="1271495" y="110660"/>
                  <a:pt x="1276967" y="111405"/>
                </a:cubicBezTo>
                <a:cubicBezTo>
                  <a:pt x="1282436" y="112151"/>
                  <a:pt x="1289639" y="112521"/>
                  <a:pt x="1298563" y="112521"/>
                </a:cubicBezTo>
                <a:close/>
                <a:moveTo>
                  <a:pt x="1714629" y="242251"/>
                </a:moveTo>
                <a:lnTo>
                  <a:pt x="1643551" y="242251"/>
                </a:lnTo>
                <a:lnTo>
                  <a:pt x="1579961" y="146469"/>
                </a:lnTo>
                <a:lnTo>
                  <a:pt x="1564981" y="146469"/>
                </a:lnTo>
                <a:lnTo>
                  <a:pt x="1564981" y="242251"/>
                </a:lnTo>
                <a:lnTo>
                  <a:pt x="1505375" y="242251"/>
                </a:lnTo>
                <a:lnTo>
                  <a:pt x="1505375" y="4943"/>
                </a:lnTo>
                <a:lnTo>
                  <a:pt x="1564981" y="4943"/>
                </a:lnTo>
                <a:lnTo>
                  <a:pt x="1564981" y="101681"/>
                </a:lnTo>
                <a:cubicBezTo>
                  <a:pt x="1574326" y="101261"/>
                  <a:pt x="1581317" y="99190"/>
                  <a:pt x="1585940" y="95468"/>
                </a:cubicBezTo>
                <a:cubicBezTo>
                  <a:pt x="1590563" y="91750"/>
                  <a:pt x="1596060" y="83566"/>
                  <a:pt x="1602431" y="70923"/>
                </a:cubicBezTo>
                <a:cubicBezTo>
                  <a:pt x="1604239" y="67204"/>
                  <a:pt x="1606338" y="62797"/>
                  <a:pt x="1608728" y="57697"/>
                </a:cubicBezTo>
                <a:cubicBezTo>
                  <a:pt x="1611118" y="52596"/>
                  <a:pt x="1613214" y="48135"/>
                  <a:pt x="1615021" y="44309"/>
                </a:cubicBezTo>
                <a:cubicBezTo>
                  <a:pt x="1621926" y="29963"/>
                  <a:pt x="1630350" y="19738"/>
                  <a:pt x="1640286" y="13630"/>
                </a:cubicBezTo>
                <a:cubicBezTo>
                  <a:pt x="1650219" y="7519"/>
                  <a:pt x="1663311" y="4468"/>
                  <a:pt x="1679568" y="4468"/>
                </a:cubicBezTo>
                <a:cubicBezTo>
                  <a:pt x="1684880" y="4468"/>
                  <a:pt x="1689293" y="4547"/>
                  <a:pt x="1692799" y="4705"/>
                </a:cubicBezTo>
                <a:cubicBezTo>
                  <a:pt x="1696302" y="4863"/>
                  <a:pt x="1699012" y="4943"/>
                  <a:pt x="1700925" y="4943"/>
                </a:cubicBezTo>
                <a:lnTo>
                  <a:pt x="1700925" y="55785"/>
                </a:lnTo>
                <a:lnTo>
                  <a:pt x="1687219" y="55785"/>
                </a:lnTo>
                <a:cubicBezTo>
                  <a:pt x="1680418" y="55785"/>
                  <a:pt x="1674500" y="57880"/>
                  <a:pt x="1669453" y="62081"/>
                </a:cubicBezTo>
                <a:cubicBezTo>
                  <a:pt x="1664406" y="66279"/>
                  <a:pt x="1659279" y="74642"/>
                  <a:pt x="1654071" y="87180"/>
                </a:cubicBezTo>
                <a:cubicBezTo>
                  <a:pt x="1649927" y="97167"/>
                  <a:pt x="1646024" y="104738"/>
                  <a:pt x="1642360" y="109889"/>
                </a:cubicBezTo>
                <a:cubicBezTo>
                  <a:pt x="1638695" y="115045"/>
                  <a:pt x="1635267" y="118523"/>
                  <a:pt x="1632078" y="120329"/>
                </a:cubicBezTo>
                <a:close/>
                <a:moveTo>
                  <a:pt x="1941865" y="123677"/>
                </a:moveTo>
                <a:cubicBezTo>
                  <a:pt x="1941865" y="162032"/>
                  <a:pt x="1931613" y="192207"/>
                  <a:pt x="1911107" y="214203"/>
                </a:cubicBezTo>
                <a:cubicBezTo>
                  <a:pt x="1890600" y="236195"/>
                  <a:pt x="1862495" y="247194"/>
                  <a:pt x="1826798" y="247194"/>
                </a:cubicBezTo>
                <a:cubicBezTo>
                  <a:pt x="1790993" y="247194"/>
                  <a:pt x="1762887" y="236062"/>
                  <a:pt x="1742489" y="213803"/>
                </a:cubicBezTo>
                <a:cubicBezTo>
                  <a:pt x="1722088" y="191545"/>
                  <a:pt x="1711890" y="161503"/>
                  <a:pt x="1711890" y="123677"/>
                </a:cubicBezTo>
                <a:cubicBezTo>
                  <a:pt x="1711890" y="85535"/>
                  <a:pt x="1722088" y="55389"/>
                  <a:pt x="1742489" y="33231"/>
                </a:cubicBezTo>
                <a:cubicBezTo>
                  <a:pt x="1762887" y="11076"/>
                  <a:pt x="1790993" y="0"/>
                  <a:pt x="1826798" y="0"/>
                </a:cubicBezTo>
                <a:cubicBezTo>
                  <a:pt x="1862495" y="0"/>
                  <a:pt x="1890600" y="11022"/>
                  <a:pt x="1911107" y="33070"/>
                </a:cubicBezTo>
                <a:cubicBezTo>
                  <a:pt x="1931613" y="55119"/>
                  <a:pt x="1941865" y="85323"/>
                  <a:pt x="1941865" y="123677"/>
                </a:cubicBezTo>
                <a:close/>
                <a:moveTo>
                  <a:pt x="1880344" y="123518"/>
                </a:moveTo>
                <a:cubicBezTo>
                  <a:pt x="1880344" y="109386"/>
                  <a:pt x="1878884" y="97354"/>
                  <a:pt x="1875968" y="87419"/>
                </a:cubicBezTo>
                <a:cubicBezTo>
                  <a:pt x="1873044" y="77486"/>
                  <a:pt x="1869138" y="69332"/>
                  <a:pt x="1864249" y="62956"/>
                </a:cubicBezTo>
                <a:cubicBezTo>
                  <a:pt x="1859152" y="56473"/>
                  <a:pt x="1853388" y="51824"/>
                  <a:pt x="1846962" y="49007"/>
                </a:cubicBezTo>
                <a:cubicBezTo>
                  <a:pt x="1840528" y="46194"/>
                  <a:pt x="1833862" y="44788"/>
                  <a:pt x="1826957" y="44788"/>
                </a:cubicBezTo>
                <a:cubicBezTo>
                  <a:pt x="1819627" y="44788"/>
                  <a:pt x="1812984" y="46091"/>
                  <a:pt x="1807038" y="48689"/>
                </a:cubicBezTo>
                <a:cubicBezTo>
                  <a:pt x="1801083" y="51293"/>
                  <a:pt x="1795348" y="55944"/>
                  <a:pt x="1789822" y="62640"/>
                </a:cubicBezTo>
                <a:cubicBezTo>
                  <a:pt x="1784938" y="68799"/>
                  <a:pt x="1780978" y="76979"/>
                  <a:pt x="1777950" y="87180"/>
                </a:cubicBezTo>
                <a:cubicBezTo>
                  <a:pt x="1774926" y="97380"/>
                  <a:pt x="1773410" y="109547"/>
                  <a:pt x="1773410" y="123677"/>
                </a:cubicBezTo>
                <a:cubicBezTo>
                  <a:pt x="1773410" y="138233"/>
                  <a:pt x="1774843" y="150317"/>
                  <a:pt x="1777713" y="159933"/>
                </a:cubicBezTo>
                <a:cubicBezTo>
                  <a:pt x="1780582" y="169552"/>
                  <a:pt x="1784512" y="177598"/>
                  <a:pt x="1789506" y="184078"/>
                </a:cubicBezTo>
                <a:cubicBezTo>
                  <a:pt x="1794604" y="190666"/>
                  <a:pt x="1800396" y="195368"/>
                  <a:pt x="1806876" y="198184"/>
                </a:cubicBezTo>
                <a:cubicBezTo>
                  <a:pt x="1813355" y="201001"/>
                  <a:pt x="1820052" y="202410"/>
                  <a:pt x="1826957" y="202410"/>
                </a:cubicBezTo>
                <a:cubicBezTo>
                  <a:pt x="1833970" y="202410"/>
                  <a:pt x="1840770" y="200894"/>
                  <a:pt x="1847358" y="197864"/>
                </a:cubicBezTo>
                <a:cubicBezTo>
                  <a:pt x="1853946" y="194838"/>
                  <a:pt x="1859627" y="190134"/>
                  <a:pt x="1864407" y="183761"/>
                </a:cubicBezTo>
                <a:cubicBezTo>
                  <a:pt x="1869508" y="176856"/>
                  <a:pt x="1873440" y="168807"/>
                  <a:pt x="1876205" y="159616"/>
                </a:cubicBezTo>
                <a:cubicBezTo>
                  <a:pt x="1878966" y="150425"/>
                  <a:pt x="1880344" y="138394"/>
                  <a:pt x="1880344" y="123518"/>
                </a:cubicBezTo>
                <a:close/>
                <a:moveTo>
                  <a:pt x="2211333" y="242251"/>
                </a:moveTo>
                <a:lnTo>
                  <a:pt x="2152048" y="242251"/>
                </a:lnTo>
                <a:lnTo>
                  <a:pt x="2152048" y="84949"/>
                </a:lnTo>
                <a:lnTo>
                  <a:pt x="2108858" y="186473"/>
                </a:lnTo>
                <a:lnTo>
                  <a:pt x="2068218" y="186473"/>
                </a:lnTo>
                <a:lnTo>
                  <a:pt x="2025029" y="84949"/>
                </a:lnTo>
                <a:lnTo>
                  <a:pt x="2025029" y="242251"/>
                </a:lnTo>
                <a:lnTo>
                  <a:pt x="1968930" y="242251"/>
                </a:lnTo>
                <a:lnTo>
                  <a:pt x="1968930" y="4943"/>
                </a:lnTo>
                <a:lnTo>
                  <a:pt x="2037618" y="4943"/>
                </a:lnTo>
                <a:lnTo>
                  <a:pt x="2090210" y="122082"/>
                </a:lnTo>
                <a:lnTo>
                  <a:pt x="2142645" y="4943"/>
                </a:lnTo>
                <a:lnTo>
                  <a:pt x="2211333" y="4943"/>
                </a:lnTo>
                <a:close/>
                <a:moveTo>
                  <a:pt x="2453249" y="242251"/>
                </a:moveTo>
                <a:lnTo>
                  <a:pt x="2393644" y="242251"/>
                </a:lnTo>
                <a:lnTo>
                  <a:pt x="2393644" y="50205"/>
                </a:lnTo>
                <a:lnTo>
                  <a:pt x="2312521" y="50205"/>
                </a:lnTo>
                <a:lnTo>
                  <a:pt x="2312521" y="242251"/>
                </a:lnTo>
                <a:lnTo>
                  <a:pt x="2252916" y="242251"/>
                </a:lnTo>
                <a:lnTo>
                  <a:pt x="2252916" y="4943"/>
                </a:lnTo>
                <a:lnTo>
                  <a:pt x="2453249" y="4943"/>
                </a:lnTo>
                <a:close/>
                <a:moveTo>
                  <a:pt x="2469002" y="242251"/>
                </a:moveTo>
                <a:lnTo>
                  <a:pt x="2549171" y="4943"/>
                </a:lnTo>
                <a:lnTo>
                  <a:pt x="2614193" y="4943"/>
                </a:lnTo>
                <a:lnTo>
                  <a:pt x="2694358" y="242251"/>
                </a:lnTo>
                <a:lnTo>
                  <a:pt x="2633001" y="242251"/>
                </a:lnTo>
                <a:lnTo>
                  <a:pt x="2618176" y="193802"/>
                </a:lnTo>
                <a:lnTo>
                  <a:pt x="2543590" y="193802"/>
                </a:lnTo>
                <a:lnTo>
                  <a:pt x="2528769" y="242251"/>
                </a:lnTo>
                <a:close/>
                <a:moveTo>
                  <a:pt x="2605107" y="150772"/>
                </a:moveTo>
                <a:lnTo>
                  <a:pt x="2580884" y="72518"/>
                </a:lnTo>
                <a:lnTo>
                  <a:pt x="2556662" y="150772"/>
                </a:lnTo>
                <a:close/>
                <a:moveTo>
                  <a:pt x="2910113" y="242251"/>
                </a:moveTo>
                <a:lnTo>
                  <a:pt x="2850512" y="242251"/>
                </a:lnTo>
                <a:lnTo>
                  <a:pt x="2850512" y="137066"/>
                </a:lnTo>
                <a:lnTo>
                  <a:pt x="2769390" y="137066"/>
                </a:lnTo>
                <a:lnTo>
                  <a:pt x="2769390" y="242251"/>
                </a:lnTo>
                <a:lnTo>
                  <a:pt x="2709785" y="242251"/>
                </a:lnTo>
                <a:lnTo>
                  <a:pt x="2709785" y="4943"/>
                </a:lnTo>
                <a:lnTo>
                  <a:pt x="2769390" y="4943"/>
                </a:lnTo>
                <a:lnTo>
                  <a:pt x="2769390" y="91803"/>
                </a:lnTo>
                <a:lnTo>
                  <a:pt x="2850512" y="91803"/>
                </a:lnTo>
                <a:lnTo>
                  <a:pt x="2850512" y="4943"/>
                </a:lnTo>
                <a:lnTo>
                  <a:pt x="2910113" y="4943"/>
                </a:lnTo>
                <a:close/>
                <a:moveTo>
                  <a:pt x="3156325" y="242251"/>
                </a:moveTo>
                <a:lnTo>
                  <a:pt x="3097677" y="242251"/>
                </a:lnTo>
                <a:lnTo>
                  <a:pt x="3097677" y="85903"/>
                </a:lnTo>
                <a:lnTo>
                  <a:pt x="3006514" y="242251"/>
                </a:lnTo>
                <a:lnTo>
                  <a:pt x="2951373" y="242251"/>
                </a:lnTo>
                <a:lnTo>
                  <a:pt x="2951373" y="4943"/>
                </a:lnTo>
                <a:lnTo>
                  <a:pt x="3010020" y="4943"/>
                </a:lnTo>
                <a:lnTo>
                  <a:pt x="3010020" y="146310"/>
                </a:lnTo>
                <a:lnTo>
                  <a:pt x="3094330" y="4943"/>
                </a:lnTo>
                <a:lnTo>
                  <a:pt x="3156325" y="4943"/>
                </a:lnTo>
                <a:close/>
                <a:moveTo>
                  <a:pt x="3401252" y="242251"/>
                </a:moveTo>
                <a:lnTo>
                  <a:pt x="3342603" y="242251"/>
                </a:lnTo>
                <a:lnTo>
                  <a:pt x="3342603" y="85903"/>
                </a:lnTo>
                <a:lnTo>
                  <a:pt x="3251441" y="242251"/>
                </a:lnTo>
                <a:lnTo>
                  <a:pt x="3196299" y="242251"/>
                </a:lnTo>
                <a:lnTo>
                  <a:pt x="3196299" y="4943"/>
                </a:lnTo>
                <a:lnTo>
                  <a:pt x="3254948" y="4943"/>
                </a:lnTo>
                <a:lnTo>
                  <a:pt x="3254948" y="146310"/>
                </a:lnTo>
                <a:lnTo>
                  <a:pt x="3339255" y="4943"/>
                </a:lnTo>
                <a:lnTo>
                  <a:pt x="3401252" y="4943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55213" y="1495851"/>
            <a:ext cx="848390" cy="201049"/>
          </a:xfrm>
          <a:custGeom>
            <a:avLst/>
            <a:gdLst/>
            <a:ahLst/>
            <a:cxnLst/>
            <a:rect l="l" t="t" r="r" b="b"/>
            <a:pathLst>
              <a:path w="848390" h="201049">
                <a:moveTo>
                  <a:pt x="0" y="0"/>
                </a:moveTo>
                <a:lnTo>
                  <a:pt x="100794" y="0"/>
                </a:lnTo>
                <a:lnTo>
                  <a:pt x="100794" y="18335"/>
                </a:lnTo>
                <a:lnTo>
                  <a:pt x="20564" y="18335"/>
                </a:lnTo>
                <a:lnTo>
                  <a:pt x="20564" y="66237"/>
                </a:lnTo>
                <a:lnTo>
                  <a:pt x="57658" y="66237"/>
                </a:lnTo>
                <a:cubicBezTo>
                  <a:pt x="71363" y="66237"/>
                  <a:pt x="82261" y="67544"/>
                  <a:pt x="90353" y="70158"/>
                </a:cubicBezTo>
                <a:cubicBezTo>
                  <a:pt x="98443" y="72775"/>
                  <a:pt x="104923" y="77702"/>
                  <a:pt x="109801" y="84947"/>
                </a:cubicBezTo>
                <a:cubicBezTo>
                  <a:pt x="114679" y="92190"/>
                  <a:pt x="117116" y="100613"/>
                  <a:pt x="117116" y="110222"/>
                </a:cubicBezTo>
                <a:cubicBezTo>
                  <a:pt x="117116" y="118066"/>
                  <a:pt x="115362" y="125396"/>
                  <a:pt x="111867" y="132214"/>
                </a:cubicBezTo>
                <a:cubicBezTo>
                  <a:pt x="108372" y="139032"/>
                  <a:pt x="103159" y="144599"/>
                  <a:pt x="96236" y="148908"/>
                </a:cubicBezTo>
                <a:cubicBezTo>
                  <a:pt x="89313" y="153217"/>
                  <a:pt x="77512" y="155373"/>
                  <a:pt x="60833" y="155373"/>
                </a:cubicBezTo>
                <a:lnTo>
                  <a:pt x="0" y="155373"/>
                </a:lnTo>
                <a:close/>
                <a:moveTo>
                  <a:pt x="20564" y="137884"/>
                </a:moveTo>
                <a:lnTo>
                  <a:pt x="61683" y="137884"/>
                </a:lnTo>
                <a:cubicBezTo>
                  <a:pt x="72778" y="137884"/>
                  <a:pt x="81097" y="135624"/>
                  <a:pt x="86642" y="131102"/>
                </a:cubicBezTo>
                <a:cubicBezTo>
                  <a:pt x="92190" y="126576"/>
                  <a:pt x="94961" y="119798"/>
                  <a:pt x="94961" y="110754"/>
                </a:cubicBezTo>
                <a:cubicBezTo>
                  <a:pt x="94961" y="104322"/>
                  <a:pt x="93373" y="98954"/>
                  <a:pt x="90194" y="94641"/>
                </a:cubicBezTo>
                <a:cubicBezTo>
                  <a:pt x="87013" y="90332"/>
                  <a:pt x="82599" y="87473"/>
                  <a:pt x="76947" y="86058"/>
                </a:cubicBezTo>
                <a:cubicBezTo>
                  <a:pt x="71292" y="84643"/>
                  <a:pt x="61647" y="83939"/>
                  <a:pt x="48010" y="83939"/>
                </a:cubicBezTo>
                <a:lnTo>
                  <a:pt x="20564" y="83939"/>
                </a:lnTo>
                <a:close/>
                <a:moveTo>
                  <a:pt x="132992" y="198717"/>
                </a:moveTo>
                <a:lnTo>
                  <a:pt x="130879" y="180806"/>
                </a:lnTo>
                <a:cubicBezTo>
                  <a:pt x="135043" y="181938"/>
                  <a:pt x="138683" y="182503"/>
                  <a:pt x="141791" y="182503"/>
                </a:cubicBezTo>
                <a:cubicBezTo>
                  <a:pt x="146031" y="182503"/>
                  <a:pt x="149422" y="181797"/>
                  <a:pt x="151967" y="180382"/>
                </a:cubicBezTo>
                <a:cubicBezTo>
                  <a:pt x="154509" y="178967"/>
                  <a:pt x="156594" y="176991"/>
                  <a:pt x="158221" y="174449"/>
                </a:cubicBezTo>
                <a:cubicBezTo>
                  <a:pt x="159420" y="172541"/>
                  <a:pt x="161363" y="167808"/>
                  <a:pt x="164049" y="160247"/>
                </a:cubicBezTo>
                <a:cubicBezTo>
                  <a:pt x="164402" y="159189"/>
                  <a:pt x="164967" y="157630"/>
                  <a:pt x="165740" y="155585"/>
                </a:cubicBezTo>
                <a:lnTo>
                  <a:pt x="123030" y="42818"/>
                </a:lnTo>
                <a:lnTo>
                  <a:pt x="143594" y="42818"/>
                </a:lnTo>
                <a:lnTo>
                  <a:pt x="167016" y="107997"/>
                </a:lnTo>
                <a:cubicBezTo>
                  <a:pt x="170057" y="116266"/>
                  <a:pt x="172775" y="124957"/>
                  <a:pt x="175177" y="134068"/>
                </a:cubicBezTo>
                <a:cubicBezTo>
                  <a:pt x="177365" y="125306"/>
                  <a:pt x="179978" y="116759"/>
                  <a:pt x="183021" y="108422"/>
                </a:cubicBezTo>
                <a:lnTo>
                  <a:pt x="207076" y="42818"/>
                </a:lnTo>
                <a:lnTo>
                  <a:pt x="226156" y="42818"/>
                </a:lnTo>
                <a:lnTo>
                  <a:pt x="183338" y="157281"/>
                </a:lnTo>
                <a:cubicBezTo>
                  <a:pt x="178744" y="169643"/>
                  <a:pt x="175177" y="178161"/>
                  <a:pt x="172631" y="182819"/>
                </a:cubicBezTo>
                <a:cubicBezTo>
                  <a:pt x="169244" y="189108"/>
                  <a:pt x="165356" y="193720"/>
                  <a:pt x="160978" y="196651"/>
                </a:cubicBezTo>
                <a:cubicBezTo>
                  <a:pt x="156594" y="199585"/>
                  <a:pt x="151367" y="201050"/>
                  <a:pt x="145290" y="201050"/>
                </a:cubicBezTo>
                <a:cubicBezTo>
                  <a:pt x="141617" y="201050"/>
                  <a:pt x="137517" y="200272"/>
                  <a:pt x="132992" y="198717"/>
                </a:cubicBezTo>
                <a:close/>
                <a:moveTo>
                  <a:pt x="238245" y="198508"/>
                </a:moveTo>
                <a:lnTo>
                  <a:pt x="238245" y="42818"/>
                </a:lnTo>
                <a:lnTo>
                  <a:pt x="255630" y="42818"/>
                </a:lnTo>
                <a:lnTo>
                  <a:pt x="255630" y="57446"/>
                </a:lnTo>
                <a:cubicBezTo>
                  <a:pt x="259727" y="51718"/>
                  <a:pt x="264356" y="47431"/>
                  <a:pt x="269515" y="44565"/>
                </a:cubicBezTo>
                <a:cubicBezTo>
                  <a:pt x="274670" y="41703"/>
                  <a:pt x="280919" y="40273"/>
                  <a:pt x="288274" y="40273"/>
                </a:cubicBezTo>
                <a:cubicBezTo>
                  <a:pt x="297879" y="40273"/>
                  <a:pt x="306357" y="42743"/>
                  <a:pt x="313708" y="47690"/>
                </a:cubicBezTo>
                <a:cubicBezTo>
                  <a:pt x="321056" y="52637"/>
                  <a:pt x="326604" y="59617"/>
                  <a:pt x="330348" y="68624"/>
                </a:cubicBezTo>
                <a:cubicBezTo>
                  <a:pt x="334092" y="77634"/>
                  <a:pt x="335964" y="87506"/>
                  <a:pt x="335964" y="98249"/>
                </a:cubicBezTo>
                <a:cubicBezTo>
                  <a:pt x="335964" y="109761"/>
                  <a:pt x="333897" y="120132"/>
                  <a:pt x="329765" y="129349"/>
                </a:cubicBezTo>
                <a:cubicBezTo>
                  <a:pt x="325628" y="138571"/>
                  <a:pt x="319623" y="145639"/>
                  <a:pt x="311746" y="150548"/>
                </a:cubicBezTo>
                <a:cubicBezTo>
                  <a:pt x="303869" y="155460"/>
                  <a:pt x="295585" y="157915"/>
                  <a:pt x="286892" y="157915"/>
                </a:cubicBezTo>
                <a:cubicBezTo>
                  <a:pt x="280534" y="157915"/>
                  <a:pt x="274832" y="156575"/>
                  <a:pt x="269781" y="153886"/>
                </a:cubicBezTo>
                <a:cubicBezTo>
                  <a:pt x="264727" y="151200"/>
                  <a:pt x="260573" y="147813"/>
                  <a:pt x="257325" y="143712"/>
                </a:cubicBezTo>
                <a:lnTo>
                  <a:pt x="257325" y="198508"/>
                </a:lnTo>
                <a:close/>
                <a:moveTo>
                  <a:pt x="255524" y="99731"/>
                </a:moveTo>
                <a:cubicBezTo>
                  <a:pt x="255524" y="114214"/>
                  <a:pt x="258459" y="124920"/>
                  <a:pt x="264320" y="131843"/>
                </a:cubicBezTo>
                <a:cubicBezTo>
                  <a:pt x="270184" y="138765"/>
                  <a:pt x="277283" y="142229"/>
                  <a:pt x="285621" y="142229"/>
                </a:cubicBezTo>
                <a:cubicBezTo>
                  <a:pt x="294099" y="142229"/>
                  <a:pt x="301360" y="138644"/>
                  <a:pt x="307401" y="131469"/>
                </a:cubicBezTo>
                <a:cubicBezTo>
                  <a:pt x="313441" y="124302"/>
                  <a:pt x="316463" y="113188"/>
                  <a:pt x="316463" y="98140"/>
                </a:cubicBezTo>
                <a:cubicBezTo>
                  <a:pt x="316463" y="83797"/>
                  <a:pt x="313514" y="73060"/>
                  <a:pt x="307613" y="65923"/>
                </a:cubicBezTo>
                <a:cubicBezTo>
                  <a:pt x="301713" y="58785"/>
                  <a:pt x="294664" y="55217"/>
                  <a:pt x="286467" y="55217"/>
                </a:cubicBezTo>
                <a:cubicBezTo>
                  <a:pt x="278345" y="55217"/>
                  <a:pt x="271157" y="59016"/>
                  <a:pt x="264903" y="66608"/>
                </a:cubicBezTo>
                <a:cubicBezTo>
                  <a:pt x="258650" y="74208"/>
                  <a:pt x="255524" y="85249"/>
                  <a:pt x="255524" y="99731"/>
                </a:cubicBezTo>
                <a:close/>
                <a:moveTo>
                  <a:pt x="351858" y="99095"/>
                </a:moveTo>
                <a:cubicBezTo>
                  <a:pt x="351858" y="78250"/>
                  <a:pt x="357654" y="62813"/>
                  <a:pt x="369241" y="52780"/>
                </a:cubicBezTo>
                <a:cubicBezTo>
                  <a:pt x="378923" y="44443"/>
                  <a:pt x="390720" y="40273"/>
                  <a:pt x="404640" y="40273"/>
                </a:cubicBezTo>
                <a:cubicBezTo>
                  <a:pt x="420114" y="40273"/>
                  <a:pt x="432760" y="45343"/>
                  <a:pt x="442585" y="55484"/>
                </a:cubicBezTo>
                <a:cubicBezTo>
                  <a:pt x="452402" y="65621"/>
                  <a:pt x="457316" y="79626"/>
                  <a:pt x="457316" y="97503"/>
                </a:cubicBezTo>
                <a:cubicBezTo>
                  <a:pt x="457316" y="111986"/>
                  <a:pt x="455142" y="123383"/>
                  <a:pt x="450796" y="131681"/>
                </a:cubicBezTo>
                <a:cubicBezTo>
                  <a:pt x="446451" y="139986"/>
                  <a:pt x="440125" y="146434"/>
                  <a:pt x="431824" y="151027"/>
                </a:cubicBezTo>
                <a:cubicBezTo>
                  <a:pt x="423526" y="155617"/>
                  <a:pt x="414461" y="157915"/>
                  <a:pt x="404640" y="157915"/>
                </a:cubicBezTo>
                <a:cubicBezTo>
                  <a:pt x="388883" y="157915"/>
                  <a:pt x="376150" y="152864"/>
                  <a:pt x="366433" y="142759"/>
                </a:cubicBezTo>
                <a:cubicBezTo>
                  <a:pt x="356718" y="132653"/>
                  <a:pt x="351858" y="118103"/>
                  <a:pt x="351858" y="99095"/>
                </a:cubicBezTo>
                <a:close/>
                <a:moveTo>
                  <a:pt x="371466" y="99095"/>
                </a:moveTo>
                <a:cubicBezTo>
                  <a:pt x="371466" y="113509"/>
                  <a:pt x="374614" y="124302"/>
                  <a:pt x="380899" y="131469"/>
                </a:cubicBezTo>
                <a:cubicBezTo>
                  <a:pt x="387188" y="138644"/>
                  <a:pt x="395101" y="142229"/>
                  <a:pt x="404640" y="142229"/>
                </a:cubicBezTo>
                <a:cubicBezTo>
                  <a:pt x="414108" y="142229"/>
                  <a:pt x="421986" y="138626"/>
                  <a:pt x="428275" y="131419"/>
                </a:cubicBezTo>
                <a:cubicBezTo>
                  <a:pt x="434564" y="124215"/>
                  <a:pt x="437707" y="113227"/>
                  <a:pt x="437707" y="98461"/>
                </a:cubicBezTo>
                <a:cubicBezTo>
                  <a:pt x="437707" y="84539"/>
                  <a:pt x="434546" y="73996"/>
                  <a:pt x="428224" y="66820"/>
                </a:cubicBezTo>
                <a:cubicBezTo>
                  <a:pt x="421899" y="59649"/>
                  <a:pt x="414037" y="56063"/>
                  <a:pt x="404640" y="56063"/>
                </a:cubicBezTo>
                <a:cubicBezTo>
                  <a:pt x="395101" y="56063"/>
                  <a:pt x="387188" y="59631"/>
                  <a:pt x="380899" y="66767"/>
                </a:cubicBezTo>
                <a:cubicBezTo>
                  <a:pt x="374614" y="73902"/>
                  <a:pt x="371466" y="84680"/>
                  <a:pt x="371466" y="99095"/>
                </a:cubicBezTo>
                <a:close/>
                <a:moveTo>
                  <a:pt x="479783" y="42818"/>
                </a:moveTo>
                <a:lnTo>
                  <a:pt x="523765" y="42818"/>
                </a:lnTo>
                <a:cubicBezTo>
                  <a:pt x="534575" y="42818"/>
                  <a:pt x="542614" y="43719"/>
                  <a:pt x="547877" y="45522"/>
                </a:cubicBezTo>
                <a:cubicBezTo>
                  <a:pt x="553140" y="47323"/>
                  <a:pt x="557662" y="50624"/>
                  <a:pt x="561446" y="55429"/>
                </a:cubicBezTo>
                <a:cubicBezTo>
                  <a:pt x="565223" y="60237"/>
                  <a:pt x="567113" y="65992"/>
                  <a:pt x="567113" y="72703"/>
                </a:cubicBezTo>
                <a:cubicBezTo>
                  <a:pt x="567113" y="78073"/>
                  <a:pt x="565996" y="82757"/>
                  <a:pt x="563775" y="86747"/>
                </a:cubicBezTo>
                <a:cubicBezTo>
                  <a:pt x="561550" y="90738"/>
                  <a:pt x="558210" y="94076"/>
                  <a:pt x="553756" y="96761"/>
                </a:cubicBezTo>
                <a:cubicBezTo>
                  <a:pt x="559059" y="98530"/>
                  <a:pt x="563459" y="101834"/>
                  <a:pt x="566954" y="106669"/>
                </a:cubicBezTo>
                <a:cubicBezTo>
                  <a:pt x="570449" y="111510"/>
                  <a:pt x="572199" y="117253"/>
                  <a:pt x="572199" y="123895"/>
                </a:cubicBezTo>
                <a:cubicBezTo>
                  <a:pt x="571493" y="134562"/>
                  <a:pt x="567678" y="142478"/>
                  <a:pt x="560755" y="147633"/>
                </a:cubicBezTo>
                <a:cubicBezTo>
                  <a:pt x="553828" y="152791"/>
                  <a:pt x="543758" y="155373"/>
                  <a:pt x="530547" y="155373"/>
                </a:cubicBezTo>
                <a:lnTo>
                  <a:pt x="479783" y="155373"/>
                </a:lnTo>
                <a:close/>
                <a:moveTo>
                  <a:pt x="498856" y="90194"/>
                </a:moveTo>
                <a:lnTo>
                  <a:pt x="519207" y="90194"/>
                </a:lnTo>
                <a:cubicBezTo>
                  <a:pt x="527332" y="90194"/>
                  <a:pt x="532913" y="89770"/>
                  <a:pt x="535954" y="88920"/>
                </a:cubicBezTo>
                <a:cubicBezTo>
                  <a:pt x="538992" y="88075"/>
                  <a:pt x="541714" y="86358"/>
                  <a:pt x="544115" y="83780"/>
                </a:cubicBezTo>
                <a:cubicBezTo>
                  <a:pt x="546517" y="81199"/>
                  <a:pt x="547716" y="78113"/>
                  <a:pt x="547716" y="74506"/>
                </a:cubicBezTo>
                <a:cubicBezTo>
                  <a:pt x="547716" y="68570"/>
                  <a:pt x="545616" y="64437"/>
                  <a:pt x="541415" y="62105"/>
                </a:cubicBezTo>
                <a:cubicBezTo>
                  <a:pt x="537207" y="59771"/>
                  <a:pt x="530018" y="58608"/>
                  <a:pt x="519844" y="58608"/>
                </a:cubicBezTo>
                <a:lnTo>
                  <a:pt x="498856" y="58608"/>
                </a:lnTo>
                <a:close/>
                <a:moveTo>
                  <a:pt x="498856" y="139684"/>
                </a:moveTo>
                <a:lnTo>
                  <a:pt x="523977" y="139684"/>
                </a:lnTo>
                <a:cubicBezTo>
                  <a:pt x="534787" y="139684"/>
                  <a:pt x="542204" y="138432"/>
                  <a:pt x="546232" y="135922"/>
                </a:cubicBezTo>
                <a:cubicBezTo>
                  <a:pt x="550261" y="133413"/>
                  <a:pt x="552380" y="129089"/>
                  <a:pt x="552594" y="122940"/>
                </a:cubicBezTo>
                <a:cubicBezTo>
                  <a:pt x="552594" y="119333"/>
                  <a:pt x="551431" y="115996"/>
                  <a:pt x="549098" y="112922"/>
                </a:cubicBezTo>
                <a:cubicBezTo>
                  <a:pt x="546765" y="109851"/>
                  <a:pt x="543723" y="107907"/>
                  <a:pt x="539979" y="107093"/>
                </a:cubicBezTo>
                <a:cubicBezTo>
                  <a:pt x="536235" y="106280"/>
                  <a:pt x="530230" y="105876"/>
                  <a:pt x="521964" y="105876"/>
                </a:cubicBezTo>
                <a:lnTo>
                  <a:pt x="498856" y="105876"/>
                </a:lnTo>
                <a:close/>
                <a:moveTo>
                  <a:pt x="702138" y="42818"/>
                </a:moveTo>
                <a:lnTo>
                  <a:pt x="721210" y="42818"/>
                </a:lnTo>
                <a:lnTo>
                  <a:pt x="721210" y="155373"/>
                </a:lnTo>
                <a:lnTo>
                  <a:pt x="702138" y="155373"/>
                </a:lnTo>
                <a:close/>
                <a:moveTo>
                  <a:pt x="595408" y="42818"/>
                </a:moveTo>
                <a:lnTo>
                  <a:pt x="614489" y="42818"/>
                </a:lnTo>
                <a:lnTo>
                  <a:pt x="614489" y="86800"/>
                </a:lnTo>
                <a:lnTo>
                  <a:pt x="638652" y="86800"/>
                </a:lnTo>
                <a:cubicBezTo>
                  <a:pt x="654405" y="86800"/>
                  <a:pt x="666545" y="89856"/>
                  <a:pt x="675059" y="95969"/>
                </a:cubicBezTo>
                <a:cubicBezTo>
                  <a:pt x="683573" y="102079"/>
                  <a:pt x="687827" y="110507"/>
                  <a:pt x="687827" y="121245"/>
                </a:cubicBezTo>
                <a:cubicBezTo>
                  <a:pt x="687827" y="130642"/>
                  <a:pt x="684274" y="138679"/>
                  <a:pt x="677174" y="145358"/>
                </a:cubicBezTo>
                <a:cubicBezTo>
                  <a:pt x="670073" y="152032"/>
                  <a:pt x="658718" y="155373"/>
                  <a:pt x="643104" y="155373"/>
                </a:cubicBezTo>
                <a:lnTo>
                  <a:pt x="595408" y="155373"/>
                </a:lnTo>
                <a:close/>
                <a:moveTo>
                  <a:pt x="614489" y="139684"/>
                </a:moveTo>
                <a:lnTo>
                  <a:pt x="634519" y="139684"/>
                </a:lnTo>
                <a:cubicBezTo>
                  <a:pt x="646601" y="139684"/>
                  <a:pt x="655219" y="138200"/>
                  <a:pt x="660378" y="135231"/>
                </a:cubicBezTo>
                <a:cubicBezTo>
                  <a:pt x="665536" y="132268"/>
                  <a:pt x="668114" y="127639"/>
                  <a:pt x="668114" y="121349"/>
                </a:cubicBezTo>
                <a:cubicBezTo>
                  <a:pt x="668114" y="116475"/>
                  <a:pt x="666206" y="112130"/>
                  <a:pt x="662393" y="108313"/>
                </a:cubicBezTo>
                <a:cubicBezTo>
                  <a:pt x="658578" y="104501"/>
                  <a:pt x="650135" y="102593"/>
                  <a:pt x="637064" y="102593"/>
                </a:cubicBezTo>
                <a:lnTo>
                  <a:pt x="614489" y="102593"/>
                </a:lnTo>
                <a:close/>
                <a:moveTo>
                  <a:pt x="828044" y="119125"/>
                </a:moveTo>
                <a:lnTo>
                  <a:pt x="847753" y="121562"/>
                </a:lnTo>
                <a:cubicBezTo>
                  <a:pt x="844647" y="133079"/>
                  <a:pt x="838890" y="142017"/>
                  <a:pt x="830485" y="148375"/>
                </a:cubicBezTo>
                <a:cubicBezTo>
                  <a:pt x="822075" y="154736"/>
                  <a:pt x="811336" y="157915"/>
                  <a:pt x="798264" y="157915"/>
                </a:cubicBezTo>
                <a:cubicBezTo>
                  <a:pt x="781798" y="157915"/>
                  <a:pt x="768744" y="152846"/>
                  <a:pt x="759104" y="142707"/>
                </a:cubicBezTo>
                <a:cubicBezTo>
                  <a:pt x="749459" y="132570"/>
                  <a:pt x="744636" y="118347"/>
                  <a:pt x="744636" y="100048"/>
                </a:cubicBezTo>
                <a:cubicBezTo>
                  <a:pt x="744636" y="81113"/>
                  <a:pt x="749514" y="66418"/>
                  <a:pt x="759262" y="55955"/>
                </a:cubicBezTo>
                <a:cubicBezTo>
                  <a:pt x="769011" y="45501"/>
                  <a:pt x="781657" y="40273"/>
                  <a:pt x="797202" y="40273"/>
                </a:cubicBezTo>
                <a:cubicBezTo>
                  <a:pt x="812254" y="40273"/>
                  <a:pt x="824548" y="45396"/>
                  <a:pt x="834084" y="55643"/>
                </a:cubicBezTo>
                <a:cubicBezTo>
                  <a:pt x="843621" y="65884"/>
                  <a:pt x="848391" y="80298"/>
                  <a:pt x="848391" y="98881"/>
                </a:cubicBezTo>
                <a:cubicBezTo>
                  <a:pt x="848391" y="100013"/>
                  <a:pt x="848355" y="101708"/>
                  <a:pt x="848287" y="103969"/>
                </a:cubicBezTo>
                <a:lnTo>
                  <a:pt x="764345" y="103969"/>
                </a:lnTo>
                <a:cubicBezTo>
                  <a:pt x="765051" y="116335"/>
                  <a:pt x="768554" y="125803"/>
                  <a:pt x="774839" y="132372"/>
                </a:cubicBezTo>
                <a:cubicBezTo>
                  <a:pt x="781129" y="138946"/>
                  <a:pt x="788973" y="142229"/>
                  <a:pt x="798369" y="142229"/>
                </a:cubicBezTo>
                <a:cubicBezTo>
                  <a:pt x="805363" y="142229"/>
                  <a:pt x="811336" y="140390"/>
                  <a:pt x="816283" y="136718"/>
                </a:cubicBezTo>
                <a:cubicBezTo>
                  <a:pt x="821229" y="133042"/>
                  <a:pt x="825150" y="127178"/>
                  <a:pt x="828044" y="119125"/>
                </a:cubicBezTo>
                <a:close/>
                <a:moveTo>
                  <a:pt x="765408" y="88287"/>
                </a:moveTo>
                <a:lnTo>
                  <a:pt x="828256" y="88287"/>
                </a:lnTo>
                <a:cubicBezTo>
                  <a:pt x="827407" y="78819"/>
                  <a:pt x="825005" y="71716"/>
                  <a:pt x="821053" y="66983"/>
                </a:cubicBezTo>
                <a:cubicBezTo>
                  <a:pt x="814972" y="59634"/>
                  <a:pt x="807096" y="55959"/>
                  <a:pt x="797416" y="55959"/>
                </a:cubicBezTo>
                <a:cubicBezTo>
                  <a:pt x="788653" y="55959"/>
                  <a:pt x="781290" y="58889"/>
                  <a:pt x="775318" y="64754"/>
                </a:cubicBezTo>
                <a:cubicBezTo>
                  <a:pt x="769346" y="70619"/>
                  <a:pt x="766041" y="78462"/>
                  <a:pt x="765408" y="8828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992228" y="1492144"/>
            <a:ext cx="7136126" cy="204756"/>
          </a:xfrm>
          <a:custGeom>
            <a:avLst/>
            <a:gdLst/>
            <a:ahLst/>
            <a:cxnLst/>
            <a:rect l="l" t="t" r="r" b="b"/>
            <a:pathLst>
              <a:path w="7136126" h="204756">
                <a:moveTo>
                  <a:pt x="0" y="46525"/>
                </a:moveTo>
                <a:lnTo>
                  <a:pt x="88816" y="46525"/>
                </a:lnTo>
                <a:lnTo>
                  <a:pt x="88816" y="159080"/>
                </a:lnTo>
                <a:lnTo>
                  <a:pt x="69740" y="159080"/>
                </a:lnTo>
                <a:lnTo>
                  <a:pt x="69740" y="62315"/>
                </a:lnTo>
                <a:lnTo>
                  <a:pt x="19077" y="62315"/>
                </a:lnTo>
                <a:lnTo>
                  <a:pt x="19077" y="159080"/>
                </a:lnTo>
                <a:lnTo>
                  <a:pt x="0" y="159080"/>
                </a:lnTo>
                <a:close/>
                <a:moveTo>
                  <a:pt x="126756" y="46525"/>
                </a:moveTo>
                <a:lnTo>
                  <a:pt x="215361" y="46525"/>
                </a:lnTo>
                <a:lnTo>
                  <a:pt x="215361" y="159080"/>
                </a:lnTo>
                <a:lnTo>
                  <a:pt x="196388" y="159080"/>
                </a:lnTo>
                <a:lnTo>
                  <a:pt x="196388" y="62315"/>
                </a:lnTo>
                <a:lnTo>
                  <a:pt x="145833" y="62315"/>
                </a:lnTo>
                <a:lnTo>
                  <a:pt x="145833" y="118382"/>
                </a:lnTo>
                <a:cubicBezTo>
                  <a:pt x="145833" y="131454"/>
                  <a:pt x="145409" y="140072"/>
                  <a:pt x="144559" y="144241"/>
                </a:cubicBezTo>
                <a:cubicBezTo>
                  <a:pt x="143712" y="148410"/>
                  <a:pt x="141381" y="152046"/>
                  <a:pt x="137568" y="155156"/>
                </a:cubicBezTo>
                <a:cubicBezTo>
                  <a:pt x="133748" y="158266"/>
                  <a:pt x="128236" y="159818"/>
                  <a:pt x="121033" y="159818"/>
                </a:cubicBezTo>
                <a:cubicBezTo>
                  <a:pt x="116580" y="159818"/>
                  <a:pt x="111461" y="159538"/>
                  <a:pt x="105664" y="158975"/>
                </a:cubicBezTo>
                <a:lnTo>
                  <a:pt x="105664" y="143078"/>
                </a:lnTo>
                <a:lnTo>
                  <a:pt x="114037" y="143078"/>
                </a:lnTo>
                <a:cubicBezTo>
                  <a:pt x="117995" y="143078"/>
                  <a:pt x="120821" y="142668"/>
                  <a:pt x="122516" y="141854"/>
                </a:cubicBezTo>
                <a:cubicBezTo>
                  <a:pt x="124211" y="141040"/>
                  <a:pt x="125342" y="139751"/>
                  <a:pt x="125907" y="137988"/>
                </a:cubicBezTo>
                <a:cubicBezTo>
                  <a:pt x="126476" y="136224"/>
                  <a:pt x="126756" y="130463"/>
                  <a:pt x="126756" y="120711"/>
                </a:cubicBezTo>
                <a:close/>
                <a:moveTo>
                  <a:pt x="317524" y="145198"/>
                </a:moveTo>
                <a:cubicBezTo>
                  <a:pt x="310461" y="151200"/>
                  <a:pt x="303661" y="155441"/>
                  <a:pt x="297123" y="157909"/>
                </a:cubicBezTo>
                <a:cubicBezTo>
                  <a:pt x="290589" y="160387"/>
                  <a:pt x="283576" y="161622"/>
                  <a:pt x="276088" y="161622"/>
                </a:cubicBezTo>
                <a:cubicBezTo>
                  <a:pt x="263726" y="161622"/>
                  <a:pt x="254222" y="158602"/>
                  <a:pt x="247580" y="152560"/>
                </a:cubicBezTo>
                <a:cubicBezTo>
                  <a:pt x="240938" y="146520"/>
                  <a:pt x="237615" y="138801"/>
                  <a:pt x="237615" y="129402"/>
                </a:cubicBezTo>
                <a:cubicBezTo>
                  <a:pt x="237615" y="123894"/>
                  <a:pt x="238868" y="118857"/>
                  <a:pt x="241378" y="114300"/>
                </a:cubicBezTo>
                <a:cubicBezTo>
                  <a:pt x="243886" y="109742"/>
                  <a:pt x="247170" y="106088"/>
                  <a:pt x="251234" y="103330"/>
                </a:cubicBezTo>
                <a:cubicBezTo>
                  <a:pt x="255298" y="100573"/>
                  <a:pt x="259874" y="98493"/>
                  <a:pt x="264957" y="97078"/>
                </a:cubicBezTo>
                <a:cubicBezTo>
                  <a:pt x="268702" y="96087"/>
                  <a:pt x="274357" y="95133"/>
                  <a:pt x="281918" y="94215"/>
                </a:cubicBezTo>
                <a:cubicBezTo>
                  <a:pt x="297318" y="92379"/>
                  <a:pt x="308657" y="90186"/>
                  <a:pt x="315937" y="87646"/>
                </a:cubicBezTo>
                <a:cubicBezTo>
                  <a:pt x="316009" y="85032"/>
                  <a:pt x="316041" y="83368"/>
                  <a:pt x="316041" y="82663"/>
                </a:cubicBezTo>
                <a:cubicBezTo>
                  <a:pt x="316041" y="74891"/>
                  <a:pt x="314241" y="69418"/>
                  <a:pt x="310637" y="66236"/>
                </a:cubicBezTo>
                <a:cubicBezTo>
                  <a:pt x="305759" y="61927"/>
                  <a:pt x="298520" y="59770"/>
                  <a:pt x="288908" y="59770"/>
                </a:cubicBezTo>
                <a:cubicBezTo>
                  <a:pt x="279940" y="59770"/>
                  <a:pt x="273317" y="61344"/>
                  <a:pt x="269040" y="64487"/>
                </a:cubicBezTo>
                <a:cubicBezTo>
                  <a:pt x="264766" y="67633"/>
                  <a:pt x="261599" y="73195"/>
                  <a:pt x="259554" y="81180"/>
                </a:cubicBezTo>
                <a:lnTo>
                  <a:pt x="240902" y="78639"/>
                </a:lnTo>
                <a:cubicBezTo>
                  <a:pt x="242595" y="70653"/>
                  <a:pt x="245385" y="64205"/>
                  <a:pt x="249276" y="59295"/>
                </a:cubicBezTo>
                <a:cubicBezTo>
                  <a:pt x="253160" y="54385"/>
                  <a:pt x="258779" y="50604"/>
                  <a:pt x="266128" y="47955"/>
                </a:cubicBezTo>
                <a:cubicBezTo>
                  <a:pt x="273474" y="45306"/>
                  <a:pt x="281985" y="43980"/>
                  <a:pt x="291666" y="43980"/>
                </a:cubicBezTo>
                <a:cubicBezTo>
                  <a:pt x="301277" y="43980"/>
                  <a:pt x="309083" y="45111"/>
                  <a:pt x="315091" y="47369"/>
                </a:cubicBezTo>
                <a:cubicBezTo>
                  <a:pt x="321096" y="49633"/>
                  <a:pt x="325513" y="52473"/>
                  <a:pt x="328339" y="55901"/>
                </a:cubicBezTo>
                <a:cubicBezTo>
                  <a:pt x="331164" y="59327"/>
                  <a:pt x="333145" y="63659"/>
                  <a:pt x="334272" y="68885"/>
                </a:cubicBezTo>
                <a:cubicBezTo>
                  <a:pt x="334908" y="72136"/>
                  <a:pt x="335226" y="78001"/>
                  <a:pt x="335226" y="86478"/>
                </a:cubicBezTo>
                <a:lnTo>
                  <a:pt x="335226" y="111917"/>
                </a:lnTo>
                <a:cubicBezTo>
                  <a:pt x="335226" y="129653"/>
                  <a:pt x="335632" y="140867"/>
                  <a:pt x="336446" y="145565"/>
                </a:cubicBezTo>
                <a:cubicBezTo>
                  <a:pt x="337260" y="150267"/>
                  <a:pt x="338866" y="154767"/>
                  <a:pt x="341266" y="159080"/>
                </a:cubicBezTo>
                <a:lnTo>
                  <a:pt x="321345" y="159080"/>
                </a:lnTo>
                <a:cubicBezTo>
                  <a:pt x="319363" y="155120"/>
                  <a:pt x="318093" y="150494"/>
                  <a:pt x="317524" y="145198"/>
                </a:cubicBezTo>
                <a:close/>
                <a:moveTo>
                  <a:pt x="315937" y="102588"/>
                </a:moveTo>
                <a:cubicBezTo>
                  <a:pt x="309014" y="105415"/>
                  <a:pt x="298628" y="107816"/>
                  <a:pt x="284779" y="109795"/>
                </a:cubicBezTo>
                <a:cubicBezTo>
                  <a:pt x="276934" y="110926"/>
                  <a:pt x="271387" y="112197"/>
                  <a:pt x="268139" y="113612"/>
                </a:cubicBezTo>
                <a:cubicBezTo>
                  <a:pt x="264889" y="115026"/>
                  <a:pt x="262380" y="117093"/>
                  <a:pt x="260612" y="119811"/>
                </a:cubicBezTo>
                <a:cubicBezTo>
                  <a:pt x="258848" y="122532"/>
                  <a:pt x="257966" y="125554"/>
                  <a:pt x="257966" y="128872"/>
                </a:cubicBezTo>
                <a:cubicBezTo>
                  <a:pt x="257966" y="133960"/>
                  <a:pt x="259888" y="138200"/>
                  <a:pt x="263740" y="141587"/>
                </a:cubicBezTo>
                <a:cubicBezTo>
                  <a:pt x="267592" y="144982"/>
                  <a:pt x="273223" y="146678"/>
                  <a:pt x="280646" y="146678"/>
                </a:cubicBezTo>
                <a:cubicBezTo>
                  <a:pt x="287993" y="146678"/>
                  <a:pt x="294527" y="145068"/>
                  <a:pt x="300251" y="141854"/>
                </a:cubicBezTo>
                <a:cubicBezTo>
                  <a:pt x="305975" y="138642"/>
                  <a:pt x="310176" y="134243"/>
                  <a:pt x="312866" y="128664"/>
                </a:cubicBezTo>
                <a:cubicBezTo>
                  <a:pt x="314911" y="124351"/>
                  <a:pt x="315937" y="117989"/>
                  <a:pt x="315937" y="109583"/>
                </a:cubicBezTo>
                <a:close/>
                <a:moveTo>
                  <a:pt x="350392" y="46525"/>
                </a:moveTo>
                <a:lnTo>
                  <a:pt x="441854" y="46525"/>
                </a:lnTo>
                <a:lnTo>
                  <a:pt x="441854" y="62315"/>
                </a:lnTo>
                <a:lnTo>
                  <a:pt x="405605" y="62315"/>
                </a:lnTo>
                <a:lnTo>
                  <a:pt x="405605" y="159080"/>
                </a:lnTo>
                <a:lnTo>
                  <a:pt x="386638" y="159080"/>
                </a:lnTo>
                <a:lnTo>
                  <a:pt x="386638" y="62315"/>
                </a:lnTo>
                <a:lnTo>
                  <a:pt x="350392" y="62315"/>
                </a:lnTo>
                <a:close/>
                <a:moveTo>
                  <a:pt x="525580" y="3707"/>
                </a:moveTo>
                <a:lnTo>
                  <a:pt x="544655" y="3707"/>
                </a:lnTo>
                <a:lnTo>
                  <a:pt x="544655" y="57437"/>
                </a:lnTo>
                <a:cubicBezTo>
                  <a:pt x="548612" y="52916"/>
                  <a:pt x="552957" y="49543"/>
                  <a:pt x="557692" y="47318"/>
                </a:cubicBezTo>
                <a:cubicBezTo>
                  <a:pt x="562425" y="45097"/>
                  <a:pt x="567512" y="43980"/>
                  <a:pt x="572952" y="43980"/>
                </a:cubicBezTo>
                <a:cubicBezTo>
                  <a:pt x="586307" y="43980"/>
                  <a:pt x="596888" y="49543"/>
                  <a:pt x="604697" y="60674"/>
                </a:cubicBezTo>
                <a:cubicBezTo>
                  <a:pt x="612501" y="71802"/>
                  <a:pt x="616408" y="85809"/>
                  <a:pt x="616408" y="102693"/>
                </a:cubicBezTo>
                <a:cubicBezTo>
                  <a:pt x="616408" y="120289"/>
                  <a:pt x="612206" y="134510"/>
                  <a:pt x="603796" y="145353"/>
                </a:cubicBezTo>
                <a:cubicBezTo>
                  <a:pt x="595390" y="156200"/>
                  <a:pt x="584932" y="161622"/>
                  <a:pt x="572426" y="161622"/>
                </a:cubicBezTo>
                <a:cubicBezTo>
                  <a:pt x="568325" y="161622"/>
                  <a:pt x="564157" y="160988"/>
                  <a:pt x="559919" y="159714"/>
                </a:cubicBezTo>
                <a:cubicBezTo>
                  <a:pt x="555679" y="158443"/>
                  <a:pt x="550589" y="154979"/>
                  <a:pt x="544655" y="149328"/>
                </a:cubicBezTo>
                <a:lnTo>
                  <a:pt x="544655" y="202215"/>
                </a:lnTo>
                <a:lnTo>
                  <a:pt x="525580" y="202215"/>
                </a:lnTo>
                <a:lnTo>
                  <a:pt x="525580" y="149328"/>
                </a:lnTo>
                <a:cubicBezTo>
                  <a:pt x="521767" y="153428"/>
                  <a:pt x="517544" y="156498"/>
                  <a:pt x="512914" y="158547"/>
                </a:cubicBezTo>
                <a:cubicBezTo>
                  <a:pt x="508285" y="160599"/>
                  <a:pt x="503289" y="161622"/>
                  <a:pt x="497917" y="161622"/>
                </a:cubicBezTo>
                <a:cubicBezTo>
                  <a:pt x="486116" y="161622"/>
                  <a:pt x="475806" y="156445"/>
                  <a:pt x="466972" y="146095"/>
                </a:cubicBezTo>
                <a:cubicBezTo>
                  <a:pt x="458140" y="135745"/>
                  <a:pt x="453723" y="120923"/>
                  <a:pt x="453723" y="101635"/>
                </a:cubicBezTo>
                <a:cubicBezTo>
                  <a:pt x="453723" y="85316"/>
                  <a:pt x="457716" y="71626"/>
                  <a:pt x="465700" y="60567"/>
                </a:cubicBezTo>
                <a:cubicBezTo>
                  <a:pt x="473685" y="49510"/>
                  <a:pt x="484420" y="43980"/>
                  <a:pt x="497917" y="43980"/>
                </a:cubicBezTo>
                <a:cubicBezTo>
                  <a:pt x="503569" y="43980"/>
                  <a:pt x="508691" y="45097"/>
                  <a:pt x="513285" y="47318"/>
                </a:cubicBezTo>
                <a:cubicBezTo>
                  <a:pt x="517876" y="49543"/>
                  <a:pt x="521972" y="52916"/>
                  <a:pt x="525580" y="57437"/>
                </a:cubicBezTo>
                <a:close/>
                <a:moveTo>
                  <a:pt x="544547" y="103226"/>
                </a:moveTo>
                <a:cubicBezTo>
                  <a:pt x="544547" y="120185"/>
                  <a:pt x="546880" y="131576"/>
                  <a:pt x="551546" y="137404"/>
                </a:cubicBezTo>
                <a:cubicBezTo>
                  <a:pt x="556208" y="143233"/>
                  <a:pt x="562036" y="146149"/>
                  <a:pt x="569031" y="146149"/>
                </a:cubicBezTo>
                <a:cubicBezTo>
                  <a:pt x="576804" y="146149"/>
                  <a:pt x="583428" y="142563"/>
                  <a:pt x="588907" y="135388"/>
                </a:cubicBezTo>
                <a:cubicBezTo>
                  <a:pt x="594379" y="128217"/>
                  <a:pt x="597119" y="117075"/>
                  <a:pt x="597119" y="101956"/>
                </a:cubicBezTo>
                <a:cubicBezTo>
                  <a:pt x="597119" y="87681"/>
                  <a:pt x="594591" y="77050"/>
                  <a:pt x="589541" y="70052"/>
                </a:cubicBezTo>
                <a:cubicBezTo>
                  <a:pt x="584486" y="63057"/>
                  <a:pt x="578007" y="59558"/>
                  <a:pt x="570093" y="59558"/>
                </a:cubicBezTo>
                <a:cubicBezTo>
                  <a:pt x="561615" y="59558"/>
                  <a:pt x="555239" y="63198"/>
                  <a:pt x="550963" y="70474"/>
                </a:cubicBezTo>
                <a:cubicBezTo>
                  <a:pt x="546690" y="77752"/>
                  <a:pt x="544547" y="88668"/>
                  <a:pt x="544547" y="103226"/>
                </a:cubicBezTo>
                <a:close/>
                <a:moveTo>
                  <a:pt x="473116" y="101106"/>
                </a:moveTo>
                <a:cubicBezTo>
                  <a:pt x="473116" y="117003"/>
                  <a:pt x="475784" y="128452"/>
                  <a:pt x="481119" y="135442"/>
                </a:cubicBezTo>
                <a:cubicBezTo>
                  <a:pt x="486451" y="142441"/>
                  <a:pt x="493075" y="145936"/>
                  <a:pt x="500991" y="145936"/>
                </a:cubicBezTo>
                <a:cubicBezTo>
                  <a:pt x="509260" y="145936"/>
                  <a:pt x="515441" y="142455"/>
                  <a:pt x="519542" y="135496"/>
                </a:cubicBezTo>
                <a:cubicBezTo>
                  <a:pt x="523639" y="128538"/>
                  <a:pt x="525688" y="118098"/>
                  <a:pt x="525688" y="104179"/>
                </a:cubicBezTo>
                <a:cubicBezTo>
                  <a:pt x="525688" y="89341"/>
                  <a:pt x="523531" y="78213"/>
                  <a:pt x="519222" y="70794"/>
                </a:cubicBezTo>
                <a:cubicBezTo>
                  <a:pt x="514913" y="63377"/>
                  <a:pt x="508410" y="59666"/>
                  <a:pt x="499717" y="59666"/>
                </a:cubicBezTo>
                <a:cubicBezTo>
                  <a:pt x="491876" y="59666"/>
                  <a:pt x="485486" y="63288"/>
                  <a:pt x="480539" y="70527"/>
                </a:cubicBezTo>
                <a:cubicBezTo>
                  <a:pt x="475594" y="77770"/>
                  <a:pt x="473116" y="87965"/>
                  <a:pt x="473116" y="101106"/>
                </a:cubicBezTo>
                <a:close/>
                <a:moveTo>
                  <a:pt x="631564" y="102802"/>
                </a:moveTo>
                <a:cubicBezTo>
                  <a:pt x="631564" y="81957"/>
                  <a:pt x="637356" y="66520"/>
                  <a:pt x="648944" y="56487"/>
                </a:cubicBezTo>
                <a:cubicBezTo>
                  <a:pt x="658625" y="48150"/>
                  <a:pt x="670422" y="43980"/>
                  <a:pt x="684342" y="43980"/>
                </a:cubicBezTo>
                <a:cubicBezTo>
                  <a:pt x="699816" y="43980"/>
                  <a:pt x="712466" y="49050"/>
                  <a:pt x="722287" y="59191"/>
                </a:cubicBezTo>
                <a:cubicBezTo>
                  <a:pt x="732107" y="69328"/>
                  <a:pt x="737018" y="83333"/>
                  <a:pt x="737018" y="101210"/>
                </a:cubicBezTo>
                <a:cubicBezTo>
                  <a:pt x="737018" y="115693"/>
                  <a:pt x="734844" y="127090"/>
                  <a:pt x="730498" y="135388"/>
                </a:cubicBezTo>
                <a:cubicBezTo>
                  <a:pt x="726153" y="143693"/>
                  <a:pt x="719827" y="150141"/>
                  <a:pt x="711530" y="154734"/>
                </a:cubicBezTo>
                <a:cubicBezTo>
                  <a:pt x="703229" y="159324"/>
                  <a:pt x="694163" y="161622"/>
                  <a:pt x="684342" y="161622"/>
                </a:cubicBezTo>
                <a:cubicBezTo>
                  <a:pt x="668585" y="161622"/>
                  <a:pt x="655852" y="156571"/>
                  <a:pt x="646139" y="146466"/>
                </a:cubicBezTo>
                <a:cubicBezTo>
                  <a:pt x="636420" y="136360"/>
                  <a:pt x="631564" y="121810"/>
                  <a:pt x="631564" y="102802"/>
                </a:cubicBezTo>
                <a:close/>
                <a:moveTo>
                  <a:pt x="651169" y="102802"/>
                </a:moveTo>
                <a:cubicBezTo>
                  <a:pt x="651169" y="117216"/>
                  <a:pt x="654316" y="128009"/>
                  <a:pt x="660605" y="135176"/>
                </a:cubicBezTo>
                <a:cubicBezTo>
                  <a:pt x="666890" y="142351"/>
                  <a:pt x="674806" y="145936"/>
                  <a:pt x="684342" y="145936"/>
                </a:cubicBezTo>
                <a:cubicBezTo>
                  <a:pt x="693810" y="145936"/>
                  <a:pt x="701692" y="142333"/>
                  <a:pt x="707977" y="135126"/>
                </a:cubicBezTo>
                <a:cubicBezTo>
                  <a:pt x="714266" y="127922"/>
                  <a:pt x="717412" y="116934"/>
                  <a:pt x="717412" y="102168"/>
                </a:cubicBezTo>
                <a:cubicBezTo>
                  <a:pt x="717412" y="88246"/>
                  <a:pt x="714252" y="77703"/>
                  <a:pt x="707926" y="70527"/>
                </a:cubicBezTo>
                <a:cubicBezTo>
                  <a:pt x="701602" y="63356"/>
                  <a:pt x="693743" y="59770"/>
                  <a:pt x="684342" y="59770"/>
                </a:cubicBezTo>
                <a:cubicBezTo>
                  <a:pt x="674806" y="59770"/>
                  <a:pt x="666890" y="63338"/>
                  <a:pt x="660605" y="70474"/>
                </a:cubicBezTo>
                <a:cubicBezTo>
                  <a:pt x="654316" y="77609"/>
                  <a:pt x="651169" y="88387"/>
                  <a:pt x="651169" y="102802"/>
                </a:cubicBezTo>
                <a:close/>
                <a:moveTo>
                  <a:pt x="759378" y="202215"/>
                </a:moveTo>
                <a:lnTo>
                  <a:pt x="759378" y="46525"/>
                </a:lnTo>
                <a:lnTo>
                  <a:pt x="776762" y="46525"/>
                </a:lnTo>
                <a:lnTo>
                  <a:pt x="776762" y="61153"/>
                </a:lnTo>
                <a:cubicBezTo>
                  <a:pt x="780859" y="55425"/>
                  <a:pt x="785489" y="51138"/>
                  <a:pt x="790648" y="48272"/>
                </a:cubicBezTo>
                <a:cubicBezTo>
                  <a:pt x="795803" y="45410"/>
                  <a:pt x="802056" y="43980"/>
                  <a:pt x="809407" y="43980"/>
                </a:cubicBezTo>
                <a:cubicBezTo>
                  <a:pt x="819012" y="43980"/>
                  <a:pt x="827489" y="46450"/>
                  <a:pt x="834841" y="51397"/>
                </a:cubicBezTo>
                <a:cubicBezTo>
                  <a:pt x="842188" y="56344"/>
                  <a:pt x="847735" y="63324"/>
                  <a:pt x="851479" y="72331"/>
                </a:cubicBezTo>
                <a:cubicBezTo>
                  <a:pt x="855225" y="81341"/>
                  <a:pt x="857097" y="91213"/>
                  <a:pt x="857097" y="101956"/>
                </a:cubicBezTo>
                <a:cubicBezTo>
                  <a:pt x="857097" y="113468"/>
                  <a:pt x="855029" y="123839"/>
                  <a:pt x="850897" y="133056"/>
                </a:cubicBezTo>
                <a:cubicBezTo>
                  <a:pt x="846760" y="142278"/>
                  <a:pt x="840755" y="149346"/>
                  <a:pt x="832879" y="154255"/>
                </a:cubicBezTo>
                <a:cubicBezTo>
                  <a:pt x="825002" y="159167"/>
                  <a:pt x="816718" y="161622"/>
                  <a:pt x="808024" y="161622"/>
                </a:cubicBezTo>
                <a:cubicBezTo>
                  <a:pt x="801666" y="161622"/>
                  <a:pt x="795964" y="160282"/>
                  <a:pt x="790913" y="157593"/>
                </a:cubicBezTo>
                <a:cubicBezTo>
                  <a:pt x="785860" y="154907"/>
                  <a:pt x="781708" y="151520"/>
                  <a:pt x="778458" y="147419"/>
                </a:cubicBezTo>
                <a:lnTo>
                  <a:pt x="778458" y="202215"/>
                </a:lnTo>
                <a:close/>
                <a:moveTo>
                  <a:pt x="776657" y="103438"/>
                </a:moveTo>
                <a:cubicBezTo>
                  <a:pt x="776657" y="117921"/>
                  <a:pt x="779591" y="128627"/>
                  <a:pt x="785452" y="135550"/>
                </a:cubicBezTo>
                <a:cubicBezTo>
                  <a:pt x="791317" y="142472"/>
                  <a:pt x="798416" y="145936"/>
                  <a:pt x="806754" y="145936"/>
                </a:cubicBezTo>
                <a:cubicBezTo>
                  <a:pt x="815231" y="145936"/>
                  <a:pt x="822493" y="142351"/>
                  <a:pt x="828533" y="135176"/>
                </a:cubicBezTo>
                <a:cubicBezTo>
                  <a:pt x="834574" y="128009"/>
                  <a:pt x="837594" y="116895"/>
                  <a:pt x="837594" y="101847"/>
                </a:cubicBezTo>
                <a:cubicBezTo>
                  <a:pt x="837594" y="87504"/>
                  <a:pt x="834647" y="76767"/>
                  <a:pt x="828746" y="69630"/>
                </a:cubicBezTo>
                <a:cubicBezTo>
                  <a:pt x="822846" y="62492"/>
                  <a:pt x="815796" y="58924"/>
                  <a:pt x="807600" y="58924"/>
                </a:cubicBezTo>
                <a:cubicBezTo>
                  <a:pt x="799478" y="58924"/>
                  <a:pt x="792288" y="62723"/>
                  <a:pt x="786035" y="70315"/>
                </a:cubicBezTo>
                <a:cubicBezTo>
                  <a:pt x="779783" y="77915"/>
                  <a:pt x="776657" y="88956"/>
                  <a:pt x="776657" y="103438"/>
                </a:cubicBezTo>
                <a:close/>
                <a:moveTo>
                  <a:pt x="880626" y="46525"/>
                </a:moveTo>
                <a:lnTo>
                  <a:pt x="910301" y="46525"/>
                </a:lnTo>
                <a:lnTo>
                  <a:pt x="939871" y="136613"/>
                </a:lnTo>
                <a:lnTo>
                  <a:pt x="972725" y="46525"/>
                </a:lnTo>
                <a:lnTo>
                  <a:pt x="1000175" y="46525"/>
                </a:lnTo>
                <a:lnTo>
                  <a:pt x="1000175" y="159080"/>
                </a:lnTo>
                <a:lnTo>
                  <a:pt x="981094" y="159080"/>
                </a:lnTo>
                <a:lnTo>
                  <a:pt x="981094" y="68461"/>
                </a:lnTo>
                <a:lnTo>
                  <a:pt x="947819" y="159080"/>
                </a:lnTo>
                <a:lnTo>
                  <a:pt x="930755" y="159080"/>
                </a:lnTo>
                <a:lnTo>
                  <a:pt x="899277" y="64116"/>
                </a:lnTo>
                <a:lnTo>
                  <a:pt x="899277" y="159080"/>
                </a:lnTo>
                <a:lnTo>
                  <a:pt x="880626" y="159080"/>
                </a:lnTo>
                <a:close/>
                <a:moveTo>
                  <a:pt x="1136470" y="46525"/>
                </a:moveTo>
                <a:lnTo>
                  <a:pt x="1155547" y="46525"/>
                </a:lnTo>
                <a:lnTo>
                  <a:pt x="1155547" y="159080"/>
                </a:lnTo>
                <a:lnTo>
                  <a:pt x="1136470" y="159080"/>
                </a:lnTo>
                <a:close/>
                <a:moveTo>
                  <a:pt x="1029744" y="46525"/>
                </a:moveTo>
                <a:lnTo>
                  <a:pt x="1048821" y="46525"/>
                </a:lnTo>
                <a:lnTo>
                  <a:pt x="1048821" y="90507"/>
                </a:lnTo>
                <a:lnTo>
                  <a:pt x="1072984" y="90507"/>
                </a:lnTo>
                <a:cubicBezTo>
                  <a:pt x="1088742" y="90507"/>
                  <a:pt x="1100877" y="93563"/>
                  <a:pt x="1109395" y="99676"/>
                </a:cubicBezTo>
                <a:cubicBezTo>
                  <a:pt x="1117905" y="105786"/>
                  <a:pt x="1122161" y="114214"/>
                  <a:pt x="1122161" y="124952"/>
                </a:cubicBezTo>
                <a:cubicBezTo>
                  <a:pt x="1122161" y="134349"/>
                  <a:pt x="1118611" y="142386"/>
                  <a:pt x="1111512" y="149065"/>
                </a:cubicBezTo>
                <a:cubicBezTo>
                  <a:pt x="1104409" y="155739"/>
                  <a:pt x="1093051" y="159080"/>
                  <a:pt x="1077438" y="159080"/>
                </a:cubicBezTo>
                <a:lnTo>
                  <a:pt x="1029744" y="159080"/>
                </a:lnTo>
                <a:close/>
                <a:moveTo>
                  <a:pt x="1048821" y="143391"/>
                </a:moveTo>
                <a:lnTo>
                  <a:pt x="1068855" y="143391"/>
                </a:lnTo>
                <a:cubicBezTo>
                  <a:pt x="1080937" y="143391"/>
                  <a:pt x="1089555" y="141907"/>
                  <a:pt x="1094714" y="138938"/>
                </a:cubicBezTo>
                <a:cubicBezTo>
                  <a:pt x="1099872" y="135975"/>
                  <a:pt x="1102451" y="131346"/>
                  <a:pt x="1102451" y="125056"/>
                </a:cubicBezTo>
                <a:cubicBezTo>
                  <a:pt x="1102451" y="120182"/>
                  <a:pt x="1100543" y="115837"/>
                  <a:pt x="1096730" y="112020"/>
                </a:cubicBezTo>
                <a:cubicBezTo>
                  <a:pt x="1092914" y="108208"/>
                  <a:pt x="1084472" y="106300"/>
                  <a:pt x="1071396" y="106300"/>
                </a:cubicBezTo>
                <a:lnTo>
                  <a:pt x="1048821" y="106300"/>
                </a:lnTo>
                <a:close/>
                <a:moveTo>
                  <a:pt x="1249431" y="46525"/>
                </a:moveTo>
                <a:lnTo>
                  <a:pt x="1314185" y="46525"/>
                </a:lnTo>
                <a:lnTo>
                  <a:pt x="1314185" y="62315"/>
                </a:lnTo>
                <a:lnTo>
                  <a:pt x="1268504" y="62315"/>
                </a:lnTo>
                <a:lnTo>
                  <a:pt x="1268504" y="159080"/>
                </a:lnTo>
                <a:lnTo>
                  <a:pt x="1249431" y="159080"/>
                </a:lnTo>
                <a:close/>
                <a:moveTo>
                  <a:pt x="1328491" y="202215"/>
                </a:moveTo>
                <a:lnTo>
                  <a:pt x="1328491" y="46525"/>
                </a:lnTo>
                <a:lnTo>
                  <a:pt x="1345871" y="46525"/>
                </a:lnTo>
                <a:lnTo>
                  <a:pt x="1345871" y="61153"/>
                </a:lnTo>
                <a:cubicBezTo>
                  <a:pt x="1349972" y="55425"/>
                  <a:pt x="1354601" y="51138"/>
                  <a:pt x="1359760" y="48272"/>
                </a:cubicBezTo>
                <a:cubicBezTo>
                  <a:pt x="1364912" y="45410"/>
                  <a:pt x="1371165" y="43980"/>
                  <a:pt x="1378517" y="43980"/>
                </a:cubicBezTo>
                <a:cubicBezTo>
                  <a:pt x="1388124" y="43980"/>
                  <a:pt x="1396603" y="46450"/>
                  <a:pt x="1403953" y="51397"/>
                </a:cubicBezTo>
                <a:cubicBezTo>
                  <a:pt x="1411302" y="56344"/>
                  <a:pt x="1416849" y="63324"/>
                  <a:pt x="1420593" y="72331"/>
                </a:cubicBezTo>
                <a:cubicBezTo>
                  <a:pt x="1424337" y="81341"/>
                  <a:pt x="1426209" y="91213"/>
                  <a:pt x="1426209" y="101956"/>
                </a:cubicBezTo>
                <a:cubicBezTo>
                  <a:pt x="1426209" y="113468"/>
                  <a:pt x="1424143" y="123839"/>
                  <a:pt x="1420010" y="133056"/>
                </a:cubicBezTo>
                <a:cubicBezTo>
                  <a:pt x="1415874" y="142278"/>
                  <a:pt x="1409869" y="149346"/>
                  <a:pt x="1401992" y="154255"/>
                </a:cubicBezTo>
                <a:cubicBezTo>
                  <a:pt x="1394115" y="159167"/>
                  <a:pt x="1385832" y="161622"/>
                  <a:pt x="1377138" y="161622"/>
                </a:cubicBezTo>
                <a:cubicBezTo>
                  <a:pt x="1370780" y="161622"/>
                  <a:pt x="1365074" y="160282"/>
                  <a:pt x="1360027" y="157593"/>
                </a:cubicBezTo>
                <a:cubicBezTo>
                  <a:pt x="1354972" y="154907"/>
                  <a:pt x="1350818" y="151520"/>
                  <a:pt x="1347570" y="147419"/>
                </a:cubicBezTo>
                <a:lnTo>
                  <a:pt x="1347570" y="202215"/>
                </a:lnTo>
                <a:close/>
                <a:moveTo>
                  <a:pt x="1345767" y="103438"/>
                </a:moveTo>
                <a:cubicBezTo>
                  <a:pt x="1345767" y="117921"/>
                  <a:pt x="1348701" y="128627"/>
                  <a:pt x="1354566" y="135550"/>
                </a:cubicBezTo>
                <a:cubicBezTo>
                  <a:pt x="1360431" y="142472"/>
                  <a:pt x="1367526" y="145936"/>
                  <a:pt x="1375866" y="145936"/>
                </a:cubicBezTo>
                <a:cubicBezTo>
                  <a:pt x="1384341" y="145936"/>
                  <a:pt x="1391607" y="142351"/>
                  <a:pt x="1397647" y="135176"/>
                </a:cubicBezTo>
                <a:cubicBezTo>
                  <a:pt x="1403688" y="128009"/>
                  <a:pt x="1406708" y="116895"/>
                  <a:pt x="1406708" y="101847"/>
                </a:cubicBezTo>
                <a:cubicBezTo>
                  <a:pt x="1406708" y="87504"/>
                  <a:pt x="1403755" y="76767"/>
                  <a:pt x="1397859" y="69630"/>
                </a:cubicBezTo>
                <a:cubicBezTo>
                  <a:pt x="1391955" y="62492"/>
                  <a:pt x="1384910" y="58924"/>
                  <a:pt x="1376713" y="58924"/>
                </a:cubicBezTo>
                <a:cubicBezTo>
                  <a:pt x="1368592" y="58924"/>
                  <a:pt x="1361402" y="62723"/>
                  <a:pt x="1355149" y="70315"/>
                </a:cubicBezTo>
                <a:cubicBezTo>
                  <a:pt x="1348895" y="77915"/>
                  <a:pt x="1345767" y="88956"/>
                  <a:pt x="1345767" y="103438"/>
                </a:cubicBezTo>
                <a:close/>
                <a:moveTo>
                  <a:pt x="1522653" y="145198"/>
                </a:moveTo>
                <a:cubicBezTo>
                  <a:pt x="1515587" y="151200"/>
                  <a:pt x="1508786" y="155441"/>
                  <a:pt x="1502252" y="157909"/>
                </a:cubicBezTo>
                <a:cubicBezTo>
                  <a:pt x="1495717" y="160387"/>
                  <a:pt x="1488706" y="161622"/>
                  <a:pt x="1481214" y="161622"/>
                </a:cubicBezTo>
                <a:cubicBezTo>
                  <a:pt x="1468852" y="161622"/>
                  <a:pt x="1459347" y="158602"/>
                  <a:pt x="1452705" y="152560"/>
                </a:cubicBezTo>
                <a:cubicBezTo>
                  <a:pt x="1446063" y="146520"/>
                  <a:pt x="1442741" y="138801"/>
                  <a:pt x="1442741" y="129402"/>
                </a:cubicBezTo>
                <a:cubicBezTo>
                  <a:pt x="1442741" y="123894"/>
                  <a:pt x="1443993" y="118857"/>
                  <a:pt x="1446502" y="114300"/>
                </a:cubicBezTo>
                <a:cubicBezTo>
                  <a:pt x="1449012" y="109742"/>
                  <a:pt x="1452299" y="106088"/>
                  <a:pt x="1456359" y="103330"/>
                </a:cubicBezTo>
                <a:cubicBezTo>
                  <a:pt x="1460424" y="100573"/>
                  <a:pt x="1464999" y="98493"/>
                  <a:pt x="1470082" y="97078"/>
                </a:cubicBezTo>
                <a:cubicBezTo>
                  <a:pt x="1473826" y="96087"/>
                  <a:pt x="1479482" y="95133"/>
                  <a:pt x="1487042" y="94215"/>
                </a:cubicBezTo>
                <a:cubicBezTo>
                  <a:pt x="1502443" y="92379"/>
                  <a:pt x="1513787" y="90186"/>
                  <a:pt x="1521065" y="87646"/>
                </a:cubicBezTo>
                <a:cubicBezTo>
                  <a:pt x="1521134" y="85032"/>
                  <a:pt x="1521167" y="83368"/>
                  <a:pt x="1521167" y="82663"/>
                </a:cubicBezTo>
                <a:cubicBezTo>
                  <a:pt x="1521167" y="74891"/>
                  <a:pt x="1519366" y="69418"/>
                  <a:pt x="1515763" y="66236"/>
                </a:cubicBezTo>
                <a:cubicBezTo>
                  <a:pt x="1510885" y="61927"/>
                  <a:pt x="1503645" y="59770"/>
                  <a:pt x="1494037" y="59770"/>
                </a:cubicBezTo>
                <a:cubicBezTo>
                  <a:pt x="1485066" y="59770"/>
                  <a:pt x="1478442" y="61344"/>
                  <a:pt x="1474168" y="64487"/>
                </a:cubicBezTo>
                <a:cubicBezTo>
                  <a:pt x="1469892" y="67633"/>
                  <a:pt x="1466727" y="73195"/>
                  <a:pt x="1464678" y="81180"/>
                </a:cubicBezTo>
                <a:lnTo>
                  <a:pt x="1446027" y="78639"/>
                </a:lnTo>
                <a:cubicBezTo>
                  <a:pt x="1447719" y="70653"/>
                  <a:pt x="1450513" y="64205"/>
                  <a:pt x="1454400" y="59295"/>
                </a:cubicBezTo>
                <a:cubicBezTo>
                  <a:pt x="1458289" y="54385"/>
                  <a:pt x="1463905" y="50604"/>
                  <a:pt x="1471252" y="47955"/>
                </a:cubicBezTo>
                <a:cubicBezTo>
                  <a:pt x="1478600" y="45306"/>
                  <a:pt x="1487111" y="43980"/>
                  <a:pt x="1496790" y="43980"/>
                </a:cubicBezTo>
                <a:cubicBezTo>
                  <a:pt x="1506403" y="43980"/>
                  <a:pt x="1514211" y="45111"/>
                  <a:pt x="1520216" y="47369"/>
                </a:cubicBezTo>
                <a:cubicBezTo>
                  <a:pt x="1526220" y="49633"/>
                  <a:pt x="1530641" y="52473"/>
                  <a:pt x="1533468" y="55901"/>
                </a:cubicBezTo>
                <a:cubicBezTo>
                  <a:pt x="1536290" y="59327"/>
                  <a:pt x="1538270" y="63659"/>
                  <a:pt x="1539400" y="68885"/>
                </a:cubicBezTo>
                <a:cubicBezTo>
                  <a:pt x="1540034" y="72136"/>
                  <a:pt x="1540350" y="78001"/>
                  <a:pt x="1540350" y="86478"/>
                </a:cubicBezTo>
                <a:lnTo>
                  <a:pt x="1540350" y="111917"/>
                </a:lnTo>
                <a:cubicBezTo>
                  <a:pt x="1540350" y="129653"/>
                  <a:pt x="1540762" y="140867"/>
                  <a:pt x="1541575" y="145565"/>
                </a:cubicBezTo>
                <a:cubicBezTo>
                  <a:pt x="1542385" y="150267"/>
                  <a:pt x="1543990" y="154767"/>
                  <a:pt x="1546392" y="159080"/>
                </a:cubicBezTo>
                <a:lnTo>
                  <a:pt x="1526469" y="159080"/>
                </a:lnTo>
                <a:cubicBezTo>
                  <a:pt x="1524493" y="155120"/>
                  <a:pt x="1523218" y="150494"/>
                  <a:pt x="1522653" y="145198"/>
                </a:cubicBezTo>
                <a:close/>
                <a:moveTo>
                  <a:pt x="1521065" y="102588"/>
                </a:moveTo>
                <a:cubicBezTo>
                  <a:pt x="1514139" y="105415"/>
                  <a:pt x="1503753" y="107816"/>
                  <a:pt x="1489904" y="109795"/>
                </a:cubicBezTo>
                <a:cubicBezTo>
                  <a:pt x="1482064" y="110926"/>
                  <a:pt x="1476515" y="112197"/>
                  <a:pt x="1473265" y="113612"/>
                </a:cubicBezTo>
                <a:cubicBezTo>
                  <a:pt x="1470014" y="115026"/>
                  <a:pt x="1467504" y="117093"/>
                  <a:pt x="1465740" y="119811"/>
                </a:cubicBezTo>
                <a:cubicBezTo>
                  <a:pt x="1463974" y="122532"/>
                  <a:pt x="1463091" y="125554"/>
                  <a:pt x="1463091" y="128872"/>
                </a:cubicBezTo>
                <a:cubicBezTo>
                  <a:pt x="1463091" y="133960"/>
                  <a:pt x="1465014" y="138200"/>
                  <a:pt x="1468866" y="141587"/>
                </a:cubicBezTo>
                <a:cubicBezTo>
                  <a:pt x="1472718" y="144982"/>
                  <a:pt x="1478348" y="146678"/>
                  <a:pt x="1485771" y="146678"/>
                </a:cubicBezTo>
                <a:cubicBezTo>
                  <a:pt x="1493119" y="146678"/>
                  <a:pt x="1499653" y="145068"/>
                  <a:pt x="1505377" y="141854"/>
                </a:cubicBezTo>
                <a:cubicBezTo>
                  <a:pt x="1511101" y="138642"/>
                  <a:pt x="1515306" y="134243"/>
                  <a:pt x="1517991" y="128664"/>
                </a:cubicBezTo>
                <a:cubicBezTo>
                  <a:pt x="1520039" y="124351"/>
                  <a:pt x="1521065" y="117989"/>
                  <a:pt x="1521065" y="109583"/>
                </a:cubicBezTo>
                <a:close/>
                <a:moveTo>
                  <a:pt x="1570029" y="46525"/>
                </a:moveTo>
                <a:lnTo>
                  <a:pt x="1614010" y="46525"/>
                </a:lnTo>
                <a:cubicBezTo>
                  <a:pt x="1624822" y="46525"/>
                  <a:pt x="1632856" y="47426"/>
                  <a:pt x="1638124" y="49229"/>
                </a:cubicBezTo>
                <a:cubicBezTo>
                  <a:pt x="1643387" y="51030"/>
                  <a:pt x="1647908" y="54331"/>
                  <a:pt x="1651691" y="59136"/>
                </a:cubicBezTo>
                <a:cubicBezTo>
                  <a:pt x="1655468" y="63944"/>
                  <a:pt x="1657358" y="69699"/>
                  <a:pt x="1657358" y="76410"/>
                </a:cubicBezTo>
                <a:cubicBezTo>
                  <a:pt x="1657358" y="81780"/>
                  <a:pt x="1656242" y="86464"/>
                  <a:pt x="1654018" y="90454"/>
                </a:cubicBezTo>
                <a:cubicBezTo>
                  <a:pt x="1651793" y="94445"/>
                  <a:pt x="1648455" y="97783"/>
                  <a:pt x="1644003" y="100468"/>
                </a:cubicBezTo>
                <a:cubicBezTo>
                  <a:pt x="1649305" y="102237"/>
                  <a:pt x="1653704" y="105541"/>
                  <a:pt x="1657199" y="110376"/>
                </a:cubicBezTo>
                <a:cubicBezTo>
                  <a:pt x="1660696" y="115217"/>
                  <a:pt x="1662444" y="120960"/>
                  <a:pt x="1662444" y="127602"/>
                </a:cubicBezTo>
                <a:cubicBezTo>
                  <a:pt x="1661739" y="138269"/>
                  <a:pt x="1657923" y="146185"/>
                  <a:pt x="1651000" y="151340"/>
                </a:cubicBezTo>
                <a:cubicBezTo>
                  <a:pt x="1644074" y="156498"/>
                  <a:pt x="1634001" y="159080"/>
                  <a:pt x="1620793" y="159080"/>
                </a:cubicBezTo>
                <a:lnTo>
                  <a:pt x="1570029" y="159080"/>
                </a:lnTo>
                <a:close/>
                <a:moveTo>
                  <a:pt x="1589102" y="93901"/>
                </a:moveTo>
                <a:lnTo>
                  <a:pt x="1609452" y="93901"/>
                </a:lnTo>
                <a:cubicBezTo>
                  <a:pt x="1617578" y="93901"/>
                  <a:pt x="1623158" y="93477"/>
                  <a:pt x="1626200" y="92627"/>
                </a:cubicBezTo>
                <a:cubicBezTo>
                  <a:pt x="1629239" y="91782"/>
                  <a:pt x="1631960" y="90065"/>
                  <a:pt x="1634361" y="87487"/>
                </a:cubicBezTo>
                <a:cubicBezTo>
                  <a:pt x="1636763" y="84906"/>
                  <a:pt x="1637961" y="81820"/>
                  <a:pt x="1637961" y="78213"/>
                </a:cubicBezTo>
                <a:cubicBezTo>
                  <a:pt x="1637961" y="72277"/>
                  <a:pt x="1635862" y="68144"/>
                  <a:pt x="1631658" y="65812"/>
                </a:cubicBezTo>
                <a:cubicBezTo>
                  <a:pt x="1627453" y="63478"/>
                  <a:pt x="1620264" y="62315"/>
                  <a:pt x="1610090" y="62315"/>
                </a:cubicBezTo>
                <a:lnTo>
                  <a:pt x="1589102" y="62315"/>
                </a:lnTo>
                <a:close/>
                <a:moveTo>
                  <a:pt x="1589102" y="143391"/>
                </a:moveTo>
                <a:lnTo>
                  <a:pt x="1614222" y="143391"/>
                </a:lnTo>
                <a:cubicBezTo>
                  <a:pt x="1625034" y="143391"/>
                  <a:pt x="1632450" y="142139"/>
                  <a:pt x="1636478" y="139629"/>
                </a:cubicBezTo>
                <a:cubicBezTo>
                  <a:pt x="1640506" y="137120"/>
                  <a:pt x="1642627" y="132796"/>
                  <a:pt x="1642839" y="126647"/>
                </a:cubicBezTo>
                <a:cubicBezTo>
                  <a:pt x="1642839" y="123040"/>
                  <a:pt x="1641673" y="119703"/>
                  <a:pt x="1639344" y="116629"/>
                </a:cubicBezTo>
                <a:cubicBezTo>
                  <a:pt x="1637011" y="113558"/>
                  <a:pt x="1633969" y="111614"/>
                  <a:pt x="1630225" y="110800"/>
                </a:cubicBezTo>
                <a:cubicBezTo>
                  <a:pt x="1626481" y="109987"/>
                  <a:pt x="1620476" y="109583"/>
                  <a:pt x="1612211" y="109583"/>
                </a:cubicBezTo>
                <a:lnTo>
                  <a:pt x="1589102" y="109583"/>
                </a:lnTo>
                <a:close/>
                <a:moveTo>
                  <a:pt x="1685881" y="46525"/>
                </a:moveTo>
                <a:lnTo>
                  <a:pt x="1704961" y="46525"/>
                </a:lnTo>
                <a:lnTo>
                  <a:pt x="1704961" y="132371"/>
                </a:lnTo>
                <a:lnTo>
                  <a:pt x="1757845" y="46525"/>
                </a:lnTo>
                <a:lnTo>
                  <a:pt x="1778408" y="46525"/>
                </a:lnTo>
                <a:lnTo>
                  <a:pt x="1778408" y="159080"/>
                </a:lnTo>
                <a:lnTo>
                  <a:pt x="1759328" y="159080"/>
                </a:lnTo>
                <a:lnTo>
                  <a:pt x="1759328" y="73760"/>
                </a:lnTo>
                <a:lnTo>
                  <a:pt x="1706444" y="159080"/>
                </a:lnTo>
                <a:lnTo>
                  <a:pt x="1685881" y="159080"/>
                </a:lnTo>
                <a:close/>
                <a:moveTo>
                  <a:pt x="1796851" y="46525"/>
                </a:moveTo>
                <a:lnTo>
                  <a:pt x="1888313" y="46525"/>
                </a:lnTo>
                <a:lnTo>
                  <a:pt x="1888313" y="62315"/>
                </a:lnTo>
                <a:lnTo>
                  <a:pt x="1852068" y="62315"/>
                </a:lnTo>
                <a:lnTo>
                  <a:pt x="1852068" y="159080"/>
                </a:lnTo>
                <a:lnTo>
                  <a:pt x="1833095" y="159080"/>
                </a:lnTo>
                <a:lnTo>
                  <a:pt x="1833095" y="62315"/>
                </a:lnTo>
                <a:lnTo>
                  <a:pt x="1796851" y="62315"/>
                </a:lnTo>
                <a:close/>
                <a:moveTo>
                  <a:pt x="1978032" y="145198"/>
                </a:moveTo>
                <a:cubicBezTo>
                  <a:pt x="1970965" y="151200"/>
                  <a:pt x="1964165" y="155441"/>
                  <a:pt x="1957631" y="157909"/>
                </a:cubicBezTo>
                <a:cubicBezTo>
                  <a:pt x="1951096" y="160387"/>
                  <a:pt x="1944083" y="161622"/>
                  <a:pt x="1936592" y="161622"/>
                </a:cubicBezTo>
                <a:cubicBezTo>
                  <a:pt x="1924229" y="161622"/>
                  <a:pt x="1914726" y="158602"/>
                  <a:pt x="1908084" y="152560"/>
                </a:cubicBezTo>
                <a:cubicBezTo>
                  <a:pt x="1901442" y="146520"/>
                  <a:pt x="1898119" y="138801"/>
                  <a:pt x="1898119" y="129402"/>
                </a:cubicBezTo>
                <a:cubicBezTo>
                  <a:pt x="1898119" y="123894"/>
                  <a:pt x="1899372" y="118857"/>
                  <a:pt x="1901881" y="114300"/>
                </a:cubicBezTo>
                <a:cubicBezTo>
                  <a:pt x="1904390" y="109742"/>
                  <a:pt x="1907676" y="106088"/>
                  <a:pt x="1911741" y="103330"/>
                </a:cubicBezTo>
                <a:cubicBezTo>
                  <a:pt x="1915802" y="100573"/>
                  <a:pt x="1920377" y="98493"/>
                  <a:pt x="1925464" y="97078"/>
                </a:cubicBezTo>
                <a:cubicBezTo>
                  <a:pt x="1929209" y="96087"/>
                  <a:pt x="1934864" y="95133"/>
                  <a:pt x="1942421" y="94215"/>
                </a:cubicBezTo>
                <a:cubicBezTo>
                  <a:pt x="1957825" y="92379"/>
                  <a:pt x="1969164" y="90186"/>
                  <a:pt x="1976444" y="87646"/>
                </a:cubicBezTo>
                <a:cubicBezTo>
                  <a:pt x="1976513" y="85032"/>
                  <a:pt x="1976548" y="83368"/>
                  <a:pt x="1976548" y="82663"/>
                </a:cubicBezTo>
                <a:cubicBezTo>
                  <a:pt x="1976548" y="74891"/>
                  <a:pt x="1974749" y="69418"/>
                  <a:pt x="1971141" y="66236"/>
                </a:cubicBezTo>
                <a:cubicBezTo>
                  <a:pt x="1966266" y="61927"/>
                  <a:pt x="1959027" y="59770"/>
                  <a:pt x="1949415" y="59770"/>
                </a:cubicBezTo>
                <a:cubicBezTo>
                  <a:pt x="1940444" y="59770"/>
                  <a:pt x="1933820" y="61344"/>
                  <a:pt x="1929547" y="64487"/>
                </a:cubicBezTo>
                <a:cubicBezTo>
                  <a:pt x="1925269" y="67633"/>
                  <a:pt x="1922106" y="73195"/>
                  <a:pt x="1920057" y="81180"/>
                </a:cubicBezTo>
                <a:lnTo>
                  <a:pt x="1901409" y="78639"/>
                </a:lnTo>
                <a:cubicBezTo>
                  <a:pt x="1903102" y="70653"/>
                  <a:pt x="1905892" y="64205"/>
                  <a:pt x="1909783" y="59295"/>
                </a:cubicBezTo>
                <a:cubicBezTo>
                  <a:pt x="1913667" y="54385"/>
                  <a:pt x="1919283" y="50604"/>
                  <a:pt x="1926631" y="47955"/>
                </a:cubicBezTo>
                <a:cubicBezTo>
                  <a:pt x="1933978" y="45306"/>
                  <a:pt x="1942492" y="43980"/>
                  <a:pt x="1952173" y="43980"/>
                </a:cubicBezTo>
                <a:cubicBezTo>
                  <a:pt x="1961781" y="43980"/>
                  <a:pt x="1969590" y="45111"/>
                  <a:pt x="1975595" y="47369"/>
                </a:cubicBezTo>
                <a:cubicBezTo>
                  <a:pt x="1981603" y="49633"/>
                  <a:pt x="1986020" y="52473"/>
                  <a:pt x="1988846" y="55901"/>
                </a:cubicBezTo>
                <a:cubicBezTo>
                  <a:pt x="1991671" y="59327"/>
                  <a:pt x="1993649" y="63659"/>
                  <a:pt x="1994779" y="68885"/>
                </a:cubicBezTo>
                <a:cubicBezTo>
                  <a:pt x="1995415" y="72136"/>
                  <a:pt x="1995729" y="78001"/>
                  <a:pt x="1995729" y="86478"/>
                </a:cubicBezTo>
                <a:lnTo>
                  <a:pt x="1995729" y="111917"/>
                </a:lnTo>
                <a:cubicBezTo>
                  <a:pt x="1995729" y="129653"/>
                  <a:pt x="1996139" y="140867"/>
                  <a:pt x="1996953" y="145565"/>
                </a:cubicBezTo>
                <a:cubicBezTo>
                  <a:pt x="1997768" y="150267"/>
                  <a:pt x="1999369" y="154767"/>
                  <a:pt x="2001770" y="159080"/>
                </a:cubicBezTo>
                <a:lnTo>
                  <a:pt x="1981848" y="159080"/>
                </a:lnTo>
                <a:cubicBezTo>
                  <a:pt x="1979871" y="155120"/>
                  <a:pt x="1978597" y="150494"/>
                  <a:pt x="1978032" y="145198"/>
                </a:cubicBezTo>
                <a:close/>
                <a:moveTo>
                  <a:pt x="1976444" y="102588"/>
                </a:moveTo>
                <a:cubicBezTo>
                  <a:pt x="1969521" y="105415"/>
                  <a:pt x="1959135" y="107816"/>
                  <a:pt x="1945282" y="109795"/>
                </a:cubicBezTo>
                <a:cubicBezTo>
                  <a:pt x="1937441" y="110926"/>
                  <a:pt x="1931894" y="112197"/>
                  <a:pt x="1928643" y="113612"/>
                </a:cubicBezTo>
                <a:cubicBezTo>
                  <a:pt x="1925393" y="115026"/>
                  <a:pt x="1922883" y="117093"/>
                  <a:pt x="1921119" y="119811"/>
                </a:cubicBezTo>
                <a:cubicBezTo>
                  <a:pt x="1919351" y="122532"/>
                  <a:pt x="1918470" y="125554"/>
                  <a:pt x="1918470" y="128872"/>
                </a:cubicBezTo>
                <a:cubicBezTo>
                  <a:pt x="1918470" y="133960"/>
                  <a:pt x="1920395" y="138200"/>
                  <a:pt x="1924245" y="141587"/>
                </a:cubicBezTo>
                <a:cubicBezTo>
                  <a:pt x="1928097" y="144982"/>
                  <a:pt x="1933730" y="146678"/>
                  <a:pt x="1941150" y="146678"/>
                </a:cubicBezTo>
                <a:cubicBezTo>
                  <a:pt x="1948498" y="146678"/>
                  <a:pt x="1955031" y="145068"/>
                  <a:pt x="1960756" y="141854"/>
                </a:cubicBezTo>
                <a:cubicBezTo>
                  <a:pt x="1966482" y="138642"/>
                  <a:pt x="1970684" y="134243"/>
                  <a:pt x="1973369" y="128664"/>
                </a:cubicBezTo>
                <a:cubicBezTo>
                  <a:pt x="1975418" y="124351"/>
                  <a:pt x="1976444" y="117989"/>
                  <a:pt x="1976444" y="109583"/>
                </a:cubicBezTo>
                <a:close/>
                <a:moveTo>
                  <a:pt x="2025620" y="46525"/>
                </a:moveTo>
                <a:lnTo>
                  <a:pt x="2044693" y="46525"/>
                </a:lnTo>
                <a:lnTo>
                  <a:pt x="2044693" y="143391"/>
                </a:lnTo>
                <a:lnTo>
                  <a:pt x="2097473" y="143391"/>
                </a:lnTo>
                <a:lnTo>
                  <a:pt x="2097473" y="46525"/>
                </a:lnTo>
                <a:lnTo>
                  <a:pt x="2116552" y="46525"/>
                </a:lnTo>
                <a:lnTo>
                  <a:pt x="2116552" y="143391"/>
                </a:lnTo>
                <a:lnTo>
                  <a:pt x="2128847" y="143391"/>
                </a:lnTo>
                <a:lnTo>
                  <a:pt x="2128847" y="190979"/>
                </a:lnTo>
                <a:lnTo>
                  <a:pt x="2113161" y="190979"/>
                </a:lnTo>
                <a:lnTo>
                  <a:pt x="2113161" y="159080"/>
                </a:lnTo>
                <a:lnTo>
                  <a:pt x="2025620" y="159080"/>
                </a:lnTo>
                <a:close/>
                <a:moveTo>
                  <a:pt x="2149619" y="46525"/>
                </a:moveTo>
                <a:lnTo>
                  <a:pt x="2168698" y="46525"/>
                </a:lnTo>
                <a:lnTo>
                  <a:pt x="2168698" y="132371"/>
                </a:lnTo>
                <a:lnTo>
                  <a:pt x="2221582" y="46525"/>
                </a:lnTo>
                <a:lnTo>
                  <a:pt x="2242146" y="46525"/>
                </a:lnTo>
                <a:lnTo>
                  <a:pt x="2242146" y="159080"/>
                </a:lnTo>
                <a:lnTo>
                  <a:pt x="2223066" y="159080"/>
                </a:lnTo>
                <a:lnTo>
                  <a:pt x="2223066" y="73760"/>
                </a:lnTo>
                <a:lnTo>
                  <a:pt x="2170182" y="159080"/>
                </a:lnTo>
                <a:lnTo>
                  <a:pt x="2149619" y="159080"/>
                </a:lnTo>
                <a:close/>
                <a:moveTo>
                  <a:pt x="2262897" y="102802"/>
                </a:moveTo>
                <a:cubicBezTo>
                  <a:pt x="2262897" y="81957"/>
                  <a:pt x="2268692" y="66520"/>
                  <a:pt x="2280280" y="56487"/>
                </a:cubicBezTo>
                <a:cubicBezTo>
                  <a:pt x="2289962" y="48150"/>
                  <a:pt x="2301755" y="43980"/>
                  <a:pt x="2315675" y="43980"/>
                </a:cubicBezTo>
                <a:cubicBezTo>
                  <a:pt x="2331153" y="43980"/>
                  <a:pt x="2343799" y="49050"/>
                  <a:pt x="2353623" y="59191"/>
                </a:cubicBezTo>
                <a:cubicBezTo>
                  <a:pt x="2363440" y="69328"/>
                  <a:pt x="2368351" y="83333"/>
                  <a:pt x="2368351" y="101210"/>
                </a:cubicBezTo>
                <a:cubicBezTo>
                  <a:pt x="2368351" y="115693"/>
                  <a:pt x="2366177" y="127090"/>
                  <a:pt x="2361835" y="135388"/>
                </a:cubicBezTo>
                <a:cubicBezTo>
                  <a:pt x="2357490" y="143693"/>
                  <a:pt x="2351161" y="150141"/>
                  <a:pt x="2342863" y="154734"/>
                </a:cubicBezTo>
                <a:cubicBezTo>
                  <a:pt x="2334562" y="159324"/>
                  <a:pt x="2325500" y="161622"/>
                  <a:pt x="2315675" y="161622"/>
                </a:cubicBezTo>
                <a:cubicBezTo>
                  <a:pt x="2299922" y="161622"/>
                  <a:pt x="2287189" y="156571"/>
                  <a:pt x="2277472" y="146466"/>
                </a:cubicBezTo>
                <a:cubicBezTo>
                  <a:pt x="2267753" y="136360"/>
                  <a:pt x="2262897" y="121810"/>
                  <a:pt x="2262897" y="102802"/>
                </a:cubicBezTo>
                <a:close/>
                <a:moveTo>
                  <a:pt x="2282502" y="102802"/>
                </a:moveTo>
                <a:cubicBezTo>
                  <a:pt x="2282502" y="117216"/>
                  <a:pt x="2285649" y="128009"/>
                  <a:pt x="2291938" y="135176"/>
                </a:cubicBezTo>
                <a:cubicBezTo>
                  <a:pt x="2298223" y="142351"/>
                  <a:pt x="2306139" y="145936"/>
                  <a:pt x="2315675" y="145936"/>
                </a:cubicBezTo>
                <a:cubicBezTo>
                  <a:pt x="2325144" y="145936"/>
                  <a:pt x="2333025" y="142333"/>
                  <a:pt x="2339314" y="135126"/>
                </a:cubicBezTo>
                <a:cubicBezTo>
                  <a:pt x="2345599" y="127922"/>
                  <a:pt x="2348745" y="116934"/>
                  <a:pt x="2348745" y="102168"/>
                </a:cubicBezTo>
                <a:cubicBezTo>
                  <a:pt x="2348745" y="88246"/>
                  <a:pt x="2345585" y="77703"/>
                  <a:pt x="2339263" y="70527"/>
                </a:cubicBezTo>
                <a:cubicBezTo>
                  <a:pt x="2332934" y="63356"/>
                  <a:pt x="2325076" y="59770"/>
                  <a:pt x="2315675" y="59770"/>
                </a:cubicBezTo>
                <a:cubicBezTo>
                  <a:pt x="2306139" y="59770"/>
                  <a:pt x="2298223" y="63338"/>
                  <a:pt x="2291938" y="70474"/>
                </a:cubicBezTo>
                <a:cubicBezTo>
                  <a:pt x="2285649" y="77609"/>
                  <a:pt x="2282502" y="88387"/>
                  <a:pt x="2282502" y="102802"/>
                </a:cubicBezTo>
                <a:close/>
                <a:moveTo>
                  <a:pt x="2390819" y="46525"/>
                </a:moveTo>
                <a:lnTo>
                  <a:pt x="2409895" y="46525"/>
                </a:lnTo>
                <a:lnTo>
                  <a:pt x="2409895" y="93369"/>
                </a:lnTo>
                <a:lnTo>
                  <a:pt x="2462783" y="93369"/>
                </a:lnTo>
                <a:lnTo>
                  <a:pt x="2462783" y="46525"/>
                </a:lnTo>
                <a:lnTo>
                  <a:pt x="2481859" y="46525"/>
                </a:lnTo>
                <a:lnTo>
                  <a:pt x="2481859" y="159080"/>
                </a:lnTo>
                <a:lnTo>
                  <a:pt x="2462783" y="159080"/>
                </a:lnTo>
                <a:lnTo>
                  <a:pt x="2462783" y="109159"/>
                </a:lnTo>
                <a:lnTo>
                  <a:pt x="2409895" y="109159"/>
                </a:lnTo>
                <a:lnTo>
                  <a:pt x="2409895" y="159080"/>
                </a:lnTo>
                <a:lnTo>
                  <a:pt x="2390819" y="159080"/>
                </a:lnTo>
                <a:close/>
                <a:moveTo>
                  <a:pt x="2510688" y="46525"/>
                </a:moveTo>
                <a:lnTo>
                  <a:pt x="2529760" y="46525"/>
                </a:lnTo>
                <a:lnTo>
                  <a:pt x="2529760" y="93369"/>
                </a:lnTo>
                <a:lnTo>
                  <a:pt x="2582648" y="93369"/>
                </a:lnTo>
                <a:lnTo>
                  <a:pt x="2582648" y="46525"/>
                </a:lnTo>
                <a:lnTo>
                  <a:pt x="2601725" y="46525"/>
                </a:lnTo>
                <a:lnTo>
                  <a:pt x="2601725" y="159080"/>
                </a:lnTo>
                <a:lnTo>
                  <a:pt x="2582648" y="159080"/>
                </a:lnTo>
                <a:lnTo>
                  <a:pt x="2582648" y="109159"/>
                </a:lnTo>
                <a:lnTo>
                  <a:pt x="2529760" y="109159"/>
                </a:lnTo>
                <a:lnTo>
                  <a:pt x="2529760" y="159080"/>
                </a:lnTo>
                <a:lnTo>
                  <a:pt x="2510688" y="159080"/>
                </a:lnTo>
                <a:close/>
                <a:moveTo>
                  <a:pt x="2623343" y="102802"/>
                </a:moveTo>
                <a:cubicBezTo>
                  <a:pt x="2623343" y="81957"/>
                  <a:pt x="2629138" y="66520"/>
                  <a:pt x="2640727" y="56487"/>
                </a:cubicBezTo>
                <a:cubicBezTo>
                  <a:pt x="2650408" y="48150"/>
                  <a:pt x="2662205" y="43980"/>
                  <a:pt x="2676126" y="43980"/>
                </a:cubicBezTo>
                <a:cubicBezTo>
                  <a:pt x="2691599" y="43980"/>
                  <a:pt x="2704246" y="49050"/>
                  <a:pt x="2714069" y="59191"/>
                </a:cubicBezTo>
                <a:cubicBezTo>
                  <a:pt x="2723890" y="69328"/>
                  <a:pt x="2728801" y="83333"/>
                  <a:pt x="2728801" y="101210"/>
                </a:cubicBezTo>
                <a:cubicBezTo>
                  <a:pt x="2728801" y="115693"/>
                  <a:pt x="2726627" y="127090"/>
                  <a:pt x="2722281" y="135388"/>
                </a:cubicBezTo>
                <a:cubicBezTo>
                  <a:pt x="2717936" y="143693"/>
                  <a:pt x="2711611" y="150141"/>
                  <a:pt x="2703310" y="154734"/>
                </a:cubicBezTo>
                <a:cubicBezTo>
                  <a:pt x="2695012" y="159324"/>
                  <a:pt x="2685946" y="161622"/>
                  <a:pt x="2676126" y="161622"/>
                </a:cubicBezTo>
                <a:cubicBezTo>
                  <a:pt x="2660368" y="161622"/>
                  <a:pt x="2647635" y="156571"/>
                  <a:pt x="2637919" y="146466"/>
                </a:cubicBezTo>
                <a:cubicBezTo>
                  <a:pt x="2628202" y="136360"/>
                  <a:pt x="2623343" y="121810"/>
                  <a:pt x="2623343" y="102802"/>
                </a:cubicBezTo>
                <a:close/>
                <a:moveTo>
                  <a:pt x="2642952" y="102802"/>
                </a:moveTo>
                <a:cubicBezTo>
                  <a:pt x="2642952" y="117216"/>
                  <a:pt x="2646099" y="128009"/>
                  <a:pt x="2652384" y="135176"/>
                </a:cubicBezTo>
                <a:cubicBezTo>
                  <a:pt x="2658673" y="142351"/>
                  <a:pt x="2666585" y="145936"/>
                  <a:pt x="2676126" y="145936"/>
                </a:cubicBezTo>
                <a:cubicBezTo>
                  <a:pt x="2685593" y="145936"/>
                  <a:pt x="2693471" y="142333"/>
                  <a:pt x="2699760" y="135126"/>
                </a:cubicBezTo>
                <a:cubicBezTo>
                  <a:pt x="2706049" y="127922"/>
                  <a:pt x="2709193" y="116934"/>
                  <a:pt x="2709193" y="102168"/>
                </a:cubicBezTo>
                <a:cubicBezTo>
                  <a:pt x="2709193" y="88246"/>
                  <a:pt x="2706031" y="77703"/>
                  <a:pt x="2699709" y="70527"/>
                </a:cubicBezTo>
                <a:cubicBezTo>
                  <a:pt x="2693385" y="63356"/>
                  <a:pt x="2685522" y="59770"/>
                  <a:pt x="2676126" y="59770"/>
                </a:cubicBezTo>
                <a:cubicBezTo>
                  <a:pt x="2666585" y="59770"/>
                  <a:pt x="2658673" y="63338"/>
                  <a:pt x="2652384" y="70474"/>
                </a:cubicBezTo>
                <a:cubicBezTo>
                  <a:pt x="2646099" y="77609"/>
                  <a:pt x="2642952" y="88387"/>
                  <a:pt x="2642952" y="102802"/>
                </a:cubicBezTo>
                <a:close/>
                <a:moveTo>
                  <a:pt x="2751269" y="46525"/>
                </a:moveTo>
                <a:lnTo>
                  <a:pt x="2816022" y="46525"/>
                </a:lnTo>
                <a:lnTo>
                  <a:pt x="2816022" y="62315"/>
                </a:lnTo>
                <a:lnTo>
                  <a:pt x="2770342" y="62315"/>
                </a:lnTo>
                <a:lnTo>
                  <a:pt x="2770342" y="159080"/>
                </a:lnTo>
                <a:lnTo>
                  <a:pt x="2751269" y="159080"/>
                </a:lnTo>
                <a:close/>
                <a:moveTo>
                  <a:pt x="2819103" y="102802"/>
                </a:moveTo>
                <a:cubicBezTo>
                  <a:pt x="2819103" y="81957"/>
                  <a:pt x="2824896" y="66520"/>
                  <a:pt x="2836484" y="56487"/>
                </a:cubicBezTo>
                <a:cubicBezTo>
                  <a:pt x="2846164" y="48150"/>
                  <a:pt x="2857961" y="43980"/>
                  <a:pt x="2871883" y="43980"/>
                </a:cubicBezTo>
                <a:cubicBezTo>
                  <a:pt x="2887356" y="43980"/>
                  <a:pt x="2900006" y="49050"/>
                  <a:pt x="2909827" y="59191"/>
                </a:cubicBezTo>
                <a:cubicBezTo>
                  <a:pt x="2919648" y="69328"/>
                  <a:pt x="2924558" y="83333"/>
                  <a:pt x="2924558" y="101210"/>
                </a:cubicBezTo>
                <a:cubicBezTo>
                  <a:pt x="2924558" y="115693"/>
                  <a:pt x="2922383" y="127090"/>
                  <a:pt x="2918039" y="135388"/>
                </a:cubicBezTo>
                <a:cubicBezTo>
                  <a:pt x="2913693" y="143693"/>
                  <a:pt x="2907368" y="150141"/>
                  <a:pt x="2899066" y="154734"/>
                </a:cubicBezTo>
                <a:cubicBezTo>
                  <a:pt x="2890768" y="159324"/>
                  <a:pt x="2881704" y="161622"/>
                  <a:pt x="2871883" y="161622"/>
                </a:cubicBezTo>
                <a:cubicBezTo>
                  <a:pt x="2856126" y="161622"/>
                  <a:pt x="2843392" y="156571"/>
                  <a:pt x="2833680" y="146466"/>
                </a:cubicBezTo>
                <a:cubicBezTo>
                  <a:pt x="2823960" y="136360"/>
                  <a:pt x="2819103" y="121810"/>
                  <a:pt x="2819103" y="102802"/>
                </a:cubicBezTo>
                <a:close/>
                <a:moveTo>
                  <a:pt x="2838709" y="102802"/>
                </a:moveTo>
                <a:cubicBezTo>
                  <a:pt x="2838709" y="117216"/>
                  <a:pt x="2841855" y="128009"/>
                  <a:pt x="2848141" y="135176"/>
                </a:cubicBezTo>
                <a:cubicBezTo>
                  <a:pt x="2854429" y="142351"/>
                  <a:pt x="2862343" y="145936"/>
                  <a:pt x="2871883" y="145936"/>
                </a:cubicBezTo>
                <a:cubicBezTo>
                  <a:pt x="2881351" y="145936"/>
                  <a:pt x="2889232" y="142333"/>
                  <a:pt x="2895516" y="135126"/>
                </a:cubicBezTo>
                <a:cubicBezTo>
                  <a:pt x="2901806" y="127922"/>
                  <a:pt x="2904953" y="116934"/>
                  <a:pt x="2904953" y="102168"/>
                </a:cubicBezTo>
                <a:cubicBezTo>
                  <a:pt x="2904953" y="88246"/>
                  <a:pt x="2901788" y="77703"/>
                  <a:pt x="2895467" y="70527"/>
                </a:cubicBezTo>
                <a:cubicBezTo>
                  <a:pt x="2889141" y="63356"/>
                  <a:pt x="2881282" y="59770"/>
                  <a:pt x="2871883" y="59770"/>
                </a:cubicBezTo>
                <a:cubicBezTo>
                  <a:pt x="2862343" y="59770"/>
                  <a:pt x="2854429" y="63338"/>
                  <a:pt x="2848141" y="70474"/>
                </a:cubicBezTo>
                <a:cubicBezTo>
                  <a:pt x="2841855" y="77609"/>
                  <a:pt x="2838709" y="88387"/>
                  <a:pt x="2838709" y="102802"/>
                </a:cubicBezTo>
                <a:close/>
                <a:moveTo>
                  <a:pt x="3003455" y="46525"/>
                </a:moveTo>
                <a:lnTo>
                  <a:pt x="3094917" y="46525"/>
                </a:lnTo>
                <a:lnTo>
                  <a:pt x="3094917" y="62315"/>
                </a:lnTo>
                <a:lnTo>
                  <a:pt x="3058672" y="62315"/>
                </a:lnTo>
                <a:lnTo>
                  <a:pt x="3058672" y="159080"/>
                </a:lnTo>
                <a:lnTo>
                  <a:pt x="3039701" y="159080"/>
                </a:lnTo>
                <a:lnTo>
                  <a:pt x="3039701" y="62315"/>
                </a:lnTo>
                <a:lnTo>
                  <a:pt x="3003455" y="62315"/>
                </a:lnTo>
                <a:close/>
                <a:moveTo>
                  <a:pt x="3113144" y="46525"/>
                </a:moveTo>
                <a:lnTo>
                  <a:pt x="3132224" y="46525"/>
                </a:lnTo>
                <a:lnTo>
                  <a:pt x="3132224" y="132371"/>
                </a:lnTo>
                <a:lnTo>
                  <a:pt x="3185108" y="46525"/>
                </a:lnTo>
                <a:lnTo>
                  <a:pt x="3205671" y="46525"/>
                </a:lnTo>
                <a:lnTo>
                  <a:pt x="3205671" y="159080"/>
                </a:lnTo>
                <a:lnTo>
                  <a:pt x="3186592" y="159080"/>
                </a:lnTo>
                <a:lnTo>
                  <a:pt x="3186592" y="73760"/>
                </a:lnTo>
                <a:lnTo>
                  <a:pt x="3133708" y="159080"/>
                </a:lnTo>
                <a:lnTo>
                  <a:pt x="3113144" y="159080"/>
                </a:lnTo>
                <a:close/>
                <a:moveTo>
                  <a:pt x="3234500" y="46525"/>
                </a:moveTo>
                <a:lnTo>
                  <a:pt x="3323312" y="46525"/>
                </a:lnTo>
                <a:lnTo>
                  <a:pt x="3323312" y="159080"/>
                </a:lnTo>
                <a:lnTo>
                  <a:pt x="3304240" y="159080"/>
                </a:lnTo>
                <a:lnTo>
                  <a:pt x="3304240" y="62315"/>
                </a:lnTo>
                <a:lnTo>
                  <a:pt x="3253577" y="62315"/>
                </a:lnTo>
                <a:lnTo>
                  <a:pt x="3253577" y="159080"/>
                </a:lnTo>
                <a:lnTo>
                  <a:pt x="3234500" y="159080"/>
                </a:lnTo>
                <a:close/>
                <a:moveTo>
                  <a:pt x="3425372" y="145198"/>
                </a:moveTo>
                <a:cubicBezTo>
                  <a:pt x="3418310" y="151200"/>
                  <a:pt x="3411509" y="155441"/>
                  <a:pt x="3404971" y="157909"/>
                </a:cubicBezTo>
                <a:cubicBezTo>
                  <a:pt x="3398437" y="160387"/>
                  <a:pt x="3391424" y="161622"/>
                  <a:pt x="3383936" y="161622"/>
                </a:cubicBezTo>
                <a:cubicBezTo>
                  <a:pt x="3371573" y="161622"/>
                  <a:pt x="3362070" y="158602"/>
                  <a:pt x="3355428" y="152560"/>
                </a:cubicBezTo>
                <a:cubicBezTo>
                  <a:pt x="3348786" y="146520"/>
                  <a:pt x="3345462" y="138801"/>
                  <a:pt x="3345462" y="129402"/>
                </a:cubicBezTo>
                <a:cubicBezTo>
                  <a:pt x="3345462" y="123894"/>
                  <a:pt x="3346716" y="118857"/>
                  <a:pt x="3349226" y="114300"/>
                </a:cubicBezTo>
                <a:cubicBezTo>
                  <a:pt x="3351734" y="109742"/>
                  <a:pt x="3355018" y="106088"/>
                  <a:pt x="3359082" y="103330"/>
                </a:cubicBezTo>
                <a:cubicBezTo>
                  <a:pt x="3363146" y="100573"/>
                  <a:pt x="3367722" y="98493"/>
                  <a:pt x="3372806" y="97078"/>
                </a:cubicBezTo>
                <a:cubicBezTo>
                  <a:pt x="3376549" y="96087"/>
                  <a:pt x="3382205" y="95133"/>
                  <a:pt x="3389765" y="94215"/>
                </a:cubicBezTo>
                <a:cubicBezTo>
                  <a:pt x="3405165" y="92379"/>
                  <a:pt x="3416505" y="90186"/>
                  <a:pt x="3423785" y="87646"/>
                </a:cubicBezTo>
                <a:cubicBezTo>
                  <a:pt x="3423857" y="85032"/>
                  <a:pt x="3423889" y="83368"/>
                  <a:pt x="3423889" y="82663"/>
                </a:cubicBezTo>
                <a:cubicBezTo>
                  <a:pt x="3423889" y="74891"/>
                  <a:pt x="3422089" y="69418"/>
                  <a:pt x="3418485" y="66236"/>
                </a:cubicBezTo>
                <a:cubicBezTo>
                  <a:pt x="3413607" y="61927"/>
                  <a:pt x="3406368" y="59770"/>
                  <a:pt x="3396755" y="59770"/>
                </a:cubicBezTo>
                <a:cubicBezTo>
                  <a:pt x="3387788" y="59770"/>
                  <a:pt x="3381165" y="61344"/>
                  <a:pt x="3376887" y="64487"/>
                </a:cubicBezTo>
                <a:cubicBezTo>
                  <a:pt x="3372614" y="67633"/>
                  <a:pt x="3369446" y="73195"/>
                  <a:pt x="3367402" y="81180"/>
                </a:cubicBezTo>
                <a:lnTo>
                  <a:pt x="3348749" y="78639"/>
                </a:lnTo>
                <a:cubicBezTo>
                  <a:pt x="3350442" y="70653"/>
                  <a:pt x="3353232" y="64205"/>
                  <a:pt x="3357124" y="59295"/>
                </a:cubicBezTo>
                <a:cubicBezTo>
                  <a:pt x="3361007" y="54385"/>
                  <a:pt x="3366627" y="50604"/>
                  <a:pt x="3373975" y="47955"/>
                </a:cubicBezTo>
                <a:cubicBezTo>
                  <a:pt x="3381322" y="45306"/>
                  <a:pt x="3389832" y="43980"/>
                  <a:pt x="3399514" y="43980"/>
                </a:cubicBezTo>
                <a:cubicBezTo>
                  <a:pt x="3409125" y="43980"/>
                  <a:pt x="3416930" y="45111"/>
                  <a:pt x="3422939" y="47369"/>
                </a:cubicBezTo>
                <a:cubicBezTo>
                  <a:pt x="3428943" y="49633"/>
                  <a:pt x="3433360" y="52473"/>
                  <a:pt x="3436186" y="55901"/>
                </a:cubicBezTo>
                <a:cubicBezTo>
                  <a:pt x="3439013" y="59327"/>
                  <a:pt x="3440989" y="63659"/>
                  <a:pt x="3442120" y="68885"/>
                </a:cubicBezTo>
                <a:cubicBezTo>
                  <a:pt x="3442757" y="72136"/>
                  <a:pt x="3443073" y="78001"/>
                  <a:pt x="3443073" y="86478"/>
                </a:cubicBezTo>
                <a:lnTo>
                  <a:pt x="3443073" y="111917"/>
                </a:lnTo>
                <a:cubicBezTo>
                  <a:pt x="3443073" y="129653"/>
                  <a:pt x="3443480" y="140867"/>
                  <a:pt x="3444294" y="145565"/>
                </a:cubicBezTo>
                <a:cubicBezTo>
                  <a:pt x="3445108" y="150267"/>
                  <a:pt x="3446713" y="154767"/>
                  <a:pt x="3449115" y="159080"/>
                </a:cubicBezTo>
                <a:lnTo>
                  <a:pt x="3429192" y="159080"/>
                </a:lnTo>
                <a:cubicBezTo>
                  <a:pt x="3427212" y="155120"/>
                  <a:pt x="3425941" y="150494"/>
                  <a:pt x="3425372" y="145198"/>
                </a:cubicBezTo>
                <a:close/>
                <a:moveTo>
                  <a:pt x="3423785" y="102588"/>
                </a:moveTo>
                <a:cubicBezTo>
                  <a:pt x="3416862" y="105415"/>
                  <a:pt x="3406476" y="107816"/>
                  <a:pt x="3392623" y="109795"/>
                </a:cubicBezTo>
                <a:cubicBezTo>
                  <a:pt x="3384782" y="110926"/>
                  <a:pt x="3379234" y="112197"/>
                  <a:pt x="3375987" y="113612"/>
                </a:cubicBezTo>
                <a:cubicBezTo>
                  <a:pt x="3372737" y="115026"/>
                  <a:pt x="3370227" y="117093"/>
                  <a:pt x="3368460" y="119811"/>
                </a:cubicBezTo>
                <a:cubicBezTo>
                  <a:pt x="3366695" y="122532"/>
                  <a:pt x="3365814" y="125554"/>
                  <a:pt x="3365814" y="128872"/>
                </a:cubicBezTo>
                <a:cubicBezTo>
                  <a:pt x="3365814" y="133960"/>
                  <a:pt x="3367736" y="138200"/>
                  <a:pt x="3371587" y="141587"/>
                </a:cubicBezTo>
                <a:cubicBezTo>
                  <a:pt x="3375441" y="144982"/>
                  <a:pt x="3381071" y="146678"/>
                  <a:pt x="3388494" y="146678"/>
                </a:cubicBezTo>
                <a:cubicBezTo>
                  <a:pt x="3395841" y="146678"/>
                  <a:pt x="3402375" y="145068"/>
                  <a:pt x="3408099" y="141854"/>
                </a:cubicBezTo>
                <a:cubicBezTo>
                  <a:pt x="3413824" y="138642"/>
                  <a:pt x="3418025" y="134243"/>
                  <a:pt x="3420714" y="128664"/>
                </a:cubicBezTo>
                <a:cubicBezTo>
                  <a:pt x="3422758" y="124351"/>
                  <a:pt x="3423785" y="117989"/>
                  <a:pt x="3423785" y="109583"/>
                </a:cubicBezTo>
                <a:close/>
                <a:moveTo>
                  <a:pt x="3533055" y="46525"/>
                </a:moveTo>
                <a:lnTo>
                  <a:pt x="3552128" y="46525"/>
                </a:lnTo>
                <a:lnTo>
                  <a:pt x="3552128" y="93369"/>
                </a:lnTo>
                <a:lnTo>
                  <a:pt x="3605016" y="93369"/>
                </a:lnTo>
                <a:lnTo>
                  <a:pt x="3605016" y="46525"/>
                </a:lnTo>
                <a:lnTo>
                  <a:pt x="3624093" y="46525"/>
                </a:lnTo>
                <a:lnTo>
                  <a:pt x="3624093" y="159080"/>
                </a:lnTo>
                <a:lnTo>
                  <a:pt x="3605016" y="159080"/>
                </a:lnTo>
                <a:lnTo>
                  <a:pt x="3605016" y="109159"/>
                </a:lnTo>
                <a:lnTo>
                  <a:pt x="3552128" y="109159"/>
                </a:lnTo>
                <a:lnTo>
                  <a:pt x="3552128" y="159080"/>
                </a:lnTo>
                <a:lnTo>
                  <a:pt x="3533055" y="159080"/>
                </a:lnTo>
                <a:close/>
                <a:moveTo>
                  <a:pt x="3726260" y="145198"/>
                </a:moveTo>
                <a:cubicBezTo>
                  <a:pt x="3719193" y="151200"/>
                  <a:pt x="3712393" y="155441"/>
                  <a:pt x="3705859" y="157909"/>
                </a:cubicBezTo>
                <a:cubicBezTo>
                  <a:pt x="3699325" y="160387"/>
                  <a:pt x="3692312" y="161622"/>
                  <a:pt x="3684820" y="161622"/>
                </a:cubicBezTo>
                <a:cubicBezTo>
                  <a:pt x="3672458" y="161622"/>
                  <a:pt x="3662955" y="158602"/>
                  <a:pt x="3656313" y="152560"/>
                </a:cubicBezTo>
                <a:cubicBezTo>
                  <a:pt x="3649670" y="146520"/>
                  <a:pt x="3646347" y="138801"/>
                  <a:pt x="3646347" y="129402"/>
                </a:cubicBezTo>
                <a:cubicBezTo>
                  <a:pt x="3646347" y="123894"/>
                  <a:pt x="3647600" y="118857"/>
                  <a:pt x="3650110" y="114300"/>
                </a:cubicBezTo>
                <a:cubicBezTo>
                  <a:pt x="3652618" y="109742"/>
                  <a:pt x="3655905" y="106088"/>
                  <a:pt x="3659966" y="103330"/>
                </a:cubicBezTo>
                <a:cubicBezTo>
                  <a:pt x="3664030" y="100573"/>
                  <a:pt x="3668606" y="98493"/>
                  <a:pt x="3673693" y="97078"/>
                </a:cubicBezTo>
                <a:cubicBezTo>
                  <a:pt x="3677437" y="96087"/>
                  <a:pt x="3683089" y="95133"/>
                  <a:pt x="3690649" y="94215"/>
                </a:cubicBezTo>
                <a:cubicBezTo>
                  <a:pt x="3706053" y="92379"/>
                  <a:pt x="3717393" y="90186"/>
                  <a:pt x="3724673" y="87646"/>
                </a:cubicBezTo>
                <a:cubicBezTo>
                  <a:pt x="3724741" y="85032"/>
                  <a:pt x="3724777" y="83368"/>
                  <a:pt x="3724777" y="82663"/>
                </a:cubicBezTo>
                <a:cubicBezTo>
                  <a:pt x="3724777" y="74891"/>
                  <a:pt x="3722978" y="69418"/>
                  <a:pt x="3719369" y="66236"/>
                </a:cubicBezTo>
                <a:cubicBezTo>
                  <a:pt x="3714495" y="61927"/>
                  <a:pt x="3707256" y="59770"/>
                  <a:pt x="3697643" y="59770"/>
                </a:cubicBezTo>
                <a:cubicBezTo>
                  <a:pt x="3688672" y="59770"/>
                  <a:pt x="3682048" y="61344"/>
                  <a:pt x="3677776" y="64487"/>
                </a:cubicBezTo>
                <a:cubicBezTo>
                  <a:pt x="3673498" y="67633"/>
                  <a:pt x="3670335" y="73195"/>
                  <a:pt x="3668286" y="81180"/>
                </a:cubicBezTo>
                <a:lnTo>
                  <a:pt x="3649637" y="78639"/>
                </a:lnTo>
                <a:cubicBezTo>
                  <a:pt x="3651329" y="70653"/>
                  <a:pt x="3654119" y="64205"/>
                  <a:pt x="3658008" y="59295"/>
                </a:cubicBezTo>
                <a:cubicBezTo>
                  <a:pt x="3661896" y="54385"/>
                  <a:pt x="3667512" y="50604"/>
                  <a:pt x="3674860" y="47955"/>
                </a:cubicBezTo>
                <a:cubicBezTo>
                  <a:pt x="3682207" y="45306"/>
                  <a:pt x="3690721" y="43980"/>
                  <a:pt x="3700402" y="43980"/>
                </a:cubicBezTo>
                <a:cubicBezTo>
                  <a:pt x="3710009" y="43980"/>
                  <a:pt x="3717819" y="45111"/>
                  <a:pt x="3723823" y="47369"/>
                </a:cubicBezTo>
                <a:cubicBezTo>
                  <a:pt x="3729832" y="49633"/>
                  <a:pt x="3734249" y="52473"/>
                  <a:pt x="3737074" y="55901"/>
                </a:cubicBezTo>
                <a:cubicBezTo>
                  <a:pt x="3739900" y="59327"/>
                  <a:pt x="3741876" y="63659"/>
                  <a:pt x="3743008" y="68885"/>
                </a:cubicBezTo>
                <a:cubicBezTo>
                  <a:pt x="3743640" y="72136"/>
                  <a:pt x="3743958" y="78001"/>
                  <a:pt x="3743958" y="86478"/>
                </a:cubicBezTo>
                <a:lnTo>
                  <a:pt x="3743958" y="111917"/>
                </a:lnTo>
                <a:cubicBezTo>
                  <a:pt x="3743958" y="129653"/>
                  <a:pt x="3744368" y="140867"/>
                  <a:pt x="3745182" y="145565"/>
                </a:cubicBezTo>
                <a:cubicBezTo>
                  <a:pt x="3745995" y="150267"/>
                  <a:pt x="3747598" y="154767"/>
                  <a:pt x="3749998" y="159080"/>
                </a:cubicBezTo>
                <a:lnTo>
                  <a:pt x="3730076" y="159080"/>
                </a:lnTo>
                <a:cubicBezTo>
                  <a:pt x="3728099" y="155120"/>
                  <a:pt x="3726826" y="150494"/>
                  <a:pt x="3726260" y="145198"/>
                </a:cubicBezTo>
                <a:close/>
                <a:moveTo>
                  <a:pt x="3724673" y="102588"/>
                </a:moveTo>
                <a:cubicBezTo>
                  <a:pt x="3717750" y="105415"/>
                  <a:pt x="3707364" y="107816"/>
                  <a:pt x="3693511" y="109795"/>
                </a:cubicBezTo>
                <a:cubicBezTo>
                  <a:pt x="3685670" y="110926"/>
                  <a:pt x="3680123" y="112197"/>
                  <a:pt x="3676871" y="113612"/>
                </a:cubicBezTo>
                <a:cubicBezTo>
                  <a:pt x="3673622" y="115026"/>
                  <a:pt x="3671112" y="117093"/>
                  <a:pt x="3669348" y="119811"/>
                </a:cubicBezTo>
                <a:cubicBezTo>
                  <a:pt x="3667580" y="122532"/>
                  <a:pt x="3666699" y="125554"/>
                  <a:pt x="3666699" y="128872"/>
                </a:cubicBezTo>
                <a:cubicBezTo>
                  <a:pt x="3666699" y="133960"/>
                  <a:pt x="3668624" y="138200"/>
                  <a:pt x="3672472" y="141587"/>
                </a:cubicBezTo>
                <a:cubicBezTo>
                  <a:pt x="3676324" y="144982"/>
                  <a:pt x="3681959" y="146678"/>
                  <a:pt x="3689378" y="146678"/>
                </a:cubicBezTo>
                <a:cubicBezTo>
                  <a:pt x="3696725" y="146678"/>
                  <a:pt x="3703259" y="145068"/>
                  <a:pt x="3708983" y="141854"/>
                </a:cubicBezTo>
                <a:cubicBezTo>
                  <a:pt x="3714711" y="138642"/>
                  <a:pt x="3718912" y="134243"/>
                  <a:pt x="3721598" y="128664"/>
                </a:cubicBezTo>
                <a:cubicBezTo>
                  <a:pt x="3723647" y="124351"/>
                  <a:pt x="3724673" y="117989"/>
                  <a:pt x="3724673" y="109583"/>
                </a:cubicBezTo>
                <a:close/>
                <a:moveTo>
                  <a:pt x="3773529" y="46525"/>
                </a:moveTo>
                <a:lnTo>
                  <a:pt x="3792604" y="46525"/>
                </a:lnTo>
                <a:lnTo>
                  <a:pt x="3792604" y="132371"/>
                </a:lnTo>
                <a:lnTo>
                  <a:pt x="3845492" y="46525"/>
                </a:lnTo>
                <a:lnTo>
                  <a:pt x="3866056" y="46525"/>
                </a:lnTo>
                <a:lnTo>
                  <a:pt x="3866056" y="159080"/>
                </a:lnTo>
                <a:lnTo>
                  <a:pt x="3846975" y="159080"/>
                </a:lnTo>
                <a:lnTo>
                  <a:pt x="3846975" y="73760"/>
                </a:lnTo>
                <a:lnTo>
                  <a:pt x="3794091" y="159080"/>
                </a:lnTo>
                <a:lnTo>
                  <a:pt x="3773529" y="159080"/>
                </a:lnTo>
                <a:close/>
                <a:moveTo>
                  <a:pt x="3977230" y="0"/>
                </a:moveTo>
                <a:lnTo>
                  <a:pt x="3994082" y="212"/>
                </a:lnTo>
                <a:cubicBezTo>
                  <a:pt x="3993308" y="7769"/>
                  <a:pt x="3991631" y="13031"/>
                  <a:pt x="3989049" y="16002"/>
                </a:cubicBezTo>
                <a:cubicBezTo>
                  <a:pt x="3986472" y="18968"/>
                  <a:pt x="3983148" y="20876"/>
                  <a:pt x="3979084" y="21722"/>
                </a:cubicBezTo>
                <a:cubicBezTo>
                  <a:pt x="3975020" y="22572"/>
                  <a:pt x="3967058" y="22992"/>
                  <a:pt x="3955188" y="22992"/>
                </a:cubicBezTo>
                <a:cubicBezTo>
                  <a:pt x="3939430" y="22992"/>
                  <a:pt x="3928692" y="24513"/>
                  <a:pt x="3922968" y="27550"/>
                </a:cubicBezTo>
                <a:cubicBezTo>
                  <a:pt x="3917241" y="30592"/>
                  <a:pt x="3913130" y="35448"/>
                  <a:pt x="3910620" y="42127"/>
                </a:cubicBezTo>
                <a:cubicBezTo>
                  <a:pt x="3908110" y="48805"/>
                  <a:pt x="3906717" y="57406"/>
                  <a:pt x="3906437" y="67931"/>
                </a:cubicBezTo>
                <a:cubicBezTo>
                  <a:pt x="3911239" y="60796"/>
                  <a:pt x="3916854" y="55443"/>
                  <a:pt x="3923284" y="51876"/>
                </a:cubicBezTo>
                <a:cubicBezTo>
                  <a:pt x="3929715" y="48311"/>
                  <a:pt x="3936957" y="46525"/>
                  <a:pt x="3945014" y="46525"/>
                </a:cubicBezTo>
                <a:cubicBezTo>
                  <a:pt x="3959778" y="46525"/>
                  <a:pt x="3972003" y="51595"/>
                  <a:pt x="3981684" y="61732"/>
                </a:cubicBezTo>
                <a:cubicBezTo>
                  <a:pt x="3991364" y="71873"/>
                  <a:pt x="3996203" y="85597"/>
                  <a:pt x="3996203" y="102906"/>
                </a:cubicBezTo>
                <a:cubicBezTo>
                  <a:pt x="3996203" y="116049"/>
                  <a:pt x="3993766" y="126824"/>
                  <a:pt x="3988888" y="135230"/>
                </a:cubicBezTo>
                <a:cubicBezTo>
                  <a:pt x="3984013" y="143640"/>
                  <a:pt x="3978239" y="150141"/>
                  <a:pt x="3971561" y="154734"/>
                </a:cubicBezTo>
                <a:cubicBezTo>
                  <a:pt x="3964882" y="159324"/>
                  <a:pt x="3955785" y="161622"/>
                  <a:pt x="3944269" y="161622"/>
                </a:cubicBezTo>
                <a:cubicBezTo>
                  <a:pt x="3930917" y="161622"/>
                  <a:pt x="3920531" y="158565"/>
                  <a:pt x="3913111" y="152456"/>
                </a:cubicBezTo>
                <a:cubicBezTo>
                  <a:pt x="3905691" y="146347"/>
                  <a:pt x="3900007" y="138520"/>
                  <a:pt x="3896051" y="128976"/>
                </a:cubicBezTo>
                <a:cubicBezTo>
                  <a:pt x="3892091" y="119440"/>
                  <a:pt x="3890115" y="102837"/>
                  <a:pt x="3890115" y="79167"/>
                </a:cubicBezTo>
                <a:cubicBezTo>
                  <a:pt x="3890115" y="49421"/>
                  <a:pt x="3895148" y="29391"/>
                  <a:pt x="3905216" y="19072"/>
                </a:cubicBezTo>
                <a:cubicBezTo>
                  <a:pt x="3915282" y="8758"/>
                  <a:pt x="3930776" y="3600"/>
                  <a:pt x="3951692" y="3600"/>
                </a:cubicBezTo>
                <a:cubicBezTo>
                  <a:pt x="3964691" y="3600"/>
                  <a:pt x="3972072" y="3387"/>
                  <a:pt x="3973843" y="2962"/>
                </a:cubicBezTo>
                <a:cubicBezTo>
                  <a:pt x="3975607" y="2541"/>
                  <a:pt x="3976738" y="1551"/>
                  <a:pt x="3977230" y="0"/>
                </a:cubicBezTo>
                <a:close/>
                <a:moveTo>
                  <a:pt x="3976280" y="102376"/>
                </a:moveTo>
                <a:cubicBezTo>
                  <a:pt x="3976280" y="90648"/>
                  <a:pt x="3973508" y="81039"/>
                  <a:pt x="3967961" y="73551"/>
                </a:cubicBezTo>
                <a:cubicBezTo>
                  <a:pt x="3962413" y="66059"/>
                  <a:pt x="3954586" y="62315"/>
                  <a:pt x="3944481" y="62315"/>
                </a:cubicBezTo>
                <a:cubicBezTo>
                  <a:pt x="3933955" y="62315"/>
                  <a:pt x="3925830" y="66272"/>
                  <a:pt x="3920105" y="74185"/>
                </a:cubicBezTo>
                <a:cubicBezTo>
                  <a:pt x="3914382" y="82101"/>
                  <a:pt x="3911519" y="92663"/>
                  <a:pt x="3911519" y="105875"/>
                </a:cubicBezTo>
                <a:cubicBezTo>
                  <a:pt x="3911519" y="118947"/>
                  <a:pt x="3914680" y="128945"/>
                  <a:pt x="3921010" y="135867"/>
                </a:cubicBezTo>
                <a:cubicBezTo>
                  <a:pt x="3927331" y="142790"/>
                  <a:pt x="3935121" y="146253"/>
                  <a:pt x="3944376" y="146253"/>
                </a:cubicBezTo>
                <a:cubicBezTo>
                  <a:pt x="3953844" y="146253"/>
                  <a:pt x="3961528" y="142243"/>
                  <a:pt x="3967431" y="134225"/>
                </a:cubicBezTo>
                <a:cubicBezTo>
                  <a:pt x="3973329" y="126205"/>
                  <a:pt x="3976280" y="115588"/>
                  <a:pt x="3976280" y="102376"/>
                </a:cubicBezTo>
                <a:close/>
                <a:moveTo>
                  <a:pt x="4011992" y="102802"/>
                </a:moveTo>
                <a:cubicBezTo>
                  <a:pt x="4011992" y="81957"/>
                  <a:pt x="4017785" y="66520"/>
                  <a:pt x="4029373" y="56487"/>
                </a:cubicBezTo>
                <a:cubicBezTo>
                  <a:pt x="4039054" y="48150"/>
                  <a:pt x="4050851" y="43980"/>
                  <a:pt x="4064771" y="43980"/>
                </a:cubicBezTo>
                <a:cubicBezTo>
                  <a:pt x="4080248" y="43980"/>
                  <a:pt x="4092895" y="49050"/>
                  <a:pt x="4102719" y="59191"/>
                </a:cubicBezTo>
                <a:cubicBezTo>
                  <a:pt x="4112536" y="69328"/>
                  <a:pt x="4117447" y="83333"/>
                  <a:pt x="4117447" y="101210"/>
                </a:cubicBezTo>
                <a:cubicBezTo>
                  <a:pt x="4117447" y="115693"/>
                  <a:pt x="4115273" y="127090"/>
                  <a:pt x="4110931" y="135388"/>
                </a:cubicBezTo>
                <a:cubicBezTo>
                  <a:pt x="4106586" y="143693"/>
                  <a:pt x="4100256" y="150141"/>
                  <a:pt x="4091959" y="154734"/>
                </a:cubicBezTo>
                <a:cubicBezTo>
                  <a:pt x="4083657" y="159324"/>
                  <a:pt x="4074596" y="161622"/>
                  <a:pt x="4064771" y="161622"/>
                </a:cubicBezTo>
                <a:cubicBezTo>
                  <a:pt x="4049018" y="161622"/>
                  <a:pt x="4036281" y="156571"/>
                  <a:pt x="4026568" y="146466"/>
                </a:cubicBezTo>
                <a:cubicBezTo>
                  <a:pt x="4016849" y="136360"/>
                  <a:pt x="4011992" y="121810"/>
                  <a:pt x="4011992" y="102802"/>
                </a:cubicBezTo>
                <a:close/>
                <a:moveTo>
                  <a:pt x="4031597" y="102802"/>
                </a:moveTo>
                <a:cubicBezTo>
                  <a:pt x="4031597" y="117216"/>
                  <a:pt x="4034745" y="128009"/>
                  <a:pt x="4041034" y="135176"/>
                </a:cubicBezTo>
                <a:cubicBezTo>
                  <a:pt x="4047319" y="142351"/>
                  <a:pt x="4055235" y="145936"/>
                  <a:pt x="4064771" y="145936"/>
                </a:cubicBezTo>
                <a:cubicBezTo>
                  <a:pt x="4074239" y="145936"/>
                  <a:pt x="4082120" y="142333"/>
                  <a:pt x="4088410" y="135126"/>
                </a:cubicBezTo>
                <a:cubicBezTo>
                  <a:pt x="4094695" y="127922"/>
                  <a:pt x="4097841" y="116934"/>
                  <a:pt x="4097841" y="102168"/>
                </a:cubicBezTo>
                <a:cubicBezTo>
                  <a:pt x="4097841" y="88246"/>
                  <a:pt x="4094681" y="77703"/>
                  <a:pt x="4088359" y="70527"/>
                </a:cubicBezTo>
                <a:cubicBezTo>
                  <a:pt x="4082030" y="63356"/>
                  <a:pt x="4074172" y="59770"/>
                  <a:pt x="4064771" y="59770"/>
                </a:cubicBezTo>
                <a:cubicBezTo>
                  <a:pt x="4055235" y="59770"/>
                  <a:pt x="4047319" y="63338"/>
                  <a:pt x="4041034" y="70474"/>
                </a:cubicBezTo>
                <a:cubicBezTo>
                  <a:pt x="4034745" y="77609"/>
                  <a:pt x="4031597" y="88387"/>
                  <a:pt x="4031597" y="102802"/>
                </a:cubicBezTo>
                <a:close/>
                <a:moveTo>
                  <a:pt x="4144361" y="46525"/>
                </a:moveTo>
                <a:lnTo>
                  <a:pt x="4232964" y="46525"/>
                </a:lnTo>
                <a:lnTo>
                  <a:pt x="4232964" y="159080"/>
                </a:lnTo>
                <a:lnTo>
                  <a:pt x="4213991" y="159080"/>
                </a:lnTo>
                <a:lnTo>
                  <a:pt x="4213991" y="62315"/>
                </a:lnTo>
                <a:lnTo>
                  <a:pt x="4163436" y="62315"/>
                </a:lnTo>
                <a:lnTo>
                  <a:pt x="4163436" y="118382"/>
                </a:lnTo>
                <a:cubicBezTo>
                  <a:pt x="4163436" y="131454"/>
                  <a:pt x="4163012" y="140072"/>
                  <a:pt x="4162162" y="144241"/>
                </a:cubicBezTo>
                <a:cubicBezTo>
                  <a:pt x="4161317" y="148410"/>
                  <a:pt x="4158984" y="152046"/>
                  <a:pt x="4155171" y="155156"/>
                </a:cubicBezTo>
                <a:cubicBezTo>
                  <a:pt x="4151355" y="158266"/>
                  <a:pt x="4145841" y="159818"/>
                  <a:pt x="4138637" y="159818"/>
                </a:cubicBezTo>
                <a:cubicBezTo>
                  <a:pt x="4134183" y="159818"/>
                  <a:pt x="4129064" y="159538"/>
                  <a:pt x="4123267" y="158975"/>
                </a:cubicBezTo>
                <a:lnTo>
                  <a:pt x="4123267" y="143078"/>
                </a:lnTo>
                <a:lnTo>
                  <a:pt x="4131642" y="143078"/>
                </a:lnTo>
                <a:cubicBezTo>
                  <a:pt x="4135598" y="143078"/>
                  <a:pt x="4138424" y="142668"/>
                  <a:pt x="4140119" y="141854"/>
                </a:cubicBezTo>
                <a:cubicBezTo>
                  <a:pt x="4141816" y="141040"/>
                  <a:pt x="4142946" y="139751"/>
                  <a:pt x="4143511" y="137988"/>
                </a:cubicBezTo>
                <a:cubicBezTo>
                  <a:pt x="4144080" y="136224"/>
                  <a:pt x="4144361" y="130463"/>
                  <a:pt x="4144361" y="120711"/>
                </a:cubicBezTo>
                <a:close/>
                <a:moveTo>
                  <a:pt x="4339171" y="122832"/>
                </a:moveTo>
                <a:lnTo>
                  <a:pt x="4358881" y="125269"/>
                </a:lnTo>
                <a:cubicBezTo>
                  <a:pt x="4355774" y="136786"/>
                  <a:pt x="4350017" y="145724"/>
                  <a:pt x="4341612" y="152082"/>
                </a:cubicBezTo>
                <a:cubicBezTo>
                  <a:pt x="4333202" y="158443"/>
                  <a:pt x="4322463" y="161622"/>
                  <a:pt x="4309389" y="161622"/>
                </a:cubicBezTo>
                <a:cubicBezTo>
                  <a:pt x="4292926" y="161622"/>
                  <a:pt x="4279871" y="156553"/>
                  <a:pt x="4270231" y="146414"/>
                </a:cubicBezTo>
                <a:cubicBezTo>
                  <a:pt x="4260582" y="136277"/>
                  <a:pt x="4255763" y="122054"/>
                  <a:pt x="4255763" y="103755"/>
                </a:cubicBezTo>
                <a:cubicBezTo>
                  <a:pt x="4255763" y="84820"/>
                  <a:pt x="4260637" y="70125"/>
                  <a:pt x="4270389" y="59662"/>
                </a:cubicBezTo>
                <a:cubicBezTo>
                  <a:pt x="4280138" y="49208"/>
                  <a:pt x="4292785" y="43980"/>
                  <a:pt x="4308329" y="43980"/>
                </a:cubicBezTo>
                <a:cubicBezTo>
                  <a:pt x="4323382" y="43980"/>
                  <a:pt x="4335675" y="49103"/>
                  <a:pt x="4345211" y="59350"/>
                </a:cubicBezTo>
                <a:cubicBezTo>
                  <a:pt x="4354748" y="69591"/>
                  <a:pt x="4359518" y="84005"/>
                  <a:pt x="4359518" y="102588"/>
                </a:cubicBezTo>
                <a:cubicBezTo>
                  <a:pt x="4359518" y="103720"/>
                  <a:pt x="4359482" y="105415"/>
                  <a:pt x="4359414" y="107676"/>
                </a:cubicBezTo>
                <a:lnTo>
                  <a:pt x="4275472" y="107676"/>
                </a:lnTo>
                <a:cubicBezTo>
                  <a:pt x="4276178" y="120042"/>
                  <a:pt x="4279677" y="129510"/>
                  <a:pt x="4285966" y="136079"/>
                </a:cubicBezTo>
                <a:cubicBezTo>
                  <a:pt x="4292252" y="142653"/>
                  <a:pt x="4300100" y="145936"/>
                  <a:pt x="4309493" y="145936"/>
                </a:cubicBezTo>
                <a:cubicBezTo>
                  <a:pt x="4316491" y="145936"/>
                  <a:pt x="4322463" y="144097"/>
                  <a:pt x="4327410" y="140425"/>
                </a:cubicBezTo>
                <a:cubicBezTo>
                  <a:pt x="4332357" y="136749"/>
                  <a:pt x="4336277" y="130885"/>
                  <a:pt x="4339171" y="122832"/>
                </a:cubicBezTo>
                <a:close/>
                <a:moveTo>
                  <a:pt x="4276531" y="91994"/>
                </a:moveTo>
                <a:lnTo>
                  <a:pt x="4339383" y="91994"/>
                </a:lnTo>
                <a:cubicBezTo>
                  <a:pt x="4338534" y="82526"/>
                  <a:pt x="4336132" y="75423"/>
                  <a:pt x="4332176" y="70690"/>
                </a:cubicBezTo>
                <a:cubicBezTo>
                  <a:pt x="4326099" y="63341"/>
                  <a:pt x="4318223" y="59666"/>
                  <a:pt x="4308543" y="59666"/>
                </a:cubicBezTo>
                <a:cubicBezTo>
                  <a:pt x="4299780" y="59666"/>
                  <a:pt x="4292414" y="62596"/>
                  <a:pt x="4286445" y="68461"/>
                </a:cubicBezTo>
                <a:cubicBezTo>
                  <a:pt x="4280473" y="74326"/>
                  <a:pt x="4277169" y="82169"/>
                  <a:pt x="4276531" y="91994"/>
                </a:cubicBezTo>
                <a:close/>
                <a:moveTo>
                  <a:pt x="4459886" y="122832"/>
                </a:moveTo>
                <a:lnTo>
                  <a:pt x="4479596" y="125269"/>
                </a:lnTo>
                <a:cubicBezTo>
                  <a:pt x="4476489" y="136786"/>
                  <a:pt x="4470733" y="145724"/>
                  <a:pt x="4462327" y="152082"/>
                </a:cubicBezTo>
                <a:cubicBezTo>
                  <a:pt x="4453917" y="158443"/>
                  <a:pt x="4443178" y="161622"/>
                  <a:pt x="4430103" y="161622"/>
                </a:cubicBezTo>
                <a:cubicBezTo>
                  <a:pt x="4413640" y="161622"/>
                  <a:pt x="4400587" y="156553"/>
                  <a:pt x="4390943" y="146414"/>
                </a:cubicBezTo>
                <a:cubicBezTo>
                  <a:pt x="4381299" y="136277"/>
                  <a:pt x="4376478" y="122054"/>
                  <a:pt x="4376478" y="103755"/>
                </a:cubicBezTo>
                <a:cubicBezTo>
                  <a:pt x="4376478" y="84820"/>
                  <a:pt x="4381352" y="70125"/>
                  <a:pt x="4391100" y="59662"/>
                </a:cubicBezTo>
                <a:cubicBezTo>
                  <a:pt x="4400854" y="49208"/>
                  <a:pt x="4413501" y="43980"/>
                  <a:pt x="4429045" y="43980"/>
                </a:cubicBezTo>
                <a:cubicBezTo>
                  <a:pt x="4444092" y="43980"/>
                  <a:pt x="4456387" y="49103"/>
                  <a:pt x="4465928" y="59350"/>
                </a:cubicBezTo>
                <a:cubicBezTo>
                  <a:pt x="4475464" y="69591"/>
                  <a:pt x="4480233" y="84005"/>
                  <a:pt x="4480233" y="102588"/>
                </a:cubicBezTo>
                <a:cubicBezTo>
                  <a:pt x="4480233" y="103720"/>
                  <a:pt x="4480197" y="105415"/>
                  <a:pt x="4480129" y="107676"/>
                </a:cubicBezTo>
                <a:lnTo>
                  <a:pt x="4396188" y="107676"/>
                </a:lnTo>
                <a:cubicBezTo>
                  <a:pt x="4396893" y="120042"/>
                  <a:pt x="4400393" y="129510"/>
                  <a:pt x="4406682" y="136079"/>
                </a:cubicBezTo>
                <a:cubicBezTo>
                  <a:pt x="4412967" y="142653"/>
                  <a:pt x="4420812" y="145936"/>
                  <a:pt x="4430208" y="145936"/>
                </a:cubicBezTo>
                <a:cubicBezTo>
                  <a:pt x="4437206" y="145936"/>
                  <a:pt x="4443178" y="144097"/>
                  <a:pt x="4448121" y="140425"/>
                </a:cubicBezTo>
                <a:cubicBezTo>
                  <a:pt x="4453067" y="136749"/>
                  <a:pt x="4456988" y="130885"/>
                  <a:pt x="4459886" y="122832"/>
                </a:cubicBezTo>
                <a:close/>
                <a:moveTo>
                  <a:pt x="4397246" y="91994"/>
                </a:moveTo>
                <a:lnTo>
                  <a:pt x="4460098" y="91994"/>
                </a:lnTo>
                <a:cubicBezTo>
                  <a:pt x="4459249" y="82526"/>
                  <a:pt x="4456848" y="75423"/>
                  <a:pt x="4452891" y="70690"/>
                </a:cubicBezTo>
                <a:cubicBezTo>
                  <a:pt x="4446811" y="63341"/>
                  <a:pt x="4438937" y="59666"/>
                  <a:pt x="4429258" y="59666"/>
                </a:cubicBezTo>
                <a:cubicBezTo>
                  <a:pt x="4420495" y="59666"/>
                  <a:pt x="4413130" y="62596"/>
                  <a:pt x="4407157" y="68461"/>
                </a:cubicBezTo>
                <a:cubicBezTo>
                  <a:pt x="4401188" y="74326"/>
                  <a:pt x="4397883" y="82169"/>
                  <a:pt x="4397246" y="91994"/>
                </a:cubicBezTo>
                <a:close/>
                <a:moveTo>
                  <a:pt x="4567998" y="202424"/>
                </a:moveTo>
                <a:lnTo>
                  <a:pt x="4565882" y="184513"/>
                </a:lnTo>
                <a:cubicBezTo>
                  <a:pt x="4570049" y="185645"/>
                  <a:pt x="4573686" y="186210"/>
                  <a:pt x="4576796" y="186210"/>
                </a:cubicBezTo>
                <a:cubicBezTo>
                  <a:pt x="4581034" y="186210"/>
                  <a:pt x="4584428" y="185504"/>
                  <a:pt x="4586974" y="184089"/>
                </a:cubicBezTo>
                <a:cubicBezTo>
                  <a:pt x="4589511" y="182674"/>
                  <a:pt x="4591599" y="180698"/>
                  <a:pt x="4593226" y="178156"/>
                </a:cubicBezTo>
                <a:cubicBezTo>
                  <a:pt x="4594425" y="176248"/>
                  <a:pt x="4596366" y="171515"/>
                  <a:pt x="4599055" y="163954"/>
                </a:cubicBezTo>
                <a:cubicBezTo>
                  <a:pt x="4599404" y="162896"/>
                  <a:pt x="4599973" y="161337"/>
                  <a:pt x="4600747" y="159292"/>
                </a:cubicBezTo>
                <a:lnTo>
                  <a:pt x="4558037" y="46525"/>
                </a:lnTo>
                <a:lnTo>
                  <a:pt x="4578599" y="46525"/>
                </a:lnTo>
                <a:lnTo>
                  <a:pt x="4602018" y="111704"/>
                </a:lnTo>
                <a:cubicBezTo>
                  <a:pt x="4605060" y="119973"/>
                  <a:pt x="4607777" y="128664"/>
                  <a:pt x="4610179" y="137775"/>
                </a:cubicBezTo>
                <a:cubicBezTo>
                  <a:pt x="4612367" y="129013"/>
                  <a:pt x="4614981" y="120466"/>
                  <a:pt x="4618024" y="112129"/>
                </a:cubicBezTo>
                <a:lnTo>
                  <a:pt x="4642082" y="46525"/>
                </a:lnTo>
                <a:lnTo>
                  <a:pt x="4661158" y="46525"/>
                </a:lnTo>
                <a:lnTo>
                  <a:pt x="4618340" y="160988"/>
                </a:lnTo>
                <a:cubicBezTo>
                  <a:pt x="4613751" y="173350"/>
                  <a:pt x="4610179" y="181868"/>
                  <a:pt x="4607634" y="186526"/>
                </a:cubicBezTo>
                <a:cubicBezTo>
                  <a:pt x="4604246" y="192815"/>
                  <a:pt x="4600362" y="197427"/>
                  <a:pt x="4595980" y="200358"/>
                </a:cubicBezTo>
                <a:cubicBezTo>
                  <a:pt x="4591599" y="203292"/>
                  <a:pt x="4586372" y="204757"/>
                  <a:pt x="4580295" y="204757"/>
                </a:cubicBezTo>
                <a:cubicBezTo>
                  <a:pt x="4576620" y="204757"/>
                  <a:pt x="4572520" y="203979"/>
                  <a:pt x="4567998" y="202424"/>
                </a:cubicBezTo>
                <a:close/>
                <a:moveTo>
                  <a:pt x="4746694" y="117852"/>
                </a:moveTo>
                <a:lnTo>
                  <a:pt x="4765455" y="120289"/>
                </a:lnTo>
                <a:cubicBezTo>
                  <a:pt x="4763410" y="133218"/>
                  <a:pt x="4758160" y="143337"/>
                  <a:pt x="4749719" y="150653"/>
                </a:cubicBezTo>
                <a:cubicBezTo>
                  <a:pt x="4741276" y="157964"/>
                  <a:pt x="4730906" y="161622"/>
                  <a:pt x="4718610" y="161622"/>
                </a:cubicBezTo>
                <a:cubicBezTo>
                  <a:pt x="4703210" y="161622"/>
                  <a:pt x="4690829" y="156589"/>
                  <a:pt x="4681463" y="146520"/>
                </a:cubicBezTo>
                <a:cubicBezTo>
                  <a:pt x="4672099" y="136454"/>
                  <a:pt x="4667420" y="122018"/>
                  <a:pt x="4667420" y="103226"/>
                </a:cubicBezTo>
                <a:cubicBezTo>
                  <a:pt x="4667420" y="91072"/>
                  <a:pt x="4669431" y="80438"/>
                  <a:pt x="4673459" y="71323"/>
                </a:cubicBezTo>
                <a:cubicBezTo>
                  <a:pt x="4677488" y="62207"/>
                  <a:pt x="4683619" y="55371"/>
                  <a:pt x="4691849" y="50817"/>
                </a:cubicBezTo>
                <a:cubicBezTo>
                  <a:pt x="4700081" y="46260"/>
                  <a:pt x="4709035" y="43980"/>
                  <a:pt x="4718716" y="43980"/>
                </a:cubicBezTo>
                <a:cubicBezTo>
                  <a:pt x="4730941" y="43980"/>
                  <a:pt x="4740942" y="47073"/>
                  <a:pt x="4748715" y="53251"/>
                </a:cubicBezTo>
                <a:cubicBezTo>
                  <a:pt x="4756483" y="59436"/>
                  <a:pt x="4761466" y="68216"/>
                  <a:pt x="4763654" y="79592"/>
                </a:cubicBezTo>
                <a:lnTo>
                  <a:pt x="4745106" y="82450"/>
                </a:lnTo>
                <a:cubicBezTo>
                  <a:pt x="4743343" y="74891"/>
                  <a:pt x="4740214" y="69206"/>
                  <a:pt x="4735729" y="65390"/>
                </a:cubicBezTo>
                <a:cubicBezTo>
                  <a:pt x="4731240" y="61573"/>
                  <a:pt x="4725818" y="59666"/>
                  <a:pt x="4719460" y="59666"/>
                </a:cubicBezTo>
                <a:cubicBezTo>
                  <a:pt x="4709849" y="59666"/>
                  <a:pt x="4702043" y="63111"/>
                  <a:pt x="4696035" y="69997"/>
                </a:cubicBezTo>
                <a:cubicBezTo>
                  <a:pt x="4690031" y="76888"/>
                  <a:pt x="4687028" y="87785"/>
                  <a:pt x="4687028" y="102693"/>
                </a:cubicBezTo>
                <a:cubicBezTo>
                  <a:pt x="4687028" y="117817"/>
                  <a:pt x="4689926" y="128803"/>
                  <a:pt x="4695722" y="135655"/>
                </a:cubicBezTo>
                <a:cubicBezTo>
                  <a:pt x="4701515" y="142509"/>
                  <a:pt x="4709074" y="145936"/>
                  <a:pt x="4718399" y="145936"/>
                </a:cubicBezTo>
                <a:cubicBezTo>
                  <a:pt x="4725890" y="145936"/>
                  <a:pt x="4732143" y="143640"/>
                  <a:pt x="4737158" y="139046"/>
                </a:cubicBezTo>
                <a:cubicBezTo>
                  <a:pt x="4742173" y="134456"/>
                  <a:pt x="4745355" y="127389"/>
                  <a:pt x="4746694" y="117852"/>
                </a:cubicBezTo>
                <a:close/>
                <a:moveTo>
                  <a:pt x="4771498" y="46525"/>
                </a:moveTo>
                <a:lnTo>
                  <a:pt x="4862963" y="46525"/>
                </a:lnTo>
                <a:lnTo>
                  <a:pt x="4862963" y="62315"/>
                </a:lnTo>
                <a:lnTo>
                  <a:pt x="4826715" y="62315"/>
                </a:lnTo>
                <a:lnTo>
                  <a:pt x="4826715" y="159080"/>
                </a:lnTo>
                <a:lnTo>
                  <a:pt x="4807747" y="159080"/>
                </a:lnTo>
                <a:lnTo>
                  <a:pt x="4807747" y="62315"/>
                </a:lnTo>
                <a:lnTo>
                  <a:pt x="4771498" y="62315"/>
                </a:lnTo>
                <a:close/>
                <a:moveTo>
                  <a:pt x="4874088" y="102802"/>
                </a:moveTo>
                <a:cubicBezTo>
                  <a:pt x="4874088" y="81957"/>
                  <a:pt x="4879884" y="66520"/>
                  <a:pt x="4891473" y="56487"/>
                </a:cubicBezTo>
                <a:cubicBezTo>
                  <a:pt x="4901153" y="48150"/>
                  <a:pt x="4912946" y="43980"/>
                  <a:pt x="4926868" y="43980"/>
                </a:cubicBezTo>
                <a:cubicBezTo>
                  <a:pt x="4942344" y="43980"/>
                  <a:pt x="4954990" y="49050"/>
                  <a:pt x="4964815" y="59191"/>
                </a:cubicBezTo>
                <a:cubicBezTo>
                  <a:pt x="4974633" y="69328"/>
                  <a:pt x="4979542" y="83333"/>
                  <a:pt x="4979542" y="101210"/>
                </a:cubicBezTo>
                <a:cubicBezTo>
                  <a:pt x="4979542" y="115693"/>
                  <a:pt x="4977368" y="127090"/>
                  <a:pt x="4973027" y="135388"/>
                </a:cubicBezTo>
                <a:cubicBezTo>
                  <a:pt x="4968681" y="143693"/>
                  <a:pt x="4962353" y="150141"/>
                  <a:pt x="4954055" y="154734"/>
                </a:cubicBezTo>
                <a:cubicBezTo>
                  <a:pt x="4945753" y="159324"/>
                  <a:pt x="4936692" y="161622"/>
                  <a:pt x="4926868" y="161622"/>
                </a:cubicBezTo>
                <a:cubicBezTo>
                  <a:pt x="4911113" y="161622"/>
                  <a:pt x="4898381" y="156571"/>
                  <a:pt x="4888665" y="146466"/>
                </a:cubicBezTo>
                <a:cubicBezTo>
                  <a:pt x="4878944" y="136360"/>
                  <a:pt x="4874088" y="121810"/>
                  <a:pt x="4874088" y="102802"/>
                </a:cubicBezTo>
                <a:close/>
                <a:moveTo>
                  <a:pt x="4893694" y="102802"/>
                </a:moveTo>
                <a:cubicBezTo>
                  <a:pt x="4893694" y="117216"/>
                  <a:pt x="4896840" y="128009"/>
                  <a:pt x="4903129" y="135176"/>
                </a:cubicBezTo>
                <a:cubicBezTo>
                  <a:pt x="4909414" y="142351"/>
                  <a:pt x="4917331" y="145936"/>
                  <a:pt x="4926868" y="145936"/>
                </a:cubicBezTo>
                <a:cubicBezTo>
                  <a:pt x="4936336" y="145936"/>
                  <a:pt x="4944216" y="142333"/>
                  <a:pt x="4950505" y="135126"/>
                </a:cubicBezTo>
                <a:cubicBezTo>
                  <a:pt x="4956790" y="127922"/>
                  <a:pt x="4959937" y="116934"/>
                  <a:pt x="4959937" y="102168"/>
                </a:cubicBezTo>
                <a:cubicBezTo>
                  <a:pt x="4959937" y="88246"/>
                  <a:pt x="4956776" y="77703"/>
                  <a:pt x="4950454" y="70527"/>
                </a:cubicBezTo>
                <a:cubicBezTo>
                  <a:pt x="4944126" y="63356"/>
                  <a:pt x="4936267" y="59770"/>
                  <a:pt x="4926868" y="59770"/>
                </a:cubicBezTo>
                <a:cubicBezTo>
                  <a:pt x="4917331" y="59770"/>
                  <a:pt x="4909414" y="63338"/>
                  <a:pt x="4903129" y="70474"/>
                </a:cubicBezTo>
                <a:cubicBezTo>
                  <a:pt x="4896840" y="77609"/>
                  <a:pt x="4893694" y="88387"/>
                  <a:pt x="4893694" y="102802"/>
                </a:cubicBezTo>
                <a:close/>
                <a:moveTo>
                  <a:pt x="5001901" y="46525"/>
                </a:moveTo>
                <a:lnTo>
                  <a:pt x="5020982" y="46525"/>
                </a:lnTo>
                <a:lnTo>
                  <a:pt x="5020982" y="132371"/>
                </a:lnTo>
                <a:lnTo>
                  <a:pt x="5073866" y="46525"/>
                </a:lnTo>
                <a:lnTo>
                  <a:pt x="5094429" y="46525"/>
                </a:lnTo>
                <a:lnTo>
                  <a:pt x="5094429" y="159080"/>
                </a:lnTo>
                <a:lnTo>
                  <a:pt x="5075350" y="159080"/>
                </a:lnTo>
                <a:lnTo>
                  <a:pt x="5075350" y="73760"/>
                </a:lnTo>
                <a:lnTo>
                  <a:pt x="5022465" y="159080"/>
                </a:lnTo>
                <a:lnTo>
                  <a:pt x="5001901" y="159080"/>
                </a:lnTo>
                <a:close/>
                <a:moveTo>
                  <a:pt x="5068146" y="3919"/>
                </a:moveTo>
                <a:lnTo>
                  <a:pt x="5081182" y="3919"/>
                </a:lnTo>
                <a:cubicBezTo>
                  <a:pt x="5080120" y="12751"/>
                  <a:pt x="5076890" y="19533"/>
                  <a:pt x="5071482" y="24267"/>
                </a:cubicBezTo>
                <a:cubicBezTo>
                  <a:pt x="5066080" y="29001"/>
                  <a:pt x="5058890" y="31366"/>
                  <a:pt x="5049916" y="31366"/>
                </a:cubicBezTo>
                <a:cubicBezTo>
                  <a:pt x="5040872" y="31366"/>
                  <a:pt x="5033647" y="29020"/>
                  <a:pt x="5028243" y="24321"/>
                </a:cubicBezTo>
                <a:cubicBezTo>
                  <a:pt x="5022837" y="19619"/>
                  <a:pt x="5019607" y="12819"/>
                  <a:pt x="5018545" y="3919"/>
                </a:cubicBezTo>
                <a:lnTo>
                  <a:pt x="5031580" y="3919"/>
                </a:lnTo>
                <a:cubicBezTo>
                  <a:pt x="5032571" y="8722"/>
                  <a:pt x="5034530" y="12308"/>
                  <a:pt x="5037463" y="14674"/>
                </a:cubicBezTo>
                <a:cubicBezTo>
                  <a:pt x="5040397" y="17042"/>
                  <a:pt x="5044331" y="18226"/>
                  <a:pt x="5049278" y="18226"/>
                </a:cubicBezTo>
                <a:cubicBezTo>
                  <a:pt x="5055002" y="18226"/>
                  <a:pt x="5059330" y="17078"/>
                  <a:pt x="5062264" y="14778"/>
                </a:cubicBezTo>
                <a:cubicBezTo>
                  <a:pt x="5065198" y="12484"/>
                  <a:pt x="5067156" y="8866"/>
                  <a:pt x="5068146" y="3919"/>
                </a:cubicBezTo>
                <a:close/>
                <a:moveTo>
                  <a:pt x="5116159" y="46525"/>
                </a:moveTo>
                <a:lnTo>
                  <a:pt x="5135231" y="46525"/>
                </a:lnTo>
                <a:lnTo>
                  <a:pt x="5135231" y="67827"/>
                </a:lnTo>
                <a:cubicBezTo>
                  <a:pt x="5135231" y="77011"/>
                  <a:pt x="5135779" y="83670"/>
                  <a:pt x="5136878" y="87804"/>
                </a:cubicBezTo>
                <a:cubicBezTo>
                  <a:pt x="5137975" y="91941"/>
                  <a:pt x="5140606" y="95544"/>
                  <a:pt x="5144776" y="98614"/>
                </a:cubicBezTo>
                <a:cubicBezTo>
                  <a:pt x="5148941" y="101689"/>
                  <a:pt x="5154171" y="103226"/>
                  <a:pt x="5160460" y="103226"/>
                </a:cubicBezTo>
                <a:cubicBezTo>
                  <a:pt x="5167665" y="103226"/>
                  <a:pt x="5176992" y="101318"/>
                  <a:pt x="5188436" y="97502"/>
                </a:cubicBezTo>
                <a:lnTo>
                  <a:pt x="5188436" y="46525"/>
                </a:lnTo>
                <a:lnTo>
                  <a:pt x="5207516" y="46525"/>
                </a:lnTo>
                <a:lnTo>
                  <a:pt x="5207516" y="159080"/>
                </a:lnTo>
                <a:lnTo>
                  <a:pt x="5188436" y="159080"/>
                </a:lnTo>
                <a:lnTo>
                  <a:pt x="5188436" y="113716"/>
                </a:lnTo>
                <a:cubicBezTo>
                  <a:pt x="5176711" y="117389"/>
                  <a:pt x="5165756" y="119228"/>
                  <a:pt x="5155582" y="119228"/>
                </a:cubicBezTo>
                <a:cubicBezTo>
                  <a:pt x="5147032" y="119228"/>
                  <a:pt x="5139488" y="117053"/>
                  <a:pt x="5132953" y="112709"/>
                </a:cubicBezTo>
                <a:cubicBezTo>
                  <a:pt x="5126419" y="108367"/>
                  <a:pt x="5121988" y="103049"/>
                  <a:pt x="5119655" y="96760"/>
                </a:cubicBezTo>
                <a:cubicBezTo>
                  <a:pt x="5117322" y="90475"/>
                  <a:pt x="5116159" y="83545"/>
                  <a:pt x="5116159" y="75984"/>
                </a:cubicBezTo>
                <a:close/>
                <a:moveTo>
                  <a:pt x="5235369" y="46525"/>
                </a:moveTo>
                <a:lnTo>
                  <a:pt x="5254446" y="46525"/>
                </a:lnTo>
                <a:lnTo>
                  <a:pt x="5254446" y="132371"/>
                </a:lnTo>
                <a:lnTo>
                  <a:pt x="5307329" y="46525"/>
                </a:lnTo>
                <a:lnTo>
                  <a:pt x="5327893" y="46525"/>
                </a:lnTo>
                <a:lnTo>
                  <a:pt x="5327893" y="159080"/>
                </a:lnTo>
                <a:lnTo>
                  <a:pt x="5308816" y="159080"/>
                </a:lnTo>
                <a:lnTo>
                  <a:pt x="5308816" y="73760"/>
                </a:lnTo>
                <a:lnTo>
                  <a:pt x="5255932" y="159080"/>
                </a:lnTo>
                <a:lnTo>
                  <a:pt x="5235369" y="159080"/>
                </a:lnTo>
                <a:close/>
                <a:moveTo>
                  <a:pt x="5356722" y="46525"/>
                </a:moveTo>
                <a:lnTo>
                  <a:pt x="5400707" y="46525"/>
                </a:lnTo>
                <a:cubicBezTo>
                  <a:pt x="5411514" y="46525"/>
                  <a:pt x="5419553" y="47426"/>
                  <a:pt x="5424819" y="49229"/>
                </a:cubicBezTo>
                <a:cubicBezTo>
                  <a:pt x="5430082" y="51030"/>
                  <a:pt x="5434604" y="54331"/>
                  <a:pt x="5438384" y="59136"/>
                </a:cubicBezTo>
                <a:cubicBezTo>
                  <a:pt x="5442164" y="63944"/>
                  <a:pt x="5444054" y="69699"/>
                  <a:pt x="5444054" y="76410"/>
                </a:cubicBezTo>
                <a:cubicBezTo>
                  <a:pt x="5444054" y="81780"/>
                  <a:pt x="5442939" y="86464"/>
                  <a:pt x="5440713" y="90454"/>
                </a:cubicBezTo>
                <a:cubicBezTo>
                  <a:pt x="5438489" y="94445"/>
                  <a:pt x="5435151" y="97783"/>
                  <a:pt x="5430699" y="100468"/>
                </a:cubicBezTo>
                <a:cubicBezTo>
                  <a:pt x="5435998" y="102237"/>
                  <a:pt x="5440396" y="105541"/>
                  <a:pt x="5443896" y="110376"/>
                </a:cubicBezTo>
                <a:cubicBezTo>
                  <a:pt x="5447391" y="115217"/>
                  <a:pt x="5449141" y="120960"/>
                  <a:pt x="5449141" y="127602"/>
                </a:cubicBezTo>
                <a:cubicBezTo>
                  <a:pt x="5448435" y="138269"/>
                  <a:pt x="5444620" y="146185"/>
                  <a:pt x="5437696" y="151340"/>
                </a:cubicBezTo>
                <a:cubicBezTo>
                  <a:pt x="5430767" y="156498"/>
                  <a:pt x="5420697" y="159080"/>
                  <a:pt x="5407485" y="159080"/>
                </a:cubicBezTo>
                <a:lnTo>
                  <a:pt x="5356722" y="159080"/>
                </a:lnTo>
                <a:close/>
                <a:moveTo>
                  <a:pt x="5375799" y="93901"/>
                </a:moveTo>
                <a:lnTo>
                  <a:pt x="5396149" y="93901"/>
                </a:lnTo>
                <a:cubicBezTo>
                  <a:pt x="5404271" y="93901"/>
                  <a:pt x="5409854" y="93477"/>
                  <a:pt x="5412896" y="92627"/>
                </a:cubicBezTo>
                <a:cubicBezTo>
                  <a:pt x="5415934" y="91782"/>
                  <a:pt x="5418656" y="90065"/>
                  <a:pt x="5421058" y="87487"/>
                </a:cubicBezTo>
                <a:cubicBezTo>
                  <a:pt x="5423458" y="84906"/>
                  <a:pt x="5424657" y="81820"/>
                  <a:pt x="5424657" y="78213"/>
                </a:cubicBezTo>
                <a:cubicBezTo>
                  <a:pt x="5424657" y="72277"/>
                  <a:pt x="5422555" y="68144"/>
                  <a:pt x="5418354" y="65812"/>
                </a:cubicBezTo>
                <a:cubicBezTo>
                  <a:pt x="5414149" y="63478"/>
                  <a:pt x="5406960" y="62315"/>
                  <a:pt x="5396787" y="62315"/>
                </a:cubicBezTo>
                <a:lnTo>
                  <a:pt x="5375799" y="62315"/>
                </a:lnTo>
                <a:close/>
                <a:moveTo>
                  <a:pt x="5375799" y="143391"/>
                </a:moveTo>
                <a:lnTo>
                  <a:pt x="5400919" y="143391"/>
                </a:lnTo>
                <a:cubicBezTo>
                  <a:pt x="5411726" y="143391"/>
                  <a:pt x="5419146" y="142139"/>
                  <a:pt x="5423175" y="139629"/>
                </a:cubicBezTo>
                <a:cubicBezTo>
                  <a:pt x="5427202" y="137120"/>
                  <a:pt x="5429323" y="132796"/>
                  <a:pt x="5429535" y="126647"/>
                </a:cubicBezTo>
                <a:cubicBezTo>
                  <a:pt x="5429535" y="123040"/>
                  <a:pt x="5428369" y="119703"/>
                  <a:pt x="5426036" y="116629"/>
                </a:cubicBezTo>
                <a:cubicBezTo>
                  <a:pt x="5423707" y="113558"/>
                  <a:pt x="5420665" y="111614"/>
                  <a:pt x="5416921" y="110800"/>
                </a:cubicBezTo>
                <a:cubicBezTo>
                  <a:pt x="5413177" y="109987"/>
                  <a:pt x="5407173" y="109583"/>
                  <a:pt x="5398907" y="109583"/>
                </a:cubicBezTo>
                <a:lnTo>
                  <a:pt x="5375799" y="109583"/>
                </a:lnTo>
                <a:close/>
                <a:moveTo>
                  <a:pt x="5579076" y="46525"/>
                </a:moveTo>
                <a:lnTo>
                  <a:pt x="5598152" y="46525"/>
                </a:lnTo>
                <a:lnTo>
                  <a:pt x="5598152" y="159080"/>
                </a:lnTo>
                <a:lnTo>
                  <a:pt x="5579076" y="159080"/>
                </a:lnTo>
                <a:close/>
                <a:moveTo>
                  <a:pt x="5472350" y="46525"/>
                </a:moveTo>
                <a:lnTo>
                  <a:pt x="5491427" y="46525"/>
                </a:lnTo>
                <a:lnTo>
                  <a:pt x="5491427" y="90507"/>
                </a:lnTo>
                <a:lnTo>
                  <a:pt x="5515590" y="90507"/>
                </a:lnTo>
                <a:cubicBezTo>
                  <a:pt x="5531347" y="90507"/>
                  <a:pt x="5543483" y="93563"/>
                  <a:pt x="5552000" y="99676"/>
                </a:cubicBezTo>
                <a:cubicBezTo>
                  <a:pt x="5560510" y="105786"/>
                  <a:pt x="5564766" y="114214"/>
                  <a:pt x="5564766" y="124952"/>
                </a:cubicBezTo>
                <a:cubicBezTo>
                  <a:pt x="5564766" y="134349"/>
                  <a:pt x="5561216" y="142386"/>
                  <a:pt x="5554117" y="149065"/>
                </a:cubicBezTo>
                <a:cubicBezTo>
                  <a:pt x="5547014" y="155739"/>
                  <a:pt x="5535656" y="159080"/>
                  <a:pt x="5520043" y="159080"/>
                </a:cubicBezTo>
                <a:lnTo>
                  <a:pt x="5472350" y="159080"/>
                </a:lnTo>
                <a:close/>
                <a:moveTo>
                  <a:pt x="5491427" y="143391"/>
                </a:moveTo>
                <a:lnTo>
                  <a:pt x="5511457" y="143391"/>
                </a:lnTo>
                <a:cubicBezTo>
                  <a:pt x="5523542" y="143391"/>
                  <a:pt x="5532161" y="141907"/>
                  <a:pt x="5537320" y="138938"/>
                </a:cubicBezTo>
                <a:cubicBezTo>
                  <a:pt x="5542479" y="135975"/>
                  <a:pt x="5545055" y="131346"/>
                  <a:pt x="5545055" y="125056"/>
                </a:cubicBezTo>
                <a:cubicBezTo>
                  <a:pt x="5545055" y="120182"/>
                  <a:pt x="5543147" y="115837"/>
                  <a:pt x="5539335" y="112020"/>
                </a:cubicBezTo>
                <a:cubicBezTo>
                  <a:pt x="5535519" y="108208"/>
                  <a:pt x="5527077" y="106300"/>
                  <a:pt x="5514003" y="106300"/>
                </a:cubicBezTo>
                <a:lnTo>
                  <a:pt x="5491427" y="106300"/>
                </a:lnTo>
                <a:close/>
                <a:moveTo>
                  <a:pt x="5632918" y="159080"/>
                </a:moveTo>
                <a:lnTo>
                  <a:pt x="5632918" y="137351"/>
                </a:lnTo>
                <a:lnTo>
                  <a:pt x="5654640" y="137351"/>
                </a:lnTo>
                <a:lnTo>
                  <a:pt x="5654640" y="159080"/>
                </a:lnTo>
                <a:cubicBezTo>
                  <a:pt x="5654640" y="167061"/>
                  <a:pt x="5653229" y="173513"/>
                  <a:pt x="5650403" y="178423"/>
                </a:cubicBezTo>
                <a:cubicBezTo>
                  <a:pt x="5647576" y="183330"/>
                  <a:pt x="5643090" y="187127"/>
                  <a:pt x="5636943" y="189817"/>
                </a:cubicBezTo>
                <a:lnTo>
                  <a:pt x="5631647" y="181656"/>
                </a:lnTo>
                <a:cubicBezTo>
                  <a:pt x="5635675" y="179884"/>
                  <a:pt x="5638638" y="177289"/>
                  <a:pt x="5640545" y="173862"/>
                </a:cubicBezTo>
                <a:cubicBezTo>
                  <a:pt x="5642455" y="170434"/>
                  <a:pt x="5643516" y="165509"/>
                  <a:pt x="5643728" y="159080"/>
                </a:cubicBezTo>
                <a:close/>
                <a:moveTo>
                  <a:pt x="5744561" y="46525"/>
                </a:moveTo>
                <a:lnTo>
                  <a:pt x="5836023" y="46525"/>
                </a:lnTo>
                <a:lnTo>
                  <a:pt x="5836023" y="62315"/>
                </a:lnTo>
                <a:lnTo>
                  <a:pt x="5799777" y="62315"/>
                </a:lnTo>
                <a:lnTo>
                  <a:pt x="5799777" y="159080"/>
                </a:lnTo>
                <a:lnTo>
                  <a:pt x="5780806" y="159080"/>
                </a:lnTo>
                <a:lnTo>
                  <a:pt x="5780806" y="62315"/>
                </a:lnTo>
                <a:lnTo>
                  <a:pt x="5744561" y="62315"/>
                </a:lnTo>
                <a:close/>
                <a:moveTo>
                  <a:pt x="5927696" y="145198"/>
                </a:moveTo>
                <a:cubicBezTo>
                  <a:pt x="5920630" y="151200"/>
                  <a:pt x="5913829" y="155441"/>
                  <a:pt x="5907295" y="157909"/>
                </a:cubicBezTo>
                <a:cubicBezTo>
                  <a:pt x="5900761" y="160387"/>
                  <a:pt x="5893748" y="161622"/>
                  <a:pt x="5886260" y="161622"/>
                </a:cubicBezTo>
                <a:cubicBezTo>
                  <a:pt x="5873894" y="161622"/>
                  <a:pt x="5864395" y="158602"/>
                  <a:pt x="5857752" y="152560"/>
                </a:cubicBezTo>
                <a:cubicBezTo>
                  <a:pt x="5851110" y="146520"/>
                  <a:pt x="5847783" y="138801"/>
                  <a:pt x="5847783" y="129402"/>
                </a:cubicBezTo>
                <a:cubicBezTo>
                  <a:pt x="5847783" y="123894"/>
                  <a:pt x="5849040" y="118857"/>
                  <a:pt x="5851550" y="114300"/>
                </a:cubicBezTo>
                <a:cubicBezTo>
                  <a:pt x="5854058" y="109742"/>
                  <a:pt x="5857341" y="106088"/>
                  <a:pt x="5861406" y="103330"/>
                </a:cubicBezTo>
                <a:cubicBezTo>
                  <a:pt x="5865470" y="100573"/>
                  <a:pt x="5870046" y="98493"/>
                  <a:pt x="5875129" y="97078"/>
                </a:cubicBezTo>
                <a:cubicBezTo>
                  <a:pt x="5878873" y="96087"/>
                  <a:pt x="5884529" y="95133"/>
                  <a:pt x="5892088" y="94215"/>
                </a:cubicBezTo>
                <a:cubicBezTo>
                  <a:pt x="5907490" y="92379"/>
                  <a:pt x="5918829" y="90186"/>
                  <a:pt x="5926109" y="87646"/>
                </a:cubicBezTo>
                <a:cubicBezTo>
                  <a:pt x="5926178" y="85032"/>
                  <a:pt x="5926213" y="83368"/>
                  <a:pt x="5926213" y="82663"/>
                </a:cubicBezTo>
                <a:cubicBezTo>
                  <a:pt x="5926213" y="74891"/>
                  <a:pt x="5924413" y="69418"/>
                  <a:pt x="5920809" y="66236"/>
                </a:cubicBezTo>
                <a:cubicBezTo>
                  <a:pt x="5915931" y="61927"/>
                  <a:pt x="5908692" y="59770"/>
                  <a:pt x="5899079" y="59770"/>
                </a:cubicBezTo>
                <a:cubicBezTo>
                  <a:pt x="5890108" y="59770"/>
                  <a:pt x="5883487" y="61344"/>
                  <a:pt x="5879211" y="64487"/>
                </a:cubicBezTo>
                <a:cubicBezTo>
                  <a:pt x="5874938" y="67633"/>
                  <a:pt x="5871771" y="73195"/>
                  <a:pt x="5869726" y="81180"/>
                </a:cubicBezTo>
                <a:lnTo>
                  <a:pt x="5851074" y="78639"/>
                </a:lnTo>
                <a:cubicBezTo>
                  <a:pt x="5852767" y="70653"/>
                  <a:pt x="5855556" y="64205"/>
                  <a:pt x="5859448" y="59295"/>
                </a:cubicBezTo>
                <a:cubicBezTo>
                  <a:pt x="5863331" y="54385"/>
                  <a:pt x="5868947" y="50604"/>
                  <a:pt x="5876299" y="47955"/>
                </a:cubicBezTo>
                <a:cubicBezTo>
                  <a:pt x="5883646" y="45306"/>
                  <a:pt x="5892156" y="43980"/>
                  <a:pt x="5901838" y="43980"/>
                </a:cubicBezTo>
                <a:cubicBezTo>
                  <a:pt x="5911449" y="43980"/>
                  <a:pt x="5919255" y="45111"/>
                  <a:pt x="5925263" y="47369"/>
                </a:cubicBezTo>
                <a:cubicBezTo>
                  <a:pt x="5931267" y="49633"/>
                  <a:pt x="5935685" y="52473"/>
                  <a:pt x="5938510" y="55901"/>
                </a:cubicBezTo>
                <a:cubicBezTo>
                  <a:pt x="5941336" y="59327"/>
                  <a:pt x="5943314" y="63659"/>
                  <a:pt x="5944444" y="68885"/>
                </a:cubicBezTo>
                <a:cubicBezTo>
                  <a:pt x="5945080" y="72136"/>
                  <a:pt x="5945397" y="78001"/>
                  <a:pt x="5945397" y="86478"/>
                </a:cubicBezTo>
                <a:lnTo>
                  <a:pt x="5945397" y="111917"/>
                </a:lnTo>
                <a:cubicBezTo>
                  <a:pt x="5945397" y="129653"/>
                  <a:pt x="5945804" y="140867"/>
                  <a:pt x="5946618" y="145565"/>
                </a:cubicBezTo>
                <a:cubicBezTo>
                  <a:pt x="5947431" y="150267"/>
                  <a:pt x="5949037" y="154767"/>
                  <a:pt x="5951437" y="159080"/>
                </a:cubicBezTo>
                <a:lnTo>
                  <a:pt x="5931513" y="159080"/>
                </a:lnTo>
                <a:cubicBezTo>
                  <a:pt x="5929536" y="155120"/>
                  <a:pt x="5928265" y="150494"/>
                  <a:pt x="5927696" y="145198"/>
                </a:cubicBezTo>
                <a:close/>
                <a:moveTo>
                  <a:pt x="5926109" y="102588"/>
                </a:moveTo>
                <a:cubicBezTo>
                  <a:pt x="5919186" y="105415"/>
                  <a:pt x="5908800" y="107816"/>
                  <a:pt x="5894947" y="109795"/>
                </a:cubicBezTo>
                <a:cubicBezTo>
                  <a:pt x="5887106" y="110926"/>
                  <a:pt x="5881559" y="112197"/>
                  <a:pt x="5878311" y="113612"/>
                </a:cubicBezTo>
                <a:cubicBezTo>
                  <a:pt x="5875061" y="115026"/>
                  <a:pt x="5872551" y="117093"/>
                  <a:pt x="5870784" y="119811"/>
                </a:cubicBezTo>
                <a:cubicBezTo>
                  <a:pt x="5869020" y="122532"/>
                  <a:pt x="5868138" y="125554"/>
                  <a:pt x="5868138" y="128872"/>
                </a:cubicBezTo>
                <a:cubicBezTo>
                  <a:pt x="5868138" y="133960"/>
                  <a:pt x="5870060" y="138200"/>
                  <a:pt x="5873912" y="141587"/>
                </a:cubicBezTo>
                <a:cubicBezTo>
                  <a:pt x="5877761" y="144982"/>
                  <a:pt x="5883395" y="146678"/>
                  <a:pt x="5890814" y="146678"/>
                </a:cubicBezTo>
                <a:cubicBezTo>
                  <a:pt x="5898162" y="146678"/>
                  <a:pt x="5904699" y="145068"/>
                  <a:pt x="5910423" y="141854"/>
                </a:cubicBezTo>
                <a:cubicBezTo>
                  <a:pt x="5916147" y="138642"/>
                  <a:pt x="5920348" y="134243"/>
                  <a:pt x="5923038" y="128664"/>
                </a:cubicBezTo>
                <a:cubicBezTo>
                  <a:pt x="5925082" y="124351"/>
                  <a:pt x="5926109" y="117989"/>
                  <a:pt x="5926109" y="109583"/>
                </a:cubicBezTo>
                <a:close/>
                <a:moveTo>
                  <a:pt x="5974860" y="46525"/>
                </a:moveTo>
                <a:lnTo>
                  <a:pt x="5993935" y="46525"/>
                </a:lnTo>
                <a:lnTo>
                  <a:pt x="5993935" y="95169"/>
                </a:lnTo>
                <a:cubicBezTo>
                  <a:pt x="6000016" y="95169"/>
                  <a:pt x="6004272" y="94007"/>
                  <a:pt x="6006713" y="91674"/>
                </a:cubicBezTo>
                <a:cubicBezTo>
                  <a:pt x="6009146" y="89341"/>
                  <a:pt x="6012732" y="82558"/>
                  <a:pt x="6017466" y="71326"/>
                </a:cubicBezTo>
                <a:cubicBezTo>
                  <a:pt x="6021210" y="62423"/>
                  <a:pt x="6024248" y="56556"/>
                  <a:pt x="6026581" y="53730"/>
                </a:cubicBezTo>
                <a:cubicBezTo>
                  <a:pt x="6028914" y="50903"/>
                  <a:pt x="6031596" y="48996"/>
                  <a:pt x="6034634" y="48006"/>
                </a:cubicBezTo>
                <a:cubicBezTo>
                  <a:pt x="6037673" y="47019"/>
                  <a:pt x="6042547" y="46525"/>
                  <a:pt x="6049261" y="46525"/>
                </a:cubicBezTo>
                <a:lnTo>
                  <a:pt x="6053077" y="46525"/>
                </a:lnTo>
                <a:lnTo>
                  <a:pt x="6053077" y="62315"/>
                </a:lnTo>
                <a:lnTo>
                  <a:pt x="6047775" y="62207"/>
                </a:lnTo>
                <a:cubicBezTo>
                  <a:pt x="6042760" y="62207"/>
                  <a:pt x="6039545" y="62953"/>
                  <a:pt x="6038133" y="64436"/>
                </a:cubicBezTo>
                <a:cubicBezTo>
                  <a:pt x="6036650" y="65991"/>
                  <a:pt x="6034386" y="70621"/>
                  <a:pt x="6031351" y="78317"/>
                </a:cubicBezTo>
                <a:cubicBezTo>
                  <a:pt x="6028453" y="85665"/>
                  <a:pt x="6025804" y="90755"/>
                  <a:pt x="6023398" y="93581"/>
                </a:cubicBezTo>
                <a:cubicBezTo>
                  <a:pt x="6020997" y="96407"/>
                  <a:pt x="6017290" y="98985"/>
                  <a:pt x="6012275" y="101318"/>
                </a:cubicBezTo>
                <a:cubicBezTo>
                  <a:pt x="6020473" y="103507"/>
                  <a:pt x="6028526" y="111135"/>
                  <a:pt x="6036438" y="124210"/>
                </a:cubicBezTo>
                <a:lnTo>
                  <a:pt x="6057318" y="159080"/>
                </a:lnTo>
                <a:lnTo>
                  <a:pt x="6036330" y="159080"/>
                </a:lnTo>
                <a:lnTo>
                  <a:pt x="6015983" y="124210"/>
                </a:lnTo>
                <a:cubicBezTo>
                  <a:pt x="6011813" y="117212"/>
                  <a:pt x="6008177" y="112601"/>
                  <a:pt x="6005063" y="110376"/>
                </a:cubicBezTo>
                <a:cubicBezTo>
                  <a:pt x="6001953" y="108155"/>
                  <a:pt x="5998244" y="107038"/>
                  <a:pt x="5993935" y="107038"/>
                </a:cubicBezTo>
                <a:lnTo>
                  <a:pt x="5993935" y="159080"/>
                </a:lnTo>
                <a:lnTo>
                  <a:pt x="5974860" y="159080"/>
                </a:lnTo>
                <a:close/>
                <a:moveTo>
                  <a:pt x="6130128" y="46525"/>
                </a:moveTo>
                <a:lnTo>
                  <a:pt x="6149204" y="46525"/>
                </a:lnTo>
                <a:lnTo>
                  <a:pt x="6149204" y="95169"/>
                </a:lnTo>
                <a:cubicBezTo>
                  <a:pt x="6155284" y="95169"/>
                  <a:pt x="6159540" y="94007"/>
                  <a:pt x="6161981" y="91674"/>
                </a:cubicBezTo>
                <a:cubicBezTo>
                  <a:pt x="6164414" y="89341"/>
                  <a:pt x="6167999" y="82558"/>
                  <a:pt x="6172734" y="71326"/>
                </a:cubicBezTo>
                <a:cubicBezTo>
                  <a:pt x="6176478" y="62423"/>
                  <a:pt x="6179516" y="56556"/>
                  <a:pt x="6181849" y="53730"/>
                </a:cubicBezTo>
                <a:cubicBezTo>
                  <a:pt x="6184182" y="50903"/>
                  <a:pt x="6186864" y="48996"/>
                  <a:pt x="6189902" y="48006"/>
                </a:cubicBezTo>
                <a:cubicBezTo>
                  <a:pt x="6192941" y="47019"/>
                  <a:pt x="6197815" y="46525"/>
                  <a:pt x="6204530" y="46525"/>
                </a:cubicBezTo>
                <a:lnTo>
                  <a:pt x="6208345" y="46525"/>
                </a:lnTo>
                <a:lnTo>
                  <a:pt x="6208345" y="62315"/>
                </a:lnTo>
                <a:lnTo>
                  <a:pt x="6203042" y="62207"/>
                </a:lnTo>
                <a:cubicBezTo>
                  <a:pt x="6198027" y="62207"/>
                  <a:pt x="6194813" y="62953"/>
                  <a:pt x="6193402" y="64436"/>
                </a:cubicBezTo>
                <a:cubicBezTo>
                  <a:pt x="6191919" y="65991"/>
                  <a:pt x="6189654" y="70621"/>
                  <a:pt x="6186619" y="78317"/>
                </a:cubicBezTo>
                <a:cubicBezTo>
                  <a:pt x="6183721" y="85665"/>
                  <a:pt x="6181071" y="90755"/>
                  <a:pt x="6178666" y="93581"/>
                </a:cubicBezTo>
                <a:cubicBezTo>
                  <a:pt x="6176265" y="96407"/>
                  <a:pt x="6172557" y="98985"/>
                  <a:pt x="6167542" y="101318"/>
                </a:cubicBezTo>
                <a:cubicBezTo>
                  <a:pt x="6175740" y="103507"/>
                  <a:pt x="6183793" y="111135"/>
                  <a:pt x="6191706" y="124210"/>
                </a:cubicBezTo>
                <a:lnTo>
                  <a:pt x="6212585" y="159080"/>
                </a:lnTo>
                <a:lnTo>
                  <a:pt x="6191597" y="159080"/>
                </a:lnTo>
                <a:lnTo>
                  <a:pt x="6171250" y="124210"/>
                </a:lnTo>
                <a:cubicBezTo>
                  <a:pt x="6167082" y="117212"/>
                  <a:pt x="6163446" y="112601"/>
                  <a:pt x="6160332" y="110376"/>
                </a:cubicBezTo>
                <a:cubicBezTo>
                  <a:pt x="6157221" y="108155"/>
                  <a:pt x="6153513" y="107038"/>
                  <a:pt x="6149204" y="107038"/>
                </a:cubicBezTo>
                <a:lnTo>
                  <a:pt x="6149204" y="159080"/>
                </a:lnTo>
                <a:lnTo>
                  <a:pt x="6130128" y="159080"/>
                </a:lnTo>
                <a:close/>
                <a:moveTo>
                  <a:pt x="6302981" y="145198"/>
                </a:moveTo>
                <a:cubicBezTo>
                  <a:pt x="6295919" y="151200"/>
                  <a:pt x="6289118" y="155441"/>
                  <a:pt x="6282580" y="157909"/>
                </a:cubicBezTo>
                <a:cubicBezTo>
                  <a:pt x="6276047" y="160387"/>
                  <a:pt x="6269034" y="161622"/>
                  <a:pt x="6261546" y="161622"/>
                </a:cubicBezTo>
                <a:cubicBezTo>
                  <a:pt x="6249180" y="161622"/>
                  <a:pt x="6239679" y="158602"/>
                  <a:pt x="6233037" y="152560"/>
                </a:cubicBezTo>
                <a:cubicBezTo>
                  <a:pt x="6226395" y="146520"/>
                  <a:pt x="6223073" y="138801"/>
                  <a:pt x="6223073" y="129402"/>
                </a:cubicBezTo>
                <a:cubicBezTo>
                  <a:pt x="6223073" y="123894"/>
                  <a:pt x="6224325" y="118857"/>
                  <a:pt x="6226834" y="114300"/>
                </a:cubicBezTo>
                <a:cubicBezTo>
                  <a:pt x="6229344" y="109742"/>
                  <a:pt x="6232627" y="106088"/>
                  <a:pt x="6236691" y="103330"/>
                </a:cubicBezTo>
                <a:cubicBezTo>
                  <a:pt x="6240756" y="100573"/>
                  <a:pt x="6245331" y="98493"/>
                  <a:pt x="6250414" y="97078"/>
                </a:cubicBezTo>
                <a:cubicBezTo>
                  <a:pt x="6254158" y="96087"/>
                  <a:pt x="6259814" y="95133"/>
                  <a:pt x="6267375" y="94215"/>
                </a:cubicBezTo>
                <a:cubicBezTo>
                  <a:pt x="6282775" y="92379"/>
                  <a:pt x="6294116" y="90186"/>
                  <a:pt x="6301393" y="87646"/>
                </a:cubicBezTo>
                <a:cubicBezTo>
                  <a:pt x="6301462" y="85032"/>
                  <a:pt x="6301499" y="83368"/>
                  <a:pt x="6301499" y="82663"/>
                </a:cubicBezTo>
                <a:cubicBezTo>
                  <a:pt x="6301499" y="74891"/>
                  <a:pt x="6299698" y="69418"/>
                  <a:pt x="6296095" y="66236"/>
                </a:cubicBezTo>
                <a:cubicBezTo>
                  <a:pt x="6291217" y="61927"/>
                  <a:pt x="6283977" y="59770"/>
                  <a:pt x="6274366" y="59770"/>
                </a:cubicBezTo>
                <a:cubicBezTo>
                  <a:pt x="6265398" y="59770"/>
                  <a:pt x="6258774" y="61344"/>
                  <a:pt x="6254496" y="64487"/>
                </a:cubicBezTo>
                <a:cubicBezTo>
                  <a:pt x="6250224" y="67633"/>
                  <a:pt x="6247056" y="73195"/>
                  <a:pt x="6245011" y="81180"/>
                </a:cubicBezTo>
                <a:lnTo>
                  <a:pt x="6226359" y="78639"/>
                </a:lnTo>
                <a:cubicBezTo>
                  <a:pt x="6228051" y="70653"/>
                  <a:pt x="6230841" y="64205"/>
                  <a:pt x="6234732" y="59295"/>
                </a:cubicBezTo>
                <a:cubicBezTo>
                  <a:pt x="6238617" y="54385"/>
                  <a:pt x="6244237" y="50604"/>
                  <a:pt x="6251584" y="47955"/>
                </a:cubicBezTo>
                <a:cubicBezTo>
                  <a:pt x="6258932" y="45306"/>
                  <a:pt x="6267443" y="43980"/>
                  <a:pt x="6277123" y="43980"/>
                </a:cubicBezTo>
                <a:cubicBezTo>
                  <a:pt x="6286735" y="43980"/>
                  <a:pt x="6294540" y="45111"/>
                  <a:pt x="6300548" y="47369"/>
                </a:cubicBezTo>
                <a:cubicBezTo>
                  <a:pt x="6306553" y="49633"/>
                  <a:pt x="6310970" y="52473"/>
                  <a:pt x="6313797" y="55901"/>
                </a:cubicBezTo>
                <a:cubicBezTo>
                  <a:pt x="6316622" y="59327"/>
                  <a:pt x="6318599" y="63659"/>
                  <a:pt x="6319729" y="68885"/>
                </a:cubicBezTo>
                <a:cubicBezTo>
                  <a:pt x="6320366" y="72136"/>
                  <a:pt x="6320682" y="78001"/>
                  <a:pt x="6320682" y="86478"/>
                </a:cubicBezTo>
                <a:lnTo>
                  <a:pt x="6320682" y="111917"/>
                </a:lnTo>
                <a:cubicBezTo>
                  <a:pt x="6320682" y="129653"/>
                  <a:pt x="6321090" y="140867"/>
                  <a:pt x="6321903" y="145565"/>
                </a:cubicBezTo>
                <a:cubicBezTo>
                  <a:pt x="6322717" y="150267"/>
                  <a:pt x="6324322" y="154767"/>
                  <a:pt x="6326724" y="159080"/>
                </a:cubicBezTo>
                <a:lnTo>
                  <a:pt x="6306802" y="159080"/>
                </a:lnTo>
                <a:cubicBezTo>
                  <a:pt x="6304821" y="155120"/>
                  <a:pt x="6303550" y="150494"/>
                  <a:pt x="6302981" y="145198"/>
                </a:cubicBezTo>
                <a:close/>
                <a:moveTo>
                  <a:pt x="6301393" y="102588"/>
                </a:moveTo>
                <a:cubicBezTo>
                  <a:pt x="6294471" y="105415"/>
                  <a:pt x="6284085" y="107816"/>
                  <a:pt x="6270233" y="109795"/>
                </a:cubicBezTo>
                <a:cubicBezTo>
                  <a:pt x="6262392" y="110926"/>
                  <a:pt x="6256845" y="112197"/>
                  <a:pt x="6253597" y="113612"/>
                </a:cubicBezTo>
                <a:cubicBezTo>
                  <a:pt x="6250346" y="115026"/>
                  <a:pt x="6247836" y="117093"/>
                  <a:pt x="6246070" y="119811"/>
                </a:cubicBezTo>
                <a:cubicBezTo>
                  <a:pt x="6244306" y="122532"/>
                  <a:pt x="6243423" y="125554"/>
                  <a:pt x="6243423" y="128872"/>
                </a:cubicBezTo>
                <a:cubicBezTo>
                  <a:pt x="6243423" y="133960"/>
                  <a:pt x="6245346" y="138200"/>
                  <a:pt x="6249198" y="141587"/>
                </a:cubicBezTo>
                <a:cubicBezTo>
                  <a:pt x="6253050" y="144982"/>
                  <a:pt x="6258680" y="146678"/>
                  <a:pt x="6266099" y="146678"/>
                </a:cubicBezTo>
                <a:cubicBezTo>
                  <a:pt x="6273451" y="146678"/>
                  <a:pt x="6279985" y="145068"/>
                  <a:pt x="6285709" y="141854"/>
                </a:cubicBezTo>
                <a:cubicBezTo>
                  <a:pt x="6291433" y="138642"/>
                  <a:pt x="6295634" y="134243"/>
                  <a:pt x="6298323" y="128664"/>
                </a:cubicBezTo>
                <a:cubicBezTo>
                  <a:pt x="6300368" y="124351"/>
                  <a:pt x="6301393" y="117989"/>
                  <a:pt x="6301393" y="109583"/>
                </a:cubicBezTo>
                <a:close/>
                <a:moveTo>
                  <a:pt x="6350145" y="46525"/>
                </a:moveTo>
                <a:lnTo>
                  <a:pt x="6369222" y="46525"/>
                </a:lnTo>
                <a:lnTo>
                  <a:pt x="6369222" y="95169"/>
                </a:lnTo>
                <a:cubicBezTo>
                  <a:pt x="6375303" y="95169"/>
                  <a:pt x="6379557" y="94007"/>
                  <a:pt x="6381998" y="91674"/>
                </a:cubicBezTo>
                <a:cubicBezTo>
                  <a:pt x="6384435" y="89341"/>
                  <a:pt x="6388018" y="82558"/>
                  <a:pt x="6392751" y="71326"/>
                </a:cubicBezTo>
                <a:cubicBezTo>
                  <a:pt x="6396496" y="62423"/>
                  <a:pt x="6399534" y="56556"/>
                  <a:pt x="6401866" y="53730"/>
                </a:cubicBezTo>
                <a:cubicBezTo>
                  <a:pt x="6404199" y="50903"/>
                  <a:pt x="6406882" y="48996"/>
                  <a:pt x="6409920" y="48006"/>
                </a:cubicBezTo>
                <a:cubicBezTo>
                  <a:pt x="6412958" y="47019"/>
                  <a:pt x="6417832" y="46525"/>
                  <a:pt x="6424547" y="46525"/>
                </a:cubicBezTo>
                <a:lnTo>
                  <a:pt x="6428362" y="46525"/>
                </a:lnTo>
                <a:lnTo>
                  <a:pt x="6428362" y="62315"/>
                </a:lnTo>
                <a:lnTo>
                  <a:pt x="6423064" y="62207"/>
                </a:lnTo>
                <a:cubicBezTo>
                  <a:pt x="6418045" y="62207"/>
                  <a:pt x="6414830" y="62953"/>
                  <a:pt x="6413419" y="64436"/>
                </a:cubicBezTo>
                <a:cubicBezTo>
                  <a:pt x="6411936" y="65991"/>
                  <a:pt x="6409672" y="70621"/>
                  <a:pt x="6406636" y="78317"/>
                </a:cubicBezTo>
                <a:cubicBezTo>
                  <a:pt x="6403738" y="85665"/>
                  <a:pt x="6401089" y="90755"/>
                  <a:pt x="6398688" y="93581"/>
                </a:cubicBezTo>
                <a:cubicBezTo>
                  <a:pt x="6396283" y="96407"/>
                  <a:pt x="6392575" y="98985"/>
                  <a:pt x="6387561" y="101318"/>
                </a:cubicBezTo>
                <a:cubicBezTo>
                  <a:pt x="6395757" y="103507"/>
                  <a:pt x="6403811" y="111135"/>
                  <a:pt x="6411724" y="124210"/>
                </a:cubicBezTo>
                <a:lnTo>
                  <a:pt x="6432604" y="159080"/>
                </a:lnTo>
                <a:lnTo>
                  <a:pt x="6411616" y="159080"/>
                </a:lnTo>
                <a:lnTo>
                  <a:pt x="6391268" y="124210"/>
                </a:lnTo>
                <a:cubicBezTo>
                  <a:pt x="6387104" y="117212"/>
                  <a:pt x="6383464" y="112601"/>
                  <a:pt x="6380354" y="110376"/>
                </a:cubicBezTo>
                <a:cubicBezTo>
                  <a:pt x="6377239" y="108155"/>
                  <a:pt x="6373531" y="107038"/>
                  <a:pt x="6369222" y="107038"/>
                </a:cubicBezTo>
                <a:lnTo>
                  <a:pt x="6369222" y="159080"/>
                </a:lnTo>
                <a:lnTo>
                  <a:pt x="6350145" y="159080"/>
                </a:lnTo>
                <a:close/>
                <a:moveTo>
                  <a:pt x="6506606" y="46525"/>
                </a:moveTo>
                <a:lnTo>
                  <a:pt x="6525685" y="46525"/>
                </a:lnTo>
                <a:lnTo>
                  <a:pt x="6525685" y="132371"/>
                </a:lnTo>
                <a:lnTo>
                  <a:pt x="6578569" y="46525"/>
                </a:lnTo>
                <a:lnTo>
                  <a:pt x="6599133" y="46525"/>
                </a:lnTo>
                <a:lnTo>
                  <a:pt x="6599133" y="159080"/>
                </a:lnTo>
                <a:lnTo>
                  <a:pt x="6580053" y="159080"/>
                </a:lnTo>
                <a:lnTo>
                  <a:pt x="6580053" y="73760"/>
                </a:lnTo>
                <a:lnTo>
                  <a:pt x="6527168" y="159080"/>
                </a:lnTo>
                <a:lnTo>
                  <a:pt x="6506606" y="159080"/>
                </a:lnTo>
                <a:close/>
                <a:moveTo>
                  <a:pt x="6628386" y="46525"/>
                </a:moveTo>
                <a:lnTo>
                  <a:pt x="6658061" y="46525"/>
                </a:lnTo>
                <a:lnTo>
                  <a:pt x="6687631" y="136613"/>
                </a:lnTo>
                <a:lnTo>
                  <a:pt x="6720481" y="46525"/>
                </a:lnTo>
                <a:lnTo>
                  <a:pt x="6747935" y="46525"/>
                </a:lnTo>
                <a:lnTo>
                  <a:pt x="6747935" y="159080"/>
                </a:lnTo>
                <a:lnTo>
                  <a:pt x="6728854" y="159080"/>
                </a:lnTo>
                <a:lnTo>
                  <a:pt x="6728854" y="68461"/>
                </a:lnTo>
                <a:lnTo>
                  <a:pt x="6695580" y="159080"/>
                </a:lnTo>
                <a:lnTo>
                  <a:pt x="6678516" y="159080"/>
                </a:lnTo>
                <a:lnTo>
                  <a:pt x="6647035" y="64116"/>
                </a:lnTo>
                <a:lnTo>
                  <a:pt x="6647035" y="159080"/>
                </a:lnTo>
                <a:lnTo>
                  <a:pt x="6628386" y="159080"/>
                </a:lnTo>
                <a:close/>
                <a:moveTo>
                  <a:pt x="6852828" y="122832"/>
                </a:moveTo>
                <a:lnTo>
                  <a:pt x="6872539" y="125269"/>
                </a:lnTo>
                <a:cubicBezTo>
                  <a:pt x="6869430" y="136786"/>
                  <a:pt x="6863675" y="145724"/>
                  <a:pt x="6855269" y="152082"/>
                </a:cubicBezTo>
                <a:cubicBezTo>
                  <a:pt x="6846859" y="158443"/>
                  <a:pt x="6836120" y="161622"/>
                  <a:pt x="6823049" y="161622"/>
                </a:cubicBezTo>
                <a:cubicBezTo>
                  <a:pt x="6806582" y="161622"/>
                  <a:pt x="6793529" y="156553"/>
                  <a:pt x="6783888" y="146414"/>
                </a:cubicBezTo>
                <a:cubicBezTo>
                  <a:pt x="6774244" y="136277"/>
                  <a:pt x="6769419" y="122054"/>
                  <a:pt x="6769419" y="103755"/>
                </a:cubicBezTo>
                <a:cubicBezTo>
                  <a:pt x="6769419" y="84820"/>
                  <a:pt x="6774297" y="70125"/>
                  <a:pt x="6784046" y="59662"/>
                </a:cubicBezTo>
                <a:cubicBezTo>
                  <a:pt x="6793796" y="49208"/>
                  <a:pt x="6806443" y="43980"/>
                  <a:pt x="6821987" y="43980"/>
                </a:cubicBezTo>
                <a:cubicBezTo>
                  <a:pt x="6837038" y="43980"/>
                  <a:pt x="6849333" y="49103"/>
                  <a:pt x="6858870" y="59350"/>
                </a:cubicBezTo>
                <a:cubicBezTo>
                  <a:pt x="6868406" y="69591"/>
                  <a:pt x="6873174" y="84005"/>
                  <a:pt x="6873174" y="102588"/>
                </a:cubicBezTo>
                <a:cubicBezTo>
                  <a:pt x="6873174" y="103720"/>
                  <a:pt x="6873139" y="105415"/>
                  <a:pt x="6873070" y="107676"/>
                </a:cubicBezTo>
                <a:lnTo>
                  <a:pt x="6789130" y="107676"/>
                </a:lnTo>
                <a:cubicBezTo>
                  <a:pt x="6789834" y="120042"/>
                  <a:pt x="6793339" y="129510"/>
                  <a:pt x="6799624" y="136079"/>
                </a:cubicBezTo>
                <a:cubicBezTo>
                  <a:pt x="6805913" y="142653"/>
                  <a:pt x="6813758" y="145936"/>
                  <a:pt x="6823153" y="145936"/>
                </a:cubicBezTo>
                <a:cubicBezTo>
                  <a:pt x="6830148" y="145936"/>
                  <a:pt x="6836120" y="144097"/>
                  <a:pt x="6841066" y="140425"/>
                </a:cubicBezTo>
                <a:cubicBezTo>
                  <a:pt x="6846013" y="136749"/>
                  <a:pt x="6849934" y="130885"/>
                  <a:pt x="6852828" y="122832"/>
                </a:cubicBezTo>
                <a:close/>
                <a:moveTo>
                  <a:pt x="6790192" y="91994"/>
                </a:moveTo>
                <a:lnTo>
                  <a:pt x="6853040" y="91994"/>
                </a:lnTo>
                <a:cubicBezTo>
                  <a:pt x="6852190" y="82526"/>
                  <a:pt x="6849790" y="75423"/>
                  <a:pt x="6845836" y="70690"/>
                </a:cubicBezTo>
                <a:cubicBezTo>
                  <a:pt x="6839756" y="63341"/>
                  <a:pt x="6831879" y="59666"/>
                  <a:pt x="6822199" y="59666"/>
                </a:cubicBezTo>
                <a:cubicBezTo>
                  <a:pt x="6813436" y="59666"/>
                  <a:pt x="6806074" y="62596"/>
                  <a:pt x="6800103" y="68461"/>
                </a:cubicBezTo>
                <a:cubicBezTo>
                  <a:pt x="6794129" y="74326"/>
                  <a:pt x="6790825" y="82169"/>
                  <a:pt x="6790192" y="91994"/>
                </a:cubicBezTo>
                <a:close/>
                <a:moveTo>
                  <a:pt x="6896702" y="46525"/>
                </a:moveTo>
                <a:lnTo>
                  <a:pt x="6915781" y="46525"/>
                </a:lnTo>
                <a:lnTo>
                  <a:pt x="6915781" y="93581"/>
                </a:lnTo>
                <a:lnTo>
                  <a:pt x="6938886" y="93581"/>
                </a:lnTo>
                <a:cubicBezTo>
                  <a:pt x="6940581" y="77471"/>
                  <a:pt x="6945618" y="65178"/>
                  <a:pt x="6953989" y="56699"/>
                </a:cubicBezTo>
                <a:cubicBezTo>
                  <a:pt x="6962362" y="48222"/>
                  <a:pt x="6973226" y="43980"/>
                  <a:pt x="6986575" y="43980"/>
                </a:cubicBezTo>
                <a:cubicBezTo>
                  <a:pt x="6997955" y="43980"/>
                  <a:pt x="7006930" y="46278"/>
                  <a:pt x="7013500" y="50871"/>
                </a:cubicBezTo>
                <a:cubicBezTo>
                  <a:pt x="7020069" y="55461"/>
                  <a:pt x="7025494" y="61787"/>
                  <a:pt x="7029768" y="69840"/>
                </a:cubicBezTo>
                <a:cubicBezTo>
                  <a:pt x="7034044" y="77893"/>
                  <a:pt x="7036179" y="88743"/>
                  <a:pt x="7036179" y="102376"/>
                </a:cubicBezTo>
                <a:cubicBezTo>
                  <a:pt x="7036179" y="121810"/>
                  <a:pt x="7031766" y="136537"/>
                  <a:pt x="7022936" y="146573"/>
                </a:cubicBezTo>
                <a:cubicBezTo>
                  <a:pt x="7014101" y="156606"/>
                  <a:pt x="7002124" y="161622"/>
                  <a:pt x="6987000" y="161622"/>
                </a:cubicBezTo>
                <a:cubicBezTo>
                  <a:pt x="6972942" y="161622"/>
                  <a:pt x="6961674" y="156960"/>
                  <a:pt x="6953196" y="147633"/>
                </a:cubicBezTo>
                <a:cubicBezTo>
                  <a:pt x="6944717" y="138308"/>
                  <a:pt x="6939945" y="125517"/>
                  <a:pt x="6938886" y="109267"/>
                </a:cubicBezTo>
                <a:lnTo>
                  <a:pt x="6915781" y="109267"/>
                </a:lnTo>
                <a:lnTo>
                  <a:pt x="6915781" y="159080"/>
                </a:lnTo>
                <a:lnTo>
                  <a:pt x="6896702" y="159080"/>
                </a:lnTo>
                <a:close/>
                <a:moveTo>
                  <a:pt x="6987637" y="60196"/>
                </a:moveTo>
                <a:cubicBezTo>
                  <a:pt x="6978313" y="60196"/>
                  <a:pt x="6971052" y="63781"/>
                  <a:pt x="6965861" y="70952"/>
                </a:cubicBezTo>
                <a:cubicBezTo>
                  <a:pt x="6960666" y="78127"/>
                  <a:pt x="6958067" y="88175"/>
                  <a:pt x="6958067" y="101106"/>
                </a:cubicBezTo>
                <a:cubicBezTo>
                  <a:pt x="6958067" y="116582"/>
                  <a:pt x="6960681" y="127922"/>
                  <a:pt x="6965915" y="135126"/>
                </a:cubicBezTo>
                <a:cubicBezTo>
                  <a:pt x="6971143" y="142333"/>
                  <a:pt x="6978134" y="145936"/>
                  <a:pt x="6986895" y="145936"/>
                </a:cubicBezTo>
                <a:cubicBezTo>
                  <a:pt x="6995586" y="145936"/>
                  <a:pt x="7002707" y="142600"/>
                  <a:pt x="7008254" y="135921"/>
                </a:cubicBezTo>
                <a:cubicBezTo>
                  <a:pt x="7013802" y="129243"/>
                  <a:pt x="7016574" y="118490"/>
                  <a:pt x="7016574" y="103651"/>
                </a:cubicBezTo>
                <a:cubicBezTo>
                  <a:pt x="7016574" y="89168"/>
                  <a:pt x="7014173" y="78303"/>
                  <a:pt x="7009367" y="71061"/>
                </a:cubicBezTo>
                <a:cubicBezTo>
                  <a:pt x="7004562" y="63816"/>
                  <a:pt x="6997317" y="60196"/>
                  <a:pt x="6987637" y="60196"/>
                </a:cubicBezTo>
                <a:close/>
                <a:moveTo>
                  <a:pt x="7044665" y="46525"/>
                </a:moveTo>
                <a:lnTo>
                  <a:pt x="7136127" y="46525"/>
                </a:lnTo>
                <a:lnTo>
                  <a:pt x="7136127" y="62315"/>
                </a:lnTo>
                <a:lnTo>
                  <a:pt x="7099881" y="62315"/>
                </a:lnTo>
                <a:lnTo>
                  <a:pt x="7099881" y="159080"/>
                </a:lnTo>
                <a:lnTo>
                  <a:pt x="7080910" y="159080"/>
                </a:lnTo>
                <a:lnTo>
                  <a:pt x="7080910" y="62315"/>
                </a:lnTo>
                <a:lnTo>
                  <a:pt x="7044665" y="623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19551" y="1753259"/>
            <a:ext cx="7736512" cy="202215"/>
          </a:xfrm>
          <a:custGeom>
            <a:avLst/>
            <a:gdLst/>
            <a:ahLst/>
            <a:cxnLst/>
            <a:rect l="l" t="t" r="r" b="b"/>
            <a:pathLst>
              <a:path w="7736512" h="202215">
                <a:moveTo>
                  <a:pt x="0" y="46526"/>
                </a:moveTo>
                <a:lnTo>
                  <a:pt x="29675" y="46526"/>
                </a:lnTo>
                <a:lnTo>
                  <a:pt x="59245" y="136612"/>
                </a:lnTo>
                <a:lnTo>
                  <a:pt x="92099" y="46526"/>
                </a:lnTo>
                <a:lnTo>
                  <a:pt x="119549" y="46526"/>
                </a:lnTo>
                <a:lnTo>
                  <a:pt x="119549" y="159080"/>
                </a:lnTo>
                <a:lnTo>
                  <a:pt x="100470" y="159080"/>
                </a:lnTo>
                <a:lnTo>
                  <a:pt x="100470" y="68464"/>
                </a:lnTo>
                <a:lnTo>
                  <a:pt x="67194" y="159080"/>
                </a:lnTo>
                <a:lnTo>
                  <a:pt x="50131" y="159080"/>
                </a:lnTo>
                <a:lnTo>
                  <a:pt x="18652" y="64120"/>
                </a:lnTo>
                <a:lnTo>
                  <a:pt x="18652" y="159080"/>
                </a:lnTo>
                <a:lnTo>
                  <a:pt x="0" y="159080"/>
                </a:lnTo>
                <a:close/>
                <a:moveTo>
                  <a:pt x="141592" y="102805"/>
                </a:moveTo>
                <a:cubicBezTo>
                  <a:pt x="141592" y="81960"/>
                  <a:pt x="147389" y="66524"/>
                  <a:pt x="158976" y="56491"/>
                </a:cubicBezTo>
                <a:cubicBezTo>
                  <a:pt x="168657" y="48149"/>
                  <a:pt x="180454" y="43985"/>
                  <a:pt x="194376" y="43985"/>
                </a:cubicBezTo>
                <a:cubicBezTo>
                  <a:pt x="209848" y="43985"/>
                  <a:pt x="222495" y="49053"/>
                  <a:pt x="232320" y="59191"/>
                </a:cubicBezTo>
                <a:cubicBezTo>
                  <a:pt x="242137" y="69332"/>
                  <a:pt x="247051" y="83336"/>
                  <a:pt x="247051" y="101214"/>
                </a:cubicBezTo>
                <a:cubicBezTo>
                  <a:pt x="247051" y="115697"/>
                  <a:pt x="244876" y="127091"/>
                  <a:pt x="240530" y="135392"/>
                </a:cubicBezTo>
                <a:cubicBezTo>
                  <a:pt x="236186" y="143694"/>
                  <a:pt x="229861" y="150145"/>
                  <a:pt x="221559" y="154735"/>
                </a:cubicBezTo>
                <a:cubicBezTo>
                  <a:pt x="213261" y="159329"/>
                  <a:pt x="204196" y="161625"/>
                  <a:pt x="194376" y="161625"/>
                </a:cubicBezTo>
                <a:cubicBezTo>
                  <a:pt x="178618" y="161625"/>
                  <a:pt x="165885" y="156570"/>
                  <a:pt x="156168" y="146466"/>
                </a:cubicBezTo>
                <a:cubicBezTo>
                  <a:pt x="146453" y="136365"/>
                  <a:pt x="141592" y="121809"/>
                  <a:pt x="141592" y="102805"/>
                </a:cubicBezTo>
                <a:close/>
                <a:moveTo>
                  <a:pt x="161201" y="102805"/>
                </a:moveTo>
                <a:cubicBezTo>
                  <a:pt x="161201" y="117219"/>
                  <a:pt x="164348" y="128008"/>
                  <a:pt x="170633" y="135180"/>
                </a:cubicBezTo>
                <a:cubicBezTo>
                  <a:pt x="176922" y="142354"/>
                  <a:pt x="184836" y="145941"/>
                  <a:pt x="194376" y="145941"/>
                </a:cubicBezTo>
                <a:cubicBezTo>
                  <a:pt x="203844" y="145941"/>
                  <a:pt x="211720" y="142332"/>
                  <a:pt x="218009" y="135129"/>
                </a:cubicBezTo>
                <a:cubicBezTo>
                  <a:pt x="224298" y="127925"/>
                  <a:pt x="227442" y="116939"/>
                  <a:pt x="227442" y="102167"/>
                </a:cubicBezTo>
                <a:cubicBezTo>
                  <a:pt x="227442" y="88247"/>
                  <a:pt x="224281" y="77702"/>
                  <a:pt x="217959" y="70530"/>
                </a:cubicBezTo>
                <a:cubicBezTo>
                  <a:pt x="211634" y="63360"/>
                  <a:pt x="203771" y="59775"/>
                  <a:pt x="194376" y="59775"/>
                </a:cubicBezTo>
                <a:cubicBezTo>
                  <a:pt x="184836" y="59775"/>
                  <a:pt x="176922" y="63339"/>
                  <a:pt x="170633" y="70477"/>
                </a:cubicBezTo>
                <a:cubicBezTo>
                  <a:pt x="164348" y="77612"/>
                  <a:pt x="161201" y="88391"/>
                  <a:pt x="161201" y="102805"/>
                </a:cubicBezTo>
                <a:close/>
                <a:moveTo>
                  <a:pt x="270044" y="46526"/>
                </a:moveTo>
                <a:lnTo>
                  <a:pt x="289124" y="46526"/>
                </a:lnTo>
                <a:lnTo>
                  <a:pt x="289124" y="143395"/>
                </a:lnTo>
                <a:lnTo>
                  <a:pt x="332580" y="143395"/>
                </a:lnTo>
                <a:lnTo>
                  <a:pt x="332580" y="46526"/>
                </a:lnTo>
                <a:lnTo>
                  <a:pt x="351653" y="46526"/>
                </a:lnTo>
                <a:lnTo>
                  <a:pt x="351653" y="143395"/>
                </a:lnTo>
                <a:lnTo>
                  <a:pt x="395213" y="143395"/>
                </a:lnTo>
                <a:lnTo>
                  <a:pt x="395213" y="46526"/>
                </a:lnTo>
                <a:lnTo>
                  <a:pt x="414184" y="46526"/>
                </a:lnTo>
                <a:lnTo>
                  <a:pt x="414184" y="143395"/>
                </a:lnTo>
                <a:lnTo>
                  <a:pt x="426799" y="143395"/>
                </a:lnTo>
                <a:lnTo>
                  <a:pt x="426799" y="190983"/>
                </a:lnTo>
                <a:lnTo>
                  <a:pt x="411005" y="190983"/>
                </a:lnTo>
                <a:lnTo>
                  <a:pt x="411005" y="159080"/>
                </a:lnTo>
                <a:lnTo>
                  <a:pt x="270044" y="159080"/>
                </a:lnTo>
                <a:close/>
                <a:moveTo>
                  <a:pt x="447448" y="46526"/>
                </a:moveTo>
                <a:lnTo>
                  <a:pt x="466524" y="46526"/>
                </a:lnTo>
                <a:lnTo>
                  <a:pt x="466524" y="93369"/>
                </a:lnTo>
                <a:lnTo>
                  <a:pt x="519412" y="93369"/>
                </a:lnTo>
                <a:lnTo>
                  <a:pt x="519412" y="46526"/>
                </a:lnTo>
                <a:lnTo>
                  <a:pt x="538489" y="46526"/>
                </a:lnTo>
                <a:lnTo>
                  <a:pt x="538489" y="159080"/>
                </a:lnTo>
                <a:lnTo>
                  <a:pt x="519412" y="159080"/>
                </a:lnTo>
                <a:lnTo>
                  <a:pt x="519412" y="109163"/>
                </a:lnTo>
                <a:lnTo>
                  <a:pt x="466524" y="109163"/>
                </a:lnTo>
                <a:lnTo>
                  <a:pt x="466524" y="159080"/>
                </a:lnTo>
                <a:lnTo>
                  <a:pt x="447448" y="159080"/>
                </a:lnTo>
                <a:close/>
                <a:moveTo>
                  <a:pt x="560107" y="102805"/>
                </a:moveTo>
                <a:cubicBezTo>
                  <a:pt x="560107" y="81960"/>
                  <a:pt x="565903" y="66524"/>
                  <a:pt x="577491" y="56491"/>
                </a:cubicBezTo>
                <a:cubicBezTo>
                  <a:pt x="587168" y="48149"/>
                  <a:pt x="598965" y="43985"/>
                  <a:pt x="612887" y="43985"/>
                </a:cubicBezTo>
                <a:cubicBezTo>
                  <a:pt x="628363" y="43985"/>
                  <a:pt x="641010" y="49053"/>
                  <a:pt x="650834" y="59191"/>
                </a:cubicBezTo>
                <a:cubicBezTo>
                  <a:pt x="660651" y="69332"/>
                  <a:pt x="665561" y="83336"/>
                  <a:pt x="665561" y="101214"/>
                </a:cubicBezTo>
                <a:cubicBezTo>
                  <a:pt x="665561" y="115697"/>
                  <a:pt x="663387" y="127091"/>
                  <a:pt x="659045" y="135392"/>
                </a:cubicBezTo>
                <a:cubicBezTo>
                  <a:pt x="654700" y="143694"/>
                  <a:pt x="648372" y="150145"/>
                  <a:pt x="640074" y="154735"/>
                </a:cubicBezTo>
                <a:cubicBezTo>
                  <a:pt x="631772" y="159329"/>
                  <a:pt x="622710" y="161625"/>
                  <a:pt x="612887" y="161625"/>
                </a:cubicBezTo>
                <a:cubicBezTo>
                  <a:pt x="597132" y="161625"/>
                  <a:pt x="584396" y="156570"/>
                  <a:pt x="574683" y="146466"/>
                </a:cubicBezTo>
                <a:cubicBezTo>
                  <a:pt x="564963" y="136365"/>
                  <a:pt x="560107" y="121809"/>
                  <a:pt x="560107" y="102805"/>
                </a:cubicBezTo>
                <a:close/>
                <a:moveTo>
                  <a:pt x="579712" y="102805"/>
                </a:moveTo>
                <a:cubicBezTo>
                  <a:pt x="579712" y="117219"/>
                  <a:pt x="582859" y="128008"/>
                  <a:pt x="589148" y="135180"/>
                </a:cubicBezTo>
                <a:cubicBezTo>
                  <a:pt x="595433" y="142354"/>
                  <a:pt x="603350" y="145941"/>
                  <a:pt x="612887" y="145941"/>
                </a:cubicBezTo>
                <a:cubicBezTo>
                  <a:pt x="622355" y="145941"/>
                  <a:pt x="630235" y="142332"/>
                  <a:pt x="636524" y="135129"/>
                </a:cubicBezTo>
                <a:cubicBezTo>
                  <a:pt x="642809" y="127925"/>
                  <a:pt x="645956" y="116939"/>
                  <a:pt x="645956" y="102167"/>
                </a:cubicBezTo>
                <a:cubicBezTo>
                  <a:pt x="645956" y="88247"/>
                  <a:pt x="642795" y="77702"/>
                  <a:pt x="636473" y="70530"/>
                </a:cubicBezTo>
                <a:cubicBezTo>
                  <a:pt x="630145" y="63360"/>
                  <a:pt x="622286" y="59775"/>
                  <a:pt x="612887" y="59775"/>
                </a:cubicBezTo>
                <a:cubicBezTo>
                  <a:pt x="603350" y="59775"/>
                  <a:pt x="595433" y="63339"/>
                  <a:pt x="589148" y="70477"/>
                </a:cubicBezTo>
                <a:cubicBezTo>
                  <a:pt x="582859" y="77612"/>
                  <a:pt x="579712" y="88391"/>
                  <a:pt x="579712" y="102805"/>
                </a:cubicBezTo>
                <a:close/>
                <a:moveTo>
                  <a:pt x="764976" y="122835"/>
                </a:moveTo>
                <a:lnTo>
                  <a:pt x="784686" y="125272"/>
                </a:lnTo>
                <a:cubicBezTo>
                  <a:pt x="781578" y="136785"/>
                  <a:pt x="775823" y="145729"/>
                  <a:pt x="767413" y="152085"/>
                </a:cubicBezTo>
                <a:cubicBezTo>
                  <a:pt x="759007" y="158446"/>
                  <a:pt x="748267" y="161625"/>
                  <a:pt x="735193" y="161625"/>
                </a:cubicBezTo>
                <a:cubicBezTo>
                  <a:pt x="718730" y="161625"/>
                  <a:pt x="705677" y="156557"/>
                  <a:pt x="696032" y="146415"/>
                </a:cubicBezTo>
                <a:cubicBezTo>
                  <a:pt x="686388" y="136278"/>
                  <a:pt x="681567" y="122058"/>
                  <a:pt x="681567" y="103755"/>
                </a:cubicBezTo>
                <a:cubicBezTo>
                  <a:pt x="681567" y="84819"/>
                  <a:pt x="686441" y="70124"/>
                  <a:pt x="696190" y="59666"/>
                </a:cubicBezTo>
                <a:cubicBezTo>
                  <a:pt x="705942" y="49212"/>
                  <a:pt x="718589" y="43985"/>
                  <a:pt x="734134" y="43985"/>
                </a:cubicBezTo>
                <a:cubicBezTo>
                  <a:pt x="749182" y="43985"/>
                  <a:pt x="761477" y="49107"/>
                  <a:pt x="771016" y="59349"/>
                </a:cubicBezTo>
                <a:cubicBezTo>
                  <a:pt x="780552" y="69592"/>
                  <a:pt x="785322" y="84006"/>
                  <a:pt x="785322" y="102593"/>
                </a:cubicBezTo>
                <a:cubicBezTo>
                  <a:pt x="785322" y="103723"/>
                  <a:pt x="785287" y="105419"/>
                  <a:pt x="785218" y="107675"/>
                </a:cubicBezTo>
                <a:lnTo>
                  <a:pt x="701278" y="107675"/>
                </a:lnTo>
                <a:cubicBezTo>
                  <a:pt x="701982" y="120045"/>
                  <a:pt x="705481" y="129513"/>
                  <a:pt x="711771" y="136080"/>
                </a:cubicBezTo>
                <a:cubicBezTo>
                  <a:pt x="718057" y="142654"/>
                  <a:pt x="725902" y="145941"/>
                  <a:pt x="735297" y="145941"/>
                </a:cubicBezTo>
                <a:cubicBezTo>
                  <a:pt x="742296" y="145941"/>
                  <a:pt x="748267" y="144100"/>
                  <a:pt x="753210" y="140425"/>
                </a:cubicBezTo>
                <a:cubicBezTo>
                  <a:pt x="758157" y="136753"/>
                  <a:pt x="762077" y="130888"/>
                  <a:pt x="764976" y="122835"/>
                </a:cubicBezTo>
                <a:close/>
                <a:moveTo>
                  <a:pt x="702335" y="91995"/>
                </a:moveTo>
                <a:lnTo>
                  <a:pt x="765188" y="91995"/>
                </a:lnTo>
                <a:cubicBezTo>
                  <a:pt x="764338" y="82525"/>
                  <a:pt x="761937" y="75427"/>
                  <a:pt x="757980" y="70693"/>
                </a:cubicBezTo>
                <a:cubicBezTo>
                  <a:pt x="751900" y="63342"/>
                  <a:pt x="744027" y="59669"/>
                  <a:pt x="734347" y="59669"/>
                </a:cubicBezTo>
                <a:cubicBezTo>
                  <a:pt x="725584" y="59669"/>
                  <a:pt x="718218" y="62601"/>
                  <a:pt x="712246" y="68464"/>
                </a:cubicBezTo>
                <a:cubicBezTo>
                  <a:pt x="706278" y="74325"/>
                  <a:pt x="702973" y="82174"/>
                  <a:pt x="702335" y="91995"/>
                </a:cubicBezTo>
                <a:close/>
                <a:moveTo>
                  <a:pt x="954655" y="0"/>
                </a:moveTo>
                <a:lnTo>
                  <a:pt x="971507" y="212"/>
                </a:lnTo>
                <a:cubicBezTo>
                  <a:pt x="970733" y="7772"/>
                  <a:pt x="969056" y="13035"/>
                  <a:pt x="966475" y="16002"/>
                </a:cubicBezTo>
                <a:cubicBezTo>
                  <a:pt x="963897" y="18972"/>
                  <a:pt x="960575" y="20880"/>
                  <a:pt x="956509" y="21722"/>
                </a:cubicBezTo>
                <a:cubicBezTo>
                  <a:pt x="952449" y="22571"/>
                  <a:pt x="944482" y="22997"/>
                  <a:pt x="932613" y="22997"/>
                </a:cubicBezTo>
                <a:cubicBezTo>
                  <a:pt x="916856" y="22997"/>
                  <a:pt x="906117" y="24516"/>
                  <a:pt x="900393" y="27554"/>
                </a:cubicBezTo>
                <a:cubicBezTo>
                  <a:pt x="894669" y="30596"/>
                  <a:pt x="890555" y="35453"/>
                  <a:pt x="888045" y="42131"/>
                </a:cubicBezTo>
                <a:cubicBezTo>
                  <a:pt x="885535" y="48805"/>
                  <a:pt x="884142" y="57405"/>
                  <a:pt x="883862" y="67936"/>
                </a:cubicBezTo>
                <a:cubicBezTo>
                  <a:pt x="888665" y="60800"/>
                  <a:pt x="894281" y="55443"/>
                  <a:pt x="900713" y="51879"/>
                </a:cubicBezTo>
                <a:cubicBezTo>
                  <a:pt x="907139" y="48312"/>
                  <a:pt x="914382" y="46526"/>
                  <a:pt x="922439" y="46526"/>
                </a:cubicBezTo>
                <a:cubicBezTo>
                  <a:pt x="937203" y="46526"/>
                  <a:pt x="949429" y="51599"/>
                  <a:pt x="959109" y="61736"/>
                </a:cubicBezTo>
                <a:cubicBezTo>
                  <a:pt x="968789" y="71874"/>
                  <a:pt x="973628" y="85600"/>
                  <a:pt x="973628" y="102909"/>
                </a:cubicBezTo>
                <a:cubicBezTo>
                  <a:pt x="973628" y="116050"/>
                  <a:pt x="971191" y="126824"/>
                  <a:pt x="966312" y="135234"/>
                </a:cubicBezTo>
                <a:cubicBezTo>
                  <a:pt x="961438" y="143639"/>
                  <a:pt x="955664" y="150145"/>
                  <a:pt x="948986" y="154735"/>
                </a:cubicBezTo>
                <a:cubicBezTo>
                  <a:pt x="942308" y="159329"/>
                  <a:pt x="933211" y="161625"/>
                  <a:pt x="921694" y="161625"/>
                </a:cubicBezTo>
                <a:cubicBezTo>
                  <a:pt x="908342" y="161625"/>
                  <a:pt x="897956" y="158569"/>
                  <a:pt x="890539" y="152456"/>
                </a:cubicBezTo>
                <a:cubicBezTo>
                  <a:pt x="883116" y="146347"/>
                  <a:pt x="877433" y="138521"/>
                  <a:pt x="873476" y="128981"/>
                </a:cubicBezTo>
                <a:cubicBezTo>
                  <a:pt x="869516" y="119444"/>
                  <a:pt x="867540" y="102838"/>
                  <a:pt x="867540" y="79168"/>
                </a:cubicBezTo>
                <a:cubicBezTo>
                  <a:pt x="867540" y="49424"/>
                  <a:pt x="872572" y="29390"/>
                  <a:pt x="882645" y="19077"/>
                </a:cubicBezTo>
                <a:cubicBezTo>
                  <a:pt x="892711" y="8759"/>
                  <a:pt x="908201" y="3600"/>
                  <a:pt x="929118" y="3600"/>
                </a:cubicBezTo>
                <a:cubicBezTo>
                  <a:pt x="942116" y="3600"/>
                  <a:pt x="949496" y="3387"/>
                  <a:pt x="951268" y="2966"/>
                </a:cubicBezTo>
                <a:cubicBezTo>
                  <a:pt x="953032" y="2545"/>
                  <a:pt x="954162" y="1556"/>
                  <a:pt x="954655" y="0"/>
                </a:cubicBezTo>
                <a:close/>
                <a:moveTo>
                  <a:pt x="953705" y="102381"/>
                </a:moveTo>
                <a:cubicBezTo>
                  <a:pt x="953705" y="90647"/>
                  <a:pt x="950933" y="81043"/>
                  <a:pt x="945385" y="73552"/>
                </a:cubicBezTo>
                <a:cubicBezTo>
                  <a:pt x="939838" y="66060"/>
                  <a:pt x="932012" y="62320"/>
                  <a:pt x="921907" y="62320"/>
                </a:cubicBezTo>
                <a:cubicBezTo>
                  <a:pt x="911380" y="62320"/>
                  <a:pt x="903255" y="66272"/>
                  <a:pt x="897531" y="74188"/>
                </a:cubicBezTo>
                <a:cubicBezTo>
                  <a:pt x="891807" y="82101"/>
                  <a:pt x="888945" y="92664"/>
                  <a:pt x="888945" y="105876"/>
                </a:cubicBezTo>
                <a:cubicBezTo>
                  <a:pt x="888945" y="118950"/>
                  <a:pt x="892106" y="128944"/>
                  <a:pt x="898435" y="135871"/>
                </a:cubicBezTo>
                <a:cubicBezTo>
                  <a:pt x="904756" y="142793"/>
                  <a:pt x="912547" y="146253"/>
                  <a:pt x="921803" y="146253"/>
                </a:cubicBezTo>
                <a:cubicBezTo>
                  <a:pt x="931271" y="146253"/>
                  <a:pt x="938957" y="142246"/>
                  <a:pt x="944857" y="134226"/>
                </a:cubicBezTo>
                <a:cubicBezTo>
                  <a:pt x="950754" y="126208"/>
                  <a:pt x="953705" y="115592"/>
                  <a:pt x="953705" y="102381"/>
                </a:cubicBezTo>
                <a:close/>
                <a:moveTo>
                  <a:pt x="1073572" y="122835"/>
                </a:moveTo>
                <a:lnTo>
                  <a:pt x="1093281" y="125272"/>
                </a:lnTo>
                <a:cubicBezTo>
                  <a:pt x="1090174" y="136785"/>
                  <a:pt x="1084417" y="145729"/>
                  <a:pt x="1076011" y="152085"/>
                </a:cubicBezTo>
                <a:cubicBezTo>
                  <a:pt x="1067603" y="158446"/>
                  <a:pt x="1056864" y="161625"/>
                  <a:pt x="1043791" y="161625"/>
                </a:cubicBezTo>
                <a:cubicBezTo>
                  <a:pt x="1027326" y="161625"/>
                  <a:pt x="1014272" y="156557"/>
                  <a:pt x="1004631" y="146415"/>
                </a:cubicBezTo>
                <a:cubicBezTo>
                  <a:pt x="994983" y="136278"/>
                  <a:pt x="990163" y="122058"/>
                  <a:pt x="990163" y="103755"/>
                </a:cubicBezTo>
                <a:cubicBezTo>
                  <a:pt x="990163" y="84819"/>
                  <a:pt x="995037" y="70124"/>
                  <a:pt x="1004790" y="59666"/>
                </a:cubicBezTo>
                <a:cubicBezTo>
                  <a:pt x="1014538" y="49212"/>
                  <a:pt x="1027185" y="43985"/>
                  <a:pt x="1042730" y="43985"/>
                </a:cubicBezTo>
                <a:cubicBezTo>
                  <a:pt x="1057782" y="43985"/>
                  <a:pt x="1070075" y="49107"/>
                  <a:pt x="1079612" y="59349"/>
                </a:cubicBezTo>
                <a:cubicBezTo>
                  <a:pt x="1089148" y="69592"/>
                  <a:pt x="1093918" y="84006"/>
                  <a:pt x="1093918" y="102593"/>
                </a:cubicBezTo>
                <a:cubicBezTo>
                  <a:pt x="1093918" y="103723"/>
                  <a:pt x="1093883" y="105419"/>
                  <a:pt x="1093814" y="107675"/>
                </a:cubicBezTo>
                <a:lnTo>
                  <a:pt x="1009872" y="107675"/>
                </a:lnTo>
                <a:cubicBezTo>
                  <a:pt x="1010578" y="120045"/>
                  <a:pt x="1014077" y="129513"/>
                  <a:pt x="1020366" y="136080"/>
                </a:cubicBezTo>
                <a:cubicBezTo>
                  <a:pt x="1026655" y="142654"/>
                  <a:pt x="1034500" y="145941"/>
                  <a:pt x="1043893" y="145941"/>
                </a:cubicBezTo>
                <a:cubicBezTo>
                  <a:pt x="1050891" y="145941"/>
                  <a:pt x="1056864" y="144100"/>
                  <a:pt x="1061810" y="140425"/>
                </a:cubicBezTo>
                <a:cubicBezTo>
                  <a:pt x="1066757" y="136753"/>
                  <a:pt x="1070676" y="130888"/>
                  <a:pt x="1073572" y="122835"/>
                </a:cubicBezTo>
                <a:close/>
                <a:moveTo>
                  <a:pt x="1010935" y="91995"/>
                </a:moveTo>
                <a:lnTo>
                  <a:pt x="1073784" y="91995"/>
                </a:lnTo>
                <a:cubicBezTo>
                  <a:pt x="1072934" y="82525"/>
                  <a:pt x="1070532" y="75427"/>
                  <a:pt x="1066577" y="70693"/>
                </a:cubicBezTo>
                <a:cubicBezTo>
                  <a:pt x="1060500" y="63342"/>
                  <a:pt x="1052623" y="59669"/>
                  <a:pt x="1042942" y="59669"/>
                </a:cubicBezTo>
                <a:cubicBezTo>
                  <a:pt x="1034180" y="59669"/>
                  <a:pt x="1026818" y="62601"/>
                  <a:pt x="1020845" y="68464"/>
                </a:cubicBezTo>
                <a:cubicBezTo>
                  <a:pt x="1014873" y="74325"/>
                  <a:pt x="1011568" y="82174"/>
                  <a:pt x="1010935" y="91995"/>
                </a:cubicBezTo>
                <a:close/>
                <a:moveTo>
                  <a:pt x="1100445" y="46526"/>
                </a:moveTo>
                <a:lnTo>
                  <a:pt x="1191906" y="46526"/>
                </a:lnTo>
                <a:lnTo>
                  <a:pt x="1191906" y="62320"/>
                </a:lnTo>
                <a:lnTo>
                  <a:pt x="1155662" y="62320"/>
                </a:lnTo>
                <a:lnTo>
                  <a:pt x="1155662" y="159080"/>
                </a:lnTo>
                <a:lnTo>
                  <a:pt x="1136689" y="159080"/>
                </a:lnTo>
                <a:lnTo>
                  <a:pt x="1136689" y="62320"/>
                </a:lnTo>
                <a:lnTo>
                  <a:pt x="1100445" y="62320"/>
                </a:lnTo>
                <a:close/>
                <a:moveTo>
                  <a:pt x="1201515" y="102805"/>
                </a:moveTo>
                <a:cubicBezTo>
                  <a:pt x="1201515" y="81960"/>
                  <a:pt x="1207308" y="66524"/>
                  <a:pt x="1218895" y="56491"/>
                </a:cubicBezTo>
                <a:cubicBezTo>
                  <a:pt x="1228577" y="48149"/>
                  <a:pt x="1240373" y="43985"/>
                  <a:pt x="1254295" y="43985"/>
                </a:cubicBezTo>
                <a:cubicBezTo>
                  <a:pt x="1269768" y="43985"/>
                  <a:pt x="1282418" y="49053"/>
                  <a:pt x="1292239" y="59191"/>
                </a:cubicBezTo>
                <a:cubicBezTo>
                  <a:pt x="1302060" y="69332"/>
                  <a:pt x="1306970" y="83336"/>
                  <a:pt x="1306970" y="101214"/>
                </a:cubicBezTo>
                <a:cubicBezTo>
                  <a:pt x="1306970" y="115697"/>
                  <a:pt x="1304796" y="127091"/>
                  <a:pt x="1300451" y="135392"/>
                </a:cubicBezTo>
                <a:cubicBezTo>
                  <a:pt x="1296105" y="143694"/>
                  <a:pt x="1289780" y="150145"/>
                  <a:pt x="1281478" y="154735"/>
                </a:cubicBezTo>
                <a:cubicBezTo>
                  <a:pt x="1273180" y="159329"/>
                  <a:pt x="1264115" y="161625"/>
                  <a:pt x="1254295" y="161625"/>
                </a:cubicBezTo>
                <a:cubicBezTo>
                  <a:pt x="1238537" y="161625"/>
                  <a:pt x="1225804" y="156570"/>
                  <a:pt x="1216091" y="146466"/>
                </a:cubicBezTo>
                <a:cubicBezTo>
                  <a:pt x="1206372" y="136365"/>
                  <a:pt x="1201515" y="121809"/>
                  <a:pt x="1201515" y="102805"/>
                </a:cubicBezTo>
                <a:close/>
                <a:moveTo>
                  <a:pt x="1221120" y="102805"/>
                </a:moveTo>
                <a:cubicBezTo>
                  <a:pt x="1221120" y="117219"/>
                  <a:pt x="1224267" y="128008"/>
                  <a:pt x="1230553" y="135180"/>
                </a:cubicBezTo>
                <a:cubicBezTo>
                  <a:pt x="1236842" y="142354"/>
                  <a:pt x="1244755" y="145941"/>
                  <a:pt x="1254295" y="145941"/>
                </a:cubicBezTo>
                <a:cubicBezTo>
                  <a:pt x="1263763" y="145941"/>
                  <a:pt x="1271643" y="142332"/>
                  <a:pt x="1277929" y="135129"/>
                </a:cubicBezTo>
                <a:cubicBezTo>
                  <a:pt x="1284218" y="127925"/>
                  <a:pt x="1287365" y="116939"/>
                  <a:pt x="1287365" y="102167"/>
                </a:cubicBezTo>
                <a:cubicBezTo>
                  <a:pt x="1287365" y="88247"/>
                  <a:pt x="1284204" y="77702"/>
                  <a:pt x="1277878" y="70530"/>
                </a:cubicBezTo>
                <a:cubicBezTo>
                  <a:pt x="1271553" y="63360"/>
                  <a:pt x="1263695" y="59775"/>
                  <a:pt x="1254295" y="59775"/>
                </a:cubicBezTo>
                <a:cubicBezTo>
                  <a:pt x="1244755" y="59775"/>
                  <a:pt x="1236842" y="63339"/>
                  <a:pt x="1230553" y="70477"/>
                </a:cubicBezTo>
                <a:cubicBezTo>
                  <a:pt x="1224267" y="77612"/>
                  <a:pt x="1221120" y="88391"/>
                  <a:pt x="1221120" y="102805"/>
                </a:cubicBezTo>
                <a:close/>
                <a:moveTo>
                  <a:pt x="1329437" y="46526"/>
                </a:moveTo>
                <a:lnTo>
                  <a:pt x="1348514" y="46526"/>
                </a:lnTo>
                <a:lnTo>
                  <a:pt x="1348514" y="93369"/>
                </a:lnTo>
                <a:lnTo>
                  <a:pt x="1401402" y="93369"/>
                </a:lnTo>
                <a:lnTo>
                  <a:pt x="1401402" y="46526"/>
                </a:lnTo>
                <a:lnTo>
                  <a:pt x="1420475" y="46526"/>
                </a:lnTo>
                <a:lnTo>
                  <a:pt x="1420475" y="159080"/>
                </a:lnTo>
                <a:lnTo>
                  <a:pt x="1401402" y="159080"/>
                </a:lnTo>
                <a:lnTo>
                  <a:pt x="1401402" y="109163"/>
                </a:lnTo>
                <a:lnTo>
                  <a:pt x="1348514" y="109163"/>
                </a:lnTo>
                <a:lnTo>
                  <a:pt x="1348514" y="159080"/>
                </a:lnTo>
                <a:lnTo>
                  <a:pt x="1329437" y="159080"/>
                </a:lnTo>
                <a:close/>
                <a:moveTo>
                  <a:pt x="1449302" y="46526"/>
                </a:moveTo>
                <a:lnTo>
                  <a:pt x="1468379" y="46526"/>
                </a:lnTo>
                <a:lnTo>
                  <a:pt x="1468379" y="93369"/>
                </a:lnTo>
                <a:lnTo>
                  <a:pt x="1521267" y="93369"/>
                </a:lnTo>
                <a:lnTo>
                  <a:pt x="1521267" y="46526"/>
                </a:lnTo>
                <a:lnTo>
                  <a:pt x="1540344" y="46526"/>
                </a:lnTo>
                <a:lnTo>
                  <a:pt x="1540344" y="159080"/>
                </a:lnTo>
                <a:lnTo>
                  <a:pt x="1521267" y="159080"/>
                </a:lnTo>
                <a:lnTo>
                  <a:pt x="1521267" y="109163"/>
                </a:lnTo>
                <a:lnTo>
                  <a:pt x="1468379" y="109163"/>
                </a:lnTo>
                <a:lnTo>
                  <a:pt x="1468379" y="159080"/>
                </a:lnTo>
                <a:lnTo>
                  <a:pt x="1449302" y="159080"/>
                </a:lnTo>
                <a:close/>
                <a:moveTo>
                  <a:pt x="1560659" y="102805"/>
                </a:moveTo>
                <a:cubicBezTo>
                  <a:pt x="1560659" y="81960"/>
                  <a:pt x="1566455" y="66524"/>
                  <a:pt x="1578042" y="56491"/>
                </a:cubicBezTo>
                <a:cubicBezTo>
                  <a:pt x="1587720" y="48149"/>
                  <a:pt x="1599517" y="43985"/>
                  <a:pt x="1613437" y="43985"/>
                </a:cubicBezTo>
                <a:cubicBezTo>
                  <a:pt x="1628915" y="43985"/>
                  <a:pt x="1641561" y="49053"/>
                  <a:pt x="1651385" y="59191"/>
                </a:cubicBezTo>
                <a:cubicBezTo>
                  <a:pt x="1661203" y="69332"/>
                  <a:pt x="1666113" y="83336"/>
                  <a:pt x="1666113" y="101214"/>
                </a:cubicBezTo>
                <a:cubicBezTo>
                  <a:pt x="1666113" y="115697"/>
                  <a:pt x="1663939" y="127091"/>
                  <a:pt x="1659597" y="135392"/>
                </a:cubicBezTo>
                <a:cubicBezTo>
                  <a:pt x="1655252" y="143694"/>
                  <a:pt x="1648924" y="150145"/>
                  <a:pt x="1640625" y="154735"/>
                </a:cubicBezTo>
                <a:cubicBezTo>
                  <a:pt x="1632323" y="159329"/>
                  <a:pt x="1623262" y="161625"/>
                  <a:pt x="1613437" y="161625"/>
                </a:cubicBezTo>
                <a:cubicBezTo>
                  <a:pt x="1597684" y="161625"/>
                  <a:pt x="1584951" y="156570"/>
                  <a:pt x="1575234" y="146466"/>
                </a:cubicBezTo>
                <a:cubicBezTo>
                  <a:pt x="1565515" y="136365"/>
                  <a:pt x="1560659" y="121809"/>
                  <a:pt x="1560659" y="102805"/>
                </a:cubicBezTo>
                <a:close/>
                <a:moveTo>
                  <a:pt x="1580264" y="102805"/>
                </a:moveTo>
                <a:cubicBezTo>
                  <a:pt x="1580264" y="117219"/>
                  <a:pt x="1583411" y="128008"/>
                  <a:pt x="1589700" y="135180"/>
                </a:cubicBezTo>
                <a:cubicBezTo>
                  <a:pt x="1595985" y="142354"/>
                  <a:pt x="1603901" y="145941"/>
                  <a:pt x="1613437" y="145941"/>
                </a:cubicBezTo>
                <a:cubicBezTo>
                  <a:pt x="1622906" y="145941"/>
                  <a:pt x="1630787" y="142332"/>
                  <a:pt x="1637076" y="135129"/>
                </a:cubicBezTo>
                <a:cubicBezTo>
                  <a:pt x="1643361" y="127925"/>
                  <a:pt x="1646508" y="116939"/>
                  <a:pt x="1646508" y="102167"/>
                </a:cubicBezTo>
                <a:cubicBezTo>
                  <a:pt x="1646508" y="88247"/>
                  <a:pt x="1643347" y="77702"/>
                  <a:pt x="1637025" y="70530"/>
                </a:cubicBezTo>
                <a:cubicBezTo>
                  <a:pt x="1630697" y="63360"/>
                  <a:pt x="1622838" y="59775"/>
                  <a:pt x="1613437" y="59775"/>
                </a:cubicBezTo>
                <a:cubicBezTo>
                  <a:pt x="1603901" y="59775"/>
                  <a:pt x="1595985" y="63339"/>
                  <a:pt x="1589700" y="70477"/>
                </a:cubicBezTo>
                <a:cubicBezTo>
                  <a:pt x="1583411" y="77612"/>
                  <a:pt x="1580264" y="88391"/>
                  <a:pt x="1580264" y="102805"/>
                </a:cubicBezTo>
                <a:close/>
                <a:moveTo>
                  <a:pt x="1765527" y="122835"/>
                </a:moveTo>
                <a:lnTo>
                  <a:pt x="1785237" y="125272"/>
                </a:lnTo>
                <a:cubicBezTo>
                  <a:pt x="1782130" y="136785"/>
                  <a:pt x="1776374" y="145729"/>
                  <a:pt x="1767968" y="152085"/>
                </a:cubicBezTo>
                <a:cubicBezTo>
                  <a:pt x="1759558" y="158446"/>
                  <a:pt x="1748819" y="161625"/>
                  <a:pt x="1735745" y="161625"/>
                </a:cubicBezTo>
                <a:cubicBezTo>
                  <a:pt x="1719282" y="161625"/>
                  <a:pt x="1706227" y="156557"/>
                  <a:pt x="1696583" y="146415"/>
                </a:cubicBezTo>
                <a:cubicBezTo>
                  <a:pt x="1686938" y="136278"/>
                  <a:pt x="1682119" y="122058"/>
                  <a:pt x="1682119" y="103755"/>
                </a:cubicBezTo>
                <a:cubicBezTo>
                  <a:pt x="1682119" y="84819"/>
                  <a:pt x="1686993" y="70124"/>
                  <a:pt x="1696742" y="59666"/>
                </a:cubicBezTo>
                <a:cubicBezTo>
                  <a:pt x="1706494" y="49212"/>
                  <a:pt x="1719141" y="43985"/>
                  <a:pt x="1734685" y="43985"/>
                </a:cubicBezTo>
                <a:cubicBezTo>
                  <a:pt x="1749734" y="43985"/>
                  <a:pt x="1762027" y="49107"/>
                  <a:pt x="1771567" y="59349"/>
                </a:cubicBezTo>
                <a:cubicBezTo>
                  <a:pt x="1781104" y="69592"/>
                  <a:pt x="1785874" y="84006"/>
                  <a:pt x="1785874" y="102593"/>
                </a:cubicBezTo>
                <a:cubicBezTo>
                  <a:pt x="1785874" y="103723"/>
                  <a:pt x="1785838" y="105419"/>
                  <a:pt x="1785770" y="107675"/>
                </a:cubicBezTo>
                <a:lnTo>
                  <a:pt x="1701829" y="107675"/>
                </a:lnTo>
                <a:cubicBezTo>
                  <a:pt x="1702534" y="120045"/>
                  <a:pt x="1706033" y="129513"/>
                  <a:pt x="1712323" y="136080"/>
                </a:cubicBezTo>
                <a:cubicBezTo>
                  <a:pt x="1718608" y="142654"/>
                  <a:pt x="1726453" y="145941"/>
                  <a:pt x="1735849" y="145941"/>
                </a:cubicBezTo>
                <a:cubicBezTo>
                  <a:pt x="1742846" y="145941"/>
                  <a:pt x="1748819" y="144100"/>
                  <a:pt x="1753762" y="140425"/>
                </a:cubicBezTo>
                <a:cubicBezTo>
                  <a:pt x="1758709" y="136753"/>
                  <a:pt x="1762629" y="130888"/>
                  <a:pt x="1765527" y="122835"/>
                </a:cubicBezTo>
                <a:close/>
                <a:moveTo>
                  <a:pt x="1702887" y="91995"/>
                </a:moveTo>
                <a:lnTo>
                  <a:pt x="1765739" y="91995"/>
                </a:lnTo>
                <a:cubicBezTo>
                  <a:pt x="1764890" y="82525"/>
                  <a:pt x="1762488" y="75427"/>
                  <a:pt x="1758532" y="70693"/>
                </a:cubicBezTo>
                <a:cubicBezTo>
                  <a:pt x="1752452" y="63342"/>
                  <a:pt x="1744579" y="59669"/>
                  <a:pt x="1734899" y="59669"/>
                </a:cubicBezTo>
                <a:cubicBezTo>
                  <a:pt x="1726136" y="59669"/>
                  <a:pt x="1718770" y="62601"/>
                  <a:pt x="1712802" y="68464"/>
                </a:cubicBezTo>
                <a:cubicBezTo>
                  <a:pt x="1706829" y="74325"/>
                  <a:pt x="1703525" y="82174"/>
                  <a:pt x="1702887" y="91995"/>
                </a:cubicBezTo>
                <a:close/>
                <a:moveTo>
                  <a:pt x="1865650" y="102805"/>
                </a:moveTo>
                <a:cubicBezTo>
                  <a:pt x="1865650" y="81960"/>
                  <a:pt x="1871447" y="66524"/>
                  <a:pt x="1883034" y="56491"/>
                </a:cubicBezTo>
                <a:cubicBezTo>
                  <a:pt x="1892712" y="48149"/>
                  <a:pt x="1904509" y="43985"/>
                  <a:pt x="1918430" y="43985"/>
                </a:cubicBezTo>
                <a:cubicBezTo>
                  <a:pt x="1933906" y="43985"/>
                  <a:pt x="1946553" y="49053"/>
                  <a:pt x="1956378" y="59191"/>
                </a:cubicBezTo>
                <a:cubicBezTo>
                  <a:pt x="1966195" y="69332"/>
                  <a:pt x="1971105" y="83336"/>
                  <a:pt x="1971105" y="101214"/>
                </a:cubicBezTo>
                <a:cubicBezTo>
                  <a:pt x="1971105" y="115697"/>
                  <a:pt x="1968931" y="127091"/>
                  <a:pt x="1964589" y="135392"/>
                </a:cubicBezTo>
                <a:cubicBezTo>
                  <a:pt x="1960244" y="143694"/>
                  <a:pt x="1953915" y="150145"/>
                  <a:pt x="1945617" y="154735"/>
                </a:cubicBezTo>
                <a:cubicBezTo>
                  <a:pt x="1937315" y="159329"/>
                  <a:pt x="1928254" y="161625"/>
                  <a:pt x="1918430" y="161625"/>
                </a:cubicBezTo>
                <a:cubicBezTo>
                  <a:pt x="1902676" y="161625"/>
                  <a:pt x="1889943" y="156570"/>
                  <a:pt x="1880226" y="146466"/>
                </a:cubicBezTo>
                <a:cubicBezTo>
                  <a:pt x="1870507" y="136365"/>
                  <a:pt x="1865650" y="121809"/>
                  <a:pt x="1865650" y="102805"/>
                </a:cubicBezTo>
                <a:close/>
                <a:moveTo>
                  <a:pt x="1885255" y="102805"/>
                </a:moveTo>
                <a:cubicBezTo>
                  <a:pt x="1885255" y="117219"/>
                  <a:pt x="1888403" y="128008"/>
                  <a:pt x="1894691" y="135180"/>
                </a:cubicBezTo>
                <a:cubicBezTo>
                  <a:pt x="1900977" y="142354"/>
                  <a:pt x="1908894" y="145941"/>
                  <a:pt x="1918430" y="145941"/>
                </a:cubicBezTo>
                <a:cubicBezTo>
                  <a:pt x="1927898" y="145941"/>
                  <a:pt x="1935778" y="142332"/>
                  <a:pt x="1942067" y="135129"/>
                </a:cubicBezTo>
                <a:cubicBezTo>
                  <a:pt x="1948353" y="127925"/>
                  <a:pt x="1951500" y="116939"/>
                  <a:pt x="1951500" y="102167"/>
                </a:cubicBezTo>
                <a:cubicBezTo>
                  <a:pt x="1951500" y="88247"/>
                  <a:pt x="1948339" y="77702"/>
                  <a:pt x="1942017" y="70530"/>
                </a:cubicBezTo>
                <a:cubicBezTo>
                  <a:pt x="1935688" y="63360"/>
                  <a:pt x="1927830" y="59775"/>
                  <a:pt x="1918430" y="59775"/>
                </a:cubicBezTo>
                <a:cubicBezTo>
                  <a:pt x="1908894" y="59775"/>
                  <a:pt x="1900977" y="63339"/>
                  <a:pt x="1894691" y="70477"/>
                </a:cubicBezTo>
                <a:cubicBezTo>
                  <a:pt x="1888403" y="77612"/>
                  <a:pt x="1885255" y="88391"/>
                  <a:pt x="1885255" y="102805"/>
                </a:cubicBezTo>
                <a:close/>
                <a:moveTo>
                  <a:pt x="2066912" y="117853"/>
                </a:moveTo>
                <a:lnTo>
                  <a:pt x="2085671" y="120290"/>
                </a:lnTo>
                <a:cubicBezTo>
                  <a:pt x="2083627" y="133222"/>
                  <a:pt x="2078378" y="143341"/>
                  <a:pt x="2069936" y="150652"/>
                </a:cubicBezTo>
                <a:cubicBezTo>
                  <a:pt x="2061493" y="157967"/>
                  <a:pt x="2051122" y="161625"/>
                  <a:pt x="2038829" y="161625"/>
                </a:cubicBezTo>
                <a:cubicBezTo>
                  <a:pt x="2023428" y="161625"/>
                  <a:pt x="2011047" y="156589"/>
                  <a:pt x="2001680" y="146520"/>
                </a:cubicBezTo>
                <a:cubicBezTo>
                  <a:pt x="1992316" y="136453"/>
                  <a:pt x="1987636" y="122021"/>
                  <a:pt x="1987636" y="103230"/>
                </a:cubicBezTo>
                <a:cubicBezTo>
                  <a:pt x="1987636" y="91073"/>
                  <a:pt x="1989648" y="80441"/>
                  <a:pt x="1993676" y="71323"/>
                </a:cubicBezTo>
                <a:cubicBezTo>
                  <a:pt x="1997705" y="62212"/>
                  <a:pt x="2003837" y="55375"/>
                  <a:pt x="2012066" y="50818"/>
                </a:cubicBezTo>
                <a:cubicBezTo>
                  <a:pt x="2020300" y="46263"/>
                  <a:pt x="2029252" y="43985"/>
                  <a:pt x="2038933" y="43985"/>
                </a:cubicBezTo>
                <a:cubicBezTo>
                  <a:pt x="2051158" y="43985"/>
                  <a:pt x="2061159" y="47074"/>
                  <a:pt x="2068928" y="53255"/>
                </a:cubicBezTo>
                <a:cubicBezTo>
                  <a:pt x="2076700" y="59440"/>
                  <a:pt x="2081683" y="68217"/>
                  <a:pt x="2083872" y="79592"/>
                </a:cubicBezTo>
                <a:lnTo>
                  <a:pt x="2065325" y="82454"/>
                </a:lnTo>
                <a:cubicBezTo>
                  <a:pt x="2063561" y="74894"/>
                  <a:pt x="2060432" y="69206"/>
                  <a:pt x="2055946" y="65391"/>
                </a:cubicBezTo>
                <a:cubicBezTo>
                  <a:pt x="2051457" y="61578"/>
                  <a:pt x="2046036" y="59669"/>
                  <a:pt x="2039679" y="59669"/>
                </a:cubicBezTo>
                <a:cubicBezTo>
                  <a:pt x="2030066" y="59669"/>
                  <a:pt x="2022262" y="63111"/>
                  <a:pt x="2016252" y="70002"/>
                </a:cubicBezTo>
                <a:cubicBezTo>
                  <a:pt x="2010247" y="76888"/>
                  <a:pt x="2007245" y="87790"/>
                  <a:pt x="2007245" y="102697"/>
                </a:cubicBezTo>
                <a:cubicBezTo>
                  <a:pt x="2007245" y="117820"/>
                  <a:pt x="2010143" y="128808"/>
                  <a:pt x="2015936" y="135659"/>
                </a:cubicBezTo>
                <a:cubicBezTo>
                  <a:pt x="2021732" y="142513"/>
                  <a:pt x="2029292" y="145941"/>
                  <a:pt x="2038615" y="145941"/>
                </a:cubicBezTo>
                <a:cubicBezTo>
                  <a:pt x="2046107" y="145941"/>
                  <a:pt x="2052361" y="143639"/>
                  <a:pt x="2057376" y="139049"/>
                </a:cubicBezTo>
                <a:cubicBezTo>
                  <a:pt x="2062390" y="134460"/>
                  <a:pt x="2065572" y="127393"/>
                  <a:pt x="2066912" y="117853"/>
                </a:cubicBezTo>
                <a:close/>
                <a:moveTo>
                  <a:pt x="2102101" y="46526"/>
                </a:moveTo>
                <a:lnTo>
                  <a:pt x="2121178" y="46526"/>
                </a:lnTo>
                <a:lnTo>
                  <a:pt x="2121178" y="93369"/>
                </a:lnTo>
                <a:lnTo>
                  <a:pt x="2174066" y="93369"/>
                </a:lnTo>
                <a:lnTo>
                  <a:pt x="2174066" y="46526"/>
                </a:lnTo>
                <a:lnTo>
                  <a:pt x="2193143" y="46526"/>
                </a:lnTo>
                <a:lnTo>
                  <a:pt x="2193143" y="159080"/>
                </a:lnTo>
                <a:lnTo>
                  <a:pt x="2174066" y="159080"/>
                </a:lnTo>
                <a:lnTo>
                  <a:pt x="2174066" y="109163"/>
                </a:lnTo>
                <a:lnTo>
                  <a:pt x="2121178" y="109163"/>
                </a:lnTo>
                <a:lnTo>
                  <a:pt x="2121178" y="159080"/>
                </a:lnTo>
                <a:lnTo>
                  <a:pt x="2102101" y="159080"/>
                </a:lnTo>
                <a:close/>
                <a:moveTo>
                  <a:pt x="2214761" y="102805"/>
                </a:moveTo>
                <a:cubicBezTo>
                  <a:pt x="2214761" y="81960"/>
                  <a:pt x="2220553" y="66524"/>
                  <a:pt x="2232140" y="56491"/>
                </a:cubicBezTo>
                <a:cubicBezTo>
                  <a:pt x="2241822" y="48149"/>
                  <a:pt x="2253619" y="43985"/>
                  <a:pt x="2267539" y="43985"/>
                </a:cubicBezTo>
                <a:cubicBezTo>
                  <a:pt x="2283017" y="43985"/>
                  <a:pt x="2295663" y="49053"/>
                  <a:pt x="2305487" y="59191"/>
                </a:cubicBezTo>
                <a:cubicBezTo>
                  <a:pt x="2315304" y="69332"/>
                  <a:pt x="2320215" y="83336"/>
                  <a:pt x="2320215" y="101214"/>
                </a:cubicBezTo>
                <a:cubicBezTo>
                  <a:pt x="2320215" y="115697"/>
                  <a:pt x="2318041" y="127091"/>
                  <a:pt x="2313699" y="135392"/>
                </a:cubicBezTo>
                <a:cubicBezTo>
                  <a:pt x="2309354" y="143694"/>
                  <a:pt x="2303026" y="150145"/>
                  <a:pt x="2294727" y="154735"/>
                </a:cubicBezTo>
                <a:cubicBezTo>
                  <a:pt x="2286426" y="159329"/>
                  <a:pt x="2277364" y="161625"/>
                  <a:pt x="2267539" y="161625"/>
                </a:cubicBezTo>
                <a:cubicBezTo>
                  <a:pt x="2251786" y="161625"/>
                  <a:pt x="2239049" y="156570"/>
                  <a:pt x="2229336" y="146466"/>
                </a:cubicBezTo>
                <a:cubicBezTo>
                  <a:pt x="2219617" y="136365"/>
                  <a:pt x="2214761" y="121809"/>
                  <a:pt x="2214761" y="102805"/>
                </a:cubicBezTo>
                <a:close/>
                <a:moveTo>
                  <a:pt x="2234366" y="102805"/>
                </a:moveTo>
                <a:cubicBezTo>
                  <a:pt x="2234366" y="117219"/>
                  <a:pt x="2237513" y="128008"/>
                  <a:pt x="2243802" y="135180"/>
                </a:cubicBezTo>
                <a:cubicBezTo>
                  <a:pt x="2250087" y="142354"/>
                  <a:pt x="2258003" y="145941"/>
                  <a:pt x="2267539" y="145941"/>
                </a:cubicBezTo>
                <a:cubicBezTo>
                  <a:pt x="2277008" y="145941"/>
                  <a:pt x="2284889" y="142332"/>
                  <a:pt x="2291178" y="135129"/>
                </a:cubicBezTo>
                <a:cubicBezTo>
                  <a:pt x="2297463" y="127925"/>
                  <a:pt x="2300609" y="116939"/>
                  <a:pt x="2300609" y="102167"/>
                </a:cubicBezTo>
                <a:cubicBezTo>
                  <a:pt x="2300609" y="88247"/>
                  <a:pt x="2297449" y="77702"/>
                  <a:pt x="2291127" y="70530"/>
                </a:cubicBezTo>
                <a:cubicBezTo>
                  <a:pt x="2284798" y="63360"/>
                  <a:pt x="2276940" y="59775"/>
                  <a:pt x="2267539" y="59775"/>
                </a:cubicBezTo>
                <a:cubicBezTo>
                  <a:pt x="2258003" y="59775"/>
                  <a:pt x="2250087" y="63339"/>
                  <a:pt x="2243802" y="70477"/>
                </a:cubicBezTo>
                <a:cubicBezTo>
                  <a:pt x="2237513" y="77612"/>
                  <a:pt x="2234366" y="88391"/>
                  <a:pt x="2234366" y="102805"/>
                </a:cubicBezTo>
                <a:close/>
                <a:moveTo>
                  <a:pt x="2342683" y="46526"/>
                </a:moveTo>
                <a:lnTo>
                  <a:pt x="2386668" y="46526"/>
                </a:lnTo>
                <a:cubicBezTo>
                  <a:pt x="2397474" y="46526"/>
                  <a:pt x="2405513" y="47430"/>
                  <a:pt x="2410780" y="49230"/>
                </a:cubicBezTo>
                <a:cubicBezTo>
                  <a:pt x="2416043" y="51030"/>
                  <a:pt x="2420565" y="54334"/>
                  <a:pt x="2424345" y="59137"/>
                </a:cubicBezTo>
                <a:cubicBezTo>
                  <a:pt x="2428125" y="63947"/>
                  <a:pt x="2430016" y="69700"/>
                  <a:pt x="2430016" y="76413"/>
                </a:cubicBezTo>
                <a:cubicBezTo>
                  <a:pt x="2430016" y="81781"/>
                  <a:pt x="2428899" y="86468"/>
                  <a:pt x="2426674" y="90457"/>
                </a:cubicBezTo>
                <a:cubicBezTo>
                  <a:pt x="2424449" y="94446"/>
                  <a:pt x="2421113" y="97787"/>
                  <a:pt x="2416659" y="100472"/>
                </a:cubicBezTo>
                <a:cubicBezTo>
                  <a:pt x="2421959" y="102236"/>
                  <a:pt x="2426358" y="105541"/>
                  <a:pt x="2429857" y="110379"/>
                </a:cubicBezTo>
                <a:cubicBezTo>
                  <a:pt x="2433352" y="115222"/>
                  <a:pt x="2435102" y="120963"/>
                  <a:pt x="2435102" y="127606"/>
                </a:cubicBezTo>
                <a:cubicBezTo>
                  <a:pt x="2434396" y="138272"/>
                  <a:pt x="2430581" y="146185"/>
                  <a:pt x="2423658" y="151344"/>
                </a:cubicBezTo>
                <a:cubicBezTo>
                  <a:pt x="2416728" y="156503"/>
                  <a:pt x="2406658" y="159080"/>
                  <a:pt x="2393446" y="159080"/>
                </a:cubicBezTo>
                <a:lnTo>
                  <a:pt x="2342683" y="159080"/>
                </a:lnTo>
                <a:close/>
                <a:moveTo>
                  <a:pt x="2361759" y="93902"/>
                </a:moveTo>
                <a:lnTo>
                  <a:pt x="2382110" y="93902"/>
                </a:lnTo>
                <a:cubicBezTo>
                  <a:pt x="2390232" y="93902"/>
                  <a:pt x="2395816" y="93477"/>
                  <a:pt x="2398857" y="92631"/>
                </a:cubicBezTo>
                <a:cubicBezTo>
                  <a:pt x="2401895" y="91781"/>
                  <a:pt x="2404617" y="90068"/>
                  <a:pt x="2407018" y="87487"/>
                </a:cubicBezTo>
                <a:cubicBezTo>
                  <a:pt x="2409420" y="84909"/>
                  <a:pt x="2410619" y="81821"/>
                  <a:pt x="2410619" y="78216"/>
                </a:cubicBezTo>
                <a:cubicBezTo>
                  <a:pt x="2410619" y="72280"/>
                  <a:pt x="2408516" y="68148"/>
                  <a:pt x="2404314" y="65815"/>
                </a:cubicBezTo>
                <a:cubicBezTo>
                  <a:pt x="2400110" y="63482"/>
                  <a:pt x="2392920" y="62320"/>
                  <a:pt x="2382747" y="62320"/>
                </a:cubicBezTo>
                <a:lnTo>
                  <a:pt x="2361759" y="62320"/>
                </a:lnTo>
                <a:close/>
                <a:moveTo>
                  <a:pt x="2361759" y="143395"/>
                </a:moveTo>
                <a:lnTo>
                  <a:pt x="2386880" y="143395"/>
                </a:lnTo>
                <a:cubicBezTo>
                  <a:pt x="2397688" y="143395"/>
                  <a:pt x="2405107" y="142142"/>
                  <a:pt x="2409135" y="139632"/>
                </a:cubicBezTo>
                <a:cubicBezTo>
                  <a:pt x="2413164" y="137124"/>
                  <a:pt x="2415284" y="132796"/>
                  <a:pt x="2415497" y="126648"/>
                </a:cubicBezTo>
                <a:cubicBezTo>
                  <a:pt x="2415497" y="123043"/>
                  <a:pt x="2414330" y="119703"/>
                  <a:pt x="2411997" y="116633"/>
                </a:cubicBezTo>
                <a:cubicBezTo>
                  <a:pt x="2409668" y="113562"/>
                  <a:pt x="2406626" y="111617"/>
                  <a:pt x="2402882" y="110805"/>
                </a:cubicBezTo>
                <a:cubicBezTo>
                  <a:pt x="2399138" y="109991"/>
                  <a:pt x="2393133" y="109584"/>
                  <a:pt x="2384867" y="109584"/>
                </a:cubicBezTo>
                <a:lnTo>
                  <a:pt x="2361759" y="109584"/>
                </a:lnTo>
                <a:close/>
                <a:moveTo>
                  <a:pt x="2530466" y="145199"/>
                </a:moveTo>
                <a:cubicBezTo>
                  <a:pt x="2523399" y="151199"/>
                  <a:pt x="2516599" y="155440"/>
                  <a:pt x="2510065" y="157914"/>
                </a:cubicBezTo>
                <a:cubicBezTo>
                  <a:pt x="2503531" y="160387"/>
                  <a:pt x="2496518" y="161625"/>
                  <a:pt x="2489026" y="161625"/>
                </a:cubicBezTo>
                <a:cubicBezTo>
                  <a:pt x="2476664" y="161625"/>
                  <a:pt x="2467161" y="158601"/>
                  <a:pt x="2460518" y="152561"/>
                </a:cubicBezTo>
                <a:cubicBezTo>
                  <a:pt x="2453876" y="146520"/>
                  <a:pt x="2450553" y="138805"/>
                  <a:pt x="2450553" y="129405"/>
                </a:cubicBezTo>
                <a:cubicBezTo>
                  <a:pt x="2450553" y="123893"/>
                  <a:pt x="2451806" y="118862"/>
                  <a:pt x="2454316" y="114300"/>
                </a:cubicBezTo>
                <a:cubicBezTo>
                  <a:pt x="2456824" y="109742"/>
                  <a:pt x="2460111" y="106088"/>
                  <a:pt x="2464172" y="103335"/>
                </a:cubicBezTo>
                <a:cubicBezTo>
                  <a:pt x="2468236" y="100576"/>
                  <a:pt x="2472812" y="98496"/>
                  <a:pt x="2477898" y="97081"/>
                </a:cubicBezTo>
                <a:cubicBezTo>
                  <a:pt x="2481638" y="96088"/>
                  <a:pt x="2487295" y="95137"/>
                  <a:pt x="2494854" y="94218"/>
                </a:cubicBezTo>
                <a:cubicBezTo>
                  <a:pt x="2510255" y="92379"/>
                  <a:pt x="2521599" y="90190"/>
                  <a:pt x="2528879" y="87645"/>
                </a:cubicBezTo>
                <a:cubicBezTo>
                  <a:pt x="2528947" y="85031"/>
                  <a:pt x="2528983" y="83373"/>
                  <a:pt x="2528983" y="82666"/>
                </a:cubicBezTo>
                <a:cubicBezTo>
                  <a:pt x="2528983" y="74894"/>
                  <a:pt x="2527183" y="69419"/>
                  <a:pt x="2523575" y="66240"/>
                </a:cubicBezTo>
                <a:cubicBezTo>
                  <a:pt x="2518701" y="61927"/>
                  <a:pt x="2511462" y="59775"/>
                  <a:pt x="2501849" y="59775"/>
                </a:cubicBezTo>
                <a:cubicBezTo>
                  <a:pt x="2492878" y="59775"/>
                  <a:pt x="2486254" y="61347"/>
                  <a:pt x="2481981" y="64490"/>
                </a:cubicBezTo>
                <a:cubicBezTo>
                  <a:pt x="2477704" y="67634"/>
                  <a:pt x="2474540" y="73199"/>
                  <a:pt x="2472492" y="81179"/>
                </a:cubicBezTo>
                <a:lnTo>
                  <a:pt x="2453843" y="78642"/>
                </a:lnTo>
                <a:cubicBezTo>
                  <a:pt x="2455535" y="70658"/>
                  <a:pt x="2458325" y="64206"/>
                  <a:pt x="2462214" y="59296"/>
                </a:cubicBezTo>
                <a:cubicBezTo>
                  <a:pt x="2466101" y="54389"/>
                  <a:pt x="2471717" y="50605"/>
                  <a:pt x="2479065" y="47959"/>
                </a:cubicBezTo>
                <a:cubicBezTo>
                  <a:pt x="2486413" y="45309"/>
                  <a:pt x="2494926" y="43985"/>
                  <a:pt x="2504608" y="43985"/>
                </a:cubicBezTo>
                <a:cubicBezTo>
                  <a:pt x="2514215" y="43985"/>
                  <a:pt x="2522024" y="45111"/>
                  <a:pt x="2528029" y="47372"/>
                </a:cubicBezTo>
                <a:cubicBezTo>
                  <a:pt x="2534038" y="49636"/>
                  <a:pt x="2538454" y="52477"/>
                  <a:pt x="2541280" y="55904"/>
                </a:cubicBezTo>
                <a:cubicBezTo>
                  <a:pt x="2544106" y="59331"/>
                  <a:pt x="2546082" y="63658"/>
                  <a:pt x="2547213" y="68886"/>
                </a:cubicBezTo>
                <a:cubicBezTo>
                  <a:pt x="2547846" y="72137"/>
                  <a:pt x="2548163" y="78004"/>
                  <a:pt x="2548163" y="86483"/>
                </a:cubicBezTo>
                <a:lnTo>
                  <a:pt x="2548163" y="111917"/>
                </a:lnTo>
                <a:cubicBezTo>
                  <a:pt x="2548163" y="129654"/>
                  <a:pt x="2548574" y="140868"/>
                  <a:pt x="2549388" y="145570"/>
                </a:cubicBezTo>
                <a:cubicBezTo>
                  <a:pt x="2550201" y="150267"/>
                  <a:pt x="2551804" y="154771"/>
                  <a:pt x="2554204" y="159080"/>
                </a:cubicBezTo>
                <a:lnTo>
                  <a:pt x="2534281" y="159080"/>
                </a:lnTo>
                <a:cubicBezTo>
                  <a:pt x="2532305" y="155120"/>
                  <a:pt x="2531031" y="150494"/>
                  <a:pt x="2530466" y="145199"/>
                </a:cubicBezTo>
                <a:close/>
                <a:moveTo>
                  <a:pt x="2528879" y="102593"/>
                </a:moveTo>
                <a:cubicBezTo>
                  <a:pt x="2521952" y="105419"/>
                  <a:pt x="2511570" y="107820"/>
                  <a:pt x="2497716" y="109796"/>
                </a:cubicBezTo>
                <a:cubicBezTo>
                  <a:pt x="2489876" y="110927"/>
                  <a:pt x="2484328" y="112198"/>
                  <a:pt x="2481077" y="113615"/>
                </a:cubicBezTo>
                <a:cubicBezTo>
                  <a:pt x="2477827" y="115030"/>
                  <a:pt x="2475317" y="117094"/>
                  <a:pt x="2473554" y="119811"/>
                </a:cubicBezTo>
                <a:cubicBezTo>
                  <a:pt x="2471786" y="122533"/>
                  <a:pt x="2470905" y="125557"/>
                  <a:pt x="2470905" y="128877"/>
                </a:cubicBezTo>
                <a:cubicBezTo>
                  <a:pt x="2470905" y="133963"/>
                  <a:pt x="2472826" y="138200"/>
                  <a:pt x="2476678" y="141592"/>
                </a:cubicBezTo>
                <a:cubicBezTo>
                  <a:pt x="2480530" y="144983"/>
                  <a:pt x="2486165" y="146678"/>
                  <a:pt x="2493584" y="146678"/>
                </a:cubicBezTo>
                <a:cubicBezTo>
                  <a:pt x="2500931" y="146678"/>
                  <a:pt x="2507465" y="145073"/>
                  <a:pt x="2513189" y="141857"/>
                </a:cubicBezTo>
                <a:cubicBezTo>
                  <a:pt x="2518917" y="138647"/>
                  <a:pt x="2523118" y="134247"/>
                  <a:pt x="2525804" y="128663"/>
                </a:cubicBezTo>
                <a:cubicBezTo>
                  <a:pt x="2527853" y="124354"/>
                  <a:pt x="2528879" y="117993"/>
                  <a:pt x="2528879" y="109584"/>
                </a:cubicBezTo>
                <a:close/>
                <a:moveTo>
                  <a:pt x="2577842" y="46526"/>
                </a:moveTo>
                <a:lnTo>
                  <a:pt x="2596915" y="46526"/>
                </a:lnTo>
                <a:lnTo>
                  <a:pt x="2596915" y="93369"/>
                </a:lnTo>
                <a:lnTo>
                  <a:pt x="2649802" y="93369"/>
                </a:lnTo>
                <a:lnTo>
                  <a:pt x="2649802" y="46526"/>
                </a:lnTo>
                <a:lnTo>
                  <a:pt x="2668879" y="46526"/>
                </a:lnTo>
                <a:lnTo>
                  <a:pt x="2668879" y="159080"/>
                </a:lnTo>
                <a:lnTo>
                  <a:pt x="2649802" y="159080"/>
                </a:lnTo>
                <a:lnTo>
                  <a:pt x="2649802" y="109163"/>
                </a:lnTo>
                <a:lnTo>
                  <a:pt x="2596915" y="109163"/>
                </a:lnTo>
                <a:lnTo>
                  <a:pt x="2596915" y="159080"/>
                </a:lnTo>
                <a:lnTo>
                  <a:pt x="2577842" y="159080"/>
                </a:lnTo>
                <a:close/>
                <a:moveTo>
                  <a:pt x="2697599" y="46526"/>
                </a:moveTo>
                <a:lnTo>
                  <a:pt x="2716680" y="46526"/>
                </a:lnTo>
                <a:lnTo>
                  <a:pt x="2716680" y="132372"/>
                </a:lnTo>
                <a:lnTo>
                  <a:pt x="2769564" y="46526"/>
                </a:lnTo>
                <a:lnTo>
                  <a:pt x="2790127" y="46526"/>
                </a:lnTo>
                <a:lnTo>
                  <a:pt x="2790127" y="159080"/>
                </a:lnTo>
                <a:lnTo>
                  <a:pt x="2771046" y="159080"/>
                </a:lnTo>
                <a:lnTo>
                  <a:pt x="2771046" y="73764"/>
                </a:lnTo>
                <a:lnTo>
                  <a:pt x="2718163" y="159080"/>
                </a:lnTo>
                <a:lnTo>
                  <a:pt x="2697599" y="159080"/>
                </a:lnTo>
                <a:close/>
                <a:moveTo>
                  <a:pt x="2895899" y="122835"/>
                </a:moveTo>
                <a:lnTo>
                  <a:pt x="2915608" y="125272"/>
                </a:lnTo>
                <a:cubicBezTo>
                  <a:pt x="2912501" y="136785"/>
                  <a:pt x="2906746" y="145729"/>
                  <a:pt x="2898339" y="152085"/>
                </a:cubicBezTo>
                <a:cubicBezTo>
                  <a:pt x="2889930" y="158446"/>
                  <a:pt x="2879191" y="161625"/>
                  <a:pt x="2866116" y="161625"/>
                </a:cubicBezTo>
                <a:cubicBezTo>
                  <a:pt x="2849653" y="161625"/>
                  <a:pt x="2836600" y="156557"/>
                  <a:pt x="2826958" y="146415"/>
                </a:cubicBezTo>
                <a:cubicBezTo>
                  <a:pt x="2817310" y="136278"/>
                  <a:pt x="2812490" y="122058"/>
                  <a:pt x="2812490" y="103755"/>
                </a:cubicBezTo>
                <a:cubicBezTo>
                  <a:pt x="2812490" y="84819"/>
                  <a:pt x="2817364" y="70124"/>
                  <a:pt x="2827117" y="59666"/>
                </a:cubicBezTo>
                <a:cubicBezTo>
                  <a:pt x="2836865" y="49212"/>
                  <a:pt x="2849512" y="43985"/>
                  <a:pt x="2865057" y="43985"/>
                </a:cubicBezTo>
                <a:cubicBezTo>
                  <a:pt x="2880109" y="43985"/>
                  <a:pt x="2892402" y="49107"/>
                  <a:pt x="2901939" y="59349"/>
                </a:cubicBezTo>
                <a:cubicBezTo>
                  <a:pt x="2911475" y="69592"/>
                  <a:pt x="2916245" y="84006"/>
                  <a:pt x="2916245" y="102593"/>
                </a:cubicBezTo>
                <a:cubicBezTo>
                  <a:pt x="2916245" y="103723"/>
                  <a:pt x="2916210" y="105419"/>
                  <a:pt x="2916141" y="107675"/>
                </a:cubicBezTo>
                <a:lnTo>
                  <a:pt x="2832200" y="107675"/>
                </a:lnTo>
                <a:cubicBezTo>
                  <a:pt x="2832905" y="120045"/>
                  <a:pt x="2836404" y="129513"/>
                  <a:pt x="2842694" y="136080"/>
                </a:cubicBezTo>
                <a:cubicBezTo>
                  <a:pt x="2848984" y="142654"/>
                  <a:pt x="2856827" y="145941"/>
                  <a:pt x="2866220" y="145941"/>
                </a:cubicBezTo>
                <a:cubicBezTo>
                  <a:pt x="2873219" y="145941"/>
                  <a:pt x="2879191" y="144100"/>
                  <a:pt x="2884137" y="140425"/>
                </a:cubicBezTo>
                <a:cubicBezTo>
                  <a:pt x="2889084" y="136753"/>
                  <a:pt x="2893004" y="130888"/>
                  <a:pt x="2895899" y="122835"/>
                </a:cubicBezTo>
                <a:close/>
                <a:moveTo>
                  <a:pt x="2833262" y="91995"/>
                </a:moveTo>
                <a:lnTo>
                  <a:pt x="2896111" y="91995"/>
                </a:lnTo>
                <a:cubicBezTo>
                  <a:pt x="2895261" y="82525"/>
                  <a:pt x="2892860" y="75427"/>
                  <a:pt x="2888904" y="70693"/>
                </a:cubicBezTo>
                <a:cubicBezTo>
                  <a:pt x="2882826" y="63342"/>
                  <a:pt x="2874950" y="59669"/>
                  <a:pt x="2865270" y="59669"/>
                </a:cubicBezTo>
                <a:cubicBezTo>
                  <a:pt x="2856507" y="59669"/>
                  <a:pt x="2849145" y="62601"/>
                  <a:pt x="2843173" y="68464"/>
                </a:cubicBezTo>
                <a:cubicBezTo>
                  <a:pt x="2837201" y="74325"/>
                  <a:pt x="2833896" y="82174"/>
                  <a:pt x="2833262" y="91995"/>
                </a:cubicBezTo>
                <a:close/>
                <a:moveTo>
                  <a:pt x="2944545" y="159080"/>
                </a:moveTo>
                <a:lnTo>
                  <a:pt x="2944545" y="137354"/>
                </a:lnTo>
                <a:lnTo>
                  <a:pt x="2966268" y="137354"/>
                </a:lnTo>
                <a:lnTo>
                  <a:pt x="2966268" y="159080"/>
                </a:lnTo>
                <a:cubicBezTo>
                  <a:pt x="2966268" y="167064"/>
                  <a:pt x="2964856" y="173516"/>
                  <a:pt x="2962030" y="178427"/>
                </a:cubicBezTo>
                <a:cubicBezTo>
                  <a:pt x="2959208" y="183333"/>
                  <a:pt x="2954719" y="187132"/>
                  <a:pt x="2948570" y="189817"/>
                </a:cubicBezTo>
                <a:lnTo>
                  <a:pt x="2943275" y="181655"/>
                </a:lnTo>
                <a:cubicBezTo>
                  <a:pt x="2947303" y="179888"/>
                  <a:pt x="2950266" y="177293"/>
                  <a:pt x="2952173" y="173865"/>
                </a:cubicBezTo>
                <a:cubicBezTo>
                  <a:pt x="2954081" y="170439"/>
                  <a:pt x="2955144" y="165510"/>
                  <a:pt x="2955356" y="159080"/>
                </a:cubicBezTo>
                <a:close/>
                <a:moveTo>
                  <a:pt x="3056329" y="102805"/>
                </a:moveTo>
                <a:cubicBezTo>
                  <a:pt x="3056329" y="81960"/>
                  <a:pt x="3062121" y="66524"/>
                  <a:pt x="3073710" y="56491"/>
                </a:cubicBezTo>
                <a:cubicBezTo>
                  <a:pt x="3083390" y="48149"/>
                  <a:pt x="3095187" y="43985"/>
                  <a:pt x="3109109" y="43985"/>
                </a:cubicBezTo>
                <a:cubicBezTo>
                  <a:pt x="3124581" y="43985"/>
                  <a:pt x="3137231" y="49053"/>
                  <a:pt x="3147053" y="59191"/>
                </a:cubicBezTo>
                <a:cubicBezTo>
                  <a:pt x="3156873" y="69332"/>
                  <a:pt x="3161783" y="83336"/>
                  <a:pt x="3161783" y="101214"/>
                </a:cubicBezTo>
                <a:cubicBezTo>
                  <a:pt x="3161783" y="115697"/>
                  <a:pt x="3159609" y="127091"/>
                  <a:pt x="3155264" y="135392"/>
                </a:cubicBezTo>
                <a:cubicBezTo>
                  <a:pt x="3150918" y="143694"/>
                  <a:pt x="3144594" y="150145"/>
                  <a:pt x="3136295" y="154735"/>
                </a:cubicBezTo>
                <a:cubicBezTo>
                  <a:pt x="3127994" y="159329"/>
                  <a:pt x="3118929" y="161625"/>
                  <a:pt x="3109109" y="161625"/>
                </a:cubicBezTo>
                <a:cubicBezTo>
                  <a:pt x="3093350" y="161625"/>
                  <a:pt x="3080617" y="156570"/>
                  <a:pt x="3070905" y="146466"/>
                </a:cubicBezTo>
                <a:cubicBezTo>
                  <a:pt x="3061185" y="136365"/>
                  <a:pt x="3056329" y="121809"/>
                  <a:pt x="3056329" y="102805"/>
                </a:cubicBezTo>
                <a:close/>
                <a:moveTo>
                  <a:pt x="3075934" y="102805"/>
                </a:moveTo>
                <a:cubicBezTo>
                  <a:pt x="3075934" y="117219"/>
                  <a:pt x="3079081" y="128008"/>
                  <a:pt x="3085370" y="135180"/>
                </a:cubicBezTo>
                <a:cubicBezTo>
                  <a:pt x="3091655" y="142354"/>
                  <a:pt x="3099572" y="145941"/>
                  <a:pt x="3109109" y="145941"/>
                </a:cubicBezTo>
                <a:cubicBezTo>
                  <a:pt x="3118576" y="145941"/>
                  <a:pt x="3126457" y="142332"/>
                  <a:pt x="3132742" y="135129"/>
                </a:cubicBezTo>
                <a:cubicBezTo>
                  <a:pt x="3139031" y="127925"/>
                  <a:pt x="3142178" y="116939"/>
                  <a:pt x="3142178" y="102167"/>
                </a:cubicBezTo>
                <a:cubicBezTo>
                  <a:pt x="3142178" y="88247"/>
                  <a:pt x="3139017" y="77702"/>
                  <a:pt x="3132691" y="70530"/>
                </a:cubicBezTo>
                <a:cubicBezTo>
                  <a:pt x="3126367" y="63360"/>
                  <a:pt x="3118508" y="59775"/>
                  <a:pt x="3109109" y="59775"/>
                </a:cubicBezTo>
                <a:cubicBezTo>
                  <a:pt x="3099572" y="59775"/>
                  <a:pt x="3091655" y="63339"/>
                  <a:pt x="3085370" y="70477"/>
                </a:cubicBezTo>
                <a:cubicBezTo>
                  <a:pt x="3079081" y="77612"/>
                  <a:pt x="3075934" y="88391"/>
                  <a:pt x="3075934" y="102805"/>
                </a:cubicBezTo>
                <a:close/>
                <a:moveTo>
                  <a:pt x="3184251" y="46526"/>
                </a:moveTo>
                <a:lnTo>
                  <a:pt x="3273067" y="46526"/>
                </a:lnTo>
                <a:lnTo>
                  <a:pt x="3273067" y="159080"/>
                </a:lnTo>
                <a:lnTo>
                  <a:pt x="3253990" y="159080"/>
                </a:lnTo>
                <a:lnTo>
                  <a:pt x="3253990" y="62320"/>
                </a:lnTo>
                <a:lnTo>
                  <a:pt x="3203327" y="62320"/>
                </a:lnTo>
                <a:lnTo>
                  <a:pt x="3203327" y="159080"/>
                </a:lnTo>
                <a:lnTo>
                  <a:pt x="3184251" y="159080"/>
                </a:lnTo>
                <a:close/>
                <a:moveTo>
                  <a:pt x="3301676" y="46526"/>
                </a:moveTo>
                <a:lnTo>
                  <a:pt x="3320756" y="46526"/>
                </a:lnTo>
                <a:lnTo>
                  <a:pt x="3320756" y="132372"/>
                </a:lnTo>
                <a:lnTo>
                  <a:pt x="3373640" y="46526"/>
                </a:lnTo>
                <a:lnTo>
                  <a:pt x="3394203" y="46526"/>
                </a:lnTo>
                <a:lnTo>
                  <a:pt x="3394203" y="159080"/>
                </a:lnTo>
                <a:lnTo>
                  <a:pt x="3375127" y="159080"/>
                </a:lnTo>
                <a:lnTo>
                  <a:pt x="3375127" y="73764"/>
                </a:lnTo>
                <a:lnTo>
                  <a:pt x="3322239" y="159080"/>
                </a:lnTo>
                <a:lnTo>
                  <a:pt x="3301676" y="159080"/>
                </a:lnTo>
                <a:close/>
                <a:moveTo>
                  <a:pt x="3422924" y="202215"/>
                </a:moveTo>
                <a:lnTo>
                  <a:pt x="3422924" y="46526"/>
                </a:lnTo>
                <a:lnTo>
                  <a:pt x="3440308" y="46526"/>
                </a:lnTo>
                <a:lnTo>
                  <a:pt x="3440308" y="61153"/>
                </a:lnTo>
                <a:cubicBezTo>
                  <a:pt x="3444405" y="55429"/>
                  <a:pt x="3449035" y="51137"/>
                  <a:pt x="3454193" y="48272"/>
                </a:cubicBezTo>
                <a:cubicBezTo>
                  <a:pt x="3459349" y="45414"/>
                  <a:pt x="3465602" y="43985"/>
                  <a:pt x="3472954" y="43985"/>
                </a:cubicBezTo>
                <a:cubicBezTo>
                  <a:pt x="3482558" y="43985"/>
                  <a:pt x="3491036" y="46454"/>
                  <a:pt x="3498387" y="51401"/>
                </a:cubicBezTo>
                <a:cubicBezTo>
                  <a:pt x="3505735" y="56347"/>
                  <a:pt x="3511282" y="63323"/>
                  <a:pt x="3515026" y="72335"/>
                </a:cubicBezTo>
                <a:cubicBezTo>
                  <a:pt x="3518770" y="81342"/>
                  <a:pt x="3520642" y="91216"/>
                  <a:pt x="3520642" y="101955"/>
                </a:cubicBezTo>
                <a:cubicBezTo>
                  <a:pt x="3520642" y="113472"/>
                  <a:pt x="3518576" y="123840"/>
                  <a:pt x="3514443" y="133059"/>
                </a:cubicBezTo>
                <a:cubicBezTo>
                  <a:pt x="3510307" y="142279"/>
                  <a:pt x="3504302" y="149345"/>
                  <a:pt x="3496426" y="154260"/>
                </a:cubicBezTo>
                <a:cubicBezTo>
                  <a:pt x="3488548" y="159170"/>
                  <a:pt x="3480265" y="161625"/>
                  <a:pt x="3471570" y="161625"/>
                </a:cubicBezTo>
                <a:cubicBezTo>
                  <a:pt x="3465213" y="161625"/>
                  <a:pt x="3459511" y="160283"/>
                  <a:pt x="3454460" y="157596"/>
                </a:cubicBezTo>
                <a:cubicBezTo>
                  <a:pt x="3449405" y="154912"/>
                  <a:pt x="3445255" y="151520"/>
                  <a:pt x="3442004" y="147424"/>
                </a:cubicBezTo>
                <a:lnTo>
                  <a:pt x="3442004" y="202215"/>
                </a:lnTo>
                <a:close/>
                <a:moveTo>
                  <a:pt x="3440204" y="103442"/>
                </a:moveTo>
                <a:cubicBezTo>
                  <a:pt x="3440204" y="117926"/>
                  <a:pt x="3443138" y="128631"/>
                  <a:pt x="3448999" y="135554"/>
                </a:cubicBezTo>
                <a:cubicBezTo>
                  <a:pt x="3454864" y="142477"/>
                  <a:pt x="3461962" y="145941"/>
                  <a:pt x="3470301" y="145941"/>
                </a:cubicBezTo>
                <a:cubicBezTo>
                  <a:pt x="3478778" y="145941"/>
                  <a:pt x="3486040" y="142354"/>
                  <a:pt x="3492080" y="135180"/>
                </a:cubicBezTo>
                <a:cubicBezTo>
                  <a:pt x="3498121" y="128008"/>
                  <a:pt x="3501141" y="116899"/>
                  <a:pt x="3501141" y="101847"/>
                </a:cubicBezTo>
                <a:cubicBezTo>
                  <a:pt x="3501141" y="87509"/>
                  <a:pt x="3498192" y="76766"/>
                  <a:pt x="3492292" y="69631"/>
                </a:cubicBezTo>
                <a:cubicBezTo>
                  <a:pt x="3486392" y="62496"/>
                  <a:pt x="3479343" y="58925"/>
                  <a:pt x="3471146" y="58925"/>
                </a:cubicBezTo>
                <a:cubicBezTo>
                  <a:pt x="3463025" y="58925"/>
                  <a:pt x="3455835" y="62722"/>
                  <a:pt x="3449582" y="70318"/>
                </a:cubicBezTo>
                <a:cubicBezTo>
                  <a:pt x="3443328" y="77914"/>
                  <a:pt x="3440204" y="88956"/>
                  <a:pt x="3440204" y="103442"/>
                </a:cubicBezTo>
                <a:close/>
                <a:moveTo>
                  <a:pt x="3617086" y="145199"/>
                </a:moveTo>
                <a:cubicBezTo>
                  <a:pt x="3610020" y="151199"/>
                  <a:pt x="3603219" y="155440"/>
                  <a:pt x="3596684" y="157914"/>
                </a:cubicBezTo>
                <a:cubicBezTo>
                  <a:pt x="3590152" y="160387"/>
                  <a:pt x="3583139" y="161625"/>
                  <a:pt x="3575647" y="161625"/>
                </a:cubicBezTo>
                <a:cubicBezTo>
                  <a:pt x="3563285" y="161625"/>
                  <a:pt x="3553780" y="158601"/>
                  <a:pt x="3547138" y="152561"/>
                </a:cubicBezTo>
                <a:cubicBezTo>
                  <a:pt x="3540496" y="146520"/>
                  <a:pt x="3537174" y="138805"/>
                  <a:pt x="3537174" y="129405"/>
                </a:cubicBezTo>
                <a:cubicBezTo>
                  <a:pt x="3537174" y="123893"/>
                  <a:pt x="3538426" y="118862"/>
                  <a:pt x="3540936" y="114300"/>
                </a:cubicBezTo>
                <a:cubicBezTo>
                  <a:pt x="3543445" y="109742"/>
                  <a:pt x="3546732" y="106088"/>
                  <a:pt x="3550792" y="103335"/>
                </a:cubicBezTo>
                <a:cubicBezTo>
                  <a:pt x="3554857" y="100576"/>
                  <a:pt x="3559433" y="98496"/>
                  <a:pt x="3564519" y="97081"/>
                </a:cubicBezTo>
                <a:cubicBezTo>
                  <a:pt x="3568263" y="96088"/>
                  <a:pt x="3573915" y="95137"/>
                  <a:pt x="3581475" y="94218"/>
                </a:cubicBezTo>
                <a:cubicBezTo>
                  <a:pt x="3596880" y="92379"/>
                  <a:pt x="3608220" y="90190"/>
                  <a:pt x="3615498" y="87645"/>
                </a:cubicBezTo>
                <a:cubicBezTo>
                  <a:pt x="3615567" y="85031"/>
                  <a:pt x="3615604" y="83373"/>
                  <a:pt x="3615604" y="82666"/>
                </a:cubicBezTo>
                <a:cubicBezTo>
                  <a:pt x="3615604" y="74894"/>
                  <a:pt x="3613803" y="69419"/>
                  <a:pt x="3610196" y="66240"/>
                </a:cubicBezTo>
                <a:cubicBezTo>
                  <a:pt x="3605322" y="61927"/>
                  <a:pt x="3598082" y="59775"/>
                  <a:pt x="3588470" y="59775"/>
                </a:cubicBezTo>
                <a:cubicBezTo>
                  <a:pt x="3579499" y="59775"/>
                  <a:pt x="3572875" y="61347"/>
                  <a:pt x="3568601" y="64490"/>
                </a:cubicBezTo>
                <a:cubicBezTo>
                  <a:pt x="3564325" y="67634"/>
                  <a:pt x="3561160" y="73199"/>
                  <a:pt x="3559112" y="81179"/>
                </a:cubicBezTo>
                <a:lnTo>
                  <a:pt x="3540464" y="78642"/>
                </a:lnTo>
                <a:cubicBezTo>
                  <a:pt x="3542156" y="70658"/>
                  <a:pt x="3544946" y="64206"/>
                  <a:pt x="3548833" y="59296"/>
                </a:cubicBezTo>
                <a:cubicBezTo>
                  <a:pt x="3552722" y="54389"/>
                  <a:pt x="3558338" y="50605"/>
                  <a:pt x="3565685" y="47959"/>
                </a:cubicBezTo>
                <a:cubicBezTo>
                  <a:pt x="3573034" y="45309"/>
                  <a:pt x="3581547" y="43985"/>
                  <a:pt x="3591227" y="43985"/>
                </a:cubicBezTo>
                <a:cubicBezTo>
                  <a:pt x="3600836" y="43985"/>
                  <a:pt x="3608644" y="45111"/>
                  <a:pt x="3614649" y="47372"/>
                </a:cubicBezTo>
                <a:cubicBezTo>
                  <a:pt x="3620657" y="49636"/>
                  <a:pt x="3625074" y="52477"/>
                  <a:pt x="3627901" y="55904"/>
                </a:cubicBezTo>
                <a:cubicBezTo>
                  <a:pt x="3630727" y="59331"/>
                  <a:pt x="3632703" y="63658"/>
                  <a:pt x="3633833" y="68886"/>
                </a:cubicBezTo>
                <a:cubicBezTo>
                  <a:pt x="3634467" y="72137"/>
                  <a:pt x="3634783" y="78004"/>
                  <a:pt x="3634783" y="86483"/>
                </a:cubicBezTo>
                <a:lnTo>
                  <a:pt x="3634783" y="111917"/>
                </a:lnTo>
                <a:cubicBezTo>
                  <a:pt x="3634783" y="129654"/>
                  <a:pt x="3635195" y="140868"/>
                  <a:pt x="3636008" y="145570"/>
                </a:cubicBezTo>
                <a:cubicBezTo>
                  <a:pt x="3636822" y="150267"/>
                  <a:pt x="3638423" y="154771"/>
                  <a:pt x="3640825" y="159080"/>
                </a:cubicBezTo>
                <a:lnTo>
                  <a:pt x="3620902" y="159080"/>
                </a:lnTo>
                <a:cubicBezTo>
                  <a:pt x="3618926" y="155120"/>
                  <a:pt x="3617651" y="150494"/>
                  <a:pt x="3617086" y="145199"/>
                </a:cubicBezTo>
                <a:close/>
                <a:moveTo>
                  <a:pt x="3615498" y="102593"/>
                </a:moveTo>
                <a:cubicBezTo>
                  <a:pt x="3608576" y="105419"/>
                  <a:pt x="3598189" y="107820"/>
                  <a:pt x="3584338" y="109796"/>
                </a:cubicBezTo>
                <a:cubicBezTo>
                  <a:pt x="3576497" y="110927"/>
                  <a:pt x="3570949" y="112198"/>
                  <a:pt x="3567698" y="113615"/>
                </a:cubicBezTo>
                <a:cubicBezTo>
                  <a:pt x="3564447" y="115030"/>
                  <a:pt x="3561937" y="117094"/>
                  <a:pt x="3560173" y="119811"/>
                </a:cubicBezTo>
                <a:cubicBezTo>
                  <a:pt x="3558407" y="122533"/>
                  <a:pt x="3557524" y="125557"/>
                  <a:pt x="3557524" y="128877"/>
                </a:cubicBezTo>
                <a:cubicBezTo>
                  <a:pt x="3557524" y="133963"/>
                  <a:pt x="3559451" y="138200"/>
                  <a:pt x="3563299" y="141592"/>
                </a:cubicBezTo>
                <a:cubicBezTo>
                  <a:pt x="3567151" y="144983"/>
                  <a:pt x="3572784" y="146678"/>
                  <a:pt x="3580204" y="146678"/>
                </a:cubicBezTo>
                <a:cubicBezTo>
                  <a:pt x="3587552" y="146678"/>
                  <a:pt x="3594086" y="145073"/>
                  <a:pt x="3599810" y="141857"/>
                </a:cubicBezTo>
                <a:cubicBezTo>
                  <a:pt x="3605538" y="138647"/>
                  <a:pt x="3609739" y="134247"/>
                  <a:pt x="3612425" y="128663"/>
                </a:cubicBezTo>
                <a:cubicBezTo>
                  <a:pt x="3614472" y="124354"/>
                  <a:pt x="3615498" y="117993"/>
                  <a:pt x="3615498" y="109584"/>
                </a:cubicBezTo>
                <a:close/>
                <a:moveTo>
                  <a:pt x="3664567" y="46526"/>
                </a:moveTo>
                <a:lnTo>
                  <a:pt x="3683643" y="46526"/>
                </a:lnTo>
                <a:lnTo>
                  <a:pt x="3683643" y="93582"/>
                </a:lnTo>
                <a:lnTo>
                  <a:pt x="3706748" y="93582"/>
                </a:lnTo>
                <a:cubicBezTo>
                  <a:pt x="3708443" y="77472"/>
                  <a:pt x="3713480" y="65177"/>
                  <a:pt x="3721853" y="56700"/>
                </a:cubicBezTo>
                <a:cubicBezTo>
                  <a:pt x="3730227" y="48226"/>
                  <a:pt x="3741089" y="43985"/>
                  <a:pt x="3754440" y="43985"/>
                </a:cubicBezTo>
                <a:cubicBezTo>
                  <a:pt x="3765817" y="43985"/>
                  <a:pt x="3774792" y="46281"/>
                  <a:pt x="3781365" y="50871"/>
                </a:cubicBezTo>
                <a:cubicBezTo>
                  <a:pt x="3787931" y="55464"/>
                  <a:pt x="3793357" y="61790"/>
                  <a:pt x="3797634" y="69843"/>
                </a:cubicBezTo>
                <a:cubicBezTo>
                  <a:pt x="3801906" y="77896"/>
                  <a:pt x="3804041" y="88744"/>
                  <a:pt x="3804041" y="102381"/>
                </a:cubicBezTo>
                <a:cubicBezTo>
                  <a:pt x="3804041" y="121809"/>
                  <a:pt x="3799628" y="136540"/>
                  <a:pt x="3790798" y="146574"/>
                </a:cubicBezTo>
                <a:cubicBezTo>
                  <a:pt x="3781966" y="156611"/>
                  <a:pt x="3769985" y="161625"/>
                  <a:pt x="3754862" y="161625"/>
                </a:cubicBezTo>
                <a:cubicBezTo>
                  <a:pt x="3740804" y="161625"/>
                  <a:pt x="3729536" y="156960"/>
                  <a:pt x="3721058" y="147636"/>
                </a:cubicBezTo>
                <a:cubicBezTo>
                  <a:pt x="3712580" y="138308"/>
                  <a:pt x="3707809" y="125518"/>
                  <a:pt x="3706748" y="109271"/>
                </a:cubicBezTo>
                <a:lnTo>
                  <a:pt x="3683643" y="109271"/>
                </a:lnTo>
                <a:lnTo>
                  <a:pt x="3683643" y="159080"/>
                </a:lnTo>
                <a:lnTo>
                  <a:pt x="3664567" y="159080"/>
                </a:lnTo>
                <a:close/>
                <a:moveTo>
                  <a:pt x="3755500" y="60199"/>
                </a:moveTo>
                <a:cubicBezTo>
                  <a:pt x="3746175" y="60199"/>
                  <a:pt x="3738915" y="63784"/>
                  <a:pt x="3733723" y="70952"/>
                </a:cubicBezTo>
                <a:cubicBezTo>
                  <a:pt x="3728528" y="78128"/>
                  <a:pt x="3725932" y="88178"/>
                  <a:pt x="3725932" y="101110"/>
                </a:cubicBezTo>
                <a:cubicBezTo>
                  <a:pt x="3725932" y="116582"/>
                  <a:pt x="3728546" y="127925"/>
                  <a:pt x="3733777" y="135129"/>
                </a:cubicBezTo>
                <a:cubicBezTo>
                  <a:pt x="3739003" y="142332"/>
                  <a:pt x="3745995" y="145941"/>
                  <a:pt x="3754762" y="145941"/>
                </a:cubicBezTo>
                <a:cubicBezTo>
                  <a:pt x="3763448" y="145941"/>
                  <a:pt x="3770569" y="142599"/>
                  <a:pt x="3776116" y="135925"/>
                </a:cubicBezTo>
                <a:cubicBezTo>
                  <a:pt x="3781664" y="129248"/>
                  <a:pt x="3784436" y="118491"/>
                  <a:pt x="3784436" y="103651"/>
                </a:cubicBezTo>
                <a:cubicBezTo>
                  <a:pt x="3784436" y="89168"/>
                  <a:pt x="3782035" y="78303"/>
                  <a:pt x="3777233" y="71060"/>
                </a:cubicBezTo>
                <a:cubicBezTo>
                  <a:pt x="3772423" y="63817"/>
                  <a:pt x="3765179" y="60199"/>
                  <a:pt x="3755500" y="60199"/>
                </a:cubicBezTo>
                <a:close/>
                <a:moveTo>
                  <a:pt x="3827784" y="46526"/>
                </a:moveTo>
                <a:lnTo>
                  <a:pt x="3846859" y="46526"/>
                </a:lnTo>
                <a:lnTo>
                  <a:pt x="3846859" y="143395"/>
                </a:lnTo>
                <a:lnTo>
                  <a:pt x="3890315" y="143395"/>
                </a:lnTo>
                <a:lnTo>
                  <a:pt x="3890315" y="46526"/>
                </a:lnTo>
                <a:lnTo>
                  <a:pt x="3909392" y="46526"/>
                </a:lnTo>
                <a:lnTo>
                  <a:pt x="3909392" y="143395"/>
                </a:lnTo>
                <a:lnTo>
                  <a:pt x="3952949" y="143395"/>
                </a:lnTo>
                <a:lnTo>
                  <a:pt x="3952949" y="46526"/>
                </a:lnTo>
                <a:lnTo>
                  <a:pt x="3971920" y="46526"/>
                </a:lnTo>
                <a:lnTo>
                  <a:pt x="3971920" y="143395"/>
                </a:lnTo>
                <a:lnTo>
                  <a:pt x="3984535" y="143395"/>
                </a:lnTo>
                <a:lnTo>
                  <a:pt x="3984535" y="190983"/>
                </a:lnTo>
                <a:lnTo>
                  <a:pt x="3968745" y="190983"/>
                </a:lnTo>
                <a:lnTo>
                  <a:pt x="3968745" y="159080"/>
                </a:lnTo>
                <a:lnTo>
                  <a:pt x="3827784" y="159080"/>
                </a:lnTo>
                <a:close/>
                <a:moveTo>
                  <a:pt x="4080396" y="122835"/>
                </a:moveTo>
                <a:lnTo>
                  <a:pt x="4100105" y="125272"/>
                </a:lnTo>
                <a:cubicBezTo>
                  <a:pt x="4096998" y="136785"/>
                  <a:pt x="4091243" y="145729"/>
                  <a:pt x="4082837" y="152085"/>
                </a:cubicBezTo>
                <a:cubicBezTo>
                  <a:pt x="4074427" y="158446"/>
                  <a:pt x="4063688" y="161625"/>
                  <a:pt x="4050617" y="161625"/>
                </a:cubicBezTo>
                <a:cubicBezTo>
                  <a:pt x="4034150" y="161625"/>
                  <a:pt x="4021096" y="156557"/>
                  <a:pt x="4011455" y="146415"/>
                </a:cubicBezTo>
                <a:cubicBezTo>
                  <a:pt x="4001811" y="136278"/>
                  <a:pt x="3996988" y="122058"/>
                  <a:pt x="3996988" y="103755"/>
                </a:cubicBezTo>
                <a:cubicBezTo>
                  <a:pt x="3996988" y="84819"/>
                  <a:pt x="4001866" y="70124"/>
                  <a:pt x="4011614" y="59666"/>
                </a:cubicBezTo>
                <a:cubicBezTo>
                  <a:pt x="4021362" y="49212"/>
                  <a:pt x="4034009" y="43985"/>
                  <a:pt x="4049554" y="43985"/>
                </a:cubicBezTo>
                <a:cubicBezTo>
                  <a:pt x="4064606" y="43985"/>
                  <a:pt x="4076900" y="49107"/>
                  <a:pt x="4086436" y="59349"/>
                </a:cubicBezTo>
                <a:cubicBezTo>
                  <a:pt x="4095973" y="69592"/>
                  <a:pt x="4100742" y="84006"/>
                  <a:pt x="4100742" y="102593"/>
                </a:cubicBezTo>
                <a:cubicBezTo>
                  <a:pt x="4100742" y="103723"/>
                  <a:pt x="4100707" y="105419"/>
                  <a:pt x="4100639" y="107675"/>
                </a:cubicBezTo>
                <a:lnTo>
                  <a:pt x="4016698" y="107675"/>
                </a:lnTo>
                <a:cubicBezTo>
                  <a:pt x="4017403" y="120045"/>
                  <a:pt x="4020902" y="129513"/>
                  <a:pt x="4027192" y="136080"/>
                </a:cubicBezTo>
                <a:cubicBezTo>
                  <a:pt x="4033481" y="142654"/>
                  <a:pt x="4041324" y="145941"/>
                  <a:pt x="4050721" y="145941"/>
                </a:cubicBezTo>
                <a:cubicBezTo>
                  <a:pt x="4057716" y="145941"/>
                  <a:pt x="4063688" y="144100"/>
                  <a:pt x="4068634" y="140425"/>
                </a:cubicBezTo>
                <a:cubicBezTo>
                  <a:pt x="4073581" y="136753"/>
                  <a:pt x="4077502" y="130888"/>
                  <a:pt x="4080396" y="122835"/>
                </a:cubicBezTo>
                <a:close/>
                <a:moveTo>
                  <a:pt x="4017759" y="91995"/>
                </a:moveTo>
                <a:lnTo>
                  <a:pt x="4080608" y="91995"/>
                </a:lnTo>
                <a:cubicBezTo>
                  <a:pt x="4079758" y="82525"/>
                  <a:pt x="4077357" y="75427"/>
                  <a:pt x="4073401" y="70693"/>
                </a:cubicBezTo>
                <a:cubicBezTo>
                  <a:pt x="4067324" y="63342"/>
                  <a:pt x="4059447" y="59669"/>
                  <a:pt x="4049767" y="59669"/>
                </a:cubicBezTo>
                <a:cubicBezTo>
                  <a:pt x="4041004" y="59669"/>
                  <a:pt x="4033642" y="62601"/>
                  <a:pt x="4027671" y="68464"/>
                </a:cubicBezTo>
                <a:cubicBezTo>
                  <a:pt x="4021698" y="74325"/>
                  <a:pt x="4018393" y="82174"/>
                  <a:pt x="4017759" y="91995"/>
                </a:cubicBezTo>
                <a:close/>
                <a:moveTo>
                  <a:pt x="4201111" y="122835"/>
                </a:moveTo>
                <a:lnTo>
                  <a:pt x="4220821" y="125272"/>
                </a:lnTo>
                <a:cubicBezTo>
                  <a:pt x="4217713" y="136785"/>
                  <a:pt x="4211958" y="145729"/>
                  <a:pt x="4203552" y="152085"/>
                </a:cubicBezTo>
                <a:cubicBezTo>
                  <a:pt x="4195142" y="158446"/>
                  <a:pt x="4184404" y="161625"/>
                  <a:pt x="4171328" y="161625"/>
                </a:cubicBezTo>
                <a:cubicBezTo>
                  <a:pt x="4154865" y="161625"/>
                  <a:pt x="4141812" y="156557"/>
                  <a:pt x="4132171" y="146415"/>
                </a:cubicBezTo>
                <a:cubicBezTo>
                  <a:pt x="4122523" y="136278"/>
                  <a:pt x="4117702" y="122058"/>
                  <a:pt x="4117702" y="103755"/>
                </a:cubicBezTo>
                <a:cubicBezTo>
                  <a:pt x="4117702" y="84819"/>
                  <a:pt x="4122576" y="70124"/>
                  <a:pt x="4132329" y="59666"/>
                </a:cubicBezTo>
                <a:cubicBezTo>
                  <a:pt x="4142079" y="49212"/>
                  <a:pt x="4154725" y="43985"/>
                  <a:pt x="4170270" y="43985"/>
                </a:cubicBezTo>
                <a:cubicBezTo>
                  <a:pt x="4185321" y="43985"/>
                  <a:pt x="4197616" y="49107"/>
                  <a:pt x="4207152" y="59349"/>
                </a:cubicBezTo>
                <a:cubicBezTo>
                  <a:pt x="4216688" y="69592"/>
                  <a:pt x="4221459" y="84006"/>
                  <a:pt x="4221459" y="102593"/>
                </a:cubicBezTo>
                <a:cubicBezTo>
                  <a:pt x="4221459" y="103723"/>
                  <a:pt x="4221422" y="105419"/>
                  <a:pt x="4221353" y="107675"/>
                </a:cubicBezTo>
                <a:lnTo>
                  <a:pt x="4137413" y="107675"/>
                </a:lnTo>
                <a:cubicBezTo>
                  <a:pt x="4138117" y="120045"/>
                  <a:pt x="4141617" y="129513"/>
                  <a:pt x="4147907" y="136080"/>
                </a:cubicBezTo>
                <a:cubicBezTo>
                  <a:pt x="4154192" y="142654"/>
                  <a:pt x="4162040" y="145941"/>
                  <a:pt x="4171432" y="145941"/>
                </a:cubicBezTo>
                <a:cubicBezTo>
                  <a:pt x="4178431" y="145941"/>
                  <a:pt x="4184404" y="144100"/>
                  <a:pt x="4189349" y="140425"/>
                </a:cubicBezTo>
                <a:cubicBezTo>
                  <a:pt x="4194296" y="136753"/>
                  <a:pt x="4198216" y="130888"/>
                  <a:pt x="4201111" y="122835"/>
                </a:cubicBezTo>
                <a:close/>
                <a:moveTo>
                  <a:pt x="4138474" y="91995"/>
                </a:moveTo>
                <a:lnTo>
                  <a:pt x="4201323" y="91995"/>
                </a:lnTo>
                <a:cubicBezTo>
                  <a:pt x="4200473" y="82525"/>
                  <a:pt x="4198073" y="75427"/>
                  <a:pt x="4194115" y="70693"/>
                </a:cubicBezTo>
                <a:cubicBezTo>
                  <a:pt x="4188040" y="63342"/>
                  <a:pt x="4180162" y="59669"/>
                  <a:pt x="4170482" y="59669"/>
                </a:cubicBezTo>
                <a:cubicBezTo>
                  <a:pt x="4161719" y="59669"/>
                  <a:pt x="4154354" y="62601"/>
                  <a:pt x="4148385" y="68464"/>
                </a:cubicBezTo>
                <a:cubicBezTo>
                  <a:pt x="4142412" y="74325"/>
                  <a:pt x="4139108" y="82174"/>
                  <a:pt x="4138474" y="91995"/>
                </a:cubicBezTo>
                <a:close/>
                <a:moveTo>
                  <a:pt x="4318219" y="117853"/>
                </a:moveTo>
                <a:lnTo>
                  <a:pt x="4336978" y="120290"/>
                </a:lnTo>
                <a:cubicBezTo>
                  <a:pt x="4334933" y="133222"/>
                  <a:pt x="4329684" y="143341"/>
                  <a:pt x="4321243" y="150652"/>
                </a:cubicBezTo>
                <a:cubicBezTo>
                  <a:pt x="4312801" y="157967"/>
                  <a:pt x="4302429" y="161625"/>
                  <a:pt x="4290135" y="161625"/>
                </a:cubicBezTo>
                <a:cubicBezTo>
                  <a:pt x="4274734" y="161625"/>
                  <a:pt x="4262354" y="156589"/>
                  <a:pt x="4252986" y="146520"/>
                </a:cubicBezTo>
                <a:cubicBezTo>
                  <a:pt x="4243622" y="136453"/>
                  <a:pt x="4238943" y="122021"/>
                  <a:pt x="4238943" y="103230"/>
                </a:cubicBezTo>
                <a:cubicBezTo>
                  <a:pt x="4238943" y="91073"/>
                  <a:pt x="4240956" y="80441"/>
                  <a:pt x="4244984" y="71323"/>
                </a:cubicBezTo>
                <a:cubicBezTo>
                  <a:pt x="4249012" y="62212"/>
                  <a:pt x="4255143" y="55375"/>
                  <a:pt x="4263372" y="50818"/>
                </a:cubicBezTo>
                <a:cubicBezTo>
                  <a:pt x="4271606" y="46263"/>
                  <a:pt x="4280559" y="43985"/>
                  <a:pt x="4290239" y="43985"/>
                </a:cubicBezTo>
                <a:cubicBezTo>
                  <a:pt x="4302465" y="43985"/>
                  <a:pt x="4312466" y="47074"/>
                  <a:pt x="4320235" y="53255"/>
                </a:cubicBezTo>
                <a:cubicBezTo>
                  <a:pt x="4328008" y="59440"/>
                  <a:pt x="4332990" y="68217"/>
                  <a:pt x="4335178" y="79592"/>
                </a:cubicBezTo>
                <a:lnTo>
                  <a:pt x="4316631" y="82454"/>
                </a:lnTo>
                <a:cubicBezTo>
                  <a:pt x="4314867" y="74894"/>
                  <a:pt x="4311739" y="69206"/>
                  <a:pt x="4307253" y="65391"/>
                </a:cubicBezTo>
                <a:cubicBezTo>
                  <a:pt x="4302764" y="61578"/>
                  <a:pt x="4297342" y="59669"/>
                  <a:pt x="4290985" y="59669"/>
                </a:cubicBezTo>
                <a:cubicBezTo>
                  <a:pt x="4281373" y="59669"/>
                  <a:pt x="4273568" y="63111"/>
                  <a:pt x="4267559" y="70002"/>
                </a:cubicBezTo>
                <a:cubicBezTo>
                  <a:pt x="4261555" y="76888"/>
                  <a:pt x="4258553" y="87790"/>
                  <a:pt x="4258553" y="102697"/>
                </a:cubicBezTo>
                <a:cubicBezTo>
                  <a:pt x="4258553" y="117820"/>
                  <a:pt x="4261451" y="128808"/>
                  <a:pt x="4267243" y="135659"/>
                </a:cubicBezTo>
                <a:cubicBezTo>
                  <a:pt x="4273038" y="142513"/>
                  <a:pt x="4280598" y="145941"/>
                  <a:pt x="4289923" y="145941"/>
                </a:cubicBezTo>
                <a:cubicBezTo>
                  <a:pt x="4297415" y="145941"/>
                  <a:pt x="4303667" y="143639"/>
                  <a:pt x="4308682" y="139049"/>
                </a:cubicBezTo>
                <a:cubicBezTo>
                  <a:pt x="4313697" y="134460"/>
                  <a:pt x="4316880" y="127393"/>
                  <a:pt x="4318219" y="117853"/>
                </a:cubicBezTo>
                <a:close/>
                <a:moveTo>
                  <a:pt x="4442775" y="46526"/>
                </a:moveTo>
                <a:lnTo>
                  <a:pt x="4442775" y="159080"/>
                </a:lnTo>
                <a:lnTo>
                  <a:pt x="4423803" y="159080"/>
                </a:lnTo>
                <a:lnTo>
                  <a:pt x="4423803" y="115204"/>
                </a:lnTo>
                <a:lnTo>
                  <a:pt x="4412776" y="115204"/>
                </a:lnTo>
                <a:cubicBezTo>
                  <a:pt x="4406066" y="115204"/>
                  <a:pt x="4401069" y="116068"/>
                  <a:pt x="4397786" y="117795"/>
                </a:cubicBezTo>
                <a:cubicBezTo>
                  <a:pt x="4394496" y="119527"/>
                  <a:pt x="4389708" y="125096"/>
                  <a:pt x="4383422" y="134493"/>
                </a:cubicBezTo>
                <a:lnTo>
                  <a:pt x="4366784" y="159080"/>
                </a:lnTo>
                <a:lnTo>
                  <a:pt x="4343149" y="159080"/>
                </a:lnTo>
                <a:lnTo>
                  <a:pt x="4363712" y="128768"/>
                </a:lnTo>
                <a:cubicBezTo>
                  <a:pt x="4369998" y="119513"/>
                  <a:pt x="4376251" y="114286"/>
                  <a:pt x="4382468" y="113087"/>
                </a:cubicBezTo>
                <a:cubicBezTo>
                  <a:pt x="4371585" y="111603"/>
                  <a:pt x="4363514" y="107675"/>
                  <a:pt x="4358250" y="101322"/>
                </a:cubicBezTo>
                <a:cubicBezTo>
                  <a:pt x="4352991" y="94964"/>
                  <a:pt x="4350356" y="87649"/>
                  <a:pt x="4350356" y="79380"/>
                </a:cubicBezTo>
                <a:cubicBezTo>
                  <a:pt x="4350356" y="69631"/>
                  <a:pt x="4353801" y="61718"/>
                  <a:pt x="4360691" y="55641"/>
                </a:cubicBezTo>
                <a:cubicBezTo>
                  <a:pt x="4367582" y="49564"/>
                  <a:pt x="4377558" y="46526"/>
                  <a:pt x="4390629" y="46526"/>
                </a:cubicBezTo>
                <a:close/>
                <a:moveTo>
                  <a:pt x="4423803" y="62320"/>
                </a:moveTo>
                <a:lnTo>
                  <a:pt x="4396670" y="62320"/>
                </a:lnTo>
                <a:cubicBezTo>
                  <a:pt x="4385294" y="62320"/>
                  <a:pt x="4377965" y="64084"/>
                  <a:pt x="4374678" y="67615"/>
                </a:cubicBezTo>
                <a:cubicBezTo>
                  <a:pt x="4371395" y="71150"/>
                  <a:pt x="4369753" y="75283"/>
                  <a:pt x="4369753" y="80017"/>
                </a:cubicBezTo>
                <a:cubicBezTo>
                  <a:pt x="4369753" y="86728"/>
                  <a:pt x="4372172" y="91659"/>
                  <a:pt x="4377011" y="94803"/>
                </a:cubicBezTo>
                <a:cubicBezTo>
                  <a:pt x="4381848" y="97948"/>
                  <a:pt x="4390417" y="99518"/>
                  <a:pt x="4402710" y="99518"/>
                </a:cubicBezTo>
                <a:lnTo>
                  <a:pt x="4423803" y="99518"/>
                </a:lnTo>
                <a:close/>
                <a:moveTo>
                  <a:pt x="4524908" y="102805"/>
                </a:moveTo>
                <a:cubicBezTo>
                  <a:pt x="4524908" y="81960"/>
                  <a:pt x="4530701" y="66524"/>
                  <a:pt x="4542290" y="56491"/>
                </a:cubicBezTo>
                <a:cubicBezTo>
                  <a:pt x="4551971" y="48149"/>
                  <a:pt x="4563768" y="43985"/>
                  <a:pt x="4577688" y="43985"/>
                </a:cubicBezTo>
                <a:cubicBezTo>
                  <a:pt x="4593162" y="43985"/>
                  <a:pt x="4605811" y="49053"/>
                  <a:pt x="4615632" y="59191"/>
                </a:cubicBezTo>
                <a:cubicBezTo>
                  <a:pt x="4625453" y="69332"/>
                  <a:pt x="4630364" y="83336"/>
                  <a:pt x="4630364" y="101214"/>
                </a:cubicBezTo>
                <a:cubicBezTo>
                  <a:pt x="4630364" y="115697"/>
                  <a:pt x="4628190" y="127091"/>
                  <a:pt x="4623844" y="135392"/>
                </a:cubicBezTo>
                <a:cubicBezTo>
                  <a:pt x="4619500" y="143694"/>
                  <a:pt x="4613174" y="150145"/>
                  <a:pt x="4604873" y="154735"/>
                </a:cubicBezTo>
                <a:cubicBezTo>
                  <a:pt x="4596575" y="159329"/>
                  <a:pt x="4587509" y="161625"/>
                  <a:pt x="4577688" y="161625"/>
                </a:cubicBezTo>
                <a:cubicBezTo>
                  <a:pt x="4561932" y="161625"/>
                  <a:pt x="4549198" y="156570"/>
                  <a:pt x="4539482" y="146466"/>
                </a:cubicBezTo>
                <a:cubicBezTo>
                  <a:pt x="4529765" y="136365"/>
                  <a:pt x="4524908" y="121809"/>
                  <a:pt x="4524908" y="102805"/>
                </a:cubicBezTo>
                <a:close/>
                <a:moveTo>
                  <a:pt x="4544515" y="102805"/>
                </a:moveTo>
                <a:cubicBezTo>
                  <a:pt x="4544515" y="117219"/>
                  <a:pt x="4547660" y="128008"/>
                  <a:pt x="4553947" y="135180"/>
                </a:cubicBezTo>
                <a:cubicBezTo>
                  <a:pt x="4560236" y="142354"/>
                  <a:pt x="4568148" y="145941"/>
                  <a:pt x="4577688" y="145941"/>
                </a:cubicBezTo>
                <a:cubicBezTo>
                  <a:pt x="4587156" y="145941"/>
                  <a:pt x="4595037" y="142332"/>
                  <a:pt x="4601323" y="135129"/>
                </a:cubicBezTo>
                <a:cubicBezTo>
                  <a:pt x="4607612" y="127925"/>
                  <a:pt x="4610754" y="116939"/>
                  <a:pt x="4610754" y="102167"/>
                </a:cubicBezTo>
                <a:cubicBezTo>
                  <a:pt x="4610754" y="88247"/>
                  <a:pt x="4607594" y="77702"/>
                  <a:pt x="4601272" y="70530"/>
                </a:cubicBezTo>
                <a:cubicBezTo>
                  <a:pt x="4594948" y="63360"/>
                  <a:pt x="4587085" y="59775"/>
                  <a:pt x="4577688" y="59775"/>
                </a:cubicBezTo>
                <a:cubicBezTo>
                  <a:pt x="4568148" y="59775"/>
                  <a:pt x="4560236" y="63339"/>
                  <a:pt x="4553947" y="70477"/>
                </a:cubicBezTo>
                <a:cubicBezTo>
                  <a:pt x="4547660" y="77612"/>
                  <a:pt x="4544515" y="88391"/>
                  <a:pt x="4544515" y="102805"/>
                </a:cubicBezTo>
                <a:close/>
                <a:moveTo>
                  <a:pt x="4715080" y="46526"/>
                </a:moveTo>
                <a:lnTo>
                  <a:pt x="4744757" y="46526"/>
                </a:lnTo>
                <a:lnTo>
                  <a:pt x="4774324" y="136612"/>
                </a:lnTo>
                <a:lnTo>
                  <a:pt x="4807178" y="46526"/>
                </a:lnTo>
                <a:lnTo>
                  <a:pt x="4834629" y="46526"/>
                </a:lnTo>
                <a:lnTo>
                  <a:pt x="4834629" y="159080"/>
                </a:lnTo>
                <a:lnTo>
                  <a:pt x="4815552" y="159080"/>
                </a:lnTo>
                <a:lnTo>
                  <a:pt x="4815552" y="68464"/>
                </a:lnTo>
                <a:lnTo>
                  <a:pt x="4782273" y="159080"/>
                </a:lnTo>
                <a:lnTo>
                  <a:pt x="4765213" y="159080"/>
                </a:lnTo>
                <a:lnTo>
                  <a:pt x="4733731" y="64120"/>
                </a:lnTo>
                <a:lnTo>
                  <a:pt x="4733731" y="159080"/>
                </a:lnTo>
                <a:lnTo>
                  <a:pt x="4715080" y="159080"/>
                </a:lnTo>
                <a:close/>
                <a:moveTo>
                  <a:pt x="4856675" y="102805"/>
                </a:moveTo>
                <a:cubicBezTo>
                  <a:pt x="4856675" y="81960"/>
                  <a:pt x="4862467" y="66524"/>
                  <a:pt x="4874056" y="56491"/>
                </a:cubicBezTo>
                <a:cubicBezTo>
                  <a:pt x="4883736" y="48149"/>
                  <a:pt x="4895533" y="43985"/>
                  <a:pt x="4909454" y="43985"/>
                </a:cubicBezTo>
                <a:cubicBezTo>
                  <a:pt x="4924927" y="43985"/>
                  <a:pt x="4937577" y="49053"/>
                  <a:pt x="4947398" y="59191"/>
                </a:cubicBezTo>
                <a:cubicBezTo>
                  <a:pt x="4957219" y="69332"/>
                  <a:pt x="4962129" y="83336"/>
                  <a:pt x="4962129" y="101214"/>
                </a:cubicBezTo>
                <a:cubicBezTo>
                  <a:pt x="4962129" y="115697"/>
                  <a:pt x="4959955" y="127091"/>
                  <a:pt x="4955610" y="135392"/>
                </a:cubicBezTo>
                <a:cubicBezTo>
                  <a:pt x="4951264" y="143694"/>
                  <a:pt x="4944939" y="150145"/>
                  <a:pt x="4936641" y="154735"/>
                </a:cubicBezTo>
                <a:cubicBezTo>
                  <a:pt x="4928339" y="159329"/>
                  <a:pt x="4919275" y="161625"/>
                  <a:pt x="4909454" y="161625"/>
                </a:cubicBezTo>
                <a:cubicBezTo>
                  <a:pt x="4893696" y="161625"/>
                  <a:pt x="4880963" y="156570"/>
                  <a:pt x="4871250" y="146466"/>
                </a:cubicBezTo>
                <a:cubicBezTo>
                  <a:pt x="4861531" y="136365"/>
                  <a:pt x="4856675" y="121809"/>
                  <a:pt x="4856675" y="102805"/>
                </a:cubicBezTo>
                <a:close/>
                <a:moveTo>
                  <a:pt x="4876280" y="102805"/>
                </a:moveTo>
                <a:cubicBezTo>
                  <a:pt x="4876280" y="117219"/>
                  <a:pt x="4879427" y="128008"/>
                  <a:pt x="4885712" y="135180"/>
                </a:cubicBezTo>
                <a:cubicBezTo>
                  <a:pt x="4892001" y="142354"/>
                  <a:pt x="4899914" y="145941"/>
                  <a:pt x="4909454" y="145941"/>
                </a:cubicBezTo>
                <a:cubicBezTo>
                  <a:pt x="4918922" y="145941"/>
                  <a:pt x="4926802" y="142332"/>
                  <a:pt x="4933088" y="135129"/>
                </a:cubicBezTo>
                <a:cubicBezTo>
                  <a:pt x="4939377" y="127925"/>
                  <a:pt x="4942524" y="116939"/>
                  <a:pt x="4942524" y="102167"/>
                </a:cubicBezTo>
                <a:cubicBezTo>
                  <a:pt x="4942524" y="88247"/>
                  <a:pt x="4939363" y="77702"/>
                  <a:pt x="4933037" y="70530"/>
                </a:cubicBezTo>
                <a:cubicBezTo>
                  <a:pt x="4926713" y="63360"/>
                  <a:pt x="4918854" y="59775"/>
                  <a:pt x="4909454" y="59775"/>
                </a:cubicBezTo>
                <a:cubicBezTo>
                  <a:pt x="4899914" y="59775"/>
                  <a:pt x="4892001" y="63339"/>
                  <a:pt x="4885712" y="70477"/>
                </a:cubicBezTo>
                <a:cubicBezTo>
                  <a:pt x="4879427" y="77612"/>
                  <a:pt x="4876280" y="88391"/>
                  <a:pt x="4876280" y="102805"/>
                </a:cubicBezTo>
                <a:close/>
                <a:moveTo>
                  <a:pt x="4984488" y="202215"/>
                </a:moveTo>
                <a:lnTo>
                  <a:pt x="4984488" y="46526"/>
                </a:lnTo>
                <a:lnTo>
                  <a:pt x="5001873" y="46526"/>
                </a:lnTo>
                <a:lnTo>
                  <a:pt x="5001873" y="61153"/>
                </a:lnTo>
                <a:cubicBezTo>
                  <a:pt x="5005970" y="55429"/>
                  <a:pt x="5010600" y="51137"/>
                  <a:pt x="5015758" y="48272"/>
                </a:cubicBezTo>
                <a:cubicBezTo>
                  <a:pt x="5020913" y="45414"/>
                  <a:pt x="5027163" y="43985"/>
                  <a:pt x="5034518" y="43985"/>
                </a:cubicBezTo>
                <a:cubicBezTo>
                  <a:pt x="5044123" y="43985"/>
                  <a:pt x="5052601" y="46454"/>
                  <a:pt x="5059952" y="51401"/>
                </a:cubicBezTo>
                <a:cubicBezTo>
                  <a:pt x="5067300" y="56347"/>
                  <a:pt x="5072847" y="63323"/>
                  <a:pt x="5076591" y="72335"/>
                </a:cubicBezTo>
                <a:cubicBezTo>
                  <a:pt x="5080335" y="81342"/>
                  <a:pt x="5082207" y="91216"/>
                  <a:pt x="5082207" y="101955"/>
                </a:cubicBezTo>
                <a:cubicBezTo>
                  <a:pt x="5082207" y="113472"/>
                  <a:pt x="5080141" y="123840"/>
                  <a:pt x="5076008" y="133059"/>
                </a:cubicBezTo>
                <a:cubicBezTo>
                  <a:pt x="5071872" y="142279"/>
                  <a:pt x="5065866" y="149345"/>
                  <a:pt x="5057990" y="154260"/>
                </a:cubicBezTo>
                <a:cubicBezTo>
                  <a:pt x="5050113" y="159170"/>
                  <a:pt x="5041829" y="161625"/>
                  <a:pt x="5033136" y="161625"/>
                </a:cubicBezTo>
                <a:cubicBezTo>
                  <a:pt x="5026778" y="161625"/>
                  <a:pt x="5021072" y="160283"/>
                  <a:pt x="5016025" y="157596"/>
                </a:cubicBezTo>
                <a:cubicBezTo>
                  <a:pt x="5010971" y="154912"/>
                  <a:pt x="5006817" y="151520"/>
                  <a:pt x="5003569" y="147424"/>
                </a:cubicBezTo>
                <a:lnTo>
                  <a:pt x="5003569" y="202215"/>
                </a:lnTo>
                <a:close/>
                <a:moveTo>
                  <a:pt x="5001768" y="103442"/>
                </a:moveTo>
                <a:cubicBezTo>
                  <a:pt x="5001768" y="117926"/>
                  <a:pt x="5004703" y="128631"/>
                  <a:pt x="5010564" y="135554"/>
                </a:cubicBezTo>
                <a:cubicBezTo>
                  <a:pt x="5016428" y="142477"/>
                  <a:pt x="5023527" y="145941"/>
                  <a:pt x="5031865" y="145941"/>
                </a:cubicBezTo>
                <a:cubicBezTo>
                  <a:pt x="5040343" y="145941"/>
                  <a:pt x="5047604" y="142354"/>
                  <a:pt x="5053645" y="135180"/>
                </a:cubicBezTo>
                <a:cubicBezTo>
                  <a:pt x="5059685" y="128008"/>
                  <a:pt x="5062707" y="116899"/>
                  <a:pt x="5062707" y="101847"/>
                </a:cubicBezTo>
                <a:cubicBezTo>
                  <a:pt x="5062707" y="87509"/>
                  <a:pt x="5059754" y="76766"/>
                  <a:pt x="5053857" y="69631"/>
                </a:cubicBezTo>
                <a:cubicBezTo>
                  <a:pt x="5047957" y="62496"/>
                  <a:pt x="5040908" y="58925"/>
                  <a:pt x="5032710" y="58925"/>
                </a:cubicBezTo>
                <a:cubicBezTo>
                  <a:pt x="5024589" y="58925"/>
                  <a:pt x="5017400" y="62722"/>
                  <a:pt x="5011147" y="70318"/>
                </a:cubicBezTo>
                <a:cubicBezTo>
                  <a:pt x="5004893" y="77914"/>
                  <a:pt x="5001768" y="88956"/>
                  <a:pt x="5001768" y="103442"/>
                </a:cubicBezTo>
                <a:close/>
                <a:moveTo>
                  <a:pt x="5178651" y="117853"/>
                </a:moveTo>
                <a:lnTo>
                  <a:pt x="5197411" y="120290"/>
                </a:lnTo>
                <a:cubicBezTo>
                  <a:pt x="5195362" y="133222"/>
                  <a:pt x="5190117" y="143341"/>
                  <a:pt x="5181671" y="150652"/>
                </a:cubicBezTo>
                <a:cubicBezTo>
                  <a:pt x="5173229" y="157967"/>
                  <a:pt x="5162861" y="161625"/>
                  <a:pt x="5150568" y="161625"/>
                </a:cubicBezTo>
                <a:cubicBezTo>
                  <a:pt x="5135166" y="161625"/>
                  <a:pt x="5122783" y="156589"/>
                  <a:pt x="5113419" y="146520"/>
                </a:cubicBezTo>
                <a:cubicBezTo>
                  <a:pt x="5104055" y="136453"/>
                  <a:pt x="5099375" y="122021"/>
                  <a:pt x="5099375" y="103230"/>
                </a:cubicBezTo>
                <a:cubicBezTo>
                  <a:pt x="5099375" y="91073"/>
                  <a:pt x="5101388" y="80441"/>
                  <a:pt x="5105416" y="71323"/>
                </a:cubicBezTo>
                <a:cubicBezTo>
                  <a:pt x="5109445" y="62212"/>
                  <a:pt x="5115572" y="55375"/>
                  <a:pt x="5123805" y="50818"/>
                </a:cubicBezTo>
                <a:cubicBezTo>
                  <a:pt x="5132035" y="46263"/>
                  <a:pt x="5140992" y="43985"/>
                  <a:pt x="5150672" y="43985"/>
                </a:cubicBezTo>
                <a:cubicBezTo>
                  <a:pt x="5162894" y="43985"/>
                  <a:pt x="5172894" y="47074"/>
                  <a:pt x="5180667" y="53255"/>
                </a:cubicBezTo>
                <a:cubicBezTo>
                  <a:pt x="5188439" y="59440"/>
                  <a:pt x="5193419" y="68217"/>
                  <a:pt x="5195611" y="79592"/>
                </a:cubicBezTo>
                <a:lnTo>
                  <a:pt x="5177064" y="82454"/>
                </a:lnTo>
                <a:cubicBezTo>
                  <a:pt x="5175296" y="74894"/>
                  <a:pt x="5172172" y="69206"/>
                  <a:pt x="5167682" y="65391"/>
                </a:cubicBezTo>
                <a:cubicBezTo>
                  <a:pt x="5163197" y="61578"/>
                  <a:pt x="5157771" y="59669"/>
                  <a:pt x="5151414" y="59669"/>
                </a:cubicBezTo>
                <a:cubicBezTo>
                  <a:pt x="5141805" y="59669"/>
                  <a:pt x="5133997" y="63111"/>
                  <a:pt x="5127993" y="70002"/>
                </a:cubicBezTo>
                <a:cubicBezTo>
                  <a:pt x="5121984" y="76888"/>
                  <a:pt x="5118981" y="87790"/>
                  <a:pt x="5118981" y="102697"/>
                </a:cubicBezTo>
                <a:cubicBezTo>
                  <a:pt x="5118981" y="117820"/>
                  <a:pt x="5121880" y="128808"/>
                  <a:pt x="5127675" y="135659"/>
                </a:cubicBezTo>
                <a:cubicBezTo>
                  <a:pt x="5133467" y="142513"/>
                  <a:pt x="5141027" y="145941"/>
                  <a:pt x="5150355" y="145941"/>
                </a:cubicBezTo>
                <a:cubicBezTo>
                  <a:pt x="5157843" y="145941"/>
                  <a:pt x="5164096" y="143639"/>
                  <a:pt x="5169115" y="139049"/>
                </a:cubicBezTo>
                <a:cubicBezTo>
                  <a:pt x="5174130" y="134460"/>
                  <a:pt x="5177309" y="127393"/>
                  <a:pt x="5178651" y="117853"/>
                </a:cubicBezTo>
                <a:close/>
                <a:moveTo>
                  <a:pt x="5213628" y="46526"/>
                </a:moveTo>
                <a:lnTo>
                  <a:pt x="5232701" y="46526"/>
                </a:lnTo>
                <a:lnTo>
                  <a:pt x="5232701" y="95173"/>
                </a:lnTo>
                <a:cubicBezTo>
                  <a:pt x="5238782" y="95173"/>
                  <a:pt x="5243037" y="94006"/>
                  <a:pt x="5245478" y="91673"/>
                </a:cubicBezTo>
                <a:cubicBezTo>
                  <a:pt x="5247915" y="89340"/>
                  <a:pt x="5251501" y="82562"/>
                  <a:pt x="5256234" y="71327"/>
                </a:cubicBezTo>
                <a:cubicBezTo>
                  <a:pt x="5259978" y="62428"/>
                  <a:pt x="5263018" y="56559"/>
                  <a:pt x="5265346" y="53733"/>
                </a:cubicBezTo>
                <a:cubicBezTo>
                  <a:pt x="5267679" y="50908"/>
                  <a:pt x="5270364" y="48999"/>
                  <a:pt x="5273400" y="48010"/>
                </a:cubicBezTo>
                <a:cubicBezTo>
                  <a:pt x="5276438" y="47019"/>
                  <a:pt x="5281316" y="46526"/>
                  <a:pt x="5288026" y="46526"/>
                </a:cubicBezTo>
                <a:lnTo>
                  <a:pt x="5291842" y="46526"/>
                </a:lnTo>
                <a:lnTo>
                  <a:pt x="5291842" y="62320"/>
                </a:lnTo>
                <a:lnTo>
                  <a:pt x="5286543" y="62212"/>
                </a:lnTo>
                <a:cubicBezTo>
                  <a:pt x="5281529" y="62212"/>
                  <a:pt x="5278314" y="62954"/>
                  <a:pt x="5276902" y="64440"/>
                </a:cubicBezTo>
                <a:cubicBezTo>
                  <a:pt x="5275419" y="65992"/>
                  <a:pt x="5273154" y="70621"/>
                  <a:pt x="5270116" y="78322"/>
                </a:cubicBezTo>
                <a:cubicBezTo>
                  <a:pt x="5267222" y="85669"/>
                  <a:pt x="5264569" y="90755"/>
                  <a:pt x="5262168" y="93582"/>
                </a:cubicBezTo>
                <a:cubicBezTo>
                  <a:pt x="5259766" y="96408"/>
                  <a:pt x="5256059" y="98989"/>
                  <a:pt x="5251044" y="101322"/>
                </a:cubicBezTo>
                <a:cubicBezTo>
                  <a:pt x="5259238" y="103511"/>
                  <a:pt x="5267291" y="111139"/>
                  <a:pt x="5275207" y="124211"/>
                </a:cubicBezTo>
                <a:lnTo>
                  <a:pt x="5296083" y="159080"/>
                </a:lnTo>
                <a:lnTo>
                  <a:pt x="5275099" y="159080"/>
                </a:lnTo>
                <a:lnTo>
                  <a:pt x="5254752" y="124211"/>
                </a:lnTo>
                <a:cubicBezTo>
                  <a:pt x="5250583" y="117216"/>
                  <a:pt x="5246943" y="112604"/>
                  <a:pt x="5243833" y="110379"/>
                </a:cubicBezTo>
                <a:cubicBezTo>
                  <a:pt x="5240723" y="108154"/>
                  <a:pt x="5237014" y="107042"/>
                  <a:pt x="5232701" y="107042"/>
                </a:cubicBezTo>
                <a:lnTo>
                  <a:pt x="5232701" y="159080"/>
                </a:lnTo>
                <a:lnTo>
                  <a:pt x="5213628" y="159080"/>
                </a:lnTo>
                <a:close/>
                <a:moveTo>
                  <a:pt x="5302682" y="102805"/>
                </a:moveTo>
                <a:cubicBezTo>
                  <a:pt x="5302682" y="81960"/>
                  <a:pt x="5308475" y="66524"/>
                  <a:pt x="5320063" y="56491"/>
                </a:cubicBezTo>
                <a:cubicBezTo>
                  <a:pt x="5329743" y="48149"/>
                  <a:pt x="5341540" y="43985"/>
                  <a:pt x="5355462" y="43985"/>
                </a:cubicBezTo>
                <a:cubicBezTo>
                  <a:pt x="5370934" y="43985"/>
                  <a:pt x="5383585" y="49053"/>
                  <a:pt x="5393406" y="59191"/>
                </a:cubicBezTo>
                <a:cubicBezTo>
                  <a:pt x="5403227" y="69332"/>
                  <a:pt x="5408137" y="83336"/>
                  <a:pt x="5408137" y="101214"/>
                </a:cubicBezTo>
                <a:cubicBezTo>
                  <a:pt x="5408137" y="115697"/>
                  <a:pt x="5405962" y="127091"/>
                  <a:pt x="5401618" y="135392"/>
                </a:cubicBezTo>
                <a:cubicBezTo>
                  <a:pt x="5397271" y="143694"/>
                  <a:pt x="5390947" y="150145"/>
                  <a:pt x="5382649" y="154735"/>
                </a:cubicBezTo>
                <a:cubicBezTo>
                  <a:pt x="5374346" y="159329"/>
                  <a:pt x="5365283" y="161625"/>
                  <a:pt x="5355462" y="161625"/>
                </a:cubicBezTo>
                <a:cubicBezTo>
                  <a:pt x="5339705" y="161625"/>
                  <a:pt x="5326971" y="156570"/>
                  <a:pt x="5317258" y="146466"/>
                </a:cubicBezTo>
                <a:cubicBezTo>
                  <a:pt x="5307538" y="136365"/>
                  <a:pt x="5302682" y="121809"/>
                  <a:pt x="5302682" y="102805"/>
                </a:cubicBezTo>
                <a:close/>
                <a:moveTo>
                  <a:pt x="5322287" y="102805"/>
                </a:moveTo>
                <a:cubicBezTo>
                  <a:pt x="5322287" y="117219"/>
                  <a:pt x="5325434" y="128008"/>
                  <a:pt x="5331720" y="135180"/>
                </a:cubicBezTo>
                <a:cubicBezTo>
                  <a:pt x="5338008" y="142354"/>
                  <a:pt x="5345926" y="145941"/>
                  <a:pt x="5355462" y="145941"/>
                </a:cubicBezTo>
                <a:cubicBezTo>
                  <a:pt x="5364930" y="145941"/>
                  <a:pt x="5372810" y="142332"/>
                  <a:pt x="5379095" y="135129"/>
                </a:cubicBezTo>
                <a:cubicBezTo>
                  <a:pt x="5385385" y="127925"/>
                  <a:pt x="5388532" y="116939"/>
                  <a:pt x="5388532" y="102167"/>
                </a:cubicBezTo>
                <a:cubicBezTo>
                  <a:pt x="5388532" y="88247"/>
                  <a:pt x="5385371" y="77702"/>
                  <a:pt x="5379045" y="70530"/>
                </a:cubicBezTo>
                <a:cubicBezTo>
                  <a:pt x="5372720" y="63360"/>
                  <a:pt x="5364861" y="59775"/>
                  <a:pt x="5355462" y="59775"/>
                </a:cubicBezTo>
                <a:cubicBezTo>
                  <a:pt x="5345926" y="59775"/>
                  <a:pt x="5338008" y="63339"/>
                  <a:pt x="5331720" y="70477"/>
                </a:cubicBezTo>
                <a:cubicBezTo>
                  <a:pt x="5325434" y="77612"/>
                  <a:pt x="5322287" y="88391"/>
                  <a:pt x="5322287" y="102805"/>
                </a:cubicBezTo>
                <a:close/>
                <a:moveTo>
                  <a:pt x="5507547" y="122835"/>
                </a:moveTo>
                <a:lnTo>
                  <a:pt x="5527261" y="125272"/>
                </a:lnTo>
                <a:cubicBezTo>
                  <a:pt x="5524154" y="136785"/>
                  <a:pt x="5518398" y="145729"/>
                  <a:pt x="5509988" y="152085"/>
                </a:cubicBezTo>
                <a:cubicBezTo>
                  <a:pt x="5501582" y="158446"/>
                  <a:pt x="5490840" y="161625"/>
                  <a:pt x="5477768" y="161625"/>
                </a:cubicBezTo>
                <a:cubicBezTo>
                  <a:pt x="5461301" y="161625"/>
                  <a:pt x="5448248" y="156557"/>
                  <a:pt x="5438608" y="146415"/>
                </a:cubicBezTo>
                <a:cubicBezTo>
                  <a:pt x="5428963" y="136278"/>
                  <a:pt x="5424139" y="122058"/>
                  <a:pt x="5424139" y="103755"/>
                </a:cubicBezTo>
                <a:cubicBezTo>
                  <a:pt x="5424139" y="84819"/>
                  <a:pt x="5429017" y="70124"/>
                  <a:pt x="5438765" y="59666"/>
                </a:cubicBezTo>
                <a:cubicBezTo>
                  <a:pt x="5448515" y="49212"/>
                  <a:pt x="5461165" y="43985"/>
                  <a:pt x="5476706" y="43985"/>
                </a:cubicBezTo>
                <a:cubicBezTo>
                  <a:pt x="5491757" y="43985"/>
                  <a:pt x="5504052" y="49107"/>
                  <a:pt x="5513588" y="59349"/>
                </a:cubicBezTo>
                <a:cubicBezTo>
                  <a:pt x="5523129" y="69592"/>
                  <a:pt x="5527895" y="84006"/>
                  <a:pt x="5527895" y="102593"/>
                </a:cubicBezTo>
                <a:cubicBezTo>
                  <a:pt x="5527895" y="103723"/>
                  <a:pt x="5527862" y="105419"/>
                  <a:pt x="5527790" y="107675"/>
                </a:cubicBezTo>
                <a:lnTo>
                  <a:pt x="5443848" y="107675"/>
                </a:lnTo>
                <a:cubicBezTo>
                  <a:pt x="5444555" y="120045"/>
                  <a:pt x="5448057" y="129513"/>
                  <a:pt x="5454343" y="136080"/>
                </a:cubicBezTo>
                <a:cubicBezTo>
                  <a:pt x="5460632" y="142654"/>
                  <a:pt x="5468476" y="145941"/>
                  <a:pt x="5477872" y="145941"/>
                </a:cubicBezTo>
                <a:cubicBezTo>
                  <a:pt x="5484868" y="145941"/>
                  <a:pt x="5490840" y="144100"/>
                  <a:pt x="5495786" y="140425"/>
                </a:cubicBezTo>
                <a:cubicBezTo>
                  <a:pt x="5500732" y="136753"/>
                  <a:pt x="5504652" y="130888"/>
                  <a:pt x="5507547" y="122835"/>
                </a:cubicBezTo>
                <a:close/>
                <a:moveTo>
                  <a:pt x="5444910" y="91995"/>
                </a:moveTo>
                <a:lnTo>
                  <a:pt x="5507759" y="91995"/>
                </a:lnTo>
                <a:cubicBezTo>
                  <a:pt x="5506914" y="82525"/>
                  <a:pt x="5504509" y="75427"/>
                  <a:pt x="5500556" y="70693"/>
                </a:cubicBezTo>
                <a:cubicBezTo>
                  <a:pt x="5494476" y="63342"/>
                  <a:pt x="5486599" y="59669"/>
                  <a:pt x="5476918" y="59669"/>
                </a:cubicBezTo>
                <a:cubicBezTo>
                  <a:pt x="5468155" y="59669"/>
                  <a:pt x="5460795" y="62601"/>
                  <a:pt x="5454821" y="68464"/>
                </a:cubicBezTo>
                <a:cubicBezTo>
                  <a:pt x="5448849" y="74325"/>
                  <a:pt x="5445548" y="82174"/>
                  <a:pt x="5444910" y="91995"/>
                </a:cubicBezTo>
                <a:close/>
                <a:moveTo>
                  <a:pt x="5626566" y="46526"/>
                </a:moveTo>
                <a:lnTo>
                  <a:pt x="5704996" y="46526"/>
                </a:lnTo>
                <a:lnTo>
                  <a:pt x="5704996" y="143395"/>
                </a:lnTo>
                <a:lnTo>
                  <a:pt x="5717186" y="143395"/>
                </a:lnTo>
                <a:lnTo>
                  <a:pt x="5717186" y="190983"/>
                </a:lnTo>
                <a:lnTo>
                  <a:pt x="5701498" y="190983"/>
                </a:lnTo>
                <a:lnTo>
                  <a:pt x="5701498" y="159080"/>
                </a:lnTo>
                <a:lnTo>
                  <a:pt x="5612897" y="159080"/>
                </a:lnTo>
                <a:lnTo>
                  <a:pt x="5612897" y="190983"/>
                </a:lnTo>
                <a:lnTo>
                  <a:pt x="5597209" y="190983"/>
                </a:lnTo>
                <a:lnTo>
                  <a:pt x="5597209" y="143395"/>
                </a:lnTo>
                <a:lnTo>
                  <a:pt x="5607277" y="143395"/>
                </a:lnTo>
                <a:cubicBezTo>
                  <a:pt x="5620703" y="125165"/>
                  <a:pt x="5627131" y="92876"/>
                  <a:pt x="5626566" y="46526"/>
                </a:cubicBezTo>
                <a:close/>
                <a:moveTo>
                  <a:pt x="5642464" y="62320"/>
                </a:moveTo>
                <a:cubicBezTo>
                  <a:pt x="5641050" y="98845"/>
                  <a:pt x="5635398" y="125873"/>
                  <a:pt x="5625505" y="143395"/>
                </a:cubicBezTo>
                <a:lnTo>
                  <a:pt x="5686024" y="143395"/>
                </a:lnTo>
                <a:lnTo>
                  <a:pt x="5686024" y="62320"/>
                </a:lnTo>
                <a:close/>
                <a:moveTo>
                  <a:pt x="5738274" y="46526"/>
                </a:moveTo>
                <a:lnTo>
                  <a:pt x="5757351" y="46526"/>
                </a:lnTo>
                <a:lnTo>
                  <a:pt x="5757351" y="93369"/>
                </a:lnTo>
                <a:lnTo>
                  <a:pt x="5810238" y="93369"/>
                </a:lnTo>
                <a:lnTo>
                  <a:pt x="5810238" y="46526"/>
                </a:lnTo>
                <a:lnTo>
                  <a:pt x="5829316" y="46526"/>
                </a:lnTo>
                <a:lnTo>
                  <a:pt x="5829316" y="159080"/>
                </a:lnTo>
                <a:lnTo>
                  <a:pt x="5810238" y="159080"/>
                </a:lnTo>
                <a:lnTo>
                  <a:pt x="5810238" y="109163"/>
                </a:lnTo>
                <a:lnTo>
                  <a:pt x="5757351" y="109163"/>
                </a:lnTo>
                <a:lnTo>
                  <a:pt x="5757351" y="159080"/>
                </a:lnTo>
                <a:lnTo>
                  <a:pt x="5738274" y="159080"/>
                </a:lnTo>
                <a:close/>
                <a:moveTo>
                  <a:pt x="5850934" y="102805"/>
                </a:moveTo>
                <a:cubicBezTo>
                  <a:pt x="5850934" y="81960"/>
                  <a:pt x="5856729" y="66524"/>
                  <a:pt x="5868317" y="56491"/>
                </a:cubicBezTo>
                <a:cubicBezTo>
                  <a:pt x="5877995" y="48149"/>
                  <a:pt x="5889792" y="43985"/>
                  <a:pt x="5903713" y="43985"/>
                </a:cubicBezTo>
                <a:cubicBezTo>
                  <a:pt x="5919189" y="43985"/>
                  <a:pt x="5931836" y="49053"/>
                  <a:pt x="5941661" y="59191"/>
                </a:cubicBezTo>
                <a:cubicBezTo>
                  <a:pt x="5951478" y="69332"/>
                  <a:pt x="5956388" y="83336"/>
                  <a:pt x="5956388" y="101214"/>
                </a:cubicBezTo>
                <a:cubicBezTo>
                  <a:pt x="5956388" y="115697"/>
                  <a:pt x="5954213" y="127091"/>
                  <a:pt x="5949871" y="135392"/>
                </a:cubicBezTo>
                <a:cubicBezTo>
                  <a:pt x="5945527" y="143694"/>
                  <a:pt x="5939198" y="150145"/>
                  <a:pt x="5930900" y="154735"/>
                </a:cubicBezTo>
                <a:cubicBezTo>
                  <a:pt x="5922598" y="159329"/>
                  <a:pt x="5913537" y="161625"/>
                  <a:pt x="5903713" y="161625"/>
                </a:cubicBezTo>
                <a:cubicBezTo>
                  <a:pt x="5887959" y="161625"/>
                  <a:pt x="5875226" y="156570"/>
                  <a:pt x="5865509" y="146466"/>
                </a:cubicBezTo>
                <a:cubicBezTo>
                  <a:pt x="5855790" y="136365"/>
                  <a:pt x="5850934" y="121809"/>
                  <a:pt x="5850934" y="102805"/>
                </a:cubicBezTo>
                <a:close/>
                <a:moveTo>
                  <a:pt x="5870539" y="102805"/>
                </a:moveTo>
                <a:cubicBezTo>
                  <a:pt x="5870539" y="117219"/>
                  <a:pt x="5873686" y="128008"/>
                  <a:pt x="5879975" y="135180"/>
                </a:cubicBezTo>
                <a:cubicBezTo>
                  <a:pt x="5886259" y="142354"/>
                  <a:pt x="5894177" y="145941"/>
                  <a:pt x="5903713" y="145941"/>
                </a:cubicBezTo>
                <a:cubicBezTo>
                  <a:pt x="5913181" y="145941"/>
                  <a:pt x="5921061" y="142332"/>
                  <a:pt x="5927351" y="135129"/>
                </a:cubicBezTo>
                <a:cubicBezTo>
                  <a:pt x="5933636" y="127925"/>
                  <a:pt x="5936783" y="116939"/>
                  <a:pt x="5936783" y="102167"/>
                </a:cubicBezTo>
                <a:cubicBezTo>
                  <a:pt x="5936783" y="88247"/>
                  <a:pt x="5933622" y="77702"/>
                  <a:pt x="5927300" y="70530"/>
                </a:cubicBezTo>
                <a:cubicBezTo>
                  <a:pt x="5920971" y="63360"/>
                  <a:pt x="5913113" y="59775"/>
                  <a:pt x="5903713" y="59775"/>
                </a:cubicBezTo>
                <a:cubicBezTo>
                  <a:pt x="5894177" y="59775"/>
                  <a:pt x="5886259" y="63339"/>
                  <a:pt x="5879975" y="70477"/>
                </a:cubicBezTo>
                <a:cubicBezTo>
                  <a:pt x="5873686" y="77612"/>
                  <a:pt x="5870539" y="88391"/>
                  <a:pt x="5870539" y="102805"/>
                </a:cubicBezTo>
                <a:close/>
                <a:moveTo>
                  <a:pt x="5984155" y="159080"/>
                </a:moveTo>
                <a:lnTo>
                  <a:pt x="5984155" y="137354"/>
                </a:lnTo>
                <a:lnTo>
                  <a:pt x="6005881" y="137354"/>
                </a:lnTo>
                <a:lnTo>
                  <a:pt x="6005881" y="159080"/>
                </a:lnTo>
                <a:close/>
                <a:moveTo>
                  <a:pt x="6104208" y="159080"/>
                </a:moveTo>
                <a:lnTo>
                  <a:pt x="6104208" y="3708"/>
                </a:lnTo>
                <a:lnTo>
                  <a:pt x="6162498" y="3708"/>
                </a:lnTo>
                <a:cubicBezTo>
                  <a:pt x="6174368" y="3708"/>
                  <a:pt x="6183891" y="5280"/>
                  <a:pt x="6191065" y="8424"/>
                </a:cubicBezTo>
                <a:cubicBezTo>
                  <a:pt x="6198236" y="11571"/>
                  <a:pt x="6203852" y="16412"/>
                  <a:pt x="6207917" y="22946"/>
                </a:cubicBezTo>
                <a:cubicBezTo>
                  <a:pt x="6211974" y="29480"/>
                  <a:pt x="6214008" y="36317"/>
                  <a:pt x="6214008" y="43451"/>
                </a:cubicBezTo>
                <a:cubicBezTo>
                  <a:pt x="6214008" y="50094"/>
                  <a:pt x="6212208" y="56347"/>
                  <a:pt x="6208601" y="62212"/>
                </a:cubicBezTo>
                <a:cubicBezTo>
                  <a:pt x="6204997" y="68072"/>
                  <a:pt x="6199557" y="72806"/>
                  <a:pt x="6192281" y="76413"/>
                </a:cubicBezTo>
                <a:cubicBezTo>
                  <a:pt x="6201678" y="79168"/>
                  <a:pt x="6208903" y="83869"/>
                  <a:pt x="6213958" y="90511"/>
                </a:cubicBezTo>
                <a:cubicBezTo>
                  <a:pt x="6219009" y="97154"/>
                  <a:pt x="6221532" y="104993"/>
                  <a:pt x="6221532" y="114037"/>
                </a:cubicBezTo>
                <a:cubicBezTo>
                  <a:pt x="6221532" y="121316"/>
                  <a:pt x="6219994" y="128080"/>
                  <a:pt x="6216919" y="134334"/>
                </a:cubicBezTo>
                <a:cubicBezTo>
                  <a:pt x="6213849" y="140587"/>
                  <a:pt x="6210051" y="145411"/>
                  <a:pt x="6205530" y="148798"/>
                </a:cubicBezTo>
                <a:cubicBezTo>
                  <a:pt x="6201008" y="152194"/>
                  <a:pt x="6195342" y="154753"/>
                  <a:pt x="6188520" y="156481"/>
                </a:cubicBezTo>
                <a:cubicBezTo>
                  <a:pt x="6181701" y="158213"/>
                  <a:pt x="6173346" y="159080"/>
                  <a:pt x="6163453" y="159080"/>
                </a:cubicBezTo>
                <a:close/>
                <a:moveTo>
                  <a:pt x="6124767" y="68994"/>
                </a:moveTo>
                <a:lnTo>
                  <a:pt x="6158366" y="68994"/>
                </a:lnTo>
                <a:cubicBezTo>
                  <a:pt x="6167481" y="68994"/>
                  <a:pt x="6174019" y="68393"/>
                  <a:pt x="6177971" y="67194"/>
                </a:cubicBezTo>
                <a:cubicBezTo>
                  <a:pt x="6183203" y="65642"/>
                  <a:pt x="6187144" y="63061"/>
                  <a:pt x="6189794" y="59457"/>
                </a:cubicBezTo>
                <a:cubicBezTo>
                  <a:pt x="6192440" y="55854"/>
                  <a:pt x="6193765" y="51332"/>
                  <a:pt x="6193765" y="45892"/>
                </a:cubicBezTo>
                <a:cubicBezTo>
                  <a:pt x="6193765" y="40734"/>
                  <a:pt x="6192527" y="36191"/>
                  <a:pt x="6190052" y="32270"/>
                </a:cubicBezTo>
                <a:cubicBezTo>
                  <a:pt x="6187584" y="28350"/>
                  <a:pt x="6184048" y="25664"/>
                  <a:pt x="6179459" y="24213"/>
                </a:cubicBezTo>
                <a:cubicBezTo>
                  <a:pt x="6174864" y="22769"/>
                  <a:pt x="6166984" y="22043"/>
                  <a:pt x="6155821" y="22043"/>
                </a:cubicBezTo>
                <a:lnTo>
                  <a:pt x="6124767" y="22043"/>
                </a:lnTo>
                <a:close/>
                <a:moveTo>
                  <a:pt x="6124767" y="140745"/>
                </a:moveTo>
                <a:lnTo>
                  <a:pt x="6163453" y="140745"/>
                </a:lnTo>
                <a:cubicBezTo>
                  <a:pt x="6170099" y="140745"/>
                  <a:pt x="6174757" y="140501"/>
                  <a:pt x="6177446" y="140003"/>
                </a:cubicBezTo>
                <a:cubicBezTo>
                  <a:pt x="6182180" y="139157"/>
                  <a:pt x="6186133" y="137743"/>
                  <a:pt x="6189315" y="135766"/>
                </a:cubicBezTo>
                <a:cubicBezTo>
                  <a:pt x="6192493" y="133787"/>
                  <a:pt x="6195107" y="130906"/>
                  <a:pt x="6197156" y="127127"/>
                </a:cubicBezTo>
                <a:cubicBezTo>
                  <a:pt x="6199204" y="123343"/>
                  <a:pt x="6200226" y="118984"/>
                  <a:pt x="6200226" y="114037"/>
                </a:cubicBezTo>
                <a:cubicBezTo>
                  <a:pt x="6200226" y="108244"/>
                  <a:pt x="6198743" y="103209"/>
                  <a:pt x="6195780" y="98935"/>
                </a:cubicBezTo>
                <a:cubicBezTo>
                  <a:pt x="6192811" y="94658"/>
                  <a:pt x="6188692" y="91655"/>
                  <a:pt x="6183434" y="89925"/>
                </a:cubicBezTo>
                <a:cubicBezTo>
                  <a:pt x="6178169" y="88192"/>
                  <a:pt x="6170591" y="87329"/>
                  <a:pt x="6160699" y="87329"/>
                </a:cubicBezTo>
                <a:lnTo>
                  <a:pt x="6124767" y="87329"/>
                </a:lnTo>
                <a:close/>
                <a:moveTo>
                  <a:pt x="6336209" y="93582"/>
                </a:moveTo>
                <a:lnTo>
                  <a:pt x="6336209" y="109271"/>
                </a:lnTo>
                <a:lnTo>
                  <a:pt x="6375950" y="109271"/>
                </a:lnTo>
                <a:cubicBezTo>
                  <a:pt x="6374751" y="121493"/>
                  <a:pt x="6371590" y="130662"/>
                  <a:pt x="6366467" y="136771"/>
                </a:cubicBezTo>
                <a:cubicBezTo>
                  <a:pt x="6361345" y="142880"/>
                  <a:pt x="6354224" y="145941"/>
                  <a:pt x="6345110" y="145941"/>
                </a:cubicBezTo>
                <a:cubicBezTo>
                  <a:pt x="6328998" y="145941"/>
                  <a:pt x="6319499" y="136612"/>
                  <a:pt x="6316601" y="117957"/>
                </a:cubicBezTo>
                <a:lnTo>
                  <a:pt x="6297949" y="120394"/>
                </a:lnTo>
                <a:cubicBezTo>
                  <a:pt x="6299926" y="132760"/>
                  <a:pt x="6305066" y="142725"/>
                  <a:pt x="6313371" y="150285"/>
                </a:cubicBezTo>
                <a:cubicBezTo>
                  <a:pt x="6321673" y="157842"/>
                  <a:pt x="6332534" y="161625"/>
                  <a:pt x="6345958" y="161625"/>
                </a:cubicBezTo>
                <a:cubicBezTo>
                  <a:pt x="6361928" y="162543"/>
                  <a:pt x="6374290" y="157475"/>
                  <a:pt x="6383053" y="146412"/>
                </a:cubicBezTo>
                <a:cubicBezTo>
                  <a:pt x="6391815" y="135356"/>
                  <a:pt x="6395984" y="120820"/>
                  <a:pt x="6395559" y="102805"/>
                </a:cubicBezTo>
                <a:cubicBezTo>
                  <a:pt x="6395559" y="84503"/>
                  <a:pt x="6391002" y="70124"/>
                  <a:pt x="6381886" y="59666"/>
                </a:cubicBezTo>
                <a:cubicBezTo>
                  <a:pt x="6372772" y="49212"/>
                  <a:pt x="6360337" y="43985"/>
                  <a:pt x="6344583" y="43985"/>
                </a:cubicBezTo>
                <a:cubicBezTo>
                  <a:pt x="6332004" y="43985"/>
                  <a:pt x="6321831" y="47321"/>
                  <a:pt x="6314059" y="54000"/>
                </a:cubicBezTo>
                <a:cubicBezTo>
                  <a:pt x="6306286" y="60674"/>
                  <a:pt x="6301552" y="69278"/>
                  <a:pt x="6299857" y="79804"/>
                </a:cubicBezTo>
                <a:lnTo>
                  <a:pt x="6318404" y="82775"/>
                </a:lnTo>
                <a:cubicBezTo>
                  <a:pt x="6321514" y="67442"/>
                  <a:pt x="6330450" y="59775"/>
                  <a:pt x="6345217" y="59775"/>
                </a:cubicBezTo>
                <a:cubicBezTo>
                  <a:pt x="6353694" y="59775"/>
                  <a:pt x="6360639" y="62899"/>
                  <a:pt x="6366043" y="69153"/>
                </a:cubicBezTo>
                <a:cubicBezTo>
                  <a:pt x="6371451" y="75406"/>
                  <a:pt x="6374751" y="83549"/>
                  <a:pt x="6375950" y="93582"/>
                </a:cubicBezTo>
                <a:close/>
                <a:moveTo>
                  <a:pt x="6404047" y="46526"/>
                </a:moveTo>
                <a:lnTo>
                  <a:pt x="6495509" y="46526"/>
                </a:lnTo>
                <a:lnTo>
                  <a:pt x="6495509" y="62320"/>
                </a:lnTo>
                <a:lnTo>
                  <a:pt x="6459265" y="62320"/>
                </a:lnTo>
                <a:lnTo>
                  <a:pt x="6459265" y="159080"/>
                </a:lnTo>
                <a:lnTo>
                  <a:pt x="6440293" y="159080"/>
                </a:lnTo>
                <a:lnTo>
                  <a:pt x="6440293" y="62320"/>
                </a:lnTo>
                <a:lnTo>
                  <a:pt x="6404047" y="62320"/>
                </a:lnTo>
                <a:close/>
                <a:moveTo>
                  <a:pt x="6505114" y="102805"/>
                </a:moveTo>
                <a:cubicBezTo>
                  <a:pt x="6505114" y="81960"/>
                  <a:pt x="6510910" y="66524"/>
                  <a:pt x="6522499" y="56491"/>
                </a:cubicBezTo>
                <a:cubicBezTo>
                  <a:pt x="6532179" y="48149"/>
                  <a:pt x="6543976" y="43985"/>
                  <a:pt x="6557898" y="43985"/>
                </a:cubicBezTo>
                <a:cubicBezTo>
                  <a:pt x="6573370" y="43985"/>
                  <a:pt x="6586021" y="49053"/>
                  <a:pt x="6595842" y="59191"/>
                </a:cubicBezTo>
                <a:cubicBezTo>
                  <a:pt x="6605663" y="69332"/>
                  <a:pt x="6610573" y="83336"/>
                  <a:pt x="6610573" y="101214"/>
                </a:cubicBezTo>
                <a:cubicBezTo>
                  <a:pt x="6610573" y="115697"/>
                  <a:pt x="6608398" y="127091"/>
                  <a:pt x="6604054" y="135392"/>
                </a:cubicBezTo>
                <a:cubicBezTo>
                  <a:pt x="6599707" y="143694"/>
                  <a:pt x="6593383" y="150145"/>
                  <a:pt x="6585081" y="154735"/>
                </a:cubicBezTo>
                <a:cubicBezTo>
                  <a:pt x="6576783" y="159329"/>
                  <a:pt x="6567719" y="161625"/>
                  <a:pt x="6557898" y="161625"/>
                </a:cubicBezTo>
                <a:cubicBezTo>
                  <a:pt x="6542141" y="161625"/>
                  <a:pt x="6529407" y="156570"/>
                  <a:pt x="6519691" y="146466"/>
                </a:cubicBezTo>
                <a:cubicBezTo>
                  <a:pt x="6509974" y="136365"/>
                  <a:pt x="6505114" y="121809"/>
                  <a:pt x="6505114" y="102805"/>
                </a:cubicBezTo>
                <a:close/>
                <a:moveTo>
                  <a:pt x="6524723" y="102805"/>
                </a:moveTo>
                <a:cubicBezTo>
                  <a:pt x="6524723" y="117219"/>
                  <a:pt x="6527870" y="128008"/>
                  <a:pt x="6534156" y="135180"/>
                </a:cubicBezTo>
                <a:cubicBezTo>
                  <a:pt x="6540444" y="142354"/>
                  <a:pt x="6548358" y="145941"/>
                  <a:pt x="6557898" y="145941"/>
                </a:cubicBezTo>
                <a:cubicBezTo>
                  <a:pt x="6567366" y="145941"/>
                  <a:pt x="6575246" y="142332"/>
                  <a:pt x="6581531" y="135129"/>
                </a:cubicBezTo>
                <a:cubicBezTo>
                  <a:pt x="6587820" y="127925"/>
                  <a:pt x="6590964" y="116939"/>
                  <a:pt x="6590964" y="102167"/>
                </a:cubicBezTo>
                <a:cubicBezTo>
                  <a:pt x="6590964" y="88247"/>
                  <a:pt x="6587803" y="77702"/>
                  <a:pt x="6581482" y="70530"/>
                </a:cubicBezTo>
                <a:cubicBezTo>
                  <a:pt x="6575156" y="63360"/>
                  <a:pt x="6567293" y="59775"/>
                  <a:pt x="6557898" y="59775"/>
                </a:cubicBezTo>
                <a:cubicBezTo>
                  <a:pt x="6548358" y="59775"/>
                  <a:pt x="6540444" y="63339"/>
                  <a:pt x="6534156" y="70477"/>
                </a:cubicBezTo>
                <a:cubicBezTo>
                  <a:pt x="6527870" y="77612"/>
                  <a:pt x="6524723" y="88391"/>
                  <a:pt x="6524723" y="102805"/>
                </a:cubicBezTo>
                <a:close/>
                <a:moveTo>
                  <a:pt x="6686136" y="102805"/>
                </a:moveTo>
                <a:cubicBezTo>
                  <a:pt x="6686136" y="81960"/>
                  <a:pt x="6691929" y="66524"/>
                  <a:pt x="6703517" y="56491"/>
                </a:cubicBezTo>
                <a:cubicBezTo>
                  <a:pt x="6713199" y="48149"/>
                  <a:pt x="6724996" y="43985"/>
                  <a:pt x="6738916" y="43985"/>
                </a:cubicBezTo>
                <a:cubicBezTo>
                  <a:pt x="6754389" y="43985"/>
                  <a:pt x="6767039" y="49053"/>
                  <a:pt x="6776860" y="59191"/>
                </a:cubicBezTo>
                <a:cubicBezTo>
                  <a:pt x="6786680" y="69332"/>
                  <a:pt x="6791592" y="83336"/>
                  <a:pt x="6791592" y="101214"/>
                </a:cubicBezTo>
                <a:cubicBezTo>
                  <a:pt x="6791592" y="115697"/>
                  <a:pt x="6789417" y="127091"/>
                  <a:pt x="6785072" y="135392"/>
                </a:cubicBezTo>
                <a:cubicBezTo>
                  <a:pt x="6780727" y="143694"/>
                  <a:pt x="6774401" y="150145"/>
                  <a:pt x="6766103" y="154735"/>
                </a:cubicBezTo>
                <a:cubicBezTo>
                  <a:pt x="6757802" y="159329"/>
                  <a:pt x="6748737" y="161625"/>
                  <a:pt x="6738916" y="161625"/>
                </a:cubicBezTo>
                <a:cubicBezTo>
                  <a:pt x="6723159" y="161625"/>
                  <a:pt x="6710426" y="156570"/>
                  <a:pt x="6700714" y="146466"/>
                </a:cubicBezTo>
                <a:cubicBezTo>
                  <a:pt x="6690992" y="136365"/>
                  <a:pt x="6686136" y="121809"/>
                  <a:pt x="6686136" y="102805"/>
                </a:cubicBezTo>
                <a:close/>
                <a:moveTo>
                  <a:pt x="6705743" y="102805"/>
                </a:moveTo>
                <a:cubicBezTo>
                  <a:pt x="6705743" y="117219"/>
                  <a:pt x="6708888" y="128008"/>
                  <a:pt x="6715179" y="135180"/>
                </a:cubicBezTo>
                <a:cubicBezTo>
                  <a:pt x="6721463" y="142354"/>
                  <a:pt x="6729379" y="145941"/>
                  <a:pt x="6738916" y="145941"/>
                </a:cubicBezTo>
                <a:cubicBezTo>
                  <a:pt x="6748384" y="145941"/>
                  <a:pt x="6756264" y="142332"/>
                  <a:pt x="6762551" y="135129"/>
                </a:cubicBezTo>
                <a:cubicBezTo>
                  <a:pt x="6768840" y="127925"/>
                  <a:pt x="6771986" y="116939"/>
                  <a:pt x="6771986" y="102167"/>
                </a:cubicBezTo>
                <a:cubicBezTo>
                  <a:pt x="6771986" y="88247"/>
                  <a:pt x="6768825" y="77702"/>
                  <a:pt x="6762500" y="70530"/>
                </a:cubicBezTo>
                <a:cubicBezTo>
                  <a:pt x="6756175" y="63360"/>
                  <a:pt x="6748315" y="59775"/>
                  <a:pt x="6738916" y="59775"/>
                </a:cubicBezTo>
                <a:cubicBezTo>
                  <a:pt x="6729379" y="59775"/>
                  <a:pt x="6721463" y="63339"/>
                  <a:pt x="6715179" y="70477"/>
                </a:cubicBezTo>
                <a:cubicBezTo>
                  <a:pt x="6708888" y="77612"/>
                  <a:pt x="6705743" y="88391"/>
                  <a:pt x="6705743" y="102805"/>
                </a:cubicBezTo>
                <a:close/>
                <a:moveTo>
                  <a:pt x="6887398" y="117853"/>
                </a:moveTo>
                <a:lnTo>
                  <a:pt x="6906158" y="120290"/>
                </a:lnTo>
                <a:cubicBezTo>
                  <a:pt x="6904110" y="133222"/>
                  <a:pt x="6898865" y="143341"/>
                  <a:pt x="6890422" y="150652"/>
                </a:cubicBezTo>
                <a:cubicBezTo>
                  <a:pt x="6881980" y="157967"/>
                  <a:pt x="6871609" y="161625"/>
                  <a:pt x="6859315" y="161625"/>
                </a:cubicBezTo>
                <a:cubicBezTo>
                  <a:pt x="6843915" y="161625"/>
                  <a:pt x="6831530" y="156589"/>
                  <a:pt x="6822166" y="146520"/>
                </a:cubicBezTo>
                <a:cubicBezTo>
                  <a:pt x="6812804" y="136453"/>
                  <a:pt x="6808123" y="122021"/>
                  <a:pt x="6808123" y="103230"/>
                </a:cubicBezTo>
                <a:cubicBezTo>
                  <a:pt x="6808123" y="91073"/>
                  <a:pt x="6810135" y="80441"/>
                  <a:pt x="6814163" y="71323"/>
                </a:cubicBezTo>
                <a:cubicBezTo>
                  <a:pt x="6818192" y="62212"/>
                  <a:pt x="6824322" y="55375"/>
                  <a:pt x="6832552" y="50818"/>
                </a:cubicBezTo>
                <a:cubicBezTo>
                  <a:pt x="6840782" y="46263"/>
                  <a:pt x="6849739" y="43985"/>
                  <a:pt x="6859419" y="43985"/>
                </a:cubicBezTo>
                <a:cubicBezTo>
                  <a:pt x="6871645" y="43985"/>
                  <a:pt x="6881643" y="47074"/>
                  <a:pt x="6889415" y="53255"/>
                </a:cubicBezTo>
                <a:cubicBezTo>
                  <a:pt x="6897188" y="59440"/>
                  <a:pt x="6902169" y="68217"/>
                  <a:pt x="6904358" y="79592"/>
                </a:cubicBezTo>
                <a:lnTo>
                  <a:pt x="6885811" y="82454"/>
                </a:lnTo>
                <a:cubicBezTo>
                  <a:pt x="6884047" y="74894"/>
                  <a:pt x="6880919" y="69206"/>
                  <a:pt x="6876433" y="65391"/>
                </a:cubicBezTo>
                <a:cubicBezTo>
                  <a:pt x="6871943" y="61578"/>
                  <a:pt x="6866518" y="59669"/>
                  <a:pt x="6860164" y="59669"/>
                </a:cubicBezTo>
                <a:cubicBezTo>
                  <a:pt x="6850552" y="59669"/>
                  <a:pt x="6842744" y="63111"/>
                  <a:pt x="6836739" y="70002"/>
                </a:cubicBezTo>
                <a:cubicBezTo>
                  <a:pt x="6830734" y="76888"/>
                  <a:pt x="6827728" y="87790"/>
                  <a:pt x="6827728" y="102697"/>
                </a:cubicBezTo>
                <a:cubicBezTo>
                  <a:pt x="6827728" y="117820"/>
                  <a:pt x="6830630" y="128808"/>
                  <a:pt x="6836423" y="135659"/>
                </a:cubicBezTo>
                <a:cubicBezTo>
                  <a:pt x="6842218" y="142513"/>
                  <a:pt x="6849778" y="145941"/>
                  <a:pt x="6859102" y="145941"/>
                </a:cubicBezTo>
                <a:cubicBezTo>
                  <a:pt x="6866594" y="145941"/>
                  <a:pt x="6872848" y="143639"/>
                  <a:pt x="6877862" y="139049"/>
                </a:cubicBezTo>
                <a:cubicBezTo>
                  <a:pt x="6882877" y="134460"/>
                  <a:pt x="6886060" y="127393"/>
                  <a:pt x="6887398" y="117853"/>
                </a:cubicBezTo>
                <a:close/>
                <a:moveTo>
                  <a:pt x="6922588" y="46526"/>
                </a:moveTo>
                <a:lnTo>
                  <a:pt x="6941666" y="46526"/>
                </a:lnTo>
                <a:lnTo>
                  <a:pt x="6941666" y="93369"/>
                </a:lnTo>
                <a:lnTo>
                  <a:pt x="6994552" y="93369"/>
                </a:lnTo>
                <a:lnTo>
                  <a:pt x="6994552" y="46526"/>
                </a:lnTo>
                <a:lnTo>
                  <a:pt x="7013625" y="46526"/>
                </a:lnTo>
                <a:lnTo>
                  <a:pt x="7013625" y="159080"/>
                </a:lnTo>
                <a:lnTo>
                  <a:pt x="6994552" y="159080"/>
                </a:lnTo>
                <a:lnTo>
                  <a:pt x="6994552" y="109163"/>
                </a:lnTo>
                <a:lnTo>
                  <a:pt x="6941666" y="109163"/>
                </a:lnTo>
                <a:lnTo>
                  <a:pt x="6941666" y="159080"/>
                </a:lnTo>
                <a:lnTo>
                  <a:pt x="6922588" y="159080"/>
                </a:lnTo>
                <a:close/>
                <a:moveTo>
                  <a:pt x="7035247" y="102805"/>
                </a:moveTo>
                <a:cubicBezTo>
                  <a:pt x="7035247" y="81960"/>
                  <a:pt x="7041039" y="66524"/>
                  <a:pt x="7052628" y="56491"/>
                </a:cubicBezTo>
                <a:cubicBezTo>
                  <a:pt x="7062308" y="48149"/>
                  <a:pt x="7074105" y="43985"/>
                  <a:pt x="7088027" y="43985"/>
                </a:cubicBezTo>
                <a:cubicBezTo>
                  <a:pt x="7103499" y="43985"/>
                  <a:pt x="7116150" y="49053"/>
                  <a:pt x="7125970" y="59191"/>
                </a:cubicBezTo>
                <a:cubicBezTo>
                  <a:pt x="7135791" y="69332"/>
                  <a:pt x="7140702" y="83336"/>
                  <a:pt x="7140702" y="101214"/>
                </a:cubicBezTo>
                <a:cubicBezTo>
                  <a:pt x="7140702" y="115697"/>
                  <a:pt x="7138527" y="127091"/>
                  <a:pt x="7134182" y="135392"/>
                </a:cubicBezTo>
                <a:cubicBezTo>
                  <a:pt x="7129837" y="143694"/>
                  <a:pt x="7123512" y="150145"/>
                  <a:pt x="7115213" y="154735"/>
                </a:cubicBezTo>
                <a:cubicBezTo>
                  <a:pt x="7106913" y="159329"/>
                  <a:pt x="7097848" y="161625"/>
                  <a:pt x="7088027" y="161625"/>
                </a:cubicBezTo>
                <a:cubicBezTo>
                  <a:pt x="7072269" y="161625"/>
                  <a:pt x="7059537" y="156570"/>
                  <a:pt x="7049824" y="146466"/>
                </a:cubicBezTo>
                <a:cubicBezTo>
                  <a:pt x="7040103" y="136365"/>
                  <a:pt x="7035247" y="121809"/>
                  <a:pt x="7035247" y="102805"/>
                </a:cubicBezTo>
                <a:close/>
                <a:moveTo>
                  <a:pt x="7054853" y="102805"/>
                </a:moveTo>
                <a:cubicBezTo>
                  <a:pt x="7054853" y="117219"/>
                  <a:pt x="7057999" y="128008"/>
                  <a:pt x="7064288" y="135180"/>
                </a:cubicBezTo>
                <a:cubicBezTo>
                  <a:pt x="7070574" y="142354"/>
                  <a:pt x="7078490" y="145941"/>
                  <a:pt x="7088027" y="145941"/>
                </a:cubicBezTo>
                <a:cubicBezTo>
                  <a:pt x="7097494" y="145941"/>
                  <a:pt x="7105375" y="142332"/>
                  <a:pt x="7111660" y="135129"/>
                </a:cubicBezTo>
                <a:cubicBezTo>
                  <a:pt x="7117950" y="127925"/>
                  <a:pt x="7121096" y="116939"/>
                  <a:pt x="7121096" y="102167"/>
                </a:cubicBezTo>
                <a:cubicBezTo>
                  <a:pt x="7121096" y="88247"/>
                  <a:pt x="7117935" y="77702"/>
                  <a:pt x="7111610" y="70530"/>
                </a:cubicBezTo>
                <a:cubicBezTo>
                  <a:pt x="7105284" y="63360"/>
                  <a:pt x="7097426" y="59775"/>
                  <a:pt x="7088027" y="59775"/>
                </a:cubicBezTo>
                <a:cubicBezTo>
                  <a:pt x="7078490" y="59775"/>
                  <a:pt x="7070574" y="63339"/>
                  <a:pt x="7064288" y="70477"/>
                </a:cubicBezTo>
                <a:cubicBezTo>
                  <a:pt x="7057999" y="77612"/>
                  <a:pt x="7054853" y="88391"/>
                  <a:pt x="7054853" y="102805"/>
                </a:cubicBezTo>
                <a:close/>
                <a:moveTo>
                  <a:pt x="7163170" y="46526"/>
                </a:moveTo>
                <a:lnTo>
                  <a:pt x="7207154" y="46526"/>
                </a:lnTo>
                <a:cubicBezTo>
                  <a:pt x="7217961" y="46526"/>
                  <a:pt x="7226000" y="47430"/>
                  <a:pt x="7231267" y="49230"/>
                </a:cubicBezTo>
                <a:cubicBezTo>
                  <a:pt x="7236526" y="51030"/>
                  <a:pt x="7241051" y="54334"/>
                  <a:pt x="7244833" y="59137"/>
                </a:cubicBezTo>
                <a:cubicBezTo>
                  <a:pt x="7248611" y="63947"/>
                  <a:pt x="7250498" y="69700"/>
                  <a:pt x="7250498" y="76413"/>
                </a:cubicBezTo>
                <a:cubicBezTo>
                  <a:pt x="7250498" y="81781"/>
                  <a:pt x="7249385" y="86468"/>
                  <a:pt x="7247161" y="90457"/>
                </a:cubicBezTo>
                <a:cubicBezTo>
                  <a:pt x="7244936" y="94446"/>
                  <a:pt x="7241599" y="97787"/>
                  <a:pt x="7237146" y="100472"/>
                </a:cubicBezTo>
                <a:cubicBezTo>
                  <a:pt x="7242444" y="102236"/>
                  <a:pt x="7246844" y="105541"/>
                  <a:pt x="7250340" y="110379"/>
                </a:cubicBezTo>
                <a:cubicBezTo>
                  <a:pt x="7253839" y="115222"/>
                  <a:pt x="7255589" y="120963"/>
                  <a:pt x="7255589" y="127606"/>
                </a:cubicBezTo>
                <a:cubicBezTo>
                  <a:pt x="7254883" y="138272"/>
                  <a:pt x="7251067" y="146185"/>
                  <a:pt x="7244140" y="151344"/>
                </a:cubicBezTo>
                <a:cubicBezTo>
                  <a:pt x="7237214" y="156503"/>
                  <a:pt x="7227145" y="159080"/>
                  <a:pt x="7213933" y="159080"/>
                </a:cubicBezTo>
                <a:lnTo>
                  <a:pt x="7163170" y="159080"/>
                </a:lnTo>
                <a:close/>
                <a:moveTo>
                  <a:pt x="7182246" y="93902"/>
                </a:moveTo>
                <a:lnTo>
                  <a:pt x="7202597" y="93902"/>
                </a:lnTo>
                <a:cubicBezTo>
                  <a:pt x="7210719" y="93902"/>
                  <a:pt x="7216302" y="93477"/>
                  <a:pt x="7219343" y="92631"/>
                </a:cubicBezTo>
                <a:cubicBezTo>
                  <a:pt x="7222379" y="91781"/>
                  <a:pt x="7225100" y="90068"/>
                  <a:pt x="7227506" y="87487"/>
                </a:cubicBezTo>
                <a:cubicBezTo>
                  <a:pt x="7229906" y="84909"/>
                  <a:pt x="7231105" y="81821"/>
                  <a:pt x="7231105" y="78216"/>
                </a:cubicBezTo>
                <a:cubicBezTo>
                  <a:pt x="7231105" y="72280"/>
                  <a:pt x="7229003" y="68148"/>
                  <a:pt x="7224802" y="65815"/>
                </a:cubicBezTo>
                <a:cubicBezTo>
                  <a:pt x="7220597" y="63482"/>
                  <a:pt x="7213403" y="62320"/>
                  <a:pt x="7203230" y="62320"/>
                </a:cubicBezTo>
                <a:lnTo>
                  <a:pt x="7182246" y="62320"/>
                </a:lnTo>
                <a:close/>
                <a:moveTo>
                  <a:pt x="7182246" y="143395"/>
                </a:moveTo>
                <a:lnTo>
                  <a:pt x="7207364" y="143395"/>
                </a:lnTo>
                <a:cubicBezTo>
                  <a:pt x="7218174" y="143395"/>
                  <a:pt x="7225590" y="142142"/>
                  <a:pt x="7229618" y="139632"/>
                </a:cubicBezTo>
                <a:cubicBezTo>
                  <a:pt x="7233650" y="137124"/>
                  <a:pt x="7235771" y="132796"/>
                  <a:pt x="7235979" y="126648"/>
                </a:cubicBezTo>
                <a:cubicBezTo>
                  <a:pt x="7235979" y="123043"/>
                  <a:pt x="7234817" y="119703"/>
                  <a:pt x="7232484" y="116633"/>
                </a:cubicBezTo>
                <a:cubicBezTo>
                  <a:pt x="7230151" y="113562"/>
                  <a:pt x="7227110" y="111617"/>
                  <a:pt x="7223370" y="110805"/>
                </a:cubicBezTo>
                <a:cubicBezTo>
                  <a:pt x="7219624" y="109991"/>
                  <a:pt x="7213616" y="109584"/>
                  <a:pt x="7205350" y="109584"/>
                </a:cubicBezTo>
                <a:lnTo>
                  <a:pt x="7182246" y="109584"/>
                </a:lnTo>
                <a:close/>
                <a:moveTo>
                  <a:pt x="7351820" y="145199"/>
                </a:moveTo>
                <a:cubicBezTo>
                  <a:pt x="7344754" y="151199"/>
                  <a:pt x="7337952" y="155440"/>
                  <a:pt x="7331420" y="157914"/>
                </a:cubicBezTo>
                <a:cubicBezTo>
                  <a:pt x="7324886" y="160387"/>
                  <a:pt x="7317872" y="161625"/>
                  <a:pt x="7310380" y="161625"/>
                </a:cubicBezTo>
                <a:cubicBezTo>
                  <a:pt x="7298018" y="161625"/>
                  <a:pt x="7288514" y="158601"/>
                  <a:pt x="7281872" y="152561"/>
                </a:cubicBezTo>
                <a:cubicBezTo>
                  <a:pt x="7275230" y="146520"/>
                  <a:pt x="7271908" y="138805"/>
                  <a:pt x="7271908" y="129405"/>
                </a:cubicBezTo>
                <a:cubicBezTo>
                  <a:pt x="7271908" y="123893"/>
                  <a:pt x="7273159" y="118862"/>
                  <a:pt x="7275669" y="114300"/>
                </a:cubicBezTo>
                <a:cubicBezTo>
                  <a:pt x="7278179" y="109742"/>
                  <a:pt x="7281461" y="106088"/>
                  <a:pt x="7285525" y="103335"/>
                </a:cubicBezTo>
                <a:cubicBezTo>
                  <a:pt x="7289591" y="100576"/>
                  <a:pt x="7294167" y="98496"/>
                  <a:pt x="7299249" y="97081"/>
                </a:cubicBezTo>
                <a:cubicBezTo>
                  <a:pt x="7302993" y="96088"/>
                  <a:pt x="7308649" y="95137"/>
                  <a:pt x="7316209" y="94218"/>
                </a:cubicBezTo>
                <a:cubicBezTo>
                  <a:pt x="7331610" y="92379"/>
                  <a:pt x="7342954" y="90190"/>
                  <a:pt x="7350229" y="87645"/>
                </a:cubicBezTo>
                <a:cubicBezTo>
                  <a:pt x="7350301" y="85031"/>
                  <a:pt x="7350334" y="83373"/>
                  <a:pt x="7350334" y="82666"/>
                </a:cubicBezTo>
                <a:cubicBezTo>
                  <a:pt x="7350334" y="74894"/>
                  <a:pt x="7348533" y="69419"/>
                  <a:pt x="7344930" y="66240"/>
                </a:cubicBezTo>
                <a:cubicBezTo>
                  <a:pt x="7340052" y="61927"/>
                  <a:pt x="7332812" y="59775"/>
                  <a:pt x="7323204" y="59775"/>
                </a:cubicBezTo>
                <a:cubicBezTo>
                  <a:pt x="7314233" y="59775"/>
                  <a:pt x="7307609" y="61347"/>
                  <a:pt x="7303332" y="64490"/>
                </a:cubicBezTo>
                <a:cubicBezTo>
                  <a:pt x="7299059" y="67634"/>
                  <a:pt x="7295894" y="73199"/>
                  <a:pt x="7293845" y="81179"/>
                </a:cubicBezTo>
                <a:lnTo>
                  <a:pt x="7275194" y="78642"/>
                </a:lnTo>
                <a:cubicBezTo>
                  <a:pt x="7276886" y="70658"/>
                  <a:pt x="7279680" y="64206"/>
                  <a:pt x="7283567" y="59296"/>
                </a:cubicBezTo>
                <a:cubicBezTo>
                  <a:pt x="7287456" y="54389"/>
                  <a:pt x="7293072" y="50605"/>
                  <a:pt x="7300419" y="47959"/>
                </a:cubicBezTo>
                <a:cubicBezTo>
                  <a:pt x="7307767" y="45309"/>
                  <a:pt x="7316277" y="43985"/>
                  <a:pt x="7325957" y="43985"/>
                </a:cubicBezTo>
                <a:cubicBezTo>
                  <a:pt x="7335570" y="43985"/>
                  <a:pt x="7343374" y="45111"/>
                  <a:pt x="7349383" y="47372"/>
                </a:cubicBezTo>
                <a:cubicBezTo>
                  <a:pt x="7355389" y="49636"/>
                  <a:pt x="7359805" y="52477"/>
                  <a:pt x="7362631" y="55904"/>
                </a:cubicBezTo>
                <a:cubicBezTo>
                  <a:pt x="7365457" y="59331"/>
                  <a:pt x="7367437" y="63658"/>
                  <a:pt x="7368563" y="68886"/>
                </a:cubicBezTo>
                <a:cubicBezTo>
                  <a:pt x="7369201" y="72137"/>
                  <a:pt x="7369518" y="78004"/>
                  <a:pt x="7369518" y="86483"/>
                </a:cubicBezTo>
                <a:lnTo>
                  <a:pt x="7369518" y="111917"/>
                </a:lnTo>
                <a:cubicBezTo>
                  <a:pt x="7369518" y="129654"/>
                  <a:pt x="7369925" y="140868"/>
                  <a:pt x="7370739" y="145570"/>
                </a:cubicBezTo>
                <a:cubicBezTo>
                  <a:pt x="7371552" y="150267"/>
                  <a:pt x="7373156" y="154771"/>
                  <a:pt x="7375559" y="159080"/>
                </a:cubicBezTo>
                <a:lnTo>
                  <a:pt x="7355636" y="159080"/>
                </a:lnTo>
                <a:cubicBezTo>
                  <a:pt x="7353656" y="155120"/>
                  <a:pt x="7352386" y="150494"/>
                  <a:pt x="7351820" y="145199"/>
                </a:cubicBezTo>
                <a:close/>
                <a:moveTo>
                  <a:pt x="7350229" y="102593"/>
                </a:moveTo>
                <a:cubicBezTo>
                  <a:pt x="7343306" y="105419"/>
                  <a:pt x="7332921" y="107820"/>
                  <a:pt x="7319071" y="109796"/>
                </a:cubicBezTo>
                <a:cubicBezTo>
                  <a:pt x="7311230" y="110927"/>
                  <a:pt x="7305683" y="112198"/>
                  <a:pt x="7302432" y="113615"/>
                </a:cubicBezTo>
                <a:cubicBezTo>
                  <a:pt x="7299180" y="115030"/>
                  <a:pt x="7296672" y="117094"/>
                  <a:pt x="7294909" y="119811"/>
                </a:cubicBezTo>
                <a:cubicBezTo>
                  <a:pt x="7293140" y="122533"/>
                  <a:pt x="7292258" y="125557"/>
                  <a:pt x="7292258" y="128877"/>
                </a:cubicBezTo>
                <a:cubicBezTo>
                  <a:pt x="7292258" y="133963"/>
                  <a:pt x="7294181" y="138200"/>
                  <a:pt x="7298032" y="141592"/>
                </a:cubicBezTo>
                <a:cubicBezTo>
                  <a:pt x="7301884" y="144983"/>
                  <a:pt x="7307516" y="146678"/>
                  <a:pt x="7314939" y="146678"/>
                </a:cubicBezTo>
                <a:cubicBezTo>
                  <a:pt x="7322286" y="146678"/>
                  <a:pt x="7328820" y="145073"/>
                  <a:pt x="7334544" y="141857"/>
                </a:cubicBezTo>
                <a:cubicBezTo>
                  <a:pt x="7340268" y="138647"/>
                  <a:pt x="7344473" y="134247"/>
                  <a:pt x="7347159" y="128663"/>
                </a:cubicBezTo>
                <a:cubicBezTo>
                  <a:pt x="7349208" y="124354"/>
                  <a:pt x="7350229" y="117993"/>
                  <a:pt x="7350229" y="109584"/>
                </a:cubicBezTo>
                <a:close/>
                <a:moveTo>
                  <a:pt x="7399193" y="46526"/>
                </a:moveTo>
                <a:lnTo>
                  <a:pt x="7418268" y="46526"/>
                </a:lnTo>
                <a:lnTo>
                  <a:pt x="7418268" y="93369"/>
                </a:lnTo>
                <a:lnTo>
                  <a:pt x="7471157" y="93369"/>
                </a:lnTo>
                <a:lnTo>
                  <a:pt x="7471157" y="46526"/>
                </a:lnTo>
                <a:lnTo>
                  <a:pt x="7490233" y="46526"/>
                </a:lnTo>
                <a:lnTo>
                  <a:pt x="7490233" y="159080"/>
                </a:lnTo>
                <a:lnTo>
                  <a:pt x="7471157" y="159080"/>
                </a:lnTo>
                <a:lnTo>
                  <a:pt x="7471157" y="109163"/>
                </a:lnTo>
                <a:lnTo>
                  <a:pt x="7418268" y="109163"/>
                </a:lnTo>
                <a:lnTo>
                  <a:pt x="7418268" y="159080"/>
                </a:lnTo>
                <a:lnTo>
                  <a:pt x="7399193" y="159080"/>
                </a:lnTo>
                <a:close/>
                <a:moveTo>
                  <a:pt x="7518954" y="46526"/>
                </a:moveTo>
                <a:lnTo>
                  <a:pt x="7538031" y="46526"/>
                </a:lnTo>
                <a:lnTo>
                  <a:pt x="7538031" y="132372"/>
                </a:lnTo>
                <a:lnTo>
                  <a:pt x="7590914" y="46526"/>
                </a:lnTo>
                <a:lnTo>
                  <a:pt x="7611478" y="46526"/>
                </a:lnTo>
                <a:lnTo>
                  <a:pt x="7611478" y="159080"/>
                </a:lnTo>
                <a:lnTo>
                  <a:pt x="7592400" y="159080"/>
                </a:lnTo>
                <a:lnTo>
                  <a:pt x="7592400" y="73764"/>
                </a:lnTo>
                <a:lnTo>
                  <a:pt x="7539517" y="159080"/>
                </a:lnTo>
                <a:lnTo>
                  <a:pt x="7518954" y="159080"/>
                </a:lnTo>
                <a:close/>
                <a:moveTo>
                  <a:pt x="7716165" y="122835"/>
                </a:moveTo>
                <a:lnTo>
                  <a:pt x="7735875" y="125272"/>
                </a:lnTo>
                <a:cubicBezTo>
                  <a:pt x="7732769" y="136785"/>
                  <a:pt x="7727012" y="145729"/>
                  <a:pt x="7718603" y="152085"/>
                </a:cubicBezTo>
                <a:cubicBezTo>
                  <a:pt x="7710197" y="158446"/>
                  <a:pt x="7699454" y="161625"/>
                  <a:pt x="7686382" y="161625"/>
                </a:cubicBezTo>
                <a:cubicBezTo>
                  <a:pt x="7669921" y="161625"/>
                  <a:pt x="7656866" y="156557"/>
                  <a:pt x="7647222" y="146415"/>
                </a:cubicBezTo>
                <a:cubicBezTo>
                  <a:pt x="7637578" y="136278"/>
                  <a:pt x="7632754" y="122058"/>
                  <a:pt x="7632754" y="103755"/>
                </a:cubicBezTo>
                <a:cubicBezTo>
                  <a:pt x="7632754" y="84819"/>
                  <a:pt x="7637632" y="70124"/>
                  <a:pt x="7647380" y="59666"/>
                </a:cubicBezTo>
                <a:cubicBezTo>
                  <a:pt x="7657133" y="49212"/>
                  <a:pt x="7669779" y="43985"/>
                  <a:pt x="7685324" y="43985"/>
                </a:cubicBezTo>
                <a:cubicBezTo>
                  <a:pt x="7700372" y="43985"/>
                  <a:pt x="7712666" y="49107"/>
                  <a:pt x="7722207" y="59349"/>
                </a:cubicBezTo>
                <a:cubicBezTo>
                  <a:pt x="7731742" y="69592"/>
                  <a:pt x="7736513" y="84006"/>
                  <a:pt x="7736513" y="102593"/>
                </a:cubicBezTo>
                <a:cubicBezTo>
                  <a:pt x="7736513" y="103723"/>
                  <a:pt x="7736477" y="105419"/>
                  <a:pt x="7736409" y="107675"/>
                </a:cubicBezTo>
                <a:lnTo>
                  <a:pt x="7652467" y="107675"/>
                </a:lnTo>
                <a:cubicBezTo>
                  <a:pt x="7653173" y="120045"/>
                  <a:pt x="7656672" y="129513"/>
                  <a:pt x="7662961" y="136080"/>
                </a:cubicBezTo>
                <a:cubicBezTo>
                  <a:pt x="7669247" y="142654"/>
                  <a:pt x="7677091" y="145941"/>
                  <a:pt x="7686488" y="145941"/>
                </a:cubicBezTo>
                <a:cubicBezTo>
                  <a:pt x="7693485" y="145941"/>
                  <a:pt x="7699454" y="144100"/>
                  <a:pt x="7704401" y="140425"/>
                </a:cubicBezTo>
                <a:cubicBezTo>
                  <a:pt x="7709348" y="136753"/>
                  <a:pt x="7713268" y="130888"/>
                  <a:pt x="7716165" y="122835"/>
                </a:cubicBezTo>
                <a:close/>
                <a:moveTo>
                  <a:pt x="7653526" y="91995"/>
                </a:moveTo>
                <a:lnTo>
                  <a:pt x="7716378" y="91995"/>
                </a:lnTo>
                <a:cubicBezTo>
                  <a:pt x="7715529" y="82525"/>
                  <a:pt x="7713127" y="75427"/>
                  <a:pt x="7709171" y="70693"/>
                </a:cubicBezTo>
                <a:cubicBezTo>
                  <a:pt x="7703090" y="63342"/>
                  <a:pt x="7695217" y="59669"/>
                  <a:pt x="7685536" y="59669"/>
                </a:cubicBezTo>
                <a:cubicBezTo>
                  <a:pt x="7676774" y="59669"/>
                  <a:pt x="7669408" y="62601"/>
                  <a:pt x="7663436" y="68464"/>
                </a:cubicBezTo>
                <a:cubicBezTo>
                  <a:pt x="7657468" y="74325"/>
                  <a:pt x="7654162" y="82174"/>
                  <a:pt x="7653526" y="9199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19127" y="2014381"/>
            <a:ext cx="7834345" cy="204757"/>
          </a:xfrm>
          <a:custGeom>
            <a:avLst/>
            <a:gdLst/>
            <a:ahLst/>
            <a:cxnLst/>
            <a:rect l="l" t="t" r="r" b="b"/>
            <a:pathLst>
              <a:path w="7834345" h="204757">
                <a:moveTo>
                  <a:pt x="0" y="46526"/>
                </a:moveTo>
                <a:lnTo>
                  <a:pt x="43981" y="46526"/>
                </a:lnTo>
                <a:cubicBezTo>
                  <a:pt x="54791" y="46526"/>
                  <a:pt x="62830" y="47431"/>
                  <a:pt x="68097" y="49230"/>
                </a:cubicBezTo>
                <a:cubicBezTo>
                  <a:pt x="73358" y="51030"/>
                  <a:pt x="77879" y="54336"/>
                  <a:pt x="81662" y="59137"/>
                </a:cubicBezTo>
                <a:cubicBezTo>
                  <a:pt x="85439" y="63943"/>
                  <a:pt x="87329" y="69700"/>
                  <a:pt x="87329" y="76411"/>
                </a:cubicBezTo>
                <a:cubicBezTo>
                  <a:pt x="87329" y="81782"/>
                  <a:pt x="86216" y="86465"/>
                  <a:pt x="83991" y="90454"/>
                </a:cubicBezTo>
                <a:cubicBezTo>
                  <a:pt x="81766" y="94446"/>
                  <a:pt x="78430" y="97783"/>
                  <a:pt x="73976" y="100472"/>
                </a:cubicBezTo>
                <a:cubicBezTo>
                  <a:pt x="79276" y="102236"/>
                  <a:pt x="83675" y="105542"/>
                  <a:pt x="87170" y="110380"/>
                </a:cubicBezTo>
                <a:cubicBezTo>
                  <a:pt x="90669" y="115222"/>
                  <a:pt x="92419" y="120960"/>
                  <a:pt x="92419" y="127602"/>
                </a:cubicBezTo>
                <a:cubicBezTo>
                  <a:pt x="91713" y="138269"/>
                  <a:pt x="87898" y="146186"/>
                  <a:pt x="80971" y="151344"/>
                </a:cubicBezTo>
                <a:cubicBezTo>
                  <a:pt x="74045" y="156499"/>
                  <a:pt x="63975" y="159080"/>
                  <a:pt x="50763" y="159080"/>
                </a:cubicBezTo>
                <a:lnTo>
                  <a:pt x="0" y="159080"/>
                </a:lnTo>
                <a:close/>
                <a:moveTo>
                  <a:pt x="19076" y="93902"/>
                </a:moveTo>
                <a:lnTo>
                  <a:pt x="39427" y="93902"/>
                </a:lnTo>
                <a:cubicBezTo>
                  <a:pt x="47549" y="93902"/>
                  <a:pt x="53133" y="93478"/>
                  <a:pt x="56171" y="92629"/>
                </a:cubicBezTo>
                <a:cubicBezTo>
                  <a:pt x="59208" y="91783"/>
                  <a:pt x="61930" y="90065"/>
                  <a:pt x="64332" y="87488"/>
                </a:cubicBezTo>
                <a:cubicBezTo>
                  <a:pt x="66737" y="84909"/>
                  <a:pt x="67936" y="81821"/>
                  <a:pt x="67936" y="78214"/>
                </a:cubicBezTo>
                <a:cubicBezTo>
                  <a:pt x="67936" y="72277"/>
                  <a:pt x="65833" y="68144"/>
                  <a:pt x="61632" y="65815"/>
                </a:cubicBezTo>
                <a:cubicBezTo>
                  <a:pt x="57423" y="63482"/>
                  <a:pt x="50235" y="62316"/>
                  <a:pt x="40061" y="62316"/>
                </a:cubicBezTo>
                <a:lnTo>
                  <a:pt x="19076" y="62316"/>
                </a:lnTo>
                <a:close/>
                <a:moveTo>
                  <a:pt x="19076" y="143395"/>
                </a:moveTo>
                <a:lnTo>
                  <a:pt x="44193" y="143395"/>
                </a:lnTo>
                <a:cubicBezTo>
                  <a:pt x="55005" y="143395"/>
                  <a:pt x="62420" y="142140"/>
                  <a:pt x="66449" y="139630"/>
                </a:cubicBezTo>
                <a:cubicBezTo>
                  <a:pt x="70477" y="137121"/>
                  <a:pt x="72597" y="132798"/>
                  <a:pt x="72810" y="126648"/>
                </a:cubicBezTo>
                <a:cubicBezTo>
                  <a:pt x="72810" y="123041"/>
                  <a:pt x="71647" y="119704"/>
                  <a:pt x="69314" y="116633"/>
                </a:cubicBezTo>
                <a:cubicBezTo>
                  <a:pt x="66981" y="113558"/>
                  <a:pt x="63939" y="111615"/>
                  <a:pt x="60195" y="110801"/>
                </a:cubicBezTo>
                <a:cubicBezTo>
                  <a:pt x="56455" y="109991"/>
                  <a:pt x="50447" y="109584"/>
                  <a:pt x="42182" y="109584"/>
                </a:cubicBezTo>
                <a:lnTo>
                  <a:pt x="19076" y="109584"/>
                </a:lnTo>
                <a:close/>
                <a:moveTo>
                  <a:pt x="187564" y="117853"/>
                </a:moveTo>
                <a:lnTo>
                  <a:pt x="206319" y="120291"/>
                </a:lnTo>
                <a:cubicBezTo>
                  <a:pt x="204274" y="133222"/>
                  <a:pt x="199025" y="143341"/>
                  <a:pt x="190584" y="150652"/>
                </a:cubicBezTo>
                <a:cubicBezTo>
                  <a:pt x="182142" y="157965"/>
                  <a:pt x="171770" y="161625"/>
                  <a:pt x="159476" y="161625"/>
                </a:cubicBezTo>
                <a:cubicBezTo>
                  <a:pt x="144075" y="161625"/>
                  <a:pt x="131695" y="156590"/>
                  <a:pt x="122327" y="146520"/>
                </a:cubicBezTo>
                <a:cubicBezTo>
                  <a:pt x="112964" y="136455"/>
                  <a:pt x="108284" y="122023"/>
                  <a:pt x="108284" y="103227"/>
                </a:cubicBezTo>
                <a:cubicBezTo>
                  <a:pt x="108284" y="91073"/>
                  <a:pt x="110297" y="80439"/>
                  <a:pt x="114325" y="71323"/>
                </a:cubicBezTo>
                <a:cubicBezTo>
                  <a:pt x="118354" y="62208"/>
                  <a:pt x="124484" y="55376"/>
                  <a:pt x="132713" y="50818"/>
                </a:cubicBezTo>
                <a:cubicBezTo>
                  <a:pt x="140947" y="46259"/>
                  <a:pt x="149900" y="43981"/>
                  <a:pt x="159580" y="43981"/>
                </a:cubicBezTo>
                <a:cubicBezTo>
                  <a:pt x="171807" y="43981"/>
                  <a:pt x="181807" y="47074"/>
                  <a:pt x="189579" y="53255"/>
                </a:cubicBezTo>
                <a:cubicBezTo>
                  <a:pt x="197348" y="59436"/>
                  <a:pt x="202331" y="68217"/>
                  <a:pt x="204519" y="79592"/>
                </a:cubicBezTo>
                <a:lnTo>
                  <a:pt x="185972" y="82451"/>
                </a:lnTo>
                <a:cubicBezTo>
                  <a:pt x="184208" y="74891"/>
                  <a:pt x="181080" y="69206"/>
                  <a:pt x="176595" y="65391"/>
                </a:cubicBezTo>
                <a:cubicBezTo>
                  <a:pt x="172105" y="61578"/>
                  <a:pt x="166683" y="59669"/>
                  <a:pt x="160326" y="59669"/>
                </a:cubicBezTo>
                <a:cubicBezTo>
                  <a:pt x="150713" y="59669"/>
                  <a:pt x="142909" y="63111"/>
                  <a:pt x="136901" y="69998"/>
                </a:cubicBezTo>
                <a:cubicBezTo>
                  <a:pt x="130896" y="76889"/>
                  <a:pt x="127894" y="87786"/>
                  <a:pt x="127894" y="102693"/>
                </a:cubicBezTo>
                <a:cubicBezTo>
                  <a:pt x="127894" y="117818"/>
                  <a:pt x="130792" y="128804"/>
                  <a:pt x="136587" y="135655"/>
                </a:cubicBezTo>
                <a:cubicBezTo>
                  <a:pt x="142379" y="142511"/>
                  <a:pt x="149940" y="145937"/>
                  <a:pt x="159264" y="145937"/>
                </a:cubicBezTo>
                <a:cubicBezTo>
                  <a:pt x="166756" y="145937"/>
                  <a:pt x="173008" y="143641"/>
                  <a:pt x="178023" y="139049"/>
                </a:cubicBezTo>
                <a:cubicBezTo>
                  <a:pt x="183039" y="134456"/>
                  <a:pt x="186221" y="127390"/>
                  <a:pt x="187564" y="117853"/>
                </a:cubicBezTo>
                <a:close/>
                <a:moveTo>
                  <a:pt x="213016" y="46526"/>
                </a:moveTo>
                <a:lnTo>
                  <a:pt x="304481" y="46526"/>
                </a:lnTo>
                <a:lnTo>
                  <a:pt x="304481" y="62316"/>
                </a:lnTo>
                <a:lnTo>
                  <a:pt x="268233" y="62316"/>
                </a:lnTo>
                <a:lnTo>
                  <a:pt x="268233" y="159080"/>
                </a:lnTo>
                <a:lnTo>
                  <a:pt x="249264" y="159080"/>
                </a:lnTo>
                <a:lnTo>
                  <a:pt x="249264" y="62316"/>
                </a:lnTo>
                <a:lnTo>
                  <a:pt x="213016" y="62316"/>
                </a:lnTo>
                <a:close/>
                <a:moveTo>
                  <a:pt x="322707" y="202215"/>
                </a:moveTo>
                <a:lnTo>
                  <a:pt x="322707" y="46526"/>
                </a:lnTo>
                <a:lnTo>
                  <a:pt x="340088" y="46526"/>
                </a:lnTo>
                <a:lnTo>
                  <a:pt x="340088" y="61153"/>
                </a:lnTo>
                <a:cubicBezTo>
                  <a:pt x="344185" y="55429"/>
                  <a:pt x="348818" y="51138"/>
                  <a:pt x="353973" y="48272"/>
                </a:cubicBezTo>
                <a:cubicBezTo>
                  <a:pt x="359129" y="45414"/>
                  <a:pt x="365381" y="43981"/>
                  <a:pt x="372733" y="43981"/>
                </a:cubicBezTo>
                <a:cubicBezTo>
                  <a:pt x="382341" y="43981"/>
                  <a:pt x="390819" y="46455"/>
                  <a:pt x="398170" y="51401"/>
                </a:cubicBezTo>
                <a:cubicBezTo>
                  <a:pt x="405518" y="56347"/>
                  <a:pt x="411066" y="63325"/>
                  <a:pt x="414806" y="72331"/>
                </a:cubicBezTo>
                <a:cubicBezTo>
                  <a:pt x="418550" y="81342"/>
                  <a:pt x="420426" y="91214"/>
                  <a:pt x="420426" y="101955"/>
                </a:cubicBezTo>
                <a:cubicBezTo>
                  <a:pt x="420426" y="113472"/>
                  <a:pt x="418359" y="123840"/>
                  <a:pt x="414227" y="133060"/>
                </a:cubicBezTo>
                <a:cubicBezTo>
                  <a:pt x="410090" y="142279"/>
                  <a:pt x="404082" y="149347"/>
                  <a:pt x="396208" y="154257"/>
                </a:cubicBezTo>
                <a:cubicBezTo>
                  <a:pt x="388331" y="159166"/>
                  <a:pt x="380049" y="161625"/>
                  <a:pt x="371354" y="161625"/>
                </a:cubicBezTo>
                <a:cubicBezTo>
                  <a:pt x="364996" y="161625"/>
                  <a:pt x="359290" y="160283"/>
                  <a:pt x="354240" y="157598"/>
                </a:cubicBezTo>
                <a:cubicBezTo>
                  <a:pt x="349185" y="154908"/>
                  <a:pt x="345035" y="151521"/>
                  <a:pt x="341783" y="147424"/>
                </a:cubicBezTo>
                <a:lnTo>
                  <a:pt x="341783" y="202215"/>
                </a:lnTo>
                <a:close/>
                <a:moveTo>
                  <a:pt x="339984" y="103439"/>
                </a:moveTo>
                <a:cubicBezTo>
                  <a:pt x="339984" y="117922"/>
                  <a:pt x="342918" y="128628"/>
                  <a:pt x="348782" y="135551"/>
                </a:cubicBezTo>
                <a:cubicBezTo>
                  <a:pt x="354646" y="142477"/>
                  <a:pt x="361743" y="145937"/>
                  <a:pt x="370080" y="145937"/>
                </a:cubicBezTo>
                <a:cubicBezTo>
                  <a:pt x="378558" y="145937"/>
                  <a:pt x="385822" y="142352"/>
                  <a:pt x="391863" y="135180"/>
                </a:cubicBezTo>
                <a:cubicBezTo>
                  <a:pt x="397905" y="128009"/>
                  <a:pt x="400921" y="116900"/>
                  <a:pt x="400921" y="101848"/>
                </a:cubicBezTo>
                <a:cubicBezTo>
                  <a:pt x="400921" y="87505"/>
                  <a:pt x="397972" y="76766"/>
                  <a:pt x="392075" y="69631"/>
                </a:cubicBezTo>
                <a:cubicBezTo>
                  <a:pt x="386171" y="62496"/>
                  <a:pt x="379127" y="58925"/>
                  <a:pt x="370930" y="58925"/>
                </a:cubicBezTo>
                <a:cubicBezTo>
                  <a:pt x="362808" y="58925"/>
                  <a:pt x="355619" y="62723"/>
                  <a:pt x="349365" y="70316"/>
                </a:cubicBezTo>
                <a:cubicBezTo>
                  <a:pt x="343112" y="77914"/>
                  <a:pt x="339984" y="88956"/>
                  <a:pt x="339984" y="103439"/>
                </a:cubicBezTo>
                <a:close/>
                <a:moveTo>
                  <a:pt x="436320" y="102801"/>
                </a:moveTo>
                <a:cubicBezTo>
                  <a:pt x="436320" y="81958"/>
                  <a:pt x="442112" y="66525"/>
                  <a:pt x="453701" y="56488"/>
                </a:cubicBezTo>
                <a:cubicBezTo>
                  <a:pt x="463381" y="48151"/>
                  <a:pt x="475178" y="43981"/>
                  <a:pt x="489100" y="43981"/>
                </a:cubicBezTo>
                <a:cubicBezTo>
                  <a:pt x="504572" y="43981"/>
                  <a:pt x="517223" y="49050"/>
                  <a:pt x="527047" y="59191"/>
                </a:cubicBezTo>
                <a:cubicBezTo>
                  <a:pt x="536864" y="69329"/>
                  <a:pt x="541774" y="83336"/>
                  <a:pt x="541774" y="101210"/>
                </a:cubicBezTo>
                <a:cubicBezTo>
                  <a:pt x="541774" y="115693"/>
                  <a:pt x="539600" y="127091"/>
                  <a:pt x="535255" y="135390"/>
                </a:cubicBezTo>
                <a:cubicBezTo>
                  <a:pt x="530913" y="143694"/>
                  <a:pt x="524585" y="150146"/>
                  <a:pt x="516287" y="154735"/>
                </a:cubicBezTo>
                <a:cubicBezTo>
                  <a:pt x="507985" y="159325"/>
                  <a:pt x="498924" y="161625"/>
                  <a:pt x="489100" y="161625"/>
                </a:cubicBezTo>
                <a:cubicBezTo>
                  <a:pt x="473343" y="161625"/>
                  <a:pt x="460608" y="156572"/>
                  <a:pt x="450897" y="146466"/>
                </a:cubicBezTo>
                <a:cubicBezTo>
                  <a:pt x="441176" y="136361"/>
                  <a:pt x="436320" y="121809"/>
                  <a:pt x="436320" y="102801"/>
                </a:cubicBezTo>
                <a:close/>
                <a:moveTo>
                  <a:pt x="455926" y="102801"/>
                </a:moveTo>
                <a:cubicBezTo>
                  <a:pt x="455926" y="117216"/>
                  <a:pt x="459072" y="128009"/>
                  <a:pt x="465361" y="135180"/>
                </a:cubicBezTo>
                <a:cubicBezTo>
                  <a:pt x="471646" y="142352"/>
                  <a:pt x="479563" y="145937"/>
                  <a:pt x="489100" y="145937"/>
                </a:cubicBezTo>
                <a:cubicBezTo>
                  <a:pt x="498568" y="145937"/>
                  <a:pt x="506448" y="142334"/>
                  <a:pt x="512733" y="135130"/>
                </a:cubicBezTo>
                <a:cubicBezTo>
                  <a:pt x="519022" y="127923"/>
                  <a:pt x="522169" y="116935"/>
                  <a:pt x="522169" y="102168"/>
                </a:cubicBezTo>
                <a:cubicBezTo>
                  <a:pt x="522169" y="88247"/>
                  <a:pt x="519008" y="77702"/>
                  <a:pt x="512686" y="70528"/>
                </a:cubicBezTo>
                <a:cubicBezTo>
                  <a:pt x="506358" y="63356"/>
                  <a:pt x="498499" y="59775"/>
                  <a:pt x="489100" y="59775"/>
                </a:cubicBezTo>
                <a:cubicBezTo>
                  <a:pt x="479563" y="59775"/>
                  <a:pt x="471646" y="63339"/>
                  <a:pt x="465361" y="70473"/>
                </a:cubicBezTo>
                <a:cubicBezTo>
                  <a:pt x="459072" y="77609"/>
                  <a:pt x="455926" y="88387"/>
                  <a:pt x="455926" y="102801"/>
                </a:cubicBezTo>
                <a:close/>
                <a:moveTo>
                  <a:pt x="641188" y="122835"/>
                </a:moveTo>
                <a:lnTo>
                  <a:pt x="660899" y="125269"/>
                </a:lnTo>
                <a:cubicBezTo>
                  <a:pt x="657791" y="136785"/>
                  <a:pt x="652035" y="145725"/>
                  <a:pt x="643626" y="152082"/>
                </a:cubicBezTo>
                <a:cubicBezTo>
                  <a:pt x="635219" y="158444"/>
                  <a:pt x="624478" y="161625"/>
                  <a:pt x="611406" y="161625"/>
                </a:cubicBezTo>
                <a:cubicBezTo>
                  <a:pt x="594939" y="161625"/>
                  <a:pt x="581890" y="156553"/>
                  <a:pt x="572245" y="146416"/>
                </a:cubicBezTo>
                <a:cubicBezTo>
                  <a:pt x="562601" y="136278"/>
                  <a:pt x="557776" y="122054"/>
                  <a:pt x="557776" y="103756"/>
                </a:cubicBezTo>
                <a:cubicBezTo>
                  <a:pt x="557776" y="84819"/>
                  <a:pt x="562654" y="70124"/>
                  <a:pt x="572403" y="59667"/>
                </a:cubicBezTo>
                <a:cubicBezTo>
                  <a:pt x="582153" y="49208"/>
                  <a:pt x="594803" y="43981"/>
                  <a:pt x="610348" y="43981"/>
                </a:cubicBezTo>
                <a:cubicBezTo>
                  <a:pt x="625395" y="43981"/>
                  <a:pt x="637690" y="49104"/>
                  <a:pt x="647230" y="59349"/>
                </a:cubicBezTo>
                <a:cubicBezTo>
                  <a:pt x="656766" y="69592"/>
                  <a:pt x="661535" y="84006"/>
                  <a:pt x="661535" y="102593"/>
                </a:cubicBezTo>
                <a:cubicBezTo>
                  <a:pt x="661535" y="103719"/>
                  <a:pt x="661500" y="105415"/>
                  <a:pt x="661431" y="107675"/>
                </a:cubicBezTo>
                <a:lnTo>
                  <a:pt x="577490" y="107675"/>
                </a:lnTo>
                <a:cubicBezTo>
                  <a:pt x="578195" y="120043"/>
                  <a:pt x="581695" y="129511"/>
                  <a:pt x="587984" y="136080"/>
                </a:cubicBezTo>
                <a:cubicBezTo>
                  <a:pt x="594270" y="142654"/>
                  <a:pt x="602114" y="145937"/>
                  <a:pt x="611510" y="145937"/>
                </a:cubicBezTo>
                <a:cubicBezTo>
                  <a:pt x="618509" y="145937"/>
                  <a:pt x="624478" y="144098"/>
                  <a:pt x="629423" y="140425"/>
                </a:cubicBezTo>
                <a:cubicBezTo>
                  <a:pt x="634370" y="136750"/>
                  <a:pt x="638290" y="130889"/>
                  <a:pt x="641188" y="122835"/>
                </a:cubicBezTo>
                <a:close/>
                <a:moveTo>
                  <a:pt x="578548" y="91995"/>
                </a:moveTo>
                <a:lnTo>
                  <a:pt x="641397" y="91995"/>
                </a:lnTo>
                <a:cubicBezTo>
                  <a:pt x="640551" y="82527"/>
                  <a:pt x="638151" y="75424"/>
                  <a:pt x="634193" y="70689"/>
                </a:cubicBezTo>
                <a:cubicBezTo>
                  <a:pt x="628114" y="63342"/>
                  <a:pt x="620236" y="59669"/>
                  <a:pt x="610560" y="59669"/>
                </a:cubicBezTo>
                <a:cubicBezTo>
                  <a:pt x="601794" y="59669"/>
                  <a:pt x="594432" y="62597"/>
                  <a:pt x="588459" y="68462"/>
                </a:cubicBezTo>
                <a:cubicBezTo>
                  <a:pt x="582490" y="74325"/>
                  <a:pt x="579186" y="82170"/>
                  <a:pt x="578548" y="91995"/>
                </a:cubicBezTo>
                <a:close/>
                <a:moveTo>
                  <a:pt x="684958" y="46526"/>
                </a:moveTo>
                <a:lnTo>
                  <a:pt x="704033" y="46526"/>
                </a:lnTo>
                <a:lnTo>
                  <a:pt x="704033" y="93370"/>
                </a:lnTo>
                <a:lnTo>
                  <a:pt x="756921" y="93370"/>
                </a:lnTo>
                <a:lnTo>
                  <a:pt x="756921" y="46526"/>
                </a:lnTo>
                <a:lnTo>
                  <a:pt x="775994" y="46526"/>
                </a:lnTo>
                <a:lnTo>
                  <a:pt x="775994" y="159080"/>
                </a:lnTo>
                <a:lnTo>
                  <a:pt x="756921" y="159080"/>
                </a:lnTo>
                <a:lnTo>
                  <a:pt x="756921" y="109159"/>
                </a:lnTo>
                <a:lnTo>
                  <a:pt x="704033" y="109159"/>
                </a:lnTo>
                <a:lnTo>
                  <a:pt x="704033" y="159080"/>
                </a:lnTo>
                <a:lnTo>
                  <a:pt x="684958" y="159080"/>
                </a:lnTo>
                <a:close/>
                <a:moveTo>
                  <a:pt x="911869" y="46526"/>
                </a:moveTo>
                <a:lnTo>
                  <a:pt x="930945" y="46526"/>
                </a:lnTo>
                <a:lnTo>
                  <a:pt x="930945" y="159080"/>
                </a:lnTo>
                <a:lnTo>
                  <a:pt x="911869" y="159080"/>
                </a:lnTo>
                <a:close/>
                <a:moveTo>
                  <a:pt x="805139" y="46526"/>
                </a:moveTo>
                <a:lnTo>
                  <a:pt x="824220" y="46526"/>
                </a:lnTo>
                <a:lnTo>
                  <a:pt x="824220" y="90507"/>
                </a:lnTo>
                <a:lnTo>
                  <a:pt x="848383" y="90507"/>
                </a:lnTo>
                <a:cubicBezTo>
                  <a:pt x="864141" y="90507"/>
                  <a:pt x="876276" y="93569"/>
                  <a:pt x="884790" y="99677"/>
                </a:cubicBezTo>
                <a:cubicBezTo>
                  <a:pt x="893304" y="105786"/>
                  <a:pt x="897560" y="114213"/>
                  <a:pt x="897560" y="124957"/>
                </a:cubicBezTo>
                <a:cubicBezTo>
                  <a:pt x="897560" y="134348"/>
                  <a:pt x="894010" y="142387"/>
                  <a:pt x="886907" y="149065"/>
                </a:cubicBezTo>
                <a:cubicBezTo>
                  <a:pt x="879807" y="155740"/>
                  <a:pt x="868450" y="159080"/>
                  <a:pt x="852837" y="159080"/>
                </a:cubicBezTo>
                <a:lnTo>
                  <a:pt x="805139" y="159080"/>
                </a:lnTo>
                <a:close/>
                <a:moveTo>
                  <a:pt x="824220" y="143395"/>
                </a:moveTo>
                <a:lnTo>
                  <a:pt x="844250" y="143395"/>
                </a:lnTo>
                <a:cubicBezTo>
                  <a:pt x="856332" y="143395"/>
                  <a:pt x="864954" y="141908"/>
                  <a:pt x="870109" y="138942"/>
                </a:cubicBezTo>
                <a:cubicBezTo>
                  <a:pt x="875267" y="135976"/>
                  <a:pt x="877849" y="131346"/>
                  <a:pt x="877849" y="125060"/>
                </a:cubicBezTo>
                <a:cubicBezTo>
                  <a:pt x="877849" y="120182"/>
                  <a:pt x="875938" y="115838"/>
                  <a:pt x="872125" y="112021"/>
                </a:cubicBezTo>
                <a:cubicBezTo>
                  <a:pt x="868309" y="108209"/>
                  <a:pt x="859867" y="106301"/>
                  <a:pt x="846795" y="106301"/>
                </a:cubicBezTo>
                <a:lnTo>
                  <a:pt x="824220" y="106301"/>
                </a:lnTo>
                <a:close/>
                <a:moveTo>
                  <a:pt x="1022658" y="46526"/>
                </a:moveTo>
                <a:lnTo>
                  <a:pt x="1041735" y="46526"/>
                </a:lnTo>
                <a:lnTo>
                  <a:pt x="1041735" y="95170"/>
                </a:lnTo>
                <a:cubicBezTo>
                  <a:pt x="1047816" y="95170"/>
                  <a:pt x="1052072" y="94007"/>
                  <a:pt x="1054511" y="91674"/>
                </a:cubicBezTo>
                <a:cubicBezTo>
                  <a:pt x="1056948" y="89342"/>
                  <a:pt x="1060531" y="82559"/>
                  <a:pt x="1065264" y="71327"/>
                </a:cubicBezTo>
                <a:cubicBezTo>
                  <a:pt x="1069010" y="62424"/>
                  <a:pt x="1072048" y="56557"/>
                  <a:pt x="1074381" y="53730"/>
                </a:cubicBezTo>
                <a:cubicBezTo>
                  <a:pt x="1076713" y="50908"/>
                  <a:pt x="1079394" y="48996"/>
                  <a:pt x="1082433" y="48006"/>
                </a:cubicBezTo>
                <a:cubicBezTo>
                  <a:pt x="1085471" y="47020"/>
                  <a:pt x="1090349" y="46526"/>
                  <a:pt x="1097060" y="46526"/>
                </a:cubicBezTo>
                <a:lnTo>
                  <a:pt x="1100877" y="46526"/>
                </a:lnTo>
                <a:lnTo>
                  <a:pt x="1100877" y="62316"/>
                </a:lnTo>
                <a:lnTo>
                  <a:pt x="1095577" y="62208"/>
                </a:lnTo>
                <a:cubicBezTo>
                  <a:pt x="1090559" y="62208"/>
                  <a:pt x="1087343" y="62954"/>
                  <a:pt x="1085932" y="64437"/>
                </a:cubicBezTo>
                <a:cubicBezTo>
                  <a:pt x="1084449" y="65992"/>
                  <a:pt x="1082185" y="70621"/>
                  <a:pt x="1079151" y="78318"/>
                </a:cubicBezTo>
                <a:cubicBezTo>
                  <a:pt x="1076252" y="85665"/>
                  <a:pt x="1073603" y="90757"/>
                  <a:pt x="1071202" y="93583"/>
                </a:cubicBezTo>
                <a:cubicBezTo>
                  <a:pt x="1068796" y="96408"/>
                  <a:pt x="1065089" y="98986"/>
                  <a:pt x="1060074" y="101319"/>
                </a:cubicBezTo>
                <a:cubicBezTo>
                  <a:pt x="1068270" y="103507"/>
                  <a:pt x="1076325" y="111139"/>
                  <a:pt x="1084237" y="124211"/>
                </a:cubicBezTo>
                <a:lnTo>
                  <a:pt x="1105117" y="159080"/>
                </a:lnTo>
                <a:lnTo>
                  <a:pt x="1084129" y="159080"/>
                </a:lnTo>
                <a:lnTo>
                  <a:pt x="1063782" y="124211"/>
                </a:lnTo>
                <a:cubicBezTo>
                  <a:pt x="1059617" y="117212"/>
                  <a:pt x="1055977" y="112604"/>
                  <a:pt x="1052867" y="110380"/>
                </a:cubicBezTo>
                <a:cubicBezTo>
                  <a:pt x="1049753" y="108156"/>
                  <a:pt x="1046044" y="107039"/>
                  <a:pt x="1041735" y="107039"/>
                </a:cubicBezTo>
                <a:lnTo>
                  <a:pt x="1041735" y="159080"/>
                </a:lnTo>
                <a:lnTo>
                  <a:pt x="1022658" y="159080"/>
                </a:lnTo>
                <a:close/>
                <a:moveTo>
                  <a:pt x="1110625" y="102801"/>
                </a:moveTo>
                <a:cubicBezTo>
                  <a:pt x="1110625" y="81958"/>
                  <a:pt x="1116421" y="66525"/>
                  <a:pt x="1128010" y="56488"/>
                </a:cubicBezTo>
                <a:cubicBezTo>
                  <a:pt x="1137690" y="48151"/>
                  <a:pt x="1149487" y="43981"/>
                  <a:pt x="1163405" y="43981"/>
                </a:cubicBezTo>
                <a:cubicBezTo>
                  <a:pt x="1178881" y="43981"/>
                  <a:pt x="1191528" y="49050"/>
                  <a:pt x="1201353" y="59191"/>
                </a:cubicBezTo>
                <a:cubicBezTo>
                  <a:pt x="1211170" y="69329"/>
                  <a:pt x="1216083" y="83336"/>
                  <a:pt x="1216083" y="101210"/>
                </a:cubicBezTo>
                <a:cubicBezTo>
                  <a:pt x="1216083" y="115693"/>
                  <a:pt x="1213909" y="127091"/>
                  <a:pt x="1209564" y="135390"/>
                </a:cubicBezTo>
                <a:cubicBezTo>
                  <a:pt x="1205218" y="143694"/>
                  <a:pt x="1198894" y="150146"/>
                  <a:pt x="1190592" y="154735"/>
                </a:cubicBezTo>
                <a:cubicBezTo>
                  <a:pt x="1182294" y="159325"/>
                  <a:pt x="1173230" y="161625"/>
                  <a:pt x="1163405" y="161625"/>
                </a:cubicBezTo>
                <a:cubicBezTo>
                  <a:pt x="1147651" y="161625"/>
                  <a:pt x="1134918" y="156572"/>
                  <a:pt x="1125202" y="146466"/>
                </a:cubicBezTo>
                <a:cubicBezTo>
                  <a:pt x="1115485" y="136361"/>
                  <a:pt x="1110625" y="121809"/>
                  <a:pt x="1110625" y="102801"/>
                </a:cubicBezTo>
                <a:close/>
                <a:moveTo>
                  <a:pt x="1130234" y="102801"/>
                </a:moveTo>
                <a:cubicBezTo>
                  <a:pt x="1130234" y="117216"/>
                  <a:pt x="1133377" y="128009"/>
                  <a:pt x="1139666" y="135180"/>
                </a:cubicBezTo>
                <a:cubicBezTo>
                  <a:pt x="1145955" y="142352"/>
                  <a:pt x="1153868" y="145937"/>
                  <a:pt x="1163405" y="145937"/>
                </a:cubicBezTo>
                <a:cubicBezTo>
                  <a:pt x="1172873" y="145937"/>
                  <a:pt x="1180753" y="142334"/>
                  <a:pt x="1187042" y="135130"/>
                </a:cubicBezTo>
                <a:cubicBezTo>
                  <a:pt x="1193327" y="127923"/>
                  <a:pt x="1196474" y="116935"/>
                  <a:pt x="1196474" y="102168"/>
                </a:cubicBezTo>
                <a:cubicBezTo>
                  <a:pt x="1196474" y="88247"/>
                  <a:pt x="1193313" y="77702"/>
                  <a:pt x="1186991" y="70528"/>
                </a:cubicBezTo>
                <a:cubicBezTo>
                  <a:pt x="1180667" y="63356"/>
                  <a:pt x="1172804" y="59775"/>
                  <a:pt x="1163405" y="59775"/>
                </a:cubicBezTo>
                <a:cubicBezTo>
                  <a:pt x="1153868" y="59775"/>
                  <a:pt x="1145955" y="63339"/>
                  <a:pt x="1139666" y="70473"/>
                </a:cubicBezTo>
                <a:cubicBezTo>
                  <a:pt x="1133377" y="77609"/>
                  <a:pt x="1130234" y="88387"/>
                  <a:pt x="1130234" y="102801"/>
                </a:cubicBezTo>
                <a:close/>
                <a:moveTo>
                  <a:pt x="1242993" y="46526"/>
                </a:moveTo>
                <a:lnTo>
                  <a:pt x="1331596" y="46526"/>
                </a:lnTo>
                <a:lnTo>
                  <a:pt x="1331596" y="159080"/>
                </a:lnTo>
                <a:lnTo>
                  <a:pt x="1312625" y="159080"/>
                </a:lnTo>
                <a:lnTo>
                  <a:pt x="1312625" y="62316"/>
                </a:lnTo>
                <a:lnTo>
                  <a:pt x="1262070" y="62316"/>
                </a:lnTo>
                <a:lnTo>
                  <a:pt x="1262070" y="118383"/>
                </a:lnTo>
                <a:cubicBezTo>
                  <a:pt x="1262070" y="131454"/>
                  <a:pt x="1261644" y="140076"/>
                  <a:pt x="1260799" y="144241"/>
                </a:cubicBezTo>
                <a:cubicBezTo>
                  <a:pt x="1259949" y="148411"/>
                  <a:pt x="1257616" y="152049"/>
                  <a:pt x="1253805" y="155157"/>
                </a:cubicBezTo>
                <a:cubicBezTo>
                  <a:pt x="1249988" y="158267"/>
                  <a:pt x="1244473" y="159819"/>
                  <a:pt x="1237269" y="159819"/>
                </a:cubicBezTo>
                <a:cubicBezTo>
                  <a:pt x="1232817" y="159819"/>
                  <a:pt x="1227697" y="159537"/>
                  <a:pt x="1221905" y="158976"/>
                </a:cubicBezTo>
                <a:lnTo>
                  <a:pt x="1221905" y="143078"/>
                </a:lnTo>
                <a:lnTo>
                  <a:pt x="1230278" y="143078"/>
                </a:lnTo>
                <a:cubicBezTo>
                  <a:pt x="1234232" y="143078"/>
                  <a:pt x="1237057" y="142668"/>
                  <a:pt x="1238753" y="141855"/>
                </a:cubicBezTo>
                <a:cubicBezTo>
                  <a:pt x="1240452" y="141041"/>
                  <a:pt x="1241578" y="139756"/>
                  <a:pt x="1242147" y="137988"/>
                </a:cubicBezTo>
                <a:cubicBezTo>
                  <a:pt x="1242713" y="136224"/>
                  <a:pt x="1242993" y="130464"/>
                  <a:pt x="1242993" y="120716"/>
                </a:cubicBezTo>
                <a:close/>
                <a:moveTo>
                  <a:pt x="1355386" y="102801"/>
                </a:moveTo>
                <a:cubicBezTo>
                  <a:pt x="1355386" y="81958"/>
                  <a:pt x="1361182" y="66525"/>
                  <a:pt x="1372769" y="56488"/>
                </a:cubicBezTo>
                <a:cubicBezTo>
                  <a:pt x="1382451" y="48151"/>
                  <a:pt x="1394244" y="43981"/>
                  <a:pt x="1408164" y="43981"/>
                </a:cubicBezTo>
                <a:cubicBezTo>
                  <a:pt x="1423642" y="43981"/>
                  <a:pt x="1436289" y="49050"/>
                  <a:pt x="1446112" y="59191"/>
                </a:cubicBezTo>
                <a:cubicBezTo>
                  <a:pt x="1455930" y="69329"/>
                  <a:pt x="1460844" y="83336"/>
                  <a:pt x="1460844" y="101210"/>
                </a:cubicBezTo>
                <a:cubicBezTo>
                  <a:pt x="1460844" y="115693"/>
                  <a:pt x="1458670" y="127091"/>
                  <a:pt x="1454324" y="135390"/>
                </a:cubicBezTo>
                <a:cubicBezTo>
                  <a:pt x="1449979" y="143694"/>
                  <a:pt x="1443653" y="150146"/>
                  <a:pt x="1435353" y="154735"/>
                </a:cubicBezTo>
                <a:cubicBezTo>
                  <a:pt x="1427051" y="159325"/>
                  <a:pt x="1417989" y="161625"/>
                  <a:pt x="1408164" y="161625"/>
                </a:cubicBezTo>
                <a:cubicBezTo>
                  <a:pt x="1392411" y="161625"/>
                  <a:pt x="1379678" y="156572"/>
                  <a:pt x="1369961" y="146466"/>
                </a:cubicBezTo>
                <a:cubicBezTo>
                  <a:pt x="1360242" y="136361"/>
                  <a:pt x="1355386" y="121809"/>
                  <a:pt x="1355386" y="102801"/>
                </a:cubicBezTo>
                <a:close/>
                <a:moveTo>
                  <a:pt x="1374995" y="102801"/>
                </a:moveTo>
                <a:cubicBezTo>
                  <a:pt x="1374995" y="117216"/>
                  <a:pt x="1378138" y="128009"/>
                  <a:pt x="1384427" y="135180"/>
                </a:cubicBezTo>
                <a:cubicBezTo>
                  <a:pt x="1390712" y="142352"/>
                  <a:pt x="1398629" y="145937"/>
                  <a:pt x="1408164" y="145937"/>
                </a:cubicBezTo>
                <a:cubicBezTo>
                  <a:pt x="1417634" y="145937"/>
                  <a:pt x="1425514" y="142334"/>
                  <a:pt x="1431803" y="135130"/>
                </a:cubicBezTo>
                <a:cubicBezTo>
                  <a:pt x="1438088" y="127923"/>
                  <a:pt x="1441235" y="116935"/>
                  <a:pt x="1441235" y="102168"/>
                </a:cubicBezTo>
                <a:cubicBezTo>
                  <a:pt x="1441235" y="88247"/>
                  <a:pt x="1438074" y="77702"/>
                  <a:pt x="1431752" y="70528"/>
                </a:cubicBezTo>
                <a:cubicBezTo>
                  <a:pt x="1425427" y="63356"/>
                  <a:pt x="1417565" y="59775"/>
                  <a:pt x="1408164" y="59775"/>
                </a:cubicBezTo>
                <a:cubicBezTo>
                  <a:pt x="1398629" y="59775"/>
                  <a:pt x="1390712" y="63339"/>
                  <a:pt x="1384427" y="70473"/>
                </a:cubicBezTo>
                <a:cubicBezTo>
                  <a:pt x="1378138" y="77609"/>
                  <a:pt x="1374995" y="88387"/>
                  <a:pt x="1374995" y="102801"/>
                </a:cubicBezTo>
                <a:close/>
                <a:moveTo>
                  <a:pt x="1483308" y="46526"/>
                </a:moveTo>
                <a:lnTo>
                  <a:pt x="1502384" y="46526"/>
                </a:lnTo>
                <a:lnTo>
                  <a:pt x="1502384" y="93370"/>
                </a:lnTo>
                <a:lnTo>
                  <a:pt x="1555272" y="93370"/>
                </a:lnTo>
                <a:lnTo>
                  <a:pt x="1555272" y="46526"/>
                </a:lnTo>
                <a:lnTo>
                  <a:pt x="1574348" y="46526"/>
                </a:lnTo>
                <a:lnTo>
                  <a:pt x="1574348" y="159080"/>
                </a:lnTo>
                <a:lnTo>
                  <a:pt x="1555272" y="159080"/>
                </a:lnTo>
                <a:lnTo>
                  <a:pt x="1555272" y="109159"/>
                </a:lnTo>
                <a:lnTo>
                  <a:pt x="1502384" y="109159"/>
                </a:lnTo>
                <a:lnTo>
                  <a:pt x="1502384" y="159080"/>
                </a:lnTo>
                <a:lnTo>
                  <a:pt x="1483308" y="159080"/>
                </a:lnTo>
                <a:close/>
                <a:moveTo>
                  <a:pt x="1603177" y="46526"/>
                </a:moveTo>
                <a:lnTo>
                  <a:pt x="1622250" y="46526"/>
                </a:lnTo>
                <a:lnTo>
                  <a:pt x="1622250" y="93370"/>
                </a:lnTo>
                <a:lnTo>
                  <a:pt x="1675137" y="93370"/>
                </a:lnTo>
                <a:lnTo>
                  <a:pt x="1675137" y="46526"/>
                </a:lnTo>
                <a:lnTo>
                  <a:pt x="1694214" y="46526"/>
                </a:lnTo>
                <a:lnTo>
                  <a:pt x="1694214" y="159080"/>
                </a:lnTo>
                <a:lnTo>
                  <a:pt x="1675137" y="159080"/>
                </a:lnTo>
                <a:lnTo>
                  <a:pt x="1675137" y="109159"/>
                </a:lnTo>
                <a:lnTo>
                  <a:pt x="1622250" y="109159"/>
                </a:lnTo>
                <a:lnTo>
                  <a:pt x="1622250" y="159080"/>
                </a:lnTo>
                <a:lnTo>
                  <a:pt x="1603177" y="159080"/>
                </a:lnTo>
                <a:close/>
                <a:moveTo>
                  <a:pt x="1828786" y="46526"/>
                </a:moveTo>
                <a:lnTo>
                  <a:pt x="1847859" y="46526"/>
                </a:lnTo>
                <a:lnTo>
                  <a:pt x="1847859" y="159080"/>
                </a:lnTo>
                <a:lnTo>
                  <a:pt x="1828786" y="159080"/>
                </a:lnTo>
                <a:close/>
                <a:moveTo>
                  <a:pt x="1722056" y="46526"/>
                </a:moveTo>
                <a:lnTo>
                  <a:pt x="1741137" y="46526"/>
                </a:lnTo>
                <a:lnTo>
                  <a:pt x="1741137" y="90507"/>
                </a:lnTo>
                <a:lnTo>
                  <a:pt x="1765300" y="90507"/>
                </a:lnTo>
                <a:cubicBezTo>
                  <a:pt x="1781053" y="90507"/>
                  <a:pt x="1793189" y="93569"/>
                  <a:pt x="1801706" y="99677"/>
                </a:cubicBezTo>
                <a:cubicBezTo>
                  <a:pt x="1810217" y="105786"/>
                  <a:pt x="1814475" y="114213"/>
                  <a:pt x="1814475" y="124957"/>
                </a:cubicBezTo>
                <a:cubicBezTo>
                  <a:pt x="1814475" y="134348"/>
                  <a:pt x="1810922" y="142387"/>
                  <a:pt x="1803823" y="149065"/>
                </a:cubicBezTo>
                <a:cubicBezTo>
                  <a:pt x="1796720" y="155740"/>
                  <a:pt x="1785366" y="159080"/>
                  <a:pt x="1769752" y="159080"/>
                </a:cubicBezTo>
                <a:lnTo>
                  <a:pt x="1722056" y="159080"/>
                </a:lnTo>
                <a:close/>
                <a:moveTo>
                  <a:pt x="1741137" y="143395"/>
                </a:moveTo>
                <a:lnTo>
                  <a:pt x="1761167" y="143395"/>
                </a:lnTo>
                <a:cubicBezTo>
                  <a:pt x="1773249" y="143395"/>
                  <a:pt x="1781867" y="141908"/>
                  <a:pt x="1787026" y="138942"/>
                </a:cubicBezTo>
                <a:cubicBezTo>
                  <a:pt x="1792185" y="135976"/>
                  <a:pt x="1794761" y="131346"/>
                  <a:pt x="1794761" y="125060"/>
                </a:cubicBezTo>
                <a:cubicBezTo>
                  <a:pt x="1794761" y="120182"/>
                  <a:pt x="1792854" y="115838"/>
                  <a:pt x="1789041" y="112021"/>
                </a:cubicBezTo>
                <a:cubicBezTo>
                  <a:pt x="1785225" y="108209"/>
                  <a:pt x="1776783" y="106301"/>
                  <a:pt x="1763709" y="106301"/>
                </a:cubicBezTo>
                <a:lnTo>
                  <a:pt x="1741137" y="106301"/>
                </a:lnTo>
                <a:close/>
                <a:moveTo>
                  <a:pt x="1958421" y="46526"/>
                </a:moveTo>
                <a:lnTo>
                  <a:pt x="2036851" y="46526"/>
                </a:lnTo>
                <a:lnTo>
                  <a:pt x="2036851" y="143395"/>
                </a:lnTo>
                <a:lnTo>
                  <a:pt x="2049041" y="143395"/>
                </a:lnTo>
                <a:lnTo>
                  <a:pt x="2049041" y="190980"/>
                </a:lnTo>
                <a:lnTo>
                  <a:pt x="2033355" y="190980"/>
                </a:lnTo>
                <a:lnTo>
                  <a:pt x="2033355" y="159080"/>
                </a:lnTo>
                <a:lnTo>
                  <a:pt x="1944752" y="159080"/>
                </a:lnTo>
                <a:lnTo>
                  <a:pt x="1944752" y="190980"/>
                </a:lnTo>
                <a:lnTo>
                  <a:pt x="1929067" y="190980"/>
                </a:lnTo>
                <a:lnTo>
                  <a:pt x="1929067" y="143395"/>
                </a:lnTo>
                <a:lnTo>
                  <a:pt x="1939136" y="143395"/>
                </a:lnTo>
                <a:cubicBezTo>
                  <a:pt x="1952560" y="125161"/>
                  <a:pt x="1958990" y="92876"/>
                  <a:pt x="1958421" y="46526"/>
                </a:cubicBezTo>
                <a:close/>
                <a:moveTo>
                  <a:pt x="1974323" y="62316"/>
                </a:moveTo>
                <a:cubicBezTo>
                  <a:pt x="1972908" y="98845"/>
                  <a:pt x="1967255" y="125871"/>
                  <a:pt x="1957363" y="143395"/>
                </a:cubicBezTo>
                <a:lnTo>
                  <a:pt x="2017879" y="143395"/>
                </a:lnTo>
                <a:lnTo>
                  <a:pt x="2017879" y="62316"/>
                </a:lnTo>
                <a:close/>
                <a:moveTo>
                  <a:pt x="2079353" y="46526"/>
                </a:moveTo>
                <a:lnTo>
                  <a:pt x="2167956" y="46526"/>
                </a:lnTo>
                <a:lnTo>
                  <a:pt x="2167956" y="159080"/>
                </a:lnTo>
                <a:lnTo>
                  <a:pt x="2148984" y="159080"/>
                </a:lnTo>
                <a:lnTo>
                  <a:pt x="2148984" y="62316"/>
                </a:lnTo>
                <a:lnTo>
                  <a:pt x="2098428" y="62316"/>
                </a:lnTo>
                <a:lnTo>
                  <a:pt x="2098428" y="118383"/>
                </a:lnTo>
                <a:cubicBezTo>
                  <a:pt x="2098428" y="131454"/>
                  <a:pt x="2098004" y="140076"/>
                  <a:pt x="2097158" y="144241"/>
                </a:cubicBezTo>
                <a:cubicBezTo>
                  <a:pt x="2096309" y="148411"/>
                  <a:pt x="2093976" y="152049"/>
                  <a:pt x="2090163" y="155157"/>
                </a:cubicBezTo>
                <a:cubicBezTo>
                  <a:pt x="2086347" y="158267"/>
                  <a:pt x="2080837" y="159819"/>
                  <a:pt x="2073629" y="159819"/>
                </a:cubicBezTo>
                <a:cubicBezTo>
                  <a:pt x="2069175" y="159819"/>
                  <a:pt x="2064056" y="159537"/>
                  <a:pt x="2058263" y="158976"/>
                </a:cubicBezTo>
                <a:lnTo>
                  <a:pt x="2058263" y="143078"/>
                </a:lnTo>
                <a:lnTo>
                  <a:pt x="2066638" y="143078"/>
                </a:lnTo>
                <a:cubicBezTo>
                  <a:pt x="2070590" y="143078"/>
                  <a:pt x="2073416" y="142668"/>
                  <a:pt x="2075111" y="141855"/>
                </a:cubicBezTo>
                <a:cubicBezTo>
                  <a:pt x="2076810" y="141041"/>
                  <a:pt x="2077938" y="139756"/>
                  <a:pt x="2078507" y="137988"/>
                </a:cubicBezTo>
                <a:cubicBezTo>
                  <a:pt x="2079072" y="136224"/>
                  <a:pt x="2079353" y="130464"/>
                  <a:pt x="2079353" y="120716"/>
                </a:cubicBezTo>
                <a:close/>
                <a:moveTo>
                  <a:pt x="2285280" y="46526"/>
                </a:moveTo>
                <a:lnTo>
                  <a:pt x="2285280" y="159080"/>
                </a:lnTo>
                <a:lnTo>
                  <a:pt x="2266311" y="159080"/>
                </a:lnTo>
                <a:lnTo>
                  <a:pt x="2266311" y="115200"/>
                </a:lnTo>
                <a:lnTo>
                  <a:pt x="2255285" y="115200"/>
                </a:lnTo>
                <a:cubicBezTo>
                  <a:pt x="2248574" y="115200"/>
                  <a:pt x="2243578" y="116064"/>
                  <a:pt x="2240290" y="117796"/>
                </a:cubicBezTo>
                <a:cubicBezTo>
                  <a:pt x="2237003" y="119527"/>
                  <a:pt x="2232215" y="125094"/>
                  <a:pt x="2225926" y="134493"/>
                </a:cubicBezTo>
                <a:lnTo>
                  <a:pt x="2209291" y="159080"/>
                </a:lnTo>
                <a:lnTo>
                  <a:pt x="2185653" y="159080"/>
                </a:lnTo>
                <a:lnTo>
                  <a:pt x="2206217" y="128769"/>
                </a:lnTo>
                <a:cubicBezTo>
                  <a:pt x="2212506" y="119513"/>
                  <a:pt x="2218758" y="114282"/>
                  <a:pt x="2224976" y="113083"/>
                </a:cubicBezTo>
                <a:cubicBezTo>
                  <a:pt x="2214094" y="111600"/>
                  <a:pt x="2206023" y="107675"/>
                  <a:pt x="2200759" y="101319"/>
                </a:cubicBezTo>
                <a:cubicBezTo>
                  <a:pt x="2195496" y="94961"/>
                  <a:pt x="2192865" y="87649"/>
                  <a:pt x="2192865" y="79380"/>
                </a:cubicBezTo>
                <a:cubicBezTo>
                  <a:pt x="2192865" y="69631"/>
                  <a:pt x="2196310" y="61715"/>
                  <a:pt x="2203200" y="55642"/>
                </a:cubicBezTo>
                <a:cubicBezTo>
                  <a:pt x="2210087" y="49565"/>
                  <a:pt x="2220065" y="46526"/>
                  <a:pt x="2233137" y="46526"/>
                </a:cubicBezTo>
                <a:close/>
                <a:moveTo>
                  <a:pt x="2266311" y="62316"/>
                </a:moveTo>
                <a:lnTo>
                  <a:pt x="2239179" y="62316"/>
                </a:lnTo>
                <a:cubicBezTo>
                  <a:pt x="2227802" y="62316"/>
                  <a:pt x="2220469" y="64084"/>
                  <a:pt x="2217186" y="67616"/>
                </a:cubicBezTo>
                <a:cubicBezTo>
                  <a:pt x="2213899" y="71150"/>
                  <a:pt x="2212257" y="75283"/>
                  <a:pt x="2212257" y="80017"/>
                </a:cubicBezTo>
                <a:cubicBezTo>
                  <a:pt x="2212257" y="86728"/>
                  <a:pt x="2214680" y="91659"/>
                  <a:pt x="2219519" y="94799"/>
                </a:cubicBezTo>
                <a:cubicBezTo>
                  <a:pt x="2224356" y="97945"/>
                  <a:pt x="2232925" y="99518"/>
                  <a:pt x="2245219" y="99518"/>
                </a:cubicBezTo>
                <a:lnTo>
                  <a:pt x="2266311" y="99518"/>
                </a:lnTo>
                <a:close/>
                <a:moveTo>
                  <a:pt x="2458274" y="0"/>
                </a:moveTo>
                <a:lnTo>
                  <a:pt x="2475126" y="212"/>
                </a:lnTo>
                <a:cubicBezTo>
                  <a:pt x="2474352" y="7772"/>
                  <a:pt x="2472675" y="13033"/>
                  <a:pt x="2470093" y="16002"/>
                </a:cubicBezTo>
                <a:cubicBezTo>
                  <a:pt x="2467516" y="18972"/>
                  <a:pt x="2464192" y="20880"/>
                  <a:pt x="2460128" y="21722"/>
                </a:cubicBezTo>
                <a:cubicBezTo>
                  <a:pt x="2456067" y="22572"/>
                  <a:pt x="2448100" y="22993"/>
                  <a:pt x="2436232" y="22993"/>
                </a:cubicBezTo>
                <a:cubicBezTo>
                  <a:pt x="2420474" y="22993"/>
                  <a:pt x="2409736" y="24512"/>
                  <a:pt x="2404012" y="27551"/>
                </a:cubicBezTo>
                <a:cubicBezTo>
                  <a:pt x="2398287" y="30593"/>
                  <a:pt x="2394172" y="35449"/>
                  <a:pt x="2391664" y="42127"/>
                </a:cubicBezTo>
                <a:cubicBezTo>
                  <a:pt x="2389154" y="48806"/>
                  <a:pt x="2387761" y="57406"/>
                  <a:pt x="2387481" y="67936"/>
                </a:cubicBezTo>
                <a:cubicBezTo>
                  <a:pt x="2392282" y="60797"/>
                  <a:pt x="2397898" y="55444"/>
                  <a:pt x="2404332" y="51875"/>
                </a:cubicBezTo>
                <a:cubicBezTo>
                  <a:pt x="2410758" y="48312"/>
                  <a:pt x="2418001" y="46526"/>
                  <a:pt x="2426058" y="46526"/>
                </a:cubicBezTo>
                <a:cubicBezTo>
                  <a:pt x="2440822" y="46526"/>
                  <a:pt x="2453047" y="51595"/>
                  <a:pt x="2462728" y="61737"/>
                </a:cubicBezTo>
                <a:cubicBezTo>
                  <a:pt x="2472408" y="71874"/>
                  <a:pt x="2477246" y="85598"/>
                  <a:pt x="2477246" y="102907"/>
                </a:cubicBezTo>
                <a:cubicBezTo>
                  <a:pt x="2477246" y="116050"/>
                  <a:pt x="2474809" y="126825"/>
                  <a:pt x="2469931" y="135235"/>
                </a:cubicBezTo>
                <a:cubicBezTo>
                  <a:pt x="2465057" y="143641"/>
                  <a:pt x="2459282" y="150146"/>
                  <a:pt x="2452605" y="154735"/>
                </a:cubicBezTo>
                <a:cubicBezTo>
                  <a:pt x="2445926" y="159325"/>
                  <a:pt x="2436829" y="161625"/>
                  <a:pt x="2425312" y="161625"/>
                </a:cubicBezTo>
                <a:cubicBezTo>
                  <a:pt x="2411960" y="161625"/>
                  <a:pt x="2401574" y="158566"/>
                  <a:pt x="2394158" y="152457"/>
                </a:cubicBezTo>
                <a:cubicBezTo>
                  <a:pt x="2386735" y="146347"/>
                  <a:pt x="2381050" y="138521"/>
                  <a:pt x="2377094" y="128981"/>
                </a:cubicBezTo>
                <a:cubicBezTo>
                  <a:pt x="2373135" y="119441"/>
                  <a:pt x="2371158" y="102838"/>
                  <a:pt x="2371158" y="79168"/>
                </a:cubicBezTo>
                <a:cubicBezTo>
                  <a:pt x="2371158" y="49420"/>
                  <a:pt x="2376190" y="29390"/>
                  <a:pt x="2386264" y="19073"/>
                </a:cubicBezTo>
                <a:cubicBezTo>
                  <a:pt x="2396328" y="8759"/>
                  <a:pt x="2411820" y="3600"/>
                  <a:pt x="2432736" y="3600"/>
                </a:cubicBezTo>
                <a:cubicBezTo>
                  <a:pt x="2445735" y="3600"/>
                  <a:pt x="2453115" y="3388"/>
                  <a:pt x="2454887" y="2963"/>
                </a:cubicBezTo>
                <a:cubicBezTo>
                  <a:pt x="2456651" y="2545"/>
                  <a:pt x="2457781" y="1552"/>
                  <a:pt x="2458274" y="0"/>
                </a:cubicBezTo>
                <a:close/>
                <a:moveTo>
                  <a:pt x="2457324" y="102381"/>
                </a:moveTo>
                <a:cubicBezTo>
                  <a:pt x="2457324" y="90649"/>
                  <a:pt x="2454552" y="81040"/>
                  <a:pt x="2449004" y="73552"/>
                </a:cubicBezTo>
                <a:cubicBezTo>
                  <a:pt x="2443457" y="66060"/>
                  <a:pt x="2435630" y="62316"/>
                  <a:pt x="2425524" y="62316"/>
                </a:cubicBezTo>
                <a:cubicBezTo>
                  <a:pt x="2414999" y="62316"/>
                  <a:pt x="2406873" y="66272"/>
                  <a:pt x="2401150" y="74186"/>
                </a:cubicBezTo>
                <a:cubicBezTo>
                  <a:pt x="2395425" y="82101"/>
                  <a:pt x="2392563" y="92664"/>
                  <a:pt x="2392563" y="105876"/>
                </a:cubicBezTo>
                <a:cubicBezTo>
                  <a:pt x="2392563" y="118948"/>
                  <a:pt x="2395728" y="128945"/>
                  <a:pt x="2402053" y="135868"/>
                </a:cubicBezTo>
                <a:cubicBezTo>
                  <a:pt x="2408375" y="142791"/>
                  <a:pt x="2416164" y="146254"/>
                  <a:pt x="2425421" y="146254"/>
                </a:cubicBezTo>
                <a:cubicBezTo>
                  <a:pt x="2434888" y="146254"/>
                  <a:pt x="2442575" y="142243"/>
                  <a:pt x="2448475" y="134226"/>
                </a:cubicBezTo>
                <a:cubicBezTo>
                  <a:pt x="2454371" y="126209"/>
                  <a:pt x="2457324" y="115589"/>
                  <a:pt x="2457324" y="102381"/>
                </a:cubicBezTo>
                <a:close/>
                <a:moveTo>
                  <a:pt x="2494080" y="202428"/>
                </a:moveTo>
                <a:lnTo>
                  <a:pt x="2491963" y="184514"/>
                </a:lnTo>
                <a:cubicBezTo>
                  <a:pt x="2496131" y="185645"/>
                  <a:pt x="2499771" y="186214"/>
                  <a:pt x="2502878" y="186214"/>
                </a:cubicBezTo>
                <a:cubicBezTo>
                  <a:pt x="2507119" y="186214"/>
                  <a:pt x="2510510" y="185509"/>
                  <a:pt x="2513055" y="184094"/>
                </a:cubicBezTo>
                <a:cubicBezTo>
                  <a:pt x="2515597" y="182679"/>
                  <a:pt x="2517681" y="180698"/>
                  <a:pt x="2519309" y="178161"/>
                </a:cubicBezTo>
                <a:cubicBezTo>
                  <a:pt x="2520508" y="176249"/>
                  <a:pt x="2522451" y="171515"/>
                  <a:pt x="2525137" y="163956"/>
                </a:cubicBezTo>
                <a:cubicBezTo>
                  <a:pt x="2525490" y="162896"/>
                  <a:pt x="2526055" y="161338"/>
                  <a:pt x="2526829" y="159293"/>
                </a:cubicBezTo>
                <a:lnTo>
                  <a:pt x="2484118" y="46526"/>
                </a:lnTo>
                <a:lnTo>
                  <a:pt x="2504682" y="46526"/>
                </a:lnTo>
                <a:lnTo>
                  <a:pt x="2528104" y="111704"/>
                </a:lnTo>
                <a:cubicBezTo>
                  <a:pt x="2531145" y="119974"/>
                  <a:pt x="2533863" y="128664"/>
                  <a:pt x="2536265" y="137776"/>
                </a:cubicBezTo>
                <a:cubicBezTo>
                  <a:pt x="2538453" y="129013"/>
                  <a:pt x="2541067" y="120467"/>
                  <a:pt x="2544109" y="112129"/>
                </a:cubicBezTo>
                <a:lnTo>
                  <a:pt x="2568165" y="46526"/>
                </a:lnTo>
                <a:lnTo>
                  <a:pt x="2587244" y="46526"/>
                </a:lnTo>
                <a:lnTo>
                  <a:pt x="2544426" y="160989"/>
                </a:lnTo>
                <a:cubicBezTo>
                  <a:pt x="2539832" y="173351"/>
                  <a:pt x="2536265" y="181869"/>
                  <a:pt x="2533720" y="186527"/>
                </a:cubicBezTo>
                <a:cubicBezTo>
                  <a:pt x="2530331" y="192816"/>
                  <a:pt x="2526444" y="197428"/>
                  <a:pt x="2522066" y="200361"/>
                </a:cubicBezTo>
                <a:cubicBezTo>
                  <a:pt x="2517681" y="203296"/>
                  <a:pt x="2512455" y="204757"/>
                  <a:pt x="2506378" y="204757"/>
                </a:cubicBezTo>
                <a:cubicBezTo>
                  <a:pt x="2502705" y="204757"/>
                  <a:pt x="2498602" y="203980"/>
                  <a:pt x="2494080" y="202428"/>
                </a:cubicBezTo>
                <a:close/>
                <a:moveTo>
                  <a:pt x="2599333" y="202215"/>
                </a:moveTo>
                <a:lnTo>
                  <a:pt x="2599333" y="46526"/>
                </a:lnTo>
                <a:lnTo>
                  <a:pt x="2616714" y="46526"/>
                </a:lnTo>
                <a:lnTo>
                  <a:pt x="2616714" y="61153"/>
                </a:lnTo>
                <a:cubicBezTo>
                  <a:pt x="2620814" y="55429"/>
                  <a:pt x="2625444" y="51138"/>
                  <a:pt x="2630603" y="48272"/>
                </a:cubicBezTo>
                <a:cubicBezTo>
                  <a:pt x="2635754" y="45414"/>
                  <a:pt x="2642008" y="43981"/>
                  <a:pt x="2649362" y="43981"/>
                </a:cubicBezTo>
                <a:cubicBezTo>
                  <a:pt x="2658967" y="43981"/>
                  <a:pt x="2667446" y="46455"/>
                  <a:pt x="2674796" y="51401"/>
                </a:cubicBezTo>
                <a:cubicBezTo>
                  <a:pt x="2682143" y="56347"/>
                  <a:pt x="2687692" y="63325"/>
                  <a:pt x="2691436" y="72331"/>
                </a:cubicBezTo>
                <a:cubicBezTo>
                  <a:pt x="2695180" y="81342"/>
                  <a:pt x="2697052" y="91214"/>
                  <a:pt x="2697052" y="101955"/>
                </a:cubicBezTo>
                <a:cubicBezTo>
                  <a:pt x="2697052" y="113472"/>
                  <a:pt x="2694985" y="123840"/>
                  <a:pt x="2690852" y="133060"/>
                </a:cubicBezTo>
                <a:cubicBezTo>
                  <a:pt x="2686715" y="142279"/>
                  <a:pt x="2680711" y="149347"/>
                  <a:pt x="2672834" y="154257"/>
                </a:cubicBezTo>
                <a:cubicBezTo>
                  <a:pt x="2664958" y="159166"/>
                  <a:pt x="2656673" y="161625"/>
                  <a:pt x="2647980" y="161625"/>
                </a:cubicBezTo>
                <a:cubicBezTo>
                  <a:pt x="2641623" y="161625"/>
                  <a:pt x="2635917" y="160283"/>
                  <a:pt x="2630870" y="157598"/>
                </a:cubicBezTo>
                <a:cubicBezTo>
                  <a:pt x="2625815" y="154908"/>
                  <a:pt x="2621661" y="151521"/>
                  <a:pt x="2618413" y="147424"/>
                </a:cubicBezTo>
                <a:lnTo>
                  <a:pt x="2618413" y="202215"/>
                </a:lnTo>
                <a:close/>
                <a:moveTo>
                  <a:pt x="2616613" y="103439"/>
                </a:moveTo>
                <a:cubicBezTo>
                  <a:pt x="2616613" y="117922"/>
                  <a:pt x="2619544" y="128628"/>
                  <a:pt x="2625407" y="135551"/>
                </a:cubicBezTo>
                <a:cubicBezTo>
                  <a:pt x="2631272" y="142477"/>
                  <a:pt x="2638371" y="145937"/>
                  <a:pt x="2646709" y="145937"/>
                </a:cubicBezTo>
                <a:cubicBezTo>
                  <a:pt x="2655187" y="145937"/>
                  <a:pt x="2662448" y="142352"/>
                  <a:pt x="2668489" y="135180"/>
                </a:cubicBezTo>
                <a:cubicBezTo>
                  <a:pt x="2674530" y="128009"/>
                  <a:pt x="2677550" y="116900"/>
                  <a:pt x="2677550" y="101848"/>
                </a:cubicBezTo>
                <a:cubicBezTo>
                  <a:pt x="2677550" y="87505"/>
                  <a:pt x="2674598" y="76766"/>
                  <a:pt x="2668702" y="69631"/>
                </a:cubicBezTo>
                <a:cubicBezTo>
                  <a:pt x="2662801" y="62496"/>
                  <a:pt x="2655753" y="58925"/>
                  <a:pt x="2647555" y="58925"/>
                </a:cubicBezTo>
                <a:cubicBezTo>
                  <a:pt x="2639433" y="58925"/>
                  <a:pt x="2632244" y="62723"/>
                  <a:pt x="2625992" y="70316"/>
                </a:cubicBezTo>
                <a:cubicBezTo>
                  <a:pt x="2619738" y="77914"/>
                  <a:pt x="2616613" y="88956"/>
                  <a:pt x="2616613" y="103439"/>
                </a:cubicBezTo>
                <a:close/>
                <a:moveTo>
                  <a:pt x="2797099" y="122835"/>
                </a:moveTo>
                <a:lnTo>
                  <a:pt x="2816809" y="125269"/>
                </a:lnTo>
                <a:cubicBezTo>
                  <a:pt x="2813703" y="136785"/>
                  <a:pt x="2807946" y="145725"/>
                  <a:pt x="2799540" y="152082"/>
                </a:cubicBezTo>
                <a:cubicBezTo>
                  <a:pt x="2791130" y="158444"/>
                  <a:pt x="2780392" y="161625"/>
                  <a:pt x="2767320" y="161625"/>
                </a:cubicBezTo>
                <a:cubicBezTo>
                  <a:pt x="2750853" y="161625"/>
                  <a:pt x="2737800" y="156553"/>
                  <a:pt x="2728159" y="146416"/>
                </a:cubicBezTo>
                <a:cubicBezTo>
                  <a:pt x="2718515" y="136278"/>
                  <a:pt x="2713690" y="122054"/>
                  <a:pt x="2713690" y="103756"/>
                </a:cubicBezTo>
                <a:cubicBezTo>
                  <a:pt x="2713690" y="84819"/>
                  <a:pt x="2718568" y="70124"/>
                  <a:pt x="2728318" y="59667"/>
                </a:cubicBezTo>
                <a:cubicBezTo>
                  <a:pt x="2738067" y="49208"/>
                  <a:pt x="2750717" y="43981"/>
                  <a:pt x="2766258" y="43981"/>
                </a:cubicBezTo>
                <a:cubicBezTo>
                  <a:pt x="2781310" y="43981"/>
                  <a:pt x="2793604" y="49104"/>
                  <a:pt x="2803140" y="59349"/>
                </a:cubicBezTo>
                <a:cubicBezTo>
                  <a:pt x="2812676" y="69592"/>
                  <a:pt x="2817447" y="84006"/>
                  <a:pt x="2817447" y="102593"/>
                </a:cubicBezTo>
                <a:cubicBezTo>
                  <a:pt x="2817447" y="103719"/>
                  <a:pt x="2817410" y="105415"/>
                  <a:pt x="2817342" y="107675"/>
                </a:cubicBezTo>
                <a:lnTo>
                  <a:pt x="2733401" y="107675"/>
                </a:lnTo>
                <a:cubicBezTo>
                  <a:pt x="2734107" y="120043"/>
                  <a:pt x="2737609" y="129511"/>
                  <a:pt x="2743894" y="136080"/>
                </a:cubicBezTo>
                <a:cubicBezTo>
                  <a:pt x="2750184" y="142654"/>
                  <a:pt x="2758029" y="145937"/>
                  <a:pt x="2767424" y="145937"/>
                </a:cubicBezTo>
                <a:cubicBezTo>
                  <a:pt x="2774419" y="145937"/>
                  <a:pt x="2780392" y="144098"/>
                  <a:pt x="2785339" y="140425"/>
                </a:cubicBezTo>
                <a:cubicBezTo>
                  <a:pt x="2790284" y="136750"/>
                  <a:pt x="2794204" y="130889"/>
                  <a:pt x="2797099" y="122835"/>
                </a:cubicBezTo>
                <a:close/>
                <a:moveTo>
                  <a:pt x="2734462" y="91995"/>
                </a:moveTo>
                <a:lnTo>
                  <a:pt x="2797312" y="91995"/>
                </a:lnTo>
                <a:cubicBezTo>
                  <a:pt x="2796462" y="82527"/>
                  <a:pt x="2794061" y="75424"/>
                  <a:pt x="2790107" y="70689"/>
                </a:cubicBezTo>
                <a:cubicBezTo>
                  <a:pt x="2784028" y="63342"/>
                  <a:pt x="2776152" y="59669"/>
                  <a:pt x="2766470" y="59669"/>
                </a:cubicBezTo>
                <a:cubicBezTo>
                  <a:pt x="2757708" y="59669"/>
                  <a:pt x="2750346" y="62597"/>
                  <a:pt x="2744373" y="68462"/>
                </a:cubicBezTo>
                <a:cubicBezTo>
                  <a:pt x="2738401" y="74325"/>
                  <a:pt x="2735096" y="82170"/>
                  <a:pt x="2734462" y="91995"/>
                </a:cubicBezTo>
                <a:close/>
                <a:moveTo>
                  <a:pt x="2840872" y="46526"/>
                </a:moveTo>
                <a:lnTo>
                  <a:pt x="2859945" y="46526"/>
                </a:lnTo>
                <a:lnTo>
                  <a:pt x="2859945" y="93370"/>
                </a:lnTo>
                <a:lnTo>
                  <a:pt x="2912831" y="93370"/>
                </a:lnTo>
                <a:lnTo>
                  <a:pt x="2912831" y="46526"/>
                </a:lnTo>
                <a:lnTo>
                  <a:pt x="2931908" y="46526"/>
                </a:lnTo>
                <a:lnTo>
                  <a:pt x="2931908" y="159080"/>
                </a:lnTo>
                <a:lnTo>
                  <a:pt x="2912831" y="159080"/>
                </a:lnTo>
                <a:lnTo>
                  <a:pt x="2912831" y="109159"/>
                </a:lnTo>
                <a:lnTo>
                  <a:pt x="2859945" y="109159"/>
                </a:lnTo>
                <a:lnTo>
                  <a:pt x="2859945" y="159080"/>
                </a:lnTo>
                <a:lnTo>
                  <a:pt x="2840872" y="159080"/>
                </a:lnTo>
                <a:close/>
                <a:moveTo>
                  <a:pt x="2960629" y="46526"/>
                </a:moveTo>
                <a:lnTo>
                  <a:pt x="2979710" y="46526"/>
                </a:lnTo>
                <a:lnTo>
                  <a:pt x="2979710" y="132372"/>
                </a:lnTo>
                <a:lnTo>
                  <a:pt x="3032594" y="46526"/>
                </a:lnTo>
                <a:lnTo>
                  <a:pt x="3053156" y="46526"/>
                </a:lnTo>
                <a:lnTo>
                  <a:pt x="3053156" y="159080"/>
                </a:lnTo>
                <a:lnTo>
                  <a:pt x="3034077" y="159080"/>
                </a:lnTo>
                <a:lnTo>
                  <a:pt x="3034077" y="73764"/>
                </a:lnTo>
                <a:lnTo>
                  <a:pt x="2981193" y="159080"/>
                </a:lnTo>
                <a:lnTo>
                  <a:pt x="2960629" y="159080"/>
                </a:lnTo>
                <a:close/>
                <a:moveTo>
                  <a:pt x="3169393" y="46526"/>
                </a:moveTo>
                <a:lnTo>
                  <a:pt x="3169393" y="159080"/>
                </a:lnTo>
                <a:lnTo>
                  <a:pt x="3150422" y="159080"/>
                </a:lnTo>
                <a:lnTo>
                  <a:pt x="3150422" y="115200"/>
                </a:lnTo>
                <a:lnTo>
                  <a:pt x="3139398" y="115200"/>
                </a:lnTo>
                <a:cubicBezTo>
                  <a:pt x="3132684" y="115200"/>
                  <a:pt x="3127691" y="116064"/>
                  <a:pt x="3124404" y="117796"/>
                </a:cubicBezTo>
                <a:cubicBezTo>
                  <a:pt x="3121118" y="119527"/>
                  <a:pt x="3116330" y="125094"/>
                  <a:pt x="3110039" y="134493"/>
                </a:cubicBezTo>
                <a:lnTo>
                  <a:pt x="3093401" y="159080"/>
                </a:lnTo>
                <a:lnTo>
                  <a:pt x="3069767" y="159080"/>
                </a:lnTo>
                <a:lnTo>
                  <a:pt x="3090330" y="128769"/>
                </a:lnTo>
                <a:cubicBezTo>
                  <a:pt x="3096616" y="119513"/>
                  <a:pt x="3102869" y="114282"/>
                  <a:pt x="3109089" y="113083"/>
                </a:cubicBezTo>
                <a:cubicBezTo>
                  <a:pt x="3098207" y="111600"/>
                  <a:pt x="3090132" y="107675"/>
                  <a:pt x="3084872" y="101319"/>
                </a:cubicBezTo>
                <a:cubicBezTo>
                  <a:pt x="3079609" y="94961"/>
                  <a:pt x="3076974" y="87649"/>
                  <a:pt x="3076974" y="79380"/>
                </a:cubicBezTo>
                <a:cubicBezTo>
                  <a:pt x="3076974" y="69631"/>
                  <a:pt x="3080423" y="61715"/>
                  <a:pt x="3087309" y="55642"/>
                </a:cubicBezTo>
                <a:cubicBezTo>
                  <a:pt x="3094200" y="49565"/>
                  <a:pt x="3104176" y="46526"/>
                  <a:pt x="3117251" y="46526"/>
                </a:cubicBezTo>
                <a:close/>
                <a:moveTo>
                  <a:pt x="3150422" y="62316"/>
                </a:moveTo>
                <a:lnTo>
                  <a:pt x="3123292" y="62316"/>
                </a:lnTo>
                <a:cubicBezTo>
                  <a:pt x="3111915" y="62316"/>
                  <a:pt x="3104582" y="64084"/>
                  <a:pt x="3101299" y="67616"/>
                </a:cubicBezTo>
                <a:cubicBezTo>
                  <a:pt x="3098013" y="71150"/>
                  <a:pt x="3096370" y="75283"/>
                  <a:pt x="3096370" y="80017"/>
                </a:cubicBezTo>
                <a:cubicBezTo>
                  <a:pt x="3096370" y="86728"/>
                  <a:pt x="3098790" y="91659"/>
                  <a:pt x="3103628" y="94799"/>
                </a:cubicBezTo>
                <a:cubicBezTo>
                  <a:pt x="3108467" y="97945"/>
                  <a:pt x="3117039" y="99518"/>
                  <a:pt x="3129332" y="99518"/>
                </a:cubicBezTo>
                <a:lnTo>
                  <a:pt x="3150422" y="99518"/>
                </a:lnTo>
                <a:close/>
                <a:moveTo>
                  <a:pt x="3338370" y="117853"/>
                </a:moveTo>
                <a:lnTo>
                  <a:pt x="3357129" y="120291"/>
                </a:lnTo>
                <a:cubicBezTo>
                  <a:pt x="3355081" y="133222"/>
                  <a:pt x="3349836" y="143341"/>
                  <a:pt x="3341394" y="150652"/>
                </a:cubicBezTo>
                <a:cubicBezTo>
                  <a:pt x="3332952" y="157965"/>
                  <a:pt x="3322580" y="161625"/>
                  <a:pt x="3310287" y="161625"/>
                </a:cubicBezTo>
                <a:cubicBezTo>
                  <a:pt x="3294885" y="161625"/>
                  <a:pt x="3282502" y="156590"/>
                  <a:pt x="3273138" y="146520"/>
                </a:cubicBezTo>
                <a:cubicBezTo>
                  <a:pt x="3263774" y="136455"/>
                  <a:pt x="3259094" y="122023"/>
                  <a:pt x="3259094" y="103227"/>
                </a:cubicBezTo>
                <a:cubicBezTo>
                  <a:pt x="3259094" y="91073"/>
                  <a:pt x="3261107" y="80439"/>
                  <a:pt x="3265136" y="71323"/>
                </a:cubicBezTo>
                <a:cubicBezTo>
                  <a:pt x="3269164" y="62208"/>
                  <a:pt x="3275294" y="55376"/>
                  <a:pt x="3283524" y="50818"/>
                </a:cubicBezTo>
                <a:cubicBezTo>
                  <a:pt x="3291753" y="46259"/>
                  <a:pt x="3300711" y="43981"/>
                  <a:pt x="3310391" y="43981"/>
                </a:cubicBezTo>
                <a:cubicBezTo>
                  <a:pt x="3322616" y="43981"/>
                  <a:pt x="3332613" y="47074"/>
                  <a:pt x="3340386" y="53255"/>
                </a:cubicBezTo>
                <a:cubicBezTo>
                  <a:pt x="3348158" y="59436"/>
                  <a:pt x="3353140" y="68217"/>
                  <a:pt x="3355330" y="79592"/>
                </a:cubicBezTo>
                <a:lnTo>
                  <a:pt x="3336783" y="82451"/>
                </a:lnTo>
                <a:cubicBezTo>
                  <a:pt x="3335015" y="74891"/>
                  <a:pt x="3331889" y="69206"/>
                  <a:pt x="3327404" y="65391"/>
                </a:cubicBezTo>
                <a:cubicBezTo>
                  <a:pt x="3322915" y="61578"/>
                  <a:pt x="3317490" y="59669"/>
                  <a:pt x="3311136" y="59669"/>
                </a:cubicBezTo>
                <a:cubicBezTo>
                  <a:pt x="3301524" y="59669"/>
                  <a:pt x="3293716" y="63111"/>
                  <a:pt x="3287711" y="69998"/>
                </a:cubicBezTo>
                <a:cubicBezTo>
                  <a:pt x="3281705" y="76889"/>
                  <a:pt x="3278701" y="87786"/>
                  <a:pt x="3278701" y="102693"/>
                </a:cubicBezTo>
                <a:cubicBezTo>
                  <a:pt x="3278701" y="117818"/>
                  <a:pt x="3281601" y="128804"/>
                  <a:pt x="3287394" y="135655"/>
                </a:cubicBezTo>
                <a:cubicBezTo>
                  <a:pt x="3293190" y="142511"/>
                  <a:pt x="3300750" y="145937"/>
                  <a:pt x="3310073" y="145937"/>
                </a:cubicBezTo>
                <a:cubicBezTo>
                  <a:pt x="3317565" y="145937"/>
                  <a:pt x="3323819" y="143641"/>
                  <a:pt x="3328834" y="139049"/>
                </a:cubicBezTo>
                <a:cubicBezTo>
                  <a:pt x="3333848" y="134456"/>
                  <a:pt x="3337027" y="127390"/>
                  <a:pt x="3338370" y="117853"/>
                </a:cubicBezTo>
                <a:close/>
                <a:moveTo>
                  <a:pt x="3373347" y="46526"/>
                </a:moveTo>
                <a:lnTo>
                  <a:pt x="3392424" y="46526"/>
                </a:lnTo>
                <a:lnTo>
                  <a:pt x="3392424" y="95170"/>
                </a:lnTo>
                <a:cubicBezTo>
                  <a:pt x="3398501" y="95170"/>
                  <a:pt x="3402759" y="94007"/>
                  <a:pt x="3405196" y="91674"/>
                </a:cubicBezTo>
                <a:cubicBezTo>
                  <a:pt x="3407634" y="89342"/>
                  <a:pt x="3411220" y="82559"/>
                  <a:pt x="3415953" y="71327"/>
                </a:cubicBezTo>
                <a:cubicBezTo>
                  <a:pt x="3419697" y="62424"/>
                  <a:pt x="3422737" y="56557"/>
                  <a:pt x="3425069" y="53730"/>
                </a:cubicBezTo>
                <a:cubicBezTo>
                  <a:pt x="3427401" y="50908"/>
                  <a:pt x="3430083" y="48996"/>
                  <a:pt x="3433122" y="48006"/>
                </a:cubicBezTo>
                <a:cubicBezTo>
                  <a:pt x="3436160" y="47020"/>
                  <a:pt x="3441035" y="46526"/>
                  <a:pt x="3447749" y="46526"/>
                </a:cubicBezTo>
                <a:lnTo>
                  <a:pt x="3451565" y="46526"/>
                </a:lnTo>
                <a:lnTo>
                  <a:pt x="3451565" y="62316"/>
                </a:lnTo>
                <a:lnTo>
                  <a:pt x="3446262" y="62208"/>
                </a:lnTo>
                <a:cubicBezTo>
                  <a:pt x="3441247" y="62208"/>
                  <a:pt x="3438032" y="62954"/>
                  <a:pt x="3436621" y="64437"/>
                </a:cubicBezTo>
                <a:cubicBezTo>
                  <a:pt x="3435138" y="65992"/>
                  <a:pt x="3432873" y="70621"/>
                  <a:pt x="3429836" y="78318"/>
                </a:cubicBezTo>
                <a:cubicBezTo>
                  <a:pt x="3426941" y="85665"/>
                  <a:pt x="3424287" y="90757"/>
                  <a:pt x="3421887" y="93583"/>
                </a:cubicBezTo>
                <a:cubicBezTo>
                  <a:pt x="3419485" y="96408"/>
                  <a:pt x="3415777" y="98986"/>
                  <a:pt x="3410763" y="101319"/>
                </a:cubicBezTo>
                <a:cubicBezTo>
                  <a:pt x="3418955" y="103507"/>
                  <a:pt x="3427009" y="111139"/>
                  <a:pt x="3434926" y="124211"/>
                </a:cubicBezTo>
                <a:lnTo>
                  <a:pt x="3455806" y="159080"/>
                </a:lnTo>
                <a:lnTo>
                  <a:pt x="3434818" y="159080"/>
                </a:lnTo>
                <a:lnTo>
                  <a:pt x="3414470" y="124211"/>
                </a:lnTo>
                <a:cubicBezTo>
                  <a:pt x="3410302" y="117212"/>
                  <a:pt x="3406662" y="112604"/>
                  <a:pt x="3403552" y="110380"/>
                </a:cubicBezTo>
                <a:cubicBezTo>
                  <a:pt x="3400441" y="108156"/>
                  <a:pt x="3396733" y="107039"/>
                  <a:pt x="3392424" y="107039"/>
                </a:cubicBezTo>
                <a:lnTo>
                  <a:pt x="3392424" y="159080"/>
                </a:lnTo>
                <a:lnTo>
                  <a:pt x="3373347" y="159080"/>
                </a:lnTo>
                <a:close/>
                <a:moveTo>
                  <a:pt x="3468521" y="46526"/>
                </a:moveTo>
                <a:lnTo>
                  <a:pt x="3512505" y="46526"/>
                </a:lnTo>
                <a:cubicBezTo>
                  <a:pt x="3523316" y="46526"/>
                  <a:pt x="3531352" y="47431"/>
                  <a:pt x="3536618" y="49230"/>
                </a:cubicBezTo>
                <a:cubicBezTo>
                  <a:pt x="3541882" y="51030"/>
                  <a:pt x="3546403" y="54336"/>
                  <a:pt x="3550183" y="59137"/>
                </a:cubicBezTo>
                <a:cubicBezTo>
                  <a:pt x="3553963" y="63943"/>
                  <a:pt x="3555853" y="69700"/>
                  <a:pt x="3555853" y="76411"/>
                </a:cubicBezTo>
                <a:cubicBezTo>
                  <a:pt x="3555853" y="81782"/>
                  <a:pt x="3554738" y="86465"/>
                  <a:pt x="3552513" y="90454"/>
                </a:cubicBezTo>
                <a:cubicBezTo>
                  <a:pt x="3550288" y="94446"/>
                  <a:pt x="3546950" y="97783"/>
                  <a:pt x="3542497" y="100472"/>
                </a:cubicBezTo>
                <a:cubicBezTo>
                  <a:pt x="3547799" y="102236"/>
                  <a:pt x="3552195" y="105542"/>
                  <a:pt x="3555695" y="110380"/>
                </a:cubicBezTo>
                <a:cubicBezTo>
                  <a:pt x="3559190" y="115222"/>
                  <a:pt x="3560940" y="120960"/>
                  <a:pt x="3560940" y="127602"/>
                </a:cubicBezTo>
                <a:cubicBezTo>
                  <a:pt x="3560234" y="138269"/>
                  <a:pt x="3556418" y="146186"/>
                  <a:pt x="3549495" y="151344"/>
                </a:cubicBezTo>
                <a:cubicBezTo>
                  <a:pt x="3542566" y="156499"/>
                  <a:pt x="3532496" y="159080"/>
                  <a:pt x="3519288" y="159080"/>
                </a:cubicBezTo>
                <a:lnTo>
                  <a:pt x="3468521" y="159080"/>
                </a:lnTo>
                <a:close/>
                <a:moveTo>
                  <a:pt x="3487598" y="93902"/>
                </a:moveTo>
                <a:lnTo>
                  <a:pt x="3507948" y="93902"/>
                </a:lnTo>
                <a:cubicBezTo>
                  <a:pt x="3516070" y="93902"/>
                  <a:pt x="3521653" y="93478"/>
                  <a:pt x="3524696" y="92629"/>
                </a:cubicBezTo>
                <a:cubicBezTo>
                  <a:pt x="3527734" y="91783"/>
                  <a:pt x="3530455" y="90065"/>
                  <a:pt x="3532857" y="87488"/>
                </a:cubicBezTo>
                <a:cubicBezTo>
                  <a:pt x="3535257" y="84909"/>
                  <a:pt x="3536456" y="81821"/>
                  <a:pt x="3536456" y="78214"/>
                </a:cubicBezTo>
                <a:cubicBezTo>
                  <a:pt x="3536456" y="72277"/>
                  <a:pt x="3534358" y="68144"/>
                  <a:pt x="3530153" y="65815"/>
                </a:cubicBezTo>
                <a:cubicBezTo>
                  <a:pt x="3525948" y="63482"/>
                  <a:pt x="3518759" y="62316"/>
                  <a:pt x="3508586" y="62316"/>
                </a:cubicBezTo>
                <a:lnTo>
                  <a:pt x="3487598" y="62316"/>
                </a:lnTo>
                <a:close/>
                <a:moveTo>
                  <a:pt x="3487598" y="143395"/>
                </a:moveTo>
                <a:lnTo>
                  <a:pt x="3512718" y="143395"/>
                </a:lnTo>
                <a:cubicBezTo>
                  <a:pt x="3523525" y="143395"/>
                  <a:pt x="3530944" y="142140"/>
                  <a:pt x="3534973" y="139630"/>
                </a:cubicBezTo>
                <a:cubicBezTo>
                  <a:pt x="3539001" y="137121"/>
                  <a:pt x="3541122" y="132798"/>
                  <a:pt x="3541334" y="126648"/>
                </a:cubicBezTo>
                <a:cubicBezTo>
                  <a:pt x="3541334" y="123041"/>
                  <a:pt x="3540168" y="119704"/>
                  <a:pt x="3537835" y="116633"/>
                </a:cubicBezTo>
                <a:cubicBezTo>
                  <a:pt x="3535506" y="113558"/>
                  <a:pt x="3532464" y="111615"/>
                  <a:pt x="3528720" y="110801"/>
                </a:cubicBezTo>
                <a:cubicBezTo>
                  <a:pt x="3524976" y="109991"/>
                  <a:pt x="3518971" y="109584"/>
                  <a:pt x="3510706" y="109584"/>
                </a:cubicBezTo>
                <a:lnTo>
                  <a:pt x="3487598" y="109584"/>
                </a:lnTo>
                <a:close/>
                <a:moveTo>
                  <a:pt x="3657172" y="145199"/>
                </a:moveTo>
                <a:cubicBezTo>
                  <a:pt x="3650104" y="151200"/>
                  <a:pt x="3643305" y="155442"/>
                  <a:pt x="3636771" y="157910"/>
                </a:cubicBezTo>
                <a:cubicBezTo>
                  <a:pt x="3630237" y="160387"/>
                  <a:pt x="3623223" y="161625"/>
                  <a:pt x="3615732" y="161625"/>
                </a:cubicBezTo>
                <a:cubicBezTo>
                  <a:pt x="3603370" y="161625"/>
                  <a:pt x="3593865" y="158601"/>
                  <a:pt x="3587224" y="152561"/>
                </a:cubicBezTo>
                <a:cubicBezTo>
                  <a:pt x="3580582" y="146520"/>
                  <a:pt x="3577258" y="138802"/>
                  <a:pt x="3577258" y="129403"/>
                </a:cubicBezTo>
                <a:cubicBezTo>
                  <a:pt x="3577258" y="123895"/>
                  <a:pt x="3578512" y="118862"/>
                  <a:pt x="3581020" y="114300"/>
                </a:cubicBezTo>
                <a:cubicBezTo>
                  <a:pt x="3583530" y="109743"/>
                  <a:pt x="3586816" y="106088"/>
                  <a:pt x="3590878" y="103331"/>
                </a:cubicBezTo>
                <a:cubicBezTo>
                  <a:pt x="3594942" y="100574"/>
                  <a:pt x="3599518" y="98492"/>
                  <a:pt x="3604604" y="97077"/>
                </a:cubicBezTo>
                <a:cubicBezTo>
                  <a:pt x="3608348" y="96088"/>
                  <a:pt x="3614001" y="95134"/>
                  <a:pt x="3621560" y="94220"/>
                </a:cubicBezTo>
                <a:cubicBezTo>
                  <a:pt x="3636965" y="92379"/>
                  <a:pt x="3648305" y="90191"/>
                  <a:pt x="3655584" y="87646"/>
                </a:cubicBezTo>
                <a:cubicBezTo>
                  <a:pt x="3655652" y="85033"/>
                  <a:pt x="3655689" y="83369"/>
                  <a:pt x="3655689" y="82663"/>
                </a:cubicBezTo>
                <a:cubicBezTo>
                  <a:pt x="3655689" y="74891"/>
                  <a:pt x="3653888" y="69419"/>
                  <a:pt x="3650281" y="66237"/>
                </a:cubicBezTo>
                <a:cubicBezTo>
                  <a:pt x="3645407" y="61927"/>
                  <a:pt x="3638168" y="59775"/>
                  <a:pt x="3628555" y="59775"/>
                </a:cubicBezTo>
                <a:cubicBezTo>
                  <a:pt x="3619584" y="59775"/>
                  <a:pt x="3612959" y="61345"/>
                  <a:pt x="3608687" y="64487"/>
                </a:cubicBezTo>
                <a:cubicBezTo>
                  <a:pt x="3604410" y="67634"/>
                  <a:pt x="3601245" y="73195"/>
                  <a:pt x="3599198" y="81181"/>
                </a:cubicBezTo>
                <a:lnTo>
                  <a:pt x="3580549" y="78638"/>
                </a:lnTo>
                <a:cubicBezTo>
                  <a:pt x="3582241" y="70658"/>
                  <a:pt x="3585031" y="64206"/>
                  <a:pt x="3588920" y="59296"/>
                </a:cubicBezTo>
                <a:cubicBezTo>
                  <a:pt x="3592807" y="54389"/>
                  <a:pt x="3598423" y="50606"/>
                  <a:pt x="3605771" y="47956"/>
                </a:cubicBezTo>
                <a:cubicBezTo>
                  <a:pt x="3613118" y="45309"/>
                  <a:pt x="3621632" y="43981"/>
                  <a:pt x="3631312" y="43981"/>
                </a:cubicBezTo>
                <a:cubicBezTo>
                  <a:pt x="3640921" y="43981"/>
                  <a:pt x="3648729" y="45111"/>
                  <a:pt x="3654735" y="47372"/>
                </a:cubicBezTo>
                <a:cubicBezTo>
                  <a:pt x="3660743" y="49634"/>
                  <a:pt x="3665160" y="52474"/>
                  <a:pt x="3667986" y="55901"/>
                </a:cubicBezTo>
                <a:cubicBezTo>
                  <a:pt x="3670812" y="59328"/>
                  <a:pt x="3672788" y="63659"/>
                  <a:pt x="3673918" y="68886"/>
                </a:cubicBezTo>
                <a:cubicBezTo>
                  <a:pt x="3674552" y="72137"/>
                  <a:pt x="3674870" y="78004"/>
                  <a:pt x="3674870" y="86479"/>
                </a:cubicBezTo>
                <a:lnTo>
                  <a:pt x="3674870" y="111917"/>
                </a:lnTo>
                <a:cubicBezTo>
                  <a:pt x="3674870" y="129654"/>
                  <a:pt x="3675280" y="140868"/>
                  <a:pt x="3676094" y="145566"/>
                </a:cubicBezTo>
                <a:cubicBezTo>
                  <a:pt x="3676907" y="150267"/>
                  <a:pt x="3678509" y="154771"/>
                  <a:pt x="3680910" y="159080"/>
                </a:cubicBezTo>
                <a:lnTo>
                  <a:pt x="3660987" y="159080"/>
                </a:lnTo>
                <a:cubicBezTo>
                  <a:pt x="3659011" y="155120"/>
                  <a:pt x="3657737" y="150495"/>
                  <a:pt x="3657172" y="145199"/>
                </a:cubicBezTo>
                <a:close/>
                <a:moveTo>
                  <a:pt x="3655584" y="102593"/>
                </a:moveTo>
                <a:cubicBezTo>
                  <a:pt x="3648662" y="105415"/>
                  <a:pt x="3638276" y="107820"/>
                  <a:pt x="3624423" y="109796"/>
                </a:cubicBezTo>
                <a:cubicBezTo>
                  <a:pt x="3616582" y="110927"/>
                  <a:pt x="3611034" y="112198"/>
                  <a:pt x="3607783" y="113613"/>
                </a:cubicBezTo>
                <a:cubicBezTo>
                  <a:pt x="3604532" y="115028"/>
                  <a:pt x="3602024" y="117094"/>
                  <a:pt x="3600259" y="119812"/>
                </a:cubicBezTo>
                <a:cubicBezTo>
                  <a:pt x="3598492" y="122533"/>
                  <a:pt x="3597609" y="125557"/>
                  <a:pt x="3597609" y="128877"/>
                </a:cubicBezTo>
                <a:cubicBezTo>
                  <a:pt x="3597609" y="133959"/>
                  <a:pt x="3599535" y="138200"/>
                  <a:pt x="3603384" y="141588"/>
                </a:cubicBezTo>
                <a:cubicBezTo>
                  <a:pt x="3607236" y="144983"/>
                  <a:pt x="3612871" y="146678"/>
                  <a:pt x="3620290" y="146678"/>
                </a:cubicBezTo>
                <a:cubicBezTo>
                  <a:pt x="3627637" y="146678"/>
                  <a:pt x="3634171" y="145069"/>
                  <a:pt x="3639895" y="141855"/>
                </a:cubicBezTo>
                <a:cubicBezTo>
                  <a:pt x="3645623" y="138643"/>
                  <a:pt x="3649824" y="134244"/>
                  <a:pt x="3652510" y="128664"/>
                </a:cubicBezTo>
                <a:cubicBezTo>
                  <a:pt x="3654558" y="124354"/>
                  <a:pt x="3655584" y="117994"/>
                  <a:pt x="3655584" y="109584"/>
                </a:cubicBezTo>
                <a:close/>
                <a:moveTo>
                  <a:pt x="3772479" y="46526"/>
                </a:moveTo>
                <a:lnTo>
                  <a:pt x="3772479" y="95170"/>
                </a:lnTo>
                <a:cubicBezTo>
                  <a:pt x="3778556" y="95170"/>
                  <a:pt x="3782834" y="94007"/>
                  <a:pt x="3785306" y="91674"/>
                </a:cubicBezTo>
                <a:cubicBezTo>
                  <a:pt x="3787780" y="89342"/>
                  <a:pt x="3791383" y="82559"/>
                  <a:pt x="3796118" y="71327"/>
                </a:cubicBezTo>
                <a:cubicBezTo>
                  <a:pt x="3800570" y="60656"/>
                  <a:pt x="3804559" y="53835"/>
                  <a:pt x="3808091" y="50872"/>
                </a:cubicBezTo>
                <a:cubicBezTo>
                  <a:pt x="3811557" y="47978"/>
                  <a:pt x="3817065" y="46526"/>
                  <a:pt x="3824625" y="46526"/>
                </a:cubicBezTo>
                <a:lnTo>
                  <a:pt x="3831624" y="46526"/>
                </a:lnTo>
                <a:lnTo>
                  <a:pt x="3831624" y="62316"/>
                </a:lnTo>
                <a:lnTo>
                  <a:pt x="3826429" y="62208"/>
                </a:lnTo>
                <a:cubicBezTo>
                  <a:pt x="3821342" y="62208"/>
                  <a:pt x="3818091" y="62954"/>
                  <a:pt x="3816676" y="64437"/>
                </a:cubicBezTo>
                <a:cubicBezTo>
                  <a:pt x="3815193" y="65992"/>
                  <a:pt x="3812932" y="70621"/>
                  <a:pt x="3809895" y="78318"/>
                </a:cubicBezTo>
                <a:cubicBezTo>
                  <a:pt x="3807069" y="85665"/>
                  <a:pt x="3804455" y="90757"/>
                  <a:pt x="3802054" y="93583"/>
                </a:cubicBezTo>
                <a:cubicBezTo>
                  <a:pt x="3799652" y="96408"/>
                  <a:pt x="3795904" y="98986"/>
                  <a:pt x="3790814" y="101319"/>
                </a:cubicBezTo>
                <a:cubicBezTo>
                  <a:pt x="3799083" y="103507"/>
                  <a:pt x="3807137" y="111139"/>
                  <a:pt x="3814981" y="124211"/>
                </a:cubicBezTo>
                <a:lnTo>
                  <a:pt x="3835965" y="159080"/>
                </a:lnTo>
                <a:lnTo>
                  <a:pt x="3814981" y="159080"/>
                </a:lnTo>
                <a:lnTo>
                  <a:pt x="3794526" y="124211"/>
                </a:lnTo>
                <a:cubicBezTo>
                  <a:pt x="3790357" y="117145"/>
                  <a:pt x="3786717" y="112518"/>
                  <a:pt x="3783611" y="110326"/>
                </a:cubicBezTo>
                <a:cubicBezTo>
                  <a:pt x="3780500" y="108133"/>
                  <a:pt x="3776792" y="107039"/>
                  <a:pt x="3772479" y="107039"/>
                </a:cubicBezTo>
                <a:lnTo>
                  <a:pt x="3772479" y="159080"/>
                </a:lnTo>
                <a:lnTo>
                  <a:pt x="3752982" y="159080"/>
                </a:lnTo>
                <a:lnTo>
                  <a:pt x="3752982" y="107039"/>
                </a:lnTo>
                <a:cubicBezTo>
                  <a:pt x="3748741" y="107039"/>
                  <a:pt x="3745069" y="108115"/>
                  <a:pt x="3741958" y="110271"/>
                </a:cubicBezTo>
                <a:cubicBezTo>
                  <a:pt x="3738848" y="112424"/>
                  <a:pt x="3735209" y="117076"/>
                  <a:pt x="3731044" y="124211"/>
                </a:cubicBezTo>
                <a:lnTo>
                  <a:pt x="3710588" y="159080"/>
                </a:lnTo>
                <a:lnTo>
                  <a:pt x="3689604" y="159080"/>
                </a:lnTo>
                <a:lnTo>
                  <a:pt x="3710480" y="124211"/>
                </a:lnTo>
                <a:cubicBezTo>
                  <a:pt x="3718394" y="111139"/>
                  <a:pt x="3726486" y="103507"/>
                  <a:pt x="3734751" y="101319"/>
                </a:cubicBezTo>
                <a:cubicBezTo>
                  <a:pt x="3729100" y="98705"/>
                  <a:pt x="3725144" y="95861"/>
                  <a:pt x="3722882" y="92786"/>
                </a:cubicBezTo>
                <a:cubicBezTo>
                  <a:pt x="3720618" y="89715"/>
                  <a:pt x="3717230" y="82382"/>
                  <a:pt x="3712709" y="70795"/>
                </a:cubicBezTo>
                <a:cubicBezTo>
                  <a:pt x="3711153" y="66910"/>
                  <a:pt x="3709493" y="64508"/>
                  <a:pt x="3707727" y="63590"/>
                </a:cubicBezTo>
                <a:cubicBezTo>
                  <a:pt x="3705887" y="62669"/>
                  <a:pt x="3703169" y="62208"/>
                  <a:pt x="3699565" y="62208"/>
                </a:cubicBezTo>
                <a:cubicBezTo>
                  <a:pt x="3698644" y="62208"/>
                  <a:pt x="3696776" y="62244"/>
                  <a:pt x="3693949" y="62316"/>
                </a:cubicBezTo>
                <a:lnTo>
                  <a:pt x="3693949" y="46526"/>
                </a:lnTo>
                <a:lnTo>
                  <a:pt x="3696599" y="46526"/>
                </a:lnTo>
                <a:cubicBezTo>
                  <a:pt x="3703946" y="46526"/>
                  <a:pt x="3709123" y="46966"/>
                  <a:pt x="3712126" y="47848"/>
                </a:cubicBezTo>
                <a:cubicBezTo>
                  <a:pt x="3715128" y="48734"/>
                  <a:pt x="3717813" y="50606"/>
                  <a:pt x="3720179" y="53467"/>
                </a:cubicBezTo>
                <a:cubicBezTo>
                  <a:pt x="3722548" y="56329"/>
                  <a:pt x="3725636" y="62283"/>
                  <a:pt x="3729453" y="71327"/>
                </a:cubicBezTo>
                <a:cubicBezTo>
                  <a:pt x="3734115" y="82419"/>
                  <a:pt x="3737667" y="89165"/>
                  <a:pt x="3740104" y="91566"/>
                </a:cubicBezTo>
                <a:cubicBezTo>
                  <a:pt x="3742541" y="93967"/>
                  <a:pt x="3746833" y="95170"/>
                  <a:pt x="3752982" y="95170"/>
                </a:cubicBezTo>
                <a:lnTo>
                  <a:pt x="3752982" y="46526"/>
                </a:lnTo>
                <a:close/>
                <a:moveTo>
                  <a:pt x="3849638" y="46526"/>
                </a:moveTo>
                <a:lnTo>
                  <a:pt x="3868715" y="46526"/>
                </a:lnTo>
                <a:lnTo>
                  <a:pt x="3868715" y="132372"/>
                </a:lnTo>
                <a:lnTo>
                  <a:pt x="3921599" y="46526"/>
                </a:lnTo>
                <a:lnTo>
                  <a:pt x="3942163" y="46526"/>
                </a:lnTo>
                <a:lnTo>
                  <a:pt x="3942163" y="159080"/>
                </a:lnTo>
                <a:lnTo>
                  <a:pt x="3923086" y="159080"/>
                </a:lnTo>
                <a:lnTo>
                  <a:pt x="3923086" y="73764"/>
                </a:lnTo>
                <a:lnTo>
                  <a:pt x="3870202" y="159080"/>
                </a:lnTo>
                <a:lnTo>
                  <a:pt x="3849638" y="159080"/>
                </a:lnTo>
                <a:close/>
                <a:moveTo>
                  <a:pt x="3970990" y="46526"/>
                </a:moveTo>
                <a:lnTo>
                  <a:pt x="3990067" y="46526"/>
                </a:lnTo>
                <a:lnTo>
                  <a:pt x="3990067" y="93370"/>
                </a:lnTo>
                <a:lnTo>
                  <a:pt x="4042955" y="93370"/>
                </a:lnTo>
                <a:lnTo>
                  <a:pt x="4042955" y="46526"/>
                </a:lnTo>
                <a:lnTo>
                  <a:pt x="4062032" y="46526"/>
                </a:lnTo>
                <a:lnTo>
                  <a:pt x="4062032" y="159080"/>
                </a:lnTo>
                <a:lnTo>
                  <a:pt x="4042955" y="159080"/>
                </a:lnTo>
                <a:lnTo>
                  <a:pt x="4042955" y="109159"/>
                </a:lnTo>
                <a:lnTo>
                  <a:pt x="3990067" y="109159"/>
                </a:lnTo>
                <a:lnTo>
                  <a:pt x="3990067" y="159080"/>
                </a:lnTo>
                <a:lnTo>
                  <a:pt x="3970990" y="159080"/>
                </a:lnTo>
                <a:close/>
                <a:moveTo>
                  <a:pt x="4094647" y="159080"/>
                </a:moveTo>
                <a:lnTo>
                  <a:pt x="4094647" y="137350"/>
                </a:lnTo>
                <a:lnTo>
                  <a:pt x="4116370" y="137350"/>
                </a:lnTo>
                <a:lnTo>
                  <a:pt x="4116370" y="159080"/>
                </a:lnTo>
                <a:cubicBezTo>
                  <a:pt x="4116370" y="167066"/>
                  <a:pt x="4114962" y="173513"/>
                  <a:pt x="4112136" y="178423"/>
                </a:cubicBezTo>
                <a:cubicBezTo>
                  <a:pt x="4109310" y="183333"/>
                  <a:pt x="4104820" y="187128"/>
                  <a:pt x="4098672" y="189818"/>
                </a:cubicBezTo>
                <a:lnTo>
                  <a:pt x="4093376" y="181655"/>
                </a:lnTo>
                <a:cubicBezTo>
                  <a:pt x="4097405" y="179885"/>
                  <a:pt x="4100368" y="177293"/>
                  <a:pt x="4102275" y="173865"/>
                </a:cubicBezTo>
                <a:cubicBezTo>
                  <a:pt x="4104184" y="170439"/>
                  <a:pt x="4105246" y="165510"/>
                  <a:pt x="4105458" y="159080"/>
                </a:cubicBezTo>
                <a:close/>
                <a:moveTo>
                  <a:pt x="4213310" y="202215"/>
                </a:moveTo>
                <a:lnTo>
                  <a:pt x="4213310" y="46526"/>
                </a:lnTo>
                <a:lnTo>
                  <a:pt x="4230695" y="46526"/>
                </a:lnTo>
                <a:lnTo>
                  <a:pt x="4230695" y="61153"/>
                </a:lnTo>
                <a:cubicBezTo>
                  <a:pt x="4234792" y="55429"/>
                  <a:pt x="4239421" y="51138"/>
                  <a:pt x="4244580" y="48272"/>
                </a:cubicBezTo>
                <a:cubicBezTo>
                  <a:pt x="4249735" y="45414"/>
                  <a:pt x="4255988" y="43981"/>
                  <a:pt x="4263339" y="43981"/>
                </a:cubicBezTo>
                <a:cubicBezTo>
                  <a:pt x="4272944" y="43981"/>
                  <a:pt x="4281423" y="46455"/>
                  <a:pt x="4288774" y="51401"/>
                </a:cubicBezTo>
                <a:cubicBezTo>
                  <a:pt x="4296122" y="56347"/>
                  <a:pt x="4301669" y="63325"/>
                  <a:pt x="4305413" y="72331"/>
                </a:cubicBezTo>
                <a:cubicBezTo>
                  <a:pt x="4309157" y="81342"/>
                  <a:pt x="4311029" y="91214"/>
                  <a:pt x="4311029" y="101955"/>
                </a:cubicBezTo>
                <a:cubicBezTo>
                  <a:pt x="4311029" y="113472"/>
                  <a:pt x="4308963" y="123840"/>
                  <a:pt x="4304833" y="133060"/>
                </a:cubicBezTo>
                <a:cubicBezTo>
                  <a:pt x="4300694" y="142279"/>
                  <a:pt x="4294688" y="149347"/>
                  <a:pt x="4286811" y="154257"/>
                </a:cubicBezTo>
                <a:cubicBezTo>
                  <a:pt x="4278939" y="159166"/>
                  <a:pt x="4270651" y="161625"/>
                  <a:pt x="4261957" y="161625"/>
                </a:cubicBezTo>
                <a:cubicBezTo>
                  <a:pt x="4255604" y="161625"/>
                  <a:pt x="4249898" y="160283"/>
                  <a:pt x="4244847" y="157598"/>
                </a:cubicBezTo>
                <a:cubicBezTo>
                  <a:pt x="4239792" y="154908"/>
                  <a:pt x="4235642" y="151521"/>
                  <a:pt x="4232391" y="147424"/>
                </a:cubicBezTo>
                <a:lnTo>
                  <a:pt x="4232391" y="202215"/>
                </a:lnTo>
                <a:close/>
                <a:moveTo>
                  <a:pt x="4230591" y="103439"/>
                </a:moveTo>
                <a:cubicBezTo>
                  <a:pt x="4230591" y="117922"/>
                  <a:pt x="4233525" y="128628"/>
                  <a:pt x="4239388" y="135551"/>
                </a:cubicBezTo>
                <a:cubicBezTo>
                  <a:pt x="4245249" y="142477"/>
                  <a:pt x="4252349" y="145937"/>
                  <a:pt x="4260686" y="145937"/>
                </a:cubicBezTo>
                <a:cubicBezTo>
                  <a:pt x="4269165" y="145937"/>
                  <a:pt x="4276425" y="142352"/>
                  <a:pt x="4282467" y="135180"/>
                </a:cubicBezTo>
                <a:cubicBezTo>
                  <a:pt x="4288510" y="128009"/>
                  <a:pt x="4291528" y="116900"/>
                  <a:pt x="4291528" y="101848"/>
                </a:cubicBezTo>
                <a:cubicBezTo>
                  <a:pt x="4291528" y="87505"/>
                  <a:pt x="4288579" y="76766"/>
                  <a:pt x="4282679" y="69631"/>
                </a:cubicBezTo>
                <a:cubicBezTo>
                  <a:pt x="4276778" y="62496"/>
                  <a:pt x="4269730" y="58925"/>
                  <a:pt x="4261536" y="58925"/>
                </a:cubicBezTo>
                <a:cubicBezTo>
                  <a:pt x="4253410" y="58925"/>
                  <a:pt x="4246222" y="62723"/>
                  <a:pt x="4239969" y="70316"/>
                </a:cubicBezTo>
                <a:cubicBezTo>
                  <a:pt x="4233715" y="77914"/>
                  <a:pt x="4230591" y="88956"/>
                  <a:pt x="4230591" y="103439"/>
                </a:cubicBezTo>
                <a:close/>
                <a:moveTo>
                  <a:pt x="4411076" y="122835"/>
                </a:moveTo>
                <a:lnTo>
                  <a:pt x="4430790" y="125269"/>
                </a:lnTo>
                <a:cubicBezTo>
                  <a:pt x="4427684" y="136785"/>
                  <a:pt x="4421927" y="145725"/>
                  <a:pt x="4413517" y="152082"/>
                </a:cubicBezTo>
                <a:cubicBezTo>
                  <a:pt x="4405111" y="158444"/>
                  <a:pt x="4394369" y="161625"/>
                  <a:pt x="4381297" y="161625"/>
                </a:cubicBezTo>
                <a:cubicBezTo>
                  <a:pt x="4364831" y="161625"/>
                  <a:pt x="4351777" y="156553"/>
                  <a:pt x="4342136" y="146416"/>
                </a:cubicBezTo>
                <a:cubicBezTo>
                  <a:pt x="4332492" y="136278"/>
                  <a:pt x="4327668" y="122054"/>
                  <a:pt x="4327668" y="103756"/>
                </a:cubicBezTo>
                <a:cubicBezTo>
                  <a:pt x="4327668" y="84819"/>
                  <a:pt x="4332546" y="70124"/>
                  <a:pt x="4342295" y="59667"/>
                </a:cubicBezTo>
                <a:cubicBezTo>
                  <a:pt x="4352044" y="49208"/>
                  <a:pt x="4364694" y="43981"/>
                  <a:pt x="4380239" y="43981"/>
                </a:cubicBezTo>
                <a:cubicBezTo>
                  <a:pt x="4395287" y="43981"/>
                  <a:pt x="4407581" y="49104"/>
                  <a:pt x="4417117" y="59349"/>
                </a:cubicBezTo>
                <a:cubicBezTo>
                  <a:pt x="4426657" y="69592"/>
                  <a:pt x="4431424" y="84006"/>
                  <a:pt x="4431424" y="102593"/>
                </a:cubicBezTo>
                <a:cubicBezTo>
                  <a:pt x="4431424" y="103719"/>
                  <a:pt x="4431390" y="105415"/>
                  <a:pt x="4431323" y="107675"/>
                </a:cubicBezTo>
                <a:lnTo>
                  <a:pt x="4347381" y="107675"/>
                </a:lnTo>
                <a:cubicBezTo>
                  <a:pt x="4348087" y="120043"/>
                  <a:pt x="4351586" y="129511"/>
                  <a:pt x="4357872" y="136080"/>
                </a:cubicBezTo>
                <a:cubicBezTo>
                  <a:pt x="4364161" y="142654"/>
                  <a:pt x="4372005" y="145937"/>
                  <a:pt x="4381402" y="145937"/>
                </a:cubicBezTo>
                <a:cubicBezTo>
                  <a:pt x="4388400" y="145937"/>
                  <a:pt x="4394369" y="144098"/>
                  <a:pt x="4399316" y="140425"/>
                </a:cubicBezTo>
                <a:cubicBezTo>
                  <a:pt x="4404262" y="136750"/>
                  <a:pt x="4408181" y="130889"/>
                  <a:pt x="4411076" y="122835"/>
                </a:cubicBezTo>
                <a:close/>
                <a:moveTo>
                  <a:pt x="4348439" y="91995"/>
                </a:moveTo>
                <a:lnTo>
                  <a:pt x="4411289" y="91995"/>
                </a:lnTo>
                <a:cubicBezTo>
                  <a:pt x="4410443" y="82527"/>
                  <a:pt x="4408042" y="75424"/>
                  <a:pt x="4404086" y="70689"/>
                </a:cubicBezTo>
                <a:cubicBezTo>
                  <a:pt x="4398005" y="63342"/>
                  <a:pt x="4390128" y="59669"/>
                  <a:pt x="4380447" y="59669"/>
                </a:cubicBezTo>
                <a:cubicBezTo>
                  <a:pt x="4371686" y="59669"/>
                  <a:pt x="4364323" y="62597"/>
                  <a:pt x="4358350" y="68462"/>
                </a:cubicBezTo>
                <a:cubicBezTo>
                  <a:pt x="4352381" y="74325"/>
                  <a:pt x="4349077" y="82170"/>
                  <a:pt x="4348439" y="91995"/>
                </a:cubicBezTo>
                <a:close/>
                <a:moveTo>
                  <a:pt x="4474872" y="108209"/>
                </a:moveTo>
                <a:lnTo>
                  <a:pt x="4474872" y="93265"/>
                </a:lnTo>
                <a:cubicBezTo>
                  <a:pt x="4482925" y="93194"/>
                  <a:pt x="4488419" y="92876"/>
                  <a:pt x="4491352" y="92311"/>
                </a:cubicBezTo>
                <a:cubicBezTo>
                  <a:pt x="4494286" y="91742"/>
                  <a:pt x="4497059" y="90047"/>
                  <a:pt x="4499672" y="87221"/>
                </a:cubicBezTo>
                <a:cubicBezTo>
                  <a:pt x="4502286" y="84395"/>
                  <a:pt x="4503593" y="80863"/>
                  <a:pt x="4503593" y="76623"/>
                </a:cubicBezTo>
                <a:cubicBezTo>
                  <a:pt x="4503593" y="71464"/>
                  <a:pt x="4501880" y="67349"/>
                  <a:pt x="4498452" y="64275"/>
                </a:cubicBezTo>
                <a:cubicBezTo>
                  <a:pt x="4495025" y="61204"/>
                  <a:pt x="4490593" y="59669"/>
                  <a:pt x="4485153" y="59669"/>
                </a:cubicBezTo>
                <a:cubicBezTo>
                  <a:pt x="4474415" y="59669"/>
                  <a:pt x="4466887" y="65992"/>
                  <a:pt x="4462578" y="78638"/>
                </a:cubicBezTo>
                <a:lnTo>
                  <a:pt x="4444455" y="75672"/>
                </a:lnTo>
                <a:cubicBezTo>
                  <a:pt x="4450108" y="54544"/>
                  <a:pt x="4463741" y="43981"/>
                  <a:pt x="4485365" y="43981"/>
                </a:cubicBezTo>
                <a:cubicBezTo>
                  <a:pt x="4497376" y="43981"/>
                  <a:pt x="4506789" y="47268"/>
                  <a:pt x="4513608" y="53835"/>
                </a:cubicBezTo>
                <a:cubicBezTo>
                  <a:pt x="4520426" y="60409"/>
                  <a:pt x="4523835" y="68248"/>
                  <a:pt x="4523835" y="77368"/>
                </a:cubicBezTo>
                <a:cubicBezTo>
                  <a:pt x="4523835" y="86555"/>
                  <a:pt x="4519383" y="93867"/>
                  <a:pt x="4510484" y="99306"/>
                </a:cubicBezTo>
                <a:cubicBezTo>
                  <a:pt x="4516139" y="102344"/>
                  <a:pt x="4520376" y="106211"/>
                  <a:pt x="4523202" y="110909"/>
                </a:cubicBezTo>
                <a:cubicBezTo>
                  <a:pt x="4526028" y="115611"/>
                  <a:pt x="4527440" y="121173"/>
                  <a:pt x="4527440" y="127602"/>
                </a:cubicBezTo>
                <a:cubicBezTo>
                  <a:pt x="4527440" y="137707"/>
                  <a:pt x="4523767" y="145905"/>
                  <a:pt x="4516420" y="152190"/>
                </a:cubicBezTo>
                <a:cubicBezTo>
                  <a:pt x="4509071" y="158479"/>
                  <a:pt x="4498791" y="161625"/>
                  <a:pt x="4485578" y="161625"/>
                </a:cubicBezTo>
                <a:cubicBezTo>
                  <a:pt x="4459929" y="161625"/>
                  <a:pt x="4445057" y="150214"/>
                  <a:pt x="4440960" y="127390"/>
                </a:cubicBezTo>
                <a:lnTo>
                  <a:pt x="4458870" y="123573"/>
                </a:lnTo>
                <a:cubicBezTo>
                  <a:pt x="4460494" y="130781"/>
                  <a:pt x="4463795" y="136361"/>
                  <a:pt x="4468777" y="140317"/>
                </a:cubicBezTo>
                <a:cubicBezTo>
                  <a:pt x="4473759" y="144277"/>
                  <a:pt x="4479462" y="146254"/>
                  <a:pt x="4485895" y="146254"/>
                </a:cubicBezTo>
                <a:cubicBezTo>
                  <a:pt x="4492325" y="146254"/>
                  <a:pt x="4497674" y="144436"/>
                  <a:pt x="4501950" y="140796"/>
                </a:cubicBezTo>
                <a:cubicBezTo>
                  <a:pt x="4506224" y="137160"/>
                  <a:pt x="4508363" y="132517"/>
                  <a:pt x="4508363" y="126860"/>
                </a:cubicBezTo>
                <a:cubicBezTo>
                  <a:pt x="4508363" y="122480"/>
                  <a:pt x="4507020" y="118664"/>
                  <a:pt x="4504338" y="115412"/>
                </a:cubicBezTo>
                <a:cubicBezTo>
                  <a:pt x="4501648" y="112161"/>
                  <a:pt x="4498791" y="110132"/>
                  <a:pt x="4495752" y="109318"/>
                </a:cubicBezTo>
                <a:cubicBezTo>
                  <a:pt x="4492714" y="108504"/>
                  <a:pt x="4487202" y="108101"/>
                  <a:pt x="4479218" y="108101"/>
                </a:cubicBezTo>
                <a:cubicBezTo>
                  <a:pt x="4478580" y="108101"/>
                  <a:pt x="4477136" y="108133"/>
                  <a:pt x="4474872" y="108209"/>
                </a:cubicBezTo>
                <a:close/>
                <a:moveTo>
                  <a:pt x="4626536" y="122835"/>
                </a:moveTo>
                <a:lnTo>
                  <a:pt x="4646247" y="125269"/>
                </a:lnTo>
                <a:cubicBezTo>
                  <a:pt x="4643139" y="136785"/>
                  <a:pt x="4637383" y="145725"/>
                  <a:pt x="4628977" y="152082"/>
                </a:cubicBezTo>
                <a:cubicBezTo>
                  <a:pt x="4620567" y="158444"/>
                  <a:pt x="4609828" y="161625"/>
                  <a:pt x="4596754" y="161625"/>
                </a:cubicBezTo>
                <a:cubicBezTo>
                  <a:pt x="4580291" y="161625"/>
                  <a:pt x="4567238" y="156553"/>
                  <a:pt x="4557597" y="146416"/>
                </a:cubicBezTo>
                <a:cubicBezTo>
                  <a:pt x="4547949" y="136278"/>
                  <a:pt x="4543128" y="122054"/>
                  <a:pt x="4543128" y="103756"/>
                </a:cubicBezTo>
                <a:cubicBezTo>
                  <a:pt x="4543128" y="84819"/>
                  <a:pt x="4548002" y="70124"/>
                  <a:pt x="4557751" y="59667"/>
                </a:cubicBezTo>
                <a:cubicBezTo>
                  <a:pt x="4567504" y="49208"/>
                  <a:pt x="4580151" y="43981"/>
                  <a:pt x="4595696" y="43981"/>
                </a:cubicBezTo>
                <a:cubicBezTo>
                  <a:pt x="4610743" y="43981"/>
                  <a:pt x="4623037" y="49104"/>
                  <a:pt x="4632578" y="59349"/>
                </a:cubicBezTo>
                <a:cubicBezTo>
                  <a:pt x="4642114" y="69592"/>
                  <a:pt x="4646883" y="84006"/>
                  <a:pt x="4646883" y="102593"/>
                </a:cubicBezTo>
                <a:cubicBezTo>
                  <a:pt x="4646883" y="103719"/>
                  <a:pt x="4646847" y="105415"/>
                  <a:pt x="4646779" y="107675"/>
                </a:cubicBezTo>
                <a:lnTo>
                  <a:pt x="4562838" y="107675"/>
                </a:lnTo>
                <a:cubicBezTo>
                  <a:pt x="4563543" y="120043"/>
                  <a:pt x="4567043" y="129511"/>
                  <a:pt x="4573332" y="136080"/>
                </a:cubicBezTo>
                <a:cubicBezTo>
                  <a:pt x="4579617" y="142654"/>
                  <a:pt x="4587466" y="145937"/>
                  <a:pt x="4596857" y="145937"/>
                </a:cubicBezTo>
                <a:cubicBezTo>
                  <a:pt x="4603857" y="145937"/>
                  <a:pt x="4609828" y="144098"/>
                  <a:pt x="4614775" y="140425"/>
                </a:cubicBezTo>
                <a:cubicBezTo>
                  <a:pt x="4619718" y="136750"/>
                  <a:pt x="4623642" y="130889"/>
                  <a:pt x="4626536" y="122835"/>
                </a:cubicBezTo>
                <a:close/>
                <a:moveTo>
                  <a:pt x="4563896" y="91995"/>
                </a:moveTo>
                <a:lnTo>
                  <a:pt x="4626748" y="91995"/>
                </a:lnTo>
                <a:cubicBezTo>
                  <a:pt x="4625899" y="82527"/>
                  <a:pt x="4623498" y="75424"/>
                  <a:pt x="4619541" y="70689"/>
                </a:cubicBezTo>
                <a:cubicBezTo>
                  <a:pt x="4613462" y="63342"/>
                  <a:pt x="4605588" y="59669"/>
                  <a:pt x="4595908" y="59669"/>
                </a:cubicBezTo>
                <a:cubicBezTo>
                  <a:pt x="4587145" y="59669"/>
                  <a:pt x="4579780" y="62597"/>
                  <a:pt x="4573811" y="68462"/>
                </a:cubicBezTo>
                <a:cubicBezTo>
                  <a:pt x="4567838" y="74325"/>
                  <a:pt x="4564533" y="82170"/>
                  <a:pt x="4563896" y="91995"/>
                </a:cubicBezTo>
                <a:close/>
                <a:moveTo>
                  <a:pt x="4670198" y="202215"/>
                </a:moveTo>
                <a:lnTo>
                  <a:pt x="4670198" y="46526"/>
                </a:lnTo>
                <a:lnTo>
                  <a:pt x="4687581" y="46526"/>
                </a:lnTo>
                <a:lnTo>
                  <a:pt x="4687581" y="61153"/>
                </a:lnTo>
                <a:cubicBezTo>
                  <a:pt x="4691678" y="55429"/>
                  <a:pt x="4696308" y="51138"/>
                  <a:pt x="4701466" y="48272"/>
                </a:cubicBezTo>
                <a:cubicBezTo>
                  <a:pt x="4706622" y="45414"/>
                  <a:pt x="4712875" y="43981"/>
                  <a:pt x="4720227" y="43981"/>
                </a:cubicBezTo>
                <a:cubicBezTo>
                  <a:pt x="4729832" y="43981"/>
                  <a:pt x="4738309" y="46455"/>
                  <a:pt x="4745660" y="51401"/>
                </a:cubicBezTo>
                <a:cubicBezTo>
                  <a:pt x="4753008" y="56347"/>
                  <a:pt x="4758555" y="63325"/>
                  <a:pt x="4762299" y="72331"/>
                </a:cubicBezTo>
                <a:cubicBezTo>
                  <a:pt x="4766043" y="81342"/>
                  <a:pt x="4767915" y="91214"/>
                  <a:pt x="4767915" y="101955"/>
                </a:cubicBezTo>
                <a:cubicBezTo>
                  <a:pt x="4767915" y="113472"/>
                  <a:pt x="4765849" y="123840"/>
                  <a:pt x="4761720" y="133060"/>
                </a:cubicBezTo>
                <a:cubicBezTo>
                  <a:pt x="4757580" y="142279"/>
                  <a:pt x="4751576" y="149347"/>
                  <a:pt x="4743699" y="154257"/>
                </a:cubicBezTo>
                <a:cubicBezTo>
                  <a:pt x="4735825" y="159166"/>
                  <a:pt x="4727538" y="161625"/>
                  <a:pt x="4718844" y="161625"/>
                </a:cubicBezTo>
                <a:cubicBezTo>
                  <a:pt x="4712490" y="161625"/>
                  <a:pt x="4706784" y="160283"/>
                  <a:pt x="4701733" y="157598"/>
                </a:cubicBezTo>
                <a:cubicBezTo>
                  <a:pt x="4696679" y="154908"/>
                  <a:pt x="4692528" y="151521"/>
                  <a:pt x="4689277" y="147424"/>
                </a:cubicBezTo>
                <a:lnTo>
                  <a:pt x="4689277" y="202215"/>
                </a:lnTo>
                <a:close/>
                <a:moveTo>
                  <a:pt x="4687477" y="103439"/>
                </a:moveTo>
                <a:cubicBezTo>
                  <a:pt x="4687477" y="117922"/>
                  <a:pt x="4690411" y="128628"/>
                  <a:pt x="4696276" y="135551"/>
                </a:cubicBezTo>
                <a:cubicBezTo>
                  <a:pt x="4702137" y="142477"/>
                  <a:pt x="4709236" y="145937"/>
                  <a:pt x="4717574" y="145937"/>
                </a:cubicBezTo>
                <a:cubicBezTo>
                  <a:pt x="4726051" y="145937"/>
                  <a:pt x="4733313" y="142352"/>
                  <a:pt x="4739353" y="135180"/>
                </a:cubicBezTo>
                <a:cubicBezTo>
                  <a:pt x="4745394" y="128009"/>
                  <a:pt x="4748415" y="116900"/>
                  <a:pt x="4748415" y="101848"/>
                </a:cubicBezTo>
                <a:cubicBezTo>
                  <a:pt x="4748415" y="87505"/>
                  <a:pt x="4745465" y="76766"/>
                  <a:pt x="4739565" y="69631"/>
                </a:cubicBezTo>
                <a:cubicBezTo>
                  <a:pt x="4733665" y="62496"/>
                  <a:pt x="4726616" y="58925"/>
                  <a:pt x="4718423" y="58925"/>
                </a:cubicBezTo>
                <a:cubicBezTo>
                  <a:pt x="4710298" y="58925"/>
                  <a:pt x="4703108" y="62723"/>
                  <a:pt x="4696855" y="70316"/>
                </a:cubicBezTo>
                <a:cubicBezTo>
                  <a:pt x="4690601" y="77914"/>
                  <a:pt x="4687477" y="88956"/>
                  <a:pt x="4687477" y="103439"/>
                </a:cubicBezTo>
                <a:close/>
                <a:moveTo>
                  <a:pt x="4791020" y="46526"/>
                </a:moveTo>
                <a:lnTo>
                  <a:pt x="4835005" y="46526"/>
                </a:lnTo>
                <a:cubicBezTo>
                  <a:pt x="4845812" y="46526"/>
                  <a:pt x="4853851" y="47431"/>
                  <a:pt x="4859118" y="49230"/>
                </a:cubicBezTo>
                <a:cubicBezTo>
                  <a:pt x="4864381" y="51030"/>
                  <a:pt x="4868903" y="54336"/>
                  <a:pt x="4872683" y="59137"/>
                </a:cubicBezTo>
                <a:cubicBezTo>
                  <a:pt x="4876462" y="63943"/>
                  <a:pt x="4878349" y="69700"/>
                  <a:pt x="4878349" y="76411"/>
                </a:cubicBezTo>
                <a:cubicBezTo>
                  <a:pt x="4878349" y="81782"/>
                  <a:pt x="4877237" y="86465"/>
                  <a:pt x="4875012" y="90454"/>
                </a:cubicBezTo>
                <a:cubicBezTo>
                  <a:pt x="4872787" y="94446"/>
                  <a:pt x="4869451" y="97783"/>
                  <a:pt x="4864997" y="100472"/>
                </a:cubicBezTo>
                <a:cubicBezTo>
                  <a:pt x="4870296" y="102236"/>
                  <a:pt x="4874696" y="105542"/>
                  <a:pt x="4878191" y="110380"/>
                </a:cubicBezTo>
                <a:cubicBezTo>
                  <a:pt x="4881689" y="115222"/>
                  <a:pt x="4883440" y="120960"/>
                  <a:pt x="4883440" y="127602"/>
                </a:cubicBezTo>
                <a:cubicBezTo>
                  <a:pt x="4882733" y="138269"/>
                  <a:pt x="4878918" y="146186"/>
                  <a:pt x="4871992" y="151344"/>
                </a:cubicBezTo>
                <a:cubicBezTo>
                  <a:pt x="4865065" y="156499"/>
                  <a:pt x="4854995" y="159080"/>
                  <a:pt x="4841784" y="159080"/>
                </a:cubicBezTo>
                <a:lnTo>
                  <a:pt x="4791020" y="159080"/>
                </a:lnTo>
                <a:close/>
                <a:moveTo>
                  <a:pt x="4810097" y="93902"/>
                </a:moveTo>
                <a:lnTo>
                  <a:pt x="4830447" y="93902"/>
                </a:lnTo>
                <a:cubicBezTo>
                  <a:pt x="4838569" y="93902"/>
                  <a:pt x="4844153" y="93478"/>
                  <a:pt x="4847195" y="92629"/>
                </a:cubicBezTo>
                <a:cubicBezTo>
                  <a:pt x="4850229" y="91783"/>
                  <a:pt x="4852951" y="90065"/>
                  <a:pt x="4855356" y="87488"/>
                </a:cubicBezTo>
                <a:cubicBezTo>
                  <a:pt x="4857757" y="84909"/>
                  <a:pt x="4858957" y="81821"/>
                  <a:pt x="4858957" y="78214"/>
                </a:cubicBezTo>
                <a:cubicBezTo>
                  <a:pt x="4858957" y="72277"/>
                  <a:pt x="4856853" y="68144"/>
                  <a:pt x="4852652" y="65815"/>
                </a:cubicBezTo>
                <a:cubicBezTo>
                  <a:pt x="4848447" y="63482"/>
                  <a:pt x="4841255" y="62316"/>
                  <a:pt x="4831081" y="62316"/>
                </a:cubicBezTo>
                <a:lnTo>
                  <a:pt x="4810097" y="62316"/>
                </a:lnTo>
                <a:close/>
                <a:moveTo>
                  <a:pt x="4810097" y="143395"/>
                </a:moveTo>
                <a:lnTo>
                  <a:pt x="4835214" y="143395"/>
                </a:lnTo>
                <a:cubicBezTo>
                  <a:pt x="4846025" y="143395"/>
                  <a:pt x="4853441" y="142140"/>
                  <a:pt x="4857473" y="139630"/>
                </a:cubicBezTo>
                <a:cubicBezTo>
                  <a:pt x="4861501" y="137121"/>
                  <a:pt x="4863621" y="132798"/>
                  <a:pt x="4863831" y="126648"/>
                </a:cubicBezTo>
                <a:cubicBezTo>
                  <a:pt x="4863831" y="123041"/>
                  <a:pt x="4862667" y="119704"/>
                  <a:pt x="4860334" y="116633"/>
                </a:cubicBezTo>
                <a:cubicBezTo>
                  <a:pt x="4858001" y="113558"/>
                  <a:pt x="4854960" y="111615"/>
                  <a:pt x="4851219" y="110801"/>
                </a:cubicBezTo>
                <a:cubicBezTo>
                  <a:pt x="4847476" y="109991"/>
                  <a:pt x="4841467" y="109584"/>
                  <a:pt x="4833202" y="109584"/>
                </a:cubicBezTo>
                <a:lnTo>
                  <a:pt x="4810097" y="109584"/>
                </a:lnTo>
                <a:close/>
                <a:moveTo>
                  <a:pt x="4901249" y="202428"/>
                </a:moveTo>
                <a:lnTo>
                  <a:pt x="4899132" y="184514"/>
                </a:lnTo>
                <a:cubicBezTo>
                  <a:pt x="4903301" y="185645"/>
                  <a:pt x="4906941" y="186214"/>
                  <a:pt x="4910047" y="186214"/>
                </a:cubicBezTo>
                <a:cubicBezTo>
                  <a:pt x="4914288" y="186214"/>
                  <a:pt x="4917679" y="185509"/>
                  <a:pt x="4920224" y="184094"/>
                </a:cubicBezTo>
                <a:cubicBezTo>
                  <a:pt x="4922766" y="182679"/>
                  <a:pt x="4924850" y="180698"/>
                  <a:pt x="4926477" y="178161"/>
                </a:cubicBezTo>
                <a:cubicBezTo>
                  <a:pt x="4927676" y="176249"/>
                  <a:pt x="4929621" y="171515"/>
                  <a:pt x="4932307" y="163956"/>
                </a:cubicBezTo>
                <a:cubicBezTo>
                  <a:pt x="4932658" y="162896"/>
                  <a:pt x="4933223" y="161338"/>
                  <a:pt x="4933998" y="159293"/>
                </a:cubicBezTo>
                <a:lnTo>
                  <a:pt x="4891288" y="46526"/>
                </a:lnTo>
                <a:lnTo>
                  <a:pt x="4911851" y="46526"/>
                </a:lnTo>
                <a:lnTo>
                  <a:pt x="4935272" y="111704"/>
                </a:lnTo>
                <a:cubicBezTo>
                  <a:pt x="4938311" y="119974"/>
                  <a:pt x="4941029" y="128664"/>
                  <a:pt x="4943433" y="137776"/>
                </a:cubicBezTo>
                <a:cubicBezTo>
                  <a:pt x="4945623" y="129013"/>
                  <a:pt x="4948236" y="120467"/>
                  <a:pt x="4951278" y="112129"/>
                </a:cubicBezTo>
                <a:lnTo>
                  <a:pt x="4975333" y="46526"/>
                </a:lnTo>
                <a:lnTo>
                  <a:pt x="4994413" y="46526"/>
                </a:lnTo>
                <a:lnTo>
                  <a:pt x="4951596" y="160989"/>
                </a:lnTo>
                <a:cubicBezTo>
                  <a:pt x="4947002" y="173351"/>
                  <a:pt x="4943433" y="181869"/>
                  <a:pt x="4940888" y="186527"/>
                </a:cubicBezTo>
                <a:cubicBezTo>
                  <a:pt x="4937501" y="192816"/>
                  <a:pt x="4933612" y="197428"/>
                  <a:pt x="4929236" y="200361"/>
                </a:cubicBezTo>
                <a:cubicBezTo>
                  <a:pt x="4924850" y="203296"/>
                  <a:pt x="4919623" y="204757"/>
                  <a:pt x="4913546" y="204757"/>
                </a:cubicBezTo>
                <a:cubicBezTo>
                  <a:pt x="4909874" y="204757"/>
                  <a:pt x="4905770" y="203980"/>
                  <a:pt x="4901249" y="202428"/>
                </a:cubicBezTo>
                <a:close/>
                <a:moveTo>
                  <a:pt x="5079949" y="145199"/>
                </a:moveTo>
                <a:cubicBezTo>
                  <a:pt x="5072883" y="151200"/>
                  <a:pt x="5066082" y="155442"/>
                  <a:pt x="5059548" y="157910"/>
                </a:cubicBezTo>
                <a:cubicBezTo>
                  <a:pt x="5053014" y="160387"/>
                  <a:pt x="5046001" y="161625"/>
                  <a:pt x="5038509" y="161625"/>
                </a:cubicBezTo>
                <a:cubicBezTo>
                  <a:pt x="5026147" y="161625"/>
                  <a:pt x="5016643" y="158601"/>
                  <a:pt x="5010001" y="152561"/>
                </a:cubicBezTo>
                <a:cubicBezTo>
                  <a:pt x="5003359" y="146520"/>
                  <a:pt x="5000037" y="138802"/>
                  <a:pt x="5000037" y="129403"/>
                </a:cubicBezTo>
                <a:cubicBezTo>
                  <a:pt x="5000037" y="123895"/>
                  <a:pt x="5001289" y="118862"/>
                  <a:pt x="5003799" y="114300"/>
                </a:cubicBezTo>
                <a:cubicBezTo>
                  <a:pt x="5006307" y="109743"/>
                  <a:pt x="5009595" y="106088"/>
                  <a:pt x="5013655" y="103331"/>
                </a:cubicBezTo>
                <a:cubicBezTo>
                  <a:pt x="5017719" y="100574"/>
                  <a:pt x="5022295" y="98492"/>
                  <a:pt x="5027381" y="97077"/>
                </a:cubicBezTo>
                <a:cubicBezTo>
                  <a:pt x="5031123" y="96088"/>
                  <a:pt x="5036778" y="95134"/>
                  <a:pt x="5044338" y="94220"/>
                </a:cubicBezTo>
                <a:cubicBezTo>
                  <a:pt x="5059739" y="92379"/>
                  <a:pt x="5071082" y="90191"/>
                  <a:pt x="5078362" y="87646"/>
                </a:cubicBezTo>
                <a:cubicBezTo>
                  <a:pt x="5078430" y="85033"/>
                  <a:pt x="5078466" y="83369"/>
                  <a:pt x="5078466" y="82663"/>
                </a:cubicBezTo>
                <a:cubicBezTo>
                  <a:pt x="5078466" y="74891"/>
                  <a:pt x="5076662" y="69419"/>
                  <a:pt x="5073058" y="66237"/>
                </a:cubicBezTo>
                <a:cubicBezTo>
                  <a:pt x="5068184" y="61927"/>
                  <a:pt x="5060945" y="59775"/>
                  <a:pt x="5051332" y="59775"/>
                </a:cubicBezTo>
                <a:cubicBezTo>
                  <a:pt x="5042361" y="59775"/>
                  <a:pt x="5035738" y="61345"/>
                  <a:pt x="5031464" y="64487"/>
                </a:cubicBezTo>
                <a:cubicBezTo>
                  <a:pt x="5027187" y="67634"/>
                  <a:pt x="5024023" y="73195"/>
                  <a:pt x="5021975" y="81181"/>
                </a:cubicBezTo>
                <a:lnTo>
                  <a:pt x="5003324" y="78638"/>
                </a:lnTo>
                <a:cubicBezTo>
                  <a:pt x="5005019" y="70658"/>
                  <a:pt x="5007810" y="64206"/>
                  <a:pt x="5011697" y="59296"/>
                </a:cubicBezTo>
                <a:cubicBezTo>
                  <a:pt x="5015584" y="54389"/>
                  <a:pt x="5021200" y="50606"/>
                  <a:pt x="5028549" y="47956"/>
                </a:cubicBezTo>
                <a:cubicBezTo>
                  <a:pt x="5035895" y="45309"/>
                  <a:pt x="5044410" y="43981"/>
                  <a:pt x="5054091" y="43981"/>
                </a:cubicBezTo>
                <a:cubicBezTo>
                  <a:pt x="5063698" y="43981"/>
                  <a:pt x="5071508" y="45111"/>
                  <a:pt x="5077512" y="47372"/>
                </a:cubicBezTo>
                <a:cubicBezTo>
                  <a:pt x="5083517" y="49634"/>
                  <a:pt x="5087938" y="52474"/>
                  <a:pt x="5090763" y="55901"/>
                </a:cubicBezTo>
                <a:cubicBezTo>
                  <a:pt x="5093589" y="59328"/>
                  <a:pt x="5095567" y="63659"/>
                  <a:pt x="5096697" y="68886"/>
                </a:cubicBezTo>
                <a:cubicBezTo>
                  <a:pt x="5097330" y="72137"/>
                  <a:pt x="5097646" y="78004"/>
                  <a:pt x="5097646" y="86479"/>
                </a:cubicBezTo>
                <a:lnTo>
                  <a:pt x="5097646" y="111917"/>
                </a:lnTo>
                <a:cubicBezTo>
                  <a:pt x="5097646" y="129654"/>
                  <a:pt x="5098057" y="140868"/>
                  <a:pt x="5098871" y="145566"/>
                </a:cubicBezTo>
                <a:cubicBezTo>
                  <a:pt x="5099685" y="150267"/>
                  <a:pt x="5101286" y="154771"/>
                  <a:pt x="5103688" y="159080"/>
                </a:cubicBezTo>
                <a:lnTo>
                  <a:pt x="5083766" y="159080"/>
                </a:lnTo>
                <a:cubicBezTo>
                  <a:pt x="5081788" y="155120"/>
                  <a:pt x="5080514" y="150495"/>
                  <a:pt x="5079949" y="145199"/>
                </a:cubicBezTo>
                <a:close/>
                <a:moveTo>
                  <a:pt x="5078362" y="102593"/>
                </a:moveTo>
                <a:cubicBezTo>
                  <a:pt x="5071435" y="105415"/>
                  <a:pt x="5061053" y="107820"/>
                  <a:pt x="5047200" y="109796"/>
                </a:cubicBezTo>
                <a:cubicBezTo>
                  <a:pt x="5039359" y="110927"/>
                  <a:pt x="5033811" y="112198"/>
                  <a:pt x="5030560" y="113613"/>
                </a:cubicBezTo>
                <a:cubicBezTo>
                  <a:pt x="5027310" y="115028"/>
                  <a:pt x="5024801" y="117094"/>
                  <a:pt x="5023037" y="119812"/>
                </a:cubicBezTo>
                <a:cubicBezTo>
                  <a:pt x="5021269" y="122533"/>
                  <a:pt x="5020387" y="125557"/>
                  <a:pt x="5020387" y="128877"/>
                </a:cubicBezTo>
                <a:cubicBezTo>
                  <a:pt x="5020387" y="133959"/>
                  <a:pt x="5022309" y="138200"/>
                  <a:pt x="5026162" y="141588"/>
                </a:cubicBezTo>
                <a:cubicBezTo>
                  <a:pt x="5030014" y="144983"/>
                  <a:pt x="5035648" y="146678"/>
                  <a:pt x="5043067" y="146678"/>
                </a:cubicBezTo>
                <a:cubicBezTo>
                  <a:pt x="5050415" y="146678"/>
                  <a:pt x="5056948" y="145069"/>
                  <a:pt x="5062673" y="141855"/>
                </a:cubicBezTo>
                <a:cubicBezTo>
                  <a:pt x="5068400" y="138643"/>
                  <a:pt x="5072601" y="134244"/>
                  <a:pt x="5075287" y="128664"/>
                </a:cubicBezTo>
                <a:cubicBezTo>
                  <a:pt x="5077336" y="124354"/>
                  <a:pt x="5078362" y="117994"/>
                  <a:pt x="5078362" y="109584"/>
                </a:cubicBezTo>
                <a:close/>
                <a:moveTo>
                  <a:pt x="5127217" y="202215"/>
                </a:moveTo>
                <a:lnTo>
                  <a:pt x="5127217" y="46526"/>
                </a:lnTo>
                <a:lnTo>
                  <a:pt x="5144598" y="46526"/>
                </a:lnTo>
                <a:lnTo>
                  <a:pt x="5144598" y="61153"/>
                </a:lnTo>
                <a:cubicBezTo>
                  <a:pt x="5148698" y="55429"/>
                  <a:pt x="5153328" y="51138"/>
                  <a:pt x="5158484" y="48272"/>
                </a:cubicBezTo>
                <a:cubicBezTo>
                  <a:pt x="5163638" y="45414"/>
                  <a:pt x="5169891" y="43981"/>
                  <a:pt x="5177242" y="43981"/>
                </a:cubicBezTo>
                <a:cubicBezTo>
                  <a:pt x="5186852" y="43981"/>
                  <a:pt x="5195329" y="46455"/>
                  <a:pt x="5202681" y="51401"/>
                </a:cubicBezTo>
                <a:cubicBezTo>
                  <a:pt x="5210028" y="56347"/>
                  <a:pt x="5215575" y="63325"/>
                  <a:pt x="5219319" y="72331"/>
                </a:cubicBezTo>
                <a:cubicBezTo>
                  <a:pt x="5223060" y="81342"/>
                  <a:pt x="5224936" y="91214"/>
                  <a:pt x="5224936" y="101955"/>
                </a:cubicBezTo>
                <a:cubicBezTo>
                  <a:pt x="5224936" y="113472"/>
                  <a:pt x="5222869" y="123840"/>
                  <a:pt x="5218736" y="133060"/>
                </a:cubicBezTo>
                <a:cubicBezTo>
                  <a:pt x="5214600" y="142279"/>
                  <a:pt x="5208591" y="149347"/>
                  <a:pt x="5200718" y="154257"/>
                </a:cubicBezTo>
                <a:cubicBezTo>
                  <a:pt x="5192842" y="159166"/>
                  <a:pt x="5184558" y="161625"/>
                  <a:pt x="5175863" y="161625"/>
                </a:cubicBezTo>
                <a:cubicBezTo>
                  <a:pt x="5169505" y="161625"/>
                  <a:pt x="5163801" y="160283"/>
                  <a:pt x="5158750" y="157598"/>
                </a:cubicBezTo>
                <a:cubicBezTo>
                  <a:pt x="5153696" y="154908"/>
                  <a:pt x="5149544" y="151521"/>
                  <a:pt x="5146294" y="147424"/>
                </a:cubicBezTo>
                <a:lnTo>
                  <a:pt x="5146294" y="202215"/>
                </a:lnTo>
                <a:close/>
                <a:moveTo>
                  <a:pt x="5144493" y="103439"/>
                </a:moveTo>
                <a:cubicBezTo>
                  <a:pt x="5144493" y="117922"/>
                  <a:pt x="5147428" y="128628"/>
                  <a:pt x="5153292" y="135551"/>
                </a:cubicBezTo>
                <a:cubicBezTo>
                  <a:pt x="5159156" y="142477"/>
                  <a:pt x="5166252" y="145937"/>
                  <a:pt x="5174590" y="145937"/>
                </a:cubicBezTo>
                <a:cubicBezTo>
                  <a:pt x="5183068" y="145937"/>
                  <a:pt x="5190332" y="142352"/>
                  <a:pt x="5196373" y="135180"/>
                </a:cubicBezTo>
                <a:cubicBezTo>
                  <a:pt x="5202414" y="128009"/>
                  <a:pt x="5205430" y="116900"/>
                  <a:pt x="5205430" y="101848"/>
                </a:cubicBezTo>
                <a:cubicBezTo>
                  <a:pt x="5205430" y="87505"/>
                  <a:pt x="5202483" y="76766"/>
                  <a:pt x="5196586" y="69631"/>
                </a:cubicBezTo>
                <a:cubicBezTo>
                  <a:pt x="5190682" y="62496"/>
                  <a:pt x="5183636" y="58925"/>
                  <a:pt x="5175439" y="58925"/>
                </a:cubicBezTo>
                <a:cubicBezTo>
                  <a:pt x="5167317" y="58925"/>
                  <a:pt x="5160128" y="62723"/>
                  <a:pt x="5153875" y="70316"/>
                </a:cubicBezTo>
                <a:cubicBezTo>
                  <a:pt x="5147622" y="77914"/>
                  <a:pt x="5144493" y="88956"/>
                  <a:pt x="5144493" y="103439"/>
                </a:cubicBezTo>
                <a:close/>
                <a:moveTo>
                  <a:pt x="5355083" y="46526"/>
                </a:moveTo>
                <a:lnTo>
                  <a:pt x="5374159" y="46526"/>
                </a:lnTo>
                <a:lnTo>
                  <a:pt x="5374159" y="159080"/>
                </a:lnTo>
                <a:lnTo>
                  <a:pt x="5355083" y="159080"/>
                </a:lnTo>
                <a:close/>
                <a:moveTo>
                  <a:pt x="5248353" y="46526"/>
                </a:moveTo>
                <a:lnTo>
                  <a:pt x="5267434" y="46526"/>
                </a:lnTo>
                <a:lnTo>
                  <a:pt x="5267434" y="90507"/>
                </a:lnTo>
                <a:lnTo>
                  <a:pt x="5291597" y="90507"/>
                </a:lnTo>
                <a:cubicBezTo>
                  <a:pt x="5307354" y="90507"/>
                  <a:pt x="5319489" y="93569"/>
                  <a:pt x="5328003" y="99677"/>
                </a:cubicBezTo>
                <a:cubicBezTo>
                  <a:pt x="5336517" y="105786"/>
                  <a:pt x="5340773" y="114213"/>
                  <a:pt x="5340773" y="124957"/>
                </a:cubicBezTo>
                <a:cubicBezTo>
                  <a:pt x="5340773" y="134348"/>
                  <a:pt x="5337223" y="142387"/>
                  <a:pt x="5330120" y="149065"/>
                </a:cubicBezTo>
                <a:cubicBezTo>
                  <a:pt x="5323021" y="155740"/>
                  <a:pt x="5311663" y="159080"/>
                  <a:pt x="5296050" y="159080"/>
                </a:cubicBezTo>
                <a:lnTo>
                  <a:pt x="5248353" y="159080"/>
                </a:lnTo>
                <a:close/>
                <a:moveTo>
                  <a:pt x="5267434" y="143395"/>
                </a:moveTo>
                <a:lnTo>
                  <a:pt x="5287463" y="143395"/>
                </a:lnTo>
                <a:cubicBezTo>
                  <a:pt x="5299546" y="143395"/>
                  <a:pt x="5308168" y="141908"/>
                  <a:pt x="5313327" y="138942"/>
                </a:cubicBezTo>
                <a:cubicBezTo>
                  <a:pt x="5318482" y="135976"/>
                  <a:pt x="5321062" y="131346"/>
                  <a:pt x="5321062" y="125060"/>
                </a:cubicBezTo>
                <a:cubicBezTo>
                  <a:pt x="5321062" y="120182"/>
                  <a:pt x="5319155" y="115838"/>
                  <a:pt x="5315342" y="112021"/>
                </a:cubicBezTo>
                <a:cubicBezTo>
                  <a:pt x="5311522" y="108209"/>
                  <a:pt x="5303080" y="106301"/>
                  <a:pt x="5290010" y="106301"/>
                </a:cubicBezTo>
                <a:lnTo>
                  <a:pt x="5267434" y="106301"/>
                </a:lnTo>
                <a:close/>
                <a:moveTo>
                  <a:pt x="5482332" y="46526"/>
                </a:moveTo>
                <a:lnTo>
                  <a:pt x="5560761" y="46526"/>
                </a:lnTo>
                <a:lnTo>
                  <a:pt x="5560761" y="143395"/>
                </a:lnTo>
                <a:lnTo>
                  <a:pt x="5572951" y="143395"/>
                </a:lnTo>
                <a:lnTo>
                  <a:pt x="5572951" y="190980"/>
                </a:lnTo>
                <a:lnTo>
                  <a:pt x="5557262" y="190980"/>
                </a:lnTo>
                <a:lnTo>
                  <a:pt x="5557262" y="159080"/>
                </a:lnTo>
                <a:lnTo>
                  <a:pt x="5468663" y="159080"/>
                </a:lnTo>
                <a:lnTo>
                  <a:pt x="5468663" y="190980"/>
                </a:lnTo>
                <a:lnTo>
                  <a:pt x="5452973" y="190980"/>
                </a:lnTo>
                <a:lnTo>
                  <a:pt x="5452973" y="143395"/>
                </a:lnTo>
                <a:lnTo>
                  <a:pt x="5463047" y="143395"/>
                </a:lnTo>
                <a:cubicBezTo>
                  <a:pt x="5476467" y="125161"/>
                  <a:pt x="5482897" y="92876"/>
                  <a:pt x="5482332" y="46526"/>
                </a:cubicBezTo>
                <a:close/>
                <a:moveTo>
                  <a:pt x="5498230" y="62316"/>
                </a:moveTo>
                <a:cubicBezTo>
                  <a:pt x="5496815" y="98845"/>
                  <a:pt x="5491163" y="125871"/>
                  <a:pt x="5481273" y="143395"/>
                </a:cubicBezTo>
                <a:lnTo>
                  <a:pt x="5541790" y="143395"/>
                </a:lnTo>
                <a:lnTo>
                  <a:pt x="5541790" y="62316"/>
                </a:lnTo>
                <a:close/>
                <a:moveTo>
                  <a:pt x="5603698" y="46526"/>
                </a:moveTo>
                <a:lnTo>
                  <a:pt x="5692298" y="46526"/>
                </a:lnTo>
                <a:lnTo>
                  <a:pt x="5692298" y="159080"/>
                </a:lnTo>
                <a:lnTo>
                  <a:pt x="5673330" y="159080"/>
                </a:lnTo>
                <a:lnTo>
                  <a:pt x="5673330" y="62316"/>
                </a:lnTo>
                <a:lnTo>
                  <a:pt x="5622772" y="62316"/>
                </a:lnTo>
                <a:lnTo>
                  <a:pt x="5622772" y="118383"/>
                </a:lnTo>
                <a:cubicBezTo>
                  <a:pt x="5622772" y="131454"/>
                  <a:pt x="5622351" y="140076"/>
                  <a:pt x="5621501" y="144241"/>
                </a:cubicBezTo>
                <a:cubicBezTo>
                  <a:pt x="5620652" y="148411"/>
                  <a:pt x="5618322" y="152049"/>
                  <a:pt x="5614510" y="155157"/>
                </a:cubicBezTo>
                <a:cubicBezTo>
                  <a:pt x="5610689" y="158267"/>
                  <a:pt x="5605178" y="159819"/>
                  <a:pt x="5597975" y="159819"/>
                </a:cubicBezTo>
                <a:cubicBezTo>
                  <a:pt x="5593522" y="159819"/>
                  <a:pt x="5588402" y="159537"/>
                  <a:pt x="5582607" y="158976"/>
                </a:cubicBezTo>
                <a:lnTo>
                  <a:pt x="5582607" y="143078"/>
                </a:lnTo>
                <a:lnTo>
                  <a:pt x="5590980" y="143078"/>
                </a:lnTo>
                <a:cubicBezTo>
                  <a:pt x="5594937" y="143078"/>
                  <a:pt x="5597762" y="142668"/>
                  <a:pt x="5599458" y="141855"/>
                </a:cubicBezTo>
                <a:cubicBezTo>
                  <a:pt x="5601154" y="141041"/>
                  <a:pt x="5602284" y="139756"/>
                  <a:pt x="5602849" y="137988"/>
                </a:cubicBezTo>
                <a:cubicBezTo>
                  <a:pt x="5603418" y="136224"/>
                  <a:pt x="5603698" y="130464"/>
                  <a:pt x="5603698" y="120716"/>
                </a:cubicBezTo>
                <a:close/>
                <a:moveTo>
                  <a:pt x="5809626" y="46526"/>
                </a:moveTo>
                <a:lnTo>
                  <a:pt x="5809626" y="159080"/>
                </a:lnTo>
                <a:lnTo>
                  <a:pt x="5790654" y="159080"/>
                </a:lnTo>
                <a:lnTo>
                  <a:pt x="5790654" y="115200"/>
                </a:lnTo>
                <a:lnTo>
                  <a:pt x="5779630" y="115200"/>
                </a:lnTo>
                <a:cubicBezTo>
                  <a:pt x="5772917" y="115200"/>
                  <a:pt x="5767919" y="116064"/>
                  <a:pt x="5764637" y="117796"/>
                </a:cubicBezTo>
                <a:cubicBezTo>
                  <a:pt x="5761350" y="119527"/>
                  <a:pt x="5756562" y="125094"/>
                  <a:pt x="5750273" y="134493"/>
                </a:cubicBezTo>
                <a:lnTo>
                  <a:pt x="5733633" y="159080"/>
                </a:lnTo>
                <a:lnTo>
                  <a:pt x="5710000" y="159080"/>
                </a:lnTo>
                <a:lnTo>
                  <a:pt x="5730563" y="128769"/>
                </a:lnTo>
                <a:cubicBezTo>
                  <a:pt x="5736848" y="119513"/>
                  <a:pt x="5743101" y="114282"/>
                  <a:pt x="5749323" y="113083"/>
                </a:cubicBezTo>
                <a:cubicBezTo>
                  <a:pt x="5738437" y="111600"/>
                  <a:pt x="5730364" y="107675"/>
                  <a:pt x="5725102" y="101319"/>
                </a:cubicBezTo>
                <a:cubicBezTo>
                  <a:pt x="5719842" y="94961"/>
                  <a:pt x="5717207" y="87649"/>
                  <a:pt x="5717207" y="79380"/>
                </a:cubicBezTo>
                <a:cubicBezTo>
                  <a:pt x="5717207" y="69631"/>
                  <a:pt x="5720656" y="61715"/>
                  <a:pt x="5727543" y="55642"/>
                </a:cubicBezTo>
                <a:cubicBezTo>
                  <a:pt x="5734432" y="49565"/>
                  <a:pt x="5744408" y="46526"/>
                  <a:pt x="5757484" y="46526"/>
                </a:cubicBezTo>
                <a:close/>
                <a:moveTo>
                  <a:pt x="5790654" y="62316"/>
                </a:moveTo>
                <a:lnTo>
                  <a:pt x="5763524" y="62316"/>
                </a:lnTo>
                <a:cubicBezTo>
                  <a:pt x="5752145" y="62316"/>
                  <a:pt x="5744816" y="64084"/>
                  <a:pt x="5741528" y="67616"/>
                </a:cubicBezTo>
                <a:cubicBezTo>
                  <a:pt x="5738244" y="71150"/>
                  <a:pt x="5736604" y="75283"/>
                  <a:pt x="5736604" y="80017"/>
                </a:cubicBezTo>
                <a:cubicBezTo>
                  <a:pt x="5736604" y="86728"/>
                  <a:pt x="5739023" y="91659"/>
                  <a:pt x="5743860" y="94799"/>
                </a:cubicBezTo>
                <a:cubicBezTo>
                  <a:pt x="5748700" y="97945"/>
                  <a:pt x="5757270" y="99518"/>
                  <a:pt x="5769566" y="99518"/>
                </a:cubicBezTo>
                <a:lnTo>
                  <a:pt x="5790654" y="99518"/>
                </a:lnTo>
                <a:close/>
                <a:moveTo>
                  <a:pt x="5886140" y="159080"/>
                </a:moveTo>
                <a:lnTo>
                  <a:pt x="5927262" y="100574"/>
                </a:lnTo>
                <a:lnTo>
                  <a:pt x="5889219" y="46526"/>
                </a:lnTo>
                <a:lnTo>
                  <a:pt x="5913062" y="46526"/>
                </a:lnTo>
                <a:lnTo>
                  <a:pt x="5930337" y="72914"/>
                </a:lnTo>
                <a:cubicBezTo>
                  <a:pt x="5933584" y="77930"/>
                  <a:pt x="5936206" y="82138"/>
                  <a:pt x="5938182" y="85529"/>
                </a:cubicBezTo>
                <a:cubicBezTo>
                  <a:pt x="5941292" y="80863"/>
                  <a:pt x="5944155" y="76731"/>
                  <a:pt x="5946767" y="73126"/>
                </a:cubicBezTo>
                <a:lnTo>
                  <a:pt x="5965736" y="46526"/>
                </a:lnTo>
                <a:lnTo>
                  <a:pt x="5988525" y="46526"/>
                </a:lnTo>
                <a:lnTo>
                  <a:pt x="5949626" y="99518"/>
                </a:lnTo>
                <a:lnTo>
                  <a:pt x="5991490" y="159080"/>
                </a:lnTo>
                <a:lnTo>
                  <a:pt x="5968069" y="159080"/>
                </a:lnTo>
                <a:lnTo>
                  <a:pt x="5944964" y="124107"/>
                </a:lnTo>
                <a:lnTo>
                  <a:pt x="5938820" y="114675"/>
                </a:lnTo>
                <a:lnTo>
                  <a:pt x="5909249" y="159080"/>
                </a:lnTo>
                <a:close/>
                <a:moveTo>
                  <a:pt x="6006521" y="202215"/>
                </a:moveTo>
                <a:lnTo>
                  <a:pt x="6006521" y="46526"/>
                </a:lnTo>
                <a:lnTo>
                  <a:pt x="6023904" y="46526"/>
                </a:lnTo>
                <a:lnTo>
                  <a:pt x="6023904" y="61153"/>
                </a:lnTo>
                <a:cubicBezTo>
                  <a:pt x="6028002" y="55429"/>
                  <a:pt x="6032632" y="51138"/>
                  <a:pt x="6037790" y="48272"/>
                </a:cubicBezTo>
                <a:cubicBezTo>
                  <a:pt x="6042946" y="45414"/>
                  <a:pt x="6049195" y="43981"/>
                  <a:pt x="6056550" y="43981"/>
                </a:cubicBezTo>
                <a:cubicBezTo>
                  <a:pt x="6066155" y="43981"/>
                  <a:pt x="6074632" y="46455"/>
                  <a:pt x="6081984" y="51401"/>
                </a:cubicBezTo>
                <a:cubicBezTo>
                  <a:pt x="6089331" y="56347"/>
                  <a:pt x="6094878" y="63325"/>
                  <a:pt x="6098624" y="72331"/>
                </a:cubicBezTo>
                <a:cubicBezTo>
                  <a:pt x="6102368" y="81342"/>
                  <a:pt x="6104240" y="91214"/>
                  <a:pt x="6104240" y="101955"/>
                </a:cubicBezTo>
                <a:cubicBezTo>
                  <a:pt x="6104240" y="113472"/>
                  <a:pt x="6102172" y="123840"/>
                  <a:pt x="6098039" y="133060"/>
                </a:cubicBezTo>
                <a:cubicBezTo>
                  <a:pt x="6093903" y="142279"/>
                  <a:pt x="6087898" y="149347"/>
                  <a:pt x="6080022" y="154257"/>
                </a:cubicBezTo>
                <a:cubicBezTo>
                  <a:pt x="6072146" y="159166"/>
                  <a:pt x="6063861" y="161625"/>
                  <a:pt x="6055167" y="161625"/>
                </a:cubicBezTo>
                <a:cubicBezTo>
                  <a:pt x="6048811" y="161625"/>
                  <a:pt x="6043107" y="160283"/>
                  <a:pt x="6038056" y="157598"/>
                </a:cubicBezTo>
                <a:cubicBezTo>
                  <a:pt x="6033003" y="154908"/>
                  <a:pt x="6028851" y="151521"/>
                  <a:pt x="6025601" y="147424"/>
                </a:cubicBezTo>
                <a:lnTo>
                  <a:pt x="6025601" y="202215"/>
                </a:lnTo>
                <a:close/>
                <a:moveTo>
                  <a:pt x="6023801" y="103439"/>
                </a:moveTo>
                <a:cubicBezTo>
                  <a:pt x="6023801" y="117922"/>
                  <a:pt x="6026735" y="128628"/>
                  <a:pt x="6032595" y="135551"/>
                </a:cubicBezTo>
                <a:cubicBezTo>
                  <a:pt x="6038460" y="142477"/>
                  <a:pt x="6045560" y="145937"/>
                  <a:pt x="6053897" y="145937"/>
                </a:cubicBezTo>
                <a:cubicBezTo>
                  <a:pt x="6062374" y="145937"/>
                  <a:pt x="6069636" y="142352"/>
                  <a:pt x="6075677" y="135180"/>
                </a:cubicBezTo>
                <a:cubicBezTo>
                  <a:pt x="6081717" y="128009"/>
                  <a:pt x="6084738" y="116900"/>
                  <a:pt x="6084738" y="101848"/>
                </a:cubicBezTo>
                <a:cubicBezTo>
                  <a:pt x="6084738" y="87505"/>
                  <a:pt x="6081790" y="76766"/>
                  <a:pt x="6075890" y="69631"/>
                </a:cubicBezTo>
                <a:cubicBezTo>
                  <a:pt x="6069989" y="62496"/>
                  <a:pt x="6062939" y="58925"/>
                  <a:pt x="6054743" y="58925"/>
                </a:cubicBezTo>
                <a:cubicBezTo>
                  <a:pt x="6046621" y="58925"/>
                  <a:pt x="6039431" y="62723"/>
                  <a:pt x="6033178" y="70316"/>
                </a:cubicBezTo>
                <a:cubicBezTo>
                  <a:pt x="6026926" y="77914"/>
                  <a:pt x="6023801" y="88956"/>
                  <a:pt x="6023801" y="103439"/>
                </a:cubicBezTo>
                <a:close/>
                <a:moveTo>
                  <a:pt x="6200684" y="145199"/>
                </a:moveTo>
                <a:cubicBezTo>
                  <a:pt x="6193616" y="151200"/>
                  <a:pt x="6186816" y="155442"/>
                  <a:pt x="6180283" y="157910"/>
                </a:cubicBezTo>
                <a:cubicBezTo>
                  <a:pt x="6173748" y="160387"/>
                  <a:pt x="6166735" y="161625"/>
                  <a:pt x="6159244" y="161625"/>
                </a:cubicBezTo>
                <a:cubicBezTo>
                  <a:pt x="6146881" y="161625"/>
                  <a:pt x="6137377" y="158601"/>
                  <a:pt x="6130736" y="152561"/>
                </a:cubicBezTo>
                <a:cubicBezTo>
                  <a:pt x="6124094" y="146520"/>
                  <a:pt x="6120770" y="138802"/>
                  <a:pt x="6120770" y="129403"/>
                </a:cubicBezTo>
                <a:cubicBezTo>
                  <a:pt x="6120770" y="123895"/>
                  <a:pt x="6122023" y="118862"/>
                  <a:pt x="6124532" y="114300"/>
                </a:cubicBezTo>
                <a:cubicBezTo>
                  <a:pt x="6127042" y="109743"/>
                  <a:pt x="6130328" y="106088"/>
                  <a:pt x="6134389" y="103331"/>
                </a:cubicBezTo>
                <a:cubicBezTo>
                  <a:pt x="6138453" y="100574"/>
                  <a:pt x="6143029" y="98492"/>
                  <a:pt x="6148116" y="97077"/>
                </a:cubicBezTo>
                <a:cubicBezTo>
                  <a:pt x="6151859" y="96088"/>
                  <a:pt x="6157513" y="95134"/>
                  <a:pt x="6165072" y="94220"/>
                </a:cubicBezTo>
                <a:cubicBezTo>
                  <a:pt x="6180472" y="92379"/>
                  <a:pt x="6191817" y="90191"/>
                  <a:pt x="6199096" y="87646"/>
                </a:cubicBezTo>
                <a:cubicBezTo>
                  <a:pt x="6199164" y="85033"/>
                  <a:pt x="6199200" y="83369"/>
                  <a:pt x="6199200" y="82663"/>
                </a:cubicBezTo>
                <a:cubicBezTo>
                  <a:pt x="6199200" y="74891"/>
                  <a:pt x="6197401" y="69419"/>
                  <a:pt x="6193793" y="66237"/>
                </a:cubicBezTo>
                <a:cubicBezTo>
                  <a:pt x="6188918" y="61927"/>
                  <a:pt x="6181679" y="59775"/>
                  <a:pt x="6172067" y="59775"/>
                </a:cubicBezTo>
                <a:cubicBezTo>
                  <a:pt x="6163095" y="59775"/>
                  <a:pt x="6156471" y="61345"/>
                  <a:pt x="6152199" y="64487"/>
                </a:cubicBezTo>
                <a:cubicBezTo>
                  <a:pt x="6147922" y="67634"/>
                  <a:pt x="6144757" y="73195"/>
                  <a:pt x="6142710" y="81181"/>
                </a:cubicBezTo>
                <a:lnTo>
                  <a:pt x="6124060" y="78638"/>
                </a:lnTo>
                <a:cubicBezTo>
                  <a:pt x="6125753" y="70658"/>
                  <a:pt x="6128542" y="64206"/>
                  <a:pt x="6132431" y="59296"/>
                </a:cubicBezTo>
                <a:cubicBezTo>
                  <a:pt x="6136319" y="54389"/>
                  <a:pt x="6141934" y="50606"/>
                  <a:pt x="6149283" y="47956"/>
                </a:cubicBezTo>
                <a:cubicBezTo>
                  <a:pt x="6156630" y="45309"/>
                  <a:pt x="6165144" y="43981"/>
                  <a:pt x="6174824" y="43981"/>
                </a:cubicBezTo>
                <a:cubicBezTo>
                  <a:pt x="6184433" y="43981"/>
                  <a:pt x="6192241" y="45111"/>
                  <a:pt x="6198247" y="47372"/>
                </a:cubicBezTo>
                <a:cubicBezTo>
                  <a:pt x="6204255" y="49634"/>
                  <a:pt x="6208671" y="52474"/>
                  <a:pt x="6211498" y="55901"/>
                </a:cubicBezTo>
                <a:cubicBezTo>
                  <a:pt x="6214323" y="59328"/>
                  <a:pt x="6216300" y="63659"/>
                  <a:pt x="6217430" y="68886"/>
                </a:cubicBezTo>
                <a:cubicBezTo>
                  <a:pt x="6218063" y="72137"/>
                  <a:pt x="6218381" y="78004"/>
                  <a:pt x="6218381" y="86479"/>
                </a:cubicBezTo>
                <a:lnTo>
                  <a:pt x="6218381" y="111917"/>
                </a:lnTo>
                <a:cubicBezTo>
                  <a:pt x="6218381" y="129654"/>
                  <a:pt x="6218791" y="140868"/>
                  <a:pt x="6219605" y="145566"/>
                </a:cubicBezTo>
                <a:cubicBezTo>
                  <a:pt x="6220418" y="150267"/>
                  <a:pt x="6222021" y="154771"/>
                  <a:pt x="6224421" y="159080"/>
                </a:cubicBezTo>
                <a:lnTo>
                  <a:pt x="6204499" y="159080"/>
                </a:lnTo>
                <a:cubicBezTo>
                  <a:pt x="6202522" y="155120"/>
                  <a:pt x="6201249" y="150495"/>
                  <a:pt x="6200684" y="145199"/>
                </a:cubicBezTo>
                <a:close/>
                <a:moveTo>
                  <a:pt x="6199096" y="102593"/>
                </a:moveTo>
                <a:cubicBezTo>
                  <a:pt x="6192169" y="105415"/>
                  <a:pt x="6181787" y="107820"/>
                  <a:pt x="6167934" y="109796"/>
                </a:cubicBezTo>
                <a:cubicBezTo>
                  <a:pt x="6160093" y="110927"/>
                  <a:pt x="6154545" y="112198"/>
                  <a:pt x="6151294" y="113613"/>
                </a:cubicBezTo>
                <a:cubicBezTo>
                  <a:pt x="6148044" y="115028"/>
                  <a:pt x="6145535" y="117094"/>
                  <a:pt x="6143771" y="119812"/>
                </a:cubicBezTo>
                <a:cubicBezTo>
                  <a:pt x="6142003" y="122533"/>
                  <a:pt x="6141121" y="125557"/>
                  <a:pt x="6141121" y="128877"/>
                </a:cubicBezTo>
                <a:cubicBezTo>
                  <a:pt x="6141121" y="133959"/>
                  <a:pt x="6143047" y="138200"/>
                  <a:pt x="6146895" y="141588"/>
                </a:cubicBezTo>
                <a:cubicBezTo>
                  <a:pt x="6150747" y="144983"/>
                  <a:pt x="6156382" y="146678"/>
                  <a:pt x="6163801" y="146678"/>
                </a:cubicBezTo>
                <a:cubicBezTo>
                  <a:pt x="6171148" y="146678"/>
                  <a:pt x="6177683" y="145069"/>
                  <a:pt x="6183406" y="141855"/>
                </a:cubicBezTo>
                <a:cubicBezTo>
                  <a:pt x="6189134" y="138643"/>
                  <a:pt x="6193335" y="134244"/>
                  <a:pt x="6196021" y="128664"/>
                </a:cubicBezTo>
                <a:cubicBezTo>
                  <a:pt x="6198070" y="124354"/>
                  <a:pt x="6199096" y="117994"/>
                  <a:pt x="6199096" y="109584"/>
                </a:cubicBezTo>
                <a:close/>
                <a:moveTo>
                  <a:pt x="6248060" y="46526"/>
                </a:moveTo>
                <a:lnTo>
                  <a:pt x="6267132" y="46526"/>
                </a:lnTo>
                <a:lnTo>
                  <a:pt x="6267132" y="93370"/>
                </a:lnTo>
                <a:lnTo>
                  <a:pt x="6320019" y="93370"/>
                </a:lnTo>
                <a:lnTo>
                  <a:pt x="6320019" y="46526"/>
                </a:lnTo>
                <a:lnTo>
                  <a:pt x="6339096" y="46526"/>
                </a:lnTo>
                <a:lnTo>
                  <a:pt x="6339096" y="159080"/>
                </a:lnTo>
                <a:lnTo>
                  <a:pt x="6320019" y="159080"/>
                </a:lnTo>
                <a:lnTo>
                  <a:pt x="6320019" y="109159"/>
                </a:lnTo>
                <a:lnTo>
                  <a:pt x="6267132" y="109159"/>
                </a:lnTo>
                <a:lnTo>
                  <a:pt x="6267132" y="159080"/>
                </a:lnTo>
                <a:lnTo>
                  <a:pt x="6248060" y="159080"/>
                </a:lnTo>
                <a:close/>
                <a:moveTo>
                  <a:pt x="6444868" y="122835"/>
                </a:moveTo>
                <a:lnTo>
                  <a:pt x="6464581" y="125269"/>
                </a:lnTo>
                <a:cubicBezTo>
                  <a:pt x="6461470" y="136785"/>
                  <a:pt x="6455718" y="145725"/>
                  <a:pt x="6447309" y="152082"/>
                </a:cubicBezTo>
                <a:cubicBezTo>
                  <a:pt x="6438902" y="158444"/>
                  <a:pt x="6428160" y="161625"/>
                  <a:pt x="6415088" y="161625"/>
                </a:cubicBezTo>
                <a:cubicBezTo>
                  <a:pt x="6398622" y="161625"/>
                  <a:pt x="6385569" y="156553"/>
                  <a:pt x="6375927" y="146416"/>
                </a:cubicBezTo>
                <a:cubicBezTo>
                  <a:pt x="6366283" y="136278"/>
                  <a:pt x="6361459" y="122054"/>
                  <a:pt x="6361459" y="103756"/>
                </a:cubicBezTo>
                <a:cubicBezTo>
                  <a:pt x="6361459" y="84819"/>
                  <a:pt x="6366337" y="70124"/>
                  <a:pt x="6376086" y="59667"/>
                </a:cubicBezTo>
                <a:cubicBezTo>
                  <a:pt x="6385834" y="49208"/>
                  <a:pt x="6398485" y="43981"/>
                  <a:pt x="6414026" y="43981"/>
                </a:cubicBezTo>
                <a:cubicBezTo>
                  <a:pt x="6429077" y="43981"/>
                  <a:pt x="6441371" y="49104"/>
                  <a:pt x="6450908" y="59349"/>
                </a:cubicBezTo>
                <a:cubicBezTo>
                  <a:pt x="6460448" y="69592"/>
                  <a:pt x="6465214" y="84006"/>
                  <a:pt x="6465214" y="102593"/>
                </a:cubicBezTo>
                <a:cubicBezTo>
                  <a:pt x="6465214" y="103719"/>
                  <a:pt x="6465183" y="105415"/>
                  <a:pt x="6465110" y="107675"/>
                </a:cubicBezTo>
                <a:lnTo>
                  <a:pt x="6381169" y="107675"/>
                </a:lnTo>
                <a:cubicBezTo>
                  <a:pt x="6381874" y="120043"/>
                  <a:pt x="6385377" y="129511"/>
                  <a:pt x="6391663" y="136080"/>
                </a:cubicBezTo>
                <a:cubicBezTo>
                  <a:pt x="6397953" y="142654"/>
                  <a:pt x="6405796" y="145937"/>
                  <a:pt x="6415193" y="145937"/>
                </a:cubicBezTo>
                <a:cubicBezTo>
                  <a:pt x="6422188" y="145937"/>
                  <a:pt x="6428160" y="144098"/>
                  <a:pt x="6433106" y="140425"/>
                </a:cubicBezTo>
                <a:cubicBezTo>
                  <a:pt x="6438053" y="136750"/>
                  <a:pt x="6441974" y="130889"/>
                  <a:pt x="6444868" y="122835"/>
                </a:cubicBezTo>
                <a:close/>
                <a:moveTo>
                  <a:pt x="6382231" y="91995"/>
                </a:moveTo>
                <a:lnTo>
                  <a:pt x="6445080" y="91995"/>
                </a:lnTo>
                <a:cubicBezTo>
                  <a:pt x="6444234" y="82527"/>
                  <a:pt x="6441829" y="75424"/>
                  <a:pt x="6437876" y="70689"/>
                </a:cubicBezTo>
                <a:cubicBezTo>
                  <a:pt x="6431796" y="63342"/>
                  <a:pt x="6423919" y="59669"/>
                  <a:pt x="6414239" y="59669"/>
                </a:cubicBezTo>
                <a:cubicBezTo>
                  <a:pt x="6405476" y="59669"/>
                  <a:pt x="6398114" y="62597"/>
                  <a:pt x="6392142" y="68462"/>
                </a:cubicBezTo>
                <a:cubicBezTo>
                  <a:pt x="6386169" y="74325"/>
                  <a:pt x="6382869" y="82170"/>
                  <a:pt x="6382231" y="91995"/>
                </a:cubicBezTo>
                <a:close/>
                <a:moveTo>
                  <a:pt x="6488640" y="46526"/>
                </a:moveTo>
                <a:lnTo>
                  <a:pt x="6507712" y="46526"/>
                </a:lnTo>
                <a:lnTo>
                  <a:pt x="6507712" y="93370"/>
                </a:lnTo>
                <a:lnTo>
                  <a:pt x="6560604" y="93370"/>
                </a:lnTo>
                <a:lnTo>
                  <a:pt x="6560604" y="46526"/>
                </a:lnTo>
                <a:lnTo>
                  <a:pt x="6579677" y="46526"/>
                </a:lnTo>
                <a:lnTo>
                  <a:pt x="6579677" y="159080"/>
                </a:lnTo>
                <a:lnTo>
                  <a:pt x="6560604" y="159080"/>
                </a:lnTo>
                <a:lnTo>
                  <a:pt x="6560604" y="109159"/>
                </a:lnTo>
                <a:lnTo>
                  <a:pt x="6507712" y="109159"/>
                </a:lnTo>
                <a:lnTo>
                  <a:pt x="6507712" y="159080"/>
                </a:lnTo>
                <a:lnTo>
                  <a:pt x="6488640" y="159080"/>
                </a:lnTo>
                <a:close/>
                <a:moveTo>
                  <a:pt x="6608398" y="46526"/>
                </a:moveTo>
                <a:lnTo>
                  <a:pt x="6627477" y="46526"/>
                </a:lnTo>
                <a:lnTo>
                  <a:pt x="6627477" y="132372"/>
                </a:lnTo>
                <a:lnTo>
                  <a:pt x="6680361" y="46526"/>
                </a:lnTo>
                <a:lnTo>
                  <a:pt x="6700925" y="46526"/>
                </a:lnTo>
                <a:lnTo>
                  <a:pt x="6700925" y="159080"/>
                </a:lnTo>
                <a:lnTo>
                  <a:pt x="6681845" y="159080"/>
                </a:lnTo>
                <a:lnTo>
                  <a:pt x="6681845" y="73764"/>
                </a:lnTo>
                <a:lnTo>
                  <a:pt x="6628961" y="159080"/>
                </a:lnTo>
                <a:lnTo>
                  <a:pt x="6608398" y="159080"/>
                </a:lnTo>
                <a:close/>
                <a:moveTo>
                  <a:pt x="6818249" y="46526"/>
                </a:moveTo>
                <a:lnTo>
                  <a:pt x="6818249" y="159080"/>
                </a:lnTo>
                <a:lnTo>
                  <a:pt x="6799280" y="159080"/>
                </a:lnTo>
                <a:lnTo>
                  <a:pt x="6799280" y="115200"/>
                </a:lnTo>
                <a:lnTo>
                  <a:pt x="6788254" y="115200"/>
                </a:lnTo>
                <a:cubicBezTo>
                  <a:pt x="6781544" y="115200"/>
                  <a:pt x="6776546" y="116064"/>
                  <a:pt x="6773260" y="117796"/>
                </a:cubicBezTo>
                <a:cubicBezTo>
                  <a:pt x="6769972" y="119527"/>
                  <a:pt x="6765185" y="125094"/>
                  <a:pt x="6758895" y="134493"/>
                </a:cubicBezTo>
                <a:lnTo>
                  <a:pt x="6742260" y="159080"/>
                </a:lnTo>
                <a:lnTo>
                  <a:pt x="6718623" y="159080"/>
                </a:lnTo>
                <a:lnTo>
                  <a:pt x="6739185" y="128769"/>
                </a:lnTo>
                <a:cubicBezTo>
                  <a:pt x="6745474" y="119513"/>
                  <a:pt x="6751727" y="114282"/>
                  <a:pt x="6757946" y="113083"/>
                </a:cubicBezTo>
                <a:cubicBezTo>
                  <a:pt x="6747063" y="111600"/>
                  <a:pt x="6738987" y="107675"/>
                  <a:pt x="6733728" y="101319"/>
                </a:cubicBezTo>
                <a:cubicBezTo>
                  <a:pt x="6728465" y="94961"/>
                  <a:pt x="6725834" y="87649"/>
                  <a:pt x="6725834" y="79380"/>
                </a:cubicBezTo>
                <a:cubicBezTo>
                  <a:pt x="6725834" y="69631"/>
                  <a:pt x="6729278" y="61715"/>
                  <a:pt x="6736169" y="55642"/>
                </a:cubicBezTo>
                <a:cubicBezTo>
                  <a:pt x="6743056" y="49565"/>
                  <a:pt x="6753034" y="46526"/>
                  <a:pt x="6766106" y="46526"/>
                </a:cubicBezTo>
                <a:close/>
                <a:moveTo>
                  <a:pt x="6799280" y="62316"/>
                </a:moveTo>
                <a:lnTo>
                  <a:pt x="6772146" y="62316"/>
                </a:lnTo>
                <a:cubicBezTo>
                  <a:pt x="6760771" y="62316"/>
                  <a:pt x="6753438" y="64084"/>
                  <a:pt x="6750156" y="67616"/>
                </a:cubicBezTo>
                <a:cubicBezTo>
                  <a:pt x="6746867" y="71150"/>
                  <a:pt x="6745226" y="75283"/>
                  <a:pt x="6745226" y="80017"/>
                </a:cubicBezTo>
                <a:cubicBezTo>
                  <a:pt x="6745226" y="86728"/>
                  <a:pt x="6747649" y="91659"/>
                  <a:pt x="6752487" y="94799"/>
                </a:cubicBezTo>
                <a:cubicBezTo>
                  <a:pt x="6757322" y="97945"/>
                  <a:pt x="6765895" y="99518"/>
                  <a:pt x="6778188" y="99518"/>
                </a:cubicBezTo>
                <a:lnTo>
                  <a:pt x="6799280" y="99518"/>
                </a:lnTo>
                <a:close/>
                <a:moveTo>
                  <a:pt x="6928831" y="46526"/>
                </a:moveTo>
                <a:lnTo>
                  <a:pt x="7007256" y="46526"/>
                </a:lnTo>
                <a:lnTo>
                  <a:pt x="7007256" y="143395"/>
                </a:lnTo>
                <a:lnTo>
                  <a:pt x="7019449" y="143395"/>
                </a:lnTo>
                <a:lnTo>
                  <a:pt x="7019449" y="190980"/>
                </a:lnTo>
                <a:lnTo>
                  <a:pt x="7003760" y="190980"/>
                </a:lnTo>
                <a:lnTo>
                  <a:pt x="7003760" y="159080"/>
                </a:lnTo>
                <a:lnTo>
                  <a:pt x="6915160" y="159080"/>
                </a:lnTo>
                <a:lnTo>
                  <a:pt x="6915160" y="190980"/>
                </a:lnTo>
                <a:lnTo>
                  <a:pt x="6899472" y="190980"/>
                </a:lnTo>
                <a:lnTo>
                  <a:pt x="6899472" y="143395"/>
                </a:lnTo>
                <a:lnTo>
                  <a:pt x="6909542" y="143395"/>
                </a:lnTo>
                <a:cubicBezTo>
                  <a:pt x="6922966" y="125161"/>
                  <a:pt x="6929396" y="92876"/>
                  <a:pt x="6928831" y="46526"/>
                </a:cubicBezTo>
                <a:close/>
                <a:moveTo>
                  <a:pt x="6944727" y="62316"/>
                </a:moveTo>
                <a:cubicBezTo>
                  <a:pt x="6943312" y="98845"/>
                  <a:pt x="6937660" y="125871"/>
                  <a:pt x="6927767" y="143395"/>
                </a:cubicBezTo>
                <a:lnTo>
                  <a:pt x="6988289" y="143395"/>
                </a:lnTo>
                <a:lnTo>
                  <a:pt x="6988289" y="62316"/>
                </a:lnTo>
                <a:close/>
                <a:moveTo>
                  <a:pt x="7033767" y="102801"/>
                </a:moveTo>
                <a:cubicBezTo>
                  <a:pt x="7033767" y="81958"/>
                  <a:pt x="7039560" y="66525"/>
                  <a:pt x="7051147" y="56488"/>
                </a:cubicBezTo>
                <a:cubicBezTo>
                  <a:pt x="7060828" y="48151"/>
                  <a:pt x="7072625" y="43981"/>
                  <a:pt x="7086545" y="43981"/>
                </a:cubicBezTo>
                <a:cubicBezTo>
                  <a:pt x="7102020" y="43981"/>
                  <a:pt x="7114670" y="49050"/>
                  <a:pt x="7124491" y="59191"/>
                </a:cubicBezTo>
                <a:cubicBezTo>
                  <a:pt x="7134311" y="69329"/>
                  <a:pt x="7139221" y="83336"/>
                  <a:pt x="7139221" y="101210"/>
                </a:cubicBezTo>
                <a:cubicBezTo>
                  <a:pt x="7139221" y="115693"/>
                  <a:pt x="7137047" y="127091"/>
                  <a:pt x="7132701" y="135390"/>
                </a:cubicBezTo>
                <a:cubicBezTo>
                  <a:pt x="7128357" y="143694"/>
                  <a:pt x="7122032" y="150146"/>
                  <a:pt x="7113734" y="154735"/>
                </a:cubicBezTo>
                <a:cubicBezTo>
                  <a:pt x="7105432" y="159325"/>
                  <a:pt x="7096366" y="161625"/>
                  <a:pt x="7086545" y="161625"/>
                </a:cubicBezTo>
                <a:cubicBezTo>
                  <a:pt x="7070789" y="161625"/>
                  <a:pt x="7058056" y="156572"/>
                  <a:pt x="7048343" y="146466"/>
                </a:cubicBezTo>
                <a:cubicBezTo>
                  <a:pt x="7038623" y="136361"/>
                  <a:pt x="7033767" y="121809"/>
                  <a:pt x="7033767" y="102801"/>
                </a:cubicBezTo>
                <a:close/>
                <a:moveTo>
                  <a:pt x="7053372" y="102801"/>
                </a:moveTo>
                <a:cubicBezTo>
                  <a:pt x="7053372" y="117216"/>
                  <a:pt x="7056519" y="128009"/>
                  <a:pt x="7062808" y="135180"/>
                </a:cubicBezTo>
                <a:cubicBezTo>
                  <a:pt x="7069093" y="142352"/>
                  <a:pt x="7077009" y="145937"/>
                  <a:pt x="7086545" y="145937"/>
                </a:cubicBezTo>
                <a:cubicBezTo>
                  <a:pt x="7096014" y="145937"/>
                  <a:pt x="7103895" y="142334"/>
                  <a:pt x="7110180" y="135130"/>
                </a:cubicBezTo>
                <a:cubicBezTo>
                  <a:pt x="7116469" y="127923"/>
                  <a:pt x="7119616" y="116935"/>
                  <a:pt x="7119616" y="102168"/>
                </a:cubicBezTo>
                <a:cubicBezTo>
                  <a:pt x="7119616" y="88247"/>
                  <a:pt x="7116455" y="77702"/>
                  <a:pt x="7110129" y="70528"/>
                </a:cubicBezTo>
                <a:cubicBezTo>
                  <a:pt x="7103805" y="63356"/>
                  <a:pt x="7095946" y="59775"/>
                  <a:pt x="7086545" y="59775"/>
                </a:cubicBezTo>
                <a:cubicBezTo>
                  <a:pt x="7077009" y="59775"/>
                  <a:pt x="7069093" y="63339"/>
                  <a:pt x="7062808" y="70473"/>
                </a:cubicBezTo>
                <a:cubicBezTo>
                  <a:pt x="7056519" y="77609"/>
                  <a:pt x="7053372" y="88387"/>
                  <a:pt x="7053372" y="102801"/>
                </a:cubicBezTo>
                <a:close/>
                <a:moveTo>
                  <a:pt x="7244040" y="0"/>
                </a:moveTo>
                <a:lnTo>
                  <a:pt x="7260887" y="212"/>
                </a:lnTo>
                <a:cubicBezTo>
                  <a:pt x="7260113" y="7772"/>
                  <a:pt x="7258435" y="13033"/>
                  <a:pt x="7255858" y="16002"/>
                </a:cubicBezTo>
                <a:cubicBezTo>
                  <a:pt x="7253280" y="18972"/>
                  <a:pt x="7249954" y="20880"/>
                  <a:pt x="7245892" y="21722"/>
                </a:cubicBezTo>
                <a:cubicBezTo>
                  <a:pt x="7241829" y="22572"/>
                  <a:pt x="7233866" y="22993"/>
                  <a:pt x="7221996" y="22993"/>
                </a:cubicBezTo>
                <a:cubicBezTo>
                  <a:pt x="7206240" y="22993"/>
                  <a:pt x="7195500" y="24512"/>
                  <a:pt x="7189772" y="27551"/>
                </a:cubicBezTo>
                <a:cubicBezTo>
                  <a:pt x="7184049" y="30593"/>
                  <a:pt x="7179933" y="35449"/>
                  <a:pt x="7177424" y="42127"/>
                </a:cubicBezTo>
                <a:cubicBezTo>
                  <a:pt x="7174916" y="48806"/>
                  <a:pt x="7173525" y="57406"/>
                  <a:pt x="7173241" y="67936"/>
                </a:cubicBezTo>
                <a:cubicBezTo>
                  <a:pt x="7178047" y="60797"/>
                  <a:pt x="7183663" y="55444"/>
                  <a:pt x="7190092" y="51875"/>
                </a:cubicBezTo>
                <a:cubicBezTo>
                  <a:pt x="7196518" y="48312"/>
                  <a:pt x="7203763" y="46526"/>
                  <a:pt x="7211822" y="46526"/>
                </a:cubicBezTo>
                <a:cubicBezTo>
                  <a:pt x="7226586" y="46526"/>
                  <a:pt x="7238812" y="51595"/>
                  <a:pt x="7248492" y="61737"/>
                </a:cubicBezTo>
                <a:cubicBezTo>
                  <a:pt x="7258170" y="71874"/>
                  <a:pt x="7263007" y="85598"/>
                  <a:pt x="7263007" y="102907"/>
                </a:cubicBezTo>
                <a:cubicBezTo>
                  <a:pt x="7263007" y="116050"/>
                  <a:pt x="7260573" y="126825"/>
                  <a:pt x="7255695" y="135235"/>
                </a:cubicBezTo>
                <a:cubicBezTo>
                  <a:pt x="7250817" y="143641"/>
                  <a:pt x="7245043" y="150146"/>
                  <a:pt x="7238365" y="154735"/>
                </a:cubicBezTo>
                <a:cubicBezTo>
                  <a:pt x="7231691" y="159325"/>
                  <a:pt x="7222594" y="161625"/>
                  <a:pt x="7211078" y="161625"/>
                </a:cubicBezTo>
                <a:cubicBezTo>
                  <a:pt x="7197721" y="161625"/>
                  <a:pt x="7187339" y="158566"/>
                  <a:pt x="7179919" y="152457"/>
                </a:cubicBezTo>
                <a:cubicBezTo>
                  <a:pt x="7172499" y="146347"/>
                  <a:pt x="7166812" y="138521"/>
                  <a:pt x="7162858" y="128981"/>
                </a:cubicBezTo>
                <a:cubicBezTo>
                  <a:pt x="7158899" y="119441"/>
                  <a:pt x="7156919" y="102838"/>
                  <a:pt x="7156919" y="79168"/>
                </a:cubicBezTo>
                <a:cubicBezTo>
                  <a:pt x="7156919" y="49420"/>
                  <a:pt x="7161955" y="29390"/>
                  <a:pt x="7172025" y="19073"/>
                </a:cubicBezTo>
                <a:cubicBezTo>
                  <a:pt x="7182091" y="8759"/>
                  <a:pt x="7197584" y="3600"/>
                  <a:pt x="7218498" y="3600"/>
                </a:cubicBezTo>
                <a:cubicBezTo>
                  <a:pt x="7231497" y="3600"/>
                  <a:pt x="7238881" y="3388"/>
                  <a:pt x="7240648" y="2963"/>
                </a:cubicBezTo>
                <a:cubicBezTo>
                  <a:pt x="7242416" y="2545"/>
                  <a:pt x="7243546" y="1552"/>
                  <a:pt x="7244040" y="0"/>
                </a:cubicBezTo>
                <a:close/>
                <a:moveTo>
                  <a:pt x="7243085" y="102381"/>
                </a:moveTo>
                <a:cubicBezTo>
                  <a:pt x="7243085" y="90649"/>
                  <a:pt x="7240313" y="81040"/>
                  <a:pt x="7234766" y="73552"/>
                </a:cubicBezTo>
                <a:cubicBezTo>
                  <a:pt x="7229217" y="66060"/>
                  <a:pt x="7221391" y="62316"/>
                  <a:pt x="7211290" y="62316"/>
                </a:cubicBezTo>
                <a:cubicBezTo>
                  <a:pt x="7200759" y="62316"/>
                  <a:pt x="7192637" y="66272"/>
                  <a:pt x="7186914" y="74186"/>
                </a:cubicBezTo>
                <a:cubicBezTo>
                  <a:pt x="7181186" y="82101"/>
                  <a:pt x="7178329" y="92664"/>
                  <a:pt x="7178329" y="105876"/>
                </a:cubicBezTo>
                <a:cubicBezTo>
                  <a:pt x="7178329" y="118948"/>
                  <a:pt x="7181490" y="128945"/>
                  <a:pt x="7187814" y="135868"/>
                </a:cubicBezTo>
                <a:cubicBezTo>
                  <a:pt x="7194140" y="142791"/>
                  <a:pt x="7201931" y="146254"/>
                  <a:pt x="7211186" y="146254"/>
                </a:cubicBezTo>
                <a:cubicBezTo>
                  <a:pt x="7220654" y="146254"/>
                  <a:pt x="7228336" y="142243"/>
                  <a:pt x="7234240" y="134226"/>
                </a:cubicBezTo>
                <a:cubicBezTo>
                  <a:pt x="7240137" y="126209"/>
                  <a:pt x="7243085" y="115589"/>
                  <a:pt x="7243085" y="102381"/>
                </a:cubicBezTo>
                <a:close/>
                <a:moveTo>
                  <a:pt x="7393054" y="46526"/>
                </a:moveTo>
                <a:lnTo>
                  <a:pt x="7412127" y="46526"/>
                </a:lnTo>
                <a:lnTo>
                  <a:pt x="7412127" y="159080"/>
                </a:lnTo>
                <a:lnTo>
                  <a:pt x="7393054" y="159080"/>
                </a:lnTo>
                <a:close/>
                <a:moveTo>
                  <a:pt x="7286325" y="46526"/>
                </a:moveTo>
                <a:lnTo>
                  <a:pt x="7305405" y="46526"/>
                </a:lnTo>
                <a:lnTo>
                  <a:pt x="7305405" y="90507"/>
                </a:lnTo>
                <a:lnTo>
                  <a:pt x="7329568" y="90507"/>
                </a:lnTo>
                <a:cubicBezTo>
                  <a:pt x="7345321" y="90507"/>
                  <a:pt x="7357457" y="93569"/>
                  <a:pt x="7365975" y="99677"/>
                </a:cubicBezTo>
                <a:cubicBezTo>
                  <a:pt x="7374485" y="105786"/>
                  <a:pt x="7378744" y="114213"/>
                  <a:pt x="7378744" y="124957"/>
                </a:cubicBezTo>
                <a:cubicBezTo>
                  <a:pt x="7378744" y="134348"/>
                  <a:pt x="7375191" y="142387"/>
                  <a:pt x="7368092" y="149065"/>
                </a:cubicBezTo>
                <a:cubicBezTo>
                  <a:pt x="7360989" y="155740"/>
                  <a:pt x="7349634" y="159080"/>
                  <a:pt x="7334022" y="159080"/>
                </a:cubicBezTo>
                <a:lnTo>
                  <a:pt x="7286325" y="159080"/>
                </a:lnTo>
                <a:close/>
                <a:moveTo>
                  <a:pt x="7305405" y="143395"/>
                </a:moveTo>
                <a:lnTo>
                  <a:pt x="7325435" y="143395"/>
                </a:lnTo>
                <a:cubicBezTo>
                  <a:pt x="7337517" y="143395"/>
                  <a:pt x="7346135" y="141908"/>
                  <a:pt x="7351293" y="138942"/>
                </a:cubicBezTo>
                <a:cubicBezTo>
                  <a:pt x="7356452" y="135976"/>
                  <a:pt x="7359030" y="131346"/>
                  <a:pt x="7359030" y="125060"/>
                </a:cubicBezTo>
                <a:cubicBezTo>
                  <a:pt x="7359030" y="120182"/>
                  <a:pt x="7357122" y="115838"/>
                  <a:pt x="7353310" y="112021"/>
                </a:cubicBezTo>
                <a:cubicBezTo>
                  <a:pt x="7349494" y="108209"/>
                  <a:pt x="7341052" y="106301"/>
                  <a:pt x="7327980" y="106301"/>
                </a:cubicBezTo>
                <a:lnTo>
                  <a:pt x="7305405" y="106301"/>
                </a:lnTo>
                <a:close/>
                <a:moveTo>
                  <a:pt x="7431631" y="46526"/>
                </a:moveTo>
                <a:lnTo>
                  <a:pt x="7523093" y="46526"/>
                </a:lnTo>
                <a:lnTo>
                  <a:pt x="7523093" y="62316"/>
                </a:lnTo>
                <a:lnTo>
                  <a:pt x="7486848" y="62316"/>
                </a:lnTo>
                <a:lnTo>
                  <a:pt x="7486848" y="159080"/>
                </a:lnTo>
                <a:lnTo>
                  <a:pt x="7467876" y="159080"/>
                </a:lnTo>
                <a:lnTo>
                  <a:pt x="7467876" y="62316"/>
                </a:lnTo>
                <a:lnTo>
                  <a:pt x="7431631" y="62316"/>
                </a:lnTo>
                <a:close/>
                <a:moveTo>
                  <a:pt x="7533134" y="102801"/>
                </a:moveTo>
                <a:cubicBezTo>
                  <a:pt x="7533134" y="81958"/>
                  <a:pt x="7538926" y="66525"/>
                  <a:pt x="7550515" y="56488"/>
                </a:cubicBezTo>
                <a:cubicBezTo>
                  <a:pt x="7560195" y="48151"/>
                  <a:pt x="7571992" y="43981"/>
                  <a:pt x="7585913" y="43981"/>
                </a:cubicBezTo>
                <a:cubicBezTo>
                  <a:pt x="7601386" y="43981"/>
                  <a:pt x="7614036" y="49050"/>
                  <a:pt x="7623857" y="59191"/>
                </a:cubicBezTo>
                <a:cubicBezTo>
                  <a:pt x="7633678" y="69329"/>
                  <a:pt x="7638588" y="83336"/>
                  <a:pt x="7638588" y="101210"/>
                </a:cubicBezTo>
                <a:cubicBezTo>
                  <a:pt x="7638588" y="115693"/>
                  <a:pt x="7636414" y="127091"/>
                  <a:pt x="7632069" y="135390"/>
                </a:cubicBezTo>
                <a:cubicBezTo>
                  <a:pt x="7627723" y="143694"/>
                  <a:pt x="7621399" y="150146"/>
                  <a:pt x="7613097" y="154735"/>
                </a:cubicBezTo>
                <a:cubicBezTo>
                  <a:pt x="7604798" y="159325"/>
                  <a:pt x="7595734" y="161625"/>
                  <a:pt x="7585913" y="161625"/>
                </a:cubicBezTo>
                <a:cubicBezTo>
                  <a:pt x="7570155" y="161625"/>
                  <a:pt x="7557422" y="156572"/>
                  <a:pt x="7547707" y="146466"/>
                </a:cubicBezTo>
                <a:cubicBezTo>
                  <a:pt x="7537990" y="136361"/>
                  <a:pt x="7533134" y="121809"/>
                  <a:pt x="7533134" y="102801"/>
                </a:cubicBezTo>
                <a:close/>
                <a:moveTo>
                  <a:pt x="7552739" y="102801"/>
                </a:moveTo>
                <a:cubicBezTo>
                  <a:pt x="7552739" y="117216"/>
                  <a:pt x="7555886" y="128009"/>
                  <a:pt x="7562171" y="135180"/>
                </a:cubicBezTo>
                <a:cubicBezTo>
                  <a:pt x="7568460" y="142352"/>
                  <a:pt x="7576374" y="145937"/>
                  <a:pt x="7585913" y="145937"/>
                </a:cubicBezTo>
                <a:cubicBezTo>
                  <a:pt x="7595381" y="145937"/>
                  <a:pt x="7603262" y="142334"/>
                  <a:pt x="7609547" y="135130"/>
                </a:cubicBezTo>
                <a:cubicBezTo>
                  <a:pt x="7615836" y="127923"/>
                  <a:pt x="7618979" y="116935"/>
                  <a:pt x="7618979" y="102168"/>
                </a:cubicBezTo>
                <a:cubicBezTo>
                  <a:pt x="7618979" y="88247"/>
                  <a:pt x="7615818" y="77702"/>
                  <a:pt x="7609496" y="70528"/>
                </a:cubicBezTo>
                <a:cubicBezTo>
                  <a:pt x="7603171" y="63356"/>
                  <a:pt x="7595309" y="59775"/>
                  <a:pt x="7585913" y="59775"/>
                </a:cubicBezTo>
                <a:cubicBezTo>
                  <a:pt x="7576374" y="59775"/>
                  <a:pt x="7568460" y="63339"/>
                  <a:pt x="7562171" y="70473"/>
                </a:cubicBezTo>
                <a:cubicBezTo>
                  <a:pt x="7555886" y="77609"/>
                  <a:pt x="7552739" y="88387"/>
                  <a:pt x="7552739" y="102801"/>
                </a:cubicBezTo>
                <a:close/>
                <a:moveTo>
                  <a:pt x="7661055" y="46526"/>
                </a:moveTo>
                <a:lnTo>
                  <a:pt x="7725809" y="46526"/>
                </a:lnTo>
                <a:lnTo>
                  <a:pt x="7725809" y="62316"/>
                </a:lnTo>
                <a:lnTo>
                  <a:pt x="7680128" y="62316"/>
                </a:lnTo>
                <a:lnTo>
                  <a:pt x="7680128" y="159080"/>
                </a:lnTo>
                <a:lnTo>
                  <a:pt x="7661055" y="159080"/>
                </a:lnTo>
                <a:close/>
                <a:moveTo>
                  <a:pt x="7728890" y="102801"/>
                </a:moveTo>
                <a:cubicBezTo>
                  <a:pt x="7728890" y="81958"/>
                  <a:pt x="7734682" y="66525"/>
                  <a:pt x="7746271" y="56488"/>
                </a:cubicBezTo>
                <a:cubicBezTo>
                  <a:pt x="7755951" y="48151"/>
                  <a:pt x="7767749" y="43981"/>
                  <a:pt x="7781670" y="43981"/>
                </a:cubicBezTo>
                <a:cubicBezTo>
                  <a:pt x="7797144" y="43981"/>
                  <a:pt x="7809793" y="49050"/>
                  <a:pt x="7819614" y="59191"/>
                </a:cubicBezTo>
                <a:cubicBezTo>
                  <a:pt x="7829435" y="69329"/>
                  <a:pt x="7834345" y="83336"/>
                  <a:pt x="7834345" y="101210"/>
                </a:cubicBezTo>
                <a:cubicBezTo>
                  <a:pt x="7834345" y="115693"/>
                  <a:pt x="7832172" y="127091"/>
                  <a:pt x="7827826" y="135390"/>
                </a:cubicBezTo>
                <a:cubicBezTo>
                  <a:pt x="7823481" y="143694"/>
                  <a:pt x="7817155" y="150146"/>
                  <a:pt x="7808857" y="154735"/>
                </a:cubicBezTo>
                <a:cubicBezTo>
                  <a:pt x="7800556" y="159325"/>
                  <a:pt x="7791491" y="161625"/>
                  <a:pt x="7781670" y="161625"/>
                </a:cubicBezTo>
                <a:cubicBezTo>
                  <a:pt x="7765913" y="161625"/>
                  <a:pt x="7753180" y="156572"/>
                  <a:pt x="7743467" y="146466"/>
                </a:cubicBezTo>
                <a:cubicBezTo>
                  <a:pt x="7733747" y="136361"/>
                  <a:pt x="7728890" y="121809"/>
                  <a:pt x="7728890" y="102801"/>
                </a:cubicBezTo>
                <a:close/>
                <a:moveTo>
                  <a:pt x="7748496" y="102801"/>
                </a:moveTo>
                <a:cubicBezTo>
                  <a:pt x="7748496" y="117216"/>
                  <a:pt x="7751642" y="128009"/>
                  <a:pt x="7757932" y="135180"/>
                </a:cubicBezTo>
                <a:cubicBezTo>
                  <a:pt x="7764218" y="142352"/>
                  <a:pt x="7772134" y="145937"/>
                  <a:pt x="7781670" y="145937"/>
                </a:cubicBezTo>
                <a:cubicBezTo>
                  <a:pt x="7791138" y="145937"/>
                  <a:pt x="7799018" y="142334"/>
                  <a:pt x="7805305" y="135130"/>
                </a:cubicBezTo>
                <a:cubicBezTo>
                  <a:pt x="7811594" y="127923"/>
                  <a:pt x="7814740" y="116935"/>
                  <a:pt x="7814740" y="102168"/>
                </a:cubicBezTo>
                <a:cubicBezTo>
                  <a:pt x="7814740" y="88247"/>
                  <a:pt x="7811579" y="77702"/>
                  <a:pt x="7805254" y="70528"/>
                </a:cubicBezTo>
                <a:cubicBezTo>
                  <a:pt x="7798928" y="63356"/>
                  <a:pt x="7791069" y="59775"/>
                  <a:pt x="7781670" y="59775"/>
                </a:cubicBezTo>
                <a:cubicBezTo>
                  <a:pt x="7772134" y="59775"/>
                  <a:pt x="7764218" y="63339"/>
                  <a:pt x="7757932" y="70473"/>
                </a:cubicBezTo>
                <a:cubicBezTo>
                  <a:pt x="7751642" y="77609"/>
                  <a:pt x="7748496" y="88387"/>
                  <a:pt x="7748496" y="10280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13205" y="2275666"/>
            <a:ext cx="7955251" cy="205070"/>
          </a:xfrm>
          <a:custGeom>
            <a:avLst/>
            <a:gdLst/>
            <a:ahLst/>
            <a:cxnLst/>
            <a:rect l="l" t="t" r="r" b="b"/>
            <a:pathLst>
              <a:path w="7955251" h="205070">
                <a:moveTo>
                  <a:pt x="79390" y="118034"/>
                </a:moveTo>
                <a:lnTo>
                  <a:pt x="98182" y="120473"/>
                </a:lnTo>
                <a:cubicBezTo>
                  <a:pt x="96127" y="133423"/>
                  <a:pt x="90871" y="143556"/>
                  <a:pt x="82418" y="150883"/>
                </a:cubicBezTo>
                <a:cubicBezTo>
                  <a:pt x="73966" y="158205"/>
                  <a:pt x="63580" y="161870"/>
                  <a:pt x="51263" y="161870"/>
                </a:cubicBezTo>
                <a:cubicBezTo>
                  <a:pt x="35842" y="161870"/>
                  <a:pt x="23439" y="156827"/>
                  <a:pt x="14065" y="146743"/>
                </a:cubicBezTo>
                <a:cubicBezTo>
                  <a:pt x="4687" y="136659"/>
                  <a:pt x="0" y="122209"/>
                  <a:pt x="0" y="103384"/>
                </a:cubicBezTo>
                <a:cubicBezTo>
                  <a:pt x="0" y="91212"/>
                  <a:pt x="2015" y="80561"/>
                  <a:pt x="6047" y="71431"/>
                </a:cubicBezTo>
                <a:cubicBezTo>
                  <a:pt x="10080" y="62308"/>
                  <a:pt x="16218" y="55462"/>
                  <a:pt x="24465" y="50896"/>
                </a:cubicBezTo>
                <a:cubicBezTo>
                  <a:pt x="32710" y="46332"/>
                  <a:pt x="41677" y="44050"/>
                  <a:pt x="51371" y="44050"/>
                </a:cubicBezTo>
                <a:cubicBezTo>
                  <a:pt x="63611" y="44050"/>
                  <a:pt x="73627" y="47146"/>
                  <a:pt x="81414" y="53337"/>
                </a:cubicBezTo>
                <a:cubicBezTo>
                  <a:pt x="89197" y="59529"/>
                  <a:pt x="94183" y="68320"/>
                  <a:pt x="96379" y="79715"/>
                </a:cubicBezTo>
                <a:lnTo>
                  <a:pt x="77800" y="82576"/>
                </a:lnTo>
                <a:cubicBezTo>
                  <a:pt x="76032" y="75006"/>
                  <a:pt x="72900" y="69307"/>
                  <a:pt x="68411" y="65487"/>
                </a:cubicBezTo>
                <a:cubicBezTo>
                  <a:pt x="63914" y="61667"/>
                  <a:pt x="58482" y="59760"/>
                  <a:pt x="52113" y="59760"/>
                </a:cubicBezTo>
                <a:cubicBezTo>
                  <a:pt x="42490" y="59760"/>
                  <a:pt x="34671" y="63209"/>
                  <a:pt x="28660" y="70106"/>
                </a:cubicBezTo>
                <a:cubicBezTo>
                  <a:pt x="22640" y="77007"/>
                  <a:pt x="19634" y="87923"/>
                  <a:pt x="19634" y="102852"/>
                </a:cubicBezTo>
                <a:cubicBezTo>
                  <a:pt x="19634" y="117993"/>
                  <a:pt x="22536" y="128998"/>
                  <a:pt x="28339" y="135864"/>
                </a:cubicBezTo>
                <a:cubicBezTo>
                  <a:pt x="34142" y="142729"/>
                  <a:pt x="41713" y="146160"/>
                  <a:pt x="51055" y="146160"/>
                </a:cubicBezTo>
                <a:cubicBezTo>
                  <a:pt x="58554" y="146160"/>
                  <a:pt x="64822" y="143859"/>
                  <a:pt x="69843" y="139259"/>
                </a:cubicBezTo>
                <a:cubicBezTo>
                  <a:pt x="74865" y="134662"/>
                  <a:pt x="78048" y="127588"/>
                  <a:pt x="79390" y="118034"/>
                </a:cubicBezTo>
                <a:close/>
                <a:moveTo>
                  <a:pt x="221840" y="46598"/>
                </a:moveTo>
                <a:lnTo>
                  <a:pt x="240944" y="46598"/>
                </a:lnTo>
                <a:lnTo>
                  <a:pt x="240944" y="159321"/>
                </a:lnTo>
                <a:lnTo>
                  <a:pt x="221840" y="159321"/>
                </a:lnTo>
                <a:close/>
                <a:moveTo>
                  <a:pt x="114951" y="46598"/>
                </a:moveTo>
                <a:lnTo>
                  <a:pt x="134057" y="46598"/>
                </a:lnTo>
                <a:lnTo>
                  <a:pt x="134057" y="90647"/>
                </a:lnTo>
                <a:lnTo>
                  <a:pt x="158259" y="90647"/>
                </a:lnTo>
                <a:cubicBezTo>
                  <a:pt x="174038" y="90647"/>
                  <a:pt x="186196" y="93708"/>
                  <a:pt x="194720" y="99824"/>
                </a:cubicBezTo>
                <a:cubicBezTo>
                  <a:pt x="203246" y="105948"/>
                  <a:pt x="207508" y="114386"/>
                  <a:pt x="207508" y="125143"/>
                </a:cubicBezTo>
                <a:cubicBezTo>
                  <a:pt x="207508" y="134553"/>
                  <a:pt x="203954" y="142603"/>
                  <a:pt x="196841" y="149292"/>
                </a:cubicBezTo>
                <a:cubicBezTo>
                  <a:pt x="189726" y="155977"/>
                  <a:pt x="178355" y="159321"/>
                  <a:pt x="162716" y="159321"/>
                </a:cubicBezTo>
                <a:lnTo>
                  <a:pt x="114951" y="159321"/>
                </a:lnTo>
                <a:close/>
                <a:moveTo>
                  <a:pt x="134057" y="143611"/>
                </a:moveTo>
                <a:lnTo>
                  <a:pt x="154119" y="143611"/>
                </a:lnTo>
                <a:cubicBezTo>
                  <a:pt x="166219" y="143611"/>
                  <a:pt x="174852" y="142124"/>
                  <a:pt x="180017" y="139151"/>
                </a:cubicBezTo>
                <a:cubicBezTo>
                  <a:pt x="185184" y="136181"/>
                  <a:pt x="187765" y="131544"/>
                  <a:pt x="187765" y="125251"/>
                </a:cubicBezTo>
                <a:cubicBezTo>
                  <a:pt x="187765" y="120365"/>
                  <a:pt x="185853" y="116013"/>
                  <a:pt x="182034" y="112194"/>
                </a:cubicBezTo>
                <a:cubicBezTo>
                  <a:pt x="178214" y="108370"/>
                  <a:pt x="169754" y="106459"/>
                  <a:pt x="156668" y="106459"/>
                </a:cubicBezTo>
                <a:lnTo>
                  <a:pt x="134057" y="106459"/>
                </a:lnTo>
                <a:close/>
                <a:moveTo>
                  <a:pt x="270770" y="202521"/>
                </a:moveTo>
                <a:lnTo>
                  <a:pt x="270770" y="46598"/>
                </a:lnTo>
                <a:lnTo>
                  <a:pt x="288177" y="46598"/>
                </a:lnTo>
                <a:lnTo>
                  <a:pt x="288177" y="61243"/>
                </a:lnTo>
                <a:cubicBezTo>
                  <a:pt x="292284" y="55511"/>
                  <a:pt x="296917" y="51214"/>
                  <a:pt x="302083" y="48347"/>
                </a:cubicBezTo>
                <a:cubicBezTo>
                  <a:pt x="307250" y="45482"/>
                  <a:pt x="313513" y="44050"/>
                  <a:pt x="320872" y="44050"/>
                </a:cubicBezTo>
                <a:cubicBezTo>
                  <a:pt x="330494" y="44050"/>
                  <a:pt x="338987" y="46526"/>
                  <a:pt x="346345" y="51479"/>
                </a:cubicBezTo>
                <a:cubicBezTo>
                  <a:pt x="353707" y="56433"/>
                  <a:pt x="359261" y="63421"/>
                  <a:pt x="363013" y="72443"/>
                </a:cubicBezTo>
                <a:cubicBezTo>
                  <a:pt x="366764" y="81468"/>
                  <a:pt x="368636" y="91357"/>
                  <a:pt x="368636" y="102110"/>
                </a:cubicBezTo>
                <a:cubicBezTo>
                  <a:pt x="368636" y="113644"/>
                  <a:pt x="366566" y="124030"/>
                  <a:pt x="362426" y="133264"/>
                </a:cubicBezTo>
                <a:cubicBezTo>
                  <a:pt x="358286" y="142499"/>
                  <a:pt x="352271" y="149576"/>
                  <a:pt x="344379" y="154490"/>
                </a:cubicBezTo>
                <a:cubicBezTo>
                  <a:pt x="336488" y="159411"/>
                  <a:pt x="328193" y="161870"/>
                  <a:pt x="319492" y="161870"/>
                </a:cubicBezTo>
                <a:cubicBezTo>
                  <a:pt x="313125" y="161870"/>
                  <a:pt x="307411" y="160524"/>
                  <a:pt x="302350" y="157834"/>
                </a:cubicBezTo>
                <a:cubicBezTo>
                  <a:pt x="297284" y="155145"/>
                  <a:pt x="293130" y="151750"/>
                  <a:pt x="289876" y="147642"/>
                </a:cubicBezTo>
                <a:lnTo>
                  <a:pt x="289876" y="202521"/>
                </a:lnTo>
                <a:close/>
                <a:moveTo>
                  <a:pt x="288071" y="103597"/>
                </a:moveTo>
                <a:cubicBezTo>
                  <a:pt x="288071" y="118101"/>
                  <a:pt x="291009" y="128818"/>
                  <a:pt x="296881" y="135755"/>
                </a:cubicBezTo>
                <a:cubicBezTo>
                  <a:pt x="302753" y="142689"/>
                  <a:pt x="309866" y="146160"/>
                  <a:pt x="318215" y="146160"/>
                </a:cubicBezTo>
                <a:cubicBezTo>
                  <a:pt x="326707" y="146160"/>
                  <a:pt x="333979" y="142567"/>
                  <a:pt x="340027" y="135385"/>
                </a:cubicBezTo>
                <a:cubicBezTo>
                  <a:pt x="346075" y="128202"/>
                  <a:pt x="349102" y="117076"/>
                  <a:pt x="349102" y="102002"/>
                </a:cubicBezTo>
                <a:cubicBezTo>
                  <a:pt x="349102" y="87639"/>
                  <a:pt x="346151" y="76885"/>
                  <a:pt x="340239" y="69735"/>
                </a:cubicBezTo>
                <a:cubicBezTo>
                  <a:pt x="334329" y="62589"/>
                  <a:pt x="327276" y="59014"/>
                  <a:pt x="319068" y="59014"/>
                </a:cubicBezTo>
                <a:cubicBezTo>
                  <a:pt x="310929" y="59014"/>
                  <a:pt x="303728" y="62820"/>
                  <a:pt x="297468" y="70426"/>
                </a:cubicBezTo>
                <a:cubicBezTo>
                  <a:pt x="291203" y="78033"/>
                  <a:pt x="288071" y="89089"/>
                  <a:pt x="288071" y="103597"/>
                </a:cubicBezTo>
                <a:close/>
                <a:moveTo>
                  <a:pt x="391345" y="46598"/>
                </a:moveTo>
                <a:lnTo>
                  <a:pt x="410454" y="46598"/>
                </a:lnTo>
                <a:lnTo>
                  <a:pt x="410454" y="90647"/>
                </a:lnTo>
                <a:lnTo>
                  <a:pt x="434653" y="90647"/>
                </a:lnTo>
                <a:cubicBezTo>
                  <a:pt x="450432" y="90647"/>
                  <a:pt x="462588" y="93708"/>
                  <a:pt x="471118" y="99824"/>
                </a:cubicBezTo>
                <a:cubicBezTo>
                  <a:pt x="479638" y="105948"/>
                  <a:pt x="483904" y="114386"/>
                  <a:pt x="483904" y="125143"/>
                </a:cubicBezTo>
                <a:cubicBezTo>
                  <a:pt x="483904" y="134553"/>
                  <a:pt x="480348" y="142603"/>
                  <a:pt x="473237" y="149292"/>
                </a:cubicBezTo>
                <a:cubicBezTo>
                  <a:pt x="466124" y="155977"/>
                  <a:pt x="454751" y="159321"/>
                  <a:pt x="439110" y="159321"/>
                </a:cubicBezTo>
                <a:lnTo>
                  <a:pt x="391345" y="159321"/>
                </a:lnTo>
                <a:close/>
                <a:moveTo>
                  <a:pt x="410454" y="143611"/>
                </a:moveTo>
                <a:lnTo>
                  <a:pt x="430513" y="143611"/>
                </a:lnTo>
                <a:cubicBezTo>
                  <a:pt x="442616" y="143611"/>
                  <a:pt x="451245" y="142124"/>
                  <a:pt x="456411" y="139151"/>
                </a:cubicBezTo>
                <a:cubicBezTo>
                  <a:pt x="461577" y="136181"/>
                  <a:pt x="464162" y="131544"/>
                  <a:pt x="464162" y="125251"/>
                </a:cubicBezTo>
                <a:cubicBezTo>
                  <a:pt x="464162" y="120365"/>
                  <a:pt x="462254" y="116013"/>
                  <a:pt x="458434" y="112194"/>
                </a:cubicBezTo>
                <a:cubicBezTo>
                  <a:pt x="454612" y="108370"/>
                  <a:pt x="446155" y="106459"/>
                  <a:pt x="433062" y="106459"/>
                </a:cubicBezTo>
                <a:lnTo>
                  <a:pt x="410454" y="106459"/>
                </a:lnTo>
                <a:close/>
                <a:moveTo>
                  <a:pt x="593658" y="46598"/>
                </a:moveTo>
                <a:lnTo>
                  <a:pt x="593658" y="159321"/>
                </a:lnTo>
                <a:lnTo>
                  <a:pt x="574657" y="159321"/>
                </a:lnTo>
                <a:lnTo>
                  <a:pt x="574657" y="115376"/>
                </a:lnTo>
                <a:lnTo>
                  <a:pt x="563619" y="115376"/>
                </a:lnTo>
                <a:cubicBezTo>
                  <a:pt x="556895" y="115376"/>
                  <a:pt x="551887" y="116244"/>
                  <a:pt x="548600" y="117975"/>
                </a:cubicBezTo>
                <a:cubicBezTo>
                  <a:pt x="545310" y="119710"/>
                  <a:pt x="540514" y="125282"/>
                  <a:pt x="534215" y="134693"/>
                </a:cubicBezTo>
                <a:lnTo>
                  <a:pt x="517550" y="159321"/>
                </a:lnTo>
                <a:lnTo>
                  <a:pt x="493884" y="159321"/>
                </a:lnTo>
                <a:lnTo>
                  <a:pt x="514476" y="128965"/>
                </a:lnTo>
                <a:cubicBezTo>
                  <a:pt x="520768" y="119696"/>
                  <a:pt x="527032" y="114458"/>
                  <a:pt x="533260" y="113256"/>
                </a:cubicBezTo>
                <a:cubicBezTo>
                  <a:pt x="522363" y="111768"/>
                  <a:pt x="514277" y="107842"/>
                  <a:pt x="509007" y="101473"/>
                </a:cubicBezTo>
                <a:cubicBezTo>
                  <a:pt x="503736" y="95105"/>
                  <a:pt x="501102" y="87778"/>
                  <a:pt x="501102" y="79501"/>
                </a:cubicBezTo>
                <a:cubicBezTo>
                  <a:pt x="501102" y="69735"/>
                  <a:pt x="504550" y="61812"/>
                  <a:pt x="511452" y="55723"/>
                </a:cubicBezTo>
                <a:cubicBezTo>
                  <a:pt x="518349" y="49640"/>
                  <a:pt x="528346" y="46598"/>
                  <a:pt x="541432" y="46598"/>
                </a:cubicBezTo>
                <a:close/>
                <a:moveTo>
                  <a:pt x="574657" y="62413"/>
                </a:moveTo>
                <a:lnTo>
                  <a:pt x="547484" y="62413"/>
                </a:lnTo>
                <a:cubicBezTo>
                  <a:pt x="536093" y="62413"/>
                  <a:pt x="528750" y="64180"/>
                  <a:pt x="525463" y="67720"/>
                </a:cubicBezTo>
                <a:cubicBezTo>
                  <a:pt x="522169" y="71258"/>
                  <a:pt x="520523" y="75398"/>
                  <a:pt x="520523" y="80135"/>
                </a:cubicBezTo>
                <a:cubicBezTo>
                  <a:pt x="520523" y="86860"/>
                  <a:pt x="522946" y="91796"/>
                  <a:pt x="527793" y="94946"/>
                </a:cubicBezTo>
                <a:cubicBezTo>
                  <a:pt x="532638" y="98096"/>
                  <a:pt x="541220" y="99665"/>
                  <a:pt x="553536" y="99665"/>
                </a:cubicBezTo>
                <a:lnTo>
                  <a:pt x="574657" y="99665"/>
                </a:lnTo>
                <a:close/>
                <a:moveTo>
                  <a:pt x="683027" y="46598"/>
                </a:moveTo>
                <a:lnTo>
                  <a:pt x="702133" y="46598"/>
                </a:lnTo>
                <a:lnTo>
                  <a:pt x="702133" y="132574"/>
                </a:lnTo>
                <a:lnTo>
                  <a:pt x="755096" y="46598"/>
                </a:lnTo>
                <a:lnTo>
                  <a:pt x="775688" y="46598"/>
                </a:lnTo>
                <a:lnTo>
                  <a:pt x="775688" y="159321"/>
                </a:lnTo>
                <a:lnTo>
                  <a:pt x="756583" y="159321"/>
                </a:lnTo>
                <a:lnTo>
                  <a:pt x="756583" y="73875"/>
                </a:lnTo>
                <a:lnTo>
                  <a:pt x="703617" y="159321"/>
                </a:lnTo>
                <a:lnTo>
                  <a:pt x="683027" y="159321"/>
                </a:lnTo>
                <a:close/>
                <a:moveTo>
                  <a:pt x="855853" y="46598"/>
                </a:moveTo>
                <a:lnTo>
                  <a:pt x="947455" y="46598"/>
                </a:lnTo>
                <a:lnTo>
                  <a:pt x="947455" y="62413"/>
                </a:lnTo>
                <a:lnTo>
                  <a:pt x="911156" y="62413"/>
                </a:lnTo>
                <a:lnTo>
                  <a:pt x="911156" y="159321"/>
                </a:lnTo>
                <a:lnTo>
                  <a:pt x="892160" y="159321"/>
                </a:lnTo>
                <a:lnTo>
                  <a:pt x="892160" y="62413"/>
                </a:lnTo>
                <a:lnTo>
                  <a:pt x="855853" y="62413"/>
                </a:lnTo>
                <a:close/>
                <a:moveTo>
                  <a:pt x="965714" y="202521"/>
                </a:moveTo>
                <a:lnTo>
                  <a:pt x="965714" y="46598"/>
                </a:lnTo>
                <a:lnTo>
                  <a:pt x="983121" y="46598"/>
                </a:lnTo>
                <a:lnTo>
                  <a:pt x="983121" y="61243"/>
                </a:lnTo>
                <a:cubicBezTo>
                  <a:pt x="987224" y="55511"/>
                  <a:pt x="991857" y="51214"/>
                  <a:pt x="997023" y="48347"/>
                </a:cubicBezTo>
                <a:cubicBezTo>
                  <a:pt x="1002190" y="45482"/>
                  <a:pt x="1008453" y="44050"/>
                  <a:pt x="1015816" y="44050"/>
                </a:cubicBezTo>
                <a:cubicBezTo>
                  <a:pt x="1025438" y="44050"/>
                  <a:pt x="1033931" y="46526"/>
                  <a:pt x="1041289" y="51479"/>
                </a:cubicBezTo>
                <a:cubicBezTo>
                  <a:pt x="1048648" y="56433"/>
                  <a:pt x="1054203" y="63421"/>
                  <a:pt x="1057953" y="72443"/>
                </a:cubicBezTo>
                <a:cubicBezTo>
                  <a:pt x="1061705" y="81468"/>
                  <a:pt x="1063580" y="91357"/>
                  <a:pt x="1063580" y="102110"/>
                </a:cubicBezTo>
                <a:cubicBezTo>
                  <a:pt x="1063580" y="113644"/>
                  <a:pt x="1061510" y="124030"/>
                  <a:pt x="1057366" y="133264"/>
                </a:cubicBezTo>
                <a:cubicBezTo>
                  <a:pt x="1053226" y="142499"/>
                  <a:pt x="1047215" y="149576"/>
                  <a:pt x="1039323" y="154490"/>
                </a:cubicBezTo>
                <a:cubicBezTo>
                  <a:pt x="1031432" y="159411"/>
                  <a:pt x="1023135" y="161870"/>
                  <a:pt x="1014433" y="161870"/>
                </a:cubicBezTo>
                <a:cubicBezTo>
                  <a:pt x="1008065" y="161870"/>
                  <a:pt x="1002351" y="160524"/>
                  <a:pt x="997290" y="157834"/>
                </a:cubicBezTo>
                <a:cubicBezTo>
                  <a:pt x="992228" y="155145"/>
                  <a:pt x="988074" y="151750"/>
                  <a:pt x="984820" y="147642"/>
                </a:cubicBezTo>
                <a:lnTo>
                  <a:pt x="984820" y="202521"/>
                </a:lnTo>
                <a:close/>
                <a:moveTo>
                  <a:pt x="983015" y="103597"/>
                </a:moveTo>
                <a:cubicBezTo>
                  <a:pt x="983015" y="118101"/>
                  <a:pt x="985953" y="128818"/>
                  <a:pt x="991825" y="135755"/>
                </a:cubicBezTo>
                <a:cubicBezTo>
                  <a:pt x="997696" y="142689"/>
                  <a:pt x="1004806" y="146160"/>
                  <a:pt x="1013159" y="146160"/>
                </a:cubicBezTo>
                <a:cubicBezTo>
                  <a:pt x="1021651" y="146160"/>
                  <a:pt x="1028923" y="142567"/>
                  <a:pt x="1034971" y="135385"/>
                </a:cubicBezTo>
                <a:cubicBezTo>
                  <a:pt x="1041019" y="128202"/>
                  <a:pt x="1044047" y="117076"/>
                  <a:pt x="1044047" y="102002"/>
                </a:cubicBezTo>
                <a:cubicBezTo>
                  <a:pt x="1044047" y="87639"/>
                  <a:pt x="1041091" y="76885"/>
                  <a:pt x="1035183" y="69735"/>
                </a:cubicBezTo>
                <a:cubicBezTo>
                  <a:pt x="1029273" y="62589"/>
                  <a:pt x="1022217" y="59014"/>
                  <a:pt x="1014008" y="59014"/>
                </a:cubicBezTo>
                <a:cubicBezTo>
                  <a:pt x="1005873" y="59014"/>
                  <a:pt x="998672" y="62820"/>
                  <a:pt x="992408" y="70426"/>
                </a:cubicBezTo>
                <a:cubicBezTo>
                  <a:pt x="986145" y="78033"/>
                  <a:pt x="983015" y="89089"/>
                  <a:pt x="983015" y="103597"/>
                </a:cubicBezTo>
                <a:close/>
                <a:moveTo>
                  <a:pt x="1084021" y="202733"/>
                </a:moveTo>
                <a:lnTo>
                  <a:pt x="1081898" y="184795"/>
                </a:lnTo>
                <a:cubicBezTo>
                  <a:pt x="1086073" y="185929"/>
                  <a:pt x="1089720" y="186494"/>
                  <a:pt x="1092830" y="186494"/>
                </a:cubicBezTo>
                <a:cubicBezTo>
                  <a:pt x="1097074" y="186494"/>
                  <a:pt x="1100473" y="185785"/>
                  <a:pt x="1103021" y="184371"/>
                </a:cubicBezTo>
                <a:cubicBezTo>
                  <a:pt x="1105567" y="182956"/>
                  <a:pt x="1107655" y="180975"/>
                  <a:pt x="1109286" y="178427"/>
                </a:cubicBezTo>
                <a:cubicBezTo>
                  <a:pt x="1110488" y="176518"/>
                  <a:pt x="1112436" y="171777"/>
                  <a:pt x="1115122" y="164207"/>
                </a:cubicBezTo>
                <a:cubicBezTo>
                  <a:pt x="1115478" y="163144"/>
                  <a:pt x="1116043" y="161589"/>
                  <a:pt x="1116818" y="159533"/>
                </a:cubicBezTo>
                <a:lnTo>
                  <a:pt x="1074045" y="46598"/>
                </a:lnTo>
                <a:lnTo>
                  <a:pt x="1094634" y="46598"/>
                </a:lnTo>
                <a:lnTo>
                  <a:pt x="1118095" y="111877"/>
                </a:lnTo>
                <a:cubicBezTo>
                  <a:pt x="1121137" y="120153"/>
                  <a:pt x="1123862" y="128858"/>
                  <a:pt x="1126268" y="137988"/>
                </a:cubicBezTo>
                <a:cubicBezTo>
                  <a:pt x="1128460" y="129214"/>
                  <a:pt x="1131077" y="120650"/>
                  <a:pt x="1134119" y="112302"/>
                </a:cubicBezTo>
                <a:lnTo>
                  <a:pt x="1158213" y="46598"/>
                </a:lnTo>
                <a:lnTo>
                  <a:pt x="1177319" y="46598"/>
                </a:lnTo>
                <a:lnTo>
                  <a:pt x="1134439" y="161232"/>
                </a:lnTo>
                <a:cubicBezTo>
                  <a:pt x="1129841" y="173616"/>
                  <a:pt x="1126268" y="182142"/>
                  <a:pt x="1123719" y="186810"/>
                </a:cubicBezTo>
                <a:cubicBezTo>
                  <a:pt x="1120324" y="193111"/>
                  <a:pt x="1116431" y="197730"/>
                  <a:pt x="1112044" y="200667"/>
                </a:cubicBezTo>
                <a:cubicBezTo>
                  <a:pt x="1107655" y="203601"/>
                  <a:pt x="1102421" y="205070"/>
                  <a:pt x="1096336" y="205070"/>
                </a:cubicBezTo>
                <a:cubicBezTo>
                  <a:pt x="1092653" y="205070"/>
                  <a:pt x="1088554" y="204292"/>
                  <a:pt x="1084021" y="202733"/>
                </a:cubicBezTo>
                <a:close/>
                <a:moveTo>
                  <a:pt x="1275054" y="0"/>
                </a:moveTo>
                <a:lnTo>
                  <a:pt x="1291931" y="212"/>
                </a:lnTo>
                <a:cubicBezTo>
                  <a:pt x="1291154" y="7786"/>
                  <a:pt x="1289473" y="13053"/>
                  <a:pt x="1286888" y="16027"/>
                </a:cubicBezTo>
                <a:cubicBezTo>
                  <a:pt x="1284308" y="19000"/>
                  <a:pt x="1280980" y="20911"/>
                  <a:pt x="1276912" y="21758"/>
                </a:cubicBezTo>
                <a:cubicBezTo>
                  <a:pt x="1272841" y="22608"/>
                  <a:pt x="1264860" y="23032"/>
                  <a:pt x="1252977" y="23032"/>
                </a:cubicBezTo>
                <a:cubicBezTo>
                  <a:pt x="1237197" y="23032"/>
                  <a:pt x="1226440" y="24555"/>
                  <a:pt x="1220710" y="27597"/>
                </a:cubicBezTo>
                <a:cubicBezTo>
                  <a:pt x="1214975" y="30640"/>
                  <a:pt x="1210856" y="35503"/>
                  <a:pt x="1208346" y="42192"/>
                </a:cubicBezTo>
                <a:cubicBezTo>
                  <a:pt x="1205830" y="48880"/>
                  <a:pt x="1204433" y="57491"/>
                  <a:pt x="1204149" y="68036"/>
                </a:cubicBezTo>
                <a:cubicBezTo>
                  <a:pt x="1208962" y="60894"/>
                  <a:pt x="1214586" y="55529"/>
                  <a:pt x="1221030" y="51955"/>
                </a:cubicBezTo>
                <a:cubicBezTo>
                  <a:pt x="1227466" y="48384"/>
                  <a:pt x="1234717" y="46598"/>
                  <a:pt x="1242789" y="46598"/>
                </a:cubicBezTo>
                <a:cubicBezTo>
                  <a:pt x="1257573" y="46598"/>
                  <a:pt x="1269813" y="51673"/>
                  <a:pt x="1279512" y="61830"/>
                </a:cubicBezTo>
                <a:cubicBezTo>
                  <a:pt x="1289206" y="71986"/>
                  <a:pt x="1294052" y="85726"/>
                  <a:pt x="1294052" y="103064"/>
                </a:cubicBezTo>
                <a:cubicBezTo>
                  <a:pt x="1294052" y="116229"/>
                  <a:pt x="1291612" y="127019"/>
                  <a:pt x="1286730" y="135439"/>
                </a:cubicBezTo>
                <a:cubicBezTo>
                  <a:pt x="1281848" y="143859"/>
                  <a:pt x="1276063" y="150368"/>
                  <a:pt x="1269374" y="154969"/>
                </a:cubicBezTo>
                <a:cubicBezTo>
                  <a:pt x="1262686" y="159566"/>
                  <a:pt x="1253577" y="161870"/>
                  <a:pt x="1242043" y="161870"/>
                </a:cubicBezTo>
                <a:cubicBezTo>
                  <a:pt x="1228669" y="161870"/>
                  <a:pt x="1218265" y="158807"/>
                  <a:pt x="1210834" y="152686"/>
                </a:cubicBezTo>
                <a:cubicBezTo>
                  <a:pt x="1203407" y="146570"/>
                  <a:pt x="1197709" y="138729"/>
                  <a:pt x="1193749" y="129179"/>
                </a:cubicBezTo>
                <a:cubicBezTo>
                  <a:pt x="1189785" y="119623"/>
                  <a:pt x="1187805" y="102995"/>
                  <a:pt x="1187805" y="79289"/>
                </a:cubicBezTo>
                <a:cubicBezTo>
                  <a:pt x="1187805" y="49497"/>
                  <a:pt x="1192849" y="29437"/>
                  <a:pt x="1202929" y="19104"/>
                </a:cubicBezTo>
                <a:cubicBezTo>
                  <a:pt x="1213009" y="8777"/>
                  <a:pt x="1228529" y="3610"/>
                  <a:pt x="1249470" y="3610"/>
                </a:cubicBezTo>
                <a:cubicBezTo>
                  <a:pt x="1262492" y="3610"/>
                  <a:pt x="1269889" y="3398"/>
                  <a:pt x="1271657" y="2970"/>
                </a:cubicBezTo>
                <a:cubicBezTo>
                  <a:pt x="1273428" y="2544"/>
                  <a:pt x="1274558" y="1555"/>
                  <a:pt x="1275054" y="0"/>
                </a:cubicBezTo>
                <a:close/>
                <a:moveTo>
                  <a:pt x="1274097" y="102534"/>
                </a:moveTo>
                <a:cubicBezTo>
                  <a:pt x="1274097" y="90788"/>
                  <a:pt x="1271322" y="81161"/>
                  <a:pt x="1265767" y="73660"/>
                </a:cubicBezTo>
                <a:cubicBezTo>
                  <a:pt x="1260212" y="66164"/>
                  <a:pt x="1252375" y="62413"/>
                  <a:pt x="1242255" y="62413"/>
                </a:cubicBezTo>
                <a:cubicBezTo>
                  <a:pt x="1231711" y="62413"/>
                  <a:pt x="1223579" y="66372"/>
                  <a:pt x="1217844" y="74300"/>
                </a:cubicBezTo>
                <a:cubicBezTo>
                  <a:pt x="1212113" y="82227"/>
                  <a:pt x="1209243" y="92804"/>
                  <a:pt x="1209243" y="106034"/>
                </a:cubicBezTo>
                <a:cubicBezTo>
                  <a:pt x="1209243" y="119127"/>
                  <a:pt x="1212412" y="129138"/>
                  <a:pt x="1218748" y="136076"/>
                </a:cubicBezTo>
                <a:cubicBezTo>
                  <a:pt x="1225080" y="143009"/>
                  <a:pt x="1232882" y="146476"/>
                  <a:pt x="1242151" y="146476"/>
                </a:cubicBezTo>
                <a:cubicBezTo>
                  <a:pt x="1251629" y="146476"/>
                  <a:pt x="1259327" y="142459"/>
                  <a:pt x="1265235" y="134426"/>
                </a:cubicBezTo>
                <a:cubicBezTo>
                  <a:pt x="1271145" y="126399"/>
                  <a:pt x="1274097" y="115765"/>
                  <a:pt x="1274097" y="102534"/>
                </a:cubicBezTo>
                <a:close/>
                <a:moveTo>
                  <a:pt x="1309866" y="102960"/>
                </a:moveTo>
                <a:cubicBezTo>
                  <a:pt x="1309866" y="82083"/>
                  <a:pt x="1315666" y="66625"/>
                  <a:pt x="1327277" y="56573"/>
                </a:cubicBezTo>
                <a:cubicBezTo>
                  <a:pt x="1336972" y="48225"/>
                  <a:pt x="1348787" y="44050"/>
                  <a:pt x="1362726" y="44050"/>
                </a:cubicBezTo>
                <a:cubicBezTo>
                  <a:pt x="1378224" y="44050"/>
                  <a:pt x="1390892" y="49126"/>
                  <a:pt x="1400727" y="59281"/>
                </a:cubicBezTo>
                <a:cubicBezTo>
                  <a:pt x="1410560" y="69437"/>
                  <a:pt x="1415480" y="83465"/>
                  <a:pt x="1415480" y="101368"/>
                </a:cubicBezTo>
                <a:cubicBezTo>
                  <a:pt x="1415480" y="115873"/>
                  <a:pt x="1413305" y="127281"/>
                  <a:pt x="1408953" y="135598"/>
                </a:cubicBezTo>
                <a:cubicBezTo>
                  <a:pt x="1404601" y="143913"/>
                  <a:pt x="1398265" y="150368"/>
                  <a:pt x="1389953" y="154969"/>
                </a:cubicBezTo>
                <a:cubicBezTo>
                  <a:pt x="1381637" y="159566"/>
                  <a:pt x="1372561" y="161870"/>
                  <a:pt x="1362726" y="161870"/>
                </a:cubicBezTo>
                <a:cubicBezTo>
                  <a:pt x="1346946" y="161870"/>
                  <a:pt x="1334192" y="156808"/>
                  <a:pt x="1324461" y="146688"/>
                </a:cubicBezTo>
                <a:cubicBezTo>
                  <a:pt x="1314730" y="136569"/>
                  <a:pt x="1309866" y="121993"/>
                  <a:pt x="1309866" y="102960"/>
                </a:cubicBezTo>
                <a:close/>
                <a:moveTo>
                  <a:pt x="1329504" y="102960"/>
                </a:moveTo>
                <a:cubicBezTo>
                  <a:pt x="1329504" y="117396"/>
                  <a:pt x="1332651" y="128202"/>
                  <a:pt x="1338952" y="135385"/>
                </a:cubicBezTo>
                <a:cubicBezTo>
                  <a:pt x="1345247" y="142567"/>
                  <a:pt x="1353175" y="146160"/>
                  <a:pt x="1362726" y="146160"/>
                </a:cubicBezTo>
                <a:cubicBezTo>
                  <a:pt x="1372204" y="146160"/>
                  <a:pt x="1380100" y="142552"/>
                  <a:pt x="1386395" y="135331"/>
                </a:cubicBezTo>
                <a:cubicBezTo>
                  <a:pt x="1392692" y="128113"/>
                  <a:pt x="1395843" y="117112"/>
                  <a:pt x="1395843" y="102322"/>
                </a:cubicBezTo>
                <a:cubicBezTo>
                  <a:pt x="1395843" y="88383"/>
                  <a:pt x="1392678" y="77821"/>
                  <a:pt x="1386342" y="70638"/>
                </a:cubicBezTo>
                <a:cubicBezTo>
                  <a:pt x="1380010" y="63456"/>
                  <a:pt x="1372136" y="59863"/>
                  <a:pt x="1362726" y="59863"/>
                </a:cubicBezTo>
                <a:cubicBezTo>
                  <a:pt x="1353175" y="59863"/>
                  <a:pt x="1345247" y="63435"/>
                  <a:pt x="1338952" y="70585"/>
                </a:cubicBezTo>
                <a:cubicBezTo>
                  <a:pt x="1332651" y="77731"/>
                  <a:pt x="1329504" y="88524"/>
                  <a:pt x="1329504" y="102960"/>
                </a:cubicBezTo>
                <a:close/>
                <a:moveTo>
                  <a:pt x="1437980" y="46598"/>
                </a:moveTo>
                <a:lnTo>
                  <a:pt x="1526926" y="46598"/>
                </a:lnTo>
                <a:lnTo>
                  <a:pt x="1526926" y="159321"/>
                </a:lnTo>
                <a:lnTo>
                  <a:pt x="1507820" y="159321"/>
                </a:lnTo>
                <a:lnTo>
                  <a:pt x="1507820" y="62413"/>
                </a:lnTo>
                <a:lnTo>
                  <a:pt x="1457085" y="62413"/>
                </a:lnTo>
                <a:lnTo>
                  <a:pt x="1457085" y="159321"/>
                </a:lnTo>
                <a:lnTo>
                  <a:pt x="1437980" y="159321"/>
                </a:lnTo>
                <a:close/>
                <a:moveTo>
                  <a:pt x="1555585" y="202521"/>
                </a:moveTo>
                <a:lnTo>
                  <a:pt x="1555585" y="46598"/>
                </a:lnTo>
                <a:lnTo>
                  <a:pt x="1572991" y="46598"/>
                </a:lnTo>
                <a:lnTo>
                  <a:pt x="1572991" y="61243"/>
                </a:lnTo>
                <a:cubicBezTo>
                  <a:pt x="1577099" y="55511"/>
                  <a:pt x="1581731" y="51214"/>
                  <a:pt x="1586898" y="48347"/>
                </a:cubicBezTo>
                <a:cubicBezTo>
                  <a:pt x="1592064" y="45482"/>
                  <a:pt x="1598328" y="44050"/>
                  <a:pt x="1605686" y="44050"/>
                </a:cubicBezTo>
                <a:cubicBezTo>
                  <a:pt x="1615309" y="44050"/>
                  <a:pt x="1623801" y="46526"/>
                  <a:pt x="1631160" y="51479"/>
                </a:cubicBezTo>
                <a:cubicBezTo>
                  <a:pt x="1638522" y="56433"/>
                  <a:pt x="1644077" y="63421"/>
                  <a:pt x="1647827" y="72443"/>
                </a:cubicBezTo>
                <a:cubicBezTo>
                  <a:pt x="1651579" y="81468"/>
                  <a:pt x="1653451" y="91357"/>
                  <a:pt x="1653451" y="102110"/>
                </a:cubicBezTo>
                <a:cubicBezTo>
                  <a:pt x="1653451" y="113644"/>
                  <a:pt x="1651381" y="124030"/>
                  <a:pt x="1647241" y="133264"/>
                </a:cubicBezTo>
                <a:cubicBezTo>
                  <a:pt x="1643101" y="142499"/>
                  <a:pt x="1637086" y="149576"/>
                  <a:pt x="1629194" y="154490"/>
                </a:cubicBezTo>
                <a:cubicBezTo>
                  <a:pt x="1621303" y="159411"/>
                  <a:pt x="1613009" y="161870"/>
                  <a:pt x="1604307" y="161870"/>
                </a:cubicBezTo>
                <a:cubicBezTo>
                  <a:pt x="1597939" y="161870"/>
                  <a:pt x="1592226" y="160524"/>
                  <a:pt x="1587165" y="157834"/>
                </a:cubicBezTo>
                <a:cubicBezTo>
                  <a:pt x="1582102" y="155145"/>
                  <a:pt x="1577944" y="151750"/>
                  <a:pt x="1574691" y="147642"/>
                </a:cubicBezTo>
                <a:lnTo>
                  <a:pt x="1574691" y="202521"/>
                </a:lnTo>
                <a:close/>
                <a:moveTo>
                  <a:pt x="1572887" y="103597"/>
                </a:moveTo>
                <a:cubicBezTo>
                  <a:pt x="1572887" y="118101"/>
                  <a:pt x="1575825" y="128818"/>
                  <a:pt x="1581696" y="135755"/>
                </a:cubicBezTo>
                <a:cubicBezTo>
                  <a:pt x="1587567" y="142689"/>
                  <a:pt x="1594680" y="146160"/>
                  <a:pt x="1603029" y="146160"/>
                </a:cubicBezTo>
                <a:cubicBezTo>
                  <a:pt x="1611522" y="146160"/>
                  <a:pt x="1618794" y="142567"/>
                  <a:pt x="1624842" y="135385"/>
                </a:cubicBezTo>
                <a:cubicBezTo>
                  <a:pt x="1630889" y="128202"/>
                  <a:pt x="1633917" y="117076"/>
                  <a:pt x="1633917" y="102002"/>
                </a:cubicBezTo>
                <a:cubicBezTo>
                  <a:pt x="1633917" y="87639"/>
                  <a:pt x="1630966" y="76885"/>
                  <a:pt x="1625054" y="69735"/>
                </a:cubicBezTo>
                <a:cubicBezTo>
                  <a:pt x="1619143" y="62589"/>
                  <a:pt x="1612091" y="59014"/>
                  <a:pt x="1603883" y="59014"/>
                </a:cubicBezTo>
                <a:cubicBezTo>
                  <a:pt x="1595743" y="59014"/>
                  <a:pt x="1588542" y="62820"/>
                  <a:pt x="1582283" y="70426"/>
                </a:cubicBezTo>
                <a:cubicBezTo>
                  <a:pt x="1576019" y="78033"/>
                  <a:pt x="1572887" y="89089"/>
                  <a:pt x="1572887" y="103597"/>
                </a:cubicBezTo>
                <a:close/>
                <a:moveTo>
                  <a:pt x="1669370" y="102960"/>
                </a:moveTo>
                <a:cubicBezTo>
                  <a:pt x="1669370" y="82083"/>
                  <a:pt x="1675169" y="66625"/>
                  <a:pt x="1686780" y="56573"/>
                </a:cubicBezTo>
                <a:cubicBezTo>
                  <a:pt x="1696475" y="48225"/>
                  <a:pt x="1708290" y="44050"/>
                  <a:pt x="1722229" y="44050"/>
                </a:cubicBezTo>
                <a:cubicBezTo>
                  <a:pt x="1737727" y="44050"/>
                  <a:pt x="1750395" y="49126"/>
                  <a:pt x="1760231" y="59281"/>
                </a:cubicBezTo>
                <a:cubicBezTo>
                  <a:pt x="1770062" y="69437"/>
                  <a:pt x="1774984" y="83465"/>
                  <a:pt x="1774984" y="101368"/>
                </a:cubicBezTo>
                <a:cubicBezTo>
                  <a:pt x="1774984" y="115873"/>
                  <a:pt x="1772809" y="127281"/>
                  <a:pt x="1768457" y="135598"/>
                </a:cubicBezTo>
                <a:cubicBezTo>
                  <a:pt x="1764105" y="143913"/>
                  <a:pt x="1757769" y="150368"/>
                  <a:pt x="1749455" y="154969"/>
                </a:cubicBezTo>
                <a:cubicBezTo>
                  <a:pt x="1741139" y="159566"/>
                  <a:pt x="1732064" y="161870"/>
                  <a:pt x="1722229" y="161870"/>
                </a:cubicBezTo>
                <a:cubicBezTo>
                  <a:pt x="1706451" y="161870"/>
                  <a:pt x="1693696" y="156808"/>
                  <a:pt x="1683965" y="146688"/>
                </a:cubicBezTo>
                <a:cubicBezTo>
                  <a:pt x="1674233" y="136569"/>
                  <a:pt x="1669370" y="121993"/>
                  <a:pt x="1669370" y="102960"/>
                </a:cubicBezTo>
                <a:close/>
                <a:moveTo>
                  <a:pt x="1689008" y="102960"/>
                </a:moveTo>
                <a:cubicBezTo>
                  <a:pt x="1689008" y="117396"/>
                  <a:pt x="1692154" y="128202"/>
                  <a:pt x="1698455" y="135385"/>
                </a:cubicBezTo>
                <a:cubicBezTo>
                  <a:pt x="1704751" y="142567"/>
                  <a:pt x="1712679" y="146160"/>
                  <a:pt x="1722229" y="146160"/>
                </a:cubicBezTo>
                <a:cubicBezTo>
                  <a:pt x="1731708" y="146160"/>
                  <a:pt x="1739599" y="142552"/>
                  <a:pt x="1745899" y="135331"/>
                </a:cubicBezTo>
                <a:cubicBezTo>
                  <a:pt x="1752196" y="128113"/>
                  <a:pt x="1755346" y="117112"/>
                  <a:pt x="1755346" y="102322"/>
                </a:cubicBezTo>
                <a:cubicBezTo>
                  <a:pt x="1755346" y="88383"/>
                  <a:pt x="1752181" y="77821"/>
                  <a:pt x="1745845" y="70638"/>
                </a:cubicBezTo>
                <a:cubicBezTo>
                  <a:pt x="1739512" y="63456"/>
                  <a:pt x="1731640" y="59863"/>
                  <a:pt x="1722229" y="59863"/>
                </a:cubicBezTo>
                <a:cubicBezTo>
                  <a:pt x="1712679" y="59863"/>
                  <a:pt x="1704751" y="63435"/>
                  <a:pt x="1698455" y="70585"/>
                </a:cubicBezTo>
                <a:cubicBezTo>
                  <a:pt x="1692154" y="77731"/>
                  <a:pt x="1689008" y="88524"/>
                  <a:pt x="1689008" y="102960"/>
                </a:cubicBezTo>
                <a:close/>
                <a:moveTo>
                  <a:pt x="1797483" y="46598"/>
                </a:moveTo>
                <a:lnTo>
                  <a:pt x="1841533" y="46598"/>
                </a:lnTo>
                <a:cubicBezTo>
                  <a:pt x="1852358" y="46598"/>
                  <a:pt x="1860408" y="47501"/>
                  <a:pt x="1865682" y="49305"/>
                </a:cubicBezTo>
                <a:cubicBezTo>
                  <a:pt x="1870952" y="51108"/>
                  <a:pt x="1875481" y="54417"/>
                  <a:pt x="1879268" y="59227"/>
                </a:cubicBezTo>
                <a:cubicBezTo>
                  <a:pt x="1883052" y="64041"/>
                  <a:pt x="1884945" y="69808"/>
                  <a:pt x="1884945" y="76528"/>
                </a:cubicBezTo>
                <a:cubicBezTo>
                  <a:pt x="1884945" y="81907"/>
                  <a:pt x="1883833" y="86594"/>
                  <a:pt x="1881605" y="90594"/>
                </a:cubicBezTo>
                <a:cubicBezTo>
                  <a:pt x="1879372" y="94589"/>
                  <a:pt x="1876029" y="97938"/>
                  <a:pt x="1871571" y="100623"/>
                </a:cubicBezTo>
                <a:cubicBezTo>
                  <a:pt x="1876882" y="102395"/>
                  <a:pt x="1881284" y="105699"/>
                  <a:pt x="1884786" y="110544"/>
                </a:cubicBezTo>
                <a:cubicBezTo>
                  <a:pt x="1888287" y="115398"/>
                  <a:pt x="1890039" y="121146"/>
                  <a:pt x="1890039" y="127796"/>
                </a:cubicBezTo>
                <a:cubicBezTo>
                  <a:pt x="1889335" y="138480"/>
                  <a:pt x="1885510" y="146408"/>
                  <a:pt x="1878577" y="151570"/>
                </a:cubicBezTo>
                <a:cubicBezTo>
                  <a:pt x="1871643" y="156737"/>
                  <a:pt x="1861559" y="159321"/>
                  <a:pt x="1848326" y="159321"/>
                </a:cubicBezTo>
                <a:lnTo>
                  <a:pt x="1797483" y="159321"/>
                </a:lnTo>
                <a:close/>
                <a:moveTo>
                  <a:pt x="1816589" y="94042"/>
                </a:moveTo>
                <a:lnTo>
                  <a:pt x="1836969" y="94042"/>
                </a:lnTo>
                <a:cubicBezTo>
                  <a:pt x="1845108" y="94042"/>
                  <a:pt x="1850699" y="93618"/>
                  <a:pt x="1853737" y="92768"/>
                </a:cubicBezTo>
                <a:cubicBezTo>
                  <a:pt x="1856779" y="91918"/>
                  <a:pt x="1859505" y="90201"/>
                  <a:pt x="1861913" y="87620"/>
                </a:cubicBezTo>
                <a:cubicBezTo>
                  <a:pt x="1864318" y="85039"/>
                  <a:pt x="1865519" y="81942"/>
                  <a:pt x="1865519" y="78332"/>
                </a:cubicBezTo>
                <a:cubicBezTo>
                  <a:pt x="1865519" y="72388"/>
                  <a:pt x="1863414" y="68248"/>
                  <a:pt x="1859205" y="65913"/>
                </a:cubicBezTo>
                <a:cubicBezTo>
                  <a:pt x="1854997" y="63580"/>
                  <a:pt x="1847794" y="62413"/>
                  <a:pt x="1837606" y="62413"/>
                </a:cubicBezTo>
                <a:lnTo>
                  <a:pt x="1816589" y="62413"/>
                </a:lnTo>
                <a:close/>
                <a:moveTo>
                  <a:pt x="1816589" y="143611"/>
                </a:moveTo>
                <a:lnTo>
                  <a:pt x="1841745" y="143611"/>
                </a:lnTo>
                <a:cubicBezTo>
                  <a:pt x="1852570" y="143611"/>
                  <a:pt x="1860001" y="142354"/>
                  <a:pt x="1864037" y="139842"/>
                </a:cubicBezTo>
                <a:cubicBezTo>
                  <a:pt x="1868068" y="137332"/>
                  <a:pt x="1870193" y="132998"/>
                  <a:pt x="1870405" y="126842"/>
                </a:cubicBezTo>
                <a:cubicBezTo>
                  <a:pt x="1870405" y="123235"/>
                  <a:pt x="1869235" y="119890"/>
                  <a:pt x="1866903" y="116813"/>
                </a:cubicBezTo>
                <a:cubicBezTo>
                  <a:pt x="1864565" y="113731"/>
                  <a:pt x="1861528" y="111784"/>
                  <a:pt x="1857776" y="110970"/>
                </a:cubicBezTo>
                <a:cubicBezTo>
                  <a:pt x="1854025" y="110156"/>
                  <a:pt x="1848006" y="109753"/>
                  <a:pt x="1839729" y="109753"/>
                </a:cubicBezTo>
                <a:lnTo>
                  <a:pt x="1816589" y="109753"/>
                </a:lnTo>
                <a:close/>
                <a:moveTo>
                  <a:pt x="1904444" y="102960"/>
                </a:moveTo>
                <a:cubicBezTo>
                  <a:pt x="1904444" y="82083"/>
                  <a:pt x="1910246" y="66625"/>
                  <a:pt x="1921853" y="56573"/>
                </a:cubicBezTo>
                <a:cubicBezTo>
                  <a:pt x="1931551" y="48225"/>
                  <a:pt x="1943366" y="44050"/>
                  <a:pt x="1957306" y="44050"/>
                </a:cubicBezTo>
                <a:cubicBezTo>
                  <a:pt x="1972804" y="44050"/>
                  <a:pt x="1985472" y="49126"/>
                  <a:pt x="1995307" y="59281"/>
                </a:cubicBezTo>
                <a:cubicBezTo>
                  <a:pt x="2005138" y="69437"/>
                  <a:pt x="2010059" y="83465"/>
                  <a:pt x="2010059" y="101368"/>
                </a:cubicBezTo>
                <a:cubicBezTo>
                  <a:pt x="2010059" y="115873"/>
                  <a:pt x="2007885" y="127281"/>
                  <a:pt x="2003533" y="135598"/>
                </a:cubicBezTo>
                <a:cubicBezTo>
                  <a:pt x="1999181" y="143913"/>
                  <a:pt x="1992844" y="150368"/>
                  <a:pt x="1984532" y="154969"/>
                </a:cubicBezTo>
                <a:cubicBezTo>
                  <a:pt x="1976216" y="159566"/>
                  <a:pt x="1967141" y="161870"/>
                  <a:pt x="1957306" y="161870"/>
                </a:cubicBezTo>
                <a:cubicBezTo>
                  <a:pt x="1941526" y="161870"/>
                  <a:pt x="1928772" y="156808"/>
                  <a:pt x="1919041" y="146688"/>
                </a:cubicBezTo>
                <a:cubicBezTo>
                  <a:pt x="1909310" y="136569"/>
                  <a:pt x="1904444" y="121993"/>
                  <a:pt x="1904444" y="102960"/>
                </a:cubicBezTo>
                <a:close/>
                <a:moveTo>
                  <a:pt x="1924082" y="102960"/>
                </a:moveTo>
                <a:cubicBezTo>
                  <a:pt x="1924082" y="117396"/>
                  <a:pt x="1927231" y="128202"/>
                  <a:pt x="1933532" y="135385"/>
                </a:cubicBezTo>
                <a:cubicBezTo>
                  <a:pt x="1939827" y="142567"/>
                  <a:pt x="1947754" y="146160"/>
                  <a:pt x="1957306" y="146160"/>
                </a:cubicBezTo>
                <a:cubicBezTo>
                  <a:pt x="1966784" y="146160"/>
                  <a:pt x="1974676" y="142552"/>
                  <a:pt x="1980975" y="135331"/>
                </a:cubicBezTo>
                <a:cubicBezTo>
                  <a:pt x="1987272" y="128113"/>
                  <a:pt x="1990421" y="117112"/>
                  <a:pt x="1990421" y="102322"/>
                </a:cubicBezTo>
                <a:cubicBezTo>
                  <a:pt x="1990421" y="88383"/>
                  <a:pt x="1987258" y="77821"/>
                  <a:pt x="1980922" y="70638"/>
                </a:cubicBezTo>
                <a:cubicBezTo>
                  <a:pt x="1974589" y="63456"/>
                  <a:pt x="1966715" y="59863"/>
                  <a:pt x="1957306" y="59863"/>
                </a:cubicBezTo>
                <a:cubicBezTo>
                  <a:pt x="1947754" y="59863"/>
                  <a:pt x="1939827" y="63435"/>
                  <a:pt x="1933532" y="70585"/>
                </a:cubicBezTo>
                <a:cubicBezTo>
                  <a:pt x="1927231" y="77731"/>
                  <a:pt x="1924082" y="88524"/>
                  <a:pt x="1924082" y="102960"/>
                </a:cubicBezTo>
                <a:close/>
                <a:moveTo>
                  <a:pt x="2042528" y="46598"/>
                </a:moveTo>
                <a:lnTo>
                  <a:pt x="2121070" y="46598"/>
                </a:lnTo>
                <a:lnTo>
                  <a:pt x="2121070" y="143611"/>
                </a:lnTo>
                <a:lnTo>
                  <a:pt x="2133281" y="143611"/>
                </a:lnTo>
                <a:lnTo>
                  <a:pt x="2133281" y="191268"/>
                </a:lnTo>
                <a:lnTo>
                  <a:pt x="2117570" y="191268"/>
                </a:lnTo>
                <a:lnTo>
                  <a:pt x="2117570" y="159321"/>
                </a:lnTo>
                <a:lnTo>
                  <a:pt x="2028834" y="159321"/>
                </a:lnTo>
                <a:lnTo>
                  <a:pt x="2028834" y="191268"/>
                </a:lnTo>
                <a:lnTo>
                  <a:pt x="2013124" y="191268"/>
                </a:lnTo>
                <a:lnTo>
                  <a:pt x="2013124" y="143611"/>
                </a:lnTo>
                <a:lnTo>
                  <a:pt x="2023208" y="143611"/>
                </a:lnTo>
                <a:cubicBezTo>
                  <a:pt x="2036653" y="125359"/>
                  <a:pt x="2043093" y="93017"/>
                  <a:pt x="2042528" y="46598"/>
                </a:cubicBezTo>
                <a:close/>
                <a:moveTo>
                  <a:pt x="2058447" y="62413"/>
                </a:moveTo>
                <a:cubicBezTo>
                  <a:pt x="2057033" y="98996"/>
                  <a:pt x="2051370" y="126065"/>
                  <a:pt x="2041462" y="143611"/>
                </a:cubicBezTo>
                <a:lnTo>
                  <a:pt x="2102072" y="143611"/>
                </a:lnTo>
                <a:lnTo>
                  <a:pt x="2102072" y="62413"/>
                </a:lnTo>
                <a:close/>
                <a:moveTo>
                  <a:pt x="2261603" y="46598"/>
                </a:moveTo>
                <a:lnTo>
                  <a:pt x="2280711" y="46598"/>
                </a:lnTo>
                <a:lnTo>
                  <a:pt x="2280711" y="159321"/>
                </a:lnTo>
                <a:lnTo>
                  <a:pt x="2261603" y="159321"/>
                </a:lnTo>
                <a:close/>
                <a:moveTo>
                  <a:pt x="2154719" y="46598"/>
                </a:moveTo>
                <a:lnTo>
                  <a:pt x="2173823" y="46598"/>
                </a:lnTo>
                <a:lnTo>
                  <a:pt x="2173823" y="90647"/>
                </a:lnTo>
                <a:lnTo>
                  <a:pt x="2198027" y="90647"/>
                </a:lnTo>
                <a:cubicBezTo>
                  <a:pt x="2213805" y="90647"/>
                  <a:pt x="2225959" y="93708"/>
                  <a:pt x="2234487" y="99824"/>
                </a:cubicBezTo>
                <a:cubicBezTo>
                  <a:pt x="2243012" y="105948"/>
                  <a:pt x="2247275" y="114386"/>
                  <a:pt x="2247275" y="125143"/>
                </a:cubicBezTo>
                <a:cubicBezTo>
                  <a:pt x="2247275" y="134553"/>
                  <a:pt x="2243721" y="142603"/>
                  <a:pt x="2236608" y="149292"/>
                </a:cubicBezTo>
                <a:cubicBezTo>
                  <a:pt x="2229494" y="155977"/>
                  <a:pt x="2218122" y="159321"/>
                  <a:pt x="2202483" y="159321"/>
                </a:cubicBezTo>
                <a:lnTo>
                  <a:pt x="2154719" y="159321"/>
                </a:lnTo>
                <a:close/>
                <a:moveTo>
                  <a:pt x="2173823" y="143611"/>
                </a:moveTo>
                <a:lnTo>
                  <a:pt x="2193887" y="143611"/>
                </a:lnTo>
                <a:cubicBezTo>
                  <a:pt x="2205986" y="143611"/>
                  <a:pt x="2214619" y="142124"/>
                  <a:pt x="2219784" y="139151"/>
                </a:cubicBezTo>
                <a:cubicBezTo>
                  <a:pt x="2224951" y="136181"/>
                  <a:pt x="2227533" y="131544"/>
                  <a:pt x="2227533" y="125251"/>
                </a:cubicBezTo>
                <a:cubicBezTo>
                  <a:pt x="2227533" y="120365"/>
                  <a:pt x="2225620" y="116013"/>
                  <a:pt x="2221801" y="112194"/>
                </a:cubicBezTo>
                <a:cubicBezTo>
                  <a:pt x="2217981" y="108370"/>
                  <a:pt x="2209522" y="106459"/>
                  <a:pt x="2196432" y="106459"/>
                </a:cubicBezTo>
                <a:lnTo>
                  <a:pt x="2173823" y="106459"/>
                </a:lnTo>
                <a:close/>
                <a:moveTo>
                  <a:pt x="2315524" y="159321"/>
                </a:moveTo>
                <a:lnTo>
                  <a:pt x="2315524" y="137562"/>
                </a:lnTo>
                <a:lnTo>
                  <a:pt x="2337282" y="137562"/>
                </a:lnTo>
                <a:lnTo>
                  <a:pt x="2337282" y="159321"/>
                </a:lnTo>
                <a:cubicBezTo>
                  <a:pt x="2337282" y="167317"/>
                  <a:pt x="2335868" y="173775"/>
                  <a:pt x="2333037" y="178692"/>
                </a:cubicBezTo>
                <a:cubicBezTo>
                  <a:pt x="2330207" y="183607"/>
                  <a:pt x="2325715" y="187412"/>
                  <a:pt x="2319559" y="190105"/>
                </a:cubicBezTo>
                <a:lnTo>
                  <a:pt x="2314252" y="181932"/>
                </a:lnTo>
                <a:cubicBezTo>
                  <a:pt x="2318285" y="180162"/>
                  <a:pt x="2321259" y="177558"/>
                  <a:pt x="2323170" y="174128"/>
                </a:cubicBezTo>
                <a:cubicBezTo>
                  <a:pt x="2325078" y="170698"/>
                  <a:pt x="2326140" y="165761"/>
                  <a:pt x="2326349" y="159321"/>
                </a:cubicBezTo>
                <a:close/>
                <a:moveTo>
                  <a:pt x="2507922" y="145414"/>
                </a:moveTo>
                <a:cubicBezTo>
                  <a:pt x="2500848" y="151431"/>
                  <a:pt x="2494037" y="155675"/>
                  <a:pt x="2487492" y="158151"/>
                </a:cubicBezTo>
                <a:cubicBezTo>
                  <a:pt x="2480947" y="160632"/>
                  <a:pt x="2473923" y="161870"/>
                  <a:pt x="2466421" y="161870"/>
                </a:cubicBezTo>
                <a:cubicBezTo>
                  <a:pt x="2454037" y="161870"/>
                  <a:pt x="2444522" y="158842"/>
                  <a:pt x="2437869" y="152795"/>
                </a:cubicBezTo>
                <a:cubicBezTo>
                  <a:pt x="2431217" y="146747"/>
                  <a:pt x="2427890" y="139014"/>
                  <a:pt x="2427890" y="129603"/>
                </a:cubicBezTo>
                <a:cubicBezTo>
                  <a:pt x="2427890" y="124081"/>
                  <a:pt x="2429147" y="119040"/>
                  <a:pt x="2431660" y="114476"/>
                </a:cubicBezTo>
                <a:cubicBezTo>
                  <a:pt x="2434168" y="109912"/>
                  <a:pt x="2437463" y="106247"/>
                  <a:pt x="2441534" y="103489"/>
                </a:cubicBezTo>
                <a:cubicBezTo>
                  <a:pt x="2445598" y="100731"/>
                  <a:pt x="2450186" y="98643"/>
                  <a:pt x="2455276" y="97228"/>
                </a:cubicBezTo>
                <a:cubicBezTo>
                  <a:pt x="2459027" y="96235"/>
                  <a:pt x="2464686" y="95284"/>
                  <a:pt x="2472257" y="94363"/>
                </a:cubicBezTo>
                <a:cubicBezTo>
                  <a:pt x="2487686" y="92523"/>
                  <a:pt x="2499043" y="90331"/>
                  <a:pt x="2506331" y="87782"/>
                </a:cubicBezTo>
                <a:cubicBezTo>
                  <a:pt x="2506403" y="85165"/>
                  <a:pt x="2506439" y="83498"/>
                  <a:pt x="2506439" y="82792"/>
                </a:cubicBezTo>
                <a:cubicBezTo>
                  <a:pt x="2506439" y="75009"/>
                  <a:pt x="2504631" y="69523"/>
                  <a:pt x="2501025" y="66341"/>
                </a:cubicBezTo>
                <a:cubicBezTo>
                  <a:pt x="2496139" y="62020"/>
                  <a:pt x="2488889" y="59863"/>
                  <a:pt x="2479266" y="59863"/>
                </a:cubicBezTo>
                <a:cubicBezTo>
                  <a:pt x="2470280" y="59863"/>
                  <a:pt x="2463645" y="61437"/>
                  <a:pt x="2459361" y="64587"/>
                </a:cubicBezTo>
                <a:cubicBezTo>
                  <a:pt x="2455081" y="67734"/>
                  <a:pt x="2451913" y="73310"/>
                  <a:pt x="2449864" y="81305"/>
                </a:cubicBezTo>
                <a:lnTo>
                  <a:pt x="2431181" y="78757"/>
                </a:lnTo>
                <a:cubicBezTo>
                  <a:pt x="2432883" y="70761"/>
                  <a:pt x="2435677" y="64302"/>
                  <a:pt x="2439564" y="59385"/>
                </a:cubicBezTo>
                <a:cubicBezTo>
                  <a:pt x="2443457" y="54471"/>
                  <a:pt x="2449083" y="50684"/>
                  <a:pt x="2456445" y="48027"/>
                </a:cubicBezTo>
                <a:cubicBezTo>
                  <a:pt x="2463804" y="45378"/>
                  <a:pt x="2472329" y="44050"/>
                  <a:pt x="2482023" y="44050"/>
                </a:cubicBezTo>
                <a:cubicBezTo>
                  <a:pt x="2491650" y="44050"/>
                  <a:pt x="2499469" y="45184"/>
                  <a:pt x="2505485" y="47448"/>
                </a:cubicBezTo>
                <a:cubicBezTo>
                  <a:pt x="2511500" y="49709"/>
                  <a:pt x="2515921" y="52560"/>
                  <a:pt x="2518750" y="55990"/>
                </a:cubicBezTo>
                <a:cubicBezTo>
                  <a:pt x="2521580" y="59424"/>
                  <a:pt x="2523560" y="63756"/>
                  <a:pt x="2524694" y="68994"/>
                </a:cubicBezTo>
                <a:cubicBezTo>
                  <a:pt x="2525331" y="72247"/>
                  <a:pt x="2525651" y="78120"/>
                  <a:pt x="2525651" y="86616"/>
                </a:cubicBezTo>
                <a:lnTo>
                  <a:pt x="2525651" y="112090"/>
                </a:lnTo>
                <a:cubicBezTo>
                  <a:pt x="2525651" y="129848"/>
                  <a:pt x="2526059" y="141084"/>
                  <a:pt x="2526872" y="145785"/>
                </a:cubicBezTo>
                <a:cubicBezTo>
                  <a:pt x="2527686" y="150495"/>
                  <a:pt x="2529295" y="155004"/>
                  <a:pt x="2531700" y="159321"/>
                </a:cubicBezTo>
                <a:lnTo>
                  <a:pt x="2511745" y="159321"/>
                </a:lnTo>
                <a:cubicBezTo>
                  <a:pt x="2509765" y="155357"/>
                  <a:pt x="2508487" y="150725"/>
                  <a:pt x="2507922" y="145414"/>
                </a:cubicBezTo>
                <a:close/>
                <a:moveTo>
                  <a:pt x="2506331" y="102748"/>
                </a:moveTo>
                <a:cubicBezTo>
                  <a:pt x="2499393" y="105577"/>
                  <a:pt x="2488993" y="107981"/>
                  <a:pt x="2475126" y="109965"/>
                </a:cubicBezTo>
                <a:cubicBezTo>
                  <a:pt x="2467274" y="111099"/>
                  <a:pt x="2461720" y="112370"/>
                  <a:pt x="2458462" y="113785"/>
                </a:cubicBezTo>
                <a:cubicBezTo>
                  <a:pt x="2455203" y="115200"/>
                  <a:pt x="2452694" y="117270"/>
                  <a:pt x="2450923" y="119994"/>
                </a:cubicBezTo>
                <a:cubicBezTo>
                  <a:pt x="2449155" y="122720"/>
                  <a:pt x="2448270" y="125744"/>
                  <a:pt x="2448270" y="129071"/>
                </a:cubicBezTo>
                <a:cubicBezTo>
                  <a:pt x="2448270" y="134161"/>
                  <a:pt x="2450200" y="138412"/>
                  <a:pt x="2454059" y="141808"/>
                </a:cubicBezTo>
                <a:cubicBezTo>
                  <a:pt x="2457915" y="145202"/>
                  <a:pt x="2463556" y="146904"/>
                  <a:pt x="2470985" y="146904"/>
                </a:cubicBezTo>
                <a:cubicBezTo>
                  <a:pt x="2478344" y="146904"/>
                  <a:pt x="2484893" y="145291"/>
                  <a:pt x="2490623" y="142073"/>
                </a:cubicBezTo>
                <a:cubicBezTo>
                  <a:pt x="2496355" y="138855"/>
                  <a:pt x="2500568" y="134449"/>
                  <a:pt x="2503252" y="128858"/>
                </a:cubicBezTo>
                <a:cubicBezTo>
                  <a:pt x="2505305" y="124542"/>
                  <a:pt x="2506331" y="118173"/>
                  <a:pt x="2506331" y="109753"/>
                </a:cubicBezTo>
                <a:close/>
                <a:moveTo>
                  <a:pt x="2615763" y="46598"/>
                </a:moveTo>
                <a:lnTo>
                  <a:pt x="2704709" y="46598"/>
                </a:lnTo>
                <a:lnTo>
                  <a:pt x="2704709" y="159321"/>
                </a:lnTo>
                <a:lnTo>
                  <a:pt x="2685604" y="159321"/>
                </a:lnTo>
                <a:lnTo>
                  <a:pt x="2685604" y="62413"/>
                </a:lnTo>
                <a:lnTo>
                  <a:pt x="2634865" y="62413"/>
                </a:lnTo>
                <a:lnTo>
                  <a:pt x="2634865" y="159321"/>
                </a:lnTo>
                <a:lnTo>
                  <a:pt x="2615763" y="159321"/>
                </a:lnTo>
                <a:close/>
                <a:moveTo>
                  <a:pt x="2726254" y="102960"/>
                </a:moveTo>
                <a:cubicBezTo>
                  <a:pt x="2726254" y="82083"/>
                  <a:pt x="2732058" y="66625"/>
                  <a:pt x="2743665" y="56573"/>
                </a:cubicBezTo>
                <a:cubicBezTo>
                  <a:pt x="2753359" y="48225"/>
                  <a:pt x="2765174" y="44050"/>
                  <a:pt x="2779117" y="44050"/>
                </a:cubicBezTo>
                <a:cubicBezTo>
                  <a:pt x="2794615" y="44050"/>
                  <a:pt x="2807280" y="49126"/>
                  <a:pt x="2817115" y="59281"/>
                </a:cubicBezTo>
                <a:cubicBezTo>
                  <a:pt x="2826950" y="69437"/>
                  <a:pt x="2831867" y="83465"/>
                  <a:pt x="2831867" y="101368"/>
                </a:cubicBezTo>
                <a:cubicBezTo>
                  <a:pt x="2831867" y="115873"/>
                  <a:pt x="2829693" y="127281"/>
                  <a:pt x="2825341" y="135598"/>
                </a:cubicBezTo>
                <a:cubicBezTo>
                  <a:pt x="2820989" y="143913"/>
                  <a:pt x="2814656" y="150368"/>
                  <a:pt x="2806341" y="154969"/>
                </a:cubicBezTo>
                <a:cubicBezTo>
                  <a:pt x="2798025" y="159566"/>
                  <a:pt x="2788949" y="161870"/>
                  <a:pt x="2779117" y="161870"/>
                </a:cubicBezTo>
                <a:cubicBezTo>
                  <a:pt x="2763338" y="161870"/>
                  <a:pt x="2750580" y="156808"/>
                  <a:pt x="2740849" y="146688"/>
                </a:cubicBezTo>
                <a:cubicBezTo>
                  <a:pt x="2731118" y="136569"/>
                  <a:pt x="2726254" y="121993"/>
                  <a:pt x="2726254" y="102960"/>
                </a:cubicBezTo>
                <a:close/>
                <a:moveTo>
                  <a:pt x="2745892" y="102960"/>
                </a:moveTo>
                <a:cubicBezTo>
                  <a:pt x="2745892" y="117396"/>
                  <a:pt x="2749043" y="128202"/>
                  <a:pt x="2755342" y="135385"/>
                </a:cubicBezTo>
                <a:cubicBezTo>
                  <a:pt x="2761635" y="142567"/>
                  <a:pt x="2769563" y="146160"/>
                  <a:pt x="2779117" y="146160"/>
                </a:cubicBezTo>
                <a:cubicBezTo>
                  <a:pt x="2788596" y="146160"/>
                  <a:pt x="2796487" y="142552"/>
                  <a:pt x="2802787" y="135331"/>
                </a:cubicBezTo>
                <a:cubicBezTo>
                  <a:pt x="2809080" y="128113"/>
                  <a:pt x="2812229" y="117112"/>
                  <a:pt x="2812229" y="102322"/>
                </a:cubicBezTo>
                <a:cubicBezTo>
                  <a:pt x="2812229" y="88383"/>
                  <a:pt x="2809066" y="77821"/>
                  <a:pt x="2802734" y="70638"/>
                </a:cubicBezTo>
                <a:cubicBezTo>
                  <a:pt x="2796398" y="63456"/>
                  <a:pt x="2788527" y="59863"/>
                  <a:pt x="2779117" y="59863"/>
                </a:cubicBezTo>
                <a:cubicBezTo>
                  <a:pt x="2769563" y="59863"/>
                  <a:pt x="2761635" y="63435"/>
                  <a:pt x="2755342" y="70585"/>
                </a:cubicBezTo>
                <a:cubicBezTo>
                  <a:pt x="2749043" y="77731"/>
                  <a:pt x="2745892" y="88524"/>
                  <a:pt x="2745892" y="102960"/>
                </a:cubicBezTo>
                <a:close/>
                <a:moveTo>
                  <a:pt x="2854372" y="46598"/>
                </a:moveTo>
                <a:lnTo>
                  <a:pt x="2898421" y="46598"/>
                </a:lnTo>
                <a:cubicBezTo>
                  <a:pt x="2909246" y="46598"/>
                  <a:pt x="2917296" y="47501"/>
                  <a:pt x="2922566" y="49305"/>
                </a:cubicBezTo>
                <a:cubicBezTo>
                  <a:pt x="2927836" y="51108"/>
                  <a:pt x="2932369" y="54417"/>
                  <a:pt x="2936152" y="59227"/>
                </a:cubicBezTo>
                <a:cubicBezTo>
                  <a:pt x="2939940" y="64041"/>
                  <a:pt x="2941833" y="69808"/>
                  <a:pt x="2941833" y="76528"/>
                </a:cubicBezTo>
                <a:cubicBezTo>
                  <a:pt x="2941833" y="81907"/>
                  <a:pt x="2940718" y="86594"/>
                  <a:pt x="2938489" y="90594"/>
                </a:cubicBezTo>
                <a:cubicBezTo>
                  <a:pt x="2936258" y="94589"/>
                  <a:pt x="2932916" y="97938"/>
                  <a:pt x="2928460" y="100623"/>
                </a:cubicBezTo>
                <a:cubicBezTo>
                  <a:pt x="2933766" y="102395"/>
                  <a:pt x="2938169" y="105699"/>
                  <a:pt x="2941675" y="110544"/>
                </a:cubicBezTo>
                <a:cubicBezTo>
                  <a:pt x="2945174" y="115398"/>
                  <a:pt x="2946924" y="121146"/>
                  <a:pt x="2946924" y="127796"/>
                </a:cubicBezTo>
                <a:cubicBezTo>
                  <a:pt x="2946218" y="138480"/>
                  <a:pt x="2942398" y="146408"/>
                  <a:pt x="2935461" y="151570"/>
                </a:cubicBezTo>
                <a:cubicBezTo>
                  <a:pt x="2928529" y="156737"/>
                  <a:pt x="2918449" y="159321"/>
                  <a:pt x="2905211" y="159321"/>
                </a:cubicBezTo>
                <a:lnTo>
                  <a:pt x="2854372" y="159321"/>
                </a:lnTo>
                <a:close/>
                <a:moveTo>
                  <a:pt x="2873473" y="94042"/>
                </a:moveTo>
                <a:lnTo>
                  <a:pt x="2893856" y="94042"/>
                </a:lnTo>
                <a:cubicBezTo>
                  <a:pt x="2901992" y="94042"/>
                  <a:pt x="2907584" y="93618"/>
                  <a:pt x="2910625" y="92768"/>
                </a:cubicBezTo>
                <a:cubicBezTo>
                  <a:pt x="2913667" y="91918"/>
                  <a:pt x="2916392" y="90201"/>
                  <a:pt x="2918798" y="87620"/>
                </a:cubicBezTo>
                <a:cubicBezTo>
                  <a:pt x="2921202" y="85039"/>
                  <a:pt x="2922405" y="81942"/>
                  <a:pt x="2922405" y="78332"/>
                </a:cubicBezTo>
                <a:cubicBezTo>
                  <a:pt x="2922405" y="72388"/>
                  <a:pt x="2920302" y="68248"/>
                  <a:pt x="2916090" y="65913"/>
                </a:cubicBezTo>
                <a:cubicBezTo>
                  <a:pt x="2911882" y="63580"/>
                  <a:pt x="2904682" y="62413"/>
                  <a:pt x="2894490" y="62413"/>
                </a:cubicBezTo>
                <a:lnTo>
                  <a:pt x="2873473" y="62413"/>
                </a:lnTo>
                <a:close/>
                <a:moveTo>
                  <a:pt x="2873473" y="143611"/>
                </a:moveTo>
                <a:lnTo>
                  <a:pt x="2898630" y="143611"/>
                </a:lnTo>
                <a:cubicBezTo>
                  <a:pt x="2909456" y="143611"/>
                  <a:pt x="2916885" y="142354"/>
                  <a:pt x="2920921" y="139842"/>
                </a:cubicBezTo>
                <a:cubicBezTo>
                  <a:pt x="2924954" y="137332"/>
                  <a:pt x="2927077" y="132998"/>
                  <a:pt x="2927289" y="126842"/>
                </a:cubicBezTo>
                <a:cubicBezTo>
                  <a:pt x="2927289" y="123235"/>
                  <a:pt x="2926123" y="119890"/>
                  <a:pt x="2923790" y="116813"/>
                </a:cubicBezTo>
                <a:cubicBezTo>
                  <a:pt x="2921453" y="113731"/>
                  <a:pt x="2918412" y="111784"/>
                  <a:pt x="2914661" y="110970"/>
                </a:cubicBezTo>
                <a:cubicBezTo>
                  <a:pt x="2910910" y="110156"/>
                  <a:pt x="2904894" y="109753"/>
                  <a:pt x="2896613" y="109753"/>
                </a:cubicBezTo>
                <a:lnTo>
                  <a:pt x="2873473" y="109753"/>
                </a:lnTo>
                <a:close/>
                <a:moveTo>
                  <a:pt x="3046914" y="123022"/>
                </a:moveTo>
                <a:lnTo>
                  <a:pt x="3066656" y="125463"/>
                </a:lnTo>
                <a:cubicBezTo>
                  <a:pt x="3063542" y="136997"/>
                  <a:pt x="3057775" y="145947"/>
                  <a:pt x="3049355" y="152316"/>
                </a:cubicBezTo>
                <a:cubicBezTo>
                  <a:pt x="3040931" y="158683"/>
                  <a:pt x="3030174" y="161870"/>
                  <a:pt x="3017088" y="161870"/>
                </a:cubicBezTo>
                <a:cubicBezTo>
                  <a:pt x="3000600" y="161870"/>
                  <a:pt x="2987525" y="156790"/>
                  <a:pt x="2977869" y="146639"/>
                </a:cubicBezTo>
                <a:cubicBezTo>
                  <a:pt x="2968207" y="136483"/>
                  <a:pt x="2963380" y="122241"/>
                  <a:pt x="2963380" y="103917"/>
                </a:cubicBezTo>
                <a:cubicBezTo>
                  <a:pt x="2963380" y="84952"/>
                  <a:pt x="2968262" y="70232"/>
                  <a:pt x="2978028" y="59760"/>
                </a:cubicBezTo>
                <a:cubicBezTo>
                  <a:pt x="2987790" y="49283"/>
                  <a:pt x="3000456" y="44050"/>
                  <a:pt x="3016022" y="44050"/>
                </a:cubicBezTo>
                <a:cubicBezTo>
                  <a:pt x="3031095" y="44050"/>
                  <a:pt x="3043411" y="49179"/>
                  <a:pt x="3052962" y="59439"/>
                </a:cubicBezTo>
                <a:cubicBezTo>
                  <a:pt x="3062516" y="69702"/>
                  <a:pt x="3067294" y="84138"/>
                  <a:pt x="3067294" y="102748"/>
                </a:cubicBezTo>
                <a:cubicBezTo>
                  <a:pt x="3067294" y="103878"/>
                  <a:pt x="3067257" y="105577"/>
                  <a:pt x="3067186" y="107842"/>
                </a:cubicBezTo>
                <a:lnTo>
                  <a:pt x="2983118" y="107842"/>
                </a:lnTo>
                <a:cubicBezTo>
                  <a:pt x="2983824" y="120225"/>
                  <a:pt x="2987331" y="129707"/>
                  <a:pt x="2993630" y="136288"/>
                </a:cubicBezTo>
                <a:cubicBezTo>
                  <a:pt x="2999923" y="142866"/>
                  <a:pt x="3007781" y="146160"/>
                  <a:pt x="3017192" y="146160"/>
                </a:cubicBezTo>
                <a:cubicBezTo>
                  <a:pt x="3024194" y="146160"/>
                  <a:pt x="3030178" y="144320"/>
                  <a:pt x="3035135" y="140641"/>
                </a:cubicBezTo>
                <a:cubicBezTo>
                  <a:pt x="3040088" y="136958"/>
                  <a:pt x="3044012" y="131086"/>
                  <a:pt x="3046914" y="123022"/>
                </a:cubicBezTo>
                <a:close/>
                <a:moveTo>
                  <a:pt x="2984180" y="92130"/>
                </a:moveTo>
                <a:lnTo>
                  <a:pt x="3047126" y="92130"/>
                </a:lnTo>
                <a:cubicBezTo>
                  <a:pt x="3046273" y="82652"/>
                  <a:pt x="3043869" y="75538"/>
                  <a:pt x="3039905" y="70797"/>
                </a:cubicBezTo>
                <a:cubicBezTo>
                  <a:pt x="3033820" y="63435"/>
                  <a:pt x="3025934" y="59760"/>
                  <a:pt x="3016238" y="59760"/>
                </a:cubicBezTo>
                <a:cubicBezTo>
                  <a:pt x="3007462" y="59760"/>
                  <a:pt x="3000085" y="62697"/>
                  <a:pt x="2994105" y="68568"/>
                </a:cubicBezTo>
                <a:cubicBezTo>
                  <a:pt x="2988130" y="74440"/>
                  <a:pt x="2984817" y="82295"/>
                  <a:pt x="2984180" y="92130"/>
                </a:cubicBezTo>
                <a:close/>
                <a:moveTo>
                  <a:pt x="3090643" y="202521"/>
                </a:moveTo>
                <a:lnTo>
                  <a:pt x="3090643" y="46598"/>
                </a:lnTo>
                <a:lnTo>
                  <a:pt x="3108049" y="46598"/>
                </a:lnTo>
                <a:lnTo>
                  <a:pt x="3108049" y="61243"/>
                </a:lnTo>
                <a:cubicBezTo>
                  <a:pt x="3112153" y="55511"/>
                  <a:pt x="3116787" y="51214"/>
                  <a:pt x="3121952" y="48347"/>
                </a:cubicBezTo>
                <a:cubicBezTo>
                  <a:pt x="3127118" y="45482"/>
                  <a:pt x="3133382" y="44050"/>
                  <a:pt x="3140744" y="44050"/>
                </a:cubicBezTo>
                <a:cubicBezTo>
                  <a:pt x="3150367" y="44050"/>
                  <a:pt x="3158859" y="46526"/>
                  <a:pt x="3166218" y="51479"/>
                </a:cubicBezTo>
                <a:cubicBezTo>
                  <a:pt x="3173576" y="56433"/>
                  <a:pt x="3179131" y="63421"/>
                  <a:pt x="3182883" y="72443"/>
                </a:cubicBezTo>
                <a:cubicBezTo>
                  <a:pt x="3186633" y="81468"/>
                  <a:pt x="3188509" y="91357"/>
                  <a:pt x="3188509" y="102110"/>
                </a:cubicBezTo>
                <a:cubicBezTo>
                  <a:pt x="3188509" y="113644"/>
                  <a:pt x="3186439" y="124030"/>
                  <a:pt x="3182299" y="133264"/>
                </a:cubicBezTo>
                <a:cubicBezTo>
                  <a:pt x="3178156" y="142499"/>
                  <a:pt x="3172144" y="149576"/>
                  <a:pt x="3164252" y="154490"/>
                </a:cubicBezTo>
                <a:cubicBezTo>
                  <a:pt x="3156362" y="159411"/>
                  <a:pt x="3148063" y="161870"/>
                  <a:pt x="3139363" y="161870"/>
                </a:cubicBezTo>
                <a:cubicBezTo>
                  <a:pt x="3132994" y="161870"/>
                  <a:pt x="3127281" y="160524"/>
                  <a:pt x="3122219" y="157834"/>
                </a:cubicBezTo>
                <a:cubicBezTo>
                  <a:pt x="3117157" y="155145"/>
                  <a:pt x="3113002" y="151750"/>
                  <a:pt x="3109749" y="147642"/>
                </a:cubicBezTo>
                <a:lnTo>
                  <a:pt x="3109749" y="202521"/>
                </a:lnTo>
                <a:close/>
                <a:moveTo>
                  <a:pt x="3107945" y="103597"/>
                </a:moveTo>
                <a:cubicBezTo>
                  <a:pt x="3107945" y="118101"/>
                  <a:pt x="3110883" y="128818"/>
                  <a:pt x="3116754" y="135755"/>
                </a:cubicBezTo>
                <a:cubicBezTo>
                  <a:pt x="3122625" y="142689"/>
                  <a:pt x="3129736" y="146160"/>
                  <a:pt x="3138087" y="146160"/>
                </a:cubicBezTo>
                <a:cubicBezTo>
                  <a:pt x="3146580" y="146160"/>
                  <a:pt x="3153852" y="142567"/>
                  <a:pt x="3159900" y="135385"/>
                </a:cubicBezTo>
                <a:cubicBezTo>
                  <a:pt x="3165947" y="128202"/>
                  <a:pt x="3168975" y="117076"/>
                  <a:pt x="3168975" y="102002"/>
                </a:cubicBezTo>
                <a:cubicBezTo>
                  <a:pt x="3168975" y="87639"/>
                  <a:pt x="3166020" y="76885"/>
                  <a:pt x="3160112" y="69735"/>
                </a:cubicBezTo>
                <a:cubicBezTo>
                  <a:pt x="3154201" y="62589"/>
                  <a:pt x="3147145" y="59014"/>
                  <a:pt x="3138941" y="59014"/>
                </a:cubicBezTo>
                <a:cubicBezTo>
                  <a:pt x="3130801" y="59014"/>
                  <a:pt x="3123602" y="62820"/>
                  <a:pt x="3117341" y="70426"/>
                </a:cubicBezTo>
                <a:cubicBezTo>
                  <a:pt x="3111073" y="78033"/>
                  <a:pt x="3107945" y="89089"/>
                  <a:pt x="3107945" y="103597"/>
                </a:cubicBezTo>
                <a:close/>
                <a:moveTo>
                  <a:pt x="3197063" y="159321"/>
                </a:moveTo>
                <a:lnTo>
                  <a:pt x="3238247" y="100731"/>
                </a:lnTo>
                <a:lnTo>
                  <a:pt x="3200137" y="46598"/>
                </a:lnTo>
                <a:lnTo>
                  <a:pt x="3224019" y="46598"/>
                </a:lnTo>
                <a:lnTo>
                  <a:pt x="3241321" y="73030"/>
                </a:lnTo>
                <a:cubicBezTo>
                  <a:pt x="3244579" y="78051"/>
                  <a:pt x="3247197" y="82260"/>
                  <a:pt x="3249180" y="85658"/>
                </a:cubicBezTo>
                <a:cubicBezTo>
                  <a:pt x="3252291" y="80989"/>
                  <a:pt x="3255160" y="76848"/>
                  <a:pt x="3257777" y="73242"/>
                </a:cubicBezTo>
                <a:lnTo>
                  <a:pt x="3276774" y="46598"/>
                </a:lnTo>
                <a:lnTo>
                  <a:pt x="3299599" y="46598"/>
                </a:lnTo>
                <a:lnTo>
                  <a:pt x="3260642" y="99665"/>
                </a:lnTo>
                <a:lnTo>
                  <a:pt x="3302568" y="159321"/>
                </a:lnTo>
                <a:lnTo>
                  <a:pt x="3279111" y="159321"/>
                </a:lnTo>
                <a:lnTo>
                  <a:pt x="3255973" y="124293"/>
                </a:lnTo>
                <a:lnTo>
                  <a:pt x="3249817" y="114847"/>
                </a:lnTo>
                <a:lnTo>
                  <a:pt x="3220201" y="159321"/>
                </a:lnTo>
                <a:close/>
                <a:moveTo>
                  <a:pt x="3370684" y="102960"/>
                </a:moveTo>
                <a:cubicBezTo>
                  <a:pt x="3370684" y="82083"/>
                  <a:pt x="3376487" y="66625"/>
                  <a:pt x="3388093" y="56573"/>
                </a:cubicBezTo>
                <a:cubicBezTo>
                  <a:pt x="3397788" y="48225"/>
                  <a:pt x="3409607" y="44050"/>
                  <a:pt x="3423546" y="44050"/>
                </a:cubicBezTo>
                <a:cubicBezTo>
                  <a:pt x="3439044" y="44050"/>
                  <a:pt x="3451713" y="49126"/>
                  <a:pt x="3461544" y="59281"/>
                </a:cubicBezTo>
                <a:cubicBezTo>
                  <a:pt x="3471379" y="69437"/>
                  <a:pt x="3476300" y="83465"/>
                  <a:pt x="3476300" y="101368"/>
                </a:cubicBezTo>
                <a:cubicBezTo>
                  <a:pt x="3476300" y="115873"/>
                  <a:pt x="3474126" y="127281"/>
                  <a:pt x="3469773" y="135598"/>
                </a:cubicBezTo>
                <a:cubicBezTo>
                  <a:pt x="3465421" y="143913"/>
                  <a:pt x="3459085" y="150368"/>
                  <a:pt x="3450769" y="154969"/>
                </a:cubicBezTo>
                <a:cubicBezTo>
                  <a:pt x="3442453" y="159566"/>
                  <a:pt x="3433381" y="161870"/>
                  <a:pt x="3423546" y="161870"/>
                </a:cubicBezTo>
                <a:cubicBezTo>
                  <a:pt x="3407767" y="161870"/>
                  <a:pt x="3395008" y="156808"/>
                  <a:pt x="3385281" y="146688"/>
                </a:cubicBezTo>
                <a:cubicBezTo>
                  <a:pt x="3375551" y="136569"/>
                  <a:pt x="3370684" y="121993"/>
                  <a:pt x="3370684" y="102960"/>
                </a:cubicBezTo>
                <a:close/>
                <a:moveTo>
                  <a:pt x="3390322" y="102960"/>
                </a:moveTo>
                <a:cubicBezTo>
                  <a:pt x="3390322" y="117396"/>
                  <a:pt x="3393472" y="128202"/>
                  <a:pt x="3399772" y="135385"/>
                </a:cubicBezTo>
                <a:cubicBezTo>
                  <a:pt x="3406068" y="142567"/>
                  <a:pt x="3413991" y="146160"/>
                  <a:pt x="3423546" y="146160"/>
                </a:cubicBezTo>
                <a:cubicBezTo>
                  <a:pt x="3433025" y="146160"/>
                  <a:pt x="3440916" y="142552"/>
                  <a:pt x="3447216" y="135331"/>
                </a:cubicBezTo>
                <a:cubicBezTo>
                  <a:pt x="3453512" y="128113"/>
                  <a:pt x="3456662" y="117112"/>
                  <a:pt x="3456662" y="102322"/>
                </a:cubicBezTo>
                <a:cubicBezTo>
                  <a:pt x="3456662" y="88383"/>
                  <a:pt x="3453495" y="77821"/>
                  <a:pt x="3447162" y="70638"/>
                </a:cubicBezTo>
                <a:cubicBezTo>
                  <a:pt x="3440830" y="63456"/>
                  <a:pt x="3432956" y="59863"/>
                  <a:pt x="3423546" y="59863"/>
                </a:cubicBezTo>
                <a:cubicBezTo>
                  <a:pt x="3413991" y="59863"/>
                  <a:pt x="3406068" y="63435"/>
                  <a:pt x="3399772" y="70585"/>
                </a:cubicBezTo>
                <a:cubicBezTo>
                  <a:pt x="3393472" y="77731"/>
                  <a:pt x="3390322" y="88524"/>
                  <a:pt x="3390322" y="102960"/>
                </a:cubicBezTo>
                <a:close/>
                <a:moveTo>
                  <a:pt x="3572247" y="118034"/>
                </a:moveTo>
                <a:lnTo>
                  <a:pt x="3591039" y="120473"/>
                </a:lnTo>
                <a:cubicBezTo>
                  <a:pt x="3588984" y="133423"/>
                  <a:pt x="3583728" y="143556"/>
                  <a:pt x="3575275" y="150883"/>
                </a:cubicBezTo>
                <a:cubicBezTo>
                  <a:pt x="3566819" y="158205"/>
                  <a:pt x="3556433" y="161870"/>
                  <a:pt x="3544120" y="161870"/>
                </a:cubicBezTo>
                <a:cubicBezTo>
                  <a:pt x="3528699" y="161870"/>
                  <a:pt x="3516296" y="156827"/>
                  <a:pt x="3506918" y="146743"/>
                </a:cubicBezTo>
                <a:cubicBezTo>
                  <a:pt x="3497544" y="136659"/>
                  <a:pt x="3492857" y="122209"/>
                  <a:pt x="3492857" y="103384"/>
                </a:cubicBezTo>
                <a:cubicBezTo>
                  <a:pt x="3492857" y="91212"/>
                  <a:pt x="3494872" y="80561"/>
                  <a:pt x="3498905" y="71431"/>
                </a:cubicBezTo>
                <a:cubicBezTo>
                  <a:pt x="3502937" y="62308"/>
                  <a:pt x="3509075" y="55462"/>
                  <a:pt x="3517322" y="50896"/>
                </a:cubicBezTo>
                <a:cubicBezTo>
                  <a:pt x="3525567" y="46332"/>
                  <a:pt x="3534534" y="44050"/>
                  <a:pt x="3544228" y="44050"/>
                </a:cubicBezTo>
                <a:cubicBezTo>
                  <a:pt x="3556469" y="44050"/>
                  <a:pt x="3566484" y="47146"/>
                  <a:pt x="3574267" y="53337"/>
                </a:cubicBezTo>
                <a:cubicBezTo>
                  <a:pt x="3582050" y="59529"/>
                  <a:pt x="3587040" y="68320"/>
                  <a:pt x="3589232" y="79715"/>
                </a:cubicBezTo>
                <a:lnTo>
                  <a:pt x="3570656" y="82576"/>
                </a:lnTo>
                <a:cubicBezTo>
                  <a:pt x="3568885" y="75006"/>
                  <a:pt x="3565758" y="69307"/>
                  <a:pt x="3561264" y="65487"/>
                </a:cubicBezTo>
                <a:cubicBezTo>
                  <a:pt x="3556771" y="61667"/>
                  <a:pt x="3551339" y="59760"/>
                  <a:pt x="3544970" y="59760"/>
                </a:cubicBezTo>
                <a:cubicBezTo>
                  <a:pt x="3535347" y="59760"/>
                  <a:pt x="3527528" y="63209"/>
                  <a:pt x="3521517" y="70106"/>
                </a:cubicBezTo>
                <a:cubicBezTo>
                  <a:pt x="3515497" y="77007"/>
                  <a:pt x="3512491" y="87923"/>
                  <a:pt x="3512491" y="102852"/>
                </a:cubicBezTo>
                <a:cubicBezTo>
                  <a:pt x="3512491" y="117993"/>
                  <a:pt x="3515393" y="128998"/>
                  <a:pt x="3521195" y="135864"/>
                </a:cubicBezTo>
                <a:cubicBezTo>
                  <a:pt x="3526996" y="142729"/>
                  <a:pt x="3534570" y="146160"/>
                  <a:pt x="3543908" y="146160"/>
                </a:cubicBezTo>
                <a:cubicBezTo>
                  <a:pt x="3551410" y="146160"/>
                  <a:pt x="3557675" y="143859"/>
                  <a:pt x="3562700" y="139259"/>
                </a:cubicBezTo>
                <a:cubicBezTo>
                  <a:pt x="3567722" y="134662"/>
                  <a:pt x="3570901" y="127588"/>
                  <a:pt x="3572247" y="118034"/>
                </a:cubicBezTo>
                <a:close/>
                <a:moveTo>
                  <a:pt x="3607492" y="46598"/>
                </a:moveTo>
                <a:lnTo>
                  <a:pt x="3626593" y="46598"/>
                </a:lnTo>
                <a:lnTo>
                  <a:pt x="3626593" y="93509"/>
                </a:lnTo>
                <a:lnTo>
                  <a:pt x="3679563" y="93509"/>
                </a:lnTo>
                <a:lnTo>
                  <a:pt x="3679563" y="46598"/>
                </a:lnTo>
                <a:lnTo>
                  <a:pt x="3698669" y="46598"/>
                </a:lnTo>
                <a:lnTo>
                  <a:pt x="3698669" y="159321"/>
                </a:lnTo>
                <a:lnTo>
                  <a:pt x="3679563" y="159321"/>
                </a:lnTo>
                <a:lnTo>
                  <a:pt x="3679563" y="109327"/>
                </a:lnTo>
                <a:lnTo>
                  <a:pt x="3626593" y="109327"/>
                </a:lnTo>
                <a:lnTo>
                  <a:pt x="3626593" y="159321"/>
                </a:lnTo>
                <a:lnTo>
                  <a:pt x="3607492" y="159321"/>
                </a:lnTo>
                <a:close/>
                <a:moveTo>
                  <a:pt x="3720319" y="102960"/>
                </a:moveTo>
                <a:cubicBezTo>
                  <a:pt x="3720319" y="82083"/>
                  <a:pt x="3726119" y="66625"/>
                  <a:pt x="3737729" y="56573"/>
                </a:cubicBezTo>
                <a:cubicBezTo>
                  <a:pt x="3747423" y="48225"/>
                  <a:pt x="3759239" y="44050"/>
                  <a:pt x="3773177" y="44050"/>
                </a:cubicBezTo>
                <a:cubicBezTo>
                  <a:pt x="3788675" y="44050"/>
                  <a:pt x="3801345" y="49126"/>
                  <a:pt x="3811180" y="59281"/>
                </a:cubicBezTo>
                <a:cubicBezTo>
                  <a:pt x="3821015" y="69437"/>
                  <a:pt x="3825932" y="83465"/>
                  <a:pt x="3825932" y="101368"/>
                </a:cubicBezTo>
                <a:cubicBezTo>
                  <a:pt x="3825932" y="115873"/>
                  <a:pt x="3823758" y="127281"/>
                  <a:pt x="3819406" y="135598"/>
                </a:cubicBezTo>
                <a:cubicBezTo>
                  <a:pt x="3815053" y="143913"/>
                  <a:pt x="3808721" y="150368"/>
                  <a:pt x="3800405" y="154969"/>
                </a:cubicBezTo>
                <a:cubicBezTo>
                  <a:pt x="3792089" y="159566"/>
                  <a:pt x="3783014" y="161870"/>
                  <a:pt x="3773177" y="161870"/>
                </a:cubicBezTo>
                <a:cubicBezTo>
                  <a:pt x="3757399" y="161870"/>
                  <a:pt x="3744645" y="156808"/>
                  <a:pt x="3734914" y="146688"/>
                </a:cubicBezTo>
                <a:cubicBezTo>
                  <a:pt x="3725183" y="136569"/>
                  <a:pt x="3720319" y="121993"/>
                  <a:pt x="3720319" y="102960"/>
                </a:cubicBezTo>
                <a:close/>
                <a:moveTo>
                  <a:pt x="3739957" y="102960"/>
                </a:moveTo>
                <a:cubicBezTo>
                  <a:pt x="3739957" y="117396"/>
                  <a:pt x="3743108" y="128202"/>
                  <a:pt x="3749403" y="135385"/>
                </a:cubicBezTo>
                <a:cubicBezTo>
                  <a:pt x="3755700" y="142567"/>
                  <a:pt x="3763627" y="146160"/>
                  <a:pt x="3773177" y="146160"/>
                </a:cubicBezTo>
                <a:cubicBezTo>
                  <a:pt x="3782661" y="146160"/>
                  <a:pt x="3790551" y="142552"/>
                  <a:pt x="3796852" y="135331"/>
                </a:cubicBezTo>
                <a:cubicBezTo>
                  <a:pt x="3803145" y="128113"/>
                  <a:pt x="3806294" y="117112"/>
                  <a:pt x="3806294" y="102322"/>
                </a:cubicBezTo>
                <a:cubicBezTo>
                  <a:pt x="3806294" y="88383"/>
                  <a:pt x="3803131" y="77821"/>
                  <a:pt x="3796797" y="70638"/>
                </a:cubicBezTo>
                <a:cubicBezTo>
                  <a:pt x="3790461" y="63456"/>
                  <a:pt x="3782588" y="59863"/>
                  <a:pt x="3773177" y="59863"/>
                </a:cubicBezTo>
                <a:cubicBezTo>
                  <a:pt x="3763627" y="59863"/>
                  <a:pt x="3755700" y="63435"/>
                  <a:pt x="3749403" y="70585"/>
                </a:cubicBezTo>
                <a:cubicBezTo>
                  <a:pt x="3743108" y="77731"/>
                  <a:pt x="3739957" y="88524"/>
                  <a:pt x="3739957" y="102960"/>
                </a:cubicBezTo>
                <a:close/>
                <a:moveTo>
                  <a:pt x="3848436" y="46598"/>
                </a:moveTo>
                <a:lnTo>
                  <a:pt x="3892481" y="46598"/>
                </a:lnTo>
                <a:cubicBezTo>
                  <a:pt x="3903307" y="46598"/>
                  <a:pt x="3911357" y="47501"/>
                  <a:pt x="3916630" y="49305"/>
                </a:cubicBezTo>
                <a:cubicBezTo>
                  <a:pt x="3921901" y="51108"/>
                  <a:pt x="3926430" y="54417"/>
                  <a:pt x="3930217" y="59227"/>
                </a:cubicBezTo>
                <a:cubicBezTo>
                  <a:pt x="3934004" y="64041"/>
                  <a:pt x="3935894" y="69808"/>
                  <a:pt x="3935894" y="76528"/>
                </a:cubicBezTo>
                <a:cubicBezTo>
                  <a:pt x="3935894" y="81907"/>
                  <a:pt x="3934783" y="86594"/>
                  <a:pt x="3932554" y="90594"/>
                </a:cubicBezTo>
                <a:cubicBezTo>
                  <a:pt x="3930321" y="94589"/>
                  <a:pt x="3926977" y="97938"/>
                  <a:pt x="3922521" y="100623"/>
                </a:cubicBezTo>
                <a:cubicBezTo>
                  <a:pt x="3927830" y="102395"/>
                  <a:pt x="3932234" y="105699"/>
                  <a:pt x="3935736" y="110544"/>
                </a:cubicBezTo>
                <a:cubicBezTo>
                  <a:pt x="3939239" y="115398"/>
                  <a:pt x="3940988" y="121146"/>
                  <a:pt x="3940988" y="127796"/>
                </a:cubicBezTo>
                <a:cubicBezTo>
                  <a:pt x="3940283" y="138480"/>
                  <a:pt x="3936463" y="146408"/>
                  <a:pt x="3929526" y="151570"/>
                </a:cubicBezTo>
                <a:cubicBezTo>
                  <a:pt x="3922592" y="156737"/>
                  <a:pt x="3912509" y="159321"/>
                  <a:pt x="3899275" y="159321"/>
                </a:cubicBezTo>
                <a:lnTo>
                  <a:pt x="3848436" y="159321"/>
                </a:lnTo>
                <a:close/>
                <a:moveTo>
                  <a:pt x="3867537" y="94042"/>
                </a:moveTo>
                <a:lnTo>
                  <a:pt x="3887917" y="94042"/>
                </a:lnTo>
                <a:cubicBezTo>
                  <a:pt x="3896056" y="94042"/>
                  <a:pt x="3901647" y="93618"/>
                  <a:pt x="3904690" y="92768"/>
                </a:cubicBezTo>
                <a:cubicBezTo>
                  <a:pt x="3907732" y="91918"/>
                  <a:pt x="3910457" y="90201"/>
                  <a:pt x="3912861" y="87620"/>
                </a:cubicBezTo>
                <a:cubicBezTo>
                  <a:pt x="3915266" y="85039"/>
                  <a:pt x="3916469" y="81942"/>
                  <a:pt x="3916469" y="78332"/>
                </a:cubicBezTo>
                <a:cubicBezTo>
                  <a:pt x="3916469" y="72388"/>
                  <a:pt x="3914366" y="68248"/>
                  <a:pt x="3910155" y="65913"/>
                </a:cubicBezTo>
                <a:cubicBezTo>
                  <a:pt x="3905946" y="63580"/>
                  <a:pt x="3898743" y="62413"/>
                  <a:pt x="3888554" y="62413"/>
                </a:cubicBezTo>
                <a:lnTo>
                  <a:pt x="3867537" y="62413"/>
                </a:lnTo>
                <a:close/>
                <a:moveTo>
                  <a:pt x="3867537" y="143611"/>
                </a:moveTo>
                <a:lnTo>
                  <a:pt x="3892695" y="143611"/>
                </a:lnTo>
                <a:cubicBezTo>
                  <a:pt x="3903519" y="143611"/>
                  <a:pt x="3910950" y="142354"/>
                  <a:pt x="3914986" y="139842"/>
                </a:cubicBezTo>
                <a:cubicBezTo>
                  <a:pt x="3919018" y="137332"/>
                  <a:pt x="3921142" y="132998"/>
                  <a:pt x="3921354" y="126842"/>
                </a:cubicBezTo>
                <a:cubicBezTo>
                  <a:pt x="3921354" y="123235"/>
                  <a:pt x="3920188" y="119890"/>
                  <a:pt x="3917855" y="116813"/>
                </a:cubicBezTo>
                <a:cubicBezTo>
                  <a:pt x="3915518" y="113731"/>
                  <a:pt x="3912476" y="111784"/>
                  <a:pt x="3908725" y="110970"/>
                </a:cubicBezTo>
                <a:cubicBezTo>
                  <a:pt x="3904974" y="110156"/>
                  <a:pt x="3898955" y="109753"/>
                  <a:pt x="3890678" y="109753"/>
                </a:cubicBezTo>
                <a:lnTo>
                  <a:pt x="3867537" y="109753"/>
                </a:lnTo>
                <a:close/>
                <a:moveTo>
                  <a:pt x="4037364" y="145414"/>
                </a:moveTo>
                <a:cubicBezTo>
                  <a:pt x="4030290" y="151431"/>
                  <a:pt x="4023479" y="155675"/>
                  <a:pt x="4016938" y="158151"/>
                </a:cubicBezTo>
                <a:cubicBezTo>
                  <a:pt x="4010393" y="160632"/>
                  <a:pt x="4003369" y="161870"/>
                  <a:pt x="3995867" y="161870"/>
                </a:cubicBezTo>
                <a:cubicBezTo>
                  <a:pt x="3983483" y="161870"/>
                  <a:pt x="3973965" y="158842"/>
                  <a:pt x="3967315" y="152795"/>
                </a:cubicBezTo>
                <a:cubicBezTo>
                  <a:pt x="3960662" y="146747"/>
                  <a:pt x="3957333" y="139014"/>
                  <a:pt x="3957333" y="129603"/>
                </a:cubicBezTo>
                <a:cubicBezTo>
                  <a:pt x="3957333" y="124081"/>
                  <a:pt x="3958589" y="119040"/>
                  <a:pt x="3961105" y="114476"/>
                </a:cubicBezTo>
                <a:cubicBezTo>
                  <a:pt x="3963614" y="109912"/>
                  <a:pt x="3966905" y="106247"/>
                  <a:pt x="3970976" y="103489"/>
                </a:cubicBezTo>
                <a:cubicBezTo>
                  <a:pt x="3975044" y="100731"/>
                  <a:pt x="3979628" y="98643"/>
                  <a:pt x="3984721" y="97228"/>
                </a:cubicBezTo>
                <a:cubicBezTo>
                  <a:pt x="3988472" y="96235"/>
                  <a:pt x="3994132" y="95284"/>
                  <a:pt x="4001703" y="94363"/>
                </a:cubicBezTo>
                <a:cubicBezTo>
                  <a:pt x="4017128" y="92523"/>
                  <a:pt x="4028487" y="90331"/>
                  <a:pt x="4035773" y="87782"/>
                </a:cubicBezTo>
                <a:cubicBezTo>
                  <a:pt x="4035848" y="85165"/>
                  <a:pt x="4035881" y="83498"/>
                  <a:pt x="4035881" y="82792"/>
                </a:cubicBezTo>
                <a:cubicBezTo>
                  <a:pt x="4035881" y="75009"/>
                  <a:pt x="4034077" y="69523"/>
                  <a:pt x="4030469" y="66341"/>
                </a:cubicBezTo>
                <a:cubicBezTo>
                  <a:pt x="4025585" y="62020"/>
                  <a:pt x="4018335" y="59863"/>
                  <a:pt x="4008712" y="59863"/>
                </a:cubicBezTo>
                <a:cubicBezTo>
                  <a:pt x="3999726" y="59863"/>
                  <a:pt x="3993091" y="61437"/>
                  <a:pt x="3988807" y="64587"/>
                </a:cubicBezTo>
                <a:cubicBezTo>
                  <a:pt x="3984523" y="67734"/>
                  <a:pt x="3981358" y="73310"/>
                  <a:pt x="3979306" y="81305"/>
                </a:cubicBezTo>
                <a:lnTo>
                  <a:pt x="3960626" y="78757"/>
                </a:lnTo>
                <a:cubicBezTo>
                  <a:pt x="3962325" y="70761"/>
                  <a:pt x="3965123" y="64302"/>
                  <a:pt x="3969010" y="59385"/>
                </a:cubicBezTo>
                <a:cubicBezTo>
                  <a:pt x="3972899" y="54471"/>
                  <a:pt x="3978529" y="50684"/>
                  <a:pt x="3985887" y="48027"/>
                </a:cubicBezTo>
                <a:cubicBezTo>
                  <a:pt x="3993246" y="45378"/>
                  <a:pt x="4001771" y="44050"/>
                  <a:pt x="4011465" y="44050"/>
                </a:cubicBezTo>
                <a:cubicBezTo>
                  <a:pt x="4021092" y="44050"/>
                  <a:pt x="4028911" y="45184"/>
                  <a:pt x="4034931" y="47448"/>
                </a:cubicBezTo>
                <a:cubicBezTo>
                  <a:pt x="4040942" y="49709"/>
                  <a:pt x="4045363" y="52560"/>
                  <a:pt x="4048192" y="55990"/>
                </a:cubicBezTo>
                <a:cubicBezTo>
                  <a:pt x="4051022" y="59424"/>
                  <a:pt x="4053006" y="63756"/>
                  <a:pt x="4054140" y="68994"/>
                </a:cubicBezTo>
                <a:cubicBezTo>
                  <a:pt x="4054773" y="72247"/>
                  <a:pt x="4055094" y="78120"/>
                  <a:pt x="4055094" y="86616"/>
                </a:cubicBezTo>
                <a:lnTo>
                  <a:pt x="4055094" y="112090"/>
                </a:lnTo>
                <a:cubicBezTo>
                  <a:pt x="4055094" y="129848"/>
                  <a:pt x="4055505" y="141084"/>
                  <a:pt x="4056318" y="145785"/>
                </a:cubicBezTo>
                <a:cubicBezTo>
                  <a:pt x="4057132" y="150495"/>
                  <a:pt x="4058737" y="155004"/>
                  <a:pt x="4061142" y="159321"/>
                </a:cubicBezTo>
                <a:lnTo>
                  <a:pt x="4041191" y="159321"/>
                </a:lnTo>
                <a:cubicBezTo>
                  <a:pt x="4039207" y="155357"/>
                  <a:pt x="4037933" y="150725"/>
                  <a:pt x="4037364" y="145414"/>
                </a:cubicBezTo>
                <a:close/>
                <a:moveTo>
                  <a:pt x="4035773" y="102748"/>
                </a:moveTo>
                <a:cubicBezTo>
                  <a:pt x="4028839" y="105577"/>
                  <a:pt x="4018435" y="107981"/>
                  <a:pt x="4004571" y="109965"/>
                </a:cubicBezTo>
                <a:cubicBezTo>
                  <a:pt x="3996716" y="111099"/>
                  <a:pt x="3991162" y="112370"/>
                  <a:pt x="3987904" y="113785"/>
                </a:cubicBezTo>
                <a:cubicBezTo>
                  <a:pt x="3984645" y="115200"/>
                  <a:pt x="3982136" y="117270"/>
                  <a:pt x="3980369" y="119994"/>
                </a:cubicBezTo>
                <a:cubicBezTo>
                  <a:pt x="3978597" y="122720"/>
                  <a:pt x="3977716" y="125744"/>
                  <a:pt x="3977716" y="129071"/>
                </a:cubicBezTo>
                <a:cubicBezTo>
                  <a:pt x="3977716" y="134161"/>
                  <a:pt x="3979642" y="138412"/>
                  <a:pt x="3983501" y="141808"/>
                </a:cubicBezTo>
                <a:cubicBezTo>
                  <a:pt x="3987357" y="145202"/>
                  <a:pt x="3993000" y="146904"/>
                  <a:pt x="4000431" y="146904"/>
                </a:cubicBezTo>
                <a:cubicBezTo>
                  <a:pt x="4007790" y="146904"/>
                  <a:pt x="4014335" y="145291"/>
                  <a:pt x="4020065" y="142073"/>
                </a:cubicBezTo>
                <a:cubicBezTo>
                  <a:pt x="4025801" y="138855"/>
                  <a:pt x="4030010" y="134449"/>
                  <a:pt x="4032698" y="128858"/>
                </a:cubicBezTo>
                <a:cubicBezTo>
                  <a:pt x="4034747" y="124542"/>
                  <a:pt x="4035773" y="118173"/>
                  <a:pt x="4035773" y="109753"/>
                </a:cubicBezTo>
                <a:close/>
                <a:moveTo>
                  <a:pt x="4084815" y="46598"/>
                </a:moveTo>
                <a:lnTo>
                  <a:pt x="4103917" y="46598"/>
                </a:lnTo>
                <a:lnTo>
                  <a:pt x="4103917" y="93509"/>
                </a:lnTo>
                <a:lnTo>
                  <a:pt x="4156884" y="93509"/>
                </a:lnTo>
                <a:lnTo>
                  <a:pt x="4156884" y="46598"/>
                </a:lnTo>
                <a:lnTo>
                  <a:pt x="4175988" y="46598"/>
                </a:lnTo>
                <a:lnTo>
                  <a:pt x="4175988" y="159321"/>
                </a:lnTo>
                <a:lnTo>
                  <a:pt x="4156884" y="159321"/>
                </a:lnTo>
                <a:lnTo>
                  <a:pt x="4156884" y="109327"/>
                </a:lnTo>
                <a:lnTo>
                  <a:pt x="4103917" y="109327"/>
                </a:lnTo>
                <a:lnTo>
                  <a:pt x="4103917" y="159321"/>
                </a:lnTo>
                <a:lnTo>
                  <a:pt x="4084815" y="159321"/>
                </a:lnTo>
                <a:close/>
                <a:moveTo>
                  <a:pt x="4203882" y="46598"/>
                </a:moveTo>
                <a:lnTo>
                  <a:pt x="4222988" y="46598"/>
                </a:lnTo>
                <a:lnTo>
                  <a:pt x="4222988" y="132574"/>
                </a:lnTo>
                <a:lnTo>
                  <a:pt x="4275954" y="46598"/>
                </a:lnTo>
                <a:lnTo>
                  <a:pt x="4296542" y="46598"/>
                </a:lnTo>
                <a:lnTo>
                  <a:pt x="4296542" y="159321"/>
                </a:lnTo>
                <a:lnTo>
                  <a:pt x="4277437" y="159321"/>
                </a:lnTo>
                <a:lnTo>
                  <a:pt x="4277437" y="73875"/>
                </a:lnTo>
                <a:lnTo>
                  <a:pt x="4224474" y="159321"/>
                </a:lnTo>
                <a:lnTo>
                  <a:pt x="4203882" y="159321"/>
                </a:lnTo>
                <a:close/>
                <a:moveTo>
                  <a:pt x="4414046" y="46598"/>
                </a:moveTo>
                <a:lnTo>
                  <a:pt x="4414046" y="159321"/>
                </a:lnTo>
                <a:lnTo>
                  <a:pt x="4395046" y="159321"/>
                </a:lnTo>
                <a:lnTo>
                  <a:pt x="4395046" y="115376"/>
                </a:lnTo>
                <a:lnTo>
                  <a:pt x="4384008" y="115376"/>
                </a:lnTo>
                <a:cubicBezTo>
                  <a:pt x="4377284" y="115376"/>
                  <a:pt x="4372276" y="116244"/>
                  <a:pt x="4368989" y="117975"/>
                </a:cubicBezTo>
                <a:cubicBezTo>
                  <a:pt x="4365699" y="119710"/>
                  <a:pt x="4360903" y="125282"/>
                  <a:pt x="4354606" y="134693"/>
                </a:cubicBezTo>
                <a:lnTo>
                  <a:pt x="4337939" y="159321"/>
                </a:lnTo>
                <a:lnTo>
                  <a:pt x="4314273" y="159321"/>
                </a:lnTo>
                <a:lnTo>
                  <a:pt x="4334864" y="128965"/>
                </a:lnTo>
                <a:cubicBezTo>
                  <a:pt x="4341157" y="119696"/>
                  <a:pt x="4347425" y="114458"/>
                  <a:pt x="4353649" y="113256"/>
                </a:cubicBezTo>
                <a:cubicBezTo>
                  <a:pt x="4342752" y="111768"/>
                  <a:pt x="4334666" y="107842"/>
                  <a:pt x="4329396" y="101473"/>
                </a:cubicBezTo>
                <a:cubicBezTo>
                  <a:pt x="4324125" y="95105"/>
                  <a:pt x="4321490" y="87778"/>
                  <a:pt x="4321490" y="79501"/>
                </a:cubicBezTo>
                <a:cubicBezTo>
                  <a:pt x="4321490" y="69735"/>
                  <a:pt x="4324939" y="61812"/>
                  <a:pt x="4331841" y="55723"/>
                </a:cubicBezTo>
                <a:cubicBezTo>
                  <a:pt x="4338738" y="49640"/>
                  <a:pt x="4348735" y="46598"/>
                  <a:pt x="4361821" y="46598"/>
                </a:cubicBezTo>
                <a:close/>
                <a:moveTo>
                  <a:pt x="4395046" y="62413"/>
                </a:moveTo>
                <a:lnTo>
                  <a:pt x="4367873" y="62413"/>
                </a:lnTo>
                <a:cubicBezTo>
                  <a:pt x="4356482" y="62413"/>
                  <a:pt x="4349138" y="64180"/>
                  <a:pt x="4345851" y="67720"/>
                </a:cubicBezTo>
                <a:cubicBezTo>
                  <a:pt x="4342558" y="71258"/>
                  <a:pt x="4340912" y="75398"/>
                  <a:pt x="4340912" y="80135"/>
                </a:cubicBezTo>
                <a:cubicBezTo>
                  <a:pt x="4340912" y="86860"/>
                  <a:pt x="4343335" y="91796"/>
                  <a:pt x="4348184" y="94946"/>
                </a:cubicBezTo>
                <a:cubicBezTo>
                  <a:pt x="4353030" y="98096"/>
                  <a:pt x="4361609" y="99665"/>
                  <a:pt x="4373924" y="99665"/>
                </a:cubicBezTo>
                <a:lnTo>
                  <a:pt x="4395046" y="99665"/>
                </a:lnTo>
                <a:close/>
                <a:moveTo>
                  <a:pt x="4506026" y="202521"/>
                </a:moveTo>
                <a:lnTo>
                  <a:pt x="4506026" y="46598"/>
                </a:lnTo>
                <a:lnTo>
                  <a:pt x="4523433" y="46598"/>
                </a:lnTo>
                <a:lnTo>
                  <a:pt x="4523433" y="61243"/>
                </a:lnTo>
                <a:cubicBezTo>
                  <a:pt x="4527536" y="55511"/>
                  <a:pt x="4532169" y="51214"/>
                  <a:pt x="4537335" y="48347"/>
                </a:cubicBezTo>
                <a:cubicBezTo>
                  <a:pt x="4542502" y="45482"/>
                  <a:pt x="4548765" y="44050"/>
                  <a:pt x="4556128" y="44050"/>
                </a:cubicBezTo>
                <a:cubicBezTo>
                  <a:pt x="4565750" y="44050"/>
                  <a:pt x="4574243" y="46526"/>
                  <a:pt x="4581601" y="51479"/>
                </a:cubicBezTo>
                <a:cubicBezTo>
                  <a:pt x="4588959" y="56433"/>
                  <a:pt x="4594514" y="63421"/>
                  <a:pt x="4598266" y="72443"/>
                </a:cubicBezTo>
                <a:cubicBezTo>
                  <a:pt x="4602016" y="81468"/>
                  <a:pt x="4603892" y="91357"/>
                  <a:pt x="4603892" y="102110"/>
                </a:cubicBezTo>
                <a:cubicBezTo>
                  <a:pt x="4603892" y="113644"/>
                  <a:pt x="4601822" y="124030"/>
                  <a:pt x="4597682" y="133264"/>
                </a:cubicBezTo>
                <a:cubicBezTo>
                  <a:pt x="4593539" y="142499"/>
                  <a:pt x="4587527" y="149576"/>
                  <a:pt x="4579635" y="154490"/>
                </a:cubicBezTo>
                <a:cubicBezTo>
                  <a:pt x="4571745" y="159411"/>
                  <a:pt x="4563447" y="161870"/>
                  <a:pt x="4554746" y="161870"/>
                </a:cubicBezTo>
                <a:cubicBezTo>
                  <a:pt x="4548377" y="161870"/>
                  <a:pt x="4542663" y="160524"/>
                  <a:pt x="4537602" y="157834"/>
                </a:cubicBezTo>
                <a:cubicBezTo>
                  <a:pt x="4532540" y="155145"/>
                  <a:pt x="4528386" y="151750"/>
                  <a:pt x="4525132" y="147642"/>
                </a:cubicBezTo>
                <a:lnTo>
                  <a:pt x="4525132" y="202521"/>
                </a:lnTo>
                <a:close/>
                <a:moveTo>
                  <a:pt x="4523329" y="103597"/>
                </a:moveTo>
                <a:cubicBezTo>
                  <a:pt x="4523329" y="118101"/>
                  <a:pt x="4526266" y="128818"/>
                  <a:pt x="4532137" y="135755"/>
                </a:cubicBezTo>
                <a:cubicBezTo>
                  <a:pt x="4538008" y="142689"/>
                  <a:pt x="4545119" y="146160"/>
                  <a:pt x="4553470" y="146160"/>
                </a:cubicBezTo>
                <a:cubicBezTo>
                  <a:pt x="4561963" y="146160"/>
                  <a:pt x="4569235" y="142567"/>
                  <a:pt x="4575283" y="135385"/>
                </a:cubicBezTo>
                <a:cubicBezTo>
                  <a:pt x="4581331" y="128202"/>
                  <a:pt x="4584359" y="117076"/>
                  <a:pt x="4584359" y="102002"/>
                </a:cubicBezTo>
                <a:cubicBezTo>
                  <a:pt x="4584359" y="87639"/>
                  <a:pt x="4581403" y="76885"/>
                  <a:pt x="4575495" y="69735"/>
                </a:cubicBezTo>
                <a:cubicBezTo>
                  <a:pt x="4569584" y="62589"/>
                  <a:pt x="4562528" y="59014"/>
                  <a:pt x="4554324" y="59014"/>
                </a:cubicBezTo>
                <a:cubicBezTo>
                  <a:pt x="4546184" y="59014"/>
                  <a:pt x="4538984" y="62820"/>
                  <a:pt x="4532724" y="70426"/>
                </a:cubicBezTo>
                <a:cubicBezTo>
                  <a:pt x="4526457" y="78033"/>
                  <a:pt x="4523329" y="89089"/>
                  <a:pt x="4523329" y="103597"/>
                </a:cubicBezTo>
                <a:close/>
                <a:moveTo>
                  <a:pt x="4700477" y="145414"/>
                </a:moveTo>
                <a:cubicBezTo>
                  <a:pt x="4693403" y="151431"/>
                  <a:pt x="4686592" y="155675"/>
                  <a:pt x="4680046" y="158151"/>
                </a:cubicBezTo>
                <a:cubicBezTo>
                  <a:pt x="4673502" y="160632"/>
                  <a:pt x="4666478" y="161870"/>
                  <a:pt x="4658976" y="161870"/>
                </a:cubicBezTo>
                <a:cubicBezTo>
                  <a:pt x="4646596" y="161870"/>
                  <a:pt x="4637077" y="158842"/>
                  <a:pt x="4630424" y="152795"/>
                </a:cubicBezTo>
                <a:cubicBezTo>
                  <a:pt x="4623772" y="146747"/>
                  <a:pt x="4620445" y="139014"/>
                  <a:pt x="4620445" y="129603"/>
                </a:cubicBezTo>
                <a:cubicBezTo>
                  <a:pt x="4620445" y="124081"/>
                  <a:pt x="4621702" y="119040"/>
                  <a:pt x="4624215" y="114476"/>
                </a:cubicBezTo>
                <a:cubicBezTo>
                  <a:pt x="4626723" y="109912"/>
                  <a:pt x="4630017" y="106247"/>
                  <a:pt x="4634089" y="103489"/>
                </a:cubicBezTo>
                <a:cubicBezTo>
                  <a:pt x="4638153" y="100731"/>
                  <a:pt x="4642740" y="98643"/>
                  <a:pt x="4647830" y="97228"/>
                </a:cubicBezTo>
                <a:cubicBezTo>
                  <a:pt x="4651582" y="96235"/>
                  <a:pt x="4657241" y="95284"/>
                  <a:pt x="4664812" y="94363"/>
                </a:cubicBezTo>
                <a:cubicBezTo>
                  <a:pt x="4680241" y="92523"/>
                  <a:pt x="4691600" y="90331"/>
                  <a:pt x="4698886" y="87782"/>
                </a:cubicBezTo>
                <a:cubicBezTo>
                  <a:pt x="4698958" y="85165"/>
                  <a:pt x="4698994" y="83498"/>
                  <a:pt x="4698994" y="82792"/>
                </a:cubicBezTo>
                <a:cubicBezTo>
                  <a:pt x="4698994" y="75009"/>
                  <a:pt x="4697190" y="69523"/>
                  <a:pt x="4693580" y="66341"/>
                </a:cubicBezTo>
                <a:cubicBezTo>
                  <a:pt x="4688694" y="62020"/>
                  <a:pt x="4681443" y="59863"/>
                  <a:pt x="4671821" y="59863"/>
                </a:cubicBezTo>
                <a:cubicBezTo>
                  <a:pt x="4662836" y="59863"/>
                  <a:pt x="4656201" y="61437"/>
                  <a:pt x="4651916" y="64587"/>
                </a:cubicBezTo>
                <a:cubicBezTo>
                  <a:pt x="4647636" y="67734"/>
                  <a:pt x="4644471" y="73310"/>
                  <a:pt x="4642420" y="81305"/>
                </a:cubicBezTo>
                <a:lnTo>
                  <a:pt x="4623736" y="78757"/>
                </a:lnTo>
                <a:cubicBezTo>
                  <a:pt x="4625438" y="70761"/>
                  <a:pt x="4628232" y="64302"/>
                  <a:pt x="4632123" y="59385"/>
                </a:cubicBezTo>
                <a:cubicBezTo>
                  <a:pt x="4636012" y="54471"/>
                  <a:pt x="4641642" y="50684"/>
                  <a:pt x="4649000" y="48027"/>
                </a:cubicBezTo>
                <a:cubicBezTo>
                  <a:pt x="4656358" y="45378"/>
                  <a:pt x="4664884" y="44050"/>
                  <a:pt x="4674578" y="44050"/>
                </a:cubicBezTo>
                <a:cubicBezTo>
                  <a:pt x="4684204" y="44050"/>
                  <a:pt x="4692024" y="45184"/>
                  <a:pt x="4698040" y="47448"/>
                </a:cubicBezTo>
                <a:cubicBezTo>
                  <a:pt x="4704055" y="49709"/>
                  <a:pt x="4708475" y="52560"/>
                  <a:pt x="4711305" y="55990"/>
                </a:cubicBezTo>
                <a:cubicBezTo>
                  <a:pt x="4714135" y="59424"/>
                  <a:pt x="4716116" y="63756"/>
                  <a:pt x="4717248" y="68994"/>
                </a:cubicBezTo>
                <a:cubicBezTo>
                  <a:pt x="4717886" y="72247"/>
                  <a:pt x="4718206" y="78120"/>
                  <a:pt x="4718206" y="86616"/>
                </a:cubicBezTo>
                <a:lnTo>
                  <a:pt x="4718206" y="112090"/>
                </a:lnTo>
                <a:cubicBezTo>
                  <a:pt x="4718206" y="129848"/>
                  <a:pt x="4718614" y="141084"/>
                  <a:pt x="4719427" y="145785"/>
                </a:cubicBezTo>
                <a:cubicBezTo>
                  <a:pt x="4720241" y="150495"/>
                  <a:pt x="4721850" y="155004"/>
                  <a:pt x="4724255" y="159321"/>
                </a:cubicBezTo>
                <a:lnTo>
                  <a:pt x="4704300" y="159321"/>
                </a:lnTo>
                <a:cubicBezTo>
                  <a:pt x="4702320" y="155357"/>
                  <a:pt x="4701042" y="150725"/>
                  <a:pt x="4700477" y="145414"/>
                </a:cubicBezTo>
                <a:close/>
                <a:moveTo>
                  <a:pt x="4698886" y="102748"/>
                </a:moveTo>
                <a:cubicBezTo>
                  <a:pt x="4691949" y="105577"/>
                  <a:pt x="4681548" y="107981"/>
                  <a:pt x="4667681" y="109965"/>
                </a:cubicBezTo>
                <a:cubicBezTo>
                  <a:pt x="4659829" y="111099"/>
                  <a:pt x="4654274" y="112370"/>
                  <a:pt x="4651017" y="113785"/>
                </a:cubicBezTo>
                <a:cubicBezTo>
                  <a:pt x="4647758" y="115200"/>
                  <a:pt x="4645250" y="117270"/>
                  <a:pt x="4643478" y="119994"/>
                </a:cubicBezTo>
                <a:cubicBezTo>
                  <a:pt x="4641710" y="122720"/>
                  <a:pt x="4640829" y="125744"/>
                  <a:pt x="4640829" y="129071"/>
                </a:cubicBezTo>
                <a:cubicBezTo>
                  <a:pt x="4640829" y="134161"/>
                  <a:pt x="4642754" y="138412"/>
                  <a:pt x="4646614" y="141808"/>
                </a:cubicBezTo>
                <a:cubicBezTo>
                  <a:pt x="4650470" y="145202"/>
                  <a:pt x="4656113" y="146904"/>
                  <a:pt x="4663540" y="146904"/>
                </a:cubicBezTo>
                <a:cubicBezTo>
                  <a:pt x="4670899" y="146904"/>
                  <a:pt x="4677448" y="145291"/>
                  <a:pt x="4683178" y="142073"/>
                </a:cubicBezTo>
                <a:cubicBezTo>
                  <a:pt x="4688910" y="138855"/>
                  <a:pt x="4693122" y="134449"/>
                  <a:pt x="4695807" y="128858"/>
                </a:cubicBezTo>
                <a:cubicBezTo>
                  <a:pt x="4697859" y="124542"/>
                  <a:pt x="4698886" y="118173"/>
                  <a:pt x="4698886" y="109753"/>
                </a:cubicBezTo>
                <a:close/>
                <a:moveTo>
                  <a:pt x="4821372" y="118034"/>
                </a:moveTo>
                <a:lnTo>
                  <a:pt x="4840164" y="120473"/>
                </a:lnTo>
                <a:cubicBezTo>
                  <a:pt x="4838108" y="133423"/>
                  <a:pt x="4832853" y="143556"/>
                  <a:pt x="4824400" y="150883"/>
                </a:cubicBezTo>
                <a:cubicBezTo>
                  <a:pt x="4815943" y="158205"/>
                  <a:pt x="4805557" y="161870"/>
                  <a:pt x="4793245" y="161870"/>
                </a:cubicBezTo>
                <a:cubicBezTo>
                  <a:pt x="4777823" y="161870"/>
                  <a:pt x="4765421" y="156827"/>
                  <a:pt x="4756043" y="146743"/>
                </a:cubicBezTo>
                <a:cubicBezTo>
                  <a:pt x="4746668" y="136659"/>
                  <a:pt x="4741981" y="122209"/>
                  <a:pt x="4741981" y="103384"/>
                </a:cubicBezTo>
                <a:cubicBezTo>
                  <a:pt x="4741981" y="91212"/>
                  <a:pt x="4743997" y="80561"/>
                  <a:pt x="4748030" y="71431"/>
                </a:cubicBezTo>
                <a:cubicBezTo>
                  <a:pt x="4752061" y="62308"/>
                  <a:pt x="4758200" y="55462"/>
                  <a:pt x="4766447" y="50896"/>
                </a:cubicBezTo>
                <a:cubicBezTo>
                  <a:pt x="4774691" y="46332"/>
                  <a:pt x="4783658" y="44050"/>
                  <a:pt x="4793354" y="44050"/>
                </a:cubicBezTo>
                <a:cubicBezTo>
                  <a:pt x="4805593" y="44050"/>
                  <a:pt x="4815609" y="47146"/>
                  <a:pt x="4823391" y="53337"/>
                </a:cubicBezTo>
                <a:cubicBezTo>
                  <a:pt x="4831175" y="59529"/>
                  <a:pt x="4836164" y="68320"/>
                  <a:pt x="4838357" y="79715"/>
                </a:cubicBezTo>
                <a:lnTo>
                  <a:pt x="4819781" y="82576"/>
                </a:lnTo>
                <a:cubicBezTo>
                  <a:pt x="4818009" y="75006"/>
                  <a:pt x="4814881" y="69307"/>
                  <a:pt x="4810388" y="65487"/>
                </a:cubicBezTo>
                <a:cubicBezTo>
                  <a:pt x="4805896" y="61667"/>
                  <a:pt x="4800463" y="59760"/>
                  <a:pt x="4794095" y="59760"/>
                </a:cubicBezTo>
                <a:cubicBezTo>
                  <a:pt x="4784472" y="59760"/>
                  <a:pt x="4776653" y="63209"/>
                  <a:pt x="4770641" y="70106"/>
                </a:cubicBezTo>
                <a:cubicBezTo>
                  <a:pt x="4764622" y="77007"/>
                  <a:pt x="4761616" y="87923"/>
                  <a:pt x="4761616" y="102852"/>
                </a:cubicBezTo>
                <a:cubicBezTo>
                  <a:pt x="4761616" y="117993"/>
                  <a:pt x="4764517" y="128998"/>
                  <a:pt x="4770321" y="135864"/>
                </a:cubicBezTo>
                <a:cubicBezTo>
                  <a:pt x="4776119" y="142729"/>
                  <a:pt x="4783695" y="146160"/>
                  <a:pt x="4793033" y="146160"/>
                </a:cubicBezTo>
                <a:cubicBezTo>
                  <a:pt x="4800535" y="146160"/>
                  <a:pt x="4806799" y="143859"/>
                  <a:pt x="4811824" y="139259"/>
                </a:cubicBezTo>
                <a:cubicBezTo>
                  <a:pt x="4816847" y="134662"/>
                  <a:pt x="4820026" y="127588"/>
                  <a:pt x="4821372" y="118034"/>
                </a:cubicBezTo>
                <a:close/>
                <a:moveTo>
                  <a:pt x="4856616" y="46598"/>
                </a:moveTo>
                <a:lnTo>
                  <a:pt x="4945562" y="46598"/>
                </a:lnTo>
                <a:lnTo>
                  <a:pt x="4945562" y="159321"/>
                </a:lnTo>
                <a:lnTo>
                  <a:pt x="4926456" y="159321"/>
                </a:lnTo>
                <a:lnTo>
                  <a:pt x="4926456" y="62413"/>
                </a:lnTo>
                <a:lnTo>
                  <a:pt x="4875718" y="62413"/>
                </a:lnTo>
                <a:lnTo>
                  <a:pt x="4875718" y="159321"/>
                </a:lnTo>
                <a:lnTo>
                  <a:pt x="4856616" y="159321"/>
                </a:lnTo>
                <a:close/>
                <a:moveTo>
                  <a:pt x="4967107" y="102960"/>
                </a:moveTo>
                <a:cubicBezTo>
                  <a:pt x="4967107" y="82083"/>
                  <a:pt x="4972910" y="66625"/>
                  <a:pt x="4984516" y="56573"/>
                </a:cubicBezTo>
                <a:cubicBezTo>
                  <a:pt x="4994211" y="48225"/>
                  <a:pt x="5006026" y="44050"/>
                  <a:pt x="5019970" y="44050"/>
                </a:cubicBezTo>
                <a:cubicBezTo>
                  <a:pt x="5035464" y="44050"/>
                  <a:pt x="5048132" y="49126"/>
                  <a:pt x="5057968" y="59281"/>
                </a:cubicBezTo>
                <a:cubicBezTo>
                  <a:pt x="5067803" y="69437"/>
                  <a:pt x="5072720" y="83465"/>
                  <a:pt x="5072720" y="101368"/>
                </a:cubicBezTo>
                <a:cubicBezTo>
                  <a:pt x="5072720" y="115873"/>
                  <a:pt x="5070546" y="127281"/>
                  <a:pt x="5066194" y="135598"/>
                </a:cubicBezTo>
                <a:cubicBezTo>
                  <a:pt x="5061841" y="143913"/>
                  <a:pt x="5055509" y="150368"/>
                  <a:pt x="5047193" y="154969"/>
                </a:cubicBezTo>
                <a:cubicBezTo>
                  <a:pt x="5038877" y="159566"/>
                  <a:pt x="5029801" y="161870"/>
                  <a:pt x="5019970" y="161870"/>
                </a:cubicBezTo>
                <a:cubicBezTo>
                  <a:pt x="5004187" y="161870"/>
                  <a:pt x="4991433" y="156808"/>
                  <a:pt x="4981702" y="146688"/>
                </a:cubicBezTo>
                <a:cubicBezTo>
                  <a:pt x="4971971" y="136569"/>
                  <a:pt x="4967107" y="121993"/>
                  <a:pt x="4967107" y="102960"/>
                </a:cubicBezTo>
                <a:close/>
                <a:moveTo>
                  <a:pt x="4986745" y="102960"/>
                </a:moveTo>
                <a:cubicBezTo>
                  <a:pt x="4986745" y="117396"/>
                  <a:pt x="4989895" y="128202"/>
                  <a:pt x="4996195" y="135385"/>
                </a:cubicBezTo>
                <a:cubicBezTo>
                  <a:pt x="5002488" y="142567"/>
                  <a:pt x="5010415" y="146160"/>
                  <a:pt x="5019970" y="146160"/>
                </a:cubicBezTo>
                <a:cubicBezTo>
                  <a:pt x="5029449" y="146160"/>
                  <a:pt x="5037339" y="142552"/>
                  <a:pt x="5043640" y="135331"/>
                </a:cubicBezTo>
                <a:cubicBezTo>
                  <a:pt x="5049933" y="128113"/>
                  <a:pt x="5053082" y="117112"/>
                  <a:pt x="5053082" y="102322"/>
                </a:cubicBezTo>
                <a:cubicBezTo>
                  <a:pt x="5053082" y="88383"/>
                  <a:pt x="5049917" y="77821"/>
                  <a:pt x="5043585" y="70638"/>
                </a:cubicBezTo>
                <a:cubicBezTo>
                  <a:pt x="5037249" y="63456"/>
                  <a:pt x="5029376" y="59863"/>
                  <a:pt x="5019970" y="59863"/>
                </a:cubicBezTo>
                <a:cubicBezTo>
                  <a:pt x="5010415" y="59863"/>
                  <a:pt x="5002488" y="63435"/>
                  <a:pt x="4996195" y="70585"/>
                </a:cubicBezTo>
                <a:cubicBezTo>
                  <a:pt x="4989895" y="77731"/>
                  <a:pt x="4986745" y="88524"/>
                  <a:pt x="4986745" y="102960"/>
                </a:cubicBezTo>
                <a:close/>
                <a:moveTo>
                  <a:pt x="5099673" y="46598"/>
                </a:moveTo>
                <a:lnTo>
                  <a:pt x="5188410" y="46598"/>
                </a:lnTo>
                <a:lnTo>
                  <a:pt x="5188410" y="159321"/>
                </a:lnTo>
                <a:lnTo>
                  <a:pt x="5169405" y="159321"/>
                </a:lnTo>
                <a:lnTo>
                  <a:pt x="5169405" y="62413"/>
                </a:lnTo>
                <a:lnTo>
                  <a:pt x="5118778" y="62413"/>
                </a:lnTo>
                <a:lnTo>
                  <a:pt x="5118778" y="118562"/>
                </a:lnTo>
                <a:cubicBezTo>
                  <a:pt x="5118778" y="131652"/>
                  <a:pt x="5118354" y="140284"/>
                  <a:pt x="5117505" y="144461"/>
                </a:cubicBezTo>
                <a:cubicBezTo>
                  <a:pt x="5116654" y="148633"/>
                  <a:pt x="5114318" y="152283"/>
                  <a:pt x="5110499" y="155393"/>
                </a:cubicBezTo>
                <a:cubicBezTo>
                  <a:pt x="5106675" y="158507"/>
                  <a:pt x="5101157" y="160067"/>
                  <a:pt x="5093938" y="160067"/>
                </a:cubicBezTo>
                <a:cubicBezTo>
                  <a:pt x="5089482" y="160067"/>
                  <a:pt x="5084352" y="159778"/>
                  <a:pt x="5078549" y="159213"/>
                </a:cubicBezTo>
                <a:lnTo>
                  <a:pt x="5078549" y="143290"/>
                </a:lnTo>
                <a:lnTo>
                  <a:pt x="5086933" y="143290"/>
                </a:lnTo>
                <a:cubicBezTo>
                  <a:pt x="5090896" y="143290"/>
                  <a:pt x="5093726" y="142884"/>
                  <a:pt x="5095429" y="142069"/>
                </a:cubicBezTo>
                <a:cubicBezTo>
                  <a:pt x="5097124" y="141257"/>
                  <a:pt x="5098259" y="139967"/>
                  <a:pt x="5098824" y="138200"/>
                </a:cubicBezTo>
                <a:cubicBezTo>
                  <a:pt x="5099389" y="136429"/>
                  <a:pt x="5099673" y="130661"/>
                  <a:pt x="5099673" y="120898"/>
                </a:cubicBezTo>
                <a:close/>
                <a:moveTo>
                  <a:pt x="5290726" y="145414"/>
                </a:moveTo>
                <a:cubicBezTo>
                  <a:pt x="5283652" y="151431"/>
                  <a:pt x="5276840" y="155675"/>
                  <a:pt x="5270299" y="158151"/>
                </a:cubicBezTo>
                <a:cubicBezTo>
                  <a:pt x="5263752" y="160632"/>
                  <a:pt x="5256727" y="161870"/>
                  <a:pt x="5249225" y="161870"/>
                </a:cubicBezTo>
                <a:cubicBezTo>
                  <a:pt x="5236845" y="161870"/>
                  <a:pt x="5227327" y="158842"/>
                  <a:pt x="5220677" y="152795"/>
                </a:cubicBezTo>
                <a:cubicBezTo>
                  <a:pt x="5214020" y="146747"/>
                  <a:pt x="5210694" y="139014"/>
                  <a:pt x="5210694" y="129603"/>
                </a:cubicBezTo>
                <a:cubicBezTo>
                  <a:pt x="5210694" y="124081"/>
                  <a:pt x="5211950" y="119040"/>
                  <a:pt x="5214466" y="114476"/>
                </a:cubicBezTo>
                <a:cubicBezTo>
                  <a:pt x="5216976" y="109912"/>
                  <a:pt x="5220267" y="106247"/>
                  <a:pt x="5224338" y="103489"/>
                </a:cubicBezTo>
                <a:cubicBezTo>
                  <a:pt x="5228406" y="100731"/>
                  <a:pt x="5232989" y="98643"/>
                  <a:pt x="5238083" y="97228"/>
                </a:cubicBezTo>
                <a:cubicBezTo>
                  <a:pt x="5241833" y="96235"/>
                  <a:pt x="5247493" y="95284"/>
                  <a:pt x="5255064" y="94363"/>
                </a:cubicBezTo>
                <a:cubicBezTo>
                  <a:pt x="5270490" y="92523"/>
                  <a:pt x="5281847" y="90331"/>
                  <a:pt x="5289134" y="87782"/>
                </a:cubicBezTo>
                <a:cubicBezTo>
                  <a:pt x="5289206" y="85165"/>
                  <a:pt x="5289242" y="83498"/>
                  <a:pt x="5289242" y="82792"/>
                </a:cubicBezTo>
                <a:cubicBezTo>
                  <a:pt x="5289242" y="75009"/>
                  <a:pt x="5287439" y="69523"/>
                  <a:pt x="5283831" y="66341"/>
                </a:cubicBezTo>
                <a:cubicBezTo>
                  <a:pt x="5278947" y="62020"/>
                  <a:pt x="5271692" y="59863"/>
                  <a:pt x="5262073" y="59863"/>
                </a:cubicBezTo>
                <a:cubicBezTo>
                  <a:pt x="5253085" y="59863"/>
                  <a:pt x="5246449" y="61437"/>
                  <a:pt x="5242169" y="64587"/>
                </a:cubicBezTo>
                <a:cubicBezTo>
                  <a:pt x="5237885" y="67734"/>
                  <a:pt x="5234720" y="73310"/>
                  <a:pt x="5232668" y="81305"/>
                </a:cubicBezTo>
                <a:lnTo>
                  <a:pt x="5213987" y="78757"/>
                </a:lnTo>
                <a:cubicBezTo>
                  <a:pt x="5215687" y="70761"/>
                  <a:pt x="5218481" y="64302"/>
                  <a:pt x="5222372" y="59385"/>
                </a:cubicBezTo>
                <a:cubicBezTo>
                  <a:pt x="5226261" y="54471"/>
                  <a:pt x="5231891" y="50684"/>
                  <a:pt x="5239249" y="48027"/>
                </a:cubicBezTo>
                <a:cubicBezTo>
                  <a:pt x="5246608" y="45378"/>
                  <a:pt x="5255133" y="44050"/>
                  <a:pt x="5264827" y="44050"/>
                </a:cubicBezTo>
                <a:cubicBezTo>
                  <a:pt x="5274453" y="44050"/>
                  <a:pt x="5282273" y="45184"/>
                  <a:pt x="5288291" y="47448"/>
                </a:cubicBezTo>
                <a:cubicBezTo>
                  <a:pt x="5294304" y="49709"/>
                  <a:pt x="5298725" y="52560"/>
                  <a:pt x="5301554" y="55990"/>
                </a:cubicBezTo>
                <a:cubicBezTo>
                  <a:pt x="5304383" y="59424"/>
                  <a:pt x="5306368" y="63756"/>
                  <a:pt x="5307502" y="68994"/>
                </a:cubicBezTo>
                <a:cubicBezTo>
                  <a:pt x="5308135" y="72247"/>
                  <a:pt x="5308455" y="78120"/>
                  <a:pt x="5308455" y="86616"/>
                </a:cubicBezTo>
                <a:lnTo>
                  <a:pt x="5308455" y="112090"/>
                </a:lnTo>
                <a:cubicBezTo>
                  <a:pt x="5308455" y="129848"/>
                  <a:pt x="5308865" y="141084"/>
                  <a:pt x="5309680" y="145785"/>
                </a:cubicBezTo>
                <a:cubicBezTo>
                  <a:pt x="5310494" y="150495"/>
                  <a:pt x="5312099" y="155004"/>
                  <a:pt x="5314504" y="159321"/>
                </a:cubicBezTo>
                <a:lnTo>
                  <a:pt x="5294553" y="159321"/>
                </a:lnTo>
                <a:cubicBezTo>
                  <a:pt x="5292568" y="155357"/>
                  <a:pt x="5291295" y="150725"/>
                  <a:pt x="5290726" y="145414"/>
                </a:cubicBezTo>
                <a:close/>
                <a:moveTo>
                  <a:pt x="5289134" y="102748"/>
                </a:moveTo>
                <a:cubicBezTo>
                  <a:pt x="5282201" y="105577"/>
                  <a:pt x="5271797" y="107981"/>
                  <a:pt x="5257929" y="109965"/>
                </a:cubicBezTo>
                <a:cubicBezTo>
                  <a:pt x="5250079" y="111099"/>
                  <a:pt x="5244523" y="112370"/>
                  <a:pt x="5241265" y="113785"/>
                </a:cubicBezTo>
                <a:cubicBezTo>
                  <a:pt x="5238007" y="115200"/>
                  <a:pt x="5235497" y="117270"/>
                  <a:pt x="5233731" y="119994"/>
                </a:cubicBezTo>
                <a:cubicBezTo>
                  <a:pt x="5231959" y="122720"/>
                  <a:pt x="5231077" y="125744"/>
                  <a:pt x="5231077" y="129071"/>
                </a:cubicBezTo>
                <a:cubicBezTo>
                  <a:pt x="5231077" y="134161"/>
                  <a:pt x="5233003" y="138412"/>
                  <a:pt x="5236862" y="141808"/>
                </a:cubicBezTo>
                <a:cubicBezTo>
                  <a:pt x="5240719" y="145202"/>
                  <a:pt x="5246363" y="146904"/>
                  <a:pt x="5253789" y="146904"/>
                </a:cubicBezTo>
                <a:cubicBezTo>
                  <a:pt x="5261152" y="146904"/>
                  <a:pt x="5267695" y="145291"/>
                  <a:pt x="5273427" y="142073"/>
                </a:cubicBezTo>
                <a:cubicBezTo>
                  <a:pt x="5279163" y="138855"/>
                  <a:pt x="5283370" y="134449"/>
                  <a:pt x="5286056" y="128858"/>
                </a:cubicBezTo>
                <a:cubicBezTo>
                  <a:pt x="5288108" y="124542"/>
                  <a:pt x="5289134" y="118173"/>
                  <a:pt x="5289134" y="109753"/>
                </a:cubicBezTo>
                <a:close/>
                <a:moveTo>
                  <a:pt x="5338173" y="46598"/>
                </a:moveTo>
                <a:lnTo>
                  <a:pt x="5403024" y="46598"/>
                </a:lnTo>
                <a:lnTo>
                  <a:pt x="5403024" y="62413"/>
                </a:lnTo>
                <a:lnTo>
                  <a:pt x="5357279" y="62413"/>
                </a:lnTo>
                <a:lnTo>
                  <a:pt x="5357279" y="159321"/>
                </a:lnTo>
                <a:lnTo>
                  <a:pt x="5338173" y="159321"/>
                </a:lnTo>
                <a:close/>
                <a:moveTo>
                  <a:pt x="5486998" y="145414"/>
                </a:moveTo>
                <a:cubicBezTo>
                  <a:pt x="5479923" y="151431"/>
                  <a:pt x="5473112" y="155675"/>
                  <a:pt x="5466568" y="158151"/>
                </a:cubicBezTo>
                <a:cubicBezTo>
                  <a:pt x="5460023" y="160632"/>
                  <a:pt x="5452999" y="161870"/>
                  <a:pt x="5445497" y="161870"/>
                </a:cubicBezTo>
                <a:cubicBezTo>
                  <a:pt x="5433116" y="161870"/>
                  <a:pt x="5423598" y="158842"/>
                  <a:pt x="5416945" y="152795"/>
                </a:cubicBezTo>
                <a:cubicBezTo>
                  <a:pt x="5410293" y="146747"/>
                  <a:pt x="5406967" y="139014"/>
                  <a:pt x="5406967" y="129603"/>
                </a:cubicBezTo>
                <a:cubicBezTo>
                  <a:pt x="5406967" y="124081"/>
                  <a:pt x="5408223" y="119040"/>
                  <a:pt x="5410735" y="114476"/>
                </a:cubicBezTo>
                <a:cubicBezTo>
                  <a:pt x="5413244" y="109912"/>
                  <a:pt x="5416538" y="106247"/>
                  <a:pt x="5420610" y="103489"/>
                </a:cubicBezTo>
                <a:cubicBezTo>
                  <a:pt x="5424674" y="100731"/>
                  <a:pt x="5429262" y="98643"/>
                  <a:pt x="5434351" y="97228"/>
                </a:cubicBezTo>
                <a:cubicBezTo>
                  <a:pt x="5438102" y="96235"/>
                  <a:pt x="5443761" y="95284"/>
                  <a:pt x="5451332" y="94363"/>
                </a:cubicBezTo>
                <a:cubicBezTo>
                  <a:pt x="5466762" y="92523"/>
                  <a:pt x="5478120" y="90331"/>
                  <a:pt x="5485407" y="87782"/>
                </a:cubicBezTo>
                <a:cubicBezTo>
                  <a:pt x="5485478" y="85165"/>
                  <a:pt x="5485515" y="83498"/>
                  <a:pt x="5485515" y="82792"/>
                </a:cubicBezTo>
                <a:cubicBezTo>
                  <a:pt x="5485515" y="75009"/>
                  <a:pt x="5483708" y="69523"/>
                  <a:pt x="5480100" y="66341"/>
                </a:cubicBezTo>
                <a:cubicBezTo>
                  <a:pt x="5475215" y="62020"/>
                  <a:pt x="5467965" y="59863"/>
                  <a:pt x="5458342" y="59863"/>
                </a:cubicBezTo>
                <a:cubicBezTo>
                  <a:pt x="5449355" y="59863"/>
                  <a:pt x="5442720" y="61437"/>
                  <a:pt x="5438437" y="64587"/>
                </a:cubicBezTo>
                <a:cubicBezTo>
                  <a:pt x="5434157" y="67734"/>
                  <a:pt x="5430989" y="73310"/>
                  <a:pt x="5428940" y="81305"/>
                </a:cubicBezTo>
                <a:lnTo>
                  <a:pt x="5410256" y="78757"/>
                </a:lnTo>
                <a:cubicBezTo>
                  <a:pt x="5411959" y="70761"/>
                  <a:pt x="5414753" y="64302"/>
                  <a:pt x="5418644" y="59385"/>
                </a:cubicBezTo>
                <a:cubicBezTo>
                  <a:pt x="5422533" y="54471"/>
                  <a:pt x="5428159" y="50684"/>
                  <a:pt x="5435521" y="48027"/>
                </a:cubicBezTo>
                <a:cubicBezTo>
                  <a:pt x="5442879" y="45378"/>
                  <a:pt x="5451404" y="44050"/>
                  <a:pt x="5461099" y="44050"/>
                </a:cubicBezTo>
                <a:cubicBezTo>
                  <a:pt x="5470726" y="44050"/>
                  <a:pt x="5478545" y="45184"/>
                  <a:pt x="5484560" y="47448"/>
                </a:cubicBezTo>
                <a:cubicBezTo>
                  <a:pt x="5490576" y="49709"/>
                  <a:pt x="5494996" y="52560"/>
                  <a:pt x="5497826" y="55990"/>
                </a:cubicBezTo>
                <a:cubicBezTo>
                  <a:pt x="5500656" y="59424"/>
                  <a:pt x="5502635" y="63756"/>
                  <a:pt x="5503769" y="68994"/>
                </a:cubicBezTo>
                <a:cubicBezTo>
                  <a:pt x="5504407" y="72247"/>
                  <a:pt x="5504728" y="78120"/>
                  <a:pt x="5504728" y="86616"/>
                </a:cubicBezTo>
                <a:lnTo>
                  <a:pt x="5504728" y="112090"/>
                </a:lnTo>
                <a:cubicBezTo>
                  <a:pt x="5504728" y="129848"/>
                  <a:pt x="5505134" y="141084"/>
                  <a:pt x="5505948" y="145785"/>
                </a:cubicBezTo>
                <a:cubicBezTo>
                  <a:pt x="5506762" y="150495"/>
                  <a:pt x="5508371" y="155004"/>
                  <a:pt x="5510775" y="159321"/>
                </a:cubicBezTo>
                <a:lnTo>
                  <a:pt x="5490821" y="159321"/>
                </a:lnTo>
                <a:cubicBezTo>
                  <a:pt x="5488841" y="155357"/>
                  <a:pt x="5487563" y="150725"/>
                  <a:pt x="5486998" y="145414"/>
                </a:cubicBezTo>
                <a:close/>
                <a:moveTo>
                  <a:pt x="5485407" y="102748"/>
                </a:moveTo>
                <a:cubicBezTo>
                  <a:pt x="5478469" y="105577"/>
                  <a:pt x="5468069" y="107981"/>
                  <a:pt x="5454202" y="109965"/>
                </a:cubicBezTo>
                <a:cubicBezTo>
                  <a:pt x="5446350" y="111099"/>
                  <a:pt x="5440796" y="112370"/>
                  <a:pt x="5437537" y="113785"/>
                </a:cubicBezTo>
                <a:cubicBezTo>
                  <a:pt x="5434279" y="115200"/>
                  <a:pt x="5431770" y="117270"/>
                  <a:pt x="5430000" y="119994"/>
                </a:cubicBezTo>
                <a:cubicBezTo>
                  <a:pt x="5428231" y="122720"/>
                  <a:pt x="5427349" y="125744"/>
                  <a:pt x="5427349" y="129071"/>
                </a:cubicBezTo>
                <a:cubicBezTo>
                  <a:pt x="5427349" y="134161"/>
                  <a:pt x="5429276" y="138412"/>
                  <a:pt x="5433135" y="141808"/>
                </a:cubicBezTo>
                <a:cubicBezTo>
                  <a:pt x="5436989" y="145202"/>
                  <a:pt x="5442631" y="146904"/>
                  <a:pt x="5450061" y="146904"/>
                </a:cubicBezTo>
                <a:cubicBezTo>
                  <a:pt x="5457420" y="146904"/>
                  <a:pt x="5463968" y="145291"/>
                  <a:pt x="5469699" y="142073"/>
                </a:cubicBezTo>
                <a:cubicBezTo>
                  <a:pt x="5475431" y="138855"/>
                  <a:pt x="5479642" y="134449"/>
                  <a:pt x="5482328" y="128858"/>
                </a:cubicBezTo>
                <a:cubicBezTo>
                  <a:pt x="5484381" y="124542"/>
                  <a:pt x="5485407" y="118173"/>
                  <a:pt x="5485407" y="109753"/>
                </a:cubicBezTo>
                <a:close/>
                <a:moveTo>
                  <a:pt x="5611504" y="123022"/>
                </a:moveTo>
                <a:lnTo>
                  <a:pt x="5631246" y="125463"/>
                </a:lnTo>
                <a:cubicBezTo>
                  <a:pt x="5628132" y="136997"/>
                  <a:pt x="5622365" y="145947"/>
                  <a:pt x="5613945" y="152316"/>
                </a:cubicBezTo>
                <a:cubicBezTo>
                  <a:pt x="5605524" y="158683"/>
                  <a:pt x="5594768" y="161870"/>
                  <a:pt x="5581678" y="161870"/>
                </a:cubicBezTo>
                <a:cubicBezTo>
                  <a:pt x="5565190" y="161870"/>
                  <a:pt x="5552118" y="156790"/>
                  <a:pt x="5542459" y="146639"/>
                </a:cubicBezTo>
                <a:cubicBezTo>
                  <a:pt x="5532801" y="136483"/>
                  <a:pt x="5527970" y="122241"/>
                  <a:pt x="5527970" y="103917"/>
                </a:cubicBezTo>
                <a:cubicBezTo>
                  <a:pt x="5527970" y="84952"/>
                  <a:pt x="5532854" y="70232"/>
                  <a:pt x="5542617" y="59760"/>
                </a:cubicBezTo>
                <a:cubicBezTo>
                  <a:pt x="5552384" y="49283"/>
                  <a:pt x="5565049" y="44050"/>
                  <a:pt x="5580616" y="44050"/>
                </a:cubicBezTo>
                <a:cubicBezTo>
                  <a:pt x="5595689" y="44050"/>
                  <a:pt x="5608001" y="49179"/>
                  <a:pt x="5617556" y="59439"/>
                </a:cubicBezTo>
                <a:cubicBezTo>
                  <a:pt x="5627106" y="69702"/>
                  <a:pt x="5631883" y="84138"/>
                  <a:pt x="5631883" y="102748"/>
                </a:cubicBezTo>
                <a:cubicBezTo>
                  <a:pt x="5631883" y="103878"/>
                  <a:pt x="5631847" y="105577"/>
                  <a:pt x="5631776" y="107842"/>
                </a:cubicBezTo>
                <a:lnTo>
                  <a:pt x="5547712" y="107842"/>
                </a:lnTo>
                <a:cubicBezTo>
                  <a:pt x="5548416" y="120225"/>
                  <a:pt x="5551921" y="129707"/>
                  <a:pt x="5558220" y="136288"/>
                </a:cubicBezTo>
                <a:cubicBezTo>
                  <a:pt x="5564516" y="142866"/>
                  <a:pt x="5572371" y="146160"/>
                  <a:pt x="5581782" y="146160"/>
                </a:cubicBezTo>
                <a:cubicBezTo>
                  <a:pt x="5588788" y="146160"/>
                  <a:pt x="5594770" y="144320"/>
                  <a:pt x="5599725" y="140641"/>
                </a:cubicBezTo>
                <a:cubicBezTo>
                  <a:pt x="5604677" y="136958"/>
                  <a:pt x="5608602" y="131086"/>
                  <a:pt x="5611504" y="123022"/>
                </a:cubicBezTo>
                <a:close/>
                <a:moveTo>
                  <a:pt x="5548770" y="92130"/>
                </a:moveTo>
                <a:lnTo>
                  <a:pt x="5611716" y="92130"/>
                </a:lnTo>
                <a:cubicBezTo>
                  <a:pt x="5610866" y="82652"/>
                  <a:pt x="5608461" y="75538"/>
                  <a:pt x="5604498" y="70797"/>
                </a:cubicBezTo>
                <a:cubicBezTo>
                  <a:pt x="5598414" y="63435"/>
                  <a:pt x="5590526" y="59760"/>
                  <a:pt x="5580832" y="59760"/>
                </a:cubicBezTo>
                <a:cubicBezTo>
                  <a:pt x="5572051" y="59760"/>
                  <a:pt x="5564679" y="62697"/>
                  <a:pt x="5558699" y="68568"/>
                </a:cubicBezTo>
                <a:cubicBezTo>
                  <a:pt x="5552719" y="74440"/>
                  <a:pt x="5549407" y="82295"/>
                  <a:pt x="5548770" y="92130"/>
                </a:cubicBezTo>
                <a:close/>
                <a:moveTo>
                  <a:pt x="5638198" y="46598"/>
                </a:moveTo>
                <a:lnTo>
                  <a:pt x="5729799" y="46598"/>
                </a:lnTo>
                <a:lnTo>
                  <a:pt x="5729799" y="62413"/>
                </a:lnTo>
                <a:lnTo>
                  <a:pt x="5693500" y="62413"/>
                </a:lnTo>
                <a:lnTo>
                  <a:pt x="5693500" y="159321"/>
                </a:lnTo>
                <a:lnTo>
                  <a:pt x="5674499" y="159321"/>
                </a:lnTo>
                <a:lnTo>
                  <a:pt x="5674499" y="62413"/>
                </a:lnTo>
                <a:lnTo>
                  <a:pt x="5638198" y="62413"/>
                </a:lnTo>
                <a:close/>
                <a:moveTo>
                  <a:pt x="5819872" y="118034"/>
                </a:moveTo>
                <a:lnTo>
                  <a:pt x="5838664" y="120473"/>
                </a:lnTo>
                <a:cubicBezTo>
                  <a:pt x="5836607" y="133423"/>
                  <a:pt x="5831353" y="143556"/>
                  <a:pt x="5822899" y="150883"/>
                </a:cubicBezTo>
                <a:cubicBezTo>
                  <a:pt x="5814446" y="158205"/>
                  <a:pt x="5804060" y="161870"/>
                  <a:pt x="5791745" y="161870"/>
                </a:cubicBezTo>
                <a:cubicBezTo>
                  <a:pt x="5776322" y="161870"/>
                  <a:pt x="5763920" y="156827"/>
                  <a:pt x="5754546" y="146743"/>
                </a:cubicBezTo>
                <a:cubicBezTo>
                  <a:pt x="5745168" y="136659"/>
                  <a:pt x="5740481" y="122209"/>
                  <a:pt x="5740481" y="103384"/>
                </a:cubicBezTo>
                <a:cubicBezTo>
                  <a:pt x="5740481" y="91212"/>
                  <a:pt x="5742497" y="80561"/>
                  <a:pt x="5746529" y="71431"/>
                </a:cubicBezTo>
                <a:cubicBezTo>
                  <a:pt x="5750561" y="62308"/>
                  <a:pt x="5756699" y="55462"/>
                  <a:pt x="5764947" y="50896"/>
                </a:cubicBezTo>
                <a:cubicBezTo>
                  <a:pt x="5773190" y="46332"/>
                  <a:pt x="5782158" y="44050"/>
                  <a:pt x="5791853" y="44050"/>
                </a:cubicBezTo>
                <a:cubicBezTo>
                  <a:pt x="5804093" y="44050"/>
                  <a:pt x="5814112" y="47146"/>
                  <a:pt x="5821894" y="53337"/>
                </a:cubicBezTo>
                <a:cubicBezTo>
                  <a:pt x="5829678" y="59529"/>
                  <a:pt x="5834665" y="68320"/>
                  <a:pt x="5836860" y="79715"/>
                </a:cubicBezTo>
                <a:lnTo>
                  <a:pt x="5818280" y="82576"/>
                </a:lnTo>
                <a:cubicBezTo>
                  <a:pt x="5816512" y="75006"/>
                  <a:pt x="5813381" y="69307"/>
                  <a:pt x="5808891" y="65487"/>
                </a:cubicBezTo>
                <a:cubicBezTo>
                  <a:pt x="5804395" y="61667"/>
                  <a:pt x="5798962" y="59760"/>
                  <a:pt x="5792594" y="59760"/>
                </a:cubicBezTo>
                <a:cubicBezTo>
                  <a:pt x="5782972" y="59760"/>
                  <a:pt x="5775156" y="63209"/>
                  <a:pt x="5769140" y="70106"/>
                </a:cubicBezTo>
                <a:cubicBezTo>
                  <a:pt x="5763122" y="77007"/>
                  <a:pt x="5760116" y="87923"/>
                  <a:pt x="5760116" y="102852"/>
                </a:cubicBezTo>
                <a:cubicBezTo>
                  <a:pt x="5760116" y="117993"/>
                  <a:pt x="5763017" y="128998"/>
                  <a:pt x="5768820" y="135864"/>
                </a:cubicBezTo>
                <a:cubicBezTo>
                  <a:pt x="5774623" y="142729"/>
                  <a:pt x="5782194" y="146160"/>
                  <a:pt x="5791536" y="146160"/>
                </a:cubicBezTo>
                <a:cubicBezTo>
                  <a:pt x="5799034" y="146160"/>
                  <a:pt x="5805302" y="143859"/>
                  <a:pt x="5810325" y="139259"/>
                </a:cubicBezTo>
                <a:cubicBezTo>
                  <a:pt x="5815347" y="134662"/>
                  <a:pt x="5818529" y="127588"/>
                  <a:pt x="5819872" y="118034"/>
                </a:cubicBezTo>
                <a:close/>
                <a:moveTo>
                  <a:pt x="5943743" y="46598"/>
                </a:moveTo>
                <a:lnTo>
                  <a:pt x="5943743" y="159321"/>
                </a:lnTo>
                <a:lnTo>
                  <a:pt x="5924743" y="159321"/>
                </a:lnTo>
                <a:lnTo>
                  <a:pt x="5924743" y="115376"/>
                </a:lnTo>
                <a:lnTo>
                  <a:pt x="5913706" y="115376"/>
                </a:lnTo>
                <a:cubicBezTo>
                  <a:pt x="5906984" y="115376"/>
                  <a:pt x="5901977" y="116244"/>
                  <a:pt x="5898686" y="117975"/>
                </a:cubicBezTo>
                <a:cubicBezTo>
                  <a:pt x="5895400" y="119710"/>
                  <a:pt x="5890604" y="125282"/>
                  <a:pt x="5884305" y="134693"/>
                </a:cubicBezTo>
                <a:lnTo>
                  <a:pt x="5867636" y="159321"/>
                </a:lnTo>
                <a:lnTo>
                  <a:pt x="5843970" y="159321"/>
                </a:lnTo>
                <a:lnTo>
                  <a:pt x="5864561" y="128965"/>
                </a:lnTo>
                <a:cubicBezTo>
                  <a:pt x="5870858" y="119696"/>
                  <a:pt x="5877122" y="114458"/>
                  <a:pt x="5883347" y="113256"/>
                </a:cubicBezTo>
                <a:cubicBezTo>
                  <a:pt x="5872449" y="111768"/>
                  <a:pt x="5864364" y="107842"/>
                  <a:pt x="5859094" y="101473"/>
                </a:cubicBezTo>
                <a:cubicBezTo>
                  <a:pt x="5853826" y="95105"/>
                  <a:pt x="5851189" y="87778"/>
                  <a:pt x="5851189" y="79501"/>
                </a:cubicBezTo>
                <a:cubicBezTo>
                  <a:pt x="5851189" y="69735"/>
                  <a:pt x="5854636" y="61812"/>
                  <a:pt x="5861538" y="55723"/>
                </a:cubicBezTo>
                <a:cubicBezTo>
                  <a:pt x="5868435" y="49640"/>
                  <a:pt x="5878433" y="46598"/>
                  <a:pt x="5891519" y="46598"/>
                </a:cubicBezTo>
                <a:close/>
                <a:moveTo>
                  <a:pt x="5924743" y="62413"/>
                </a:moveTo>
                <a:lnTo>
                  <a:pt x="5897574" y="62413"/>
                </a:lnTo>
                <a:cubicBezTo>
                  <a:pt x="5886179" y="62413"/>
                  <a:pt x="5878836" y="64180"/>
                  <a:pt x="5875550" y="67720"/>
                </a:cubicBezTo>
                <a:cubicBezTo>
                  <a:pt x="5872255" y="71258"/>
                  <a:pt x="5870611" y="75398"/>
                  <a:pt x="5870611" y="80135"/>
                </a:cubicBezTo>
                <a:cubicBezTo>
                  <a:pt x="5870611" y="86860"/>
                  <a:pt x="5873036" y="91796"/>
                  <a:pt x="5877882" y="94946"/>
                </a:cubicBezTo>
                <a:cubicBezTo>
                  <a:pt x="5882728" y="98096"/>
                  <a:pt x="5891310" y="99665"/>
                  <a:pt x="5903622" y="99665"/>
                </a:cubicBezTo>
                <a:lnTo>
                  <a:pt x="5924743" y="99665"/>
                </a:lnTo>
                <a:close/>
                <a:moveTo>
                  <a:pt x="6115694" y="0"/>
                </a:moveTo>
                <a:lnTo>
                  <a:pt x="6132571" y="212"/>
                </a:lnTo>
                <a:cubicBezTo>
                  <a:pt x="6131794" y="7786"/>
                  <a:pt x="6130112" y="13053"/>
                  <a:pt x="6127527" y="16027"/>
                </a:cubicBezTo>
                <a:cubicBezTo>
                  <a:pt x="6124945" y="19000"/>
                  <a:pt x="6121619" y="20911"/>
                  <a:pt x="6117552" y="21758"/>
                </a:cubicBezTo>
                <a:cubicBezTo>
                  <a:pt x="6113480" y="22608"/>
                  <a:pt x="6105503" y="23032"/>
                  <a:pt x="6093616" y="23032"/>
                </a:cubicBezTo>
                <a:cubicBezTo>
                  <a:pt x="6077837" y="23032"/>
                  <a:pt x="6067079" y="24555"/>
                  <a:pt x="6061349" y="27597"/>
                </a:cubicBezTo>
                <a:cubicBezTo>
                  <a:pt x="6055618" y="30640"/>
                  <a:pt x="6051496" y="35503"/>
                  <a:pt x="6048986" y="42192"/>
                </a:cubicBezTo>
                <a:cubicBezTo>
                  <a:pt x="6046474" y="48880"/>
                  <a:pt x="6045073" y="57491"/>
                  <a:pt x="6044792" y="68036"/>
                </a:cubicBezTo>
                <a:cubicBezTo>
                  <a:pt x="6049602" y="60894"/>
                  <a:pt x="6055226" y="55529"/>
                  <a:pt x="6061669" y="51955"/>
                </a:cubicBezTo>
                <a:cubicBezTo>
                  <a:pt x="6068106" y="48384"/>
                  <a:pt x="6075360" y="46598"/>
                  <a:pt x="6083427" y="46598"/>
                </a:cubicBezTo>
                <a:cubicBezTo>
                  <a:pt x="6098216" y="46598"/>
                  <a:pt x="6110456" y="51673"/>
                  <a:pt x="6120151" y="61830"/>
                </a:cubicBezTo>
                <a:cubicBezTo>
                  <a:pt x="6129845" y="71986"/>
                  <a:pt x="6134691" y="85726"/>
                  <a:pt x="6134691" y="103064"/>
                </a:cubicBezTo>
                <a:cubicBezTo>
                  <a:pt x="6134691" y="116229"/>
                  <a:pt x="6132250" y="127019"/>
                  <a:pt x="6127372" y="135439"/>
                </a:cubicBezTo>
                <a:cubicBezTo>
                  <a:pt x="6122487" y="143859"/>
                  <a:pt x="6116703" y="150368"/>
                  <a:pt x="6110017" y="154969"/>
                </a:cubicBezTo>
                <a:cubicBezTo>
                  <a:pt x="6103328" y="159566"/>
                  <a:pt x="6094217" y="161870"/>
                  <a:pt x="6082683" y="161870"/>
                </a:cubicBezTo>
                <a:cubicBezTo>
                  <a:pt x="6069309" y="161870"/>
                  <a:pt x="6058905" y="158807"/>
                  <a:pt x="6051478" y="152686"/>
                </a:cubicBezTo>
                <a:cubicBezTo>
                  <a:pt x="6044047" y="146570"/>
                  <a:pt x="6038348" y="138729"/>
                  <a:pt x="6034388" y="129179"/>
                </a:cubicBezTo>
                <a:cubicBezTo>
                  <a:pt x="6030429" y="119623"/>
                  <a:pt x="6028445" y="102995"/>
                  <a:pt x="6028445" y="79289"/>
                </a:cubicBezTo>
                <a:cubicBezTo>
                  <a:pt x="6028445" y="49497"/>
                  <a:pt x="6033488" y="29437"/>
                  <a:pt x="6043568" y="19104"/>
                </a:cubicBezTo>
                <a:cubicBezTo>
                  <a:pt x="6053652" y="8777"/>
                  <a:pt x="6069167" y="3610"/>
                  <a:pt x="6090112" y="3610"/>
                </a:cubicBezTo>
                <a:cubicBezTo>
                  <a:pt x="6103130" y="3610"/>
                  <a:pt x="6110529" y="3398"/>
                  <a:pt x="6112295" y="2970"/>
                </a:cubicBezTo>
                <a:cubicBezTo>
                  <a:pt x="6114067" y="2544"/>
                  <a:pt x="6115197" y="1555"/>
                  <a:pt x="6115694" y="0"/>
                </a:cubicBezTo>
                <a:close/>
                <a:moveTo>
                  <a:pt x="6114736" y="102534"/>
                </a:moveTo>
                <a:cubicBezTo>
                  <a:pt x="6114736" y="90788"/>
                  <a:pt x="6111961" y="81161"/>
                  <a:pt x="6106406" y="73660"/>
                </a:cubicBezTo>
                <a:cubicBezTo>
                  <a:pt x="6100852" y="66164"/>
                  <a:pt x="6093014" y="62413"/>
                  <a:pt x="6082895" y="62413"/>
                </a:cubicBezTo>
                <a:cubicBezTo>
                  <a:pt x="6072350" y="62413"/>
                  <a:pt x="6064218" y="66372"/>
                  <a:pt x="6058483" y="74300"/>
                </a:cubicBezTo>
                <a:cubicBezTo>
                  <a:pt x="6052751" y="82227"/>
                  <a:pt x="6049883" y="92804"/>
                  <a:pt x="6049883" y="106034"/>
                </a:cubicBezTo>
                <a:cubicBezTo>
                  <a:pt x="6049883" y="119127"/>
                  <a:pt x="6053055" y="129138"/>
                  <a:pt x="6059387" y="136076"/>
                </a:cubicBezTo>
                <a:cubicBezTo>
                  <a:pt x="6065720" y="143009"/>
                  <a:pt x="6073521" y="146476"/>
                  <a:pt x="6082791" y="146476"/>
                </a:cubicBezTo>
                <a:cubicBezTo>
                  <a:pt x="6092268" y="146476"/>
                  <a:pt x="6099966" y="142459"/>
                  <a:pt x="6105873" y="134426"/>
                </a:cubicBezTo>
                <a:cubicBezTo>
                  <a:pt x="6111785" y="126399"/>
                  <a:pt x="6114736" y="115765"/>
                  <a:pt x="6114736" y="102534"/>
                </a:cubicBezTo>
                <a:close/>
                <a:moveTo>
                  <a:pt x="6151334" y="202733"/>
                </a:moveTo>
                <a:lnTo>
                  <a:pt x="6149211" y="184795"/>
                </a:lnTo>
                <a:cubicBezTo>
                  <a:pt x="6153386" y="185929"/>
                  <a:pt x="6157033" y="186494"/>
                  <a:pt x="6160144" y="186494"/>
                </a:cubicBezTo>
                <a:cubicBezTo>
                  <a:pt x="6164388" y="186494"/>
                  <a:pt x="6167783" y="185785"/>
                  <a:pt x="6170332" y="184371"/>
                </a:cubicBezTo>
                <a:cubicBezTo>
                  <a:pt x="6172881" y="182956"/>
                  <a:pt x="6174965" y="180975"/>
                  <a:pt x="6176595" y="178427"/>
                </a:cubicBezTo>
                <a:cubicBezTo>
                  <a:pt x="6177798" y="176518"/>
                  <a:pt x="6179745" y="171777"/>
                  <a:pt x="6182435" y="164207"/>
                </a:cubicBezTo>
                <a:cubicBezTo>
                  <a:pt x="6182788" y="163144"/>
                  <a:pt x="6183357" y="161589"/>
                  <a:pt x="6184130" y="159533"/>
                </a:cubicBezTo>
                <a:lnTo>
                  <a:pt x="6141359" y="46598"/>
                </a:lnTo>
                <a:lnTo>
                  <a:pt x="6161947" y="46598"/>
                </a:lnTo>
                <a:lnTo>
                  <a:pt x="6185404" y="111877"/>
                </a:lnTo>
                <a:cubicBezTo>
                  <a:pt x="6188447" y="120153"/>
                  <a:pt x="6191172" y="128858"/>
                  <a:pt x="6193580" y="137988"/>
                </a:cubicBezTo>
                <a:cubicBezTo>
                  <a:pt x="6195772" y="129214"/>
                  <a:pt x="6198390" y="120650"/>
                  <a:pt x="6201432" y="112302"/>
                </a:cubicBezTo>
                <a:lnTo>
                  <a:pt x="6225527" y="46598"/>
                </a:lnTo>
                <a:lnTo>
                  <a:pt x="6244632" y="46598"/>
                </a:lnTo>
                <a:lnTo>
                  <a:pt x="6201753" y="161232"/>
                </a:lnTo>
                <a:cubicBezTo>
                  <a:pt x="6197152" y="173616"/>
                  <a:pt x="6193580" y="182142"/>
                  <a:pt x="6191031" y="186810"/>
                </a:cubicBezTo>
                <a:cubicBezTo>
                  <a:pt x="6187633" y="193111"/>
                  <a:pt x="6183746" y="197730"/>
                  <a:pt x="6179356" y="200667"/>
                </a:cubicBezTo>
                <a:cubicBezTo>
                  <a:pt x="6174965" y="203601"/>
                  <a:pt x="6169730" y="205070"/>
                  <a:pt x="6163646" y="205070"/>
                </a:cubicBezTo>
                <a:cubicBezTo>
                  <a:pt x="6159967" y="205070"/>
                  <a:pt x="6155863" y="204292"/>
                  <a:pt x="6151334" y="202733"/>
                </a:cubicBezTo>
                <a:close/>
                <a:moveTo>
                  <a:pt x="6256527" y="202521"/>
                </a:moveTo>
                <a:lnTo>
                  <a:pt x="6256527" y="46598"/>
                </a:lnTo>
                <a:lnTo>
                  <a:pt x="6273928" y="46598"/>
                </a:lnTo>
                <a:lnTo>
                  <a:pt x="6273928" y="61243"/>
                </a:lnTo>
                <a:cubicBezTo>
                  <a:pt x="6278037" y="55511"/>
                  <a:pt x="6282670" y="51214"/>
                  <a:pt x="6287836" y="48347"/>
                </a:cubicBezTo>
                <a:cubicBezTo>
                  <a:pt x="6293001" y="45482"/>
                  <a:pt x="6299266" y="44050"/>
                  <a:pt x="6306624" y="44050"/>
                </a:cubicBezTo>
                <a:cubicBezTo>
                  <a:pt x="6316247" y="44050"/>
                  <a:pt x="6324739" y="46526"/>
                  <a:pt x="6332100" y="51479"/>
                </a:cubicBezTo>
                <a:cubicBezTo>
                  <a:pt x="6339459" y="56433"/>
                  <a:pt x="6345014" y="63421"/>
                  <a:pt x="6348765" y="72443"/>
                </a:cubicBezTo>
                <a:cubicBezTo>
                  <a:pt x="6352517" y="81468"/>
                  <a:pt x="6354389" y="91357"/>
                  <a:pt x="6354389" y="102110"/>
                </a:cubicBezTo>
                <a:cubicBezTo>
                  <a:pt x="6354389" y="113644"/>
                  <a:pt x="6352319" y="124030"/>
                  <a:pt x="6348179" y="133264"/>
                </a:cubicBezTo>
                <a:cubicBezTo>
                  <a:pt x="6344038" y="142499"/>
                  <a:pt x="6338026" y="149576"/>
                  <a:pt x="6330136" y="154490"/>
                </a:cubicBezTo>
                <a:cubicBezTo>
                  <a:pt x="6322240" y="159411"/>
                  <a:pt x="6313946" y="161870"/>
                  <a:pt x="6305245" y="161870"/>
                </a:cubicBezTo>
                <a:cubicBezTo>
                  <a:pt x="6298878" y="161870"/>
                  <a:pt x="6293164" y="160524"/>
                  <a:pt x="6288101" y="157834"/>
                </a:cubicBezTo>
                <a:cubicBezTo>
                  <a:pt x="6283040" y="155145"/>
                  <a:pt x="6278886" y="151750"/>
                  <a:pt x="6275632" y="147642"/>
                </a:cubicBezTo>
                <a:lnTo>
                  <a:pt x="6275632" y="202521"/>
                </a:lnTo>
                <a:close/>
                <a:moveTo>
                  <a:pt x="6273828" y="103597"/>
                </a:moveTo>
                <a:cubicBezTo>
                  <a:pt x="6273828" y="118101"/>
                  <a:pt x="6276766" y="128818"/>
                  <a:pt x="6282634" y="135755"/>
                </a:cubicBezTo>
                <a:cubicBezTo>
                  <a:pt x="6288505" y="142689"/>
                  <a:pt x="6295619" y="146160"/>
                  <a:pt x="6303971" y="146160"/>
                </a:cubicBezTo>
                <a:cubicBezTo>
                  <a:pt x="6312463" y="146160"/>
                  <a:pt x="6319732" y="142567"/>
                  <a:pt x="6325784" y="135385"/>
                </a:cubicBezTo>
                <a:cubicBezTo>
                  <a:pt x="6331831" y="128202"/>
                  <a:pt x="6334855" y="117076"/>
                  <a:pt x="6334855" y="102002"/>
                </a:cubicBezTo>
                <a:cubicBezTo>
                  <a:pt x="6334855" y="87639"/>
                  <a:pt x="6331903" y="76885"/>
                  <a:pt x="6325992" y="69735"/>
                </a:cubicBezTo>
                <a:cubicBezTo>
                  <a:pt x="6320084" y="62589"/>
                  <a:pt x="6313029" y="59014"/>
                  <a:pt x="6304821" y="59014"/>
                </a:cubicBezTo>
                <a:cubicBezTo>
                  <a:pt x="6296684" y="59014"/>
                  <a:pt x="6289480" y="62820"/>
                  <a:pt x="6283221" y="70426"/>
                </a:cubicBezTo>
                <a:cubicBezTo>
                  <a:pt x="6276956" y="78033"/>
                  <a:pt x="6273828" y="89089"/>
                  <a:pt x="6273828" y="103597"/>
                </a:cubicBezTo>
                <a:close/>
                <a:moveTo>
                  <a:pt x="6370309" y="102960"/>
                </a:moveTo>
                <a:cubicBezTo>
                  <a:pt x="6370309" y="82083"/>
                  <a:pt x="6376111" y="66625"/>
                  <a:pt x="6387718" y="56573"/>
                </a:cubicBezTo>
                <a:cubicBezTo>
                  <a:pt x="6397413" y="48225"/>
                  <a:pt x="6409227" y="44050"/>
                  <a:pt x="6423170" y="44050"/>
                </a:cubicBezTo>
                <a:cubicBezTo>
                  <a:pt x="6438665" y="44050"/>
                  <a:pt x="6451333" y="49126"/>
                  <a:pt x="6461168" y="59281"/>
                </a:cubicBezTo>
                <a:cubicBezTo>
                  <a:pt x="6471003" y="69437"/>
                  <a:pt x="6475922" y="83465"/>
                  <a:pt x="6475922" y="101368"/>
                </a:cubicBezTo>
                <a:cubicBezTo>
                  <a:pt x="6475922" y="115873"/>
                  <a:pt x="6473746" y="127281"/>
                  <a:pt x="6469394" y="135598"/>
                </a:cubicBezTo>
                <a:cubicBezTo>
                  <a:pt x="6465042" y="143913"/>
                  <a:pt x="6458710" y="150368"/>
                  <a:pt x="6450394" y="154969"/>
                </a:cubicBezTo>
                <a:cubicBezTo>
                  <a:pt x="6442077" y="159566"/>
                  <a:pt x="6433002" y="161870"/>
                  <a:pt x="6423170" y="161870"/>
                </a:cubicBezTo>
                <a:cubicBezTo>
                  <a:pt x="6407391" y="161870"/>
                  <a:pt x="6394633" y="156808"/>
                  <a:pt x="6384902" y="146688"/>
                </a:cubicBezTo>
                <a:cubicBezTo>
                  <a:pt x="6375171" y="136569"/>
                  <a:pt x="6370309" y="121993"/>
                  <a:pt x="6370309" y="102960"/>
                </a:cubicBezTo>
                <a:close/>
                <a:moveTo>
                  <a:pt x="6389946" y="102960"/>
                </a:moveTo>
                <a:cubicBezTo>
                  <a:pt x="6389946" y="117396"/>
                  <a:pt x="6393096" y="128202"/>
                  <a:pt x="6399395" y="135385"/>
                </a:cubicBezTo>
                <a:cubicBezTo>
                  <a:pt x="6405688" y="142567"/>
                  <a:pt x="6413615" y="146160"/>
                  <a:pt x="6423170" y="146160"/>
                </a:cubicBezTo>
                <a:cubicBezTo>
                  <a:pt x="6432649" y="146160"/>
                  <a:pt x="6440541" y="142552"/>
                  <a:pt x="6446840" y="135331"/>
                </a:cubicBezTo>
                <a:cubicBezTo>
                  <a:pt x="6453133" y="128113"/>
                  <a:pt x="6456283" y="117112"/>
                  <a:pt x="6456283" y="102322"/>
                </a:cubicBezTo>
                <a:cubicBezTo>
                  <a:pt x="6456283" y="88383"/>
                  <a:pt x="6453119" y="77821"/>
                  <a:pt x="6446786" y="70638"/>
                </a:cubicBezTo>
                <a:cubicBezTo>
                  <a:pt x="6440450" y="63456"/>
                  <a:pt x="6432580" y="59863"/>
                  <a:pt x="6423170" y="59863"/>
                </a:cubicBezTo>
                <a:cubicBezTo>
                  <a:pt x="6413615" y="59863"/>
                  <a:pt x="6405688" y="63435"/>
                  <a:pt x="6399395" y="70585"/>
                </a:cubicBezTo>
                <a:cubicBezTo>
                  <a:pt x="6393096" y="77731"/>
                  <a:pt x="6389946" y="88524"/>
                  <a:pt x="6389946" y="102960"/>
                </a:cubicBezTo>
                <a:close/>
                <a:moveTo>
                  <a:pt x="6498425" y="46598"/>
                </a:moveTo>
                <a:lnTo>
                  <a:pt x="6542471" y="46598"/>
                </a:lnTo>
                <a:cubicBezTo>
                  <a:pt x="6553297" y="46598"/>
                  <a:pt x="6561346" y="47501"/>
                  <a:pt x="6566620" y="49305"/>
                </a:cubicBezTo>
                <a:cubicBezTo>
                  <a:pt x="6571890" y="51108"/>
                  <a:pt x="6576419" y="54417"/>
                  <a:pt x="6580207" y="59227"/>
                </a:cubicBezTo>
                <a:cubicBezTo>
                  <a:pt x="6583993" y="64041"/>
                  <a:pt x="6585883" y="69808"/>
                  <a:pt x="6585883" y="76528"/>
                </a:cubicBezTo>
                <a:cubicBezTo>
                  <a:pt x="6585883" y="81907"/>
                  <a:pt x="6584771" y="86594"/>
                  <a:pt x="6582542" y="90594"/>
                </a:cubicBezTo>
                <a:cubicBezTo>
                  <a:pt x="6580311" y="94589"/>
                  <a:pt x="6576969" y="97938"/>
                  <a:pt x="6572513" y="100623"/>
                </a:cubicBezTo>
                <a:cubicBezTo>
                  <a:pt x="6577819" y="102395"/>
                  <a:pt x="6582222" y="105699"/>
                  <a:pt x="6585728" y="110544"/>
                </a:cubicBezTo>
                <a:cubicBezTo>
                  <a:pt x="6589227" y="115398"/>
                  <a:pt x="6590978" y="121146"/>
                  <a:pt x="6590978" y="127796"/>
                </a:cubicBezTo>
                <a:cubicBezTo>
                  <a:pt x="6590271" y="138480"/>
                  <a:pt x="6586452" y="146408"/>
                  <a:pt x="6579515" y="151570"/>
                </a:cubicBezTo>
                <a:cubicBezTo>
                  <a:pt x="6572582" y="156737"/>
                  <a:pt x="6562502" y="159321"/>
                  <a:pt x="6549265" y="159321"/>
                </a:cubicBezTo>
                <a:lnTo>
                  <a:pt x="6498425" y="159321"/>
                </a:lnTo>
                <a:close/>
                <a:moveTo>
                  <a:pt x="6517527" y="94042"/>
                </a:moveTo>
                <a:lnTo>
                  <a:pt x="6537909" y="94042"/>
                </a:lnTo>
                <a:cubicBezTo>
                  <a:pt x="6546046" y="94042"/>
                  <a:pt x="6551636" y="93618"/>
                  <a:pt x="6554678" y="92768"/>
                </a:cubicBezTo>
                <a:cubicBezTo>
                  <a:pt x="6557720" y="91918"/>
                  <a:pt x="6560445" y="90201"/>
                  <a:pt x="6562851" y="87620"/>
                </a:cubicBezTo>
                <a:cubicBezTo>
                  <a:pt x="6565255" y="85039"/>
                  <a:pt x="6566457" y="81942"/>
                  <a:pt x="6566457" y="78332"/>
                </a:cubicBezTo>
                <a:cubicBezTo>
                  <a:pt x="6566457" y="72388"/>
                  <a:pt x="6564356" y="68248"/>
                  <a:pt x="6560143" y="65913"/>
                </a:cubicBezTo>
                <a:cubicBezTo>
                  <a:pt x="6555934" y="63580"/>
                  <a:pt x="6548734" y="62413"/>
                  <a:pt x="6538543" y="62413"/>
                </a:cubicBezTo>
                <a:lnTo>
                  <a:pt x="6517527" y="62413"/>
                </a:lnTo>
                <a:close/>
                <a:moveTo>
                  <a:pt x="6517527" y="143611"/>
                </a:moveTo>
                <a:lnTo>
                  <a:pt x="6542683" y="143611"/>
                </a:lnTo>
                <a:cubicBezTo>
                  <a:pt x="6553508" y="143611"/>
                  <a:pt x="6560939" y="142354"/>
                  <a:pt x="6564974" y="139842"/>
                </a:cubicBezTo>
                <a:cubicBezTo>
                  <a:pt x="6569007" y="137332"/>
                  <a:pt x="6571130" y="132998"/>
                  <a:pt x="6571343" y="126842"/>
                </a:cubicBezTo>
                <a:cubicBezTo>
                  <a:pt x="6571343" y="123235"/>
                  <a:pt x="6570176" y="119890"/>
                  <a:pt x="6567843" y="116813"/>
                </a:cubicBezTo>
                <a:cubicBezTo>
                  <a:pt x="6565508" y="113731"/>
                  <a:pt x="6562465" y="111784"/>
                  <a:pt x="6558714" y="110970"/>
                </a:cubicBezTo>
                <a:cubicBezTo>
                  <a:pt x="6554963" y="110156"/>
                  <a:pt x="6548944" y="109753"/>
                  <a:pt x="6540667" y="109753"/>
                </a:cubicBezTo>
                <a:lnTo>
                  <a:pt x="6517527" y="109753"/>
                </a:lnTo>
                <a:close/>
                <a:moveTo>
                  <a:pt x="6686053" y="145414"/>
                </a:moveTo>
                <a:cubicBezTo>
                  <a:pt x="6678979" y="151431"/>
                  <a:pt x="6672165" y="155675"/>
                  <a:pt x="6665623" y="158151"/>
                </a:cubicBezTo>
                <a:cubicBezTo>
                  <a:pt x="6659079" y="160632"/>
                  <a:pt x="6652054" y="161870"/>
                  <a:pt x="6644553" y="161870"/>
                </a:cubicBezTo>
                <a:cubicBezTo>
                  <a:pt x="6632169" y="161870"/>
                  <a:pt x="6622650" y="158842"/>
                  <a:pt x="6616000" y="152795"/>
                </a:cubicBezTo>
                <a:cubicBezTo>
                  <a:pt x="6609348" y="146747"/>
                  <a:pt x="6606022" y="139014"/>
                  <a:pt x="6606022" y="129603"/>
                </a:cubicBezTo>
                <a:cubicBezTo>
                  <a:pt x="6606022" y="124081"/>
                  <a:pt x="6607278" y="119040"/>
                  <a:pt x="6609791" y="114476"/>
                </a:cubicBezTo>
                <a:cubicBezTo>
                  <a:pt x="6612299" y="109912"/>
                  <a:pt x="6615590" y="106247"/>
                  <a:pt x="6619662" y="103489"/>
                </a:cubicBezTo>
                <a:cubicBezTo>
                  <a:pt x="6623730" y="100731"/>
                  <a:pt x="6628313" y="98643"/>
                  <a:pt x="6633407" y="97228"/>
                </a:cubicBezTo>
                <a:cubicBezTo>
                  <a:pt x="6637158" y="96235"/>
                  <a:pt x="6642818" y="95284"/>
                  <a:pt x="6650388" y="94363"/>
                </a:cubicBezTo>
                <a:cubicBezTo>
                  <a:pt x="6665817" y="92523"/>
                  <a:pt x="6677172" y="90331"/>
                  <a:pt x="6684459" y="87782"/>
                </a:cubicBezTo>
                <a:cubicBezTo>
                  <a:pt x="6684535" y="85165"/>
                  <a:pt x="6684566" y="83498"/>
                  <a:pt x="6684566" y="82792"/>
                </a:cubicBezTo>
                <a:cubicBezTo>
                  <a:pt x="6684566" y="75009"/>
                  <a:pt x="6682763" y="69523"/>
                  <a:pt x="6679156" y="66341"/>
                </a:cubicBezTo>
                <a:cubicBezTo>
                  <a:pt x="6674270" y="62020"/>
                  <a:pt x="6667020" y="59863"/>
                  <a:pt x="6657397" y="59863"/>
                </a:cubicBezTo>
                <a:cubicBezTo>
                  <a:pt x="6648412" y="59863"/>
                  <a:pt x="6641778" y="61437"/>
                  <a:pt x="6637492" y="64587"/>
                </a:cubicBezTo>
                <a:cubicBezTo>
                  <a:pt x="6633209" y="67734"/>
                  <a:pt x="6630044" y="73310"/>
                  <a:pt x="6627993" y="81305"/>
                </a:cubicBezTo>
                <a:lnTo>
                  <a:pt x="6609312" y="78757"/>
                </a:lnTo>
                <a:cubicBezTo>
                  <a:pt x="6611012" y="70761"/>
                  <a:pt x="6613808" y="64302"/>
                  <a:pt x="6617697" y="59385"/>
                </a:cubicBezTo>
                <a:cubicBezTo>
                  <a:pt x="6621588" y="54471"/>
                  <a:pt x="6627214" y="50684"/>
                  <a:pt x="6634573" y="48027"/>
                </a:cubicBezTo>
                <a:cubicBezTo>
                  <a:pt x="6641935" y="45378"/>
                  <a:pt x="6650457" y="44050"/>
                  <a:pt x="6660154" y="44050"/>
                </a:cubicBezTo>
                <a:cubicBezTo>
                  <a:pt x="6669777" y="44050"/>
                  <a:pt x="6677596" y="45184"/>
                  <a:pt x="6683616" y="47448"/>
                </a:cubicBezTo>
                <a:cubicBezTo>
                  <a:pt x="6689628" y="49709"/>
                  <a:pt x="6694052" y="52560"/>
                  <a:pt x="6696881" y="55990"/>
                </a:cubicBezTo>
                <a:cubicBezTo>
                  <a:pt x="6699711" y="59424"/>
                  <a:pt x="6701692" y="63756"/>
                  <a:pt x="6702825" y="68994"/>
                </a:cubicBezTo>
                <a:cubicBezTo>
                  <a:pt x="6703463" y="72247"/>
                  <a:pt x="6703780" y="78120"/>
                  <a:pt x="6703780" y="86616"/>
                </a:cubicBezTo>
                <a:lnTo>
                  <a:pt x="6703780" y="112090"/>
                </a:lnTo>
                <a:cubicBezTo>
                  <a:pt x="6703780" y="129848"/>
                  <a:pt x="6704190" y="141084"/>
                  <a:pt x="6705003" y="145785"/>
                </a:cubicBezTo>
                <a:cubicBezTo>
                  <a:pt x="6705817" y="150495"/>
                  <a:pt x="6707422" y="155004"/>
                  <a:pt x="6709831" y="159321"/>
                </a:cubicBezTo>
                <a:lnTo>
                  <a:pt x="6689876" y="159321"/>
                </a:lnTo>
                <a:cubicBezTo>
                  <a:pt x="6687893" y="155357"/>
                  <a:pt x="6686618" y="150725"/>
                  <a:pt x="6686053" y="145414"/>
                </a:cubicBezTo>
                <a:close/>
                <a:moveTo>
                  <a:pt x="6684459" y="102748"/>
                </a:moveTo>
                <a:cubicBezTo>
                  <a:pt x="6677526" y="105577"/>
                  <a:pt x="6667124" y="107981"/>
                  <a:pt x="6653257" y="109965"/>
                </a:cubicBezTo>
                <a:cubicBezTo>
                  <a:pt x="6645402" y="111099"/>
                  <a:pt x="6639847" y="112370"/>
                  <a:pt x="6636589" y="113785"/>
                </a:cubicBezTo>
                <a:cubicBezTo>
                  <a:pt x="6633335" y="115200"/>
                  <a:pt x="6630822" y="117270"/>
                  <a:pt x="6629054" y="119994"/>
                </a:cubicBezTo>
                <a:cubicBezTo>
                  <a:pt x="6627283" y="122720"/>
                  <a:pt x="6626402" y="125744"/>
                  <a:pt x="6626402" y="129071"/>
                </a:cubicBezTo>
                <a:cubicBezTo>
                  <a:pt x="6626402" y="134161"/>
                  <a:pt x="6628330" y="138412"/>
                  <a:pt x="6632190" y="141808"/>
                </a:cubicBezTo>
                <a:cubicBezTo>
                  <a:pt x="6636042" y="145202"/>
                  <a:pt x="6641688" y="146904"/>
                  <a:pt x="6649117" y="146904"/>
                </a:cubicBezTo>
                <a:cubicBezTo>
                  <a:pt x="6656475" y="146904"/>
                  <a:pt x="6663020" y="145291"/>
                  <a:pt x="6668755" y="142073"/>
                </a:cubicBezTo>
                <a:cubicBezTo>
                  <a:pt x="6674486" y="138855"/>
                  <a:pt x="6678695" y="134449"/>
                  <a:pt x="6681384" y="128858"/>
                </a:cubicBezTo>
                <a:cubicBezTo>
                  <a:pt x="6683432" y="124542"/>
                  <a:pt x="6684459" y="118173"/>
                  <a:pt x="6684459" y="109753"/>
                </a:cubicBezTo>
                <a:close/>
                <a:moveTo>
                  <a:pt x="6822130" y="46598"/>
                </a:moveTo>
                <a:lnTo>
                  <a:pt x="6822130" y="159321"/>
                </a:lnTo>
                <a:lnTo>
                  <a:pt x="6803128" y="159321"/>
                </a:lnTo>
                <a:lnTo>
                  <a:pt x="6803128" y="115376"/>
                </a:lnTo>
                <a:lnTo>
                  <a:pt x="6792091" y="115376"/>
                </a:lnTo>
                <a:cubicBezTo>
                  <a:pt x="6785366" y="115376"/>
                  <a:pt x="6780358" y="116244"/>
                  <a:pt x="6777072" y="117975"/>
                </a:cubicBezTo>
                <a:cubicBezTo>
                  <a:pt x="6773781" y="119710"/>
                  <a:pt x="6768987" y="125282"/>
                  <a:pt x="6762686" y="134693"/>
                </a:cubicBezTo>
                <a:lnTo>
                  <a:pt x="6746022" y="159321"/>
                </a:lnTo>
                <a:lnTo>
                  <a:pt x="6722355" y="159321"/>
                </a:lnTo>
                <a:lnTo>
                  <a:pt x="6742944" y="128965"/>
                </a:lnTo>
                <a:cubicBezTo>
                  <a:pt x="6749241" y="119696"/>
                  <a:pt x="6755505" y="114458"/>
                  <a:pt x="6761733" y="113256"/>
                </a:cubicBezTo>
                <a:cubicBezTo>
                  <a:pt x="6750831" y="111768"/>
                  <a:pt x="6742750" y="107842"/>
                  <a:pt x="6737479" y="101473"/>
                </a:cubicBezTo>
                <a:cubicBezTo>
                  <a:pt x="6732209" y="95105"/>
                  <a:pt x="6729574" y="87778"/>
                  <a:pt x="6729574" y="79501"/>
                </a:cubicBezTo>
                <a:cubicBezTo>
                  <a:pt x="6729574" y="69735"/>
                  <a:pt x="6733022" y="61812"/>
                  <a:pt x="6739923" y="55723"/>
                </a:cubicBezTo>
                <a:cubicBezTo>
                  <a:pt x="6746821" y="49640"/>
                  <a:pt x="6756815" y="46598"/>
                  <a:pt x="6769904" y="46598"/>
                </a:cubicBezTo>
                <a:close/>
                <a:moveTo>
                  <a:pt x="6803128" y="62413"/>
                </a:moveTo>
                <a:lnTo>
                  <a:pt x="6775955" y="62413"/>
                </a:lnTo>
                <a:cubicBezTo>
                  <a:pt x="6764566" y="62413"/>
                  <a:pt x="6757222" y="64180"/>
                  <a:pt x="6753931" y="67720"/>
                </a:cubicBezTo>
                <a:cubicBezTo>
                  <a:pt x="6750641" y="71258"/>
                  <a:pt x="6748996" y="75398"/>
                  <a:pt x="6748996" y="80135"/>
                </a:cubicBezTo>
                <a:cubicBezTo>
                  <a:pt x="6748996" y="86860"/>
                  <a:pt x="6751418" y="91796"/>
                  <a:pt x="6756264" y="94946"/>
                </a:cubicBezTo>
                <a:cubicBezTo>
                  <a:pt x="6761109" y="98096"/>
                  <a:pt x="6769691" y="99665"/>
                  <a:pt x="6782005" y="99665"/>
                </a:cubicBezTo>
                <a:lnTo>
                  <a:pt x="6803128" y="99665"/>
                </a:lnTo>
                <a:close/>
                <a:moveTo>
                  <a:pt x="6912476" y="46598"/>
                </a:moveTo>
                <a:lnTo>
                  <a:pt x="6956525" y="46598"/>
                </a:lnTo>
                <a:cubicBezTo>
                  <a:pt x="6967350" y="46598"/>
                  <a:pt x="6975400" y="47501"/>
                  <a:pt x="6980673" y="49305"/>
                </a:cubicBezTo>
                <a:cubicBezTo>
                  <a:pt x="6985944" y="51108"/>
                  <a:pt x="6990473" y="54417"/>
                  <a:pt x="6994260" y="59227"/>
                </a:cubicBezTo>
                <a:cubicBezTo>
                  <a:pt x="6998044" y="64041"/>
                  <a:pt x="6999938" y="69808"/>
                  <a:pt x="6999938" y="76528"/>
                </a:cubicBezTo>
                <a:cubicBezTo>
                  <a:pt x="6999938" y="81907"/>
                  <a:pt x="6998826" y="86594"/>
                  <a:pt x="6996596" y="90594"/>
                </a:cubicBezTo>
                <a:cubicBezTo>
                  <a:pt x="6994366" y="94589"/>
                  <a:pt x="6991020" y="97938"/>
                  <a:pt x="6986564" y="100623"/>
                </a:cubicBezTo>
                <a:cubicBezTo>
                  <a:pt x="6991873" y="102395"/>
                  <a:pt x="6996276" y="105699"/>
                  <a:pt x="6999779" y="110544"/>
                </a:cubicBezTo>
                <a:cubicBezTo>
                  <a:pt x="7003282" y="115398"/>
                  <a:pt x="7005032" y="121146"/>
                  <a:pt x="7005032" y="127796"/>
                </a:cubicBezTo>
                <a:cubicBezTo>
                  <a:pt x="7004326" y="138480"/>
                  <a:pt x="7000505" y="146408"/>
                  <a:pt x="6993569" y="151570"/>
                </a:cubicBezTo>
                <a:cubicBezTo>
                  <a:pt x="6986636" y="156737"/>
                  <a:pt x="6976552" y="159321"/>
                  <a:pt x="6963318" y="159321"/>
                </a:cubicBezTo>
                <a:lnTo>
                  <a:pt x="6912476" y="159321"/>
                </a:lnTo>
                <a:close/>
                <a:moveTo>
                  <a:pt x="6931580" y="94042"/>
                </a:moveTo>
                <a:lnTo>
                  <a:pt x="6951959" y="94042"/>
                </a:lnTo>
                <a:cubicBezTo>
                  <a:pt x="6960099" y="94042"/>
                  <a:pt x="6965691" y="93618"/>
                  <a:pt x="6968729" y="92768"/>
                </a:cubicBezTo>
                <a:cubicBezTo>
                  <a:pt x="6971771" y="91918"/>
                  <a:pt x="6974496" y="90201"/>
                  <a:pt x="6976905" y="87620"/>
                </a:cubicBezTo>
                <a:cubicBezTo>
                  <a:pt x="6979309" y="85039"/>
                  <a:pt x="6980512" y="81942"/>
                  <a:pt x="6980512" y="78332"/>
                </a:cubicBezTo>
                <a:cubicBezTo>
                  <a:pt x="6980512" y="72388"/>
                  <a:pt x="6978406" y="68248"/>
                  <a:pt x="6974198" y="65913"/>
                </a:cubicBezTo>
                <a:cubicBezTo>
                  <a:pt x="6969988" y="63580"/>
                  <a:pt x="6962785" y="62413"/>
                  <a:pt x="6952597" y="62413"/>
                </a:cubicBezTo>
                <a:lnTo>
                  <a:pt x="6931580" y="62413"/>
                </a:lnTo>
                <a:close/>
                <a:moveTo>
                  <a:pt x="6931580" y="143611"/>
                </a:moveTo>
                <a:lnTo>
                  <a:pt x="6956737" y="143611"/>
                </a:lnTo>
                <a:cubicBezTo>
                  <a:pt x="6967563" y="143611"/>
                  <a:pt x="6974992" y="142354"/>
                  <a:pt x="6979028" y="139842"/>
                </a:cubicBezTo>
                <a:cubicBezTo>
                  <a:pt x="6983061" y="137332"/>
                  <a:pt x="6985185" y="132998"/>
                  <a:pt x="6985396" y="126842"/>
                </a:cubicBezTo>
                <a:cubicBezTo>
                  <a:pt x="6985396" y="123235"/>
                  <a:pt x="6984227" y="119890"/>
                  <a:pt x="6981893" y="116813"/>
                </a:cubicBezTo>
                <a:cubicBezTo>
                  <a:pt x="6979561" y="113731"/>
                  <a:pt x="6976519" y="111784"/>
                  <a:pt x="6972769" y="110970"/>
                </a:cubicBezTo>
                <a:cubicBezTo>
                  <a:pt x="6969017" y="110156"/>
                  <a:pt x="6962997" y="109753"/>
                  <a:pt x="6954720" y="109753"/>
                </a:cubicBezTo>
                <a:lnTo>
                  <a:pt x="6931580" y="109753"/>
                </a:lnTo>
                <a:close/>
                <a:moveTo>
                  <a:pt x="7135164" y="46598"/>
                </a:moveTo>
                <a:lnTo>
                  <a:pt x="7154270" y="46598"/>
                </a:lnTo>
                <a:lnTo>
                  <a:pt x="7154270" y="159321"/>
                </a:lnTo>
                <a:lnTo>
                  <a:pt x="7135164" y="159321"/>
                </a:lnTo>
                <a:close/>
                <a:moveTo>
                  <a:pt x="7028277" y="46598"/>
                </a:moveTo>
                <a:lnTo>
                  <a:pt x="7047382" y="46598"/>
                </a:lnTo>
                <a:lnTo>
                  <a:pt x="7047382" y="90647"/>
                </a:lnTo>
                <a:lnTo>
                  <a:pt x="7071585" y="90647"/>
                </a:lnTo>
                <a:cubicBezTo>
                  <a:pt x="7087364" y="90647"/>
                  <a:pt x="7099517" y="93708"/>
                  <a:pt x="7108045" y="99824"/>
                </a:cubicBezTo>
                <a:cubicBezTo>
                  <a:pt x="7116570" y="105948"/>
                  <a:pt x="7120833" y="114386"/>
                  <a:pt x="7120833" y="125143"/>
                </a:cubicBezTo>
                <a:cubicBezTo>
                  <a:pt x="7120833" y="134553"/>
                  <a:pt x="7117280" y="142603"/>
                  <a:pt x="7110166" y="149292"/>
                </a:cubicBezTo>
                <a:cubicBezTo>
                  <a:pt x="7103052" y="155977"/>
                  <a:pt x="7091681" y="159321"/>
                  <a:pt x="7076041" y="159321"/>
                </a:cubicBezTo>
                <a:lnTo>
                  <a:pt x="7028277" y="159321"/>
                </a:lnTo>
                <a:close/>
                <a:moveTo>
                  <a:pt x="7047382" y="143611"/>
                </a:moveTo>
                <a:lnTo>
                  <a:pt x="7067445" y="143611"/>
                </a:lnTo>
                <a:cubicBezTo>
                  <a:pt x="7079544" y="143611"/>
                  <a:pt x="7088178" y="142124"/>
                  <a:pt x="7093342" y="139151"/>
                </a:cubicBezTo>
                <a:cubicBezTo>
                  <a:pt x="7098509" y="136181"/>
                  <a:pt x="7101089" y="131544"/>
                  <a:pt x="7101089" y="125251"/>
                </a:cubicBezTo>
                <a:cubicBezTo>
                  <a:pt x="7101089" y="120365"/>
                  <a:pt x="7099179" y="116013"/>
                  <a:pt x="7095359" y="112194"/>
                </a:cubicBezTo>
                <a:cubicBezTo>
                  <a:pt x="7091539" y="108370"/>
                  <a:pt x="7083079" y="106459"/>
                  <a:pt x="7069993" y="106459"/>
                </a:cubicBezTo>
                <a:lnTo>
                  <a:pt x="7047382" y="106459"/>
                </a:lnTo>
                <a:close/>
                <a:moveTo>
                  <a:pt x="7184733" y="46598"/>
                </a:moveTo>
                <a:lnTo>
                  <a:pt x="7203838" y="46598"/>
                </a:lnTo>
                <a:lnTo>
                  <a:pt x="7203838" y="143506"/>
                </a:lnTo>
                <a:lnTo>
                  <a:pt x="7247358" y="143506"/>
                </a:lnTo>
                <a:lnTo>
                  <a:pt x="7247358" y="46598"/>
                </a:lnTo>
                <a:lnTo>
                  <a:pt x="7266464" y="46598"/>
                </a:lnTo>
                <a:lnTo>
                  <a:pt x="7266464" y="143506"/>
                </a:lnTo>
                <a:lnTo>
                  <a:pt x="7310088" y="143506"/>
                </a:lnTo>
                <a:lnTo>
                  <a:pt x="7310088" y="46598"/>
                </a:lnTo>
                <a:lnTo>
                  <a:pt x="7329085" y="46598"/>
                </a:lnTo>
                <a:lnTo>
                  <a:pt x="7329085" y="159321"/>
                </a:lnTo>
                <a:lnTo>
                  <a:pt x="7184733" y="159321"/>
                </a:lnTo>
                <a:close/>
                <a:moveTo>
                  <a:pt x="7358383" y="46598"/>
                </a:moveTo>
                <a:lnTo>
                  <a:pt x="7377487" y="46598"/>
                </a:lnTo>
                <a:lnTo>
                  <a:pt x="7377487" y="95313"/>
                </a:lnTo>
                <a:cubicBezTo>
                  <a:pt x="7383574" y="95313"/>
                  <a:pt x="7387838" y="94147"/>
                  <a:pt x="7390279" y="91810"/>
                </a:cubicBezTo>
                <a:cubicBezTo>
                  <a:pt x="7392719" y="89478"/>
                  <a:pt x="7396312" y="82684"/>
                  <a:pt x="7401053" y="71438"/>
                </a:cubicBezTo>
                <a:cubicBezTo>
                  <a:pt x="7404804" y="62520"/>
                  <a:pt x="7407846" y="56645"/>
                  <a:pt x="7410182" y="53816"/>
                </a:cubicBezTo>
                <a:cubicBezTo>
                  <a:pt x="7412515" y="50986"/>
                  <a:pt x="7415205" y="49071"/>
                  <a:pt x="7418247" y="48082"/>
                </a:cubicBezTo>
                <a:cubicBezTo>
                  <a:pt x="7421288" y="47091"/>
                  <a:pt x="7426174" y="46598"/>
                  <a:pt x="7432895" y="46598"/>
                </a:cubicBezTo>
                <a:lnTo>
                  <a:pt x="7436715" y="46598"/>
                </a:lnTo>
                <a:lnTo>
                  <a:pt x="7436715" y="62413"/>
                </a:lnTo>
                <a:lnTo>
                  <a:pt x="7431408" y="62308"/>
                </a:lnTo>
                <a:cubicBezTo>
                  <a:pt x="7426386" y="62308"/>
                  <a:pt x="7423164" y="63050"/>
                  <a:pt x="7421750" y="64537"/>
                </a:cubicBezTo>
                <a:cubicBezTo>
                  <a:pt x="7420266" y="66092"/>
                  <a:pt x="7417998" y="70724"/>
                  <a:pt x="7414960" y="78440"/>
                </a:cubicBezTo>
                <a:cubicBezTo>
                  <a:pt x="7412054" y="85802"/>
                  <a:pt x="7409401" y="90892"/>
                  <a:pt x="7406997" y="93722"/>
                </a:cubicBezTo>
                <a:cubicBezTo>
                  <a:pt x="7404592" y="96555"/>
                  <a:pt x="7400877" y="99140"/>
                  <a:pt x="7395852" y="101473"/>
                </a:cubicBezTo>
                <a:cubicBezTo>
                  <a:pt x="7404060" y="103665"/>
                  <a:pt x="7412131" y="111308"/>
                  <a:pt x="7420050" y="124401"/>
                </a:cubicBezTo>
                <a:lnTo>
                  <a:pt x="7440959" y="159321"/>
                </a:lnTo>
                <a:lnTo>
                  <a:pt x="7419946" y="159321"/>
                </a:lnTo>
                <a:lnTo>
                  <a:pt x="7399566" y="124401"/>
                </a:lnTo>
                <a:cubicBezTo>
                  <a:pt x="7395391" y="117396"/>
                  <a:pt x="7391747" y="112777"/>
                  <a:pt x="7388637" y="110544"/>
                </a:cubicBezTo>
                <a:cubicBezTo>
                  <a:pt x="7385519" y="108317"/>
                  <a:pt x="7381804" y="107204"/>
                  <a:pt x="7377487" y="107204"/>
                </a:cubicBezTo>
                <a:lnTo>
                  <a:pt x="7377487" y="159321"/>
                </a:lnTo>
                <a:lnTo>
                  <a:pt x="7358383" y="159321"/>
                </a:lnTo>
                <a:close/>
                <a:moveTo>
                  <a:pt x="7531499" y="145414"/>
                </a:moveTo>
                <a:cubicBezTo>
                  <a:pt x="7524425" y="151431"/>
                  <a:pt x="7517610" y="155675"/>
                  <a:pt x="7511069" y="158151"/>
                </a:cubicBezTo>
                <a:cubicBezTo>
                  <a:pt x="7504524" y="160632"/>
                  <a:pt x="7497501" y="161870"/>
                  <a:pt x="7489998" y="161870"/>
                </a:cubicBezTo>
                <a:cubicBezTo>
                  <a:pt x="7477614" y="161870"/>
                  <a:pt x="7468096" y="158842"/>
                  <a:pt x="7461447" y="152795"/>
                </a:cubicBezTo>
                <a:cubicBezTo>
                  <a:pt x="7454793" y="146747"/>
                  <a:pt x="7451467" y="139014"/>
                  <a:pt x="7451467" y="129603"/>
                </a:cubicBezTo>
                <a:cubicBezTo>
                  <a:pt x="7451467" y="124081"/>
                  <a:pt x="7452724" y="119040"/>
                  <a:pt x="7455237" y="114476"/>
                </a:cubicBezTo>
                <a:cubicBezTo>
                  <a:pt x="7457747" y="109912"/>
                  <a:pt x="7461039" y="106247"/>
                  <a:pt x="7465107" y="103489"/>
                </a:cubicBezTo>
                <a:cubicBezTo>
                  <a:pt x="7469176" y="100731"/>
                  <a:pt x="7473759" y="98643"/>
                  <a:pt x="7478852" y="97228"/>
                </a:cubicBezTo>
                <a:cubicBezTo>
                  <a:pt x="7482604" y="96235"/>
                  <a:pt x="7488263" y="95284"/>
                  <a:pt x="7495833" y="94363"/>
                </a:cubicBezTo>
                <a:cubicBezTo>
                  <a:pt x="7511263" y="92523"/>
                  <a:pt x="7522618" y="90331"/>
                  <a:pt x="7529904" y="87782"/>
                </a:cubicBezTo>
                <a:cubicBezTo>
                  <a:pt x="7529980" y="85165"/>
                  <a:pt x="7530012" y="83498"/>
                  <a:pt x="7530012" y="82792"/>
                </a:cubicBezTo>
                <a:cubicBezTo>
                  <a:pt x="7530012" y="75009"/>
                  <a:pt x="7528208" y="69523"/>
                  <a:pt x="7524601" y="66341"/>
                </a:cubicBezTo>
                <a:cubicBezTo>
                  <a:pt x="7519716" y="62020"/>
                  <a:pt x="7512466" y="59863"/>
                  <a:pt x="7502843" y="59863"/>
                </a:cubicBezTo>
                <a:cubicBezTo>
                  <a:pt x="7493858" y="59863"/>
                  <a:pt x="7487223" y="61437"/>
                  <a:pt x="7482938" y="64587"/>
                </a:cubicBezTo>
                <a:cubicBezTo>
                  <a:pt x="7478655" y="67734"/>
                  <a:pt x="7475490" y="73310"/>
                  <a:pt x="7473439" y="81305"/>
                </a:cubicBezTo>
                <a:lnTo>
                  <a:pt x="7454758" y="78757"/>
                </a:lnTo>
                <a:cubicBezTo>
                  <a:pt x="7456457" y="70761"/>
                  <a:pt x="7459253" y="64302"/>
                  <a:pt x="7463142" y="59385"/>
                </a:cubicBezTo>
                <a:cubicBezTo>
                  <a:pt x="7467034" y="54471"/>
                  <a:pt x="7472661" y="50684"/>
                  <a:pt x="7480020" y="48027"/>
                </a:cubicBezTo>
                <a:cubicBezTo>
                  <a:pt x="7487380" y="45378"/>
                  <a:pt x="7495902" y="44050"/>
                  <a:pt x="7505601" y="44050"/>
                </a:cubicBezTo>
                <a:cubicBezTo>
                  <a:pt x="7515227" y="44050"/>
                  <a:pt x="7523042" y="45184"/>
                  <a:pt x="7529062" y="47448"/>
                </a:cubicBezTo>
                <a:cubicBezTo>
                  <a:pt x="7535074" y="49709"/>
                  <a:pt x="7539499" y="52560"/>
                  <a:pt x="7542328" y="55990"/>
                </a:cubicBezTo>
                <a:cubicBezTo>
                  <a:pt x="7545157" y="59424"/>
                  <a:pt x="7547138" y="63756"/>
                  <a:pt x="7548272" y="68994"/>
                </a:cubicBezTo>
                <a:cubicBezTo>
                  <a:pt x="7548908" y="72247"/>
                  <a:pt x="7549229" y="78120"/>
                  <a:pt x="7549229" y="86616"/>
                </a:cubicBezTo>
                <a:lnTo>
                  <a:pt x="7549229" y="112090"/>
                </a:lnTo>
                <a:cubicBezTo>
                  <a:pt x="7549229" y="129848"/>
                  <a:pt x="7549636" y="141084"/>
                  <a:pt x="7550450" y="145785"/>
                </a:cubicBezTo>
                <a:cubicBezTo>
                  <a:pt x="7551263" y="150495"/>
                  <a:pt x="7552868" y="155004"/>
                  <a:pt x="7555277" y="159321"/>
                </a:cubicBezTo>
                <a:lnTo>
                  <a:pt x="7535322" y="159321"/>
                </a:lnTo>
                <a:cubicBezTo>
                  <a:pt x="7533342" y="155357"/>
                  <a:pt x="7532064" y="150725"/>
                  <a:pt x="7531499" y="145414"/>
                </a:cubicBezTo>
                <a:close/>
                <a:moveTo>
                  <a:pt x="7529904" y="102748"/>
                </a:moveTo>
                <a:cubicBezTo>
                  <a:pt x="7522971" y="105577"/>
                  <a:pt x="7512570" y="107981"/>
                  <a:pt x="7498702" y="109965"/>
                </a:cubicBezTo>
                <a:cubicBezTo>
                  <a:pt x="7490848" y="111099"/>
                  <a:pt x="7485293" y="112370"/>
                  <a:pt x="7482035" y="113785"/>
                </a:cubicBezTo>
                <a:cubicBezTo>
                  <a:pt x="7478780" y="115200"/>
                  <a:pt x="7476268" y="117270"/>
                  <a:pt x="7474500" y="119994"/>
                </a:cubicBezTo>
                <a:cubicBezTo>
                  <a:pt x="7472729" y="122720"/>
                  <a:pt x="7471847" y="125744"/>
                  <a:pt x="7471847" y="129071"/>
                </a:cubicBezTo>
                <a:cubicBezTo>
                  <a:pt x="7471847" y="134161"/>
                  <a:pt x="7473777" y="138412"/>
                  <a:pt x="7477636" y="141808"/>
                </a:cubicBezTo>
                <a:cubicBezTo>
                  <a:pt x="7481488" y="145202"/>
                  <a:pt x="7487133" y="146904"/>
                  <a:pt x="7494564" y="146904"/>
                </a:cubicBezTo>
                <a:cubicBezTo>
                  <a:pt x="7501922" y="146904"/>
                  <a:pt x="7508466" y="145291"/>
                  <a:pt x="7514201" y="142073"/>
                </a:cubicBezTo>
                <a:cubicBezTo>
                  <a:pt x="7519932" y="138855"/>
                  <a:pt x="7524141" y="134449"/>
                  <a:pt x="7526829" y="128858"/>
                </a:cubicBezTo>
                <a:cubicBezTo>
                  <a:pt x="7528882" y="124542"/>
                  <a:pt x="7529904" y="118173"/>
                  <a:pt x="7529904" y="109753"/>
                </a:cubicBezTo>
                <a:close/>
                <a:moveTo>
                  <a:pt x="7584250" y="159321"/>
                </a:moveTo>
                <a:lnTo>
                  <a:pt x="7584250" y="137562"/>
                </a:lnTo>
                <a:lnTo>
                  <a:pt x="7606009" y="137562"/>
                </a:lnTo>
                <a:lnTo>
                  <a:pt x="7606009" y="159321"/>
                </a:lnTo>
                <a:close/>
                <a:moveTo>
                  <a:pt x="7704004" y="159321"/>
                </a:moveTo>
                <a:lnTo>
                  <a:pt x="7704004" y="3714"/>
                </a:lnTo>
                <a:lnTo>
                  <a:pt x="7724600" y="3714"/>
                </a:lnTo>
                <a:lnTo>
                  <a:pt x="7724600" y="67611"/>
                </a:lnTo>
                <a:lnTo>
                  <a:pt x="7805481" y="67611"/>
                </a:lnTo>
                <a:lnTo>
                  <a:pt x="7805481" y="3714"/>
                </a:lnTo>
                <a:lnTo>
                  <a:pt x="7826073" y="3714"/>
                </a:lnTo>
                <a:lnTo>
                  <a:pt x="7826073" y="159321"/>
                </a:lnTo>
                <a:lnTo>
                  <a:pt x="7805481" y="159321"/>
                </a:lnTo>
                <a:lnTo>
                  <a:pt x="7805481" y="85979"/>
                </a:lnTo>
                <a:lnTo>
                  <a:pt x="7724600" y="85979"/>
                </a:lnTo>
                <a:lnTo>
                  <a:pt x="7724600" y="159321"/>
                </a:lnTo>
                <a:close/>
                <a:moveTo>
                  <a:pt x="7931473" y="145414"/>
                </a:moveTo>
                <a:cubicBezTo>
                  <a:pt x="7924396" y="151431"/>
                  <a:pt x="7917584" y="155675"/>
                  <a:pt x="7911044" y="158151"/>
                </a:cubicBezTo>
                <a:cubicBezTo>
                  <a:pt x="7904498" y="160632"/>
                  <a:pt x="7897475" y="161870"/>
                  <a:pt x="7889973" y="161870"/>
                </a:cubicBezTo>
                <a:cubicBezTo>
                  <a:pt x="7877589" y="161870"/>
                  <a:pt x="7868070" y="158842"/>
                  <a:pt x="7861421" y="152795"/>
                </a:cubicBezTo>
                <a:cubicBezTo>
                  <a:pt x="7854769" y="146747"/>
                  <a:pt x="7851439" y="139014"/>
                  <a:pt x="7851439" y="129603"/>
                </a:cubicBezTo>
                <a:cubicBezTo>
                  <a:pt x="7851439" y="124081"/>
                  <a:pt x="7852698" y="119040"/>
                  <a:pt x="7855211" y="114476"/>
                </a:cubicBezTo>
                <a:cubicBezTo>
                  <a:pt x="7857720" y="109912"/>
                  <a:pt x="7861010" y="106247"/>
                  <a:pt x="7865082" y="103489"/>
                </a:cubicBezTo>
                <a:cubicBezTo>
                  <a:pt x="7869150" y="100731"/>
                  <a:pt x="7873734" y="98643"/>
                  <a:pt x="7878828" y="97228"/>
                </a:cubicBezTo>
                <a:cubicBezTo>
                  <a:pt x="7882578" y="96235"/>
                  <a:pt x="7888237" y="95284"/>
                  <a:pt x="7895809" y="94363"/>
                </a:cubicBezTo>
                <a:cubicBezTo>
                  <a:pt x="7911238" y="92523"/>
                  <a:pt x="7922592" y="90331"/>
                  <a:pt x="7929879" y="87782"/>
                </a:cubicBezTo>
                <a:cubicBezTo>
                  <a:pt x="7929954" y="85165"/>
                  <a:pt x="7929987" y="83498"/>
                  <a:pt x="7929987" y="82792"/>
                </a:cubicBezTo>
                <a:cubicBezTo>
                  <a:pt x="7929987" y="75009"/>
                  <a:pt x="7928184" y="69523"/>
                  <a:pt x="7924575" y="66341"/>
                </a:cubicBezTo>
                <a:cubicBezTo>
                  <a:pt x="7919691" y="62020"/>
                  <a:pt x="7912441" y="59863"/>
                  <a:pt x="7902818" y="59863"/>
                </a:cubicBezTo>
                <a:cubicBezTo>
                  <a:pt x="7893832" y="59863"/>
                  <a:pt x="7887197" y="61437"/>
                  <a:pt x="7882913" y="64587"/>
                </a:cubicBezTo>
                <a:cubicBezTo>
                  <a:pt x="7878629" y="67734"/>
                  <a:pt x="7875464" y="73310"/>
                  <a:pt x="7873412" y="81305"/>
                </a:cubicBezTo>
                <a:lnTo>
                  <a:pt x="7854732" y="78757"/>
                </a:lnTo>
                <a:cubicBezTo>
                  <a:pt x="7856431" y="70761"/>
                  <a:pt x="7859229" y="64302"/>
                  <a:pt x="7863116" y="59385"/>
                </a:cubicBezTo>
                <a:cubicBezTo>
                  <a:pt x="7867008" y="54471"/>
                  <a:pt x="7872635" y="50684"/>
                  <a:pt x="7879994" y="48027"/>
                </a:cubicBezTo>
                <a:cubicBezTo>
                  <a:pt x="7887355" y="45378"/>
                  <a:pt x="7895877" y="44050"/>
                  <a:pt x="7905571" y="44050"/>
                </a:cubicBezTo>
                <a:cubicBezTo>
                  <a:pt x="7915198" y="44050"/>
                  <a:pt x="7923017" y="45184"/>
                  <a:pt x="7929036" y="47448"/>
                </a:cubicBezTo>
                <a:cubicBezTo>
                  <a:pt x="7935048" y="49709"/>
                  <a:pt x="7939472" y="52560"/>
                  <a:pt x="7942302" y="55990"/>
                </a:cubicBezTo>
                <a:cubicBezTo>
                  <a:pt x="7945132" y="59424"/>
                  <a:pt x="7947111" y="63756"/>
                  <a:pt x="7948245" y="68994"/>
                </a:cubicBezTo>
                <a:cubicBezTo>
                  <a:pt x="7948883" y="72247"/>
                  <a:pt x="7949199" y="78120"/>
                  <a:pt x="7949199" y="86616"/>
                </a:cubicBezTo>
                <a:lnTo>
                  <a:pt x="7949199" y="112090"/>
                </a:lnTo>
                <a:cubicBezTo>
                  <a:pt x="7949199" y="129848"/>
                  <a:pt x="7949610" y="141084"/>
                  <a:pt x="7950423" y="145785"/>
                </a:cubicBezTo>
                <a:cubicBezTo>
                  <a:pt x="7951238" y="150495"/>
                  <a:pt x="7952843" y="155004"/>
                  <a:pt x="7955251" y="159321"/>
                </a:cubicBezTo>
                <a:lnTo>
                  <a:pt x="7935296" y="159321"/>
                </a:lnTo>
                <a:cubicBezTo>
                  <a:pt x="7933313" y="155357"/>
                  <a:pt x="7932039" y="150725"/>
                  <a:pt x="7931473" y="145414"/>
                </a:cubicBezTo>
                <a:close/>
                <a:moveTo>
                  <a:pt x="7929879" y="102748"/>
                </a:moveTo>
                <a:cubicBezTo>
                  <a:pt x="7922945" y="105577"/>
                  <a:pt x="7912544" y="107981"/>
                  <a:pt x="7898678" y="109965"/>
                </a:cubicBezTo>
                <a:cubicBezTo>
                  <a:pt x="7890822" y="111099"/>
                  <a:pt x="7885268" y="112370"/>
                  <a:pt x="7882009" y="113785"/>
                </a:cubicBezTo>
                <a:cubicBezTo>
                  <a:pt x="7878751" y="115200"/>
                  <a:pt x="7876242" y="117270"/>
                  <a:pt x="7874475" y="119994"/>
                </a:cubicBezTo>
                <a:cubicBezTo>
                  <a:pt x="7872703" y="122720"/>
                  <a:pt x="7871821" y="125744"/>
                  <a:pt x="7871821" y="129071"/>
                </a:cubicBezTo>
                <a:cubicBezTo>
                  <a:pt x="7871821" y="134161"/>
                  <a:pt x="7873751" y="138412"/>
                  <a:pt x="7877607" y="141808"/>
                </a:cubicBezTo>
                <a:cubicBezTo>
                  <a:pt x="7881463" y="145202"/>
                  <a:pt x="7887106" y="146904"/>
                  <a:pt x="7894538" y="146904"/>
                </a:cubicBezTo>
                <a:cubicBezTo>
                  <a:pt x="7901895" y="146904"/>
                  <a:pt x="7908440" y="145291"/>
                  <a:pt x="7914175" y="142073"/>
                </a:cubicBezTo>
                <a:cubicBezTo>
                  <a:pt x="7919907" y="138855"/>
                  <a:pt x="7924114" y="134449"/>
                  <a:pt x="7926804" y="128858"/>
                </a:cubicBezTo>
                <a:cubicBezTo>
                  <a:pt x="7928853" y="124542"/>
                  <a:pt x="7929879" y="118173"/>
                  <a:pt x="7929879" y="10975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08741" y="2537021"/>
            <a:ext cx="6152688" cy="204761"/>
          </a:xfrm>
          <a:custGeom>
            <a:avLst/>
            <a:gdLst/>
            <a:ahLst/>
            <a:cxnLst/>
            <a:rect l="l" t="t" r="r" b="b"/>
            <a:pathLst>
              <a:path w="6152688" h="204761">
                <a:moveTo>
                  <a:pt x="0" y="46531"/>
                </a:moveTo>
                <a:lnTo>
                  <a:pt x="91461" y="46531"/>
                </a:lnTo>
                <a:lnTo>
                  <a:pt x="91461" y="62321"/>
                </a:lnTo>
                <a:lnTo>
                  <a:pt x="55217" y="62321"/>
                </a:lnTo>
                <a:lnTo>
                  <a:pt x="55217" y="159082"/>
                </a:lnTo>
                <a:lnTo>
                  <a:pt x="36244" y="159082"/>
                </a:lnTo>
                <a:lnTo>
                  <a:pt x="36244" y="62321"/>
                </a:lnTo>
                <a:lnTo>
                  <a:pt x="0" y="62321"/>
                </a:lnTo>
                <a:close/>
                <a:moveTo>
                  <a:pt x="181616" y="145199"/>
                </a:moveTo>
                <a:cubicBezTo>
                  <a:pt x="174550" y="151204"/>
                  <a:pt x="167749" y="155446"/>
                  <a:pt x="161215" y="157915"/>
                </a:cubicBezTo>
                <a:cubicBezTo>
                  <a:pt x="154681" y="160389"/>
                  <a:pt x="147668" y="161627"/>
                  <a:pt x="140180" y="161627"/>
                </a:cubicBezTo>
                <a:cubicBezTo>
                  <a:pt x="127814" y="161627"/>
                  <a:pt x="118314" y="158605"/>
                  <a:pt x="111672" y="152566"/>
                </a:cubicBezTo>
                <a:cubicBezTo>
                  <a:pt x="105030" y="146524"/>
                  <a:pt x="101704" y="138806"/>
                  <a:pt x="101704" y="129407"/>
                </a:cubicBezTo>
                <a:cubicBezTo>
                  <a:pt x="101704" y="123899"/>
                  <a:pt x="102960" y="118862"/>
                  <a:pt x="105469" y="114300"/>
                </a:cubicBezTo>
                <a:cubicBezTo>
                  <a:pt x="107978" y="109748"/>
                  <a:pt x="111262" y="106090"/>
                  <a:pt x="115326" y="103335"/>
                </a:cubicBezTo>
                <a:cubicBezTo>
                  <a:pt x="119390" y="100578"/>
                  <a:pt x="123966" y="98496"/>
                  <a:pt x="129049" y="97082"/>
                </a:cubicBezTo>
                <a:cubicBezTo>
                  <a:pt x="132793" y="96092"/>
                  <a:pt x="138449" y="95139"/>
                  <a:pt x="146009" y="94220"/>
                </a:cubicBezTo>
                <a:cubicBezTo>
                  <a:pt x="161409" y="92380"/>
                  <a:pt x="172749" y="90192"/>
                  <a:pt x="180029" y="87647"/>
                </a:cubicBezTo>
                <a:cubicBezTo>
                  <a:pt x="180097" y="85033"/>
                  <a:pt x="180133" y="83373"/>
                  <a:pt x="180133" y="82667"/>
                </a:cubicBezTo>
                <a:cubicBezTo>
                  <a:pt x="180133" y="74895"/>
                  <a:pt x="178333" y="69420"/>
                  <a:pt x="174729" y="66241"/>
                </a:cubicBezTo>
                <a:cubicBezTo>
                  <a:pt x="169851" y="61932"/>
                  <a:pt x="162612" y="59775"/>
                  <a:pt x="152999" y="59775"/>
                </a:cubicBezTo>
                <a:cubicBezTo>
                  <a:pt x="144029" y="59775"/>
                  <a:pt x="137409" y="61349"/>
                  <a:pt x="133131" y="64491"/>
                </a:cubicBezTo>
                <a:cubicBezTo>
                  <a:pt x="128858" y="67638"/>
                  <a:pt x="125690" y="73199"/>
                  <a:pt x="123646" y="81185"/>
                </a:cubicBezTo>
                <a:lnTo>
                  <a:pt x="104993" y="78643"/>
                </a:lnTo>
                <a:cubicBezTo>
                  <a:pt x="106686" y="70658"/>
                  <a:pt x="109476" y="64210"/>
                  <a:pt x="113367" y="59297"/>
                </a:cubicBezTo>
                <a:cubicBezTo>
                  <a:pt x="117251" y="54389"/>
                  <a:pt x="122871" y="50610"/>
                  <a:pt x="130219" y="47961"/>
                </a:cubicBezTo>
                <a:cubicBezTo>
                  <a:pt x="137566" y="45310"/>
                  <a:pt x="146076" y="43986"/>
                  <a:pt x="155758" y="43986"/>
                </a:cubicBezTo>
                <a:cubicBezTo>
                  <a:pt x="165369" y="43986"/>
                  <a:pt x="173174" y="45116"/>
                  <a:pt x="179183" y="47374"/>
                </a:cubicBezTo>
                <a:cubicBezTo>
                  <a:pt x="185187" y="49638"/>
                  <a:pt x="189604" y="52478"/>
                  <a:pt x="192430" y="55906"/>
                </a:cubicBezTo>
                <a:cubicBezTo>
                  <a:pt x="195257" y="59332"/>
                  <a:pt x="197233" y="63663"/>
                  <a:pt x="198364" y="68890"/>
                </a:cubicBezTo>
                <a:cubicBezTo>
                  <a:pt x="199001" y="72137"/>
                  <a:pt x="199317" y="78007"/>
                  <a:pt x="199317" y="86484"/>
                </a:cubicBezTo>
                <a:lnTo>
                  <a:pt x="199317" y="111922"/>
                </a:lnTo>
                <a:cubicBezTo>
                  <a:pt x="199317" y="129658"/>
                  <a:pt x="199724" y="140872"/>
                  <a:pt x="200538" y="145570"/>
                </a:cubicBezTo>
                <a:cubicBezTo>
                  <a:pt x="201352" y="150268"/>
                  <a:pt x="202957" y="154773"/>
                  <a:pt x="205359" y="159082"/>
                </a:cubicBezTo>
                <a:lnTo>
                  <a:pt x="185432" y="159082"/>
                </a:lnTo>
                <a:cubicBezTo>
                  <a:pt x="183456" y="155125"/>
                  <a:pt x="182185" y="150499"/>
                  <a:pt x="181616" y="145199"/>
                </a:cubicBezTo>
                <a:close/>
                <a:moveTo>
                  <a:pt x="180029" y="102593"/>
                </a:moveTo>
                <a:cubicBezTo>
                  <a:pt x="173106" y="105419"/>
                  <a:pt x="162720" y="107821"/>
                  <a:pt x="148867" y="109801"/>
                </a:cubicBezTo>
                <a:cubicBezTo>
                  <a:pt x="141026" y="110927"/>
                  <a:pt x="135478" y="112202"/>
                  <a:pt x="132231" y="113617"/>
                </a:cubicBezTo>
                <a:cubicBezTo>
                  <a:pt x="128981" y="115032"/>
                  <a:pt x="126471" y="117098"/>
                  <a:pt x="124704" y="119816"/>
                </a:cubicBezTo>
                <a:cubicBezTo>
                  <a:pt x="122939" y="122538"/>
                  <a:pt x="122058" y="125557"/>
                  <a:pt x="122058" y="128877"/>
                </a:cubicBezTo>
                <a:cubicBezTo>
                  <a:pt x="122058" y="133964"/>
                  <a:pt x="123980" y="138204"/>
                  <a:pt x="127832" y="141593"/>
                </a:cubicBezTo>
                <a:cubicBezTo>
                  <a:pt x="131681" y="144983"/>
                  <a:pt x="137315" y="146683"/>
                  <a:pt x="144734" y="146683"/>
                </a:cubicBezTo>
                <a:cubicBezTo>
                  <a:pt x="152082" y="146683"/>
                  <a:pt x="158619" y="145074"/>
                  <a:pt x="164343" y="141859"/>
                </a:cubicBezTo>
                <a:cubicBezTo>
                  <a:pt x="170068" y="138647"/>
                  <a:pt x="174269" y="134248"/>
                  <a:pt x="176958" y="128665"/>
                </a:cubicBezTo>
                <a:cubicBezTo>
                  <a:pt x="179002" y="124356"/>
                  <a:pt x="180029" y="117995"/>
                  <a:pt x="180029" y="109589"/>
                </a:cubicBezTo>
                <a:close/>
                <a:moveTo>
                  <a:pt x="228780" y="46531"/>
                </a:moveTo>
                <a:lnTo>
                  <a:pt x="247857" y="46531"/>
                </a:lnTo>
                <a:lnTo>
                  <a:pt x="247857" y="95174"/>
                </a:lnTo>
                <a:cubicBezTo>
                  <a:pt x="253936" y="95174"/>
                  <a:pt x="258192" y="94008"/>
                  <a:pt x="260633" y="91675"/>
                </a:cubicBezTo>
                <a:cubicBezTo>
                  <a:pt x="263066" y="89346"/>
                  <a:pt x="266651" y="82563"/>
                  <a:pt x="271386" y="71327"/>
                </a:cubicBezTo>
                <a:cubicBezTo>
                  <a:pt x="275130" y="62428"/>
                  <a:pt x="278168" y="56561"/>
                  <a:pt x="280501" y="53734"/>
                </a:cubicBezTo>
                <a:cubicBezTo>
                  <a:pt x="282834" y="50908"/>
                  <a:pt x="285516" y="49001"/>
                  <a:pt x="288554" y="48010"/>
                </a:cubicBezTo>
                <a:cubicBezTo>
                  <a:pt x="291593" y="47025"/>
                  <a:pt x="296467" y="46531"/>
                  <a:pt x="303180" y="46531"/>
                </a:cubicBezTo>
                <a:lnTo>
                  <a:pt x="306997" y="46531"/>
                </a:lnTo>
                <a:lnTo>
                  <a:pt x="306997" y="62321"/>
                </a:lnTo>
                <a:lnTo>
                  <a:pt x="301694" y="62213"/>
                </a:lnTo>
                <a:cubicBezTo>
                  <a:pt x="296679" y="62213"/>
                  <a:pt x="293465" y="62958"/>
                  <a:pt x="292054" y="64441"/>
                </a:cubicBezTo>
                <a:cubicBezTo>
                  <a:pt x="290571" y="65992"/>
                  <a:pt x="288306" y="70626"/>
                  <a:pt x="285271" y="78322"/>
                </a:cubicBezTo>
                <a:cubicBezTo>
                  <a:pt x="282373" y="85670"/>
                  <a:pt x="279724" y="90761"/>
                  <a:pt x="277318" y="93587"/>
                </a:cubicBezTo>
                <a:cubicBezTo>
                  <a:pt x="274918" y="96412"/>
                  <a:pt x="271210" y="98991"/>
                  <a:pt x="266194" y="101324"/>
                </a:cubicBezTo>
                <a:cubicBezTo>
                  <a:pt x="274392" y="103512"/>
                  <a:pt x="282445" y="111141"/>
                  <a:pt x="290357" y="124215"/>
                </a:cubicBezTo>
                <a:lnTo>
                  <a:pt x="311237" y="159082"/>
                </a:lnTo>
                <a:lnTo>
                  <a:pt x="290249" y="159082"/>
                </a:lnTo>
                <a:lnTo>
                  <a:pt x="269903" y="124215"/>
                </a:lnTo>
                <a:cubicBezTo>
                  <a:pt x="265737" y="117216"/>
                  <a:pt x="262097" y="112605"/>
                  <a:pt x="258983" y="110381"/>
                </a:cubicBezTo>
                <a:cubicBezTo>
                  <a:pt x="255873" y="108156"/>
                  <a:pt x="252166" y="107044"/>
                  <a:pt x="247857" y="107044"/>
                </a:cubicBezTo>
                <a:lnTo>
                  <a:pt x="247857" y="159082"/>
                </a:lnTo>
                <a:lnTo>
                  <a:pt x="228780" y="159082"/>
                </a:lnTo>
                <a:close/>
                <a:moveTo>
                  <a:pt x="323848" y="46531"/>
                </a:moveTo>
                <a:lnTo>
                  <a:pt x="342925" y="46531"/>
                </a:lnTo>
                <a:lnTo>
                  <a:pt x="342925" y="132376"/>
                </a:lnTo>
                <a:lnTo>
                  <a:pt x="395809" y="46531"/>
                </a:lnTo>
                <a:lnTo>
                  <a:pt x="416372" y="46531"/>
                </a:lnTo>
                <a:lnTo>
                  <a:pt x="416372" y="159082"/>
                </a:lnTo>
                <a:lnTo>
                  <a:pt x="397296" y="159082"/>
                </a:lnTo>
                <a:lnTo>
                  <a:pt x="397296" y="73765"/>
                </a:lnTo>
                <a:lnTo>
                  <a:pt x="344412" y="159082"/>
                </a:lnTo>
                <a:lnTo>
                  <a:pt x="323848" y="159082"/>
                </a:lnTo>
                <a:close/>
                <a:moveTo>
                  <a:pt x="432378" y="159082"/>
                </a:moveTo>
                <a:lnTo>
                  <a:pt x="473496" y="100578"/>
                </a:lnTo>
                <a:lnTo>
                  <a:pt x="435452" y="46531"/>
                </a:lnTo>
                <a:lnTo>
                  <a:pt x="459295" y="46531"/>
                </a:lnTo>
                <a:lnTo>
                  <a:pt x="476571" y="72919"/>
                </a:lnTo>
                <a:cubicBezTo>
                  <a:pt x="479822" y="77934"/>
                  <a:pt x="482440" y="82139"/>
                  <a:pt x="484416" y="85534"/>
                </a:cubicBezTo>
                <a:cubicBezTo>
                  <a:pt x="487526" y="80868"/>
                  <a:pt x="490389" y="76735"/>
                  <a:pt x="493002" y="73131"/>
                </a:cubicBezTo>
                <a:lnTo>
                  <a:pt x="511973" y="46531"/>
                </a:lnTo>
                <a:lnTo>
                  <a:pt x="534759" y="46531"/>
                </a:lnTo>
                <a:lnTo>
                  <a:pt x="495860" y="99523"/>
                </a:lnTo>
                <a:lnTo>
                  <a:pt x="537724" y="159082"/>
                </a:lnTo>
                <a:lnTo>
                  <a:pt x="514303" y="159082"/>
                </a:lnTo>
                <a:lnTo>
                  <a:pt x="491198" y="124111"/>
                </a:lnTo>
                <a:lnTo>
                  <a:pt x="485053" y="114675"/>
                </a:lnTo>
                <a:lnTo>
                  <a:pt x="455483" y="159082"/>
                </a:lnTo>
                <a:close/>
                <a:moveTo>
                  <a:pt x="616205" y="46531"/>
                </a:moveTo>
                <a:lnTo>
                  <a:pt x="705020" y="46531"/>
                </a:lnTo>
                <a:lnTo>
                  <a:pt x="705020" y="159082"/>
                </a:lnTo>
                <a:lnTo>
                  <a:pt x="685943" y="159082"/>
                </a:lnTo>
                <a:lnTo>
                  <a:pt x="685943" y="62321"/>
                </a:lnTo>
                <a:lnTo>
                  <a:pt x="635280" y="62321"/>
                </a:lnTo>
                <a:lnTo>
                  <a:pt x="635280" y="159082"/>
                </a:lnTo>
                <a:lnTo>
                  <a:pt x="616205" y="159082"/>
                </a:lnTo>
                <a:close/>
                <a:moveTo>
                  <a:pt x="742961" y="46531"/>
                </a:moveTo>
                <a:lnTo>
                  <a:pt x="831564" y="46531"/>
                </a:lnTo>
                <a:lnTo>
                  <a:pt x="831564" y="159082"/>
                </a:lnTo>
                <a:lnTo>
                  <a:pt x="812591" y="159082"/>
                </a:lnTo>
                <a:lnTo>
                  <a:pt x="812591" y="62321"/>
                </a:lnTo>
                <a:lnTo>
                  <a:pt x="762037" y="62321"/>
                </a:lnTo>
                <a:lnTo>
                  <a:pt x="762037" y="118384"/>
                </a:lnTo>
                <a:cubicBezTo>
                  <a:pt x="762037" y="131458"/>
                  <a:pt x="761612" y="140076"/>
                  <a:pt x="760767" y="144246"/>
                </a:cubicBezTo>
                <a:cubicBezTo>
                  <a:pt x="759917" y="148412"/>
                  <a:pt x="757584" y="152051"/>
                  <a:pt x="753771" y="155158"/>
                </a:cubicBezTo>
                <a:cubicBezTo>
                  <a:pt x="749955" y="158272"/>
                  <a:pt x="744443" y="159824"/>
                  <a:pt x="737236" y="159824"/>
                </a:cubicBezTo>
                <a:cubicBezTo>
                  <a:pt x="732783" y="159824"/>
                  <a:pt x="727664" y="159541"/>
                  <a:pt x="721872" y="158980"/>
                </a:cubicBezTo>
                <a:lnTo>
                  <a:pt x="721872" y="143080"/>
                </a:lnTo>
                <a:lnTo>
                  <a:pt x="730246" y="143080"/>
                </a:lnTo>
                <a:cubicBezTo>
                  <a:pt x="734198" y="143080"/>
                  <a:pt x="737024" y="142672"/>
                  <a:pt x="738719" y="141859"/>
                </a:cubicBezTo>
                <a:cubicBezTo>
                  <a:pt x="740419" y="141045"/>
                  <a:pt x="741546" y="139756"/>
                  <a:pt x="742114" y="137992"/>
                </a:cubicBezTo>
                <a:cubicBezTo>
                  <a:pt x="742679" y="136224"/>
                  <a:pt x="742961" y="130465"/>
                  <a:pt x="742961" y="120716"/>
                </a:cubicBezTo>
                <a:close/>
                <a:moveTo>
                  <a:pt x="933732" y="145199"/>
                </a:moveTo>
                <a:cubicBezTo>
                  <a:pt x="926665" y="151204"/>
                  <a:pt x="919865" y="155446"/>
                  <a:pt x="913330" y="157915"/>
                </a:cubicBezTo>
                <a:cubicBezTo>
                  <a:pt x="906796" y="160389"/>
                  <a:pt x="899783" y="161627"/>
                  <a:pt x="892292" y="161627"/>
                </a:cubicBezTo>
                <a:cubicBezTo>
                  <a:pt x="879929" y="161627"/>
                  <a:pt x="870426" y="158605"/>
                  <a:pt x="863784" y="152566"/>
                </a:cubicBezTo>
                <a:cubicBezTo>
                  <a:pt x="857142" y="146524"/>
                  <a:pt x="853820" y="138806"/>
                  <a:pt x="853820" y="129407"/>
                </a:cubicBezTo>
                <a:cubicBezTo>
                  <a:pt x="853820" y="123899"/>
                  <a:pt x="855072" y="118862"/>
                  <a:pt x="857581" y="114300"/>
                </a:cubicBezTo>
                <a:cubicBezTo>
                  <a:pt x="860091" y="109748"/>
                  <a:pt x="863377" y="106090"/>
                  <a:pt x="867438" y="103335"/>
                </a:cubicBezTo>
                <a:cubicBezTo>
                  <a:pt x="871502" y="100578"/>
                  <a:pt x="876077" y="98496"/>
                  <a:pt x="881165" y="97082"/>
                </a:cubicBezTo>
                <a:cubicBezTo>
                  <a:pt x="884905" y="96092"/>
                  <a:pt x="890561" y="95139"/>
                  <a:pt x="898121" y="94220"/>
                </a:cubicBezTo>
                <a:cubicBezTo>
                  <a:pt x="913521" y="92380"/>
                  <a:pt x="924865" y="90192"/>
                  <a:pt x="932144" y="87647"/>
                </a:cubicBezTo>
                <a:cubicBezTo>
                  <a:pt x="932213" y="85033"/>
                  <a:pt x="932248" y="83373"/>
                  <a:pt x="932248" y="82667"/>
                </a:cubicBezTo>
                <a:cubicBezTo>
                  <a:pt x="932248" y="74895"/>
                  <a:pt x="930445" y="69420"/>
                  <a:pt x="926842" y="66241"/>
                </a:cubicBezTo>
                <a:cubicBezTo>
                  <a:pt x="921966" y="61932"/>
                  <a:pt x="914727" y="59775"/>
                  <a:pt x="905115" y="59775"/>
                </a:cubicBezTo>
                <a:cubicBezTo>
                  <a:pt x="896145" y="59775"/>
                  <a:pt x="889520" y="61349"/>
                  <a:pt x="885247" y="64491"/>
                </a:cubicBezTo>
                <a:cubicBezTo>
                  <a:pt x="880971" y="67638"/>
                  <a:pt x="877806" y="73199"/>
                  <a:pt x="875758" y="81185"/>
                </a:cubicBezTo>
                <a:lnTo>
                  <a:pt x="857106" y="78643"/>
                </a:lnTo>
                <a:cubicBezTo>
                  <a:pt x="858802" y="70658"/>
                  <a:pt x="861592" y="64210"/>
                  <a:pt x="865479" y="59297"/>
                </a:cubicBezTo>
                <a:cubicBezTo>
                  <a:pt x="869367" y="54389"/>
                  <a:pt x="874984" y="50610"/>
                  <a:pt x="882331" y="47961"/>
                </a:cubicBezTo>
                <a:cubicBezTo>
                  <a:pt x="889679" y="45310"/>
                  <a:pt x="898192" y="43986"/>
                  <a:pt x="907873" y="43986"/>
                </a:cubicBezTo>
                <a:cubicBezTo>
                  <a:pt x="917481" y="43986"/>
                  <a:pt x="925290" y="45116"/>
                  <a:pt x="931295" y="47374"/>
                </a:cubicBezTo>
                <a:cubicBezTo>
                  <a:pt x="937299" y="49638"/>
                  <a:pt x="941720" y="52478"/>
                  <a:pt x="944546" y="55906"/>
                </a:cubicBezTo>
                <a:cubicBezTo>
                  <a:pt x="947373" y="59332"/>
                  <a:pt x="949349" y="63663"/>
                  <a:pt x="950479" y="68890"/>
                </a:cubicBezTo>
                <a:cubicBezTo>
                  <a:pt x="951113" y="72137"/>
                  <a:pt x="951429" y="78007"/>
                  <a:pt x="951429" y="86484"/>
                </a:cubicBezTo>
                <a:lnTo>
                  <a:pt x="951429" y="111922"/>
                </a:lnTo>
                <a:cubicBezTo>
                  <a:pt x="951429" y="129658"/>
                  <a:pt x="951839" y="140872"/>
                  <a:pt x="952653" y="145570"/>
                </a:cubicBezTo>
                <a:cubicBezTo>
                  <a:pt x="953468" y="150268"/>
                  <a:pt x="955069" y="154773"/>
                  <a:pt x="957471" y="159082"/>
                </a:cubicBezTo>
                <a:lnTo>
                  <a:pt x="937548" y="159082"/>
                </a:lnTo>
                <a:cubicBezTo>
                  <a:pt x="935572" y="155125"/>
                  <a:pt x="934297" y="150499"/>
                  <a:pt x="933732" y="145199"/>
                </a:cubicBezTo>
                <a:close/>
                <a:moveTo>
                  <a:pt x="932144" y="102593"/>
                </a:moveTo>
                <a:cubicBezTo>
                  <a:pt x="925218" y="105419"/>
                  <a:pt x="914832" y="107821"/>
                  <a:pt x="900982" y="109801"/>
                </a:cubicBezTo>
                <a:cubicBezTo>
                  <a:pt x="893141" y="110927"/>
                  <a:pt x="887594" y="112202"/>
                  <a:pt x="884344" y="113617"/>
                </a:cubicBezTo>
                <a:cubicBezTo>
                  <a:pt x="881093" y="115032"/>
                  <a:pt x="878583" y="117098"/>
                  <a:pt x="876819" y="119816"/>
                </a:cubicBezTo>
                <a:cubicBezTo>
                  <a:pt x="875051" y="122538"/>
                  <a:pt x="874170" y="125557"/>
                  <a:pt x="874170" y="128877"/>
                </a:cubicBezTo>
                <a:cubicBezTo>
                  <a:pt x="874170" y="133964"/>
                  <a:pt x="876093" y="138204"/>
                  <a:pt x="879945" y="141593"/>
                </a:cubicBezTo>
                <a:cubicBezTo>
                  <a:pt x="883797" y="144983"/>
                  <a:pt x="889430" y="146683"/>
                  <a:pt x="896850" y="146683"/>
                </a:cubicBezTo>
                <a:cubicBezTo>
                  <a:pt x="904198" y="146683"/>
                  <a:pt x="910732" y="145074"/>
                  <a:pt x="916456" y="141859"/>
                </a:cubicBezTo>
                <a:cubicBezTo>
                  <a:pt x="922184" y="138647"/>
                  <a:pt x="926385" y="134248"/>
                  <a:pt x="929070" y="128665"/>
                </a:cubicBezTo>
                <a:cubicBezTo>
                  <a:pt x="931118" y="124356"/>
                  <a:pt x="932144" y="117995"/>
                  <a:pt x="932144" y="109589"/>
                </a:cubicBezTo>
                <a:close/>
                <a:moveTo>
                  <a:pt x="966597" y="46531"/>
                </a:moveTo>
                <a:lnTo>
                  <a:pt x="1058058" y="46531"/>
                </a:lnTo>
                <a:lnTo>
                  <a:pt x="1058058" y="62321"/>
                </a:lnTo>
                <a:lnTo>
                  <a:pt x="1021813" y="62321"/>
                </a:lnTo>
                <a:lnTo>
                  <a:pt x="1021813" y="159082"/>
                </a:lnTo>
                <a:lnTo>
                  <a:pt x="1002841" y="159082"/>
                </a:lnTo>
                <a:lnTo>
                  <a:pt x="1002841" y="62321"/>
                </a:lnTo>
                <a:lnTo>
                  <a:pt x="966597" y="62321"/>
                </a:lnTo>
                <a:close/>
                <a:moveTo>
                  <a:pt x="1141783" y="3713"/>
                </a:moveTo>
                <a:lnTo>
                  <a:pt x="1160864" y="3713"/>
                </a:lnTo>
                <a:lnTo>
                  <a:pt x="1160864" y="57443"/>
                </a:lnTo>
                <a:cubicBezTo>
                  <a:pt x="1164816" y="52921"/>
                  <a:pt x="1169161" y="49548"/>
                  <a:pt x="1173895" y="47323"/>
                </a:cubicBezTo>
                <a:cubicBezTo>
                  <a:pt x="1178630" y="45098"/>
                  <a:pt x="1183720" y="43986"/>
                  <a:pt x="1189159" y="43986"/>
                </a:cubicBezTo>
                <a:cubicBezTo>
                  <a:pt x="1202512" y="43986"/>
                  <a:pt x="1213095" y="49548"/>
                  <a:pt x="1220900" y="60679"/>
                </a:cubicBezTo>
                <a:cubicBezTo>
                  <a:pt x="1228708" y="71806"/>
                  <a:pt x="1232615" y="85814"/>
                  <a:pt x="1232615" y="102698"/>
                </a:cubicBezTo>
                <a:cubicBezTo>
                  <a:pt x="1232615" y="120291"/>
                  <a:pt x="1228410" y="134515"/>
                  <a:pt x="1220004" y="145358"/>
                </a:cubicBezTo>
                <a:cubicBezTo>
                  <a:pt x="1211594" y="156205"/>
                  <a:pt x="1201137" y="161627"/>
                  <a:pt x="1188630" y="161627"/>
                </a:cubicBezTo>
                <a:cubicBezTo>
                  <a:pt x="1184533" y="161627"/>
                  <a:pt x="1180361" y="160993"/>
                  <a:pt x="1176124" y="159718"/>
                </a:cubicBezTo>
                <a:cubicBezTo>
                  <a:pt x="1171882" y="158448"/>
                  <a:pt x="1166796" y="154985"/>
                  <a:pt x="1160864" y="149332"/>
                </a:cubicBezTo>
                <a:lnTo>
                  <a:pt x="1160864" y="202216"/>
                </a:lnTo>
                <a:lnTo>
                  <a:pt x="1141783" y="202216"/>
                </a:lnTo>
                <a:lnTo>
                  <a:pt x="1141783" y="149332"/>
                </a:lnTo>
                <a:cubicBezTo>
                  <a:pt x="1137971" y="153433"/>
                  <a:pt x="1133748" y="156504"/>
                  <a:pt x="1129119" y="158552"/>
                </a:cubicBezTo>
                <a:cubicBezTo>
                  <a:pt x="1124488" y="160601"/>
                  <a:pt x="1119492" y="161627"/>
                  <a:pt x="1114124" y="161627"/>
                </a:cubicBezTo>
                <a:cubicBezTo>
                  <a:pt x="1102323" y="161627"/>
                  <a:pt x="1092009" y="156449"/>
                  <a:pt x="1083179" y="146100"/>
                </a:cubicBezTo>
                <a:cubicBezTo>
                  <a:pt x="1074345" y="135750"/>
                  <a:pt x="1069927" y="120929"/>
                  <a:pt x="1069927" y="101640"/>
                </a:cubicBezTo>
                <a:cubicBezTo>
                  <a:pt x="1069927" y="85322"/>
                  <a:pt x="1073923" y="71630"/>
                  <a:pt x="1081904" y="60570"/>
                </a:cubicBezTo>
                <a:cubicBezTo>
                  <a:pt x="1089890" y="49511"/>
                  <a:pt x="1100628" y="43986"/>
                  <a:pt x="1114124" y="43986"/>
                </a:cubicBezTo>
                <a:cubicBezTo>
                  <a:pt x="1119773" y="43986"/>
                  <a:pt x="1124899" y="45098"/>
                  <a:pt x="1129490" y="47323"/>
                </a:cubicBezTo>
                <a:cubicBezTo>
                  <a:pt x="1134079" y="49548"/>
                  <a:pt x="1138179" y="52921"/>
                  <a:pt x="1141783" y="57443"/>
                </a:cubicBezTo>
                <a:close/>
                <a:moveTo>
                  <a:pt x="1160756" y="103231"/>
                </a:moveTo>
                <a:cubicBezTo>
                  <a:pt x="1160756" y="120191"/>
                  <a:pt x="1163087" y="131581"/>
                  <a:pt x="1167750" y="137409"/>
                </a:cubicBezTo>
                <a:cubicBezTo>
                  <a:pt x="1172412" y="143237"/>
                  <a:pt x="1178240" y="146153"/>
                  <a:pt x="1185239" y="146153"/>
                </a:cubicBezTo>
                <a:cubicBezTo>
                  <a:pt x="1193011" y="146153"/>
                  <a:pt x="1199632" y="142568"/>
                  <a:pt x="1205110" y="135394"/>
                </a:cubicBezTo>
                <a:cubicBezTo>
                  <a:pt x="1210587" y="128222"/>
                  <a:pt x="1213322" y="117077"/>
                  <a:pt x="1213322" y="101956"/>
                </a:cubicBezTo>
                <a:cubicBezTo>
                  <a:pt x="1213322" y="87686"/>
                  <a:pt x="1210799" y="77055"/>
                  <a:pt x="1205748" y="70057"/>
                </a:cubicBezTo>
                <a:cubicBezTo>
                  <a:pt x="1200693" y="63059"/>
                  <a:pt x="1194214" y="59563"/>
                  <a:pt x="1186297" y="59563"/>
                </a:cubicBezTo>
                <a:cubicBezTo>
                  <a:pt x="1177819" y="59563"/>
                  <a:pt x="1171444" y="63202"/>
                  <a:pt x="1167170" y="70478"/>
                </a:cubicBezTo>
                <a:cubicBezTo>
                  <a:pt x="1162893" y="77757"/>
                  <a:pt x="1160756" y="88673"/>
                  <a:pt x="1160756" y="103231"/>
                </a:cubicBezTo>
                <a:close/>
                <a:moveTo>
                  <a:pt x="1089323" y="101110"/>
                </a:moveTo>
                <a:cubicBezTo>
                  <a:pt x="1089323" y="117008"/>
                  <a:pt x="1091991" y="128452"/>
                  <a:pt x="1097327" y="135447"/>
                </a:cubicBezTo>
                <a:cubicBezTo>
                  <a:pt x="1102658" y="142446"/>
                  <a:pt x="1109283" y="145941"/>
                  <a:pt x="1117195" y="145941"/>
                </a:cubicBezTo>
                <a:cubicBezTo>
                  <a:pt x="1125464" y="145941"/>
                  <a:pt x="1131649" y="142460"/>
                  <a:pt x="1135746" y="135502"/>
                </a:cubicBezTo>
                <a:cubicBezTo>
                  <a:pt x="1139843" y="128542"/>
                  <a:pt x="1141891" y="118103"/>
                  <a:pt x="1141891" y="104181"/>
                </a:cubicBezTo>
                <a:cubicBezTo>
                  <a:pt x="1141891" y="89346"/>
                  <a:pt x="1139735" y="78219"/>
                  <a:pt x="1135425" y="70799"/>
                </a:cubicBezTo>
                <a:cubicBezTo>
                  <a:pt x="1131116" y="63378"/>
                  <a:pt x="1124615" y="59671"/>
                  <a:pt x="1115925" y="59671"/>
                </a:cubicBezTo>
                <a:cubicBezTo>
                  <a:pt x="1108084" y="59671"/>
                  <a:pt x="1101689" y="63292"/>
                  <a:pt x="1096744" y="70533"/>
                </a:cubicBezTo>
                <a:cubicBezTo>
                  <a:pt x="1091797" y="77775"/>
                  <a:pt x="1089323" y="87967"/>
                  <a:pt x="1089323" y="101110"/>
                </a:cubicBezTo>
                <a:close/>
                <a:moveTo>
                  <a:pt x="1247767" y="102806"/>
                </a:moveTo>
                <a:cubicBezTo>
                  <a:pt x="1247767" y="81962"/>
                  <a:pt x="1253563" y="66525"/>
                  <a:pt x="1265151" y="56493"/>
                </a:cubicBezTo>
                <a:cubicBezTo>
                  <a:pt x="1274832" y="48151"/>
                  <a:pt x="1286625" y="43986"/>
                  <a:pt x="1300547" y="43986"/>
                </a:cubicBezTo>
                <a:cubicBezTo>
                  <a:pt x="1316023" y="43986"/>
                  <a:pt x="1328670" y="49054"/>
                  <a:pt x="1338495" y="59193"/>
                </a:cubicBezTo>
                <a:cubicBezTo>
                  <a:pt x="1348312" y="69333"/>
                  <a:pt x="1353222" y="83338"/>
                  <a:pt x="1353222" y="101214"/>
                </a:cubicBezTo>
                <a:cubicBezTo>
                  <a:pt x="1353222" y="115697"/>
                  <a:pt x="1351051" y="127092"/>
                  <a:pt x="1346705" y="135394"/>
                </a:cubicBezTo>
                <a:cubicBezTo>
                  <a:pt x="1342360" y="143698"/>
                  <a:pt x="1336036" y="150146"/>
                  <a:pt x="1327734" y="154740"/>
                </a:cubicBezTo>
                <a:cubicBezTo>
                  <a:pt x="1319432" y="159329"/>
                  <a:pt x="1310371" y="161627"/>
                  <a:pt x="1300547" y="161627"/>
                </a:cubicBezTo>
                <a:cubicBezTo>
                  <a:pt x="1284793" y="161627"/>
                  <a:pt x="1272060" y="156572"/>
                  <a:pt x="1262343" y="146471"/>
                </a:cubicBezTo>
                <a:cubicBezTo>
                  <a:pt x="1252624" y="136365"/>
                  <a:pt x="1247767" y="121811"/>
                  <a:pt x="1247767" y="102806"/>
                </a:cubicBezTo>
                <a:close/>
                <a:moveTo>
                  <a:pt x="1267376" y="102806"/>
                </a:moveTo>
                <a:cubicBezTo>
                  <a:pt x="1267376" y="117220"/>
                  <a:pt x="1270519" y="128010"/>
                  <a:pt x="1276808" y="135181"/>
                </a:cubicBezTo>
                <a:cubicBezTo>
                  <a:pt x="1283094" y="142356"/>
                  <a:pt x="1291011" y="145941"/>
                  <a:pt x="1300547" y="145941"/>
                </a:cubicBezTo>
                <a:cubicBezTo>
                  <a:pt x="1310015" y="145941"/>
                  <a:pt x="1317895" y="142338"/>
                  <a:pt x="1324184" y="135131"/>
                </a:cubicBezTo>
                <a:cubicBezTo>
                  <a:pt x="1330470" y="127928"/>
                  <a:pt x="1333617" y="116939"/>
                  <a:pt x="1333617" y="102169"/>
                </a:cubicBezTo>
                <a:cubicBezTo>
                  <a:pt x="1333617" y="88248"/>
                  <a:pt x="1330456" y="77707"/>
                  <a:pt x="1324133" y="70533"/>
                </a:cubicBezTo>
                <a:cubicBezTo>
                  <a:pt x="1317805" y="63361"/>
                  <a:pt x="1309946" y="59775"/>
                  <a:pt x="1300547" y="59775"/>
                </a:cubicBezTo>
                <a:cubicBezTo>
                  <a:pt x="1291011" y="59775"/>
                  <a:pt x="1283094" y="63343"/>
                  <a:pt x="1276808" y="70478"/>
                </a:cubicBezTo>
                <a:cubicBezTo>
                  <a:pt x="1270519" y="77614"/>
                  <a:pt x="1267376" y="88391"/>
                  <a:pt x="1267376" y="102806"/>
                </a:cubicBezTo>
                <a:close/>
                <a:moveTo>
                  <a:pt x="1375581" y="202216"/>
                </a:moveTo>
                <a:lnTo>
                  <a:pt x="1375581" y="46531"/>
                </a:lnTo>
                <a:lnTo>
                  <a:pt x="1392966" y="46531"/>
                </a:lnTo>
                <a:lnTo>
                  <a:pt x="1392966" y="61155"/>
                </a:lnTo>
                <a:cubicBezTo>
                  <a:pt x="1397062" y="55430"/>
                  <a:pt x="1401693" y="51140"/>
                  <a:pt x="1406851" y="48277"/>
                </a:cubicBezTo>
                <a:cubicBezTo>
                  <a:pt x="1412006" y="45414"/>
                  <a:pt x="1418260" y="43986"/>
                  <a:pt x="1425610" y="43986"/>
                </a:cubicBezTo>
                <a:cubicBezTo>
                  <a:pt x="1435219" y="43986"/>
                  <a:pt x="1443694" y="46456"/>
                  <a:pt x="1451048" y="51402"/>
                </a:cubicBezTo>
                <a:cubicBezTo>
                  <a:pt x="1458395" y="56348"/>
                  <a:pt x="1463944" y="63325"/>
                  <a:pt x="1467684" y="72336"/>
                </a:cubicBezTo>
                <a:cubicBezTo>
                  <a:pt x="1471428" y="81347"/>
                  <a:pt x="1473304" y="91218"/>
                  <a:pt x="1473304" y="101956"/>
                </a:cubicBezTo>
                <a:cubicBezTo>
                  <a:pt x="1473304" y="113472"/>
                  <a:pt x="1471238" y="123844"/>
                  <a:pt x="1467104" y="133061"/>
                </a:cubicBezTo>
                <a:cubicBezTo>
                  <a:pt x="1462967" y="142284"/>
                  <a:pt x="1456959" y="149351"/>
                  <a:pt x="1449082" y="154261"/>
                </a:cubicBezTo>
                <a:cubicBezTo>
                  <a:pt x="1441210" y="159171"/>
                  <a:pt x="1432922" y="161627"/>
                  <a:pt x="1424232" y="161627"/>
                </a:cubicBezTo>
                <a:cubicBezTo>
                  <a:pt x="1417875" y="161627"/>
                  <a:pt x="1412169" y="160287"/>
                  <a:pt x="1407118" y="157599"/>
                </a:cubicBezTo>
                <a:cubicBezTo>
                  <a:pt x="1402063" y="154912"/>
                  <a:pt x="1397912" y="151525"/>
                  <a:pt x="1394662" y="147424"/>
                </a:cubicBezTo>
                <a:lnTo>
                  <a:pt x="1394662" y="202216"/>
                </a:lnTo>
                <a:close/>
                <a:moveTo>
                  <a:pt x="1392861" y="103443"/>
                </a:moveTo>
                <a:cubicBezTo>
                  <a:pt x="1392861" y="117926"/>
                  <a:pt x="1395796" y="128632"/>
                  <a:pt x="1401659" y="135555"/>
                </a:cubicBezTo>
                <a:cubicBezTo>
                  <a:pt x="1407524" y="142478"/>
                  <a:pt x="1414620" y="145941"/>
                  <a:pt x="1422957" y="145941"/>
                </a:cubicBezTo>
                <a:cubicBezTo>
                  <a:pt x="1431436" y="145941"/>
                  <a:pt x="1438700" y="142356"/>
                  <a:pt x="1444742" y="135181"/>
                </a:cubicBezTo>
                <a:cubicBezTo>
                  <a:pt x="1450782" y="128010"/>
                  <a:pt x="1453799" y="116900"/>
                  <a:pt x="1453799" y="101848"/>
                </a:cubicBezTo>
                <a:cubicBezTo>
                  <a:pt x="1453799" y="87510"/>
                  <a:pt x="1450850" y="76767"/>
                  <a:pt x="1444954" y="69632"/>
                </a:cubicBezTo>
                <a:cubicBezTo>
                  <a:pt x="1439050" y="62497"/>
                  <a:pt x="1432005" y="58930"/>
                  <a:pt x="1423807" y="58930"/>
                </a:cubicBezTo>
                <a:cubicBezTo>
                  <a:pt x="1415685" y="58930"/>
                  <a:pt x="1408492" y="62723"/>
                  <a:pt x="1402240" y="70320"/>
                </a:cubicBezTo>
                <a:cubicBezTo>
                  <a:pt x="1395990" y="77920"/>
                  <a:pt x="1392861" y="88960"/>
                  <a:pt x="1392861" y="103443"/>
                </a:cubicBezTo>
                <a:close/>
                <a:moveTo>
                  <a:pt x="1496829" y="46531"/>
                </a:moveTo>
                <a:lnTo>
                  <a:pt x="1526508" y="46531"/>
                </a:lnTo>
                <a:lnTo>
                  <a:pt x="1556075" y="136617"/>
                </a:lnTo>
                <a:lnTo>
                  <a:pt x="1588929" y="46531"/>
                </a:lnTo>
                <a:lnTo>
                  <a:pt x="1616382" y="46531"/>
                </a:lnTo>
                <a:lnTo>
                  <a:pt x="1616382" y="159082"/>
                </a:lnTo>
                <a:lnTo>
                  <a:pt x="1597302" y="159082"/>
                </a:lnTo>
                <a:lnTo>
                  <a:pt x="1597302" y="68466"/>
                </a:lnTo>
                <a:lnTo>
                  <a:pt x="1564024" y="159082"/>
                </a:lnTo>
                <a:lnTo>
                  <a:pt x="1546963" y="159082"/>
                </a:lnTo>
                <a:lnTo>
                  <a:pt x="1515481" y="64120"/>
                </a:lnTo>
                <a:lnTo>
                  <a:pt x="1515481" y="159082"/>
                </a:lnTo>
                <a:lnTo>
                  <a:pt x="1496829" y="159082"/>
                </a:lnTo>
                <a:close/>
                <a:moveTo>
                  <a:pt x="1717668" y="145199"/>
                </a:moveTo>
                <a:cubicBezTo>
                  <a:pt x="1710601" y="151204"/>
                  <a:pt x="1703800" y="155446"/>
                  <a:pt x="1697267" y="157915"/>
                </a:cubicBezTo>
                <a:cubicBezTo>
                  <a:pt x="1690733" y="160389"/>
                  <a:pt x="1683720" y="161627"/>
                  <a:pt x="1676232" y="161627"/>
                </a:cubicBezTo>
                <a:cubicBezTo>
                  <a:pt x="1663866" y="161627"/>
                  <a:pt x="1654365" y="158605"/>
                  <a:pt x="1647723" y="152566"/>
                </a:cubicBezTo>
                <a:cubicBezTo>
                  <a:pt x="1641081" y="146524"/>
                  <a:pt x="1637755" y="138806"/>
                  <a:pt x="1637755" y="129407"/>
                </a:cubicBezTo>
                <a:cubicBezTo>
                  <a:pt x="1637755" y="123899"/>
                  <a:pt x="1639008" y="118862"/>
                  <a:pt x="1641521" y="114300"/>
                </a:cubicBezTo>
                <a:cubicBezTo>
                  <a:pt x="1644030" y="109748"/>
                  <a:pt x="1647313" y="106090"/>
                  <a:pt x="1651377" y="103335"/>
                </a:cubicBezTo>
                <a:cubicBezTo>
                  <a:pt x="1655438" y="100578"/>
                  <a:pt x="1660018" y="98496"/>
                  <a:pt x="1665101" y="97082"/>
                </a:cubicBezTo>
                <a:cubicBezTo>
                  <a:pt x="1668845" y="96092"/>
                  <a:pt x="1674500" y="95139"/>
                  <a:pt x="1682060" y="94220"/>
                </a:cubicBezTo>
                <a:cubicBezTo>
                  <a:pt x="1697461" y="92380"/>
                  <a:pt x="1708801" y="90192"/>
                  <a:pt x="1716080" y="87647"/>
                </a:cubicBezTo>
                <a:cubicBezTo>
                  <a:pt x="1716148" y="85033"/>
                  <a:pt x="1716185" y="83373"/>
                  <a:pt x="1716185" y="82667"/>
                </a:cubicBezTo>
                <a:cubicBezTo>
                  <a:pt x="1716185" y="74895"/>
                  <a:pt x="1714384" y="69420"/>
                  <a:pt x="1710781" y="66241"/>
                </a:cubicBezTo>
                <a:cubicBezTo>
                  <a:pt x="1705903" y="61932"/>
                  <a:pt x="1698663" y="59775"/>
                  <a:pt x="1689052" y="59775"/>
                </a:cubicBezTo>
                <a:cubicBezTo>
                  <a:pt x="1680080" y="59775"/>
                  <a:pt x="1673460" y="61349"/>
                  <a:pt x="1669184" y="64491"/>
                </a:cubicBezTo>
                <a:cubicBezTo>
                  <a:pt x="1664910" y="67638"/>
                  <a:pt x="1661741" y="73199"/>
                  <a:pt x="1659697" y="81185"/>
                </a:cubicBezTo>
                <a:lnTo>
                  <a:pt x="1641046" y="78643"/>
                </a:lnTo>
                <a:cubicBezTo>
                  <a:pt x="1642737" y="70658"/>
                  <a:pt x="1645527" y="64210"/>
                  <a:pt x="1649419" y="59297"/>
                </a:cubicBezTo>
                <a:cubicBezTo>
                  <a:pt x="1653304" y="54389"/>
                  <a:pt x="1658919" y="50610"/>
                  <a:pt x="1666270" y="47961"/>
                </a:cubicBezTo>
                <a:cubicBezTo>
                  <a:pt x="1673619" y="45310"/>
                  <a:pt x="1682129" y="43986"/>
                  <a:pt x="1691809" y="43986"/>
                </a:cubicBezTo>
                <a:cubicBezTo>
                  <a:pt x="1701421" y="43986"/>
                  <a:pt x="1709225" y="45116"/>
                  <a:pt x="1715234" y="47374"/>
                </a:cubicBezTo>
                <a:cubicBezTo>
                  <a:pt x="1721238" y="49638"/>
                  <a:pt x="1725657" y="52478"/>
                  <a:pt x="1728482" y="55906"/>
                </a:cubicBezTo>
                <a:cubicBezTo>
                  <a:pt x="1731308" y="59332"/>
                  <a:pt x="1733284" y="63663"/>
                  <a:pt x="1734415" y="68890"/>
                </a:cubicBezTo>
                <a:cubicBezTo>
                  <a:pt x="1735052" y="72137"/>
                  <a:pt x="1735368" y="78007"/>
                  <a:pt x="1735368" y="86484"/>
                </a:cubicBezTo>
                <a:lnTo>
                  <a:pt x="1735368" y="111922"/>
                </a:lnTo>
                <a:cubicBezTo>
                  <a:pt x="1735368" y="129658"/>
                  <a:pt x="1735776" y="140872"/>
                  <a:pt x="1736589" y="145570"/>
                </a:cubicBezTo>
                <a:cubicBezTo>
                  <a:pt x="1737403" y="150268"/>
                  <a:pt x="1739008" y="154773"/>
                  <a:pt x="1741410" y="159082"/>
                </a:cubicBezTo>
                <a:lnTo>
                  <a:pt x="1721483" y="159082"/>
                </a:lnTo>
                <a:cubicBezTo>
                  <a:pt x="1719507" y="155125"/>
                  <a:pt x="1718236" y="150499"/>
                  <a:pt x="1717668" y="145199"/>
                </a:cubicBezTo>
                <a:close/>
                <a:moveTo>
                  <a:pt x="1716080" y="102593"/>
                </a:moveTo>
                <a:cubicBezTo>
                  <a:pt x="1709157" y="105419"/>
                  <a:pt x="1698771" y="107821"/>
                  <a:pt x="1684919" y="109801"/>
                </a:cubicBezTo>
                <a:cubicBezTo>
                  <a:pt x="1677078" y="110927"/>
                  <a:pt x="1671531" y="112202"/>
                  <a:pt x="1668283" y="113617"/>
                </a:cubicBezTo>
                <a:cubicBezTo>
                  <a:pt x="1665032" y="115032"/>
                  <a:pt x="1662523" y="117098"/>
                  <a:pt x="1660756" y="119816"/>
                </a:cubicBezTo>
                <a:cubicBezTo>
                  <a:pt x="1658992" y="122538"/>
                  <a:pt x="1658109" y="125557"/>
                  <a:pt x="1658109" y="128877"/>
                </a:cubicBezTo>
                <a:cubicBezTo>
                  <a:pt x="1658109" y="133964"/>
                  <a:pt x="1660032" y="138204"/>
                  <a:pt x="1663884" y="141593"/>
                </a:cubicBezTo>
                <a:cubicBezTo>
                  <a:pt x="1667732" y="144983"/>
                  <a:pt x="1673366" y="146683"/>
                  <a:pt x="1680786" y="146683"/>
                </a:cubicBezTo>
                <a:cubicBezTo>
                  <a:pt x="1688133" y="146683"/>
                  <a:pt x="1694671" y="145074"/>
                  <a:pt x="1700395" y="141859"/>
                </a:cubicBezTo>
                <a:cubicBezTo>
                  <a:pt x="1706119" y="138647"/>
                  <a:pt x="1710320" y="134248"/>
                  <a:pt x="1713009" y="128665"/>
                </a:cubicBezTo>
                <a:cubicBezTo>
                  <a:pt x="1715055" y="124356"/>
                  <a:pt x="1716080" y="117995"/>
                  <a:pt x="1716080" y="109589"/>
                </a:cubicBezTo>
                <a:close/>
                <a:moveTo>
                  <a:pt x="1752217" y="159082"/>
                </a:moveTo>
                <a:lnTo>
                  <a:pt x="1793340" y="100578"/>
                </a:lnTo>
                <a:lnTo>
                  <a:pt x="1755295" y="46531"/>
                </a:lnTo>
                <a:lnTo>
                  <a:pt x="1779138" y="46531"/>
                </a:lnTo>
                <a:lnTo>
                  <a:pt x="1796415" y="72919"/>
                </a:lnTo>
                <a:cubicBezTo>
                  <a:pt x="1799661" y="77934"/>
                  <a:pt x="1802282" y="82139"/>
                  <a:pt x="1804258" y="85534"/>
                </a:cubicBezTo>
                <a:cubicBezTo>
                  <a:pt x="1807369" y="80868"/>
                  <a:pt x="1810231" y="76735"/>
                  <a:pt x="1812845" y="73131"/>
                </a:cubicBezTo>
                <a:lnTo>
                  <a:pt x="1831814" y="46531"/>
                </a:lnTo>
                <a:lnTo>
                  <a:pt x="1854601" y="46531"/>
                </a:lnTo>
                <a:lnTo>
                  <a:pt x="1815703" y="99523"/>
                </a:lnTo>
                <a:lnTo>
                  <a:pt x="1857568" y="159082"/>
                </a:lnTo>
                <a:lnTo>
                  <a:pt x="1834145" y="159082"/>
                </a:lnTo>
                <a:lnTo>
                  <a:pt x="1811041" y="124111"/>
                </a:lnTo>
                <a:lnTo>
                  <a:pt x="1804896" y="114675"/>
                </a:lnTo>
                <a:lnTo>
                  <a:pt x="1775325" y="159082"/>
                </a:lnTo>
                <a:close/>
                <a:moveTo>
                  <a:pt x="1939079" y="46531"/>
                </a:moveTo>
                <a:lnTo>
                  <a:pt x="1968754" y="46531"/>
                </a:lnTo>
                <a:lnTo>
                  <a:pt x="1998324" y="136617"/>
                </a:lnTo>
                <a:lnTo>
                  <a:pt x="2031177" y="46531"/>
                </a:lnTo>
                <a:lnTo>
                  <a:pt x="2058628" y="46531"/>
                </a:lnTo>
                <a:lnTo>
                  <a:pt x="2058628" y="159082"/>
                </a:lnTo>
                <a:lnTo>
                  <a:pt x="2039551" y="159082"/>
                </a:lnTo>
                <a:lnTo>
                  <a:pt x="2039551" y="68466"/>
                </a:lnTo>
                <a:lnTo>
                  <a:pt x="2006272" y="159082"/>
                </a:lnTo>
                <a:lnTo>
                  <a:pt x="1989209" y="159082"/>
                </a:lnTo>
                <a:lnTo>
                  <a:pt x="1957730" y="64120"/>
                </a:lnTo>
                <a:lnTo>
                  <a:pt x="1957730" y="159082"/>
                </a:lnTo>
                <a:lnTo>
                  <a:pt x="1939079" y="159082"/>
                </a:lnTo>
                <a:close/>
                <a:moveTo>
                  <a:pt x="2080674" y="102806"/>
                </a:moveTo>
                <a:cubicBezTo>
                  <a:pt x="2080674" y="81962"/>
                  <a:pt x="2086466" y="66525"/>
                  <a:pt x="2098055" y="56493"/>
                </a:cubicBezTo>
                <a:cubicBezTo>
                  <a:pt x="2107735" y="48151"/>
                  <a:pt x="2119532" y="43986"/>
                  <a:pt x="2133454" y="43986"/>
                </a:cubicBezTo>
                <a:cubicBezTo>
                  <a:pt x="2148926" y="43986"/>
                  <a:pt x="2161577" y="49054"/>
                  <a:pt x="2171397" y="59193"/>
                </a:cubicBezTo>
                <a:cubicBezTo>
                  <a:pt x="2181219" y="69333"/>
                  <a:pt x="2186128" y="83338"/>
                  <a:pt x="2186128" y="101214"/>
                </a:cubicBezTo>
                <a:cubicBezTo>
                  <a:pt x="2186128" y="115697"/>
                  <a:pt x="2183954" y="127092"/>
                  <a:pt x="2179609" y="135394"/>
                </a:cubicBezTo>
                <a:cubicBezTo>
                  <a:pt x="2175264" y="143698"/>
                  <a:pt x="2168939" y="150146"/>
                  <a:pt x="2160637" y="154740"/>
                </a:cubicBezTo>
                <a:cubicBezTo>
                  <a:pt x="2152339" y="159329"/>
                  <a:pt x="2143275" y="161627"/>
                  <a:pt x="2133454" y="161627"/>
                </a:cubicBezTo>
                <a:cubicBezTo>
                  <a:pt x="2117697" y="161627"/>
                  <a:pt x="2104962" y="156572"/>
                  <a:pt x="2095251" y="146471"/>
                </a:cubicBezTo>
                <a:cubicBezTo>
                  <a:pt x="2085530" y="136365"/>
                  <a:pt x="2080674" y="121811"/>
                  <a:pt x="2080674" y="102806"/>
                </a:cubicBezTo>
                <a:close/>
                <a:moveTo>
                  <a:pt x="2100280" y="102806"/>
                </a:moveTo>
                <a:cubicBezTo>
                  <a:pt x="2100280" y="117220"/>
                  <a:pt x="2103426" y="128010"/>
                  <a:pt x="2109711" y="135181"/>
                </a:cubicBezTo>
                <a:cubicBezTo>
                  <a:pt x="2116000" y="142356"/>
                  <a:pt x="2123914" y="145941"/>
                  <a:pt x="2133454" y="145941"/>
                </a:cubicBezTo>
                <a:cubicBezTo>
                  <a:pt x="2142922" y="145941"/>
                  <a:pt x="2150802" y="142338"/>
                  <a:pt x="2157087" y="135131"/>
                </a:cubicBezTo>
                <a:cubicBezTo>
                  <a:pt x="2163376" y="127928"/>
                  <a:pt x="2166523" y="116939"/>
                  <a:pt x="2166523" y="102169"/>
                </a:cubicBezTo>
                <a:cubicBezTo>
                  <a:pt x="2166523" y="88248"/>
                  <a:pt x="2163362" y="77707"/>
                  <a:pt x="2157037" y="70533"/>
                </a:cubicBezTo>
                <a:cubicBezTo>
                  <a:pt x="2150712" y="63361"/>
                  <a:pt x="2142853" y="59775"/>
                  <a:pt x="2133454" y="59775"/>
                </a:cubicBezTo>
                <a:cubicBezTo>
                  <a:pt x="2123914" y="59775"/>
                  <a:pt x="2116000" y="63343"/>
                  <a:pt x="2109711" y="70478"/>
                </a:cubicBezTo>
                <a:cubicBezTo>
                  <a:pt x="2103426" y="77614"/>
                  <a:pt x="2100280" y="88391"/>
                  <a:pt x="2100280" y="102806"/>
                </a:cubicBezTo>
                <a:close/>
                <a:moveTo>
                  <a:pt x="2208596" y="46531"/>
                </a:moveTo>
                <a:lnTo>
                  <a:pt x="2273349" y="46531"/>
                </a:lnTo>
                <a:lnTo>
                  <a:pt x="2273349" y="62321"/>
                </a:lnTo>
                <a:lnTo>
                  <a:pt x="2227672" y="62321"/>
                </a:lnTo>
                <a:lnTo>
                  <a:pt x="2227672" y="159082"/>
                </a:lnTo>
                <a:lnTo>
                  <a:pt x="2208596" y="159082"/>
                </a:lnTo>
                <a:close/>
                <a:moveTo>
                  <a:pt x="2286810" y="202430"/>
                </a:moveTo>
                <a:lnTo>
                  <a:pt x="2284693" y="184519"/>
                </a:lnTo>
                <a:cubicBezTo>
                  <a:pt x="2288859" y="185649"/>
                  <a:pt x="2292498" y="186214"/>
                  <a:pt x="2295605" y="186214"/>
                </a:cubicBezTo>
                <a:cubicBezTo>
                  <a:pt x="2299845" y="186214"/>
                  <a:pt x="2303240" y="185509"/>
                  <a:pt x="2305781" y="184095"/>
                </a:cubicBezTo>
                <a:cubicBezTo>
                  <a:pt x="2308324" y="182680"/>
                  <a:pt x="2310408" y="180702"/>
                  <a:pt x="2312035" y="178161"/>
                </a:cubicBezTo>
                <a:cubicBezTo>
                  <a:pt x="2313234" y="176254"/>
                  <a:pt x="2315178" y="171519"/>
                  <a:pt x="2317863" y="163960"/>
                </a:cubicBezTo>
                <a:cubicBezTo>
                  <a:pt x="2318216" y="162901"/>
                  <a:pt x="2318781" y="161343"/>
                  <a:pt x="2319559" y="159294"/>
                </a:cubicBezTo>
                <a:lnTo>
                  <a:pt x="2276846" y="46531"/>
                </a:lnTo>
                <a:lnTo>
                  <a:pt x="2297408" y="46531"/>
                </a:lnTo>
                <a:lnTo>
                  <a:pt x="2320829" y="111708"/>
                </a:lnTo>
                <a:cubicBezTo>
                  <a:pt x="2323872" y="119979"/>
                  <a:pt x="2326590" y="128665"/>
                  <a:pt x="2328991" y="137780"/>
                </a:cubicBezTo>
                <a:cubicBezTo>
                  <a:pt x="2331180" y="129017"/>
                  <a:pt x="2333794" y="120471"/>
                  <a:pt x="2336835" y="112130"/>
                </a:cubicBezTo>
                <a:lnTo>
                  <a:pt x="2360891" y="46531"/>
                </a:lnTo>
                <a:lnTo>
                  <a:pt x="2379971" y="46531"/>
                </a:lnTo>
                <a:lnTo>
                  <a:pt x="2337153" y="160993"/>
                </a:lnTo>
                <a:cubicBezTo>
                  <a:pt x="2332562" y="173355"/>
                  <a:pt x="2328991" y="181870"/>
                  <a:pt x="2326445" y="186532"/>
                </a:cubicBezTo>
                <a:cubicBezTo>
                  <a:pt x="2323058" y="192821"/>
                  <a:pt x="2319169" y="197428"/>
                  <a:pt x="2314793" y="200362"/>
                </a:cubicBezTo>
                <a:cubicBezTo>
                  <a:pt x="2310408" y="203297"/>
                  <a:pt x="2305181" y="204761"/>
                  <a:pt x="2299107" y="204761"/>
                </a:cubicBezTo>
                <a:cubicBezTo>
                  <a:pt x="2295432" y="204761"/>
                  <a:pt x="2291331" y="203984"/>
                  <a:pt x="2286810" y="202430"/>
                </a:cubicBezTo>
                <a:close/>
                <a:moveTo>
                  <a:pt x="2383521" y="46531"/>
                </a:moveTo>
                <a:lnTo>
                  <a:pt x="2474982" y="46531"/>
                </a:lnTo>
                <a:lnTo>
                  <a:pt x="2474982" y="62321"/>
                </a:lnTo>
                <a:lnTo>
                  <a:pt x="2438738" y="62321"/>
                </a:lnTo>
                <a:lnTo>
                  <a:pt x="2438738" y="159082"/>
                </a:lnTo>
                <a:lnTo>
                  <a:pt x="2419765" y="159082"/>
                </a:lnTo>
                <a:lnTo>
                  <a:pt x="2419765" y="62321"/>
                </a:lnTo>
                <a:lnTo>
                  <a:pt x="2383521" y="62321"/>
                </a:lnTo>
                <a:close/>
                <a:moveTo>
                  <a:pt x="2626333" y="46531"/>
                </a:moveTo>
                <a:lnTo>
                  <a:pt x="2626333" y="95174"/>
                </a:lnTo>
                <a:cubicBezTo>
                  <a:pt x="2632410" y="95174"/>
                  <a:pt x="2636686" y="94008"/>
                  <a:pt x="2639160" y="91675"/>
                </a:cubicBezTo>
                <a:cubicBezTo>
                  <a:pt x="2641633" y="89346"/>
                  <a:pt x="2645237" y="82563"/>
                  <a:pt x="2649970" y="71327"/>
                </a:cubicBezTo>
                <a:cubicBezTo>
                  <a:pt x="2654424" y="60657"/>
                  <a:pt x="2658412" y="53839"/>
                  <a:pt x="2661944" y="50877"/>
                </a:cubicBezTo>
                <a:cubicBezTo>
                  <a:pt x="2665411" y="47979"/>
                  <a:pt x="2670919" y="46531"/>
                  <a:pt x="2678479" y="46531"/>
                </a:cubicBezTo>
                <a:lnTo>
                  <a:pt x="2685473" y="46531"/>
                </a:lnTo>
                <a:lnTo>
                  <a:pt x="2685473" y="62321"/>
                </a:lnTo>
                <a:lnTo>
                  <a:pt x="2680283" y="62213"/>
                </a:lnTo>
                <a:cubicBezTo>
                  <a:pt x="2675193" y="62213"/>
                  <a:pt x="2671945" y="62958"/>
                  <a:pt x="2670531" y="64441"/>
                </a:cubicBezTo>
                <a:cubicBezTo>
                  <a:pt x="2669043" y="65992"/>
                  <a:pt x="2666787" y="70626"/>
                  <a:pt x="2663747" y="78322"/>
                </a:cubicBezTo>
                <a:cubicBezTo>
                  <a:pt x="2660921" y="85670"/>
                  <a:pt x="2658308" y="90761"/>
                  <a:pt x="2655907" y="93587"/>
                </a:cubicBezTo>
                <a:cubicBezTo>
                  <a:pt x="2653506" y="96412"/>
                  <a:pt x="2649758" y="98991"/>
                  <a:pt x="2644668" y="101324"/>
                </a:cubicBezTo>
                <a:cubicBezTo>
                  <a:pt x="2652937" y="103512"/>
                  <a:pt x="2660990" y="111141"/>
                  <a:pt x="2668835" y="124215"/>
                </a:cubicBezTo>
                <a:lnTo>
                  <a:pt x="2689819" y="159082"/>
                </a:lnTo>
                <a:lnTo>
                  <a:pt x="2668835" y="159082"/>
                </a:lnTo>
                <a:lnTo>
                  <a:pt x="2648379" y="124215"/>
                </a:lnTo>
                <a:cubicBezTo>
                  <a:pt x="2644211" y="117149"/>
                  <a:pt x="2640571" y="112522"/>
                  <a:pt x="2637465" y="110327"/>
                </a:cubicBezTo>
                <a:cubicBezTo>
                  <a:pt x="2634354" y="108138"/>
                  <a:pt x="2630646" y="107044"/>
                  <a:pt x="2626333" y="107044"/>
                </a:cubicBezTo>
                <a:lnTo>
                  <a:pt x="2626333" y="159082"/>
                </a:lnTo>
                <a:lnTo>
                  <a:pt x="2606835" y="159082"/>
                </a:lnTo>
                <a:lnTo>
                  <a:pt x="2606835" y="107044"/>
                </a:lnTo>
                <a:cubicBezTo>
                  <a:pt x="2602594" y="107044"/>
                  <a:pt x="2598919" y="108119"/>
                  <a:pt x="2595813" y="110272"/>
                </a:cubicBezTo>
                <a:cubicBezTo>
                  <a:pt x="2592702" y="112428"/>
                  <a:pt x="2589062" y="117077"/>
                  <a:pt x="2584897" y="124215"/>
                </a:cubicBezTo>
                <a:lnTo>
                  <a:pt x="2564442" y="159082"/>
                </a:lnTo>
                <a:lnTo>
                  <a:pt x="2543458" y="159082"/>
                </a:lnTo>
                <a:lnTo>
                  <a:pt x="2564334" y="124215"/>
                </a:lnTo>
                <a:cubicBezTo>
                  <a:pt x="2572246" y="111141"/>
                  <a:pt x="2580340" y="103512"/>
                  <a:pt x="2588605" y="101324"/>
                </a:cubicBezTo>
                <a:cubicBezTo>
                  <a:pt x="2582953" y="98710"/>
                  <a:pt x="2578996" y="95861"/>
                  <a:pt x="2576736" y="92790"/>
                </a:cubicBezTo>
                <a:cubicBezTo>
                  <a:pt x="2574471" y="89717"/>
                  <a:pt x="2571084" y="82386"/>
                  <a:pt x="2566562" y="70799"/>
                </a:cubicBezTo>
                <a:cubicBezTo>
                  <a:pt x="2565007" y="66910"/>
                  <a:pt x="2563348" y="64509"/>
                  <a:pt x="2561579" y="63592"/>
                </a:cubicBezTo>
                <a:cubicBezTo>
                  <a:pt x="2559741" y="62670"/>
                  <a:pt x="2557023" y="62213"/>
                  <a:pt x="2553419" y="62213"/>
                </a:cubicBezTo>
                <a:cubicBezTo>
                  <a:pt x="2552497" y="62213"/>
                  <a:pt x="2550629" y="62248"/>
                  <a:pt x="2547803" y="62321"/>
                </a:cubicBezTo>
                <a:lnTo>
                  <a:pt x="2547803" y="46531"/>
                </a:lnTo>
                <a:lnTo>
                  <a:pt x="2550452" y="46531"/>
                </a:lnTo>
                <a:cubicBezTo>
                  <a:pt x="2557800" y="46531"/>
                  <a:pt x="2562977" y="46970"/>
                  <a:pt x="2565979" y="47853"/>
                </a:cubicBezTo>
                <a:cubicBezTo>
                  <a:pt x="2568981" y="48734"/>
                  <a:pt x="2571667" y="50610"/>
                  <a:pt x="2574032" y="53468"/>
                </a:cubicBezTo>
                <a:cubicBezTo>
                  <a:pt x="2576401" y="56334"/>
                  <a:pt x="2579490" y="62285"/>
                  <a:pt x="2583302" y="71327"/>
                </a:cubicBezTo>
                <a:cubicBezTo>
                  <a:pt x="2587968" y="82419"/>
                  <a:pt x="2591517" y="89166"/>
                  <a:pt x="2593958" y="91570"/>
                </a:cubicBezTo>
                <a:cubicBezTo>
                  <a:pt x="2596396" y="93971"/>
                  <a:pt x="2600687" y="95174"/>
                  <a:pt x="2606835" y="95174"/>
                </a:cubicBezTo>
                <a:lnTo>
                  <a:pt x="2606835" y="46531"/>
                </a:lnTo>
                <a:close/>
                <a:moveTo>
                  <a:pt x="2703492" y="46531"/>
                </a:moveTo>
                <a:lnTo>
                  <a:pt x="2722568" y="46531"/>
                </a:lnTo>
                <a:lnTo>
                  <a:pt x="2722568" y="132376"/>
                </a:lnTo>
                <a:lnTo>
                  <a:pt x="2775453" y="46531"/>
                </a:lnTo>
                <a:lnTo>
                  <a:pt x="2796015" y="46531"/>
                </a:lnTo>
                <a:lnTo>
                  <a:pt x="2796015" y="159082"/>
                </a:lnTo>
                <a:lnTo>
                  <a:pt x="2776938" y="159082"/>
                </a:lnTo>
                <a:lnTo>
                  <a:pt x="2776938" y="73765"/>
                </a:lnTo>
                <a:lnTo>
                  <a:pt x="2724054" y="159082"/>
                </a:lnTo>
                <a:lnTo>
                  <a:pt x="2703492" y="159082"/>
                </a:lnTo>
                <a:close/>
                <a:moveTo>
                  <a:pt x="2814458" y="46531"/>
                </a:moveTo>
                <a:lnTo>
                  <a:pt x="2905920" y="46531"/>
                </a:lnTo>
                <a:lnTo>
                  <a:pt x="2905920" y="62321"/>
                </a:lnTo>
                <a:lnTo>
                  <a:pt x="2869676" y="62321"/>
                </a:lnTo>
                <a:lnTo>
                  <a:pt x="2869676" y="159082"/>
                </a:lnTo>
                <a:lnTo>
                  <a:pt x="2850707" y="159082"/>
                </a:lnTo>
                <a:lnTo>
                  <a:pt x="2850707" y="62321"/>
                </a:lnTo>
                <a:lnTo>
                  <a:pt x="2814458" y="62321"/>
                </a:lnTo>
                <a:close/>
                <a:moveTo>
                  <a:pt x="2923833" y="46531"/>
                </a:moveTo>
                <a:lnTo>
                  <a:pt x="2942906" y="46531"/>
                </a:lnTo>
                <a:lnTo>
                  <a:pt x="2942906" y="90512"/>
                </a:lnTo>
                <a:lnTo>
                  <a:pt x="2967073" y="90512"/>
                </a:lnTo>
                <a:cubicBezTo>
                  <a:pt x="2982830" y="90512"/>
                  <a:pt x="2994962" y="93569"/>
                  <a:pt x="3003480" y="99682"/>
                </a:cubicBezTo>
                <a:cubicBezTo>
                  <a:pt x="3011994" y="105790"/>
                  <a:pt x="3016249" y="114218"/>
                  <a:pt x="3016249" y="124957"/>
                </a:cubicBezTo>
                <a:cubicBezTo>
                  <a:pt x="3016249" y="134352"/>
                  <a:pt x="3012699" y="142391"/>
                  <a:pt x="3005601" y="149067"/>
                </a:cubicBezTo>
                <a:cubicBezTo>
                  <a:pt x="2998498" y="155744"/>
                  <a:pt x="2987139" y="159082"/>
                  <a:pt x="2971523" y="159082"/>
                </a:cubicBezTo>
                <a:lnTo>
                  <a:pt x="2923833" y="159082"/>
                </a:lnTo>
                <a:close/>
                <a:moveTo>
                  <a:pt x="2942906" y="143396"/>
                </a:moveTo>
                <a:lnTo>
                  <a:pt x="2962936" y="143396"/>
                </a:lnTo>
                <a:cubicBezTo>
                  <a:pt x="2975026" y="143396"/>
                  <a:pt x="2983644" y="141913"/>
                  <a:pt x="2988803" y="138943"/>
                </a:cubicBezTo>
                <a:cubicBezTo>
                  <a:pt x="2993957" y="135980"/>
                  <a:pt x="2996536" y="131350"/>
                  <a:pt x="2996536" y="125061"/>
                </a:cubicBezTo>
                <a:cubicBezTo>
                  <a:pt x="2996536" y="120183"/>
                  <a:pt x="2994628" y="115842"/>
                  <a:pt x="2990816" y="112022"/>
                </a:cubicBezTo>
                <a:cubicBezTo>
                  <a:pt x="2986999" y="108209"/>
                  <a:pt x="2978558" y="106302"/>
                  <a:pt x="2965482" y="106302"/>
                </a:cubicBezTo>
                <a:lnTo>
                  <a:pt x="2942906" y="106302"/>
                </a:lnTo>
                <a:close/>
                <a:moveTo>
                  <a:pt x="3118885" y="46531"/>
                </a:moveTo>
                <a:lnTo>
                  <a:pt x="3197311" y="46531"/>
                </a:lnTo>
                <a:lnTo>
                  <a:pt x="3197311" y="143396"/>
                </a:lnTo>
                <a:lnTo>
                  <a:pt x="3209504" y="143396"/>
                </a:lnTo>
                <a:lnTo>
                  <a:pt x="3209504" y="190984"/>
                </a:lnTo>
                <a:lnTo>
                  <a:pt x="3193815" y="190984"/>
                </a:lnTo>
                <a:lnTo>
                  <a:pt x="3193815" y="159082"/>
                </a:lnTo>
                <a:lnTo>
                  <a:pt x="3105216" y="159082"/>
                </a:lnTo>
                <a:lnTo>
                  <a:pt x="3105216" y="190984"/>
                </a:lnTo>
                <a:lnTo>
                  <a:pt x="3089528" y="190984"/>
                </a:lnTo>
                <a:lnTo>
                  <a:pt x="3089528" y="143396"/>
                </a:lnTo>
                <a:lnTo>
                  <a:pt x="3099596" y="143396"/>
                </a:lnTo>
                <a:cubicBezTo>
                  <a:pt x="3113022" y="125165"/>
                  <a:pt x="3119450" y="92880"/>
                  <a:pt x="3118885" y="46531"/>
                </a:cubicBezTo>
                <a:close/>
                <a:moveTo>
                  <a:pt x="3134783" y="62321"/>
                </a:moveTo>
                <a:cubicBezTo>
                  <a:pt x="3133368" y="98846"/>
                  <a:pt x="3127716" y="125875"/>
                  <a:pt x="3117823" y="143396"/>
                </a:cubicBezTo>
                <a:lnTo>
                  <a:pt x="3178343" y="143396"/>
                </a:lnTo>
                <a:lnTo>
                  <a:pt x="3178343" y="62321"/>
                </a:lnTo>
                <a:close/>
                <a:moveTo>
                  <a:pt x="3307536" y="122836"/>
                </a:moveTo>
                <a:lnTo>
                  <a:pt x="3327250" y="125273"/>
                </a:lnTo>
                <a:cubicBezTo>
                  <a:pt x="3324142" y="136790"/>
                  <a:pt x="3318387" y="145729"/>
                  <a:pt x="3309977" y="152087"/>
                </a:cubicBezTo>
                <a:cubicBezTo>
                  <a:pt x="3301570" y="158448"/>
                  <a:pt x="3290829" y="161627"/>
                  <a:pt x="3277757" y="161627"/>
                </a:cubicBezTo>
                <a:cubicBezTo>
                  <a:pt x="3261290" y="161627"/>
                  <a:pt x="3248241" y="156558"/>
                  <a:pt x="3238596" y="146420"/>
                </a:cubicBezTo>
                <a:cubicBezTo>
                  <a:pt x="3228952" y="136279"/>
                  <a:pt x="3224127" y="122059"/>
                  <a:pt x="3224127" y="103761"/>
                </a:cubicBezTo>
                <a:cubicBezTo>
                  <a:pt x="3224127" y="84821"/>
                  <a:pt x="3229006" y="70125"/>
                  <a:pt x="3238754" y="59668"/>
                </a:cubicBezTo>
                <a:cubicBezTo>
                  <a:pt x="3248504" y="49213"/>
                  <a:pt x="3261154" y="43986"/>
                  <a:pt x="3276699" y="43986"/>
                </a:cubicBezTo>
                <a:cubicBezTo>
                  <a:pt x="3291746" y="43986"/>
                  <a:pt x="3304041" y="49109"/>
                  <a:pt x="3313580" y="59350"/>
                </a:cubicBezTo>
                <a:cubicBezTo>
                  <a:pt x="3323116" y="69597"/>
                  <a:pt x="3327884" y="84011"/>
                  <a:pt x="3327884" y="102593"/>
                </a:cubicBezTo>
                <a:cubicBezTo>
                  <a:pt x="3327884" y="103724"/>
                  <a:pt x="3327851" y="105419"/>
                  <a:pt x="3327782" y="107681"/>
                </a:cubicBezTo>
                <a:lnTo>
                  <a:pt x="3243841" y="107681"/>
                </a:lnTo>
                <a:cubicBezTo>
                  <a:pt x="3244546" y="120047"/>
                  <a:pt x="3248047" y="129515"/>
                  <a:pt x="3254335" y="136085"/>
                </a:cubicBezTo>
                <a:cubicBezTo>
                  <a:pt x="3260621" y="142658"/>
                  <a:pt x="3268466" y="145941"/>
                  <a:pt x="3277861" y="145941"/>
                </a:cubicBezTo>
                <a:cubicBezTo>
                  <a:pt x="3284860" y="145941"/>
                  <a:pt x="3290829" y="144102"/>
                  <a:pt x="3295774" y="140429"/>
                </a:cubicBezTo>
                <a:cubicBezTo>
                  <a:pt x="3300721" y="136754"/>
                  <a:pt x="3304642" y="130889"/>
                  <a:pt x="3307536" y="122836"/>
                </a:cubicBezTo>
                <a:close/>
                <a:moveTo>
                  <a:pt x="3244900" y="91995"/>
                </a:moveTo>
                <a:lnTo>
                  <a:pt x="3307748" y="91995"/>
                </a:lnTo>
                <a:cubicBezTo>
                  <a:pt x="3306902" y="82528"/>
                  <a:pt x="3304501" y="75428"/>
                  <a:pt x="3300545" y="70694"/>
                </a:cubicBezTo>
                <a:cubicBezTo>
                  <a:pt x="3294464" y="63347"/>
                  <a:pt x="3286587" y="59671"/>
                  <a:pt x="3276911" y="59671"/>
                </a:cubicBezTo>
                <a:cubicBezTo>
                  <a:pt x="3268144" y="59671"/>
                  <a:pt x="3260783" y="62601"/>
                  <a:pt x="3254811" y="68466"/>
                </a:cubicBezTo>
                <a:cubicBezTo>
                  <a:pt x="3248842" y="74330"/>
                  <a:pt x="3245537" y="82174"/>
                  <a:pt x="3244900" y="91995"/>
                </a:cubicBezTo>
                <a:close/>
                <a:moveTo>
                  <a:pt x="3424647" y="117858"/>
                </a:moveTo>
                <a:lnTo>
                  <a:pt x="3443407" y="120291"/>
                </a:lnTo>
                <a:cubicBezTo>
                  <a:pt x="3441358" y="133222"/>
                  <a:pt x="3436113" y="143343"/>
                  <a:pt x="3427671" y="150658"/>
                </a:cubicBezTo>
                <a:cubicBezTo>
                  <a:pt x="3419226" y="157969"/>
                  <a:pt x="3408858" y="161627"/>
                  <a:pt x="3396564" y="161627"/>
                </a:cubicBezTo>
                <a:cubicBezTo>
                  <a:pt x="3381163" y="161627"/>
                  <a:pt x="3368779" y="156594"/>
                  <a:pt x="3359415" y="146524"/>
                </a:cubicBezTo>
                <a:cubicBezTo>
                  <a:pt x="3350052" y="136460"/>
                  <a:pt x="3345372" y="122023"/>
                  <a:pt x="3345372" y="103231"/>
                </a:cubicBezTo>
                <a:cubicBezTo>
                  <a:pt x="3345372" y="91074"/>
                  <a:pt x="3347385" y="80444"/>
                  <a:pt x="3351413" y="71324"/>
                </a:cubicBezTo>
                <a:cubicBezTo>
                  <a:pt x="3355442" y="62213"/>
                  <a:pt x="3361572" y="55376"/>
                  <a:pt x="3369802" y="50822"/>
                </a:cubicBezTo>
                <a:cubicBezTo>
                  <a:pt x="3378031" y="46264"/>
                  <a:pt x="3386988" y="43986"/>
                  <a:pt x="3396668" y="43986"/>
                </a:cubicBezTo>
                <a:cubicBezTo>
                  <a:pt x="3408891" y="43986"/>
                  <a:pt x="3418891" y="47078"/>
                  <a:pt x="3426663" y="53255"/>
                </a:cubicBezTo>
                <a:cubicBezTo>
                  <a:pt x="3434436" y="59440"/>
                  <a:pt x="3439419" y="68217"/>
                  <a:pt x="3441607" y="79594"/>
                </a:cubicBezTo>
                <a:lnTo>
                  <a:pt x="3423060" y="82455"/>
                </a:lnTo>
                <a:cubicBezTo>
                  <a:pt x="3421292" y="74895"/>
                  <a:pt x="3418168" y="69210"/>
                  <a:pt x="3413679" y="65391"/>
                </a:cubicBezTo>
                <a:cubicBezTo>
                  <a:pt x="3409193" y="61579"/>
                  <a:pt x="3403768" y="59671"/>
                  <a:pt x="3397410" y="59671"/>
                </a:cubicBezTo>
                <a:cubicBezTo>
                  <a:pt x="3387801" y="59671"/>
                  <a:pt x="3379993" y="63113"/>
                  <a:pt x="3373989" y="70003"/>
                </a:cubicBezTo>
                <a:cubicBezTo>
                  <a:pt x="3367984" y="76894"/>
                  <a:pt x="3364978" y="87790"/>
                  <a:pt x="3364978" y="102698"/>
                </a:cubicBezTo>
                <a:cubicBezTo>
                  <a:pt x="3364978" y="117822"/>
                  <a:pt x="3367878" y="128809"/>
                  <a:pt x="3373671" y="135659"/>
                </a:cubicBezTo>
                <a:cubicBezTo>
                  <a:pt x="3379467" y="142515"/>
                  <a:pt x="3387028" y="145941"/>
                  <a:pt x="3396352" y="145941"/>
                </a:cubicBezTo>
                <a:cubicBezTo>
                  <a:pt x="3403844" y="145941"/>
                  <a:pt x="3410096" y="143645"/>
                  <a:pt x="3415111" y="139051"/>
                </a:cubicBezTo>
                <a:cubicBezTo>
                  <a:pt x="3420126" y="134460"/>
                  <a:pt x="3423305" y="127394"/>
                  <a:pt x="3424647" y="117858"/>
                </a:cubicBezTo>
                <a:close/>
                <a:moveTo>
                  <a:pt x="3548337" y="46531"/>
                </a:moveTo>
                <a:lnTo>
                  <a:pt x="3548337" y="159082"/>
                </a:lnTo>
                <a:lnTo>
                  <a:pt x="3529364" y="159082"/>
                </a:lnTo>
                <a:lnTo>
                  <a:pt x="3529364" y="115205"/>
                </a:lnTo>
                <a:lnTo>
                  <a:pt x="3518338" y="115205"/>
                </a:lnTo>
                <a:cubicBezTo>
                  <a:pt x="3511627" y="115205"/>
                  <a:pt x="3506630" y="116068"/>
                  <a:pt x="3503347" y="117801"/>
                </a:cubicBezTo>
                <a:cubicBezTo>
                  <a:pt x="3500056" y="119528"/>
                  <a:pt x="3495268" y="125098"/>
                  <a:pt x="3488983" y="134497"/>
                </a:cubicBezTo>
                <a:lnTo>
                  <a:pt x="3472344" y="159082"/>
                </a:lnTo>
                <a:lnTo>
                  <a:pt x="3448706" y="159082"/>
                </a:lnTo>
                <a:lnTo>
                  <a:pt x="3469269" y="128770"/>
                </a:lnTo>
                <a:cubicBezTo>
                  <a:pt x="3475559" y="119514"/>
                  <a:pt x="3481811" y="114286"/>
                  <a:pt x="3488030" y="113088"/>
                </a:cubicBezTo>
                <a:cubicBezTo>
                  <a:pt x="3477147" y="111604"/>
                  <a:pt x="3469075" y="107681"/>
                  <a:pt x="3463812" y="101324"/>
                </a:cubicBezTo>
                <a:cubicBezTo>
                  <a:pt x="3458549" y="94966"/>
                  <a:pt x="3455918" y="87653"/>
                  <a:pt x="3455918" y="79384"/>
                </a:cubicBezTo>
                <a:cubicBezTo>
                  <a:pt x="3455918" y="69632"/>
                  <a:pt x="3459362" y="61720"/>
                  <a:pt x="3466253" y="55643"/>
                </a:cubicBezTo>
                <a:cubicBezTo>
                  <a:pt x="3473140" y="49566"/>
                  <a:pt x="3483118" y="46531"/>
                  <a:pt x="3496190" y="46531"/>
                </a:cubicBezTo>
                <a:close/>
                <a:moveTo>
                  <a:pt x="3529364" y="62321"/>
                </a:moveTo>
                <a:lnTo>
                  <a:pt x="3502231" y="62321"/>
                </a:lnTo>
                <a:cubicBezTo>
                  <a:pt x="3490855" y="62321"/>
                  <a:pt x="3483522" y="64084"/>
                  <a:pt x="3480239" y="67616"/>
                </a:cubicBezTo>
                <a:cubicBezTo>
                  <a:pt x="3476955" y="71151"/>
                  <a:pt x="3475311" y="75285"/>
                  <a:pt x="3475311" y="80018"/>
                </a:cubicBezTo>
                <a:cubicBezTo>
                  <a:pt x="3475311" y="86732"/>
                  <a:pt x="3477734" y="91660"/>
                  <a:pt x="3482571" y="94804"/>
                </a:cubicBezTo>
                <a:cubicBezTo>
                  <a:pt x="3487410" y="97949"/>
                  <a:pt x="3495978" y="99523"/>
                  <a:pt x="3508272" y="99523"/>
                </a:cubicBezTo>
                <a:lnTo>
                  <a:pt x="3529364" y="99523"/>
                </a:lnTo>
                <a:close/>
                <a:moveTo>
                  <a:pt x="3566984" y="46531"/>
                </a:moveTo>
                <a:lnTo>
                  <a:pt x="3658449" y="46531"/>
                </a:lnTo>
                <a:lnTo>
                  <a:pt x="3658449" y="62321"/>
                </a:lnTo>
                <a:lnTo>
                  <a:pt x="3622201" y="62321"/>
                </a:lnTo>
                <a:lnTo>
                  <a:pt x="3622201" y="159082"/>
                </a:lnTo>
                <a:lnTo>
                  <a:pt x="3603232" y="159082"/>
                </a:lnTo>
                <a:lnTo>
                  <a:pt x="3603232" y="62321"/>
                </a:lnTo>
                <a:lnTo>
                  <a:pt x="3566984" y="62321"/>
                </a:lnTo>
                <a:close/>
                <a:moveTo>
                  <a:pt x="3676572" y="46531"/>
                </a:moveTo>
                <a:lnTo>
                  <a:pt x="3695645" y="46531"/>
                </a:lnTo>
                <a:lnTo>
                  <a:pt x="3695645" y="95174"/>
                </a:lnTo>
                <a:cubicBezTo>
                  <a:pt x="3701725" y="95174"/>
                  <a:pt x="3705981" y="94008"/>
                  <a:pt x="3708422" y="91675"/>
                </a:cubicBezTo>
                <a:cubicBezTo>
                  <a:pt x="3710859" y="89346"/>
                  <a:pt x="3714444" y="82563"/>
                  <a:pt x="3719178" y="71327"/>
                </a:cubicBezTo>
                <a:cubicBezTo>
                  <a:pt x="3722922" y="62428"/>
                  <a:pt x="3725956" y="56561"/>
                  <a:pt x="3728289" y="53734"/>
                </a:cubicBezTo>
                <a:cubicBezTo>
                  <a:pt x="3730622" y="50908"/>
                  <a:pt x="3733305" y="49001"/>
                  <a:pt x="3736342" y="48010"/>
                </a:cubicBezTo>
                <a:cubicBezTo>
                  <a:pt x="3739382" y="47025"/>
                  <a:pt x="3744260" y="46531"/>
                  <a:pt x="3750969" y="46531"/>
                </a:cubicBezTo>
                <a:lnTo>
                  <a:pt x="3754785" y="46531"/>
                </a:lnTo>
                <a:lnTo>
                  <a:pt x="3754785" y="62321"/>
                </a:lnTo>
                <a:lnTo>
                  <a:pt x="3749487" y="62213"/>
                </a:lnTo>
                <a:cubicBezTo>
                  <a:pt x="3744472" y="62213"/>
                  <a:pt x="3741257" y="62958"/>
                  <a:pt x="3739845" y="64441"/>
                </a:cubicBezTo>
                <a:cubicBezTo>
                  <a:pt x="3738359" y="65992"/>
                  <a:pt x="3736097" y="70626"/>
                  <a:pt x="3733060" y="78322"/>
                </a:cubicBezTo>
                <a:cubicBezTo>
                  <a:pt x="3730165" y="85670"/>
                  <a:pt x="3727512" y="90761"/>
                  <a:pt x="3725111" y="93587"/>
                </a:cubicBezTo>
                <a:cubicBezTo>
                  <a:pt x="3722709" y="96412"/>
                  <a:pt x="3719002" y="98991"/>
                  <a:pt x="3713983" y="101324"/>
                </a:cubicBezTo>
                <a:cubicBezTo>
                  <a:pt x="3722181" y="103512"/>
                  <a:pt x="3730234" y="111141"/>
                  <a:pt x="3738146" y="124215"/>
                </a:cubicBezTo>
                <a:lnTo>
                  <a:pt x="3759026" y="159082"/>
                </a:lnTo>
                <a:lnTo>
                  <a:pt x="3738042" y="159082"/>
                </a:lnTo>
                <a:lnTo>
                  <a:pt x="3717695" y="124215"/>
                </a:lnTo>
                <a:cubicBezTo>
                  <a:pt x="3713526" y="117216"/>
                  <a:pt x="3709886" y="112605"/>
                  <a:pt x="3706776" y="110381"/>
                </a:cubicBezTo>
                <a:cubicBezTo>
                  <a:pt x="3703665" y="108156"/>
                  <a:pt x="3699954" y="107044"/>
                  <a:pt x="3695645" y="107044"/>
                </a:cubicBezTo>
                <a:lnTo>
                  <a:pt x="3695645" y="159082"/>
                </a:lnTo>
                <a:lnTo>
                  <a:pt x="3676572" y="159082"/>
                </a:lnTo>
                <a:close/>
                <a:moveTo>
                  <a:pt x="3771637" y="46531"/>
                </a:moveTo>
                <a:lnTo>
                  <a:pt x="3790717" y="46531"/>
                </a:lnTo>
                <a:lnTo>
                  <a:pt x="3790717" y="132376"/>
                </a:lnTo>
                <a:lnTo>
                  <a:pt x="3843602" y="46531"/>
                </a:lnTo>
                <a:lnTo>
                  <a:pt x="3864164" y="46531"/>
                </a:lnTo>
                <a:lnTo>
                  <a:pt x="3864164" y="159082"/>
                </a:lnTo>
                <a:lnTo>
                  <a:pt x="3845085" y="159082"/>
                </a:lnTo>
                <a:lnTo>
                  <a:pt x="3845085" y="73765"/>
                </a:lnTo>
                <a:lnTo>
                  <a:pt x="3792201" y="159082"/>
                </a:lnTo>
                <a:lnTo>
                  <a:pt x="3771637" y="159082"/>
                </a:lnTo>
                <a:close/>
                <a:moveTo>
                  <a:pt x="3954707" y="46531"/>
                </a:moveTo>
                <a:lnTo>
                  <a:pt x="3973788" y="46531"/>
                </a:lnTo>
                <a:lnTo>
                  <a:pt x="3973788" y="132376"/>
                </a:lnTo>
                <a:lnTo>
                  <a:pt x="4026672" y="46531"/>
                </a:lnTo>
                <a:lnTo>
                  <a:pt x="4047235" y="46531"/>
                </a:lnTo>
                <a:lnTo>
                  <a:pt x="4047235" y="159082"/>
                </a:lnTo>
                <a:lnTo>
                  <a:pt x="4028156" y="159082"/>
                </a:lnTo>
                <a:lnTo>
                  <a:pt x="4028156" y="73765"/>
                </a:lnTo>
                <a:lnTo>
                  <a:pt x="3975271" y="159082"/>
                </a:lnTo>
                <a:lnTo>
                  <a:pt x="3954707" y="159082"/>
                </a:lnTo>
                <a:close/>
                <a:moveTo>
                  <a:pt x="4153917" y="46531"/>
                </a:moveTo>
                <a:lnTo>
                  <a:pt x="4232343" y="46531"/>
                </a:lnTo>
                <a:lnTo>
                  <a:pt x="4232343" y="143396"/>
                </a:lnTo>
                <a:lnTo>
                  <a:pt x="4244533" y="143396"/>
                </a:lnTo>
                <a:lnTo>
                  <a:pt x="4244533" y="190984"/>
                </a:lnTo>
                <a:lnTo>
                  <a:pt x="4228848" y="190984"/>
                </a:lnTo>
                <a:lnTo>
                  <a:pt x="4228848" y="159082"/>
                </a:lnTo>
                <a:lnTo>
                  <a:pt x="4140244" y="159082"/>
                </a:lnTo>
                <a:lnTo>
                  <a:pt x="4140244" y="190984"/>
                </a:lnTo>
                <a:lnTo>
                  <a:pt x="4124560" y="190984"/>
                </a:lnTo>
                <a:lnTo>
                  <a:pt x="4124560" y="143396"/>
                </a:lnTo>
                <a:lnTo>
                  <a:pt x="4134629" y="143396"/>
                </a:lnTo>
                <a:cubicBezTo>
                  <a:pt x="4148054" y="125165"/>
                  <a:pt x="4154482" y="92880"/>
                  <a:pt x="4153917" y="46531"/>
                </a:cubicBezTo>
                <a:close/>
                <a:moveTo>
                  <a:pt x="4169815" y="62321"/>
                </a:moveTo>
                <a:cubicBezTo>
                  <a:pt x="4168400" y="98846"/>
                  <a:pt x="4162749" y="125875"/>
                  <a:pt x="4152855" y="143396"/>
                </a:cubicBezTo>
                <a:lnTo>
                  <a:pt x="4213375" y="143396"/>
                </a:lnTo>
                <a:lnTo>
                  <a:pt x="4213375" y="62321"/>
                </a:lnTo>
                <a:close/>
                <a:moveTo>
                  <a:pt x="4338965" y="145199"/>
                </a:moveTo>
                <a:cubicBezTo>
                  <a:pt x="4331897" y="151204"/>
                  <a:pt x="4325098" y="155446"/>
                  <a:pt x="4318564" y="157915"/>
                </a:cubicBezTo>
                <a:cubicBezTo>
                  <a:pt x="4312030" y="160389"/>
                  <a:pt x="4305017" y="161627"/>
                  <a:pt x="4297525" y="161627"/>
                </a:cubicBezTo>
                <a:cubicBezTo>
                  <a:pt x="4285163" y="161627"/>
                  <a:pt x="4275659" y="158605"/>
                  <a:pt x="4269017" y="152566"/>
                </a:cubicBezTo>
                <a:cubicBezTo>
                  <a:pt x="4262375" y="146524"/>
                  <a:pt x="4259052" y="138806"/>
                  <a:pt x="4259052" y="129407"/>
                </a:cubicBezTo>
                <a:cubicBezTo>
                  <a:pt x="4259052" y="123899"/>
                  <a:pt x="4260305" y="118862"/>
                  <a:pt x="4262813" y="114300"/>
                </a:cubicBezTo>
                <a:cubicBezTo>
                  <a:pt x="4265323" y="109748"/>
                  <a:pt x="4268609" y="106090"/>
                  <a:pt x="4272675" y="103335"/>
                </a:cubicBezTo>
                <a:cubicBezTo>
                  <a:pt x="4276735" y="100578"/>
                  <a:pt x="4281311" y="98496"/>
                  <a:pt x="4286397" y="97082"/>
                </a:cubicBezTo>
                <a:cubicBezTo>
                  <a:pt x="4290141" y="96092"/>
                  <a:pt x="4295798" y="95139"/>
                  <a:pt x="4303353" y="94220"/>
                </a:cubicBezTo>
                <a:cubicBezTo>
                  <a:pt x="4318758" y="92380"/>
                  <a:pt x="4330098" y="90192"/>
                  <a:pt x="4337377" y="87647"/>
                </a:cubicBezTo>
                <a:cubicBezTo>
                  <a:pt x="4337446" y="85033"/>
                  <a:pt x="4337482" y="83373"/>
                  <a:pt x="4337482" y="82667"/>
                </a:cubicBezTo>
                <a:cubicBezTo>
                  <a:pt x="4337482" y="74895"/>
                  <a:pt x="4335682" y="69420"/>
                  <a:pt x="4332074" y="66241"/>
                </a:cubicBezTo>
                <a:cubicBezTo>
                  <a:pt x="4327200" y="61932"/>
                  <a:pt x="4319961" y="59775"/>
                  <a:pt x="4310348" y="59775"/>
                </a:cubicBezTo>
                <a:cubicBezTo>
                  <a:pt x="4301377" y="59775"/>
                  <a:pt x="4294752" y="61349"/>
                  <a:pt x="4290480" y="64491"/>
                </a:cubicBezTo>
                <a:cubicBezTo>
                  <a:pt x="4286203" y="67638"/>
                  <a:pt x="4283039" y="73199"/>
                  <a:pt x="4280991" y="81185"/>
                </a:cubicBezTo>
                <a:lnTo>
                  <a:pt x="4262342" y="78643"/>
                </a:lnTo>
                <a:cubicBezTo>
                  <a:pt x="4264034" y="70658"/>
                  <a:pt x="4266824" y="64210"/>
                  <a:pt x="4270716" y="59297"/>
                </a:cubicBezTo>
                <a:cubicBezTo>
                  <a:pt x="4274600" y="54389"/>
                  <a:pt x="4280216" y="50610"/>
                  <a:pt x="4287565" y="47961"/>
                </a:cubicBezTo>
                <a:cubicBezTo>
                  <a:pt x="4294911" y="45310"/>
                  <a:pt x="4303425" y="43986"/>
                  <a:pt x="4313105" y="43986"/>
                </a:cubicBezTo>
                <a:cubicBezTo>
                  <a:pt x="4322714" y="43986"/>
                  <a:pt x="4330524" y="45116"/>
                  <a:pt x="4336528" y="47374"/>
                </a:cubicBezTo>
                <a:cubicBezTo>
                  <a:pt x="4342536" y="49638"/>
                  <a:pt x="4346954" y="52478"/>
                  <a:pt x="4349779" y="55906"/>
                </a:cubicBezTo>
                <a:cubicBezTo>
                  <a:pt x="4352605" y="59332"/>
                  <a:pt x="4354581" y="63663"/>
                  <a:pt x="4355713" y="68890"/>
                </a:cubicBezTo>
                <a:cubicBezTo>
                  <a:pt x="4356349" y="72137"/>
                  <a:pt x="4356663" y="78007"/>
                  <a:pt x="4356663" y="86484"/>
                </a:cubicBezTo>
                <a:lnTo>
                  <a:pt x="4356663" y="111922"/>
                </a:lnTo>
                <a:cubicBezTo>
                  <a:pt x="4356663" y="129658"/>
                  <a:pt x="4357073" y="140872"/>
                  <a:pt x="4357887" y="145570"/>
                </a:cubicBezTo>
                <a:cubicBezTo>
                  <a:pt x="4358700" y="150268"/>
                  <a:pt x="4360302" y="154773"/>
                  <a:pt x="4362703" y="159082"/>
                </a:cubicBezTo>
                <a:lnTo>
                  <a:pt x="4342780" y="159082"/>
                </a:lnTo>
                <a:cubicBezTo>
                  <a:pt x="4340804" y="155125"/>
                  <a:pt x="4339530" y="150499"/>
                  <a:pt x="4338965" y="145199"/>
                </a:cubicBezTo>
                <a:close/>
                <a:moveTo>
                  <a:pt x="4337377" y="102593"/>
                </a:moveTo>
                <a:cubicBezTo>
                  <a:pt x="4330455" y="105419"/>
                  <a:pt x="4320069" y="107821"/>
                  <a:pt x="4306216" y="109801"/>
                </a:cubicBezTo>
                <a:cubicBezTo>
                  <a:pt x="4298375" y="110927"/>
                  <a:pt x="4292827" y="112202"/>
                  <a:pt x="4289576" y="113617"/>
                </a:cubicBezTo>
                <a:cubicBezTo>
                  <a:pt x="4286329" y="115032"/>
                  <a:pt x="4283817" y="117098"/>
                  <a:pt x="4282052" y="119816"/>
                </a:cubicBezTo>
                <a:cubicBezTo>
                  <a:pt x="4280285" y="122538"/>
                  <a:pt x="4279403" y="125557"/>
                  <a:pt x="4279403" y="128877"/>
                </a:cubicBezTo>
                <a:cubicBezTo>
                  <a:pt x="4279403" y="133964"/>
                  <a:pt x="4281328" y="138204"/>
                  <a:pt x="4285177" y="141593"/>
                </a:cubicBezTo>
                <a:cubicBezTo>
                  <a:pt x="4289029" y="144983"/>
                  <a:pt x="4294664" y="146683"/>
                  <a:pt x="4302083" y="146683"/>
                </a:cubicBezTo>
                <a:cubicBezTo>
                  <a:pt x="4309430" y="146683"/>
                  <a:pt x="4315964" y="145074"/>
                  <a:pt x="4321692" y="141859"/>
                </a:cubicBezTo>
                <a:cubicBezTo>
                  <a:pt x="4327416" y="138647"/>
                  <a:pt x="4331617" y="134248"/>
                  <a:pt x="4334303" y="128665"/>
                </a:cubicBezTo>
                <a:cubicBezTo>
                  <a:pt x="4336351" y="124356"/>
                  <a:pt x="4337377" y="117995"/>
                  <a:pt x="4337377" y="109589"/>
                </a:cubicBezTo>
                <a:close/>
                <a:moveTo>
                  <a:pt x="4454276" y="46531"/>
                </a:moveTo>
                <a:lnTo>
                  <a:pt x="4454276" y="95174"/>
                </a:lnTo>
                <a:cubicBezTo>
                  <a:pt x="4460349" y="95174"/>
                  <a:pt x="4464627" y="94008"/>
                  <a:pt x="4467099" y="91675"/>
                </a:cubicBezTo>
                <a:cubicBezTo>
                  <a:pt x="4469573" y="89346"/>
                  <a:pt x="4473176" y="82563"/>
                  <a:pt x="4477911" y="71327"/>
                </a:cubicBezTo>
                <a:cubicBezTo>
                  <a:pt x="4482363" y="60657"/>
                  <a:pt x="4486352" y="53839"/>
                  <a:pt x="4489884" y="50877"/>
                </a:cubicBezTo>
                <a:cubicBezTo>
                  <a:pt x="4493351" y="47979"/>
                  <a:pt x="4498859" y="46531"/>
                  <a:pt x="4506418" y="46531"/>
                </a:cubicBezTo>
                <a:lnTo>
                  <a:pt x="4513417" y="46531"/>
                </a:lnTo>
                <a:lnTo>
                  <a:pt x="4513417" y="62321"/>
                </a:lnTo>
                <a:lnTo>
                  <a:pt x="4508222" y="62213"/>
                </a:lnTo>
                <a:cubicBezTo>
                  <a:pt x="4503135" y="62213"/>
                  <a:pt x="4499884" y="62958"/>
                  <a:pt x="4498469" y="64441"/>
                </a:cubicBezTo>
                <a:cubicBezTo>
                  <a:pt x="4496987" y="65992"/>
                  <a:pt x="4494726" y="70626"/>
                  <a:pt x="4491688" y="78322"/>
                </a:cubicBezTo>
                <a:cubicBezTo>
                  <a:pt x="4488862" y="85670"/>
                  <a:pt x="4486248" y="90761"/>
                  <a:pt x="4483847" y="93587"/>
                </a:cubicBezTo>
                <a:cubicBezTo>
                  <a:pt x="4481445" y="96412"/>
                  <a:pt x="4477698" y="98991"/>
                  <a:pt x="4472611" y="101324"/>
                </a:cubicBezTo>
                <a:cubicBezTo>
                  <a:pt x="4480880" y="103512"/>
                  <a:pt x="4488933" y="111141"/>
                  <a:pt x="4496774" y="124215"/>
                </a:cubicBezTo>
                <a:lnTo>
                  <a:pt x="4517758" y="159082"/>
                </a:lnTo>
                <a:lnTo>
                  <a:pt x="4496774" y="159082"/>
                </a:lnTo>
                <a:lnTo>
                  <a:pt x="4476319" y="124215"/>
                </a:lnTo>
                <a:cubicBezTo>
                  <a:pt x="4472150" y="117149"/>
                  <a:pt x="4468510" y="112522"/>
                  <a:pt x="4465404" y="110327"/>
                </a:cubicBezTo>
                <a:cubicBezTo>
                  <a:pt x="4462293" y="108138"/>
                  <a:pt x="4458585" y="107044"/>
                  <a:pt x="4454276" y="107044"/>
                </a:cubicBezTo>
                <a:lnTo>
                  <a:pt x="4454276" y="159082"/>
                </a:lnTo>
                <a:lnTo>
                  <a:pt x="4434775" y="159082"/>
                </a:lnTo>
                <a:lnTo>
                  <a:pt x="4434775" y="107044"/>
                </a:lnTo>
                <a:cubicBezTo>
                  <a:pt x="4430534" y="107044"/>
                  <a:pt x="4426862" y="108119"/>
                  <a:pt x="4423755" y="110272"/>
                </a:cubicBezTo>
                <a:cubicBezTo>
                  <a:pt x="4420641" y="112428"/>
                  <a:pt x="4417002" y="117077"/>
                  <a:pt x="4412837" y="124215"/>
                </a:cubicBezTo>
                <a:lnTo>
                  <a:pt x="4392381" y="159082"/>
                </a:lnTo>
                <a:lnTo>
                  <a:pt x="4371397" y="159082"/>
                </a:lnTo>
                <a:lnTo>
                  <a:pt x="4392273" y="124215"/>
                </a:lnTo>
                <a:cubicBezTo>
                  <a:pt x="4400187" y="111141"/>
                  <a:pt x="4408279" y="103512"/>
                  <a:pt x="4416544" y="101324"/>
                </a:cubicBezTo>
                <a:cubicBezTo>
                  <a:pt x="4410893" y="98710"/>
                  <a:pt x="4406937" y="95861"/>
                  <a:pt x="4404676" y="92790"/>
                </a:cubicBezTo>
                <a:cubicBezTo>
                  <a:pt x="4402412" y="89717"/>
                  <a:pt x="4399023" y="82386"/>
                  <a:pt x="4394502" y="70799"/>
                </a:cubicBezTo>
                <a:cubicBezTo>
                  <a:pt x="4392946" y="66910"/>
                  <a:pt x="4391287" y="64509"/>
                  <a:pt x="4389520" y="63592"/>
                </a:cubicBezTo>
                <a:cubicBezTo>
                  <a:pt x="4387680" y="62670"/>
                  <a:pt x="4384966" y="62213"/>
                  <a:pt x="4381359" y="62213"/>
                </a:cubicBezTo>
                <a:cubicBezTo>
                  <a:pt x="4380437" y="62213"/>
                  <a:pt x="4378569" y="62248"/>
                  <a:pt x="4375742" y="62321"/>
                </a:cubicBezTo>
                <a:lnTo>
                  <a:pt x="4375742" y="46531"/>
                </a:lnTo>
                <a:lnTo>
                  <a:pt x="4378392" y="46531"/>
                </a:lnTo>
                <a:cubicBezTo>
                  <a:pt x="4385739" y="46531"/>
                  <a:pt x="4390917" y="46970"/>
                  <a:pt x="4393919" y="47853"/>
                </a:cubicBezTo>
                <a:cubicBezTo>
                  <a:pt x="4396921" y="48734"/>
                  <a:pt x="4399606" y="50610"/>
                  <a:pt x="4401972" y="53468"/>
                </a:cubicBezTo>
                <a:cubicBezTo>
                  <a:pt x="4404341" y="56334"/>
                  <a:pt x="4407433" y="62285"/>
                  <a:pt x="4411246" y="71327"/>
                </a:cubicBezTo>
                <a:cubicBezTo>
                  <a:pt x="4415908" y="82419"/>
                  <a:pt x="4419460" y="89166"/>
                  <a:pt x="4421897" y="91570"/>
                </a:cubicBezTo>
                <a:cubicBezTo>
                  <a:pt x="4424336" y="93971"/>
                  <a:pt x="4428626" y="95174"/>
                  <a:pt x="4434775" y="95174"/>
                </a:cubicBezTo>
                <a:lnTo>
                  <a:pt x="4434775" y="46531"/>
                </a:lnTo>
                <a:close/>
                <a:moveTo>
                  <a:pt x="4608482" y="122836"/>
                </a:moveTo>
                <a:lnTo>
                  <a:pt x="4628192" y="125273"/>
                </a:lnTo>
                <a:cubicBezTo>
                  <a:pt x="4625086" y="136790"/>
                  <a:pt x="4619329" y="145729"/>
                  <a:pt x="4610923" y="152087"/>
                </a:cubicBezTo>
                <a:cubicBezTo>
                  <a:pt x="4602513" y="158448"/>
                  <a:pt x="4591775" y="161627"/>
                  <a:pt x="4578703" y="161627"/>
                </a:cubicBezTo>
                <a:cubicBezTo>
                  <a:pt x="4562236" y="161627"/>
                  <a:pt x="4549183" y="156558"/>
                  <a:pt x="4539543" y="146420"/>
                </a:cubicBezTo>
                <a:cubicBezTo>
                  <a:pt x="4529898" y="136279"/>
                  <a:pt x="4525073" y="122059"/>
                  <a:pt x="4525073" y="103761"/>
                </a:cubicBezTo>
                <a:cubicBezTo>
                  <a:pt x="4525073" y="84821"/>
                  <a:pt x="4529951" y="70125"/>
                  <a:pt x="4539701" y="59668"/>
                </a:cubicBezTo>
                <a:cubicBezTo>
                  <a:pt x="4549450" y="49213"/>
                  <a:pt x="4562097" y="43986"/>
                  <a:pt x="4577641" y="43986"/>
                </a:cubicBezTo>
                <a:cubicBezTo>
                  <a:pt x="4592693" y="43986"/>
                  <a:pt x="4604987" y="49109"/>
                  <a:pt x="4614523" y="59350"/>
                </a:cubicBezTo>
                <a:cubicBezTo>
                  <a:pt x="4624060" y="69597"/>
                  <a:pt x="4628830" y="84011"/>
                  <a:pt x="4628830" y="102593"/>
                </a:cubicBezTo>
                <a:cubicBezTo>
                  <a:pt x="4628830" y="103724"/>
                  <a:pt x="4628793" y="105419"/>
                  <a:pt x="4628726" y="107681"/>
                </a:cubicBezTo>
                <a:lnTo>
                  <a:pt x="4544784" y="107681"/>
                </a:lnTo>
                <a:cubicBezTo>
                  <a:pt x="4545490" y="120047"/>
                  <a:pt x="4548989" y="129515"/>
                  <a:pt x="4555278" y="136085"/>
                </a:cubicBezTo>
                <a:cubicBezTo>
                  <a:pt x="4561567" y="142658"/>
                  <a:pt x="4569412" y="145941"/>
                  <a:pt x="4578807" y="145941"/>
                </a:cubicBezTo>
                <a:cubicBezTo>
                  <a:pt x="4585802" y="145941"/>
                  <a:pt x="4591775" y="144102"/>
                  <a:pt x="4596722" y="140429"/>
                </a:cubicBezTo>
                <a:cubicBezTo>
                  <a:pt x="4601667" y="136754"/>
                  <a:pt x="4605588" y="130889"/>
                  <a:pt x="4608482" y="122836"/>
                </a:cubicBezTo>
                <a:close/>
                <a:moveTo>
                  <a:pt x="4545846" y="91995"/>
                </a:moveTo>
                <a:lnTo>
                  <a:pt x="4608695" y="91995"/>
                </a:lnTo>
                <a:cubicBezTo>
                  <a:pt x="4607846" y="82528"/>
                  <a:pt x="4605444" y="75428"/>
                  <a:pt x="4601488" y="70694"/>
                </a:cubicBezTo>
                <a:cubicBezTo>
                  <a:pt x="4595411" y="63347"/>
                  <a:pt x="4587535" y="59671"/>
                  <a:pt x="4577853" y="59671"/>
                </a:cubicBezTo>
                <a:cubicBezTo>
                  <a:pt x="4569092" y="59671"/>
                  <a:pt x="4561730" y="62601"/>
                  <a:pt x="4555757" y="68466"/>
                </a:cubicBezTo>
                <a:cubicBezTo>
                  <a:pt x="4549784" y="74330"/>
                  <a:pt x="4546479" y="82174"/>
                  <a:pt x="4545846" y="91995"/>
                </a:cubicBezTo>
                <a:close/>
                <a:moveTo>
                  <a:pt x="4787633" y="117858"/>
                </a:moveTo>
                <a:lnTo>
                  <a:pt x="4806393" y="120291"/>
                </a:lnTo>
                <a:cubicBezTo>
                  <a:pt x="4804344" y="133222"/>
                  <a:pt x="4799099" y="143343"/>
                  <a:pt x="4790653" y="150658"/>
                </a:cubicBezTo>
                <a:cubicBezTo>
                  <a:pt x="4782211" y="157969"/>
                  <a:pt x="4771843" y="161627"/>
                  <a:pt x="4759550" y="161627"/>
                </a:cubicBezTo>
                <a:cubicBezTo>
                  <a:pt x="4744148" y="161627"/>
                  <a:pt x="4731765" y="156594"/>
                  <a:pt x="4722401" y="146524"/>
                </a:cubicBezTo>
                <a:cubicBezTo>
                  <a:pt x="4713037" y="136460"/>
                  <a:pt x="4708357" y="122023"/>
                  <a:pt x="4708357" y="103231"/>
                </a:cubicBezTo>
                <a:cubicBezTo>
                  <a:pt x="4708357" y="91074"/>
                  <a:pt x="4710369" y="80444"/>
                  <a:pt x="4714397" y="71324"/>
                </a:cubicBezTo>
                <a:cubicBezTo>
                  <a:pt x="4718426" y="62213"/>
                  <a:pt x="4724557" y="55376"/>
                  <a:pt x="4732787" y="50822"/>
                </a:cubicBezTo>
                <a:cubicBezTo>
                  <a:pt x="4741017" y="46264"/>
                  <a:pt x="4749973" y="43986"/>
                  <a:pt x="4759654" y="43986"/>
                </a:cubicBezTo>
                <a:cubicBezTo>
                  <a:pt x="4771875" y="43986"/>
                  <a:pt x="4781876" y="47078"/>
                  <a:pt x="4789649" y="53255"/>
                </a:cubicBezTo>
                <a:cubicBezTo>
                  <a:pt x="4797421" y="59440"/>
                  <a:pt x="4802399" y="68217"/>
                  <a:pt x="4804593" y="79594"/>
                </a:cubicBezTo>
                <a:lnTo>
                  <a:pt x="4786046" y="82455"/>
                </a:lnTo>
                <a:cubicBezTo>
                  <a:pt x="4784278" y="74895"/>
                  <a:pt x="4781152" y="69210"/>
                  <a:pt x="4776663" y="65391"/>
                </a:cubicBezTo>
                <a:cubicBezTo>
                  <a:pt x="4772179" y="61579"/>
                  <a:pt x="4766753" y="59671"/>
                  <a:pt x="4760395" y="59671"/>
                </a:cubicBezTo>
                <a:cubicBezTo>
                  <a:pt x="4750787" y="59671"/>
                  <a:pt x="4742979" y="63113"/>
                  <a:pt x="4736974" y="70003"/>
                </a:cubicBezTo>
                <a:cubicBezTo>
                  <a:pt x="4730965" y="76894"/>
                  <a:pt x="4727962" y="87790"/>
                  <a:pt x="4727962" y="102698"/>
                </a:cubicBezTo>
                <a:cubicBezTo>
                  <a:pt x="4727962" y="117822"/>
                  <a:pt x="4730860" y="128809"/>
                  <a:pt x="4736657" y="135659"/>
                </a:cubicBezTo>
                <a:cubicBezTo>
                  <a:pt x="4742449" y="142515"/>
                  <a:pt x="4750010" y="145941"/>
                  <a:pt x="4759337" y="145941"/>
                </a:cubicBezTo>
                <a:cubicBezTo>
                  <a:pt x="4766828" y="145941"/>
                  <a:pt x="4773078" y="143645"/>
                  <a:pt x="4778097" y="139051"/>
                </a:cubicBezTo>
                <a:cubicBezTo>
                  <a:pt x="4783111" y="134460"/>
                  <a:pt x="4786290" y="127394"/>
                  <a:pt x="4787633" y="117858"/>
                </a:cubicBezTo>
                <a:close/>
                <a:moveTo>
                  <a:pt x="4817783" y="102806"/>
                </a:moveTo>
                <a:cubicBezTo>
                  <a:pt x="4817783" y="81962"/>
                  <a:pt x="4823579" y="66525"/>
                  <a:pt x="4835167" y="56493"/>
                </a:cubicBezTo>
                <a:cubicBezTo>
                  <a:pt x="4844848" y="48151"/>
                  <a:pt x="4856641" y="43986"/>
                  <a:pt x="4870563" y="43986"/>
                </a:cubicBezTo>
                <a:cubicBezTo>
                  <a:pt x="4886039" y="43986"/>
                  <a:pt x="4898686" y="49054"/>
                  <a:pt x="4908510" y="59193"/>
                </a:cubicBezTo>
                <a:cubicBezTo>
                  <a:pt x="4918328" y="69333"/>
                  <a:pt x="4923241" y="83338"/>
                  <a:pt x="4923241" y="101214"/>
                </a:cubicBezTo>
                <a:cubicBezTo>
                  <a:pt x="4923241" y="115697"/>
                  <a:pt x="4921067" y="127092"/>
                  <a:pt x="4916721" y="135394"/>
                </a:cubicBezTo>
                <a:cubicBezTo>
                  <a:pt x="4912376" y="143698"/>
                  <a:pt x="4906050" y="150146"/>
                  <a:pt x="4897750" y="154740"/>
                </a:cubicBezTo>
                <a:cubicBezTo>
                  <a:pt x="4889448" y="159329"/>
                  <a:pt x="4880386" y="161627"/>
                  <a:pt x="4870563" y="161627"/>
                </a:cubicBezTo>
                <a:cubicBezTo>
                  <a:pt x="4854809" y="161627"/>
                  <a:pt x="4842076" y="156572"/>
                  <a:pt x="4832359" y="146471"/>
                </a:cubicBezTo>
                <a:cubicBezTo>
                  <a:pt x="4822640" y="136365"/>
                  <a:pt x="4817783" y="121811"/>
                  <a:pt x="4817783" y="102806"/>
                </a:cubicBezTo>
                <a:close/>
                <a:moveTo>
                  <a:pt x="4837392" y="102806"/>
                </a:moveTo>
                <a:cubicBezTo>
                  <a:pt x="4837392" y="117220"/>
                  <a:pt x="4840535" y="128010"/>
                  <a:pt x="4846824" y="135181"/>
                </a:cubicBezTo>
                <a:cubicBezTo>
                  <a:pt x="4853109" y="142356"/>
                  <a:pt x="4861026" y="145941"/>
                  <a:pt x="4870563" y="145941"/>
                </a:cubicBezTo>
                <a:cubicBezTo>
                  <a:pt x="4880031" y="145941"/>
                  <a:pt x="4887911" y="142338"/>
                  <a:pt x="4894200" y="135131"/>
                </a:cubicBezTo>
                <a:cubicBezTo>
                  <a:pt x="4900485" y="127928"/>
                  <a:pt x="4903632" y="116939"/>
                  <a:pt x="4903632" y="102169"/>
                </a:cubicBezTo>
                <a:cubicBezTo>
                  <a:pt x="4903632" y="88248"/>
                  <a:pt x="4900471" y="77707"/>
                  <a:pt x="4894149" y="70533"/>
                </a:cubicBezTo>
                <a:cubicBezTo>
                  <a:pt x="4887825" y="63361"/>
                  <a:pt x="4879962" y="59775"/>
                  <a:pt x="4870563" y="59775"/>
                </a:cubicBezTo>
                <a:cubicBezTo>
                  <a:pt x="4861026" y="59775"/>
                  <a:pt x="4853109" y="63343"/>
                  <a:pt x="4846824" y="70478"/>
                </a:cubicBezTo>
                <a:cubicBezTo>
                  <a:pt x="4840535" y="77614"/>
                  <a:pt x="4837392" y="88391"/>
                  <a:pt x="4837392" y="102806"/>
                </a:cubicBezTo>
                <a:close/>
                <a:moveTo>
                  <a:pt x="4930545" y="46531"/>
                </a:moveTo>
                <a:lnTo>
                  <a:pt x="5022007" y="46531"/>
                </a:lnTo>
                <a:lnTo>
                  <a:pt x="5022007" y="62321"/>
                </a:lnTo>
                <a:lnTo>
                  <a:pt x="4985762" y="62321"/>
                </a:lnTo>
                <a:lnTo>
                  <a:pt x="4985762" y="159082"/>
                </a:lnTo>
                <a:lnTo>
                  <a:pt x="4966791" y="159082"/>
                </a:lnTo>
                <a:lnTo>
                  <a:pt x="4966791" y="62321"/>
                </a:lnTo>
                <a:lnTo>
                  <a:pt x="4930545" y="62321"/>
                </a:lnTo>
                <a:close/>
                <a:moveTo>
                  <a:pt x="5040341" y="46531"/>
                </a:moveTo>
                <a:lnTo>
                  <a:pt x="5059418" y="46531"/>
                </a:lnTo>
                <a:lnTo>
                  <a:pt x="5059418" y="93375"/>
                </a:lnTo>
                <a:lnTo>
                  <a:pt x="5112306" y="93375"/>
                </a:lnTo>
                <a:lnTo>
                  <a:pt x="5112306" y="46531"/>
                </a:lnTo>
                <a:lnTo>
                  <a:pt x="5131379" y="46531"/>
                </a:lnTo>
                <a:lnTo>
                  <a:pt x="5131379" y="159082"/>
                </a:lnTo>
                <a:lnTo>
                  <a:pt x="5112306" y="159082"/>
                </a:lnTo>
                <a:lnTo>
                  <a:pt x="5112306" y="109163"/>
                </a:lnTo>
                <a:lnTo>
                  <a:pt x="5059418" y="109163"/>
                </a:lnTo>
                <a:lnTo>
                  <a:pt x="5059418" y="159082"/>
                </a:lnTo>
                <a:lnTo>
                  <a:pt x="5040341" y="159082"/>
                </a:lnTo>
                <a:close/>
                <a:moveTo>
                  <a:pt x="5160100" y="46531"/>
                </a:moveTo>
                <a:lnTo>
                  <a:pt x="5179179" y="46531"/>
                </a:lnTo>
                <a:lnTo>
                  <a:pt x="5179179" y="132376"/>
                </a:lnTo>
                <a:lnTo>
                  <a:pt x="5232063" y="46531"/>
                </a:lnTo>
                <a:lnTo>
                  <a:pt x="5252627" y="46531"/>
                </a:lnTo>
                <a:lnTo>
                  <a:pt x="5252627" y="159082"/>
                </a:lnTo>
                <a:lnTo>
                  <a:pt x="5233546" y="159082"/>
                </a:lnTo>
                <a:lnTo>
                  <a:pt x="5233546" y="73765"/>
                </a:lnTo>
                <a:lnTo>
                  <a:pt x="5180663" y="159082"/>
                </a:lnTo>
                <a:lnTo>
                  <a:pt x="5160100" y="159082"/>
                </a:lnTo>
                <a:close/>
                <a:moveTo>
                  <a:pt x="5345341" y="202216"/>
                </a:moveTo>
                <a:lnTo>
                  <a:pt x="5345341" y="46531"/>
                </a:lnTo>
                <a:lnTo>
                  <a:pt x="5362726" y="46531"/>
                </a:lnTo>
                <a:lnTo>
                  <a:pt x="5362726" y="61155"/>
                </a:lnTo>
                <a:cubicBezTo>
                  <a:pt x="5366822" y="55430"/>
                  <a:pt x="5371452" y="51140"/>
                  <a:pt x="5376611" y="48277"/>
                </a:cubicBezTo>
                <a:cubicBezTo>
                  <a:pt x="5381766" y="45414"/>
                  <a:pt x="5388019" y="43986"/>
                  <a:pt x="5395370" y="43986"/>
                </a:cubicBezTo>
                <a:cubicBezTo>
                  <a:pt x="5404975" y="43986"/>
                  <a:pt x="5413454" y="46456"/>
                  <a:pt x="5420805" y="51402"/>
                </a:cubicBezTo>
                <a:cubicBezTo>
                  <a:pt x="5428152" y="56348"/>
                  <a:pt x="5433700" y="63325"/>
                  <a:pt x="5437444" y="72336"/>
                </a:cubicBezTo>
                <a:cubicBezTo>
                  <a:pt x="5441188" y="81347"/>
                  <a:pt x="5443060" y="91218"/>
                  <a:pt x="5443060" y="101956"/>
                </a:cubicBezTo>
                <a:cubicBezTo>
                  <a:pt x="5443060" y="113472"/>
                  <a:pt x="5440993" y="123844"/>
                  <a:pt x="5436860" y="133061"/>
                </a:cubicBezTo>
                <a:cubicBezTo>
                  <a:pt x="5432723" y="142284"/>
                  <a:pt x="5426719" y="149351"/>
                  <a:pt x="5418842" y="154261"/>
                </a:cubicBezTo>
                <a:cubicBezTo>
                  <a:pt x="5410966" y="159171"/>
                  <a:pt x="5402682" y="161627"/>
                  <a:pt x="5393988" y="161627"/>
                </a:cubicBezTo>
                <a:cubicBezTo>
                  <a:pt x="5387631" y="161627"/>
                  <a:pt x="5381929" y="160287"/>
                  <a:pt x="5376878" y="157599"/>
                </a:cubicBezTo>
                <a:cubicBezTo>
                  <a:pt x="5371823" y="154912"/>
                  <a:pt x="5367671" y="151525"/>
                  <a:pt x="5364421" y="147424"/>
                </a:cubicBezTo>
                <a:lnTo>
                  <a:pt x="5364421" y="202216"/>
                </a:lnTo>
                <a:close/>
                <a:moveTo>
                  <a:pt x="5362621" y="103443"/>
                </a:moveTo>
                <a:cubicBezTo>
                  <a:pt x="5362621" y="117926"/>
                  <a:pt x="5365555" y="128632"/>
                  <a:pt x="5371415" y="135555"/>
                </a:cubicBezTo>
                <a:cubicBezTo>
                  <a:pt x="5377280" y="142478"/>
                  <a:pt x="5384380" y="145941"/>
                  <a:pt x="5392717" y="145941"/>
                </a:cubicBezTo>
                <a:cubicBezTo>
                  <a:pt x="5401196" y="145941"/>
                  <a:pt x="5408456" y="142356"/>
                  <a:pt x="5414497" y="135181"/>
                </a:cubicBezTo>
                <a:cubicBezTo>
                  <a:pt x="5420538" y="128010"/>
                  <a:pt x="5423558" y="116900"/>
                  <a:pt x="5423558" y="101848"/>
                </a:cubicBezTo>
                <a:cubicBezTo>
                  <a:pt x="5423558" y="87510"/>
                  <a:pt x="5420610" y="76767"/>
                  <a:pt x="5414710" y="69632"/>
                </a:cubicBezTo>
                <a:cubicBezTo>
                  <a:pt x="5408809" y="62497"/>
                  <a:pt x="5401761" y="58930"/>
                  <a:pt x="5393567" y="58930"/>
                </a:cubicBezTo>
                <a:cubicBezTo>
                  <a:pt x="5385441" y="58930"/>
                  <a:pt x="5378251" y="62723"/>
                  <a:pt x="5372000" y="70320"/>
                </a:cubicBezTo>
                <a:cubicBezTo>
                  <a:pt x="5365746" y="77920"/>
                  <a:pt x="5362621" y="88960"/>
                  <a:pt x="5362621" y="103443"/>
                </a:cubicBezTo>
                <a:close/>
                <a:moveTo>
                  <a:pt x="5539504" y="145199"/>
                </a:moveTo>
                <a:cubicBezTo>
                  <a:pt x="5532436" y="151204"/>
                  <a:pt x="5525636" y="155446"/>
                  <a:pt x="5519103" y="157915"/>
                </a:cubicBezTo>
                <a:cubicBezTo>
                  <a:pt x="5512568" y="160389"/>
                  <a:pt x="5505555" y="161627"/>
                  <a:pt x="5498064" y="161627"/>
                </a:cubicBezTo>
                <a:cubicBezTo>
                  <a:pt x="5485701" y="161627"/>
                  <a:pt x="5476198" y="158605"/>
                  <a:pt x="5469556" y="152566"/>
                </a:cubicBezTo>
                <a:cubicBezTo>
                  <a:pt x="5462914" y="146524"/>
                  <a:pt x="5459590" y="138806"/>
                  <a:pt x="5459590" y="129407"/>
                </a:cubicBezTo>
                <a:cubicBezTo>
                  <a:pt x="5459590" y="123899"/>
                  <a:pt x="5460843" y="118862"/>
                  <a:pt x="5463353" y="114300"/>
                </a:cubicBezTo>
                <a:cubicBezTo>
                  <a:pt x="5465862" y="109748"/>
                  <a:pt x="5469148" y="106090"/>
                  <a:pt x="5473210" y="103335"/>
                </a:cubicBezTo>
                <a:cubicBezTo>
                  <a:pt x="5477273" y="100578"/>
                  <a:pt x="5481850" y="98496"/>
                  <a:pt x="5486936" y="97082"/>
                </a:cubicBezTo>
                <a:cubicBezTo>
                  <a:pt x="5490679" y="96092"/>
                  <a:pt x="5496333" y="95139"/>
                  <a:pt x="5503893" y="94220"/>
                </a:cubicBezTo>
                <a:cubicBezTo>
                  <a:pt x="5519296" y="92380"/>
                  <a:pt x="5530637" y="90192"/>
                  <a:pt x="5537916" y="87647"/>
                </a:cubicBezTo>
                <a:cubicBezTo>
                  <a:pt x="5537985" y="85033"/>
                  <a:pt x="5538020" y="83373"/>
                  <a:pt x="5538020" y="82667"/>
                </a:cubicBezTo>
                <a:cubicBezTo>
                  <a:pt x="5538020" y="74895"/>
                  <a:pt x="5536221" y="69420"/>
                  <a:pt x="5532613" y="66241"/>
                </a:cubicBezTo>
                <a:cubicBezTo>
                  <a:pt x="5527738" y="61932"/>
                  <a:pt x="5520499" y="59775"/>
                  <a:pt x="5510887" y="59775"/>
                </a:cubicBezTo>
                <a:cubicBezTo>
                  <a:pt x="5501915" y="59775"/>
                  <a:pt x="5495292" y="61349"/>
                  <a:pt x="5491019" y="64491"/>
                </a:cubicBezTo>
                <a:cubicBezTo>
                  <a:pt x="5486742" y="67638"/>
                  <a:pt x="5483578" y="73199"/>
                  <a:pt x="5481530" y="81185"/>
                </a:cubicBezTo>
                <a:lnTo>
                  <a:pt x="5462880" y="78643"/>
                </a:lnTo>
                <a:cubicBezTo>
                  <a:pt x="5464573" y="70658"/>
                  <a:pt x="5467362" y="64210"/>
                  <a:pt x="5471251" y="59297"/>
                </a:cubicBezTo>
                <a:cubicBezTo>
                  <a:pt x="5475139" y="54389"/>
                  <a:pt x="5480755" y="50610"/>
                  <a:pt x="5488103" y="47961"/>
                </a:cubicBezTo>
                <a:cubicBezTo>
                  <a:pt x="5495450" y="45310"/>
                  <a:pt x="5503964" y="43986"/>
                  <a:pt x="5513646" y="43986"/>
                </a:cubicBezTo>
                <a:cubicBezTo>
                  <a:pt x="5523253" y="43986"/>
                  <a:pt x="5531062" y="45116"/>
                  <a:pt x="5537067" y="47374"/>
                </a:cubicBezTo>
                <a:cubicBezTo>
                  <a:pt x="5543075" y="49638"/>
                  <a:pt x="5547492" y="52478"/>
                  <a:pt x="5550318" y="55906"/>
                </a:cubicBezTo>
                <a:cubicBezTo>
                  <a:pt x="5553143" y="59332"/>
                  <a:pt x="5555121" y="63663"/>
                  <a:pt x="5556251" y="68890"/>
                </a:cubicBezTo>
                <a:cubicBezTo>
                  <a:pt x="5556885" y="72137"/>
                  <a:pt x="5557201" y="78007"/>
                  <a:pt x="5557201" y="86484"/>
                </a:cubicBezTo>
                <a:lnTo>
                  <a:pt x="5557201" y="111922"/>
                </a:lnTo>
                <a:cubicBezTo>
                  <a:pt x="5557201" y="129658"/>
                  <a:pt x="5557611" y="140872"/>
                  <a:pt x="5558426" y="145570"/>
                </a:cubicBezTo>
                <a:cubicBezTo>
                  <a:pt x="5559238" y="150268"/>
                  <a:pt x="5560841" y="154773"/>
                  <a:pt x="5563242" y="159082"/>
                </a:cubicBezTo>
                <a:lnTo>
                  <a:pt x="5543320" y="159082"/>
                </a:lnTo>
                <a:cubicBezTo>
                  <a:pt x="5541342" y="155125"/>
                  <a:pt x="5540069" y="150499"/>
                  <a:pt x="5539504" y="145199"/>
                </a:cubicBezTo>
                <a:close/>
                <a:moveTo>
                  <a:pt x="5537916" y="102593"/>
                </a:moveTo>
                <a:cubicBezTo>
                  <a:pt x="5530993" y="105419"/>
                  <a:pt x="5520607" y="107821"/>
                  <a:pt x="5506754" y="109801"/>
                </a:cubicBezTo>
                <a:cubicBezTo>
                  <a:pt x="5498913" y="110927"/>
                  <a:pt x="5493366" y="112202"/>
                  <a:pt x="5490114" y="113617"/>
                </a:cubicBezTo>
                <a:cubicBezTo>
                  <a:pt x="5486865" y="115032"/>
                  <a:pt x="5484355" y="117098"/>
                  <a:pt x="5482591" y="119816"/>
                </a:cubicBezTo>
                <a:cubicBezTo>
                  <a:pt x="5480823" y="122538"/>
                  <a:pt x="5479942" y="125557"/>
                  <a:pt x="5479942" y="128877"/>
                </a:cubicBezTo>
                <a:cubicBezTo>
                  <a:pt x="5479942" y="133964"/>
                  <a:pt x="5481868" y="138204"/>
                  <a:pt x="5485715" y="141593"/>
                </a:cubicBezTo>
                <a:cubicBezTo>
                  <a:pt x="5489569" y="144983"/>
                  <a:pt x="5495202" y="146683"/>
                  <a:pt x="5502621" y="146683"/>
                </a:cubicBezTo>
                <a:cubicBezTo>
                  <a:pt x="5509968" y="146683"/>
                  <a:pt x="5516503" y="145074"/>
                  <a:pt x="5522226" y="141859"/>
                </a:cubicBezTo>
                <a:cubicBezTo>
                  <a:pt x="5527954" y="138647"/>
                  <a:pt x="5532155" y="134248"/>
                  <a:pt x="5534841" y="128665"/>
                </a:cubicBezTo>
                <a:cubicBezTo>
                  <a:pt x="5536890" y="124356"/>
                  <a:pt x="5537916" y="117995"/>
                  <a:pt x="5537916" y="109589"/>
                </a:cubicBezTo>
                <a:close/>
                <a:moveTo>
                  <a:pt x="5669227" y="0"/>
                </a:moveTo>
                <a:lnTo>
                  <a:pt x="5686077" y="214"/>
                </a:lnTo>
                <a:cubicBezTo>
                  <a:pt x="5685303" y="7773"/>
                  <a:pt x="5683626" y="13037"/>
                  <a:pt x="5681048" y="16006"/>
                </a:cubicBezTo>
                <a:cubicBezTo>
                  <a:pt x="5678467" y="18973"/>
                  <a:pt x="5675145" y="20881"/>
                  <a:pt x="5671083" y="21727"/>
                </a:cubicBezTo>
                <a:cubicBezTo>
                  <a:pt x="5667019" y="22573"/>
                  <a:pt x="5659053" y="22997"/>
                  <a:pt x="5647183" y="22997"/>
                </a:cubicBezTo>
                <a:cubicBezTo>
                  <a:pt x="5631430" y="22997"/>
                  <a:pt x="5620687" y="24516"/>
                  <a:pt x="5614963" y="27556"/>
                </a:cubicBezTo>
                <a:cubicBezTo>
                  <a:pt x="5609240" y="30597"/>
                  <a:pt x="5605124" y="35454"/>
                  <a:pt x="5602615" y="42131"/>
                </a:cubicBezTo>
                <a:cubicBezTo>
                  <a:pt x="5600105" y="48810"/>
                  <a:pt x="5598712" y="57411"/>
                  <a:pt x="5598432" y="67937"/>
                </a:cubicBezTo>
                <a:cubicBezTo>
                  <a:pt x="5603235" y="60802"/>
                  <a:pt x="5608854" y="55449"/>
                  <a:pt x="5615283" y="51881"/>
                </a:cubicBezTo>
                <a:cubicBezTo>
                  <a:pt x="5621709" y="48313"/>
                  <a:pt x="5628952" y="46531"/>
                  <a:pt x="5637009" y="46531"/>
                </a:cubicBezTo>
                <a:cubicBezTo>
                  <a:pt x="5651777" y="46531"/>
                  <a:pt x="5663999" y="51599"/>
                  <a:pt x="5673679" y="61738"/>
                </a:cubicBezTo>
                <a:cubicBezTo>
                  <a:pt x="5683359" y="71879"/>
                  <a:pt x="5688198" y="85602"/>
                  <a:pt x="5688198" y="102911"/>
                </a:cubicBezTo>
                <a:cubicBezTo>
                  <a:pt x="5688198" y="116054"/>
                  <a:pt x="5685761" y="126829"/>
                  <a:pt x="5680886" y="135235"/>
                </a:cubicBezTo>
                <a:cubicBezTo>
                  <a:pt x="5676008" y="143645"/>
                  <a:pt x="5670234" y="150146"/>
                  <a:pt x="5663556" y="154740"/>
                </a:cubicBezTo>
                <a:cubicBezTo>
                  <a:pt x="5656879" y="159329"/>
                  <a:pt x="5647782" y="161627"/>
                  <a:pt x="5636267" y="161627"/>
                </a:cubicBezTo>
                <a:cubicBezTo>
                  <a:pt x="5622912" y="161627"/>
                  <a:pt x="5612526" y="158570"/>
                  <a:pt x="5605110" y="152461"/>
                </a:cubicBezTo>
                <a:cubicBezTo>
                  <a:pt x="5597686" y="146348"/>
                  <a:pt x="5592003" y="138526"/>
                  <a:pt x="5588046" y="128982"/>
                </a:cubicBezTo>
                <a:cubicBezTo>
                  <a:pt x="5584085" y="119445"/>
                  <a:pt x="5582110" y="102843"/>
                  <a:pt x="5582110" y="79172"/>
                </a:cubicBezTo>
                <a:cubicBezTo>
                  <a:pt x="5582110" y="49425"/>
                  <a:pt x="5587146" y="29394"/>
                  <a:pt x="5597215" y="19077"/>
                </a:cubicBezTo>
                <a:cubicBezTo>
                  <a:pt x="5607281" y="8760"/>
                  <a:pt x="5622775" y="3604"/>
                  <a:pt x="5643688" y="3604"/>
                </a:cubicBezTo>
                <a:cubicBezTo>
                  <a:pt x="5656686" y="3604"/>
                  <a:pt x="5664070" y="3392"/>
                  <a:pt x="5665839" y="2967"/>
                </a:cubicBezTo>
                <a:cubicBezTo>
                  <a:pt x="5667606" y="2547"/>
                  <a:pt x="5668732" y="1556"/>
                  <a:pt x="5669227" y="0"/>
                </a:cubicBezTo>
                <a:close/>
                <a:moveTo>
                  <a:pt x="5668276" y="102381"/>
                </a:moveTo>
                <a:cubicBezTo>
                  <a:pt x="5668276" y="90653"/>
                  <a:pt x="5665503" y="81044"/>
                  <a:pt x="5659955" y="73553"/>
                </a:cubicBezTo>
                <a:cubicBezTo>
                  <a:pt x="5654408" y="66065"/>
                  <a:pt x="5646582" y="62321"/>
                  <a:pt x="5636477" y="62321"/>
                </a:cubicBezTo>
                <a:cubicBezTo>
                  <a:pt x="5625950" y="62321"/>
                  <a:pt x="5617828" y="66277"/>
                  <a:pt x="5612101" y="74190"/>
                </a:cubicBezTo>
                <a:cubicBezTo>
                  <a:pt x="5606377" y="82106"/>
                  <a:pt x="5603519" y="92668"/>
                  <a:pt x="5603519" y="105880"/>
                </a:cubicBezTo>
                <a:cubicBezTo>
                  <a:pt x="5603519" y="118952"/>
                  <a:pt x="5606679" y="128950"/>
                  <a:pt x="5613005" y="135873"/>
                </a:cubicBezTo>
                <a:cubicBezTo>
                  <a:pt x="5619326" y="142795"/>
                  <a:pt x="5627117" y="146259"/>
                  <a:pt x="5636375" y="146259"/>
                </a:cubicBezTo>
                <a:cubicBezTo>
                  <a:pt x="5645844" y="146259"/>
                  <a:pt x="5653527" y="142248"/>
                  <a:pt x="5659427" y="134231"/>
                </a:cubicBezTo>
                <a:cubicBezTo>
                  <a:pt x="5665328" y="126209"/>
                  <a:pt x="5668276" y="115593"/>
                  <a:pt x="5668276" y="102381"/>
                </a:cubicBezTo>
                <a:close/>
                <a:moveTo>
                  <a:pt x="5703987" y="102806"/>
                </a:moveTo>
                <a:cubicBezTo>
                  <a:pt x="5703987" y="81962"/>
                  <a:pt x="5709784" y="66525"/>
                  <a:pt x="5721372" y="56493"/>
                </a:cubicBezTo>
                <a:cubicBezTo>
                  <a:pt x="5731052" y="48151"/>
                  <a:pt x="5742849" y="43986"/>
                  <a:pt x="5756770" y="43986"/>
                </a:cubicBezTo>
                <a:cubicBezTo>
                  <a:pt x="5772244" y="43986"/>
                  <a:pt x="5784890" y="49054"/>
                  <a:pt x="5794715" y="59193"/>
                </a:cubicBezTo>
                <a:cubicBezTo>
                  <a:pt x="5804532" y="69333"/>
                  <a:pt x="5809446" y="83338"/>
                  <a:pt x="5809446" y="101214"/>
                </a:cubicBezTo>
                <a:cubicBezTo>
                  <a:pt x="5809446" y="115697"/>
                  <a:pt x="5807272" y="127092"/>
                  <a:pt x="5802926" y="135394"/>
                </a:cubicBezTo>
                <a:cubicBezTo>
                  <a:pt x="5798581" y="143698"/>
                  <a:pt x="5792256" y="150146"/>
                  <a:pt x="5783955" y="154740"/>
                </a:cubicBezTo>
                <a:cubicBezTo>
                  <a:pt x="5775657" y="159329"/>
                  <a:pt x="5766591" y="161627"/>
                  <a:pt x="5756770" y="161627"/>
                </a:cubicBezTo>
                <a:cubicBezTo>
                  <a:pt x="5741013" y="161627"/>
                  <a:pt x="5728280" y="156572"/>
                  <a:pt x="5718563" y="146471"/>
                </a:cubicBezTo>
                <a:cubicBezTo>
                  <a:pt x="5708848" y="136365"/>
                  <a:pt x="5703987" y="121811"/>
                  <a:pt x="5703987" y="102806"/>
                </a:cubicBezTo>
                <a:close/>
                <a:moveTo>
                  <a:pt x="5723596" y="102806"/>
                </a:moveTo>
                <a:cubicBezTo>
                  <a:pt x="5723596" y="117220"/>
                  <a:pt x="5726743" y="128010"/>
                  <a:pt x="5733029" y="135181"/>
                </a:cubicBezTo>
                <a:cubicBezTo>
                  <a:pt x="5739318" y="142356"/>
                  <a:pt x="5747231" y="145941"/>
                  <a:pt x="5756770" y="145941"/>
                </a:cubicBezTo>
                <a:cubicBezTo>
                  <a:pt x="5766239" y="145941"/>
                  <a:pt x="5774116" y="142338"/>
                  <a:pt x="5780405" y="135131"/>
                </a:cubicBezTo>
                <a:cubicBezTo>
                  <a:pt x="5786694" y="127928"/>
                  <a:pt x="5789837" y="116939"/>
                  <a:pt x="5789837" y="102169"/>
                </a:cubicBezTo>
                <a:cubicBezTo>
                  <a:pt x="5789837" y="88248"/>
                  <a:pt x="5786676" y="77707"/>
                  <a:pt x="5780354" y="70533"/>
                </a:cubicBezTo>
                <a:cubicBezTo>
                  <a:pt x="5774030" y="63361"/>
                  <a:pt x="5766167" y="59775"/>
                  <a:pt x="5756770" y="59775"/>
                </a:cubicBezTo>
                <a:cubicBezTo>
                  <a:pt x="5747231" y="59775"/>
                  <a:pt x="5739318" y="63343"/>
                  <a:pt x="5733029" y="70478"/>
                </a:cubicBezTo>
                <a:cubicBezTo>
                  <a:pt x="5726743" y="77614"/>
                  <a:pt x="5723596" y="88391"/>
                  <a:pt x="5723596" y="102806"/>
                </a:cubicBezTo>
                <a:close/>
                <a:moveTo>
                  <a:pt x="5819818" y="46531"/>
                </a:moveTo>
                <a:lnTo>
                  <a:pt x="5838893" y="46531"/>
                </a:lnTo>
                <a:lnTo>
                  <a:pt x="5838893" y="67832"/>
                </a:lnTo>
                <a:cubicBezTo>
                  <a:pt x="5838893" y="77016"/>
                  <a:pt x="5839441" y="83672"/>
                  <a:pt x="5840540" y="87804"/>
                </a:cubicBezTo>
                <a:cubicBezTo>
                  <a:pt x="5841634" y="91941"/>
                  <a:pt x="5844268" y="95549"/>
                  <a:pt x="5848434" y="98620"/>
                </a:cubicBezTo>
                <a:cubicBezTo>
                  <a:pt x="5852603" y="101694"/>
                  <a:pt x="5857833" y="103231"/>
                  <a:pt x="5864123" y="103231"/>
                </a:cubicBezTo>
                <a:cubicBezTo>
                  <a:pt x="5871327" y="103231"/>
                  <a:pt x="5880653" y="101324"/>
                  <a:pt x="5892099" y="97507"/>
                </a:cubicBezTo>
                <a:lnTo>
                  <a:pt x="5892099" y="46531"/>
                </a:lnTo>
                <a:lnTo>
                  <a:pt x="5911178" y="46531"/>
                </a:lnTo>
                <a:lnTo>
                  <a:pt x="5911178" y="159082"/>
                </a:lnTo>
                <a:lnTo>
                  <a:pt x="5892099" y="159082"/>
                </a:lnTo>
                <a:lnTo>
                  <a:pt x="5892099" y="113721"/>
                </a:lnTo>
                <a:cubicBezTo>
                  <a:pt x="5880369" y="117393"/>
                  <a:pt x="5869418" y="119233"/>
                  <a:pt x="5859245" y="119233"/>
                </a:cubicBezTo>
                <a:cubicBezTo>
                  <a:pt x="5850694" y="119233"/>
                  <a:pt x="5843149" y="117059"/>
                  <a:pt x="5836615" y="112713"/>
                </a:cubicBezTo>
                <a:cubicBezTo>
                  <a:pt x="5830081" y="108368"/>
                  <a:pt x="5825650" y="103055"/>
                  <a:pt x="5823317" y="96765"/>
                </a:cubicBezTo>
                <a:cubicBezTo>
                  <a:pt x="5820984" y="90476"/>
                  <a:pt x="5819818" y="83550"/>
                  <a:pt x="5819818" y="75990"/>
                </a:cubicBezTo>
                <a:close/>
                <a:moveTo>
                  <a:pt x="5939899" y="46531"/>
                </a:moveTo>
                <a:lnTo>
                  <a:pt x="5958976" y="46531"/>
                </a:lnTo>
                <a:lnTo>
                  <a:pt x="5958976" y="132376"/>
                </a:lnTo>
                <a:lnTo>
                  <a:pt x="6011860" y="46531"/>
                </a:lnTo>
                <a:lnTo>
                  <a:pt x="6032422" y="46531"/>
                </a:lnTo>
                <a:lnTo>
                  <a:pt x="6032422" y="159082"/>
                </a:lnTo>
                <a:lnTo>
                  <a:pt x="6013346" y="159082"/>
                </a:lnTo>
                <a:lnTo>
                  <a:pt x="6013346" y="73765"/>
                </a:lnTo>
                <a:lnTo>
                  <a:pt x="5960463" y="159082"/>
                </a:lnTo>
                <a:lnTo>
                  <a:pt x="5939899" y="159082"/>
                </a:lnTo>
                <a:close/>
                <a:moveTo>
                  <a:pt x="6047337" y="159082"/>
                </a:moveTo>
                <a:lnTo>
                  <a:pt x="6088460" y="100578"/>
                </a:lnTo>
                <a:lnTo>
                  <a:pt x="6050416" y="46531"/>
                </a:lnTo>
                <a:lnTo>
                  <a:pt x="6074259" y="46531"/>
                </a:lnTo>
                <a:lnTo>
                  <a:pt x="6091534" y="72919"/>
                </a:lnTo>
                <a:cubicBezTo>
                  <a:pt x="6094786" y="77934"/>
                  <a:pt x="6097403" y="82139"/>
                  <a:pt x="6099380" y="85534"/>
                </a:cubicBezTo>
                <a:cubicBezTo>
                  <a:pt x="6102489" y="80868"/>
                  <a:pt x="6105352" y="76735"/>
                  <a:pt x="6107964" y="73131"/>
                </a:cubicBezTo>
                <a:lnTo>
                  <a:pt x="6126934" y="46531"/>
                </a:lnTo>
                <a:lnTo>
                  <a:pt x="6149722" y="46531"/>
                </a:lnTo>
                <a:lnTo>
                  <a:pt x="6110823" y="99523"/>
                </a:lnTo>
                <a:lnTo>
                  <a:pt x="6152688" y="159082"/>
                </a:lnTo>
                <a:lnTo>
                  <a:pt x="6129266" y="159082"/>
                </a:lnTo>
                <a:lnTo>
                  <a:pt x="6106161" y="124111"/>
                </a:lnTo>
                <a:lnTo>
                  <a:pt x="6100017" y="114675"/>
                </a:lnTo>
                <a:lnTo>
                  <a:pt x="6070446" y="15908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584959" y="2674401"/>
            <a:ext cx="21704" cy="21701"/>
          </a:xfrm>
          <a:custGeom>
            <a:avLst/>
            <a:gdLst/>
            <a:ahLst/>
            <a:cxnLst/>
            <a:rect l="l" t="t" r="r" b="b"/>
            <a:pathLst>
              <a:path w="21704" h="21701">
                <a:moveTo>
                  <a:pt x="0" y="21702"/>
                </a:moveTo>
                <a:lnTo>
                  <a:pt x="0" y="0"/>
                </a:lnTo>
                <a:lnTo>
                  <a:pt x="21704" y="0"/>
                </a:lnTo>
                <a:lnTo>
                  <a:pt x="21704" y="2170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37516" y="2935676"/>
            <a:ext cx="8166845" cy="201048"/>
          </a:xfrm>
          <a:custGeom>
            <a:avLst/>
            <a:gdLst/>
            <a:ahLst/>
            <a:cxnLst/>
            <a:rect l="l" t="t" r="r" b="b"/>
            <a:pathLst>
              <a:path w="8166845" h="201048">
                <a:moveTo>
                  <a:pt x="30838" y="0"/>
                </a:moveTo>
                <a:lnTo>
                  <a:pt x="125377" y="0"/>
                </a:lnTo>
                <a:lnTo>
                  <a:pt x="125377" y="137036"/>
                </a:lnTo>
                <a:lnTo>
                  <a:pt x="139367" y="137036"/>
                </a:lnTo>
                <a:lnTo>
                  <a:pt x="139367" y="191616"/>
                </a:lnTo>
                <a:lnTo>
                  <a:pt x="121032" y="191616"/>
                </a:lnTo>
                <a:lnTo>
                  <a:pt x="121032" y="155371"/>
                </a:lnTo>
                <a:lnTo>
                  <a:pt x="18335" y="155371"/>
                </a:lnTo>
                <a:lnTo>
                  <a:pt x="18335" y="191616"/>
                </a:lnTo>
                <a:lnTo>
                  <a:pt x="0" y="191616"/>
                </a:lnTo>
                <a:lnTo>
                  <a:pt x="0" y="137036"/>
                </a:lnTo>
                <a:lnTo>
                  <a:pt x="12081" y="137036"/>
                </a:lnTo>
                <a:cubicBezTo>
                  <a:pt x="24588" y="118173"/>
                  <a:pt x="30838" y="80053"/>
                  <a:pt x="30838" y="22679"/>
                </a:cubicBezTo>
                <a:close/>
                <a:moveTo>
                  <a:pt x="104814" y="18334"/>
                </a:moveTo>
                <a:lnTo>
                  <a:pt x="50659" y="18334"/>
                </a:lnTo>
                <a:lnTo>
                  <a:pt x="50659" y="26282"/>
                </a:lnTo>
                <a:cubicBezTo>
                  <a:pt x="50659" y="39494"/>
                  <a:pt x="49475" y="57566"/>
                  <a:pt x="47105" y="80495"/>
                </a:cubicBezTo>
                <a:cubicBezTo>
                  <a:pt x="44741" y="103419"/>
                  <a:pt x="40096" y="122266"/>
                  <a:pt x="33170" y="137036"/>
                </a:cubicBezTo>
                <a:lnTo>
                  <a:pt x="104814" y="137036"/>
                </a:lnTo>
                <a:close/>
                <a:moveTo>
                  <a:pt x="170633" y="42818"/>
                </a:moveTo>
                <a:lnTo>
                  <a:pt x="259236" y="42818"/>
                </a:lnTo>
                <a:lnTo>
                  <a:pt x="259236" y="155371"/>
                </a:lnTo>
                <a:lnTo>
                  <a:pt x="240264" y="155371"/>
                </a:lnTo>
                <a:lnTo>
                  <a:pt x="240264" y="58607"/>
                </a:lnTo>
                <a:lnTo>
                  <a:pt x="189709" y="58607"/>
                </a:lnTo>
                <a:lnTo>
                  <a:pt x="189709" y="114673"/>
                </a:lnTo>
                <a:cubicBezTo>
                  <a:pt x="189709" y="127745"/>
                  <a:pt x="189285" y="136367"/>
                  <a:pt x="188435" y="140533"/>
                </a:cubicBezTo>
                <a:cubicBezTo>
                  <a:pt x="187589" y="144701"/>
                  <a:pt x="185256" y="148341"/>
                  <a:pt x="181444" y="151447"/>
                </a:cubicBezTo>
                <a:cubicBezTo>
                  <a:pt x="177627" y="154557"/>
                  <a:pt x="172113" y="156109"/>
                  <a:pt x="164908" y="156109"/>
                </a:cubicBezTo>
                <a:cubicBezTo>
                  <a:pt x="160455" y="156109"/>
                  <a:pt x="155336" y="155829"/>
                  <a:pt x="149540" y="155267"/>
                </a:cubicBezTo>
                <a:lnTo>
                  <a:pt x="149540" y="139370"/>
                </a:lnTo>
                <a:lnTo>
                  <a:pt x="157914" y="139370"/>
                </a:lnTo>
                <a:cubicBezTo>
                  <a:pt x="161870" y="139370"/>
                  <a:pt x="164696" y="138959"/>
                  <a:pt x="166391" y="138145"/>
                </a:cubicBezTo>
                <a:cubicBezTo>
                  <a:pt x="168087" y="137332"/>
                  <a:pt x="169219" y="136047"/>
                  <a:pt x="169784" y="134279"/>
                </a:cubicBezTo>
                <a:cubicBezTo>
                  <a:pt x="170351" y="132515"/>
                  <a:pt x="170633" y="126754"/>
                  <a:pt x="170633" y="117006"/>
                </a:cubicBezTo>
                <a:close/>
                <a:moveTo>
                  <a:pt x="376560" y="42818"/>
                </a:moveTo>
                <a:lnTo>
                  <a:pt x="376560" y="155371"/>
                </a:lnTo>
                <a:lnTo>
                  <a:pt x="357587" y="155371"/>
                </a:lnTo>
                <a:lnTo>
                  <a:pt x="357587" y="111492"/>
                </a:lnTo>
                <a:lnTo>
                  <a:pt x="346565" y="111492"/>
                </a:lnTo>
                <a:cubicBezTo>
                  <a:pt x="339851" y="111492"/>
                  <a:pt x="334857" y="112355"/>
                  <a:pt x="331570" y="114086"/>
                </a:cubicBezTo>
                <a:cubicBezTo>
                  <a:pt x="328283" y="115819"/>
                  <a:pt x="323496" y="121384"/>
                  <a:pt x="317206" y="130783"/>
                </a:cubicBezTo>
                <a:lnTo>
                  <a:pt x="300567" y="155371"/>
                </a:lnTo>
                <a:lnTo>
                  <a:pt x="276934" y="155371"/>
                </a:lnTo>
                <a:lnTo>
                  <a:pt x="297496" y="125059"/>
                </a:lnTo>
                <a:cubicBezTo>
                  <a:pt x="303783" y="115803"/>
                  <a:pt x="310036" y="110574"/>
                  <a:pt x="316257" y="109374"/>
                </a:cubicBezTo>
                <a:cubicBezTo>
                  <a:pt x="305374" y="107891"/>
                  <a:pt x="297299" y="103967"/>
                  <a:pt x="292039" y="97609"/>
                </a:cubicBezTo>
                <a:cubicBezTo>
                  <a:pt x="286776" y="91252"/>
                  <a:pt x="284141" y="83940"/>
                  <a:pt x="284141" y="75672"/>
                </a:cubicBezTo>
                <a:cubicBezTo>
                  <a:pt x="284141" y="65923"/>
                  <a:pt x="287590" y="58006"/>
                  <a:pt x="294476" y="51933"/>
                </a:cubicBezTo>
                <a:cubicBezTo>
                  <a:pt x="301367" y="45856"/>
                  <a:pt x="311343" y="42818"/>
                  <a:pt x="324418" y="42818"/>
                </a:cubicBezTo>
                <a:close/>
                <a:moveTo>
                  <a:pt x="357587" y="58607"/>
                </a:moveTo>
                <a:lnTo>
                  <a:pt x="330459" y="58607"/>
                </a:lnTo>
                <a:cubicBezTo>
                  <a:pt x="319082" y="58607"/>
                  <a:pt x="311749" y="60374"/>
                  <a:pt x="308463" y="63906"/>
                </a:cubicBezTo>
                <a:cubicBezTo>
                  <a:pt x="305180" y="67442"/>
                  <a:pt x="303538" y="71574"/>
                  <a:pt x="303538" y="76309"/>
                </a:cubicBezTo>
                <a:cubicBezTo>
                  <a:pt x="303538" y="83018"/>
                  <a:pt x="305957" y="87951"/>
                  <a:pt x="310796" y="91090"/>
                </a:cubicBezTo>
                <a:cubicBezTo>
                  <a:pt x="315633" y="94236"/>
                  <a:pt x="324205" y="95810"/>
                  <a:pt x="336499" y="95810"/>
                </a:cubicBezTo>
                <a:lnTo>
                  <a:pt x="357587" y="95810"/>
                </a:lnTo>
                <a:close/>
                <a:moveTo>
                  <a:pt x="540544" y="114145"/>
                </a:moveTo>
                <a:lnTo>
                  <a:pt x="559303" y="116582"/>
                </a:lnTo>
                <a:cubicBezTo>
                  <a:pt x="557254" y="129513"/>
                  <a:pt x="552009" y="139632"/>
                  <a:pt x="543567" y="146944"/>
                </a:cubicBezTo>
                <a:cubicBezTo>
                  <a:pt x="535126" y="154255"/>
                  <a:pt x="524754" y="157916"/>
                  <a:pt x="512460" y="157916"/>
                </a:cubicBezTo>
                <a:cubicBezTo>
                  <a:pt x="497059" y="157916"/>
                  <a:pt x="484675" y="152880"/>
                  <a:pt x="475311" y="142811"/>
                </a:cubicBezTo>
                <a:cubicBezTo>
                  <a:pt x="465948" y="132745"/>
                  <a:pt x="461268" y="118313"/>
                  <a:pt x="461268" y="99518"/>
                </a:cubicBezTo>
                <a:cubicBezTo>
                  <a:pt x="461268" y="87364"/>
                  <a:pt x="463281" y="76729"/>
                  <a:pt x="467309" y="67615"/>
                </a:cubicBezTo>
                <a:cubicBezTo>
                  <a:pt x="471338" y="58500"/>
                  <a:pt x="477468" y="51666"/>
                  <a:pt x="485697" y="47109"/>
                </a:cubicBezTo>
                <a:cubicBezTo>
                  <a:pt x="493927" y="42551"/>
                  <a:pt x="502884" y="40273"/>
                  <a:pt x="512564" y="40273"/>
                </a:cubicBezTo>
                <a:cubicBezTo>
                  <a:pt x="524791" y="40273"/>
                  <a:pt x="534791" y="43365"/>
                  <a:pt x="542559" y="49546"/>
                </a:cubicBezTo>
                <a:cubicBezTo>
                  <a:pt x="550332" y="55727"/>
                  <a:pt x="555314" y="64508"/>
                  <a:pt x="557503" y="75884"/>
                </a:cubicBezTo>
                <a:lnTo>
                  <a:pt x="538956" y="78742"/>
                </a:lnTo>
                <a:cubicBezTo>
                  <a:pt x="537192" y="71182"/>
                  <a:pt x="534064" y="65497"/>
                  <a:pt x="529579" y="61681"/>
                </a:cubicBezTo>
                <a:cubicBezTo>
                  <a:pt x="525089" y="57870"/>
                  <a:pt x="519667" y="55961"/>
                  <a:pt x="513310" y="55961"/>
                </a:cubicBezTo>
                <a:cubicBezTo>
                  <a:pt x="503697" y="55961"/>
                  <a:pt x="495893" y="59403"/>
                  <a:pt x="489885" y="66294"/>
                </a:cubicBezTo>
                <a:cubicBezTo>
                  <a:pt x="483880" y="73180"/>
                  <a:pt x="480878" y="84078"/>
                  <a:pt x="480878" y="98985"/>
                </a:cubicBezTo>
                <a:cubicBezTo>
                  <a:pt x="480878" y="114108"/>
                  <a:pt x="483775" y="125096"/>
                  <a:pt x="489567" y="131946"/>
                </a:cubicBezTo>
                <a:cubicBezTo>
                  <a:pt x="495363" y="138801"/>
                  <a:pt x="502924" y="142228"/>
                  <a:pt x="512248" y="142228"/>
                </a:cubicBezTo>
                <a:cubicBezTo>
                  <a:pt x="519740" y="142228"/>
                  <a:pt x="525992" y="139931"/>
                  <a:pt x="531007" y="135341"/>
                </a:cubicBezTo>
                <a:cubicBezTo>
                  <a:pt x="536022" y="130748"/>
                  <a:pt x="539204" y="123681"/>
                  <a:pt x="540544" y="114145"/>
                </a:cubicBezTo>
                <a:close/>
                <a:moveTo>
                  <a:pt x="565348" y="42818"/>
                </a:moveTo>
                <a:lnTo>
                  <a:pt x="656810" y="42818"/>
                </a:lnTo>
                <a:lnTo>
                  <a:pt x="656810" y="58607"/>
                </a:lnTo>
                <a:lnTo>
                  <a:pt x="620564" y="58607"/>
                </a:lnTo>
                <a:lnTo>
                  <a:pt x="620564" y="155371"/>
                </a:lnTo>
                <a:lnTo>
                  <a:pt x="601593" y="155371"/>
                </a:lnTo>
                <a:lnTo>
                  <a:pt x="601593" y="58607"/>
                </a:lnTo>
                <a:lnTo>
                  <a:pt x="565348" y="58607"/>
                </a:lnTo>
                <a:close/>
                <a:moveTo>
                  <a:pt x="675035" y="198507"/>
                </a:moveTo>
                <a:lnTo>
                  <a:pt x="675035" y="42818"/>
                </a:lnTo>
                <a:lnTo>
                  <a:pt x="692420" y="42818"/>
                </a:lnTo>
                <a:lnTo>
                  <a:pt x="692420" y="57444"/>
                </a:lnTo>
                <a:cubicBezTo>
                  <a:pt x="696517" y="51720"/>
                  <a:pt x="701147" y="47429"/>
                  <a:pt x="706305" y="44564"/>
                </a:cubicBezTo>
                <a:cubicBezTo>
                  <a:pt x="711460" y="41705"/>
                  <a:pt x="717714" y="40273"/>
                  <a:pt x="725066" y="40273"/>
                </a:cubicBezTo>
                <a:cubicBezTo>
                  <a:pt x="734673" y="40273"/>
                  <a:pt x="743148" y="42745"/>
                  <a:pt x="750499" y="47692"/>
                </a:cubicBezTo>
                <a:cubicBezTo>
                  <a:pt x="757851" y="52639"/>
                  <a:pt x="763398" y="59615"/>
                  <a:pt x="767138" y="68623"/>
                </a:cubicBezTo>
                <a:cubicBezTo>
                  <a:pt x="770882" y="77633"/>
                  <a:pt x="772758" y="87504"/>
                  <a:pt x="772758" y="98247"/>
                </a:cubicBezTo>
                <a:cubicBezTo>
                  <a:pt x="772758" y="109763"/>
                  <a:pt x="770692" y="120132"/>
                  <a:pt x="766559" y="129350"/>
                </a:cubicBezTo>
                <a:cubicBezTo>
                  <a:pt x="762423" y="138571"/>
                  <a:pt x="756414" y="145637"/>
                  <a:pt x="748537" y="150548"/>
                </a:cubicBezTo>
                <a:cubicBezTo>
                  <a:pt x="740664" y="155458"/>
                  <a:pt x="732377" y="157916"/>
                  <a:pt x="723687" y="157916"/>
                </a:cubicBezTo>
                <a:cubicBezTo>
                  <a:pt x="717329" y="157916"/>
                  <a:pt x="711623" y="156574"/>
                  <a:pt x="706572" y="153888"/>
                </a:cubicBezTo>
                <a:cubicBezTo>
                  <a:pt x="701517" y="151199"/>
                  <a:pt x="697367" y="147811"/>
                  <a:pt x="694116" y="143714"/>
                </a:cubicBezTo>
                <a:lnTo>
                  <a:pt x="694116" y="198507"/>
                </a:lnTo>
                <a:close/>
                <a:moveTo>
                  <a:pt x="692316" y="99730"/>
                </a:moveTo>
                <a:cubicBezTo>
                  <a:pt x="692316" y="114213"/>
                  <a:pt x="695250" y="124919"/>
                  <a:pt x="701115" y="131842"/>
                </a:cubicBezTo>
                <a:cubicBezTo>
                  <a:pt x="706975" y="138769"/>
                  <a:pt x="714074" y="142228"/>
                  <a:pt x="722411" y="142228"/>
                </a:cubicBezTo>
                <a:cubicBezTo>
                  <a:pt x="730890" y="142228"/>
                  <a:pt x="738154" y="138642"/>
                  <a:pt x="744196" y="131471"/>
                </a:cubicBezTo>
                <a:cubicBezTo>
                  <a:pt x="750236" y="124300"/>
                  <a:pt x="753253" y="113191"/>
                  <a:pt x="753253" y="98139"/>
                </a:cubicBezTo>
                <a:cubicBezTo>
                  <a:pt x="753253" y="83797"/>
                  <a:pt x="750304" y="73058"/>
                  <a:pt x="744404" y="65923"/>
                </a:cubicBezTo>
                <a:cubicBezTo>
                  <a:pt x="738504" y="58787"/>
                  <a:pt x="731455" y="55215"/>
                  <a:pt x="723261" y="55215"/>
                </a:cubicBezTo>
                <a:cubicBezTo>
                  <a:pt x="715137" y="55215"/>
                  <a:pt x="707947" y="59014"/>
                  <a:pt x="701694" y="66606"/>
                </a:cubicBezTo>
                <a:cubicBezTo>
                  <a:pt x="695440" y="74206"/>
                  <a:pt x="692316" y="85247"/>
                  <a:pt x="692316" y="99730"/>
                </a:cubicBezTo>
                <a:close/>
                <a:moveTo>
                  <a:pt x="788652" y="99093"/>
                </a:moveTo>
                <a:cubicBezTo>
                  <a:pt x="788652" y="78248"/>
                  <a:pt x="794445" y="62815"/>
                  <a:pt x="806033" y="52778"/>
                </a:cubicBezTo>
                <a:cubicBezTo>
                  <a:pt x="815713" y="44441"/>
                  <a:pt x="827510" y="40273"/>
                  <a:pt x="841432" y="40273"/>
                </a:cubicBezTo>
                <a:cubicBezTo>
                  <a:pt x="856905" y="40273"/>
                  <a:pt x="869555" y="45341"/>
                  <a:pt x="879376" y="55482"/>
                </a:cubicBezTo>
                <a:cubicBezTo>
                  <a:pt x="889197" y="65621"/>
                  <a:pt x="894107" y="79627"/>
                  <a:pt x="894107" y="97501"/>
                </a:cubicBezTo>
                <a:cubicBezTo>
                  <a:pt x="894107" y="111984"/>
                  <a:pt x="891932" y="123381"/>
                  <a:pt x="887588" y="131680"/>
                </a:cubicBezTo>
                <a:cubicBezTo>
                  <a:pt x="883242" y="139985"/>
                  <a:pt x="876917" y="146436"/>
                  <a:pt x="868619" y="151027"/>
                </a:cubicBezTo>
                <a:cubicBezTo>
                  <a:pt x="860317" y="155617"/>
                  <a:pt x="851253" y="157916"/>
                  <a:pt x="841432" y="157916"/>
                </a:cubicBezTo>
                <a:cubicBezTo>
                  <a:pt x="825674" y="157916"/>
                  <a:pt x="812941" y="152862"/>
                  <a:pt x="803228" y="142757"/>
                </a:cubicBezTo>
                <a:cubicBezTo>
                  <a:pt x="793509" y="132653"/>
                  <a:pt x="788652" y="118101"/>
                  <a:pt x="788652" y="99093"/>
                </a:cubicBezTo>
                <a:close/>
                <a:moveTo>
                  <a:pt x="808257" y="99093"/>
                </a:moveTo>
                <a:cubicBezTo>
                  <a:pt x="808257" y="113507"/>
                  <a:pt x="811404" y="124300"/>
                  <a:pt x="817689" y="131471"/>
                </a:cubicBezTo>
                <a:cubicBezTo>
                  <a:pt x="823978" y="138642"/>
                  <a:pt x="831896" y="142228"/>
                  <a:pt x="841432" y="142228"/>
                </a:cubicBezTo>
                <a:cubicBezTo>
                  <a:pt x="850900" y="142228"/>
                  <a:pt x="858780" y="138624"/>
                  <a:pt x="865065" y="131420"/>
                </a:cubicBezTo>
                <a:cubicBezTo>
                  <a:pt x="871354" y="124213"/>
                  <a:pt x="874502" y="113227"/>
                  <a:pt x="874502" y="98459"/>
                </a:cubicBezTo>
                <a:cubicBezTo>
                  <a:pt x="874502" y="84538"/>
                  <a:pt x="871340" y="73994"/>
                  <a:pt x="865015" y="66818"/>
                </a:cubicBezTo>
                <a:cubicBezTo>
                  <a:pt x="858690" y="59648"/>
                  <a:pt x="850831" y="56065"/>
                  <a:pt x="841432" y="56065"/>
                </a:cubicBezTo>
                <a:cubicBezTo>
                  <a:pt x="831896" y="56065"/>
                  <a:pt x="823978" y="59630"/>
                  <a:pt x="817689" y="66765"/>
                </a:cubicBezTo>
                <a:cubicBezTo>
                  <a:pt x="811404" y="73900"/>
                  <a:pt x="808257" y="84682"/>
                  <a:pt x="808257" y="99093"/>
                </a:cubicBezTo>
                <a:close/>
                <a:moveTo>
                  <a:pt x="916466" y="42818"/>
                </a:moveTo>
                <a:lnTo>
                  <a:pt x="935547" y="42818"/>
                </a:lnTo>
                <a:lnTo>
                  <a:pt x="935547" y="128663"/>
                </a:lnTo>
                <a:lnTo>
                  <a:pt x="988431" y="42818"/>
                </a:lnTo>
                <a:lnTo>
                  <a:pt x="1008993" y="42818"/>
                </a:lnTo>
                <a:lnTo>
                  <a:pt x="1008993" y="155371"/>
                </a:lnTo>
                <a:lnTo>
                  <a:pt x="989914" y="155371"/>
                </a:lnTo>
                <a:lnTo>
                  <a:pt x="989914" y="70056"/>
                </a:lnTo>
                <a:lnTo>
                  <a:pt x="937030" y="155371"/>
                </a:lnTo>
                <a:lnTo>
                  <a:pt x="916466" y="155371"/>
                </a:lnTo>
                <a:close/>
                <a:moveTo>
                  <a:pt x="1027436" y="42818"/>
                </a:moveTo>
                <a:lnTo>
                  <a:pt x="1118898" y="42818"/>
                </a:lnTo>
                <a:lnTo>
                  <a:pt x="1118898" y="58607"/>
                </a:lnTo>
                <a:lnTo>
                  <a:pt x="1082653" y="58607"/>
                </a:lnTo>
                <a:lnTo>
                  <a:pt x="1082653" y="155371"/>
                </a:lnTo>
                <a:lnTo>
                  <a:pt x="1063681" y="155371"/>
                </a:lnTo>
                <a:lnTo>
                  <a:pt x="1063681" y="58607"/>
                </a:lnTo>
                <a:lnTo>
                  <a:pt x="1027436" y="58607"/>
                </a:lnTo>
                <a:close/>
                <a:moveTo>
                  <a:pt x="1212441" y="119127"/>
                </a:moveTo>
                <a:lnTo>
                  <a:pt x="1232154" y="121560"/>
                </a:lnTo>
                <a:cubicBezTo>
                  <a:pt x="1229048" y="133077"/>
                  <a:pt x="1223291" y="142016"/>
                  <a:pt x="1214881" y="148374"/>
                </a:cubicBezTo>
                <a:cubicBezTo>
                  <a:pt x="1206476" y="154734"/>
                  <a:pt x="1195733" y="157916"/>
                  <a:pt x="1182661" y="157916"/>
                </a:cubicBezTo>
                <a:cubicBezTo>
                  <a:pt x="1166195" y="157916"/>
                  <a:pt x="1153141" y="152844"/>
                  <a:pt x="1143500" y="142707"/>
                </a:cubicBezTo>
                <a:cubicBezTo>
                  <a:pt x="1133856" y="132569"/>
                  <a:pt x="1129033" y="118346"/>
                  <a:pt x="1129033" y="100046"/>
                </a:cubicBezTo>
                <a:cubicBezTo>
                  <a:pt x="1129033" y="81111"/>
                  <a:pt x="1133911" y="66415"/>
                  <a:pt x="1143659" y="55957"/>
                </a:cubicBezTo>
                <a:cubicBezTo>
                  <a:pt x="1153408" y="45500"/>
                  <a:pt x="1166058" y="40273"/>
                  <a:pt x="1181599" y="40273"/>
                </a:cubicBezTo>
                <a:cubicBezTo>
                  <a:pt x="1196651" y="40273"/>
                  <a:pt x="1208945" y="45395"/>
                  <a:pt x="1218481" y="55641"/>
                </a:cubicBezTo>
                <a:cubicBezTo>
                  <a:pt x="1228021" y="65882"/>
                  <a:pt x="1232788" y="80297"/>
                  <a:pt x="1232788" y="98884"/>
                </a:cubicBezTo>
                <a:cubicBezTo>
                  <a:pt x="1232788" y="100011"/>
                  <a:pt x="1232755" y="101706"/>
                  <a:pt x="1232684" y="103967"/>
                </a:cubicBezTo>
                <a:lnTo>
                  <a:pt x="1148746" y="103967"/>
                </a:lnTo>
                <a:cubicBezTo>
                  <a:pt x="1149448" y="116333"/>
                  <a:pt x="1152951" y="125801"/>
                  <a:pt x="1159236" y="132372"/>
                </a:cubicBezTo>
                <a:cubicBezTo>
                  <a:pt x="1165525" y="138945"/>
                  <a:pt x="1173369" y="142228"/>
                  <a:pt x="1182766" y="142228"/>
                </a:cubicBezTo>
                <a:cubicBezTo>
                  <a:pt x="1189760" y="142228"/>
                  <a:pt x="1195733" y="140392"/>
                  <a:pt x="1200680" y="136717"/>
                </a:cubicBezTo>
                <a:cubicBezTo>
                  <a:pt x="1205626" y="133041"/>
                  <a:pt x="1209545" y="127180"/>
                  <a:pt x="1212441" y="119127"/>
                </a:cubicBezTo>
                <a:close/>
                <a:moveTo>
                  <a:pt x="1149805" y="88285"/>
                </a:moveTo>
                <a:lnTo>
                  <a:pt x="1212653" y="88285"/>
                </a:lnTo>
                <a:cubicBezTo>
                  <a:pt x="1211807" y="78817"/>
                  <a:pt x="1209406" y="71715"/>
                  <a:pt x="1205450" y="66981"/>
                </a:cubicBezTo>
                <a:cubicBezTo>
                  <a:pt x="1199369" y="59633"/>
                  <a:pt x="1191492" y="55961"/>
                  <a:pt x="1181811" y="55961"/>
                </a:cubicBezTo>
                <a:cubicBezTo>
                  <a:pt x="1173049" y="55961"/>
                  <a:pt x="1165687" y="58888"/>
                  <a:pt x="1159714" y="64752"/>
                </a:cubicBezTo>
                <a:cubicBezTo>
                  <a:pt x="1153743" y="70617"/>
                  <a:pt x="1150441" y="78462"/>
                  <a:pt x="1149805" y="88285"/>
                </a:cubicBezTo>
                <a:close/>
                <a:moveTo>
                  <a:pt x="1258923" y="42818"/>
                </a:moveTo>
                <a:lnTo>
                  <a:pt x="1347523" y="42818"/>
                </a:lnTo>
                <a:lnTo>
                  <a:pt x="1347523" y="155371"/>
                </a:lnTo>
                <a:lnTo>
                  <a:pt x="1328555" y="155371"/>
                </a:lnTo>
                <a:lnTo>
                  <a:pt x="1328555" y="58607"/>
                </a:lnTo>
                <a:lnTo>
                  <a:pt x="1277996" y="58607"/>
                </a:lnTo>
                <a:lnTo>
                  <a:pt x="1277996" y="114673"/>
                </a:lnTo>
                <a:cubicBezTo>
                  <a:pt x="1277996" y="127745"/>
                  <a:pt x="1277575" y="136367"/>
                  <a:pt x="1276726" y="140533"/>
                </a:cubicBezTo>
                <a:cubicBezTo>
                  <a:pt x="1275876" y="144701"/>
                  <a:pt x="1273543" y="148341"/>
                  <a:pt x="1269731" y="151447"/>
                </a:cubicBezTo>
                <a:cubicBezTo>
                  <a:pt x="1265914" y="154557"/>
                  <a:pt x="1260404" y="156109"/>
                  <a:pt x="1253197" y="156109"/>
                </a:cubicBezTo>
                <a:cubicBezTo>
                  <a:pt x="1248747" y="156109"/>
                  <a:pt x="1243627" y="155829"/>
                  <a:pt x="1237831" y="155267"/>
                </a:cubicBezTo>
                <a:lnTo>
                  <a:pt x="1237831" y="139370"/>
                </a:lnTo>
                <a:lnTo>
                  <a:pt x="1246205" y="139370"/>
                </a:lnTo>
                <a:cubicBezTo>
                  <a:pt x="1250161" y="139370"/>
                  <a:pt x="1252987" y="138959"/>
                  <a:pt x="1254682" y="138145"/>
                </a:cubicBezTo>
                <a:cubicBezTo>
                  <a:pt x="1256378" y="137332"/>
                  <a:pt x="1257508" y="136047"/>
                  <a:pt x="1258073" y="134279"/>
                </a:cubicBezTo>
                <a:cubicBezTo>
                  <a:pt x="1258642" y="132515"/>
                  <a:pt x="1258923" y="126754"/>
                  <a:pt x="1258923" y="117006"/>
                </a:cubicBezTo>
                <a:close/>
                <a:moveTo>
                  <a:pt x="1376362" y="42818"/>
                </a:moveTo>
                <a:lnTo>
                  <a:pt x="1395439" y="42818"/>
                </a:lnTo>
                <a:lnTo>
                  <a:pt x="1395439" y="86799"/>
                </a:lnTo>
                <a:lnTo>
                  <a:pt x="1419606" y="86799"/>
                </a:lnTo>
                <a:cubicBezTo>
                  <a:pt x="1435363" y="86799"/>
                  <a:pt x="1447495" y="89859"/>
                  <a:pt x="1456009" y="95968"/>
                </a:cubicBezTo>
                <a:cubicBezTo>
                  <a:pt x="1464527" y="102077"/>
                  <a:pt x="1468782" y="110505"/>
                  <a:pt x="1468782" y="121247"/>
                </a:cubicBezTo>
                <a:cubicBezTo>
                  <a:pt x="1468782" y="130639"/>
                  <a:pt x="1465232" y="138679"/>
                  <a:pt x="1458130" y="145356"/>
                </a:cubicBezTo>
                <a:cubicBezTo>
                  <a:pt x="1451031" y="152031"/>
                  <a:pt x="1439672" y="155371"/>
                  <a:pt x="1424056" y="155371"/>
                </a:cubicBezTo>
                <a:lnTo>
                  <a:pt x="1376362" y="155371"/>
                </a:lnTo>
                <a:close/>
                <a:moveTo>
                  <a:pt x="1395439" y="139687"/>
                </a:moveTo>
                <a:lnTo>
                  <a:pt x="1415470" y="139687"/>
                </a:lnTo>
                <a:cubicBezTo>
                  <a:pt x="1427555" y="139687"/>
                  <a:pt x="1436177" y="138200"/>
                  <a:pt x="1441336" y="135233"/>
                </a:cubicBezTo>
                <a:cubicBezTo>
                  <a:pt x="1446487" y="132267"/>
                  <a:pt x="1449069" y="127637"/>
                  <a:pt x="1449069" y="121352"/>
                </a:cubicBezTo>
                <a:cubicBezTo>
                  <a:pt x="1449069" y="116474"/>
                  <a:pt x="1447160" y="112128"/>
                  <a:pt x="1443349" y="108313"/>
                </a:cubicBezTo>
                <a:cubicBezTo>
                  <a:pt x="1439528" y="104500"/>
                  <a:pt x="1431087" y="102592"/>
                  <a:pt x="1418015" y="102592"/>
                </a:cubicBezTo>
                <a:lnTo>
                  <a:pt x="1395439" y="102592"/>
                </a:lnTo>
                <a:close/>
                <a:moveTo>
                  <a:pt x="1563214" y="114145"/>
                </a:moveTo>
                <a:lnTo>
                  <a:pt x="1581973" y="116582"/>
                </a:lnTo>
                <a:cubicBezTo>
                  <a:pt x="1579924" y="129513"/>
                  <a:pt x="1574679" y="139632"/>
                  <a:pt x="1566234" y="146944"/>
                </a:cubicBezTo>
                <a:cubicBezTo>
                  <a:pt x="1557792" y="154255"/>
                  <a:pt x="1547424" y="157916"/>
                  <a:pt x="1535130" y="157916"/>
                </a:cubicBezTo>
                <a:cubicBezTo>
                  <a:pt x="1519729" y="157916"/>
                  <a:pt x="1507345" y="152880"/>
                  <a:pt x="1497981" y="142811"/>
                </a:cubicBezTo>
                <a:cubicBezTo>
                  <a:pt x="1488618" y="132745"/>
                  <a:pt x="1483938" y="118313"/>
                  <a:pt x="1483938" y="99518"/>
                </a:cubicBezTo>
                <a:cubicBezTo>
                  <a:pt x="1483938" y="87364"/>
                  <a:pt x="1485951" y="76729"/>
                  <a:pt x="1489979" y="67615"/>
                </a:cubicBezTo>
                <a:cubicBezTo>
                  <a:pt x="1494008" y="58500"/>
                  <a:pt x="1500134" y="51666"/>
                  <a:pt x="1508368" y="47109"/>
                </a:cubicBezTo>
                <a:cubicBezTo>
                  <a:pt x="1516597" y="42551"/>
                  <a:pt x="1525555" y="40273"/>
                  <a:pt x="1535234" y="40273"/>
                </a:cubicBezTo>
                <a:cubicBezTo>
                  <a:pt x="1547457" y="40273"/>
                  <a:pt x="1557457" y="43365"/>
                  <a:pt x="1565229" y="49546"/>
                </a:cubicBezTo>
                <a:cubicBezTo>
                  <a:pt x="1573002" y="55727"/>
                  <a:pt x="1577981" y="64508"/>
                  <a:pt x="1580173" y="75884"/>
                </a:cubicBezTo>
                <a:lnTo>
                  <a:pt x="1561626" y="78742"/>
                </a:lnTo>
                <a:cubicBezTo>
                  <a:pt x="1559858" y="71182"/>
                  <a:pt x="1556734" y="65497"/>
                  <a:pt x="1552245" y="61681"/>
                </a:cubicBezTo>
                <a:cubicBezTo>
                  <a:pt x="1547759" y="57870"/>
                  <a:pt x="1542334" y="55961"/>
                  <a:pt x="1535976" y="55961"/>
                </a:cubicBezTo>
                <a:cubicBezTo>
                  <a:pt x="1526367" y="55961"/>
                  <a:pt x="1518559" y="59403"/>
                  <a:pt x="1512555" y="66294"/>
                </a:cubicBezTo>
                <a:cubicBezTo>
                  <a:pt x="1506546" y="73180"/>
                  <a:pt x="1503544" y="84078"/>
                  <a:pt x="1503544" y="98985"/>
                </a:cubicBezTo>
                <a:cubicBezTo>
                  <a:pt x="1503544" y="114108"/>
                  <a:pt x="1506442" y="125096"/>
                  <a:pt x="1512237" y="131946"/>
                </a:cubicBezTo>
                <a:cubicBezTo>
                  <a:pt x="1518030" y="138801"/>
                  <a:pt x="1525590" y="142228"/>
                  <a:pt x="1534918" y="142228"/>
                </a:cubicBezTo>
                <a:cubicBezTo>
                  <a:pt x="1542406" y="142228"/>
                  <a:pt x="1548658" y="139931"/>
                  <a:pt x="1553677" y="135341"/>
                </a:cubicBezTo>
                <a:cubicBezTo>
                  <a:pt x="1558693" y="130748"/>
                  <a:pt x="1561871" y="123681"/>
                  <a:pt x="1563214" y="114145"/>
                </a:cubicBezTo>
                <a:close/>
                <a:moveTo>
                  <a:pt x="1588018" y="42818"/>
                </a:moveTo>
                <a:lnTo>
                  <a:pt x="1679480" y="42818"/>
                </a:lnTo>
                <a:lnTo>
                  <a:pt x="1679480" y="58607"/>
                </a:lnTo>
                <a:lnTo>
                  <a:pt x="1643234" y="58607"/>
                </a:lnTo>
                <a:lnTo>
                  <a:pt x="1643234" y="155371"/>
                </a:lnTo>
                <a:lnTo>
                  <a:pt x="1624263" y="155371"/>
                </a:lnTo>
                <a:lnTo>
                  <a:pt x="1624263" y="58607"/>
                </a:lnTo>
                <a:lnTo>
                  <a:pt x="1588018" y="58607"/>
                </a:lnTo>
                <a:close/>
                <a:moveTo>
                  <a:pt x="1697813" y="42818"/>
                </a:moveTo>
                <a:lnTo>
                  <a:pt x="1741795" y="42818"/>
                </a:lnTo>
                <a:cubicBezTo>
                  <a:pt x="1752606" y="42818"/>
                  <a:pt x="1760645" y="43721"/>
                  <a:pt x="1765912" y="45521"/>
                </a:cubicBezTo>
                <a:cubicBezTo>
                  <a:pt x="1771171" y="47321"/>
                  <a:pt x="1775692" y="50626"/>
                  <a:pt x="1779477" y="55429"/>
                </a:cubicBezTo>
                <a:cubicBezTo>
                  <a:pt x="1783253" y="60234"/>
                  <a:pt x="1785143" y="65990"/>
                  <a:pt x="1785143" y="72701"/>
                </a:cubicBezTo>
                <a:cubicBezTo>
                  <a:pt x="1785143" y="78073"/>
                  <a:pt x="1784030" y="82756"/>
                  <a:pt x="1781806" y="86744"/>
                </a:cubicBezTo>
                <a:cubicBezTo>
                  <a:pt x="1779581" y="90737"/>
                  <a:pt x="1776240" y="94075"/>
                  <a:pt x="1771791" y="96764"/>
                </a:cubicBezTo>
                <a:cubicBezTo>
                  <a:pt x="1777089" y="98527"/>
                  <a:pt x="1781489" y="101832"/>
                  <a:pt x="1784985" y="106671"/>
                </a:cubicBezTo>
                <a:cubicBezTo>
                  <a:pt x="1788480" y="111513"/>
                  <a:pt x="1790233" y="117251"/>
                  <a:pt x="1790233" y="123893"/>
                </a:cubicBezTo>
                <a:cubicBezTo>
                  <a:pt x="1789528" y="134560"/>
                  <a:pt x="1785711" y="142476"/>
                  <a:pt x="1778785" y="147635"/>
                </a:cubicBezTo>
                <a:cubicBezTo>
                  <a:pt x="1771858" y="152791"/>
                  <a:pt x="1761790" y="155371"/>
                  <a:pt x="1748578" y="155371"/>
                </a:cubicBezTo>
                <a:lnTo>
                  <a:pt x="1697813" y="155371"/>
                </a:lnTo>
                <a:close/>
                <a:moveTo>
                  <a:pt x="1716890" y="90194"/>
                </a:moveTo>
                <a:lnTo>
                  <a:pt x="1737242" y="90194"/>
                </a:lnTo>
                <a:cubicBezTo>
                  <a:pt x="1745362" y="90194"/>
                  <a:pt x="1750946" y="89768"/>
                  <a:pt x="1753984" y="88919"/>
                </a:cubicBezTo>
                <a:cubicBezTo>
                  <a:pt x="1757023" y="88073"/>
                  <a:pt x="1759745" y="86356"/>
                  <a:pt x="1762147" y="83778"/>
                </a:cubicBezTo>
                <a:cubicBezTo>
                  <a:pt x="1764551" y="81201"/>
                  <a:pt x="1765750" y="78112"/>
                  <a:pt x="1765750" y="74508"/>
                </a:cubicBezTo>
                <a:cubicBezTo>
                  <a:pt x="1765750" y="68568"/>
                  <a:pt x="1763648" y="64436"/>
                  <a:pt x="1759447" y="62106"/>
                </a:cubicBezTo>
                <a:cubicBezTo>
                  <a:pt x="1755238" y="59774"/>
                  <a:pt x="1748048" y="58607"/>
                  <a:pt x="1737874" y="58607"/>
                </a:cubicBezTo>
                <a:lnTo>
                  <a:pt x="1716890" y="58607"/>
                </a:lnTo>
                <a:close/>
                <a:moveTo>
                  <a:pt x="1716890" y="139687"/>
                </a:moveTo>
                <a:lnTo>
                  <a:pt x="1742008" y="139687"/>
                </a:lnTo>
                <a:cubicBezTo>
                  <a:pt x="1752818" y="139687"/>
                  <a:pt x="1760234" y="138434"/>
                  <a:pt x="1764262" y="135920"/>
                </a:cubicBezTo>
                <a:cubicBezTo>
                  <a:pt x="1768291" y="133412"/>
                  <a:pt x="1770412" y="129088"/>
                  <a:pt x="1770624" y="122940"/>
                </a:cubicBezTo>
                <a:cubicBezTo>
                  <a:pt x="1770624" y="119331"/>
                  <a:pt x="1769462" y="115995"/>
                  <a:pt x="1767129" y="112924"/>
                </a:cubicBezTo>
                <a:cubicBezTo>
                  <a:pt x="1764796" y="109850"/>
                  <a:pt x="1761754" y="107905"/>
                  <a:pt x="1758010" y="107092"/>
                </a:cubicBezTo>
                <a:cubicBezTo>
                  <a:pt x="1754269" y="106282"/>
                  <a:pt x="1748260" y="105876"/>
                  <a:pt x="1739995" y="105876"/>
                </a:cubicBezTo>
                <a:lnTo>
                  <a:pt x="1716890" y="105876"/>
                </a:lnTo>
                <a:close/>
                <a:moveTo>
                  <a:pt x="1886462" y="141490"/>
                </a:moveTo>
                <a:cubicBezTo>
                  <a:pt x="1879398" y="147491"/>
                  <a:pt x="1872597" y="151732"/>
                  <a:pt x="1866060" y="154202"/>
                </a:cubicBezTo>
                <a:cubicBezTo>
                  <a:pt x="1859526" y="156678"/>
                  <a:pt x="1852513" y="157916"/>
                  <a:pt x="1845026" y="157916"/>
                </a:cubicBezTo>
                <a:cubicBezTo>
                  <a:pt x="1832663" y="157916"/>
                  <a:pt x="1823159" y="154893"/>
                  <a:pt x="1816517" y="148853"/>
                </a:cubicBezTo>
                <a:cubicBezTo>
                  <a:pt x="1809874" y="142811"/>
                  <a:pt x="1806552" y="135093"/>
                  <a:pt x="1806552" y="125693"/>
                </a:cubicBezTo>
                <a:cubicBezTo>
                  <a:pt x="1806552" y="120185"/>
                  <a:pt x="1807804" y="115152"/>
                  <a:pt x="1810314" y="110591"/>
                </a:cubicBezTo>
                <a:cubicBezTo>
                  <a:pt x="1812823" y="106033"/>
                  <a:pt x="1816106" y="102380"/>
                  <a:pt x="1820170" y="99622"/>
                </a:cubicBezTo>
                <a:cubicBezTo>
                  <a:pt x="1824235" y="96864"/>
                  <a:pt x="1828811" y="94784"/>
                  <a:pt x="1833894" y="93369"/>
                </a:cubicBezTo>
                <a:cubicBezTo>
                  <a:pt x="1837638" y="92378"/>
                  <a:pt x="1843293" y="91428"/>
                  <a:pt x="1850853" y="90510"/>
                </a:cubicBezTo>
                <a:cubicBezTo>
                  <a:pt x="1866255" y="88671"/>
                  <a:pt x="1877595" y="86482"/>
                  <a:pt x="1884873" y="83937"/>
                </a:cubicBezTo>
                <a:cubicBezTo>
                  <a:pt x="1884945" y="81323"/>
                  <a:pt x="1884978" y="79660"/>
                  <a:pt x="1884978" y="78954"/>
                </a:cubicBezTo>
                <a:cubicBezTo>
                  <a:pt x="1884978" y="71182"/>
                  <a:pt x="1883178" y="65709"/>
                  <a:pt x="1879575" y="62528"/>
                </a:cubicBezTo>
                <a:cubicBezTo>
                  <a:pt x="1874697" y="58218"/>
                  <a:pt x="1867456" y="56065"/>
                  <a:pt x="1857845" y="56065"/>
                </a:cubicBezTo>
                <a:cubicBezTo>
                  <a:pt x="1848877" y="56065"/>
                  <a:pt x="1842253" y="57635"/>
                  <a:pt x="1837977" y="60778"/>
                </a:cubicBezTo>
                <a:cubicBezTo>
                  <a:pt x="1833704" y="63924"/>
                  <a:pt x="1830535" y="69487"/>
                  <a:pt x="1828490" y="77471"/>
                </a:cubicBezTo>
                <a:lnTo>
                  <a:pt x="1809839" y="74930"/>
                </a:lnTo>
                <a:cubicBezTo>
                  <a:pt x="1811530" y="66948"/>
                  <a:pt x="1814321" y="60497"/>
                  <a:pt x="1818212" y="55586"/>
                </a:cubicBezTo>
                <a:cubicBezTo>
                  <a:pt x="1822097" y="50680"/>
                  <a:pt x="1827717" y="46897"/>
                  <a:pt x="1835064" y="44246"/>
                </a:cubicBezTo>
                <a:cubicBezTo>
                  <a:pt x="1842412" y="41601"/>
                  <a:pt x="1850922" y="40273"/>
                  <a:pt x="1860602" y="40273"/>
                </a:cubicBezTo>
                <a:cubicBezTo>
                  <a:pt x="1870215" y="40273"/>
                  <a:pt x="1878019" y="41403"/>
                  <a:pt x="1884027" y="43663"/>
                </a:cubicBezTo>
                <a:cubicBezTo>
                  <a:pt x="1890033" y="45924"/>
                  <a:pt x="1894450" y="48765"/>
                  <a:pt x="1897276" y="52192"/>
                </a:cubicBezTo>
                <a:cubicBezTo>
                  <a:pt x="1900102" y="55619"/>
                  <a:pt x="1902082" y="59950"/>
                  <a:pt x="1903208" y="65177"/>
                </a:cubicBezTo>
                <a:cubicBezTo>
                  <a:pt x="1903846" y="68429"/>
                  <a:pt x="1904163" y="74296"/>
                  <a:pt x="1904163" y="82771"/>
                </a:cubicBezTo>
                <a:lnTo>
                  <a:pt x="1904163" y="108208"/>
                </a:lnTo>
                <a:cubicBezTo>
                  <a:pt x="1904163" y="125946"/>
                  <a:pt x="1904569" y="137160"/>
                  <a:pt x="1905382" y="141857"/>
                </a:cubicBezTo>
                <a:cubicBezTo>
                  <a:pt x="1906196" y="146559"/>
                  <a:pt x="1907802" y="151062"/>
                  <a:pt x="1910203" y="155371"/>
                </a:cubicBezTo>
                <a:lnTo>
                  <a:pt x="1890281" y="155371"/>
                </a:lnTo>
                <a:cubicBezTo>
                  <a:pt x="1888301" y="151411"/>
                  <a:pt x="1887030" y="146785"/>
                  <a:pt x="1886462" y="141490"/>
                </a:cubicBezTo>
                <a:close/>
                <a:moveTo>
                  <a:pt x="1884873" y="98884"/>
                </a:moveTo>
                <a:cubicBezTo>
                  <a:pt x="1877950" y="101706"/>
                  <a:pt x="1867565" y="104112"/>
                  <a:pt x="1853712" y="106088"/>
                </a:cubicBezTo>
                <a:cubicBezTo>
                  <a:pt x="1845871" y="107218"/>
                  <a:pt x="1840324" y="108488"/>
                  <a:pt x="1837077" y="109903"/>
                </a:cubicBezTo>
                <a:cubicBezTo>
                  <a:pt x="1833825" y="111319"/>
                  <a:pt x="1831316" y="113385"/>
                  <a:pt x="1829549" y="116103"/>
                </a:cubicBezTo>
                <a:cubicBezTo>
                  <a:pt x="1827785" y="118825"/>
                  <a:pt x="1826903" y="121849"/>
                  <a:pt x="1826903" y="125167"/>
                </a:cubicBezTo>
                <a:cubicBezTo>
                  <a:pt x="1826903" y="130251"/>
                  <a:pt x="1828825" y="134492"/>
                  <a:pt x="1832677" y="137880"/>
                </a:cubicBezTo>
                <a:cubicBezTo>
                  <a:pt x="1836529" y="141274"/>
                  <a:pt x="1842159" y="142970"/>
                  <a:pt x="1849582" y="142970"/>
                </a:cubicBezTo>
                <a:cubicBezTo>
                  <a:pt x="1856930" y="142970"/>
                  <a:pt x="1863465" y="141361"/>
                  <a:pt x="1869189" y="138145"/>
                </a:cubicBezTo>
                <a:cubicBezTo>
                  <a:pt x="1874912" y="134935"/>
                  <a:pt x="1879114" y="130535"/>
                  <a:pt x="1881803" y="124955"/>
                </a:cubicBezTo>
                <a:cubicBezTo>
                  <a:pt x="1883848" y="120646"/>
                  <a:pt x="1884873" y="114284"/>
                  <a:pt x="1884873" y="105876"/>
                </a:cubicBezTo>
                <a:close/>
                <a:moveTo>
                  <a:pt x="1996751" y="42818"/>
                </a:moveTo>
                <a:lnTo>
                  <a:pt x="2015824" y="42818"/>
                </a:lnTo>
                <a:lnTo>
                  <a:pt x="2015824" y="89661"/>
                </a:lnTo>
                <a:lnTo>
                  <a:pt x="2068712" y="89661"/>
                </a:lnTo>
                <a:lnTo>
                  <a:pt x="2068712" y="42818"/>
                </a:lnTo>
                <a:lnTo>
                  <a:pt x="2087787" y="42818"/>
                </a:lnTo>
                <a:lnTo>
                  <a:pt x="2087787" y="155371"/>
                </a:lnTo>
                <a:lnTo>
                  <a:pt x="2068712" y="155371"/>
                </a:lnTo>
                <a:lnTo>
                  <a:pt x="2068712" y="105450"/>
                </a:lnTo>
                <a:lnTo>
                  <a:pt x="2015824" y="105450"/>
                </a:lnTo>
                <a:lnTo>
                  <a:pt x="2015824" y="155371"/>
                </a:lnTo>
                <a:lnTo>
                  <a:pt x="1996751" y="155371"/>
                </a:lnTo>
                <a:close/>
                <a:moveTo>
                  <a:pt x="2192908" y="119127"/>
                </a:moveTo>
                <a:lnTo>
                  <a:pt x="2212618" y="121560"/>
                </a:lnTo>
                <a:cubicBezTo>
                  <a:pt x="2209510" y="133077"/>
                  <a:pt x="2203759" y="142016"/>
                  <a:pt x="2195349" y="148374"/>
                </a:cubicBezTo>
                <a:cubicBezTo>
                  <a:pt x="2186939" y="154734"/>
                  <a:pt x="2176199" y="157916"/>
                  <a:pt x="2163129" y="157916"/>
                </a:cubicBezTo>
                <a:cubicBezTo>
                  <a:pt x="2146662" y="157916"/>
                  <a:pt x="2133609" y="152844"/>
                  <a:pt x="2123967" y="142707"/>
                </a:cubicBezTo>
                <a:cubicBezTo>
                  <a:pt x="2114323" y="132569"/>
                  <a:pt x="2109499" y="118346"/>
                  <a:pt x="2109499" y="100046"/>
                </a:cubicBezTo>
                <a:cubicBezTo>
                  <a:pt x="2109499" y="81111"/>
                  <a:pt x="2114377" y="66415"/>
                  <a:pt x="2124126" y="55957"/>
                </a:cubicBezTo>
                <a:cubicBezTo>
                  <a:pt x="2133874" y="45500"/>
                  <a:pt x="2146525" y="40273"/>
                  <a:pt x="2162067" y="40273"/>
                </a:cubicBezTo>
                <a:cubicBezTo>
                  <a:pt x="2177118" y="40273"/>
                  <a:pt x="2189413" y="45395"/>
                  <a:pt x="2198948" y="55641"/>
                </a:cubicBezTo>
                <a:cubicBezTo>
                  <a:pt x="2208488" y="65882"/>
                  <a:pt x="2213254" y="80297"/>
                  <a:pt x="2213254" y="98884"/>
                </a:cubicBezTo>
                <a:cubicBezTo>
                  <a:pt x="2213254" y="100011"/>
                  <a:pt x="2213223" y="101706"/>
                  <a:pt x="2213150" y="103967"/>
                </a:cubicBezTo>
                <a:lnTo>
                  <a:pt x="2129210" y="103967"/>
                </a:lnTo>
                <a:cubicBezTo>
                  <a:pt x="2129915" y="116333"/>
                  <a:pt x="2133417" y="125801"/>
                  <a:pt x="2139704" y="132372"/>
                </a:cubicBezTo>
                <a:cubicBezTo>
                  <a:pt x="2145993" y="138945"/>
                  <a:pt x="2153837" y="142228"/>
                  <a:pt x="2163233" y="142228"/>
                </a:cubicBezTo>
                <a:cubicBezTo>
                  <a:pt x="2170228" y="142228"/>
                  <a:pt x="2176199" y="140392"/>
                  <a:pt x="2181146" y="136717"/>
                </a:cubicBezTo>
                <a:cubicBezTo>
                  <a:pt x="2186093" y="133041"/>
                  <a:pt x="2190013" y="127180"/>
                  <a:pt x="2192908" y="119127"/>
                </a:cubicBezTo>
                <a:close/>
                <a:moveTo>
                  <a:pt x="2130271" y="88285"/>
                </a:moveTo>
                <a:lnTo>
                  <a:pt x="2193120" y="88285"/>
                </a:lnTo>
                <a:cubicBezTo>
                  <a:pt x="2192270" y="78817"/>
                  <a:pt x="2189870" y="71715"/>
                  <a:pt x="2185916" y="66981"/>
                </a:cubicBezTo>
                <a:cubicBezTo>
                  <a:pt x="2179835" y="59633"/>
                  <a:pt x="2171959" y="55961"/>
                  <a:pt x="2162279" y="55961"/>
                </a:cubicBezTo>
                <a:cubicBezTo>
                  <a:pt x="2153516" y="55961"/>
                  <a:pt x="2146154" y="58888"/>
                  <a:pt x="2140182" y="64752"/>
                </a:cubicBezTo>
                <a:cubicBezTo>
                  <a:pt x="2134210" y="70617"/>
                  <a:pt x="2130909" y="78462"/>
                  <a:pt x="2130271" y="88285"/>
                </a:cubicBezTo>
                <a:close/>
                <a:moveTo>
                  <a:pt x="2302070" y="0"/>
                </a:moveTo>
                <a:lnTo>
                  <a:pt x="2321147" y="0"/>
                </a:lnTo>
                <a:lnTo>
                  <a:pt x="2321147" y="53733"/>
                </a:lnTo>
                <a:cubicBezTo>
                  <a:pt x="2325103" y="49211"/>
                  <a:pt x="2329448" y="45838"/>
                  <a:pt x="2334182" y="43613"/>
                </a:cubicBezTo>
                <a:cubicBezTo>
                  <a:pt x="2338917" y="41389"/>
                  <a:pt x="2344004" y="40273"/>
                  <a:pt x="2349443" y="40273"/>
                </a:cubicBezTo>
                <a:cubicBezTo>
                  <a:pt x="2362799" y="40273"/>
                  <a:pt x="2373380" y="45838"/>
                  <a:pt x="2381188" y="56966"/>
                </a:cubicBezTo>
                <a:cubicBezTo>
                  <a:pt x="2388992" y="68097"/>
                  <a:pt x="2392898" y="82101"/>
                  <a:pt x="2392898" y="98985"/>
                </a:cubicBezTo>
                <a:cubicBezTo>
                  <a:pt x="2392898" y="116582"/>
                  <a:pt x="2388697" y="130802"/>
                  <a:pt x="2380287" y="141648"/>
                </a:cubicBezTo>
                <a:cubicBezTo>
                  <a:pt x="2371881" y="152491"/>
                  <a:pt x="2361424" y="157916"/>
                  <a:pt x="2348917" y="157916"/>
                </a:cubicBezTo>
                <a:cubicBezTo>
                  <a:pt x="2344816" y="157916"/>
                  <a:pt x="2340648" y="157279"/>
                  <a:pt x="2336411" y="156009"/>
                </a:cubicBezTo>
                <a:cubicBezTo>
                  <a:pt x="2332169" y="154734"/>
                  <a:pt x="2327079" y="151274"/>
                  <a:pt x="2321147" y="145623"/>
                </a:cubicBezTo>
                <a:lnTo>
                  <a:pt x="2321147" y="198507"/>
                </a:lnTo>
                <a:lnTo>
                  <a:pt x="2302070" y="198507"/>
                </a:lnTo>
                <a:lnTo>
                  <a:pt x="2302070" y="145623"/>
                </a:lnTo>
                <a:cubicBezTo>
                  <a:pt x="2298258" y="149720"/>
                  <a:pt x="2294035" y="152791"/>
                  <a:pt x="2289406" y="154839"/>
                </a:cubicBezTo>
                <a:cubicBezTo>
                  <a:pt x="2284776" y="156890"/>
                  <a:pt x="2279780" y="157916"/>
                  <a:pt x="2274407" y="157916"/>
                </a:cubicBezTo>
                <a:cubicBezTo>
                  <a:pt x="2262608" y="157916"/>
                  <a:pt x="2252297" y="152736"/>
                  <a:pt x="2243462" y="142386"/>
                </a:cubicBezTo>
                <a:cubicBezTo>
                  <a:pt x="2234631" y="132037"/>
                  <a:pt x="2230214" y="117218"/>
                  <a:pt x="2230214" y="97927"/>
                </a:cubicBezTo>
                <a:cubicBezTo>
                  <a:pt x="2230214" y="81607"/>
                  <a:pt x="2234207" y="67917"/>
                  <a:pt x="2242191" y="56858"/>
                </a:cubicBezTo>
                <a:cubicBezTo>
                  <a:pt x="2250176" y="45802"/>
                  <a:pt x="2260911" y="40273"/>
                  <a:pt x="2274407" y="40273"/>
                </a:cubicBezTo>
                <a:cubicBezTo>
                  <a:pt x="2280060" y="40273"/>
                  <a:pt x="2285184" y="41389"/>
                  <a:pt x="2289777" y="43613"/>
                </a:cubicBezTo>
                <a:cubicBezTo>
                  <a:pt x="2294367" y="45838"/>
                  <a:pt x="2298464" y="49211"/>
                  <a:pt x="2302070" y="53733"/>
                </a:cubicBezTo>
                <a:close/>
                <a:moveTo>
                  <a:pt x="2321039" y="99518"/>
                </a:moveTo>
                <a:cubicBezTo>
                  <a:pt x="2321039" y="116478"/>
                  <a:pt x="2323372" y="127867"/>
                  <a:pt x="2328037" y="133696"/>
                </a:cubicBezTo>
                <a:cubicBezTo>
                  <a:pt x="2332699" y="139528"/>
                  <a:pt x="2338527" y="142440"/>
                  <a:pt x="2345522" y="142440"/>
                </a:cubicBezTo>
                <a:cubicBezTo>
                  <a:pt x="2353295" y="142440"/>
                  <a:pt x="2359919" y="138855"/>
                  <a:pt x="2365398" y="131680"/>
                </a:cubicBezTo>
                <a:cubicBezTo>
                  <a:pt x="2370870" y="124512"/>
                  <a:pt x="2373610" y="113366"/>
                  <a:pt x="2373610" y="98247"/>
                </a:cubicBezTo>
                <a:cubicBezTo>
                  <a:pt x="2373610" y="83976"/>
                  <a:pt x="2371082" y="73342"/>
                  <a:pt x="2366032" y="66343"/>
                </a:cubicBezTo>
                <a:cubicBezTo>
                  <a:pt x="2360977" y="59349"/>
                  <a:pt x="2354498" y="55853"/>
                  <a:pt x="2346584" y="55853"/>
                </a:cubicBezTo>
                <a:cubicBezTo>
                  <a:pt x="2338107" y="55853"/>
                  <a:pt x="2331731" y="59493"/>
                  <a:pt x="2327454" y="66765"/>
                </a:cubicBezTo>
                <a:cubicBezTo>
                  <a:pt x="2323180" y="74044"/>
                  <a:pt x="2321039" y="84963"/>
                  <a:pt x="2321039" y="99518"/>
                </a:cubicBezTo>
                <a:close/>
                <a:moveTo>
                  <a:pt x="2249608" y="97397"/>
                </a:moveTo>
                <a:cubicBezTo>
                  <a:pt x="2249608" y="113295"/>
                  <a:pt x="2252275" y="124743"/>
                  <a:pt x="2257614" y="131734"/>
                </a:cubicBezTo>
                <a:cubicBezTo>
                  <a:pt x="2262946" y="138732"/>
                  <a:pt x="2269566" y="142228"/>
                  <a:pt x="2277482" y="142228"/>
                </a:cubicBezTo>
                <a:cubicBezTo>
                  <a:pt x="2285751" y="142228"/>
                  <a:pt x="2291933" y="138747"/>
                  <a:pt x="2296033" y="131787"/>
                </a:cubicBezTo>
                <a:cubicBezTo>
                  <a:pt x="2300130" y="124833"/>
                  <a:pt x="2302179" y="114392"/>
                  <a:pt x="2302179" y="100472"/>
                </a:cubicBezTo>
                <a:cubicBezTo>
                  <a:pt x="2302179" y="85632"/>
                  <a:pt x="2300022" y="74508"/>
                  <a:pt x="2295713" y="67085"/>
                </a:cubicBezTo>
                <a:cubicBezTo>
                  <a:pt x="2291404" y="59669"/>
                  <a:pt x="2284901" y="55961"/>
                  <a:pt x="2276208" y="55961"/>
                </a:cubicBezTo>
                <a:cubicBezTo>
                  <a:pt x="2268367" y="55961"/>
                  <a:pt x="2261977" y="59579"/>
                  <a:pt x="2257031" y="66818"/>
                </a:cubicBezTo>
                <a:cubicBezTo>
                  <a:pt x="2252085" y="74062"/>
                  <a:pt x="2249608" y="84257"/>
                  <a:pt x="2249608" y="97397"/>
                </a:cubicBezTo>
                <a:close/>
                <a:moveTo>
                  <a:pt x="2399234" y="42818"/>
                </a:moveTo>
                <a:lnTo>
                  <a:pt x="2490696" y="42818"/>
                </a:lnTo>
                <a:lnTo>
                  <a:pt x="2490696" y="58607"/>
                </a:lnTo>
                <a:lnTo>
                  <a:pt x="2454451" y="58607"/>
                </a:lnTo>
                <a:lnTo>
                  <a:pt x="2454451" y="155371"/>
                </a:lnTo>
                <a:lnTo>
                  <a:pt x="2435479" y="155371"/>
                </a:lnTo>
                <a:lnTo>
                  <a:pt x="2435479" y="58607"/>
                </a:lnTo>
                <a:lnTo>
                  <a:pt x="2399234" y="58607"/>
                </a:lnTo>
                <a:close/>
                <a:moveTo>
                  <a:pt x="2584455" y="119127"/>
                </a:moveTo>
                <a:lnTo>
                  <a:pt x="2604164" y="121560"/>
                </a:lnTo>
                <a:cubicBezTo>
                  <a:pt x="2601058" y="133077"/>
                  <a:pt x="2595305" y="142016"/>
                  <a:pt x="2586895" y="148374"/>
                </a:cubicBezTo>
                <a:cubicBezTo>
                  <a:pt x="2578486" y="154734"/>
                  <a:pt x="2567747" y="157916"/>
                  <a:pt x="2554675" y="157916"/>
                </a:cubicBezTo>
                <a:cubicBezTo>
                  <a:pt x="2538209" y="157916"/>
                  <a:pt x="2525155" y="152844"/>
                  <a:pt x="2515514" y="142707"/>
                </a:cubicBezTo>
                <a:cubicBezTo>
                  <a:pt x="2505870" y="132569"/>
                  <a:pt x="2501047" y="118346"/>
                  <a:pt x="2501047" y="100046"/>
                </a:cubicBezTo>
                <a:cubicBezTo>
                  <a:pt x="2501047" y="81111"/>
                  <a:pt x="2505925" y="66415"/>
                  <a:pt x="2515673" y="55957"/>
                </a:cubicBezTo>
                <a:cubicBezTo>
                  <a:pt x="2525422" y="45500"/>
                  <a:pt x="2538072" y="40273"/>
                  <a:pt x="2553613" y="40273"/>
                </a:cubicBezTo>
                <a:cubicBezTo>
                  <a:pt x="2568665" y="40273"/>
                  <a:pt x="2580959" y="45395"/>
                  <a:pt x="2590495" y="55641"/>
                </a:cubicBezTo>
                <a:cubicBezTo>
                  <a:pt x="2600035" y="65882"/>
                  <a:pt x="2604802" y="80297"/>
                  <a:pt x="2604802" y="98884"/>
                </a:cubicBezTo>
                <a:cubicBezTo>
                  <a:pt x="2604802" y="100011"/>
                  <a:pt x="2604769" y="101706"/>
                  <a:pt x="2604698" y="103967"/>
                </a:cubicBezTo>
                <a:lnTo>
                  <a:pt x="2520756" y="103967"/>
                </a:lnTo>
                <a:cubicBezTo>
                  <a:pt x="2521462" y="116333"/>
                  <a:pt x="2524965" y="125801"/>
                  <a:pt x="2531250" y="132372"/>
                </a:cubicBezTo>
                <a:cubicBezTo>
                  <a:pt x="2537539" y="138945"/>
                  <a:pt x="2545384" y="142228"/>
                  <a:pt x="2554780" y="142228"/>
                </a:cubicBezTo>
                <a:cubicBezTo>
                  <a:pt x="2561774" y="142228"/>
                  <a:pt x="2567747" y="140392"/>
                  <a:pt x="2572693" y="136717"/>
                </a:cubicBezTo>
                <a:cubicBezTo>
                  <a:pt x="2577640" y="133041"/>
                  <a:pt x="2581560" y="127180"/>
                  <a:pt x="2584455" y="119127"/>
                </a:cubicBezTo>
                <a:close/>
                <a:moveTo>
                  <a:pt x="2521819" y="88285"/>
                </a:moveTo>
                <a:lnTo>
                  <a:pt x="2584667" y="88285"/>
                </a:lnTo>
                <a:cubicBezTo>
                  <a:pt x="2583818" y="78817"/>
                  <a:pt x="2581416" y="71715"/>
                  <a:pt x="2577464" y="66981"/>
                </a:cubicBezTo>
                <a:cubicBezTo>
                  <a:pt x="2571383" y="59633"/>
                  <a:pt x="2563506" y="55961"/>
                  <a:pt x="2553825" y="55961"/>
                </a:cubicBezTo>
                <a:cubicBezTo>
                  <a:pt x="2545063" y="55961"/>
                  <a:pt x="2537701" y="58888"/>
                  <a:pt x="2531729" y="64752"/>
                </a:cubicBezTo>
                <a:cubicBezTo>
                  <a:pt x="2525757" y="70617"/>
                  <a:pt x="2522455" y="78462"/>
                  <a:pt x="2521819" y="88285"/>
                </a:cubicBezTo>
                <a:close/>
                <a:moveTo>
                  <a:pt x="2628227" y="42818"/>
                </a:moveTo>
                <a:lnTo>
                  <a:pt x="2692980" y="42818"/>
                </a:lnTo>
                <a:lnTo>
                  <a:pt x="2692980" y="58607"/>
                </a:lnTo>
                <a:lnTo>
                  <a:pt x="2647300" y="58607"/>
                </a:lnTo>
                <a:lnTo>
                  <a:pt x="2647300" y="155371"/>
                </a:lnTo>
                <a:lnTo>
                  <a:pt x="2628227" y="155371"/>
                </a:lnTo>
                <a:close/>
                <a:moveTo>
                  <a:pt x="2776609" y="141490"/>
                </a:moveTo>
                <a:cubicBezTo>
                  <a:pt x="2769541" y="147491"/>
                  <a:pt x="2762742" y="151732"/>
                  <a:pt x="2756207" y="154202"/>
                </a:cubicBezTo>
                <a:cubicBezTo>
                  <a:pt x="2749673" y="156678"/>
                  <a:pt x="2742660" y="157916"/>
                  <a:pt x="2735168" y="157916"/>
                </a:cubicBezTo>
                <a:cubicBezTo>
                  <a:pt x="2722806" y="157916"/>
                  <a:pt x="2713305" y="154893"/>
                  <a:pt x="2706659" y="148853"/>
                </a:cubicBezTo>
                <a:cubicBezTo>
                  <a:pt x="2700018" y="142811"/>
                  <a:pt x="2696695" y="135093"/>
                  <a:pt x="2696695" y="125693"/>
                </a:cubicBezTo>
                <a:cubicBezTo>
                  <a:pt x="2696695" y="120185"/>
                  <a:pt x="2697949" y="115152"/>
                  <a:pt x="2700457" y="110591"/>
                </a:cubicBezTo>
                <a:cubicBezTo>
                  <a:pt x="2702970" y="106033"/>
                  <a:pt x="2706253" y="102380"/>
                  <a:pt x="2710317" y="99622"/>
                </a:cubicBezTo>
                <a:cubicBezTo>
                  <a:pt x="2714379" y="96864"/>
                  <a:pt x="2718954" y="94784"/>
                  <a:pt x="2724041" y="93369"/>
                </a:cubicBezTo>
                <a:cubicBezTo>
                  <a:pt x="2727785" y="92378"/>
                  <a:pt x="2733440" y="91428"/>
                  <a:pt x="2741000" y="90510"/>
                </a:cubicBezTo>
                <a:cubicBezTo>
                  <a:pt x="2756402" y="88671"/>
                  <a:pt x="2767741" y="86482"/>
                  <a:pt x="2775020" y="83937"/>
                </a:cubicBezTo>
                <a:cubicBezTo>
                  <a:pt x="2775089" y="81323"/>
                  <a:pt x="2775125" y="79660"/>
                  <a:pt x="2775125" y="78954"/>
                </a:cubicBezTo>
                <a:cubicBezTo>
                  <a:pt x="2775125" y="71182"/>
                  <a:pt x="2773324" y="65709"/>
                  <a:pt x="2769718" y="62528"/>
                </a:cubicBezTo>
                <a:cubicBezTo>
                  <a:pt x="2764843" y="58218"/>
                  <a:pt x="2757603" y="56065"/>
                  <a:pt x="2747992" y="56065"/>
                </a:cubicBezTo>
                <a:cubicBezTo>
                  <a:pt x="2739021" y="56065"/>
                  <a:pt x="2732396" y="57635"/>
                  <a:pt x="2728124" y="60778"/>
                </a:cubicBezTo>
                <a:cubicBezTo>
                  <a:pt x="2723846" y="63924"/>
                  <a:pt x="2720682" y="69487"/>
                  <a:pt x="2718637" y="77471"/>
                </a:cubicBezTo>
                <a:lnTo>
                  <a:pt x="2699986" y="74930"/>
                </a:lnTo>
                <a:cubicBezTo>
                  <a:pt x="2701677" y="66948"/>
                  <a:pt x="2704468" y="60497"/>
                  <a:pt x="2708359" y="55586"/>
                </a:cubicBezTo>
                <a:cubicBezTo>
                  <a:pt x="2712244" y="50680"/>
                  <a:pt x="2717860" y="46897"/>
                  <a:pt x="2725207" y="44246"/>
                </a:cubicBezTo>
                <a:cubicBezTo>
                  <a:pt x="2732555" y="41601"/>
                  <a:pt x="2741069" y="40273"/>
                  <a:pt x="2750749" y="40273"/>
                </a:cubicBezTo>
                <a:cubicBezTo>
                  <a:pt x="2760358" y="40273"/>
                  <a:pt x="2768166" y="41403"/>
                  <a:pt x="2774172" y="43663"/>
                </a:cubicBezTo>
                <a:cubicBezTo>
                  <a:pt x="2780180" y="45924"/>
                  <a:pt x="2784597" y="48765"/>
                  <a:pt x="2787423" y="52192"/>
                </a:cubicBezTo>
                <a:cubicBezTo>
                  <a:pt x="2790248" y="55619"/>
                  <a:pt x="2792225" y="59950"/>
                  <a:pt x="2793355" y="65177"/>
                </a:cubicBezTo>
                <a:cubicBezTo>
                  <a:pt x="2793992" y="68429"/>
                  <a:pt x="2794306" y="74296"/>
                  <a:pt x="2794306" y="82771"/>
                </a:cubicBezTo>
                <a:lnTo>
                  <a:pt x="2794306" y="108208"/>
                </a:lnTo>
                <a:cubicBezTo>
                  <a:pt x="2794306" y="125946"/>
                  <a:pt x="2794716" y="137160"/>
                  <a:pt x="2795529" y="141857"/>
                </a:cubicBezTo>
                <a:cubicBezTo>
                  <a:pt x="2796343" y="146559"/>
                  <a:pt x="2797946" y="151062"/>
                  <a:pt x="2800346" y="155371"/>
                </a:cubicBezTo>
                <a:lnTo>
                  <a:pt x="2780424" y="155371"/>
                </a:lnTo>
                <a:cubicBezTo>
                  <a:pt x="2778448" y="151411"/>
                  <a:pt x="2777176" y="146785"/>
                  <a:pt x="2776609" y="141490"/>
                </a:cubicBezTo>
                <a:close/>
                <a:moveTo>
                  <a:pt x="2775020" y="98884"/>
                </a:moveTo>
                <a:cubicBezTo>
                  <a:pt x="2768097" y="101706"/>
                  <a:pt x="2757712" y="104112"/>
                  <a:pt x="2743859" y="106088"/>
                </a:cubicBezTo>
                <a:cubicBezTo>
                  <a:pt x="2736018" y="107218"/>
                  <a:pt x="2730471" y="108488"/>
                  <a:pt x="2727220" y="109903"/>
                </a:cubicBezTo>
                <a:cubicBezTo>
                  <a:pt x="2723972" y="111319"/>
                  <a:pt x="2721460" y="113385"/>
                  <a:pt x="2719696" y="116103"/>
                </a:cubicBezTo>
                <a:cubicBezTo>
                  <a:pt x="2717932" y="118825"/>
                  <a:pt x="2717046" y="121849"/>
                  <a:pt x="2717046" y="125167"/>
                </a:cubicBezTo>
                <a:cubicBezTo>
                  <a:pt x="2717046" y="130251"/>
                  <a:pt x="2718972" y="134492"/>
                  <a:pt x="2722820" y="137880"/>
                </a:cubicBezTo>
                <a:cubicBezTo>
                  <a:pt x="2726672" y="141274"/>
                  <a:pt x="2732306" y="142970"/>
                  <a:pt x="2739726" y="142970"/>
                </a:cubicBezTo>
                <a:cubicBezTo>
                  <a:pt x="2747074" y="142970"/>
                  <a:pt x="2753608" y="141361"/>
                  <a:pt x="2759335" y="138145"/>
                </a:cubicBezTo>
                <a:cubicBezTo>
                  <a:pt x="2765059" y="134935"/>
                  <a:pt x="2769260" y="130535"/>
                  <a:pt x="2771946" y="124955"/>
                </a:cubicBezTo>
                <a:cubicBezTo>
                  <a:pt x="2773995" y="120646"/>
                  <a:pt x="2775020" y="114284"/>
                  <a:pt x="2775020" y="105876"/>
                </a:cubicBezTo>
                <a:close/>
                <a:moveTo>
                  <a:pt x="2848784" y="104500"/>
                </a:moveTo>
                <a:lnTo>
                  <a:pt x="2848784" y="89556"/>
                </a:lnTo>
                <a:cubicBezTo>
                  <a:pt x="2856837" y="89484"/>
                  <a:pt x="2862331" y="89168"/>
                  <a:pt x="2865265" y="88603"/>
                </a:cubicBezTo>
                <a:cubicBezTo>
                  <a:pt x="2868200" y="88034"/>
                  <a:pt x="2870971" y="86338"/>
                  <a:pt x="2873584" y="83513"/>
                </a:cubicBezTo>
                <a:cubicBezTo>
                  <a:pt x="2876198" y="80687"/>
                  <a:pt x="2877505" y="77155"/>
                  <a:pt x="2877505" y="72914"/>
                </a:cubicBezTo>
                <a:cubicBezTo>
                  <a:pt x="2877505" y="67754"/>
                  <a:pt x="2875792" y="63639"/>
                  <a:pt x="2872364" y="60566"/>
                </a:cubicBezTo>
                <a:cubicBezTo>
                  <a:pt x="2868937" y="57495"/>
                  <a:pt x="2864505" y="55961"/>
                  <a:pt x="2859066" y="55961"/>
                </a:cubicBezTo>
                <a:cubicBezTo>
                  <a:pt x="2848324" y="55961"/>
                  <a:pt x="2840800" y="62283"/>
                  <a:pt x="2836490" y="74930"/>
                </a:cubicBezTo>
                <a:lnTo>
                  <a:pt x="2818368" y="71963"/>
                </a:lnTo>
                <a:cubicBezTo>
                  <a:pt x="2824020" y="50835"/>
                  <a:pt x="2837654" y="40273"/>
                  <a:pt x="2859278" y="40273"/>
                </a:cubicBezTo>
                <a:cubicBezTo>
                  <a:pt x="2871285" y="40273"/>
                  <a:pt x="2880699" y="43560"/>
                  <a:pt x="2887520" y="50125"/>
                </a:cubicBezTo>
                <a:cubicBezTo>
                  <a:pt x="2894339" y="56699"/>
                  <a:pt x="2897748" y="64540"/>
                  <a:pt x="2897748" y="73658"/>
                </a:cubicBezTo>
                <a:cubicBezTo>
                  <a:pt x="2897748" y="82845"/>
                  <a:pt x="2893295" y="90157"/>
                  <a:pt x="2884392" y="95598"/>
                </a:cubicBezTo>
                <a:cubicBezTo>
                  <a:pt x="2890047" y="98636"/>
                  <a:pt x="2894288" y="102501"/>
                  <a:pt x="2897114" y="107200"/>
                </a:cubicBezTo>
                <a:cubicBezTo>
                  <a:pt x="2899941" y="111902"/>
                  <a:pt x="2901352" y="117463"/>
                  <a:pt x="2901352" y="123893"/>
                </a:cubicBezTo>
                <a:cubicBezTo>
                  <a:pt x="2901352" y="133999"/>
                  <a:pt x="2897676" y="142195"/>
                  <a:pt x="2890328" y="148482"/>
                </a:cubicBezTo>
                <a:cubicBezTo>
                  <a:pt x="2882981" y="154771"/>
                  <a:pt x="2872699" y="157916"/>
                  <a:pt x="2859491" y="157916"/>
                </a:cubicBezTo>
                <a:cubicBezTo>
                  <a:pt x="2833841" y="157916"/>
                  <a:pt x="2818970" y="146504"/>
                  <a:pt x="2814869" y="123681"/>
                </a:cubicBezTo>
                <a:lnTo>
                  <a:pt x="2832782" y="119865"/>
                </a:lnTo>
                <a:cubicBezTo>
                  <a:pt x="2834402" y="127072"/>
                  <a:pt x="2837707" y="132653"/>
                  <a:pt x="2842689" y="136608"/>
                </a:cubicBezTo>
                <a:cubicBezTo>
                  <a:pt x="2847669" y="140568"/>
                  <a:pt x="2853375" y="142545"/>
                  <a:pt x="2859804" y="142545"/>
                </a:cubicBezTo>
                <a:cubicBezTo>
                  <a:pt x="2866238" y="142545"/>
                  <a:pt x="2871587" y="140727"/>
                  <a:pt x="2875860" y="137087"/>
                </a:cubicBezTo>
                <a:cubicBezTo>
                  <a:pt x="2880136" y="133451"/>
                  <a:pt x="2882271" y="128807"/>
                  <a:pt x="2882271" y="123152"/>
                </a:cubicBezTo>
                <a:cubicBezTo>
                  <a:pt x="2882271" y="118770"/>
                  <a:pt x="2880933" y="114954"/>
                  <a:pt x="2878247" y="111704"/>
                </a:cubicBezTo>
                <a:cubicBezTo>
                  <a:pt x="2875561" y="108452"/>
                  <a:pt x="2872699" y="106422"/>
                  <a:pt x="2869664" y="105609"/>
                </a:cubicBezTo>
                <a:cubicBezTo>
                  <a:pt x="2866626" y="104795"/>
                  <a:pt x="2861110" y="104392"/>
                  <a:pt x="2853130" y="104392"/>
                </a:cubicBezTo>
                <a:cubicBezTo>
                  <a:pt x="2852492" y="104392"/>
                  <a:pt x="2851046" y="104424"/>
                  <a:pt x="2848784" y="104500"/>
                </a:cubicBezTo>
                <a:close/>
                <a:moveTo>
                  <a:pt x="2914776" y="99093"/>
                </a:moveTo>
                <a:cubicBezTo>
                  <a:pt x="2914776" y="78248"/>
                  <a:pt x="2920568" y="62815"/>
                  <a:pt x="2932157" y="52778"/>
                </a:cubicBezTo>
                <a:cubicBezTo>
                  <a:pt x="2941837" y="44441"/>
                  <a:pt x="2953634" y="40273"/>
                  <a:pt x="2967555" y="40273"/>
                </a:cubicBezTo>
                <a:cubicBezTo>
                  <a:pt x="2983028" y="40273"/>
                  <a:pt x="2995679" y="45341"/>
                  <a:pt x="3005499" y="55482"/>
                </a:cubicBezTo>
                <a:cubicBezTo>
                  <a:pt x="3015320" y="65621"/>
                  <a:pt x="3020231" y="79627"/>
                  <a:pt x="3020231" y="97501"/>
                </a:cubicBezTo>
                <a:cubicBezTo>
                  <a:pt x="3020231" y="111984"/>
                  <a:pt x="3018056" y="123381"/>
                  <a:pt x="3013711" y="131680"/>
                </a:cubicBezTo>
                <a:cubicBezTo>
                  <a:pt x="3009366" y="139985"/>
                  <a:pt x="3003041" y="146436"/>
                  <a:pt x="2994743" y="151027"/>
                </a:cubicBezTo>
                <a:cubicBezTo>
                  <a:pt x="2986442" y="155617"/>
                  <a:pt x="2977377" y="157916"/>
                  <a:pt x="2967555" y="157916"/>
                </a:cubicBezTo>
                <a:cubicBezTo>
                  <a:pt x="2951799" y="157916"/>
                  <a:pt x="2939066" y="152862"/>
                  <a:pt x="2929353" y="142757"/>
                </a:cubicBezTo>
                <a:cubicBezTo>
                  <a:pt x="2919632" y="132653"/>
                  <a:pt x="2914776" y="118101"/>
                  <a:pt x="2914776" y="99093"/>
                </a:cubicBezTo>
                <a:close/>
                <a:moveTo>
                  <a:pt x="2934382" y="99093"/>
                </a:moveTo>
                <a:cubicBezTo>
                  <a:pt x="2934382" y="113507"/>
                  <a:pt x="2937528" y="124300"/>
                  <a:pt x="2943817" y="131471"/>
                </a:cubicBezTo>
                <a:cubicBezTo>
                  <a:pt x="2950103" y="138642"/>
                  <a:pt x="2958019" y="142228"/>
                  <a:pt x="2967555" y="142228"/>
                </a:cubicBezTo>
                <a:cubicBezTo>
                  <a:pt x="2977023" y="142228"/>
                  <a:pt x="2984904" y="138624"/>
                  <a:pt x="2991189" y="131420"/>
                </a:cubicBezTo>
                <a:cubicBezTo>
                  <a:pt x="2997479" y="124213"/>
                  <a:pt x="3000625" y="113227"/>
                  <a:pt x="3000625" y="98459"/>
                </a:cubicBezTo>
                <a:cubicBezTo>
                  <a:pt x="3000625" y="84538"/>
                  <a:pt x="2997464" y="73994"/>
                  <a:pt x="2991140" y="66818"/>
                </a:cubicBezTo>
                <a:cubicBezTo>
                  <a:pt x="2984814" y="59648"/>
                  <a:pt x="2976955" y="56065"/>
                  <a:pt x="2967555" y="56065"/>
                </a:cubicBezTo>
                <a:cubicBezTo>
                  <a:pt x="2958019" y="56065"/>
                  <a:pt x="2950103" y="59630"/>
                  <a:pt x="2943817" y="66765"/>
                </a:cubicBezTo>
                <a:cubicBezTo>
                  <a:pt x="2937528" y="73900"/>
                  <a:pt x="2934382" y="84682"/>
                  <a:pt x="2934382" y="99093"/>
                </a:cubicBezTo>
                <a:close/>
                <a:moveTo>
                  <a:pt x="3042699" y="42818"/>
                </a:moveTo>
                <a:lnTo>
                  <a:pt x="3086683" y="42818"/>
                </a:lnTo>
                <a:cubicBezTo>
                  <a:pt x="3097491" y="42818"/>
                  <a:pt x="3105530" y="43721"/>
                  <a:pt x="3110796" y="45521"/>
                </a:cubicBezTo>
                <a:cubicBezTo>
                  <a:pt x="3116055" y="47321"/>
                  <a:pt x="3120581" y="50626"/>
                  <a:pt x="3124361" y="55429"/>
                </a:cubicBezTo>
                <a:cubicBezTo>
                  <a:pt x="3128141" y="60234"/>
                  <a:pt x="3130027" y="65990"/>
                  <a:pt x="3130027" y="72701"/>
                </a:cubicBezTo>
                <a:cubicBezTo>
                  <a:pt x="3130027" y="78073"/>
                  <a:pt x="3128914" y="82756"/>
                  <a:pt x="3126690" y="86744"/>
                </a:cubicBezTo>
                <a:cubicBezTo>
                  <a:pt x="3124465" y="90737"/>
                  <a:pt x="3121128" y="94075"/>
                  <a:pt x="3116675" y="96764"/>
                </a:cubicBezTo>
                <a:cubicBezTo>
                  <a:pt x="3121974" y="98527"/>
                  <a:pt x="3126373" y="101832"/>
                  <a:pt x="3129869" y="106671"/>
                </a:cubicBezTo>
                <a:cubicBezTo>
                  <a:pt x="3133368" y="111513"/>
                  <a:pt x="3135118" y="117251"/>
                  <a:pt x="3135118" y="123893"/>
                </a:cubicBezTo>
                <a:cubicBezTo>
                  <a:pt x="3134412" y="134560"/>
                  <a:pt x="3130596" y="142476"/>
                  <a:pt x="3123669" y="147635"/>
                </a:cubicBezTo>
                <a:cubicBezTo>
                  <a:pt x="3116744" y="152791"/>
                  <a:pt x="3106674" y="155371"/>
                  <a:pt x="3093462" y="155371"/>
                </a:cubicBezTo>
                <a:lnTo>
                  <a:pt x="3042699" y="155371"/>
                </a:lnTo>
                <a:close/>
                <a:moveTo>
                  <a:pt x="3061774" y="90194"/>
                </a:moveTo>
                <a:lnTo>
                  <a:pt x="3082126" y="90194"/>
                </a:lnTo>
                <a:cubicBezTo>
                  <a:pt x="3090248" y="90194"/>
                  <a:pt x="3095831" y="89768"/>
                  <a:pt x="3098872" y="88919"/>
                </a:cubicBezTo>
                <a:cubicBezTo>
                  <a:pt x="3101908" y="88073"/>
                  <a:pt x="3104629" y="86356"/>
                  <a:pt x="3107035" y="83778"/>
                </a:cubicBezTo>
                <a:cubicBezTo>
                  <a:pt x="3109435" y="81201"/>
                  <a:pt x="3110634" y="78112"/>
                  <a:pt x="3110634" y="74508"/>
                </a:cubicBezTo>
                <a:cubicBezTo>
                  <a:pt x="3110634" y="68568"/>
                  <a:pt x="3108532" y="64436"/>
                  <a:pt x="3104331" y="62106"/>
                </a:cubicBezTo>
                <a:cubicBezTo>
                  <a:pt x="3100126" y="59774"/>
                  <a:pt x="3092933" y="58607"/>
                  <a:pt x="3082758" y="58607"/>
                </a:cubicBezTo>
                <a:lnTo>
                  <a:pt x="3061774" y="58607"/>
                </a:lnTo>
                <a:close/>
                <a:moveTo>
                  <a:pt x="3061774" y="139687"/>
                </a:moveTo>
                <a:lnTo>
                  <a:pt x="3086892" y="139687"/>
                </a:lnTo>
                <a:cubicBezTo>
                  <a:pt x="3097703" y="139687"/>
                  <a:pt x="3105118" y="138434"/>
                  <a:pt x="3109147" y="135920"/>
                </a:cubicBezTo>
                <a:cubicBezTo>
                  <a:pt x="3113179" y="133412"/>
                  <a:pt x="3115300" y="129088"/>
                  <a:pt x="3115508" y="122940"/>
                </a:cubicBezTo>
                <a:cubicBezTo>
                  <a:pt x="3115508" y="119331"/>
                  <a:pt x="3114346" y="115995"/>
                  <a:pt x="3112013" y="112924"/>
                </a:cubicBezTo>
                <a:cubicBezTo>
                  <a:pt x="3109680" y="109850"/>
                  <a:pt x="3106638" y="107905"/>
                  <a:pt x="3102898" y="107092"/>
                </a:cubicBezTo>
                <a:cubicBezTo>
                  <a:pt x="3099153" y="106282"/>
                  <a:pt x="3093145" y="105876"/>
                  <a:pt x="3084880" y="105876"/>
                </a:cubicBezTo>
                <a:lnTo>
                  <a:pt x="3061774" y="105876"/>
                </a:lnTo>
                <a:close/>
                <a:moveTo>
                  <a:pt x="3265052" y="42818"/>
                </a:moveTo>
                <a:lnTo>
                  <a:pt x="3284128" y="42818"/>
                </a:lnTo>
                <a:lnTo>
                  <a:pt x="3284128" y="155371"/>
                </a:lnTo>
                <a:lnTo>
                  <a:pt x="3265052" y="155371"/>
                </a:lnTo>
                <a:close/>
                <a:moveTo>
                  <a:pt x="3158324" y="42818"/>
                </a:moveTo>
                <a:lnTo>
                  <a:pt x="3177403" y="42818"/>
                </a:lnTo>
                <a:lnTo>
                  <a:pt x="3177403" y="86799"/>
                </a:lnTo>
                <a:lnTo>
                  <a:pt x="3201566" y="86799"/>
                </a:lnTo>
                <a:cubicBezTo>
                  <a:pt x="3217324" y="86799"/>
                  <a:pt x="3229459" y="89859"/>
                  <a:pt x="3237973" y="95968"/>
                </a:cubicBezTo>
                <a:cubicBezTo>
                  <a:pt x="3246487" y="102077"/>
                  <a:pt x="3250743" y="110505"/>
                  <a:pt x="3250743" y="121247"/>
                </a:cubicBezTo>
                <a:cubicBezTo>
                  <a:pt x="3250743" y="130639"/>
                  <a:pt x="3247193" y="138679"/>
                  <a:pt x="3240090" y="145356"/>
                </a:cubicBezTo>
                <a:cubicBezTo>
                  <a:pt x="3232991" y="152031"/>
                  <a:pt x="3221633" y="155371"/>
                  <a:pt x="3206020" y="155371"/>
                </a:cubicBezTo>
                <a:lnTo>
                  <a:pt x="3158324" y="155371"/>
                </a:lnTo>
                <a:close/>
                <a:moveTo>
                  <a:pt x="3177403" y="139687"/>
                </a:moveTo>
                <a:lnTo>
                  <a:pt x="3197433" y="139687"/>
                </a:lnTo>
                <a:cubicBezTo>
                  <a:pt x="3209515" y="139687"/>
                  <a:pt x="3218137" y="138200"/>
                  <a:pt x="3223296" y="135233"/>
                </a:cubicBezTo>
                <a:cubicBezTo>
                  <a:pt x="3228452" y="132267"/>
                  <a:pt x="3231033" y="127637"/>
                  <a:pt x="3231033" y="121352"/>
                </a:cubicBezTo>
                <a:cubicBezTo>
                  <a:pt x="3231033" y="116474"/>
                  <a:pt x="3229125" y="112128"/>
                  <a:pt x="3225312" y="108313"/>
                </a:cubicBezTo>
                <a:cubicBezTo>
                  <a:pt x="3221492" y="104500"/>
                  <a:pt x="3213051" y="102592"/>
                  <a:pt x="3199979" y="102592"/>
                </a:cubicBezTo>
                <a:lnTo>
                  <a:pt x="3177403" y="102592"/>
                </a:lnTo>
                <a:close/>
                <a:moveTo>
                  <a:pt x="3301190" y="155371"/>
                </a:moveTo>
                <a:lnTo>
                  <a:pt x="3342313" y="96864"/>
                </a:lnTo>
                <a:lnTo>
                  <a:pt x="3304267" y="42818"/>
                </a:lnTo>
                <a:lnTo>
                  <a:pt x="3328110" y="42818"/>
                </a:lnTo>
                <a:lnTo>
                  <a:pt x="3345387" y="69206"/>
                </a:lnTo>
                <a:cubicBezTo>
                  <a:pt x="3348633" y="74220"/>
                  <a:pt x="3351255" y="78429"/>
                  <a:pt x="3353230" y="81820"/>
                </a:cubicBezTo>
                <a:cubicBezTo>
                  <a:pt x="3356341" y="77155"/>
                  <a:pt x="3359203" y="73022"/>
                  <a:pt x="3361817" y="69418"/>
                </a:cubicBezTo>
                <a:lnTo>
                  <a:pt x="3380786" y="42818"/>
                </a:lnTo>
                <a:lnTo>
                  <a:pt x="3403574" y="42818"/>
                </a:lnTo>
                <a:lnTo>
                  <a:pt x="3364676" y="95810"/>
                </a:lnTo>
                <a:lnTo>
                  <a:pt x="3406540" y="155371"/>
                </a:lnTo>
                <a:lnTo>
                  <a:pt x="3383117" y="155371"/>
                </a:lnTo>
                <a:lnTo>
                  <a:pt x="3360014" y="120397"/>
                </a:lnTo>
                <a:lnTo>
                  <a:pt x="3353868" y="110966"/>
                </a:lnTo>
                <a:lnTo>
                  <a:pt x="3324297" y="155371"/>
                </a:lnTo>
                <a:close/>
                <a:moveTo>
                  <a:pt x="3484152" y="42818"/>
                </a:moveTo>
                <a:lnTo>
                  <a:pt x="3572967" y="42818"/>
                </a:lnTo>
                <a:lnTo>
                  <a:pt x="3572967" y="155371"/>
                </a:lnTo>
                <a:lnTo>
                  <a:pt x="3553892" y="155371"/>
                </a:lnTo>
                <a:lnTo>
                  <a:pt x="3553892" y="58607"/>
                </a:lnTo>
                <a:lnTo>
                  <a:pt x="3503229" y="58607"/>
                </a:lnTo>
                <a:lnTo>
                  <a:pt x="3503229" y="155371"/>
                </a:lnTo>
                <a:lnTo>
                  <a:pt x="3484152" y="155371"/>
                </a:lnTo>
                <a:close/>
                <a:moveTo>
                  <a:pt x="3610909" y="42818"/>
                </a:moveTo>
                <a:lnTo>
                  <a:pt x="3699511" y="42818"/>
                </a:lnTo>
                <a:lnTo>
                  <a:pt x="3699511" y="155371"/>
                </a:lnTo>
                <a:lnTo>
                  <a:pt x="3680539" y="155371"/>
                </a:lnTo>
                <a:lnTo>
                  <a:pt x="3680539" y="58607"/>
                </a:lnTo>
                <a:lnTo>
                  <a:pt x="3629984" y="58607"/>
                </a:lnTo>
                <a:lnTo>
                  <a:pt x="3629984" y="114673"/>
                </a:lnTo>
                <a:cubicBezTo>
                  <a:pt x="3629984" y="127745"/>
                  <a:pt x="3629560" y="136367"/>
                  <a:pt x="3628714" y="140533"/>
                </a:cubicBezTo>
                <a:cubicBezTo>
                  <a:pt x="3627864" y="144701"/>
                  <a:pt x="3625531" y="148341"/>
                  <a:pt x="3621719" y="151447"/>
                </a:cubicBezTo>
                <a:cubicBezTo>
                  <a:pt x="3617902" y="154557"/>
                  <a:pt x="3612388" y="156109"/>
                  <a:pt x="3605184" y="156109"/>
                </a:cubicBezTo>
                <a:cubicBezTo>
                  <a:pt x="3600731" y="156109"/>
                  <a:pt x="3595611" y="155829"/>
                  <a:pt x="3589819" y="155267"/>
                </a:cubicBezTo>
                <a:lnTo>
                  <a:pt x="3589819" y="139370"/>
                </a:lnTo>
                <a:lnTo>
                  <a:pt x="3598193" y="139370"/>
                </a:lnTo>
                <a:cubicBezTo>
                  <a:pt x="3602146" y="139370"/>
                  <a:pt x="3604971" y="138959"/>
                  <a:pt x="3606667" y="138145"/>
                </a:cubicBezTo>
                <a:cubicBezTo>
                  <a:pt x="3608366" y="137332"/>
                  <a:pt x="3609494" y="136047"/>
                  <a:pt x="3610063" y="134279"/>
                </a:cubicBezTo>
                <a:cubicBezTo>
                  <a:pt x="3610628" y="132515"/>
                  <a:pt x="3610909" y="126754"/>
                  <a:pt x="3610909" y="117006"/>
                </a:cubicBezTo>
                <a:close/>
                <a:moveTo>
                  <a:pt x="3801679" y="141490"/>
                </a:moveTo>
                <a:cubicBezTo>
                  <a:pt x="3794613" y="147491"/>
                  <a:pt x="3787812" y="151732"/>
                  <a:pt x="3781278" y="154202"/>
                </a:cubicBezTo>
                <a:cubicBezTo>
                  <a:pt x="3774744" y="156678"/>
                  <a:pt x="3767732" y="157916"/>
                  <a:pt x="3760240" y="157916"/>
                </a:cubicBezTo>
                <a:cubicBezTo>
                  <a:pt x="3747877" y="157916"/>
                  <a:pt x="3738373" y="154893"/>
                  <a:pt x="3731731" y="148853"/>
                </a:cubicBezTo>
                <a:cubicBezTo>
                  <a:pt x="3725089" y="142811"/>
                  <a:pt x="3721767" y="135093"/>
                  <a:pt x="3721767" y="125693"/>
                </a:cubicBezTo>
                <a:cubicBezTo>
                  <a:pt x="3721767" y="120185"/>
                  <a:pt x="3723019" y="115152"/>
                  <a:pt x="3725529" y="110591"/>
                </a:cubicBezTo>
                <a:cubicBezTo>
                  <a:pt x="3728038" y="106033"/>
                  <a:pt x="3731325" y="102380"/>
                  <a:pt x="3735385" y="99622"/>
                </a:cubicBezTo>
                <a:cubicBezTo>
                  <a:pt x="3739450" y="96864"/>
                  <a:pt x="3744025" y="94784"/>
                  <a:pt x="3749113" y="93369"/>
                </a:cubicBezTo>
                <a:cubicBezTo>
                  <a:pt x="3752853" y="92378"/>
                  <a:pt x="3758508" y="91428"/>
                  <a:pt x="3766068" y="90510"/>
                </a:cubicBezTo>
                <a:cubicBezTo>
                  <a:pt x="3781469" y="88671"/>
                  <a:pt x="3792813" y="86482"/>
                  <a:pt x="3800092" y="83937"/>
                </a:cubicBezTo>
                <a:cubicBezTo>
                  <a:pt x="3800160" y="81323"/>
                  <a:pt x="3800196" y="79660"/>
                  <a:pt x="3800196" y="78954"/>
                </a:cubicBezTo>
                <a:cubicBezTo>
                  <a:pt x="3800196" y="71182"/>
                  <a:pt x="3798392" y="65709"/>
                  <a:pt x="3794789" y="62528"/>
                </a:cubicBezTo>
                <a:cubicBezTo>
                  <a:pt x="3789915" y="58218"/>
                  <a:pt x="3782671" y="56065"/>
                  <a:pt x="3773063" y="56065"/>
                </a:cubicBezTo>
                <a:cubicBezTo>
                  <a:pt x="3764092" y="56065"/>
                  <a:pt x="3757468" y="57635"/>
                  <a:pt x="3753194" y="60778"/>
                </a:cubicBezTo>
                <a:cubicBezTo>
                  <a:pt x="3748918" y="63924"/>
                  <a:pt x="3745753" y="69487"/>
                  <a:pt x="3743705" y="77471"/>
                </a:cubicBezTo>
                <a:lnTo>
                  <a:pt x="3725054" y="74930"/>
                </a:lnTo>
                <a:cubicBezTo>
                  <a:pt x="3726745" y="66948"/>
                  <a:pt x="3729539" y="60497"/>
                  <a:pt x="3733427" y="55586"/>
                </a:cubicBezTo>
                <a:cubicBezTo>
                  <a:pt x="3737316" y="50680"/>
                  <a:pt x="3742931" y="46897"/>
                  <a:pt x="3750278" y="44246"/>
                </a:cubicBezTo>
                <a:cubicBezTo>
                  <a:pt x="3757627" y="41601"/>
                  <a:pt x="3766141" y="40273"/>
                  <a:pt x="3775817" y="40273"/>
                </a:cubicBezTo>
                <a:cubicBezTo>
                  <a:pt x="3785429" y="40273"/>
                  <a:pt x="3793237" y="41403"/>
                  <a:pt x="3799242" y="43663"/>
                </a:cubicBezTo>
                <a:cubicBezTo>
                  <a:pt x="3805246" y="45924"/>
                  <a:pt x="3809667" y="48765"/>
                  <a:pt x="3812494" y="52192"/>
                </a:cubicBezTo>
                <a:cubicBezTo>
                  <a:pt x="3815316" y="55619"/>
                  <a:pt x="3817296" y="59950"/>
                  <a:pt x="3818426" y="65177"/>
                </a:cubicBezTo>
                <a:cubicBezTo>
                  <a:pt x="3819060" y="68429"/>
                  <a:pt x="3819376" y="74296"/>
                  <a:pt x="3819376" y="82771"/>
                </a:cubicBezTo>
                <a:lnTo>
                  <a:pt x="3819376" y="108208"/>
                </a:lnTo>
                <a:cubicBezTo>
                  <a:pt x="3819376" y="125946"/>
                  <a:pt x="3819788" y="137160"/>
                  <a:pt x="3820601" y="141857"/>
                </a:cubicBezTo>
                <a:cubicBezTo>
                  <a:pt x="3821415" y="146559"/>
                  <a:pt x="3823016" y="151062"/>
                  <a:pt x="3825418" y="155371"/>
                </a:cubicBezTo>
                <a:lnTo>
                  <a:pt x="3805496" y="155371"/>
                </a:lnTo>
                <a:cubicBezTo>
                  <a:pt x="3803519" y="151411"/>
                  <a:pt x="3802244" y="146785"/>
                  <a:pt x="3801679" y="141490"/>
                </a:cubicBezTo>
                <a:close/>
                <a:moveTo>
                  <a:pt x="3800092" y="98884"/>
                </a:moveTo>
                <a:cubicBezTo>
                  <a:pt x="3793165" y="101706"/>
                  <a:pt x="3782779" y="104112"/>
                  <a:pt x="3768930" y="106088"/>
                </a:cubicBezTo>
                <a:cubicBezTo>
                  <a:pt x="3761090" y="107218"/>
                  <a:pt x="3755541" y="108488"/>
                  <a:pt x="3752291" y="109903"/>
                </a:cubicBezTo>
                <a:cubicBezTo>
                  <a:pt x="3749040" y="111319"/>
                  <a:pt x="3746530" y="113385"/>
                  <a:pt x="3744767" y="116103"/>
                </a:cubicBezTo>
                <a:cubicBezTo>
                  <a:pt x="3743000" y="118825"/>
                  <a:pt x="3742117" y="121849"/>
                  <a:pt x="3742117" y="125167"/>
                </a:cubicBezTo>
                <a:cubicBezTo>
                  <a:pt x="3742117" y="130251"/>
                  <a:pt x="3744040" y="134492"/>
                  <a:pt x="3747892" y="137880"/>
                </a:cubicBezTo>
                <a:cubicBezTo>
                  <a:pt x="3751744" y="141274"/>
                  <a:pt x="3757374" y="142970"/>
                  <a:pt x="3764797" y="142970"/>
                </a:cubicBezTo>
                <a:cubicBezTo>
                  <a:pt x="3772145" y="142970"/>
                  <a:pt x="3778679" y="141361"/>
                  <a:pt x="3784403" y="138145"/>
                </a:cubicBezTo>
                <a:cubicBezTo>
                  <a:pt x="3790127" y="134935"/>
                  <a:pt x="3794332" y="130535"/>
                  <a:pt x="3797017" y="124955"/>
                </a:cubicBezTo>
                <a:cubicBezTo>
                  <a:pt x="3799065" y="120646"/>
                  <a:pt x="3800092" y="114284"/>
                  <a:pt x="3800092" y="105876"/>
                </a:cubicBezTo>
                <a:close/>
                <a:moveTo>
                  <a:pt x="3834544" y="42818"/>
                </a:moveTo>
                <a:lnTo>
                  <a:pt x="3926006" y="42818"/>
                </a:lnTo>
                <a:lnTo>
                  <a:pt x="3926006" y="58607"/>
                </a:lnTo>
                <a:lnTo>
                  <a:pt x="3889761" y="58607"/>
                </a:lnTo>
                <a:lnTo>
                  <a:pt x="3889761" y="155371"/>
                </a:lnTo>
                <a:lnTo>
                  <a:pt x="3870789" y="155371"/>
                </a:lnTo>
                <a:lnTo>
                  <a:pt x="3870789" y="58607"/>
                </a:lnTo>
                <a:lnTo>
                  <a:pt x="3834544" y="58607"/>
                </a:lnTo>
                <a:close/>
                <a:moveTo>
                  <a:pt x="4009730" y="0"/>
                </a:moveTo>
                <a:lnTo>
                  <a:pt x="4028811" y="0"/>
                </a:lnTo>
                <a:lnTo>
                  <a:pt x="4028811" y="53733"/>
                </a:lnTo>
                <a:cubicBezTo>
                  <a:pt x="4032763" y="49211"/>
                  <a:pt x="4037109" y="45838"/>
                  <a:pt x="4041842" y="43613"/>
                </a:cubicBezTo>
                <a:cubicBezTo>
                  <a:pt x="4046577" y="41389"/>
                  <a:pt x="4051667" y="40273"/>
                  <a:pt x="4057107" y="40273"/>
                </a:cubicBezTo>
                <a:cubicBezTo>
                  <a:pt x="4070459" y="40273"/>
                  <a:pt x="4081043" y="45838"/>
                  <a:pt x="4088848" y="56966"/>
                </a:cubicBezTo>
                <a:cubicBezTo>
                  <a:pt x="4096656" y="68097"/>
                  <a:pt x="4100562" y="82101"/>
                  <a:pt x="4100562" y="98985"/>
                </a:cubicBezTo>
                <a:cubicBezTo>
                  <a:pt x="4100562" y="116582"/>
                  <a:pt x="4096357" y="130802"/>
                  <a:pt x="4087951" y="141648"/>
                </a:cubicBezTo>
                <a:cubicBezTo>
                  <a:pt x="4079542" y="152491"/>
                  <a:pt x="4069084" y="157916"/>
                  <a:pt x="4056577" y="157916"/>
                </a:cubicBezTo>
                <a:cubicBezTo>
                  <a:pt x="4052480" y="157916"/>
                  <a:pt x="4048308" y="157279"/>
                  <a:pt x="4044071" y="156009"/>
                </a:cubicBezTo>
                <a:cubicBezTo>
                  <a:pt x="4039831" y="154734"/>
                  <a:pt x="4034743" y="151274"/>
                  <a:pt x="4028811" y="145623"/>
                </a:cubicBezTo>
                <a:lnTo>
                  <a:pt x="4028811" y="198507"/>
                </a:lnTo>
                <a:lnTo>
                  <a:pt x="4009730" y="198507"/>
                </a:lnTo>
                <a:lnTo>
                  <a:pt x="4009730" y="145623"/>
                </a:lnTo>
                <a:cubicBezTo>
                  <a:pt x="4005918" y="149720"/>
                  <a:pt x="4001695" y="152791"/>
                  <a:pt x="3997066" y="154839"/>
                </a:cubicBezTo>
                <a:cubicBezTo>
                  <a:pt x="3992436" y="156890"/>
                  <a:pt x="3987439" y="157916"/>
                  <a:pt x="3982071" y="157916"/>
                </a:cubicBezTo>
                <a:cubicBezTo>
                  <a:pt x="3970271" y="157916"/>
                  <a:pt x="3959957" y="152736"/>
                  <a:pt x="3951126" y="142386"/>
                </a:cubicBezTo>
                <a:cubicBezTo>
                  <a:pt x="3942292" y="132037"/>
                  <a:pt x="3937875" y="117218"/>
                  <a:pt x="3937875" y="97927"/>
                </a:cubicBezTo>
                <a:cubicBezTo>
                  <a:pt x="3937875" y="81607"/>
                  <a:pt x="3941871" y="67917"/>
                  <a:pt x="3949851" y="56858"/>
                </a:cubicBezTo>
                <a:cubicBezTo>
                  <a:pt x="3957837" y="45802"/>
                  <a:pt x="3968572" y="40273"/>
                  <a:pt x="3982071" y="40273"/>
                </a:cubicBezTo>
                <a:cubicBezTo>
                  <a:pt x="3987720" y="40273"/>
                  <a:pt x="3992847" y="41389"/>
                  <a:pt x="3997437" y="43613"/>
                </a:cubicBezTo>
                <a:cubicBezTo>
                  <a:pt x="4002027" y="45838"/>
                  <a:pt x="4006127" y="49211"/>
                  <a:pt x="4009730" y="53733"/>
                </a:cubicBezTo>
                <a:close/>
                <a:moveTo>
                  <a:pt x="4028703" y="99518"/>
                </a:moveTo>
                <a:cubicBezTo>
                  <a:pt x="4028703" y="116478"/>
                  <a:pt x="4031036" y="127867"/>
                  <a:pt x="4035697" y="133696"/>
                </a:cubicBezTo>
                <a:cubicBezTo>
                  <a:pt x="4040359" y="139528"/>
                  <a:pt x="4046188" y="142440"/>
                  <a:pt x="4053186" y="142440"/>
                </a:cubicBezTo>
                <a:cubicBezTo>
                  <a:pt x="4060959" y="142440"/>
                  <a:pt x="4067579" y="138855"/>
                  <a:pt x="4073058" y="131680"/>
                </a:cubicBezTo>
                <a:cubicBezTo>
                  <a:pt x="4078534" y="124512"/>
                  <a:pt x="4081269" y="113366"/>
                  <a:pt x="4081269" y="98247"/>
                </a:cubicBezTo>
                <a:cubicBezTo>
                  <a:pt x="4081269" y="83976"/>
                  <a:pt x="4078746" y="73342"/>
                  <a:pt x="4073695" y="66343"/>
                </a:cubicBezTo>
                <a:cubicBezTo>
                  <a:pt x="4068641" y="59349"/>
                  <a:pt x="4062161" y="55853"/>
                  <a:pt x="4054244" y="55853"/>
                </a:cubicBezTo>
                <a:cubicBezTo>
                  <a:pt x="4045767" y="55853"/>
                  <a:pt x="4039391" y="59493"/>
                  <a:pt x="4035118" y="66765"/>
                </a:cubicBezTo>
                <a:cubicBezTo>
                  <a:pt x="4030840" y="74044"/>
                  <a:pt x="4028703" y="84963"/>
                  <a:pt x="4028703" y="99518"/>
                </a:cubicBezTo>
                <a:close/>
                <a:moveTo>
                  <a:pt x="3957272" y="97397"/>
                </a:moveTo>
                <a:cubicBezTo>
                  <a:pt x="3957272" y="113295"/>
                  <a:pt x="3959939" y="124743"/>
                  <a:pt x="3965274" y="131734"/>
                </a:cubicBezTo>
                <a:cubicBezTo>
                  <a:pt x="3970606" y="138732"/>
                  <a:pt x="3977230" y="142228"/>
                  <a:pt x="3985142" y="142228"/>
                </a:cubicBezTo>
                <a:cubicBezTo>
                  <a:pt x="3993412" y="142228"/>
                  <a:pt x="3999597" y="138747"/>
                  <a:pt x="4003693" y="131787"/>
                </a:cubicBezTo>
                <a:cubicBezTo>
                  <a:pt x="4007790" y="124833"/>
                  <a:pt x="4009838" y="114392"/>
                  <a:pt x="4009838" y="100472"/>
                </a:cubicBezTo>
                <a:cubicBezTo>
                  <a:pt x="4009838" y="85632"/>
                  <a:pt x="4007682" y="74508"/>
                  <a:pt x="4003373" y="67085"/>
                </a:cubicBezTo>
                <a:cubicBezTo>
                  <a:pt x="3999064" y="59669"/>
                  <a:pt x="3992563" y="55961"/>
                  <a:pt x="3983872" y="55961"/>
                </a:cubicBezTo>
                <a:cubicBezTo>
                  <a:pt x="3976031" y="55961"/>
                  <a:pt x="3969638" y="59579"/>
                  <a:pt x="3964691" y="66818"/>
                </a:cubicBezTo>
                <a:cubicBezTo>
                  <a:pt x="3959745" y="74062"/>
                  <a:pt x="3957272" y="84257"/>
                  <a:pt x="3957272" y="97397"/>
                </a:cubicBezTo>
                <a:close/>
                <a:moveTo>
                  <a:pt x="4115715" y="99093"/>
                </a:moveTo>
                <a:cubicBezTo>
                  <a:pt x="4115715" y="78248"/>
                  <a:pt x="4121511" y="62815"/>
                  <a:pt x="4133100" y="52778"/>
                </a:cubicBezTo>
                <a:cubicBezTo>
                  <a:pt x="4142776" y="44441"/>
                  <a:pt x="4154573" y="40273"/>
                  <a:pt x="4168494" y="40273"/>
                </a:cubicBezTo>
                <a:cubicBezTo>
                  <a:pt x="4183970" y="40273"/>
                  <a:pt x="4196617" y="45341"/>
                  <a:pt x="4206442" y="55482"/>
                </a:cubicBezTo>
                <a:cubicBezTo>
                  <a:pt x="4216259" y="65621"/>
                  <a:pt x="4221169" y="79627"/>
                  <a:pt x="4221169" y="97501"/>
                </a:cubicBezTo>
                <a:cubicBezTo>
                  <a:pt x="4221169" y="111984"/>
                  <a:pt x="4218995" y="123381"/>
                  <a:pt x="4214654" y="131680"/>
                </a:cubicBezTo>
                <a:cubicBezTo>
                  <a:pt x="4210308" y="139985"/>
                  <a:pt x="4203979" y="146436"/>
                  <a:pt x="4195681" y="151027"/>
                </a:cubicBezTo>
                <a:cubicBezTo>
                  <a:pt x="4187379" y="155617"/>
                  <a:pt x="4178319" y="157916"/>
                  <a:pt x="4168494" y="157916"/>
                </a:cubicBezTo>
                <a:cubicBezTo>
                  <a:pt x="4152740" y="157916"/>
                  <a:pt x="4140007" y="152862"/>
                  <a:pt x="4130292" y="142757"/>
                </a:cubicBezTo>
                <a:cubicBezTo>
                  <a:pt x="4120571" y="132653"/>
                  <a:pt x="4115715" y="118101"/>
                  <a:pt x="4115715" y="99093"/>
                </a:cubicBezTo>
                <a:close/>
                <a:moveTo>
                  <a:pt x="4135321" y="99093"/>
                </a:moveTo>
                <a:cubicBezTo>
                  <a:pt x="4135321" y="113507"/>
                  <a:pt x="4138467" y="124300"/>
                  <a:pt x="4144755" y="131471"/>
                </a:cubicBezTo>
                <a:cubicBezTo>
                  <a:pt x="4151041" y="138642"/>
                  <a:pt x="4158958" y="142228"/>
                  <a:pt x="4168494" y="142228"/>
                </a:cubicBezTo>
                <a:cubicBezTo>
                  <a:pt x="4177962" y="142228"/>
                  <a:pt x="4185842" y="138624"/>
                  <a:pt x="4192132" y="131420"/>
                </a:cubicBezTo>
                <a:cubicBezTo>
                  <a:pt x="4198417" y="124213"/>
                  <a:pt x="4201564" y="113227"/>
                  <a:pt x="4201564" y="98459"/>
                </a:cubicBezTo>
                <a:cubicBezTo>
                  <a:pt x="4201564" y="84538"/>
                  <a:pt x="4198403" y="73994"/>
                  <a:pt x="4192081" y="66818"/>
                </a:cubicBezTo>
                <a:cubicBezTo>
                  <a:pt x="4185753" y="59648"/>
                  <a:pt x="4177894" y="56065"/>
                  <a:pt x="4168494" y="56065"/>
                </a:cubicBezTo>
                <a:cubicBezTo>
                  <a:pt x="4158958" y="56065"/>
                  <a:pt x="4151041" y="59630"/>
                  <a:pt x="4144755" y="66765"/>
                </a:cubicBezTo>
                <a:cubicBezTo>
                  <a:pt x="4138467" y="73900"/>
                  <a:pt x="4135321" y="84682"/>
                  <a:pt x="4135321" y="99093"/>
                </a:cubicBezTo>
                <a:close/>
                <a:moveTo>
                  <a:pt x="4243528" y="198507"/>
                </a:moveTo>
                <a:lnTo>
                  <a:pt x="4243528" y="42818"/>
                </a:lnTo>
                <a:lnTo>
                  <a:pt x="4260913" y="42818"/>
                </a:lnTo>
                <a:lnTo>
                  <a:pt x="4260913" y="57444"/>
                </a:lnTo>
                <a:cubicBezTo>
                  <a:pt x="4265010" y="51720"/>
                  <a:pt x="4269640" y="47429"/>
                  <a:pt x="4274799" y="44564"/>
                </a:cubicBezTo>
                <a:cubicBezTo>
                  <a:pt x="4279953" y="41705"/>
                  <a:pt x="4286207" y="40273"/>
                  <a:pt x="4293558" y="40273"/>
                </a:cubicBezTo>
                <a:cubicBezTo>
                  <a:pt x="4303167" y="40273"/>
                  <a:pt x="4311641" y="42745"/>
                  <a:pt x="4318996" y="47692"/>
                </a:cubicBezTo>
                <a:cubicBezTo>
                  <a:pt x="4326343" y="52639"/>
                  <a:pt x="4331891" y="59615"/>
                  <a:pt x="4335631" y="68623"/>
                </a:cubicBezTo>
                <a:cubicBezTo>
                  <a:pt x="4339375" y="77633"/>
                  <a:pt x="4341251" y="87504"/>
                  <a:pt x="4341251" y="98247"/>
                </a:cubicBezTo>
                <a:cubicBezTo>
                  <a:pt x="4341251" y="109763"/>
                  <a:pt x="4339185" y="120132"/>
                  <a:pt x="4335052" y="129350"/>
                </a:cubicBezTo>
                <a:cubicBezTo>
                  <a:pt x="4330915" y="138571"/>
                  <a:pt x="4324906" y="145637"/>
                  <a:pt x="4317030" y="150548"/>
                </a:cubicBezTo>
                <a:cubicBezTo>
                  <a:pt x="4309157" y="155458"/>
                  <a:pt x="4300870" y="157916"/>
                  <a:pt x="4292180" y="157916"/>
                </a:cubicBezTo>
                <a:cubicBezTo>
                  <a:pt x="4285822" y="157916"/>
                  <a:pt x="4280116" y="156574"/>
                  <a:pt x="4275065" y="153888"/>
                </a:cubicBezTo>
                <a:cubicBezTo>
                  <a:pt x="4270011" y="151199"/>
                  <a:pt x="4265860" y="147811"/>
                  <a:pt x="4262609" y="143714"/>
                </a:cubicBezTo>
                <a:lnTo>
                  <a:pt x="4262609" y="198507"/>
                </a:lnTo>
                <a:close/>
                <a:moveTo>
                  <a:pt x="4260810" y="99730"/>
                </a:moveTo>
                <a:cubicBezTo>
                  <a:pt x="4260810" y="114213"/>
                  <a:pt x="4263743" y="124919"/>
                  <a:pt x="4269607" y="131842"/>
                </a:cubicBezTo>
                <a:cubicBezTo>
                  <a:pt x="4275468" y="138769"/>
                  <a:pt x="4282567" y="142228"/>
                  <a:pt x="4290905" y="142228"/>
                </a:cubicBezTo>
                <a:cubicBezTo>
                  <a:pt x="4299383" y="142228"/>
                  <a:pt x="4306647" y="138642"/>
                  <a:pt x="4312689" y="131471"/>
                </a:cubicBezTo>
                <a:cubicBezTo>
                  <a:pt x="4318729" y="124300"/>
                  <a:pt x="4321747" y="113191"/>
                  <a:pt x="4321747" y="98139"/>
                </a:cubicBezTo>
                <a:cubicBezTo>
                  <a:pt x="4321747" y="83797"/>
                  <a:pt x="4318798" y="73058"/>
                  <a:pt x="4312897" y="65923"/>
                </a:cubicBezTo>
                <a:cubicBezTo>
                  <a:pt x="4306997" y="58787"/>
                  <a:pt x="4299948" y="55215"/>
                  <a:pt x="4291754" y="55215"/>
                </a:cubicBezTo>
                <a:cubicBezTo>
                  <a:pt x="4283633" y="55215"/>
                  <a:pt x="4276441" y="59014"/>
                  <a:pt x="4270187" y="66606"/>
                </a:cubicBezTo>
                <a:cubicBezTo>
                  <a:pt x="4263934" y="74206"/>
                  <a:pt x="4260810" y="85247"/>
                  <a:pt x="4260810" y="99730"/>
                </a:cubicBezTo>
                <a:close/>
                <a:moveTo>
                  <a:pt x="4364777" y="42818"/>
                </a:moveTo>
                <a:lnTo>
                  <a:pt x="4394455" y="42818"/>
                </a:lnTo>
                <a:lnTo>
                  <a:pt x="4424022" y="132904"/>
                </a:lnTo>
                <a:lnTo>
                  <a:pt x="4456876" y="42818"/>
                </a:lnTo>
                <a:lnTo>
                  <a:pt x="4484326" y="42818"/>
                </a:lnTo>
                <a:lnTo>
                  <a:pt x="4484326" y="155371"/>
                </a:lnTo>
                <a:lnTo>
                  <a:pt x="4465249" y="155371"/>
                </a:lnTo>
                <a:lnTo>
                  <a:pt x="4465249" y="64752"/>
                </a:lnTo>
                <a:lnTo>
                  <a:pt x="4431971" y="155371"/>
                </a:lnTo>
                <a:lnTo>
                  <a:pt x="4414910" y="155371"/>
                </a:lnTo>
                <a:lnTo>
                  <a:pt x="4383428" y="60407"/>
                </a:lnTo>
                <a:lnTo>
                  <a:pt x="4383428" y="155371"/>
                </a:lnTo>
                <a:lnTo>
                  <a:pt x="4364777" y="155371"/>
                </a:lnTo>
                <a:close/>
                <a:moveTo>
                  <a:pt x="4517154" y="155371"/>
                </a:moveTo>
                <a:lnTo>
                  <a:pt x="4517154" y="133642"/>
                </a:lnTo>
                <a:lnTo>
                  <a:pt x="4538876" y="133642"/>
                </a:lnTo>
                <a:lnTo>
                  <a:pt x="4538876" y="155371"/>
                </a:lnTo>
                <a:cubicBezTo>
                  <a:pt x="4538876" y="163356"/>
                  <a:pt x="4537465" y="169804"/>
                  <a:pt x="4534639" y="174715"/>
                </a:cubicBezTo>
                <a:cubicBezTo>
                  <a:pt x="4531814" y="179624"/>
                  <a:pt x="4527328" y="183420"/>
                  <a:pt x="4521179" y="186108"/>
                </a:cubicBezTo>
                <a:lnTo>
                  <a:pt x="4515880" y="177947"/>
                </a:lnTo>
                <a:cubicBezTo>
                  <a:pt x="4519912" y="176175"/>
                  <a:pt x="4522874" y="173585"/>
                  <a:pt x="4524783" y="170157"/>
                </a:cubicBezTo>
                <a:cubicBezTo>
                  <a:pt x="4526690" y="166729"/>
                  <a:pt x="4527752" y="161802"/>
                  <a:pt x="4527965" y="155371"/>
                </a:cubicBezTo>
                <a:close/>
                <a:moveTo>
                  <a:pt x="4637664" y="42818"/>
                </a:moveTo>
                <a:lnTo>
                  <a:pt x="4681646" y="42818"/>
                </a:lnTo>
                <a:cubicBezTo>
                  <a:pt x="4692456" y="42818"/>
                  <a:pt x="4700495" y="43721"/>
                  <a:pt x="4705761" y="45521"/>
                </a:cubicBezTo>
                <a:cubicBezTo>
                  <a:pt x="4711022" y="47321"/>
                  <a:pt x="4715543" y="50626"/>
                  <a:pt x="4719327" y="55429"/>
                </a:cubicBezTo>
                <a:cubicBezTo>
                  <a:pt x="4723103" y="60234"/>
                  <a:pt x="4724993" y="65990"/>
                  <a:pt x="4724993" y="72701"/>
                </a:cubicBezTo>
                <a:cubicBezTo>
                  <a:pt x="4724993" y="78073"/>
                  <a:pt x="4723881" y="82756"/>
                  <a:pt x="4721655" y="86744"/>
                </a:cubicBezTo>
                <a:cubicBezTo>
                  <a:pt x="4719430" y="90737"/>
                  <a:pt x="4716094" y="94075"/>
                  <a:pt x="4711641" y="96764"/>
                </a:cubicBezTo>
                <a:cubicBezTo>
                  <a:pt x="4716940" y="98527"/>
                  <a:pt x="4721339" y="101832"/>
                  <a:pt x="4724834" y="106671"/>
                </a:cubicBezTo>
                <a:cubicBezTo>
                  <a:pt x="4728331" y="111513"/>
                  <a:pt x="4730083" y="117251"/>
                  <a:pt x="4730083" y="123893"/>
                </a:cubicBezTo>
                <a:cubicBezTo>
                  <a:pt x="4729377" y="134560"/>
                  <a:pt x="4725562" y="142476"/>
                  <a:pt x="4718636" y="147635"/>
                </a:cubicBezTo>
                <a:cubicBezTo>
                  <a:pt x="4711709" y="152791"/>
                  <a:pt x="4701639" y="155371"/>
                  <a:pt x="4688427" y="155371"/>
                </a:cubicBezTo>
                <a:lnTo>
                  <a:pt x="4637664" y="155371"/>
                </a:lnTo>
                <a:close/>
                <a:moveTo>
                  <a:pt x="4656741" y="90194"/>
                </a:moveTo>
                <a:lnTo>
                  <a:pt x="4677091" y="90194"/>
                </a:lnTo>
                <a:cubicBezTo>
                  <a:pt x="4685213" y="90194"/>
                  <a:pt x="4690797" y="89768"/>
                  <a:pt x="4693835" y="88919"/>
                </a:cubicBezTo>
                <a:cubicBezTo>
                  <a:pt x="4696873" y="88073"/>
                  <a:pt x="4699594" y="86356"/>
                  <a:pt x="4701996" y="83778"/>
                </a:cubicBezTo>
                <a:cubicBezTo>
                  <a:pt x="4704401" y="81201"/>
                  <a:pt x="4705600" y="78112"/>
                  <a:pt x="4705600" y="74508"/>
                </a:cubicBezTo>
                <a:cubicBezTo>
                  <a:pt x="4705600" y="68568"/>
                  <a:pt x="4703497" y="64436"/>
                  <a:pt x="4699296" y="62106"/>
                </a:cubicBezTo>
                <a:cubicBezTo>
                  <a:pt x="4695087" y="59774"/>
                  <a:pt x="4687899" y="58607"/>
                  <a:pt x="4677725" y="58607"/>
                </a:cubicBezTo>
                <a:lnTo>
                  <a:pt x="4656741" y="58607"/>
                </a:lnTo>
                <a:close/>
                <a:moveTo>
                  <a:pt x="4656741" y="139687"/>
                </a:moveTo>
                <a:lnTo>
                  <a:pt x="4681858" y="139687"/>
                </a:lnTo>
                <a:cubicBezTo>
                  <a:pt x="4692669" y="139687"/>
                  <a:pt x="4700085" y="138434"/>
                  <a:pt x="4704113" y="135920"/>
                </a:cubicBezTo>
                <a:cubicBezTo>
                  <a:pt x="4708142" y="133412"/>
                  <a:pt x="4710261" y="129088"/>
                  <a:pt x="4710474" y="122940"/>
                </a:cubicBezTo>
                <a:cubicBezTo>
                  <a:pt x="4710474" y="119331"/>
                  <a:pt x="4709311" y="115995"/>
                  <a:pt x="4706978" y="112924"/>
                </a:cubicBezTo>
                <a:cubicBezTo>
                  <a:pt x="4704645" y="109850"/>
                  <a:pt x="4701604" y="107905"/>
                  <a:pt x="4697860" y="107092"/>
                </a:cubicBezTo>
                <a:cubicBezTo>
                  <a:pt x="4694120" y="106282"/>
                  <a:pt x="4688111" y="105876"/>
                  <a:pt x="4679846" y="105876"/>
                </a:cubicBezTo>
                <a:lnTo>
                  <a:pt x="4656741" y="105876"/>
                </a:lnTo>
                <a:close/>
                <a:moveTo>
                  <a:pt x="4806504" y="99093"/>
                </a:moveTo>
                <a:cubicBezTo>
                  <a:pt x="4806504" y="78248"/>
                  <a:pt x="4812301" y="62815"/>
                  <a:pt x="4823888" y="52778"/>
                </a:cubicBezTo>
                <a:cubicBezTo>
                  <a:pt x="4833569" y="44441"/>
                  <a:pt x="4845366" y="40273"/>
                  <a:pt x="4859287" y="40273"/>
                </a:cubicBezTo>
                <a:cubicBezTo>
                  <a:pt x="4874760" y="40273"/>
                  <a:pt x="4887407" y="45341"/>
                  <a:pt x="4897232" y="55482"/>
                </a:cubicBezTo>
                <a:cubicBezTo>
                  <a:pt x="4907049" y="65621"/>
                  <a:pt x="4911962" y="79627"/>
                  <a:pt x="4911962" y="97501"/>
                </a:cubicBezTo>
                <a:cubicBezTo>
                  <a:pt x="4911962" y="111984"/>
                  <a:pt x="4909788" y="123381"/>
                  <a:pt x="4905442" y="131680"/>
                </a:cubicBezTo>
                <a:cubicBezTo>
                  <a:pt x="4901098" y="139985"/>
                  <a:pt x="4894773" y="146436"/>
                  <a:pt x="4886471" y="151027"/>
                </a:cubicBezTo>
                <a:cubicBezTo>
                  <a:pt x="4878173" y="155617"/>
                  <a:pt x="4869108" y="157916"/>
                  <a:pt x="4859287" y="157916"/>
                </a:cubicBezTo>
                <a:cubicBezTo>
                  <a:pt x="4843530" y="157916"/>
                  <a:pt x="4830797" y="152862"/>
                  <a:pt x="4821080" y="142757"/>
                </a:cubicBezTo>
                <a:cubicBezTo>
                  <a:pt x="4811365" y="132653"/>
                  <a:pt x="4806504" y="118101"/>
                  <a:pt x="4806504" y="99093"/>
                </a:cubicBezTo>
                <a:close/>
                <a:moveTo>
                  <a:pt x="4826113" y="99093"/>
                </a:moveTo>
                <a:cubicBezTo>
                  <a:pt x="4826113" y="113507"/>
                  <a:pt x="4829260" y="124300"/>
                  <a:pt x="4835545" y="131471"/>
                </a:cubicBezTo>
                <a:cubicBezTo>
                  <a:pt x="4841835" y="138642"/>
                  <a:pt x="4849748" y="142228"/>
                  <a:pt x="4859287" y="142228"/>
                </a:cubicBezTo>
                <a:cubicBezTo>
                  <a:pt x="4868756" y="142228"/>
                  <a:pt x="4876632" y="138624"/>
                  <a:pt x="4882922" y="131420"/>
                </a:cubicBezTo>
                <a:cubicBezTo>
                  <a:pt x="4889210" y="124213"/>
                  <a:pt x="4892354" y="113227"/>
                  <a:pt x="4892354" y="98459"/>
                </a:cubicBezTo>
                <a:cubicBezTo>
                  <a:pt x="4892354" y="84538"/>
                  <a:pt x="4889193" y="73994"/>
                  <a:pt x="4882871" y="66818"/>
                </a:cubicBezTo>
                <a:cubicBezTo>
                  <a:pt x="4876546" y="59648"/>
                  <a:pt x="4868684" y="56065"/>
                  <a:pt x="4859287" y="56065"/>
                </a:cubicBezTo>
                <a:cubicBezTo>
                  <a:pt x="4849748" y="56065"/>
                  <a:pt x="4841835" y="59630"/>
                  <a:pt x="4835545" y="66765"/>
                </a:cubicBezTo>
                <a:cubicBezTo>
                  <a:pt x="4829260" y="73900"/>
                  <a:pt x="4826113" y="84682"/>
                  <a:pt x="4826113" y="99093"/>
                </a:cubicBezTo>
                <a:close/>
                <a:moveTo>
                  <a:pt x="5007769" y="114145"/>
                </a:moveTo>
                <a:lnTo>
                  <a:pt x="5026529" y="116582"/>
                </a:lnTo>
                <a:cubicBezTo>
                  <a:pt x="5024481" y="129513"/>
                  <a:pt x="5019236" y="139632"/>
                  <a:pt x="5010790" y="146944"/>
                </a:cubicBezTo>
                <a:cubicBezTo>
                  <a:pt x="5002347" y="154255"/>
                  <a:pt x="4991980" y="157916"/>
                  <a:pt x="4979685" y="157916"/>
                </a:cubicBezTo>
                <a:cubicBezTo>
                  <a:pt x="4964281" y="157916"/>
                  <a:pt x="4951901" y="152880"/>
                  <a:pt x="4942538" y="142811"/>
                </a:cubicBezTo>
                <a:cubicBezTo>
                  <a:pt x="4933174" y="132745"/>
                  <a:pt x="4928494" y="118313"/>
                  <a:pt x="4928494" y="99518"/>
                </a:cubicBezTo>
                <a:cubicBezTo>
                  <a:pt x="4928494" y="87364"/>
                  <a:pt x="4930506" y="76729"/>
                  <a:pt x="4934534" y="67615"/>
                </a:cubicBezTo>
                <a:cubicBezTo>
                  <a:pt x="4938563" y="58500"/>
                  <a:pt x="4944690" y="51666"/>
                  <a:pt x="4952924" y="47109"/>
                </a:cubicBezTo>
                <a:cubicBezTo>
                  <a:pt x="4961154" y="42551"/>
                  <a:pt x="4970110" y="40273"/>
                  <a:pt x="4979787" y="40273"/>
                </a:cubicBezTo>
                <a:cubicBezTo>
                  <a:pt x="4992012" y="40273"/>
                  <a:pt x="5002013" y="43365"/>
                  <a:pt x="5009786" y="49546"/>
                </a:cubicBezTo>
                <a:cubicBezTo>
                  <a:pt x="5017558" y="55727"/>
                  <a:pt x="5022536" y="64508"/>
                  <a:pt x="5024728" y="75884"/>
                </a:cubicBezTo>
                <a:lnTo>
                  <a:pt x="5006182" y="78742"/>
                </a:lnTo>
                <a:cubicBezTo>
                  <a:pt x="5004415" y="71182"/>
                  <a:pt x="5001289" y="65497"/>
                  <a:pt x="4996800" y="61681"/>
                </a:cubicBezTo>
                <a:cubicBezTo>
                  <a:pt x="4992314" y="57870"/>
                  <a:pt x="4986889" y="55961"/>
                  <a:pt x="4980531" y="55961"/>
                </a:cubicBezTo>
                <a:cubicBezTo>
                  <a:pt x="4970924" y="55961"/>
                  <a:pt x="4963114" y="59403"/>
                  <a:pt x="4957110" y="66294"/>
                </a:cubicBezTo>
                <a:cubicBezTo>
                  <a:pt x="4951102" y="73180"/>
                  <a:pt x="4948099" y="84078"/>
                  <a:pt x="4948099" y="98985"/>
                </a:cubicBezTo>
                <a:cubicBezTo>
                  <a:pt x="4948099" y="114108"/>
                  <a:pt x="4950997" y="125096"/>
                  <a:pt x="4956793" y="131946"/>
                </a:cubicBezTo>
                <a:cubicBezTo>
                  <a:pt x="4962586" y="138801"/>
                  <a:pt x="4970147" y="142228"/>
                  <a:pt x="4979473" y="142228"/>
                </a:cubicBezTo>
                <a:cubicBezTo>
                  <a:pt x="4986961" y="142228"/>
                  <a:pt x="4993214" y="139931"/>
                  <a:pt x="4998230" y="135341"/>
                </a:cubicBezTo>
                <a:cubicBezTo>
                  <a:pt x="5003248" y="130748"/>
                  <a:pt x="5006426" y="123681"/>
                  <a:pt x="5007769" y="114145"/>
                </a:cubicBezTo>
                <a:close/>
                <a:moveTo>
                  <a:pt x="5042959" y="42818"/>
                </a:moveTo>
                <a:lnTo>
                  <a:pt x="5062032" y="42818"/>
                </a:lnTo>
                <a:lnTo>
                  <a:pt x="5062032" y="89661"/>
                </a:lnTo>
                <a:lnTo>
                  <a:pt x="5114920" y="89661"/>
                </a:lnTo>
                <a:lnTo>
                  <a:pt x="5114920" y="42818"/>
                </a:lnTo>
                <a:lnTo>
                  <a:pt x="5133997" y="42818"/>
                </a:lnTo>
                <a:lnTo>
                  <a:pt x="5133997" y="155371"/>
                </a:lnTo>
                <a:lnTo>
                  <a:pt x="5114920" y="155371"/>
                </a:lnTo>
                <a:lnTo>
                  <a:pt x="5114920" y="105450"/>
                </a:lnTo>
                <a:lnTo>
                  <a:pt x="5062032" y="105450"/>
                </a:lnTo>
                <a:lnTo>
                  <a:pt x="5062032" y="155371"/>
                </a:lnTo>
                <a:lnTo>
                  <a:pt x="5042959" y="155371"/>
                </a:lnTo>
                <a:close/>
                <a:moveTo>
                  <a:pt x="5155615" y="99093"/>
                </a:moveTo>
                <a:cubicBezTo>
                  <a:pt x="5155615" y="78248"/>
                  <a:pt x="5161410" y="62815"/>
                  <a:pt x="5172998" y="52778"/>
                </a:cubicBezTo>
                <a:cubicBezTo>
                  <a:pt x="5182678" y="44441"/>
                  <a:pt x="5194477" y="40273"/>
                  <a:pt x="5208393" y="40273"/>
                </a:cubicBezTo>
                <a:cubicBezTo>
                  <a:pt x="5223871" y="40273"/>
                  <a:pt x="5236517" y="45341"/>
                  <a:pt x="5246341" y="55482"/>
                </a:cubicBezTo>
                <a:cubicBezTo>
                  <a:pt x="5256158" y="65621"/>
                  <a:pt x="5261073" y="79627"/>
                  <a:pt x="5261073" y="97501"/>
                </a:cubicBezTo>
                <a:cubicBezTo>
                  <a:pt x="5261073" y="111984"/>
                  <a:pt x="5258899" y="123381"/>
                  <a:pt x="5254553" y="131680"/>
                </a:cubicBezTo>
                <a:cubicBezTo>
                  <a:pt x="5250208" y="139985"/>
                  <a:pt x="5243882" y="146436"/>
                  <a:pt x="5235581" y="151027"/>
                </a:cubicBezTo>
                <a:cubicBezTo>
                  <a:pt x="5227283" y="155617"/>
                  <a:pt x="5218218" y="157916"/>
                  <a:pt x="5208393" y="157916"/>
                </a:cubicBezTo>
                <a:cubicBezTo>
                  <a:pt x="5192640" y="157916"/>
                  <a:pt x="5179907" y="152862"/>
                  <a:pt x="5170190" y="142757"/>
                </a:cubicBezTo>
                <a:cubicBezTo>
                  <a:pt x="5160474" y="132653"/>
                  <a:pt x="5155615" y="118101"/>
                  <a:pt x="5155615" y="99093"/>
                </a:cubicBezTo>
                <a:close/>
                <a:moveTo>
                  <a:pt x="5175224" y="99093"/>
                </a:moveTo>
                <a:cubicBezTo>
                  <a:pt x="5175224" y="113507"/>
                  <a:pt x="5178369" y="124300"/>
                  <a:pt x="5184656" y="131471"/>
                </a:cubicBezTo>
                <a:cubicBezTo>
                  <a:pt x="5190945" y="138642"/>
                  <a:pt x="5198857" y="142228"/>
                  <a:pt x="5208393" y="142228"/>
                </a:cubicBezTo>
                <a:cubicBezTo>
                  <a:pt x="5217865" y="142228"/>
                  <a:pt x="5225743" y="138624"/>
                  <a:pt x="5232032" y="131420"/>
                </a:cubicBezTo>
                <a:cubicBezTo>
                  <a:pt x="5238321" y="124213"/>
                  <a:pt x="5241463" y="113227"/>
                  <a:pt x="5241463" y="98459"/>
                </a:cubicBezTo>
                <a:cubicBezTo>
                  <a:pt x="5241463" y="84538"/>
                  <a:pt x="5238303" y="73994"/>
                  <a:pt x="5231981" y="66818"/>
                </a:cubicBezTo>
                <a:cubicBezTo>
                  <a:pt x="5225655" y="59648"/>
                  <a:pt x="5217794" y="56065"/>
                  <a:pt x="5208393" y="56065"/>
                </a:cubicBezTo>
                <a:cubicBezTo>
                  <a:pt x="5198857" y="56065"/>
                  <a:pt x="5190945" y="59630"/>
                  <a:pt x="5184656" y="66765"/>
                </a:cubicBezTo>
                <a:cubicBezTo>
                  <a:pt x="5178369" y="73900"/>
                  <a:pt x="5175224" y="84682"/>
                  <a:pt x="5175224" y="99093"/>
                </a:cubicBezTo>
                <a:close/>
                <a:moveTo>
                  <a:pt x="5283541" y="42818"/>
                </a:moveTo>
                <a:lnTo>
                  <a:pt x="5327522" y="42818"/>
                </a:lnTo>
                <a:cubicBezTo>
                  <a:pt x="5338332" y="42818"/>
                  <a:pt x="5346371" y="43721"/>
                  <a:pt x="5351634" y="45521"/>
                </a:cubicBezTo>
                <a:cubicBezTo>
                  <a:pt x="5356897" y="47321"/>
                  <a:pt x="5361420" y="50626"/>
                  <a:pt x="5365203" y="55429"/>
                </a:cubicBezTo>
                <a:cubicBezTo>
                  <a:pt x="5368978" y="60234"/>
                  <a:pt x="5370869" y="65990"/>
                  <a:pt x="5370869" y="72701"/>
                </a:cubicBezTo>
                <a:cubicBezTo>
                  <a:pt x="5370869" y="78073"/>
                  <a:pt x="5369753" y="82756"/>
                  <a:pt x="5367532" y="86744"/>
                </a:cubicBezTo>
                <a:cubicBezTo>
                  <a:pt x="5365307" y="90737"/>
                  <a:pt x="5361967" y="94075"/>
                  <a:pt x="5357513" y="96764"/>
                </a:cubicBezTo>
                <a:cubicBezTo>
                  <a:pt x="5362815" y="98527"/>
                  <a:pt x="5367215" y="101832"/>
                  <a:pt x="5370711" y="106671"/>
                </a:cubicBezTo>
                <a:cubicBezTo>
                  <a:pt x="5374206" y="111513"/>
                  <a:pt x="5375956" y="117251"/>
                  <a:pt x="5375956" y="123893"/>
                </a:cubicBezTo>
                <a:cubicBezTo>
                  <a:pt x="5375250" y="134560"/>
                  <a:pt x="5371435" y="142476"/>
                  <a:pt x="5364512" y="147635"/>
                </a:cubicBezTo>
                <a:cubicBezTo>
                  <a:pt x="5357585" y="152791"/>
                  <a:pt x="5347515" y="155371"/>
                  <a:pt x="5334304" y="155371"/>
                </a:cubicBezTo>
                <a:lnTo>
                  <a:pt x="5283541" y="155371"/>
                </a:lnTo>
                <a:close/>
                <a:moveTo>
                  <a:pt x="5302613" y="90194"/>
                </a:moveTo>
                <a:lnTo>
                  <a:pt x="5322964" y="90194"/>
                </a:lnTo>
                <a:cubicBezTo>
                  <a:pt x="5331089" y="90194"/>
                  <a:pt x="5336668" y="89768"/>
                  <a:pt x="5339711" y="88919"/>
                </a:cubicBezTo>
                <a:cubicBezTo>
                  <a:pt x="5342749" y="88073"/>
                  <a:pt x="5345471" y="86356"/>
                  <a:pt x="5347872" y="83778"/>
                </a:cubicBezTo>
                <a:cubicBezTo>
                  <a:pt x="5350274" y="81201"/>
                  <a:pt x="5351473" y="78112"/>
                  <a:pt x="5351473" y="74508"/>
                </a:cubicBezTo>
                <a:cubicBezTo>
                  <a:pt x="5351473" y="68568"/>
                  <a:pt x="5349373" y="64436"/>
                  <a:pt x="5345172" y="62106"/>
                </a:cubicBezTo>
                <a:cubicBezTo>
                  <a:pt x="5340963" y="59774"/>
                  <a:pt x="5333774" y="58607"/>
                  <a:pt x="5323601" y="58607"/>
                </a:cubicBezTo>
                <a:lnTo>
                  <a:pt x="5302613" y="58607"/>
                </a:lnTo>
                <a:close/>
                <a:moveTo>
                  <a:pt x="5302613" y="139687"/>
                </a:moveTo>
                <a:lnTo>
                  <a:pt x="5327734" y="139687"/>
                </a:lnTo>
                <a:cubicBezTo>
                  <a:pt x="5338544" y="139687"/>
                  <a:pt x="5345961" y="138434"/>
                  <a:pt x="5349989" y="135920"/>
                </a:cubicBezTo>
                <a:cubicBezTo>
                  <a:pt x="5354018" y="133412"/>
                  <a:pt x="5356137" y="129088"/>
                  <a:pt x="5356350" y="122940"/>
                </a:cubicBezTo>
                <a:cubicBezTo>
                  <a:pt x="5356350" y="119331"/>
                  <a:pt x="5355187" y="115995"/>
                  <a:pt x="5352855" y="112924"/>
                </a:cubicBezTo>
                <a:cubicBezTo>
                  <a:pt x="5350521" y="109850"/>
                  <a:pt x="5347480" y="107905"/>
                  <a:pt x="5343736" y="107092"/>
                </a:cubicBezTo>
                <a:cubicBezTo>
                  <a:pt x="5339992" y="106282"/>
                  <a:pt x="5333987" y="105876"/>
                  <a:pt x="5325721" y="105876"/>
                </a:cubicBezTo>
                <a:lnTo>
                  <a:pt x="5302613" y="105876"/>
                </a:lnTo>
                <a:close/>
                <a:moveTo>
                  <a:pt x="5398847" y="42818"/>
                </a:moveTo>
                <a:lnTo>
                  <a:pt x="5417924" y="42818"/>
                </a:lnTo>
                <a:lnTo>
                  <a:pt x="5417924" y="89661"/>
                </a:lnTo>
                <a:lnTo>
                  <a:pt x="5470812" y="89661"/>
                </a:lnTo>
                <a:lnTo>
                  <a:pt x="5470812" y="42818"/>
                </a:lnTo>
                <a:lnTo>
                  <a:pt x="5489888" y="42818"/>
                </a:lnTo>
                <a:lnTo>
                  <a:pt x="5489888" y="155371"/>
                </a:lnTo>
                <a:lnTo>
                  <a:pt x="5470812" y="155371"/>
                </a:lnTo>
                <a:lnTo>
                  <a:pt x="5470812" y="105450"/>
                </a:lnTo>
                <a:lnTo>
                  <a:pt x="5417924" y="105450"/>
                </a:lnTo>
                <a:lnTo>
                  <a:pt x="5417924" y="155371"/>
                </a:lnTo>
                <a:lnTo>
                  <a:pt x="5398847" y="155371"/>
                </a:lnTo>
                <a:close/>
                <a:moveTo>
                  <a:pt x="5510855" y="99093"/>
                </a:moveTo>
                <a:cubicBezTo>
                  <a:pt x="5510855" y="78248"/>
                  <a:pt x="5516648" y="62815"/>
                  <a:pt x="5528235" y="52778"/>
                </a:cubicBezTo>
                <a:cubicBezTo>
                  <a:pt x="5537917" y="44441"/>
                  <a:pt x="5549713" y="40273"/>
                  <a:pt x="5563635" y="40273"/>
                </a:cubicBezTo>
                <a:cubicBezTo>
                  <a:pt x="5579112" y="40273"/>
                  <a:pt x="5591758" y="45341"/>
                  <a:pt x="5601582" y="55482"/>
                </a:cubicBezTo>
                <a:cubicBezTo>
                  <a:pt x="5611400" y="65621"/>
                  <a:pt x="5616309" y="79627"/>
                  <a:pt x="5616309" y="97501"/>
                </a:cubicBezTo>
                <a:cubicBezTo>
                  <a:pt x="5616309" y="111984"/>
                  <a:pt x="5614135" y="123381"/>
                  <a:pt x="5609794" y="131680"/>
                </a:cubicBezTo>
                <a:cubicBezTo>
                  <a:pt x="5605449" y="139985"/>
                  <a:pt x="5599121" y="146436"/>
                  <a:pt x="5590822" y="151027"/>
                </a:cubicBezTo>
                <a:cubicBezTo>
                  <a:pt x="5582520" y="155617"/>
                  <a:pt x="5573459" y="157916"/>
                  <a:pt x="5563635" y="157916"/>
                </a:cubicBezTo>
                <a:cubicBezTo>
                  <a:pt x="5547877" y="157916"/>
                  <a:pt x="5535144" y="152862"/>
                  <a:pt x="5525431" y="142757"/>
                </a:cubicBezTo>
                <a:cubicBezTo>
                  <a:pt x="5515712" y="132653"/>
                  <a:pt x="5510855" y="118101"/>
                  <a:pt x="5510855" y="99093"/>
                </a:cubicBezTo>
                <a:close/>
                <a:moveTo>
                  <a:pt x="5530460" y="99093"/>
                </a:moveTo>
                <a:cubicBezTo>
                  <a:pt x="5530460" y="113507"/>
                  <a:pt x="5533607" y="124300"/>
                  <a:pt x="5539896" y="131471"/>
                </a:cubicBezTo>
                <a:cubicBezTo>
                  <a:pt x="5546182" y="138642"/>
                  <a:pt x="5554098" y="142228"/>
                  <a:pt x="5563635" y="142228"/>
                </a:cubicBezTo>
                <a:cubicBezTo>
                  <a:pt x="5573103" y="142228"/>
                  <a:pt x="5580984" y="138624"/>
                  <a:pt x="5587272" y="131420"/>
                </a:cubicBezTo>
                <a:cubicBezTo>
                  <a:pt x="5593557" y="124213"/>
                  <a:pt x="5596704" y="113227"/>
                  <a:pt x="5596704" y="98459"/>
                </a:cubicBezTo>
                <a:cubicBezTo>
                  <a:pt x="5596704" y="84538"/>
                  <a:pt x="5593543" y="73994"/>
                  <a:pt x="5587221" y="66818"/>
                </a:cubicBezTo>
                <a:cubicBezTo>
                  <a:pt x="5580893" y="59648"/>
                  <a:pt x="5573035" y="56065"/>
                  <a:pt x="5563635" y="56065"/>
                </a:cubicBezTo>
                <a:cubicBezTo>
                  <a:pt x="5554098" y="56065"/>
                  <a:pt x="5546182" y="59630"/>
                  <a:pt x="5539896" y="66765"/>
                </a:cubicBezTo>
                <a:cubicBezTo>
                  <a:pt x="5533607" y="73900"/>
                  <a:pt x="5530460" y="84682"/>
                  <a:pt x="5530460" y="99093"/>
                </a:cubicBezTo>
                <a:close/>
                <a:moveTo>
                  <a:pt x="5639203" y="42818"/>
                </a:moveTo>
                <a:lnTo>
                  <a:pt x="5668880" y="42818"/>
                </a:lnTo>
                <a:lnTo>
                  <a:pt x="5698447" y="132904"/>
                </a:lnTo>
                <a:lnTo>
                  <a:pt x="5731301" y="42818"/>
                </a:lnTo>
                <a:lnTo>
                  <a:pt x="5758754" y="42818"/>
                </a:lnTo>
                <a:lnTo>
                  <a:pt x="5758754" y="155371"/>
                </a:lnTo>
                <a:lnTo>
                  <a:pt x="5739675" y="155371"/>
                </a:lnTo>
                <a:lnTo>
                  <a:pt x="5739675" y="64752"/>
                </a:lnTo>
                <a:lnTo>
                  <a:pt x="5706396" y="155371"/>
                </a:lnTo>
                <a:lnTo>
                  <a:pt x="5689336" y="155371"/>
                </a:lnTo>
                <a:lnTo>
                  <a:pt x="5657854" y="60407"/>
                </a:lnTo>
                <a:lnTo>
                  <a:pt x="5657854" y="155371"/>
                </a:lnTo>
                <a:lnTo>
                  <a:pt x="5639203" y="155371"/>
                </a:lnTo>
                <a:close/>
                <a:moveTo>
                  <a:pt x="5792883" y="155371"/>
                </a:moveTo>
                <a:lnTo>
                  <a:pt x="5792883" y="133642"/>
                </a:lnTo>
                <a:lnTo>
                  <a:pt x="5814605" y="133642"/>
                </a:lnTo>
                <a:lnTo>
                  <a:pt x="5814605" y="155371"/>
                </a:lnTo>
                <a:cubicBezTo>
                  <a:pt x="5814605" y="163356"/>
                  <a:pt x="5813194" y="169804"/>
                  <a:pt x="5810368" y="174715"/>
                </a:cubicBezTo>
                <a:cubicBezTo>
                  <a:pt x="5807541" y="179624"/>
                  <a:pt x="5803055" y="183420"/>
                  <a:pt x="5796908" y="186108"/>
                </a:cubicBezTo>
                <a:lnTo>
                  <a:pt x="5791608" y="177947"/>
                </a:lnTo>
                <a:cubicBezTo>
                  <a:pt x="5795640" y="176175"/>
                  <a:pt x="5798603" y="173585"/>
                  <a:pt x="5800511" y="170157"/>
                </a:cubicBezTo>
                <a:cubicBezTo>
                  <a:pt x="5802419" y="166729"/>
                  <a:pt x="5803481" y="161802"/>
                  <a:pt x="5803693" y="155371"/>
                </a:cubicBezTo>
                <a:close/>
                <a:moveTo>
                  <a:pt x="5938192" y="104500"/>
                </a:moveTo>
                <a:lnTo>
                  <a:pt x="5938192" y="89556"/>
                </a:lnTo>
                <a:cubicBezTo>
                  <a:pt x="5946247" y="89484"/>
                  <a:pt x="5951739" y="89168"/>
                  <a:pt x="5954673" y="88603"/>
                </a:cubicBezTo>
                <a:cubicBezTo>
                  <a:pt x="5957608" y="88034"/>
                  <a:pt x="5960379" y="86338"/>
                  <a:pt x="5962993" y="83513"/>
                </a:cubicBezTo>
                <a:cubicBezTo>
                  <a:pt x="5965607" y="80687"/>
                  <a:pt x="5966914" y="77155"/>
                  <a:pt x="5966914" y="72914"/>
                </a:cubicBezTo>
                <a:cubicBezTo>
                  <a:pt x="5966914" y="67754"/>
                  <a:pt x="5965200" y="63639"/>
                  <a:pt x="5961773" y="60566"/>
                </a:cubicBezTo>
                <a:cubicBezTo>
                  <a:pt x="5958346" y="57495"/>
                  <a:pt x="5953914" y="55961"/>
                  <a:pt x="5948474" y="55961"/>
                </a:cubicBezTo>
                <a:cubicBezTo>
                  <a:pt x="5937732" y="55961"/>
                  <a:pt x="5930208" y="62283"/>
                  <a:pt x="5925899" y="74930"/>
                </a:cubicBezTo>
                <a:lnTo>
                  <a:pt x="5907776" y="71963"/>
                </a:lnTo>
                <a:cubicBezTo>
                  <a:pt x="5913428" y="50835"/>
                  <a:pt x="5927063" y="40273"/>
                  <a:pt x="5948687" y="40273"/>
                </a:cubicBezTo>
                <a:cubicBezTo>
                  <a:pt x="5960693" y="40273"/>
                  <a:pt x="5970107" y="43560"/>
                  <a:pt x="5976928" y="50125"/>
                </a:cubicBezTo>
                <a:cubicBezTo>
                  <a:pt x="5983747" y="56699"/>
                  <a:pt x="5987156" y="64540"/>
                  <a:pt x="5987156" y="73658"/>
                </a:cubicBezTo>
                <a:cubicBezTo>
                  <a:pt x="5987156" y="82845"/>
                  <a:pt x="5982703" y="90157"/>
                  <a:pt x="5973801" y="95598"/>
                </a:cubicBezTo>
                <a:cubicBezTo>
                  <a:pt x="5979456" y="98636"/>
                  <a:pt x="5983696" y="102501"/>
                  <a:pt x="5986523" y="107200"/>
                </a:cubicBezTo>
                <a:cubicBezTo>
                  <a:pt x="5989349" y="111902"/>
                  <a:pt x="5990760" y="117463"/>
                  <a:pt x="5990760" y="123893"/>
                </a:cubicBezTo>
                <a:cubicBezTo>
                  <a:pt x="5990760" y="133999"/>
                  <a:pt x="5987089" y="142195"/>
                  <a:pt x="5979737" y="148482"/>
                </a:cubicBezTo>
                <a:cubicBezTo>
                  <a:pt x="5972390" y="154771"/>
                  <a:pt x="5962108" y="157916"/>
                  <a:pt x="5948900" y="157916"/>
                </a:cubicBezTo>
                <a:cubicBezTo>
                  <a:pt x="5923250" y="157916"/>
                  <a:pt x="5908378" y="146504"/>
                  <a:pt x="5904277" y="123681"/>
                </a:cubicBezTo>
                <a:lnTo>
                  <a:pt x="5922191" y="119865"/>
                </a:lnTo>
                <a:cubicBezTo>
                  <a:pt x="5923811" y="127072"/>
                  <a:pt x="5927115" y="132653"/>
                  <a:pt x="5932098" y="136608"/>
                </a:cubicBezTo>
                <a:cubicBezTo>
                  <a:pt x="5937077" y="140568"/>
                  <a:pt x="5942783" y="142545"/>
                  <a:pt x="5949212" y="142545"/>
                </a:cubicBezTo>
                <a:cubicBezTo>
                  <a:pt x="5955646" y="142545"/>
                  <a:pt x="5960995" y="140727"/>
                  <a:pt x="5965273" y="137087"/>
                </a:cubicBezTo>
                <a:cubicBezTo>
                  <a:pt x="5969545" y="133451"/>
                  <a:pt x="5971680" y="128807"/>
                  <a:pt x="5971680" y="123152"/>
                </a:cubicBezTo>
                <a:cubicBezTo>
                  <a:pt x="5971680" y="118770"/>
                  <a:pt x="5970341" y="114954"/>
                  <a:pt x="5967655" y="111704"/>
                </a:cubicBezTo>
                <a:cubicBezTo>
                  <a:pt x="5964970" y="108452"/>
                  <a:pt x="5962108" y="106422"/>
                  <a:pt x="5959072" y="105609"/>
                </a:cubicBezTo>
                <a:cubicBezTo>
                  <a:pt x="5956034" y="104795"/>
                  <a:pt x="5950519" y="104392"/>
                  <a:pt x="5942538" y="104392"/>
                </a:cubicBezTo>
                <a:cubicBezTo>
                  <a:pt x="5941901" y="104392"/>
                  <a:pt x="5940454" y="104424"/>
                  <a:pt x="5938192" y="104500"/>
                </a:cubicBezTo>
                <a:close/>
                <a:moveTo>
                  <a:pt x="6086250" y="141490"/>
                </a:moveTo>
                <a:cubicBezTo>
                  <a:pt x="6079183" y="147491"/>
                  <a:pt x="6072383" y="151732"/>
                  <a:pt x="6065849" y="154202"/>
                </a:cubicBezTo>
                <a:cubicBezTo>
                  <a:pt x="6059315" y="156678"/>
                  <a:pt x="6052302" y="157916"/>
                  <a:pt x="6044814" y="157916"/>
                </a:cubicBezTo>
                <a:cubicBezTo>
                  <a:pt x="6032448" y="157916"/>
                  <a:pt x="6022947" y="154893"/>
                  <a:pt x="6016307" y="148853"/>
                </a:cubicBezTo>
                <a:cubicBezTo>
                  <a:pt x="6009661" y="142811"/>
                  <a:pt x="6006337" y="135093"/>
                  <a:pt x="6006337" y="125693"/>
                </a:cubicBezTo>
                <a:cubicBezTo>
                  <a:pt x="6006337" y="120185"/>
                  <a:pt x="6007590" y="115152"/>
                  <a:pt x="6010102" y="110591"/>
                </a:cubicBezTo>
                <a:cubicBezTo>
                  <a:pt x="6012612" y="106033"/>
                  <a:pt x="6015895" y="102380"/>
                  <a:pt x="6019960" y="99622"/>
                </a:cubicBezTo>
                <a:cubicBezTo>
                  <a:pt x="6024020" y="96864"/>
                  <a:pt x="6028600" y="94784"/>
                  <a:pt x="6033682" y="93369"/>
                </a:cubicBezTo>
                <a:cubicBezTo>
                  <a:pt x="6037426" y="92378"/>
                  <a:pt x="6043083" y="91428"/>
                  <a:pt x="6050642" y="90510"/>
                </a:cubicBezTo>
                <a:cubicBezTo>
                  <a:pt x="6066043" y="88671"/>
                  <a:pt x="6077383" y="86482"/>
                  <a:pt x="6084663" y="83937"/>
                </a:cubicBezTo>
                <a:cubicBezTo>
                  <a:pt x="6084731" y="81323"/>
                  <a:pt x="6084767" y="79660"/>
                  <a:pt x="6084767" y="78954"/>
                </a:cubicBezTo>
                <a:cubicBezTo>
                  <a:pt x="6084767" y="71182"/>
                  <a:pt x="6082968" y="65709"/>
                  <a:pt x="6079363" y="62528"/>
                </a:cubicBezTo>
                <a:cubicBezTo>
                  <a:pt x="6074485" y="58218"/>
                  <a:pt x="6067246" y="56065"/>
                  <a:pt x="6057634" y="56065"/>
                </a:cubicBezTo>
                <a:cubicBezTo>
                  <a:pt x="6048662" y="56065"/>
                  <a:pt x="6042042" y="57635"/>
                  <a:pt x="6037766" y="60778"/>
                </a:cubicBezTo>
                <a:cubicBezTo>
                  <a:pt x="6033488" y="63924"/>
                  <a:pt x="6030324" y="69487"/>
                  <a:pt x="6028280" y="77471"/>
                </a:cubicBezTo>
                <a:lnTo>
                  <a:pt x="6009627" y="74930"/>
                </a:lnTo>
                <a:cubicBezTo>
                  <a:pt x="6011320" y="66948"/>
                  <a:pt x="6014109" y="60497"/>
                  <a:pt x="6018002" y="55586"/>
                </a:cubicBezTo>
                <a:cubicBezTo>
                  <a:pt x="6021885" y="50680"/>
                  <a:pt x="6027501" y="46897"/>
                  <a:pt x="6034850" y="44246"/>
                </a:cubicBezTo>
                <a:cubicBezTo>
                  <a:pt x="6042200" y="41601"/>
                  <a:pt x="6050711" y="40273"/>
                  <a:pt x="6060392" y="40273"/>
                </a:cubicBezTo>
                <a:cubicBezTo>
                  <a:pt x="6070003" y="40273"/>
                  <a:pt x="6077808" y="41403"/>
                  <a:pt x="6083813" y="43663"/>
                </a:cubicBezTo>
                <a:cubicBezTo>
                  <a:pt x="6089822" y="45924"/>
                  <a:pt x="6094238" y="48765"/>
                  <a:pt x="6097065" y="52192"/>
                </a:cubicBezTo>
                <a:cubicBezTo>
                  <a:pt x="6099890" y="55619"/>
                  <a:pt x="6101867" y="59950"/>
                  <a:pt x="6102998" y="65177"/>
                </a:cubicBezTo>
                <a:cubicBezTo>
                  <a:pt x="6103634" y="68429"/>
                  <a:pt x="6103952" y="74296"/>
                  <a:pt x="6103952" y="82771"/>
                </a:cubicBezTo>
                <a:lnTo>
                  <a:pt x="6103952" y="108208"/>
                </a:lnTo>
                <a:cubicBezTo>
                  <a:pt x="6103952" y="125946"/>
                  <a:pt x="6104358" y="137160"/>
                  <a:pt x="6105172" y="141857"/>
                </a:cubicBezTo>
                <a:cubicBezTo>
                  <a:pt x="6105985" y="146559"/>
                  <a:pt x="6107588" y="151062"/>
                  <a:pt x="6109992" y="155371"/>
                </a:cubicBezTo>
                <a:lnTo>
                  <a:pt x="6090067" y="155371"/>
                </a:lnTo>
                <a:cubicBezTo>
                  <a:pt x="6088089" y="151411"/>
                  <a:pt x="6086819" y="146785"/>
                  <a:pt x="6086250" y="141490"/>
                </a:cubicBezTo>
                <a:close/>
                <a:moveTo>
                  <a:pt x="6084663" y="98884"/>
                </a:moveTo>
                <a:cubicBezTo>
                  <a:pt x="6077740" y="101706"/>
                  <a:pt x="6067354" y="104112"/>
                  <a:pt x="6053501" y="106088"/>
                </a:cubicBezTo>
                <a:cubicBezTo>
                  <a:pt x="6045660" y="107218"/>
                  <a:pt x="6040112" y="108488"/>
                  <a:pt x="6036861" y="109903"/>
                </a:cubicBezTo>
                <a:cubicBezTo>
                  <a:pt x="6033615" y="111319"/>
                  <a:pt x="6031106" y="113385"/>
                  <a:pt x="6029338" y="116103"/>
                </a:cubicBezTo>
                <a:cubicBezTo>
                  <a:pt x="6027573" y="118825"/>
                  <a:pt x="6026688" y="121849"/>
                  <a:pt x="6026688" y="125167"/>
                </a:cubicBezTo>
                <a:cubicBezTo>
                  <a:pt x="6026688" y="130251"/>
                  <a:pt x="6028614" y="134492"/>
                  <a:pt x="6032466" y="137880"/>
                </a:cubicBezTo>
                <a:cubicBezTo>
                  <a:pt x="6036316" y="141274"/>
                  <a:pt x="6041949" y="142970"/>
                  <a:pt x="6049368" y="142970"/>
                </a:cubicBezTo>
                <a:cubicBezTo>
                  <a:pt x="6056715" y="142970"/>
                  <a:pt x="6063250" y="141361"/>
                  <a:pt x="6068977" y="138145"/>
                </a:cubicBezTo>
                <a:cubicBezTo>
                  <a:pt x="6074701" y="134935"/>
                  <a:pt x="6078902" y="130535"/>
                  <a:pt x="6081592" y="124955"/>
                </a:cubicBezTo>
                <a:cubicBezTo>
                  <a:pt x="6083637" y="120646"/>
                  <a:pt x="6084663" y="114284"/>
                  <a:pt x="6084663" y="105876"/>
                </a:cubicBezTo>
                <a:close/>
                <a:moveTo>
                  <a:pt x="6133414" y="42818"/>
                </a:moveTo>
                <a:lnTo>
                  <a:pt x="6152490" y="42818"/>
                </a:lnTo>
                <a:lnTo>
                  <a:pt x="6152490" y="91461"/>
                </a:lnTo>
                <a:cubicBezTo>
                  <a:pt x="6158570" y="91461"/>
                  <a:pt x="6162826" y="90298"/>
                  <a:pt x="6165267" y="87965"/>
                </a:cubicBezTo>
                <a:cubicBezTo>
                  <a:pt x="6167701" y="85632"/>
                  <a:pt x="6171286" y="78850"/>
                  <a:pt x="6176020" y="67618"/>
                </a:cubicBezTo>
                <a:cubicBezTo>
                  <a:pt x="6179764" y="58716"/>
                  <a:pt x="6182802" y="52847"/>
                  <a:pt x="6185135" y="50021"/>
                </a:cubicBezTo>
                <a:cubicBezTo>
                  <a:pt x="6187468" y="47199"/>
                  <a:pt x="6190150" y="45287"/>
                  <a:pt x="6193188" y="44297"/>
                </a:cubicBezTo>
                <a:cubicBezTo>
                  <a:pt x="6196226" y="43310"/>
                  <a:pt x="6201102" y="42818"/>
                  <a:pt x="6207814" y="42818"/>
                </a:cubicBezTo>
                <a:lnTo>
                  <a:pt x="6211631" y="42818"/>
                </a:lnTo>
                <a:lnTo>
                  <a:pt x="6211631" y="58607"/>
                </a:lnTo>
                <a:lnTo>
                  <a:pt x="6206328" y="58500"/>
                </a:lnTo>
                <a:cubicBezTo>
                  <a:pt x="6201313" y="58500"/>
                  <a:pt x="6198098" y="59244"/>
                  <a:pt x="6196687" y="60727"/>
                </a:cubicBezTo>
                <a:cubicBezTo>
                  <a:pt x="6195204" y="62283"/>
                  <a:pt x="6192939" y="66912"/>
                  <a:pt x="6189902" y="74610"/>
                </a:cubicBezTo>
                <a:cubicBezTo>
                  <a:pt x="6187007" y="81956"/>
                  <a:pt x="6184354" y="87047"/>
                  <a:pt x="6181952" y="89874"/>
                </a:cubicBezTo>
                <a:cubicBezTo>
                  <a:pt x="6179551" y="92700"/>
                  <a:pt x="6175843" y="95277"/>
                  <a:pt x="6170828" y="97609"/>
                </a:cubicBezTo>
                <a:cubicBezTo>
                  <a:pt x="6179022" y="99799"/>
                  <a:pt x="6187079" y="107430"/>
                  <a:pt x="6194991" y="120502"/>
                </a:cubicBezTo>
                <a:lnTo>
                  <a:pt x="6215871" y="155371"/>
                </a:lnTo>
                <a:lnTo>
                  <a:pt x="6194883" y="155371"/>
                </a:lnTo>
                <a:lnTo>
                  <a:pt x="6174537" y="120502"/>
                </a:lnTo>
                <a:cubicBezTo>
                  <a:pt x="6170368" y="113503"/>
                  <a:pt x="6166732" y="108896"/>
                  <a:pt x="6163617" y="106671"/>
                </a:cubicBezTo>
                <a:cubicBezTo>
                  <a:pt x="6160507" y="104446"/>
                  <a:pt x="6156799" y="103330"/>
                  <a:pt x="6152490" y="103330"/>
                </a:cubicBezTo>
                <a:lnTo>
                  <a:pt x="6152490" y="155371"/>
                </a:lnTo>
                <a:lnTo>
                  <a:pt x="6133414" y="155371"/>
                </a:lnTo>
                <a:close/>
                <a:moveTo>
                  <a:pt x="6228936" y="198719"/>
                </a:moveTo>
                <a:lnTo>
                  <a:pt x="6226819" y="180806"/>
                </a:lnTo>
                <a:cubicBezTo>
                  <a:pt x="6230988" y="181936"/>
                  <a:pt x="6234628" y="182505"/>
                  <a:pt x="6237734" y="182505"/>
                </a:cubicBezTo>
                <a:cubicBezTo>
                  <a:pt x="6241975" y="182505"/>
                  <a:pt x="6245366" y="181799"/>
                  <a:pt x="6247911" y="180384"/>
                </a:cubicBezTo>
                <a:cubicBezTo>
                  <a:pt x="6250450" y="178969"/>
                  <a:pt x="6252538" y="176989"/>
                  <a:pt x="6254164" y="174452"/>
                </a:cubicBezTo>
                <a:cubicBezTo>
                  <a:pt x="6255363" y="172539"/>
                  <a:pt x="6257304" y="167806"/>
                  <a:pt x="6259994" y="160246"/>
                </a:cubicBezTo>
                <a:cubicBezTo>
                  <a:pt x="6260343" y="159188"/>
                  <a:pt x="6260911" y="157628"/>
                  <a:pt x="6261686" y="155584"/>
                </a:cubicBezTo>
                <a:lnTo>
                  <a:pt x="6218976" y="42818"/>
                </a:lnTo>
                <a:lnTo>
                  <a:pt x="6239538" y="42818"/>
                </a:lnTo>
                <a:lnTo>
                  <a:pt x="6262955" y="107996"/>
                </a:lnTo>
                <a:cubicBezTo>
                  <a:pt x="6265998" y="116264"/>
                  <a:pt x="6268716" y="124955"/>
                  <a:pt x="6271117" y="134067"/>
                </a:cubicBezTo>
                <a:cubicBezTo>
                  <a:pt x="6273310" y="125304"/>
                  <a:pt x="6275923" y="116759"/>
                  <a:pt x="6278961" y="108421"/>
                </a:cubicBezTo>
                <a:lnTo>
                  <a:pt x="6303020" y="42818"/>
                </a:lnTo>
                <a:lnTo>
                  <a:pt x="6322097" y="42818"/>
                </a:lnTo>
                <a:lnTo>
                  <a:pt x="6279279" y="157279"/>
                </a:lnTo>
                <a:cubicBezTo>
                  <a:pt x="6274689" y="169643"/>
                  <a:pt x="6271117" y="178159"/>
                  <a:pt x="6268573" y="182817"/>
                </a:cubicBezTo>
                <a:cubicBezTo>
                  <a:pt x="6265185" y="189108"/>
                  <a:pt x="6261301" y="193719"/>
                  <a:pt x="6256919" y="196653"/>
                </a:cubicBezTo>
                <a:cubicBezTo>
                  <a:pt x="6252538" y="199586"/>
                  <a:pt x="6247310" y="201048"/>
                  <a:pt x="6241233" y="201048"/>
                </a:cubicBezTo>
                <a:cubicBezTo>
                  <a:pt x="6237558" y="201048"/>
                  <a:pt x="6233457" y="200271"/>
                  <a:pt x="6228936" y="198719"/>
                </a:cubicBezTo>
                <a:close/>
                <a:moveTo>
                  <a:pt x="6336033" y="42818"/>
                </a:moveTo>
                <a:lnTo>
                  <a:pt x="6424848" y="42818"/>
                </a:lnTo>
                <a:lnTo>
                  <a:pt x="6424848" y="155371"/>
                </a:lnTo>
                <a:lnTo>
                  <a:pt x="6405772" y="155371"/>
                </a:lnTo>
                <a:lnTo>
                  <a:pt x="6405772" y="58607"/>
                </a:lnTo>
                <a:lnTo>
                  <a:pt x="6355109" y="58607"/>
                </a:lnTo>
                <a:lnTo>
                  <a:pt x="6355109" y="155371"/>
                </a:lnTo>
                <a:lnTo>
                  <a:pt x="6336033" y="155371"/>
                </a:lnTo>
                <a:close/>
                <a:moveTo>
                  <a:pt x="6526909" y="141490"/>
                </a:moveTo>
                <a:cubicBezTo>
                  <a:pt x="6519841" y="147491"/>
                  <a:pt x="6513041" y="151732"/>
                  <a:pt x="6506507" y="154202"/>
                </a:cubicBezTo>
                <a:cubicBezTo>
                  <a:pt x="6499973" y="156678"/>
                  <a:pt x="6492961" y="157916"/>
                  <a:pt x="6485469" y="157916"/>
                </a:cubicBezTo>
                <a:cubicBezTo>
                  <a:pt x="6473106" y="157916"/>
                  <a:pt x="6463602" y="154893"/>
                  <a:pt x="6456960" y="148853"/>
                </a:cubicBezTo>
                <a:cubicBezTo>
                  <a:pt x="6450319" y="142811"/>
                  <a:pt x="6446995" y="135093"/>
                  <a:pt x="6446995" y="125693"/>
                </a:cubicBezTo>
                <a:cubicBezTo>
                  <a:pt x="6446995" y="120185"/>
                  <a:pt x="6448249" y="115152"/>
                  <a:pt x="6450757" y="110591"/>
                </a:cubicBezTo>
                <a:cubicBezTo>
                  <a:pt x="6453266" y="106033"/>
                  <a:pt x="6456553" y="102380"/>
                  <a:pt x="6460614" y="99622"/>
                </a:cubicBezTo>
                <a:cubicBezTo>
                  <a:pt x="6464679" y="96864"/>
                  <a:pt x="6469254" y="94784"/>
                  <a:pt x="6474341" y="93369"/>
                </a:cubicBezTo>
                <a:cubicBezTo>
                  <a:pt x="6478081" y="92378"/>
                  <a:pt x="6483737" y="91428"/>
                  <a:pt x="6491296" y="90510"/>
                </a:cubicBezTo>
                <a:cubicBezTo>
                  <a:pt x="6506698" y="88671"/>
                  <a:pt x="6518041" y="86482"/>
                  <a:pt x="6525321" y="83937"/>
                </a:cubicBezTo>
                <a:cubicBezTo>
                  <a:pt x="6525388" y="81323"/>
                  <a:pt x="6525425" y="79660"/>
                  <a:pt x="6525425" y="78954"/>
                </a:cubicBezTo>
                <a:cubicBezTo>
                  <a:pt x="6525425" y="71182"/>
                  <a:pt x="6523625" y="65709"/>
                  <a:pt x="6520018" y="62528"/>
                </a:cubicBezTo>
                <a:cubicBezTo>
                  <a:pt x="6515143" y="58218"/>
                  <a:pt x="6507905" y="56065"/>
                  <a:pt x="6498292" y="56065"/>
                </a:cubicBezTo>
                <a:cubicBezTo>
                  <a:pt x="6489320" y="56065"/>
                  <a:pt x="6482696" y="57635"/>
                  <a:pt x="6478423" y="60778"/>
                </a:cubicBezTo>
                <a:cubicBezTo>
                  <a:pt x="6474146" y="63924"/>
                  <a:pt x="6470981" y="69487"/>
                  <a:pt x="6468934" y="77471"/>
                </a:cubicBezTo>
                <a:lnTo>
                  <a:pt x="6450282" y="74930"/>
                </a:lnTo>
                <a:cubicBezTo>
                  <a:pt x="6451977" y="66948"/>
                  <a:pt x="6454768" y="60497"/>
                  <a:pt x="6458656" y="55586"/>
                </a:cubicBezTo>
                <a:cubicBezTo>
                  <a:pt x="6462544" y="50680"/>
                  <a:pt x="6468160" y="46897"/>
                  <a:pt x="6475508" y="44246"/>
                </a:cubicBezTo>
                <a:cubicBezTo>
                  <a:pt x="6482855" y="41601"/>
                  <a:pt x="6491369" y="40273"/>
                  <a:pt x="6501049" y="40273"/>
                </a:cubicBezTo>
                <a:cubicBezTo>
                  <a:pt x="6510658" y="40273"/>
                  <a:pt x="6518466" y="41403"/>
                  <a:pt x="6524472" y="43663"/>
                </a:cubicBezTo>
                <a:cubicBezTo>
                  <a:pt x="6530480" y="45924"/>
                  <a:pt x="6534897" y="48765"/>
                  <a:pt x="6537723" y="52192"/>
                </a:cubicBezTo>
                <a:cubicBezTo>
                  <a:pt x="6540548" y="55619"/>
                  <a:pt x="6542524" y="59950"/>
                  <a:pt x="6543655" y="65177"/>
                </a:cubicBezTo>
                <a:cubicBezTo>
                  <a:pt x="6544288" y="68429"/>
                  <a:pt x="6544606" y="74296"/>
                  <a:pt x="6544606" y="82771"/>
                </a:cubicBezTo>
                <a:lnTo>
                  <a:pt x="6544606" y="108208"/>
                </a:lnTo>
                <a:cubicBezTo>
                  <a:pt x="6544606" y="125946"/>
                  <a:pt x="6545016" y="137160"/>
                  <a:pt x="6545830" y="141857"/>
                </a:cubicBezTo>
                <a:cubicBezTo>
                  <a:pt x="6546643" y="146559"/>
                  <a:pt x="6548246" y="151062"/>
                  <a:pt x="6550646" y="155371"/>
                </a:cubicBezTo>
                <a:lnTo>
                  <a:pt x="6530723" y="155371"/>
                </a:lnTo>
                <a:cubicBezTo>
                  <a:pt x="6528747" y="151411"/>
                  <a:pt x="6527474" y="146785"/>
                  <a:pt x="6526909" y="141490"/>
                </a:cubicBezTo>
                <a:close/>
                <a:moveTo>
                  <a:pt x="6525321" y="98884"/>
                </a:moveTo>
                <a:cubicBezTo>
                  <a:pt x="6518395" y="101706"/>
                  <a:pt x="6508012" y="104112"/>
                  <a:pt x="6494159" y="106088"/>
                </a:cubicBezTo>
                <a:cubicBezTo>
                  <a:pt x="6486318" y="107218"/>
                  <a:pt x="6480771" y="108488"/>
                  <a:pt x="6477520" y="109903"/>
                </a:cubicBezTo>
                <a:cubicBezTo>
                  <a:pt x="6474269" y="111319"/>
                  <a:pt x="6471760" y="113385"/>
                  <a:pt x="6469996" y="116103"/>
                </a:cubicBezTo>
                <a:cubicBezTo>
                  <a:pt x="6468228" y="118825"/>
                  <a:pt x="6467346" y="121849"/>
                  <a:pt x="6467346" y="125167"/>
                </a:cubicBezTo>
                <a:cubicBezTo>
                  <a:pt x="6467346" y="130251"/>
                  <a:pt x="6469268" y="134492"/>
                  <a:pt x="6473120" y="137880"/>
                </a:cubicBezTo>
                <a:cubicBezTo>
                  <a:pt x="6476972" y="141274"/>
                  <a:pt x="6482607" y="142970"/>
                  <a:pt x="6490027" y="142970"/>
                </a:cubicBezTo>
                <a:cubicBezTo>
                  <a:pt x="6497373" y="142970"/>
                  <a:pt x="6503908" y="141361"/>
                  <a:pt x="6509632" y="138145"/>
                </a:cubicBezTo>
                <a:cubicBezTo>
                  <a:pt x="6515359" y="134935"/>
                  <a:pt x="6519560" y="130535"/>
                  <a:pt x="6522246" y="124955"/>
                </a:cubicBezTo>
                <a:cubicBezTo>
                  <a:pt x="6524295" y="120646"/>
                  <a:pt x="6525321" y="114284"/>
                  <a:pt x="6525321" y="105876"/>
                </a:cubicBezTo>
                <a:close/>
                <a:moveTo>
                  <a:pt x="6651228" y="119127"/>
                </a:moveTo>
                <a:lnTo>
                  <a:pt x="6670936" y="121560"/>
                </a:lnTo>
                <a:cubicBezTo>
                  <a:pt x="6667830" y="133077"/>
                  <a:pt x="6662073" y="142016"/>
                  <a:pt x="6653667" y="148374"/>
                </a:cubicBezTo>
                <a:cubicBezTo>
                  <a:pt x="6645258" y="154734"/>
                  <a:pt x="6634519" y="157916"/>
                  <a:pt x="6621447" y="157916"/>
                </a:cubicBezTo>
                <a:cubicBezTo>
                  <a:pt x="6604982" y="157916"/>
                  <a:pt x="6591927" y="152844"/>
                  <a:pt x="6582287" y="142707"/>
                </a:cubicBezTo>
                <a:cubicBezTo>
                  <a:pt x="6572642" y="132569"/>
                  <a:pt x="6567819" y="118346"/>
                  <a:pt x="6567819" y="100046"/>
                </a:cubicBezTo>
                <a:cubicBezTo>
                  <a:pt x="6567819" y="81111"/>
                  <a:pt x="6572697" y="66415"/>
                  <a:pt x="6582446" y="55957"/>
                </a:cubicBezTo>
                <a:cubicBezTo>
                  <a:pt x="6592194" y="45500"/>
                  <a:pt x="6604841" y="40273"/>
                  <a:pt x="6620385" y="40273"/>
                </a:cubicBezTo>
                <a:cubicBezTo>
                  <a:pt x="6635438" y="40273"/>
                  <a:pt x="6647731" y="45395"/>
                  <a:pt x="6657268" y="55641"/>
                </a:cubicBezTo>
                <a:cubicBezTo>
                  <a:pt x="6666804" y="65882"/>
                  <a:pt x="6671574" y="80297"/>
                  <a:pt x="6671574" y="98884"/>
                </a:cubicBezTo>
                <a:cubicBezTo>
                  <a:pt x="6671574" y="100011"/>
                  <a:pt x="6671539" y="101706"/>
                  <a:pt x="6671470" y="103967"/>
                </a:cubicBezTo>
                <a:lnTo>
                  <a:pt x="6587528" y="103967"/>
                </a:lnTo>
                <a:cubicBezTo>
                  <a:pt x="6588235" y="116333"/>
                  <a:pt x="6591733" y="125801"/>
                  <a:pt x="6598022" y="132372"/>
                </a:cubicBezTo>
                <a:cubicBezTo>
                  <a:pt x="6604311" y="138945"/>
                  <a:pt x="6612156" y="142228"/>
                  <a:pt x="6621553" y="142228"/>
                </a:cubicBezTo>
                <a:cubicBezTo>
                  <a:pt x="6628547" y="142228"/>
                  <a:pt x="6634519" y="140392"/>
                  <a:pt x="6639466" y="136717"/>
                </a:cubicBezTo>
                <a:cubicBezTo>
                  <a:pt x="6644413" y="133041"/>
                  <a:pt x="6648332" y="127180"/>
                  <a:pt x="6651228" y="119127"/>
                </a:cubicBezTo>
                <a:close/>
                <a:moveTo>
                  <a:pt x="6588591" y="88285"/>
                </a:moveTo>
                <a:lnTo>
                  <a:pt x="6651440" y="88285"/>
                </a:lnTo>
                <a:cubicBezTo>
                  <a:pt x="6650590" y="78817"/>
                  <a:pt x="6648188" y="71715"/>
                  <a:pt x="6644233" y="66981"/>
                </a:cubicBezTo>
                <a:cubicBezTo>
                  <a:pt x="6638156" y="59633"/>
                  <a:pt x="6630279" y="55961"/>
                  <a:pt x="6620598" y="55961"/>
                </a:cubicBezTo>
                <a:cubicBezTo>
                  <a:pt x="6611836" y="55961"/>
                  <a:pt x="6604474" y="58888"/>
                  <a:pt x="6598501" y="64752"/>
                </a:cubicBezTo>
                <a:cubicBezTo>
                  <a:pt x="6592530" y="70617"/>
                  <a:pt x="6589224" y="78462"/>
                  <a:pt x="6588591" y="88285"/>
                </a:cubicBezTo>
                <a:close/>
                <a:moveTo>
                  <a:pt x="6678100" y="42818"/>
                </a:moveTo>
                <a:lnTo>
                  <a:pt x="6769562" y="42818"/>
                </a:lnTo>
                <a:lnTo>
                  <a:pt x="6769562" y="58607"/>
                </a:lnTo>
                <a:lnTo>
                  <a:pt x="6733318" y="58607"/>
                </a:lnTo>
                <a:lnTo>
                  <a:pt x="6733318" y="155371"/>
                </a:lnTo>
                <a:lnTo>
                  <a:pt x="6714345" y="155371"/>
                </a:lnTo>
                <a:lnTo>
                  <a:pt x="6714345" y="58607"/>
                </a:lnTo>
                <a:lnTo>
                  <a:pt x="6678100" y="58607"/>
                </a:lnTo>
                <a:close/>
                <a:moveTo>
                  <a:pt x="6859717" y="114145"/>
                </a:moveTo>
                <a:lnTo>
                  <a:pt x="6878477" y="116582"/>
                </a:lnTo>
                <a:cubicBezTo>
                  <a:pt x="6876429" y="129513"/>
                  <a:pt x="6871184" y="139632"/>
                  <a:pt x="6862741" y="146944"/>
                </a:cubicBezTo>
                <a:cubicBezTo>
                  <a:pt x="6854299" y="154255"/>
                  <a:pt x="6843927" y="157916"/>
                  <a:pt x="6831634" y="157916"/>
                </a:cubicBezTo>
                <a:cubicBezTo>
                  <a:pt x="6816232" y="157916"/>
                  <a:pt x="6803849" y="152880"/>
                  <a:pt x="6794485" y="142811"/>
                </a:cubicBezTo>
                <a:cubicBezTo>
                  <a:pt x="6785121" y="132745"/>
                  <a:pt x="6780441" y="118313"/>
                  <a:pt x="6780441" y="99518"/>
                </a:cubicBezTo>
                <a:cubicBezTo>
                  <a:pt x="6780441" y="87364"/>
                  <a:pt x="6782454" y="76729"/>
                  <a:pt x="6786483" y="67615"/>
                </a:cubicBezTo>
                <a:cubicBezTo>
                  <a:pt x="6790511" y="58500"/>
                  <a:pt x="6796641" y="51666"/>
                  <a:pt x="6804871" y="47109"/>
                </a:cubicBezTo>
                <a:cubicBezTo>
                  <a:pt x="6813101" y="42551"/>
                  <a:pt x="6822057" y="40273"/>
                  <a:pt x="6831738" y="40273"/>
                </a:cubicBezTo>
                <a:cubicBezTo>
                  <a:pt x="6843964" y="40273"/>
                  <a:pt x="6853962" y="43365"/>
                  <a:pt x="6861734" y="49546"/>
                </a:cubicBezTo>
                <a:cubicBezTo>
                  <a:pt x="6869507" y="55727"/>
                  <a:pt x="6874488" y="64508"/>
                  <a:pt x="6876677" y="75884"/>
                </a:cubicBezTo>
                <a:lnTo>
                  <a:pt x="6858130" y="78742"/>
                </a:lnTo>
                <a:cubicBezTo>
                  <a:pt x="6856365" y="71182"/>
                  <a:pt x="6853238" y="65497"/>
                  <a:pt x="6848752" y="61681"/>
                </a:cubicBezTo>
                <a:cubicBezTo>
                  <a:pt x="6844262" y="57870"/>
                  <a:pt x="6838837" y="55961"/>
                  <a:pt x="6832483" y="55961"/>
                </a:cubicBezTo>
                <a:cubicBezTo>
                  <a:pt x="6822872" y="55961"/>
                  <a:pt x="6815063" y="59403"/>
                  <a:pt x="6809058" y="66294"/>
                </a:cubicBezTo>
                <a:cubicBezTo>
                  <a:pt x="6803053" y="73180"/>
                  <a:pt x="6800047" y="84078"/>
                  <a:pt x="6800047" y="98985"/>
                </a:cubicBezTo>
                <a:cubicBezTo>
                  <a:pt x="6800047" y="114108"/>
                  <a:pt x="6802949" y="125096"/>
                  <a:pt x="6808742" y="131946"/>
                </a:cubicBezTo>
                <a:cubicBezTo>
                  <a:pt x="6814537" y="138801"/>
                  <a:pt x="6822097" y="142228"/>
                  <a:pt x="6831421" y="142228"/>
                </a:cubicBezTo>
                <a:cubicBezTo>
                  <a:pt x="6838913" y="142228"/>
                  <a:pt x="6845167" y="139931"/>
                  <a:pt x="6850181" y="135341"/>
                </a:cubicBezTo>
                <a:cubicBezTo>
                  <a:pt x="6855196" y="130748"/>
                  <a:pt x="6858379" y="123681"/>
                  <a:pt x="6859717" y="114145"/>
                </a:cubicBezTo>
                <a:close/>
                <a:moveTo>
                  <a:pt x="6983407" y="42818"/>
                </a:moveTo>
                <a:lnTo>
                  <a:pt x="6983407" y="155371"/>
                </a:lnTo>
                <a:lnTo>
                  <a:pt x="6964434" y="155371"/>
                </a:lnTo>
                <a:lnTo>
                  <a:pt x="6964434" y="111492"/>
                </a:lnTo>
                <a:lnTo>
                  <a:pt x="6953408" y="111492"/>
                </a:lnTo>
                <a:cubicBezTo>
                  <a:pt x="6946697" y="111492"/>
                  <a:pt x="6941701" y="112355"/>
                  <a:pt x="6938416" y="114086"/>
                </a:cubicBezTo>
                <a:cubicBezTo>
                  <a:pt x="6935126" y="115819"/>
                  <a:pt x="6930338" y="121384"/>
                  <a:pt x="6924053" y="130783"/>
                </a:cubicBezTo>
                <a:lnTo>
                  <a:pt x="6907414" y="155371"/>
                </a:lnTo>
                <a:lnTo>
                  <a:pt x="6883776" y="155371"/>
                </a:lnTo>
                <a:lnTo>
                  <a:pt x="6904340" y="125059"/>
                </a:lnTo>
                <a:cubicBezTo>
                  <a:pt x="6910629" y="115803"/>
                  <a:pt x="6916883" y="110574"/>
                  <a:pt x="6923099" y="109374"/>
                </a:cubicBezTo>
                <a:cubicBezTo>
                  <a:pt x="6912216" y="107891"/>
                  <a:pt x="6904146" y="103967"/>
                  <a:pt x="6898881" y="97609"/>
                </a:cubicBezTo>
                <a:cubicBezTo>
                  <a:pt x="6893618" y="91252"/>
                  <a:pt x="6890987" y="83940"/>
                  <a:pt x="6890987" y="75672"/>
                </a:cubicBezTo>
                <a:cubicBezTo>
                  <a:pt x="6890987" y="65923"/>
                  <a:pt x="6894433" y="58006"/>
                  <a:pt x="6901322" y="51933"/>
                </a:cubicBezTo>
                <a:cubicBezTo>
                  <a:pt x="6908213" y="45856"/>
                  <a:pt x="6918188" y="42818"/>
                  <a:pt x="6931260" y="42818"/>
                </a:cubicBezTo>
                <a:close/>
                <a:moveTo>
                  <a:pt x="6964434" y="58607"/>
                </a:moveTo>
                <a:lnTo>
                  <a:pt x="6937302" y="58607"/>
                </a:lnTo>
                <a:cubicBezTo>
                  <a:pt x="6925925" y="58607"/>
                  <a:pt x="6918592" y="60374"/>
                  <a:pt x="6915309" y="63906"/>
                </a:cubicBezTo>
                <a:cubicBezTo>
                  <a:pt x="6912026" y="67442"/>
                  <a:pt x="6910380" y="71574"/>
                  <a:pt x="6910380" y="76309"/>
                </a:cubicBezTo>
                <a:cubicBezTo>
                  <a:pt x="6910380" y="83018"/>
                  <a:pt x="6912803" y="87951"/>
                  <a:pt x="6917642" y="91090"/>
                </a:cubicBezTo>
                <a:cubicBezTo>
                  <a:pt x="6922479" y="94236"/>
                  <a:pt x="6931048" y="95810"/>
                  <a:pt x="6943342" y="95810"/>
                </a:cubicBezTo>
                <a:lnTo>
                  <a:pt x="6964434" y="95810"/>
                </a:lnTo>
                <a:close/>
                <a:moveTo>
                  <a:pt x="7075678" y="42818"/>
                </a:moveTo>
                <a:lnTo>
                  <a:pt x="7094755" y="42818"/>
                </a:lnTo>
                <a:lnTo>
                  <a:pt x="7094755" y="128663"/>
                </a:lnTo>
                <a:lnTo>
                  <a:pt x="7147642" y="42818"/>
                </a:lnTo>
                <a:lnTo>
                  <a:pt x="7168201" y="42818"/>
                </a:lnTo>
                <a:lnTo>
                  <a:pt x="7168201" y="155371"/>
                </a:lnTo>
                <a:lnTo>
                  <a:pt x="7149124" y="155371"/>
                </a:lnTo>
                <a:lnTo>
                  <a:pt x="7149124" y="70056"/>
                </a:lnTo>
                <a:lnTo>
                  <a:pt x="7096241" y="155371"/>
                </a:lnTo>
                <a:lnTo>
                  <a:pt x="7075678" y="155371"/>
                </a:lnTo>
                <a:close/>
                <a:moveTo>
                  <a:pt x="7197455" y="42818"/>
                </a:moveTo>
                <a:lnTo>
                  <a:pt x="7227134" y="42818"/>
                </a:lnTo>
                <a:lnTo>
                  <a:pt x="7256700" y="132904"/>
                </a:lnTo>
                <a:lnTo>
                  <a:pt x="7289554" y="42818"/>
                </a:lnTo>
                <a:lnTo>
                  <a:pt x="7317007" y="42818"/>
                </a:lnTo>
                <a:lnTo>
                  <a:pt x="7317007" y="155371"/>
                </a:lnTo>
                <a:lnTo>
                  <a:pt x="7297927" y="155371"/>
                </a:lnTo>
                <a:lnTo>
                  <a:pt x="7297927" y="64752"/>
                </a:lnTo>
                <a:lnTo>
                  <a:pt x="7264649" y="155371"/>
                </a:lnTo>
                <a:lnTo>
                  <a:pt x="7247589" y="155371"/>
                </a:lnTo>
                <a:lnTo>
                  <a:pt x="7216107" y="60407"/>
                </a:lnTo>
                <a:lnTo>
                  <a:pt x="7216107" y="155371"/>
                </a:lnTo>
                <a:lnTo>
                  <a:pt x="7197455" y="155371"/>
                </a:lnTo>
                <a:close/>
                <a:moveTo>
                  <a:pt x="7344953" y="42818"/>
                </a:moveTo>
                <a:lnTo>
                  <a:pt x="7433770" y="42818"/>
                </a:lnTo>
                <a:lnTo>
                  <a:pt x="7433770" y="155371"/>
                </a:lnTo>
                <a:lnTo>
                  <a:pt x="7414694" y="155371"/>
                </a:lnTo>
                <a:lnTo>
                  <a:pt x="7414694" y="58607"/>
                </a:lnTo>
                <a:lnTo>
                  <a:pt x="7364031" y="58607"/>
                </a:lnTo>
                <a:lnTo>
                  <a:pt x="7364031" y="155371"/>
                </a:lnTo>
                <a:lnTo>
                  <a:pt x="7344953" y="155371"/>
                </a:lnTo>
                <a:close/>
                <a:moveTo>
                  <a:pt x="7455280" y="99093"/>
                </a:moveTo>
                <a:cubicBezTo>
                  <a:pt x="7455280" y="78248"/>
                  <a:pt x="7461076" y="62815"/>
                  <a:pt x="7472664" y="52778"/>
                </a:cubicBezTo>
                <a:cubicBezTo>
                  <a:pt x="7482345" y="44441"/>
                  <a:pt x="7494138" y="40273"/>
                  <a:pt x="7508060" y="40273"/>
                </a:cubicBezTo>
                <a:cubicBezTo>
                  <a:pt x="7523536" y="40273"/>
                  <a:pt x="7536183" y="45341"/>
                  <a:pt x="7546007" y="55482"/>
                </a:cubicBezTo>
                <a:cubicBezTo>
                  <a:pt x="7555825" y="65621"/>
                  <a:pt x="7560738" y="79627"/>
                  <a:pt x="7560738" y="97501"/>
                </a:cubicBezTo>
                <a:cubicBezTo>
                  <a:pt x="7560738" y="111984"/>
                  <a:pt x="7558564" y="123381"/>
                  <a:pt x="7554219" y="131680"/>
                </a:cubicBezTo>
                <a:cubicBezTo>
                  <a:pt x="7549874" y="139985"/>
                  <a:pt x="7543549" y="146436"/>
                  <a:pt x="7535247" y="151027"/>
                </a:cubicBezTo>
                <a:cubicBezTo>
                  <a:pt x="7526945" y="155617"/>
                  <a:pt x="7517883" y="157916"/>
                  <a:pt x="7508060" y="157916"/>
                </a:cubicBezTo>
                <a:cubicBezTo>
                  <a:pt x="7492306" y="157916"/>
                  <a:pt x="7479573" y="152862"/>
                  <a:pt x="7469856" y="142757"/>
                </a:cubicBezTo>
                <a:cubicBezTo>
                  <a:pt x="7460137" y="132653"/>
                  <a:pt x="7455280" y="118101"/>
                  <a:pt x="7455280" y="99093"/>
                </a:cubicBezTo>
                <a:close/>
                <a:moveTo>
                  <a:pt x="7474889" y="99093"/>
                </a:moveTo>
                <a:cubicBezTo>
                  <a:pt x="7474889" y="113507"/>
                  <a:pt x="7478032" y="124300"/>
                  <a:pt x="7484321" y="131471"/>
                </a:cubicBezTo>
                <a:cubicBezTo>
                  <a:pt x="7490610" y="138642"/>
                  <a:pt x="7498523" y="142228"/>
                  <a:pt x="7508060" y="142228"/>
                </a:cubicBezTo>
                <a:cubicBezTo>
                  <a:pt x="7517528" y="142228"/>
                  <a:pt x="7525408" y="138624"/>
                  <a:pt x="7531697" y="131420"/>
                </a:cubicBezTo>
                <a:cubicBezTo>
                  <a:pt x="7537982" y="124213"/>
                  <a:pt x="7541129" y="113227"/>
                  <a:pt x="7541129" y="98459"/>
                </a:cubicBezTo>
                <a:cubicBezTo>
                  <a:pt x="7541129" y="84538"/>
                  <a:pt x="7537968" y="73994"/>
                  <a:pt x="7531646" y="66818"/>
                </a:cubicBezTo>
                <a:cubicBezTo>
                  <a:pt x="7525322" y="59648"/>
                  <a:pt x="7517459" y="56065"/>
                  <a:pt x="7508060" y="56065"/>
                </a:cubicBezTo>
                <a:cubicBezTo>
                  <a:pt x="7498523" y="56065"/>
                  <a:pt x="7490610" y="59630"/>
                  <a:pt x="7484321" y="66765"/>
                </a:cubicBezTo>
                <a:cubicBezTo>
                  <a:pt x="7478032" y="73900"/>
                  <a:pt x="7474889" y="84682"/>
                  <a:pt x="7474889" y="99093"/>
                </a:cubicBezTo>
                <a:close/>
                <a:moveTo>
                  <a:pt x="7583098" y="198507"/>
                </a:moveTo>
                <a:lnTo>
                  <a:pt x="7583098" y="42818"/>
                </a:lnTo>
                <a:lnTo>
                  <a:pt x="7600479" y="42818"/>
                </a:lnTo>
                <a:lnTo>
                  <a:pt x="7600479" y="57444"/>
                </a:lnTo>
                <a:cubicBezTo>
                  <a:pt x="7604576" y="51720"/>
                  <a:pt x="7609209" y="47429"/>
                  <a:pt x="7614364" y="44564"/>
                </a:cubicBezTo>
                <a:cubicBezTo>
                  <a:pt x="7619519" y="41705"/>
                  <a:pt x="7625772" y="40273"/>
                  <a:pt x="7633123" y="40273"/>
                </a:cubicBezTo>
                <a:cubicBezTo>
                  <a:pt x="7642732" y="40273"/>
                  <a:pt x="7651210" y="42745"/>
                  <a:pt x="7658562" y="47692"/>
                </a:cubicBezTo>
                <a:cubicBezTo>
                  <a:pt x="7665909" y="52639"/>
                  <a:pt x="7671457" y="59615"/>
                  <a:pt x="7675197" y="68623"/>
                </a:cubicBezTo>
                <a:cubicBezTo>
                  <a:pt x="7678941" y="77633"/>
                  <a:pt x="7680817" y="87504"/>
                  <a:pt x="7680817" y="98247"/>
                </a:cubicBezTo>
                <a:cubicBezTo>
                  <a:pt x="7680817" y="109763"/>
                  <a:pt x="7678750" y="120132"/>
                  <a:pt x="7674617" y="129350"/>
                </a:cubicBezTo>
                <a:cubicBezTo>
                  <a:pt x="7670480" y="138571"/>
                  <a:pt x="7664472" y="145637"/>
                  <a:pt x="7656599" y="150548"/>
                </a:cubicBezTo>
                <a:cubicBezTo>
                  <a:pt x="7648723" y="155458"/>
                  <a:pt x="7640439" y="157916"/>
                  <a:pt x="7631746" y="157916"/>
                </a:cubicBezTo>
                <a:cubicBezTo>
                  <a:pt x="7625388" y="157916"/>
                  <a:pt x="7619682" y="156574"/>
                  <a:pt x="7614631" y="153888"/>
                </a:cubicBezTo>
                <a:cubicBezTo>
                  <a:pt x="7609576" y="151199"/>
                  <a:pt x="7605425" y="147811"/>
                  <a:pt x="7602174" y="143714"/>
                </a:cubicBezTo>
                <a:lnTo>
                  <a:pt x="7602174" y="198507"/>
                </a:lnTo>
                <a:close/>
                <a:moveTo>
                  <a:pt x="7600375" y="99730"/>
                </a:moveTo>
                <a:cubicBezTo>
                  <a:pt x="7600375" y="114213"/>
                  <a:pt x="7603309" y="124919"/>
                  <a:pt x="7609172" y="131842"/>
                </a:cubicBezTo>
                <a:cubicBezTo>
                  <a:pt x="7615037" y="138769"/>
                  <a:pt x="7622133" y="142228"/>
                  <a:pt x="7630470" y="142228"/>
                </a:cubicBezTo>
                <a:cubicBezTo>
                  <a:pt x="7638949" y="142228"/>
                  <a:pt x="7646213" y="138642"/>
                  <a:pt x="7652254" y="131471"/>
                </a:cubicBezTo>
                <a:cubicBezTo>
                  <a:pt x="7658294" y="124300"/>
                  <a:pt x="7661312" y="113191"/>
                  <a:pt x="7661312" y="98139"/>
                </a:cubicBezTo>
                <a:cubicBezTo>
                  <a:pt x="7661312" y="83797"/>
                  <a:pt x="7658363" y="73058"/>
                  <a:pt x="7652467" y="65923"/>
                </a:cubicBezTo>
                <a:cubicBezTo>
                  <a:pt x="7646562" y="58787"/>
                  <a:pt x="7639518" y="55215"/>
                  <a:pt x="7631320" y="55215"/>
                </a:cubicBezTo>
                <a:cubicBezTo>
                  <a:pt x="7623198" y="55215"/>
                  <a:pt x="7616009" y="59014"/>
                  <a:pt x="7609756" y="66606"/>
                </a:cubicBezTo>
                <a:cubicBezTo>
                  <a:pt x="7603503" y="74206"/>
                  <a:pt x="7600375" y="85247"/>
                  <a:pt x="7600375" y="99730"/>
                </a:cubicBezTo>
                <a:close/>
                <a:moveTo>
                  <a:pt x="7688758" y="42818"/>
                </a:moveTo>
                <a:lnTo>
                  <a:pt x="7780219" y="42818"/>
                </a:lnTo>
                <a:lnTo>
                  <a:pt x="7780219" y="58607"/>
                </a:lnTo>
                <a:lnTo>
                  <a:pt x="7743975" y="58607"/>
                </a:lnTo>
                <a:lnTo>
                  <a:pt x="7743975" y="155371"/>
                </a:lnTo>
                <a:lnTo>
                  <a:pt x="7725003" y="155371"/>
                </a:lnTo>
                <a:lnTo>
                  <a:pt x="7725003" y="58607"/>
                </a:lnTo>
                <a:lnTo>
                  <a:pt x="7688758" y="58607"/>
                </a:lnTo>
                <a:close/>
                <a:moveTo>
                  <a:pt x="7798555" y="42818"/>
                </a:moveTo>
                <a:lnTo>
                  <a:pt x="7817627" y="42818"/>
                </a:lnTo>
                <a:lnTo>
                  <a:pt x="7817627" y="89661"/>
                </a:lnTo>
                <a:lnTo>
                  <a:pt x="7870518" y="89661"/>
                </a:lnTo>
                <a:lnTo>
                  <a:pt x="7870518" y="42818"/>
                </a:lnTo>
                <a:lnTo>
                  <a:pt x="7889591" y="42818"/>
                </a:lnTo>
                <a:lnTo>
                  <a:pt x="7889591" y="155371"/>
                </a:lnTo>
                <a:lnTo>
                  <a:pt x="7870518" y="155371"/>
                </a:lnTo>
                <a:lnTo>
                  <a:pt x="7870518" y="105450"/>
                </a:lnTo>
                <a:lnTo>
                  <a:pt x="7817627" y="105450"/>
                </a:lnTo>
                <a:lnTo>
                  <a:pt x="7817627" y="155371"/>
                </a:lnTo>
                <a:lnTo>
                  <a:pt x="7798555" y="155371"/>
                </a:lnTo>
                <a:close/>
                <a:moveTo>
                  <a:pt x="8025466" y="42818"/>
                </a:moveTo>
                <a:lnTo>
                  <a:pt x="8044538" y="42818"/>
                </a:lnTo>
                <a:lnTo>
                  <a:pt x="8044538" y="155371"/>
                </a:lnTo>
                <a:lnTo>
                  <a:pt x="8025466" y="155371"/>
                </a:lnTo>
                <a:close/>
                <a:moveTo>
                  <a:pt x="7918737" y="42818"/>
                </a:moveTo>
                <a:lnTo>
                  <a:pt x="7937817" y="42818"/>
                </a:lnTo>
                <a:lnTo>
                  <a:pt x="7937817" y="86799"/>
                </a:lnTo>
                <a:lnTo>
                  <a:pt x="7961980" y="86799"/>
                </a:lnTo>
                <a:cubicBezTo>
                  <a:pt x="7977734" y="86799"/>
                  <a:pt x="7989869" y="89859"/>
                  <a:pt x="7998387" y="95968"/>
                </a:cubicBezTo>
                <a:cubicBezTo>
                  <a:pt x="8006897" y="102077"/>
                  <a:pt x="8011156" y="110505"/>
                  <a:pt x="8011156" y="121247"/>
                </a:cubicBezTo>
                <a:cubicBezTo>
                  <a:pt x="8011156" y="130639"/>
                  <a:pt x="8007603" y="138679"/>
                  <a:pt x="8000504" y="145356"/>
                </a:cubicBezTo>
                <a:cubicBezTo>
                  <a:pt x="7993401" y="152031"/>
                  <a:pt x="7982047" y="155371"/>
                  <a:pt x="7966434" y="155371"/>
                </a:cubicBezTo>
                <a:lnTo>
                  <a:pt x="7918737" y="155371"/>
                </a:lnTo>
                <a:close/>
                <a:moveTo>
                  <a:pt x="7937817" y="139687"/>
                </a:moveTo>
                <a:lnTo>
                  <a:pt x="7957847" y="139687"/>
                </a:lnTo>
                <a:cubicBezTo>
                  <a:pt x="7969929" y="139687"/>
                  <a:pt x="7978547" y="138200"/>
                  <a:pt x="7983705" y="135233"/>
                </a:cubicBezTo>
                <a:cubicBezTo>
                  <a:pt x="7988864" y="132267"/>
                  <a:pt x="7991442" y="127637"/>
                  <a:pt x="7991442" y="121352"/>
                </a:cubicBezTo>
                <a:cubicBezTo>
                  <a:pt x="7991442" y="116474"/>
                  <a:pt x="7989535" y="112128"/>
                  <a:pt x="7985722" y="108313"/>
                </a:cubicBezTo>
                <a:cubicBezTo>
                  <a:pt x="7981906" y="104500"/>
                  <a:pt x="7973464" y="102592"/>
                  <a:pt x="7960392" y="102592"/>
                </a:cubicBezTo>
                <a:lnTo>
                  <a:pt x="7937817" y="102592"/>
                </a:lnTo>
                <a:close/>
                <a:moveTo>
                  <a:pt x="8074322" y="42818"/>
                </a:moveTo>
                <a:lnTo>
                  <a:pt x="8093398" y="42818"/>
                </a:lnTo>
                <a:lnTo>
                  <a:pt x="8093398" y="128663"/>
                </a:lnTo>
                <a:lnTo>
                  <a:pt x="8146282" y="42818"/>
                </a:lnTo>
                <a:lnTo>
                  <a:pt x="8166846" y="42818"/>
                </a:lnTo>
                <a:lnTo>
                  <a:pt x="8166846" y="155371"/>
                </a:lnTo>
                <a:lnTo>
                  <a:pt x="8147769" y="155371"/>
                </a:lnTo>
                <a:lnTo>
                  <a:pt x="8147769" y="70056"/>
                </a:lnTo>
                <a:lnTo>
                  <a:pt x="8094885" y="155371"/>
                </a:lnTo>
                <a:lnTo>
                  <a:pt x="8074322" y="155371"/>
                </a:lnTo>
                <a:close/>
                <a:moveTo>
                  <a:pt x="8140562" y="212"/>
                </a:moveTo>
                <a:lnTo>
                  <a:pt x="8153597" y="212"/>
                </a:lnTo>
                <a:cubicBezTo>
                  <a:pt x="8152535" y="9042"/>
                  <a:pt x="8149306" y="15825"/>
                  <a:pt x="8143902" y="20559"/>
                </a:cubicBezTo>
                <a:cubicBezTo>
                  <a:pt x="8138496" y="25293"/>
                  <a:pt x="8131307" y="27658"/>
                  <a:pt x="8122331" y="27658"/>
                </a:cubicBezTo>
                <a:cubicBezTo>
                  <a:pt x="8113287" y="27658"/>
                  <a:pt x="8106062" y="25311"/>
                  <a:pt x="8100660" y="20613"/>
                </a:cubicBezTo>
                <a:cubicBezTo>
                  <a:pt x="8095252" y="15915"/>
                  <a:pt x="8092023" y="9114"/>
                  <a:pt x="8090965" y="212"/>
                </a:cubicBezTo>
                <a:lnTo>
                  <a:pt x="8103996" y="212"/>
                </a:lnTo>
                <a:cubicBezTo>
                  <a:pt x="8104986" y="5014"/>
                  <a:pt x="8106945" y="8600"/>
                  <a:pt x="8109878" y="10968"/>
                </a:cubicBezTo>
                <a:cubicBezTo>
                  <a:pt x="8112812" y="13333"/>
                  <a:pt x="8116751" y="14518"/>
                  <a:pt x="8121693" y="14518"/>
                </a:cubicBezTo>
                <a:cubicBezTo>
                  <a:pt x="8127421" y="14518"/>
                  <a:pt x="8131745" y="13369"/>
                  <a:pt x="8134679" y="11073"/>
                </a:cubicBezTo>
                <a:cubicBezTo>
                  <a:pt x="8137613" y="8775"/>
                  <a:pt x="8139571" y="5158"/>
                  <a:pt x="8140562" y="21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410012" y="3197002"/>
            <a:ext cx="3059459" cy="198295"/>
          </a:xfrm>
          <a:custGeom>
            <a:avLst/>
            <a:gdLst/>
            <a:ahLst/>
            <a:cxnLst/>
            <a:rect l="l" t="t" r="r" b="b"/>
            <a:pathLst>
              <a:path w="3059459" h="198295">
                <a:moveTo>
                  <a:pt x="33915" y="104289"/>
                </a:moveTo>
                <a:lnTo>
                  <a:pt x="33915" y="89348"/>
                </a:lnTo>
                <a:cubicBezTo>
                  <a:pt x="41968" y="89274"/>
                  <a:pt x="47462" y="88960"/>
                  <a:pt x="50396" y="88391"/>
                </a:cubicBezTo>
                <a:cubicBezTo>
                  <a:pt x="53330" y="87826"/>
                  <a:pt x="56102" y="86130"/>
                  <a:pt x="58716" y="83305"/>
                </a:cubicBezTo>
                <a:cubicBezTo>
                  <a:pt x="61330" y="80479"/>
                  <a:pt x="62636" y="76947"/>
                  <a:pt x="62636" y="72706"/>
                </a:cubicBezTo>
                <a:cubicBezTo>
                  <a:pt x="62636" y="67548"/>
                  <a:pt x="60922" y="63429"/>
                  <a:pt x="57495" y="60358"/>
                </a:cubicBezTo>
                <a:cubicBezTo>
                  <a:pt x="54068" y="57284"/>
                  <a:pt x="49637" y="55751"/>
                  <a:pt x="44197" y="55751"/>
                </a:cubicBezTo>
                <a:cubicBezTo>
                  <a:pt x="33454" y="55751"/>
                  <a:pt x="25931" y="62071"/>
                  <a:pt x="21622" y="74722"/>
                </a:cubicBezTo>
                <a:lnTo>
                  <a:pt x="3499" y="71753"/>
                </a:lnTo>
                <a:cubicBezTo>
                  <a:pt x="9150" y="50628"/>
                  <a:pt x="22784" y="40065"/>
                  <a:pt x="44409" y="40065"/>
                </a:cubicBezTo>
                <a:cubicBezTo>
                  <a:pt x="56415" y="40065"/>
                  <a:pt x="65829" y="43348"/>
                  <a:pt x="72652" y="49919"/>
                </a:cubicBezTo>
                <a:cubicBezTo>
                  <a:pt x="79469" y="56492"/>
                  <a:pt x="82879" y="64332"/>
                  <a:pt x="82879" y="73448"/>
                </a:cubicBezTo>
                <a:cubicBezTo>
                  <a:pt x="82879" y="82635"/>
                  <a:pt x="78425" y="89951"/>
                  <a:pt x="69522" y="95390"/>
                </a:cubicBezTo>
                <a:cubicBezTo>
                  <a:pt x="75179" y="98428"/>
                  <a:pt x="79419" y="102295"/>
                  <a:pt x="82245" y="106993"/>
                </a:cubicBezTo>
                <a:cubicBezTo>
                  <a:pt x="85071" y="111691"/>
                  <a:pt x="86482" y="117257"/>
                  <a:pt x="86482" y="123686"/>
                </a:cubicBezTo>
                <a:cubicBezTo>
                  <a:pt x="86482" y="133791"/>
                  <a:pt x="82810" y="141985"/>
                  <a:pt x="75460" y="148274"/>
                </a:cubicBezTo>
                <a:cubicBezTo>
                  <a:pt x="68111" y="154559"/>
                  <a:pt x="57829" y="157706"/>
                  <a:pt x="44621" y="157706"/>
                </a:cubicBezTo>
                <a:cubicBezTo>
                  <a:pt x="18971" y="157706"/>
                  <a:pt x="4100" y="146294"/>
                  <a:pt x="0" y="123474"/>
                </a:cubicBezTo>
                <a:lnTo>
                  <a:pt x="17913" y="119657"/>
                </a:lnTo>
                <a:cubicBezTo>
                  <a:pt x="19533" y="126861"/>
                  <a:pt x="22838" y="132445"/>
                  <a:pt x="27821" y="136401"/>
                </a:cubicBezTo>
                <a:cubicBezTo>
                  <a:pt x="32799" y="140358"/>
                  <a:pt x="38505" y="142338"/>
                  <a:pt x="44935" y="142338"/>
                </a:cubicBezTo>
                <a:cubicBezTo>
                  <a:pt x="51368" y="142338"/>
                  <a:pt x="56718" y="140516"/>
                  <a:pt x="60994" y="136876"/>
                </a:cubicBezTo>
                <a:cubicBezTo>
                  <a:pt x="65268" y="133243"/>
                  <a:pt x="67403" y="128597"/>
                  <a:pt x="67403" y="122941"/>
                </a:cubicBezTo>
                <a:cubicBezTo>
                  <a:pt x="67403" y="118564"/>
                  <a:pt x="66063" y="114747"/>
                  <a:pt x="63378" y="111496"/>
                </a:cubicBezTo>
                <a:cubicBezTo>
                  <a:pt x="60692" y="108245"/>
                  <a:pt x="57829" y="106215"/>
                  <a:pt x="54795" y="105401"/>
                </a:cubicBezTo>
                <a:cubicBezTo>
                  <a:pt x="51756" y="104587"/>
                  <a:pt x="46242" y="104181"/>
                  <a:pt x="38260" y="104181"/>
                </a:cubicBezTo>
                <a:cubicBezTo>
                  <a:pt x="37624" y="104181"/>
                  <a:pt x="36176" y="104218"/>
                  <a:pt x="33915" y="104289"/>
                </a:cubicBezTo>
                <a:close/>
                <a:moveTo>
                  <a:pt x="181972" y="141279"/>
                </a:moveTo>
                <a:cubicBezTo>
                  <a:pt x="174906" y="147283"/>
                  <a:pt x="168105" y="151525"/>
                  <a:pt x="161571" y="153994"/>
                </a:cubicBezTo>
                <a:cubicBezTo>
                  <a:pt x="155038" y="156468"/>
                  <a:pt x="148025" y="157706"/>
                  <a:pt x="140537" y="157706"/>
                </a:cubicBezTo>
                <a:cubicBezTo>
                  <a:pt x="128171" y="157706"/>
                  <a:pt x="118670" y="154685"/>
                  <a:pt x="112028" y="148645"/>
                </a:cubicBezTo>
                <a:cubicBezTo>
                  <a:pt x="105382" y="142603"/>
                  <a:pt x="102060" y="134886"/>
                  <a:pt x="102060" y="125487"/>
                </a:cubicBezTo>
                <a:cubicBezTo>
                  <a:pt x="102060" y="119978"/>
                  <a:pt x="103312" y="114942"/>
                  <a:pt x="105825" y="110380"/>
                </a:cubicBezTo>
                <a:cubicBezTo>
                  <a:pt x="108335" y="105827"/>
                  <a:pt x="111618" y="102169"/>
                  <a:pt x="115682" y="99415"/>
                </a:cubicBezTo>
                <a:cubicBezTo>
                  <a:pt x="119743" y="96657"/>
                  <a:pt x="124322" y="94576"/>
                  <a:pt x="129405" y="93161"/>
                </a:cubicBezTo>
                <a:cubicBezTo>
                  <a:pt x="133149" y="92172"/>
                  <a:pt x="138805" y="91218"/>
                  <a:pt x="146365" y="90300"/>
                </a:cubicBezTo>
                <a:cubicBezTo>
                  <a:pt x="161765" y="88460"/>
                  <a:pt x="173106" y="86272"/>
                  <a:pt x="180384" y="83726"/>
                </a:cubicBezTo>
                <a:cubicBezTo>
                  <a:pt x="180453" y="81113"/>
                  <a:pt x="180489" y="79453"/>
                  <a:pt x="180489" y="78747"/>
                </a:cubicBezTo>
                <a:cubicBezTo>
                  <a:pt x="180489" y="70974"/>
                  <a:pt x="178689" y="65499"/>
                  <a:pt x="175086" y="62320"/>
                </a:cubicBezTo>
                <a:cubicBezTo>
                  <a:pt x="170208" y="58011"/>
                  <a:pt x="162968" y="55855"/>
                  <a:pt x="153356" y="55855"/>
                </a:cubicBezTo>
                <a:cubicBezTo>
                  <a:pt x="144385" y="55855"/>
                  <a:pt x="137765" y="57428"/>
                  <a:pt x="133487" y="60570"/>
                </a:cubicBezTo>
                <a:cubicBezTo>
                  <a:pt x="129211" y="63717"/>
                  <a:pt x="126046" y="69279"/>
                  <a:pt x="124001" y="77265"/>
                </a:cubicBezTo>
                <a:lnTo>
                  <a:pt x="105350" y="74722"/>
                </a:lnTo>
                <a:cubicBezTo>
                  <a:pt x="107042" y="66737"/>
                  <a:pt x="109832" y="60290"/>
                  <a:pt x="113723" y="55376"/>
                </a:cubicBezTo>
                <a:cubicBezTo>
                  <a:pt x="117608" y="50469"/>
                  <a:pt x="123224" y="46689"/>
                  <a:pt x="130571" y="44040"/>
                </a:cubicBezTo>
                <a:cubicBezTo>
                  <a:pt x="137923" y="41390"/>
                  <a:pt x="146434" y="40065"/>
                  <a:pt x="156113" y="40065"/>
                </a:cubicBezTo>
                <a:cubicBezTo>
                  <a:pt x="165726" y="40065"/>
                  <a:pt x="173530" y="41195"/>
                  <a:pt x="179535" y="43453"/>
                </a:cubicBezTo>
                <a:cubicBezTo>
                  <a:pt x="185543" y="45718"/>
                  <a:pt x="189960" y="48558"/>
                  <a:pt x="192787" y="51985"/>
                </a:cubicBezTo>
                <a:cubicBezTo>
                  <a:pt x="195613" y="55412"/>
                  <a:pt x="197589" y="59739"/>
                  <a:pt x="198719" y="64970"/>
                </a:cubicBezTo>
                <a:cubicBezTo>
                  <a:pt x="199357" y="68217"/>
                  <a:pt x="199673" y="74086"/>
                  <a:pt x="199673" y="82563"/>
                </a:cubicBezTo>
                <a:lnTo>
                  <a:pt x="199673" y="108001"/>
                </a:lnTo>
                <a:cubicBezTo>
                  <a:pt x="199673" y="125738"/>
                  <a:pt x="200081" y="136952"/>
                  <a:pt x="200894" y="141650"/>
                </a:cubicBezTo>
                <a:cubicBezTo>
                  <a:pt x="201708" y="146347"/>
                  <a:pt x="203309" y="150852"/>
                  <a:pt x="205715" y="155161"/>
                </a:cubicBezTo>
                <a:lnTo>
                  <a:pt x="185788" y="155161"/>
                </a:lnTo>
                <a:cubicBezTo>
                  <a:pt x="183812" y="151204"/>
                  <a:pt x="182541" y="146579"/>
                  <a:pt x="181972" y="141279"/>
                </a:cubicBezTo>
                <a:close/>
                <a:moveTo>
                  <a:pt x="180384" y="98673"/>
                </a:moveTo>
                <a:cubicBezTo>
                  <a:pt x="173462" y="101499"/>
                  <a:pt x="163076" y="103900"/>
                  <a:pt x="149224" y="105880"/>
                </a:cubicBezTo>
                <a:cubicBezTo>
                  <a:pt x="141383" y="107007"/>
                  <a:pt x="135835" y="108282"/>
                  <a:pt x="132584" y="109696"/>
                </a:cubicBezTo>
                <a:cubicBezTo>
                  <a:pt x="129337" y="111112"/>
                  <a:pt x="126827" y="113178"/>
                  <a:pt x="125059" y="115895"/>
                </a:cubicBezTo>
                <a:cubicBezTo>
                  <a:pt x="123295" y="118617"/>
                  <a:pt x="122410" y="121637"/>
                  <a:pt x="122410" y="124957"/>
                </a:cubicBezTo>
                <a:cubicBezTo>
                  <a:pt x="122410" y="130043"/>
                  <a:pt x="124337" y="134284"/>
                  <a:pt x="128189" y="137672"/>
                </a:cubicBezTo>
                <a:cubicBezTo>
                  <a:pt x="132037" y="141063"/>
                  <a:pt x="137671" y="142758"/>
                  <a:pt x="145090" y="142758"/>
                </a:cubicBezTo>
                <a:cubicBezTo>
                  <a:pt x="152438" y="142758"/>
                  <a:pt x="158972" y="141153"/>
                  <a:pt x="164700" y="137939"/>
                </a:cubicBezTo>
                <a:cubicBezTo>
                  <a:pt x="170424" y="134727"/>
                  <a:pt x="174625" y="130328"/>
                  <a:pt x="177314" y="124745"/>
                </a:cubicBezTo>
                <a:cubicBezTo>
                  <a:pt x="179358" y="120436"/>
                  <a:pt x="180384" y="114074"/>
                  <a:pt x="180384" y="105668"/>
                </a:cubicBezTo>
                <a:close/>
                <a:moveTo>
                  <a:pt x="229348" y="42610"/>
                </a:moveTo>
                <a:lnTo>
                  <a:pt x="318164" y="42610"/>
                </a:lnTo>
                <a:lnTo>
                  <a:pt x="318164" y="155161"/>
                </a:lnTo>
                <a:lnTo>
                  <a:pt x="299088" y="155161"/>
                </a:lnTo>
                <a:lnTo>
                  <a:pt x="299088" y="58400"/>
                </a:lnTo>
                <a:lnTo>
                  <a:pt x="248425" y="58400"/>
                </a:lnTo>
                <a:lnTo>
                  <a:pt x="248425" y="155161"/>
                </a:lnTo>
                <a:lnTo>
                  <a:pt x="229348" y="155161"/>
                </a:lnTo>
                <a:close/>
                <a:moveTo>
                  <a:pt x="339674" y="98885"/>
                </a:moveTo>
                <a:cubicBezTo>
                  <a:pt x="339674" y="78042"/>
                  <a:pt x="345467" y="62605"/>
                  <a:pt x="357054" y="52572"/>
                </a:cubicBezTo>
                <a:cubicBezTo>
                  <a:pt x="366735" y="44231"/>
                  <a:pt x="378532" y="40065"/>
                  <a:pt x="392454" y="40065"/>
                </a:cubicBezTo>
                <a:cubicBezTo>
                  <a:pt x="407927" y="40065"/>
                  <a:pt x="420577" y="45134"/>
                  <a:pt x="430402" y="55272"/>
                </a:cubicBezTo>
                <a:cubicBezTo>
                  <a:pt x="440219" y="65413"/>
                  <a:pt x="445129" y="79417"/>
                  <a:pt x="445129" y="97294"/>
                </a:cubicBezTo>
                <a:cubicBezTo>
                  <a:pt x="445129" y="111777"/>
                  <a:pt x="442954" y="123171"/>
                  <a:pt x="438610" y="131473"/>
                </a:cubicBezTo>
                <a:cubicBezTo>
                  <a:pt x="434268" y="139778"/>
                  <a:pt x="427939" y="146226"/>
                  <a:pt x="419641" y="150819"/>
                </a:cubicBezTo>
                <a:cubicBezTo>
                  <a:pt x="411339" y="155409"/>
                  <a:pt x="402278" y="157706"/>
                  <a:pt x="392454" y="157706"/>
                </a:cubicBezTo>
                <a:cubicBezTo>
                  <a:pt x="376696" y="157706"/>
                  <a:pt x="363963" y="152652"/>
                  <a:pt x="354250" y="142550"/>
                </a:cubicBezTo>
                <a:cubicBezTo>
                  <a:pt x="344531" y="132445"/>
                  <a:pt x="339674" y="117889"/>
                  <a:pt x="339674" y="98885"/>
                </a:cubicBezTo>
                <a:close/>
                <a:moveTo>
                  <a:pt x="359279" y="98885"/>
                </a:moveTo>
                <a:cubicBezTo>
                  <a:pt x="359279" y="113299"/>
                  <a:pt x="362426" y="124089"/>
                  <a:pt x="368715" y="131260"/>
                </a:cubicBezTo>
                <a:cubicBezTo>
                  <a:pt x="375001" y="138435"/>
                  <a:pt x="382918" y="142020"/>
                  <a:pt x="392454" y="142020"/>
                </a:cubicBezTo>
                <a:cubicBezTo>
                  <a:pt x="401922" y="142020"/>
                  <a:pt x="409802" y="138418"/>
                  <a:pt x="416091" y="131210"/>
                </a:cubicBezTo>
                <a:cubicBezTo>
                  <a:pt x="422376" y="124007"/>
                  <a:pt x="425524" y="113019"/>
                  <a:pt x="425524" y="98249"/>
                </a:cubicBezTo>
                <a:cubicBezTo>
                  <a:pt x="425524" y="84327"/>
                  <a:pt x="422363" y="73786"/>
                  <a:pt x="416041" y="66612"/>
                </a:cubicBezTo>
                <a:cubicBezTo>
                  <a:pt x="409712" y="59440"/>
                  <a:pt x="401853" y="55855"/>
                  <a:pt x="392454" y="55855"/>
                </a:cubicBezTo>
                <a:cubicBezTo>
                  <a:pt x="382918" y="55855"/>
                  <a:pt x="375001" y="59422"/>
                  <a:pt x="368715" y="66557"/>
                </a:cubicBezTo>
                <a:cubicBezTo>
                  <a:pt x="362426" y="73693"/>
                  <a:pt x="359279" y="84470"/>
                  <a:pt x="359279" y="98885"/>
                </a:cubicBezTo>
                <a:close/>
                <a:moveTo>
                  <a:pt x="472042" y="42610"/>
                </a:moveTo>
                <a:lnTo>
                  <a:pt x="560645" y="42610"/>
                </a:lnTo>
                <a:lnTo>
                  <a:pt x="560645" y="155161"/>
                </a:lnTo>
                <a:lnTo>
                  <a:pt x="541674" y="155161"/>
                </a:lnTo>
                <a:lnTo>
                  <a:pt x="541674" y="58400"/>
                </a:lnTo>
                <a:lnTo>
                  <a:pt x="491119" y="58400"/>
                </a:lnTo>
                <a:lnTo>
                  <a:pt x="491119" y="114463"/>
                </a:lnTo>
                <a:cubicBezTo>
                  <a:pt x="491119" y="127538"/>
                  <a:pt x="490694" y="136156"/>
                  <a:pt x="489844" y="140325"/>
                </a:cubicBezTo>
                <a:cubicBezTo>
                  <a:pt x="488998" y="144491"/>
                  <a:pt x="486665" y="148131"/>
                  <a:pt x="482853" y="151237"/>
                </a:cubicBezTo>
                <a:cubicBezTo>
                  <a:pt x="479038" y="154347"/>
                  <a:pt x="473522" y="155903"/>
                  <a:pt x="466319" y="155903"/>
                </a:cubicBezTo>
                <a:cubicBezTo>
                  <a:pt x="461865" y="155903"/>
                  <a:pt x="456747" y="155621"/>
                  <a:pt x="450950" y="155060"/>
                </a:cubicBezTo>
                <a:lnTo>
                  <a:pt x="450950" y="139159"/>
                </a:lnTo>
                <a:lnTo>
                  <a:pt x="459323" y="139159"/>
                </a:lnTo>
                <a:cubicBezTo>
                  <a:pt x="463279" y="139159"/>
                  <a:pt x="466107" y="138752"/>
                  <a:pt x="467802" y="137939"/>
                </a:cubicBezTo>
                <a:cubicBezTo>
                  <a:pt x="469497" y="137125"/>
                  <a:pt x="470628" y="135836"/>
                  <a:pt x="471193" y="134072"/>
                </a:cubicBezTo>
                <a:cubicBezTo>
                  <a:pt x="471762" y="132304"/>
                  <a:pt x="472042" y="126544"/>
                  <a:pt x="472042" y="116796"/>
                </a:cubicBezTo>
                <a:close/>
                <a:moveTo>
                  <a:pt x="589471" y="42610"/>
                </a:moveTo>
                <a:lnTo>
                  <a:pt x="608547" y="42610"/>
                </a:lnTo>
                <a:lnTo>
                  <a:pt x="608547" y="89454"/>
                </a:lnTo>
                <a:lnTo>
                  <a:pt x="661435" y="89454"/>
                </a:lnTo>
                <a:lnTo>
                  <a:pt x="661435" y="42610"/>
                </a:lnTo>
                <a:lnTo>
                  <a:pt x="680512" y="42610"/>
                </a:lnTo>
                <a:lnTo>
                  <a:pt x="680512" y="155161"/>
                </a:lnTo>
                <a:lnTo>
                  <a:pt x="661435" y="155161"/>
                </a:lnTo>
                <a:lnTo>
                  <a:pt x="661435" y="105242"/>
                </a:lnTo>
                <a:lnTo>
                  <a:pt x="608547" y="105242"/>
                </a:lnTo>
                <a:lnTo>
                  <a:pt x="608547" y="155161"/>
                </a:lnTo>
                <a:lnTo>
                  <a:pt x="589471" y="155161"/>
                </a:lnTo>
                <a:close/>
                <a:moveTo>
                  <a:pt x="709232" y="42610"/>
                </a:moveTo>
                <a:lnTo>
                  <a:pt x="728308" y="42610"/>
                </a:lnTo>
                <a:lnTo>
                  <a:pt x="728308" y="128456"/>
                </a:lnTo>
                <a:lnTo>
                  <a:pt x="781192" y="42610"/>
                </a:lnTo>
                <a:lnTo>
                  <a:pt x="801756" y="42610"/>
                </a:lnTo>
                <a:lnTo>
                  <a:pt x="801756" y="155161"/>
                </a:lnTo>
                <a:lnTo>
                  <a:pt x="782679" y="155161"/>
                </a:lnTo>
                <a:lnTo>
                  <a:pt x="782679" y="69844"/>
                </a:lnTo>
                <a:lnTo>
                  <a:pt x="729795" y="155161"/>
                </a:lnTo>
                <a:lnTo>
                  <a:pt x="709232" y="155161"/>
                </a:lnTo>
                <a:close/>
                <a:moveTo>
                  <a:pt x="820198" y="42610"/>
                </a:moveTo>
                <a:lnTo>
                  <a:pt x="911663" y="42610"/>
                </a:lnTo>
                <a:lnTo>
                  <a:pt x="911663" y="58400"/>
                </a:lnTo>
                <a:lnTo>
                  <a:pt x="875415" y="58400"/>
                </a:lnTo>
                <a:lnTo>
                  <a:pt x="875415" y="155161"/>
                </a:lnTo>
                <a:lnTo>
                  <a:pt x="856447" y="155161"/>
                </a:lnTo>
                <a:lnTo>
                  <a:pt x="856447" y="58400"/>
                </a:lnTo>
                <a:lnTo>
                  <a:pt x="820198" y="58400"/>
                </a:lnTo>
                <a:close/>
                <a:moveTo>
                  <a:pt x="1004987" y="118915"/>
                </a:moveTo>
                <a:lnTo>
                  <a:pt x="1024697" y="121353"/>
                </a:lnTo>
                <a:cubicBezTo>
                  <a:pt x="1021589" y="132869"/>
                  <a:pt x="1015834" y="141808"/>
                  <a:pt x="1007427" y="148166"/>
                </a:cubicBezTo>
                <a:cubicBezTo>
                  <a:pt x="999018" y="154527"/>
                  <a:pt x="988278" y="157706"/>
                  <a:pt x="975208" y="157706"/>
                </a:cubicBezTo>
                <a:cubicBezTo>
                  <a:pt x="958741" y="157706"/>
                  <a:pt x="945688" y="152636"/>
                  <a:pt x="936046" y="142500"/>
                </a:cubicBezTo>
                <a:cubicBezTo>
                  <a:pt x="926399" y="132358"/>
                  <a:pt x="921578" y="118138"/>
                  <a:pt x="921578" y="99840"/>
                </a:cubicBezTo>
                <a:cubicBezTo>
                  <a:pt x="921578" y="80901"/>
                  <a:pt x="926452" y="66204"/>
                  <a:pt x="936205" y="55747"/>
                </a:cubicBezTo>
                <a:cubicBezTo>
                  <a:pt x="945953" y="45292"/>
                  <a:pt x="958600" y="40065"/>
                  <a:pt x="974145" y="40065"/>
                </a:cubicBezTo>
                <a:cubicBezTo>
                  <a:pt x="989197" y="40065"/>
                  <a:pt x="1001490" y="45188"/>
                  <a:pt x="1011027" y="55430"/>
                </a:cubicBezTo>
                <a:cubicBezTo>
                  <a:pt x="1020563" y="65676"/>
                  <a:pt x="1025333" y="80087"/>
                  <a:pt x="1025333" y="98673"/>
                </a:cubicBezTo>
                <a:cubicBezTo>
                  <a:pt x="1025333" y="99803"/>
                  <a:pt x="1025298" y="101499"/>
                  <a:pt x="1025229" y="103760"/>
                </a:cubicBezTo>
                <a:lnTo>
                  <a:pt x="941288" y="103760"/>
                </a:lnTo>
                <a:cubicBezTo>
                  <a:pt x="941993" y="116127"/>
                  <a:pt x="945493" y="125594"/>
                  <a:pt x="951782" y="132164"/>
                </a:cubicBezTo>
                <a:cubicBezTo>
                  <a:pt x="958072" y="138734"/>
                  <a:pt x="965915" y="142020"/>
                  <a:pt x="975308" y="142020"/>
                </a:cubicBezTo>
                <a:cubicBezTo>
                  <a:pt x="982307" y="142020"/>
                  <a:pt x="988278" y="140181"/>
                  <a:pt x="993225" y="136509"/>
                </a:cubicBezTo>
                <a:cubicBezTo>
                  <a:pt x="998172" y="132833"/>
                  <a:pt x="1002092" y="126969"/>
                  <a:pt x="1004987" y="118915"/>
                </a:cubicBezTo>
                <a:close/>
                <a:moveTo>
                  <a:pt x="942350" y="88075"/>
                </a:moveTo>
                <a:lnTo>
                  <a:pt x="1005199" y="88075"/>
                </a:lnTo>
                <a:cubicBezTo>
                  <a:pt x="1004349" y="78607"/>
                  <a:pt x="1001948" y="71508"/>
                  <a:pt x="997991" y="66773"/>
                </a:cubicBezTo>
                <a:cubicBezTo>
                  <a:pt x="991914" y="59426"/>
                  <a:pt x="984038" y="55751"/>
                  <a:pt x="974358" y="55751"/>
                </a:cubicBezTo>
                <a:cubicBezTo>
                  <a:pt x="965595" y="55751"/>
                  <a:pt x="958233" y="58681"/>
                  <a:pt x="952261" y="64545"/>
                </a:cubicBezTo>
                <a:cubicBezTo>
                  <a:pt x="946289" y="70409"/>
                  <a:pt x="942984" y="78254"/>
                  <a:pt x="942350" y="88075"/>
                </a:cubicBezTo>
                <a:close/>
                <a:moveTo>
                  <a:pt x="1051466" y="42610"/>
                </a:moveTo>
                <a:lnTo>
                  <a:pt x="1140069" y="42610"/>
                </a:lnTo>
                <a:lnTo>
                  <a:pt x="1140069" y="155161"/>
                </a:lnTo>
                <a:lnTo>
                  <a:pt x="1121098" y="155161"/>
                </a:lnTo>
                <a:lnTo>
                  <a:pt x="1121098" y="58400"/>
                </a:lnTo>
                <a:lnTo>
                  <a:pt x="1070543" y="58400"/>
                </a:lnTo>
                <a:lnTo>
                  <a:pt x="1070543" y="114463"/>
                </a:lnTo>
                <a:cubicBezTo>
                  <a:pt x="1070543" y="127538"/>
                  <a:pt x="1070117" y="136156"/>
                  <a:pt x="1069271" y="140325"/>
                </a:cubicBezTo>
                <a:cubicBezTo>
                  <a:pt x="1068422" y="144491"/>
                  <a:pt x="1066089" y="148131"/>
                  <a:pt x="1062276" y="151237"/>
                </a:cubicBezTo>
                <a:cubicBezTo>
                  <a:pt x="1058461" y="154347"/>
                  <a:pt x="1052949" y="155903"/>
                  <a:pt x="1045742" y="155903"/>
                </a:cubicBezTo>
                <a:cubicBezTo>
                  <a:pt x="1041288" y="155903"/>
                  <a:pt x="1036170" y="155621"/>
                  <a:pt x="1030378" y="155060"/>
                </a:cubicBezTo>
                <a:lnTo>
                  <a:pt x="1030378" y="139159"/>
                </a:lnTo>
                <a:lnTo>
                  <a:pt x="1038751" y="139159"/>
                </a:lnTo>
                <a:cubicBezTo>
                  <a:pt x="1042703" y="139159"/>
                  <a:pt x="1045530" y="138752"/>
                  <a:pt x="1047226" y="137939"/>
                </a:cubicBezTo>
                <a:cubicBezTo>
                  <a:pt x="1048925" y="137125"/>
                  <a:pt x="1050051" y="135836"/>
                  <a:pt x="1050620" y="134072"/>
                </a:cubicBezTo>
                <a:cubicBezTo>
                  <a:pt x="1051185" y="132304"/>
                  <a:pt x="1051466" y="126544"/>
                  <a:pt x="1051466" y="116796"/>
                </a:cubicBezTo>
                <a:close/>
                <a:moveTo>
                  <a:pt x="1168474" y="42610"/>
                </a:moveTo>
                <a:lnTo>
                  <a:pt x="1187549" y="42610"/>
                </a:lnTo>
                <a:lnTo>
                  <a:pt x="1187549" y="86591"/>
                </a:lnTo>
                <a:lnTo>
                  <a:pt x="1211716" y="86591"/>
                </a:lnTo>
                <a:cubicBezTo>
                  <a:pt x="1227470" y="86591"/>
                  <a:pt x="1239603" y="89648"/>
                  <a:pt x="1248119" y="95761"/>
                </a:cubicBezTo>
                <a:cubicBezTo>
                  <a:pt x="1256633" y="101869"/>
                  <a:pt x="1260893" y="110297"/>
                  <a:pt x="1260893" y="121036"/>
                </a:cubicBezTo>
                <a:cubicBezTo>
                  <a:pt x="1260893" y="130432"/>
                  <a:pt x="1257339" y="138471"/>
                  <a:pt x="1250240" y="145146"/>
                </a:cubicBezTo>
                <a:cubicBezTo>
                  <a:pt x="1243137" y="151824"/>
                  <a:pt x="1231783" y="155161"/>
                  <a:pt x="1216166" y="155161"/>
                </a:cubicBezTo>
                <a:lnTo>
                  <a:pt x="1168474" y="155161"/>
                </a:lnTo>
                <a:close/>
                <a:moveTo>
                  <a:pt x="1187549" y="139476"/>
                </a:moveTo>
                <a:lnTo>
                  <a:pt x="1207580" y="139476"/>
                </a:lnTo>
                <a:cubicBezTo>
                  <a:pt x="1219665" y="139476"/>
                  <a:pt x="1228283" y="137992"/>
                  <a:pt x="1233442" y="135023"/>
                </a:cubicBezTo>
                <a:cubicBezTo>
                  <a:pt x="1238598" y="132060"/>
                  <a:pt x="1241175" y="127430"/>
                  <a:pt x="1241175" y="121140"/>
                </a:cubicBezTo>
                <a:cubicBezTo>
                  <a:pt x="1241175" y="116262"/>
                  <a:pt x="1239267" y="111922"/>
                  <a:pt x="1235455" y="108102"/>
                </a:cubicBezTo>
                <a:cubicBezTo>
                  <a:pt x="1231638" y="104289"/>
                  <a:pt x="1223197" y="102381"/>
                  <a:pt x="1210125" y="102381"/>
                </a:cubicBezTo>
                <a:lnTo>
                  <a:pt x="1187549" y="102381"/>
                </a:lnTo>
                <a:close/>
                <a:moveTo>
                  <a:pt x="1336245" y="42610"/>
                </a:moveTo>
                <a:lnTo>
                  <a:pt x="1427706" y="42610"/>
                </a:lnTo>
                <a:lnTo>
                  <a:pt x="1427706" y="58400"/>
                </a:lnTo>
                <a:lnTo>
                  <a:pt x="1391460" y="58400"/>
                </a:lnTo>
                <a:lnTo>
                  <a:pt x="1391460" y="155161"/>
                </a:lnTo>
                <a:lnTo>
                  <a:pt x="1372489" y="155161"/>
                </a:lnTo>
                <a:lnTo>
                  <a:pt x="1372489" y="58400"/>
                </a:lnTo>
                <a:lnTo>
                  <a:pt x="1336245" y="58400"/>
                </a:lnTo>
                <a:close/>
                <a:moveTo>
                  <a:pt x="1437310" y="98885"/>
                </a:moveTo>
                <a:cubicBezTo>
                  <a:pt x="1437310" y="78042"/>
                  <a:pt x="1443106" y="62605"/>
                  <a:pt x="1454695" y="52572"/>
                </a:cubicBezTo>
                <a:cubicBezTo>
                  <a:pt x="1464375" y="44231"/>
                  <a:pt x="1476172" y="40065"/>
                  <a:pt x="1490094" y="40065"/>
                </a:cubicBezTo>
                <a:cubicBezTo>
                  <a:pt x="1505566" y="40065"/>
                  <a:pt x="1518216" y="45134"/>
                  <a:pt x="1528037" y="55272"/>
                </a:cubicBezTo>
                <a:cubicBezTo>
                  <a:pt x="1537858" y="65413"/>
                  <a:pt x="1542769" y="79417"/>
                  <a:pt x="1542769" y="97294"/>
                </a:cubicBezTo>
                <a:cubicBezTo>
                  <a:pt x="1542769" y="111777"/>
                  <a:pt x="1540594" y="123171"/>
                  <a:pt x="1536249" y="131473"/>
                </a:cubicBezTo>
                <a:cubicBezTo>
                  <a:pt x="1531905" y="139778"/>
                  <a:pt x="1525579" y="146226"/>
                  <a:pt x="1517277" y="150819"/>
                </a:cubicBezTo>
                <a:cubicBezTo>
                  <a:pt x="1508980" y="155409"/>
                  <a:pt x="1499914" y="157706"/>
                  <a:pt x="1490094" y="157706"/>
                </a:cubicBezTo>
                <a:cubicBezTo>
                  <a:pt x="1474337" y="157706"/>
                  <a:pt x="1461604" y="152652"/>
                  <a:pt x="1451887" y="142550"/>
                </a:cubicBezTo>
                <a:cubicBezTo>
                  <a:pt x="1442170" y="132445"/>
                  <a:pt x="1437310" y="117889"/>
                  <a:pt x="1437310" y="98885"/>
                </a:cubicBezTo>
                <a:close/>
                <a:moveTo>
                  <a:pt x="1456920" y="98885"/>
                </a:moveTo>
                <a:cubicBezTo>
                  <a:pt x="1456920" y="113299"/>
                  <a:pt x="1460066" y="124089"/>
                  <a:pt x="1466352" y="131260"/>
                </a:cubicBezTo>
                <a:cubicBezTo>
                  <a:pt x="1472641" y="138435"/>
                  <a:pt x="1480553" y="142020"/>
                  <a:pt x="1490094" y="142020"/>
                </a:cubicBezTo>
                <a:cubicBezTo>
                  <a:pt x="1499561" y="142020"/>
                  <a:pt x="1507438" y="138418"/>
                  <a:pt x="1513727" y="131210"/>
                </a:cubicBezTo>
                <a:cubicBezTo>
                  <a:pt x="1520017" y="124007"/>
                  <a:pt x="1523159" y="113019"/>
                  <a:pt x="1523159" y="98249"/>
                </a:cubicBezTo>
                <a:cubicBezTo>
                  <a:pt x="1523159" y="84327"/>
                  <a:pt x="1519998" y="73786"/>
                  <a:pt x="1513678" y="66612"/>
                </a:cubicBezTo>
                <a:cubicBezTo>
                  <a:pt x="1507352" y="59440"/>
                  <a:pt x="1499489" y="55855"/>
                  <a:pt x="1490094" y="55855"/>
                </a:cubicBezTo>
                <a:cubicBezTo>
                  <a:pt x="1480553" y="55855"/>
                  <a:pt x="1472641" y="59422"/>
                  <a:pt x="1466352" y="66557"/>
                </a:cubicBezTo>
                <a:cubicBezTo>
                  <a:pt x="1460066" y="73693"/>
                  <a:pt x="1456920" y="84470"/>
                  <a:pt x="1456920" y="98885"/>
                </a:cubicBezTo>
                <a:close/>
                <a:moveTo>
                  <a:pt x="1565129" y="198296"/>
                </a:moveTo>
                <a:lnTo>
                  <a:pt x="1565129" y="42610"/>
                </a:lnTo>
                <a:lnTo>
                  <a:pt x="1582509" y="42610"/>
                </a:lnTo>
                <a:lnTo>
                  <a:pt x="1582509" y="57234"/>
                </a:lnTo>
                <a:cubicBezTo>
                  <a:pt x="1586610" y="51509"/>
                  <a:pt x="1591239" y="47219"/>
                  <a:pt x="1596398" y="44356"/>
                </a:cubicBezTo>
                <a:cubicBezTo>
                  <a:pt x="1601550" y="41494"/>
                  <a:pt x="1607802" y="40065"/>
                  <a:pt x="1615154" y="40065"/>
                </a:cubicBezTo>
                <a:cubicBezTo>
                  <a:pt x="1624762" y="40065"/>
                  <a:pt x="1633240" y="42535"/>
                  <a:pt x="1640591" y="47481"/>
                </a:cubicBezTo>
                <a:cubicBezTo>
                  <a:pt x="1647939" y="52427"/>
                  <a:pt x="1653487" y="59405"/>
                  <a:pt x="1657231" y="68415"/>
                </a:cubicBezTo>
                <a:cubicBezTo>
                  <a:pt x="1660975" y="77426"/>
                  <a:pt x="1662847" y="87297"/>
                  <a:pt x="1662847" y="98036"/>
                </a:cubicBezTo>
                <a:cubicBezTo>
                  <a:pt x="1662847" y="109552"/>
                  <a:pt x="1660780" y="119924"/>
                  <a:pt x="1656648" y="129140"/>
                </a:cubicBezTo>
                <a:cubicBezTo>
                  <a:pt x="1652511" y="138363"/>
                  <a:pt x="1646507" y="145427"/>
                  <a:pt x="1638630" y="150341"/>
                </a:cubicBezTo>
                <a:cubicBezTo>
                  <a:pt x="1630752" y="155250"/>
                  <a:pt x="1622470" y="157706"/>
                  <a:pt x="1613775" y="157706"/>
                </a:cubicBezTo>
                <a:cubicBezTo>
                  <a:pt x="1607417" y="157706"/>
                  <a:pt x="1601711" y="156366"/>
                  <a:pt x="1596660" y="153678"/>
                </a:cubicBezTo>
                <a:cubicBezTo>
                  <a:pt x="1591610" y="150992"/>
                  <a:pt x="1587456" y="147601"/>
                  <a:pt x="1584208" y="143504"/>
                </a:cubicBezTo>
                <a:lnTo>
                  <a:pt x="1584208" y="198296"/>
                </a:lnTo>
                <a:close/>
                <a:moveTo>
                  <a:pt x="1582405" y="99523"/>
                </a:moveTo>
                <a:cubicBezTo>
                  <a:pt x="1582405" y="114006"/>
                  <a:pt x="1585339" y="124712"/>
                  <a:pt x="1591203" y="131635"/>
                </a:cubicBezTo>
                <a:cubicBezTo>
                  <a:pt x="1597068" y="138557"/>
                  <a:pt x="1604164" y="142020"/>
                  <a:pt x="1612504" y="142020"/>
                </a:cubicBezTo>
                <a:cubicBezTo>
                  <a:pt x="1620979" y="142020"/>
                  <a:pt x="1628244" y="138435"/>
                  <a:pt x="1634284" y="131260"/>
                </a:cubicBezTo>
                <a:cubicBezTo>
                  <a:pt x="1640326" y="124089"/>
                  <a:pt x="1643346" y="112980"/>
                  <a:pt x="1643346" y="97927"/>
                </a:cubicBezTo>
                <a:cubicBezTo>
                  <a:pt x="1643346" y="83589"/>
                  <a:pt x="1640393" y="72846"/>
                  <a:pt x="1634496" y="65712"/>
                </a:cubicBezTo>
                <a:cubicBezTo>
                  <a:pt x="1628593" y="58576"/>
                  <a:pt x="1621548" y="55005"/>
                  <a:pt x="1613351" y="55005"/>
                </a:cubicBezTo>
                <a:cubicBezTo>
                  <a:pt x="1605229" y="55005"/>
                  <a:pt x="1598040" y="58803"/>
                  <a:pt x="1591786" y="66400"/>
                </a:cubicBezTo>
                <a:cubicBezTo>
                  <a:pt x="1585533" y="73998"/>
                  <a:pt x="1582405" y="85037"/>
                  <a:pt x="1582405" y="99523"/>
                </a:cubicBezTo>
                <a:close/>
                <a:moveTo>
                  <a:pt x="1685952" y="42610"/>
                </a:moveTo>
                <a:lnTo>
                  <a:pt x="1750705" y="42610"/>
                </a:lnTo>
                <a:lnTo>
                  <a:pt x="1750705" y="58400"/>
                </a:lnTo>
                <a:lnTo>
                  <a:pt x="1705025" y="58400"/>
                </a:lnTo>
                <a:lnTo>
                  <a:pt x="1705025" y="155161"/>
                </a:lnTo>
                <a:lnTo>
                  <a:pt x="1685952" y="155161"/>
                </a:lnTo>
                <a:close/>
                <a:moveTo>
                  <a:pt x="1754006" y="98885"/>
                </a:moveTo>
                <a:cubicBezTo>
                  <a:pt x="1754006" y="78042"/>
                  <a:pt x="1759798" y="62605"/>
                  <a:pt x="1771387" y="52572"/>
                </a:cubicBezTo>
                <a:cubicBezTo>
                  <a:pt x="1781067" y="44231"/>
                  <a:pt x="1792864" y="40065"/>
                  <a:pt x="1806786" y="40065"/>
                </a:cubicBezTo>
                <a:cubicBezTo>
                  <a:pt x="1822258" y="40065"/>
                  <a:pt x="1834909" y="45134"/>
                  <a:pt x="1844730" y="55272"/>
                </a:cubicBezTo>
                <a:cubicBezTo>
                  <a:pt x="1854550" y="65413"/>
                  <a:pt x="1859461" y="79417"/>
                  <a:pt x="1859461" y="97294"/>
                </a:cubicBezTo>
                <a:cubicBezTo>
                  <a:pt x="1859461" y="111777"/>
                  <a:pt x="1857286" y="123171"/>
                  <a:pt x="1852942" y="131473"/>
                </a:cubicBezTo>
                <a:cubicBezTo>
                  <a:pt x="1848596" y="139778"/>
                  <a:pt x="1842271" y="146226"/>
                  <a:pt x="1833969" y="150819"/>
                </a:cubicBezTo>
                <a:cubicBezTo>
                  <a:pt x="1825671" y="155409"/>
                  <a:pt x="1816607" y="157706"/>
                  <a:pt x="1806786" y="157706"/>
                </a:cubicBezTo>
                <a:cubicBezTo>
                  <a:pt x="1791029" y="157706"/>
                  <a:pt x="1778295" y="152652"/>
                  <a:pt x="1768579" y="142550"/>
                </a:cubicBezTo>
                <a:cubicBezTo>
                  <a:pt x="1758862" y="132445"/>
                  <a:pt x="1754006" y="117889"/>
                  <a:pt x="1754006" y="98885"/>
                </a:cubicBezTo>
                <a:close/>
                <a:moveTo>
                  <a:pt x="1773612" y="98885"/>
                </a:moveTo>
                <a:cubicBezTo>
                  <a:pt x="1773612" y="113299"/>
                  <a:pt x="1776758" y="124089"/>
                  <a:pt x="1783043" y="131260"/>
                </a:cubicBezTo>
                <a:cubicBezTo>
                  <a:pt x="1789332" y="138435"/>
                  <a:pt x="1797246" y="142020"/>
                  <a:pt x="1806786" y="142020"/>
                </a:cubicBezTo>
                <a:cubicBezTo>
                  <a:pt x="1816254" y="142020"/>
                  <a:pt x="1824134" y="138418"/>
                  <a:pt x="1830419" y="131210"/>
                </a:cubicBezTo>
                <a:cubicBezTo>
                  <a:pt x="1836708" y="124007"/>
                  <a:pt x="1839855" y="113019"/>
                  <a:pt x="1839855" y="98249"/>
                </a:cubicBezTo>
                <a:cubicBezTo>
                  <a:pt x="1839855" y="84327"/>
                  <a:pt x="1836691" y="73786"/>
                  <a:pt x="1830370" y="66612"/>
                </a:cubicBezTo>
                <a:cubicBezTo>
                  <a:pt x="1824044" y="59440"/>
                  <a:pt x="1816181" y="55855"/>
                  <a:pt x="1806786" y="55855"/>
                </a:cubicBezTo>
                <a:cubicBezTo>
                  <a:pt x="1797246" y="55855"/>
                  <a:pt x="1789332" y="59422"/>
                  <a:pt x="1783043" y="66557"/>
                </a:cubicBezTo>
                <a:cubicBezTo>
                  <a:pt x="1776758" y="73693"/>
                  <a:pt x="1773612" y="84470"/>
                  <a:pt x="1773612" y="98885"/>
                </a:cubicBezTo>
                <a:close/>
                <a:moveTo>
                  <a:pt x="1881928" y="42610"/>
                </a:moveTo>
                <a:lnTo>
                  <a:pt x="1925909" y="42610"/>
                </a:lnTo>
                <a:cubicBezTo>
                  <a:pt x="1936721" y="42610"/>
                  <a:pt x="1944759" y="43511"/>
                  <a:pt x="1950027" y="45310"/>
                </a:cubicBezTo>
                <a:cubicBezTo>
                  <a:pt x="1955286" y="47111"/>
                  <a:pt x="1959807" y="50416"/>
                  <a:pt x="1963590" y="55217"/>
                </a:cubicBezTo>
                <a:cubicBezTo>
                  <a:pt x="1967367" y="60027"/>
                  <a:pt x="1969257" y="65784"/>
                  <a:pt x="1969257" y="72494"/>
                </a:cubicBezTo>
                <a:cubicBezTo>
                  <a:pt x="1969257" y="77865"/>
                  <a:pt x="1968145" y="82549"/>
                  <a:pt x="1965920" y="86538"/>
                </a:cubicBezTo>
                <a:cubicBezTo>
                  <a:pt x="1963696" y="90526"/>
                  <a:pt x="1960354" y="93867"/>
                  <a:pt x="1955905" y="96553"/>
                </a:cubicBezTo>
                <a:cubicBezTo>
                  <a:pt x="1961204" y="98320"/>
                  <a:pt x="1965603" y="101622"/>
                  <a:pt x="1969098" y="106459"/>
                </a:cubicBezTo>
                <a:cubicBezTo>
                  <a:pt x="1972594" y="111302"/>
                  <a:pt x="1974347" y="117043"/>
                  <a:pt x="1974347" y="123686"/>
                </a:cubicBezTo>
                <a:cubicBezTo>
                  <a:pt x="1973642" y="134352"/>
                  <a:pt x="1969826" y="142266"/>
                  <a:pt x="1962899" y="147424"/>
                </a:cubicBezTo>
                <a:cubicBezTo>
                  <a:pt x="1955973" y="152583"/>
                  <a:pt x="1945904" y="155161"/>
                  <a:pt x="1932693" y="155161"/>
                </a:cubicBezTo>
                <a:lnTo>
                  <a:pt x="1881928" y="155161"/>
                </a:lnTo>
                <a:close/>
                <a:moveTo>
                  <a:pt x="1901005" y="89982"/>
                </a:moveTo>
                <a:lnTo>
                  <a:pt x="1921355" y="89982"/>
                </a:lnTo>
                <a:cubicBezTo>
                  <a:pt x="1929477" y="89982"/>
                  <a:pt x="1935057" y="89562"/>
                  <a:pt x="1938099" y="88712"/>
                </a:cubicBezTo>
                <a:cubicBezTo>
                  <a:pt x="1941138" y="87863"/>
                  <a:pt x="1943860" y="86148"/>
                  <a:pt x="1946260" y="83567"/>
                </a:cubicBezTo>
                <a:cubicBezTo>
                  <a:pt x="1948665" y="80989"/>
                  <a:pt x="1949864" y="77901"/>
                  <a:pt x="1949864" y="74298"/>
                </a:cubicBezTo>
                <a:cubicBezTo>
                  <a:pt x="1949864" y="68361"/>
                  <a:pt x="1947762" y="64228"/>
                  <a:pt x="1943561" y="61895"/>
                </a:cubicBezTo>
                <a:cubicBezTo>
                  <a:pt x="1939352" y="59563"/>
                  <a:pt x="1932163" y="58400"/>
                  <a:pt x="1921989" y="58400"/>
                </a:cubicBezTo>
                <a:lnTo>
                  <a:pt x="1901005" y="58400"/>
                </a:lnTo>
                <a:close/>
                <a:moveTo>
                  <a:pt x="1901005" y="139476"/>
                </a:moveTo>
                <a:lnTo>
                  <a:pt x="1926122" y="139476"/>
                </a:lnTo>
                <a:cubicBezTo>
                  <a:pt x="1936933" y="139476"/>
                  <a:pt x="1944348" y="138223"/>
                  <a:pt x="1948377" y="135714"/>
                </a:cubicBezTo>
                <a:cubicBezTo>
                  <a:pt x="1952405" y="133204"/>
                  <a:pt x="1954526" y="128877"/>
                  <a:pt x="1954738" y="122728"/>
                </a:cubicBezTo>
                <a:cubicBezTo>
                  <a:pt x="1954738" y="119125"/>
                  <a:pt x="1953575" y="115788"/>
                  <a:pt x="1951243" y="112713"/>
                </a:cubicBezTo>
                <a:cubicBezTo>
                  <a:pt x="1948910" y="109642"/>
                  <a:pt x="1945869" y="107699"/>
                  <a:pt x="1942123" y="106885"/>
                </a:cubicBezTo>
                <a:cubicBezTo>
                  <a:pt x="1938383" y="106071"/>
                  <a:pt x="1932375" y="105668"/>
                  <a:pt x="1924110" y="105668"/>
                </a:cubicBezTo>
                <a:lnTo>
                  <a:pt x="1901005" y="105668"/>
                </a:lnTo>
                <a:close/>
                <a:moveTo>
                  <a:pt x="1989162" y="98885"/>
                </a:moveTo>
                <a:cubicBezTo>
                  <a:pt x="1989162" y="78042"/>
                  <a:pt x="1994954" y="62605"/>
                  <a:pt x="2006543" y="52572"/>
                </a:cubicBezTo>
                <a:cubicBezTo>
                  <a:pt x="2016223" y="44231"/>
                  <a:pt x="2028020" y="40065"/>
                  <a:pt x="2041942" y="40065"/>
                </a:cubicBezTo>
                <a:cubicBezTo>
                  <a:pt x="2057418" y="40065"/>
                  <a:pt x="2070064" y="45134"/>
                  <a:pt x="2079889" y="55272"/>
                </a:cubicBezTo>
                <a:cubicBezTo>
                  <a:pt x="2089706" y="65413"/>
                  <a:pt x="2094616" y="79417"/>
                  <a:pt x="2094616" y="97294"/>
                </a:cubicBezTo>
                <a:cubicBezTo>
                  <a:pt x="2094616" y="111777"/>
                  <a:pt x="2092442" y="123171"/>
                  <a:pt x="2088097" y="131473"/>
                </a:cubicBezTo>
                <a:cubicBezTo>
                  <a:pt x="2083755" y="139778"/>
                  <a:pt x="2077427" y="146226"/>
                  <a:pt x="2069128" y="150819"/>
                </a:cubicBezTo>
                <a:cubicBezTo>
                  <a:pt x="2060827" y="155409"/>
                  <a:pt x="2051765" y="157706"/>
                  <a:pt x="2041942" y="157706"/>
                </a:cubicBezTo>
                <a:cubicBezTo>
                  <a:pt x="2026183" y="157706"/>
                  <a:pt x="2013450" y="152652"/>
                  <a:pt x="2003737" y="142550"/>
                </a:cubicBezTo>
                <a:cubicBezTo>
                  <a:pt x="1994018" y="132445"/>
                  <a:pt x="1989162" y="117889"/>
                  <a:pt x="1989162" y="98885"/>
                </a:cubicBezTo>
                <a:close/>
                <a:moveTo>
                  <a:pt x="2008767" y="98885"/>
                </a:moveTo>
                <a:cubicBezTo>
                  <a:pt x="2008767" y="113299"/>
                  <a:pt x="2011914" y="124089"/>
                  <a:pt x="2018203" y="131260"/>
                </a:cubicBezTo>
                <a:cubicBezTo>
                  <a:pt x="2024488" y="138435"/>
                  <a:pt x="2032405" y="142020"/>
                  <a:pt x="2041942" y="142020"/>
                </a:cubicBezTo>
                <a:cubicBezTo>
                  <a:pt x="2051409" y="142020"/>
                  <a:pt x="2059290" y="138418"/>
                  <a:pt x="2065579" y="131210"/>
                </a:cubicBezTo>
                <a:cubicBezTo>
                  <a:pt x="2071864" y="124007"/>
                  <a:pt x="2075011" y="113019"/>
                  <a:pt x="2075011" y="98249"/>
                </a:cubicBezTo>
                <a:cubicBezTo>
                  <a:pt x="2075011" y="84327"/>
                  <a:pt x="2071850" y="73786"/>
                  <a:pt x="2065528" y="66612"/>
                </a:cubicBezTo>
                <a:cubicBezTo>
                  <a:pt x="2059200" y="59440"/>
                  <a:pt x="2051341" y="55855"/>
                  <a:pt x="2041942" y="55855"/>
                </a:cubicBezTo>
                <a:cubicBezTo>
                  <a:pt x="2032405" y="55855"/>
                  <a:pt x="2024488" y="59422"/>
                  <a:pt x="2018203" y="66557"/>
                </a:cubicBezTo>
                <a:cubicBezTo>
                  <a:pt x="2011914" y="73693"/>
                  <a:pt x="2008767" y="84470"/>
                  <a:pt x="2008767" y="98885"/>
                </a:cubicBezTo>
                <a:close/>
                <a:moveTo>
                  <a:pt x="2116976" y="42610"/>
                </a:moveTo>
                <a:lnTo>
                  <a:pt x="2136056" y="42610"/>
                </a:lnTo>
                <a:lnTo>
                  <a:pt x="2136056" y="128456"/>
                </a:lnTo>
                <a:lnTo>
                  <a:pt x="2188940" y="42610"/>
                </a:lnTo>
                <a:lnTo>
                  <a:pt x="2209503" y="42610"/>
                </a:lnTo>
                <a:lnTo>
                  <a:pt x="2209503" y="155161"/>
                </a:lnTo>
                <a:lnTo>
                  <a:pt x="2190424" y="155161"/>
                </a:lnTo>
                <a:lnTo>
                  <a:pt x="2190424" y="69844"/>
                </a:lnTo>
                <a:lnTo>
                  <a:pt x="2137540" y="155161"/>
                </a:lnTo>
                <a:lnTo>
                  <a:pt x="2116976" y="155161"/>
                </a:lnTo>
                <a:close/>
                <a:moveTo>
                  <a:pt x="2183220" y="0"/>
                </a:moveTo>
                <a:lnTo>
                  <a:pt x="2196252" y="0"/>
                </a:lnTo>
                <a:cubicBezTo>
                  <a:pt x="2195194" y="8836"/>
                  <a:pt x="2191964" y="15614"/>
                  <a:pt x="2186556" y="20348"/>
                </a:cubicBezTo>
                <a:cubicBezTo>
                  <a:pt x="2181153" y="25081"/>
                  <a:pt x="2173965" y="27451"/>
                  <a:pt x="2164989" y="27451"/>
                </a:cubicBezTo>
                <a:cubicBezTo>
                  <a:pt x="2155946" y="27451"/>
                  <a:pt x="2148721" y="25103"/>
                  <a:pt x="2143313" y="20402"/>
                </a:cubicBezTo>
                <a:cubicBezTo>
                  <a:pt x="2137911" y="15704"/>
                  <a:pt x="2134681" y="8903"/>
                  <a:pt x="2133619" y="0"/>
                </a:cubicBezTo>
                <a:lnTo>
                  <a:pt x="2146654" y="0"/>
                </a:lnTo>
                <a:cubicBezTo>
                  <a:pt x="2147645" y="4807"/>
                  <a:pt x="2149603" y="8393"/>
                  <a:pt x="2152537" y="10757"/>
                </a:cubicBezTo>
                <a:cubicBezTo>
                  <a:pt x="2155471" y="13126"/>
                  <a:pt x="2159405" y="14307"/>
                  <a:pt x="2164352" y="14307"/>
                </a:cubicBezTo>
                <a:cubicBezTo>
                  <a:pt x="2170076" y="14307"/>
                  <a:pt x="2174403" y="13159"/>
                  <a:pt x="2177338" y="10861"/>
                </a:cubicBezTo>
                <a:cubicBezTo>
                  <a:pt x="2180271" y="8569"/>
                  <a:pt x="2182230" y="4947"/>
                  <a:pt x="2183220" y="0"/>
                </a:cubicBezTo>
                <a:close/>
                <a:moveTo>
                  <a:pt x="2299928" y="42610"/>
                </a:moveTo>
                <a:lnTo>
                  <a:pt x="2329607" y="42610"/>
                </a:lnTo>
                <a:lnTo>
                  <a:pt x="2359173" y="132694"/>
                </a:lnTo>
                <a:lnTo>
                  <a:pt x="2392027" y="42610"/>
                </a:lnTo>
                <a:lnTo>
                  <a:pt x="2419481" y="42610"/>
                </a:lnTo>
                <a:lnTo>
                  <a:pt x="2419481" y="155161"/>
                </a:lnTo>
                <a:lnTo>
                  <a:pt x="2400400" y="155161"/>
                </a:lnTo>
                <a:lnTo>
                  <a:pt x="2400400" y="64545"/>
                </a:lnTo>
                <a:lnTo>
                  <a:pt x="2367123" y="155161"/>
                </a:lnTo>
                <a:lnTo>
                  <a:pt x="2350061" y="155161"/>
                </a:lnTo>
                <a:lnTo>
                  <a:pt x="2318579" y="60199"/>
                </a:lnTo>
                <a:lnTo>
                  <a:pt x="2318579" y="155161"/>
                </a:lnTo>
                <a:lnTo>
                  <a:pt x="2299928" y="155161"/>
                </a:lnTo>
                <a:close/>
                <a:moveTo>
                  <a:pt x="2521202" y="141279"/>
                </a:moveTo>
                <a:cubicBezTo>
                  <a:pt x="2514135" y="147283"/>
                  <a:pt x="2507335" y="151525"/>
                  <a:pt x="2500800" y="153994"/>
                </a:cubicBezTo>
                <a:cubicBezTo>
                  <a:pt x="2494268" y="156468"/>
                  <a:pt x="2487254" y="157706"/>
                  <a:pt x="2479766" y="157706"/>
                </a:cubicBezTo>
                <a:cubicBezTo>
                  <a:pt x="2467401" y="157706"/>
                  <a:pt x="2457900" y="154685"/>
                  <a:pt x="2451257" y="148645"/>
                </a:cubicBezTo>
                <a:cubicBezTo>
                  <a:pt x="2444616" y="142603"/>
                  <a:pt x="2441289" y="134886"/>
                  <a:pt x="2441289" y="125487"/>
                </a:cubicBezTo>
                <a:cubicBezTo>
                  <a:pt x="2441289" y="119978"/>
                  <a:pt x="2442545" y="114942"/>
                  <a:pt x="2445055" y="110380"/>
                </a:cubicBezTo>
                <a:cubicBezTo>
                  <a:pt x="2447564" y="105827"/>
                  <a:pt x="2450847" y="102169"/>
                  <a:pt x="2454911" y="99415"/>
                </a:cubicBezTo>
                <a:cubicBezTo>
                  <a:pt x="2458977" y="96657"/>
                  <a:pt x="2463551" y="94576"/>
                  <a:pt x="2468635" y="93161"/>
                </a:cubicBezTo>
                <a:cubicBezTo>
                  <a:pt x="2472379" y="92172"/>
                  <a:pt x="2478034" y="91218"/>
                  <a:pt x="2485594" y="90300"/>
                </a:cubicBezTo>
                <a:cubicBezTo>
                  <a:pt x="2500996" y="88460"/>
                  <a:pt x="2512336" y="86272"/>
                  <a:pt x="2519614" y="83726"/>
                </a:cubicBezTo>
                <a:cubicBezTo>
                  <a:pt x="2519683" y="81113"/>
                  <a:pt x="2519719" y="79453"/>
                  <a:pt x="2519719" y="78747"/>
                </a:cubicBezTo>
                <a:cubicBezTo>
                  <a:pt x="2519719" y="70974"/>
                  <a:pt x="2517918" y="65499"/>
                  <a:pt x="2514316" y="62320"/>
                </a:cubicBezTo>
                <a:cubicBezTo>
                  <a:pt x="2509438" y="58011"/>
                  <a:pt x="2502197" y="55855"/>
                  <a:pt x="2492586" y="55855"/>
                </a:cubicBezTo>
                <a:cubicBezTo>
                  <a:pt x="2483615" y="55855"/>
                  <a:pt x="2476994" y="57428"/>
                  <a:pt x="2472717" y="60570"/>
                </a:cubicBezTo>
                <a:cubicBezTo>
                  <a:pt x="2468444" y="63717"/>
                  <a:pt x="2465276" y="69279"/>
                  <a:pt x="2463231" y="77265"/>
                </a:cubicBezTo>
                <a:lnTo>
                  <a:pt x="2444580" y="74722"/>
                </a:lnTo>
                <a:cubicBezTo>
                  <a:pt x="2446272" y="66737"/>
                  <a:pt x="2449062" y="60290"/>
                  <a:pt x="2452953" y="55376"/>
                </a:cubicBezTo>
                <a:cubicBezTo>
                  <a:pt x="2456838" y="50469"/>
                  <a:pt x="2462458" y="46689"/>
                  <a:pt x="2469805" y="44040"/>
                </a:cubicBezTo>
                <a:cubicBezTo>
                  <a:pt x="2477153" y="41390"/>
                  <a:pt x="2485663" y="40065"/>
                  <a:pt x="2495343" y="40065"/>
                </a:cubicBezTo>
                <a:cubicBezTo>
                  <a:pt x="2504956" y="40065"/>
                  <a:pt x="2512760" y="41195"/>
                  <a:pt x="2518768" y="43453"/>
                </a:cubicBezTo>
                <a:cubicBezTo>
                  <a:pt x="2524773" y="45718"/>
                  <a:pt x="2529190" y="48558"/>
                  <a:pt x="2532017" y="51985"/>
                </a:cubicBezTo>
                <a:cubicBezTo>
                  <a:pt x="2534843" y="55412"/>
                  <a:pt x="2536819" y="59739"/>
                  <a:pt x="2537949" y="64970"/>
                </a:cubicBezTo>
                <a:cubicBezTo>
                  <a:pt x="2538587" y="68217"/>
                  <a:pt x="2538903" y="74086"/>
                  <a:pt x="2538903" y="82563"/>
                </a:cubicBezTo>
                <a:lnTo>
                  <a:pt x="2538903" y="108001"/>
                </a:lnTo>
                <a:cubicBezTo>
                  <a:pt x="2538903" y="125738"/>
                  <a:pt x="2539311" y="136952"/>
                  <a:pt x="2540123" y="141650"/>
                </a:cubicBezTo>
                <a:cubicBezTo>
                  <a:pt x="2540937" y="146347"/>
                  <a:pt x="2542542" y="150852"/>
                  <a:pt x="2544944" y="155161"/>
                </a:cubicBezTo>
                <a:lnTo>
                  <a:pt x="2525018" y="155161"/>
                </a:lnTo>
                <a:cubicBezTo>
                  <a:pt x="2523042" y="151204"/>
                  <a:pt x="2521771" y="146579"/>
                  <a:pt x="2521202" y="141279"/>
                </a:cubicBezTo>
                <a:close/>
                <a:moveTo>
                  <a:pt x="2519614" y="98673"/>
                </a:moveTo>
                <a:cubicBezTo>
                  <a:pt x="2512691" y="101499"/>
                  <a:pt x="2502305" y="103900"/>
                  <a:pt x="2488453" y="105880"/>
                </a:cubicBezTo>
                <a:cubicBezTo>
                  <a:pt x="2480612" y="107007"/>
                  <a:pt x="2475065" y="108282"/>
                  <a:pt x="2471818" y="109696"/>
                </a:cubicBezTo>
                <a:cubicBezTo>
                  <a:pt x="2468566" y="111112"/>
                  <a:pt x="2466057" y="113178"/>
                  <a:pt x="2464289" y="115895"/>
                </a:cubicBezTo>
                <a:cubicBezTo>
                  <a:pt x="2462526" y="118617"/>
                  <a:pt x="2461644" y="121637"/>
                  <a:pt x="2461644" y="124957"/>
                </a:cubicBezTo>
                <a:cubicBezTo>
                  <a:pt x="2461644" y="130043"/>
                  <a:pt x="2463566" y="134284"/>
                  <a:pt x="2467418" y="137672"/>
                </a:cubicBezTo>
                <a:cubicBezTo>
                  <a:pt x="2471266" y="141063"/>
                  <a:pt x="2476900" y="142758"/>
                  <a:pt x="2484319" y="142758"/>
                </a:cubicBezTo>
                <a:cubicBezTo>
                  <a:pt x="2491668" y="142758"/>
                  <a:pt x="2498206" y="141153"/>
                  <a:pt x="2503929" y="137939"/>
                </a:cubicBezTo>
                <a:cubicBezTo>
                  <a:pt x="2509653" y="134727"/>
                  <a:pt x="2513855" y="130328"/>
                  <a:pt x="2516543" y="124745"/>
                </a:cubicBezTo>
                <a:cubicBezTo>
                  <a:pt x="2518588" y="120436"/>
                  <a:pt x="2519614" y="114074"/>
                  <a:pt x="2519614" y="105668"/>
                </a:cubicBezTo>
                <a:close/>
                <a:moveTo>
                  <a:pt x="2568470" y="198296"/>
                </a:moveTo>
                <a:lnTo>
                  <a:pt x="2568470" y="42610"/>
                </a:lnTo>
                <a:lnTo>
                  <a:pt x="2585855" y="42610"/>
                </a:lnTo>
                <a:lnTo>
                  <a:pt x="2585855" y="57234"/>
                </a:lnTo>
                <a:cubicBezTo>
                  <a:pt x="2589952" y="51509"/>
                  <a:pt x="2594581" y="47219"/>
                  <a:pt x="2599739" y="44356"/>
                </a:cubicBezTo>
                <a:cubicBezTo>
                  <a:pt x="2604894" y="41494"/>
                  <a:pt x="2611148" y="40065"/>
                  <a:pt x="2618499" y="40065"/>
                </a:cubicBezTo>
                <a:cubicBezTo>
                  <a:pt x="2628104" y="40065"/>
                  <a:pt x="2636582" y="42535"/>
                  <a:pt x="2643933" y="47481"/>
                </a:cubicBezTo>
                <a:cubicBezTo>
                  <a:pt x="2651281" y="52427"/>
                  <a:pt x="2656829" y="59405"/>
                  <a:pt x="2660572" y="68415"/>
                </a:cubicBezTo>
                <a:cubicBezTo>
                  <a:pt x="2664316" y="77426"/>
                  <a:pt x="2666188" y="87297"/>
                  <a:pt x="2666188" y="98036"/>
                </a:cubicBezTo>
                <a:cubicBezTo>
                  <a:pt x="2666188" y="109552"/>
                  <a:pt x="2664122" y="119924"/>
                  <a:pt x="2659990" y="129140"/>
                </a:cubicBezTo>
                <a:cubicBezTo>
                  <a:pt x="2655853" y="138363"/>
                  <a:pt x="2649848" y="145427"/>
                  <a:pt x="2641971" y="150341"/>
                </a:cubicBezTo>
                <a:cubicBezTo>
                  <a:pt x="2634094" y="155250"/>
                  <a:pt x="2625811" y="157706"/>
                  <a:pt x="2617117" y="157706"/>
                </a:cubicBezTo>
                <a:cubicBezTo>
                  <a:pt x="2610759" y="157706"/>
                  <a:pt x="2605057" y="156366"/>
                  <a:pt x="2600006" y="153678"/>
                </a:cubicBezTo>
                <a:cubicBezTo>
                  <a:pt x="2594952" y="150992"/>
                  <a:pt x="2590801" y="147601"/>
                  <a:pt x="2587550" y="143504"/>
                </a:cubicBezTo>
                <a:lnTo>
                  <a:pt x="2587550" y="198296"/>
                </a:lnTo>
                <a:close/>
                <a:moveTo>
                  <a:pt x="2585751" y="99523"/>
                </a:moveTo>
                <a:cubicBezTo>
                  <a:pt x="2585751" y="114006"/>
                  <a:pt x="2588684" y="124712"/>
                  <a:pt x="2594545" y="131635"/>
                </a:cubicBezTo>
                <a:cubicBezTo>
                  <a:pt x="2600409" y="138557"/>
                  <a:pt x="2607508" y="142020"/>
                  <a:pt x="2615846" y="142020"/>
                </a:cubicBezTo>
                <a:cubicBezTo>
                  <a:pt x="2624324" y="142020"/>
                  <a:pt x="2631585" y="138435"/>
                  <a:pt x="2637626" y="131260"/>
                </a:cubicBezTo>
                <a:cubicBezTo>
                  <a:pt x="2643666" y="124089"/>
                  <a:pt x="2646688" y="112980"/>
                  <a:pt x="2646688" y="97927"/>
                </a:cubicBezTo>
                <a:cubicBezTo>
                  <a:pt x="2646688" y="83589"/>
                  <a:pt x="2643739" y="72846"/>
                  <a:pt x="2637838" y="65712"/>
                </a:cubicBezTo>
                <a:cubicBezTo>
                  <a:pt x="2631938" y="58576"/>
                  <a:pt x="2624889" y="55005"/>
                  <a:pt x="2616695" y="55005"/>
                </a:cubicBezTo>
                <a:cubicBezTo>
                  <a:pt x="2608570" y="55005"/>
                  <a:pt x="2601382" y="58803"/>
                  <a:pt x="2595128" y="66400"/>
                </a:cubicBezTo>
                <a:cubicBezTo>
                  <a:pt x="2588875" y="73998"/>
                  <a:pt x="2585751" y="85037"/>
                  <a:pt x="2585751" y="99523"/>
                </a:cubicBezTo>
                <a:close/>
                <a:moveTo>
                  <a:pt x="2689080" y="42610"/>
                </a:moveTo>
                <a:lnTo>
                  <a:pt x="2708157" y="42610"/>
                </a:lnTo>
                <a:lnTo>
                  <a:pt x="2708157" y="91254"/>
                </a:lnTo>
                <a:cubicBezTo>
                  <a:pt x="2714234" y="91254"/>
                  <a:pt x="2718492" y="90088"/>
                  <a:pt x="2720933" y="87755"/>
                </a:cubicBezTo>
                <a:cubicBezTo>
                  <a:pt x="2723368" y="85425"/>
                  <a:pt x="2726953" y="78643"/>
                  <a:pt x="2731686" y="67407"/>
                </a:cubicBezTo>
                <a:cubicBezTo>
                  <a:pt x="2735431" y="58508"/>
                  <a:pt x="2738469" y="52641"/>
                  <a:pt x="2740802" y="49814"/>
                </a:cubicBezTo>
                <a:cubicBezTo>
                  <a:pt x="2743135" y="46988"/>
                  <a:pt x="2745816" y="45080"/>
                  <a:pt x="2748855" y="44090"/>
                </a:cubicBezTo>
                <a:cubicBezTo>
                  <a:pt x="2751893" y="43104"/>
                  <a:pt x="2756767" y="42610"/>
                  <a:pt x="2763482" y="42610"/>
                </a:cubicBezTo>
                <a:lnTo>
                  <a:pt x="2767298" y="42610"/>
                </a:lnTo>
                <a:lnTo>
                  <a:pt x="2767298" y="58400"/>
                </a:lnTo>
                <a:lnTo>
                  <a:pt x="2761995" y="58292"/>
                </a:lnTo>
                <a:cubicBezTo>
                  <a:pt x="2756981" y="58292"/>
                  <a:pt x="2753765" y="59038"/>
                  <a:pt x="2752354" y="60521"/>
                </a:cubicBezTo>
                <a:cubicBezTo>
                  <a:pt x="2750871" y="62071"/>
                  <a:pt x="2748606" y="66702"/>
                  <a:pt x="2745568" y="74402"/>
                </a:cubicBezTo>
                <a:cubicBezTo>
                  <a:pt x="2742674" y="81749"/>
                  <a:pt x="2740021" y="86841"/>
                  <a:pt x="2737620" y="89666"/>
                </a:cubicBezTo>
                <a:cubicBezTo>
                  <a:pt x="2735218" y="92488"/>
                  <a:pt x="2731511" y="95070"/>
                  <a:pt x="2726496" y="97403"/>
                </a:cubicBezTo>
                <a:cubicBezTo>
                  <a:pt x="2734690" y="99591"/>
                  <a:pt x="2742743" y="107220"/>
                  <a:pt x="2750659" y="120291"/>
                </a:cubicBezTo>
                <a:lnTo>
                  <a:pt x="2771539" y="155161"/>
                </a:lnTo>
                <a:lnTo>
                  <a:pt x="2750551" y="155161"/>
                </a:lnTo>
                <a:lnTo>
                  <a:pt x="2730204" y="120291"/>
                </a:lnTo>
                <a:cubicBezTo>
                  <a:pt x="2726035" y="113296"/>
                  <a:pt x="2722395" y="108685"/>
                  <a:pt x="2719285" y="106459"/>
                </a:cubicBezTo>
                <a:cubicBezTo>
                  <a:pt x="2716175" y="104236"/>
                  <a:pt x="2712466" y="103123"/>
                  <a:pt x="2708157" y="103123"/>
                </a:cubicBezTo>
                <a:lnTo>
                  <a:pt x="2708157" y="155161"/>
                </a:lnTo>
                <a:lnTo>
                  <a:pt x="2689080" y="155161"/>
                </a:lnTo>
                <a:close/>
                <a:moveTo>
                  <a:pt x="2784146" y="42610"/>
                </a:moveTo>
                <a:lnTo>
                  <a:pt x="2803227" y="42610"/>
                </a:lnTo>
                <a:lnTo>
                  <a:pt x="2803227" y="128456"/>
                </a:lnTo>
                <a:lnTo>
                  <a:pt x="2856110" y="42610"/>
                </a:lnTo>
                <a:lnTo>
                  <a:pt x="2876673" y="42610"/>
                </a:lnTo>
                <a:lnTo>
                  <a:pt x="2876673" y="155161"/>
                </a:lnTo>
                <a:lnTo>
                  <a:pt x="2857597" y="155161"/>
                </a:lnTo>
                <a:lnTo>
                  <a:pt x="2857597" y="69844"/>
                </a:lnTo>
                <a:lnTo>
                  <a:pt x="2804709" y="155161"/>
                </a:lnTo>
                <a:lnTo>
                  <a:pt x="2784146" y="155161"/>
                </a:lnTo>
                <a:close/>
                <a:moveTo>
                  <a:pt x="2990465" y="99203"/>
                </a:moveTo>
                <a:lnTo>
                  <a:pt x="3017915" y="147533"/>
                </a:lnTo>
                <a:lnTo>
                  <a:pt x="3002443" y="147533"/>
                </a:lnTo>
                <a:lnTo>
                  <a:pt x="2968631" y="99203"/>
                </a:lnTo>
                <a:lnTo>
                  <a:pt x="3002443" y="50876"/>
                </a:lnTo>
                <a:lnTo>
                  <a:pt x="3018128" y="50876"/>
                </a:lnTo>
                <a:close/>
                <a:moveTo>
                  <a:pt x="3031484" y="99203"/>
                </a:moveTo>
                <a:lnTo>
                  <a:pt x="3059460" y="147533"/>
                </a:lnTo>
                <a:lnTo>
                  <a:pt x="3043353" y="147533"/>
                </a:lnTo>
                <a:lnTo>
                  <a:pt x="3010180" y="99203"/>
                </a:lnTo>
                <a:lnTo>
                  <a:pt x="3043353" y="50876"/>
                </a:lnTo>
                <a:lnTo>
                  <a:pt x="3059460" y="5087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496576" y="3194147"/>
            <a:ext cx="584784" cy="160622"/>
          </a:xfrm>
          <a:custGeom>
            <a:avLst/>
            <a:gdLst/>
            <a:ahLst/>
            <a:cxnLst/>
            <a:rect l="l" t="t" r="r" b="b"/>
            <a:pathLst>
              <a:path w="584784" h="160622">
                <a:moveTo>
                  <a:pt x="0" y="108095"/>
                </a:moveTo>
                <a:lnTo>
                  <a:pt x="19318" y="106359"/>
                </a:lnTo>
                <a:cubicBezTo>
                  <a:pt x="20224" y="114175"/>
                  <a:pt x="22356" y="120575"/>
                  <a:pt x="25722" y="125605"/>
                </a:cubicBezTo>
                <a:cubicBezTo>
                  <a:pt x="29088" y="130595"/>
                  <a:pt x="34297" y="134648"/>
                  <a:pt x="41349" y="137758"/>
                </a:cubicBezTo>
                <a:cubicBezTo>
                  <a:pt x="48406" y="140837"/>
                  <a:pt x="56363" y="142388"/>
                  <a:pt x="65189" y="142388"/>
                </a:cubicBezTo>
                <a:cubicBezTo>
                  <a:pt x="73040" y="142388"/>
                  <a:pt x="79949" y="141232"/>
                  <a:pt x="85953" y="138881"/>
                </a:cubicBezTo>
                <a:cubicBezTo>
                  <a:pt x="91959" y="136528"/>
                  <a:pt x="96408" y="133308"/>
                  <a:pt x="99339" y="129219"/>
                </a:cubicBezTo>
                <a:cubicBezTo>
                  <a:pt x="102269" y="125133"/>
                  <a:pt x="103752" y="120684"/>
                  <a:pt x="103752" y="115907"/>
                </a:cubicBezTo>
                <a:cubicBezTo>
                  <a:pt x="103752" y="111060"/>
                  <a:pt x="102341" y="106831"/>
                  <a:pt x="99518" y="103174"/>
                </a:cubicBezTo>
                <a:cubicBezTo>
                  <a:pt x="96700" y="99560"/>
                  <a:pt x="92030" y="96516"/>
                  <a:pt x="85518" y="94022"/>
                </a:cubicBezTo>
                <a:cubicBezTo>
                  <a:pt x="81360" y="92431"/>
                  <a:pt x="72133" y="89896"/>
                  <a:pt x="57845" y="86462"/>
                </a:cubicBezTo>
                <a:cubicBezTo>
                  <a:pt x="43557" y="83024"/>
                  <a:pt x="33570" y="79806"/>
                  <a:pt x="27853" y="76767"/>
                </a:cubicBezTo>
                <a:cubicBezTo>
                  <a:pt x="20440" y="72858"/>
                  <a:pt x="14940" y="68013"/>
                  <a:pt x="11322" y="62260"/>
                </a:cubicBezTo>
                <a:cubicBezTo>
                  <a:pt x="7668" y="56510"/>
                  <a:pt x="5861" y="50033"/>
                  <a:pt x="5861" y="42910"/>
                </a:cubicBezTo>
                <a:cubicBezTo>
                  <a:pt x="5861" y="35022"/>
                  <a:pt x="8103" y="27678"/>
                  <a:pt x="12554" y="20878"/>
                </a:cubicBezTo>
                <a:cubicBezTo>
                  <a:pt x="17003" y="14038"/>
                  <a:pt x="23480" y="8864"/>
                  <a:pt x="32051" y="5322"/>
                </a:cubicBezTo>
                <a:cubicBezTo>
                  <a:pt x="40590" y="1776"/>
                  <a:pt x="50105" y="0"/>
                  <a:pt x="60556" y="0"/>
                </a:cubicBezTo>
                <a:cubicBezTo>
                  <a:pt x="72065" y="0"/>
                  <a:pt x="82227" y="1848"/>
                  <a:pt x="91019" y="5574"/>
                </a:cubicBezTo>
                <a:cubicBezTo>
                  <a:pt x="99810" y="9264"/>
                  <a:pt x="106574" y="14728"/>
                  <a:pt x="111313" y="21961"/>
                </a:cubicBezTo>
                <a:cubicBezTo>
                  <a:pt x="116050" y="29161"/>
                  <a:pt x="118585" y="37337"/>
                  <a:pt x="118944" y="46452"/>
                </a:cubicBezTo>
                <a:lnTo>
                  <a:pt x="99191" y="47971"/>
                </a:lnTo>
                <a:cubicBezTo>
                  <a:pt x="98143" y="38165"/>
                  <a:pt x="94561" y="30752"/>
                  <a:pt x="88449" y="25758"/>
                </a:cubicBezTo>
                <a:cubicBezTo>
                  <a:pt x="82339" y="20729"/>
                  <a:pt x="73293" y="18235"/>
                  <a:pt x="61355" y="18235"/>
                </a:cubicBezTo>
                <a:cubicBezTo>
                  <a:pt x="48910" y="18235"/>
                  <a:pt x="39831" y="20513"/>
                  <a:pt x="34150" y="25072"/>
                </a:cubicBezTo>
                <a:cubicBezTo>
                  <a:pt x="28469" y="29632"/>
                  <a:pt x="25614" y="35130"/>
                  <a:pt x="25614" y="41566"/>
                </a:cubicBezTo>
                <a:cubicBezTo>
                  <a:pt x="25614" y="47139"/>
                  <a:pt x="27638" y="51733"/>
                  <a:pt x="31654" y="55351"/>
                </a:cubicBezTo>
                <a:cubicBezTo>
                  <a:pt x="35634" y="58933"/>
                  <a:pt x="45943" y="62658"/>
                  <a:pt x="62658" y="66421"/>
                </a:cubicBezTo>
                <a:cubicBezTo>
                  <a:pt x="79370" y="70219"/>
                  <a:pt x="90839" y="73509"/>
                  <a:pt x="97060" y="76331"/>
                </a:cubicBezTo>
                <a:cubicBezTo>
                  <a:pt x="106068" y="80489"/>
                  <a:pt x="112759" y="85738"/>
                  <a:pt x="117065" y="92143"/>
                </a:cubicBezTo>
                <a:cubicBezTo>
                  <a:pt x="121371" y="98512"/>
                  <a:pt x="123502" y="105855"/>
                  <a:pt x="123502" y="114175"/>
                </a:cubicBezTo>
                <a:cubicBezTo>
                  <a:pt x="123502" y="122459"/>
                  <a:pt x="121151" y="130198"/>
                  <a:pt x="116413" y="137503"/>
                </a:cubicBezTo>
                <a:cubicBezTo>
                  <a:pt x="111676" y="144815"/>
                  <a:pt x="104908" y="150491"/>
                  <a:pt x="96048" y="154545"/>
                </a:cubicBezTo>
                <a:cubicBezTo>
                  <a:pt x="87185" y="158596"/>
                  <a:pt x="77235" y="160622"/>
                  <a:pt x="66132" y="160622"/>
                </a:cubicBezTo>
                <a:cubicBezTo>
                  <a:pt x="52095" y="160622"/>
                  <a:pt x="40339" y="158560"/>
                  <a:pt x="30856" y="154469"/>
                </a:cubicBezTo>
                <a:cubicBezTo>
                  <a:pt x="21341" y="150384"/>
                  <a:pt x="13929" y="144236"/>
                  <a:pt x="8539" y="135984"/>
                </a:cubicBezTo>
                <a:cubicBezTo>
                  <a:pt x="3110" y="127776"/>
                  <a:pt x="288" y="118477"/>
                  <a:pt x="0" y="108095"/>
                </a:cubicBezTo>
                <a:close/>
                <a:moveTo>
                  <a:pt x="190573" y="140977"/>
                </a:moveTo>
                <a:lnTo>
                  <a:pt x="193179" y="157836"/>
                </a:lnTo>
                <a:cubicBezTo>
                  <a:pt x="187826" y="158959"/>
                  <a:pt x="183013" y="159535"/>
                  <a:pt x="178816" y="159535"/>
                </a:cubicBezTo>
                <a:cubicBezTo>
                  <a:pt x="171907" y="159535"/>
                  <a:pt x="166554" y="158452"/>
                  <a:pt x="162716" y="156245"/>
                </a:cubicBezTo>
                <a:cubicBezTo>
                  <a:pt x="158919" y="154037"/>
                  <a:pt x="156244" y="151180"/>
                  <a:pt x="154684" y="147597"/>
                </a:cubicBezTo>
                <a:cubicBezTo>
                  <a:pt x="153134" y="144016"/>
                  <a:pt x="152374" y="136495"/>
                  <a:pt x="152374" y="125026"/>
                </a:cubicBezTo>
                <a:lnTo>
                  <a:pt x="152374" y="60125"/>
                </a:lnTo>
                <a:lnTo>
                  <a:pt x="138266" y="60125"/>
                </a:lnTo>
                <a:lnTo>
                  <a:pt x="138266" y="45368"/>
                </a:lnTo>
                <a:lnTo>
                  <a:pt x="152374" y="45368"/>
                </a:lnTo>
                <a:lnTo>
                  <a:pt x="152374" y="17511"/>
                </a:lnTo>
                <a:lnTo>
                  <a:pt x="171471" y="6046"/>
                </a:lnTo>
                <a:lnTo>
                  <a:pt x="171471" y="45368"/>
                </a:lnTo>
                <a:lnTo>
                  <a:pt x="190573" y="45368"/>
                </a:lnTo>
                <a:lnTo>
                  <a:pt x="190573" y="60125"/>
                </a:lnTo>
                <a:lnTo>
                  <a:pt x="171471" y="60125"/>
                </a:lnTo>
                <a:lnTo>
                  <a:pt x="171471" y="126109"/>
                </a:lnTo>
                <a:cubicBezTo>
                  <a:pt x="171471" y="131570"/>
                  <a:pt x="171799" y="135084"/>
                  <a:pt x="172487" y="136636"/>
                </a:cubicBezTo>
                <a:cubicBezTo>
                  <a:pt x="173139" y="138194"/>
                  <a:pt x="174218" y="139425"/>
                  <a:pt x="175737" y="140365"/>
                </a:cubicBezTo>
                <a:cubicBezTo>
                  <a:pt x="177260" y="141269"/>
                  <a:pt x="179432" y="141736"/>
                  <a:pt x="182254" y="141736"/>
                </a:cubicBezTo>
                <a:cubicBezTo>
                  <a:pt x="184353" y="141736"/>
                  <a:pt x="187136" y="141488"/>
                  <a:pt x="190573" y="140977"/>
                </a:cubicBezTo>
                <a:close/>
                <a:moveTo>
                  <a:pt x="283004" y="143908"/>
                </a:moveTo>
                <a:cubicBezTo>
                  <a:pt x="275911" y="149948"/>
                  <a:pt x="269075" y="154182"/>
                  <a:pt x="262527" y="156680"/>
                </a:cubicBezTo>
                <a:cubicBezTo>
                  <a:pt x="255978" y="159175"/>
                  <a:pt x="248962" y="160402"/>
                  <a:pt x="241438" y="160402"/>
                </a:cubicBezTo>
                <a:cubicBezTo>
                  <a:pt x="229064" y="160402"/>
                  <a:pt x="219550" y="157400"/>
                  <a:pt x="212894" y="151359"/>
                </a:cubicBezTo>
                <a:cubicBezTo>
                  <a:pt x="206237" y="145358"/>
                  <a:pt x="202910" y="137651"/>
                  <a:pt x="202910" y="128279"/>
                </a:cubicBezTo>
                <a:cubicBezTo>
                  <a:pt x="202910" y="122783"/>
                  <a:pt x="204174" y="117753"/>
                  <a:pt x="206673" y="113196"/>
                </a:cubicBezTo>
                <a:cubicBezTo>
                  <a:pt x="209207" y="108639"/>
                  <a:pt x="212498" y="105021"/>
                  <a:pt x="216551" y="102273"/>
                </a:cubicBezTo>
                <a:cubicBezTo>
                  <a:pt x="220637" y="99519"/>
                  <a:pt x="225191" y="97424"/>
                  <a:pt x="230293" y="96012"/>
                </a:cubicBezTo>
                <a:cubicBezTo>
                  <a:pt x="234054" y="95037"/>
                  <a:pt x="239739" y="94094"/>
                  <a:pt x="247298" y="93155"/>
                </a:cubicBezTo>
                <a:cubicBezTo>
                  <a:pt x="262707" y="91348"/>
                  <a:pt x="274100" y="89137"/>
                  <a:pt x="281372" y="86607"/>
                </a:cubicBezTo>
                <a:cubicBezTo>
                  <a:pt x="281445" y="84003"/>
                  <a:pt x="281484" y="82337"/>
                  <a:pt x="281484" y="81653"/>
                </a:cubicBezTo>
                <a:cubicBezTo>
                  <a:pt x="281484" y="73909"/>
                  <a:pt x="279673" y="68448"/>
                  <a:pt x="276056" y="65266"/>
                </a:cubicBezTo>
                <a:cubicBezTo>
                  <a:pt x="271174" y="60957"/>
                  <a:pt x="263902" y="58825"/>
                  <a:pt x="254279" y="58825"/>
                </a:cubicBezTo>
                <a:cubicBezTo>
                  <a:pt x="245268" y="58825"/>
                  <a:pt x="238615" y="60413"/>
                  <a:pt x="234345" y="63563"/>
                </a:cubicBezTo>
                <a:cubicBezTo>
                  <a:pt x="230044" y="66709"/>
                  <a:pt x="226894" y="72279"/>
                  <a:pt x="224834" y="80314"/>
                </a:cubicBezTo>
                <a:lnTo>
                  <a:pt x="206165" y="77707"/>
                </a:lnTo>
                <a:cubicBezTo>
                  <a:pt x="207865" y="69712"/>
                  <a:pt x="210651" y="63235"/>
                  <a:pt x="214560" y="58318"/>
                </a:cubicBezTo>
                <a:cubicBezTo>
                  <a:pt x="218467" y="53396"/>
                  <a:pt x="224108" y="49634"/>
                  <a:pt x="231488" y="46960"/>
                </a:cubicBezTo>
                <a:cubicBezTo>
                  <a:pt x="238831" y="44321"/>
                  <a:pt x="247407" y="42977"/>
                  <a:pt x="257101" y="42977"/>
                </a:cubicBezTo>
                <a:cubicBezTo>
                  <a:pt x="266724" y="42977"/>
                  <a:pt x="274572" y="44101"/>
                  <a:pt x="280612" y="46376"/>
                </a:cubicBezTo>
                <a:cubicBezTo>
                  <a:pt x="286617" y="48659"/>
                  <a:pt x="291067" y="51481"/>
                  <a:pt x="293889" y="54915"/>
                </a:cubicBezTo>
                <a:cubicBezTo>
                  <a:pt x="296712" y="58357"/>
                  <a:pt x="298702" y="62695"/>
                  <a:pt x="299862" y="67940"/>
                </a:cubicBezTo>
                <a:cubicBezTo>
                  <a:pt x="300474" y="71198"/>
                  <a:pt x="300802" y="77055"/>
                  <a:pt x="300802" y="85483"/>
                </a:cubicBezTo>
                <a:lnTo>
                  <a:pt x="300802" y="110809"/>
                </a:lnTo>
                <a:cubicBezTo>
                  <a:pt x="300802" y="128499"/>
                  <a:pt x="301198" y="139674"/>
                  <a:pt x="301993" y="144415"/>
                </a:cubicBezTo>
                <a:cubicBezTo>
                  <a:pt x="302753" y="149157"/>
                  <a:pt x="304344" y="153678"/>
                  <a:pt x="306663" y="158016"/>
                </a:cubicBezTo>
                <a:lnTo>
                  <a:pt x="286693" y="158016"/>
                </a:lnTo>
                <a:cubicBezTo>
                  <a:pt x="284778" y="154002"/>
                  <a:pt x="283544" y="149297"/>
                  <a:pt x="283004" y="143908"/>
                </a:cubicBezTo>
                <a:close/>
                <a:moveTo>
                  <a:pt x="281484" y="101582"/>
                </a:moveTo>
                <a:cubicBezTo>
                  <a:pt x="274536" y="104405"/>
                  <a:pt x="264118" y="106791"/>
                  <a:pt x="250229" y="108747"/>
                </a:cubicBezTo>
                <a:cubicBezTo>
                  <a:pt x="242341" y="109866"/>
                  <a:pt x="236769" y="111137"/>
                  <a:pt x="233514" y="112548"/>
                </a:cubicBezTo>
                <a:cubicBezTo>
                  <a:pt x="230260" y="113953"/>
                  <a:pt x="227765" y="116015"/>
                  <a:pt x="225990" y="118697"/>
                </a:cubicBezTo>
                <a:cubicBezTo>
                  <a:pt x="224216" y="121411"/>
                  <a:pt x="223312" y="124410"/>
                  <a:pt x="223312" y="127739"/>
                </a:cubicBezTo>
                <a:cubicBezTo>
                  <a:pt x="223312" y="132765"/>
                  <a:pt x="225230" y="136999"/>
                  <a:pt x="229100" y="140365"/>
                </a:cubicBezTo>
                <a:cubicBezTo>
                  <a:pt x="232971" y="143727"/>
                  <a:pt x="238615" y="145427"/>
                  <a:pt x="246028" y="145427"/>
                </a:cubicBezTo>
                <a:cubicBezTo>
                  <a:pt x="253372" y="145427"/>
                  <a:pt x="259924" y="143839"/>
                  <a:pt x="265673" y="140617"/>
                </a:cubicBezTo>
                <a:cubicBezTo>
                  <a:pt x="271394" y="137435"/>
                  <a:pt x="275620" y="133057"/>
                  <a:pt x="278301" y="127520"/>
                </a:cubicBezTo>
                <a:cubicBezTo>
                  <a:pt x="280361" y="123218"/>
                  <a:pt x="281372" y="116886"/>
                  <a:pt x="281372" y="108531"/>
                </a:cubicBezTo>
                <a:close/>
                <a:moveTo>
                  <a:pt x="329703" y="158016"/>
                </a:moveTo>
                <a:lnTo>
                  <a:pt x="329703" y="2608"/>
                </a:lnTo>
                <a:lnTo>
                  <a:pt x="348808" y="2608"/>
                </a:lnTo>
                <a:lnTo>
                  <a:pt x="348808" y="158016"/>
                </a:lnTo>
                <a:close/>
                <a:moveTo>
                  <a:pt x="378363" y="24312"/>
                </a:moveTo>
                <a:lnTo>
                  <a:pt x="378363" y="2608"/>
                </a:lnTo>
                <a:lnTo>
                  <a:pt x="397465" y="2608"/>
                </a:lnTo>
                <a:lnTo>
                  <a:pt x="397465" y="24312"/>
                </a:lnTo>
                <a:close/>
                <a:moveTo>
                  <a:pt x="378363" y="158016"/>
                </a:moveTo>
                <a:lnTo>
                  <a:pt x="378363" y="45368"/>
                </a:lnTo>
                <a:lnTo>
                  <a:pt x="397465" y="45368"/>
                </a:lnTo>
                <a:lnTo>
                  <a:pt x="397465" y="158016"/>
                </a:lnTo>
                <a:close/>
                <a:moveTo>
                  <a:pt x="468694" y="140977"/>
                </a:moveTo>
                <a:lnTo>
                  <a:pt x="471302" y="157836"/>
                </a:lnTo>
                <a:cubicBezTo>
                  <a:pt x="465949" y="158959"/>
                  <a:pt x="461135" y="159535"/>
                  <a:pt x="456937" y="159535"/>
                </a:cubicBezTo>
                <a:cubicBezTo>
                  <a:pt x="450029" y="159535"/>
                  <a:pt x="444676" y="158452"/>
                  <a:pt x="440838" y="156245"/>
                </a:cubicBezTo>
                <a:cubicBezTo>
                  <a:pt x="437040" y="154037"/>
                  <a:pt x="434365" y="151180"/>
                  <a:pt x="432810" y="147597"/>
                </a:cubicBezTo>
                <a:cubicBezTo>
                  <a:pt x="431255" y="144016"/>
                  <a:pt x="430495" y="136495"/>
                  <a:pt x="430495" y="125026"/>
                </a:cubicBezTo>
                <a:lnTo>
                  <a:pt x="430495" y="60125"/>
                </a:lnTo>
                <a:lnTo>
                  <a:pt x="416387" y="60125"/>
                </a:lnTo>
                <a:lnTo>
                  <a:pt x="416387" y="45368"/>
                </a:lnTo>
                <a:lnTo>
                  <a:pt x="430495" y="45368"/>
                </a:lnTo>
                <a:lnTo>
                  <a:pt x="430495" y="17511"/>
                </a:lnTo>
                <a:lnTo>
                  <a:pt x="449594" y="6046"/>
                </a:lnTo>
                <a:lnTo>
                  <a:pt x="449594" y="45368"/>
                </a:lnTo>
                <a:lnTo>
                  <a:pt x="468694" y="45368"/>
                </a:lnTo>
                <a:lnTo>
                  <a:pt x="468694" y="60125"/>
                </a:lnTo>
                <a:lnTo>
                  <a:pt x="449594" y="60125"/>
                </a:lnTo>
                <a:lnTo>
                  <a:pt x="449594" y="126109"/>
                </a:lnTo>
                <a:cubicBezTo>
                  <a:pt x="449594" y="131570"/>
                  <a:pt x="449921" y="135084"/>
                  <a:pt x="450609" y="136636"/>
                </a:cubicBezTo>
                <a:cubicBezTo>
                  <a:pt x="451260" y="138194"/>
                  <a:pt x="452343" y="139425"/>
                  <a:pt x="453863" y="140365"/>
                </a:cubicBezTo>
                <a:cubicBezTo>
                  <a:pt x="455386" y="141269"/>
                  <a:pt x="457553" y="141736"/>
                  <a:pt x="460375" y="141736"/>
                </a:cubicBezTo>
                <a:cubicBezTo>
                  <a:pt x="462474" y="141736"/>
                  <a:pt x="465257" y="141488"/>
                  <a:pt x="468694" y="140977"/>
                </a:cubicBezTo>
                <a:close/>
                <a:moveTo>
                  <a:pt x="564379" y="121551"/>
                </a:moveTo>
                <a:lnTo>
                  <a:pt x="584132" y="124158"/>
                </a:lnTo>
                <a:cubicBezTo>
                  <a:pt x="581054" y="135624"/>
                  <a:pt x="575306" y="144559"/>
                  <a:pt x="566914" y="150888"/>
                </a:cubicBezTo>
                <a:cubicBezTo>
                  <a:pt x="558519" y="157224"/>
                  <a:pt x="547809" y="160402"/>
                  <a:pt x="534751" y="160402"/>
                </a:cubicBezTo>
                <a:cubicBezTo>
                  <a:pt x="518331" y="160402"/>
                  <a:pt x="505303" y="155340"/>
                  <a:pt x="495681" y="145211"/>
                </a:cubicBezTo>
                <a:cubicBezTo>
                  <a:pt x="486058" y="135119"/>
                  <a:pt x="481249" y="120899"/>
                  <a:pt x="481249" y="102630"/>
                </a:cubicBezTo>
                <a:cubicBezTo>
                  <a:pt x="481249" y="83748"/>
                  <a:pt x="486097" y="69059"/>
                  <a:pt x="495828" y="58645"/>
                </a:cubicBezTo>
                <a:cubicBezTo>
                  <a:pt x="505559" y="48191"/>
                  <a:pt x="518184" y="42977"/>
                  <a:pt x="533703" y="42977"/>
                </a:cubicBezTo>
                <a:cubicBezTo>
                  <a:pt x="548716" y="42977"/>
                  <a:pt x="560978" y="48083"/>
                  <a:pt x="570493" y="58318"/>
                </a:cubicBezTo>
                <a:cubicBezTo>
                  <a:pt x="580007" y="68556"/>
                  <a:pt x="584784" y="82956"/>
                  <a:pt x="584784" y="101510"/>
                </a:cubicBezTo>
                <a:cubicBezTo>
                  <a:pt x="584784" y="102630"/>
                  <a:pt x="584745" y="104332"/>
                  <a:pt x="584676" y="106575"/>
                </a:cubicBezTo>
                <a:lnTo>
                  <a:pt x="500782" y="106575"/>
                </a:lnTo>
                <a:cubicBezTo>
                  <a:pt x="501505" y="118913"/>
                  <a:pt x="504980" y="128391"/>
                  <a:pt x="511276" y="134937"/>
                </a:cubicBezTo>
                <a:cubicBezTo>
                  <a:pt x="517532" y="141488"/>
                  <a:pt x="525381" y="144779"/>
                  <a:pt x="534751" y="144779"/>
                </a:cubicBezTo>
                <a:cubicBezTo>
                  <a:pt x="541735" y="144779"/>
                  <a:pt x="547700" y="142931"/>
                  <a:pt x="552625" y="139242"/>
                </a:cubicBezTo>
                <a:cubicBezTo>
                  <a:pt x="557579" y="135555"/>
                  <a:pt x="561488" y="129655"/>
                  <a:pt x="564379" y="121551"/>
                </a:cubicBezTo>
                <a:close/>
                <a:moveTo>
                  <a:pt x="501869" y="90948"/>
                </a:moveTo>
                <a:lnTo>
                  <a:pt x="564599" y="90948"/>
                </a:lnTo>
                <a:cubicBezTo>
                  <a:pt x="563768" y="81470"/>
                  <a:pt x="561341" y="74381"/>
                  <a:pt x="557399" y="69639"/>
                </a:cubicBezTo>
                <a:cubicBezTo>
                  <a:pt x="551357" y="62295"/>
                  <a:pt x="543471" y="58606"/>
                  <a:pt x="533811" y="58606"/>
                </a:cubicBezTo>
                <a:cubicBezTo>
                  <a:pt x="525057" y="58606"/>
                  <a:pt x="517713" y="61536"/>
                  <a:pt x="511744" y="67397"/>
                </a:cubicBezTo>
                <a:cubicBezTo>
                  <a:pt x="505811" y="73258"/>
                  <a:pt x="502521" y="81109"/>
                  <a:pt x="501869" y="9094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106895" y="3194145"/>
            <a:ext cx="3511332" cy="201153"/>
          </a:xfrm>
          <a:custGeom>
            <a:avLst/>
            <a:gdLst/>
            <a:ahLst/>
            <a:cxnLst/>
            <a:rect l="l" t="t" r="r" b="b"/>
            <a:pathLst>
              <a:path w="3511332" h="201153">
                <a:moveTo>
                  <a:pt x="68997" y="102060"/>
                </a:moveTo>
                <a:lnTo>
                  <a:pt x="41335" y="53733"/>
                </a:lnTo>
                <a:lnTo>
                  <a:pt x="57016" y="53733"/>
                </a:lnTo>
                <a:lnTo>
                  <a:pt x="90827" y="102060"/>
                </a:lnTo>
                <a:lnTo>
                  <a:pt x="57016" y="150390"/>
                </a:lnTo>
                <a:lnTo>
                  <a:pt x="41440" y="150390"/>
                </a:lnTo>
                <a:close/>
                <a:moveTo>
                  <a:pt x="27983" y="102060"/>
                </a:moveTo>
                <a:lnTo>
                  <a:pt x="0" y="53733"/>
                </a:lnTo>
                <a:lnTo>
                  <a:pt x="16005" y="53733"/>
                </a:lnTo>
                <a:lnTo>
                  <a:pt x="49285" y="102060"/>
                </a:lnTo>
                <a:lnTo>
                  <a:pt x="16005" y="150390"/>
                </a:lnTo>
                <a:lnTo>
                  <a:pt x="0" y="150390"/>
                </a:lnTo>
                <a:close/>
                <a:moveTo>
                  <a:pt x="293785" y="103543"/>
                </a:moveTo>
                <a:lnTo>
                  <a:pt x="314349" y="108737"/>
                </a:lnTo>
                <a:cubicBezTo>
                  <a:pt x="310040" y="125624"/>
                  <a:pt x="302289" y="138502"/>
                  <a:pt x="291088" y="147369"/>
                </a:cubicBezTo>
                <a:cubicBezTo>
                  <a:pt x="279890" y="156235"/>
                  <a:pt x="266195" y="160668"/>
                  <a:pt x="250017" y="160668"/>
                </a:cubicBezTo>
                <a:cubicBezTo>
                  <a:pt x="233269" y="160668"/>
                  <a:pt x="219650" y="157258"/>
                  <a:pt x="209160" y="150440"/>
                </a:cubicBezTo>
                <a:cubicBezTo>
                  <a:pt x="198666" y="143622"/>
                  <a:pt x="190681" y="133746"/>
                  <a:pt x="185209" y="120819"/>
                </a:cubicBezTo>
                <a:cubicBezTo>
                  <a:pt x="179730" y="107887"/>
                  <a:pt x="176994" y="94007"/>
                  <a:pt x="176994" y="79166"/>
                </a:cubicBezTo>
                <a:cubicBezTo>
                  <a:pt x="176994" y="62988"/>
                  <a:pt x="180083" y="48873"/>
                  <a:pt x="186268" y="36827"/>
                </a:cubicBezTo>
                <a:cubicBezTo>
                  <a:pt x="192449" y="24779"/>
                  <a:pt x="201244" y="15631"/>
                  <a:pt x="212656" y="9378"/>
                </a:cubicBezTo>
                <a:cubicBezTo>
                  <a:pt x="224068" y="3124"/>
                  <a:pt x="236629" y="0"/>
                  <a:pt x="250337" y="0"/>
                </a:cubicBezTo>
                <a:cubicBezTo>
                  <a:pt x="265878" y="0"/>
                  <a:pt x="278954" y="3956"/>
                  <a:pt x="289552" y="11868"/>
                </a:cubicBezTo>
                <a:cubicBezTo>
                  <a:pt x="300146" y="19785"/>
                  <a:pt x="307530" y="30909"/>
                  <a:pt x="311698" y="45255"/>
                </a:cubicBezTo>
                <a:lnTo>
                  <a:pt x="291455" y="50021"/>
                </a:lnTo>
                <a:cubicBezTo>
                  <a:pt x="287849" y="38717"/>
                  <a:pt x="282622" y="30484"/>
                  <a:pt x="275771" y="25325"/>
                </a:cubicBezTo>
                <a:cubicBezTo>
                  <a:pt x="268917" y="20170"/>
                  <a:pt x="260297" y="17589"/>
                  <a:pt x="249911" y="17589"/>
                </a:cubicBezTo>
                <a:cubicBezTo>
                  <a:pt x="237967" y="17589"/>
                  <a:pt x="227987" y="20451"/>
                  <a:pt x="219971" y="26175"/>
                </a:cubicBezTo>
                <a:cubicBezTo>
                  <a:pt x="211950" y="31898"/>
                  <a:pt x="206320" y="39582"/>
                  <a:pt x="203069" y="49226"/>
                </a:cubicBezTo>
                <a:cubicBezTo>
                  <a:pt x="199818" y="58871"/>
                  <a:pt x="198191" y="68817"/>
                  <a:pt x="198191" y="79062"/>
                </a:cubicBezTo>
                <a:cubicBezTo>
                  <a:pt x="198191" y="92274"/>
                  <a:pt x="200117" y="103808"/>
                  <a:pt x="203965" y="113666"/>
                </a:cubicBezTo>
                <a:cubicBezTo>
                  <a:pt x="207817" y="123523"/>
                  <a:pt x="213804" y="130888"/>
                  <a:pt x="221933" y="135763"/>
                </a:cubicBezTo>
                <a:cubicBezTo>
                  <a:pt x="230055" y="140641"/>
                  <a:pt x="238852" y="143078"/>
                  <a:pt x="248321" y="143078"/>
                </a:cubicBezTo>
                <a:cubicBezTo>
                  <a:pt x="259834" y="143078"/>
                  <a:pt x="269590" y="139755"/>
                  <a:pt x="277571" y="133113"/>
                </a:cubicBezTo>
                <a:cubicBezTo>
                  <a:pt x="285555" y="126472"/>
                  <a:pt x="290959" y="116614"/>
                  <a:pt x="293785" y="103543"/>
                </a:cubicBezTo>
                <a:close/>
                <a:moveTo>
                  <a:pt x="339995" y="2649"/>
                </a:moveTo>
                <a:lnTo>
                  <a:pt x="360557" y="2649"/>
                </a:lnTo>
                <a:lnTo>
                  <a:pt x="360557" y="139683"/>
                </a:lnTo>
                <a:lnTo>
                  <a:pt x="412168" y="139683"/>
                </a:lnTo>
                <a:lnTo>
                  <a:pt x="412168" y="2649"/>
                </a:lnTo>
                <a:lnTo>
                  <a:pt x="432731" y="2649"/>
                </a:lnTo>
                <a:lnTo>
                  <a:pt x="432731" y="139683"/>
                </a:lnTo>
                <a:lnTo>
                  <a:pt x="484344" y="139683"/>
                </a:lnTo>
                <a:lnTo>
                  <a:pt x="484344" y="2649"/>
                </a:lnTo>
                <a:lnTo>
                  <a:pt x="504907" y="2649"/>
                </a:lnTo>
                <a:lnTo>
                  <a:pt x="504907" y="158018"/>
                </a:lnTo>
                <a:lnTo>
                  <a:pt x="339995" y="158018"/>
                </a:lnTo>
                <a:close/>
                <a:moveTo>
                  <a:pt x="521546" y="158018"/>
                </a:moveTo>
                <a:lnTo>
                  <a:pt x="581213" y="2649"/>
                </a:lnTo>
                <a:lnTo>
                  <a:pt x="603364" y="2649"/>
                </a:lnTo>
                <a:lnTo>
                  <a:pt x="666954" y="158018"/>
                </a:lnTo>
                <a:lnTo>
                  <a:pt x="643533" y="158018"/>
                </a:lnTo>
                <a:lnTo>
                  <a:pt x="625410" y="110966"/>
                </a:lnTo>
                <a:lnTo>
                  <a:pt x="560440" y="110966"/>
                </a:lnTo>
                <a:lnTo>
                  <a:pt x="543377" y="158018"/>
                </a:lnTo>
                <a:close/>
                <a:moveTo>
                  <a:pt x="566377" y="94219"/>
                </a:moveTo>
                <a:lnTo>
                  <a:pt x="619048" y="94219"/>
                </a:lnTo>
                <a:lnTo>
                  <a:pt x="602834" y="51187"/>
                </a:lnTo>
                <a:cubicBezTo>
                  <a:pt x="597888" y="38113"/>
                  <a:pt x="594216" y="27377"/>
                  <a:pt x="591811" y="18971"/>
                </a:cubicBezTo>
                <a:cubicBezTo>
                  <a:pt x="589835" y="28933"/>
                  <a:pt x="587044" y="38821"/>
                  <a:pt x="583438" y="48642"/>
                </a:cubicBezTo>
                <a:close/>
                <a:moveTo>
                  <a:pt x="685926" y="158018"/>
                </a:moveTo>
                <a:lnTo>
                  <a:pt x="685926" y="136291"/>
                </a:lnTo>
                <a:lnTo>
                  <a:pt x="707653" y="136291"/>
                </a:lnTo>
                <a:lnTo>
                  <a:pt x="707653" y="158018"/>
                </a:lnTo>
                <a:cubicBezTo>
                  <a:pt x="707653" y="166003"/>
                  <a:pt x="706240" y="172454"/>
                  <a:pt x="703414" y="177364"/>
                </a:cubicBezTo>
                <a:cubicBezTo>
                  <a:pt x="700589" y="182271"/>
                  <a:pt x="696099" y="186069"/>
                  <a:pt x="689951" y="188755"/>
                </a:cubicBezTo>
                <a:lnTo>
                  <a:pt x="684655" y="180594"/>
                </a:lnTo>
                <a:cubicBezTo>
                  <a:pt x="688684" y="178826"/>
                  <a:pt x="691647" y="176230"/>
                  <a:pt x="693558" y="172802"/>
                </a:cubicBezTo>
                <a:cubicBezTo>
                  <a:pt x="695466" y="169376"/>
                  <a:pt x="696525" y="164451"/>
                  <a:pt x="696737" y="158018"/>
                </a:cubicBezTo>
                <a:close/>
                <a:moveTo>
                  <a:pt x="802187" y="45467"/>
                </a:moveTo>
                <a:lnTo>
                  <a:pt x="821268" y="45467"/>
                </a:lnTo>
                <a:lnTo>
                  <a:pt x="821268" y="142228"/>
                </a:lnTo>
                <a:lnTo>
                  <a:pt x="864724" y="142228"/>
                </a:lnTo>
                <a:lnTo>
                  <a:pt x="864724" y="45467"/>
                </a:lnTo>
                <a:lnTo>
                  <a:pt x="883796" y="45467"/>
                </a:lnTo>
                <a:lnTo>
                  <a:pt x="883796" y="142228"/>
                </a:lnTo>
                <a:lnTo>
                  <a:pt x="927356" y="142228"/>
                </a:lnTo>
                <a:lnTo>
                  <a:pt x="927356" y="45467"/>
                </a:lnTo>
                <a:lnTo>
                  <a:pt x="946329" y="45467"/>
                </a:lnTo>
                <a:lnTo>
                  <a:pt x="946329" y="158018"/>
                </a:lnTo>
                <a:lnTo>
                  <a:pt x="802187" y="158018"/>
                </a:lnTo>
                <a:close/>
                <a:moveTo>
                  <a:pt x="965405" y="45467"/>
                </a:moveTo>
                <a:lnTo>
                  <a:pt x="1056869" y="45467"/>
                </a:lnTo>
                <a:lnTo>
                  <a:pt x="1056869" y="61257"/>
                </a:lnTo>
                <a:lnTo>
                  <a:pt x="1020621" y="61257"/>
                </a:lnTo>
                <a:lnTo>
                  <a:pt x="1020621" y="158018"/>
                </a:lnTo>
                <a:lnTo>
                  <a:pt x="1001654" y="158018"/>
                </a:lnTo>
                <a:lnTo>
                  <a:pt x="1001654" y="61257"/>
                </a:lnTo>
                <a:lnTo>
                  <a:pt x="965405" y="61257"/>
                </a:lnTo>
                <a:close/>
                <a:moveTo>
                  <a:pt x="1148544" y="144136"/>
                </a:moveTo>
                <a:cubicBezTo>
                  <a:pt x="1141477" y="150140"/>
                  <a:pt x="1134677" y="154382"/>
                  <a:pt x="1128143" y="156851"/>
                </a:cubicBezTo>
                <a:cubicBezTo>
                  <a:pt x="1121605" y="159325"/>
                  <a:pt x="1114596" y="160563"/>
                  <a:pt x="1107104" y="160563"/>
                </a:cubicBezTo>
                <a:cubicBezTo>
                  <a:pt x="1094742" y="160563"/>
                  <a:pt x="1085237" y="157542"/>
                  <a:pt x="1078597" y="151502"/>
                </a:cubicBezTo>
                <a:cubicBezTo>
                  <a:pt x="1071954" y="145460"/>
                  <a:pt x="1068631" y="137743"/>
                  <a:pt x="1068631" y="128344"/>
                </a:cubicBezTo>
                <a:cubicBezTo>
                  <a:pt x="1068631" y="122835"/>
                  <a:pt x="1069884" y="117799"/>
                  <a:pt x="1072393" y="113237"/>
                </a:cubicBezTo>
                <a:cubicBezTo>
                  <a:pt x="1074902" y="108684"/>
                  <a:pt x="1078185" y="105026"/>
                  <a:pt x="1082250" y="102272"/>
                </a:cubicBezTo>
                <a:cubicBezTo>
                  <a:pt x="1086314" y="99514"/>
                  <a:pt x="1090890" y="97433"/>
                  <a:pt x="1095973" y="96018"/>
                </a:cubicBezTo>
                <a:cubicBezTo>
                  <a:pt x="1099717" y="95029"/>
                  <a:pt x="1105373" y="94075"/>
                  <a:pt x="1112932" y="93157"/>
                </a:cubicBezTo>
                <a:cubicBezTo>
                  <a:pt x="1128333" y="91317"/>
                  <a:pt x="1139677" y="89129"/>
                  <a:pt x="1146953" y="86583"/>
                </a:cubicBezTo>
                <a:cubicBezTo>
                  <a:pt x="1147024" y="83970"/>
                  <a:pt x="1147057" y="82310"/>
                  <a:pt x="1147057" y="81604"/>
                </a:cubicBezTo>
                <a:cubicBezTo>
                  <a:pt x="1147057" y="73831"/>
                  <a:pt x="1145258" y="68356"/>
                  <a:pt x="1141653" y="65177"/>
                </a:cubicBezTo>
                <a:cubicBezTo>
                  <a:pt x="1136775" y="60868"/>
                  <a:pt x="1129536" y="58712"/>
                  <a:pt x="1119927" y="58712"/>
                </a:cubicBezTo>
                <a:cubicBezTo>
                  <a:pt x="1110956" y="58712"/>
                  <a:pt x="1104332" y="60285"/>
                  <a:pt x="1100056" y="63427"/>
                </a:cubicBezTo>
                <a:cubicBezTo>
                  <a:pt x="1095782" y="66574"/>
                  <a:pt x="1092617" y="72136"/>
                  <a:pt x="1090570" y="80122"/>
                </a:cubicBezTo>
                <a:lnTo>
                  <a:pt x="1071918" y="77579"/>
                </a:lnTo>
                <a:cubicBezTo>
                  <a:pt x="1073610" y="69594"/>
                  <a:pt x="1076403" y="63147"/>
                  <a:pt x="1080292" y="58233"/>
                </a:cubicBezTo>
                <a:cubicBezTo>
                  <a:pt x="1084180" y="53326"/>
                  <a:pt x="1089796" y="49546"/>
                  <a:pt x="1097144" y="46897"/>
                </a:cubicBezTo>
                <a:cubicBezTo>
                  <a:pt x="1104491" y="44247"/>
                  <a:pt x="1113001" y="42922"/>
                  <a:pt x="1122682" y="42922"/>
                </a:cubicBezTo>
                <a:cubicBezTo>
                  <a:pt x="1132293" y="42922"/>
                  <a:pt x="1140099" y="44052"/>
                  <a:pt x="1146107" y="46310"/>
                </a:cubicBezTo>
                <a:cubicBezTo>
                  <a:pt x="1152112" y="48575"/>
                  <a:pt x="1156529" y="51415"/>
                  <a:pt x="1159354" y="54842"/>
                </a:cubicBezTo>
                <a:cubicBezTo>
                  <a:pt x="1162180" y="58269"/>
                  <a:pt x="1164160" y="62596"/>
                  <a:pt x="1165288" y="67827"/>
                </a:cubicBezTo>
                <a:cubicBezTo>
                  <a:pt x="1165924" y="71074"/>
                  <a:pt x="1166242" y="76943"/>
                  <a:pt x="1166242" y="85420"/>
                </a:cubicBezTo>
                <a:lnTo>
                  <a:pt x="1166242" y="110858"/>
                </a:lnTo>
                <a:cubicBezTo>
                  <a:pt x="1166242" y="128595"/>
                  <a:pt x="1166648" y="139809"/>
                  <a:pt x="1167462" y="144507"/>
                </a:cubicBezTo>
                <a:cubicBezTo>
                  <a:pt x="1168275" y="149204"/>
                  <a:pt x="1169882" y="153709"/>
                  <a:pt x="1172282" y="158018"/>
                </a:cubicBezTo>
                <a:lnTo>
                  <a:pt x="1152360" y="158018"/>
                </a:lnTo>
                <a:cubicBezTo>
                  <a:pt x="1150379" y="154061"/>
                  <a:pt x="1149109" y="149436"/>
                  <a:pt x="1148544" y="144136"/>
                </a:cubicBezTo>
                <a:close/>
                <a:moveTo>
                  <a:pt x="1146953" y="101530"/>
                </a:moveTo>
                <a:cubicBezTo>
                  <a:pt x="1140030" y="104356"/>
                  <a:pt x="1129644" y="106757"/>
                  <a:pt x="1115795" y="108737"/>
                </a:cubicBezTo>
                <a:cubicBezTo>
                  <a:pt x="1107950" y="109864"/>
                  <a:pt x="1102406" y="111139"/>
                  <a:pt x="1099155" y="112553"/>
                </a:cubicBezTo>
                <a:cubicBezTo>
                  <a:pt x="1095904" y="113969"/>
                  <a:pt x="1093396" y="116035"/>
                  <a:pt x="1091628" y="118752"/>
                </a:cubicBezTo>
                <a:cubicBezTo>
                  <a:pt x="1089864" y="121474"/>
                  <a:pt x="1088981" y="124494"/>
                  <a:pt x="1088981" y="127814"/>
                </a:cubicBezTo>
                <a:cubicBezTo>
                  <a:pt x="1088981" y="132900"/>
                  <a:pt x="1090904" y="137141"/>
                  <a:pt x="1094756" y="140529"/>
                </a:cubicBezTo>
                <a:cubicBezTo>
                  <a:pt x="1098608" y="143920"/>
                  <a:pt x="1104239" y="145615"/>
                  <a:pt x="1111662" y="145615"/>
                </a:cubicBezTo>
                <a:cubicBezTo>
                  <a:pt x="1119009" y="145615"/>
                  <a:pt x="1125543" y="144010"/>
                  <a:pt x="1131267" y="140796"/>
                </a:cubicBezTo>
                <a:cubicBezTo>
                  <a:pt x="1136991" y="137584"/>
                  <a:pt x="1141196" y="133185"/>
                  <a:pt x="1143882" y="127602"/>
                </a:cubicBezTo>
                <a:cubicBezTo>
                  <a:pt x="1145931" y="123293"/>
                  <a:pt x="1146953" y="116931"/>
                  <a:pt x="1146953" y="108525"/>
                </a:cubicBezTo>
                <a:close/>
                <a:moveTo>
                  <a:pt x="1180757" y="45467"/>
                </a:moveTo>
                <a:lnTo>
                  <a:pt x="1272218" y="45467"/>
                </a:lnTo>
                <a:lnTo>
                  <a:pt x="1272218" y="61257"/>
                </a:lnTo>
                <a:lnTo>
                  <a:pt x="1235974" y="61257"/>
                </a:lnTo>
                <a:lnTo>
                  <a:pt x="1235974" y="158018"/>
                </a:lnTo>
                <a:lnTo>
                  <a:pt x="1217001" y="158018"/>
                </a:lnTo>
                <a:lnTo>
                  <a:pt x="1217001" y="61257"/>
                </a:lnTo>
                <a:lnTo>
                  <a:pt x="1180757" y="61257"/>
                </a:lnTo>
                <a:close/>
                <a:moveTo>
                  <a:pt x="1353506" y="2649"/>
                </a:moveTo>
                <a:lnTo>
                  <a:pt x="1374070" y="2649"/>
                </a:lnTo>
                <a:lnTo>
                  <a:pt x="1374070" y="70689"/>
                </a:lnTo>
                <a:cubicBezTo>
                  <a:pt x="1383465" y="70689"/>
                  <a:pt x="1390072" y="68870"/>
                  <a:pt x="1393888" y="65231"/>
                </a:cubicBezTo>
                <a:cubicBezTo>
                  <a:pt x="1397701" y="61592"/>
                  <a:pt x="1402577" y="52847"/>
                  <a:pt x="1408511" y="39001"/>
                </a:cubicBezTo>
                <a:cubicBezTo>
                  <a:pt x="1412820" y="28828"/>
                  <a:pt x="1416373" y="21639"/>
                  <a:pt x="1419164" y="17431"/>
                </a:cubicBezTo>
                <a:cubicBezTo>
                  <a:pt x="1421954" y="13225"/>
                  <a:pt x="1425928" y="9694"/>
                  <a:pt x="1431086" y="6829"/>
                </a:cubicBezTo>
                <a:cubicBezTo>
                  <a:pt x="1436245" y="3970"/>
                  <a:pt x="1441930" y="2541"/>
                  <a:pt x="1448150" y="2541"/>
                </a:cubicBezTo>
                <a:cubicBezTo>
                  <a:pt x="1456063" y="2541"/>
                  <a:pt x="1460236" y="2610"/>
                  <a:pt x="1460653" y="2749"/>
                </a:cubicBezTo>
                <a:lnTo>
                  <a:pt x="1460653" y="20559"/>
                </a:lnTo>
                <a:cubicBezTo>
                  <a:pt x="1459951" y="20559"/>
                  <a:pt x="1458573" y="20523"/>
                  <a:pt x="1456524" y="20454"/>
                </a:cubicBezTo>
                <a:cubicBezTo>
                  <a:pt x="1454262" y="20382"/>
                  <a:pt x="1452888" y="20346"/>
                  <a:pt x="1452390" y="20346"/>
                </a:cubicBezTo>
                <a:cubicBezTo>
                  <a:pt x="1445817" y="20346"/>
                  <a:pt x="1440943" y="21934"/>
                  <a:pt x="1437764" y="25117"/>
                </a:cubicBezTo>
                <a:cubicBezTo>
                  <a:pt x="1434514" y="28295"/>
                  <a:pt x="1430806" y="35077"/>
                  <a:pt x="1426636" y="45467"/>
                </a:cubicBezTo>
                <a:cubicBezTo>
                  <a:pt x="1421406" y="58608"/>
                  <a:pt x="1416992" y="66887"/>
                  <a:pt x="1413389" y="70315"/>
                </a:cubicBezTo>
                <a:cubicBezTo>
                  <a:pt x="1409782" y="73742"/>
                  <a:pt x="1405473" y="76486"/>
                  <a:pt x="1400458" y="78530"/>
                </a:cubicBezTo>
                <a:cubicBezTo>
                  <a:pt x="1410491" y="81288"/>
                  <a:pt x="1420384" y="90543"/>
                  <a:pt x="1430133" y="106300"/>
                </a:cubicBezTo>
                <a:lnTo>
                  <a:pt x="1462140" y="158018"/>
                </a:lnTo>
                <a:lnTo>
                  <a:pt x="1436598" y="158018"/>
                </a:lnTo>
                <a:lnTo>
                  <a:pt x="1410632" y="115837"/>
                </a:lnTo>
                <a:cubicBezTo>
                  <a:pt x="1403496" y="104179"/>
                  <a:pt x="1397526" y="96177"/>
                  <a:pt x="1392725" y="91832"/>
                </a:cubicBezTo>
                <a:cubicBezTo>
                  <a:pt x="1387915" y="87486"/>
                  <a:pt x="1381699" y="85316"/>
                  <a:pt x="1374070" y="85316"/>
                </a:cubicBezTo>
                <a:lnTo>
                  <a:pt x="1374070" y="158018"/>
                </a:lnTo>
                <a:lnTo>
                  <a:pt x="1353506" y="158018"/>
                </a:lnTo>
                <a:close/>
                <a:moveTo>
                  <a:pt x="1550636" y="144136"/>
                </a:moveTo>
                <a:cubicBezTo>
                  <a:pt x="1543572" y="150140"/>
                  <a:pt x="1536772" y="154382"/>
                  <a:pt x="1530234" y="156851"/>
                </a:cubicBezTo>
                <a:cubicBezTo>
                  <a:pt x="1523700" y="159325"/>
                  <a:pt x="1516687" y="160563"/>
                  <a:pt x="1509199" y="160563"/>
                </a:cubicBezTo>
                <a:cubicBezTo>
                  <a:pt x="1496837" y="160563"/>
                  <a:pt x="1487333" y="157542"/>
                  <a:pt x="1480691" y="151502"/>
                </a:cubicBezTo>
                <a:cubicBezTo>
                  <a:pt x="1474049" y="145460"/>
                  <a:pt x="1470726" y="137743"/>
                  <a:pt x="1470726" y="128344"/>
                </a:cubicBezTo>
                <a:cubicBezTo>
                  <a:pt x="1470726" y="122835"/>
                  <a:pt x="1471979" y="117799"/>
                  <a:pt x="1474488" y="113237"/>
                </a:cubicBezTo>
                <a:cubicBezTo>
                  <a:pt x="1476997" y="108684"/>
                  <a:pt x="1480279" y="105026"/>
                  <a:pt x="1484345" y="102272"/>
                </a:cubicBezTo>
                <a:cubicBezTo>
                  <a:pt x="1488409" y="99514"/>
                  <a:pt x="1492985" y="97433"/>
                  <a:pt x="1498067" y="96018"/>
                </a:cubicBezTo>
                <a:cubicBezTo>
                  <a:pt x="1501811" y="95029"/>
                  <a:pt x="1507468" y="94075"/>
                  <a:pt x="1515027" y="93157"/>
                </a:cubicBezTo>
                <a:cubicBezTo>
                  <a:pt x="1530428" y="91317"/>
                  <a:pt x="1541768" y="89129"/>
                  <a:pt x="1549048" y="86583"/>
                </a:cubicBezTo>
                <a:cubicBezTo>
                  <a:pt x="1549120" y="83970"/>
                  <a:pt x="1549152" y="82310"/>
                  <a:pt x="1549152" y="81604"/>
                </a:cubicBezTo>
                <a:cubicBezTo>
                  <a:pt x="1549152" y="73831"/>
                  <a:pt x="1547352" y="68356"/>
                  <a:pt x="1543748" y="65177"/>
                </a:cubicBezTo>
                <a:cubicBezTo>
                  <a:pt x="1538870" y="60868"/>
                  <a:pt x="1531631" y="58712"/>
                  <a:pt x="1522018" y="58712"/>
                </a:cubicBezTo>
                <a:cubicBezTo>
                  <a:pt x="1513051" y="58712"/>
                  <a:pt x="1506427" y="60285"/>
                  <a:pt x="1502150" y="63427"/>
                </a:cubicBezTo>
                <a:cubicBezTo>
                  <a:pt x="1497877" y="66574"/>
                  <a:pt x="1494710" y="72136"/>
                  <a:pt x="1492665" y="80122"/>
                </a:cubicBezTo>
                <a:lnTo>
                  <a:pt x="1474012" y="77579"/>
                </a:lnTo>
                <a:cubicBezTo>
                  <a:pt x="1475705" y="69594"/>
                  <a:pt x="1478494" y="63147"/>
                  <a:pt x="1482387" y="58233"/>
                </a:cubicBezTo>
                <a:cubicBezTo>
                  <a:pt x="1486271" y="53326"/>
                  <a:pt x="1491890" y="49546"/>
                  <a:pt x="1499239" y="46897"/>
                </a:cubicBezTo>
                <a:cubicBezTo>
                  <a:pt x="1506586" y="44247"/>
                  <a:pt x="1515096" y="42922"/>
                  <a:pt x="1524777" y="42922"/>
                </a:cubicBezTo>
                <a:cubicBezTo>
                  <a:pt x="1534389" y="42922"/>
                  <a:pt x="1542193" y="44052"/>
                  <a:pt x="1548202" y="46310"/>
                </a:cubicBezTo>
                <a:cubicBezTo>
                  <a:pt x="1554207" y="48575"/>
                  <a:pt x="1558623" y="51415"/>
                  <a:pt x="1561450" y="54842"/>
                </a:cubicBezTo>
                <a:cubicBezTo>
                  <a:pt x="1564275" y="58269"/>
                  <a:pt x="1566252" y="62596"/>
                  <a:pt x="1567383" y="67827"/>
                </a:cubicBezTo>
                <a:cubicBezTo>
                  <a:pt x="1568019" y="71074"/>
                  <a:pt x="1568337" y="76943"/>
                  <a:pt x="1568337" y="85420"/>
                </a:cubicBezTo>
                <a:lnTo>
                  <a:pt x="1568337" y="110858"/>
                </a:lnTo>
                <a:cubicBezTo>
                  <a:pt x="1568337" y="128595"/>
                  <a:pt x="1568743" y="139809"/>
                  <a:pt x="1569557" y="144507"/>
                </a:cubicBezTo>
                <a:cubicBezTo>
                  <a:pt x="1570370" y="149204"/>
                  <a:pt x="1571976" y="153709"/>
                  <a:pt x="1574377" y="158018"/>
                </a:cubicBezTo>
                <a:lnTo>
                  <a:pt x="1554454" y="158018"/>
                </a:lnTo>
                <a:cubicBezTo>
                  <a:pt x="1552474" y="154061"/>
                  <a:pt x="1551205" y="149436"/>
                  <a:pt x="1550636" y="144136"/>
                </a:cubicBezTo>
                <a:close/>
                <a:moveTo>
                  <a:pt x="1549048" y="101530"/>
                </a:moveTo>
                <a:cubicBezTo>
                  <a:pt x="1542125" y="104356"/>
                  <a:pt x="1531739" y="106757"/>
                  <a:pt x="1517886" y="108737"/>
                </a:cubicBezTo>
                <a:cubicBezTo>
                  <a:pt x="1510045" y="109864"/>
                  <a:pt x="1504497" y="111139"/>
                  <a:pt x="1501250" y="112553"/>
                </a:cubicBezTo>
                <a:cubicBezTo>
                  <a:pt x="1498000" y="113969"/>
                  <a:pt x="1495491" y="116035"/>
                  <a:pt x="1493723" y="118752"/>
                </a:cubicBezTo>
                <a:cubicBezTo>
                  <a:pt x="1491959" y="121474"/>
                  <a:pt x="1491077" y="124494"/>
                  <a:pt x="1491077" y="127814"/>
                </a:cubicBezTo>
                <a:cubicBezTo>
                  <a:pt x="1491077" y="132900"/>
                  <a:pt x="1492999" y="137141"/>
                  <a:pt x="1496851" y="140529"/>
                </a:cubicBezTo>
                <a:cubicBezTo>
                  <a:pt x="1500703" y="143920"/>
                  <a:pt x="1506334" y="145615"/>
                  <a:pt x="1513757" y="145615"/>
                </a:cubicBezTo>
                <a:cubicBezTo>
                  <a:pt x="1521104" y="145615"/>
                  <a:pt x="1527638" y="144010"/>
                  <a:pt x="1533362" y="140796"/>
                </a:cubicBezTo>
                <a:cubicBezTo>
                  <a:pt x="1539086" y="137584"/>
                  <a:pt x="1543287" y="133185"/>
                  <a:pt x="1545977" y="127602"/>
                </a:cubicBezTo>
                <a:cubicBezTo>
                  <a:pt x="1548022" y="123293"/>
                  <a:pt x="1549048" y="116931"/>
                  <a:pt x="1549048" y="108525"/>
                </a:cubicBezTo>
                <a:close/>
                <a:moveTo>
                  <a:pt x="1597903" y="201153"/>
                </a:moveTo>
                <a:lnTo>
                  <a:pt x="1597903" y="45467"/>
                </a:lnTo>
                <a:lnTo>
                  <a:pt x="1615287" y="45467"/>
                </a:lnTo>
                <a:lnTo>
                  <a:pt x="1615287" y="60091"/>
                </a:lnTo>
                <a:cubicBezTo>
                  <a:pt x="1619384" y="54366"/>
                  <a:pt x="1624015" y="50076"/>
                  <a:pt x="1629173" y="47213"/>
                </a:cubicBezTo>
                <a:cubicBezTo>
                  <a:pt x="1634328" y="44351"/>
                  <a:pt x="1640582" y="42922"/>
                  <a:pt x="1647933" y="42922"/>
                </a:cubicBezTo>
                <a:cubicBezTo>
                  <a:pt x="1657538" y="42922"/>
                  <a:pt x="1666015" y="45392"/>
                  <a:pt x="1673367" y="50338"/>
                </a:cubicBezTo>
                <a:cubicBezTo>
                  <a:pt x="1680714" y="55284"/>
                  <a:pt x="1686261" y="62262"/>
                  <a:pt x="1690005" y="71272"/>
                </a:cubicBezTo>
                <a:cubicBezTo>
                  <a:pt x="1693749" y="80283"/>
                  <a:pt x="1695621" y="90154"/>
                  <a:pt x="1695621" y="100893"/>
                </a:cubicBezTo>
                <a:cubicBezTo>
                  <a:pt x="1695621" y="112409"/>
                  <a:pt x="1693555" y="122781"/>
                  <a:pt x="1689422" y="131997"/>
                </a:cubicBezTo>
                <a:cubicBezTo>
                  <a:pt x="1685286" y="141220"/>
                  <a:pt x="1679281" y="148284"/>
                  <a:pt x="1671405" y="153198"/>
                </a:cubicBezTo>
                <a:cubicBezTo>
                  <a:pt x="1663528" y="158107"/>
                  <a:pt x="1655244" y="160563"/>
                  <a:pt x="1646549" y="160563"/>
                </a:cubicBezTo>
                <a:cubicBezTo>
                  <a:pt x="1640196" y="160563"/>
                  <a:pt x="1634489" y="159223"/>
                  <a:pt x="1629439" y="156535"/>
                </a:cubicBezTo>
                <a:cubicBezTo>
                  <a:pt x="1624384" y="153849"/>
                  <a:pt x="1620234" y="150458"/>
                  <a:pt x="1616983" y="146361"/>
                </a:cubicBezTo>
                <a:lnTo>
                  <a:pt x="1616983" y="201153"/>
                </a:lnTo>
                <a:close/>
                <a:moveTo>
                  <a:pt x="1615183" y="102380"/>
                </a:moveTo>
                <a:cubicBezTo>
                  <a:pt x="1615183" y="116863"/>
                  <a:pt x="1618117" y="127569"/>
                  <a:pt x="1623982" y="134492"/>
                </a:cubicBezTo>
                <a:cubicBezTo>
                  <a:pt x="1629842" y="141414"/>
                  <a:pt x="1636942" y="144877"/>
                  <a:pt x="1645279" y="144877"/>
                </a:cubicBezTo>
                <a:cubicBezTo>
                  <a:pt x="1653756" y="144877"/>
                  <a:pt x="1661019" y="141292"/>
                  <a:pt x="1667059" y="134117"/>
                </a:cubicBezTo>
                <a:cubicBezTo>
                  <a:pt x="1673100" y="126946"/>
                  <a:pt x="1676120" y="115837"/>
                  <a:pt x="1676120" y="100784"/>
                </a:cubicBezTo>
                <a:cubicBezTo>
                  <a:pt x="1676120" y="86446"/>
                  <a:pt x="1673172" y="75703"/>
                  <a:pt x="1667272" y="68569"/>
                </a:cubicBezTo>
                <a:cubicBezTo>
                  <a:pt x="1661371" y="61433"/>
                  <a:pt x="1654322" y="57862"/>
                  <a:pt x="1646129" y="57862"/>
                </a:cubicBezTo>
                <a:cubicBezTo>
                  <a:pt x="1638004" y="57862"/>
                  <a:pt x="1630814" y="61660"/>
                  <a:pt x="1624561" y="69257"/>
                </a:cubicBezTo>
                <a:cubicBezTo>
                  <a:pt x="1618308" y="76855"/>
                  <a:pt x="1615183" y="87894"/>
                  <a:pt x="1615183" y="102380"/>
                </a:cubicBezTo>
                <a:close/>
                <a:moveTo>
                  <a:pt x="1711519" y="101742"/>
                </a:moveTo>
                <a:cubicBezTo>
                  <a:pt x="1711519" y="80899"/>
                  <a:pt x="1717311" y="65462"/>
                  <a:pt x="1728900" y="55429"/>
                </a:cubicBezTo>
                <a:cubicBezTo>
                  <a:pt x="1738580" y="47088"/>
                  <a:pt x="1750377" y="42922"/>
                  <a:pt x="1764299" y="42922"/>
                </a:cubicBezTo>
                <a:cubicBezTo>
                  <a:pt x="1779771" y="42922"/>
                  <a:pt x="1792422" y="47991"/>
                  <a:pt x="1802243" y="58129"/>
                </a:cubicBezTo>
                <a:cubicBezTo>
                  <a:pt x="1812064" y="68270"/>
                  <a:pt x="1816974" y="82274"/>
                  <a:pt x="1816974" y="100151"/>
                </a:cubicBezTo>
                <a:cubicBezTo>
                  <a:pt x="1816974" y="114634"/>
                  <a:pt x="1814799" y="126028"/>
                  <a:pt x="1810455" y="134330"/>
                </a:cubicBezTo>
                <a:cubicBezTo>
                  <a:pt x="1806110" y="142635"/>
                  <a:pt x="1799784" y="149083"/>
                  <a:pt x="1791482" y="153676"/>
                </a:cubicBezTo>
                <a:cubicBezTo>
                  <a:pt x="1783185" y="158266"/>
                  <a:pt x="1774120" y="160563"/>
                  <a:pt x="1764299" y="160563"/>
                </a:cubicBezTo>
                <a:cubicBezTo>
                  <a:pt x="1748542" y="160563"/>
                  <a:pt x="1735809" y="155509"/>
                  <a:pt x="1726092" y="145407"/>
                </a:cubicBezTo>
                <a:cubicBezTo>
                  <a:pt x="1716375" y="135302"/>
                  <a:pt x="1711519" y="120746"/>
                  <a:pt x="1711519" y="101742"/>
                </a:cubicBezTo>
                <a:close/>
                <a:moveTo>
                  <a:pt x="1731125" y="101742"/>
                </a:moveTo>
                <a:cubicBezTo>
                  <a:pt x="1731125" y="116156"/>
                  <a:pt x="1734271" y="126946"/>
                  <a:pt x="1740556" y="134117"/>
                </a:cubicBezTo>
                <a:cubicBezTo>
                  <a:pt x="1746846" y="141292"/>
                  <a:pt x="1754759" y="144877"/>
                  <a:pt x="1764299" y="144877"/>
                </a:cubicBezTo>
                <a:cubicBezTo>
                  <a:pt x="1773767" y="144877"/>
                  <a:pt x="1781647" y="141275"/>
                  <a:pt x="1787932" y="134067"/>
                </a:cubicBezTo>
                <a:cubicBezTo>
                  <a:pt x="1794222" y="126864"/>
                  <a:pt x="1797369" y="115876"/>
                  <a:pt x="1797369" y="101106"/>
                </a:cubicBezTo>
                <a:cubicBezTo>
                  <a:pt x="1797369" y="87184"/>
                  <a:pt x="1794204" y="76643"/>
                  <a:pt x="1787882" y="69469"/>
                </a:cubicBezTo>
                <a:cubicBezTo>
                  <a:pt x="1781557" y="62297"/>
                  <a:pt x="1773694" y="58712"/>
                  <a:pt x="1764299" y="58712"/>
                </a:cubicBezTo>
                <a:cubicBezTo>
                  <a:pt x="1754759" y="58712"/>
                  <a:pt x="1746846" y="62279"/>
                  <a:pt x="1740556" y="69414"/>
                </a:cubicBezTo>
                <a:cubicBezTo>
                  <a:pt x="1734271" y="76550"/>
                  <a:pt x="1731125" y="87327"/>
                  <a:pt x="1731125" y="101742"/>
                </a:cubicBezTo>
                <a:close/>
                <a:moveTo>
                  <a:pt x="1844107" y="45467"/>
                </a:moveTo>
                <a:lnTo>
                  <a:pt x="1932707" y="45467"/>
                </a:lnTo>
                <a:lnTo>
                  <a:pt x="1932707" y="158018"/>
                </a:lnTo>
                <a:lnTo>
                  <a:pt x="1913738" y="158018"/>
                </a:lnTo>
                <a:lnTo>
                  <a:pt x="1913738" y="61257"/>
                </a:lnTo>
                <a:lnTo>
                  <a:pt x="1863180" y="61257"/>
                </a:lnTo>
                <a:lnTo>
                  <a:pt x="1863180" y="117320"/>
                </a:lnTo>
                <a:cubicBezTo>
                  <a:pt x="1863180" y="130395"/>
                  <a:pt x="1862755" y="139013"/>
                  <a:pt x="1861910" y="143182"/>
                </a:cubicBezTo>
                <a:cubicBezTo>
                  <a:pt x="1861060" y="147348"/>
                  <a:pt x="1858727" y="150988"/>
                  <a:pt x="1854915" y="154094"/>
                </a:cubicBezTo>
                <a:cubicBezTo>
                  <a:pt x="1851098" y="157204"/>
                  <a:pt x="1845587" y="158760"/>
                  <a:pt x="1838379" y="158760"/>
                </a:cubicBezTo>
                <a:cubicBezTo>
                  <a:pt x="1833931" y="158760"/>
                  <a:pt x="1828807" y="158478"/>
                  <a:pt x="1823014" y="157917"/>
                </a:cubicBezTo>
                <a:lnTo>
                  <a:pt x="1823014" y="142016"/>
                </a:lnTo>
                <a:lnTo>
                  <a:pt x="1831387" y="142016"/>
                </a:lnTo>
                <a:cubicBezTo>
                  <a:pt x="1835345" y="142016"/>
                  <a:pt x="1838171" y="141609"/>
                  <a:pt x="1839866" y="140796"/>
                </a:cubicBezTo>
                <a:cubicBezTo>
                  <a:pt x="1841562" y="139982"/>
                  <a:pt x="1842692" y="138693"/>
                  <a:pt x="1843257" y="136929"/>
                </a:cubicBezTo>
                <a:cubicBezTo>
                  <a:pt x="1843822" y="135161"/>
                  <a:pt x="1844107" y="129401"/>
                  <a:pt x="1844107" y="119653"/>
                </a:cubicBezTo>
                <a:close/>
                <a:moveTo>
                  <a:pt x="1961428" y="45467"/>
                </a:moveTo>
                <a:lnTo>
                  <a:pt x="1980507" y="45467"/>
                </a:lnTo>
                <a:lnTo>
                  <a:pt x="1980507" y="131313"/>
                </a:lnTo>
                <a:lnTo>
                  <a:pt x="2033391" y="45467"/>
                </a:lnTo>
                <a:lnTo>
                  <a:pt x="2053955" y="45467"/>
                </a:lnTo>
                <a:lnTo>
                  <a:pt x="2053955" y="158018"/>
                </a:lnTo>
                <a:lnTo>
                  <a:pt x="2034875" y="158018"/>
                </a:lnTo>
                <a:lnTo>
                  <a:pt x="2034875" y="72701"/>
                </a:lnTo>
                <a:lnTo>
                  <a:pt x="1981991" y="158018"/>
                </a:lnTo>
                <a:lnTo>
                  <a:pt x="1961428" y="158018"/>
                </a:lnTo>
                <a:close/>
                <a:moveTo>
                  <a:pt x="2082783" y="45467"/>
                </a:moveTo>
                <a:lnTo>
                  <a:pt x="2101856" y="45467"/>
                </a:lnTo>
                <a:lnTo>
                  <a:pt x="2101856" y="92311"/>
                </a:lnTo>
                <a:lnTo>
                  <a:pt x="2154744" y="92311"/>
                </a:lnTo>
                <a:lnTo>
                  <a:pt x="2154744" y="45467"/>
                </a:lnTo>
                <a:lnTo>
                  <a:pt x="2173821" y="45467"/>
                </a:lnTo>
                <a:lnTo>
                  <a:pt x="2173821" y="158018"/>
                </a:lnTo>
                <a:lnTo>
                  <a:pt x="2154744" y="158018"/>
                </a:lnTo>
                <a:lnTo>
                  <a:pt x="2154744" y="108099"/>
                </a:lnTo>
                <a:lnTo>
                  <a:pt x="2101856" y="108099"/>
                </a:lnTo>
                <a:lnTo>
                  <a:pt x="2101856" y="158018"/>
                </a:lnTo>
                <a:lnTo>
                  <a:pt x="2082783" y="158018"/>
                </a:lnTo>
                <a:close/>
                <a:moveTo>
                  <a:pt x="2274685" y="144136"/>
                </a:moveTo>
                <a:cubicBezTo>
                  <a:pt x="2267619" y="150140"/>
                  <a:pt x="2260818" y="154382"/>
                  <a:pt x="2254284" y="156851"/>
                </a:cubicBezTo>
                <a:cubicBezTo>
                  <a:pt x="2247750" y="159325"/>
                  <a:pt x="2240737" y="160563"/>
                  <a:pt x="2233245" y="160563"/>
                </a:cubicBezTo>
                <a:cubicBezTo>
                  <a:pt x="2220883" y="160563"/>
                  <a:pt x="2211380" y="157542"/>
                  <a:pt x="2204738" y="151502"/>
                </a:cubicBezTo>
                <a:cubicBezTo>
                  <a:pt x="2198095" y="145460"/>
                  <a:pt x="2194773" y="137743"/>
                  <a:pt x="2194773" y="128344"/>
                </a:cubicBezTo>
                <a:cubicBezTo>
                  <a:pt x="2194773" y="122835"/>
                  <a:pt x="2196025" y="117799"/>
                  <a:pt x="2198535" y="113237"/>
                </a:cubicBezTo>
                <a:cubicBezTo>
                  <a:pt x="2201047" y="108684"/>
                  <a:pt x="2204331" y="105026"/>
                  <a:pt x="2208395" y="102272"/>
                </a:cubicBezTo>
                <a:cubicBezTo>
                  <a:pt x="2212455" y="99514"/>
                  <a:pt x="2217031" y="97433"/>
                  <a:pt x="2222119" y="96018"/>
                </a:cubicBezTo>
                <a:cubicBezTo>
                  <a:pt x="2225863" y="95029"/>
                  <a:pt x="2231518" y="94075"/>
                  <a:pt x="2239078" y="93157"/>
                </a:cubicBezTo>
                <a:cubicBezTo>
                  <a:pt x="2254478" y="91317"/>
                  <a:pt x="2265818" y="89129"/>
                  <a:pt x="2273098" y="86583"/>
                </a:cubicBezTo>
                <a:cubicBezTo>
                  <a:pt x="2273166" y="83970"/>
                  <a:pt x="2273202" y="82310"/>
                  <a:pt x="2273202" y="81604"/>
                </a:cubicBezTo>
                <a:cubicBezTo>
                  <a:pt x="2273202" y="73831"/>
                  <a:pt x="2271402" y="68356"/>
                  <a:pt x="2267796" y="65177"/>
                </a:cubicBezTo>
                <a:cubicBezTo>
                  <a:pt x="2262920" y="60868"/>
                  <a:pt x="2255681" y="58712"/>
                  <a:pt x="2246068" y="58712"/>
                </a:cubicBezTo>
                <a:cubicBezTo>
                  <a:pt x="2237097" y="58712"/>
                  <a:pt x="2230474" y="60285"/>
                  <a:pt x="2226201" y="63427"/>
                </a:cubicBezTo>
                <a:cubicBezTo>
                  <a:pt x="2221923" y="66574"/>
                  <a:pt x="2218759" y="72136"/>
                  <a:pt x="2216711" y="80122"/>
                </a:cubicBezTo>
                <a:lnTo>
                  <a:pt x="2198062" y="77579"/>
                </a:lnTo>
                <a:cubicBezTo>
                  <a:pt x="2199755" y="69594"/>
                  <a:pt x="2202545" y="63147"/>
                  <a:pt x="2206437" y="58233"/>
                </a:cubicBezTo>
                <a:cubicBezTo>
                  <a:pt x="2210320" y="53326"/>
                  <a:pt x="2215936" y="49546"/>
                  <a:pt x="2223284" y="46897"/>
                </a:cubicBezTo>
                <a:cubicBezTo>
                  <a:pt x="2230631" y="44247"/>
                  <a:pt x="2239146" y="42922"/>
                  <a:pt x="2248826" y="42922"/>
                </a:cubicBezTo>
                <a:cubicBezTo>
                  <a:pt x="2258434" y="42922"/>
                  <a:pt x="2266243" y="44052"/>
                  <a:pt x="2272248" y="46310"/>
                </a:cubicBezTo>
                <a:cubicBezTo>
                  <a:pt x="2278256" y="48575"/>
                  <a:pt x="2282673" y="51415"/>
                  <a:pt x="2285499" y="54842"/>
                </a:cubicBezTo>
                <a:cubicBezTo>
                  <a:pt x="2288326" y="58269"/>
                  <a:pt x="2290302" y="62596"/>
                  <a:pt x="2291432" y="67827"/>
                </a:cubicBezTo>
                <a:cubicBezTo>
                  <a:pt x="2292070" y="71074"/>
                  <a:pt x="2292383" y="76943"/>
                  <a:pt x="2292383" y="85420"/>
                </a:cubicBezTo>
                <a:lnTo>
                  <a:pt x="2292383" y="110858"/>
                </a:lnTo>
                <a:cubicBezTo>
                  <a:pt x="2292383" y="128595"/>
                  <a:pt x="2292793" y="139809"/>
                  <a:pt x="2293607" y="144507"/>
                </a:cubicBezTo>
                <a:cubicBezTo>
                  <a:pt x="2294421" y="149204"/>
                  <a:pt x="2296023" y="153709"/>
                  <a:pt x="2298424" y="158018"/>
                </a:cubicBezTo>
                <a:lnTo>
                  <a:pt x="2278501" y="158018"/>
                </a:lnTo>
                <a:cubicBezTo>
                  <a:pt x="2276525" y="154061"/>
                  <a:pt x="2275250" y="149436"/>
                  <a:pt x="2274685" y="144136"/>
                </a:cubicBezTo>
                <a:close/>
                <a:moveTo>
                  <a:pt x="2273098" y="101530"/>
                </a:moveTo>
                <a:cubicBezTo>
                  <a:pt x="2266175" y="104356"/>
                  <a:pt x="2255789" y="106757"/>
                  <a:pt x="2241935" y="108737"/>
                </a:cubicBezTo>
                <a:cubicBezTo>
                  <a:pt x="2234095" y="109864"/>
                  <a:pt x="2228547" y="111139"/>
                  <a:pt x="2225298" y="112553"/>
                </a:cubicBezTo>
                <a:cubicBezTo>
                  <a:pt x="2222050" y="113969"/>
                  <a:pt x="2219537" y="116035"/>
                  <a:pt x="2217772" y="118752"/>
                </a:cubicBezTo>
                <a:cubicBezTo>
                  <a:pt x="2216009" y="121474"/>
                  <a:pt x="2215124" y="124494"/>
                  <a:pt x="2215124" y="127814"/>
                </a:cubicBezTo>
                <a:cubicBezTo>
                  <a:pt x="2215124" y="132900"/>
                  <a:pt x="2217048" y="137141"/>
                  <a:pt x="2220898" y="140529"/>
                </a:cubicBezTo>
                <a:cubicBezTo>
                  <a:pt x="2224750" y="143920"/>
                  <a:pt x="2230384" y="145615"/>
                  <a:pt x="2237803" y="145615"/>
                </a:cubicBezTo>
                <a:cubicBezTo>
                  <a:pt x="2245151" y="145615"/>
                  <a:pt x="2251684" y="144010"/>
                  <a:pt x="2257412" y="140796"/>
                </a:cubicBezTo>
                <a:cubicBezTo>
                  <a:pt x="2263136" y="137584"/>
                  <a:pt x="2267338" y="133185"/>
                  <a:pt x="2270023" y="127602"/>
                </a:cubicBezTo>
                <a:cubicBezTo>
                  <a:pt x="2272071" y="123293"/>
                  <a:pt x="2273098" y="116931"/>
                  <a:pt x="2273098" y="108525"/>
                </a:cubicBezTo>
                <a:close/>
                <a:moveTo>
                  <a:pt x="2326939" y="158018"/>
                </a:moveTo>
                <a:lnTo>
                  <a:pt x="2326939" y="136291"/>
                </a:lnTo>
                <a:lnTo>
                  <a:pt x="2348661" y="136291"/>
                </a:lnTo>
                <a:lnTo>
                  <a:pt x="2348661" y="158018"/>
                </a:lnTo>
                <a:cubicBezTo>
                  <a:pt x="2348661" y="166003"/>
                  <a:pt x="2347251" y="172454"/>
                  <a:pt x="2344424" y="177364"/>
                </a:cubicBezTo>
                <a:cubicBezTo>
                  <a:pt x="2341599" y="182271"/>
                  <a:pt x="2337113" y="186069"/>
                  <a:pt x="2330960" y="188755"/>
                </a:cubicBezTo>
                <a:lnTo>
                  <a:pt x="2325664" y="180594"/>
                </a:lnTo>
                <a:cubicBezTo>
                  <a:pt x="2329693" y="178826"/>
                  <a:pt x="2332659" y="176230"/>
                  <a:pt x="2334568" y="172802"/>
                </a:cubicBezTo>
                <a:cubicBezTo>
                  <a:pt x="2336476" y="169376"/>
                  <a:pt x="2337533" y="164451"/>
                  <a:pt x="2337747" y="158018"/>
                </a:cubicBezTo>
                <a:close/>
                <a:moveTo>
                  <a:pt x="2449181" y="45467"/>
                </a:moveTo>
                <a:lnTo>
                  <a:pt x="2537997" y="45467"/>
                </a:lnTo>
                <a:lnTo>
                  <a:pt x="2537997" y="158018"/>
                </a:lnTo>
                <a:lnTo>
                  <a:pt x="2518920" y="158018"/>
                </a:lnTo>
                <a:lnTo>
                  <a:pt x="2518920" y="61257"/>
                </a:lnTo>
                <a:lnTo>
                  <a:pt x="2468257" y="61257"/>
                </a:lnTo>
                <a:lnTo>
                  <a:pt x="2468257" y="158018"/>
                </a:lnTo>
                <a:lnTo>
                  <a:pt x="2449181" y="158018"/>
                </a:lnTo>
                <a:close/>
                <a:moveTo>
                  <a:pt x="2559507" y="101742"/>
                </a:moveTo>
                <a:cubicBezTo>
                  <a:pt x="2559507" y="80899"/>
                  <a:pt x="2565302" y="65462"/>
                  <a:pt x="2576891" y="55429"/>
                </a:cubicBezTo>
                <a:cubicBezTo>
                  <a:pt x="2586572" y="47088"/>
                  <a:pt x="2598369" y="42922"/>
                  <a:pt x="2612289" y="42922"/>
                </a:cubicBezTo>
                <a:cubicBezTo>
                  <a:pt x="2627763" y="42922"/>
                  <a:pt x="2640409" y="47991"/>
                  <a:pt x="2650233" y="58129"/>
                </a:cubicBezTo>
                <a:cubicBezTo>
                  <a:pt x="2660052" y="68270"/>
                  <a:pt x="2664965" y="82274"/>
                  <a:pt x="2664965" y="100151"/>
                </a:cubicBezTo>
                <a:cubicBezTo>
                  <a:pt x="2664965" y="114634"/>
                  <a:pt x="2662791" y="126028"/>
                  <a:pt x="2658445" y="134330"/>
                </a:cubicBezTo>
                <a:cubicBezTo>
                  <a:pt x="2654100" y="142635"/>
                  <a:pt x="2647774" y="149083"/>
                  <a:pt x="2639474" y="153676"/>
                </a:cubicBezTo>
                <a:cubicBezTo>
                  <a:pt x="2631175" y="158266"/>
                  <a:pt x="2622110" y="160563"/>
                  <a:pt x="2612289" y="160563"/>
                </a:cubicBezTo>
                <a:cubicBezTo>
                  <a:pt x="2596532" y="160563"/>
                  <a:pt x="2583800" y="155509"/>
                  <a:pt x="2574082" y="145407"/>
                </a:cubicBezTo>
                <a:cubicBezTo>
                  <a:pt x="2564366" y="135302"/>
                  <a:pt x="2559507" y="120746"/>
                  <a:pt x="2559507" y="101742"/>
                </a:cubicBezTo>
                <a:close/>
                <a:moveTo>
                  <a:pt x="2579115" y="101742"/>
                </a:moveTo>
                <a:cubicBezTo>
                  <a:pt x="2579115" y="116156"/>
                  <a:pt x="2582261" y="126946"/>
                  <a:pt x="2588548" y="134117"/>
                </a:cubicBezTo>
                <a:cubicBezTo>
                  <a:pt x="2594837" y="141292"/>
                  <a:pt x="2602749" y="144877"/>
                  <a:pt x="2612289" y="144877"/>
                </a:cubicBezTo>
                <a:cubicBezTo>
                  <a:pt x="2621757" y="144877"/>
                  <a:pt x="2629635" y="141275"/>
                  <a:pt x="2635924" y="134067"/>
                </a:cubicBezTo>
                <a:cubicBezTo>
                  <a:pt x="2642213" y="126864"/>
                  <a:pt x="2645355" y="115876"/>
                  <a:pt x="2645355" y="101106"/>
                </a:cubicBezTo>
                <a:cubicBezTo>
                  <a:pt x="2645355" y="87184"/>
                  <a:pt x="2642195" y="76643"/>
                  <a:pt x="2635873" y="69469"/>
                </a:cubicBezTo>
                <a:cubicBezTo>
                  <a:pt x="2629549" y="62297"/>
                  <a:pt x="2621686" y="58712"/>
                  <a:pt x="2612289" y="58712"/>
                </a:cubicBezTo>
                <a:cubicBezTo>
                  <a:pt x="2602749" y="58712"/>
                  <a:pt x="2594837" y="62279"/>
                  <a:pt x="2588548" y="69414"/>
                </a:cubicBezTo>
                <a:cubicBezTo>
                  <a:pt x="2582261" y="76550"/>
                  <a:pt x="2579115" y="87327"/>
                  <a:pt x="2579115" y="101742"/>
                </a:cubicBezTo>
                <a:close/>
                <a:moveTo>
                  <a:pt x="2749251" y="45467"/>
                </a:moveTo>
                <a:lnTo>
                  <a:pt x="2768328" y="45467"/>
                </a:lnTo>
                <a:lnTo>
                  <a:pt x="2768328" y="142333"/>
                </a:lnTo>
                <a:lnTo>
                  <a:pt x="2821108" y="142333"/>
                </a:lnTo>
                <a:lnTo>
                  <a:pt x="2821108" y="45467"/>
                </a:lnTo>
                <a:lnTo>
                  <a:pt x="2840184" y="45467"/>
                </a:lnTo>
                <a:lnTo>
                  <a:pt x="2840184" y="142333"/>
                </a:lnTo>
                <a:lnTo>
                  <a:pt x="2852478" y="142333"/>
                </a:lnTo>
                <a:lnTo>
                  <a:pt x="2852478" y="189921"/>
                </a:lnTo>
                <a:lnTo>
                  <a:pt x="2836792" y="189921"/>
                </a:lnTo>
                <a:lnTo>
                  <a:pt x="2836792" y="158018"/>
                </a:lnTo>
                <a:lnTo>
                  <a:pt x="2749251" y="158018"/>
                </a:lnTo>
                <a:close/>
                <a:moveTo>
                  <a:pt x="2948349" y="121772"/>
                </a:moveTo>
                <a:lnTo>
                  <a:pt x="2968059" y="124210"/>
                </a:lnTo>
                <a:cubicBezTo>
                  <a:pt x="2964953" y="135726"/>
                  <a:pt x="2959196" y="144665"/>
                  <a:pt x="2950786" y="151023"/>
                </a:cubicBezTo>
                <a:cubicBezTo>
                  <a:pt x="2942381" y="157384"/>
                  <a:pt x="2931638" y="160563"/>
                  <a:pt x="2918566" y="160563"/>
                </a:cubicBezTo>
                <a:cubicBezTo>
                  <a:pt x="2902104" y="160563"/>
                  <a:pt x="2889050" y="155493"/>
                  <a:pt x="2879406" y="145357"/>
                </a:cubicBezTo>
                <a:cubicBezTo>
                  <a:pt x="2869761" y="135215"/>
                  <a:pt x="2864938" y="120995"/>
                  <a:pt x="2864938" y="102697"/>
                </a:cubicBezTo>
                <a:cubicBezTo>
                  <a:pt x="2864938" y="83758"/>
                  <a:pt x="2869816" y="69061"/>
                  <a:pt x="2879565" y="58604"/>
                </a:cubicBezTo>
                <a:cubicBezTo>
                  <a:pt x="2889317" y="48149"/>
                  <a:pt x="2901963" y="42922"/>
                  <a:pt x="2917508" y="42922"/>
                </a:cubicBezTo>
                <a:cubicBezTo>
                  <a:pt x="2932557" y="42922"/>
                  <a:pt x="2944850" y="48045"/>
                  <a:pt x="2954390" y="58287"/>
                </a:cubicBezTo>
                <a:cubicBezTo>
                  <a:pt x="2963927" y="68533"/>
                  <a:pt x="2968697" y="82944"/>
                  <a:pt x="2968697" y="101530"/>
                </a:cubicBezTo>
                <a:cubicBezTo>
                  <a:pt x="2968697" y="102660"/>
                  <a:pt x="2968661" y="104356"/>
                  <a:pt x="2968592" y="106617"/>
                </a:cubicBezTo>
                <a:lnTo>
                  <a:pt x="2884651" y="106617"/>
                </a:lnTo>
                <a:cubicBezTo>
                  <a:pt x="2885357" y="118984"/>
                  <a:pt x="2888855" y="128451"/>
                  <a:pt x="2895145" y="135021"/>
                </a:cubicBezTo>
                <a:cubicBezTo>
                  <a:pt x="2901431" y="141591"/>
                  <a:pt x="2909275" y="144877"/>
                  <a:pt x="2918671" y="144877"/>
                </a:cubicBezTo>
                <a:cubicBezTo>
                  <a:pt x="2925669" y="144877"/>
                  <a:pt x="2931638" y="143038"/>
                  <a:pt x="2936585" y="139366"/>
                </a:cubicBezTo>
                <a:cubicBezTo>
                  <a:pt x="2941531" y="135690"/>
                  <a:pt x="2945452" y="129826"/>
                  <a:pt x="2948349" y="121772"/>
                </a:cubicBezTo>
                <a:close/>
                <a:moveTo>
                  <a:pt x="2885710" y="90932"/>
                </a:moveTo>
                <a:lnTo>
                  <a:pt x="2948559" y="90932"/>
                </a:lnTo>
                <a:cubicBezTo>
                  <a:pt x="2947713" y="81464"/>
                  <a:pt x="2945311" y="74365"/>
                  <a:pt x="2941355" y="69630"/>
                </a:cubicBezTo>
                <a:cubicBezTo>
                  <a:pt x="2935274" y="62283"/>
                  <a:pt x="2927402" y="58608"/>
                  <a:pt x="2917720" y="58608"/>
                </a:cubicBezTo>
                <a:cubicBezTo>
                  <a:pt x="2908959" y="58608"/>
                  <a:pt x="2901593" y="61538"/>
                  <a:pt x="2895620" y="67402"/>
                </a:cubicBezTo>
                <a:cubicBezTo>
                  <a:pt x="2889652" y="73266"/>
                  <a:pt x="2886346" y="81111"/>
                  <a:pt x="2885710" y="90932"/>
                </a:cubicBezTo>
                <a:close/>
                <a:moveTo>
                  <a:pt x="2992118" y="45467"/>
                </a:moveTo>
                <a:lnTo>
                  <a:pt x="3011195" y="45467"/>
                </a:lnTo>
                <a:lnTo>
                  <a:pt x="3011195" y="92311"/>
                </a:lnTo>
                <a:lnTo>
                  <a:pt x="3064083" y="92311"/>
                </a:lnTo>
                <a:lnTo>
                  <a:pt x="3064083" y="45467"/>
                </a:lnTo>
                <a:lnTo>
                  <a:pt x="3083156" y="45467"/>
                </a:lnTo>
                <a:lnTo>
                  <a:pt x="3083156" y="158018"/>
                </a:lnTo>
                <a:lnTo>
                  <a:pt x="3064083" y="158018"/>
                </a:lnTo>
                <a:lnTo>
                  <a:pt x="3064083" y="108099"/>
                </a:lnTo>
                <a:lnTo>
                  <a:pt x="3011195" y="108099"/>
                </a:lnTo>
                <a:lnTo>
                  <a:pt x="3011195" y="158018"/>
                </a:lnTo>
                <a:lnTo>
                  <a:pt x="2992118" y="158018"/>
                </a:lnTo>
                <a:close/>
                <a:moveTo>
                  <a:pt x="3188930" y="121772"/>
                </a:moveTo>
                <a:lnTo>
                  <a:pt x="3208641" y="124210"/>
                </a:lnTo>
                <a:cubicBezTo>
                  <a:pt x="3205534" y="135726"/>
                  <a:pt x="3199778" y="144665"/>
                  <a:pt x="3191371" y="151023"/>
                </a:cubicBezTo>
                <a:cubicBezTo>
                  <a:pt x="3182962" y="157384"/>
                  <a:pt x="3172223" y="160563"/>
                  <a:pt x="3159147" y="160563"/>
                </a:cubicBezTo>
                <a:cubicBezTo>
                  <a:pt x="3142684" y="160563"/>
                  <a:pt x="3129631" y="155493"/>
                  <a:pt x="3119987" y="145357"/>
                </a:cubicBezTo>
                <a:cubicBezTo>
                  <a:pt x="3110343" y="135215"/>
                  <a:pt x="3105521" y="120995"/>
                  <a:pt x="3105521" y="102697"/>
                </a:cubicBezTo>
                <a:cubicBezTo>
                  <a:pt x="3105521" y="83758"/>
                  <a:pt x="3110396" y="69061"/>
                  <a:pt x="3120146" y="58604"/>
                </a:cubicBezTo>
                <a:cubicBezTo>
                  <a:pt x="3129898" y="48149"/>
                  <a:pt x="3142545" y="42922"/>
                  <a:pt x="3158089" y="42922"/>
                </a:cubicBezTo>
                <a:cubicBezTo>
                  <a:pt x="3173138" y="42922"/>
                  <a:pt x="3185431" y="48045"/>
                  <a:pt x="3194972" y="58287"/>
                </a:cubicBezTo>
                <a:cubicBezTo>
                  <a:pt x="3204508" y="68533"/>
                  <a:pt x="3209278" y="82944"/>
                  <a:pt x="3209278" y="101530"/>
                </a:cubicBezTo>
                <a:cubicBezTo>
                  <a:pt x="3209278" y="102660"/>
                  <a:pt x="3209241" y="104356"/>
                  <a:pt x="3209172" y="106617"/>
                </a:cubicBezTo>
                <a:lnTo>
                  <a:pt x="3125232" y="106617"/>
                </a:lnTo>
                <a:cubicBezTo>
                  <a:pt x="3125938" y="118984"/>
                  <a:pt x="3129437" y="128451"/>
                  <a:pt x="3135726" y="135021"/>
                </a:cubicBezTo>
                <a:cubicBezTo>
                  <a:pt x="3142011" y="141591"/>
                  <a:pt x="3149860" y="144877"/>
                  <a:pt x="3159251" y="144877"/>
                </a:cubicBezTo>
                <a:cubicBezTo>
                  <a:pt x="3166250" y="144877"/>
                  <a:pt x="3172223" y="143038"/>
                  <a:pt x="3177167" y="139366"/>
                </a:cubicBezTo>
                <a:cubicBezTo>
                  <a:pt x="3182111" y="135690"/>
                  <a:pt x="3186032" y="129826"/>
                  <a:pt x="3188930" y="121772"/>
                </a:cubicBezTo>
                <a:close/>
                <a:moveTo>
                  <a:pt x="3126290" y="90932"/>
                </a:moveTo>
                <a:lnTo>
                  <a:pt x="3189143" y="90932"/>
                </a:lnTo>
                <a:cubicBezTo>
                  <a:pt x="3188293" y="81464"/>
                  <a:pt x="3185892" y="74365"/>
                  <a:pt x="3181935" y="69630"/>
                </a:cubicBezTo>
                <a:cubicBezTo>
                  <a:pt x="3175856" y="62283"/>
                  <a:pt x="3167982" y="58608"/>
                  <a:pt x="3158302" y="58608"/>
                </a:cubicBezTo>
                <a:cubicBezTo>
                  <a:pt x="3149539" y="58608"/>
                  <a:pt x="3142174" y="61538"/>
                  <a:pt x="3136205" y="67402"/>
                </a:cubicBezTo>
                <a:cubicBezTo>
                  <a:pt x="3130232" y="73266"/>
                  <a:pt x="3126928" y="81111"/>
                  <a:pt x="3126290" y="90932"/>
                </a:cubicBezTo>
                <a:close/>
                <a:moveTo>
                  <a:pt x="3387859" y="139683"/>
                </a:moveTo>
                <a:lnTo>
                  <a:pt x="3387859" y="158018"/>
                </a:lnTo>
                <a:lnTo>
                  <a:pt x="3285159" y="158018"/>
                </a:lnTo>
                <a:cubicBezTo>
                  <a:pt x="3285022" y="153427"/>
                  <a:pt x="3285766" y="149010"/>
                  <a:pt x="3287387" y="144774"/>
                </a:cubicBezTo>
                <a:cubicBezTo>
                  <a:pt x="3290001" y="137774"/>
                  <a:pt x="3294188" y="130888"/>
                  <a:pt x="3299948" y="124102"/>
                </a:cubicBezTo>
                <a:cubicBezTo>
                  <a:pt x="3305705" y="117320"/>
                  <a:pt x="3314023" y="109475"/>
                  <a:pt x="3324907" y="100576"/>
                </a:cubicBezTo>
                <a:cubicBezTo>
                  <a:pt x="3341790" y="86727"/>
                  <a:pt x="3353203" y="75758"/>
                  <a:pt x="3359139" y="67668"/>
                </a:cubicBezTo>
                <a:cubicBezTo>
                  <a:pt x="3365072" y="59575"/>
                  <a:pt x="3368041" y="51926"/>
                  <a:pt x="3368041" y="44722"/>
                </a:cubicBezTo>
                <a:cubicBezTo>
                  <a:pt x="3368041" y="37163"/>
                  <a:pt x="3365337" y="30787"/>
                  <a:pt x="3359935" y="25592"/>
                </a:cubicBezTo>
                <a:cubicBezTo>
                  <a:pt x="3354531" y="20401"/>
                  <a:pt x="3347482" y="17802"/>
                  <a:pt x="3338788" y="17802"/>
                </a:cubicBezTo>
                <a:cubicBezTo>
                  <a:pt x="3329601" y="17802"/>
                  <a:pt x="3322253" y="20559"/>
                  <a:pt x="3316744" y="26067"/>
                </a:cubicBezTo>
                <a:cubicBezTo>
                  <a:pt x="3311236" y="31578"/>
                  <a:pt x="3308444" y="39214"/>
                  <a:pt x="3308371" y="48964"/>
                </a:cubicBezTo>
                <a:lnTo>
                  <a:pt x="3288766" y="46951"/>
                </a:lnTo>
                <a:cubicBezTo>
                  <a:pt x="3290109" y="32324"/>
                  <a:pt x="3295160" y="21178"/>
                  <a:pt x="3303921" y="13510"/>
                </a:cubicBezTo>
                <a:cubicBezTo>
                  <a:pt x="3312684" y="5842"/>
                  <a:pt x="3324449" y="2011"/>
                  <a:pt x="3339212" y="2011"/>
                </a:cubicBezTo>
                <a:cubicBezTo>
                  <a:pt x="3354120" y="2011"/>
                  <a:pt x="3365921" y="6144"/>
                  <a:pt x="3374614" y="14411"/>
                </a:cubicBezTo>
                <a:cubicBezTo>
                  <a:pt x="3383301" y="22680"/>
                  <a:pt x="3387647" y="32921"/>
                  <a:pt x="3387647" y="45147"/>
                </a:cubicBezTo>
                <a:cubicBezTo>
                  <a:pt x="3387647" y="51364"/>
                  <a:pt x="3386376" y="57474"/>
                  <a:pt x="3383835" y="63482"/>
                </a:cubicBezTo>
                <a:cubicBezTo>
                  <a:pt x="3381290" y="69487"/>
                  <a:pt x="3377071" y="75809"/>
                  <a:pt x="3371170" y="82451"/>
                </a:cubicBezTo>
                <a:cubicBezTo>
                  <a:pt x="3365270" y="89095"/>
                  <a:pt x="3355467" y="98211"/>
                  <a:pt x="3341758" y="109796"/>
                </a:cubicBezTo>
                <a:cubicBezTo>
                  <a:pt x="3330309" y="119408"/>
                  <a:pt x="3322963" y="125920"/>
                  <a:pt x="3319715" y="129347"/>
                </a:cubicBezTo>
                <a:cubicBezTo>
                  <a:pt x="3316464" y="132774"/>
                  <a:pt x="3313776" y="136224"/>
                  <a:pt x="3311658" y="139683"/>
                </a:cubicBezTo>
                <a:close/>
                <a:moveTo>
                  <a:pt x="3408314" y="117320"/>
                </a:moveTo>
                <a:lnTo>
                  <a:pt x="3428344" y="115624"/>
                </a:lnTo>
                <a:cubicBezTo>
                  <a:pt x="3429832" y="125373"/>
                  <a:pt x="3433274" y="132706"/>
                  <a:pt x="3438677" y="137617"/>
                </a:cubicBezTo>
                <a:cubicBezTo>
                  <a:pt x="3444084" y="142531"/>
                  <a:pt x="3450600" y="144986"/>
                  <a:pt x="3458233" y="144986"/>
                </a:cubicBezTo>
                <a:cubicBezTo>
                  <a:pt x="3467420" y="144986"/>
                  <a:pt x="3475188" y="141522"/>
                  <a:pt x="3481550" y="134596"/>
                </a:cubicBezTo>
                <a:cubicBezTo>
                  <a:pt x="3487908" y="127673"/>
                  <a:pt x="3491089" y="118486"/>
                  <a:pt x="3491089" y="107038"/>
                </a:cubicBezTo>
                <a:cubicBezTo>
                  <a:pt x="3491089" y="96159"/>
                  <a:pt x="3488029" y="87576"/>
                  <a:pt x="3481921" y="81288"/>
                </a:cubicBezTo>
                <a:cubicBezTo>
                  <a:pt x="3475811" y="74998"/>
                  <a:pt x="3467809" y="71855"/>
                  <a:pt x="3457915" y="71855"/>
                </a:cubicBezTo>
                <a:cubicBezTo>
                  <a:pt x="3451767" y="71855"/>
                  <a:pt x="3446222" y="73249"/>
                  <a:pt x="3441275" y="76042"/>
                </a:cubicBezTo>
                <a:cubicBezTo>
                  <a:pt x="3436330" y="78833"/>
                  <a:pt x="3432445" y="82451"/>
                  <a:pt x="3429620" y="86903"/>
                </a:cubicBezTo>
                <a:lnTo>
                  <a:pt x="3411710" y="84570"/>
                </a:lnTo>
                <a:lnTo>
                  <a:pt x="3426755" y="4770"/>
                </a:lnTo>
                <a:lnTo>
                  <a:pt x="3504017" y="4770"/>
                </a:lnTo>
                <a:lnTo>
                  <a:pt x="3504017" y="22996"/>
                </a:lnTo>
                <a:lnTo>
                  <a:pt x="3442017" y="22996"/>
                </a:lnTo>
                <a:lnTo>
                  <a:pt x="3433644" y="64752"/>
                </a:lnTo>
                <a:cubicBezTo>
                  <a:pt x="3442968" y="58255"/>
                  <a:pt x="3452756" y="55004"/>
                  <a:pt x="3463003" y="55004"/>
                </a:cubicBezTo>
                <a:cubicBezTo>
                  <a:pt x="3476570" y="55004"/>
                  <a:pt x="3488015" y="59701"/>
                  <a:pt x="3497343" y="69098"/>
                </a:cubicBezTo>
                <a:cubicBezTo>
                  <a:pt x="3506667" y="78497"/>
                  <a:pt x="3511332" y="90579"/>
                  <a:pt x="3511332" y="105346"/>
                </a:cubicBezTo>
                <a:cubicBezTo>
                  <a:pt x="3511332" y="119408"/>
                  <a:pt x="3507232" y="131558"/>
                  <a:pt x="3499038" y="141803"/>
                </a:cubicBezTo>
                <a:cubicBezTo>
                  <a:pt x="3489073" y="154382"/>
                  <a:pt x="3475473" y="160668"/>
                  <a:pt x="3458233" y="160668"/>
                </a:cubicBezTo>
                <a:cubicBezTo>
                  <a:pt x="3444102" y="160668"/>
                  <a:pt x="3432567" y="156712"/>
                  <a:pt x="3423633" y="148798"/>
                </a:cubicBezTo>
                <a:cubicBezTo>
                  <a:pt x="3414691" y="140882"/>
                  <a:pt x="3409589" y="130395"/>
                  <a:pt x="3408314" y="11732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95310" y="3237067"/>
            <a:ext cx="357902" cy="117641"/>
          </a:xfrm>
          <a:custGeom>
            <a:avLst/>
            <a:gdLst/>
            <a:ahLst/>
            <a:cxnLst/>
            <a:rect l="l" t="t" r="r" b="b"/>
            <a:pathLst>
              <a:path w="357902" h="117641">
                <a:moveTo>
                  <a:pt x="0" y="2545"/>
                </a:moveTo>
                <a:lnTo>
                  <a:pt x="91462" y="2545"/>
                </a:lnTo>
                <a:lnTo>
                  <a:pt x="91462" y="18335"/>
                </a:lnTo>
                <a:lnTo>
                  <a:pt x="55213" y="18335"/>
                </a:lnTo>
                <a:lnTo>
                  <a:pt x="55213" y="115096"/>
                </a:lnTo>
                <a:lnTo>
                  <a:pt x="36245" y="115096"/>
                </a:lnTo>
                <a:lnTo>
                  <a:pt x="36245" y="18335"/>
                </a:lnTo>
                <a:lnTo>
                  <a:pt x="0" y="18335"/>
                </a:lnTo>
                <a:close/>
                <a:moveTo>
                  <a:pt x="216839" y="2545"/>
                </a:moveTo>
                <a:lnTo>
                  <a:pt x="235915" y="2545"/>
                </a:lnTo>
                <a:lnTo>
                  <a:pt x="235915" y="115096"/>
                </a:lnTo>
                <a:lnTo>
                  <a:pt x="216839" y="115096"/>
                </a:lnTo>
                <a:close/>
                <a:moveTo>
                  <a:pt x="110113" y="2545"/>
                </a:moveTo>
                <a:lnTo>
                  <a:pt x="129190" y="2545"/>
                </a:lnTo>
                <a:lnTo>
                  <a:pt x="129190" y="46526"/>
                </a:lnTo>
                <a:lnTo>
                  <a:pt x="153353" y="46526"/>
                </a:lnTo>
                <a:cubicBezTo>
                  <a:pt x="169111" y="46526"/>
                  <a:pt x="181246" y="49583"/>
                  <a:pt x="189764" y="55696"/>
                </a:cubicBezTo>
                <a:cubicBezTo>
                  <a:pt x="198274" y="61804"/>
                  <a:pt x="202530" y="70232"/>
                  <a:pt x="202530" y="80971"/>
                </a:cubicBezTo>
                <a:cubicBezTo>
                  <a:pt x="202530" y="90367"/>
                  <a:pt x="198980" y="98406"/>
                  <a:pt x="191877" y="105081"/>
                </a:cubicBezTo>
                <a:cubicBezTo>
                  <a:pt x="184777" y="111759"/>
                  <a:pt x="173420" y="115096"/>
                  <a:pt x="157807" y="115096"/>
                </a:cubicBezTo>
                <a:lnTo>
                  <a:pt x="110113" y="115096"/>
                </a:lnTo>
                <a:close/>
                <a:moveTo>
                  <a:pt x="129190" y="99411"/>
                </a:moveTo>
                <a:lnTo>
                  <a:pt x="149220" y="99411"/>
                </a:lnTo>
                <a:cubicBezTo>
                  <a:pt x="161301" y="99411"/>
                  <a:pt x="169924" y="97927"/>
                  <a:pt x="175083" y="94958"/>
                </a:cubicBezTo>
                <a:cubicBezTo>
                  <a:pt x="180241" y="91995"/>
                  <a:pt x="182819" y="87365"/>
                  <a:pt x="182819" y="81075"/>
                </a:cubicBezTo>
                <a:cubicBezTo>
                  <a:pt x="182819" y="76197"/>
                  <a:pt x="180912" y="71857"/>
                  <a:pt x="177100" y="68037"/>
                </a:cubicBezTo>
                <a:cubicBezTo>
                  <a:pt x="173283" y="64224"/>
                  <a:pt x="164838" y="62316"/>
                  <a:pt x="151765" y="62316"/>
                </a:cubicBezTo>
                <a:lnTo>
                  <a:pt x="129190" y="62316"/>
                </a:lnTo>
                <a:close/>
                <a:moveTo>
                  <a:pt x="339142" y="73872"/>
                </a:moveTo>
                <a:lnTo>
                  <a:pt x="357902" y="76305"/>
                </a:lnTo>
                <a:cubicBezTo>
                  <a:pt x="355857" y="89236"/>
                  <a:pt x="350608" y="99357"/>
                  <a:pt x="342166" y="106672"/>
                </a:cubicBezTo>
                <a:cubicBezTo>
                  <a:pt x="333724" y="113984"/>
                  <a:pt x="323353" y="117641"/>
                  <a:pt x="311059" y="117641"/>
                </a:cubicBezTo>
                <a:cubicBezTo>
                  <a:pt x="295657" y="117641"/>
                  <a:pt x="283274" y="112608"/>
                  <a:pt x="273910" y="102538"/>
                </a:cubicBezTo>
                <a:cubicBezTo>
                  <a:pt x="264546" y="92474"/>
                  <a:pt x="259867" y="78038"/>
                  <a:pt x="259867" y="59246"/>
                </a:cubicBezTo>
                <a:cubicBezTo>
                  <a:pt x="259867" y="47088"/>
                  <a:pt x="261880" y="36458"/>
                  <a:pt x="265908" y="27338"/>
                </a:cubicBezTo>
                <a:cubicBezTo>
                  <a:pt x="269937" y="18227"/>
                  <a:pt x="276066" y="11390"/>
                  <a:pt x="284296" y="6833"/>
                </a:cubicBezTo>
                <a:cubicBezTo>
                  <a:pt x="292526" y="2278"/>
                  <a:pt x="301483" y="0"/>
                  <a:pt x="311163" y="0"/>
                </a:cubicBezTo>
                <a:cubicBezTo>
                  <a:pt x="323388" y="0"/>
                  <a:pt x="333389" y="3093"/>
                  <a:pt x="341158" y="9270"/>
                </a:cubicBezTo>
                <a:cubicBezTo>
                  <a:pt x="348930" y="15455"/>
                  <a:pt x="353912" y="24232"/>
                  <a:pt x="356102" y="35608"/>
                </a:cubicBezTo>
                <a:lnTo>
                  <a:pt x="337555" y="38469"/>
                </a:lnTo>
                <a:cubicBezTo>
                  <a:pt x="335791" y="30909"/>
                  <a:pt x="332661" y="25222"/>
                  <a:pt x="328176" y="21406"/>
                </a:cubicBezTo>
                <a:cubicBezTo>
                  <a:pt x="323688" y="17593"/>
                  <a:pt x="318266" y="15686"/>
                  <a:pt x="311908" y="15686"/>
                </a:cubicBezTo>
                <a:cubicBezTo>
                  <a:pt x="302296" y="15686"/>
                  <a:pt x="294492" y="19128"/>
                  <a:pt x="288483" y="26017"/>
                </a:cubicBezTo>
                <a:cubicBezTo>
                  <a:pt x="282478" y="32908"/>
                  <a:pt x="279476" y="43805"/>
                  <a:pt x="279476" y="58712"/>
                </a:cubicBezTo>
                <a:cubicBezTo>
                  <a:pt x="279476" y="73837"/>
                  <a:pt x="282373" y="84823"/>
                  <a:pt x="288166" y="91674"/>
                </a:cubicBezTo>
                <a:cubicBezTo>
                  <a:pt x="293962" y="98529"/>
                  <a:pt x="301522" y="101955"/>
                  <a:pt x="310846" y="101955"/>
                </a:cubicBezTo>
                <a:cubicBezTo>
                  <a:pt x="318337" y="101955"/>
                  <a:pt x="324591" y="99659"/>
                  <a:pt x="329606" y="95066"/>
                </a:cubicBezTo>
                <a:cubicBezTo>
                  <a:pt x="334620" y="90475"/>
                  <a:pt x="337802" y="83409"/>
                  <a:pt x="339142" y="7387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19019" y="3454201"/>
            <a:ext cx="1475164" cy="204760"/>
          </a:xfrm>
          <a:custGeom>
            <a:avLst/>
            <a:gdLst/>
            <a:ahLst/>
            <a:cxnLst/>
            <a:rect l="l" t="t" r="r" b="b"/>
            <a:pathLst>
              <a:path w="1475164" h="204760">
                <a:moveTo>
                  <a:pt x="0" y="202216"/>
                </a:moveTo>
                <a:lnTo>
                  <a:pt x="0" y="46527"/>
                </a:lnTo>
                <a:lnTo>
                  <a:pt x="17381" y="46527"/>
                </a:lnTo>
                <a:lnTo>
                  <a:pt x="17381" y="61153"/>
                </a:lnTo>
                <a:cubicBezTo>
                  <a:pt x="21481" y="55430"/>
                  <a:pt x="26111" y="51138"/>
                  <a:pt x="31270" y="48273"/>
                </a:cubicBezTo>
                <a:cubicBezTo>
                  <a:pt x="36421" y="45414"/>
                  <a:pt x="42674" y="43982"/>
                  <a:pt x="50029" y="43982"/>
                </a:cubicBezTo>
                <a:cubicBezTo>
                  <a:pt x="59634" y="43982"/>
                  <a:pt x="68111" y="46455"/>
                  <a:pt x="75463" y="51401"/>
                </a:cubicBezTo>
                <a:cubicBezTo>
                  <a:pt x="82810" y="56348"/>
                  <a:pt x="88358" y="63324"/>
                  <a:pt x="92103" y="72330"/>
                </a:cubicBezTo>
                <a:cubicBezTo>
                  <a:pt x="95847" y="81343"/>
                  <a:pt x="97719" y="91217"/>
                  <a:pt x="97719" y="101956"/>
                </a:cubicBezTo>
                <a:cubicBezTo>
                  <a:pt x="97719" y="113472"/>
                  <a:pt x="95651" y="123840"/>
                  <a:pt x="91519" y="133059"/>
                </a:cubicBezTo>
                <a:cubicBezTo>
                  <a:pt x="87382" y="142280"/>
                  <a:pt x="81378" y="149346"/>
                  <a:pt x="73501" y="154257"/>
                </a:cubicBezTo>
                <a:cubicBezTo>
                  <a:pt x="65625" y="159170"/>
                  <a:pt x="57340" y="161626"/>
                  <a:pt x="48647" y="161626"/>
                </a:cubicBezTo>
                <a:cubicBezTo>
                  <a:pt x="42290" y="161626"/>
                  <a:pt x="36583" y="160283"/>
                  <a:pt x="31535" y="157597"/>
                </a:cubicBezTo>
                <a:cubicBezTo>
                  <a:pt x="26482" y="154909"/>
                  <a:pt x="22326" y="151520"/>
                  <a:pt x="19080" y="147423"/>
                </a:cubicBezTo>
                <a:lnTo>
                  <a:pt x="19080" y="202216"/>
                </a:lnTo>
                <a:close/>
                <a:moveTo>
                  <a:pt x="17279" y="103439"/>
                </a:moveTo>
                <a:cubicBezTo>
                  <a:pt x="17279" y="117921"/>
                  <a:pt x="20211" y="128629"/>
                  <a:pt x="26074" y="135555"/>
                </a:cubicBezTo>
                <a:cubicBezTo>
                  <a:pt x="31939" y="142478"/>
                  <a:pt x="39035" y="145937"/>
                  <a:pt x="47376" y="145937"/>
                </a:cubicBezTo>
                <a:cubicBezTo>
                  <a:pt x="55853" y="145937"/>
                  <a:pt x="63115" y="142354"/>
                  <a:pt x="69155" y="135180"/>
                </a:cubicBezTo>
                <a:cubicBezTo>
                  <a:pt x="75197" y="128009"/>
                  <a:pt x="78217" y="116899"/>
                  <a:pt x="78217" y="101848"/>
                </a:cubicBezTo>
                <a:cubicBezTo>
                  <a:pt x="78217" y="87506"/>
                  <a:pt x="75265" y="76767"/>
                  <a:pt x="69368" y="69631"/>
                </a:cubicBezTo>
                <a:cubicBezTo>
                  <a:pt x="63468" y="62496"/>
                  <a:pt x="56420" y="58925"/>
                  <a:pt x="48222" y="58925"/>
                </a:cubicBezTo>
                <a:cubicBezTo>
                  <a:pt x="40100" y="58925"/>
                  <a:pt x="32911" y="62723"/>
                  <a:pt x="26658" y="70315"/>
                </a:cubicBezTo>
                <a:cubicBezTo>
                  <a:pt x="20405" y="77915"/>
                  <a:pt x="17279" y="88956"/>
                  <a:pt x="17279" y="103439"/>
                </a:cubicBezTo>
                <a:close/>
                <a:moveTo>
                  <a:pt x="118346" y="202428"/>
                </a:moveTo>
                <a:lnTo>
                  <a:pt x="116229" y="184519"/>
                </a:lnTo>
                <a:cubicBezTo>
                  <a:pt x="120398" y="185645"/>
                  <a:pt x="124038" y="186214"/>
                  <a:pt x="127145" y="186214"/>
                </a:cubicBezTo>
                <a:cubicBezTo>
                  <a:pt x="131385" y="186214"/>
                  <a:pt x="134776" y="185508"/>
                  <a:pt x="137322" y="184093"/>
                </a:cubicBezTo>
                <a:cubicBezTo>
                  <a:pt x="139864" y="182678"/>
                  <a:pt x="141948" y="180699"/>
                  <a:pt x="143575" y="178161"/>
                </a:cubicBezTo>
                <a:cubicBezTo>
                  <a:pt x="144773" y="176252"/>
                  <a:pt x="146718" y="171519"/>
                  <a:pt x="149404" y="163959"/>
                </a:cubicBezTo>
                <a:cubicBezTo>
                  <a:pt x="149756" y="162897"/>
                  <a:pt x="150321" y="161337"/>
                  <a:pt x="151096" y="159293"/>
                </a:cubicBezTo>
                <a:lnTo>
                  <a:pt x="108385" y="46527"/>
                </a:lnTo>
                <a:lnTo>
                  <a:pt x="128948" y="46527"/>
                </a:lnTo>
                <a:lnTo>
                  <a:pt x="152369" y="111704"/>
                </a:lnTo>
                <a:cubicBezTo>
                  <a:pt x="155412" y="119973"/>
                  <a:pt x="158130" y="128664"/>
                  <a:pt x="160530" y="137776"/>
                </a:cubicBezTo>
                <a:cubicBezTo>
                  <a:pt x="162720" y="129013"/>
                  <a:pt x="165333" y="120467"/>
                  <a:pt x="168375" y="112129"/>
                </a:cubicBezTo>
                <a:lnTo>
                  <a:pt x="192430" y="46527"/>
                </a:lnTo>
                <a:lnTo>
                  <a:pt x="211511" y="46527"/>
                </a:lnTo>
                <a:lnTo>
                  <a:pt x="168693" y="160988"/>
                </a:lnTo>
                <a:cubicBezTo>
                  <a:pt x="164099" y="173350"/>
                  <a:pt x="160530" y="181868"/>
                  <a:pt x="157985" y="186527"/>
                </a:cubicBezTo>
                <a:cubicBezTo>
                  <a:pt x="154598" y="192815"/>
                  <a:pt x="150711" y="197428"/>
                  <a:pt x="146333" y="200362"/>
                </a:cubicBezTo>
                <a:cubicBezTo>
                  <a:pt x="141948" y="203296"/>
                  <a:pt x="136720" y="204761"/>
                  <a:pt x="130643" y="204761"/>
                </a:cubicBezTo>
                <a:cubicBezTo>
                  <a:pt x="126972" y="204761"/>
                  <a:pt x="122867" y="203980"/>
                  <a:pt x="118346" y="202428"/>
                </a:cubicBezTo>
                <a:close/>
                <a:moveTo>
                  <a:pt x="310179" y="0"/>
                </a:moveTo>
                <a:lnTo>
                  <a:pt x="327031" y="212"/>
                </a:lnTo>
                <a:cubicBezTo>
                  <a:pt x="326256" y="7773"/>
                  <a:pt x="324579" y="13036"/>
                  <a:pt x="322002" y="16002"/>
                </a:cubicBezTo>
                <a:cubicBezTo>
                  <a:pt x="319420" y="18972"/>
                  <a:pt x="316098" y="20880"/>
                  <a:pt x="312034" y="21722"/>
                </a:cubicBezTo>
                <a:cubicBezTo>
                  <a:pt x="307972" y="22572"/>
                  <a:pt x="300005" y="22996"/>
                  <a:pt x="288136" y="22996"/>
                </a:cubicBezTo>
                <a:cubicBezTo>
                  <a:pt x="272383" y="22996"/>
                  <a:pt x="261640" y="24516"/>
                  <a:pt x="255916" y="27550"/>
                </a:cubicBezTo>
                <a:cubicBezTo>
                  <a:pt x="250192" y="30593"/>
                  <a:pt x="246078" y="35452"/>
                  <a:pt x="243568" y="42128"/>
                </a:cubicBezTo>
                <a:cubicBezTo>
                  <a:pt x="241060" y="48805"/>
                  <a:pt x="239667" y="57405"/>
                  <a:pt x="239386" y="67935"/>
                </a:cubicBezTo>
                <a:cubicBezTo>
                  <a:pt x="244188" y="60797"/>
                  <a:pt x="249808" y="55443"/>
                  <a:pt x="256238" y="51880"/>
                </a:cubicBezTo>
                <a:cubicBezTo>
                  <a:pt x="262662" y="48313"/>
                  <a:pt x="269907" y="46527"/>
                  <a:pt x="277963" y="46527"/>
                </a:cubicBezTo>
                <a:cubicBezTo>
                  <a:pt x="292730" y="46527"/>
                  <a:pt x="304952" y="51595"/>
                  <a:pt x="314632" y="61736"/>
                </a:cubicBezTo>
                <a:cubicBezTo>
                  <a:pt x="324313" y="71873"/>
                  <a:pt x="329151" y="85597"/>
                  <a:pt x="329151" y="102906"/>
                </a:cubicBezTo>
                <a:cubicBezTo>
                  <a:pt x="329151" y="116049"/>
                  <a:pt x="326714" y="126825"/>
                  <a:pt x="321839" y="135234"/>
                </a:cubicBezTo>
                <a:cubicBezTo>
                  <a:pt x="316961" y="143640"/>
                  <a:pt x="311188" y="150145"/>
                  <a:pt x="304509" y="154736"/>
                </a:cubicBezTo>
                <a:cubicBezTo>
                  <a:pt x="297831" y="159329"/>
                  <a:pt x="288734" y="161626"/>
                  <a:pt x="277222" y="161626"/>
                </a:cubicBezTo>
                <a:cubicBezTo>
                  <a:pt x="263865" y="161626"/>
                  <a:pt x="253479" y="158569"/>
                  <a:pt x="246064" y="152456"/>
                </a:cubicBezTo>
                <a:cubicBezTo>
                  <a:pt x="238640" y="146348"/>
                  <a:pt x="232956" y="138521"/>
                  <a:pt x="229000" y="128980"/>
                </a:cubicBezTo>
                <a:cubicBezTo>
                  <a:pt x="225039" y="119441"/>
                  <a:pt x="223063" y="102837"/>
                  <a:pt x="223063" y="79167"/>
                </a:cubicBezTo>
                <a:cubicBezTo>
                  <a:pt x="223063" y="49421"/>
                  <a:pt x="228099" y="29391"/>
                  <a:pt x="238168" y="19077"/>
                </a:cubicBezTo>
                <a:cubicBezTo>
                  <a:pt x="248234" y="8758"/>
                  <a:pt x="263728" y="3599"/>
                  <a:pt x="284641" y="3599"/>
                </a:cubicBezTo>
                <a:cubicBezTo>
                  <a:pt x="297641" y="3599"/>
                  <a:pt x="305025" y="3387"/>
                  <a:pt x="306791" y="2963"/>
                </a:cubicBezTo>
                <a:cubicBezTo>
                  <a:pt x="308559" y="2546"/>
                  <a:pt x="309687" y="1552"/>
                  <a:pt x="310179" y="0"/>
                </a:cubicBezTo>
                <a:close/>
                <a:moveTo>
                  <a:pt x="309230" y="102380"/>
                </a:moveTo>
                <a:cubicBezTo>
                  <a:pt x="309230" y="90648"/>
                  <a:pt x="306457" y="81043"/>
                  <a:pt x="300910" y="73551"/>
                </a:cubicBezTo>
                <a:cubicBezTo>
                  <a:pt x="295361" y="66061"/>
                  <a:pt x="287536" y="62316"/>
                  <a:pt x="277430" y="62316"/>
                </a:cubicBezTo>
                <a:cubicBezTo>
                  <a:pt x="266904" y="62316"/>
                  <a:pt x="258783" y="66273"/>
                  <a:pt x="253055" y="74188"/>
                </a:cubicBezTo>
                <a:cubicBezTo>
                  <a:pt x="247331" y="82102"/>
                  <a:pt x="244472" y="92664"/>
                  <a:pt x="244472" y="105876"/>
                </a:cubicBezTo>
                <a:cubicBezTo>
                  <a:pt x="244472" y="118947"/>
                  <a:pt x="247633" y="128945"/>
                  <a:pt x="253958" y="135867"/>
                </a:cubicBezTo>
                <a:cubicBezTo>
                  <a:pt x="260280" y="142794"/>
                  <a:pt x="268070" y="146253"/>
                  <a:pt x="277326" y="146253"/>
                </a:cubicBezTo>
                <a:cubicBezTo>
                  <a:pt x="286798" y="146253"/>
                  <a:pt x="294480" y="142247"/>
                  <a:pt x="300380" y="134227"/>
                </a:cubicBezTo>
                <a:cubicBezTo>
                  <a:pt x="306281" y="126209"/>
                  <a:pt x="309230" y="115592"/>
                  <a:pt x="309230" y="102380"/>
                </a:cubicBezTo>
                <a:close/>
                <a:moveTo>
                  <a:pt x="351173" y="46527"/>
                </a:moveTo>
                <a:lnTo>
                  <a:pt x="439772" y="46527"/>
                </a:lnTo>
                <a:lnTo>
                  <a:pt x="439772" y="159081"/>
                </a:lnTo>
                <a:lnTo>
                  <a:pt x="420804" y="159081"/>
                </a:lnTo>
                <a:lnTo>
                  <a:pt x="420804" y="62316"/>
                </a:lnTo>
                <a:lnTo>
                  <a:pt x="370245" y="62316"/>
                </a:lnTo>
                <a:lnTo>
                  <a:pt x="370245" y="118382"/>
                </a:lnTo>
                <a:cubicBezTo>
                  <a:pt x="370245" y="131454"/>
                  <a:pt x="369824" y="140076"/>
                  <a:pt x="368974" y="144242"/>
                </a:cubicBezTo>
                <a:cubicBezTo>
                  <a:pt x="368125" y="148410"/>
                  <a:pt x="365795" y="152050"/>
                  <a:pt x="361983" y="155156"/>
                </a:cubicBezTo>
                <a:cubicBezTo>
                  <a:pt x="358164" y="158266"/>
                  <a:pt x="352652" y="159822"/>
                  <a:pt x="345449" y="159822"/>
                </a:cubicBezTo>
                <a:cubicBezTo>
                  <a:pt x="340995" y="159822"/>
                  <a:pt x="335877" y="159538"/>
                  <a:pt x="330080" y="158976"/>
                </a:cubicBezTo>
                <a:lnTo>
                  <a:pt x="330080" y="143078"/>
                </a:lnTo>
                <a:lnTo>
                  <a:pt x="338454" y="143078"/>
                </a:lnTo>
                <a:cubicBezTo>
                  <a:pt x="342410" y="143078"/>
                  <a:pt x="345237" y="142668"/>
                  <a:pt x="346932" y="141854"/>
                </a:cubicBezTo>
                <a:cubicBezTo>
                  <a:pt x="348628" y="141041"/>
                  <a:pt x="349758" y="139756"/>
                  <a:pt x="350323" y="137988"/>
                </a:cubicBezTo>
                <a:cubicBezTo>
                  <a:pt x="350892" y="136224"/>
                  <a:pt x="351173" y="130464"/>
                  <a:pt x="351173" y="120715"/>
                </a:cubicBezTo>
                <a:close/>
                <a:moveTo>
                  <a:pt x="545547" y="122836"/>
                </a:moveTo>
                <a:lnTo>
                  <a:pt x="565258" y="125273"/>
                </a:lnTo>
                <a:cubicBezTo>
                  <a:pt x="562150" y="136786"/>
                  <a:pt x="556394" y="145728"/>
                  <a:pt x="547985" y="152081"/>
                </a:cubicBezTo>
                <a:cubicBezTo>
                  <a:pt x="539578" y="158443"/>
                  <a:pt x="528837" y="161626"/>
                  <a:pt x="515765" y="161626"/>
                </a:cubicBezTo>
                <a:cubicBezTo>
                  <a:pt x="499302" y="161626"/>
                  <a:pt x="486249" y="156557"/>
                  <a:pt x="476604" y="146416"/>
                </a:cubicBezTo>
                <a:cubicBezTo>
                  <a:pt x="466960" y="136278"/>
                  <a:pt x="462135" y="122055"/>
                  <a:pt x="462135" y="103756"/>
                </a:cubicBezTo>
                <a:cubicBezTo>
                  <a:pt x="462135" y="84820"/>
                  <a:pt x="467013" y="70125"/>
                  <a:pt x="476762" y="59666"/>
                </a:cubicBezTo>
                <a:cubicBezTo>
                  <a:pt x="486514" y="49209"/>
                  <a:pt x="499162" y="43982"/>
                  <a:pt x="514707" y="43982"/>
                </a:cubicBezTo>
                <a:cubicBezTo>
                  <a:pt x="529754" y="43982"/>
                  <a:pt x="542048" y="49107"/>
                  <a:pt x="551589" y="59350"/>
                </a:cubicBezTo>
                <a:cubicBezTo>
                  <a:pt x="561125" y="69591"/>
                  <a:pt x="565894" y="84006"/>
                  <a:pt x="565894" y="102593"/>
                </a:cubicBezTo>
                <a:cubicBezTo>
                  <a:pt x="565894" y="103720"/>
                  <a:pt x="565858" y="105419"/>
                  <a:pt x="565790" y="107676"/>
                </a:cubicBezTo>
                <a:lnTo>
                  <a:pt x="481849" y="107676"/>
                </a:lnTo>
                <a:cubicBezTo>
                  <a:pt x="482554" y="120042"/>
                  <a:pt x="486054" y="129510"/>
                  <a:pt x="492343" y="136080"/>
                </a:cubicBezTo>
                <a:cubicBezTo>
                  <a:pt x="498628" y="142653"/>
                  <a:pt x="506473" y="145937"/>
                  <a:pt x="515869" y="145937"/>
                </a:cubicBezTo>
                <a:cubicBezTo>
                  <a:pt x="522868" y="145937"/>
                  <a:pt x="528837" y="144101"/>
                  <a:pt x="533782" y="140426"/>
                </a:cubicBezTo>
                <a:cubicBezTo>
                  <a:pt x="538729" y="136752"/>
                  <a:pt x="542649" y="130889"/>
                  <a:pt x="545547" y="122836"/>
                </a:cubicBezTo>
                <a:close/>
                <a:moveTo>
                  <a:pt x="482907" y="91994"/>
                </a:moveTo>
                <a:lnTo>
                  <a:pt x="545756" y="91994"/>
                </a:lnTo>
                <a:cubicBezTo>
                  <a:pt x="544910" y="82526"/>
                  <a:pt x="542509" y="75423"/>
                  <a:pt x="538552" y="70690"/>
                </a:cubicBezTo>
                <a:cubicBezTo>
                  <a:pt x="532473" y="63341"/>
                  <a:pt x="524599" y="59670"/>
                  <a:pt x="514919" y="59670"/>
                </a:cubicBezTo>
                <a:cubicBezTo>
                  <a:pt x="506156" y="59670"/>
                  <a:pt x="498791" y="62600"/>
                  <a:pt x="492818" y="68461"/>
                </a:cubicBezTo>
                <a:cubicBezTo>
                  <a:pt x="486849" y="74326"/>
                  <a:pt x="483545" y="82171"/>
                  <a:pt x="482907" y="91994"/>
                </a:cubicBezTo>
                <a:close/>
                <a:moveTo>
                  <a:pt x="589209" y="46527"/>
                </a:moveTo>
                <a:lnTo>
                  <a:pt x="608288" y="46527"/>
                </a:lnTo>
                <a:lnTo>
                  <a:pt x="608288" y="132373"/>
                </a:lnTo>
                <a:lnTo>
                  <a:pt x="661172" y="46527"/>
                </a:lnTo>
                <a:lnTo>
                  <a:pt x="681736" y="46527"/>
                </a:lnTo>
                <a:lnTo>
                  <a:pt x="681736" y="159081"/>
                </a:lnTo>
                <a:lnTo>
                  <a:pt x="662655" y="159081"/>
                </a:lnTo>
                <a:lnTo>
                  <a:pt x="662655" y="73764"/>
                </a:lnTo>
                <a:lnTo>
                  <a:pt x="609771" y="159081"/>
                </a:lnTo>
                <a:lnTo>
                  <a:pt x="589209" y="159081"/>
                </a:lnTo>
                <a:close/>
                <a:moveTo>
                  <a:pt x="655452" y="3921"/>
                </a:moveTo>
                <a:lnTo>
                  <a:pt x="668483" y="3921"/>
                </a:lnTo>
                <a:cubicBezTo>
                  <a:pt x="667425" y="12751"/>
                  <a:pt x="664192" y="19534"/>
                  <a:pt x="658789" y="24267"/>
                </a:cubicBezTo>
                <a:cubicBezTo>
                  <a:pt x="653386" y="29002"/>
                  <a:pt x="646196" y="31371"/>
                  <a:pt x="637221" y="31371"/>
                </a:cubicBezTo>
                <a:cubicBezTo>
                  <a:pt x="628175" y="31371"/>
                  <a:pt x="620952" y="29020"/>
                  <a:pt x="615546" y="24322"/>
                </a:cubicBezTo>
                <a:cubicBezTo>
                  <a:pt x="610142" y="19623"/>
                  <a:pt x="606913" y="12824"/>
                  <a:pt x="605851" y="3921"/>
                </a:cubicBezTo>
                <a:lnTo>
                  <a:pt x="618886" y="3921"/>
                </a:lnTo>
                <a:cubicBezTo>
                  <a:pt x="619877" y="8723"/>
                  <a:pt x="621835" y="12308"/>
                  <a:pt x="624769" y="14678"/>
                </a:cubicBezTo>
                <a:cubicBezTo>
                  <a:pt x="627702" y="17042"/>
                  <a:pt x="631638" y="18227"/>
                  <a:pt x="636585" y="18227"/>
                </a:cubicBezTo>
                <a:cubicBezTo>
                  <a:pt x="642309" y="18227"/>
                  <a:pt x="646635" y="17078"/>
                  <a:pt x="649569" y="14782"/>
                </a:cubicBezTo>
                <a:cubicBezTo>
                  <a:pt x="652503" y="12484"/>
                  <a:pt x="654461" y="8867"/>
                  <a:pt x="655452" y="3921"/>
                </a:cubicBezTo>
                <a:close/>
                <a:moveTo>
                  <a:pt x="800010" y="108209"/>
                </a:moveTo>
                <a:lnTo>
                  <a:pt x="800010" y="93265"/>
                </a:lnTo>
                <a:cubicBezTo>
                  <a:pt x="808063" y="93193"/>
                  <a:pt x="813557" y="92877"/>
                  <a:pt x="816490" y="92311"/>
                </a:cubicBezTo>
                <a:cubicBezTo>
                  <a:pt x="819424" y="91742"/>
                  <a:pt x="822197" y="90047"/>
                  <a:pt x="824810" y="87221"/>
                </a:cubicBezTo>
                <a:cubicBezTo>
                  <a:pt x="827424" y="84394"/>
                  <a:pt x="828731" y="80864"/>
                  <a:pt x="828731" y="76622"/>
                </a:cubicBezTo>
                <a:cubicBezTo>
                  <a:pt x="828731" y="71467"/>
                  <a:pt x="827018" y="67349"/>
                  <a:pt x="823590" y="64275"/>
                </a:cubicBezTo>
                <a:cubicBezTo>
                  <a:pt x="820162" y="61204"/>
                  <a:pt x="815731" y="59670"/>
                  <a:pt x="810292" y="59670"/>
                </a:cubicBezTo>
                <a:cubicBezTo>
                  <a:pt x="799549" y="59670"/>
                  <a:pt x="792025" y="65992"/>
                  <a:pt x="787716" y="78639"/>
                </a:cubicBezTo>
                <a:lnTo>
                  <a:pt x="769593" y="75672"/>
                </a:lnTo>
                <a:cubicBezTo>
                  <a:pt x="775246" y="54547"/>
                  <a:pt x="788878" y="43982"/>
                  <a:pt x="810504" y="43982"/>
                </a:cubicBezTo>
                <a:cubicBezTo>
                  <a:pt x="822510" y="43982"/>
                  <a:pt x="831923" y="47268"/>
                  <a:pt x="838746" y="53834"/>
                </a:cubicBezTo>
                <a:cubicBezTo>
                  <a:pt x="845565" y="60408"/>
                  <a:pt x="848973" y="68249"/>
                  <a:pt x="848973" y="77367"/>
                </a:cubicBezTo>
                <a:cubicBezTo>
                  <a:pt x="848973" y="86555"/>
                  <a:pt x="844521" y="93866"/>
                  <a:pt x="835618" y="99306"/>
                </a:cubicBezTo>
                <a:cubicBezTo>
                  <a:pt x="841273" y="102345"/>
                  <a:pt x="845514" y="106211"/>
                  <a:pt x="848340" y="110912"/>
                </a:cubicBezTo>
                <a:cubicBezTo>
                  <a:pt x="851165" y="115611"/>
                  <a:pt x="852578" y="121172"/>
                  <a:pt x="852578" y="127602"/>
                </a:cubicBezTo>
                <a:cubicBezTo>
                  <a:pt x="852578" y="137708"/>
                  <a:pt x="848905" y="145904"/>
                  <a:pt x="841558" y="152190"/>
                </a:cubicBezTo>
                <a:cubicBezTo>
                  <a:pt x="834206" y="158480"/>
                  <a:pt x="823925" y="161626"/>
                  <a:pt x="810716" y="161626"/>
                </a:cubicBezTo>
                <a:cubicBezTo>
                  <a:pt x="785066" y="161626"/>
                  <a:pt x="770195" y="150213"/>
                  <a:pt x="766094" y="127393"/>
                </a:cubicBezTo>
                <a:lnTo>
                  <a:pt x="784008" y="123574"/>
                </a:lnTo>
                <a:cubicBezTo>
                  <a:pt x="785632" y="130781"/>
                  <a:pt x="788933" y="136360"/>
                  <a:pt x="793915" y="140317"/>
                </a:cubicBezTo>
                <a:cubicBezTo>
                  <a:pt x="798893" y="144277"/>
                  <a:pt x="804600" y="146253"/>
                  <a:pt x="811030" y="146253"/>
                </a:cubicBezTo>
                <a:cubicBezTo>
                  <a:pt x="817462" y="146253"/>
                  <a:pt x="822813" y="144436"/>
                  <a:pt x="827089" y="140796"/>
                </a:cubicBezTo>
                <a:cubicBezTo>
                  <a:pt x="831362" y="137160"/>
                  <a:pt x="833497" y="132516"/>
                  <a:pt x="833497" y="126860"/>
                </a:cubicBezTo>
                <a:cubicBezTo>
                  <a:pt x="833497" y="122479"/>
                  <a:pt x="832157" y="118663"/>
                  <a:pt x="829472" y="115413"/>
                </a:cubicBezTo>
                <a:cubicBezTo>
                  <a:pt x="826786" y="112166"/>
                  <a:pt x="823925" y="110131"/>
                  <a:pt x="820890" y="109318"/>
                </a:cubicBezTo>
                <a:cubicBezTo>
                  <a:pt x="817852" y="108504"/>
                  <a:pt x="812336" y="108102"/>
                  <a:pt x="804356" y="108102"/>
                </a:cubicBezTo>
                <a:cubicBezTo>
                  <a:pt x="803718" y="108102"/>
                  <a:pt x="802270" y="108137"/>
                  <a:pt x="800010" y="108209"/>
                </a:cubicBezTo>
                <a:close/>
                <a:moveTo>
                  <a:pt x="948068" y="145199"/>
                </a:moveTo>
                <a:cubicBezTo>
                  <a:pt x="941000" y="151200"/>
                  <a:pt x="934200" y="155441"/>
                  <a:pt x="927666" y="157915"/>
                </a:cubicBezTo>
                <a:cubicBezTo>
                  <a:pt x="921132" y="160387"/>
                  <a:pt x="914119" y="161626"/>
                  <a:pt x="906631" y="161626"/>
                </a:cubicBezTo>
                <a:cubicBezTo>
                  <a:pt x="894265" y="161626"/>
                  <a:pt x="884764" y="158602"/>
                  <a:pt x="878122" y="152560"/>
                </a:cubicBezTo>
                <a:cubicBezTo>
                  <a:pt x="871480" y="146520"/>
                  <a:pt x="868154" y="138801"/>
                  <a:pt x="868154" y="129402"/>
                </a:cubicBezTo>
                <a:cubicBezTo>
                  <a:pt x="868154" y="123894"/>
                  <a:pt x="869408" y="118861"/>
                  <a:pt x="871920" y="114300"/>
                </a:cubicBezTo>
                <a:cubicBezTo>
                  <a:pt x="874429" y="109742"/>
                  <a:pt x="877712" y="106088"/>
                  <a:pt x="881776" y="103331"/>
                </a:cubicBezTo>
                <a:cubicBezTo>
                  <a:pt x="885838" y="100577"/>
                  <a:pt x="890417" y="98493"/>
                  <a:pt x="895500" y="97078"/>
                </a:cubicBezTo>
                <a:cubicBezTo>
                  <a:pt x="899244" y="96087"/>
                  <a:pt x="904899" y="95137"/>
                  <a:pt x="912459" y="94219"/>
                </a:cubicBezTo>
                <a:cubicBezTo>
                  <a:pt x="927861" y="92380"/>
                  <a:pt x="939200" y="90191"/>
                  <a:pt x="946479" y="87645"/>
                </a:cubicBezTo>
                <a:cubicBezTo>
                  <a:pt x="946547" y="85032"/>
                  <a:pt x="946584" y="83369"/>
                  <a:pt x="946584" y="82663"/>
                </a:cubicBezTo>
                <a:cubicBezTo>
                  <a:pt x="946584" y="74895"/>
                  <a:pt x="944783" y="69419"/>
                  <a:pt x="941180" y="66236"/>
                </a:cubicBezTo>
                <a:cubicBezTo>
                  <a:pt x="936302" y="61927"/>
                  <a:pt x="929062" y="59774"/>
                  <a:pt x="919451" y="59774"/>
                </a:cubicBezTo>
                <a:cubicBezTo>
                  <a:pt x="910479" y="59774"/>
                  <a:pt x="903859" y="61348"/>
                  <a:pt x="899583" y="64487"/>
                </a:cubicBezTo>
                <a:cubicBezTo>
                  <a:pt x="895309" y="67633"/>
                  <a:pt x="892141" y="73196"/>
                  <a:pt x="890096" y="81180"/>
                </a:cubicBezTo>
                <a:lnTo>
                  <a:pt x="871445" y="78639"/>
                </a:lnTo>
                <a:cubicBezTo>
                  <a:pt x="873136" y="70657"/>
                  <a:pt x="875927" y="64207"/>
                  <a:pt x="879818" y="59295"/>
                </a:cubicBezTo>
                <a:cubicBezTo>
                  <a:pt x="883703" y="54389"/>
                  <a:pt x="889319" y="50605"/>
                  <a:pt x="896670" y="47956"/>
                </a:cubicBezTo>
                <a:cubicBezTo>
                  <a:pt x="904018" y="45310"/>
                  <a:pt x="912528" y="43982"/>
                  <a:pt x="922208" y="43982"/>
                </a:cubicBezTo>
                <a:cubicBezTo>
                  <a:pt x="931820" y="43982"/>
                  <a:pt x="939625" y="45112"/>
                  <a:pt x="945633" y="47373"/>
                </a:cubicBezTo>
                <a:cubicBezTo>
                  <a:pt x="951639" y="49633"/>
                  <a:pt x="956056" y="52474"/>
                  <a:pt x="958882" y="55900"/>
                </a:cubicBezTo>
                <a:cubicBezTo>
                  <a:pt x="961707" y="59329"/>
                  <a:pt x="963683" y="63659"/>
                  <a:pt x="964814" y="68886"/>
                </a:cubicBezTo>
                <a:cubicBezTo>
                  <a:pt x="965451" y="72136"/>
                  <a:pt x="965769" y="78005"/>
                  <a:pt x="965769" y="86482"/>
                </a:cubicBezTo>
                <a:lnTo>
                  <a:pt x="965769" y="111916"/>
                </a:lnTo>
                <a:cubicBezTo>
                  <a:pt x="965769" y="129654"/>
                  <a:pt x="966175" y="140867"/>
                  <a:pt x="966988" y="145570"/>
                </a:cubicBezTo>
                <a:cubicBezTo>
                  <a:pt x="967802" y="150268"/>
                  <a:pt x="969407" y="154772"/>
                  <a:pt x="971809" y="159081"/>
                </a:cubicBezTo>
                <a:lnTo>
                  <a:pt x="951883" y="159081"/>
                </a:lnTo>
                <a:cubicBezTo>
                  <a:pt x="949907" y="155121"/>
                  <a:pt x="948635" y="150494"/>
                  <a:pt x="948068" y="145199"/>
                </a:cubicBezTo>
                <a:close/>
                <a:moveTo>
                  <a:pt x="946479" y="102593"/>
                </a:moveTo>
                <a:cubicBezTo>
                  <a:pt x="939556" y="105419"/>
                  <a:pt x="929171" y="107819"/>
                  <a:pt x="915318" y="109797"/>
                </a:cubicBezTo>
                <a:cubicBezTo>
                  <a:pt x="907477" y="110927"/>
                  <a:pt x="901930" y="112197"/>
                  <a:pt x="898682" y="113612"/>
                </a:cubicBezTo>
                <a:cubicBezTo>
                  <a:pt x="895431" y="115027"/>
                  <a:pt x="892922" y="117093"/>
                  <a:pt x="891155" y="119812"/>
                </a:cubicBezTo>
                <a:cubicBezTo>
                  <a:pt x="889391" y="122534"/>
                  <a:pt x="888508" y="125557"/>
                  <a:pt x="888508" y="128876"/>
                </a:cubicBezTo>
                <a:cubicBezTo>
                  <a:pt x="888508" y="133960"/>
                  <a:pt x="890431" y="138200"/>
                  <a:pt x="894283" y="141587"/>
                </a:cubicBezTo>
                <a:cubicBezTo>
                  <a:pt x="898131" y="144982"/>
                  <a:pt x="903765" y="146679"/>
                  <a:pt x="911185" y="146679"/>
                </a:cubicBezTo>
                <a:cubicBezTo>
                  <a:pt x="918533" y="146679"/>
                  <a:pt x="925070" y="145069"/>
                  <a:pt x="930794" y="141854"/>
                </a:cubicBezTo>
                <a:cubicBezTo>
                  <a:pt x="936518" y="138644"/>
                  <a:pt x="940719" y="134244"/>
                  <a:pt x="943409" y="128664"/>
                </a:cubicBezTo>
                <a:cubicBezTo>
                  <a:pt x="945454" y="124355"/>
                  <a:pt x="946479" y="117994"/>
                  <a:pt x="946479" y="109584"/>
                </a:cubicBezTo>
                <a:close/>
                <a:moveTo>
                  <a:pt x="1123935" y="159081"/>
                </a:moveTo>
                <a:lnTo>
                  <a:pt x="1104858" y="159081"/>
                </a:lnTo>
                <a:lnTo>
                  <a:pt x="1104858" y="37519"/>
                </a:lnTo>
                <a:cubicBezTo>
                  <a:pt x="1100268" y="41896"/>
                  <a:pt x="1094242" y="46278"/>
                  <a:pt x="1086790" y="50655"/>
                </a:cubicBezTo>
                <a:cubicBezTo>
                  <a:pt x="1079334" y="55041"/>
                  <a:pt x="1072638" y="58324"/>
                  <a:pt x="1066705" y="60516"/>
                </a:cubicBezTo>
                <a:lnTo>
                  <a:pt x="1066705" y="42073"/>
                </a:lnTo>
                <a:cubicBezTo>
                  <a:pt x="1077371" y="37059"/>
                  <a:pt x="1086700" y="30978"/>
                  <a:pt x="1094684" y="23843"/>
                </a:cubicBezTo>
                <a:cubicBezTo>
                  <a:pt x="1102669" y="16707"/>
                  <a:pt x="1108321" y="9784"/>
                  <a:pt x="1111640" y="3071"/>
                </a:cubicBezTo>
                <a:lnTo>
                  <a:pt x="1123935" y="3071"/>
                </a:lnTo>
                <a:close/>
                <a:moveTo>
                  <a:pt x="1178622" y="46527"/>
                </a:moveTo>
                <a:lnTo>
                  <a:pt x="1208301" y="46527"/>
                </a:lnTo>
                <a:lnTo>
                  <a:pt x="1237868" y="136613"/>
                </a:lnTo>
                <a:lnTo>
                  <a:pt x="1270721" y="46527"/>
                </a:lnTo>
                <a:lnTo>
                  <a:pt x="1298175" y="46527"/>
                </a:lnTo>
                <a:lnTo>
                  <a:pt x="1298175" y="159081"/>
                </a:lnTo>
                <a:lnTo>
                  <a:pt x="1279094" y="159081"/>
                </a:lnTo>
                <a:lnTo>
                  <a:pt x="1279094" y="68461"/>
                </a:lnTo>
                <a:lnTo>
                  <a:pt x="1245815" y="159081"/>
                </a:lnTo>
                <a:lnTo>
                  <a:pt x="1228755" y="159081"/>
                </a:lnTo>
                <a:lnTo>
                  <a:pt x="1197273" y="64116"/>
                </a:lnTo>
                <a:lnTo>
                  <a:pt x="1197273" y="159081"/>
                </a:lnTo>
                <a:lnTo>
                  <a:pt x="1178622" y="159081"/>
                </a:lnTo>
                <a:close/>
                <a:moveTo>
                  <a:pt x="1322125" y="118066"/>
                </a:moveTo>
                <a:lnTo>
                  <a:pt x="1341201" y="115521"/>
                </a:lnTo>
                <a:cubicBezTo>
                  <a:pt x="1343394" y="126331"/>
                  <a:pt x="1347119" y="134121"/>
                  <a:pt x="1352384" y="138891"/>
                </a:cubicBezTo>
                <a:cubicBezTo>
                  <a:pt x="1357646" y="143661"/>
                  <a:pt x="1364061" y="146045"/>
                  <a:pt x="1371622" y="146045"/>
                </a:cubicBezTo>
                <a:cubicBezTo>
                  <a:pt x="1380589" y="146045"/>
                  <a:pt x="1388171" y="142935"/>
                  <a:pt x="1394352" y="136717"/>
                </a:cubicBezTo>
                <a:cubicBezTo>
                  <a:pt x="1400537" y="130501"/>
                  <a:pt x="1403629" y="122799"/>
                  <a:pt x="1403629" y="113612"/>
                </a:cubicBezTo>
                <a:cubicBezTo>
                  <a:pt x="1403629" y="104850"/>
                  <a:pt x="1400767" y="97625"/>
                  <a:pt x="1395043" y="91941"/>
                </a:cubicBezTo>
                <a:cubicBezTo>
                  <a:pt x="1389319" y="86252"/>
                  <a:pt x="1382039" y="83409"/>
                  <a:pt x="1373209" y="83409"/>
                </a:cubicBezTo>
                <a:cubicBezTo>
                  <a:pt x="1369602" y="83409"/>
                  <a:pt x="1365120" y="84114"/>
                  <a:pt x="1359748" y="85528"/>
                </a:cubicBezTo>
                <a:lnTo>
                  <a:pt x="1361869" y="68782"/>
                </a:lnTo>
                <a:cubicBezTo>
                  <a:pt x="1363143" y="68926"/>
                  <a:pt x="1364169" y="68994"/>
                  <a:pt x="1364944" y="68994"/>
                </a:cubicBezTo>
                <a:cubicBezTo>
                  <a:pt x="1373068" y="68994"/>
                  <a:pt x="1380383" y="66873"/>
                  <a:pt x="1386882" y="62633"/>
                </a:cubicBezTo>
                <a:cubicBezTo>
                  <a:pt x="1393383" y="58396"/>
                  <a:pt x="1396630" y="51858"/>
                  <a:pt x="1396630" y="43027"/>
                </a:cubicBezTo>
                <a:cubicBezTo>
                  <a:pt x="1396630" y="36033"/>
                  <a:pt x="1394265" y="30240"/>
                  <a:pt x="1389531" y="25647"/>
                </a:cubicBezTo>
                <a:cubicBezTo>
                  <a:pt x="1384798" y="21057"/>
                  <a:pt x="1378685" y="18759"/>
                  <a:pt x="1371196" y="18759"/>
                </a:cubicBezTo>
                <a:cubicBezTo>
                  <a:pt x="1363773" y="18759"/>
                  <a:pt x="1357596" y="21092"/>
                  <a:pt x="1352649" y="25751"/>
                </a:cubicBezTo>
                <a:cubicBezTo>
                  <a:pt x="1347704" y="30417"/>
                  <a:pt x="1344527" y="37414"/>
                  <a:pt x="1343113" y="46739"/>
                </a:cubicBezTo>
                <a:lnTo>
                  <a:pt x="1324033" y="43348"/>
                </a:lnTo>
                <a:cubicBezTo>
                  <a:pt x="1326366" y="30560"/>
                  <a:pt x="1331661" y="20646"/>
                  <a:pt x="1339931" y="13615"/>
                </a:cubicBezTo>
                <a:cubicBezTo>
                  <a:pt x="1348196" y="6588"/>
                  <a:pt x="1358478" y="3071"/>
                  <a:pt x="1370772" y="3071"/>
                </a:cubicBezTo>
                <a:cubicBezTo>
                  <a:pt x="1379250" y="3071"/>
                  <a:pt x="1387058" y="4892"/>
                  <a:pt x="1394197" y="8532"/>
                </a:cubicBezTo>
                <a:cubicBezTo>
                  <a:pt x="1401332" y="12172"/>
                  <a:pt x="1406786" y="17133"/>
                  <a:pt x="1410566" y="23418"/>
                </a:cubicBezTo>
                <a:cubicBezTo>
                  <a:pt x="1414349" y="29707"/>
                  <a:pt x="1416240" y="36386"/>
                  <a:pt x="1416240" y="43452"/>
                </a:cubicBezTo>
                <a:cubicBezTo>
                  <a:pt x="1416240" y="50163"/>
                  <a:pt x="1414439" y="56275"/>
                  <a:pt x="1410833" y="61787"/>
                </a:cubicBezTo>
                <a:cubicBezTo>
                  <a:pt x="1407228" y="67299"/>
                  <a:pt x="1401897" y="71677"/>
                  <a:pt x="1394831" y="74926"/>
                </a:cubicBezTo>
                <a:cubicBezTo>
                  <a:pt x="1404018" y="77047"/>
                  <a:pt x="1411153" y="81447"/>
                  <a:pt x="1416240" y="88124"/>
                </a:cubicBezTo>
                <a:cubicBezTo>
                  <a:pt x="1421323" y="94800"/>
                  <a:pt x="1423868" y="103155"/>
                  <a:pt x="1423868" y="113188"/>
                </a:cubicBezTo>
                <a:cubicBezTo>
                  <a:pt x="1423868" y="126757"/>
                  <a:pt x="1418921" y="138251"/>
                  <a:pt x="1409033" y="147686"/>
                </a:cubicBezTo>
                <a:cubicBezTo>
                  <a:pt x="1399140" y="157118"/>
                  <a:pt x="1386637" y="161838"/>
                  <a:pt x="1371517" y="161838"/>
                </a:cubicBezTo>
                <a:cubicBezTo>
                  <a:pt x="1357880" y="161838"/>
                  <a:pt x="1346558" y="157774"/>
                  <a:pt x="1337547" y="149648"/>
                </a:cubicBezTo>
                <a:cubicBezTo>
                  <a:pt x="1328541" y="141523"/>
                  <a:pt x="1323396" y="130997"/>
                  <a:pt x="1322125" y="118066"/>
                </a:cubicBezTo>
                <a:close/>
                <a:moveTo>
                  <a:pt x="1453435" y="159081"/>
                </a:moveTo>
                <a:lnTo>
                  <a:pt x="1453435" y="137355"/>
                </a:lnTo>
                <a:lnTo>
                  <a:pt x="1475165" y="137355"/>
                </a:lnTo>
                <a:lnTo>
                  <a:pt x="1475165" y="15908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992493" y="3457909"/>
            <a:ext cx="117320" cy="155373"/>
          </a:xfrm>
          <a:custGeom>
            <a:avLst/>
            <a:gdLst/>
            <a:ahLst/>
            <a:cxnLst/>
            <a:rect l="l" t="t" r="r" b="b"/>
            <a:pathLst>
              <a:path w="117320" h="155373">
                <a:moveTo>
                  <a:pt x="0" y="155373"/>
                </a:moveTo>
                <a:lnTo>
                  <a:pt x="0" y="0"/>
                </a:lnTo>
                <a:lnTo>
                  <a:pt x="58287" y="0"/>
                </a:lnTo>
                <a:cubicBezTo>
                  <a:pt x="70156" y="0"/>
                  <a:pt x="79679" y="1573"/>
                  <a:pt x="86853" y="4716"/>
                </a:cubicBezTo>
                <a:cubicBezTo>
                  <a:pt x="94024" y="7862"/>
                  <a:pt x="99640" y="12705"/>
                  <a:pt x="103704" y="19239"/>
                </a:cubicBezTo>
                <a:cubicBezTo>
                  <a:pt x="107766" y="25773"/>
                  <a:pt x="109795" y="32605"/>
                  <a:pt x="109795" y="39744"/>
                </a:cubicBezTo>
                <a:cubicBezTo>
                  <a:pt x="109795" y="46386"/>
                  <a:pt x="107996" y="52640"/>
                  <a:pt x="104393" y="58499"/>
                </a:cubicBezTo>
                <a:cubicBezTo>
                  <a:pt x="100785" y="64364"/>
                  <a:pt x="95345" y="69099"/>
                  <a:pt x="88073" y="72702"/>
                </a:cubicBezTo>
                <a:cubicBezTo>
                  <a:pt x="97466" y="75459"/>
                  <a:pt x="104691" y="80158"/>
                  <a:pt x="109746" y="86803"/>
                </a:cubicBezTo>
                <a:cubicBezTo>
                  <a:pt x="114797" y="93445"/>
                  <a:pt x="117320" y="101286"/>
                  <a:pt x="117320" y="110330"/>
                </a:cubicBezTo>
                <a:cubicBezTo>
                  <a:pt x="117320" y="117609"/>
                  <a:pt x="115782" y="124373"/>
                  <a:pt x="112711" y="130626"/>
                </a:cubicBezTo>
                <a:cubicBezTo>
                  <a:pt x="109638" y="136879"/>
                  <a:pt x="105839" y="141704"/>
                  <a:pt x="101318" y="145091"/>
                </a:cubicBezTo>
                <a:cubicBezTo>
                  <a:pt x="96796" y="148482"/>
                  <a:pt x="91130" y="151042"/>
                  <a:pt x="84308" y="152773"/>
                </a:cubicBezTo>
                <a:cubicBezTo>
                  <a:pt x="77489" y="154505"/>
                  <a:pt x="69138" y="155373"/>
                  <a:pt x="59244" y="155373"/>
                </a:cubicBezTo>
                <a:close/>
                <a:moveTo>
                  <a:pt x="20559" y="65286"/>
                </a:moveTo>
                <a:lnTo>
                  <a:pt x="54154" y="65286"/>
                </a:lnTo>
                <a:cubicBezTo>
                  <a:pt x="63273" y="65286"/>
                  <a:pt x="69807" y="64684"/>
                  <a:pt x="73763" y="63486"/>
                </a:cubicBezTo>
                <a:cubicBezTo>
                  <a:pt x="78994" y="61931"/>
                  <a:pt x="82932" y="59353"/>
                  <a:pt x="85583" y="55750"/>
                </a:cubicBezTo>
                <a:cubicBezTo>
                  <a:pt x="88232" y="52146"/>
                  <a:pt x="89553" y="47621"/>
                  <a:pt x="89553" y="42181"/>
                </a:cubicBezTo>
                <a:cubicBezTo>
                  <a:pt x="89553" y="37026"/>
                  <a:pt x="88315" y="32482"/>
                  <a:pt x="85846" y="28563"/>
                </a:cubicBezTo>
                <a:cubicBezTo>
                  <a:pt x="83372" y="24643"/>
                  <a:pt x="79836" y="21956"/>
                  <a:pt x="75246" y="20506"/>
                </a:cubicBezTo>
                <a:cubicBezTo>
                  <a:pt x="70653" y="19058"/>
                  <a:pt x="62776" y="18334"/>
                  <a:pt x="51609" y="18334"/>
                </a:cubicBezTo>
                <a:lnTo>
                  <a:pt x="20559" y="18334"/>
                </a:lnTo>
                <a:close/>
                <a:moveTo>
                  <a:pt x="20559" y="137038"/>
                </a:moveTo>
                <a:lnTo>
                  <a:pt x="59244" y="137038"/>
                </a:lnTo>
                <a:cubicBezTo>
                  <a:pt x="65886" y="137038"/>
                  <a:pt x="70549" y="136788"/>
                  <a:pt x="73235" y="136292"/>
                </a:cubicBezTo>
                <a:cubicBezTo>
                  <a:pt x="77968" y="135450"/>
                  <a:pt x="81925" y="134035"/>
                  <a:pt x="85104" y="132055"/>
                </a:cubicBezTo>
                <a:cubicBezTo>
                  <a:pt x="88285" y="130079"/>
                  <a:pt x="90899" y="127199"/>
                  <a:pt x="92944" y="123419"/>
                </a:cubicBezTo>
                <a:cubicBezTo>
                  <a:pt x="94992" y="119635"/>
                  <a:pt x="96018" y="115276"/>
                  <a:pt x="96018" y="110330"/>
                </a:cubicBezTo>
                <a:cubicBezTo>
                  <a:pt x="96018" y="104537"/>
                  <a:pt x="94533" y="99500"/>
                  <a:pt x="91570" y="95224"/>
                </a:cubicBezTo>
                <a:cubicBezTo>
                  <a:pt x="88599" y="90951"/>
                  <a:pt x="84484" y="87948"/>
                  <a:pt x="79221" y="86216"/>
                </a:cubicBezTo>
                <a:cubicBezTo>
                  <a:pt x="73958" y="84485"/>
                  <a:pt x="66380" y="83621"/>
                  <a:pt x="56487" y="83621"/>
                </a:cubicBezTo>
                <a:lnTo>
                  <a:pt x="20559" y="8362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198971" y="3454201"/>
            <a:ext cx="5977893" cy="204760"/>
          </a:xfrm>
          <a:custGeom>
            <a:avLst/>
            <a:gdLst/>
            <a:ahLst/>
            <a:cxnLst/>
            <a:rect l="l" t="t" r="r" b="b"/>
            <a:pathLst>
              <a:path w="5977893" h="204760">
                <a:moveTo>
                  <a:pt x="0" y="159081"/>
                </a:moveTo>
                <a:lnTo>
                  <a:pt x="0" y="3708"/>
                </a:lnTo>
                <a:lnTo>
                  <a:pt x="58608" y="3708"/>
                </a:lnTo>
                <a:cubicBezTo>
                  <a:pt x="68925" y="3708"/>
                  <a:pt x="76802" y="4202"/>
                  <a:pt x="82241" y="5191"/>
                </a:cubicBezTo>
                <a:cubicBezTo>
                  <a:pt x="89874" y="6466"/>
                  <a:pt x="96271" y="8885"/>
                  <a:pt x="101426" y="12453"/>
                </a:cubicBezTo>
                <a:cubicBezTo>
                  <a:pt x="106581" y="16016"/>
                  <a:pt x="110732" y="21016"/>
                  <a:pt x="113878" y="27446"/>
                </a:cubicBezTo>
                <a:cubicBezTo>
                  <a:pt x="117022" y="33880"/>
                  <a:pt x="118594" y="40946"/>
                  <a:pt x="118594" y="48644"/>
                </a:cubicBezTo>
                <a:cubicBezTo>
                  <a:pt x="118594" y="61856"/>
                  <a:pt x="114393" y="73037"/>
                  <a:pt x="105984" y="82188"/>
                </a:cubicBezTo>
                <a:cubicBezTo>
                  <a:pt x="97578" y="91339"/>
                  <a:pt x="82382" y="95915"/>
                  <a:pt x="60408" y="95915"/>
                </a:cubicBezTo>
                <a:lnTo>
                  <a:pt x="20559" y="95915"/>
                </a:lnTo>
                <a:lnTo>
                  <a:pt x="20559" y="159081"/>
                </a:lnTo>
                <a:close/>
                <a:moveTo>
                  <a:pt x="20559" y="77579"/>
                </a:moveTo>
                <a:lnTo>
                  <a:pt x="60727" y="77579"/>
                </a:lnTo>
                <a:cubicBezTo>
                  <a:pt x="74008" y="77579"/>
                  <a:pt x="83444" y="75103"/>
                  <a:pt x="89024" y="70160"/>
                </a:cubicBezTo>
                <a:cubicBezTo>
                  <a:pt x="94607" y="65213"/>
                  <a:pt x="97398" y="58255"/>
                  <a:pt x="97398" y="49280"/>
                </a:cubicBezTo>
                <a:cubicBezTo>
                  <a:pt x="97398" y="42779"/>
                  <a:pt x="95755" y="37216"/>
                  <a:pt x="92472" y="32587"/>
                </a:cubicBezTo>
                <a:cubicBezTo>
                  <a:pt x="89182" y="27961"/>
                  <a:pt x="84859" y="24905"/>
                  <a:pt x="79488" y="23418"/>
                </a:cubicBezTo>
                <a:cubicBezTo>
                  <a:pt x="76024" y="22503"/>
                  <a:pt x="69630" y="22042"/>
                  <a:pt x="60307" y="22042"/>
                </a:cubicBezTo>
                <a:lnTo>
                  <a:pt x="20559" y="22042"/>
                </a:lnTo>
                <a:close/>
                <a:moveTo>
                  <a:pt x="125899" y="102806"/>
                </a:moveTo>
                <a:cubicBezTo>
                  <a:pt x="125899" y="81957"/>
                  <a:pt x="131695" y="66524"/>
                  <a:pt x="143282" y="56487"/>
                </a:cubicBezTo>
                <a:cubicBezTo>
                  <a:pt x="152964" y="48150"/>
                  <a:pt x="164757" y="43982"/>
                  <a:pt x="178679" y="43982"/>
                </a:cubicBezTo>
                <a:cubicBezTo>
                  <a:pt x="194155" y="43982"/>
                  <a:pt x="206802" y="49054"/>
                  <a:pt x="216626" y="59191"/>
                </a:cubicBezTo>
                <a:cubicBezTo>
                  <a:pt x="226444" y="69328"/>
                  <a:pt x="231357" y="83336"/>
                  <a:pt x="231357" y="101210"/>
                </a:cubicBezTo>
                <a:cubicBezTo>
                  <a:pt x="231357" y="115697"/>
                  <a:pt x="229183" y="127091"/>
                  <a:pt x="224837" y="135392"/>
                </a:cubicBezTo>
                <a:cubicBezTo>
                  <a:pt x="220492" y="143694"/>
                  <a:pt x="214168" y="150145"/>
                  <a:pt x="205866" y="154736"/>
                </a:cubicBezTo>
                <a:cubicBezTo>
                  <a:pt x="197564" y="159329"/>
                  <a:pt x="188502" y="161626"/>
                  <a:pt x="178679" y="161626"/>
                </a:cubicBezTo>
                <a:cubicBezTo>
                  <a:pt x="162924" y="161626"/>
                  <a:pt x="150191" y="156571"/>
                  <a:pt x="140474" y="146465"/>
                </a:cubicBezTo>
                <a:cubicBezTo>
                  <a:pt x="130755" y="136360"/>
                  <a:pt x="125899" y="121810"/>
                  <a:pt x="125899" y="102806"/>
                </a:cubicBezTo>
                <a:close/>
                <a:moveTo>
                  <a:pt x="145507" y="102806"/>
                </a:moveTo>
                <a:cubicBezTo>
                  <a:pt x="145507" y="117220"/>
                  <a:pt x="148651" y="128009"/>
                  <a:pt x="154940" y="135180"/>
                </a:cubicBezTo>
                <a:cubicBezTo>
                  <a:pt x="161229" y="142354"/>
                  <a:pt x="169142" y="145937"/>
                  <a:pt x="178679" y="145937"/>
                </a:cubicBezTo>
                <a:cubicBezTo>
                  <a:pt x="188147" y="145937"/>
                  <a:pt x="196027" y="142333"/>
                  <a:pt x="202316" y="135130"/>
                </a:cubicBezTo>
                <a:cubicBezTo>
                  <a:pt x="208601" y="127922"/>
                  <a:pt x="211748" y="116935"/>
                  <a:pt x="211748" y="102168"/>
                </a:cubicBezTo>
                <a:cubicBezTo>
                  <a:pt x="211748" y="88246"/>
                  <a:pt x="208587" y="77703"/>
                  <a:pt x="202265" y="70527"/>
                </a:cubicBezTo>
                <a:cubicBezTo>
                  <a:pt x="195940" y="63360"/>
                  <a:pt x="188078" y="59774"/>
                  <a:pt x="178679" y="59774"/>
                </a:cubicBezTo>
                <a:cubicBezTo>
                  <a:pt x="169142" y="59774"/>
                  <a:pt x="161229" y="63339"/>
                  <a:pt x="154940" y="70474"/>
                </a:cubicBezTo>
                <a:cubicBezTo>
                  <a:pt x="148651" y="77609"/>
                  <a:pt x="145507" y="88391"/>
                  <a:pt x="145507" y="102806"/>
                </a:cubicBezTo>
                <a:close/>
                <a:moveTo>
                  <a:pt x="327163" y="117854"/>
                </a:moveTo>
                <a:lnTo>
                  <a:pt x="345920" y="120291"/>
                </a:lnTo>
                <a:cubicBezTo>
                  <a:pt x="343875" y="133222"/>
                  <a:pt x="338626" y="143341"/>
                  <a:pt x="330185" y="150653"/>
                </a:cubicBezTo>
                <a:cubicBezTo>
                  <a:pt x="321742" y="157964"/>
                  <a:pt x="311371" y="161626"/>
                  <a:pt x="299077" y="161626"/>
                </a:cubicBezTo>
                <a:cubicBezTo>
                  <a:pt x="283676" y="161626"/>
                  <a:pt x="271296" y="156589"/>
                  <a:pt x="261932" y="146520"/>
                </a:cubicBezTo>
                <a:cubicBezTo>
                  <a:pt x="252565" y="136454"/>
                  <a:pt x="247885" y="122022"/>
                  <a:pt x="247885" y="103226"/>
                </a:cubicBezTo>
                <a:cubicBezTo>
                  <a:pt x="247885" y="91073"/>
                  <a:pt x="249896" y="80442"/>
                  <a:pt x="253925" y="71324"/>
                </a:cubicBezTo>
                <a:cubicBezTo>
                  <a:pt x="257953" y="62207"/>
                  <a:pt x="264085" y="55375"/>
                  <a:pt x="272314" y="50818"/>
                </a:cubicBezTo>
                <a:cubicBezTo>
                  <a:pt x="280548" y="46260"/>
                  <a:pt x="289500" y="43982"/>
                  <a:pt x="299181" y="43982"/>
                </a:cubicBezTo>
                <a:cubicBezTo>
                  <a:pt x="311407" y="43982"/>
                  <a:pt x="321408" y="47074"/>
                  <a:pt x="329180" y="53255"/>
                </a:cubicBezTo>
                <a:cubicBezTo>
                  <a:pt x="336949" y="59436"/>
                  <a:pt x="341931" y="68216"/>
                  <a:pt x="344120" y="79592"/>
                </a:cubicBezTo>
                <a:lnTo>
                  <a:pt x="325572" y="82451"/>
                </a:lnTo>
                <a:cubicBezTo>
                  <a:pt x="323809" y="74895"/>
                  <a:pt x="320680" y="69207"/>
                  <a:pt x="316194" y="65390"/>
                </a:cubicBezTo>
                <a:cubicBezTo>
                  <a:pt x="311709" y="61578"/>
                  <a:pt x="306283" y="59670"/>
                  <a:pt x="299926" y="59670"/>
                </a:cubicBezTo>
                <a:cubicBezTo>
                  <a:pt x="290314" y="59670"/>
                  <a:pt x="282509" y="63112"/>
                  <a:pt x="276501" y="70002"/>
                </a:cubicBezTo>
                <a:cubicBezTo>
                  <a:pt x="270496" y="76889"/>
                  <a:pt x="267494" y="87789"/>
                  <a:pt x="267494" y="102698"/>
                </a:cubicBezTo>
                <a:cubicBezTo>
                  <a:pt x="267494" y="117821"/>
                  <a:pt x="270392" y="128808"/>
                  <a:pt x="276188" y="135655"/>
                </a:cubicBezTo>
                <a:cubicBezTo>
                  <a:pt x="281980" y="142509"/>
                  <a:pt x="289541" y="145937"/>
                  <a:pt x="298864" y="145937"/>
                </a:cubicBezTo>
                <a:cubicBezTo>
                  <a:pt x="306356" y="145937"/>
                  <a:pt x="312609" y="143640"/>
                  <a:pt x="317624" y="139050"/>
                </a:cubicBezTo>
                <a:cubicBezTo>
                  <a:pt x="322638" y="134456"/>
                  <a:pt x="325821" y="127393"/>
                  <a:pt x="327163" y="117854"/>
                </a:cubicBezTo>
                <a:close/>
                <a:moveTo>
                  <a:pt x="435690" y="117854"/>
                </a:moveTo>
                <a:lnTo>
                  <a:pt x="454449" y="120291"/>
                </a:lnTo>
                <a:cubicBezTo>
                  <a:pt x="452404" y="133222"/>
                  <a:pt x="447155" y="143341"/>
                  <a:pt x="438714" y="150653"/>
                </a:cubicBezTo>
                <a:cubicBezTo>
                  <a:pt x="430271" y="157964"/>
                  <a:pt x="419900" y="161626"/>
                  <a:pt x="407607" y="161626"/>
                </a:cubicBezTo>
                <a:cubicBezTo>
                  <a:pt x="392205" y="161626"/>
                  <a:pt x="379825" y="156589"/>
                  <a:pt x="370458" y="146520"/>
                </a:cubicBezTo>
                <a:cubicBezTo>
                  <a:pt x="361094" y="136454"/>
                  <a:pt x="356414" y="122022"/>
                  <a:pt x="356414" y="103226"/>
                </a:cubicBezTo>
                <a:cubicBezTo>
                  <a:pt x="356414" y="91073"/>
                  <a:pt x="358425" y="80442"/>
                  <a:pt x="362454" y="71324"/>
                </a:cubicBezTo>
                <a:cubicBezTo>
                  <a:pt x="366482" y="62207"/>
                  <a:pt x="372614" y="55375"/>
                  <a:pt x="380844" y="50818"/>
                </a:cubicBezTo>
                <a:cubicBezTo>
                  <a:pt x="389077" y="46260"/>
                  <a:pt x="398029" y="43982"/>
                  <a:pt x="407710" y="43982"/>
                </a:cubicBezTo>
                <a:cubicBezTo>
                  <a:pt x="419936" y="43982"/>
                  <a:pt x="429937" y="47074"/>
                  <a:pt x="437705" y="53255"/>
                </a:cubicBezTo>
                <a:cubicBezTo>
                  <a:pt x="445478" y="59436"/>
                  <a:pt x="450460" y="68216"/>
                  <a:pt x="452650" y="79592"/>
                </a:cubicBezTo>
                <a:lnTo>
                  <a:pt x="434102" y="82451"/>
                </a:lnTo>
                <a:cubicBezTo>
                  <a:pt x="432338" y="74895"/>
                  <a:pt x="429209" y="69207"/>
                  <a:pt x="424723" y="65390"/>
                </a:cubicBezTo>
                <a:cubicBezTo>
                  <a:pt x="420235" y="61578"/>
                  <a:pt x="414813" y="59670"/>
                  <a:pt x="408456" y="59670"/>
                </a:cubicBezTo>
                <a:cubicBezTo>
                  <a:pt x="398844" y="59670"/>
                  <a:pt x="391039" y="63112"/>
                  <a:pt x="385031" y="70002"/>
                </a:cubicBezTo>
                <a:cubicBezTo>
                  <a:pt x="379025" y="76889"/>
                  <a:pt x="376023" y="87789"/>
                  <a:pt x="376023" y="102698"/>
                </a:cubicBezTo>
                <a:cubicBezTo>
                  <a:pt x="376023" y="117821"/>
                  <a:pt x="378921" y="128808"/>
                  <a:pt x="384713" y="135655"/>
                </a:cubicBezTo>
                <a:cubicBezTo>
                  <a:pt x="390510" y="142509"/>
                  <a:pt x="398070" y="145937"/>
                  <a:pt x="407393" y="145937"/>
                </a:cubicBezTo>
                <a:cubicBezTo>
                  <a:pt x="414885" y="145937"/>
                  <a:pt x="421138" y="143640"/>
                  <a:pt x="426153" y="139050"/>
                </a:cubicBezTo>
                <a:cubicBezTo>
                  <a:pt x="431168" y="134456"/>
                  <a:pt x="434350" y="127393"/>
                  <a:pt x="435690" y="117854"/>
                </a:cubicBezTo>
                <a:close/>
                <a:moveTo>
                  <a:pt x="470771" y="46527"/>
                </a:moveTo>
                <a:lnTo>
                  <a:pt x="489852" y="46527"/>
                </a:lnTo>
                <a:lnTo>
                  <a:pt x="489852" y="132373"/>
                </a:lnTo>
                <a:lnTo>
                  <a:pt x="542736" y="46527"/>
                </a:lnTo>
                <a:lnTo>
                  <a:pt x="563298" y="46527"/>
                </a:lnTo>
                <a:lnTo>
                  <a:pt x="563298" y="159081"/>
                </a:lnTo>
                <a:lnTo>
                  <a:pt x="544219" y="159081"/>
                </a:lnTo>
                <a:lnTo>
                  <a:pt x="544219" y="73764"/>
                </a:lnTo>
                <a:lnTo>
                  <a:pt x="491335" y="159081"/>
                </a:lnTo>
                <a:lnTo>
                  <a:pt x="470771" y="159081"/>
                </a:lnTo>
                <a:close/>
                <a:moveTo>
                  <a:pt x="592019" y="46527"/>
                </a:moveTo>
                <a:lnTo>
                  <a:pt x="611100" y="46527"/>
                </a:lnTo>
                <a:lnTo>
                  <a:pt x="611100" y="132373"/>
                </a:lnTo>
                <a:lnTo>
                  <a:pt x="663984" y="46527"/>
                </a:lnTo>
                <a:lnTo>
                  <a:pt x="684546" y="46527"/>
                </a:lnTo>
                <a:lnTo>
                  <a:pt x="684546" y="159081"/>
                </a:lnTo>
                <a:lnTo>
                  <a:pt x="665467" y="159081"/>
                </a:lnTo>
                <a:lnTo>
                  <a:pt x="665467" y="73764"/>
                </a:lnTo>
                <a:lnTo>
                  <a:pt x="612583" y="159081"/>
                </a:lnTo>
                <a:lnTo>
                  <a:pt x="592019" y="159081"/>
                </a:lnTo>
                <a:close/>
                <a:moveTo>
                  <a:pt x="773679" y="46527"/>
                </a:moveTo>
                <a:lnTo>
                  <a:pt x="792756" y="46527"/>
                </a:lnTo>
                <a:lnTo>
                  <a:pt x="792756" y="93369"/>
                </a:lnTo>
                <a:lnTo>
                  <a:pt x="845643" y="93369"/>
                </a:lnTo>
                <a:lnTo>
                  <a:pt x="845643" y="46527"/>
                </a:lnTo>
                <a:lnTo>
                  <a:pt x="864716" y="46527"/>
                </a:lnTo>
                <a:lnTo>
                  <a:pt x="864716" y="159081"/>
                </a:lnTo>
                <a:lnTo>
                  <a:pt x="845643" y="159081"/>
                </a:lnTo>
                <a:lnTo>
                  <a:pt x="845643" y="109159"/>
                </a:lnTo>
                <a:lnTo>
                  <a:pt x="792756" y="109159"/>
                </a:lnTo>
                <a:lnTo>
                  <a:pt x="792756" y="159081"/>
                </a:lnTo>
                <a:lnTo>
                  <a:pt x="773679" y="159081"/>
                </a:lnTo>
                <a:close/>
                <a:moveTo>
                  <a:pt x="970487" y="122836"/>
                </a:moveTo>
                <a:lnTo>
                  <a:pt x="990201" y="125273"/>
                </a:lnTo>
                <a:cubicBezTo>
                  <a:pt x="987095" y="136786"/>
                  <a:pt x="981338" y="145728"/>
                  <a:pt x="972928" y="152081"/>
                </a:cubicBezTo>
                <a:cubicBezTo>
                  <a:pt x="964522" y="158443"/>
                  <a:pt x="953780" y="161626"/>
                  <a:pt x="940708" y="161626"/>
                </a:cubicBezTo>
                <a:cubicBezTo>
                  <a:pt x="924242" y="161626"/>
                  <a:pt x="911192" y="156557"/>
                  <a:pt x="901547" y="146416"/>
                </a:cubicBezTo>
                <a:cubicBezTo>
                  <a:pt x="891903" y="136278"/>
                  <a:pt x="887080" y="122055"/>
                  <a:pt x="887080" y="103756"/>
                </a:cubicBezTo>
                <a:cubicBezTo>
                  <a:pt x="887080" y="84820"/>
                  <a:pt x="891956" y="70125"/>
                  <a:pt x="901706" y="59666"/>
                </a:cubicBezTo>
                <a:cubicBezTo>
                  <a:pt x="911455" y="49209"/>
                  <a:pt x="924105" y="43982"/>
                  <a:pt x="939650" y="43982"/>
                </a:cubicBezTo>
                <a:cubicBezTo>
                  <a:pt x="954698" y="43982"/>
                  <a:pt x="966992" y="49107"/>
                  <a:pt x="976532" y="59350"/>
                </a:cubicBezTo>
                <a:cubicBezTo>
                  <a:pt x="986069" y="69591"/>
                  <a:pt x="990835" y="84006"/>
                  <a:pt x="990835" y="102593"/>
                </a:cubicBezTo>
                <a:cubicBezTo>
                  <a:pt x="990835" y="103720"/>
                  <a:pt x="990802" y="105419"/>
                  <a:pt x="990733" y="107676"/>
                </a:cubicBezTo>
                <a:lnTo>
                  <a:pt x="906793" y="107676"/>
                </a:lnTo>
                <a:cubicBezTo>
                  <a:pt x="907499" y="120042"/>
                  <a:pt x="910998" y="129510"/>
                  <a:pt x="917287" y="136080"/>
                </a:cubicBezTo>
                <a:cubicBezTo>
                  <a:pt x="923572" y="142653"/>
                  <a:pt x="931416" y="145937"/>
                  <a:pt x="940812" y="145937"/>
                </a:cubicBezTo>
                <a:cubicBezTo>
                  <a:pt x="947811" y="145937"/>
                  <a:pt x="953780" y="144101"/>
                  <a:pt x="958727" y="140426"/>
                </a:cubicBezTo>
                <a:cubicBezTo>
                  <a:pt x="963672" y="136752"/>
                  <a:pt x="967593" y="130889"/>
                  <a:pt x="970487" y="122836"/>
                </a:cubicBezTo>
                <a:close/>
                <a:moveTo>
                  <a:pt x="907850" y="91994"/>
                </a:moveTo>
                <a:lnTo>
                  <a:pt x="970700" y="91994"/>
                </a:lnTo>
                <a:cubicBezTo>
                  <a:pt x="969854" y="82526"/>
                  <a:pt x="967453" y="75423"/>
                  <a:pt x="963497" y="70690"/>
                </a:cubicBezTo>
                <a:cubicBezTo>
                  <a:pt x="957416" y="63341"/>
                  <a:pt x="949539" y="59670"/>
                  <a:pt x="939862" y="59670"/>
                </a:cubicBezTo>
                <a:cubicBezTo>
                  <a:pt x="931097" y="59670"/>
                  <a:pt x="923734" y="62600"/>
                  <a:pt x="917761" y="68461"/>
                </a:cubicBezTo>
                <a:cubicBezTo>
                  <a:pt x="911792" y="74326"/>
                  <a:pt x="908488" y="82171"/>
                  <a:pt x="907850" y="91994"/>
                </a:cubicBezTo>
                <a:close/>
                <a:moveTo>
                  <a:pt x="997361" y="46527"/>
                </a:moveTo>
                <a:lnTo>
                  <a:pt x="1088827" y="46527"/>
                </a:lnTo>
                <a:lnTo>
                  <a:pt x="1088827" y="62316"/>
                </a:lnTo>
                <a:lnTo>
                  <a:pt x="1052579" y="62316"/>
                </a:lnTo>
                <a:lnTo>
                  <a:pt x="1052579" y="159081"/>
                </a:lnTo>
                <a:lnTo>
                  <a:pt x="1033610" y="159081"/>
                </a:lnTo>
                <a:lnTo>
                  <a:pt x="1033610" y="62316"/>
                </a:lnTo>
                <a:lnTo>
                  <a:pt x="997361" y="62316"/>
                </a:lnTo>
                <a:close/>
                <a:moveTo>
                  <a:pt x="1170723" y="46527"/>
                </a:moveTo>
                <a:lnTo>
                  <a:pt x="1259535" y="46527"/>
                </a:lnTo>
                <a:lnTo>
                  <a:pt x="1259535" y="159081"/>
                </a:lnTo>
                <a:lnTo>
                  <a:pt x="1240462" y="159081"/>
                </a:lnTo>
                <a:lnTo>
                  <a:pt x="1240462" y="62316"/>
                </a:lnTo>
                <a:lnTo>
                  <a:pt x="1189800" y="62316"/>
                </a:lnTo>
                <a:lnTo>
                  <a:pt x="1189800" y="159081"/>
                </a:lnTo>
                <a:lnTo>
                  <a:pt x="1170723" y="159081"/>
                </a:lnTo>
                <a:close/>
                <a:moveTo>
                  <a:pt x="1288148" y="202216"/>
                </a:moveTo>
                <a:lnTo>
                  <a:pt x="1288148" y="46527"/>
                </a:lnTo>
                <a:lnTo>
                  <a:pt x="1305532" y="46527"/>
                </a:lnTo>
                <a:lnTo>
                  <a:pt x="1305532" y="61153"/>
                </a:lnTo>
                <a:cubicBezTo>
                  <a:pt x="1309629" y="55430"/>
                  <a:pt x="1314258" y="51138"/>
                  <a:pt x="1319417" y="48273"/>
                </a:cubicBezTo>
                <a:cubicBezTo>
                  <a:pt x="1324573" y="45414"/>
                  <a:pt x="1330826" y="43982"/>
                  <a:pt x="1338177" y="43982"/>
                </a:cubicBezTo>
                <a:cubicBezTo>
                  <a:pt x="1347782" y="43982"/>
                  <a:pt x="1356260" y="46455"/>
                  <a:pt x="1363612" y="51401"/>
                </a:cubicBezTo>
                <a:cubicBezTo>
                  <a:pt x="1370963" y="56348"/>
                  <a:pt x="1376506" y="63324"/>
                  <a:pt x="1380250" y="72330"/>
                </a:cubicBezTo>
                <a:cubicBezTo>
                  <a:pt x="1383994" y="81343"/>
                  <a:pt x="1385870" y="91217"/>
                  <a:pt x="1385870" y="101956"/>
                </a:cubicBezTo>
                <a:cubicBezTo>
                  <a:pt x="1385870" y="113472"/>
                  <a:pt x="1383803" y="123840"/>
                  <a:pt x="1379671" y="133059"/>
                </a:cubicBezTo>
                <a:cubicBezTo>
                  <a:pt x="1375534" y="142280"/>
                  <a:pt x="1369526" y="149346"/>
                  <a:pt x="1361650" y="154257"/>
                </a:cubicBezTo>
                <a:cubicBezTo>
                  <a:pt x="1353776" y="159170"/>
                  <a:pt x="1345489" y="161626"/>
                  <a:pt x="1336798" y="161626"/>
                </a:cubicBezTo>
                <a:cubicBezTo>
                  <a:pt x="1330441" y="161626"/>
                  <a:pt x="1324734" y="160283"/>
                  <a:pt x="1319684" y="157597"/>
                </a:cubicBezTo>
                <a:cubicBezTo>
                  <a:pt x="1314629" y="154909"/>
                  <a:pt x="1310479" y="151520"/>
                  <a:pt x="1307227" y="147423"/>
                </a:cubicBezTo>
                <a:lnTo>
                  <a:pt x="1307227" y="202216"/>
                </a:lnTo>
                <a:close/>
                <a:moveTo>
                  <a:pt x="1305428" y="103439"/>
                </a:moveTo>
                <a:cubicBezTo>
                  <a:pt x="1305428" y="117921"/>
                  <a:pt x="1308362" y="128629"/>
                  <a:pt x="1314227" y="135555"/>
                </a:cubicBezTo>
                <a:cubicBezTo>
                  <a:pt x="1320087" y="142478"/>
                  <a:pt x="1327187" y="145937"/>
                  <a:pt x="1335524" y="145937"/>
                </a:cubicBezTo>
                <a:cubicBezTo>
                  <a:pt x="1344001" y="145937"/>
                  <a:pt x="1351263" y="142354"/>
                  <a:pt x="1357307" y="135180"/>
                </a:cubicBezTo>
                <a:cubicBezTo>
                  <a:pt x="1363349" y="128009"/>
                  <a:pt x="1366365" y="116899"/>
                  <a:pt x="1366365" y="101848"/>
                </a:cubicBezTo>
                <a:cubicBezTo>
                  <a:pt x="1366365" y="87506"/>
                  <a:pt x="1363416" y="76767"/>
                  <a:pt x="1357517" y="69631"/>
                </a:cubicBezTo>
                <a:cubicBezTo>
                  <a:pt x="1351616" y="62496"/>
                  <a:pt x="1344567" y="58925"/>
                  <a:pt x="1336374" y="58925"/>
                </a:cubicBezTo>
                <a:cubicBezTo>
                  <a:pt x="1328249" y="58925"/>
                  <a:pt x="1321059" y="62723"/>
                  <a:pt x="1314806" y="70315"/>
                </a:cubicBezTo>
                <a:cubicBezTo>
                  <a:pt x="1308552" y="77915"/>
                  <a:pt x="1305428" y="88956"/>
                  <a:pt x="1305428" y="103439"/>
                </a:cubicBezTo>
                <a:close/>
                <a:moveTo>
                  <a:pt x="1401764" y="102806"/>
                </a:moveTo>
                <a:cubicBezTo>
                  <a:pt x="1401764" y="81957"/>
                  <a:pt x="1407556" y="66524"/>
                  <a:pt x="1419145" y="56487"/>
                </a:cubicBezTo>
                <a:cubicBezTo>
                  <a:pt x="1428825" y="48150"/>
                  <a:pt x="1440622" y="43982"/>
                  <a:pt x="1454544" y="43982"/>
                </a:cubicBezTo>
                <a:cubicBezTo>
                  <a:pt x="1470016" y="43982"/>
                  <a:pt x="1482667" y="49054"/>
                  <a:pt x="1492487" y="59191"/>
                </a:cubicBezTo>
                <a:cubicBezTo>
                  <a:pt x="1502308" y="69328"/>
                  <a:pt x="1507218" y="83336"/>
                  <a:pt x="1507218" y="101210"/>
                </a:cubicBezTo>
                <a:cubicBezTo>
                  <a:pt x="1507218" y="115697"/>
                  <a:pt x="1505044" y="127091"/>
                  <a:pt x="1500699" y="135392"/>
                </a:cubicBezTo>
                <a:cubicBezTo>
                  <a:pt x="1496353" y="143694"/>
                  <a:pt x="1490029" y="150145"/>
                  <a:pt x="1481731" y="154736"/>
                </a:cubicBezTo>
                <a:cubicBezTo>
                  <a:pt x="1473428" y="159329"/>
                  <a:pt x="1464365" y="161626"/>
                  <a:pt x="1454544" y="161626"/>
                </a:cubicBezTo>
                <a:cubicBezTo>
                  <a:pt x="1438787" y="161626"/>
                  <a:pt x="1426053" y="156571"/>
                  <a:pt x="1416341" y="146465"/>
                </a:cubicBezTo>
                <a:cubicBezTo>
                  <a:pt x="1406620" y="136360"/>
                  <a:pt x="1401764" y="121810"/>
                  <a:pt x="1401764" y="102806"/>
                </a:cubicBezTo>
                <a:close/>
                <a:moveTo>
                  <a:pt x="1421370" y="102806"/>
                </a:moveTo>
                <a:cubicBezTo>
                  <a:pt x="1421370" y="117220"/>
                  <a:pt x="1424516" y="128009"/>
                  <a:pt x="1430801" y="135180"/>
                </a:cubicBezTo>
                <a:cubicBezTo>
                  <a:pt x="1437092" y="142354"/>
                  <a:pt x="1445007" y="145937"/>
                  <a:pt x="1454544" y="145937"/>
                </a:cubicBezTo>
                <a:cubicBezTo>
                  <a:pt x="1464012" y="145937"/>
                  <a:pt x="1471892" y="142333"/>
                  <a:pt x="1478177" y="135130"/>
                </a:cubicBezTo>
                <a:cubicBezTo>
                  <a:pt x="1484466" y="127922"/>
                  <a:pt x="1487613" y="116935"/>
                  <a:pt x="1487613" y="102168"/>
                </a:cubicBezTo>
                <a:cubicBezTo>
                  <a:pt x="1487613" y="88246"/>
                  <a:pt x="1484452" y="77703"/>
                  <a:pt x="1478128" y="70527"/>
                </a:cubicBezTo>
                <a:cubicBezTo>
                  <a:pt x="1471802" y="63360"/>
                  <a:pt x="1463943" y="59774"/>
                  <a:pt x="1454544" y="59774"/>
                </a:cubicBezTo>
                <a:cubicBezTo>
                  <a:pt x="1445007" y="59774"/>
                  <a:pt x="1437092" y="63339"/>
                  <a:pt x="1430801" y="70474"/>
                </a:cubicBezTo>
                <a:cubicBezTo>
                  <a:pt x="1424516" y="77609"/>
                  <a:pt x="1421370" y="88391"/>
                  <a:pt x="1421370" y="102806"/>
                </a:cubicBezTo>
                <a:close/>
                <a:moveTo>
                  <a:pt x="1529578" y="46527"/>
                </a:moveTo>
                <a:lnTo>
                  <a:pt x="1548658" y="46527"/>
                </a:lnTo>
                <a:lnTo>
                  <a:pt x="1548658" y="132373"/>
                </a:lnTo>
                <a:lnTo>
                  <a:pt x="1601542" y="46527"/>
                </a:lnTo>
                <a:lnTo>
                  <a:pt x="1622105" y="46527"/>
                </a:lnTo>
                <a:lnTo>
                  <a:pt x="1622105" y="159081"/>
                </a:lnTo>
                <a:lnTo>
                  <a:pt x="1603026" y="159081"/>
                </a:lnTo>
                <a:lnTo>
                  <a:pt x="1603026" y="73764"/>
                </a:lnTo>
                <a:lnTo>
                  <a:pt x="1550142" y="159081"/>
                </a:lnTo>
                <a:lnTo>
                  <a:pt x="1529578" y="159081"/>
                </a:lnTo>
                <a:close/>
                <a:moveTo>
                  <a:pt x="1675731" y="108209"/>
                </a:moveTo>
                <a:lnTo>
                  <a:pt x="1675731" y="93265"/>
                </a:lnTo>
                <a:cubicBezTo>
                  <a:pt x="1683788" y="93193"/>
                  <a:pt x="1689278" y="92877"/>
                  <a:pt x="1692212" y="92311"/>
                </a:cubicBezTo>
                <a:cubicBezTo>
                  <a:pt x="1695146" y="91742"/>
                  <a:pt x="1697917" y="90047"/>
                  <a:pt x="1700531" y="87221"/>
                </a:cubicBezTo>
                <a:cubicBezTo>
                  <a:pt x="1703145" y="84394"/>
                  <a:pt x="1704452" y="80864"/>
                  <a:pt x="1704452" y="76622"/>
                </a:cubicBezTo>
                <a:cubicBezTo>
                  <a:pt x="1704452" y="71467"/>
                  <a:pt x="1702742" y="67349"/>
                  <a:pt x="1699315" y="64275"/>
                </a:cubicBezTo>
                <a:cubicBezTo>
                  <a:pt x="1695888" y="61204"/>
                  <a:pt x="1691452" y="59670"/>
                  <a:pt x="1686013" y="59670"/>
                </a:cubicBezTo>
                <a:cubicBezTo>
                  <a:pt x="1675273" y="59670"/>
                  <a:pt x="1667750" y="65992"/>
                  <a:pt x="1663441" y="78639"/>
                </a:cubicBezTo>
                <a:lnTo>
                  <a:pt x="1645314" y="75672"/>
                </a:lnTo>
                <a:cubicBezTo>
                  <a:pt x="1650967" y="54547"/>
                  <a:pt x="1664603" y="43982"/>
                  <a:pt x="1686225" y="43982"/>
                </a:cubicBezTo>
                <a:cubicBezTo>
                  <a:pt x="1698235" y="43982"/>
                  <a:pt x="1707648" y="47268"/>
                  <a:pt x="1714467" y="53834"/>
                </a:cubicBezTo>
                <a:cubicBezTo>
                  <a:pt x="1721289" y="60408"/>
                  <a:pt x="1724694" y="68249"/>
                  <a:pt x="1724694" y="77367"/>
                </a:cubicBezTo>
                <a:cubicBezTo>
                  <a:pt x="1724694" y="86555"/>
                  <a:pt x="1720246" y="93866"/>
                  <a:pt x="1711343" y="99306"/>
                </a:cubicBezTo>
                <a:cubicBezTo>
                  <a:pt x="1716998" y="102345"/>
                  <a:pt x="1721239" y="106211"/>
                  <a:pt x="1724064" y="110912"/>
                </a:cubicBezTo>
                <a:cubicBezTo>
                  <a:pt x="1726890" y="115611"/>
                  <a:pt x="1728302" y="121172"/>
                  <a:pt x="1728302" y="127602"/>
                </a:cubicBezTo>
                <a:cubicBezTo>
                  <a:pt x="1728302" y="137708"/>
                  <a:pt x="1724627" y="145904"/>
                  <a:pt x="1717279" y="152190"/>
                </a:cubicBezTo>
                <a:cubicBezTo>
                  <a:pt x="1709931" y="158480"/>
                  <a:pt x="1699650" y="161626"/>
                  <a:pt x="1686438" y="161626"/>
                </a:cubicBezTo>
                <a:cubicBezTo>
                  <a:pt x="1660792" y="161626"/>
                  <a:pt x="1645916" y="150213"/>
                  <a:pt x="1641819" y="127393"/>
                </a:cubicBezTo>
                <a:lnTo>
                  <a:pt x="1659729" y="123574"/>
                </a:lnTo>
                <a:cubicBezTo>
                  <a:pt x="1661353" y="130781"/>
                  <a:pt x="1664657" y="136360"/>
                  <a:pt x="1669636" y="140317"/>
                </a:cubicBezTo>
                <a:cubicBezTo>
                  <a:pt x="1674618" y="144277"/>
                  <a:pt x="1680324" y="146253"/>
                  <a:pt x="1686754" y="146253"/>
                </a:cubicBezTo>
                <a:cubicBezTo>
                  <a:pt x="1693184" y="146253"/>
                  <a:pt x="1698538" y="144436"/>
                  <a:pt x="1702811" y="140796"/>
                </a:cubicBezTo>
                <a:cubicBezTo>
                  <a:pt x="1707087" y="137160"/>
                  <a:pt x="1709222" y="132516"/>
                  <a:pt x="1709222" y="126860"/>
                </a:cubicBezTo>
                <a:cubicBezTo>
                  <a:pt x="1709222" y="122479"/>
                  <a:pt x="1707880" y="118663"/>
                  <a:pt x="1705197" y="115413"/>
                </a:cubicBezTo>
                <a:cubicBezTo>
                  <a:pt x="1702511" y="112166"/>
                  <a:pt x="1699650" y="110131"/>
                  <a:pt x="1696611" y="109318"/>
                </a:cubicBezTo>
                <a:cubicBezTo>
                  <a:pt x="1693573" y="108504"/>
                  <a:pt x="1688061" y="108102"/>
                  <a:pt x="1680077" y="108102"/>
                </a:cubicBezTo>
                <a:cubicBezTo>
                  <a:pt x="1679443" y="108102"/>
                  <a:pt x="1677995" y="108137"/>
                  <a:pt x="1675731" y="108209"/>
                </a:cubicBezTo>
                <a:close/>
                <a:moveTo>
                  <a:pt x="1750453" y="46527"/>
                </a:moveTo>
                <a:lnTo>
                  <a:pt x="1794434" y="46527"/>
                </a:lnTo>
                <a:cubicBezTo>
                  <a:pt x="1805245" y="46527"/>
                  <a:pt x="1813283" y="47430"/>
                  <a:pt x="1818550" y="49231"/>
                </a:cubicBezTo>
                <a:cubicBezTo>
                  <a:pt x="1823810" y="51030"/>
                  <a:pt x="1828331" y="54335"/>
                  <a:pt x="1832115" y="59138"/>
                </a:cubicBezTo>
                <a:cubicBezTo>
                  <a:pt x="1835892" y="63943"/>
                  <a:pt x="1837781" y="69699"/>
                  <a:pt x="1837781" y="76410"/>
                </a:cubicBezTo>
                <a:cubicBezTo>
                  <a:pt x="1837781" y="81781"/>
                  <a:pt x="1836669" y="86464"/>
                  <a:pt x="1834444" y="90457"/>
                </a:cubicBezTo>
                <a:cubicBezTo>
                  <a:pt x="1832220" y="94447"/>
                  <a:pt x="1828879" y="97783"/>
                  <a:pt x="1824429" y="100473"/>
                </a:cubicBezTo>
                <a:cubicBezTo>
                  <a:pt x="1829728" y="102237"/>
                  <a:pt x="1834128" y="105541"/>
                  <a:pt x="1837623" y="110380"/>
                </a:cubicBezTo>
                <a:cubicBezTo>
                  <a:pt x="1841119" y="115221"/>
                  <a:pt x="1842872" y="120960"/>
                  <a:pt x="1842872" y="127602"/>
                </a:cubicBezTo>
                <a:cubicBezTo>
                  <a:pt x="1842167" y="138269"/>
                  <a:pt x="1838350" y="146185"/>
                  <a:pt x="1831424" y="151344"/>
                </a:cubicBezTo>
                <a:cubicBezTo>
                  <a:pt x="1824497" y="156502"/>
                  <a:pt x="1814429" y="159081"/>
                  <a:pt x="1801217" y="159081"/>
                </a:cubicBezTo>
                <a:lnTo>
                  <a:pt x="1750453" y="159081"/>
                </a:lnTo>
                <a:close/>
                <a:moveTo>
                  <a:pt x="1769529" y="93903"/>
                </a:moveTo>
                <a:lnTo>
                  <a:pt x="1789880" y="93903"/>
                </a:lnTo>
                <a:cubicBezTo>
                  <a:pt x="1798001" y="93903"/>
                  <a:pt x="1803582" y="93477"/>
                  <a:pt x="1806623" y="92632"/>
                </a:cubicBezTo>
                <a:cubicBezTo>
                  <a:pt x="1809663" y="91782"/>
                  <a:pt x="1812384" y="90065"/>
                  <a:pt x="1814784" y="87487"/>
                </a:cubicBezTo>
                <a:cubicBezTo>
                  <a:pt x="1817190" y="84910"/>
                  <a:pt x="1818388" y="81821"/>
                  <a:pt x="1818388" y="78217"/>
                </a:cubicBezTo>
                <a:cubicBezTo>
                  <a:pt x="1818388" y="72277"/>
                  <a:pt x="1816285" y="68149"/>
                  <a:pt x="1812084" y="65815"/>
                </a:cubicBezTo>
                <a:cubicBezTo>
                  <a:pt x="1807877" y="63483"/>
                  <a:pt x="1800687" y="62316"/>
                  <a:pt x="1790513" y="62316"/>
                </a:cubicBezTo>
                <a:lnTo>
                  <a:pt x="1769529" y="62316"/>
                </a:lnTo>
                <a:close/>
                <a:moveTo>
                  <a:pt x="1769529" y="143395"/>
                </a:moveTo>
                <a:lnTo>
                  <a:pt x="1794646" y="143395"/>
                </a:lnTo>
                <a:cubicBezTo>
                  <a:pt x="1805457" y="143395"/>
                  <a:pt x="1812873" y="142142"/>
                  <a:pt x="1816901" y="139629"/>
                </a:cubicBezTo>
                <a:cubicBezTo>
                  <a:pt x="1820930" y="137121"/>
                  <a:pt x="1823051" y="132797"/>
                  <a:pt x="1823263" y="126648"/>
                </a:cubicBezTo>
                <a:cubicBezTo>
                  <a:pt x="1823263" y="123044"/>
                  <a:pt x="1822099" y="119704"/>
                  <a:pt x="1819768" y="116633"/>
                </a:cubicBezTo>
                <a:cubicBezTo>
                  <a:pt x="1817435" y="113559"/>
                  <a:pt x="1814392" y="111618"/>
                  <a:pt x="1810648" y="110804"/>
                </a:cubicBezTo>
                <a:cubicBezTo>
                  <a:pt x="1806908" y="109991"/>
                  <a:pt x="1800900" y="109584"/>
                  <a:pt x="1792634" y="109584"/>
                </a:cubicBezTo>
                <a:lnTo>
                  <a:pt x="1769529" y="109584"/>
                </a:lnTo>
                <a:close/>
                <a:moveTo>
                  <a:pt x="1857034" y="102806"/>
                </a:moveTo>
                <a:cubicBezTo>
                  <a:pt x="1857034" y="81957"/>
                  <a:pt x="1862827" y="66524"/>
                  <a:pt x="1874414" y="56487"/>
                </a:cubicBezTo>
                <a:cubicBezTo>
                  <a:pt x="1884096" y="48150"/>
                  <a:pt x="1895893" y="43982"/>
                  <a:pt x="1909815" y="43982"/>
                </a:cubicBezTo>
                <a:cubicBezTo>
                  <a:pt x="1925291" y="43982"/>
                  <a:pt x="1937937" y="49054"/>
                  <a:pt x="1947762" y="59191"/>
                </a:cubicBezTo>
                <a:cubicBezTo>
                  <a:pt x="1957579" y="69328"/>
                  <a:pt x="1962489" y="83336"/>
                  <a:pt x="1962489" y="101210"/>
                </a:cubicBezTo>
                <a:cubicBezTo>
                  <a:pt x="1962489" y="115697"/>
                  <a:pt x="1960315" y="127091"/>
                  <a:pt x="1955973" y="135392"/>
                </a:cubicBezTo>
                <a:cubicBezTo>
                  <a:pt x="1951628" y="143694"/>
                  <a:pt x="1945300" y="150145"/>
                  <a:pt x="1937001" y="154736"/>
                </a:cubicBezTo>
                <a:cubicBezTo>
                  <a:pt x="1928699" y="159329"/>
                  <a:pt x="1919638" y="161626"/>
                  <a:pt x="1909815" y="161626"/>
                </a:cubicBezTo>
                <a:cubicBezTo>
                  <a:pt x="1894060" y="161626"/>
                  <a:pt x="1881323" y="156571"/>
                  <a:pt x="1871610" y="146465"/>
                </a:cubicBezTo>
                <a:cubicBezTo>
                  <a:pt x="1861891" y="136360"/>
                  <a:pt x="1857034" y="121810"/>
                  <a:pt x="1857034" y="102806"/>
                </a:cubicBezTo>
                <a:close/>
                <a:moveTo>
                  <a:pt x="1876639" y="102806"/>
                </a:moveTo>
                <a:cubicBezTo>
                  <a:pt x="1876639" y="117220"/>
                  <a:pt x="1879787" y="128009"/>
                  <a:pt x="1886076" y="135180"/>
                </a:cubicBezTo>
                <a:cubicBezTo>
                  <a:pt x="1892361" y="142354"/>
                  <a:pt x="1900278" y="145937"/>
                  <a:pt x="1909815" y="145937"/>
                </a:cubicBezTo>
                <a:cubicBezTo>
                  <a:pt x="1919282" y="145937"/>
                  <a:pt x="1927163" y="142333"/>
                  <a:pt x="1933452" y="135130"/>
                </a:cubicBezTo>
                <a:cubicBezTo>
                  <a:pt x="1939737" y="127922"/>
                  <a:pt x="1942884" y="116935"/>
                  <a:pt x="1942884" y="102168"/>
                </a:cubicBezTo>
                <a:cubicBezTo>
                  <a:pt x="1942884" y="88246"/>
                  <a:pt x="1939723" y="77703"/>
                  <a:pt x="1933401" y="70527"/>
                </a:cubicBezTo>
                <a:cubicBezTo>
                  <a:pt x="1927072" y="63360"/>
                  <a:pt x="1919214" y="59774"/>
                  <a:pt x="1909815" y="59774"/>
                </a:cubicBezTo>
                <a:cubicBezTo>
                  <a:pt x="1900278" y="59774"/>
                  <a:pt x="1892361" y="63339"/>
                  <a:pt x="1886076" y="70474"/>
                </a:cubicBezTo>
                <a:cubicBezTo>
                  <a:pt x="1879787" y="77609"/>
                  <a:pt x="1876639" y="88391"/>
                  <a:pt x="1876639" y="102806"/>
                </a:cubicBezTo>
                <a:close/>
                <a:moveTo>
                  <a:pt x="1995123" y="46527"/>
                </a:moveTo>
                <a:lnTo>
                  <a:pt x="2073553" y="46527"/>
                </a:lnTo>
                <a:lnTo>
                  <a:pt x="2073553" y="143395"/>
                </a:lnTo>
                <a:lnTo>
                  <a:pt x="2085743" y="143395"/>
                </a:lnTo>
                <a:lnTo>
                  <a:pt x="2085743" y="190980"/>
                </a:lnTo>
                <a:lnTo>
                  <a:pt x="2070053" y="190980"/>
                </a:lnTo>
                <a:lnTo>
                  <a:pt x="2070053" y="159081"/>
                </a:lnTo>
                <a:lnTo>
                  <a:pt x="1981454" y="159081"/>
                </a:lnTo>
                <a:lnTo>
                  <a:pt x="1981454" y="190980"/>
                </a:lnTo>
                <a:lnTo>
                  <a:pt x="1965768" y="190980"/>
                </a:lnTo>
                <a:lnTo>
                  <a:pt x="1965768" y="143395"/>
                </a:lnTo>
                <a:lnTo>
                  <a:pt x="1975838" y="143395"/>
                </a:lnTo>
                <a:cubicBezTo>
                  <a:pt x="1989258" y="125165"/>
                  <a:pt x="1995692" y="92877"/>
                  <a:pt x="1995123" y="46527"/>
                </a:cubicBezTo>
                <a:close/>
                <a:moveTo>
                  <a:pt x="2011021" y="62316"/>
                </a:moveTo>
                <a:cubicBezTo>
                  <a:pt x="2009606" y="98845"/>
                  <a:pt x="2003957" y="125874"/>
                  <a:pt x="1994065" y="143395"/>
                </a:cubicBezTo>
                <a:lnTo>
                  <a:pt x="2054581" y="143395"/>
                </a:lnTo>
                <a:lnTo>
                  <a:pt x="2054581" y="62316"/>
                </a:lnTo>
                <a:close/>
                <a:moveTo>
                  <a:pt x="2106723" y="46527"/>
                </a:moveTo>
                <a:lnTo>
                  <a:pt x="2125803" y="46527"/>
                </a:lnTo>
                <a:lnTo>
                  <a:pt x="2125803" y="132373"/>
                </a:lnTo>
                <a:lnTo>
                  <a:pt x="2178688" y="46527"/>
                </a:lnTo>
                <a:lnTo>
                  <a:pt x="2199250" y="46527"/>
                </a:lnTo>
                <a:lnTo>
                  <a:pt x="2199250" y="159081"/>
                </a:lnTo>
                <a:lnTo>
                  <a:pt x="2180173" y="159081"/>
                </a:lnTo>
                <a:lnTo>
                  <a:pt x="2180173" y="73764"/>
                </a:lnTo>
                <a:lnTo>
                  <a:pt x="2127287" y="159081"/>
                </a:lnTo>
                <a:lnTo>
                  <a:pt x="2106723" y="159081"/>
                </a:lnTo>
                <a:close/>
                <a:moveTo>
                  <a:pt x="2217693" y="46527"/>
                </a:moveTo>
                <a:lnTo>
                  <a:pt x="2309155" y="46527"/>
                </a:lnTo>
                <a:lnTo>
                  <a:pt x="2309155" y="62316"/>
                </a:lnTo>
                <a:lnTo>
                  <a:pt x="2272910" y="62316"/>
                </a:lnTo>
                <a:lnTo>
                  <a:pt x="2272910" y="159081"/>
                </a:lnTo>
                <a:lnTo>
                  <a:pt x="2253938" y="159081"/>
                </a:lnTo>
                <a:lnTo>
                  <a:pt x="2253938" y="62316"/>
                </a:lnTo>
                <a:lnTo>
                  <a:pt x="2217693" y="62316"/>
                </a:lnTo>
                <a:close/>
                <a:moveTo>
                  <a:pt x="2402481" y="122836"/>
                </a:moveTo>
                <a:lnTo>
                  <a:pt x="2422191" y="125273"/>
                </a:lnTo>
                <a:cubicBezTo>
                  <a:pt x="2419085" y="136786"/>
                  <a:pt x="2413328" y="145728"/>
                  <a:pt x="2404922" y="152081"/>
                </a:cubicBezTo>
                <a:cubicBezTo>
                  <a:pt x="2396513" y="158443"/>
                  <a:pt x="2385774" y="161626"/>
                  <a:pt x="2372698" y="161626"/>
                </a:cubicBezTo>
                <a:cubicBezTo>
                  <a:pt x="2356236" y="161626"/>
                  <a:pt x="2343182" y="156557"/>
                  <a:pt x="2333541" y="146416"/>
                </a:cubicBezTo>
                <a:cubicBezTo>
                  <a:pt x="2323893" y="136278"/>
                  <a:pt x="2319073" y="122055"/>
                  <a:pt x="2319073" y="103756"/>
                </a:cubicBezTo>
                <a:cubicBezTo>
                  <a:pt x="2319073" y="84820"/>
                  <a:pt x="2323947" y="70125"/>
                  <a:pt x="2333696" y="59666"/>
                </a:cubicBezTo>
                <a:cubicBezTo>
                  <a:pt x="2343449" y="49209"/>
                  <a:pt x="2356095" y="43982"/>
                  <a:pt x="2371640" y="43982"/>
                </a:cubicBezTo>
                <a:cubicBezTo>
                  <a:pt x="2386688" y="43982"/>
                  <a:pt x="2398982" y="49107"/>
                  <a:pt x="2408522" y="59350"/>
                </a:cubicBezTo>
                <a:cubicBezTo>
                  <a:pt x="2418058" y="69591"/>
                  <a:pt x="2422829" y="84006"/>
                  <a:pt x="2422829" y="102593"/>
                </a:cubicBezTo>
                <a:cubicBezTo>
                  <a:pt x="2422829" y="103720"/>
                  <a:pt x="2422793" y="105419"/>
                  <a:pt x="2422724" y="107676"/>
                </a:cubicBezTo>
                <a:lnTo>
                  <a:pt x="2338783" y="107676"/>
                </a:lnTo>
                <a:cubicBezTo>
                  <a:pt x="2339489" y="120042"/>
                  <a:pt x="2342987" y="129510"/>
                  <a:pt x="2349277" y="136080"/>
                </a:cubicBezTo>
                <a:cubicBezTo>
                  <a:pt x="2355563" y="142653"/>
                  <a:pt x="2363410" y="145937"/>
                  <a:pt x="2372803" y="145937"/>
                </a:cubicBezTo>
                <a:cubicBezTo>
                  <a:pt x="2379801" y="145937"/>
                  <a:pt x="2385774" y="144101"/>
                  <a:pt x="2390721" y="140426"/>
                </a:cubicBezTo>
                <a:cubicBezTo>
                  <a:pt x="2395663" y="136752"/>
                  <a:pt x="2399586" y="130889"/>
                  <a:pt x="2402481" y="122836"/>
                </a:cubicBezTo>
                <a:close/>
                <a:moveTo>
                  <a:pt x="2339842" y="91994"/>
                </a:moveTo>
                <a:lnTo>
                  <a:pt x="2402694" y="91994"/>
                </a:lnTo>
                <a:cubicBezTo>
                  <a:pt x="2401844" y="82526"/>
                  <a:pt x="2399443" y="75423"/>
                  <a:pt x="2395487" y="70690"/>
                </a:cubicBezTo>
                <a:cubicBezTo>
                  <a:pt x="2389406" y="63341"/>
                  <a:pt x="2381533" y="59670"/>
                  <a:pt x="2371852" y="59670"/>
                </a:cubicBezTo>
                <a:cubicBezTo>
                  <a:pt x="2363090" y="59670"/>
                  <a:pt x="2355724" y="62600"/>
                  <a:pt x="2349755" y="68461"/>
                </a:cubicBezTo>
                <a:cubicBezTo>
                  <a:pt x="2343784" y="74326"/>
                  <a:pt x="2340478" y="82171"/>
                  <a:pt x="2339842" y="91994"/>
                </a:cubicBezTo>
                <a:close/>
                <a:moveTo>
                  <a:pt x="2448961" y="46527"/>
                </a:moveTo>
                <a:lnTo>
                  <a:pt x="2537564" y="46527"/>
                </a:lnTo>
                <a:lnTo>
                  <a:pt x="2537564" y="159081"/>
                </a:lnTo>
                <a:lnTo>
                  <a:pt x="2518592" y="159081"/>
                </a:lnTo>
                <a:lnTo>
                  <a:pt x="2518592" y="62316"/>
                </a:lnTo>
                <a:lnTo>
                  <a:pt x="2468037" y="62316"/>
                </a:lnTo>
                <a:lnTo>
                  <a:pt x="2468037" y="118382"/>
                </a:lnTo>
                <a:cubicBezTo>
                  <a:pt x="2468037" y="131454"/>
                  <a:pt x="2467613" y="140076"/>
                  <a:pt x="2466763" y="144242"/>
                </a:cubicBezTo>
                <a:cubicBezTo>
                  <a:pt x="2465917" y="148410"/>
                  <a:pt x="2463584" y="152050"/>
                  <a:pt x="2459772" y="155156"/>
                </a:cubicBezTo>
                <a:cubicBezTo>
                  <a:pt x="2455955" y="158266"/>
                  <a:pt x="2450441" y="159822"/>
                  <a:pt x="2443236" y="159822"/>
                </a:cubicBezTo>
                <a:cubicBezTo>
                  <a:pt x="2438783" y="159822"/>
                  <a:pt x="2433664" y="159538"/>
                  <a:pt x="2427868" y="158976"/>
                </a:cubicBezTo>
                <a:lnTo>
                  <a:pt x="2427868" y="143078"/>
                </a:lnTo>
                <a:lnTo>
                  <a:pt x="2436242" y="143078"/>
                </a:lnTo>
                <a:cubicBezTo>
                  <a:pt x="2440198" y="143078"/>
                  <a:pt x="2443024" y="142668"/>
                  <a:pt x="2444720" y="141854"/>
                </a:cubicBezTo>
                <a:cubicBezTo>
                  <a:pt x="2446415" y="141041"/>
                  <a:pt x="2447546" y="139756"/>
                  <a:pt x="2448114" y="137988"/>
                </a:cubicBezTo>
                <a:cubicBezTo>
                  <a:pt x="2448679" y="136224"/>
                  <a:pt x="2448961" y="130464"/>
                  <a:pt x="2448961" y="120715"/>
                </a:cubicBezTo>
                <a:close/>
                <a:moveTo>
                  <a:pt x="2654888" y="46527"/>
                </a:moveTo>
                <a:lnTo>
                  <a:pt x="2654888" y="159081"/>
                </a:lnTo>
                <a:lnTo>
                  <a:pt x="2635919" y="159081"/>
                </a:lnTo>
                <a:lnTo>
                  <a:pt x="2635919" y="115200"/>
                </a:lnTo>
                <a:lnTo>
                  <a:pt x="2624893" y="115200"/>
                </a:lnTo>
                <a:cubicBezTo>
                  <a:pt x="2618183" y="115200"/>
                  <a:pt x="2613185" y="116064"/>
                  <a:pt x="2609898" y="117795"/>
                </a:cubicBezTo>
                <a:cubicBezTo>
                  <a:pt x="2606612" y="119528"/>
                  <a:pt x="2601824" y="125093"/>
                  <a:pt x="2595535" y="134492"/>
                </a:cubicBezTo>
                <a:lnTo>
                  <a:pt x="2578895" y="159081"/>
                </a:lnTo>
                <a:lnTo>
                  <a:pt x="2555262" y="159081"/>
                </a:lnTo>
                <a:lnTo>
                  <a:pt x="2575824" y="128768"/>
                </a:lnTo>
                <a:cubicBezTo>
                  <a:pt x="2582115" y="119512"/>
                  <a:pt x="2588364" y="114285"/>
                  <a:pt x="2594584" y="113088"/>
                </a:cubicBezTo>
                <a:cubicBezTo>
                  <a:pt x="2583702" y="111600"/>
                  <a:pt x="2575627" y="107676"/>
                  <a:pt x="2570367" y="101318"/>
                </a:cubicBezTo>
                <a:cubicBezTo>
                  <a:pt x="2565104" y="94961"/>
                  <a:pt x="2562473" y="87649"/>
                  <a:pt x="2562473" y="79380"/>
                </a:cubicBezTo>
                <a:cubicBezTo>
                  <a:pt x="2562473" y="69631"/>
                  <a:pt x="2565918" y="61715"/>
                  <a:pt x="2572804" y="55642"/>
                </a:cubicBezTo>
                <a:cubicBezTo>
                  <a:pt x="2579695" y="49565"/>
                  <a:pt x="2589671" y="46527"/>
                  <a:pt x="2602746" y="46527"/>
                </a:cubicBezTo>
                <a:close/>
                <a:moveTo>
                  <a:pt x="2635919" y="62316"/>
                </a:moveTo>
                <a:lnTo>
                  <a:pt x="2608786" y="62316"/>
                </a:lnTo>
                <a:cubicBezTo>
                  <a:pt x="2597410" y="62316"/>
                  <a:pt x="2590077" y="64083"/>
                  <a:pt x="2586795" y="67615"/>
                </a:cubicBezTo>
                <a:cubicBezTo>
                  <a:pt x="2583508" y="71151"/>
                  <a:pt x="2581865" y="75283"/>
                  <a:pt x="2581865" y="80017"/>
                </a:cubicBezTo>
                <a:cubicBezTo>
                  <a:pt x="2581865" y="86727"/>
                  <a:pt x="2584289" y="91660"/>
                  <a:pt x="2589124" y="94800"/>
                </a:cubicBezTo>
                <a:cubicBezTo>
                  <a:pt x="2593961" y="97945"/>
                  <a:pt x="2602534" y="99519"/>
                  <a:pt x="2614827" y="99519"/>
                </a:cubicBezTo>
                <a:lnTo>
                  <a:pt x="2635919" y="99519"/>
                </a:lnTo>
                <a:close/>
                <a:moveTo>
                  <a:pt x="2688803" y="159081"/>
                </a:moveTo>
                <a:lnTo>
                  <a:pt x="2688803" y="137355"/>
                </a:lnTo>
                <a:lnTo>
                  <a:pt x="2710525" y="137355"/>
                </a:lnTo>
                <a:lnTo>
                  <a:pt x="2710525" y="159081"/>
                </a:lnTo>
                <a:cubicBezTo>
                  <a:pt x="2710525" y="167065"/>
                  <a:pt x="2709115" y="173513"/>
                  <a:pt x="2706289" y="178426"/>
                </a:cubicBezTo>
                <a:cubicBezTo>
                  <a:pt x="2703463" y="183334"/>
                  <a:pt x="2698977" y="187131"/>
                  <a:pt x="2692828" y="189817"/>
                </a:cubicBezTo>
                <a:lnTo>
                  <a:pt x="2687530" y="181656"/>
                </a:lnTo>
                <a:cubicBezTo>
                  <a:pt x="2691558" y="179884"/>
                  <a:pt x="2694523" y="177292"/>
                  <a:pt x="2696432" y="173866"/>
                </a:cubicBezTo>
                <a:cubicBezTo>
                  <a:pt x="2698340" y="170438"/>
                  <a:pt x="2699399" y="165510"/>
                  <a:pt x="2699611" y="159081"/>
                </a:cubicBezTo>
                <a:close/>
                <a:moveTo>
                  <a:pt x="2807363" y="46527"/>
                </a:moveTo>
                <a:lnTo>
                  <a:pt x="2826435" y="46527"/>
                </a:lnTo>
                <a:lnTo>
                  <a:pt x="2826435" y="95169"/>
                </a:lnTo>
                <a:cubicBezTo>
                  <a:pt x="2832515" y="95169"/>
                  <a:pt x="2836771" y="94007"/>
                  <a:pt x="2839212" y="91674"/>
                </a:cubicBezTo>
                <a:cubicBezTo>
                  <a:pt x="2841649" y="89341"/>
                  <a:pt x="2845234" y="82559"/>
                  <a:pt x="2849969" y="71327"/>
                </a:cubicBezTo>
                <a:cubicBezTo>
                  <a:pt x="2853713" y="62424"/>
                  <a:pt x="2856751" y="56560"/>
                  <a:pt x="2859080" y="53734"/>
                </a:cubicBezTo>
                <a:cubicBezTo>
                  <a:pt x="2861413" y="50908"/>
                  <a:pt x="2864099" y="48999"/>
                  <a:pt x="2867137" y="48006"/>
                </a:cubicBezTo>
                <a:cubicBezTo>
                  <a:pt x="2870172" y="47020"/>
                  <a:pt x="2875050" y="46527"/>
                  <a:pt x="2881760" y="46527"/>
                </a:cubicBezTo>
                <a:lnTo>
                  <a:pt x="2885576" y="46527"/>
                </a:lnTo>
                <a:lnTo>
                  <a:pt x="2885576" y="62316"/>
                </a:lnTo>
                <a:lnTo>
                  <a:pt x="2880276" y="62207"/>
                </a:lnTo>
                <a:cubicBezTo>
                  <a:pt x="2875262" y="62207"/>
                  <a:pt x="2872047" y="62953"/>
                  <a:pt x="2870636" y="64436"/>
                </a:cubicBezTo>
                <a:cubicBezTo>
                  <a:pt x="2869152" y="65992"/>
                  <a:pt x="2866888" y="70621"/>
                  <a:pt x="2863850" y="78321"/>
                </a:cubicBezTo>
                <a:cubicBezTo>
                  <a:pt x="2860956" y="85670"/>
                  <a:pt x="2858303" y="90756"/>
                  <a:pt x="2855901" y="93581"/>
                </a:cubicBezTo>
                <a:cubicBezTo>
                  <a:pt x="2853500" y="96408"/>
                  <a:pt x="2849792" y="98985"/>
                  <a:pt x="2844777" y="101318"/>
                </a:cubicBezTo>
                <a:cubicBezTo>
                  <a:pt x="2852971" y="103510"/>
                  <a:pt x="2861024" y="111139"/>
                  <a:pt x="2868940" y="124211"/>
                </a:cubicBezTo>
                <a:lnTo>
                  <a:pt x="2889816" y="159081"/>
                </a:lnTo>
                <a:lnTo>
                  <a:pt x="2868832" y="159081"/>
                </a:lnTo>
                <a:lnTo>
                  <a:pt x="2848486" y="124211"/>
                </a:lnTo>
                <a:cubicBezTo>
                  <a:pt x="2844316" y="117213"/>
                  <a:pt x="2840676" y="112605"/>
                  <a:pt x="2837566" y="110380"/>
                </a:cubicBezTo>
                <a:cubicBezTo>
                  <a:pt x="2834456" y="108155"/>
                  <a:pt x="2830748" y="107038"/>
                  <a:pt x="2826435" y="107038"/>
                </a:cubicBezTo>
                <a:lnTo>
                  <a:pt x="2826435" y="159081"/>
                </a:lnTo>
                <a:lnTo>
                  <a:pt x="2807363" y="159081"/>
                </a:lnTo>
                <a:close/>
                <a:moveTo>
                  <a:pt x="2895328" y="102806"/>
                </a:moveTo>
                <a:cubicBezTo>
                  <a:pt x="2895328" y="81957"/>
                  <a:pt x="2901121" y="66524"/>
                  <a:pt x="2912710" y="56487"/>
                </a:cubicBezTo>
                <a:cubicBezTo>
                  <a:pt x="2922389" y="48150"/>
                  <a:pt x="2934187" y="43982"/>
                  <a:pt x="2948108" y="43982"/>
                </a:cubicBezTo>
                <a:cubicBezTo>
                  <a:pt x="2963581" y="43982"/>
                  <a:pt x="2976231" y="49054"/>
                  <a:pt x="2986052" y="59191"/>
                </a:cubicBezTo>
                <a:cubicBezTo>
                  <a:pt x="2995873" y="69328"/>
                  <a:pt x="3000782" y="83336"/>
                  <a:pt x="3000782" y="101210"/>
                </a:cubicBezTo>
                <a:cubicBezTo>
                  <a:pt x="3000782" y="115697"/>
                  <a:pt x="2998609" y="127091"/>
                  <a:pt x="2994264" y="135392"/>
                </a:cubicBezTo>
                <a:cubicBezTo>
                  <a:pt x="2989918" y="143694"/>
                  <a:pt x="2983593" y="150145"/>
                  <a:pt x="2975295" y="154736"/>
                </a:cubicBezTo>
                <a:cubicBezTo>
                  <a:pt x="2966993" y="159329"/>
                  <a:pt x="2957929" y="161626"/>
                  <a:pt x="2948108" y="161626"/>
                </a:cubicBezTo>
                <a:cubicBezTo>
                  <a:pt x="2932351" y="161626"/>
                  <a:pt x="2919617" y="156571"/>
                  <a:pt x="2909905" y="146465"/>
                </a:cubicBezTo>
                <a:cubicBezTo>
                  <a:pt x="2900185" y="136360"/>
                  <a:pt x="2895328" y="121810"/>
                  <a:pt x="2895328" y="102806"/>
                </a:cubicBezTo>
                <a:close/>
                <a:moveTo>
                  <a:pt x="2914935" y="102806"/>
                </a:moveTo>
                <a:cubicBezTo>
                  <a:pt x="2914935" y="117220"/>
                  <a:pt x="2918080" y="128009"/>
                  <a:pt x="2924365" y="135180"/>
                </a:cubicBezTo>
                <a:cubicBezTo>
                  <a:pt x="2930655" y="142354"/>
                  <a:pt x="2938572" y="145937"/>
                  <a:pt x="2948108" y="145937"/>
                </a:cubicBezTo>
                <a:cubicBezTo>
                  <a:pt x="2957576" y="145937"/>
                  <a:pt x="2965456" y="142333"/>
                  <a:pt x="2971742" y="135130"/>
                </a:cubicBezTo>
                <a:cubicBezTo>
                  <a:pt x="2978031" y="127922"/>
                  <a:pt x="2981177" y="116935"/>
                  <a:pt x="2981177" y="102168"/>
                </a:cubicBezTo>
                <a:cubicBezTo>
                  <a:pt x="2981177" y="88246"/>
                  <a:pt x="2978017" y="77703"/>
                  <a:pt x="2971692" y="70527"/>
                </a:cubicBezTo>
                <a:cubicBezTo>
                  <a:pt x="2965366" y="63360"/>
                  <a:pt x="2957507" y="59774"/>
                  <a:pt x="2948108" y="59774"/>
                </a:cubicBezTo>
                <a:cubicBezTo>
                  <a:pt x="2938572" y="59774"/>
                  <a:pt x="2930655" y="63339"/>
                  <a:pt x="2924365" y="70474"/>
                </a:cubicBezTo>
                <a:cubicBezTo>
                  <a:pt x="2918080" y="77609"/>
                  <a:pt x="2914935" y="88391"/>
                  <a:pt x="2914935" y="102806"/>
                </a:cubicBezTo>
                <a:close/>
                <a:moveTo>
                  <a:pt x="3008088" y="46527"/>
                </a:moveTo>
                <a:lnTo>
                  <a:pt x="3099553" y="46527"/>
                </a:lnTo>
                <a:lnTo>
                  <a:pt x="3099553" y="62316"/>
                </a:lnTo>
                <a:lnTo>
                  <a:pt x="3063305" y="62316"/>
                </a:lnTo>
                <a:lnTo>
                  <a:pt x="3063305" y="159081"/>
                </a:lnTo>
                <a:lnTo>
                  <a:pt x="3044336" y="159081"/>
                </a:lnTo>
                <a:lnTo>
                  <a:pt x="3044336" y="62316"/>
                </a:lnTo>
                <a:lnTo>
                  <a:pt x="3008088" y="62316"/>
                </a:lnTo>
                <a:close/>
                <a:moveTo>
                  <a:pt x="3109158" y="102806"/>
                </a:moveTo>
                <a:cubicBezTo>
                  <a:pt x="3109158" y="81957"/>
                  <a:pt x="3114953" y="66524"/>
                  <a:pt x="3126542" y="56487"/>
                </a:cubicBezTo>
                <a:cubicBezTo>
                  <a:pt x="3136222" y="48150"/>
                  <a:pt x="3148016" y="43982"/>
                  <a:pt x="3161937" y="43982"/>
                </a:cubicBezTo>
                <a:cubicBezTo>
                  <a:pt x="3177413" y="43982"/>
                  <a:pt x="3190061" y="49054"/>
                  <a:pt x="3199884" y="59191"/>
                </a:cubicBezTo>
                <a:cubicBezTo>
                  <a:pt x="3209702" y="69328"/>
                  <a:pt x="3214612" y="83336"/>
                  <a:pt x="3214612" y="101210"/>
                </a:cubicBezTo>
                <a:cubicBezTo>
                  <a:pt x="3214612" y="115697"/>
                  <a:pt x="3212442" y="127091"/>
                  <a:pt x="3208096" y="135392"/>
                </a:cubicBezTo>
                <a:cubicBezTo>
                  <a:pt x="3203752" y="143694"/>
                  <a:pt x="3197426" y="150145"/>
                  <a:pt x="3189125" y="154736"/>
                </a:cubicBezTo>
                <a:cubicBezTo>
                  <a:pt x="3180823" y="159329"/>
                  <a:pt x="3171762" y="161626"/>
                  <a:pt x="3161937" y="161626"/>
                </a:cubicBezTo>
                <a:cubicBezTo>
                  <a:pt x="3146184" y="161626"/>
                  <a:pt x="3133451" y="156571"/>
                  <a:pt x="3123734" y="146465"/>
                </a:cubicBezTo>
                <a:cubicBezTo>
                  <a:pt x="3114013" y="136360"/>
                  <a:pt x="3109158" y="121810"/>
                  <a:pt x="3109158" y="102806"/>
                </a:cubicBezTo>
                <a:close/>
                <a:moveTo>
                  <a:pt x="3128763" y="102806"/>
                </a:moveTo>
                <a:cubicBezTo>
                  <a:pt x="3128763" y="117220"/>
                  <a:pt x="3131910" y="128009"/>
                  <a:pt x="3138199" y="135180"/>
                </a:cubicBezTo>
                <a:cubicBezTo>
                  <a:pt x="3144485" y="142354"/>
                  <a:pt x="3152400" y="145937"/>
                  <a:pt x="3161937" y="145937"/>
                </a:cubicBezTo>
                <a:cubicBezTo>
                  <a:pt x="3171405" y="145937"/>
                  <a:pt x="3179285" y="142333"/>
                  <a:pt x="3185575" y="135130"/>
                </a:cubicBezTo>
                <a:cubicBezTo>
                  <a:pt x="3191860" y="127922"/>
                  <a:pt x="3195006" y="116935"/>
                  <a:pt x="3195006" y="102168"/>
                </a:cubicBezTo>
                <a:cubicBezTo>
                  <a:pt x="3195006" y="88246"/>
                  <a:pt x="3191846" y="77703"/>
                  <a:pt x="3185524" y="70527"/>
                </a:cubicBezTo>
                <a:cubicBezTo>
                  <a:pt x="3179196" y="63360"/>
                  <a:pt x="3171337" y="59774"/>
                  <a:pt x="3161937" y="59774"/>
                </a:cubicBezTo>
                <a:cubicBezTo>
                  <a:pt x="3152400" y="59774"/>
                  <a:pt x="3144485" y="63339"/>
                  <a:pt x="3138199" y="70474"/>
                </a:cubicBezTo>
                <a:cubicBezTo>
                  <a:pt x="3131910" y="77609"/>
                  <a:pt x="3128763" y="88391"/>
                  <a:pt x="3128763" y="102806"/>
                </a:cubicBezTo>
                <a:close/>
                <a:moveTo>
                  <a:pt x="3236972" y="202216"/>
                </a:moveTo>
                <a:lnTo>
                  <a:pt x="3236972" y="46527"/>
                </a:lnTo>
                <a:lnTo>
                  <a:pt x="3254356" y="46527"/>
                </a:lnTo>
                <a:lnTo>
                  <a:pt x="3254356" y="61153"/>
                </a:lnTo>
                <a:cubicBezTo>
                  <a:pt x="3258453" y="55430"/>
                  <a:pt x="3263082" y="51138"/>
                  <a:pt x="3268242" y="48273"/>
                </a:cubicBezTo>
                <a:cubicBezTo>
                  <a:pt x="3273397" y="45414"/>
                  <a:pt x="3279650" y="43982"/>
                  <a:pt x="3287001" y="43982"/>
                </a:cubicBezTo>
                <a:cubicBezTo>
                  <a:pt x="3296610" y="43982"/>
                  <a:pt x="3305084" y="46455"/>
                  <a:pt x="3312438" y="51401"/>
                </a:cubicBezTo>
                <a:cubicBezTo>
                  <a:pt x="3319787" y="56348"/>
                  <a:pt x="3325334" y="63324"/>
                  <a:pt x="3329074" y="72330"/>
                </a:cubicBezTo>
                <a:cubicBezTo>
                  <a:pt x="3332818" y="81343"/>
                  <a:pt x="3334694" y="91217"/>
                  <a:pt x="3334694" y="101956"/>
                </a:cubicBezTo>
                <a:cubicBezTo>
                  <a:pt x="3334694" y="113472"/>
                  <a:pt x="3332627" y="123840"/>
                  <a:pt x="3328495" y="133059"/>
                </a:cubicBezTo>
                <a:cubicBezTo>
                  <a:pt x="3324358" y="142280"/>
                  <a:pt x="3318350" y="149346"/>
                  <a:pt x="3310473" y="154257"/>
                </a:cubicBezTo>
                <a:cubicBezTo>
                  <a:pt x="3302599" y="159170"/>
                  <a:pt x="3294313" y="161626"/>
                  <a:pt x="3285622" y="161626"/>
                </a:cubicBezTo>
                <a:cubicBezTo>
                  <a:pt x="3279264" y="161626"/>
                  <a:pt x="3273558" y="160283"/>
                  <a:pt x="3268508" y="157597"/>
                </a:cubicBezTo>
                <a:cubicBezTo>
                  <a:pt x="3263453" y="154909"/>
                  <a:pt x="3259303" y="151520"/>
                  <a:pt x="3256051" y="147423"/>
                </a:cubicBezTo>
                <a:lnTo>
                  <a:pt x="3256051" y="202216"/>
                </a:lnTo>
                <a:close/>
                <a:moveTo>
                  <a:pt x="3254252" y="103439"/>
                </a:moveTo>
                <a:cubicBezTo>
                  <a:pt x="3254252" y="117921"/>
                  <a:pt x="3257185" y="128629"/>
                  <a:pt x="3263050" y="135555"/>
                </a:cubicBezTo>
                <a:cubicBezTo>
                  <a:pt x="3268915" y="142478"/>
                  <a:pt x="3276011" y="145937"/>
                  <a:pt x="3284348" y="145937"/>
                </a:cubicBezTo>
                <a:cubicBezTo>
                  <a:pt x="3292826" y="145937"/>
                  <a:pt x="3300091" y="142354"/>
                  <a:pt x="3306132" y="135180"/>
                </a:cubicBezTo>
                <a:cubicBezTo>
                  <a:pt x="3312172" y="128009"/>
                  <a:pt x="3315189" y="116899"/>
                  <a:pt x="3315189" y="101848"/>
                </a:cubicBezTo>
                <a:cubicBezTo>
                  <a:pt x="3315189" y="87506"/>
                  <a:pt x="3312241" y="76767"/>
                  <a:pt x="3306343" y="69631"/>
                </a:cubicBezTo>
                <a:cubicBezTo>
                  <a:pt x="3300441" y="62496"/>
                  <a:pt x="3293391" y="58925"/>
                  <a:pt x="3285198" y="58925"/>
                </a:cubicBezTo>
                <a:cubicBezTo>
                  <a:pt x="3277076" y="58925"/>
                  <a:pt x="3269883" y="62723"/>
                  <a:pt x="3263630" y="70315"/>
                </a:cubicBezTo>
                <a:cubicBezTo>
                  <a:pt x="3257380" y="77915"/>
                  <a:pt x="3254252" y="88956"/>
                  <a:pt x="3254252" y="103439"/>
                </a:cubicBezTo>
                <a:close/>
                <a:moveTo>
                  <a:pt x="3464841" y="46527"/>
                </a:moveTo>
                <a:lnTo>
                  <a:pt x="3483914" y="46527"/>
                </a:lnTo>
                <a:lnTo>
                  <a:pt x="3483914" y="159081"/>
                </a:lnTo>
                <a:lnTo>
                  <a:pt x="3464841" y="159081"/>
                </a:lnTo>
                <a:close/>
                <a:moveTo>
                  <a:pt x="3358112" y="46527"/>
                </a:moveTo>
                <a:lnTo>
                  <a:pt x="3377192" y="46527"/>
                </a:lnTo>
                <a:lnTo>
                  <a:pt x="3377192" y="90511"/>
                </a:lnTo>
                <a:lnTo>
                  <a:pt x="3401355" y="90511"/>
                </a:lnTo>
                <a:cubicBezTo>
                  <a:pt x="3417113" y="90511"/>
                  <a:pt x="3429247" y="93568"/>
                  <a:pt x="3437762" y="99676"/>
                </a:cubicBezTo>
                <a:cubicBezTo>
                  <a:pt x="3446276" y="105786"/>
                  <a:pt x="3450531" y="114214"/>
                  <a:pt x="3450531" y="124956"/>
                </a:cubicBezTo>
                <a:cubicBezTo>
                  <a:pt x="3450531" y="134348"/>
                  <a:pt x="3446982" y="142388"/>
                  <a:pt x="3439879" y="149065"/>
                </a:cubicBezTo>
                <a:cubicBezTo>
                  <a:pt x="3432780" y="155743"/>
                  <a:pt x="3421422" y="159081"/>
                  <a:pt x="3405809" y="159081"/>
                </a:cubicBezTo>
                <a:lnTo>
                  <a:pt x="3358112" y="159081"/>
                </a:lnTo>
                <a:close/>
                <a:moveTo>
                  <a:pt x="3377192" y="143395"/>
                </a:moveTo>
                <a:lnTo>
                  <a:pt x="3397222" y="143395"/>
                </a:lnTo>
                <a:cubicBezTo>
                  <a:pt x="3409304" y="143395"/>
                  <a:pt x="3417922" y="141909"/>
                  <a:pt x="3423080" y="138942"/>
                </a:cubicBezTo>
                <a:cubicBezTo>
                  <a:pt x="3428241" y="135975"/>
                  <a:pt x="3430821" y="131346"/>
                  <a:pt x="3430821" y="125061"/>
                </a:cubicBezTo>
                <a:cubicBezTo>
                  <a:pt x="3430821" y="120183"/>
                  <a:pt x="3428909" y="115837"/>
                  <a:pt x="3425097" y="112021"/>
                </a:cubicBezTo>
                <a:cubicBezTo>
                  <a:pt x="3421281" y="108209"/>
                  <a:pt x="3412839" y="106300"/>
                  <a:pt x="3399767" y="106300"/>
                </a:cubicBezTo>
                <a:lnTo>
                  <a:pt x="3377192" y="106300"/>
                </a:lnTo>
                <a:close/>
                <a:moveTo>
                  <a:pt x="3514348" y="46527"/>
                </a:moveTo>
                <a:lnTo>
                  <a:pt x="3533429" y="46527"/>
                </a:lnTo>
                <a:lnTo>
                  <a:pt x="3533429" y="132373"/>
                </a:lnTo>
                <a:lnTo>
                  <a:pt x="3586312" y="46527"/>
                </a:lnTo>
                <a:lnTo>
                  <a:pt x="3606875" y="46527"/>
                </a:lnTo>
                <a:lnTo>
                  <a:pt x="3606875" y="159081"/>
                </a:lnTo>
                <a:lnTo>
                  <a:pt x="3587796" y="159081"/>
                </a:lnTo>
                <a:lnTo>
                  <a:pt x="3587796" y="73764"/>
                </a:lnTo>
                <a:lnTo>
                  <a:pt x="3534912" y="159081"/>
                </a:lnTo>
                <a:lnTo>
                  <a:pt x="3514348" y="159081"/>
                </a:lnTo>
                <a:close/>
                <a:moveTo>
                  <a:pt x="3580589" y="3921"/>
                </a:moveTo>
                <a:lnTo>
                  <a:pt x="3593623" y="3921"/>
                </a:lnTo>
                <a:cubicBezTo>
                  <a:pt x="3592566" y="12751"/>
                  <a:pt x="3589332" y="19534"/>
                  <a:pt x="3583929" y="24267"/>
                </a:cubicBezTo>
                <a:cubicBezTo>
                  <a:pt x="3578522" y="29002"/>
                  <a:pt x="3571333" y="31371"/>
                  <a:pt x="3562358" y="31371"/>
                </a:cubicBezTo>
                <a:cubicBezTo>
                  <a:pt x="3553315" y="31371"/>
                  <a:pt x="3546089" y="29020"/>
                  <a:pt x="3540686" y="24322"/>
                </a:cubicBezTo>
                <a:cubicBezTo>
                  <a:pt x="3535283" y="19623"/>
                  <a:pt x="3532049" y="12824"/>
                  <a:pt x="3530991" y="3921"/>
                </a:cubicBezTo>
                <a:lnTo>
                  <a:pt x="3544023" y="3921"/>
                </a:lnTo>
                <a:cubicBezTo>
                  <a:pt x="3545017" y="8723"/>
                  <a:pt x="3546975" y="12308"/>
                  <a:pt x="3549905" y="14678"/>
                </a:cubicBezTo>
                <a:cubicBezTo>
                  <a:pt x="3552839" y="17042"/>
                  <a:pt x="3556778" y="18227"/>
                  <a:pt x="3561724" y="18227"/>
                </a:cubicBezTo>
                <a:cubicBezTo>
                  <a:pt x="3567448" y="18227"/>
                  <a:pt x="3571772" y="17078"/>
                  <a:pt x="3574706" y="14782"/>
                </a:cubicBezTo>
                <a:cubicBezTo>
                  <a:pt x="3577639" y="12484"/>
                  <a:pt x="3579598" y="8867"/>
                  <a:pt x="3580589" y="3921"/>
                </a:cubicBezTo>
                <a:close/>
                <a:moveTo>
                  <a:pt x="3699039" y="46527"/>
                </a:moveTo>
                <a:lnTo>
                  <a:pt x="3728714" y="46527"/>
                </a:lnTo>
                <a:lnTo>
                  <a:pt x="3758285" y="136613"/>
                </a:lnTo>
                <a:lnTo>
                  <a:pt x="3791134" y="46527"/>
                </a:lnTo>
                <a:lnTo>
                  <a:pt x="3818588" y="46527"/>
                </a:lnTo>
                <a:lnTo>
                  <a:pt x="3818588" y="159081"/>
                </a:lnTo>
                <a:lnTo>
                  <a:pt x="3799509" y="159081"/>
                </a:lnTo>
                <a:lnTo>
                  <a:pt x="3799509" y="68461"/>
                </a:lnTo>
                <a:lnTo>
                  <a:pt x="3766233" y="159081"/>
                </a:lnTo>
                <a:lnTo>
                  <a:pt x="3749170" y="159081"/>
                </a:lnTo>
                <a:lnTo>
                  <a:pt x="3717687" y="64116"/>
                </a:lnTo>
                <a:lnTo>
                  <a:pt x="3717687" y="159081"/>
                </a:lnTo>
                <a:lnTo>
                  <a:pt x="3699039" y="159081"/>
                </a:lnTo>
                <a:close/>
                <a:moveTo>
                  <a:pt x="3839763" y="102806"/>
                </a:moveTo>
                <a:cubicBezTo>
                  <a:pt x="3839763" y="81957"/>
                  <a:pt x="3845558" y="66524"/>
                  <a:pt x="3857148" y="56487"/>
                </a:cubicBezTo>
                <a:cubicBezTo>
                  <a:pt x="3866828" y="48150"/>
                  <a:pt x="3878625" y="43982"/>
                  <a:pt x="3892542" y="43982"/>
                </a:cubicBezTo>
                <a:cubicBezTo>
                  <a:pt x="3908019" y="43982"/>
                  <a:pt x="3920666" y="49054"/>
                  <a:pt x="3930490" y="59191"/>
                </a:cubicBezTo>
                <a:cubicBezTo>
                  <a:pt x="3940307" y="69328"/>
                  <a:pt x="3945222" y="83336"/>
                  <a:pt x="3945222" y="101210"/>
                </a:cubicBezTo>
                <a:cubicBezTo>
                  <a:pt x="3945222" y="115697"/>
                  <a:pt x="3943048" y="127091"/>
                  <a:pt x="3938702" y="135392"/>
                </a:cubicBezTo>
                <a:cubicBezTo>
                  <a:pt x="3934357" y="143694"/>
                  <a:pt x="3928031" y="150145"/>
                  <a:pt x="3919731" y="154736"/>
                </a:cubicBezTo>
                <a:cubicBezTo>
                  <a:pt x="3911433" y="159329"/>
                  <a:pt x="3902367" y="161626"/>
                  <a:pt x="3892542" y="161626"/>
                </a:cubicBezTo>
                <a:cubicBezTo>
                  <a:pt x="3876789" y="161626"/>
                  <a:pt x="3864057" y="156571"/>
                  <a:pt x="3854339" y="146465"/>
                </a:cubicBezTo>
                <a:cubicBezTo>
                  <a:pt x="3844623" y="136360"/>
                  <a:pt x="3839763" y="121810"/>
                  <a:pt x="3839763" y="102806"/>
                </a:cubicBezTo>
                <a:close/>
                <a:moveTo>
                  <a:pt x="3859372" y="102806"/>
                </a:moveTo>
                <a:cubicBezTo>
                  <a:pt x="3859372" y="117220"/>
                  <a:pt x="3862516" y="128009"/>
                  <a:pt x="3868805" y="135180"/>
                </a:cubicBezTo>
                <a:cubicBezTo>
                  <a:pt x="3875094" y="142354"/>
                  <a:pt x="3883006" y="145937"/>
                  <a:pt x="3892542" y="145937"/>
                </a:cubicBezTo>
                <a:cubicBezTo>
                  <a:pt x="3902010" y="145937"/>
                  <a:pt x="3909891" y="142333"/>
                  <a:pt x="3916181" y="135130"/>
                </a:cubicBezTo>
                <a:cubicBezTo>
                  <a:pt x="3922466" y="127922"/>
                  <a:pt x="3925612" y="116935"/>
                  <a:pt x="3925612" y="102168"/>
                </a:cubicBezTo>
                <a:cubicBezTo>
                  <a:pt x="3925612" y="88246"/>
                  <a:pt x="3922452" y="77703"/>
                  <a:pt x="3916130" y="70527"/>
                </a:cubicBezTo>
                <a:cubicBezTo>
                  <a:pt x="3909804" y="63360"/>
                  <a:pt x="3901943" y="59774"/>
                  <a:pt x="3892542" y="59774"/>
                </a:cubicBezTo>
                <a:cubicBezTo>
                  <a:pt x="3883006" y="59774"/>
                  <a:pt x="3875094" y="63339"/>
                  <a:pt x="3868805" y="70474"/>
                </a:cubicBezTo>
                <a:cubicBezTo>
                  <a:pt x="3862516" y="77609"/>
                  <a:pt x="3859372" y="88391"/>
                  <a:pt x="3859372" y="102806"/>
                </a:cubicBezTo>
                <a:close/>
                <a:moveTo>
                  <a:pt x="3967690" y="46527"/>
                </a:moveTo>
                <a:lnTo>
                  <a:pt x="4032442" y="46527"/>
                </a:lnTo>
                <a:lnTo>
                  <a:pt x="4032442" y="62316"/>
                </a:lnTo>
                <a:lnTo>
                  <a:pt x="3986762" y="62316"/>
                </a:lnTo>
                <a:lnTo>
                  <a:pt x="3986762" y="159081"/>
                </a:lnTo>
                <a:lnTo>
                  <a:pt x="3967690" y="159081"/>
                </a:lnTo>
                <a:close/>
                <a:moveTo>
                  <a:pt x="4190161" y="0"/>
                </a:moveTo>
                <a:lnTo>
                  <a:pt x="4207013" y="212"/>
                </a:lnTo>
                <a:cubicBezTo>
                  <a:pt x="4206236" y="7773"/>
                  <a:pt x="4204562" y="13036"/>
                  <a:pt x="4201980" y="16002"/>
                </a:cubicBezTo>
                <a:cubicBezTo>
                  <a:pt x="4199404" y="18972"/>
                  <a:pt x="4196080" y="20880"/>
                  <a:pt x="4192016" y="21722"/>
                </a:cubicBezTo>
                <a:cubicBezTo>
                  <a:pt x="4187952" y="22572"/>
                  <a:pt x="4179988" y="22996"/>
                  <a:pt x="4168119" y="22996"/>
                </a:cubicBezTo>
                <a:cubicBezTo>
                  <a:pt x="4152361" y="22996"/>
                  <a:pt x="4141623" y="24516"/>
                  <a:pt x="4135896" y="27550"/>
                </a:cubicBezTo>
                <a:cubicBezTo>
                  <a:pt x="4130172" y="30593"/>
                  <a:pt x="4126060" y="35452"/>
                  <a:pt x="4123552" y="42128"/>
                </a:cubicBezTo>
                <a:cubicBezTo>
                  <a:pt x="4121039" y="48805"/>
                  <a:pt x="4119649" y="57405"/>
                  <a:pt x="4119368" y="67935"/>
                </a:cubicBezTo>
                <a:cubicBezTo>
                  <a:pt x="4124170" y="60797"/>
                  <a:pt x="4129786" y="55443"/>
                  <a:pt x="4136216" y="51880"/>
                </a:cubicBezTo>
                <a:cubicBezTo>
                  <a:pt x="4142642" y="48313"/>
                  <a:pt x="4149889" y="46527"/>
                  <a:pt x="4157946" y="46527"/>
                </a:cubicBezTo>
                <a:cubicBezTo>
                  <a:pt x="4172710" y="46527"/>
                  <a:pt x="4184935" y="51595"/>
                  <a:pt x="4194615" y="61736"/>
                </a:cubicBezTo>
                <a:cubicBezTo>
                  <a:pt x="4204295" y="71873"/>
                  <a:pt x="4209135" y="85597"/>
                  <a:pt x="4209135" y="102906"/>
                </a:cubicBezTo>
                <a:cubicBezTo>
                  <a:pt x="4209135" y="116049"/>
                  <a:pt x="4206697" y="126825"/>
                  <a:pt x="4201819" y="135234"/>
                </a:cubicBezTo>
                <a:cubicBezTo>
                  <a:pt x="4196945" y="143640"/>
                  <a:pt x="4191166" y="150145"/>
                  <a:pt x="4184493" y="154736"/>
                </a:cubicBezTo>
                <a:cubicBezTo>
                  <a:pt x="4177813" y="159329"/>
                  <a:pt x="4168716" y="161626"/>
                  <a:pt x="4157200" y="161626"/>
                </a:cubicBezTo>
                <a:cubicBezTo>
                  <a:pt x="4143847" y="161626"/>
                  <a:pt x="4133461" y="158569"/>
                  <a:pt x="4126042" y="152456"/>
                </a:cubicBezTo>
                <a:cubicBezTo>
                  <a:pt x="4118622" y="146348"/>
                  <a:pt x="4112934" y="138521"/>
                  <a:pt x="4108982" y="128980"/>
                </a:cubicBezTo>
                <a:cubicBezTo>
                  <a:pt x="4105022" y="119441"/>
                  <a:pt x="4103046" y="102837"/>
                  <a:pt x="4103046" y="79167"/>
                </a:cubicBezTo>
                <a:cubicBezTo>
                  <a:pt x="4103046" y="49421"/>
                  <a:pt x="4108078" y="29391"/>
                  <a:pt x="4118148" y="19077"/>
                </a:cubicBezTo>
                <a:cubicBezTo>
                  <a:pt x="4128214" y="8758"/>
                  <a:pt x="4143708" y="3599"/>
                  <a:pt x="4164620" y="3599"/>
                </a:cubicBezTo>
                <a:cubicBezTo>
                  <a:pt x="4177620" y="3599"/>
                  <a:pt x="4185003" y="3387"/>
                  <a:pt x="4186775" y="2963"/>
                </a:cubicBezTo>
                <a:cubicBezTo>
                  <a:pt x="4188539" y="2546"/>
                  <a:pt x="4189669" y="1552"/>
                  <a:pt x="4190161" y="0"/>
                </a:cubicBezTo>
                <a:close/>
                <a:moveTo>
                  <a:pt x="4189208" y="102380"/>
                </a:moveTo>
                <a:cubicBezTo>
                  <a:pt x="4189208" y="90648"/>
                  <a:pt x="4186435" y="81043"/>
                  <a:pt x="4180888" y="73551"/>
                </a:cubicBezTo>
                <a:cubicBezTo>
                  <a:pt x="4175345" y="66061"/>
                  <a:pt x="4167518" y="62316"/>
                  <a:pt x="4157412" y="62316"/>
                </a:cubicBezTo>
                <a:cubicBezTo>
                  <a:pt x="4146883" y="62316"/>
                  <a:pt x="4138761" y="66273"/>
                  <a:pt x="4133037" y="74188"/>
                </a:cubicBezTo>
                <a:cubicBezTo>
                  <a:pt x="4127313" y="82102"/>
                  <a:pt x="4124451" y="92664"/>
                  <a:pt x="4124451" y="105876"/>
                </a:cubicBezTo>
                <a:cubicBezTo>
                  <a:pt x="4124451" y="118947"/>
                  <a:pt x="4127612" y="128945"/>
                  <a:pt x="4133938" y="135867"/>
                </a:cubicBezTo>
                <a:cubicBezTo>
                  <a:pt x="4140262" y="142794"/>
                  <a:pt x="4148052" y="146253"/>
                  <a:pt x="4157308" y="146253"/>
                </a:cubicBezTo>
                <a:cubicBezTo>
                  <a:pt x="4166776" y="146253"/>
                  <a:pt x="4174459" y="142247"/>
                  <a:pt x="4180363" y="134227"/>
                </a:cubicBezTo>
                <a:cubicBezTo>
                  <a:pt x="4186259" y="126209"/>
                  <a:pt x="4189208" y="115592"/>
                  <a:pt x="4189208" y="102380"/>
                </a:cubicBezTo>
                <a:close/>
                <a:moveTo>
                  <a:pt x="4339177" y="46527"/>
                </a:moveTo>
                <a:lnTo>
                  <a:pt x="4358253" y="46527"/>
                </a:lnTo>
                <a:lnTo>
                  <a:pt x="4358253" y="159081"/>
                </a:lnTo>
                <a:lnTo>
                  <a:pt x="4339177" y="159081"/>
                </a:lnTo>
                <a:close/>
                <a:moveTo>
                  <a:pt x="4232448" y="46527"/>
                </a:moveTo>
                <a:lnTo>
                  <a:pt x="4251527" y="46527"/>
                </a:lnTo>
                <a:lnTo>
                  <a:pt x="4251527" y="90511"/>
                </a:lnTo>
                <a:lnTo>
                  <a:pt x="4275691" y="90511"/>
                </a:lnTo>
                <a:cubicBezTo>
                  <a:pt x="4291448" y="90511"/>
                  <a:pt x="4303583" y="93568"/>
                  <a:pt x="4312097" y="99676"/>
                </a:cubicBezTo>
                <a:cubicBezTo>
                  <a:pt x="4320611" y="105786"/>
                  <a:pt x="4324867" y="114214"/>
                  <a:pt x="4324867" y="124956"/>
                </a:cubicBezTo>
                <a:cubicBezTo>
                  <a:pt x="4324867" y="134348"/>
                  <a:pt x="4321317" y="142388"/>
                  <a:pt x="4314214" y="149065"/>
                </a:cubicBezTo>
                <a:cubicBezTo>
                  <a:pt x="4307115" y="155743"/>
                  <a:pt x="4295757" y="159081"/>
                  <a:pt x="4280144" y="159081"/>
                </a:cubicBezTo>
                <a:lnTo>
                  <a:pt x="4232448" y="159081"/>
                </a:lnTo>
                <a:close/>
                <a:moveTo>
                  <a:pt x="4251527" y="143395"/>
                </a:moveTo>
                <a:lnTo>
                  <a:pt x="4271557" y="143395"/>
                </a:lnTo>
                <a:cubicBezTo>
                  <a:pt x="4283640" y="143395"/>
                  <a:pt x="4292262" y="141909"/>
                  <a:pt x="4297417" y="138942"/>
                </a:cubicBezTo>
                <a:cubicBezTo>
                  <a:pt x="4302576" y="135975"/>
                  <a:pt x="4305157" y="131346"/>
                  <a:pt x="4305157" y="125061"/>
                </a:cubicBezTo>
                <a:cubicBezTo>
                  <a:pt x="4305157" y="120183"/>
                  <a:pt x="4303249" y="115837"/>
                  <a:pt x="4299432" y="112021"/>
                </a:cubicBezTo>
                <a:cubicBezTo>
                  <a:pt x="4295616" y="108209"/>
                  <a:pt x="4287175" y="106300"/>
                  <a:pt x="4274104" y="106300"/>
                </a:cubicBezTo>
                <a:lnTo>
                  <a:pt x="4251527" y="106300"/>
                </a:lnTo>
                <a:close/>
                <a:moveTo>
                  <a:pt x="4509529" y="202428"/>
                </a:moveTo>
                <a:lnTo>
                  <a:pt x="4507412" y="184519"/>
                </a:lnTo>
                <a:cubicBezTo>
                  <a:pt x="4511581" y="185645"/>
                  <a:pt x="4515221" y="186214"/>
                  <a:pt x="4518327" y="186214"/>
                </a:cubicBezTo>
                <a:cubicBezTo>
                  <a:pt x="4522568" y="186214"/>
                  <a:pt x="4525959" y="185508"/>
                  <a:pt x="4528504" y="184093"/>
                </a:cubicBezTo>
                <a:cubicBezTo>
                  <a:pt x="4531046" y="182678"/>
                  <a:pt x="4533130" y="180699"/>
                  <a:pt x="4534757" y="178161"/>
                </a:cubicBezTo>
                <a:cubicBezTo>
                  <a:pt x="4535956" y="176252"/>
                  <a:pt x="4537901" y="171519"/>
                  <a:pt x="4540587" y="163959"/>
                </a:cubicBezTo>
                <a:cubicBezTo>
                  <a:pt x="4540935" y="162897"/>
                  <a:pt x="4541504" y="161337"/>
                  <a:pt x="4542278" y="159293"/>
                </a:cubicBezTo>
                <a:lnTo>
                  <a:pt x="4499568" y="46527"/>
                </a:lnTo>
                <a:lnTo>
                  <a:pt x="4520130" y="46527"/>
                </a:lnTo>
                <a:lnTo>
                  <a:pt x="4543548" y="111704"/>
                </a:lnTo>
                <a:cubicBezTo>
                  <a:pt x="4546591" y="119973"/>
                  <a:pt x="4549309" y="128664"/>
                  <a:pt x="4551713" y="137776"/>
                </a:cubicBezTo>
                <a:cubicBezTo>
                  <a:pt x="4553903" y="129013"/>
                  <a:pt x="4556516" y="120467"/>
                  <a:pt x="4559558" y="112129"/>
                </a:cubicBezTo>
                <a:lnTo>
                  <a:pt x="4583613" y="46527"/>
                </a:lnTo>
                <a:lnTo>
                  <a:pt x="4602694" y="46527"/>
                </a:lnTo>
                <a:lnTo>
                  <a:pt x="4559875" y="160988"/>
                </a:lnTo>
                <a:cubicBezTo>
                  <a:pt x="4555282" y="173350"/>
                  <a:pt x="4551713" y="181868"/>
                  <a:pt x="4549168" y="186527"/>
                </a:cubicBezTo>
                <a:cubicBezTo>
                  <a:pt x="4545777" y="192815"/>
                  <a:pt x="4541893" y="197428"/>
                  <a:pt x="4537515" y="200362"/>
                </a:cubicBezTo>
                <a:cubicBezTo>
                  <a:pt x="4533130" y="203296"/>
                  <a:pt x="4527903" y="204761"/>
                  <a:pt x="4521826" y="204761"/>
                </a:cubicBezTo>
                <a:cubicBezTo>
                  <a:pt x="4518155" y="204761"/>
                  <a:pt x="4514050" y="203980"/>
                  <a:pt x="4509529" y="202428"/>
                </a:cubicBezTo>
                <a:close/>
                <a:moveTo>
                  <a:pt x="4625060" y="46527"/>
                </a:moveTo>
                <a:lnTo>
                  <a:pt x="4703486" y="46527"/>
                </a:lnTo>
                <a:lnTo>
                  <a:pt x="4703486" y="143395"/>
                </a:lnTo>
                <a:lnTo>
                  <a:pt x="4715675" y="143395"/>
                </a:lnTo>
                <a:lnTo>
                  <a:pt x="4715675" y="190980"/>
                </a:lnTo>
                <a:lnTo>
                  <a:pt x="4699991" y="190980"/>
                </a:lnTo>
                <a:lnTo>
                  <a:pt x="4699991" y="159081"/>
                </a:lnTo>
                <a:lnTo>
                  <a:pt x="4611388" y="159081"/>
                </a:lnTo>
                <a:lnTo>
                  <a:pt x="4611388" y="190980"/>
                </a:lnTo>
                <a:lnTo>
                  <a:pt x="4595702" y="190980"/>
                </a:lnTo>
                <a:lnTo>
                  <a:pt x="4595702" y="143395"/>
                </a:lnTo>
                <a:lnTo>
                  <a:pt x="4605770" y="143395"/>
                </a:lnTo>
                <a:cubicBezTo>
                  <a:pt x="4619196" y="125165"/>
                  <a:pt x="4625626" y="92877"/>
                  <a:pt x="4625060" y="46527"/>
                </a:cubicBezTo>
                <a:close/>
                <a:moveTo>
                  <a:pt x="4640957" y="62316"/>
                </a:moveTo>
                <a:cubicBezTo>
                  <a:pt x="4639543" y="98845"/>
                  <a:pt x="4633891" y="125874"/>
                  <a:pt x="4623998" y="143395"/>
                </a:cubicBezTo>
                <a:lnTo>
                  <a:pt x="4684517" y="143395"/>
                </a:lnTo>
                <a:lnTo>
                  <a:pt x="4684517" y="62316"/>
                </a:lnTo>
                <a:close/>
                <a:moveTo>
                  <a:pt x="4729557" y="102806"/>
                </a:moveTo>
                <a:cubicBezTo>
                  <a:pt x="4729557" y="81957"/>
                  <a:pt x="4735354" y="66524"/>
                  <a:pt x="4746941" y="56487"/>
                </a:cubicBezTo>
                <a:cubicBezTo>
                  <a:pt x="4756622" y="48150"/>
                  <a:pt x="4768419" y="43982"/>
                  <a:pt x="4782340" y="43982"/>
                </a:cubicBezTo>
                <a:cubicBezTo>
                  <a:pt x="4797814" y="43982"/>
                  <a:pt x="4810464" y="49054"/>
                  <a:pt x="4820283" y="59191"/>
                </a:cubicBezTo>
                <a:cubicBezTo>
                  <a:pt x="4830105" y="69328"/>
                  <a:pt x="4835016" y="83336"/>
                  <a:pt x="4835016" y="101210"/>
                </a:cubicBezTo>
                <a:cubicBezTo>
                  <a:pt x="4835016" y="115697"/>
                  <a:pt x="4832842" y="127091"/>
                  <a:pt x="4828495" y="135392"/>
                </a:cubicBezTo>
                <a:cubicBezTo>
                  <a:pt x="4824151" y="143694"/>
                  <a:pt x="4817825" y="150145"/>
                  <a:pt x="4809524" y="154736"/>
                </a:cubicBezTo>
                <a:cubicBezTo>
                  <a:pt x="4801226" y="159329"/>
                  <a:pt x="4792161" y="161626"/>
                  <a:pt x="4782340" y="161626"/>
                </a:cubicBezTo>
                <a:cubicBezTo>
                  <a:pt x="4766583" y="161626"/>
                  <a:pt x="4753850" y="156571"/>
                  <a:pt x="4744133" y="146465"/>
                </a:cubicBezTo>
                <a:cubicBezTo>
                  <a:pt x="4734417" y="136360"/>
                  <a:pt x="4729557" y="121810"/>
                  <a:pt x="4729557" y="102806"/>
                </a:cubicBezTo>
                <a:close/>
                <a:moveTo>
                  <a:pt x="4749166" y="102806"/>
                </a:moveTo>
                <a:cubicBezTo>
                  <a:pt x="4749166" y="117220"/>
                  <a:pt x="4752313" y="128009"/>
                  <a:pt x="4758599" y="135180"/>
                </a:cubicBezTo>
                <a:cubicBezTo>
                  <a:pt x="4764888" y="142354"/>
                  <a:pt x="4772801" y="145937"/>
                  <a:pt x="4782340" y="145937"/>
                </a:cubicBezTo>
                <a:cubicBezTo>
                  <a:pt x="4791808" y="145937"/>
                  <a:pt x="4799688" y="142333"/>
                  <a:pt x="4805975" y="135130"/>
                </a:cubicBezTo>
                <a:cubicBezTo>
                  <a:pt x="4812264" y="127922"/>
                  <a:pt x="4815407" y="116935"/>
                  <a:pt x="4815407" y="102168"/>
                </a:cubicBezTo>
                <a:cubicBezTo>
                  <a:pt x="4815407" y="88246"/>
                  <a:pt x="4812246" y="77703"/>
                  <a:pt x="4805924" y="70527"/>
                </a:cubicBezTo>
                <a:cubicBezTo>
                  <a:pt x="4799599" y="63360"/>
                  <a:pt x="4791736" y="59774"/>
                  <a:pt x="4782340" y="59774"/>
                </a:cubicBezTo>
                <a:cubicBezTo>
                  <a:pt x="4772801" y="59774"/>
                  <a:pt x="4764888" y="63339"/>
                  <a:pt x="4758599" y="70474"/>
                </a:cubicBezTo>
                <a:cubicBezTo>
                  <a:pt x="4752313" y="77609"/>
                  <a:pt x="4749166" y="88391"/>
                  <a:pt x="4749166" y="102806"/>
                </a:cubicBezTo>
                <a:close/>
                <a:moveTo>
                  <a:pt x="4857484" y="46527"/>
                </a:moveTo>
                <a:lnTo>
                  <a:pt x="4901465" y="46527"/>
                </a:lnTo>
                <a:cubicBezTo>
                  <a:pt x="4912275" y="46527"/>
                  <a:pt x="4920314" y="47430"/>
                  <a:pt x="4925581" y="49231"/>
                </a:cubicBezTo>
                <a:cubicBezTo>
                  <a:pt x="4930839" y="51030"/>
                  <a:pt x="4935362" y="54335"/>
                  <a:pt x="4939145" y="59138"/>
                </a:cubicBezTo>
                <a:cubicBezTo>
                  <a:pt x="4942922" y="63943"/>
                  <a:pt x="4944812" y="69699"/>
                  <a:pt x="4944812" y="76410"/>
                </a:cubicBezTo>
                <a:cubicBezTo>
                  <a:pt x="4944812" y="81781"/>
                  <a:pt x="4943700" y="86464"/>
                  <a:pt x="4941475" y="90457"/>
                </a:cubicBezTo>
                <a:cubicBezTo>
                  <a:pt x="4939250" y="94447"/>
                  <a:pt x="4935910" y="97783"/>
                  <a:pt x="4931460" y="100473"/>
                </a:cubicBezTo>
                <a:cubicBezTo>
                  <a:pt x="4936759" y="102237"/>
                  <a:pt x="4941158" y="105541"/>
                  <a:pt x="4944653" y="110380"/>
                </a:cubicBezTo>
                <a:cubicBezTo>
                  <a:pt x="4948149" y="115221"/>
                  <a:pt x="4949903" y="120960"/>
                  <a:pt x="4949903" y="127602"/>
                </a:cubicBezTo>
                <a:cubicBezTo>
                  <a:pt x="4949197" y="138269"/>
                  <a:pt x="4945377" y="146185"/>
                  <a:pt x="4938455" y="151344"/>
                </a:cubicBezTo>
                <a:cubicBezTo>
                  <a:pt x="4931528" y="156502"/>
                  <a:pt x="4921458" y="159081"/>
                  <a:pt x="4908246" y="159081"/>
                </a:cubicBezTo>
                <a:lnTo>
                  <a:pt x="4857484" y="159081"/>
                </a:lnTo>
                <a:close/>
                <a:moveTo>
                  <a:pt x="4876556" y="93903"/>
                </a:moveTo>
                <a:lnTo>
                  <a:pt x="4896911" y="93903"/>
                </a:lnTo>
                <a:cubicBezTo>
                  <a:pt x="4905032" y="93903"/>
                  <a:pt x="4910613" y="93477"/>
                  <a:pt x="4913654" y="92632"/>
                </a:cubicBezTo>
                <a:cubicBezTo>
                  <a:pt x="4916692" y="91782"/>
                  <a:pt x="4919414" y="90065"/>
                  <a:pt x="4921815" y="87487"/>
                </a:cubicBezTo>
                <a:cubicBezTo>
                  <a:pt x="4924217" y="84910"/>
                  <a:pt x="4925418" y="81821"/>
                  <a:pt x="4925418" y="78217"/>
                </a:cubicBezTo>
                <a:cubicBezTo>
                  <a:pt x="4925418" y="72277"/>
                  <a:pt x="4923316" y="68149"/>
                  <a:pt x="4919115" y="65815"/>
                </a:cubicBezTo>
                <a:cubicBezTo>
                  <a:pt x="4914906" y="63483"/>
                  <a:pt x="4907718" y="62316"/>
                  <a:pt x="4897544" y="62316"/>
                </a:cubicBezTo>
                <a:lnTo>
                  <a:pt x="4876556" y="62316"/>
                </a:lnTo>
                <a:close/>
                <a:moveTo>
                  <a:pt x="4876556" y="143395"/>
                </a:moveTo>
                <a:lnTo>
                  <a:pt x="4901677" y="143395"/>
                </a:lnTo>
                <a:cubicBezTo>
                  <a:pt x="4912487" y="143395"/>
                  <a:pt x="4919904" y="142142"/>
                  <a:pt x="4923932" y="139629"/>
                </a:cubicBezTo>
                <a:cubicBezTo>
                  <a:pt x="4927961" y="137121"/>
                  <a:pt x="4930081" y="132797"/>
                  <a:pt x="4930294" y="126648"/>
                </a:cubicBezTo>
                <a:cubicBezTo>
                  <a:pt x="4930294" y="123044"/>
                  <a:pt x="4929130" y="119704"/>
                  <a:pt x="4926797" y="116633"/>
                </a:cubicBezTo>
                <a:cubicBezTo>
                  <a:pt x="4924465" y="113559"/>
                  <a:pt x="4921423" y="111618"/>
                  <a:pt x="4917679" y="110804"/>
                </a:cubicBezTo>
                <a:cubicBezTo>
                  <a:pt x="4913939" y="109991"/>
                  <a:pt x="4907930" y="109584"/>
                  <a:pt x="4899664" y="109584"/>
                </a:cubicBezTo>
                <a:lnTo>
                  <a:pt x="4876556" y="109584"/>
                </a:lnTo>
                <a:close/>
                <a:moveTo>
                  <a:pt x="4977889" y="46527"/>
                </a:moveTo>
                <a:lnTo>
                  <a:pt x="5066492" y="46527"/>
                </a:lnTo>
                <a:lnTo>
                  <a:pt x="5066492" y="159081"/>
                </a:lnTo>
                <a:lnTo>
                  <a:pt x="5047520" y="159081"/>
                </a:lnTo>
                <a:lnTo>
                  <a:pt x="5047520" y="62316"/>
                </a:lnTo>
                <a:lnTo>
                  <a:pt x="4996965" y="62316"/>
                </a:lnTo>
                <a:lnTo>
                  <a:pt x="4996965" y="118382"/>
                </a:lnTo>
                <a:cubicBezTo>
                  <a:pt x="4996965" y="131454"/>
                  <a:pt x="4996541" y="140076"/>
                  <a:pt x="4995691" y="144242"/>
                </a:cubicBezTo>
                <a:cubicBezTo>
                  <a:pt x="4994845" y="148410"/>
                  <a:pt x="4992512" y="152050"/>
                  <a:pt x="4988700" y="155156"/>
                </a:cubicBezTo>
                <a:cubicBezTo>
                  <a:pt x="4984883" y="158266"/>
                  <a:pt x="4979368" y="159822"/>
                  <a:pt x="4972164" y="159822"/>
                </a:cubicBezTo>
                <a:cubicBezTo>
                  <a:pt x="4967712" y="159822"/>
                  <a:pt x="4962593" y="159538"/>
                  <a:pt x="4956796" y="158976"/>
                </a:cubicBezTo>
                <a:lnTo>
                  <a:pt x="4956796" y="143078"/>
                </a:lnTo>
                <a:lnTo>
                  <a:pt x="4965171" y="143078"/>
                </a:lnTo>
                <a:cubicBezTo>
                  <a:pt x="4969126" y="143078"/>
                  <a:pt x="4971952" y="142668"/>
                  <a:pt x="4973648" y="141854"/>
                </a:cubicBezTo>
                <a:cubicBezTo>
                  <a:pt x="4975343" y="141041"/>
                  <a:pt x="4976473" y="139756"/>
                  <a:pt x="4977038" y="137988"/>
                </a:cubicBezTo>
                <a:cubicBezTo>
                  <a:pt x="4977607" y="136224"/>
                  <a:pt x="4977889" y="130464"/>
                  <a:pt x="4977889" y="120715"/>
                </a:cubicBezTo>
                <a:close/>
                <a:moveTo>
                  <a:pt x="5172698" y="122836"/>
                </a:moveTo>
                <a:lnTo>
                  <a:pt x="5192409" y="125273"/>
                </a:lnTo>
                <a:cubicBezTo>
                  <a:pt x="5189303" y="136786"/>
                  <a:pt x="5183546" y="145728"/>
                  <a:pt x="5175139" y="152081"/>
                </a:cubicBezTo>
                <a:cubicBezTo>
                  <a:pt x="5166731" y="158443"/>
                  <a:pt x="5155992" y="161626"/>
                  <a:pt x="5142916" y="161626"/>
                </a:cubicBezTo>
                <a:cubicBezTo>
                  <a:pt x="5126454" y="161626"/>
                  <a:pt x="5113400" y="156557"/>
                  <a:pt x="5103759" y="146416"/>
                </a:cubicBezTo>
                <a:cubicBezTo>
                  <a:pt x="5094111" y="136278"/>
                  <a:pt x="5089291" y="122055"/>
                  <a:pt x="5089291" y="103756"/>
                </a:cubicBezTo>
                <a:cubicBezTo>
                  <a:pt x="5089291" y="84820"/>
                  <a:pt x="5094166" y="70125"/>
                  <a:pt x="5103914" y="59666"/>
                </a:cubicBezTo>
                <a:cubicBezTo>
                  <a:pt x="5113666" y="49209"/>
                  <a:pt x="5126313" y="43982"/>
                  <a:pt x="5141858" y="43982"/>
                </a:cubicBezTo>
                <a:cubicBezTo>
                  <a:pt x="5156910" y="43982"/>
                  <a:pt x="5169203" y="49107"/>
                  <a:pt x="5178740" y="59350"/>
                </a:cubicBezTo>
                <a:cubicBezTo>
                  <a:pt x="5188276" y="69591"/>
                  <a:pt x="5193047" y="84006"/>
                  <a:pt x="5193047" y="102593"/>
                </a:cubicBezTo>
                <a:cubicBezTo>
                  <a:pt x="5193047" y="103720"/>
                  <a:pt x="5193011" y="105419"/>
                  <a:pt x="5192942" y="107676"/>
                </a:cubicBezTo>
                <a:lnTo>
                  <a:pt x="5109001" y="107676"/>
                </a:lnTo>
                <a:cubicBezTo>
                  <a:pt x="5109707" y="120042"/>
                  <a:pt x="5113205" y="129510"/>
                  <a:pt x="5119495" y="136080"/>
                </a:cubicBezTo>
                <a:cubicBezTo>
                  <a:pt x="5125781" y="142653"/>
                  <a:pt x="5133629" y="145937"/>
                  <a:pt x="5143021" y="145937"/>
                </a:cubicBezTo>
                <a:cubicBezTo>
                  <a:pt x="5150019" y="145937"/>
                  <a:pt x="5155992" y="144101"/>
                  <a:pt x="5160939" y="140426"/>
                </a:cubicBezTo>
                <a:cubicBezTo>
                  <a:pt x="5165884" y="136752"/>
                  <a:pt x="5169804" y="130889"/>
                  <a:pt x="5172698" y="122836"/>
                </a:cubicBezTo>
                <a:close/>
                <a:moveTo>
                  <a:pt x="5110060" y="91994"/>
                </a:moveTo>
                <a:lnTo>
                  <a:pt x="5172912" y="91994"/>
                </a:lnTo>
                <a:cubicBezTo>
                  <a:pt x="5172062" y="82526"/>
                  <a:pt x="5169661" y="75423"/>
                  <a:pt x="5165705" y="70690"/>
                </a:cubicBezTo>
                <a:cubicBezTo>
                  <a:pt x="5159624" y="63341"/>
                  <a:pt x="5151751" y="59670"/>
                  <a:pt x="5142070" y="59670"/>
                </a:cubicBezTo>
                <a:cubicBezTo>
                  <a:pt x="5133309" y="59670"/>
                  <a:pt x="5125942" y="62600"/>
                  <a:pt x="5119973" y="68461"/>
                </a:cubicBezTo>
                <a:cubicBezTo>
                  <a:pt x="5114002" y="74326"/>
                  <a:pt x="5110696" y="82171"/>
                  <a:pt x="5110060" y="91994"/>
                </a:cubicBezTo>
                <a:close/>
                <a:moveTo>
                  <a:pt x="5199573" y="46527"/>
                </a:moveTo>
                <a:lnTo>
                  <a:pt x="5291035" y="46527"/>
                </a:lnTo>
                <a:lnTo>
                  <a:pt x="5291035" y="62316"/>
                </a:lnTo>
                <a:lnTo>
                  <a:pt x="5254791" y="62316"/>
                </a:lnTo>
                <a:lnTo>
                  <a:pt x="5254791" y="159081"/>
                </a:lnTo>
                <a:lnTo>
                  <a:pt x="5235818" y="159081"/>
                </a:lnTo>
                <a:lnTo>
                  <a:pt x="5235818" y="62316"/>
                </a:lnTo>
                <a:lnTo>
                  <a:pt x="5199573" y="62316"/>
                </a:lnTo>
                <a:close/>
                <a:moveTo>
                  <a:pt x="5309370" y="46527"/>
                </a:moveTo>
                <a:lnTo>
                  <a:pt x="5353351" y="46527"/>
                </a:lnTo>
                <a:cubicBezTo>
                  <a:pt x="5364161" y="46527"/>
                  <a:pt x="5372200" y="47430"/>
                  <a:pt x="5377468" y="49231"/>
                </a:cubicBezTo>
                <a:cubicBezTo>
                  <a:pt x="5382728" y="51030"/>
                  <a:pt x="5387249" y="54335"/>
                  <a:pt x="5391032" y="59138"/>
                </a:cubicBezTo>
                <a:cubicBezTo>
                  <a:pt x="5394809" y="63943"/>
                  <a:pt x="5396699" y="69699"/>
                  <a:pt x="5396699" y="76410"/>
                </a:cubicBezTo>
                <a:cubicBezTo>
                  <a:pt x="5396699" y="81781"/>
                  <a:pt x="5395587" y="86464"/>
                  <a:pt x="5393361" y="90457"/>
                </a:cubicBezTo>
                <a:cubicBezTo>
                  <a:pt x="5391136" y="94447"/>
                  <a:pt x="5387796" y="97783"/>
                  <a:pt x="5383346" y="100473"/>
                </a:cubicBezTo>
                <a:cubicBezTo>
                  <a:pt x="5388646" y="102237"/>
                  <a:pt x="5393045" y="105541"/>
                  <a:pt x="5396540" y="110380"/>
                </a:cubicBezTo>
                <a:cubicBezTo>
                  <a:pt x="5400035" y="115221"/>
                  <a:pt x="5401789" y="120960"/>
                  <a:pt x="5401789" y="127602"/>
                </a:cubicBezTo>
                <a:cubicBezTo>
                  <a:pt x="5401083" y="138269"/>
                  <a:pt x="5397268" y="146185"/>
                  <a:pt x="5390341" y="151344"/>
                </a:cubicBezTo>
                <a:cubicBezTo>
                  <a:pt x="5383414" y="156502"/>
                  <a:pt x="5373345" y="159081"/>
                  <a:pt x="5360133" y="159081"/>
                </a:cubicBezTo>
                <a:lnTo>
                  <a:pt x="5309370" y="159081"/>
                </a:lnTo>
                <a:close/>
                <a:moveTo>
                  <a:pt x="5328446" y="93903"/>
                </a:moveTo>
                <a:lnTo>
                  <a:pt x="5348797" y="93903"/>
                </a:lnTo>
                <a:cubicBezTo>
                  <a:pt x="5356918" y="93903"/>
                  <a:pt x="5362502" y="93477"/>
                  <a:pt x="5365540" y="92632"/>
                </a:cubicBezTo>
                <a:cubicBezTo>
                  <a:pt x="5368579" y="91782"/>
                  <a:pt x="5371300" y="90065"/>
                  <a:pt x="5373702" y="87487"/>
                </a:cubicBezTo>
                <a:cubicBezTo>
                  <a:pt x="5376107" y="84910"/>
                  <a:pt x="5377306" y="81821"/>
                  <a:pt x="5377306" y="78217"/>
                </a:cubicBezTo>
                <a:cubicBezTo>
                  <a:pt x="5377306" y="72277"/>
                  <a:pt x="5375203" y="68149"/>
                  <a:pt x="5371002" y="65815"/>
                </a:cubicBezTo>
                <a:cubicBezTo>
                  <a:pt x="5366793" y="63483"/>
                  <a:pt x="5359605" y="62316"/>
                  <a:pt x="5349430" y="62316"/>
                </a:cubicBezTo>
                <a:lnTo>
                  <a:pt x="5328446" y="62316"/>
                </a:lnTo>
                <a:close/>
                <a:moveTo>
                  <a:pt x="5328446" y="143395"/>
                </a:moveTo>
                <a:lnTo>
                  <a:pt x="5353564" y="143395"/>
                </a:lnTo>
                <a:cubicBezTo>
                  <a:pt x="5364374" y="143395"/>
                  <a:pt x="5371790" y="142142"/>
                  <a:pt x="5375819" y="139629"/>
                </a:cubicBezTo>
                <a:cubicBezTo>
                  <a:pt x="5379847" y="137121"/>
                  <a:pt x="5381967" y="132797"/>
                  <a:pt x="5382180" y="126648"/>
                </a:cubicBezTo>
                <a:cubicBezTo>
                  <a:pt x="5382180" y="123044"/>
                  <a:pt x="5381017" y="119704"/>
                  <a:pt x="5378684" y="116633"/>
                </a:cubicBezTo>
                <a:cubicBezTo>
                  <a:pt x="5376351" y="113559"/>
                  <a:pt x="5373310" y="111618"/>
                  <a:pt x="5369566" y="110804"/>
                </a:cubicBezTo>
                <a:cubicBezTo>
                  <a:pt x="5365825" y="109991"/>
                  <a:pt x="5359817" y="109584"/>
                  <a:pt x="5351550" y="109584"/>
                </a:cubicBezTo>
                <a:lnTo>
                  <a:pt x="5328446" y="109584"/>
                </a:lnTo>
                <a:close/>
                <a:moveTo>
                  <a:pt x="5416604" y="102806"/>
                </a:moveTo>
                <a:cubicBezTo>
                  <a:pt x="5416604" y="81957"/>
                  <a:pt x="5422395" y="66524"/>
                  <a:pt x="5433983" y="56487"/>
                </a:cubicBezTo>
                <a:cubicBezTo>
                  <a:pt x="5443665" y="48150"/>
                  <a:pt x="5455462" y="43982"/>
                  <a:pt x="5469382" y="43982"/>
                </a:cubicBezTo>
                <a:cubicBezTo>
                  <a:pt x="5484859" y="43982"/>
                  <a:pt x="5497507" y="49054"/>
                  <a:pt x="5507330" y="59191"/>
                </a:cubicBezTo>
                <a:cubicBezTo>
                  <a:pt x="5517147" y="69328"/>
                  <a:pt x="5522058" y="83336"/>
                  <a:pt x="5522058" y="101210"/>
                </a:cubicBezTo>
                <a:cubicBezTo>
                  <a:pt x="5522058" y="115697"/>
                  <a:pt x="5519884" y="127091"/>
                  <a:pt x="5515542" y="135392"/>
                </a:cubicBezTo>
                <a:cubicBezTo>
                  <a:pt x="5511197" y="143694"/>
                  <a:pt x="5504867" y="150145"/>
                  <a:pt x="5496570" y="154736"/>
                </a:cubicBezTo>
                <a:cubicBezTo>
                  <a:pt x="5488269" y="159329"/>
                  <a:pt x="5479207" y="161626"/>
                  <a:pt x="5469382" y="161626"/>
                </a:cubicBezTo>
                <a:cubicBezTo>
                  <a:pt x="5453626" y="161626"/>
                  <a:pt x="5440892" y="156571"/>
                  <a:pt x="5431180" y="146465"/>
                </a:cubicBezTo>
                <a:cubicBezTo>
                  <a:pt x="5421459" y="136360"/>
                  <a:pt x="5416604" y="121810"/>
                  <a:pt x="5416604" y="102806"/>
                </a:cubicBezTo>
                <a:close/>
                <a:moveTo>
                  <a:pt x="5436209" y="102806"/>
                </a:moveTo>
                <a:cubicBezTo>
                  <a:pt x="5436209" y="117220"/>
                  <a:pt x="5439354" y="128009"/>
                  <a:pt x="5445645" y="135180"/>
                </a:cubicBezTo>
                <a:cubicBezTo>
                  <a:pt x="5451930" y="142354"/>
                  <a:pt x="5459845" y="145937"/>
                  <a:pt x="5469382" y="145937"/>
                </a:cubicBezTo>
                <a:cubicBezTo>
                  <a:pt x="5478850" y="145937"/>
                  <a:pt x="5486731" y="142333"/>
                  <a:pt x="5493021" y="135130"/>
                </a:cubicBezTo>
                <a:cubicBezTo>
                  <a:pt x="5499306" y="127922"/>
                  <a:pt x="5502452" y="116935"/>
                  <a:pt x="5502452" y="102168"/>
                </a:cubicBezTo>
                <a:cubicBezTo>
                  <a:pt x="5502452" y="88246"/>
                  <a:pt x="5499292" y="77703"/>
                  <a:pt x="5492970" y="70527"/>
                </a:cubicBezTo>
                <a:cubicBezTo>
                  <a:pt x="5486641" y="63360"/>
                  <a:pt x="5478783" y="59774"/>
                  <a:pt x="5469382" y="59774"/>
                </a:cubicBezTo>
                <a:cubicBezTo>
                  <a:pt x="5459845" y="59774"/>
                  <a:pt x="5451930" y="63339"/>
                  <a:pt x="5445645" y="70474"/>
                </a:cubicBezTo>
                <a:cubicBezTo>
                  <a:pt x="5439354" y="77609"/>
                  <a:pt x="5436209" y="88391"/>
                  <a:pt x="5436209" y="102806"/>
                </a:cubicBezTo>
                <a:close/>
                <a:moveTo>
                  <a:pt x="5544418" y="202216"/>
                </a:moveTo>
                <a:lnTo>
                  <a:pt x="5544418" y="46527"/>
                </a:lnTo>
                <a:lnTo>
                  <a:pt x="5561801" y="46527"/>
                </a:lnTo>
                <a:lnTo>
                  <a:pt x="5561801" y="61153"/>
                </a:lnTo>
                <a:cubicBezTo>
                  <a:pt x="5565899" y="55430"/>
                  <a:pt x="5570528" y="51138"/>
                  <a:pt x="5575688" y="48273"/>
                </a:cubicBezTo>
                <a:cubicBezTo>
                  <a:pt x="5580843" y="45414"/>
                  <a:pt x="5587096" y="43982"/>
                  <a:pt x="5594447" y="43982"/>
                </a:cubicBezTo>
                <a:cubicBezTo>
                  <a:pt x="5604052" y="43982"/>
                  <a:pt x="5612529" y="46455"/>
                  <a:pt x="5619881" y="51401"/>
                </a:cubicBezTo>
                <a:cubicBezTo>
                  <a:pt x="5627228" y="56348"/>
                  <a:pt x="5632775" y="63324"/>
                  <a:pt x="5636519" y="72330"/>
                </a:cubicBezTo>
                <a:cubicBezTo>
                  <a:pt x="5640263" y="81343"/>
                  <a:pt x="5642135" y="91217"/>
                  <a:pt x="5642135" y="101956"/>
                </a:cubicBezTo>
                <a:cubicBezTo>
                  <a:pt x="5642135" y="113472"/>
                  <a:pt x="5640069" y="123840"/>
                  <a:pt x="5635940" y="133059"/>
                </a:cubicBezTo>
                <a:cubicBezTo>
                  <a:pt x="5631804" y="142280"/>
                  <a:pt x="5625796" y="149346"/>
                  <a:pt x="5617919" y="154257"/>
                </a:cubicBezTo>
                <a:cubicBezTo>
                  <a:pt x="5610045" y="159170"/>
                  <a:pt x="5601758" y="161626"/>
                  <a:pt x="5593068" y="161626"/>
                </a:cubicBezTo>
                <a:cubicBezTo>
                  <a:pt x="5586710" y="161626"/>
                  <a:pt x="5581004" y="160283"/>
                  <a:pt x="5575953" y="157597"/>
                </a:cubicBezTo>
                <a:cubicBezTo>
                  <a:pt x="5570898" y="154909"/>
                  <a:pt x="5566748" y="151520"/>
                  <a:pt x="5563497" y="147423"/>
                </a:cubicBezTo>
                <a:lnTo>
                  <a:pt x="5563497" y="202216"/>
                </a:lnTo>
                <a:close/>
                <a:moveTo>
                  <a:pt x="5561697" y="103439"/>
                </a:moveTo>
                <a:cubicBezTo>
                  <a:pt x="5561697" y="117921"/>
                  <a:pt x="5564631" y="128629"/>
                  <a:pt x="5570496" y="135555"/>
                </a:cubicBezTo>
                <a:cubicBezTo>
                  <a:pt x="5576357" y="142478"/>
                  <a:pt x="5583456" y="145937"/>
                  <a:pt x="5591794" y="145937"/>
                </a:cubicBezTo>
                <a:cubicBezTo>
                  <a:pt x="5600271" y="145937"/>
                  <a:pt x="5607533" y="142354"/>
                  <a:pt x="5613573" y="135180"/>
                </a:cubicBezTo>
                <a:cubicBezTo>
                  <a:pt x="5619618" y="128009"/>
                  <a:pt x="5622635" y="116899"/>
                  <a:pt x="5622635" y="101848"/>
                </a:cubicBezTo>
                <a:cubicBezTo>
                  <a:pt x="5622635" y="87506"/>
                  <a:pt x="5619687" y="76767"/>
                  <a:pt x="5613786" y="69631"/>
                </a:cubicBezTo>
                <a:cubicBezTo>
                  <a:pt x="5607886" y="62496"/>
                  <a:pt x="5600836" y="58925"/>
                  <a:pt x="5592644" y="58925"/>
                </a:cubicBezTo>
                <a:cubicBezTo>
                  <a:pt x="5584518" y="58925"/>
                  <a:pt x="5577328" y="62723"/>
                  <a:pt x="5571075" y="70315"/>
                </a:cubicBezTo>
                <a:cubicBezTo>
                  <a:pt x="5564823" y="77915"/>
                  <a:pt x="5561697" y="88956"/>
                  <a:pt x="5561697" y="103439"/>
                </a:cubicBezTo>
                <a:close/>
                <a:moveTo>
                  <a:pt x="5665132" y="46527"/>
                </a:moveTo>
                <a:lnTo>
                  <a:pt x="5684213" y="46527"/>
                </a:lnTo>
                <a:lnTo>
                  <a:pt x="5684213" y="132373"/>
                </a:lnTo>
                <a:lnTo>
                  <a:pt x="5737097" y="46527"/>
                </a:lnTo>
                <a:lnTo>
                  <a:pt x="5757660" y="46527"/>
                </a:lnTo>
                <a:lnTo>
                  <a:pt x="5757660" y="159081"/>
                </a:lnTo>
                <a:lnTo>
                  <a:pt x="5738580" y="159081"/>
                </a:lnTo>
                <a:lnTo>
                  <a:pt x="5738580" y="73764"/>
                </a:lnTo>
                <a:lnTo>
                  <a:pt x="5685696" y="159081"/>
                </a:lnTo>
                <a:lnTo>
                  <a:pt x="5665132" y="159081"/>
                </a:lnTo>
                <a:close/>
                <a:moveTo>
                  <a:pt x="5776103" y="46527"/>
                </a:moveTo>
                <a:lnTo>
                  <a:pt x="5867564" y="46527"/>
                </a:lnTo>
                <a:lnTo>
                  <a:pt x="5867564" y="62316"/>
                </a:lnTo>
                <a:lnTo>
                  <a:pt x="5831320" y="62316"/>
                </a:lnTo>
                <a:lnTo>
                  <a:pt x="5831320" y="159081"/>
                </a:lnTo>
                <a:lnTo>
                  <a:pt x="5812347" y="159081"/>
                </a:lnTo>
                <a:lnTo>
                  <a:pt x="5812347" y="62316"/>
                </a:lnTo>
                <a:lnTo>
                  <a:pt x="5776103" y="62316"/>
                </a:lnTo>
                <a:close/>
                <a:moveTo>
                  <a:pt x="5885474" y="46527"/>
                </a:moveTo>
                <a:lnTo>
                  <a:pt x="5904550" y="46527"/>
                </a:lnTo>
                <a:lnTo>
                  <a:pt x="5904550" y="90511"/>
                </a:lnTo>
                <a:lnTo>
                  <a:pt x="5928717" y="90511"/>
                </a:lnTo>
                <a:cubicBezTo>
                  <a:pt x="5944474" y="90511"/>
                  <a:pt x="5956607" y="93568"/>
                  <a:pt x="5965120" y="99676"/>
                </a:cubicBezTo>
                <a:cubicBezTo>
                  <a:pt x="5973638" y="105786"/>
                  <a:pt x="5977893" y="114214"/>
                  <a:pt x="5977893" y="124956"/>
                </a:cubicBezTo>
                <a:cubicBezTo>
                  <a:pt x="5977893" y="134348"/>
                  <a:pt x="5974344" y="142388"/>
                  <a:pt x="5967242" y="149065"/>
                </a:cubicBezTo>
                <a:cubicBezTo>
                  <a:pt x="5960142" y="155743"/>
                  <a:pt x="5948785" y="159081"/>
                  <a:pt x="5933167" y="159081"/>
                </a:cubicBezTo>
                <a:lnTo>
                  <a:pt x="5885474" y="159081"/>
                </a:lnTo>
                <a:close/>
                <a:moveTo>
                  <a:pt x="5904550" y="143395"/>
                </a:moveTo>
                <a:lnTo>
                  <a:pt x="5924581" y="143395"/>
                </a:lnTo>
                <a:cubicBezTo>
                  <a:pt x="5936666" y="143395"/>
                  <a:pt x="5945288" y="141909"/>
                  <a:pt x="5950443" y="138942"/>
                </a:cubicBezTo>
                <a:cubicBezTo>
                  <a:pt x="5955599" y="135975"/>
                  <a:pt x="5958180" y="131346"/>
                  <a:pt x="5958180" y="125061"/>
                </a:cubicBezTo>
                <a:cubicBezTo>
                  <a:pt x="5958180" y="120183"/>
                  <a:pt x="5956272" y="115837"/>
                  <a:pt x="5952456" y="112021"/>
                </a:cubicBezTo>
                <a:cubicBezTo>
                  <a:pt x="5948640" y="108209"/>
                  <a:pt x="5940198" y="106300"/>
                  <a:pt x="5927125" y="106300"/>
                </a:cubicBezTo>
                <a:lnTo>
                  <a:pt x="5904550" y="10630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13191" y="3785416"/>
            <a:ext cx="3023163" cy="158230"/>
          </a:xfrm>
          <a:custGeom>
            <a:avLst/>
            <a:gdLst/>
            <a:ahLst/>
            <a:cxnLst/>
            <a:rect l="l" t="t" r="r" b="b"/>
            <a:pathLst>
              <a:path w="3023163" h="158230">
                <a:moveTo>
                  <a:pt x="79274" y="73871"/>
                </a:moveTo>
                <a:lnTo>
                  <a:pt x="98035" y="76309"/>
                </a:lnTo>
                <a:cubicBezTo>
                  <a:pt x="95986" y="89236"/>
                  <a:pt x="90741" y="99356"/>
                  <a:pt x="82298" y="106671"/>
                </a:cubicBezTo>
                <a:cubicBezTo>
                  <a:pt x="73853" y="113983"/>
                  <a:pt x="63486" y="117640"/>
                  <a:pt x="51191" y="117640"/>
                </a:cubicBezTo>
                <a:cubicBezTo>
                  <a:pt x="35791" y="117640"/>
                  <a:pt x="23407" y="112607"/>
                  <a:pt x="14043" y="102539"/>
                </a:cubicBezTo>
                <a:cubicBezTo>
                  <a:pt x="4680" y="92473"/>
                  <a:pt x="0" y="78036"/>
                  <a:pt x="0" y="59244"/>
                </a:cubicBezTo>
                <a:cubicBezTo>
                  <a:pt x="0" y="47088"/>
                  <a:pt x="2011" y="36457"/>
                  <a:pt x="6040" y="27338"/>
                </a:cubicBezTo>
                <a:cubicBezTo>
                  <a:pt x="10068" y="18226"/>
                  <a:pt x="16200" y="11389"/>
                  <a:pt x="24430" y="6836"/>
                </a:cubicBezTo>
                <a:cubicBezTo>
                  <a:pt x="32659" y="2279"/>
                  <a:pt x="41615" y="0"/>
                  <a:pt x="51296" y="0"/>
                </a:cubicBezTo>
                <a:cubicBezTo>
                  <a:pt x="63518" y="0"/>
                  <a:pt x="73519" y="3091"/>
                  <a:pt x="81291" y="9270"/>
                </a:cubicBezTo>
                <a:cubicBezTo>
                  <a:pt x="89064" y="15455"/>
                  <a:pt x="94042" y="24231"/>
                  <a:pt x="96234" y="35607"/>
                </a:cubicBezTo>
                <a:lnTo>
                  <a:pt x="77687" y="38470"/>
                </a:lnTo>
                <a:cubicBezTo>
                  <a:pt x="75920" y="30909"/>
                  <a:pt x="72795" y="25225"/>
                  <a:pt x="68305" y="21405"/>
                </a:cubicBezTo>
                <a:cubicBezTo>
                  <a:pt x="63820" y="17592"/>
                  <a:pt x="58394" y="15684"/>
                  <a:pt x="52037" y="15684"/>
                </a:cubicBezTo>
                <a:cubicBezTo>
                  <a:pt x="42429" y="15684"/>
                  <a:pt x="34620" y="19130"/>
                  <a:pt x="28615" y="26017"/>
                </a:cubicBezTo>
                <a:cubicBezTo>
                  <a:pt x="22607" y="32907"/>
                  <a:pt x="19605" y="43804"/>
                  <a:pt x="19605" y="58712"/>
                </a:cubicBezTo>
                <a:cubicBezTo>
                  <a:pt x="19605" y="73835"/>
                  <a:pt x="22507" y="84822"/>
                  <a:pt x="28299" y="91674"/>
                </a:cubicBezTo>
                <a:cubicBezTo>
                  <a:pt x="34096" y="98528"/>
                  <a:pt x="41652" y="101956"/>
                  <a:pt x="50979" y="101956"/>
                </a:cubicBezTo>
                <a:cubicBezTo>
                  <a:pt x="58471" y="101956"/>
                  <a:pt x="64720" y="99658"/>
                  <a:pt x="69738" y="95065"/>
                </a:cubicBezTo>
                <a:cubicBezTo>
                  <a:pt x="74753" y="90475"/>
                  <a:pt x="77932" y="83407"/>
                  <a:pt x="79274" y="73871"/>
                </a:cubicBezTo>
                <a:close/>
                <a:moveTo>
                  <a:pt x="114465" y="2545"/>
                </a:moveTo>
                <a:lnTo>
                  <a:pt x="203277" y="2545"/>
                </a:lnTo>
                <a:lnTo>
                  <a:pt x="203277" y="115099"/>
                </a:lnTo>
                <a:lnTo>
                  <a:pt x="184204" y="115099"/>
                </a:lnTo>
                <a:lnTo>
                  <a:pt x="184204" y="18334"/>
                </a:lnTo>
                <a:lnTo>
                  <a:pt x="133538" y="18334"/>
                </a:lnTo>
                <a:lnTo>
                  <a:pt x="133538" y="115099"/>
                </a:lnTo>
                <a:lnTo>
                  <a:pt x="114465" y="115099"/>
                </a:lnTo>
                <a:close/>
                <a:moveTo>
                  <a:pt x="231890" y="158231"/>
                </a:moveTo>
                <a:lnTo>
                  <a:pt x="231890" y="2545"/>
                </a:lnTo>
                <a:lnTo>
                  <a:pt x="249274" y="2545"/>
                </a:lnTo>
                <a:lnTo>
                  <a:pt x="249274" y="17172"/>
                </a:lnTo>
                <a:cubicBezTo>
                  <a:pt x="253371" y="11444"/>
                  <a:pt x="258000" y="7153"/>
                  <a:pt x="263159" y="4290"/>
                </a:cubicBezTo>
                <a:cubicBezTo>
                  <a:pt x="268314" y="1429"/>
                  <a:pt x="274567" y="0"/>
                  <a:pt x="281919" y="0"/>
                </a:cubicBezTo>
                <a:cubicBezTo>
                  <a:pt x="291523" y="0"/>
                  <a:pt x="300002" y="2469"/>
                  <a:pt x="307353" y="7415"/>
                </a:cubicBezTo>
                <a:cubicBezTo>
                  <a:pt x="314701" y="12362"/>
                  <a:pt x="320248" y="19338"/>
                  <a:pt x="323992" y="28349"/>
                </a:cubicBezTo>
                <a:cubicBezTo>
                  <a:pt x="327736" y="37360"/>
                  <a:pt x="329608" y="47231"/>
                  <a:pt x="329608" y="57974"/>
                </a:cubicBezTo>
                <a:cubicBezTo>
                  <a:pt x="329608" y="69487"/>
                  <a:pt x="327542" y="79858"/>
                  <a:pt x="323409" y="89074"/>
                </a:cubicBezTo>
                <a:cubicBezTo>
                  <a:pt x="319273" y="98298"/>
                  <a:pt x="313268" y="105364"/>
                  <a:pt x="305390" y="110274"/>
                </a:cubicBezTo>
                <a:cubicBezTo>
                  <a:pt x="297514" y="115185"/>
                  <a:pt x="289231" y="117640"/>
                  <a:pt x="280536" y="117640"/>
                </a:cubicBezTo>
                <a:cubicBezTo>
                  <a:pt x="274183" y="117640"/>
                  <a:pt x="268476" y="116301"/>
                  <a:pt x="263426" y="113612"/>
                </a:cubicBezTo>
                <a:cubicBezTo>
                  <a:pt x="258371" y="110926"/>
                  <a:pt x="254221" y="107538"/>
                  <a:pt x="250970" y="103438"/>
                </a:cubicBezTo>
                <a:lnTo>
                  <a:pt x="250970" y="158231"/>
                </a:lnTo>
                <a:close/>
                <a:moveTo>
                  <a:pt x="249170" y="59458"/>
                </a:moveTo>
                <a:cubicBezTo>
                  <a:pt x="249170" y="73939"/>
                  <a:pt x="252104" y="84647"/>
                  <a:pt x="257965" y="91570"/>
                </a:cubicBezTo>
                <a:cubicBezTo>
                  <a:pt x="263830" y="98492"/>
                  <a:pt x="270928" y="101956"/>
                  <a:pt x="279265" y="101956"/>
                </a:cubicBezTo>
                <a:cubicBezTo>
                  <a:pt x="287744" y="101956"/>
                  <a:pt x="295005" y="98369"/>
                  <a:pt x="301046" y="91195"/>
                </a:cubicBezTo>
                <a:cubicBezTo>
                  <a:pt x="307087" y="84023"/>
                  <a:pt x="310107" y="72913"/>
                  <a:pt x="310107" y="57866"/>
                </a:cubicBezTo>
                <a:cubicBezTo>
                  <a:pt x="310107" y="43523"/>
                  <a:pt x="307158" y="32785"/>
                  <a:pt x="301258" y="25647"/>
                </a:cubicBezTo>
                <a:cubicBezTo>
                  <a:pt x="295357" y="18510"/>
                  <a:pt x="288309" y="14943"/>
                  <a:pt x="280115" y="14943"/>
                </a:cubicBezTo>
                <a:cubicBezTo>
                  <a:pt x="271991" y="14943"/>
                  <a:pt x="264801" y="18738"/>
                  <a:pt x="258548" y="26333"/>
                </a:cubicBezTo>
                <a:cubicBezTo>
                  <a:pt x="252294" y="33933"/>
                  <a:pt x="249170" y="44974"/>
                  <a:pt x="249170" y="59458"/>
                </a:cubicBezTo>
                <a:close/>
                <a:moveTo>
                  <a:pt x="345506" y="58820"/>
                </a:moveTo>
                <a:cubicBezTo>
                  <a:pt x="345506" y="37976"/>
                  <a:pt x="351298" y="22539"/>
                  <a:pt x="362887" y="12506"/>
                </a:cubicBezTo>
                <a:cubicBezTo>
                  <a:pt x="372567" y="4168"/>
                  <a:pt x="384364" y="0"/>
                  <a:pt x="398286" y="0"/>
                </a:cubicBezTo>
                <a:cubicBezTo>
                  <a:pt x="413758" y="0"/>
                  <a:pt x="426409" y="5069"/>
                  <a:pt x="436230" y="15206"/>
                </a:cubicBezTo>
                <a:cubicBezTo>
                  <a:pt x="446051" y="25347"/>
                  <a:pt x="450960" y="39351"/>
                  <a:pt x="450960" y="57229"/>
                </a:cubicBezTo>
                <a:cubicBezTo>
                  <a:pt x="450960" y="71712"/>
                  <a:pt x="448786" y="83109"/>
                  <a:pt x="444441" y="91407"/>
                </a:cubicBezTo>
                <a:cubicBezTo>
                  <a:pt x="440095" y="99713"/>
                  <a:pt x="433771" y="106159"/>
                  <a:pt x="425469" y="110753"/>
                </a:cubicBezTo>
                <a:cubicBezTo>
                  <a:pt x="417171" y="115344"/>
                  <a:pt x="408107" y="117640"/>
                  <a:pt x="398286" y="117640"/>
                </a:cubicBezTo>
                <a:cubicBezTo>
                  <a:pt x="382528" y="117640"/>
                  <a:pt x="369794" y="112585"/>
                  <a:pt x="360079" y="102484"/>
                </a:cubicBezTo>
                <a:cubicBezTo>
                  <a:pt x="350362" y="92378"/>
                  <a:pt x="345506" y="77824"/>
                  <a:pt x="345506" y="58820"/>
                </a:cubicBezTo>
                <a:close/>
                <a:moveTo>
                  <a:pt x="365111" y="58820"/>
                </a:moveTo>
                <a:cubicBezTo>
                  <a:pt x="365111" y="73235"/>
                  <a:pt x="368258" y="84023"/>
                  <a:pt x="374543" y="91195"/>
                </a:cubicBezTo>
                <a:cubicBezTo>
                  <a:pt x="380832" y="98369"/>
                  <a:pt x="388745" y="101956"/>
                  <a:pt x="398286" y="101956"/>
                </a:cubicBezTo>
                <a:cubicBezTo>
                  <a:pt x="407754" y="101956"/>
                  <a:pt x="415634" y="98351"/>
                  <a:pt x="421919" y="91144"/>
                </a:cubicBezTo>
                <a:cubicBezTo>
                  <a:pt x="428208" y="83941"/>
                  <a:pt x="431351" y="72954"/>
                  <a:pt x="431351" y="58183"/>
                </a:cubicBezTo>
                <a:cubicBezTo>
                  <a:pt x="431351" y="44265"/>
                  <a:pt x="428191" y="33721"/>
                  <a:pt x="421868" y="26546"/>
                </a:cubicBezTo>
                <a:cubicBezTo>
                  <a:pt x="415544" y="19375"/>
                  <a:pt x="407681" y="15789"/>
                  <a:pt x="398286" y="15789"/>
                </a:cubicBezTo>
                <a:cubicBezTo>
                  <a:pt x="388745" y="15789"/>
                  <a:pt x="380832" y="19356"/>
                  <a:pt x="374543" y="26492"/>
                </a:cubicBezTo>
                <a:cubicBezTo>
                  <a:pt x="368258" y="33627"/>
                  <a:pt x="365111" y="44405"/>
                  <a:pt x="365111" y="58820"/>
                </a:cubicBezTo>
                <a:close/>
                <a:moveTo>
                  <a:pt x="546768" y="73871"/>
                </a:moveTo>
                <a:lnTo>
                  <a:pt x="565527" y="76309"/>
                </a:lnTo>
                <a:cubicBezTo>
                  <a:pt x="563478" y="89236"/>
                  <a:pt x="558233" y="99356"/>
                  <a:pt x="549788" y="106671"/>
                </a:cubicBezTo>
                <a:cubicBezTo>
                  <a:pt x="541346" y="113983"/>
                  <a:pt x="530978" y="117640"/>
                  <a:pt x="518684" y="117640"/>
                </a:cubicBezTo>
                <a:cubicBezTo>
                  <a:pt x="503283" y="117640"/>
                  <a:pt x="490899" y="112607"/>
                  <a:pt x="481536" y="102539"/>
                </a:cubicBezTo>
                <a:cubicBezTo>
                  <a:pt x="472172" y="92473"/>
                  <a:pt x="467492" y="78036"/>
                  <a:pt x="467492" y="59244"/>
                </a:cubicBezTo>
                <a:cubicBezTo>
                  <a:pt x="467492" y="47088"/>
                  <a:pt x="469504" y="36457"/>
                  <a:pt x="473532" y="27338"/>
                </a:cubicBezTo>
                <a:cubicBezTo>
                  <a:pt x="477560" y="18226"/>
                  <a:pt x="483688" y="11389"/>
                  <a:pt x="491922" y="6836"/>
                </a:cubicBezTo>
                <a:cubicBezTo>
                  <a:pt x="500151" y="2279"/>
                  <a:pt x="509107" y="0"/>
                  <a:pt x="518789" y="0"/>
                </a:cubicBezTo>
                <a:cubicBezTo>
                  <a:pt x="531010" y="0"/>
                  <a:pt x="541011" y="3091"/>
                  <a:pt x="548783" y="9270"/>
                </a:cubicBezTo>
                <a:cubicBezTo>
                  <a:pt x="556556" y="15455"/>
                  <a:pt x="561534" y="24231"/>
                  <a:pt x="563727" y="35607"/>
                </a:cubicBezTo>
                <a:lnTo>
                  <a:pt x="545180" y="38470"/>
                </a:lnTo>
                <a:cubicBezTo>
                  <a:pt x="543412" y="30909"/>
                  <a:pt x="540287" y="25225"/>
                  <a:pt x="535798" y="21405"/>
                </a:cubicBezTo>
                <a:cubicBezTo>
                  <a:pt x="531313" y="17592"/>
                  <a:pt x="525888" y="15684"/>
                  <a:pt x="519530" y="15684"/>
                </a:cubicBezTo>
                <a:cubicBezTo>
                  <a:pt x="509921" y="15684"/>
                  <a:pt x="502113" y="19130"/>
                  <a:pt x="496109" y="26017"/>
                </a:cubicBezTo>
                <a:cubicBezTo>
                  <a:pt x="490099" y="32907"/>
                  <a:pt x="487097" y="43804"/>
                  <a:pt x="487097" y="58712"/>
                </a:cubicBezTo>
                <a:cubicBezTo>
                  <a:pt x="487097" y="73835"/>
                  <a:pt x="489995" y="84822"/>
                  <a:pt x="495791" y="91674"/>
                </a:cubicBezTo>
                <a:cubicBezTo>
                  <a:pt x="501584" y="98528"/>
                  <a:pt x="509144" y="101956"/>
                  <a:pt x="518471" y="101956"/>
                </a:cubicBezTo>
                <a:cubicBezTo>
                  <a:pt x="525959" y="101956"/>
                  <a:pt x="532212" y="99658"/>
                  <a:pt x="537231" y="95065"/>
                </a:cubicBezTo>
                <a:cubicBezTo>
                  <a:pt x="542245" y="90475"/>
                  <a:pt x="545424" y="83407"/>
                  <a:pt x="546768" y="73871"/>
                </a:cubicBezTo>
                <a:close/>
                <a:moveTo>
                  <a:pt x="642913" y="2545"/>
                </a:moveTo>
                <a:lnTo>
                  <a:pt x="661988" y="2545"/>
                </a:lnTo>
                <a:lnTo>
                  <a:pt x="661988" y="49388"/>
                </a:lnTo>
                <a:lnTo>
                  <a:pt x="714877" y="49388"/>
                </a:lnTo>
                <a:lnTo>
                  <a:pt x="714877" y="2545"/>
                </a:lnTo>
                <a:lnTo>
                  <a:pt x="733953" y="2545"/>
                </a:lnTo>
                <a:lnTo>
                  <a:pt x="733953" y="115099"/>
                </a:lnTo>
                <a:lnTo>
                  <a:pt x="714877" y="115099"/>
                </a:lnTo>
                <a:lnTo>
                  <a:pt x="714877" y="65178"/>
                </a:lnTo>
                <a:lnTo>
                  <a:pt x="661988" y="65178"/>
                </a:lnTo>
                <a:lnTo>
                  <a:pt x="661988" y="115099"/>
                </a:lnTo>
                <a:lnTo>
                  <a:pt x="642913" y="115099"/>
                </a:lnTo>
                <a:close/>
                <a:moveTo>
                  <a:pt x="836117" y="101214"/>
                </a:moveTo>
                <a:cubicBezTo>
                  <a:pt x="829055" y="107219"/>
                  <a:pt x="822254" y="111459"/>
                  <a:pt x="815716" y="113929"/>
                </a:cubicBezTo>
                <a:cubicBezTo>
                  <a:pt x="809182" y="116406"/>
                  <a:pt x="802170" y="117640"/>
                  <a:pt x="794682" y="117640"/>
                </a:cubicBezTo>
                <a:cubicBezTo>
                  <a:pt x="782319" y="117640"/>
                  <a:pt x="772815" y="114620"/>
                  <a:pt x="766173" y="108579"/>
                </a:cubicBezTo>
                <a:cubicBezTo>
                  <a:pt x="759531" y="102539"/>
                  <a:pt x="756209" y="94819"/>
                  <a:pt x="756209" y="85420"/>
                </a:cubicBezTo>
                <a:cubicBezTo>
                  <a:pt x="756209" y="79912"/>
                  <a:pt x="757461" y="74875"/>
                  <a:pt x="759970" y="70315"/>
                </a:cubicBezTo>
                <a:cubicBezTo>
                  <a:pt x="762480" y="65761"/>
                  <a:pt x="765763" y="62103"/>
                  <a:pt x="769827" y="59348"/>
                </a:cubicBezTo>
                <a:cubicBezTo>
                  <a:pt x="773891" y="56591"/>
                  <a:pt x="778467" y="54511"/>
                  <a:pt x="783551" y="53096"/>
                </a:cubicBezTo>
                <a:cubicBezTo>
                  <a:pt x="787294" y="52106"/>
                  <a:pt x="792950" y="51152"/>
                  <a:pt x="800510" y="50234"/>
                </a:cubicBezTo>
                <a:cubicBezTo>
                  <a:pt x="815910" y="48397"/>
                  <a:pt x="827251" y="46205"/>
                  <a:pt x="834530" y="43660"/>
                </a:cubicBezTo>
                <a:cubicBezTo>
                  <a:pt x="834602" y="41046"/>
                  <a:pt x="834634" y="39386"/>
                  <a:pt x="834634" y="38682"/>
                </a:cubicBezTo>
                <a:cubicBezTo>
                  <a:pt x="834634" y="30909"/>
                  <a:pt x="832834" y="25433"/>
                  <a:pt x="829231" y="22254"/>
                </a:cubicBezTo>
                <a:cubicBezTo>
                  <a:pt x="824353" y="17945"/>
                  <a:pt x="817113" y="15789"/>
                  <a:pt x="807501" y="15789"/>
                </a:cubicBezTo>
                <a:cubicBezTo>
                  <a:pt x="798534" y="15789"/>
                  <a:pt x="791910" y="17362"/>
                  <a:pt x="787632" y="20505"/>
                </a:cubicBezTo>
                <a:cubicBezTo>
                  <a:pt x="783360" y="23651"/>
                  <a:pt x="780191" y="29214"/>
                  <a:pt x="778147" y="37198"/>
                </a:cubicBezTo>
                <a:lnTo>
                  <a:pt x="759495" y="34657"/>
                </a:lnTo>
                <a:cubicBezTo>
                  <a:pt x="761187" y="26671"/>
                  <a:pt x="763977" y="20225"/>
                  <a:pt x="767869" y="15310"/>
                </a:cubicBezTo>
                <a:cubicBezTo>
                  <a:pt x="771753" y="10404"/>
                  <a:pt x="777373" y="6623"/>
                  <a:pt x="784720" y="3974"/>
                </a:cubicBezTo>
                <a:cubicBezTo>
                  <a:pt x="792068" y="1325"/>
                  <a:pt x="800579" y="0"/>
                  <a:pt x="810259" y="0"/>
                </a:cubicBezTo>
                <a:cubicBezTo>
                  <a:pt x="819871" y="0"/>
                  <a:pt x="827675" y="1130"/>
                  <a:pt x="833684" y="3387"/>
                </a:cubicBezTo>
                <a:cubicBezTo>
                  <a:pt x="839688" y="5652"/>
                  <a:pt x="844105" y="8491"/>
                  <a:pt x="846932" y="11919"/>
                </a:cubicBezTo>
                <a:cubicBezTo>
                  <a:pt x="849758" y="15347"/>
                  <a:pt x="851738" y="19678"/>
                  <a:pt x="852864" y="24905"/>
                </a:cubicBezTo>
                <a:cubicBezTo>
                  <a:pt x="853502" y="28151"/>
                  <a:pt x="853818" y="34020"/>
                  <a:pt x="853818" y="42498"/>
                </a:cubicBezTo>
                <a:lnTo>
                  <a:pt x="853818" y="67935"/>
                </a:lnTo>
                <a:cubicBezTo>
                  <a:pt x="853818" y="85672"/>
                  <a:pt x="854226" y="96886"/>
                  <a:pt x="855039" y="101585"/>
                </a:cubicBezTo>
                <a:cubicBezTo>
                  <a:pt x="855853" y="106286"/>
                  <a:pt x="857458" y="110786"/>
                  <a:pt x="859860" y="115099"/>
                </a:cubicBezTo>
                <a:lnTo>
                  <a:pt x="839937" y="115099"/>
                </a:lnTo>
                <a:cubicBezTo>
                  <a:pt x="837957" y="111139"/>
                  <a:pt x="836686" y="106513"/>
                  <a:pt x="836117" y="101214"/>
                </a:cubicBezTo>
                <a:close/>
                <a:moveTo>
                  <a:pt x="834530" y="58608"/>
                </a:moveTo>
                <a:cubicBezTo>
                  <a:pt x="827607" y="61434"/>
                  <a:pt x="817221" y="63834"/>
                  <a:pt x="803369" y="65815"/>
                </a:cubicBezTo>
                <a:cubicBezTo>
                  <a:pt x="795528" y="66942"/>
                  <a:pt x="789979" y="68216"/>
                  <a:pt x="786733" y="69630"/>
                </a:cubicBezTo>
                <a:cubicBezTo>
                  <a:pt x="783482" y="71045"/>
                  <a:pt x="780972" y="73111"/>
                  <a:pt x="779204" y="75829"/>
                </a:cubicBezTo>
                <a:cubicBezTo>
                  <a:pt x="777441" y="78551"/>
                  <a:pt x="776559" y="81572"/>
                  <a:pt x="776559" y="84891"/>
                </a:cubicBezTo>
                <a:cubicBezTo>
                  <a:pt x="776559" y="89978"/>
                  <a:pt x="778482" y="94219"/>
                  <a:pt x="782334" y="97606"/>
                </a:cubicBezTo>
                <a:cubicBezTo>
                  <a:pt x="786186" y="100998"/>
                  <a:pt x="791816" y="102696"/>
                  <a:pt x="799239" y="102696"/>
                </a:cubicBezTo>
                <a:cubicBezTo>
                  <a:pt x="806587" y="102696"/>
                  <a:pt x="813121" y="101087"/>
                  <a:pt x="818845" y="97873"/>
                </a:cubicBezTo>
                <a:cubicBezTo>
                  <a:pt x="824569" y="94662"/>
                  <a:pt x="828770" y="90263"/>
                  <a:pt x="831459" y="84679"/>
                </a:cubicBezTo>
                <a:cubicBezTo>
                  <a:pt x="833503" y="80370"/>
                  <a:pt x="834530" y="74008"/>
                  <a:pt x="834530" y="65602"/>
                </a:cubicBezTo>
                <a:close/>
                <a:moveTo>
                  <a:pt x="958741" y="2545"/>
                </a:moveTo>
                <a:lnTo>
                  <a:pt x="1037171" y="2545"/>
                </a:lnTo>
                <a:lnTo>
                  <a:pt x="1037171" y="99409"/>
                </a:lnTo>
                <a:lnTo>
                  <a:pt x="1049360" y="99409"/>
                </a:lnTo>
                <a:lnTo>
                  <a:pt x="1049360" y="146999"/>
                </a:lnTo>
                <a:lnTo>
                  <a:pt x="1033674" y="146999"/>
                </a:lnTo>
                <a:lnTo>
                  <a:pt x="1033674" y="115099"/>
                </a:lnTo>
                <a:lnTo>
                  <a:pt x="945072" y="115099"/>
                </a:lnTo>
                <a:lnTo>
                  <a:pt x="945072" y="146999"/>
                </a:lnTo>
                <a:lnTo>
                  <a:pt x="929386" y="146999"/>
                </a:lnTo>
                <a:lnTo>
                  <a:pt x="929386" y="99409"/>
                </a:lnTo>
                <a:lnTo>
                  <a:pt x="939456" y="99409"/>
                </a:lnTo>
                <a:cubicBezTo>
                  <a:pt x="952880" y="81180"/>
                  <a:pt x="959310" y="48895"/>
                  <a:pt x="958741" y="2545"/>
                </a:cubicBezTo>
                <a:close/>
                <a:moveTo>
                  <a:pt x="974642" y="18334"/>
                </a:moveTo>
                <a:cubicBezTo>
                  <a:pt x="973227" y="54860"/>
                  <a:pt x="967575" y="81888"/>
                  <a:pt x="957683" y="99409"/>
                </a:cubicBezTo>
                <a:lnTo>
                  <a:pt x="1018198" y="99409"/>
                </a:lnTo>
                <a:lnTo>
                  <a:pt x="1018198" y="18334"/>
                </a:lnTo>
                <a:close/>
                <a:moveTo>
                  <a:pt x="1143791" y="101214"/>
                </a:moveTo>
                <a:cubicBezTo>
                  <a:pt x="1136725" y="107219"/>
                  <a:pt x="1129924" y="111459"/>
                  <a:pt x="1123390" y="113929"/>
                </a:cubicBezTo>
                <a:cubicBezTo>
                  <a:pt x="1116856" y="116406"/>
                  <a:pt x="1109844" y="117640"/>
                  <a:pt x="1102352" y="117640"/>
                </a:cubicBezTo>
                <a:cubicBezTo>
                  <a:pt x="1089990" y="117640"/>
                  <a:pt x="1080485" y="114620"/>
                  <a:pt x="1073843" y="108579"/>
                </a:cubicBezTo>
                <a:cubicBezTo>
                  <a:pt x="1067201" y="102539"/>
                  <a:pt x="1063879" y="94819"/>
                  <a:pt x="1063879" y="85420"/>
                </a:cubicBezTo>
                <a:cubicBezTo>
                  <a:pt x="1063879" y="79912"/>
                  <a:pt x="1065131" y="74875"/>
                  <a:pt x="1067641" y="70315"/>
                </a:cubicBezTo>
                <a:cubicBezTo>
                  <a:pt x="1070150" y="65761"/>
                  <a:pt x="1073437" y="62103"/>
                  <a:pt x="1077497" y="59348"/>
                </a:cubicBezTo>
                <a:cubicBezTo>
                  <a:pt x="1081562" y="56591"/>
                  <a:pt x="1086137" y="54511"/>
                  <a:pt x="1091221" y="53096"/>
                </a:cubicBezTo>
                <a:cubicBezTo>
                  <a:pt x="1094965" y="52106"/>
                  <a:pt x="1100620" y="51152"/>
                  <a:pt x="1108180" y="50234"/>
                </a:cubicBezTo>
                <a:cubicBezTo>
                  <a:pt x="1123581" y="48397"/>
                  <a:pt x="1134925" y="46205"/>
                  <a:pt x="1142204" y="43660"/>
                </a:cubicBezTo>
                <a:cubicBezTo>
                  <a:pt x="1142272" y="41046"/>
                  <a:pt x="1142305" y="39386"/>
                  <a:pt x="1142305" y="38682"/>
                </a:cubicBezTo>
                <a:cubicBezTo>
                  <a:pt x="1142305" y="30909"/>
                  <a:pt x="1140504" y="25433"/>
                  <a:pt x="1136901" y="22254"/>
                </a:cubicBezTo>
                <a:cubicBezTo>
                  <a:pt x="1132023" y="17945"/>
                  <a:pt x="1124783" y="15789"/>
                  <a:pt x="1115175" y="15789"/>
                </a:cubicBezTo>
                <a:cubicBezTo>
                  <a:pt x="1106204" y="15789"/>
                  <a:pt x="1099580" y="17362"/>
                  <a:pt x="1095306" y="20505"/>
                </a:cubicBezTo>
                <a:cubicBezTo>
                  <a:pt x="1091030" y="23651"/>
                  <a:pt x="1087865" y="29214"/>
                  <a:pt x="1085817" y="37198"/>
                </a:cubicBezTo>
                <a:lnTo>
                  <a:pt x="1067166" y="34657"/>
                </a:lnTo>
                <a:cubicBezTo>
                  <a:pt x="1068857" y="26671"/>
                  <a:pt x="1071651" y="20225"/>
                  <a:pt x="1075539" y="15310"/>
                </a:cubicBezTo>
                <a:cubicBezTo>
                  <a:pt x="1079427" y="10404"/>
                  <a:pt x="1085043" y="6623"/>
                  <a:pt x="1092390" y="3974"/>
                </a:cubicBezTo>
                <a:cubicBezTo>
                  <a:pt x="1099739" y="1325"/>
                  <a:pt x="1108249" y="0"/>
                  <a:pt x="1117929" y="0"/>
                </a:cubicBezTo>
                <a:cubicBezTo>
                  <a:pt x="1127541" y="0"/>
                  <a:pt x="1135349" y="1130"/>
                  <a:pt x="1141354" y="3387"/>
                </a:cubicBezTo>
                <a:cubicBezTo>
                  <a:pt x="1147359" y="5652"/>
                  <a:pt x="1151779" y="8491"/>
                  <a:pt x="1154603" y="11919"/>
                </a:cubicBezTo>
                <a:cubicBezTo>
                  <a:pt x="1157428" y="15347"/>
                  <a:pt x="1159408" y="19678"/>
                  <a:pt x="1160539" y="24905"/>
                </a:cubicBezTo>
                <a:cubicBezTo>
                  <a:pt x="1161172" y="28151"/>
                  <a:pt x="1161488" y="34020"/>
                  <a:pt x="1161488" y="42498"/>
                </a:cubicBezTo>
                <a:lnTo>
                  <a:pt x="1161488" y="67935"/>
                </a:lnTo>
                <a:cubicBezTo>
                  <a:pt x="1161488" y="85672"/>
                  <a:pt x="1161900" y="96886"/>
                  <a:pt x="1162709" y="101585"/>
                </a:cubicBezTo>
                <a:cubicBezTo>
                  <a:pt x="1163523" y="106286"/>
                  <a:pt x="1165128" y="110786"/>
                  <a:pt x="1167530" y="115099"/>
                </a:cubicBezTo>
                <a:lnTo>
                  <a:pt x="1147607" y="115099"/>
                </a:lnTo>
                <a:cubicBezTo>
                  <a:pt x="1145631" y="111139"/>
                  <a:pt x="1144356" y="106513"/>
                  <a:pt x="1143791" y="101214"/>
                </a:cubicBezTo>
                <a:close/>
                <a:moveTo>
                  <a:pt x="1142204" y="58608"/>
                </a:moveTo>
                <a:cubicBezTo>
                  <a:pt x="1135277" y="61434"/>
                  <a:pt x="1124891" y="63834"/>
                  <a:pt x="1111043" y="65815"/>
                </a:cubicBezTo>
                <a:cubicBezTo>
                  <a:pt x="1103202" y="66942"/>
                  <a:pt x="1097653" y="68216"/>
                  <a:pt x="1094403" y="69630"/>
                </a:cubicBezTo>
                <a:cubicBezTo>
                  <a:pt x="1091152" y="71045"/>
                  <a:pt x="1088643" y="73111"/>
                  <a:pt x="1086879" y="75829"/>
                </a:cubicBezTo>
                <a:cubicBezTo>
                  <a:pt x="1085112" y="78551"/>
                  <a:pt x="1084229" y="81572"/>
                  <a:pt x="1084229" y="84891"/>
                </a:cubicBezTo>
                <a:cubicBezTo>
                  <a:pt x="1084229" y="89978"/>
                  <a:pt x="1086152" y="94219"/>
                  <a:pt x="1090004" y="97606"/>
                </a:cubicBezTo>
                <a:cubicBezTo>
                  <a:pt x="1093856" y="100998"/>
                  <a:pt x="1099486" y="102696"/>
                  <a:pt x="1106909" y="102696"/>
                </a:cubicBezTo>
                <a:cubicBezTo>
                  <a:pt x="1114257" y="102696"/>
                  <a:pt x="1120791" y="101087"/>
                  <a:pt x="1126515" y="97873"/>
                </a:cubicBezTo>
                <a:cubicBezTo>
                  <a:pt x="1132239" y="94662"/>
                  <a:pt x="1136444" y="90263"/>
                  <a:pt x="1139129" y="84679"/>
                </a:cubicBezTo>
                <a:cubicBezTo>
                  <a:pt x="1141177" y="80370"/>
                  <a:pt x="1142204" y="74008"/>
                  <a:pt x="1142204" y="65602"/>
                </a:cubicBezTo>
                <a:close/>
                <a:moveTo>
                  <a:pt x="1191167" y="2545"/>
                </a:moveTo>
                <a:lnTo>
                  <a:pt x="1210240" y="2545"/>
                </a:lnTo>
                <a:lnTo>
                  <a:pt x="1210240" y="49388"/>
                </a:lnTo>
                <a:lnTo>
                  <a:pt x="1263128" y="49388"/>
                </a:lnTo>
                <a:lnTo>
                  <a:pt x="1263128" y="2545"/>
                </a:lnTo>
                <a:lnTo>
                  <a:pt x="1282205" y="2545"/>
                </a:lnTo>
                <a:lnTo>
                  <a:pt x="1282205" y="115099"/>
                </a:lnTo>
                <a:lnTo>
                  <a:pt x="1263128" y="115099"/>
                </a:lnTo>
                <a:lnTo>
                  <a:pt x="1263128" y="65178"/>
                </a:lnTo>
                <a:lnTo>
                  <a:pt x="1210240" y="65178"/>
                </a:lnTo>
                <a:lnTo>
                  <a:pt x="1210240" y="115099"/>
                </a:lnTo>
                <a:lnTo>
                  <a:pt x="1191167" y="115099"/>
                </a:lnTo>
                <a:close/>
                <a:moveTo>
                  <a:pt x="1311034" y="2545"/>
                </a:moveTo>
                <a:lnTo>
                  <a:pt x="1330106" y="2545"/>
                </a:lnTo>
                <a:lnTo>
                  <a:pt x="1330106" y="49388"/>
                </a:lnTo>
                <a:lnTo>
                  <a:pt x="1382997" y="49388"/>
                </a:lnTo>
                <a:lnTo>
                  <a:pt x="1382997" y="2545"/>
                </a:lnTo>
                <a:lnTo>
                  <a:pt x="1402070" y="2545"/>
                </a:lnTo>
                <a:lnTo>
                  <a:pt x="1402070" y="115099"/>
                </a:lnTo>
                <a:lnTo>
                  <a:pt x="1382997" y="115099"/>
                </a:lnTo>
                <a:lnTo>
                  <a:pt x="1382997" y="65178"/>
                </a:lnTo>
                <a:lnTo>
                  <a:pt x="1330106" y="65178"/>
                </a:lnTo>
                <a:lnTo>
                  <a:pt x="1330106" y="115099"/>
                </a:lnTo>
                <a:lnTo>
                  <a:pt x="1311034" y="115099"/>
                </a:lnTo>
                <a:close/>
                <a:moveTo>
                  <a:pt x="1537944" y="2545"/>
                </a:moveTo>
                <a:lnTo>
                  <a:pt x="1557017" y="2545"/>
                </a:lnTo>
                <a:lnTo>
                  <a:pt x="1557017" y="115099"/>
                </a:lnTo>
                <a:lnTo>
                  <a:pt x="1537944" y="115099"/>
                </a:lnTo>
                <a:close/>
                <a:moveTo>
                  <a:pt x="1431215" y="2545"/>
                </a:moveTo>
                <a:lnTo>
                  <a:pt x="1450295" y="2545"/>
                </a:lnTo>
                <a:lnTo>
                  <a:pt x="1450295" y="46525"/>
                </a:lnTo>
                <a:lnTo>
                  <a:pt x="1474458" y="46525"/>
                </a:lnTo>
                <a:cubicBezTo>
                  <a:pt x="1490213" y="46525"/>
                  <a:pt x="1502348" y="49582"/>
                  <a:pt x="1510866" y="55695"/>
                </a:cubicBezTo>
                <a:cubicBezTo>
                  <a:pt x="1519376" y="61804"/>
                  <a:pt x="1523634" y="70232"/>
                  <a:pt x="1523634" y="80970"/>
                </a:cubicBezTo>
                <a:cubicBezTo>
                  <a:pt x="1523634" y="90367"/>
                  <a:pt x="1520082" y="98406"/>
                  <a:pt x="1512983" y="105080"/>
                </a:cubicBezTo>
                <a:cubicBezTo>
                  <a:pt x="1505879" y="111758"/>
                  <a:pt x="1494522" y="115099"/>
                  <a:pt x="1478912" y="115099"/>
                </a:cubicBezTo>
                <a:lnTo>
                  <a:pt x="1431215" y="115099"/>
                </a:lnTo>
                <a:close/>
                <a:moveTo>
                  <a:pt x="1450295" y="99409"/>
                </a:moveTo>
                <a:lnTo>
                  <a:pt x="1470326" y="99409"/>
                </a:lnTo>
                <a:cubicBezTo>
                  <a:pt x="1482407" y="99409"/>
                  <a:pt x="1491026" y="97927"/>
                  <a:pt x="1496184" y="94957"/>
                </a:cubicBezTo>
                <a:cubicBezTo>
                  <a:pt x="1501343" y="91994"/>
                  <a:pt x="1503921" y="87364"/>
                  <a:pt x="1503921" y="81076"/>
                </a:cubicBezTo>
                <a:cubicBezTo>
                  <a:pt x="1503921" y="76200"/>
                  <a:pt x="1502014" y="71855"/>
                  <a:pt x="1498201" y="68039"/>
                </a:cubicBezTo>
                <a:cubicBezTo>
                  <a:pt x="1494385" y="64224"/>
                  <a:pt x="1485943" y="62315"/>
                  <a:pt x="1472867" y="62315"/>
                </a:cubicBezTo>
                <a:lnTo>
                  <a:pt x="1450295" y="62315"/>
                </a:lnTo>
                <a:close/>
                <a:moveTo>
                  <a:pt x="1663851" y="78851"/>
                </a:moveTo>
                <a:lnTo>
                  <a:pt x="1683561" y="81288"/>
                </a:lnTo>
                <a:cubicBezTo>
                  <a:pt x="1680454" y="92804"/>
                  <a:pt x="1674698" y="101742"/>
                  <a:pt x="1666292" y="108100"/>
                </a:cubicBezTo>
                <a:cubicBezTo>
                  <a:pt x="1657882" y="114461"/>
                  <a:pt x="1647143" y="117640"/>
                  <a:pt x="1634068" y="117640"/>
                </a:cubicBezTo>
                <a:cubicBezTo>
                  <a:pt x="1617605" y="117640"/>
                  <a:pt x="1604552" y="112571"/>
                  <a:pt x="1594912" y="102434"/>
                </a:cubicBezTo>
                <a:cubicBezTo>
                  <a:pt x="1585263" y="92292"/>
                  <a:pt x="1580442" y="78072"/>
                  <a:pt x="1580442" y="59774"/>
                </a:cubicBezTo>
                <a:cubicBezTo>
                  <a:pt x="1580442" y="40838"/>
                  <a:pt x="1585317" y="26139"/>
                  <a:pt x="1595069" y="15681"/>
                </a:cubicBezTo>
                <a:cubicBezTo>
                  <a:pt x="1604819" y="5226"/>
                  <a:pt x="1617465" y="0"/>
                  <a:pt x="1633010" y="0"/>
                </a:cubicBezTo>
                <a:cubicBezTo>
                  <a:pt x="1648061" y="0"/>
                  <a:pt x="1660356" y="5122"/>
                  <a:pt x="1669892" y="15365"/>
                </a:cubicBezTo>
                <a:cubicBezTo>
                  <a:pt x="1679429" y="25610"/>
                  <a:pt x="1684198" y="40024"/>
                  <a:pt x="1684198" y="58608"/>
                </a:cubicBezTo>
                <a:cubicBezTo>
                  <a:pt x="1684198" y="59738"/>
                  <a:pt x="1684162" y="61434"/>
                  <a:pt x="1684094" y="63694"/>
                </a:cubicBezTo>
                <a:lnTo>
                  <a:pt x="1600153" y="63694"/>
                </a:lnTo>
                <a:cubicBezTo>
                  <a:pt x="1600858" y="76061"/>
                  <a:pt x="1604358" y="85528"/>
                  <a:pt x="1610647" y="92098"/>
                </a:cubicBezTo>
                <a:cubicBezTo>
                  <a:pt x="1616936" y="98672"/>
                  <a:pt x="1624781" y="101956"/>
                  <a:pt x="1634172" y="101956"/>
                </a:cubicBezTo>
                <a:cubicBezTo>
                  <a:pt x="1641171" y="101956"/>
                  <a:pt x="1647143" y="100115"/>
                  <a:pt x="1652090" y="96444"/>
                </a:cubicBezTo>
                <a:cubicBezTo>
                  <a:pt x="1657036" y="92768"/>
                  <a:pt x="1660957" y="86904"/>
                  <a:pt x="1663851" y="78851"/>
                </a:cubicBezTo>
                <a:close/>
                <a:moveTo>
                  <a:pt x="1601215" y="48009"/>
                </a:moveTo>
                <a:lnTo>
                  <a:pt x="1664063" y="48009"/>
                </a:lnTo>
                <a:cubicBezTo>
                  <a:pt x="1663213" y="38541"/>
                  <a:pt x="1660813" y="31442"/>
                  <a:pt x="1656856" y="26708"/>
                </a:cubicBezTo>
                <a:cubicBezTo>
                  <a:pt x="1650779" y="19360"/>
                  <a:pt x="1642902" y="15684"/>
                  <a:pt x="1633222" y="15684"/>
                </a:cubicBezTo>
                <a:cubicBezTo>
                  <a:pt x="1624459" y="15684"/>
                  <a:pt x="1617095" y="18614"/>
                  <a:pt x="1611126" y="24479"/>
                </a:cubicBezTo>
                <a:cubicBezTo>
                  <a:pt x="1605153" y="30344"/>
                  <a:pt x="1601848" y="38188"/>
                  <a:pt x="1601215" y="48009"/>
                </a:cubicBezTo>
                <a:close/>
                <a:moveTo>
                  <a:pt x="1795766" y="64224"/>
                </a:moveTo>
                <a:lnTo>
                  <a:pt x="1795766" y="49284"/>
                </a:lnTo>
                <a:cubicBezTo>
                  <a:pt x="1803819" y="49207"/>
                  <a:pt x="1809313" y="48895"/>
                  <a:pt x="1812243" y="48326"/>
                </a:cubicBezTo>
                <a:cubicBezTo>
                  <a:pt x="1815176" y="47761"/>
                  <a:pt x="1817949" y="46065"/>
                  <a:pt x="1820563" y="43238"/>
                </a:cubicBezTo>
                <a:cubicBezTo>
                  <a:pt x="1823176" y="40413"/>
                  <a:pt x="1824483" y="36881"/>
                  <a:pt x="1824483" y="32640"/>
                </a:cubicBezTo>
                <a:cubicBezTo>
                  <a:pt x="1824483" y="27482"/>
                  <a:pt x="1822772" y="23363"/>
                  <a:pt x="1819346" y="20292"/>
                </a:cubicBezTo>
                <a:cubicBezTo>
                  <a:pt x="1815918" y="17219"/>
                  <a:pt x="1811487" y="15684"/>
                  <a:pt x="1806048" y="15684"/>
                </a:cubicBezTo>
                <a:cubicBezTo>
                  <a:pt x="1795305" y="15684"/>
                  <a:pt x="1787781" y="22006"/>
                  <a:pt x="1783472" y="34657"/>
                </a:cubicBezTo>
                <a:lnTo>
                  <a:pt x="1765346" y="31686"/>
                </a:lnTo>
                <a:cubicBezTo>
                  <a:pt x="1770998" y="10561"/>
                  <a:pt x="1784634" y="0"/>
                  <a:pt x="1806256" y="0"/>
                </a:cubicBezTo>
                <a:cubicBezTo>
                  <a:pt x="1818265" y="0"/>
                  <a:pt x="1827680" y="3283"/>
                  <a:pt x="1834502" y="9853"/>
                </a:cubicBezTo>
                <a:cubicBezTo>
                  <a:pt x="1841321" y="16426"/>
                  <a:pt x="1844730" y="24267"/>
                  <a:pt x="1844730" y="33386"/>
                </a:cubicBezTo>
                <a:cubicBezTo>
                  <a:pt x="1844730" y="42569"/>
                  <a:pt x="1840277" y="49884"/>
                  <a:pt x="1831373" y="55324"/>
                </a:cubicBezTo>
                <a:cubicBezTo>
                  <a:pt x="1837029" y="58363"/>
                  <a:pt x="1841270" y="62229"/>
                  <a:pt x="1844096" y="66927"/>
                </a:cubicBezTo>
                <a:cubicBezTo>
                  <a:pt x="1846922" y="71628"/>
                  <a:pt x="1848332" y="77191"/>
                  <a:pt x="1848332" y="83621"/>
                </a:cubicBezTo>
                <a:cubicBezTo>
                  <a:pt x="1848332" y="93726"/>
                  <a:pt x="1844657" y="101919"/>
                  <a:pt x="1837310" y="108208"/>
                </a:cubicBezTo>
                <a:cubicBezTo>
                  <a:pt x="1829962" y="114494"/>
                  <a:pt x="1819681" y="117640"/>
                  <a:pt x="1806468" y="117640"/>
                </a:cubicBezTo>
                <a:cubicBezTo>
                  <a:pt x="1780822" y="117640"/>
                  <a:pt x="1765950" y="106232"/>
                  <a:pt x="1761850" y="83407"/>
                </a:cubicBezTo>
                <a:lnTo>
                  <a:pt x="1779760" y="79592"/>
                </a:lnTo>
                <a:cubicBezTo>
                  <a:pt x="1781384" y="86796"/>
                  <a:pt x="1784689" y="92378"/>
                  <a:pt x="1789671" y="96336"/>
                </a:cubicBezTo>
                <a:cubicBezTo>
                  <a:pt x="1794650" y="100292"/>
                  <a:pt x="1800356" y="102272"/>
                  <a:pt x="1806786" y="102272"/>
                </a:cubicBezTo>
                <a:cubicBezTo>
                  <a:pt x="1813214" y="102272"/>
                  <a:pt x="1818569" y="100451"/>
                  <a:pt x="1822841" y="96811"/>
                </a:cubicBezTo>
                <a:cubicBezTo>
                  <a:pt x="1827118" y="93179"/>
                  <a:pt x="1829253" y="88530"/>
                  <a:pt x="1829253" y="82875"/>
                </a:cubicBezTo>
                <a:cubicBezTo>
                  <a:pt x="1829253" y="78498"/>
                  <a:pt x="1827911" y="74681"/>
                  <a:pt x="1825229" y="71431"/>
                </a:cubicBezTo>
                <a:cubicBezTo>
                  <a:pt x="1822543" y="68180"/>
                  <a:pt x="1819681" y="66149"/>
                  <a:pt x="1816642" y="65336"/>
                </a:cubicBezTo>
                <a:cubicBezTo>
                  <a:pt x="1813607" y="64522"/>
                  <a:pt x="1808092" y="64116"/>
                  <a:pt x="1800108" y="64116"/>
                </a:cubicBezTo>
                <a:cubicBezTo>
                  <a:pt x="1799474" y="64116"/>
                  <a:pt x="1798027" y="64152"/>
                  <a:pt x="1795766" y="64224"/>
                </a:cubicBezTo>
                <a:close/>
                <a:moveTo>
                  <a:pt x="1943822" y="101214"/>
                </a:moveTo>
                <a:cubicBezTo>
                  <a:pt x="1936756" y="107219"/>
                  <a:pt x="1929955" y="111459"/>
                  <a:pt x="1923421" y="113929"/>
                </a:cubicBezTo>
                <a:cubicBezTo>
                  <a:pt x="1916888" y="116406"/>
                  <a:pt x="1909876" y="117640"/>
                  <a:pt x="1902384" y="117640"/>
                </a:cubicBezTo>
                <a:cubicBezTo>
                  <a:pt x="1890021" y="117640"/>
                  <a:pt x="1880517" y="114620"/>
                  <a:pt x="1873875" y="108579"/>
                </a:cubicBezTo>
                <a:cubicBezTo>
                  <a:pt x="1867232" y="102539"/>
                  <a:pt x="1863910" y="94819"/>
                  <a:pt x="1863910" y="85420"/>
                </a:cubicBezTo>
                <a:cubicBezTo>
                  <a:pt x="1863910" y="79912"/>
                  <a:pt x="1865162" y="74875"/>
                  <a:pt x="1867672" y="70315"/>
                </a:cubicBezTo>
                <a:cubicBezTo>
                  <a:pt x="1870181" y="65761"/>
                  <a:pt x="1873468" y="62103"/>
                  <a:pt x="1877532" y="59348"/>
                </a:cubicBezTo>
                <a:cubicBezTo>
                  <a:pt x="1881594" y="56591"/>
                  <a:pt x="1886170" y="54511"/>
                  <a:pt x="1891256" y="53096"/>
                </a:cubicBezTo>
                <a:cubicBezTo>
                  <a:pt x="1895000" y="52106"/>
                  <a:pt x="1900655" y="51152"/>
                  <a:pt x="1908212" y="50234"/>
                </a:cubicBezTo>
                <a:cubicBezTo>
                  <a:pt x="1923617" y="48397"/>
                  <a:pt x="1934957" y="46205"/>
                  <a:pt x="1942235" y="43660"/>
                </a:cubicBezTo>
                <a:cubicBezTo>
                  <a:pt x="1942303" y="41046"/>
                  <a:pt x="1942340" y="39386"/>
                  <a:pt x="1942340" y="38682"/>
                </a:cubicBezTo>
                <a:cubicBezTo>
                  <a:pt x="1942340" y="30909"/>
                  <a:pt x="1940540" y="25433"/>
                  <a:pt x="1936933" y="22254"/>
                </a:cubicBezTo>
                <a:cubicBezTo>
                  <a:pt x="1932058" y="17945"/>
                  <a:pt x="1924818" y="15789"/>
                  <a:pt x="1915207" y="15789"/>
                </a:cubicBezTo>
                <a:cubicBezTo>
                  <a:pt x="1906235" y="15789"/>
                  <a:pt x="1899611" y="17362"/>
                  <a:pt x="1895338" y="20505"/>
                </a:cubicBezTo>
                <a:cubicBezTo>
                  <a:pt x="1891062" y="23651"/>
                  <a:pt x="1887897" y="29214"/>
                  <a:pt x="1885848" y="37198"/>
                </a:cubicBezTo>
                <a:lnTo>
                  <a:pt x="1867201" y="34657"/>
                </a:lnTo>
                <a:cubicBezTo>
                  <a:pt x="1868892" y="26671"/>
                  <a:pt x="1871683" y="20225"/>
                  <a:pt x="1875574" y="15310"/>
                </a:cubicBezTo>
                <a:cubicBezTo>
                  <a:pt x="1879459" y="10404"/>
                  <a:pt x="1885075" y="6623"/>
                  <a:pt x="1892422" y="3974"/>
                </a:cubicBezTo>
                <a:cubicBezTo>
                  <a:pt x="1899770" y="1325"/>
                  <a:pt x="1908284" y="0"/>
                  <a:pt x="1917964" y="0"/>
                </a:cubicBezTo>
                <a:cubicBezTo>
                  <a:pt x="1927573" y="0"/>
                  <a:pt x="1935381" y="1130"/>
                  <a:pt x="1941385" y="3387"/>
                </a:cubicBezTo>
                <a:cubicBezTo>
                  <a:pt x="1947394" y="5652"/>
                  <a:pt x="1951812" y="8491"/>
                  <a:pt x="1954638" y="11919"/>
                </a:cubicBezTo>
                <a:cubicBezTo>
                  <a:pt x="1957464" y="15347"/>
                  <a:pt x="1959440" y="19678"/>
                  <a:pt x="1960570" y="24905"/>
                </a:cubicBezTo>
                <a:cubicBezTo>
                  <a:pt x="1961208" y="28151"/>
                  <a:pt x="1961521" y="34020"/>
                  <a:pt x="1961521" y="42498"/>
                </a:cubicBezTo>
                <a:lnTo>
                  <a:pt x="1961521" y="67935"/>
                </a:lnTo>
                <a:cubicBezTo>
                  <a:pt x="1961521" y="85672"/>
                  <a:pt x="1961931" y="96886"/>
                  <a:pt x="1962744" y="101585"/>
                </a:cubicBezTo>
                <a:cubicBezTo>
                  <a:pt x="1963558" y="106286"/>
                  <a:pt x="1965160" y="110786"/>
                  <a:pt x="1967561" y="115099"/>
                </a:cubicBezTo>
                <a:lnTo>
                  <a:pt x="1947639" y="115099"/>
                </a:lnTo>
                <a:cubicBezTo>
                  <a:pt x="1945663" y="111139"/>
                  <a:pt x="1944388" y="106513"/>
                  <a:pt x="1943822" y="101214"/>
                </a:cubicBezTo>
                <a:close/>
                <a:moveTo>
                  <a:pt x="1942235" y="58608"/>
                </a:moveTo>
                <a:cubicBezTo>
                  <a:pt x="1935312" y="61434"/>
                  <a:pt x="1924926" y="63834"/>
                  <a:pt x="1911074" y="65815"/>
                </a:cubicBezTo>
                <a:cubicBezTo>
                  <a:pt x="1903233" y="66942"/>
                  <a:pt x="1897686" y="68216"/>
                  <a:pt x="1894435" y="69630"/>
                </a:cubicBezTo>
                <a:cubicBezTo>
                  <a:pt x="1891184" y="71045"/>
                  <a:pt x="1888674" y="73111"/>
                  <a:pt x="1886911" y="75829"/>
                </a:cubicBezTo>
                <a:cubicBezTo>
                  <a:pt x="1885143" y="78551"/>
                  <a:pt x="1884261" y="81572"/>
                  <a:pt x="1884261" y="84891"/>
                </a:cubicBezTo>
                <a:cubicBezTo>
                  <a:pt x="1884261" y="89978"/>
                  <a:pt x="1886187" y="94219"/>
                  <a:pt x="1890035" y="97606"/>
                </a:cubicBezTo>
                <a:cubicBezTo>
                  <a:pt x="1893887" y="100998"/>
                  <a:pt x="1899521" y="102696"/>
                  <a:pt x="1906940" y="102696"/>
                </a:cubicBezTo>
                <a:cubicBezTo>
                  <a:pt x="1914288" y="102696"/>
                  <a:pt x="1920823" y="101087"/>
                  <a:pt x="1926547" y="97873"/>
                </a:cubicBezTo>
                <a:cubicBezTo>
                  <a:pt x="1932274" y="94662"/>
                  <a:pt x="1936475" y="90263"/>
                  <a:pt x="1939162" y="84679"/>
                </a:cubicBezTo>
                <a:cubicBezTo>
                  <a:pt x="1941209" y="80370"/>
                  <a:pt x="1942235" y="74008"/>
                  <a:pt x="1942235" y="65602"/>
                </a:cubicBezTo>
                <a:close/>
                <a:moveTo>
                  <a:pt x="1991198" y="2545"/>
                </a:moveTo>
                <a:lnTo>
                  <a:pt x="2080011" y="2545"/>
                </a:lnTo>
                <a:lnTo>
                  <a:pt x="2080011" y="115099"/>
                </a:lnTo>
                <a:lnTo>
                  <a:pt x="2060938" y="115099"/>
                </a:lnTo>
                <a:lnTo>
                  <a:pt x="2060938" y="18334"/>
                </a:lnTo>
                <a:lnTo>
                  <a:pt x="2010271" y="18334"/>
                </a:lnTo>
                <a:lnTo>
                  <a:pt x="2010271" y="115099"/>
                </a:lnTo>
                <a:lnTo>
                  <a:pt x="1991198" y="115099"/>
                </a:lnTo>
                <a:close/>
                <a:moveTo>
                  <a:pt x="2101525" y="58820"/>
                </a:moveTo>
                <a:cubicBezTo>
                  <a:pt x="2101525" y="37976"/>
                  <a:pt x="2107317" y="22539"/>
                  <a:pt x="2118906" y="12506"/>
                </a:cubicBezTo>
                <a:cubicBezTo>
                  <a:pt x="2128586" y="4168"/>
                  <a:pt x="2140383" y="0"/>
                  <a:pt x="2154305" y="0"/>
                </a:cubicBezTo>
                <a:cubicBezTo>
                  <a:pt x="2169777" y="0"/>
                  <a:pt x="2182428" y="5069"/>
                  <a:pt x="2192249" y="15206"/>
                </a:cubicBezTo>
                <a:cubicBezTo>
                  <a:pt x="2202069" y="25347"/>
                  <a:pt x="2206979" y="39351"/>
                  <a:pt x="2206979" y="57229"/>
                </a:cubicBezTo>
                <a:cubicBezTo>
                  <a:pt x="2206979" y="71712"/>
                  <a:pt x="2204805" y="83109"/>
                  <a:pt x="2200460" y="91407"/>
                </a:cubicBezTo>
                <a:cubicBezTo>
                  <a:pt x="2196114" y="99713"/>
                  <a:pt x="2189790" y="106159"/>
                  <a:pt x="2181492" y="110753"/>
                </a:cubicBezTo>
                <a:cubicBezTo>
                  <a:pt x="2173190" y="115344"/>
                  <a:pt x="2164126" y="117640"/>
                  <a:pt x="2154305" y="117640"/>
                </a:cubicBezTo>
                <a:cubicBezTo>
                  <a:pt x="2138546" y="117640"/>
                  <a:pt x="2125814" y="112585"/>
                  <a:pt x="2116101" y="102484"/>
                </a:cubicBezTo>
                <a:cubicBezTo>
                  <a:pt x="2106381" y="92378"/>
                  <a:pt x="2101525" y="77824"/>
                  <a:pt x="2101525" y="58820"/>
                </a:cubicBezTo>
                <a:close/>
                <a:moveTo>
                  <a:pt x="2121130" y="58820"/>
                </a:moveTo>
                <a:cubicBezTo>
                  <a:pt x="2121130" y="73235"/>
                  <a:pt x="2124277" y="84023"/>
                  <a:pt x="2130562" y="91195"/>
                </a:cubicBezTo>
                <a:cubicBezTo>
                  <a:pt x="2136851" y="98369"/>
                  <a:pt x="2144768" y="101956"/>
                  <a:pt x="2154305" y="101956"/>
                </a:cubicBezTo>
                <a:cubicBezTo>
                  <a:pt x="2163772" y="101956"/>
                  <a:pt x="2171653" y="98351"/>
                  <a:pt x="2177938" y="91144"/>
                </a:cubicBezTo>
                <a:cubicBezTo>
                  <a:pt x="2184227" y="83941"/>
                  <a:pt x="2187374" y="72954"/>
                  <a:pt x="2187374" y="58183"/>
                </a:cubicBezTo>
                <a:cubicBezTo>
                  <a:pt x="2187374" y="44265"/>
                  <a:pt x="2184213" y="33721"/>
                  <a:pt x="2177887" y="26546"/>
                </a:cubicBezTo>
                <a:cubicBezTo>
                  <a:pt x="2171563" y="19375"/>
                  <a:pt x="2163704" y="15789"/>
                  <a:pt x="2154305" y="15789"/>
                </a:cubicBezTo>
                <a:cubicBezTo>
                  <a:pt x="2144768" y="15789"/>
                  <a:pt x="2136851" y="19356"/>
                  <a:pt x="2130562" y="26492"/>
                </a:cubicBezTo>
                <a:cubicBezTo>
                  <a:pt x="2124277" y="33627"/>
                  <a:pt x="2121130" y="44405"/>
                  <a:pt x="2121130" y="58820"/>
                </a:cubicBezTo>
                <a:close/>
                <a:moveTo>
                  <a:pt x="2233893" y="2545"/>
                </a:moveTo>
                <a:lnTo>
                  <a:pt x="2322492" y="2545"/>
                </a:lnTo>
                <a:lnTo>
                  <a:pt x="2322492" y="115099"/>
                </a:lnTo>
                <a:lnTo>
                  <a:pt x="2303524" y="115099"/>
                </a:lnTo>
                <a:lnTo>
                  <a:pt x="2303524" y="18334"/>
                </a:lnTo>
                <a:lnTo>
                  <a:pt x="2252966" y="18334"/>
                </a:lnTo>
                <a:lnTo>
                  <a:pt x="2252966" y="74397"/>
                </a:lnTo>
                <a:cubicBezTo>
                  <a:pt x="2252966" y="87473"/>
                  <a:pt x="2252544" y="96091"/>
                  <a:pt x="2251695" y="100259"/>
                </a:cubicBezTo>
                <a:cubicBezTo>
                  <a:pt x="2250845" y="104425"/>
                  <a:pt x="2248516" y="108064"/>
                  <a:pt x="2244701" y="111171"/>
                </a:cubicBezTo>
                <a:cubicBezTo>
                  <a:pt x="2240884" y="114285"/>
                  <a:pt x="2235373" y="115837"/>
                  <a:pt x="2228169" y="115837"/>
                </a:cubicBezTo>
                <a:cubicBezTo>
                  <a:pt x="2223715" y="115837"/>
                  <a:pt x="2218597" y="115556"/>
                  <a:pt x="2212801" y="114995"/>
                </a:cubicBezTo>
                <a:lnTo>
                  <a:pt x="2212801" y="99093"/>
                </a:lnTo>
                <a:lnTo>
                  <a:pt x="2221174" y="99093"/>
                </a:lnTo>
                <a:cubicBezTo>
                  <a:pt x="2225130" y="99093"/>
                  <a:pt x="2227957" y="98687"/>
                  <a:pt x="2229653" y="97873"/>
                </a:cubicBezTo>
                <a:cubicBezTo>
                  <a:pt x="2231348" y="97058"/>
                  <a:pt x="2232478" y="95771"/>
                  <a:pt x="2233043" y="94007"/>
                </a:cubicBezTo>
                <a:cubicBezTo>
                  <a:pt x="2233612" y="92239"/>
                  <a:pt x="2233893" y="86482"/>
                  <a:pt x="2233893" y="76729"/>
                </a:cubicBezTo>
                <a:close/>
                <a:moveTo>
                  <a:pt x="2351321" y="2545"/>
                </a:moveTo>
                <a:lnTo>
                  <a:pt x="2370398" y="2545"/>
                </a:lnTo>
                <a:lnTo>
                  <a:pt x="2370398" y="49388"/>
                </a:lnTo>
                <a:lnTo>
                  <a:pt x="2423286" y="49388"/>
                </a:lnTo>
                <a:lnTo>
                  <a:pt x="2423286" y="2545"/>
                </a:lnTo>
                <a:lnTo>
                  <a:pt x="2442362" y="2545"/>
                </a:lnTo>
                <a:lnTo>
                  <a:pt x="2442362" y="115099"/>
                </a:lnTo>
                <a:lnTo>
                  <a:pt x="2423286" y="115099"/>
                </a:lnTo>
                <a:lnTo>
                  <a:pt x="2423286" y="65178"/>
                </a:lnTo>
                <a:lnTo>
                  <a:pt x="2370398" y="65178"/>
                </a:lnTo>
                <a:lnTo>
                  <a:pt x="2370398" y="115099"/>
                </a:lnTo>
                <a:lnTo>
                  <a:pt x="2351321" y="115099"/>
                </a:lnTo>
                <a:close/>
                <a:moveTo>
                  <a:pt x="2471080" y="2545"/>
                </a:moveTo>
                <a:lnTo>
                  <a:pt x="2490159" y="2545"/>
                </a:lnTo>
                <a:lnTo>
                  <a:pt x="2490159" y="88391"/>
                </a:lnTo>
                <a:lnTo>
                  <a:pt x="2543043" y="2545"/>
                </a:lnTo>
                <a:lnTo>
                  <a:pt x="2563607" y="2545"/>
                </a:lnTo>
                <a:lnTo>
                  <a:pt x="2563607" y="115099"/>
                </a:lnTo>
                <a:lnTo>
                  <a:pt x="2544530" y="115099"/>
                </a:lnTo>
                <a:lnTo>
                  <a:pt x="2544530" y="29779"/>
                </a:lnTo>
                <a:lnTo>
                  <a:pt x="2491642" y="115099"/>
                </a:lnTo>
                <a:lnTo>
                  <a:pt x="2471080" y="115099"/>
                </a:lnTo>
                <a:close/>
                <a:moveTo>
                  <a:pt x="2582050" y="2545"/>
                </a:moveTo>
                <a:lnTo>
                  <a:pt x="2673511" y="2545"/>
                </a:lnTo>
                <a:lnTo>
                  <a:pt x="2673511" y="18334"/>
                </a:lnTo>
                <a:lnTo>
                  <a:pt x="2637265" y="18334"/>
                </a:lnTo>
                <a:lnTo>
                  <a:pt x="2637265" y="115099"/>
                </a:lnTo>
                <a:lnTo>
                  <a:pt x="2618294" y="115099"/>
                </a:lnTo>
                <a:lnTo>
                  <a:pt x="2618294" y="18334"/>
                </a:lnTo>
                <a:lnTo>
                  <a:pt x="2582050" y="18334"/>
                </a:lnTo>
                <a:close/>
                <a:moveTo>
                  <a:pt x="2766837" y="78851"/>
                </a:moveTo>
                <a:lnTo>
                  <a:pt x="2786548" y="81288"/>
                </a:lnTo>
                <a:cubicBezTo>
                  <a:pt x="2783440" y="92804"/>
                  <a:pt x="2777684" y="101742"/>
                  <a:pt x="2769278" y="108100"/>
                </a:cubicBezTo>
                <a:cubicBezTo>
                  <a:pt x="2760868" y="114461"/>
                  <a:pt x="2750129" y="117640"/>
                  <a:pt x="2737054" y="117640"/>
                </a:cubicBezTo>
                <a:cubicBezTo>
                  <a:pt x="2720591" y="117640"/>
                  <a:pt x="2707538" y="112571"/>
                  <a:pt x="2697896" y="102434"/>
                </a:cubicBezTo>
                <a:cubicBezTo>
                  <a:pt x="2688249" y="92292"/>
                  <a:pt x="2683429" y="78072"/>
                  <a:pt x="2683429" y="59774"/>
                </a:cubicBezTo>
                <a:cubicBezTo>
                  <a:pt x="2683429" y="40838"/>
                  <a:pt x="2688303" y="26139"/>
                  <a:pt x="2698051" y="15681"/>
                </a:cubicBezTo>
                <a:cubicBezTo>
                  <a:pt x="2707804" y="5226"/>
                  <a:pt x="2720452" y="0"/>
                  <a:pt x="2735996" y="0"/>
                </a:cubicBezTo>
                <a:cubicBezTo>
                  <a:pt x="2751043" y="0"/>
                  <a:pt x="2763338" y="5122"/>
                  <a:pt x="2772877" y="15365"/>
                </a:cubicBezTo>
                <a:cubicBezTo>
                  <a:pt x="2782414" y="25610"/>
                  <a:pt x="2787184" y="40024"/>
                  <a:pt x="2787184" y="58608"/>
                </a:cubicBezTo>
                <a:cubicBezTo>
                  <a:pt x="2787184" y="59738"/>
                  <a:pt x="2787148" y="61434"/>
                  <a:pt x="2787080" y="63694"/>
                </a:cubicBezTo>
                <a:lnTo>
                  <a:pt x="2703139" y="63694"/>
                </a:lnTo>
                <a:cubicBezTo>
                  <a:pt x="2703844" y="76061"/>
                  <a:pt x="2707344" y="85528"/>
                  <a:pt x="2713633" y="92098"/>
                </a:cubicBezTo>
                <a:cubicBezTo>
                  <a:pt x="2719918" y="98672"/>
                  <a:pt x="2727767" y="101956"/>
                  <a:pt x="2737158" y="101956"/>
                </a:cubicBezTo>
                <a:cubicBezTo>
                  <a:pt x="2744158" y="101956"/>
                  <a:pt x="2750129" y="100115"/>
                  <a:pt x="2755076" y="96444"/>
                </a:cubicBezTo>
                <a:cubicBezTo>
                  <a:pt x="2760019" y="92768"/>
                  <a:pt x="2763943" y="86904"/>
                  <a:pt x="2766837" y="78851"/>
                </a:cubicBezTo>
                <a:close/>
                <a:moveTo>
                  <a:pt x="2704197" y="48009"/>
                </a:moveTo>
                <a:lnTo>
                  <a:pt x="2767049" y="48009"/>
                </a:lnTo>
                <a:cubicBezTo>
                  <a:pt x="2766200" y="38541"/>
                  <a:pt x="2763799" y="31442"/>
                  <a:pt x="2759842" y="26708"/>
                </a:cubicBezTo>
                <a:cubicBezTo>
                  <a:pt x="2753762" y="19360"/>
                  <a:pt x="2745888" y="15684"/>
                  <a:pt x="2736208" y="15684"/>
                </a:cubicBezTo>
                <a:cubicBezTo>
                  <a:pt x="2727445" y="15684"/>
                  <a:pt x="2720081" y="18614"/>
                  <a:pt x="2714112" y="24479"/>
                </a:cubicBezTo>
                <a:cubicBezTo>
                  <a:pt x="2708139" y="30344"/>
                  <a:pt x="2704834" y="38188"/>
                  <a:pt x="2704197" y="48009"/>
                </a:cubicBezTo>
                <a:close/>
                <a:moveTo>
                  <a:pt x="2813317" y="2545"/>
                </a:moveTo>
                <a:lnTo>
                  <a:pt x="2901919" y="2545"/>
                </a:lnTo>
                <a:lnTo>
                  <a:pt x="2901919" y="115099"/>
                </a:lnTo>
                <a:lnTo>
                  <a:pt x="2882948" y="115099"/>
                </a:lnTo>
                <a:lnTo>
                  <a:pt x="2882948" y="18334"/>
                </a:lnTo>
                <a:lnTo>
                  <a:pt x="2832393" y="18334"/>
                </a:lnTo>
                <a:lnTo>
                  <a:pt x="2832393" y="74397"/>
                </a:lnTo>
                <a:cubicBezTo>
                  <a:pt x="2832393" y="87473"/>
                  <a:pt x="2831968" y="96091"/>
                  <a:pt x="2831118" y="100259"/>
                </a:cubicBezTo>
                <a:cubicBezTo>
                  <a:pt x="2830273" y="104425"/>
                  <a:pt x="2827939" y="108064"/>
                  <a:pt x="2824127" y="111171"/>
                </a:cubicBezTo>
                <a:cubicBezTo>
                  <a:pt x="2820312" y="114285"/>
                  <a:pt x="2814796" y="115837"/>
                  <a:pt x="2807593" y="115837"/>
                </a:cubicBezTo>
                <a:cubicBezTo>
                  <a:pt x="2803140" y="115837"/>
                  <a:pt x="2798021" y="115556"/>
                  <a:pt x="2792225" y="114995"/>
                </a:cubicBezTo>
                <a:lnTo>
                  <a:pt x="2792225" y="99093"/>
                </a:lnTo>
                <a:lnTo>
                  <a:pt x="2800598" y="99093"/>
                </a:lnTo>
                <a:cubicBezTo>
                  <a:pt x="2804555" y="99093"/>
                  <a:pt x="2807381" y="98687"/>
                  <a:pt x="2809076" y="97873"/>
                </a:cubicBezTo>
                <a:cubicBezTo>
                  <a:pt x="2810771" y="97058"/>
                  <a:pt x="2811902" y="95771"/>
                  <a:pt x="2812467" y="94007"/>
                </a:cubicBezTo>
                <a:cubicBezTo>
                  <a:pt x="2813036" y="92239"/>
                  <a:pt x="2813317" y="86482"/>
                  <a:pt x="2813317" y="76729"/>
                </a:cubicBezTo>
                <a:close/>
                <a:moveTo>
                  <a:pt x="2930641" y="2545"/>
                </a:moveTo>
                <a:lnTo>
                  <a:pt x="2949717" y="2545"/>
                </a:lnTo>
                <a:lnTo>
                  <a:pt x="2949717" y="88391"/>
                </a:lnTo>
                <a:lnTo>
                  <a:pt x="3002601" y="2545"/>
                </a:lnTo>
                <a:lnTo>
                  <a:pt x="3023164" y="2545"/>
                </a:lnTo>
                <a:lnTo>
                  <a:pt x="3023164" y="115099"/>
                </a:lnTo>
                <a:lnTo>
                  <a:pt x="3004088" y="115099"/>
                </a:lnTo>
                <a:lnTo>
                  <a:pt x="3004088" y="29779"/>
                </a:lnTo>
                <a:lnTo>
                  <a:pt x="2951204" y="115099"/>
                </a:lnTo>
                <a:lnTo>
                  <a:pt x="2930641" y="11509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476229" y="3876035"/>
            <a:ext cx="24480" cy="24480"/>
          </a:xfrm>
          <a:custGeom>
            <a:avLst/>
            <a:gdLst/>
            <a:ahLst/>
            <a:cxnLst/>
            <a:rect l="l" t="t" r="r" b="b"/>
            <a:pathLst>
              <a:path w="24480" h="24480">
                <a:moveTo>
                  <a:pt x="0" y="24480"/>
                </a:moveTo>
                <a:lnTo>
                  <a:pt x="0" y="0"/>
                </a:lnTo>
                <a:lnTo>
                  <a:pt x="24481" y="0"/>
                </a:lnTo>
                <a:lnTo>
                  <a:pt x="24481" y="2448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1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418" name="object 418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2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  <p:pic>
        <p:nvPicPr>
          <p:cNvPr id="23" name="Image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47066" y="4087522"/>
            <a:ext cx="5188345" cy="2699805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object 421"/>
          <p:cNvSpPr/>
          <p:nvPr/>
        </p:nvSpPr>
        <p:spPr>
          <a:xfrm>
            <a:off x="450000" y="108041"/>
            <a:ext cx="9791943" cy="7343956"/>
          </a:xfrm>
          <a:custGeom>
            <a:avLst/>
            <a:gdLst/>
            <a:ahLst/>
            <a:cxnLst/>
            <a:rect l="l" t="t" r="r" b="b"/>
            <a:pathLst>
              <a:path w="9791943" h="7343956">
                <a:moveTo>
                  <a:pt x="0" y="7343957"/>
                </a:moveTo>
                <a:lnTo>
                  <a:pt x="9791943" y="7343957"/>
                </a:lnTo>
                <a:lnTo>
                  <a:pt x="97919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0088946" y="108041"/>
            <a:ext cx="152997" cy="1468789"/>
          </a:xfrm>
          <a:custGeom>
            <a:avLst/>
            <a:gdLst/>
            <a:ahLst/>
            <a:cxnLst/>
            <a:rect l="l" t="t" r="r" b="b"/>
            <a:pathLst>
              <a:path w="152997" h="1468789">
                <a:moveTo>
                  <a:pt x="0" y="1468789"/>
                </a:moveTo>
                <a:lnTo>
                  <a:pt x="152997" y="1468789"/>
                </a:lnTo>
                <a:lnTo>
                  <a:pt x="152997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088946" y="1576830"/>
            <a:ext cx="152997" cy="5875163"/>
          </a:xfrm>
          <a:custGeom>
            <a:avLst/>
            <a:gdLst/>
            <a:ahLst/>
            <a:cxnLst/>
            <a:rect l="l" t="t" r="r" b="b"/>
            <a:pathLst>
              <a:path w="152997" h="5875163">
                <a:moveTo>
                  <a:pt x="152997" y="5875164"/>
                </a:moveTo>
                <a:lnTo>
                  <a:pt x="152997" y="0"/>
                </a:lnTo>
                <a:lnTo>
                  <a:pt x="0" y="0"/>
                </a:lnTo>
                <a:lnTo>
                  <a:pt x="0" y="587516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4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55" y="500611"/>
            <a:ext cx="1913098" cy="683590"/>
          </a:xfrm>
          <a:prstGeom prst="rect">
            <a:avLst/>
          </a:prstGeom>
        </p:spPr>
      </p:pic>
      <p:sp>
        <p:nvSpPr>
          <p:cNvPr id="424" name="object 424"/>
          <p:cNvSpPr/>
          <p:nvPr/>
        </p:nvSpPr>
        <p:spPr>
          <a:xfrm>
            <a:off x="995803" y="765016"/>
            <a:ext cx="3401251" cy="247194"/>
          </a:xfrm>
          <a:custGeom>
            <a:avLst/>
            <a:gdLst/>
            <a:ahLst/>
            <a:cxnLst/>
            <a:rect l="l" t="t" r="r" b="b"/>
            <a:pathLst>
              <a:path w="3401251" h="247194">
                <a:moveTo>
                  <a:pt x="242402" y="242251"/>
                </a:moveTo>
                <a:lnTo>
                  <a:pt x="183121" y="242251"/>
                </a:lnTo>
                <a:lnTo>
                  <a:pt x="183121" y="84949"/>
                </a:lnTo>
                <a:lnTo>
                  <a:pt x="139928" y="186473"/>
                </a:lnTo>
                <a:lnTo>
                  <a:pt x="99288" y="186473"/>
                </a:lnTo>
                <a:lnTo>
                  <a:pt x="56098" y="84949"/>
                </a:lnTo>
                <a:lnTo>
                  <a:pt x="56098" y="242251"/>
                </a:lnTo>
                <a:lnTo>
                  <a:pt x="0" y="242251"/>
                </a:lnTo>
                <a:lnTo>
                  <a:pt x="0" y="4943"/>
                </a:lnTo>
                <a:lnTo>
                  <a:pt x="68688" y="4943"/>
                </a:lnTo>
                <a:lnTo>
                  <a:pt x="121280" y="122082"/>
                </a:lnTo>
                <a:lnTo>
                  <a:pt x="173714" y="4943"/>
                </a:lnTo>
                <a:lnTo>
                  <a:pt x="242402" y="4943"/>
                </a:lnTo>
                <a:close/>
                <a:moveTo>
                  <a:pt x="488941" y="242251"/>
                </a:moveTo>
                <a:lnTo>
                  <a:pt x="430294" y="242251"/>
                </a:lnTo>
                <a:lnTo>
                  <a:pt x="430294" y="85903"/>
                </a:lnTo>
                <a:lnTo>
                  <a:pt x="339130" y="242251"/>
                </a:lnTo>
                <a:lnTo>
                  <a:pt x="283990" y="242251"/>
                </a:lnTo>
                <a:lnTo>
                  <a:pt x="283990" y="4943"/>
                </a:lnTo>
                <a:lnTo>
                  <a:pt x="342637" y="4943"/>
                </a:lnTo>
                <a:lnTo>
                  <a:pt x="342637" y="146310"/>
                </a:lnTo>
                <a:lnTo>
                  <a:pt x="426948" y="4943"/>
                </a:lnTo>
                <a:lnTo>
                  <a:pt x="488941" y="4943"/>
                </a:lnTo>
                <a:close/>
                <a:moveTo>
                  <a:pt x="631234" y="246873"/>
                </a:moveTo>
                <a:cubicBezTo>
                  <a:pt x="595637" y="246873"/>
                  <a:pt x="567375" y="236113"/>
                  <a:pt x="546444" y="214599"/>
                </a:cubicBezTo>
                <a:cubicBezTo>
                  <a:pt x="525513" y="193082"/>
                  <a:pt x="515048" y="162832"/>
                  <a:pt x="515048" y="123840"/>
                </a:cubicBezTo>
                <a:cubicBezTo>
                  <a:pt x="515048" y="86222"/>
                  <a:pt x="525542" y="56236"/>
                  <a:pt x="546523" y="33868"/>
                </a:cubicBezTo>
                <a:cubicBezTo>
                  <a:pt x="567507" y="11504"/>
                  <a:pt x="595796" y="320"/>
                  <a:pt x="631389" y="320"/>
                </a:cubicBezTo>
                <a:cubicBezTo>
                  <a:pt x="640847" y="320"/>
                  <a:pt x="649346" y="853"/>
                  <a:pt x="656892" y="1915"/>
                </a:cubicBezTo>
                <a:cubicBezTo>
                  <a:pt x="664437" y="2977"/>
                  <a:pt x="671662" y="4468"/>
                  <a:pt x="678567" y="6379"/>
                </a:cubicBezTo>
                <a:cubicBezTo>
                  <a:pt x="683982" y="7970"/>
                  <a:pt x="689879" y="10149"/>
                  <a:pt x="696258" y="12913"/>
                </a:cubicBezTo>
                <a:cubicBezTo>
                  <a:pt x="702630" y="15678"/>
                  <a:pt x="707785" y="18068"/>
                  <a:pt x="711717" y="20084"/>
                </a:cubicBezTo>
                <a:lnTo>
                  <a:pt x="711717" y="76665"/>
                </a:lnTo>
                <a:lnTo>
                  <a:pt x="705661" y="76665"/>
                </a:lnTo>
                <a:cubicBezTo>
                  <a:pt x="702792" y="74113"/>
                  <a:pt x="699178" y="71053"/>
                  <a:pt x="694822" y="67496"/>
                </a:cubicBezTo>
                <a:cubicBezTo>
                  <a:pt x="690466" y="63939"/>
                  <a:pt x="685523" y="60462"/>
                  <a:pt x="680000" y="57060"/>
                </a:cubicBezTo>
                <a:cubicBezTo>
                  <a:pt x="674474" y="53661"/>
                  <a:pt x="668393" y="50767"/>
                  <a:pt x="661755" y="48373"/>
                </a:cubicBezTo>
                <a:cubicBezTo>
                  <a:pt x="655110" y="45983"/>
                  <a:pt x="648180" y="44788"/>
                  <a:pt x="640951" y="44788"/>
                </a:cubicBezTo>
                <a:cubicBezTo>
                  <a:pt x="632347" y="44788"/>
                  <a:pt x="624459" y="46140"/>
                  <a:pt x="617288" y="48848"/>
                </a:cubicBezTo>
                <a:cubicBezTo>
                  <a:pt x="610113" y="51559"/>
                  <a:pt x="603288" y="56264"/>
                  <a:pt x="596808" y="62956"/>
                </a:cubicBezTo>
                <a:cubicBezTo>
                  <a:pt x="590857" y="69012"/>
                  <a:pt x="585997" y="77194"/>
                  <a:pt x="582227" y="87501"/>
                </a:cubicBezTo>
                <a:cubicBezTo>
                  <a:pt x="578452" y="97804"/>
                  <a:pt x="576568" y="109973"/>
                  <a:pt x="576568" y="123997"/>
                </a:cubicBezTo>
                <a:cubicBezTo>
                  <a:pt x="576568" y="138765"/>
                  <a:pt x="578534" y="151166"/>
                  <a:pt x="582465" y="161211"/>
                </a:cubicBezTo>
                <a:cubicBezTo>
                  <a:pt x="586393" y="171252"/>
                  <a:pt x="591548" y="179351"/>
                  <a:pt x="597920" y="185515"/>
                </a:cubicBezTo>
                <a:cubicBezTo>
                  <a:pt x="604087" y="191465"/>
                  <a:pt x="610962" y="195768"/>
                  <a:pt x="618562" y="198425"/>
                </a:cubicBezTo>
                <a:cubicBezTo>
                  <a:pt x="626158" y="201077"/>
                  <a:pt x="633726" y="202410"/>
                  <a:pt x="641271" y="202410"/>
                </a:cubicBezTo>
                <a:cubicBezTo>
                  <a:pt x="649134" y="202410"/>
                  <a:pt x="656621" y="201107"/>
                  <a:pt x="663742" y="198503"/>
                </a:cubicBezTo>
                <a:cubicBezTo>
                  <a:pt x="670863" y="195901"/>
                  <a:pt x="676864" y="193006"/>
                  <a:pt x="681753" y="189817"/>
                </a:cubicBezTo>
                <a:cubicBezTo>
                  <a:pt x="687067" y="186522"/>
                  <a:pt x="691743" y="183174"/>
                  <a:pt x="695779" y="179776"/>
                </a:cubicBezTo>
                <a:cubicBezTo>
                  <a:pt x="699814" y="176375"/>
                  <a:pt x="703324" y="173350"/>
                  <a:pt x="706295" y="170694"/>
                </a:cubicBezTo>
                <a:lnTo>
                  <a:pt x="711717" y="170694"/>
                </a:lnTo>
                <a:lnTo>
                  <a:pt x="711717" y="226473"/>
                </a:lnTo>
                <a:cubicBezTo>
                  <a:pt x="707361" y="228492"/>
                  <a:pt x="702314" y="230803"/>
                  <a:pt x="696578" y="233406"/>
                </a:cubicBezTo>
                <a:cubicBezTo>
                  <a:pt x="690837" y="236005"/>
                  <a:pt x="684942" y="238211"/>
                  <a:pt x="678885" y="240018"/>
                </a:cubicBezTo>
                <a:cubicBezTo>
                  <a:pt x="671450" y="242251"/>
                  <a:pt x="664488" y="243951"/>
                  <a:pt x="658008" y="245120"/>
                </a:cubicBezTo>
                <a:cubicBezTo>
                  <a:pt x="651528" y="246286"/>
                  <a:pt x="642599" y="246873"/>
                  <a:pt x="631234" y="246873"/>
                </a:cubicBezTo>
                <a:close/>
                <a:moveTo>
                  <a:pt x="840283" y="246873"/>
                </a:moveTo>
                <a:cubicBezTo>
                  <a:pt x="804690" y="246873"/>
                  <a:pt x="776423" y="236113"/>
                  <a:pt x="755496" y="214599"/>
                </a:cubicBezTo>
                <a:cubicBezTo>
                  <a:pt x="734565" y="193082"/>
                  <a:pt x="724097" y="162832"/>
                  <a:pt x="724097" y="123840"/>
                </a:cubicBezTo>
                <a:cubicBezTo>
                  <a:pt x="724097" y="86222"/>
                  <a:pt x="734591" y="56236"/>
                  <a:pt x="755575" y="33868"/>
                </a:cubicBezTo>
                <a:cubicBezTo>
                  <a:pt x="776559" y="11504"/>
                  <a:pt x="804848" y="320"/>
                  <a:pt x="840441" y="320"/>
                </a:cubicBezTo>
                <a:cubicBezTo>
                  <a:pt x="849899" y="320"/>
                  <a:pt x="858398" y="853"/>
                  <a:pt x="865944" y="1915"/>
                </a:cubicBezTo>
                <a:cubicBezTo>
                  <a:pt x="873485" y="2977"/>
                  <a:pt x="880711" y="4468"/>
                  <a:pt x="887616" y="6379"/>
                </a:cubicBezTo>
                <a:cubicBezTo>
                  <a:pt x="893033" y="7970"/>
                  <a:pt x="898931" y="10149"/>
                  <a:pt x="905306" y="12913"/>
                </a:cubicBezTo>
                <a:cubicBezTo>
                  <a:pt x="911678" y="15678"/>
                  <a:pt x="916833" y="18068"/>
                  <a:pt x="920765" y="20084"/>
                </a:cubicBezTo>
                <a:lnTo>
                  <a:pt x="920765" y="76665"/>
                </a:lnTo>
                <a:lnTo>
                  <a:pt x="914710" y="76665"/>
                </a:lnTo>
                <a:cubicBezTo>
                  <a:pt x="911841" y="74113"/>
                  <a:pt x="908229" y="71053"/>
                  <a:pt x="903874" y="67496"/>
                </a:cubicBezTo>
                <a:cubicBezTo>
                  <a:pt x="899518" y="63939"/>
                  <a:pt x="894575" y="60462"/>
                  <a:pt x="889048" y="57060"/>
                </a:cubicBezTo>
                <a:cubicBezTo>
                  <a:pt x="883526" y="53661"/>
                  <a:pt x="877443" y="50767"/>
                  <a:pt x="870803" y="48373"/>
                </a:cubicBezTo>
                <a:cubicBezTo>
                  <a:pt x="864162" y="45983"/>
                  <a:pt x="857232" y="44788"/>
                  <a:pt x="850003" y="44788"/>
                </a:cubicBezTo>
                <a:cubicBezTo>
                  <a:pt x="841399" y="44788"/>
                  <a:pt x="833511" y="46140"/>
                  <a:pt x="826341" y="48848"/>
                </a:cubicBezTo>
                <a:cubicBezTo>
                  <a:pt x="819165" y="51559"/>
                  <a:pt x="812336" y="56264"/>
                  <a:pt x="805857" y="62956"/>
                </a:cubicBezTo>
                <a:cubicBezTo>
                  <a:pt x="799909" y="69012"/>
                  <a:pt x="795049" y="77194"/>
                  <a:pt x="791276" y="87501"/>
                </a:cubicBezTo>
                <a:cubicBezTo>
                  <a:pt x="787504" y="97804"/>
                  <a:pt x="785617" y="109973"/>
                  <a:pt x="785617" y="123997"/>
                </a:cubicBezTo>
                <a:cubicBezTo>
                  <a:pt x="785617" y="138765"/>
                  <a:pt x="787583" y="151166"/>
                  <a:pt x="791517" y="161211"/>
                </a:cubicBezTo>
                <a:cubicBezTo>
                  <a:pt x="795445" y="171252"/>
                  <a:pt x="800600" y="179351"/>
                  <a:pt x="806972" y="185515"/>
                </a:cubicBezTo>
                <a:cubicBezTo>
                  <a:pt x="813135" y="191465"/>
                  <a:pt x="820011" y="195768"/>
                  <a:pt x="827610" y="198425"/>
                </a:cubicBezTo>
                <a:cubicBezTo>
                  <a:pt x="835210" y="201077"/>
                  <a:pt x="842778" y="202410"/>
                  <a:pt x="850323" y="202410"/>
                </a:cubicBezTo>
                <a:cubicBezTo>
                  <a:pt x="858182" y="202410"/>
                  <a:pt x="865674" y="201107"/>
                  <a:pt x="872795" y="198503"/>
                </a:cubicBezTo>
                <a:cubicBezTo>
                  <a:pt x="879912" y="195901"/>
                  <a:pt x="885916" y="193006"/>
                  <a:pt x="890806" y="189817"/>
                </a:cubicBezTo>
                <a:cubicBezTo>
                  <a:pt x="896116" y="186522"/>
                  <a:pt x="900792" y="183174"/>
                  <a:pt x="904828" y="179776"/>
                </a:cubicBezTo>
                <a:cubicBezTo>
                  <a:pt x="908866" y="176375"/>
                  <a:pt x="912373" y="173350"/>
                  <a:pt x="915347" y="170694"/>
                </a:cubicBezTo>
                <a:lnTo>
                  <a:pt x="920765" y="170694"/>
                </a:lnTo>
                <a:lnTo>
                  <a:pt x="920765" y="226473"/>
                </a:lnTo>
                <a:cubicBezTo>
                  <a:pt x="916409" y="228492"/>
                  <a:pt x="911364" y="230803"/>
                  <a:pt x="905627" y="233406"/>
                </a:cubicBezTo>
                <a:cubicBezTo>
                  <a:pt x="899889" y="236005"/>
                  <a:pt x="893991" y="238211"/>
                  <a:pt x="887937" y="240018"/>
                </a:cubicBezTo>
                <a:cubicBezTo>
                  <a:pt x="880498" y="242251"/>
                  <a:pt x="873536" y="243951"/>
                  <a:pt x="867057" y="245120"/>
                </a:cubicBezTo>
                <a:cubicBezTo>
                  <a:pt x="860576" y="246286"/>
                  <a:pt x="851652" y="246873"/>
                  <a:pt x="840283" y="246873"/>
                </a:cubicBezTo>
                <a:close/>
                <a:moveTo>
                  <a:pt x="1151967" y="242251"/>
                </a:moveTo>
                <a:lnTo>
                  <a:pt x="1093320" y="242251"/>
                </a:lnTo>
                <a:lnTo>
                  <a:pt x="1093320" y="85903"/>
                </a:lnTo>
                <a:lnTo>
                  <a:pt x="1002157" y="242251"/>
                </a:lnTo>
                <a:lnTo>
                  <a:pt x="947016" y="242251"/>
                </a:lnTo>
                <a:lnTo>
                  <a:pt x="947016" y="4943"/>
                </a:lnTo>
                <a:lnTo>
                  <a:pt x="1005663" y="4943"/>
                </a:lnTo>
                <a:lnTo>
                  <a:pt x="1005663" y="146310"/>
                </a:lnTo>
                <a:lnTo>
                  <a:pt x="1089976" y="4943"/>
                </a:lnTo>
                <a:lnTo>
                  <a:pt x="1151967" y="4943"/>
                </a:lnTo>
                <a:close/>
                <a:moveTo>
                  <a:pt x="1376654" y="242251"/>
                </a:moveTo>
                <a:lnTo>
                  <a:pt x="1317366" y="242251"/>
                </a:lnTo>
                <a:lnTo>
                  <a:pt x="1317366" y="155236"/>
                </a:lnTo>
                <a:lnTo>
                  <a:pt x="1294894" y="155236"/>
                </a:lnTo>
                <a:lnTo>
                  <a:pt x="1235131" y="242251"/>
                </a:lnTo>
                <a:lnTo>
                  <a:pt x="1164369" y="242251"/>
                </a:lnTo>
                <a:lnTo>
                  <a:pt x="1235131" y="143920"/>
                </a:lnTo>
                <a:cubicBezTo>
                  <a:pt x="1220573" y="137649"/>
                  <a:pt x="1209337" y="128826"/>
                  <a:pt x="1201421" y="117457"/>
                </a:cubicBezTo>
                <a:cubicBezTo>
                  <a:pt x="1193508" y="106088"/>
                  <a:pt x="1189548" y="91428"/>
                  <a:pt x="1189548" y="73476"/>
                </a:cubicBezTo>
                <a:cubicBezTo>
                  <a:pt x="1189548" y="61361"/>
                  <a:pt x="1192230" y="50792"/>
                  <a:pt x="1197597" y="41760"/>
                </a:cubicBezTo>
                <a:cubicBezTo>
                  <a:pt x="1202962" y="32728"/>
                  <a:pt x="1209790" y="25344"/>
                  <a:pt x="1218075" y="19605"/>
                </a:cubicBezTo>
                <a:cubicBezTo>
                  <a:pt x="1225303" y="14613"/>
                  <a:pt x="1234098" y="10918"/>
                  <a:pt x="1244455" y="8528"/>
                </a:cubicBezTo>
                <a:cubicBezTo>
                  <a:pt x="1254812" y="6138"/>
                  <a:pt x="1266685" y="4943"/>
                  <a:pt x="1280073" y="4943"/>
                </a:cubicBezTo>
                <a:lnTo>
                  <a:pt x="1376654" y="4943"/>
                </a:lnTo>
                <a:close/>
                <a:moveTo>
                  <a:pt x="1317366" y="112521"/>
                </a:moveTo>
                <a:lnTo>
                  <a:pt x="1317366" y="48614"/>
                </a:lnTo>
                <a:lnTo>
                  <a:pt x="1298242" y="48614"/>
                </a:lnTo>
                <a:cubicBezTo>
                  <a:pt x="1288998" y="48614"/>
                  <a:pt x="1281877" y="48905"/>
                  <a:pt x="1276883" y="49489"/>
                </a:cubicBezTo>
                <a:cubicBezTo>
                  <a:pt x="1271891" y="50072"/>
                  <a:pt x="1267060" y="52117"/>
                  <a:pt x="1262384" y="55627"/>
                </a:cubicBezTo>
                <a:cubicBezTo>
                  <a:pt x="1258769" y="58284"/>
                  <a:pt x="1256007" y="61761"/>
                  <a:pt x="1254096" y="66063"/>
                </a:cubicBezTo>
                <a:cubicBezTo>
                  <a:pt x="1252181" y="70369"/>
                  <a:pt x="1251223" y="75121"/>
                  <a:pt x="1251223" y="80326"/>
                </a:cubicBezTo>
                <a:cubicBezTo>
                  <a:pt x="1251223" y="85748"/>
                  <a:pt x="1252235" y="90608"/>
                  <a:pt x="1254254" y="94909"/>
                </a:cubicBezTo>
                <a:cubicBezTo>
                  <a:pt x="1256270" y="99212"/>
                  <a:pt x="1259089" y="102744"/>
                  <a:pt x="1262700" y="105509"/>
                </a:cubicBezTo>
                <a:cubicBezTo>
                  <a:pt x="1266738" y="108694"/>
                  <a:pt x="1271495" y="110660"/>
                  <a:pt x="1276967" y="111405"/>
                </a:cubicBezTo>
                <a:cubicBezTo>
                  <a:pt x="1282436" y="112151"/>
                  <a:pt x="1289639" y="112521"/>
                  <a:pt x="1298563" y="112521"/>
                </a:cubicBezTo>
                <a:close/>
                <a:moveTo>
                  <a:pt x="1714629" y="242251"/>
                </a:moveTo>
                <a:lnTo>
                  <a:pt x="1643551" y="242251"/>
                </a:lnTo>
                <a:lnTo>
                  <a:pt x="1579961" y="146469"/>
                </a:lnTo>
                <a:lnTo>
                  <a:pt x="1564981" y="146469"/>
                </a:lnTo>
                <a:lnTo>
                  <a:pt x="1564981" y="242251"/>
                </a:lnTo>
                <a:lnTo>
                  <a:pt x="1505375" y="242251"/>
                </a:lnTo>
                <a:lnTo>
                  <a:pt x="1505375" y="4943"/>
                </a:lnTo>
                <a:lnTo>
                  <a:pt x="1564981" y="4943"/>
                </a:lnTo>
                <a:lnTo>
                  <a:pt x="1564981" y="101681"/>
                </a:lnTo>
                <a:cubicBezTo>
                  <a:pt x="1574326" y="101261"/>
                  <a:pt x="1581317" y="99190"/>
                  <a:pt x="1585940" y="95468"/>
                </a:cubicBezTo>
                <a:cubicBezTo>
                  <a:pt x="1590563" y="91750"/>
                  <a:pt x="1596060" y="83566"/>
                  <a:pt x="1602431" y="70923"/>
                </a:cubicBezTo>
                <a:cubicBezTo>
                  <a:pt x="1604239" y="67204"/>
                  <a:pt x="1606338" y="62797"/>
                  <a:pt x="1608728" y="57697"/>
                </a:cubicBezTo>
                <a:cubicBezTo>
                  <a:pt x="1611118" y="52596"/>
                  <a:pt x="1613214" y="48135"/>
                  <a:pt x="1615021" y="44309"/>
                </a:cubicBezTo>
                <a:cubicBezTo>
                  <a:pt x="1621926" y="29963"/>
                  <a:pt x="1630350" y="19738"/>
                  <a:pt x="1640286" y="13630"/>
                </a:cubicBezTo>
                <a:cubicBezTo>
                  <a:pt x="1650219" y="7519"/>
                  <a:pt x="1663311" y="4468"/>
                  <a:pt x="1679568" y="4468"/>
                </a:cubicBezTo>
                <a:cubicBezTo>
                  <a:pt x="1684880" y="4468"/>
                  <a:pt x="1689293" y="4547"/>
                  <a:pt x="1692799" y="4705"/>
                </a:cubicBezTo>
                <a:cubicBezTo>
                  <a:pt x="1696302" y="4863"/>
                  <a:pt x="1699012" y="4943"/>
                  <a:pt x="1700925" y="4943"/>
                </a:cubicBezTo>
                <a:lnTo>
                  <a:pt x="1700925" y="55785"/>
                </a:lnTo>
                <a:lnTo>
                  <a:pt x="1687219" y="55785"/>
                </a:lnTo>
                <a:cubicBezTo>
                  <a:pt x="1680418" y="55785"/>
                  <a:pt x="1674500" y="57880"/>
                  <a:pt x="1669453" y="62081"/>
                </a:cubicBezTo>
                <a:cubicBezTo>
                  <a:pt x="1664406" y="66279"/>
                  <a:pt x="1659279" y="74642"/>
                  <a:pt x="1654071" y="87180"/>
                </a:cubicBezTo>
                <a:cubicBezTo>
                  <a:pt x="1649927" y="97167"/>
                  <a:pt x="1646024" y="104738"/>
                  <a:pt x="1642360" y="109889"/>
                </a:cubicBezTo>
                <a:cubicBezTo>
                  <a:pt x="1638695" y="115045"/>
                  <a:pt x="1635267" y="118523"/>
                  <a:pt x="1632078" y="120329"/>
                </a:cubicBezTo>
                <a:close/>
                <a:moveTo>
                  <a:pt x="1941865" y="123677"/>
                </a:moveTo>
                <a:cubicBezTo>
                  <a:pt x="1941865" y="162032"/>
                  <a:pt x="1931613" y="192207"/>
                  <a:pt x="1911107" y="214203"/>
                </a:cubicBezTo>
                <a:cubicBezTo>
                  <a:pt x="1890600" y="236195"/>
                  <a:pt x="1862495" y="247194"/>
                  <a:pt x="1826798" y="247194"/>
                </a:cubicBezTo>
                <a:cubicBezTo>
                  <a:pt x="1790993" y="247194"/>
                  <a:pt x="1762887" y="236062"/>
                  <a:pt x="1742489" y="213803"/>
                </a:cubicBezTo>
                <a:cubicBezTo>
                  <a:pt x="1722088" y="191545"/>
                  <a:pt x="1711890" y="161503"/>
                  <a:pt x="1711890" y="123677"/>
                </a:cubicBezTo>
                <a:cubicBezTo>
                  <a:pt x="1711890" y="85535"/>
                  <a:pt x="1722088" y="55389"/>
                  <a:pt x="1742489" y="33231"/>
                </a:cubicBezTo>
                <a:cubicBezTo>
                  <a:pt x="1762887" y="11076"/>
                  <a:pt x="1790993" y="0"/>
                  <a:pt x="1826798" y="0"/>
                </a:cubicBezTo>
                <a:cubicBezTo>
                  <a:pt x="1862495" y="0"/>
                  <a:pt x="1890600" y="11022"/>
                  <a:pt x="1911107" y="33070"/>
                </a:cubicBezTo>
                <a:cubicBezTo>
                  <a:pt x="1931613" y="55119"/>
                  <a:pt x="1941865" y="85323"/>
                  <a:pt x="1941865" y="123677"/>
                </a:cubicBezTo>
                <a:close/>
                <a:moveTo>
                  <a:pt x="1880344" y="123518"/>
                </a:moveTo>
                <a:cubicBezTo>
                  <a:pt x="1880344" y="109386"/>
                  <a:pt x="1878884" y="97354"/>
                  <a:pt x="1875968" y="87419"/>
                </a:cubicBezTo>
                <a:cubicBezTo>
                  <a:pt x="1873044" y="77486"/>
                  <a:pt x="1869138" y="69332"/>
                  <a:pt x="1864249" y="62956"/>
                </a:cubicBezTo>
                <a:cubicBezTo>
                  <a:pt x="1859152" y="56473"/>
                  <a:pt x="1853388" y="51824"/>
                  <a:pt x="1846962" y="49007"/>
                </a:cubicBezTo>
                <a:cubicBezTo>
                  <a:pt x="1840528" y="46194"/>
                  <a:pt x="1833862" y="44788"/>
                  <a:pt x="1826957" y="44788"/>
                </a:cubicBezTo>
                <a:cubicBezTo>
                  <a:pt x="1819627" y="44788"/>
                  <a:pt x="1812984" y="46091"/>
                  <a:pt x="1807038" y="48689"/>
                </a:cubicBezTo>
                <a:cubicBezTo>
                  <a:pt x="1801083" y="51293"/>
                  <a:pt x="1795348" y="55944"/>
                  <a:pt x="1789822" y="62640"/>
                </a:cubicBezTo>
                <a:cubicBezTo>
                  <a:pt x="1784938" y="68799"/>
                  <a:pt x="1780978" y="76979"/>
                  <a:pt x="1777950" y="87180"/>
                </a:cubicBezTo>
                <a:cubicBezTo>
                  <a:pt x="1774926" y="97380"/>
                  <a:pt x="1773410" y="109547"/>
                  <a:pt x="1773410" y="123677"/>
                </a:cubicBezTo>
                <a:cubicBezTo>
                  <a:pt x="1773410" y="138233"/>
                  <a:pt x="1774843" y="150317"/>
                  <a:pt x="1777713" y="159933"/>
                </a:cubicBezTo>
                <a:cubicBezTo>
                  <a:pt x="1780582" y="169552"/>
                  <a:pt x="1784512" y="177598"/>
                  <a:pt x="1789506" y="184078"/>
                </a:cubicBezTo>
                <a:cubicBezTo>
                  <a:pt x="1794604" y="190666"/>
                  <a:pt x="1800396" y="195368"/>
                  <a:pt x="1806876" y="198184"/>
                </a:cubicBezTo>
                <a:cubicBezTo>
                  <a:pt x="1813355" y="201001"/>
                  <a:pt x="1820052" y="202410"/>
                  <a:pt x="1826957" y="202410"/>
                </a:cubicBezTo>
                <a:cubicBezTo>
                  <a:pt x="1833970" y="202410"/>
                  <a:pt x="1840770" y="200894"/>
                  <a:pt x="1847358" y="197864"/>
                </a:cubicBezTo>
                <a:cubicBezTo>
                  <a:pt x="1853946" y="194838"/>
                  <a:pt x="1859627" y="190134"/>
                  <a:pt x="1864407" y="183761"/>
                </a:cubicBezTo>
                <a:cubicBezTo>
                  <a:pt x="1869508" y="176856"/>
                  <a:pt x="1873440" y="168807"/>
                  <a:pt x="1876205" y="159616"/>
                </a:cubicBezTo>
                <a:cubicBezTo>
                  <a:pt x="1878966" y="150425"/>
                  <a:pt x="1880344" y="138394"/>
                  <a:pt x="1880344" y="123518"/>
                </a:cubicBezTo>
                <a:close/>
                <a:moveTo>
                  <a:pt x="2211333" y="242251"/>
                </a:moveTo>
                <a:lnTo>
                  <a:pt x="2152048" y="242251"/>
                </a:lnTo>
                <a:lnTo>
                  <a:pt x="2152048" y="84949"/>
                </a:lnTo>
                <a:lnTo>
                  <a:pt x="2108858" y="186473"/>
                </a:lnTo>
                <a:lnTo>
                  <a:pt x="2068218" y="186473"/>
                </a:lnTo>
                <a:lnTo>
                  <a:pt x="2025029" y="84949"/>
                </a:lnTo>
                <a:lnTo>
                  <a:pt x="2025029" y="242251"/>
                </a:lnTo>
                <a:lnTo>
                  <a:pt x="1968930" y="242251"/>
                </a:lnTo>
                <a:lnTo>
                  <a:pt x="1968930" y="4943"/>
                </a:lnTo>
                <a:lnTo>
                  <a:pt x="2037618" y="4943"/>
                </a:lnTo>
                <a:lnTo>
                  <a:pt x="2090210" y="122082"/>
                </a:lnTo>
                <a:lnTo>
                  <a:pt x="2142645" y="4943"/>
                </a:lnTo>
                <a:lnTo>
                  <a:pt x="2211333" y="4943"/>
                </a:lnTo>
                <a:close/>
                <a:moveTo>
                  <a:pt x="2453249" y="242251"/>
                </a:moveTo>
                <a:lnTo>
                  <a:pt x="2393644" y="242251"/>
                </a:lnTo>
                <a:lnTo>
                  <a:pt x="2393644" y="50205"/>
                </a:lnTo>
                <a:lnTo>
                  <a:pt x="2312521" y="50205"/>
                </a:lnTo>
                <a:lnTo>
                  <a:pt x="2312521" y="242251"/>
                </a:lnTo>
                <a:lnTo>
                  <a:pt x="2252916" y="242251"/>
                </a:lnTo>
                <a:lnTo>
                  <a:pt x="2252916" y="4943"/>
                </a:lnTo>
                <a:lnTo>
                  <a:pt x="2453249" y="4943"/>
                </a:lnTo>
                <a:close/>
                <a:moveTo>
                  <a:pt x="2469002" y="242251"/>
                </a:moveTo>
                <a:lnTo>
                  <a:pt x="2549171" y="4943"/>
                </a:lnTo>
                <a:lnTo>
                  <a:pt x="2614193" y="4943"/>
                </a:lnTo>
                <a:lnTo>
                  <a:pt x="2694358" y="242251"/>
                </a:lnTo>
                <a:lnTo>
                  <a:pt x="2633001" y="242251"/>
                </a:lnTo>
                <a:lnTo>
                  <a:pt x="2618176" y="193802"/>
                </a:lnTo>
                <a:lnTo>
                  <a:pt x="2543590" y="193802"/>
                </a:lnTo>
                <a:lnTo>
                  <a:pt x="2528769" y="242251"/>
                </a:lnTo>
                <a:close/>
                <a:moveTo>
                  <a:pt x="2605107" y="150772"/>
                </a:moveTo>
                <a:lnTo>
                  <a:pt x="2580884" y="72518"/>
                </a:lnTo>
                <a:lnTo>
                  <a:pt x="2556662" y="150772"/>
                </a:lnTo>
                <a:close/>
                <a:moveTo>
                  <a:pt x="2910113" y="242251"/>
                </a:moveTo>
                <a:lnTo>
                  <a:pt x="2850512" y="242251"/>
                </a:lnTo>
                <a:lnTo>
                  <a:pt x="2850512" y="137066"/>
                </a:lnTo>
                <a:lnTo>
                  <a:pt x="2769390" y="137066"/>
                </a:lnTo>
                <a:lnTo>
                  <a:pt x="2769390" y="242251"/>
                </a:lnTo>
                <a:lnTo>
                  <a:pt x="2709785" y="242251"/>
                </a:lnTo>
                <a:lnTo>
                  <a:pt x="2709785" y="4943"/>
                </a:lnTo>
                <a:lnTo>
                  <a:pt x="2769390" y="4943"/>
                </a:lnTo>
                <a:lnTo>
                  <a:pt x="2769390" y="91803"/>
                </a:lnTo>
                <a:lnTo>
                  <a:pt x="2850512" y="91803"/>
                </a:lnTo>
                <a:lnTo>
                  <a:pt x="2850512" y="4943"/>
                </a:lnTo>
                <a:lnTo>
                  <a:pt x="2910113" y="4943"/>
                </a:lnTo>
                <a:close/>
                <a:moveTo>
                  <a:pt x="3156325" y="242251"/>
                </a:moveTo>
                <a:lnTo>
                  <a:pt x="3097677" y="242251"/>
                </a:lnTo>
                <a:lnTo>
                  <a:pt x="3097677" y="85903"/>
                </a:lnTo>
                <a:lnTo>
                  <a:pt x="3006514" y="242251"/>
                </a:lnTo>
                <a:lnTo>
                  <a:pt x="2951373" y="242251"/>
                </a:lnTo>
                <a:lnTo>
                  <a:pt x="2951373" y="4943"/>
                </a:lnTo>
                <a:lnTo>
                  <a:pt x="3010020" y="4943"/>
                </a:lnTo>
                <a:lnTo>
                  <a:pt x="3010020" y="146310"/>
                </a:lnTo>
                <a:lnTo>
                  <a:pt x="3094330" y="4943"/>
                </a:lnTo>
                <a:lnTo>
                  <a:pt x="3156325" y="4943"/>
                </a:lnTo>
                <a:close/>
                <a:moveTo>
                  <a:pt x="3401252" y="242251"/>
                </a:moveTo>
                <a:lnTo>
                  <a:pt x="3342603" y="242251"/>
                </a:lnTo>
                <a:lnTo>
                  <a:pt x="3342603" y="85903"/>
                </a:lnTo>
                <a:lnTo>
                  <a:pt x="3251441" y="242251"/>
                </a:lnTo>
                <a:lnTo>
                  <a:pt x="3196299" y="242251"/>
                </a:lnTo>
                <a:lnTo>
                  <a:pt x="3196299" y="4943"/>
                </a:lnTo>
                <a:lnTo>
                  <a:pt x="3254948" y="4943"/>
                </a:lnTo>
                <a:lnTo>
                  <a:pt x="3254948" y="146310"/>
                </a:lnTo>
                <a:lnTo>
                  <a:pt x="3339255" y="4943"/>
                </a:lnTo>
                <a:lnTo>
                  <a:pt x="3401252" y="4943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049350" y="1344634"/>
            <a:ext cx="167579" cy="181328"/>
          </a:xfrm>
          <a:custGeom>
            <a:avLst/>
            <a:gdLst/>
            <a:ahLst/>
            <a:cxnLst/>
            <a:rect l="l" t="t" r="r" b="b"/>
            <a:pathLst>
              <a:path w="167579" h="181328">
                <a:moveTo>
                  <a:pt x="0" y="92998"/>
                </a:moveTo>
                <a:cubicBezTo>
                  <a:pt x="0" y="63910"/>
                  <a:pt x="7811" y="41144"/>
                  <a:pt x="23427" y="24685"/>
                </a:cubicBezTo>
                <a:cubicBezTo>
                  <a:pt x="39045" y="8229"/>
                  <a:pt x="59205" y="0"/>
                  <a:pt x="83907" y="0"/>
                </a:cubicBezTo>
                <a:cubicBezTo>
                  <a:pt x="100086" y="0"/>
                  <a:pt x="114669" y="3863"/>
                  <a:pt x="127659" y="11591"/>
                </a:cubicBezTo>
                <a:cubicBezTo>
                  <a:pt x="140643" y="19320"/>
                  <a:pt x="150548" y="30103"/>
                  <a:pt x="157363" y="43927"/>
                </a:cubicBezTo>
                <a:cubicBezTo>
                  <a:pt x="164174" y="57754"/>
                  <a:pt x="167579" y="73432"/>
                  <a:pt x="167579" y="90965"/>
                </a:cubicBezTo>
                <a:cubicBezTo>
                  <a:pt x="167579" y="108735"/>
                  <a:pt x="163997" y="124631"/>
                  <a:pt x="156826" y="138657"/>
                </a:cubicBezTo>
                <a:cubicBezTo>
                  <a:pt x="149651" y="152683"/>
                  <a:pt x="139491" y="163299"/>
                  <a:pt x="126341" y="170510"/>
                </a:cubicBezTo>
                <a:cubicBezTo>
                  <a:pt x="113194" y="177725"/>
                  <a:pt x="99010" y="181328"/>
                  <a:pt x="83789" y="181328"/>
                </a:cubicBezTo>
                <a:cubicBezTo>
                  <a:pt x="67294" y="181328"/>
                  <a:pt x="52552" y="177342"/>
                  <a:pt x="39563" y="169376"/>
                </a:cubicBezTo>
                <a:cubicBezTo>
                  <a:pt x="26578" y="161405"/>
                  <a:pt x="16736" y="150530"/>
                  <a:pt x="10043" y="136746"/>
                </a:cubicBezTo>
                <a:cubicBezTo>
                  <a:pt x="3348" y="122957"/>
                  <a:pt x="0" y="108374"/>
                  <a:pt x="0" y="92998"/>
                </a:cubicBezTo>
                <a:close/>
                <a:moveTo>
                  <a:pt x="23906" y="93355"/>
                </a:moveTo>
                <a:cubicBezTo>
                  <a:pt x="23906" y="114469"/>
                  <a:pt x="29584" y="131104"/>
                  <a:pt x="40938" y="143255"/>
                </a:cubicBezTo>
                <a:cubicBezTo>
                  <a:pt x="52289" y="155412"/>
                  <a:pt x="66534" y="161488"/>
                  <a:pt x="83670" y="161488"/>
                </a:cubicBezTo>
                <a:cubicBezTo>
                  <a:pt x="101124" y="161488"/>
                  <a:pt x="115487" y="155350"/>
                  <a:pt x="126762" y="143078"/>
                </a:cubicBezTo>
                <a:cubicBezTo>
                  <a:pt x="138037" y="130810"/>
                  <a:pt x="143675" y="113396"/>
                  <a:pt x="143675" y="90845"/>
                </a:cubicBezTo>
                <a:cubicBezTo>
                  <a:pt x="143675" y="76582"/>
                  <a:pt x="141267" y="64130"/>
                  <a:pt x="136442" y="53492"/>
                </a:cubicBezTo>
                <a:cubicBezTo>
                  <a:pt x="131619" y="42854"/>
                  <a:pt x="124570" y="34603"/>
                  <a:pt x="115285" y="28749"/>
                </a:cubicBezTo>
                <a:cubicBezTo>
                  <a:pt x="106005" y="22891"/>
                  <a:pt x="95582" y="19961"/>
                  <a:pt x="84031" y="19961"/>
                </a:cubicBezTo>
                <a:cubicBezTo>
                  <a:pt x="67611" y="19961"/>
                  <a:pt x="53485" y="25599"/>
                  <a:pt x="41654" y="36874"/>
                </a:cubicBezTo>
                <a:cubicBezTo>
                  <a:pt x="29822" y="48149"/>
                  <a:pt x="23906" y="66978"/>
                  <a:pt x="23906" y="9335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238018" y="1393165"/>
            <a:ext cx="909178" cy="132678"/>
          </a:xfrm>
          <a:custGeom>
            <a:avLst/>
            <a:gdLst/>
            <a:ahLst/>
            <a:cxnLst/>
            <a:rect l="l" t="t" r="r" b="b"/>
            <a:pathLst>
              <a:path w="909178" h="132678">
                <a:moveTo>
                  <a:pt x="89410" y="83315"/>
                </a:moveTo>
                <a:lnTo>
                  <a:pt x="110567" y="86062"/>
                </a:lnTo>
                <a:cubicBezTo>
                  <a:pt x="108259" y="100645"/>
                  <a:pt x="102341" y="112061"/>
                  <a:pt x="92818" y="120309"/>
                </a:cubicBezTo>
                <a:cubicBezTo>
                  <a:pt x="83293" y="128553"/>
                  <a:pt x="71600" y="132679"/>
                  <a:pt x="57733" y="132679"/>
                </a:cubicBezTo>
                <a:cubicBezTo>
                  <a:pt x="40364" y="132679"/>
                  <a:pt x="26399" y="127000"/>
                  <a:pt x="15840" y="115643"/>
                </a:cubicBezTo>
                <a:cubicBezTo>
                  <a:pt x="5281" y="104289"/>
                  <a:pt x="0" y="88013"/>
                  <a:pt x="0" y="66820"/>
                </a:cubicBezTo>
                <a:cubicBezTo>
                  <a:pt x="0" y="53114"/>
                  <a:pt x="2271" y="41119"/>
                  <a:pt x="6815" y="30837"/>
                </a:cubicBezTo>
                <a:cubicBezTo>
                  <a:pt x="11358" y="20557"/>
                  <a:pt x="18269" y="12845"/>
                  <a:pt x="27558" y="7708"/>
                </a:cubicBezTo>
                <a:cubicBezTo>
                  <a:pt x="36839" y="2571"/>
                  <a:pt x="46941" y="0"/>
                  <a:pt x="57851" y="0"/>
                </a:cubicBezTo>
                <a:cubicBezTo>
                  <a:pt x="71640" y="0"/>
                  <a:pt x="82915" y="3485"/>
                  <a:pt x="91682" y="10461"/>
                </a:cubicBezTo>
                <a:cubicBezTo>
                  <a:pt x="100447" y="17435"/>
                  <a:pt x="106067" y="27335"/>
                  <a:pt x="108536" y="40165"/>
                </a:cubicBezTo>
                <a:lnTo>
                  <a:pt x="87620" y="43391"/>
                </a:lnTo>
                <a:cubicBezTo>
                  <a:pt x="85626" y="34862"/>
                  <a:pt x="82102" y="28447"/>
                  <a:pt x="77040" y="24146"/>
                </a:cubicBezTo>
                <a:cubicBezTo>
                  <a:pt x="71979" y="19843"/>
                  <a:pt x="65865" y="17694"/>
                  <a:pt x="58691" y="17694"/>
                </a:cubicBezTo>
                <a:cubicBezTo>
                  <a:pt x="47855" y="17694"/>
                  <a:pt x="39053" y="21579"/>
                  <a:pt x="32277" y="29348"/>
                </a:cubicBezTo>
                <a:cubicBezTo>
                  <a:pt x="25506" y="37116"/>
                  <a:pt x="22119" y="49410"/>
                  <a:pt x="22119" y="66222"/>
                </a:cubicBezTo>
                <a:cubicBezTo>
                  <a:pt x="22119" y="83272"/>
                  <a:pt x="25388" y="95663"/>
                  <a:pt x="31921" y="103392"/>
                </a:cubicBezTo>
                <a:cubicBezTo>
                  <a:pt x="38455" y="111122"/>
                  <a:pt x="46980" y="114987"/>
                  <a:pt x="57496" y="114987"/>
                </a:cubicBezTo>
                <a:cubicBezTo>
                  <a:pt x="65941" y="114987"/>
                  <a:pt x="72997" y="112395"/>
                  <a:pt x="78657" y="107219"/>
                </a:cubicBezTo>
                <a:cubicBezTo>
                  <a:pt x="84312" y="102042"/>
                  <a:pt x="87897" y="94076"/>
                  <a:pt x="89410" y="83315"/>
                </a:cubicBezTo>
                <a:close/>
                <a:moveTo>
                  <a:pt x="129096" y="2869"/>
                </a:moveTo>
                <a:lnTo>
                  <a:pt x="178701" y="2869"/>
                </a:lnTo>
                <a:cubicBezTo>
                  <a:pt x="190894" y="2869"/>
                  <a:pt x="199954" y="3884"/>
                  <a:pt x="205895" y="5915"/>
                </a:cubicBezTo>
                <a:cubicBezTo>
                  <a:pt x="211831" y="7946"/>
                  <a:pt x="216929" y="11676"/>
                  <a:pt x="221195" y="17090"/>
                </a:cubicBezTo>
                <a:cubicBezTo>
                  <a:pt x="225457" y="22511"/>
                  <a:pt x="227588" y="29009"/>
                  <a:pt x="227588" y="36576"/>
                </a:cubicBezTo>
                <a:cubicBezTo>
                  <a:pt x="227588" y="42632"/>
                  <a:pt x="226332" y="47912"/>
                  <a:pt x="223823" y="52416"/>
                </a:cubicBezTo>
                <a:cubicBezTo>
                  <a:pt x="221313" y="56919"/>
                  <a:pt x="217548" y="60685"/>
                  <a:pt x="212526" y="63710"/>
                </a:cubicBezTo>
                <a:cubicBezTo>
                  <a:pt x="218501" y="65704"/>
                  <a:pt x="223463" y="69426"/>
                  <a:pt x="227408" y="74887"/>
                </a:cubicBezTo>
                <a:cubicBezTo>
                  <a:pt x="231350" y="80345"/>
                  <a:pt x="233327" y="86817"/>
                  <a:pt x="233327" y="94309"/>
                </a:cubicBezTo>
                <a:cubicBezTo>
                  <a:pt x="232527" y="106340"/>
                  <a:pt x="228226" y="115264"/>
                  <a:pt x="220420" y="121082"/>
                </a:cubicBezTo>
                <a:cubicBezTo>
                  <a:pt x="212609" y="126900"/>
                  <a:pt x="201251" y="129808"/>
                  <a:pt x="186350" y="129808"/>
                </a:cubicBezTo>
                <a:lnTo>
                  <a:pt x="129096" y="129808"/>
                </a:lnTo>
                <a:close/>
                <a:moveTo>
                  <a:pt x="150610" y="56297"/>
                </a:moveTo>
                <a:lnTo>
                  <a:pt x="173560" y="56297"/>
                </a:lnTo>
                <a:cubicBezTo>
                  <a:pt x="182725" y="56297"/>
                  <a:pt x="189018" y="55818"/>
                  <a:pt x="192445" y="54864"/>
                </a:cubicBezTo>
                <a:cubicBezTo>
                  <a:pt x="195873" y="53907"/>
                  <a:pt x="198943" y="51977"/>
                  <a:pt x="201654" y="49064"/>
                </a:cubicBezTo>
                <a:cubicBezTo>
                  <a:pt x="204361" y="46160"/>
                  <a:pt x="205715" y="42675"/>
                  <a:pt x="205715" y="38610"/>
                </a:cubicBezTo>
                <a:cubicBezTo>
                  <a:pt x="205715" y="31914"/>
                  <a:pt x="203346" y="27252"/>
                  <a:pt x="198604" y="24624"/>
                </a:cubicBezTo>
                <a:cubicBezTo>
                  <a:pt x="193860" y="21995"/>
                  <a:pt x="185753" y="20678"/>
                  <a:pt x="174276" y="20678"/>
                </a:cubicBezTo>
                <a:lnTo>
                  <a:pt x="150610" y="20678"/>
                </a:lnTo>
                <a:close/>
                <a:moveTo>
                  <a:pt x="150610" y="112119"/>
                </a:moveTo>
                <a:lnTo>
                  <a:pt x="178938" y="112119"/>
                </a:lnTo>
                <a:cubicBezTo>
                  <a:pt x="191132" y="112119"/>
                  <a:pt x="199497" y="110704"/>
                  <a:pt x="204041" y="107874"/>
                </a:cubicBezTo>
                <a:cubicBezTo>
                  <a:pt x="208584" y="105049"/>
                  <a:pt x="210974" y="100171"/>
                  <a:pt x="211212" y="93233"/>
                </a:cubicBezTo>
                <a:cubicBezTo>
                  <a:pt x="211212" y="89168"/>
                  <a:pt x="209898" y="85403"/>
                  <a:pt x="207270" y="81936"/>
                </a:cubicBezTo>
                <a:cubicBezTo>
                  <a:pt x="204634" y="78473"/>
                  <a:pt x="201208" y="76277"/>
                  <a:pt x="196989" y="75362"/>
                </a:cubicBezTo>
                <a:cubicBezTo>
                  <a:pt x="192766" y="74448"/>
                  <a:pt x="185994" y="73987"/>
                  <a:pt x="176666" y="73987"/>
                </a:cubicBezTo>
                <a:lnTo>
                  <a:pt x="150610" y="73987"/>
                </a:lnTo>
                <a:close/>
                <a:moveTo>
                  <a:pt x="248317" y="66342"/>
                </a:moveTo>
                <a:cubicBezTo>
                  <a:pt x="248317" y="42833"/>
                  <a:pt x="254851" y="25420"/>
                  <a:pt x="267922" y="14105"/>
                </a:cubicBezTo>
                <a:cubicBezTo>
                  <a:pt x="278838" y="4702"/>
                  <a:pt x="292147" y="0"/>
                  <a:pt x="307843" y="0"/>
                </a:cubicBezTo>
                <a:cubicBezTo>
                  <a:pt x="325296" y="0"/>
                  <a:pt x="339567" y="5717"/>
                  <a:pt x="350640" y="17154"/>
                </a:cubicBezTo>
                <a:cubicBezTo>
                  <a:pt x="361717" y="28588"/>
                  <a:pt x="367250" y="44384"/>
                  <a:pt x="367250" y="64548"/>
                </a:cubicBezTo>
                <a:cubicBezTo>
                  <a:pt x="367250" y="80882"/>
                  <a:pt x="364803" y="93730"/>
                  <a:pt x="359903" y="103094"/>
                </a:cubicBezTo>
                <a:cubicBezTo>
                  <a:pt x="355004" y="112456"/>
                  <a:pt x="347871" y="119728"/>
                  <a:pt x="338508" y="124906"/>
                </a:cubicBezTo>
                <a:cubicBezTo>
                  <a:pt x="329144" y="130087"/>
                  <a:pt x="318920" y="132679"/>
                  <a:pt x="307843" y="132679"/>
                </a:cubicBezTo>
                <a:cubicBezTo>
                  <a:pt x="290077" y="132679"/>
                  <a:pt x="275714" y="126979"/>
                  <a:pt x="264755" y="115585"/>
                </a:cubicBezTo>
                <a:cubicBezTo>
                  <a:pt x="253796" y="104187"/>
                  <a:pt x="248317" y="87775"/>
                  <a:pt x="248317" y="66342"/>
                </a:cubicBezTo>
                <a:close/>
                <a:moveTo>
                  <a:pt x="270432" y="66342"/>
                </a:moveTo>
                <a:cubicBezTo>
                  <a:pt x="270432" y="82599"/>
                  <a:pt x="273978" y="94767"/>
                  <a:pt x="281070" y="102855"/>
                </a:cubicBezTo>
                <a:cubicBezTo>
                  <a:pt x="288166" y="110945"/>
                  <a:pt x="297090" y="114987"/>
                  <a:pt x="307843" y="114987"/>
                </a:cubicBezTo>
                <a:cubicBezTo>
                  <a:pt x="318524" y="114987"/>
                  <a:pt x="327409" y="110923"/>
                  <a:pt x="334501" y="102794"/>
                </a:cubicBezTo>
                <a:cubicBezTo>
                  <a:pt x="341594" y="94666"/>
                  <a:pt x="345139" y="82279"/>
                  <a:pt x="345139" y="65625"/>
                </a:cubicBezTo>
                <a:cubicBezTo>
                  <a:pt x="345139" y="49926"/>
                  <a:pt x="341572" y="38031"/>
                  <a:pt x="334440" y="29945"/>
                </a:cubicBezTo>
                <a:cubicBezTo>
                  <a:pt x="327309" y="21856"/>
                  <a:pt x="318441" y="17814"/>
                  <a:pt x="307843" y="17814"/>
                </a:cubicBezTo>
                <a:cubicBezTo>
                  <a:pt x="297090" y="17814"/>
                  <a:pt x="288166" y="21838"/>
                  <a:pt x="281070" y="29883"/>
                </a:cubicBezTo>
                <a:cubicBezTo>
                  <a:pt x="273978" y="37933"/>
                  <a:pt x="270432" y="50083"/>
                  <a:pt x="270432" y="66342"/>
                </a:cubicBezTo>
                <a:close/>
                <a:moveTo>
                  <a:pt x="479372" y="88931"/>
                </a:moveTo>
                <a:lnTo>
                  <a:pt x="501606" y="91678"/>
                </a:lnTo>
                <a:cubicBezTo>
                  <a:pt x="498103" y="104666"/>
                  <a:pt x="491605" y="114750"/>
                  <a:pt x="482123" y="121918"/>
                </a:cubicBezTo>
                <a:cubicBezTo>
                  <a:pt x="472640" y="129092"/>
                  <a:pt x="460527" y="132679"/>
                  <a:pt x="445784" y="132679"/>
                </a:cubicBezTo>
                <a:cubicBezTo>
                  <a:pt x="427219" y="132679"/>
                  <a:pt x="412495" y="126961"/>
                  <a:pt x="401620" y="115525"/>
                </a:cubicBezTo>
                <a:cubicBezTo>
                  <a:pt x="390740" y="104091"/>
                  <a:pt x="385301" y="88052"/>
                  <a:pt x="385301" y="67417"/>
                </a:cubicBezTo>
                <a:cubicBezTo>
                  <a:pt x="385301" y="46058"/>
                  <a:pt x="390798" y="29481"/>
                  <a:pt x="401795" y="17686"/>
                </a:cubicBezTo>
                <a:cubicBezTo>
                  <a:pt x="412797" y="5897"/>
                  <a:pt x="427061" y="0"/>
                  <a:pt x="444589" y="0"/>
                </a:cubicBezTo>
                <a:cubicBezTo>
                  <a:pt x="461563" y="0"/>
                  <a:pt x="475430" y="5778"/>
                  <a:pt x="486191" y="17331"/>
                </a:cubicBezTo>
                <a:cubicBezTo>
                  <a:pt x="496944" y="28883"/>
                  <a:pt x="502322" y="45140"/>
                  <a:pt x="502322" y="66100"/>
                </a:cubicBezTo>
                <a:cubicBezTo>
                  <a:pt x="502322" y="67378"/>
                  <a:pt x="502283" y="69289"/>
                  <a:pt x="502204" y="71838"/>
                </a:cubicBezTo>
                <a:lnTo>
                  <a:pt x="407538" y="71838"/>
                </a:lnTo>
                <a:cubicBezTo>
                  <a:pt x="408337" y="85781"/>
                  <a:pt x="412279" y="96458"/>
                  <a:pt x="419371" y="103871"/>
                </a:cubicBezTo>
                <a:cubicBezTo>
                  <a:pt x="426463" y="111283"/>
                  <a:pt x="435304" y="114987"/>
                  <a:pt x="445904" y="114987"/>
                </a:cubicBezTo>
                <a:cubicBezTo>
                  <a:pt x="453794" y="114987"/>
                  <a:pt x="460530" y="112917"/>
                  <a:pt x="466107" y="108775"/>
                </a:cubicBezTo>
                <a:cubicBezTo>
                  <a:pt x="471686" y="104631"/>
                  <a:pt x="476107" y="98018"/>
                  <a:pt x="479372" y="88931"/>
                </a:cubicBezTo>
                <a:close/>
                <a:moveTo>
                  <a:pt x="408733" y="54148"/>
                </a:moveTo>
                <a:lnTo>
                  <a:pt x="479613" y="54148"/>
                </a:lnTo>
                <a:cubicBezTo>
                  <a:pt x="478656" y="43470"/>
                  <a:pt x="475946" y="35460"/>
                  <a:pt x="471485" y="30121"/>
                </a:cubicBezTo>
                <a:cubicBezTo>
                  <a:pt x="464630" y="21838"/>
                  <a:pt x="455745" y="17694"/>
                  <a:pt x="444827" y="17694"/>
                </a:cubicBezTo>
                <a:cubicBezTo>
                  <a:pt x="434949" y="17694"/>
                  <a:pt x="426643" y="20999"/>
                  <a:pt x="419908" y="27613"/>
                </a:cubicBezTo>
                <a:cubicBezTo>
                  <a:pt x="413176" y="34222"/>
                  <a:pt x="409450" y="43070"/>
                  <a:pt x="408733" y="54148"/>
                </a:cubicBezTo>
                <a:close/>
                <a:moveTo>
                  <a:pt x="527515" y="2869"/>
                </a:moveTo>
                <a:lnTo>
                  <a:pt x="549033" y="2869"/>
                </a:lnTo>
                <a:lnTo>
                  <a:pt x="549033" y="55699"/>
                </a:lnTo>
                <a:lnTo>
                  <a:pt x="608677" y="55699"/>
                </a:lnTo>
                <a:lnTo>
                  <a:pt x="608677" y="2869"/>
                </a:lnTo>
                <a:lnTo>
                  <a:pt x="630195" y="2869"/>
                </a:lnTo>
                <a:lnTo>
                  <a:pt x="630195" y="129808"/>
                </a:lnTo>
                <a:lnTo>
                  <a:pt x="608677" y="129808"/>
                </a:lnTo>
                <a:lnTo>
                  <a:pt x="608677" y="73512"/>
                </a:lnTo>
                <a:lnTo>
                  <a:pt x="549033" y="73512"/>
                </a:lnTo>
                <a:lnTo>
                  <a:pt x="549033" y="129808"/>
                </a:lnTo>
                <a:lnTo>
                  <a:pt x="527515" y="129808"/>
                </a:lnTo>
                <a:close/>
                <a:moveTo>
                  <a:pt x="662587" y="2869"/>
                </a:moveTo>
                <a:lnTo>
                  <a:pt x="684101" y="2869"/>
                </a:lnTo>
                <a:lnTo>
                  <a:pt x="684101" y="99691"/>
                </a:lnTo>
                <a:lnTo>
                  <a:pt x="743749" y="2869"/>
                </a:lnTo>
                <a:lnTo>
                  <a:pt x="766937" y="2869"/>
                </a:lnTo>
                <a:lnTo>
                  <a:pt x="766937" y="129808"/>
                </a:lnTo>
                <a:lnTo>
                  <a:pt x="745423" y="129808"/>
                </a:lnTo>
                <a:lnTo>
                  <a:pt x="745423" y="33588"/>
                </a:lnTo>
                <a:lnTo>
                  <a:pt x="685775" y="129808"/>
                </a:lnTo>
                <a:lnTo>
                  <a:pt x="662587" y="129808"/>
                </a:lnTo>
                <a:close/>
                <a:moveTo>
                  <a:pt x="886231" y="88931"/>
                </a:moveTo>
                <a:lnTo>
                  <a:pt x="908460" y="91678"/>
                </a:lnTo>
                <a:cubicBezTo>
                  <a:pt x="904957" y="104666"/>
                  <a:pt x="898463" y="114750"/>
                  <a:pt x="888976" y="121918"/>
                </a:cubicBezTo>
                <a:cubicBezTo>
                  <a:pt x="879495" y="129092"/>
                  <a:pt x="867380" y="132679"/>
                  <a:pt x="852638" y="132679"/>
                </a:cubicBezTo>
                <a:cubicBezTo>
                  <a:pt x="834073" y="132679"/>
                  <a:pt x="819349" y="126961"/>
                  <a:pt x="808477" y="115525"/>
                </a:cubicBezTo>
                <a:cubicBezTo>
                  <a:pt x="797599" y="104091"/>
                  <a:pt x="792158" y="88052"/>
                  <a:pt x="792158" y="67417"/>
                </a:cubicBezTo>
                <a:cubicBezTo>
                  <a:pt x="792158" y="46058"/>
                  <a:pt x="797656" y="29481"/>
                  <a:pt x="808654" y="17686"/>
                </a:cubicBezTo>
                <a:cubicBezTo>
                  <a:pt x="819652" y="5897"/>
                  <a:pt x="833914" y="0"/>
                  <a:pt x="851443" y="0"/>
                </a:cubicBezTo>
                <a:cubicBezTo>
                  <a:pt x="868418" y="0"/>
                  <a:pt x="882285" y="5778"/>
                  <a:pt x="893045" y="17331"/>
                </a:cubicBezTo>
                <a:cubicBezTo>
                  <a:pt x="903801" y="28883"/>
                  <a:pt x="909179" y="45140"/>
                  <a:pt x="909179" y="66100"/>
                </a:cubicBezTo>
                <a:cubicBezTo>
                  <a:pt x="909179" y="67378"/>
                  <a:pt x="909140" y="69289"/>
                  <a:pt x="909058" y="71838"/>
                </a:cubicBezTo>
                <a:lnTo>
                  <a:pt x="814392" y="71838"/>
                </a:lnTo>
                <a:cubicBezTo>
                  <a:pt x="815191" y="85781"/>
                  <a:pt x="819133" y="96458"/>
                  <a:pt x="826228" y="103871"/>
                </a:cubicBezTo>
                <a:cubicBezTo>
                  <a:pt x="833317" y="111283"/>
                  <a:pt x="842163" y="114987"/>
                  <a:pt x="852757" y="114987"/>
                </a:cubicBezTo>
                <a:cubicBezTo>
                  <a:pt x="860652" y="114987"/>
                  <a:pt x="867384" y="112917"/>
                  <a:pt x="872964" y="108775"/>
                </a:cubicBezTo>
                <a:cubicBezTo>
                  <a:pt x="878541" y="104631"/>
                  <a:pt x="882966" y="98018"/>
                  <a:pt x="886231" y="88931"/>
                </a:cubicBezTo>
                <a:close/>
                <a:moveTo>
                  <a:pt x="815587" y="54148"/>
                </a:moveTo>
                <a:lnTo>
                  <a:pt x="886468" y="54148"/>
                </a:lnTo>
                <a:cubicBezTo>
                  <a:pt x="885511" y="43470"/>
                  <a:pt x="882803" y="35460"/>
                  <a:pt x="878343" y="30121"/>
                </a:cubicBezTo>
                <a:cubicBezTo>
                  <a:pt x="871489" y="21838"/>
                  <a:pt x="862600" y="17694"/>
                  <a:pt x="851684" y="17694"/>
                </a:cubicBezTo>
                <a:cubicBezTo>
                  <a:pt x="841802" y="17694"/>
                  <a:pt x="833498" y="20999"/>
                  <a:pt x="826765" y="27613"/>
                </a:cubicBezTo>
                <a:cubicBezTo>
                  <a:pt x="820029" y="34222"/>
                  <a:pt x="816303" y="43070"/>
                  <a:pt x="815587" y="5414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236351" y="1347740"/>
            <a:ext cx="6311589" cy="226753"/>
          </a:xfrm>
          <a:custGeom>
            <a:avLst/>
            <a:gdLst/>
            <a:ahLst/>
            <a:cxnLst/>
            <a:rect l="l" t="t" r="r" b="b"/>
            <a:pathLst>
              <a:path w="6311589" h="226753">
                <a:moveTo>
                  <a:pt x="90131" y="159578"/>
                </a:moveTo>
                <a:cubicBezTo>
                  <a:pt x="82161" y="166350"/>
                  <a:pt x="74489" y="171134"/>
                  <a:pt x="67120" y="173920"/>
                </a:cubicBezTo>
                <a:cubicBezTo>
                  <a:pt x="59746" y="176706"/>
                  <a:pt x="51841" y="178104"/>
                  <a:pt x="43395" y="178104"/>
                </a:cubicBezTo>
                <a:cubicBezTo>
                  <a:pt x="29453" y="178104"/>
                  <a:pt x="18732" y="174694"/>
                  <a:pt x="11240" y="167883"/>
                </a:cubicBezTo>
                <a:cubicBezTo>
                  <a:pt x="3748" y="161072"/>
                  <a:pt x="0" y="152363"/>
                  <a:pt x="0" y="141765"/>
                </a:cubicBezTo>
                <a:cubicBezTo>
                  <a:pt x="0" y="135551"/>
                  <a:pt x="1415" y="129874"/>
                  <a:pt x="4245" y="124733"/>
                </a:cubicBezTo>
                <a:cubicBezTo>
                  <a:pt x="7074" y="119596"/>
                  <a:pt x="10779" y="115470"/>
                  <a:pt x="15366" y="112363"/>
                </a:cubicBezTo>
                <a:cubicBezTo>
                  <a:pt x="19948" y="109257"/>
                  <a:pt x="25107" y="106902"/>
                  <a:pt x="30842" y="105311"/>
                </a:cubicBezTo>
                <a:cubicBezTo>
                  <a:pt x="35065" y="104195"/>
                  <a:pt x="41441" y="103119"/>
                  <a:pt x="49969" y="102082"/>
                </a:cubicBezTo>
                <a:cubicBezTo>
                  <a:pt x="67338" y="100013"/>
                  <a:pt x="80130" y="97539"/>
                  <a:pt x="88338" y="94673"/>
                </a:cubicBezTo>
                <a:cubicBezTo>
                  <a:pt x="88417" y="91721"/>
                  <a:pt x="88456" y="89852"/>
                  <a:pt x="88456" y="89054"/>
                </a:cubicBezTo>
                <a:cubicBezTo>
                  <a:pt x="88456" y="80287"/>
                  <a:pt x="86427" y="74113"/>
                  <a:pt x="82359" y="70528"/>
                </a:cubicBezTo>
                <a:cubicBezTo>
                  <a:pt x="76861" y="65664"/>
                  <a:pt x="68692" y="63239"/>
                  <a:pt x="57857" y="63239"/>
                </a:cubicBezTo>
                <a:cubicBezTo>
                  <a:pt x="47737" y="63239"/>
                  <a:pt x="40267" y="65009"/>
                  <a:pt x="35446" y="68552"/>
                </a:cubicBezTo>
                <a:cubicBezTo>
                  <a:pt x="30623" y="72102"/>
                  <a:pt x="27059" y="78376"/>
                  <a:pt x="24748" y="87384"/>
                </a:cubicBezTo>
                <a:lnTo>
                  <a:pt x="3709" y="84514"/>
                </a:lnTo>
                <a:cubicBezTo>
                  <a:pt x="5624" y="75507"/>
                  <a:pt x="8767" y="68239"/>
                  <a:pt x="13151" y="62697"/>
                </a:cubicBezTo>
                <a:cubicBezTo>
                  <a:pt x="17537" y="57158"/>
                  <a:pt x="23869" y="52896"/>
                  <a:pt x="32156" y="49907"/>
                </a:cubicBezTo>
                <a:cubicBezTo>
                  <a:pt x="40447" y="46919"/>
                  <a:pt x="50049" y="45425"/>
                  <a:pt x="60963" y="45425"/>
                </a:cubicBezTo>
                <a:cubicBezTo>
                  <a:pt x="71800" y="45425"/>
                  <a:pt x="80609" y="46703"/>
                  <a:pt x="87380" y="49252"/>
                </a:cubicBezTo>
                <a:cubicBezTo>
                  <a:pt x="94156" y="51801"/>
                  <a:pt x="99134" y="55005"/>
                  <a:pt x="102324" y="58875"/>
                </a:cubicBezTo>
                <a:cubicBezTo>
                  <a:pt x="105513" y="62740"/>
                  <a:pt x="107742" y="67618"/>
                  <a:pt x="109016" y="73517"/>
                </a:cubicBezTo>
                <a:cubicBezTo>
                  <a:pt x="109732" y="77180"/>
                  <a:pt x="110093" y="83793"/>
                  <a:pt x="110093" y="93355"/>
                </a:cubicBezTo>
                <a:lnTo>
                  <a:pt x="110093" y="122045"/>
                </a:lnTo>
                <a:cubicBezTo>
                  <a:pt x="110093" y="142046"/>
                  <a:pt x="110550" y="154696"/>
                  <a:pt x="111468" y="159995"/>
                </a:cubicBezTo>
                <a:cubicBezTo>
                  <a:pt x="112383" y="165298"/>
                  <a:pt x="114193" y="170374"/>
                  <a:pt x="116904" y="175233"/>
                </a:cubicBezTo>
                <a:lnTo>
                  <a:pt x="94433" y="175233"/>
                </a:lnTo>
                <a:cubicBezTo>
                  <a:pt x="92201" y="170773"/>
                  <a:pt x="90767" y="165554"/>
                  <a:pt x="90131" y="159578"/>
                </a:cubicBezTo>
                <a:close/>
                <a:moveTo>
                  <a:pt x="88338" y="111525"/>
                </a:moveTo>
                <a:cubicBezTo>
                  <a:pt x="80526" y="114714"/>
                  <a:pt x="68812" y="117422"/>
                  <a:pt x="53195" y="119653"/>
                </a:cubicBezTo>
                <a:cubicBezTo>
                  <a:pt x="44346" y="120928"/>
                  <a:pt x="38093" y="122364"/>
                  <a:pt x="34428" y="123956"/>
                </a:cubicBezTo>
                <a:cubicBezTo>
                  <a:pt x="30762" y="125550"/>
                  <a:pt x="27937" y="127883"/>
                  <a:pt x="25943" y="130947"/>
                </a:cubicBezTo>
                <a:cubicBezTo>
                  <a:pt x="23948" y="134018"/>
                  <a:pt x="22955" y="137423"/>
                  <a:pt x="22955" y="141167"/>
                </a:cubicBezTo>
                <a:cubicBezTo>
                  <a:pt x="22955" y="146909"/>
                  <a:pt x="25125" y="151690"/>
                  <a:pt x="29471" y="155513"/>
                </a:cubicBezTo>
                <a:cubicBezTo>
                  <a:pt x="33812" y="159337"/>
                  <a:pt x="40167" y="161248"/>
                  <a:pt x="48532" y="161248"/>
                </a:cubicBezTo>
                <a:cubicBezTo>
                  <a:pt x="56820" y="161248"/>
                  <a:pt x="64189" y="159437"/>
                  <a:pt x="70647" y="155809"/>
                </a:cubicBezTo>
                <a:cubicBezTo>
                  <a:pt x="77098" y="152187"/>
                  <a:pt x="81843" y="147226"/>
                  <a:pt x="84871" y="140930"/>
                </a:cubicBezTo>
                <a:cubicBezTo>
                  <a:pt x="87182" y="136065"/>
                  <a:pt x="88338" y="128899"/>
                  <a:pt x="88338" y="119412"/>
                </a:cubicBezTo>
                <a:close/>
                <a:moveTo>
                  <a:pt x="143443" y="223885"/>
                </a:moveTo>
                <a:lnTo>
                  <a:pt x="143443" y="48294"/>
                </a:lnTo>
                <a:lnTo>
                  <a:pt x="163046" y="48294"/>
                </a:lnTo>
                <a:lnTo>
                  <a:pt x="163046" y="64789"/>
                </a:lnTo>
                <a:cubicBezTo>
                  <a:pt x="167667" y="58335"/>
                  <a:pt x="172887" y="53493"/>
                  <a:pt x="178705" y="50264"/>
                </a:cubicBezTo>
                <a:cubicBezTo>
                  <a:pt x="184523" y="47038"/>
                  <a:pt x="191575" y="45425"/>
                  <a:pt x="199862" y="45425"/>
                </a:cubicBezTo>
                <a:cubicBezTo>
                  <a:pt x="210699" y="45425"/>
                  <a:pt x="220260" y="48216"/>
                  <a:pt x="228547" y="53792"/>
                </a:cubicBezTo>
                <a:cubicBezTo>
                  <a:pt x="236838" y="59371"/>
                  <a:pt x="243095" y="67238"/>
                  <a:pt x="247314" y="77397"/>
                </a:cubicBezTo>
                <a:cubicBezTo>
                  <a:pt x="251537" y="87559"/>
                  <a:pt x="253650" y="98698"/>
                  <a:pt x="253650" y="110809"/>
                </a:cubicBezTo>
                <a:cubicBezTo>
                  <a:pt x="253650" y="123797"/>
                  <a:pt x="251321" y="135494"/>
                  <a:pt x="246659" y="145890"/>
                </a:cubicBezTo>
                <a:cubicBezTo>
                  <a:pt x="241996" y="156288"/>
                  <a:pt x="235225" y="164258"/>
                  <a:pt x="226340" y="169794"/>
                </a:cubicBezTo>
                <a:cubicBezTo>
                  <a:pt x="217453" y="175335"/>
                  <a:pt x="208107" y="178104"/>
                  <a:pt x="198303" y="178104"/>
                </a:cubicBezTo>
                <a:cubicBezTo>
                  <a:pt x="191132" y="178104"/>
                  <a:pt x="184699" y="176587"/>
                  <a:pt x="179001" y="173563"/>
                </a:cubicBezTo>
                <a:cubicBezTo>
                  <a:pt x="173305" y="170535"/>
                  <a:pt x="168625" y="166709"/>
                  <a:pt x="164957" y="162086"/>
                </a:cubicBezTo>
                <a:lnTo>
                  <a:pt x="164957" y="223885"/>
                </a:lnTo>
                <a:close/>
                <a:moveTo>
                  <a:pt x="162926" y="112483"/>
                </a:moveTo>
                <a:cubicBezTo>
                  <a:pt x="162926" y="128816"/>
                  <a:pt x="166235" y="140890"/>
                  <a:pt x="172848" y="148698"/>
                </a:cubicBezTo>
                <a:cubicBezTo>
                  <a:pt x="179460" y="156507"/>
                  <a:pt x="187468" y="160412"/>
                  <a:pt x="196871" y="160412"/>
                </a:cubicBezTo>
                <a:cubicBezTo>
                  <a:pt x="206435" y="160412"/>
                  <a:pt x="214622" y="156370"/>
                  <a:pt x="221434" y="148280"/>
                </a:cubicBezTo>
                <a:cubicBezTo>
                  <a:pt x="228249" y="140192"/>
                  <a:pt x="231654" y="127663"/>
                  <a:pt x="231654" y="110690"/>
                </a:cubicBezTo>
                <a:cubicBezTo>
                  <a:pt x="231654" y="94515"/>
                  <a:pt x="228327" y="82400"/>
                  <a:pt x="221675" y="74351"/>
                </a:cubicBezTo>
                <a:cubicBezTo>
                  <a:pt x="215022" y="66302"/>
                  <a:pt x="207069" y="62277"/>
                  <a:pt x="197825" y="62277"/>
                </a:cubicBezTo>
                <a:cubicBezTo>
                  <a:pt x="188663" y="62277"/>
                  <a:pt x="180555" y="66561"/>
                  <a:pt x="173503" y="75126"/>
                </a:cubicBezTo>
                <a:cubicBezTo>
                  <a:pt x="166454" y="83697"/>
                  <a:pt x="162926" y="96149"/>
                  <a:pt x="162926" y="112483"/>
                </a:cubicBezTo>
                <a:close/>
                <a:moveTo>
                  <a:pt x="278245" y="48294"/>
                </a:moveTo>
                <a:lnTo>
                  <a:pt x="299759" y="48294"/>
                </a:lnTo>
                <a:lnTo>
                  <a:pt x="299759" y="103158"/>
                </a:lnTo>
                <a:cubicBezTo>
                  <a:pt x="306609" y="103158"/>
                  <a:pt x="311412" y="101841"/>
                  <a:pt x="314162" y="99212"/>
                </a:cubicBezTo>
                <a:cubicBezTo>
                  <a:pt x="316909" y="96585"/>
                  <a:pt x="320955" y="88934"/>
                  <a:pt x="326294" y="76262"/>
                </a:cubicBezTo>
                <a:cubicBezTo>
                  <a:pt x="330513" y="66223"/>
                  <a:pt x="333941" y="59609"/>
                  <a:pt x="336576" y="56420"/>
                </a:cubicBezTo>
                <a:cubicBezTo>
                  <a:pt x="339204" y="53233"/>
                  <a:pt x="342231" y="51081"/>
                  <a:pt x="345659" y="49968"/>
                </a:cubicBezTo>
                <a:cubicBezTo>
                  <a:pt x="349085" y="48852"/>
                  <a:pt x="354583" y="48294"/>
                  <a:pt x="362154" y="48294"/>
                </a:cubicBezTo>
                <a:lnTo>
                  <a:pt x="366455" y="48294"/>
                </a:lnTo>
                <a:lnTo>
                  <a:pt x="366455" y="66103"/>
                </a:lnTo>
                <a:lnTo>
                  <a:pt x="360480" y="65984"/>
                </a:lnTo>
                <a:cubicBezTo>
                  <a:pt x="354821" y="65984"/>
                  <a:pt x="351192" y="66824"/>
                  <a:pt x="349601" y="68494"/>
                </a:cubicBezTo>
                <a:cubicBezTo>
                  <a:pt x="347927" y="70251"/>
                  <a:pt x="345381" y="75471"/>
                  <a:pt x="341954" y="84154"/>
                </a:cubicBezTo>
                <a:cubicBezTo>
                  <a:pt x="338689" y="92441"/>
                  <a:pt x="335701" y="98176"/>
                  <a:pt x="332991" y="101365"/>
                </a:cubicBezTo>
                <a:cubicBezTo>
                  <a:pt x="330279" y="104552"/>
                  <a:pt x="326092" y="107464"/>
                  <a:pt x="320437" y="110093"/>
                </a:cubicBezTo>
                <a:cubicBezTo>
                  <a:pt x="329682" y="112561"/>
                  <a:pt x="338764" y="121169"/>
                  <a:pt x="347688" y="135912"/>
                </a:cubicBezTo>
                <a:lnTo>
                  <a:pt x="371237" y="175233"/>
                </a:lnTo>
                <a:lnTo>
                  <a:pt x="347570" y="175233"/>
                </a:lnTo>
                <a:lnTo>
                  <a:pt x="324620" y="135912"/>
                </a:lnTo>
                <a:cubicBezTo>
                  <a:pt x="319922" y="128016"/>
                  <a:pt x="315815" y="122818"/>
                  <a:pt x="312311" y="120308"/>
                </a:cubicBezTo>
                <a:cubicBezTo>
                  <a:pt x="308802" y="117800"/>
                  <a:pt x="304619" y="116547"/>
                  <a:pt x="299759" y="116547"/>
                </a:cubicBezTo>
                <a:lnTo>
                  <a:pt x="299759" y="175233"/>
                </a:lnTo>
                <a:lnTo>
                  <a:pt x="278245" y="175233"/>
                </a:lnTo>
                <a:close/>
                <a:moveTo>
                  <a:pt x="377292" y="48294"/>
                </a:moveTo>
                <a:lnTo>
                  <a:pt x="480447" y="48294"/>
                </a:lnTo>
                <a:lnTo>
                  <a:pt x="480447" y="66103"/>
                </a:lnTo>
                <a:lnTo>
                  <a:pt x="439568" y="66103"/>
                </a:lnTo>
                <a:lnTo>
                  <a:pt x="439568" y="175233"/>
                </a:lnTo>
                <a:lnTo>
                  <a:pt x="418173" y="175233"/>
                </a:lnTo>
                <a:lnTo>
                  <a:pt x="418173" y="66103"/>
                </a:lnTo>
                <a:lnTo>
                  <a:pt x="377292" y="66103"/>
                </a:lnTo>
                <a:close/>
                <a:moveTo>
                  <a:pt x="501005" y="48294"/>
                </a:moveTo>
                <a:lnTo>
                  <a:pt x="522523" y="48294"/>
                </a:lnTo>
                <a:lnTo>
                  <a:pt x="522523" y="145116"/>
                </a:lnTo>
                <a:lnTo>
                  <a:pt x="582167" y="48294"/>
                </a:lnTo>
                <a:lnTo>
                  <a:pt x="605355" y="48294"/>
                </a:lnTo>
                <a:lnTo>
                  <a:pt x="605355" y="175233"/>
                </a:lnTo>
                <a:lnTo>
                  <a:pt x="583842" y="175233"/>
                </a:lnTo>
                <a:lnTo>
                  <a:pt x="583842" y="79013"/>
                </a:lnTo>
                <a:lnTo>
                  <a:pt x="524193" y="175233"/>
                </a:lnTo>
                <a:lnTo>
                  <a:pt x="501005" y="175233"/>
                </a:lnTo>
                <a:close/>
                <a:moveTo>
                  <a:pt x="629861" y="48294"/>
                </a:moveTo>
                <a:lnTo>
                  <a:pt x="651375" y="48294"/>
                </a:lnTo>
                <a:lnTo>
                  <a:pt x="651375" y="72320"/>
                </a:lnTo>
                <a:cubicBezTo>
                  <a:pt x="651375" y="82678"/>
                  <a:pt x="651989" y="90188"/>
                  <a:pt x="653229" y="94850"/>
                </a:cubicBezTo>
                <a:cubicBezTo>
                  <a:pt x="654467" y="99508"/>
                  <a:pt x="657432" y="103576"/>
                  <a:pt x="662134" y="107043"/>
                </a:cubicBezTo>
                <a:cubicBezTo>
                  <a:pt x="666833" y="110509"/>
                  <a:pt x="672733" y="112245"/>
                  <a:pt x="679825" y="112245"/>
                </a:cubicBezTo>
                <a:cubicBezTo>
                  <a:pt x="687951" y="112245"/>
                  <a:pt x="698470" y="110093"/>
                  <a:pt x="711380" y="105790"/>
                </a:cubicBezTo>
                <a:lnTo>
                  <a:pt x="711380" y="48294"/>
                </a:lnTo>
                <a:lnTo>
                  <a:pt x="732892" y="48294"/>
                </a:lnTo>
                <a:lnTo>
                  <a:pt x="732892" y="175233"/>
                </a:lnTo>
                <a:lnTo>
                  <a:pt x="711380" y="175233"/>
                </a:lnTo>
                <a:lnTo>
                  <a:pt x="711380" y="124074"/>
                </a:lnTo>
                <a:cubicBezTo>
                  <a:pt x="698152" y="128218"/>
                  <a:pt x="685800" y="130292"/>
                  <a:pt x="674327" y="130292"/>
                </a:cubicBezTo>
                <a:cubicBezTo>
                  <a:pt x="664687" y="130292"/>
                  <a:pt x="656177" y="127840"/>
                  <a:pt x="648808" y="122940"/>
                </a:cubicBezTo>
                <a:cubicBezTo>
                  <a:pt x="641434" y="118040"/>
                  <a:pt x="636438" y="112043"/>
                  <a:pt x="633807" y="104948"/>
                </a:cubicBezTo>
                <a:cubicBezTo>
                  <a:pt x="631174" y="97859"/>
                  <a:pt x="629861" y="90051"/>
                  <a:pt x="629861" y="81523"/>
                </a:cubicBezTo>
                <a:close/>
                <a:moveTo>
                  <a:pt x="852186" y="134356"/>
                </a:moveTo>
                <a:lnTo>
                  <a:pt x="874420" y="137103"/>
                </a:lnTo>
                <a:cubicBezTo>
                  <a:pt x="870913" y="150091"/>
                  <a:pt x="864418" y="160175"/>
                  <a:pt x="854936" y="167343"/>
                </a:cubicBezTo>
                <a:cubicBezTo>
                  <a:pt x="845450" y="174517"/>
                  <a:pt x="833340" y="178104"/>
                  <a:pt x="818598" y="178104"/>
                </a:cubicBezTo>
                <a:cubicBezTo>
                  <a:pt x="800033" y="178104"/>
                  <a:pt x="785309" y="172386"/>
                  <a:pt x="774432" y="160950"/>
                </a:cubicBezTo>
                <a:cubicBezTo>
                  <a:pt x="763554" y="149516"/>
                  <a:pt x="758114" y="133477"/>
                  <a:pt x="758114" y="112842"/>
                </a:cubicBezTo>
                <a:cubicBezTo>
                  <a:pt x="758114" y="91483"/>
                  <a:pt x="763611" y="74906"/>
                  <a:pt x="774609" y="63111"/>
                </a:cubicBezTo>
                <a:cubicBezTo>
                  <a:pt x="785607" y="51322"/>
                  <a:pt x="799875" y="45425"/>
                  <a:pt x="817403" y="45425"/>
                </a:cubicBezTo>
                <a:cubicBezTo>
                  <a:pt x="834377" y="45425"/>
                  <a:pt x="848244" y="51203"/>
                  <a:pt x="859001" y="62756"/>
                </a:cubicBezTo>
                <a:cubicBezTo>
                  <a:pt x="869757" y="74308"/>
                  <a:pt x="875136" y="90565"/>
                  <a:pt x="875136" y="111525"/>
                </a:cubicBezTo>
                <a:cubicBezTo>
                  <a:pt x="875136" y="112803"/>
                  <a:pt x="875096" y="114714"/>
                  <a:pt x="875016" y="117263"/>
                </a:cubicBezTo>
                <a:lnTo>
                  <a:pt x="780352" y="117263"/>
                </a:lnTo>
                <a:cubicBezTo>
                  <a:pt x="781147" y="131206"/>
                  <a:pt x="785093" y="141883"/>
                  <a:pt x="792185" y="149296"/>
                </a:cubicBezTo>
                <a:cubicBezTo>
                  <a:pt x="799276" y="156708"/>
                  <a:pt x="808118" y="160412"/>
                  <a:pt x="818716" y="160412"/>
                </a:cubicBezTo>
                <a:cubicBezTo>
                  <a:pt x="826608" y="160412"/>
                  <a:pt x="833344" y="158342"/>
                  <a:pt x="838919" y="154200"/>
                </a:cubicBezTo>
                <a:cubicBezTo>
                  <a:pt x="844500" y="150056"/>
                  <a:pt x="848921" y="143443"/>
                  <a:pt x="852186" y="134356"/>
                </a:cubicBezTo>
                <a:close/>
                <a:moveTo>
                  <a:pt x="781547" y="99573"/>
                </a:moveTo>
                <a:lnTo>
                  <a:pt x="852427" y="99573"/>
                </a:lnTo>
                <a:cubicBezTo>
                  <a:pt x="851469" y="88895"/>
                  <a:pt x="848758" y="80885"/>
                  <a:pt x="844298" y="75546"/>
                </a:cubicBezTo>
                <a:cubicBezTo>
                  <a:pt x="837444" y="67263"/>
                  <a:pt x="828559" y="63119"/>
                  <a:pt x="817641" y="63119"/>
                </a:cubicBezTo>
                <a:cubicBezTo>
                  <a:pt x="807762" y="63119"/>
                  <a:pt x="799457" y="66424"/>
                  <a:pt x="792721" y="73038"/>
                </a:cubicBezTo>
                <a:cubicBezTo>
                  <a:pt x="785986" y="79647"/>
                  <a:pt x="782263" y="88495"/>
                  <a:pt x="781547" y="99573"/>
                </a:cubicBezTo>
                <a:close/>
                <a:moveTo>
                  <a:pt x="984269" y="128740"/>
                </a:moveTo>
                <a:lnTo>
                  <a:pt x="1005427" y="131487"/>
                </a:lnTo>
                <a:cubicBezTo>
                  <a:pt x="1003116" y="146070"/>
                  <a:pt x="997201" y="157486"/>
                  <a:pt x="987680" y="165734"/>
                </a:cubicBezTo>
                <a:cubicBezTo>
                  <a:pt x="978153" y="173978"/>
                  <a:pt x="966460" y="178104"/>
                  <a:pt x="952593" y="178104"/>
                </a:cubicBezTo>
                <a:cubicBezTo>
                  <a:pt x="935220" y="178104"/>
                  <a:pt x="921259" y="172425"/>
                  <a:pt x="910700" y="161068"/>
                </a:cubicBezTo>
                <a:cubicBezTo>
                  <a:pt x="900141" y="149714"/>
                  <a:pt x="894860" y="133438"/>
                  <a:pt x="894860" y="112245"/>
                </a:cubicBezTo>
                <a:cubicBezTo>
                  <a:pt x="894860" y="98539"/>
                  <a:pt x="897128" y="86544"/>
                  <a:pt x="901675" y="76262"/>
                </a:cubicBezTo>
                <a:cubicBezTo>
                  <a:pt x="906214" y="65982"/>
                  <a:pt x="913127" y="58270"/>
                  <a:pt x="922414" y="53133"/>
                </a:cubicBezTo>
                <a:cubicBezTo>
                  <a:pt x="931699" y="47996"/>
                  <a:pt x="941797" y="45425"/>
                  <a:pt x="952713" y="45425"/>
                </a:cubicBezTo>
                <a:cubicBezTo>
                  <a:pt x="966497" y="45425"/>
                  <a:pt x="977776" y="48910"/>
                  <a:pt x="986542" y="55886"/>
                </a:cubicBezTo>
                <a:cubicBezTo>
                  <a:pt x="995307" y="62860"/>
                  <a:pt x="1000923" y="72760"/>
                  <a:pt x="1003397" y="85590"/>
                </a:cubicBezTo>
                <a:lnTo>
                  <a:pt x="982478" y="88816"/>
                </a:lnTo>
                <a:cubicBezTo>
                  <a:pt x="980483" y="80287"/>
                  <a:pt x="976962" y="73872"/>
                  <a:pt x="971900" y="69571"/>
                </a:cubicBezTo>
                <a:cubicBezTo>
                  <a:pt x="966839" y="65268"/>
                  <a:pt x="960722" y="63119"/>
                  <a:pt x="953547" y="63119"/>
                </a:cubicBezTo>
                <a:cubicBezTo>
                  <a:pt x="942711" y="63119"/>
                  <a:pt x="933909" y="67004"/>
                  <a:pt x="927137" y="74773"/>
                </a:cubicBezTo>
                <a:cubicBezTo>
                  <a:pt x="920363" y="82541"/>
                  <a:pt x="916975" y="94835"/>
                  <a:pt x="916975" y="111647"/>
                </a:cubicBezTo>
                <a:cubicBezTo>
                  <a:pt x="916975" y="128697"/>
                  <a:pt x="920244" y="141088"/>
                  <a:pt x="926778" y="148817"/>
                </a:cubicBezTo>
                <a:cubicBezTo>
                  <a:pt x="933312" y="156547"/>
                  <a:pt x="941836" y="160412"/>
                  <a:pt x="952352" y="160412"/>
                </a:cubicBezTo>
                <a:cubicBezTo>
                  <a:pt x="960801" y="160412"/>
                  <a:pt x="967854" y="157820"/>
                  <a:pt x="973513" y="152644"/>
                </a:cubicBezTo>
                <a:cubicBezTo>
                  <a:pt x="979169" y="147467"/>
                  <a:pt x="982754" y="139501"/>
                  <a:pt x="984269" y="128740"/>
                </a:cubicBezTo>
                <a:close/>
                <a:moveTo>
                  <a:pt x="1023714" y="48294"/>
                </a:moveTo>
                <a:lnTo>
                  <a:pt x="1045232" y="48294"/>
                </a:lnTo>
                <a:lnTo>
                  <a:pt x="1045232" y="103158"/>
                </a:lnTo>
                <a:cubicBezTo>
                  <a:pt x="1052080" y="103158"/>
                  <a:pt x="1056886" y="101841"/>
                  <a:pt x="1059633" y="99212"/>
                </a:cubicBezTo>
                <a:cubicBezTo>
                  <a:pt x="1062382" y="96585"/>
                  <a:pt x="1066426" y="88934"/>
                  <a:pt x="1071764" y="76262"/>
                </a:cubicBezTo>
                <a:cubicBezTo>
                  <a:pt x="1075986" y="66223"/>
                  <a:pt x="1079414" y="59609"/>
                  <a:pt x="1082046" y="56420"/>
                </a:cubicBezTo>
                <a:cubicBezTo>
                  <a:pt x="1084677" y="53233"/>
                  <a:pt x="1087701" y="51081"/>
                  <a:pt x="1091128" y="49968"/>
                </a:cubicBezTo>
                <a:cubicBezTo>
                  <a:pt x="1094557" y="48852"/>
                  <a:pt x="1100053" y="48294"/>
                  <a:pt x="1107624" y="48294"/>
                </a:cubicBezTo>
                <a:lnTo>
                  <a:pt x="1111926" y="48294"/>
                </a:lnTo>
                <a:lnTo>
                  <a:pt x="1111926" y="66103"/>
                </a:lnTo>
                <a:lnTo>
                  <a:pt x="1105954" y="65984"/>
                </a:lnTo>
                <a:cubicBezTo>
                  <a:pt x="1100294" y="65984"/>
                  <a:pt x="1096666" y="66824"/>
                  <a:pt x="1095074" y="68494"/>
                </a:cubicBezTo>
                <a:cubicBezTo>
                  <a:pt x="1093401" y="70251"/>
                  <a:pt x="1090852" y="75471"/>
                  <a:pt x="1087424" y="84154"/>
                </a:cubicBezTo>
                <a:cubicBezTo>
                  <a:pt x="1084159" y="92441"/>
                  <a:pt x="1081171" y="98176"/>
                  <a:pt x="1078460" y="101365"/>
                </a:cubicBezTo>
                <a:cubicBezTo>
                  <a:pt x="1075753" y="104552"/>
                  <a:pt x="1071567" y="107464"/>
                  <a:pt x="1065910" y="110093"/>
                </a:cubicBezTo>
                <a:cubicBezTo>
                  <a:pt x="1075156" y="112561"/>
                  <a:pt x="1084235" y="121169"/>
                  <a:pt x="1093163" y="135912"/>
                </a:cubicBezTo>
                <a:lnTo>
                  <a:pt x="1116706" y="175233"/>
                </a:lnTo>
                <a:lnTo>
                  <a:pt x="1093040" y="175233"/>
                </a:lnTo>
                <a:lnTo>
                  <a:pt x="1070090" y="135912"/>
                </a:lnTo>
                <a:cubicBezTo>
                  <a:pt x="1065392" y="128016"/>
                  <a:pt x="1061289" y="122818"/>
                  <a:pt x="1057782" y="120308"/>
                </a:cubicBezTo>
                <a:cubicBezTo>
                  <a:pt x="1054276" y="117800"/>
                  <a:pt x="1050092" y="116547"/>
                  <a:pt x="1045232" y="116547"/>
                </a:cubicBezTo>
                <a:lnTo>
                  <a:pt x="1045232" y="175233"/>
                </a:lnTo>
                <a:lnTo>
                  <a:pt x="1023714" y="175233"/>
                </a:lnTo>
                <a:close/>
                <a:moveTo>
                  <a:pt x="1130934" y="48294"/>
                </a:moveTo>
                <a:lnTo>
                  <a:pt x="1152448" y="48294"/>
                </a:lnTo>
                <a:lnTo>
                  <a:pt x="1152448" y="145116"/>
                </a:lnTo>
                <a:lnTo>
                  <a:pt x="1212096" y="48294"/>
                </a:lnTo>
                <a:lnTo>
                  <a:pt x="1235284" y="48294"/>
                </a:lnTo>
                <a:lnTo>
                  <a:pt x="1235284" y="175233"/>
                </a:lnTo>
                <a:lnTo>
                  <a:pt x="1213766" y="175233"/>
                </a:lnTo>
                <a:lnTo>
                  <a:pt x="1213766" y="79013"/>
                </a:lnTo>
                <a:lnTo>
                  <a:pt x="1154122" y="175233"/>
                </a:lnTo>
                <a:lnTo>
                  <a:pt x="1130934" y="175233"/>
                </a:lnTo>
                <a:close/>
                <a:moveTo>
                  <a:pt x="1253334" y="175233"/>
                </a:moveTo>
                <a:lnTo>
                  <a:pt x="1299710" y="109257"/>
                </a:lnTo>
                <a:lnTo>
                  <a:pt x="1256797" y="48294"/>
                </a:lnTo>
                <a:lnTo>
                  <a:pt x="1283696" y="48294"/>
                </a:lnTo>
                <a:lnTo>
                  <a:pt x="1303179" y="78055"/>
                </a:lnTo>
                <a:cubicBezTo>
                  <a:pt x="1306844" y="83715"/>
                  <a:pt x="1309790" y="88456"/>
                  <a:pt x="1312021" y="92283"/>
                </a:cubicBezTo>
                <a:cubicBezTo>
                  <a:pt x="1315528" y="87023"/>
                  <a:pt x="1318753" y="82361"/>
                  <a:pt x="1321701" y="78297"/>
                </a:cubicBezTo>
                <a:lnTo>
                  <a:pt x="1343100" y="48294"/>
                </a:lnTo>
                <a:lnTo>
                  <a:pt x="1368800" y="48294"/>
                </a:lnTo>
                <a:lnTo>
                  <a:pt x="1324934" y="108062"/>
                </a:lnTo>
                <a:lnTo>
                  <a:pt x="1372148" y="175233"/>
                </a:lnTo>
                <a:lnTo>
                  <a:pt x="1345732" y="175233"/>
                </a:lnTo>
                <a:lnTo>
                  <a:pt x="1319671" y="135788"/>
                </a:lnTo>
                <a:lnTo>
                  <a:pt x="1312741" y="125155"/>
                </a:lnTo>
                <a:lnTo>
                  <a:pt x="1279391" y="175233"/>
                </a:lnTo>
                <a:close/>
                <a:moveTo>
                  <a:pt x="1456492" y="48294"/>
                </a:moveTo>
                <a:lnTo>
                  <a:pt x="1478006" y="48294"/>
                </a:lnTo>
                <a:lnTo>
                  <a:pt x="1478006" y="101124"/>
                </a:lnTo>
                <a:lnTo>
                  <a:pt x="1537654" y="101124"/>
                </a:lnTo>
                <a:lnTo>
                  <a:pt x="1537654" y="48294"/>
                </a:lnTo>
                <a:lnTo>
                  <a:pt x="1559168" y="48294"/>
                </a:lnTo>
                <a:lnTo>
                  <a:pt x="1559168" y="175233"/>
                </a:lnTo>
                <a:lnTo>
                  <a:pt x="1537654" y="175233"/>
                </a:lnTo>
                <a:lnTo>
                  <a:pt x="1537654" y="118937"/>
                </a:lnTo>
                <a:lnTo>
                  <a:pt x="1478006" y="118937"/>
                </a:lnTo>
                <a:lnTo>
                  <a:pt x="1478006" y="175233"/>
                </a:lnTo>
                <a:lnTo>
                  <a:pt x="1456492" y="175233"/>
                </a:lnTo>
                <a:close/>
                <a:moveTo>
                  <a:pt x="1678462" y="134356"/>
                </a:moveTo>
                <a:lnTo>
                  <a:pt x="1700692" y="137103"/>
                </a:lnTo>
                <a:cubicBezTo>
                  <a:pt x="1697189" y="150091"/>
                  <a:pt x="1690694" y="160175"/>
                  <a:pt x="1681209" y="167343"/>
                </a:cubicBezTo>
                <a:cubicBezTo>
                  <a:pt x="1671726" y="174517"/>
                  <a:pt x="1659612" y="178104"/>
                  <a:pt x="1644870" y="178104"/>
                </a:cubicBezTo>
                <a:cubicBezTo>
                  <a:pt x="1626304" y="178104"/>
                  <a:pt x="1611585" y="172386"/>
                  <a:pt x="1600709" y="160950"/>
                </a:cubicBezTo>
                <a:cubicBezTo>
                  <a:pt x="1589830" y="149516"/>
                  <a:pt x="1584390" y="133477"/>
                  <a:pt x="1584390" y="112842"/>
                </a:cubicBezTo>
                <a:cubicBezTo>
                  <a:pt x="1584390" y="91483"/>
                  <a:pt x="1589887" y="74906"/>
                  <a:pt x="1600885" y="63111"/>
                </a:cubicBezTo>
                <a:cubicBezTo>
                  <a:pt x="1611883" y="51322"/>
                  <a:pt x="1626147" y="45425"/>
                  <a:pt x="1643675" y="45425"/>
                </a:cubicBezTo>
                <a:cubicBezTo>
                  <a:pt x="1660649" y="45425"/>
                  <a:pt x="1674516" y="51203"/>
                  <a:pt x="1685277" y="62756"/>
                </a:cubicBezTo>
                <a:cubicBezTo>
                  <a:pt x="1696033" y="74308"/>
                  <a:pt x="1701412" y="90565"/>
                  <a:pt x="1701412" y="111525"/>
                </a:cubicBezTo>
                <a:cubicBezTo>
                  <a:pt x="1701412" y="112803"/>
                  <a:pt x="1701371" y="114714"/>
                  <a:pt x="1701289" y="117263"/>
                </a:cubicBezTo>
                <a:lnTo>
                  <a:pt x="1606623" y="117263"/>
                </a:lnTo>
                <a:cubicBezTo>
                  <a:pt x="1607423" y="131206"/>
                  <a:pt x="1611368" y="141883"/>
                  <a:pt x="1618461" y="149296"/>
                </a:cubicBezTo>
                <a:cubicBezTo>
                  <a:pt x="1625549" y="156708"/>
                  <a:pt x="1634394" y="160412"/>
                  <a:pt x="1644992" y="160412"/>
                </a:cubicBezTo>
                <a:cubicBezTo>
                  <a:pt x="1652884" y="160412"/>
                  <a:pt x="1659615" y="158342"/>
                  <a:pt x="1665195" y="154200"/>
                </a:cubicBezTo>
                <a:cubicBezTo>
                  <a:pt x="1670776" y="150056"/>
                  <a:pt x="1675197" y="143443"/>
                  <a:pt x="1678462" y="134356"/>
                </a:cubicBezTo>
                <a:close/>
                <a:moveTo>
                  <a:pt x="1607819" y="99573"/>
                </a:moveTo>
                <a:lnTo>
                  <a:pt x="1678699" y="99573"/>
                </a:lnTo>
                <a:cubicBezTo>
                  <a:pt x="1677745" y="88895"/>
                  <a:pt x="1675034" y="80885"/>
                  <a:pt x="1670574" y="75546"/>
                </a:cubicBezTo>
                <a:cubicBezTo>
                  <a:pt x="1663719" y="67263"/>
                  <a:pt x="1654835" y="63119"/>
                  <a:pt x="1643916" y="63119"/>
                </a:cubicBezTo>
                <a:cubicBezTo>
                  <a:pt x="1634033" y="63119"/>
                  <a:pt x="1625733" y="66424"/>
                  <a:pt x="1618997" y="73038"/>
                </a:cubicBezTo>
                <a:cubicBezTo>
                  <a:pt x="1612261" y="79647"/>
                  <a:pt x="1608538" y="88495"/>
                  <a:pt x="1607819" y="99573"/>
                </a:cubicBezTo>
                <a:close/>
                <a:moveTo>
                  <a:pt x="1801578" y="0"/>
                </a:moveTo>
                <a:lnTo>
                  <a:pt x="1823092" y="0"/>
                </a:lnTo>
                <a:lnTo>
                  <a:pt x="1823092" y="60603"/>
                </a:lnTo>
                <a:cubicBezTo>
                  <a:pt x="1827556" y="55505"/>
                  <a:pt x="1832458" y="51700"/>
                  <a:pt x="1837801" y="49191"/>
                </a:cubicBezTo>
                <a:cubicBezTo>
                  <a:pt x="1843140" y="46678"/>
                  <a:pt x="1848874" y="45425"/>
                  <a:pt x="1855009" y="45425"/>
                </a:cubicBezTo>
                <a:cubicBezTo>
                  <a:pt x="1870072" y="45425"/>
                  <a:pt x="1882002" y="51703"/>
                  <a:pt x="1890807" y="64249"/>
                </a:cubicBezTo>
                <a:cubicBezTo>
                  <a:pt x="1899613" y="76799"/>
                  <a:pt x="1904016" y="92596"/>
                  <a:pt x="1904016" y="111647"/>
                </a:cubicBezTo>
                <a:cubicBezTo>
                  <a:pt x="1904016" y="131487"/>
                  <a:pt x="1899274" y="147521"/>
                  <a:pt x="1889792" y="159753"/>
                </a:cubicBezTo>
                <a:cubicBezTo>
                  <a:pt x="1880311" y="171987"/>
                  <a:pt x="1868516" y="178104"/>
                  <a:pt x="1854411" y="178104"/>
                </a:cubicBezTo>
                <a:cubicBezTo>
                  <a:pt x="1849788" y="178104"/>
                  <a:pt x="1845091" y="177387"/>
                  <a:pt x="1840311" y="175953"/>
                </a:cubicBezTo>
                <a:cubicBezTo>
                  <a:pt x="1835526" y="174517"/>
                  <a:pt x="1829787" y="170612"/>
                  <a:pt x="1823092" y="164237"/>
                </a:cubicBezTo>
                <a:lnTo>
                  <a:pt x="1823092" y="223885"/>
                </a:lnTo>
                <a:lnTo>
                  <a:pt x="1801578" y="223885"/>
                </a:lnTo>
                <a:lnTo>
                  <a:pt x="1801578" y="164237"/>
                </a:lnTo>
                <a:cubicBezTo>
                  <a:pt x="1797275" y="168858"/>
                  <a:pt x="1792513" y="172329"/>
                  <a:pt x="1787293" y="174636"/>
                </a:cubicBezTo>
                <a:cubicBezTo>
                  <a:pt x="1782073" y="176948"/>
                  <a:pt x="1776439" y="178104"/>
                  <a:pt x="1770380" y="178104"/>
                </a:cubicBezTo>
                <a:cubicBezTo>
                  <a:pt x="1757075" y="178104"/>
                  <a:pt x="1745439" y="172268"/>
                  <a:pt x="1735478" y="160589"/>
                </a:cubicBezTo>
                <a:cubicBezTo>
                  <a:pt x="1725516" y="148918"/>
                  <a:pt x="1720534" y="132203"/>
                  <a:pt x="1720534" y="110452"/>
                </a:cubicBezTo>
                <a:cubicBezTo>
                  <a:pt x="1720534" y="92042"/>
                  <a:pt x="1725038" y="76601"/>
                  <a:pt x="1734042" y="64131"/>
                </a:cubicBezTo>
                <a:cubicBezTo>
                  <a:pt x="1743049" y="51660"/>
                  <a:pt x="1755164" y="45425"/>
                  <a:pt x="1770380" y="45425"/>
                </a:cubicBezTo>
                <a:cubicBezTo>
                  <a:pt x="1776756" y="45425"/>
                  <a:pt x="1782534" y="46678"/>
                  <a:pt x="1787715" y="49191"/>
                </a:cubicBezTo>
                <a:cubicBezTo>
                  <a:pt x="1792891" y="51700"/>
                  <a:pt x="1797513" y="55505"/>
                  <a:pt x="1801578" y="60603"/>
                </a:cubicBezTo>
                <a:close/>
                <a:moveTo>
                  <a:pt x="1822973" y="112245"/>
                </a:moveTo>
                <a:cubicBezTo>
                  <a:pt x="1822973" y="131368"/>
                  <a:pt x="1825600" y="144216"/>
                  <a:pt x="1830864" y="150790"/>
                </a:cubicBezTo>
                <a:cubicBezTo>
                  <a:pt x="1836123" y="157363"/>
                  <a:pt x="1842697" y="160650"/>
                  <a:pt x="1850589" y="160650"/>
                </a:cubicBezTo>
                <a:cubicBezTo>
                  <a:pt x="1859350" y="160650"/>
                  <a:pt x="1866821" y="156608"/>
                  <a:pt x="1872998" y="148519"/>
                </a:cubicBezTo>
                <a:cubicBezTo>
                  <a:pt x="1879173" y="140433"/>
                  <a:pt x="1882261" y="127861"/>
                  <a:pt x="1882261" y="110809"/>
                </a:cubicBezTo>
                <a:cubicBezTo>
                  <a:pt x="1882261" y="94713"/>
                  <a:pt x="1879410" y="82721"/>
                  <a:pt x="1873718" y="74830"/>
                </a:cubicBezTo>
                <a:cubicBezTo>
                  <a:pt x="1868019" y="66939"/>
                  <a:pt x="1860708" y="62993"/>
                  <a:pt x="1851784" y="62993"/>
                </a:cubicBezTo>
                <a:cubicBezTo>
                  <a:pt x="1842218" y="62993"/>
                  <a:pt x="1835028" y="67101"/>
                  <a:pt x="1830205" y="75308"/>
                </a:cubicBezTo>
                <a:cubicBezTo>
                  <a:pt x="1825381" y="83513"/>
                  <a:pt x="1822973" y="95829"/>
                  <a:pt x="1822973" y="112245"/>
                </a:cubicBezTo>
                <a:close/>
                <a:moveTo>
                  <a:pt x="1742411" y="109854"/>
                </a:moveTo>
                <a:cubicBezTo>
                  <a:pt x="1742411" y="127782"/>
                  <a:pt x="1745421" y="140688"/>
                  <a:pt x="1751437" y="148576"/>
                </a:cubicBezTo>
                <a:cubicBezTo>
                  <a:pt x="1757453" y="156467"/>
                  <a:pt x="1764922" y="160412"/>
                  <a:pt x="1773848" y="160412"/>
                </a:cubicBezTo>
                <a:cubicBezTo>
                  <a:pt x="1783175" y="160412"/>
                  <a:pt x="1790144" y="156488"/>
                  <a:pt x="1794767" y="148641"/>
                </a:cubicBezTo>
                <a:cubicBezTo>
                  <a:pt x="1799389" y="140790"/>
                  <a:pt x="1801696" y="129017"/>
                  <a:pt x="1801696" y="113317"/>
                </a:cubicBezTo>
                <a:cubicBezTo>
                  <a:pt x="1801696" y="96585"/>
                  <a:pt x="1799267" y="84035"/>
                  <a:pt x="1794406" y="75665"/>
                </a:cubicBezTo>
                <a:cubicBezTo>
                  <a:pt x="1789546" y="67299"/>
                  <a:pt x="1782217" y="63119"/>
                  <a:pt x="1772414" y="63119"/>
                </a:cubicBezTo>
                <a:cubicBezTo>
                  <a:pt x="1763566" y="63119"/>
                  <a:pt x="1756358" y="67202"/>
                  <a:pt x="1750778" y="75370"/>
                </a:cubicBezTo>
                <a:cubicBezTo>
                  <a:pt x="1745201" y="83538"/>
                  <a:pt x="1742411" y="95029"/>
                  <a:pt x="1742411" y="109854"/>
                </a:cubicBezTo>
                <a:close/>
                <a:moveTo>
                  <a:pt x="1911648" y="48294"/>
                </a:moveTo>
                <a:lnTo>
                  <a:pt x="2014802" y="48294"/>
                </a:lnTo>
                <a:lnTo>
                  <a:pt x="2014802" y="66103"/>
                </a:lnTo>
                <a:lnTo>
                  <a:pt x="1973925" y="66103"/>
                </a:lnTo>
                <a:lnTo>
                  <a:pt x="1973925" y="175233"/>
                </a:lnTo>
                <a:lnTo>
                  <a:pt x="1952526" y="175233"/>
                </a:lnTo>
                <a:lnTo>
                  <a:pt x="1952526" y="66103"/>
                </a:lnTo>
                <a:lnTo>
                  <a:pt x="1911648" y="66103"/>
                </a:lnTo>
                <a:close/>
                <a:moveTo>
                  <a:pt x="2119566" y="134356"/>
                </a:moveTo>
                <a:lnTo>
                  <a:pt x="2141796" y="137103"/>
                </a:lnTo>
                <a:cubicBezTo>
                  <a:pt x="2138293" y="150091"/>
                  <a:pt x="2131798" y="160175"/>
                  <a:pt x="2122313" y="167343"/>
                </a:cubicBezTo>
                <a:cubicBezTo>
                  <a:pt x="2112830" y="174517"/>
                  <a:pt x="2100717" y="178104"/>
                  <a:pt x="2085974" y="178104"/>
                </a:cubicBezTo>
                <a:cubicBezTo>
                  <a:pt x="2067410" y="178104"/>
                  <a:pt x="2052685" y="172386"/>
                  <a:pt x="2041813" y="160950"/>
                </a:cubicBezTo>
                <a:cubicBezTo>
                  <a:pt x="2030934" y="149516"/>
                  <a:pt x="2025494" y="133477"/>
                  <a:pt x="2025494" y="112842"/>
                </a:cubicBezTo>
                <a:cubicBezTo>
                  <a:pt x="2025494" y="91483"/>
                  <a:pt x="2030991" y="74906"/>
                  <a:pt x="2041989" y="63111"/>
                </a:cubicBezTo>
                <a:cubicBezTo>
                  <a:pt x="2052987" y="51322"/>
                  <a:pt x="2067251" y="45425"/>
                  <a:pt x="2084779" y="45425"/>
                </a:cubicBezTo>
                <a:cubicBezTo>
                  <a:pt x="2101753" y="45425"/>
                  <a:pt x="2115620" y="51203"/>
                  <a:pt x="2126381" y="62756"/>
                </a:cubicBezTo>
                <a:cubicBezTo>
                  <a:pt x="2137138" y="74308"/>
                  <a:pt x="2142516" y="90565"/>
                  <a:pt x="2142516" y="111525"/>
                </a:cubicBezTo>
                <a:cubicBezTo>
                  <a:pt x="2142516" y="112803"/>
                  <a:pt x="2142477" y="114714"/>
                  <a:pt x="2142394" y="117263"/>
                </a:cubicBezTo>
                <a:lnTo>
                  <a:pt x="2047728" y="117263"/>
                </a:lnTo>
                <a:cubicBezTo>
                  <a:pt x="2048527" y="131206"/>
                  <a:pt x="2052469" y="141883"/>
                  <a:pt x="2059565" y="149296"/>
                </a:cubicBezTo>
                <a:cubicBezTo>
                  <a:pt x="2066653" y="156708"/>
                  <a:pt x="2075498" y="160412"/>
                  <a:pt x="2086096" y="160412"/>
                </a:cubicBezTo>
                <a:cubicBezTo>
                  <a:pt x="2093988" y="160412"/>
                  <a:pt x="2100720" y="158342"/>
                  <a:pt x="2106300" y="154200"/>
                </a:cubicBezTo>
                <a:cubicBezTo>
                  <a:pt x="2111876" y="150056"/>
                  <a:pt x="2116301" y="143443"/>
                  <a:pt x="2119566" y="134356"/>
                </a:cubicBezTo>
                <a:close/>
                <a:moveTo>
                  <a:pt x="2048923" y="99573"/>
                </a:moveTo>
                <a:lnTo>
                  <a:pt x="2119803" y="99573"/>
                </a:lnTo>
                <a:cubicBezTo>
                  <a:pt x="2118850" y="88895"/>
                  <a:pt x="2116138" y="80885"/>
                  <a:pt x="2111678" y="75546"/>
                </a:cubicBezTo>
                <a:cubicBezTo>
                  <a:pt x="2104824" y="67263"/>
                  <a:pt x="2095935" y="63119"/>
                  <a:pt x="2085021" y="63119"/>
                </a:cubicBezTo>
                <a:cubicBezTo>
                  <a:pt x="2075139" y="63119"/>
                  <a:pt x="2066833" y="66424"/>
                  <a:pt x="2060101" y="73038"/>
                </a:cubicBezTo>
                <a:cubicBezTo>
                  <a:pt x="2053366" y="79647"/>
                  <a:pt x="2049640" y="88495"/>
                  <a:pt x="2048923" y="99573"/>
                </a:cubicBezTo>
                <a:close/>
                <a:moveTo>
                  <a:pt x="2168933" y="48294"/>
                </a:moveTo>
                <a:lnTo>
                  <a:pt x="2241966" y="48294"/>
                </a:lnTo>
                <a:lnTo>
                  <a:pt x="2241966" y="66103"/>
                </a:lnTo>
                <a:lnTo>
                  <a:pt x="2190449" y="66103"/>
                </a:lnTo>
                <a:lnTo>
                  <a:pt x="2190449" y="175233"/>
                </a:lnTo>
                <a:lnTo>
                  <a:pt x="2168933" y="175233"/>
                </a:lnTo>
                <a:close/>
                <a:moveTo>
                  <a:pt x="2335792" y="159578"/>
                </a:moveTo>
                <a:cubicBezTo>
                  <a:pt x="2327826" y="166350"/>
                  <a:pt x="2320155" y="171134"/>
                  <a:pt x="2312781" y="173920"/>
                </a:cubicBezTo>
                <a:cubicBezTo>
                  <a:pt x="2305413" y="176706"/>
                  <a:pt x="2297503" y="178104"/>
                  <a:pt x="2289057" y="178104"/>
                </a:cubicBezTo>
                <a:cubicBezTo>
                  <a:pt x="2275114" y="178104"/>
                  <a:pt x="2264394" y="174694"/>
                  <a:pt x="2256902" y="167883"/>
                </a:cubicBezTo>
                <a:cubicBezTo>
                  <a:pt x="2249411" y="161072"/>
                  <a:pt x="2245667" y="152363"/>
                  <a:pt x="2245667" y="141765"/>
                </a:cubicBezTo>
                <a:cubicBezTo>
                  <a:pt x="2245667" y="135551"/>
                  <a:pt x="2247082" y="129874"/>
                  <a:pt x="2249911" y="124733"/>
                </a:cubicBezTo>
                <a:cubicBezTo>
                  <a:pt x="2252741" y="119596"/>
                  <a:pt x="2256445" y="115470"/>
                  <a:pt x="2261027" y="112363"/>
                </a:cubicBezTo>
                <a:cubicBezTo>
                  <a:pt x="2265611" y="109257"/>
                  <a:pt x="2270769" y="106902"/>
                  <a:pt x="2276505" y="105311"/>
                </a:cubicBezTo>
                <a:cubicBezTo>
                  <a:pt x="2280728" y="104195"/>
                  <a:pt x="2287103" y="103119"/>
                  <a:pt x="2295631" y="102082"/>
                </a:cubicBezTo>
                <a:cubicBezTo>
                  <a:pt x="2313001" y="100013"/>
                  <a:pt x="2325792" y="97539"/>
                  <a:pt x="2334000" y="94673"/>
                </a:cubicBezTo>
                <a:cubicBezTo>
                  <a:pt x="2334083" y="91721"/>
                  <a:pt x="2334118" y="89852"/>
                  <a:pt x="2334118" y="89054"/>
                </a:cubicBezTo>
                <a:cubicBezTo>
                  <a:pt x="2334118" y="80287"/>
                  <a:pt x="2332089" y="74113"/>
                  <a:pt x="2328020" y="70528"/>
                </a:cubicBezTo>
                <a:cubicBezTo>
                  <a:pt x="2322523" y="65664"/>
                  <a:pt x="2314355" y="63239"/>
                  <a:pt x="2303519" y="63239"/>
                </a:cubicBezTo>
                <a:cubicBezTo>
                  <a:pt x="2293400" y="63239"/>
                  <a:pt x="2285933" y="65009"/>
                  <a:pt x="2281109" y="68552"/>
                </a:cubicBezTo>
                <a:cubicBezTo>
                  <a:pt x="2276285" y="72102"/>
                  <a:pt x="2272720" y="78376"/>
                  <a:pt x="2270410" y="87384"/>
                </a:cubicBezTo>
                <a:lnTo>
                  <a:pt x="2249375" y="84514"/>
                </a:lnTo>
                <a:cubicBezTo>
                  <a:pt x="2251286" y="75507"/>
                  <a:pt x="2254432" y="68239"/>
                  <a:pt x="2258814" y="62697"/>
                </a:cubicBezTo>
                <a:cubicBezTo>
                  <a:pt x="2263199" y="57158"/>
                  <a:pt x="2269531" y="52896"/>
                  <a:pt x="2277822" y="49907"/>
                </a:cubicBezTo>
                <a:cubicBezTo>
                  <a:pt x="2286109" y="46919"/>
                  <a:pt x="2295710" y="45425"/>
                  <a:pt x="2306625" y="45425"/>
                </a:cubicBezTo>
                <a:cubicBezTo>
                  <a:pt x="2317461" y="45425"/>
                  <a:pt x="2326271" y="46703"/>
                  <a:pt x="2333047" y="49252"/>
                </a:cubicBezTo>
                <a:cubicBezTo>
                  <a:pt x="2339818" y="51801"/>
                  <a:pt x="2344801" y="55005"/>
                  <a:pt x="2347986" y="58875"/>
                </a:cubicBezTo>
                <a:cubicBezTo>
                  <a:pt x="2351176" y="62740"/>
                  <a:pt x="2353403" y="67618"/>
                  <a:pt x="2354679" y="73517"/>
                </a:cubicBezTo>
                <a:cubicBezTo>
                  <a:pt x="2355399" y="77180"/>
                  <a:pt x="2355754" y="83793"/>
                  <a:pt x="2355754" y="93355"/>
                </a:cubicBezTo>
                <a:lnTo>
                  <a:pt x="2355754" y="122045"/>
                </a:lnTo>
                <a:cubicBezTo>
                  <a:pt x="2355754" y="142046"/>
                  <a:pt x="2356215" y="154696"/>
                  <a:pt x="2357130" y="159995"/>
                </a:cubicBezTo>
                <a:cubicBezTo>
                  <a:pt x="2358044" y="165298"/>
                  <a:pt x="2359855" y="170374"/>
                  <a:pt x="2362566" y="175233"/>
                </a:cubicBezTo>
                <a:lnTo>
                  <a:pt x="2340095" y="175233"/>
                </a:lnTo>
                <a:cubicBezTo>
                  <a:pt x="2337862" y="170773"/>
                  <a:pt x="2336430" y="165554"/>
                  <a:pt x="2335792" y="159578"/>
                </a:cubicBezTo>
                <a:close/>
                <a:moveTo>
                  <a:pt x="2334000" y="111525"/>
                </a:moveTo>
                <a:cubicBezTo>
                  <a:pt x="2326191" y="114714"/>
                  <a:pt x="2314474" y="117422"/>
                  <a:pt x="2298857" y="119653"/>
                </a:cubicBezTo>
                <a:cubicBezTo>
                  <a:pt x="2290011" y="120928"/>
                  <a:pt x="2283758" y="122364"/>
                  <a:pt x="2280090" y="123956"/>
                </a:cubicBezTo>
                <a:cubicBezTo>
                  <a:pt x="2276425" y="125550"/>
                  <a:pt x="2273599" y="127883"/>
                  <a:pt x="2271605" y="130947"/>
                </a:cubicBezTo>
                <a:cubicBezTo>
                  <a:pt x="2269614" y="134018"/>
                  <a:pt x="2268617" y="137423"/>
                  <a:pt x="2268617" y="141167"/>
                </a:cubicBezTo>
                <a:cubicBezTo>
                  <a:pt x="2268617" y="146909"/>
                  <a:pt x="2270787" y="151690"/>
                  <a:pt x="2275133" y="155513"/>
                </a:cubicBezTo>
                <a:cubicBezTo>
                  <a:pt x="2279474" y="159337"/>
                  <a:pt x="2285828" y="161248"/>
                  <a:pt x="2294199" y="161248"/>
                </a:cubicBezTo>
                <a:cubicBezTo>
                  <a:pt x="2302481" y="161248"/>
                  <a:pt x="2309851" y="159437"/>
                  <a:pt x="2316309" y="155809"/>
                </a:cubicBezTo>
                <a:cubicBezTo>
                  <a:pt x="2322765" y="152187"/>
                  <a:pt x="2327505" y="147226"/>
                  <a:pt x="2330537" y="140930"/>
                </a:cubicBezTo>
                <a:cubicBezTo>
                  <a:pt x="2332845" y="136065"/>
                  <a:pt x="2334000" y="128899"/>
                  <a:pt x="2334000" y="119412"/>
                </a:cubicBezTo>
                <a:close/>
                <a:moveTo>
                  <a:pt x="2413275" y="117861"/>
                </a:moveTo>
                <a:lnTo>
                  <a:pt x="2413275" y="101006"/>
                </a:lnTo>
                <a:cubicBezTo>
                  <a:pt x="2422362" y="100923"/>
                  <a:pt x="2428558" y="100566"/>
                  <a:pt x="2431867" y="99929"/>
                </a:cubicBezTo>
                <a:cubicBezTo>
                  <a:pt x="2435171" y="99295"/>
                  <a:pt x="2438299" y="97380"/>
                  <a:pt x="2441250" y="94195"/>
                </a:cubicBezTo>
                <a:cubicBezTo>
                  <a:pt x="2444199" y="91004"/>
                  <a:pt x="2445671" y="87023"/>
                  <a:pt x="2445671" y="82239"/>
                </a:cubicBezTo>
                <a:cubicBezTo>
                  <a:pt x="2445671" y="76421"/>
                  <a:pt x="2443738" y="71781"/>
                  <a:pt x="2439873" y="68313"/>
                </a:cubicBezTo>
                <a:cubicBezTo>
                  <a:pt x="2436005" y="64847"/>
                  <a:pt x="2431005" y="63119"/>
                  <a:pt x="2424875" y="63119"/>
                </a:cubicBezTo>
                <a:cubicBezTo>
                  <a:pt x="2412761" y="63119"/>
                  <a:pt x="2404272" y="70251"/>
                  <a:pt x="2399412" y="84514"/>
                </a:cubicBezTo>
                <a:lnTo>
                  <a:pt x="2378971" y="81162"/>
                </a:lnTo>
                <a:cubicBezTo>
                  <a:pt x="2385346" y="57338"/>
                  <a:pt x="2400730" y="45425"/>
                  <a:pt x="2425113" y="45425"/>
                </a:cubicBezTo>
                <a:cubicBezTo>
                  <a:pt x="2438660" y="45425"/>
                  <a:pt x="2449276" y="49130"/>
                  <a:pt x="2456965" y="56542"/>
                </a:cubicBezTo>
                <a:cubicBezTo>
                  <a:pt x="2464658" y="63955"/>
                  <a:pt x="2468500" y="72796"/>
                  <a:pt x="2468500" y="83075"/>
                </a:cubicBezTo>
                <a:cubicBezTo>
                  <a:pt x="2468500" y="93435"/>
                  <a:pt x="2463480" y="101683"/>
                  <a:pt x="2453441" y="107821"/>
                </a:cubicBezTo>
                <a:cubicBezTo>
                  <a:pt x="2459817" y="111247"/>
                  <a:pt x="2464597" y="115607"/>
                  <a:pt x="2467783" y="120911"/>
                </a:cubicBezTo>
                <a:cubicBezTo>
                  <a:pt x="2470972" y="126209"/>
                  <a:pt x="2472564" y="132484"/>
                  <a:pt x="2472564" y="139734"/>
                </a:cubicBezTo>
                <a:cubicBezTo>
                  <a:pt x="2472564" y="151129"/>
                  <a:pt x="2468421" y="160373"/>
                  <a:pt x="2460137" y="167465"/>
                </a:cubicBezTo>
                <a:cubicBezTo>
                  <a:pt x="2451846" y="174558"/>
                  <a:pt x="2440250" y="178104"/>
                  <a:pt x="2425350" y="178104"/>
                </a:cubicBezTo>
                <a:cubicBezTo>
                  <a:pt x="2396427" y="178104"/>
                  <a:pt x="2379648" y="165237"/>
                  <a:pt x="2375025" y="139493"/>
                </a:cubicBezTo>
                <a:lnTo>
                  <a:pt x="2395228" y="135192"/>
                </a:lnTo>
                <a:cubicBezTo>
                  <a:pt x="2397057" y="143324"/>
                  <a:pt x="2400787" y="149620"/>
                  <a:pt x="2406403" y="154076"/>
                </a:cubicBezTo>
                <a:cubicBezTo>
                  <a:pt x="2412019" y="158537"/>
                  <a:pt x="2418459" y="160773"/>
                  <a:pt x="2425710" y="160773"/>
                </a:cubicBezTo>
                <a:cubicBezTo>
                  <a:pt x="2432960" y="160773"/>
                  <a:pt x="2438994" y="158721"/>
                  <a:pt x="2443819" y="154614"/>
                </a:cubicBezTo>
                <a:cubicBezTo>
                  <a:pt x="2448638" y="150513"/>
                  <a:pt x="2451050" y="145275"/>
                  <a:pt x="2451050" y="138896"/>
                </a:cubicBezTo>
                <a:cubicBezTo>
                  <a:pt x="2451050" y="133960"/>
                  <a:pt x="2449535" y="129654"/>
                  <a:pt x="2446507" y="125985"/>
                </a:cubicBezTo>
                <a:cubicBezTo>
                  <a:pt x="2443483" y="122321"/>
                  <a:pt x="2440254" y="120032"/>
                  <a:pt x="2436827" y="119113"/>
                </a:cubicBezTo>
                <a:cubicBezTo>
                  <a:pt x="2433399" y="118199"/>
                  <a:pt x="2427183" y="117742"/>
                  <a:pt x="2418175" y="117742"/>
                </a:cubicBezTo>
                <a:cubicBezTo>
                  <a:pt x="2417458" y="117742"/>
                  <a:pt x="2415824" y="117777"/>
                  <a:pt x="2413275" y="117861"/>
                </a:cubicBezTo>
                <a:close/>
                <a:moveTo>
                  <a:pt x="2486723" y="111767"/>
                </a:moveTo>
                <a:cubicBezTo>
                  <a:pt x="2486723" y="88258"/>
                  <a:pt x="2493261" y="70845"/>
                  <a:pt x="2506328" y="59530"/>
                </a:cubicBezTo>
                <a:cubicBezTo>
                  <a:pt x="2517243" y="50127"/>
                  <a:pt x="2530553" y="45425"/>
                  <a:pt x="2546253" y="45425"/>
                </a:cubicBezTo>
                <a:cubicBezTo>
                  <a:pt x="2563701" y="45425"/>
                  <a:pt x="2577972" y="51142"/>
                  <a:pt x="2589046" y="62579"/>
                </a:cubicBezTo>
                <a:cubicBezTo>
                  <a:pt x="2600123" y="74013"/>
                  <a:pt x="2605660" y="89809"/>
                  <a:pt x="2605660" y="109973"/>
                </a:cubicBezTo>
                <a:cubicBezTo>
                  <a:pt x="2605660" y="126307"/>
                  <a:pt x="2603211" y="139155"/>
                  <a:pt x="2598309" y="148519"/>
                </a:cubicBezTo>
                <a:cubicBezTo>
                  <a:pt x="2593409" y="157881"/>
                  <a:pt x="2586277" y="165153"/>
                  <a:pt x="2576913" y="170331"/>
                </a:cubicBezTo>
                <a:cubicBezTo>
                  <a:pt x="2567549" y="175512"/>
                  <a:pt x="2557326" y="178104"/>
                  <a:pt x="2546253" y="178104"/>
                </a:cubicBezTo>
                <a:cubicBezTo>
                  <a:pt x="2528483" y="178104"/>
                  <a:pt x="2514119" y="172404"/>
                  <a:pt x="2503164" y="161010"/>
                </a:cubicBezTo>
                <a:cubicBezTo>
                  <a:pt x="2492202" y="149612"/>
                  <a:pt x="2486723" y="133200"/>
                  <a:pt x="2486723" y="111767"/>
                </a:cubicBezTo>
                <a:close/>
                <a:moveTo>
                  <a:pt x="2508837" y="111767"/>
                </a:moveTo>
                <a:cubicBezTo>
                  <a:pt x="2508837" y="128024"/>
                  <a:pt x="2512383" y="140192"/>
                  <a:pt x="2519476" y="148280"/>
                </a:cubicBezTo>
                <a:cubicBezTo>
                  <a:pt x="2526572" y="156370"/>
                  <a:pt x="2535496" y="160412"/>
                  <a:pt x="2546253" y="160412"/>
                </a:cubicBezTo>
                <a:cubicBezTo>
                  <a:pt x="2556930" y="160412"/>
                  <a:pt x="2565815" y="156348"/>
                  <a:pt x="2572910" y="148219"/>
                </a:cubicBezTo>
                <a:cubicBezTo>
                  <a:pt x="2579999" y="140091"/>
                  <a:pt x="2583545" y="127704"/>
                  <a:pt x="2583545" y="111050"/>
                </a:cubicBezTo>
                <a:cubicBezTo>
                  <a:pt x="2583545" y="95351"/>
                  <a:pt x="2579980" y="83456"/>
                  <a:pt x="2572846" y="75370"/>
                </a:cubicBezTo>
                <a:cubicBezTo>
                  <a:pt x="2565714" y="67281"/>
                  <a:pt x="2556847" y="63239"/>
                  <a:pt x="2546253" y="63239"/>
                </a:cubicBezTo>
                <a:cubicBezTo>
                  <a:pt x="2535496" y="63239"/>
                  <a:pt x="2526572" y="67263"/>
                  <a:pt x="2519476" y="75308"/>
                </a:cubicBezTo>
                <a:cubicBezTo>
                  <a:pt x="2512383" y="83358"/>
                  <a:pt x="2508837" y="95508"/>
                  <a:pt x="2508837" y="111767"/>
                </a:cubicBezTo>
                <a:close/>
                <a:moveTo>
                  <a:pt x="2631000" y="48294"/>
                </a:moveTo>
                <a:lnTo>
                  <a:pt x="2680605" y="48294"/>
                </a:lnTo>
                <a:cubicBezTo>
                  <a:pt x="2692798" y="48294"/>
                  <a:pt x="2701862" y="49309"/>
                  <a:pt x="2707798" y="51340"/>
                </a:cubicBezTo>
                <a:cubicBezTo>
                  <a:pt x="2713735" y="53371"/>
                  <a:pt x="2718837" y="57101"/>
                  <a:pt x="2723099" y="62515"/>
                </a:cubicBezTo>
                <a:cubicBezTo>
                  <a:pt x="2727365" y="67936"/>
                  <a:pt x="2729496" y="74434"/>
                  <a:pt x="2729496" y="82001"/>
                </a:cubicBezTo>
                <a:cubicBezTo>
                  <a:pt x="2729496" y="88057"/>
                  <a:pt x="2728240" y="93337"/>
                  <a:pt x="2725730" y="97841"/>
                </a:cubicBezTo>
                <a:cubicBezTo>
                  <a:pt x="2723217" y="102344"/>
                  <a:pt x="2719452" y="106110"/>
                  <a:pt x="2714434" y="109135"/>
                </a:cubicBezTo>
                <a:cubicBezTo>
                  <a:pt x="2720409" y="111129"/>
                  <a:pt x="2725370" y="114851"/>
                  <a:pt x="2729312" y="120312"/>
                </a:cubicBezTo>
                <a:cubicBezTo>
                  <a:pt x="2733258" y="125770"/>
                  <a:pt x="2735230" y="132242"/>
                  <a:pt x="2735230" y="139734"/>
                </a:cubicBezTo>
                <a:cubicBezTo>
                  <a:pt x="2734435" y="151765"/>
                  <a:pt x="2730130" y="160689"/>
                  <a:pt x="2722324" y="166507"/>
                </a:cubicBezTo>
                <a:cubicBezTo>
                  <a:pt x="2714512" y="172325"/>
                  <a:pt x="2703159" y="175233"/>
                  <a:pt x="2688258" y="175233"/>
                </a:cubicBezTo>
                <a:lnTo>
                  <a:pt x="2631000" y="175233"/>
                </a:lnTo>
                <a:close/>
                <a:moveTo>
                  <a:pt x="2652517" y="101722"/>
                </a:moveTo>
                <a:lnTo>
                  <a:pt x="2675468" y="101722"/>
                </a:lnTo>
                <a:cubicBezTo>
                  <a:pt x="2684629" y="101722"/>
                  <a:pt x="2690926" y="101243"/>
                  <a:pt x="2694352" y="100289"/>
                </a:cubicBezTo>
                <a:cubicBezTo>
                  <a:pt x="2697781" y="99332"/>
                  <a:pt x="2700847" y="97402"/>
                  <a:pt x="2703558" y="94489"/>
                </a:cubicBezTo>
                <a:cubicBezTo>
                  <a:pt x="2706269" y="91585"/>
                  <a:pt x="2707623" y="88100"/>
                  <a:pt x="2707623" y="84035"/>
                </a:cubicBezTo>
                <a:cubicBezTo>
                  <a:pt x="2707623" y="77339"/>
                  <a:pt x="2705251" y="72677"/>
                  <a:pt x="2700508" y="70049"/>
                </a:cubicBezTo>
                <a:cubicBezTo>
                  <a:pt x="2695767" y="67420"/>
                  <a:pt x="2687660" y="66103"/>
                  <a:pt x="2676184" y="66103"/>
                </a:cubicBezTo>
                <a:lnTo>
                  <a:pt x="2652517" y="66103"/>
                </a:lnTo>
                <a:close/>
                <a:moveTo>
                  <a:pt x="2652517" y="157544"/>
                </a:moveTo>
                <a:lnTo>
                  <a:pt x="2680846" y="157544"/>
                </a:lnTo>
                <a:cubicBezTo>
                  <a:pt x="2693038" y="157544"/>
                  <a:pt x="2701401" y="156129"/>
                  <a:pt x="2705948" y="153299"/>
                </a:cubicBezTo>
                <a:cubicBezTo>
                  <a:pt x="2710488" y="150474"/>
                  <a:pt x="2712878" y="145596"/>
                  <a:pt x="2713120" y="138658"/>
                </a:cubicBezTo>
                <a:cubicBezTo>
                  <a:pt x="2713120" y="134593"/>
                  <a:pt x="2711805" y="130828"/>
                  <a:pt x="2709174" y="127361"/>
                </a:cubicBezTo>
                <a:cubicBezTo>
                  <a:pt x="2706542" y="123898"/>
                  <a:pt x="2703115" y="121702"/>
                  <a:pt x="2698893" y="120787"/>
                </a:cubicBezTo>
                <a:cubicBezTo>
                  <a:pt x="2694673" y="119873"/>
                  <a:pt x="2687899" y="119412"/>
                  <a:pt x="2678574" y="119412"/>
                </a:cubicBezTo>
                <a:lnTo>
                  <a:pt x="2652517" y="119412"/>
                </a:lnTo>
                <a:close/>
                <a:moveTo>
                  <a:pt x="2881775" y="48294"/>
                </a:moveTo>
                <a:lnTo>
                  <a:pt x="2903289" y="48294"/>
                </a:lnTo>
                <a:lnTo>
                  <a:pt x="2903289" y="175233"/>
                </a:lnTo>
                <a:lnTo>
                  <a:pt x="2881775" y="175233"/>
                </a:lnTo>
                <a:close/>
                <a:moveTo>
                  <a:pt x="2761406" y="48294"/>
                </a:moveTo>
                <a:lnTo>
                  <a:pt x="2782924" y="48294"/>
                </a:lnTo>
                <a:lnTo>
                  <a:pt x="2782924" y="97899"/>
                </a:lnTo>
                <a:lnTo>
                  <a:pt x="2810175" y="97899"/>
                </a:lnTo>
                <a:cubicBezTo>
                  <a:pt x="2827945" y="97899"/>
                  <a:pt x="2841632" y="101344"/>
                  <a:pt x="2851233" y="108238"/>
                </a:cubicBezTo>
                <a:cubicBezTo>
                  <a:pt x="2860838" y="115132"/>
                  <a:pt x="2865638" y="124633"/>
                  <a:pt x="2865638" y="136746"/>
                </a:cubicBezTo>
                <a:cubicBezTo>
                  <a:pt x="2865638" y="147344"/>
                  <a:pt x="2861634" y="156410"/>
                  <a:pt x="2853623" y="163941"/>
                </a:cubicBezTo>
                <a:cubicBezTo>
                  <a:pt x="2845617" y="171468"/>
                  <a:pt x="2832809" y="175233"/>
                  <a:pt x="2815194" y="175233"/>
                </a:cubicBezTo>
                <a:lnTo>
                  <a:pt x="2761406" y="175233"/>
                </a:lnTo>
                <a:close/>
                <a:moveTo>
                  <a:pt x="2782924" y="157544"/>
                </a:moveTo>
                <a:lnTo>
                  <a:pt x="2805513" y="157544"/>
                </a:lnTo>
                <a:cubicBezTo>
                  <a:pt x="2819143" y="157544"/>
                  <a:pt x="2828863" y="155870"/>
                  <a:pt x="2834681" y="152525"/>
                </a:cubicBezTo>
                <a:cubicBezTo>
                  <a:pt x="2840498" y="149177"/>
                  <a:pt x="2843407" y="143957"/>
                  <a:pt x="2843407" y="136865"/>
                </a:cubicBezTo>
                <a:cubicBezTo>
                  <a:pt x="2843407" y="131368"/>
                  <a:pt x="2841255" y="126468"/>
                  <a:pt x="2836952" y="122162"/>
                </a:cubicBezTo>
                <a:cubicBezTo>
                  <a:pt x="2832647" y="117861"/>
                  <a:pt x="2823124" y="115709"/>
                  <a:pt x="2808382" y="115709"/>
                </a:cubicBezTo>
                <a:lnTo>
                  <a:pt x="2782924" y="115709"/>
                </a:lnTo>
                <a:close/>
                <a:moveTo>
                  <a:pt x="2922535" y="175233"/>
                </a:moveTo>
                <a:lnTo>
                  <a:pt x="2968910" y="109257"/>
                </a:lnTo>
                <a:lnTo>
                  <a:pt x="2926002" y="48294"/>
                </a:lnTo>
                <a:lnTo>
                  <a:pt x="2952898" y="48294"/>
                </a:lnTo>
                <a:lnTo>
                  <a:pt x="2972381" y="78055"/>
                </a:lnTo>
                <a:cubicBezTo>
                  <a:pt x="2976049" y="83715"/>
                  <a:pt x="2978994" y="88456"/>
                  <a:pt x="2981226" y="92283"/>
                </a:cubicBezTo>
                <a:cubicBezTo>
                  <a:pt x="2984729" y="87023"/>
                  <a:pt x="2987958" y="82361"/>
                  <a:pt x="2990906" y="78297"/>
                </a:cubicBezTo>
                <a:lnTo>
                  <a:pt x="3012301" y="48294"/>
                </a:lnTo>
                <a:lnTo>
                  <a:pt x="3038002" y="48294"/>
                </a:lnTo>
                <a:lnTo>
                  <a:pt x="2994136" y="108062"/>
                </a:lnTo>
                <a:lnTo>
                  <a:pt x="3041349" y="175233"/>
                </a:lnTo>
                <a:lnTo>
                  <a:pt x="3014932" y="175233"/>
                </a:lnTo>
                <a:lnTo>
                  <a:pt x="2988872" y="135788"/>
                </a:lnTo>
                <a:lnTo>
                  <a:pt x="2981943" y="125155"/>
                </a:lnTo>
                <a:lnTo>
                  <a:pt x="2948592" y="175233"/>
                </a:lnTo>
                <a:close/>
                <a:moveTo>
                  <a:pt x="3132433" y="223885"/>
                </a:moveTo>
                <a:lnTo>
                  <a:pt x="3132433" y="48294"/>
                </a:lnTo>
                <a:lnTo>
                  <a:pt x="3152035" y="48294"/>
                </a:lnTo>
                <a:lnTo>
                  <a:pt x="3152035" y="64789"/>
                </a:lnTo>
                <a:cubicBezTo>
                  <a:pt x="3156658" y="58335"/>
                  <a:pt x="3161878" y="53493"/>
                  <a:pt x="3167696" y="50264"/>
                </a:cubicBezTo>
                <a:cubicBezTo>
                  <a:pt x="3173512" y="47038"/>
                  <a:pt x="3180566" y="45425"/>
                  <a:pt x="3188852" y="45425"/>
                </a:cubicBezTo>
                <a:cubicBezTo>
                  <a:pt x="3199688" y="45425"/>
                  <a:pt x="3209250" y="48216"/>
                  <a:pt x="3217537" y="53792"/>
                </a:cubicBezTo>
                <a:cubicBezTo>
                  <a:pt x="3225829" y="59371"/>
                  <a:pt x="3232085" y="67238"/>
                  <a:pt x="3236303" y="77397"/>
                </a:cubicBezTo>
                <a:cubicBezTo>
                  <a:pt x="3240526" y="87559"/>
                  <a:pt x="3242640" y="98698"/>
                  <a:pt x="3242640" y="110809"/>
                </a:cubicBezTo>
                <a:cubicBezTo>
                  <a:pt x="3242640" y="123797"/>
                  <a:pt x="3240310" y="135494"/>
                  <a:pt x="3235648" y="145890"/>
                </a:cubicBezTo>
                <a:cubicBezTo>
                  <a:pt x="3230990" y="156288"/>
                  <a:pt x="3224216" y="164258"/>
                  <a:pt x="3215331" y="169794"/>
                </a:cubicBezTo>
                <a:cubicBezTo>
                  <a:pt x="3206442" y="175335"/>
                  <a:pt x="3197100" y="178104"/>
                  <a:pt x="3187297" y="178104"/>
                </a:cubicBezTo>
                <a:cubicBezTo>
                  <a:pt x="3180126" y="178104"/>
                  <a:pt x="3173689" y="176587"/>
                  <a:pt x="3167994" y="173563"/>
                </a:cubicBezTo>
                <a:cubicBezTo>
                  <a:pt x="3162296" y="170535"/>
                  <a:pt x="3157616" y="166709"/>
                  <a:pt x="3153950" y="162086"/>
                </a:cubicBezTo>
                <a:lnTo>
                  <a:pt x="3153950" y="223885"/>
                </a:lnTo>
                <a:close/>
                <a:moveTo>
                  <a:pt x="3151916" y="112483"/>
                </a:moveTo>
                <a:cubicBezTo>
                  <a:pt x="3151916" y="128816"/>
                  <a:pt x="3155224" y="140890"/>
                  <a:pt x="3161842" y="148698"/>
                </a:cubicBezTo>
                <a:cubicBezTo>
                  <a:pt x="3168451" y="156507"/>
                  <a:pt x="3176458" y="160412"/>
                  <a:pt x="3185860" y="160412"/>
                </a:cubicBezTo>
                <a:cubicBezTo>
                  <a:pt x="3195426" y="160412"/>
                  <a:pt x="3203612" y="156370"/>
                  <a:pt x="3210427" y="148280"/>
                </a:cubicBezTo>
                <a:cubicBezTo>
                  <a:pt x="3217238" y="140192"/>
                  <a:pt x="3220647" y="127663"/>
                  <a:pt x="3220647" y="110690"/>
                </a:cubicBezTo>
                <a:cubicBezTo>
                  <a:pt x="3220647" y="94515"/>
                  <a:pt x="3217317" y="82400"/>
                  <a:pt x="3210665" y="74351"/>
                </a:cubicBezTo>
                <a:cubicBezTo>
                  <a:pt x="3204012" y="66302"/>
                  <a:pt x="3196064" y="62277"/>
                  <a:pt x="3186818" y="62277"/>
                </a:cubicBezTo>
                <a:cubicBezTo>
                  <a:pt x="3177652" y="62277"/>
                  <a:pt x="3169546" y="66561"/>
                  <a:pt x="3162496" y="75126"/>
                </a:cubicBezTo>
                <a:cubicBezTo>
                  <a:pt x="3155444" y="83697"/>
                  <a:pt x="3151916" y="96149"/>
                  <a:pt x="3151916" y="112483"/>
                </a:cubicBezTo>
                <a:close/>
                <a:moveTo>
                  <a:pt x="3355478" y="134356"/>
                </a:moveTo>
                <a:lnTo>
                  <a:pt x="3377712" y="137103"/>
                </a:lnTo>
                <a:cubicBezTo>
                  <a:pt x="3374205" y="150091"/>
                  <a:pt x="3367712" y="160175"/>
                  <a:pt x="3358225" y="167343"/>
                </a:cubicBezTo>
                <a:cubicBezTo>
                  <a:pt x="3348743" y="174517"/>
                  <a:pt x="3336628" y="178104"/>
                  <a:pt x="3321886" y="178104"/>
                </a:cubicBezTo>
                <a:cubicBezTo>
                  <a:pt x="3303321" y="178104"/>
                  <a:pt x="3288601" y="172386"/>
                  <a:pt x="3277726" y="160950"/>
                </a:cubicBezTo>
                <a:cubicBezTo>
                  <a:pt x="3266846" y="149516"/>
                  <a:pt x="3261406" y="133477"/>
                  <a:pt x="3261406" y="112842"/>
                </a:cubicBezTo>
                <a:cubicBezTo>
                  <a:pt x="3261406" y="91483"/>
                  <a:pt x="3266904" y="74906"/>
                  <a:pt x="3277902" y="63111"/>
                </a:cubicBezTo>
                <a:cubicBezTo>
                  <a:pt x="3288899" y="51322"/>
                  <a:pt x="3303163" y="45425"/>
                  <a:pt x="3320695" y="45425"/>
                </a:cubicBezTo>
                <a:cubicBezTo>
                  <a:pt x="3337669" y="45425"/>
                  <a:pt x="3351533" y="51203"/>
                  <a:pt x="3362293" y="62756"/>
                </a:cubicBezTo>
                <a:cubicBezTo>
                  <a:pt x="3373049" y="74308"/>
                  <a:pt x="3378428" y="90565"/>
                  <a:pt x="3378428" y="111525"/>
                </a:cubicBezTo>
                <a:cubicBezTo>
                  <a:pt x="3378428" y="112803"/>
                  <a:pt x="3378389" y="114714"/>
                  <a:pt x="3378310" y="117263"/>
                </a:cubicBezTo>
                <a:lnTo>
                  <a:pt x="3283640" y="117263"/>
                </a:lnTo>
                <a:cubicBezTo>
                  <a:pt x="3284439" y="131206"/>
                  <a:pt x="3288385" y="141883"/>
                  <a:pt x="3295477" y="149296"/>
                </a:cubicBezTo>
                <a:cubicBezTo>
                  <a:pt x="3302566" y="156708"/>
                  <a:pt x="3311411" y="160412"/>
                  <a:pt x="3322009" y="160412"/>
                </a:cubicBezTo>
                <a:cubicBezTo>
                  <a:pt x="3329900" y="160412"/>
                  <a:pt x="3336636" y="158342"/>
                  <a:pt x="3342213" y="154200"/>
                </a:cubicBezTo>
                <a:cubicBezTo>
                  <a:pt x="3347792" y="150056"/>
                  <a:pt x="3352213" y="143443"/>
                  <a:pt x="3355478" y="134356"/>
                </a:cubicBezTo>
                <a:close/>
                <a:moveTo>
                  <a:pt x="3284835" y="99573"/>
                </a:moveTo>
                <a:lnTo>
                  <a:pt x="3355717" y="99573"/>
                </a:lnTo>
                <a:cubicBezTo>
                  <a:pt x="3354761" y="88895"/>
                  <a:pt x="3352051" y="80885"/>
                  <a:pt x="3347591" y="75546"/>
                </a:cubicBezTo>
                <a:cubicBezTo>
                  <a:pt x="3340737" y="67263"/>
                  <a:pt x="3331852" y="63119"/>
                  <a:pt x="3320932" y="63119"/>
                </a:cubicBezTo>
                <a:cubicBezTo>
                  <a:pt x="3311051" y="63119"/>
                  <a:pt x="3302749" y="66424"/>
                  <a:pt x="3296014" y="73038"/>
                </a:cubicBezTo>
                <a:cubicBezTo>
                  <a:pt x="3289278" y="79647"/>
                  <a:pt x="3285555" y="88495"/>
                  <a:pt x="3284835" y="99573"/>
                </a:cubicBezTo>
                <a:close/>
                <a:moveTo>
                  <a:pt x="3486335" y="128740"/>
                </a:moveTo>
                <a:lnTo>
                  <a:pt x="3507492" y="131487"/>
                </a:lnTo>
                <a:cubicBezTo>
                  <a:pt x="3505184" y="146070"/>
                  <a:pt x="3499266" y="157486"/>
                  <a:pt x="3489743" y="165734"/>
                </a:cubicBezTo>
                <a:cubicBezTo>
                  <a:pt x="3480218" y="173978"/>
                  <a:pt x="3468526" y="178104"/>
                  <a:pt x="3454658" y="178104"/>
                </a:cubicBezTo>
                <a:cubicBezTo>
                  <a:pt x="3437288" y="178104"/>
                  <a:pt x="3423324" y="172425"/>
                  <a:pt x="3412765" y="161068"/>
                </a:cubicBezTo>
                <a:cubicBezTo>
                  <a:pt x="3402206" y="149714"/>
                  <a:pt x="3396925" y="133438"/>
                  <a:pt x="3396925" y="112245"/>
                </a:cubicBezTo>
                <a:cubicBezTo>
                  <a:pt x="3396925" y="98539"/>
                  <a:pt x="3399194" y="86544"/>
                  <a:pt x="3403741" y="76262"/>
                </a:cubicBezTo>
                <a:cubicBezTo>
                  <a:pt x="3408279" y="65982"/>
                  <a:pt x="3415192" y="58270"/>
                  <a:pt x="3424480" y="53133"/>
                </a:cubicBezTo>
                <a:cubicBezTo>
                  <a:pt x="3433764" y="47996"/>
                  <a:pt x="3443862" y="45425"/>
                  <a:pt x="3454777" y="45425"/>
                </a:cubicBezTo>
                <a:cubicBezTo>
                  <a:pt x="3468561" y="45425"/>
                  <a:pt x="3479840" y="48910"/>
                  <a:pt x="3488607" y="55886"/>
                </a:cubicBezTo>
                <a:cubicBezTo>
                  <a:pt x="3497372" y="62860"/>
                  <a:pt x="3502988" y="72760"/>
                  <a:pt x="3505461" y="85590"/>
                </a:cubicBezTo>
                <a:lnTo>
                  <a:pt x="3484541" y="88816"/>
                </a:lnTo>
                <a:cubicBezTo>
                  <a:pt x="3482552" y="80287"/>
                  <a:pt x="3479027" y="73872"/>
                  <a:pt x="3473965" y="69571"/>
                </a:cubicBezTo>
                <a:cubicBezTo>
                  <a:pt x="3468904" y="65268"/>
                  <a:pt x="3462788" y="63119"/>
                  <a:pt x="3455612" y="63119"/>
                </a:cubicBezTo>
                <a:cubicBezTo>
                  <a:pt x="3444776" y="63119"/>
                  <a:pt x="3435978" y="67004"/>
                  <a:pt x="3429203" y="74773"/>
                </a:cubicBezTo>
                <a:cubicBezTo>
                  <a:pt x="3422431" y="82541"/>
                  <a:pt x="3419040" y="94835"/>
                  <a:pt x="3419040" y="111647"/>
                </a:cubicBezTo>
                <a:cubicBezTo>
                  <a:pt x="3419040" y="128697"/>
                  <a:pt x="3422309" y="141088"/>
                  <a:pt x="3428843" y="148817"/>
                </a:cubicBezTo>
                <a:cubicBezTo>
                  <a:pt x="3435380" y="156547"/>
                  <a:pt x="3443902" y="160412"/>
                  <a:pt x="3454417" y="160412"/>
                </a:cubicBezTo>
                <a:cubicBezTo>
                  <a:pt x="3462866" y="160412"/>
                  <a:pt x="3469919" y="157820"/>
                  <a:pt x="3475578" y="152644"/>
                </a:cubicBezTo>
                <a:cubicBezTo>
                  <a:pt x="3481233" y="147467"/>
                  <a:pt x="3484820" y="139501"/>
                  <a:pt x="3486335" y="128740"/>
                </a:cubicBezTo>
                <a:close/>
                <a:moveTo>
                  <a:pt x="3524945" y="224122"/>
                </a:moveTo>
                <a:lnTo>
                  <a:pt x="3522554" y="203923"/>
                </a:lnTo>
                <a:cubicBezTo>
                  <a:pt x="3527253" y="205197"/>
                  <a:pt x="3531360" y="205838"/>
                  <a:pt x="3534863" y="205838"/>
                </a:cubicBezTo>
                <a:cubicBezTo>
                  <a:pt x="3539647" y="205838"/>
                  <a:pt x="3543471" y="205038"/>
                  <a:pt x="3546340" y="203448"/>
                </a:cubicBezTo>
                <a:cubicBezTo>
                  <a:pt x="3549209" y="201853"/>
                  <a:pt x="3551559" y="199620"/>
                  <a:pt x="3553392" y="196751"/>
                </a:cubicBezTo>
                <a:cubicBezTo>
                  <a:pt x="3554746" y="194598"/>
                  <a:pt x="3556938" y="189259"/>
                  <a:pt x="3559965" y="180731"/>
                </a:cubicBezTo>
                <a:cubicBezTo>
                  <a:pt x="3560362" y="179536"/>
                  <a:pt x="3561002" y="177782"/>
                  <a:pt x="3561881" y="175475"/>
                </a:cubicBezTo>
                <a:lnTo>
                  <a:pt x="3513706" y="48294"/>
                </a:lnTo>
                <a:lnTo>
                  <a:pt x="3536894" y="48294"/>
                </a:lnTo>
                <a:lnTo>
                  <a:pt x="3563313" y="121803"/>
                </a:lnTo>
                <a:cubicBezTo>
                  <a:pt x="3566741" y="131130"/>
                  <a:pt x="3569804" y="140930"/>
                  <a:pt x="3572516" y="151211"/>
                </a:cubicBezTo>
                <a:cubicBezTo>
                  <a:pt x="3574988" y="141329"/>
                  <a:pt x="3577937" y="131685"/>
                  <a:pt x="3581364" y="122282"/>
                </a:cubicBezTo>
                <a:lnTo>
                  <a:pt x="3608497" y="48294"/>
                </a:lnTo>
                <a:lnTo>
                  <a:pt x="3630011" y="48294"/>
                </a:lnTo>
                <a:lnTo>
                  <a:pt x="3581721" y="177387"/>
                </a:lnTo>
                <a:cubicBezTo>
                  <a:pt x="3576540" y="191330"/>
                  <a:pt x="3572516" y="200934"/>
                  <a:pt x="3569649" y="206193"/>
                </a:cubicBezTo>
                <a:cubicBezTo>
                  <a:pt x="3565823" y="213286"/>
                  <a:pt x="3561441" y="218484"/>
                  <a:pt x="3556502" y="221793"/>
                </a:cubicBezTo>
                <a:cubicBezTo>
                  <a:pt x="3551559" y="225101"/>
                  <a:pt x="3545663" y="226753"/>
                  <a:pt x="3538809" y="226753"/>
                </a:cubicBezTo>
                <a:cubicBezTo>
                  <a:pt x="3534661" y="226753"/>
                  <a:pt x="3530046" y="225875"/>
                  <a:pt x="3524945" y="224122"/>
                </a:cubicBezTo>
                <a:close/>
                <a:moveTo>
                  <a:pt x="3641689" y="223885"/>
                </a:moveTo>
                <a:lnTo>
                  <a:pt x="3641689" y="48294"/>
                </a:lnTo>
                <a:lnTo>
                  <a:pt x="3661291" y="48294"/>
                </a:lnTo>
                <a:lnTo>
                  <a:pt x="3661291" y="64789"/>
                </a:lnTo>
                <a:cubicBezTo>
                  <a:pt x="3665914" y="58335"/>
                  <a:pt x="3671134" y="53493"/>
                  <a:pt x="3676952" y="50264"/>
                </a:cubicBezTo>
                <a:cubicBezTo>
                  <a:pt x="3682768" y="47038"/>
                  <a:pt x="3689818" y="45425"/>
                  <a:pt x="3698109" y="45425"/>
                </a:cubicBezTo>
                <a:cubicBezTo>
                  <a:pt x="3708944" y="45425"/>
                  <a:pt x="3718506" y="48216"/>
                  <a:pt x="3726793" y="53792"/>
                </a:cubicBezTo>
                <a:cubicBezTo>
                  <a:pt x="3735081" y="59371"/>
                  <a:pt x="3741337" y="67238"/>
                  <a:pt x="3745560" y="77397"/>
                </a:cubicBezTo>
                <a:cubicBezTo>
                  <a:pt x="3749782" y="87559"/>
                  <a:pt x="3751892" y="98698"/>
                  <a:pt x="3751892" y="110809"/>
                </a:cubicBezTo>
                <a:cubicBezTo>
                  <a:pt x="3751892" y="123797"/>
                  <a:pt x="3749566" y="135494"/>
                  <a:pt x="3744904" y="145890"/>
                </a:cubicBezTo>
                <a:cubicBezTo>
                  <a:pt x="3740243" y="156288"/>
                  <a:pt x="3733472" y="164258"/>
                  <a:pt x="3724583" y="169794"/>
                </a:cubicBezTo>
                <a:cubicBezTo>
                  <a:pt x="3715698" y="175335"/>
                  <a:pt x="3706352" y="178104"/>
                  <a:pt x="3696549" y="178104"/>
                </a:cubicBezTo>
                <a:cubicBezTo>
                  <a:pt x="3689379" y="178104"/>
                  <a:pt x="3682945" y="176587"/>
                  <a:pt x="3677246" y="173563"/>
                </a:cubicBezTo>
                <a:cubicBezTo>
                  <a:pt x="3671552" y="170535"/>
                  <a:pt x="3666872" y="166709"/>
                  <a:pt x="3663203" y="162086"/>
                </a:cubicBezTo>
                <a:lnTo>
                  <a:pt x="3663203" y="223885"/>
                </a:lnTo>
                <a:close/>
                <a:moveTo>
                  <a:pt x="3661172" y="112483"/>
                </a:moveTo>
                <a:cubicBezTo>
                  <a:pt x="3661172" y="128816"/>
                  <a:pt x="3664480" y="140890"/>
                  <a:pt x="3671094" y="148698"/>
                </a:cubicBezTo>
                <a:cubicBezTo>
                  <a:pt x="3677707" y="156507"/>
                  <a:pt x="3685713" y="160412"/>
                  <a:pt x="3695117" y="160412"/>
                </a:cubicBezTo>
                <a:cubicBezTo>
                  <a:pt x="3704682" y="160412"/>
                  <a:pt x="3712869" y="156370"/>
                  <a:pt x="3719679" y="148280"/>
                </a:cubicBezTo>
                <a:cubicBezTo>
                  <a:pt x="3726491" y="140192"/>
                  <a:pt x="3729900" y="127663"/>
                  <a:pt x="3729900" y="110690"/>
                </a:cubicBezTo>
                <a:cubicBezTo>
                  <a:pt x="3729900" y="94515"/>
                  <a:pt x="3726573" y="82400"/>
                  <a:pt x="3719921" y="74351"/>
                </a:cubicBezTo>
                <a:cubicBezTo>
                  <a:pt x="3713265" y="66302"/>
                  <a:pt x="3705316" y="62277"/>
                  <a:pt x="3696070" y="62277"/>
                </a:cubicBezTo>
                <a:cubicBezTo>
                  <a:pt x="3686909" y="62277"/>
                  <a:pt x="3678802" y="66561"/>
                  <a:pt x="3671750" y="75126"/>
                </a:cubicBezTo>
                <a:cubicBezTo>
                  <a:pt x="3664700" y="83697"/>
                  <a:pt x="3661172" y="96149"/>
                  <a:pt x="3661172" y="112483"/>
                </a:cubicBezTo>
                <a:close/>
                <a:moveTo>
                  <a:pt x="3860670" y="128740"/>
                </a:moveTo>
                <a:lnTo>
                  <a:pt x="3881827" y="131487"/>
                </a:lnTo>
                <a:cubicBezTo>
                  <a:pt x="3879515" y="146070"/>
                  <a:pt x="3873597" y="157486"/>
                  <a:pt x="3864076" y="165734"/>
                </a:cubicBezTo>
                <a:cubicBezTo>
                  <a:pt x="3854550" y="173978"/>
                  <a:pt x="3842857" y="178104"/>
                  <a:pt x="3828990" y="178104"/>
                </a:cubicBezTo>
                <a:cubicBezTo>
                  <a:pt x="3811620" y="178104"/>
                  <a:pt x="3797659" y="172425"/>
                  <a:pt x="3787096" y="161068"/>
                </a:cubicBezTo>
                <a:cubicBezTo>
                  <a:pt x="3776538" y="149714"/>
                  <a:pt x="3771257" y="133438"/>
                  <a:pt x="3771257" y="112245"/>
                </a:cubicBezTo>
                <a:cubicBezTo>
                  <a:pt x="3771257" y="98539"/>
                  <a:pt x="3773529" y="86544"/>
                  <a:pt x="3778075" y="76262"/>
                </a:cubicBezTo>
                <a:cubicBezTo>
                  <a:pt x="3782614" y="65982"/>
                  <a:pt x="3789527" y="58270"/>
                  <a:pt x="3798814" y="53133"/>
                </a:cubicBezTo>
                <a:cubicBezTo>
                  <a:pt x="3808096" y="47996"/>
                  <a:pt x="3818197" y="45425"/>
                  <a:pt x="3829113" y="45425"/>
                </a:cubicBezTo>
                <a:cubicBezTo>
                  <a:pt x="3842896" y="45425"/>
                  <a:pt x="3854172" y="48910"/>
                  <a:pt x="3862938" y="55886"/>
                </a:cubicBezTo>
                <a:cubicBezTo>
                  <a:pt x="3871707" y="62860"/>
                  <a:pt x="3877323" y="72760"/>
                  <a:pt x="3879794" y="85590"/>
                </a:cubicBezTo>
                <a:lnTo>
                  <a:pt x="3858877" y="88816"/>
                </a:lnTo>
                <a:cubicBezTo>
                  <a:pt x="3856883" y="80287"/>
                  <a:pt x="3853358" y="73872"/>
                  <a:pt x="3848296" y="69571"/>
                </a:cubicBezTo>
                <a:cubicBezTo>
                  <a:pt x="3843235" y="65268"/>
                  <a:pt x="3837123" y="63119"/>
                  <a:pt x="3829947" y="63119"/>
                </a:cubicBezTo>
                <a:cubicBezTo>
                  <a:pt x="3819112" y="63119"/>
                  <a:pt x="3810309" y="67004"/>
                  <a:pt x="3803537" y="74773"/>
                </a:cubicBezTo>
                <a:cubicBezTo>
                  <a:pt x="3796762" y="82541"/>
                  <a:pt x="3793375" y="94835"/>
                  <a:pt x="3793375" y="111647"/>
                </a:cubicBezTo>
                <a:cubicBezTo>
                  <a:pt x="3793375" y="128697"/>
                  <a:pt x="3796644" y="141088"/>
                  <a:pt x="3803178" y="148817"/>
                </a:cubicBezTo>
                <a:cubicBezTo>
                  <a:pt x="3809712" y="156547"/>
                  <a:pt x="3818237" y="160412"/>
                  <a:pt x="3828752" y="160412"/>
                </a:cubicBezTo>
                <a:cubicBezTo>
                  <a:pt x="3837198" y="160412"/>
                  <a:pt x="3844254" y="157820"/>
                  <a:pt x="3849913" y="152644"/>
                </a:cubicBezTo>
                <a:cubicBezTo>
                  <a:pt x="3855568" y="147467"/>
                  <a:pt x="3859155" y="139501"/>
                  <a:pt x="3860670" y="128740"/>
                </a:cubicBezTo>
                <a:close/>
                <a:moveTo>
                  <a:pt x="3894671" y="111767"/>
                </a:moveTo>
                <a:cubicBezTo>
                  <a:pt x="3894671" y="88258"/>
                  <a:pt x="3901206" y="70845"/>
                  <a:pt x="3914274" y="59530"/>
                </a:cubicBezTo>
                <a:cubicBezTo>
                  <a:pt x="3925192" y="50127"/>
                  <a:pt x="3938498" y="45425"/>
                  <a:pt x="3954198" y="45425"/>
                </a:cubicBezTo>
                <a:cubicBezTo>
                  <a:pt x="3971651" y="45425"/>
                  <a:pt x="3985917" y="51142"/>
                  <a:pt x="3996992" y="62579"/>
                </a:cubicBezTo>
                <a:cubicBezTo>
                  <a:pt x="4008069" y="74013"/>
                  <a:pt x="4013606" y="89809"/>
                  <a:pt x="4013606" y="109973"/>
                </a:cubicBezTo>
                <a:cubicBezTo>
                  <a:pt x="4013606" y="126307"/>
                  <a:pt x="4011157" y="139155"/>
                  <a:pt x="4006258" y="148519"/>
                </a:cubicBezTo>
                <a:cubicBezTo>
                  <a:pt x="4001358" y="157881"/>
                  <a:pt x="3994227" y="165153"/>
                  <a:pt x="3984859" y="170331"/>
                </a:cubicBezTo>
                <a:cubicBezTo>
                  <a:pt x="3975496" y="175512"/>
                  <a:pt x="3965272" y="178104"/>
                  <a:pt x="3954198" y="178104"/>
                </a:cubicBezTo>
                <a:cubicBezTo>
                  <a:pt x="3936428" y="178104"/>
                  <a:pt x="3922064" y="172404"/>
                  <a:pt x="3911109" y="161010"/>
                </a:cubicBezTo>
                <a:cubicBezTo>
                  <a:pt x="3900148" y="149612"/>
                  <a:pt x="3894671" y="133200"/>
                  <a:pt x="3894671" y="111767"/>
                </a:cubicBezTo>
                <a:close/>
                <a:moveTo>
                  <a:pt x="3916784" y="111767"/>
                </a:moveTo>
                <a:cubicBezTo>
                  <a:pt x="3916784" y="128024"/>
                  <a:pt x="3920330" y="140192"/>
                  <a:pt x="3927425" y="148280"/>
                </a:cubicBezTo>
                <a:cubicBezTo>
                  <a:pt x="3934517" y="156370"/>
                  <a:pt x="3943441" y="160412"/>
                  <a:pt x="3954198" y="160412"/>
                </a:cubicBezTo>
                <a:cubicBezTo>
                  <a:pt x="3964876" y="160412"/>
                  <a:pt x="3973761" y="156348"/>
                  <a:pt x="3980856" y="148219"/>
                </a:cubicBezTo>
                <a:cubicBezTo>
                  <a:pt x="3987944" y="140091"/>
                  <a:pt x="3991490" y="127704"/>
                  <a:pt x="3991490" y="111050"/>
                </a:cubicBezTo>
                <a:cubicBezTo>
                  <a:pt x="3991490" y="95351"/>
                  <a:pt x="3987926" y="83456"/>
                  <a:pt x="3980795" y="75370"/>
                </a:cubicBezTo>
                <a:cubicBezTo>
                  <a:pt x="3973663" y="67281"/>
                  <a:pt x="3964796" y="63239"/>
                  <a:pt x="3954198" y="63239"/>
                </a:cubicBezTo>
                <a:cubicBezTo>
                  <a:pt x="3943441" y="63239"/>
                  <a:pt x="3934517" y="67263"/>
                  <a:pt x="3927425" y="75308"/>
                </a:cubicBezTo>
                <a:cubicBezTo>
                  <a:pt x="3920330" y="83358"/>
                  <a:pt x="3916784" y="95508"/>
                  <a:pt x="3916784" y="111767"/>
                </a:cubicBezTo>
                <a:close/>
                <a:moveTo>
                  <a:pt x="4038949" y="48294"/>
                </a:moveTo>
                <a:lnTo>
                  <a:pt x="4088550" y="48294"/>
                </a:lnTo>
                <a:cubicBezTo>
                  <a:pt x="4100747" y="48294"/>
                  <a:pt x="4109808" y="49309"/>
                  <a:pt x="4115744" y="51340"/>
                </a:cubicBezTo>
                <a:cubicBezTo>
                  <a:pt x="4121680" y="53371"/>
                  <a:pt x="4126782" y="57101"/>
                  <a:pt x="4131044" y="62515"/>
                </a:cubicBezTo>
                <a:cubicBezTo>
                  <a:pt x="4135310" y="67936"/>
                  <a:pt x="4137441" y="74434"/>
                  <a:pt x="4137441" y="82001"/>
                </a:cubicBezTo>
                <a:cubicBezTo>
                  <a:pt x="4137441" y="88057"/>
                  <a:pt x="4136185" y="93337"/>
                  <a:pt x="4133675" y="97841"/>
                </a:cubicBezTo>
                <a:cubicBezTo>
                  <a:pt x="4131167" y="102344"/>
                  <a:pt x="4127398" y="106110"/>
                  <a:pt x="4122379" y="109135"/>
                </a:cubicBezTo>
                <a:cubicBezTo>
                  <a:pt x="4128355" y="111129"/>
                  <a:pt x="4133316" y="114851"/>
                  <a:pt x="4137262" y="120312"/>
                </a:cubicBezTo>
                <a:cubicBezTo>
                  <a:pt x="4141204" y="125770"/>
                  <a:pt x="4143176" y="132242"/>
                  <a:pt x="4143176" y="139734"/>
                </a:cubicBezTo>
                <a:cubicBezTo>
                  <a:pt x="4142381" y="151765"/>
                  <a:pt x="4138079" y="160689"/>
                  <a:pt x="4130271" y="166507"/>
                </a:cubicBezTo>
                <a:cubicBezTo>
                  <a:pt x="4122463" y="172325"/>
                  <a:pt x="4111104" y="175233"/>
                  <a:pt x="4096204" y="175233"/>
                </a:cubicBezTo>
                <a:lnTo>
                  <a:pt x="4038949" y="175233"/>
                </a:lnTo>
                <a:close/>
                <a:moveTo>
                  <a:pt x="4060462" y="101722"/>
                </a:moveTo>
                <a:lnTo>
                  <a:pt x="4083413" y="101722"/>
                </a:lnTo>
                <a:cubicBezTo>
                  <a:pt x="4092574" y="101722"/>
                  <a:pt x="4098871" y="101243"/>
                  <a:pt x="4102299" y="100289"/>
                </a:cubicBezTo>
                <a:cubicBezTo>
                  <a:pt x="4105725" y="99332"/>
                  <a:pt x="4108792" y="97402"/>
                  <a:pt x="4111504" y="94489"/>
                </a:cubicBezTo>
                <a:cubicBezTo>
                  <a:pt x="4114214" y="91585"/>
                  <a:pt x="4115568" y="88100"/>
                  <a:pt x="4115568" y="84035"/>
                </a:cubicBezTo>
                <a:cubicBezTo>
                  <a:pt x="4115568" y="77339"/>
                  <a:pt x="4113195" y="72677"/>
                  <a:pt x="4108454" y="70049"/>
                </a:cubicBezTo>
                <a:cubicBezTo>
                  <a:pt x="4103714" y="67420"/>
                  <a:pt x="4095606" y="66103"/>
                  <a:pt x="4084129" y="66103"/>
                </a:cubicBezTo>
                <a:lnTo>
                  <a:pt x="4060462" y="66103"/>
                </a:lnTo>
                <a:close/>
                <a:moveTo>
                  <a:pt x="4060462" y="157544"/>
                </a:moveTo>
                <a:lnTo>
                  <a:pt x="4088791" y="157544"/>
                </a:lnTo>
                <a:cubicBezTo>
                  <a:pt x="4100984" y="157544"/>
                  <a:pt x="4109351" y="156129"/>
                  <a:pt x="4113894" y="153299"/>
                </a:cubicBezTo>
                <a:cubicBezTo>
                  <a:pt x="4118437" y="150474"/>
                  <a:pt x="4120828" y="145596"/>
                  <a:pt x="4121066" y="138658"/>
                </a:cubicBezTo>
                <a:cubicBezTo>
                  <a:pt x="4121066" y="134593"/>
                  <a:pt x="4119751" y="130828"/>
                  <a:pt x="4117123" y="127361"/>
                </a:cubicBezTo>
                <a:cubicBezTo>
                  <a:pt x="4114488" y="123898"/>
                  <a:pt x="4111061" y="121702"/>
                  <a:pt x="4106841" y="120787"/>
                </a:cubicBezTo>
                <a:cubicBezTo>
                  <a:pt x="4102619" y="119873"/>
                  <a:pt x="4095843" y="119412"/>
                  <a:pt x="4086519" y="119412"/>
                </a:cubicBezTo>
                <a:lnTo>
                  <a:pt x="4060462" y="119412"/>
                </a:lnTo>
                <a:close/>
                <a:moveTo>
                  <a:pt x="4234019" y="111767"/>
                </a:moveTo>
                <a:cubicBezTo>
                  <a:pt x="4234019" y="88258"/>
                  <a:pt x="4240552" y="70845"/>
                  <a:pt x="4253624" y="59530"/>
                </a:cubicBezTo>
                <a:cubicBezTo>
                  <a:pt x="4264540" y="50127"/>
                  <a:pt x="4277848" y="45425"/>
                  <a:pt x="4293544" y="45425"/>
                </a:cubicBezTo>
                <a:cubicBezTo>
                  <a:pt x="4310998" y="45425"/>
                  <a:pt x="4325264" y="51142"/>
                  <a:pt x="4336342" y="62579"/>
                </a:cubicBezTo>
                <a:cubicBezTo>
                  <a:pt x="4347419" y="74013"/>
                  <a:pt x="4352952" y="89809"/>
                  <a:pt x="4352952" y="109973"/>
                </a:cubicBezTo>
                <a:cubicBezTo>
                  <a:pt x="4352952" y="126307"/>
                  <a:pt x="4350504" y="139155"/>
                  <a:pt x="4345604" y="148519"/>
                </a:cubicBezTo>
                <a:cubicBezTo>
                  <a:pt x="4340705" y="157881"/>
                  <a:pt x="4333573" y="165153"/>
                  <a:pt x="4324210" y="170331"/>
                </a:cubicBezTo>
                <a:cubicBezTo>
                  <a:pt x="4314846" y="175512"/>
                  <a:pt x="4304622" y="178104"/>
                  <a:pt x="4293544" y="178104"/>
                </a:cubicBezTo>
                <a:cubicBezTo>
                  <a:pt x="4275778" y="178104"/>
                  <a:pt x="4261415" y="172404"/>
                  <a:pt x="4250457" y="161010"/>
                </a:cubicBezTo>
                <a:cubicBezTo>
                  <a:pt x="4239498" y="149612"/>
                  <a:pt x="4234019" y="133200"/>
                  <a:pt x="4234019" y="111767"/>
                </a:cubicBezTo>
                <a:close/>
                <a:moveTo>
                  <a:pt x="4256134" y="111767"/>
                </a:moveTo>
                <a:cubicBezTo>
                  <a:pt x="4256134" y="128024"/>
                  <a:pt x="4259680" y="140192"/>
                  <a:pt x="4266771" y="148280"/>
                </a:cubicBezTo>
                <a:cubicBezTo>
                  <a:pt x="4273867" y="156370"/>
                  <a:pt x="4282791" y="160412"/>
                  <a:pt x="4293544" y="160412"/>
                </a:cubicBezTo>
                <a:cubicBezTo>
                  <a:pt x="4304226" y="160412"/>
                  <a:pt x="4313111" y="156348"/>
                  <a:pt x="4320203" y="148219"/>
                </a:cubicBezTo>
                <a:cubicBezTo>
                  <a:pt x="4327295" y="140091"/>
                  <a:pt x="4330840" y="127704"/>
                  <a:pt x="4330840" y="111050"/>
                </a:cubicBezTo>
                <a:cubicBezTo>
                  <a:pt x="4330840" y="95351"/>
                  <a:pt x="4327273" y="83456"/>
                  <a:pt x="4320142" y="75370"/>
                </a:cubicBezTo>
                <a:cubicBezTo>
                  <a:pt x="4313009" y="67281"/>
                  <a:pt x="4304143" y="63239"/>
                  <a:pt x="4293544" y="63239"/>
                </a:cubicBezTo>
                <a:cubicBezTo>
                  <a:pt x="4282791" y="63239"/>
                  <a:pt x="4273867" y="67263"/>
                  <a:pt x="4266771" y="75308"/>
                </a:cubicBezTo>
                <a:cubicBezTo>
                  <a:pt x="4259680" y="83358"/>
                  <a:pt x="4256134" y="95508"/>
                  <a:pt x="4256134" y="111767"/>
                </a:cubicBezTo>
                <a:close/>
                <a:moveTo>
                  <a:pt x="4461013" y="128740"/>
                </a:moveTo>
                <a:lnTo>
                  <a:pt x="4482167" y="131487"/>
                </a:lnTo>
                <a:cubicBezTo>
                  <a:pt x="4479860" y="146070"/>
                  <a:pt x="4473940" y="157486"/>
                  <a:pt x="4464419" y="165734"/>
                </a:cubicBezTo>
                <a:cubicBezTo>
                  <a:pt x="4454893" y="173978"/>
                  <a:pt x="4443200" y="178104"/>
                  <a:pt x="4429333" y="178104"/>
                </a:cubicBezTo>
                <a:cubicBezTo>
                  <a:pt x="4411963" y="178104"/>
                  <a:pt x="4397999" y="172425"/>
                  <a:pt x="4387441" y="161068"/>
                </a:cubicBezTo>
                <a:cubicBezTo>
                  <a:pt x="4376882" y="149714"/>
                  <a:pt x="4371600" y="133438"/>
                  <a:pt x="4371600" y="112245"/>
                </a:cubicBezTo>
                <a:cubicBezTo>
                  <a:pt x="4371600" y="98539"/>
                  <a:pt x="4373872" y="86544"/>
                  <a:pt x="4378415" y="76262"/>
                </a:cubicBezTo>
                <a:cubicBezTo>
                  <a:pt x="4382957" y="65982"/>
                  <a:pt x="4389870" y="58270"/>
                  <a:pt x="4399158" y="53133"/>
                </a:cubicBezTo>
                <a:cubicBezTo>
                  <a:pt x="4408439" y="47996"/>
                  <a:pt x="4418540" y="45425"/>
                  <a:pt x="4429452" y="45425"/>
                </a:cubicBezTo>
                <a:cubicBezTo>
                  <a:pt x="4443240" y="45425"/>
                  <a:pt x="4454516" y="48910"/>
                  <a:pt x="4463281" y="55886"/>
                </a:cubicBezTo>
                <a:cubicBezTo>
                  <a:pt x="4472046" y="62860"/>
                  <a:pt x="4477666" y="72760"/>
                  <a:pt x="4480136" y="85590"/>
                </a:cubicBezTo>
                <a:lnTo>
                  <a:pt x="4459221" y="88816"/>
                </a:lnTo>
                <a:cubicBezTo>
                  <a:pt x="4457225" y="80287"/>
                  <a:pt x="4453702" y="73872"/>
                  <a:pt x="4448641" y="69571"/>
                </a:cubicBezTo>
                <a:cubicBezTo>
                  <a:pt x="4443578" y="65268"/>
                  <a:pt x="4437465" y="63119"/>
                  <a:pt x="4430290" y="63119"/>
                </a:cubicBezTo>
                <a:cubicBezTo>
                  <a:pt x="4419455" y="63119"/>
                  <a:pt x="4410652" y="67004"/>
                  <a:pt x="4403878" y="74773"/>
                </a:cubicBezTo>
                <a:cubicBezTo>
                  <a:pt x="4397107" y="82541"/>
                  <a:pt x="4393718" y="94835"/>
                  <a:pt x="4393718" y="111647"/>
                </a:cubicBezTo>
                <a:cubicBezTo>
                  <a:pt x="4393718" y="128697"/>
                  <a:pt x="4396987" y="141088"/>
                  <a:pt x="4403521" y="148817"/>
                </a:cubicBezTo>
                <a:cubicBezTo>
                  <a:pt x="4410055" y="156547"/>
                  <a:pt x="4418580" y="160412"/>
                  <a:pt x="4429095" y="160412"/>
                </a:cubicBezTo>
                <a:cubicBezTo>
                  <a:pt x="4437541" y="160412"/>
                  <a:pt x="4444597" y="157820"/>
                  <a:pt x="4450256" y="152644"/>
                </a:cubicBezTo>
                <a:cubicBezTo>
                  <a:pt x="4455912" y="147467"/>
                  <a:pt x="4459497" y="139501"/>
                  <a:pt x="4461013" y="128740"/>
                </a:cubicBezTo>
                <a:close/>
                <a:moveTo>
                  <a:pt x="4488982" y="48294"/>
                </a:moveTo>
                <a:lnTo>
                  <a:pt x="4592137" y="48294"/>
                </a:lnTo>
                <a:lnTo>
                  <a:pt x="4592137" y="66103"/>
                </a:lnTo>
                <a:lnTo>
                  <a:pt x="4551254" y="66103"/>
                </a:lnTo>
                <a:lnTo>
                  <a:pt x="4551254" y="175233"/>
                </a:lnTo>
                <a:lnTo>
                  <a:pt x="4529860" y="175233"/>
                </a:lnTo>
                <a:lnTo>
                  <a:pt x="4529860" y="66103"/>
                </a:lnTo>
                <a:lnTo>
                  <a:pt x="4488982" y="66103"/>
                </a:lnTo>
                <a:close/>
                <a:moveTo>
                  <a:pt x="4692101" y="159578"/>
                </a:moveTo>
                <a:cubicBezTo>
                  <a:pt x="4684134" y="166350"/>
                  <a:pt x="4676462" y="171134"/>
                  <a:pt x="4669089" y="173920"/>
                </a:cubicBezTo>
                <a:cubicBezTo>
                  <a:pt x="4661720" y="176706"/>
                  <a:pt x="4653811" y="178104"/>
                  <a:pt x="4645366" y="178104"/>
                </a:cubicBezTo>
                <a:cubicBezTo>
                  <a:pt x="4631423" y="178104"/>
                  <a:pt x="4620702" y="174694"/>
                  <a:pt x="4613211" y="167883"/>
                </a:cubicBezTo>
                <a:cubicBezTo>
                  <a:pt x="4605719" y="161072"/>
                  <a:pt x="4601976" y="152363"/>
                  <a:pt x="4601976" y="141765"/>
                </a:cubicBezTo>
                <a:cubicBezTo>
                  <a:pt x="4601976" y="135551"/>
                  <a:pt x="4603390" y="129874"/>
                  <a:pt x="4606219" y="124733"/>
                </a:cubicBezTo>
                <a:cubicBezTo>
                  <a:pt x="4609049" y="119596"/>
                  <a:pt x="4612754" y="115470"/>
                  <a:pt x="4617336" y="112363"/>
                </a:cubicBezTo>
                <a:cubicBezTo>
                  <a:pt x="4621919" y="109257"/>
                  <a:pt x="4627078" y="106902"/>
                  <a:pt x="4632812" y="105311"/>
                </a:cubicBezTo>
                <a:cubicBezTo>
                  <a:pt x="4637035" y="104195"/>
                  <a:pt x="4643410" y="103119"/>
                  <a:pt x="4651939" y="102082"/>
                </a:cubicBezTo>
                <a:cubicBezTo>
                  <a:pt x="4669309" y="100013"/>
                  <a:pt x="4682099" y="97539"/>
                  <a:pt x="4690307" y="94673"/>
                </a:cubicBezTo>
                <a:cubicBezTo>
                  <a:pt x="4690391" y="91721"/>
                  <a:pt x="4690427" y="89852"/>
                  <a:pt x="4690427" y="89054"/>
                </a:cubicBezTo>
                <a:cubicBezTo>
                  <a:pt x="4690427" y="80287"/>
                  <a:pt x="4688396" y="74113"/>
                  <a:pt x="4684329" y="70528"/>
                </a:cubicBezTo>
                <a:cubicBezTo>
                  <a:pt x="4678832" y="65664"/>
                  <a:pt x="4670663" y="63239"/>
                  <a:pt x="4659826" y="63239"/>
                </a:cubicBezTo>
                <a:cubicBezTo>
                  <a:pt x="4649707" y="63239"/>
                  <a:pt x="4642241" y="65009"/>
                  <a:pt x="4637417" y="68552"/>
                </a:cubicBezTo>
                <a:cubicBezTo>
                  <a:pt x="4632592" y="72102"/>
                  <a:pt x="4629029" y="78376"/>
                  <a:pt x="4626717" y="87384"/>
                </a:cubicBezTo>
                <a:lnTo>
                  <a:pt x="4605682" y="84514"/>
                </a:lnTo>
                <a:cubicBezTo>
                  <a:pt x="4607595" y="75507"/>
                  <a:pt x="4610741" y="68239"/>
                  <a:pt x="4615122" y="62697"/>
                </a:cubicBezTo>
                <a:cubicBezTo>
                  <a:pt x="4619506" y="57158"/>
                  <a:pt x="4625840" y="52896"/>
                  <a:pt x="4634130" y="49907"/>
                </a:cubicBezTo>
                <a:cubicBezTo>
                  <a:pt x="4642417" y="46919"/>
                  <a:pt x="4652018" y="45425"/>
                  <a:pt x="4662934" y="45425"/>
                </a:cubicBezTo>
                <a:cubicBezTo>
                  <a:pt x="4673770" y="45425"/>
                  <a:pt x="4682578" y="46703"/>
                  <a:pt x="4689354" y="49252"/>
                </a:cubicBezTo>
                <a:cubicBezTo>
                  <a:pt x="4696126" y="51801"/>
                  <a:pt x="4701107" y="55005"/>
                  <a:pt x="4704294" y="58875"/>
                </a:cubicBezTo>
                <a:cubicBezTo>
                  <a:pt x="4707483" y="62740"/>
                  <a:pt x="4709712" y="67618"/>
                  <a:pt x="4710987" y="73517"/>
                </a:cubicBezTo>
                <a:cubicBezTo>
                  <a:pt x="4711706" y="77180"/>
                  <a:pt x="4712063" y="83793"/>
                  <a:pt x="4712063" y="93355"/>
                </a:cubicBezTo>
                <a:lnTo>
                  <a:pt x="4712063" y="122045"/>
                </a:lnTo>
                <a:cubicBezTo>
                  <a:pt x="4712063" y="142046"/>
                  <a:pt x="4712524" y="154696"/>
                  <a:pt x="4713438" y="159995"/>
                </a:cubicBezTo>
                <a:cubicBezTo>
                  <a:pt x="4714352" y="165298"/>
                  <a:pt x="4716163" y="170374"/>
                  <a:pt x="4718874" y="175233"/>
                </a:cubicBezTo>
                <a:lnTo>
                  <a:pt x="4696402" y="175233"/>
                </a:lnTo>
                <a:cubicBezTo>
                  <a:pt x="4694171" y="170773"/>
                  <a:pt x="4692738" y="165554"/>
                  <a:pt x="4692101" y="159578"/>
                </a:cubicBezTo>
                <a:close/>
                <a:moveTo>
                  <a:pt x="4690307" y="111525"/>
                </a:moveTo>
                <a:cubicBezTo>
                  <a:pt x="4682499" y="114714"/>
                  <a:pt x="4670781" y="117422"/>
                  <a:pt x="4655165" y="119653"/>
                </a:cubicBezTo>
                <a:cubicBezTo>
                  <a:pt x="4646320" y="120928"/>
                  <a:pt x="4640066" y="122364"/>
                  <a:pt x="4636398" y="123956"/>
                </a:cubicBezTo>
                <a:cubicBezTo>
                  <a:pt x="4632733" y="125550"/>
                  <a:pt x="4629908" y="127883"/>
                  <a:pt x="4627913" y="130947"/>
                </a:cubicBezTo>
                <a:cubicBezTo>
                  <a:pt x="4625922" y="134018"/>
                  <a:pt x="4624925" y="137423"/>
                  <a:pt x="4624925" y="141167"/>
                </a:cubicBezTo>
                <a:cubicBezTo>
                  <a:pt x="4624925" y="146909"/>
                  <a:pt x="4627096" y="151690"/>
                  <a:pt x="4631440" y="155513"/>
                </a:cubicBezTo>
                <a:cubicBezTo>
                  <a:pt x="4635783" y="159337"/>
                  <a:pt x="4642137" y="161248"/>
                  <a:pt x="4650507" y="161248"/>
                </a:cubicBezTo>
                <a:cubicBezTo>
                  <a:pt x="4658790" y="161248"/>
                  <a:pt x="4666160" y="159437"/>
                  <a:pt x="4672618" y="155809"/>
                </a:cubicBezTo>
                <a:cubicBezTo>
                  <a:pt x="4679072" y="152187"/>
                  <a:pt x="4683814" y="147226"/>
                  <a:pt x="4686844" y="140930"/>
                </a:cubicBezTo>
                <a:cubicBezTo>
                  <a:pt x="4689152" y="136065"/>
                  <a:pt x="4690307" y="128899"/>
                  <a:pt x="4690307" y="119412"/>
                </a:cubicBezTo>
                <a:close/>
                <a:moveTo>
                  <a:pt x="4832310" y="134356"/>
                </a:moveTo>
                <a:lnTo>
                  <a:pt x="4854544" y="137103"/>
                </a:lnTo>
                <a:cubicBezTo>
                  <a:pt x="4851041" y="150091"/>
                  <a:pt x="4844543" y="160175"/>
                  <a:pt x="4835061" y="167343"/>
                </a:cubicBezTo>
                <a:cubicBezTo>
                  <a:pt x="4825577" y="174517"/>
                  <a:pt x="4813464" y="178104"/>
                  <a:pt x="4798722" y="178104"/>
                </a:cubicBezTo>
                <a:cubicBezTo>
                  <a:pt x="4780156" y="178104"/>
                  <a:pt x="4765433" y="172386"/>
                  <a:pt x="4754557" y="160950"/>
                </a:cubicBezTo>
                <a:cubicBezTo>
                  <a:pt x="4743678" y="149516"/>
                  <a:pt x="4738239" y="133477"/>
                  <a:pt x="4738239" y="112842"/>
                </a:cubicBezTo>
                <a:cubicBezTo>
                  <a:pt x="4738239" y="91483"/>
                  <a:pt x="4743735" y="74906"/>
                  <a:pt x="4754734" y="63111"/>
                </a:cubicBezTo>
                <a:cubicBezTo>
                  <a:pt x="4765735" y="51322"/>
                  <a:pt x="4779999" y="45425"/>
                  <a:pt x="4797527" y="45425"/>
                </a:cubicBezTo>
                <a:cubicBezTo>
                  <a:pt x="4814501" y="45425"/>
                  <a:pt x="4828368" y="51203"/>
                  <a:pt x="4839128" y="62756"/>
                </a:cubicBezTo>
                <a:cubicBezTo>
                  <a:pt x="4849882" y="74308"/>
                  <a:pt x="4855260" y="90565"/>
                  <a:pt x="4855260" y="111525"/>
                </a:cubicBezTo>
                <a:cubicBezTo>
                  <a:pt x="4855260" y="112803"/>
                  <a:pt x="4855221" y="114714"/>
                  <a:pt x="4855141" y="117263"/>
                </a:cubicBezTo>
                <a:lnTo>
                  <a:pt x="4760475" y="117263"/>
                </a:lnTo>
                <a:cubicBezTo>
                  <a:pt x="4761275" y="131206"/>
                  <a:pt x="4765218" y="141883"/>
                  <a:pt x="4772312" y="149296"/>
                </a:cubicBezTo>
                <a:cubicBezTo>
                  <a:pt x="4779400" y="156708"/>
                  <a:pt x="4788242" y="160412"/>
                  <a:pt x="4798840" y="160412"/>
                </a:cubicBezTo>
                <a:cubicBezTo>
                  <a:pt x="4806732" y="160412"/>
                  <a:pt x="4813467" y="158342"/>
                  <a:pt x="4819048" y="154200"/>
                </a:cubicBezTo>
                <a:cubicBezTo>
                  <a:pt x="4824624" y="150056"/>
                  <a:pt x="4829045" y="143443"/>
                  <a:pt x="4832310" y="134356"/>
                </a:cubicBezTo>
                <a:close/>
                <a:moveTo>
                  <a:pt x="4761671" y="99573"/>
                </a:moveTo>
                <a:lnTo>
                  <a:pt x="4832551" y="99573"/>
                </a:lnTo>
                <a:cubicBezTo>
                  <a:pt x="4831594" y="88895"/>
                  <a:pt x="4828883" y="80885"/>
                  <a:pt x="4824422" y="75546"/>
                </a:cubicBezTo>
                <a:cubicBezTo>
                  <a:pt x="4817568" y="67263"/>
                  <a:pt x="4808683" y="63119"/>
                  <a:pt x="4797764" y="63119"/>
                </a:cubicBezTo>
                <a:cubicBezTo>
                  <a:pt x="4787885" y="63119"/>
                  <a:pt x="4779581" y="66424"/>
                  <a:pt x="4772845" y="73038"/>
                </a:cubicBezTo>
                <a:cubicBezTo>
                  <a:pt x="4766113" y="79647"/>
                  <a:pt x="4762387" y="88495"/>
                  <a:pt x="4761671" y="99573"/>
                </a:cubicBezTo>
                <a:close/>
                <a:moveTo>
                  <a:pt x="4860415" y="48294"/>
                </a:moveTo>
                <a:lnTo>
                  <a:pt x="4963570" y="48294"/>
                </a:lnTo>
                <a:lnTo>
                  <a:pt x="4963570" y="66103"/>
                </a:lnTo>
                <a:lnTo>
                  <a:pt x="4922692" y="66103"/>
                </a:lnTo>
                <a:lnTo>
                  <a:pt x="4922692" y="175233"/>
                </a:lnTo>
                <a:lnTo>
                  <a:pt x="4901293" y="175233"/>
                </a:lnTo>
                <a:lnTo>
                  <a:pt x="4901293" y="66103"/>
                </a:lnTo>
                <a:lnTo>
                  <a:pt x="4860415" y="66103"/>
                </a:lnTo>
                <a:close/>
                <a:moveTo>
                  <a:pt x="5064269" y="128740"/>
                </a:moveTo>
                <a:lnTo>
                  <a:pt x="5085426" y="131487"/>
                </a:lnTo>
                <a:cubicBezTo>
                  <a:pt x="5083114" y="146070"/>
                  <a:pt x="5077200" y="157486"/>
                  <a:pt x="5067678" y="165734"/>
                </a:cubicBezTo>
                <a:cubicBezTo>
                  <a:pt x="5058149" y="173978"/>
                  <a:pt x="5046460" y="178104"/>
                  <a:pt x="5032593" y="178104"/>
                </a:cubicBezTo>
                <a:cubicBezTo>
                  <a:pt x="5015219" y="178104"/>
                  <a:pt x="5001258" y="172425"/>
                  <a:pt x="4990699" y="161068"/>
                </a:cubicBezTo>
                <a:cubicBezTo>
                  <a:pt x="4980141" y="149714"/>
                  <a:pt x="4974856" y="133438"/>
                  <a:pt x="4974856" y="112245"/>
                </a:cubicBezTo>
                <a:cubicBezTo>
                  <a:pt x="4974856" y="98539"/>
                  <a:pt x="4977127" y="86544"/>
                  <a:pt x="4981673" y="76262"/>
                </a:cubicBezTo>
                <a:cubicBezTo>
                  <a:pt x="4986213" y="65982"/>
                  <a:pt x="4993125" y="58270"/>
                  <a:pt x="5002414" y="53133"/>
                </a:cubicBezTo>
                <a:cubicBezTo>
                  <a:pt x="5011698" y="47996"/>
                  <a:pt x="5021796" y="45425"/>
                  <a:pt x="5032711" y="45425"/>
                </a:cubicBezTo>
                <a:cubicBezTo>
                  <a:pt x="5046496" y="45425"/>
                  <a:pt x="5057774" y="48910"/>
                  <a:pt x="5066540" y="55886"/>
                </a:cubicBezTo>
                <a:cubicBezTo>
                  <a:pt x="5075307" y="62860"/>
                  <a:pt x="5080923" y="72760"/>
                  <a:pt x="5083392" y="85590"/>
                </a:cubicBezTo>
                <a:lnTo>
                  <a:pt x="5062476" y="88816"/>
                </a:lnTo>
                <a:cubicBezTo>
                  <a:pt x="5060482" y="80287"/>
                  <a:pt x="5056960" y="73872"/>
                  <a:pt x="5051899" y="69571"/>
                </a:cubicBezTo>
                <a:cubicBezTo>
                  <a:pt x="5046837" y="65268"/>
                  <a:pt x="5040721" y="63119"/>
                  <a:pt x="5033547" y="63119"/>
                </a:cubicBezTo>
                <a:cubicBezTo>
                  <a:pt x="5022711" y="63119"/>
                  <a:pt x="5013909" y="67004"/>
                  <a:pt x="5007137" y="74773"/>
                </a:cubicBezTo>
                <a:cubicBezTo>
                  <a:pt x="5000361" y="82541"/>
                  <a:pt x="4996975" y="94835"/>
                  <a:pt x="4996975" y="111647"/>
                </a:cubicBezTo>
                <a:cubicBezTo>
                  <a:pt x="4996975" y="128697"/>
                  <a:pt x="5000243" y="141088"/>
                  <a:pt x="5006776" y="148817"/>
                </a:cubicBezTo>
                <a:cubicBezTo>
                  <a:pt x="5013310" y="156547"/>
                  <a:pt x="5021836" y="160412"/>
                  <a:pt x="5032352" y="160412"/>
                </a:cubicBezTo>
                <a:cubicBezTo>
                  <a:pt x="5040801" y="160412"/>
                  <a:pt x="5047853" y="157820"/>
                  <a:pt x="5053512" y="152644"/>
                </a:cubicBezTo>
                <a:cubicBezTo>
                  <a:pt x="5059168" y="147467"/>
                  <a:pt x="5062753" y="139501"/>
                  <a:pt x="5064269" y="128740"/>
                </a:cubicBezTo>
                <a:close/>
                <a:moveTo>
                  <a:pt x="5203762" y="48294"/>
                </a:moveTo>
                <a:lnTo>
                  <a:pt x="5203762" y="175233"/>
                </a:lnTo>
                <a:lnTo>
                  <a:pt x="5182366" y="175233"/>
                </a:lnTo>
                <a:lnTo>
                  <a:pt x="5182366" y="125752"/>
                </a:lnTo>
                <a:lnTo>
                  <a:pt x="5169932" y="125752"/>
                </a:lnTo>
                <a:cubicBezTo>
                  <a:pt x="5162361" y="125752"/>
                  <a:pt x="5156724" y="126727"/>
                  <a:pt x="5153019" y="128679"/>
                </a:cubicBezTo>
                <a:cubicBezTo>
                  <a:pt x="5149315" y="130634"/>
                  <a:pt x="5143915" y="136908"/>
                  <a:pt x="5136823" y="147507"/>
                </a:cubicBezTo>
                <a:lnTo>
                  <a:pt x="5118056" y="175233"/>
                </a:lnTo>
                <a:lnTo>
                  <a:pt x="5091401" y="175233"/>
                </a:lnTo>
                <a:lnTo>
                  <a:pt x="5114589" y="141049"/>
                </a:lnTo>
                <a:cubicBezTo>
                  <a:pt x="5121682" y="130612"/>
                  <a:pt x="5128734" y="124715"/>
                  <a:pt x="5135748" y="123358"/>
                </a:cubicBezTo>
                <a:cubicBezTo>
                  <a:pt x="5123474" y="121684"/>
                  <a:pt x="5114369" y="117263"/>
                  <a:pt x="5108437" y="110089"/>
                </a:cubicBezTo>
                <a:cubicBezTo>
                  <a:pt x="5102502" y="102917"/>
                  <a:pt x="5099530" y="94673"/>
                  <a:pt x="5099530" y="85349"/>
                </a:cubicBezTo>
                <a:cubicBezTo>
                  <a:pt x="5099530" y="74351"/>
                  <a:pt x="5103418" y="65427"/>
                  <a:pt x="5111184" y="58573"/>
                </a:cubicBezTo>
                <a:cubicBezTo>
                  <a:pt x="5118953" y="51722"/>
                  <a:pt x="5130210" y="48294"/>
                  <a:pt x="5144952" y="48294"/>
                </a:cubicBezTo>
                <a:close/>
                <a:moveTo>
                  <a:pt x="5182366" y="66103"/>
                </a:moveTo>
                <a:lnTo>
                  <a:pt x="5151763" y="66103"/>
                </a:lnTo>
                <a:cubicBezTo>
                  <a:pt x="5138933" y="66103"/>
                  <a:pt x="5130667" y="68098"/>
                  <a:pt x="5126963" y="72080"/>
                </a:cubicBezTo>
                <a:cubicBezTo>
                  <a:pt x="5123258" y="76064"/>
                  <a:pt x="5121404" y="80726"/>
                  <a:pt x="5121404" y="86065"/>
                </a:cubicBezTo>
                <a:cubicBezTo>
                  <a:pt x="5121404" y="93633"/>
                  <a:pt x="5124133" y="99195"/>
                  <a:pt x="5129594" y="102740"/>
                </a:cubicBezTo>
                <a:cubicBezTo>
                  <a:pt x="5135048" y="106286"/>
                  <a:pt x="5144711" y="108062"/>
                  <a:pt x="5158574" y="108062"/>
                </a:cubicBezTo>
                <a:lnTo>
                  <a:pt x="5182366" y="108062"/>
                </a:lnTo>
                <a:close/>
                <a:moveTo>
                  <a:pt x="5297862" y="111767"/>
                </a:moveTo>
                <a:cubicBezTo>
                  <a:pt x="5297862" y="88258"/>
                  <a:pt x="5304395" y="70845"/>
                  <a:pt x="5317464" y="59530"/>
                </a:cubicBezTo>
                <a:cubicBezTo>
                  <a:pt x="5328382" y="50127"/>
                  <a:pt x="5341688" y="45425"/>
                  <a:pt x="5357388" y="45425"/>
                </a:cubicBezTo>
                <a:cubicBezTo>
                  <a:pt x="5374842" y="45425"/>
                  <a:pt x="5389107" y="51142"/>
                  <a:pt x="5400182" y="62579"/>
                </a:cubicBezTo>
                <a:cubicBezTo>
                  <a:pt x="5411259" y="74013"/>
                  <a:pt x="5416796" y="89809"/>
                  <a:pt x="5416796" y="109973"/>
                </a:cubicBezTo>
                <a:cubicBezTo>
                  <a:pt x="5416796" y="126307"/>
                  <a:pt x="5414347" y="139155"/>
                  <a:pt x="5409447" y="148519"/>
                </a:cubicBezTo>
                <a:cubicBezTo>
                  <a:pt x="5404548" y="157881"/>
                  <a:pt x="5397413" y="165153"/>
                  <a:pt x="5388049" y="170331"/>
                </a:cubicBezTo>
                <a:cubicBezTo>
                  <a:pt x="5378685" y="175512"/>
                  <a:pt x="5368462" y="178104"/>
                  <a:pt x="5357388" y="178104"/>
                </a:cubicBezTo>
                <a:cubicBezTo>
                  <a:pt x="5339618" y="178104"/>
                  <a:pt x="5325254" y="172404"/>
                  <a:pt x="5314299" y="161010"/>
                </a:cubicBezTo>
                <a:cubicBezTo>
                  <a:pt x="5303337" y="149612"/>
                  <a:pt x="5297862" y="133200"/>
                  <a:pt x="5297862" y="111767"/>
                </a:cubicBezTo>
                <a:close/>
                <a:moveTo>
                  <a:pt x="5319974" y="111767"/>
                </a:moveTo>
                <a:cubicBezTo>
                  <a:pt x="5319974" y="128024"/>
                  <a:pt x="5323519" y="140192"/>
                  <a:pt x="5330615" y="148280"/>
                </a:cubicBezTo>
                <a:cubicBezTo>
                  <a:pt x="5337707" y="156370"/>
                  <a:pt x="5346631" y="160412"/>
                  <a:pt x="5357388" y="160412"/>
                </a:cubicBezTo>
                <a:cubicBezTo>
                  <a:pt x="5368066" y="160412"/>
                  <a:pt x="5376951" y="156348"/>
                  <a:pt x="5384046" y="148219"/>
                </a:cubicBezTo>
                <a:cubicBezTo>
                  <a:pt x="5391134" y="140091"/>
                  <a:pt x="5394680" y="127704"/>
                  <a:pt x="5394680" y="111050"/>
                </a:cubicBezTo>
                <a:cubicBezTo>
                  <a:pt x="5394680" y="95351"/>
                  <a:pt x="5391117" y="83456"/>
                  <a:pt x="5383985" y="75370"/>
                </a:cubicBezTo>
                <a:cubicBezTo>
                  <a:pt x="5376849" y="67281"/>
                  <a:pt x="5367986" y="63239"/>
                  <a:pt x="5357388" y="63239"/>
                </a:cubicBezTo>
                <a:cubicBezTo>
                  <a:pt x="5346631" y="63239"/>
                  <a:pt x="5337707" y="67263"/>
                  <a:pt x="5330615" y="75308"/>
                </a:cubicBezTo>
                <a:cubicBezTo>
                  <a:pt x="5323519" y="83358"/>
                  <a:pt x="5319974" y="95508"/>
                  <a:pt x="5319974" y="111767"/>
                </a:cubicBezTo>
                <a:close/>
                <a:moveTo>
                  <a:pt x="5453360" y="48294"/>
                </a:moveTo>
                <a:lnTo>
                  <a:pt x="5541812" y="48294"/>
                </a:lnTo>
                <a:lnTo>
                  <a:pt x="5541812" y="157544"/>
                </a:lnTo>
                <a:lnTo>
                  <a:pt x="5555557" y="157544"/>
                </a:lnTo>
                <a:lnTo>
                  <a:pt x="5555557" y="211216"/>
                </a:lnTo>
                <a:lnTo>
                  <a:pt x="5537866" y="211216"/>
                </a:lnTo>
                <a:lnTo>
                  <a:pt x="5537866" y="175233"/>
                </a:lnTo>
                <a:lnTo>
                  <a:pt x="5437938" y="175233"/>
                </a:lnTo>
                <a:lnTo>
                  <a:pt x="5437938" y="211216"/>
                </a:lnTo>
                <a:lnTo>
                  <a:pt x="5420247" y="211216"/>
                </a:lnTo>
                <a:lnTo>
                  <a:pt x="5420247" y="157544"/>
                </a:lnTo>
                <a:lnTo>
                  <a:pt x="5431606" y="157544"/>
                </a:lnTo>
                <a:cubicBezTo>
                  <a:pt x="5446743" y="136984"/>
                  <a:pt x="5453994" y="100570"/>
                  <a:pt x="5453360" y="48294"/>
                </a:cubicBezTo>
                <a:close/>
                <a:moveTo>
                  <a:pt x="5471289" y="66103"/>
                </a:moveTo>
                <a:cubicBezTo>
                  <a:pt x="5469694" y="107306"/>
                  <a:pt x="5463318" y="137784"/>
                  <a:pt x="5452165" y="157544"/>
                </a:cubicBezTo>
                <a:lnTo>
                  <a:pt x="5520414" y="157544"/>
                </a:lnTo>
                <a:lnTo>
                  <a:pt x="5520414" y="66103"/>
                </a:lnTo>
                <a:close/>
                <a:moveTo>
                  <a:pt x="5579341" y="48294"/>
                </a:moveTo>
                <a:lnTo>
                  <a:pt x="5600860" y="48294"/>
                </a:lnTo>
                <a:lnTo>
                  <a:pt x="5600860" y="101124"/>
                </a:lnTo>
                <a:lnTo>
                  <a:pt x="5660505" y="101124"/>
                </a:lnTo>
                <a:lnTo>
                  <a:pt x="5660505" y="48294"/>
                </a:lnTo>
                <a:lnTo>
                  <a:pt x="5682021" y="48294"/>
                </a:lnTo>
                <a:lnTo>
                  <a:pt x="5682021" y="175233"/>
                </a:lnTo>
                <a:lnTo>
                  <a:pt x="5660505" y="175233"/>
                </a:lnTo>
                <a:lnTo>
                  <a:pt x="5660505" y="118937"/>
                </a:lnTo>
                <a:lnTo>
                  <a:pt x="5600860" y="118937"/>
                </a:lnTo>
                <a:lnTo>
                  <a:pt x="5600860" y="175233"/>
                </a:lnTo>
                <a:lnTo>
                  <a:pt x="5579341" y="175233"/>
                </a:lnTo>
                <a:close/>
                <a:moveTo>
                  <a:pt x="5714414" y="48294"/>
                </a:moveTo>
                <a:lnTo>
                  <a:pt x="5735931" y="48294"/>
                </a:lnTo>
                <a:lnTo>
                  <a:pt x="5735931" y="145116"/>
                </a:lnTo>
                <a:lnTo>
                  <a:pt x="5795576" y="48294"/>
                </a:lnTo>
                <a:lnTo>
                  <a:pt x="5818763" y="48294"/>
                </a:lnTo>
                <a:lnTo>
                  <a:pt x="5818763" y="175233"/>
                </a:lnTo>
                <a:lnTo>
                  <a:pt x="5797251" y="175233"/>
                </a:lnTo>
                <a:lnTo>
                  <a:pt x="5797251" y="79013"/>
                </a:lnTo>
                <a:lnTo>
                  <a:pt x="5737602" y="175233"/>
                </a:lnTo>
                <a:lnTo>
                  <a:pt x="5714414" y="175233"/>
                </a:lnTo>
                <a:close/>
                <a:moveTo>
                  <a:pt x="5851758" y="48294"/>
                </a:moveTo>
                <a:lnTo>
                  <a:pt x="5885224" y="48294"/>
                </a:lnTo>
                <a:lnTo>
                  <a:pt x="5918574" y="149897"/>
                </a:lnTo>
                <a:lnTo>
                  <a:pt x="5955629" y="48294"/>
                </a:lnTo>
                <a:lnTo>
                  <a:pt x="5986585" y="48294"/>
                </a:lnTo>
                <a:lnTo>
                  <a:pt x="5986585" y="175233"/>
                </a:lnTo>
                <a:lnTo>
                  <a:pt x="5965068" y="175233"/>
                </a:lnTo>
                <a:lnTo>
                  <a:pt x="5965068" y="73038"/>
                </a:lnTo>
                <a:lnTo>
                  <a:pt x="5927541" y="175233"/>
                </a:lnTo>
                <a:lnTo>
                  <a:pt x="5908296" y="175233"/>
                </a:lnTo>
                <a:lnTo>
                  <a:pt x="5872793" y="68138"/>
                </a:lnTo>
                <a:lnTo>
                  <a:pt x="5872793" y="175233"/>
                </a:lnTo>
                <a:lnTo>
                  <a:pt x="5851758" y="175233"/>
                </a:lnTo>
                <a:close/>
                <a:moveTo>
                  <a:pt x="6087468" y="48294"/>
                </a:moveTo>
                <a:lnTo>
                  <a:pt x="6108985" y="48294"/>
                </a:lnTo>
                <a:lnTo>
                  <a:pt x="6108985" y="145116"/>
                </a:lnTo>
                <a:lnTo>
                  <a:pt x="6168630" y="48294"/>
                </a:lnTo>
                <a:lnTo>
                  <a:pt x="6191817" y="48294"/>
                </a:lnTo>
                <a:lnTo>
                  <a:pt x="6191817" y="175233"/>
                </a:lnTo>
                <a:lnTo>
                  <a:pt x="6170305" y="175233"/>
                </a:lnTo>
                <a:lnTo>
                  <a:pt x="6170305" y="79013"/>
                </a:lnTo>
                <a:lnTo>
                  <a:pt x="6110656" y="175233"/>
                </a:lnTo>
                <a:lnTo>
                  <a:pt x="6087468" y="175233"/>
                </a:lnTo>
                <a:close/>
                <a:moveTo>
                  <a:pt x="6252301" y="117861"/>
                </a:moveTo>
                <a:lnTo>
                  <a:pt x="6252301" y="101006"/>
                </a:lnTo>
                <a:cubicBezTo>
                  <a:pt x="6261388" y="100923"/>
                  <a:pt x="6267583" y="100566"/>
                  <a:pt x="6270891" y="99929"/>
                </a:cubicBezTo>
                <a:cubicBezTo>
                  <a:pt x="6274193" y="99295"/>
                  <a:pt x="6277325" y="97380"/>
                  <a:pt x="6280273" y="94195"/>
                </a:cubicBezTo>
                <a:cubicBezTo>
                  <a:pt x="6283222" y="91004"/>
                  <a:pt x="6284694" y="87023"/>
                  <a:pt x="6284694" y="82239"/>
                </a:cubicBezTo>
                <a:cubicBezTo>
                  <a:pt x="6284694" y="76421"/>
                  <a:pt x="6282765" y="71781"/>
                  <a:pt x="6278899" y="68313"/>
                </a:cubicBezTo>
                <a:cubicBezTo>
                  <a:pt x="6275032" y="64847"/>
                  <a:pt x="6270031" y="63119"/>
                  <a:pt x="6263898" y="63119"/>
                </a:cubicBezTo>
                <a:cubicBezTo>
                  <a:pt x="6251787" y="63119"/>
                  <a:pt x="6243294" y="70251"/>
                  <a:pt x="6238434" y="84514"/>
                </a:cubicBezTo>
                <a:lnTo>
                  <a:pt x="6217993" y="81162"/>
                </a:lnTo>
                <a:cubicBezTo>
                  <a:pt x="6224373" y="57338"/>
                  <a:pt x="6239753" y="45425"/>
                  <a:pt x="6264139" y="45425"/>
                </a:cubicBezTo>
                <a:cubicBezTo>
                  <a:pt x="6277684" y="45425"/>
                  <a:pt x="6288302" y="49130"/>
                  <a:pt x="6295992" y="56542"/>
                </a:cubicBezTo>
                <a:cubicBezTo>
                  <a:pt x="6303680" y="63955"/>
                  <a:pt x="6307526" y="72796"/>
                  <a:pt x="6307526" y="83075"/>
                </a:cubicBezTo>
                <a:cubicBezTo>
                  <a:pt x="6307526" y="93435"/>
                  <a:pt x="6302507" y="101683"/>
                  <a:pt x="6292463" y="107821"/>
                </a:cubicBezTo>
                <a:cubicBezTo>
                  <a:pt x="6298839" y="111247"/>
                  <a:pt x="6303619" y="115607"/>
                  <a:pt x="6306810" y="120911"/>
                </a:cubicBezTo>
                <a:cubicBezTo>
                  <a:pt x="6309999" y="126209"/>
                  <a:pt x="6311590" y="132484"/>
                  <a:pt x="6311590" y="139734"/>
                </a:cubicBezTo>
                <a:cubicBezTo>
                  <a:pt x="6311590" y="151129"/>
                  <a:pt x="6307446" y="160373"/>
                  <a:pt x="6299159" y="167465"/>
                </a:cubicBezTo>
                <a:cubicBezTo>
                  <a:pt x="6290872" y="174558"/>
                  <a:pt x="6279276" y="178104"/>
                  <a:pt x="6264376" y="178104"/>
                </a:cubicBezTo>
                <a:cubicBezTo>
                  <a:pt x="6235450" y="178104"/>
                  <a:pt x="6218674" y="165237"/>
                  <a:pt x="6214051" y="139493"/>
                </a:cubicBezTo>
                <a:lnTo>
                  <a:pt x="6234251" y="135192"/>
                </a:lnTo>
                <a:cubicBezTo>
                  <a:pt x="6236083" y="143324"/>
                  <a:pt x="6239809" y="149620"/>
                  <a:pt x="6245429" y="154076"/>
                </a:cubicBezTo>
                <a:cubicBezTo>
                  <a:pt x="6251045" y="158537"/>
                  <a:pt x="6257482" y="160773"/>
                  <a:pt x="6264736" y="160773"/>
                </a:cubicBezTo>
                <a:cubicBezTo>
                  <a:pt x="6271986" y="160773"/>
                  <a:pt x="6278020" y="158721"/>
                  <a:pt x="6282841" y="154614"/>
                </a:cubicBezTo>
                <a:cubicBezTo>
                  <a:pt x="6287664" y="150513"/>
                  <a:pt x="6290072" y="145275"/>
                  <a:pt x="6290072" y="138896"/>
                </a:cubicBezTo>
                <a:cubicBezTo>
                  <a:pt x="6290072" y="133960"/>
                  <a:pt x="6288557" y="129654"/>
                  <a:pt x="6285533" y="125985"/>
                </a:cubicBezTo>
                <a:cubicBezTo>
                  <a:pt x="6282506" y="122321"/>
                  <a:pt x="6279280" y="120032"/>
                  <a:pt x="6275853" y="119113"/>
                </a:cubicBezTo>
                <a:cubicBezTo>
                  <a:pt x="6272426" y="118199"/>
                  <a:pt x="6266209" y="117742"/>
                  <a:pt x="6257201" y="117742"/>
                </a:cubicBezTo>
                <a:cubicBezTo>
                  <a:pt x="6256484" y="117742"/>
                  <a:pt x="6254850" y="117777"/>
                  <a:pt x="6252301" y="1178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14274" y="1641500"/>
            <a:ext cx="4573458" cy="223880"/>
          </a:xfrm>
          <a:custGeom>
            <a:avLst/>
            <a:gdLst/>
            <a:ahLst/>
            <a:cxnLst/>
            <a:rect l="l" t="t" r="r" b="b"/>
            <a:pathLst>
              <a:path w="4573458" h="223880">
                <a:moveTo>
                  <a:pt x="89409" y="128736"/>
                </a:moveTo>
                <a:lnTo>
                  <a:pt x="110566" y="131487"/>
                </a:lnTo>
                <a:cubicBezTo>
                  <a:pt x="108259" y="146070"/>
                  <a:pt x="102341" y="157486"/>
                  <a:pt x="92819" y="165730"/>
                </a:cubicBezTo>
                <a:cubicBezTo>
                  <a:pt x="83293" y="173977"/>
                  <a:pt x="71600" y="178104"/>
                  <a:pt x="57733" y="178104"/>
                </a:cubicBezTo>
                <a:cubicBezTo>
                  <a:pt x="40363" y="178104"/>
                  <a:pt x="26398" y="172423"/>
                  <a:pt x="15840" y="161064"/>
                </a:cubicBezTo>
                <a:cubicBezTo>
                  <a:pt x="5281" y="149714"/>
                  <a:pt x="0" y="133438"/>
                  <a:pt x="0" y="112241"/>
                </a:cubicBezTo>
                <a:cubicBezTo>
                  <a:pt x="0" y="98536"/>
                  <a:pt x="2268" y="86544"/>
                  <a:pt x="6815" y="76262"/>
                </a:cubicBezTo>
                <a:cubicBezTo>
                  <a:pt x="11354" y="65981"/>
                  <a:pt x="18270" y="58270"/>
                  <a:pt x="27554" y="53133"/>
                </a:cubicBezTo>
                <a:cubicBezTo>
                  <a:pt x="36839" y="47992"/>
                  <a:pt x="46941" y="45425"/>
                  <a:pt x="57852" y="45425"/>
                </a:cubicBezTo>
                <a:cubicBezTo>
                  <a:pt x="71640" y="45425"/>
                  <a:pt x="82915" y="48910"/>
                  <a:pt x="91681" y="55884"/>
                </a:cubicBezTo>
                <a:cubicBezTo>
                  <a:pt x="100447" y="62856"/>
                  <a:pt x="106063" y="72757"/>
                  <a:pt x="108537" y="85586"/>
                </a:cubicBezTo>
                <a:lnTo>
                  <a:pt x="87616" y="88812"/>
                </a:lnTo>
                <a:cubicBezTo>
                  <a:pt x="85626" y="80288"/>
                  <a:pt x="82102" y="73872"/>
                  <a:pt x="77040" y="69571"/>
                </a:cubicBezTo>
                <a:cubicBezTo>
                  <a:pt x="71979" y="65268"/>
                  <a:pt x="65862" y="63115"/>
                  <a:pt x="58691" y="63115"/>
                </a:cubicBezTo>
                <a:cubicBezTo>
                  <a:pt x="47851" y="63115"/>
                  <a:pt x="39053" y="67004"/>
                  <a:pt x="32277" y="74769"/>
                </a:cubicBezTo>
                <a:cubicBezTo>
                  <a:pt x="25506" y="82537"/>
                  <a:pt x="22115" y="94832"/>
                  <a:pt x="22115" y="111643"/>
                </a:cubicBezTo>
                <a:cubicBezTo>
                  <a:pt x="22115" y="128693"/>
                  <a:pt x="25384" y="141084"/>
                  <a:pt x="31918" y="148814"/>
                </a:cubicBezTo>
                <a:cubicBezTo>
                  <a:pt x="38456" y="156543"/>
                  <a:pt x="46976" y="160409"/>
                  <a:pt x="57496" y="160409"/>
                </a:cubicBezTo>
                <a:cubicBezTo>
                  <a:pt x="65941" y="160409"/>
                  <a:pt x="72993" y="157820"/>
                  <a:pt x="78652" y="152644"/>
                </a:cubicBezTo>
                <a:cubicBezTo>
                  <a:pt x="84308" y="147464"/>
                  <a:pt x="87894" y="139497"/>
                  <a:pt x="89409" y="128736"/>
                </a:cubicBezTo>
                <a:close/>
                <a:moveTo>
                  <a:pt x="117379" y="48294"/>
                </a:moveTo>
                <a:lnTo>
                  <a:pt x="220532" y="48294"/>
                </a:lnTo>
                <a:lnTo>
                  <a:pt x="220532" y="66103"/>
                </a:lnTo>
                <a:lnTo>
                  <a:pt x="179654" y="66103"/>
                </a:lnTo>
                <a:lnTo>
                  <a:pt x="179654" y="175234"/>
                </a:lnTo>
                <a:lnTo>
                  <a:pt x="158260" y="175234"/>
                </a:lnTo>
                <a:lnTo>
                  <a:pt x="158260" y="66103"/>
                </a:lnTo>
                <a:lnTo>
                  <a:pt x="117379" y="66103"/>
                </a:lnTo>
                <a:close/>
                <a:moveTo>
                  <a:pt x="241092" y="223881"/>
                </a:moveTo>
                <a:lnTo>
                  <a:pt x="241092" y="48294"/>
                </a:lnTo>
                <a:lnTo>
                  <a:pt x="260698" y="48294"/>
                </a:lnTo>
                <a:lnTo>
                  <a:pt x="260698" y="64789"/>
                </a:lnTo>
                <a:cubicBezTo>
                  <a:pt x="265320" y="58331"/>
                  <a:pt x="270537" y="53489"/>
                  <a:pt x="276353" y="50264"/>
                </a:cubicBezTo>
                <a:cubicBezTo>
                  <a:pt x="282171" y="47038"/>
                  <a:pt x="289224" y="45425"/>
                  <a:pt x="297512" y="45425"/>
                </a:cubicBezTo>
                <a:cubicBezTo>
                  <a:pt x="308347" y="45425"/>
                  <a:pt x="317909" y="48212"/>
                  <a:pt x="326200" y="53792"/>
                </a:cubicBezTo>
                <a:cubicBezTo>
                  <a:pt x="334486" y="59367"/>
                  <a:pt x="340744" y="67237"/>
                  <a:pt x="344966" y="77396"/>
                </a:cubicBezTo>
                <a:cubicBezTo>
                  <a:pt x="349185" y="87556"/>
                  <a:pt x="351299" y="98694"/>
                  <a:pt x="351299" y="110809"/>
                </a:cubicBezTo>
                <a:cubicBezTo>
                  <a:pt x="351299" y="123793"/>
                  <a:pt x="348969" y="135490"/>
                  <a:pt x="344307" y="145890"/>
                </a:cubicBezTo>
                <a:cubicBezTo>
                  <a:pt x="339649" y="156287"/>
                  <a:pt x="332873" y="164254"/>
                  <a:pt x="323988" y="169794"/>
                </a:cubicBezTo>
                <a:cubicBezTo>
                  <a:pt x="315105" y="175335"/>
                  <a:pt x="305759" y="178104"/>
                  <a:pt x="295956" y="178104"/>
                </a:cubicBezTo>
                <a:cubicBezTo>
                  <a:pt x="288784" y="178104"/>
                  <a:pt x="282352" y="176587"/>
                  <a:pt x="276653" y="173559"/>
                </a:cubicBezTo>
                <a:cubicBezTo>
                  <a:pt x="270953" y="170535"/>
                  <a:pt x="266273" y="166705"/>
                  <a:pt x="262609" y="162084"/>
                </a:cubicBezTo>
                <a:lnTo>
                  <a:pt x="262609" y="223881"/>
                </a:lnTo>
                <a:close/>
                <a:moveTo>
                  <a:pt x="260575" y="112479"/>
                </a:moveTo>
                <a:cubicBezTo>
                  <a:pt x="260575" y="128816"/>
                  <a:pt x="263883" y="140890"/>
                  <a:pt x="270500" y="148695"/>
                </a:cubicBezTo>
                <a:cubicBezTo>
                  <a:pt x="277110" y="156507"/>
                  <a:pt x="285116" y="160409"/>
                  <a:pt x="294520" y="160409"/>
                </a:cubicBezTo>
                <a:cubicBezTo>
                  <a:pt x="304085" y="160409"/>
                  <a:pt x="312275" y="156366"/>
                  <a:pt x="319086" y="148278"/>
                </a:cubicBezTo>
                <a:cubicBezTo>
                  <a:pt x="325897" y="140192"/>
                  <a:pt x="329306" y="127661"/>
                  <a:pt x="329306" y="110686"/>
                </a:cubicBezTo>
                <a:cubicBezTo>
                  <a:pt x="329306" y="94511"/>
                  <a:pt x="325980" y="82401"/>
                  <a:pt x="319324" y="74351"/>
                </a:cubicBezTo>
                <a:cubicBezTo>
                  <a:pt x="312670" y="66301"/>
                  <a:pt x="304721" y="62277"/>
                  <a:pt x="295477" y="62277"/>
                </a:cubicBezTo>
                <a:cubicBezTo>
                  <a:pt x="286311" y="62277"/>
                  <a:pt x="278204" y="66557"/>
                  <a:pt x="271155" y="75125"/>
                </a:cubicBezTo>
                <a:cubicBezTo>
                  <a:pt x="264103" y="83693"/>
                  <a:pt x="260575" y="96145"/>
                  <a:pt x="260575" y="112479"/>
                </a:cubicBezTo>
                <a:close/>
                <a:moveTo>
                  <a:pt x="460073" y="159574"/>
                </a:moveTo>
                <a:cubicBezTo>
                  <a:pt x="452106" y="166350"/>
                  <a:pt x="444434" y="171134"/>
                  <a:pt x="437062" y="173920"/>
                </a:cubicBezTo>
                <a:cubicBezTo>
                  <a:pt x="429692" y="176706"/>
                  <a:pt x="421786" y="178104"/>
                  <a:pt x="413338" y="178104"/>
                </a:cubicBezTo>
                <a:cubicBezTo>
                  <a:pt x="399395" y="178104"/>
                  <a:pt x="388673" y="174694"/>
                  <a:pt x="381183" y="167883"/>
                </a:cubicBezTo>
                <a:cubicBezTo>
                  <a:pt x="373694" y="161072"/>
                  <a:pt x="369947" y="152359"/>
                  <a:pt x="369947" y="141765"/>
                </a:cubicBezTo>
                <a:cubicBezTo>
                  <a:pt x="369947" y="135547"/>
                  <a:pt x="371362" y="129870"/>
                  <a:pt x="374192" y="124733"/>
                </a:cubicBezTo>
                <a:cubicBezTo>
                  <a:pt x="377021" y="119592"/>
                  <a:pt x="380726" y="115467"/>
                  <a:pt x="385308" y="112360"/>
                </a:cubicBezTo>
                <a:cubicBezTo>
                  <a:pt x="389891" y="109253"/>
                  <a:pt x="395050" y="106902"/>
                  <a:pt x="400788" y="105311"/>
                </a:cubicBezTo>
                <a:cubicBezTo>
                  <a:pt x="405007" y="104192"/>
                  <a:pt x="411382" y="103115"/>
                  <a:pt x="419912" y="102079"/>
                </a:cubicBezTo>
                <a:cubicBezTo>
                  <a:pt x="437281" y="100009"/>
                  <a:pt x="450075" y="97538"/>
                  <a:pt x="458280" y="94670"/>
                </a:cubicBezTo>
                <a:cubicBezTo>
                  <a:pt x="458362" y="91720"/>
                  <a:pt x="458403" y="89849"/>
                  <a:pt x="458403" y="89054"/>
                </a:cubicBezTo>
                <a:cubicBezTo>
                  <a:pt x="458403" y="80288"/>
                  <a:pt x="456368" y="74110"/>
                  <a:pt x="452300" y="70524"/>
                </a:cubicBezTo>
                <a:cubicBezTo>
                  <a:pt x="446803" y="65664"/>
                  <a:pt x="438635" y="63235"/>
                  <a:pt x="427798" y="63235"/>
                </a:cubicBezTo>
                <a:cubicBezTo>
                  <a:pt x="417679" y="63235"/>
                  <a:pt x="410213" y="65009"/>
                  <a:pt x="405389" y="68552"/>
                </a:cubicBezTo>
                <a:cubicBezTo>
                  <a:pt x="400568" y="72098"/>
                  <a:pt x="397001" y="78376"/>
                  <a:pt x="394693" y="87380"/>
                </a:cubicBezTo>
                <a:lnTo>
                  <a:pt x="373654" y="84511"/>
                </a:lnTo>
                <a:cubicBezTo>
                  <a:pt x="375566" y="75506"/>
                  <a:pt x="378713" y="68234"/>
                  <a:pt x="383094" y="62695"/>
                </a:cubicBezTo>
                <a:cubicBezTo>
                  <a:pt x="387478" y="57157"/>
                  <a:pt x="393811" y="52891"/>
                  <a:pt x="402102" y="49903"/>
                </a:cubicBezTo>
                <a:cubicBezTo>
                  <a:pt x="410389" y="46915"/>
                  <a:pt x="419994" y="45425"/>
                  <a:pt x="430906" y="45425"/>
                </a:cubicBezTo>
                <a:cubicBezTo>
                  <a:pt x="441742" y="45425"/>
                  <a:pt x="450550" y="46699"/>
                  <a:pt x="457326" y="49248"/>
                </a:cubicBezTo>
                <a:cubicBezTo>
                  <a:pt x="464098" y="51797"/>
                  <a:pt x="469080" y="55005"/>
                  <a:pt x="472266" y="58871"/>
                </a:cubicBezTo>
                <a:cubicBezTo>
                  <a:pt x="475455" y="62738"/>
                  <a:pt x="477684" y="67618"/>
                  <a:pt x="478958" y="73513"/>
                </a:cubicBezTo>
                <a:cubicBezTo>
                  <a:pt x="479678" y="77180"/>
                  <a:pt x="480035" y="83791"/>
                  <a:pt x="480035" y="93355"/>
                </a:cubicBezTo>
                <a:lnTo>
                  <a:pt x="480035" y="122041"/>
                </a:lnTo>
                <a:cubicBezTo>
                  <a:pt x="480035" y="142046"/>
                  <a:pt x="480496" y="154692"/>
                  <a:pt x="481414" y="159995"/>
                </a:cubicBezTo>
                <a:cubicBezTo>
                  <a:pt x="482325" y="165294"/>
                  <a:pt x="484139" y="170374"/>
                  <a:pt x="486846" y="175234"/>
                </a:cubicBezTo>
                <a:lnTo>
                  <a:pt x="464374" y="175234"/>
                </a:lnTo>
                <a:cubicBezTo>
                  <a:pt x="462143" y="170773"/>
                  <a:pt x="460710" y="165553"/>
                  <a:pt x="460073" y="159574"/>
                </a:cubicBezTo>
                <a:close/>
                <a:moveTo>
                  <a:pt x="458280" y="111525"/>
                </a:moveTo>
                <a:cubicBezTo>
                  <a:pt x="450472" y="114710"/>
                  <a:pt x="438753" y="117418"/>
                  <a:pt x="423136" y="119651"/>
                </a:cubicBezTo>
                <a:cubicBezTo>
                  <a:pt x="414292" y="120928"/>
                  <a:pt x="408038" y="122360"/>
                  <a:pt x="404369" y="123952"/>
                </a:cubicBezTo>
                <a:cubicBezTo>
                  <a:pt x="400705" y="125551"/>
                  <a:pt x="397880" y="127883"/>
                  <a:pt x="395884" y="130947"/>
                </a:cubicBezTo>
                <a:cubicBezTo>
                  <a:pt x="393894" y="134014"/>
                  <a:pt x="392900" y="137423"/>
                  <a:pt x="392900" y="141167"/>
                </a:cubicBezTo>
                <a:cubicBezTo>
                  <a:pt x="392900" y="146906"/>
                  <a:pt x="395068" y="151686"/>
                  <a:pt x="399413" y="155510"/>
                </a:cubicBezTo>
                <a:cubicBezTo>
                  <a:pt x="403755" y="159337"/>
                  <a:pt x="410109" y="161248"/>
                  <a:pt x="418478" y="161248"/>
                </a:cubicBezTo>
                <a:cubicBezTo>
                  <a:pt x="426762" y="161248"/>
                  <a:pt x="434131" y="159437"/>
                  <a:pt x="440590" y="155808"/>
                </a:cubicBezTo>
                <a:cubicBezTo>
                  <a:pt x="447044" y="152183"/>
                  <a:pt x="451786" y="147222"/>
                  <a:pt x="454816" y="140926"/>
                </a:cubicBezTo>
                <a:cubicBezTo>
                  <a:pt x="457124" y="136067"/>
                  <a:pt x="458280" y="128895"/>
                  <a:pt x="458280" y="119413"/>
                </a:cubicBezTo>
                <a:close/>
                <a:moveTo>
                  <a:pt x="496159" y="48294"/>
                </a:moveTo>
                <a:lnTo>
                  <a:pt x="599313" y="48294"/>
                </a:lnTo>
                <a:lnTo>
                  <a:pt x="599313" y="66103"/>
                </a:lnTo>
                <a:lnTo>
                  <a:pt x="558432" y="66103"/>
                </a:lnTo>
                <a:lnTo>
                  <a:pt x="558432" y="175234"/>
                </a:lnTo>
                <a:lnTo>
                  <a:pt x="537037" y="175234"/>
                </a:lnTo>
                <a:lnTo>
                  <a:pt x="537037" y="66103"/>
                </a:lnTo>
                <a:lnTo>
                  <a:pt x="496159" y="66103"/>
                </a:lnTo>
                <a:close/>
                <a:moveTo>
                  <a:pt x="704074" y="134356"/>
                </a:moveTo>
                <a:lnTo>
                  <a:pt x="726307" y="137103"/>
                </a:lnTo>
                <a:cubicBezTo>
                  <a:pt x="722800" y="150091"/>
                  <a:pt x="716307" y="160171"/>
                  <a:pt x="706824" y="167343"/>
                </a:cubicBezTo>
                <a:cubicBezTo>
                  <a:pt x="697338" y="174517"/>
                  <a:pt x="685227" y="178104"/>
                  <a:pt x="670485" y="178104"/>
                </a:cubicBezTo>
                <a:cubicBezTo>
                  <a:pt x="651920" y="178104"/>
                  <a:pt x="637196" y="172386"/>
                  <a:pt x="626321" y="160946"/>
                </a:cubicBezTo>
                <a:cubicBezTo>
                  <a:pt x="615442" y="149512"/>
                  <a:pt x="610001" y="133475"/>
                  <a:pt x="610001" y="112838"/>
                </a:cubicBezTo>
                <a:cubicBezTo>
                  <a:pt x="610001" y="91479"/>
                  <a:pt x="615499" y="74906"/>
                  <a:pt x="626498" y="63111"/>
                </a:cubicBezTo>
                <a:cubicBezTo>
                  <a:pt x="637498" y="51318"/>
                  <a:pt x="651761" y="45425"/>
                  <a:pt x="669290" y="45425"/>
                </a:cubicBezTo>
                <a:cubicBezTo>
                  <a:pt x="686265" y="45425"/>
                  <a:pt x="700132" y="51200"/>
                  <a:pt x="710892" y="62752"/>
                </a:cubicBezTo>
                <a:cubicBezTo>
                  <a:pt x="721645" y="74308"/>
                  <a:pt x="727023" y="90565"/>
                  <a:pt x="727023" y="111525"/>
                </a:cubicBezTo>
                <a:cubicBezTo>
                  <a:pt x="727023" y="112799"/>
                  <a:pt x="726984" y="114710"/>
                  <a:pt x="726905" y="117259"/>
                </a:cubicBezTo>
                <a:lnTo>
                  <a:pt x="632239" y="117259"/>
                </a:lnTo>
                <a:cubicBezTo>
                  <a:pt x="633038" y="131206"/>
                  <a:pt x="636980" y="141883"/>
                  <a:pt x="644073" y="149292"/>
                </a:cubicBezTo>
                <a:cubicBezTo>
                  <a:pt x="651165" y="156705"/>
                  <a:pt x="660006" y="160409"/>
                  <a:pt x="670605" y="160409"/>
                </a:cubicBezTo>
                <a:cubicBezTo>
                  <a:pt x="678495" y="160409"/>
                  <a:pt x="685231" y="158340"/>
                  <a:pt x="690808" y="154196"/>
                </a:cubicBezTo>
                <a:cubicBezTo>
                  <a:pt x="696388" y="150052"/>
                  <a:pt x="700809" y="143443"/>
                  <a:pt x="704074" y="134356"/>
                </a:cubicBezTo>
                <a:close/>
                <a:moveTo>
                  <a:pt x="633434" y="99569"/>
                </a:moveTo>
                <a:lnTo>
                  <a:pt x="704314" y="99569"/>
                </a:lnTo>
                <a:cubicBezTo>
                  <a:pt x="703357" y="88895"/>
                  <a:pt x="700647" y="80885"/>
                  <a:pt x="696186" y="75546"/>
                </a:cubicBezTo>
                <a:cubicBezTo>
                  <a:pt x="689332" y="67259"/>
                  <a:pt x="680447" y="63115"/>
                  <a:pt x="669528" y="63115"/>
                </a:cubicBezTo>
                <a:cubicBezTo>
                  <a:pt x="659650" y="63115"/>
                  <a:pt x="651344" y="66424"/>
                  <a:pt x="644609" y="73034"/>
                </a:cubicBezTo>
                <a:cubicBezTo>
                  <a:pt x="637873" y="79647"/>
                  <a:pt x="634151" y="88496"/>
                  <a:pt x="633434" y="99569"/>
                </a:cubicBezTo>
                <a:close/>
                <a:moveTo>
                  <a:pt x="753444" y="48294"/>
                </a:moveTo>
                <a:lnTo>
                  <a:pt x="826474" y="48294"/>
                </a:lnTo>
                <a:lnTo>
                  <a:pt x="826474" y="66103"/>
                </a:lnTo>
                <a:lnTo>
                  <a:pt x="774958" y="66103"/>
                </a:lnTo>
                <a:lnTo>
                  <a:pt x="774958" y="175234"/>
                </a:lnTo>
                <a:lnTo>
                  <a:pt x="753444" y="175234"/>
                </a:lnTo>
                <a:close/>
                <a:moveTo>
                  <a:pt x="842612" y="48294"/>
                </a:moveTo>
                <a:lnTo>
                  <a:pt x="864126" y="48294"/>
                </a:lnTo>
                <a:lnTo>
                  <a:pt x="864126" y="145113"/>
                </a:lnTo>
                <a:lnTo>
                  <a:pt x="923774" y="48294"/>
                </a:lnTo>
                <a:lnTo>
                  <a:pt x="946962" y="48294"/>
                </a:lnTo>
                <a:lnTo>
                  <a:pt x="946962" y="175234"/>
                </a:lnTo>
                <a:lnTo>
                  <a:pt x="925445" y="175234"/>
                </a:lnTo>
                <a:lnTo>
                  <a:pt x="925445" y="79009"/>
                </a:lnTo>
                <a:lnTo>
                  <a:pt x="865800" y="175234"/>
                </a:lnTo>
                <a:lnTo>
                  <a:pt x="842612" y="175234"/>
                </a:lnTo>
                <a:close/>
                <a:moveTo>
                  <a:pt x="971464" y="48294"/>
                </a:moveTo>
                <a:lnTo>
                  <a:pt x="992981" y="48294"/>
                </a:lnTo>
                <a:lnTo>
                  <a:pt x="992981" y="72317"/>
                </a:lnTo>
                <a:cubicBezTo>
                  <a:pt x="992981" y="82678"/>
                  <a:pt x="993596" y="90188"/>
                  <a:pt x="994834" y="94846"/>
                </a:cubicBezTo>
                <a:cubicBezTo>
                  <a:pt x="996070" y="99508"/>
                  <a:pt x="999039" y="103576"/>
                  <a:pt x="1003737" y="107039"/>
                </a:cubicBezTo>
                <a:cubicBezTo>
                  <a:pt x="1008440" y="110507"/>
                  <a:pt x="1014336" y="112241"/>
                  <a:pt x="1021432" y="112241"/>
                </a:cubicBezTo>
                <a:cubicBezTo>
                  <a:pt x="1029557" y="112241"/>
                  <a:pt x="1040073" y="110093"/>
                  <a:pt x="1052985" y="105786"/>
                </a:cubicBezTo>
                <a:lnTo>
                  <a:pt x="1052985" y="48294"/>
                </a:lnTo>
                <a:lnTo>
                  <a:pt x="1074499" y="48294"/>
                </a:lnTo>
                <a:lnTo>
                  <a:pt x="1074499" y="175234"/>
                </a:lnTo>
                <a:lnTo>
                  <a:pt x="1052985" y="175234"/>
                </a:lnTo>
                <a:lnTo>
                  <a:pt x="1052985" y="124074"/>
                </a:lnTo>
                <a:cubicBezTo>
                  <a:pt x="1039755" y="128218"/>
                  <a:pt x="1027404" y="130292"/>
                  <a:pt x="1015930" y="130292"/>
                </a:cubicBezTo>
                <a:cubicBezTo>
                  <a:pt x="1006290" y="130292"/>
                  <a:pt x="997783" y="127840"/>
                  <a:pt x="990411" y="122940"/>
                </a:cubicBezTo>
                <a:cubicBezTo>
                  <a:pt x="983041" y="118041"/>
                  <a:pt x="978041" y="112039"/>
                  <a:pt x="975412" y="104948"/>
                </a:cubicBezTo>
                <a:cubicBezTo>
                  <a:pt x="972778" y="97858"/>
                  <a:pt x="971464" y="90047"/>
                  <a:pt x="971464" y="81519"/>
                </a:cubicBezTo>
                <a:close/>
                <a:moveTo>
                  <a:pt x="1193793" y="134356"/>
                </a:moveTo>
                <a:lnTo>
                  <a:pt x="1216023" y="137103"/>
                </a:lnTo>
                <a:cubicBezTo>
                  <a:pt x="1212520" y="150091"/>
                  <a:pt x="1206025" y="160171"/>
                  <a:pt x="1196540" y="167343"/>
                </a:cubicBezTo>
                <a:cubicBezTo>
                  <a:pt x="1187056" y="174517"/>
                  <a:pt x="1174943" y="178104"/>
                  <a:pt x="1160201" y="178104"/>
                </a:cubicBezTo>
                <a:cubicBezTo>
                  <a:pt x="1141636" y="178104"/>
                  <a:pt x="1126912" y="172386"/>
                  <a:pt x="1116039" y="160946"/>
                </a:cubicBezTo>
                <a:cubicBezTo>
                  <a:pt x="1105161" y="149512"/>
                  <a:pt x="1099721" y="133475"/>
                  <a:pt x="1099721" y="112838"/>
                </a:cubicBezTo>
                <a:cubicBezTo>
                  <a:pt x="1099721" y="91479"/>
                  <a:pt x="1105218" y="74906"/>
                  <a:pt x="1116216" y="63111"/>
                </a:cubicBezTo>
                <a:cubicBezTo>
                  <a:pt x="1127214" y="51318"/>
                  <a:pt x="1141477" y="45425"/>
                  <a:pt x="1159006" y="45425"/>
                </a:cubicBezTo>
                <a:cubicBezTo>
                  <a:pt x="1175980" y="45425"/>
                  <a:pt x="1189847" y="51200"/>
                  <a:pt x="1200607" y="62752"/>
                </a:cubicBezTo>
                <a:cubicBezTo>
                  <a:pt x="1211364" y="74308"/>
                  <a:pt x="1216743" y="90565"/>
                  <a:pt x="1216743" y="111525"/>
                </a:cubicBezTo>
                <a:cubicBezTo>
                  <a:pt x="1216743" y="112799"/>
                  <a:pt x="1216703" y="114710"/>
                  <a:pt x="1216619" y="117259"/>
                </a:cubicBezTo>
                <a:lnTo>
                  <a:pt x="1121955" y="117259"/>
                </a:lnTo>
                <a:cubicBezTo>
                  <a:pt x="1122754" y="131206"/>
                  <a:pt x="1126696" y="141883"/>
                  <a:pt x="1133791" y="149292"/>
                </a:cubicBezTo>
                <a:cubicBezTo>
                  <a:pt x="1140879" y="156705"/>
                  <a:pt x="1149725" y="160409"/>
                  <a:pt x="1160319" y="160409"/>
                </a:cubicBezTo>
                <a:cubicBezTo>
                  <a:pt x="1168215" y="160409"/>
                  <a:pt x="1174947" y="158340"/>
                  <a:pt x="1180526" y="154196"/>
                </a:cubicBezTo>
                <a:cubicBezTo>
                  <a:pt x="1186103" y="150052"/>
                  <a:pt x="1190527" y="143443"/>
                  <a:pt x="1193793" y="134356"/>
                </a:cubicBezTo>
                <a:close/>
                <a:moveTo>
                  <a:pt x="1123150" y="99569"/>
                </a:moveTo>
                <a:lnTo>
                  <a:pt x="1194030" y="99569"/>
                </a:lnTo>
                <a:cubicBezTo>
                  <a:pt x="1193076" y="88895"/>
                  <a:pt x="1190365" y="80885"/>
                  <a:pt x="1185905" y="75546"/>
                </a:cubicBezTo>
                <a:cubicBezTo>
                  <a:pt x="1179050" y="67259"/>
                  <a:pt x="1170162" y="63115"/>
                  <a:pt x="1159247" y="63115"/>
                </a:cubicBezTo>
                <a:cubicBezTo>
                  <a:pt x="1149365" y="63115"/>
                  <a:pt x="1141060" y="66424"/>
                  <a:pt x="1134327" y="73034"/>
                </a:cubicBezTo>
                <a:cubicBezTo>
                  <a:pt x="1127593" y="79647"/>
                  <a:pt x="1123866" y="88496"/>
                  <a:pt x="1123150" y="99569"/>
                </a:cubicBezTo>
                <a:close/>
                <a:moveTo>
                  <a:pt x="1324893" y="128736"/>
                </a:moveTo>
                <a:lnTo>
                  <a:pt x="1346050" y="131487"/>
                </a:lnTo>
                <a:cubicBezTo>
                  <a:pt x="1343743" y="146070"/>
                  <a:pt x="1337825" y="157486"/>
                  <a:pt x="1328303" y="165730"/>
                </a:cubicBezTo>
                <a:cubicBezTo>
                  <a:pt x="1318777" y="173977"/>
                  <a:pt x="1307084" y="178104"/>
                  <a:pt x="1293217" y="178104"/>
                </a:cubicBezTo>
                <a:cubicBezTo>
                  <a:pt x="1275847" y="178104"/>
                  <a:pt x="1261882" y="172423"/>
                  <a:pt x="1251324" y="161064"/>
                </a:cubicBezTo>
                <a:cubicBezTo>
                  <a:pt x="1240765" y="149714"/>
                  <a:pt x="1235484" y="133438"/>
                  <a:pt x="1235484" y="112241"/>
                </a:cubicBezTo>
                <a:cubicBezTo>
                  <a:pt x="1235484" y="98536"/>
                  <a:pt x="1237756" y="86544"/>
                  <a:pt x="1242299" y="76262"/>
                </a:cubicBezTo>
                <a:cubicBezTo>
                  <a:pt x="1246842" y="65981"/>
                  <a:pt x="1253754" y="58270"/>
                  <a:pt x="1263042" y="53133"/>
                </a:cubicBezTo>
                <a:cubicBezTo>
                  <a:pt x="1272323" y="47992"/>
                  <a:pt x="1282425" y="45425"/>
                  <a:pt x="1293336" y="45425"/>
                </a:cubicBezTo>
                <a:cubicBezTo>
                  <a:pt x="1307123" y="45425"/>
                  <a:pt x="1318399" y="48910"/>
                  <a:pt x="1327165" y="55884"/>
                </a:cubicBezTo>
                <a:cubicBezTo>
                  <a:pt x="1335931" y="62856"/>
                  <a:pt x="1341551" y="72757"/>
                  <a:pt x="1344021" y="85586"/>
                </a:cubicBezTo>
                <a:lnTo>
                  <a:pt x="1323104" y="88812"/>
                </a:lnTo>
                <a:cubicBezTo>
                  <a:pt x="1321110" y="80288"/>
                  <a:pt x="1317586" y="73872"/>
                  <a:pt x="1312524" y="69571"/>
                </a:cubicBezTo>
                <a:cubicBezTo>
                  <a:pt x="1307463" y="65268"/>
                  <a:pt x="1301350" y="63115"/>
                  <a:pt x="1294175" y="63115"/>
                </a:cubicBezTo>
                <a:cubicBezTo>
                  <a:pt x="1283339" y="63115"/>
                  <a:pt x="1274537" y="67004"/>
                  <a:pt x="1267761" y="74769"/>
                </a:cubicBezTo>
                <a:cubicBezTo>
                  <a:pt x="1260989" y="82537"/>
                  <a:pt x="1257602" y="94832"/>
                  <a:pt x="1257602" y="111643"/>
                </a:cubicBezTo>
                <a:cubicBezTo>
                  <a:pt x="1257602" y="128693"/>
                  <a:pt x="1260871" y="141084"/>
                  <a:pt x="1267406" y="148814"/>
                </a:cubicBezTo>
                <a:cubicBezTo>
                  <a:pt x="1273940" y="156543"/>
                  <a:pt x="1282464" y="160409"/>
                  <a:pt x="1292980" y="160409"/>
                </a:cubicBezTo>
                <a:cubicBezTo>
                  <a:pt x="1301425" y="160409"/>
                  <a:pt x="1308481" y="157820"/>
                  <a:pt x="1314140" y="152644"/>
                </a:cubicBezTo>
                <a:cubicBezTo>
                  <a:pt x="1319796" y="147464"/>
                  <a:pt x="1323382" y="139497"/>
                  <a:pt x="1324893" y="128736"/>
                </a:cubicBezTo>
                <a:close/>
                <a:moveTo>
                  <a:pt x="1364342" y="48294"/>
                </a:moveTo>
                <a:lnTo>
                  <a:pt x="1385856" y="48294"/>
                </a:lnTo>
                <a:lnTo>
                  <a:pt x="1385856" y="103154"/>
                </a:lnTo>
                <a:cubicBezTo>
                  <a:pt x="1392706" y="103154"/>
                  <a:pt x="1397509" y="101841"/>
                  <a:pt x="1400260" y="99212"/>
                </a:cubicBezTo>
                <a:cubicBezTo>
                  <a:pt x="1403006" y="96581"/>
                  <a:pt x="1407052" y="88934"/>
                  <a:pt x="1412391" y="76262"/>
                </a:cubicBezTo>
                <a:cubicBezTo>
                  <a:pt x="1416610" y="66219"/>
                  <a:pt x="1420038" y="59608"/>
                  <a:pt x="1422673" y="56420"/>
                </a:cubicBezTo>
                <a:cubicBezTo>
                  <a:pt x="1425301" y="53229"/>
                  <a:pt x="1428328" y="51081"/>
                  <a:pt x="1431756" y="49964"/>
                </a:cubicBezTo>
                <a:cubicBezTo>
                  <a:pt x="1435183" y="48852"/>
                  <a:pt x="1440681" y="48294"/>
                  <a:pt x="1448251" y="48294"/>
                </a:cubicBezTo>
                <a:lnTo>
                  <a:pt x="1452554" y="48294"/>
                </a:lnTo>
                <a:lnTo>
                  <a:pt x="1452554" y="66103"/>
                </a:lnTo>
                <a:lnTo>
                  <a:pt x="1446577" y="65985"/>
                </a:lnTo>
                <a:cubicBezTo>
                  <a:pt x="1440918" y="65985"/>
                  <a:pt x="1437290" y="66820"/>
                  <a:pt x="1435698" y="68494"/>
                </a:cubicBezTo>
                <a:cubicBezTo>
                  <a:pt x="1434024" y="70247"/>
                  <a:pt x="1431479" y="75467"/>
                  <a:pt x="1428052" y="84154"/>
                </a:cubicBezTo>
                <a:cubicBezTo>
                  <a:pt x="1424786" y="92438"/>
                  <a:pt x="1421798" y="98172"/>
                  <a:pt x="1419088" y="101363"/>
                </a:cubicBezTo>
                <a:cubicBezTo>
                  <a:pt x="1416376" y="104551"/>
                  <a:pt x="1412191" y="107460"/>
                  <a:pt x="1406534" y="110093"/>
                </a:cubicBezTo>
                <a:cubicBezTo>
                  <a:pt x="1415780" y="112561"/>
                  <a:pt x="1424861" y="121166"/>
                  <a:pt x="1433787" y="135908"/>
                </a:cubicBezTo>
                <a:lnTo>
                  <a:pt x="1457334" y="175234"/>
                </a:lnTo>
                <a:lnTo>
                  <a:pt x="1433668" y="175234"/>
                </a:lnTo>
                <a:lnTo>
                  <a:pt x="1410718" y="135908"/>
                </a:lnTo>
                <a:cubicBezTo>
                  <a:pt x="1406020" y="128016"/>
                  <a:pt x="1401912" y="122814"/>
                  <a:pt x="1398409" y="120306"/>
                </a:cubicBezTo>
                <a:cubicBezTo>
                  <a:pt x="1394900" y="117796"/>
                  <a:pt x="1390716" y="116543"/>
                  <a:pt x="1385856" y="116543"/>
                </a:cubicBezTo>
                <a:lnTo>
                  <a:pt x="1385856" y="175234"/>
                </a:lnTo>
                <a:lnTo>
                  <a:pt x="1364342" y="175234"/>
                </a:lnTo>
                <a:close/>
                <a:moveTo>
                  <a:pt x="1471558" y="48294"/>
                </a:moveTo>
                <a:lnTo>
                  <a:pt x="1493074" y="48294"/>
                </a:lnTo>
                <a:lnTo>
                  <a:pt x="1493074" y="145113"/>
                </a:lnTo>
                <a:lnTo>
                  <a:pt x="1552720" y="48294"/>
                </a:lnTo>
                <a:lnTo>
                  <a:pt x="1575908" y="48294"/>
                </a:lnTo>
                <a:lnTo>
                  <a:pt x="1575908" y="175234"/>
                </a:lnTo>
                <a:lnTo>
                  <a:pt x="1554394" y="175234"/>
                </a:lnTo>
                <a:lnTo>
                  <a:pt x="1554394" y="79009"/>
                </a:lnTo>
                <a:lnTo>
                  <a:pt x="1494748" y="175234"/>
                </a:lnTo>
                <a:lnTo>
                  <a:pt x="1471558" y="175234"/>
                </a:lnTo>
                <a:close/>
                <a:moveTo>
                  <a:pt x="1593958" y="175234"/>
                </a:moveTo>
                <a:lnTo>
                  <a:pt x="1640336" y="109253"/>
                </a:lnTo>
                <a:lnTo>
                  <a:pt x="1597424" y="48294"/>
                </a:lnTo>
                <a:lnTo>
                  <a:pt x="1624320" y="48294"/>
                </a:lnTo>
                <a:lnTo>
                  <a:pt x="1643803" y="78055"/>
                </a:lnTo>
                <a:cubicBezTo>
                  <a:pt x="1647472" y="83714"/>
                  <a:pt x="1650416" y="88456"/>
                  <a:pt x="1652649" y="92279"/>
                </a:cubicBezTo>
                <a:cubicBezTo>
                  <a:pt x="1656151" y="87019"/>
                  <a:pt x="1659381" y="82361"/>
                  <a:pt x="1662329" y="78293"/>
                </a:cubicBezTo>
                <a:lnTo>
                  <a:pt x="1683724" y="48294"/>
                </a:lnTo>
                <a:lnTo>
                  <a:pt x="1709424" y="48294"/>
                </a:lnTo>
                <a:lnTo>
                  <a:pt x="1665558" y="108058"/>
                </a:lnTo>
                <a:lnTo>
                  <a:pt x="1712772" y="175234"/>
                </a:lnTo>
                <a:lnTo>
                  <a:pt x="1686356" y="175234"/>
                </a:lnTo>
                <a:lnTo>
                  <a:pt x="1660295" y="135788"/>
                </a:lnTo>
                <a:lnTo>
                  <a:pt x="1653365" y="125151"/>
                </a:lnTo>
                <a:lnTo>
                  <a:pt x="1620015" y="175234"/>
                </a:lnTo>
                <a:close/>
                <a:moveTo>
                  <a:pt x="1798833" y="48294"/>
                </a:moveTo>
                <a:lnTo>
                  <a:pt x="1898999" y="48294"/>
                </a:lnTo>
                <a:lnTo>
                  <a:pt x="1898999" y="175234"/>
                </a:lnTo>
                <a:lnTo>
                  <a:pt x="1877487" y="175234"/>
                </a:lnTo>
                <a:lnTo>
                  <a:pt x="1877487" y="66103"/>
                </a:lnTo>
                <a:lnTo>
                  <a:pt x="1820347" y="66103"/>
                </a:lnTo>
                <a:lnTo>
                  <a:pt x="1820347" y="175234"/>
                </a:lnTo>
                <a:lnTo>
                  <a:pt x="1798833" y="175234"/>
                </a:lnTo>
                <a:close/>
                <a:moveTo>
                  <a:pt x="1931270" y="223881"/>
                </a:moveTo>
                <a:lnTo>
                  <a:pt x="1931270" y="48294"/>
                </a:lnTo>
                <a:lnTo>
                  <a:pt x="1950876" y="48294"/>
                </a:lnTo>
                <a:lnTo>
                  <a:pt x="1950876" y="64789"/>
                </a:lnTo>
                <a:cubicBezTo>
                  <a:pt x="1955496" y="58331"/>
                  <a:pt x="1960715" y="53489"/>
                  <a:pt x="1966533" y="50264"/>
                </a:cubicBezTo>
                <a:cubicBezTo>
                  <a:pt x="1972350" y="47038"/>
                  <a:pt x="1979402" y="45425"/>
                  <a:pt x="1987690" y="45425"/>
                </a:cubicBezTo>
                <a:cubicBezTo>
                  <a:pt x="1998525" y="45425"/>
                  <a:pt x="2008087" y="48212"/>
                  <a:pt x="2016378" y="53792"/>
                </a:cubicBezTo>
                <a:cubicBezTo>
                  <a:pt x="2024665" y="59367"/>
                  <a:pt x="2030922" y="67237"/>
                  <a:pt x="2035141" y="77396"/>
                </a:cubicBezTo>
                <a:cubicBezTo>
                  <a:pt x="2039364" y="87556"/>
                  <a:pt x="2041477" y="98694"/>
                  <a:pt x="2041477" y="110809"/>
                </a:cubicBezTo>
                <a:cubicBezTo>
                  <a:pt x="2041477" y="123793"/>
                  <a:pt x="2039148" y="135490"/>
                  <a:pt x="2034486" y="145890"/>
                </a:cubicBezTo>
                <a:cubicBezTo>
                  <a:pt x="2029827" y="156287"/>
                  <a:pt x="2023053" y="164254"/>
                  <a:pt x="2014168" y="169794"/>
                </a:cubicBezTo>
                <a:cubicBezTo>
                  <a:pt x="2005283" y="175335"/>
                  <a:pt x="1995937" y="178104"/>
                  <a:pt x="1986134" y="178104"/>
                </a:cubicBezTo>
                <a:cubicBezTo>
                  <a:pt x="1978964" y="178104"/>
                  <a:pt x="1972530" y="176587"/>
                  <a:pt x="1966831" y="173559"/>
                </a:cubicBezTo>
                <a:cubicBezTo>
                  <a:pt x="1961133" y="170535"/>
                  <a:pt x="1956453" y="166705"/>
                  <a:pt x="1952788" y="162084"/>
                </a:cubicBezTo>
                <a:lnTo>
                  <a:pt x="1952788" y="223881"/>
                </a:lnTo>
                <a:close/>
                <a:moveTo>
                  <a:pt x="1950753" y="112479"/>
                </a:moveTo>
                <a:cubicBezTo>
                  <a:pt x="1950753" y="128816"/>
                  <a:pt x="1954061" y="140890"/>
                  <a:pt x="1960678" y="148695"/>
                </a:cubicBezTo>
                <a:cubicBezTo>
                  <a:pt x="1967289" y="156507"/>
                  <a:pt x="1975295" y="160409"/>
                  <a:pt x="1984698" y="160409"/>
                </a:cubicBezTo>
                <a:cubicBezTo>
                  <a:pt x="1994263" y="160409"/>
                  <a:pt x="2002454" y="156366"/>
                  <a:pt x="2009265" y="148278"/>
                </a:cubicBezTo>
                <a:cubicBezTo>
                  <a:pt x="2016076" y="140192"/>
                  <a:pt x="2019484" y="127661"/>
                  <a:pt x="2019484" y="110686"/>
                </a:cubicBezTo>
                <a:cubicBezTo>
                  <a:pt x="2019484" y="94511"/>
                  <a:pt x="2016154" y="82401"/>
                  <a:pt x="2009502" y="74351"/>
                </a:cubicBezTo>
                <a:cubicBezTo>
                  <a:pt x="2002850" y="66301"/>
                  <a:pt x="1994901" y="62277"/>
                  <a:pt x="1985655" y="62277"/>
                </a:cubicBezTo>
                <a:cubicBezTo>
                  <a:pt x="1976490" y="62277"/>
                  <a:pt x="1968383" y="66557"/>
                  <a:pt x="1961334" y="75125"/>
                </a:cubicBezTo>
                <a:cubicBezTo>
                  <a:pt x="1954281" y="83693"/>
                  <a:pt x="1950753" y="96145"/>
                  <a:pt x="1950753" y="112479"/>
                </a:cubicBezTo>
                <a:close/>
                <a:moveTo>
                  <a:pt x="2067419" y="48294"/>
                </a:moveTo>
                <a:lnTo>
                  <a:pt x="2088933" y="48294"/>
                </a:lnTo>
                <a:lnTo>
                  <a:pt x="2088933" y="145113"/>
                </a:lnTo>
                <a:lnTo>
                  <a:pt x="2148581" y="48294"/>
                </a:lnTo>
                <a:lnTo>
                  <a:pt x="2171769" y="48294"/>
                </a:lnTo>
                <a:lnTo>
                  <a:pt x="2171769" y="175234"/>
                </a:lnTo>
                <a:lnTo>
                  <a:pt x="2150251" y="175234"/>
                </a:lnTo>
                <a:lnTo>
                  <a:pt x="2150251" y="79009"/>
                </a:lnTo>
                <a:lnTo>
                  <a:pt x="2090607" y="175234"/>
                </a:lnTo>
                <a:lnTo>
                  <a:pt x="2067419" y="175234"/>
                </a:lnTo>
                <a:close/>
                <a:moveTo>
                  <a:pt x="2196151" y="111763"/>
                </a:moveTo>
                <a:cubicBezTo>
                  <a:pt x="2196151" y="88255"/>
                  <a:pt x="2202685" y="70840"/>
                  <a:pt x="2215753" y="59526"/>
                </a:cubicBezTo>
                <a:cubicBezTo>
                  <a:pt x="2226672" y="50123"/>
                  <a:pt x="2239982" y="45425"/>
                  <a:pt x="2255678" y="45425"/>
                </a:cubicBezTo>
                <a:cubicBezTo>
                  <a:pt x="2273130" y="45425"/>
                  <a:pt x="2287397" y="51142"/>
                  <a:pt x="2298474" y="62575"/>
                </a:cubicBezTo>
                <a:cubicBezTo>
                  <a:pt x="2309547" y="74009"/>
                  <a:pt x="2315084" y="89809"/>
                  <a:pt x="2315084" y="109969"/>
                </a:cubicBezTo>
                <a:cubicBezTo>
                  <a:pt x="2315084" y="126306"/>
                  <a:pt x="2312636" y="139155"/>
                  <a:pt x="2307736" y="148519"/>
                </a:cubicBezTo>
                <a:cubicBezTo>
                  <a:pt x="2302838" y="157883"/>
                  <a:pt x="2295705" y="165154"/>
                  <a:pt x="2286342" y="170331"/>
                </a:cubicBezTo>
                <a:cubicBezTo>
                  <a:pt x="2276978" y="175511"/>
                  <a:pt x="2266754" y="178104"/>
                  <a:pt x="2255678" y="178104"/>
                </a:cubicBezTo>
                <a:cubicBezTo>
                  <a:pt x="2237908" y="178104"/>
                  <a:pt x="2223544" y="172404"/>
                  <a:pt x="2212589" y="161007"/>
                </a:cubicBezTo>
                <a:cubicBezTo>
                  <a:pt x="2201630" y="149612"/>
                  <a:pt x="2196151" y="133196"/>
                  <a:pt x="2196151" y="111763"/>
                </a:cubicBezTo>
                <a:close/>
                <a:moveTo>
                  <a:pt x="2218262" y="111763"/>
                </a:moveTo>
                <a:cubicBezTo>
                  <a:pt x="2218262" y="128020"/>
                  <a:pt x="2221812" y="140192"/>
                  <a:pt x="2228904" y="148278"/>
                </a:cubicBezTo>
                <a:cubicBezTo>
                  <a:pt x="2235997" y="156366"/>
                  <a:pt x="2244921" y="160409"/>
                  <a:pt x="2255678" y="160409"/>
                </a:cubicBezTo>
                <a:cubicBezTo>
                  <a:pt x="2266354" y="160409"/>
                  <a:pt x="2275243" y="156348"/>
                  <a:pt x="2282335" y="148217"/>
                </a:cubicBezTo>
                <a:cubicBezTo>
                  <a:pt x="2289424" y="140091"/>
                  <a:pt x="2292974" y="127700"/>
                  <a:pt x="2292974" y="111046"/>
                </a:cubicBezTo>
                <a:cubicBezTo>
                  <a:pt x="2292974" y="95350"/>
                  <a:pt x="2289405" y="83455"/>
                  <a:pt x="2282274" y="75367"/>
                </a:cubicBezTo>
                <a:cubicBezTo>
                  <a:pt x="2275143" y="67281"/>
                  <a:pt x="2266276" y="63235"/>
                  <a:pt x="2255678" y="63235"/>
                </a:cubicBezTo>
                <a:cubicBezTo>
                  <a:pt x="2244921" y="63235"/>
                  <a:pt x="2235997" y="67259"/>
                  <a:pt x="2228904" y="75304"/>
                </a:cubicBezTo>
                <a:cubicBezTo>
                  <a:pt x="2221812" y="83355"/>
                  <a:pt x="2218262" y="95505"/>
                  <a:pt x="2218262" y="111763"/>
                </a:cubicBezTo>
                <a:close/>
                <a:moveTo>
                  <a:pt x="2339330" y="223881"/>
                </a:moveTo>
                <a:lnTo>
                  <a:pt x="2339330" y="48294"/>
                </a:lnTo>
                <a:lnTo>
                  <a:pt x="2358933" y="48294"/>
                </a:lnTo>
                <a:lnTo>
                  <a:pt x="2358933" y="64789"/>
                </a:lnTo>
                <a:cubicBezTo>
                  <a:pt x="2363555" y="58331"/>
                  <a:pt x="2368775" y="53489"/>
                  <a:pt x="2374593" y="50264"/>
                </a:cubicBezTo>
                <a:cubicBezTo>
                  <a:pt x="2380410" y="47038"/>
                  <a:pt x="2387459" y="45425"/>
                  <a:pt x="2395750" y="45425"/>
                </a:cubicBezTo>
                <a:cubicBezTo>
                  <a:pt x="2406585" y="45425"/>
                  <a:pt x="2416147" y="48212"/>
                  <a:pt x="2424434" y="53792"/>
                </a:cubicBezTo>
                <a:cubicBezTo>
                  <a:pt x="2432722" y="59367"/>
                  <a:pt x="2438978" y="67237"/>
                  <a:pt x="2443201" y="77396"/>
                </a:cubicBezTo>
                <a:cubicBezTo>
                  <a:pt x="2447424" y="87556"/>
                  <a:pt x="2449534" y="98694"/>
                  <a:pt x="2449534" y="110809"/>
                </a:cubicBezTo>
                <a:cubicBezTo>
                  <a:pt x="2449534" y="123793"/>
                  <a:pt x="2447208" y="135490"/>
                  <a:pt x="2442546" y="145890"/>
                </a:cubicBezTo>
                <a:cubicBezTo>
                  <a:pt x="2437885" y="156287"/>
                  <a:pt x="2431113" y="164254"/>
                  <a:pt x="2422224" y="169794"/>
                </a:cubicBezTo>
                <a:cubicBezTo>
                  <a:pt x="2413339" y="175335"/>
                  <a:pt x="2403993" y="178104"/>
                  <a:pt x="2394190" y="178104"/>
                </a:cubicBezTo>
                <a:cubicBezTo>
                  <a:pt x="2387020" y="178104"/>
                  <a:pt x="2380586" y="176587"/>
                  <a:pt x="2374887" y="173559"/>
                </a:cubicBezTo>
                <a:cubicBezTo>
                  <a:pt x="2369193" y="170535"/>
                  <a:pt x="2364513" y="166705"/>
                  <a:pt x="2360844" y="162084"/>
                </a:cubicBezTo>
                <a:lnTo>
                  <a:pt x="2360844" y="223881"/>
                </a:lnTo>
                <a:close/>
                <a:moveTo>
                  <a:pt x="2358813" y="112479"/>
                </a:moveTo>
                <a:cubicBezTo>
                  <a:pt x="2358813" y="128816"/>
                  <a:pt x="2362121" y="140890"/>
                  <a:pt x="2368735" y="148695"/>
                </a:cubicBezTo>
                <a:cubicBezTo>
                  <a:pt x="2375349" y="156507"/>
                  <a:pt x="2383355" y="160409"/>
                  <a:pt x="2392758" y="160409"/>
                </a:cubicBezTo>
                <a:cubicBezTo>
                  <a:pt x="2402323" y="160409"/>
                  <a:pt x="2410510" y="156366"/>
                  <a:pt x="2417321" y="148278"/>
                </a:cubicBezTo>
                <a:cubicBezTo>
                  <a:pt x="2424132" y="140192"/>
                  <a:pt x="2427542" y="127661"/>
                  <a:pt x="2427542" y="110686"/>
                </a:cubicBezTo>
                <a:cubicBezTo>
                  <a:pt x="2427542" y="94511"/>
                  <a:pt x="2424214" y="82401"/>
                  <a:pt x="2417562" y="74351"/>
                </a:cubicBezTo>
                <a:cubicBezTo>
                  <a:pt x="2410906" y="66301"/>
                  <a:pt x="2402957" y="62277"/>
                  <a:pt x="2393711" y="62277"/>
                </a:cubicBezTo>
                <a:cubicBezTo>
                  <a:pt x="2384550" y="62277"/>
                  <a:pt x="2376443" y="66557"/>
                  <a:pt x="2369391" y="75125"/>
                </a:cubicBezTo>
                <a:cubicBezTo>
                  <a:pt x="2362341" y="83693"/>
                  <a:pt x="2358813" y="96145"/>
                  <a:pt x="2358813" y="112479"/>
                </a:cubicBezTo>
                <a:close/>
                <a:moveTo>
                  <a:pt x="2475475" y="48294"/>
                </a:moveTo>
                <a:lnTo>
                  <a:pt x="2496993" y="48294"/>
                </a:lnTo>
                <a:lnTo>
                  <a:pt x="2496993" y="145113"/>
                </a:lnTo>
                <a:lnTo>
                  <a:pt x="2556637" y="48294"/>
                </a:lnTo>
                <a:lnTo>
                  <a:pt x="2579825" y="48294"/>
                </a:lnTo>
                <a:lnTo>
                  <a:pt x="2579825" y="175234"/>
                </a:lnTo>
                <a:lnTo>
                  <a:pt x="2558311" y="175234"/>
                </a:lnTo>
                <a:lnTo>
                  <a:pt x="2558311" y="79009"/>
                </a:lnTo>
                <a:lnTo>
                  <a:pt x="2498663" y="175234"/>
                </a:lnTo>
                <a:lnTo>
                  <a:pt x="2475475" y="175234"/>
                </a:lnTo>
                <a:close/>
                <a:moveTo>
                  <a:pt x="2600622" y="48294"/>
                </a:moveTo>
                <a:lnTo>
                  <a:pt x="2703780" y="48294"/>
                </a:lnTo>
                <a:lnTo>
                  <a:pt x="2703780" y="66103"/>
                </a:lnTo>
                <a:lnTo>
                  <a:pt x="2662898" y="66103"/>
                </a:lnTo>
                <a:lnTo>
                  <a:pt x="2662898" y="175234"/>
                </a:lnTo>
                <a:lnTo>
                  <a:pt x="2641504" y="175234"/>
                </a:lnTo>
                <a:lnTo>
                  <a:pt x="2641504" y="66103"/>
                </a:lnTo>
                <a:lnTo>
                  <a:pt x="2600622" y="66103"/>
                </a:lnTo>
                <a:close/>
                <a:moveTo>
                  <a:pt x="2808050" y="134356"/>
                </a:moveTo>
                <a:lnTo>
                  <a:pt x="2830284" y="137103"/>
                </a:lnTo>
                <a:cubicBezTo>
                  <a:pt x="2826778" y="150091"/>
                  <a:pt x="2820283" y="160171"/>
                  <a:pt x="2810801" y="167343"/>
                </a:cubicBezTo>
                <a:cubicBezTo>
                  <a:pt x="2801315" y="174517"/>
                  <a:pt x="2789205" y="178104"/>
                  <a:pt x="2774463" y="178104"/>
                </a:cubicBezTo>
                <a:cubicBezTo>
                  <a:pt x="2755897" y="178104"/>
                  <a:pt x="2741173" y="172386"/>
                  <a:pt x="2730298" y="160946"/>
                </a:cubicBezTo>
                <a:cubicBezTo>
                  <a:pt x="2719418" y="149512"/>
                  <a:pt x="2713979" y="133475"/>
                  <a:pt x="2713979" y="112838"/>
                </a:cubicBezTo>
                <a:cubicBezTo>
                  <a:pt x="2713979" y="91479"/>
                  <a:pt x="2719476" y="74906"/>
                  <a:pt x="2730473" y="63111"/>
                </a:cubicBezTo>
                <a:cubicBezTo>
                  <a:pt x="2741472" y="51318"/>
                  <a:pt x="2755739" y="45425"/>
                  <a:pt x="2773267" y="45425"/>
                </a:cubicBezTo>
                <a:cubicBezTo>
                  <a:pt x="2790241" y="45425"/>
                  <a:pt x="2804108" y="51200"/>
                  <a:pt x="2814865" y="62752"/>
                </a:cubicBezTo>
                <a:cubicBezTo>
                  <a:pt x="2825622" y="74308"/>
                  <a:pt x="2831000" y="90565"/>
                  <a:pt x="2831000" y="111525"/>
                </a:cubicBezTo>
                <a:cubicBezTo>
                  <a:pt x="2831000" y="112799"/>
                  <a:pt x="2830961" y="114710"/>
                  <a:pt x="2830883" y="117259"/>
                </a:cubicBezTo>
                <a:lnTo>
                  <a:pt x="2736216" y="117259"/>
                </a:lnTo>
                <a:cubicBezTo>
                  <a:pt x="2737011" y="131206"/>
                  <a:pt x="2740957" y="141883"/>
                  <a:pt x="2748049" y="149292"/>
                </a:cubicBezTo>
                <a:cubicBezTo>
                  <a:pt x="2755141" y="156705"/>
                  <a:pt x="2763983" y="160409"/>
                  <a:pt x="2774580" y="160409"/>
                </a:cubicBezTo>
                <a:cubicBezTo>
                  <a:pt x="2782473" y="160409"/>
                  <a:pt x="2789209" y="158340"/>
                  <a:pt x="2794785" y="154196"/>
                </a:cubicBezTo>
                <a:cubicBezTo>
                  <a:pt x="2800364" y="150052"/>
                  <a:pt x="2804785" y="143443"/>
                  <a:pt x="2808050" y="134356"/>
                </a:cubicBezTo>
                <a:close/>
                <a:moveTo>
                  <a:pt x="2737411" y="99569"/>
                </a:moveTo>
                <a:lnTo>
                  <a:pt x="2808292" y="99569"/>
                </a:lnTo>
                <a:cubicBezTo>
                  <a:pt x="2807334" y="88895"/>
                  <a:pt x="2804624" y="80885"/>
                  <a:pt x="2800162" y="75546"/>
                </a:cubicBezTo>
                <a:cubicBezTo>
                  <a:pt x="2793308" y="67259"/>
                  <a:pt x="2784423" y="63115"/>
                  <a:pt x="2773505" y="63115"/>
                </a:cubicBezTo>
                <a:cubicBezTo>
                  <a:pt x="2763627" y="63115"/>
                  <a:pt x="2755321" y="66424"/>
                  <a:pt x="2748586" y="73034"/>
                </a:cubicBezTo>
                <a:cubicBezTo>
                  <a:pt x="2741850" y="79647"/>
                  <a:pt x="2738128" y="88496"/>
                  <a:pt x="2737411" y="99569"/>
                </a:cubicBezTo>
                <a:close/>
                <a:moveTo>
                  <a:pt x="2836891" y="48294"/>
                </a:moveTo>
                <a:lnTo>
                  <a:pt x="2940044" y="48294"/>
                </a:lnTo>
                <a:lnTo>
                  <a:pt x="2940044" y="66103"/>
                </a:lnTo>
                <a:lnTo>
                  <a:pt x="2899166" y="66103"/>
                </a:lnTo>
                <a:lnTo>
                  <a:pt x="2899166" y="175234"/>
                </a:lnTo>
                <a:lnTo>
                  <a:pt x="2877772" y="175234"/>
                </a:lnTo>
                <a:lnTo>
                  <a:pt x="2877772" y="66103"/>
                </a:lnTo>
                <a:lnTo>
                  <a:pt x="2836891" y="66103"/>
                </a:lnTo>
                <a:close/>
                <a:moveTo>
                  <a:pt x="2949898" y="111763"/>
                </a:moveTo>
                <a:cubicBezTo>
                  <a:pt x="2949898" y="88255"/>
                  <a:pt x="2956436" y="70840"/>
                  <a:pt x="2969503" y="59526"/>
                </a:cubicBezTo>
                <a:cubicBezTo>
                  <a:pt x="2980418" y="50123"/>
                  <a:pt x="2993728" y="45425"/>
                  <a:pt x="3009428" y="45425"/>
                </a:cubicBezTo>
                <a:cubicBezTo>
                  <a:pt x="3026876" y="45425"/>
                  <a:pt x="3041147" y="51142"/>
                  <a:pt x="3052221" y="62575"/>
                </a:cubicBezTo>
                <a:cubicBezTo>
                  <a:pt x="3063297" y="74009"/>
                  <a:pt x="3068835" y="89809"/>
                  <a:pt x="3068835" y="109969"/>
                </a:cubicBezTo>
                <a:cubicBezTo>
                  <a:pt x="3068835" y="126306"/>
                  <a:pt x="3066386" y="139155"/>
                  <a:pt x="3061486" y="148519"/>
                </a:cubicBezTo>
                <a:cubicBezTo>
                  <a:pt x="3056584" y="157883"/>
                  <a:pt x="3049452" y="165154"/>
                  <a:pt x="3040088" y="170331"/>
                </a:cubicBezTo>
                <a:cubicBezTo>
                  <a:pt x="3030725" y="175511"/>
                  <a:pt x="3020501" y="178104"/>
                  <a:pt x="3009428" y="178104"/>
                </a:cubicBezTo>
                <a:cubicBezTo>
                  <a:pt x="2991658" y="178104"/>
                  <a:pt x="2977294" y="172404"/>
                  <a:pt x="2966339" y="161007"/>
                </a:cubicBezTo>
                <a:cubicBezTo>
                  <a:pt x="2955376" y="149612"/>
                  <a:pt x="2949898" y="133196"/>
                  <a:pt x="2949898" y="111763"/>
                </a:cubicBezTo>
                <a:close/>
                <a:moveTo>
                  <a:pt x="2972012" y="111763"/>
                </a:moveTo>
                <a:cubicBezTo>
                  <a:pt x="2972012" y="128020"/>
                  <a:pt x="2975558" y="140192"/>
                  <a:pt x="2982654" y="148278"/>
                </a:cubicBezTo>
                <a:cubicBezTo>
                  <a:pt x="2989746" y="156366"/>
                  <a:pt x="2998671" y="160409"/>
                  <a:pt x="3009428" y="160409"/>
                </a:cubicBezTo>
                <a:cubicBezTo>
                  <a:pt x="3020105" y="160409"/>
                  <a:pt x="3028990" y="156348"/>
                  <a:pt x="3036085" y="148217"/>
                </a:cubicBezTo>
                <a:cubicBezTo>
                  <a:pt x="3043174" y="140091"/>
                  <a:pt x="3046720" y="127700"/>
                  <a:pt x="3046720" y="111046"/>
                </a:cubicBezTo>
                <a:cubicBezTo>
                  <a:pt x="3046720" y="95350"/>
                  <a:pt x="3043155" y="83455"/>
                  <a:pt x="3036024" y="75367"/>
                </a:cubicBezTo>
                <a:cubicBezTo>
                  <a:pt x="3028889" y="67281"/>
                  <a:pt x="3020022" y="63235"/>
                  <a:pt x="3009428" y="63235"/>
                </a:cubicBezTo>
                <a:cubicBezTo>
                  <a:pt x="2998671" y="63235"/>
                  <a:pt x="2989746" y="67259"/>
                  <a:pt x="2982654" y="75304"/>
                </a:cubicBezTo>
                <a:cubicBezTo>
                  <a:pt x="2975558" y="83355"/>
                  <a:pt x="2972012" y="95505"/>
                  <a:pt x="2972012" y="111763"/>
                </a:cubicBezTo>
                <a:close/>
                <a:moveTo>
                  <a:pt x="3094175" y="48294"/>
                </a:moveTo>
                <a:lnTo>
                  <a:pt x="3143780" y="48294"/>
                </a:lnTo>
                <a:cubicBezTo>
                  <a:pt x="3155973" y="48294"/>
                  <a:pt x="3165037" y="49306"/>
                  <a:pt x="3170973" y="51340"/>
                </a:cubicBezTo>
                <a:cubicBezTo>
                  <a:pt x="3176910" y="53371"/>
                  <a:pt x="3182012" y="57097"/>
                  <a:pt x="3186274" y="62515"/>
                </a:cubicBezTo>
                <a:cubicBezTo>
                  <a:pt x="3190540" y="67936"/>
                  <a:pt x="3192671" y="74431"/>
                  <a:pt x="3192671" y="81997"/>
                </a:cubicBezTo>
                <a:cubicBezTo>
                  <a:pt x="3192671" y="88053"/>
                  <a:pt x="3191415" y="93337"/>
                  <a:pt x="3188906" y="97837"/>
                </a:cubicBezTo>
                <a:cubicBezTo>
                  <a:pt x="3186392" y="102342"/>
                  <a:pt x="3182627" y="106107"/>
                  <a:pt x="3177609" y="109135"/>
                </a:cubicBezTo>
                <a:cubicBezTo>
                  <a:pt x="3183584" y="111129"/>
                  <a:pt x="3188545" y="114851"/>
                  <a:pt x="3192491" y="120308"/>
                </a:cubicBezTo>
                <a:cubicBezTo>
                  <a:pt x="3196433" y="125769"/>
                  <a:pt x="3198405" y="132242"/>
                  <a:pt x="3198405" y="139730"/>
                </a:cubicBezTo>
                <a:cubicBezTo>
                  <a:pt x="3197610" y="151765"/>
                  <a:pt x="3193308" y="160691"/>
                  <a:pt x="3185499" y="166505"/>
                </a:cubicBezTo>
                <a:cubicBezTo>
                  <a:pt x="3177688" y="172321"/>
                  <a:pt x="3166334" y="175234"/>
                  <a:pt x="3151433" y="175234"/>
                </a:cubicBezTo>
                <a:lnTo>
                  <a:pt x="3094175" y="175234"/>
                </a:lnTo>
                <a:close/>
                <a:moveTo>
                  <a:pt x="3115693" y="101722"/>
                </a:moveTo>
                <a:lnTo>
                  <a:pt x="3138643" y="101722"/>
                </a:lnTo>
                <a:cubicBezTo>
                  <a:pt x="3147805" y="101722"/>
                  <a:pt x="3154101" y="101243"/>
                  <a:pt x="3157528" y="100285"/>
                </a:cubicBezTo>
                <a:cubicBezTo>
                  <a:pt x="3160955" y="99332"/>
                  <a:pt x="3164022" y="97399"/>
                  <a:pt x="3166733" y="94489"/>
                </a:cubicBezTo>
                <a:cubicBezTo>
                  <a:pt x="3169444" y="91581"/>
                  <a:pt x="3170798" y="88096"/>
                  <a:pt x="3170798" y="84035"/>
                </a:cubicBezTo>
                <a:cubicBezTo>
                  <a:pt x="3170798" y="77335"/>
                  <a:pt x="3168425" y="72677"/>
                  <a:pt x="3163683" y="70045"/>
                </a:cubicBezTo>
                <a:cubicBezTo>
                  <a:pt x="3158942" y="67418"/>
                  <a:pt x="3150835" y="66103"/>
                  <a:pt x="3139359" y="66103"/>
                </a:cubicBezTo>
                <a:lnTo>
                  <a:pt x="3115693" y="66103"/>
                </a:lnTo>
                <a:close/>
                <a:moveTo>
                  <a:pt x="3115693" y="157544"/>
                </a:moveTo>
                <a:lnTo>
                  <a:pt x="3144021" y="157544"/>
                </a:lnTo>
                <a:cubicBezTo>
                  <a:pt x="3156213" y="157544"/>
                  <a:pt x="3164576" y="156129"/>
                  <a:pt x="3169123" y="153299"/>
                </a:cubicBezTo>
                <a:cubicBezTo>
                  <a:pt x="3173663" y="150473"/>
                  <a:pt x="3176053" y="145592"/>
                  <a:pt x="3176294" y="138659"/>
                </a:cubicBezTo>
                <a:cubicBezTo>
                  <a:pt x="3176294" y="134593"/>
                  <a:pt x="3174980" y="130828"/>
                  <a:pt x="3172349" y="127361"/>
                </a:cubicBezTo>
                <a:cubicBezTo>
                  <a:pt x="3169717" y="123895"/>
                  <a:pt x="3166291" y="121702"/>
                  <a:pt x="3162068" y="120785"/>
                </a:cubicBezTo>
                <a:cubicBezTo>
                  <a:pt x="3157848" y="119870"/>
                  <a:pt x="3151073" y="119413"/>
                  <a:pt x="3141749" y="119413"/>
                </a:cubicBezTo>
                <a:lnTo>
                  <a:pt x="3115693" y="119413"/>
                </a:lnTo>
                <a:close/>
                <a:moveTo>
                  <a:pt x="3296581" y="175234"/>
                </a:moveTo>
                <a:lnTo>
                  <a:pt x="3296581" y="0"/>
                </a:lnTo>
                <a:lnTo>
                  <a:pt x="3362681" y="0"/>
                </a:lnTo>
                <a:cubicBezTo>
                  <a:pt x="3374317" y="0"/>
                  <a:pt x="3383202" y="559"/>
                  <a:pt x="3389336" y="1674"/>
                </a:cubicBezTo>
                <a:cubicBezTo>
                  <a:pt x="3397942" y="3110"/>
                  <a:pt x="3405154" y="5839"/>
                  <a:pt x="3410972" y="9860"/>
                </a:cubicBezTo>
                <a:cubicBezTo>
                  <a:pt x="3416789" y="13886"/>
                  <a:pt x="3421469" y="19524"/>
                  <a:pt x="3425019" y="26774"/>
                </a:cubicBezTo>
                <a:cubicBezTo>
                  <a:pt x="3428561" y="34024"/>
                  <a:pt x="3430332" y="41998"/>
                  <a:pt x="3430332" y="50684"/>
                </a:cubicBezTo>
                <a:cubicBezTo>
                  <a:pt x="3430332" y="65581"/>
                  <a:pt x="3425590" y="78193"/>
                  <a:pt x="3416112" y="88514"/>
                </a:cubicBezTo>
                <a:cubicBezTo>
                  <a:pt x="3406629" y="98835"/>
                  <a:pt x="3389497" y="103994"/>
                  <a:pt x="3364712" y="103994"/>
                </a:cubicBezTo>
                <a:lnTo>
                  <a:pt x="3319769" y="103994"/>
                </a:lnTo>
                <a:lnTo>
                  <a:pt x="3319769" y="175234"/>
                </a:lnTo>
                <a:close/>
                <a:moveTo>
                  <a:pt x="3319769" y="83312"/>
                </a:moveTo>
                <a:lnTo>
                  <a:pt x="3365071" y="83312"/>
                </a:lnTo>
                <a:cubicBezTo>
                  <a:pt x="3380051" y="83312"/>
                  <a:pt x="3390692" y="80525"/>
                  <a:pt x="3396985" y="74949"/>
                </a:cubicBezTo>
                <a:cubicBezTo>
                  <a:pt x="3403282" y="69369"/>
                  <a:pt x="3406428" y="61521"/>
                  <a:pt x="3406428" y="51400"/>
                </a:cubicBezTo>
                <a:cubicBezTo>
                  <a:pt x="3406428" y="44068"/>
                  <a:pt x="3404578" y="37793"/>
                  <a:pt x="3400874" y="32573"/>
                </a:cubicBezTo>
                <a:cubicBezTo>
                  <a:pt x="3397169" y="27357"/>
                  <a:pt x="3392283" y="23908"/>
                  <a:pt x="3386228" y="22234"/>
                </a:cubicBezTo>
                <a:cubicBezTo>
                  <a:pt x="3382323" y="21198"/>
                  <a:pt x="3375112" y="20679"/>
                  <a:pt x="3364592" y="20679"/>
                </a:cubicBezTo>
                <a:lnTo>
                  <a:pt x="3319769" y="20679"/>
                </a:lnTo>
                <a:close/>
                <a:moveTo>
                  <a:pt x="3437593" y="111763"/>
                </a:moveTo>
                <a:cubicBezTo>
                  <a:pt x="3437593" y="88255"/>
                  <a:pt x="3444127" y="70840"/>
                  <a:pt x="3457195" y="59526"/>
                </a:cubicBezTo>
                <a:cubicBezTo>
                  <a:pt x="3468114" y="50123"/>
                  <a:pt x="3481420" y="45425"/>
                  <a:pt x="3497119" y="45425"/>
                </a:cubicBezTo>
                <a:cubicBezTo>
                  <a:pt x="3514572" y="45425"/>
                  <a:pt x="3528839" y="51142"/>
                  <a:pt x="3539912" y="62575"/>
                </a:cubicBezTo>
                <a:cubicBezTo>
                  <a:pt x="3550990" y="74009"/>
                  <a:pt x="3556526" y="89809"/>
                  <a:pt x="3556526" y="109969"/>
                </a:cubicBezTo>
                <a:cubicBezTo>
                  <a:pt x="3556526" y="126306"/>
                  <a:pt x="3554079" y="139155"/>
                  <a:pt x="3549179" y="148519"/>
                </a:cubicBezTo>
                <a:cubicBezTo>
                  <a:pt x="3544279" y="157883"/>
                  <a:pt x="3537147" y="165154"/>
                  <a:pt x="3527781" y="170331"/>
                </a:cubicBezTo>
                <a:cubicBezTo>
                  <a:pt x="3518417" y="175511"/>
                  <a:pt x="3508192" y="178104"/>
                  <a:pt x="3497119" y="178104"/>
                </a:cubicBezTo>
                <a:cubicBezTo>
                  <a:pt x="3479350" y="178104"/>
                  <a:pt x="3464986" y="172404"/>
                  <a:pt x="3454031" y="161007"/>
                </a:cubicBezTo>
                <a:cubicBezTo>
                  <a:pt x="3443069" y="149612"/>
                  <a:pt x="3437593" y="133196"/>
                  <a:pt x="3437593" y="111763"/>
                </a:cubicBezTo>
                <a:close/>
                <a:moveTo>
                  <a:pt x="3459705" y="111763"/>
                </a:moveTo>
                <a:cubicBezTo>
                  <a:pt x="3459705" y="128020"/>
                  <a:pt x="3463251" y="140192"/>
                  <a:pt x="3470347" y="148278"/>
                </a:cubicBezTo>
                <a:cubicBezTo>
                  <a:pt x="3477438" y="156366"/>
                  <a:pt x="3486362" y="160409"/>
                  <a:pt x="3497119" y="160409"/>
                </a:cubicBezTo>
                <a:cubicBezTo>
                  <a:pt x="3507797" y="160409"/>
                  <a:pt x="3516683" y="156348"/>
                  <a:pt x="3523778" y="148217"/>
                </a:cubicBezTo>
                <a:cubicBezTo>
                  <a:pt x="3530866" y="140091"/>
                  <a:pt x="3534412" y="127700"/>
                  <a:pt x="3534412" y="111046"/>
                </a:cubicBezTo>
                <a:cubicBezTo>
                  <a:pt x="3534412" y="95350"/>
                  <a:pt x="3530848" y="83455"/>
                  <a:pt x="3523716" y="75367"/>
                </a:cubicBezTo>
                <a:cubicBezTo>
                  <a:pt x="3516584" y="67281"/>
                  <a:pt x="3507718" y="63235"/>
                  <a:pt x="3497119" y="63235"/>
                </a:cubicBezTo>
                <a:cubicBezTo>
                  <a:pt x="3486362" y="63235"/>
                  <a:pt x="3477438" y="67259"/>
                  <a:pt x="3470347" y="75304"/>
                </a:cubicBezTo>
                <a:cubicBezTo>
                  <a:pt x="3463251" y="83355"/>
                  <a:pt x="3459705" y="95505"/>
                  <a:pt x="3459705" y="111763"/>
                </a:cubicBezTo>
                <a:close/>
                <a:moveTo>
                  <a:pt x="3664584" y="128736"/>
                </a:moveTo>
                <a:lnTo>
                  <a:pt x="3685741" y="131487"/>
                </a:lnTo>
                <a:cubicBezTo>
                  <a:pt x="3683430" y="146070"/>
                  <a:pt x="3677515" y="157486"/>
                  <a:pt x="3667994" y="165730"/>
                </a:cubicBezTo>
                <a:cubicBezTo>
                  <a:pt x="3658468" y="173977"/>
                  <a:pt x="3646775" y="178104"/>
                  <a:pt x="3632908" y="178104"/>
                </a:cubicBezTo>
                <a:cubicBezTo>
                  <a:pt x="3615534" y="178104"/>
                  <a:pt x="3601573" y="172423"/>
                  <a:pt x="3591014" y="161064"/>
                </a:cubicBezTo>
                <a:cubicBezTo>
                  <a:pt x="3580455" y="149714"/>
                  <a:pt x="3575175" y="133438"/>
                  <a:pt x="3575175" y="112241"/>
                </a:cubicBezTo>
                <a:cubicBezTo>
                  <a:pt x="3575175" y="98536"/>
                  <a:pt x="3577443" y="86544"/>
                  <a:pt x="3581989" y="76262"/>
                </a:cubicBezTo>
                <a:cubicBezTo>
                  <a:pt x="3586529" y="65981"/>
                  <a:pt x="3593441" y="58270"/>
                  <a:pt x="3602729" y="53133"/>
                </a:cubicBezTo>
                <a:cubicBezTo>
                  <a:pt x="3612014" y="47992"/>
                  <a:pt x="3622111" y="45425"/>
                  <a:pt x="3633027" y="45425"/>
                </a:cubicBezTo>
                <a:cubicBezTo>
                  <a:pt x="3646810" y="45425"/>
                  <a:pt x="3658089" y="48910"/>
                  <a:pt x="3666856" y="55884"/>
                </a:cubicBezTo>
                <a:cubicBezTo>
                  <a:pt x="3675622" y="62856"/>
                  <a:pt x="3681238" y="72757"/>
                  <a:pt x="3683711" y="85586"/>
                </a:cubicBezTo>
                <a:lnTo>
                  <a:pt x="3662791" y="88812"/>
                </a:lnTo>
                <a:cubicBezTo>
                  <a:pt x="3660797" y="80288"/>
                  <a:pt x="3657276" y="73872"/>
                  <a:pt x="3652214" y="69571"/>
                </a:cubicBezTo>
                <a:cubicBezTo>
                  <a:pt x="3647153" y="65268"/>
                  <a:pt x="3641037" y="63115"/>
                  <a:pt x="3633861" y="63115"/>
                </a:cubicBezTo>
                <a:cubicBezTo>
                  <a:pt x="3623026" y="63115"/>
                  <a:pt x="3614223" y="67004"/>
                  <a:pt x="3607452" y="74769"/>
                </a:cubicBezTo>
                <a:cubicBezTo>
                  <a:pt x="3600676" y="82537"/>
                  <a:pt x="3597289" y="94832"/>
                  <a:pt x="3597289" y="111643"/>
                </a:cubicBezTo>
                <a:cubicBezTo>
                  <a:pt x="3597289" y="128693"/>
                  <a:pt x="3600558" y="141084"/>
                  <a:pt x="3607093" y="148814"/>
                </a:cubicBezTo>
                <a:cubicBezTo>
                  <a:pt x="3613627" y="156543"/>
                  <a:pt x="3622151" y="160409"/>
                  <a:pt x="3632667" y="160409"/>
                </a:cubicBezTo>
                <a:cubicBezTo>
                  <a:pt x="3641116" y="160409"/>
                  <a:pt x="3648168" y="157820"/>
                  <a:pt x="3653827" y="152644"/>
                </a:cubicBezTo>
                <a:cubicBezTo>
                  <a:pt x="3659482" y="147464"/>
                  <a:pt x="3663069" y="139497"/>
                  <a:pt x="3664584" y="128736"/>
                </a:cubicBezTo>
                <a:close/>
                <a:moveTo>
                  <a:pt x="3786984" y="128736"/>
                </a:moveTo>
                <a:lnTo>
                  <a:pt x="3808141" y="131487"/>
                </a:lnTo>
                <a:cubicBezTo>
                  <a:pt x="3805830" y="146070"/>
                  <a:pt x="3799911" y="157486"/>
                  <a:pt x="3790390" y="165730"/>
                </a:cubicBezTo>
                <a:cubicBezTo>
                  <a:pt x="3780864" y="173977"/>
                  <a:pt x="3769171" y="178104"/>
                  <a:pt x="3755308" y="178104"/>
                </a:cubicBezTo>
                <a:cubicBezTo>
                  <a:pt x="3737934" y="178104"/>
                  <a:pt x="3723973" y="172423"/>
                  <a:pt x="3713414" y="161064"/>
                </a:cubicBezTo>
                <a:cubicBezTo>
                  <a:pt x="3702852" y="149714"/>
                  <a:pt x="3697571" y="133438"/>
                  <a:pt x="3697571" y="112241"/>
                </a:cubicBezTo>
                <a:cubicBezTo>
                  <a:pt x="3697571" y="98536"/>
                  <a:pt x="3699843" y="86544"/>
                  <a:pt x="3704390" y="76262"/>
                </a:cubicBezTo>
                <a:cubicBezTo>
                  <a:pt x="3708929" y="65981"/>
                  <a:pt x="3715841" y="58270"/>
                  <a:pt x="3725129" y="53133"/>
                </a:cubicBezTo>
                <a:cubicBezTo>
                  <a:pt x="3734414" y="47992"/>
                  <a:pt x="3744512" y="45425"/>
                  <a:pt x="3755427" y="45425"/>
                </a:cubicBezTo>
                <a:cubicBezTo>
                  <a:pt x="3769211" y="45425"/>
                  <a:pt x="3780487" y="48910"/>
                  <a:pt x="3789256" y="55884"/>
                </a:cubicBezTo>
                <a:cubicBezTo>
                  <a:pt x="3798022" y="62856"/>
                  <a:pt x="3803637" y="72757"/>
                  <a:pt x="3806108" y="85586"/>
                </a:cubicBezTo>
                <a:lnTo>
                  <a:pt x="3785191" y="88812"/>
                </a:lnTo>
                <a:cubicBezTo>
                  <a:pt x="3783197" y="80288"/>
                  <a:pt x="3779673" y="73872"/>
                  <a:pt x="3774611" y="69571"/>
                </a:cubicBezTo>
                <a:cubicBezTo>
                  <a:pt x="3769550" y="65268"/>
                  <a:pt x="3763437" y="63115"/>
                  <a:pt x="3756262" y="63115"/>
                </a:cubicBezTo>
                <a:cubicBezTo>
                  <a:pt x="3745426" y="63115"/>
                  <a:pt x="3736623" y="67004"/>
                  <a:pt x="3729852" y="74769"/>
                </a:cubicBezTo>
                <a:cubicBezTo>
                  <a:pt x="3723077" y="82537"/>
                  <a:pt x="3719690" y="94832"/>
                  <a:pt x="3719690" y="111643"/>
                </a:cubicBezTo>
                <a:cubicBezTo>
                  <a:pt x="3719690" y="128693"/>
                  <a:pt x="3722958" y="141084"/>
                  <a:pt x="3729492" y="148814"/>
                </a:cubicBezTo>
                <a:cubicBezTo>
                  <a:pt x="3736026" y="156543"/>
                  <a:pt x="3744551" y="160409"/>
                  <a:pt x="3755066" y="160409"/>
                </a:cubicBezTo>
                <a:cubicBezTo>
                  <a:pt x="3763512" y="160409"/>
                  <a:pt x="3770568" y="157820"/>
                  <a:pt x="3776227" y="152644"/>
                </a:cubicBezTo>
                <a:cubicBezTo>
                  <a:pt x="3781883" y="147464"/>
                  <a:pt x="3785469" y="139497"/>
                  <a:pt x="3786984" y="128736"/>
                </a:cubicBezTo>
                <a:close/>
                <a:moveTo>
                  <a:pt x="3826548" y="48294"/>
                </a:moveTo>
                <a:lnTo>
                  <a:pt x="3848065" y="48294"/>
                </a:lnTo>
                <a:lnTo>
                  <a:pt x="3848065" y="145113"/>
                </a:lnTo>
                <a:lnTo>
                  <a:pt x="3907710" y="48294"/>
                </a:lnTo>
                <a:lnTo>
                  <a:pt x="3930898" y="48294"/>
                </a:lnTo>
                <a:lnTo>
                  <a:pt x="3930898" y="175234"/>
                </a:lnTo>
                <a:lnTo>
                  <a:pt x="3909384" y="175234"/>
                </a:lnTo>
                <a:lnTo>
                  <a:pt x="3909384" y="79009"/>
                </a:lnTo>
                <a:lnTo>
                  <a:pt x="3849736" y="175234"/>
                </a:lnTo>
                <a:lnTo>
                  <a:pt x="3826548" y="175234"/>
                </a:lnTo>
                <a:close/>
                <a:moveTo>
                  <a:pt x="3963294" y="48294"/>
                </a:moveTo>
                <a:lnTo>
                  <a:pt x="3984808" y="48294"/>
                </a:lnTo>
                <a:lnTo>
                  <a:pt x="3984808" y="145113"/>
                </a:lnTo>
                <a:lnTo>
                  <a:pt x="4044453" y="48294"/>
                </a:lnTo>
                <a:lnTo>
                  <a:pt x="4067644" y="48294"/>
                </a:lnTo>
                <a:lnTo>
                  <a:pt x="4067644" y="175234"/>
                </a:lnTo>
                <a:lnTo>
                  <a:pt x="4046126" y="175234"/>
                </a:lnTo>
                <a:lnTo>
                  <a:pt x="4046126" y="79009"/>
                </a:lnTo>
                <a:lnTo>
                  <a:pt x="3986482" y="175234"/>
                </a:lnTo>
                <a:lnTo>
                  <a:pt x="3963294" y="175234"/>
                </a:lnTo>
                <a:close/>
                <a:moveTo>
                  <a:pt x="4037998" y="237"/>
                </a:moveTo>
                <a:lnTo>
                  <a:pt x="4052700" y="237"/>
                </a:lnTo>
                <a:cubicBezTo>
                  <a:pt x="4051505" y="10199"/>
                  <a:pt x="4047859" y="17849"/>
                  <a:pt x="4041764" y="23187"/>
                </a:cubicBezTo>
                <a:cubicBezTo>
                  <a:pt x="4035669" y="28527"/>
                  <a:pt x="4027558" y="31197"/>
                  <a:pt x="4017438" y="31197"/>
                </a:cubicBezTo>
                <a:cubicBezTo>
                  <a:pt x="4007239" y="31197"/>
                  <a:pt x="3999093" y="28552"/>
                  <a:pt x="3992997" y="23249"/>
                </a:cubicBezTo>
                <a:cubicBezTo>
                  <a:pt x="3986900" y="17950"/>
                  <a:pt x="3983252" y="10282"/>
                  <a:pt x="3982057" y="237"/>
                </a:cubicBezTo>
                <a:lnTo>
                  <a:pt x="3996760" y="237"/>
                </a:lnTo>
                <a:cubicBezTo>
                  <a:pt x="3997875" y="5659"/>
                  <a:pt x="4000090" y="9703"/>
                  <a:pt x="4003399" y="12370"/>
                </a:cubicBezTo>
                <a:cubicBezTo>
                  <a:pt x="4006699" y="15041"/>
                  <a:pt x="4011141" y="16377"/>
                  <a:pt x="4016722" y="16377"/>
                </a:cubicBezTo>
                <a:cubicBezTo>
                  <a:pt x="4023176" y="16377"/>
                  <a:pt x="4028058" y="15081"/>
                  <a:pt x="4031366" y="12493"/>
                </a:cubicBezTo>
                <a:cubicBezTo>
                  <a:pt x="4034671" y="9903"/>
                  <a:pt x="4036882" y="5818"/>
                  <a:pt x="4037998" y="237"/>
                </a:cubicBezTo>
                <a:close/>
                <a:moveTo>
                  <a:pt x="4182872" y="128736"/>
                </a:moveTo>
                <a:lnTo>
                  <a:pt x="4204027" y="131487"/>
                </a:lnTo>
                <a:cubicBezTo>
                  <a:pt x="4201719" y="146070"/>
                  <a:pt x="4195800" y="157486"/>
                  <a:pt x="4186278" y="165730"/>
                </a:cubicBezTo>
                <a:cubicBezTo>
                  <a:pt x="4176752" y="173977"/>
                  <a:pt x="4165059" y="178104"/>
                  <a:pt x="4151192" y="178104"/>
                </a:cubicBezTo>
                <a:cubicBezTo>
                  <a:pt x="4133822" y="178104"/>
                  <a:pt x="4119859" y="172423"/>
                  <a:pt x="4109300" y="161064"/>
                </a:cubicBezTo>
                <a:cubicBezTo>
                  <a:pt x="4098741" y="149714"/>
                  <a:pt x="4093459" y="133438"/>
                  <a:pt x="4093459" y="112241"/>
                </a:cubicBezTo>
                <a:cubicBezTo>
                  <a:pt x="4093459" y="98536"/>
                  <a:pt x="4095731" y="86544"/>
                  <a:pt x="4100274" y="76262"/>
                </a:cubicBezTo>
                <a:cubicBezTo>
                  <a:pt x="4104817" y="65981"/>
                  <a:pt x="4111730" y="58270"/>
                  <a:pt x="4121017" y="53133"/>
                </a:cubicBezTo>
                <a:cubicBezTo>
                  <a:pt x="4130298" y="47992"/>
                  <a:pt x="4140399" y="45425"/>
                  <a:pt x="4151315" y="45425"/>
                </a:cubicBezTo>
                <a:cubicBezTo>
                  <a:pt x="4165100" y="45425"/>
                  <a:pt x="4176375" y="48910"/>
                  <a:pt x="4185141" y="55884"/>
                </a:cubicBezTo>
                <a:cubicBezTo>
                  <a:pt x="4193906" y="62856"/>
                  <a:pt x="4199526" y="72757"/>
                  <a:pt x="4201996" y="85586"/>
                </a:cubicBezTo>
                <a:lnTo>
                  <a:pt x="4181080" y="88812"/>
                </a:lnTo>
                <a:cubicBezTo>
                  <a:pt x="4179085" y="80288"/>
                  <a:pt x="4175561" y="73872"/>
                  <a:pt x="4170500" y="69571"/>
                </a:cubicBezTo>
                <a:cubicBezTo>
                  <a:pt x="4165438" y="65268"/>
                  <a:pt x="4159325" y="63115"/>
                  <a:pt x="4152150" y="63115"/>
                </a:cubicBezTo>
                <a:cubicBezTo>
                  <a:pt x="4141314" y="63115"/>
                  <a:pt x="4132512" y="67004"/>
                  <a:pt x="4125738" y="74769"/>
                </a:cubicBezTo>
                <a:cubicBezTo>
                  <a:pt x="4118966" y="82537"/>
                  <a:pt x="4115577" y="94832"/>
                  <a:pt x="4115577" y="111643"/>
                </a:cubicBezTo>
                <a:cubicBezTo>
                  <a:pt x="4115577" y="128693"/>
                  <a:pt x="4118847" y="141084"/>
                  <a:pt x="4125381" y="148814"/>
                </a:cubicBezTo>
                <a:cubicBezTo>
                  <a:pt x="4131915" y="156543"/>
                  <a:pt x="4140439" y="160409"/>
                  <a:pt x="4150955" y="160409"/>
                </a:cubicBezTo>
                <a:cubicBezTo>
                  <a:pt x="4159400" y="160409"/>
                  <a:pt x="4166456" y="157820"/>
                  <a:pt x="4172115" y="152644"/>
                </a:cubicBezTo>
                <a:cubicBezTo>
                  <a:pt x="4177772" y="147464"/>
                  <a:pt x="4181357" y="139497"/>
                  <a:pt x="4182872" y="128736"/>
                </a:cubicBezTo>
                <a:close/>
                <a:moveTo>
                  <a:pt x="4222317" y="48294"/>
                </a:moveTo>
                <a:lnTo>
                  <a:pt x="4243831" y="48294"/>
                </a:lnTo>
                <a:lnTo>
                  <a:pt x="4243831" y="103154"/>
                </a:lnTo>
                <a:cubicBezTo>
                  <a:pt x="4250683" y="103154"/>
                  <a:pt x="4255485" y="101841"/>
                  <a:pt x="4258235" y="99212"/>
                </a:cubicBezTo>
                <a:cubicBezTo>
                  <a:pt x="4260982" y="96581"/>
                  <a:pt x="4265029" y="88934"/>
                  <a:pt x="4270366" y="76262"/>
                </a:cubicBezTo>
                <a:cubicBezTo>
                  <a:pt x="4274587" y="66219"/>
                  <a:pt x="4278013" y="59608"/>
                  <a:pt x="4280648" y="56420"/>
                </a:cubicBezTo>
                <a:cubicBezTo>
                  <a:pt x="4283276" y="53229"/>
                  <a:pt x="4286304" y="51081"/>
                  <a:pt x="4289731" y="49964"/>
                </a:cubicBezTo>
                <a:cubicBezTo>
                  <a:pt x="4293159" y="48852"/>
                  <a:pt x="4298656" y="48294"/>
                  <a:pt x="4306226" y="48294"/>
                </a:cubicBezTo>
                <a:lnTo>
                  <a:pt x="4310529" y="48294"/>
                </a:lnTo>
                <a:lnTo>
                  <a:pt x="4310529" y="66103"/>
                </a:lnTo>
                <a:lnTo>
                  <a:pt x="4304552" y="65985"/>
                </a:lnTo>
                <a:cubicBezTo>
                  <a:pt x="4298893" y="65985"/>
                  <a:pt x="4295269" y="66820"/>
                  <a:pt x="4293673" y="68494"/>
                </a:cubicBezTo>
                <a:cubicBezTo>
                  <a:pt x="4292000" y="70247"/>
                  <a:pt x="4289454" y="75467"/>
                  <a:pt x="4286027" y="84154"/>
                </a:cubicBezTo>
                <a:cubicBezTo>
                  <a:pt x="4282762" y="92438"/>
                  <a:pt x="4279773" y="98172"/>
                  <a:pt x="4277063" y="101363"/>
                </a:cubicBezTo>
                <a:cubicBezTo>
                  <a:pt x="4274352" y="104551"/>
                  <a:pt x="4270166" y="107460"/>
                  <a:pt x="4264509" y="110093"/>
                </a:cubicBezTo>
                <a:cubicBezTo>
                  <a:pt x="4273755" y="112561"/>
                  <a:pt x="4282838" y="121166"/>
                  <a:pt x="4291762" y="135908"/>
                </a:cubicBezTo>
                <a:lnTo>
                  <a:pt x="4315309" y="175234"/>
                </a:lnTo>
                <a:lnTo>
                  <a:pt x="4291643" y="175234"/>
                </a:lnTo>
                <a:lnTo>
                  <a:pt x="4268692" y="135908"/>
                </a:lnTo>
                <a:cubicBezTo>
                  <a:pt x="4263995" y="128016"/>
                  <a:pt x="4259888" y="122814"/>
                  <a:pt x="4256385" y="120306"/>
                </a:cubicBezTo>
                <a:cubicBezTo>
                  <a:pt x="4252875" y="117796"/>
                  <a:pt x="4248691" y="116543"/>
                  <a:pt x="4243831" y="116543"/>
                </a:cubicBezTo>
                <a:lnTo>
                  <a:pt x="4243831" y="175234"/>
                </a:lnTo>
                <a:lnTo>
                  <a:pt x="4222317" y="175234"/>
                </a:lnTo>
                <a:close/>
                <a:moveTo>
                  <a:pt x="4324950" y="111763"/>
                </a:moveTo>
                <a:cubicBezTo>
                  <a:pt x="4324950" y="88255"/>
                  <a:pt x="4331484" y="70840"/>
                  <a:pt x="4344552" y="59526"/>
                </a:cubicBezTo>
                <a:cubicBezTo>
                  <a:pt x="4355470" y="50123"/>
                  <a:pt x="4368780" y="45425"/>
                  <a:pt x="4384476" y="45425"/>
                </a:cubicBezTo>
                <a:cubicBezTo>
                  <a:pt x="4401930" y="45425"/>
                  <a:pt x="4416195" y="51142"/>
                  <a:pt x="4427272" y="62575"/>
                </a:cubicBezTo>
                <a:cubicBezTo>
                  <a:pt x="4438347" y="74009"/>
                  <a:pt x="4443884" y="89809"/>
                  <a:pt x="4443884" y="109969"/>
                </a:cubicBezTo>
                <a:cubicBezTo>
                  <a:pt x="4443884" y="126306"/>
                  <a:pt x="4441435" y="139155"/>
                  <a:pt x="4436536" y="148519"/>
                </a:cubicBezTo>
                <a:cubicBezTo>
                  <a:pt x="4431636" y="157883"/>
                  <a:pt x="4424505" y="165154"/>
                  <a:pt x="4415141" y="170331"/>
                </a:cubicBezTo>
                <a:cubicBezTo>
                  <a:pt x="4405777" y="175511"/>
                  <a:pt x="4395553" y="178104"/>
                  <a:pt x="4384476" y="178104"/>
                </a:cubicBezTo>
                <a:cubicBezTo>
                  <a:pt x="4366710" y="178104"/>
                  <a:pt x="4352346" y="172404"/>
                  <a:pt x="4341387" y="161007"/>
                </a:cubicBezTo>
                <a:cubicBezTo>
                  <a:pt x="4330430" y="149612"/>
                  <a:pt x="4324950" y="133196"/>
                  <a:pt x="4324950" y="111763"/>
                </a:cubicBezTo>
                <a:close/>
                <a:moveTo>
                  <a:pt x="4347066" y="111763"/>
                </a:moveTo>
                <a:cubicBezTo>
                  <a:pt x="4347066" y="128020"/>
                  <a:pt x="4350611" y="140192"/>
                  <a:pt x="4357703" y="148278"/>
                </a:cubicBezTo>
                <a:cubicBezTo>
                  <a:pt x="4364799" y="156366"/>
                  <a:pt x="4373723" y="160409"/>
                  <a:pt x="4384476" y="160409"/>
                </a:cubicBezTo>
                <a:cubicBezTo>
                  <a:pt x="4395158" y="160409"/>
                  <a:pt x="4404042" y="156348"/>
                  <a:pt x="4411135" y="148217"/>
                </a:cubicBezTo>
                <a:cubicBezTo>
                  <a:pt x="4418226" y="140091"/>
                  <a:pt x="4421772" y="127700"/>
                  <a:pt x="4421772" y="111046"/>
                </a:cubicBezTo>
                <a:cubicBezTo>
                  <a:pt x="4421772" y="95350"/>
                  <a:pt x="4418205" y="83455"/>
                  <a:pt x="4411074" y="75367"/>
                </a:cubicBezTo>
                <a:cubicBezTo>
                  <a:pt x="4403941" y="67281"/>
                  <a:pt x="4395074" y="63235"/>
                  <a:pt x="4384476" y="63235"/>
                </a:cubicBezTo>
                <a:cubicBezTo>
                  <a:pt x="4373723" y="63235"/>
                  <a:pt x="4364799" y="67259"/>
                  <a:pt x="4357703" y="75304"/>
                </a:cubicBezTo>
                <a:cubicBezTo>
                  <a:pt x="4350611" y="83355"/>
                  <a:pt x="4347066" y="95505"/>
                  <a:pt x="4347066" y="111763"/>
                </a:cubicBezTo>
                <a:close/>
                <a:moveTo>
                  <a:pt x="4469109" y="48294"/>
                </a:moveTo>
                <a:lnTo>
                  <a:pt x="4490623" y="48294"/>
                </a:lnTo>
                <a:lnTo>
                  <a:pt x="4490623" y="145113"/>
                </a:lnTo>
                <a:lnTo>
                  <a:pt x="4550271" y="48294"/>
                </a:lnTo>
                <a:lnTo>
                  <a:pt x="4573458" y="48294"/>
                </a:lnTo>
                <a:lnTo>
                  <a:pt x="4573458" y="175234"/>
                </a:lnTo>
                <a:lnTo>
                  <a:pt x="4551941" y="175234"/>
                </a:lnTo>
                <a:lnTo>
                  <a:pt x="4551941" y="79009"/>
                </a:lnTo>
                <a:lnTo>
                  <a:pt x="4492296" y="175234"/>
                </a:lnTo>
                <a:lnTo>
                  <a:pt x="4469109" y="175234"/>
                </a:lnTo>
                <a:close/>
                <a:moveTo>
                  <a:pt x="4543812" y="237"/>
                </a:moveTo>
                <a:lnTo>
                  <a:pt x="4558514" y="237"/>
                </a:lnTo>
                <a:cubicBezTo>
                  <a:pt x="4557319" y="10199"/>
                  <a:pt x="4553673" y="17849"/>
                  <a:pt x="4547578" y="23187"/>
                </a:cubicBezTo>
                <a:cubicBezTo>
                  <a:pt x="4541484" y="28527"/>
                  <a:pt x="4533372" y="31197"/>
                  <a:pt x="4523252" y="31197"/>
                </a:cubicBezTo>
                <a:cubicBezTo>
                  <a:pt x="4513057" y="31197"/>
                  <a:pt x="4504907" y="28552"/>
                  <a:pt x="4498813" y="23249"/>
                </a:cubicBezTo>
                <a:cubicBezTo>
                  <a:pt x="4492717" y="17950"/>
                  <a:pt x="4489070" y="10282"/>
                  <a:pt x="4487876" y="237"/>
                </a:cubicBezTo>
                <a:lnTo>
                  <a:pt x="4502574" y="237"/>
                </a:lnTo>
                <a:cubicBezTo>
                  <a:pt x="4503693" y="5659"/>
                  <a:pt x="4505904" y="9703"/>
                  <a:pt x="4509213" y="12370"/>
                </a:cubicBezTo>
                <a:cubicBezTo>
                  <a:pt x="4512517" y="15041"/>
                  <a:pt x="4516956" y="16377"/>
                  <a:pt x="4522536" y="16377"/>
                </a:cubicBezTo>
                <a:cubicBezTo>
                  <a:pt x="4528994" y="16377"/>
                  <a:pt x="4533872" y="15081"/>
                  <a:pt x="4537181" y="12493"/>
                </a:cubicBezTo>
                <a:cubicBezTo>
                  <a:pt x="4540485" y="9903"/>
                  <a:pt x="4542700" y="5818"/>
                  <a:pt x="4543812" y="237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079694" y="1640067"/>
            <a:ext cx="2151306" cy="225313"/>
          </a:xfrm>
          <a:custGeom>
            <a:avLst/>
            <a:gdLst/>
            <a:ahLst/>
            <a:cxnLst/>
            <a:rect l="l" t="t" r="r" b="b"/>
            <a:pathLst>
              <a:path w="2151306" h="225313">
                <a:moveTo>
                  <a:pt x="72440" y="22472"/>
                </a:moveTo>
                <a:lnTo>
                  <a:pt x="72440" y="0"/>
                </a:lnTo>
                <a:lnTo>
                  <a:pt x="94194" y="0"/>
                </a:lnTo>
                <a:lnTo>
                  <a:pt x="94194" y="22472"/>
                </a:lnTo>
                <a:cubicBezTo>
                  <a:pt x="116507" y="23671"/>
                  <a:pt x="134115" y="30381"/>
                  <a:pt x="147028" y="42614"/>
                </a:cubicBezTo>
                <a:cubicBezTo>
                  <a:pt x="159938" y="54847"/>
                  <a:pt x="166392" y="70046"/>
                  <a:pt x="166392" y="88215"/>
                </a:cubicBezTo>
                <a:cubicBezTo>
                  <a:pt x="166392" y="105984"/>
                  <a:pt x="160136" y="121084"/>
                  <a:pt x="147625" y="133517"/>
                </a:cubicBezTo>
                <a:cubicBezTo>
                  <a:pt x="135116" y="145948"/>
                  <a:pt x="117303" y="152799"/>
                  <a:pt x="94194" y="154077"/>
                </a:cubicBezTo>
                <a:lnTo>
                  <a:pt x="94194" y="176667"/>
                </a:lnTo>
                <a:lnTo>
                  <a:pt x="72440" y="176667"/>
                </a:lnTo>
                <a:lnTo>
                  <a:pt x="72440" y="154077"/>
                </a:lnTo>
                <a:cubicBezTo>
                  <a:pt x="51721" y="153278"/>
                  <a:pt x="34471" y="146963"/>
                  <a:pt x="20682" y="135127"/>
                </a:cubicBezTo>
                <a:cubicBezTo>
                  <a:pt x="6894" y="123297"/>
                  <a:pt x="0" y="107655"/>
                  <a:pt x="0" y="88215"/>
                </a:cubicBezTo>
                <a:cubicBezTo>
                  <a:pt x="0" y="68688"/>
                  <a:pt x="6876" y="53071"/>
                  <a:pt x="20621" y="41358"/>
                </a:cubicBezTo>
                <a:cubicBezTo>
                  <a:pt x="34369" y="29646"/>
                  <a:pt x="51638" y="23351"/>
                  <a:pt x="72440" y="22472"/>
                </a:cubicBezTo>
                <a:close/>
                <a:moveTo>
                  <a:pt x="94194" y="42312"/>
                </a:moveTo>
                <a:lnTo>
                  <a:pt x="94194" y="134115"/>
                </a:lnTo>
                <a:cubicBezTo>
                  <a:pt x="109173" y="133399"/>
                  <a:pt x="120968" y="129054"/>
                  <a:pt x="129574" y="121084"/>
                </a:cubicBezTo>
                <a:cubicBezTo>
                  <a:pt x="138179" y="113117"/>
                  <a:pt x="142481" y="102158"/>
                  <a:pt x="142481" y="88215"/>
                </a:cubicBezTo>
                <a:cubicBezTo>
                  <a:pt x="142481" y="74510"/>
                  <a:pt x="138261" y="63651"/>
                  <a:pt x="129812" y="55639"/>
                </a:cubicBezTo>
                <a:cubicBezTo>
                  <a:pt x="121366" y="47632"/>
                  <a:pt x="109495" y="43187"/>
                  <a:pt x="94194" y="42312"/>
                </a:cubicBezTo>
                <a:close/>
                <a:moveTo>
                  <a:pt x="72440" y="42434"/>
                </a:moveTo>
                <a:cubicBezTo>
                  <a:pt x="58018" y="43067"/>
                  <a:pt x="46343" y="47333"/>
                  <a:pt x="37418" y="55225"/>
                </a:cubicBezTo>
                <a:cubicBezTo>
                  <a:pt x="28494" y="63115"/>
                  <a:pt x="24030" y="74110"/>
                  <a:pt x="24030" y="88215"/>
                </a:cubicBezTo>
                <a:cubicBezTo>
                  <a:pt x="24030" y="102158"/>
                  <a:pt x="28433" y="113117"/>
                  <a:pt x="37239" y="121084"/>
                </a:cubicBezTo>
                <a:cubicBezTo>
                  <a:pt x="46044" y="129054"/>
                  <a:pt x="57776" y="133359"/>
                  <a:pt x="72440" y="133996"/>
                </a:cubicBezTo>
                <a:close/>
                <a:moveTo>
                  <a:pt x="279346" y="135789"/>
                </a:moveTo>
                <a:lnTo>
                  <a:pt x="301579" y="138536"/>
                </a:lnTo>
                <a:cubicBezTo>
                  <a:pt x="298073" y="151524"/>
                  <a:pt x="291578" y="161604"/>
                  <a:pt x="282093" y="168776"/>
                </a:cubicBezTo>
                <a:cubicBezTo>
                  <a:pt x="272609" y="175950"/>
                  <a:pt x="260496" y="179537"/>
                  <a:pt x="245754" y="179537"/>
                </a:cubicBezTo>
                <a:cubicBezTo>
                  <a:pt x="227189" y="179537"/>
                  <a:pt x="212469" y="173819"/>
                  <a:pt x="201593" y="162379"/>
                </a:cubicBezTo>
                <a:cubicBezTo>
                  <a:pt x="190714" y="150945"/>
                  <a:pt x="185274" y="134908"/>
                  <a:pt x="185274" y="114271"/>
                </a:cubicBezTo>
                <a:cubicBezTo>
                  <a:pt x="185274" y="92912"/>
                  <a:pt x="190771" y="76339"/>
                  <a:pt x="201769" y="64544"/>
                </a:cubicBezTo>
                <a:cubicBezTo>
                  <a:pt x="212767" y="52751"/>
                  <a:pt x="227030" y="46858"/>
                  <a:pt x="244563" y="46858"/>
                </a:cubicBezTo>
                <a:cubicBezTo>
                  <a:pt x="261537" y="46858"/>
                  <a:pt x="275400" y="52633"/>
                  <a:pt x="286161" y="64185"/>
                </a:cubicBezTo>
                <a:cubicBezTo>
                  <a:pt x="296917" y="75741"/>
                  <a:pt x="302296" y="91998"/>
                  <a:pt x="302296" y="112958"/>
                </a:cubicBezTo>
                <a:cubicBezTo>
                  <a:pt x="302296" y="114232"/>
                  <a:pt x="302257" y="116143"/>
                  <a:pt x="302176" y="118692"/>
                </a:cubicBezTo>
                <a:lnTo>
                  <a:pt x="207508" y="118692"/>
                </a:lnTo>
                <a:cubicBezTo>
                  <a:pt x="208307" y="132639"/>
                  <a:pt x="212253" y="143316"/>
                  <a:pt x="219345" y="150725"/>
                </a:cubicBezTo>
                <a:cubicBezTo>
                  <a:pt x="226432" y="158138"/>
                  <a:pt x="235278" y="161842"/>
                  <a:pt x="245876" y="161842"/>
                </a:cubicBezTo>
                <a:cubicBezTo>
                  <a:pt x="253768" y="161842"/>
                  <a:pt x="260504" y="159773"/>
                  <a:pt x="266079" y="155629"/>
                </a:cubicBezTo>
                <a:cubicBezTo>
                  <a:pt x="271660" y="151485"/>
                  <a:pt x="276081" y="144876"/>
                  <a:pt x="279346" y="135789"/>
                </a:cubicBezTo>
                <a:close/>
                <a:moveTo>
                  <a:pt x="208703" y="101002"/>
                </a:moveTo>
                <a:lnTo>
                  <a:pt x="279583" y="101002"/>
                </a:lnTo>
                <a:cubicBezTo>
                  <a:pt x="278629" y="90328"/>
                  <a:pt x="275919" y="82318"/>
                  <a:pt x="271458" y="76979"/>
                </a:cubicBezTo>
                <a:cubicBezTo>
                  <a:pt x="264603" y="68692"/>
                  <a:pt x="255719" y="64548"/>
                  <a:pt x="244800" y="64548"/>
                </a:cubicBezTo>
                <a:cubicBezTo>
                  <a:pt x="234918" y="64548"/>
                  <a:pt x="226617" y="67857"/>
                  <a:pt x="219881" y="74467"/>
                </a:cubicBezTo>
                <a:cubicBezTo>
                  <a:pt x="213146" y="81080"/>
                  <a:pt x="209423" y="89929"/>
                  <a:pt x="208703" y="101002"/>
                </a:cubicBezTo>
                <a:close/>
                <a:moveTo>
                  <a:pt x="339937" y="49727"/>
                </a:moveTo>
                <a:lnTo>
                  <a:pt x="428385" y="49727"/>
                </a:lnTo>
                <a:lnTo>
                  <a:pt x="428385" y="158977"/>
                </a:lnTo>
                <a:lnTo>
                  <a:pt x="442134" y="158977"/>
                </a:lnTo>
                <a:lnTo>
                  <a:pt x="442134" y="212645"/>
                </a:lnTo>
                <a:lnTo>
                  <a:pt x="424444" y="212645"/>
                </a:lnTo>
                <a:lnTo>
                  <a:pt x="424444" y="176667"/>
                </a:lnTo>
                <a:lnTo>
                  <a:pt x="324514" y="176667"/>
                </a:lnTo>
                <a:lnTo>
                  <a:pt x="324514" y="212645"/>
                </a:lnTo>
                <a:lnTo>
                  <a:pt x="306824" y="212645"/>
                </a:lnTo>
                <a:lnTo>
                  <a:pt x="306824" y="158977"/>
                </a:lnTo>
                <a:lnTo>
                  <a:pt x="318182" y="158977"/>
                </a:lnTo>
                <a:cubicBezTo>
                  <a:pt x="333321" y="138416"/>
                  <a:pt x="340571" y="101999"/>
                  <a:pt x="339937" y="49727"/>
                </a:cubicBezTo>
                <a:close/>
                <a:moveTo>
                  <a:pt x="357866" y="67536"/>
                </a:moveTo>
                <a:cubicBezTo>
                  <a:pt x="356271" y="108735"/>
                  <a:pt x="349895" y="139213"/>
                  <a:pt x="338742" y="158977"/>
                </a:cubicBezTo>
                <a:lnTo>
                  <a:pt x="406991" y="158977"/>
                </a:lnTo>
                <a:lnTo>
                  <a:pt x="406991" y="67536"/>
                </a:lnTo>
                <a:close/>
                <a:moveTo>
                  <a:pt x="552698" y="135789"/>
                </a:moveTo>
                <a:lnTo>
                  <a:pt x="574931" y="138536"/>
                </a:lnTo>
                <a:cubicBezTo>
                  <a:pt x="571428" y="151524"/>
                  <a:pt x="564930" y="161604"/>
                  <a:pt x="555447" y="168776"/>
                </a:cubicBezTo>
                <a:cubicBezTo>
                  <a:pt x="545966" y="175950"/>
                  <a:pt x="533851" y="179537"/>
                  <a:pt x="519109" y="179537"/>
                </a:cubicBezTo>
                <a:cubicBezTo>
                  <a:pt x="500544" y="179537"/>
                  <a:pt x="485820" y="173819"/>
                  <a:pt x="474944" y="162379"/>
                </a:cubicBezTo>
                <a:cubicBezTo>
                  <a:pt x="464066" y="150945"/>
                  <a:pt x="458625" y="134908"/>
                  <a:pt x="458625" y="114271"/>
                </a:cubicBezTo>
                <a:cubicBezTo>
                  <a:pt x="458625" y="92912"/>
                  <a:pt x="464123" y="76339"/>
                  <a:pt x="475121" y="64544"/>
                </a:cubicBezTo>
                <a:cubicBezTo>
                  <a:pt x="486122" y="52751"/>
                  <a:pt x="500386" y="46858"/>
                  <a:pt x="517914" y="46858"/>
                </a:cubicBezTo>
                <a:cubicBezTo>
                  <a:pt x="534889" y="46858"/>
                  <a:pt x="548755" y="52633"/>
                  <a:pt x="559515" y="64185"/>
                </a:cubicBezTo>
                <a:cubicBezTo>
                  <a:pt x="570268" y="75741"/>
                  <a:pt x="575647" y="91998"/>
                  <a:pt x="575647" y="112958"/>
                </a:cubicBezTo>
                <a:cubicBezTo>
                  <a:pt x="575647" y="114232"/>
                  <a:pt x="575607" y="116143"/>
                  <a:pt x="575529" y="118692"/>
                </a:cubicBezTo>
                <a:lnTo>
                  <a:pt x="480863" y="118692"/>
                </a:lnTo>
                <a:cubicBezTo>
                  <a:pt x="481662" y="132639"/>
                  <a:pt x="485603" y="143316"/>
                  <a:pt x="492697" y="150725"/>
                </a:cubicBezTo>
                <a:cubicBezTo>
                  <a:pt x="499789" y="158138"/>
                  <a:pt x="508630" y="161842"/>
                  <a:pt x="519229" y="161842"/>
                </a:cubicBezTo>
                <a:cubicBezTo>
                  <a:pt x="527119" y="161842"/>
                  <a:pt x="533855" y="159773"/>
                  <a:pt x="539435" y="155629"/>
                </a:cubicBezTo>
                <a:cubicBezTo>
                  <a:pt x="545011" y="151485"/>
                  <a:pt x="549433" y="144876"/>
                  <a:pt x="552698" y="135789"/>
                </a:cubicBezTo>
                <a:close/>
                <a:moveTo>
                  <a:pt x="482058" y="101002"/>
                </a:moveTo>
                <a:lnTo>
                  <a:pt x="552939" y="101002"/>
                </a:lnTo>
                <a:cubicBezTo>
                  <a:pt x="551980" y="90328"/>
                  <a:pt x="549270" y="82318"/>
                  <a:pt x="544810" y="76979"/>
                </a:cubicBezTo>
                <a:cubicBezTo>
                  <a:pt x="537956" y="68692"/>
                  <a:pt x="529071" y="64548"/>
                  <a:pt x="518151" y="64548"/>
                </a:cubicBezTo>
                <a:cubicBezTo>
                  <a:pt x="508273" y="64548"/>
                  <a:pt x="499968" y="67857"/>
                  <a:pt x="493232" y="74467"/>
                </a:cubicBezTo>
                <a:cubicBezTo>
                  <a:pt x="486500" y="81080"/>
                  <a:pt x="482774" y="89929"/>
                  <a:pt x="482058" y="101002"/>
                </a:cubicBezTo>
                <a:close/>
                <a:moveTo>
                  <a:pt x="601948" y="225314"/>
                </a:moveTo>
                <a:lnTo>
                  <a:pt x="601948" y="49727"/>
                </a:lnTo>
                <a:lnTo>
                  <a:pt x="621551" y="49727"/>
                </a:lnTo>
                <a:lnTo>
                  <a:pt x="621551" y="66222"/>
                </a:lnTo>
                <a:cubicBezTo>
                  <a:pt x="626174" y="59764"/>
                  <a:pt x="631394" y="54922"/>
                  <a:pt x="637211" y="51697"/>
                </a:cubicBezTo>
                <a:cubicBezTo>
                  <a:pt x="643030" y="48471"/>
                  <a:pt x="650078" y="46858"/>
                  <a:pt x="658368" y="46858"/>
                </a:cubicBezTo>
                <a:cubicBezTo>
                  <a:pt x="669204" y="46858"/>
                  <a:pt x="678765" y="49645"/>
                  <a:pt x="687052" y="55225"/>
                </a:cubicBezTo>
                <a:cubicBezTo>
                  <a:pt x="695340" y="60800"/>
                  <a:pt x="701596" y="68670"/>
                  <a:pt x="705819" y="78829"/>
                </a:cubicBezTo>
                <a:cubicBezTo>
                  <a:pt x="710039" y="88989"/>
                  <a:pt x="712152" y="100127"/>
                  <a:pt x="712152" y="112242"/>
                </a:cubicBezTo>
                <a:cubicBezTo>
                  <a:pt x="712152" y="125226"/>
                  <a:pt x="709824" y="136923"/>
                  <a:pt x="705165" y="147323"/>
                </a:cubicBezTo>
                <a:cubicBezTo>
                  <a:pt x="700503" y="157720"/>
                  <a:pt x="693731" y="165687"/>
                  <a:pt x="684842" y="171227"/>
                </a:cubicBezTo>
                <a:cubicBezTo>
                  <a:pt x="675958" y="176768"/>
                  <a:pt x="666612" y="179537"/>
                  <a:pt x="656810" y="179537"/>
                </a:cubicBezTo>
                <a:cubicBezTo>
                  <a:pt x="649638" y="179537"/>
                  <a:pt x="643205" y="178020"/>
                  <a:pt x="637506" y="174992"/>
                </a:cubicBezTo>
                <a:cubicBezTo>
                  <a:pt x="631808" y="171968"/>
                  <a:pt x="627127" y="168138"/>
                  <a:pt x="623462" y="163517"/>
                </a:cubicBezTo>
                <a:lnTo>
                  <a:pt x="623462" y="225314"/>
                </a:lnTo>
                <a:close/>
                <a:moveTo>
                  <a:pt x="621432" y="113912"/>
                </a:moveTo>
                <a:cubicBezTo>
                  <a:pt x="621432" y="130249"/>
                  <a:pt x="624741" y="142323"/>
                  <a:pt x="631354" y="150128"/>
                </a:cubicBezTo>
                <a:cubicBezTo>
                  <a:pt x="637967" y="157940"/>
                  <a:pt x="645973" y="161842"/>
                  <a:pt x="655376" y="161842"/>
                </a:cubicBezTo>
                <a:cubicBezTo>
                  <a:pt x="664938" y="161842"/>
                  <a:pt x="673128" y="157799"/>
                  <a:pt x="679939" y="149711"/>
                </a:cubicBezTo>
                <a:cubicBezTo>
                  <a:pt x="686750" y="141625"/>
                  <a:pt x="690160" y="129094"/>
                  <a:pt x="690160" y="112119"/>
                </a:cubicBezTo>
                <a:cubicBezTo>
                  <a:pt x="690160" y="95944"/>
                  <a:pt x="686833" y="83834"/>
                  <a:pt x="680181" y="75784"/>
                </a:cubicBezTo>
                <a:cubicBezTo>
                  <a:pt x="673525" y="67734"/>
                  <a:pt x="665575" y="63710"/>
                  <a:pt x="656331" y="63710"/>
                </a:cubicBezTo>
                <a:cubicBezTo>
                  <a:pt x="647168" y="63710"/>
                  <a:pt x="639062" y="67990"/>
                  <a:pt x="632009" y="76558"/>
                </a:cubicBezTo>
                <a:cubicBezTo>
                  <a:pt x="624959" y="85126"/>
                  <a:pt x="621432" y="97578"/>
                  <a:pt x="621432" y="113912"/>
                </a:cubicBezTo>
                <a:close/>
                <a:moveTo>
                  <a:pt x="819702" y="161007"/>
                </a:moveTo>
                <a:cubicBezTo>
                  <a:pt x="811736" y="167783"/>
                  <a:pt x="804064" y="172567"/>
                  <a:pt x="796691" y="175353"/>
                </a:cubicBezTo>
                <a:cubicBezTo>
                  <a:pt x="789321" y="178139"/>
                  <a:pt x="781413" y="179537"/>
                  <a:pt x="772967" y="179537"/>
                </a:cubicBezTo>
                <a:cubicBezTo>
                  <a:pt x="759025" y="179537"/>
                  <a:pt x="748303" y="176127"/>
                  <a:pt x="740812" y="169316"/>
                </a:cubicBezTo>
                <a:cubicBezTo>
                  <a:pt x="733320" y="162505"/>
                  <a:pt x="729572" y="153792"/>
                  <a:pt x="729572" y="143198"/>
                </a:cubicBezTo>
                <a:cubicBezTo>
                  <a:pt x="729572" y="136980"/>
                  <a:pt x="730987" y="131303"/>
                  <a:pt x="733816" y="126166"/>
                </a:cubicBezTo>
                <a:cubicBezTo>
                  <a:pt x="736649" y="121025"/>
                  <a:pt x="740355" y="116900"/>
                  <a:pt x="744938" y="113793"/>
                </a:cubicBezTo>
                <a:cubicBezTo>
                  <a:pt x="749520" y="110686"/>
                  <a:pt x="754679" y="108335"/>
                  <a:pt x="760414" y="106744"/>
                </a:cubicBezTo>
                <a:cubicBezTo>
                  <a:pt x="764637" y="105625"/>
                  <a:pt x="771012" y="104548"/>
                  <a:pt x="779541" y="103512"/>
                </a:cubicBezTo>
                <a:cubicBezTo>
                  <a:pt x="796910" y="101442"/>
                  <a:pt x="809702" y="98971"/>
                  <a:pt x="817910" y="96103"/>
                </a:cubicBezTo>
                <a:cubicBezTo>
                  <a:pt x="817992" y="93153"/>
                  <a:pt x="818027" y="91282"/>
                  <a:pt x="818027" y="90487"/>
                </a:cubicBezTo>
                <a:cubicBezTo>
                  <a:pt x="818027" y="81721"/>
                  <a:pt x="815998" y="75543"/>
                  <a:pt x="811930" y="71957"/>
                </a:cubicBezTo>
                <a:cubicBezTo>
                  <a:pt x="806433" y="67097"/>
                  <a:pt x="798263" y="64668"/>
                  <a:pt x="787428" y="64668"/>
                </a:cubicBezTo>
                <a:cubicBezTo>
                  <a:pt x="777309" y="64668"/>
                  <a:pt x="769843" y="66442"/>
                  <a:pt x="765017" y="69985"/>
                </a:cubicBezTo>
                <a:cubicBezTo>
                  <a:pt x="760194" y="73531"/>
                  <a:pt x="756630" y="79809"/>
                  <a:pt x="754320" y="88813"/>
                </a:cubicBezTo>
                <a:lnTo>
                  <a:pt x="733284" y="85944"/>
                </a:lnTo>
                <a:cubicBezTo>
                  <a:pt x="735196" y="76939"/>
                  <a:pt x="738342" y="69667"/>
                  <a:pt x="742723" y="64128"/>
                </a:cubicBezTo>
                <a:cubicBezTo>
                  <a:pt x="747108" y="58590"/>
                  <a:pt x="753441" y="54324"/>
                  <a:pt x="761731" y="51336"/>
                </a:cubicBezTo>
                <a:cubicBezTo>
                  <a:pt x="770019" y="48348"/>
                  <a:pt x="779620" y="46858"/>
                  <a:pt x="790534" y="46858"/>
                </a:cubicBezTo>
                <a:cubicBezTo>
                  <a:pt x="801372" y="46858"/>
                  <a:pt x="810181" y="48132"/>
                  <a:pt x="816955" y="50681"/>
                </a:cubicBezTo>
                <a:cubicBezTo>
                  <a:pt x="823727" y="53230"/>
                  <a:pt x="828710" y="56438"/>
                  <a:pt x="831896" y="60304"/>
                </a:cubicBezTo>
                <a:cubicBezTo>
                  <a:pt x="835085" y="64171"/>
                  <a:pt x="837314" y="69051"/>
                  <a:pt x="838587" y="74946"/>
                </a:cubicBezTo>
                <a:cubicBezTo>
                  <a:pt x="839304" y="78613"/>
                  <a:pt x="839665" y="85224"/>
                  <a:pt x="839665" y="94788"/>
                </a:cubicBezTo>
                <a:lnTo>
                  <a:pt x="839665" y="123474"/>
                </a:lnTo>
                <a:cubicBezTo>
                  <a:pt x="839665" y="143479"/>
                  <a:pt x="840121" y="156125"/>
                  <a:pt x="841040" y="161428"/>
                </a:cubicBezTo>
                <a:cubicBezTo>
                  <a:pt x="841955" y="166727"/>
                  <a:pt x="843764" y="171807"/>
                  <a:pt x="846475" y="176667"/>
                </a:cubicBezTo>
                <a:lnTo>
                  <a:pt x="824005" y="176667"/>
                </a:lnTo>
                <a:cubicBezTo>
                  <a:pt x="821773" y="172206"/>
                  <a:pt x="820339" y="166986"/>
                  <a:pt x="819702" y="161007"/>
                </a:cubicBezTo>
                <a:close/>
                <a:moveTo>
                  <a:pt x="817910" y="112958"/>
                </a:moveTo>
                <a:cubicBezTo>
                  <a:pt x="810101" y="116143"/>
                  <a:pt x="798383" y="118851"/>
                  <a:pt x="782766" y="121084"/>
                </a:cubicBezTo>
                <a:cubicBezTo>
                  <a:pt x="773921" y="122361"/>
                  <a:pt x="767668" y="123793"/>
                  <a:pt x="763999" y="125385"/>
                </a:cubicBezTo>
                <a:cubicBezTo>
                  <a:pt x="760334" y="126984"/>
                  <a:pt x="757509" y="129316"/>
                  <a:pt x="755514" y="132380"/>
                </a:cubicBezTo>
                <a:cubicBezTo>
                  <a:pt x="753523" y="135447"/>
                  <a:pt x="752526" y="138856"/>
                  <a:pt x="752526" y="142600"/>
                </a:cubicBezTo>
                <a:cubicBezTo>
                  <a:pt x="752526" y="148339"/>
                  <a:pt x="754696" y="153119"/>
                  <a:pt x="759043" y="156943"/>
                </a:cubicBezTo>
                <a:cubicBezTo>
                  <a:pt x="763383" y="160770"/>
                  <a:pt x="769738" y="162681"/>
                  <a:pt x="778107" y="162681"/>
                </a:cubicBezTo>
                <a:cubicBezTo>
                  <a:pt x="786392" y="162681"/>
                  <a:pt x="793761" y="160870"/>
                  <a:pt x="800218" y="157241"/>
                </a:cubicBezTo>
                <a:cubicBezTo>
                  <a:pt x="806674" y="153616"/>
                  <a:pt x="811415" y="148655"/>
                  <a:pt x="814442" y="142359"/>
                </a:cubicBezTo>
                <a:cubicBezTo>
                  <a:pt x="816754" y="137500"/>
                  <a:pt x="817910" y="130328"/>
                  <a:pt x="817910" y="120846"/>
                </a:cubicBezTo>
                <a:close/>
                <a:moveTo>
                  <a:pt x="873374" y="49727"/>
                </a:moveTo>
                <a:lnTo>
                  <a:pt x="894888" y="49727"/>
                </a:lnTo>
                <a:lnTo>
                  <a:pt x="894888" y="158977"/>
                </a:lnTo>
                <a:lnTo>
                  <a:pt x="954414" y="158977"/>
                </a:lnTo>
                <a:lnTo>
                  <a:pt x="954414" y="49727"/>
                </a:lnTo>
                <a:lnTo>
                  <a:pt x="975932" y="49727"/>
                </a:lnTo>
                <a:lnTo>
                  <a:pt x="975932" y="158977"/>
                </a:lnTo>
                <a:lnTo>
                  <a:pt x="989799" y="158977"/>
                </a:lnTo>
                <a:lnTo>
                  <a:pt x="989799" y="212645"/>
                </a:lnTo>
                <a:lnTo>
                  <a:pt x="972104" y="212645"/>
                </a:lnTo>
                <a:lnTo>
                  <a:pt x="972104" y="176667"/>
                </a:lnTo>
                <a:lnTo>
                  <a:pt x="873374" y="176667"/>
                </a:lnTo>
                <a:close/>
                <a:moveTo>
                  <a:pt x="1013224" y="49727"/>
                </a:moveTo>
                <a:lnTo>
                  <a:pt x="1034740" y="49727"/>
                </a:lnTo>
                <a:lnTo>
                  <a:pt x="1034740" y="146546"/>
                </a:lnTo>
                <a:lnTo>
                  <a:pt x="1094386" y="49727"/>
                </a:lnTo>
                <a:lnTo>
                  <a:pt x="1117573" y="49727"/>
                </a:lnTo>
                <a:lnTo>
                  <a:pt x="1117573" y="176667"/>
                </a:lnTo>
                <a:lnTo>
                  <a:pt x="1096060" y="176667"/>
                </a:lnTo>
                <a:lnTo>
                  <a:pt x="1096060" y="80442"/>
                </a:lnTo>
                <a:lnTo>
                  <a:pt x="1036412" y="176667"/>
                </a:lnTo>
                <a:lnTo>
                  <a:pt x="1013224" y="176667"/>
                </a:lnTo>
                <a:close/>
                <a:moveTo>
                  <a:pt x="1149970" y="49727"/>
                </a:moveTo>
                <a:lnTo>
                  <a:pt x="1171484" y="49727"/>
                </a:lnTo>
                <a:lnTo>
                  <a:pt x="1171484" y="146546"/>
                </a:lnTo>
                <a:lnTo>
                  <a:pt x="1231132" y="49727"/>
                </a:lnTo>
                <a:lnTo>
                  <a:pt x="1254319" y="49727"/>
                </a:lnTo>
                <a:lnTo>
                  <a:pt x="1254319" y="176667"/>
                </a:lnTo>
                <a:lnTo>
                  <a:pt x="1232802" y="176667"/>
                </a:lnTo>
                <a:lnTo>
                  <a:pt x="1232802" y="80442"/>
                </a:lnTo>
                <a:lnTo>
                  <a:pt x="1173158" y="176667"/>
                </a:lnTo>
                <a:lnTo>
                  <a:pt x="1149970" y="176667"/>
                </a:lnTo>
                <a:close/>
                <a:moveTo>
                  <a:pt x="1292807" y="176667"/>
                </a:moveTo>
                <a:lnTo>
                  <a:pt x="1292807" y="152165"/>
                </a:lnTo>
                <a:lnTo>
                  <a:pt x="1317312" y="152165"/>
                </a:lnTo>
                <a:lnTo>
                  <a:pt x="1317312" y="176667"/>
                </a:lnTo>
                <a:close/>
                <a:moveTo>
                  <a:pt x="1421806" y="1433"/>
                </a:moveTo>
                <a:lnTo>
                  <a:pt x="1559628" y="1433"/>
                </a:lnTo>
                <a:lnTo>
                  <a:pt x="1559628" y="176667"/>
                </a:lnTo>
                <a:lnTo>
                  <a:pt x="1536318" y="176667"/>
                </a:lnTo>
                <a:lnTo>
                  <a:pt x="1536318" y="22112"/>
                </a:lnTo>
                <a:lnTo>
                  <a:pt x="1444998" y="22112"/>
                </a:lnTo>
                <a:lnTo>
                  <a:pt x="1444998" y="176667"/>
                </a:lnTo>
                <a:lnTo>
                  <a:pt x="1421806" y="176667"/>
                </a:lnTo>
                <a:close/>
                <a:moveTo>
                  <a:pt x="1605286" y="49727"/>
                </a:moveTo>
                <a:lnTo>
                  <a:pt x="1705215" y="49727"/>
                </a:lnTo>
                <a:lnTo>
                  <a:pt x="1705215" y="176667"/>
                </a:lnTo>
                <a:lnTo>
                  <a:pt x="1683817" y="176667"/>
                </a:lnTo>
                <a:lnTo>
                  <a:pt x="1683817" y="67536"/>
                </a:lnTo>
                <a:lnTo>
                  <a:pt x="1626800" y="67536"/>
                </a:lnTo>
                <a:lnTo>
                  <a:pt x="1626800" y="130767"/>
                </a:lnTo>
                <a:cubicBezTo>
                  <a:pt x="1626800" y="145509"/>
                  <a:pt x="1626325" y="155233"/>
                  <a:pt x="1625368" y="159930"/>
                </a:cubicBezTo>
                <a:cubicBezTo>
                  <a:pt x="1624410" y="164636"/>
                  <a:pt x="1621783" y="168740"/>
                  <a:pt x="1617480" y="172247"/>
                </a:cubicBezTo>
                <a:cubicBezTo>
                  <a:pt x="1613178" y="175749"/>
                  <a:pt x="1606964" y="177502"/>
                  <a:pt x="1598832" y="177502"/>
                </a:cubicBezTo>
                <a:cubicBezTo>
                  <a:pt x="1593813" y="177502"/>
                  <a:pt x="1588036" y="177182"/>
                  <a:pt x="1581502" y="176548"/>
                </a:cubicBezTo>
                <a:lnTo>
                  <a:pt x="1581502" y="158617"/>
                </a:lnTo>
                <a:lnTo>
                  <a:pt x="1590945" y="158617"/>
                </a:lnTo>
                <a:cubicBezTo>
                  <a:pt x="1595405" y="158617"/>
                  <a:pt x="1598595" y="158160"/>
                  <a:pt x="1600506" y="157241"/>
                </a:cubicBezTo>
                <a:cubicBezTo>
                  <a:pt x="1602417" y="156327"/>
                  <a:pt x="1603695" y="154873"/>
                  <a:pt x="1604329" y="152882"/>
                </a:cubicBezTo>
                <a:cubicBezTo>
                  <a:pt x="1604966" y="150888"/>
                  <a:pt x="1605286" y="144397"/>
                  <a:pt x="1605286" y="133399"/>
                </a:cubicBezTo>
                <a:close/>
                <a:moveTo>
                  <a:pt x="1820445" y="161007"/>
                </a:moveTo>
                <a:cubicBezTo>
                  <a:pt x="1812474" y="167783"/>
                  <a:pt x="1804802" y="172567"/>
                  <a:pt x="1797433" y="175353"/>
                </a:cubicBezTo>
                <a:cubicBezTo>
                  <a:pt x="1790060" y="178139"/>
                  <a:pt x="1782155" y="179537"/>
                  <a:pt x="1773709" y="179537"/>
                </a:cubicBezTo>
                <a:cubicBezTo>
                  <a:pt x="1759763" y="179537"/>
                  <a:pt x="1749042" y="176127"/>
                  <a:pt x="1741554" y="169316"/>
                </a:cubicBezTo>
                <a:cubicBezTo>
                  <a:pt x="1734062" y="162505"/>
                  <a:pt x="1730316" y="153792"/>
                  <a:pt x="1730316" y="143198"/>
                </a:cubicBezTo>
                <a:cubicBezTo>
                  <a:pt x="1730316" y="136980"/>
                  <a:pt x="1731730" y="131303"/>
                  <a:pt x="1734560" y="126166"/>
                </a:cubicBezTo>
                <a:cubicBezTo>
                  <a:pt x="1737389" y="121025"/>
                  <a:pt x="1741093" y="116900"/>
                  <a:pt x="1745676" y="113793"/>
                </a:cubicBezTo>
                <a:cubicBezTo>
                  <a:pt x="1750262" y="110686"/>
                  <a:pt x="1755418" y="108335"/>
                  <a:pt x="1761156" y="106744"/>
                </a:cubicBezTo>
                <a:cubicBezTo>
                  <a:pt x="1765375" y="105625"/>
                  <a:pt x="1771754" y="104548"/>
                  <a:pt x="1780280" y="103512"/>
                </a:cubicBezTo>
                <a:cubicBezTo>
                  <a:pt x="1797654" y="101442"/>
                  <a:pt x="1810444" y="98971"/>
                  <a:pt x="1818652" y="96103"/>
                </a:cubicBezTo>
                <a:cubicBezTo>
                  <a:pt x="1818731" y="93153"/>
                  <a:pt x="1818771" y="91282"/>
                  <a:pt x="1818771" y="90487"/>
                </a:cubicBezTo>
                <a:cubicBezTo>
                  <a:pt x="1818771" y="81721"/>
                  <a:pt x="1816740" y="75543"/>
                  <a:pt x="1812673" y="71957"/>
                </a:cubicBezTo>
                <a:cubicBezTo>
                  <a:pt x="1807175" y="67097"/>
                  <a:pt x="1799006" y="64668"/>
                  <a:pt x="1788167" y="64668"/>
                </a:cubicBezTo>
                <a:cubicBezTo>
                  <a:pt x="1778047" y="64668"/>
                  <a:pt x="1770581" y="66442"/>
                  <a:pt x="1765757" y="69985"/>
                </a:cubicBezTo>
                <a:cubicBezTo>
                  <a:pt x="1760936" y="73531"/>
                  <a:pt x="1757369" y="79809"/>
                  <a:pt x="1755062" y="88813"/>
                </a:cubicBezTo>
                <a:lnTo>
                  <a:pt x="1734023" y="85944"/>
                </a:lnTo>
                <a:cubicBezTo>
                  <a:pt x="1735934" y="76939"/>
                  <a:pt x="1739081" y="69667"/>
                  <a:pt x="1743466" y="64128"/>
                </a:cubicBezTo>
                <a:cubicBezTo>
                  <a:pt x="1747847" y="58590"/>
                  <a:pt x="1754183" y="54324"/>
                  <a:pt x="1762470" y="51336"/>
                </a:cubicBezTo>
                <a:cubicBezTo>
                  <a:pt x="1770758" y="48348"/>
                  <a:pt x="1780362" y="46858"/>
                  <a:pt x="1791274" y="46858"/>
                </a:cubicBezTo>
                <a:cubicBezTo>
                  <a:pt x="1802114" y="46858"/>
                  <a:pt x="1810923" y="48132"/>
                  <a:pt x="1817694" y="50681"/>
                </a:cubicBezTo>
                <a:cubicBezTo>
                  <a:pt x="1824470" y="53230"/>
                  <a:pt x="1829448" y="56438"/>
                  <a:pt x="1832638" y="60304"/>
                </a:cubicBezTo>
                <a:cubicBezTo>
                  <a:pt x="1835823" y="64171"/>
                  <a:pt x="1838052" y="69051"/>
                  <a:pt x="1839330" y="74946"/>
                </a:cubicBezTo>
                <a:cubicBezTo>
                  <a:pt x="1840046" y="78613"/>
                  <a:pt x="1840407" y="85224"/>
                  <a:pt x="1840407" y="94788"/>
                </a:cubicBezTo>
                <a:lnTo>
                  <a:pt x="1840407" y="123474"/>
                </a:lnTo>
                <a:cubicBezTo>
                  <a:pt x="1840407" y="143479"/>
                  <a:pt x="1840864" y="156125"/>
                  <a:pt x="1841782" y="161428"/>
                </a:cubicBezTo>
                <a:cubicBezTo>
                  <a:pt x="1842697" y="166727"/>
                  <a:pt x="1844507" y="171807"/>
                  <a:pt x="1847218" y="176667"/>
                </a:cubicBezTo>
                <a:lnTo>
                  <a:pt x="1824747" y="176667"/>
                </a:lnTo>
                <a:cubicBezTo>
                  <a:pt x="1822515" y="172206"/>
                  <a:pt x="1821079" y="166986"/>
                  <a:pt x="1820445" y="161007"/>
                </a:cubicBezTo>
                <a:close/>
                <a:moveTo>
                  <a:pt x="1818652" y="112958"/>
                </a:moveTo>
                <a:cubicBezTo>
                  <a:pt x="1810840" y="116143"/>
                  <a:pt x="1799126" y="118851"/>
                  <a:pt x="1783508" y="121084"/>
                </a:cubicBezTo>
                <a:cubicBezTo>
                  <a:pt x="1774660" y="122361"/>
                  <a:pt x="1768407" y="123793"/>
                  <a:pt x="1764742" y="125385"/>
                </a:cubicBezTo>
                <a:cubicBezTo>
                  <a:pt x="1761074" y="126984"/>
                  <a:pt x="1758248" y="129316"/>
                  <a:pt x="1756257" y="132380"/>
                </a:cubicBezTo>
                <a:cubicBezTo>
                  <a:pt x="1754262" y="135447"/>
                  <a:pt x="1753268" y="138856"/>
                  <a:pt x="1753268" y="142600"/>
                </a:cubicBezTo>
                <a:cubicBezTo>
                  <a:pt x="1753268" y="148339"/>
                  <a:pt x="1755440" y="153119"/>
                  <a:pt x="1759785" y="156943"/>
                </a:cubicBezTo>
                <a:cubicBezTo>
                  <a:pt x="1764123" y="160770"/>
                  <a:pt x="1770477" y="162681"/>
                  <a:pt x="1778846" y="162681"/>
                </a:cubicBezTo>
                <a:cubicBezTo>
                  <a:pt x="1787130" y="162681"/>
                  <a:pt x="1794503" y="160870"/>
                  <a:pt x="1800958" y="157241"/>
                </a:cubicBezTo>
                <a:cubicBezTo>
                  <a:pt x="1807412" y="153616"/>
                  <a:pt x="1812154" y="148655"/>
                  <a:pt x="1815184" y="142359"/>
                </a:cubicBezTo>
                <a:cubicBezTo>
                  <a:pt x="1817492" y="137500"/>
                  <a:pt x="1818652" y="130328"/>
                  <a:pt x="1818652" y="120846"/>
                </a:cubicBezTo>
                <a:close/>
                <a:moveTo>
                  <a:pt x="1873876" y="49727"/>
                </a:moveTo>
                <a:lnTo>
                  <a:pt x="1895389" y="49727"/>
                </a:lnTo>
                <a:lnTo>
                  <a:pt x="1895389" y="102558"/>
                </a:lnTo>
                <a:lnTo>
                  <a:pt x="1955039" y="102558"/>
                </a:lnTo>
                <a:lnTo>
                  <a:pt x="1955039" y="49727"/>
                </a:lnTo>
                <a:lnTo>
                  <a:pt x="1976550" y="49727"/>
                </a:lnTo>
                <a:lnTo>
                  <a:pt x="1976550" y="176667"/>
                </a:lnTo>
                <a:lnTo>
                  <a:pt x="1955039" y="176667"/>
                </a:lnTo>
                <a:lnTo>
                  <a:pt x="1955039" y="120367"/>
                </a:lnTo>
                <a:lnTo>
                  <a:pt x="1895389" y="120367"/>
                </a:lnTo>
                <a:lnTo>
                  <a:pt x="1895389" y="176667"/>
                </a:lnTo>
                <a:lnTo>
                  <a:pt x="1873876" y="176667"/>
                </a:lnTo>
                <a:close/>
                <a:moveTo>
                  <a:pt x="2129793" y="49727"/>
                </a:moveTo>
                <a:lnTo>
                  <a:pt x="2151306" y="49727"/>
                </a:lnTo>
                <a:lnTo>
                  <a:pt x="2151306" y="176667"/>
                </a:lnTo>
                <a:lnTo>
                  <a:pt x="2129793" y="176667"/>
                </a:lnTo>
                <a:close/>
                <a:moveTo>
                  <a:pt x="2009424" y="49727"/>
                </a:moveTo>
                <a:lnTo>
                  <a:pt x="2030940" y="49727"/>
                </a:lnTo>
                <a:lnTo>
                  <a:pt x="2030940" y="99328"/>
                </a:lnTo>
                <a:lnTo>
                  <a:pt x="2058193" y="99328"/>
                </a:lnTo>
                <a:cubicBezTo>
                  <a:pt x="2075961" y="99328"/>
                  <a:pt x="2089649" y="102777"/>
                  <a:pt x="2099251" y="109668"/>
                </a:cubicBezTo>
                <a:cubicBezTo>
                  <a:pt x="2108856" y="116561"/>
                  <a:pt x="2113654" y="126066"/>
                  <a:pt x="2113654" y="138175"/>
                </a:cubicBezTo>
                <a:cubicBezTo>
                  <a:pt x="2113654" y="148775"/>
                  <a:pt x="2109647" y="157842"/>
                  <a:pt x="2101640" y="165370"/>
                </a:cubicBezTo>
                <a:cubicBezTo>
                  <a:pt x="2093635" y="172901"/>
                  <a:pt x="2080825" y="176667"/>
                  <a:pt x="2063210" y="176667"/>
                </a:cubicBezTo>
                <a:lnTo>
                  <a:pt x="2009424" y="176667"/>
                </a:lnTo>
                <a:close/>
                <a:moveTo>
                  <a:pt x="2030940" y="158977"/>
                </a:moveTo>
                <a:lnTo>
                  <a:pt x="2053530" y="158977"/>
                </a:lnTo>
                <a:cubicBezTo>
                  <a:pt x="2067157" y="158977"/>
                  <a:pt x="2076879" y="157303"/>
                  <a:pt x="2082697" y="153955"/>
                </a:cubicBezTo>
                <a:cubicBezTo>
                  <a:pt x="2088515" y="150610"/>
                  <a:pt x="2091419" y="145390"/>
                  <a:pt x="2091419" y="138298"/>
                </a:cubicBezTo>
                <a:cubicBezTo>
                  <a:pt x="2091419" y="132800"/>
                  <a:pt x="2089271" y="127901"/>
                  <a:pt x="2084969" y="123592"/>
                </a:cubicBezTo>
                <a:cubicBezTo>
                  <a:pt x="2080663" y="119290"/>
                  <a:pt x="2071142" y="117142"/>
                  <a:pt x="2056400" y="117142"/>
                </a:cubicBezTo>
                <a:lnTo>
                  <a:pt x="2030940" y="1171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337075" y="1686925"/>
            <a:ext cx="243360" cy="132678"/>
          </a:xfrm>
          <a:custGeom>
            <a:avLst/>
            <a:gdLst/>
            <a:ahLst/>
            <a:cxnLst/>
            <a:rect l="l" t="t" r="r" b="b"/>
            <a:pathLst>
              <a:path w="243360" h="132678">
                <a:moveTo>
                  <a:pt x="0" y="2869"/>
                </a:moveTo>
                <a:lnTo>
                  <a:pt x="100166" y="2869"/>
                </a:lnTo>
                <a:lnTo>
                  <a:pt x="100166" y="129809"/>
                </a:lnTo>
                <a:lnTo>
                  <a:pt x="78652" y="129809"/>
                </a:lnTo>
                <a:lnTo>
                  <a:pt x="78652" y="20678"/>
                </a:lnTo>
                <a:lnTo>
                  <a:pt x="21512" y="20678"/>
                </a:lnTo>
                <a:lnTo>
                  <a:pt x="21512" y="129809"/>
                </a:lnTo>
                <a:lnTo>
                  <a:pt x="0" y="129809"/>
                </a:lnTo>
                <a:close/>
                <a:moveTo>
                  <a:pt x="124426" y="66338"/>
                </a:moveTo>
                <a:cubicBezTo>
                  <a:pt x="124426" y="42830"/>
                  <a:pt x="130960" y="25415"/>
                  <a:pt x="144028" y="14101"/>
                </a:cubicBezTo>
                <a:cubicBezTo>
                  <a:pt x="154946" y="4698"/>
                  <a:pt x="168256" y="0"/>
                  <a:pt x="183952" y="0"/>
                </a:cubicBezTo>
                <a:cubicBezTo>
                  <a:pt x="201405" y="0"/>
                  <a:pt x="215671" y="5717"/>
                  <a:pt x="226750" y="17150"/>
                </a:cubicBezTo>
                <a:cubicBezTo>
                  <a:pt x="237823" y="28584"/>
                  <a:pt x="243360" y="44384"/>
                  <a:pt x="243360" y="64544"/>
                </a:cubicBezTo>
                <a:cubicBezTo>
                  <a:pt x="243360" y="80881"/>
                  <a:pt x="240911" y="93730"/>
                  <a:pt x="236012" y="103094"/>
                </a:cubicBezTo>
                <a:cubicBezTo>
                  <a:pt x="231112" y="112458"/>
                  <a:pt x="223981" y="119729"/>
                  <a:pt x="214617" y="124906"/>
                </a:cubicBezTo>
                <a:cubicBezTo>
                  <a:pt x="205254" y="130086"/>
                  <a:pt x="195029" y="132679"/>
                  <a:pt x="183952" y="132679"/>
                </a:cubicBezTo>
                <a:cubicBezTo>
                  <a:pt x="166186" y="132679"/>
                  <a:pt x="151818" y="126979"/>
                  <a:pt x="140863" y="115582"/>
                </a:cubicBezTo>
                <a:cubicBezTo>
                  <a:pt x="129906" y="104187"/>
                  <a:pt x="124426" y="87771"/>
                  <a:pt x="124426" y="66338"/>
                </a:cubicBezTo>
                <a:close/>
                <a:moveTo>
                  <a:pt x="146537" y="66338"/>
                </a:moveTo>
                <a:cubicBezTo>
                  <a:pt x="146537" y="82595"/>
                  <a:pt x="150088" y="94767"/>
                  <a:pt x="157179" y="102853"/>
                </a:cubicBezTo>
                <a:cubicBezTo>
                  <a:pt x="164270" y="110941"/>
                  <a:pt x="173195" y="114984"/>
                  <a:pt x="183952" y="114984"/>
                </a:cubicBezTo>
                <a:cubicBezTo>
                  <a:pt x="194630" y="114984"/>
                  <a:pt x="203518" y="110923"/>
                  <a:pt x="210610" y="102792"/>
                </a:cubicBezTo>
                <a:cubicBezTo>
                  <a:pt x="217698" y="94666"/>
                  <a:pt x="221248" y="82275"/>
                  <a:pt x="221248" y="65621"/>
                </a:cubicBezTo>
                <a:cubicBezTo>
                  <a:pt x="221248" y="49925"/>
                  <a:pt x="217680" y="38030"/>
                  <a:pt x="210550" y="29942"/>
                </a:cubicBezTo>
                <a:cubicBezTo>
                  <a:pt x="203417" y="21856"/>
                  <a:pt x="194550" y="17810"/>
                  <a:pt x="183952" y="17810"/>
                </a:cubicBezTo>
                <a:cubicBezTo>
                  <a:pt x="173195" y="17810"/>
                  <a:pt x="164270" y="21834"/>
                  <a:pt x="157179" y="29879"/>
                </a:cubicBezTo>
                <a:cubicBezTo>
                  <a:pt x="150088" y="37930"/>
                  <a:pt x="146537" y="50080"/>
                  <a:pt x="146537" y="6633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420851" y="1931078"/>
            <a:ext cx="3805599" cy="228063"/>
          </a:xfrm>
          <a:custGeom>
            <a:avLst/>
            <a:gdLst/>
            <a:ahLst/>
            <a:cxnLst/>
            <a:rect l="l" t="t" r="r" b="b"/>
            <a:pathLst>
              <a:path w="3805599" h="228063">
                <a:moveTo>
                  <a:pt x="0" y="228063"/>
                </a:moveTo>
                <a:lnTo>
                  <a:pt x="0" y="52472"/>
                </a:lnTo>
                <a:lnTo>
                  <a:pt x="19602" y="52472"/>
                </a:lnTo>
                <a:lnTo>
                  <a:pt x="19602" y="68968"/>
                </a:lnTo>
                <a:cubicBezTo>
                  <a:pt x="24224" y="62513"/>
                  <a:pt x="29444" y="57672"/>
                  <a:pt x="35262" y="54442"/>
                </a:cubicBezTo>
                <a:cubicBezTo>
                  <a:pt x="41080" y="51216"/>
                  <a:pt x="48128" y="49603"/>
                  <a:pt x="56419" y="49603"/>
                </a:cubicBezTo>
                <a:cubicBezTo>
                  <a:pt x="67256" y="49603"/>
                  <a:pt x="76816" y="52393"/>
                  <a:pt x="85104" y="57970"/>
                </a:cubicBezTo>
                <a:cubicBezTo>
                  <a:pt x="93391" y="63551"/>
                  <a:pt x="99648" y="71416"/>
                  <a:pt x="103871" y="81576"/>
                </a:cubicBezTo>
                <a:cubicBezTo>
                  <a:pt x="108090" y="91738"/>
                  <a:pt x="110203" y="102876"/>
                  <a:pt x="110203" y="114987"/>
                </a:cubicBezTo>
                <a:cubicBezTo>
                  <a:pt x="110203" y="127975"/>
                  <a:pt x="107874" y="139672"/>
                  <a:pt x="103216" y="150069"/>
                </a:cubicBezTo>
                <a:cubicBezTo>
                  <a:pt x="98554" y="160466"/>
                  <a:pt x="91782" y="168436"/>
                  <a:pt x="82893" y="173973"/>
                </a:cubicBezTo>
                <a:cubicBezTo>
                  <a:pt x="74008" y="179513"/>
                  <a:pt x="64664" y="182282"/>
                  <a:pt x="54861" y="182282"/>
                </a:cubicBezTo>
                <a:cubicBezTo>
                  <a:pt x="47689" y="182282"/>
                  <a:pt x="41256" y="180766"/>
                  <a:pt x="35558" y="177742"/>
                </a:cubicBezTo>
                <a:cubicBezTo>
                  <a:pt x="29862" y="174715"/>
                  <a:pt x="25178" y="170887"/>
                  <a:pt x="21514" y="166266"/>
                </a:cubicBezTo>
                <a:lnTo>
                  <a:pt x="21514" y="228063"/>
                </a:lnTo>
                <a:close/>
                <a:moveTo>
                  <a:pt x="19484" y="116660"/>
                </a:moveTo>
                <a:cubicBezTo>
                  <a:pt x="19484" y="132994"/>
                  <a:pt x="22792" y="145068"/>
                  <a:pt x="29405" y="152877"/>
                </a:cubicBezTo>
                <a:cubicBezTo>
                  <a:pt x="36018" y="160685"/>
                  <a:pt x="44025" y="164592"/>
                  <a:pt x="53428" y="164592"/>
                </a:cubicBezTo>
                <a:cubicBezTo>
                  <a:pt x="62990" y="164592"/>
                  <a:pt x="71179" y="160548"/>
                  <a:pt x="77991" y="152459"/>
                </a:cubicBezTo>
                <a:cubicBezTo>
                  <a:pt x="84802" y="144370"/>
                  <a:pt x="88211" y="131842"/>
                  <a:pt x="88211" y="114868"/>
                </a:cubicBezTo>
                <a:cubicBezTo>
                  <a:pt x="88211" y="98693"/>
                  <a:pt x="84885" y="86579"/>
                  <a:pt x="78231" y="78530"/>
                </a:cubicBezTo>
                <a:cubicBezTo>
                  <a:pt x="71575" y="70480"/>
                  <a:pt x="63626" y="66455"/>
                  <a:pt x="54382" y="66455"/>
                </a:cubicBezTo>
                <a:cubicBezTo>
                  <a:pt x="45220" y="66455"/>
                  <a:pt x="37112" y="70739"/>
                  <a:pt x="30060" y="79303"/>
                </a:cubicBezTo>
                <a:cubicBezTo>
                  <a:pt x="23012" y="87875"/>
                  <a:pt x="19484" y="100327"/>
                  <a:pt x="19484" y="116660"/>
                </a:cubicBezTo>
                <a:close/>
                <a:moveTo>
                  <a:pt x="218981" y="163756"/>
                </a:moveTo>
                <a:cubicBezTo>
                  <a:pt x="211011" y="170528"/>
                  <a:pt x="203339" y="175312"/>
                  <a:pt x="195970" y="178098"/>
                </a:cubicBezTo>
                <a:cubicBezTo>
                  <a:pt x="188597" y="180884"/>
                  <a:pt x="180691" y="182282"/>
                  <a:pt x="172245" y="182282"/>
                </a:cubicBezTo>
                <a:cubicBezTo>
                  <a:pt x="158300" y="182282"/>
                  <a:pt x="147578" y="178875"/>
                  <a:pt x="140090" y="172061"/>
                </a:cubicBezTo>
                <a:cubicBezTo>
                  <a:pt x="132599" y="165250"/>
                  <a:pt x="128851" y="156541"/>
                  <a:pt x="128851" y="145943"/>
                </a:cubicBezTo>
                <a:cubicBezTo>
                  <a:pt x="128851" y="139729"/>
                  <a:pt x="130266" y="134052"/>
                  <a:pt x="133095" y="128911"/>
                </a:cubicBezTo>
                <a:cubicBezTo>
                  <a:pt x="135926" y="123774"/>
                  <a:pt x="139629" y="119649"/>
                  <a:pt x="144213" y="116543"/>
                </a:cubicBezTo>
                <a:cubicBezTo>
                  <a:pt x="148799" y="113435"/>
                  <a:pt x="153954" y="111080"/>
                  <a:pt x="159693" y="109489"/>
                </a:cubicBezTo>
                <a:cubicBezTo>
                  <a:pt x="163915" y="108374"/>
                  <a:pt x="170291" y="107297"/>
                  <a:pt x="178815" y="106261"/>
                </a:cubicBezTo>
                <a:cubicBezTo>
                  <a:pt x="196189" y="104191"/>
                  <a:pt x="208980" y="101716"/>
                  <a:pt x="217188" y="98852"/>
                </a:cubicBezTo>
                <a:cubicBezTo>
                  <a:pt x="217267" y="95900"/>
                  <a:pt x="217308" y="94030"/>
                  <a:pt x="217308" y="93232"/>
                </a:cubicBezTo>
                <a:cubicBezTo>
                  <a:pt x="217308" y="84466"/>
                  <a:pt x="215277" y="78292"/>
                  <a:pt x="211209" y="74706"/>
                </a:cubicBezTo>
                <a:cubicBezTo>
                  <a:pt x="205711" y="69843"/>
                  <a:pt x="197543" y="67416"/>
                  <a:pt x="186703" y="67416"/>
                </a:cubicBezTo>
                <a:cubicBezTo>
                  <a:pt x="176584" y="67416"/>
                  <a:pt x="169117" y="69188"/>
                  <a:pt x="164296" y="72734"/>
                </a:cubicBezTo>
                <a:cubicBezTo>
                  <a:pt x="159473" y="76280"/>
                  <a:pt x="155906" y="82555"/>
                  <a:pt x="153598" y="91562"/>
                </a:cubicBezTo>
                <a:lnTo>
                  <a:pt x="132559" y="88693"/>
                </a:lnTo>
                <a:cubicBezTo>
                  <a:pt x="134471" y="79684"/>
                  <a:pt x="137618" y="72416"/>
                  <a:pt x="142002" y="66877"/>
                </a:cubicBezTo>
                <a:cubicBezTo>
                  <a:pt x="146383" y="61336"/>
                  <a:pt x="152719" y="57073"/>
                  <a:pt x="161006" y="54085"/>
                </a:cubicBezTo>
                <a:cubicBezTo>
                  <a:pt x="169294" y="51098"/>
                  <a:pt x="178899" y="49603"/>
                  <a:pt x="189813" y="49603"/>
                </a:cubicBezTo>
                <a:cubicBezTo>
                  <a:pt x="200650" y="49603"/>
                  <a:pt x="209459" y="50881"/>
                  <a:pt x="216231" y="53430"/>
                </a:cubicBezTo>
                <a:cubicBezTo>
                  <a:pt x="223006" y="55979"/>
                  <a:pt x="227985" y="59187"/>
                  <a:pt x="231175" y="63053"/>
                </a:cubicBezTo>
                <a:cubicBezTo>
                  <a:pt x="234360" y="66920"/>
                  <a:pt x="236589" y="71798"/>
                  <a:pt x="237866" y="77695"/>
                </a:cubicBezTo>
                <a:cubicBezTo>
                  <a:pt x="238583" y="81360"/>
                  <a:pt x="238943" y="87973"/>
                  <a:pt x="238943" y="97535"/>
                </a:cubicBezTo>
                <a:lnTo>
                  <a:pt x="238943" y="126222"/>
                </a:lnTo>
                <a:cubicBezTo>
                  <a:pt x="238943" y="146224"/>
                  <a:pt x="239401" y="158874"/>
                  <a:pt x="240319" y="164174"/>
                </a:cubicBezTo>
                <a:cubicBezTo>
                  <a:pt x="241233" y="169476"/>
                  <a:pt x="243043" y="174552"/>
                  <a:pt x="245754" y="179412"/>
                </a:cubicBezTo>
                <a:lnTo>
                  <a:pt x="223283" y="179412"/>
                </a:lnTo>
                <a:cubicBezTo>
                  <a:pt x="221052" y="174952"/>
                  <a:pt x="219615" y="169731"/>
                  <a:pt x="218981" y="163756"/>
                </a:cubicBezTo>
                <a:close/>
                <a:moveTo>
                  <a:pt x="217188" y="115703"/>
                </a:moveTo>
                <a:cubicBezTo>
                  <a:pt x="209376" y="118893"/>
                  <a:pt x="197662" y="121600"/>
                  <a:pt x="182045" y="123833"/>
                </a:cubicBezTo>
                <a:cubicBezTo>
                  <a:pt x="173197" y="125106"/>
                  <a:pt x="166943" y="126542"/>
                  <a:pt x="163278" y="128134"/>
                </a:cubicBezTo>
                <a:cubicBezTo>
                  <a:pt x="159610" y="129729"/>
                  <a:pt x="156787" y="132062"/>
                  <a:pt x="154793" y="135125"/>
                </a:cubicBezTo>
                <a:cubicBezTo>
                  <a:pt x="152798" y="138196"/>
                  <a:pt x="151805" y="141601"/>
                  <a:pt x="151805" y="145346"/>
                </a:cubicBezTo>
                <a:cubicBezTo>
                  <a:pt x="151805" y="151088"/>
                  <a:pt x="153975" y="155868"/>
                  <a:pt x="158321" y="159692"/>
                </a:cubicBezTo>
                <a:cubicBezTo>
                  <a:pt x="162659" y="163515"/>
                  <a:pt x="169013" y="165426"/>
                  <a:pt x="177383" y="165426"/>
                </a:cubicBezTo>
                <a:cubicBezTo>
                  <a:pt x="185667" y="165426"/>
                  <a:pt x="193039" y="163615"/>
                  <a:pt x="199498" y="159987"/>
                </a:cubicBezTo>
                <a:cubicBezTo>
                  <a:pt x="205949" y="156365"/>
                  <a:pt x="210690" y="151404"/>
                  <a:pt x="213721" y="145107"/>
                </a:cubicBezTo>
                <a:cubicBezTo>
                  <a:pt x="216029" y="140245"/>
                  <a:pt x="217188" y="133077"/>
                  <a:pt x="217188" y="123591"/>
                </a:cubicBezTo>
                <a:close/>
                <a:moveTo>
                  <a:pt x="295726" y="122039"/>
                </a:moveTo>
                <a:lnTo>
                  <a:pt x="295726" y="105184"/>
                </a:lnTo>
                <a:cubicBezTo>
                  <a:pt x="304812" y="105105"/>
                  <a:pt x="311008" y="104744"/>
                  <a:pt x="314316" y="104108"/>
                </a:cubicBezTo>
                <a:cubicBezTo>
                  <a:pt x="317621" y="103474"/>
                  <a:pt x="320749" y="101559"/>
                  <a:pt x="323702" y="98372"/>
                </a:cubicBezTo>
                <a:cubicBezTo>
                  <a:pt x="326649" y="95184"/>
                  <a:pt x="328123" y="91201"/>
                  <a:pt x="328123" y="86417"/>
                </a:cubicBezTo>
                <a:cubicBezTo>
                  <a:pt x="328123" y="80599"/>
                  <a:pt x="326188" y="75960"/>
                  <a:pt x="322323" y="72493"/>
                </a:cubicBezTo>
                <a:cubicBezTo>
                  <a:pt x="318457" y="69025"/>
                  <a:pt x="313455" y="67297"/>
                  <a:pt x="307325" y="67297"/>
                </a:cubicBezTo>
                <a:cubicBezTo>
                  <a:pt x="295211" y="67297"/>
                  <a:pt x="286722" y="74429"/>
                  <a:pt x="281859" y="88693"/>
                </a:cubicBezTo>
                <a:lnTo>
                  <a:pt x="261421" y="85341"/>
                </a:lnTo>
                <a:cubicBezTo>
                  <a:pt x="267796" y="61516"/>
                  <a:pt x="283180" y="49603"/>
                  <a:pt x="307563" y="49603"/>
                </a:cubicBezTo>
                <a:cubicBezTo>
                  <a:pt x="321110" y="49603"/>
                  <a:pt x="331726" y="53312"/>
                  <a:pt x="339416" y="60721"/>
                </a:cubicBezTo>
                <a:cubicBezTo>
                  <a:pt x="347108" y="68133"/>
                  <a:pt x="350950" y="76978"/>
                  <a:pt x="350950" y="87253"/>
                </a:cubicBezTo>
                <a:cubicBezTo>
                  <a:pt x="350950" y="97613"/>
                  <a:pt x="345932" y="105861"/>
                  <a:pt x="335891" y="111998"/>
                </a:cubicBezTo>
                <a:cubicBezTo>
                  <a:pt x="342267" y="115426"/>
                  <a:pt x="347047" y="119786"/>
                  <a:pt x="350233" y="125088"/>
                </a:cubicBezTo>
                <a:cubicBezTo>
                  <a:pt x="353422" y="130388"/>
                  <a:pt x="355014" y="136662"/>
                  <a:pt x="355014" y="143912"/>
                </a:cubicBezTo>
                <a:cubicBezTo>
                  <a:pt x="355014" y="155307"/>
                  <a:pt x="350871" y="164551"/>
                  <a:pt x="342587" y="171644"/>
                </a:cubicBezTo>
                <a:cubicBezTo>
                  <a:pt x="334296" y="178736"/>
                  <a:pt x="322701" y="182282"/>
                  <a:pt x="307800" y="182282"/>
                </a:cubicBezTo>
                <a:cubicBezTo>
                  <a:pt x="278877" y="182282"/>
                  <a:pt x="262098" y="169415"/>
                  <a:pt x="257475" y="143671"/>
                </a:cubicBezTo>
                <a:lnTo>
                  <a:pt x="277680" y="139370"/>
                </a:lnTo>
                <a:cubicBezTo>
                  <a:pt x="279508" y="147501"/>
                  <a:pt x="283237" y="153798"/>
                  <a:pt x="288853" y="158258"/>
                </a:cubicBezTo>
                <a:cubicBezTo>
                  <a:pt x="294469" y="162720"/>
                  <a:pt x="300909" y="164951"/>
                  <a:pt x="308159" y="164951"/>
                </a:cubicBezTo>
                <a:cubicBezTo>
                  <a:pt x="315410" y="164951"/>
                  <a:pt x="321444" y="162899"/>
                  <a:pt x="326268" y="158792"/>
                </a:cubicBezTo>
                <a:cubicBezTo>
                  <a:pt x="331088" y="154691"/>
                  <a:pt x="333501" y="149453"/>
                  <a:pt x="333501" y="143078"/>
                </a:cubicBezTo>
                <a:cubicBezTo>
                  <a:pt x="333501" y="138139"/>
                  <a:pt x="331985" y="133832"/>
                  <a:pt x="328957" y="130165"/>
                </a:cubicBezTo>
                <a:cubicBezTo>
                  <a:pt x="325933" y="126499"/>
                  <a:pt x="322704" y="124210"/>
                  <a:pt x="319277" y="123291"/>
                </a:cubicBezTo>
                <a:cubicBezTo>
                  <a:pt x="315849" y="122377"/>
                  <a:pt x="309633" y="121920"/>
                  <a:pt x="300626" y="121920"/>
                </a:cubicBezTo>
                <a:cubicBezTo>
                  <a:pt x="299908" y="121920"/>
                  <a:pt x="298275" y="121957"/>
                  <a:pt x="295726" y="122039"/>
                </a:cubicBezTo>
                <a:close/>
                <a:moveTo>
                  <a:pt x="379879" y="228063"/>
                </a:moveTo>
                <a:lnTo>
                  <a:pt x="379879" y="52472"/>
                </a:lnTo>
                <a:lnTo>
                  <a:pt x="399481" y="52472"/>
                </a:lnTo>
                <a:lnTo>
                  <a:pt x="399481" y="68968"/>
                </a:lnTo>
                <a:cubicBezTo>
                  <a:pt x="404104" y="62513"/>
                  <a:pt x="409324" y="57672"/>
                  <a:pt x="415142" y="54442"/>
                </a:cubicBezTo>
                <a:cubicBezTo>
                  <a:pt x="420958" y="51216"/>
                  <a:pt x="428011" y="49603"/>
                  <a:pt x="436299" y="49603"/>
                </a:cubicBezTo>
                <a:cubicBezTo>
                  <a:pt x="447134" y="49603"/>
                  <a:pt x="456696" y="52393"/>
                  <a:pt x="464983" y="57970"/>
                </a:cubicBezTo>
                <a:cubicBezTo>
                  <a:pt x="473274" y="63551"/>
                  <a:pt x="479531" y="71416"/>
                  <a:pt x="483750" y="81576"/>
                </a:cubicBezTo>
                <a:cubicBezTo>
                  <a:pt x="487973" y="91738"/>
                  <a:pt x="490086" y="102876"/>
                  <a:pt x="490086" y="114987"/>
                </a:cubicBezTo>
                <a:cubicBezTo>
                  <a:pt x="490086" y="127975"/>
                  <a:pt x="487757" y="139672"/>
                  <a:pt x="483095" y="150069"/>
                </a:cubicBezTo>
                <a:cubicBezTo>
                  <a:pt x="478436" y="160466"/>
                  <a:pt x="471662" y="168436"/>
                  <a:pt x="462777" y="173973"/>
                </a:cubicBezTo>
                <a:cubicBezTo>
                  <a:pt x="453892" y="179513"/>
                  <a:pt x="444546" y="182282"/>
                  <a:pt x="434743" y="182282"/>
                </a:cubicBezTo>
                <a:cubicBezTo>
                  <a:pt x="427573" y="182282"/>
                  <a:pt x="421139" y="180766"/>
                  <a:pt x="415440" y="177742"/>
                </a:cubicBezTo>
                <a:cubicBezTo>
                  <a:pt x="409742" y="174715"/>
                  <a:pt x="405062" y="170887"/>
                  <a:pt x="401397" y="166266"/>
                </a:cubicBezTo>
                <a:lnTo>
                  <a:pt x="401397" y="228063"/>
                </a:lnTo>
                <a:close/>
                <a:moveTo>
                  <a:pt x="399362" y="116660"/>
                </a:moveTo>
                <a:cubicBezTo>
                  <a:pt x="399362" y="132994"/>
                  <a:pt x="402670" y="145068"/>
                  <a:pt x="409287" y="152877"/>
                </a:cubicBezTo>
                <a:cubicBezTo>
                  <a:pt x="415897" y="160685"/>
                  <a:pt x="423904" y="164592"/>
                  <a:pt x="433307" y="164592"/>
                </a:cubicBezTo>
                <a:cubicBezTo>
                  <a:pt x="442872" y="164592"/>
                  <a:pt x="451063" y="160548"/>
                  <a:pt x="457874" y="152459"/>
                </a:cubicBezTo>
                <a:cubicBezTo>
                  <a:pt x="464685" y="144370"/>
                  <a:pt x="468093" y="131842"/>
                  <a:pt x="468093" y="114868"/>
                </a:cubicBezTo>
                <a:cubicBezTo>
                  <a:pt x="468093" y="98693"/>
                  <a:pt x="464763" y="86579"/>
                  <a:pt x="458111" y="78530"/>
                </a:cubicBezTo>
                <a:cubicBezTo>
                  <a:pt x="451459" y="70480"/>
                  <a:pt x="443510" y="66455"/>
                  <a:pt x="434264" y="66455"/>
                </a:cubicBezTo>
                <a:cubicBezTo>
                  <a:pt x="425099" y="66455"/>
                  <a:pt x="416992" y="70739"/>
                  <a:pt x="409942" y="79303"/>
                </a:cubicBezTo>
                <a:cubicBezTo>
                  <a:pt x="402890" y="87875"/>
                  <a:pt x="399362" y="100327"/>
                  <a:pt x="399362" y="116660"/>
                </a:cubicBezTo>
                <a:close/>
                <a:moveTo>
                  <a:pt x="598860" y="163756"/>
                </a:moveTo>
                <a:cubicBezTo>
                  <a:pt x="590893" y="170528"/>
                  <a:pt x="583221" y="175312"/>
                  <a:pt x="575849" y="178098"/>
                </a:cubicBezTo>
                <a:cubicBezTo>
                  <a:pt x="568480" y="180884"/>
                  <a:pt x="560571" y="182282"/>
                  <a:pt x="552125" y="182282"/>
                </a:cubicBezTo>
                <a:cubicBezTo>
                  <a:pt x="538182" y="182282"/>
                  <a:pt x="527462" y="178875"/>
                  <a:pt x="519970" y="172061"/>
                </a:cubicBezTo>
                <a:cubicBezTo>
                  <a:pt x="512478" y="165250"/>
                  <a:pt x="508734" y="156541"/>
                  <a:pt x="508734" y="145943"/>
                </a:cubicBezTo>
                <a:cubicBezTo>
                  <a:pt x="508734" y="139729"/>
                  <a:pt x="510149" y="134052"/>
                  <a:pt x="512979" y="128911"/>
                </a:cubicBezTo>
                <a:cubicBezTo>
                  <a:pt x="515808" y="123774"/>
                  <a:pt x="519513" y="119649"/>
                  <a:pt x="524095" y="116543"/>
                </a:cubicBezTo>
                <a:cubicBezTo>
                  <a:pt x="528679" y="113435"/>
                  <a:pt x="533837" y="111080"/>
                  <a:pt x="539571" y="109489"/>
                </a:cubicBezTo>
                <a:cubicBezTo>
                  <a:pt x="543794" y="108374"/>
                  <a:pt x="550171" y="107297"/>
                  <a:pt x="558699" y="106261"/>
                </a:cubicBezTo>
                <a:cubicBezTo>
                  <a:pt x="576069" y="104191"/>
                  <a:pt x="588859" y="101716"/>
                  <a:pt x="597067" y="98852"/>
                </a:cubicBezTo>
                <a:cubicBezTo>
                  <a:pt x="597151" y="95900"/>
                  <a:pt x="597186" y="94030"/>
                  <a:pt x="597186" y="93232"/>
                </a:cubicBezTo>
                <a:cubicBezTo>
                  <a:pt x="597186" y="84466"/>
                  <a:pt x="595156" y="78292"/>
                  <a:pt x="591088" y="74706"/>
                </a:cubicBezTo>
                <a:cubicBezTo>
                  <a:pt x="585591" y="69843"/>
                  <a:pt x="577423" y="67416"/>
                  <a:pt x="566586" y="67416"/>
                </a:cubicBezTo>
                <a:cubicBezTo>
                  <a:pt x="556466" y="67416"/>
                  <a:pt x="549000" y="69188"/>
                  <a:pt x="544176" y="72734"/>
                </a:cubicBezTo>
                <a:cubicBezTo>
                  <a:pt x="539352" y="76280"/>
                  <a:pt x="535788" y="82555"/>
                  <a:pt x="533477" y="91562"/>
                </a:cubicBezTo>
                <a:lnTo>
                  <a:pt x="512442" y="88693"/>
                </a:lnTo>
                <a:cubicBezTo>
                  <a:pt x="514354" y="79684"/>
                  <a:pt x="517500" y="72416"/>
                  <a:pt x="521882" y="66877"/>
                </a:cubicBezTo>
                <a:cubicBezTo>
                  <a:pt x="526266" y="61336"/>
                  <a:pt x="532599" y="57073"/>
                  <a:pt x="540890" y="54085"/>
                </a:cubicBezTo>
                <a:cubicBezTo>
                  <a:pt x="549176" y="51098"/>
                  <a:pt x="558781" y="49603"/>
                  <a:pt x="569693" y="49603"/>
                </a:cubicBezTo>
                <a:cubicBezTo>
                  <a:pt x="580529" y="49603"/>
                  <a:pt x="589337" y="50881"/>
                  <a:pt x="596113" y="53430"/>
                </a:cubicBezTo>
                <a:cubicBezTo>
                  <a:pt x="602885" y="55979"/>
                  <a:pt x="607867" y="59187"/>
                  <a:pt x="611053" y="63053"/>
                </a:cubicBezTo>
                <a:cubicBezTo>
                  <a:pt x="614244" y="66920"/>
                  <a:pt x="616471" y="71798"/>
                  <a:pt x="617746" y="77695"/>
                </a:cubicBezTo>
                <a:cubicBezTo>
                  <a:pt x="618466" y="81360"/>
                  <a:pt x="618822" y="87973"/>
                  <a:pt x="618822" y="97535"/>
                </a:cubicBezTo>
                <a:lnTo>
                  <a:pt x="618822" y="126222"/>
                </a:lnTo>
                <a:cubicBezTo>
                  <a:pt x="618822" y="146224"/>
                  <a:pt x="619283" y="158874"/>
                  <a:pt x="620197" y="164174"/>
                </a:cubicBezTo>
                <a:cubicBezTo>
                  <a:pt x="621112" y="169476"/>
                  <a:pt x="622927" y="174552"/>
                  <a:pt x="625633" y="179412"/>
                </a:cubicBezTo>
                <a:lnTo>
                  <a:pt x="603161" y="179412"/>
                </a:lnTo>
                <a:cubicBezTo>
                  <a:pt x="600930" y="174952"/>
                  <a:pt x="599498" y="169731"/>
                  <a:pt x="598860" y="163756"/>
                </a:cubicBezTo>
                <a:close/>
                <a:moveTo>
                  <a:pt x="597067" y="115703"/>
                </a:moveTo>
                <a:cubicBezTo>
                  <a:pt x="589259" y="118893"/>
                  <a:pt x="577541" y="121600"/>
                  <a:pt x="561925" y="123833"/>
                </a:cubicBezTo>
                <a:cubicBezTo>
                  <a:pt x="553079" y="125106"/>
                  <a:pt x="546826" y="126542"/>
                  <a:pt x="543158" y="128134"/>
                </a:cubicBezTo>
                <a:cubicBezTo>
                  <a:pt x="539493" y="129729"/>
                  <a:pt x="536667" y="132062"/>
                  <a:pt x="534672" y="135125"/>
                </a:cubicBezTo>
                <a:cubicBezTo>
                  <a:pt x="532682" y="138196"/>
                  <a:pt x="531685" y="141601"/>
                  <a:pt x="531685" y="145346"/>
                </a:cubicBezTo>
                <a:cubicBezTo>
                  <a:pt x="531685" y="151088"/>
                  <a:pt x="533855" y="155868"/>
                  <a:pt x="538200" y="159692"/>
                </a:cubicBezTo>
                <a:cubicBezTo>
                  <a:pt x="542542" y="163515"/>
                  <a:pt x="548896" y="165426"/>
                  <a:pt x="557266" y="165426"/>
                </a:cubicBezTo>
                <a:cubicBezTo>
                  <a:pt x="565549" y="165426"/>
                  <a:pt x="572919" y="163615"/>
                  <a:pt x="579377" y="159987"/>
                </a:cubicBezTo>
                <a:cubicBezTo>
                  <a:pt x="585832" y="156365"/>
                  <a:pt x="590573" y="151404"/>
                  <a:pt x="593605" y="145107"/>
                </a:cubicBezTo>
                <a:cubicBezTo>
                  <a:pt x="595912" y="140245"/>
                  <a:pt x="597067" y="133077"/>
                  <a:pt x="597067" y="123591"/>
                </a:cubicBezTo>
                <a:close/>
                <a:moveTo>
                  <a:pt x="745164" y="0"/>
                </a:moveTo>
                <a:lnTo>
                  <a:pt x="764172" y="237"/>
                </a:lnTo>
                <a:cubicBezTo>
                  <a:pt x="763297" y="8765"/>
                  <a:pt x="761404" y="14701"/>
                  <a:pt x="758495" y="18046"/>
                </a:cubicBezTo>
                <a:cubicBezTo>
                  <a:pt x="755586" y="21394"/>
                  <a:pt x="751842" y="23543"/>
                  <a:pt x="747260" y="24501"/>
                </a:cubicBezTo>
                <a:cubicBezTo>
                  <a:pt x="742676" y="25458"/>
                  <a:pt x="733695" y="25933"/>
                  <a:pt x="720303" y="25933"/>
                </a:cubicBezTo>
                <a:cubicBezTo>
                  <a:pt x="702537" y="25933"/>
                  <a:pt x="690422" y="27648"/>
                  <a:pt x="683972" y="31074"/>
                </a:cubicBezTo>
                <a:cubicBezTo>
                  <a:pt x="677512" y="34502"/>
                  <a:pt x="672873" y="39985"/>
                  <a:pt x="670044" y="47512"/>
                </a:cubicBezTo>
                <a:cubicBezTo>
                  <a:pt x="667214" y="55039"/>
                  <a:pt x="665640" y="64745"/>
                  <a:pt x="665319" y="76618"/>
                </a:cubicBezTo>
                <a:cubicBezTo>
                  <a:pt x="670738" y="68568"/>
                  <a:pt x="677077" y="62531"/>
                  <a:pt x="684327" y="58506"/>
                </a:cubicBezTo>
                <a:cubicBezTo>
                  <a:pt x="691578" y="54485"/>
                  <a:pt x="699746" y="52472"/>
                  <a:pt x="708833" y="52472"/>
                </a:cubicBezTo>
                <a:cubicBezTo>
                  <a:pt x="725487" y="52472"/>
                  <a:pt x="739271" y="58190"/>
                  <a:pt x="750190" y="69624"/>
                </a:cubicBezTo>
                <a:cubicBezTo>
                  <a:pt x="761101" y="81060"/>
                  <a:pt x="766562" y="96536"/>
                  <a:pt x="766562" y="116064"/>
                </a:cubicBezTo>
                <a:cubicBezTo>
                  <a:pt x="766562" y="130885"/>
                  <a:pt x="763813" y="143039"/>
                  <a:pt x="758315" y="152516"/>
                </a:cubicBezTo>
                <a:cubicBezTo>
                  <a:pt x="752818" y="162000"/>
                  <a:pt x="746302" y="169332"/>
                  <a:pt x="738775" y="174509"/>
                </a:cubicBezTo>
                <a:cubicBezTo>
                  <a:pt x="731240" y="179693"/>
                  <a:pt x="720983" y="182282"/>
                  <a:pt x="707994" y="182282"/>
                </a:cubicBezTo>
                <a:cubicBezTo>
                  <a:pt x="692932" y="182282"/>
                  <a:pt x="681217" y="178836"/>
                  <a:pt x="672852" y="171942"/>
                </a:cubicBezTo>
                <a:cubicBezTo>
                  <a:pt x="664481" y="165049"/>
                  <a:pt x="658070" y="156225"/>
                  <a:pt x="653609" y="145464"/>
                </a:cubicBezTo>
                <a:cubicBezTo>
                  <a:pt x="649148" y="134711"/>
                  <a:pt x="646917" y="115988"/>
                  <a:pt x="646917" y="89290"/>
                </a:cubicBezTo>
                <a:cubicBezTo>
                  <a:pt x="646917" y="55737"/>
                  <a:pt x="652594" y="33148"/>
                  <a:pt x="663947" y="21512"/>
                </a:cubicBezTo>
                <a:cubicBezTo>
                  <a:pt x="675299" y="9878"/>
                  <a:pt x="692770" y="4060"/>
                  <a:pt x="716360" y="4060"/>
                </a:cubicBezTo>
                <a:cubicBezTo>
                  <a:pt x="731020" y="4060"/>
                  <a:pt x="739350" y="3822"/>
                  <a:pt x="741341" y="3344"/>
                </a:cubicBezTo>
                <a:cubicBezTo>
                  <a:pt x="743335" y="2865"/>
                  <a:pt x="744607" y="1752"/>
                  <a:pt x="745164" y="0"/>
                </a:cubicBezTo>
                <a:close/>
                <a:moveTo>
                  <a:pt x="744091" y="115466"/>
                </a:moveTo>
                <a:cubicBezTo>
                  <a:pt x="744091" y="102239"/>
                  <a:pt x="740963" y="91399"/>
                  <a:pt x="734706" y="82950"/>
                </a:cubicBezTo>
                <a:cubicBezTo>
                  <a:pt x="728450" y="74504"/>
                  <a:pt x="719626" y="70285"/>
                  <a:pt x="708235" y="70285"/>
                </a:cubicBezTo>
                <a:cubicBezTo>
                  <a:pt x="696359" y="70285"/>
                  <a:pt x="687197" y="74746"/>
                  <a:pt x="680742" y="83670"/>
                </a:cubicBezTo>
                <a:cubicBezTo>
                  <a:pt x="674288" y="92594"/>
                  <a:pt x="671058" y="104510"/>
                  <a:pt x="671058" y="119408"/>
                </a:cubicBezTo>
                <a:cubicBezTo>
                  <a:pt x="671058" y="134150"/>
                  <a:pt x="674626" y="145429"/>
                  <a:pt x="681757" y="153233"/>
                </a:cubicBezTo>
                <a:cubicBezTo>
                  <a:pt x="688889" y="161045"/>
                  <a:pt x="697676" y="164951"/>
                  <a:pt x="708113" y="164951"/>
                </a:cubicBezTo>
                <a:cubicBezTo>
                  <a:pt x="718790" y="164951"/>
                  <a:pt x="727455" y="160426"/>
                  <a:pt x="734109" y="151382"/>
                </a:cubicBezTo>
                <a:cubicBezTo>
                  <a:pt x="740765" y="142340"/>
                  <a:pt x="744091" y="130367"/>
                  <a:pt x="744091" y="115466"/>
                </a:cubicBezTo>
                <a:close/>
                <a:moveTo>
                  <a:pt x="784372" y="115944"/>
                </a:moveTo>
                <a:cubicBezTo>
                  <a:pt x="784372" y="92437"/>
                  <a:pt x="790906" y="75024"/>
                  <a:pt x="803974" y="63708"/>
                </a:cubicBezTo>
                <a:cubicBezTo>
                  <a:pt x="814892" y="54305"/>
                  <a:pt x="828202" y="49603"/>
                  <a:pt x="843898" y="49603"/>
                </a:cubicBezTo>
                <a:cubicBezTo>
                  <a:pt x="861350" y="49603"/>
                  <a:pt x="875617" y="55324"/>
                  <a:pt x="886694" y="66757"/>
                </a:cubicBezTo>
                <a:cubicBezTo>
                  <a:pt x="897769" y="78191"/>
                  <a:pt x="903304" y="93987"/>
                  <a:pt x="903304" y="114151"/>
                </a:cubicBezTo>
                <a:cubicBezTo>
                  <a:pt x="903304" y="130484"/>
                  <a:pt x="900857" y="143333"/>
                  <a:pt x="895958" y="152697"/>
                </a:cubicBezTo>
                <a:cubicBezTo>
                  <a:pt x="891058" y="162060"/>
                  <a:pt x="883927" y="169332"/>
                  <a:pt x="874563" y="174509"/>
                </a:cubicBezTo>
                <a:cubicBezTo>
                  <a:pt x="865199" y="179693"/>
                  <a:pt x="854975" y="182282"/>
                  <a:pt x="843898" y="182282"/>
                </a:cubicBezTo>
                <a:cubicBezTo>
                  <a:pt x="826132" y="182282"/>
                  <a:pt x="811768" y="176583"/>
                  <a:pt x="800809" y="165189"/>
                </a:cubicBezTo>
                <a:cubicBezTo>
                  <a:pt x="789852" y="153792"/>
                  <a:pt x="784372" y="137378"/>
                  <a:pt x="784372" y="115944"/>
                </a:cubicBezTo>
                <a:close/>
                <a:moveTo>
                  <a:pt x="806486" y="115944"/>
                </a:moveTo>
                <a:cubicBezTo>
                  <a:pt x="806486" y="132202"/>
                  <a:pt x="810033" y="144370"/>
                  <a:pt x="817125" y="152459"/>
                </a:cubicBezTo>
                <a:cubicBezTo>
                  <a:pt x="824220" y="160548"/>
                  <a:pt x="833145" y="164592"/>
                  <a:pt x="843898" y="164592"/>
                </a:cubicBezTo>
                <a:cubicBezTo>
                  <a:pt x="854578" y="164592"/>
                  <a:pt x="863463" y="160526"/>
                  <a:pt x="870556" y="152399"/>
                </a:cubicBezTo>
                <a:cubicBezTo>
                  <a:pt x="877648" y="144269"/>
                  <a:pt x="881194" y="131882"/>
                  <a:pt x="881194" y="115228"/>
                </a:cubicBezTo>
                <a:cubicBezTo>
                  <a:pt x="881194" y="99528"/>
                  <a:pt x="877626" y="87634"/>
                  <a:pt x="870494" y="79549"/>
                </a:cubicBezTo>
                <a:cubicBezTo>
                  <a:pt x="863363" y="71459"/>
                  <a:pt x="854496" y="67416"/>
                  <a:pt x="843898" y="67416"/>
                </a:cubicBezTo>
                <a:cubicBezTo>
                  <a:pt x="833145" y="67416"/>
                  <a:pt x="824220" y="71441"/>
                  <a:pt x="817125" y="79488"/>
                </a:cubicBezTo>
                <a:cubicBezTo>
                  <a:pt x="810033" y="87537"/>
                  <a:pt x="806486" y="99687"/>
                  <a:pt x="806486" y="115944"/>
                </a:cubicBezTo>
                <a:close/>
                <a:moveTo>
                  <a:pt x="911549" y="52472"/>
                </a:moveTo>
                <a:lnTo>
                  <a:pt x="1014704" y="52472"/>
                </a:lnTo>
                <a:lnTo>
                  <a:pt x="1014704" y="70285"/>
                </a:lnTo>
                <a:lnTo>
                  <a:pt x="973821" y="70285"/>
                </a:lnTo>
                <a:lnTo>
                  <a:pt x="973821" y="179412"/>
                </a:lnTo>
                <a:lnTo>
                  <a:pt x="952427" y="179412"/>
                </a:lnTo>
                <a:lnTo>
                  <a:pt x="952427" y="70285"/>
                </a:lnTo>
                <a:lnTo>
                  <a:pt x="911549" y="70285"/>
                </a:lnTo>
                <a:close/>
                <a:moveTo>
                  <a:pt x="1035141" y="52472"/>
                </a:moveTo>
                <a:lnTo>
                  <a:pt x="1056658" y="52472"/>
                </a:lnTo>
                <a:lnTo>
                  <a:pt x="1056658" y="107336"/>
                </a:lnTo>
                <a:cubicBezTo>
                  <a:pt x="1063509" y="107336"/>
                  <a:pt x="1068310" y="106019"/>
                  <a:pt x="1071061" y="103392"/>
                </a:cubicBezTo>
                <a:cubicBezTo>
                  <a:pt x="1073808" y="100763"/>
                  <a:pt x="1077855" y="93113"/>
                  <a:pt x="1083194" y="80441"/>
                </a:cubicBezTo>
                <a:cubicBezTo>
                  <a:pt x="1087413" y="70401"/>
                  <a:pt x="1090840" y="63788"/>
                  <a:pt x="1093476" y="60602"/>
                </a:cubicBezTo>
                <a:cubicBezTo>
                  <a:pt x="1096103" y="57411"/>
                  <a:pt x="1099131" y="55259"/>
                  <a:pt x="1102557" y="54146"/>
                </a:cubicBezTo>
                <a:cubicBezTo>
                  <a:pt x="1105985" y="53031"/>
                  <a:pt x="1111482" y="52472"/>
                  <a:pt x="1119053" y="52472"/>
                </a:cubicBezTo>
                <a:lnTo>
                  <a:pt x="1123355" y="52472"/>
                </a:lnTo>
                <a:lnTo>
                  <a:pt x="1123355" y="70285"/>
                </a:lnTo>
                <a:lnTo>
                  <a:pt x="1117380" y="70163"/>
                </a:lnTo>
                <a:cubicBezTo>
                  <a:pt x="1111720" y="70163"/>
                  <a:pt x="1108091" y="71002"/>
                  <a:pt x="1106499" y="72673"/>
                </a:cubicBezTo>
                <a:cubicBezTo>
                  <a:pt x="1104825" y="74429"/>
                  <a:pt x="1102277" y="79649"/>
                  <a:pt x="1098854" y="88332"/>
                </a:cubicBezTo>
                <a:cubicBezTo>
                  <a:pt x="1095585" y="96620"/>
                  <a:pt x="1092601" y="102354"/>
                  <a:pt x="1089889" y="105545"/>
                </a:cubicBezTo>
                <a:cubicBezTo>
                  <a:pt x="1087179" y="108730"/>
                  <a:pt x="1082992" y="111643"/>
                  <a:pt x="1077336" y="114270"/>
                </a:cubicBezTo>
                <a:cubicBezTo>
                  <a:pt x="1086581" y="116740"/>
                  <a:pt x="1095664" y="125348"/>
                  <a:pt x="1104588" y="140090"/>
                </a:cubicBezTo>
                <a:lnTo>
                  <a:pt x="1128136" y="179412"/>
                </a:lnTo>
                <a:lnTo>
                  <a:pt x="1104470" y="179412"/>
                </a:lnTo>
                <a:lnTo>
                  <a:pt x="1081520" y="140090"/>
                </a:lnTo>
                <a:cubicBezTo>
                  <a:pt x="1076821" y="132198"/>
                  <a:pt x="1072714" y="126996"/>
                  <a:pt x="1069211" y="124488"/>
                </a:cubicBezTo>
                <a:cubicBezTo>
                  <a:pt x="1065701" y="121978"/>
                  <a:pt x="1061517" y="120725"/>
                  <a:pt x="1056658" y="120725"/>
                </a:cubicBezTo>
                <a:lnTo>
                  <a:pt x="1056658" y="179412"/>
                </a:lnTo>
                <a:lnTo>
                  <a:pt x="1035141" y="179412"/>
                </a:lnTo>
                <a:close/>
                <a:moveTo>
                  <a:pt x="1233173" y="138534"/>
                </a:moveTo>
                <a:lnTo>
                  <a:pt x="1255407" y="141285"/>
                </a:lnTo>
                <a:cubicBezTo>
                  <a:pt x="1251904" y="154271"/>
                  <a:pt x="1245406" y="164353"/>
                  <a:pt x="1235924" y="171521"/>
                </a:cubicBezTo>
                <a:cubicBezTo>
                  <a:pt x="1226441" y="178696"/>
                  <a:pt x="1214328" y="182282"/>
                  <a:pt x="1199585" y="182282"/>
                </a:cubicBezTo>
                <a:cubicBezTo>
                  <a:pt x="1181019" y="182282"/>
                  <a:pt x="1166296" y="176565"/>
                  <a:pt x="1155420" y="165128"/>
                </a:cubicBezTo>
                <a:cubicBezTo>
                  <a:pt x="1144541" y="153694"/>
                  <a:pt x="1139102" y="137656"/>
                  <a:pt x="1139102" y="117021"/>
                </a:cubicBezTo>
                <a:cubicBezTo>
                  <a:pt x="1139102" y="95663"/>
                  <a:pt x="1144598" y="79084"/>
                  <a:pt x="1155600" y="67295"/>
                </a:cubicBezTo>
                <a:cubicBezTo>
                  <a:pt x="1166598" y="55500"/>
                  <a:pt x="1180862" y="49603"/>
                  <a:pt x="1198390" y="49603"/>
                </a:cubicBezTo>
                <a:cubicBezTo>
                  <a:pt x="1215364" y="49603"/>
                  <a:pt x="1229231" y="55382"/>
                  <a:pt x="1239992" y="66934"/>
                </a:cubicBezTo>
                <a:cubicBezTo>
                  <a:pt x="1250745" y="78486"/>
                  <a:pt x="1256123" y="94744"/>
                  <a:pt x="1256123" y="115703"/>
                </a:cubicBezTo>
                <a:cubicBezTo>
                  <a:pt x="1256123" y="116981"/>
                  <a:pt x="1256088" y="118893"/>
                  <a:pt x="1256004" y="121441"/>
                </a:cubicBezTo>
                <a:lnTo>
                  <a:pt x="1161338" y="121441"/>
                </a:lnTo>
                <a:cubicBezTo>
                  <a:pt x="1162138" y="135384"/>
                  <a:pt x="1166080" y="146063"/>
                  <a:pt x="1173176" y="153474"/>
                </a:cubicBezTo>
                <a:cubicBezTo>
                  <a:pt x="1180263" y="160887"/>
                  <a:pt x="1189105" y="164592"/>
                  <a:pt x="1199703" y="164592"/>
                </a:cubicBezTo>
                <a:cubicBezTo>
                  <a:pt x="1207595" y="164592"/>
                  <a:pt x="1214330" y="162522"/>
                  <a:pt x="1219910" y="158378"/>
                </a:cubicBezTo>
                <a:cubicBezTo>
                  <a:pt x="1225487" y="154234"/>
                  <a:pt x="1229908" y="147621"/>
                  <a:pt x="1233173" y="138534"/>
                </a:cubicBezTo>
                <a:close/>
                <a:moveTo>
                  <a:pt x="1162534" y="103751"/>
                </a:moveTo>
                <a:lnTo>
                  <a:pt x="1233414" y="103751"/>
                </a:lnTo>
                <a:cubicBezTo>
                  <a:pt x="1232457" y="93073"/>
                  <a:pt x="1229745" y="85063"/>
                  <a:pt x="1225285" y="79725"/>
                </a:cubicBezTo>
                <a:cubicBezTo>
                  <a:pt x="1218435" y="71441"/>
                  <a:pt x="1209546" y="67297"/>
                  <a:pt x="1198632" y="67297"/>
                </a:cubicBezTo>
                <a:cubicBezTo>
                  <a:pt x="1188748" y="67297"/>
                  <a:pt x="1180444" y="70603"/>
                  <a:pt x="1173708" y="77216"/>
                </a:cubicBezTo>
                <a:cubicBezTo>
                  <a:pt x="1166977" y="83825"/>
                  <a:pt x="1163251" y="92674"/>
                  <a:pt x="1162534" y="103751"/>
                </a:cubicBezTo>
                <a:close/>
                <a:moveTo>
                  <a:pt x="1433268" y="163756"/>
                </a:moveTo>
                <a:cubicBezTo>
                  <a:pt x="1425301" y="170528"/>
                  <a:pt x="1417630" y="175312"/>
                  <a:pt x="1410257" y="178098"/>
                </a:cubicBezTo>
                <a:cubicBezTo>
                  <a:pt x="1402888" y="180884"/>
                  <a:pt x="1394982" y="182282"/>
                  <a:pt x="1386533" y="182282"/>
                </a:cubicBezTo>
                <a:cubicBezTo>
                  <a:pt x="1372590" y="182282"/>
                  <a:pt x="1361870" y="178875"/>
                  <a:pt x="1354378" y="172061"/>
                </a:cubicBezTo>
                <a:cubicBezTo>
                  <a:pt x="1346890" y="165250"/>
                  <a:pt x="1343142" y="156541"/>
                  <a:pt x="1343142" y="145943"/>
                </a:cubicBezTo>
                <a:cubicBezTo>
                  <a:pt x="1343142" y="139729"/>
                  <a:pt x="1344557" y="134052"/>
                  <a:pt x="1347387" y="128911"/>
                </a:cubicBezTo>
                <a:cubicBezTo>
                  <a:pt x="1350216" y="123774"/>
                  <a:pt x="1353921" y="119649"/>
                  <a:pt x="1358503" y="116543"/>
                </a:cubicBezTo>
                <a:cubicBezTo>
                  <a:pt x="1363086" y="113435"/>
                  <a:pt x="1368245" y="111080"/>
                  <a:pt x="1373983" y="109489"/>
                </a:cubicBezTo>
                <a:cubicBezTo>
                  <a:pt x="1378203" y="108374"/>
                  <a:pt x="1384579" y="107297"/>
                  <a:pt x="1393107" y="106261"/>
                </a:cubicBezTo>
                <a:cubicBezTo>
                  <a:pt x="1410476" y="104191"/>
                  <a:pt x="1423270" y="101716"/>
                  <a:pt x="1431476" y="98852"/>
                </a:cubicBezTo>
                <a:cubicBezTo>
                  <a:pt x="1431558" y="95900"/>
                  <a:pt x="1431598" y="94030"/>
                  <a:pt x="1431598" y="93232"/>
                </a:cubicBezTo>
                <a:cubicBezTo>
                  <a:pt x="1431598" y="84466"/>
                  <a:pt x="1429563" y="78292"/>
                  <a:pt x="1425499" y="74706"/>
                </a:cubicBezTo>
                <a:cubicBezTo>
                  <a:pt x="1419999" y="69843"/>
                  <a:pt x="1411830" y="67416"/>
                  <a:pt x="1400995" y="67416"/>
                </a:cubicBezTo>
                <a:cubicBezTo>
                  <a:pt x="1390874" y="67416"/>
                  <a:pt x="1383408" y="69188"/>
                  <a:pt x="1378584" y="72734"/>
                </a:cubicBezTo>
                <a:cubicBezTo>
                  <a:pt x="1373763" y="76280"/>
                  <a:pt x="1370196" y="82555"/>
                  <a:pt x="1367888" y="91562"/>
                </a:cubicBezTo>
                <a:lnTo>
                  <a:pt x="1346851" y="88693"/>
                </a:lnTo>
                <a:cubicBezTo>
                  <a:pt x="1348762" y="79684"/>
                  <a:pt x="1351908" y="72416"/>
                  <a:pt x="1356289" y="66877"/>
                </a:cubicBezTo>
                <a:cubicBezTo>
                  <a:pt x="1360675" y="61336"/>
                  <a:pt x="1367007" y="57073"/>
                  <a:pt x="1375298" y="54085"/>
                </a:cubicBezTo>
                <a:cubicBezTo>
                  <a:pt x="1383584" y="51098"/>
                  <a:pt x="1393189" y="49603"/>
                  <a:pt x="1404101" y="49603"/>
                </a:cubicBezTo>
                <a:cubicBezTo>
                  <a:pt x="1414937" y="49603"/>
                  <a:pt x="1423747" y="50881"/>
                  <a:pt x="1430521" y="53430"/>
                </a:cubicBezTo>
                <a:cubicBezTo>
                  <a:pt x="1437293" y="55979"/>
                  <a:pt x="1442276" y="59187"/>
                  <a:pt x="1445465" y="63053"/>
                </a:cubicBezTo>
                <a:cubicBezTo>
                  <a:pt x="1448651" y="66920"/>
                  <a:pt x="1450879" y="71798"/>
                  <a:pt x="1452158" y="77695"/>
                </a:cubicBezTo>
                <a:cubicBezTo>
                  <a:pt x="1452874" y="81360"/>
                  <a:pt x="1453230" y="87973"/>
                  <a:pt x="1453230" y="97535"/>
                </a:cubicBezTo>
                <a:lnTo>
                  <a:pt x="1453230" y="126222"/>
                </a:lnTo>
                <a:cubicBezTo>
                  <a:pt x="1453230" y="146224"/>
                  <a:pt x="1453691" y="158874"/>
                  <a:pt x="1454609" y="164174"/>
                </a:cubicBezTo>
                <a:cubicBezTo>
                  <a:pt x="1455520" y="169476"/>
                  <a:pt x="1457334" y="174552"/>
                  <a:pt x="1460044" y="179412"/>
                </a:cubicBezTo>
                <a:lnTo>
                  <a:pt x="1437571" y="179412"/>
                </a:lnTo>
                <a:cubicBezTo>
                  <a:pt x="1435338" y="174952"/>
                  <a:pt x="1433905" y="169731"/>
                  <a:pt x="1433268" y="163756"/>
                </a:cubicBezTo>
                <a:close/>
                <a:moveTo>
                  <a:pt x="1431476" y="115703"/>
                </a:moveTo>
                <a:cubicBezTo>
                  <a:pt x="1423667" y="118893"/>
                  <a:pt x="1411952" y="121600"/>
                  <a:pt x="1396332" y="123833"/>
                </a:cubicBezTo>
                <a:cubicBezTo>
                  <a:pt x="1387487" y="125106"/>
                  <a:pt x="1381233" y="126542"/>
                  <a:pt x="1377569" y="128134"/>
                </a:cubicBezTo>
                <a:cubicBezTo>
                  <a:pt x="1373901" y="129729"/>
                  <a:pt x="1371075" y="132062"/>
                  <a:pt x="1369083" y="135125"/>
                </a:cubicBezTo>
                <a:cubicBezTo>
                  <a:pt x="1367089" y="138196"/>
                  <a:pt x="1366096" y="141601"/>
                  <a:pt x="1366096" y="145346"/>
                </a:cubicBezTo>
                <a:cubicBezTo>
                  <a:pt x="1366096" y="151088"/>
                  <a:pt x="1368267" y="155868"/>
                  <a:pt x="1372608" y="159692"/>
                </a:cubicBezTo>
                <a:cubicBezTo>
                  <a:pt x="1376950" y="163515"/>
                  <a:pt x="1383304" y="165426"/>
                  <a:pt x="1391674" y="165426"/>
                </a:cubicBezTo>
                <a:cubicBezTo>
                  <a:pt x="1399957" y="165426"/>
                  <a:pt x="1407331" y="163615"/>
                  <a:pt x="1413785" y="159987"/>
                </a:cubicBezTo>
                <a:cubicBezTo>
                  <a:pt x="1420240" y="156365"/>
                  <a:pt x="1424981" y="151404"/>
                  <a:pt x="1428013" y="145107"/>
                </a:cubicBezTo>
                <a:cubicBezTo>
                  <a:pt x="1430320" y="140245"/>
                  <a:pt x="1431476" y="133077"/>
                  <a:pt x="1431476" y="123591"/>
                </a:cubicBezTo>
                <a:close/>
                <a:moveTo>
                  <a:pt x="1486581" y="228063"/>
                </a:moveTo>
                <a:lnTo>
                  <a:pt x="1486581" y="52472"/>
                </a:lnTo>
                <a:lnTo>
                  <a:pt x="1506186" y="52472"/>
                </a:lnTo>
                <a:lnTo>
                  <a:pt x="1506186" y="68968"/>
                </a:lnTo>
                <a:cubicBezTo>
                  <a:pt x="1510809" y="62513"/>
                  <a:pt x="1516029" y="57672"/>
                  <a:pt x="1521843" y="54442"/>
                </a:cubicBezTo>
                <a:cubicBezTo>
                  <a:pt x="1527661" y="51216"/>
                  <a:pt x="1534713" y="49603"/>
                  <a:pt x="1543000" y="49603"/>
                </a:cubicBezTo>
                <a:cubicBezTo>
                  <a:pt x="1553839" y="49603"/>
                  <a:pt x="1563397" y="52393"/>
                  <a:pt x="1571688" y="57970"/>
                </a:cubicBezTo>
                <a:cubicBezTo>
                  <a:pt x="1579976" y="63551"/>
                  <a:pt x="1586232" y="71416"/>
                  <a:pt x="1590455" y="81576"/>
                </a:cubicBezTo>
                <a:cubicBezTo>
                  <a:pt x="1594675" y="91738"/>
                  <a:pt x="1596788" y="102876"/>
                  <a:pt x="1596788" y="114987"/>
                </a:cubicBezTo>
                <a:cubicBezTo>
                  <a:pt x="1596788" y="127975"/>
                  <a:pt x="1594459" y="139672"/>
                  <a:pt x="1589799" y="150069"/>
                </a:cubicBezTo>
                <a:cubicBezTo>
                  <a:pt x="1585138" y="160466"/>
                  <a:pt x="1578363" y="168436"/>
                  <a:pt x="1569478" y="173973"/>
                </a:cubicBezTo>
                <a:cubicBezTo>
                  <a:pt x="1560593" y="179513"/>
                  <a:pt x="1551247" y="182282"/>
                  <a:pt x="1541445" y="182282"/>
                </a:cubicBezTo>
                <a:cubicBezTo>
                  <a:pt x="1534273" y="182282"/>
                  <a:pt x="1527840" y="180766"/>
                  <a:pt x="1522141" y="177742"/>
                </a:cubicBezTo>
                <a:cubicBezTo>
                  <a:pt x="1516443" y="174715"/>
                  <a:pt x="1511763" y="170887"/>
                  <a:pt x="1508098" y="166266"/>
                </a:cubicBezTo>
                <a:lnTo>
                  <a:pt x="1508098" y="228063"/>
                </a:lnTo>
                <a:close/>
                <a:moveTo>
                  <a:pt x="1506064" y="116660"/>
                </a:moveTo>
                <a:cubicBezTo>
                  <a:pt x="1506064" y="132994"/>
                  <a:pt x="1509373" y="145068"/>
                  <a:pt x="1515989" y="152877"/>
                </a:cubicBezTo>
                <a:cubicBezTo>
                  <a:pt x="1522598" y="160685"/>
                  <a:pt x="1530608" y="164592"/>
                  <a:pt x="1540009" y="164592"/>
                </a:cubicBezTo>
                <a:cubicBezTo>
                  <a:pt x="1549573" y="164592"/>
                  <a:pt x="1557764" y="160548"/>
                  <a:pt x="1564575" y="152459"/>
                </a:cubicBezTo>
                <a:cubicBezTo>
                  <a:pt x="1571386" y="144370"/>
                  <a:pt x="1574795" y="131842"/>
                  <a:pt x="1574795" y="114868"/>
                </a:cubicBezTo>
                <a:cubicBezTo>
                  <a:pt x="1574795" y="98693"/>
                  <a:pt x="1571468" y="86579"/>
                  <a:pt x="1564812" y="78530"/>
                </a:cubicBezTo>
                <a:cubicBezTo>
                  <a:pt x="1558160" y="70480"/>
                  <a:pt x="1550211" y="66455"/>
                  <a:pt x="1540966" y="66455"/>
                </a:cubicBezTo>
                <a:cubicBezTo>
                  <a:pt x="1531803" y="66455"/>
                  <a:pt x="1523693" y="70739"/>
                  <a:pt x="1516645" y="79303"/>
                </a:cubicBezTo>
                <a:cubicBezTo>
                  <a:pt x="1509592" y="87875"/>
                  <a:pt x="1506064" y="100327"/>
                  <a:pt x="1506064" y="116660"/>
                </a:cubicBezTo>
                <a:close/>
                <a:moveTo>
                  <a:pt x="1622610" y="52472"/>
                </a:moveTo>
                <a:lnTo>
                  <a:pt x="1644123" y="52472"/>
                </a:lnTo>
                <a:lnTo>
                  <a:pt x="1644123" y="107336"/>
                </a:lnTo>
                <a:cubicBezTo>
                  <a:pt x="1650975" y="107336"/>
                  <a:pt x="1655777" y="106019"/>
                  <a:pt x="1658528" y="103392"/>
                </a:cubicBezTo>
                <a:cubicBezTo>
                  <a:pt x="1661275" y="100763"/>
                  <a:pt x="1665321" y="93113"/>
                  <a:pt x="1670659" y="80441"/>
                </a:cubicBezTo>
                <a:cubicBezTo>
                  <a:pt x="1674879" y="70401"/>
                  <a:pt x="1678306" y="63788"/>
                  <a:pt x="1680941" y="60602"/>
                </a:cubicBezTo>
                <a:cubicBezTo>
                  <a:pt x="1683570" y="57411"/>
                  <a:pt x="1686596" y="55259"/>
                  <a:pt x="1690024" y="54146"/>
                </a:cubicBezTo>
                <a:cubicBezTo>
                  <a:pt x="1693452" y="53031"/>
                  <a:pt x="1698948" y="52472"/>
                  <a:pt x="1706519" y="52472"/>
                </a:cubicBezTo>
                <a:lnTo>
                  <a:pt x="1710821" y="52472"/>
                </a:lnTo>
                <a:lnTo>
                  <a:pt x="1710821" y="70285"/>
                </a:lnTo>
                <a:lnTo>
                  <a:pt x="1704845" y="70163"/>
                </a:lnTo>
                <a:cubicBezTo>
                  <a:pt x="1699186" y="70163"/>
                  <a:pt x="1695561" y="71002"/>
                  <a:pt x="1693966" y="72673"/>
                </a:cubicBezTo>
                <a:cubicBezTo>
                  <a:pt x="1692292" y="74429"/>
                  <a:pt x="1689747" y="79649"/>
                  <a:pt x="1686319" y="88332"/>
                </a:cubicBezTo>
                <a:cubicBezTo>
                  <a:pt x="1683054" y="96620"/>
                  <a:pt x="1680066" y="102354"/>
                  <a:pt x="1677355" y="105545"/>
                </a:cubicBezTo>
                <a:cubicBezTo>
                  <a:pt x="1674644" y="108730"/>
                  <a:pt x="1670458" y="111643"/>
                  <a:pt x="1664803" y="114270"/>
                </a:cubicBezTo>
                <a:cubicBezTo>
                  <a:pt x="1674047" y="116740"/>
                  <a:pt x="1683130" y="125348"/>
                  <a:pt x="1692055" y="140090"/>
                </a:cubicBezTo>
                <a:lnTo>
                  <a:pt x="1715602" y="179412"/>
                </a:lnTo>
                <a:lnTo>
                  <a:pt x="1691935" y="179412"/>
                </a:lnTo>
                <a:lnTo>
                  <a:pt x="1668985" y="140090"/>
                </a:lnTo>
                <a:cubicBezTo>
                  <a:pt x="1664287" y="132198"/>
                  <a:pt x="1660180" y="126996"/>
                  <a:pt x="1656677" y="124488"/>
                </a:cubicBezTo>
                <a:cubicBezTo>
                  <a:pt x="1653167" y="121978"/>
                  <a:pt x="1648984" y="120725"/>
                  <a:pt x="1644123" y="120725"/>
                </a:cubicBezTo>
                <a:lnTo>
                  <a:pt x="1644123" y="179412"/>
                </a:lnTo>
                <a:lnTo>
                  <a:pt x="1622610" y="179412"/>
                </a:lnTo>
                <a:close/>
                <a:moveTo>
                  <a:pt x="1721168" y="52472"/>
                </a:moveTo>
                <a:lnTo>
                  <a:pt x="1824321" y="52472"/>
                </a:lnTo>
                <a:lnTo>
                  <a:pt x="1824321" y="70285"/>
                </a:lnTo>
                <a:lnTo>
                  <a:pt x="1783444" y="70285"/>
                </a:lnTo>
                <a:lnTo>
                  <a:pt x="1783444" y="179412"/>
                </a:lnTo>
                <a:lnTo>
                  <a:pt x="1762049" y="179412"/>
                </a:lnTo>
                <a:lnTo>
                  <a:pt x="1762049" y="70285"/>
                </a:lnTo>
                <a:lnTo>
                  <a:pt x="1721168" y="70285"/>
                </a:lnTo>
                <a:close/>
                <a:moveTo>
                  <a:pt x="1844881" y="52472"/>
                </a:moveTo>
                <a:lnTo>
                  <a:pt x="1866399" y="52472"/>
                </a:lnTo>
                <a:lnTo>
                  <a:pt x="1866399" y="149295"/>
                </a:lnTo>
                <a:lnTo>
                  <a:pt x="1926043" y="52472"/>
                </a:lnTo>
                <a:lnTo>
                  <a:pt x="1949231" y="52472"/>
                </a:lnTo>
                <a:lnTo>
                  <a:pt x="1949231" y="179412"/>
                </a:lnTo>
                <a:lnTo>
                  <a:pt x="1927717" y="179412"/>
                </a:lnTo>
                <a:lnTo>
                  <a:pt x="1927717" y="83191"/>
                </a:lnTo>
                <a:lnTo>
                  <a:pt x="1868069" y="179412"/>
                </a:lnTo>
                <a:lnTo>
                  <a:pt x="1844881" y="179412"/>
                </a:lnTo>
                <a:close/>
                <a:moveTo>
                  <a:pt x="1973737" y="52472"/>
                </a:moveTo>
                <a:lnTo>
                  <a:pt x="1995249" y="52472"/>
                </a:lnTo>
                <a:lnTo>
                  <a:pt x="1995249" y="76499"/>
                </a:lnTo>
                <a:cubicBezTo>
                  <a:pt x="1995249" y="86856"/>
                  <a:pt x="1995865" y="94366"/>
                  <a:pt x="1997104" y="99028"/>
                </a:cubicBezTo>
                <a:cubicBezTo>
                  <a:pt x="1998342" y="103690"/>
                  <a:pt x="2001308" y="107754"/>
                  <a:pt x="2006010" y="111221"/>
                </a:cubicBezTo>
                <a:cubicBezTo>
                  <a:pt x="2010708" y="114689"/>
                  <a:pt x="2016608" y="116423"/>
                  <a:pt x="2023701" y="116423"/>
                </a:cubicBezTo>
                <a:cubicBezTo>
                  <a:pt x="2031825" y="116423"/>
                  <a:pt x="2042345" y="114270"/>
                  <a:pt x="2055254" y="109968"/>
                </a:cubicBezTo>
                <a:lnTo>
                  <a:pt x="2055254" y="52472"/>
                </a:lnTo>
                <a:lnTo>
                  <a:pt x="2076768" y="52472"/>
                </a:lnTo>
                <a:lnTo>
                  <a:pt x="2076768" y="179412"/>
                </a:lnTo>
                <a:lnTo>
                  <a:pt x="2055254" y="179412"/>
                </a:lnTo>
                <a:lnTo>
                  <a:pt x="2055254" y="128253"/>
                </a:lnTo>
                <a:cubicBezTo>
                  <a:pt x="2042028" y="132396"/>
                  <a:pt x="2029676" y="134470"/>
                  <a:pt x="2018203" y="134470"/>
                </a:cubicBezTo>
                <a:cubicBezTo>
                  <a:pt x="2008563" y="134470"/>
                  <a:pt x="2000052" y="132019"/>
                  <a:pt x="1992683" y="127119"/>
                </a:cubicBezTo>
                <a:cubicBezTo>
                  <a:pt x="1985310" y="122219"/>
                  <a:pt x="1980314" y="116221"/>
                  <a:pt x="1977681" y="109130"/>
                </a:cubicBezTo>
                <a:cubicBezTo>
                  <a:pt x="1975050" y="102038"/>
                  <a:pt x="1973737" y="94229"/>
                  <a:pt x="1973737" y="85701"/>
                </a:cubicBezTo>
                <a:close/>
                <a:moveTo>
                  <a:pt x="2196062" y="138534"/>
                </a:moveTo>
                <a:lnTo>
                  <a:pt x="2218295" y="141285"/>
                </a:lnTo>
                <a:cubicBezTo>
                  <a:pt x="2214789" y="154271"/>
                  <a:pt x="2208294" y="164353"/>
                  <a:pt x="2198813" y="171521"/>
                </a:cubicBezTo>
                <a:cubicBezTo>
                  <a:pt x="2189326" y="178696"/>
                  <a:pt x="2177215" y="182282"/>
                  <a:pt x="2162474" y="182282"/>
                </a:cubicBezTo>
                <a:cubicBezTo>
                  <a:pt x="2143908" y="182282"/>
                  <a:pt x="2129185" y="176565"/>
                  <a:pt x="2118309" y="165128"/>
                </a:cubicBezTo>
                <a:cubicBezTo>
                  <a:pt x="2107430" y="153694"/>
                  <a:pt x="2101990" y="137656"/>
                  <a:pt x="2101990" y="117021"/>
                </a:cubicBezTo>
                <a:cubicBezTo>
                  <a:pt x="2101990" y="95663"/>
                  <a:pt x="2107487" y="79084"/>
                  <a:pt x="2118485" y="67295"/>
                </a:cubicBezTo>
                <a:cubicBezTo>
                  <a:pt x="2129483" y="55500"/>
                  <a:pt x="2143750" y="49603"/>
                  <a:pt x="2161278" y="49603"/>
                </a:cubicBezTo>
                <a:cubicBezTo>
                  <a:pt x="2178253" y="49603"/>
                  <a:pt x="2192120" y="55382"/>
                  <a:pt x="2202876" y="66934"/>
                </a:cubicBezTo>
                <a:cubicBezTo>
                  <a:pt x="2213633" y="78486"/>
                  <a:pt x="2219012" y="94744"/>
                  <a:pt x="2219012" y="115703"/>
                </a:cubicBezTo>
                <a:cubicBezTo>
                  <a:pt x="2219012" y="116981"/>
                  <a:pt x="2218973" y="118893"/>
                  <a:pt x="2218892" y="121441"/>
                </a:cubicBezTo>
                <a:lnTo>
                  <a:pt x="2124227" y="121441"/>
                </a:lnTo>
                <a:cubicBezTo>
                  <a:pt x="2125023" y="135384"/>
                  <a:pt x="2128969" y="146063"/>
                  <a:pt x="2136061" y="153474"/>
                </a:cubicBezTo>
                <a:cubicBezTo>
                  <a:pt x="2143152" y="160887"/>
                  <a:pt x="2151994" y="164592"/>
                  <a:pt x="2162592" y="164592"/>
                </a:cubicBezTo>
                <a:cubicBezTo>
                  <a:pt x="2170484" y="164592"/>
                  <a:pt x="2177219" y="162522"/>
                  <a:pt x="2182795" y="158378"/>
                </a:cubicBezTo>
                <a:cubicBezTo>
                  <a:pt x="2188376" y="154234"/>
                  <a:pt x="2192797" y="147621"/>
                  <a:pt x="2196062" y="138534"/>
                </a:cubicBezTo>
                <a:close/>
                <a:moveTo>
                  <a:pt x="2125422" y="103751"/>
                </a:moveTo>
                <a:lnTo>
                  <a:pt x="2196303" y="103751"/>
                </a:lnTo>
                <a:cubicBezTo>
                  <a:pt x="2195345" y="93073"/>
                  <a:pt x="2192634" y="85063"/>
                  <a:pt x="2188174" y="79725"/>
                </a:cubicBezTo>
                <a:cubicBezTo>
                  <a:pt x="2181319" y="71441"/>
                  <a:pt x="2172435" y="67297"/>
                  <a:pt x="2161516" y="67297"/>
                </a:cubicBezTo>
                <a:cubicBezTo>
                  <a:pt x="2151637" y="67297"/>
                  <a:pt x="2143333" y="70603"/>
                  <a:pt x="2136597" y="77216"/>
                </a:cubicBezTo>
                <a:cubicBezTo>
                  <a:pt x="2129862" y="83825"/>
                  <a:pt x="2126139" y="92674"/>
                  <a:pt x="2125422" y="103751"/>
                </a:cubicBezTo>
                <a:close/>
                <a:moveTo>
                  <a:pt x="2328145" y="132918"/>
                </a:moveTo>
                <a:lnTo>
                  <a:pt x="2349302" y="135665"/>
                </a:lnTo>
                <a:cubicBezTo>
                  <a:pt x="2346991" y="150248"/>
                  <a:pt x="2341077" y="161664"/>
                  <a:pt x="2331554" y="169912"/>
                </a:cubicBezTo>
                <a:cubicBezTo>
                  <a:pt x="2322029" y="178155"/>
                  <a:pt x="2310336" y="182282"/>
                  <a:pt x="2296469" y="182282"/>
                </a:cubicBezTo>
                <a:cubicBezTo>
                  <a:pt x="2279096" y="182282"/>
                  <a:pt x="2265134" y="176605"/>
                  <a:pt x="2254575" y="165246"/>
                </a:cubicBezTo>
                <a:cubicBezTo>
                  <a:pt x="2244017" y="153892"/>
                  <a:pt x="2238736" y="137617"/>
                  <a:pt x="2238736" y="116423"/>
                </a:cubicBezTo>
                <a:cubicBezTo>
                  <a:pt x="2238736" y="102717"/>
                  <a:pt x="2241005" y="90722"/>
                  <a:pt x="2245551" y="80441"/>
                </a:cubicBezTo>
                <a:cubicBezTo>
                  <a:pt x="2250090" y="70159"/>
                  <a:pt x="2257002" y="62452"/>
                  <a:pt x="2266290" y="57311"/>
                </a:cubicBezTo>
                <a:cubicBezTo>
                  <a:pt x="2275575" y="52174"/>
                  <a:pt x="2285673" y="49603"/>
                  <a:pt x="2296587" y="49603"/>
                </a:cubicBezTo>
                <a:cubicBezTo>
                  <a:pt x="2310372" y="49603"/>
                  <a:pt x="2321651" y="53088"/>
                  <a:pt x="2330417" y="60066"/>
                </a:cubicBezTo>
                <a:cubicBezTo>
                  <a:pt x="2339183" y="67038"/>
                  <a:pt x="2344799" y="76939"/>
                  <a:pt x="2347272" y="89768"/>
                </a:cubicBezTo>
                <a:lnTo>
                  <a:pt x="2326352" y="92994"/>
                </a:lnTo>
                <a:cubicBezTo>
                  <a:pt x="2324358" y="84466"/>
                  <a:pt x="2320838" y="78050"/>
                  <a:pt x="2315776" y="73749"/>
                </a:cubicBezTo>
                <a:cubicBezTo>
                  <a:pt x="2310715" y="69447"/>
                  <a:pt x="2304598" y="67297"/>
                  <a:pt x="2297423" y="67297"/>
                </a:cubicBezTo>
                <a:cubicBezTo>
                  <a:pt x="2286587" y="67297"/>
                  <a:pt x="2277785" y="71182"/>
                  <a:pt x="2271013" y="78950"/>
                </a:cubicBezTo>
                <a:cubicBezTo>
                  <a:pt x="2264238" y="86719"/>
                  <a:pt x="2260851" y="99014"/>
                  <a:pt x="2260851" y="115825"/>
                </a:cubicBezTo>
                <a:cubicBezTo>
                  <a:pt x="2260851" y="132875"/>
                  <a:pt x="2264120" y="145266"/>
                  <a:pt x="2270654" y="152995"/>
                </a:cubicBezTo>
                <a:cubicBezTo>
                  <a:pt x="2277188" y="160724"/>
                  <a:pt x="2285712" y="164592"/>
                  <a:pt x="2296228" y="164592"/>
                </a:cubicBezTo>
                <a:cubicBezTo>
                  <a:pt x="2304677" y="164592"/>
                  <a:pt x="2311729" y="162000"/>
                  <a:pt x="2317389" y="156822"/>
                </a:cubicBezTo>
                <a:cubicBezTo>
                  <a:pt x="2323044" y="151645"/>
                  <a:pt x="2326630" y="143679"/>
                  <a:pt x="2328145" y="132918"/>
                </a:cubicBezTo>
                <a:close/>
                <a:moveTo>
                  <a:pt x="2367590" y="52472"/>
                </a:moveTo>
                <a:lnTo>
                  <a:pt x="2389108" y="52472"/>
                </a:lnTo>
                <a:lnTo>
                  <a:pt x="2389108" y="107336"/>
                </a:lnTo>
                <a:cubicBezTo>
                  <a:pt x="2395954" y="107336"/>
                  <a:pt x="2400761" y="106019"/>
                  <a:pt x="2403507" y="103392"/>
                </a:cubicBezTo>
                <a:cubicBezTo>
                  <a:pt x="2406258" y="100763"/>
                  <a:pt x="2410300" y="93113"/>
                  <a:pt x="2415640" y="80441"/>
                </a:cubicBezTo>
                <a:cubicBezTo>
                  <a:pt x="2419862" y="70401"/>
                  <a:pt x="2423290" y="63788"/>
                  <a:pt x="2425922" y="60602"/>
                </a:cubicBezTo>
                <a:cubicBezTo>
                  <a:pt x="2428553" y="57411"/>
                  <a:pt x="2431577" y="55259"/>
                  <a:pt x="2435004" y="54146"/>
                </a:cubicBezTo>
                <a:cubicBezTo>
                  <a:pt x="2438431" y="53031"/>
                  <a:pt x="2443929" y="52472"/>
                  <a:pt x="2451499" y="52472"/>
                </a:cubicBezTo>
                <a:lnTo>
                  <a:pt x="2455802" y="52472"/>
                </a:lnTo>
                <a:lnTo>
                  <a:pt x="2455802" y="70285"/>
                </a:lnTo>
                <a:lnTo>
                  <a:pt x="2449829" y="70163"/>
                </a:lnTo>
                <a:cubicBezTo>
                  <a:pt x="2444170" y="70163"/>
                  <a:pt x="2440540" y="71002"/>
                  <a:pt x="2438950" y="72673"/>
                </a:cubicBezTo>
                <a:cubicBezTo>
                  <a:pt x="2437275" y="74429"/>
                  <a:pt x="2434728" y="79649"/>
                  <a:pt x="2431300" y="88332"/>
                </a:cubicBezTo>
                <a:cubicBezTo>
                  <a:pt x="2428035" y="96620"/>
                  <a:pt x="2425046" y="102354"/>
                  <a:pt x="2422336" y="105545"/>
                </a:cubicBezTo>
                <a:cubicBezTo>
                  <a:pt x="2419629" y="108730"/>
                  <a:pt x="2415442" y="111643"/>
                  <a:pt x="2409786" y="114270"/>
                </a:cubicBezTo>
                <a:cubicBezTo>
                  <a:pt x="2419031" y="116740"/>
                  <a:pt x="2428110" y="125348"/>
                  <a:pt x="2437038" y="140090"/>
                </a:cubicBezTo>
                <a:lnTo>
                  <a:pt x="2460582" y="179412"/>
                </a:lnTo>
                <a:lnTo>
                  <a:pt x="2436916" y="179412"/>
                </a:lnTo>
                <a:lnTo>
                  <a:pt x="2413966" y="140090"/>
                </a:lnTo>
                <a:cubicBezTo>
                  <a:pt x="2409268" y="132198"/>
                  <a:pt x="2405163" y="126996"/>
                  <a:pt x="2401657" y="124488"/>
                </a:cubicBezTo>
                <a:cubicBezTo>
                  <a:pt x="2398152" y="121978"/>
                  <a:pt x="2393968" y="120725"/>
                  <a:pt x="2389108" y="120725"/>
                </a:cubicBezTo>
                <a:lnTo>
                  <a:pt x="2389108" y="179412"/>
                </a:lnTo>
                <a:lnTo>
                  <a:pt x="2367590" y="179412"/>
                </a:lnTo>
                <a:close/>
                <a:moveTo>
                  <a:pt x="2470227" y="115944"/>
                </a:moveTo>
                <a:cubicBezTo>
                  <a:pt x="2470227" y="92437"/>
                  <a:pt x="2476761" y="75024"/>
                  <a:pt x="2489829" y="63708"/>
                </a:cubicBezTo>
                <a:cubicBezTo>
                  <a:pt x="2500747" y="54305"/>
                  <a:pt x="2514053" y="49603"/>
                  <a:pt x="2529753" y="49603"/>
                </a:cubicBezTo>
                <a:cubicBezTo>
                  <a:pt x="2547201" y="49603"/>
                  <a:pt x="2561472" y="55324"/>
                  <a:pt x="2572546" y="66757"/>
                </a:cubicBezTo>
                <a:cubicBezTo>
                  <a:pt x="2583622" y="78191"/>
                  <a:pt x="2589160" y="93987"/>
                  <a:pt x="2589160" y="114151"/>
                </a:cubicBezTo>
                <a:cubicBezTo>
                  <a:pt x="2589160" y="130484"/>
                  <a:pt x="2586713" y="143333"/>
                  <a:pt x="2581813" y="152697"/>
                </a:cubicBezTo>
                <a:cubicBezTo>
                  <a:pt x="2576913" y="162060"/>
                  <a:pt x="2569777" y="169332"/>
                  <a:pt x="2560413" y="174509"/>
                </a:cubicBezTo>
                <a:cubicBezTo>
                  <a:pt x="2551051" y="179693"/>
                  <a:pt x="2540826" y="182282"/>
                  <a:pt x="2529753" y="182282"/>
                </a:cubicBezTo>
                <a:cubicBezTo>
                  <a:pt x="2511983" y="182282"/>
                  <a:pt x="2497619" y="176583"/>
                  <a:pt x="2486664" y="165189"/>
                </a:cubicBezTo>
                <a:cubicBezTo>
                  <a:pt x="2475701" y="153792"/>
                  <a:pt x="2470227" y="137378"/>
                  <a:pt x="2470227" y="115944"/>
                </a:cubicBezTo>
                <a:close/>
                <a:moveTo>
                  <a:pt x="2492337" y="115944"/>
                </a:moveTo>
                <a:cubicBezTo>
                  <a:pt x="2492337" y="132202"/>
                  <a:pt x="2495883" y="144370"/>
                  <a:pt x="2502980" y="152459"/>
                </a:cubicBezTo>
                <a:cubicBezTo>
                  <a:pt x="2510072" y="160548"/>
                  <a:pt x="2518996" y="164592"/>
                  <a:pt x="2529753" y="164592"/>
                </a:cubicBezTo>
                <a:cubicBezTo>
                  <a:pt x="2540430" y="164592"/>
                  <a:pt x="2549315" y="160526"/>
                  <a:pt x="2556410" y="152399"/>
                </a:cubicBezTo>
                <a:cubicBezTo>
                  <a:pt x="2563499" y="144269"/>
                  <a:pt x="2567045" y="131882"/>
                  <a:pt x="2567045" y="115228"/>
                </a:cubicBezTo>
                <a:cubicBezTo>
                  <a:pt x="2567045" y="99528"/>
                  <a:pt x="2563481" y="87634"/>
                  <a:pt x="2556349" y="79549"/>
                </a:cubicBezTo>
                <a:cubicBezTo>
                  <a:pt x="2549214" y="71459"/>
                  <a:pt x="2540347" y="67416"/>
                  <a:pt x="2529753" y="67416"/>
                </a:cubicBezTo>
                <a:cubicBezTo>
                  <a:pt x="2518996" y="67416"/>
                  <a:pt x="2510072" y="71441"/>
                  <a:pt x="2502980" y="79488"/>
                </a:cubicBezTo>
                <a:cubicBezTo>
                  <a:pt x="2495883" y="87537"/>
                  <a:pt x="2492337" y="99687"/>
                  <a:pt x="2492337" y="115944"/>
                </a:cubicBezTo>
                <a:close/>
                <a:moveTo>
                  <a:pt x="2614500" y="52472"/>
                </a:moveTo>
                <a:lnTo>
                  <a:pt x="2687534" y="52472"/>
                </a:lnTo>
                <a:lnTo>
                  <a:pt x="2687534" y="70285"/>
                </a:lnTo>
                <a:lnTo>
                  <a:pt x="2636018" y="70285"/>
                </a:lnTo>
                <a:lnTo>
                  <a:pt x="2636018" y="179412"/>
                </a:lnTo>
                <a:lnTo>
                  <a:pt x="2614500" y="179412"/>
                </a:lnTo>
                <a:close/>
                <a:moveTo>
                  <a:pt x="2690518" y="115944"/>
                </a:moveTo>
                <a:cubicBezTo>
                  <a:pt x="2690518" y="92437"/>
                  <a:pt x="2697051" y="75024"/>
                  <a:pt x="2710119" y="63708"/>
                </a:cubicBezTo>
                <a:cubicBezTo>
                  <a:pt x="2721039" y="54305"/>
                  <a:pt x="2734345" y="49603"/>
                  <a:pt x="2750043" y="49603"/>
                </a:cubicBezTo>
                <a:cubicBezTo>
                  <a:pt x="2767497" y="49603"/>
                  <a:pt x="2781764" y="55324"/>
                  <a:pt x="2792837" y="66757"/>
                </a:cubicBezTo>
                <a:cubicBezTo>
                  <a:pt x="2803914" y="78191"/>
                  <a:pt x="2809451" y="93987"/>
                  <a:pt x="2809451" y="114151"/>
                </a:cubicBezTo>
                <a:cubicBezTo>
                  <a:pt x="2809451" y="130484"/>
                  <a:pt x="2807003" y="143333"/>
                  <a:pt x="2802103" y="152697"/>
                </a:cubicBezTo>
                <a:cubicBezTo>
                  <a:pt x="2797204" y="162060"/>
                  <a:pt x="2790072" y="169332"/>
                  <a:pt x="2780705" y="174509"/>
                </a:cubicBezTo>
                <a:cubicBezTo>
                  <a:pt x="2771341" y="179693"/>
                  <a:pt x="2761118" y="182282"/>
                  <a:pt x="2750043" y="182282"/>
                </a:cubicBezTo>
                <a:cubicBezTo>
                  <a:pt x="2732275" y="182282"/>
                  <a:pt x="2717910" y="176583"/>
                  <a:pt x="2706956" y="165189"/>
                </a:cubicBezTo>
                <a:cubicBezTo>
                  <a:pt x="2695993" y="153792"/>
                  <a:pt x="2690518" y="137378"/>
                  <a:pt x="2690518" y="115944"/>
                </a:cubicBezTo>
                <a:close/>
                <a:moveTo>
                  <a:pt x="2712629" y="115944"/>
                </a:moveTo>
                <a:cubicBezTo>
                  <a:pt x="2712629" y="132202"/>
                  <a:pt x="2716175" y="144370"/>
                  <a:pt x="2723270" y="152459"/>
                </a:cubicBezTo>
                <a:cubicBezTo>
                  <a:pt x="2730362" y="160548"/>
                  <a:pt x="2739288" y="164592"/>
                  <a:pt x="2750043" y="164592"/>
                </a:cubicBezTo>
                <a:cubicBezTo>
                  <a:pt x="2760721" y="164592"/>
                  <a:pt x="2769606" y="160526"/>
                  <a:pt x="2776702" y="152399"/>
                </a:cubicBezTo>
                <a:cubicBezTo>
                  <a:pt x="2783790" y="144269"/>
                  <a:pt x="2787337" y="131882"/>
                  <a:pt x="2787337" y="115228"/>
                </a:cubicBezTo>
                <a:cubicBezTo>
                  <a:pt x="2787337" y="99528"/>
                  <a:pt x="2783772" y="87634"/>
                  <a:pt x="2776641" y="79549"/>
                </a:cubicBezTo>
                <a:cubicBezTo>
                  <a:pt x="2769508" y="71459"/>
                  <a:pt x="2760643" y="67416"/>
                  <a:pt x="2750043" y="67416"/>
                </a:cubicBezTo>
                <a:cubicBezTo>
                  <a:pt x="2739288" y="67416"/>
                  <a:pt x="2730362" y="71441"/>
                  <a:pt x="2723270" y="79488"/>
                </a:cubicBezTo>
                <a:cubicBezTo>
                  <a:pt x="2716175" y="87537"/>
                  <a:pt x="2712629" y="99687"/>
                  <a:pt x="2712629" y="115944"/>
                </a:cubicBezTo>
                <a:close/>
                <a:moveTo>
                  <a:pt x="2901686" y="52472"/>
                </a:moveTo>
                <a:lnTo>
                  <a:pt x="2923204" y="52472"/>
                </a:lnTo>
                <a:lnTo>
                  <a:pt x="2923204" y="161603"/>
                </a:lnTo>
                <a:lnTo>
                  <a:pt x="2972207" y="161603"/>
                </a:lnTo>
                <a:lnTo>
                  <a:pt x="2972207" y="52472"/>
                </a:lnTo>
                <a:lnTo>
                  <a:pt x="2993725" y="52472"/>
                </a:lnTo>
                <a:lnTo>
                  <a:pt x="2993725" y="161603"/>
                </a:lnTo>
                <a:lnTo>
                  <a:pt x="3042853" y="161603"/>
                </a:lnTo>
                <a:lnTo>
                  <a:pt x="3042853" y="52472"/>
                </a:lnTo>
                <a:lnTo>
                  <a:pt x="3064248" y="52472"/>
                </a:lnTo>
                <a:lnTo>
                  <a:pt x="3064248" y="179412"/>
                </a:lnTo>
                <a:lnTo>
                  <a:pt x="2901686" y="179412"/>
                </a:lnTo>
                <a:close/>
                <a:moveTo>
                  <a:pt x="3184258" y="138534"/>
                </a:moveTo>
                <a:lnTo>
                  <a:pt x="3206491" y="141285"/>
                </a:lnTo>
                <a:cubicBezTo>
                  <a:pt x="3202985" y="154271"/>
                  <a:pt x="3196490" y="164353"/>
                  <a:pt x="3187009" y="171521"/>
                </a:cubicBezTo>
                <a:cubicBezTo>
                  <a:pt x="3177523" y="178696"/>
                  <a:pt x="3165412" y="182282"/>
                  <a:pt x="3150670" y="182282"/>
                </a:cubicBezTo>
                <a:cubicBezTo>
                  <a:pt x="3132101" y="182282"/>
                  <a:pt x="3117381" y="176565"/>
                  <a:pt x="3106506" y="165128"/>
                </a:cubicBezTo>
                <a:cubicBezTo>
                  <a:pt x="3095626" y="153694"/>
                  <a:pt x="3090186" y="137656"/>
                  <a:pt x="3090186" y="117021"/>
                </a:cubicBezTo>
                <a:cubicBezTo>
                  <a:pt x="3090186" y="95663"/>
                  <a:pt x="3095684" y="79084"/>
                  <a:pt x="3106681" y="67295"/>
                </a:cubicBezTo>
                <a:cubicBezTo>
                  <a:pt x="3117679" y="55500"/>
                  <a:pt x="3131946" y="49603"/>
                  <a:pt x="3149475" y="49603"/>
                </a:cubicBezTo>
                <a:cubicBezTo>
                  <a:pt x="3166449" y="49603"/>
                  <a:pt x="3180316" y="55382"/>
                  <a:pt x="3191072" y="66934"/>
                </a:cubicBezTo>
                <a:cubicBezTo>
                  <a:pt x="3201829" y="78486"/>
                  <a:pt x="3207208" y="94744"/>
                  <a:pt x="3207208" y="115703"/>
                </a:cubicBezTo>
                <a:cubicBezTo>
                  <a:pt x="3207208" y="116981"/>
                  <a:pt x="3207169" y="118893"/>
                  <a:pt x="3207090" y="121441"/>
                </a:cubicBezTo>
                <a:lnTo>
                  <a:pt x="3112424" y="121441"/>
                </a:lnTo>
                <a:cubicBezTo>
                  <a:pt x="3113219" y="135384"/>
                  <a:pt x="3117165" y="146063"/>
                  <a:pt x="3124257" y="153474"/>
                </a:cubicBezTo>
                <a:cubicBezTo>
                  <a:pt x="3131348" y="160887"/>
                  <a:pt x="3140190" y="164592"/>
                  <a:pt x="3150789" y="164592"/>
                </a:cubicBezTo>
                <a:cubicBezTo>
                  <a:pt x="3158680" y="164592"/>
                  <a:pt x="3165416" y="162522"/>
                  <a:pt x="3170993" y="158378"/>
                </a:cubicBezTo>
                <a:cubicBezTo>
                  <a:pt x="3176572" y="154234"/>
                  <a:pt x="3180993" y="147621"/>
                  <a:pt x="3184258" y="138534"/>
                </a:cubicBezTo>
                <a:close/>
                <a:moveTo>
                  <a:pt x="3113619" y="103751"/>
                </a:moveTo>
                <a:lnTo>
                  <a:pt x="3184495" y="103751"/>
                </a:lnTo>
                <a:cubicBezTo>
                  <a:pt x="3183541" y="93073"/>
                  <a:pt x="3180831" y="85063"/>
                  <a:pt x="3176371" y="79725"/>
                </a:cubicBezTo>
                <a:cubicBezTo>
                  <a:pt x="3169515" y="71441"/>
                  <a:pt x="3160631" y="67297"/>
                  <a:pt x="3149712" y="67297"/>
                </a:cubicBezTo>
                <a:cubicBezTo>
                  <a:pt x="3139834" y="67297"/>
                  <a:pt x="3131529" y="70603"/>
                  <a:pt x="3124794" y="77216"/>
                </a:cubicBezTo>
                <a:cubicBezTo>
                  <a:pt x="3118058" y="83825"/>
                  <a:pt x="3114335" y="92674"/>
                  <a:pt x="3113619" y="103751"/>
                </a:cubicBezTo>
                <a:close/>
                <a:moveTo>
                  <a:pt x="3234722" y="52472"/>
                </a:moveTo>
                <a:lnTo>
                  <a:pt x="3334648" y="52472"/>
                </a:lnTo>
                <a:lnTo>
                  <a:pt x="3334648" y="179412"/>
                </a:lnTo>
                <a:lnTo>
                  <a:pt x="3313253" y="179412"/>
                </a:lnTo>
                <a:lnTo>
                  <a:pt x="3313253" y="70285"/>
                </a:lnTo>
                <a:lnTo>
                  <a:pt x="3256236" y="70285"/>
                </a:lnTo>
                <a:lnTo>
                  <a:pt x="3256236" y="133516"/>
                </a:lnTo>
                <a:cubicBezTo>
                  <a:pt x="3256236" y="148258"/>
                  <a:pt x="3255757" y="157978"/>
                  <a:pt x="3254804" y="162679"/>
                </a:cubicBezTo>
                <a:cubicBezTo>
                  <a:pt x="3253846" y="167381"/>
                  <a:pt x="3251218" y="171489"/>
                  <a:pt x="3246916" y="174992"/>
                </a:cubicBezTo>
                <a:cubicBezTo>
                  <a:pt x="3242614" y="178498"/>
                  <a:pt x="3236396" y="180251"/>
                  <a:pt x="3228268" y="180251"/>
                </a:cubicBezTo>
                <a:cubicBezTo>
                  <a:pt x="3223249" y="180251"/>
                  <a:pt x="3217472" y="179931"/>
                  <a:pt x="3210934" y="179293"/>
                </a:cubicBezTo>
                <a:lnTo>
                  <a:pt x="3210934" y="161366"/>
                </a:lnTo>
                <a:lnTo>
                  <a:pt x="3220380" y="161366"/>
                </a:lnTo>
                <a:cubicBezTo>
                  <a:pt x="3224840" y="161366"/>
                  <a:pt x="3228031" y="160905"/>
                  <a:pt x="3229942" y="159987"/>
                </a:cubicBezTo>
                <a:cubicBezTo>
                  <a:pt x="3231854" y="159076"/>
                  <a:pt x="3233129" y="157622"/>
                  <a:pt x="3233765" y="155627"/>
                </a:cubicBezTo>
                <a:cubicBezTo>
                  <a:pt x="3234402" y="153637"/>
                  <a:pt x="3234722" y="147142"/>
                  <a:pt x="3234722" y="136144"/>
                </a:cubicBezTo>
                <a:close/>
                <a:moveTo>
                  <a:pt x="3366684" y="52472"/>
                </a:moveTo>
                <a:lnTo>
                  <a:pt x="3388202" y="52472"/>
                </a:lnTo>
                <a:lnTo>
                  <a:pt x="3388202" y="102077"/>
                </a:lnTo>
                <a:lnTo>
                  <a:pt x="3415454" y="102077"/>
                </a:lnTo>
                <a:cubicBezTo>
                  <a:pt x="3433220" y="102077"/>
                  <a:pt x="3446910" y="105523"/>
                  <a:pt x="3456512" y="112416"/>
                </a:cubicBezTo>
                <a:cubicBezTo>
                  <a:pt x="3466116" y="119310"/>
                  <a:pt x="3470916" y="128811"/>
                  <a:pt x="3470916" y="140925"/>
                </a:cubicBezTo>
                <a:cubicBezTo>
                  <a:pt x="3470916" y="151523"/>
                  <a:pt x="3466909" y="160587"/>
                  <a:pt x="3458902" y="168119"/>
                </a:cubicBezTo>
                <a:cubicBezTo>
                  <a:pt x="3450896" y="175647"/>
                  <a:pt x="3438086" y="179412"/>
                  <a:pt x="3420473" y="179412"/>
                </a:cubicBezTo>
                <a:lnTo>
                  <a:pt x="3366684" y="179412"/>
                </a:lnTo>
                <a:close/>
                <a:moveTo>
                  <a:pt x="3388202" y="161722"/>
                </a:moveTo>
                <a:lnTo>
                  <a:pt x="3410791" y="161722"/>
                </a:lnTo>
                <a:cubicBezTo>
                  <a:pt x="3424417" y="161722"/>
                  <a:pt x="3434142" y="160048"/>
                  <a:pt x="3439958" y="156704"/>
                </a:cubicBezTo>
                <a:cubicBezTo>
                  <a:pt x="3445776" y="153356"/>
                  <a:pt x="3448682" y="148139"/>
                  <a:pt x="3448682" y="141044"/>
                </a:cubicBezTo>
                <a:cubicBezTo>
                  <a:pt x="3448682" y="135547"/>
                  <a:pt x="3446533" y="130647"/>
                  <a:pt x="3442230" y="126341"/>
                </a:cubicBezTo>
                <a:cubicBezTo>
                  <a:pt x="3437925" y="122039"/>
                  <a:pt x="3428402" y="119886"/>
                  <a:pt x="3413660" y="119886"/>
                </a:cubicBezTo>
                <a:lnTo>
                  <a:pt x="3388202" y="119886"/>
                </a:lnTo>
                <a:close/>
                <a:moveTo>
                  <a:pt x="3568450" y="4179"/>
                </a:moveTo>
                <a:lnTo>
                  <a:pt x="3589963" y="4179"/>
                </a:lnTo>
                <a:lnTo>
                  <a:pt x="3589963" y="64781"/>
                </a:lnTo>
                <a:cubicBezTo>
                  <a:pt x="3594427" y="59683"/>
                  <a:pt x="3599334" y="55879"/>
                  <a:pt x="3604673" y="53369"/>
                </a:cubicBezTo>
                <a:cubicBezTo>
                  <a:pt x="3610013" y="50857"/>
                  <a:pt x="3615746" y="49603"/>
                  <a:pt x="3621880" y="49603"/>
                </a:cubicBezTo>
                <a:cubicBezTo>
                  <a:pt x="3636944" y="49603"/>
                  <a:pt x="3648875" y="55882"/>
                  <a:pt x="3657679" y="68427"/>
                </a:cubicBezTo>
                <a:cubicBezTo>
                  <a:pt x="3666486" y="80977"/>
                  <a:pt x="3670887" y="96774"/>
                  <a:pt x="3670887" y="115825"/>
                </a:cubicBezTo>
                <a:cubicBezTo>
                  <a:pt x="3670887" y="135665"/>
                  <a:pt x="3666146" y="151700"/>
                  <a:pt x="3656665" y="163932"/>
                </a:cubicBezTo>
                <a:cubicBezTo>
                  <a:pt x="3647182" y="176165"/>
                  <a:pt x="3635388" y="182282"/>
                  <a:pt x="3621284" y="182282"/>
                </a:cubicBezTo>
                <a:cubicBezTo>
                  <a:pt x="3616661" y="182282"/>
                  <a:pt x="3611963" y="181565"/>
                  <a:pt x="3607183" y="180133"/>
                </a:cubicBezTo>
                <a:cubicBezTo>
                  <a:pt x="3602398" y="178696"/>
                  <a:pt x="3596660" y="174790"/>
                  <a:pt x="3589963" y="168414"/>
                </a:cubicBezTo>
                <a:lnTo>
                  <a:pt x="3589963" y="228063"/>
                </a:lnTo>
                <a:lnTo>
                  <a:pt x="3568450" y="228063"/>
                </a:lnTo>
                <a:lnTo>
                  <a:pt x="3568450" y="168414"/>
                </a:lnTo>
                <a:cubicBezTo>
                  <a:pt x="3564148" y="173037"/>
                  <a:pt x="3559385" y="176507"/>
                  <a:pt x="3554166" y="178814"/>
                </a:cubicBezTo>
                <a:cubicBezTo>
                  <a:pt x="3548946" y="181126"/>
                  <a:pt x="3543311" y="182282"/>
                  <a:pt x="3537253" y="182282"/>
                </a:cubicBezTo>
                <a:cubicBezTo>
                  <a:pt x="3523947" y="182282"/>
                  <a:pt x="3512311" y="176446"/>
                  <a:pt x="3502351" y="164767"/>
                </a:cubicBezTo>
                <a:cubicBezTo>
                  <a:pt x="3492389" y="153097"/>
                  <a:pt x="3487407" y="136381"/>
                  <a:pt x="3487407" y="114630"/>
                </a:cubicBezTo>
                <a:cubicBezTo>
                  <a:pt x="3487407" y="96220"/>
                  <a:pt x="3491910" y="80779"/>
                  <a:pt x="3500918" y="68309"/>
                </a:cubicBezTo>
                <a:cubicBezTo>
                  <a:pt x="3509921" y="55839"/>
                  <a:pt x="3522036" y="49603"/>
                  <a:pt x="3537253" y="49603"/>
                </a:cubicBezTo>
                <a:cubicBezTo>
                  <a:pt x="3543628" y="49603"/>
                  <a:pt x="3549405" y="50857"/>
                  <a:pt x="3554586" y="53369"/>
                </a:cubicBezTo>
                <a:cubicBezTo>
                  <a:pt x="3559764" y="55879"/>
                  <a:pt x="3564385" y="59683"/>
                  <a:pt x="3568450" y="64781"/>
                </a:cubicBezTo>
                <a:close/>
                <a:moveTo>
                  <a:pt x="3589845" y="116423"/>
                </a:moveTo>
                <a:cubicBezTo>
                  <a:pt x="3589845" y="135547"/>
                  <a:pt x="3592473" y="148394"/>
                  <a:pt x="3597735" y="154969"/>
                </a:cubicBezTo>
                <a:cubicBezTo>
                  <a:pt x="3602996" y="161543"/>
                  <a:pt x="3609569" y="164829"/>
                  <a:pt x="3617460" y="164829"/>
                </a:cubicBezTo>
                <a:cubicBezTo>
                  <a:pt x="3626223" y="164829"/>
                  <a:pt x="3633693" y="160786"/>
                  <a:pt x="3639870" y="152697"/>
                </a:cubicBezTo>
                <a:cubicBezTo>
                  <a:pt x="3646045" y="144611"/>
                  <a:pt x="3649133" y="132040"/>
                  <a:pt x="3649133" y="114987"/>
                </a:cubicBezTo>
                <a:cubicBezTo>
                  <a:pt x="3649133" y="98891"/>
                  <a:pt x="3646285" y="86900"/>
                  <a:pt x="3640590" y="79009"/>
                </a:cubicBezTo>
                <a:cubicBezTo>
                  <a:pt x="3634892" y="71117"/>
                  <a:pt x="3627581" y="67171"/>
                  <a:pt x="3618656" y="67171"/>
                </a:cubicBezTo>
                <a:cubicBezTo>
                  <a:pt x="3609091" y="67171"/>
                  <a:pt x="3601901" y="71280"/>
                  <a:pt x="3597077" y="79488"/>
                </a:cubicBezTo>
                <a:cubicBezTo>
                  <a:pt x="3592253" y="87696"/>
                  <a:pt x="3589845" y="100007"/>
                  <a:pt x="3589845" y="116423"/>
                </a:cubicBezTo>
                <a:close/>
                <a:moveTo>
                  <a:pt x="3509283" y="114033"/>
                </a:moveTo>
                <a:cubicBezTo>
                  <a:pt x="3509283" y="131960"/>
                  <a:pt x="3512294" y="144867"/>
                  <a:pt x="3518310" y="152754"/>
                </a:cubicBezTo>
                <a:cubicBezTo>
                  <a:pt x="3524324" y="160646"/>
                  <a:pt x="3531795" y="164592"/>
                  <a:pt x="3540719" y="164592"/>
                </a:cubicBezTo>
                <a:cubicBezTo>
                  <a:pt x="3550047" y="164592"/>
                  <a:pt x="3557017" y="160668"/>
                  <a:pt x="3561638" y="152819"/>
                </a:cubicBezTo>
                <a:cubicBezTo>
                  <a:pt x="3566261" y="144968"/>
                  <a:pt x="3568569" y="133196"/>
                  <a:pt x="3568569" y="117496"/>
                </a:cubicBezTo>
                <a:cubicBezTo>
                  <a:pt x="3568569" y="100763"/>
                  <a:pt x="3566139" y="88214"/>
                  <a:pt x="3561279" y="79843"/>
                </a:cubicBezTo>
                <a:cubicBezTo>
                  <a:pt x="3556419" y="71476"/>
                  <a:pt x="3549089" y="67297"/>
                  <a:pt x="3539286" y="67297"/>
                </a:cubicBezTo>
                <a:cubicBezTo>
                  <a:pt x="3530438" y="67297"/>
                  <a:pt x="3523231" y="71380"/>
                  <a:pt x="3517650" y="79549"/>
                </a:cubicBezTo>
                <a:cubicBezTo>
                  <a:pt x="3512074" y="87717"/>
                  <a:pt x="3509283" y="99208"/>
                  <a:pt x="3509283" y="114033"/>
                </a:cubicBezTo>
                <a:close/>
                <a:moveTo>
                  <a:pt x="3778827" y="163756"/>
                </a:moveTo>
                <a:cubicBezTo>
                  <a:pt x="3770857" y="170528"/>
                  <a:pt x="3763185" y="175312"/>
                  <a:pt x="3755816" y="178098"/>
                </a:cubicBezTo>
                <a:cubicBezTo>
                  <a:pt x="3748443" y="180884"/>
                  <a:pt x="3740537" y="182282"/>
                  <a:pt x="3732091" y="182282"/>
                </a:cubicBezTo>
                <a:cubicBezTo>
                  <a:pt x="3718145" y="182282"/>
                  <a:pt x="3707424" y="178875"/>
                  <a:pt x="3699936" y="172061"/>
                </a:cubicBezTo>
                <a:cubicBezTo>
                  <a:pt x="3692444" y="165250"/>
                  <a:pt x="3688697" y="156541"/>
                  <a:pt x="3688697" y="145943"/>
                </a:cubicBezTo>
                <a:cubicBezTo>
                  <a:pt x="3688697" y="139729"/>
                  <a:pt x="3690111" y="134052"/>
                  <a:pt x="3692942" y="128911"/>
                </a:cubicBezTo>
                <a:cubicBezTo>
                  <a:pt x="3695772" y="123774"/>
                  <a:pt x="3699475" y="119649"/>
                  <a:pt x="3704062" y="116543"/>
                </a:cubicBezTo>
                <a:cubicBezTo>
                  <a:pt x="3708645" y="113435"/>
                  <a:pt x="3713803" y="111080"/>
                  <a:pt x="3719538" y="109489"/>
                </a:cubicBezTo>
                <a:cubicBezTo>
                  <a:pt x="3723761" y="108374"/>
                  <a:pt x="3730137" y="107297"/>
                  <a:pt x="3738665" y="106261"/>
                </a:cubicBezTo>
                <a:cubicBezTo>
                  <a:pt x="3756036" y="104191"/>
                  <a:pt x="3768826" y="101716"/>
                  <a:pt x="3777034" y="98852"/>
                </a:cubicBezTo>
                <a:cubicBezTo>
                  <a:pt x="3777113" y="95900"/>
                  <a:pt x="3777153" y="94030"/>
                  <a:pt x="3777153" y="93232"/>
                </a:cubicBezTo>
                <a:cubicBezTo>
                  <a:pt x="3777153" y="84466"/>
                  <a:pt x="3775123" y="78292"/>
                  <a:pt x="3771055" y="74706"/>
                </a:cubicBezTo>
                <a:cubicBezTo>
                  <a:pt x="3765557" y="69843"/>
                  <a:pt x="3757388" y="67416"/>
                  <a:pt x="3746553" y="67416"/>
                </a:cubicBezTo>
                <a:cubicBezTo>
                  <a:pt x="3736433" y="67416"/>
                  <a:pt x="3728963" y="69188"/>
                  <a:pt x="3724142" y="72734"/>
                </a:cubicBezTo>
                <a:cubicBezTo>
                  <a:pt x="3719319" y="76280"/>
                  <a:pt x="3715751" y="82555"/>
                  <a:pt x="3713444" y="91562"/>
                </a:cubicBezTo>
                <a:lnTo>
                  <a:pt x="3692405" y="88693"/>
                </a:lnTo>
                <a:cubicBezTo>
                  <a:pt x="3694316" y="79684"/>
                  <a:pt x="3697463" y="72416"/>
                  <a:pt x="3701847" y="66877"/>
                </a:cubicBezTo>
                <a:cubicBezTo>
                  <a:pt x="3706229" y="61336"/>
                  <a:pt x="3712565" y="57073"/>
                  <a:pt x="3720853" y="54085"/>
                </a:cubicBezTo>
                <a:cubicBezTo>
                  <a:pt x="3729144" y="51098"/>
                  <a:pt x="3738745" y="49603"/>
                  <a:pt x="3749659" y="49603"/>
                </a:cubicBezTo>
                <a:cubicBezTo>
                  <a:pt x="3760496" y="49603"/>
                  <a:pt x="3769305" y="50881"/>
                  <a:pt x="3776076" y="53430"/>
                </a:cubicBezTo>
                <a:cubicBezTo>
                  <a:pt x="3782852" y="55979"/>
                  <a:pt x="3787830" y="59187"/>
                  <a:pt x="3791021" y="63053"/>
                </a:cubicBezTo>
                <a:cubicBezTo>
                  <a:pt x="3794209" y="66920"/>
                  <a:pt x="3796435" y="71798"/>
                  <a:pt x="3797712" y="77695"/>
                </a:cubicBezTo>
                <a:cubicBezTo>
                  <a:pt x="3798428" y="81360"/>
                  <a:pt x="3798789" y="87973"/>
                  <a:pt x="3798789" y="97535"/>
                </a:cubicBezTo>
                <a:lnTo>
                  <a:pt x="3798789" y="126222"/>
                </a:lnTo>
                <a:cubicBezTo>
                  <a:pt x="3798789" y="146224"/>
                  <a:pt x="3799246" y="158874"/>
                  <a:pt x="3800165" y="164174"/>
                </a:cubicBezTo>
                <a:cubicBezTo>
                  <a:pt x="3801079" y="169476"/>
                  <a:pt x="3802889" y="174552"/>
                  <a:pt x="3805600" y="179412"/>
                </a:cubicBezTo>
                <a:lnTo>
                  <a:pt x="3783129" y="179412"/>
                </a:lnTo>
                <a:cubicBezTo>
                  <a:pt x="3780897" y="174952"/>
                  <a:pt x="3779461" y="169731"/>
                  <a:pt x="3778827" y="163756"/>
                </a:cubicBezTo>
                <a:close/>
                <a:moveTo>
                  <a:pt x="3777034" y="115703"/>
                </a:moveTo>
                <a:cubicBezTo>
                  <a:pt x="3769222" y="118893"/>
                  <a:pt x="3757508" y="121600"/>
                  <a:pt x="3741891" y="123833"/>
                </a:cubicBezTo>
                <a:cubicBezTo>
                  <a:pt x="3733042" y="125106"/>
                  <a:pt x="3726789" y="126542"/>
                  <a:pt x="3723124" y="128134"/>
                </a:cubicBezTo>
                <a:cubicBezTo>
                  <a:pt x="3719460" y="129729"/>
                  <a:pt x="3716633" y="132062"/>
                  <a:pt x="3714639" y="135125"/>
                </a:cubicBezTo>
                <a:cubicBezTo>
                  <a:pt x="3712645" y="138196"/>
                  <a:pt x="3711651" y="141601"/>
                  <a:pt x="3711651" y="145346"/>
                </a:cubicBezTo>
                <a:cubicBezTo>
                  <a:pt x="3711651" y="151088"/>
                  <a:pt x="3713821" y="155868"/>
                  <a:pt x="3718167" y="159692"/>
                </a:cubicBezTo>
                <a:cubicBezTo>
                  <a:pt x="3722508" y="163515"/>
                  <a:pt x="3728859" y="165426"/>
                  <a:pt x="3737228" y="165426"/>
                </a:cubicBezTo>
                <a:cubicBezTo>
                  <a:pt x="3745512" y="165426"/>
                  <a:pt x="3752885" y="163615"/>
                  <a:pt x="3759344" y="159987"/>
                </a:cubicBezTo>
                <a:cubicBezTo>
                  <a:pt x="3765795" y="156365"/>
                  <a:pt x="3770535" y="151404"/>
                  <a:pt x="3773567" y="145107"/>
                </a:cubicBezTo>
                <a:cubicBezTo>
                  <a:pt x="3775878" y="140245"/>
                  <a:pt x="3777034" y="133077"/>
                  <a:pt x="3777034" y="12359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05374" y="2038414"/>
            <a:ext cx="136144" cy="17330"/>
          </a:xfrm>
          <a:custGeom>
            <a:avLst/>
            <a:gdLst/>
            <a:ahLst/>
            <a:cxnLst/>
            <a:rect l="l" t="t" r="r" b="b"/>
            <a:pathLst>
              <a:path w="136144" h="17330">
                <a:moveTo>
                  <a:pt x="0" y="17331"/>
                </a:moveTo>
                <a:lnTo>
                  <a:pt x="0" y="0"/>
                </a:lnTo>
                <a:lnTo>
                  <a:pt x="136144" y="0"/>
                </a:lnTo>
                <a:lnTo>
                  <a:pt x="136144" y="1733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10120" y="1934540"/>
            <a:ext cx="3182390" cy="227469"/>
          </a:xfrm>
          <a:custGeom>
            <a:avLst/>
            <a:gdLst/>
            <a:ahLst/>
            <a:cxnLst/>
            <a:rect l="l" t="t" r="r" b="b"/>
            <a:pathLst>
              <a:path w="3182390" h="227469">
                <a:moveTo>
                  <a:pt x="33113" y="49010"/>
                </a:moveTo>
                <a:lnTo>
                  <a:pt x="121562" y="49010"/>
                </a:lnTo>
                <a:lnTo>
                  <a:pt x="121562" y="158260"/>
                </a:lnTo>
                <a:lnTo>
                  <a:pt x="135309" y="158260"/>
                </a:lnTo>
                <a:lnTo>
                  <a:pt x="135309" y="211932"/>
                </a:lnTo>
                <a:lnTo>
                  <a:pt x="117619" y="211932"/>
                </a:lnTo>
                <a:lnTo>
                  <a:pt x="117619" y="175950"/>
                </a:lnTo>
                <a:lnTo>
                  <a:pt x="17691" y="175950"/>
                </a:lnTo>
                <a:lnTo>
                  <a:pt x="17691" y="211932"/>
                </a:lnTo>
                <a:lnTo>
                  <a:pt x="0" y="211932"/>
                </a:lnTo>
                <a:lnTo>
                  <a:pt x="0" y="158260"/>
                </a:lnTo>
                <a:lnTo>
                  <a:pt x="11358" y="158260"/>
                </a:lnTo>
                <a:cubicBezTo>
                  <a:pt x="26496" y="137701"/>
                  <a:pt x="33746" y="101286"/>
                  <a:pt x="33113" y="49010"/>
                </a:cubicBezTo>
                <a:close/>
                <a:moveTo>
                  <a:pt x="51041" y="66823"/>
                </a:moveTo>
                <a:cubicBezTo>
                  <a:pt x="49446" y="108022"/>
                  <a:pt x="43070" y="138500"/>
                  <a:pt x="31917" y="158260"/>
                </a:cubicBezTo>
                <a:lnTo>
                  <a:pt x="100167" y="158260"/>
                </a:lnTo>
                <a:lnTo>
                  <a:pt x="100167" y="66823"/>
                </a:lnTo>
                <a:close/>
                <a:moveTo>
                  <a:pt x="150966" y="112482"/>
                </a:moveTo>
                <a:cubicBezTo>
                  <a:pt x="150966" y="88975"/>
                  <a:pt x="157500" y="71562"/>
                  <a:pt x="170568" y="60246"/>
                </a:cubicBezTo>
                <a:cubicBezTo>
                  <a:pt x="181486" y="50843"/>
                  <a:pt x="194792" y="46141"/>
                  <a:pt x="210492" y="46141"/>
                </a:cubicBezTo>
                <a:cubicBezTo>
                  <a:pt x="227945" y="46141"/>
                  <a:pt x="242212" y="51862"/>
                  <a:pt x="253288" y="63295"/>
                </a:cubicBezTo>
                <a:cubicBezTo>
                  <a:pt x="264363" y="74729"/>
                  <a:pt x="269900" y="90525"/>
                  <a:pt x="269900" y="110689"/>
                </a:cubicBezTo>
                <a:cubicBezTo>
                  <a:pt x="269900" y="127022"/>
                  <a:pt x="267452" y="139871"/>
                  <a:pt x="262552" y="149235"/>
                </a:cubicBezTo>
                <a:cubicBezTo>
                  <a:pt x="257652" y="158598"/>
                  <a:pt x="250521" y="165870"/>
                  <a:pt x="241157" y="171047"/>
                </a:cubicBezTo>
                <a:cubicBezTo>
                  <a:pt x="231794" y="176231"/>
                  <a:pt x="221569" y="178820"/>
                  <a:pt x="210492" y="178820"/>
                </a:cubicBezTo>
                <a:cubicBezTo>
                  <a:pt x="192722" y="178820"/>
                  <a:pt x="178359" y="173121"/>
                  <a:pt x="167403" y="161727"/>
                </a:cubicBezTo>
                <a:cubicBezTo>
                  <a:pt x="156446" y="150330"/>
                  <a:pt x="150966" y="133916"/>
                  <a:pt x="150966" y="112482"/>
                </a:cubicBezTo>
                <a:close/>
                <a:moveTo>
                  <a:pt x="173078" y="112482"/>
                </a:moveTo>
                <a:cubicBezTo>
                  <a:pt x="173078" y="128740"/>
                  <a:pt x="176627" y="140908"/>
                  <a:pt x="183719" y="148997"/>
                </a:cubicBezTo>
                <a:cubicBezTo>
                  <a:pt x="190811" y="157086"/>
                  <a:pt x="199735" y="161130"/>
                  <a:pt x="210492" y="161130"/>
                </a:cubicBezTo>
                <a:cubicBezTo>
                  <a:pt x="221170" y="161130"/>
                  <a:pt x="230059" y="157064"/>
                  <a:pt x="237150" y="148937"/>
                </a:cubicBezTo>
                <a:cubicBezTo>
                  <a:pt x="244238" y="140807"/>
                  <a:pt x="247788" y="128420"/>
                  <a:pt x="247788" y="111766"/>
                </a:cubicBezTo>
                <a:cubicBezTo>
                  <a:pt x="247788" y="96066"/>
                  <a:pt x="244220" y="84172"/>
                  <a:pt x="237089" y="76087"/>
                </a:cubicBezTo>
                <a:cubicBezTo>
                  <a:pt x="229957" y="67997"/>
                  <a:pt x="221090" y="63954"/>
                  <a:pt x="210492" y="63954"/>
                </a:cubicBezTo>
                <a:cubicBezTo>
                  <a:pt x="199735" y="63954"/>
                  <a:pt x="190811" y="67979"/>
                  <a:pt x="183719" y="76026"/>
                </a:cubicBezTo>
                <a:cubicBezTo>
                  <a:pt x="176627" y="84075"/>
                  <a:pt x="173078" y="96225"/>
                  <a:pt x="173078" y="112482"/>
                </a:cubicBezTo>
                <a:close/>
                <a:moveTo>
                  <a:pt x="295243" y="49010"/>
                </a:moveTo>
                <a:lnTo>
                  <a:pt x="344848" y="49010"/>
                </a:lnTo>
                <a:cubicBezTo>
                  <a:pt x="357041" y="49010"/>
                  <a:pt x="366102" y="50026"/>
                  <a:pt x="372039" y="52056"/>
                </a:cubicBezTo>
                <a:cubicBezTo>
                  <a:pt x="377978" y="54087"/>
                  <a:pt x="383076" y="57817"/>
                  <a:pt x="387342" y="63234"/>
                </a:cubicBezTo>
                <a:cubicBezTo>
                  <a:pt x="391604" y="68652"/>
                  <a:pt x="393736" y="75151"/>
                  <a:pt x="393736" y="82717"/>
                </a:cubicBezTo>
                <a:cubicBezTo>
                  <a:pt x="393736" y="88773"/>
                  <a:pt x="392479" y="94054"/>
                  <a:pt x="389970" y="98558"/>
                </a:cubicBezTo>
                <a:cubicBezTo>
                  <a:pt x="387461" y="103062"/>
                  <a:pt x="383696" y="106827"/>
                  <a:pt x="378673" y="109851"/>
                </a:cubicBezTo>
                <a:cubicBezTo>
                  <a:pt x="384649" y="111845"/>
                  <a:pt x="389610" y="115571"/>
                  <a:pt x="393556" y="121028"/>
                </a:cubicBezTo>
                <a:cubicBezTo>
                  <a:pt x="397498" y="126487"/>
                  <a:pt x="399474" y="132959"/>
                  <a:pt x="399474" y="140450"/>
                </a:cubicBezTo>
                <a:cubicBezTo>
                  <a:pt x="398675" y="152482"/>
                  <a:pt x="394372" y="161406"/>
                  <a:pt x="386565" y="167224"/>
                </a:cubicBezTo>
                <a:cubicBezTo>
                  <a:pt x="378757" y="173041"/>
                  <a:pt x="367398" y="175950"/>
                  <a:pt x="352498" y="175950"/>
                </a:cubicBezTo>
                <a:lnTo>
                  <a:pt x="295243" y="175950"/>
                </a:lnTo>
                <a:close/>
                <a:moveTo>
                  <a:pt x="316757" y="102438"/>
                </a:moveTo>
                <a:lnTo>
                  <a:pt x="339707" y="102438"/>
                </a:lnTo>
                <a:cubicBezTo>
                  <a:pt x="348873" y="102438"/>
                  <a:pt x="355165" y="101959"/>
                  <a:pt x="358593" y="101005"/>
                </a:cubicBezTo>
                <a:cubicBezTo>
                  <a:pt x="362019" y="100048"/>
                  <a:pt x="365090" y="98119"/>
                  <a:pt x="367798" y="95207"/>
                </a:cubicBezTo>
                <a:cubicBezTo>
                  <a:pt x="370508" y="92301"/>
                  <a:pt x="371862" y="88816"/>
                  <a:pt x="371862" y="84752"/>
                </a:cubicBezTo>
                <a:cubicBezTo>
                  <a:pt x="371862" y="78055"/>
                  <a:pt x="369493" y="73393"/>
                  <a:pt x="364749" y="70765"/>
                </a:cubicBezTo>
                <a:cubicBezTo>
                  <a:pt x="360008" y="68138"/>
                  <a:pt x="351900" y="66823"/>
                  <a:pt x="340423" y="66823"/>
                </a:cubicBezTo>
                <a:lnTo>
                  <a:pt x="316757" y="66823"/>
                </a:lnTo>
                <a:close/>
                <a:moveTo>
                  <a:pt x="316757" y="158260"/>
                </a:moveTo>
                <a:lnTo>
                  <a:pt x="345085" y="158260"/>
                </a:lnTo>
                <a:cubicBezTo>
                  <a:pt x="357279" y="158260"/>
                  <a:pt x="365645" y="156845"/>
                  <a:pt x="370188" y="154015"/>
                </a:cubicBezTo>
                <a:cubicBezTo>
                  <a:pt x="374731" y="151190"/>
                  <a:pt x="377122" y="146311"/>
                  <a:pt x="377360" y="139375"/>
                </a:cubicBezTo>
                <a:cubicBezTo>
                  <a:pt x="377360" y="135310"/>
                  <a:pt x="376045" y="131544"/>
                  <a:pt x="373418" y="128078"/>
                </a:cubicBezTo>
                <a:cubicBezTo>
                  <a:pt x="370782" y="124615"/>
                  <a:pt x="367355" y="122419"/>
                  <a:pt x="363136" y="121505"/>
                </a:cubicBezTo>
                <a:cubicBezTo>
                  <a:pt x="358913" y="120590"/>
                  <a:pt x="352141" y="120129"/>
                  <a:pt x="342813" y="120129"/>
                </a:cubicBezTo>
                <a:lnTo>
                  <a:pt x="316757" y="120129"/>
                </a:lnTo>
                <a:close/>
                <a:moveTo>
                  <a:pt x="508641" y="135072"/>
                </a:moveTo>
                <a:lnTo>
                  <a:pt x="530875" y="137823"/>
                </a:lnTo>
                <a:cubicBezTo>
                  <a:pt x="527371" y="150809"/>
                  <a:pt x="520874" y="160891"/>
                  <a:pt x="511390" y="168059"/>
                </a:cubicBezTo>
                <a:cubicBezTo>
                  <a:pt x="501905" y="175234"/>
                  <a:pt x="489794" y="178820"/>
                  <a:pt x="475052" y="178820"/>
                </a:cubicBezTo>
                <a:cubicBezTo>
                  <a:pt x="456487" y="178820"/>
                  <a:pt x="441764" y="173103"/>
                  <a:pt x="430888" y="161666"/>
                </a:cubicBezTo>
                <a:cubicBezTo>
                  <a:pt x="420009" y="150232"/>
                  <a:pt x="414569" y="134194"/>
                  <a:pt x="414569" y="113559"/>
                </a:cubicBezTo>
                <a:cubicBezTo>
                  <a:pt x="414569" y="92201"/>
                  <a:pt x="420066" y="75622"/>
                  <a:pt x="431064" y="63833"/>
                </a:cubicBezTo>
                <a:cubicBezTo>
                  <a:pt x="442066" y="52038"/>
                  <a:pt x="456328" y="46141"/>
                  <a:pt x="473857" y="46141"/>
                </a:cubicBezTo>
                <a:cubicBezTo>
                  <a:pt x="490832" y="46141"/>
                  <a:pt x="504699" y="51920"/>
                  <a:pt x="515460" y="63472"/>
                </a:cubicBezTo>
                <a:cubicBezTo>
                  <a:pt x="526212" y="75024"/>
                  <a:pt x="531591" y="91282"/>
                  <a:pt x="531591" y="112241"/>
                </a:cubicBezTo>
                <a:cubicBezTo>
                  <a:pt x="531591" y="113519"/>
                  <a:pt x="531551" y="115431"/>
                  <a:pt x="531472" y="117979"/>
                </a:cubicBezTo>
                <a:lnTo>
                  <a:pt x="436806" y="117979"/>
                </a:lnTo>
                <a:cubicBezTo>
                  <a:pt x="437606" y="131922"/>
                  <a:pt x="441547" y="142601"/>
                  <a:pt x="448640" y="150012"/>
                </a:cubicBezTo>
                <a:cubicBezTo>
                  <a:pt x="455731" y="157425"/>
                  <a:pt x="464573" y="161130"/>
                  <a:pt x="475171" y="161130"/>
                </a:cubicBezTo>
                <a:cubicBezTo>
                  <a:pt x="483063" y="161130"/>
                  <a:pt x="489798" y="159060"/>
                  <a:pt x="495374" y="154916"/>
                </a:cubicBezTo>
                <a:cubicBezTo>
                  <a:pt x="500955" y="150772"/>
                  <a:pt x="505376" y="144159"/>
                  <a:pt x="508641" y="135072"/>
                </a:cubicBezTo>
                <a:close/>
                <a:moveTo>
                  <a:pt x="438001" y="100289"/>
                </a:moveTo>
                <a:lnTo>
                  <a:pt x="508882" y="100289"/>
                </a:lnTo>
                <a:cubicBezTo>
                  <a:pt x="507924" y="89611"/>
                  <a:pt x="505213" y="81601"/>
                  <a:pt x="500753" y="76263"/>
                </a:cubicBezTo>
                <a:cubicBezTo>
                  <a:pt x="493899" y="67979"/>
                  <a:pt x="485014" y="63835"/>
                  <a:pt x="474094" y="63835"/>
                </a:cubicBezTo>
                <a:cubicBezTo>
                  <a:pt x="464216" y="63835"/>
                  <a:pt x="455912" y="67141"/>
                  <a:pt x="449176" y="73754"/>
                </a:cubicBezTo>
                <a:cubicBezTo>
                  <a:pt x="442440" y="80363"/>
                  <a:pt x="438717" y="89212"/>
                  <a:pt x="438001" y="100289"/>
                </a:cubicBezTo>
                <a:close/>
                <a:moveTo>
                  <a:pt x="640725" y="129456"/>
                </a:moveTo>
                <a:lnTo>
                  <a:pt x="661882" y="132203"/>
                </a:lnTo>
                <a:cubicBezTo>
                  <a:pt x="659574" y="146786"/>
                  <a:pt x="653656" y="158202"/>
                  <a:pt x="644134" y="166450"/>
                </a:cubicBezTo>
                <a:cubicBezTo>
                  <a:pt x="634609" y="174693"/>
                  <a:pt x="622915" y="178820"/>
                  <a:pt x="609048" y="178820"/>
                </a:cubicBezTo>
                <a:cubicBezTo>
                  <a:pt x="591679" y="178820"/>
                  <a:pt x="577714" y="173143"/>
                  <a:pt x="567155" y="161784"/>
                </a:cubicBezTo>
                <a:cubicBezTo>
                  <a:pt x="556596" y="150430"/>
                  <a:pt x="551316" y="134155"/>
                  <a:pt x="551316" y="112961"/>
                </a:cubicBezTo>
                <a:cubicBezTo>
                  <a:pt x="551316" y="99255"/>
                  <a:pt x="553582" y="87260"/>
                  <a:pt x="558130" y="76979"/>
                </a:cubicBezTo>
                <a:cubicBezTo>
                  <a:pt x="562669" y="66697"/>
                  <a:pt x="569582" y="58990"/>
                  <a:pt x="578869" y="53849"/>
                </a:cubicBezTo>
                <a:cubicBezTo>
                  <a:pt x="588154" y="48712"/>
                  <a:pt x="598252" y="46141"/>
                  <a:pt x="609166" y="46141"/>
                </a:cubicBezTo>
                <a:cubicBezTo>
                  <a:pt x="622951" y="46141"/>
                  <a:pt x="634230" y="49626"/>
                  <a:pt x="642997" y="56604"/>
                </a:cubicBezTo>
                <a:cubicBezTo>
                  <a:pt x="651762" y="63576"/>
                  <a:pt x="657378" y="73477"/>
                  <a:pt x="659851" y="86306"/>
                </a:cubicBezTo>
                <a:lnTo>
                  <a:pt x="638932" y="89532"/>
                </a:lnTo>
                <a:cubicBezTo>
                  <a:pt x="636937" y="81004"/>
                  <a:pt x="633417" y="74588"/>
                  <a:pt x="628355" y="70287"/>
                </a:cubicBezTo>
                <a:cubicBezTo>
                  <a:pt x="623294" y="65985"/>
                  <a:pt x="617176" y="63835"/>
                  <a:pt x="610002" y="63835"/>
                </a:cubicBezTo>
                <a:cubicBezTo>
                  <a:pt x="599167" y="63835"/>
                  <a:pt x="590364" y="67720"/>
                  <a:pt x="583592" y="75488"/>
                </a:cubicBezTo>
                <a:cubicBezTo>
                  <a:pt x="576817" y="83257"/>
                  <a:pt x="573430" y="95552"/>
                  <a:pt x="573430" y="112363"/>
                </a:cubicBezTo>
                <a:cubicBezTo>
                  <a:pt x="573430" y="129413"/>
                  <a:pt x="576699" y="141804"/>
                  <a:pt x="583233" y="149533"/>
                </a:cubicBezTo>
                <a:cubicBezTo>
                  <a:pt x="589766" y="157262"/>
                  <a:pt x="598291" y="161130"/>
                  <a:pt x="608807" y="161130"/>
                </a:cubicBezTo>
                <a:cubicBezTo>
                  <a:pt x="617257" y="161130"/>
                  <a:pt x="624309" y="158538"/>
                  <a:pt x="629968" y="153360"/>
                </a:cubicBezTo>
                <a:cubicBezTo>
                  <a:pt x="635623" y="148183"/>
                  <a:pt x="639208" y="140217"/>
                  <a:pt x="640725" y="129456"/>
                </a:cubicBezTo>
                <a:close/>
                <a:moveTo>
                  <a:pt x="668693" y="49010"/>
                </a:moveTo>
                <a:lnTo>
                  <a:pt x="771847" y="49010"/>
                </a:lnTo>
                <a:lnTo>
                  <a:pt x="771847" y="66823"/>
                </a:lnTo>
                <a:lnTo>
                  <a:pt x="730970" y="66823"/>
                </a:lnTo>
                <a:lnTo>
                  <a:pt x="730970" y="175950"/>
                </a:lnTo>
                <a:lnTo>
                  <a:pt x="709574" y="175950"/>
                </a:lnTo>
                <a:lnTo>
                  <a:pt x="709574" y="66823"/>
                </a:lnTo>
                <a:lnTo>
                  <a:pt x="668693" y="66823"/>
                </a:lnTo>
                <a:close/>
                <a:moveTo>
                  <a:pt x="792407" y="49010"/>
                </a:moveTo>
                <a:lnTo>
                  <a:pt x="813925" y="49010"/>
                </a:lnTo>
                <a:lnTo>
                  <a:pt x="813925" y="145833"/>
                </a:lnTo>
                <a:lnTo>
                  <a:pt x="873569" y="49010"/>
                </a:lnTo>
                <a:lnTo>
                  <a:pt x="896757" y="49010"/>
                </a:lnTo>
                <a:lnTo>
                  <a:pt x="896757" y="175950"/>
                </a:lnTo>
                <a:lnTo>
                  <a:pt x="875243" y="175950"/>
                </a:lnTo>
                <a:lnTo>
                  <a:pt x="875243" y="79729"/>
                </a:lnTo>
                <a:lnTo>
                  <a:pt x="815595" y="175950"/>
                </a:lnTo>
                <a:lnTo>
                  <a:pt x="792407" y="175950"/>
                </a:lnTo>
                <a:close/>
                <a:moveTo>
                  <a:pt x="996066" y="49010"/>
                </a:moveTo>
                <a:lnTo>
                  <a:pt x="1017580" y="49010"/>
                </a:lnTo>
                <a:lnTo>
                  <a:pt x="1017580" y="103874"/>
                </a:lnTo>
                <a:cubicBezTo>
                  <a:pt x="1024431" y="103874"/>
                  <a:pt x="1029233" y="102557"/>
                  <a:pt x="1031984" y="99930"/>
                </a:cubicBezTo>
                <a:cubicBezTo>
                  <a:pt x="1034731" y="97301"/>
                  <a:pt x="1038777" y="89651"/>
                  <a:pt x="1044115" y="76979"/>
                </a:cubicBezTo>
                <a:cubicBezTo>
                  <a:pt x="1048335" y="66939"/>
                  <a:pt x="1051761" y="60326"/>
                  <a:pt x="1054397" y="57140"/>
                </a:cubicBezTo>
                <a:cubicBezTo>
                  <a:pt x="1057025" y="53949"/>
                  <a:pt x="1060052" y="51797"/>
                  <a:pt x="1063480" y="50684"/>
                </a:cubicBezTo>
                <a:cubicBezTo>
                  <a:pt x="1066908" y="49569"/>
                  <a:pt x="1072404" y="49010"/>
                  <a:pt x="1079974" y="49010"/>
                </a:cubicBezTo>
                <a:lnTo>
                  <a:pt x="1084277" y="49010"/>
                </a:lnTo>
                <a:lnTo>
                  <a:pt x="1084277" y="66823"/>
                </a:lnTo>
                <a:lnTo>
                  <a:pt x="1078301" y="66701"/>
                </a:lnTo>
                <a:cubicBezTo>
                  <a:pt x="1072642" y="66701"/>
                  <a:pt x="1069013" y="67540"/>
                  <a:pt x="1067422" y="69211"/>
                </a:cubicBezTo>
                <a:cubicBezTo>
                  <a:pt x="1065748" y="70967"/>
                  <a:pt x="1063203" y="76187"/>
                  <a:pt x="1059775" y="84870"/>
                </a:cubicBezTo>
                <a:cubicBezTo>
                  <a:pt x="1056510" y="93158"/>
                  <a:pt x="1053522" y="98892"/>
                  <a:pt x="1050812" y="102083"/>
                </a:cubicBezTo>
                <a:cubicBezTo>
                  <a:pt x="1048100" y="105268"/>
                  <a:pt x="1043914" y="108181"/>
                  <a:pt x="1038258" y="110808"/>
                </a:cubicBezTo>
                <a:cubicBezTo>
                  <a:pt x="1047504" y="113278"/>
                  <a:pt x="1056586" y="121886"/>
                  <a:pt x="1065510" y="136628"/>
                </a:cubicBezTo>
                <a:lnTo>
                  <a:pt x="1089058" y="175950"/>
                </a:lnTo>
                <a:lnTo>
                  <a:pt x="1065391" y="175950"/>
                </a:lnTo>
                <a:lnTo>
                  <a:pt x="1042441" y="136628"/>
                </a:lnTo>
                <a:cubicBezTo>
                  <a:pt x="1037743" y="128736"/>
                  <a:pt x="1033636" y="123534"/>
                  <a:pt x="1030133" y="121026"/>
                </a:cubicBezTo>
                <a:cubicBezTo>
                  <a:pt x="1026623" y="118516"/>
                  <a:pt x="1022440" y="117263"/>
                  <a:pt x="1017580" y="117263"/>
                </a:cubicBezTo>
                <a:lnTo>
                  <a:pt x="1017580" y="175950"/>
                </a:lnTo>
                <a:lnTo>
                  <a:pt x="996066" y="175950"/>
                </a:lnTo>
                <a:close/>
                <a:moveTo>
                  <a:pt x="1278393" y="155273"/>
                </a:moveTo>
                <a:lnTo>
                  <a:pt x="1278393" y="175950"/>
                </a:lnTo>
                <a:lnTo>
                  <a:pt x="1162566" y="175950"/>
                </a:lnTo>
                <a:cubicBezTo>
                  <a:pt x="1162407" y="170774"/>
                  <a:pt x="1163243" y="165795"/>
                  <a:pt x="1165076" y="161010"/>
                </a:cubicBezTo>
                <a:cubicBezTo>
                  <a:pt x="1168023" y="153122"/>
                  <a:pt x="1172747" y="145354"/>
                  <a:pt x="1179245" y="137701"/>
                </a:cubicBezTo>
                <a:cubicBezTo>
                  <a:pt x="1185738" y="130054"/>
                  <a:pt x="1195120" y="121208"/>
                  <a:pt x="1207394" y="111168"/>
                </a:cubicBezTo>
                <a:cubicBezTo>
                  <a:pt x="1226438" y="95552"/>
                  <a:pt x="1239307" y="83175"/>
                  <a:pt x="1246003" y="74049"/>
                </a:cubicBezTo>
                <a:cubicBezTo>
                  <a:pt x="1252696" y="64926"/>
                  <a:pt x="1256040" y="56300"/>
                  <a:pt x="1256040" y="48176"/>
                </a:cubicBezTo>
                <a:cubicBezTo>
                  <a:pt x="1256040" y="39647"/>
                  <a:pt x="1252990" y="32455"/>
                  <a:pt x="1246896" y="26597"/>
                </a:cubicBezTo>
                <a:cubicBezTo>
                  <a:pt x="1240801" y="20744"/>
                  <a:pt x="1232852" y="17813"/>
                  <a:pt x="1223050" y="17813"/>
                </a:cubicBezTo>
                <a:cubicBezTo>
                  <a:pt x="1212690" y="17813"/>
                  <a:pt x="1204406" y="20920"/>
                  <a:pt x="1198191" y="27133"/>
                </a:cubicBezTo>
                <a:cubicBezTo>
                  <a:pt x="1191971" y="33351"/>
                  <a:pt x="1188829" y="41954"/>
                  <a:pt x="1188745" y="52956"/>
                </a:cubicBezTo>
                <a:lnTo>
                  <a:pt x="1166634" y="50684"/>
                </a:lnTo>
                <a:cubicBezTo>
                  <a:pt x="1168150" y="34189"/>
                  <a:pt x="1173845" y="21619"/>
                  <a:pt x="1183727" y="12972"/>
                </a:cubicBezTo>
                <a:cubicBezTo>
                  <a:pt x="1193609" y="4324"/>
                  <a:pt x="1206871" y="0"/>
                  <a:pt x="1223525" y="0"/>
                </a:cubicBezTo>
                <a:cubicBezTo>
                  <a:pt x="1240344" y="0"/>
                  <a:pt x="1253650" y="4662"/>
                  <a:pt x="1263452" y="13986"/>
                </a:cubicBezTo>
                <a:cubicBezTo>
                  <a:pt x="1273256" y="23314"/>
                  <a:pt x="1278155" y="34866"/>
                  <a:pt x="1278155" y="48655"/>
                </a:cubicBezTo>
                <a:cubicBezTo>
                  <a:pt x="1278155" y="55664"/>
                  <a:pt x="1276719" y="62554"/>
                  <a:pt x="1273849" y="69329"/>
                </a:cubicBezTo>
                <a:cubicBezTo>
                  <a:pt x="1270984" y="76101"/>
                  <a:pt x="1266221" y="83232"/>
                  <a:pt x="1259568" y="90724"/>
                </a:cubicBezTo>
                <a:cubicBezTo>
                  <a:pt x="1252916" y="98215"/>
                  <a:pt x="1241856" y="108497"/>
                  <a:pt x="1226394" y="121565"/>
                </a:cubicBezTo>
                <a:cubicBezTo>
                  <a:pt x="1213489" y="132401"/>
                  <a:pt x="1205204" y="139752"/>
                  <a:pt x="1201537" y="143619"/>
                </a:cubicBezTo>
                <a:cubicBezTo>
                  <a:pt x="1197871" y="147485"/>
                  <a:pt x="1194839" y="151370"/>
                  <a:pt x="1192450" y="155273"/>
                </a:cubicBezTo>
                <a:close/>
                <a:moveTo>
                  <a:pt x="1301461" y="89532"/>
                </a:moveTo>
                <a:cubicBezTo>
                  <a:pt x="1301461" y="68811"/>
                  <a:pt x="1303593" y="52139"/>
                  <a:pt x="1307858" y="39503"/>
                </a:cubicBezTo>
                <a:cubicBezTo>
                  <a:pt x="1312121" y="26874"/>
                  <a:pt x="1318454" y="17133"/>
                  <a:pt x="1326862" y="10278"/>
                </a:cubicBezTo>
                <a:cubicBezTo>
                  <a:pt x="1335269" y="3427"/>
                  <a:pt x="1345849" y="0"/>
                  <a:pt x="1358597" y="0"/>
                </a:cubicBezTo>
                <a:cubicBezTo>
                  <a:pt x="1368000" y="0"/>
                  <a:pt x="1376252" y="1893"/>
                  <a:pt x="1383343" y="5682"/>
                </a:cubicBezTo>
                <a:cubicBezTo>
                  <a:pt x="1390432" y="9465"/>
                  <a:pt x="1396292" y="14926"/>
                  <a:pt x="1400915" y="22057"/>
                </a:cubicBezTo>
                <a:cubicBezTo>
                  <a:pt x="1405537" y="29189"/>
                  <a:pt x="1409162" y="37872"/>
                  <a:pt x="1411790" y="48115"/>
                </a:cubicBezTo>
                <a:cubicBezTo>
                  <a:pt x="1414419" y="58353"/>
                  <a:pt x="1415732" y="72159"/>
                  <a:pt x="1415732" y="89532"/>
                </a:cubicBezTo>
                <a:cubicBezTo>
                  <a:pt x="1415732" y="110092"/>
                  <a:pt x="1413622" y="126685"/>
                  <a:pt x="1409400" y="139314"/>
                </a:cubicBezTo>
                <a:cubicBezTo>
                  <a:pt x="1405173" y="151945"/>
                  <a:pt x="1398859" y="161709"/>
                  <a:pt x="1390454" y="168599"/>
                </a:cubicBezTo>
                <a:cubicBezTo>
                  <a:pt x="1382044" y="175494"/>
                  <a:pt x="1371427" y="178939"/>
                  <a:pt x="1358597" y="178939"/>
                </a:cubicBezTo>
                <a:cubicBezTo>
                  <a:pt x="1341706" y="178939"/>
                  <a:pt x="1328436" y="172884"/>
                  <a:pt x="1318795" y="160769"/>
                </a:cubicBezTo>
                <a:cubicBezTo>
                  <a:pt x="1307240" y="146186"/>
                  <a:pt x="1301461" y="122443"/>
                  <a:pt x="1301461" y="89532"/>
                </a:cubicBezTo>
                <a:close/>
                <a:moveTo>
                  <a:pt x="1323580" y="89532"/>
                </a:moveTo>
                <a:cubicBezTo>
                  <a:pt x="1323580" y="118300"/>
                  <a:pt x="1326942" y="137444"/>
                  <a:pt x="1333678" y="146967"/>
                </a:cubicBezTo>
                <a:cubicBezTo>
                  <a:pt x="1340414" y="156489"/>
                  <a:pt x="1348718" y="161248"/>
                  <a:pt x="1358597" y="161248"/>
                </a:cubicBezTo>
                <a:cubicBezTo>
                  <a:pt x="1368479" y="161248"/>
                  <a:pt x="1376787" y="156468"/>
                  <a:pt x="1383519" y="146902"/>
                </a:cubicBezTo>
                <a:cubicBezTo>
                  <a:pt x="1390255" y="137344"/>
                  <a:pt x="1393621" y="118218"/>
                  <a:pt x="1393621" y="89532"/>
                </a:cubicBezTo>
                <a:cubicBezTo>
                  <a:pt x="1393621" y="60685"/>
                  <a:pt x="1390255" y="41519"/>
                  <a:pt x="1383519" y="32037"/>
                </a:cubicBezTo>
                <a:cubicBezTo>
                  <a:pt x="1376787" y="22555"/>
                  <a:pt x="1368399" y="17813"/>
                  <a:pt x="1358360" y="17813"/>
                </a:cubicBezTo>
                <a:cubicBezTo>
                  <a:pt x="1348478" y="17813"/>
                  <a:pt x="1340590" y="21996"/>
                  <a:pt x="1334693" y="30363"/>
                </a:cubicBezTo>
                <a:cubicBezTo>
                  <a:pt x="1327284" y="41044"/>
                  <a:pt x="1323580" y="60764"/>
                  <a:pt x="1323580" y="89532"/>
                </a:cubicBezTo>
                <a:close/>
                <a:moveTo>
                  <a:pt x="1437732" y="129693"/>
                </a:moveTo>
                <a:lnTo>
                  <a:pt x="1459246" y="126824"/>
                </a:lnTo>
                <a:cubicBezTo>
                  <a:pt x="1461719" y="139018"/>
                  <a:pt x="1465920" y="147802"/>
                  <a:pt x="1471857" y="153181"/>
                </a:cubicBezTo>
                <a:cubicBezTo>
                  <a:pt x="1477793" y="158559"/>
                  <a:pt x="1485026" y="161248"/>
                  <a:pt x="1493550" y="161248"/>
                </a:cubicBezTo>
                <a:cubicBezTo>
                  <a:pt x="1503669" y="161248"/>
                  <a:pt x="1512216" y="157742"/>
                  <a:pt x="1519189" y="150728"/>
                </a:cubicBezTo>
                <a:cubicBezTo>
                  <a:pt x="1526163" y="143716"/>
                  <a:pt x="1529647" y="135029"/>
                  <a:pt x="1529647" y="124672"/>
                </a:cubicBezTo>
                <a:cubicBezTo>
                  <a:pt x="1529647" y="114790"/>
                  <a:pt x="1526422" y="106647"/>
                  <a:pt x="1519967" y="100232"/>
                </a:cubicBezTo>
                <a:cubicBezTo>
                  <a:pt x="1513512" y="93816"/>
                  <a:pt x="1505304" y="90609"/>
                  <a:pt x="1495344" y="90609"/>
                </a:cubicBezTo>
                <a:cubicBezTo>
                  <a:pt x="1491278" y="90609"/>
                  <a:pt x="1486221" y="91404"/>
                  <a:pt x="1480165" y="92999"/>
                </a:cubicBezTo>
                <a:lnTo>
                  <a:pt x="1482555" y="74113"/>
                </a:lnTo>
                <a:cubicBezTo>
                  <a:pt x="1483988" y="74268"/>
                  <a:pt x="1485144" y="74350"/>
                  <a:pt x="1486019" y="74350"/>
                </a:cubicBezTo>
                <a:cubicBezTo>
                  <a:pt x="1495185" y="74350"/>
                  <a:pt x="1503432" y="71960"/>
                  <a:pt x="1510765" y="67177"/>
                </a:cubicBezTo>
                <a:cubicBezTo>
                  <a:pt x="1518095" y="62396"/>
                  <a:pt x="1521759" y="55026"/>
                  <a:pt x="1521759" y="45068"/>
                </a:cubicBezTo>
                <a:cubicBezTo>
                  <a:pt x="1521759" y="37178"/>
                  <a:pt x="1519093" y="30643"/>
                  <a:pt x="1513753" y="25459"/>
                </a:cubicBezTo>
                <a:cubicBezTo>
                  <a:pt x="1508414" y="20283"/>
                  <a:pt x="1501517" y="17691"/>
                  <a:pt x="1493071" y="17691"/>
                </a:cubicBezTo>
                <a:cubicBezTo>
                  <a:pt x="1484705" y="17691"/>
                  <a:pt x="1477736" y="20322"/>
                  <a:pt x="1472160" y="25579"/>
                </a:cubicBezTo>
                <a:cubicBezTo>
                  <a:pt x="1466579" y="30842"/>
                  <a:pt x="1462990" y="38730"/>
                  <a:pt x="1461398" y="49252"/>
                </a:cubicBezTo>
                <a:lnTo>
                  <a:pt x="1439881" y="45425"/>
                </a:lnTo>
                <a:cubicBezTo>
                  <a:pt x="1442513" y="31003"/>
                  <a:pt x="1448485" y="19826"/>
                  <a:pt x="1457813" y="11895"/>
                </a:cubicBezTo>
                <a:cubicBezTo>
                  <a:pt x="1467133" y="3963"/>
                  <a:pt x="1478725" y="0"/>
                  <a:pt x="1492593" y="0"/>
                </a:cubicBezTo>
                <a:cubicBezTo>
                  <a:pt x="1502158" y="0"/>
                  <a:pt x="1510963" y="2052"/>
                  <a:pt x="1519013" y="6157"/>
                </a:cubicBezTo>
                <a:cubicBezTo>
                  <a:pt x="1527059" y="10264"/>
                  <a:pt x="1533215" y="15862"/>
                  <a:pt x="1537477" y="22950"/>
                </a:cubicBezTo>
                <a:cubicBezTo>
                  <a:pt x="1541744" y="30045"/>
                  <a:pt x="1543875" y="37578"/>
                  <a:pt x="1543875" y="45544"/>
                </a:cubicBezTo>
                <a:cubicBezTo>
                  <a:pt x="1543875" y="53115"/>
                  <a:pt x="1541841" y="60005"/>
                  <a:pt x="1537781" y="66219"/>
                </a:cubicBezTo>
                <a:cubicBezTo>
                  <a:pt x="1533711" y="72439"/>
                  <a:pt x="1527697" y="77378"/>
                  <a:pt x="1519730" y="81043"/>
                </a:cubicBezTo>
                <a:cubicBezTo>
                  <a:pt x="1530086" y="83438"/>
                  <a:pt x="1538132" y="88398"/>
                  <a:pt x="1543875" y="95929"/>
                </a:cubicBezTo>
                <a:cubicBezTo>
                  <a:pt x="1549609" y="103458"/>
                  <a:pt x="1552478" y="112879"/>
                  <a:pt x="1552478" y="124193"/>
                </a:cubicBezTo>
                <a:cubicBezTo>
                  <a:pt x="1552478" y="139493"/>
                  <a:pt x="1546899" y="152467"/>
                  <a:pt x="1535742" y="163102"/>
                </a:cubicBezTo>
                <a:cubicBezTo>
                  <a:pt x="1524586" y="173739"/>
                  <a:pt x="1510481" y="179061"/>
                  <a:pt x="1493432" y="179061"/>
                </a:cubicBezTo>
                <a:cubicBezTo>
                  <a:pt x="1478052" y="179061"/>
                  <a:pt x="1465280" y="174475"/>
                  <a:pt x="1455120" y="165312"/>
                </a:cubicBezTo>
                <a:cubicBezTo>
                  <a:pt x="1444965" y="156146"/>
                  <a:pt x="1439165" y="144278"/>
                  <a:pt x="1437732" y="129693"/>
                </a:cubicBezTo>
                <a:close/>
                <a:moveTo>
                  <a:pt x="1572527" y="89532"/>
                </a:moveTo>
                <a:cubicBezTo>
                  <a:pt x="1572527" y="68811"/>
                  <a:pt x="1574662" y="52139"/>
                  <a:pt x="1578925" y="39503"/>
                </a:cubicBezTo>
                <a:cubicBezTo>
                  <a:pt x="1583186" y="26874"/>
                  <a:pt x="1589522" y="17133"/>
                  <a:pt x="1597929" y="10278"/>
                </a:cubicBezTo>
                <a:cubicBezTo>
                  <a:pt x="1606338" y="3427"/>
                  <a:pt x="1616915" y="0"/>
                  <a:pt x="1629666" y="0"/>
                </a:cubicBezTo>
                <a:cubicBezTo>
                  <a:pt x="1639065" y="0"/>
                  <a:pt x="1647317" y="1893"/>
                  <a:pt x="1654412" y="5682"/>
                </a:cubicBezTo>
                <a:cubicBezTo>
                  <a:pt x="1661501" y="9465"/>
                  <a:pt x="1667363" y="14926"/>
                  <a:pt x="1671980" y="22057"/>
                </a:cubicBezTo>
                <a:cubicBezTo>
                  <a:pt x="1676603" y="29189"/>
                  <a:pt x="1680228" y="37872"/>
                  <a:pt x="1682856" y="48115"/>
                </a:cubicBezTo>
                <a:cubicBezTo>
                  <a:pt x="1685488" y="58353"/>
                  <a:pt x="1686802" y="72159"/>
                  <a:pt x="1686802" y="89532"/>
                </a:cubicBezTo>
                <a:cubicBezTo>
                  <a:pt x="1686802" y="110092"/>
                  <a:pt x="1684689" y="126685"/>
                  <a:pt x="1680466" y="139314"/>
                </a:cubicBezTo>
                <a:cubicBezTo>
                  <a:pt x="1676243" y="151945"/>
                  <a:pt x="1669929" y="161709"/>
                  <a:pt x="1661519" y="168599"/>
                </a:cubicBezTo>
                <a:cubicBezTo>
                  <a:pt x="1653113" y="175494"/>
                  <a:pt x="1642493" y="178939"/>
                  <a:pt x="1629666" y="178939"/>
                </a:cubicBezTo>
                <a:cubicBezTo>
                  <a:pt x="1612771" y="178939"/>
                  <a:pt x="1599502" y="172884"/>
                  <a:pt x="1589860" y="160769"/>
                </a:cubicBezTo>
                <a:cubicBezTo>
                  <a:pt x="1578308" y="146186"/>
                  <a:pt x="1572527" y="122443"/>
                  <a:pt x="1572527" y="89532"/>
                </a:cubicBezTo>
                <a:close/>
                <a:moveTo>
                  <a:pt x="1594646" y="89532"/>
                </a:moveTo>
                <a:cubicBezTo>
                  <a:pt x="1594646" y="118300"/>
                  <a:pt x="1598011" y="137444"/>
                  <a:pt x="1604748" y="146967"/>
                </a:cubicBezTo>
                <a:cubicBezTo>
                  <a:pt x="1611478" y="156489"/>
                  <a:pt x="1619784" y="161248"/>
                  <a:pt x="1629666" y="161248"/>
                </a:cubicBezTo>
                <a:cubicBezTo>
                  <a:pt x="1639544" y="161248"/>
                  <a:pt x="1647854" y="156468"/>
                  <a:pt x="1654589" y="146902"/>
                </a:cubicBezTo>
                <a:cubicBezTo>
                  <a:pt x="1661325" y="137344"/>
                  <a:pt x="1664686" y="118218"/>
                  <a:pt x="1664686" y="89532"/>
                </a:cubicBezTo>
                <a:cubicBezTo>
                  <a:pt x="1664686" y="60685"/>
                  <a:pt x="1661325" y="41519"/>
                  <a:pt x="1654589" y="32037"/>
                </a:cubicBezTo>
                <a:cubicBezTo>
                  <a:pt x="1647854" y="22555"/>
                  <a:pt x="1639469" y="17813"/>
                  <a:pt x="1629425" y="17813"/>
                </a:cubicBezTo>
                <a:cubicBezTo>
                  <a:pt x="1619547" y="17813"/>
                  <a:pt x="1611659" y="21996"/>
                  <a:pt x="1605759" y="30363"/>
                </a:cubicBezTo>
                <a:cubicBezTo>
                  <a:pt x="1598349" y="41044"/>
                  <a:pt x="1594646" y="60764"/>
                  <a:pt x="1594646" y="89532"/>
                </a:cubicBezTo>
                <a:close/>
                <a:moveTo>
                  <a:pt x="1784013" y="49010"/>
                </a:moveTo>
                <a:lnTo>
                  <a:pt x="1857042" y="49010"/>
                </a:lnTo>
                <a:lnTo>
                  <a:pt x="1857042" y="66823"/>
                </a:lnTo>
                <a:lnTo>
                  <a:pt x="1805525" y="66823"/>
                </a:lnTo>
                <a:lnTo>
                  <a:pt x="1805525" y="175950"/>
                </a:lnTo>
                <a:lnTo>
                  <a:pt x="1784013" y="175950"/>
                </a:lnTo>
                <a:close/>
                <a:moveTo>
                  <a:pt x="1850389" y="175950"/>
                </a:moveTo>
                <a:lnTo>
                  <a:pt x="1850389" y="151448"/>
                </a:lnTo>
                <a:lnTo>
                  <a:pt x="1874890" y="151448"/>
                </a:lnTo>
                <a:lnTo>
                  <a:pt x="1874890" y="175950"/>
                </a:lnTo>
                <a:close/>
                <a:moveTo>
                  <a:pt x="2067214" y="135072"/>
                </a:moveTo>
                <a:lnTo>
                  <a:pt x="2089447" y="137823"/>
                </a:lnTo>
                <a:cubicBezTo>
                  <a:pt x="2085942" y="150809"/>
                  <a:pt x="2079447" y="160891"/>
                  <a:pt x="2069964" y="168059"/>
                </a:cubicBezTo>
                <a:cubicBezTo>
                  <a:pt x="2060478" y="175234"/>
                  <a:pt x="2048367" y="178820"/>
                  <a:pt x="2033625" y="178820"/>
                </a:cubicBezTo>
                <a:cubicBezTo>
                  <a:pt x="2015060" y="178820"/>
                  <a:pt x="2000337" y="173103"/>
                  <a:pt x="1989461" y="161666"/>
                </a:cubicBezTo>
                <a:cubicBezTo>
                  <a:pt x="1978582" y="150232"/>
                  <a:pt x="1973142" y="134194"/>
                  <a:pt x="1973142" y="113559"/>
                </a:cubicBezTo>
                <a:cubicBezTo>
                  <a:pt x="1973142" y="92201"/>
                  <a:pt x="1978639" y="75622"/>
                  <a:pt x="1989637" y="63833"/>
                </a:cubicBezTo>
                <a:cubicBezTo>
                  <a:pt x="2000635" y="52038"/>
                  <a:pt x="2014902" y="46141"/>
                  <a:pt x="2032430" y="46141"/>
                </a:cubicBezTo>
                <a:cubicBezTo>
                  <a:pt x="2049405" y="46141"/>
                  <a:pt x="2063272" y="51920"/>
                  <a:pt x="2074029" y="63472"/>
                </a:cubicBezTo>
                <a:cubicBezTo>
                  <a:pt x="2084786" y="75024"/>
                  <a:pt x="2090164" y="91282"/>
                  <a:pt x="2090164" y="112241"/>
                </a:cubicBezTo>
                <a:cubicBezTo>
                  <a:pt x="2090164" y="113519"/>
                  <a:pt x="2090124" y="115431"/>
                  <a:pt x="2090045" y="117979"/>
                </a:cubicBezTo>
                <a:lnTo>
                  <a:pt x="1995379" y="117979"/>
                </a:lnTo>
                <a:cubicBezTo>
                  <a:pt x="1996175" y="131922"/>
                  <a:pt x="2000120" y="142601"/>
                  <a:pt x="2007213" y="150012"/>
                </a:cubicBezTo>
                <a:cubicBezTo>
                  <a:pt x="2014305" y="157425"/>
                  <a:pt x="2023146" y="161130"/>
                  <a:pt x="2033745" y="161130"/>
                </a:cubicBezTo>
                <a:cubicBezTo>
                  <a:pt x="2041637" y="161130"/>
                  <a:pt x="2048371" y="159060"/>
                  <a:pt x="2053948" y="154916"/>
                </a:cubicBezTo>
                <a:cubicBezTo>
                  <a:pt x="2059528" y="150772"/>
                  <a:pt x="2063949" y="144159"/>
                  <a:pt x="2067214" y="135072"/>
                </a:cubicBezTo>
                <a:close/>
                <a:moveTo>
                  <a:pt x="1996574" y="100289"/>
                </a:moveTo>
                <a:lnTo>
                  <a:pt x="2067455" y="100289"/>
                </a:lnTo>
                <a:cubicBezTo>
                  <a:pt x="2066498" y="89611"/>
                  <a:pt x="2063786" y="81601"/>
                  <a:pt x="2059326" y="76263"/>
                </a:cubicBezTo>
                <a:cubicBezTo>
                  <a:pt x="2052472" y="67979"/>
                  <a:pt x="2043587" y="63835"/>
                  <a:pt x="2032667" y="63835"/>
                </a:cubicBezTo>
                <a:cubicBezTo>
                  <a:pt x="2022790" y="63835"/>
                  <a:pt x="2014485" y="67141"/>
                  <a:pt x="2007749" y="73754"/>
                </a:cubicBezTo>
                <a:cubicBezTo>
                  <a:pt x="2001013" y="80363"/>
                  <a:pt x="1997290" y="89212"/>
                  <a:pt x="1996574" y="100289"/>
                </a:cubicBezTo>
                <a:close/>
                <a:moveTo>
                  <a:pt x="2189287" y="49010"/>
                </a:moveTo>
                <a:lnTo>
                  <a:pt x="2189287" y="103874"/>
                </a:lnTo>
                <a:cubicBezTo>
                  <a:pt x="2196137" y="103874"/>
                  <a:pt x="2200960" y="102557"/>
                  <a:pt x="2203747" y="99930"/>
                </a:cubicBezTo>
                <a:cubicBezTo>
                  <a:pt x="2206534" y="97301"/>
                  <a:pt x="2210602" y="89651"/>
                  <a:pt x="2215940" y="76979"/>
                </a:cubicBezTo>
                <a:cubicBezTo>
                  <a:pt x="2220959" y="64948"/>
                  <a:pt x="2225463" y="57259"/>
                  <a:pt x="2229448" y="53910"/>
                </a:cubicBezTo>
                <a:cubicBezTo>
                  <a:pt x="2233354" y="50645"/>
                  <a:pt x="2239567" y="49010"/>
                  <a:pt x="2248092" y="49010"/>
                </a:cubicBezTo>
                <a:lnTo>
                  <a:pt x="2255983" y="49010"/>
                </a:lnTo>
                <a:lnTo>
                  <a:pt x="2255983" y="66823"/>
                </a:lnTo>
                <a:lnTo>
                  <a:pt x="2250126" y="66701"/>
                </a:lnTo>
                <a:cubicBezTo>
                  <a:pt x="2244388" y="66701"/>
                  <a:pt x="2240719" y="67540"/>
                  <a:pt x="2239128" y="69211"/>
                </a:cubicBezTo>
                <a:cubicBezTo>
                  <a:pt x="2237454" y="70967"/>
                  <a:pt x="2234909" y="76187"/>
                  <a:pt x="2231482" y="84870"/>
                </a:cubicBezTo>
                <a:cubicBezTo>
                  <a:pt x="2228292" y="93158"/>
                  <a:pt x="2225344" y="98892"/>
                  <a:pt x="2222633" y="102083"/>
                </a:cubicBezTo>
                <a:cubicBezTo>
                  <a:pt x="2219923" y="105268"/>
                  <a:pt x="2215703" y="108181"/>
                  <a:pt x="2209964" y="110808"/>
                </a:cubicBezTo>
                <a:cubicBezTo>
                  <a:pt x="2219285" y="113278"/>
                  <a:pt x="2228368" y="121886"/>
                  <a:pt x="2237216" y="136628"/>
                </a:cubicBezTo>
                <a:lnTo>
                  <a:pt x="2260883" y="175950"/>
                </a:lnTo>
                <a:lnTo>
                  <a:pt x="2237216" y="175950"/>
                </a:lnTo>
                <a:lnTo>
                  <a:pt x="2214148" y="136628"/>
                </a:lnTo>
                <a:cubicBezTo>
                  <a:pt x="2209447" y="128657"/>
                  <a:pt x="2205338" y="123437"/>
                  <a:pt x="2201835" y="120967"/>
                </a:cubicBezTo>
                <a:cubicBezTo>
                  <a:pt x="2198329" y="118495"/>
                  <a:pt x="2194145" y="117263"/>
                  <a:pt x="2189287" y="117263"/>
                </a:cubicBezTo>
                <a:lnTo>
                  <a:pt x="2189287" y="175950"/>
                </a:lnTo>
                <a:lnTo>
                  <a:pt x="2167290" y="175950"/>
                </a:lnTo>
                <a:lnTo>
                  <a:pt x="2167290" y="117263"/>
                </a:lnTo>
                <a:cubicBezTo>
                  <a:pt x="2162510" y="117263"/>
                  <a:pt x="2158366" y="118477"/>
                  <a:pt x="2154859" y="120906"/>
                </a:cubicBezTo>
                <a:cubicBezTo>
                  <a:pt x="2151357" y="123336"/>
                  <a:pt x="2147250" y="128578"/>
                  <a:pt x="2142548" y="136628"/>
                </a:cubicBezTo>
                <a:lnTo>
                  <a:pt x="2119478" y="175950"/>
                </a:lnTo>
                <a:lnTo>
                  <a:pt x="2095812" y="175950"/>
                </a:lnTo>
                <a:lnTo>
                  <a:pt x="2119361" y="136628"/>
                </a:lnTo>
                <a:cubicBezTo>
                  <a:pt x="2128285" y="121886"/>
                  <a:pt x="2137407" y="113278"/>
                  <a:pt x="2146730" y="110808"/>
                </a:cubicBezTo>
                <a:cubicBezTo>
                  <a:pt x="2140359" y="107860"/>
                  <a:pt x="2135894" y="104653"/>
                  <a:pt x="2133346" y="101186"/>
                </a:cubicBezTo>
                <a:cubicBezTo>
                  <a:pt x="2130796" y="97718"/>
                  <a:pt x="2126970" y="89450"/>
                  <a:pt x="2121868" y="76381"/>
                </a:cubicBezTo>
                <a:cubicBezTo>
                  <a:pt x="2120116" y="72000"/>
                  <a:pt x="2118244" y="69293"/>
                  <a:pt x="2116252" y="68256"/>
                </a:cubicBezTo>
                <a:cubicBezTo>
                  <a:pt x="2114180" y="67220"/>
                  <a:pt x="2111111" y="66701"/>
                  <a:pt x="2107047" y="66701"/>
                </a:cubicBezTo>
                <a:cubicBezTo>
                  <a:pt x="2106011" y="66701"/>
                  <a:pt x="2103902" y="66741"/>
                  <a:pt x="2100711" y="66823"/>
                </a:cubicBezTo>
                <a:lnTo>
                  <a:pt x="2100711" y="49010"/>
                </a:lnTo>
                <a:lnTo>
                  <a:pt x="2103700" y="49010"/>
                </a:lnTo>
                <a:cubicBezTo>
                  <a:pt x="2111987" y="49010"/>
                  <a:pt x="2117823" y="49508"/>
                  <a:pt x="2121213" y="50505"/>
                </a:cubicBezTo>
                <a:cubicBezTo>
                  <a:pt x="2124597" y="51502"/>
                  <a:pt x="2127625" y="53611"/>
                  <a:pt x="2130296" y="56837"/>
                </a:cubicBezTo>
                <a:cubicBezTo>
                  <a:pt x="2132968" y="60063"/>
                  <a:pt x="2136452" y="66780"/>
                  <a:pt x="2140755" y="76979"/>
                </a:cubicBezTo>
                <a:cubicBezTo>
                  <a:pt x="2146018" y="89489"/>
                  <a:pt x="2150021" y="97100"/>
                  <a:pt x="2152772" y="99810"/>
                </a:cubicBezTo>
                <a:cubicBezTo>
                  <a:pt x="2155519" y="102522"/>
                  <a:pt x="2160357" y="103874"/>
                  <a:pt x="2167290" y="103874"/>
                </a:cubicBezTo>
                <a:lnTo>
                  <a:pt x="2167290" y="49010"/>
                </a:lnTo>
                <a:close/>
                <a:moveTo>
                  <a:pt x="2363201" y="135072"/>
                </a:moveTo>
                <a:lnTo>
                  <a:pt x="2385432" y="137823"/>
                </a:lnTo>
                <a:cubicBezTo>
                  <a:pt x="2381929" y="150809"/>
                  <a:pt x="2375436" y="160891"/>
                  <a:pt x="2365949" y="168059"/>
                </a:cubicBezTo>
                <a:cubicBezTo>
                  <a:pt x="2356467" y="175234"/>
                  <a:pt x="2344352" y="178820"/>
                  <a:pt x="2329610" y="178820"/>
                </a:cubicBezTo>
                <a:cubicBezTo>
                  <a:pt x="2311045" y="178820"/>
                  <a:pt x="2296321" y="173103"/>
                  <a:pt x="2285450" y="161666"/>
                </a:cubicBezTo>
                <a:cubicBezTo>
                  <a:pt x="2274570" y="150232"/>
                  <a:pt x="2269130" y="134194"/>
                  <a:pt x="2269130" y="113559"/>
                </a:cubicBezTo>
                <a:cubicBezTo>
                  <a:pt x="2269130" y="92201"/>
                  <a:pt x="2274628" y="75622"/>
                  <a:pt x="2285626" y="63833"/>
                </a:cubicBezTo>
                <a:cubicBezTo>
                  <a:pt x="2296624" y="52038"/>
                  <a:pt x="2310886" y="46141"/>
                  <a:pt x="2328415" y="46141"/>
                </a:cubicBezTo>
                <a:cubicBezTo>
                  <a:pt x="2345390" y="46141"/>
                  <a:pt x="2359257" y="51920"/>
                  <a:pt x="2370017" y="63472"/>
                </a:cubicBezTo>
                <a:cubicBezTo>
                  <a:pt x="2380773" y="75024"/>
                  <a:pt x="2386152" y="91282"/>
                  <a:pt x="2386152" y="112241"/>
                </a:cubicBezTo>
                <a:cubicBezTo>
                  <a:pt x="2386152" y="113519"/>
                  <a:pt x="2386113" y="115431"/>
                  <a:pt x="2386030" y="117979"/>
                </a:cubicBezTo>
                <a:lnTo>
                  <a:pt x="2291364" y="117979"/>
                </a:lnTo>
                <a:cubicBezTo>
                  <a:pt x="2292163" y="131922"/>
                  <a:pt x="2296105" y="142601"/>
                  <a:pt x="2303201" y="150012"/>
                </a:cubicBezTo>
                <a:cubicBezTo>
                  <a:pt x="2310289" y="157425"/>
                  <a:pt x="2319135" y="161130"/>
                  <a:pt x="2329729" y="161130"/>
                </a:cubicBezTo>
                <a:cubicBezTo>
                  <a:pt x="2337624" y="161130"/>
                  <a:pt x="2344356" y="159060"/>
                  <a:pt x="2349936" y="154916"/>
                </a:cubicBezTo>
                <a:cubicBezTo>
                  <a:pt x="2355513" y="150772"/>
                  <a:pt x="2359937" y="144159"/>
                  <a:pt x="2363201" y="135072"/>
                </a:cubicBezTo>
                <a:close/>
                <a:moveTo>
                  <a:pt x="2292559" y="100289"/>
                </a:moveTo>
                <a:lnTo>
                  <a:pt x="2363440" y="100289"/>
                </a:lnTo>
                <a:cubicBezTo>
                  <a:pt x="2362485" y="89611"/>
                  <a:pt x="2359775" y="81601"/>
                  <a:pt x="2355315" y="76263"/>
                </a:cubicBezTo>
                <a:cubicBezTo>
                  <a:pt x="2348461" y="67979"/>
                  <a:pt x="2339572" y="63835"/>
                  <a:pt x="2328656" y="63835"/>
                </a:cubicBezTo>
                <a:cubicBezTo>
                  <a:pt x="2318775" y="63835"/>
                  <a:pt x="2310470" y="67141"/>
                  <a:pt x="2303738" y="73754"/>
                </a:cubicBezTo>
                <a:cubicBezTo>
                  <a:pt x="2297002" y="80363"/>
                  <a:pt x="2293276" y="89212"/>
                  <a:pt x="2292559" y="100289"/>
                </a:cubicBezTo>
                <a:close/>
                <a:moveTo>
                  <a:pt x="2411345" y="49010"/>
                </a:moveTo>
                <a:lnTo>
                  <a:pt x="2484375" y="49010"/>
                </a:lnTo>
                <a:lnTo>
                  <a:pt x="2484375" y="66823"/>
                </a:lnTo>
                <a:lnTo>
                  <a:pt x="2432858" y="66823"/>
                </a:lnTo>
                <a:lnTo>
                  <a:pt x="2432858" y="175950"/>
                </a:lnTo>
                <a:lnTo>
                  <a:pt x="2411345" y="175950"/>
                </a:lnTo>
                <a:close/>
                <a:moveTo>
                  <a:pt x="2488093" y="112482"/>
                </a:moveTo>
                <a:cubicBezTo>
                  <a:pt x="2488093" y="88975"/>
                  <a:pt x="2494628" y="71562"/>
                  <a:pt x="2507698" y="60246"/>
                </a:cubicBezTo>
                <a:cubicBezTo>
                  <a:pt x="2518614" y="50843"/>
                  <a:pt x="2531924" y="46141"/>
                  <a:pt x="2547624" y="46141"/>
                </a:cubicBezTo>
                <a:cubicBezTo>
                  <a:pt x="2565072" y="46141"/>
                  <a:pt x="2579343" y="51862"/>
                  <a:pt x="2590416" y="63295"/>
                </a:cubicBezTo>
                <a:cubicBezTo>
                  <a:pt x="2601493" y="74729"/>
                  <a:pt x="2607026" y="90525"/>
                  <a:pt x="2607026" y="110689"/>
                </a:cubicBezTo>
                <a:cubicBezTo>
                  <a:pt x="2607026" y="127022"/>
                  <a:pt x="2604579" y="139871"/>
                  <a:pt x="2599679" y="149235"/>
                </a:cubicBezTo>
                <a:cubicBezTo>
                  <a:pt x="2594780" y="158598"/>
                  <a:pt x="2587647" y="165870"/>
                  <a:pt x="2578284" y="171047"/>
                </a:cubicBezTo>
                <a:cubicBezTo>
                  <a:pt x="2568920" y="176231"/>
                  <a:pt x="2558697" y="178820"/>
                  <a:pt x="2547624" y="178820"/>
                </a:cubicBezTo>
                <a:cubicBezTo>
                  <a:pt x="2529853" y="178820"/>
                  <a:pt x="2515490" y="173121"/>
                  <a:pt x="2504535" y="161727"/>
                </a:cubicBezTo>
                <a:cubicBezTo>
                  <a:pt x="2493572" y="150330"/>
                  <a:pt x="2488093" y="133916"/>
                  <a:pt x="2488093" y="112482"/>
                </a:cubicBezTo>
                <a:close/>
                <a:moveTo>
                  <a:pt x="2510208" y="112482"/>
                </a:moveTo>
                <a:cubicBezTo>
                  <a:pt x="2510208" y="128740"/>
                  <a:pt x="2513754" y="140908"/>
                  <a:pt x="2520847" y="148997"/>
                </a:cubicBezTo>
                <a:cubicBezTo>
                  <a:pt x="2527942" y="157086"/>
                  <a:pt x="2536866" y="161130"/>
                  <a:pt x="2547624" y="161130"/>
                </a:cubicBezTo>
                <a:cubicBezTo>
                  <a:pt x="2558300" y="161130"/>
                  <a:pt x="2567185" y="157064"/>
                  <a:pt x="2574281" y="148937"/>
                </a:cubicBezTo>
                <a:cubicBezTo>
                  <a:pt x="2581370" y="140807"/>
                  <a:pt x="2584916" y="128420"/>
                  <a:pt x="2584916" y="111766"/>
                </a:cubicBezTo>
                <a:cubicBezTo>
                  <a:pt x="2584916" y="96066"/>
                  <a:pt x="2581348" y="84172"/>
                  <a:pt x="2574216" y="76087"/>
                </a:cubicBezTo>
                <a:cubicBezTo>
                  <a:pt x="2567085" y="67997"/>
                  <a:pt x="2558218" y="63954"/>
                  <a:pt x="2547624" y="63954"/>
                </a:cubicBezTo>
                <a:cubicBezTo>
                  <a:pt x="2536866" y="63954"/>
                  <a:pt x="2527942" y="67979"/>
                  <a:pt x="2520847" y="76026"/>
                </a:cubicBezTo>
                <a:cubicBezTo>
                  <a:pt x="2513754" y="84075"/>
                  <a:pt x="2510208" y="96225"/>
                  <a:pt x="2510208" y="112482"/>
                </a:cubicBezTo>
                <a:close/>
                <a:moveTo>
                  <a:pt x="2643596" y="49010"/>
                </a:moveTo>
                <a:lnTo>
                  <a:pt x="2732044" y="49010"/>
                </a:lnTo>
                <a:lnTo>
                  <a:pt x="2732044" y="158260"/>
                </a:lnTo>
                <a:lnTo>
                  <a:pt x="2745791" y="158260"/>
                </a:lnTo>
                <a:lnTo>
                  <a:pt x="2745791" y="211932"/>
                </a:lnTo>
                <a:lnTo>
                  <a:pt x="2728102" y="211932"/>
                </a:lnTo>
                <a:lnTo>
                  <a:pt x="2728102" y="175950"/>
                </a:lnTo>
                <a:lnTo>
                  <a:pt x="2628173" y="175950"/>
                </a:lnTo>
                <a:lnTo>
                  <a:pt x="2628173" y="211932"/>
                </a:lnTo>
                <a:lnTo>
                  <a:pt x="2610482" y="211932"/>
                </a:lnTo>
                <a:lnTo>
                  <a:pt x="2610482" y="158260"/>
                </a:lnTo>
                <a:lnTo>
                  <a:pt x="2621841" y="158260"/>
                </a:lnTo>
                <a:cubicBezTo>
                  <a:pt x="2636978" y="137701"/>
                  <a:pt x="2644229" y="101286"/>
                  <a:pt x="2643596" y="49010"/>
                </a:cubicBezTo>
                <a:close/>
                <a:moveTo>
                  <a:pt x="2661524" y="66823"/>
                </a:moveTo>
                <a:cubicBezTo>
                  <a:pt x="2659928" y="108022"/>
                  <a:pt x="2653553" y="138500"/>
                  <a:pt x="2642400" y="158260"/>
                </a:cubicBezTo>
                <a:lnTo>
                  <a:pt x="2710649" y="158260"/>
                </a:lnTo>
                <a:lnTo>
                  <a:pt x="2710649" y="66823"/>
                </a:lnTo>
                <a:close/>
                <a:moveTo>
                  <a:pt x="2770315" y="49010"/>
                </a:moveTo>
                <a:lnTo>
                  <a:pt x="2791829" y="49010"/>
                </a:lnTo>
                <a:lnTo>
                  <a:pt x="2791829" y="101841"/>
                </a:lnTo>
                <a:lnTo>
                  <a:pt x="2851477" y="101841"/>
                </a:lnTo>
                <a:lnTo>
                  <a:pt x="2851477" y="49010"/>
                </a:lnTo>
                <a:lnTo>
                  <a:pt x="2872991" y="49010"/>
                </a:lnTo>
                <a:lnTo>
                  <a:pt x="2872991" y="175950"/>
                </a:lnTo>
                <a:lnTo>
                  <a:pt x="2851477" y="175950"/>
                </a:lnTo>
                <a:lnTo>
                  <a:pt x="2851477" y="119654"/>
                </a:lnTo>
                <a:lnTo>
                  <a:pt x="2791829" y="119654"/>
                </a:lnTo>
                <a:lnTo>
                  <a:pt x="2791829" y="175950"/>
                </a:lnTo>
                <a:lnTo>
                  <a:pt x="2770315" y="175950"/>
                </a:lnTo>
                <a:close/>
                <a:moveTo>
                  <a:pt x="2904430" y="224838"/>
                </a:moveTo>
                <a:lnTo>
                  <a:pt x="2902040" y="204639"/>
                </a:lnTo>
                <a:cubicBezTo>
                  <a:pt x="2906738" y="205914"/>
                  <a:pt x="2910845" y="206554"/>
                  <a:pt x="2914347" y="206554"/>
                </a:cubicBezTo>
                <a:cubicBezTo>
                  <a:pt x="2919133" y="206554"/>
                  <a:pt x="2922959" y="205755"/>
                  <a:pt x="2925825" y="204163"/>
                </a:cubicBezTo>
                <a:cubicBezTo>
                  <a:pt x="2928694" y="202569"/>
                  <a:pt x="2931045" y="200337"/>
                  <a:pt x="2932877" y="197467"/>
                </a:cubicBezTo>
                <a:cubicBezTo>
                  <a:pt x="2934230" y="195314"/>
                  <a:pt x="2936423" y="189976"/>
                  <a:pt x="2939450" y="181447"/>
                </a:cubicBezTo>
                <a:cubicBezTo>
                  <a:pt x="2939846" y="180256"/>
                  <a:pt x="2940488" y="178500"/>
                  <a:pt x="2941366" y="176192"/>
                </a:cubicBezTo>
                <a:lnTo>
                  <a:pt x="2893190" y="49010"/>
                </a:lnTo>
                <a:lnTo>
                  <a:pt x="2916382" y="49010"/>
                </a:lnTo>
                <a:lnTo>
                  <a:pt x="2942800" y="122519"/>
                </a:lnTo>
                <a:cubicBezTo>
                  <a:pt x="2946226" y="131847"/>
                  <a:pt x="2949293" y="141645"/>
                  <a:pt x="2952001" y="151927"/>
                </a:cubicBezTo>
                <a:cubicBezTo>
                  <a:pt x="2954473" y="142046"/>
                  <a:pt x="2957422" y="132401"/>
                  <a:pt x="2960848" y="122998"/>
                </a:cubicBezTo>
                <a:lnTo>
                  <a:pt x="2987982" y="49010"/>
                </a:lnTo>
                <a:lnTo>
                  <a:pt x="3009496" y="49010"/>
                </a:lnTo>
                <a:lnTo>
                  <a:pt x="2961209" y="178103"/>
                </a:lnTo>
                <a:cubicBezTo>
                  <a:pt x="2956025" y="192045"/>
                  <a:pt x="2952001" y="201650"/>
                  <a:pt x="2949136" y="206914"/>
                </a:cubicBezTo>
                <a:cubicBezTo>
                  <a:pt x="2945307" y="214002"/>
                  <a:pt x="2940928" y="219201"/>
                  <a:pt x="2935987" y="222509"/>
                </a:cubicBezTo>
                <a:cubicBezTo>
                  <a:pt x="2931045" y="225817"/>
                  <a:pt x="2925147" y="227469"/>
                  <a:pt x="2918293" y="227469"/>
                </a:cubicBezTo>
                <a:cubicBezTo>
                  <a:pt x="2914150" y="227469"/>
                  <a:pt x="2909532" y="226592"/>
                  <a:pt x="2904430" y="224838"/>
                </a:cubicBezTo>
                <a:close/>
                <a:moveTo>
                  <a:pt x="3025088" y="49010"/>
                </a:moveTo>
                <a:lnTo>
                  <a:pt x="3046602" y="49010"/>
                </a:lnTo>
                <a:lnTo>
                  <a:pt x="3046602" y="102083"/>
                </a:lnTo>
                <a:lnTo>
                  <a:pt x="3072658" y="102083"/>
                </a:lnTo>
                <a:cubicBezTo>
                  <a:pt x="3074569" y="83912"/>
                  <a:pt x="3080250" y="70049"/>
                  <a:pt x="3089692" y="60484"/>
                </a:cubicBezTo>
                <a:cubicBezTo>
                  <a:pt x="3099137" y="50923"/>
                  <a:pt x="3111387" y="46141"/>
                  <a:pt x="3126449" y="46141"/>
                </a:cubicBezTo>
                <a:cubicBezTo>
                  <a:pt x="3139280" y="46141"/>
                  <a:pt x="3149399" y="48733"/>
                  <a:pt x="3156812" y="53910"/>
                </a:cubicBezTo>
                <a:cubicBezTo>
                  <a:pt x="3164220" y="59088"/>
                  <a:pt x="3170336" y="66219"/>
                  <a:pt x="3175158" y="75306"/>
                </a:cubicBezTo>
                <a:cubicBezTo>
                  <a:pt x="3179981" y="84395"/>
                  <a:pt x="3182390" y="96624"/>
                  <a:pt x="3182390" y="112004"/>
                </a:cubicBezTo>
                <a:cubicBezTo>
                  <a:pt x="3182390" y="133916"/>
                  <a:pt x="3177410" y="150530"/>
                  <a:pt x="3167446" y="161846"/>
                </a:cubicBezTo>
                <a:cubicBezTo>
                  <a:pt x="3157485" y="173160"/>
                  <a:pt x="3143977" y="178820"/>
                  <a:pt x="3126928" y="178820"/>
                </a:cubicBezTo>
                <a:cubicBezTo>
                  <a:pt x="3111071" y="178820"/>
                  <a:pt x="3098362" y="173560"/>
                  <a:pt x="3088797" y="163041"/>
                </a:cubicBezTo>
                <a:cubicBezTo>
                  <a:pt x="3079232" y="152526"/>
                  <a:pt x="3073853" y="138103"/>
                  <a:pt x="3072658" y="119772"/>
                </a:cubicBezTo>
                <a:lnTo>
                  <a:pt x="3046602" y="119772"/>
                </a:lnTo>
                <a:lnTo>
                  <a:pt x="3046602" y="175950"/>
                </a:lnTo>
                <a:lnTo>
                  <a:pt x="3025088" y="175950"/>
                </a:lnTo>
                <a:close/>
                <a:moveTo>
                  <a:pt x="3127644" y="64433"/>
                </a:moveTo>
                <a:cubicBezTo>
                  <a:pt x="3117122" y="64433"/>
                  <a:pt x="3108935" y="68476"/>
                  <a:pt x="3103078" y="76565"/>
                </a:cubicBezTo>
                <a:cubicBezTo>
                  <a:pt x="3097225" y="84650"/>
                  <a:pt x="3094294" y="95988"/>
                  <a:pt x="3094294" y="110571"/>
                </a:cubicBezTo>
                <a:cubicBezTo>
                  <a:pt x="3094294" y="128020"/>
                  <a:pt x="3097243" y="140807"/>
                  <a:pt x="3103140" y="148937"/>
                </a:cubicBezTo>
                <a:cubicBezTo>
                  <a:pt x="3109036" y="157064"/>
                  <a:pt x="3116928" y="161130"/>
                  <a:pt x="3126806" y="161130"/>
                </a:cubicBezTo>
                <a:cubicBezTo>
                  <a:pt x="3136611" y="161130"/>
                  <a:pt x="3144637" y="157364"/>
                  <a:pt x="3150892" y="149832"/>
                </a:cubicBezTo>
                <a:cubicBezTo>
                  <a:pt x="3157146" y="142304"/>
                  <a:pt x="3160276" y="130172"/>
                  <a:pt x="3160276" y="113436"/>
                </a:cubicBezTo>
                <a:cubicBezTo>
                  <a:pt x="3160276" y="97103"/>
                  <a:pt x="3157564" y="84852"/>
                  <a:pt x="3152146" y="76684"/>
                </a:cubicBezTo>
                <a:cubicBezTo>
                  <a:pt x="3146732" y="68515"/>
                  <a:pt x="3138564" y="64433"/>
                  <a:pt x="3127644" y="6443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04712" y="2224834"/>
            <a:ext cx="5235955" cy="230935"/>
          </a:xfrm>
          <a:custGeom>
            <a:avLst/>
            <a:gdLst/>
            <a:ahLst/>
            <a:cxnLst/>
            <a:rect l="l" t="t" r="r" b="b"/>
            <a:pathLst>
              <a:path w="5235955" h="230935">
                <a:moveTo>
                  <a:pt x="33113" y="52476"/>
                </a:moveTo>
                <a:lnTo>
                  <a:pt x="121562" y="52476"/>
                </a:lnTo>
                <a:lnTo>
                  <a:pt x="121562" y="161725"/>
                </a:lnTo>
                <a:lnTo>
                  <a:pt x="135310" y="161725"/>
                </a:lnTo>
                <a:lnTo>
                  <a:pt x="135310" y="215394"/>
                </a:lnTo>
                <a:lnTo>
                  <a:pt x="117620" y="215394"/>
                </a:lnTo>
                <a:lnTo>
                  <a:pt x="117620" y="179416"/>
                </a:lnTo>
                <a:lnTo>
                  <a:pt x="17691" y="179416"/>
                </a:lnTo>
                <a:lnTo>
                  <a:pt x="17691" y="215394"/>
                </a:lnTo>
                <a:lnTo>
                  <a:pt x="0" y="215394"/>
                </a:lnTo>
                <a:lnTo>
                  <a:pt x="0" y="161725"/>
                </a:lnTo>
                <a:lnTo>
                  <a:pt x="11358" y="161725"/>
                </a:lnTo>
                <a:cubicBezTo>
                  <a:pt x="26496" y="141166"/>
                  <a:pt x="33747" y="104752"/>
                  <a:pt x="33113" y="52476"/>
                </a:cubicBezTo>
                <a:close/>
                <a:moveTo>
                  <a:pt x="51042" y="70286"/>
                </a:moveTo>
                <a:cubicBezTo>
                  <a:pt x="49446" y="111484"/>
                  <a:pt x="43071" y="141966"/>
                  <a:pt x="31918" y="161725"/>
                </a:cubicBezTo>
                <a:lnTo>
                  <a:pt x="100166" y="161725"/>
                </a:lnTo>
                <a:lnTo>
                  <a:pt x="100166" y="70286"/>
                </a:lnTo>
                <a:close/>
                <a:moveTo>
                  <a:pt x="150966" y="115944"/>
                </a:moveTo>
                <a:cubicBezTo>
                  <a:pt x="150966" y="92437"/>
                  <a:pt x="157501" y="75024"/>
                  <a:pt x="170569" y="63709"/>
                </a:cubicBezTo>
                <a:cubicBezTo>
                  <a:pt x="181487" y="54305"/>
                  <a:pt x="194793" y="49607"/>
                  <a:pt x="210493" y="49607"/>
                </a:cubicBezTo>
                <a:cubicBezTo>
                  <a:pt x="227945" y="49607"/>
                  <a:pt x="242212" y="55325"/>
                  <a:pt x="253289" y="66757"/>
                </a:cubicBezTo>
                <a:cubicBezTo>
                  <a:pt x="264362" y="78191"/>
                  <a:pt x="269899" y="93993"/>
                  <a:pt x="269899" y="114153"/>
                </a:cubicBezTo>
                <a:cubicBezTo>
                  <a:pt x="269899" y="130488"/>
                  <a:pt x="267452" y="143337"/>
                  <a:pt x="262552" y="152701"/>
                </a:cubicBezTo>
                <a:cubicBezTo>
                  <a:pt x="257653" y="162064"/>
                  <a:pt x="250520" y="169336"/>
                  <a:pt x="241157" y="174513"/>
                </a:cubicBezTo>
                <a:cubicBezTo>
                  <a:pt x="231793" y="179693"/>
                  <a:pt x="221569" y="182285"/>
                  <a:pt x="210493" y="182285"/>
                </a:cubicBezTo>
                <a:cubicBezTo>
                  <a:pt x="192723" y="182285"/>
                  <a:pt x="178359" y="176587"/>
                  <a:pt x="167404" y="165189"/>
                </a:cubicBezTo>
                <a:cubicBezTo>
                  <a:pt x="156445" y="153796"/>
                  <a:pt x="150966" y="137379"/>
                  <a:pt x="150966" y="115944"/>
                </a:cubicBezTo>
                <a:close/>
                <a:moveTo>
                  <a:pt x="173077" y="115944"/>
                </a:moveTo>
                <a:cubicBezTo>
                  <a:pt x="173077" y="132202"/>
                  <a:pt x="176627" y="144373"/>
                  <a:pt x="183720" y="152463"/>
                </a:cubicBezTo>
                <a:cubicBezTo>
                  <a:pt x="190811" y="160548"/>
                  <a:pt x="199736" y="164592"/>
                  <a:pt x="210493" y="164592"/>
                </a:cubicBezTo>
                <a:cubicBezTo>
                  <a:pt x="221170" y="164592"/>
                  <a:pt x="230058" y="160530"/>
                  <a:pt x="237150" y="152399"/>
                </a:cubicBezTo>
                <a:cubicBezTo>
                  <a:pt x="244239" y="144273"/>
                  <a:pt x="247789" y="131882"/>
                  <a:pt x="247789" y="115228"/>
                </a:cubicBezTo>
                <a:cubicBezTo>
                  <a:pt x="247789" y="99532"/>
                  <a:pt x="244221" y="87638"/>
                  <a:pt x="237089" y="79549"/>
                </a:cubicBezTo>
                <a:cubicBezTo>
                  <a:pt x="229958" y="71463"/>
                  <a:pt x="221091" y="67416"/>
                  <a:pt x="210493" y="67416"/>
                </a:cubicBezTo>
                <a:cubicBezTo>
                  <a:pt x="199736" y="67416"/>
                  <a:pt x="190811" y="71441"/>
                  <a:pt x="183720" y="79488"/>
                </a:cubicBezTo>
                <a:cubicBezTo>
                  <a:pt x="176627" y="87537"/>
                  <a:pt x="173077" y="99687"/>
                  <a:pt x="173077" y="115944"/>
                </a:cubicBezTo>
                <a:close/>
                <a:moveTo>
                  <a:pt x="388116" y="0"/>
                </a:moveTo>
                <a:lnTo>
                  <a:pt x="407120" y="241"/>
                </a:lnTo>
                <a:cubicBezTo>
                  <a:pt x="406245" y="8765"/>
                  <a:pt x="404352" y="14701"/>
                  <a:pt x="401447" y="18050"/>
                </a:cubicBezTo>
                <a:cubicBezTo>
                  <a:pt x="398535" y="21394"/>
                  <a:pt x="394794" y="23547"/>
                  <a:pt x="390208" y="24505"/>
                </a:cubicBezTo>
                <a:cubicBezTo>
                  <a:pt x="385626" y="25458"/>
                  <a:pt x="376643" y="25937"/>
                  <a:pt x="363255" y="25937"/>
                </a:cubicBezTo>
                <a:cubicBezTo>
                  <a:pt x="345485" y="25937"/>
                  <a:pt x="333375" y="27648"/>
                  <a:pt x="326920" y="31074"/>
                </a:cubicBezTo>
                <a:cubicBezTo>
                  <a:pt x="320462" y="34502"/>
                  <a:pt x="315821" y="39985"/>
                  <a:pt x="312992" y="47512"/>
                </a:cubicBezTo>
                <a:cubicBezTo>
                  <a:pt x="310162" y="55044"/>
                  <a:pt x="308589" y="64746"/>
                  <a:pt x="308269" y="76619"/>
                </a:cubicBezTo>
                <a:cubicBezTo>
                  <a:pt x="313690" y="68572"/>
                  <a:pt x="320026" y="62534"/>
                  <a:pt x="327280" y="58510"/>
                </a:cubicBezTo>
                <a:cubicBezTo>
                  <a:pt x="334531" y="54489"/>
                  <a:pt x="342694" y="52476"/>
                  <a:pt x="351781" y="52476"/>
                </a:cubicBezTo>
                <a:cubicBezTo>
                  <a:pt x="368435" y="52476"/>
                  <a:pt x="382223" y="58194"/>
                  <a:pt x="393139" y="69627"/>
                </a:cubicBezTo>
                <a:cubicBezTo>
                  <a:pt x="404053" y="81061"/>
                  <a:pt x="409512" y="96540"/>
                  <a:pt x="409512" y="116068"/>
                </a:cubicBezTo>
                <a:cubicBezTo>
                  <a:pt x="409512" y="130888"/>
                  <a:pt x="406765" y="143038"/>
                  <a:pt x="401267" y="152520"/>
                </a:cubicBezTo>
                <a:cubicBezTo>
                  <a:pt x="395770" y="162004"/>
                  <a:pt x="389254" y="169336"/>
                  <a:pt x="381723" y="174513"/>
                </a:cubicBezTo>
                <a:cubicBezTo>
                  <a:pt x="374192" y="179693"/>
                  <a:pt x="363932" y="182285"/>
                  <a:pt x="350947" y="182285"/>
                </a:cubicBezTo>
                <a:cubicBezTo>
                  <a:pt x="335883" y="182285"/>
                  <a:pt x="324167" y="178836"/>
                  <a:pt x="315803" y="171946"/>
                </a:cubicBezTo>
                <a:cubicBezTo>
                  <a:pt x="307433" y="165053"/>
                  <a:pt x="301018" y="156229"/>
                  <a:pt x="296558" y="145468"/>
                </a:cubicBezTo>
                <a:cubicBezTo>
                  <a:pt x="292098" y="134711"/>
                  <a:pt x="289865" y="115988"/>
                  <a:pt x="289865" y="89291"/>
                </a:cubicBezTo>
                <a:cubicBezTo>
                  <a:pt x="289865" y="55741"/>
                  <a:pt x="295542" y="33148"/>
                  <a:pt x="306897" y="21516"/>
                </a:cubicBezTo>
                <a:cubicBezTo>
                  <a:pt x="318251" y="9882"/>
                  <a:pt x="335722" y="4064"/>
                  <a:pt x="359309" y="4064"/>
                </a:cubicBezTo>
                <a:cubicBezTo>
                  <a:pt x="373972" y="4064"/>
                  <a:pt x="382298" y="3823"/>
                  <a:pt x="384293" y="3347"/>
                </a:cubicBezTo>
                <a:cubicBezTo>
                  <a:pt x="386283" y="2869"/>
                  <a:pt x="387559" y="1752"/>
                  <a:pt x="388116" y="0"/>
                </a:cubicBezTo>
                <a:close/>
                <a:moveTo>
                  <a:pt x="387040" y="115470"/>
                </a:moveTo>
                <a:cubicBezTo>
                  <a:pt x="387040" y="102240"/>
                  <a:pt x="383915" y="91401"/>
                  <a:pt x="377659" y="82955"/>
                </a:cubicBezTo>
                <a:cubicBezTo>
                  <a:pt x="371402" y="74508"/>
                  <a:pt x="362574" y="70286"/>
                  <a:pt x="351184" y="70286"/>
                </a:cubicBezTo>
                <a:cubicBezTo>
                  <a:pt x="339311" y="70286"/>
                  <a:pt x="330146" y="74747"/>
                  <a:pt x="323694" y="83671"/>
                </a:cubicBezTo>
                <a:cubicBezTo>
                  <a:pt x="317236" y="92595"/>
                  <a:pt x="314010" y="104511"/>
                  <a:pt x="314010" y="119412"/>
                </a:cubicBezTo>
                <a:cubicBezTo>
                  <a:pt x="314010" y="134154"/>
                  <a:pt x="317574" y="145429"/>
                  <a:pt x="324706" y="153237"/>
                </a:cubicBezTo>
                <a:cubicBezTo>
                  <a:pt x="331837" y="161046"/>
                  <a:pt x="340626" y="164951"/>
                  <a:pt x="351065" y="164951"/>
                </a:cubicBezTo>
                <a:cubicBezTo>
                  <a:pt x="361739" y="164951"/>
                  <a:pt x="370405" y="160430"/>
                  <a:pt x="377061" y="151386"/>
                </a:cubicBezTo>
                <a:cubicBezTo>
                  <a:pt x="383713" y="142340"/>
                  <a:pt x="387040" y="130367"/>
                  <a:pt x="387040" y="115470"/>
                </a:cubicBezTo>
                <a:close/>
                <a:moveTo>
                  <a:pt x="556179" y="52476"/>
                </a:moveTo>
                <a:lnTo>
                  <a:pt x="577695" y="52476"/>
                </a:lnTo>
                <a:lnTo>
                  <a:pt x="577695" y="179416"/>
                </a:lnTo>
                <a:lnTo>
                  <a:pt x="556179" y="179416"/>
                </a:lnTo>
                <a:close/>
                <a:moveTo>
                  <a:pt x="435812" y="52476"/>
                </a:moveTo>
                <a:lnTo>
                  <a:pt x="457326" y="52476"/>
                </a:lnTo>
                <a:lnTo>
                  <a:pt x="457326" y="102077"/>
                </a:lnTo>
                <a:lnTo>
                  <a:pt x="484579" y="102077"/>
                </a:lnTo>
                <a:cubicBezTo>
                  <a:pt x="502351" y="102077"/>
                  <a:pt x="516036" y="105527"/>
                  <a:pt x="525641" y="112416"/>
                </a:cubicBezTo>
                <a:cubicBezTo>
                  <a:pt x="535242" y="119311"/>
                  <a:pt x="540040" y="128815"/>
                  <a:pt x="540040" y="140925"/>
                </a:cubicBezTo>
                <a:cubicBezTo>
                  <a:pt x="540040" y="151524"/>
                  <a:pt x="536037" y="160592"/>
                  <a:pt x="528031" y="168120"/>
                </a:cubicBezTo>
                <a:cubicBezTo>
                  <a:pt x="520021" y="175651"/>
                  <a:pt x="507212" y="179416"/>
                  <a:pt x="489597" y="179416"/>
                </a:cubicBezTo>
                <a:lnTo>
                  <a:pt x="435812" y="179416"/>
                </a:lnTo>
                <a:close/>
                <a:moveTo>
                  <a:pt x="457326" y="161725"/>
                </a:moveTo>
                <a:lnTo>
                  <a:pt x="479917" y="161725"/>
                </a:lnTo>
                <a:cubicBezTo>
                  <a:pt x="493546" y="161725"/>
                  <a:pt x="503266" y="160052"/>
                  <a:pt x="509084" y="156708"/>
                </a:cubicBezTo>
                <a:cubicBezTo>
                  <a:pt x="514901" y="153360"/>
                  <a:pt x="517810" y="148139"/>
                  <a:pt x="517810" y="141047"/>
                </a:cubicBezTo>
                <a:cubicBezTo>
                  <a:pt x="517810" y="135551"/>
                  <a:pt x="515657" y="130651"/>
                  <a:pt x="511356" y="126342"/>
                </a:cubicBezTo>
                <a:cubicBezTo>
                  <a:pt x="507049" y="122039"/>
                  <a:pt x="497528" y="119890"/>
                  <a:pt x="482786" y="119890"/>
                </a:cubicBezTo>
                <a:lnTo>
                  <a:pt x="457326" y="119890"/>
                </a:lnTo>
                <a:close/>
                <a:moveTo>
                  <a:pt x="603393" y="52476"/>
                </a:moveTo>
                <a:lnTo>
                  <a:pt x="624906" y="52476"/>
                </a:lnTo>
                <a:lnTo>
                  <a:pt x="624906" y="76499"/>
                </a:lnTo>
                <a:cubicBezTo>
                  <a:pt x="624906" y="86860"/>
                  <a:pt x="625526" y="94370"/>
                  <a:pt x="626760" y="99028"/>
                </a:cubicBezTo>
                <a:cubicBezTo>
                  <a:pt x="627999" y="103690"/>
                  <a:pt x="630969" y="107758"/>
                  <a:pt x="635667" y="111225"/>
                </a:cubicBezTo>
                <a:cubicBezTo>
                  <a:pt x="640365" y="114688"/>
                  <a:pt x="646265" y="116423"/>
                  <a:pt x="653357" y="116423"/>
                </a:cubicBezTo>
                <a:cubicBezTo>
                  <a:pt x="661486" y="116423"/>
                  <a:pt x="672002" y="114274"/>
                  <a:pt x="684911" y="109969"/>
                </a:cubicBezTo>
                <a:lnTo>
                  <a:pt x="684911" y="52476"/>
                </a:lnTo>
                <a:lnTo>
                  <a:pt x="706429" y="52476"/>
                </a:lnTo>
                <a:lnTo>
                  <a:pt x="706429" y="179416"/>
                </a:lnTo>
                <a:lnTo>
                  <a:pt x="684911" y="179416"/>
                </a:lnTo>
                <a:lnTo>
                  <a:pt x="684911" y="128257"/>
                </a:lnTo>
                <a:cubicBezTo>
                  <a:pt x="671684" y="132400"/>
                  <a:pt x="659333" y="134474"/>
                  <a:pt x="647860" y="134474"/>
                </a:cubicBezTo>
                <a:cubicBezTo>
                  <a:pt x="638220" y="134474"/>
                  <a:pt x="629712" y="132023"/>
                  <a:pt x="622340" y="127123"/>
                </a:cubicBezTo>
                <a:cubicBezTo>
                  <a:pt x="614970" y="122223"/>
                  <a:pt x="609970" y="116221"/>
                  <a:pt x="607338" y="109130"/>
                </a:cubicBezTo>
                <a:cubicBezTo>
                  <a:pt x="604707" y="102042"/>
                  <a:pt x="603393" y="94230"/>
                  <a:pt x="603393" y="85701"/>
                </a:cubicBezTo>
                <a:close/>
                <a:moveTo>
                  <a:pt x="737868" y="228304"/>
                </a:moveTo>
                <a:lnTo>
                  <a:pt x="735476" y="208101"/>
                </a:lnTo>
                <a:cubicBezTo>
                  <a:pt x="740175" y="209380"/>
                  <a:pt x="744283" y="210016"/>
                  <a:pt x="747785" y="210016"/>
                </a:cubicBezTo>
                <a:cubicBezTo>
                  <a:pt x="752569" y="210016"/>
                  <a:pt x="756393" y="209221"/>
                  <a:pt x="759262" y="207629"/>
                </a:cubicBezTo>
                <a:cubicBezTo>
                  <a:pt x="762131" y="206031"/>
                  <a:pt x="764482" y="203799"/>
                  <a:pt x="766311" y="200930"/>
                </a:cubicBezTo>
                <a:cubicBezTo>
                  <a:pt x="767665" y="198780"/>
                  <a:pt x="769860" y="193442"/>
                  <a:pt x="772884" y="184913"/>
                </a:cubicBezTo>
                <a:cubicBezTo>
                  <a:pt x="773284" y="183718"/>
                  <a:pt x="773922" y="181966"/>
                  <a:pt x="774803" y="179654"/>
                </a:cubicBezTo>
                <a:lnTo>
                  <a:pt x="726628" y="52476"/>
                </a:lnTo>
                <a:lnTo>
                  <a:pt x="749816" y="52476"/>
                </a:lnTo>
                <a:lnTo>
                  <a:pt x="776236" y="125985"/>
                </a:lnTo>
                <a:cubicBezTo>
                  <a:pt x="779663" y="135309"/>
                  <a:pt x="782727" y="145109"/>
                  <a:pt x="785438" y="155389"/>
                </a:cubicBezTo>
                <a:cubicBezTo>
                  <a:pt x="787907" y="145511"/>
                  <a:pt x="790860" y="135863"/>
                  <a:pt x="794286" y="126464"/>
                </a:cubicBezTo>
                <a:lnTo>
                  <a:pt x="821416" y="52476"/>
                </a:lnTo>
                <a:lnTo>
                  <a:pt x="842934" y="52476"/>
                </a:lnTo>
                <a:lnTo>
                  <a:pt x="794643" y="181566"/>
                </a:lnTo>
                <a:cubicBezTo>
                  <a:pt x="789463" y="195512"/>
                  <a:pt x="785438" y="205114"/>
                  <a:pt x="782568" y="210377"/>
                </a:cubicBezTo>
                <a:cubicBezTo>
                  <a:pt x="778745" y="217465"/>
                  <a:pt x="774360" y="222667"/>
                  <a:pt x="769425" y="225975"/>
                </a:cubicBezTo>
                <a:cubicBezTo>
                  <a:pt x="764482" y="229283"/>
                  <a:pt x="758582" y="230935"/>
                  <a:pt x="751727" y="230935"/>
                </a:cubicBezTo>
                <a:cubicBezTo>
                  <a:pt x="747583" y="230935"/>
                  <a:pt x="742964" y="230058"/>
                  <a:pt x="737868" y="228304"/>
                </a:cubicBezTo>
                <a:close/>
                <a:moveTo>
                  <a:pt x="942290" y="52476"/>
                </a:moveTo>
                <a:lnTo>
                  <a:pt x="1030741" y="52476"/>
                </a:lnTo>
                <a:lnTo>
                  <a:pt x="1030741" y="161725"/>
                </a:lnTo>
                <a:lnTo>
                  <a:pt x="1044490" y="161725"/>
                </a:lnTo>
                <a:lnTo>
                  <a:pt x="1044490" y="215394"/>
                </a:lnTo>
                <a:lnTo>
                  <a:pt x="1026797" y="215394"/>
                </a:lnTo>
                <a:lnTo>
                  <a:pt x="1026797" y="179416"/>
                </a:lnTo>
                <a:lnTo>
                  <a:pt x="926871" y="179416"/>
                </a:lnTo>
                <a:lnTo>
                  <a:pt x="926871" y="215394"/>
                </a:lnTo>
                <a:lnTo>
                  <a:pt x="909177" y="215394"/>
                </a:lnTo>
                <a:lnTo>
                  <a:pt x="909177" y="161725"/>
                </a:lnTo>
                <a:lnTo>
                  <a:pt x="920534" y="161725"/>
                </a:lnTo>
                <a:cubicBezTo>
                  <a:pt x="935677" y="141166"/>
                  <a:pt x="942927" y="104752"/>
                  <a:pt x="942290" y="52476"/>
                </a:cubicBezTo>
                <a:close/>
                <a:moveTo>
                  <a:pt x="960221" y="70286"/>
                </a:moveTo>
                <a:cubicBezTo>
                  <a:pt x="958623" y="111484"/>
                  <a:pt x="952248" y="141966"/>
                  <a:pt x="941094" y="161725"/>
                </a:cubicBezTo>
                <a:lnTo>
                  <a:pt x="1009347" y="161725"/>
                </a:lnTo>
                <a:lnTo>
                  <a:pt x="1009347" y="70286"/>
                </a:lnTo>
                <a:close/>
                <a:moveTo>
                  <a:pt x="1060881" y="115944"/>
                </a:moveTo>
                <a:cubicBezTo>
                  <a:pt x="1060881" y="92437"/>
                  <a:pt x="1067415" y="75024"/>
                  <a:pt x="1080483" y="63709"/>
                </a:cubicBezTo>
                <a:cubicBezTo>
                  <a:pt x="1091402" y="54305"/>
                  <a:pt x="1104711" y="49607"/>
                  <a:pt x="1120407" y="49607"/>
                </a:cubicBezTo>
                <a:cubicBezTo>
                  <a:pt x="1137859" y="49607"/>
                  <a:pt x="1152127" y="55325"/>
                  <a:pt x="1163204" y="66757"/>
                </a:cubicBezTo>
                <a:cubicBezTo>
                  <a:pt x="1174277" y="78191"/>
                  <a:pt x="1179814" y="93993"/>
                  <a:pt x="1179814" y="114153"/>
                </a:cubicBezTo>
                <a:cubicBezTo>
                  <a:pt x="1179814" y="130488"/>
                  <a:pt x="1177366" y="143337"/>
                  <a:pt x="1172467" y="152701"/>
                </a:cubicBezTo>
                <a:cubicBezTo>
                  <a:pt x="1167567" y="162064"/>
                  <a:pt x="1160435" y="169336"/>
                  <a:pt x="1151071" y="174513"/>
                </a:cubicBezTo>
                <a:cubicBezTo>
                  <a:pt x="1141707" y="179693"/>
                  <a:pt x="1131484" y="182285"/>
                  <a:pt x="1120407" y="182285"/>
                </a:cubicBezTo>
                <a:cubicBezTo>
                  <a:pt x="1102637" y="182285"/>
                  <a:pt x="1088273" y="176587"/>
                  <a:pt x="1077318" y="165189"/>
                </a:cubicBezTo>
                <a:cubicBezTo>
                  <a:pt x="1066360" y="153796"/>
                  <a:pt x="1060881" y="137379"/>
                  <a:pt x="1060881" y="115944"/>
                </a:cubicBezTo>
                <a:close/>
                <a:moveTo>
                  <a:pt x="1082992" y="115944"/>
                </a:moveTo>
                <a:cubicBezTo>
                  <a:pt x="1082992" y="132202"/>
                  <a:pt x="1086541" y="144373"/>
                  <a:pt x="1093634" y="152463"/>
                </a:cubicBezTo>
                <a:cubicBezTo>
                  <a:pt x="1100726" y="160548"/>
                  <a:pt x="1109650" y="164592"/>
                  <a:pt x="1120407" y="164592"/>
                </a:cubicBezTo>
                <a:cubicBezTo>
                  <a:pt x="1131084" y="164592"/>
                  <a:pt x="1139973" y="160530"/>
                  <a:pt x="1147064" y="152399"/>
                </a:cubicBezTo>
                <a:cubicBezTo>
                  <a:pt x="1154154" y="144273"/>
                  <a:pt x="1157703" y="131882"/>
                  <a:pt x="1157703" y="115228"/>
                </a:cubicBezTo>
                <a:cubicBezTo>
                  <a:pt x="1157703" y="99532"/>
                  <a:pt x="1154136" y="87638"/>
                  <a:pt x="1147003" y="79549"/>
                </a:cubicBezTo>
                <a:cubicBezTo>
                  <a:pt x="1139872" y="71463"/>
                  <a:pt x="1131005" y="67416"/>
                  <a:pt x="1120407" y="67416"/>
                </a:cubicBezTo>
                <a:cubicBezTo>
                  <a:pt x="1109650" y="67416"/>
                  <a:pt x="1100726" y="71441"/>
                  <a:pt x="1093634" y="79488"/>
                </a:cubicBezTo>
                <a:cubicBezTo>
                  <a:pt x="1086541" y="87537"/>
                  <a:pt x="1082992" y="99687"/>
                  <a:pt x="1082992" y="115944"/>
                </a:cubicBezTo>
                <a:close/>
                <a:moveTo>
                  <a:pt x="1378714" y="47098"/>
                </a:moveTo>
                <a:lnTo>
                  <a:pt x="1357319" y="48773"/>
                </a:lnTo>
                <a:cubicBezTo>
                  <a:pt x="1355408" y="40323"/>
                  <a:pt x="1352696" y="34188"/>
                  <a:pt x="1349190" y="30362"/>
                </a:cubicBezTo>
                <a:cubicBezTo>
                  <a:pt x="1343373" y="24224"/>
                  <a:pt x="1336202" y="21157"/>
                  <a:pt x="1327674" y="21157"/>
                </a:cubicBezTo>
                <a:cubicBezTo>
                  <a:pt x="1320822" y="21157"/>
                  <a:pt x="1314803" y="23068"/>
                  <a:pt x="1309627" y="26898"/>
                </a:cubicBezTo>
                <a:cubicBezTo>
                  <a:pt x="1302855" y="31835"/>
                  <a:pt x="1297512" y="39049"/>
                  <a:pt x="1293610" y="48528"/>
                </a:cubicBezTo>
                <a:cubicBezTo>
                  <a:pt x="1289704" y="58010"/>
                  <a:pt x="1287674" y="71521"/>
                  <a:pt x="1287515" y="89052"/>
                </a:cubicBezTo>
                <a:cubicBezTo>
                  <a:pt x="1292691" y="81162"/>
                  <a:pt x="1299027" y="75305"/>
                  <a:pt x="1306519" y="71478"/>
                </a:cubicBezTo>
                <a:cubicBezTo>
                  <a:pt x="1314011" y="67654"/>
                  <a:pt x="1321860" y="65743"/>
                  <a:pt x="1330068" y="65743"/>
                </a:cubicBezTo>
                <a:cubicBezTo>
                  <a:pt x="1344410" y="65743"/>
                  <a:pt x="1356621" y="71021"/>
                  <a:pt x="1366701" y="81579"/>
                </a:cubicBezTo>
                <a:cubicBezTo>
                  <a:pt x="1376781" y="92138"/>
                  <a:pt x="1381821" y="105786"/>
                  <a:pt x="1381821" y="122518"/>
                </a:cubicBezTo>
                <a:cubicBezTo>
                  <a:pt x="1381821" y="133516"/>
                  <a:pt x="1379449" y="143737"/>
                  <a:pt x="1374707" y="153180"/>
                </a:cubicBezTo>
                <a:cubicBezTo>
                  <a:pt x="1369966" y="162618"/>
                  <a:pt x="1363449" y="169851"/>
                  <a:pt x="1355166" y="174870"/>
                </a:cubicBezTo>
                <a:cubicBezTo>
                  <a:pt x="1346880" y="179895"/>
                  <a:pt x="1337475" y="182405"/>
                  <a:pt x="1326957" y="182405"/>
                </a:cubicBezTo>
                <a:cubicBezTo>
                  <a:pt x="1309025" y="182405"/>
                  <a:pt x="1294402" y="175810"/>
                  <a:pt x="1283088" y="162618"/>
                </a:cubicBezTo>
                <a:cubicBezTo>
                  <a:pt x="1271772" y="149432"/>
                  <a:pt x="1266113" y="127698"/>
                  <a:pt x="1266113" y="97419"/>
                </a:cubicBezTo>
                <a:cubicBezTo>
                  <a:pt x="1266113" y="63551"/>
                  <a:pt x="1272370" y="38927"/>
                  <a:pt x="1284880" y="23547"/>
                </a:cubicBezTo>
                <a:cubicBezTo>
                  <a:pt x="1295799" y="10159"/>
                  <a:pt x="1310501" y="3467"/>
                  <a:pt x="1328991" y="3467"/>
                </a:cubicBezTo>
                <a:cubicBezTo>
                  <a:pt x="1342775" y="3467"/>
                  <a:pt x="1354072" y="7333"/>
                  <a:pt x="1362878" y="15062"/>
                </a:cubicBezTo>
                <a:cubicBezTo>
                  <a:pt x="1371683" y="22791"/>
                  <a:pt x="1376961" y="33468"/>
                  <a:pt x="1378714" y="47098"/>
                </a:cubicBezTo>
                <a:close/>
                <a:moveTo>
                  <a:pt x="1290860" y="122637"/>
                </a:moveTo>
                <a:cubicBezTo>
                  <a:pt x="1290860" y="130053"/>
                  <a:pt x="1292432" y="137142"/>
                  <a:pt x="1295583" y="143914"/>
                </a:cubicBezTo>
                <a:cubicBezTo>
                  <a:pt x="1298729" y="150688"/>
                  <a:pt x="1303132" y="155850"/>
                  <a:pt x="1308791" y="159394"/>
                </a:cubicBezTo>
                <a:cubicBezTo>
                  <a:pt x="1314446" y="162940"/>
                  <a:pt x="1320384" y="164714"/>
                  <a:pt x="1326597" y="164714"/>
                </a:cubicBezTo>
                <a:cubicBezTo>
                  <a:pt x="1335684" y="164714"/>
                  <a:pt x="1343495" y="161046"/>
                  <a:pt x="1350029" y="153716"/>
                </a:cubicBezTo>
                <a:cubicBezTo>
                  <a:pt x="1356563" y="146386"/>
                  <a:pt x="1359829" y="136426"/>
                  <a:pt x="1359829" y="123832"/>
                </a:cubicBezTo>
                <a:cubicBezTo>
                  <a:pt x="1359829" y="111722"/>
                  <a:pt x="1356603" y="102179"/>
                  <a:pt x="1350148" y="95205"/>
                </a:cubicBezTo>
                <a:cubicBezTo>
                  <a:pt x="1343690" y="88232"/>
                  <a:pt x="1335564" y="84747"/>
                  <a:pt x="1325762" y="84747"/>
                </a:cubicBezTo>
                <a:cubicBezTo>
                  <a:pt x="1316042" y="84747"/>
                  <a:pt x="1307794" y="88232"/>
                  <a:pt x="1301023" y="95205"/>
                </a:cubicBezTo>
                <a:cubicBezTo>
                  <a:pt x="1294247" y="102179"/>
                  <a:pt x="1290860" y="111323"/>
                  <a:pt x="1290860" y="122637"/>
                </a:cubicBezTo>
                <a:close/>
                <a:moveTo>
                  <a:pt x="1402482" y="133516"/>
                </a:moveTo>
                <a:lnTo>
                  <a:pt x="1425075" y="131605"/>
                </a:lnTo>
                <a:cubicBezTo>
                  <a:pt x="1426749" y="142599"/>
                  <a:pt x="1430634" y="150864"/>
                  <a:pt x="1436729" y="156405"/>
                </a:cubicBezTo>
                <a:cubicBezTo>
                  <a:pt x="1442823" y="161945"/>
                  <a:pt x="1450174" y="164714"/>
                  <a:pt x="1458782" y="164714"/>
                </a:cubicBezTo>
                <a:cubicBezTo>
                  <a:pt x="1469139" y="164714"/>
                  <a:pt x="1477905" y="160808"/>
                  <a:pt x="1485080" y="152996"/>
                </a:cubicBezTo>
                <a:cubicBezTo>
                  <a:pt x="1492250" y="145191"/>
                  <a:pt x="1495837" y="134831"/>
                  <a:pt x="1495837" y="121921"/>
                </a:cubicBezTo>
                <a:cubicBezTo>
                  <a:pt x="1495837" y="109652"/>
                  <a:pt x="1492388" y="99968"/>
                  <a:pt x="1485498" y="92873"/>
                </a:cubicBezTo>
                <a:cubicBezTo>
                  <a:pt x="1478603" y="85785"/>
                  <a:pt x="1469578" y="82238"/>
                  <a:pt x="1458421" y="82238"/>
                </a:cubicBezTo>
                <a:cubicBezTo>
                  <a:pt x="1451492" y="82238"/>
                  <a:pt x="1445239" y="83811"/>
                  <a:pt x="1439658" y="86960"/>
                </a:cubicBezTo>
                <a:cubicBezTo>
                  <a:pt x="1434082" y="90108"/>
                  <a:pt x="1429698" y="94189"/>
                  <a:pt x="1426507" y="99212"/>
                </a:cubicBezTo>
                <a:lnTo>
                  <a:pt x="1406308" y="96581"/>
                </a:lnTo>
                <a:lnTo>
                  <a:pt x="1423282" y="6577"/>
                </a:lnTo>
                <a:lnTo>
                  <a:pt x="1510420" y="6577"/>
                </a:lnTo>
                <a:lnTo>
                  <a:pt x="1510420" y="27136"/>
                </a:lnTo>
                <a:lnTo>
                  <a:pt x="1440490" y="27136"/>
                </a:lnTo>
                <a:lnTo>
                  <a:pt x="1431050" y="74231"/>
                </a:lnTo>
                <a:cubicBezTo>
                  <a:pt x="1441570" y="66899"/>
                  <a:pt x="1452607" y="63231"/>
                  <a:pt x="1464163" y="63231"/>
                </a:cubicBezTo>
                <a:cubicBezTo>
                  <a:pt x="1479464" y="63231"/>
                  <a:pt x="1492370" y="68533"/>
                  <a:pt x="1502889" y="79131"/>
                </a:cubicBezTo>
                <a:cubicBezTo>
                  <a:pt x="1513409" y="89727"/>
                  <a:pt x="1518664" y="103355"/>
                  <a:pt x="1518664" y="120010"/>
                </a:cubicBezTo>
                <a:cubicBezTo>
                  <a:pt x="1518664" y="135863"/>
                  <a:pt x="1514041" y="149573"/>
                  <a:pt x="1504804" y="161128"/>
                </a:cubicBezTo>
                <a:cubicBezTo>
                  <a:pt x="1493565" y="175309"/>
                  <a:pt x="1478226" y="182405"/>
                  <a:pt x="1458782" y="182405"/>
                </a:cubicBezTo>
                <a:cubicBezTo>
                  <a:pt x="1442845" y="182405"/>
                  <a:pt x="1429837" y="177941"/>
                  <a:pt x="1419754" y="169016"/>
                </a:cubicBezTo>
                <a:cubicBezTo>
                  <a:pt x="1409674" y="160091"/>
                  <a:pt x="1403918" y="148258"/>
                  <a:pt x="1402482" y="133516"/>
                </a:cubicBezTo>
                <a:close/>
                <a:moveTo>
                  <a:pt x="1613214" y="52476"/>
                </a:moveTo>
                <a:lnTo>
                  <a:pt x="1646680" y="52476"/>
                </a:lnTo>
                <a:lnTo>
                  <a:pt x="1680030" y="154076"/>
                </a:lnTo>
                <a:lnTo>
                  <a:pt x="1717089" y="52476"/>
                </a:lnTo>
                <a:lnTo>
                  <a:pt x="1748045" y="52476"/>
                </a:lnTo>
                <a:lnTo>
                  <a:pt x="1748045" y="179416"/>
                </a:lnTo>
                <a:lnTo>
                  <a:pt x="1726528" y="179416"/>
                </a:lnTo>
                <a:lnTo>
                  <a:pt x="1726528" y="77216"/>
                </a:lnTo>
                <a:lnTo>
                  <a:pt x="1688997" y="179416"/>
                </a:lnTo>
                <a:lnTo>
                  <a:pt x="1669756" y="179416"/>
                </a:lnTo>
                <a:lnTo>
                  <a:pt x="1634253" y="72316"/>
                </a:lnTo>
                <a:lnTo>
                  <a:pt x="1634253" y="179416"/>
                </a:lnTo>
                <a:lnTo>
                  <a:pt x="1613214" y="179416"/>
                </a:lnTo>
                <a:close/>
                <a:moveTo>
                  <a:pt x="1791432" y="52476"/>
                </a:moveTo>
                <a:lnTo>
                  <a:pt x="1891362" y="52476"/>
                </a:lnTo>
                <a:lnTo>
                  <a:pt x="1891362" y="179416"/>
                </a:lnTo>
                <a:lnTo>
                  <a:pt x="1869966" y="179416"/>
                </a:lnTo>
                <a:lnTo>
                  <a:pt x="1869966" y="70286"/>
                </a:lnTo>
                <a:lnTo>
                  <a:pt x="1812950" y="70286"/>
                </a:lnTo>
                <a:lnTo>
                  <a:pt x="1812950" y="133516"/>
                </a:lnTo>
                <a:cubicBezTo>
                  <a:pt x="1812950" y="148258"/>
                  <a:pt x="1812471" y="157981"/>
                  <a:pt x="1811513" y="162680"/>
                </a:cubicBezTo>
                <a:cubicBezTo>
                  <a:pt x="1810559" y="167385"/>
                  <a:pt x="1807928" y="171489"/>
                  <a:pt x="1803625" y="174996"/>
                </a:cubicBezTo>
                <a:cubicBezTo>
                  <a:pt x="1799324" y="178498"/>
                  <a:pt x="1793109" y="180252"/>
                  <a:pt x="1784978" y="180252"/>
                </a:cubicBezTo>
                <a:cubicBezTo>
                  <a:pt x="1779959" y="180252"/>
                  <a:pt x="1774181" y="179931"/>
                  <a:pt x="1767647" y="179297"/>
                </a:cubicBezTo>
                <a:lnTo>
                  <a:pt x="1767647" y="161366"/>
                </a:lnTo>
                <a:lnTo>
                  <a:pt x="1777094" y="161366"/>
                </a:lnTo>
                <a:cubicBezTo>
                  <a:pt x="1781550" y="161366"/>
                  <a:pt x="1784740" y="160909"/>
                  <a:pt x="1786652" y="159991"/>
                </a:cubicBezTo>
                <a:cubicBezTo>
                  <a:pt x="1788563" y="159076"/>
                  <a:pt x="1789842" y="157622"/>
                  <a:pt x="1790478" y="155631"/>
                </a:cubicBezTo>
                <a:cubicBezTo>
                  <a:pt x="1791112" y="153637"/>
                  <a:pt x="1791432" y="147146"/>
                  <a:pt x="1791432" y="136148"/>
                </a:cubicBezTo>
                <a:close/>
                <a:moveTo>
                  <a:pt x="1923872" y="52476"/>
                </a:moveTo>
                <a:lnTo>
                  <a:pt x="1945390" y="52476"/>
                </a:lnTo>
                <a:lnTo>
                  <a:pt x="1945390" y="105307"/>
                </a:lnTo>
                <a:lnTo>
                  <a:pt x="2005035" y="105307"/>
                </a:lnTo>
                <a:lnTo>
                  <a:pt x="2005035" y="52476"/>
                </a:lnTo>
                <a:lnTo>
                  <a:pt x="2026552" y="52476"/>
                </a:lnTo>
                <a:lnTo>
                  <a:pt x="2026552" y="179416"/>
                </a:lnTo>
                <a:lnTo>
                  <a:pt x="2005035" y="179416"/>
                </a:lnTo>
                <a:lnTo>
                  <a:pt x="2005035" y="123116"/>
                </a:lnTo>
                <a:lnTo>
                  <a:pt x="1945390" y="123116"/>
                </a:lnTo>
                <a:lnTo>
                  <a:pt x="1945390" y="179416"/>
                </a:lnTo>
                <a:lnTo>
                  <a:pt x="1923872" y="179416"/>
                </a:lnTo>
                <a:close/>
                <a:moveTo>
                  <a:pt x="2116340" y="52476"/>
                </a:moveTo>
                <a:lnTo>
                  <a:pt x="2219494" y="52476"/>
                </a:lnTo>
                <a:lnTo>
                  <a:pt x="2219494" y="70286"/>
                </a:lnTo>
                <a:lnTo>
                  <a:pt x="2178615" y="70286"/>
                </a:lnTo>
                <a:lnTo>
                  <a:pt x="2178615" y="179416"/>
                </a:lnTo>
                <a:lnTo>
                  <a:pt x="2157221" y="179416"/>
                </a:lnTo>
                <a:lnTo>
                  <a:pt x="2157221" y="70286"/>
                </a:lnTo>
                <a:lnTo>
                  <a:pt x="2116340" y="70286"/>
                </a:lnTo>
                <a:close/>
                <a:moveTo>
                  <a:pt x="2308183" y="52476"/>
                </a:moveTo>
                <a:lnTo>
                  <a:pt x="2329701" y="52476"/>
                </a:lnTo>
                <a:lnTo>
                  <a:pt x="2329701" y="105307"/>
                </a:lnTo>
                <a:lnTo>
                  <a:pt x="2389345" y="105307"/>
                </a:lnTo>
                <a:lnTo>
                  <a:pt x="2389345" y="52476"/>
                </a:lnTo>
                <a:lnTo>
                  <a:pt x="2410863" y="52476"/>
                </a:lnTo>
                <a:lnTo>
                  <a:pt x="2410863" y="179416"/>
                </a:lnTo>
                <a:lnTo>
                  <a:pt x="2389345" y="179416"/>
                </a:lnTo>
                <a:lnTo>
                  <a:pt x="2389345" y="123116"/>
                </a:lnTo>
                <a:lnTo>
                  <a:pt x="2329701" y="123116"/>
                </a:lnTo>
                <a:lnTo>
                  <a:pt x="2329701" y="179416"/>
                </a:lnTo>
                <a:lnTo>
                  <a:pt x="2308183" y="179416"/>
                </a:lnTo>
                <a:close/>
                <a:moveTo>
                  <a:pt x="2530153" y="138538"/>
                </a:moveTo>
                <a:lnTo>
                  <a:pt x="2552387" y="141285"/>
                </a:lnTo>
                <a:cubicBezTo>
                  <a:pt x="2548883" y="154274"/>
                  <a:pt x="2542385" y="164354"/>
                  <a:pt x="2532902" y="171525"/>
                </a:cubicBezTo>
                <a:cubicBezTo>
                  <a:pt x="2523420" y="178700"/>
                  <a:pt x="2511306" y="182285"/>
                  <a:pt x="2496564" y="182285"/>
                </a:cubicBezTo>
                <a:cubicBezTo>
                  <a:pt x="2477999" y="182285"/>
                  <a:pt x="2463276" y="176569"/>
                  <a:pt x="2452399" y="165128"/>
                </a:cubicBezTo>
                <a:cubicBezTo>
                  <a:pt x="2441521" y="153694"/>
                  <a:pt x="2436081" y="137656"/>
                  <a:pt x="2436081" y="117021"/>
                </a:cubicBezTo>
                <a:cubicBezTo>
                  <a:pt x="2436081" y="95667"/>
                  <a:pt x="2441578" y="79088"/>
                  <a:pt x="2452580" y="67295"/>
                </a:cubicBezTo>
                <a:cubicBezTo>
                  <a:pt x="2463578" y="55502"/>
                  <a:pt x="2477841" y="49607"/>
                  <a:pt x="2495369" y="49607"/>
                </a:cubicBezTo>
                <a:cubicBezTo>
                  <a:pt x="2512343" y="49607"/>
                  <a:pt x="2526211" y="55382"/>
                  <a:pt x="2536971" y="66934"/>
                </a:cubicBezTo>
                <a:cubicBezTo>
                  <a:pt x="2547725" y="78491"/>
                  <a:pt x="2553103" y="94748"/>
                  <a:pt x="2553103" y="115707"/>
                </a:cubicBezTo>
                <a:cubicBezTo>
                  <a:pt x="2553103" y="116982"/>
                  <a:pt x="2553066" y="118897"/>
                  <a:pt x="2552984" y="121442"/>
                </a:cubicBezTo>
                <a:lnTo>
                  <a:pt x="2458318" y="121442"/>
                </a:lnTo>
                <a:cubicBezTo>
                  <a:pt x="2459118" y="135388"/>
                  <a:pt x="2463059" y="146066"/>
                  <a:pt x="2470155" y="153474"/>
                </a:cubicBezTo>
                <a:cubicBezTo>
                  <a:pt x="2477243" y="160887"/>
                  <a:pt x="2486085" y="164592"/>
                  <a:pt x="2496683" y="164592"/>
                </a:cubicBezTo>
                <a:cubicBezTo>
                  <a:pt x="2504575" y="164592"/>
                  <a:pt x="2511310" y="162522"/>
                  <a:pt x="2516890" y="158378"/>
                </a:cubicBezTo>
                <a:cubicBezTo>
                  <a:pt x="2522467" y="154235"/>
                  <a:pt x="2526888" y="147625"/>
                  <a:pt x="2530153" y="138538"/>
                </a:cubicBezTo>
                <a:close/>
                <a:moveTo>
                  <a:pt x="2459513" y="103751"/>
                </a:moveTo>
                <a:lnTo>
                  <a:pt x="2530394" y="103751"/>
                </a:lnTo>
                <a:cubicBezTo>
                  <a:pt x="2529437" y="93078"/>
                  <a:pt x="2526725" y="85067"/>
                  <a:pt x="2522265" y="79729"/>
                </a:cubicBezTo>
                <a:cubicBezTo>
                  <a:pt x="2515411" y="71441"/>
                  <a:pt x="2506526" y="67298"/>
                  <a:pt x="2495606" y="67298"/>
                </a:cubicBezTo>
                <a:cubicBezTo>
                  <a:pt x="2485728" y="67298"/>
                  <a:pt x="2477424" y="70607"/>
                  <a:pt x="2470688" y="77216"/>
                </a:cubicBezTo>
                <a:cubicBezTo>
                  <a:pt x="2463955" y="83829"/>
                  <a:pt x="2460229" y="92678"/>
                  <a:pt x="2459513" y="103751"/>
                </a:cubicBezTo>
                <a:close/>
                <a:moveTo>
                  <a:pt x="2652290" y="4183"/>
                </a:moveTo>
                <a:lnTo>
                  <a:pt x="2673806" y="4183"/>
                </a:lnTo>
                <a:lnTo>
                  <a:pt x="2673806" y="64785"/>
                </a:lnTo>
                <a:cubicBezTo>
                  <a:pt x="2678270" y="59683"/>
                  <a:pt x="2683174" y="55879"/>
                  <a:pt x="2688513" y="53369"/>
                </a:cubicBezTo>
                <a:cubicBezTo>
                  <a:pt x="2693852" y="50861"/>
                  <a:pt x="2699590" y="49607"/>
                  <a:pt x="2705724" y="49607"/>
                </a:cubicBezTo>
                <a:cubicBezTo>
                  <a:pt x="2720783" y="49607"/>
                  <a:pt x="2732718" y="55883"/>
                  <a:pt x="2741523" y="68433"/>
                </a:cubicBezTo>
                <a:cubicBezTo>
                  <a:pt x="2750325" y="80981"/>
                  <a:pt x="2754728" y="96779"/>
                  <a:pt x="2754728" y="115827"/>
                </a:cubicBezTo>
                <a:cubicBezTo>
                  <a:pt x="2754728" y="135669"/>
                  <a:pt x="2749986" y="151704"/>
                  <a:pt x="2740508" y="163933"/>
                </a:cubicBezTo>
                <a:cubicBezTo>
                  <a:pt x="2731025" y="176165"/>
                  <a:pt x="2719232" y="182285"/>
                  <a:pt x="2705127" y="182285"/>
                </a:cubicBezTo>
                <a:cubicBezTo>
                  <a:pt x="2700504" y="182285"/>
                  <a:pt x="2695803" y="181566"/>
                  <a:pt x="2691023" y="180133"/>
                </a:cubicBezTo>
                <a:cubicBezTo>
                  <a:pt x="2686237" y="178700"/>
                  <a:pt x="2680503" y="174794"/>
                  <a:pt x="2673806" y="168418"/>
                </a:cubicBezTo>
                <a:lnTo>
                  <a:pt x="2673806" y="228063"/>
                </a:lnTo>
                <a:lnTo>
                  <a:pt x="2652290" y="228063"/>
                </a:lnTo>
                <a:lnTo>
                  <a:pt x="2652290" y="168418"/>
                </a:lnTo>
                <a:cubicBezTo>
                  <a:pt x="2647987" y="173041"/>
                  <a:pt x="2643229" y="176511"/>
                  <a:pt x="2638009" y="178818"/>
                </a:cubicBezTo>
                <a:cubicBezTo>
                  <a:pt x="2632788" y="181126"/>
                  <a:pt x="2627150" y="182285"/>
                  <a:pt x="2621096" y="182285"/>
                </a:cubicBezTo>
                <a:cubicBezTo>
                  <a:pt x="2607787" y="182285"/>
                  <a:pt x="2596155" y="176446"/>
                  <a:pt x="2586190" y="164772"/>
                </a:cubicBezTo>
                <a:cubicBezTo>
                  <a:pt x="2576228" y="153097"/>
                  <a:pt x="2571250" y="136385"/>
                  <a:pt x="2571250" y="114631"/>
                </a:cubicBezTo>
                <a:cubicBezTo>
                  <a:pt x="2571250" y="96224"/>
                  <a:pt x="2575753" y="80783"/>
                  <a:pt x="2584758" y="68313"/>
                </a:cubicBezTo>
                <a:cubicBezTo>
                  <a:pt x="2593764" y="55843"/>
                  <a:pt x="2605875" y="49607"/>
                  <a:pt x="2621096" y="49607"/>
                </a:cubicBezTo>
                <a:cubicBezTo>
                  <a:pt x="2627468" y="49607"/>
                  <a:pt x="2633245" y="50861"/>
                  <a:pt x="2638429" y="53369"/>
                </a:cubicBezTo>
                <a:cubicBezTo>
                  <a:pt x="2643607" y="55879"/>
                  <a:pt x="2648229" y="59683"/>
                  <a:pt x="2652290" y="64785"/>
                </a:cubicBezTo>
                <a:close/>
                <a:moveTo>
                  <a:pt x="2673688" y="116423"/>
                </a:moveTo>
                <a:cubicBezTo>
                  <a:pt x="2673688" y="135551"/>
                  <a:pt x="2676316" y="148399"/>
                  <a:pt x="2681579" y="154973"/>
                </a:cubicBezTo>
                <a:cubicBezTo>
                  <a:pt x="2686835" y="161542"/>
                  <a:pt x="2693409" y="164833"/>
                  <a:pt x="2701301" y="164833"/>
                </a:cubicBezTo>
                <a:cubicBezTo>
                  <a:pt x="2710062" y="164833"/>
                  <a:pt x="2717536" y="160789"/>
                  <a:pt x="2723710" y="152701"/>
                </a:cubicBezTo>
                <a:cubicBezTo>
                  <a:pt x="2729888" y="144612"/>
                  <a:pt x="2732973" y="132040"/>
                  <a:pt x="2732973" y="114991"/>
                </a:cubicBezTo>
                <a:cubicBezTo>
                  <a:pt x="2732973" y="98895"/>
                  <a:pt x="2730126" y="86900"/>
                  <a:pt x="2724430" y="79009"/>
                </a:cubicBezTo>
                <a:cubicBezTo>
                  <a:pt x="2718735" y="71117"/>
                  <a:pt x="2711420" y="67175"/>
                  <a:pt x="2702495" y="67175"/>
                </a:cubicBezTo>
                <a:cubicBezTo>
                  <a:pt x="2692930" y="67175"/>
                  <a:pt x="2685740" y="71280"/>
                  <a:pt x="2680921" y="79488"/>
                </a:cubicBezTo>
                <a:cubicBezTo>
                  <a:pt x="2676096" y="87696"/>
                  <a:pt x="2673688" y="100007"/>
                  <a:pt x="2673688" y="116423"/>
                </a:cubicBezTo>
                <a:close/>
                <a:moveTo>
                  <a:pt x="2593127" y="114033"/>
                </a:moveTo>
                <a:cubicBezTo>
                  <a:pt x="2593127" y="131964"/>
                  <a:pt x="2596133" y="144871"/>
                  <a:pt x="2602153" y="152758"/>
                </a:cubicBezTo>
                <a:cubicBezTo>
                  <a:pt x="2608165" y="160650"/>
                  <a:pt x="2615638" y="164592"/>
                  <a:pt x="2624562" y="164592"/>
                </a:cubicBezTo>
                <a:cubicBezTo>
                  <a:pt x="2633886" y="164592"/>
                  <a:pt x="2640856" y="160668"/>
                  <a:pt x="2645479" y="152820"/>
                </a:cubicBezTo>
                <a:cubicBezTo>
                  <a:pt x="2650101" y="144972"/>
                  <a:pt x="2652412" y="133196"/>
                  <a:pt x="2652412" y="117500"/>
                </a:cubicBezTo>
                <a:cubicBezTo>
                  <a:pt x="2652412" y="100764"/>
                  <a:pt x="2649982" y="88218"/>
                  <a:pt x="2645122" y="79847"/>
                </a:cubicBezTo>
                <a:cubicBezTo>
                  <a:pt x="2640258" y="71482"/>
                  <a:pt x="2632933" y="67298"/>
                  <a:pt x="2623125" y="67298"/>
                </a:cubicBezTo>
                <a:cubicBezTo>
                  <a:pt x="2614281" y="67298"/>
                  <a:pt x="2607070" y="71380"/>
                  <a:pt x="2601494" y="79549"/>
                </a:cubicBezTo>
                <a:cubicBezTo>
                  <a:pt x="2595913" y="87717"/>
                  <a:pt x="2593127" y="99212"/>
                  <a:pt x="2593127" y="114033"/>
                </a:cubicBezTo>
                <a:close/>
                <a:moveTo>
                  <a:pt x="2762605" y="52476"/>
                </a:moveTo>
                <a:lnTo>
                  <a:pt x="2865759" y="52476"/>
                </a:lnTo>
                <a:lnTo>
                  <a:pt x="2865759" y="70286"/>
                </a:lnTo>
                <a:lnTo>
                  <a:pt x="2824880" y="70286"/>
                </a:lnTo>
                <a:lnTo>
                  <a:pt x="2824880" y="179416"/>
                </a:lnTo>
                <a:lnTo>
                  <a:pt x="2803482" y="179416"/>
                </a:lnTo>
                <a:lnTo>
                  <a:pt x="2803482" y="70286"/>
                </a:lnTo>
                <a:lnTo>
                  <a:pt x="2762605" y="70286"/>
                </a:lnTo>
                <a:close/>
                <a:moveTo>
                  <a:pt x="2886318" y="52476"/>
                </a:moveTo>
                <a:lnTo>
                  <a:pt x="2907836" y="52476"/>
                </a:lnTo>
                <a:lnTo>
                  <a:pt x="2907836" y="149295"/>
                </a:lnTo>
                <a:lnTo>
                  <a:pt x="2967480" y="52476"/>
                </a:lnTo>
                <a:lnTo>
                  <a:pt x="2990668" y="52476"/>
                </a:lnTo>
                <a:lnTo>
                  <a:pt x="2990668" y="179416"/>
                </a:lnTo>
                <a:lnTo>
                  <a:pt x="2969155" y="179416"/>
                </a:lnTo>
                <a:lnTo>
                  <a:pt x="2969155" y="83192"/>
                </a:lnTo>
                <a:lnTo>
                  <a:pt x="2909506" y="179416"/>
                </a:lnTo>
                <a:lnTo>
                  <a:pt x="2886318" y="179416"/>
                </a:lnTo>
                <a:close/>
                <a:moveTo>
                  <a:pt x="3091077" y="52476"/>
                </a:moveTo>
                <a:lnTo>
                  <a:pt x="3112589" y="52476"/>
                </a:lnTo>
                <a:lnTo>
                  <a:pt x="3112589" y="149295"/>
                </a:lnTo>
                <a:lnTo>
                  <a:pt x="3172234" y="52476"/>
                </a:lnTo>
                <a:lnTo>
                  <a:pt x="3195426" y="52476"/>
                </a:lnTo>
                <a:lnTo>
                  <a:pt x="3195426" y="179416"/>
                </a:lnTo>
                <a:lnTo>
                  <a:pt x="3173908" y="179416"/>
                </a:lnTo>
                <a:lnTo>
                  <a:pt x="3173908" y="83192"/>
                </a:lnTo>
                <a:lnTo>
                  <a:pt x="3114264" y="179416"/>
                </a:lnTo>
                <a:lnTo>
                  <a:pt x="3091077" y="179416"/>
                </a:lnTo>
                <a:close/>
                <a:moveTo>
                  <a:pt x="3401951" y="158738"/>
                </a:moveTo>
                <a:lnTo>
                  <a:pt x="3401951" y="179416"/>
                </a:lnTo>
                <a:lnTo>
                  <a:pt x="3286124" y="179416"/>
                </a:lnTo>
                <a:cubicBezTo>
                  <a:pt x="3285965" y="174240"/>
                  <a:pt x="3286801" y="169257"/>
                  <a:pt x="3288632" y="164472"/>
                </a:cubicBezTo>
                <a:cubicBezTo>
                  <a:pt x="3291581" y="156586"/>
                  <a:pt x="3296305" y="148819"/>
                  <a:pt x="3302799" y="141166"/>
                </a:cubicBezTo>
                <a:cubicBezTo>
                  <a:pt x="3309297" y="133516"/>
                  <a:pt x="3318678" y="124674"/>
                  <a:pt x="3330951" y="114631"/>
                </a:cubicBezTo>
                <a:cubicBezTo>
                  <a:pt x="3349995" y="99014"/>
                  <a:pt x="3362861" y="86640"/>
                  <a:pt x="3369557" y="77514"/>
                </a:cubicBezTo>
                <a:cubicBezTo>
                  <a:pt x="3376250" y="68389"/>
                  <a:pt x="3379597" y="59767"/>
                  <a:pt x="3379597" y="51638"/>
                </a:cubicBezTo>
                <a:cubicBezTo>
                  <a:pt x="3379597" y="43114"/>
                  <a:pt x="3376548" y="35917"/>
                  <a:pt x="3370454" y="30063"/>
                </a:cubicBezTo>
                <a:cubicBezTo>
                  <a:pt x="3364359" y="24206"/>
                  <a:pt x="3356410" y="21276"/>
                  <a:pt x="3346608" y="21276"/>
                </a:cubicBezTo>
                <a:cubicBezTo>
                  <a:pt x="3336246" y="21276"/>
                  <a:pt x="3327963" y="24383"/>
                  <a:pt x="3321749" y="30599"/>
                </a:cubicBezTo>
                <a:cubicBezTo>
                  <a:pt x="3315528" y="36817"/>
                  <a:pt x="3312385" y="45422"/>
                  <a:pt x="3312303" y="56418"/>
                </a:cubicBezTo>
                <a:lnTo>
                  <a:pt x="3290192" y="54147"/>
                </a:lnTo>
                <a:cubicBezTo>
                  <a:pt x="3291703" y="37651"/>
                  <a:pt x="3297403" y="25081"/>
                  <a:pt x="3307285" y="16434"/>
                </a:cubicBezTo>
                <a:cubicBezTo>
                  <a:pt x="3317163" y="7786"/>
                  <a:pt x="3330429" y="3467"/>
                  <a:pt x="3347083" y="3467"/>
                </a:cubicBezTo>
                <a:cubicBezTo>
                  <a:pt x="3363898" y="3467"/>
                  <a:pt x="3377207" y="8128"/>
                  <a:pt x="3387010" y="17452"/>
                </a:cubicBezTo>
                <a:cubicBezTo>
                  <a:pt x="3396810" y="26777"/>
                  <a:pt x="3401709" y="38332"/>
                  <a:pt x="3401709" y="52117"/>
                </a:cubicBezTo>
                <a:cubicBezTo>
                  <a:pt x="3401709" y="59130"/>
                  <a:pt x="3400275" y="66020"/>
                  <a:pt x="3397407" y="72791"/>
                </a:cubicBezTo>
                <a:cubicBezTo>
                  <a:pt x="3394542" y="79567"/>
                  <a:pt x="3389779" y="86699"/>
                  <a:pt x="3383125" y="94187"/>
                </a:cubicBezTo>
                <a:cubicBezTo>
                  <a:pt x="3376470" y="101679"/>
                  <a:pt x="3365414" y="111959"/>
                  <a:pt x="3349952" y="125028"/>
                </a:cubicBezTo>
                <a:cubicBezTo>
                  <a:pt x="3337046" y="135863"/>
                  <a:pt x="3328762" y="143219"/>
                  <a:pt x="3325094" y="147085"/>
                </a:cubicBezTo>
                <a:cubicBezTo>
                  <a:pt x="3321429" y="150951"/>
                  <a:pt x="3318398" y="154832"/>
                  <a:pt x="3316007" y="158738"/>
                </a:cubicBezTo>
                <a:close/>
                <a:moveTo>
                  <a:pt x="3425141" y="133161"/>
                </a:moveTo>
                <a:lnTo>
                  <a:pt x="3446659" y="130290"/>
                </a:lnTo>
                <a:cubicBezTo>
                  <a:pt x="3449129" y="142480"/>
                  <a:pt x="3453330" y="151268"/>
                  <a:pt x="3459266" y="156643"/>
                </a:cubicBezTo>
                <a:cubicBezTo>
                  <a:pt x="3465202" y="162021"/>
                  <a:pt x="3472435" y="164714"/>
                  <a:pt x="3480960" y="164714"/>
                </a:cubicBezTo>
                <a:cubicBezTo>
                  <a:pt x="3491079" y="164714"/>
                  <a:pt x="3499625" y="161204"/>
                  <a:pt x="3506599" y="154192"/>
                </a:cubicBezTo>
                <a:cubicBezTo>
                  <a:pt x="3513575" y="147179"/>
                  <a:pt x="3517060" y="138495"/>
                  <a:pt x="3517060" y="128134"/>
                </a:cubicBezTo>
                <a:cubicBezTo>
                  <a:pt x="3517060" y="118256"/>
                  <a:pt x="3513831" y="110109"/>
                  <a:pt x="3507380" y="103694"/>
                </a:cubicBezTo>
                <a:cubicBezTo>
                  <a:pt x="3500922" y="97279"/>
                  <a:pt x="3492714" y="94071"/>
                  <a:pt x="3482752" y="94071"/>
                </a:cubicBezTo>
                <a:cubicBezTo>
                  <a:pt x="3478688" y="94071"/>
                  <a:pt x="3473630" y="94870"/>
                  <a:pt x="3467574" y="96461"/>
                </a:cubicBezTo>
                <a:lnTo>
                  <a:pt x="3469965" y="77577"/>
                </a:lnTo>
                <a:cubicBezTo>
                  <a:pt x="3471398" y="77734"/>
                  <a:pt x="3472556" y="77814"/>
                  <a:pt x="3473431" y="77814"/>
                </a:cubicBezTo>
                <a:cubicBezTo>
                  <a:pt x="3482593" y="77814"/>
                  <a:pt x="3490844" y="75426"/>
                  <a:pt x="3498179" y="70642"/>
                </a:cubicBezTo>
                <a:cubicBezTo>
                  <a:pt x="3505504" y="65862"/>
                  <a:pt x="3509173" y="58489"/>
                  <a:pt x="3509173" y="48531"/>
                </a:cubicBezTo>
                <a:cubicBezTo>
                  <a:pt x="3509173" y="40640"/>
                  <a:pt x="3506505" y="34106"/>
                  <a:pt x="3501163" y="28925"/>
                </a:cubicBezTo>
                <a:cubicBezTo>
                  <a:pt x="3495824" y="23749"/>
                  <a:pt x="3488929" y="21157"/>
                  <a:pt x="3480481" y="21157"/>
                </a:cubicBezTo>
                <a:cubicBezTo>
                  <a:pt x="3472118" y="21157"/>
                  <a:pt x="3465145" y="23784"/>
                  <a:pt x="3459568" y="29045"/>
                </a:cubicBezTo>
                <a:cubicBezTo>
                  <a:pt x="3453988" y="34307"/>
                  <a:pt x="3450399" y="42195"/>
                  <a:pt x="3448807" y="52715"/>
                </a:cubicBezTo>
                <a:lnTo>
                  <a:pt x="3427294" y="48891"/>
                </a:lnTo>
                <a:cubicBezTo>
                  <a:pt x="3429922" y="34470"/>
                  <a:pt x="3435898" y="23288"/>
                  <a:pt x="3445222" y="15357"/>
                </a:cubicBezTo>
                <a:cubicBezTo>
                  <a:pt x="3454547" y="7430"/>
                  <a:pt x="3466138" y="3467"/>
                  <a:pt x="3480005" y="3467"/>
                </a:cubicBezTo>
                <a:cubicBezTo>
                  <a:pt x="3489567" y="3467"/>
                  <a:pt x="3498373" y="5518"/>
                  <a:pt x="3506422" y="9623"/>
                </a:cubicBezTo>
                <a:cubicBezTo>
                  <a:pt x="3514468" y="13726"/>
                  <a:pt x="3520625" y="19324"/>
                  <a:pt x="3524891" y="26416"/>
                </a:cubicBezTo>
                <a:cubicBezTo>
                  <a:pt x="3529152" y="33509"/>
                  <a:pt x="3531284" y="41044"/>
                  <a:pt x="3531284" y="49010"/>
                </a:cubicBezTo>
                <a:cubicBezTo>
                  <a:pt x="3531284" y="56577"/>
                  <a:pt x="3529253" y="63470"/>
                  <a:pt x="3525189" y="69685"/>
                </a:cubicBezTo>
                <a:cubicBezTo>
                  <a:pt x="3521121" y="75901"/>
                  <a:pt x="3515109" y="80841"/>
                  <a:pt x="3507138" y="84506"/>
                </a:cubicBezTo>
                <a:cubicBezTo>
                  <a:pt x="3517499" y="86900"/>
                  <a:pt x="3525546" y="91864"/>
                  <a:pt x="3531284" y="99393"/>
                </a:cubicBezTo>
                <a:cubicBezTo>
                  <a:pt x="3537022" y="106920"/>
                  <a:pt x="3539888" y="116344"/>
                  <a:pt x="3539888" y="127659"/>
                </a:cubicBezTo>
                <a:cubicBezTo>
                  <a:pt x="3539888" y="142959"/>
                  <a:pt x="3534311" y="155930"/>
                  <a:pt x="3523154" y="166568"/>
                </a:cubicBezTo>
                <a:cubicBezTo>
                  <a:pt x="3511999" y="177203"/>
                  <a:pt x="3497890" y="182523"/>
                  <a:pt x="3480841" y="182523"/>
                </a:cubicBezTo>
                <a:cubicBezTo>
                  <a:pt x="3465461" y="182523"/>
                  <a:pt x="3452689" y="177941"/>
                  <a:pt x="3442534" y="168775"/>
                </a:cubicBezTo>
                <a:cubicBezTo>
                  <a:pt x="3432374" y="159612"/>
                  <a:pt x="3426575" y="147744"/>
                  <a:pt x="3425141" y="133161"/>
                </a:cubicBezTo>
                <a:close/>
                <a:moveTo>
                  <a:pt x="3561164" y="92994"/>
                </a:moveTo>
                <a:cubicBezTo>
                  <a:pt x="3561164" y="72277"/>
                  <a:pt x="3563299" y="55602"/>
                  <a:pt x="3567561" y="42969"/>
                </a:cubicBezTo>
                <a:cubicBezTo>
                  <a:pt x="3571824" y="30340"/>
                  <a:pt x="3578160" y="20599"/>
                  <a:pt x="3586566" y="13744"/>
                </a:cubicBezTo>
                <a:cubicBezTo>
                  <a:pt x="3594976" y="6893"/>
                  <a:pt x="3605552" y="3467"/>
                  <a:pt x="3618303" y="3467"/>
                </a:cubicBezTo>
                <a:cubicBezTo>
                  <a:pt x="3627702" y="3467"/>
                  <a:pt x="3635953" y="5360"/>
                  <a:pt x="3643046" y="9144"/>
                </a:cubicBezTo>
                <a:cubicBezTo>
                  <a:pt x="3650138" y="12931"/>
                  <a:pt x="3655995" y="18388"/>
                  <a:pt x="3660618" y="25520"/>
                </a:cubicBezTo>
                <a:cubicBezTo>
                  <a:pt x="3665240" y="32651"/>
                  <a:pt x="3668865" y="41338"/>
                  <a:pt x="3671493" y="51577"/>
                </a:cubicBezTo>
                <a:cubicBezTo>
                  <a:pt x="3674124" y="61814"/>
                  <a:pt x="3675439" y="75621"/>
                  <a:pt x="3675439" y="92994"/>
                </a:cubicBezTo>
                <a:cubicBezTo>
                  <a:pt x="3675439" y="113554"/>
                  <a:pt x="3673325" y="130147"/>
                  <a:pt x="3669103" y="142780"/>
                </a:cubicBezTo>
                <a:cubicBezTo>
                  <a:pt x="3664880" y="155411"/>
                  <a:pt x="3658566" y="165171"/>
                  <a:pt x="3650156" y="172066"/>
                </a:cubicBezTo>
                <a:cubicBezTo>
                  <a:pt x="3641749" y="178960"/>
                  <a:pt x="3631130" y="182405"/>
                  <a:pt x="3618303" y="182405"/>
                </a:cubicBezTo>
                <a:cubicBezTo>
                  <a:pt x="3601408" y="182405"/>
                  <a:pt x="3588139" y="176350"/>
                  <a:pt x="3578497" y="164235"/>
                </a:cubicBezTo>
                <a:cubicBezTo>
                  <a:pt x="3566945" y="149652"/>
                  <a:pt x="3561164" y="125906"/>
                  <a:pt x="3561164" y="92994"/>
                </a:cubicBezTo>
                <a:close/>
                <a:moveTo>
                  <a:pt x="3583283" y="92994"/>
                </a:moveTo>
                <a:cubicBezTo>
                  <a:pt x="3583283" y="121762"/>
                  <a:pt x="3586648" y="140908"/>
                  <a:pt x="3593384" y="150429"/>
                </a:cubicBezTo>
                <a:cubicBezTo>
                  <a:pt x="3600115" y="159951"/>
                  <a:pt x="3608421" y="164714"/>
                  <a:pt x="3618303" y="164714"/>
                </a:cubicBezTo>
                <a:cubicBezTo>
                  <a:pt x="3628181" y="164714"/>
                  <a:pt x="3636491" y="159934"/>
                  <a:pt x="3643225" y="150368"/>
                </a:cubicBezTo>
                <a:cubicBezTo>
                  <a:pt x="3649958" y="140806"/>
                  <a:pt x="3653324" y="121684"/>
                  <a:pt x="3653324" y="92994"/>
                </a:cubicBezTo>
                <a:cubicBezTo>
                  <a:pt x="3653324" y="64148"/>
                  <a:pt x="3649958" y="44986"/>
                  <a:pt x="3643225" y="35503"/>
                </a:cubicBezTo>
                <a:cubicBezTo>
                  <a:pt x="3636491" y="26017"/>
                  <a:pt x="3628106" y="21276"/>
                  <a:pt x="3618061" y="21276"/>
                </a:cubicBezTo>
                <a:cubicBezTo>
                  <a:pt x="3608183" y="21276"/>
                  <a:pt x="3600295" y="25458"/>
                  <a:pt x="3594395" y="33829"/>
                </a:cubicBezTo>
                <a:cubicBezTo>
                  <a:pt x="3586986" y="44507"/>
                  <a:pt x="3583283" y="64231"/>
                  <a:pt x="3583283" y="92994"/>
                </a:cubicBezTo>
                <a:close/>
                <a:moveTo>
                  <a:pt x="3771900" y="52476"/>
                </a:moveTo>
                <a:lnTo>
                  <a:pt x="3805366" y="52476"/>
                </a:lnTo>
                <a:lnTo>
                  <a:pt x="3838717" y="154076"/>
                </a:lnTo>
                <a:lnTo>
                  <a:pt x="3875771" y="52476"/>
                </a:lnTo>
                <a:lnTo>
                  <a:pt x="3906727" y="52476"/>
                </a:lnTo>
                <a:lnTo>
                  <a:pt x="3906727" y="179416"/>
                </a:lnTo>
                <a:lnTo>
                  <a:pt x="3885214" y="179416"/>
                </a:lnTo>
                <a:lnTo>
                  <a:pt x="3885214" y="77216"/>
                </a:lnTo>
                <a:lnTo>
                  <a:pt x="3847684" y="179416"/>
                </a:lnTo>
                <a:lnTo>
                  <a:pt x="3828438" y="179416"/>
                </a:lnTo>
                <a:lnTo>
                  <a:pt x="3792939" y="72316"/>
                </a:lnTo>
                <a:lnTo>
                  <a:pt x="3792939" y="179416"/>
                </a:lnTo>
                <a:lnTo>
                  <a:pt x="3771900" y="179416"/>
                </a:lnTo>
                <a:close/>
                <a:moveTo>
                  <a:pt x="3950118" y="52476"/>
                </a:moveTo>
                <a:lnTo>
                  <a:pt x="4050043" y="52476"/>
                </a:lnTo>
                <a:lnTo>
                  <a:pt x="4050043" y="179416"/>
                </a:lnTo>
                <a:lnTo>
                  <a:pt x="4028649" y="179416"/>
                </a:lnTo>
                <a:lnTo>
                  <a:pt x="4028649" y="70286"/>
                </a:lnTo>
                <a:lnTo>
                  <a:pt x="3971632" y="70286"/>
                </a:lnTo>
                <a:lnTo>
                  <a:pt x="3971632" y="133516"/>
                </a:lnTo>
                <a:cubicBezTo>
                  <a:pt x="3971632" y="148258"/>
                  <a:pt x="3971153" y="157981"/>
                  <a:pt x="3970200" y="162680"/>
                </a:cubicBezTo>
                <a:cubicBezTo>
                  <a:pt x="3969242" y="167385"/>
                  <a:pt x="3966614" y="171489"/>
                  <a:pt x="3962312" y="174996"/>
                </a:cubicBezTo>
                <a:cubicBezTo>
                  <a:pt x="3958010" y="178498"/>
                  <a:pt x="3951792" y="180252"/>
                  <a:pt x="3943664" y="180252"/>
                </a:cubicBezTo>
                <a:cubicBezTo>
                  <a:pt x="3938645" y="180252"/>
                  <a:pt x="3932868" y="179931"/>
                  <a:pt x="3926330" y="179297"/>
                </a:cubicBezTo>
                <a:lnTo>
                  <a:pt x="3926330" y="161366"/>
                </a:lnTo>
                <a:lnTo>
                  <a:pt x="3935776" y="161366"/>
                </a:lnTo>
                <a:cubicBezTo>
                  <a:pt x="3940236" y="161366"/>
                  <a:pt x="3943427" y="160909"/>
                  <a:pt x="3945338" y="159991"/>
                </a:cubicBezTo>
                <a:cubicBezTo>
                  <a:pt x="3947249" y="159076"/>
                  <a:pt x="3948523" y="157622"/>
                  <a:pt x="3949161" y="155631"/>
                </a:cubicBezTo>
                <a:cubicBezTo>
                  <a:pt x="3949798" y="153637"/>
                  <a:pt x="3950118" y="147146"/>
                  <a:pt x="3950118" y="136148"/>
                </a:cubicBezTo>
                <a:close/>
                <a:moveTo>
                  <a:pt x="4082440" y="228063"/>
                </a:moveTo>
                <a:lnTo>
                  <a:pt x="4082440" y="52476"/>
                </a:lnTo>
                <a:lnTo>
                  <a:pt x="4102042" y="52476"/>
                </a:lnTo>
                <a:lnTo>
                  <a:pt x="4102042" y="68972"/>
                </a:lnTo>
                <a:cubicBezTo>
                  <a:pt x="4106665" y="62513"/>
                  <a:pt x="4111884" y="57672"/>
                  <a:pt x="4117702" y="54446"/>
                </a:cubicBezTo>
                <a:cubicBezTo>
                  <a:pt x="4123520" y="51220"/>
                  <a:pt x="4130569" y="49607"/>
                  <a:pt x="4138859" y="49607"/>
                </a:cubicBezTo>
                <a:cubicBezTo>
                  <a:pt x="4149695" y="49607"/>
                  <a:pt x="4159257" y="52394"/>
                  <a:pt x="4167544" y="57974"/>
                </a:cubicBezTo>
                <a:cubicBezTo>
                  <a:pt x="4175832" y="63551"/>
                  <a:pt x="4182087" y="71420"/>
                  <a:pt x="4186310" y="81579"/>
                </a:cubicBezTo>
                <a:cubicBezTo>
                  <a:pt x="4190534" y="91738"/>
                  <a:pt x="4192644" y="102876"/>
                  <a:pt x="4192644" y="114991"/>
                </a:cubicBezTo>
                <a:cubicBezTo>
                  <a:pt x="4192644" y="127977"/>
                  <a:pt x="4190317" y="139672"/>
                  <a:pt x="4185656" y="150073"/>
                </a:cubicBezTo>
                <a:cubicBezTo>
                  <a:pt x="4180994" y="160470"/>
                  <a:pt x="4174222" y="168436"/>
                  <a:pt x="4165338" y="173977"/>
                </a:cubicBezTo>
                <a:cubicBezTo>
                  <a:pt x="4156449" y="179517"/>
                  <a:pt x="4147103" y="182285"/>
                  <a:pt x="4137301" y="182285"/>
                </a:cubicBezTo>
                <a:cubicBezTo>
                  <a:pt x="4130129" y="182285"/>
                  <a:pt x="4123696" y="180770"/>
                  <a:pt x="4117997" y="177743"/>
                </a:cubicBezTo>
                <a:cubicBezTo>
                  <a:pt x="4112303" y="174719"/>
                  <a:pt x="4107623" y="170888"/>
                  <a:pt x="4103953" y="166266"/>
                </a:cubicBezTo>
                <a:lnTo>
                  <a:pt x="4103953" y="228063"/>
                </a:lnTo>
                <a:close/>
                <a:moveTo>
                  <a:pt x="4101924" y="116661"/>
                </a:moveTo>
                <a:cubicBezTo>
                  <a:pt x="4101924" y="132998"/>
                  <a:pt x="4105232" y="145072"/>
                  <a:pt x="4111845" y="152877"/>
                </a:cubicBezTo>
                <a:cubicBezTo>
                  <a:pt x="4118458" y="160689"/>
                  <a:pt x="4126464" y="164592"/>
                  <a:pt x="4135867" y="164592"/>
                </a:cubicBezTo>
                <a:cubicBezTo>
                  <a:pt x="4145433" y="164592"/>
                  <a:pt x="4153619" y="160548"/>
                  <a:pt x="4160430" y="152463"/>
                </a:cubicBezTo>
                <a:cubicBezTo>
                  <a:pt x="4167245" y="144373"/>
                  <a:pt x="4170651" y="131846"/>
                  <a:pt x="4170651" y="114873"/>
                </a:cubicBezTo>
                <a:cubicBezTo>
                  <a:pt x="4170651" y="98694"/>
                  <a:pt x="4167325" y="86583"/>
                  <a:pt x="4160672" y="78534"/>
                </a:cubicBezTo>
                <a:cubicBezTo>
                  <a:pt x="4154016" y="70484"/>
                  <a:pt x="4146067" y="66459"/>
                  <a:pt x="4136822" y="66459"/>
                </a:cubicBezTo>
                <a:cubicBezTo>
                  <a:pt x="4127659" y="66459"/>
                  <a:pt x="4119553" y="70740"/>
                  <a:pt x="4112501" y="79307"/>
                </a:cubicBezTo>
                <a:cubicBezTo>
                  <a:pt x="4105451" y="87875"/>
                  <a:pt x="4101924" y="100329"/>
                  <a:pt x="4101924" y="116661"/>
                </a:cubicBezTo>
                <a:close/>
                <a:moveTo>
                  <a:pt x="4230662" y="52476"/>
                </a:moveTo>
                <a:lnTo>
                  <a:pt x="4319116" y="52476"/>
                </a:lnTo>
                <a:lnTo>
                  <a:pt x="4319116" y="161725"/>
                </a:lnTo>
                <a:lnTo>
                  <a:pt x="4332863" y="161725"/>
                </a:lnTo>
                <a:lnTo>
                  <a:pt x="4332863" y="215394"/>
                </a:lnTo>
                <a:lnTo>
                  <a:pt x="4315173" y="215394"/>
                </a:lnTo>
                <a:lnTo>
                  <a:pt x="4315173" y="179416"/>
                </a:lnTo>
                <a:lnTo>
                  <a:pt x="4215245" y="179416"/>
                </a:lnTo>
                <a:lnTo>
                  <a:pt x="4215245" y="215394"/>
                </a:lnTo>
                <a:lnTo>
                  <a:pt x="4197554" y="215394"/>
                </a:lnTo>
                <a:lnTo>
                  <a:pt x="4197554" y="161725"/>
                </a:lnTo>
                <a:lnTo>
                  <a:pt x="4208909" y="161725"/>
                </a:lnTo>
                <a:cubicBezTo>
                  <a:pt x="4224050" y="141166"/>
                  <a:pt x="4231300" y="104752"/>
                  <a:pt x="4230662" y="52476"/>
                </a:cubicBezTo>
                <a:close/>
                <a:moveTo>
                  <a:pt x="4248595" y="70286"/>
                </a:moveTo>
                <a:cubicBezTo>
                  <a:pt x="4247000" y="111484"/>
                  <a:pt x="4240621" y="141966"/>
                  <a:pt x="4229467" y="161725"/>
                </a:cubicBezTo>
                <a:lnTo>
                  <a:pt x="4297720" y="161725"/>
                </a:lnTo>
                <a:lnTo>
                  <a:pt x="4297720" y="70286"/>
                </a:lnTo>
                <a:close/>
                <a:moveTo>
                  <a:pt x="4424649" y="52476"/>
                </a:moveTo>
                <a:lnTo>
                  <a:pt x="4458114" y="52476"/>
                </a:lnTo>
                <a:lnTo>
                  <a:pt x="4491465" y="154076"/>
                </a:lnTo>
                <a:lnTo>
                  <a:pt x="4528519" y="52476"/>
                </a:lnTo>
                <a:lnTo>
                  <a:pt x="4559476" y="52476"/>
                </a:lnTo>
                <a:lnTo>
                  <a:pt x="4559476" y="179416"/>
                </a:lnTo>
                <a:lnTo>
                  <a:pt x="4537962" y="179416"/>
                </a:lnTo>
                <a:lnTo>
                  <a:pt x="4537962" y="77216"/>
                </a:lnTo>
                <a:lnTo>
                  <a:pt x="4500432" y="179416"/>
                </a:lnTo>
                <a:lnTo>
                  <a:pt x="4481187" y="179416"/>
                </a:lnTo>
                <a:lnTo>
                  <a:pt x="4445688" y="72316"/>
                </a:lnTo>
                <a:lnTo>
                  <a:pt x="4445688" y="179416"/>
                </a:lnTo>
                <a:lnTo>
                  <a:pt x="4424649" y="179416"/>
                </a:lnTo>
                <a:close/>
                <a:moveTo>
                  <a:pt x="4586494" y="133161"/>
                </a:moveTo>
                <a:lnTo>
                  <a:pt x="4608008" y="130290"/>
                </a:lnTo>
                <a:cubicBezTo>
                  <a:pt x="4610481" y="142480"/>
                  <a:pt x="4614683" y="151268"/>
                  <a:pt x="4620618" y="156643"/>
                </a:cubicBezTo>
                <a:cubicBezTo>
                  <a:pt x="4626554" y="162021"/>
                  <a:pt x="4633787" y="164714"/>
                  <a:pt x="4642313" y="164714"/>
                </a:cubicBezTo>
                <a:cubicBezTo>
                  <a:pt x="4652432" y="164714"/>
                  <a:pt x="4660978" y="161204"/>
                  <a:pt x="4667952" y="154192"/>
                </a:cubicBezTo>
                <a:cubicBezTo>
                  <a:pt x="4674925" y="147179"/>
                  <a:pt x="4678410" y="138495"/>
                  <a:pt x="4678410" y="128134"/>
                </a:cubicBezTo>
                <a:cubicBezTo>
                  <a:pt x="4678410" y="118256"/>
                  <a:pt x="4675184" y="110109"/>
                  <a:pt x="4668729" y="103694"/>
                </a:cubicBezTo>
                <a:cubicBezTo>
                  <a:pt x="4662275" y="97279"/>
                  <a:pt x="4654067" y="94071"/>
                  <a:pt x="4644105" y="94071"/>
                </a:cubicBezTo>
                <a:cubicBezTo>
                  <a:pt x="4640041" y="94071"/>
                  <a:pt x="4634982" y="94870"/>
                  <a:pt x="4628927" y="96461"/>
                </a:cubicBezTo>
                <a:lnTo>
                  <a:pt x="4631319" y="77577"/>
                </a:lnTo>
                <a:cubicBezTo>
                  <a:pt x="4632751" y="77734"/>
                  <a:pt x="4633907" y="77814"/>
                  <a:pt x="4634780" y="77814"/>
                </a:cubicBezTo>
                <a:cubicBezTo>
                  <a:pt x="4643946" y="77814"/>
                  <a:pt x="4652195" y="75426"/>
                  <a:pt x="4659528" y="70642"/>
                </a:cubicBezTo>
                <a:cubicBezTo>
                  <a:pt x="4666857" y="65862"/>
                  <a:pt x="4670522" y="58489"/>
                  <a:pt x="4670522" y="48531"/>
                </a:cubicBezTo>
                <a:cubicBezTo>
                  <a:pt x="4670522" y="40640"/>
                  <a:pt x="4667854" y="34106"/>
                  <a:pt x="4662516" y="28925"/>
                </a:cubicBezTo>
                <a:cubicBezTo>
                  <a:pt x="4657177" y="23749"/>
                  <a:pt x="4650279" y="21157"/>
                  <a:pt x="4641834" y="21157"/>
                </a:cubicBezTo>
                <a:cubicBezTo>
                  <a:pt x="4633467" y="21157"/>
                  <a:pt x="4626498" y="23784"/>
                  <a:pt x="4620921" y="29045"/>
                </a:cubicBezTo>
                <a:cubicBezTo>
                  <a:pt x="4615340" y="34307"/>
                  <a:pt x="4611752" y="42195"/>
                  <a:pt x="4610160" y="52715"/>
                </a:cubicBezTo>
                <a:lnTo>
                  <a:pt x="4588644" y="48891"/>
                </a:lnTo>
                <a:cubicBezTo>
                  <a:pt x="4591275" y="34470"/>
                  <a:pt x="4597247" y="23288"/>
                  <a:pt x="4606575" y="15357"/>
                </a:cubicBezTo>
                <a:cubicBezTo>
                  <a:pt x="4615895" y="7430"/>
                  <a:pt x="4627487" y="3467"/>
                  <a:pt x="4641355" y="3467"/>
                </a:cubicBezTo>
                <a:cubicBezTo>
                  <a:pt x="4650920" y="3467"/>
                  <a:pt x="4659726" y="5518"/>
                  <a:pt x="4667775" y="9623"/>
                </a:cubicBezTo>
                <a:cubicBezTo>
                  <a:pt x="4675820" y="13726"/>
                  <a:pt x="4681977" y="19324"/>
                  <a:pt x="4686240" y="26416"/>
                </a:cubicBezTo>
                <a:cubicBezTo>
                  <a:pt x="4690505" y="33509"/>
                  <a:pt x="4692637" y="41044"/>
                  <a:pt x="4692637" y="49010"/>
                </a:cubicBezTo>
                <a:cubicBezTo>
                  <a:pt x="4692637" y="56577"/>
                  <a:pt x="4690602" y="63470"/>
                  <a:pt x="4686542" y="69685"/>
                </a:cubicBezTo>
                <a:cubicBezTo>
                  <a:pt x="4682474" y="75901"/>
                  <a:pt x="4676458" y="80841"/>
                  <a:pt x="4668491" y="84506"/>
                </a:cubicBezTo>
                <a:cubicBezTo>
                  <a:pt x="4678848" y="86900"/>
                  <a:pt x="4686895" y="91864"/>
                  <a:pt x="4692637" y="99393"/>
                </a:cubicBezTo>
                <a:cubicBezTo>
                  <a:pt x="4698372" y="106920"/>
                  <a:pt x="4701241" y="116344"/>
                  <a:pt x="4701241" y="127659"/>
                </a:cubicBezTo>
                <a:cubicBezTo>
                  <a:pt x="4701241" y="142959"/>
                  <a:pt x="4695660" y="155930"/>
                  <a:pt x="4684505" y="166568"/>
                </a:cubicBezTo>
                <a:cubicBezTo>
                  <a:pt x="4673348" y="177203"/>
                  <a:pt x="4659243" y="182523"/>
                  <a:pt x="4642193" y="182523"/>
                </a:cubicBezTo>
                <a:cubicBezTo>
                  <a:pt x="4626814" y="182523"/>
                  <a:pt x="4614041" y="177941"/>
                  <a:pt x="4603883" y="168775"/>
                </a:cubicBezTo>
                <a:cubicBezTo>
                  <a:pt x="4593726" y="159612"/>
                  <a:pt x="4587927" y="147744"/>
                  <a:pt x="4586494" y="133161"/>
                </a:cubicBezTo>
                <a:close/>
                <a:moveTo>
                  <a:pt x="4796627" y="52476"/>
                </a:moveTo>
                <a:lnTo>
                  <a:pt x="4869659" y="52476"/>
                </a:lnTo>
                <a:lnTo>
                  <a:pt x="4869659" y="70286"/>
                </a:lnTo>
                <a:lnTo>
                  <a:pt x="4818143" y="70286"/>
                </a:lnTo>
                <a:lnTo>
                  <a:pt x="4818143" y="179416"/>
                </a:lnTo>
                <a:lnTo>
                  <a:pt x="4796627" y="179416"/>
                </a:lnTo>
                <a:close/>
                <a:moveTo>
                  <a:pt x="4964714" y="163756"/>
                </a:moveTo>
                <a:cubicBezTo>
                  <a:pt x="4956743" y="170532"/>
                  <a:pt x="4949072" y="175316"/>
                  <a:pt x="4941703" y="178102"/>
                </a:cubicBezTo>
                <a:cubicBezTo>
                  <a:pt x="4934330" y="180888"/>
                  <a:pt x="4926425" y="182285"/>
                  <a:pt x="4917979" y="182285"/>
                </a:cubicBezTo>
                <a:cubicBezTo>
                  <a:pt x="4904032" y="182285"/>
                  <a:pt x="4893312" y="178877"/>
                  <a:pt x="4885824" y="172066"/>
                </a:cubicBezTo>
                <a:cubicBezTo>
                  <a:pt x="4878332" y="165253"/>
                  <a:pt x="4874584" y="156545"/>
                  <a:pt x="4874584" y="145947"/>
                </a:cubicBezTo>
                <a:cubicBezTo>
                  <a:pt x="4874584" y="139734"/>
                  <a:pt x="4875999" y="134052"/>
                  <a:pt x="4878829" y="128915"/>
                </a:cubicBezTo>
                <a:cubicBezTo>
                  <a:pt x="4881658" y="123775"/>
                  <a:pt x="4885363" y="119649"/>
                  <a:pt x="4889949" y="116543"/>
                </a:cubicBezTo>
                <a:cubicBezTo>
                  <a:pt x="4894532" y="113435"/>
                  <a:pt x="4899691" y="111084"/>
                  <a:pt x="4905425" y="109494"/>
                </a:cubicBezTo>
                <a:cubicBezTo>
                  <a:pt x="4909648" y="108374"/>
                  <a:pt x="4916023" y="107297"/>
                  <a:pt x="4924553" y="106261"/>
                </a:cubicBezTo>
                <a:cubicBezTo>
                  <a:pt x="4941922" y="104190"/>
                  <a:pt x="4954712" y="101722"/>
                  <a:pt x="4962920" y="98852"/>
                </a:cubicBezTo>
                <a:cubicBezTo>
                  <a:pt x="4963001" y="95904"/>
                  <a:pt x="4963040" y="94036"/>
                  <a:pt x="4963040" y="93236"/>
                </a:cubicBezTo>
                <a:cubicBezTo>
                  <a:pt x="4963040" y="84470"/>
                  <a:pt x="4961009" y="78293"/>
                  <a:pt x="4956941" y="74706"/>
                </a:cubicBezTo>
                <a:cubicBezTo>
                  <a:pt x="4951445" y="69847"/>
                  <a:pt x="4943276" y="67416"/>
                  <a:pt x="4932439" y="67416"/>
                </a:cubicBezTo>
                <a:cubicBezTo>
                  <a:pt x="4922320" y="67416"/>
                  <a:pt x="4914850" y="69192"/>
                  <a:pt x="4910030" y="72734"/>
                </a:cubicBezTo>
                <a:cubicBezTo>
                  <a:pt x="4905205" y="76280"/>
                  <a:pt x="4901638" y="82559"/>
                  <a:pt x="4899330" y="91562"/>
                </a:cubicBezTo>
                <a:lnTo>
                  <a:pt x="4878293" y="88693"/>
                </a:lnTo>
                <a:cubicBezTo>
                  <a:pt x="4880204" y="79690"/>
                  <a:pt x="4883350" y="72418"/>
                  <a:pt x="4887735" y="66877"/>
                </a:cubicBezTo>
                <a:cubicBezTo>
                  <a:pt x="4892117" y="61340"/>
                  <a:pt x="4898453" y="57074"/>
                  <a:pt x="4906739" y="54087"/>
                </a:cubicBezTo>
                <a:cubicBezTo>
                  <a:pt x="4915030" y="51098"/>
                  <a:pt x="4924631" y="49607"/>
                  <a:pt x="4935547" y="49607"/>
                </a:cubicBezTo>
                <a:cubicBezTo>
                  <a:pt x="4946383" y="49607"/>
                  <a:pt x="4955191" y="50882"/>
                  <a:pt x="4961963" y="53431"/>
                </a:cubicBezTo>
                <a:cubicBezTo>
                  <a:pt x="4968738" y="55980"/>
                  <a:pt x="4973718" y="59187"/>
                  <a:pt x="4976907" y="63054"/>
                </a:cubicBezTo>
                <a:cubicBezTo>
                  <a:pt x="4980097" y="66920"/>
                  <a:pt x="4982321" y="71802"/>
                  <a:pt x="4983600" y="77695"/>
                </a:cubicBezTo>
                <a:cubicBezTo>
                  <a:pt x="4984316" y="81364"/>
                  <a:pt x="4984676" y="87973"/>
                  <a:pt x="4984676" y="97539"/>
                </a:cubicBezTo>
                <a:lnTo>
                  <a:pt x="4984676" y="126222"/>
                </a:lnTo>
                <a:cubicBezTo>
                  <a:pt x="4984676" y="146228"/>
                  <a:pt x="4985133" y="158874"/>
                  <a:pt x="4986051" y="164178"/>
                </a:cubicBezTo>
                <a:cubicBezTo>
                  <a:pt x="4986965" y="169476"/>
                  <a:pt x="4988776" y="174556"/>
                  <a:pt x="4991486" y="179416"/>
                </a:cubicBezTo>
                <a:lnTo>
                  <a:pt x="4969015" y="179416"/>
                </a:lnTo>
                <a:cubicBezTo>
                  <a:pt x="4966784" y="174956"/>
                  <a:pt x="4965347" y="169736"/>
                  <a:pt x="4964714" y="163756"/>
                </a:cubicBezTo>
                <a:close/>
                <a:moveTo>
                  <a:pt x="4962920" y="115707"/>
                </a:moveTo>
                <a:cubicBezTo>
                  <a:pt x="4955108" y="118897"/>
                  <a:pt x="4943394" y="121600"/>
                  <a:pt x="4927778" y="123832"/>
                </a:cubicBezTo>
                <a:cubicBezTo>
                  <a:pt x="4918929" y="125110"/>
                  <a:pt x="4912675" y="126543"/>
                  <a:pt x="4909011" y="128134"/>
                </a:cubicBezTo>
                <a:cubicBezTo>
                  <a:pt x="4905346" y="129733"/>
                  <a:pt x="4902521" y="132066"/>
                  <a:pt x="4900525" y="135129"/>
                </a:cubicBezTo>
                <a:cubicBezTo>
                  <a:pt x="4898531" y="138196"/>
                  <a:pt x="4897538" y="141606"/>
                  <a:pt x="4897538" y="145350"/>
                </a:cubicBezTo>
                <a:cubicBezTo>
                  <a:pt x="4897538" y="151088"/>
                  <a:pt x="4899709" y="155868"/>
                  <a:pt x="4904053" y="159692"/>
                </a:cubicBezTo>
                <a:cubicBezTo>
                  <a:pt x="4908395" y="163519"/>
                  <a:pt x="4914745" y="165430"/>
                  <a:pt x="4923116" y="165430"/>
                </a:cubicBezTo>
                <a:cubicBezTo>
                  <a:pt x="4931399" y="165430"/>
                  <a:pt x="4938773" y="163619"/>
                  <a:pt x="4945231" y="159991"/>
                </a:cubicBezTo>
                <a:cubicBezTo>
                  <a:pt x="4951682" y="156366"/>
                  <a:pt x="4956423" y="151404"/>
                  <a:pt x="4959455" y="145109"/>
                </a:cubicBezTo>
                <a:cubicBezTo>
                  <a:pt x="4961765" y="140248"/>
                  <a:pt x="4962920" y="133077"/>
                  <a:pt x="4962920" y="123595"/>
                </a:cubicBezTo>
                <a:close/>
                <a:moveTo>
                  <a:pt x="5042197" y="122039"/>
                </a:moveTo>
                <a:lnTo>
                  <a:pt x="5042197" y="105188"/>
                </a:lnTo>
                <a:cubicBezTo>
                  <a:pt x="5051283" y="105105"/>
                  <a:pt x="5057478" y="104745"/>
                  <a:pt x="5060787" y="104112"/>
                </a:cubicBezTo>
                <a:cubicBezTo>
                  <a:pt x="5064089" y="103474"/>
                  <a:pt x="5067221" y="101563"/>
                  <a:pt x="5070168" y="98373"/>
                </a:cubicBezTo>
                <a:cubicBezTo>
                  <a:pt x="5073117" y="95187"/>
                  <a:pt x="5074589" y="91206"/>
                  <a:pt x="5074589" y="86421"/>
                </a:cubicBezTo>
                <a:cubicBezTo>
                  <a:pt x="5074589" y="80604"/>
                  <a:pt x="5072660" y="75960"/>
                  <a:pt x="5068794" y="72497"/>
                </a:cubicBezTo>
                <a:cubicBezTo>
                  <a:pt x="5064927" y="69029"/>
                  <a:pt x="5059927" y="67298"/>
                  <a:pt x="5053793" y="67298"/>
                </a:cubicBezTo>
                <a:cubicBezTo>
                  <a:pt x="5041678" y="67298"/>
                  <a:pt x="5033189" y="74429"/>
                  <a:pt x="5028329" y="88693"/>
                </a:cubicBezTo>
                <a:lnTo>
                  <a:pt x="5007889" y="85345"/>
                </a:lnTo>
                <a:cubicBezTo>
                  <a:pt x="5014268" y="61520"/>
                  <a:pt x="5029647" y="49607"/>
                  <a:pt x="5054033" y="49607"/>
                </a:cubicBezTo>
                <a:cubicBezTo>
                  <a:pt x="5067580" y="49607"/>
                  <a:pt x="5078197" y="53312"/>
                  <a:pt x="5085886" y="60721"/>
                </a:cubicBezTo>
                <a:cubicBezTo>
                  <a:pt x="5093576" y="68136"/>
                  <a:pt x="5097421" y="76978"/>
                  <a:pt x="5097421" y="87257"/>
                </a:cubicBezTo>
                <a:cubicBezTo>
                  <a:pt x="5097421" y="97613"/>
                  <a:pt x="5092402" y="105864"/>
                  <a:pt x="5082358" y="112002"/>
                </a:cubicBezTo>
                <a:cubicBezTo>
                  <a:pt x="5088734" y="115430"/>
                  <a:pt x="5093514" y="119790"/>
                  <a:pt x="5096705" y="125088"/>
                </a:cubicBezTo>
                <a:cubicBezTo>
                  <a:pt x="5099890" y="130392"/>
                  <a:pt x="5101485" y="136663"/>
                  <a:pt x="5101485" y="143914"/>
                </a:cubicBezTo>
                <a:cubicBezTo>
                  <a:pt x="5101485" y="155311"/>
                  <a:pt x="5097341" y="164555"/>
                  <a:pt x="5089054" y="171644"/>
                </a:cubicBezTo>
                <a:cubicBezTo>
                  <a:pt x="5080767" y="178736"/>
                  <a:pt x="5069171" y="182285"/>
                  <a:pt x="5054271" y="182285"/>
                </a:cubicBezTo>
                <a:cubicBezTo>
                  <a:pt x="5025345" y="182285"/>
                  <a:pt x="5008569" y="169415"/>
                  <a:pt x="5003947" y="143676"/>
                </a:cubicBezTo>
                <a:lnTo>
                  <a:pt x="5024146" y="139374"/>
                </a:lnTo>
                <a:cubicBezTo>
                  <a:pt x="5025979" y="147503"/>
                  <a:pt x="5029705" y="153799"/>
                  <a:pt x="5035325" y="158260"/>
                </a:cubicBezTo>
                <a:cubicBezTo>
                  <a:pt x="5040940" y="162720"/>
                  <a:pt x="5047377" y="164951"/>
                  <a:pt x="5054631" y="164951"/>
                </a:cubicBezTo>
                <a:cubicBezTo>
                  <a:pt x="5061881" y="164951"/>
                  <a:pt x="5067915" y="162900"/>
                  <a:pt x="5072735" y="158796"/>
                </a:cubicBezTo>
                <a:cubicBezTo>
                  <a:pt x="5077560" y="154695"/>
                  <a:pt x="5079968" y="149454"/>
                  <a:pt x="5079968" y="143078"/>
                </a:cubicBezTo>
                <a:cubicBezTo>
                  <a:pt x="5079968" y="138139"/>
                  <a:pt x="5078452" y="133834"/>
                  <a:pt x="5075429" y="130168"/>
                </a:cubicBezTo>
                <a:cubicBezTo>
                  <a:pt x="5072401" y="126500"/>
                  <a:pt x="5069175" y="124211"/>
                  <a:pt x="5065747" y="123293"/>
                </a:cubicBezTo>
                <a:cubicBezTo>
                  <a:pt x="5062321" y="122382"/>
                  <a:pt x="5056103" y="121921"/>
                  <a:pt x="5047096" y="121921"/>
                </a:cubicBezTo>
                <a:cubicBezTo>
                  <a:pt x="5046380" y="121921"/>
                  <a:pt x="5044745" y="121960"/>
                  <a:pt x="5042197" y="122039"/>
                </a:cubicBezTo>
                <a:close/>
                <a:moveTo>
                  <a:pt x="5209182" y="163756"/>
                </a:moveTo>
                <a:cubicBezTo>
                  <a:pt x="5201216" y="170532"/>
                  <a:pt x="5193544" y="175316"/>
                  <a:pt x="5186171" y="178102"/>
                </a:cubicBezTo>
                <a:cubicBezTo>
                  <a:pt x="5178803" y="180888"/>
                  <a:pt x="5170897" y="182285"/>
                  <a:pt x="5162447" y="182285"/>
                </a:cubicBezTo>
                <a:cubicBezTo>
                  <a:pt x="5148504" y="182285"/>
                  <a:pt x="5137785" y="178877"/>
                  <a:pt x="5130293" y="172066"/>
                </a:cubicBezTo>
                <a:cubicBezTo>
                  <a:pt x="5122805" y="165253"/>
                  <a:pt x="5119057" y="156545"/>
                  <a:pt x="5119057" y="145947"/>
                </a:cubicBezTo>
                <a:cubicBezTo>
                  <a:pt x="5119057" y="139734"/>
                  <a:pt x="5120472" y="134052"/>
                  <a:pt x="5123301" y="128915"/>
                </a:cubicBezTo>
                <a:cubicBezTo>
                  <a:pt x="5126131" y="123775"/>
                  <a:pt x="5129835" y="119649"/>
                  <a:pt x="5134417" y="116543"/>
                </a:cubicBezTo>
                <a:cubicBezTo>
                  <a:pt x="5139001" y="113435"/>
                  <a:pt x="5144159" y="111084"/>
                  <a:pt x="5149898" y="109494"/>
                </a:cubicBezTo>
                <a:cubicBezTo>
                  <a:pt x="5154116" y="108374"/>
                  <a:pt x="5160493" y="107297"/>
                  <a:pt x="5169021" y="106261"/>
                </a:cubicBezTo>
                <a:cubicBezTo>
                  <a:pt x="5186391" y="104190"/>
                  <a:pt x="5199185" y="101722"/>
                  <a:pt x="5207390" y="98852"/>
                </a:cubicBezTo>
                <a:cubicBezTo>
                  <a:pt x="5207473" y="95904"/>
                  <a:pt x="5207512" y="94036"/>
                  <a:pt x="5207512" y="93236"/>
                </a:cubicBezTo>
                <a:cubicBezTo>
                  <a:pt x="5207512" y="84470"/>
                  <a:pt x="5205478" y="78293"/>
                  <a:pt x="5201414" y="74706"/>
                </a:cubicBezTo>
                <a:cubicBezTo>
                  <a:pt x="5195914" y="69847"/>
                  <a:pt x="5187745" y="67416"/>
                  <a:pt x="5176909" y="67416"/>
                </a:cubicBezTo>
                <a:cubicBezTo>
                  <a:pt x="5166788" y="67416"/>
                  <a:pt x="5159322" y="69192"/>
                  <a:pt x="5154499" y="72734"/>
                </a:cubicBezTo>
                <a:cubicBezTo>
                  <a:pt x="5149678" y="76280"/>
                  <a:pt x="5146110" y="82559"/>
                  <a:pt x="5143803" y="91562"/>
                </a:cubicBezTo>
                <a:lnTo>
                  <a:pt x="5122765" y="88693"/>
                </a:lnTo>
                <a:cubicBezTo>
                  <a:pt x="5124677" y="79690"/>
                  <a:pt x="5127822" y="72418"/>
                  <a:pt x="5132203" y="66877"/>
                </a:cubicBezTo>
                <a:cubicBezTo>
                  <a:pt x="5136589" y="61340"/>
                  <a:pt x="5142921" y="57074"/>
                  <a:pt x="5151212" y="54087"/>
                </a:cubicBezTo>
                <a:cubicBezTo>
                  <a:pt x="5159499" y="51098"/>
                  <a:pt x="5169104" y="49607"/>
                  <a:pt x="5180015" y="49607"/>
                </a:cubicBezTo>
                <a:cubicBezTo>
                  <a:pt x="5190851" y="49607"/>
                  <a:pt x="5199661" y="50882"/>
                  <a:pt x="5206435" y="53431"/>
                </a:cubicBezTo>
                <a:cubicBezTo>
                  <a:pt x="5213207" y="55980"/>
                  <a:pt x="5218189" y="59187"/>
                  <a:pt x="5221376" y="63054"/>
                </a:cubicBezTo>
                <a:cubicBezTo>
                  <a:pt x="5224566" y="66920"/>
                  <a:pt x="5226793" y="71802"/>
                  <a:pt x="5228072" y="77695"/>
                </a:cubicBezTo>
                <a:cubicBezTo>
                  <a:pt x="5228788" y="81364"/>
                  <a:pt x="5229144" y="87973"/>
                  <a:pt x="5229144" y="97539"/>
                </a:cubicBezTo>
                <a:lnTo>
                  <a:pt x="5229144" y="126222"/>
                </a:lnTo>
                <a:cubicBezTo>
                  <a:pt x="5229144" y="146228"/>
                  <a:pt x="5229605" y="158874"/>
                  <a:pt x="5230523" y="164178"/>
                </a:cubicBezTo>
                <a:cubicBezTo>
                  <a:pt x="5231434" y="169476"/>
                  <a:pt x="5233248" y="174556"/>
                  <a:pt x="5235955" y="179416"/>
                </a:cubicBezTo>
                <a:lnTo>
                  <a:pt x="5213485" y="179416"/>
                </a:lnTo>
                <a:cubicBezTo>
                  <a:pt x="5211252" y="174956"/>
                  <a:pt x="5209820" y="169736"/>
                  <a:pt x="5209182" y="163756"/>
                </a:cubicBezTo>
                <a:close/>
                <a:moveTo>
                  <a:pt x="5207390" y="115707"/>
                </a:moveTo>
                <a:cubicBezTo>
                  <a:pt x="5199581" y="118897"/>
                  <a:pt x="5187867" y="121600"/>
                  <a:pt x="5172247" y="123832"/>
                </a:cubicBezTo>
                <a:cubicBezTo>
                  <a:pt x="5163402" y="125110"/>
                  <a:pt x="5157148" y="126543"/>
                  <a:pt x="5153484" y="128134"/>
                </a:cubicBezTo>
                <a:cubicBezTo>
                  <a:pt x="5149815" y="129733"/>
                  <a:pt x="5146989" y="132066"/>
                  <a:pt x="5144998" y="135129"/>
                </a:cubicBezTo>
                <a:cubicBezTo>
                  <a:pt x="5143004" y="138196"/>
                  <a:pt x="5142011" y="141606"/>
                  <a:pt x="5142011" y="145350"/>
                </a:cubicBezTo>
                <a:cubicBezTo>
                  <a:pt x="5142011" y="151088"/>
                  <a:pt x="5144181" y="155868"/>
                  <a:pt x="5148522" y="159692"/>
                </a:cubicBezTo>
                <a:cubicBezTo>
                  <a:pt x="5152864" y="163519"/>
                  <a:pt x="5159218" y="165430"/>
                  <a:pt x="5167589" y="165430"/>
                </a:cubicBezTo>
                <a:cubicBezTo>
                  <a:pt x="5175871" y="165430"/>
                  <a:pt x="5183245" y="163619"/>
                  <a:pt x="5189699" y="159991"/>
                </a:cubicBezTo>
                <a:cubicBezTo>
                  <a:pt x="5196155" y="156366"/>
                  <a:pt x="5200895" y="151404"/>
                  <a:pt x="5203927" y="145109"/>
                </a:cubicBezTo>
                <a:cubicBezTo>
                  <a:pt x="5206235" y="140248"/>
                  <a:pt x="5207390" y="133077"/>
                  <a:pt x="5207390" y="12359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055707" y="2663165"/>
            <a:ext cx="2640664" cy="227049"/>
          </a:xfrm>
          <a:custGeom>
            <a:avLst/>
            <a:gdLst/>
            <a:ahLst/>
            <a:cxnLst/>
            <a:rect l="l" t="t" r="r" b="b"/>
            <a:pathLst>
              <a:path w="2640664" h="227049">
                <a:moveTo>
                  <a:pt x="0" y="175465"/>
                </a:moveTo>
                <a:lnTo>
                  <a:pt x="0" y="0"/>
                </a:lnTo>
                <a:lnTo>
                  <a:pt x="34948" y="0"/>
                </a:lnTo>
                <a:lnTo>
                  <a:pt x="76482" y="124241"/>
                </a:lnTo>
                <a:cubicBezTo>
                  <a:pt x="80313" y="135808"/>
                  <a:pt x="83109" y="144465"/>
                  <a:pt x="84863" y="150211"/>
                </a:cubicBezTo>
                <a:cubicBezTo>
                  <a:pt x="86853" y="143828"/>
                  <a:pt x="89967" y="134450"/>
                  <a:pt x="94194" y="122084"/>
                </a:cubicBezTo>
                <a:lnTo>
                  <a:pt x="136209" y="0"/>
                </a:lnTo>
                <a:lnTo>
                  <a:pt x="167446" y="0"/>
                </a:lnTo>
                <a:lnTo>
                  <a:pt x="167446" y="175465"/>
                </a:lnTo>
                <a:lnTo>
                  <a:pt x="145062" y="175465"/>
                </a:lnTo>
                <a:lnTo>
                  <a:pt x="145062" y="28607"/>
                </a:lnTo>
                <a:lnTo>
                  <a:pt x="94074" y="175465"/>
                </a:lnTo>
                <a:lnTo>
                  <a:pt x="73131" y="175465"/>
                </a:lnTo>
                <a:lnTo>
                  <a:pt x="22382" y="26094"/>
                </a:lnTo>
                <a:lnTo>
                  <a:pt x="22382" y="175465"/>
                </a:lnTo>
                <a:close/>
                <a:moveTo>
                  <a:pt x="292114" y="134533"/>
                </a:moveTo>
                <a:lnTo>
                  <a:pt x="314374" y="137284"/>
                </a:lnTo>
                <a:cubicBezTo>
                  <a:pt x="310863" y="150293"/>
                  <a:pt x="304362" y="160385"/>
                  <a:pt x="294869" y="167567"/>
                </a:cubicBezTo>
                <a:cubicBezTo>
                  <a:pt x="285372" y="174749"/>
                  <a:pt x="273240" y="178337"/>
                  <a:pt x="258480" y="178337"/>
                </a:cubicBezTo>
                <a:cubicBezTo>
                  <a:pt x="239886" y="178337"/>
                  <a:pt x="225147" y="172614"/>
                  <a:pt x="214257" y="161162"/>
                </a:cubicBezTo>
                <a:cubicBezTo>
                  <a:pt x="203367" y="149714"/>
                  <a:pt x="197921" y="133654"/>
                  <a:pt x="197921" y="112987"/>
                </a:cubicBezTo>
                <a:cubicBezTo>
                  <a:pt x="197921" y="91603"/>
                  <a:pt x="203425" y="75007"/>
                  <a:pt x="214441" y="63200"/>
                </a:cubicBezTo>
                <a:cubicBezTo>
                  <a:pt x="225450" y="51391"/>
                  <a:pt x="239731" y="45483"/>
                  <a:pt x="257285" y="45483"/>
                </a:cubicBezTo>
                <a:cubicBezTo>
                  <a:pt x="274284" y="45483"/>
                  <a:pt x="288166" y="51265"/>
                  <a:pt x="298941" y="62835"/>
                </a:cubicBezTo>
                <a:cubicBezTo>
                  <a:pt x="309711" y="74406"/>
                  <a:pt x="315098" y="90685"/>
                  <a:pt x="315098" y="111673"/>
                </a:cubicBezTo>
                <a:cubicBezTo>
                  <a:pt x="315098" y="112948"/>
                  <a:pt x="315057" y="114863"/>
                  <a:pt x="314978" y="117414"/>
                </a:cubicBezTo>
                <a:lnTo>
                  <a:pt x="220179" y="117414"/>
                </a:lnTo>
                <a:cubicBezTo>
                  <a:pt x="220979" y="131379"/>
                  <a:pt x="224928" y="142068"/>
                  <a:pt x="232031" y="149491"/>
                </a:cubicBezTo>
                <a:cubicBezTo>
                  <a:pt x="239130" y="156910"/>
                  <a:pt x="247986" y="160622"/>
                  <a:pt x="258599" y="160622"/>
                </a:cubicBezTo>
                <a:cubicBezTo>
                  <a:pt x="266497" y="160622"/>
                  <a:pt x="273243" y="158548"/>
                  <a:pt x="278830" y="154398"/>
                </a:cubicBezTo>
                <a:cubicBezTo>
                  <a:pt x="284418" y="150250"/>
                  <a:pt x="288842" y="143626"/>
                  <a:pt x="292114" y="134533"/>
                </a:cubicBezTo>
                <a:close/>
                <a:moveTo>
                  <a:pt x="221378" y="99703"/>
                </a:moveTo>
                <a:lnTo>
                  <a:pt x="292356" y="99703"/>
                </a:lnTo>
                <a:cubicBezTo>
                  <a:pt x="291394" y="89011"/>
                  <a:pt x="288684" y="80993"/>
                  <a:pt x="284216" y="75644"/>
                </a:cubicBezTo>
                <a:cubicBezTo>
                  <a:pt x="277354" y="67346"/>
                  <a:pt x="268456" y="63200"/>
                  <a:pt x="257522" y="63200"/>
                </a:cubicBezTo>
                <a:cubicBezTo>
                  <a:pt x="247629" y="63200"/>
                  <a:pt x="239313" y="66510"/>
                  <a:pt x="232570" y="73131"/>
                </a:cubicBezTo>
                <a:cubicBezTo>
                  <a:pt x="225828" y="79755"/>
                  <a:pt x="222094" y="88611"/>
                  <a:pt x="221378" y="99703"/>
                </a:cubicBezTo>
                <a:close/>
                <a:moveTo>
                  <a:pt x="414104" y="48356"/>
                </a:moveTo>
                <a:lnTo>
                  <a:pt x="414104" y="103296"/>
                </a:lnTo>
                <a:cubicBezTo>
                  <a:pt x="420966" y="103296"/>
                  <a:pt x="425789" y="101975"/>
                  <a:pt x="428587" y="99342"/>
                </a:cubicBezTo>
                <a:cubicBezTo>
                  <a:pt x="431377" y="96711"/>
                  <a:pt x="435445" y="89050"/>
                  <a:pt x="440791" y="76364"/>
                </a:cubicBezTo>
                <a:cubicBezTo>
                  <a:pt x="445820" y="64315"/>
                  <a:pt x="450327" y="56615"/>
                  <a:pt x="454320" y="53263"/>
                </a:cubicBezTo>
                <a:cubicBezTo>
                  <a:pt x="458229" y="49990"/>
                  <a:pt x="464450" y="48356"/>
                  <a:pt x="472989" y="48356"/>
                </a:cubicBezTo>
                <a:lnTo>
                  <a:pt x="480887" y="48356"/>
                </a:lnTo>
                <a:lnTo>
                  <a:pt x="480887" y="66190"/>
                </a:lnTo>
                <a:lnTo>
                  <a:pt x="475024" y="66068"/>
                </a:lnTo>
                <a:cubicBezTo>
                  <a:pt x="469278" y="66068"/>
                  <a:pt x="465605" y="66907"/>
                  <a:pt x="464011" y="68584"/>
                </a:cubicBezTo>
                <a:cubicBezTo>
                  <a:pt x="462334" y="70338"/>
                  <a:pt x="459781" y="75565"/>
                  <a:pt x="456351" y="84262"/>
                </a:cubicBezTo>
                <a:cubicBezTo>
                  <a:pt x="453157" y="92561"/>
                  <a:pt x="450205" y="98306"/>
                  <a:pt x="447494" y="101499"/>
                </a:cubicBezTo>
                <a:cubicBezTo>
                  <a:pt x="444780" y="104689"/>
                  <a:pt x="440553" y="107601"/>
                  <a:pt x="434808" y="110233"/>
                </a:cubicBezTo>
                <a:cubicBezTo>
                  <a:pt x="444142" y="112710"/>
                  <a:pt x="453239" y="121325"/>
                  <a:pt x="462099" y="136085"/>
                </a:cubicBezTo>
                <a:lnTo>
                  <a:pt x="485794" y="175465"/>
                </a:lnTo>
                <a:lnTo>
                  <a:pt x="462099" y="175465"/>
                </a:lnTo>
                <a:lnTo>
                  <a:pt x="438995" y="136085"/>
                </a:lnTo>
                <a:cubicBezTo>
                  <a:pt x="434290" y="128110"/>
                  <a:pt x="430181" y="122883"/>
                  <a:pt x="426672" y="120406"/>
                </a:cubicBezTo>
                <a:cubicBezTo>
                  <a:pt x="423158" y="117936"/>
                  <a:pt x="418971" y="116698"/>
                  <a:pt x="414104" y="116698"/>
                </a:cubicBezTo>
                <a:lnTo>
                  <a:pt x="414104" y="175465"/>
                </a:lnTo>
                <a:lnTo>
                  <a:pt x="392080" y="175465"/>
                </a:lnTo>
                <a:lnTo>
                  <a:pt x="392080" y="116698"/>
                </a:lnTo>
                <a:cubicBezTo>
                  <a:pt x="387292" y="116698"/>
                  <a:pt x="383140" y="117915"/>
                  <a:pt x="379630" y="120350"/>
                </a:cubicBezTo>
                <a:cubicBezTo>
                  <a:pt x="376117" y="122783"/>
                  <a:pt x="372009" y="128028"/>
                  <a:pt x="367301" y="136085"/>
                </a:cubicBezTo>
                <a:lnTo>
                  <a:pt x="344203" y="175465"/>
                </a:lnTo>
                <a:lnTo>
                  <a:pt x="320504" y="175465"/>
                </a:lnTo>
                <a:lnTo>
                  <a:pt x="344084" y="136085"/>
                </a:lnTo>
                <a:cubicBezTo>
                  <a:pt x="353020" y="121325"/>
                  <a:pt x="362156" y="112710"/>
                  <a:pt x="371491" y="110233"/>
                </a:cubicBezTo>
                <a:cubicBezTo>
                  <a:pt x="365108" y="107285"/>
                  <a:pt x="360641" y="104073"/>
                  <a:pt x="358088" y="100600"/>
                </a:cubicBezTo>
                <a:cubicBezTo>
                  <a:pt x="355532" y="97125"/>
                  <a:pt x="351705" y="88848"/>
                  <a:pt x="346597" y="75766"/>
                </a:cubicBezTo>
                <a:cubicBezTo>
                  <a:pt x="344840" y="71375"/>
                  <a:pt x="342965" y="68660"/>
                  <a:pt x="340970" y="67623"/>
                </a:cubicBezTo>
                <a:cubicBezTo>
                  <a:pt x="338896" y="66587"/>
                  <a:pt x="335825" y="66068"/>
                  <a:pt x="331754" y="66068"/>
                </a:cubicBezTo>
                <a:cubicBezTo>
                  <a:pt x="330717" y="66068"/>
                  <a:pt x="328604" y="66108"/>
                  <a:pt x="325411" y="66190"/>
                </a:cubicBezTo>
                <a:lnTo>
                  <a:pt x="325411" y="48356"/>
                </a:lnTo>
                <a:lnTo>
                  <a:pt x="328402" y="48356"/>
                </a:lnTo>
                <a:cubicBezTo>
                  <a:pt x="336704" y="48356"/>
                  <a:pt x="342547" y="48853"/>
                  <a:pt x="345942" y="49850"/>
                </a:cubicBezTo>
                <a:cubicBezTo>
                  <a:pt x="349329" y="50851"/>
                  <a:pt x="352364" y="52964"/>
                  <a:pt x="355035" y="56193"/>
                </a:cubicBezTo>
                <a:cubicBezTo>
                  <a:pt x="357706" y="59426"/>
                  <a:pt x="361199" y="66151"/>
                  <a:pt x="365508" y="76364"/>
                </a:cubicBezTo>
                <a:cubicBezTo>
                  <a:pt x="370774" y="88889"/>
                  <a:pt x="374785" y="96510"/>
                  <a:pt x="377536" y="99224"/>
                </a:cubicBezTo>
                <a:cubicBezTo>
                  <a:pt x="380289" y="101938"/>
                  <a:pt x="385136" y="103296"/>
                  <a:pt x="392080" y="103296"/>
                </a:cubicBezTo>
                <a:lnTo>
                  <a:pt x="392080" y="48356"/>
                </a:lnTo>
                <a:close/>
                <a:moveTo>
                  <a:pt x="517496" y="48356"/>
                </a:moveTo>
                <a:lnTo>
                  <a:pt x="606067" y="48356"/>
                </a:lnTo>
                <a:lnTo>
                  <a:pt x="606067" y="157753"/>
                </a:lnTo>
                <a:lnTo>
                  <a:pt x="619830" y="157753"/>
                </a:lnTo>
                <a:lnTo>
                  <a:pt x="619830" y="211490"/>
                </a:lnTo>
                <a:lnTo>
                  <a:pt x="602114" y="211490"/>
                </a:lnTo>
                <a:lnTo>
                  <a:pt x="602114" y="175465"/>
                </a:lnTo>
                <a:lnTo>
                  <a:pt x="502056" y="175465"/>
                </a:lnTo>
                <a:lnTo>
                  <a:pt x="502056" y="211490"/>
                </a:lnTo>
                <a:lnTo>
                  <a:pt x="484344" y="211490"/>
                </a:lnTo>
                <a:lnTo>
                  <a:pt x="484344" y="157753"/>
                </a:lnTo>
                <a:lnTo>
                  <a:pt x="495713" y="157753"/>
                </a:lnTo>
                <a:cubicBezTo>
                  <a:pt x="510872" y="137164"/>
                  <a:pt x="518134" y="100700"/>
                  <a:pt x="517496" y="48356"/>
                </a:cubicBezTo>
                <a:close/>
                <a:moveTo>
                  <a:pt x="535449" y="66190"/>
                </a:moveTo>
                <a:cubicBezTo>
                  <a:pt x="533855" y="107443"/>
                  <a:pt x="527468" y="137964"/>
                  <a:pt x="516301" y="157753"/>
                </a:cubicBezTo>
                <a:lnTo>
                  <a:pt x="584644" y="157753"/>
                </a:lnTo>
                <a:lnTo>
                  <a:pt x="584644" y="66190"/>
                </a:lnTo>
                <a:close/>
                <a:moveTo>
                  <a:pt x="642571" y="224418"/>
                </a:moveTo>
                <a:lnTo>
                  <a:pt x="640177" y="204190"/>
                </a:lnTo>
                <a:cubicBezTo>
                  <a:pt x="644886" y="205467"/>
                  <a:pt x="648993" y="206105"/>
                  <a:pt x="652507" y="206105"/>
                </a:cubicBezTo>
                <a:cubicBezTo>
                  <a:pt x="657295" y="206105"/>
                  <a:pt x="661126" y="205309"/>
                  <a:pt x="663998" y="203711"/>
                </a:cubicBezTo>
                <a:cubicBezTo>
                  <a:pt x="666871" y="202116"/>
                  <a:pt x="669222" y="199881"/>
                  <a:pt x="671058" y="197008"/>
                </a:cubicBezTo>
                <a:cubicBezTo>
                  <a:pt x="672415" y="194854"/>
                  <a:pt x="674608" y="189508"/>
                  <a:pt x="677642" y="180969"/>
                </a:cubicBezTo>
                <a:cubicBezTo>
                  <a:pt x="678038" y="179770"/>
                  <a:pt x="678680" y="178018"/>
                  <a:pt x="679557" y="175706"/>
                </a:cubicBezTo>
                <a:lnTo>
                  <a:pt x="631321" y="48356"/>
                </a:lnTo>
                <a:lnTo>
                  <a:pt x="654541" y="48356"/>
                </a:lnTo>
                <a:lnTo>
                  <a:pt x="680990" y="121965"/>
                </a:lnTo>
                <a:cubicBezTo>
                  <a:pt x="684421" y="131297"/>
                  <a:pt x="687496" y="141114"/>
                  <a:pt x="690210" y="151410"/>
                </a:cubicBezTo>
                <a:cubicBezTo>
                  <a:pt x="692680" y="141514"/>
                  <a:pt x="695631" y="131862"/>
                  <a:pt x="699062" y="122444"/>
                </a:cubicBezTo>
                <a:lnTo>
                  <a:pt x="726235" y="48356"/>
                </a:lnTo>
                <a:lnTo>
                  <a:pt x="747778" y="48356"/>
                </a:lnTo>
                <a:lnTo>
                  <a:pt x="699422" y="177621"/>
                </a:lnTo>
                <a:cubicBezTo>
                  <a:pt x="694238" y="191586"/>
                  <a:pt x="690210" y="201198"/>
                  <a:pt x="687337" y="206464"/>
                </a:cubicBezTo>
                <a:cubicBezTo>
                  <a:pt x="683503" y="213567"/>
                  <a:pt x="679118" y="218773"/>
                  <a:pt x="674172" y="222085"/>
                </a:cubicBezTo>
                <a:cubicBezTo>
                  <a:pt x="669226" y="225397"/>
                  <a:pt x="663317" y="227050"/>
                  <a:pt x="656452" y="227050"/>
                </a:cubicBezTo>
                <a:cubicBezTo>
                  <a:pt x="652305" y="227050"/>
                  <a:pt x="647679" y="226171"/>
                  <a:pt x="642571" y="224418"/>
                </a:cubicBezTo>
                <a:close/>
                <a:moveTo>
                  <a:pt x="821607" y="48356"/>
                </a:moveTo>
                <a:lnTo>
                  <a:pt x="924897" y="48356"/>
                </a:lnTo>
                <a:lnTo>
                  <a:pt x="924897" y="66190"/>
                </a:lnTo>
                <a:lnTo>
                  <a:pt x="883962" y="66190"/>
                </a:lnTo>
                <a:lnTo>
                  <a:pt x="883962" y="175465"/>
                </a:lnTo>
                <a:lnTo>
                  <a:pt x="862539" y="175465"/>
                </a:lnTo>
                <a:lnTo>
                  <a:pt x="862539" y="66190"/>
                </a:lnTo>
                <a:lnTo>
                  <a:pt x="821607" y="66190"/>
                </a:lnTo>
                <a:close/>
                <a:moveTo>
                  <a:pt x="1029556" y="134533"/>
                </a:moveTo>
                <a:lnTo>
                  <a:pt x="1051816" y="137284"/>
                </a:lnTo>
                <a:cubicBezTo>
                  <a:pt x="1048305" y="150293"/>
                  <a:pt x="1041804" y="160385"/>
                  <a:pt x="1032311" y="167567"/>
                </a:cubicBezTo>
                <a:cubicBezTo>
                  <a:pt x="1022814" y="174749"/>
                  <a:pt x="1010682" y="178337"/>
                  <a:pt x="995922" y="178337"/>
                </a:cubicBezTo>
                <a:cubicBezTo>
                  <a:pt x="977328" y="178337"/>
                  <a:pt x="962589" y="172614"/>
                  <a:pt x="951699" y="161162"/>
                </a:cubicBezTo>
                <a:cubicBezTo>
                  <a:pt x="940809" y="149714"/>
                  <a:pt x="935363" y="133654"/>
                  <a:pt x="935363" y="112987"/>
                </a:cubicBezTo>
                <a:cubicBezTo>
                  <a:pt x="935363" y="91603"/>
                  <a:pt x="940867" y="75007"/>
                  <a:pt x="951879" y="63200"/>
                </a:cubicBezTo>
                <a:cubicBezTo>
                  <a:pt x="962891" y="51391"/>
                  <a:pt x="977173" y="45483"/>
                  <a:pt x="994727" y="45483"/>
                </a:cubicBezTo>
                <a:cubicBezTo>
                  <a:pt x="1011722" y="45483"/>
                  <a:pt x="1025608" y="51265"/>
                  <a:pt x="1036383" y="62835"/>
                </a:cubicBezTo>
                <a:cubicBezTo>
                  <a:pt x="1047154" y="74406"/>
                  <a:pt x="1052540" y="90685"/>
                  <a:pt x="1052540" y="111673"/>
                </a:cubicBezTo>
                <a:cubicBezTo>
                  <a:pt x="1052540" y="112948"/>
                  <a:pt x="1052499" y="114863"/>
                  <a:pt x="1052416" y="117414"/>
                </a:cubicBezTo>
                <a:lnTo>
                  <a:pt x="957621" y="117414"/>
                </a:lnTo>
                <a:cubicBezTo>
                  <a:pt x="958421" y="131379"/>
                  <a:pt x="962370" y="142068"/>
                  <a:pt x="969473" y="149491"/>
                </a:cubicBezTo>
                <a:cubicBezTo>
                  <a:pt x="976572" y="156910"/>
                  <a:pt x="985428" y="160622"/>
                  <a:pt x="996041" y="160622"/>
                </a:cubicBezTo>
                <a:cubicBezTo>
                  <a:pt x="1003939" y="160622"/>
                  <a:pt x="1010685" y="158548"/>
                  <a:pt x="1016272" y="154398"/>
                </a:cubicBezTo>
                <a:cubicBezTo>
                  <a:pt x="1021860" y="150250"/>
                  <a:pt x="1026284" y="143626"/>
                  <a:pt x="1029556" y="134533"/>
                </a:cubicBezTo>
                <a:close/>
                <a:moveTo>
                  <a:pt x="958820" y="99703"/>
                </a:moveTo>
                <a:lnTo>
                  <a:pt x="1029798" y="99703"/>
                </a:lnTo>
                <a:cubicBezTo>
                  <a:pt x="1028836" y="89011"/>
                  <a:pt x="1026126" y="80993"/>
                  <a:pt x="1021658" y="75644"/>
                </a:cubicBezTo>
                <a:cubicBezTo>
                  <a:pt x="1014796" y="67346"/>
                  <a:pt x="1005898" y="63200"/>
                  <a:pt x="994964" y="63200"/>
                </a:cubicBezTo>
                <a:cubicBezTo>
                  <a:pt x="985068" y="63200"/>
                  <a:pt x="976755" y="66510"/>
                  <a:pt x="970012" y="73131"/>
                </a:cubicBezTo>
                <a:cubicBezTo>
                  <a:pt x="963270" y="79755"/>
                  <a:pt x="959536" y="88611"/>
                  <a:pt x="958820" y="99703"/>
                </a:cubicBezTo>
                <a:close/>
                <a:moveTo>
                  <a:pt x="1078732" y="48356"/>
                </a:moveTo>
                <a:lnTo>
                  <a:pt x="1112245" y="48356"/>
                </a:lnTo>
                <a:lnTo>
                  <a:pt x="1145638" y="150092"/>
                </a:lnTo>
                <a:lnTo>
                  <a:pt x="1182744" y="48356"/>
                </a:lnTo>
                <a:lnTo>
                  <a:pt x="1213743" y="48356"/>
                </a:lnTo>
                <a:lnTo>
                  <a:pt x="1213743" y="175465"/>
                </a:lnTo>
                <a:lnTo>
                  <a:pt x="1192198" y="175465"/>
                </a:lnTo>
                <a:lnTo>
                  <a:pt x="1192198" y="73131"/>
                </a:lnTo>
                <a:lnTo>
                  <a:pt x="1154617" y="175465"/>
                </a:lnTo>
                <a:lnTo>
                  <a:pt x="1135346" y="175465"/>
                </a:lnTo>
                <a:lnTo>
                  <a:pt x="1099796" y="68225"/>
                </a:lnTo>
                <a:lnTo>
                  <a:pt x="1099796" y="175465"/>
                </a:lnTo>
                <a:lnTo>
                  <a:pt x="1078732" y="175465"/>
                </a:lnTo>
                <a:close/>
                <a:moveTo>
                  <a:pt x="1252281" y="175465"/>
                </a:moveTo>
                <a:lnTo>
                  <a:pt x="1252281" y="150927"/>
                </a:lnTo>
                <a:lnTo>
                  <a:pt x="1276815" y="150927"/>
                </a:lnTo>
                <a:lnTo>
                  <a:pt x="1276815" y="175465"/>
                </a:lnTo>
                <a:cubicBezTo>
                  <a:pt x="1276815" y="184483"/>
                  <a:pt x="1275220" y="191761"/>
                  <a:pt x="1272027" y="197310"/>
                </a:cubicBezTo>
                <a:cubicBezTo>
                  <a:pt x="1268835" y="202858"/>
                  <a:pt x="1263768" y="207141"/>
                  <a:pt x="1256828" y="210177"/>
                </a:cubicBezTo>
                <a:lnTo>
                  <a:pt x="1250845" y="200960"/>
                </a:lnTo>
                <a:cubicBezTo>
                  <a:pt x="1255392" y="198966"/>
                  <a:pt x="1258743" y="196031"/>
                  <a:pt x="1260896" y="192161"/>
                </a:cubicBezTo>
                <a:cubicBezTo>
                  <a:pt x="1263052" y="188292"/>
                  <a:pt x="1264247" y="182727"/>
                  <a:pt x="1264485" y="175465"/>
                </a:cubicBezTo>
                <a:close/>
                <a:moveTo>
                  <a:pt x="1382742" y="48356"/>
                </a:moveTo>
                <a:lnTo>
                  <a:pt x="1404288" y="48356"/>
                </a:lnTo>
                <a:lnTo>
                  <a:pt x="1404288" y="103296"/>
                </a:lnTo>
                <a:cubicBezTo>
                  <a:pt x="1411150" y="103296"/>
                  <a:pt x="1415959" y="101975"/>
                  <a:pt x="1418710" y="99342"/>
                </a:cubicBezTo>
                <a:cubicBezTo>
                  <a:pt x="1421463" y="96711"/>
                  <a:pt x="1425509" y="89050"/>
                  <a:pt x="1430856" y="76364"/>
                </a:cubicBezTo>
                <a:cubicBezTo>
                  <a:pt x="1435085" y="66310"/>
                  <a:pt x="1438521" y="59685"/>
                  <a:pt x="1441156" y="56493"/>
                </a:cubicBezTo>
                <a:cubicBezTo>
                  <a:pt x="1443787" y="53302"/>
                  <a:pt x="1446819" y="51146"/>
                  <a:pt x="1450249" y="50029"/>
                </a:cubicBezTo>
                <a:cubicBezTo>
                  <a:pt x="1453679" y="48914"/>
                  <a:pt x="1459185" y="48356"/>
                  <a:pt x="1466763" y="48356"/>
                </a:cubicBezTo>
                <a:lnTo>
                  <a:pt x="1471074" y="48356"/>
                </a:lnTo>
                <a:lnTo>
                  <a:pt x="1471074" y="66190"/>
                </a:lnTo>
                <a:lnTo>
                  <a:pt x="1465091" y="66068"/>
                </a:lnTo>
                <a:cubicBezTo>
                  <a:pt x="1459422" y="66068"/>
                  <a:pt x="1455793" y="66907"/>
                  <a:pt x="1454199" y="68584"/>
                </a:cubicBezTo>
                <a:cubicBezTo>
                  <a:pt x="1452525" y="70338"/>
                  <a:pt x="1449972" y="75565"/>
                  <a:pt x="1446537" y="84262"/>
                </a:cubicBezTo>
                <a:cubicBezTo>
                  <a:pt x="1443265" y="92561"/>
                  <a:pt x="1440273" y="98306"/>
                  <a:pt x="1437563" y="101499"/>
                </a:cubicBezTo>
                <a:cubicBezTo>
                  <a:pt x="1434848" y="104689"/>
                  <a:pt x="1430658" y="107601"/>
                  <a:pt x="1424995" y="110233"/>
                </a:cubicBezTo>
                <a:cubicBezTo>
                  <a:pt x="1434251" y="112710"/>
                  <a:pt x="1443344" y="121325"/>
                  <a:pt x="1452284" y="136085"/>
                </a:cubicBezTo>
                <a:lnTo>
                  <a:pt x="1475864" y="175465"/>
                </a:lnTo>
                <a:lnTo>
                  <a:pt x="1452164" y="175465"/>
                </a:lnTo>
                <a:lnTo>
                  <a:pt x="1429186" y="136085"/>
                </a:lnTo>
                <a:cubicBezTo>
                  <a:pt x="1424477" y="128187"/>
                  <a:pt x="1420368" y="122985"/>
                  <a:pt x="1416856" y="120468"/>
                </a:cubicBezTo>
                <a:cubicBezTo>
                  <a:pt x="1413342" y="117955"/>
                  <a:pt x="1409158" y="116698"/>
                  <a:pt x="1404288" y="116698"/>
                </a:cubicBezTo>
                <a:lnTo>
                  <a:pt x="1404288" y="175465"/>
                </a:lnTo>
                <a:lnTo>
                  <a:pt x="1382742" y="175465"/>
                </a:lnTo>
                <a:close/>
                <a:moveTo>
                  <a:pt x="1485763" y="111910"/>
                </a:moveTo>
                <a:cubicBezTo>
                  <a:pt x="1485763" y="88370"/>
                  <a:pt x="1492304" y="70935"/>
                  <a:pt x="1505390" y="59607"/>
                </a:cubicBezTo>
                <a:cubicBezTo>
                  <a:pt x="1516320" y="50192"/>
                  <a:pt x="1529647" y="45483"/>
                  <a:pt x="1545368" y="45483"/>
                </a:cubicBezTo>
                <a:cubicBezTo>
                  <a:pt x="1562842" y="45483"/>
                  <a:pt x="1577127" y="51207"/>
                  <a:pt x="1588219" y="62658"/>
                </a:cubicBezTo>
                <a:cubicBezTo>
                  <a:pt x="1599310" y="74107"/>
                  <a:pt x="1604855" y="89925"/>
                  <a:pt x="1604855" y="110114"/>
                </a:cubicBezTo>
                <a:cubicBezTo>
                  <a:pt x="1604855" y="126472"/>
                  <a:pt x="1602403" y="139338"/>
                  <a:pt x="1597493" y="148718"/>
                </a:cubicBezTo>
                <a:cubicBezTo>
                  <a:pt x="1592585" y="158091"/>
                  <a:pt x="1585443" y="165375"/>
                  <a:pt x="1576065" y="170558"/>
                </a:cubicBezTo>
                <a:cubicBezTo>
                  <a:pt x="1566691" y="175742"/>
                  <a:pt x="1556460" y="178337"/>
                  <a:pt x="1545368" y="178337"/>
                </a:cubicBezTo>
                <a:cubicBezTo>
                  <a:pt x="1527573" y="178337"/>
                  <a:pt x="1513191" y="172632"/>
                  <a:pt x="1502219" y="161219"/>
                </a:cubicBezTo>
                <a:cubicBezTo>
                  <a:pt x="1491246" y="149815"/>
                  <a:pt x="1485763" y="133377"/>
                  <a:pt x="1485763" y="111910"/>
                </a:cubicBezTo>
                <a:close/>
                <a:moveTo>
                  <a:pt x="1507907" y="111910"/>
                </a:moveTo>
                <a:cubicBezTo>
                  <a:pt x="1507907" y="128189"/>
                  <a:pt x="1511457" y="140376"/>
                  <a:pt x="1518556" y="148476"/>
                </a:cubicBezTo>
                <a:cubicBezTo>
                  <a:pt x="1525658" y="156576"/>
                  <a:pt x="1534593" y="160622"/>
                  <a:pt x="1545368" y="160622"/>
                </a:cubicBezTo>
                <a:cubicBezTo>
                  <a:pt x="1556060" y="160622"/>
                  <a:pt x="1564955" y="156555"/>
                  <a:pt x="1572059" y="148415"/>
                </a:cubicBezTo>
                <a:cubicBezTo>
                  <a:pt x="1579158" y="140274"/>
                  <a:pt x="1582711" y="127869"/>
                  <a:pt x="1582711" y="111194"/>
                </a:cubicBezTo>
                <a:cubicBezTo>
                  <a:pt x="1582711" y="95473"/>
                  <a:pt x="1579140" y="83564"/>
                  <a:pt x="1572001" y="75464"/>
                </a:cubicBezTo>
                <a:cubicBezTo>
                  <a:pt x="1564855" y="67364"/>
                  <a:pt x="1555982" y="63318"/>
                  <a:pt x="1545368" y="63318"/>
                </a:cubicBezTo>
                <a:cubicBezTo>
                  <a:pt x="1534593" y="63318"/>
                  <a:pt x="1525658" y="67346"/>
                  <a:pt x="1518556" y="75403"/>
                </a:cubicBezTo>
                <a:cubicBezTo>
                  <a:pt x="1511457" y="83463"/>
                  <a:pt x="1507907" y="95631"/>
                  <a:pt x="1507907" y="111910"/>
                </a:cubicBezTo>
                <a:close/>
                <a:moveTo>
                  <a:pt x="1635009" y="48356"/>
                </a:moveTo>
                <a:lnTo>
                  <a:pt x="1735067" y="48356"/>
                </a:lnTo>
                <a:lnTo>
                  <a:pt x="1735067" y="175465"/>
                </a:lnTo>
                <a:lnTo>
                  <a:pt x="1713643" y="175465"/>
                </a:lnTo>
                <a:lnTo>
                  <a:pt x="1713643" y="66190"/>
                </a:lnTo>
                <a:lnTo>
                  <a:pt x="1656550" y="66190"/>
                </a:lnTo>
                <a:lnTo>
                  <a:pt x="1656550" y="129504"/>
                </a:lnTo>
                <a:cubicBezTo>
                  <a:pt x="1656550" y="144267"/>
                  <a:pt x="1656071" y="154002"/>
                  <a:pt x="1655114" y="158707"/>
                </a:cubicBezTo>
                <a:cubicBezTo>
                  <a:pt x="1654156" y="163415"/>
                  <a:pt x="1651521" y="167524"/>
                  <a:pt x="1647216" y="171036"/>
                </a:cubicBezTo>
                <a:cubicBezTo>
                  <a:pt x="1642907" y="174547"/>
                  <a:pt x="1636683" y="176304"/>
                  <a:pt x="1628543" y="176304"/>
                </a:cubicBezTo>
                <a:cubicBezTo>
                  <a:pt x="1623518" y="176304"/>
                  <a:pt x="1617728" y="175983"/>
                  <a:pt x="1611187" y="175347"/>
                </a:cubicBezTo>
                <a:lnTo>
                  <a:pt x="1611187" y="157393"/>
                </a:lnTo>
                <a:lnTo>
                  <a:pt x="1620644" y="157393"/>
                </a:lnTo>
                <a:cubicBezTo>
                  <a:pt x="1625112" y="157393"/>
                  <a:pt x="1628306" y="156936"/>
                  <a:pt x="1630221" y="156017"/>
                </a:cubicBezTo>
                <a:cubicBezTo>
                  <a:pt x="1632136" y="155099"/>
                  <a:pt x="1633414" y="153641"/>
                  <a:pt x="1634051" y="151643"/>
                </a:cubicBezTo>
                <a:cubicBezTo>
                  <a:pt x="1634687" y="149654"/>
                  <a:pt x="1635009" y="143147"/>
                  <a:pt x="1635009" y="132139"/>
                </a:cubicBezTo>
                <a:close/>
                <a:moveTo>
                  <a:pt x="1767499" y="48356"/>
                </a:moveTo>
                <a:lnTo>
                  <a:pt x="1789046" y="48356"/>
                </a:lnTo>
                <a:lnTo>
                  <a:pt x="1789046" y="145304"/>
                </a:lnTo>
                <a:lnTo>
                  <a:pt x="1848769" y="48356"/>
                </a:lnTo>
                <a:lnTo>
                  <a:pt x="1871993" y="48356"/>
                </a:lnTo>
                <a:lnTo>
                  <a:pt x="1871993" y="175465"/>
                </a:lnTo>
                <a:lnTo>
                  <a:pt x="1850446" y="175465"/>
                </a:lnTo>
                <a:lnTo>
                  <a:pt x="1850446" y="79115"/>
                </a:lnTo>
                <a:lnTo>
                  <a:pt x="1790722" y="175465"/>
                </a:lnTo>
                <a:lnTo>
                  <a:pt x="1767499" y="175465"/>
                </a:lnTo>
                <a:close/>
                <a:moveTo>
                  <a:pt x="1896527" y="48356"/>
                </a:moveTo>
                <a:lnTo>
                  <a:pt x="1918073" y="48356"/>
                </a:lnTo>
                <a:lnTo>
                  <a:pt x="1918073" y="72411"/>
                </a:lnTo>
                <a:cubicBezTo>
                  <a:pt x="1918073" y="82787"/>
                  <a:pt x="1918689" y="90304"/>
                  <a:pt x="1919927" y="94972"/>
                </a:cubicBezTo>
                <a:cubicBezTo>
                  <a:pt x="1921165" y="99638"/>
                  <a:pt x="1924136" y="103710"/>
                  <a:pt x="1928843" y="107179"/>
                </a:cubicBezTo>
                <a:cubicBezTo>
                  <a:pt x="1933549" y="110654"/>
                  <a:pt x="1939457" y="112389"/>
                  <a:pt x="1946556" y="112389"/>
                </a:cubicBezTo>
                <a:cubicBezTo>
                  <a:pt x="1954696" y="112389"/>
                  <a:pt x="1965229" y="110233"/>
                  <a:pt x="1978152" y="105927"/>
                </a:cubicBezTo>
                <a:lnTo>
                  <a:pt x="1978152" y="48356"/>
                </a:lnTo>
                <a:lnTo>
                  <a:pt x="1999699" y="48356"/>
                </a:lnTo>
                <a:lnTo>
                  <a:pt x="1999699" y="175465"/>
                </a:lnTo>
                <a:lnTo>
                  <a:pt x="1978152" y="175465"/>
                </a:lnTo>
                <a:lnTo>
                  <a:pt x="1978152" y="124241"/>
                </a:lnTo>
                <a:cubicBezTo>
                  <a:pt x="1964913" y="128387"/>
                  <a:pt x="1952543" y="130461"/>
                  <a:pt x="1941052" y="130461"/>
                </a:cubicBezTo>
                <a:cubicBezTo>
                  <a:pt x="1931396" y="130461"/>
                  <a:pt x="1922878" y="128006"/>
                  <a:pt x="1915494" y="123099"/>
                </a:cubicBezTo>
                <a:cubicBezTo>
                  <a:pt x="1908114" y="118189"/>
                  <a:pt x="1903111" y="112187"/>
                  <a:pt x="1900475" y="105089"/>
                </a:cubicBezTo>
                <a:cubicBezTo>
                  <a:pt x="1897844" y="97986"/>
                  <a:pt x="1896527" y="90166"/>
                  <a:pt x="1896527" y="81627"/>
                </a:cubicBezTo>
                <a:close/>
                <a:moveTo>
                  <a:pt x="2119150" y="134533"/>
                </a:moveTo>
                <a:lnTo>
                  <a:pt x="2141410" y="137284"/>
                </a:lnTo>
                <a:cubicBezTo>
                  <a:pt x="2137896" y="150293"/>
                  <a:pt x="2131398" y="160385"/>
                  <a:pt x="2121901" y="167567"/>
                </a:cubicBezTo>
                <a:cubicBezTo>
                  <a:pt x="2112408" y="174749"/>
                  <a:pt x="2100276" y="178337"/>
                  <a:pt x="2085516" y="178337"/>
                </a:cubicBezTo>
                <a:cubicBezTo>
                  <a:pt x="2066922" y="178337"/>
                  <a:pt x="2052183" y="172614"/>
                  <a:pt x="2041293" y="161162"/>
                </a:cubicBezTo>
                <a:cubicBezTo>
                  <a:pt x="2030404" y="149714"/>
                  <a:pt x="2024953" y="133654"/>
                  <a:pt x="2024953" y="112987"/>
                </a:cubicBezTo>
                <a:cubicBezTo>
                  <a:pt x="2024953" y="91603"/>
                  <a:pt x="2030461" y="75007"/>
                  <a:pt x="2041473" y="63200"/>
                </a:cubicBezTo>
                <a:cubicBezTo>
                  <a:pt x="2052482" y="51391"/>
                  <a:pt x="2066767" y="45483"/>
                  <a:pt x="2084321" y="45483"/>
                </a:cubicBezTo>
                <a:cubicBezTo>
                  <a:pt x="2101316" y="45483"/>
                  <a:pt x="2115198" y="51265"/>
                  <a:pt x="2125973" y="62835"/>
                </a:cubicBezTo>
                <a:cubicBezTo>
                  <a:pt x="2136744" y="74406"/>
                  <a:pt x="2142130" y="90685"/>
                  <a:pt x="2142130" y="111673"/>
                </a:cubicBezTo>
                <a:cubicBezTo>
                  <a:pt x="2142130" y="112948"/>
                  <a:pt x="2142090" y="114863"/>
                  <a:pt x="2142010" y="117414"/>
                </a:cubicBezTo>
                <a:lnTo>
                  <a:pt x="2047215" y="117414"/>
                </a:lnTo>
                <a:cubicBezTo>
                  <a:pt x="2048011" y="131379"/>
                  <a:pt x="2051964" y="142068"/>
                  <a:pt x="2059063" y="149491"/>
                </a:cubicBezTo>
                <a:cubicBezTo>
                  <a:pt x="2066166" y="156910"/>
                  <a:pt x="2075022" y="160622"/>
                  <a:pt x="2085635" y="160622"/>
                </a:cubicBezTo>
                <a:cubicBezTo>
                  <a:pt x="2093533" y="160622"/>
                  <a:pt x="2100279" y="158548"/>
                  <a:pt x="2105866" y="154398"/>
                </a:cubicBezTo>
                <a:cubicBezTo>
                  <a:pt x="2111450" y="150250"/>
                  <a:pt x="2115878" y="143626"/>
                  <a:pt x="2119150" y="134533"/>
                </a:cubicBezTo>
                <a:close/>
                <a:moveTo>
                  <a:pt x="2048414" y="99703"/>
                </a:moveTo>
                <a:lnTo>
                  <a:pt x="2119388" y="99703"/>
                </a:lnTo>
                <a:cubicBezTo>
                  <a:pt x="2118430" y="89011"/>
                  <a:pt x="2115720" y="80993"/>
                  <a:pt x="2111252" y="75644"/>
                </a:cubicBezTo>
                <a:cubicBezTo>
                  <a:pt x="2104387" y="67346"/>
                  <a:pt x="2095492" y="63200"/>
                  <a:pt x="2084558" y="63200"/>
                </a:cubicBezTo>
                <a:cubicBezTo>
                  <a:pt x="2074662" y="63200"/>
                  <a:pt x="2066346" y="66510"/>
                  <a:pt x="2059603" y="73131"/>
                </a:cubicBezTo>
                <a:cubicBezTo>
                  <a:pt x="2052860" y="79755"/>
                  <a:pt x="2049130" y="88611"/>
                  <a:pt x="2048414" y="99703"/>
                </a:cubicBezTo>
                <a:close/>
                <a:moveTo>
                  <a:pt x="2250180" y="128907"/>
                </a:moveTo>
                <a:lnTo>
                  <a:pt x="2271366" y="131660"/>
                </a:lnTo>
                <a:cubicBezTo>
                  <a:pt x="2269051" y="146259"/>
                  <a:pt x="2263125" y="157691"/>
                  <a:pt x="2253593" y="165946"/>
                </a:cubicBezTo>
                <a:cubicBezTo>
                  <a:pt x="2244060" y="174209"/>
                  <a:pt x="2232345" y="178337"/>
                  <a:pt x="2218464" y="178337"/>
                </a:cubicBezTo>
                <a:cubicBezTo>
                  <a:pt x="2201069" y="178337"/>
                  <a:pt x="2187087" y="172653"/>
                  <a:pt x="2176512" y="161284"/>
                </a:cubicBezTo>
                <a:cubicBezTo>
                  <a:pt x="2165940" y="149916"/>
                  <a:pt x="2160655" y="133615"/>
                  <a:pt x="2160655" y="112389"/>
                </a:cubicBezTo>
                <a:cubicBezTo>
                  <a:pt x="2160655" y="98667"/>
                  <a:pt x="2162926" y="86656"/>
                  <a:pt x="2167477" y="76364"/>
                </a:cubicBezTo>
                <a:cubicBezTo>
                  <a:pt x="2172024" y="66068"/>
                  <a:pt x="2178947" y="58349"/>
                  <a:pt x="2188242" y="53202"/>
                </a:cubicBezTo>
                <a:cubicBezTo>
                  <a:pt x="2197537" y="48054"/>
                  <a:pt x="2207653" y="45483"/>
                  <a:pt x="2218586" y="45483"/>
                </a:cubicBezTo>
                <a:cubicBezTo>
                  <a:pt x="2232389" y="45483"/>
                  <a:pt x="2243678" y="48972"/>
                  <a:pt x="2252455" y="55955"/>
                </a:cubicBezTo>
                <a:cubicBezTo>
                  <a:pt x="2261232" y="62936"/>
                  <a:pt x="2266859" y="72850"/>
                  <a:pt x="2269332" y="85699"/>
                </a:cubicBezTo>
                <a:lnTo>
                  <a:pt x="2248383" y="88932"/>
                </a:lnTo>
                <a:cubicBezTo>
                  <a:pt x="2246393" y="80393"/>
                  <a:pt x="2242861" y="73970"/>
                  <a:pt x="2237796" y="69657"/>
                </a:cubicBezTo>
                <a:cubicBezTo>
                  <a:pt x="2232724" y="65352"/>
                  <a:pt x="2226604" y="63200"/>
                  <a:pt x="2219422" y="63200"/>
                </a:cubicBezTo>
                <a:cubicBezTo>
                  <a:pt x="2208567" y="63200"/>
                  <a:pt x="2199751" y="67087"/>
                  <a:pt x="2192972" y="74867"/>
                </a:cubicBezTo>
                <a:cubicBezTo>
                  <a:pt x="2186190" y="82646"/>
                  <a:pt x="2182799" y="94955"/>
                  <a:pt x="2182799" y="111792"/>
                </a:cubicBezTo>
                <a:cubicBezTo>
                  <a:pt x="2182799" y="128866"/>
                  <a:pt x="2186071" y="141275"/>
                  <a:pt x="2192612" y="149012"/>
                </a:cubicBezTo>
                <a:cubicBezTo>
                  <a:pt x="2199154" y="156753"/>
                  <a:pt x="2207688" y="160622"/>
                  <a:pt x="2218223" y="160622"/>
                </a:cubicBezTo>
                <a:cubicBezTo>
                  <a:pt x="2226679" y="160622"/>
                  <a:pt x="2233743" y="158030"/>
                  <a:pt x="2239409" y="152842"/>
                </a:cubicBezTo>
                <a:cubicBezTo>
                  <a:pt x="2245071" y="147658"/>
                  <a:pt x="2248664" y="139677"/>
                  <a:pt x="2250180" y="128907"/>
                </a:cubicBezTo>
                <a:close/>
                <a:moveTo>
                  <a:pt x="2278188" y="48356"/>
                </a:moveTo>
                <a:lnTo>
                  <a:pt x="2381483" y="48356"/>
                </a:lnTo>
                <a:lnTo>
                  <a:pt x="2381483" y="66190"/>
                </a:lnTo>
                <a:lnTo>
                  <a:pt x="2340543" y="66190"/>
                </a:lnTo>
                <a:lnTo>
                  <a:pt x="2340543" y="175465"/>
                </a:lnTo>
                <a:lnTo>
                  <a:pt x="2319120" y="175465"/>
                </a:lnTo>
                <a:lnTo>
                  <a:pt x="2319120" y="66190"/>
                </a:lnTo>
                <a:lnTo>
                  <a:pt x="2278188" y="66190"/>
                </a:lnTo>
                <a:close/>
                <a:moveTo>
                  <a:pt x="2402183" y="48356"/>
                </a:moveTo>
                <a:lnTo>
                  <a:pt x="2451855" y="48356"/>
                </a:lnTo>
                <a:cubicBezTo>
                  <a:pt x="2464067" y="48356"/>
                  <a:pt x="2473139" y="49376"/>
                  <a:pt x="2479086" y="51405"/>
                </a:cubicBezTo>
                <a:cubicBezTo>
                  <a:pt x="2485030" y="53440"/>
                  <a:pt x="2490138" y="57172"/>
                  <a:pt x="2494403" y="62598"/>
                </a:cubicBezTo>
                <a:cubicBezTo>
                  <a:pt x="2498673" y="68023"/>
                  <a:pt x="2500808" y="74528"/>
                  <a:pt x="2500808" y="82106"/>
                </a:cubicBezTo>
                <a:cubicBezTo>
                  <a:pt x="2500808" y="88173"/>
                  <a:pt x="2499552" y="93461"/>
                  <a:pt x="2497039" y="97968"/>
                </a:cubicBezTo>
                <a:cubicBezTo>
                  <a:pt x="2494527" y="102475"/>
                  <a:pt x="2490754" y="106243"/>
                  <a:pt x="2485728" y="109279"/>
                </a:cubicBezTo>
                <a:cubicBezTo>
                  <a:pt x="2491715" y="111270"/>
                  <a:pt x="2496680" y="115003"/>
                  <a:pt x="2500632" y="120468"/>
                </a:cubicBezTo>
                <a:cubicBezTo>
                  <a:pt x="2504582" y="125936"/>
                  <a:pt x="2506557" y="132419"/>
                  <a:pt x="2506557" y="139919"/>
                </a:cubicBezTo>
                <a:cubicBezTo>
                  <a:pt x="2505759" y="151963"/>
                  <a:pt x="2501450" y="160903"/>
                  <a:pt x="2493630" y="166727"/>
                </a:cubicBezTo>
                <a:cubicBezTo>
                  <a:pt x="2485807" y="172553"/>
                  <a:pt x="2474438" y="175465"/>
                  <a:pt x="2459517" y="175465"/>
                </a:cubicBezTo>
                <a:lnTo>
                  <a:pt x="2402183" y="175465"/>
                </a:lnTo>
                <a:close/>
                <a:moveTo>
                  <a:pt x="2423728" y="101856"/>
                </a:moveTo>
                <a:lnTo>
                  <a:pt x="2446711" y="101856"/>
                </a:lnTo>
                <a:cubicBezTo>
                  <a:pt x="2455883" y="101856"/>
                  <a:pt x="2462188" y="101377"/>
                  <a:pt x="2465618" y="100419"/>
                </a:cubicBezTo>
                <a:cubicBezTo>
                  <a:pt x="2469049" y="99462"/>
                  <a:pt x="2472124" y="97529"/>
                  <a:pt x="2474838" y="94613"/>
                </a:cubicBezTo>
                <a:cubicBezTo>
                  <a:pt x="2477552" y="91703"/>
                  <a:pt x="2478906" y="88208"/>
                  <a:pt x="2478906" y="84144"/>
                </a:cubicBezTo>
                <a:cubicBezTo>
                  <a:pt x="2478906" y="77437"/>
                  <a:pt x="2476534" y="72771"/>
                  <a:pt x="2471789" y="70136"/>
                </a:cubicBezTo>
                <a:cubicBezTo>
                  <a:pt x="2467037" y="67505"/>
                  <a:pt x="2458918" y="66190"/>
                  <a:pt x="2447428" y="66190"/>
                </a:cubicBezTo>
                <a:lnTo>
                  <a:pt x="2423728" y="66190"/>
                </a:lnTo>
                <a:close/>
                <a:moveTo>
                  <a:pt x="2423728" y="157753"/>
                </a:moveTo>
                <a:lnTo>
                  <a:pt x="2452096" y="157753"/>
                </a:lnTo>
                <a:cubicBezTo>
                  <a:pt x="2464305" y="157753"/>
                  <a:pt x="2472682" y="156339"/>
                  <a:pt x="2477232" y="153505"/>
                </a:cubicBezTo>
                <a:cubicBezTo>
                  <a:pt x="2481779" y="150668"/>
                  <a:pt x="2484173" y="145786"/>
                  <a:pt x="2484414" y="138842"/>
                </a:cubicBezTo>
                <a:cubicBezTo>
                  <a:pt x="2484414" y="134770"/>
                  <a:pt x="2483097" y="131001"/>
                  <a:pt x="2480464" y="127527"/>
                </a:cubicBezTo>
                <a:cubicBezTo>
                  <a:pt x="2477833" y="124057"/>
                  <a:pt x="2474402" y="121865"/>
                  <a:pt x="2470172" y="120946"/>
                </a:cubicBezTo>
                <a:cubicBezTo>
                  <a:pt x="2465942" y="120028"/>
                  <a:pt x="2459156" y="119571"/>
                  <a:pt x="2449822" y="119571"/>
                </a:cubicBezTo>
                <a:lnTo>
                  <a:pt x="2423728" y="119571"/>
                </a:lnTo>
                <a:close/>
                <a:moveTo>
                  <a:pt x="2521573" y="111910"/>
                </a:moveTo>
                <a:cubicBezTo>
                  <a:pt x="2521573" y="88370"/>
                  <a:pt x="2528115" y="70935"/>
                  <a:pt x="2541201" y="59607"/>
                </a:cubicBezTo>
                <a:cubicBezTo>
                  <a:pt x="2552130" y="50192"/>
                  <a:pt x="2565458" y="45483"/>
                  <a:pt x="2581178" y="45483"/>
                </a:cubicBezTo>
                <a:cubicBezTo>
                  <a:pt x="2598657" y="45483"/>
                  <a:pt x="2612938" y="51207"/>
                  <a:pt x="2624029" y="62658"/>
                </a:cubicBezTo>
                <a:cubicBezTo>
                  <a:pt x="2635121" y="74107"/>
                  <a:pt x="2640664" y="89925"/>
                  <a:pt x="2640664" y="110114"/>
                </a:cubicBezTo>
                <a:cubicBezTo>
                  <a:pt x="2640664" y="126472"/>
                  <a:pt x="2638213" y="139338"/>
                  <a:pt x="2633302" y="148718"/>
                </a:cubicBezTo>
                <a:cubicBezTo>
                  <a:pt x="2628396" y="158091"/>
                  <a:pt x="2621254" y="165375"/>
                  <a:pt x="2611878" y="170558"/>
                </a:cubicBezTo>
                <a:cubicBezTo>
                  <a:pt x="2602501" y="175742"/>
                  <a:pt x="2592270" y="178337"/>
                  <a:pt x="2581178" y="178337"/>
                </a:cubicBezTo>
                <a:cubicBezTo>
                  <a:pt x="2563384" y="178337"/>
                  <a:pt x="2549001" y="172632"/>
                  <a:pt x="2538028" y="161219"/>
                </a:cubicBezTo>
                <a:cubicBezTo>
                  <a:pt x="2527059" y="149815"/>
                  <a:pt x="2521573" y="133377"/>
                  <a:pt x="2521573" y="111910"/>
                </a:cubicBezTo>
                <a:close/>
                <a:moveTo>
                  <a:pt x="2543716" y="111910"/>
                </a:moveTo>
                <a:cubicBezTo>
                  <a:pt x="2543716" y="128189"/>
                  <a:pt x="2547266" y="140376"/>
                  <a:pt x="2554365" y="148476"/>
                </a:cubicBezTo>
                <a:cubicBezTo>
                  <a:pt x="2561468" y="156576"/>
                  <a:pt x="2570403" y="160622"/>
                  <a:pt x="2581178" y="160622"/>
                </a:cubicBezTo>
                <a:cubicBezTo>
                  <a:pt x="2591870" y="160622"/>
                  <a:pt x="2600766" y="156555"/>
                  <a:pt x="2607869" y="148415"/>
                </a:cubicBezTo>
                <a:cubicBezTo>
                  <a:pt x="2614967" y="140274"/>
                  <a:pt x="2618521" y="127869"/>
                  <a:pt x="2618521" y="111194"/>
                </a:cubicBezTo>
                <a:cubicBezTo>
                  <a:pt x="2618521" y="95473"/>
                  <a:pt x="2614950" y="83564"/>
                  <a:pt x="2607811" y="75464"/>
                </a:cubicBezTo>
                <a:cubicBezTo>
                  <a:pt x="2600668" y="67364"/>
                  <a:pt x="2591791" y="63318"/>
                  <a:pt x="2581178" y="63318"/>
                </a:cubicBezTo>
                <a:cubicBezTo>
                  <a:pt x="2570403" y="63318"/>
                  <a:pt x="2561468" y="67346"/>
                  <a:pt x="2554365" y="75403"/>
                </a:cubicBezTo>
                <a:cubicBezTo>
                  <a:pt x="2547266" y="83463"/>
                  <a:pt x="2543716" y="95631"/>
                  <a:pt x="2543716" y="11191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781548" y="2658976"/>
            <a:ext cx="5568527" cy="231239"/>
          </a:xfrm>
          <a:custGeom>
            <a:avLst/>
            <a:gdLst/>
            <a:ahLst/>
            <a:cxnLst/>
            <a:rect l="l" t="t" r="r" b="b"/>
            <a:pathLst>
              <a:path w="5568527" h="231239">
                <a:moveTo>
                  <a:pt x="0" y="116099"/>
                </a:moveTo>
                <a:cubicBezTo>
                  <a:pt x="0" y="92559"/>
                  <a:pt x="6544" y="75124"/>
                  <a:pt x="19630" y="63796"/>
                </a:cubicBezTo>
                <a:cubicBezTo>
                  <a:pt x="30560" y="54381"/>
                  <a:pt x="43887" y="49672"/>
                  <a:pt x="59609" y="49672"/>
                </a:cubicBezTo>
                <a:cubicBezTo>
                  <a:pt x="77082" y="49672"/>
                  <a:pt x="91368" y="55396"/>
                  <a:pt x="102460" y="66847"/>
                </a:cubicBezTo>
                <a:cubicBezTo>
                  <a:pt x="113547" y="78296"/>
                  <a:pt x="119091" y="94114"/>
                  <a:pt x="119091" y="114303"/>
                </a:cubicBezTo>
                <a:cubicBezTo>
                  <a:pt x="119091" y="130661"/>
                  <a:pt x="116639" y="143527"/>
                  <a:pt x="111733" y="152907"/>
                </a:cubicBezTo>
                <a:cubicBezTo>
                  <a:pt x="106826" y="162280"/>
                  <a:pt x="99683" y="169564"/>
                  <a:pt x="90306" y="174747"/>
                </a:cubicBezTo>
                <a:cubicBezTo>
                  <a:pt x="80932" y="179931"/>
                  <a:pt x="70699" y="182526"/>
                  <a:pt x="59609" y="182526"/>
                </a:cubicBezTo>
                <a:cubicBezTo>
                  <a:pt x="41813" y="182526"/>
                  <a:pt x="27432" y="176821"/>
                  <a:pt x="16459" y="165408"/>
                </a:cubicBezTo>
                <a:cubicBezTo>
                  <a:pt x="5486" y="154004"/>
                  <a:pt x="0" y="137566"/>
                  <a:pt x="0" y="116099"/>
                </a:cubicBezTo>
                <a:close/>
                <a:moveTo>
                  <a:pt x="22143" y="116099"/>
                </a:moveTo>
                <a:cubicBezTo>
                  <a:pt x="22143" y="132378"/>
                  <a:pt x="25697" y="144565"/>
                  <a:pt x="32795" y="152665"/>
                </a:cubicBezTo>
                <a:cubicBezTo>
                  <a:pt x="39898" y="160765"/>
                  <a:pt x="48834" y="164811"/>
                  <a:pt x="59609" y="164811"/>
                </a:cubicBezTo>
                <a:cubicBezTo>
                  <a:pt x="70297" y="164811"/>
                  <a:pt x="79196" y="160744"/>
                  <a:pt x="86299" y="152604"/>
                </a:cubicBezTo>
                <a:cubicBezTo>
                  <a:pt x="93398" y="144463"/>
                  <a:pt x="96948" y="132058"/>
                  <a:pt x="96948" y="115383"/>
                </a:cubicBezTo>
                <a:cubicBezTo>
                  <a:pt x="96948" y="99662"/>
                  <a:pt x="93380" y="87753"/>
                  <a:pt x="86238" y="79653"/>
                </a:cubicBezTo>
                <a:cubicBezTo>
                  <a:pt x="79095" y="71553"/>
                  <a:pt x="70221" y="67507"/>
                  <a:pt x="59609" y="67507"/>
                </a:cubicBezTo>
                <a:cubicBezTo>
                  <a:pt x="48834" y="67507"/>
                  <a:pt x="39898" y="71535"/>
                  <a:pt x="32795" y="79592"/>
                </a:cubicBezTo>
                <a:cubicBezTo>
                  <a:pt x="25697" y="87652"/>
                  <a:pt x="22143" y="99820"/>
                  <a:pt x="22143" y="116099"/>
                </a:cubicBezTo>
                <a:close/>
                <a:moveTo>
                  <a:pt x="237467" y="0"/>
                </a:moveTo>
                <a:lnTo>
                  <a:pt x="256499" y="237"/>
                </a:lnTo>
                <a:cubicBezTo>
                  <a:pt x="255621" y="8777"/>
                  <a:pt x="253724" y="14724"/>
                  <a:pt x="250812" y="18072"/>
                </a:cubicBezTo>
                <a:cubicBezTo>
                  <a:pt x="247903" y="21423"/>
                  <a:pt x="244152" y="23576"/>
                  <a:pt x="239565" y="24533"/>
                </a:cubicBezTo>
                <a:cubicBezTo>
                  <a:pt x="234972" y="25495"/>
                  <a:pt x="225975" y="25970"/>
                  <a:pt x="212573" y="25970"/>
                </a:cubicBezTo>
                <a:cubicBezTo>
                  <a:pt x="194781" y="25970"/>
                  <a:pt x="182653" y="27687"/>
                  <a:pt x="176187" y="31119"/>
                </a:cubicBezTo>
                <a:cubicBezTo>
                  <a:pt x="169721" y="34549"/>
                  <a:pt x="165078" y="40035"/>
                  <a:pt x="162241" y="47578"/>
                </a:cubicBezTo>
                <a:cubicBezTo>
                  <a:pt x="159408" y="55115"/>
                  <a:pt x="157834" y="64832"/>
                  <a:pt x="157518" y="76719"/>
                </a:cubicBezTo>
                <a:cubicBezTo>
                  <a:pt x="162940" y="68662"/>
                  <a:pt x="169286" y="62618"/>
                  <a:pt x="176544" y="58590"/>
                </a:cubicBezTo>
                <a:cubicBezTo>
                  <a:pt x="183805" y="54561"/>
                  <a:pt x="191984" y="52545"/>
                  <a:pt x="201081" y="52545"/>
                </a:cubicBezTo>
                <a:cubicBezTo>
                  <a:pt x="217760" y="52545"/>
                  <a:pt x="231566" y="58269"/>
                  <a:pt x="242499" y="69720"/>
                </a:cubicBezTo>
                <a:cubicBezTo>
                  <a:pt x="253428" y="81169"/>
                  <a:pt x="258893" y="96671"/>
                  <a:pt x="258893" y="116218"/>
                </a:cubicBezTo>
                <a:cubicBezTo>
                  <a:pt x="258893" y="131061"/>
                  <a:pt x="256140" y="143229"/>
                  <a:pt x="250636" y="152722"/>
                </a:cubicBezTo>
                <a:cubicBezTo>
                  <a:pt x="245128" y="162219"/>
                  <a:pt x="238604" y="169564"/>
                  <a:pt x="231063" y="174747"/>
                </a:cubicBezTo>
                <a:cubicBezTo>
                  <a:pt x="223523" y="179931"/>
                  <a:pt x="213249" y="182526"/>
                  <a:pt x="200242" y="182526"/>
                </a:cubicBezTo>
                <a:cubicBezTo>
                  <a:pt x="185162" y="182526"/>
                  <a:pt x="173433" y="179079"/>
                  <a:pt x="165056" y="172174"/>
                </a:cubicBezTo>
                <a:cubicBezTo>
                  <a:pt x="156678" y="165272"/>
                  <a:pt x="150252" y="156435"/>
                  <a:pt x="145786" y="145659"/>
                </a:cubicBezTo>
                <a:cubicBezTo>
                  <a:pt x="141318" y="134887"/>
                  <a:pt x="139082" y="116139"/>
                  <a:pt x="139082" y="89405"/>
                </a:cubicBezTo>
                <a:cubicBezTo>
                  <a:pt x="139082" y="55818"/>
                  <a:pt x="144766" y="33195"/>
                  <a:pt x="156139" y="21545"/>
                </a:cubicBezTo>
                <a:cubicBezTo>
                  <a:pt x="167508" y="9896"/>
                  <a:pt x="185003" y="4071"/>
                  <a:pt x="208623" y="4071"/>
                </a:cubicBezTo>
                <a:cubicBezTo>
                  <a:pt x="223304" y="4071"/>
                  <a:pt x="231642" y="3830"/>
                  <a:pt x="233639" y="3351"/>
                </a:cubicBezTo>
                <a:cubicBezTo>
                  <a:pt x="235630" y="2872"/>
                  <a:pt x="236908" y="1752"/>
                  <a:pt x="237467" y="0"/>
                </a:cubicBezTo>
                <a:close/>
                <a:moveTo>
                  <a:pt x="236390" y="115620"/>
                </a:moveTo>
                <a:cubicBezTo>
                  <a:pt x="236390" y="102377"/>
                  <a:pt x="233262" y="91522"/>
                  <a:pt x="226997" y="83067"/>
                </a:cubicBezTo>
                <a:cubicBezTo>
                  <a:pt x="220733" y="74606"/>
                  <a:pt x="211892" y="70379"/>
                  <a:pt x="200483" y="70379"/>
                </a:cubicBezTo>
                <a:cubicBezTo>
                  <a:pt x="188592" y="70379"/>
                  <a:pt x="179416" y="74847"/>
                  <a:pt x="172955" y="83783"/>
                </a:cubicBezTo>
                <a:cubicBezTo>
                  <a:pt x="166493" y="92717"/>
                  <a:pt x="163260" y="104648"/>
                  <a:pt x="163260" y="119570"/>
                </a:cubicBezTo>
                <a:cubicBezTo>
                  <a:pt x="163260" y="134330"/>
                  <a:pt x="166831" y="145623"/>
                  <a:pt x="173973" y="153439"/>
                </a:cubicBezTo>
                <a:cubicBezTo>
                  <a:pt x="181112" y="161262"/>
                  <a:pt x="189910" y="165171"/>
                  <a:pt x="200361" y="165171"/>
                </a:cubicBezTo>
                <a:cubicBezTo>
                  <a:pt x="211057" y="165171"/>
                  <a:pt x="219733" y="160642"/>
                  <a:pt x="226400" y="151585"/>
                </a:cubicBezTo>
                <a:cubicBezTo>
                  <a:pt x="233060" y="142530"/>
                  <a:pt x="236390" y="130547"/>
                  <a:pt x="236390" y="115620"/>
                </a:cubicBezTo>
                <a:close/>
                <a:moveTo>
                  <a:pt x="265039" y="52545"/>
                </a:moveTo>
                <a:lnTo>
                  <a:pt x="321890" y="52545"/>
                </a:lnTo>
                <a:lnTo>
                  <a:pt x="321890" y="102214"/>
                </a:lnTo>
                <a:lnTo>
                  <a:pt x="349301" y="102214"/>
                </a:lnTo>
                <a:cubicBezTo>
                  <a:pt x="368690" y="102214"/>
                  <a:pt x="382773" y="105984"/>
                  <a:pt x="391550" y="113525"/>
                </a:cubicBezTo>
                <a:cubicBezTo>
                  <a:pt x="400330" y="121064"/>
                  <a:pt x="404716" y="130302"/>
                  <a:pt x="404716" y="141235"/>
                </a:cubicBezTo>
                <a:cubicBezTo>
                  <a:pt x="404716" y="152564"/>
                  <a:pt x="400468" y="161801"/>
                  <a:pt x="391971" y="168940"/>
                </a:cubicBezTo>
                <a:cubicBezTo>
                  <a:pt x="383471" y="176087"/>
                  <a:pt x="370922" y="179654"/>
                  <a:pt x="354326" y="179654"/>
                </a:cubicBezTo>
                <a:lnTo>
                  <a:pt x="300347" y="179654"/>
                </a:lnTo>
                <a:lnTo>
                  <a:pt x="300347" y="70379"/>
                </a:lnTo>
                <a:lnTo>
                  <a:pt x="265039" y="70379"/>
                </a:lnTo>
                <a:close/>
                <a:moveTo>
                  <a:pt x="321890" y="162180"/>
                </a:moveTo>
                <a:lnTo>
                  <a:pt x="344513" y="162180"/>
                </a:lnTo>
                <a:cubicBezTo>
                  <a:pt x="358235" y="162180"/>
                  <a:pt x="367970" y="160524"/>
                  <a:pt x="373719" y="157212"/>
                </a:cubicBezTo>
                <a:cubicBezTo>
                  <a:pt x="379462" y="153900"/>
                  <a:pt x="382335" y="148576"/>
                  <a:pt x="382335" y="141235"/>
                </a:cubicBezTo>
                <a:cubicBezTo>
                  <a:pt x="382335" y="134532"/>
                  <a:pt x="379882" y="129348"/>
                  <a:pt x="374976" y="125675"/>
                </a:cubicBezTo>
                <a:cubicBezTo>
                  <a:pt x="370065" y="122007"/>
                  <a:pt x="360868" y="120171"/>
                  <a:pt x="347386" y="120171"/>
                </a:cubicBezTo>
                <a:lnTo>
                  <a:pt x="321890" y="120171"/>
                </a:lnTo>
                <a:close/>
                <a:moveTo>
                  <a:pt x="516625" y="138722"/>
                </a:moveTo>
                <a:lnTo>
                  <a:pt x="538888" y="141473"/>
                </a:lnTo>
                <a:cubicBezTo>
                  <a:pt x="535374" y="154482"/>
                  <a:pt x="528872" y="164574"/>
                  <a:pt x="519379" y="171756"/>
                </a:cubicBezTo>
                <a:cubicBezTo>
                  <a:pt x="509882" y="178938"/>
                  <a:pt x="497750" y="182526"/>
                  <a:pt x="482990" y="182526"/>
                </a:cubicBezTo>
                <a:cubicBezTo>
                  <a:pt x="464396" y="182526"/>
                  <a:pt x="449657" y="176803"/>
                  <a:pt x="438767" y="165351"/>
                </a:cubicBezTo>
                <a:cubicBezTo>
                  <a:pt x="427878" y="153903"/>
                  <a:pt x="422431" y="137843"/>
                  <a:pt x="422431" y="117176"/>
                </a:cubicBezTo>
                <a:cubicBezTo>
                  <a:pt x="422431" y="95792"/>
                  <a:pt x="427936" y="79196"/>
                  <a:pt x="438951" y="67389"/>
                </a:cubicBezTo>
                <a:cubicBezTo>
                  <a:pt x="449960" y="55580"/>
                  <a:pt x="464245" y="49672"/>
                  <a:pt x="481795" y="49672"/>
                </a:cubicBezTo>
                <a:cubicBezTo>
                  <a:pt x="498794" y="49672"/>
                  <a:pt x="512676" y="55454"/>
                  <a:pt x="523451" y="67024"/>
                </a:cubicBezTo>
                <a:cubicBezTo>
                  <a:pt x="534222" y="78595"/>
                  <a:pt x="539608" y="94874"/>
                  <a:pt x="539608" y="115862"/>
                </a:cubicBezTo>
                <a:cubicBezTo>
                  <a:pt x="539608" y="117137"/>
                  <a:pt x="539568" y="119052"/>
                  <a:pt x="539488" y="121603"/>
                </a:cubicBezTo>
                <a:lnTo>
                  <a:pt x="444689" y="121603"/>
                </a:lnTo>
                <a:cubicBezTo>
                  <a:pt x="445489" y="135568"/>
                  <a:pt x="449438" y="146257"/>
                  <a:pt x="456541" y="153680"/>
                </a:cubicBezTo>
                <a:cubicBezTo>
                  <a:pt x="463640" y="161099"/>
                  <a:pt x="472496" y="164811"/>
                  <a:pt x="483109" y="164811"/>
                </a:cubicBezTo>
                <a:cubicBezTo>
                  <a:pt x="491011" y="164811"/>
                  <a:pt x="497757" y="162737"/>
                  <a:pt x="503342" y="158587"/>
                </a:cubicBezTo>
                <a:cubicBezTo>
                  <a:pt x="508928" y="154439"/>
                  <a:pt x="513353" y="147815"/>
                  <a:pt x="516625" y="138722"/>
                </a:cubicBezTo>
                <a:close/>
                <a:moveTo>
                  <a:pt x="445888" y="103892"/>
                </a:moveTo>
                <a:lnTo>
                  <a:pt x="516866" y="103892"/>
                </a:lnTo>
                <a:cubicBezTo>
                  <a:pt x="515905" y="93200"/>
                  <a:pt x="513194" y="85182"/>
                  <a:pt x="508726" y="79833"/>
                </a:cubicBezTo>
                <a:cubicBezTo>
                  <a:pt x="501865" y="71535"/>
                  <a:pt x="492966" y="67389"/>
                  <a:pt x="482036" y="67389"/>
                </a:cubicBezTo>
                <a:cubicBezTo>
                  <a:pt x="472140" y="67389"/>
                  <a:pt x="463824" y="70699"/>
                  <a:pt x="457081" y="77320"/>
                </a:cubicBezTo>
                <a:cubicBezTo>
                  <a:pt x="450338" y="83944"/>
                  <a:pt x="446605" y="92800"/>
                  <a:pt x="445888" y="103892"/>
                </a:cubicBezTo>
                <a:close/>
                <a:moveTo>
                  <a:pt x="565819" y="52545"/>
                </a:moveTo>
                <a:lnTo>
                  <a:pt x="587365" y="52545"/>
                </a:lnTo>
                <a:lnTo>
                  <a:pt x="587365" y="107485"/>
                </a:lnTo>
                <a:cubicBezTo>
                  <a:pt x="594227" y="107485"/>
                  <a:pt x="599032" y="106164"/>
                  <a:pt x="601787" y="103531"/>
                </a:cubicBezTo>
                <a:cubicBezTo>
                  <a:pt x="604536" y="100900"/>
                  <a:pt x="608586" y="93239"/>
                  <a:pt x="613933" y="80553"/>
                </a:cubicBezTo>
                <a:cubicBezTo>
                  <a:pt x="618163" y="70499"/>
                  <a:pt x="621598" y="63874"/>
                  <a:pt x="624229" y="60682"/>
                </a:cubicBezTo>
                <a:cubicBezTo>
                  <a:pt x="626864" y="57491"/>
                  <a:pt x="629892" y="55335"/>
                  <a:pt x="633322" y="54218"/>
                </a:cubicBezTo>
                <a:cubicBezTo>
                  <a:pt x="636754" y="53103"/>
                  <a:pt x="642262" y="52545"/>
                  <a:pt x="649840" y="52545"/>
                </a:cubicBezTo>
                <a:lnTo>
                  <a:pt x="654149" y="52545"/>
                </a:lnTo>
                <a:lnTo>
                  <a:pt x="654149" y="70379"/>
                </a:lnTo>
                <a:lnTo>
                  <a:pt x="648165" y="70257"/>
                </a:lnTo>
                <a:cubicBezTo>
                  <a:pt x="642499" y="70257"/>
                  <a:pt x="638867" y="71096"/>
                  <a:pt x="637276" y="72773"/>
                </a:cubicBezTo>
                <a:cubicBezTo>
                  <a:pt x="635598" y="74527"/>
                  <a:pt x="633045" y="79754"/>
                  <a:pt x="629611" y="88451"/>
                </a:cubicBezTo>
                <a:cubicBezTo>
                  <a:pt x="626342" y="96750"/>
                  <a:pt x="623350" y="102495"/>
                  <a:pt x="620636" y="105688"/>
                </a:cubicBezTo>
                <a:cubicBezTo>
                  <a:pt x="617922" y="108878"/>
                  <a:pt x="613731" y="111790"/>
                  <a:pt x="608068" y="114422"/>
                </a:cubicBezTo>
                <a:cubicBezTo>
                  <a:pt x="617324" y="116899"/>
                  <a:pt x="626417" y="125514"/>
                  <a:pt x="635360" y="140274"/>
                </a:cubicBezTo>
                <a:lnTo>
                  <a:pt x="658937" y="179654"/>
                </a:lnTo>
                <a:lnTo>
                  <a:pt x="635241" y="179654"/>
                </a:lnTo>
                <a:lnTo>
                  <a:pt x="612259" y="140274"/>
                </a:lnTo>
                <a:cubicBezTo>
                  <a:pt x="607554" y="132376"/>
                  <a:pt x="603443" y="127174"/>
                  <a:pt x="599933" y="124657"/>
                </a:cubicBezTo>
                <a:cubicBezTo>
                  <a:pt x="596419" y="122144"/>
                  <a:pt x="592233" y="120887"/>
                  <a:pt x="587365" y="120887"/>
                </a:cubicBezTo>
                <a:lnTo>
                  <a:pt x="587365" y="179654"/>
                </a:lnTo>
                <a:lnTo>
                  <a:pt x="565819" y="179654"/>
                </a:lnTo>
                <a:close/>
                <a:moveTo>
                  <a:pt x="664264" y="52545"/>
                </a:moveTo>
                <a:lnTo>
                  <a:pt x="767559" y="52545"/>
                </a:lnTo>
                <a:lnTo>
                  <a:pt x="767559" y="70379"/>
                </a:lnTo>
                <a:lnTo>
                  <a:pt x="726620" y="70379"/>
                </a:lnTo>
                <a:lnTo>
                  <a:pt x="726620" y="179654"/>
                </a:lnTo>
                <a:lnTo>
                  <a:pt x="705196" y="179654"/>
                </a:lnTo>
                <a:lnTo>
                  <a:pt x="705196" y="70379"/>
                </a:lnTo>
                <a:lnTo>
                  <a:pt x="664264" y="70379"/>
                </a:lnTo>
                <a:close/>
                <a:moveTo>
                  <a:pt x="777182" y="116099"/>
                </a:moveTo>
                <a:cubicBezTo>
                  <a:pt x="777182" y="92559"/>
                  <a:pt x="783723" y="75124"/>
                  <a:pt x="796810" y="63796"/>
                </a:cubicBezTo>
                <a:cubicBezTo>
                  <a:pt x="807739" y="54381"/>
                  <a:pt x="821067" y="49672"/>
                  <a:pt x="836788" y="49672"/>
                </a:cubicBezTo>
                <a:cubicBezTo>
                  <a:pt x="854262" y="49672"/>
                  <a:pt x="868547" y="55396"/>
                  <a:pt x="879639" y="66847"/>
                </a:cubicBezTo>
                <a:cubicBezTo>
                  <a:pt x="890730" y="78296"/>
                  <a:pt x="896273" y="94114"/>
                  <a:pt x="896273" y="114303"/>
                </a:cubicBezTo>
                <a:cubicBezTo>
                  <a:pt x="896273" y="130661"/>
                  <a:pt x="893822" y="143527"/>
                  <a:pt x="888912" y="152907"/>
                </a:cubicBezTo>
                <a:cubicBezTo>
                  <a:pt x="884005" y="162280"/>
                  <a:pt x="876862" y="169564"/>
                  <a:pt x="867485" y="174747"/>
                </a:cubicBezTo>
                <a:cubicBezTo>
                  <a:pt x="858110" y="179931"/>
                  <a:pt x="847878" y="182526"/>
                  <a:pt x="836788" y="182526"/>
                </a:cubicBezTo>
                <a:cubicBezTo>
                  <a:pt x="818993" y="182526"/>
                  <a:pt x="804611" y="176821"/>
                  <a:pt x="793638" y="165408"/>
                </a:cubicBezTo>
                <a:cubicBezTo>
                  <a:pt x="782665" y="154004"/>
                  <a:pt x="777182" y="137566"/>
                  <a:pt x="777182" y="116099"/>
                </a:cubicBezTo>
                <a:close/>
                <a:moveTo>
                  <a:pt x="799325" y="116099"/>
                </a:moveTo>
                <a:cubicBezTo>
                  <a:pt x="799325" y="132378"/>
                  <a:pt x="802875" y="144565"/>
                  <a:pt x="809974" y="152665"/>
                </a:cubicBezTo>
                <a:cubicBezTo>
                  <a:pt x="817077" y="160765"/>
                  <a:pt x="826013" y="164811"/>
                  <a:pt x="836788" y="164811"/>
                </a:cubicBezTo>
                <a:cubicBezTo>
                  <a:pt x="847480" y="164811"/>
                  <a:pt x="856375" y="160744"/>
                  <a:pt x="863478" y="152604"/>
                </a:cubicBezTo>
                <a:cubicBezTo>
                  <a:pt x="870577" y="144463"/>
                  <a:pt x="874131" y="132058"/>
                  <a:pt x="874131" y="115383"/>
                </a:cubicBezTo>
                <a:cubicBezTo>
                  <a:pt x="874131" y="99662"/>
                  <a:pt x="870560" y="87753"/>
                  <a:pt x="863420" y="79653"/>
                </a:cubicBezTo>
                <a:cubicBezTo>
                  <a:pt x="856274" y="71553"/>
                  <a:pt x="847400" y="67507"/>
                  <a:pt x="836788" y="67507"/>
                </a:cubicBezTo>
                <a:cubicBezTo>
                  <a:pt x="826013" y="67507"/>
                  <a:pt x="817077" y="71535"/>
                  <a:pt x="809974" y="79592"/>
                </a:cubicBezTo>
                <a:cubicBezTo>
                  <a:pt x="802875" y="87652"/>
                  <a:pt x="799325" y="99820"/>
                  <a:pt x="799325" y="116099"/>
                </a:cubicBezTo>
                <a:close/>
                <a:moveTo>
                  <a:pt x="921646" y="52545"/>
                </a:moveTo>
                <a:lnTo>
                  <a:pt x="971319" y="52545"/>
                </a:lnTo>
                <a:cubicBezTo>
                  <a:pt x="983527" y="52545"/>
                  <a:pt x="992603" y="53565"/>
                  <a:pt x="998550" y="55594"/>
                </a:cubicBezTo>
                <a:cubicBezTo>
                  <a:pt x="1004494" y="57629"/>
                  <a:pt x="1009602" y="61361"/>
                  <a:pt x="1013868" y="66787"/>
                </a:cubicBezTo>
                <a:cubicBezTo>
                  <a:pt x="1018137" y="72212"/>
                  <a:pt x="1020272" y="78717"/>
                  <a:pt x="1020272" y="86295"/>
                </a:cubicBezTo>
                <a:cubicBezTo>
                  <a:pt x="1020272" y="92362"/>
                  <a:pt x="1019016" y="97650"/>
                  <a:pt x="1016503" y="102157"/>
                </a:cubicBezTo>
                <a:cubicBezTo>
                  <a:pt x="1013987" y="106664"/>
                  <a:pt x="1010218" y="110432"/>
                  <a:pt x="1005192" y="113468"/>
                </a:cubicBezTo>
                <a:cubicBezTo>
                  <a:pt x="1011179" y="115459"/>
                  <a:pt x="1016143" y="119192"/>
                  <a:pt x="1020096" y="124657"/>
                </a:cubicBezTo>
                <a:cubicBezTo>
                  <a:pt x="1024045" y="130125"/>
                  <a:pt x="1026018" y="136608"/>
                  <a:pt x="1026018" y="144108"/>
                </a:cubicBezTo>
                <a:cubicBezTo>
                  <a:pt x="1025223" y="156152"/>
                  <a:pt x="1020914" y="165092"/>
                  <a:pt x="1013094" y="170916"/>
                </a:cubicBezTo>
                <a:cubicBezTo>
                  <a:pt x="1005271" y="176742"/>
                  <a:pt x="993902" y="179654"/>
                  <a:pt x="978981" y="179654"/>
                </a:cubicBezTo>
                <a:lnTo>
                  <a:pt x="921646" y="179654"/>
                </a:lnTo>
                <a:close/>
                <a:moveTo>
                  <a:pt x="943192" y="106045"/>
                </a:moveTo>
                <a:lnTo>
                  <a:pt x="966172" y="106045"/>
                </a:lnTo>
                <a:cubicBezTo>
                  <a:pt x="975347" y="106045"/>
                  <a:pt x="981652" y="105566"/>
                  <a:pt x="985082" y="104608"/>
                </a:cubicBezTo>
                <a:cubicBezTo>
                  <a:pt x="988513" y="103651"/>
                  <a:pt x="991587" y="101718"/>
                  <a:pt x="994298" y="98802"/>
                </a:cubicBezTo>
                <a:cubicBezTo>
                  <a:pt x="997012" y="95892"/>
                  <a:pt x="998370" y="92397"/>
                  <a:pt x="998370" y="88333"/>
                </a:cubicBezTo>
                <a:cubicBezTo>
                  <a:pt x="998370" y="81626"/>
                  <a:pt x="995997" y="76960"/>
                  <a:pt x="991249" y="74325"/>
                </a:cubicBezTo>
                <a:cubicBezTo>
                  <a:pt x="986500" y="71694"/>
                  <a:pt x="978383" y="70379"/>
                  <a:pt x="966892" y="70379"/>
                </a:cubicBezTo>
                <a:lnTo>
                  <a:pt x="943192" y="70379"/>
                </a:lnTo>
                <a:close/>
                <a:moveTo>
                  <a:pt x="943192" y="161942"/>
                </a:moveTo>
                <a:lnTo>
                  <a:pt x="971558" y="161942"/>
                </a:lnTo>
                <a:cubicBezTo>
                  <a:pt x="983769" y="161942"/>
                  <a:pt x="992146" y="160528"/>
                  <a:pt x="996692" y="157694"/>
                </a:cubicBezTo>
                <a:cubicBezTo>
                  <a:pt x="1001242" y="154857"/>
                  <a:pt x="1003636" y="149975"/>
                  <a:pt x="1003874" y="143031"/>
                </a:cubicBezTo>
                <a:cubicBezTo>
                  <a:pt x="1003874" y="138959"/>
                  <a:pt x="1002559" y="135190"/>
                  <a:pt x="999928" y="131716"/>
                </a:cubicBezTo>
                <a:cubicBezTo>
                  <a:pt x="997293" y="128246"/>
                  <a:pt x="993863" y="126054"/>
                  <a:pt x="989636" y="125135"/>
                </a:cubicBezTo>
                <a:cubicBezTo>
                  <a:pt x="985406" y="124217"/>
                  <a:pt x="978620" y="123760"/>
                  <a:pt x="969285" y="123760"/>
                </a:cubicBezTo>
                <a:lnTo>
                  <a:pt x="943192" y="123760"/>
                </a:lnTo>
                <a:close/>
                <a:moveTo>
                  <a:pt x="1119971" y="52545"/>
                </a:moveTo>
                <a:lnTo>
                  <a:pt x="1141517" y="52545"/>
                </a:lnTo>
                <a:lnTo>
                  <a:pt x="1141517" y="105447"/>
                </a:lnTo>
                <a:lnTo>
                  <a:pt x="1201241" y="105447"/>
                </a:lnTo>
                <a:lnTo>
                  <a:pt x="1201241" y="52545"/>
                </a:lnTo>
                <a:lnTo>
                  <a:pt x="1222787" y="52545"/>
                </a:lnTo>
                <a:lnTo>
                  <a:pt x="1222787" y="179654"/>
                </a:lnTo>
                <a:lnTo>
                  <a:pt x="1201241" y="179654"/>
                </a:lnTo>
                <a:lnTo>
                  <a:pt x="1201241" y="123281"/>
                </a:lnTo>
                <a:lnTo>
                  <a:pt x="1141517" y="123281"/>
                </a:lnTo>
                <a:lnTo>
                  <a:pt x="1141517" y="179654"/>
                </a:lnTo>
                <a:lnTo>
                  <a:pt x="1119971" y="179654"/>
                </a:lnTo>
                <a:close/>
                <a:moveTo>
                  <a:pt x="1338166" y="163976"/>
                </a:moveTo>
                <a:cubicBezTo>
                  <a:pt x="1330185" y="170759"/>
                  <a:pt x="1322507" y="175547"/>
                  <a:pt x="1315131" y="178337"/>
                </a:cubicBezTo>
                <a:cubicBezTo>
                  <a:pt x="1307747" y="181130"/>
                  <a:pt x="1299827" y="182526"/>
                  <a:pt x="1291370" y="182526"/>
                </a:cubicBezTo>
                <a:cubicBezTo>
                  <a:pt x="1277403" y="182526"/>
                  <a:pt x="1266670" y="179114"/>
                  <a:pt x="1259172" y="172292"/>
                </a:cubicBezTo>
                <a:cubicBezTo>
                  <a:pt x="1251669" y="165473"/>
                  <a:pt x="1247918" y="156754"/>
                  <a:pt x="1247918" y="146141"/>
                </a:cubicBezTo>
                <a:cubicBezTo>
                  <a:pt x="1247918" y="139917"/>
                  <a:pt x="1249337" y="134229"/>
                  <a:pt x="1252169" y="129085"/>
                </a:cubicBezTo>
                <a:cubicBezTo>
                  <a:pt x="1255002" y="123937"/>
                  <a:pt x="1258715" y="119808"/>
                  <a:pt x="1263301" y="116698"/>
                </a:cubicBezTo>
                <a:cubicBezTo>
                  <a:pt x="1267888" y="113587"/>
                  <a:pt x="1273053" y="111233"/>
                  <a:pt x="1278802" y="109634"/>
                </a:cubicBezTo>
                <a:cubicBezTo>
                  <a:pt x="1283033" y="108521"/>
                  <a:pt x="1289412" y="107442"/>
                  <a:pt x="1297951" y="106406"/>
                </a:cubicBezTo>
                <a:cubicBezTo>
                  <a:pt x="1315350" y="104332"/>
                  <a:pt x="1328155" y="101855"/>
                  <a:pt x="1336370" y="98981"/>
                </a:cubicBezTo>
                <a:cubicBezTo>
                  <a:pt x="1336449" y="96029"/>
                  <a:pt x="1336489" y="94157"/>
                  <a:pt x="1336489" y="93359"/>
                </a:cubicBezTo>
                <a:cubicBezTo>
                  <a:pt x="1336489" y="84582"/>
                  <a:pt x="1334455" y="78397"/>
                  <a:pt x="1330387" y="74808"/>
                </a:cubicBezTo>
                <a:cubicBezTo>
                  <a:pt x="1324883" y="69940"/>
                  <a:pt x="1316700" y="67507"/>
                  <a:pt x="1305849" y="67507"/>
                </a:cubicBezTo>
                <a:cubicBezTo>
                  <a:pt x="1295715" y="67507"/>
                  <a:pt x="1288235" y="69278"/>
                  <a:pt x="1283411" y="72832"/>
                </a:cubicBezTo>
                <a:cubicBezTo>
                  <a:pt x="1278582" y="76381"/>
                  <a:pt x="1275011" y="82663"/>
                  <a:pt x="1272698" y="91681"/>
                </a:cubicBezTo>
                <a:lnTo>
                  <a:pt x="1251629" y="88808"/>
                </a:lnTo>
                <a:cubicBezTo>
                  <a:pt x="1253548" y="79794"/>
                  <a:pt x="1256698" y="72514"/>
                  <a:pt x="1261087" y="66967"/>
                </a:cubicBezTo>
                <a:cubicBezTo>
                  <a:pt x="1265475" y="61420"/>
                  <a:pt x="1271815" y="57153"/>
                  <a:pt x="1280117" y="54161"/>
                </a:cubicBezTo>
                <a:cubicBezTo>
                  <a:pt x="1288419" y="51171"/>
                  <a:pt x="1298030" y="49672"/>
                  <a:pt x="1308964" y="49672"/>
                </a:cubicBezTo>
                <a:cubicBezTo>
                  <a:pt x="1319817" y="49672"/>
                  <a:pt x="1328633" y="50951"/>
                  <a:pt x="1335413" y="53500"/>
                </a:cubicBezTo>
                <a:cubicBezTo>
                  <a:pt x="1342194" y="56055"/>
                  <a:pt x="1347184" y="59267"/>
                  <a:pt x="1350375" y="63133"/>
                </a:cubicBezTo>
                <a:cubicBezTo>
                  <a:pt x="1353567" y="67006"/>
                  <a:pt x="1355803" y="71892"/>
                  <a:pt x="1357081" y="77799"/>
                </a:cubicBezTo>
                <a:cubicBezTo>
                  <a:pt x="1357798" y="81471"/>
                  <a:pt x="1358153" y="88092"/>
                  <a:pt x="1358153" y="97668"/>
                </a:cubicBezTo>
                <a:lnTo>
                  <a:pt x="1358153" y="126392"/>
                </a:lnTo>
                <a:cubicBezTo>
                  <a:pt x="1358153" y="146419"/>
                  <a:pt x="1358614" y="159088"/>
                  <a:pt x="1359533" y="164393"/>
                </a:cubicBezTo>
                <a:cubicBezTo>
                  <a:pt x="1360451" y="169700"/>
                  <a:pt x="1362265" y="174787"/>
                  <a:pt x="1364979" y="179654"/>
                </a:cubicBezTo>
                <a:lnTo>
                  <a:pt x="1342476" y="179654"/>
                </a:lnTo>
                <a:cubicBezTo>
                  <a:pt x="1340240" y="175186"/>
                  <a:pt x="1338804" y="169959"/>
                  <a:pt x="1338166" y="163976"/>
                </a:cubicBezTo>
                <a:close/>
                <a:moveTo>
                  <a:pt x="1336370" y="115862"/>
                </a:moveTo>
                <a:cubicBezTo>
                  <a:pt x="1328551" y="119052"/>
                  <a:pt x="1316822" y="121766"/>
                  <a:pt x="1301180" y="123997"/>
                </a:cubicBezTo>
                <a:cubicBezTo>
                  <a:pt x="1292324" y="125276"/>
                  <a:pt x="1286060" y="126713"/>
                  <a:pt x="1282391" y="128307"/>
                </a:cubicBezTo>
                <a:cubicBezTo>
                  <a:pt x="1278720" y="129906"/>
                  <a:pt x="1275886" y="132238"/>
                  <a:pt x="1273896" y="135309"/>
                </a:cubicBezTo>
                <a:cubicBezTo>
                  <a:pt x="1271901" y="138384"/>
                  <a:pt x="1270904" y="141793"/>
                  <a:pt x="1270904" y="145544"/>
                </a:cubicBezTo>
                <a:cubicBezTo>
                  <a:pt x="1270904" y="151290"/>
                  <a:pt x="1273078" y="156078"/>
                  <a:pt x="1277427" y="159904"/>
                </a:cubicBezTo>
                <a:cubicBezTo>
                  <a:pt x="1281773" y="163735"/>
                  <a:pt x="1288137" y="165650"/>
                  <a:pt x="1296515" y="165650"/>
                </a:cubicBezTo>
                <a:cubicBezTo>
                  <a:pt x="1304816" y="165650"/>
                  <a:pt x="1312196" y="163832"/>
                  <a:pt x="1318659" y="160203"/>
                </a:cubicBezTo>
                <a:cubicBezTo>
                  <a:pt x="1325121" y="156574"/>
                  <a:pt x="1329865" y="151606"/>
                  <a:pt x="1332899" y="145303"/>
                </a:cubicBezTo>
                <a:cubicBezTo>
                  <a:pt x="1335215" y="140435"/>
                  <a:pt x="1336370" y="133253"/>
                  <a:pt x="1336370" y="123760"/>
                </a:cubicBezTo>
                <a:close/>
                <a:moveTo>
                  <a:pt x="1415754" y="122201"/>
                </a:moveTo>
                <a:lnTo>
                  <a:pt x="1415754" y="105328"/>
                </a:lnTo>
                <a:cubicBezTo>
                  <a:pt x="1424851" y="105250"/>
                  <a:pt x="1431058" y="104889"/>
                  <a:pt x="1434370" y="104249"/>
                </a:cubicBezTo>
                <a:cubicBezTo>
                  <a:pt x="1437682" y="103615"/>
                  <a:pt x="1440814" y="101696"/>
                  <a:pt x="1443765" y="98506"/>
                </a:cubicBezTo>
                <a:cubicBezTo>
                  <a:pt x="1446714" y="95313"/>
                  <a:pt x="1448190" y="91324"/>
                  <a:pt x="1448190" y="86536"/>
                </a:cubicBezTo>
                <a:cubicBezTo>
                  <a:pt x="1448190" y="80712"/>
                  <a:pt x="1446257" y="76064"/>
                  <a:pt x="1442390" y="72591"/>
                </a:cubicBezTo>
                <a:cubicBezTo>
                  <a:pt x="1438520" y="69123"/>
                  <a:pt x="1433512" y="67389"/>
                  <a:pt x="1427367" y="67389"/>
                </a:cubicBezTo>
                <a:cubicBezTo>
                  <a:pt x="1415238" y="67389"/>
                  <a:pt x="1406740" y="74527"/>
                  <a:pt x="1401872" y="88808"/>
                </a:cubicBezTo>
                <a:lnTo>
                  <a:pt x="1381406" y="85461"/>
                </a:lnTo>
                <a:cubicBezTo>
                  <a:pt x="1387789" y="61600"/>
                  <a:pt x="1403190" y="49672"/>
                  <a:pt x="1427604" y="49672"/>
                </a:cubicBezTo>
                <a:cubicBezTo>
                  <a:pt x="1441169" y="49672"/>
                  <a:pt x="1451804" y="53380"/>
                  <a:pt x="1459500" y="60804"/>
                </a:cubicBezTo>
                <a:cubicBezTo>
                  <a:pt x="1467202" y="68223"/>
                  <a:pt x="1471054" y="77083"/>
                  <a:pt x="1471054" y="87376"/>
                </a:cubicBezTo>
                <a:cubicBezTo>
                  <a:pt x="1471054" y="97750"/>
                  <a:pt x="1466024" y="106009"/>
                  <a:pt x="1455970" y="112147"/>
                </a:cubicBezTo>
                <a:cubicBezTo>
                  <a:pt x="1462355" y="115577"/>
                  <a:pt x="1467143" y="119947"/>
                  <a:pt x="1470334" y="125255"/>
                </a:cubicBezTo>
                <a:cubicBezTo>
                  <a:pt x="1473526" y="130565"/>
                  <a:pt x="1475122" y="136846"/>
                  <a:pt x="1475122" y="144108"/>
                </a:cubicBezTo>
                <a:cubicBezTo>
                  <a:pt x="1475122" y="155520"/>
                  <a:pt x="1470974" y="164774"/>
                  <a:pt x="1462677" y="171874"/>
                </a:cubicBezTo>
                <a:cubicBezTo>
                  <a:pt x="1454375" y="178977"/>
                  <a:pt x="1442768" y="182526"/>
                  <a:pt x="1427843" y="182526"/>
                </a:cubicBezTo>
                <a:cubicBezTo>
                  <a:pt x="1398881" y="182526"/>
                  <a:pt x="1382083" y="169638"/>
                  <a:pt x="1377454" y="143866"/>
                </a:cubicBezTo>
                <a:lnTo>
                  <a:pt x="1397682" y="139557"/>
                </a:lnTo>
                <a:cubicBezTo>
                  <a:pt x="1399518" y="147697"/>
                  <a:pt x="1403247" y="154000"/>
                  <a:pt x="1408874" y="158468"/>
                </a:cubicBezTo>
                <a:cubicBezTo>
                  <a:pt x="1414497" y="162936"/>
                  <a:pt x="1420945" y="165171"/>
                  <a:pt x="1428203" y="165171"/>
                </a:cubicBezTo>
                <a:cubicBezTo>
                  <a:pt x="1435463" y="165171"/>
                  <a:pt x="1441512" y="163116"/>
                  <a:pt x="1446336" y="159007"/>
                </a:cubicBezTo>
                <a:cubicBezTo>
                  <a:pt x="1451163" y="154896"/>
                  <a:pt x="1453576" y="149651"/>
                  <a:pt x="1453576" y="143268"/>
                </a:cubicBezTo>
                <a:cubicBezTo>
                  <a:pt x="1453576" y="138326"/>
                  <a:pt x="1452059" y="134013"/>
                  <a:pt x="1449032" y="130341"/>
                </a:cubicBezTo>
                <a:cubicBezTo>
                  <a:pt x="1445998" y="126669"/>
                  <a:pt x="1442768" y="124376"/>
                  <a:pt x="1439338" y="123458"/>
                </a:cubicBezTo>
                <a:cubicBezTo>
                  <a:pt x="1435907" y="122539"/>
                  <a:pt x="1429678" y="122082"/>
                  <a:pt x="1420660" y="122082"/>
                </a:cubicBezTo>
                <a:cubicBezTo>
                  <a:pt x="1419944" y="122082"/>
                  <a:pt x="1418309" y="122123"/>
                  <a:pt x="1415754" y="122201"/>
                </a:cubicBezTo>
                <a:close/>
                <a:moveTo>
                  <a:pt x="1584090" y="138722"/>
                </a:moveTo>
                <a:lnTo>
                  <a:pt x="1606348" y="141473"/>
                </a:lnTo>
                <a:cubicBezTo>
                  <a:pt x="1602839" y="154482"/>
                  <a:pt x="1596337" y="164574"/>
                  <a:pt x="1586843" y="171756"/>
                </a:cubicBezTo>
                <a:cubicBezTo>
                  <a:pt x="1577348" y="178938"/>
                  <a:pt x="1565215" y="182526"/>
                  <a:pt x="1550455" y="182526"/>
                </a:cubicBezTo>
                <a:cubicBezTo>
                  <a:pt x="1531861" y="182526"/>
                  <a:pt x="1517123" y="176803"/>
                  <a:pt x="1506232" y="165351"/>
                </a:cubicBezTo>
                <a:cubicBezTo>
                  <a:pt x="1495342" y="153903"/>
                  <a:pt x="1489895" y="137843"/>
                  <a:pt x="1489895" y="117176"/>
                </a:cubicBezTo>
                <a:cubicBezTo>
                  <a:pt x="1489895" y="95792"/>
                  <a:pt x="1495399" y="79196"/>
                  <a:pt x="1506415" y="67389"/>
                </a:cubicBezTo>
                <a:cubicBezTo>
                  <a:pt x="1517425" y="55580"/>
                  <a:pt x="1531706" y="49672"/>
                  <a:pt x="1549260" y="49672"/>
                </a:cubicBezTo>
                <a:cubicBezTo>
                  <a:pt x="1566259" y="49672"/>
                  <a:pt x="1580140" y="55454"/>
                  <a:pt x="1590915" y="67024"/>
                </a:cubicBezTo>
                <a:cubicBezTo>
                  <a:pt x="1601687" y="78595"/>
                  <a:pt x="1607072" y="94874"/>
                  <a:pt x="1607072" y="115862"/>
                </a:cubicBezTo>
                <a:cubicBezTo>
                  <a:pt x="1607072" y="117137"/>
                  <a:pt x="1607033" y="119052"/>
                  <a:pt x="1606954" y="121603"/>
                </a:cubicBezTo>
                <a:lnTo>
                  <a:pt x="1512155" y="121603"/>
                </a:lnTo>
                <a:cubicBezTo>
                  <a:pt x="1512953" y="135568"/>
                  <a:pt x="1516903" y="146257"/>
                  <a:pt x="1524006" y="153680"/>
                </a:cubicBezTo>
                <a:cubicBezTo>
                  <a:pt x="1531104" y="161099"/>
                  <a:pt x="1539961" y="164811"/>
                  <a:pt x="1550574" y="164811"/>
                </a:cubicBezTo>
                <a:cubicBezTo>
                  <a:pt x="1558472" y="164811"/>
                  <a:pt x="1565219" y="162737"/>
                  <a:pt x="1570806" y="158587"/>
                </a:cubicBezTo>
                <a:cubicBezTo>
                  <a:pt x="1576393" y="154439"/>
                  <a:pt x="1580817" y="147815"/>
                  <a:pt x="1584090" y="138722"/>
                </a:cubicBezTo>
                <a:close/>
                <a:moveTo>
                  <a:pt x="1513353" y="103892"/>
                </a:moveTo>
                <a:lnTo>
                  <a:pt x="1584331" y="103892"/>
                </a:lnTo>
                <a:cubicBezTo>
                  <a:pt x="1583370" y="93200"/>
                  <a:pt x="1580659" y="85182"/>
                  <a:pt x="1576192" y="79833"/>
                </a:cubicBezTo>
                <a:cubicBezTo>
                  <a:pt x="1569330" y="71535"/>
                  <a:pt x="1560431" y="67389"/>
                  <a:pt x="1549498" y="67389"/>
                </a:cubicBezTo>
                <a:cubicBezTo>
                  <a:pt x="1539604" y="67389"/>
                  <a:pt x="1531288" y="70699"/>
                  <a:pt x="1524546" y="77320"/>
                </a:cubicBezTo>
                <a:cubicBezTo>
                  <a:pt x="1517802" y="83944"/>
                  <a:pt x="1514070" y="92800"/>
                  <a:pt x="1513353" y="103892"/>
                </a:cubicBezTo>
                <a:close/>
                <a:moveTo>
                  <a:pt x="1634003" y="52545"/>
                </a:moveTo>
                <a:lnTo>
                  <a:pt x="1667516" y="52545"/>
                </a:lnTo>
                <a:lnTo>
                  <a:pt x="1700910" y="154281"/>
                </a:lnTo>
                <a:lnTo>
                  <a:pt x="1738015" y="52545"/>
                </a:lnTo>
                <a:lnTo>
                  <a:pt x="1769011" y="52545"/>
                </a:lnTo>
                <a:lnTo>
                  <a:pt x="1769011" y="179654"/>
                </a:lnTo>
                <a:lnTo>
                  <a:pt x="1747465" y="179654"/>
                </a:lnTo>
                <a:lnTo>
                  <a:pt x="1747465" y="77320"/>
                </a:lnTo>
                <a:lnTo>
                  <a:pt x="1709889" y="179654"/>
                </a:lnTo>
                <a:lnTo>
                  <a:pt x="1690614" y="179654"/>
                </a:lnTo>
                <a:lnTo>
                  <a:pt x="1655068" y="72414"/>
                </a:lnTo>
                <a:lnTo>
                  <a:pt x="1655068" y="179654"/>
                </a:lnTo>
                <a:lnTo>
                  <a:pt x="1634003" y="179654"/>
                </a:lnTo>
                <a:close/>
                <a:moveTo>
                  <a:pt x="1802041" y="52545"/>
                </a:moveTo>
                <a:lnTo>
                  <a:pt x="1823587" y="52545"/>
                </a:lnTo>
                <a:lnTo>
                  <a:pt x="1823587" y="105447"/>
                </a:lnTo>
                <a:lnTo>
                  <a:pt x="1883311" y="105447"/>
                </a:lnTo>
                <a:lnTo>
                  <a:pt x="1883311" y="52545"/>
                </a:lnTo>
                <a:lnTo>
                  <a:pt x="1904857" y="52545"/>
                </a:lnTo>
                <a:lnTo>
                  <a:pt x="1904857" y="179654"/>
                </a:lnTo>
                <a:lnTo>
                  <a:pt x="1883311" y="179654"/>
                </a:lnTo>
                <a:lnTo>
                  <a:pt x="1883311" y="123281"/>
                </a:lnTo>
                <a:lnTo>
                  <a:pt x="1823587" y="123281"/>
                </a:lnTo>
                <a:lnTo>
                  <a:pt x="1823587" y="179654"/>
                </a:lnTo>
                <a:lnTo>
                  <a:pt x="1802041" y="179654"/>
                </a:lnTo>
                <a:close/>
                <a:moveTo>
                  <a:pt x="1929272" y="116099"/>
                </a:moveTo>
                <a:cubicBezTo>
                  <a:pt x="1929272" y="92559"/>
                  <a:pt x="1935814" y="75124"/>
                  <a:pt x="1948903" y="63796"/>
                </a:cubicBezTo>
                <a:cubicBezTo>
                  <a:pt x="1959832" y="54381"/>
                  <a:pt x="1973159" y="49672"/>
                  <a:pt x="1988881" y="49672"/>
                </a:cubicBezTo>
                <a:cubicBezTo>
                  <a:pt x="2006355" y="49672"/>
                  <a:pt x="2020636" y="55396"/>
                  <a:pt x="2031728" y="66847"/>
                </a:cubicBezTo>
                <a:cubicBezTo>
                  <a:pt x="2042820" y="78296"/>
                  <a:pt x="2048364" y="94114"/>
                  <a:pt x="2048364" y="114303"/>
                </a:cubicBezTo>
                <a:cubicBezTo>
                  <a:pt x="2048364" y="130661"/>
                  <a:pt x="2045912" y="143527"/>
                  <a:pt x="2041006" y="152907"/>
                </a:cubicBezTo>
                <a:cubicBezTo>
                  <a:pt x="2036098" y="162280"/>
                  <a:pt x="2028952" y="169564"/>
                  <a:pt x="2019578" y="174747"/>
                </a:cubicBezTo>
                <a:cubicBezTo>
                  <a:pt x="2010204" y="179931"/>
                  <a:pt x="1999973" y="182526"/>
                  <a:pt x="1988881" y="182526"/>
                </a:cubicBezTo>
                <a:cubicBezTo>
                  <a:pt x="1971085" y="182526"/>
                  <a:pt x="1956700" y="176821"/>
                  <a:pt x="1945731" y="165408"/>
                </a:cubicBezTo>
                <a:cubicBezTo>
                  <a:pt x="1934759" y="154004"/>
                  <a:pt x="1929272" y="137566"/>
                  <a:pt x="1929272" y="116099"/>
                </a:cubicBezTo>
                <a:close/>
                <a:moveTo>
                  <a:pt x="1951416" y="116099"/>
                </a:moveTo>
                <a:cubicBezTo>
                  <a:pt x="1951416" y="132378"/>
                  <a:pt x="1954966" y="144565"/>
                  <a:pt x="1962069" y="152665"/>
                </a:cubicBezTo>
                <a:cubicBezTo>
                  <a:pt x="1969168" y="160765"/>
                  <a:pt x="1978106" y="164811"/>
                  <a:pt x="1988881" y="164811"/>
                </a:cubicBezTo>
                <a:cubicBezTo>
                  <a:pt x="1999569" y="164811"/>
                  <a:pt x="2008468" y="160744"/>
                  <a:pt x="2015567" y="152604"/>
                </a:cubicBezTo>
                <a:cubicBezTo>
                  <a:pt x="2022670" y="144463"/>
                  <a:pt x="2026220" y="132058"/>
                  <a:pt x="2026220" y="115383"/>
                </a:cubicBezTo>
                <a:cubicBezTo>
                  <a:pt x="2026220" y="99662"/>
                  <a:pt x="2022649" y="87753"/>
                  <a:pt x="2015510" y="79653"/>
                </a:cubicBezTo>
                <a:cubicBezTo>
                  <a:pt x="2008368" y="71553"/>
                  <a:pt x="1999494" y="67507"/>
                  <a:pt x="1988881" y="67507"/>
                </a:cubicBezTo>
                <a:cubicBezTo>
                  <a:pt x="1978106" y="67507"/>
                  <a:pt x="1969168" y="71535"/>
                  <a:pt x="1962069" y="79592"/>
                </a:cubicBezTo>
                <a:cubicBezTo>
                  <a:pt x="1954966" y="87652"/>
                  <a:pt x="1951416" y="99820"/>
                  <a:pt x="1951416" y="116099"/>
                </a:cubicBezTo>
                <a:close/>
                <a:moveTo>
                  <a:pt x="2072394" y="52545"/>
                </a:moveTo>
                <a:lnTo>
                  <a:pt x="2093940" y="52545"/>
                </a:lnTo>
                <a:lnTo>
                  <a:pt x="2093940" y="149493"/>
                </a:lnTo>
                <a:lnTo>
                  <a:pt x="2153664" y="52545"/>
                </a:lnTo>
                <a:lnTo>
                  <a:pt x="2176884" y="52545"/>
                </a:lnTo>
                <a:lnTo>
                  <a:pt x="2176884" y="179654"/>
                </a:lnTo>
                <a:lnTo>
                  <a:pt x="2155337" y="179654"/>
                </a:lnTo>
                <a:lnTo>
                  <a:pt x="2155337" y="83304"/>
                </a:lnTo>
                <a:lnTo>
                  <a:pt x="2095617" y="179654"/>
                </a:lnTo>
                <a:lnTo>
                  <a:pt x="2072394" y="179654"/>
                </a:lnTo>
                <a:close/>
                <a:moveTo>
                  <a:pt x="2147201" y="4428"/>
                </a:moveTo>
                <a:lnTo>
                  <a:pt x="2161922" y="4428"/>
                </a:lnTo>
                <a:cubicBezTo>
                  <a:pt x="2160723" y="14403"/>
                  <a:pt x="2157073" y="22063"/>
                  <a:pt x="2150971" y="27410"/>
                </a:cubicBezTo>
                <a:cubicBezTo>
                  <a:pt x="2144869" y="32755"/>
                  <a:pt x="2136751" y="35428"/>
                  <a:pt x="2126614" y="35428"/>
                </a:cubicBezTo>
                <a:cubicBezTo>
                  <a:pt x="2116404" y="35428"/>
                  <a:pt x="2108243" y="32775"/>
                  <a:pt x="2102137" y="27467"/>
                </a:cubicBezTo>
                <a:cubicBezTo>
                  <a:pt x="2096031" y="22161"/>
                  <a:pt x="2092381" y="14483"/>
                  <a:pt x="2091186" y="4428"/>
                </a:cubicBezTo>
                <a:lnTo>
                  <a:pt x="2105910" y="4428"/>
                </a:lnTo>
                <a:cubicBezTo>
                  <a:pt x="2107023" y="9852"/>
                  <a:pt x="2109240" y="13906"/>
                  <a:pt x="2112552" y="16577"/>
                </a:cubicBezTo>
                <a:cubicBezTo>
                  <a:pt x="2115863" y="19249"/>
                  <a:pt x="2120305" y="20584"/>
                  <a:pt x="2125893" y="20584"/>
                </a:cubicBezTo>
                <a:cubicBezTo>
                  <a:pt x="2132359" y="20584"/>
                  <a:pt x="2137247" y="19292"/>
                  <a:pt x="2140560" y="16696"/>
                </a:cubicBezTo>
                <a:cubicBezTo>
                  <a:pt x="2143872" y="14101"/>
                  <a:pt x="2146083" y="10015"/>
                  <a:pt x="2147201" y="4428"/>
                </a:cubicBezTo>
                <a:close/>
                <a:moveTo>
                  <a:pt x="2279383" y="52545"/>
                </a:moveTo>
                <a:lnTo>
                  <a:pt x="2300929" y="52545"/>
                </a:lnTo>
                <a:lnTo>
                  <a:pt x="2300929" y="149493"/>
                </a:lnTo>
                <a:lnTo>
                  <a:pt x="2360653" y="52545"/>
                </a:lnTo>
                <a:lnTo>
                  <a:pt x="2383876" y="52545"/>
                </a:lnTo>
                <a:lnTo>
                  <a:pt x="2383876" y="179654"/>
                </a:lnTo>
                <a:lnTo>
                  <a:pt x="2362331" y="179654"/>
                </a:lnTo>
                <a:lnTo>
                  <a:pt x="2362331" y="83304"/>
                </a:lnTo>
                <a:lnTo>
                  <a:pt x="2302606" y="179654"/>
                </a:lnTo>
                <a:lnTo>
                  <a:pt x="2279383" y="179654"/>
                </a:lnTo>
                <a:close/>
                <a:moveTo>
                  <a:pt x="2416428" y="52545"/>
                </a:moveTo>
                <a:lnTo>
                  <a:pt x="2437973" y="52545"/>
                </a:lnTo>
                <a:lnTo>
                  <a:pt x="2437973" y="105447"/>
                </a:lnTo>
                <a:lnTo>
                  <a:pt x="2497698" y="105447"/>
                </a:lnTo>
                <a:lnTo>
                  <a:pt x="2497698" y="52545"/>
                </a:lnTo>
                <a:lnTo>
                  <a:pt x="2519244" y="52545"/>
                </a:lnTo>
                <a:lnTo>
                  <a:pt x="2519244" y="179654"/>
                </a:lnTo>
                <a:lnTo>
                  <a:pt x="2497698" y="179654"/>
                </a:lnTo>
                <a:lnTo>
                  <a:pt x="2497698" y="123281"/>
                </a:lnTo>
                <a:lnTo>
                  <a:pt x="2437973" y="123281"/>
                </a:lnTo>
                <a:lnTo>
                  <a:pt x="2437973" y="179654"/>
                </a:lnTo>
                <a:lnTo>
                  <a:pt x="2416428" y="179654"/>
                </a:lnTo>
                <a:close/>
                <a:moveTo>
                  <a:pt x="2625649" y="4189"/>
                </a:moveTo>
                <a:lnTo>
                  <a:pt x="2647192" y="4189"/>
                </a:lnTo>
                <a:lnTo>
                  <a:pt x="2647192" y="64871"/>
                </a:lnTo>
                <a:cubicBezTo>
                  <a:pt x="2651658" y="59767"/>
                  <a:pt x="2656566" y="55959"/>
                  <a:pt x="2661915" y="53441"/>
                </a:cubicBezTo>
                <a:cubicBezTo>
                  <a:pt x="2667262" y="50929"/>
                  <a:pt x="2673007" y="49672"/>
                  <a:pt x="2679149" y="49672"/>
                </a:cubicBezTo>
                <a:cubicBezTo>
                  <a:pt x="2694232" y="49672"/>
                  <a:pt x="2706181" y="55959"/>
                  <a:pt x="2714997" y="68525"/>
                </a:cubicBezTo>
                <a:cubicBezTo>
                  <a:pt x="2723814" y="81093"/>
                  <a:pt x="2728220" y="96908"/>
                  <a:pt x="2728220" y="115981"/>
                </a:cubicBezTo>
                <a:cubicBezTo>
                  <a:pt x="2728220" y="135849"/>
                  <a:pt x="2723476" y="151906"/>
                  <a:pt x="2713982" y="164152"/>
                </a:cubicBezTo>
                <a:cubicBezTo>
                  <a:pt x="2704485" y="176400"/>
                  <a:pt x="2692674" y="182526"/>
                  <a:pt x="2678547" y="182526"/>
                </a:cubicBezTo>
                <a:cubicBezTo>
                  <a:pt x="2673921" y="182526"/>
                  <a:pt x="2669216" y="181810"/>
                  <a:pt x="2664428" y="180370"/>
                </a:cubicBezTo>
                <a:cubicBezTo>
                  <a:pt x="2659640" y="178934"/>
                  <a:pt x="2653895" y="175025"/>
                  <a:pt x="2647192" y="168646"/>
                </a:cubicBezTo>
                <a:lnTo>
                  <a:pt x="2647192" y="228369"/>
                </a:lnTo>
                <a:lnTo>
                  <a:pt x="2625649" y="228369"/>
                </a:lnTo>
                <a:lnTo>
                  <a:pt x="2625649" y="168646"/>
                </a:lnTo>
                <a:cubicBezTo>
                  <a:pt x="2621340" y="173271"/>
                  <a:pt x="2616569" y="176742"/>
                  <a:pt x="2611346" y="179053"/>
                </a:cubicBezTo>
                <a:cubicBezTo>
                  <a:pt x="2606119" y="181371"/>
                  <a:pt x="2600471" y="182526"/>
                  <a:pt x="2594408" y="182526"/>
                </a:cubicBezTo>
                <a:cubicBezTo>
                  <a:pt x="2581080" y="182526"/>
                  <a:pt x="2569435" y="176683"/>
                  <a:pt x="2559459" y="164992"/>
                </a:cubicBezTo>
                <a:cubicBezTo>
                  <a:pt x="2549487" y="153301"/>
                  <a:pt x="2544498" y="136565"/>
                  <a:pt x="2544498" y="114782"/>
                </a:cubicBezTo>
                <a:cubicBezTo>
                  <a:pt x="2544498" y="96350"/>
                  <a:pt x="2549006" y="80891"/>
                  <a:pt x="2558023" y="68403"/>
                </a:cubicBezTo>
                <a:cubicBezTo>
                  <a:pt x="2567041" y="55918"/>
                  <a:pt x="2579169" y="49672"/>
                  <a:pt x="2594408" y="49672"/>
                </a:cubicBezTo>
                <a:cubicBezTo>
                  <a:pt x="2600791" y="49672"/>
                  <a:pt x="2606580" y="50929"/>
                  <a:pt x="2611764" y="53441"/>
                </a:cubicBezTo>
                <a:cubicBezTo>
                  <a:pt x="2616948" y="55959"/>
                  <a:pt x="2621577" y="59767"/>
                  <a:pt x="2625649" y="64871"/>
                </a:cubicBezTo>
                <a:close/>
                <a:moveTo>
                  <a:pt x="2647073" y="116578"/>
                </a:moveTo>
                <a:cubicBezTo>
                  <a:pt x="2647073" y="135727"/>
                  <a:pt x="2649704" y="148594"/>
                  <a:pt x="2654971" y="155173"/>
                </a:cubicBezTo>
                <a:cubicBezTo>
                  <a:pt x="2660237" y="161758"/>
                  <a:pt x="2666822" y="165053"/>
                  <a:pt x="2674720" y="165053"/>
                </a:cubicBezTo>
                <a:cubicBezTo>
                  <a:pt x="2683497" y="165053"/>
                  <a:pt x="2690978" y="161003"/>
                  <a:pt x="2697162" y="152907"/>
                </a:cubicBezTo>
                <a:cubicBezTo>
                  <a:pt x="2703344" y="144806"/>
                  <a:pt x="2706436" y="132217"/>
                  <a:pt x="2706436" y="115142"/>
                </a:cubicBezTo>
                <a:cubicBezTo>
                  <a:pt x="2706436" y="99024"/>
                  <a:pt x="2703585" y="87011"/>
                  <a:pt x="2697883" y="79113"/>
                </a:cubicBezTo>
                <a:cubicBezTo>
                  <a:pt x="2692176" y="71215"/>
                  <a:pt x="2684855" y="67265"/>
                  <a:pt x="2675915" y="67265"/>
                </a:cubicBezTo>
                <a:cubicBezTo>
                  <a:pt x="2666343" y="67265"/>
                  <a:pt x="2659144" y="71376"/>
                  <a:pt x="2654315" y="79592"/>
                </a:cubicBezTo>
                <a:cubicBezTo>
                  <a:pt x="2649484" y="87811"/>
                  <a:pt x="2647073" y="100140"/>
                  <a:pt x="2647073" y="116578"/>
                </a:cubicBezTo>
                <a:close/>
                <a:moveTo>
                  <a:pt x="2566401" y="114184"/>
                </a:moveTo>
                <a:cubicBezTo>
                  <a:pt x="2566401" y="132138"/>
                  <a:pt x="2569409" y="145062"/>
                  <a:pt x="2575437" y="152964"/>
                </a:cubicBezTo>
                <a:cubicBezTo>
                  <a:pt x="2581463" y="160862"/>
                  <a:pt x="2588939" y="164811"/>
                  <a:pt x="2597883" y="164811"/>
                </a:cubicBezTo>
                <a:cubicBezTo>
                  <a:pt x="2607213" y="164811"/>
                  <a:pt x="2614197" y="160883"/>
                  <a:pt x="2618828" y="153024"/>
                </a:cubicBezTo>
                <a:cubicBezTo>
                  <a:pt x="2623457" y="145162"/>
                  <a:pt x="2625768" y="133376"/>
                  <a:pt x="2625768" y="117659"/>
                </a:cubicBezTo>
                <a:cubicBezTo>
                  <a:pt x="2625768" y="100900"/>
                  <a:pt x="2623337" y="88333"/>
                  <a:pt x="2618467" y="79955"/>
                </a:cubicBezTo>
                <a:cubicBezTo>
                  <a:pt x="2613600" y="71578"/>
                  <a:pt x="2606260" y="67389"/>
                  <a:pt x="2596443" y="67389"/>
                </a:cubicBezTo>
                <a:cubicBezTo>
                  <a:pt x="2587585" y="67389"/>
                  <a:pt x="2580368" y="71478"/>
                  <a:pt x="2574782" y="79653"/>
                </a:cubicBezTo>
                <a:cubicBezTo>
                  <a:pt x="2569194" y="87829"/>
                  <a:pt x="2566401" y="99342"/>
                  <a:pt x="2566401" y="114184"/>
                </a:cubicBezTo>
                <a:close/>
                <a:moveTo>
                  <a:pt x="2753355" y="228369"/>
                </a:moveTo>
                <a:lnTo>
                  <a:pt x="2753355" y="52545"/>
                </a:lnTo>
                <a:lnTo>
                  <a:pt x="2772987" y="52545"/>
                </a:lnTo>
                <a:lnTo>
                  <a:pt x="2772987" y="69059"/>
                </a:lnTo>
                <a:cubicBezTo>
                  <a:pt x="2777616" y="62600"/>
                  <a:pt x="2782843" y="57754"/>
                  <a:pt x="2788671" y="54518"/>
                </a:cubicBezTo>
                <a:cubicBezTo>
                  <a:pt x="2794497" y="51289"/>
                  <a:pt x="2801552" y="49672"/>
                  <a:pt x="2809853" y="49672"/>
                </a:cubicBezTo>
                <a:cubicBezTo>
                  <a:pt x="2820705" y="49672"/>
                  <a:pt x="2830276" y="52462"/>
                  <a:pt x="2838578" y="58050"/>
                </a:cubicBezTo>
                <a:cubicBezTo>
                  <a:pt x="2846877" y="63637"/>
                  <a:pt x="2853144" y="71510"/>
                  <a:pt x="2857371" y="81683"/>
                </a:cubicBezTo>
                <a:cubicBezTo>
                  <a:pt x="2861601" y="91858"/>
                  <a:pt x="2863713" y="103009"/>
                  <a:pt x="2863713" y="115142"/>
                </a:cubicBezTo>
                <a:cubicBezTo>
                  <a:pt x="2863713" y="128145"/>
                  <a:pt x="2861381" y="139860"/>
                  <a:pt x="2856711" y="150271"/>
                </a:cubicBezTo>
                <a:cubicBezTo>
                  <a:pt x="2852043" y="160685"/>
                  <a:pt x="2845260" y="168663"/>
                  <a:pt x="2836365" y="174207"/>
                </a:cubicBezTo>
                <a:cubicBezTo>
                  <a:pt x="2827468" y="179754"/>
                  <a:pt x="2818112" y="182526"/>
                  <a:pt x="2808295" y="182526"/>
                </a:cubicBezTo>
                <a:cubicBezTo>
                  <a:pt x="2801114" y="182526"/>
                  <a:pt x="2794673" y="181011"/>
                  <a:pt x="2788967" y="177976"/>
                </a:cubicBezTo>
                <a:cubicBezTo>
                  <a:pt x="2783261" y="174949"/>
                  <a:pt x="2778573" y="171118"/>
                  <a:pt x="2774902" y="166489"/>
                </a:cubicBezTo>
                <a:lnTo>
                  <a:pt x="2774902" y="228369"/>
                </a:lnTo>
                <a:close/>
                <a:moveTo>
                  <a:pt x="2772867" y="116816"/>
                </a:moveTo>
                <a:cubicBezTo>
                  <a:pt x="2772867" y="133174"/>
                  <a:pt x="2776179" y="145264"/>
                  <a:pt x="2782804" y="153083"/>
                </a:cubicBezTo>
                <a:cubicBezTo>
                  <a:pt x="2789424" y="160905"/>
                  <a:pt x="2797444" y="164811"/>
                  <a:pt x="2806859" y="164811"/>
                </a:cubicBezTo>
                <a:cubicBezTo>
                  <a:pt x="2816434" y="164811"/>
                  <a:pt x="2824635" y="160765"/>
                  <a:pt x="2831457" y="152665"/>
                </a:cubicBezTo>
                <a:cubicBezTo>
                  <a:pt x="2838276" y="144565"/>
                  <a:pt x="2841689" y="132023"/>
                  <a:pt x="2841689" y="115024"/>
                </a:cubicBezTo>
                <a:cubicBezTo>
                  <a:pt x="2841689" y="98827"/>
                  <a:pt x="2838359" y="86699"/>
                  <a:pt x="2831695" y="78634"/>
                </a:cubicBezTo>
                <a:cubicBezTo>
                  <a:pt x="2825031" y="70574"/>
                  <a:pt x="2817076" y="66545"/>
                  <a:pt x="2807816" y="66545"/>
                </a:cubicBezTo>
                <a:cubicBezTo>
                  <a:pt x="2798639" y="66545"/>
                  <a:pt x="2790521" y="70836"/>
                  <a:pt x="2783463" y="79415"/>
                </a:cubicBezTo>
                <a:cubicBezTo>
                  <a:pt x="2776399" y="87990"/>
                  <a:pt x="2772867" y="100462"/>
                  <a:pt x="2772867" y="116816"/>
                </a:cubicBezTo>
                <a:close/>
                <a:moveTo>
                  <a:pt x="2972632" y="163976"/>
                </a:moveTo>
                <a:cubicBezTo>
                  <a:pt x="2964650" y="170759"/>
                  <a:pt x="2956971" y="175547"/>
                  <a:pt x="2949591" y="178337"/>
                </a:cubicBezTo>
                <a:cubicBezTo>
                  <a:pt x="2942211" y="181130"/>
                  <a:pt x="2934291" y="182526"/>
                  <a:pt x="2925835" y="182526"/>
                </a:cubicBezTo>
                <a:cubicBezTo>
                  <a:pt x="2911867" y="182526"/>
                  <a:pt x="2901136" y="179114"/>
                  <a:pt x="2893637" y="172292"/>
                </a:cubicBezTo>
                <a:cubicBezTo>
                  <a:pt x="2886135" y="165473"/>
                  <a:pt x="2882383" y="156754"/>
                  <a:pt x="2882383" y="146141"/>
                </a:cubicBezTo>
                <a:cubicBezTo>
                  <a:pt x="2882383" y="139917"/>
                  <a:pt x="2883801" y="134229"/>
                  <a:pt x="2886635" y="129085"/>
                </a:cubicBezTo>
                <a:cubicBezTo>
                  <a:pt x="2889469" y="123937"/>
                  <a:pt x="2893175" y="119808"/>
                  <a:pt x="2897765" y="116698"/>
                </a:cubicBezTo>
                <a:cubicBezTo>
                  <a:pt x="2902352" y="113587"/>
                  <a:pt x="2907518" y="111233"/>
                  <a:pt x="2913267" y="109634"/>
                </a:cubicBezTo>
                <a:cubicBezTo>
                  <a:pt x="2917493" y="108521"/>
                  <a:pt x="2923877" y="107442"/>
                  <a:pt x="2932416" y="106406"/>
                </a:cubicBezTo>
                <a:cubicBezTo>
                  <a:pt x="2949811" y="104332"/>
                  <a:pt x="2962621" y="101855"/>
                  <a:pt x="2970835" y="98981"/>
                </a:cubicBezTo>
                <a:cubicBezTo>
                  <a:pt x="2970915" y="96029"/>
                  <a:pt x="2970954" y="94157"/>
                  <a:pt x="2970954" y="93359"/>
                </a:cubicBezTo>
                <a:cubicBezTo>
                  <a:pt x="2970954" y="84582"/>
                  <a:pt x="2968920" y="78397"/>
                  <a:pt x="2964852" y="74808"/>
                </a:cubicBezTo>
                <a:cubicBezTo>
                  <a:pt x="2959347" y="69940"/>
                  <a:pt x="2951165" y="67507"/>
                  <a:pt x="2940314" y="67507"/>
                </a:cubicBezTo>
                <a:cubicBezTo>
                  <a:pt x="2930181" y="67507"/>
                  <a:pt x="2922699" y="69278"/>
                  <a:pt x="2917872" y="72832"/>
                </a:cubicBezTo>
                <a:cubicBezTo>
                  <a:pt x="2913047" y="76381"/>
                  <a:pt x="2909476" y="82663"/>
                  <a:pt x="2907158" y="91681"/>
                </a:cubicBezTo>
                <a:lnTo>
                  <a:pt x="2886094" y="88808"/>
                </a:lnTo>
                <a:cubicBezTo>
                  <a:pt x="2888013" y="79794"/>
                  <a:pt x="2891160" y="72514"/>
                  <a:pt x="2895552" y="66967"/>
                </a:cubicBezTo>
                <a:cubicBezTo>
                  <a:pt x="2899939" y="61420"/>
                  <a:pt x="2906279" y="57153"/>
                  <a:pt x="2914581" y="54161"/>
                </a:cubicBezTo>
                <a:cubicBezTo>
                  <a:pt x="2922880" y="51171"/>
                  <a:pt x="2932495" y="49672"/>
                  <a:pt x="2943428" y="49672"/>
                </a:cubicBezTo>
                <a:cubicBezTo>
                  <a:pt x="2954282" y="49672"/>
                  <a:pt x="2963099" y="50951"/>
                  <a:pt x="2969877" y="53500"/>
                </a:cubicBezTo>
                <a:cubicBezTo>
                  <a:pt x="2976660" y="56055"/>
                  <a:pt x="2981649" y="59267"/>
                  <a:pt x="2984839" y="63133"/>
                </a:cubicBezTo>
                <a:cubicBezTo>
                  <a:pt x="2988032" y="67006"/>
                  <a:pt x="2990269" y="71892"/>
                  <a:pt x="2991546" y="77799"/>
                </a:cubicBezTo>
                <a:cubicBezTo>
                  <a:pt x="2992262" y="81471"/>
                  <a:pt x="2992619" y="88092"/>
                  <a:pt x="2992619" y="97668"/>
                </a:cubicBezTo>
                <a:lnTo>
                  <a:pt x="2992619" y="126392"/>
                </a:lnTo>
                <a:cubicBezTo>
                  <a:pt x="2992619" y="146419"/>
                  <a:pt x="2993079" y="159088"/>
                  <a:pt x="2993997" y="164393"/>
                </a:cubicBezTo>
                <a:cubicBezTo>
                  <a:pt x="2994912" y="169700"/>
                  <a:pt x="2996730" y="174787"/>
                  <a:pt x="2999444" y="179654"/>
                </a:cubicBezTo>
                <a:lnTo>
                  <a:pt x="2976941" y="179654"/>
                </a:lnTo>
                <a:cubicBezTo>
                  <a:pt x="2974704" y="175186"/>
                  <a:pt x="2973268" y="169959"/>
                  <a:pt x="2972632" y="163976"/>
                </a:cubicBezTo>
                <a:close/>
                <a:moveTo>
                  <a:pt x="2970835" y="115862"/>
                </a:moveTo>
                <a:cubicBezTo>
                  <a:pt x="2963015" y="119052"/>
                  <a:pt x="2951287" y="121766"/>
                  <a:pt x="2935646" y="123997"/>
                </a:cubicBezTo>
                <a:cubicBezTo>
                  <a:pt x="2926789" y="125276"/>
                  <a:pt x="2920525" y="126713"/>
                  <a:pt x="2916856" y="128307"/>
                </a:cubicBezTo>
                <a:cubicBezTo>
                  <a:pt x="2913184" y="129906"/>
                  <a:pt x="2910351" y="132238"/>
                  <a:pt x="2908361" y="135309"/>
                </a:cubicBezTo>
                <a:cubicBezTo>
                  <a:pt x="2906366" y="138384"/>
                  <a:pt x="2905368" y="141793"/>
                  <a:pt x="2905368" y="145544"/>
                </a:cubicBezTo>
                <a:cubicBezTo>
                  <a:pt x="2905368" y="151290"/>
                  <a:pt x="2907540" y="156078"/>
                  <a:pt x="2911889" y="159904"/>
                </a:cubicBezTo>
                <a:cubicBezTo>
                  <a:pt x="2916237" y="163735"/>
                  <a:pt x="2922603" y="165650"/>
                  <a:pt x="2930979" y="165650"/>
                </a:cubicBezTo>
                <a:cubicBezTo>
                  <a:pt x="2939280" y="165650"/>
                  <a:pt x="2946661" y="163832"/>
                  <a:pt x="2953124" y="160203"/>
                </a:cubicBezTo>
                <a:cubicBezTo>
                  <a:pt x="2959585" y="156574"/>
                  <a:pt x="2964330" y="151606"/>
                  <a:pt x="2967365" y="145303"/>
                </a:cubicBezTo>
                <a:cubicBezTo>
                  <a:pt x="2969679" y="140435"/>
                  <a:pt x="2970835" y="133253"/>
                  <a:pt x="2970835" y="123760"/>
                </a:cubicBezTo>
                <a:close/>
                <a:moveTo>
                  <a:pt x="3108222" y="133096"/>
                </a:moveTo>
                <a:lnTo>
                  <a:pt x="3129408" y="135849"/>
                </a:lnTo>
                <a:cubicBezTo>
                  <a:pt x="3127093" y="150448"/>
                  <a:pt x="3121167" y="161880"/>
                  <a:pt x="3111635" y="170135"/>
                </a:cubicBezTo>
                <a:cubicBezTo>
                  <a:pt x="3102102" y="178398"/>
                  <a:pt x="3090387" y="182526"/>
                  <a:pt x="3076506" y="182526"/>
                </a:cubicBezTo>
                <a:cubicBezTo>
                  <a:pt x="3059107" y="182526"/>
                  <a:pt x="3045125" y="176842"/>
                  <a:pt x="3034554" y="165473"/>
                </a:cubicBezTo>
                <a:cubicBezTo>
                  <a:pt x="3023982" y="154105"/>
                  <a:pt x="3018697" y="137804"/>
                  <a:pt x="3018697" y="116578"/>
                </a:cubicBezTo>
                <a:cubicBezTo>
                  <a:pt x="3018697" y="102856"/>
                  <a:pt x="3020968" y="90845"/>
                  <a:pt x="3025518" y="80553"/>
                </a:cubicBezTo>
                <a:cubicBezTo>
                  <a:pt x="3030066" y="70257"/>
                  <a:pt x="3036989" y="62538"/>
                  <a:pt x="3046284" y="57391"/>
                </a:cubicBezTo>
                <a:cubicBezTo>
                  <a:pt x="3055579" y="52243"/>
                  <a:pt x="3065691" y="49672"/>
                  <a:pt x="3076625" y="49672"/>
                </a:cubicBezTo>
                <a:cubicBezTo>
                  <a:pt x="3090431" y="49672"/>
                  <a:pt x="3101720" y="53161"/>
                  <a:pt x="3110497" y="60144"/>
                </a:cubicBezTo>
                <a:cubicBezTo>
                  <a:pt x="3119274" y="67125"/>
                  <a:pt x="3124901" y="77039"/>
                  <a:pt x="3127373" y="89888"/>
                </a:cubicBezTo>
                <a:lnTo>
                  <a:pt x="3106425" y="93121"/>
                </a:lnTo>
                <a:cubicBezTo>
                  <a:pt x="3104435" y="84582"/>
                  <a:pt x="3100903" y="78159"/>
                  <a:pt x="3095838" y="73846"/>
                </a:cubicBezTo>
                <a:cubicBezTo>
                  <a:pt x="3090766" y="69541"/>
                  <a:pt x="3084646" y="67389"/>
                  <a:pt x="3077464" y="67389"/>
                </a:cubicBezTo>
                <a:cubicBezTo>
                  <a:pt x="3066609" y="67389"/>
                  <a:pt x="3057793" y="71276"/>
                  <a:pt x="3051014" y="79056"/>
                </a:cubicBezTo>
                <a:cubicBezTo>
                  <a:pt x="3044232" y="86835"/>
                  <a:pt x="3040841" y="99144"/>
                  <a:pt x="3040841" y="115981"/>
                </a:cubicBezTo>
                <a:cubicBezTo>
                  <a:pt x="3040841" y="133055"/>
                  <a:pt x="3044113" y="145464"/>
                  <a:pt x="3050654" y="153201"/>
                </a:cubicBezTo>
                <a:cubicBezTo>
                  <a:pt x="3057195" y="160942"/>
                  <a:pt x="3065731" y="164811"/>
                  <a:pt x="3076265" y="164811"/>
                </a:cubicBezTo>
                <a:cubicBezTo>
                  <a:pt x="3084721" y="164811"/>
                  <a:pt x="3091784" y="162219"/>
                  <a:pt x="3097450" y="157031"/>
                </a:cubicBezTo>
                <a:cubicBezTo>
                  <a:pt x="3103113" y="151847"/>
                  <a:pt x="3106706" y="143866"/>
                  <a:pt x="3108222" y="133096"/>
                </a:cubicBezTo>
                <a:close/>
                <a:moveTo>
                  <a:pt x="3136229" y="52545"/>
                </a:moveTo>
                <a:lnTo>
                  <a:pt x="3239525" y="52545"/>
                </a:lnTo>
                <a:lnTo>
                  <a:pt x="3239525" y="70379"/>
                </a:lnTo>
                <a:lnTo>
                  <a:pt x="3198585" y="70379"/>
                </a:lnTo>
                <a:lnTo>
                  <a:pt x="3198585" y="179654"/>
                </a:lnTo>
                <a:lnTo>
                  <a:pt x="3177161" y="179654"/>
                </a:lnTo>
                <a:lnTo>
                  <a:pt x="3177161" y="70379"/>
                </a:lnTo>
                <a:lnTo>
                  <a:pt x="3136229" y="70379"/>
                </a:lnTo>
                <a:close/>
                <a:moveTo>
                  <a:pt x="3260105" y="228369"/>
                </a:moveTo>
                <a:lnTo>
                  <a:pt x="3260105" y="52545"/>
                </a:lnTo>
                <a:lnTo>
                  <a:pt x="3279737" y="52545"/>
                </a:lnTo>
                <a:lnTo>
                  <a:pt x="3279737" y="69059"/>
                </a:lnTo>
                <a:cubicBezTo>
                  <a:pt x="3284366" y="62600"/>
                  <a:pt x="3289593" y="57754"/>
                  <a:pt x="3295417" y="54518"/>
                </a:cubicBezTo>
                <a:cubicBezTo>
                  <a:pt x="3301243" y="51289"/>
                  <a:pt x="3308303" y="49672"/>
                  <a:pt x="3316601" y="49672"/>
                </a:cubicBezTo>
                <a:cubicBezTo>
                  <a:pt x="3327454" y="49672"/>
                  <a:pt x="3337027" y="52462"/>
                  <a:pt x="3345324" y="58050"/>
                </a:cubicBezTo>
                <a:cubicBezTo>
                  <a:pt x="3353627" y="63637"/>
                  <a:pt x="3359890" y="71510"/>
                  <a:pt x="3364121" y="81683"/>
                </a:cubicBezTo>
                <a:cubicBezTo>
                  <a:pt x="3368351" y="91858"/>
                  <a:pt x="3370461" y="103009"/>
                  <a:pt x="3370461" y="115142"/>
                </a:cubicBezTo>
                <a:cubicBezTo>
                  <a:pt x="3370461" y="128145"/>
                  <a:pt x="3368128" y="139860"/>
                  <a:pt x="3363461" y="150271"/>
                </a:cubicBezTo>
                <a:cubicBezTo>
                  <a:pt x="3358793" y="160685"/>
                  <a:pt x="3352006" y="168663"/>
                  <a:pt x="3343115" y="174207"/>
                </a:cubicBezTo>
                <a:cubicBezTo>
                  <a:pt x="3334215" y="179754"/>
                  <a:pt x="3324858" y="182526"/>
                  <a:pt x="3315046" y="182526"/>
                </a:cubicBezTo>
                <a:cubicBezTo>
                  <a:pt x="3307863" y="182526"/>
                  <a:pt x="3301419" y="181011"/>
                  <a:pt x="3295714" y="177976"/>
                </a:cubicBezTo>
                <a:cubicBezTo>
                  <a:pt x="3290011" y="174949"/>
                  <a:pt x="3285320" y="171118"/>
                  <a:pt x="3281652" y="166489"/>
                </a:cubicBezTo>
                <a:lnTo>
                  <a:pt x="3281652" y="228369"/>
                </a:lnTo>
                <a:close/>
                <a:moveTo>
                  <a:pt x="3279618" y="116816"/>
                </a:moveTo>
                <a:cubicBezTo>
                  <a:pt x="3279618" y="133174"/>
                  <a:pt x="3282926" y="145264"/>
                  <a:pt x="3289550" y="153083"/>
                </a:cubicBezTo>
                <a:cubicBezTo>
                  <a:pt x="3296175" y="160905"/>
                  <a:pt x="3304192" y="164811"/>
                  <a:pt x="3313605" y="164811"/>
                </a:cubicBezTo>
                <a:cubicBezTo>
                  <a:pt x="3323181" y="164811"/>
                  <a:pt x="3331383" y="160765"/>
                  <a:pt x="3338204" y="152665"/>
                </a:cubicBezTo>
                <a:cubicBezTo>
                  <a:pt x="3345026" y="144565"/>
                  <a:pt x="3348439" y="132023"/>
                  <a:pt x="3348439" y="115024"/>
                </a:cubicBezTo>
                <a:cubicBezTo>
                  <a:pt x="3348439" y="98827"/>
                  <a:pt x="3345105" y="86699"/>
                  <a:pt x="3338445" y="78634"/>
                </a:cubicBezTo>
                <a:cubicBezTo>
                  <a:pt x="3331777" y="70574"/>
                  <a:pt x="3323823" y="66545"/>
                  <a:pt x="3314567" y="66545"/>
                </a:cubicBezTo>
                <a:cubicBezTo>
                  <a:pt x="3305387" y="66545"/>
                  <a:pt x="3297268" y="70836"/>
                  <a:pt x="3290209" y="79415"/>
                </a:cubicBezTo>
                <a:cubicBezTo>
                  <a:pt x="3283145" y="87990"/>
                  <a:pt x="3279618" y="100462"/>
                  <a:pt x="3279618" y="116816"/>
                </a:cubicBezTo>
                <a:close/>
                <a:moveTo>
                  <a:pt x="3391557" y="228607"/>
                </a:moveTo>
                <a:lnTo>
                  <a:pt x="3389163" y="208379"/>
                </a:lnTo>
                <a:cubicBezTo>
                  <a:pt x="3393870" y="209656"/>
                  <a:pt x="3397979" y="210294"/>
                  <a:pt x="3401492" y="210294"/>
                </a:cubicBezTo>
                <a:cubicBezTo>
                  <a:pt x="3406280" y="210294"/>
                  <a:pt x="3410110" y="209498"/>
                  <a:pt x="3412984" y="207900"/>
                </a:cubicBezTo>
                <a:cubicBezTo>
                  <a:pt x="3415857" y="206305"/>
                  <a:pt x="3418208" y="204070"/>
                  <a:pt x="3420042" y="201197"/>
                </a:cubicBezTo>
                <a:cubicBezTo>
                  <a:pt x="3421400" y="199043"/>
                  <a:pt x="3423593" y="193697"/>
                  <a:pt x="3426627" y="185158"/>
                </a:cubicBezTo>
                <a:cubicBezTo>
                  <a:pt x="3427024" y="183959"/>
                  <a:pt x="3427664" y="182207"/>
                  <a:pt x="3428543" y="179895"/>
                </a:cubicBezTo>
                <a:lnTo>
                  <a:pt x="3380305" y="52545"/>
                </a:lnTo>
                <a:lnTo>
                  <a:pt x="3403526" y="52545"/>
                </a:lnTo>
                <a:lnTo>
                  <a:pt x="3429975" y="126154"/>
                </a:lnTo>
                <a:cubicBezTo>
                  <a:pt x="3433406" y="135486"/>
                  <a:pt x="3436480" y="145303"/>
                  <a:pt x="3439196" y="155599"/>
                </a:cubicBezTo>
                <a:cubicBezTo>
                  <a:pt x="3441664" y="145703"/>
                  <a:pt x="3444617" y="136051"/>
                  <a:pt x="3448048" y="126633"/>
                </a:cubicBezTo>
                <a:lnTo>
                  <a:pt x="3475220" y="52545"/>
                </a:lnTo>
                <a:lnTo>
                  <a:pt x="3496762" y="52545"/>
                </a:lnTo>
                <a:lnTo>
                  <a:pt x="3448407" y="181810"/>
                </a:lnTo>
                <a:cubicBezTo>
                  <a:pt x="3443224" y="195775"/>
                  <a:pt x="3439196" y="205387"/>
                  <a:pt x="3436323" y="210653"/>
                </a:cubicBezTo>
                <a:cubicBezTo>
                  <a:pt x="3432489" y="217756"/>
                  <a:pt x="3428103" y="222962"/>
                  <a:pt x="3423157" y="226274"/>
                </a:cubicBezTo>
                <a:cubicBezTo>
                  <a:pt x="3418210" y="229586"/>
                  <a:pt x="3412303" y="231239"/>
                  <a:pt x="3405438" y="231239"/>
                </a:cubicBezTo>
                <a:cubicBezTo>
                  <a:pt x="3401291" y="231239"/>
                  <a:pt x="3396665" y="230360"/>
                  <a:pt x="3391557" y="228607"/>
                </a:cubicBezTo>
                <a:close/>
                <a:moveTo>
                  <a:pt x="3511522" y="52545"/>
                </a:moveTo>
                <a:lnTo>
                  <a:pt x="3533069" y="52545"/>
                </a:lnTo>
                <a:lnTo>
                  <a:pt x="3533069" y="107485"/>
                </a:lnTo>
                <a:cubicBezTo>
                  <a:pt x="3539930" y="107485"/>
                  <a:pt x="3544740" y="106164"/>
                  <a:pt x="3547490" y="103531"/>
                </a:cubicBezTo>
                <a:cubicBezTo>
                  <a:pt x="3550245" y="100900"/>
                  <a:pt x="3554291" y="93239"/>
                  <a:pt x="3559640" y="80553"/>
                </a:cubicBezTo>
                <a:cubicBezTo>
                  <a:pt x="3563866" y="70499"/>
                  <a:pt x="3567300" y="63874"/>
                  <a:pt x="3569936" y="60682"/>
                </a:cubicBezTo>
                <a:cubicBezTo>
                  <a:pt x="3572568" y="57491"/>
                  <a:pt x="3575599" y="55335"/>
                  <a:pt x="3579030" y="54218"/>
                </a:cubicBezTo>
                <a:cubicBezTo>
                  <a:pt x="3582460" y="53103"/>
                  <a:pt x="3587965" y="52545"/>
                  <a:pt x="3595546" y="52545"/>
                </a:cubicBezTo>
                <a:lnTo>
                  <a:pt x="3599855" y="52545"/>
                </a:lnTo>
                <a:lnTo>
                  <a:pt x="3599855" y="70379"/>
                </a:lnTo>
                <a:lnTo>
                  <a:pt x="3593873" y="70257"/>
                </a:lnTo>
                <a:cubicBezTo>
                  <a:pt x="3588206" y="70257"/>
                  <a:pt x="3584573" y="71096"/>
                  <a:pt x="3582982" y="72773"/>
                </a:cubicBezTo>
                <a:cubicBezTo>
                  <a:pt x="3581305" y="74527"/>
                  <a:pt x="3578752" y="79754"/>
                  <a:pt x="3575318" y="88451"/>
                </a:cubicBezTo>
                <a:cubicBezTo>
                  <a:pt x="3572049" y="96750"/>
                  <a:pt x="3569058" y="102495"/>
                  <a:pt x="3566343" y="105688"/>
                </a:cubicBezTo>
                <a:cubicBezTo>
                  <a:pt x="3563629" y="108878"/>
                  <a:pt x="3559439" y="111790"/>
                  <a:pt x="3553776" y="114422"/>
                </a:cubicBezTo>
                <a:cubicBezTo>
                  <a:pt x="3563032" y="116899"/>
                  <a:pt x="3572125" y="125514"/>
                  <a:pt x="3581064" y="140274"/>
                </a:cubicBezTo>
                <a:lnTo>
                  <a:pt x="3604644" y="179654"/>
                </a:lnTo>
                <a:lnTo>
                  <a:pt x="3580945" y="179654"/>
                </a:lnTo>
                <a:lnTo>
                  <a:pt x="3557966" y="140274"/>
                </a:lnTo>
                <a:cubicBezTo>
                  <a:pt x="3553257" y="132376"/>
                  <a:pt x="3549149" y="127174"/>
                  <a:pt x="3545637" y="124657"/>
                </a:cubicBezTo>
                <a:cubicBezTo>
                  <a:pt x="3542126" y="122144"/>
                  <a:pt x="3537939" y="120887"/>
                  <a:pt x="3533069" y="120887"/>
                </a:cubicBezTo>
                <a:lnTo>
                  <a:pt x="3533069" y="179654"/>
                </a:lnTo>
                <a:lnTo>
                  <a:pt x="3511522" y="179654"/>
                </a:lnTo>
                <a:close/>
                <a:moveTo>
                  <a:pt x="3610707" y="52545"/>
                </a:moveTo>
                <a:lnTo>
                  <a:pt x="3714000" y="52545"/>
                </a:lnTo>
                <a:lnTo>
                  <a:pt x="3714000" y="70379"/>
                </a:lnTo>
                <a:lnTo>
                  <a:pt x="3673062" y="70379"/>
                </a:lnTo>
                <a:lnTo>
                  <a:pt x="3673062" y="179654"/>
                </a:lnTo>
                <a:lnTo>
                  <a:pt x="3651642" y="179654"/>
                </a:lnTo>
                <a:lnTo>
                  <a:pt x="3651642" y="70379"/>
                </a:lnTo>
                <a:lnTo>
                  <a:pt x="3610707" y="70379"/>
                </a:lnTo>
                <a:close/>
                <a:moveTo>
                  <a:pt x="3737059" y="228607"/>
                </a:moveTo>
                <a:lnTo>
                  <a:pt x="3734665" y="208379"/>
                </a:lnTo>
                <a:cubicBezTo>
                  <a:pt x="3739370" y="209656"/>
                  <a:pt x="3743481" y="210294"/>
                  <a:pt x="3746991" y="210294"/>
                </a:cubicBezTo>
                <a:cubicBezTo>
                  <a:pt x="3751780" y="210294"/>
                  <a:pt x="3755613" y="209498"/>
                  <a:pt x="3758486" y="207900"/>
                </a:cubicBezTo>
                <a:cubicBezTo>
                  <a:pt x="3761355" y="206305"/>
                  <a:pt x="3763710" y="204070"/>
                  <a:pt x="3765542" y="201197"/>
                </a:cubicBezTo>
                <a:cubicBezTo>
                  <a:pt x="3766900" y="199043"/>
                  <a:pt x="3769096" y="193697"/>
                  <a:pt x="3772126" y="185158"/>
                </a:cubicBezTo>
                <a:cubicBezTo>
                  <a:pt x="3772526" y="183959"/>
                  <a:pt x="3773163" y="182207"/>
                  <a:pt x="3774045" y="179895"/>
                </a:cubicBezTo>
                <a:lnTo>
                  <a:pt x="3725809" y="52545"/>
                </a:lnTo>
                <a:lnTo>
                  <a:pt x="3749029" y="52545"/>
                </a:lnTo>
                <a:lnTo>
                  <a:pt x="3775477" y="126154"/>
                </a:lnTo>
                <a:cubicBezTo>
                  <a:pt x="3778909" y="135486"/>
                  <a:pt x="3781980" y="145303"/>
                  <a:pt x="3784694" y="155599"/>
                </a:cubicBezTo>
                <a:cubicBezTo>
                  <a:pt x="3787168" y="145703"/>
                  <a:pt x="3790119" y="136051"/>
                  <a:pt x="3793550" y="126633"/>
                </a:cubicBezTo>
                <a:lnTo>
                  <a:pt x="3820723" y="52545"/>
                </a:lnTo>
                <a:lnTo>
                  <a:pt x="3842262" y="52545"/>
                </a:lnTo>
                <a:lnTo>
                  <a:pt x="3793910" y="181810"/>
                </a:lnTo>
                <a:cubicBezTo>
                  <a:pt x="3788722" y="195775"/>
                  <a:pt x="3784694" y="205387"/>
                  <a:pt x="3781825" y="210653"/>
                </a:cubicBezTo>
                <a:cubicBezTo>
                  <a:pt x="3777991" y="217756"/>
                  <a:pt x="3773603" y="222962"/>
                  <a:pt x="3768660" y="226274"/>
                </a:cubicBezTo>
                <a:cubicBezTo>
                  <a:pt x="3763714" y="229586"/>
                  <a:pt x="3757806" y="231239"/>
                  <a:pt x="3750941" y="231239"/>
                </a:cubicBezTo>
                <a:cubicBezTo>
                  <a:pt x="3746793" y="231239"/>
                  <a:pt x="3742168" y="230360"/>
                  <a:pt x="3737059" y="228607"/>
                </a:cubicBezTo>
                <a:close/>
                <a:moveTo>
                  <a:pt x="3853955" y="228369"/>
                </a:moveTo>
                <a:lnTo>
                  <a:pt x="3853955" y="52545"/>
                </a:lnTo>
                <a:lnTo>
                  <a:pt x="3873585" y="52545"/>
                </a:lnTo>
                <a:lnTo>
                  <a:pt x="3873585" y="69059"/>
                </a:lnTo>
                <a:cubicBezTo>
                  <a:pt x="3878215" y="62600"/>
                  <a:pt x="3883443" y="57754"/>
                  <a:pt x="3889267" y="54518"/>
                </a:cubicBezTo>
                <a:cubicBezTo>
                  <a:pt x="3895095" y="51289"/>
                  <a:pt x="3902151" y="49672"/>
                  <a:pt x="3910453" y="49672"/>
                </a:cubicBezTo>
                <a:cubicBezTo>
                  <a:pt x="3921303" y="49672"/>
                  <a:pt x="3930876" y="52462"/>
                  <a:pt x="3939177" y="58050"/>
                </a:cubicBezTo>
                <a:cubicBezTo>
                  <a:pt x="3947475" y="63637"/>
                  <a:pt x="3953742" y="71510"/>
                  <a:pt x="3957969" y="81683"/>
                </a:cubicBezTo>
                <a:cubicBezTo>
                  <a:pt x="3962199" y="91858"/>
                  <a:pt x="3964312" y="103009"/>
                  <a:pt x="3964312" y="115142"/>
                </a:cubicBezTo>
                <a:cubicBezTo>
                  <a:pt x="3964312" y="128145"/>
                  <a:pt x="3961980" y="139860"/>
                  <a:pt x="3957311" y="150271"/>
                </a:cubicBezTo>
                <a:cubicBezTo>
                  <a:pt x="3952641" y="160685"/>
                  <a:pt x="3945859" y="168663"/>
                  <a:pt x="3936963" y="174207"/>
                </a:cubicBezTo>
                <a:cubicBezTo>
                  <a:pt x="3928068" y="179754"/>
                  <a:pt x="3918712" y="182526"/>
                  <a:pt x="3908893" y="182526"/>
                </a:cubicBezTo>
                <a:cubicBezTo>
                  <a:pt x="3901711" y="182526"/>
                  <a:pt x="3895272" y="181011"/>
                  <a:pt x="3889566" y="177976"/>
                </a:cubicBezTo>
                <a:cubicBezTo>
                  <a:pt x="3883859" y="174949"/>
                  <a:pt x="3879173" y="171118"/>
                  <a:pt x="3875500" y="166489"/>
                </a:cubicBezTo>
                <a:lnTo>
                  <a:pt x="3875500" y="228369"/>
                </a:lnTo>
                <a:close/>
                <a:moveTo>
                  <a:pt x="3873467" y="116816"/>
                </a:moveTo>
                <a:cubicBezTo>
                  <a:pt x="3873467" y="133174"/>
                  <a:pt x="3876779" y="145264"/>
                  <a:pt x="3883402" y="153083"/>
                </a:cubicBezTo>
                <a:cubicBezTo>
                  <a:pt x="3890023" y="160905"/>
                  <a:pt x="3898044" y="164811"/>
                  <a:pt x="3907457" y="164811"/>
                </a:cubicBezTo>
                <a:cubicBezTo>
                  <a:pt x="3917035" y="164811"/>
                  <a:pt x="3925235" y="160765"/>
                  <a:pt x="3932057" y="152665"/>
                </a:cubicBezTo>
                <a:cubicBezTo>
                  <a:pt x="3938874" y="144565"/>
                  <a:pt x="3942288" y="132023"/>
                  <a:pt x="3942288" y="115024"/>
                </a:cubicBezTo>
                <a:cubicBezTo>
                  <a:pt x="3942288" y="98827"/>
                  <a:pt x="3938958" y="86699"/>
                  <a:pt x="3932295" y="78634"/>
                </a:cubicBezTo>
                <a:cubicBezTo>
                  <a:pt x="3925631" y="70574"/>
                  <a:pt x="3917674" y="66545"/>
                  <a:pt x="3908415" y="66545"/>
                </a:cubicBezTo>
                <a:cubicBezTo>
                  <a:pt x="3899239" y="66545"/>
                  <a:pt x="3891121" y="70836"/>
                  <a:pt x="3884061" y="79415"/>
                </a:cubicBezTo>
                <a:cubicBezTo>
                  <a:pt x="3876997" y="87990"/>
                  <a:pt x="3873467" y="100462"/>
                  <a:pt x="3873467" y="116816"/>
                </a:cubicBezTo>
                <a:close/>
                <a:moveTo>
                  <a:pt x="4111289" y="52545"/>
                </a:moveTo>
                <a:lnTo>
                  <a:pt x="4132839" y="52545"/>
                </a:lnTo>
                <a:lnTo>
                  <a:pt x="4132839" y="179654"/>
                </a:lnTo>
                <a:lnTo>
                  <a:pt x="4111289" y="179654"/>
                </a:lnTo>
                <a:close/>
                <a:moveTo>
                  <a:pt x="3990766" y="52545"/>
                </a:moveTo>
                <a:lnTo>
                  <a:pt x="4012307" y="52545"/>
                </a:lnTo>
                <a:lnTo>
                  <a:pt x="4012307" y="102214"/>
                </a:lnTo>
                <a:lnTo>
                  <a:pt x="4039599" y="102214"/>
                </a:lnTo>
                <a:cubicBezTo>
                  <a:pt x="4057391" y="102214"/>
                  <a:pt x="4071096" y="105664"/>
                  <a:pt x="4080712" y="112568"/>
                </a:cubicBezTo>
                <a:cubicBezTo>
                  <a:pt x="4090327" y="119473"/>
                  <a:pt x="4095133" y="128987"/>
                  <a:pt x="4095133" y="141116"/>
                </a:cubicBezTo>
                <a:cubicBezTo>
                  <a:pt x="4095133" y="151729"/>
                  <a:pt x="4091126" y="160805"/>
                  <a:pt x="4083106" y="168343"/>
                </a:cubicBezTo>
                <a:cubicBezTo>
                  <a:pt x="4075085" y="175885"/>
                  <a:pt x="4062257" y="179654"/>
                  <a:pt x="4044624" y="179654"/>
                </a:cubicBezTo>
                <a:lnTo>
                  <a:pt x="3990766" y="179654"/>
                </a:lnTo>
                <a:close/>
                <a:moveTo>
                  <a:pt x="4012307" y="161942"/>
                </a:moveTo>
                <a:lnTo>
                  <a:pt x="4034930" y="161942"/>
                </a:lnTo>
                <a:cubicBezTo>
                  <a:pt x="4048575" y="161942"/>
                  <a:pt x="4058312" y="160265"/>
                  <a:pt x="4064137" y="156913"/>
                </a:cubicBezTo>
                <a:cubicBezTo>
                  <a:pt x="4069962" y="153564"/>
                  <a:pt x="4072871" y="148337"/>
                  <a:pt x="4072871" y="141235"/>
                </a:cubicBezTo>
                <a:cubicBezTo>
                  <a:pt x="4072871" y="135731"/>
                  <a:pt x="4070718" y="130824"/>
                  <a:pt x="4066411" y="126511"/>
                </a:cubicBezTo>
                <a:cubicBezTo>
                  <a:pt x="4062099" y="122201"/>
                  <a:pt x="4052562" y="120049"/>
                  <a:pt x="4037802" y="120049"/>
                </a:cubicBezTo>
                <a:lnTo>
                  <a:pt x="4012307" y="120049"/>
                </a:lnTo>
                <a:close/>
                <a:moveTo>
                  <a:pt x="4282365" y="231239"/>
                </a:moveTo>
                <a:cubicBezTo>
                  <a:pt x="4270474" y="216241"/>
                  <a:pt x="4260423" y="198684"/>
                  <a:pt x="4252205" y="178574"/>
                </a:cubicBezTo>
                <a:cubicBezTo>
                  <a:pt x="4243982" y="158472"/>
                  <a:pt x="4239875" y="137646"/>
                  <a:pt x="4239875" y="116099"/>
                </a:cubicBezTo>
                <a:cubicBezTo>
                  <a:pt x="4239875" y="97109"/>
                  <a:pt x="4242946" y="78919"/>
                  <a:pt x="4249087" y="61520"/>
                </a:cubicBezTo>
                <a:cubicBezTo>
                  <a:pt x="4256269" y="41330"/>
                  <a:pt x="4267364" y="21225"/>
                  <a:pt x="4282365" y="1199"/>
                </a:cubicBezTo>
                <a:lnTo>
                  <a:pt x="4297806" y="1199"/>
                </a:lnTo>
                <a:cubicBezTo>
                  <a:pt x="4288148" y="17795"/>
                  <a:pt x="4281764" y="29642"/>
                  <a:pt x="4278654" y="36745"/>
                </a:cubicBezTo>
                <a:cubicBezTo>
                  <a:pt x="4273783" y="47757"/>
                  <a:pt x="4269956" y="59245"/>
                  <a:pt x="4267166" y="71215"/>
                </a:cubicBezTo>
                <a:cubicBezTo>
                  <a:pt x="4263731" y="86136"/>
                  <a:pt x="4262018" y="101137"/>
                  <a:pt x="4262018" y="116218"/>
                </a:cubicBezTo>
                <a:cubicBezTo>
                  <a:pt x="4262018" y="154602"/>
                  <a:pt x="4273945" y="192938"/>
                  <a:pt x="4297806" y="231239"/>
                </a:cubicBezTo>
                <a:close/>
                <a:moveTo>
                  <a:pt x="4322814" y="228369"/>
                </a:moveTo>
                <a:lnTo>
                  <a:pt x="4322814" y="52545"/>
                </a:lnTo>
                <a:lnTo>
                  <a:pt x="4342446" y="52545"/>
                </a:lnTo>
                <a:lnTo>
                  <a:pt x="4342446" y="69059"/>
                </a:lnTo>
                <a:cubicBezTo>
                  <a:pt x="4347075" y="62600"/>
                  <a:pt x="4352303" y="57754"/>
                  <a:pt x="4358131" y="54518"/>
                </a:cubicBezTo>
                <a:cubicBezTo>
                  <a:pt x="4363956" y="51289"/>
                  <a:pt x="4371012" y="49672"/>
                  <a:pt x="4379313" y="49672"/>
                </a:cubicBezTo>
                <a:cubicBezTo>
                  <a:pt x="4390164" y="49672"/>
                  <a:pt x="4399736" y="52462"/>
                  <a:pt x="4408038" y="58050"/>
                </a:cubicBezTo>
                <a:cubicBezTo>
                  <a:pt x="4416336" y="63637"/>
                  <a:pt x="4422604" y="71510"/>
                  <a:pt x="4426830" y="81683"/>
                </a:cubicBezTo>
                <a:cubicBezTo>
                  <a:pt x="4431059" y="91858"/>
                  <a:pt x="4433173" y="103009"/>
                  <a:pt x="4433173" y="115142"/>
                </a:cubicBezTo>
                <a:cubicBezTo>
                  <a:pt x="4433173" y="128145"/>
                  <a:pt x="4430840" y="139860"/>
                  <a:pt x="4426171" y="150271"/>
                </a:cubicBezTo>
                <a:cubicBezTo>
                  <a:pt x="4421501" y="160685"/>
                  <a:pt x="4414720" y="168663"/>
                  <a:pt x="4405824" y="174207"/>
                </a:cubicBezTo>
                <a:cubicBezTo>
                  <a:pt x="4396928" y="179754"/>
                  <a:pt x="4387572" y="182526"/>
                  <a:pt x="4377754" y="182526"/>
                </a:cubicBezTo>
                <a:cubicBezTo>
                  <a:pt x="4370573" y="182526"/>
                  <a:pt x="4364133" y="181011"/>
                  <a:pt x="4358426" y="177976"/>
                </a:cubicBezTo>
                <a:cubicBezTo>
                  <a:pt x="4352720" y="174949"/>
                  <a:pt x="4348033" y="171118"/>
                  <a:pt x="4344365" y="166489"/>
                </a:cubicBezTo>
                <a:lnTo>
                  <a:pt x="4344365" y="228369"/>
                </a:lnTo>
                <a:close/>
                <a:moveTo>
                  <a:pt x="4342326" y="116816"/>
                </a:moveTo>
                <a:cubicBezTo>
                  <a:pt x="4342326" y="133174"/>
                  <a:pt x="4345639" y="145264"/>
                  <a:pt x="4352263" y="153083"/>
                </a:cubicBezTo>
                <a:cubicBezTo>
                  <a:pt x="4358884" y="160905"/>
                  <a:pt x="4366904" y="164811"/>
                  <a:pt x="4376318" y="164811"/>
                </a:cubicBezTo>
                <a:cubicBezTo>
                  <a:pt x="4385894" y="164811"/>
                  <a:pt x="4394095" y="160765"/>
                  <a:pt x="4400917" y="152665"/>
                </a:cubicBezTo>
                <a:cubicBezTo>
                  <a:pt x="4407736" y="144565"/>
                  <a:pt x="4411148" y="132023"/>
                  <a:pt x="4411148" y="115024"/>
                </a:cubicBezTo>
                <a:cubicBezTo>
                  <a:pt x="4411148" y="98827"/>
                  <a:pt x="4407818" y="86699"/>
                  <a:pt x="4401155" y="78634"/>
                </a:cubicBezTo>
                <a:cubicBezTo>
                  <a:pt x="4394491" y="70574"/>
                  <a:pt x="4386535" y="66545"/>
                  <a:pt x="4377280" y="66545"/>
                </a:cubicBezTo>
                <a:cubicBezTo>
                  <a:pt x="4368099" y="66545"/>
                  <a:pt x="4359981" y="70836"/>
                  <a:pt x="4352921" y="79415"/>
                </a:cubicBezTo>
                <a:cubicBezTo>
                  <a:pt x="4345859" y="87990"/>
                  <a:pt x="4342326" y="100462"/>
                  <a:pt x="4342326" y="116816"/>
                </a:cubicBezTo>
                <a:close/>
                <a:moveTo>
                  <a:pt x="4545184" y="138722"/>
                </a:moveTo>
                <a:lnTo>
                  <a:pt x="4567442" y="141473"/>
                </a:lnTo>
                <a:cubicBezTo>
                  <a:pt x="4563929" y="154482"/>
                  <a:pt x="4557430" y="164574"/>
                  <a:pt x="4547933" y="171756"/>
                </a:cubicBezTo>
                <a:cubicBezTo>
                  <a:pt x="4538440" y="178938"/>
                  <a:pt x="4526309" y="182526"/>
                  <a:pt x="4511548" y="182526"/>
                </a:cubicBezTo>
                <a:cubicBezTo>
                  <a:pt x="4492955" y="182526"/>
                  <a:pt x="4478216" y="176803"/>
                  <a:pt x="4467327" y="165351"/>
                </a:cubicBezTo>
                <a:cubicBezTo>
                  <a:pt x="4456433" y="153903"/>
                  <a:pt x="4450986" y="137843"/>
                  <a:pt x="4450986" y="117176"/>
                </a:cubicBezTo>
                <a:cubicBezTo>
                  <a:pt x="4450986" y="95792"/>
                  <a:pt x="4456493" y="79196"/>
                  <a:pt x="4467506" y="67389"/>
                </a:cubicBezTo>
                <a:cubicBezTo>
                  <a:pt x="4478515" y="55580"/>
                  <a:pt x="4492800" y="49672"/>
                  <a:pt x="4510353" y="49672"/>
                </a:cubicBezTo>
                <a:cubicBezTo>
                  <a:pt x="4527349" y="49672"/>
                  <a:pt x="4541231" y="55454"/>
                  <a:pt x="4552005" y="67024"/>
                </a:cubicBezTo>
                <a:cubicBezTo>
                  <a:pt x="4562776" y="78595"/>
                  <a:pt x="4568162" y="94874"/>
                  <a:pt x="4568162" y="115862"/>
                </a:cubicBezTo>
                <a:cubicBezTo>
                  <a:pt x="4568162" y="117137"/>
                  <a:pt x="4568123" y="119052"/>
                  <a:pt x="4568044" y="121603"/>
                </a:cubicBezTo>
                <a:lnTo>
                  <a:pt x="4473249" y="121603"/>
                </a:lnTo>
                <a:cubicBezTo>
                  <a:pt x="4474043" y="135568"/>
                  <a:pt x="4477997" y="146257"/>
                  <a:pt x="4485096" y="153680"/>
                </a:cubicBezTo>
                <a:cubicBezTo>
                  <a:pt x="4492198" y="161099"/>
                  <a:pt x="4501054" y="164811"/>
                  <a:pt x="4511667" y="164811"/>
                </a:cubicBezTo>
                <a:cubicBezTo>
                  <a:pt x="4519565" y="164811"/>
                  <a:pt x="4526311" y="162737"/>
                  <a:pt x="4531899" y="158587"/>
                </a:cubicBezTo>
                <a:cubicBezTo>
                  <a:pt x="4537483" y="154439"/>
                  <a:pt x="4541911" y="147815"/>
                  <a:pt x="4545184" y="138722"/>
                </a:cubicBezTo>
                <a:close/>
                <a:moveTo>
                  <a:pt x="4474448" y="103892"/>
                </a:moveTo>
                <a:lnTo>
                  <a:pt x="4545421" y="103892"/>
                </a:lnTo>
                <a:cubicBezTo>
                  <a:pt x="4544464" y="93200"/>
                  <a:pt x="4541752" y="85182"/>
                  <a:pt x="4537284" y="79833"/>
                </a:cubicBezTo>
                <a:cubicBezTo>
                  <a:pt x="4530420" y="71535"/>
                  <a:pt x="4521524" y="67389"/>
                  <a:pt x="4510591" y="67389"/>
                </a:cubicBezTo>
                <a:cubicBezTo>
                  <a:pt x="4500694" y="67389"/>
                  <a:pt x="4492379" y="70699"/>
                  <a:pt x="4485636" y="77320"/>
                </a:cubicBezTo>
                <a:cubicBezTo>
                  <a:pt x="4478893" y="83944"/>
                  <a:pt x="4475164" y="92800"/>
                  <a:pt x="4474448" y="103892"/>
                </a:cubicBezTo>
                <a:close/>
                <a:moveTo>
                  <a:pt x="4595094" y="52545"/>
                </a:moveTo>
                <a:lnTo>
                  <a:pt x="4628607" y="52545"/>
                </a:lnTo>
                <a:lnTo>
                  <a:pt x="4662000" y="154281"/>
                </a:lnTo>
                <a:lnTo>
                  <a:pt x="4699106" y="52545"/>
                </a:lnTo>
                <a:lnTo>
                  <a:pt x="4730105" y="52545"/>
                </a:lnTo>
                <a:lnTo>
                  <a:pt x="4730105" y="179654"/>
                </a:lnTo>
                <a:lnTo>
                  <a:pt x="4708559" y="179654"/>
                </a:lnTo>
                <a:lnTo>
                  <a:pt x="4708559" y="77320"/>
                </a:lnTo>
                <a:lnTo>
                  <a:pt x="4670979" y="179654"/>
                </a:lnTo>
                <a:lnTo>
                  <a:pt x="4651708" y="179654"/>
                </a:lnTo>
                <a:lnTo>
                  <a:pt x="4616158" y="72414"/>
                </a:lnTo>
                <a:lnTo>
                  <a:pt x="4616158" y="179654"/>
                </a:lnTo>
                <a:lnTo>
                  <a:pt x="4595094" y="179654"/>
                </a:lnTo>
                <a:close/>
                <a:moveTo>
                  <a:pt x="4754996" y="116099"/>
                </a:moveTo>
                <a:cubicBezTo>
                  <a:pt x="4754996" y="92559"/>
                  <a:pt x="4761540" y="75124"/>
                  <a:pt x="4774626" y="63796"/>
                </a:cubicBezTo>
                <a:cubicBezTo>
                  <a:pt x="4785555" y="54381"/>
                  <a:pt x="4798883" y="49672"/>
                  <a:pt x="4814605" y="49672"/>
                </a:cubicBezTo>
                <a:cubicBezTo>
                  <a:pt x="4832078" y="49672"/>
                  <a:pt x="4846363" y="55396"/>
                  <a:pt x="4857454" y="66847"/>
                </a:cubicBezTo>
                <a:cubicBezTo>
                  <a:pt x="4868543" y="78296"/>
                  <a:pt x="4874086" y="94114"/>
                  <a:pt x="4874086" y="114303"/>
                </a:cubicBezTo>
                <a:cubicBezTo>
                  <a:pt x="4874086" y="130661"/>
                  <a:pt x="4871635" y="143527"/>
                  <a:pt x="4866728" y="152907"/>
                </a:cubicBezTo>
                <a:cubicBezTo>
                  <a:pt x="4861822" y="162280"/>
                  <a:pt x="4854679" y="169564"/>
                  <a:pt x="4845301" y="174747"/>
                </a:cubicBezTo>
                <a:cubicBezTo>
                  <a:pt x="4835927" y="179931"/>
                  <a:pt x="4825696" y="182526"/>
                  <a:pt x="4814605" y="182526"/>
                </a:cubicBezTo>
                <a:cubicBezTo>
                  <a:pt x="4796809" y="182526"/>
                  <a:pt x="4782424" y="176821"/>
                  <a:pt x="4771455" y="165408"/>
                </a:cubicBezTo>
                <a:cubicBezTo>
                  <a:pt x="4760483" y="154004"/>
                  <a:pt x="4754996" y="137566"/>
                  <a:pt x="4754996" y="116099"/>
                </a:cubicBezTo>
                <a:close/>
                <a:moveTo>
                  <a:pt x="4777138" y="116099"/>
                </a:moveTo>
                <a:cubicBezTo>
                  <a:pt x="4777138" y="132378"/>
                  <a:pt x="4780691" y="144565"/>
                  <a:pt x="4787791" y="152665"/>
                </a:cubicBezTo>
                <a:cubicBezTo>
                  <a:pt x="4794894" y="160765"/>
                  <a:pt x="4803830" y="164811"/>
                  <a:pt x="4814605" y="164811"/>
                </a:cubicBezTo>
                <a:cubicBezTo>
                  <a:pt x="4825293" y="164811"/>
                  <a:pt x="4834192" y="160744"/>
                  <a:pt x="4841295" y="152604"/>
                </a:cubicBezTo>
                <a:cubicBezTo>
                  <a:pt x="4848394" y="144463"/>
                  <a:pt x="4851944" y="132058"/>
                  <a:pt x="4851944" y="115383"/>
                </a:cubicBezTo>
                <a:cubicBezTo>
                  <a:pt x="4851944" y="99662"/>
                  <a:pt x="4848375" y="87753"/>
                  <a:pt x="4841233" y="79653"/>
                </a:cubicBezTo>
                <a:cubicBezTo>
                  <a:pt x="4834091" y="71553"/>
                  <a:pt x="4825217" y="67507"/>
                  <a:pt x="4814605" y="67507"/>
                </a:cubicBezTo>
                <a:cubicBezTo>
                  <a:pt x="4803830" y="67507"/>
                  <a:pt x="4794894" y="71535"/>
                  <a:pt x="4787791" y="79592"/>
                </a:cubicBezTo>
                <a:cubicBezTo>
                  <a:pt x="4780691" y="87652"/>
                  <a:pt x="4777138" y="99820"/>
                  <a:pt x="4777138" y="116099"/>
                </a:cubicBezTo>
                <a:close/>
                <a:moveTo>
                  <a:pt x="4899463" y="52545"/>
                </a:moveTo>
                <a:lnTo>
                  <a:pt x="4921009" y="52545"/>
                </a:lnTo>
                <a:lnTo>
                  <a:pt x="4921009" y="105447"/>
                </a:lnTo>
                <a:lnTo>
                  <a:pt x="4980733" y="105447"/>
                </a:lnTo>
                <a:lnTo>
                  <a:pt x="4980733" y="52545"/>
                </a:lnTo>
                <a:lnTo>
                  <a:pt x="5002279" y="52545"/>
                </a:lnTo>
                <a:lnTo>
                  <a:pt x="5002279" y="179654"/>
                </a:lnTo>
                <a:lnTo>
                  <a:pt x="4980733" y="179654"/>
                </a:lnTo>
                <a:lnTo>
                  <a:pt x="4980733" y="123281"/>
                </a:lnTo>
                <a:lnTo>
                  <a:pt x="4921009" y="123281"/>
                </a:lnTo>
                <a:lnTo>
                  <a:pt x="4921009" y="179654"/>
                </a:lnTo>
                <a:lnTo>
                  <a:pt x="4899463" y="179654"/>
                </a:lnTo>
                <a:close/>
                <a:moveTo>
                  <a:pt x="5023101" y="52545"/>
                </a:moveTo>
                <a:lnTo>
                  <a:pt x="5126396" y="52545"/>
                </a:lnTo>
                <a:lnTo>
                  <a:pt x="5126396" y="70379"/>
                </a:lnTo>
                <a:lnTo>
                  <a:pt x="5085461" y="70379"/>
                </a:lnTo>
                <a:lnTo>
                  <a:pt x="5085461" y="179654"/>
                </a:lnTo>
                <a:lnTo>
                  <a:pt x="5064038" y="179654"/>
                </a:lnTo>
                <a:lnTo>
                  <a:pt x="5064038" y="70379"/>
                </a:lnTo>
                <a:lnTo>
                  <a:pt x="5023101" y="70379"/>
                </a:lnTo>
                <a:close/>
                <a:moveTo>
                  <a:pt x="5147097" y="52545"/>
                </a:moveTo>
                <a:lnTo>
                  <a:pt x="5168646" y="52545"/>
                </a:lnTo>
                <a:lnTo>
                  <a:pt x="5168646" y="105447"/>
                </a:lnTo>
                <a:lnTo>
                  <a:pt x="5228366" y="105447"/>
                </a:lnTo>
                <a:lnTo>
                  <a:pt x="5228366" y="52545"/>
                </a:lnTo>
                <a:lnTo>
                  <a:pt x="5249912" y="52545"/>
                </a:lnTo>
                <a:lnTo>
                  <a:pt x="5249912" y="179654"/>
                </a:lnTo>
                <a:lnTo>
                  <a:pt x="5228366" y="179654"/>
                </a:lnTo>
                <a:lnTo>
                  <a:pt x="5228366" y="123281"/>
                </a:lnTo>
                <a:lnTo>
                  <a:pt x="5168646" y="123281"/>
                </a:lnTo>
                <a:lnTo>
                  <a:pt x="5168646" y="179654"/>
                </a:lnTo>
                <a:lnTo>
                  <a:pt x="5147097" y="179654"/>
                </a:lnTo>
                <a:close/>
                <a:moveTo>
                  <a:pt x="5403355" y="52545"/>
                </a:moveTo>
                <a:lnTo>
                  <a:pt x="5424902" y="52545"/>
                </a:lnTo>
                <a:lnTo>
                  <a:pt x="5424902" y="179654"/>
                </a:lnTo>
                <a:lnTo>
                  <a:pt x="5403355" y="179654"/>
                </a:lnTo>
                <a:close/>
                <a:moveTo>
                  <a:pt x="5282827" y="52545"/>
                </a:moveTo>
                <a:lnTo>
                  <a:pt x="5304369" y="52545"/>
                </a:lnTo>
                <a:lnTo>
                  <a:pt x="5304369" y="102214"/>
                </a:lnTo>
                <a:lnTo>
                  <a:pt x="5331661" y="102214"/>
                </a:lnTo>
                <a:cubicBezTo>
                  <a:pt x="5349452" y="102214"/>
                  <a:pt x="5363158" y="105664"/>
                  <a:pt x="5372777" y="112568"/>
                </a:cubicBezTo>
                <a:cubicBezTo>
                  <a:pt x="5382389" y="119473"/>
                  <a:pt x="5387198" y="128987"/>
                  <a:pt x="5387198" y="141116"/>
                </a:cubicBezTo>
                <a:cubicBezTo>
                  <a:pt x="5387198" y="151729"/>
                  <a:pt x="5383189" y="160805"/>
                  <a:pt x="5375171" y="168343"/>
                </a:cubicBezTo>
                <a:cubicBezTo>
                  <a:pt x="5367146" y="175885"/>
                  <a:pt x="5354320" y="179654"/>
                  <a:pt x="5336686" y="179654"/>
                </a:cubicBezTo>
                <a:lnTo>
                  <a:pt x="5282827" y="179654"/>
                </a:lnTo>
                <a:close/>
                <a:moveTo>
                  <a:pt x="5304369" y="161942"/>
                </a:moveTo>
                <a:lnTo>
                  <a:pt x="5326992" y="161942"/>
                </a:lnTo>
                <a:cubicBezTo>
                  <a:pt x="5340636" y="161942"/>
                  <a:pt x="5350374" y="160265"/>
                  <a:pt x="5356199" y="156913"/>
                </a:cubicBezTo>
                <a:cubicBezTo>
                  <a:pt x="5362024" y="153564"/>
                  <a:pt x="5364936" y="148337"/>
                  <a:pt x="5364936" y="141235"/>
                </a:cubicBezTo>
                <a:cubicBezTo>
                  <a:pt x="5364936" y="135731"/>
                  <a:pt x="5362780" y="130824"/>
                  <a:pt x="5358475" y="126511"/>
                </a:cubicBezTo>
                <a:cubicBezTo>
                  <a:pt x="5354165" y="122201"/>
                  <a:pt x="5344625" y="120049"/>
                  <a:pt x="5329865" y="120049"/>
                </a:cubicBezTo>
                <a:lnTo>
                  <a:pt x="5304369" y="120049"/>
                </a:lnTo>
                <a:close/>
                <a:moveTo>
                  <a:pt x="5545544" y="138722"/>
                </a:moveTo>
                <a:lnTo>
                  <a:pt x="5567803" y="141473"/>
                </a:lnTo>
                <a:cubicBezTo>
                  <a:pt x="5564293" y="154482"/>
                  <a:pt x="5557792" y="164574"/>
                  <a:pt x="5548299" y="171756"/>
                </a:cubicBezTo>
                <a:cubicBezTo>
                  <a:pt x="5538802" y="178938"/>
                  <a:pt x="5526669" y="182526"/>
                  <a:pt x="5511910" y="182526"/>
                </a:cubicBezTo>
                <a:cubicBezTo>
                  <a:pt x="5493315" y="182526"/>
                  <a:pt x="5478577" y="176803"/>
                  <a:pt x="5467687" y="165351"/>
                </a:cubicBezTo>
                <a:cubicBezTo>
                  <a:pt x="5456797" y="153903"/>
                  <a:pt x="5451350" y="137843"/>
                  <a:pt x="5451350" y="117176"/>
                </a:cubicBezTo>
                <a:cubicBezTo>
                  <a:pt x="5451350" y="95792"/>
                  <a:pt x="5456855" y="79196"/>
                  <a:pt x="5467871" y="67389"/>
                </a:cubicBezTo>
                <a:cubicBezTo>
                  <a:pt x="5478879" y="55580"/>
                  <a:pt x="5493160" y="49672"/>
                  <a:pt x="5510714" y="49672"/>
                </a:cubicBezTo>
                <a:cubicBezTo>
                  <a:pt x="5527713" y="49672"/>
                  <a:pt x="5541595" y="55454"/>
                  <a:pt x="5552371" y="67024"/>
                </a:cubicBezTo>
                <a:cubicBezTo>
                  <a:pt x="5563141" y="78595"/>
                  <a:pt x="5568527" y="94874"/>
                  <a:pt x="5568527" y="115862"/>
                </a:cubicBezTo>
                <a:cubicBezTo>
                  <a:pt x="5568527" y="117137"/>
                  <a:pt x="5568487" y="119052"/>
                  <a:pt x="5568408" y="121603"/>
                </a:cubicBezTo>
                <a:lnTo>
                  <a:pt x="5473609" y="121603"/>
                </a:lnTo>
                <a:cubicBezTo>
                  <a:pt x="5474409" y="135568"/>
                  <a:pt x="5478357" y="146257"/>
                  <a:pt x="5485461" y="153680"/>
                </a:cubicBezTo>
                <a:cubicBezTo>
                  <a:pt x="5492560" y="161099"/>
                  <a:pt x="5501416" y="164811"/>
                  <a:pt x="5512029" y="164811"/>
                </a:cubicBezTo>
                <a:cubicBezTo>
                  <a:pt x="5519927" y="164811"/>
                  <a:pt x="5526673" y="162737"/>
                  <a:pt x="5532260" y="158587"/>
                </a:cubicBezTo>
                <a:cubicBezTo>
                  <a:pt x="5537848" y="154439"/>
                  <a:pt x="5542273" y="147815"/>
                  <a:pt x="5545544" y="138722"/>
                </a:cubicBezTo>
                <a:close/>
                <a:moveTo>
                  <a:pt x="5474808" y="103892"/>
                </a:moveTo>
                <a:lnTo>
                  <a:pt x="5545786" y="103892"/>
                </a:lnTo>
                <a:cubicBezTo>
                  <a:pt x="5544824" y="93200"/>
                  <a:pt x="5542114" y="85182"/>
                  <a:pt x="5537646" y="79833"/>
                </a:cubicBezTo>
                <a:cubicBezTo>
                  <a:pt x="5530784" y="71535"/>
                  <a:pt x="5521885" y="67389"/>
                  <a:pt x="5510951" y="67389"/>
                </a:cubicBezTo>
                <a:cubicBezTo>
                  <a:pt x="5501060" y="67389"/>
                  <a:pt x="5492742" y="70699"/>
                  <a:pt x="5486000" y="77320"/>
                </a:cubicBezTo>
                <a:cubicBezTo>
                  <a:pt x="5479258" y="83944"/>
                  <a:pt x="5475524" y="92800"/>
                  <a:pt x="5474808" y="10389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415591" y="2952973"/>
            <a:ext cx="3881143" cy="228064"/>
          </a:xfrm>
          <a:custGeom>
            <a:avLst/>
            <a:gdLst/>
            <a:ahLst/>
            <a:cxnLst/>
            <a:rect l="l" t="t" r="r" b="b"/>
            <a:pathLst>
              <a:path w="3881143" h="228064">
                <a:moveTo>
                  <a:pt x="98252" y="0"/>
                </a:moveTo>
                <a:lnTo>
                  <a:pt x="117257" y="238"/>
                </a:lnTo>
                <a:cubicBezTo>
                  <a:pt x="116382" y="8766"/>
                  <a:pt x="114488" y="14703"/>
                  <a:pt x="111582" y="18051"/>
                </a:cubicBezTo>
                <a:cubicBezTo>
                  <a:pt x="108670" y="21395"/>
                  <a:pt x="104930" y="23547"/>
                  <a:pt x="100343" y="24502"/>
                </a:cubicBezTo>
                <a:cubicBezTo>
                  <a:pt x="95761" y="25460"/>
                  <a:pt x="86779" y="25939"/>
                  <a:pt x="73390" y="25939"/>
                </a:cubicBezTo>
                <a:cubicBezTo>
                  <a:pt x="55621" y="25939"/>
                  <a:pt x="43510" y="27648"/>
                  <a:pt x="37055" y="31076"/>
                </a:cubicBezTo>
                <a:cubicBezTo>
                  <a:pt x="30597" y="34502"/>
                  <a:pt x="25956" y="39985"/>
                  <a:pt x="23127" y="47513"/>
                </a:cubicBezTo>
                <a:cubicBezTo>
                  <a:pt x="20297" y="55044"/>
                  <a:pt x="18724" y="64746"/>
                  <a:pt x="18404" y="76619"/>
                </a:cubicBezTo>
                <a:cubicBezTo>
                  <a:pt x="23825" y="68570"/>
                  <a:pt x="30161" y="62532"/>
                  <a:pt x="37416" y="58508"/>
                </a:cubicBezTo>
                <a:cubicBezTo>
                  <a:pt x="44666" y="54486"/>
                  <a:pt x="52831" y="52474"/>
                  <a:pt x="61916" y="52474"/>
                </a:cubicBezTo>
                <a:cubicBezTo>
                  <a:pt x="78571" y="52474"/>
                  <a:pt x="92358" y="58194"/>
                  <a:pt x="103274" y="69628"/>
                </a:cubicBezTo>
                <a:cubicBezTo>
                  <a:pt x="114188" y="81061"/>
                  <a:pt x="119647" y="96538"/>
                  <a:pt x="119647" y="116064"/>
                </a:cubicBezTo>
                <a:cubicBezTo>
                  <a:pt x="119647" y="130889"/>
                  <a:pt x="116900" y="143039"/>
                  <a:pt x="111402" y="152518"/>
                </a:cubicBezTo>
                <a:cubicBezTo>
                  <a:pt x="105905" y="162004"/>
                  <a:pt x="99389" y="169333"/>
                  <a:pt x="91858" y="174513"/>
                </a:cubicBezTo>
                <a:cubicBezTo>
                  <a:pt x="84327" y="179693"/>
                  <a:pt x="74066" y="182283"/>
                  <a:pt x="61082" y="182283"/>
                </a:cubicBezTo>
                <a:cubicBezTo>
                  <a:pt x="46020" y="182283"/>
                  <a:pt x="34302" y="178838"/>
                  <a:pt x="25939" y="171943"/>
                </a:cubicBezTo>
                <a:cubicBezTo>
                  <a:pt x="17568" y="165053"/>
                  <a:pt x="11153" y="156229"/>
                  <a:pt x="6693" y="145468"/>
                </a:cubicBezTo>
                <a:cubicBezTo>
                  <a:pt x="2233" y="134713"/>
                  <a:pt x="0" y="115989"/>
                  <a:pt x="0" y="89291"/>
                </a:cubicBezTo>
                <a:cubicBezTo>
                  <a:pt x="0" y="55743"/>
                  <a:pt x="5678" y="33149"/>
                  <a:pt x="17032" y="21514"/>
                </a:cubicBezTo>
                <a:cubicBezTo>
                  <a:pt x="28387" y="9882"/>
                  <a:pt x="45857" y="4064"/>
                  <a:pt x="69445" y="4064"/>
                </a:cubicBezTo>
                <a:cubicBezTo>
                  <a:pt x="84107" y="4064"/>
                  <a:pt x="92435" y="3823"/>
                  <a:pt x="94428" y="3344"/>
                </a:cubicBezTo>
                <a:cubicBezTo>
                  <a:pt x="96420" y="2869"/>
                  <a:pt x="97694" y="1754"/>
                  <a:pt x="98252" y="0"/>
                </a:cubicBezTo>
                <a:close/>
                <a:moveTo>
                  <a:pt x="97175" y="115466"/>
                </a:moveTo>
                <a:cubicBezTo>
                  <a:pt x="97175" y="102240"/>
                  <a:pt x="94050" y="91401"/>
                  <a:pt x="87794" y="82955"/>
                </a:cubicBezTo>
                <a:cubicBezTo>
                  <a:pt x="81537" y="74506"/>
                  <a:pt x="72710" y="70287"/>
                  <a:pt x="61319" y="70287"/>
                </a:cubicBezTo>
                <a:cubicBezTo>
                  <a:pt x="49446" y="70287"/>
                  <a:pt x="40281" y="74747"/>
                  <a:pt x="33830" y="83671"/>
                </a:cubicBezTo>
                <a:cubicBezTo>
                  <a:pt x="27371" y="92596"/>
                  <a:pt x="24145" y="104512"/>
                  <a:pt x="24145" y="119412"/>
                </a:cubicBezTo>
                <a:cubicBezTo>
                  <a:pt x="24145" y="134154"/>
                  <a:pt x="27710" y="145429"/>
                  <a:pt x="34841" y="153238"/>
                </a:cubicBezTo>
                <a:cubicBezTo>
                  <a:pt x="41974" y="161046"/>
                  <a:pt x="50761" y="164953"/>
                  <a:pt x="61200" y="164953"/>
                </a:cubicBezTo>
                <a:cubicBezTo>
                  <a:pt x="71874" y="164953"/>
                  <a:pt x="80540" y="160430"/>
                  <a:pt x="87196" y="151388"/>
                </a:cubicBezTo>
                <a:cubicBezTo>
                  <a:pt x="93849" y="142340"/>
                  <a:pt x="97175" y="130367"/>
                  <a:pt x="97175" y="115466"/>
                </a:cubicBezTo>
                <a:close/>
                <a:moveTo>
                  <a:pt x="223406" y="163756"/>
                </a:moveTo>
                <a:cubicBezTo>
                  <a:pt x="215439" y="170528"/>
                  <a:pt x="207767" y="175313"/>
                  <a:pt x="200395" y="178102"/>
                </a:cubicBezTo>
                <a:cubicBezTo>
                  <a:pt x="193025" y="180890"/>
                  <a:pt x="185120" y="182283"/>
                  <a:pt x="176671" y="182283"/>
                </a:cubicBezTo>
                <a:cubicBezTo>
                  <a:pt x="162728" y="182283"/>
                  <a:pt x="152006" y="178877"/>
                  <a:pt x="144516" y="172066"/>
                </a:cubicBezTo>
                <a:cubicBezTo>
                  <a:pt x="137027" y="165251"/>
                  <a:pt x="133280" y="156543"/>
                  <a:pt x="133280" y="145947"/>
                </a:cubicBezTo>
                <a:cubicBezTo>
                  <a:pt x="133280" y="139730"/>
                  <a:pt x="134695" y="134054"/>
                  <a:pt x="137525" y="128913"/>
                </a:cubicBezTo>
                <a:cubicBezTo>
                  <a:pt x="140354" y="123776"/>
                  <a:pt x="144059" y="119649"/>
                  <a:pt x="148641" y="116543"/>
                </a:cubicBezTo>
                <a:cubicBezTo>
                  <a:pt x="153224" y="113437"/>
                  <a:pt x="158383" y="111086"/>
                  <a:pt x="164121" y="109494"/>
                </a:cubicBezTo>
                <a:cubicBezTo>
                  <a:pt x="168340" y="108374"/>
                  <a:pt x="174715" y="107299"/>
                  <a:pt x="183245" y="106261"/>
                </a:cubicBezTo>
                <a:cubicBezTo>
                  <a:pt x="200614" y="104191"/>
                  <a:pt x="213408" y="101722"/>
                  <a:pt x="221613" y="98853"/>
                </a:cubicBezTo>
                <a:cubicBezTo>
                  <a:pt x="221696" y="95904"/>
                  <a:pt x="221736" y="94032"/>
                  <a:pt x="221736" y="93237"/>
                </a:cubicBezTo>
                <a:cubicBezTo>
                  <a:pt x="221736" y="84470"/>
                  <a:pt x="219701" y="78293"/>
                  <a:pt x="215637" y="74708"/>
                </a:cubicBezTo>
                <a:cubicBezTo>
                  <a:pt x="210135" y="69847"/>
                  <a:pt x="201968" y="67417"/>
                  <a:pt x="191131" y="67417"/>
                </a:cubicBezTo>
                <a:cubicBezTo>
                  <a:pt x="181012" y="67417"/>
                  <a:pt x="173546" y="69192"/>
                  <a:pt x="168722" y="72734"/>
                </a:cubicBezTo>
                <a:cubicBezTo>
                  <a:pt x="163901" y="76280"/>
                  <a:pt x="160334" y="82555"/>
                  <a:pt x="158026" y="91562"/>
                </a:cubicBezTo>
                <a:lnTo>
                  <a:pt x="136987" y="88693"/>
                </a:lnTo>
                <a:cubicBezTo>
                  <a:pt x="138900" y="79690"/>
                  <a:pt x="142046" y="72418"/>
                  <a:pt x="146427" y="66877"/>
                </a:cubicBezTo>
                <a:cubicBezTo>
                  <a:pt x="150811" y="61337"/>
                  <a:pt x="157144" y="57075"/>
                  <a:pt x="165435" y="54087"/>
                </a:cubicBezTo>
                <a:cubicBezTo>
                  <a:pt x="173722" y="51099"/>
                  <a:pt x="183327" y="49608"/>
                  <a:pt x="194239" y="49608"/>
                </a:cubicBezTo>
                <a:cubicBezTo>
                  <a:pt x="205075" y="49608"/>
                  <a:pt x="213883" y="50883"/>
                  <a:pt x="220659" y="53431"/>
                </a:cubicBezTo>
                <a:cubicBezTo>
                  <a:pt x="227430" y="55980"/>
                  <a:pt x="232413" y="59187"/>
                  <a:pt x="235603" y="63054"/>
                </a:cubicBezTo>
                <a:cubicBezTo>
                  <a:pt x="238788" y="66920"/>
                  <a:pt x="241017" y="71802"/>
                  <a:pt x="242295" y="77695"/>
                </a:cubicBezTo>
                <a:cubicBezTo>
                  <a:pt x="243011" y="81360"/>
                  <a:pt x="243368" y="87973"/>
                  <a:pt x="243368" y="97539"/>
                </a:cubicBezTo>
                <a:lnTo>
                  <a:pt x="243368" y="126223"/>
                </a:lnTo>
                <a:cubicBezTo>
                  <a:pt x="243368" y="146229"/>
                  <a:pt x="243829" y="158876"/>
                  <a:pt x="244747" y="164178"/>
                </a:cubicBezTo>
                <a:cubicBezTo>
                  <a:pt x="245658" y="169478"/>
                  <a:pt x="247472" y="174554"/>
                  <a:pt x="250182" y="179417"/>
                </a:cubicBezTo>
                <a:lnTo>
                  <a:pt x="227707" y="179417"/>
                </a:lnTo>
                <a:cubicBezTo>
                  <a:pt x="225476" y="174957"/>
                  <a:pt x="224043" y="169737"/>
                  <a:pt x="223406" y="163756"/>
                </a:cubicBezTo>
                <a:close/>
                <a:moveTo>
                  <a:pt x="221613" y="115707"/>
                </a:moveTo>
                <a:cubicBezTo>
                  <a:pt x="213805" y="118894"/>
                  <a:pt x="202090" y="121601"/>
                  <a:pt x="186470" y="123833"/>
                </a:cubicBezTo>
                <a:cubicBezTo>
                  <a:pt x="177625" y="125112"/>
                  <a:pt x="171371" y="126544"/>
                  <a:pt x="167706" y="128135"/>
                </a:cubicBezTo>
                <a:cubicBezTo>
                  <a:pt x="164038" y="129733"/>
                  <a:pt x="161213" y="132062"/>
                  <a:pt x="159221" y="135130"/>
                </a:cubicBezTo>
                <a:cubicBezTo>
                  <a:pt x="157227" y="138196"/>
                  <a:pt x="156233" y="141606"/>
                  <a:pt x="156233" y="145350"/>
                </a:cubicBezTo>
                <a:cubicBezTo>
                  <a:pt x="156233" y="151088"/>
                  <a:pt x="158405" y="155870"/>
                  <a:pt x="162746" y="159692"/>
                </a:cubicBezTo>
                <a:cubicBezTo>
                  <a:pt x="167088" y="163519"/>
                  <a:pt x="173441" y="165432"/>
                  <a:pt x="181811" y="165432"/>
                </a:cubicBezTo>
                <a:cubicBezTo>
                  <a:pt x="190095" y="165432"/>
                  <a:pt x="197467" y="163617"/>
                  <a:pt x="203923" y="159991"/>
                </a:cubicBezTo>
                <a:cubicBezTo>
                  <a:pt x="210377" y="156366"/>
                  <a:pt x="215119" y="151406"/>
                  <a:pt x="218149" y="145109"/>
                </a:cubicBezTo>
                <a:cubicBezTo>
                  <a:pt x="220457" y="140249"/>
                  <a:pt x="221613" y="133078"/>
                  <a:pt x="221613" y="123595"/>
                </a:cubicBezTo>
                <a:close/>
                <a:moveTo>
                  <a:pt x="300892" y="122041"/>
                </a:moveTo>
                <a:lnTo>
                  <a:pt x="300892" y="105185"/>
                </a:lnTo>
                <a:cubicBezTo>
                  <a:pt x="309979" y="105105"/>
                  <a:pt x="316170" y="104746"/>
                  <a:pt x="319479" y="104112"/>
                </a:cubicBezTo>
                <a:cubicBezTo>
                  <a:pt x="322783" y="103474"/>
                  <a:pt x="325916" y="101563"/>
                  <a:pt x="328864" y="98374"/>
                </a:cubicBezTo>
                <a:cubicBezTo>
                  <a:pt x="331813" y="95188"/>
                  <a:pt x="333285" y="91203"/>
                  <a:pt x="333285" y="86419"/>
                </a:cubicBezTo>
                <a:cubicBezTo>
                  <a:pt x="333285" y="80601"/>
                  <a:pt x="331356" y="75960"/>
                  <a:pt x="327485" y="72493"/>
                </a:cubicBezTo>
                <a:cubicBezTo>
                  <a:pt x="323619" y="69030"/>
                  <a:pt x="318619" y="67299"/>
                  <a:pt x="312487" y="67299"/>
                </a:cubicBezTo>
                <a:cubicBezTo>
                  <a:pt x="300374" y="67299"/>
                  <a:pt x="291886" y="74430"/>
                  <a:pt x="287025" y="88693"/>
                </a:cubicBezTo>
                <a:lnTo>
                  <a:pt x="266585" y="85345"/>
                </a:lnTo>
                <a:cubicBezTo>
                  <a:pt x="272960" y="61520"/>
                  <a:pt x="288342" y="49608"/>
                  <a:pt x="312725" y="49608"/>
                </a:cubicBezTo>
                <a:cubicBezTo>
                  <a:pt x="326272" y="49608"/>
                  <a:pt x="336889" y="53312"/>
                  <a:pt x="344582" y="60721"/>
                </a:cubicBezTo>
                <a:cubicBezTo>
                  <a:pt x="352271" y="68134"/>
                  <a:pt x="356116" y="76978"/>
                  <a:pt x="356116" y="87257"/>
                </a:cubicBezTo>
                <a:cubicBezTo>
                  <a:pt x="356116" y="97614"/>
                  <a:pt x="351094" y="105865"/>
                  <a:pt x="341053" y="112004"/>
                </a:cubicBezTo>
                <a:cubicBezTo>
                  <a:pt x="347429" y="115430"/>
                  <a:pt x="352211" y="119790"/>
                  <a:pt x="355396" y="125089"/>
                </a:cubicBezTo>
                <a:cubicBezTo>
                  <a:pt x="358586" y="130392"/>
                  <a:pt x="360177" y="136664"/>
                  <a:pt x="360177" y="143914"/>
                </a:cubicBezTo>
                <a:cubicBezTo>
                  <a:pt x="360177" y="155311"/>
                  <a:pt x="356033" y="164556"/>
                  <a:pt x="347750" y="171644"/>
                </a:cubicBezTo>
                <a:cubicBezTo>
                  <a:pt x="339462" y="178736"/>
                  <a:pt x="327863" y="182283"/>
                  <a:pt x="312966" y="182283"/>
                </a:cubicBezTo>
                <a:cubicBezTo>
                  <a:pt x="284041" y="182283"/>
                  <a:pt x="267261" y="169415"/>
                  <a:pt x="262642" y="143676"/>
                </a:cubicBezTo>
                <a:lnTo>
                  <a:pt x="282842" y="139374"/>
                </a:lnTo>
                <a:cubicBezTo>
                  <a:pt x="284671" y="147503"/>
                  <a:pt x="288401" y="153800"/>
                  <a:pt x="294017" y="158260"/>
                </a:cubicBezTo>
                <a:cubicBezTo>
                  <a:pt x="299633" y="162720"/>
                  <a:pt x="306073" y="164953"/>
                  <a:pt x="313323" y="164953"/>
                </a:cubicBezTo>
                <a:cubicBezTo>
                  <a:pt x="320574" y="164953"/>
                  <a:pt x="326607" y="162900"/>
                  <a:pt x="331431" y="158796"/>
                </a:cubicBezTo>
                <a:cubicBezTo>
                  <a:pt x="336256" y="154692"/>
                  <a:pt x="338663" y="149454"/>
                  <a:pt x="338663" y="143078"/>
                </a:cubicBezTo>
                <a:cubicBezTo>
                  <a:pt x="338663" y="138139"/>
                  <a:pt x="337148" y="133834"/>
                  <a:pt x="334121" y="130169"/>
                </a:cubicBezTo>
                <a:cubicBezTo>
                  <a:pt x="331097" y="126501"/>
                  <a:pt x="327867" y="124211"/>
                  <a:pt x="324439" y="123293"/>
                </a:cubicBezTo>
                <a:cubicBezTo>
                  <a:pt x="321013" y="122378"/>
                  <a:pt x="314795" y="121921"/>
                  <a:pt x="305792" y="121921"/>
                </a:cubicBezTo>
                <a:cubicBezTo>
                  <a:pt x="305072" y="121921"/>
                  <a:pt x="303437" y="121961"/>
                  <a:pt x="300892" y="122041"/>
                </a:cubicBezTo>
                <a:close/>
                <a:moveTo>
                  <a:pt x="505891" y="52474"/>
                </a:moveTo>
                <a:lnTo>
                  <a:pt x="527404" y="52474"/>
                </a:lnTo>
                <a:lnTo>
                  <a:pt x="527404" y="179417"/>
                </a:lnTo>
                <a:lnTo>
                  <a:pt x="505891" y="179417"/>
                </a:lnTo>
                <a:close/>
                <a:moveTo>
                  <a:pt x="385521" y="52474"/>
                </a:moveTo>
                <a:lnTo>
                  <a:pt x="407038" y="52474"/>
                </a:lnTo>
                <a:lnTo>
                  <a:pt x="407038" y="102078"/>
                </a:lnTo>
                <a:lnTo>
                  <a:pt x="434291" y="102078"/>
                </a:lnTo>
                <a:cubicBezTo>
                  <a:pt x="452059" y="102078"/>
                  <a:pt x="465747" y="105527"/>
                  <a:pt x="475348" y="112418"/>
                </a:cubicBezTo>
                <a:cubicBezTo>
                  <a:pt x="484953" y="119311"/>
                  <a:pt x="489751" y="128815"/>
                  <a:pt x="489751" y="140926"/>
                </a:cubicBezTo>
                <a:cubicBezTo>
                  <a:pt x="489751" y="151524"/>
                  <a:pt x="485745" y="160593"/>
                  <a:pt x="477739" y="168120"/>
                </a:cubicBezTo>
                <a:cubicBezTo>
                  <a:pt x="469732" y="175651"/>
                  <a:pt x="456923" y="179417"/>
                  <a:pt x="439308" y="179417"/>
                </a:cubicBezTo>
                <a:lnTo>
                  <a:pt x="385521" y="179417"/>
                </a:lnTo>
                <a:close/>
                <a:moveTo>
                  <a:pt x="407038" y="161727"/>
                </a:moveTo>
                <a:lnTo>
                  <a:pt x="429628" y="161727"/>
                </a:lnTo>
                <a:cubicBezTo>
                  <a:pt x="443254" y="161727"/>
                  <a:pt x="452977" y="160053"/>
                  <a:pt x="458795" y="156704"/>
                </a:cubicBezTo>
                <a:cubicBezTo>
                  <a:pt x="464613" y="153360"/>
                  <a:pt x="467518" y="148140"/>
                  <a:pt x="467518" y="141045"/>
                </a:cubicBezTo>
                <a:cubicBezTo>
                  <a:pt x="467518" y="135547"/>
                  <a:pt x="465369" y="130648"/>
                  <a:pt x="461067" y="126342"/>
                </a:cubicBezTo>
                <a:cubicBezTo>
                  <a:pt x="456762" y="122041"/>
                  <a:pt x="447239" y="119891"/>
                  <a:pt x="432497" y="119891"/>
                </a:cubicBezTo>
                <a:lnTo>
                  <a:pt x="407038" y="119891"/>
                </a:lnTo>
                <a:close/>
                <a:moveTo>
                  <a:pt x="566612" y="179417"/>
                </a:moveTo>
                <a:lnTo>
                  <a:pt x="566612" y="154912"/>
                </a:lnTo>
                <a:lnTo>
                  <a:pt x="591114" y="154912"/>
                </a:lnTo>
                <a:lnTo>
                  <a:pt x="591114" y="179417"/>
                </a:lnTo>
                <a:cubicBezTo>
                  <a:pt x="591114" y="188421"/>
                  <a:pt x="589523" y="195693"/>
                  <a:pt x="586332" y="201233"/>
                </a:cubicBezTo>
                <a:cubicBezTo>
                  <a:pt x="583146" y="206770"/>
                  <a:pt x="578089" y="211050"/>
                  <a:pt x="571151" y="214081"/>
                </a:cubicBezTo>
                <a:lnTo>
                  <a:pt x="565175" y="204876"/>
                </a:lnTo>
                <a:cubicBezTo>
                  <a:pt x="569718" y="202881"/>
                  <a:pt x="573064" y="199955"/>
                  <a:pt x="575220" y="196092"/>
                </a:cubicBezTo>
                <a:cubicBezTo>
                  <a:pt x="577373" y="192226"/>
                  <a:pt x="578568" y="186667"/>
                  <a:pt x="578805" y="179417"/>
                </a:cubicBezTo>
                <a:close/>
                <a:moveTo>
                  <a:pt x="789765" y="0"/>
                </a:moveTo>
                <a:lnTo>
                  <a:pt x="808769" y="238"/>
                </a:lnTo>
                <a:cubicBezTo>
                  <a:pt x="807894" y="8766"/>
                  <a:pt x="806001" y="14703"/>
                  <a:pt x="803096" y="18051"/>
                </a:cubicBezTo>
                <a:cubicBezTo>
                  <a:pt x="800184" y="21395"/>
                  <a:pt x="796440" y="23547"/>
                  <a:pt x="791857" y="24502"/>
                </a:cubicBezTo>
                <a:cubicBezTo>
                  <a:pt x="787274" y="25460"/>
                  <a:pt x="778292" y="25939"/>
                  <a:pt x="764903" y="25939"/>
                </a:cubicBezTo>
                <a:cubicBezTo>
                  <a:pt x="747134" y="25939"/>
                  <a:pt x="735020" y="27648"/>
                  <a:pt x="728569" y="31076"/>
                </a:cubicBezTo>
                <a:cubicBezTo>
                  <a:pt x="722111" y="34502"/>
                  <a:pt x="717470" y="39985"/>
                  <a:pt x="714641" y="47513"/>
                </a:cubicBezTo>
                <a:cubicBezTo>
                  <a:pt x="711811" y="55044"/>
                  <a:pt x="710238" y="64746"/>
                  <a:pt x="709917" y="76619"/>
                </a:cubicBezTo>
                <a:cubicBezTo>
                  <a:pt x="715335" y="68570"/>
                  <a:pt x="721675" y="62532"/>
                  <a:pt x="728926" y="58508"/>
                </a:cubicBezTo>
                <a:cubicBezTo>
                  <a:pt x="736178" y="54486"/>
                  <a:pt x="744343" y="52474"/>
                  <a:pt x="753430" y="52474"/>
                </a:cubicBezTo>
                <a:cubicBezTo>
                  <a:pt x="770084" y="52474"/>
                  <a:pt x="783868" y="58194"/>
                  <a:pt x="794786" y="69628"/>
                </a:cubicBezTo>
                <a:cubicBezTo>
                  <a:pt x="805698" y="81061"/>
                  <a:pt x="811159" y="96538"/>
                  <a:pt x="811159" y="116064"/>
                </a:cubicBezTo>
                <a:cubicBezTo>
                  <a:pt x="811159" y="130889"/>
                  <a:pt x="808410" y="143039"/>
                  <a:pt x="802912" y="152518"/>
                </a:cubicBezTo>
                <a:cubicBezTo>
                  <a:pt x="797415" y="162004"/>
                  <a:pt x="790899" y="169333"/>
                  <a:pt x="783372" y="174513"/>
                </a:cubicBezTo>
                <a:cubicBezTo>
                  <a:pt x="775841" y="179693"/>
                  <a:pt x="765580" y="182283"/>
                  <a:pt x="752592" y="182283"/>
                </a:cubicBezTo>
                <a:cubicBezTo>
                  <a:pt x="737529" y="182283"/>
                  <a:pt x="725814" y="178838"/>
                  <a:pt x="717449" y="171943"/>
                </a:cubicBezTo>
                <a:cubicBezTo>
                  <a:pt x="709078" y="165053"/>
                  <a:pt x="702667" y="156229"/>
                  <a:pt x="698207" y="145468"/>
                </a:cubicBezTo>
                <a:cubicBezTo>
                  <a:pt x="693745" y="134713"/>
                  <a:pt x="691514" y="115989"/>
                  <a:pt x="691514" y="89291"/>
                </a:cubicBezTo>
                <a:cubicBezTo>
                  <a:pt x="691514" y="55743"/>
                  <a:pt x="697191" y="33149"/>
                  <a:pt x="708546" y="21514"/>
                </a:cubicBezTo>
                <a:cubicBezTo>
                  <a:pt x="719896" y="9882"/>
                  <a:pt x="737367" y="4064"/>
                  <a:pt x="760958" y="4064"/>
                </a:cubicBezTo>
                <a:cubicBezTo>
                  <a:pt x="775621" y="4064"/>
                  <a:pt x="783947" y="3823"/>
                  <a:pt x="785938" y="3344"/>
                </a:cubicBezTo>
                <a:cubicBezTo>
                  <a:pt x="787932" y="2869"/>
                  <a:pt x="789204" y="1754"/>
                  <a:pt x="789765" y="0"/>
                </a:cubicBezTo>
                <a:close/>
                <a:moveTo>
                  <a:pt x="788689" y="115466"/>
                </a:moveTo>
                <a:cubicBezTo>
                  <a:pt x="788689" y="102240"/>
                  <a:pt x="785560" y="91401"/>
                  <a:pt x="779304" y="82955"/>
                </a:cubicBezTo>
                <a:cubicBezTo>
                  <a:pt x="773047" y="74506"/>
                  <a:pt x="764223" y="70287"/>
                  <a:pt x="752832" y="70287"/>
                </a:cubicBezTo>
                <a:cubicBezTo>
                  <a:pt x="740956" y="70287"/>
                  <a:pt x="731794" y="74747"/>
                  <a:pt x="725339" y="83671"/>
                </a:cubicBezTo>
                <a:cubicBezTo>
                  <a:pt x="718885" y="92596"/>
                  <a:pt x="715655" y="104512"/>
                  <a:pt x="715655" y="119412"/>
                </a:cubicBezTo>
                <a:cubicBezTo>
                  <a:pt x="715655" y="134154"/>
                  <a:pt x="719223" y="145429"/>
                  <a:pt x="726355" y="153238"/>
                </a:cubicBezTo>
                <a:cubicBezTo>
                  <a:pt x="733486" y="161046"/>
                  <a:pt x="742273" y="164953"/>
                  <a:pt x="752710" y="164953"/>
                </a:cubicBezTo>
                <a:cubicBezTo>
                  <a:pt x="763388" y="164953"/>
                  <a:pt x="772053" y="160430"/>
                  <a:pt x="778706" y="151388"/>
                </a:cubicBezTo>
                <a:cubicBezTo>
                  <a:pt x="785362" y="142340"/>
                  <a:pt x="788689" y="130367"/>
                  <a:pt x="788689" y="115466"/>
                </a:cubicBezTo>
                <a:close/>
                <a:moveTo>
                  <a:pt x="914920" y="163756"/>
                </a:moveTo>
                <a:cubicBezTo>
                  <a:pt x="906952" y="170528"/>
                  <a:pt x="899277" y="175313"/>
                  <a:pt x="891908" y="178102"/>
                </a:cubicBezTo>
                <a:cubicBezTo>
                  <a:pt x="884539" y="180890"/>
                  <a:pt x="876629" y="182283"/>
                  <a:pt x="868184" y="182283"/>
                </a:cubicBezTo>
                <a:cubicBezTo>
                  <a:pt x="854242" y="182283"/>
                  <a:pt x="843520" y="178877"/>
                  <a:pt x="836028" y="172066"/>
                </a:cubicBezTo>
                <a:cubicBezTo>
                  <a:pt x="828537" y="165251"/>
                  <a:pt x="824789" y="156543"/>
                  <a:pt x="824789" y="145947"/>
                </a:cubicBezTo>
                <a:cubicBezTo>
                  <a:pt x="824789" y="139730"/>
                  <a:pt x="826204" y="134054"/>
                  <a:pt x="829033" y="128913"/>
                </a:cubicBezTo>
                <a:cubicBezTo>
                  <a:pt x="831863" y="123776"/>
                  <a:pt x="835568" y="119649"/>
                  <a:pt x="840155" y="116543"/>
                </a:cubicBezTo>
                <a:cubicBezTo>
                  <a:pt x="844737" y="113437"/>
                  <a:pt x="849896" y="111086"/>
                  <a:pt x="855631" y="109494"/>
                </a:cubicBezTo>
                <a:cubicBezTo>
                  <a:pt x="859854" y="108374"/>
                  <a:pt x="866229" y="107299"/>
                  <a:pt x="874757" y="106261"/>
                </a:cubicBezTo>
                <a:cubicBezTo>
                  <a:pt x="892127" y="104191"/>
                  <a:pt x="904918" y="101722"/>
                  <a:pt x="913126" y="98853"/>
                </a:cubicBezTo>
                <a:cubicBezTo>
                  <a:pt x="913209" y="95904"/>
                  <a:pt x="913244" y="94032"/>
                  <a:pt x="913244" y="93237"/>
                </a:cubicBezTo>
                <a:cubicBezTo>
                  <a:pt x="913244" y="84470"/>
                  <a:pt x="911215" y="78293"/>
                  <a:pt x="907147" y="74708"/>
                </a:cubicBezTo>
                <a:cubicBezTo>
                  <a:pt x="901649" y="69847"/>
                  <a:pt x="893481" y="67417"/>
                  <a:pt x="882645" y="67417"/>
                </a:cubicBezTo>
                <a:cubicBezTo>
                  <a:pt x="872526" y="67417"/>
                  <a:pt x="865056" y="69192"/>
                  <a:pt x="860235" y="72734"/>
                </a:cubicBezTo>
                <a:cubicBezTo>
                  <a:pt x="855411" y="76280"/>
                  <a:pt x="851848" y="82555"/>
                  <a:pt x="849536" y="91562"/>
                </a:cubicBezTo>
                <a:lnTo>
                  <a:pt x="828501" y="88693"/>
                </a:lnTo>
                <a:cubicBezTo>
                  <a:pt x="830412" y="79690"/>
                  <a:pt x="833556" y="72418"/>
                  <a:pt x="837940" y="66877"/>
                </a:cubicBezTo>
                <a:cubicBezTo>
                  <a:pt x="842325" y="61337"/>
                  <a:pt x="848657" y="57075"/>
                  <a:pt x="856944" y="54087"/>
                </a:cubicBezTo>
                <a:cubicBezTo>
                  <a:pt x="865236" y="51099"/>
                  <a:pt x="874837" y="49608"/>
                  <a:pt x="885751" y="49608"/>
                </a:cubicBezTo>
                <a:cubicBezTo>
                  <a:pt x="896588" y="49608"/>
                  <a:pt x="905397" y="50883"/>
                  <a:pt x="912169" y="53431"/>
                </a:cubicBezTo>
                <a:cubicBezTo>
                  <a:pt x="918944" y="55980"/>
                  <a:pt x="923926" y="59187"/>
                  <a:pt x="927113" y="63054"/>
                </a:cubicBezTo>
                <a:cubicBezTo>
                  <a:pt x="930302" y="66920"/>
                  <a:pt x="932531" y="71802"/>
                  <a:pt x="933805" y="77695"/>
                </a:cubicBezTo>
                <a:cubicBezTo>
                  <a:pt x="934521" y="81360"/>
                  <a:pt x="934881" y="87973"/>
                  <a:pt x="934881" y="97539"/>
                </a:cubicBezTo>
                <a:lnTo>
                  <a:pt x="934881" y="126223"/>
                </a:lnTo>
                <a:cubicBezTo>
                  <a:pt x="934881" y="146229"/>
                  <a:pt x="935339" y="158876"/>
                  <a:pt x="936257" y="164178"/>
                </a:cubicBezTo>
                <a:cubicBezTo>
                  <a:pt x="937171" y="169478"/>
                  <a:pt x="938981" y="174554"/>
                  <a:pt x="941692" y="179417"/>
                </a:cubicBezTo>
                <a:lnTo>
                  <a:pt x="919221" y="179417"/>
                </a:lnTo>
                <a:cubicBezTo>
                  <a:pt x="916988" y="174957"/>
                  <a:pt x="915556" y="169737"/>
                  <a:pt x="914920" y="163756"/>
                </a:cubicBezTo>
                <a:close/>
                <a:moveTo>
                  <a:pt x="913126" y="115707"/>
                </a:moveTo>
                <a:cubicBezTo>
                  <a:pt x="905315" y="118894"/>
                  <a:pt x="893600" y="121601"/>
                  <a:pt x="877983" y="123833"/>
                </a:cubicBezTo>
                <a:cubicBezTo>
                  <a:pt x="869135" y="125112"/>
                  <a:pt x="862885" y="126544"/>
                  <a:pt x="859216" y="128135"/>
                </a:cubicBezTo>
                <a:cubicBezTo>
                  <a:pt x="855551" y="129733"/>
                  <a:pt x="852725" y="132062"/>
                  <a:pt x="850731" y="135130"/>
                </a:cubicBezTo>
                <a:cubicBezTo>
                  <a:pt x="848740" y="138196"/>
                  <a:pt x="847743" y="141606"/>
                  <a:pt x="847743" y="145350"/>
                </a:cubicBezTo>
                <a:cubicBezTo>
                  <a:pt x="847743" y="151088"/>
                  <a:pt x="849913" y="155870"/>
                  <a:pt x="854259" y="159692"/>
                </a:cubicBezTo>
                <a:cubicBezTo>
                  <a:pt x="858600" y="163519"/>
                  <a:pt x="864955" y="165432"/>
                  <a:pt x="873321" y="165432"/>
                </a:cubicBezTo>
                <a:cubicBezTo>
                  <a:pt x="881609" y="165432"/>
                  <a:pt x="888977" y="163617"/>
                  <a:pt x="895435" y="159991"/>
                </a:cubicBezTo>
                <a:cubicBezTo>
                  <a:pt x="901887" y="156366"/>
                  <a:pt x="906632" y="151406"/>
                  <a:pt x="909659" y="145109"/>
                </a:cubicBezTo>
                <a:cubicBezTo>
                  <a:pt x="911971" y="140249"/>
                  <a:pt x="913126" y="133078"/>
                  <a:pt x="913126" y="123595"/>
                </a:cubicBezTo>
                <a:close/>
                <a:moveTo>
                  <a:pt x="992402" y="122041"/>
                </a:moveTo>
                <a:lnTo>
                  <a:pt x="992402" y="105185"/>
                </a:lnTo>
                <a:cubicBezTo>
                  <a:pt x="1001488" y="105105"/>
                  <a:pt x="1007684" y="104746"/>
                  <a:pt x="1010992" y="104112"/>
                </a:cubicBezTo>
                <a:cubicBezTo>
                  <a:pt x="1014297" y="103474"/>
                  <a:pt x="1017425" y="101563"/>
                  <a:pt x="1020374" y="98374"/>
                </a:cubicBezTo>
                <a:cubicBezTo>
                  <a:pt x="1023325" y="95188"/>
                  <a:pt x="1024799" y="91203"/>
                  <a:pt x="1024799" y="86419"/>
                </a:cubicBezTo>
                <a:cubicBezTo>
                  <a:pt x="1024799" y="80601"/>
                  <a:pt x="1022864" y="75960"/>
                  <a:pt x="1018999" y="72493"/>
                </a:cubicBezTo>
                <a:cubicBezTo>
                  <a:pt x="1015133" y="69030"/>
                  <a:pt x="1010131" y="67299"/>
                  <a:pt x="1003997" y="67299"/>
                </a:cubicBezTo>
                <a:cubicBezTo>
                  <a:pt x="991887" y="67299"/>
                  <a:pt x="983398" y="74430"/>
                  <a:pt x="978535" y="88693"/>
                </a:cubicBezTo>
                <a:lnTo>
                  <a:pt x="958097" y="85345"/>
                </a:lnTo>
                <a:cubicBezTo>
                  <a:pt x="964472" y="61520"/>
                  <a:pt x="979856" y="49608"/>
                  <a:pt x="1004239" y="49608"/>
                </a:cubicBezTo>
                <a:cubicBezTo>
                  <a:pt x="1017786" y="49608"/>
                  <a:pt x="1028402" y="53312"/>
                  <a:pt x="1036092" y="60721"/>
                </a:cubicBezTo>
                <a:cubicBezTo>
                  <a:pt x="1043785" y="68134"/>
                  <a:pt x="1047626" y="76978"/>
                  <a:pt x="1047626" y="87257"/>
                </a:cubicBezTo>
                <a:cubicBezTo>
                  <a:pt x="1047626" y="97614"/>
                  <a:pt x="1042608" y="105865"/>
                  <a:pt x="1032563" y="112004"/>
                </a:cubicBezTo>
                <a:cubicBezTo>
                  <a:pt x="1038943" y="115430"/>
                  <a:pt x="1043721" y="119790"/>
                  <a:pt x="1046909" y="125089"/>
                </a:cubicBezTo>
                <a:cubicBezTo>
                  <a:pt x="1050100" y="130392"/>
                  <a:pt x="1051690" y="136664"/>
                  <a:pt x="1051690" y="143914"/>
                </a:cubicBezTo>
                <a:cubicBezTo>
                  <a:pt x="1051690" y="155311"/>
                  <a:pt x="1047547" y="164556"/>
                  <a:pt x="1039259" y="171644"/>
                </a:cubicBezTo>
                <a:cubicBezTo>
                  <a:pt x="1030972" y="178736"/>
                  <a:pt x="1019377" y="182283"/>
                  <a:pt x="1004476" y="182283"/>
                </a:cubicBezTo>
                <a:cubicBezTo>
                  <a:pt x="975551" y="182283"/>
                  <a:pt x="958774" y="169415"/>
                  <a:pt x="954152" y="143676"/>
                </a:cubicBezTo>
                <a:lnTo>
                  <a:pt x="974352" y="139374"/>
                </a:lnTo>
                <a:cubicBezTo>
                  <a:pt x="976184" y="147503"/>
                  <a:pt x="979913" y="153800"/>
                  <a:pt x="985529" y="158260"/>
                </a:cubicBezTo>
                <a:cubicBezTo>
                  <a:pt x="991145" y="162720"/>
                  <a:pt x="997583" y="164953"/>
                  <a:pt x="1004837" y="164953"/>
                </a:cubicBezTo>
                <a:cubicBezTo>
                  <a:pt x="1012086" y="164953"/>
                  <a:pt x="1018120" y="162900"/>
                  <a:pt x="1022944" y="158796"/>
                </a:cubicBezTo>
                <a:cubicBezTo>
                  <a:pt x="1027764" y="154692"/>
                  <a:pt x="1030173" y="149454"/>
                  <a:pt x="1030173" y="143078"/>
                </a:cubicBezTo>
                <a:cubicBezTo>
                  <a:pt x="1030173" y="138139"/>
                  <a:pt x="1028661" y="133834"/>
                  <a:pt x="1025633" y="130169"/>
                </a:cubicBezTo>
                <a:cubicBezTo>
                  <a:pt x="1022605" y="126501"/>
                  <a:pt x="1019380" y="124211"/>
                  <a:pt x="1015953" y="123293"/>
                </a:cubicBezTo>
                <a:cubicBezTo>
                  <a:pt x="1012526" y="122378"/>
                  <a:pt x="1006309" y="121921"/>
                  <a:pt x="997302" y="121921"/>
                </a:cubicBezTo>
                <a:cubicBezTo>
                  <a:pt x="996584" y="121921"/>
                  <a:pt x="994951" y="121961"/>
                  <a:pt x="992402" y="122041"/>
                </a:cubicBezTo>
                <a:close/>
                <a:moveTo>
                  <a:pt x="1197401" y="52474"/>
                </a:moveTo>
                <a:lnTo>
                  <a:pt x="1218917" y="52474"/>
                </a:lnTo>
                <a:lnTo>
                  <a:pt x="1218917" y="179417"/>
                </a:lnTo>
                <a:lnTo>
                  <a:pt x="1197401" y="179417"/>
                </a:lnTo>
                <a:close/>
                <a:moveTo>
                  <a:pt x="1077034" y="52474"/>
                </a:moveTo>
                <a:lnTo>
                  <a:pt x="1098548" y="52474"/>
                </a:lnTo>
                <a:lnTo>
                  <a:pt x="1098548" y="102078"/>
                </a:lnTo>
                <a:lnTo>
                  <a:pt x="1125799" y="102078"/>
                </a:lnTo>
                <a:cubicBezTo>
                  <a:pt x="1143573" y="102078"/>
                  <a:pt x="1157257" y="105527"/>
                  <a:pt x="1166861" y="112418"/>
                </a:cubicBezTo>
                <a:cubicBezTo>
                  <a:pt x="1176462" y="119311"/>
                  <a:pt x="1181265" y="128815"/>
                  <a:pt x="1181265" y="140926"/>
                </a:cubicBezTo>
                <a:cubicBezTo>
                  <a:pt x="1181265" y="151524"/>
                  <a:pt x="1177258" y="160593"/>
                  <a:pt x="1169252" y="168120"/>
                </a:cubicBezTo>
                <a:cubicBezTo>
                  <a:pt x="1161245" y="175651"/>
                  <a:pt x="1148433" y="179417"/>
                  <a:pt x="1130818" y="179417"/>
                </a:cubicBezTo>
                <a:lnTo>
                  <a:pt x="1077034" y="179417"/>
                </a:lnTo>
                <a:close/>
                <a:moveTo>
                  <a:pt x="1098548" y="161727"/>
                </a:moveTo>
                <a:lnTo>
                  <a:pt x="1121138" y="161727"/>
                </a:lnTo>
                <a:cubicBezTo>
                  <a:pt x="1134768" y="161727"/>
                  <a:pt x="1144491" y="160053"/>
                  <a:pt x="1150309" y="156704"/>
                </a:cubicBezTo>
                <a:cubicBezTo>
                  <a:pt x="1156126" y="153360"/>
                  <a:pt x="1159031" y="148140"/>
                  <a:pt x="1159031" y="141045"/>
                </a:cubicBezTo>
                <a:cubicBezTo>
                  <a:pt x="1159031" y="135547"/>
                  <a:pt x="1156879" y="130648"/>
                  <a:pt x="1152577" y="126342"/>
                </a:cubicBezTo>
                <a:cubicBezTo>
                  <a:pt x="1148271" y="122041"/>
                  <a:pt x="1138749" y="119891"/>
                  <a:pt x="1124007" y="119891"/>
                </a:cubicBezTo>
                <a:lnTo>
                  <a:pt x="1098548" y="119891"/>
                </a:lnTo>
                <a:close/>
                <a:moveTo>
                  <a:pt x="1403353" y="132920"/>
                </a:moveTo>
                <a:lnTo>
                  <a:pt x="1424510" y="135670"/>
                </a:lnTo>
                <a:cubicBezTo>
                  <a:pt x="1422198" y="150254"/>
                  <a:pt x="1416280" y="161669"/>
                  <a:pt x="1406759" y="169913"/>
                </a:cubicBezTo>
                <a:cubicBezTo>
                  <a:pt x="1397232" y="178161"/>
                  <a:pt x="1385540" y="182283"/>
                  <a:pt x="1371676" y="182283"/>
                </a:cubicBezTo>
                <a:cubicBezTo>
                  <a:pt x="1354303" y="182283"/>
                  <a:pt x="1340342" y="176605"/>
                  <a:pt x="1329783" y="165247"/>
                </a:cubicBezTo>
                <a:cubicBezTo>
                  <a:pt x="1319220" y="153896"/>
                  <a:pt x="1313940" y="137621"/>
                  <a:pt x="1313940" y="116425"/>
                </a:cubicBezTo>
                <a:cubicBezTo>
                  <a:pt x="1313940" y="102719"/>
                  <a:pt x="1316212" y="90728"/>
                  <a:pt x="1320758" y="80446"/>
                </a:cubicBezTo>
                <a:cubicBezTo>
                  <a:pt x="1325297" y="70164"/>
                  <a:pt x="1332210" y="62452"/>
                  <a:pt x="1341497" y="57313"/>
                </a:cubicBezTo>
                <a:cubicBezTo>
                  <a:pt x="1350779" y="52176"/>
                  <a:pt x="1360880" y="49608"/>
                  <a:pt x="1371794" y="49608"/>
                </a:cubicBezTo>
                <a:cubicBezTo>
                  <a:pt x="1385579" y="49608"/>
                  <a:pt x="1396854" y="53092"/>
                  <a:pt x="1405625" y="60066"/>
                </a:cubicBezTo>
                <a:cubicBezTo>
                  <a:pt x="1414390" y="67039"/>
                  <a:pt x="1420006" y="76939"/>
                  <a:pt x="1422476" y="89770"/>
                </a:cubicBezTo>
                <a:lnTo>
                  <a:pt x="1401560" y="92996"/>
                </a:lnTo>
                <a:cubicBezTo>
                  <a:pt x="1399565" y="84470"/>
                  <a:pt x="1396041" y="78055"/>
                  <a:pt x="1390979" y="73753"/>
                </a:cubicBezTo>
                <a:cubicBezTo>
                  <a:pt x="1385918" y="69447"/>
                  <a:pt x="1379806" y="67299"/>
                  <a:pt x="1372630" y="67299"/>
                </a:cubicBezTo>
                <a:cubicBezTo>
                  <a:pt x="1361795" y="67299"/>
                  <a:pt x="1352992" y="71183"/>
                  <a:pt x="1346220" y="78952"/>
                </a:cubicBezTo>
                <a:cubicBezTo>
                  <a:pt x="1339445" y="86721"/>
                  <a:pt x="1336058" y="99014"/>
                  <a:pt x="1336058" y="115826"/>
                </a:cubicBezTo>
                <a:cubicBezTo>
                  <a:pt x="1336058" y="132877"/>
                  <a:pt x="1339327" y="145268"/>
                  <a:pt x="1345861" y="152997"/>
                </a:cubicBezTo>
                <a:cubicBezTo>
                  <a:pt x="1352395" y="160726"/>
                  <a:pt x="1360919" y="164592"/>
                  <a:pt x="1371435" y="164592"/>
                </a:cubicBezTo>
                <a:cubicBezTo>
                  <a:pt x="1379881" y="164592"/>
                  <a:pt x="1386937" y="162004"/>
                  <a:pt x="1392596" y="156827"/>
                </a:cubicBezTo>
                <a:cubicBezTo>
                  <a:pt x="1398251" y="151647"/>
                  <a:pt x="1401838" y="143680"/>
                  <a:pt x="1403353" y="132920"/>
                </a:cubicBezTo>
                <a:close/>
                <a:moveTo>
                  <a:pt x="1443035" y="52474"/>
                </a:moveTo>
                <a:lnTo>
                  <a:pt x="1464553" y="52474"/>
                </a:lnTo>
                <a:lnTo>
                  <a:pt x="1464553" y="105307"/>
                </a:lnTo>
                <a:lnTo>
                  <a:pt x="1524197" y="105307"/>
                </a:lnTo>
                <a:lnTo>
                  <a:pt x="1524197" y="52474"/>
                </a:lnTo>
                <a:lnTo>
                  <a:pt x="1545715" y="52474"/>
                </a:lnTo>
                <a:lnTo>
                  <a:pt x="1545715" y="179417"/>
                </a:lnTo>
                <a:lnTo>
                  <a:pt x="1524197" y="179417"/>
                </a:lnTo>
                <a:lnTo>
                  <a:pt x="1524197" y="123116"/>
                </a:lnTo>
                <a:lnTo>
                  <a:pt x="1464553" y="123116"/>
                </a:lnTo>
                <a:lnTo>
                  <a:pt x="1464553" y="179417"/>
                </a:lnTo>
                <a:lnTo>
                  <a:pt x="1443035" y="179417"/>
                </a:lnTo>
                <a:close/>
                <a:moveTo>
                  <a:pt x="1660943" y="163756"/>
                </a:moveTo>
                <a:cubicBezTo>
                  <a:pt x="1652972" y="170528"/>
                  <a:pt x="1645302" y="175313"/>
                  <a:pt x="1637932" y="178102"/>
                </a:cubicBezTo>
                <a:cubicBezTo>
                  <a:pt x="1630560" y="180890"/>
                  <a:pt x="1622654" y="182283"/>
                  <a:pt x="1614205" y="182283"/>
                </a:cubicBezTo>
                <a:cubicBezTo>
                  <a:pt x="1600262" y="182283"/>
                  <a:pt x="1589541" y="178877"/>
                  <a:pt x="1582049" y="172066"/>
                </a:cubicBezTo>
                <a:cubicBezTo>
                  <a:pt x="1574561" y="165251"/>
                  <a:pt x="1570814" y="156543"/>
                  <a:pt x="1570814" y="145947"/>
                </a:cubicBezTo>
                <a:cubicBezTo>
                  <a:pt x="1570814" y="139730"/>
                  <a:pt x="1572228" y="134054"/>
                  <a:pt x="1575058" y="128913"/>
                </a:cubicBezTo>
                <a:cubicBezTo>
                  <a:pt x="1577888" y="123776"/>
                  <a:pt x="1581592" y="119649"/>
                  <a:pt x="1586176" y="116543"/>
                </a:cubicBezTo>
                <a:cubicBezTo>
                  <a:pt x="1590762" y="113437"/>
                  <a:pt x="1595916" y="111086"/>
                  <a:pt x="1601656" y="109494"/>
                </a:cubicBezTo>
                <a:cubicBezTo>
                  <a:pt x="1605875" y="108374"/>
                  <a:pt x="1612254" y="107299"/>
                  <a:pt x="1620778" y="106261"/>
                </a:cubicBezTo>
                <a:cubicBezTo>
                  <a:pt x="1638151" y="104191"/>
                  <a:pt x="1650943" y="101722"/>
                  <a:pt x="1659151" y="98853"/>
                </a:cubicBezTo>
                <a:cubicBezTo>
                  <a:pt x="1659230" y="95904"/>
                  <a:pt x="1659269" y="94032"/>
                  <a:pt x="1659269" y="93237"/>
                </a:cubicBezTo>
                <a:cubicBezTo>
                  <a:pt x="1659269" y="84470"/>
                  <a:pt x="1657236" y="78293"/>
                  <a:pt x="1653171" y="74708"/>
                </a:cubicBezTo>
                <a:cubicBezTo>
                  <a:pt x="1647674" y="69847"/>
                  <a:pt x="1639502" y="67417"/>
                  <a:pt x="1628666" y="67417"/>
                </a:cubicBezTo>
                <a:cubicBezTo>
                  <a:pt x="1618546" y="67417"/>
                  <a:pt x="1611080" y="69192"/>
                  <a:pt x="1606256" y="72734"/>
                </a:cubicBezTo>
                <a:cubicBezTo>
                  <a:pt x="1601436" y="76280"/>
                  <a:pt x="1597868" y="82555"/>
                  <a:pt x="1595561" y="91562"/>
                </a:cubicBezTo>
                <a:lnTo>
                  <a:pt x="1574522" y="88693"/>
                </a:lnTo>
                <a:cubicBezTo>
                  <a:pt x="1576433" y="79690"/>
                  <a:pt x="1579580" y="72418"/>
                  <a:pt x="1583964" y="66877"/>
                </a:cubicBezTo>
                <a:cubicBezTo>
                  <a:pt x="1588346" y="61337"/>
                  <a:pt x="1594682" y="57075"/>
                  <a:pt x="1602969" y="54087"/>
                </a:cubicBezTo>
                <a:cubicBezTo>
                  <a:pt x="1611257" y="51099"/>
                  <a:pt x="1620860" y="49608"/>
                  <a:pt x="1631772" y="49608"/>
                </a:cubicBezTo>
                <a:cubicBezTo>
                  <a:pt x="1642612" y="49608"/>
                  <a:pt x="1651422" y="50883"/>
                  <a:pt x="1658193" y="53431"/>
                </a:cubicBezTo>
                <a:cubicBezTo>
                  <a:pt x="1664968" y="55980"/>
                  <a:pt x="1669947" y="59187"/>
                  <a:pt x="1673136" y="63054"/>
                </a:cubicBezTo>
                <a:cubicBezTo>
                  <a:pt x="1676323" y="66920"/>
                  <a:pt x="1678552" y="71802"/>
                  <a:pt x="1679829" y="77695"/>
                </a:cubicBezTo>
                <a:cubicBezTo>
                  <a:pt x="1680545" y="81360"/>
                  <a:pt x="1680902" y="87973"/>
                  <a:pt x="1680902" y="97539"/>
                </a:cubicBezTo>
                <a:lnTo>
                  <a:pt x="1680902" y="126223"/>
                </a:lnTo>
                <a:cubicBezTo>
                  <a:pt x="1680902" y="146229"/>
                  <a:pt x="1681362" y="158876"/>
                  <a:pt x="1682280" y="164178"/>
                </a:cubicBezTo>
                <a:cubicBezTo>
                  <a:pt x="1683195" y="169478"/>
                  <a:pt x="1685006" y="174554"/>
                  <a:pt x="1687717" y="179417"/>
                </a:cubicBezTo>
                <a:lnTo>
                  <a:pt x="1665246" y="179417"/>
                </a:lnTo>
                <a:cubicBezTo>
                  <a:pt x="1663013" y="174957"/>
                  <a:pt x="1661577" y="169737"/>
                  <a:pt x="1660943" y="163756"/>
                </a:cubicBezTo>
                <a:close/>
                <a:moveTo>
                  <a:pt x="1659151" y="115707"/>
                </a:moveTo>
                <a:cubicBezTo>
                  <a:pt x="1651339" y="118894"/>
                  <a:pt x="1639625" y="121601"/>
                  <a:pt x="1624008" y="123833"/>
                </a:cubicBezTo>
                <a:cubicBezTo>
                  <a:pt x="1615158" y="125112"/>
                  <a:pt x="1608906" y="126544"/>
                  <a:pt x="1605241" y="128135"/>
                </a:cubicBezTo>
                <a:cubicBezTo>
                  <a:pt x="1601572" y="129733"/>
                  <a:pt x="1598746" y="132062"/>
                  <a:pt x="1596756" y="135130"/>
                </a:cubicBezTo>
                <a:cubicBezTo>
                  <a:pt x="1594761" y="138196"/>
                  <a:pt x="1593768" y="141606"/>
                  <a:pt x="1593768" y="145350"/>
                </a:cubicBezTo>
                <a:cubicBezTo>
                  <a:pt x="1593768" y="151088"/>
                  <a:pt x="1595938" y="155870"/>
                  <a:pt x="1600284" y="159692"/>
                </a:cubicBezTo>
                <a:cubicBezTo>
                  <a:pt x="1604621" y="163519"/>
                  <a:pt x="1610975" y="165432"/>
                  <a:pt x="1619345" y="165432"/>
                </a:cubicBezTo>
                <a:cubicBezTo>
                  <a:pt x="1627630" y="165432"/>
                  <a:pt x="1635002" y="163617"/>
                  <a:pt x="1641456" y="159991"/>
                </a:cubicBezTo>
                <a:cubicBezTo>
                  <a:pt x="1647912" y="156366"/>
                  <a:pt x="1652652" y="151406"/>
                  <a:pt x="1655684" y="145109"/>
                </a:cubicBezTo>
                <a:cubicBezTo>
                  <a:pt x="1657992" y="140249"/>
                  <a:pt x="1659151" y="133078"/>
                  <a:pt x="1659151" y="123595"/>
                </a:cubicBezTo>
                <a:close/>
                <a:moveTo>
                  <a:pt x="1806509" y="0"/>
                </a:moveTo>
                <a:lnTo>
                  <a:pt x="1825517" y="238"/>
                </a:lnTo>
                <a:cubicBezTo>
                  <a:pt x="1824640" y="8766"/>
                  <a:pt x="1822749" y="14703"/>
                  <a:pt x="1819840" y="18051"/>
                </a:cubicBezTo>
                <a:cubicBezTo>
                  <a:pt x="1816932" y="21395"/>
                  <a:pt x="1813188" y="23547"/>
                  <a:pt x="1808605" y="24502"/>
                </a:cubicBezTo>
                <a:cubicBezTo>
                  <a:pt x="1804019" y="25460"/>
                  <a:pt x="1795036" y="25939"/>
                  <a:pt x="1781648" y="25939"/>
                </a:cubicBezTo>
                <a:cubicBezTo>
                  <a:pt x="1763882" y="25939"/>
                  <a:pt x="1751768" y="27648"/>
                  <a:pt x="1745313" y="31076"/>
                </a:cubicBezTo>
                <a:cubicBezTo>
                  <a:pt x="1738859" y="34502"/>
                  <a:pt x="1734214" y="39985"/>
                  <a:pt x="1731385" y="47513"/>
                </a:cubicBezTo>
                <a:cubicBezTo>
                  <a:pt x="1728555" y="55044"/>
                  <a:pt x="1726982" y="64746"/>
                  <a:pt x="1726665" y="76619"/>
                </a:cubicBezTo>
                <a:cubicBezTo>
                  <a:pt x="1732083" y="68570"/>
                  <a:pt x="1738423" y="62532"/>
                  <a:pt x="1745674" y="58508"/>
                </a:cubicBezTo>
                <a:cubicBezTo>
                  <a:pt x="1752924" y="54486"/>
                  <a:pt x="1761089" y="52474"/>
                  <a:pt x="1770174" y="52474"/>
                </a:cubicBezTo>
                <a:cubicBezTo>
                  <a:pt x="1786828" y="52474"/>
                  <a:pt x="1800616" y="58194"/>
                  <a:pt x="1811535" y="69628"/>
                </a:cubicBezTo>
                <a:cubicBezTo>
                  <a:pt x="1822446" y="81061"/>
                  <a:pt x="1827905" y="96538"/>
                  <a:pt x="1827905" y="116064"/>
                </a:cubicBezTo>
                <a:cubicBezTo>
                  <a:pt x="1827905" y="130889"/>
                  <a:pt x="1825158" y="143039"/>
                  <a:pt x="1819660" y="152518"/>
                </a:cubicBezTo>
                <a:cubicBezTo>
                  <a:pt x="1814163" y="162004"/>
                  <a:pt x="1807647" y="169333"/>
                  <a:pt x="1800120" y="174513"/>
                </a:cubicBezTo>
                <a:cubicBezTo>
                  <a:pt x="1792585" y="179693"/>
                  <a:pt x="1782328" y="182283"/>
                  <a:pt x="1769340" y="182283"/>
                </a:cubicBezTo>
                <a:cubicBezTo>
                  <a:pt x="1754277" y="182283"/>
                  <a:pt x="1742562" y="178838"/>
                  <a:pt x="1734197" y="171943"/>
                </a:cubicBezTo>
                <a:cubicBezTo>
                  <a:pt x="1725826" y="165053"/>
                  <a:pt x="1719411" y="156229"/>
                  <a:pt x="1714951" y="145468"/>
                </a:cubicBezTo>
                <a:cubicBezTo>
                  <a:pt x="1710491" y="134713"/>
                  <a:pt x="1708258" y="115989"/>
                  <a:pt x="1708258" y="89291"/>
                </a:cubicBezTo>
                <a:cubicBezTo>
                  <a:pt x="1708258" y="55743"/>
                  <a:pt x="1713939" y="33149"/>
                  <a:pt x="1725290" y="21514"/>
                </a:cubicBezTo>
                <a:cubicBezTo>
                  <a:pt x="1736644" y="9882"/>
                  <a:pt x="1754115" y="4064"/>
                  <a:pt x="1777706" y="4064"/>
                </a:cubicBezTo>
                <a:cubicBezTo>
                  <a:pt x="1792365" y="4064"/>
                  <a:pt x="1800691" y="3823"/>
                  <a:pt x="1802686" y="3344"/>
                </a:cubicBezTo>
                <a:cubicBezTo>
                  <a:pt x="1804680" y="2869"/>
                  <a:pt x="1805952" y="1754"/>
                  <a:pt x="1806509" y="0"/>
                </a:cubicBezTo>
                <a:close/>
                <a:moveTo>
                  <a:pt x="1805433" y="115466"/>
                </a:moveTo>
                <a:cubicBezTo>
                  <a:pt x="1805433" y="102240"/>
                  <a:pt x="1802308" y="91401"/>
                  <a:pt x="1796052" y="82955"/>
                </a:cubicBezTo>
                <a:cubicBezTo>
                  <a:pt x="1789795" y="74506"/>
                  <a:pt x="1780971" y="70287"/>
                  <a:pt x="1769578" y="70287"/>
                </a:cubicBezTo>
                <a:cubicBezTo>
                  <a:pt x="1757704" y="70287"/>
                  <a:pt x="1748542" y="74747"/>
                  <a:pt x="1742087" y="83671"/>
                </a:cubicBezTo>
                <a:cubicBezTo>
                  <a:pt x="1735629" y="92596"/>
                  <a:pt x="1732403" y="104512"/>
                  <a:pt x="1732403" y="119412"/>
                </a:cubicBezTo>
                <a:cubicBezTo>
                  <a:pt x="1732403" y="134154"/>
                  <a:pt x="1735971" y="145429"/>
                  <a:pt x="1743103" y="153238"/>
                </a:cubicBezTo>
                <a:cubicBezTo>
                  <a:pt x="1750234" y="161046"/>
                  <a:pt x="1759019" y="164953"/>
                  <a:pt x="1769458" y="164953"/>
                </a:cubicBezTo>
                <a:cubicBezTo>
                  <a:pt x="1780133" y="164953"/>
                  <a:pt x="1788802" y="160430"/>
                  <a:pt x="1795454" y="151388"/>
                </a:cubicBezTo>
                <a:cubicBezTo>
                  <a:pt x="1802106" y="142340"/>
                  <a:pt x="1805433" y="130367"/>
                  <a:pt x="1805433" y="115466"/>
                </a:cubicBezTo>
                <a:close/>
                <a:moveTo>
                  <a:pt x="1927282" y="52474"/>
                </a:moveTo>
                <a:lnTo>
                  <a:pt x="1927282" y="107338"/>
                </a:lnTo>
                <a:cubicBezTo>
                  <a:pt x="1934133" y="107338"/>
                  <a:pt x="1938957" y="106024"/>
                  <a:pt x="1941744" y="103392"/>
                </a:cubicBezTo>
                <a:cubicBezTo>
                  <a:pt x="1944530" y="100765"/>
                  <a:pt x="1948598" y="93114"/>
                  <a:pt x="1953937" y="80446"/>
                </a:cubicBezTo>
                <a:cubicBezTo>
                  <a:pt x="1958955" y="68411"/>
                  <a:pt x="1963458" y="60721"/>
                  <a:pt x="1967444" y="57377"/>
                </a:cubicBezTo>
                <a:cubicBezTo>
                  <a:pt x="1971350" y="54112"/>
                  <a:pt x="1977563" y="52474"/>
                  <a:pt x="1986088" y="52474"/>
                </a:cubicBezTo>
                <a:lnTo>
                  <a:pt x="1993979" y="52474"/>
                </a:lnTo>
                <a:lnTo>
                  <a:pt x="1993979" y="70287"/>
                </a:lnTo>
                <a:lnTo>
                  <a:pt x="1988122" y="70168"/>
                </a:lnTo>
                <a:cubicBezTo>
                  <a:pt x="1982384" y="70168"/>
                  <a:pt x="1978718" y="71003"/>
                  <a:pt x="1977125" y="72677"/>
                </a:cubicBezTo>
                <a:cubicBezTo>
                  <a:pt x="1975454" y="74430"/>
                  <a:pt x="1972905" y="79651"/>
                  <a:pt x="1969478" y="88337"/>
                </a:cubicBezTo>
                <a:cubicBezTo>
                  <a:pt x="1966288" y="96620"/>
                  <a:pt x="1963340" y="102356"/>
                  <a:pt x="1960629" y="105545"/>
                </a:cubicBezTo>
                <a:cubicBezTo>
                  <a:pt x="1957919" y="108735"/>
                  <a:pt x="1953699" y="111643"/>
                  <a:pt x="1947960" y="114271"/>
                </a:cubicBezTo>
                <a:cubicBezTo>
                  <a:pt x="1957285" y="116745"/>
                  <a:pt x="1966364" y="125349"/>
                  <a:pt x="1975212" y="140090"/>
                </a:cubicBezTo>
                <a:lnTo>
                  <a:pt x="1998879" y="179417"/>
                </a:lnTo>
                <a:lnTo>
                  <a:pt x="1975212" y="179417"/>
                </a:lnTo>
                <a:lnTo>
                  <a:pt x="1952144" y="140090"/>
                </a:lnTo>
                <a:cubicBezTo>
                  <a:pt x="1947442" y="132121"/>
                  <a:pt x="1943335" y="126904"/>
                  <a:pt x="1939832" y="124431"/>
                </a:cubicBezTo>
                <a:cubicBezTo>
                  <a:pt x="1936326" y="121961"/>
                  <a:pt x="1932143" y="120726"/>
                  <a:pt x="1927282" y="120726"/>
                </a:cubicBezTo>
                <a:lnTo>
                  <a:pt x="1927282" y="179417"/>
                </a:lnTo>
                <a:lnTo>
                  <a:pt x="1905286" y="179417"/>
                </a:lnTo>
                <a:lnTo>
                  <a:pt x="1905286" y="120726"/>
                </a:lnTo>
                <a:cubicBezTo>
                  <a:pt x="1900505" y="120726"/>
                  <a:pt x="1896362" y="121939"/>
                  <a:pt x="1892855" y="124370"/>
                </a:cubicBezTo>
                <a:cubicBezTo>
                  <a:pt x="1889353" y="126803"/>
                  <a:pt x="1885245" y="132041"/>
                  <a:pt x="1880544" y="140090"/>
                </a:cubicBezTo>
                <a:lnTo>
                  <a:pt x="1857474" y="179417"/>
                </a:lnTo>
                <a:lnTo>
                  <a:pt x="1833808" y="179417"/>
                </a:lnTo>
                <a:lnTo>
                  <a:pt x="1857356" y="140090"/>
                </a:lnTo>
                <a:cubicBezTo>
                  <a:pt x="1866280" y="125349"/>
                  <a:pt x="1875407" y="116745"/>
                  <a:pt x="1884727" y="114271"/>
                </a:cubicBezTo>
                <a:cubicBezTo>
                  <a:pt x="1878354" y="111323"/>
                  <a:pt x="1873890" y="108115"/>
                  <a:pt x="1871341" y="104652"/>
                </a:cubicBezTo>
                <a:cubicBezTo>
                  <a:pt x="1868793" y="101185"/>
                  <a:pt x="1864966" y="92916"/>
                  <a:pt x="1859866" y="79849"/>
                </a:cubicBezTo>
                <a:cubicBezTo>
                  <a:pt x="1858112" y="75463"/>
                  <a:pt x="1856240" y="72756"/>
                  <a:pt x="1854249" y="71719"/>
                </a:cubicBezTo>
                <a:cubicBezTo>
                  <a:pt x="1852180" y="70682"/>
                  <a:pt x="1849109" y="70168"/>
                  <a:pt x="1845047" y="70168"/>
                </a:cubicBezTo>
                <a:cubicBezTo>
                  <a:pt x="1844007" y="70168"/>
                  <a:pt x="1841898" y="70203"/>
                  <a:pt x="1838707" y="70287"/>
                </a:cubicBezTo>
                <a:lnTo>
                  <a:pt x="1838707" y="52474"/>
                </a:lnTo>
                <a:lnTo>
                  <a:pt x="1841696" y="52474"/>
                </a:lnTo>
                <a:cubicBezTo>
                  <a:pt x="1849983" y="52474"/>
                  <a:pt x="1855822" y="52974"/>
                  <a:pt x="1859210" y="53967"/>
                </a:cubicBezTo>
                <a:cubicBezTo>
                  <a:pt x="1862593" y="54964"/>
                  <a:pt x="1865621" y="57075"/>
                  <a:pt x="1868292" y="60300"/>
                </a:cubicBezTo>
                <a:cubicBezTo>
                  <a:pt x="1870964" y="63529"/>
                  <a:pt x="1874449" y="70244"/>
                  <a:pt x="1878751" y="80446"/>
                </a:cubicBezTo>
                <a:cubicBezTo>
                  <a:pt x="1884013" y="92955"/>
                  <a:pt x="1888016" y="100563"/>
                  <a:pt x="1890767" y="103274"/>
                </a:cubicBezTo>
                <a:cubicBezTo>
                  <a:pt x="1893514" y="105984"/>
                  <a:pt x="1898353" y="107338"/>
                  <a:pt x="1905286" y="107338"/>
                </a:cubicBezTo>
                <a:lnTo>
                  <a:pt x="1905286" y="52474"/>
                </a:lnTo>
                <a:close/>
                <a:moveTo>
                  <a:pt x="2101199" y="138536"/>
                </a:moveTo>
                <a:lnTo>
                  <a:pt x="2123429" y="141286"/>
                </a:lnTo>
                <a:cubicBezTo>
                  <a:pt x="2119925" y="154274"/>
                  <a:pt x="2113431" y="164354"/>
                  <a:pt x="2103946" y="171526"/>
                </a:cubicBezTo>
                <a:cubicBezTo>
                  <a:pt x="2094463" y="178701"/>
                  <a:pt x="2082348" y="182283"/>
                  <a:pt x="2067607" y="182283"/>
                </a:cubicBezTo>
                <a:cubicBezTo>
                  <a:pt x="2049041" y="182283"/>
                  <a:pt x="2034321" y="176566"/>
                  <a:pt x="2023446" y="165128"/>
                </a:cubicBezTo>
                <a:cubicBezTo>
                  <a:pt x="2012566" y="153695"/>
                  <a:pt x="2007127" y="137656"/>
                  <a:pt x="2007127" y="117022"/>
                </a:cubicBezTo>
                <a:cubicBezTo>
                  <a:pt x="2007127" y="95663"/>
                  <a:pt x="2012624" y="79088"/>
                  <a:pt x="2023622" y="67295"/>
                </a:cubicBezTo>
                <a:cubicBezTo>
                  <a:pt x="2034620" y="55501"/>
                  <a:pt x="2048884" y="49608"/>
                  <a:pt x="2066411" y="49608"/>
                </a:cubicBezTo>
                <a:cubicBezTo>
                  <a:pt x="2083386" y="49608"/>
                  <a:pt x="2097253" y="55382"/>
                  <a:pt x="2108013" y="66935"/>
                </a:cubicBezTo>
                <a:cubicBezTo>
                  <a:pt x="2118770" y="78491"/>
                  <a:pt x="2124149" y="94745"/>
                  <a:pt x="2124149" y="115707"/>
                </a:cubicBezTo>
                <a:cubicBezTo>
                  <a:pt x="2124149" y="116982"/>
                  <a:pt x="2124108" y="118894"/>
                  <a:pt x="2124026" y="121442"/>
                </a:cubicBezTo>
                <a:lnTo>
                  <a:pt x="2029360" y="121442"/>
                </a:lnTo>
                <a:cubicBezTo>
                  <a:pt x="2030160" y="135386"/>
                  <a:pt x="2034105" y="146066"/>
                  <a:pt x="2041198" y="153476"/>
                </a:cubicBezTo>
                <a:cubicBezTo>
                  <a:pt x="2048285" y="160888"/>
                  <a:pt x="2057131" y="164592"/>
                  <a:pt x="2067729" y="164592"/>
                </a:cubicBezTo>
                <a:cubicBezTo>
                  <a:pt x="2075621" y="164592"/>
                  <a:pt x="2082352" y="162522"/>
                  <a:pt x="2087932" y="158378"/>
                </a:cubicBezTo>
                <a:cubicBezTo>
                  <a:pt x="2093513" y="154235"/>
                  <a:pt x="2097933" y="147622"/>
                  <a:pt x="2101199" y="138536"/>
                </a:cubicBezTo>
                <a:close/>
                <a:moveTo>
                  <a:pt x="2030555" y="103753"/>
                </a:moveTo>
                <a:lnTo>
                  <a:pt x="2101436" y="103753"/>
                </a:lnTo>
                <a:cubicBezTo>
                  <a:pt x="2100482" y="93078"/>
                  <a:pt x="2097771" y="85069"/>
                  <a:pt x="2093311" y="79726"/>
                </a:cubicBezTo>
                <a:cubicBezTo>
                  <a:pt x="2086456" y="71443"/>
                  <a:pt x="2077571" y="67299"/>
                  <a:pt x="2066652" y="67299"/>
                </a:cubicBezTo>
                <a:cubicBezTo>
                  <a:pt x="2056770" y="67299"/>
                  <a:pt x="2048470" y="70607"/>
                  <a:pt x="2041733" y="77216"/>
                </a:cubicBezTo>
                <a:cubicBezTo>
                  <a:pt x="2034997" y="83830"/>
                  <a:pt x="2031275" y="92674"/>
                  <a:pt x="2030555" y="103753"/>
                </a:cubicBezTo>
                <a:close/>
                <a:moveTo>
                  <a:pt x="2150565" y="52474"/>
                </a:moveTo>
                <a:lnTo>
                  <a:pt x="2172082" y="52474"/>
                </a:lnTo>
                <a:lnTo>
                  <a:pt x="2172082" y="105307"/>
                </a:lnTo>
                <a:lnTo>
                  <a:pt x="2231727" y="105307"/>
                </a:lnTo>
                <a:lnTo>
                  <a:pt x="2231727" y="52474"/>
                </a:lnTo>
                <a:lnTo>
                  <a:pt x="2253244" y="52474"/>
                </a:lnTo>
                <a:lnTo>
                  <a:pt x="2253244" y="179417"/>
                </a:lnTo>
                <a:lnTo>
                  <a:pt x="2231727" y="179417"/>
                </a:lnTo>
                <a:lnTo>
                  <a:pt x="2231727" y="123116"/>
                </a:lnTo>
                <a:lnTo>
                  <a:pt x="2172082" y="123116"/>
                </a:lnTo>
                <a:lnTo>
                  <a:pt x="2172082" y="179417"/>
                </a:lnTo>
                <a:lnTo>
                  <a:pt x="2150565" y="179417"/>
                </a:lnTo>
                <a:close/>
                <a:moveTo>
                  <a:pt x="2285637" y="52474"/>
                </a:moveTo>
                <a:lnTo>
                  <a:pt x="2307151" y="52474"/>
                </a:lnTo>
                <a:lnTo>
                  <a:pt x="2307151" y="149296"/>
                </a:lnTo>
                <a:lnTo>
                  <a:pt x="2366799" y="52474"/>
                </a:lnTo>
                <a:lnTo>
                  <a:pt x="2389986" y="52474"/>
                </a:lnTo>
                <a:lnTo>
                  <a:pt x="2389986" y="179417"/>
                </a:lnTo>
                <a:lnTo>
                  <a:pt x="2368473" y="179417"/>
                </a:lnTo>
                <a:lnTo>
                  <a:pt x="2368473" y="83193"/>
                </a:lnTo>
                <a:lnTo>
                  <a:pt x="2308825" y="179417"/>
                </a:lnTo>
                <a:lnTo>
                  <a:pt x="2285637" y="179417"/>
                </a:lnTo>
                <a:close/>
                <a:moveTo>
                  <a:pt x="2522308" y="52474"/>
                </a:moveTo>
                <a:lnTo>
                  <a:pt x="2522308" y="179417"/>
                </a:lnTo>
                <a:lnTo>
                  <a:pt x="2500913" y="179417"/>
                </a:lnTo>
                <a:lnTo>
                  <a:pt x="2500913" y="129931"/>
                </a:lnTo>
                <a:lnTo>
                  <a:pt x="2488479" y="129931"/>
                </a:lnTo>
                <a:cubicBezTo>
                  <a:pt x="2480908" y="129931"/>
                  <a:pt x="2475275" y="130907"/>
                  <a:pt x="2471570" y="132859"/>
                </a:cubicBezTo>
                <a:cubicBezTo>
                  <a:pt x="2467862" y="134813"/>
                  <a:pt x="2462461" y="141088"/>
                  <a:pt x="2455370" y="151686"/>
                </a:cubicBezTo>
                <a:lnTo>
                  <a:pt x="2436603" y="179417"/>
                </a:lnTo>
                <a:lnTo>
                  <a:pt x="2409948" y="179417"/>
                </a:lnTo>
                <a:lnTo>
                  <a:pt x="2433136" y="145229"/>
                </a:lnTo>
                <a:cubicBezTo>
                  <a:pt x="2440231" y="134795"/>
                  <a:pt x="2447280" y="128895"/>
                  <a:pt x="2454293" y="127537"/>
                </a:cubicBezTo>
                <a:cubicBezTo>
                  <a:pt x="2442021" y="125863"/>
                  <a:pt x="2432916" y="121442"/>
                  <a:pt x="2426984" y="114268"/>
                </a:cubicBezTo>
                <a:cubicBezTo>
                  <a:pt x="2421047" y="107101"/>
                  <a:pt x="2418078" y="98853"/>
                  <a:pt x="2418078" y="89533"/>
                </a:cubicBezTo>
                <a:cubicBezTo>
                  <a:pt x="2418078" y="78531"/>
                  <a:pt x="2421965" y="69606"/>
                  <a:pt x="2429734" y="62752"/>
                </a:cubicBezTo>
                <a:cubicBezTo>
                  <a:pt x="2437500" y="55900"/>
                  <a:pt x="2448757" y="52474"/>
                  <a:pt x="2463499" y="52474"/>
                </a:cubicBezTo>
                <a:close/>
                <a:moveTo>
                  <a:pt x="2500913" y="70287"/>
                </a:moveTo>
                <a:lnTo>
                  <a:pt x="2470310" y="70287"/>
                </a:lnTo>
                <a:cubicBezTo>
                  <a:pt x="2457483" y="70287"/>
                  <a:pt x="2449218" y="72277"/>
                  <a:pt x="2445513" y="76262"/>
                </a:cubicBezTo>
                <a:cubicBezTo>
                  <a:pt x="2441809" y="80244"/>
                  <a:pt x="2439951" y="84910"/>
                  <a:pt x="2439951" y="90249"/>
                </a:cubicBezTo>
                <a:cubicBezTo>
                  <a:pt x="2439951" y="97816"/>
                  <a:pt x="2442684" y="103374"/>
                  <a:pt x="2448141" y="106920"/>
                </a:cubicBezTo>
                <a:cubicBezTo>
                  <a:pt x="2453595" y="110466"/>
                  <a:pt x="2463258" y="112241"/>
                  <a:pt x="2477125" y="112241"/>
                </a:cubicBezTo>
                <a:lnTo>
                  <a:pt x="2500913" y="112241"/>
                </a:lnTo>
                <a:close/>
                <a:moveTo>
                  <a:pt x="2622950" y="52474"/>
                </a:moveTo>
                <a:lnTo>
                  <a:pt x="2644467" y="52474"/>
                </a:lnTo>
                <a:lnTo>
                  <a:pt x="2644467" y="149296"/>
                </a:lnTo>
                <a:lnTo>
                  <a:pt x="2704112" y="52474"/>
                </a:lnTo>
                <a:lnTo>
                  <a:pt x="2727300" y="52474"/>
                </a:lnTo>
                <a:lnTo>
                  <a:pt x="2727300" y="179417"/>
                </a:lnTo>
                <a:lnTo>
                  <a:pt x="2705786" y="179417"/>
                </a:lnTo>
                <a:lnTo>
                  <a:pt x="2705786" y="83193"/>
                </a:lnTo>
                <a:lnTo>
                  <a:pt x="2646138" y="179417"/>
                </a:lnTo>
                <a:lnTo>
                  <a:pt x="2622950" y="179417"/>
                </a:lnTo>
                <a:close/>
                <a:moveTo>
                  <a:pt x="2910539" y="163756"/>
                </a:moveTo>
                <a:cubicBezTo>
                  <a:pt x="2902573" y="170528"/>
                  <a:pt x="2894902" y="175313"/>
                  <a:pt x="2887528" y="178102"/>
                </a:cubicBezTo>
                <a:cubicBezTo>
                  <a:pt x="2880160" y="180890"/>
                  <a:pt x="2872250" y="182283"/>
                  <a:pt x="2863805" y="182283"/>
                </a:cubicBezTo>
                <a:cubicBezTo>
                  <a:pt x="2849861" y="182283"/>
                  <a:pt x="2839141" y="178877"/>
                  <a:pt x="2831650" y="172066"/>
                </a:cubicBezTo>
                <a:cubicBezTo>
                  <a:pt x="2824158" y="165251"/>
                  <a:pt x="2820414" y="156543"/>
                  <a:pt x="2820414" y="145947"/>
                </a:cubicBezTo>
                <a:cubicBezTo>
                  <a:pt x="2820414" y="139730"/>
                  <a:pt x="2821828" y="134054"/>
                  <a:pt x="2824658" y="128913"/>
                </a:cubicBezTo>
                <a:cubicBezTo>
                  <a:pt x="2827488" y="123776"/>
                  <a:pt x="2831192" y="119649"/>
                  <a:pt x="2835774" y="116543"/>
                </a:cubicBezTo>
                <a:cubicBezTo>
                  <a:pt x="2840358" y="113437"/>
                  <a:pt x="2845516" y="111086"/>
                  <a:pt x="2851251" y="109494"/>
                </a:cubicBezTo>
                <a:cubicBezTo>
                  <a:pt x="2855473" y="108374"/>
                  <a:pt x="2861850" y="107299"/>
                  <a:pt x="2870378" y="106261"/>
                </a:cubicBezTo>
                <a:cubicBezTo>
                  <a:pt x="2887748" y="104191"/>
                  <a:pt x="2900539" y="101722"/>
                  <a:pt x="2908748" y="98853"/>
                </a:cubicBezTo>
                <a:cubicBezTo>
                  <a:pt x="2908830" y="95904"/>
                  <a:pt x="2908865" y="94032"/>
                  <a:pt x="2908865" y="93237"/>
                </a:cubicBezTo>
                <a:cubicBezTo>
                  <a:pt x="2908865" y="84470"/>
                  <a:pt x="2906835" y="78293"/>
                  <a:pt x="2902767" y="74708"/>
                </a:cubicBezTo>
                <a:cubicBezTo>
                  <a:pt x="2897270" y="69847"/>
                  <a:pt x="2889102" y="67417"/>
                  <a:pt x="2878266" y="67417"/>
                </a:cubicBezTo>
                <a:cubicBezTo>
                  <a:pt x="2868145" y="67417"/>
                  <a:pt x="2860679" y="69192"/>
                  <a:pt x="2855856" y="72734"/>
                </a:cubicBezTo>
                <a:cubicBezTo>
                  <a:pt x="2851032" y="76280"/>
                  <a:pt x="2847467" y="82555"/>
                  <a:pt x="2845156" y="91562"/>
                </a:cubicBezTo>
                <a:lnTo>
                  <a:pt x="2824122" y="88693"/>
                </a:lnTo>
                <a:cubicBezTo>
                  <a:pt x="2826034" y="79690"/>
                  <a:pt x="2829179" y="72418"/>
                  <a:pt x="2833561" y="66877"/>
                </a:cubicBezTo>
                <a:cubicBezTo>
                  <a:pt x="2837946" y="61337"/>
                  <a:pt x="2844278" y="57075"/>
                  <a:pt x="2852569" y="54087"/>
                </a:cubicBezTo>
                <a:cubicBezTo>
                  <a:pt x="2860855" y="51099"/>
                  <a:pt x="2870461" y="49608"/>
                  <a:pt x="2881372" y="49608"/>
                </a:cubicBezTo>
                <a:cubicBezTo>
                  <a:pt x="2892208" y="49608"/>
                  <a:pt x="2901018" y="50883"/>
                  <a:pt x="2907792" y="53431"/>
                </a:cubicBezTo>
                <a:cubicBezTo>
                  <a:pt x="2914564" y="55980"/>
                  <a:pt x="2919546" y="59187"/>
                  <a:pt x="2922733" y="63054"/>
                </a:cubicBezTo>
                <a:cubicBezTo>
                  <a:pt x="2925923" y="66920"/>
                  <a:pt x="2928150" y="71802"/>
                  <a:pt x="2929425" y="77695"/>
                </a:cubicBezTo>
                <a:cubicBezTo>
                  <a:pt x="2930145" y="81360"/>
                  <a:pt x="2930501" y="87973"/>
                  <a:pt x="2930501" y="97539"/>
                </a:cubicBezTo>
                <a:lnTo>
                  <a:pt x="2930501" y="126223"/>
                </a:lnTo>
                <a:cubicBezTo>
                  <a:pt x="2930501" y="146229"/>
                  <a:pt x="2930962" y="158876"/>
                  <a:pt x="2931877" y="164178"/>
                </a:cubicBezTo>
                <a:cubicBezTo>
                  <a:pt x="2932791" y="169478"/>
                  <a:pt x="2934606" y="174554"/>
                  <a:pt x="2937312" y="179417"/>
                </a:cubicBezTo>
                <a:lnTo>
                  <a:pt x="2914842" y="179417"/>
                </a:lnTo>
                <a:cubicBezTo>
                  <a:pt x="2912609" y="174957"/>
                  <a:pt x="2911177" y="169737"/>
                  <a:pt x="2910539" y="163756"/>
                </a:cubicBezTo>
                <a:close/>
                <a:moveTo>
                  <a:pt x="2908748" y="115707"/>
                </a:moveTo>
                <a:cubicBezTo>
                  <a:pt x="2900938" y="118894"/>
                  <a:pt x="2889220" y="121601"/>
                  <a:pt x="2873604" y="123833"/>
                </a:cubicBezTo>
                <a:cubicBezTo>
                  <a:pt x="2864758" y="125112"/>
                  <a:pt x="2858505" y="126544"/>
                  <a:pt x="2854837" y="128135"/>
                </a:cubicBezTo>
                <a:cubicBezTo>
                  <a:pt x="2851172" y="129733"/>
                  <a:pt x="2848346" y="132062"/>
                  <a:pt x="2846351" y="135130"/>
                </a:cubicBezTo>
                <a:cubicBezTo>
                  <a:pt x="2844361" y="138196"/>
                  <a:pt x="2843368" y="141606"/>
                  <a:pt x="2843368" y="145350"/>
                </a:cubicBezTo>
                <a:cubicBezTo>
                  <a:pt x="2843368" y="151088"/>
                  <a:pt x="2845534" y="155870"/>
                  <a:pt x="2849879" y="159692"/>
                </a:cubicBezTo>
                <a:cubicBezTo>
                  <a:pt x="2854221" y="163519"/>
                  <a:pt x="2860575" y="165432"/>
                  <a:pt x="2868946" y="165432"/>
                </a:cubicBezTo>
                <a:cubicBezTo>
                  <a:pt x="2877229" y="165432"/>
                  <a:pt x="2884598" y="163617"/>
                  <a:pt x="2891056" y="159991"/>
                </a:cubicBezTo>
                <a:cubicBezTo>
                  <a:pt x="2897512" y="156366"/>
                  <a:pt x="2902253" y="151406"/>
                  <a:pt x="2905284" y="145109"/>
                </a:cubicBezTo>
                <a:cubicBezTo>
                  <a:pt x="2907592" y="140249"/>
                  <a:pt x="2908748" y="133078"/>
                  <a:pt x="2908748" y="123595"/>
                </a:cubicBezTo>
                <a:close/>
                <a:moveTo>
                  <a:pt x="2963971" y="52474"/>
                </a:moveTo>
                <a:lnTo>
                  <a:pt x="3013576" y="52474"/>
                </a:lnTo>
                <a:cubicBezTo>
                  <a:pt x="3025769" y="52474"/>
                  <a:pt x="3034833" y="53489"/>
                  <a:pt x="3040770" y="55519"/>
                </a:cubicBezTo>
                <a:cubicBezTo>
                  <a:pt x="3046706" y="57554"/>
                  <a:pt x="3051808" y="61279"/>
                  <a:pt x="3056070" y="66698"/>
                </a:cubicBezTo>
                <a:cubicBezTo>
                  <a:pt x="3060336" y="72119"/>
                  <a:pt x="3062467" y="78613"/>
                  <a:pt x="3062467" y="86181"/>
                </a:cubicBezTo>
                <a:cubicBezTo>
                  <a:pt x="3062467" y="92236"/>
                  <a:pt x="3061211" y="97517"/>
                  <a:pt x="3058701" y="102020"/>
                </a:cubicBezTo>
                <a:cubicBezTo>
                  <a:pt x="3056188" y="106524"/>
                  <a:pt x="3052422" y="110290"/>
                  <a:pt x="3047405" y="113317"/>
                </a:cubicBezTo>
                <a:cubicBezTo>
                  <a:pt x="3053380" y="115309"/>
                  <a:pt x="3058341" y="119035"/>
                  <a:pt x="3062283" y="124492"/>
                </a:cubicBezTo>
                <a:cubicBezTo>
                  <a:pt x="3066229" y="129953"/>
                  <a:pt x="3068202" y="136426"/>
                  <a:pt x="3068202" y="143914"/>
                </a:cubicBezTo>
                <a:cubicBezTo>
                  <a:pt x="3067406" y="155945"/>
                  <a:pt x="3063100" y="164869"/>
                  <a:pt x="3055295" y="170687"/>
                </a:cubicBezTo>
                <a:cubicBezTo>
                  <a:pt x="3047483" y="176505"/>
                  <a:pt x="3036130" y="179417"/>
                  <a:pt x="3021229" y="179417"/>
                </a:cubicBezTo>
                <a:lnTo>
                  <a:pt x="2963971" y="179417"/>
                </a:lnTo>
                <a:close/>
                <a:moveTo>
                  <a:pt x="2985488" y="105905"/>
                </a:moveTo>
                <a:lnTo>
                  <a:pt x="3008438" y="105905"/>
                </a:lnTo>
                <a:cubicBezTo>
                  <a:pt x="3017600" y="105905"/>
                  <a:pt x="3023897" y="105427"/>
                  <a:pt x="3027323" y="104469"/>
                </a:cubicBezTo>
                <a:cubicBezTo>
                  <a:pt x="3030751" y="103514"/>
                  <a:pt x="3033818" y="101581"/>
                  <a:pt x="3036528" y="98673"/>
                </a:cubicBezTo>
                <a:cubicBezTo>
                  <a:pt x="3039240" y="95763"/>
                  <a:pt x="3040594" y="92279"/>
                  <a:pt x="3040594" y="88214"/>
                </a:cubicBezTo>
                <a:cubicBezTo>
                  <a:pt x="3040594" y="81519"/>
                  <a:pt x="3038221" y="76861"/>
                  <a:pt x="3033479" y="74229"/>
                </a:cubicBezTo>
                <a:cubicBezTo>
                  <a:pt x="3028738" y="71600"/>
                  <a:pt x="3020632" y="70287"/>
                  <a:pt x="3009155" y="70287"/>
                </a:cubicBezTo>
                <a:lnTo>
                  <a:pt x="2985488" y="70287"/>
                </a:lnTo>
                <a:close/>
                <a:moveTo>
                  <a:pt x="2985488" y="161727"/>
                </a:moveTo>
                <a:lnTo>
                  <a:pt x="3013817" y="161727"/>
                </a:lnTo>
                <a:cubicBezTo>
                  <a:pt x="3026009" y="161727"/>
                  <a:pt x="3034372" y="160312"/>
                  <a:pt x="3038920" y="157483"/>
                </a:cubicBezTo>
                <a:cubicBezTo>
                  <a:pt x="3043459" y="154655"/>
                  <a:pt x="3045849" y="149775"/>
                  <a:pt x="3046090" y="142837"/>
                </a:cubicBezTo>
                <a:cubicBezTo>
                  <a:pt x="3046090" y="138777"/>
                  <a:pt x="3044776" y="135011"/>
                  <a:pt x="3042144" y="131544"/>
                </a:cubicBezTo>
                <a:cubicBezTo>
                  <a:pt x="3039513" y="128077"/>
                  <a:pt x="3036086" y="125885"/>
                  <a:pt x="3031864" y="124967"/>
                </a:cubicBezTo>
                <a:cubicBezTo>
                  <a:pt x="3027643" y="124052"/>
                  <a:pt x="3020869" y="123595"/>
                  <a:pt x="3011545" y="123595"/>
                </a:cubicBezTo>
                <a:lnTo>
                  <a:pt x="2985488" y="123595"/>
                </a:lnTo>
                <a:close/>
                <a:moveTo>
                  <a:pt x="3173307" y="163756"/>
                </a:moveTo>
                <a:cubicBezTo>
                  <a:pt x="3165341" y="170528"/>
                  <a:pt x="3157669" y="175313"/>
                  <a:pt x="3150296" y="178102"/>
                </a:cubicBezTo>
                <a:cubicBezTo>
                  <a:pt x="3142926" y="180890"/>
                  <a:pt x="3135018" y="182283"/>
                  <a:pt x="3126571" y="182283"/>
                </a:cubicBezTo>
                <a:cubicBezTo>
                  <a:pt x="3112629" y="182283"/>
                  <a:pt x="3101908" y="178877"/>
                  <a:pt x="3094416" y="172066"/>
                </a:cubicBezTo>
                <a:cubicBezTo>
                  <a:pt x="3086926" y="165251"/>
                  <a:pt x="3083178" y="156543"/>
                  <a:pt x="3083178" y="145947"/>
                </a:cubicBezTo>
                <a:cubicBezTo>
                  <a:pt x="3083178" y="139730"/>
                  <a:pt x="3084595" y="134054"/>
                  <a:pt x="3087426" y="128913"/>
                </a:cubicBezTo>
                <a:cubicBezTo>
                  <a:pt x="3090256" y="123776"/>
                  <a:pt x="3093959" y="119649"/>
                  <a:pt x="3098543" y="116543"/>
                </a:cubicBezTo>
                <a:cubicBezTo>
                  <a:pt x="3103125" y="113437"/>
                  <a:pt x="3108283" y="111086"/>
                  <a:pt x="3114019" y="109494"/>
                </a:cubicBezTo>
                <a:cubicBezTo>
                  <a:pt x="3118241" y="108374"/>
                  <a:pt x="3124617" y="107299"/>
                  <a:pt x="3133146" y="106261"/>
                </a:cubicBezTo>
                <a:cubicBezTo>
                  <a:pt x="3150516" y="104191"/>
                  <a:pt x="3163306" y="101722"/>
                  <a:pt x="3171514" y="98853"/>
                </a:cubicBezTo>
                <a:cubicBezTo>
                  <a:pt x="3171597" y="95904"/>
                  <a:pt x="3171633" y="94032"/>
                  <a:pt x="3171633" y="93237"/>
                </a:cubicBezTo>
                <a:cubicBezTo>
                  <a:pt x="3171633" y="84470"/>
                  <a:pt x="3169603" y="78293"/>
                  <a:pt x="3165535" y="74708"/>
                </a:cubicBezTo>
                <a:cubicBezTo>
                  <a:pt x="3160037" y="69847"/>
                  <a:pt x="3151870" y="67417"/>
                  <a:pt x="3141033" y="67417"/>
                </a:cubicBezTo>
                <a:cubicBezTo>
                  <a:pt x="3130913" y="67417"/>
                  <a:pt x="3123447" y="69192"/>
                  <a:pt x="3118624" y="72734"/>
                </a:cubicBezTo>
                <a:cubicBezTo>
                  <a:pt x="3113799" y="76280"/>
                  <a:pt x="3110235" y="82555"/>
                  <a:pt x="3107924" y="91562"/>
                </a:cubicBezTo>
                <a:lnTo>
                  <a:pt x="3086889" y="88693"/>
                </a:lnTo>
                <a:cubicBezTo>
                  <a:pt x="3088800" y="79690"/>
                  <a:pt x="3091947" y="72418"/>
                  <a:pt x="3096329" y="66877"/>
                </a:cubicBezTo>
                <a:cubicBezTo>
                  <a:pt x="3100713" y="61337"/>
                  <a:pt x="3107045" y="57075"/>
                  <a:pt x="3115337" y="54087"/>
                </a:cubicBezTo>
                <a:cubicBezTo>
                  <a:pt x="3123624" y="51099"/>
                  <a:pt x="3133225" y="49608"/>
                  <a:pt x="3144141" y="49608"/>
                </a:cubicBezTo>
                <a:cubicBezTo>
                  <a:pt x="3154976" y="49608"/>
                  <a:pt x="3163785" y="50883"/>
                  <a:pt x="3170560" y="53431"/>
                </a:cubicBezTo>
                <a:cubicBezTo>
                  <a:pt x="3177332" y="55980"/>
                  <a:pt x="3182314" y="59187"/>
                  <a:pt x="3185501" y="63054"/>
                </a:cubicBezTo>
                <a:cubicBezTo>
                  <a:pt x="3188690" y="66920"/>
                  <a:pt x="3190918" y="71802"/>
                  <a:pt x="3192192" y="77695"/>
                </a:cubicBezTo>
                <a:cubicBezTo>
                  <a:pt x="3192908" y="81360"/>
                  <a:pt x="3193269" y="87973"/>
                  <a:pt x="3193269" y="97539"/>
                </a:cubicBezTo>
                <a:lnTo>
                  <a:pt x="3193269" y="126223"/>
                </a:lnTo>
                <a:cubicBezTo>
                  <a:pt x="3193269" y="146229"/>
                  <a:pt x="3193726" y="158876"/>
                  <a:pt x="3194645" y="164178"/>
                </a:cubicBezTo>
                <a:cubicBezTo>
                  <a:pt x="3195559" y="169478"/>
                  <a:pt x="3197370" y="174554"/>
                  <a:pt x="3200080" y="179417"/>
                </a:cubicBezTo>
                <a:lnTo>
                  <a:pt x="3177609" y="179417"/>
                </a:lnTo>
                <a:cubicBezTo>
                  <a:pt x="3175377" y="174957"/>
                  <a:pt x="3173945" y="169737"/>
                  <a:pt x="3173307" y="163756"/>
                </a:cubicBezTo>
                <a:close/>
                <a:moveTo>
                  <a:pt x="3171514" y="115707"/>
                </a:moveTo>
                <a:cubicBezTo>
                  <a:pt x="3163706" y="118894"/>
                  <a:pt x="3151988" y="121601"/>
                  <a:pt x="3136371" y="123833"/>
                </a:cubicBezTo>
                <a:cubicBezTo>
                  <a:pt x="3127526" y="125112"/>
                  <a:pt x="3121273" y="126544"/>
                  <a:pt x="3117604" y="128135"/>
                </a:cubicBezTo>
                <a:cubicBezTo>
                  <a:pt x="3113940" y="129733"/>
                  <a:pt x="3111113" y="132062"/>
                  <a:pt x="3109119" y="135130"/>
                </a:cubicBezTo>
                <a:cubicBezTo>
                  <a:pt x="3107129" y="138196"/>
                  <a:pt x="3106131" y="141606"/>
                  <a:pt x="3106131" y="145350"/>
                </a:cubicBezTo>
                <a:cubicBezTo>
                  <a:pt x="3106131" y="151088"/>
                  <a:pt x="3108302" y="155870"/>
                  <a:pt x="3112647" y="159692"/>
                </a:cubicBezTo>
                <a:cubicBezTo>
                  <a:pt x="3116989" y="163519"/>
                  <a:pt x="3123343" y="165432"/>
                  <a:pt x="3131712" y="165432"/>
                </a:cubicBezTo>
                <a:cubicBezTo>
                  <a:pt x="3139997" y="165432"/>
                  <a:pt x="3147365" y="163617"/>
                  <a:pt x="3153824" y="159991"/>
                </a:cubicBezTo>
                <a:cubicBezTo>
                  <a:pt x="3160278" y="156366"/>
                  <a:pt x="3165019" y="151406"/>
                  <a:pt x="3168047" y="145109"/>
                </a:cubicBezTo>
                <a:cubicBezTo>
                  <a:pt x="3170358" y="140249"/>
                  <a:pt x="3171514" y="133078"/>
                  <a:pt x="3171514" y="123595"/>
                </a:cubicBezTo>
                <a:close/>
                <a:moveTo>
                  <a:pt x="3226620" y="228064"/>
                </a:moveTo>
                <a:lnTo>
                  <a:pt x="3226620" y="52474"/>
                </a:lnTo>
                <a:lnTo>
                  <a:pt x="3246222" y="52474"/>
                </a:lnTo>
                <a:lnTo>
                  <a:pt x="3246222" y="68972"/>
                </a:lnTo>
                <a:cubicBezTo>
                  <a:pt x="3250843" y="62515"/>
                  <a:pt x="3256064" y="57672"/>
                  <a:pt x="3261881" y="54446"/>
                </a:cubicBezTo>
                <a:cubicBezTo>
                  <a:pt x="3267699" y="51218"/>
                  <a:pt x="3274751" y="49608"/>
                  <a:pt x="3283039" y="49608"/>
                </a:cubicBezTo>
                <a:cubicBezTo>
                  <a:pt x="3293875" y="49608"/>
                  <a:pt x="3303437" y="52394"/>
                  <a:pt x="3311723" y="57974"/>
                </a:cubicBezTo>
                <a:cubicBezTo>
                  <a:pt x="3320014" y="63551"/>
                  <a:pt x="3326271" y="71421"/>
                  <a:pt x="3330490" y="81576"/>
                </a:cubicBezTo>
                <a:cubicBezTo>
                  <a:pt x="3334713" y="91738"/>
                  <a:pt x="3336826" y="102878"/>
                  <a:pt x="3336826" y="114991"/>
                </a:cubicBezTo>
                <a:cubicBezTo>
                  <a:pt x="3336826" y="127977"/>
                  <a:pt x="3334497" y="139673"/>
                  <a:pt x="3329835" y="150070"/>
                </a:cubicBezTo>
                <a:cubicBezTo>
                  <a:pt x="3325176" y="160467"/>
                  <a:pt x="3318401" y="168436"/>
                  <a:pt x="3309516" y="173978"/>
                </a:cubicBezTo>
                <a:cubicBezTo>
                  <a:pt x="3300629" y="179518"/>
                  <a:pt x="3291287" y="182283"/>
                  <a:pt x="3281480" y="182283"/>
                </a:cubicBezTo>
                <a:cubicBezTo>
                  <a:pt x="3274312" y="182283"/>
                  <a:pt x="3267875" y="180771"/>
                  <a:pt x="3262181" y="177743"/>
                </a:cubicBezTo>
                <a:cubicBezTo>
                  <a:pt x="3256481" y="174715"/>
                  <a:pt x="3251801" y="170889"/>
                  <a:pt x="3248137" y="166266"/>
                </a:cubicBezTo>
                <a:lnTo>
                  <a:pt x="3248137" y="228064"/>
                </a:lnTo>
                <a:close/>
                <a:moveTo>
                  <a:pt x="3246103" y="116662"/>
                </a:moveTo>
                <a:cubicBezTo>
                  <a:pt x="3246103" y="132998"/>
                  <a:pt x="3249411" y="145070"/>
                  <a:pt x="3256027" y="152878"/>
                </a:cubicBezTo>
                <a:cubicBezTo>
                  <a:pt x="3262638" y="160689"/>
                  <a:pt x="3270644" y="164592"/>
                  <a:pt x="3280047" y="164592"/>
                </a:cubicBezTo>
                <a:cubicBezTo>
                  <a:pt x="3289613" y="164592"/>
                  <a:pt x="3297799" y="160550"/>
                  <a:pt x="3304614" y="152460"/>
                </a:cubicBezTo>
                <a:cubicBezTo>
                  <a:pt x="3311425" y="144375"/>
                  <a:pt x="3314830" y="131843"/>
                  <a:pt x="3314830" y="114869"/>
                </a:cubicBezTo>
                <a:cubicBezTo>
                  <a:pt x="3314830" y="98694"/>
                  <a:pt x="3311504" y="86580"/>
                  <a:pt x="3304851" y="78531"/>
                </a:cubicBezTo>
                <a:cubicBezTo>
                  <a:pt x="3298198" y="70481"/>
                  <a:pt x="3290249" y="66457"/>
                  <a:pt x="3281005" y="66457"/>
                </a:cubicBezTo>
                <a:cubicBezTo>
                  <a:pt x="3271839" y="66457"/>
                  <a:pt x="3263731" y="70740"/>
                  <a:pt x="3256683" y="79308"/>
                </a:cubicBezTo>
                <a:cubicBezTo>
                  <a:pt x="3249631" y="87877"/>
                  <a:pt x="3246103" y="100329"/>
                  <a:pt x="3246103" y="116662"/>
                </a:cubicBezTo>
                <a:close/>
                <a:moveTo>
                  <a:pt x="3361540" y="52474"/>
                </a:moveTo>
                <a:lnTo>
                  <a:pt x="3383054" y="52474"/>
                </a:lnTo>
                <a:lnTo>
                  <a:pt x="3383054" y="149296"/>
                </a:lnTo>
                <a:lnTo>
                  <a:pt x="3442702" y="52474"/>
                </a:lnTo>
                <a:lnTo>
                  <a:pt x="3465890" y="52474"/>
                </a:lnTo>
                <a:lnTo>
                  <a:pt x="3465890" y="179417"/>
                </a:lnTo>
                <a:lnTo>
                  <a:pt x="3444376" y="179417"/>
                </a:lnTo>
                <a:lnTo>
                  <a:pt x="3444376" y="83193"/>
                </a:lnTo>
                <a:lnTo>
                  <a:pt x="3384728" y="179417"/>
                </a:lnTo>
                <a:lnTo>
                  <a:pt x="3361540" y="179417"/>
                </a:lnTo>
                <a:close/>
                <a:moveTo>
                  <a:pt x="3498282" y="52474"/>
                </a:moveTo>
                <a:lnTo>
                  <a:pt x="3519800" y="52474"/>
                </a:lnTo>
                <a:lnTo>
                  <a:pt x="3519800" y="149296"/>
                </a:lnTo>
                <a:lnTo>
                  <a:pt x="3579445" y="52474"/>
                </a:lnTo>
                <a:lnTo>
                  <a:pt x="3602636" y="52474"/>
                </a:lnTo>
                <a:lnTo>
                  <a:pt x="3602636" y="179417"/>
                </a:lnTo>
                <a:lnTo>
                  <a:pt x="3581118" y="179417"/>
                </a:lnTo>
                <a:lnTo>
                  <a:pt x="3581118" y="83193"/>
                </a:lnTo>
                <a:lnTo>
                  <a:pt x="3521474" y="179417"/>
                </a:lnTo>
                <a:lnTo>
                  <a:pt x="3498282" y="179417"/>
                </a:lnTo>
                <a:close/>
                <a:moveTo>
                  <a:pt x="3572990" y="4421"/>
                </a:moveTo>
                <a:lnTo>
                  <a:pt x="3587692" y="4421"/>
                </a:lnTo>
                <a:cubicBezTo>
                  <a:pt x="3586497" y="14381"/>
                  <a:pt x="3582851" y="22032"/>
                  <a:pt x="3576756" y="27371"/>
                </a:cubicBezTo>
                <a:cubicBezTo>
                  <a:pt x="3570661" y="32710"/>
                  <a:pt x="3562550" y="35381"/>
                  <a:pt x="3552430" y="35381"/>
                </a:cubicBezTo>
                <a:cubicBezTo>
                  <a:pt x="3542231" y="35381"/>
                  <a:pt x="3534085" y="32734"/>
                  <a:pt x="3527986" y="27432"/>
                </a:cubicBezTo>
                <a:cubicBezTo>
                  <a:pt x="3521892" y="22133"/>
                  <a:pt x="3518244" y="14466"/>
                  <a:pt x="3517050" y="4421"/>
                </a:cubicBezTo>
                <a:lnTo>
                  <a:pt x="3531752" y="4421"/>
                </a:lnTo>
                <a:cubicBezTo>
                  <a:pt x="3532868" y="9843"/>
                  <a:pt x="3535082" y="13885"/>
                  <a:pt x="3538390" y="16553"/>
                </a:cubicBezTo>
                <a:cubicBezTo>
                  <a:pt x="3541691" y="19224"/>
                  <a:pt x="3546134" y="20560"/>
                  <a:pt x="3551714" y="20560"/>
                </a:cubicBezTo>
                <a:cubicBezTo>
                  <a:pt x="3558168" y="20560"/>
                  <a:pt x="3563050" y="19263"/>
                  <a:pt x="3566359" y="16671"/>
                </a:cubicBezTo>
                <a:cubicBezTo>
                  <a:pt x="3569660" y="14087"/>
                  <a:pt x="3571874" y="10001"/>
                  <a:pt x="3572990" y="4421"/>
                </a:cubicBezTo>
                <a:close/>
                <a:moveTo>
                  <a:pt x="3635148" y="52474"/>
                </a:moveTo>
                <a:lnTo>
                  <a:pt x="3656664" y="52474"/>
                </a:lnTo>
                <a:lnTo>
                  <a:pt x="3656664" y="105307"/>
                </a:lnTo>
                <a:lnTo>
                  <a:pt x="3716310" y="105307"/>
                </a:lnTo>
                <a:lnTo>
                  <a:pt x="3716310" y="52474"/>
                </a:lnTo>
                <a:lnTo>
                  <a:pt x="3737824" y="52474"/>
                </a:lnTo>
                <a:lnTo>
                  <a:pt x="3737824" y="179417"/>
                </a:lnTo>
                <a:lnTo>
                  <a:pt x="3716310" y="179417"/>
                </a:lnTo>
                <a:lnTo>
                  <a:pt x="3716310" y="123116"/>
                </a:lnTo>
                <a:lnTo>
                  <a:pt x="3656664" y="123116"/>
                </a:lnTo>
                <a:lnTo>
                  <a:pt x="3656664" y="179417"/>
                </a:lnTo>
                <a:lnTo>
                  <a:pt x="3635148" y="179417"/>
                </a:lnTo>
                <a:close/>
                <a:moveTo>
                  <a:pt x="3762210" y="115945"/>
                </a:moveTo>
                <a:cubicBezTo>
                  <a:pt x="3762210" y="92437"/>
                  <a:pt x="3768743" y="75024"/>
                  <a:pt x="3781811" y="63709"/>
                </a:cubicBezTo>
                <a:cubicBezTo>
                  <a:pt x="3792731" y="54307"/>
                  <a:pt x="3806035" y="49608"/>
                  <a:pt x="3821735" y="49608"/>
                </a:cubicBezTo>
                <a:cubicBezTo>
                  <a:pt x="3839189" y="49608"/>
                  <a:pt x="3853455" y="55325"/>
                  <a:pt x="3864529" y="66759"/>
                </a:cubicBezTo>
                <a:cubicBezTo>
                  <a:pt x="3875606" y="78193"/>
                  <a:pt x="3881143" y="93993"/>
                  <a:pt x="3881143" y="114153"/>
                </a:cubicBezTo>
                <a:cubicBezTo>
                  <a:pt x="3881143" y="130486"/>
                  <a:pt x="3878695" y="143338"/>
                  <a:pt x="3873795" y="152701"/>
                </a:cubicBezTo>
                <a:cubicBezTo>
                  <a:pt x="3868895" y="162065"/>
                  <a:pt x="3861764" y="169333"/>
                  <a:pt x="3852397" y="174513"/>
                </a:cubicBezTo>
                <a:cubicBezTo>
                  <a:pt x="3843033" y="179693"/>
                  <a:pt x="3832809" y="182283"/>
                  <a:pt x="3821735" y="182283"/>
                </a:cubicBezTo>
                <a:cubicBezTo>
                  <a:pt x="3803967" y="182283"/>
                  <a:pt x="3789601" y="176587"/>
                  <a:pt x="3778646" y="165190"/>
                </a:cubicBezTo>
                <a:cubicBezTo>
                  <a:pt x="3767685" y="153796"/>
                  <a:pt x="3762210" y="137380"/>
                  <a:pt x="3762210" y="115945"/>
                </a:cubicBezTo>
                <a:close/>
                <a:moveTo>
                  <a:pt x="3784321" y="115945"/>
                </a:moveTo>
                <a:cubicBezTo>
                  <a:pt x="3784321" y="132203"/>
                  <a:pt x="3787867" y="144375"/>
                  <a:pt x="3794962" y="152460"/>
                </a:cubicBezTo>
                <a:cubicBezTo>
                  <a:pt x="3802054" y="160550"/>
                  <a:pt x="3810978" y="164592"/>
                  <a:pt x="3821735" y="164592"/>
                </a:cubicBezTo>
                <a:cubicBezTo>
                  <a:pt x="3832413" y="164592"/>
                  <a:pt x="3841298" y="160532"/>
                  <a:pt x="3848394" y="152399"/>
                </a:cubicBezTo>
                <a:cubicBezTo>
                  <a:pt x="3855482" y="144274"/>
                  <a:pt x="3859027" y="131882"/>
                  <a:pt x="3859027" y="115228"/>
                </a:cubicBezTo>
                <a:cubicBezTo>
                  <a:pt x="3859027" y="99530"/>
                  <a:pt x="3855464" y="87639"/>
                  <a:pt x="3848333" y="79549"/>
                </a:cubicBezTo>
                <a:cubicBezTo>
                  <a:pt x="3841200" y="71461"/>
                  <a:pt x="3832335" y="67417"/>
                  <a:pt x="3821735" y="67417"/>
                </a:cubicBezTo>
                <a:cubicBezTo>
                  <a:pt x="3810978" y="67417"/>
                  <a:pt x="3802054" y="71443"/>
                  <a:pt x="3794962" y="79488"/>
                </a:cubicBezTo>
                <a:cubicBezTo>
                  <a:pt x="3787867" y="87537"/>
                  <a:pt x="3784321" y="99687"/>
                  <a:pt x="3784321" y="1159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15072" y="3058212"/>
            <a:ext cx="66586" cy="21543"/>
          </a:xfrm>
          <a:custGeom>
            <a:avLst/>
            <a:gdLst/>
            <a:ahLst/>
            <a:cxnLst/>
            <a:rect l="l" t="t" r="r" b="b"/>
            <a:pathLst>
              <a:path w="66586" h="21543">
                <a:moveTo>
                  <a:pt x="0" y="21543"/>
                </a:moveTo>
                <a:lnTo>
                  <a:pt x="0" y="0"/>
                </a:lnTo>
                <a:lnTo>
                  <a:pt x="66586" y="0"/>
                </a:lnTo>
                <a:lnTo>
                  <a:pt x="66586" y="2154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98916" y="2954168"/>
            <a:ext cx="2619940" cy="229741"/>
          </a:xfrm>
          <a:custGeom>
            <a:avLst/>
            <a:gdLst/>
            <a:ahLst/>
            <a:cxnLst/>
            <a:rect l="l" t="t" r="r" b="b"/>
            <a:pathLst>
              <a:path w="2619940" h="229741">
                <a:moveTo>
                  <a:pt x="89410" y="131725"/>
                </a:moveTo>
                <a:lnTo>
                  <a:pt x="110567" y="134475"/>
                </a:lnTo>
                <a:cubicBezTo>
                  <a:pt x="108260" y="149059"/>
                  <a:pt x="102341" y="160474"/>
                  <a:pt x="92819" y="168718"/>
                </a:cubicBezTo>
                <a:cubicBezTo>
                  <a:pt x="83293" y="176966"/>
                  <a:pt x="71601" y="181088"/>
                  <a:pt x="57733" y="181088"/>
                </a:cubicBezTo>
                <a:cubicBezTo>
                  <a:pt x="40363" y="181088"/>
                  <a:pt x="26399" y="175410"/>
                  <a:pt x="15840" y="164052"/>
                </a:cubicBezTo>
                <a:cubicBezTo>
                  <a:pt x="5282" y="152701"/>
                  <a:pt x="0" y="136426"/>
                  <a:pt x="0" y="115230"/>
                </a:cubicBezTo>
                <a:cubicBezTo>
                  <a:pt x="0" y="101524"/>
                  <a:pt x="2272" y="89533"/>
                  <a:pt x="6815" y="79251"/>
                </a:cubicBezTo>
                <a:cubicBezTo>
                  <a:pt x="11359" y="68969"/>
                  <a:pt x="18270" y="61257"/>
                  <a:pt x="27555" y="56118"/>
                </a:cubicBezTo>
                <a:cubicBezTo>
                  <a:pt x="36839" y="50981"/>
                  <a:pt x="46940" y="48413"/>
                  <a:pt x="57852" y="48413"/>
                </a:cubicBezTo>
                <a:cubicBezTo>
                  <a:pt x="71641" y="48413"/>
                  <a:pt x="82915" y="51897"/>
                  <a:pt x="91681" y="58871"/>
                </a:cubicBezTo>
                <a:cubicBezTo>
                  <a:pt x="100448" y="65844"/>
                  <a:pt x="106066" y="75744"/>
                  <a:pt x="108537" y="88575"/>
                </a:cubicBezTo>
                <a:lnTo>
                  <a:pt x="87617" y="91801"/>
                </a:lnTo>
                <a:cubicBezTo>
                  <a:pt x="85626" y="83275"/>
                  <a:pt x="82102" y="76860"/>
                  <a:pt x="77041" y="72558"/>
                </a:cubicBezTo>
                <a:cubicBezTo>
                  <a:pt x="71978" y="68252"/>
                  <a:pt x="65866" y="66104"/>
                  <a:pt x="58692" y="66104"/>
                </a:cubicBezTo>
                <a:cubicBezTo>
                  <a:pt x="47855" y="66104"/>
                  <a:pt x="39054" y="69988"/>
                  <a:pt x="32278" y="77757"/>
                </a:cubicBezTo>
                <a:cubicBezTo>
                  <a:pt x="25507" y="85526"/>
                  <a:pt x="22116" y="97819"/>
                  <a:pt x="22116" y="114631"/>
                </a:cubicBezTo>
                <a:cubicBezTo>
                  <a:pt x="22116" y="131682"/>
                  <a:pt x="25387" y="144073"/>
                  <a:pt x="31921" y="151802"/>
                </a:cubicBezTo>
                <a:cubicBezTo>
                  <a:pt x="38455" y="159531"/>
                  <a:pt x="46977" y="163397"/>
                  <a:pt x="57495" y="163397"/>
                </a:cubicBezTo>
                <a:cubicBezTo>
                  <a:pt x="65941" y="163397"/>
                  <a:pt x="72997" y="160809"/>
                  <a:pt x="78656" y="155632"/>
                </a:cubicBezTo>
                <a:cubicBezTo>
                  <a:pt x="84313" y="150452"/>
                  <a:pt x="87898" y="142485"/>
                  <a:pt x="89410" y="131725"/>
                </a:cubicBezTo>
                <a:close/>
                <a:moveTo>
                  <a:pt x="129097" y="51279"/>
                </a:moveTo>
                <a:lnTo>
                  <a:pt x="229263" y="51279"/>
                </a:lnTo>
                <a:lnTo>
                  <a:pt x="229263" y="178222"/>
                </a:lnTo>
                <a:lnTo>
                  <a:pt x="207749" y="178222"/>
                </a:lnTo>
                <a:lnTo>
                  <a:pt x="207749" y="69092"/>
                </a:lnTo>
                <a:lnTo>
                  <a:pt x="150611" y="69092"/>
                </a:lnTo>
                <a:lnTo>
                  <a:pt x="150611" y="178222"/>
                </a:lnTo>
                <a:lnTo>
                  <a:pt x="129097" y="178222"/>
                </a:lnTo>
                <a:close/>
                <a:moveTo>
                  <a:pt x="344369" y="162561"/>
                </a:moveTo>
                <a:cubicBezTo>
                  <a:pt x="336399" y="169333"/>
                  <a:pt x="328727" y="174118"/>
                  <a:pt x="321358" y="176907"/>
                </a:cubicBezTo>
                <a:cubicBezTo>
                  <a:pt x="313984" y="179695"/>
                  <a:pt x="306080" y="181088"/>
                  <a:pt x="297633" y="181088"/>
                </a:cubicBezTo>
                <a:cubicBezTo>
                  <a:pt x="283687" y="181088"/>
                  <a:pt x="272966" y="177682"/>
                  <a:pt x="265478" y="170871"/>
                </a:cubicBezTo>
                <a:cubicBezTo>
                  <a:pt x="257987" y="164056"/>
                  <a:pt x="254240" y="155348"/>
                  <a:pt x="254240" y="144752"/>
                </a:cubicBezTo>
                <a:cubicBezTo>
                  <a:pt x="254240" y="138535"/>
                  <a:pt x="255654" y="132859"/>
                  <a:pt x="258484" y="127718"/>
                </a:cubicBezTo>
                <a:cubicBezTo>
                  <a:pt x="261314" y="122581"/>
                  <a:pt x="265018" y="118454"/>
                  <a:pt x="269601" y="115348"/>
                </a:cubicBezTo>
                <a:cubicBezTo>
                  <a:pt x="274186" y="112242"/>
                  <a:pt x="279345" y="109891"/>
                  <a:pt x="285081" y="108299"/>
                </a:cubicBezTo>
                <a:cubicBezTo>
                  <a:pt x="289303" y="107179"/>
                  <a:pt x="295679" y="106104"/>
                  <a:pt x="304208" y="105066"/>
                </a:cubicBezTo>
                <a:cubicBezTo>
                  <a:pt x="321578" y="102996"/>
                  <a:pt x="334368" y="100527"/>
                  <a:pt x="342576" y="97658"/>
                </a:cubicBezTo>
                <a:cubicBezTo>
                  <a:pt x="342656" y="94709"/>
                  <a:pt x="342695" y="92837"/>
                  <a:pt x="342695" y="92042"/>
                </a:cubicBezTo>
                <a:cubicBezTo>
                  <a:pt x="342695" y="83275"/>
                  <a:pt x="340664" y="77098"/>
                  <a:pt x="336597" y="73513"/>
                </a:cubicBezTo>
                <a:cubicBezTo>
                  <a:pt x="331099" y="68652"/>
                  <a:pt x="322930" y="66222"/>
                  <a:pt x="312095" y="66222"/>
                </a:cubicBezTo>
                <a:cubicBezTo>
                  <a:pt x="301975" y="66222"/>
                  <a:pt x="294505" y="67997"/>
                  <a:pt x="289685" y="71539"/>
                </a:cubicBezTo>
                <a:cubicBezTo>
                  <a:pt x="284861" y="75085"/>
                  <a:pt x="281293" y="81360"/>
                  <a:pt x="278986" y="90367"/>
                </a:cubicBezTo>
                <a:lnTo>
                  <a:pt x="257947" y="87498"/>
                </a:lnTo>
                <a:cubicBezTo>
                  <a:pt x="259860" y="78495"/>
                  <a:pt x="263005" y="71223"/>
                  <a:pt x="267391" y="65682"/>
                </a:cubicBezTo>
                <a:cubicBezTo>
                  <a:pt x="271771" y="60142"/>
                  <a:pt x="278107" y="55880"/>
                  <a:pt x="286395" y="52892"/>
                </a:cubicBezTo>
                <a:cubicBezTo>
                  <a:pt x="294685" y="49904"/>
                  <a:pt x="304287" y="48413"/>
                  <a:pt x="315202" y="48413"/>
                </a:cubicBezTo>
                <a:cubicBezTo>
                  <a:pt x="326038" y="48413"/>
                  <a:pt x="334847" y="49688"/>
                  <a:pt x="341618" y="52236"/>
                </a:cubicBezTo>
                <a:cubicBezTo>
                  <a:pt x="348394" y="54785"/>
                  <a:pt x="353372" y="57992"/>
                  <a:pt x="356562" y="61859"/>
                </a:cubicBezTo>
                <a:cubicBezTo>
                  <a:pt x="359748" y="65725"/>
                  <a:pt x="361976" y="70607"/>
                  <a:pt x="363254" y="76500"/>
                </a:cubicBezTo>
                <a:cubicBezTo>
                  <a:pt x="363970" y="80165"/>
                  <a:pt x="364331" y="86778"/>
                  <a:pt x="364331" y="96344"/>
                </a:cubicBezTo>
                <a:lnTo>
                  <a:pt x="364331" y="125028"/>
                </a:lnTo>
                <a:cubicBezTo>
                  <a:pt x="364331" y="145034"/>
                  <a:pt x="364788" y="157681"/>
                  <a:pt x="365706" y="162983"/>
                </a:cubicBezTo>
                <a:cubicBezTo>
                  <a:pt x="366621" y="168283"/>
                  <a:pt x="368432" y="173359"/>
                  <a:pt x="371142" y="178222"/>
                </a:cubicBezTo>
                <a:lnTo>
                  <a:pt x="348671" y="178222"/>
                </a:lnTo>
                <a:cubicBezTo>
                  <a:pt x="346439" y="173762"/>
                  <a:pt x="345003" y="168542"/>
                  <a:pt x="344369" y="162561"/>
                </a:cubicBezTo>
                <a:close/>
                <a:moveTo>
                  <a:pt x="342576" y="114512"/>
                </a:moveTo>
                <a:cubicBezTo>
                  <a:pt x="334764" y="117699"/>
                  <a:pt x="323050" y="120406"/>
                  <a:pt x="307432" y="122638"/>
                </a:cubicBezTo>
                <a:cubicBezTo>
                  <a:pt x="298584" y="123917"/>
                  <a:pt x="292331" y="125349"/>
                  <a:pt x="288666" y="126940"/>
                </a:cubicBezTo>
                <a:cubicBezTo>
                  <a:pt x="285002" y="128538"/>
                  <a:pt x="282175" y="130867"/>
                  <a:pt x="280181" y="133935"/>
                </a:cubicBezTo>
                <a:cubicBezTo>
                  <a:pt x="278187" y="137001"/>
                  <a:pt x="277193" y="140411"/>
                  <a:pt x="277193" y="144155"/>
                </a:cubicBezTo>
                <a:cubicBezTo>
                  <a:pt x="277193" y="149893"/>
                  <a:pt x="279364" y="154675"/>
                  <a:pt x="283709" y="158497"/>
                </a:cubicBezTo>
                <a:cubicBezTo>
                  <a:pt x="288051" y="162324"/>
                  <a:pt x="294401" y="164237"/>
                  <a:pt x="302770" y="164237"/>
                </a:cubicBezTo>
                <a:cubicBezTo>
                  <a:pt x="311055" y="164237"/>
                  <a:pt x="318427" y="162422"/>
                  <a:pt x="324886" y="158796"/>
                </a:cubicBezTo>
                <a:cubicBezTo>
                  <a:pt x="331336" y="155171"/>
                  <a:pt x="336079" y="150211"/>
                  <a:pt x="339109" y="143914"/>
                </a:cubicBezTo>
                <a:cubicBezTo>
                  <a:pt x="341420" y="139054"/>
                  <a:pt x="342576" y="131883"/>
                  <a:pt x="342576" y="122400"/>
                </a:cubicBezTo>
                <a:close/>
                <a:moveTo>
                  <a:pt x="479290" y="131725"/>
                </a:moveTo>
                <a:lnTo>
                  <a:pt x="500447" y="134475"/>
                </a:lnTo>
                <a:cubicBezTo>
                  <a:pt x="498136" y="149059"/>
                  <a:pt x="492218" y="160474"/>
                  <a:pt x="482695" y="168718"/>
                </a:cubicBezTo>
                <a:cubicBezTo>
                  <a:pt x="473170" y="176966"/>
                  <a:pt x="461477" y="181088"/>
                  <a:pt x="447610" y="181088"/>
                </a:cubicBezTo>
                <a:cubicBezTo>
                  <a:pt x="430240" y="181088"/>
                  <a:pt x="416279" y="175410"/>
                  <a:pt x="405717" y="164052"/>
                </a:cubicBezTo>
                <a:cubicBezTo>
                  <a:pt x="395158" y="152701"/>
                  <a:pt x="389877" y="136426"/>
                  <a:pt x="389877" y="115230"/>
                </a:cubicBezTo>
                <a:cubicBezTo>
                  <a:pt x="389877" y="101524"/>
                  <a:pt x="392148" y="89533"/>
                  <a:pt x="396694" y="79251"/>
                </a:cubicBezTo>
                <a:cubicBezTo>
                  <a:pt x="401235" y="68969"/>
                  <a:pt x="408146" y="61257"/>
                  <a:pt x="417435" y="56118"/>
                </a:cubicBezTo>
                <a:cubicBezTo>
                  <a:pt x="426715" y="50981"/>
                  <a:pt x="436817" y="48413"/>
                  <a:pt x="447732" y="48413"/>
                </a:cubicBezTo>
                <a:cubicBezTo>
                  <a:pt x="461516" y="48413"/>
                  <a:pt x="472792" y="51897"/>
                  <a:pt x="481557" y="58871"/>
                </a:cubicBezTo>
                <a:cubicBezTo>
                  <a:pt x="490328" y="65844"/>
                  <a:pt x="495944" y="75744"/>
                  <a:pt x="498413" y="88575"/>
                </a:cubicBezTo>
                <a:lnTo>
                  <a:pt x="477497" y="91801"/>
                </a:lnTo>
                <a:cubicBezTo>
                  <a:pt x="475503" y="83275"/>
                  <a:pt x="471977" y="76860"/>
                  <a:pt x="466916" y="72558"/>
                </a:cubicBezTo>
                <a:cubicBezTo>
                  <a:pt x="461854" y="68252"/>
                  <a:pt x="455742" y="66104"/>
                  <a:pt x="448568" y="66104"/>
                </a:cubicBezTo>
                <a:cubicBezTo>
                  <a:pt x="437732" y="66104"/>
                  <a:pt x="428930" y="69988"/>
                  <a:pt x="422158" y="77757"/>
                </a:cubicBezTo>
                <a:cubicBezTo>
                  <a:pt x="415382" y="85526"/>
                  <a:pt x="411995" y="97819"/>
                  <a:pt x="411995" y="114631"/>
                </a:cubicBezTo>
                <a:cubicBezTo>
                  <a:pt x="411995" y="131682"/>
                  <a:pt x="415263" y="144073"/>
                  <a:pt x="421797" y="151802"/>
                </a:cubicBezTo>
                <a:cubicBezTo>
                  <a:pt x="428332" y="159531"/>
                  <a:pt x="436857" y="163397"/>
                  <a:pt x="447373" y="163397"/>
                </a:cubicBezTo>
                <a:cubicBezTo>
                  <a:pt x="455818" y="163397"/>
                  <a:pt x="462874" y="160809"/>
                  <a:pt x="468533" y="155632"/>
                </a:cubicBezTo>
                <a:cubicBezTo>
                  <a:pt x="474188" y="150452"/>
                  <a:pt x="477774" y="142485"/>
                  <a:pt x="479290" y="131725"/>
                </a:cubicBezTo>
                <a:close/>
                <a:moveTo>
                  <a:pt x="601690" y="162561"/>
                </a:moveTo>
                <a:cubicBezTo>
                  <a:pt x="593720" y="169333"/>
                  <a:pt x="586048" y="174118"/>
                  <a:pt x="578679" y="176907"/>
                </a:cubicBezTo>
                <a:cubicBezTo>
                  <a:pt x="571305" y="179695"/>
                  <a:pt x="563400" y="181088"/>
                  <a:pt x="554951" y="181088"/>
                </a:cubicBezTo>
                <a:cubicBezTo>
                  <a:pt x="541008" y="181088"/>
                  <a:pt x="530287" y="177682"/>
                  <a:pt x="522795" y="170871"/>
                </a:cubicBezTo>
                <a:cubicBezTo>
                  <a:pt x="515307" y="164056"/>
                  <a:pt x="511560" y="155348"/>
                  <a:pt x="511560" y="144752"/>
                </a:cubicBezTo>
                <a:cubicBezTo>
                  <a:pt x="511560" y="138535"/>
                  <a:pt x="512974" y="132859"/>
                  <a:pt x="515804" y="127718"/>
                </a:cubicBezTo>
                <a:cubicBezTo>
                  <a:pt x="518635" y="122581"/>
                  <a:pt x="522338" y="118454"/>
                  <a:pt x="526922" y="115348"/>
                </a:cubicBezTo>
                <a:cubicBezTo>
                  <a:pt x="531507" y="112242"/>
                  <a:pt x="536663" y="109891"/>
                  <a:pt x="542402" y="108299"/>
                </a:cubicBezTo>
                <a:cubicBezTo>
                  <a:pt x="546620" y="107179"/>
                  <a:pt x="553000" y="106104"/>
                  <a:pt x="561524" y="105066"/>
                </a:cubicBezTo>
                <a:cubicBezTo>
                  <a:pt x="578898" y="102996"/>
                  <a:pt x="591689" y="100527"/>
                  <a:pt x="599897" y="97658"/>
                </a:cubicBezTo>
                <a:cubicBezTo>
                  <a:pt x="599976" y="94709"/>
                  <a:pt x="600016" y="92837"/>
                  <a:pt x="600016" y="92042"/>
                </a:cubicBezTo>
                <a:cubicBezTo>
                  <a:pt x="600016" y="83275"/>
                  <a:pt x="597982" y="77098"/>
                  <a:pt x="593918" y="73513"/>
                </a:cubicBezTo>
                <a:cubicBezTo>
                  <a:pt x="588420" y="68652"/>
                  <a:pt x="580247" y="66222"/>
                  <a:pt x="569412" y="66222"/>
                </a:cubicBezTo>
                <a:cubicBezTo>
                  <a:pt x="559293" y="66222"/>
                  <a:pt x="551826" y="67997"/>
                  <a:pt x="547003" y="71539"/>
                </a:cubicBezTo>
                <a:cubicBezTo>
                  <a:pt x="542182" y="75085"/>
                  <a:pt x="538614" y="81360"/>
                  <a:pt x="536307" y="90367"/>
                </a:cubicBezTo>
                <a:lnTo>
                  <a:pt x="515268" y="87498"/>
                </a:lnTo>
                <a:cubicBezTo>
                  <a:pt x="517179" y="78495"/>
                  <a:pt x="520326" y="71223"/>
                  <a:pt x="524711" y="65682"/>
                </a:cubicBezTo>
                <a:cubicBezTo>
                  <a:pt x="529092" y="60142"/>
                  <a:pt x="535428" y="55880"/>
                  <a:pt x="543715" y="52892"/>
                </a:cubicBezTo>
                <a:cubicBezTo>
                  <a:pt x="552003" y="49904"/>
                  <a:pt x="561608" y="48413"/>
                  <a:pt x="572518" y="48413"/>
                </a:cubicBezTo>
                <a:cubicBezTo>
                  <a:pt x="583359" y="48413"/>
                  <a:pt x="592164" y="49688"/>
                  <a:pt x="598939" y="52236"/>
                </a:cubicBezTo>
                <a:cubicBezTo>
                  <a:pt x="605711" y="54785"/>
                  <a:pt x="610693" y="57992"/>
                  <a:pt x="613883" y="61859"/>
                </a:cubicBezTo>
                <a:cubicBezTo>
                  <a:pt x="617068" y="65725"/>
                  <a:pt x="619297" y="70607"/>
                  <a:pt x="620575" y="76500"/>
                </a:cubicBezTo>
                <a:cubicBezTo>
                  <a:pt x="621291" y="80165"/>
                  <a:pt x="621648" y="86778"/>
                  <a:pt x="621648" y="96344"/>
                </a:cubicBezTo>
                <a:lnTo>
                  <a:pt x="621648" y="125028"/>
                </a:lnTo>
                <a:cubicBezTo>
                  <a:pt x="621648" y="145034"/>
                  <a:pt x="622109" y="157681"/>
                  <a:pt x="623027" y="162983"/>
                </a:cubicBezTo>
                <a:cubicBezTo>
                  <a:pt x="623942" y="168283"/>
                  <a:pt x="625752" y="173359"/>
                  <a:pt x="628463" y="178222"/>
                </a:cubicBezTo>
                <a:lnTo>
                  <a:pt x="605992" y="178222"/>
                </a:lnTo>
                <a:cubicBezTo>
                  <a:pt x="603760" y="173762"/>
                  <a:pt x="602324" y="168542"/>
                  <a:pt x="601690" y="162561"/>
                </a:cubicBezTo>
                <a:close/>
                <a:moveTo>
                  <a:pt x="599897" y="114512"/>
                </a:moveTo>
                <a:cubicBezTo>
                  <a:pt x="592085" y="117699"/>
                  <a:pt x="580371" y="120406"/>
                  <a:pt x="564753" y="122638"/>
                </a:cubicBezTo>
                <a:cubicBezTo>
                  <a:pt x="555906" y="123917"/>
                  <a:pt x="549652" y="125349"/>
                  <a:pt x="545987" y="126940"/>
                </a:cubicBezTo>
                <a:cubicBezTo>
                  <a:pt x="542319" y="128538"/>
                  <a:pt x="539492" y="130867"/>
                  <a:pt x="537502" y="133935"/>
                </a:cubicBezTo>
                <a:cubicBezTo>
                  <a:pt x="535507" y="137001"/>
                  <a:pt x="534513" y="140411"/>
                  <a:pt x="534513" y="144155"/>
                </a:cubicBezTo>
                <a:cubicBezTo>
                  <a:pt x="534513" y="149893"/>
                  <a:pt x="536684" y="154675"/>
                  <a:pt x="541030" y="158497"/>
                </a:cubicBezTo>
                <a:cubicBezTo>
                  <a:pt x="545368" y="162324"/>
                  <a:pt x="551722" y="164237"/>
                  <a:pt x="560091" y="164237"/>
                </a:cubicBezTo>
                <a:cubicBezTo>
                  <a:pt x="568376" y="164237"/>
                  <a:pt x="575748" y="162422"/>
                  <a:pt x="582204" y="158796"/>
                </a:cubicBezTo>
                <a:cubicBezTo>
                  <a:pt x="588657" y="155171"/>
                  <a:pt x="593398" y="150211"/>
                  <a:pt x="596430" y="143914"/>
                </a:cubicBezTo>
                <a:cubicBezTo>
                  <a:pt x="598737" y="139054"/>
                  <a:pt x="599897" y="131883"/>
                  <a:pt x="599897" y="122400"/>
                </a:cubicBezTo>
                <a:close/>
                <a:moveTo>
                  <a:pt x="637772" y="51279"/>
                </a:moveTo>
                <a:lnTo>
                  <a:pt x="740927" y="51279"/>
                </a:lnTo>
                <a:lnTo>
                  <a:pt x="740927" y="69092"/>
                </a:lnTo>
                <a:lnTo>
                  <a:pt x="700045" y="69092"/>
                </a:lnTo>
                <a:lnTo>
                  <a:pt x="700045" y="178222"/>
                </a:lnTo>
                <a:lnTo>
                  <a:pt x="678651" y="178222"/>
                </a:lnTo>
                <a:lnTo>
                  <a:pt x="678651" y="69092"/>
                </a:lnTo>
                <a:lnTo>
                  <a:pt x="637772" y="69092"/>
                </a:lnTo>
                <a:close/>
                <a:moveTo>
                  <a:pt x="845686" y="137341"/>
                </a:moveTo>
                <a:lnTo>
                  <a:pt x="867920" y="140091"/>
                </a:lnTo>
                <a:cubicBezTo>
                  <a:pt x="864418" y="153079"/>
                  <a:pt x="857920" y="163159"/>
                  <a:pt x="848437" y="170331"/>
                </a:cubicBezTo>
                <a:cubicBezTo>
                  <a:pt x="838955" y="177506"/>
                  <a:pt x="826841" y="181088"/>
                  <a:pt x="812099" y="181088"/>
                </a:cubicBezTo>
                <a:cubicBezTo>
                  <a:pt x="793534" y="181088"/>
                  <a:pt x="778809" y="175371"/>
                  <a:pt x="767934" y="163933"/>
                </a:cubicBezTo>
                <a:cubicBezTo>
                  <a:pt x="757055" y="152500"/>
                  <a:pt x="751615" y="136461"/>
                  <a:pt x="751615" y="115827"/>
                </a:cubicBezTo>
                <a:cubicBezTo>
                  <a:pt x="751615" y="94468"/>
                  <a:pt x="757113" y="77893"/>
                  <a:pt x="768114" y="66100"/>
                </a:cubicBezTo>
                <a:cubicBezTo>
                  <a:pt x="779112" y="54306"/>
                  <a:pt x="793375" y="48413"/>
                  <a:pt x="810904" y="48413"/>
                </a:cubicBezTo>
                <a:cubicBezTo>
                  <a:pt x="827877" y="48413"/>
                  <a:pt x="841744" y="54187"/>
                  <a:pt x="852505" y="65740"/>
                </a:cubicBezTo>
                <a:cubicBezTo>
                  <a:pt x="863258" y="77296"/>
                  <a:pt x="868636" y="93550"/>
                  <a:pt x="868636" y="114512"/>
                </a:cubicBezTo>
                <a:cubicBezTo>
                  <a:pt x="868636" y="115787"/>
                  <a:pt x="868601" y="117699"/>
                  <a:pt x="868519" y="120247"/>
                </a:cubicBezTo>
                <a:lnTo>
                  <a:pt x="773853" y="120247"/>
                </a:lnTo>
                <a:cubicBezTo>
                  <a:pt x="774651" y="134191"/>
                  <a:pt x="778594" y="144871"/>
                  <a:pt x="785689" y="152281"/>
                </a:cubicBezTo>
                <a:cubicBezTo>
                  <a:pt x="792778" y="159693"/>
                  <a:pt x="801619" y="163397"/>
                  <a:pt x="812218" y="163397"/>
                </a:cubicBezTo>
                <a:cubicBezTo>
                  <a:pt x="820109" y="163397"/>
                  <a:pt x="826845" y="161327"/>
                  <a:pt x="832425" y="157183"/>
                </a:cubicBezTo>
                <a:cubicBezTo>
                  <a:pt x="838000" y="153040"/>
                  <a:pt x="842421" y="146427"/>
                  <a:pt x="845686" y="137341"/>
                </a:cubicBezTo>
                <a:close/>
                <a:moveTo>
                  <a:pt x="775048" y="102558"/>
                </a:moveTo>
                <a:lnTo>
                  <a:pt x="845928" y="102558"/>
                </a:lnTo>
                <a:cubicBezTo>
                  <a:pt x="844970" y="91883"/>
                  <a:pt x="842260" y="83874"/>
                  <a:pt x="837800" y="78531"/>
                </a:cubicBezTo>
                <a:cubicBezTo>
                  <a:pt x="830946" y="70248"/>
                  <a:pt x="822061" y="66104"/>
                  <a:pt x="811141" y="66104"/>
                </a:cubicBezTo>
                <a:cubicBezTo>
                  <a:pt x="801263" y="66104"/>
                  <a:pt x="792957" y="69412"/>
                  <a:pt x="786222" y="76021"/>
                </a:cubicBezTo>
                <a:cubicBezTo>
                  <a:pt x="779490" y="82635"/>
                  <a:pt x="775764" y="91479"/>
                  <a:pt x="775048" y="102558"/>
                </a:cubicBezTo>
                <a:close/>
                <a:moveTo>
                  <a:pt x="896641" y="51279"/>
                </a:moveTo>
                <a:lnTo>
                  <a:pt x="996570" y="51279"/>
                </a:lnTo>
                <a:lnTo>
                  <a:pt x="996570" y="178222"/>
                </a:lnTo>
                <a:lnTo>
                  <a:pt x="975176" y="178222"/>
                </a:lnTo>
                <a:lnTo>
                  <a:pt x="975176" y="69092"/>
                </a:lnTo>
                <a:lnTo>
                  <a:pt x="918155" y="69092"/>
                </a:lnTo>
                <a:lnTo>
                  <a:pt x="918155" y="132321"/>
                </a:lnTo>
                <a:cubicBezTo>
                  <a:pt x="918155" y="147064"/>
                  <a:pt x="917680" y="156788"/>
                  <a:pt x="916723" y="161486"/>
                </a:cubicBezTo>
                <a:cubicBezTo>
                  <a:pt x="915768" y="166191"/>
                  <a:pt x="913136" y="170294"/>
                  <a:pt x="908835" y="173797"/>
                </a:cubicBezTo>
                <a:cubicBezTo>
                  <a:pt x="904533" y="177304"/>
                  <a:pt x="898319" y="179057"/>
                  <a:pt x="890186" y="179057"/>
                </a:cubicBezTo>
                <a:cubicBezTo>
                  <a:pt x="885168" y="179057"/>
                  <a:pt x="879390" y="178736"/>
                  <a:pt x="872856" y="178104"/>
                </a:cubicBezTo>
                <a:lnTo>
                  <a:pt x="872856" y="160171"/>
                </a:lnTo>
                <a:lnTo>
                  <a:pt x="882299" y="160171"/>
                </a:lnTo>
                <a:cubicBezTo>
                  <a:pt x="886759" y="160171"/>
                  <a:pt x="889948" y="159714"/>
                  <a:pt x="891861" y="158796"/>
                </a:cubicBezTo>
                <a:cubicBezTo>
                  <a:pt x="893773" y="157882"/>
                  <a:pt x="895050" y="156427"/>
                  <a:pt x="895684" y="154437"/>
                </a:cubicBezTo>
                <a:cubicBezTo>
                  <a:pt x="896321" y="152442"/>
                  <a:pt x="896641" y="145951"/>
                  <a:pt x="896641" y="134950"/>
                </a:cubicBezTo>
                <a:close/>
                <a:moveTo>
                  <a:pt x="1029341" y="51279"/>
                </a:moveTo>
                <a:lnTo>
                  <a:pt x="1050859" y="51279"/>
                </a:lnTo>
                <a:lnTo>
                  <a:pt x="1050859" y="100883"/>
                </a:lnTo>
                <a:lnTo>
                  <a:pt x="1078110" y="100883"/>
                </a:lnTo>
                <a:cubicBezTo>
                  <a:pt x="1095876" y="100883"/>
                  <a:pt x="1109567" y="104332"/>
                  <a:pt x="1119168" y="111223"/>
                </a:cubicBezTo>
                <a:cubicBezTo>
                  <a:pt x="1128773" y="118116"/>
                  <a:pt x="1133571" y="127620"/>
                  <a:pt x="1133571" y="139731"/>
                </a:cubicBezTo>
                <a:cubicBezTo>
                  <a:pt x="1133571" y="150329"/>
                  <a:pt x="1129564" y="159398"/>
                  <a:pt x="1121559" y="166925"/>
                </a:cubicBezTo>
                <a:cubicBezTo>
                  <a:pt x="1113552" y="174456"/>
                  <a:pt x="1100743" y="178222"/>
                  <a:pt x="1083128" y="178222"/>
                </a:cubicBezTo>
                <a:lnTo>
                  <a:pt x="1029341" y="178222"/>
                </a:lnTo>
                <a:close/>
                <a:moveTo>
                  <a:pt x="1050859" y="160532"/>
                </a:moveTo>
                <a:lnTo>
                  <a:pt x="1073448" y="160532"/>
                </a:lnTo>
                <a:cubicBezTo>
                  <a:pt x="1087074" y="160532"/>
                  <a:pt x="1096797" y="158858"/>
                  <a:pt x="1102615" y="155509"/>
                </a:cubicBezTo>
                <a:cubicBezTo>
                  <a:pt x="1108433" y="152165"/>
                  <a:pt x="1111339" y="146945"/>
                  <a:pt x="1111339" y="139850"/>
                </a:cubicBezTo>
                <a:cubicBezTo>
                  <a:pt x="1111339" y="134352"/>
                  <a:pt x="1109189" y="129453"/>
                  <a:pt x="1104887" y="125147"/>
                </a:cubicBezTo>
                <a:cubicBezTo>
                  <a:pt x="1100582" y="120846"/>
                  <a:pt x="1091059" y="118696"/>
                  <a:pt x="1076317" y="118696"/>
                </a:cubicBezTo>
                <a:lnTo>
                  <a:pt x="1050859" y="118696"/>
                </a:lnTo>
                <a:close/>
                <a:moveTo>
                  <a:pt x="1157357" y="51279"/>
                </a:moveTo>
                <a:lnTo>
                  <a:pt x="1178874" y="51279"/>
                </a:lnTo>
                <a:lnTo>
                  <a:pt x="1178874" y="104112"/>
                </a:lnTo>
                <a:lnTo>
                  <a:pt x="1238519" y="104112"/>
                </a:lnTo>
                <a:lnTo>
                  <a:pt x="1238519" y="51279"/>
                </a:lnTo>
                <a:lnTo>
                  <a:pt x="1260037" y="51279"/>
                </a:lnTo>
                <a:lnTo>
                  <a:pt x="1260037" y="178222"/>
                </a:lnTo>
                <a:lnTo>
                  <a:pt x="1238519" y="178222"/>
                </a:lnTo>
                <a:lnTo>
                  <a:pt x="1238519" y="121921"/>
                </a:lnTo>
                <a:lnTo>
                  <a:pt x="1178874" y="121921"/>
                </a:lnTo>
                <a:lnTo>
                  <a:pt x="1178874" y="178222"/>
                </a:lnTo>
                <a:lnTo>
                  <a:pt x="1157357" y="178222"/>
                </a:lnTo>
                <a:close/>
                <a:moveTo>
                  <a:pt x="1413273" y="51279"/>
                </a:moveTo>
                <a:lnTo>
                  <a:pt x="1434791" y="51279"/>
                </a:lnTo>
                <a:lnTo>
                  <a:pt x="1434791" y="178222"/>
                </a:lnTo>
                <a:lnTo>
                  <a:pt x="1413273" y="178222"/>
                </a:lnTo>
                <a:close/>
                <a:moveTo>
                  <a:pt x="1292908" y="51279"/>
                </a:moveTo>
                <a:lnTo>
                  <a:pt x="1314422" y="51279"/>
                </a:lnTo>
                <a:lnTo>
                  <a:pt x="1314422" y="100883"/>
                </a:lnTo>
                <a:lnTo>
                  <a:pt x="1341674" y="100883"/>
                </a:lnTo>
                <a:cubicBezTo>
                  <a:pt x="1359447" y="100883"/>
                  <a:pt x="1373130" y="104332"/>
                  <a:pt x="1382735" y="111223"/>
                </a:cubicBezTo>
                <a:cubicBezTo>
                  <a:pt x="1392337" y="118116"/>
                  <a:pt x="1397138" y="127620"/>
                  <a:pt x="1397138" y="139731"/>
                </a:cubicBezTo>
                <a:cubicBezTo>
                  <a:pt x="1397138" y="150329"/>
                  <a:pt x="1393131" y="159398"/>
                  <a:pt x="1385125" y="166925"/>
                </a:cubicBezTo>
                <a:cubicBezTo>
                  <a:pt x="1377119" y="174456"/>
                  <a:pt x="1364306" y="178222"/>
                  <a:pt x="1346691" y="178222"/>
                </a:cubicBezTo>
                <a:lnTo>
                  <a:pt x="1292908" y="178222"/>
                </a:lnTo>
                <a:close/>
                <a:moveTo>
                  <a:pt x="1314422" y="160532"/>
                </a:moveTo>
                <a:lnTo>
                  <a:pt x="1337011" y="160532"/>
                </a:lnTo>
                <a:cubicBezTo>
                  <a:pt x="1350641" y="160532"/>
                  <a:pt x="1360364" y="158858"/>
                  <a:pt x="1366182" y="155509"/>
                </a:cubicBezTo>
                <a:cubicBezTo>
                  <a:pt x="1371996" y="152165"/>
                  <a:pt x="1374904" y="146945"/>
                  <a:pt x="1374904" y="139850"/>
                </a:cubicBezTo>
                <a:cubicBezTo>
                  <a:pt x="1374904" y="134352"/>
                  <a:pt x="1372752" y="129453"/>
                  <a:pt x="1368451" y="125147"/>
                </a:cubicBezTo>
                <a:cubicBezTo>
                  <a:pt x="1364145" y="120846"/>
                  <a:pt x="1354623" y="118696"/>
                  <a:pt x="1339880" y="118696"/>
                </a:cubicBezTo>
                <a:lnTo>
                  <a:pt x="1314422" y="118696"/>
                </a:lnTo>
                <a:close/>
                <a:moveTo>
                  <a:pt x="1555276" y="137341"/>
                </a:moveTo>
                <a:lnTo>
                  <a:pt x="1577510" y="140091"/>
                </a:lnTo>
                <a:cubicBezTo>
                  <a:pt x="1574006" y="153079"/>
                  <a:pt x="1567509" y="163159"/>
                  <a:pt x="1558026" y="170331"/>
                </a:cubicBezTo>
                <a:cubicBezTo>
                  <a:pt x="1548544" y="177506"/>
                  <a:pt x="1536429" y="181088"/>
                  <a:pt x="1521687" y="181088"/>
                </a:cubicBezTo>
                <a:cubicBezTo>
                  <a:pt x="1503122" y="181088"/>
                  <a:pt x="1488399" y="175371"/>
                  <a:pt x="1477523" y="163933"/>
                </a:cubicBezTo>
                <a:cubicBezTo>
                  <a:pt x="1466644" y="152500"/>
                  <a:pt x="1461205" y="136461"/>
                  <a:pt x="1461205" y="115827"/>
                </a:cubicBezTo>
                <a:cubicBezTo>
                  <a:pt x="1461205" y="94468"/>
                  <a:pt x="1466701" y="77893"/>
                  <a:pt x="1477700" y="66100"/>
                </a:cubicBezTo>
                <a:cubicBezTo>
                  <a:pt x="1488701" y="54306"/>
                  <a:pt x="1502963" y="48413"/>
                  <a:pt x="1520492" y="48413"/>
                </a:cubicBezTo>
                <a:cubicBezTo>
                  <a:pt x="1537467" y="48413"/>
                  <a:pt x="1551334" y="54187"/>
                  <a:pt x="1562095" y="65740"/>
                </a:cubicBezTo>
                <a:cubicBezTo>
                  <a:pt x="1572848" y="77296"/>
                  <a:pt x="1578226" y="93550"/>
                  <a:pt x="1578226" y="114512"/>
                </a:cubicBezTo>
                <a:cubicBezTo>
                  <a:pt x="1578226" y="115787"/>
                  <a:pt x="1578186" y="117699"/>
                  <a:pt x="1578107" y="120247"/>
                </a:cubicBezTo>
                <a:lnTo>
                  <a:pt x="1483441" y="120247"/>
                </a:lnTo>
                <a:cubicBezTo>
                  <a:pt x="1484241" y="134191"/>
                  <a:pt x="1488182" y="144871"/>
                  <a:pt x="1495275" y="152281"/>
                </a:cubicBezTo>
                <a:cubicBezTo>
                  <a:pt x="1502366" y="159693"/>
                  <a:pt x="1511208" y="163397"/>
                  <a:pt x="1521806" y="163397"/>
                </a:cubicBezTo>
                <a:cubicBezTo>
                  <a:pt x="1529698" y="163397"/>
                  <a:pt x="1536433" y="161327"/>
                  <a:pt x="1542010" y="157183"/>
                </a:cubicBezTo>
                <a:cubicBezTo>
                  <a:pt x="1547590" y="153040"/>
                  <a:pt x="1552011" y="146427"/>
                  <a:pt x="1555276" y="137341"/>
                </a:cubicBezTo>
                <a:close/>
                <a:moveTo>
                  <a:pt x="1484636" y="102558"/>
                </a:moveTo>
                <a:lnTo>
                  <a:pt x="1555517" y="102558"/>
                </a:lnTo>
                <a:cubicBezTo>
                  <a:pt x="1554560" y="91883"/>
                  <a:pt x="1551849" y="83874"/>
                  <a:pt x="1547388" y="78531"/>
                </a:cubicBezTo>
                <a:cubicBezTo>
                  <a:pt x="1540534" y="70248"/>
                  <a:pt x="1531649" y="66104"/>
                  <a:pt x="1520730" y="66104"/>
                </a:cubicBezTo>
                <a:cubicBezTo>
                  <a:pt x="1510851" y="66104"/>
                  <a:pt x="1502547" y="69412"/>
                  <a:pt x="1495811" y="76021"/>
                </a:cubicBezTo>
                <a:cubicBezTo>
                  <a:pt x="1489079" y="82635"/>
                  <a:pt x="1485353" y="91479"/>
                  <a:pt x="1484636" y="102558"/>
                </a:cubicBezTo>
                <a:close/>
                <a:moveTo>
                  <a:pt x="1676081" y="51279"/>
                </a:moveTo>
                <a:lnTo>
                  <a:pt x="1697595" y="51279"/>
                </a:lnTo>
                <a:lnTo>
                  <a:pt x="1697595" y="160532"/>
                </a:lnTo>
                <a:lnTo>
                  <a:pt x="1757121" y="160532"/>
                </a:lnTo>
                <a:lnTo>
                  <a:pt x="1757121" y="51279"/>
                </a:lnTo>
                <a:lnTo>
                  <a:pt x="1778637" y="51279"/>
                </a:lnTo>
                <a:lnTo>
                  <a:pt x="1778637" y="160532"/>
                </a:lnTo>
                <a:lnTo>
                  <a:pt x="1792504" y="160532"/>
                </a:lnTo>
                <a:lnTo>
                  <a:pt x="1792504" y="214201"/>
                </a:lnTo>
                <a:lnTo>
                  <a:pt x="1774815" y="214201"/>
                </a:lnTo>
                <a:lnTo>
                  <a:pt x="1774815" y="178222"/>
                </a:lnTo>
                <a:lnTo>
                  <a:pt x="1676081" y="178222"/>
                </a:lnTo>
                <a:close/>
                <a:moveTo>
                  <a:pt x="1899644" y="137341"/>
                </a:moveTo>
                <a:lnTo>
                  <a:pt x="1921878" y="140091"/>
                </a:lnTo>
                <a:cubicBezTo>
                  <a:pt x="1918372" y="153079"/>
                  <a:pt x="1911877" y="163159"/>
                  <a:pt x="1902395" y="170331"/>
                </a:cubicBezTo>
                <a:cubicBezTo>
                  <a:pt x="1892909" y="177506"/>
                  <a:pt x="1880798" y="181088"/>
                  <a:pt x="1866057" y="181088"/>
                </a:cubicBezTo>
                <a:cubicBezTo>
                  <a:pt x="1847488" y="181088"/>
                  <a:pt x="1832767" y="175371"/>
                  <a:pt x="1821893" y="163933"/>
                </a:cubicBezTo>
                <a:cubicBezTo>
                  <a:pt x="1811012" y="152500"/>
                  <a:pt x="1805573" y="136461"/>
                  <a:pt x="1805573" y="115827"/>
                </a:cubicBezTo>
                <a:cubicBezTo>
                  <a:pt x="1805573" y="94468"/>
                  <a:pt x="1811071" y="77893"/>
                  <a:pt x="1822068" y="66100"/>
                </a:cubicBezTo>
                <a:cubicBezTo>
                  <a:pt x="1833066" y="54306"/>
                  <a:pt x="1847333" y="48413"/>
                  <a:pt x="1864861" y="48413"/>
                </a:cubicBezTo>
                <a:cubicBezTo>
                  <a:pt x="1881835" y="48413"/>
                  <a:pt x="1895702" y="54187"/>
                  <a:pt x="1906459" y="65740"/>
                </a:cubicBezTo>
                <a:cubicBezTo>
                  <a:pt x="1917216" y="77296"/>
                  <a:pt x="1922594" y="93550"/>
                  <a:pt x="1922594" y="114512"/>
                </a:cubicBezTo>
                <a:cubicBezTo>
                  <a:pt x="1922594" y="115787"/>
                  <a:pt x="1922555" y="117699"/>
                  <a:pt x="1922476" y="120247"/>
                </a:cubicBezTo>
                <a:lnTo>
                  <a:pt x="1827811" y="120247"/>
                </a:lnTo>
                <a:cubicBezTo>
                  <a:pt x="1828605" y="134191"/>
                  <a:pt x="1832552" y="144871"/>
                  <a:pt x="1839643" y="152281"/>
                </a:cubicBezTo>
                <a:cubicBezTo>
                  <a:pt x="1846735" y="159693"/>
                  <a:pt x="1855577" y="163397"/>
                  <a:pt x="1866176" y="163397"/>
                </a:cubicBezTo>
                <a:cubicBezTo>
                  <a:pt x="1874066" y="163397"/>
                  <a:pt x="1880802" y="161327"/>
                  <a:pt x="1886379" y="157183"/>
                </a:cubicBezTo>
                <a:cubicBezTo>
                  <a:pt x="1891958" y="153040"/>
                  <a:pt x="1896379" y="146427"/>
                  <a:pt x="1899644" y="137341"/>
                </a:cubicBezTo>
                <a:close/>
                <a:moveTo>
                  <a:pt x="1829005" y="102558"/>
                </a:moveTo>
                <a:lnTo>
                  <a:pt x="1899882" y="102558"/>
                </a:lnTo>
                <a:cubicBezTo>
                  <a:pt x="1898928" y="91883"/>
                  <a:pt x="1896218" y="83874"/>
                  <a:pt x="1891757" y="78531"/>
                </a:cubicBezTo>
                <a:cubicBezTo>
                  <a:pt x="1884902" y="70248"/>
                  <a:pt x="1876017" y="66104"/>
                  <a:pt x="1865099" y="66104"/>
                </a:cubicBezTo>
                <a:cubicBezTo>
                  <a:pt x="1855221" y="66104"/>
                  <a:pt x="1846915" y="69412"/>
                  <a:pt x="1840181" y="76021"/>
                </a:cubicBezTo>
                <a:cubicBezTo>
                  <a:pt x="1833444" y="82635"/>
                  <a:pt x="1829722" y="91479"/>
                  <a:pt x="1829005" y="102558"/>
                </a:cubicBezTo>
                <a:close/>
                <a:moveTo>
                  <a:pt x="1949015" y="51279"/>
                </a:moveTo>
                <a:lnTo>
                  <a:pt x="1970528" y="51279"/>
                </a:lnTo>
                <a:lnTo>
                  <a:pt x="1970528" y="104112"/>
                </a:lnTo>
                <a:lnTo>
                  <a:pt x="2030174" y="104112"/>
                </a:lnTo>
                <a:lnTo>
                  <a:pt x="2030174" y="51279"/>
                </a:lnTo>
                <a:lnTo>
                  <a:pt x="2051691" y="51279"/>
                </a:lnTo>
                <a:lnTo>
                  <a:pt x="2051691" y="178222"/>
                </a:lnTo>
                <a:lnTo>
                  <a:pt x="2030174" y="178222"/>
                </a:lnTo>
                <a:lnTo>
                  <a:pt x="2030174" y="121921"/>
                </a:lnTo>
                <a:lnTo>
                  <a:pt x="1970528" y="121921"/>
                </a:lnTo>
                <a:lnTo>
                  <a:pt x="1970528" y="178222"/>
                </a:lnTo>
                <a:lnTo>
                  <a:pt x="1949015" y="178222"/>
                </a:lnTo>
                <a:close/>
                <a:moveTo>
                  <a:pt x="2072487" y="51279"/>
                </a:moveTo>
                <a:lnTo>
                  <a:pt x="2175642" y="51279"/>
                </a:lnTo>
                <a:lnTo>
                  <a:pt x="2175642" y="69092"/>
                </a:lnTo>
                <a:lnTo>
                  <a:pt x="2134764" y="69092"/>
                </a:lnTo>
                <a:lnTo>
                  <a:pt x="2134764" y="178222"/>
                </a:lnTo>
                <a:lnTo>
                  <a:pt x="2113370" y="178222"/>
                </a:lnTo>
                <a:lnTo>
                  <a:pt x="2113370" y="69092"/>
                </a:lnTo>
                <a:lnTo>
                  <a:pt x="2072487" y="69092"/>
                </a:lnTo>
                <a:close/>
                <a:moveTo>
                  <a:pt x="2196202" y="226869"/>
                </a:moveTo>
                <a:lnTo>
                  <a:pt x="2196202" y="51279"/>
                </a:lnTo>
                <a:lnTo>
                  <a:pt x="2215804" y="51279"/>
                </a:lnTo>
                <a:lnTo>
                  <a:pt x="2215804" y="67777"/>
                </a:lnTo>
                <a:cubicBezTo>
                  <a:pt x="2220426" y="61320"/>
                  <a:pt x="2225645" y="56477"/>
                  <a:pt x="2231464" y="53251"/>
                </a:cubicBezTo>
                <a:cubicBezTo>
                  <a:pt x="2237281" y="50023"/>
                  <a:pt x="2244333" y="48413"/>
                  <a:pt x="2252621" y="48413"/>
                </a:cubicBezTo>
                <a:cubicBezTo>
                  <a:pt x="2263457" y="48413"/>
                  <a:pt x="2273019" y="51199"/>
                  <a:pt x="2281306" y="56779"/>
                </a:cubicBezTo>
                <a:cubicBezTo>
                  <a:pt x="2289597" y="62356"/>
                  <a:pt x="2295854" y="70226"/>
                  <a:pt x="2300073" y="80381"/>
                </a:cubicBezTo>
                <a:cubicBezTo>
                  <a:pt x="2304296" y="90543"/>
                  <a:pt x="2306409" y="101683"/>
                  <a:pt x="2306409" y="113796"/>
                </a:cubicBezTo>
                <a:cubicBezTo>
                  <a:pt x="2306409" y="126782"/>
                  <a:pt x="2304079" y="138478"/>
                  <a:pt x="2299418" y="148875"/>
                </a:cubicBezTo>
                <a:cubicBezTo>
                  <a:pt x="2294759" y="159272"/>
                  <a:pt x="2287984" y="167241"/>
                  <a:pt x="2279099" y="172783"/>
                </a:cubicBezTo>
                <a:cubicBezTo>
                  <a:pt x="2270211" y="178323"/>
                  <a:pt x="2260869" y="181088"/>
                  <a:pt x="2251062" y="181088"/>
                </a:cubicBezTo>
                <a:cubicBezTo>
                  <a:pt x="2243894" y="181088"/>
                  <a:pt x="2237458" y="179576"/>
                  <a:pt x="2231763" y="176548"/>
                </a:cubicBezTo>
                <a:cubicBezTo>
                  <a:pt x="2226063" y="173520"/>
                  <a:pt x="2221384" y="169694"/>
                  <a:pt x="2217720" y="165071"/>
                </a:cubicBezTo>
                <a:lnTo>
                  <a:pt x="2217720" y="226869"/>
                </a:lnTo>
                <a:close/>
                <a:moveTo>
                  <a:pt x="2215685" y="115467"/>
                </a:moveTo>
                <a:cubicBezTo>
                  <a:pt x="2215685" y="131803"/>
                  <a:pt x="2218993" y="143875"/>
                  <a:pt x="2225610" y="151683"/>
                </a:cubicBezTo>
                <a:cubicBezTo>
                  <a:pt x="2232220" y="159494"/>
                  <a:pt x="2240227" y="163397"/>
                  <a:pt x="2249629" y="163397"/>
                </a:cubicBezTo>
                <a:cubicBezTo>
                  <a:pt x="2259195" y="163397"/>
                  <a:pt x="2267380" y="159355"/>
                  <a:pt x="2274195" y="151265"/>
                </a:cubicBezTo>
                <a:cubicBezTo>
                  <a:pt x="2281007" y="143180"/>
                  <a:pt x="2284416" y="130648"/>
                  <a:pt x="2284416" y="113674"/>
                </a:cubicBezTo>
                <a:cubicBezTo>
                  <a:pt x="2284416" y="97499"/>
                  <a:pt x="2281086" y="85385"/>
                  <a:pt x="2274434" y="77336"/>
                </a:cubicBezTo>
                <a:cubicBezTo>
                  <a:pt x="2267780" y="69286"/>
                  <a:pt x="2259832" y="65262"/>
                  <a:pt x="2250587" y="65262"/>
                </a:cubicBezTo>
                <a:cubicBezTo>
                  <a:pt x="2241421" y="65262"/>
                  <a:pt x="2233314" y="69545"/>
                  <a:pt x="2226266" y="78113"/>
                </a:cubicBezTo>
                <a:cubicBezTo>
                  <a:pt x="2219213" y="86682"/>
                  <a:pt x="2215685" y="99134"/>
                  <a:pt x="2215685" y="115467"/>
                </a:cubicBezTo>
                <a:close/>
                <a:moveTo>
                  <a:pt x="2453195" y="51279"/>
                </a:moveTo>
                <a:lnTo>
                  <a:pt x="2474709" y="51279"/>
                </a:lnTo>
                <a:lnTo>
                  <a:pt x="2474709" y="178222"/>
                </a:lnTo>
                <a:lnTo>
                  <a:pt x="2453195" y="178222"/>
                </a:lnTo>
                <a:close/>
                <a:moveTo>
                  <a:pt x="2332826" y="51279"/>
                </a:moveTo>
                <a:lnTo>
                  <a:pt x="2354342" y="51279"/>
                </a:lnTo>
                <a:lnTo>
                  <a:pt x="2354342" y="100883"/>
                </a:lnTo>
                <a:lnTo>
                  <a:pt x="2381594" y="100883"/>
                </a:lnTo>
                <a:cubicBezTo>
                  <a:pt x="2399364" y="100883"/>
                  <a:pt x="2413052" y="104332"/>
                  <a:pt x="2422653" y="111223"/>
                </a:cubicBezTo>
                <a:cubicBezTo>
                  <a:pt x="2432257" y="118116"/>
                  <a:pt x="2437056" y="127620"/>
                  <a:pt x="2437056" y="139731"/>
                </a:cubicBezTo>
                <a:cubicBezTo>
                  <a:pt x="2437056" y="150329"/>
                  <a:pt x="2433053" y="159398"/>
                  <a:pt x="2425043" y="166925"/>
                </a:cubicBezTo>
                <a:cubicBezTo>
                  <a:pt x="2417037" y="174456"/>
                  <a:pt x="2404228" y="178222"/>
                  <a:pt x="2386613" y="178222"/>
                </a:cubicBezTo>
                <a:lnTo>
                  <a:pt x="2332826" y="178222"/>
                </a:lnTo>
                <a:close/>
                <a:moveTo>
                  <a:pt x="2354342" y="160532"/>
                </a:moveTo>
                <a:lnTo>
                  <a:pt x="2376933" y="160532"/>
                </a:lnTo>
                <a:cubicBezTo>
                  <a:pt x="2390563" y="160532"/>
                  <a:pt x="2400282" y="158858"/>
                  <a:pt x="2406100" y="155509"/>
                </a:cubicBezTo>
                <a:cubicBezTo>
                  <a:pt x="2411918" y="152165"/>
                  <a:pt x="2414826" y="146945"/>
                  <a:pt x="2414826" y="139850"/>
                </a:cubicBezTo>
                <a:cubicBezTo>
                  <a:pt x="2414826" y="134352"/>
                  <a:pt x="2412674" y="129453"/>
                  <a:pt x="2408372" y="125147"/>
                </a:cubicBezTo>
                <a:cubicBezTo>
                  <a:pt x="2404066" y="120846"/>
                  <a:pt x="2394544" y="118696"/>
                  <a:pt x="2379802" y="118696"/>
                </a:cubicBezTo>
                <a:lnTo>
                  <a:pt x="2354342" y="118696"/>
                </a:lnTo>
                <a:close/>
                <a:moveTo>
                  <a:pt x="2522402" y="229742"/>
                </a:moveTo>
                <a:lnTo>
                  <a:pt x="2506986" y="229742"/>
                </a:lnTo>
                <a:cubicBezTo>
                  <a:pt x="2530807" y="191492"/>
                  <a:pt x="2542720" y="153202"/>
                  <a:pt x="2542720" y="114869"/>
                </a:cubicBezTo>
                <a:cubicBezTo>
                  <a:pt x="2542720" y="99889"/>
                  <a:pt x="2541009" y="85029"/>
                  <a:pt x="2537583" y="70287"/>
                </a:cubicBezTo>
                <a:cubicBezTo>
                  <a:pt x="2534872" y="58331"/>
                  <a:pt x="2531092" y="46858"/>
                  <a:pt x="2526228" y="35860"/>
                </a:cubicBezTo>
                <a:cubicBezTo>
                  <a:pt x="2523118" y="28686"/>
                  <a:pt x="2516703" y="16736"/>
                  <a:pt x="2506986" y="0"/>
                </a:cubicBezTo>
                <a:lnTo>
                  <a:pt x="2522402" y="0"/>
                </a:lnTo>
                <a:cubicBezTo>
                  <a:pt x="2537385" y="20005"/>
                  <a:pt x="2548461" y="40086"/>
                  <a:pt x="2555634" y="60243"/>
                </a:cubicBezTo>
                <a:cubicBezTo>
                  <a:pt x="2561771" y="77616"/>
                  <a:pt x="2564839" y="95782"/>
                  <a:pt x="2564839" y="114750"/>
                </a:cubicBezTo>
                <a:cubicBezTo>
                  <a:pt x="2564839" y="136267"/>
                  <a:pt x="2560712" y="157061"/>
                  <a:pt x="2552469" y="177142"/>
                </a:cubicBezTo>
                <a:cubicBezTo>
                  <a:pt x="2544218" y="197222"/>
                  <a:pt x="2534195" y="214755"/>
                  <a:pt x="2522402" y="229742"/>
                </a:cubicBezTo>
                <a:close/>
                <a:moveTo>
                  <a:pt x="2595434" y="178222"/>
                </a:moveTo>
                <a:lnTo>
                  <a:pt x="2595434" y="153717"/>
                </a:lnTo>
                <a:lnTo>
                  <a:pt x="2619940" y="153717"/>
                </a:lnTo>
                <a:lnTo>
                  <a:pt x="2619940" y="178222"/>
                </a:lnTo>
                <a:cubicBezTo>
                  <a:pt x="2619940" y="187226"/>
                  <a:pt x="2618345" y="194498"/>
                  <a:pt x="2615158" y="200038"/>
                </a:cubicBezTo>
                <a:cubicBezTo>
                  <a:pt x="2611969" y="205575"/>
                  <a:pt x="2606911" y="209855"/>
                  <a:pt x="2599978" y="212886"/>
                </a:cubicBezTo>
                <a:lnTo>
                  <a:pt x="2594001" y="203681"/>
                </a:lnTo>
                <a:cubicBezTo>
                  <a:pt x="2598542" y="201686"/>
                  <a:pt x="2601889" y="198760"/>
                  <a:pt x="2604046" y="194897"/>
                </a:cubicBezTo>
                <a:cubicBezTo>
                  <a:pt x="2606195" y="191031"/>
                  <a:pt x="2607390" y="185472"/>
                  <a:pt x="2607628" y="17822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20970" y="3246729"/>
            <a:ext cx="7187101" cy="228064"/>
          </a:xfrm>
          <a:custGeom>
            <a:avLst/>
            <a:gdLst/>
            <a:ahLst/>
            <a:cxnLst/>
            <a:rect l="l" t="t" r="r" b="b"/>
            <a:pathLst>
              <a:path w="7187101" h="228064">
                <a:moveTo>
                  <a:pt x="0" y="52478"/>
                </a:moveTo>
                <a:lnTo>
                  <a:pt x="21513" y="52478"/>
                </a:lnTo>
                <a:lnTo>
                  <a:pt x="21513" y="105307"/>
                </a:lnTo>
                <a:lnTo>
                  <a:pt x="81161" y="105307"/>
                </a:lnTo>
                <a:lnTo>
                  <a:pt x="81161" y="52478"/>
                </a:lnTo>
                <a:lnTo>
                  <a:pt x="102675" y="52478"/>
                </a:lnTo>
                <a:lnTo>
                  <a:pt x="102675" y="179417"/>
                </a:lnTo>
                <a:lnTo>
                  <a:pt x="81161" y="179417"/>
                </a:lnTo>
                <a:lnTo>
                  <a:pt x="81161" y="123116"/>
                </a:lnTo>
                <a:lnTo>
                  <a:pt x="21513" y="123116"/>
                </a:lnTo>
                <a:lnTo>
                  <a:pt x="21513" y="179417"/>
                </a:lnTo>
                <a:lnTo>
                  <a:pt x="0" y="179417"/>
                </a:lnTo>
                <a:close/>
                <a:moveTo>
                  <a:pt x="221969" y="138539"/>
                </a:moveTo>
                <a:lnTo>
                  <a:pt x="244199" y="141286"/>
                </a:lnTo>
                <a:cubicBezTo>
                  <a:pt x="240696" y="154274"/>
                  <a:pt x="234202" y="164354"/>
                  <a:pt x="224716" y="171526"/>
                </a:cubicBezTo>
                <a:cubicBezTo>
                  <a:pt x="215233" y="178700"/>
                  <a:pt x="203120" y="182287"/>
                  <a:pt x="188377" y="182287"/>
                </a:cubicBezTo>
                <a:cubicBezTo>
                  <a:pt x="169813" y="182287"/>
                  <a:pt x="155092" y="176569"/>
                  <a:pt x="144216" y="165133"/>
                </a:cubicBezTo>
                <a:cubicBezTo>
                  <a:pt x="133337" y="153699"/>
                  <a:pt x="127897" y="137660"/>
                  <a:pt x="127897" y="117022"/>
                </a:cubicBezTo>
                <a:cubicBezTo>
                  <a:pt x="127897" y="95667"/>
                  <a:pt x="133394" y="79089"/>
                  <a:pt x="144392" y="67295"/>
                </a:cubicBezTo>
                <a:cubicBezTo>
                  <a:pt x="155390" y="55505"/>
                  <a:pt x="169654" y="49609"/>
                  <a:pt x="187182" y="49609"/>
                </a:cubicBezTo>
                <a:cubicBezTo>
                  <a:pt x="204156" y="49609"/>
                  <a:pt x="218023" y="55384"/>
                  <a:pt x="228784" y="66939"/>
                </a:cubicBezTo>
                <a:cubicBezTo>
                  <a:pt x="239541" y="78491"/>
                  <a:pt x="244919" y="94748"/>
                  <a:pt x="244919" y="115709"/>
                </a:cubicBezTo>
                <a:cubicBezTo>
                  <a:pt x="244919" y="116986"/>
                  <a:pt x="244880" y="118898"/>
                  <a:pt x="244796" y="121446"/>
                </a:cubicBezTo>
                <a:lnTo>
                  <a:pt x="150131" y="121446"/>
                </a:lnTo>
                <a:cubicBezTo>
                  <a:pt x="150930" y="135390"/>
                  <a:pt x="154876" y="146066"/>
                  <a:pt x="161968" y="153476"/>
                </a:cubicBezTo>
                <a:cubicBezTo>
                  <a:pt x="169056" y="160891"/>
                  <a:pt x="177901" y="164596"/>
                  <a:pt x="188499" y="164596"/>
                </a:cubicBezTo>
                <a:cubicBezTo>
                  <a:pt x="196391" y="164596"/>
                  <a:pt x="203123" y="162526"/>
                  <a:pt x="208702" y="158383"/>
                </a:cubicBezTo>
                <a:cubicBezTo>
                  <a:pt x="214283" y="154235"/>
                  <a:pt x="218704" y="147626"/>
                  <a:pt x="221969" y="138539"/>
                </a:cubicBezTo>
                <a:close/>
                <a:moveTo>
                  <a:pt x="151326" y="103757"/>
                </a:moveTo>
                <a:lnTo>
                  <a:pt x="222206" y="103757"/>
                </a:lnTo>
                <a:cubicBezTo>
                  <a:pt x="221253" y="93078"/>
                  <a:pt x="218541" y="85069"/>
                  <a:pt x="214081" y="79730"/>
                </a:cubicBezTo>
                <a:cubicBezTo>
                  <a:pt x="207227" y="71447"/>
                  <a:pt x="198338" y="67299"/>
                  <a:pt x="187424" y="67299"/>
                </a:cubicBezTo>
                <a:cubicBezTo>
                  <a:pt x="177542" y="67299"/>
                  <a:pt x="169240" y="70607"/>
                  <a:pt x="162504" y="77220"/>
                </a:cubicBezTo>
                <a:cubicBezTo>
                  <a:pt x="155769" y="83830"/>
                  <a:pt x="152046" y="92678"/>
                  <a:pt x="151326" y="103757"/>
                </a:cubicBezTo>
                <a:close/>
                <a:moveTo>
                  <a:pt x="263207" y="115950"/>
                </a:moveTo>
                <a:cubicBezTo>
                  <a:pt x="263207" y="92441"/>
                  <a:pt x="269741" y="75024"/>
                  <a:pt x="282808" y="63713"/>
                </a:cubicBezTo>
                <a:cubicBezTo>
                  <a:pt x="293728" y="54311"/>
                  <a:pt x="307033" y="49609"/>
                  <a:pt x="322733" y="49609"/>
                </a:cubicBezTo>
                <a:cubicBezTo>
                  <a:pt x="340186" y="49609"/>
                  <a:pt x="354453" y="55325"/>
                  <a:pt x="365530" y="66763"/>
                </a:cubicBezTo>
                <a:cubicBezTo>
                  <a:pt x="376603" y="78197"/>
                  <a:pt x="382140" y="93993"/>
                  <a:pt x="382140" y="114156"/>
                </a:cubicBezTo>
                <a:cubicBezTo>
                  <a:pt x="382140" y="130490"/>
                  <a:pt x="379691" y="143339"/>
                  <a:pt x="374792" y="152701"/>
                </a:cubicBezTo>
                <a:cubicBezTo>
                  <a:pt x="369893" y="162065"/>
                  <a:pt x="362761" y="169337"/>
                  <a:pt x="353397" y="174515"/>
                </a:cubicBezTo>
                <a:cubicBezTo>
                  <a:pt x="344030" y="179695"/>
                  <a:pt x="333810" y="182287"/>
                  <a:pt x="322733" y="182287"/>
                </a:cubicBezTo>
                <a:cubicBezTo>
                  <a:pt x="304963" y="182287"/>
                  <a:pt x="290600" y="176587"/>
                  <a:pt x="279645" y="165194"/>
                </a:cubicBezTo>
                <a:cubicBezTo>
                  <a:pt x="268682" y="153796"/>
                  <a:pt x="263207" y="137384"/>
                  <a:pt x="263207" y="115950"/>
                </a:cubicBezTo>
                <a:close/>
                <a:moveTo>
                  <a:pt x="285318" y="115950"/>
                </a:moveTo>
                <a:cubicBezTo>
                  <a:pt x="285318" y="132203"/>
                  <a:pt x="288864" y="144375"/>
                  <a:pt x="295959" y="152464"/>
                </a:cubicBezTo>
                <a:cubicBezTo>
                  <a:pt x="303052" y="160554"/>
                  <a:pt x="311976" y="164596"/>
                  <a:pt x="322733" y="164596"/>
                </a:cubicBezTo>
                <a:cubicBezTo>
                  <a:pt x="333410" y="164596"/>
                  <a:pt x="342299" y="160532"/>
                  <a:pt x="349390" y="152402"/>
                </a:cubicBezTo>
                <a:cubicBezTo>
                  <a:pt x="356480" y="144275"/>
                  <a:pt x="360026" y="131887"/>
                  <a:pt x="360026" y="115230"/>
                </a:cubicBezTo>
                <a:cubicBezTo>
                  <a:pt x="360026" y="99534"/>
                  <a:pt x="356461" y="87639"/>
                  <a:pt x="349330" y="79553"/>
                </a:cubicBezTo>
                <a:cubicBezTo>
                  <a:pt x="342198" y="71465"/>
                  <a:pt x="333331" y="67422"/>
                  <a:pt x="322733" y="67422"/>
                </a:cubicBezTo>
                <a:cubicBezTo>
                  <a:pt x="311976" y="67422"/>
                  <a:pt x="303052" y="71447"/>
                  <a:pt x="295959" y="79492"/>
                </a:cubicBezTo>
                <a:cubicBezTo>
                  <a:pt x="288864" y="87539"/>
                  <a:pt x="285318" y="99691"/>
                  <a:pt x="285318" y="115950"/>
                </a:cubicBezTo>
                <a:close/>
                <a:moveTo>
                  <a:pt x="500357" y="0"/>
                </a:moveTo>
                <a:lnTo>
                  <a:pt x="519361" y="241"/>
                </a:lnTo>
                <a:cubicBezTo>
                  <a:pt x="518486" y="8771"/>
                  <a:pt x="516592" y="14707"/>
                  <a:pt x="513688" y="18051"/>
                </a:cubicBezTo>
                <a:cubicBezTo>
                  <a:pt x="510776" y="21398"/>
                  <a:pt x="507034" y="23548"/>
                  <a:pt x="502448" y="24506"/>
                </a:cubicBezTo>
                <a:cubicBezTo>
                  <a:pt x="497865" y="25460"/>
                  <a:pt x="488884" y="25939"/>
                  <a:pt x="475495" y="25939"/>
                </a:cubicBezTo>
                <a:cubicBezTo>
                  <a:pt x="457725" y="25939"/>
                  <a:pt x="445615" y="27652"/>
                  <a:pt x="439160" y="31080"/>
                </a:cubicBezTo>
                <a:cubicBezTo>
                  <a:pt x="432702" y="34506"/>
                  <a:pt x="428062" y="39986"/>
                  <a:pt x="425232" y="47517"/>
                </a:cubicBezTo>
                <a:cubicBezTo>
                  <a:pt x="422403" y="55045"/>
                  <a:pt x="420829" y="64750"/>
                  <a:pt x="420509" y="76623"/>
                </a:cubicBezTo>
                <a:cubicBezTo>
                  <a:pt x="425931" y="68574"/>
                  <a:pt x="432267" y="62536"/>
                  <a:pt x="439520" y="58511"/>
                </a:cubicBezTo>
                <a:cubicBezTo>
                  <a:pt x="446770" y="54491"/>
                  <a:pt x="454935" y="52478"/>
                  <a:pt x="464022" y="52478"/>
                </a:cubicBezTo>
                <a:cubicBezTo>
                  <a:pt x="480676" y="52478"/>
                  <a:pt x="494460" y="58194"/>
                  <a:pt x="505378" y="69628"/>
                </a:cubicBezTo>
                <a:cubicBezTo>
                  <a:pt x="516294" y="81062"/>
                  <a:pt x="521751" y="96542"/>
                  <a:pt x="521751" y="116068"/>
                </a:cubicBezTo>
                <a:cubicBezTo>
                  <a:pt x="521751" y="130889"/>
                  <a:pt x="519005" y="143043"/>
                  <a:pt x="513508" y="152522"/>
                </a:cubicBezTo>
                <a:cubicBezTo>
                  <a:pt x="508007" y="162004"/>
                  <a:pt x="501495" y="169337"/>
                  <a:pt x="493963" y="174515"/>
                </a:cubicBezTo>
                <a:cubicBezTo>
                  <a:pt x="486432" y="179695"/>
                  <a:pt x="476172" y="182287"/>
                  <a:pt x="463186" y="182287"/>
                </a:cubicBezTo>
                <a:cubicBezTo>
                  <a:pt x="448124" y="182287"/>
                  <a:pt x="436406" y="178842"/>
                  <a:pt x="428044" y="171947"/>
                </a:cubicBezTo>
                <a:cubicBezTo>
                  <a:pt x="419674" y="165053"/>
                  <a:pt x="413259" y="156229"/>
                  <a:pt x="408798" y="145470"/>
                </a:cubicBezTo>
                <a:cubicBezTo>
                  <a:pt x="404337" y="134717"/>
                  <a:pt x="402106" y="115989"/>
                  <a:pt x="402106" y="89295"/>
                </a:cubicBezTo>
                <a:cubicBezTo>
                  <a:pt x="402106" y="55743"/>
                  <a:pt x="407783" y="33154"/>
                  <a:pt x="419138" y="21518"/>
                </a:cubicBezTo>
                <a:cubicBezTo>
                  <a:pt x="430491" y="9882"/>
                  <a:pt x="447963" y="4066"/>
                  <a:pt x="471549" y="4066"/>
                </a:cubicBezTo>
                <a:cubicBezTo>
                  <a:pt x="486213" y="4066"/>
                  <a:pt x="494539" y="3828"/>
                  <a:pt x="496534" y="3349"/>
                </a:cubicBezTo>
                <a:cubicBezTo>
                  <a:pt x="498524" y="2870"/>
                  <a:pt x="499799" y="1758"/>
                  <a:pt x="500357" y="0"/>
                </a:cubicBezTo>
                <a:close/>
                <a:moveTo>
                  <a:pt x="499281" y="115471"/>
                </a:moveTo>
                <a:cubicBezTo>
                  <a:pt x="499281" y="102244"/>
                  <a:pt x="496156" y="91401"/>
                  <a:pt x="489898" y="82955"/>
                </a:cubicBezTo>
                <a:cubicBezTo>
                  <a:pt x="483642" y="74510"/>
                  <a:pt x="474814" y="70287"/>
                  <a:pt x="463424" y="70287"/>
                </a:cubicBezTo>
                <a:cubicBezTo>
                  <a:pt x="451552" y="70287"/>
                  <a:pt x="442386" y="74747"/>
                  <a:pt x="435935" y="83672"/>
                </a:cubicBezTo>
                <a:cubicBezTo>
                  <a:pt x="429477" y="92596"/>
                  <a:pt x="426251" y="104512"/>
                  <a:pt x="426251" y="119413"/>
                </a:cubicBezTo>
                <a:cubicBezTo>
                  <a:pt x="426251" y="134154"/>
                  <a:pt x="429814" y="145433"/>
                  <a:pt x="436947" y="153238"/>
                </a:cubicBezTo>
                <a:cubicBezTo>
                  <a:pt x="444078" y="161050"/>
                  <a:pt x="452865" y="164953"/>
                  <a:pt x="463306" y="164953"/>
                </a:cubicBezTo>
                <a:cubicBezTo>
                  <a:pt x="473980" y="164953"/>
                  <a:pt x="482645" y="160430"/>
                  <a:pt x="489301" y="151388"/>
                </a:cubicBezTo>
                <a:cubicBezTo>
                  <a:pt x="495954" y="142344"/>
                  <a:pt x="499281" y="130370"/>
                  <a:pt x="499281" y="115471"/>
                </a:cubicBezTo>
                <a:close/>
                <a:moveTo>
                  <a:pt x="525150" y="179417"/>
                </a:moveTo>
                <a:lnTo>
                  <a:pt x="571525" y="113440"/>
                </a:lnTo>
                <a:lnTo>
                  <a:pt x="528613" y="52478"/>
                </a:lnTo>
                <a:lnTo>
                  <a:pt x="555513" y="52478"/>
                </a:lnTo>
                <a:lnTo>
                  <a:pt x="574996" y="82239"/>
                </a:lnTo>
                <a:cubicBezTo>
                  <a:pt x="578660" y="87898"/>
                  <a:pt x="581605" y="92639"/>
                  <a:pt x="583838" y="96466"/>
                </a:cubicBezTo>
                <a:cubicBezTo>
                  <a:pt x="587344" y="91206"/>
                  <a:pt x="590569" y="86544"/>
                  <a:pt x="593517" y="82477"/>
                </a:cubicBezTo>
                <a:lnTo>
                  <a:pt x="614912" y="52478"/>
                </a:lnTo>
                <a:lnTo>
                  <a:pt x="640617" y="52478"/>
                </a:lnTo>
                <a:lnTo>
                  <a:pt x="596751" y="112245"/>
                </a:lnTo>
                <a:lnTo>
                  <a:pt x="643961" y="179417"/>
                </a:lnTo>
                <a:lnTo>
                  <a:pt x="617547" y="179417"/>
                </a:lnTo>
                <a:lnTo>
                  <a:pt x="591487" y="139972"/>
                </a:lnTo>
                <a:lnTo>
                  <a:pt x="584554" y="129338"/>
                </a:lnTo>
                <a:lnTo>
                  <a:pt x="551204" y="179417"/>
                </a:lnTo>
                <a:close/>
                <a:moveTo>
                  <a:pt x="648986" y="115950"/>
                </a:moveTo>
                <a:cubicBezTo>
                  <a:pt x="648986" y="92441"/>
                  <a:pt x="655520" y="75024"/>
                  <a:pt x="668588" y="63713"/>
                </a:cubicBezTo>
                <a:cubicBezTo>
                  <a:pt x="679507" y="54311"/>
                  <a:pt x="692813" y="49609"/>
                  <a:pt x="708512" y="49609"/>
                </a:cubicBezTo>
                <a:cubicBezTo>
                  <a:pt x="725965" y="49609"/>
                  <a:pt x="740232" y="55325"/>
                  <a:pt x="751309" y="66763"/>
                </a:cubicBezTo>
                <a:cubicBezTo>
                  <a:pt x="762383" y="78197"/>
                  <a:pt x="767919" y="93993"/>
                  <a:pt x="767919" y="114156"/>
                </a:cubicBezTo>
                <a:cubicBezTo>
                  <a:pt x="767919" y="130490"/>
                  <a:pt x="765472" y="143339"/>
                  <a:pt x="760572" y="152701"/>
                </a:cubicBezTo>
                <a:cubicBezTo>
                  <a:pt x="755673" y="162065"/>
                  <a:pt x="748541" y="169337"/>
                  <a:pt x="739178" y="174515"/>
                </a:cubicBezTo>
                <a:cubicBezTo>
                  <a:pt x="729810" y="179695"/>
                  <a:pt x="719585" y="182287"/>
                  <a:pt x="708512" y="182287"/>
                </a:cubicBezTo>
                <a:cubicBezTo>
                  <a:pt x="690742" y="182287"/>
                  <a:pt x="676379" y="176587"/>
                  <a:pt x="665424" y="165194"/>
                </a:cubicBezTo>
                <a:cubicBezTo>
                  <a:pt x="654462" y="153796"/>
                  <a:pt x="648986" y="137384"/>
                  <a:pt x="648986" y="115950"/>
                </a:cubicBezTo>
                <a:close/>
                <a:moveTo>
                  <a:pt x="671098" y="115950"/>
                </a:moveTo>
                <a:cubicBezTo>
                  <a:pt x="671098" y="132203"/>
                  <a:pt x="674644" y="144375"/>
                  <a:pt x="681739" y="152464"/>
                </a:cubicBezTo>
                <a:cubicBezTo>
                  <a:pt x="688831" y="160554"/>
                  <a:pt x="697755" y="164596"/>
                  <a:pt x="708512" y="164596"/>
                </a:cubicBezTo>
                <a:cubicBezTo>
                  <a:pt x="719190" y="164596"/>
                  <a:pt x="728078" y="160532"/>
                  <a:pt x="735171" y="152402"/>
                </a:cubicBezTo>
                <a:cubicBezTo>
                  <a:pt x="742259" y="144275"/>
                  <a:pt x="745805" y="131887"/>
                  <a:pt x="745805" y="115230"/>
                </a:cubicBezTo>
                <a:cubicBezTo>
                  <a:pt x="745805" y="99534"/>
                  <a:pt x="742241" y="87639"/>
                  <a:pt x="735109" y="79553"/>
                </a:cubicBezTo>
                <a:cubicBezTo>
                  <a:pt x="727978" y="71465"/>
                  <a:pt x="719110" y="67422"/>
                  <a:pt x="708512" y="67422"/>
                </a:cubicBezTo>
                <a:cubicBezTo>
                  <a:pt x="697755" y="67422"/>
                  <a:pt x="688831" y="71447"/>
                  <a:pt x="681739" y="79492"/>
                </a:cubicBezTo>
                <a:cubicBezTo>
                  <a:pt x="674644" y="87539"/>
                  <a:pt x="671098" y="99691"/>
                  <a:pt x="671098" y="115950"/>
                </a:cubicBezTo>
                <a:close/>
                <a:moveTo>
                  <a:pt x="804485" y="52478"/>
                </a:moveTo>
                <a:lnTo>
                  <a:pt x="892937" y="52478"/>
                </a:lnTo>
                <a:lnTo>
                  <a:pt x="892937" y="161727"/>
                </a:lnTo>
                <a:lnTo>
                  <a:pt x="906682" y="161727"/>
                </a:lnTo>
                <a:lnTo>
                  <a:pt x="906682" y="215400"/>
                </a:lnTo>
                <a:lnTo>
                  <a:pt x="888991" y="215400"/>
                </a:lnTo>
                <a:lnTo>
                  <a:pt x="888991" y="179417"/>
                </a:lnTo>
                <a:lnTo>
                  <a:pt x="789066" y="179417"/>
                </a:lnTo>
                <a:lnTo>
                  <a:pt x="789066" y="215400"/>
                </a:lnTo>
                <a:lnTo>
                  <a:pt x="771372" y="215400"/>
                </a:lnTo>
                <a:lnTo>
                  <a:pt x="771372" y="161727"/>
                </a:lnTo>
                <a:lnTo>
                  <a:pt x="782730" y="161727"/>
                </a:lnTo>
                <a:cubicBezTo>
                  <a:pt x="797868" y="141167"/>
                  <a:pt x="805122" y="104754"/>
                  <a:pt x="804485" y="52478"/>
                </a:cubicBezTo>
                <a:close/>
                <a:moveTo>
                  <a:pt x="822416" y="70287"/>
                </a:moveTo>
                <a:cubicBezTo>
                  <a:pt x="820818" y="111488"/>
                  <a:pt x="814443" y="141967"/>
                  <a:pt x="803290" y="161727"/>
                </a:cubicBezTo>
                <a:lnTo>
                  <a:pt x="871542" y="161727"/>
                </a:lnTo>
                <a:lnTo>
                  <a:pt x="871542" y="70287"/>
                </a:lnTo>
                <a:close/>
                <a:moveTo>
                  <a:pt x="930348" y="52478"/>
                </a:moveTo>
                <a:lnTo>
                  <a:pt x="951865" y="52478"/>
                </a:lnTo>
                <a:lnTo>
                  <a:pt x="951865" y="149300"/>
                </a:lnTo>
                <a:lnTo>
                  <a:pt x="1011510" y="52478"/>
                </a:lnTo>
                <a:lnTo>
                  <a:pt x="1034702" y="52478"/>
                </a:lnTo>
                <a:lnTo>
                  <a:pt x="1034702" y="179417"/>
                </a:lnTo>
                <a:lnTo>
                  <a:pt x="1013184" y="179417"/>
                </a:lnTo>
                <a:lnTo>
                  <a:pt x="1013184" y="83197"/>
                </a:lnTo>
                <a:lnTo>
                  <a:pt x="953540" y="179417"/>
                </a:lnTo>
                <a:lnTo>
                  <a:pt x="930348" y="179417"/>
                </a:lnTo>
                <a:close/>
                <a:moveTo>
                  <a:pt x="1067691" y="52478"/>
                </a:moveTo>
                <a:lnTo>
                  <a:pt x="1101157" y="52478"/>
                </a:lnTo>
                <a:lnTo>
                  <a:pt x="1134507" y="154080"/>
                </a:lnTo>
                <a:lnTo>
                  <a:pt x="1171562" y="52478"/>
                </a:lnTo>
                <a:lnTo>
                  <a:pt x="1202519" y="52478"/>
                </a:lnTo>
                <a:lnTo>
                  <a:pt x="1202519" y="179417"/>
                </a:lnTo>
                <a:lnTo>
                  <a:pt x="1181006" y="179417"/>
                </a:lnTo>
                <a:lnTo>
                  <a:pt x="1181006" y="77220"/>
                </a:lnTo>
                <a:lnTo>
                  <a:pt x="1143476" y="179417"/>
                </a:lnTo>
                <a:lnTo>
                  <a:pt x="1124229" y="179417"/>
                </a:lnTo>
                <a:lnTo>
                  <a:pt x="1088730" y="72321"/>
                </a:lnTo>
                <a:lnTo>
                  <a:pt x="1088730" y="179417"/>
                </a:lnTo>
                <a:lnTo>
                  <a:pt x="1067691" y="179417"/>
                </a:lnTo>
                <a:close/>
                <a:moveTo>
                  <a:pt x="1227381" y="115950"/>
                </a:moveTo>
                <a:cubicBezTo>
                  <a:pt x="1227381" y="92441"/>
                  <a:pt x="1233914" y="75024"/>
                  <a:pt x="1246982" y="63713"/>
                </a:cubicBezTo>
                <a:cubicBezTo>
                  <a:pt x="1257902" y="54311"/>
                  <a:pt x="1271210" y="49609"/>
                  <a:pt x="1286906" y="49609"/>
                </a:cubicBezTo>
                <a:cubicBezTo>
                  <a:pt x="1304359" y="49609"/>
                  <a:pt x="1318627" y="55325"/>
                  <a:pt x="1329704" y="66763"/>
                </a:cubicBezTo>
                <a:cubicBezTo>
                  <a:pt x="1340780" y="78197"/>
                  <a:pt x="1346314" y="93993"/>
                  <a:pt x="1346314" y="114156"/>
                </a:cubicBezTo>
                <a:cubicBezTo>
                  <a:pt x="1346314" y="130490"/>
                  <a:pt x="1343865" y="143339"/>
                  <a:pt x="1338966" y="152701"/>
                </a:cubicBezTo>
                <a:cubicBezTo>
                  <a:pt x="1334066" y="162065"/>
                  <a:pt x="1326935" y="169337"/>
                  <a:pt x="1317571" y="174515"/>
                </a:cubicBezTo>
                <a:cubicBezTo>
                  <a:pt x="1308208" y="179695"/>
                  <a:pt x="1297984" y="182287"/>
                  <a:pt x="1286906" y="182287"/>
                </a:cubicBezTo>
                <a:cubicBezTo>
                  <a:pt x="1269140" y="182287"/>
                  <a:pt x="1254776" y="176587"/>
                  <a:pt x="1243819" y="165194"/>
                </a:cubicBezTo>
                <a:cubicBezTo>
                  <a:pt x="1232860" y="153796"/>
                  <a:pt x="1227381" y="137384"/>
                  <a:pt x="1227381" y="115950"/>
                </a:cubicBezTo>
                <a:close/>
                <a:moveTo>
                  <a:pt x="1249495" y="115950"/>
                </a:moveTo>
                <a:cubicBezTo>
                  <a:pt x="1249495" y="132203"/>
                  <a:pt x="1253041" y="144375"/>
                  <a:pt x="1260133" y="152464"/>
                </a:cubicBezTo>
                <a:cubicBezTo>
                  <a:pt x="1267229" y="160554"/>
                  <a:pt x="1276153" y="164596"/>
                  <a:pt x="1286906" y="164596"/>
                </a:cubicBezTo>
                <a:cubicBezTo>
                  <a:pt x="1297588" y="164596"/>
                  <a:pt x="1306473" y="160532"/>
                  <a:pt x="1313564" y="152402"/>
                </a:cubicBezTo>
                <a:cubicBezTo>
                  <a:pt x="1320656" y="144275"/>
                  <a:pt x="1324202" y="131887"/>
                  <a:pt x="1324202" y="115230"/>
                </a:cubicBezTo>
                <a:cubicBezTo>
                  <a:pt x="1324202" y="99534"/>
                  <a:pt x="1320635" y="87639"/>
                  <a:pt x="1313503" y="79553"/>
                </a:cubicBezTo>
                <a:cubicBezTo>
                  <a:pt x="1306371" y="71465"/>
                  <a:pt x="1297505" y="67422"/>
                  <a:pt x="1286906" y="67422"/>
                </a:cubicBezTo>
                <a:cubicBezTo>
                  <a:pt x="1276153" y="67422"/>
                  <a:pt x="1267229" y="71447"/>
                  <a:pt x="1260133" y="79492"/>
                </a:cubicBezTo>
                <a:cubicBezTo>
                  <a:pt x="1253041" y="87539"/>
                  <a:pt x="1249495" y="99691"/>
                  <a:pt x="1249495" y="115950"/>
                </a:cubicBezTo>
                <a:close/>
                <a:moveTo>
                  <a:pt x="1371539" y="52478"/>
                </a:moveTo>
                <a:lnTo>
                  <a:pt x="1393052" y="52478"/>
                </a:lnTo>
                <a:lnTo>
                  <a:pt x="1393052" y="149300"/>
                </a:lnTo>
                <a:lnTo>
                  <a:pt x="1452701" y="52478"/>
                </a:lnTo>
                <a:lnTo>
                  <a:pt x="1475888" y="52478"/>
                </a:lnTo>
                <a:lnTo>
                  <a:pt x="1475888" y="179417"/>
                </a:lnTo>
                <a:lnTo>
                  <a:pt x="1454372" y="179417"/>
                </a:lnTo>
                <a:lnTo>
                  <a:pt x="1454372" y="83197"/>
                </a:lnTo>
                <a:lnTo>
                  <a:pt x="1394726" y="179417"/>
                </a:lnTo>
                <a:lnTo>
                  <a:pt x="1371539" y="179417"/>
                </a:lnTo>
                <a:close/>
                <a:moveTo>
                  <a:pt x="1446243" y="4425"/>
                </a:moveTo>
                <a:lnTo>
                  <a:pt x="1460945" y="4425"/>
                </a:lnTo>
                <a:cubicBezTo>
                  <a:pt x="1459749" y="14387"/>
                  <a:pt x="1456103" y="22032"/>
                  <a:pt x="1450008" y="27375"/>
                </a:cubicBezTo>
                <a:cubicBezTo>
                  <a:pt x="1443913" y="32714"/>
                  <a:pt x="1435802" y="35385"/>
                  <a:pt x="1425683" y="35385"/>
                </a:cubicBezTo>
                <a:cubicBezTo>
                  <a:pt x="1415487" y="35385"/>
                  <a:pt x="1407337" y="32735"/>
                  <a:pt x="1401243" y="27436"/>
                </a:cubicBezTo>
                <a:cubicBezTo>
                  <a:pt x="1395148" y="22134"/>
                  <a:pt x="1391501" y="14465"/>
                  <a:pt x="1390306" y="4425"/>
                </a:cubicBezTo>
                <a:lnTo>
                  <a:pt x="1405004" y="4425"/>
                </a:lnTo>
                <a:cubicBezTo>
                  <a:pt x="1406125" y="9843"/>
                  <a:pt x="1408334" y="13889"/>
                  <a:pt x="1411643" y="16557"/>
                </a:cubicBezTo>
                <a:cubicBezTo>
                  <a:pt x="1414947" y="19228"/>
                  <a:pt x="1419386" y="20560"/>
                  <a:pt x="1424966" y="20560"/>
                </a:cubicBezTo>
                <a:cubicBezTo>
                  <a:pt x="1431424" y="20560"/>
                  <a:pt x="1436302" y="19267"/>
                  <a:pt x="1439611" y="16675"/>
                </a:cubicBezTo>
                <a:cubicBezTo>
                  <a:pt x="1442916" y="14087"/>
                  <a:pt x="1445130" y="10001"/>
                  <a:pt x="1446243" y="4425"/>
                </a:cubicBezTo>
                <a:close/>
                <a:moveTo>
                  <a:pt x="1593267" y="52478"/>
                </a:moveTo>
                <a:lnTo>
                  <a:pt x="1681718" y="52478"/>
                </a:lnTo>
                <a:lnTo>
                  <a:pt x="1681718" y="161727"/>
                </a:lnTo>
                <a:lnTo>
                  <a:pt x="1695467" y="161727"/>
                </a:lnTo>
                <a:lnTo>
                  <a:pt x="1695467" y="215400"/>
                </a:lnTo>
                <a:lnTo>
                  <a:pt x="1677776" y="215400"/>
                </a:lnTo>
                <a:lnTo>
                  <a:pt x="1677776" y="179417"/>
                </a:lnTo>
                <a:lnTo>
                  <a:pt x="1577848" y="179417"/>
                </a:lnTo>
                <a:lnTo>
                  <a:pt x="1577848" y="215400"/>
                </a:lnTo>
                <a:lnTo>
                  <a:pt x="1560158" y="215400"/>
                </a:lnTo>
                <a:lnTo>
                  <a:pt x="1560158" y="161727"/>
                </a:lnTo>
                <a:lnTo>
                  <a:pt x="1571515" y="161727"/>
                </a:lnTo>
                <a:cubicBezTo>
                  <a:pt x="1586654" y="141167"/>
                  <a:pt x="1593904" y="104754"/>
                  <a:pt x="1593267" y="52478"/>
                </a:cubicBezTo>
                <a:close/>
                <a:moveTo>
                  <a:pt x="1611198" y="70287"/>
                </a:moveTo>
                <a:cubicBezTo>
                  <a:pt x="1609603" y="111488"/>
                  <a:pt x="1603227" y="141967"/>
                  <a:pt x="1592075" y="161727"/>
                </a:cubicBezTo>
                <a:lnTo>
                  <a:pt x="1660324" y="161727"/>
                </a:lnTo>
                <a:lnTo>
                  <a:pt x="1660324" y="70287"/>
                </a:lnTo>
                <a:close/>
                <a:moveTo>
                  <a:pt x="1731118" y="52478"/>
                </a:moveTo>
                <a:lnTo>
                  <a:pt x="1831046" y="52478"/>
                </a:lnTo>
                <a:lnTo>
                  <a:pt x="1831046" y="179417"/>
                </a:lnTo>
                <a:lnTo>
                  <a:pt x="1809652" y="179417"/>
                </a:lnTo>
                <a:lnTo>
                  <a:pt x="1809652" y="70287"/>
                </a:lnTo>
                <a:lnTo>
                  <a:pt x="1752635" y="70287"/>
                </a:lnTo>
                <a:lnTo>
                  <a:pt x="1752635" y="133520"/>
                </a:lnTo>
                <a:cubicBezTo>
                  <a:pt x="1752635" y="148262"/>
                  <a:pt x="1752156" y="157983"/>
                  <a:pt x="1751199" y="162684"/>
                </a:cubicBezTo>
                <a:cubicBezTo>
                  <a:pt x="1750245" y="167386"/>
                  <a:pt x="1747616" y="171493"/>
                  <a:pt x="1743311" y="174996"/>
                </a:cubicBezTo>
                <a:cubicBezTo>
                  <a:pt x="1739009" y="178500"/>
                  <a:pt x="1732795" y="180256"/>
                  <a:pt x="1724666" y="180256"/>
                </a:cubicBezTo>
                <a:cubicBezTo>
                  <a:pt x="1719644" y="180256"/>
                  <a:pt x="1713866" y="179936"/>
                  <a:pt x="1707333" y="179299"/>
                </a:cubicBezTo>
                <a:lnTo>
                  <a:pt x="1707333" y="161370"/>
                </a:lnTo>
                <a:lnTo>
                  <a:pt x="1716779" y="161370"/>
                </a:lnTo>
                <a:cubicBezTo>
                  <a:pt x="1721240" y="161370"/>
                  <a:pt x="1724425" y="160909"/>
                  <a:pt x="1726337" y="159992"/>
                </a:cubicBezTo>
                <a:cubicBezTo>
                  <a:pt x="1728253" y="159078"/>
                  <a:pt x="1729526" y="157626"/>
                  <a:pt x="1730164" y="155632"/>
                </a:cubicBezTo>
                <a:cubicBezTo>
                  <a:pt x="1730798" y="153637"/>
                  <a:pt x="1731118" y="147147"/>
                  <a:pt x="1731118" y="136149"/>
                </a:cubicBezTo>
                <a:close/>
                <a:moveTo>
                  <a:pt x="1963368" y="52478"/>
                </a:moveTo>
                <a:lnTo>
                  <a:pt x="1963368" y="179417"/>
                </a:lnTo>
                <a:lnTo>
                  <a:pt x="1941973" y="179417"/>
                </a:lnTo>
                <a:lnTo>
                  <a:pt x="1941973" y="129935"/>
                </a:lnTo>
                <a:lnTo>
                  <a:pt x="1929539" y="129935"/>
                </a:lnTo>
                <a:cubicBezTo>
                  <a:pt x="1921968" y="129935"/>
                  <a:pt x="1916334" y="130910"/>
                  <a:pt x="1912630" y="132862"/>
                </a:cubicBezTo>
                <a:cubicBezTo>
                  <a:pt x="1908925" y="134813"/>
                  <a:pt x="1903521" y="141092"/>
                  <a:pt x="1896429" y="151690"/>
                </a:cubicBezTo>
                <a:lnTo>
                  <a:pt x="1877663" y="179417"/>
                </a:lnTo>
                <a:lnTo>
                  <a:pt x="1851008" y="179417"/>
                </a:lnTo>
                <a:lnTo>
                  <a:pt x="1874196" y="145232"/>
                </a:lnTo>
                <a:cubicBezTo>
                  <a:pt x="1881291" y="134795"/>
                  <a:pt x="1888341" y="128899"/>
                  <a:pt x="1895353" y="127541"/>
                </a:cubicBezTo>
                <a:cubicBezTo>
                  <a:pt x="1883085" y="125867"/>
                  <a:pt x="1873976" y="121446"/>
                  <a:pt x="1868044" y="114272"/>
                </a:cubicBezTo>
                <a:cubicBezTo>
                  <a:pt x="1862107" y="107101"/>
                  <a:pt x="1859138" y="98853"/>
                  <a:pt x="1859138" y="89533"/>
                </a:cubicBezTo>
                <a:cubicBezTo>
                  <a:pt x="1859138" y="78534"/>
                  <a:pt x="1863025" y="69610"/>
                  <a:pt x="1870793" y="62756"/>
                </a:cubicBezTo>
                <a:cubicBezTo>
                  <a:pt x="1878560" y="55905"/>
                  <a:pt x="1889817" y="52478"/>
                  <a:pt x="1904559" y="52478"/>
                </a:cubicBezTo>
                <a:close/>
                <a:moveTo>
                  <a:pt x="1941973" y="70287"/>
                </a:moveTo>
                <a:lnTo>
                  <a:pt x="1911374" y="70287"/>
                </a:lnTo>
                <a:cubicBezTo>
                  <a:pt x="1898543" y="70287"/>
                  <a:pt x="1890278" y="72281"/>
                  <a:pt x="1886573" y="76262"/>
                </a:cubicBezTo>
                <a:cubicBezTo>
                  <a:pt x="1882869" y="80245"/>
                  <a:pt x="1881011" y="84910"/>
                  <a:pt x="1881011" y="90249"/>
                </a:cubicBezTo>
                <a:cubicBezTo>
                  <a:pt x="1881011" y="97816"/>
                  <a:pt x="1883744" y="103378"/>
                  <a:pt x="1889201" y="106924"/>
                </a:cubicBezTo>
                <a:cubicBezTo>
                  <a:pt x="1894656" y="110470"/>
                  <a:pt x="1904318" y="112245"/>
                  <a:pt x="1918185" y="112245"/>
                </a:cubicBezTo>
                <a:lnTo>
                  <a:pt x="1941973" y="112245"/>
                </a:lnTo>
                <a:close/>
                <a:moveTo>
                  <a:pt x="2054283" y="115950"/>
                </a:moveTo>
                <a:cubicBezTo>
                  <a:pt x="2054283" y="92441"/>
                  <a:pt x="2060816" y="75024"/>
                  <a:pt x="2073888" y="63713"/>
                </a:cubicBezTo>
                <a:cubicBezTo>
                  <a:pt x="2084804" y="54311"/>
                  <a:pt x="2098112" y="49609"/>
                  <a:pt x="2113812" y="49609"/>
                </a:cubicBezTo>
                <a:cubicBezTo>
                  <a:pt x="2131262" y="49609"/>
                  <a:pt x="2145531" y="55325"/>
                  <a:pt x="2156606" y="66763"/>
                </a:cubicBezTo>
                <a:cubicBezTo>
                  <a:pt x="2167683" y="78197"/>
                  <a:pt x="2173216" y="93993"/>
                  <a:pt x="2173216" y="114156"/>
                </a:cubicBezTo>
                <a:cubicBezTo>
                  <a:pt x="2173216" y="130490"/>
                  <a:pt x="2170767" y="143339"/>
                  <a:pt x="2165868" y="152701"/>
                </a:cubicBezTo>
                <a:cubicBezTo>
                  <a:pt x="2160968" y="162065"/>
                  <a:pt x="2153837" y="169337"/>
                  <a:pt x="2144473" y="174515"/>
                </a:cubicBezTo>
                <a:cubicBezTo>
                  <a:pt x="2135109" y="179695"/>
                  <a:pt x="2124886" y="182287"/>
                  <a:pt x="2113812" y="182287"/>
                </a:cubicBezTo>
                <a:cubicBezTo>
                  <a:pt x="2096042" y="182287"/>
                  <a:pt x="2081678" y="176587"/>
                  <a:pt x="2070723" y="165194"/>
                </a:cubicBezTo>
                <a:cubicBezTo>
                  <a:pt x="2059762" y="153796"/>
                  <a:pt x="2054283" y="137384"/>
                  <a:pt x="2054283" y="115950"/>
                </a:cubicBezTo>
                <a:close/>
                <a:moveTo>
                  <a:pt x="2076398" y="115950"/>
                </a:moveTo>
                <a:cubicBezTo>
                  <a:pt x="2076398" y="132203"/>
                  <a:pt x="2079943" y="144375"/>
                  <a:pt x="2087035" y="152464"/>
                </a:cubicBezTo>
                <a:cubicBezTo>
                  <a:pt x="2094131" y="160554"/>
                  <a:pt x="2103055" y="164596"/>
                  <a:pt x="2113812" y="164596"/>
                </a:cubicBezTo>
                <a:cubicBezTo>
                  <a:pt x="2124490" y="164596"/>
                  <a:pt x="2133375" y="160532"/>
                  <a:pt x="2140470" y="152402"/>
                </a:cubicBezTo>
                <a:cubicBezTo>
                  <a:pt x="2147558" y="144275"/>
                  <a:pt x="2151104" y="131887"/>
                  <a:pt x="2151104" y="115230"/>
                </a:cubicBezTo>
                <a:cubicBezTo>
                  <a:pt x="2151104" y="99534"/>
                  <a:pt x="2147537" y="87639"/>
                  <a:pt x="2140406" y="79553"/>
                </a:cubicBezTo>
                <a:cubicBezTo>
                  <a:pt x="2133273" y="71465"/>
                  <a:pt x="2124407" y="67422"/>
                  <a:pt x="2113812" y="67422"/>
                </a:cubicBezTo>
                <a:cubicBezTo>
                  <a:pt x="2103055" y="67422"/>
                  <a:pt x="2094131" y="71447"/>
                  <a:pt x="2087035" y="79492"/>
                </a:cubicBezTo>
                <a:cubicBezTo>
                  <a:pt x="2079943" y="87539"/>
                  <a:pt x="2076398" y="99691"/>
                  <a:pt x="2076398" y="115950"/>
                </a:cubicBezTo>
                <a:close/>
                <a:moveTo>
                  <a:pt x="2291432" y="0"/>
                </a:moveTo>
                <a:lnTo>
                  <a:pt x="2310441" y="241"/>
                </a:lnTo>
                <a:cubicBezTo>
                  <a:pt x="2309566" y="8771"/>
                  <a:pt x="2307672" y="14707"/>
                  <a:pt x="2304764" y="18051"/>
                </a:cubicBezTo>
                <a:cubicBezTo>
                  <a:pt x="2301854" y="21398"/>
                  <a:pt x="2298110" y="23548"/>
                  <a:pt x="2293528" y="24506"/>
                </a:cubicBezTo>
                <a:cubicBezTo>
                  <a:pt x="2288945" y="25460"/>
                  <a:pt x="2279963" y="25939"/>
                  <a:pt x="2266571" y="25939"/>
                </a:cubicBezTo>
                <a:cubicBezTo>
                  <a:pt x="2248805" y="25939"/>
                  <a:pt x="2236690" y="27652"/>
                  <a:pt x="2230240" y="31080"/>
                </a:cubicBezTo>
                <a:cubicBezTo>
                  <a:pt x="2223781" y="34506"/>
                  <a:pt x="2219140" y="39986"/>
                  <a:pt x="2216311" y="47517"/>
                </a:cubicBezTo>
                <a:cubicBezTo>
                  <a:pt x="2213481" y="55045"/>
                  <a:pt x="2211908" y="64750"/>
                  <a:pt x="2211588" y="76623"/>
                </a:cubicBezTo>
                <a:cubicBezTo>
                  <a:pt x="2217006" y="68574"/>
                  <a:pt x="2223346" y="62536"/>
                  <a:pt x="2230596" y="58511"/>
                </a:cubicBezTo>
                <a:cubicBezTo>
                  <a:pt x="2237846" y="54491"/>
                  <a:pt x="2246015" y="52478"/>
                  <a:pt x="2255102" y="52478"/>
                </a:cubicBezTo>
                <a:cubicBezTo>
                  <a:pt x="2271755" y="52478"/>
                  <a:pt x="2285539" y="58194"/>
                  <a:pt x="2296458" y="69628"/>
                </a:cubicBezTo>
                <a:cubicBezTo>
                  <a:pt x="2307370" y="81062"/>
                  <a:pt x="2312831" y="96542"/>
                  <a:pt x="2312831" y="116068"/>
                </a:cubicBezTo>
                <a:cubicBezTo>
                  <a:pt x="2312831" y="130889"/>
                  <a:pt x="2310080" y="143043"/>
                  <a:pt x="2304584" y="152522"/>
                </a:cubicBezTo>
                <a:cubicBezTo>
                  <a:pt x="2299086" y="162004"/>
                  <a:pt x="2292570" y="169337"/>
                  <a:pt x="2285042" y="174515"/>
                </a:cubicBezTo>
                <a:cubicBezTo>
                  <a:pt x="2277507" y="179695"/>
                  <a:pt x="2267251" y="182287"/>
                  <a:pt x="2254262" y="182287"/>
                </a:cubicBezTo>
                <a:cubicBezTo>
                  <a:pt x="2239200" y="182287"/>
                  <a:pt x="2227486" y="178842"/>
                  <a:pt x="2219119" y="171947"/>
                </a:cubicBezTo>
                <a:cubicBezTo>
                  <a:pt x="2210749" y="165053"/>
                  <a:pt x="2204334" y="156229"/>
                  <a:pt x="2199873" y="145470"/>
                </a:cubicBezTo>
                <a:cubicBezTo>
                  <a:pt x="2195413" y="134717"/>
                  <a:pt x="2193182" y="115989"/>
                  <a:pt x="2193182" y="89295"/>
                </a:cubicBezTo>
                <a:cubicBezTo>
                  <a:pt x="2193182" y="55743"/>
                  <a:pt x="2198863" y="33154"/>
                  <a:pt x="2210216" y="21518"/>
                </a:cubicBezTo>
                <a:cubicBezTo>
                  <a:pt x="2221567" y="9882"/>
                  <a:pt x="2239038" y="4066"/>
                  <a:pt x="2262629" y="4066"/>
                </a:cubicBezTo>
                <a:cubicBezTo>
                  <a:pt x="2277287" y="4066"/>
                  <a:pt x="2285615" y="3828"/>
                  <a:pt x="2287609" y="3349"/>
                </a:cubicBezTo>
                <a:cubicBezTo>
                  <a:pt x="2289604" y="2870"/>
                  <a:pt x="2290874" y="1758"/>
                  <a:pt x="2291432" y="0"/>
                </a:cubicBezTo>
                <a:close/>
                <a:moveTo>
                  <a:pt x="2290360" y="115471"/>
                </a:moveTo>
                <a:cubicBezTo>
                  <a:pt x="2290360" y="102244"/>
                  <a:pt x="2287232" y="91401"/>
                  <a:pt x="2280974" y="82955"/>
                </a:cubicBezTo>
                <a:cubicBezTo>
                  <a:pt x="2274718" y="74510"/>
                  <a:pt x="2265894" y="70287"/>
                  <a:pt x="2254504" y="70287"/>
                </a:cubicBezTo>
                <a:cubicBezTo>
                  <a:pt x="2242628" y="70287"/>
                  <a:pt x="2233465" y="74747"/>
                  <a:pt x="2227011" y="83672"/>
                </a:cubicBezTo>
                <a:cubicBezTo>
                  <a:pt x="2220555" y="92596"/>
                  <a:pt x="2217327" y="104512"/>
                  <a:pt x="2217327" y="119413"/>
                </a:cubicBezTo>
                <a:cubicBezTo>
                  <a:pt x="2217327" y="134154"/>
                  <a:pt x="2220894" y="145433"/>
                  <a:pt x="2228025" y="153238"/>
                </a:cubicBezTo>
                <a:cubicBezTo>
                  <a:pt x="2235158" y="161050"/>
                  <a:pt x="2243941" y="164953"/>
                  <a:pt x="2254382" y="164953"/>
                </a:cubicBezTo>
                <a:cubicBezTo>
                  <a:pt x="2265059" y="164953"/>
                  <a:pt x="2273724" y="160430"/>
                  <a:pt x="2280377" y="151388"/>
                </a:cubicBezTo>
                <a:cubicBezTo>
                  <a:pt x="2287030" y="142344"/>
                  <a:pt x="2290360" y="130370"/>
                  <a:pt x="2290360" y="115471"/>
                </a:cubicBezTo>
                <a:close/>
                <a:moveTo>
                  <a:pt x="2421633" y="138539"/>
                </a:moveTo>
                <a:lnTo>
                  <a:pt x="2443863" y="141286"/>
                </a:lnTo>
                <a:cubicBezTo>
                  <a:pt x="2440361" y="154274"/>
                  <a:pt x="2433863" y="164354"/>
                  <a:pt x="2424380" y="171526"/>
                </a:cubicBezTo>
                <a:cubicBezTo>
                  <a:pt x="2414898" y="178700"/>
                  <a:pt x="2402784" y="182287"/>
                  <a:pt x="2388042" y="182287"/>
                </a:cubicBezTo>
                <a:cubicBezTo>
                  <a:pt x="2369477" y="182287"/>
                  <a:pt x="2354752" y="176569"/>
                  <a:pt x="2343877" y="165133"/>
                </a:cubicBezTo>
                <a:cubicBezTo>
                  <a:pt x="2332999" y="153699"/>
                  <a:pt x="2327558" y="137660"/>
                  <a:pt x="2327558" y="117022"/>
                </a:cubicBezTo>
                <a:cubicBezTo>
                  <a:pt x="2327558" y="95667"/>
                  <a:pt x="2333056" y="79089"/>
                  <a:pt x="2344058" y="67295"/>
                </a:cubicBezTo>
                <a:cubicBezTo>
                  <a:pt x="2355056" y="55505"/>
                  <a:pt x="2369318" y="49609"/>
                  <a:pt x="2386846" y="49609"/>
                </a:cubicBezTo>
                <a:cubicBezTo>
                  <a:pt x="2403821" y="49609"/>
                  <a:pt x="2417688" y="55384"/>
                  <a:pt x="2428448" y="66939"/>
                </a:cubicBezTo>
                <a:cubicBezTo>
                  <a:pt x="2439205" y="78491"/>
                  <a:pt x="2444579" y="94748"/>
                  <a:pt x="2444579" y="115709"/>
                </a:cubicBezTo>
                <a:cubicBezTo>
                  <a:pt x="2444579" y="116986"/>
                  <a:pt x="2444544" y="118898"/>
                  <a:pt x="2444461" y="121446"/>
                </a:cubicBezTo>
                <a:lnTo>
                  <a:pt x="2349796" y="121446"/>
                </a:lnTo>
                <a:cubicBezTo>
                  <a:pt x="2350594" y="135390"/>
                  <a:pt x="2354536" y="146066"/>
                  <a:pt x="2361632" y="153476"/>
                </a:cubicBezTo>
                <a:cubicBezTo>
                  <a:pt x="2368721" y="160891"/>
                  <a:pt x="2377567" y="164596"/>
                  <a:pt x="2388161" y="164596"/>
                </a:cubicBezTo>
                <a:cubicBezTo>
                  <a:pt x="2396051" y="164596"/>
                  <a:pt x="2402788" y="162526"/>
                  <a:pt x="2408368" y="158383"/>
                </a:cubicBezTo>
                <a:cubicBezTo>
                  <a:pt x="2413944" y="154235"/>
                  <a:pt x="2418368" y="147626"/>
                  <a:pt x="2421633" y="138539"/>
                </a:cubicBezTo>
                <a:close/>
                <a:moveTo>
                  <a:pt x="2350990" y="103757"/>
                </a:moveTo>
                <a:lnTo>
                  <a:pt x="2421872" y="103757"/>
                </a:lnTo>
                <a:cubicBezTo>
                  <a:pt x="2420914" y="93078"/>
                  <a:pt x="2418207" y="85069"/>
                  <a:pt x="2413746" y="79730"/>
                </a:cubicBezTo>
                <a:cubicBezTo>
                  <a:pt x="2406892" y="71447"/>
                  <a:pt x="2398003" y="67299"/>
                  <a:pt x="2387088" y="67299"/>
                </a:cubicBezTo>
                <a:cubicBezTo>
                  <a:pt x="2377206" y="67299"/>
                  <a:pt x="2368901" y="70607"/>
                  <a:pt x="2362169" y="77220"/>
                </a:cubicBezTo>
                <a:cubicBezTo>
                  <a:pt x="2355433" y="83830"/>
                  <a:pt x="2351707" y="92678"/>
                  <a:pt x="2350990" y="103757"/>
                </a:cubicBezTo>
                <a:close/>
                <a:moveTo>
                  <a:pt x="2553714" y="132923"/>
                </a:moveTo>
                <a:lnTo>
                  <a:pt x="2574871" y="135670"/>
                </a:lnTo>
                <a:cubicBezTo>
                  <a:pt x="2572564" y="150254"/>
                  <a:pt x="2566646" y="161670"/>
                  <a:pt x="2557123" y="169917"/>
                </a:cubicBezTo>
                <a:cubicBezTo>
                  <a:pt x="2547598" y="178161"/>
                  <a:pt x="2535905" y="182287"/>
                  <a:pt x="2522038" y="182287"/>
                </a:cubicBezTo>
                <a:cubicBezTo>
                  <a:pt x="2504668" y="182287"/>
                  <a:pt x="2490703" y="176609"/>
                  <a:pt x="2480145" y="165251"/>
                </a:cubicBezTo>
                <a:cubicBezTo>
                  <a:pt x="2469586" y="153897"/>
                  <a:pt x="2464304" y="137621"/>
                  <a:pt x="2464304" y="116425"/>
                </a:cubicBezTo>
                <a:cubicBezTo>
                  <a:pt x="2464304" y="102723"/>
                  <a:pt x="2466576" y="90728"/>
                  <a:pt x="2471119" y="80446"/>
                </a:cubicBezTo>
                <a:cubicBezTo>
                  <a:pt x="2475663" y="70165"/>
                  <a:pt x="2482574" y="62454"/>
                  <a:pt x="2491859" y="57317"/>
                </a:cubicBezTo>
                <a:cubicBezTo>
                  <a:pt x="2501143" y="52175"/>
                  <a:pt x="2511244" y="49609"/>
                  <a:pt x="2522156" y="49609"/>
                </a:cubicBezTo>
                <a:cubicBezTo>
                  <a:pt x="2535945" y="49609"/>
                  <a:pt x="2547220" y="53094"/>
                  <a:pt x="2555985" y="60070"/>
                </a:cubicBezTo>
                <a:cubicBezTo>
                  <a:pt x="2564752" y="67043"/>
                  <a:pt x="2570368" y="76943"/>
                  <a:pt x="2572840" y="89774"/>
                </a:cubicBezTo>
                <a:lnTo>
                  <a:pt x="2551921" y="93000"/>
                </a:lnTo>
                <a:cubicBezTo>
                  <a:pt x="2549931" y="84470"/>
                  <a:pt x="2546406" y="78056"/>
                  <a:pt x="2541344" y="73754"/>
                </a:cubicBezTo>
                <a:cubicBezTo>
                  <a:pt x="2536282" y="69451"/>
                  <a:pt x="2530170" y="67299"/>
                  <a:pt x="2522995" y="67299"/>
                </a:cubicBezTo>
                <a:cubicBezTo>
                  <a:pt x="2512156" y="67299"/>
                  <a:pt x="2503358" y="71187"/>
                  <a:pt x="2496582" y="78956"/>
                </a:cubicBezTo>
                <a:cubicBezTo>
                  <a:pt x="2489810" y="86721"/>
                  <a:pt x="2486419" y="99014"/>
                  <a:pt x="2486419" y="115827"/>
                </a:cubicBezTo>
                <a:cubicBezTo>
                  <a:pt x="2486419" y="132880"/>
                  <a:pt x="2489691" y="145272"/>
                  <a:pt x="2496225" y="153001"/>
                </a:cubicBezTo>
                <a:cubicBezTo>
                  <a:pt x="2502760" y="160730"/>
                  <a:pt x="2511281" y="164596"/>
                  <a:pt x="2521801" y="164596"/>
                </a:cubicBezTo>
                <a:cubicBezTo>
                  <a:pt x="2530246" y="164596"/>
                  <a:pt x="2537302" y="162004"/>
                  <a:pt x="2542961" y="156827"/>
                </a:cubicBezTo>
                <a:cubicBezTo>
                  <a:pt x="2548616" y="151651"/>
                  <a:pt x="2552202" y="143680"/>
                  <a:pt x="2553714" y="132923"/>
                </a:cubicBezTo>
                <a:close/>
                <a:moveTo>
                  <a:pt x="2593400" y="52478"/>
                </a:moveTo>
                <a:lnTo>
                  <a:pt x="2693567" y="52478"/>
                </a:lnTo>
                <a:lnTo>
                  <a:pt x="2693567" y="179417"/>
                </a:lnTo>
                <a:lnTo>
                  <a:pt x="2672049" y="179417"/>
                </a:lnTo>
                <a:lnTo>
                  <a:pt x="2672049" y="70287"/>
                </a:lnTo>
                <a:lnTo>
                  <a:pt x="2614914" y="70287"/>
                </a:lnTo>
                <a:lnTo>
                  <a:pt x="2614914" y="179417"/>
                </a:lnTo>
                <a:lnTo>
                  <a:pt x="2593400" y="179417"/>
                </a:lnTo>
                <a:close/>
                <a:moveTo>
                  <a:pt x="2811511" y="138539"/>
                </a:moveTo>
                <a:lnTo>
                  <a:pt x="2833741" y="141286"/>
                </a:lnTo>
                <a:cubicBezTo>
                  <a:pt x="2830238" y="154274"/>
                  <a:pt x="2823743" y="164354"/>
                  <a:pt x="2814258" y="171526"/>
                </a:cubicBezTo>
                <a:cubicBezTo>
                  <a:pt x="2804775" y="178700"/>
                  <a:pt x="2792661" y="182287"/>
                  <a:pt x="2777919" y="182287"/>
                </a:cubicBezTo>
                <a:cubicBezTo>
                  <a:pt x="2759353" y="182287"/>
                  <a:pt x="2744634" y="176569"/>
                  <a:pt x="2733757" y="165133"/>
                </a:cubicBezTo>
                <a:cubicBezTo>
                  <a:pt x="2722878" y="153699"/>
                  <a:pt x="2717439" y="137660"/>
                  <a:pt x="2717439" y="117022"/>
                </a:cubicBezTo>
                <a:cubicBezTo>
                  <a:pt x="2717439" y="95667"/>
                  <a:pt x="2722936" y="79089"/>
                  <a:pt x="2733934" y="67295"/>
                </a:cubicBezTo>
                <a:cubicBezTo>
                  <a:pt x="2744932" y="55505"/>
                  <a:pt x="2759195" y="49609"/>
                  <a:pt x="2776724" y="49609"/>
                </a:cubicBezTo>
                <a:cubicBezTo>
                  <a:pt x="2793697" y="49609"/>
                  <a:pt x="2807565" y="55384"/>
                  <a:pt x="2818325" y="66939"/>
                </a:cubicBezTo>
                <a:cubicBezTo>
                  <a:pt x="2829082" y="78491"/>
                  <a:pt x="2834461" y="94748"/>
                  <a:pt x="2834461" y="115709"/>
                </a:cubicBezTo>
                <a:cubicBezTo>
                  <a:pt x="2834461" y="116986"/>
                  <a:pt x="2834420" y="118898"/>
                  <a:pt x="2834337" y="121446"/>
                </a:cubicBezTo>
                <a:lnTo>
                  <a:pt x="2739671" y="121446"/>
                </a:lnTo>
                <a:cubicBezTo>
                  <a:pt x="2740472" y="135390"/>
                  <a:pt x="2744416" y="146066"/>
                  <a:pt x="2751509" y="153476"/>
                </a:cubicBezTo>
                <a:cubicBezTo>
                  <a:pt x="2758597" y="160891"/>
                  <a:pt x="2767443" y="164596"/>
                  <a:pt x="2778041" y="164596"/>
                </a:cubicBezTo>
                <a:cubicBezTo>
                  <a:pt x="2785933" y="164596"/>
                  <a:pt x="2792664" y="162526"/>
                  <a:pt x="2798244" y="158383"/>
                </a:cubicBezTo>
                <a:cubicBezTo>
                  <a:pt x="2803825" y="154235"/>
                  <a:pt x="2808245" y="147626"/>
                  <a:pt x="2811511" y="138539"/>
                </a:cubicBezTo>
                <a:close/>
                <a:moveTo>
                  <a:pt x="2740867" y="103757"/>
                </a:moveTo>
                <a:lnTo>
                  <a:pt x="2811748" y="103757"/>
                </a:lnTo>
                <a:cubicBezTo>
                  <a:pt x="2810794" y="93078"/>
                  <a:pt x="2808083" y="85069"/>
                  <a:pt x="2803623" y="79730"/>
                </a:cubicBezTo>
                <a:cubicBezTo>
                  <a:pt x="2796768" y="71447"/>
                  <a:pt x="2787883" y="67299"/>
                  <a:pt x="2776964" y="67299"/>
                </a:cubicBezTo>
                <a:cubicBezTo>
                  <a:pt x="2767082" y="67299"/>
                  <a:pt x="2758781" y="70607"/>
                  <a:pt x="2752045" y="77220"/>
                </a:cubicBezTo>
                <a:cubicBezTo>
                  <a:pt x="2745309" y="83830"/>
                  <a:pt x="2741587" y="92678"/>
                  <a:pt x="2740867" y="103757"/>
                </a:cubicBezTo>
                <a:close/>
                <a:moveTo>
                  <a:pt x="2844054" y="52478"/>
                </a:moveTo>
                <a:lnTo>
                  <a:pt x="2865572" y="52478"/>
                </a:lnTo>
                <a:lnTo>
                  <a:pt x="2865572" y="76504"/>
                </a:lnTo>
                <a:cubicBezTo>
                  <a:pt x="2865572" y="86862"/>
                  <a:pt x="2866187" y="94371"/>
                  <a:pt x="2867425" y="99033"/>
                </a:cubicBezTo>
                <a:cubicBezTo>
                  <a:pt x="2868661" y="103692"/>
                  <a:pt x="2871630" y="107760"/>
                  <a:pt x="2876329" y="111227"/>
                </a:cubicBezTo>
                <a:cubicBezTo>
                  <a:pt x="2881030" y="114692"/>
                  <a:pt x="2886927" y="116425"/>
                  <a:pt x="2894019" y="116425"/>
                </a:cubicBezTo>
                <a:cubicBezTo>
                  <a:pt x="2902148" y="116425"/>
                  <a:pt x="2912663" y="114275"/>
                  <a:pt x="2925573" y="109973"/>
                </a:cubicBezTo>
                <a:lnTo>
                  <a:pt x="2925573" y="52478"/>
                </a:lnTo>
                <a:lnTo>
                  <a:pt x="2947089" y="52478"/>
                </a:lnTo>
                <a:lnTo>
                  <a:pt x="2947089" y="179417"/>
                </a:lnTo>
                <a:lnTo>
                  <a:pt x="2925573" y="179417"/>
                </a:lnTo>
                <a:lnTo>
                  <a:pt x="2925573" y="128257"/>
                </a:lnTo>
                <a:cubicBezTo>
                  <a:pt x="2912346" y="132401"/>
                  <a:pt x="2899994" y="134475"/>
                  <a:pt x="2888521" y="134475"/>
                </a:cubicBezTo>
                <a:cubicBezTo>
                  <a:pt x="2878880" y="134475"/>
                  <a:pt x="2870374" y="132023"/>
                  <a:pt x="2863001" y="127123"/>
                </a:cubicBezTo>
                <a:cubicBezTo>
                  <a:pt x="2855632" y="122224"/>
                  <a:pt x="2850631" y="116227"/>
                  <a:pt x="2848004" y="109131"/>
                </a:cubicBezTo>
                <a:cubicBezTo>
                  <a:pt x="2845369" y="102042"/>
                  <a:pt x="2844054" y="94230"/>
                  <a:pt x="2844054" y="85706"/>
                </a:cubicBezTo>
                <a:close/>
                <a:moveTo>
                  <a:pt x="3066383" y="138539"/>
                </a:moveTo>
                <a:lnTo>
                  <a:pt x="3088613" y="141286"/>
                </a:lnTo>
                <a:cubicBezTo>
                  <a:pt x="3085111" y="154274"/>
                  <a:pt x="3078612" y="164354"/>
                  <a:pt x="3069130" y="171526"/>
                </a:cubicBezTo>
                <a:cubicBezTo>
                  <a:pt x="3059647" y="178700"/>
                  <a:pt x="3047534" y="182287"/>
                  <a:pt x="3032792" y="182287"/>
                </a:cubicBezTo>
                <a:cubicBezTo>
                  <a:pt x="3014226" y="182287"/>
                  <a:pt x="2999502" y="176569"/>
                  <a:pt x="2988626" y="165133"/>
                </a:cubicBezTo>
                <a:cubicBezTo>
                  <a:pt x="2977747" y="153699"/>
                  <a:pt x="2972308" y="137660"/>
                  <a:pt x="2972308" y="117022"/>
                </a:cubicBezTo>
                <a:cubicBezTo>
                  <a:pt x="2972308" y="95667"/>
                  <a:pt x="2977808" y="79089"/>
                  <a:pt x="2988806" y="67295"/>
                </a:cubicBezTo>
                <a:cubicBezTo>
                  <a:pt x="2999804" y="55505"/>
                  <a:pt x="3014068" y="49609"/>
                  <a:pt x="3031596" y="49609"/>
                </a:cubicBezTo>
                <a:cubicBezTo>
                  <a:pt x="3048570" y="49609"/>
                  <a:pt x="3062437" y="55384"/>
                  <a:pt x="3073198" y="66939"/>
                </a:cubicBezTo>
                <a:cubicBezTo>
                  <a:pt x="3083955" y="78491"/>
                  <a:pt x="3089329" y="94748"/>
                  <a:pt x="3089329" y="115709"/>
                </a:cubicBezTo>
                <a:cubicBezTo>
                  <a:pt x="3089329" y="116986"/>
                  <a:pt x="3089294" y="118898"/>
                  <a:pt x="3089210" y="121446"/>
                </a:cubicBezTo>
                <a:lnTo>
                  <a:pt x="2994546" y="121446"/>
                </a:lnTo>
                <a:cubicBezTo>
                  <a:pt x="2995344" y="135390"/>
                  <a:pt x="2999286" y="146066"/>
                  <a:pt x="3006382" y="153476"/>
                </a:cubicBezTo>
                <a:cubicBezTo>
                  <a:pt x="3013470" y="160891"/>
                  <a:pt x="3022315" y="164596"/>
                  <a:pt x="3032909" y="164596"/>
                </a:cubicBezTo>
                <a:cubicBezTo>
                  <a:pt x="3040801" y="164596"/>
                  <a:pt x="3047538" y="162526"/>
                  <a:pt x="3053117" y="158383"/>
                </a:cubicBezTo>
                <a:cubicBezTo>
                  <a:pt x="3058693" y="154235"/>
                  <a:pt x="3063118" y="147626"/>
                  <a:pt x="3066383" y="138539"/>
                </a:cubicBezTo>
                <a:close/>
                <a:moveTo>
                  <a:pt x="2995740" y="103757"/>
                </a:moveTo>
                <a:lnTo>
                  <a:pt x="3066621" y="103757"/>
                </a:lnTo>
                <a:cubicBezTo>
                  <a:pt x="3065663" y="93078"/>
                  <a:pt x="3062955" y="85069"/>
                  <a:pt x="3058495" y="79730"/>
                </a:cubicBezTo>
                <a:cubicBezTo>
                  <a:pt x="3051641" y="71447"/>
                  <a:pt x="3042752" y="67299"/>
                  <a:pt x="3031838" y="67299"/>
                </a:cubicBezTo>
                <a:cubicBezTo>
                  <a:pt x="3021956" y="67299"/>
                  <a:pt x="3013650" y="70607"/>
                  <a:pt x="3006918" y="77220"/>
                </a:cubicBezTo>
                <a:cubicBezTo>
                  <a:pt x="3000183" y="83830"/>
                  <a:pt x="2996457" y="92678"/>
                  <a:pt x="2995740" y="103757"/>
                </a:cubicBezTo>
                <a:close/>
                <a:moveTo>
                  <a:pt x="3115749" y="52478"/>
                </a:moveTo>
                <a:lnTo>
                  <a:pt x="3137267" y="52478"/>
                </a:lnTo>
                <a:lnTo>
                  <a:pt x="3137267" y="105307"/>
                </a:lnTo>
                <a:lnTo>
                  <a:pt x="3196912" y="105307"/>
                </a:lnTo>
                <a:lnTo>
                  <a:pt x="3196912" y="52478"/>
                </a:lnTo>
                <a:lnTo>
                  <a:pt x="3218425" y="52478"/>
                </a:lnTo>
                <a:lnTo>
                  <a:pt x="3218425" y="179417"/>
                </a:lnTo>
                <a:lnTo>
                  <a:pt x="3196912" y="179417"/>
                </a:lnTo>
                <a:lnTo>
                  <a:pt x="3196912" y="123116"/>
                </a:lnTo>
                <a:lnTo>
                  <a:pt x="3137267" y="123116"/>
                </a:lnTo>
                <a:lnTo>
                  <a:pt x="3137267" y="179417"/>
                </a:lnTo>
                <a:lnTo>
                  <a:pt x="3115749" y="179417"/>
                </a:lnTo>
                <a:close/>
                <a:moveTo>
                  <a:pt x="3250821" y="52478"/>
                </a:moveTo>
                <a:lnTo>
                  <a:pt x="3272335" y="52478"/>
                </a:lnTo>
                <a:lnTo>
                  <a:pt x="3272335" y="149300"/>
                </a:lnTo>
                <a:lnTo>
                  <a:pt x="3331983" y="52478"/>
                </a:lnTo>
                <a:lnTo>
                  <a:pt x="3355171" y="52478"/>
                </a:lnTo>
                <a:lnTo>
                  <a:pt x="3355171" y="179417"/>
                </a:lnTo>
                <a:lnTo>
                  <a:pt x="3333655" y="179417"/>
                </a:lnTo>
                <a:lnTo>
                  <a:pt x="3333655" y="83197"/>
                </a:lnTo>
                <a:lnTo>
                  <a:pt x="3274009" y="179417"/>
                </a:lnTo>
                <a:lnTo>
                  <a:pt x="3250821" y="179417"/>
                </a:lnTo>
                <a:close/>
                <a:moveTo>
                  <a:pt x="3487493" y="52478"/>
                </a:moveTo>
                <a:lnTo>
                  <a:pt x="3487493" y="179417"/>
                </a:lnTo>
                <a:lnTo>
                  <a:pt x="3466098" y="179417"/>
                </a:lnTo>
                <a:lnTo>
                  <a:pt x="3466098" y="129935"/>
                </a:lnTo>
                <a:lnTo>
                  <a:pt x="3453663" y="129935"/>
                </a:lnTo>
                <a:cubicBezTo>
                  <a:pt x="3446093" y="129935"/>
                  <a:pt x="3440455" y="130910"/>
                  <a:pt x="3436751" y="132862"/>
                </a:cubicBezTo>
                <a:cubicBezTo>
                  <a:pt x="3433046" y="134813"/>
                  <a:pt x="3427647" y="141092"/>
                  <a:pt x="3420554" y="151690"/>
                </a:cubicBezTo>
                <a:lnTo>
                  <a:pt x="3401787" y="179417"/>
                </a:lnTo>
                <a:lnTo>
                  <a:pt x="3375134" y="179417"/>
                </a:lnTo>
                <a:lnTo>
                  <a:pt x="3398320" y="145232"/>
                </a:lnTo>
                <a:cubicBezTo>
                  <a:pt x="3405413" y="134795"/>
                  <a:pt x="3412466" y="128899"/>
                  <a:pt x="3419478" y="127541"/>
                </a:cubicBezTo>
                <a:cubicBezTo>
                  <a:pt x="3407205" y="125867"/>
                  <a:pt x="3398102" y="121446"/>
                  <a:pt x="3392169" y="114272"/>
                </a:cubicBezTo>
                <a:cubicBezTo>
                  <a:pt x="3386232" y="107101"/>
                  <a:pt x="3383262" y="98853"/>
                  <a:pt x="3383262" y="89533"/>
                </a:cubicBezTo>
                <a:cubicBezTo>
                  <a:pt x="3383262" y="78534"/>
                  <a:pt x="3387151" y="69610"/>
                  <a:pt x="3394916" y="62756"/>
                </a:cubicBezTo>
                <a:cubicBezTo>
                  <a:pt x="3402684" y="55905"/>
                  <a:pt x="3413941" y="52478"/>
                  <a:pt x="3428683" y="52478"/>
                </a:cubicBezTo>
                <a:close/>
                <a:moveTo>
                  <a:pt x="3466098" y="70287"/>
                </a:moveTo>
                <a:lnTo>
                  <a:pt x="3435495" y="70287"/>
                </a:lnTo>
                <a:cubicBezTo>
                  <a:pt x="3422664" y="70287"/>
                  <a:pt x="3414402" y="72281"/>
                  <a:pt x="3410694" y="76262"/>
                </a:cubicBezTo>
                <a:cubicBezTo>
                  <a:pt x="3406989" y="80245"/>
                  <a:pt x="3405135" y="84910"/>
                  <a:pt x="3405135" y="90249"/>
                </a:cubicBezTo>
                <a:cubicBezTo>
                  <a:pt x="3405135" y="97816"/>
                  <a:pt x="3407864" y="103378"/>
                  <a:pt x="3413325" y="106924"/>
                </a:cubicBezTo>
                <a:cubicBezTo>
                  <a:pt x="3418780" y="110470"/>
                  <a:pt x="3428442" y="112245"/>
                  <a:pt x="3442305" y="112245"/>
                </a:cubicBezTo>
                <a:lnTo>
                  <a:pt x="3466098" y="112245"/>
                </a:lnTo>
                <a:close/>
                <a:moveTo>
                  <a:pt x="3590691" y="52478"/>
                </a:moveTo>
                <a:lnTo>
                  <a:pt x="3624156" y="52478"/>
                </a:lnTo>
                <a:lnTo>
                  <a:pt x="3657507" y="154080"/>
                </a:lnTo>
                <a:lnTo>
                  <a:pt x="3694562" y="52478"/>
                </a:lnTo>
                <a:lnTo>
                  <a:pt x="3725518" y="52478"/>
                </a:lnTo>
                <a:lnTo>
                  <a:pt x="3725518" y="179417"/>
                </a:lnTo>
                <a:lnTo>
                  <a:pt x="3704004" y="179417"/>
                </a:lnTo>
                <a:lnTo>
                  <a:pt x="3704004" y="77220"/>
                </a:lnTo>
                <a:lnTo>
                  <a:pt x="3666475" y="179417"/>
                </a:lnTo>
                <a:lnTo>
                  <a:pt x="3647229" y="179417"/>
                </a:lnTo>
                <a:lnTo>
                  <a:pt x="3611729" y="72321"/>
                </a:lnTo>
                <a:lnTo>
                  <a:pt x="3611729" y="179417"/>
                </a:lnTo>
                <a:lnTo>
                  <a:pt x="3590691" y="179417"/>
                </a:lnTo>
                <a:close/>
                <a:moveTo>
                  <a:pt x="3750380" y="115950"/>
                </a:moveTo>
                <a:cubicBezTo>
                  <a:pt x="3750380" y="92441"/>
                  <a:pt x="3756914" y="75024"/>
                  <a:pt x="3769981" y="63713"/>
                </a:cubicBezTo>
                <a:cubicBezTo>
                  <a:pt x="3780900" y="54311"/>
                  <a:pt x="3794210" y="49609"/>
                  <a:pt x="3809906" y="49609"/>
                </a:cubicBezTo>
                <a:cubicBezTo>
                  <a:pt x="3827358" y="49609"/>
                  <a:pt x="3841625" y="55325"/>
                  <a:pt x="3852702" y="66763"/>
                </a:cubicBezTo>
                <a:cubicBezTo>
                  <a:pt x="3863775" y="78197"/>
                  <a:pt x="3869313" y="93993"/>
                  <a:pt x="3869313" y="114156"/>
                </a:cubicBezTo>
                <a:cubicBezTo>
                  <a:pt x="3869313" y="130490"/>
                  <a:pt x="3866864" y="143339"/>
                  <a:pt x="3861964" y="152701"/>
                </a:cubicBezTo>
                <a:cubicBezTo>
                  <a:pt x="3857066" y="162065"/>
                  <a:pt x="3849934" y="169337"/>
                  <a:pt x="3840570" y="174515"/>
                </a:cubicBezTo>
                <a:cubicBezTo>
                  <a:pt x="3831206" y="179695"/>
                  <a:pt x="3820983" y="182287"/>
                  <a:pt x="3809906" y="182287"/>
                </a:cubicBezTo>
                <a:cubicBezTo>
                  <a:pt x="3792140" y="182287"/>
                  <a:pt x="3777775" y="176587"/>
                  <a:pt x="3766817" y="165194"/>
                </a:cubicBezTo>
                <a:cubicBezTo>
                  <a:pt x="3755858" y="153796"/>
                  <a:pt x="3750380" y="137384"/>
                  <a:pt x="3750380" y="115950"/>
                </a:cubicBezTo>
                <a:close/>
                <a:moveTo>
                  <a:pt x="3772494" y="115950"/>
                </a:moveTo>
                <a:cubicBezTo>
                  <a:pt x="3772494" y="132203"/>
                  <a:pt x="3776040" y="144375"/>
                  <a:pt x="3783131" y="152464"/>
                </a:cubicBezTo>
                <a:cubicBezTo>
                  <a:pt x="3790228" y="160554"/>
                  <a:pt x="3799153" y="164596"/>
                  <a:pt x="3809906" y="164596"/>
                </a:cubicBezTo>
                <a:cubicBezTo>
                  <a:pt x="3820587" y="164596"/>
                  <a:pt x="3829471" y="160532"/>
                  <a:pt x="3836563" y="152402"/>
                </a:cubicBezTo>
                <a:cubicBezTo>
                  <a:pt x="3843655" y="144275"/>
                  <a:pt x="3847202" y="131887"/>
                  <a:pt x="3847202" y="115230"/>
                </a:cubicBezTo>
                <a:cubicBezTo>
                  <a:pt x="3847202" y="99534"/>
                  <a:pt x="3843633" y="87639"/>
                  <a:pt x="3836502" y="79553"/>
                </a:cubicBezTo>
                <a:cubicBezTo>
                  <a:pt x="3829371" y="71465"/>
                  <a:pt x="3820504" y="67422"/>
                  <a:pt x="3809906" y="67422"/>
                </a:cubicBezTo>
                <a:cubicBezTo>
                  <a:pt x="3799153" y="67422"/>
                  <a:pt x="3790228" y="71447"/>
                  <a:pt x="3783131" y="79492"/>
                </a:cubicBezTo>
                <a:cubicBezTo>
                  <a:pt x="3776040" y="87539"/>
                  <a:pt x="3772494" y="99691"/>
                  <a:pt x="3772494" y="115950"/>
                </a:cubicBezTo>
                <a:close/>
                <a:moveTo>
                  <a:pt x="3893558" y="228064"/>
                </a:moveTo>
                <a:lnTo>
                  <a:pt x="3893558" y="52478"/>
                </a:lnTo>
                <a:lnTo>
                  <a:pt x="3913161" y="52478"/>
                </a:lnTo>
                <a:lnTo>
                  <a:pt x="3913161" y="68972"/>
                </a:lnTo>
                <a:cubicBezTo>
                  <a:pt x="3917783" y="62519"/>
                  <a:pt x="3923003" y="57676"/>
                  <a:pt x="3928821" y="54446"/>
                </a:cubicBezTo>
                <a:cubicBezTo>
                  <a:pt x="3934637" y="51222"/>
                  <a:pt x="3941691" y="49609"/>
                  <a:pt x="3949978" y="49609"/>
                </a:cubicBezTo>
                <a:cubicBezTo>
                  <a:pt x="3960814" y="49609"/>
                  <a:pt x="3970375" y="52399"/>
                  <a:pt x="3978662" y="57974"/>
                </a:cubicBezTo>
                <a:cubicBezTo>
                  <a:pt x="3986950" y="63555"/>
                  <a:pt x="3993210" y="71421"/>
                  <a:pt x="3997429" y="81580"/>
                </a:cubicBezTo>
                <a:cubicBezTo>
                  <a:pt x="4001651" y="91742"/>
                  <a:pt x="4003765" y="102878"/>
                  <a:pt x="4003765" y="114992"/>
                </a:cubicBezTo>
                <a:cubicBezTo>
                  <a:pt x="4003765" y="127980"/>
                  <a:pt x="4001436" y="139677"/>
                  <a:pt x="3996773" y="150074"/>
                </a:cubicBezTo>
                <a:cubicBezTo>
                  <a:pt x="3992113" y="160471"/>
                  <a:pt x="3985341" y="168438"/>
                  <a:pt x="3976456" y="173978"/>
                </a:cubicBezTo>
                <a:cubicBezTo>
                  <a:pt x="3967568" y="179518"/>
                  <a:pt x="3958222" y="182287"/>
                  <a:pt x="3948419" y="182287"/>
                </a:cubicBezTo>
                <a:cubicBezTo>
                  <a:pt x="3941248" y="182287"/>
                  <a:pt x="3934814" y="180771"/>
                  <a:pt x="3929116" y="177747"/>
                </a:cubicBezTo>
                <a:cubicBezTo>
                  <a:pt x="3923421" y="174719"/>
                  <a:pt x="3918741" y="170892"/>
                  <a:pt x="3915072" y="166270"/>
                </a:cubicBezTo>
                <a:lnTo>
                  <a:pt x="3915072" y="228064"/>
                </a:lnTo>
                <a:close/>
                <a:moveTo>
                  <a:pt x="3913041" y="116666"/>
                </a:moveTo>
                <a:cubicBezTo>
                  <a:pt x="3913041" y="132998"/>
                  <a:pt x="3916350" y="145073"/>
                  <a:pt x="3922964" y="152878"/>
                </a:cubicBezTo>
                <a:cubicBezTo>
                  <a:pt x="3929576" y="160691"/>
                  <a:pt x="3937583" y="164596"/>
                  <a:pt x="3946986" y="164596"/>
                </a:cubicBezTo>
                <a:cubicBezTo>
                  <a:pt x="3956552" y="164596"/>
                  <a:pt x="3964738" y="160554"/>
                  <a:pt x="3971549" y="152464"/>
                </a:cubicBezTo>
                <a:cubicBezTo>
                  <a:pt x="3978364" y="144375"/>
                  <a:pt x="3981770" y="131846"/>
                  <a:pt x="3981770" y="114873"/>
                </a:cubicBezTo>
                <a:cubicBezTo>
                  <a:pt x="3981770" y="98698"/>
                  <a:pt x="3978442" y="86584"/>
                  <a:pt x="3971790" y="78534"/>
                </a:cubicBezTo>
                <a:cubicBezTo>
                  <a:pt x="3965134" y="70485"/>
                  <a:pt x="3957185" y="66461"/>
                  <a:pt x="3947941" y="66461"/>
                </a:cubicBezTo>
                <a:cubicBezTo>
                  <a:pt x="3938778" y="66461"/>
                  <a:pt x="3930671" y="70744"/>
                  <a:pt x="3923619" y="79309"/>
                </a:cubicBezTo>
                <a:cubicBezTo>
                  <a:pt x="3916569" y="87880"/>
                  <a:pt x="3913041" y="100333"/>
                  <a:pt x="3913041" y="116666"/>
                </a:cubicBezTo>
                <a:close/>
                <a:moveTo>
                  <a:pt x="4112539" y="132923"/>
                </a:moveTo>
                <a:lnTo>
                  <a:pt x="4133696" y="135670"/>
                </a:lnTo>
                <a:cubicBezTo>
                  <a:pt x="4131386" y="150254"/>
                  <a:pt x="4125470" y="161670"/>
                  <a:pt x="4115949" y="169917"/>
                </a:cubicBezTo>
                <a:cubicBezTo>
                  <a:pt x="4106419" y="178161"/>
                  <a:pt x="4094730" y="182287"/>
                  <a:pt x="4080863" y="182287"/>
                </a:cubicBezTo>
                <a:cubicBezTo>
                  <a:pt x="4063489" y="182287"/>
                  <a:pt x="4049528" y="176609"/>
                  <a:pt x="4038969" y="165251"/>
                </a:cubicBezTo>
                <a:cubicBezTo>
                  <a:pt x="4028411" y="153897"/>
                  <a:pt x="4023126" y="137621"/>
                  <a:pt x="4023126" y="116425"/>
                </a:cubicBezTo>
                <a:cubicBezTo>
                  <a:pt x="4023126" y="102723"/>
                  <a:pt x="4025398" y="90728"/>
                  <a:pt x="4029945" y="80446"/>
                </a:cubicBezTo>
                <a:cubicBezTo>
                  <a:pt x="4034484" y="70165"/>
                  <a:pt x="4041396" y="62454"/>
                  <a:pt x="4050684" y="57317"/>
                </a:cubicBezTo>
                <a:cubicBezTo>
                  <a:pt x="4059969" y="52175"/>
                  <a:pt x="4070067" y="49609"/>
                  <a:pt x="4080982" y="49609"/>
                </a:cubicBezTo>
                <a:cubicBezTo>
                  <a:pt x="4094767" y="49609"/>
                  <a:pt x="4106044" y="53094"/>
                  <a:pt x="4114811" y="60070"/>
                </a:cubicBezTo>
                <a:cubicBezTo>
                  <a:pt x="4123577" y="67043"/>
                  <a:pt x="4129193" y="76943"/>
                  <a:pt x="4131663" y="89774"/>
                </a:cubicBezTo>
                <a:lnTo>
                  <a:pt x="4110747" y="93000"/>
                </a:lnTo>
                <a:cubicBezTo>
                  <a:pt x="4108752" y="84470"/>
                  <a:pt x="4105232" y="78056"/>
                  <a:pt x="4100169" y="73754"/>
                </a:cubicBezTo>
                <a:cubicBezTo>
                  <a:pt x="4095105" y="69451"/>
                  <a:pt x="4088992" y="67299"/>
                  <a:pt x="4081817" y="67299"/>
                </a:cubicBezTo>
                <a:cubicBezTo>
                  <a:pt x="4070981" y="67299"/>
                  <a:pt x="4062178" y="71187"/>
                  <a:pt x="4055407" y="78956"/>
                </a:cubicBezTo>
                <a:cubicBezTo>
                  <a:pt x="4048633" y="86721"/>
                  <a:pt x="4045245" y="99014"/>
                  <a:pt x="4045245" y="115827"/>
                </a:cubicBezTo>
                <a:cubicBezTo>
                  <a:pt x="4045245" y="132880"/>
                  <a:pt x="4048513" y="145272"/>
                  <a:pt x="4055047" y="153001"/>
                </a:cubicBezTo>
                <a:cubicBezTo>
                  <a:pt x="4061582" y="160730"/>
                  <a:pt x="4070106" y="164596"/>
                  <a:pt x="4080621" y="164596"/>
                </a:cubicBezTo>
                <a:cubicBezTo>
                  <a:pt x="4089071" y="164596"/>
                  <a:pt x="4096123" y="162004"/>
                  <a:pt x="4101782" y="156827"/>
                </a:cubicBezTo>
                <a:cubicBezTo>
                  <a:pt x="4107438" y="151651"/>
                  <a:pt x="4111024" y="143680"/>
                  <a:pt x="4112539" y="132923"/>
                </a:cubicBezTo>
                <a:close/>
                <a:moveTo>
                  <a:pt x="4151984" y="52478"/>
                </a:moveTo>
                <a:lnTo>
                  <a:pt x="4173498" y="52478"/>
                </a:lnTo>
                <a:lnTo>
                  <a:pt x="4173498" y="107338"/>
                </a:lnTo>
                <a:cubicBezTo>
                  <a:pt x="4180349" y="107338"/>
                  <a:pt x="4185155" y="106024"/>
                  <a:pt x="4187902" y="103396"/>
                </a:cubicBezTo>
                <a:cubicBezTo>
                  <a:pt x="4190652" y="100768"/>
                  <a:pt x="4194696" y="93118"/>
                  <a:pt x="4200033" y="80446"/>
                </a:cubicBezTo>
                <a:cubicBezTo>
                  <a:pt x="4204256" y="70405"/>
                  <a:pt x="4207684" y="63792"/>
                  <a:pt x="4210315" y="60603"/>
                </a:cubicBezTo>
                <a:cubicBezTo>
                  <a:pt x="4212943" y="57417"/>
                  <a:pt x="4215971" y="55264"/>
                  <a:pt x="4219398" y="54152"/>
                </a:cubicBezTo>
                <a:cubicBezTo>
                  <a:pt x="4222826" y="53035"/>
                  <a:pt x="4228323" y="52478"/>
                  <a:pt x="4235893" y="52478"/>
                </a:cubicBezTo>
                <a:lnTo>
                  <a:pt x="4240196" y="52478"/>
                </a:lnTo>
                <a:lnTo>
                  <a:pt x="4240196" y="70287"/>
                </a:lnTo>
                <a:lnTo>
                  <a:pt x="4234223" y="70168"/>
                </a:lnTo>
                <a:cubicBezTo>
                  <a:pt x="4228564" y="70168"/>
                  <a:pt x="4224936" y="71007"/>
                  <a:pt x="4223344" y="72677"/>
                </a:cubicBezTo>
                <a:cubicBezTo>
                  <a:pt x="4221670" y="74434"/>
                  <a:pt x="4219122" y="79655"/>
                  <a:pt x="4215693" y="88338"/>
                </a:cubicBezTo>
                <a:cubicBezTo>
                  <a:pt x="4212429" y="96620"/>
                  <a:pt x="4209440" y="102360"/>
                  <a:pt x="4206730" y="105545"/>
                </a:cubicBezTo>
                <a:cubicBezTo>
                  <a:pt x="4204019" y="108735"/>
                  <a:pt x="4199832" y="111647"/>
                  <a:pt x="4194180" y="114275"/>
                </a:cubicBezTo>
                <a:cubicBezTo>
                  <a:pt x="4203422" y="116745"/>
                  <a:pt x="4212504" y="125349"/>
                  <a:pt x="4221429" y="140091"/>
                </a:cubicBezTo>
                <a:lnTo>
                  <a:pt x="4244976" y="179417"/>
                </a:lnTo>
                <a:lnTo>
                  <a:pt x="4221309" y="179417"/>
                </a:lnTo>
                <a:lnTo>
                  <a:pt x="4198359" y="140091"/>
                </a:lnTo>
                <a:cubicBezTo>
                  <a:pt x="4193661" y="132199"/>
                  <a:pt x="4189558" y="127001"/>
                  <a:pt x="4186052" y="124492"/>
                </a:cubicBezTo>
                <a:cubicBezTo>
                  <a:pt x="4182545" y="121982"/>
                  <a:pt x="4178362" y="120730"/>
                  <a:pt x="4173498" y="120730"/>
                </a:cubicBezTo>
                <a:lnTo>
                  <a:pt x="4173498" y="179417"/>
                </a:lnTo>
                <a:lnTo>
                  <a:pt x="4151984" y="179417"/>
                </a:lnTo>
                <a:close/>
                <a:moveTo>
                  <a:pt x="4259204" y="52478"/>
                </a:moveTo>
                <a:lnTo>
                  <a:pt x="4280716" y="52478"/>
                </a:lnTo>
                <a:lnTo>
                  <a:pt x="4280716" y="149300"/>
                </a:lnTo>
                <a:lnTo>
                  <a:pt x="4340366" y="52478"/>
                </a:lnTo>
                <a:lnTo>
                  <a:pt x="4363553" y="52478"/>
                </a:lnTo>
                <a:lnTo>
                  <a:pt x="4363553" y="179417"/>
                </a:lnTo>
                <a:lnTo>
                  <a:pt x="4342036" y="179417"/>
                </a:lnTo>
                <a:lnTo>
                  <a:pt x="4342036" y="83197"/>
                </a:lnTo>
                <a:lnTo>
                  <a:pt x="4282391" y="179417"/>
                </a:lnTo>
                <a:lnTo>
                  <a:pt x="4259204" y="179417"/>
                </a:lnTo>
                <a:close/>
                <a:moveTo>
                  <a:pt x="4381604" y="179417"/>
                </a:moveTo>
                <a:lnTo>
                  <a:pt x="4427978" y="113440"/>
                </a:lnTo>
                <a:lnTo>
                  <a:pt x="4385067" y="52478"/>
                </a:lnTo>
                <a:lnTo>
                  <a:pt x="4411966" y="52478"/>
                </a:lnTo>
                <a:lnTo>
                  <a:pt x="4431449" y="82239"/>
                </a:lnTo>
                <a:cubicBezTo>
                  <a:pt x="4435114" y="87898"/>
                  <a:pt x="4438059" y="92639"/>
                  <a:pt x="4440291" y="96466"/>
                </a:cubicBezTo>
                <a:cubicBezTo>
                  <a:pt x="4443797" y="91206"/>
                  <a:pt x="4447023" y="86544"/>
                  <a:pt x="4449971" y="82477"/>
                </a:cubicBezTo>
                <a:lnTo>
                  <a:pt x="4471366" y="52478"/>
                </a:lnTo>
                <a:lnTo>
                  <a:pt x="4497070" y="52478"/>
                </a:lnTo>
                <a:lnTo>
                  <a:pt x="4453204" y="112245"/>
                </a:lnTo>
                <a:lnTo>
                  <a:pt x="4500414" y="179417"/>
                </a:lnTo>
                <a:lnTo>
                  <a:pt x="4474001" y="179417"/>
                </a:lnTo>
                <a:lnTo>
                  <a:pt x="4447941" y="139972"/>
                </a:lnTo>
                <a:lnTo>
                  <a:pt x="4441007" y="129338"/>
                </a:lnTo>
                <a:lnTo>
                  <a:pt x="4407657" y="179417"/>
                </a:lnTo>
                <a:close/>
                <a:moveTo>
                  <a:pt x="4578347" y="115950"/>
                </a:moveTo>
                <a:cubicBezTo>
                  <a:pt x="4578347" y="92441"/>
                  <a:pt x="4584881" y="75024"/>
                  <a:pt x="4597948" y="63713"/>
                </a:cubicBezTo>
                <a:cubicBezTo>
                  <a:pt x="4608868" y="54311"/>
                  <a:pt x="4622174" y="49609"/>
                  <a:pt x="4637873" y="49609"/>
                </a:cubicBezTo>
                <a:cubicBezTo>
                  <a:pt x="4655326" y="49609"/>
                  <a:pt x="4669593" y="55325"/>
                  <a:pt x="4680670" y="66763"/>
                </a:cubicBezTo>
                <a:cubicBezTo>
                  <a:pt x="4691743" y="78197"/>
                  <a:pt x="4697280" y="93993"/>
                  <a:pt x="4697280" y="114156"/>
                </a:cubicBezTo>
                <a:cubicBezTo>
                  <a:pt x="4697280" y="130490"/>
                  <a:pt x="4694832" y="143339"/>
                  <a:pt x="4689932" y="152701"/>
                </a:cubicBezTo>
                <a:cubicBezTo>
                  <a:pt x="4685033" y="162065"/>
                  <a:pt x="4677901" y="169337"/>
                  <a:pt x="4668538" y="174515"/>
                </a:cubicBezTo>
                <a:cubicBezTo>
                  <a:pt x="4659174" y="179695"/>
                  <a:pt x="4648950" y="182287"/>
                  <a:pt x="4637873" y="182287"/>
                </a:cubicBezTo>
                <a:cubicBezTo>
                  <a:pt x="4620104" y="182287"/>
                  <a:pt x="4605740" y="176587"/>
                  <a:pt x="4594785" y="165194"/>
                </a:cubicBezTo>
                <a:cubicBezTo>
                  <a:pt x="4583826" y="153796"/>
                  <a:pt x="4578347" y="137384"/>
                  <a:pt x="4578347" y="115950"/>
                </a:cubicBezTo>
                <a:close/>
                <a:moveTo>
                  <a:pt x="4600458" y="115950"/>
                </a:moveTo>
                <a:cubicBezTo>
                  <a:pt x="4600458" y="132203"/>
                  <a:pt x="4604004" y="144375"/>
                  <a:pt x="4611099" y="152464"/>
                </a:cubicBezTo>
                <a:cubicBezTo>
                  <a:pt x="4618192" y="160554"/>
                  <a:pt x="4627116" y="164596"/>
                  <a:pt x="4637873" y="164596"/>
                </a:cubicBezTo>
                <a:cubicBezTo>
                  <a:pt x="4648550" y="164596"/>
                  <a:pt x="4657439" y="160532"/>
                  <a:pt x="4664531" y="152402"/>
                </a:cubicBezTo>
                <a:cubicBezTo>
                  <a:pt x="4671620" y="144275"/>
                  <a:pt x="4675169" y="131887"/>
                  <a:pt x="4675169" y="115230"/>
                </a:cubicBezTo>
                <a:cubicBezTo>
                  <a:pt x="4675169" y="99534"/>
                  <a:pt x="4671601" y="87639"/>
                  <a:pt x="4664470" y="79553"/>
                </a:cubicBezTo>
                <a:cubicBezTo>
                  <a:pt x="4657339" y="71465"/>
                  <a:pt x="4648472" y="67422"/>
                  <a:pt x="4637873" y="67422"/>
                </a:cubicBezTo>
                <a:cubicBezTo>
                  <a:pt x="4627116" y="67422"/>
                  <a:pt x="4618192" y="71447"/>
                  <a:pt x="4611099" y="79492"/>
                </a:cubicBezTo>
                <a:cubicBezTo>
                  <a:pt x="4604004" y="87539"/>
                  <a:pt x="4600458" y="99691"/>
                  <a:pt x="4600458" y="115950"/>
                </a:cubicBezTo>
                <a:close/>
                <a:moveTo>
                  <a:pt x="4722624" y="52478"/>
                </a:moveTo>
                <a:lnTo>
                  <a:pt x="4822790" y="52478"/>
                </a:lnTo>
                <a:lnTo>
                  <a:pt x="4822790" y="179417"/>
                </a:lnTo>
                <a:lnTo>
                  <a:pt x="4801273" y="179417"/>
                </a:lnTo>
                <a:lnTo>
                  <a:pt x="4801273" y="70287"/>
                </a:lnTo>
                <a:lnTo>
                  <a:pt x="4744138" y="70287"/>
                </a:lnTo>
                <a:lnTo>
                  <a:pt x="4744138" y="179417"/>
                </a:lnTo>
                <a:lnTo>
                  <a:pt x="4722624" y="179417"/>
                </a:lnTo>
                <a:close/>
                <a:moveTo>
                  <a:pt x="4941958" y="138539"/>
                </a:moveTo>
                <a:lnTo>
                  <a:pt x="4964191" y="141286"/>
                </a:lnTo>
                <a:cubicBezTo>
                  <a:pt x="4960688" y="154274"/>
                  <a:pt x="4954191" y="164354"/>
                  <a:pt x="4944708" y="171526"/>
                </a:cubicBezTo>
                <a:cubicBezTo>
                  <a:pt x="4935226" y="178700"/>
                  <a:pt x="4923112" y="182287"/>
                  <a:pt x="4908369" y="182287"/>
                </a:cubicBezTo>
                <a:cubicBezTo>
                  <a:pt x="4889805" y="182287"/>
                  <a:pt x="4875080" y="176569"/>
                  <a:pt x="4864205" y="165133"/>
                </a:cubicBezTo>
                <a:cubicBezTo>
                  <a:pt x="4853326" y="153699"/>
                  <a:pt x="4847885" y="137660"/>
                  <a:pt x="4847885" y="117022"/>
                </a:cubicBezTo>
                <a:cubicBezTo>
                  <a:pt x="4847885" y="95667"/>
                  <a:pt x="4853384" y="79089"/>
                  <a:pt x="4864382" y="67295"/>
                </a:cubicBezTo>
                <a:cubicBezTo>
                  <a:pt x="4875382" y="55505"/>
                  <a:pt x="4889646" y="49609"/>
                  <a:pt x="4907174" y="49609"/>
                </a:cubicBezTo>
                <a:cubicBezTo>
                  <a:pt x="4924149" y="49609"/>
                  <a:pt x="4938016" y="55384"/>
                  <a:pt x="4948776" y="66939"/>
                </a:cubicBezTo>
                <a:cubicBezTo>
                  <a:pt x="4959529" y="78491"/>
                  <a:pt x="4964907" y="94748"/>
                  <a:pt x="4964907" y="115709"/>
                </a:cubicBezTo>
                <a:cubicBezTo>
                  <a:pt x="4964907" y="116986"/>
                  <a:pt x="4964868" y="118898"/>
                  <a:pt x="4964789" y="121446"/>
                </a:cubicBezTo>
                <a:lnTo>
                  <a:pt x="4870123" y="121446"/>
                </a:lnTo>
                <a:cubicBezTo>
                  <a:pt x="4870922" y="135390"/>
                  <a:pt x="4874864" y="146066"/>
                  <a:pt x="4881960" y="153476"/>
                </a:cubicBezTo>
                <a:cubicBezTo>
                  <a:pt x="4889049" y="160891"/>
                  <a:pt x="4897891" y="164596"/>
                  <a:pt x="4908489" y="164596"/>
                </a:cubicBezTo>
                <a:cubicBezTo>
                  <a:pt x="4916379" y="164596"/>
                  <a:pt x="4923115" y="162526"/>
                  <a:pt x="4928696" y="158383"/>
                </a:cubicBezTo>
                <a:cubicBezTo>
                  <a:pt x="4934272" y="154235"/>
                  <a:pt x="4938693" y="147626"/>
                  <a:pt x="4941958" y="138539"/>
                </a:cubicBezTo>
                <a:close/>
                <a:moveTo>
                  <a:pt x="4871319" y="103757"/>
                </a:moveTo>
                <a:lnTo>
                  <a:pt x="4942198" y="103757"/>
                </a:lnTo>
                <a:cubicBezTo>
                  <a:pt x="4941241" y="93078"/>
                  <a:pt x="4938531" y="85069"/>
                  <a:pt x="4934071" y="79730"/>
                </a:cubicBezTo>
                <a:cubicBezTo>
                  <a:pt x="4927216" y="71447"/>
                  <a:pt x="4918331" y="67299"/>
                  <a:pt x="4907412" y="67299"/>
                </a:cubicBezTo>
                <a:cubicBezTo>
                  <a:pt x="4897534" y="67299"/>
                  <a:pt x="4889228" y="70607"/>
                  <a:pt x="4882493" y="77220"/>
                </a:cubicBezTo>
                <a:cubicBezTo>
                  <a:pt x="4875761" y="83830"/>
                  <a:pt x="4872035" y="92678"/>
                  <a:pt x="4871319" y="103757"/>
                </a:cubicBezTo>
                <a:close/>
                <a:moveTo>
                  <a:pt x="4989982" y="228064"/>
                </a:moveTo>
                <a:lnTo>
                  <a:pt x="4989982" y="52478"/>
                </a:lnTo>
                <a:lnTo>
                  <a:pt x="5009583" y="52478"/>
                </a:lnTo>
                <a:lnTo>
                  <a:pt x="5009583" y="68972"/>
                </a:lnTo>
                <a:cubicBezTo>
                  <a:pt x="5014206" y="62519"/>
                  <a:pt x="5019426" y="57676"/>
                  <a:pt x="5025244" y="54446"/>
                </a:cubicBezTo>
                <a:cubicBezTo>
                  <a:pt x="5031062" y="51222"/>
                  <a:pt x="5038114" y="49609"/>
                  <a:pt x="5046400" y="49609"/>
                </a:cubicBezTo>
                <a:cubicBezTo>
                  <a:pt x="5057237" y="49609"/>
                  <a:pt x="5066798" y="52399"/>
                  <a:pt x="5075086" y="57974"/>
                </a:cubicBezTo>
                <a:cubicBezTo>
                  <a:pt x="5083377" y="63555"/>
                  <a:pt x="5089634" y="71421"/>
                  <a:pt x="5093853" y="81580"/>
                </a:cubicBezTo>
                <a:cubicBezTo>
                  <a:pt x="5098076" y="91742"/>
                  <a:pt x="5100189" y="102878"/>
                  <a:pt x="5100189" y="114992"/>
                </a:cubicBezTo>
                <a:cubicBezTo>
                  <a:pt x="5100189" y="127980"/>
                  <a:pt x="5097860" y="139677"/>
                  <a:pt x="5093197" y="150074"/>
                </a:cubicBezTo>
                <a:cubicBezTo>
                  <a:pt x="5088539" y="160471"/>
                  <a:pt x="5081764" y="168438"/>
                  <a:pt x="5072879" y="173978"/>
                </a:cubicBezTo>
                <a:cubicBezTo>
                  <a:pt x="5063990" y="179518"/>
                  <a:pt x="5054648" y="182287"/>
                  <a:pt x="5044842" y="182287"/>
                </a:cubicBezTo>
                <a:cubicBezTo>
                  <a:pt x="5037674" y="182287"/>
                  <a:pt x="5031238" y="180771"/>
                  <a:pt x="5025542" y="177747"/>
                </a:cubicBezTo>
                <a:cubicBezTo>
                  <a:pt x="5019844" y="174719"/>
                  <a:pt x="5015164" y="170892"/>
                  <a:pt x="5011498" y="166270"/>
                </a:cubicBezTo>
                <a:lnTo>
                  <a:pt x="5011498" y="228064"/>
                </a:lnTo>
                <a:close/>
                <a:moveTo>
                  <a:pt x="5009465" y="116666"/>
                </a:moveTo>
                <a:cubicBezTo>
                  <a:pt x="5009465" y="132998"/>
                  <a:pt x="5012773" y="145073"/>
                  <a:pt x="5019390" y="152878"/>
                </a:cubicBezTo>
                <a:cubicBezTo>
                  <a:pt x="5025999" y="160691"/>
                  <a:pt x="5034007" y="164596"/>
                  <a:pt x="5043410" y="164596"/>
                </a:cubicBezTo>
                <a:cubicBezTo>
                  <a:pt x="5052974" y="164596"/>
                  <a:pt x="5061160" y="160554"/>
                  <a:pt x="5067976" y="152464"/>
                </a:cubicBezTo>
                <a:cubicBezTo>
                  <a:pt x="5074786" y="144375"/>
                  <a:pt x="5078192" y="131846"/>
                  <a:pt x="5078192" y="114873"/>
                </a:cubicBezTo>
                <a:cubicBezTo>
                  <a:pt x="5078192" y="98698"/>
                  <a:pt x="5074866" y="86584"/>
                  <a:pt x="5068213" y="78534"/>
                </a:cubicBezTo>
                <a:cubicBezTo>
                  <a:pt x="5061560" y="70485"/>
                  <a:pt x="5053612" y="66461"/>
                  <a:pt x="5044367" y="66461"/>
                </a:cubicBezTo>
                <a:cubicBezTo>
                  <a:pt x="5035202" y="66461"/>
                  <a:pt x="5027094" y="70744"/>
                  <a:pt x="5020046" y="79309"/>
                </a:cubicBezTo>
                <a:cubicBezTo>
                  <a:pt x="5012993" y="87880"/>
                  <a:pt x="5009465" y="100333"/>
                  <a:pt x="5009465" y="116666"/>
                </a:cubicBezTo>
                <a:close/>
                <a:moveTo>
                  <a:pt x="5208963" y="163758"/>
                </a:moveTo>
                <a:cubicBezTo>
                  <a:pt x="5200995" y="170532"/>
                  <a:pt x="5193324" y="175317"/>
                  <a:pt x="5185951" y="178104"/>
                </a:cubicBezTo>
                <a:cubicBezTo>
                  <a:pt x="5178582" y="180890"/>
                  <a:pt x="5170672" y="182287"/>
                  <a:pt x="5162227" y="182287"/>
                </a:cubicBezTo>
                <a:cubicBezTo>
                  <a:pt x="5148285" y="182287"/>
                  <a:pt x="5137564" y="178877"/>
                  <a:pt x="5130072" y="172066"/>
                </a:cubicBezTo>
                <a:cubicBezTo>
                  <a:pt x="5122580" y="165255"/>
                  <a:pt x="5118836" y="156546"/>
                  <a:pt x="5118836" y="145949"/>
                </a:cubicBezTo>
                <a:cubicBezTo>
                  <a:pt x="5118836" y="139734"/>
                  <a:pt x="5120251" y="134054"/>
                  <a:pt x="5123081" y="128916"/>
                </a:cubicBezTo>
                <a:cubicBezTo>
                  <a:pt x="5125910" y="123779"/>
                  <a:pt x="5129615" y="119653"/>
                  <a:pt x="5134199" y="116547"/>
                </a:cubicBezTo>
                <a:cubicBezTo>
                  <a:pt x="5138781" y="113440"/>
                  <a:pt x="5143939" y="111086"/>
                  <a:pt x="5149674" y="109494"/>
                </a:cubicBezTo>
                <a:cubicBezTo>
                  <a:pt x="5153897" y="108374"/>
                  <a:pt x="5160273" y="107303"/>
                  <a:pt x="5168800" y="106265"/>
                </a:cubicBezTo>
                <a:cubicBezTo>
                  <a:pt x="5186171" y="104195"/>
                  <a:pt x="5198962" y="101722"/>
                  <a:pt x="5207170" y="98853"/>
                </a:cubicBezTo>
                <a:cubicBezTo>
                  <a:pt x="5207252" y="95904"/>
                  <a:pt x="5207288" y="94036"/>
                  <a:pt x="5207288" y="93237"/>
                </a:cubicBezTo>
                <a:cubicBezTo>
                  <a:pt x="5207288" y="84470"/>
                  <a:pt x="5205259" y="78297"/>
                  <a:pt x="5201191" y="74712"/>
                </a:cubicBezTo>
                <a:cubicBezTo>
                  <a:pt x="5195693" y="69848"/>
                  <a:pt x="5187524" y="67422"/>
                  <a:pt x="5176688" y="67422"/>
                </a:cubicBezTo>
                <a:cubicBezTo>
                  <a:pt x="5166570" y="67422"/>
                  <a:pt x="5159103" y="69192"/>
                  <a:pt x="5154278" y="72734"/>
                </a:cubicBezTo>
                <a:cubicBezTo>
                  <a:pt x="5149455" y="76284"/>
                  <a:pt x="5145891" y="82559"/>
                  <a:pt x="5143579" y="91563"/>
                </a:cubicBezTo>
                <a:lnTo>
                  <a:pt x="5122545" y="88697"/>
                </a:lnTo>
                <a:cubicBezTo>
                  <a:pt x="5124456" y="79690"/>
                  <a:pt x="5127603" y="72422"/>
                  <a:pt x="5131983" y="66881"/>
                </a:cubicBezTo>
                <a:cubicBezTo>
                  <a:pt x="5136369" y="61341"/>
                  <a:pt x="5142701" y="57079"/>
                  <a:pt x="5150991" y="54091"/>
                </a:cubicBezTo>
                <a:cubicBezTo>
                  <a:pt x="5159279" y="51103"/>
                  <a:pt x="5168881" y="49609"/>
                  <a:pt x="5179795" y="49609"/>
                </a:cubicBezTo>
                <a:cubicBezTo>
                  <a:pt x="5190632" y="49609"/>
                  <a:pt x="5199440" y="50887"/>
                  <a:pt x="5206216" y="53435"/>
                </a:cubicBezTo>
                <a:cubicBezTo>
                  <a:pt x="5212988" y="55981"/>
                  <a:pt x="5217970" y="59189"/>
                  <a:pt x="5221155" y="63055"/>
                </a:cubicBezTo>
                <a:cubicBezTo>
                  <a:pt x="5224345" y="66924"/>
                  <a:pt x="5226574" y="71802"/>
                  <a:pt x="5227848" y="77699"/>
                </a:cubicBezTo>
                <a:cubicBezTo>
                  <a:pt x="5228564" y="81364"/>
                  <a:pt x="5228925" y="87974"/>
                  <a:pt x="5228925" y="97539"/>
                </a:cubicBezTo>
                <a:lnTo>
                  <a:pt x="5228925" y="126227"/>
                </a:lnTo>
                <a:cubicBezTo>
                  <a:pt x="5228925" y="146229"/>
                  <a:pt x="5229382" y="158880"/>
                  <a:pt x="5230299" y="164178"/>
                </a:cubicBezTo>
                <a:cubicBezTo>
                  <a:pt x="5231214" y="169482"/>
                  <a:pt x="5233024" y="174558"/>
                  <a:pt x="5235736" y="179417"/>
                </a:cubicBezTo>
                <a:lnTo>
                  <a:pt x="5213264" y="179417"/>
                </a:lnTo>
                <a:cubicBezTo>
                  <a:pt x="5211032" y="174957"/>
                  <a:pt x="5209599" y="169737"/>
                  <a:pt x="5208963" y="163758"/>
                </a:cubicBezTo>
                <a:close/>
                <a:moveTo>
                  <a:pt x="5207170" y="115709"/>
                </a:moveTo>
                <a:cubicBezTo>
                  <a:pt x="5199362" y="118898"/>
                  <a:pt x="5187643" y="121605"/>
                  <a:pt x="5172027" y="123836"/>
                </a:cubicBezTo>
                <a:cubicBezTo>
                  <a:pt x="5163181" y="125111"/>
                  <a:pt x="5156929" y="126544"/>
                  <a:pt x="5153259" y="128139"/>
                </a:cubicBezTo>
                <a:cubicBezTo>
                  <a:pt x="5149595" y="129733"/>
                  <a:pt x="5146768" y="132066"/>
                  <a:pt x="5144775" y="135131"/>
                </a:cubicBezTo>
                <a:cubicBezTo>
                  <a:pt x="5142783" y="138201"/>
                  <a:pt x="5141787" y="141606"/>
                  <a:pt x="5141787" y="145350"/>
                </a:cubicBezTo>
                <a:cubicBezTo>
                  <a:pt x="5141787" y="151092"/>
                  <a:pt x="5143957" y="155870"/>
                  <a:pt x="5148303" y="159696"/>
                </a:cubicBezTo>
                <a:cubicBezTo>
                  <a:pt x="5152644" y="163520"/>
                  <a:pt x="5158998" y="165432"/>
                  <a:pt x="5167368" y="165432"/>
                </a:cubicBezTo>
                <a:cubicBezTo>
                  <a:pt x="5175653" y="165432"/>
                  <a:pt x="5183021" y="163620"/>
                  <a:pt x="5189479" y="159992"/>
                </a:cubicBezTo>
                <a:cubicBezTo>
                  <a:pt x="5195934" y="156370"/>
                  <a:pt x="5200675" y="151406"/>
                  <a:pt x="5203703" y="145113"/>
                </a:cubicBezTo>
                <a:cubicBezTo>
                  <a:pt x="5206014" y="140249"/>
                  <a:pt x="5207170" y="133082"/>
                  <a:pt x="5207170" y="123595"/>
                </a:cubicBezTo>
                <a:close/>
                <a:moveTo>
                  <a:pt x="5262635" y="52478"/>
                </a:moveTo>
                <a:lnTo>
                  <a:pt x="5284148" y="52478"/>
                </a:lnTo>
                <a:lnTo>
                  <a:pt x="5284148" y="161727"/>
                </a:lnTo>
                <a:lnTo>
                  <a:pt x="5343674" y="161727"/>
                </a:lnTo>
                <a:lnTo>
                  <a:pt x="5343674" y="52478"/>
                </a:lnTo>
                <a:lnTo>
                  <a:pt x="5365192" y="52478"/>
                </a:lnTo>
                <a:lnTo>
                  <a:pt x="5365192" y="161727"/>
                </a:lnTo>
                <a:lnTo>
                  <a:pt x="5379060" y="161727"/>
                </a:lnTo>
                <a:lnTo>
                  <a:pt x="5379060" y="215400"/>
                </a:lnTo>
                <a:lnTo>
                  <a:pt x="5361365" y="215400"/>
                </a:lnTo>
                <a:lnTo>
                  <a:pt x="5361365" y="179417"/>
                </a:lnTo>
                <a:lnTo>
                  <a:pt x="5262635" y="179417"/>
                </a:lnTo>
                <a:close/>
                <a:moveTo>
                  <a:pt x="5402485" y="52478"/>
                </a:moveTo>
                <a:lnTo>
                  <a:pt x="5424001" y="52478"/>
                </a:lnTo>
                <a:lnTo>
                  <a:pt x="5424001" y="149300"/>
                </a:lnTo>
                <a:lnTo>
                  <a:pt x="5483646" y="52478"/>
                </a:lnTo>
                <a:lnTo>
                  <a:pt x="5506834" y="52478"/>
                </a:lnTo>
                <a:lnTo>
                  <a:pt x="5506834" y="179417"/>
                </a:lnTo>
                <a:lnTo>
                  <a:pt x="5485321" y="179417"/>
                </a:lnTo>
                <a:lnTo>
                  <a:pt x="5485321" y="83197"/>
                </a:lnTo>
                <a:lnTo>
                  <a:pt x="5425672" y="179417"/>
                </a:lnTo>
                <a:lnTo>
                  <a:pt x="5402485" y="179417"/>
                </a:lnTo>
                <a:close/>
                <a:moveTo>
                  <a:pt x="5539230" y="52478"/>
                </a:moveTo>
                <a:lnTo>
                  <a:pt x="5560744" y="52478"/>
                </a:lnTo>
                <a:lnTo>
                  <a:pt x="5560744" y="149300"/>
                </a:lnTo>
                <a:lnTo>
                  <a:pt x="5620392" y="52478"/>
                </a:lnTo>
                <a:lnTo>
                  <a:pt x="5643580" y="52478"/>
                </a:lnTo>
                <a:lnTo>
                  <a:pt x="5643580" y="179417"/>
                </a:lnTo>
                <a:lnTo>
                  <a:pt x="5622063" y="179417"/>
                </a:lnTo>
                <a:lnTo>
                  <a:pt x="5622063" y="83197"/>
                </a:lnTo>
                <a:lnTo>
                  <a:pt x="5562418" y="179417"/>
                </a:lnTo>
                <a:lnTo>
                  <a:pt x="5539230" y="179417"/>
                </a:lnTo>
                <a:close/>
                <a:moveTo>
                  <a:pt x="5613933" y="4425"/>
                </a:moveTo>
                <a:lnTo>
                  <a:pt x="5628636" y="4425"/>
                </a:lnTo>
                <a:cubicBezTo>
                  <a:pt x="5627441" y="14387"/>
                  <a:pt x="5623794" y="22032"/>
                  <a:pt x="5617700" y="27375"/>
                </a:cubicBezTo>
                <a:cubicBezTo>
                  <a:pt x="5611604" y="32714"/>
                  <a:pt x="5603494" y="35385"/>
                  <a:pt x="5593374" y="35385"/>
                </a:cubicBezTo>
                <a:cubicBezTo>
                  <a:pt x="5583179" y="35385"/>
                  <a:pt x="5575028" y="32735"/>
                  <a:pt x="5568933" y="27436"/>
                </a:cubicBezTo>
                <a:cubicBezTo>
                  <a:pt x="5562838" y="22134"/>
                  <a:pt x="5559192" y="14465"/>
                  <a:pt x="5557998" y="4425"/>
                </a:cubicBezTo>
                <a:lnTo>
                  <a:pt x="5572696" y="4425"/>
                </a:lnTo>
                <a:cubicBezTo>
                  <a:pt x="5573811" y="9843"/>
                  <a:pt x="5576026" y="13889"/>
                  <a:pt x="5579334" y="16557"/>
                </a:cubicBezTo>
                <a:cubicBezTo>
                  <a:pt x="5582639" y="19228"/>
                  <a:pt x="5587078" y="20560"/>
                  <a:pt x="5592658" y="20560"/>
                </a:cubicBezTo>
                <a:cubicBezTo>
                  <a:pt x="5599112" y="20560"/>
                  <a:pt x="5603994" y="19267"/>
                  <a:pt x="5607302" y="16675"/>
                </a:cubicBezTo>
                <a:cubicBezTo>
                  <a:pt x="5610607" y="14087"/>
                  <a:pt x="5612818" y="10001"/>
                  <a:pt x="5613933" y="4425"/>
                </a:cubicBezTo>
                <a:close/>
                <a:moveTo>
                  <a:pt x="5681588" y="179417"/>
                </a:moveTo>
                <a:lnTo>
                  <a:pt x="5681588" y="154916"/>
                </a:lnTo>
                <a:lnTo>
                  <a:pt x="5706093" y="154916"/>
                </a:lnTo>
                <a:lnTo>
                  <a:pt x="5706093" y="179417"/>
                </a:lnTo>
                <a:cubicBezTo>
                  <a:pt x="5706093" y="188425"/>
                  <a:pt x="5704503" y="195693"/>
                  <a:pt x="5701313" y="201233"/>
                </a:cubicBezTo>
                <a:cubicBezTo>
                  <a:pt x="5698124" y="206770"/>
                  <a:pt x="5693065" y="211054"/>
                  <a:pt x="5686132" y="214081"/>
                </a:cubicBezTo>
                <a:lnTo>
                  <a:pt x="5680156" y="204876"/>
                </a:lnTo>
                <a:cubicBezTo>
                  <a:pt x="5684699" y="202885"/>
                  <a:pt x="5688044" y="199959"/>
                  <a:pt x="5690199" y="196096"/>
                </a:cubicBezTo>
                <a:cubicBezTo>
                  <a:pt x="5692349" y="192230"/>
                  <a:pt x="5693544" y="186671"/>
                  <a:pt x="5693785" y="179417"/>
                </a:cubicBezTo>
                <a:close/>
                <a:moveTo>
                  <a:pt x="5894830" y="132923"/>
                </a:moveTo>
                <a:lnTo>
                  <a:pt x="5915989" y="135670"/>
                </a:lnTo>
                <a:cubicBezTo>
                  <a:pt x="5913677" y="150254"/>
                  <a:pt x="5907761" y="161670"/>
                  <a:pt x="5898240" y="169917"/>
                </a:cubicBezTo>
                <a:cubicBezTo>
                  <a:pt x="5888714" y="178161"/>
                  <a:pt x="5877021" y="182287"/>
                  <a:pt x="5863154" y="182287"/>
                </a:cubicBezTo>
                <a:cubicBezTo>
                  <a:pt x="5845781" y="182287"/>
                  <a:pt x="5831820" y="176609"/>
                  <a:pt x="5821262" y="165251"/>
                </a:cubicBezTo>
                <a:cubicBezTo>
                  <a:pt x="5810703" y="153897"/>
                  <a:pt x="5805421" y="137621"/>
                  <a:pt x="5805421" y="116425"/>
                </a:cubicBezTo>
                <a:cubicBezTo>
                  <a:pt x="5805421" y="102723"/>
                  <a:pt x="5807689" y="90728"/>
                  <a:pt x="5812236" y="80446"/>
                </a:cubicBezTo>
                <a:cubicBezTo>
                  <a:pt x="5816776" y="70165"/>
                  <a:pt x="5823688" y="62454"/>
                  <a:pt x="5832976" y="57317"/>
                </a:cubicBezTo>
                <a:cubicBezTo>
                  <a:pt x="5842260" y="52175"/>
                  <a:pt x="5852358" y="49609"/>
                  <a:pt x="5863274" y="49609"/>
                </a:cubicBezTo>
                <a:cubicBezTo>
                  <a:pt x="5877058" y="49609"/>
                  <a:pt x="5888337" y="53094"/>
                  <a:pt x="5897102" y="60070"/>
                </a:cubicBezTo>
                <a:cubicBezTo>
                  <a:pt x="5905868" y="67043"/>
                  <a:pt x="5911484" y="76943"/>
                  <a:pt x="5913958" y="89774"/>
                </a:cubicBezTo>
                <a:lnTo>
                  <a:pt x="5893038" y="93000"/>
                </a:lnTo>
                <a:cubicBezTo>
                  <a:pt x="5891043" y="84470"/>
                  <a:pt x="5887523" y="78056"/>
                  <a:pt x="5882462" y="73754"/>
                </a:cubicBezTo>
                <a:cubicBezTo>
                  <a:pt x="5877400" y="69451"/>
                  <a:pt x="5871283" y="67299"/>
                  <a:pt x="5864109" y="67299"/>
                </a:cubicBezTo>
                <a:cubicBezTo>
                  <a:pt x="5853273" y="67299"/>
                  <a:pt x="5844471" y="71187"/>
                  <a:pt x="5837700" y="78956"/>
                </a:cubicBezTo>
                <a:cubicBezTo>
                  <a:pt x="5830924" y="86721"/>
                  <a:pt x="5827535" y="99014"/>
                  <a:pt x="5827535" y="115827"/>
                </a:cubicBezTo>
                <a:cubicBezTo>
                  <a:pt x="5827535" y="132880"/>
                  <a:pt x="5830805" y="145272"/>
                  <a:pt x="5837339" y="153001"/>
                </a:cubicBezTo>
                <a:cubicBezTo>
                  <a:pt x="5843873" y="160730"/>
                  <a:pt x="5852397" y="164596"/>
                  <a:pt x="5862913" y="164596"/>
                </a:cubicBezTo>
                <a:cubicBezTo>
                  <a:pt x="5871362" y="164596"/>
                  <a:pt x="5878414" y="162004"/>
                  <a:pt x="5884074" y="156827"/>
                </a:cubicBezTo>
                <a:cubicBezTo>
                  <a:pt x="5889730" y="151651"/>
                  <a:pt x="5893315" y="143680"/>
                  <a:pt x="5894830" y="132923"/>
                </a:cubicBezTo>
                <a:close/>
                <a:moveTo>
                  <a:pt x="5934514" y="52478"/>
                </a:moveTo>
                <a:lnTo>
                  <a:pt x="5984118" y="52478"/>
                </a:lnTo>
                <a:cubicBezTo>
                  <a:pt x="5996311" y="52478"/>
                  <a:pt x="6005376" y="53493"/>
                  <a:pt x="6011313" y="55523"/>
                </a:cubicBezTo>
                <a:cubicBezTo>
                  <a:pt x="6017249" y="57554"/>
                  <a:pt x="6022350" y="61283"/>
                  <a:pt x="6026612" y="66698"/>
                </a:cubicBezTo>
                <a:cubicBezTo>
                  <a:pt x="6030878" y="72120"/>
                  <a:pt x="6033010" y="78613"/>
                  <a:pt x="6033010" y="86185"/>
                </a:cubicBezTo>
                <a:cubicBezTo>
                  <a:pt x="6033010" y="92240"/>
                  <a:pt x="6031753" y="97521"/>
                  <a:pt x="6029245" y="102024"/>
                </a:cubicBezTo>
                <a:cubicBezTo>
                  <a:pt x="6026732" y="106524"/>
                  <a:pt x="6022966" y="110293"/>
                  <a:pt x="6017947" y="113317"/>
                </a:cubicBezTo>
                <a:cubicBezTo>
                  <a:pt x="6023923" y="115312"/>
                  <a:pt x="6028884" y="119035"/>
                  <a:pt x="6032826" y="124496"/>
                </a:cubicBezTo>
                <a:cubicBezTo>
                  <a:pt x="6036772" y="129953"/>
                  <a:pt x="6038744" y="136426"/>
                  <a:pt x="6038744" y="143918"/>
                </a:cubicBezTo>
                <a:cubicBezTo>
                  <a:pt x="6037950" y="155948"/>
                  <a:pt x="6033647" y="164873"/>
                  <a:pt x="6025839" y="170690"/>
                </a:cubicBezTo>
                <a:cubicBezTo>
                  <a:pt x="6018027" y="176508"/>
                  <a:pt x="6006672" y="179417"/>
                  <a:pt x="5991772" y="179417"/>
                </a:cubicBezTo>
                <a:lnTo>
                  <a:pt x="5934514" y="179417"/>
                </a:lnTo>
                <a:close/>
                <a:moveTo>
                  <a:pt x="5956031" y="105905"/>
                </a:moveTo>
                <a:lnTo>
                  <a:pt x="5978980" y="105905"/>
                </a:lnTo>
                <a:cubicBezTo>
                  <a:pt x="5988143" y="105905"/>
                  <a:pt x="5994439" y="105427"/>
                  <a:pt x="5997867" y="104473"/>
                </a:cubicBezTo>
                <a:cubicBezTo>
                  <a:pt x="6001293" y="103515"/>
                  <a:pt x="6004360" y="101585"/>
                  <a:pt x="6007072" y="98673"/>
                </a:cubicBezTo>
                <a:cubicBezTo>
                  <a:pt x="6009782" y="95768"/>
                  <a:pt x="6011136" y="92283"/>
                  <a:pt x="6011136" y="88218"/>
                </a:cubicBezTo>
                <a:cubicBezTo>
                  <a:pt x="6011136" y="81523"/>
                  <a:pt x="6008763" y="76861"/>
                  <a:pt x="6004022" y="74233"/>
                </a:cubicBezTo>
                <a:cubicBezTo>
                  <a:pt x="5999281" y="71604"/>
                  <a:pt x="5991174" y="70287"/>
                  <a:pt x="5979697" y="70287"/>
                </a:cubicBezTo>
                <a:lnTo>
                  <a:pt x="5956031" y="70287"/>
                </a:lnTo>
                <a:close/>
                <a:moveTo>
                  <a:pt x="5956031" y="161727"/>
                </a:moveTo>
                <a:lnTo>
                  <a:pt x="5984359" y="161727"/>
                </a:lnTo>
                <a:cubicBezTo>
                  <a:pt x="5996552" y="161727"/>
                  <a:pt x="6004915" y="160312"/>
                  <a:pt x="6009462" y="157482"/>
                </a:cubicBezTo>
                <a:cubicBezTo>
                  <a:pt x="6014002" y="154657"/>
                  <a:pt x="6016392" y="149775"/>
                  <a:pt x="6016634" y="142841"/>
                </a:cubicBezTo>
                <a:cubicBezTo>
                  <a:pt x="6016634" y="138777"/>
                  <a:pt x="6015319" y="135011"/>
                  <a:pt x="6012688" y="131544"/>
                </a:cubicBezTo>
                <a:cubicBezTo>
                  <a:pt x="6010056" y="128081"/>
                  <a:pt x="6006628" y="125885"/>
                  <a:pt x="6002406" y="124967"/>
                </a:cubicBezTo>
                <a:cubicBezTo>
                  <a:pt x="5998187" y="124056"/>
                  <a:pt x="5991411" y="123595"/>
                  <a:pt x="5982089" y="123595"/>
                </a:cubicBezTo>
                <a:lnTo>
                  <a:pt x="5956031" y="123595"/>
                </a:lnTo>
                <a:close/>
                <a:moveTo>
                  <a:pt x="6161678" y="52478"/>
                </a:moveTo>
                <a:lnTo>
                  <a:pt x="6161678" y="179417"/>
                </a:lnTo>
                <a:lnTo>
                  <a:pt x="6140282" y="179417"/>
                </a:lnTo>
                <a:lnTo>
                  <a:pt x="6140282" y="129935"/>
                </a:lnTo>
                <a:lnTo>
                  <a:pt x="6127847" y="129935"/>
                </a:lnTo>
                <a:cubicBezTo>
                  <a:pt x="6120277" y="129935"/>
                  <a:pt x="6114640" y="130910"/>
                  <a:pt x="6110935" y="132862"/>
                </a:cubicBezTo>
                <a:cubicBezTo>
                  <a:pt x="6107231" y="134813"/>
                  <a:pt x="6101832" y="141092"/>
                  <a:pt x="6094735" y="151690"/>
                </a:cubicBezTo>
                <a:lnTo>
                  <a:pt x="6075968" y="179417"/>
                </a:lnTo>
                <a:lnTo>
                  <a:pt x="6049318" y="179417"/>
                </a:lnTo>
                <a:lnTo>
                  <a:pt x="6072505" y="145232"/>
                </a:lnTo>
                <a:cubicBezTo>
                  <a:pt x="6079598" y="134795"/>
                  <a:pt x="6086650" y="128899"/>
                  <a:pt x="6093663" y="127541"/>
                </a:cubicBezTo>
                <a:cubicBezTo>
                  <a:pt x="6081390" y="125867"/>
                  <a:pt x="6072286" y="121446"/>
                  <a:pt x="6066353" y="114272"/>
                </a:cubicBezTo>
                <a:cubicBezTo>
                  <a:pt x="6060417" y="107101"/>
                  <a:pt x="6057446" y="98853"/>
                  <a:pt x="6057446" y="89533"/>
                </a:cubicBezTo>
                <a:cubicBezTo>
                  <a:pt x="6057446" y="78534"/>
                  <a:pt x="6061331" y="69610"/>
                  <a:pt x="6069100" y="62756"/>
                </a:cubicBezTo>
                <a:cubicBezTo>
                  <a:pt x="6076868" y="55905"/>
                  <a:pt x="6088126" y="52478"/>
                  <a:pt x="6102868" y="52478"/>
                </a:cubicBezTo>
                <a:close/>
                <a:moveTo>
                  <a:pt x="6140282" y="70287"/>
                </a:moveTo>
                <a:lnTo>
                  <a:pt x="6109679" y="70287"/>
                </a:lnTo>
                <a:cubicBezTo>
                  <a:pt x="6096848" y="70287"/>
                  <a:pt x="6088583" y="72281"/>
                  <a:pt x="6084879" y="76262"/>
                </a:cubicBezTo>
                <a:cubicBezTo>
                  <a:pt x="6081173" y="80245"/>
                  <a:pt x="6079319" y="84910"/>
                  <a:pt x="6079319" y="90249"/>
                </a:cubicBezTo>
                <a:cubicBezTo>
                  <a:pt x="6079319" y="97816"/>
                  <a:pt x="6082049" y="103378"/>
                  <a:pt x="6087509" y="106924"/>
                </a:cubicBezTo>
                <a:cubicBezTo>
                  <a:pt x="6092964" y="110470"/>
                  <a:pt x="6102622" y="112245"/>
                  <a:pt x="6116490" y="112245"/>
                </a:cubicBezTo>
                <a:lnTo>
                  <a:pt x="6140282" y="112245"/>
                </a:lnTo>
                <a:close/>
                <a:moveTo>
                  <a:pt x="6222395" y="122045"/>
                </a:moveTo>
                <a:lnTo>
                  <a:pt x="6222395" y="105189"/>
                </a:lnTo>
                <a:cubicBezTo>
                  <a:pt x="6231480" y="105107"/>
                  <a:pt x="6237677" y="104750"/>
                  <a:pt x="6240985" y="104112"/>
                </a:cubicBezTo>
                <a:cubicBezTo>
                  <a:pt x="6244286" y="103476"/>
                  <a:pt x="6247418" y="101563"/>
                  <a:pt x="6250367" y="98378"/>
                </a:cubicBezTo>
                <a:cubicBezTo>
                  <a:pt x="6253316" y="95188"/>
                  <a:pt x="6254788" y="91206"/>
                  <a:pt x="6254788" y="86423"/>
                </a:cubicBezTo>
                <a:cubicBezTo>
                  <a:pt x="6254788" y="80605"/>
                  <a:pt x="6252859" y="75964"/>
                  <a:pt x="6248992" y="72497"/>
                </a:cubicBezTo>
                <a:cubicBezTo>
                  <a:pt x="6245125" y="69031"/>
                  <a:pt x="6240124" y="67299"/>
                  <a:pt x="6233990" y="67299"/>
                </a:cubicBezTo>
                <a:cubicBezTo>
                  <a:pt x="6221877" y="67299"/>
                  <a:pt x="6213389" y="74434"/>
                  <a:pt x="6208528" y="88697"/>
                </a:cubicBezTo>
                <a:lnTo>
                  <a:pt x="6188088" y="85345"/>
                </a:lnTo>
                <a:cubicBezTo>
                  <a:pt x="6194466" y="61521"/>
                  <a:pt x="6209845" y="49609"/>
                  <a:pt x="6234228" y="49609"/>
                </a:cubicBezTo>
                <a:cubicBezTo>
                  <a:pt x="6247775" y="49609"/>
                  <a:pt x="6258394" y="53313"/>
                  <a:pt x="6266085" y="60725"/>
                </a:cubicBezTo>
                <a:cubicBezTo>
                  <a:pt x="6273774" y="68138"/>
                  <a:pt x="6277619" y="76980"/>
                  <a:pt x="6277619" y="87257"/>
                </a:cubicBezTo>
                <a:cubicBezTo>
                  <a:pt x="6277619" y="97619"/>
                  <a:pt x="6272601" y="105866"/>
                  <a:pt x="6262556" y="112004"/>
                </a:cubicBezTo>
                <a:cubicBezTo>
                  <a:pt x="6268932" y="115430"/>
                  <a:pt x="6273714" y="119790"/>
                  <a:pt x="6276903" y="125094"/>
                </a:cubicBezTo>
                <a:cubicBezTo>
                  <a:pt x="6280089" y="130392"/>
                  <a:pt x="6281684" y="136664"/>
                  <a:pt x="6281684" y="143918"/>
                </a:cubicBezTo>
                <a:cubicBezTo>
                  <a:pt x="6281684" y="155312"/>
                  <a:pt x="6277536" y="164556"/>
                  <a:pt x="6269253" y="171644"/>
                </a:cubicBezTo>
                <a:cubicBezTo>
                  <a:pt x="6260965" y="178740"/>
                  <a:pt x="6249370" y="182287"/>
                  <a:pt x="6234469" y="182287"/>
                </a:cubicBezTo>
                <a:cubicBezTo>
                  <a:pt x="6205543" y="182287"/>
                  <a:pt x="6188767" y="169417"/>
                  <a:pt x="6184145" y="143676"/>
                </a:cubicBezTo>
                <a:lnTo>
                  <a:pt x="6204345" y="139375"/>
                </a:lnTo>
                <a:cubicBezTo>
                  <a:pt x="6206177" y="147507"/>
                  <a:pt x="6209904" y="153800"/>
                  <a:pt x="6215522" y="158260"/>
                </a:cubicBezTo>
                <a:cubicBezTo>
                  <a:pt x="6221139" y="162720"/>
                  <a:pt x="6227575" y="164953"/>
                  <a:pt x="6234826" y="164953"/>
                </a:cubicBezTo>
                <a:cubicBezTo>
                  <a:pt x="6242080" y="164953"/>
                  <a:pt x="6248114" y="162904"/>
                  <a:pt x="6252933" y="158797"/>
                </a:cubicBezTo>
                <a:cubicBezTo>
                  <a:pt x="6257759" y="154696"/>
                  <a:pt x="6260166" y="149457"/>
                  <a:pt x="6260166" y="143078"/>
                </a:cubicBezTo>
                <a:cubicBezTo>
                  <a:pt x="6260166" y="138143"/>
                  <a:pt x="6258651" y="133834"/>
                  <a:pt x="6255626" y="130169"/>
                </a:cubicBezTo>
                <a:cubicBezTo>
                  <a:pt x="6252599" y="126505"/>
                  <a:pt x="6249374" y="124215"/>
                  <a:pt x="6245946" y="123297"/>
                </a:cubicBezTo>
                <a:cubicBezTo>
                  <a:pt x="6242519" y="122382"/>
                  <a:pt x="6236298" y="121921"/>
                  <a:pt x="6227295" y="121921"/>
                </a:cubicBezTo>
                <a:cubicBezTo>
                  <a:pt x="6226578" y="121921"/>
                  <a:pt x="6224944" y="121961"/>
                  <a:pt x="6222395" y="122045"/>
                </a:cubicBezTo>
                <a:close/>
                <a:moveTo>
                  <a:pt x="6389381" y="163758"/>
                </a:moveTo>
                <a:cubicBezTo>
                  <a:pt x="6381415" y="170532"/>
                  <a:pt x="6373742" y="175317"/>
                  <a:pt x="6366370" y="178104"/>
                </a:cubicBezTo>
                <a:cubicBezTo>
                  <a:pt x="6359001" y="180890"/>
                  <a:pt x="6351092" y="182287"/>
                  <a:pt x="6342645" y="182287"/>
                </a:cubicBezTo>
                <a:cubicBezTo>
                  <a:pt x="6328703" y="182287"/>
                  <a:pt x="6317981" y="178877"/>
                  <a:pt x="6310490" y="172066"/>
                </a:cubicBezTo>
                <a:cubicBezTo>
                  <a:pt x="6303002" y="165255"/>
                  <a:pt x="6299255" y="156546"/>
                  <a:pt x="6299255" y="145949"/>
                </a:cubicBezTo>
                <a:cubicBezTo>
                  <a:pt x="6299255" y="139734"/>
                  <a:pt x="6300669" y="134054"/>
                  <a:pt x="6303500" y="128916"/>
                </a:cubicBezTo>
                <a:cubicBezTo>
                  <a:pt x="6306329" y="123779"/>
                  <a:pt x="6310033" y="119653"/>
                  <a:pt x="6314616" y="116547"/>
                </a:cubicBezTo>
                <a:cubicBezTo>
                  <a:pt x="6319198" y="113440"/>
                  <a:pt x="6324357" y="111086"/>
                  <a:pt x="6330096" y="109494"/>
                </a:cubicBezTo>
                <a:cubicBezTo>
                  <a:pt x="6334315" y="108374"/>
                  <a:pt x="6340691" y="107303"/>
                  <a:pt x="6349220" y="106265"/>
                </a:cubicBezTo>
                <a:cubicBezTo>
                  <a:pt x="6366590" y="104195"/>
                  <a:pt x="6379380" y="101722"/>
                  <a:pt x="6387588" y="98853"/>
                </a:cubicBezTo>
                <a:cubicBezTo>
                  <a:pt x="6387670" y="95904"/>
                  <a:pt x="6387711" y="94036"/>
                  <a:pt x="6387711" y="93237"/>
                </a:cubicBezTo>
                <a:cubicBezTo>
                  <a:pt x="6387711" y="84470"/>
                  <a:pt x="6385676" y="78297"/>
                  <a:pt x="6381609" y="74712"/>
                </a:cubicBezTo>
                <a:cubicBezTo>
                  <a:pt x="6376111" y="69848"/>
                  <a:pt x="6367943" y="67422"/>
                  <a:pt x="6357107" y="67422"/>
                </a:cubicBezTo>
                <a:cubicBezTo>
                  <a:pt x="6346987" y="67422"/>
                  <a:pt x="6339521" y="69192"/>
                  <a:pt x="6334697" y="72734"/>
                </a:cubicBezTo>
                <a:cubicBezTo>
                  <a:pt x="6329873" y="76284"/>
                  <a:pt x="6326309" y="82559"/>
                  <a:pt x="6323998" y="91563"/>
                </a:cubicBezTo>
                <a:lnTo>
                  <a:pt x="6302963" y="88697"/>
                </a:lnTo>
                <a:cubicBezTo>
                  <a:pt x="6304874" y="79690"/>
                  <a:pt x="6308021" y="72422"/>
                  <a:pt x="6312403" y="66881"/>
                </a:cubicBezTo>
                <a:cubicBezTo>
                  <a:pt x="6316787" y="61341"/>
                  <a:pt x="6323119" y="57079"/>
                  <a:pt x="6331411" y="54091"/>
                </a:cubicBezTo>
                <a:cubicBezTo>
                  <a:pt x="6339697" y="51103"/>
                  <a:pt x="6349303" y="49609"/>
                  <a:pt x="6360214" y="49609"/>
                </a:cubicBezTo>
                <a:cubicBezTo>
                  <a:pt x="6371050" y="49609"/>
                  <a:pt x="6379859" y="50887"/>
                  <a:pt x="6386634" y="53435"/>
                </a:cubicBezTo>
                <a:cubicBezTo>
                  <a:pt x="6393405" y="55981"/>
                  <a:pt x="6398388" y="59189"/>
                  <a:pt x="6401575" y="63055"/>
                </a:cubicBezTo>
                <a:cubicBezTo>
                  <a:pt x="6404764" y="66924"/>
                  <a:pt x="6406992" y="71802"/>
                  <a:pt x="6408266" y="77699"/>
                </a:cubicBezTo>
                <a:cubicBezTo>
                  <a:pt x="6408986" y="81364"/>
                  <a:pt x="6409343" y="87974"/>
                  <a:pt x="6409343" y="97539"/>
                </a:cubicBezTo>
                <a:lnTo>
                  <a:pt x="6409343" y="126227"/>
                </a:lnTo>
                <a:cubicBezTo>
                  <a:pt x="6409343" y="146229"/>
                  <a:pt x="6409804" y="158880"/>
                  <a:pt x="6410718" y="164178"/>
                </a:cubicBezTo>
                <a:cubicBezTo>
                  <a:pt x="6411633" y="169482"/>
                  <a:pt x="6413446" y="174558"/>
                  <a:pt x="6416154" y="179417"/>
                </a:cubicBezTo>
                <a:lnTo>
                  <a:pt x="6393683" y="179417"/>
                </a:lnTo>
                <a:cubicBezTo>
                  <a:pt x="6391451" y="174957"/>
                  <a:pt x="6390019" y="169737"/>
                  <a:pt x="6389381" y="163758"/>
                </a:cubicBezTo>
                <a:close/>
                <a:moveTo>
                  <a:pt x="6387588" y="115709"/>
                </a:moveTo>
                <a:cubicBezTo>
                  <a:pt x="6379780" y="118898"/>
                  <a:pt x="6368061" y="121605"/>
                  <a:pt x="6352444" y="123836"/>
                </a:cubicBezTo>
                <a:cubicBezTo>
                  <a:pt x="6343600" y="125111"/>
                  <a:pt x="6337347" y="126544"/>
                  <a:pt x="6333677" y="128139"/>
                </a:cubicBezTo>
                <a:cubicBezTo>
                  <a:pt x="6330014" y="129733"/>
                  <a:pt x="6327187" y="132066"/>
                  <a:pt x="6325193" y="135131"/>
                </a:cubicBezTo>
                <a:cubicBezTo>
                  <a:pt x="6323203" y="138201"/>
                  <a:pt x="6322208" y="141606"/>
                  <a:pt x="6322208" y="145350"/>
                </a:cubicBezTo>
                <a:cubicBezTo>
                  <a:pt x="6322208" y="151092"/>
                  <a:pt x="6324376" y="155870"/>
                  <a:pt x="6328721" y="159696"/>
                </a:cubicBezTo>
                <a:cubicBezTo>
                  <a:pt x="6333063" y="163520"/>
                  <a:pt x="6339417" y="165432"/>
                  <a:pt x="6347786" y="165432"/>
                </a:cubicBezTo>
                <a:cubicBezTo>
                  <a:pt x="6356071" y="165432"/>
                  <a:pt x="6363439" y="163620"/>
                  <a:pt x="6369898" y="159992"/>
                </a:cubicBezTo>
                <a:cubicBezTo>
                  <a:pt x="6376352" y="156370"/>
                  <a:pt x="6381093" y="151406"/>
                  <a:pt x="6384125" y="145113"/>
                </a:cubicBezTo>
                <a:cubicBezTo>
                  <a:pt x="6386432" y="140249"/>
                  <a:pt x="6387588" y="133082"/>
                  <a:pt x="6387588" y="123595"/>
                </a:cubicBezTo>
                <a:close/>
                <a:moveTo>
                  <a:pt x="6442813" y="52478"/>
                </a:moveTo>
                <a:lnTo>
                  <a:pt x="6464329" y="52478"/>
                </a:lnTo>
                <a:lnTo>
                  <a:pt x="6464329" y="105307"/>
                </a:lnTo>
                <a:lnTo>
                  <a:pt x="6523974" y="105307"/>
                </a:lnTo>
                <a:lnTo>
                  <a:pt x="6523974" y="52478"/>
                </a:lnTo>
                <a:lnTo>
                  <a:pt x="6545491" y="52478"/>
                </a:lnTo>
                <a:lnTo>
                  <a:pt x="6545491" y="179417"/>
                </a:lnTo>
                <a:lnTo>
                  <a:pt x="6523974" y="179417"/>
                </a:lnTo>
                <a:lnTo>
                  <a:pt x="6523974" y="123116"/>
                </a:lnTo>
                <a:lnTo>
                  <a:pt x="6464329" y="123116"/>
                </a:lnTo>
                <a:lnTo>
                  <a:pt x="6464329" y="179417"/>
                </a:lnTo>
                <a:lnTo>
                  <a:pt x="6442813" y="179417"/>
                </a:lnTo>
                <a:close/>
                <a:moveTo>
                  <a:pt x="6578003" y="52478"/>
                </a:moveTo>
                <a:lnTo>
                  <a:pt x="6599521" y="52478"/>
                </a:lnTo>
                <a:lnTo>
                  <a:pt x="6599521" y="105307"/>
                </a:lnTo>
                <a:lnTo>
                  <a:pt x="6659164" y="105307"/>
                </a:lnTo>
                <a:lnTo>
                  <a:pt x="6659164" y="52478"/>
                </a:lnTo>
                <a:lnTo>
                  <a:pt x="6680683" y="52478"/>
                </a:lnTo>
                <a:lnTo>
                  <a:pt x="6680683" y="179417"/>
                </a:lnTo>
                <a:lnTo>
                  <a:pt x="6659164" y="179417"/>
                </a:lnTo>
                <a:lnTo>
                  <a:pt x="6659164" y="123116"/>
                </a:lnTo>
                <a:lnTo>
                  <a:pt x="6599521" y="123116"/>
                </a:lnTo>
                <a:lnTo>
                  <a:pt x="6599521" y="179417"/>
                </a:lnTo>
                <a:lnTo>
                  <a:pt x="6578003" y="179417"/>
                </a:lnTo>
                <a:close/>
                <a:moveTo>
                  <a:pt x="6833919" y="52478"/>
                </a:moveTo>
                <a:lnTo>
                  <a:pt x="6855437" y="52478"/>
                </a:lnTo>
                <a:lnTo>
                  <a:pt x="6855437" y="179417"/>
                </a:lnTo>
                <a:lnTo>
                  <a:pt x="6833919" y="179417"/>
                </a:lnTo>
                <a:close/>
                <a:moveTo>
                  <a:pt x="6713553" y="52478"/>
                </a:moveTo>
                <a:lnTo>
                  <a:pt x="6735068" y="52478"/>
                </a:lnTo>
                <a:lnTo>
                  <a:pt x="6735068" y="102083"/>
                </a:lnTo>
                <a:lnTo>
                  <a:pt x="6762319" y="102083"/>
                </a:lnTo>
                <a:cubicBezTo>
                  <a:pt x="6780093" y="102083"/>
                  <a:pt x="6793776" y="105527"/>
                  <a:pt x="6803380" y="112422"/>
                </a:cubicBezTo>
                <a:cubicBezTo>
                  <a:pt x="6812982" y="119315"/>
                  <a:pt x="6817785" y="128816"/>
                  <a:pt x="6817785" y="140930"/>
                </a:cubicBezTo>
                <a:cubicBezTo>
                  <a:pt x="6817785" y="151528"/>
                  <a:pt x="6813778" y="160593"/>
                  <a:pt x="6805771" y="168124"/>
                </a:cubicBezTo>
                <a:cubicBezTo>
                  <a:pt x="6797765" y="175651"/>
                  <a:pt x="6784953" y="179417"/>
                  <a:pt x="6767338" y="179417"/>
                </a:cubicBezTo>
                <a:lnTo>
                  <a:pt x="6713553" y="179417"/>
                </a:lnTo>
                <a:close/>
                <a:moveTo>
                  <a:pt x="6735068" y="161727"/>
                </a:moveTo>
                <a:lnTo>
                  <a:pt x="6757661" y="161727"/>
                </a:lnTo>
                <a:cubicBezTo>
                  <a:pt x="6771286" y="161727"/>
                  <a:pt x="6781011" y="160053"/>
                  <a:pt x="6786828" y="156708"/>
                </a:cubicBezTo>
                <a:cubicBezTo>
                  <a:pt x="6792645" y="153360"/>
                  <a:pt x="6795551" y="148140"/>
                  <a:pt x="6795551" y="141049"/>
                </a:cubicBezTo>
                <a:cubicBezTo>
                  <a:pt x="6795551" y="135551"/>
                  <a:pt x="6793399" y="130651"/>
                  <a:pt x="6789096" y="126346"/>
                </a:cubicBezTo>
                <a:cubicBezTo>
                  <a:pt x="6784791" y="122045"/>
                  <a:pt x="6775268" y="119892"/>
                  <a:pt x="6760526" y="119892"/>
                </a:cubicBezTo>
                <a:lnTo>
                  <a:pt x="6735068" y="119892"/>
                </a:lnTo>
                <a:close/>
                <a:moveTo>
                  <a:pt x="6874678" y="179417"/>
                </a:moveTo>
                <a:lnTo>
                  <a:pt x="6921058" y="113440"/>
                </a:lnTo>
                <a:lnTo>
                  <a:pt x="6878146" y="52478"/>
                </a:lnTo>
                <a:lnTo>
                  <a:pt x="6905044" y="52478"/>
                </a:lnTo>
                <a:lnTo>
                  <a:pt x="6924529" y="82239"/>
                </a:lnTo>
                <a:cubicBezTo>
                  <a:pt x="6928193" y="87898"/>
                  <a:pt x="6931138" y="92639"/>
                  <a:pt x="6933369" y="96466"/>
                </a:cubicBezTo>
                <a:cubicBezTo>
                  <a:pt x="6936875" y="91206"/>
                  <a:pt x="6940102" y="86544"/>
                  <a:pt x="6943050" y="82477"/>
                </a:cubicBezTo>
                <a:lnTo>
                  <a:pt x="6964445" y="52478"/>
                </a:lnTo>
                <a:lnTo>
                  <a:pt x="6990150" y="52478"/>
                </a:lnTo>
                <a:lnTo>
                  <a:pt x="6946283" y="112245"/>
                </a:lnTo>
                <a:lnTo>
                  <a:pt x="6993494" y="179417"/>
                </a:lnTo>
                <a:lnTo>
                  <a:pt x="6967080" y="179417"/>
                </a:lnTo>
                <a:lnTo>
                  <a:pt x="6941019" y="139972"/>
                </a:lnTo>
                <a:lnTo>
                  <a:pt x="6934086" y="129338"/>
                </a:lnTo>
                <a:lnTo>
                  <a:pt x="6900735" y="179417"/>
                </a:lnTo>
                <a:close/>
                <a:moveTo>
                  <a:pt x="7165945" y="132923"/>
                </a:moveTo>
                <a:lnTo>
                  <a:pt x="7187101" y="135670"/>
                </a:lnTo>
                <a:cubicBezTo>
                  <a:pt x="7184794" y="150254"/>
                  <a:pt x="7178876" y="161670"/>
                  <a:pt x="7169353" y="169917"/>
                </a:cubicBezTo>
                <a:cubicBezTo>
                  <a:pt x="7159828" y="178161"/>
                  <a:pt x="7148136" y="182287"/>
                  <a:pt x="7134268" y="182287"/>
                </a:cubicBezTo>
                <a:cubicBezTo>
                  <a:pt x="7116898" y="182287"/>
                  <a:pt x="7102934" y="176609"/>
                  <a:pt x="7092375" y="165251"/>
                </a:cubicBezTo>
                <a:cubicBezTo>
                  <a:pt x="7081816" y="153897"/>
                  <a:pt x="7076535" y="137621"/>
                  <a:pt x="7076535" y="116425"/>
                </a:cubicBezTo>
                <a:cubicBezTo>
                  <a:pt x="7076535" y="102723"/>
                  <a:pt x="7078802" y="90728"/>
                  <a:pt x="7083350" y="80446"/>
                </a:cubicBezTo>
                <a:cubicBezTo>
                  <a:pt x="7087889" y="70165"/>
                  <a:pt x="7094804" y="62454"/>
                  <a:pt x="7104089" y="57317"/>
                </a:cubicBezTo>
                <a:cubicBezTo>
                  <a:pt x="7113374" y="52175"/>
                  <a:pt x="7123476" y="49609"/>
                  <a:pt x="7134386" y="49609"/>
                </a:cubicBezTo>
                <a:cubicBezTo>
                  <a:pt x="7148174" y="49609"/>
                  <a:pt x="7159450" y="53094"/>
                  <a:pt x="7168217" y="60070"/>
                </a:cubicBezTo>
                <a:cubicBezTo>
                  <a:pt x="7176982" y="67043"/>
                  <a:pt x="7182598" y="76943"/>
                  <a:pt x="7185071" y="89774"/>
                </a:cubicBezTo>
                <a:lnTo>
                  <a:pt x="7164151" y="93000"/>
                </a:lnTo>
                <a:cubicBezTo>
                  <a:pt x="7162161" y="84470"/>
                  <a:pt x="7158637" y="78056"/>
                  <a:pt x="7153575" y="73754"/>
                </a:cubicBezTo>
                <a:cubicBezTo>
                  <a:pt x="7148514" y="69451"/>
                  <a:pt x="7142397" y="67299"/>
                  <a:pt x="7135222" y="67299"/>
                </a:cubicBezTo>
                <a:cubicBezTo>
                  <a:pt x="7124386" y="67299"/>
                  <a:pt x="7115588" y="71187"/>
                  <a:pt x="7108812" y="78956"/>
                </a:cubicBezTo>
                <a:cubicBezTo>
                  <a:pt x="7102041" y="86721"/>
                  <a:pt x="7098650" y="99014"/>
                  <a:pt x="7098650" y="115827"/>
                </a:cubicBezTo>
                <a:cubicBezTo>
                  <a:pt x="7098650" y="132880"/>
                  <a:pt x="7101919" y="145272"/>
                  <a:pt x="7108453" y="153001"/>
                </a:cubicBezTo>
                <a:cubicBezTo>
                  <a:pt x="7114990" y="160730"/>
                  <a:pt x="7123512" y="164596"/>
                  <a:pt x="7134030" y="164596"/>
                </a:cubicBezTo>
                <a:cubicBezTo>
                  <a:pt x="7142476" y="164596"/>
                  <a:pt x="7149529" y="162004"/>
                  <a:pt x="7155188" y="156827"/>
                </a:cubicBezTo>
                <a:cubicBezTo>
                  <a:pt x="7160843" y="151651"/>
                  <a:pt x="7164429" y="143680"/>
                  <a:pt x="7165945" y="13292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420970" y="3544672"/>
            <a:ext cx="5705593" cy="223881"/>
          </a:xfrm>
          <a:custGeom>
            <a:avLst/>
            <a:gdLst/>
            <a:ahLst/>
            <a:cxnLst/>
            <a:rect l="l" t="t" r="r" b="b"/>
            <a:pathLst>
              <a:path w="5705593" h="223881">
                <a:moveTo>
                  <a:pt x="0" y="48295"/>
                </a:moveTo>
                <a:lnTo>
                  <a:pt x="21513" y="48295"/>
                </a:lnTo>
                <a:lnTo>
                  <a:pt x="21513" y="101124"/>
                </a:lnTo>
                <a:lnTo>
                  <a:pt x="81161" y="101124"/>
                </a:lnTo>
                <a:lnTo>
                  <a:pt x="81161" y="48295"/>
                </a:lnTo>
                <a:lnTo>
                  <a:pt x="102675" y="48295"/>
                </a:lnTo>
                <a:lnTo>
                  <a:pt x="102675" y="175234"/>
                </a:lnTo>
                <a:lnTo>
                  <a:pt x="81161" y="175234"/>
                </a:lnTo>
                <a:lnTo>
                  <a:pt x="81161" y="118933"/>
                </a:lnTo>
                <a:lnTo>
                  <a:pt x="21513" y="118933"/>
                </a:lnTo>
                <a:lnTo>
                  <a:pt x="21513" y="175234"/>
                </a:lnTo>
                <a:lnTo>
                  <a:pt x="0" y="175234"/>
                </a:lnTo>
                <a:close/>
                <a:moveTo>
                  <a:pt x="221969" y="134352"/>
                </a:moveTo>
                <a:lnTo>
                  <a:pt x="244199" y="137103"/>
                </a:lnTo>
                <a:cubicBezTo>
                  <a:pt x="240696" y="150091"/>
                  <a:pt x="234202" y="160171"/>
                  <a:pt x="224716" y="167343"/>
                </a:cubicBezTo>
                <a:cubicBezTo>
                  <a:pt x="215233" y="174517"/>
                  <a:pt x="203120" y="178104"/>
                  <a:pt x="188377" y="178104"/>
                </a:cubicBezTo>
                <a:cubicBezTo>
                  <a:pt x="169813" y="178104"/>
                  <a:pt x="155092" y="172382"/>
                  <a:pt x="144216" y="160946"/>
                </a:cubicBezTo>
                <a:cubicBezTo>
                  <a:pt x="133337" y="149512"/>
                  <a:pt x="127897" y="133475"/>
                  <a:pt x="127897" y="112839"/>
                </a:cubicBezTo>
                <a:cubicBezTo>
                  <a:pt x="127897" y="91479"/>
                  <a:pt x="133394" y="74906"/>
                  <a:pt x="144392" y="63112"/>
                </a:cubicBezTo>
                <a:cubicBezTo>
                  <a:pt x="155390" y="51318"/>
                  <a:pt x="169654" y="45426"/>
                  <a:pt x="187182" y="45426"/>
                </a:cubicBezTo>
                <a:cubicBezTo>
                  <a:pt x="204156" y="45426"/>
                  <a:pt x="218023" y="51200"/>
                  <a:pt x="228784" y="62752"/>
                </a:cubicBezTo>
                <a:cubicBezTo>
                  <a:pt x="239541" y="74308"/>
                  <a:pt x="244919" y="90565"/>
                  <a:pt x="244919" y="111525"/>
                </a:cubicBezTo>
                <a:cubicBezTo>
                  <a:pt x="244919" y="112799"/>
                  <a:pt x="244880" y="114711"/>
                  <a:pt x="244796" y="117259"/>
                </a:cubicBezTo>
                <a:lnTo>
                  <a:pt x="150131" y="117259"/>
                </a:lnTo>
                <a:cubicBezTo>
                  <a:pt x="150930" y="131207"/>
                  <a:pt x="154876" y="141883"/>
                  <a:pt x="161968" y="149293"/>
                </a:cubicBezTo>
                <a:cubicBezTo>
                  <a:pt x="169056" y="156706"/>
                  <a:pt x="177901" y="160409"/>
                  <a:pt x="188499" y="160409"/>
                </a:cubicBezTo>
                <a:cubicBezTo>
                  <a:pt x="196391" y="160409"/>
                  <a:pt x="203123" y="158339"/>
                  <a:pt x="208702" y="154196"/>
                </a:cubicBezTo>
                <a:cubicBezTo>
                  <a:pt x="214283" y="150052"/>
                  <a:pt x="218704" y="143439"/>
                  <a:pt x="221969" y="134352"/>
                </a:cubicBezTo>
                <a:close/>
                <a:moveTo>
                  <a:pt x="151326" y="99570"/>
                </a:moveTo>
                <a:lnTo>
                  <a:pt x="222206" y="99570"/>
                </a:lnTo>
                <a:cubicBezTo>
                  <a:pt x="221253" y="88895"/>
                  <a:pt x="218541" y="80885"/>
                  <a:pt x="214081" y="75542"/>
                </a:cubicBezTo>
                <a:cubicBezTo>
                  <a:pt x="207227" y="67260"/>
                  <a:pt x="198338" y="63115"/>
                  <a:pt x="187424" y="63115"/>
                </a:cubicBezTo>
                <a:cubicBezTo>
                  <a:pt x="177542" y="63115"/>
                  <a:pt x="169240" y="66424"/>
                  <a:pt x="162504" y="73034"/>
                </a:cubicBezTo>
                <a:cubicBezTo>
                  <a:pt x="155769" y="79647"/>
                  <a:pt x="152046" y="88492"/>
                  <a:pt x="151326" y="99570"/>
                </a:cubicBezTo>
                <a:close/>
                <a:moveTo>
                  <a:pt x="345085" y="0"/>
                </a:moveTo>
                <a:lnTo>
                  <a:pt x="366599" y="0"/>
                </a:lnTo>
                <a:lnTo>
                  <a:pt x="366599" y="60603"/>
                </a:lnTo>
                <a:cubicBezTo>
                  <a:pt x="371063" y="55502"/>
                  <a:pt x="375967" y="51697"/>
                  <a:pt x="381308" y="49188"/>
                </a:cubicBezTo>
                <a:cubicBezTo>
                  <a:pt x="386647" y="46678"/>
                  <a:pt x="392383" y="45426"/>
                  <a:pt x="398517" y="45426"/>
                </a:cubicBezTo>
                <a:cubicBezTo>
                  <a:pt x="413579" y="45426"/>
                  <a:pt x="425509" y="51701"/>
                  <a:pt x="434314" y="64250"/>
                </a:cubicBezTo>
                <a:cubicBezTo>
                  <a:pt x="443120" y="76796"/>
                  <a:pt x="447523" y="92596"/>
                  <a:pt x="447523" y="111643"/>
                </a:cubicBezTo>
                <a:cubicBezTo>
                  <a:pt x="447523" y="131487"/>
                  <a:pt x="442782" y="147518"/>
                  <a:pt x="433299" y="159751"/>
                </a:cubicBezTo>
                <a:cubicBezTo>
                  <a:pt x="423818" y="171984"/>
                  <a:pt x="412023" y="178104"/>
                  <a:pt x="397919" y="178104"/>
                </a:cubicBezTo>
                <a:cubicBezTo>
                  <a:pt x="393297" y="178104"/>
                  <a:pt x="388598" y="177384"/>
                  <a:pt x="383818" y="175951"/>
                </a:cubicBezTo>
                <a:cubicBezTo>
                  <a:pt x="379034" y="174517"/>
                  <a:pt x="373294" y="170612"/>
                  <a:pt x="366599" y="164237"/>
                </a:cubicBezTo>
                <a:lnTo>
                  <a:pt x="366599" y="223881"/>
                </a:lnTo>
                <a:lnTo>
                  <a:pt x="345085" y="223881"/>
                </a:lnTo>
                <a:lnTo>
                  <a:pt x="345085" y="164237"/>
                </a:lnTo>
                <a:cubicBezTo>
                  <a:pt x="340784" y="168858"/>
                  <a:pt x="336020" y="172325"/>
                  <a:pt x="330800" y="174637"/>
                </a:cubicBezTo>
                <a:cubicBezTo>
                  <a:pt x="325581" y="176944"/>
                  <a:pt x="319947" y="178104"/>
                  <a:pt x="313888" y="178104"/>
                </a:cubicBezTo>
                <a:cubicBezTo>
                  <a:pt x="300582" y="178104"/>
                  <a:pt x="288946" y="172264"/>
                  <a:pt x="278985" y="160589"/>
                </a:cubicBezTo>
                <a:cubicBezTo>
                  <a:pt x="269025" y="148914"/>
                  <a:pt x="264041" y="132203"/>
                  <a:pt x="264041" y="110448"/>
                </a:cubicBezTo>
                <a:cubicBezTo>
                  <a:pt x="264041" y="92042"/>
                  <a:pt x="268546" y="76602"/>
                  <a:pt x="277549" y="64132"/>
                </a:cubicBezTo>
                <a:cubicBezTo>
                  <a:pt x="286556" y="51658"/>
                  <a:pt x="298671" y="45426"/>
                  <a:pt x="313888" y="45426"/>
                </a:cubicBezTo>
                <a:cubicBezTo>
                  <a:pt x="320263" y="45426"/>
                  <a:pt x="326042" y="46678"/>
                  <a:pt x="331222" y="49188"/>
                </a:cubicBezTo>
                <a:cubicBezTo>
                  <a:pt x="336398" y="51697"/>
                  <a:pt x="341021" y="55502"/>
                  <a:pt x="345085" y="60603"/>
                </a:cubicBezTo>
                <a:close/>
                <a:moveTo>
                  <a:pt x="366480" y="112242"/>
                </a:moveTo>
                <a:cubicBezTo>
                  <a:pt x="366480" y="131368"/>
                  <a:pt x="369108" y="144217"/>
                  <a:pt x="374371" y="150786"/>
                </a:cubicBezTo>
                <a:cubicBezTo>
                  <a:pt x="379631" y="157360"/>
                  <a:pt x="386204" y="160650"/>
                  <a:pt x="394096" y="160650"/>
                </a:cubicBezTo>
                <a:cubicBezTo>
                  <a:pt x="402858" y="160650"/>
                  <a:pt x="410328" y="156604"/>
                  <a:pt x="416505" y="148519"/>
                </a:cubicBezTo>
                <a:cubicBezTo>
                  <a:pt x="422680" y="140429"/>
                  <a:pt x="425768" y="127859"/>
                  <a:pt x="425768" y="110809"/>
                </a:cubicBezTo>
                <a:cubicBezTo>
                  <a:pt x="425768" y="94713"/>
                  <a:pt x="422917" y="82718"/>
                  <a:pt x="417225" y="74826"/>
                </a:cubicBezTo>
                <a:cubicBezTo>
                  <a:pt x="411527" y="66936"/>
                  <a:pt x="404215" y="62994"/>
                  <a:pt x="395291" y="62994"/>
                </a:cubicBezTo>
                <a:cubicBezTo>
                  <a:pt x="385725" y="62994"/>
                  <a:pt x="378536" y="67097"/>
                  <a:pt x="373712" y="75305"/>
                </a:cubicBezTo>
                <a:cubicBezTo>
                  <a:pt x="368889" y="83513"/>
                  <a:pt x="366480" y="95826"/>
                  <a:pt x="366480" y="112242"/>
                </a:cubicBezTo>
                <a:close/>
                <a:moveTo>
                  <a:pt x="285920" y="109852"/>
                </a:moveTo>
                <a:cubicBezTo>
                  <a:pt x="285920" y="127783"/>
                  <a:pt x="288928" y="140689"/>
                  <a:pt x="294944" y="148576"/>
                </a:cubicBezTo>
                <a:cubicBezTo>
                  <a:pt x="300960" y="156467"/>
                  <a:pt x="308430" y="160409"/>
                  <a:pt x="317355" y="160409"/>
                </a:cubicBezTo>
                <a:cubicBezTo>
                  <a:pt x="326678" y="160409"/>
                  <a:pt x="333651" y="156486"/>
                  <a:pt x="338274" y="148637"/>
                </a:cubicBezTo>
                <a:cubicBezTo>
                  <a:pt x="342896" y="140790"/>
                  <a:pt x="345205" y="129013"/>
                  <a:pt x="345205" y="113317"/>
                </a:cubicBezTo>
                <a:cubicBezTo>
                  <a:pt x="345205" y="96581"/>
                  <a:pt x="342774" y="84032"/>
                  <a:pt x="337913" y="75666"/>
                </a:cubicBezTo>
                <a:cubicBezTo>
                  <a:pt x="333054" y="67299"/>
                  <a:pt x="325724" y="63115"/>
                  <a:pt x="315921" y="63115"/>
                </a:cubicBezTo>
                <a:cubicBezTo>
                  <a:pt x="307073" y="63115"/>
                  <a:pt x="299866" y="67198"/>
                  <a:pt x="294285" y="75367"/>
                </a:cubicBezTo>
                <a:cubicBezTo>
                  <a:pt x="288709" y="83535"/>
                  <a:pt x="285920" y="95029"/>
                  <a:pt x="285920" y="109852"/>
                </a:cubicBezTo>
                <a:close/>
                <a:moveTo>
                  <a:pt x="455155" y="48295"/>
                </a:moveTo>
                <a:lnTo>
                  <a:pt x="558309" y="48295"/>
                </a:lnTo>
                <a:lnTo>
                  <a:pt x="558309" y="66104"/>
                </a:lnTo>
                <a:lnTo>
                  <a:pt x="517432" y="66104"/>
                </a:lnTo>
                <a:lnTo>
                  <a:pt x="517432" y="175234"/>
                </a:lnTo>
                <a:lnTo>
                  <a:pt x="496034" y="175234"/>
                </a:lnTo>
                <a:lnTo>
                  <a:pt x="496034" y="66104"/>
                </a:lnTo>
                <a:lnTo>
                  <a:pt x="455155" y="66104"/>
                </a:lnTo>
                <a:close/>
                <a:moveTo>
                  <a:pt x="663073" y="134352"/>
                </a:moveTo>
                <a:lnTo>
                  <a:pt x="685303" y="137103"/>
                </a:lnTo>
                <a:cubicBezTo>
                  <a:pt x="681800" y="150091"/>
                  <a:pt x="675305" y="160171"/>
                  <a:pt x="665820" y="167343"/>
                </a:cubicBezTo>
                <a:cubicBezTo>
                  <a:pt x="656338" y="174517"/>
                  <a:pt x="644223" y="178104"/>
                  <a:pt x="629481" y="178104"/>
                </a:cubicBezTo>
                <a:cubicBezTo>
                  <a:pt x="610917" y="178104"/>
                  <a:pt x="596192" y="172382"/>
                  <a:pt x="585321" y="160946"/>
                </a:cubicBezTo>
                <a:cubicBezTo>
                  <a:pt x="574441" y="149512"/>
                  <a:pt x="569002" y="133475"/>
                  <a:pt x="569002" y="112839"/>
                </a:cubicBezTo>
                <a:cubicBezTo>
                  <a:pt x="569002" y="91479"/>
                  <a:pt x="574499" y="74906"/>
                  <a:pt x="585496" y="63112"/>
                </a:cubicBezTo>
                <a:cubicBezTo>
                  <a:pt x="596494" y="51318"/>
                  <a:pt x="610758" y="45426"/>
                  <a:pt x="628286" y="45426"/>
                </a:cubicBezTo>
                <a:cubicBezTo>
                  <a:pt x="645260" y="45426"/>
                  <a:pt x="659127" y="51200"/>
                  <a:pt x="669888" y="62752"/>
                </a:cubicBezTo>
                <a:cubicBezTo>
                  <a:pt x="680645" y="74308"/>
                  <a:pt x="686023" y="90565"/>
                  <a:pt x="686023" y="111525"/>
                </a:cubicBezTo>
                <a:cubicBezTo>
                  <a:pt x="686023" y="112799"/>
                  <a:pt x="685984" y="114711"/>
                  <a:pt x="685901" y="117259"/>
                </a:cubicBezTo>
                <a:lnTo>
                  <a:pt x="591235" y="117259"/>
                </a:lnTo>
                <a:cubicBezTo>
                  <a:pt x="592034" y="131207"/>
                  <a:pt x="595976" y="141883"/>
                  <a:pt x="603072" y="149293"/>
                </a:cubicBezTo>
                <a:cubicBezTo>
                  <a:pt x="610161" y="156706"/>
                  <a:pt x="619005" y="160409"/>
                  <a:pt x="629601" y="160409"/>
                </a:cubicBezTo>
                <a:cubicBezTo>
                  <a:pt x="637495" y="160409"/>
                  <a:pt x="644227" y="158339"/>
                  <a:pt x="649808" y="154196"/>
                </a:cubicBezTo>
                <a:cubicBezTo>
                  <a:pt x="655383" y="150052"/>
                  <a:pt x="659808" y="143439"/>
                  <a:pt x="663073" y="134352"/>
                </a:cubicBezTo>
                <a:close/>
                <a:moveTo>
                  <a:pt x="592431" y="99570"/>
                </a:moveTo>
                <a:lnTo>
                  <a:pt x="663310" y="99570"/>
                </a:lnTo>
                <a:cubicBezTo>
                  <a:pt x="662353" y="88895"/>
                  <a:pt x="659646" y="80885"/>
                  <a:pt x="655186" y="75542"/>
                </a:cubicBezTo>
                <a:cubicBezTo>
                  <a:pt x="648331" y="67260"/>
                  <a:pt x="639443" y="63115"/>
                  <a:pt x="628528" y="63115"/>
                </a:cubicBezTo>
                <a:cubicBezTo>
                  <a:pt x="618646" y="63115"/>
                  <a:pt x="610340" y="66424"/>
                  <a:pt x="603609" y="73034"/>
                </a:cubicBezTo>
                <a:cubicBezTo>
                  <a:pt x="596873" y="79647"/>
                  <a:pt x="593147" y="88492"/>
                  <a:pt x="592431" y="99570"/>
                </a:cubicBezTo>
                <a:close/>
                <a:moveTo>
                  <a:pt x="712440" y="48295"/>
                </a:moveTo>
                <a:lnTo>
                  <a:pt x="785469" y="48295"/>
                </a:lnTo>
                <a:lnTo>
                  <a:pt x="785469" y="66104"/>
                </a:lnTo>
                <a:lnTo>
                  <a:pt x="733957" y="66104"/>
                </a:lnTo>
                <a:lnTo>
                  <a:pt x="733957" y="175234"/>
                </a:lnTo>
                <a:lnTo>
                  <a:pt x="712440" y="175234"/>
                </a:lnTo>
                <a:close/>
                <a:moveTo>
                  <a:pt x="879301" y="159575"/>
                </a:moveTo>
                <a:cubicBezTo>
                  <a:pt x="871333" y="166346"/>
                  <a:pt x="863662" y="171130"/>
                  <a:pt x="856288" y="173921"/>
                </a:cubicBezTo>
                <a:cubicBezTo>
                  <a:pt x="848920" y="176707"/>
                  <a:pt x="841010" y="178104"/>
                  <a:pt x="832565" y="178104"/>
                </a:cubicBezTo>
                <a:cubicBezTo>
                  <a:pt x="818623" y="178104"/>
                  <a:pt x="807901" y="174694"/>
                  <a:pt x="800410" y="167883"/>
                </a:cubicBezTo>
                <a:cubicBezTo>
                  <a:pt x="792918" y="161068"/>
                  <a:pt x="789174" y="152360"/>
                  <a:pt x="789174" y="141765"/>
                </a:cubicBezTo>
                <a:cubicBezTo>
                  <a:pt x="789174" y="135547"/>
                  <a:pt x="790589" y="129871"/>
                  <a:pt x="793418" y="124733"/>
                </a:cubicBezTo>
                <a:cubicBezTo>
                  <a:pt x="796248" y="119593"/>
                  <a:pt x="799952" y="115468"/>
                  <a:pt x="804536" y="112360"/>
                </a:cubicBezTo>
                <a:cubicBezTo>
                  <a:pt x="809118" y="109253"/>
                  <a:pt x="814277" y="106903"/>
                  <a:pt x="820012" y="105311"/>
                </a:cubicBezTo>
                <a:cubicBezTo>
                  <a:pt x="824235" y="104192"/>
                  <a:pt x="830610" y="103115"/>
                  <a:pt x="839138" y="102079"/>
                </a:cubicBezTo>
                <a:cubicBezTo>
                  <a:pt x="856508" y="100009"/>
                  <a:pt x="869299" y="97539"/>
                  <a:pt x="877507" y="94670"/>
                </a:cubicBezTo>
                <a:cubicBezTo>
                  <a:pt x="877590" y="91721"/>
                  <a:pt x="877626" y="89849"/>
                  <a:pt x="877626" y="89054"/>
                </a:cubicBezTo>
                <a:cubicBezTo>
                  <a:pt x="877626" y="80288"/>
                  <a:pt x="875596" y="74110"/>
                  <a:pt x="871528" y="70525"/>
                </a:cubicBezTo>
                <a:cubicBezTo>
                  <a:pt x="866030" y="65664"/>
                  <a:pt x="857862" y="63235"/>
                  <a:pt x="847026" y="63235"/>
                </a:cubicBezTo>
                <a:cubicBezTo>
                  <a:pt x="836907" y="63235"/>
                  <a:pt x="829440" y="65009"/>
                  <a:pt x="824616" y="68552"/>
                </a:cubicBezTo>
                <a:cubicBezTo>
                  <a:pt x="819792" y="72098"/>
                  <a:pt x="816229" y="78372"/>
                  <a:pt x="813917" y="87380"/>
                </a:cubicBezTo>
                <a:lnTo>
                  <a:pt x="792882" y="84511"/>
                </a:lnTo>
                <a:cubicBezTo>
                  <a:pt x="794794" y="75507"/>
                  <a:pt x="797941" y="68235"/>
                  <a:pt x="802321" y="62695"/>
                </a:cubicBezTo>
                <a:cubicBezTo>
                  <a:pt x="806706" y="57154"/>
                  <a:pt x="813038" y="52892"/>
                  <a:pt x="821329" y="49904"/>
                </a:cubicBezTo>
                <a:cubicBezTo>
                  <a:pt x="829617" y="46916"/>
                  <a:pt x="839218" y="45426"/>
                  <a:pt x="850132" y="45426"/>
                </a:cubicBezTo>
                <a:cubicBezTo>
                  <a:pt x="860969" y="45426"/>
                  <a:pt x="869778" y="46699"/>
                  <a:pt x="876554" y="49248"/>
                </a:cubicBezTo>
                <a:cubicBezTo>
                  <a:pt x="883325" y="51797"/>
                  <a:pt x="888307" y="55005"/>
                  <a:pt x="891493" y="58871"/>
                </a:cubicBezTo>
                <a:cubicBezTo>
                  <a:pt x="894683" y="62738"/>
                  <a:pt x="896912" y="67619"/>
                  <a:pt x="898186" y="73513"/>
                </a:cubicBezTo>
                <a:cubicBezTo>
                  <a:pt x="898902" y="77177"/>
                  <a:pt x="899262" y="83791"/>
                  <a:pt x="899262" y="93355"/>
                </a:cubicBezTo>
                <a:lnTo>
                  <a:pt x="899262" y="122041"/>
                </a:lnTo>
                <a:cubicBezTo>
                  <a:pt x="899262" y="142046"/>
                  <a:pt x="899720" y="154693"/>
                  <a:pt x="900637" y="159995"/>
                </a:cubicBezTo>
                <a:cubicBezTo>
                  <a:pt x="901551" y="165295"/>
                  <a:pt x="903362" y="170371"/>
                  <a:pt x="906073" y="175234"/>
                </a:cubicBezTo>
                <a:lnTo>
                  <a:pt x="883602" y="175234"/>
                </a:lnTo>
                <a:cubicBezTo>
                  <a:pt x="881370" y="170773"/>
                  <a:pt x="879937" y="165554"/>
                  <a:pt x="879301" y="159575"/>
                </a:cubicBezTo>
                <a:close/>
                <a:moveTo>
                  <a:pt x="877507" y="111525"/>
                </a:moveTo>
                <a:cubicBezTo>
                  <a:pt x="869699" y="114711"/>
                  <a:pt x="857981" y="117418"/>
                  <a:pt x="842364" y="119651"/>
                </a:cubicBezTo>
                <a:cubicBezTo>
                  <a:pt x="833518" y="120928"/>
                  <a:pt x="827266" y="122361"/>
                  <a:pt x="823597" y="123952"/>
                </a:cubicBezTo>
                <a:cubicBezTo>
                  <a:pt x="819932" y="125551"/>
                  <a:pt x="817106" y="127880"/>
                  <a:pt x="815112" y="130948"/>
                </a:cubicBezTo>
                <a:cubicBezTo>
                  <a:pt x="813121" y="134014"/>
                  <a:pt x="812124" y="137423"/>
                  <a:pt x="812124" y="141167"/>
                </a:cubicBezTo>
                <a:cubicBezTo>
                  <a:pt x="812124" y="146906"/>
                  <a:pt x="814294" y="151687"/>
                  <a:pt x="818640" y="155509"/>
                </a:cubicBezTo>
                <a:cubicBezTo>
                  <a:pt x="822981" y="159337"/>
                  <a:pt x="829335" y="161248"/>
                  <a:pt x="837706" y="161248"/>
                </a:cubicBezTo>
                <a:cubicBezTo>
                  <a:pt x="845990" y="161248"/>
                  <a:pt x="853358" y="159433"/>
                  <a:pt x="859816" y="155809"/>
                </a:cubicBezTo>
                <a:cubicBezTo>
                  <a:pt x="866272" y="152183"/>
                  <a:pt x="871013" y="147223"/>
                  <a:pt x="874040" y="140926"/>
                </a:cubicBezTo>
                <a:cubicBezTo>
                  <a:pt x="876352" y="136067"/>
                  <a:pt x="877507" y="128895"/>
                  <a:pt x="877507" y="119412"/>
                </a:cubicBezTo>
                <a:close/>
                <a:moveTo>
                  <a:pt x="956783" y="117858"/>
                </a:moveTo>
                <a:lnTo>
                  <a:pt x="956783" y="101002"/>
                </a:lnTo>
                <a:cubicBezTo>
                  <a:pt x="965869" y="100923"/>
                  <a:pt x="972065" y="100563"/>
                  <a:pt x="975374" y="99929"/>
                </a:cubicBezTo>
                <a:cubicBezTo>
                  <a:pt x="978678" y="99293"/>
                  <a:pt x="981806" y="97380"/>
                  <a:pt x="984759" y="94191"/>
                </a:cubicBezTo>
                <a:cubicBezTo>
                  <a:pt x="987707" y="91005"/>
                  <a:pt x="989180" y="87019"/>
                  <a:pt x="989180" y="82235"/>
                </a:cubicBezTo>
                <a:cubicBezTo>
                  <a:pt x="989180" y="76421"/>
                  <a:pt x="987246" y="71777"/>
                  <a:pt x="983380" y="68313"/>
                </a:cubicBezTo>
                <a:cubicBezTo>
                  <a:pt x="979514" y="64848"/>
                  <a:pt x="974512" y="63115"/>
                  <a:pt x="968382" y="63115"/>
                </a:cubicBezTo>
                <a:cubicBezTo>
                  <a:pt x="956268" y="63115"/>
                  <a:pt x="947779" y="70248"/>
                  <a:pt x="942916" y="84511"/>
                </a:cubicBezTo>
                <a:lnTo>
                  <a:pt x="922478" y="81162"/>
                </a:lnTo>
                <a:cubicBezTo>
                  <a:pt x="928853" y="57338"/>
                  <a:pt x="944237" y="45426"/>
                  <a:pt x="968620" y="45426"/>
                </a:cubicBezTo>
                <a:cubicBezTo>
                  <a:pt x="982167" y="45426"/>
                  <a:pt x="992783" y="49130"/>
                  <a:pt x="1000473" y="56538"/>
                </a:cubicBezTo>
                <a:cubicBezTo>
                  <a:pt x="1008166" y="63951"/>
                  <a:pt x="1012007" y="72797"/>
                  <a:pt x="1012007" y="83075"/>
                </a:cubicBezTo>
                <a:cubicBezTo>
                  <a:pt x="1012007" y="93432"/>
                  <a:pt x="1006989" y="101683"/>
                  <a:pt x="996948" y="107821"/>
                </a:cubicBezTo>
                <a:cubicBezTo>
                  <a:pt x="1003324" y="111247"/>
                  <a:pt x="1008104" y="115607"/>
                  <a:pt x="1011290" y="120907"/>
                </a:cubicBezTo>
                <a:cubicBezTo>
                  <a:pt x="1014479" y="126209"/>
                  <a:pt x="1016071" y="132480"/>
                  <a:pt x="1016071" y="139731"/>
                </a:cubicBezTo>
                <a:cubicBezTo>
                  <a:pt x="1016071" y="151129"/>
                  <a:pt x="1011928" y="160373"/>
                  <a:pt x="1003644" y="167461"/>
                </a:cubicBezTo>
                <a:cubicBezTo>
                  <a:pt x="995353" y="174554"/>
                  <a:pt x="983758" y="178104"/>
                  <a:pt x="968857" y="178104"/>
                </a:cubicBezTo>
                <a:cubicBezTo>
                  <a:pt x="939934" y="178104"/>
                  <a:pt x="923155" y="165234"/>
                  <a:pt x="918534" y="139493"/>
                </a:cubicBezTo>
                <a:lnTo>
                  <a:pt x="938737" y="135192"/>
                </a:lnTo>
                <a:cubicBezTo>
                  <a:pt x="940565" y="143320"/>
                  <a:pt x="944294" y="149617"/>
                  <a:pt x="949910" y="154077"/>
                </a:cubicBezTo>
                <a:cubicBezTo>
                  <a:pt x="955526" y="158537"/>
                  <a:pt x="961968" y="160769"/>
                  <a:pt x="969217" y="160769"/>
                </a:cubicBezTo>
                <a:cubicBezTo>
                  <a:pt x="976467" y="160769"/>
                  <a:pt x="982501" y="158717"/>
                  <a:pt x="987325" y="154614"/>
                </a:cubicBezTo>
                <a:cubicBezTo>
                  <a:pt x="992145" y="150509"/>
                  <a:pt x="994558" y="145272"/>
                  <a:pt x="994558" y="138896"/>
                </a:cubicBezTo>
                <a:cubicBezTo>
                  <a:pt x="994558" y="133956"/>
                  <a:pt x="993042" y="129651"/>
                  <a:pt x="990014" y="125987"/>
                </a:cubicBezTo>
                <a:cubicBezTo>
                  <a:pt x="986990" y="122318"/>
                  <a:pt x="983761" y="120028"/>
                  <a:pt x="980334" y="119110"/>
                </a:cubicBezTo>
                <a:cubicBezTo>
                  <a:pt x="976907" y="118195"/>
                  <a:pt x="970690" y="117738"/>
                  <a:pt x="961683" y="117738"/>
                </a:cubicBezTo>
                <a:cubicBezTo>
                  <a:pt x="960965" y="117738"/>
                  <a:pt x="959332" y="117779"/>
                  <a:pt x="956783" y="117858"/>
                </a:cubicBezTo>
                <a:close/>
                <a:moveTo>
                  <a:pt x="1030230" y="111763"/>
                </a:moveTo>
                <a:cubicBezTo>
                  <a:pt x="1030230" y="88255"/>
                  <a:pt x="1036764" y="70841"/>
                  <a:pt x="1049836" y="59526"/>
                </a:cubicBezTo>
                <a:cubicBezTo>
                  <a:pt x="1060751" y="50123"/>
                  <a:pt x="1074060" y="45426"/>
                  <a:pt x="1089760" y="45426"/>
                </a:cubicBezTo>
                <a:cubicBezTo>
                  <a:pt x="1107208" y="45426"/>
                  <a:pt x="1121479" y="51142"/>
                  <a:pt x="1132553" y="62576"/>
                </a:cubicBezTo>
                <a:cubicBezTo>
                  <a:pt x="1143629" y="74010"/>
                  <a:pt x="1149163" y="89809"/>
                  <a:pt x="1149163" y="109969"/>
                </a:cubicBezTo>
                <a:cubicBezTo>
                  <a:pt x="1149163" y="126303"/>
                  <a:pt x="1146716" y="139156"/>
                  <a:pt x="1141816" y="148519"/>
                </a:cubicBezTo>
                <a:cubicBezTo>
                  <a:pt x="1136916" y="157882"/>
                  <a:pt x="1129784" y="165154"/>
                  <a:pt x="1120420" y="170331"/>
                </a:cubicBezTo>
                <a:cubicBezTo>
                  <a:pt x="1111058" y="175512"/>
                  <a:pt x="1100833" y="178104"/>
                  <a:pt x="1089760" y="178104"/>
                </a:cubicBezTo>
                <a:cubicBezTo>
                  <a:pt x="1071990" y="178104"/>
                  <a:pt x="1057626" y="172404"/>
                  <a:pt x="1046671" y="161007"/>
                </a:cubicBezTo>
                <a:cubicBezTo>
                  <a:pt x="1035709" y="149613"/>
                  <a:pt x="1030230" y="133197"/>
                  <a:pt x="1030230" y="111763"/>
                </a:cubicBezTo>
                <a:close/>
                <a:moveTo>
                  <a:pt x="1052345" y="111763"/>
                </a:moveTo>
                <a:cubicBezTo>
                  <a:pt x="1052345" y="128020"/>
                  <a:pt x="1055890" y="140192"/>
                  <a:pt x="1062983" y="148278"/>
                </a:cubicBezTo>
                <a:cubicBezTo>
                  <a:pt x="1070079" y="156367"/>
                  <a:pt x="1079003" y="160409"/>
                  <a:pt x="1089760" y="160409"/>
                </a:cubicBezTo>
                <a:cubicBezTo>
                  <a:pt x="1100437" y="160409"/>
                  <a:pt x="1109322" y="156349"/>
                  <a:pt x="1116417" y="148216"/>
                </a:cubicBezTo>
                <a:cubicBezTo>
                  <a:pt x="1123506" y="140092"/>
                  <a:pt x="1127052" y="127700"/>
                  <a:pt x="1127052" y="111047"/>
                </a:cubicBezTo>
                <a:cubicBezTo>
                  <a:pt x="1127052" y="95347"/>
                  <a:pt x="1123485" y="83456"/>
                  <a:pt x="1116352" y="75367"/>
                </a:cubicBezTo>
                <a:cubicBezTo>
                  <a:pt x="1109222" y="67281"/>
                  <a:pt x="1100354" y="63235"/>
                  <a:pt x="1089760" y="63235"/>
                </a:cubicBezTo>
                <a:cubicBezTo>
                  <a:pt x="1079003" y="63235"/>
                  <a:pt x="1070079" y="67260"/>
                  <a:pt x="1062983" y="75305"/>
                </a:cubicBezTo>
                <a:cubicBezTo>
                  <a:pt x="1055890" y="83356"/>
                  <a:pt x="1052345" y="95506"/>
                  <a:pt x="1052345" y="111763"/>
                </a:cubicBezTo>
                <a:close/>
                <a:moveTo>
                  <a:pt x="1174507" y="48295"/>
                </a:moveTo>
                <a:lnTo>
                  <a:pt x="1224112" y="48295"/>
                </a:lnTo>
                <a:cubicBezTo>
                  <a:pt x="1236305" y="48295"/>
                  <a:pt x="1245369" y="49307"/>
                  <a:pt x="1251306" y="51340"/>
                </a:cubicBezTo>
                <a:cubicBezTo>
                  <a:pt x="1257243" y="53371"/>
                  <a:pt x="1262344" y="57097"/>
                  <a:pt x="1266606" y="62515"/>
                </a:cubicBezTo>
                <a:cubicBezTo>
                  <a:pt x="1270872" y="67936"/>
                  <a:pt x="1273003" y="74431"/>
                  <a:pt x="1273003" y="81998"/>
                </a:cubicBezTo>
                <a:cubicBezTo>
                  <a:pt x="1273003" y="88053"/>
                  <a:pt x="1271747" y="93334"/>
                  <a:pt x="1269234" y="97837"/>
                </a:cubicBezTo>
                <a:cubicBezTo>
                  <a:pt x="1266724" y="102342"/>
                  <a:pt x="1262959" y="106108"/>
                  <a:pt x="1257941" y="109135"/>
                </a:cubicBezTo>
                <a:cubicBezTo>
                  <a:pt x="1263916" y="111125"/>
                  <a:pt x="1268878" y="114851"/>
                  <a:pt x="1272819" y="120309"/>
                </a:cubicBezTo>
                <a:cubicBezTo>
                  <a:pt x="1276765" y="125770"/>
                  <a:pt x="1278738" y="132243"/>
                  <a:pt x="1278738" y="139731"/>
                </a:cubicBezTo>
                <a:cubicBezTo>
                  <a:pt x="1277942" y="151763"/>
                  <a:pt x="1273637" y="160687"/>
                  <a:pt x="1265832" y="166504"/>
                </a:cubicBezTo>
                <a:cubicBezTo>
                  <a:pt x="1258020" y="172321"/>
                  <a:pt x="1246666" y="175234"/>
                  <a:pt x="1231765" y="175234"/>
                </a:cubicBezTo>
                <a:lnTo>
                  <a:pt x="1174507" y="175234"/>
                </a:lnTo>
                <a:close/>
                <a:moveTo>
                  <a:pt x="1196025" y="101722"/>
                </a:moveTo>
                <a:lnTo>
                  <a:pt x="1218975" y="101722"/>
                </a:lnTo>
                <a:cubicBezTo>
                  <a:pt x="1228137" y="101722"/>
                  <a:pt x="1234433" y="101243"/>
                  <a:pt x="1237860" y="100286"/>
                </a:cubicBezTo>
                <a:cubicBezTo>
                  <a:pt x="1241287" y="99332"/>
                  <a:pt x="1244355" y="97399"/>
                  <a:pt x="1247065" y="94489"/>
                </a:cubicBezTo>
                <a:cubicBezTo>
                  <a:pt x="1249776" y="91581"/>
                  <a:pt x="1251130" y="88096"/>
                  <a:pt x="1251130" y="84032"/>
                </a:cubicBezTo>
                <a:cubicBezTo>
                  <a:pt x="1251130" y="77336"/>
                  <a:pt x="1248758" y="72677"/>
                  <a:pt x="1244015" y="70046"/>
                </a:cubicBezTo>
                <a:cubicBezTo>
                  <a:pt x="1239274" y="67418"/>
                  <a:pt x="1231168" y="66104"/>
                  <a:pt x="1219691" y="66104"/>
                </a:cubicBezTo>
                <a:lnTo>
                  <a:pt x="1196025" y="66104"/>
                </a:lnTo>
                <a:close/>
                <a:moveTo>
                  <a:pt x="1196025" y="157544"/>
                </a:moveTo>
                <a:lnTo>
                  <a:pt x="1224349" y="157544"/>
                </a:lnTo>
                <a:cubicBezTo>
                  <a:pt x="1236546" y="157544"/>
                  <a:pt x="1244908" y="156129"/>
                  <a:pt x="1249456" y="153299"/>
                </a:cubicBezTo>
                <a:cubicBezTo>
                  <a:pt x="1253995" y="150474"/>
                  <a:pt x="1256385" y="145592"/>
                  <a:pt x="1256626" y="138655"/>
                </a:cubicBezTo>
                <a:cubicBezTo>
                  <a:pt x="1256626" y="134594"/>
                  <a:pt x="1255313" y="130828"/>
                  <a:pt x="1252681" y="127361"/>
                </a:cubicBezTo>
                <a:cubicBezTo>
                  <a:pt x="1250049" y="123895"/>
                  <a:pt x="1246623" y="121702"/>
                  <a:pt x="1242400" y="120784"/>
                </a:cubicBezTo>
                <a:cubicBezTo>
                  <a:pt x="1238181" y="119869"/>
                  <a:pt x="1231406" y="119412"/>
                  <a:pt x="1222081" y="119412"/>
                </a:cubicBezTo>
                <a:lnTo>
                  <a:pt x="1196025" y="119412"/>
                </a:lnTo>
                <a:close/>
                <a:moveTo>
                  <a:pt x="1292998" y="111763"/>
                </a:moveTo>
                <a:cubicBezTo>
                  <a:pt x="1292998" y="88255"/>
                  <a:pt x="1299532" y="70841"/>
                  <a:pt x="1312603" y="59526"/>
                </a:cubicBezTo>
                <a:cubicBezTo>
                  <a:pt x="1323519" y="50123"/>
                  <a:pt x="1336827" y="45426"/>
                  <a:pt x="1352524" y="45426"/>
                </a:cubicBezTo>
                <a:cubicBezTo>
                  <a:pt x="1369977" y="45426"/>
                  <a:pt x="1384244" y="51142"/>
                  <a:pt x="1395321" y="62576"/>
                </a:cubicBezTo>
                <a:cubicBezTo>
                  <a:pt x="1406398" y="74010"/>
                  <a:pt x="1411931" y="89809"/>
                  <a:pt x="1411931" y="109969"/>
                </a:cubicBezTo>
                <a:cubicBezTo>
                  <a:pt x="1411931" y="126303"/>
                  <a:pt x="1409482" y="139156"/>
                  <a:pt x="1404583" y="148519"/>
                </a:cubicBezTo>
                <a:cubicBezTo>
                  <a:pt x="1399683" y="157882"/>
                  <a:pt x="1392552" y="165154"/>
                  <a:pt x="1383188" y="170331"/>
                </a:cubicBezTo>
                <a:cubicBezTo>
                  <a:pt x="1373825" y="175512"/>
                  <a:pt x="1363601" y="178104"/>
                  <a:pt x="1352524" y="178104"/>
                </a:cubicBezTo>
                <a:cubicBezTo>
                  <a:pt x="1334758" y="178104"/>
                  <a:pt x="1320393" y="172404"/>
                  <a:pt x="1309436" y="161007"/>
                </a:cubicBezTo>
                <a:cubicBezTo>
                  <a:pt x="1298477" y="149613"/>
                  <a:pt x="1292998" y="133197"/>
                  <a:pt x="1292998" y="111763"/>
                </a:cubicBezTo>
                <a:close/>
                <a:moveTo>
                  <a:pt x="1315113" y="111763"/>
                </a:moveTo>
                <a:cubicBezTo>
                  <a:pt x="1315113" y="128020"/>
                  <a:pt x="1318658" y="140192"/>
                  <a:pt x="1325750" y="148278"/>
                </a:cubicBezTo>
                <a:cubicBezTo>
                  <a:pt x="1332846" y="156367"/>
                  <a:pt x="1341770" y="160409"/>
                  <a:pt x="1352524" y="160409"/>
                </a:cubicBezTo>
                <a:cubicBezTo>
                  <a:pt x="1363205" y="160409"/>
                  <a:pt x="1372090" y="156349"/>
                  <a:pt x="1379182" y="148216"/>
                </a:cubicBezTo>
                <a:cubicBezTo>
                  <a:pt x="1386273" y="140092"/>
                  <a:pt x="1389819" y="127700"/>
                  <a:pt x="1389819" y="111047"/>
                </a:cubicBezTo>
                <a:cubicBezTo>
                  <a:pt x="1389819" y="95347"/>
                  <a:pt x="1386252" y="83456"/>
                  <a:pt x="1379121" y="75367"/>
                </a:cubicBezTo>
                <a:cubicBezTo>
                  <a:pt x="1371988" y="67281"/>
                  <a:pt x="1363122" y="63235"/>
                  <a:pt x="1352524" y="63235"/>
                </a:cubicBezTo>
                <a:cubicBezTo>
                  <a:pt x="1341770" y="63235"/>
                  <a:pt x="1332846" y="67260"/>
                  <a:pt x="1325750" y="75305"/>
                </a:cubicBezTo>
                <a:cubicBezTo>
                  <a:pt x="1318658" y="83356"/>
                  <a:pt x="1315113" y="95506"/>
                  <a:pt x="1315113" y="111763"/>
                </a:cubicBezTo>
                <a:close/>
                <a:moveTo>
                  <a:pt x="1437156" y="48295"/>
                </a:moveTo>
                <a:lnTo>
                  <a:pt x="1458670" y="48295"/>
                </a:lnTo>
                <a:lnTo>
                  <a:pt x="1458670" y="145113"/>
                </a:lnTo>
                <a:lnTo>
                  <a:pt x="1518318" y="48295"/>
                </a:lnTo>
                <a:lnTo>
                  <a:pt x="1541505" y="48295"/>
                </a:lnTo>
                <a:lnTo>
                  <a:pt x="1541505" y="175234"/>
                </a:lnTo>
                <a:lnTo>
                  <a:pt x="1519991" y="175234"/>
                </a:lnTo>
                <a:lnTo>
                  <a:pt x="1519991" y="79010"/>
                </a:lnTo>
                <a:lnTo>
                  <a:pt x="1460343" y="175234"/>
                </a:lnTo>
                <a:lnTo>
                  <a:pt x="1437156" y="175234"/>
                </a:lnTo>
                <a:close/>
                <a:moveTo>
                  <a:pt x="1511860" y="238"/>
                </a:moveTo>
                <a:lnTo>
                  <a:pt x="1526563" y="238"/>
                </a:lnTo>
                <a:cubicBezTo>
                  <a:pt x="1525367" y="10200"/>
                  <a:pt x="1521720" y="17849"/>
                  <a:pt x="1515625" y="23188"/>
                </a:cubicBezTo>
                <a:cubicBezTo>
                  <a:pt x="1509530" y="28527"/>
                  <a:pt x="1501419" y="31198"/>
                  <a:pt x="1491300" y="31198"/>
                </a:cubicBezTo>
                <a:cubicBezTo>
                  <a:pt x="1481105" y="31198"/>
                  <a:pt x="1472955" y="28552"/>
                  <a:pt x="1466860" y="23249"/>
                </a:cubicBezTo>
                <a:cubicBezTo>
                  <a:pt x="1460765" y="17951"/>
                  <a:pt x="1457118" y="10282"/>
                  <a:pt x="1455922" y="238"/>
                </a:cubicBezTo>
                <a:lnTo>
                  <a:pt x="1470622" y="238"/>
                </a:lnTo>
                <a:cubicBezTo>
                  <a:pt x="1471742" y="5660"/>
                  <a:pt x="1473951" y="9703"/>
                  <a:pt x="1477260" y="12370"/>
                </a:cubicBezTo>
                <a:cubicBezTo>
                  <a:pt x="1480564" y="15041"/>
                  <a:pt x="1485007" y="16377"/>
                  <a:pt x="1490583" y="16377"/>
                </a:cubicBezTo>
                <a:cubicBezTo>
                  <a:pt x="1497043" y="16377"/>
                  <a:pt x="1501921" y="15081"/>
                  <a:pt x="1505229" y="12489"/>
                </a:cubicBezTo>
                <a:cubicBezTo>
                  <a:pt x="1508534" y="9904"/>
                  <a:pt x="1510747" y="5818"/>
                  <a:pt x="1511860" y="238"/>
                </a:cubicBezTo>
                <a:close/>
                <a:moveTo>
                  <a:pt x="1662070" y="48295"/>
                </a:moveTo>
                <a:lnTo>
                  <a:pt x="1750522" y="48295"/>
                </a:lnTo>
                <a:lnTo>
                  <a:pt x="1750522" y="157544"/>
                </a:lnTo>
                <a:lnTo>
                  <a:pt x="1764270" y="157544"/>
                </a:lnTo>
                <a:lnTo>
                  <a:pt x="1764270" y="211213"/>
                </a:lnTo>
                <a:lnTo>
                  <a:pt x="1746576" y="211213"/>
                </a:lnTo>
                <a:lnTo>
                  <a:pt x="1746576" y="175234"/>
                </a:lnTo>
                <a:lnTo>
                  <a:pt x="1646651" y="175234"/>
                </a:lnTo>
                <a:lnTo>
                  <a:pt x="1646651" y="211213"/>
                </a:lnTo>
                <a:lnTo>
                  <a:pt x="1628960" y="211213"/>
                </a:lnTo>
                <a:lnTo>
                  <a:pt x="1628960" y="157544"/>
                </a:lnTo>
                <a:lnTo>
                  <a:pt x="1640315" y="157544"/>
                </a:lnTo>
                <a:cubicBezTo>
                  <a:pt x="1655456" y="136984"/>
                  <a:pt x="1662707" y="100567"/>
                  <a:pt x="1662070" y="48295"/>
                </a:cubicBezTo>
                <a:close/>
                <a:moveTo>
                  <a:pt x="1680001" y="66104"/>
                </a:moveTo>
                <a:cubicBezTo>
                  <a:pt x="1678402" y="107303"/>
                  <a:pt x="1672027" y="137780"/>
                  <a:pt x="1660874" y="157544"/>
                </a:cubicBezTo>
                <a:lnTo>
                  <a:pt x="1729126" y="157544"/>
                </a:lnTo>
                <a:lnTo>
                  <a:pt x="1729126" y="66104"/>
                </a:lnTo>
                <a:close/>
                <a:moveTo>
                  <a:pt x="1874833" y="134352"/>
                </a:moveTo>
                <a:lnTo>
                  <a:pt x="1897067" y="137103"/>
                </a:lnTo>
                <a:cubicBezTo>
                  <a:pt x="1893561" y="150091"/>
                  <a:pt x="1887066" y="160171"/>
                  <a:pt x="1877580" y="167343"/>
                </a:cubicBezTo>
                <a:cubicBezTo>
                  <a:pt x="1868097" y="174517"/>
                  <a:pt x="1855984" y="178104"/>
                  <a:pt x="1841246" y="178104"/>
                </a:cubicBezTo>
                <a:cubicBezTo>
                  <a:pt x="1822677" y="178104"/>
                  <a:pt x="1807956" y="172382"/>
                  <a:pt x="1797080" y="160946"/>
                </a:cubicBezTo>
                <a:cubicBezTo>
                  <a:pt x="1786201" y="149512"/>
                  <a:pt x="1780762" y="133475"/>
                  <a:pt x="1780762" y="112839"/>
                </a:cubicBezTo>
                <a:cubicBezTo>
                  <a:pt x="1780762" y="91479"/>
                  <a:pt x="1786258" y="74906"/>
                  <a:pt x="1797257" y="63112"/>
                </a:cubicBezTo>
                <a:cubicBezTo>
                  <a:pt x="1808255" y="51318"/>
                  <a:pt x="1822518" y="45426"/>
                  <a:pt x="1840050" y="45426"/>
                </a:cubicBezTo>
                <a:cubicBezTo>
                  <a:pt x="1857024" y="45426"/>
                  <a:pt x="1870887" y="51200"/>
                  <a:pt x="1881648" y="62752"/>
                </a:cubicBezTo>
                <a:cubicBezTo>
                  <a:pt x="1892405" y="74308"/>
                  <a:pt x="1897784" y="90565"/>
                  <a:pt x="1897784" y="111525"/>
                </a:cubicBezTo>
                <a:cubicBezTo>
                  <a:pt x="1897784" y="112799"/>
                  <a:pt x="1897744" y="114711"/>
                  <a:pt x="1897664" y="117259"/>
                </a:cubicBezTo>
                <a:lnTo>
                  <a:pt x="1802996" y="117259"/>
                </a:lnTo>
                <a:cubicBezTo>
                  <a:pt x="1803795" y="131207"/>
                  <a:pt x="1807740" y="141883"/>
                  <a:pt x="1814832" y="149293"/>
                </a:cubicBezTo>
                <a:cubicBezTo>
                  <a:pt x="1821920" y="156706"/>
                  <a:pt x="1830766" y="160409"/>
                  <a:pt x="1841364" y="160409"/>
                </a:cubicBezTo>
                <a:cubicBezTo>
                  <a:pt x="1849256" y="160409"/>
                  <a:pt x="1855990" y="158339"/>
                  <a:pt x="1861567" y="154196"/>
                </a:cubicBezTo>
                <a:cubicBezTo>
                  <a:pt x="1867147" y="150052"/>
                  <a:pt x="1871568" y="143439"/>
                  <a:pt x="1874833" y="134352"/>
                </a:cubicBezTo>
                <a:close/>
                <a:moveTo>
                  <a:pt x="1804191" y="99570"/>
                </a:moveTo>
                <a:lnTo>
                  <a:pt x="1875071" y="99570"/>
                </a:lnTo>
                <a:cubicBezTo>
                  <a:pt x="1874117" y="88895"/>
                  <a:pt x="1871405" y="80885"/>
                  <a:pt x="1866945" y="75542"/>
                </a:cubicBezTo>
                <a:cubicBezTo>
                  <a:pt x="1860091" y="67260"/>
                  <a:pt x="1851206" y="63115"/>
                  <a:pt x="1840288" y="63115"/>
                </a:cubicBezTo>
                <a:cubicBezTo>
                  <a:pt x="1830406" y="63115"/>
                  <a:pt x="1822104" y="66424"/>
                  <a:pt x="1815368" y="73034"/>
                </a:cubicBezTo>
                <a:cubicBezTo>
                  <a:pt x="1808633" y="79647"/>
                  <a:pt x="1804911" y="88492"/>
                  <a:pt x="1804191" y="99570"/>
                </a:cubicBezTo>
                <a:close/>
                <a:moveTo>
                  <a:pt x="2024010" y="48295"/>
                </a:moveTo>
                <a:lnTo>
                  <a:pt x="2024010" y="175234"/>
                </a:lnTo>
                <a:lnTo>
                  <a:pt x="2002616" y="175234"/>
                </a:lnTo>
                <a:lnTo>
                  <a:pt x="2002616" y="125748"/>
                </a:lnTo>
                <a:lnTo>
                  <a:pt x="1990181" y="125748"/>
                </a:lnTo>
                <a:cubicBezTo>
                  <a:pt x="1982611" y="125748"/>
                  <a:pt x="1976973" y="126725"/>
                  <a:pt x="1973269" y="128675"/>
                </a:cubicBezTo>
                <a:cubicBezTo>
                  <a:pt x="1969564" y="130630"/>
                  <a:pt x="1964164" y="136905"/>
                  <a:pt x="1957068" y="147503"/>
                </a:cubicBezTo>
                <a:lnTo>
                  <a:pt x="1938305" y="175234"/>
                </a:lnTo>
                <a:lnTo>
                  <a:pt x="1911651" y="175234"/>
                </a:lnTo>
                <a:lnTo>
                  <a:pt x="1934838" y="141045"/>
                </a:lnTo>
                <a:cubicBezTo>
                  <a:pt x="1941930" y="130612"/>
                  <a:pt x="1948982" y="124712"/>
                  <a:pt x="1955995" y="123354"/>
                </a:cubicBezTo>
                <a:cubicBezTo>
                  <a:pt x="1943723" y="121684"/>
                  <a:pt x="1934619" y="117259"/>
                  <a:pt x="1928685" y="110085"/>
                </a:cubicBezTo>
                <a:cubicBezTo>
                  <a:pt x="1922749" y="102917"/>
                  <a:pt x="1919778" y="94670"/>
                  <a:pt x="1919778" y="85349"/>
                </a:cubicBezTo>
                <a:cubicBezTo>
                  <a:pt x="1919778" y="74347"/>
                  <a:pt x="1923663" y="65423"/>
                  <a:pt x="1931432" y="58569"/>
                </a:cubicBezTo>
                <a:cubicBezTo>
                  <a:pt x="1939201" y="51722"/>
                  <a:pt x="1950458" y="48295"/>
                  <a:pt x="1965200" y="48295"/>
                </a:cubicBezTo>
                <a:close/>
                <a:moveTo>
                  <a:pt x="2002616" y="66104"/>
                </a:moveTo>
                <a:lnTo>
                  <a:pt x="1972011" y="66104"/>
                </a:lnTo>
                <a:cubicBezTo>
                  <a:pt x="1959181" y="66104"/>
                  <a:pt x="1950915" y="68098"/>
                  <a:pt x="1947210" y="72080"/>
                </a:cubicBezTo>
                <a:cubicBezTo>
                  <a:pt x="1943507" y="76062"/>
                  <a:pt x="1941653" y="80727"/>
                  <a:pt x="1941653" y="86065"/>
                </a:cubicBezTo>
                <a:cubicBezTo>
                  <a:pt x="1941653" y="93634"/>
                  <a:pt x="1944381" y="99191"/>
                  <a:pt x="1949843" y="102737"/>
                </a:cubicBezTo>
                <a:cubicBezTo>
                  <a:pt x="1955297" y="106284"/>
                  <a:pt x="1964955" y="108058"/>
                  <a:pt x="1978823" y="108058"/>
                </a:cubicBezTo>
                <a:lnTo>
                  <a:pt x="2002616" y="108058"/>
                </a:lnTo>
                <a:close/>
                <a:moveTo>
                  <a:pt x="2043817" y="48295"/>
                </a:moveTo>
                <a:lnTo>
                  <a:pt x="2146972" y="48295"/>
                </a:lnTo>
                <a:lnTo>
                  <a:pt x="2146972" y="66104"/>
                </a:lnTo>
                <a:lnTo>
                  <a:pt x="2106094" y="66104"/>
                </a:lnTo>
                <a:lnTo>
                  <a:pt x="2106094" y="175234"/>
                </a:lnTo>
                <a:lnTo>
                  <a:pt x="2084696" y="175234"/>
                </a:lnTo>
                <a:lnTo>
                  <a:pt x="2084696" y="66104"/>
                </a:lnTo>
                <a:lnTo>
                  <a:pt x="2043817" y="66104"/>
                </a:lnTo>
                <a:close/>
                <a:moveTo>
                  <a:pt x="2251735" y="134352"/>
                </a:moveTo>
                <a:lnTo>
                  <a:pt x="2273965" y="137103"/>
                </a:lnTo>
                <a:cubicBezTo>
                  <a:pt x="2270462" y="150091"/>
                  <a:pt x="2263967" y="160171"/>
                  <a:pt x="2254482" y="167343"/>
                </a:cubicBezTo>
                <a:cubicBezTo>
                  <a:pt x="2245000" y="174517"/>
                  <a:pt x="2232886" y="178104"/>
                  <a:pt x="2218144" y="178104"/>
                </a:cubicBezTo>
                <a:cubicBezTo>
                  <a:pt x="2199579" y="178104"/>
                  <a:pt x="2184854" y="172382"/>
                  <a:pt x="2173982" y="160946"/>
                </a:cubicBezTo>
                <a:cubicBezTo>
                  <a:pt x="2163103" y="149512"/>
                  <a:pt x="2157664" y="133475"/>
                  <a:pt x="2157664" y="112839"/>
                </a:cubicBezTo>
                <a:cubicBezTo>
                  <a:pt x="2157664" y="91479"/>
                  <a:pt x="2163161" y="74906"/>
                  <a:pt x="2174158" y="63112"/>
                </a:cubicBezTo>
                <a:cubicBezTo>
                  <a:pt x="2185156" y="51318"/>
                  <a:pt x="2199420" y="45426"/>
                  <a:pt x="2216948" y="45426"/>
                </a:cubicBezTo>
                <a:cubicBezTo>
                  <a:pt x="2233922" y="45426"/>
                  <a:pt x="2247789" y="51200"/>
                  <a:pt x="2258550" y="62752"/>
                </a:cubicBezTo>
                <a:cubicBezTo>
                  <a:pt x="2269307" y="74308"/>
                  <a:pt x="2274685" y="90565"/>
                  <a:pt x="2274685" y="111525"/>
                </a:cubicBezTo>
                <a:cubicBezTo>
                  <a:pt x="2274685" y="112799"/>
                  <a:pt x="2274646" y="114711"/>
                  <a:pt x="2274563" y="117259"/>
                </a:cubicBezTo>
                <a:lnTo>
                  <a:pt x="2179897" y="117259"/>
                </a:lnTo>
                <a:cubicBezTo>
                  <a:pt x="2180696" y="131207"/>
                  <a:pt x="2184638" y="141883"/>
                  <a:pt x="2191734" y="149293"/>
                </a:cubicBezTo>
                <a:cubicBezTo>
                  <a:pt x="2198823" y="156706"/>
                  <a:pt x="2207667" y="160409"/>
                  <a:pt x="2218263" y="160409"/>
                </a:cubicBezTo>
                <a:cubicBezTo>
                  <a:pt x="2226157" y="160409"/>
                  <a:pt x="2232890" y="158339"/>
                  <a:pt x="2238470" y="154196"/>
                </a:cubicBezTo>
                <a:cubicBezTo>
                  <a:pt x="2244045" y="150052"/>
                  <a:pt x="2248470" y="143439"/>
                  <a:pt x="2251735" y="134352"/>
                </a:cubicBezTo>
                <a:close/>
                <a:moveTo>
                  <a:pt x="2181093" y="99570"/>
                </a:moveTo>
                <a:lnTo>
                  <a:pt x="2251972" y="99570"/>
                </a:lnTo>
                <a:cubicBezTo>
                  <a:pt x="2251015" y="88895"/>
                  <a:pt x="2248308" y="80885"/>
                  <a:pt x="2243847" y="75542"/>
                </a:cubicBezTo>
                <a:cubicBezTo>
                  <a:pt x="2236993" y="67260"/>
                  <a:pt x="2228105" y="63115"/>
                  <a:pt x="2217190" y="63115"/>
                </a:cubicBezTo>
                <a:cubicBezTo>
                  <a:pt x="2207308" y="63115"/>
                  <a:pt x="2199002" y="66424"/>
                  <a:pt x="2192270" y="73034"/>
                </a:cubicBezTo>
                <a:cubicBezTo>
                  <a:pt x="2185535" y="79647"/>
                  <a:pt x="2181809" y="88492"/>
                  <a:pt x="2181093" y="99570"/>
                </a:cubicBezTo>
                <a:close/>
                <a:moveTo>
                  <a:pt x="2302686" y="48295"/>
                </a:moveTo>
                <a:lnTo>
                  <a:pt x="2402615" y="48295"/>
                </a:lnTo>
                <a:lnTo>
                  <a:pt x="2402615" y="175234"/>
                </a:lnTo>
                <a:lnTo>
                  <a:pt x="2381220" y="175234"/>
                </a:lnTo>
                <a:lnTo>
                  <a:pt x="2381220" y="66104"/>
                </a:lnTo>
                <a:lnTo>
                  <a:pt x="2324204" y="66104"/>
                </a:lnTo>
                <a:lnTo>
                  <a:pt x="2324204" y="129335"/>
                </a:lnTo>
                <a:cubicBezTo>
                  <a:pt x="2324204" y="144077"/>
                  <a:pt x="2323725" y="153800"/>
                  <a:pt x="2322767" y="158497"/>
                </a:cubicBezTo>
                <a:cubicBezTo>
                  <a:pt x="2321812" y="163203"/>
                  <a:pt x="2319181" y="167307"/>
                  <a:pt x="2314879" y="170814"/>
                </a:cubicBezTo>
                <a:cubicBezTo>
                  <a:pt x="2310577" y="174317"/>
                  <a:pt x="2304364" y="176069"/>
                  <a:pt x="2296235" y="176069"/>
                </a:cubicBezTo>
                <a:cubicBezTo>
                  <a:pt x="2291213" y="176069"/>
                  <a:pt x="2285434" y="175749"/>
                  <a:pt x="2278900" y="175115"/>
                </a:cubicBezTo>
                <a:lnTo>
                  <a:pt x="2278900" y="157184"/>
                </a:lnTo>
                <a:lnTo>
                  <a:pt x="2288348" y="157184"/>
                </a:lnTo>
                <a:cubicBezTo>
                  <a:pt x="2292808" y="157184"/>
                  <a:pt x="2295993" y="156727"/>
                  <a:pt x="2297906" y="155809"/>
                </a:cubicBezTo>
                <a:cubicBezTo>
                  <a:pt x="2299821" y="154895"/>
                  <a:pt x="2301095" y="153440"/>
                  <a:pt x="2301732" y="151449"/>
                </a:cubicBezTo>
                <a:cubicBezTo>
                  <a:pt x="2302366" y="149455"/>
                  <a:pt x="2302686" y="142964"/>
                  <a:pt x="2302686" y="131962"/>
                </a:cubicBezTo>
                <a:close/>
                <a:moveTo>
                  <a:pt x="2434652" y="48295"/>
                </a:moveTo>
                <a:lnTo>
                  <a:pt x="2456164" y="48295"/>
                </a:lnTo>
                <a:lnTo>
                  <a:pt x="2456164" y="97896"/>
                </a:lnTo>
                <a:lnTo>
                  <a:pt x="2483417" y="97896"/>
                </a:lnTo>
                <a:cubicBezTo>
                  <a:pt x="2501186" y="97896"/>
                  <a:pt x="2514874" y="101344"/>
                  <a:pt x="2524479" y="108235"/>
                </a:cubicBezTo>
                <a:cubicBezTo>
                  <a:pt x="2534080" y="115128"/>
                  <a:pt x="2538882" y="124633"/>
                  <a:pt x="2538882" y="136743"/>
                </a:cubicBezTo>
                <a:cubicBezTo>
                  <a:pt x="2538882" y="147342"/>
                  <a:pt x="2534875" y="156410"/>
                  <a:pt x="2526869" y="163937"/>
                </a:cubicBezTo>
                <a:cubicBezTo>
                  <a:pt x="2518863" y="171468"/>
                  <a:pt x="2506050" y="175234"/>
                  <a:pt x="2488435" y="175234"/>
                </a:cubicBezTo>
                <a:lnTo>
                  <a:pt x="2434652" y="175234"/>
                </a:lnTo>
                <a:close/>
                <a:moveTo>
                  <a:pt x="2456164" y="157544"/>
                </a:moveTo>
                <a:lnTo>
                  <a:pt x="2478759" y="157544"/>
                </a:lnTo>
                <a:cubicBezTo>
                  <a:pt x="2492385" y="157544"/>
                  <a:pt x="2502108" y="155870"/>
                  <a:pt x="2507926" y="152522"/>
                </a:cubicBezTo>
                <a:cubicBezTo>
                  <a:pt x="2513744" y="149177"/>
                  <a:pt x="2516648" y="143957"/>
                  <a:pt x="2516648" y="136865"/>
                </a:cubicBezTo>
                <a:cubicBezTo>
                  <a:pt x="2516648" y="131368"/>
                  <a:pt x="2514496" y="126466"/>
                  <a:pt x="2510194" y="122159"/>
                </a:cubicBezTo>
                <a:cubicBezTo>
                  <a:pt x="2505887" y="117858"/>
                  <a:pt x="2496366" y="115709"/>
                  <a:pt x="2481624" y="115709"/>
                </a:cubicBezTo>
                <a:lnTo>
                  <a:pt x="2456164" y="115709"/>
                </a:lnTo>
                <a:close/>
                <a:moveTo>
                  <a:pt x="2562668" y="48295"/>
                </a:moveTo>
                <a:lnTo>
                  <a:pt x="2584181" y="48295"/>
                </a:lnTo>
                <a:lnTo>
                  <a:pt x="2584181" y="101124"/>
                </a:lnTo>
                <a:lnTo>
                  <a:pt x="2643830" y="101124"/>
                </a:lnTo>
                <a:lnTo>
                  <a:pt x="2643830" y="48295"/>
                </a:lnTo>
                <a:lnTo>
                  <a:pt x="2665342" y="48295"/>
                </a:lnTo>
                <a:lnTo>
                  <a:pt x="2665342" y="175234"/>
                </a:lnTo>
                <a:lnTo>
                  <a:pt x="2643830" y="175234"/>
                </a:lnTo>
                <a:lnTo>
                  <a:pt x="2643830" y="118933"/>
                </a:lnTo>
                <a:lnTo>
                  <a:pt x="2584181" y="118933"/>
                </a:lnTo>
                <a:lnTo>
                  <a:pt x="2584181" y="175234"/>
                </a:lnTo>
                <a:lnTo>
                  <a:pt x="2562668" y="175234"/>
                </a:lnTo>
                <a:close/>
                <a:moveTo>
                  <a:pt x="2689726" y="111763"/>
                </a:moveTo>
                <a:cubicBezTo>
                  <a:pt x="2689726" y="88255"/>
                  <a:pt x="2696259" y="70841"/>
                  <a:pt x="2709331" y="59526"/>
                </a:cubicBezTo>
                <a:cubicBezTo>
                  <a:pt x="2720247" y="50123"/>
                  <a:pt x="2733555" y="45426"/>
                  <a:pt x="2749255" y="45426"/>
                </a:cubicBezTo>
                <a:cubicBezTo>
                  <a:pt x="2766705" y="45426"/>
                  <a:pt x="2780974" y="51142"/>
                  <a:pt x="2792049" y="62576"/>
                </a:cubicBezTo>
                <a:cubicBezTo>
                  <a:pt x="2803126" y="74010"/>
                  <a:pt x="2808659" y="89809"/>
                  <a:pt x="2808659" y="109969"/>
                </a:cubicBezTo>
                <a:cubicBezTo>
                  <a:pt x="2808659" y="126303"/>
                  <a:pt x="2806211" y="139156"/>
                  <a:pt x="2801311" y="148519"/>
                </a:cubicBezTo>
                <a:cubicBezTo>
                  <a:pt x="2796411" y="157882"/>
                  <a:pt x="2789281" y="165154"/>
                  <a:pt x="2779917" y="170331"/>
                </a:cubicBezTo>
                <a:cubicBezTo>
                  <a:pt x="2770553" y="175512"/>
                  <a:pt x="2760329" y="178104"/>
                  <a:pt x="2749255" y="178104"/>
                </a:cubicBezTo>
                <a:cubicBezTo>
                  <a:pt x="2731485" y="178104"/>
                  <a:pt x="2717122" y="172404"/>
                  <a:pt x="2706166" y="161007"/>
                </a:cubicBezTo>
                <a:cubicBezTo>
                  <a:pt x="2695205" y="149613"/>
                  <a:pt x="2689726" y="133197"/>
                  <a:pt x="2689726" y="111763"/>
                </a:cubicBezTo>
                <a:close/>
                <a:moveTo>
                  <a:pt x="2711841" y="111763"/>
                </a:moveTo>
                <a:cubicBezTo>
                  <a:pt x="2711841" y="128020"/>
                  <a:pt x="2715386" y="140192"/>
                  <a:pt x="2722478" y="148278"/>
                </a:cubicBezTo>
                <a:cubicBezTo>
                  <a:pt x="2729574" y="156367"/>
                  <a:pt x="2738498" y="160409"/>
                  <a:pt x="2749255" y="160409"/>
                </a:cubicBezTo>
                <a:cubicBezTo>
                  <a:pt x="2759933" y="160409"/>
                  <a:pt x="2768818" y="156349"/>
                  <a:pt x="2775913" y="148216"/>
                </a:cubicBezTo>
                <a:cubicBezTo>
                  <a:pt x="2783001" y="140092"/>
                  <a:pt x="2786547" y="127700"/>
                  <a:pt x="2786547" y="111047"/>
                </a:cubicBezTo>
                <a:cubicBezTo>
                  <a:pt x="2786547" y="95347"/>
                  <a:pt x="2782980" y="83456"/>
                  <a:pt x="2775849" y="75367"/>
                </a:cubicBezTo>
                <a:cubicBezTo>
                  <a:pt x="2768717" y="67281"/>
                  <a:pt x="2759850" y="63235"/>
                  <a:pt x="2749255" y="63235"/>
                </a:cubicBezTo>
                <a:cubicBezTo>
                  <a:pt x="2738498" y="63235"/>
                  <a:pt x="2729574" y="67260"/>
                  <a:pt x="2722478" y="75305"/>
                </a:cubicBezTo>
                <a:cubicBezTo>
                  <a:pt x="2715386" y="83356"/>
                  <a:pt x="2711841" y="95506"/>
                  <a:pt x="2711841" y="111763"/>
                </a:cubicBezTo>
                <a:close/>
                <a:moveTo>
                  <a:pt x="2916720" y="128737"/>
                </a:moveTo>
                <a:lnTo>
                  <a:pt x="2937877" y="131487"/>
                </a:lnTo>
                <a:cubicBezTo>
                  <a:pt x="2935567" y="146071"/>
                  <a:pt x="2929647" y="157487"/>
                  <a:pt x="2920126" y="165730"/>
                </a:cubicBezTo>
                <a:cubicBezTo>
                  <a:pt x="2910600" y="173978"/>
                  <a:pt x="2898907" y="178104"/>
                  <a:pt x="2885040" y="178104"/>
                </a:cubicBezTo>
                <a:cubicBezTo>
                  <a:pt x="2867670" y="178104"/>
                  <a:pt x="2853706" y="172423"/>
                  <a:pt x="2843147" y="161064"/>
                </a:cubicBezTo>
                <a:cubicBezTo>
                  <a:pt x="2832589" y="149714"/>
                  <a:pt x="2827307" y="133438"/>
                  <a:pt x="2827307" y="112242"/>
                </a:cubicBezTo>
                <a:cubicBezTo>
                  <a:pt x="2827307" y="98536"/>
                  <a:pt x="2829579" y="86545"/>
                  <a:pt x="2834125" y="76263"/>
                </a:cubicBezTo>
                <a:cubicBezTo>
                  <a:pt x="2838664" y="65982"/>
                  <a:pt x="2845577" y="58270"/>
                  <a:pt x="2854864" y="53130"/>
                </a:cubicBezTo>
                <a:cubicBezTo>
                  <a:pt x="2864146" y="47992"/>
                  <a:pt x="2874247" y="45426"/>
                  <a:pt x="2885163" y="45426"/>
                </a:cubicBezTo>
                <a:cubicBezTo>
                  <a:pt x="2898947" y="45426"/>
                  <a:pt x="2910222" y="48910"/>
                  <a:pt x="2918988" y="55883"/>
                </a:cubicBezTo>
                <a:cubicBezTo>
                  <a:pt x="2927757" y="62856"/>
                  <a:pt x="2933373" y="72756"/>
                  <a:pt x="2935844" y="85587"/>
                </a:cubicBezTo>
                <a:lnTo>
                  <a:pt x="2914928" y="88813"/>
                </a:lnTo>
                <a:cubicBezTo>
                  <a:pt x="2912933" y="80288"/>
                  <a:pt x="2909408" y="73872"/>
                  <a:pt x="2904348" y="69571"/>
                </a:cubicBezTo>
                <a:cubicBezTo>
                  <a:pt x="2899285" y="65268"/>
                  <a:pt x="2893173" y="63115"/>
                  <a:pt x="2885997" y="63115"/>
                </a:cubicBezTo>
                <a:cubicBezTo>
                  <a:pt x="2875162" y="63115"/>
                  <a:pt x="2866359" y="67000"/>
                  <a:pt x="2859587" y="74769"/>
                </a:cubicBezTo>
                <a:cubicBezTo>
                  <a:pt x="2852813" y="82537"/>
                  <a:pt x="2849425" y="94831"/>
                  <a:pt x="2849425" y="111643"/>
                </a:cubicBezTo>
                <a:cubicBezTo>
                  <a:pt x="2849425" y="128693"/>
                  <a:pt x="2852694" y="141085"/>
                  <a:pt x="2859228" y="148814"/>
                </a:cubicBezTo>
                <a:cubicBezTo>
                  <a:pt x="2865762" y="156543"/>
                  <a:pt x="2874287" y="160409"/>
                  <a:pt x="2884802" y="160409"/>
                </a:cubicBezTo>
                <a:cubicBezTo>
                  <a:pt x="2893248" y="160409"/>
                  <a:pt x="2900304" y="157821"/>
                  <a:pt x="2905963" y="152644"/>
                </a:cubicBezTo>
                <a:cubicBezTo>
                  <a:pt x="2911620" y="147464"/>
                  <a:pt x="2915205" y="139497"/>
                  <a:pt x="2916720" y="128737"/>
                </a:cubicBezTo>
                <a:close/>
                <a:moveTo>
                  <a:pt x="2944689" y="48295"/>
                </a:moveTo>
                <a:lnTo>
                  <a:pt x="3047843" y="48295"/>
                </a:lnTo>
                <a:lnTo>
                  <a:pt x="3047843" y="66104"/>
                </a:lnTo>
                <a:lnTo>
                  <a:pt x="3006961" y="66104"/>
                </a:lnTo>
                <a:lnTo>
                  <a:pt x="3006961" y="175234"/>
                </a:lnTo>
                <a:lnTo>
                  <a:pt x="2985567" y="175234"/>
                </a:lnTo>
                <a:lnTo>
                  <a:pt x="2985567" y="66104"/>
                </a:lnTo>
                <a:lnTo>
                  <a:pt x="2944689" y="66104"/>
                </a:lnTo>
                <a:close/>
                <a:moveTo>
                  <a:pt x="3068043" y="48295"/>
                </a:moveTo>
                <a:lnTo>
                  <a:pt x="3089559" y="48295"/>
                </a:lnTo>
                <a:lnTo>
                  <a:pt x="3089559" y="97896"/>
                </a:lnTo>
                <a:lnTo>
                  <a:pt x="3116812" y="97896"/>
                </a:lnTo>
                <a:cubicBezTo>
                  <a:pt x="3134578" y="97896"/>
                  <a:pt x="3148269" y="101344"/>
                  <a:pt x="3157870" y="108235"/>
                </a:cubicBezTo>
                <a:cubicBezTo>
                  <a:pt x="3167475" y="115128"/>
                  <a:pt x="3172273" y="124633"/>
                  <a:pt x="3172273" y="136743"/>
                </a:cubicBezTo>
                <a:cubicBezTo>
                  <a:pt x="3172273" y="147342"/>
                  <a:pt x="3168266" y="156410"/>
                  <a:pt x="3160260" y="163937"/>
                </a:cubicBezTo>
                <a:cubicBezTo>
                  <a:pt x="3152254" y="171468"/>
                  <a:pt x="3139445" y="175234"/>
                  <a:pt x="3121830" y="175234"/>
                </a:cubicBezTo>
                <a:lnTo>
                  <a:pt x="3068043" y="175234"/>
                </a:lnTo>
                <a:close/>
                <a:moveTo>
                  <a:pt x="3089559" y="157544"/>
                </a:moveTo>
                <a:lnTo>
                  <a:pt x="3112150" y="157544"/>
                </a:lnTo>
                <a:cubicBezTo>
                  <a:pt x="3125776" y="157544"/>
                  <a:pt x="3135499" y="155870"/>
                  <a:pt x="3141317" y="152522"/>
                </a:cubicBezTo>
                <a:cubicBezTo>
                  <a:pt x="3147135" y="149177"/>
                  <a:pt x="3150039" y="143957"/>
                  <a:pt x="3150039" y="136865"/>
                </a:cubicBezTo>
                <a:cubicBezTo>
                  <a:pt x="3150039" y="131368"/>
                  <a:pt x="3147890" y="126466"/>
                  <a:pt x="3143589" y="122159"/>
                </a:cubicBezTo>
                <a:cubicBezTo>
                  <a:pt x="3139284" y="117858"/>
                  <a:pt x="3129761" y="115709"/>
                  <a:pt x="3115019" y="115709"/>
                </a:cubicBezTo>
                <a:lnTo>
                  <a:pt x="3089559" y="115709"/>
                </a:lnTo>
                <a:close/>
                <a:moveTo>
                  <a:pt x="3196177" y="48295"/>
                </a:moveTo>
                <a:lnTo>
                  <a:pt x="3217695" y="48295"/>
                </a:lnTo>
                <a:lnTo>
                  <a:pt x="3217695" y="101363"/>
                </a:lnTo>
                <a:lnTo>
                  <a:pt x="3243751" y="101363"/>
                </a:lnTo>
                <a:cubicBezTo>
                  <a:pt x="3245662" y="83193"/>
                  <a:pt x="3251341" y="69330"/>
                  <a:pt x="3260787" y="59764"/>
                </a:cubicBezTo>
                <a:cubicBezTo>
                  <a:pt x="3270226" y="50206"/>
                  <a:pt x="3282480" y="45426"/>
                  <a:pt x="3297542" y="45426"/>
                </a:cubicBezTo>
                <a:cubicBezTo>
                  <a:pt x="3310369" y="45426"/>
                  <a:pt x="3320488" y="48014"/>
                  <a:pt x="3327905" y="53194"/>
                </a:cubicBezTo>
                <a:cubicBezTo>
                  <a:pt x="3335314" y="58371"/>
                  <a:pt x="3341427" y="65503"/>
                  <a:pt x="3346250" y="74589"/>
                </a:cubicBezTo>
                <a:cubicBezTo>
                  <a:pt x="3351071" y="83675"/>
                  <a:pt x="3353483" y="95908"/>
                  <a:pt x="3353483" y="111284"/>
                </a:cubicBezTo>
                <a:cubicBezTo>
                  <a:pt x="3353483" y="133197"/>
                  <a:pt x="3348501" y="149815"/>
                  <a:pt x="3338539" y="161129"/>
                </a:cubicBezTo>
                <a:cubicBezTo>
                  <a:pt x="3328578" y="172445"/>
                  <a:pt x="3315071" y="178104"/>
                  <a:pt x="3298018" y="178104"/>
                </a:cubicBezTo>
                <a:cubicBezTo>
                  <a:pt x="3282164" y="178104"/>
                  <a:pt x="3269452" y="172844"/>
                  <a:pt x="3259887" y="162324"/>
                </a:cubicBezTo>
                <a:cubicBezTo>
                  <a:pt x="3250325" y="151806"/>
                  <a:pt x="3244946" y="137384"/>
                  <a:pt x="3243751" y="119053"/>
                </a:cubicBezTo>
                <a:lnTo>
                  <a:pt x="3217695" y="119053"/>
                </a:lnTo>
                <a:lnTo>
                  <a:pt x="3217695" y="175234"/>
                </a:lnTo>
                <a:lnTo>
                  <a:pt x="3196177" y="175234"/>
                </a:lnTo>
                <a:close/>
                <a:moveTo>
                  <a:pt x="3298735" y="63714"/>
                </a:moveTo>
                <a:cubicBezTo>
                  <a:pt x="3288215" y="63714"/>
                  <a:pt x="3280029" y="67756"/>
                  <a:pt x="3274171" y="75846"/>
                </a:cubicBezTo>
                <a:cubicBezTo>
                  <a:pt x="3268314" y="83935"/>
                  <a:pt x="3265384" y="95267"/>
                  <a:pt x="3265384" y="109852"/>
                </a:cubicBezTo>
                <a:cubicBezTo>
                  <a:pt x="3265384" y="127304"/>
                  <a:pt x="3268336" y="140092"/>
                  <a:pt x="3274232" y="148216"/>
                </a:cubicBezTo>
                <a:cubicBezTo>
                  <a:pt x="3280125" y="156349"/>
                  <a:pt x="3288017" y="160409"/>
                  <a:pt x="3297899" y="160409"/>
                </a:cubicBezTo>
                <a:cubicBezTo>
                  <a:pt x="3307702" y="160409"/>
                  <a:pt x="3315730" y="156643"/>
                  <a:pt x="3321987" y="149116"/>
                </a:cubicBezTo>
                <a:cubicBezTo>
                  <a:pt x="3328239" y="141585"/>
                  <a:pt x="3331364" y="129453"/>
                  <a:pt x="3331364" y="112720"/>
                </a:cubicBezTo>
                <a:cubicBezTo>
                  <a:pt x="3331364" y="96387"/>
                  <a:pt x="3328653" y="84133"/>
                  <a:pt x="3323239" y="75964"/>
                </a:cubicBezTo>
                <a:cubicBezTo>
                  <a:pt x="3317822" y="67795"/>
                  <a:pt x="3309653" y="63714"/>
                  <a:pt x="3298735" y="63714"/>
                </a:cubicBezTo>
                <a:close/>
                <a:moveTo>
                  <a:pt x="3385155" y="175234"/>
                </a:moveTo>
                <a:lnTo>
                  <a:pt x="3385155" y="150729"/>
                </a:lnTo>
                <a:lnTo>
                  <a:pt x="3409658" y="150729"/>
                </a:lnTo>
                <a:lnTo>
                  <a:pt x="3409658" y="175234"/>
                </a:lnTo>
                <a:cubicBezTo>
                  <a:pt x="3409658" y="184238"/>
                  <a:pt x="3408066" y="191510"/>
                  <a:pt x="3404876" y="197050"/>
                </a:cubicBezTo>
                <a:cubicBezTo>
                  <a:pt x="3401691" y="202587"/>
                  <a:pt x="3396633" y="206868"/>
                  <a:pt x="3389696" y="209898"/>
                </a:cubicBezTo>
                <a:lnTo>
                  <a:pt x="3383723" y="200693"/>
                </a:lnTo>
                <a:cubicBezTo>
                  <a:pt x="3388262" y="198699"/>
                  <a:pt x="3391611" y="195772"/>
                  <a:pt x="3393764" y="191910"/>
                </a:cubicBezTo>
                <a:cubicBezTo>
                  <a:pt x="3395916" y="188043"/>
                  <a:pt x="3397111" y="182484"/>
                  <a:pt x="3397349" y="175234"/>
                </a:cubicBezTo>
                <a:close/>
                <a:moveTo>
                  <a:pt x="3515444" y="48295"/>
                </a:moveTo>
                <a:lnTo>
                  <a:pt x="3536957" y="48295"/>
                </a:lnTo>
                <a:lnTo>
                  <a:pt x="3536957" y="103155"/>
                </a:lnTo>
                <a:cubicBezTo>
                  <a:pt x="3543808" y="103155"/>
                  <a:pt x="3548610" y="101842"/>
                  <a:pt x="3551360" y="99209"/>
                </a:cubicBezTo>
                <a:cubicBezTo>
                  <a:pt x="3554107" y="96581"/>
                  <a:pt x="3558154" y="88935"/>
                  <a:pt x="3563493" y="76263"/>
                </a:cubicBezTo>
                <a:cubicBezTo>
                  <a:pt x="3567716" y="66219"/>
                  <a:pt x="3571142" y="59609"/>
                  <a:pt x="3573774" y="56420"/>
                </a:cubicBezTo>
                <a:cubicBezTo>
                  <a:pt x="3576402" y="53230"/>
                  <a:pt x="3579430" y="51081"/>
                  <a:pt x="3582856" y="49965"/>
                </a:cubicBezTo>
                <a:cubicBezTo>
                  <a:pt x="3586284" y="48852"/>
                  <a:pt x="3591782" y="48295"/>
                  <a:pt x="3599352" y="48295"/>
                </a:cubicBezTo>
                <a:lnTo>
                  <a:pt x="3603654" y="48295"/>
                </a:lnTo>
                <a:lnTo>
                  <a:pt x="3603654" y="66104"/>
                </a:lnTo>
                <a:lnTo>
                  <a:pt x="3597678" y="65985"/>
                </a:lnTo>
                <a:cubicBezTo>
                  <a:pt x="3592019" y="65985"/>
                  <a:pt x="3588394" y="66820"/>
                  <a:pt x="3586799" y="68494"/>
                </a:cubicBezTo>
                <a:cubicBezTo>
                  <a:pt x="3585128" y="70248"/>
                  <a:pt x="3582579" y="75468"/>
                  <a:pt x="3579153" y="84154"/>
                </a:cubicBezTo>
                <a:cubicBezTo>
                  <a:pt x="3575888" y="92437"/>
                  <a:pt x="3572900" y="98172"/>
                  <a:pt x="3570188" y="101363"/>
                </a:cubicBezTo>
                <a:cubicBezTo>
                  <a:pt x="3567478" y="104552"/>
                  <a:pt x="3563291" y="107460"/>
                  <a:pt x="3557636" y="110089"/>
                </a:cubicBezTo>
                <a:cubicBezTo>
                  <a:pt x="3566880" y="112562"/>
                  <a:pt x="3575963" y="121166"/>
                  <a:pt x="3584887" y="135908"/>
                </a:cubicBezTo>
                <a:lnTo>
                  <a:pt x="3608436" y="175234"/>
                </a:lnTo>
                <a:lnTo>
                  <a:pt x="3584769" y="175234"/>
                </a:lnTo>
                <a:lnTo>
                  <a:pt x="3561819" y="135908"/>
                </a:lnTo>
                <a:cubicBezTo>
                  <a:pt x="3557121" y="128016"/>
                  <a:pt x="3553013" y="122814"/>
                  <a:pt x="3549510" y="120305"/>
                </a:cubicBezTo>
                <a:cubicBezTo>
                  <a:pt x="3546000" y="117796"/>
                  <a:pt x="3541820" y="116543"/>
                  <a:pt x="3536957" y="116543"/>
                </a:cubicBezTo>
                <a:lnTo>
                  <a:pt x="3536957" y="175234"/>
                </a:lnTo>
                <a:lnTo>
                  <a:pt x="3515444" y="175234"/>
                </a:lnTo>
                <a:close/>
                <a:moveTo>
                  <a:pt x="3622662" y="223881"/>
                </a:moveTo>
                <a:lnTo>
                  <a:pt x="3622662" y="48295"/>
                </a:lnTo>
                <a:lnTo>
                  <a:pt x="3642264" y="48295"/>
                </a:lnTo>
                <a:lnTo>
                  <a:pt x="3642264" y="64789"/>
                </a:lnTo>
                <a:cubicBezTo>
                  <a:pt x="3646886" y="58332"/>
                  <a:pt x="3652107" y="53489"/>
                  <a:pt x="3657924" y="50264"/>
                </a:cubicBezTo>
                <a:cubicBezTo>
                  <a:pt x="3663741" y="47035"/>
                  <a:pt x="3670790" y="45426"/>
                  <a:pt x="3679082" y="45426"/>
                </a:cubicBezTo>
                <a:cubicBezTo>
                  <a:pt x="3689917" y="45426"/>
                  <a:pt x="3699475" y="48212"/>
                  <a:pt x="3707766" y="53792"/>
                </a:cubicBezTo>
                <a:cubicBezTo>
                  <a:pt x="3716053" y="59368"/>
                  <a:pt x="3722310" y="67238"/>
                  <a:pt x="3726533" y="77393"/>
                </a:cubicBezTo>
                <a:cubicBezTo>
                  <a:pt x="3730752" y="87556"/>
                  <a:pt x="3732865" y="98695"/>
                  <a:pt x="3732865" y="110809"/>
                </a:cubicBezTo>
                <a:cubicBezTo>
                  <a:pt x="3732865" y="123793"/>
                  <a:pt x="3730536" y="135490"/>
                  <a:pt x="3725878" y="145887"/>
                </a:cubicBezTo>
                <a:cubicBezTo>
                  <a:pt x="3721215" y="156288"/>
                  <a:pt x="3714444" y="164255"/>
                  <a:pt x="3705556" y="169794"/>
                </a:cubicBezTo>
                <a:cubicBezTo>
                  <a:pt x="3696671" y="175335"/>
                  <a:pt x="3687325" y="178104"/>
                  <a:pt x="3677522" y="178104"/>
                </a:cubicBezTo>
                <a:cubicBezTo>
                  <a:pt x="3670352" y="178104"/>
                  <a:pt x="3663918" y="176587"/>
                  <a:pt x="3658219" y="173560"/>
                </a:cubicBezTo>
                <a:cubicBezTo>
                  <a:pt x="3652521" y="170532"/>
                  <a:pt x="3647841" y="166706"/>
                  <a:pt x="3644176" y="162084"/>
                </a:cubicBezTo>
                <a:lnTo>
                  <a:pt x="3644176" y="223881"/>
                </a:lnTo>
                <a:close/>
                <a:moveTo>
                  <a:pt x="3642145" y="112479"/>
                </a:moveTo>
                <a:cubicBezTo>
                  <a:pt x="3642145" y="128816"/>
                  <a:pt x="3645450" y="140890"/>
                  <a:pt x="3652066" y="148695"/>
                </a:cubicBezTo>
                <a:cubicBezTo>
                  <a:pt x="3658681" y="156507"/>
                  <a:pt x="3666687" y="160409"/>
                  <a:pt x="3676090" y="160409"/>
                </a:cubicBezTo>
                <a:cubicBezTo>
                  <a:pt x="3685651" y="160409"/>
                  <a:pt x="3693842" y="156367"/>
                  <a:pt x="3700653" y="148278"/>
                </a:cubicBezTo>
                <a:cubicBezTo>
                  <a:pt x="3707464" y="140192"/>
                  <a:pt x="3710872" y="127661"/>
                  <a:pt x="3710872" y="110686"/>
                </a:cubicBezTo>
                <a:cubicBezTo>
                  <a:pt x="3710872" y="94511"/>
                  <a:pt x="3707546" y="82398"/>
                  <a:pt x="3700890" y="74347"/>
                </a:cubicBezTo>
                <a:cubicBezTo>
                  <a:pt x="3694238" y="66302"/>
                  <a:pt x="3686289" y="62277"/>
                  <a:pt x="3677043" y="62277"/>
                </a:cubicBezTo>
                <a:cubicBezTo>
                  <a:pt x="3667882" y="62277"/>
                  <a:pt x="3659774" y="66557"/>
                  <a:pt x="3652722" y="75126"/>
                </a:cubicBezTo>
                <a:cubicBezTo>
                  <a:pt x="3645669" y="83693"/>
                  <a:pt x="3642145" y="96145"/>
                  <a:pt x="3642145" y="112479"/>
                </a:cubicBezTo>
                <a:close/>
                <a:moveTo>
                  <a:pt x="3841643" y="159575"/>
                </a:moveTo>
                <a:cubicBezTo>
                  <a:pt x="3833673" y="166346"/>
                  <a:pt x="3826001" y="171130"/>
                  <a:pt x="3818632" y="173921"/>
                </a:cubicBezTo>
                <a:cubicBezTo>
                  <a:pt x="3811260" y="176707"/>
                  <a:pt x="3803354" y="178104"/>
                  <a:pt x="3794908" y="178104"/>
                </a:cubicBezTo>
                <a:cubicBezTo>
                  <a:pt x="3780961" y="178104"/>
                  <a:pt x="3770241" y="174694"/>
                  <a:pt x="3762749" y="167883"/>
                </a:cubicBezTo>
                <a:cubicBezTo>
                  <a:pt x="3755261" y="161068"/>
                  <a:pt x="3751514" y="152360"/>
                  <a:pt x="3751514" y="141765"/>
                </a:cubicBezTo>
                <a:cubicBezTo>
                  <a:pt x="3751514" y="135547"/>
                  <a:pt x="3752928" y="129871"/>
                  <a:pt x="3755758" y="124733"/>
                </a:cubicBezTo>
                <a:cubicBezTo>
                  <a:pt x="3758588" y="119593"/>
                  <a:pt x="3762292" y="115468"/>
                  <a:pt x="3766874" y="112360"/>
                </a:cubicBezTo>
                <a:cubicBezTo>
                  <a:pt x="3771462" y="109253"/>
                  <a:pt x="3776616" y="106903"/>
                  <a:pt x="3782354" y="105311"/>
                </a:cubicBezTo>
                <a:cubicBezTo>
                  <a:pt x="3786573" y="104192"/>
                  <a:pt x="3792953" y="103115"/>
                  <a:pt x="3801478" y="102079"/>
                </a:cubicBezTo>
                <a:cubicBezTo>
                  <a:pt x="3818852" y="100009"/>
                  <a:pt x="3831642" y="97539"/>
                  <a:pt x="3839850" y="94670"/>
                </a:cubicBezTo>
                <a:cubicBezTo>
                  <a:pt x="3839930" y="91721"/>
                  <a:pt x="3839969" y="89849"/>
                  <a:pt x="3839969" y="89054"/>
                </a:cubicBezTo>
                <a:cubicBezTo>
                  <a:pt x="3839969" y="80288"/>
                  <a:pt x="3837935" y="74110"/>
                  <a:pt x="3833871" y="70525"/>
                </a:cubicBezTo>
                <a:cubicBezTo>
                  <a:pt x="3828373" y="65664"/>
                  <a:pt x="3820206" y="63235"/>
                  <a:pt x="3809365" y="63235"/>
                </a:cubicBezTo>
                <a:cubicBezTo>
                  <a:pt x="3799245" y="63235"/>
                  <a:pt x="3791779" y="65009"/>
                  <a:pt x="3786956" y="68552"/>
                </a:cubicBezTo>
                <a:cubicBezTo>
                  <a:pt x="3782135" y="72098"/>
                  <a:pt x="3778567" y="78372"/>
                  <a:pt x="3776260" y="87380"/>
                </a:cubicBezTo>
                <a:lnTo>
                  <a:pt x="3755221" y="84511"/>
                </a:lnTo>
                <a:cubicBezTo>
                  <a:pt x="3757133" y="75507"/>
                  <a:pt x="3760279" y="68235"/>
                  <a:pt x="3764664" y="62695"/>
                </a:cubicBezTo>
                <a:cubicBezTo>
                  <a:pt x="3769045" y="57154"/>
                  <a:pt x="3775381" y="52892"/>
                  <a:pt x="3783669" y="49904"/>
                </a:cubicBezTo>
                <a:cubicBezTo>
                  <a:pt x="3791956" y="46916"/>
                  <a:pt x="3801561" y="45426"/>
                  <a:pt x="3812472" y="45426"/>
                </a:cubicBezTo>
                <a:cubicBezTo>
                  <a:pt x="3823312" y="45426"/>
                  <a:pt x="3832121" y="46699"/>
                  <a:pt x="3838892" y="49248"/>
                </a:cubicBezTo>
                <a:cubicBezTo>
                  <a:pt x="3845668" y="51797"/>
                  <a:pt x="3850646" y="55005"/>
                  <a:pt x="3853836" y="58871"/>
                </a:cubicBezTo>
                <a:cubicBezTo>
                  <a:pt x="3857023" y="62738"/>
                  <a:pt x="3859250" y="67619"/>
                  <a:pt x="3860528" y="73513"/>
                </a:cubicBezTo>
                <a:cubicBezTo>
                  <a:pt x="3861245" y="77177"/>
                  <a:pt x="3861601" y="83791"/>
                  <a:pt x="3861601" y="93355"/>
                </a:cubicBezTo>
                <a:lnTo>
                  <a:pt x="3861601" y="122041"/>
                </a:lnTo>
                <a:cubicBezTo>
                  <a:pt x="3861601" y="142046"/>
                  <a:pt x="3862062" y="154693"/>
                  <a:pt x="3862980" y="159995"/>
                </a:cubicBezTo>
                <a:cubicBezTo>
                  <a:pt x="3863895" y="165295"/>
                  <a:pt x="3865706" y="170371"/>
                  <a:pt x="3868416" y="175234"/>
                </a:cubicBezTo>
                <a:lnTo>
                  <a:pt x="3845945" y="175234"/>
                </a:lnTo>
                <a:cubicBezTo>
                  <a:pt x="3843713" y="170773"/>
                  <a:pt x="3842277" y="165554"/>
                  <a:pt x="3841643" y="159575"/>
                </a:cubicBezTo>
                <a:close/>
                <a:moveTo>
                  <a:pt x="3839850" y="111525"/>
                </a:moveTo>
                <a:cubicBezTo>
                  <a:pt x="3832038" y="114711"/>
                  <a:pt x="3820323" y="117418"/>
                  <a:pt x="3804707" y="119651"/>
                </a:cubicBezTo>
                <a:cubicBezTo>
                  <a:pt x="3795858" y="120928"/>
                  <a:pt x="3789605" y="122361"/>
                  <a:pt x="3785939" y="123952"/>
                </a:cubicBezTo>
                <a:cubicBezTo>
                  <a:pt x="3782272" y="125551"/>
                  <a:pt x="3779446" y="127880"/>
                  <a:pt x="3777455" y="130948"/>
                </a:cubicBezTo>
                <a:cubicBezTo>
                  <a:pt x="3775461" y="134014"/>
                  <a:pt x="3774467" y="137423"/>
                  <a:pt x="3774467" y="141167"/>
                </a:cubicBezTo>
                <a:cubicBezTo>
                  <a:pt x="3774467" y="146906"/>
                  <a:pt x="3776638" y="151687"/>
                  <a:pt x="3780983" y="155509"/>
                </a:cubicBezTo>
                <a:cubicBezTo>
                  <a:pt x="3785321" y="159337"/>
                  <a:pt x="3791675" y="161248"/>
                  <a:pt x="3800046" y="161248"/>
                </a:cubicBezTo>
                <a:cubicBezTo>
                  <a:pt x="3808328" y="161248"/>
                  <a:pt x="3815701" y="159433"/>
                  <a:pt x="3822156" y="155809"/>
                </a:cubicBezTo>
                <a:cubicBezTo>
                  <a:pt x="3828612" y="152183"/>
                  <a:pt x="3833352" y="147223"/>
                  <a:pt x="3836384" y="140926"/>
                </a:cubicBezTo>
                <a:cubicBezTo>
                  <a:pt x="3838692" y="136067"/>
                  <a:pt x="3839850" y="128895"/>
                  <a:pt x="3839850" y="119412"/>
                </a:cubicBezTo>
                <a:close/>
                <a:moveTo>
                  <a:pt x="3894217" y="48295"/>
                </a:moveTo>
                <a:lnTo>
                  <a:pt x="3915731" y="48295"/>
                </a:lnTo>
                <a:lnTo>
                  <a:pt x="3915731" y="145113"/>
                </a:lnTo>
                <a:lnTo>
                  <a:pt x="3975379" y="48295"/>
                </a:lnTo>
                <a:lnTo>
                  <a:pt x="3998567" y="48295"/>
                </a:lnTo>
                <a:lnTo>
                  <a:pt x="3998567" y="175234"/>
                </a:lnTo>
                <a:lnTo>
                  <a:pt x="3977053" y="175234"/>
                </a:lnTo>
                <a:lnTo>
                  <a:pt x="3977053" y="79010"/>
                </a:lnTo>
                <a:lnTo>
                  <a:pt x="3917405" y="175234"/>
                </a:lnTo>
                <a:lnTo>
                  <a:pt x="3894217" y="175234"/>
                </a:lnTo>
                <a:close/>
                <a:moveTo>
                  <a:pt x="3968921" y="238"/>
                </a:moveTo>
                <a:lnTo>
                  <a:pt x="3983624" y="238"/>
                </a:lnTo>
                <a:cubicBezTo>
                  <a:pt x="3982427" y="10200"/>
                  <a:pt x="3978782" y="17849"/>
                  <a:pt x="3972687" y="23188"/>
                </a:cubicBezTo>
                <a:cubicBezTo>
                  <a:pt x="3966592" y="28527"/>
                  <a:pt x="3958480" y="31198"/>
                  <a:pt x="3948361" y="31198"/>
                </a:cubicBezTo>
                <a:cubicBezTo>
                  <a:pt x="3938165" y="31198"/>
                  <a:pt x="3930016" y="28552"/>
                  <a:pt x="3923921" y="23249"/>
                </a:cubicBezTo>
                <a:cubicBezTo>
                  <a:pt x="3917826" y="17951"/>
                  <a:pt x="3914179" y="10282"/>
                  <a:pt x="3912984" y="238"/>
                </a:cubicBezTo>
                <a:lnTo>
                  <a:pt x="3927683" y="238"/>
                </a:lnTo>
                <a:cubicBezTo>
                  <a:pt x="3928803" y="5660"/>
                  <a:pt x="3931013" y="9703"/>
                  <a:pt x="3934321" y="12370"/>
                </a:cubicBezTo>
                <a:cubicBezTo>
                  <a:pt x="3937626" y="15041"/>
                  <a:pt x="3942064" y="16377"/>
                  <a:pt x="3947645" y="16377"/>
                </a:cubicBezTo>
                <a:cubicBezTo>
                  <a:pt x="3954103" y="16377"/>
                  <a:pt x="3958981" y="15081"/>
                  <a:pt x="3962289" y="12489"/>
                </a:cubicBezTo>
                <a:cubicBezTo>
                  <a:pt x="3965595" y="9904"/>
                  <a:pt x="3967809" y="5818"/>
                  <a:pt x="3968921" y="238"/>
                </a:cubicBezTo>
                <a:close/>
                <a:moveTo>
                  <a:pt x="4031083" y="48295"/>
                </a:moveTo>
                <a:lnTo>
                  <a:pt x="4052595" y="48295"/>
                </a:lnTo>
                <a:lnTo>
                  <a:pt x="4052595" y="101124"/>
                </a:lnTo>
                <a:lnTo>
                  <a:pt x="4112241" y="101124"/>
                </a:lnTo>
                <a:lnTo>
                  <a:pt x="4112241" y="48295"/>
                </a:lnTo>
                <a:lnTo>
                  <a:pt x="4133758" y="48295"/>
                </a:lnTo>
                <a:lnTo>
                  <a:pt x="4133758" y="175234"/>
                </a:lnTo>
                <a:lnTo>
                  <a:pt x="4112241" y="175234"/>
                </a:lnTo>
                <a:lnTo>
                  <a:pt x="4112241" y="118933"/>
                </a:lnTo>
                <a:lnTo>
                  <a:pt x="4052595" y="118933"/>
                </a:lnTo>
                <a:lnTo>
                  <a:pt x="4052595" y="175234"/>
                </a:lnTo>
                <a:lnTo>
                  <a:pt x="4031083" y="175234"/>
                </a:lnTo>
                <a:close/>
                <a:moveTo>
                  <a:pt x="4253050" y="134352"/>
                </a:moveTo>
                <a:lnTo>
                  <a:pt x="4275281" y="137103"/>
                </a:lnTo>
                <a:cubicBezTo>
                  <a:pt x="4271778" y="150091"/>
                  <a:pt x="4265281" y="160171"/>
                  <a:pt x="4255798" y="167343"/>
                </a:cubicBezTo>
                <a:cubicBezTo>
                  <a:pt x="4246316" y="174517"/>
                  <a:pt x="4234201" y="178104"/>
                  <a:pt x="4219459" y="178104"/>
                </a:cubicBezTo>
                <a:cubicBezTo>
                  <a:pt x="4200894" y="178104"/>
                  <a:pt x="4186170" y="172382"/>
                  <a:pt x="4175295" y="160946"/>
                </a:cubicBezTo>
                <a:cubicBezTo>
                  <a:pt x="4164415" y="149512"/>
                  <a:pt x="4158976" y="133475"/>
                  <a:pt x="4158976" y="112839"/>
                </a:cubicBezTo>
                <a:cubicBezTo>
                  <a:pt x="4158976" y="91479"/>
                  <a:pt x="4164477" y="74906"/>
                  <a:pt x="4175474" y="63112"/>
                </a:cubicBezTo>
                <a:cubicBezTo>
                  <a:pt x="4186472" y="51318"/>
                  <a:pt x="4200735" y="45426"/>
                  <a:pt x="4218264" y="45426"/>
                </a:cubicBezTo>
                <a:cubicBezTo>
                  <a:pt x="4235238" y="45426"/>
                  <a:pt x="4249105" y="51200"/>
                  <a:pt x="4259866" y="62752"/>
                </a:cubicBezTo>
                <a:cubicBezTo>
                  <a:pt x="4270622" y="74308"/>
                  <a:pt x="4275997" y="90565"/>
                  <a:pt x="4275997" y="111525"/>
                </a:cubicBezTo>
                <a:cubicBezTo>
                  <a:pt x="4275997" y="112799"/>
                  <a:pt x="4275961" y="114711"/>
                  <a:pt x="4275879" y="117259"/>
                </a:cubicBezTo>
                <a:lnTo>
                  <a:pt x="4181213" y="117259"/>
                </a:lnTo>
                <a:cubicBezTo>
                  <a:pt x="4182012" y="131207"/>
                  <a:pt x="4185954" y="141883"/>
                  <a:pt x="4193049" y="149293"/>
                </a:cubicBezTo>
                <a:cubicBezTo>
                  <a:pt x="4200139" y="156706"/>
                  <a:pt x="4208983" y="160409"/>
                  <a:pt x="4219578" y="160409"/>
                </a:cubicBezTo>
                <a:cubicBezTo>
                  <a:pt x="4227469" y="160409"/>
                  <a:pt x="4234205" y="158339"/>
                  <a:pt x="4239785" y="154196"/>
                </a:cubicBezTo>
                <a:cubicBezTo>
                  <a:pt x="4245361" y="150052"/>
                  <a:pt x="4249786" y="143439"/>
                  <a:pt x="4253050" y="134352"/>
                </a:cubicBezTo>
                <a:close/>
                <a:moveTo>
                  <a:pt x="4182408" y="99570"/>
                </a:moveTo>
                <a:lnTo>
                  <a:pt x="4253288" y="99570"/>
                </a:lnTo>
                <a:cubicBezTo>
                  <a:pt x="4252331" y="88895"/>
                  <a:pt x="4249624" y="80885"/>
                  <a:pt x="4245164" y="75542"/>
                </a:cubicBezTo>
                <a:cubicBezTo>
                  <a:pt x="4238308" y="67260"/>
                  <a:pt x="4229421" y="63115"/>
                  <a:pt x="4218505" y="63115"/>
                </a:cubicBezTo>
                <a:cubicBezTo>
                  <a:pt x="4208623" y="63115"/>
                  <a:pt x="4200318" y="66424"/>
                  <a:pt x="4193587" y="73034"/>
                </a:cubicBezTo>
                <a:cubicBezTo>
                  <a:pt x="4186851" y="79647"/>
                  <a:pt x="4183125" y="88492"/>
                  <a:pt x="4182408" y="99570"/>
                </a:cubicBezTo>
                <a:close/>
                <a:moveTo>
                  <a:pt x="4362300" y="111763"/>
                </a:moveTo>
                <a:cubicBezTo>
                  <a:pt x="4362300" y="88255"/>
                  <a:pt x="4368834" y="70841"/>
                  <a:pt x="4381902" y="59526"/>
                </a:cubicBezTo>
                <a:cubicBezTo>
                  <a:pt x="4392821" y="50123"/>
                  <a:pt x="4406126" y="45426"/>
                  <a:pt x="4421826" y="45426"/>
                </a:cubicBezTo>
                <a:cubicBezTo>
                  <a:pt x="4439278" y="45426"/>
                  <a:pt x="4453546" y="51142"/>
                  <a:pt x="4464620" y="62576"/>
                </a:cubicBezTo>
                <a:cubicBezTo>
                  <a:pt x="4475697" y="74010"/>
                  <a:pt x="4481233" y="89809"/>
                  <a:pt x="4481233" y="109969"/>
                </a:cubicBezTo>
                <a:cubicBezTo>
                  <a:pt x="4481233" y="126303"/>
                  <a:pt x="4478786" y="139156"/>
                  <a:pt x="4473886" y="148519"/>
                </a:cubicBezTo>
                <a:cubicBezTo>
                  <a:pt x="4468986" y="157882"/>
                  <a:pt x="4461855" y="165154"/>
                  <a:pt x="4452488" y="170331"/>
                </a:cubicBezTo>
                <a:cubicBezTo>
                  <a:pt x="4443124" y="175512"/>
                  <a:pt x="4432899" y="178104"/>
                  <a:pt x="4421826" y="178104"/>
                </a:cubicBezTo>
                <a:cubicBezTo>
                  <a:pt x="4404056" y="178104"/>
                  <a:pt x="4389693" y="172404"/>
                  <a:pt x="4378737" y="161007"/>
                </a:cubicBezTo>
                <a:cubicBezTo>
                  <a:pt x="4367776" y="149613"/>
                  <a:pt x="4362300" y="133197"/>
                  <a:pt x="4362300" y="111763"/>
                </a:cubicBezTo>
                <a:close/>
                <a:moveTo>
                  <a:pt x="4384412" y="111763"/>
                </a:moveTo>
                <a:cubicBezTo>
                  <a:pt x="4384412" y="128020"/>
                  <a:pt x="4387958" y="140192"/>
                  <a:pt x="4395053" y="148278"/>
                </a:cubicBezTo>
                <a:cubicBezTo>
                  <a:pt x="4402145" y="156367"/>
                  <a:pt x="4411069" y="160409"/>
                  <a:pt x="4421826" y="160409"/>
                </a:cubicBezTo>
                <a:cubicBezTo>
                  <a:pt x="4432504" y="160409"/>
                  <a:pt x="4441389" y="156349"/>
                  <a:pt x="4448485" y="148216"/>
                </a:cubicBezTo>
                <a:cubicBezTo>
                  <a:pt x="4455573" y="140092"/>
                  <a:pt x="4459119" y="127700"/>
                  <a:pt x="4459119" y="111047"/>
                </a:cubicBezTo>
                <a:cubicBezTo>
                  <a:pt x="4459119" y="95347"/>
                  <a:pt x="4455555" y="83456"/>
                  <a:pt x="4448422" y="75367"/>
                </a:cubicBezTo>
                <a:cubicBezTo>
                  <a:pt x="4441291" y="67281"/>
                  <a:pt x="4432424" y="63235"/>
                  <a:pt x="4421826" y="63235"/>
                </a:cubicBezTo>
                <a:cubicBezTo>
                  <a:pt x="4411069" y="63235"/>
                  <a:pt x="4402145" y="67260"/>
                  <a:pt x="4395053" y="75305"/>
                </a:cubicBezTo>
                <a:cubicBezTo>
                  <a:pt x="4387958" y="83356"/>
                  <a:pt x="4384412" y="95506"/>
                  <a:pt x="4384412" y="111763"/>
                </a:cubicBezTo>
                <a:close/>
                <a:moveTo>
                  <a:pt x="4506577" y="48295"/>
                </a:moveTo>
                <a:lnTo>
                  <a:pt x="4579607" y="48295"/>
                </a:lnTo>
                <a:lnTo>
                  <a:pt x="4579607" y="66104"/>
                </a:lnTo>
                <a:lnTo>
                  <a:pt x="4528091" y="66104"/>
                </a:lnTo>
                <a:lnTo>
                  <a:pt x="4528091" y="175234"/>
                </a:lnTo>
                <a:lnTo>
                  <a:pt x="4506577" y="175234"/>
                </a:lnTo>
                <a:close/>
                <a:moveTo>
                  <a:pt x="4595746" y="223881"/>
                </a:moveTo>
                <a:lnTo>
                  <a:pt x="4595746" y="48295"/>
                </a:lnTo>
                <a:lnTo>
                  <a:pt x="4615347" y="48295"/>
                </a:lnTo>
                <a:lnTo>
                  <a:pt x="4615347" y="64789"/>
                </a:lnTo>
                <a:cubicBezTo>
                  <a:pt x="4619970" y="58332"/>
                  <a:pt x="4625190" y="53489"/>
                  <a:pt x="4631008" y="50264"/>
                </a:cubicBezTo>
                <a:cubicBezTo>
                  <a:pt x="4636825" y="47035"/>
                  <a:pt x="4643874" y="45426"/>
                  <a:pt x="4652164" y="45426"/>
                </a:cubicBezTo>
                <a:cubicBezTo>
                  <a:pt x="4663001" y="45426"/>
                  <a:pt x="4672562" y="48212"/>
                  <a:pt x="4680850" y="53792"/>
                </a:cubicBezTo>
                <a:cubicBezTo>
                  <a:pt x="4689137" y="59368"/>
                  <a:pt x="4695394" y="67238"/>
                  <a:pt x="4699617" y="77393"/>
                </a:cubicBezTo>
                <a:cubicBezTo>
                  <a:pt x="4703836" y="87556"/>
                  <a:pt x="4705949" y="98695"/>
                  <a:pt x="4705949" y="110809"/>
                </a:cubicBezTo>
                <a:cubicBezTo>
                  <a:pt x="4705949" y="123793"/>
                  <a:pt x="4703624" y="135490"/>
                  <a:pt x="4698962" y="145887"/>
                </a:cubicBezTo>
                <a:cubicBezTo>
                  <a:pt x="4694300" y="156288"/>
                  <a:pt x="4687528" y="164255"/>
                  <a:pt x="4678639" y="169794"/>
                </a:cubicBezTo>
                <a:cubicBezTo>
                  <a:pt x="4669754" y="175335"/>
                  <a:pt x="4660409" y="178104"/>
                  <a:pt x="4650606" y="178104"/>
                </a:cubicBezTo>
                <a:cubicBezTo>
                  <a:pt x="4643435" y="178104"/>
                  <a:pt x="4637002" y="176587"/>
                  <a:pt x="4631302" y="173560"/>
                </a:cubicBezTo>
                <a:cubicBezTo>
                  <a:pt x="4625608" y="170532"/>
                  <a:pt x="4620928" y="166706"/>
                  <a:pt x="4617259" y="162084"/>
                </a:cubicBezTo>
                <a:lnTo>
                  <a:pt x="4617259" y="223881"/>
                </a:lnTo>
                <a:close/>
                <a:moveTo>
                  <a:pt x="4615229" y="112479"/>
                </a:moveTo>
                <a:cubicBezTo>
                  <a:pt x="4615229" y="128816"/>
                  <a:pt x="4618537" y="140890"/>
                  <a:pt x="4625151" y="148695"/>
                </a:cubicBezTo>
                <a:cubicBezTo>
                  <a:pt x="4631763" y="156507"/>
                  <a:pt x="4639771" y="160409"/>
                  <a:pt x="4649174" y="160409"/>
                </a:cubicBezTo>
                <a:cubicBezTo>
                  <a:pt x="4658734" y="160409"/>
                  <a:pt x="4666924" y="156367"/>
                  <a:pt x="4673736" y="148278"/>
                </a:cubicBezTo>
                <a:cubicBezTo>
                  <a:pt x="4680548" y="140192"/>
                  <a:pt x="4683957" y="127661"/>
                  <a:pt x="4683957" y="110686"/>
                </a:cubicBezTo>
                <a:cubicBezTo>
                  <a:pt x="4683957" y="94511"/>
                  <a:pt x="4680631" y="82398"/>
                  <a:pt x="4673977" y="74347"/>
                </a:cubicBezTo>
                <a:cubicBezTo>
                  <a:pt x="4667321" y="66302"/>
                  <a:pt x="4659372" y="62277"/>
                  <a:pt x="4650128" y="62277"/>
                </a:cubicBezTo>
                <a:cubicBezTo>
                  <a:pt x="4640966" y="62277"/>
                  <a:pt x="4632858" y="66557"/>
                  <a:pt x="4625806" y="75126"/>
                </a:cubicBezTo>
                <a:cubicBezTo>
                  <a:pt x="4618757" y="83693"/>
                  <a:pt x="4615229" y="96145"/>
                  <a:pt x="4615229" y="112479"/>
                </a:cubicBezTo>
                <a:close/>
                <a:moveTo>
                  <a:pt x="4814726" y="159575"/>
                </a:moveTo>
                <a:cubicBezTo>
                  <a:pt x="4806757" y="166346"/>
                  <a:pt x="4799085" y="171130"/>
                  <a:pt x="4791715" y="173921"/>
                </a:cubicBezTo>
                <a:cubicBezTo>
                  <a:pt x="4784342" y="176707"/>
                  <a:pt x="4776437" y="178104"/>
                  <a:pt x="4767991" y="178104"/>
                </a:cubicBezTo>
                <a:cubicBezTo>
                  <a:pt x="4754045" y="178104"/>
                  <a:pt x="4743324" y="174694"/>
                  <a:pt x="4735836" y="167883"/>
                </a:cubicBezTo>
                <a:cubicBezTo>
                  <a:pt x="4728344" y="161068"/>
                  <a:pt x="4724596" y="152360"/>
                  <a:pt x="4724596" y="141765"/>
                </a:cubicBezTo>
                <a:cubicBezTo>
                  <a:pt x="4724596" y="135547"/>
                  <a:pt x="4726012" y="129871"/>
                  <a:pt x="4728841" y="124733"/>
                </a:cubicBezTo>
                <a:cubicBezTo>
                  <a:pt x="4731670" y="119593"/>
                  <a:pt x="4735375" y="115468"/>
                  <a:pt x="4739958" y="112360"/>
                </a:cubicBezTo>
                <a:cubicBezTo>
                  <a:pt x="4744544" y="109253"/>
                  <a:pt x="4749703" y="106903"/>
                  <a:pt x="4755438" y="105311"/>
                </a:cubicBezTo>
                <a:cubicBezTo>
                  <a:pt x="4759661" y="104192"/>
                  <a:pt x="4766037" y="103115"/>
                  <a:pt x="4774561" y="102079"/>
                </a:cubicBezTo>
                <a:cubicBezTo>
                  <a:pt x="4791935" y="100009"/>
                  <a:pt x="4804726" y="97539"/>
                  <a:pt x="4812934" y="94670"/>
                </a:cubicBezTo>
                <a:cubicBezTo>
                  <a:pt x="4813013" y="91721"/>
                  <a:pt x="4813052" y="89849"/>
                  <a:pt x="4813052" y="89054"/>
                </a:cubicBezTo>
                <a:cubicBezTo>
                  <a:pt x="4813052" y="80288"/>
                  <a:pt x="4811023" y="74110"/>
                  <a:pt x="4806953" y="70525"/>
                </a:cubicBezTo>
                <a:cubicBezTo>
                  <a:pt x="4801457" y="65664"/>
                  <a:pt x="4793288" y="63235"/>
                  <a:pt x="4782449" y="63235"/>
                </a:cubicBezTo>
                <a:cubicBezTo>
                  <a:pt x="4772330" y="63235"/>
                  <a:pt x="4764863" y="65009"/>
                  <a:pt x="4760042" y="68552"/>
                </a:cubicBezTo>
                <a:cubicBezTo>
                  <a:pt x="4755219" y="72098"/>
                  <a:pt x="4751651" y="78372"/>
                  <a:pt x="4749344" y="87380"/>
                </a:cubicBezTo>
                <a:lnTo>
                  <a:pt x="4728305" y="84511"/>
                </a:lnTo>
                <a:cubicBezTo>
                  <a:pt x="4730216" y="75507"/>
                  <a:pt x="4733363" y="68235"/>
                  <a:pt x="4737747" y="62695"/>
                </a:cubicBezTo>
                <a:cubicBezTo>
                  <a:pt x="4742129" y="57154"/>
                  <a:pt x="4748465" y="52892"/>
                  <a:pt x="4756752" y="49904"/>
                </a:cubicBezTo>
                <a:cubicBezTo>
                  <a:pt x="4765040" y="46916"/>
                  <a:pt x="4774645" y="45426"/>
                  <a:pt x="4785559" y="45426"/>
                </a:cubicBezTo>
                <a:cubicBezTo>
                  <a:pt x="4796395" y="45426"/>
                  <a:pt x="4805205" y="46699"/>
                  <a:pt x="4811976" y="49248"/>
                </a:cubicBezTo>
                <a:cubicBezTo>
                  <a:pt x="4818752" y="51797"/>
                  <a:pt x="4823730" y="55005"/>
                  <a:pt x="4826919" y="58871"/>
                </a:cubicBezTo>
                <a:cubicBezTo>
                  <a:pt x="4830106" y="62738"/>
                  <a:pt x="4832334" y="67619"/>
                  <a:pt x="4833612" y="73513"/>
                </a:cubicBezTo>
                <a:cubicBezTo>
                  <a:pt x="4834329" y="77177"/>
                  <a:pt x="4834689" y="83791"/>
                  <a:pt x="4834689" y="93355"/>
                </a:cubicBezTo>
                <a:lnTo>
                  <a:pt x="4834689" y="122041"/>
                </a:lnTo>
                <a:cubicBezTo>
                  <a:pt x="4834689" y="142046"/>
                  <a:pt x="4835146" y="154693"/>
                  <a:pt x="4836063" y="159995"/>
                </a:cubicBezTo>
                <a:cubicBezTo>
                  <a:pt x="4836978" y="165295"/>
                  <a:pt x="4838789" y="170371"/>
                  <a:pt x="4841500" y="175234"/>
                </a:cubicBezTo>
                <a:lnTo>
                  <a:pt x="4819029" y="175234"/>
                </a:lnTo>
                <a:cubicBezTo>
                  <a:pt x="4816796" y="170773"/>
                  <a:pt x="4815360" y="165554"/>
                  <a:pt x="4814726" y="159575"/>
                </a:cubicBezTo>
                <a:close/>
                <a:moveTo>
                  <a:pt x="4812934" y="111525"/>
                </a:moveTo>
                <a:cubicBezTo>
                  <a:pt x="4805122" y="114711"/>
                  <a:pt x="4793408" y="117418"/>
                  <a:pt x="4777791" y="119651"/>
                </a:cubicBezTo>
                <a:cubicBezTo>
                  <a:pt x="4768941" y="120928"/>
                  <a:pt x="4762689" y="122361"/>
                  <a:pt x="4759024" y="123952"/>
                </a:cubicBezTo>
                <a:cubicBezTo>
                  <a:pt x="4755356" y="125551"/>
                  <a:pt x="4752533" y="127880"/>
                  <a:pt x="4750539" y="130948"/>
                </a:cubicBezTo>
                <a:cubicBezTo>
                  <a:pt x="4748544" y="134014"/>
                  <a:pt x="4747551" y="137423"/>
                  <a:pt x="4747551" y="141167"/>
                </a:cubicBezTo>
                <a:cubicBezTo>
                  <a:pt x="4747551" y="146906"/>
                  <a:pt x="4749721" y="151687"/>
                  <a:pt x="4754067" y="155509"/>
                </a:cubicBezTo>
                <a:cubicBezTo>
                  <a:pt x="4758408" y="159337"/>
                  <a:pt x="4764759" y="161248"/>
                  <a:pt x="4773128" y="161248"/>
                </a:cubicBezTo>
                <a:cubicBezTo>
                  <a:pt x="4781412" y="161248"/>
                  <a:pt x="4788785" y="159433"/>
                  <a:pt x="4795243" y="155809"/>
                </a:cubicBezTo>
                <a:cubicBezTo>
                  <a:pt x="4801694" y="152183"/>
                  <a:pt x="4806435" y="147223"/>
                  <a:pt x="4809467" y="140926"/>
                </a:cubicBezTo>
                <a:cubicBezTo>
                  <a:pt x="4811775" y="136067"/>
                  <a:pt x="4812934" y="128895"/>
                  <a:pt x="4812934" y="119412"/>
                </a:cubicBezTo>
                <a:close/>
                <a:moveTo>
                  <a:pt x="4868157" y="48295"/>
                </a:moveTo>
                <a:lnTo>
                  <a:pt x="4889671" y="48295"/>
                </a:lnTo>
                <a:lnTo>
                  <a:pt x="4889671" y="101124"/>
                </a:lnTo>
                <a:lnTo>
                  <a:pt x="4949319" y="101124"/>
                </a:lnTo>
                <a:lnTo>
                  <a:pt x="4949319" y="48295"/>
                </a:lnTo>
                <a:lnTo>
                  <a:pt x="4970833" y="48295"/>
                </a:lnTo>
                <a:lnTo>
                  <a:pt x="4970833" y="175234"/>
                </a:lnTo>
                <a:lnTo>
                  <a:pt x="4949319" y="175234"/>
                </a:lnTo>
                <a:lnTo>
                  <a:pt x="4949319" y="118933"/>
                </a:lnTo>
                <a:lnTo>
                  <a:pt x="4889671" y="118933"/>
                </a:lnTo>
                <a:lnTo>
                  <a:pt x="4889671" y="175234"/>
                </a:lnTo>
                <a:lnTo>
                  <a:pt x="4868157" y="175234"/>
                </a:lnTo>
                <a:close/>
                <a:moveTo>
                  <a:pt x="5003229" y="48295"/>
                </a:moveTo>
                <a:lnTo>
                  <a:pt x="5024743" y="48295"/>
                </a:lnTo>
                <a:lnTo>
                  <a:pt x="5024743" y="145113"/>
                </a:lnTo>
                <a:lnTo>
                  <a:pt x="5084388" y="48295"/>
                </a:lnTo>
                <a:lnTo>
                  <a:pt x="5107579" y="48295"/>
                </a:lnTo>
                <a:lnTo>
                  <a:pt x="5107579" y="175234"/>
                </a:lnTo>
                <a:lnTo>
                  <a:pt x="5086063" y="175234"/>
                </a:lnTo>
                <a:lnTo>
                  <a:pt x="5086063" y="79010"/>
                </a:lnTo>
                <a:lnTo>
                  <a:pt x="5026417" y="175234"/>
                </a:lnTo>
                <a:lnTo>
                  <a:pt x="5003229" y="175234"/>
                </a:lnTo>
                <a:close/>
                <a:moveTo>
                  <a:pt x="5132081" y="48295"/>
                </a:moveTo>
                <a:lnTo>
                  <a:pt x="5153595" y="48295"/>
                </a:lnTo>
                <a:lnTo>
                  <a:pt x="5153595" y="72318"/>
                </a:lnTo>
                <a:cubicBezTo>
                  <a:pt x="5153595" y="82678"/>
                  <a:pt x="5154214" y="90188"/>
                  <a:pt x="5155452" y="94846"/>
                </a:cubicBezTo>
                <a:cubicBezTo>
                  <a:pt x="5156687" y="99508"/>
                  <a:pt x="5159657" y="103576"/>
                  <a:pt x="5164354" y="107040"/>
                </a:cubicBezTo>
                <a:cubicBezTo>
                  <a:pt x="5169056" y="110507"/>
                  <a:pt x="5174953" y="112242"/>
                  <a:pt x="5182045" y="112242"/>
                </a:cubicBezTo>
                <a:cubicBezTo>
                  <a:pt x="5190175" y="112242"/>
                  <a:pt x="5200691" y="110089"/>
                  <a:pt x="5213600" y="105786"/>
                </a:cubicBezTo>
                <a:lnTo>
                  <a:pt x="5213600" y="48295"/>
                </a:lnTo>
                <a:lnTo>
                  <a:pt x="5235116" y="48295"/>
                </a:lnTo>
                <a:lnTo>
                  <a:pt x="5235116" y="175234"/>
                </a:lnTo>
                <a:lnTo>
                  <a:pt x="5213600" y="175234"/>
                </a:lnTo>
                <a:lnTo>
                  <a:pt x="5213600" y="124071"/>
                </a:lnTo>
                <a:cubicBezTo>
                  <a:pt x="5200373" y="128218"/>
                  <a:pt x="5188021" y="130292"/>
                  <a:pt x="5176548" y="130292"/>
                </a:cubicBezTo>
                <a:cubicBezTo>
                  <a:pt x="5166907" y="130292"/>
                  <a:pt x="5158401" y="127840"/>
                  <a:pt x="5151029" y="122940"/>
                </a:cubicBezTo>
                <a:cubicBezTo>
                  <a:pt x="5143659" y="118040"/>
                  <a:pt x="5138659" y="112040"/>
                  <a:pt x="5136030" y="104948"/>
                </a:cubicBezTo>
                <a:cubicBezTo>
                  <a:pt x="5133394" y="97859"/>
                  <a:pt x="5132081" y="90047"/>
                  <a:pt x="5132081" y="81519"/>
                </a:cubicBezTo>
                <a:close/>
                <a:moveTo>
                  <a:pt x="5354410" y="134352"/>
                </a:moveTo>
                <a:lnTo>
                  <a:pt x="5376640" y="137103"/>
                </a:lnTo>
                <a:cubicBezTo>
                  <a:pt x="5373138" y="150091"/>
                  <a:pt x="5366639" y="160171"/>
                  <a:pt x="5357157" y="167343"/>
                </a:cubicBezTo>
                <a:cubicBezTo>
                  <a:pt x="5347674" y="174517"/>
                  <a:pt x="5335561" y="178104"/>
                  <a:pt x="5320818" y="178104"/>
                </a:cubicBezTo>
                <a:cubicBezTo>
                  <a:pt x="5302253" y="178104"/>
                  <a:pt x="5287529" y="172382"/>
                  <a:pt x="5276653" y="160946"/>
                </a:cubicBezTo>
                <a:cubicBezTo>
                  <a:pt x="5265774" y="149512"/>
                  <a:pt x="5260334" y="133475"/>
                  <a:pt x="5260334" y="112839"/>
                </a:cubicBezTo>
                <a:cubicBezTo>
                  <a:pt x="5260334" y="91479"/>
                  <a:pt x="5265831" y="74906"/>
                  <a:pt x="5276833" y="63112"/>
                </a:cubicBezTo>
                <a:cubicBezTo>
                  <a:pt x="5287831" y="51318"/>
                  <a:pt x="5302095" y="45426"/>
                  <a:pt x="5319623" y="45426"/>
                </a:cubicBezTo>
                <a:cubicBezTo>
                  <a:pt x="5336597" y="45426"/>
                  <a:pt x="5350464" y="51200"/>
                  <a:pt x="5361225" y="62752"/>
                </a:cubicBezTo>
                <a:cubicBezTo>
                  <a:pt x="5371982" y="74308"/>
                  <a:pt x="5377356" y="90565"/>
                  <a:pt x="5377356" y="111525"/>
                </a:cubicBezTo>
                <a:cubicBezTo>
                  <a:pt x="5377356" y="112799"/>
                  <a:pt x="5377321" y="114711"/>
                  <a:pt x="5377237" y="117259"/>
                </a:cubicBezTo>
                <a:lnTo>
                  <a:pt x="5282573" y="117259"/>
                </a:lnTo>
                <a:cubicBezTo>
                  <a:pt x="5283371" y="131207"/>
                  <a:pt x="5287313" y="141883"/>
                  <a:pt x="5294409" y="149293"/>
                </a:cubicBezTo>
                <a:cubicBezTo>
                  <a:pt x="5301497" y="156706"/>
                  <a:pt x="5310342" y="160409"/>
                  <a:pt x="5320937" y="160409"/>
                </a:cubicBezTo>
                <a:cubicBezTo>
                  <a:pt x="5328829" y="160409"/>
                  <a:pt x="5335565" y="158339"/>
                  <a:pt x="5341143" y="154196"/>
                </a:cubicBezTo>
                <a:cubicBezTo>
                  <a:pt x="5346720" y="150052"/>
                  <a:pt x="5351145" y="143439"/>
                  <a:pt x="5354410" y="134352"/>
                </a:cubicBezTo>
                <a:close/>
                <a:moveTo>
                  <a:pt x="5283768" y="99570"/>
                </a:moveTo>
                <a:lnTo>
                  <a:pt x="5354647" y="99570"/>
                </a:lnTo>
                <a:cubicBezTo>
                  <a:pt x="5353690" y="88895"/>
                  <a:pt x="5350982" y="80885"/>
                  <a:pt x="5346522" y="75542"/>
                </a:cubicBezTo>
                <a:cubicBezTo>
                  <a:pt x="5339667" y="67260"/>
                  <a:pt x="5330779" y="63115"/>
                  <a:pt x="5319865" y="63115"/>
                </a:cubicBezTo>
                <a:cubicBezTo>
                  <a:pt x="5309982" y="63115"/>
                  <a:pt x="5301677" y="66424"/>
                  <a:pt x="5294945" y="73034"/>
                </a:cubicBezTo>
                <a:cubicBezTo>
                  <a:pt x="5288210" y="79647"/>
                  <a:pt x="5284484" y="88492"/>
                  <a:pt x="5283768" y="99570"/>
                </a:cubicBezTo>
                <a:close/>
                <a:moveTo>
                  <a:pt x="5403776" y="48295"/>
                </a:moveTo>
                <a:lnTo>
                  <a:pt x="5425290" y="48295"/>
                </a:lnTo>
                <a:lnTo>
                  <a:pt x="5425290" y="101124"/>
                </a:lnTo>
                <a:lnTo>
                  <a:pt x="5484938" y="101124"/>
                </a:lnTo>
                <a:lnTo>
                  <a:pt x="5484938" y="48295"/>
                </a:lnTo>
                <a:lnTo>
                  <a:pt x="5506452" y="48295"/>
                </a:lnTo>
                <a:lnTo>
                  <a:pt x="5506452" y="175234"/>
                </a:lnTo>
                <a:lnTo>
                  <a:pt x="5484938" y="175234"/>
                </a:lnTo>
                <a:lnTo>
                  <a:pt x="5484938" y="118933"/>
                </a:lnTo>
                <a:lnTo>
                  <a:pt x="5425290" y="118933"/>
                </a:lnTo>
                <a:lnTo>
                  <a:pt x="5425290" y="175234"/>
                </a:lnTo>
                <a:lnTo>
                  <a:pt x="5403776" y="175234"/>
                </a:lnTo>
                <a:close/>
                <a:moveTo>
                  <a:pt x="5530835" y="111763"/>
                </a:moveTo>
                <a:cubicBezTo>
                  <a:pt x="5530835" y="88255"/>
                  <a:pt x="5537372" y="70841"/>
                  <a:pt x="5550441" y="59526"/>
                </a:cubicBezTo>
                <a:cubicBezTo>
                  <a:pt x="5561355" y="50123"/>
                  <a:pt x="5574665" y="45426"/>
                  <a:pt x="5590365" y="45426"/>
                </a:cubicBezTo>
                <a:cubicBezTo>
                  <a:pt x="5607814" y="45426"/>
                  <a:pt x="5622084" y="51142"/>
                  <a:pt x="5633157" y="62576"/>
                </a:cubicBezTo>
                <a:cubicBezTo>
                  <a:pt x="5644236" y="74010"/>
                  <a:pt x="5649771" y="89809"/>
                  <a:pt x="5649771" y="109969"/>
                </a:cubicBezTo>
                <a:cubicBezTo>
                  <a:pt x="5649771" y="126303"/>
                  <a:pt x="5647324" y="139156"/>
                  <a:pt x="5642424" y="148519"/>
                </a:cubicBezTo>
                <a:cubicBezTo>
                  <a:pt x="5637521" y="157882"/>
                  <a:pt x="5630390" y="165154"/>
                  <a:pt x="5621026" y="170331"/>
                </a:cubicBezTo>
                <a:cubicBezTo>
                  <a:pt x="5611663" y="175512"/>
                  <a:pt x="5601438" y="178104"/>
                  <a:pt x="5590365" y="178104"/>
                </a:cubicBezTo>
                <a:cubicBezTo>
                  <a:pt x="5572594" y="178104"/>
                  <a:pt x="5558231" y="172404"/>
                  <a:pt x="5547276" y="161007"/>
                </a:cubicBezTo>
                <a:cubicBezTo>
                  <a:pt x="5536314" y="149613"/>
                  <a:pt x="5530835" y="133197"/>
                  <a:pt x="5530835" y="111763"/>
                </a:cubicBezTo>
                <a:close/>
                <a:moveTo>
                  <a:pt x="5552951" y="111763"/>
                </a:moveTo>
                <a:cubicBezTo>
                  <a:pt x="5552951" y="128020"/>
                  <a:pt x="5556496" y="140192"/>
                  <a:pt x="5563588" y="148278"/>
                </a:cubicBezTo>
                <a:cubicBezTo>
                  <a:pt x="5570684" y="156367"/>
                  <a:pt x="5579608" y="160409"/>
                  <a:pt x="5590365" y="160409"/>
                </a:cubicBezTo>
                <a:cubicBezTo>
                  <a:pt x="5601043" y="160409"/>
                  <a:pt x="5609928" y="156349"/>
                  <a:pt x="5617023" y="148216"/>
                </a:cubicBezTo>
                <a:cubicBezTo>
                  <a:pt x="5624111" y="140092"/>
                  <a:pt x="5627657" y="127700"/>
                  <a:pt x="5627657" y="111047"/>
                </a:cubicBezTo>
                <a:cubicBezTo>
                  <a:pt x="5627657" y="95347"/>
                  <a:pt x="5624093" y="83456"/>
                  <a:pt x="5616958" y="75367"/>
                </a:cubicBezTo>
                <a:cubicBezTo>
                  <a:pt x="5609826" y="67281"/>
                  <a:pt x="5600959" y="63235"/>
                  <a:pt x="5590365" y="63235"/>
                </a:cubicBezTo>
                <a:cubicBezTo>
                  <a:pt x="5579608" y="63235"/>
                  <a:pt x="5570684" y="67260"/>
                  <a:pt x="5563588" y="75305"/>
                </a:cubicBezTo>
                <a:cubicBezTo>
                  <a:pt x="5556496" y="83356"/>
                  <a:pt x="5552951" y="95506"/>
                  <a:pt x="5552951" y="111763"/>
                </a:cubicBezTo>
                <a:close/>
                <a:moveTo>
                  <a:pt x="5681088" y="175234"/>
                </a:moveTo>
                <a:lnTo>
                  <a:pt x="5681088" y="150729"/>
                </a:lnTo>
                <a:lnTo>
                  <a:pt x="5705593" y="150729"/>
                </a:lnTo>
                <a:lnTo>
                  <a:pt x="5705593" y="17523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057118" y="3974599"/>
            <a:ext cx="5384700" cy="230936"/>
          </a:xfrm>
          <a:custGeom>
            <a:avLst/>
            <a:gdLst/>
            <a:ahLst/>
            <a:cxnLst/>
            <a:rect l="l" t="t" r="r" b="b"/>
            <a:pathLst>
              <a:path w="5384700" h="230936">
                <a:moveTo>
                  <a:pt x="0" y="179417"/>
                </a:moveTo>
                <a:lnTo>
                  <a:pt x="0" y="4184"/>
                </a:lnTo>
                <a:lnTo>
                  <a:pt x="23188" y="4184"/>
                </a:lnTo>
                <a:lnTo>
                  <a:pt x="23188" y="76144"/>
                </a:lnTo>
                <a:lnTo>
                  <a:pt x="114271" y="76144"/>
                </a:lnTo>
                <a:lnTo>
                  <a:pt x="114271" y="4184"/>
                </a:lnTo>
                <a:lnTo>
                  <a:pt x="137463" y="4184"/>
                </a:lnTo>
                <a:lnTo>
                  <a:pt x="137463" y="179417"/>
                </a:lnTo>
                <a:lnTo>
                  <a:pt x="114271" y="179417"/>
                </a:lnTo>
                <a:lnTo>
                  <a:pt x="114271" y="96822"/>
                </a:lnTo>
                <a:lnTo>
                  <a:pt x="23188" y="96822"/>
                </a:lnTo>
                <a:lnTo>
                  <a:pt x="23188" y="179417"/>
                </a:lnTo>
                <a:close/>
                <a:moveTo>
                  <a:pt x="173322" y="52478"/>
                </a:moveTo>
                <a:lnTo>
                  <a:pt x="194836" y="52478"/>
                </a:lnTo>
                <a:lnTo>
                  <a:pt x="194836" y="149299"/>
                </a:lnTo>
                <a:lnTo>
                  <a:pt x="254484" y="52478"/>
                </a:lnTo>
                <a:lnTo>
                  <a:pt x="277672" y="52478"/>
                </a:lnTo>
                <a:lnTo>
                  <a:pt x="277672" y="179417"/>
                </a:lnTo>
                <a:lnTo>
                  <a:pt x="256154" y="179417"/>
                </a:lnTo>
                <a:lnTo>
                  <a:pt x="256154" y="83193"/>
                </a:lnTo>
                <a:lnTo>
                  <a:pt x="196510" y="179417"/>
                </a:lnTo>
                <a:lnTo>
                  <a:pt x="173322" y="179417"/>
                </a:lnTo>
                <a:close/>
                <a:moveTo>
                  <a:pt x="338152" y="122043"/>
                </a:moveTo>
                <a:lnTo>
                  <a:pt x="338152" y="105188"/>
                </a:lnTo>
                <a:cubicBezTo>
                  <a:pt x="347237" y="105105"/>
                  <a:pt x="353434" y="104749"/>
                  <a:pt x="356742" y="104112"/>
                </a:cubicBezTo>
                <a:cubicBezTo>
                  <a:pt x="360047" y="103475"/>
                  <a:pt x="363175" y="101563"/>
                  <a:pt x="366127" y="98377"/>
                </a:cubicBezTo>
                <a:cubicBezTo>
                  <a:pt x="369075" y="95188"/>
                  <a:pt x="370548" y="91207"/>
                  <a:pt x="370548" y="86421"/>
                </a:cubicBezTo>
                <a:cubicBezTo>
                  <a:pt x="370548" y="80604"/>
                  <a:pt x="368615" y="75964"/>
                  <a:pt x="364748" y="72497"/>
                </a:cubicBezTo>
                <a:cubicBezTo>
                  <a:pt x="360882" y="69030"/>
                  <a:pt x="355881" y="67299"/>
                  <a:pt x="349751" y="67299"/>
                </a:cubicBezTo>
                <a:cubicBezTo>
                  <a:pt x="337636" y="67299"/>
                  <a:pt x="329148" y="74430"/>
                  <a:pt x="324289" y="88697"/>
                </a:cubicBezTo>
                <a:lnTo>
                  <a:pt x="303847" y="85345"/>
                </a:lnTo>
                <a:cubicBezTo>
                  <a:pt x="310223" y="61520"/>
                  <a:pt x="325605" y="49607"/>
                  <a:pt x="349988" y="49607"/>
                </a:cubicBezTo>
                <a:cubicBezTo>
                  <a:pt x="363535" y="49607"/>
                  <a:pt x="374151" y="53312"/>
                  <a:pt x="381845" y="60721"/>
                </a:cubicBezTo>
                <a:cubicBezTo>
                  <a:pt x="389535" y="68137"/>
                  <a:pt x="393379" y="76979"/>
                  <a:pt x="393379" y="87257"/>
                </a:cubicBezTo>
                <a:cubicBezTo>
                  <a:pt x="393379" y="97617"/>
                  <a:pt x="388357" y="105865"/>
                  <a:pt x="378317" y="112003"/>
                </a:cubicBezTo>
                <a:cubicBezTo>
                  <a:pt x="384692" y="115430"/>
                  <a:pt x="389474" y="119790"/>
                  <a:pt x="392659" y="125092"/>
                </a:cubicBezTo>
                <a:cubicBezTo>
                  <a:pt x="395849" y="130392"/>
                  <a:pt x="397441" y="136663"/>
                  <a:pt x="397441" y="143918"/>
                </a:cubicBezTo>
                <a:cubicBezTo>
                  <a:pt x="397441" y="155311"/>
                  <a:pt x="393297" y="164557"/>
                  <a:pt x="385012" y="171644"/>
                </a:cubicBezTo>
                <a:cubicBezTo>
                  <a:pt x="376722" y="178740"/>
                  <a:pt x="365127" y="182286"/>
                  <a:pt x="350226" y="182286"/>
                </a:cubicBezTo>
                <a:cubicBezTo>
                  <a:pt x="321304" y="182286"/>
                  <a:pt x="304523" y="169416"/>
                  <a:pt x="299902" y="143677"/>
                </a:cubicBezTo>
                <a:lnTo>
                  <a:pt x="320105" y="139374"/>
                </a:lnTo>
                <a:cubicBezTo>
                  <a:pt x="321934" y="147507"/>
                  <a:pt x="325663" y="153800"/>
                  <a:pt x="331279" y="158260"/>
                </a:cubicBezTo>
                <a:cubicBezTo>
                  <a:pt x="336896" y="162720"/>
                  <a:pt x="343336" y="164952"/>
                  <a:pt x="350586" y="164952"/>
                </a:cubicBezTo>
                <a:cubicBezTo>
                  <a:pt x="357837" y="164952"/>
                  <a:pt x="363871" y="162904"/>
                  <a:pt x="368694" y="158796"/>
                </a:cubicBezTo>
                <a:cubicBezTo>
                  <a:pt x="373515" y="154696"/>
                  <a:pt x="375927" y="149454"/>
                  <a:pt x="375927" y="143078"/>
                </a:cubicBezTo>
                <a:cubicBezTo>
                  <a:pt x="375927" y="138139"/>
                  <a:pt x="374410" y="133834"/>
                  <a:pt x="371383" y="130169"/>
                </a:cubicBezTo>
                <a:cubicBezTo>
                  <a:pt x="368359" y="126504"/>
                  <a:pt x="365130" y="124211"/>
                  <a:pt x="361703" y="123297"/>
                </a:cubicBezTo>
                <a:cubicBezTo>
                  <a:pt x="358275" y="122383"/>
                  <a:pt x="352058" y="121921"/>
                  <a:pt x="343055" y="121921"/>
                </a:cubicBezTo>
                <a:cubicBezTo>
                  <a:pt x="342335" y="121921"/>
                  <a:pt x="340701" y="121961"/>
                  <a:pt x="338152" y="122043"/>
                </a:cubicBezTo>
                <a:close/>
                <a:moveTo>
                  <a:pt x="422186" y="52478"/>
                </a:moveTo>
                <a:lnTo>
                  <a:pt x="443704" y="52478"/>
                </a:lnTo>
                <a:lnTo>
                  <a:pt x="443704" y="107338"/>
                </a:lnTo>
                <a:cubicBezTo>
                  <a:pt x="450551" y="107338"/>
                  <a:pt x="455356" y="106023"/>
                  <a:pt x="458103" y="103396"/>
                </a:cubicBezTo>
                <a:cubicBezTo>
                  <a:pt x="460854" y="100764"/>
                  <a:pt x="464897" y="93118"/>
                  <a:pt x="470236" y="80446"/>
                </a:cubicBezTo>
                <a:cubicBezTo>
                  <a:pt x="474458" y="70401"/>
                  <a:pt x="477886" y="63792"/>
                  <a:pt x="480518" y="60602"/>
                </a:cubicBezTo>
                <a:cubicBezTo>
                  <a:pt x="483149" y="57417"/>
                  <a:pt x="486173" y="55264"/>
                  <a:pt x="489601" y="54151"/>
                </a:cubicBezTo>
                <a:cubicBezTo>
                  <a:pt x="493027" y="53035"/>
                  <a:pt x="498525" y="52478"/>
                  <a:pt x="506095" y="52478"/>
                </a:cubicBezTo>
                <a:lnTo>
                  <a:pt x="510397" y="52478"/>
                </a:lnTo>
                <a:lnTo>
                  <a:pt x="510397" y="70287"/>
                </a:lnTo>
                <a:lnTo>
                  <a:pt x="504425" y="70167"/>
                </a:lnTo>
                <a:cubicBezTo>
                  <a:pt x="498766" y="70167"/>
                  <a:pt x="495137" y="71003"/>
                  <a:pt x="493545" y="72677"/>
                </a:cubicBezTo>
                <a:cubicBezTo>
                  <a:pt x="491871" y="74430"/>
                  <a:pt x="489322" y="79651"/>
                  <a:pt x="485896" y="88337"/>
                </a:cubicBezTo>
                <a:cubicBezTo>
                  <a:pt x="482631" y="96621"/>
                  <a:pt x="479643" y="102358"/>
                  <a:pt x="476931" y="105545"/>
                </a:cubicBezTo>
                <a:cubicBezTo>
                  <a:pt x="474225" y="108735"/>
                  <a:pt x="470037" y="111643"/>
                  <a:pt x="464382" y="114274"/>
                </a:cubicBezTo>
                <a:cubicBezTo>
                  <a:pt x="473626" y="116745"/>
                  <a:pt x="482710" y="125349"/>
                  <a:pt x="491634" y="140090"/>
                </a:cubicBezTo>
                <a:lnTo>
                  <a:pt x="515178" y="179417"/>
                </a:lnTo>
                <a:lnTo>
                  <a:pt x="491512" y="179417"/>
                </a:lnTo>
                <a:lnTo>
                  <a:pt x="468566" y="140090"/>
                </a:lnTo>
                <a:cubicBezTo>
                  <a:pt x="463864" y="132199"/>
                  <a:pt x="459759" y="127001"/>
                  <a:pt x="456253" y="124492"/>
                </a:cubicBezTo>
                <a:cubicBezTo>
                  <a:pt x="452746" y="121979"/>
                  <a:pt x="448563" y="120726"/>
                  <a:pt x="443704" y="120726"/>
                </a:cubicBezTo>
                <a:lnTo>
                  <a:pt x="443704" y="179417"/>
                </a:lnTo>
                <a:lnTo>
                  <a:pt x="422186" y="179417"/>
                </a:lnTo>
                <a:close/>
                <a:moveTo>
                  <a:pt x="529405" y="52478"/>
                </a:moveTo>
                <a:lnTo>
                  <a:pt x="550919" y="52478"/>
                </a:lnTo>
                <a:lnTo>
                  <a:pt x="550919" y="149299"/>
                </a:lnTo>
                <a:lnTo>
                  <a:pt x="610567" y="52478"/>
                </a:lnTo>
                <a:lnTo>
                  <a:pt x="633755" y="52478"/>
                </a:lnTo>
                <a:lnTo>
                  <a:pt x="633755" y="179417"/>
                </a:lnTo>
                <a:lnTo>
                  <a:pt x="612238" y="179417"/>
                </a:lnTo>
                <a:lnTo>
                  <a:pt x="612238" y="83193"/>
                </a:lnTo>
                <a:lnTo>
                  <a:pt x="552593" y="179417"/>
                </a:lnTo>
                <a:lnTo>
                  <a:pt x="529405" y="179417"/>
                </a:lnTo>
                <a:close/>
                <a:moveTo>
                  <a:pt x="753048" y="138539"/>
                </a:moveTo>
                <a:lnTo>
                  <a:pt x="775278" y="141285"/>
                </a:lnTo>
                <a:cubicBezTo>
                  <a:pt x="771776" y="154275"/>
                  <a:pt x="765277" y="164354"/>
                  <a:pt x="755795" y="171526"/>
                </a:cubicBezTo>
                <a:cubicBezTo>
                  <a:pt x="746312" y="178700"/>
                  <a:pt x="734199" y="182286"/>
                  <a:pt x="719457" y="182286"/>
                </a:cubicBezTo>
                <a:cubicBezTo>
                  <a:pt x="700892" y="182286"/>
                  <a:pt x="686167" y="176570"/>
                  <a:pt x="675291" y="165132"/>
                </a:cubicBezTo>
                <a:cubicBezTo>
                  <a:pt x="664412" y="153695"/>
                  <a:pt x="658973" y="137660"/>
                  <a:pt x="658973" y="117022"/>
                </a:cubicBezTo>
                <a:cubicBezTo>
                  <a:pt x="658973" y="95667"/>
                  <a:pt x="664470" y="79088"/>
                  <a:pt x="675471" y="67295"/>
                </a:cubicBezTo>
                <a:cubicBezTo>
                  <a:pt x="686470" y="55502"/>
                  <a:pt x="700733" y="49607"/>
                  <a:pt x="718262" y="49607"/>
                </a:cubicBezTo>
                <a:cubicBezTo>
                  <a:pt x="735235" y="49607"/>
                  <a:pt x="749102" y="55382"/>
                  <a:pt x="759863" y="66938"/>
                </a:cubicBezTo>
                <a:cubicBezTo>
                  <a:pt x="770620" y="78491"/>
                  <a:pt x="775994" y="94749"/>
                  <a:pt x="775994" y="115707"/>
                </a:cubicBezTo>
                <a:cubicBezTo>
                  <a:pt x="775994" y="116986"/>
                  <a:pt x="775959" y="118897"/>
                  <a:pt x="775875" y="121447"/>
                </a:cubicBezTo>
                <a:lnTo>
                  <a:pt x="681211" y="121447"/>
                </a:lnTo>
                <a:cubicBezTo>
                  <a:pt x="682009" y="135388"/>
                  <a:pt x="685952" y="146067"/>
                  <a:pt x="693047" y="153476"/>
                </a:cubicBezTo>
                <a:cubicBezTo>
                  <a:pt x="700135" y="160891"/>
                  <a:pt x="708980" y="164596"/>
                  <a:pt x="719575" y="164596"/>
                </a:cubicBezTo>
                <a:cubicBezTo>
                  <a:pt x="727466" y="164596"/>
                  <a:pt x="734203" y="162526"/>
                  <a:pt x="739782" y="158378"/>
                </a:cubicBezTo>
                <a:cubicBezTo>
                  <a:pt x="745358" y="154235"/>
                  <a:pt x="749783" y="147625"/>
                  <a:pt x="753048" y="138539"/>
                </a:cubicBezTo>
                <a:close/>
                <a:moveTo>
                  <a:pt x="682406" y="103751"/>
                </a:moveTo>
                <a:lnTo>
                  <a:pt x="753286" y="103751"/>
                </a:lnTo>
                <a:cubicBezTo>
                  <a:pt x="752328" y="93078"/>
                  <a:pt x="749620" y="85069"/>
                  <a:pt x="745160" y="79729"/>
                </a:cubicBezTo>
                <a:cubicBezTo>
                  <a:pt x="738306" y="71443"/>
                  <a:pt x="729417" y="67299"/>
                  <a:pt x="718503" y="67299"/>
                </a:cubicBezTo>
                <a:cubicBezTo>
                  <a:pt x="708621" y="67299"/>
                  <a:pt x="700315" y="70607"/>
                  <a:pt x="693583" y="77220"/>
                </a:cubicBezTo>
                <a:cubicBezTo>
                  <a:pt x="686848" y="83830"/>
                  <a:pt x="683122" y="92678"/>
                  <a:pt x="682406" y="103751"/>
                </a:cubicBezTo>
                <a:close/>
                <a:moveTo>
                  <a:pt x="855526" y="52478"/>
                </a:moveTo>
                <a:lnTo>
                  <a:pt x="958680" y="52478"/>
                </a:lnTo>
                <a:lnTo>
                  <a:pt x="958680" y="70287"/>
                </a:lnTo>
                <a:lnTo>
                  <a:pt x="917801" y="70287"/>
                </a:lnTo>
                <a:lnTo>
                  <a:pt x="917801" y="179417"/>
                </a:lnTo>
                <a:lnTo>
                  <a:pt x="896407" y="179417"/>
                </a:lnTo>
                <a:lnTo>
                  <a:pt x="896407" y="70287"/>
                </a:lnTo>
                <a:lnTo>
                  <a:pt x="855526" y="70287"/>
                </a:lnTo>
                <a:close/>
                <a:moveTo>
                  <a:pt x="1063444" y="138539"/>
                </a:moveTo>
                <a:lnTo>
                  <a:pt x="1085678" y="141285"/>
                </a:lnTo>
                <a:cubicBezTo>
                  <a:pt x="1082171" y="154275"/>
                  <a:pt x="1075676" y="164354"/>
                  <a:pt x="1066191" y="171526"/>
                </a:cubicBezTo>
                <a:cubicBezTo>
                  <a:pt x="1056708" y="178700"/>
                  <a:pt x="1044594" y="182286"/>
                  <a:pt x="1029856" y="182286"/>
                </a:cubicBezTo>
                <a:cubicBezTo>
                  <a:pt x="1011287" y="182286"/>
                  <a:pt x="996567" y="176570"/>
                  <a:pt x="985691" y="165132"/>
                </a:cubicBezTo>
                <a:cubicBezTo>
                  <a:pt x="974812" y="153695"/>
                  <a:pt x="969372" y="137660"/>
                  <a:pt x="969372" y="117022"/>
                </a:cubicBezTo>
                <a:cubicBezTo>
                  <a:pt x="969372" y="95667"/>
                  <a:pt x="974869" y="79088"/>
                  <a:pt x="985867" y="67295"/>
                </a:cubicBezTo>
                <a:cubicBezTo>
                  <a:pt x="996865" y="55502"/>
                  <a:pt x="1011129" y="49607"/>
                  <a:pt x="1028661" y="49607"/>
                </a:cubicBezTo>
                <a:cubicBezTo>
                  <a:pt x="1045635" y="49607"/>
                  <a:pt x="1059498" y="55382"/>
                  <a:pt x="1070259" y="66938"/>
                </a:cubicBezTo>
                <a:cubicBezTo>
                  <a:pt x="1081015" y="78491"/>
                  <a:pt x="1086394" y="94749"/>
                  <a:pt x="1086394" y="115707"/>
                </a:cubicBezTo>
                <a:cubicBezTo>
                  <a:pt x="1086394" y="116986"/>
                  <a:pt x="1086355" y="118897"/>
                  <a:pt x="1086275" y="121447"/>
                </a:cubicBezTo>
                <a:lnTo>
                  <a:pt x="991609" y="121447"/>
                </a:lnTo>
                <a:cubicBezTo>
                  <a:pt x="992405" y="135388"/>
                  <a:pt x="996351" y="146067"/>
                  <a:pt x="1003443" y="153476"/>
                </a:cubicBezTo>
                <a:cubicBezTo>
                  <a:pt x="1010531" y="160891"/>
                  <a:pt x="1019376" y="164596"/>
                  <a:pt x="1029974" y="164596"/>
                </a:cubicBezTo>
                <a:cubicBezTo>
                  <a:pt x="1037866" y="164596"/>
                  <a:pt x="1044601" y="162526"/>
                  <a:pt x="1050177" y="158378"/>
                </a:cubicBezTo>
                <a:cubicBezTo>
                  <a:pt x="1055758" y="154235"/>
                  <a:pt x="1060179" y="147625"/>
                  <a:pt x="1063444" y="138539"/>
                </a:cubicBezTo>
                <a:close/>
                <a:moveTo>
                  <a:pt x="992801" y="103751"/>
                </a:moveTo>
                <a:lnTo>
                  <a:pt x="1063681" y="103751"/>
                </a:lnTo>
                <a:cubicBezTo>
                  <a:pt x="1062728" y="93078"/>
                  <a:pt x="1060016" y="85069"/>
                  <a:pt x="1055556" y="79729"/>
                </a:cubicBezTo>
                <a:cubicBezTo>
                  <a:pt x="1048702" y="71443"/>
                  <a:pt x="1039817" y="67299"/>
                  <a:pt x="1028898" y="67299"/>
                </a:cubicBezTo>
                <a:cubicBezTo>
                  <a:pt x="1019015" y="67299"/>
                  <a:pt x="1010715" y="70607"/>
                  <a:pt x="1003979" y="77220"/>
                </a:cubicBezTo>
                <a:cubicBezTo>
                  <a:pt x="997244" y="83830"/>
                  <a:pt x="993521" y="92678"/>
                  <a:pt x="992801" y="103751"/>
                </a:cubicBezTo>
                <a:close/>
                <a:moveTo>
                  <a:pt x="1113289" y="52478"/>
                </a:moveTo>
                <a:lnTo>
                  <a:pt x="1146754" y="52478"/>
                </a:lnTo>
                <a:lnTo>
                  <a:pt x="1180105" y="154076"/>
                </a:lnTo>
                <a:lnTo>
                  <a:pt x="1217159" y="52478"/>
                </a:lnTo>
                <a:lnTo>
                  <a:pt x="1248117" y="52478"/>
                </a:lnTo>
                <a:lnTo>
                  <a:pt x="1248117" y="179417"/>
                </a:lnTo>
                <a:lnTo>
                  <a:pt x="1226603" y="179417"/>
                </a:lnTo>
                <a:lnTo>
                  <a:pt x="1226603" y="77220"/>
                </a:lnTo>
                <a:lnTo>
                  <a:pt x="1189072" y="179417"/>
                </a:lnTo>
                <a:lnTo>
                  <a:pt x="1169827" y="179417"/>
                </a:lnTo>
                <a:lnTo>
                  <a:pt x="1134328" y="72320"/>
                </a:lnTo>
                <a:lnTo>
                  <a:pt x="1134328" y="179417"/>
                </a:lnTo>
                <a:lnTo>
                  <a:pt x="1113289" y="179417"/>
                </a:lnTo>
                <a:close/>
                <a:moveTo>
                  <a:pt x="1280131" y="52478"/>
                </a:moveTo>
                <a:lnTo>
                  <a:pt x="1380297" y="52478"/>
                </a:lnTo>
                <a:lnTo>
                  <a:pt x="1380297" y="179417"/>
                </a:lnTo>
                <a:lnTo>
                  <a:pt x="1358784" y="179417"/>
                </a:lnTo>
                <a:lnTo>
                  <a:pt x="1358784" y="70287"/>
                </a:lnTo>
                <a:lnTo>
                  <a:pt x="1301645" y="70287"/>
                </a:lnTo>
                <a:lnTo>
                  <a:pt x="1301645" y="179417"/>
                </a:lnTo>
                <a:lnTo>
                  <a:pt x="1280131" y="179417"/>
                </a:lnTo>
                <a:close/>
                <a:moveTo>
                  <a:pt x="1499465" y="138539"/>
                </a:moveTo>
                <a:lnTo>
                  <a:pt x="1521698" y="141285"/>
                </a:lnTo>
                <a:cubicBezTo>
                  <a:pt x="1518195" y="154275"/>
                  <a:pt x="1511698" y="164354"/>
                  <a:pt x="1502215" y="171526"/>
                </a:cubicBezTo>
                <a:cubicBezTo>
                  <a:pt x="1492733" y="178700"/>
                  <a:pt x="1480618" y="182286"/>
                  <a:pt x="1465876" y="182286"/>
                </a:cubicBezTo>
                <a:cubicBezTo>
                  <a:pt x="1447312" y="182286"/>
                  <a:pt x="1432587" y="176570"/>
                  <a:pt x="1421712" y="165132"/>
                </a:cubicBezTo>
                <a:cubicBezTo>
                  <a:pt x="1410833" y="153695"/>
                  <a:pt x="1405394" y="137660"/>
                  <a:pt x="1405394" y="117022"/>
                </a:cubicBezTo>
                <a:cubicBezTo>
                  <a:pt x="1405394" y="95667"/>
                  <a:pt x="1410890" y="79088"/>
                  <a:pt x="1421892" y="67295"/>
                </a:cubicBezTo>
                <a:cubicBezTo>
                  <a:pt x="1432891" y="55502"/>
                  <a:pt x="1447153" y="49607"/>
                  <a:pt x="1464681" y="49607"/>
                </a:cubicBezTo>
                <a:cubicBezTo>
                  <a:pt x="1481656" y="49607"/>
                  <a:pt x="1495523" y="55382"/>
                  <a:pt x="1506283" y="66938"/>
                </a:cubicBezTo>
                <a:cubicBezTo>
                  <a:pt x="1517037" y="78491"/>
                  <a:pt x="1522415" y="94749"/>
                  <a:pt x="1522415" y="115707"/>
                </a:cubicBezTo>
                <a:cubicBezTo>
                  <a:pt x="1522415" y="116986"/>
                  <a:pt x="1522379" y="118897"/>
                  <a:pt x="1522296" y="121447"/>
                </a:cubicBezTo>
                <a:lnTo>
                  <a:pt x="1427630" y="121447"/>
                </a:lnTo>
                <a:cubicBezTo>
                  <a:pt x="1428429" y="135388"/>
                  <a:pt x="1432371" y="146067"/>
                  <a:pt x="1439467" y="153476"/>
                </a:cubicBezTo>
                <a:cubicBezTo>
                  <a:pt x="1446556" y="160891"/>
                  <a:pt x="1455398" y="164596"/>
                  <a:pt x="1465996" y="164596"/>
                </a:cubicBezTo>
                <a:cubicBezTo>
                  <a:pt x="1473886" y="164596"/>
                  <a:pt x="1480622" y="162526"/>
                  <a:pt x="1486203" y="158378"/>
                </a:cubicBezTo>
                <a:cubicBezTo>
                  <a:pt x="1491779" y="154235"/>
                  <a:pt x="1496200" y="147625"/>
                  <a:pt x="1499465" y="138539"/>
                </a:cubicBezTo>
                <a:close/>
                <a:moveTo>
                  <a:pt x="1428825" y="103751"/>
                </a:moveTo>
                <a:lnTo>
                  <a:pt x="1499707" y="103751"/>
                </a:lnTo>
                <a:cubicBezTo>
                  <a:pt x="1498749" y="93078"/>
                  <a:pt x="1496038" y="85069"/>
                  <a:pt x="1491577" y="79729"/>
                </a:cubicBezTo>
                <a:cubicBezTo>
                  <a:pt x="1484723" y="71443"/>
                  <a:pt x="1475838" y="67299"/>
                  <a:pt x="1464919" y="67299"/>
                </a:cubicBezTo>
                <a:cubicBezTo>
                  <a:pt x="1455041" y="67299"/>
                  <a:pt x="1446736" y="70607"/>
                  <a:pt x="1440000" y="77220"/>
                </a:cubicBezTo>
                <a:cubicBezTo>
                  <a:pt x="1433268" y="83830"/>
                  <a:pt x="1429542" y="92678"/>
                  <a:pt x="1428825" y="103751"/>
                </a:cubicBezTo>
                <a:close/>
                <a:moveTo>
                  <a:pt x="1548716" y="228064"/>
                </a:moveTo>
                <a:lnTo>
                  <a:pt x="1548716" y="52478"/>
                </a:lnTo>
                <a:lnTo>
                  <a:pt x="1568318" y="52478"/>
                </a:lnTo>
                <a:lnTo>
                  <a:pt x="1568318" y="68973"/>
                </a:lnTo>
                <a:cubicBezTo>
                  <a:pt x="1572941" y="62514"/>
                  <a:pt x="1578161" y="57672"/>
                  <a:pt x="1583979" y="54446"/>
                </a:cubicBezTo>
                <a:cubicBezTo>
                  <a:pt x="1589797" y="51221"/>
                  <a:pt x="1596845" y="49607"/>
                  <a:pt x="1605136" y="49607"/>
                </a:cubicBezTo>
                <a:cubicBezTo>
                  <a:pt x="1615971" y="49607"/>
                  <a:pt x="1625533" y="52394"/>
                  <a:pt x="1633820" y="57974"/>
                </a:cubicBezTo>
                <a:cubicBezTo>
                  <a:pt x="1642108" y="63551"/>
                  <a:pt x="1648364" y="71421"/>
                  <a:pt x="1652587" y="81580"/>
                </a:cubicBezTo>
                <a:cubicBezTo>
                  <a:pt x="1656809" y="91742"/>
                  <a:pt x="1658920" y="102877"/>
                  <a:pt x="1658920" y="114991"/>
                </a:cubicBezTo>
                <a:cubicBezTo>
                  <a:pt x="1658920" y="127981"/>
                  <a:pt x="1656594" y="139676"/>
                  <a:pt x="1651933" y="150073"/>
                </a:cubicBezTo>
                <a:cubicBezTo>
                  <a:pt x="1647270" y="160470"/>
                  <a:pt x="1640499" y="168436"/>
                  <a:pt x="1631610" y="173977"/>
                </a:cubicBezTo>
                <a:cubicBezTo>
                  <a:pt x="1622725" y="179517"/>
                  <a:pt x="1613379" y="182286"/>
                  <a:pt x="1603577" y="182286"/>
                </a:cubicBezTo>
                <a:cubicBezTo>
                  <a:pt x="1596406" y="182286"/>
                  <a:pt x="1589972" y="180770"/>
                  <a:pt x="1584273" y="177743"/>
                </a:cubicBezTo>
                <a:cubicBezTo>
                  <a:pt x="1578579" y="174719"/>
                  <a:pt x="1573899" y="170889"/>
                  <a:pt x="1570230" y="166266"/>
                </a:cubicBezTo>
                <a:lnTo>
                  <a:pt x="1570230" y="228064"/>
                </a:lnTo>
                <a:close/>
                <a:moveTo>
                  <a:pt x="1568200" y="116665"/>
                </a:moveTo>
                <a:cubicBezTo>
                  <a:pt x="1568200" y="132998"/>
                  <a:pt x="1571509" y="145073"/>
                  <a:pt x="1578122" y="152878"/>
                </a:cubicBezTo>
                <a:cubicBezTo>
                  <a:pt x="1584734" y="160689"/>
                  <a:pt x="1592740" y="164596"/>
                  <a:pt x="1602144" y="164596"/>
                </a:cubicBezTo>
                <a:cubicBezTo>
                  <a:pt x="1611709" y="164596"/>
                  <a:pt x="1619896" y="160550"/>
                  <a:pt x="1626707" y="152464"/>
                </a:cubicBezTo>
                <a:cubicBezTo>
                  <a:pt x="1633518" y="144375"/>
                  <a:pt x="1636927" y="131846"/>
                  <a:pt x="1636927" y="114873"/>
                </a:cubicBezTo>
                <a:cubicBezTo>
                  <a:pt x="1636927" y="98694"/>
                  <a:pt x="1633601" y="86584"/>
                  <a:pt x="1626948" y="78534"/>
                </a:cubicBezTo>
                <a:cubicBezTo>
                  <a:pt x="1620292" y="70485"/>
                  <a:pt x="1612343" y="66459"/>
                  <a:pt x="1603099" y="66459"/>
                </a:cubicBezTo>
                <a:cubicBezTo>
                  <a:pt x="1593936" y="66459"/>
                  <a:pt x="1585829" y="70744"/>
                  <a:pt x="1578777" y="79308"/>
                </a:cubicBezTo>
                <a:cubicBezTo>
                  <a:pt x="1571727" y="87880"/>
                  <a:pt x="1568200" y="100329"/>
                  <a:pt x="1568200" y="116665"/>
                </a:cubicBezTo>
                <a:close/>
                <a:moveTo>
                  <a:pt x="1767697" y="163756"/>
                </a:moveTo>
                <a:cubicBezTo>
                  <a:pt x="1759726" y="170532"/>
                  <a:pt x="1752056" y="175316"/>
                  <a:pt x="1744686" y="178102"/>
                </a:cubicBezTo>
                <a:cubicBezTo>
                  <a:pt x="1737313" y="180889"/>
                  <a:pt x="1729408" y="182286"/>
                  <a:pt x="1720962" y="182286"/>
                </a:cubicBezTo>
                <a:cubicBezTo>
                  <a:pt x="1707015" y="182286"/>
                  <a:pt x="1696295" y="178877"/>
                  <a:pt x="1688807" y="172066"/>
                </a:cubicBezTo>
                <a:cubicBezTo>
                  <a:pt x="1681315" y="165255"/>
                  <a:pt x="1677568" y="156547"/>
                  <a:pt x="1677568" y="145947"/>
                </a:cubicBezTo>
                <a:cubicBezTo>
                  <a:pt x="1677568" y="139734"/>
                  <a:pt x="1678982" y="134054"/>
                  <a:pt x="1681812" y="128917"/>
                </a:cubicBezTo>
                <a:cubicBezTo>
                  <a:pt x="1684641" y="123775"/>
                  <a:pt x="1688346" y="119653"/>
                  <a:pt x="1692928" y="116543"/>
                </a:cubicBezTo>
                <a:cubicBezTo>
                  <a:pt x="1697515" y="113437"/>
                  <a:pt x="1702674" y="111086"/>
                  <a:pt x="1708408" y="109495"/>
                </a:cubicBezTo>
                <a:cubicBezTo>
                  <a:pt x="1712632" y="108374"/>
                  <a:pt x="1719008" y="107301"/>
                  <a:pt x="1727532" y="106265"/>
                </a:cubicBezTo>
                <a:cubicBezTo>
                  <a:pt x="1744906" y="104191"/>
                  <a:pt x="1757697" y="101722"/>
                  <a:pt x="1765905" y="98853"/>
                </a:cubicBezTo>
                <a:cubicBezTo>
                  <a:pt x="1765984" y="95904"/>
                  <a:pt x="1766023" y="94036"/>
                  <a:pt x="1766023" y="93236"/>
                </a:cubicBezTo>
                <a:cubicBezTo>
                  <a:pt x="1766023" y="84470"/>
                  <a:pt x="1763992" y="78293"/>
                  <a:pt x="1759925" y="74710"/>
                </a:cubicBezTo>
                <a:cubicBezTo>
                  <a:pt x="1754428" y="69847"/>
                  <a:pt x="1746259" y="67420"/>
                  <a:pt x="1735420" y="67420"/>
                </a:cubicBezTo>
                <a:cubicBezTo>
                  <a:pt x="1725301" y="67420"/>
                  <a:pt x="1717834" y="69192"/>
                  <a:pt x="1713013" y="72734"/>
                </a:cubicBezTo>
                <a:cubicBezTo>
                  <a:pt x="1708190" y="76280"/>
                  <a:pt x="1704621" y="82559"/>
                  <a:pt x="1702314" y="91562"/>
                </a:cubicBezTo>
                <a:lnTo>
                  <a:pt x="1681276" y="88697"/>
                </a:lnTo>
                <a:cubicBezTo>
                  <a:pt x="1683187" y="79690"/>
                  <a:pt x="1686333" y="72418"/>
                  <a:pt x="1690718" y="66881"/>
                </a:cubicBezTo>
                <a:cubicBezTo>
                  <a:pt x="1695100" y="61341"/>
                  <a:pt x="1701436" y="57074"/>
                  <a:pt x="1709723" y="54087"/>
                </a:cubicBezTo>
                <a:cubicBezTo>
                  <a:pt x="1718010" y="51102"/>
                  <a:pt x="1727614" y="49607"/>
                  <a:pt x="1738530" y="49607"/>
                </a:cubicBezTo>
                <a:cubicBezTo>
                  <a:pt x="1749366" y="49607"/>
                  <a:pt x="1758176" y="50886"/>
                  <a:pt x="1764947" y="53432"/>
                </a:cubicBezTo>
                <a:cubicBezTo>
                  <a:pt x="1771722" y="55980"/>
                  <a:pt x="1776701" y="59187"/>
                  <a:pt x="1779890" y="63054"/>
                </a:cubicBezTo>
                <a:cubicBezTo>
                  <a:pt x="1783077" y="66920"/>
                  <a:pt x="1785305" y="71802"/>
                  <a:pt x="1786583" y="77695"/>
                </a:cubicBezTo>
                <a:cubicBezTo>
                  <a:pt x="1787299" y="81364"/>
                  <a:pt x="1787659" y="87973"/>
                  <a:pt x="1787659" y="97539"/>
                </a:cubicBezTo>
                <a:lnTo>
                  <a:pt x="1787659" y="126223"/>
                </a:lnTo>
                <a:cubicBezTo>
                  <a:pt x="1787659" y="146228"/>
                  <a:pt x="1788116" y="158878"/>
                  <a:pt x="1789034" y="164178"/>
                </a:cubicBezTo>
                <a:cubicBezTo>
                  <a:pt x="1789949" y="169478"/>
                  <a:pt x="1791760" y="174556"/>
                  <a:pt x="1794471" y="179417"/>
                </a:cubicBezTo>
                <a:lnTo>
                  <a:pt x="1772000" y="179417"/>
                </a:lnTo>
                <a:cubicBezTo>
                  <a:pt x="1769767" y="174956"/>
                  <a:pt x="1768331" y="169737"/>
                  <a:pt x="1767697" y="163756"/>
                </a:cubicBezTo>
                <a:close/>
                <a:moveTo>
                  <a:pt x="1765905" y="115707"/>
                </a:moveTo>
                <a:cubicBezTo>
                  <a:pt x="1758092" y="118897"/>
                  <a:pt x="1746377" y="121601"/>
                  <a:pt x="1730761" y="123833"/>
                </a:cubicBezTo>
                <a:cubicBezTo>
                  <a:pt x="1721912" y="125110"/>
                  <a:pt x="1715659" y="126544"/>
                  <a:pt x="1711995" y="128138"/>
                </a:cubicBezTo>
                <a:cubicBezTo>
                  <a:pt x="1708326" y="129733"/>
                  <a:pt x="1705504" y="132066"/>
                  <a:pt x="1703510" y="135129"/>
                </a:cubicBezTo>
                <a:cubicBezTo>
                  <a:pt x="1701515" y="138200"/>
                  <a:pt x="1700521" y="141606"/>
                  <a:pt x="1700521" y="145350"/>
                </a:cubicBezTo>
                <a:cubicBezTo>
                  <a:pt x="1700521" y="151088"/>
                  <a:pt x="1702692" y="155870"/>
                  <a:pt x="1707037" y="159696"/>
                </a:cubicBezTo>
                <a:cubicBezTo>
                  <a:pt x="1711379" y="163519"/>
                  <a:pt x="1717729" y="165430"/>
                  <a:pt x="1726099" y="165430"/>
                </a:cubicBezTo>
                <a:cubicBezTo>
                  <a:pt x="1734382" y="165430"/>
                  <a:pt x="1741756" y="163621"/>
                  <a:pt x="1748214" y="159991"/>
                </a:cubicBezTo>
                <a:cubicBezTo>
                  <a:pt x="1754665" y="156366"/>
                  <a:pt x="1759406" y="151406"/>
                  <a:pt x="1762438" y="145113"/>
                </a:cubicBezTo>
                <a:cubicBezTo>
                  <a:pt x="1764749" y="140249"/>
                  <a:pt x="1765905" y="133077"/>
                  <a:pt x="1765905" y="123595"/>
                </a:cubicBezTo>
                <a:close/>
                <a:moveTo>
                  <a:pt x="1803290" y="52478"/>
                </a:moveTo>
                <a:lnTo>
                  <a:pt x="1906444" y="52478"/>
                </a:lnTo>
                <a:lnTo>
                  <a:pt x="1906444" y="70287"/>
                </a:lnTo>
                <a:lnTo>
                  <a:pt x="1865567" y="70287"/>
                </a:lnTo>
                <a:lnTo>
                  <a:pt x="1865567" y="179417"/>
                </a:lnTo>
                <a:lnTo>
                  <a:pt x="1844169" y="179417"/>
                </a:lnTo>
                <a:lnTo>
                  <a:pt x="1844169" y="70287"/>
                </a:lnTo>
                <a:lnTo>
                  <a:pt x="1803290" y="70287"/>
                </a:lnTo>
                <a:close/>
                <a:moveTo>
                  <a:pt x="1929475" y="228306"/>
                </a:moveTo>
                <a:lnTo>
                  <a:pt x="1927083" y="208102"/>
                </a:lnTo>
                <a:cubicBezTo>
                  <a:pt x="1931785" y="209380"/>
                  <a:pt x="1935889" y="210020"/>
                  <a:pt x="1939396" y="210020"/>
                </a:cubicBezTo>
                <a:cubicBezTo>
                  <a:pt x="1944180" y="210020"/>
                  <a:pt x="1948003" y="209221"/>
                  <a:pt x="1950873" y="207630"/>
                </a:cubicBezTo>
                <a:cubicBezTo>
                  <a:pt x="1953738" y="206032"/>
                  <a:pt x="1956092" y="203800"/>
                  <a:pt x="1957921" y="200934"/>
                </a:cubicBezTo>
                <a:cubicBezTo>
                  <a:pt x="1959275" y="198782"/>
                  <a:pt x="1961467" y="193443"/>
                  <a:pt x="1964495" y="184915"/>
                </a:cubicBezTo>
                <a:cubicBezTo>
                  <a:pt x="1964891" y="183718"/>
                  <a:pt x="1965531" y="181966"/>
                  <a:pt x="1966410" y="179658"/>
                </a:cubicBezTo>
                <a:lnTo>
                  <a:pt x="1918239" y="52478"/>
                </a:lnTo>
                <a:lnTo>
                  <a:pt x="1941427" y="52478"/>
                </a:lnTo>
                <a:lnTo>
                  <a:pt x="1967846" y="125985"/>
                </a:lnTo>
                <a:cubicBezTo>
                  <a:pt x="1971274" y="135310"/>
                  <a:pt x="1974337" y="145113"/>
                  <a:pt x="1977048" y="155393"/>
                </a:cubicBezTo>
                <a:cubicBezTo>
                  <a:pt x="1979518" y="145512"/>
                  <a:pt x="1982467" y="135867"/>
                  <a:pt x="1985893" y="126464"/>
                </a:cubicBezTo>
                <a:lnTo>
                  <a:pt x="2013027" y="52478"/>
                </a:lnTo>
                <a:lnTo>
                  <a:pt x="2034544" y="52478"/>
                </a:lnTo>
                <a:lnTo>
                  <a:pt x="1986254" y="181570"/>
                </a:lnTo>
                <a:cubicBezTo>
                  <a:pt x="1981074" y="195513"/>
                  <a:pt x="1977048" y="205114"/>
                  <a:pt x="1974179" y="210377"/>
                </a:cubicBezTo>
                <a:cubicBezTo>
                  <a:pt x="1970356" y="217469"/>
                  <a:pt x="1965971" y="222667"/>
                  <a:pt x="1961032" y="225976"/>
                </a:cubicBezTo>
                <a:cubicBezTo>
                  <a:pt x="1956092" y="229285"/>
                  <a:pt x="1950192" y="230937"/>
                  <a:pt x="1943338" y="230937"/>
                </a:cubicBezTo>
                <a:cubicBezTo>
                  <a:pt x="1939194" y="230937"/>
                  <a:pt x="1934575" y="230058"/>
                  <a:pt x="1929475" y="228306"/>
                </a:cubicBezTo>
                <a:close/>
                <a:moveTo>
                  <a:pt x="2046218" y="228064"/>
                </a:moveTo>
                <a:lnTo>
                  <a:pt x="2046218" y="52478"/>
                </a:lnTo>
                <a:lnTo>
                  <a:pt x="2065824" y="52478"/>
                </a:lnTo>
                <a:lnTo>
                  <a:pt x="2065824" y="68973"/>
                </a:lnTo>
                <a:cubicBezTo>
                  <a:pt x="2070446" y="62514"/>
                  <a:pt x="2075663" y="57672"/>
                  <a:pt x="2081481" y="54446"/>
                </a:cubicBezTo>
                <a:cubicBezTo>
                  <a:pt x="2087297" y="51221"/>
                  <a:pt x="2094350" y="49607"/>
                  <a:pt x="2102638" y="49607"/>
                </a:cubicBezTo>
                <a:cubicBezTo>
                  <a:pt x="2113473" y="49607"/>
                  <a:pt x="2123035" y="52394"/>
                  <a:pt x="2131326" y="57974"/>
                </a:cubicBezTo>
                <a:cubicBezTo>
                  <a:pt x="2139613" y="63551"/>
                  <a:pt x="2145870" y="71421"/>
                  <a:pt x="2150089" y="81580"/>
                </a:cubicBezTo>
                <a:cubicBezTo>
                  <a:pt x="2154312" y="91742"/>
                  <a:pt x="2156425" y="102877"/>
                  <a:pt x="2156425" y="114991"/>
                </a:cubicBezTo>
                <a:cubicBezTo>
                  <a:pt x="2156425" y="127981"/>
                  <a:pt x="2154096" y="139676"/>
                  <a:pt x="2149434" y="150073"/>
                </a:cubicBezTo>
                <a:cubicBezTo>
                  <a:pt x="2144775" y="160470"/>
                  <a:pt x="2138001" y="168436"/>
                  <a:pt x="2129116" y="173977"/>
                </a:cubicBezTo>
                <a:cubicBezTo>
                  <a:pt x="2120231" y="179517"/>
                  <a:pt x="2110885" y="182286"/>
                  <a:pt x="2101082" y="182286"/>
                </a:cubicBezTo>
                <a:cubicBezTo>
                  <a:pt x="2093912" y="182286"/>
                  <a:pt x="2087478" y="180770"/>
                  <a:pt x="2081779" y="177743"/>
                </a:cubicBezTo>
                <a:cubicBezTo>
                  <a:pt x="2076081" y="174719"/>
                  <a:pt x="2071401" y="170889"/>
                  <a:pt x="2067736" y="166266"/>
                </a:cubicBezTo>
                <a:lnTo>
                  <a:pt x="2067736" y="228064"/>
                </a:lnTo>
                <a:close/>
                <a:moveTo>
                  <a:pt x="2065701" y="116665"/>
                </a:moveTo>
                <a:cubicBezTo>
                  <a:pt x="2065701" y="132998"/>
                  <a:pt x="2069009" y="145073"/>
                  <a:pt x="2075627" y="152878"/>
                </a:cubicBezTo>
                <a:cubicBezTo>
                  <a:pt x="2082237" y="160689"/>
                  <a:pt x="2090243" y="164596"/>
                  <a:pt x="2099646" y="164596"/>
                </a:cubicBezTo>
                <a:cubicBezTo>
                  <a:pt x="2109211" y="164596"/>
                  <a:pt x="2117402" y="160550"/>
                  <a:pt x="2124213" y="152464"/>
                </a:cubicBezTo>
                <a:cubicBezTo>
                  <a:pt x="2131024" y="144375"/>
                  <a:pt x="2134432" y="131846"/>
                  <a:pt x="2134432" y="114873"/>
                </a:cubicBezTo>
                <a:cubicBezTo>
                  <a:pt x="2134432" y="98694"/>
                  <a:pt x="2131102" y="86584"/>
                  <a:pt x="2124450" y="78534"/>
                </a:cubicBezTo>
                <a:cubicBezTo>
                  <a:pt x="2117798" y="70485"/>
                  <a:pt x="2109849" y="66459"/>
                  <a:pt x="2100603" y="66459"/>
                </a:cubicBezTo>
                <a:cubicBezTo>
                  <a:pt x="2091438" y="66459"/>
                  <a:pt x="2083331" y="70744"/>
                  <a:pt x="2076281" y="79308"/>
                </a:cubicBezTo>
                <a:cubicBezTo>
                  <a:pt x="2069229" y="87880"/>
                  <a:pt x="2065701" y="100329"/>
                  <a:pt x="2065701" y="116665"/>
                </a:cubicBezTo>
                <a:close/>
                <a:moveTo>
                  <a:pt x="2303211" y="52478"/>
                </a:moveTo>
                <a:lnTo>
                  <a:pt x="2324725" y="52478"/>
                </a:lnTo>
                <a:lnTo>
                  <a:pt x="2324725" y="179417"/>
                </a:lnTo>
                <a:lnTo>
                  <a:pt x="2303211" y="179417"/>
                </a:lnTo>
                <a:close/>
                <a:moveTo>
                  <a:pt x="2182842" y="52478"/>
                </a:moveTo>
                <a:lnTo>
                  <a:pt x="2204360" y="52478"/>
                </a:lnTo>
                <a:lnTo>
                  <a:pt x="2204360" y="102081"/>
                </a:lnTo>
                <a:lnTo>
                  <a:pt x="2231612" y="102081"/>
                </a:lnTo>
                <a:cubicBezTo>
                  <a:pt x="2249385" y="102081"/>
                  <a:pt x="2263068" y="105527"/>
                  <a:pt x="2272673" y="112420"/>
                </a:cubicBezTo>
                <a:cubicBezTo>
                  <a:pt x="2282274" y="119311"/>
                  <a:pt x="2287072" y="128815"/>
                  <a:pt x="2287072" y="140929"/>
                </a:cubicBezTo>
                <a:cubicBezTo>
                  <a:pt x="2287072" y="151524"/>
                  <a:pt x="2283069" y="160593"/>
                  <a:pt x="2275063" y="168124"/>
                </a:cubicBezTo>
                <a:cubicBezTo>
                  <a:pt x="2267053" y="175651"/>
                  <a:pt x="2254244" y="179417"/>
                  <a:pt x="2236629" y="179417"/>
                </a:cubicBezTo>
                <a:lnTo>
                  <a:pt x="2182842" y="179417"/>
                </a:lnTo>
                <a:close/>
                <a:moveTo>
                  <a:pt x="2204360" y="161727"/>
                </a:moveTo>
                <a:lnTo>
                  <a:pt x="2226949" y="161727"/>
                </a:lnTo>
                <a:cubicBezTo>
                  <a:pt x="2240579" y="161727"/>
                  <a:pt x="2250300" y="160052"/>
                  <a:pt x="2256116" y="156708"/>
                </a:cubicBezTo>
                <a:cubicBezTo>
                  <a:pt x="2261934" y="153360"/>
                  <a:pt x="2264842" y="148141"/>
                  <a:pt x="2264842" y="141048"/>
                </a:cubicBezTo>
                <a:cubicBezTo>
                  <a:pt x="2264842" y="135551"/>
                  <a:pt x="2262689" y="130651"/>
                  <a:pt x="2258388" y="126346"/>
                </a:cubicBezTo>
                <a:cubicBezTo>
                  <a:pt x="2254083" y="122043"/>
                  <a:pt x="2244560" y="119890"/>
                  <a:pt x="2229818" y="119890"/>
                </a:cubicBezTo>
                <a:lnTo>
                  <a:pt x="2204360" y="119890"/>
                </a:lnTo>
                <a:close/>
                <a:moveTo>
                  <a:pt x="2363933" y="179417"/>
                </a:moveTo>
                <a:lnTo>
                  <a:pt x="2363933" y="154915"/>
                </a:lnTo>
                <a:lnTo>
                  <a:pt x="2388435" y="154915"/>
                </a:lnTo>
                <a:lnTo>
                  <a:pt x="2388435" y="179417"/>
                </a:lnTo>
                <a:cubicBezTo>
                  <a:pt x="2388435" y="188423"/>
                  <a:pt x="2386844" y="195692"/>
                  <a:pt x="2383657" y="201233"/>
                </a:cubicBezTo>
                <a:cubicBezTo>
                  <a:pt x="2380468" y="206770"/>
                  <a:pt x="2375410" y="211054"/>
                  <a:pt x="2368476" y="214082"/>
                </a:cubicBezTo>
                <a:lnTo>
                  <a:pt x="2362500" y="204876"/>
                </a:lnTo>
                <a:cubicBezTo>
                  <a:pt x="2367039" y="202881"/>
                  <a:pt x="2370388" y="199959"/>
                  <a:pt x="2372541" y="196096"/>
                </a:cubicBezTo>
                <a:cubicBezTo>
                  <a:pt x="2374693" y="192230"/>
                  <a:pt x="2375888" y="186667"/>
                  <a:pt x="2376126" y="179417"/>
                </a:cubicBezTo>
                <a:close/>
                <a:moveTo>
                  <a:pt x="2501312" y="52478"/>
                </a:moveTo>
                <a:lnTo>
                  <a:pt x="2601478" y="52478"/>
                </a:lnTo>
                <a:lnTo>
                  <a:pt x="2601478" y="179417"/>
                </a:lnTo>
                <a:lnTo>
                  <a:pt x="2579965" y="179417"/>
                </a:lnTo>
                <a:lnTo>
                  <a:pt x="2579965" y="70287"/>
                </a:lnTo>
                <a:lnTo>
                  <a:pt x="2522830" y="70287"/>
                </a:lnTo>
                <a:lnTo>
                  <a:pt x="2522830" y="179417"/>
                </a:lnTo>
                <a:lnTo>
                  <a:pt x="2501312" y="179417"/>
                </a:lnTo>
                <a:close/>
                <a:moveTo>
                  <a:pt x="2716585" y="163756"/>
                </a:moveTo>
                <a:cubicBezTo>
                  <a:pt x="2708618" y="170532"/>
                  <a:pt x="2700946" y="175316"/>
                  <a:pt x="2693574" y="178102"/>
                </a:cubicBezTo>
                <a:cubicBezTo>
                  <a:pt x="2686205" y="180889"/>
                  <a:pt x="2678296" y="182286"/>
                  <a:pt x="2669850" y="182286"/>
                </a:cubicBezTo>
                <a:cubicBezTo>
                  <a:pt x="2655907" y="182286"/>
                  <a:pt x="2645187" y="178877"/>
                  <a:pt x="2637695" y="172066"/>
                </a:cubicBezTo>
                <a:cubicBezTo>
                  <a:pt x="2630203" y="165255"/>
                  <a:pt x="2626459" y="156547"/>
                  <a:pt x="2626459" y="145947"/>
                </a:cubicBezTo>
                <a:cubicBezTo>
                  <a:pt x="2626459" y="139734"/>
                  <a:pt x="2627874" y="134054"/>
                  <a:pt x="2630704" y="128917"/>
                </a:cubicBezTo>
                <a:cubicBezTo>
                  <a:pt x="2633533" y="123775"/>
                  <a:pt x="2637238" y="119653"/>
                  <a:pt x="2641820" y="116543"/>
                </a:cubicBezTo>
                <a:cubicBezTo>
                  <a:pt x="2646404" y="113437"/>
                  <a:pt x="2651562" y="111086"/>
                  <a:pt x="2657296" y="109495"/>
                </a:cubicBezTo>
                <a:cubicBezTo>
                  <a:pt x="2661519" y="108374"/>
                  <a:pt x="2667896" y="107301"/>
                  <a:pt x="2676424" y="106265"/>
                </a:cubicBezTo>
                <a:cubicBezTo>
                  <a:pt x="2693794" y="104191"/>
                  <a:pt x="2706585" y="101722"/>
                  <a:pt x="2714793" y="98853"/>
                </a:cubicBezTo>
                <a:cubicBezTo>
                  <a:pt x="2714875" y="95904"/>
                  <a:pt x="2714911" y="94036"/>
                  <a:pt x="2714911" y="93236"/>
                </a:cubicBezTo>
                <a:cubicBezTo>
                  <a:pt x="2714911" y="84470"/>
                  <a:pt x="2712881" y="78293"/>
                  <a:pt x="2708813" y="74710"/>
                </a:cubicBezTo>
                <a:cubicBezTo>
                  <a:pt x="2703316" y="69847"/>
                  <a:pt x="2695148" y="67420"/>
                  <a:pt x="2684312" y="67420"/>
                </a:cubicBezTo>
                <a:cubicBezTo>
                  <a:pt x="2674191" y="67420"/>
                  <a:pt x="2666725" y="69192"/>
                  <a:pt x="2661902" y="72734"/>
                </a:cubicBezTo>
                <a:cubicBezTo>
                  <a:pt x="2657077" y="76280"/>
                  <a:pt x="2653513" y="82559"/>
                  <a:pt x="2651202" y="91562"/>
                </a:cubicBezTo>
                <a:lnTo>
                  <a:pt x="2630167" y="88697"/>
                </a:lnTo>
                <a:cubicBezTo>
                  <a:pt x="2632079" y="79690"/>
                  <a:pt x="2635225" y="72418"/>
                  <a:pt x="2639606" y="66881"/>
                </a:cubicBezTo>
                <a:cubicBezTo>
                  <a:pt x="2643992" y="61341"/>
                  <a:pt x="2650324" y="57074"/>
                  <a:pt x="2658615" y="54087"/>
                </a:cubicBezTo>
                <a:cubicBezTo>
                  <a:pt x="2666901" y="51102"/>
                  <a:pt x="2676503" y="49607"/>
                  <a:pt x="2687418" y="49607"/>
                </a:cubicBezTo>
                <a:cubicBezTo>
                  <a:pt x="2698254" y="49607"/>
                  <a:pt x="2707064" y="50886"/>
                  <a:pt x="2713838" y="53432"/>
                </a:cubicBezTo>
                <a:cubicBezTo>
                  <a:pt x="2720610" y="55980"/>
                  <a:pt x="2725592" y="59187"/>
                  <a:pt x="2728778" y="63054"/>
                </a:cubicBezTo>
                <a:cubicBezTo>
                  <a:pt x="2731969" y="66920"/>
                  <a:pt x="2734196" y="71802"/>
                  <a:pt x="2735471" y="77695"/>
                </a:cubicBezTo>
                <a:cubicBezTo>
                  <a:pt x="2736187" y="81364"/>
                  <a:pt x="2736547" y="87973"/>
                  <a:pt x="2736547" y="97539"/>
                </a:cubicBezTo>
                <a:lnTo>
                  <a:pt x="2736547" y="126223"/>
                </a:lnTo>
                <a:cubicBezTo>
                  <a:pt x="2736547" y="146228"/>
                  <a:pt x="2737004" y="158878"/>
                  <a:pt x="2737922" y="164178"/>
                </a:cubicBezTo>
                <a:cubicBezTo>
                  <a:pt x="2738837" y="169478"/>
                  <a:pt x="2740648" y="174556"/>
                  <a:pt x="2743358" y="179417"/>
                </a:cubicBezTo>
                <a:lnTo>
                  <a:pt x="2720888" y="179417"/>
                </a:lnTo>
                <a:cubicBezTo>
                  <a:pt x="2718655" y="174956"/>
                  <a:pt x="2717223" y="169737"/>
                  <a:pt x="2716585" y="163756"/>
                </a:cubicBezTo>
                <a:close/>
                <a:moveTo>
                  <a:pt x="2714793" y="115707"/>
                </a:moveTo>
                <a:cubicBezTo>
                  <a:pt x="2706984" y="118897"/>
                  <a:pt x="2695265" y="121601"/>
                  <a:pt x="2679650" y="123833"/>
                </a:cubicBezTo>
                <a:cubicBezTo>
                  <a:pt x="2670804" y="125110"/>
                  <a:pt x="2664551" y="126544"/>
                  <a:pt x="2660883" y="128138"/>
                </a:cubicBezTo>
                <a:cubicBezTo>
                  <a:pt x="2657218" y="129733"/>
                  <a:pt x="2654392" y="132066"/>
                  <a:pt x="2652397" y="135129"/>
                </a:cubicBezTo>
                <a:cubicBezTo>
                  <a:pt x="2650406" y="138200"/>
                  <a:pt x="2649410" y="141606"/>
                  <a:pt x="2649410" y="145350"/>
                </a:cubicBezTo>
                <a:cubicBezTo>
                  <a:pt x="2649410" y="151088"/>
                  <a:pt x="2651580" y="155870"/>
                  <a:pt x="2655925" y="159696"/>
                </a:cubicBezTo>
                <a:cubicBezTo>
                  <a:pt x="2660267" y="163519"/>
                  <a:pt x="2666621" y="165430"/>
                  <a:pt x="2674991" y="165430"/>
                </a:cubicBezTo>
                <a:cubicBezTo>
                  <a:pt x="2683274" y="165430"/>
                  <a:pt x="2690644" y="163621"/>
                  <a:pt x="2697102" y="159991"/>
                </a:cubicBezTo>
                <a:cubicBezTo>
                  <a:pt x="2703558" y="156366"/>
                  <a:pt x="2708298" y="151406"/>
                  <a:pt x="2711326" y="145113"/>
                </a:cubicBezTo>
                <a:cubicBezTo>
                  <a:pt x="2713638" y="140249"/>
                  <a:pt x="2714793" y="133077"/>
                  <a:pt x="2714793" y="123595"/>
                </a:cubicBezTo>
                <a:close/>
                <a:moveTo>
                  <a:pt x="2768551" y="52478"/>
                </a:moveTo>
                <a:lnTo>
                  <a:pt x="2790069" y="52478"/>
                </a:lnTo>
                <a:lnTo>
                  <a:pt x="2790069" y="107338"/>
                </a:lnTo>
                <a:cubicBezTo>
                  <a:pt x="2796919" y="107338"/>
                  <a:pt x="2801722" y="106023"/>
                  <a:pt x="2804471" y="103396"/>
                </a:cubicBezTo>
                <a:cubicBezTo>
                  <a:pt x="2807219" y="100764"/>
                  <a:pt x="2811262" y="93118"/>
                  <a:pt x="2816604" y="80446"/>
                </a:cubicBezTo>
                <a:cubicBezTo>
                  <a:pt x="2820823" y="70401"/>
                  <a:pt x="2824251" y="63792"/>
                  <a:pt x="2826886" y="60602"/>
                </a:cubicBezTo>
                <a:cubicBezTo>
                  <a:pt x="2829513" y="57417"/>
                  <a:pt x="2832537" y="55264"/>
                  <a:pt x="2835965" y="54151"/>
                </a:cubicBezTo>
                <a:cubicBezTo>
                  <a:pt x="2839391" y="53035"/>
                  <a:pt x="2844893" y="52478"/>
                  <a:pt x="2852464" y="52478"/>
                </a:cubicBezTo>
                <a:lnTo>
                  <a:pt x="2856765" y="52478"/>
                </a:lnTo>
                <a:lnTo>
                  <a:pt x="2856765" y="70287"/>
                </a:lnTo>
                <a:lnTo>
                  <a:pt x="2850790" y="70167"/>
                </a:lnTo>
                <a:cubicBezTo>
                  <a:pt x="2845131" y="70167"/>
                  <a:pt x="2841502" y="71003"/>
                  <a:pt x="2839911" y="72677"/>
                </a:cubicBezTo>
                <a:cubicBezTo>
                  <a:pt x="2838237" y="74430"/>
                  <a:pt x="2835688" y="79651"/>
                  <a:pt x="2832261" y="88337"/>
                </a:cubicBezTo>
                <a:cubicBezTo>
                  <a:pt x="2828995" y="96621"/>
                  <a:pt x="2826007" y="102358"/>
                  <a:pt x="2823301" y="105545"/>
                </a:cubicBezTo>
                <a:cubicBezTo>
                  <a:pt x="2820589" y="108735"/>
                  <a:pt x="2816402" y="111643"/>
                  <a:pt x="2810747" y="114274"/>
                </a:cubicBezTo>
                <a:cubicBezTo>
                  <a:pt x="2819992" y="116745"/>
                  <a:pt x="2829074" y="125349"/>
                  <a:pt x="2837998" y="140090"/>
                </a:cubicBezTo>
                <a:lnTo>
                  <a:pt x="2861547" y="179417"/>
                </a:lnTo>
                <a:lnTo>
                  <a:pt x="2837880" y="179417"/>
                </a:lnTo>
                <a:lnTo>
                  <a:pt x="2814930" y="140090"/>
                </a:lnTo>
                <a:cubicBezTo>
                  <a:pt x="2810229" y="132199"/>
                  <a:pt x="2806124" y="127001"/>
                  <a:pt x="2802621" y="124492"/>
                </a:cubicBezTo>
                <a:cubicBezTo>
                  <a:pt x="2799112" y="121979"/>
                  <a:pt x="2794929" y="120726"/>
                  <a:pt x="2790069" y="120726"/>
                </a:cubicBezTo>
                <a:lnTo>
                  <a:pt x="2790069" y="179417"/>
                </a:lnTo>
                <a:lnTo>
                  <a:pt x="2768551" y="179417"/>
                </a:lnTo>
                <a:close/>
                <a:moveTo>
                  <a:pt x="2871187" y="115948"/>
                </a:moveTo>
                <a:cubicBezTo>
                  <a:pt x="2871187" y="92437"/>
                  <a:pt x="2877721" y="75024"/>
                  <a:pt x="2890789" y="63710"/>
                </a:cubicBezTo>
                <a:cubicBezTo>
                  <a:pt x="2901708" y="54309"/>
                  <a:pt x="2915014" y="49607"/>
                  <a:pt x="2930713" y="49607"/>
                </a:cubicBezTo>
                <a:cubicBezTo>
                  <a:pt x="2948166" y="49607"/>
                  <a:pt x="2962433" y="55325"/>
                  <a:pt x="2973510" y="66759"/>
                </a:cubicBezTo>
                <a:cubicBezTo>
                  <a:pt x="2984584" y="78195"/>
                  <a:pt x="2990120" y="93993"/>
                  <a:pt x="2990120" y="114157"/>
                </a:cubicBezTo>
                <a:cubicBezTo>
                  <a:pt x="2990120" y="130489"/>
                  <a:pt x="2987673" y="143337"/>
                  <a:pt x="2982773" y="152701"/>
                </a:cubicBezTo>
                <a:cubicBezTo>
                  <a:pt x="2977874" y="162065"/>
                  <a:pt x="2970741" y="169337"/>
                  <a:pt x="2961377" y="174513"/>
                </a:cubicBezTo>
                <a:cubicBezTo>
                  <a:pt x="2952011" y="179694"/>
                  <a:pt x="2941790" y="182286"/>
                  <a:pt x="2930713" y="182286"/>
                </a:cubicBezTo>
                <a:cubicBezTo>
                  <a:pt x="2912944" y="182286"/>
                  <a:pt x="2898580" y="176587"/>
                  <a:pt x="2887625" y="165193"/>
                </a:cubicBezTo>
                <a:cubicBezTo>
                  <a:pt x="2876666" y="153796"/>
                  <a:pt x="2871187" y="137380"/>
                  <a:pt x="2871187" y="115948"/>
                </a:cubicBezTo>
                <a:close/>
                <a:moveTo>
                  <a:pt x="2893298" y="115948"/>
                </a:moveTo>
                <a:cubicBezTo>
                  <a:pt x="2893298" y="132203"/>
                  <a:pt x="2896845" y="144375"/>
                  <a:pt x="2903941" y="152464"/>
                </a:cubicBezTo>
                <a:cubicBezTo>
                  <a:pt x="2911032" y="160550"/>
                  <a:pt x="2919956" y="164596"/>
                  <a:pt x="2930713" y="164596"/>
                </a:cubicBezTo>
                <a:cubicBezTo>
                  <a:pt x="2941390" y="164596"/>
                  <a:pt x="2950279" y="160532"/>
                  <a:pt x="2957371" y="152403"/>
                </a:cubicBezTo>
                <a:cubicBezTo>
                  <a:pt x="2964460" y="144273"/>
                  <a:pt x="2968006" y="131882"/>
                  <a:pt x="2968006" y="115228"/>
                </a:cubicBezTo>
                <a:cubicBezTo>
                  <a:pt x="2968006" y="99532"/>
                  <a:pt x="2964442" y="87639"/>
                  <a:pt x="2957310" y="79553"/>
                </a:cubicBezTo>
                <a:cubicBezTo>
                  <a:pt x="2950178" y="71464"/>
                  <a:pt x="2941312" y="67420"/>
                  <a:pt x="2930713" y="67420"/>
                </a:cubicBezTo>
                <a:cubicBezTo>
                  <a:pt x="2919956" y="67420"/>
                  <a:pt x="2911032" y="71443"/>
                  <a:pt x="2903941" y="79488"/>
                </a:cubicBezTo>
                <a:cubicBezTo>
                  <a:pt x="2896845" y="87537"/>
                  <a:pt x="2893298" y="99691"/>
                  <a:pt x="2893298" y="115948"/>
                </a:cubicBezTo>
                <a:close/>
                <a:moveTo>
                  <a:pt x="3015464" y="52478"/>
                </a:moveTo>
                <a:lnTo>
                  <a:pt x="3065069" y="52478"/>
                </a:lnTo>
                <a:cubicBezTo>
                  <a:pt x="3077263" y="52478"/>
                  <a:pt x="3086323" y="53493"/>
                  <a:pt x="3092260" y="55523"/>
                </a:cubicBezTo>
                <a:cubicBezTo>
                  <a:pt x="3098200" y="57553"/>
                  <a:pt x="3103297" y="61283"/>
                  <a:pt x="3107563" y="66697"/>
                </a:cubicBezTo>
                <a:cubicBezTo>
                  <a:pt x="3111826" y="72118"/>
                  <a:pt x="3113956" y="78613"/>
                  <a:pt x="3113956" y="86181"/>
                </a:cubicBezTo>
                <a:cubicBezTo>
                  <a:pt x="3113956" y="92239"/>
                  <a:pt x="3112701" y="97521"/>
                  <a:pt x="3110191" y="102024"/>
                </a:cubicBezTo>
                <a:cubicBezTo>
                  <a:pt x="3107682" y="106524"/>
                  <a:pt x="3103916" y="110293"/>
                  <a:pt x="3098894" y="113317"/>
                </a:cubicBezTo>
                <a:cubicBezTo>
                  <a:pt x="3104871" y="115312"/>
                  <a:pt x="3109832" y="119035"/>
                  <a:pt x="3113776" y="124496"/>
                </a:cubicBezTo>
                <a:cubicBezTo>
                  <a:pt x="3117718" y="129953"/>
                  <a:pt x="3119696" y="136426"/>
                  <a:pt x="3119696" y="143918"/>
                </a:cubicBezTo>
                <a:cubicBezTo>
                  <a:pt x="3118896" y="155948"/>
                  <a:pt x="3114594" y="164873"/>
                  <a:pt x="3106786" y="170690"/>
                </a:cubicBezTo>
                <a:cubicBezTo>
                  <a:pt x="3098977" y="176508"/>
                  <a:pt x="3087619" y="179417"/>
                  <a:pt x="3072718" y="179417"/>
                </a:cubicBezTo>
                <a:lnTo>
                  <a:pt x="3015464" y="179417"/>
                </a:lnTo>
                <a:close/>
                <a:moveTo>
                  <a:pt x="3036978" y="105905"/>
                </a:moveTo>
                <a:lnTo>
                  <a:pt x="3059928" y="105905"/>
                </a:lnTo>
                <a:cubicBezTo>
                  <a:pt x="3069094" y="105905"/>
                  <a:pt x="3075387" y="105427"/>
                  <a:pt x="3078813" y="104472"/>
                </a:cubicBezTo>
                <a:cubicBezTo>
                  <a:pt x="3082241" y="103514"/>
                  <a:pt x="3085312" y="101581"/>
                  <a:pt x="3088019" y="98673"/>
                </a:cubicBezTo>
                <a:cubicBezTo>
                  <a:pt x="3090730" y="95767"/>
                  <a:pt x="3092083" y="92278"/>
                  <a:pt x="3092083" y="88218"/>
                </a:cubicBezTo>
                <a:cubicBezTo>
                  <a:pt x="3092083" y="81523"/>
                  <a:pt x="3089715" y="76860"/>
                  <a:pt x="3084970" y="74232"/>
                </a:cubicBezTo>
                <a:cubicBezTo>
                  <a:pt x="3080228" y="71600"/>
                  <a:pt x="3072121" y="70287"/>
                  <a:pt x="3060645" y="70287"/>
                </a:cubicBezTo>
                <a:lnTo>
                  <a:pt x="3036978" y="70287"/>
                </a:lnTo>
                <a:close/>
                <a:moveTo>
                  <a:pt x="3036978" y="161727"/>
                </a:moveTo>
                <a:lnTo>
                  <a:pt x="3065307" y="161727"/>
                </a:lnTo>
                <a:cubicBezTo>
                  <a:pt x="3077500" y="161727"/>
                  <a:pt x="3085866" y="160312"/>
                  <a:pt x="3090409" y="157483"/>
                </a:cubicBezTo>
                <a:cubicBezTo>
                  <a:pt x="3094952" y="154656"/>
                  <a:pt x="3097342" y="149775"/>
                  <a:pt x="3097580" y="142841"/>
                </a:cubicBezTo>
                <a:cubicBezTo>
                  <a:pt x="3097580" y="138777"/>
                  <a:pt x="3096267" y="135011"/>
                  <a:pt x="3093638" y="131544"/>
                </a:cubicBezTo>
                <a:cubicBezTo>
                  <a:pt x="3091002" y="128077"/>
                  <a:pt x="3087576" y="125885"/>
                  <a:pt x="3083357" y="124967"/>
                </a:cubicBezTo>
                <a:cubicBezTo>
                  <a:pt x="3079135" y="124056"/>
                  <a:pt x="3072363" y="123595"/>
                  <a:pt x="3063035" y="123595"/>
                </a:cubicBezTo>
                <a:lnTo>
                  <a:pt x="3036978" y="123595"/>
                </a:lnTo>
                <a:close/>
                <a:moveTo>
                  <a:pt x="3266237" y="52478"/>
                </a:moveTo>
                <a:lnTo>
                  <a:pt x="3287754" y="52478"/>
                </a:lnTo>
                <a:lnTo>
                  <a:pt x="3287754" y="179417"/>
                </a:lnTo>
                <a:lnTo>
                  <a:pt x="3266237" y="179417"/>
                </a:lnTo>
                <a:close/>
                <a:moveTo>
                  <a:pt x="3145871" y="52478"/>
                </a:moveTo>
                <a:lnTo>
                  <a:pt x="3167384" y="52478"/>
                </a:lnTo>
                <a:lnTo>
                  <a:pt x="3167384" y="102081"/>
                </a:lnTo>
                <a:lnTo>
                  <a:pt x="3194636" y="102081"/>
                </a:lnTo>
                <a:cubicBezTo>
                  <a:pt x="3212410" y="102081"/>
                  <a:pt x="3226094" y="105527"/>
                  <a:pt x="3235698" y="112420"/>
                </a:cubicBezTo>
                <a:cubicBezTo>
                  <a:pt x="3245299" y="119311"/>
                  <a:pt x="3250102" y="128815"/>
                  <a:pt x="3250102" y="140929"/>
                </a:cubicBezTo>
                <a:cubicBezTo>
                  <a:pt x="3250102" y="151524"/>
                  <a:pt x="3246095" y="160593"/>
                  <a:pt x="3238089" y="168124"/>
                </a:cubicBezTo>
                <a:cubicBezTo>
                  <a:pt x="3230082" y="175651"/>
                  <a:pt x="3217270" y="179417"/>
                  <a:pt x="3199655" y="179417"/>
                </a:cubicBezTo>
                <a:lnTo>
                  <a:pt x="3145871" y="179417"/>
                </a:lnTo>
                <a:close/>
                <a:moveTo>
                  <a:pt x="3167384" y="161727"/>
                </a:moveTo>
                <a:lnTo>
                  <a:pt x="3189975" y="161727"/>
                </a:lnTo>
                <a:cubicBezTo>
                  <a:pt x="3203605" y="161727"/>
                  <a:pt x="3213328" y="160052"/>
                  <a:pt x="3219146" y="156708"/>
                </a:cubicBezTo>
                <a:cubicBezTo>
                  <a:pt x="3224962" y="153360"/>
                  <a:pt x="3227868" y="148141"/>
                  <a:pt x="3227868" y="141048"/>
                </a:cubicBezTo>
                <a:cubicBezTo>
                  <a:pt x="3227868" y="135551"/>
                  <a:pt x="3225715" y="130651"/>
                  <a:pt x="3221414" y="126346"/>
                </a:cubicBezTo>
                <a:cubicBezTo>
                  <a:pt x="3217107" y="122043"/>
                  <a:pt x="3207586" y="119890"/>
                  <a:pt x="3192844" y="119890"/>
                </a:cubicBezTo>
                <a:lnTo>
                  <a:pt x="3167384" y="119890"/>
                </a:lnTo>
                <a:close/>
                <a:moveTo>
                  <a:pt x="3408239" y="138539"/>
                </a:moveTo>
                <a:lnTo>
                  <a:pt x="3430473" y="141285"/>
                </a:lnTo>
                <a:cubicBezTo>
                  <a:pt x="3426970" y="154275"/>
                  <a:pt x="3420471" y="164354"/>
                  <a:pt x="3410989" y="171526"/>
                </a:cubicBezTo>
                <a:cubicBezTo>
                  <a:pt x="3401508" y="178700"/>
                  <a:pt x="3389393" y="182286"/>
                  <a:pt x="3374651" y="182286"/>
                </a:cubicBezTo>
                <a:cubicBezTo>
                  <a:pt x="3356086" y="182286"/>
                  <a:pt x="3341362" y="176570"/>
                  <a:pt x="3330487" y="165132"/>
                </a:cubicBezTo>
                <a:cubicBezTo>
                  <a:pt x="3319606" y="153695"/>
                  <a:pt x="3314167" y="137660"/>
                  <a:pt x="3314167" y="117022"/>
                </a:cubicBezTo>
                <a:cubicBezTo>
                  <a:pt x="3314167" y="95667"/>
                  <a:pt x="3319665" y="79088"/>
                  <a:pt x="3330663" y="67295"/>
                </a:cubicBezTo>
                <a:cubicBezTo>
                  <a:pt x="3341664" y="55502"/>
                  <a:pt x="3355927" y="49607"/>
                  <a:pt x="3373456" y="49607"/>
                </a:cubicBezTo>
                <a:cubicBezTo>
                  <a:pt x="3390429" y="49607"/>
                  <a:pt x="3404297" y="55382"/>
                  <a:pt x="3415057" y="66938"/>
                </a:cubicBezTo>
                <a:cubicBezTo>
                  <a:pt x="3425810" y="78491"/>
                  <a:pt x="3431189" y="94749"/>
                  <a:pt x="3431189" y="115707"/>
                </a:cubicBezTo>
                <a:cubicBezTo>
                  <a:pt x="3431189" y="116986"/>
                  <a:pt x="3431149" y="118897"/>
                  <a:pt x="3431071" y="121447"/>
                </a:cubicBezTo>
                <a:lnTo>
                  <a:pt x="3336405" y="121447"/>
                </a:lnTo>
                <a:cubicBezTo>
                  <a:pt x="3337204" y="135388"/>
                  <a:pt x="3341146" y="146067"/>
                  <a:pt x="3348237" y="153476"/>
                </a:cubicBezTo>
                <a:cubicBezTo>
                  <a:pt x="3355330" y="160891"/>
                  <a:pt x="3364171" y="164596"/>
                  <a:pt x="3374770" y="164596"/>
                </a:cubicBezTo>
                <a:cubicBezTo>
                  <a:pt x="3382661" y="164596"/>
                  <a:pt x="3389397" y="162526"/>
                  <a:pt x="3394976" y="158378"/>
                </a:cubicBezTo>
                <a:cubicBezTo>
                  <a:pt x="3400553" y="154235"/>
                  <a:pt x="3404973" y="147625"/>
                  <a:pt x="3408239" y="138539"/>
                </a:cubicBezTo>
                <a:close/>
                <a:moveTo>
                  <a:pt x="3337600" y="103751"/>
                </a:moveTo>
                <a:lnTo>
                  <a:pt x="3408480" y="103751"/>
                </a:lnTo>
                <a:cubicBezTo>
                  <a:pt x="3407522" y="93078"/>
                  <a:pt x="3404812" y="85069"/>
                  <a:pt x="3400352" y="79729"/>
                </a:cubicBezTo>
                <a:cubicBezTo>
                  <a:pt x="3393497" y="71443"/>
                  <a:pt x="3384613" y="67299"/>
                  <a:pt x="3373693" y="67299"/>
                </a:cubicBezTo>
                <a:cubicBezTo>
                  <a:pt x="3363815" y="67299"/>
                  <a:pt x="3355509" y="70607"/>
                  <a:pt x="3348774" y="77220"/>
                </a:cubicBezTo>
                <a:cubicBezTo>
                  <a:pt x="3342042" y="83830"/>
                  <a:pt x="3338316" y="92678"/>
                  <a:pt x="3337600" y="103751"/>
                </a:cubicBezTo>
                <a:close/>
                <a:moveTo>
                  <a:pt x="3536017" y="52478"/>
                </a:moveTo>
                <a:lnTo>
                  <a:pt x="3635946" y="52478"/>
                </a:lnTo>
                <a:lnTo>
                  <a:pt x="3635946" y="179417"/>
                </a:lnTo>
                <a:lnTo>
                  <a:pt x="3614551" y="179417"/>
                </a:lnTo>
                <a:lnTo>
                  <a:pt x="3614551" y="70287"/>
                </a:lnTo>
                <a:lnTo>
                  <a:pt x="3557531" y="70287"/>
                </a:lnTo>
                <a:lnTo>
                  <a:pt x="3557531" y="133516"/>
                </a:lnTo>
                <a:cubicBezTo>
                  <a:pt x="3557531" y="148258"/>
                  <a:pt x="3557056" y="157983"/>
                  <a:pt x="3556098" y="162684"/>
                </a:cubicBezTo>
                <a:cubicBezTo>
                  <a:pt x="3555144" y="167386"/>
                  <a:pt x="3552513" y="171490"/>
                  <a:pt x="3548210" y="174996"/>
                </a:cubicBezTo>
                <a:cubicBezTo>
                  <a:pt x="3543909" y="178498"/>
                  <a:pt x="3537695" y="180256"/>
                  <a:pt x="3529563" y="180256"/>
                </a:cubicBezTo>
                <a:cubicBezTo>
                  <a:pt x="3524544" y="180256"/>
                  <a:pt x="3518767" y="179935"/>
                  <a:pt x="3512233" y="179299"/>
                </a:cubicBezTo>
                <a:lnTo>
                  <a:pt x="3512233" y="161366"/>
                </a:lnTo>
                <a:lnTo>
                  <a:pt x="3521675" y="161366"/>
                </a:lnTo>
                <a:cubicBezTo>
                  <a:pt x="3526135" y="161366"/>
                  <a:pt x="3529325" y="160909"/>
                  <a:pt x="3531237" y="159991"/>
                </a:cubicBezTo>
                <a:cubicBezTo>
                  <a:pt x="3533148" y="159076"/>
                  <a:pt x="3534426" y="157626"/>
                  <a:pt x="3535060" y="155632"/>
                </a:cubicBezTo>
                <a:cubicBezTo>
                  <a:pt x="3535697" y="153637"/>
                  <a:pt x="3536017" y="147146"/>
                  <a:pt x="3536017" y="136148"/>
                </a:cubicBezTo>
                <a:close/>
                <a:moveTo>
                  <a:pt x="3667983" y="52478"/>
                </a:moveTo>
                <a:lnTo>
                  <a:pt x="3689497" y="52478"/>
                </a:lnTo>
                <a:lnTo>
                  <a:pt x="3689497" y="102081"/>
                </a:lnTo>
                <a:lnTo>
                  <a:pt x="3716748" y="102081"/>
                </a:lnTo>
                <a:cubicBezTo>
                  <a:pt x="3734518" y="102081"/>
                  <a:pt x="3748205" y="105527"/>
                  <a:pt x="3757810" y="112420"/>
                </a:cubicBezTo>
                <a:cubicBezTo>
                  <a:pt x="3767411" y="119311"/>
                  <a:pt x="3772209" y="128815"/>
                  <a:pt x="3772209" y="140929"/>
                </a:cubicBezTo>
                <a:cubicBezTo>
                  <a:pt x="3772209" y="151524"/>
                  <a:pt x="3768206" y="160593"/>
                  <a:pt x="3760200" y="168124"/>
                </a:cubicBezTo>
                <a:cubicBezTo>
                  <a:pt x="3752190" y="175651"/>
                  <a:pt x="3739381" y="179417"/>
                  <a:pt x="3721766" y="179417"/>
                </a:cubicBezTo>
                <a:lnTo>
                  <a:pt x="3667983" y="179417"/>
                </a:lnTo>
                <a:close/>
                <a:moveTo>
                  <a:pt x="3689497" y="161727"/>
                </a:moveTo>
                <a:lnTo>
                  <a:pt x="3712086" y="161727"/>
                </a:lnTo>
                <a:cubicBezTo>
                  <a:pt x="3725716" y="161727"/>
                  <a:pt x="3735439" y="160052"/>
                  <a:pt x="3741253" y="156708"/>
                </a:cubicBezTo>
                <a:cubicBezTo>
                  <a:pt x="3747071" y="153360"/>
                  <a:pt x="3749980" y="148141"/>
                  <a:pt x="3749980" y="141048"/>
                </a:cubicBezTo>
                <a:cubicBezTo>
                  <a:pt x="3749980" y="135551"/>
                  <a:pt x="3747826" y="130651"/>
                  <a:pt x="3743525" y="126346"/>
                </a:cubicBezTo>
                <a:cubicBezTo>
                  <a:pt x="3739220" y="122043"/>
                  <a:pt x="3729697" y="119890"/>
                  <a:pt x="3714955" y="119890"/>
                </a:cubicBezTo>
                <a:lnTo>
                  <a:pt x="3689497" y="119890"/>
                </a:lnTo>
                <a:close/>
                <a:moveTo>
                  <a:pt x="3812850" y="52478"/>
                </a:moveTo>
                <a:lnTo>
                  <a:pt x="3901302" y="52478"/>
                </a:lnTo>
                <a:lnTo>
                  <a:pt x="3901302" y="161727"/>
                </a:lnTo>
                <a:lnTo>
                  <a:pt x="3915051" y="161727"/>
                </a:lnTo>
                <a:lnTo>
                  <a:pt x="3915051" y="215396"/>
                </a:lnTo>
                <a:lnTo>
                  <a:pt x="3897360" y="215396"/>
                </a:lnTo>
                <a:lnTo>
                  <a:pt x="3897360" y="179417"/>
                </a:lnTo>
                <a:lnTo>
                  <a:pt x="3797431" y="179417"/>
                </a:lnTo>
                <a:lnTo>
                  <a:pt x="3797431" y="215396"/>
                </a:lnTo>
                <a:lnTo>
                  <a:pt x="3779742" y="215396"/>
                </a:lnTo>
                <a:lnTo>
                  <a:pt x="3779742" y="161727"/>
                </a:lnTo>
                <a:lnTo>
                  <a:pt x="3791099" y="161727"/>
                </a:lnTo>
                <a:cubicBezTo>
                  <a:pt x="3806238" y="141167"/>
                  <a:pt x="3813488" y="104753"/>
                  <a:pt x="3812850" y="52478"/>
                </a:cubicBezTo>
                <a:close/>
                <a:moveTo>
                  <a:pt x="3830781" y="70287"/>
                </a:moveTo>
                <a:cubicBezTo>
                  <a:pt x="3829187" y="111488"/>
                  <a:pt x="3822811" y="141966"/>
                  <a:pt x="3811659" y="161727"/>
                </a:cubicBezTo>
                <a:lnTo>
                  <a:pt x="3879908" y="161727"/>
                </a:lnTo>
                <a:lnTo>
                  <a:pt x="3879908" y="70287"/>
                </a:lnTo>
                <a:close/>
                <a:moveTo>
                  <a:pt x="4059562" y="52478"/>
                </a:moveTo>
                <a:lnTo>
                  <a:pt x="4081079" y="52478"/>
                </a:lnTo>
                <a:lnTo>
                  <a:pt x="4081079" y="179417"/>
                </a:lnTo>
                <a:lnTo>
                  <a:pt x="4059562" y="179417"/>
                </a:lnTo>
                <a:close/>
                <a:moveTo>
                  <a:pt x="3939197" y="52478"/>
                </a:moveTo>
                <a:lnTo>
                  <a:pt x="3960709" y="52478"/>
                </a:lnTo>
                <a:lnTo>
                  <a:pt x="3960709" y="102081"/>
                </a:lnTo>
                <a:lnTo>
                  <a:pt x="3987962" y="102081"/>
                </a:lnTo>
                <a:cubicBezTo>
                  <a:pt x="4005734" y="102081"/>
                  <a:pt x="4019418" y="105527"/>
                  <a:pt x="4029024" y="112420"/>
                </a:cubicBezTo>
                <a:cubicBezTo>
                  <a:pt x="4038625" y="119311"/>
                  <a:pt x="4043427" y="128815"/>
                  <a:pt x="4043427" y="140929"/>
                </a:cubicBezTo>
                <a:cubicBezTo>
                  <a:pt x="4043427" y="151524"/>
                  <a:pt x="4039420" y="160593"/>
                  <a:pt x="4031414" y="168124"/>
                </a:cubicBezTo>
                <a:cubicBezTo>
                  <a:pt x="4023408" y="175651"/>
                  <a:pt x="4010595" y="179417"/>
                  <a:pt x="3992980" y="179417"/>
                </a:cubicBezTo>
                <a:lnTo>
                  <a:pt x="3939197" y="179417"/>
                </a:lnTo>
                <a:close/>
                <a:moveTo>
                  <a:pt x="3960709" y="161727"/>
                </a:moveTo>
                <a:lnTo>
                  <a:pt x="3983300" y="161727"/>
                </a:lnTo>
                <a:cubicBezTo>
                  <a:pt x="3996929" y="161727"/>
                  <a:pt x="4006653" y="160052"/>
                  <a:pt x="4012470" y="156708"/>
                </a:cubicBezTo>
                <a:cubicBezTo>
                  <a:pt x="4018288" y="153360"/>
                  <a:pt x="4021193" y="148141"/>
                  <a:pt x="4021193" y="141048"/>
                </a:cubicBezTo>
                <a:cubicBezTo>
                  <a:pt x="4021193" y="135551"/>
                  <a:pt x="4019040" y="130651"/>
                  <a:pt x="4014738" y="126346"/>
                </a:cubicBezTo>
                <a:cubicBezTo>
                  <a:pt x="4010432" y="122043"/>
                  <a:pt x="4000911" y="119890"/>
                  <a:pt x="3986168" y="119890"/>
                </a:cubicBezTo>
                <a:lnTo>
                  <a:pt x="3960709" y="119890"/>
                </a:lnTo>
                <a:close/>
                <a:moveTo>
                  <a:pt x="4182678" y="52478"/>
                </a:moveTo>
                <a:lnTo>
                  <a:pt x="4204196" y="52478"/>
                </a:lnTo>
                <a:lnTo>
                  <a:pt x="4204196" y="149299"/>
                </a:lnTo>
                <a:lnTo>
                  <a:pt x="4263840" y="52478"/>
                </a:lnTo>
                <a:lnTo>
                  <a:pt x="4287028" y="52478"/>
                </a:lnTo>
                <a:lnTo>
                  <a:pt x="4287028" y="179417"/>
                </a:lnTo>
                <a:lnTo>
                  <a:pt x="4265514" y="179417"/>
                </a:lnTo>
                <a:lnTo>
                  <a:pt x="4265514" y="83193"/>
                </a:lnTo>
                <a:lnTo>
                  <a:pt x="4205866" y="179417"/>
                </a:lnTo>
                <a:lnTo>
                  <a:pt x="4182678" y="179417"/>
                </a:lnTo>
                <a:close/>
                <a:moveTo>
                  <a:pt x="4470267" y="163756"/>
                </a:moveTo>
                <a:cubicBezTo>
                  <a:pt x="4462301" y="170532"/>
                  <a:pt x="4454630" y="175316"/>
                  <a:pt x="4447256" y="178102"/>
                </a:cubicBezTo>
                <a:cubicBezTo>
                  <a:pt x="4439888" y="180889"/>
                  <a:pt x="4431982" y="182286"/>
                  <a:pt x="4423532" y="182286"/>
                </a:cubicBezTo>
                <a:cubicBezTo>
                  <a:pt x="4409589" y="182286"/>
                  <a:pt x="4398869" y="178877"/>
                  <a:pt x="4391377" y="172066"/>
                </a:cubicBezTo>
                <a:cubicBezTo>
                  <a:pt x="4383890" y="165255"/>
                  <a:pt x="4380142" y="156547"/>
                  <a:pt x="4380142" y="145947"/>
                </a:cubicBezTo>
                <a:cubicBezTo>
                  <a:pt x="4380142" y="139734"/>
                  <a:pt x="4381556" y="134054"/>
                  <a:pt x="4384386" y="128917"/>
                </a:cubicBezTo>
                <a:cubicBezTo>
                  <a:pt x="4387216" y="123775"/>
                  <a:pt x="4390920" y="119653"/>
                  <a:pt x="4395504" y="116543"/>
                </a:cubicBezTo>
                <a:cubicBezTo>
                  <a:pt x="4400086" y="113437"/>
                  <a:pt x="4405244" y="111086"/>
                  <a:pt x="4410982" y="109495"/>
                </a:cubicBezTo>
                <a:cubicBezTo>
                  <a:pt x="4415202" y="108374"/>
                  <a:pt x="4421578" y="107301"/>
                  <a:pt x="4430106" y="106265"/>
                </a:cubicBezTo>
                <a:cubicBezTo>
                  <a:pt x="4447476" y="104191"/>
                  <a:pt x="4460271" y="101722"/>
                  <a:pt x="4468475" y="98853"/>
                </a:cubicBezTo>
                <a:cubicBezTo>
                  <a:pt x="4468558" y="95904"/>
                  <a:pt x="4468597" y="94036"/>
                  <a:pt x="4468597" y="93236"/>
                </a:cubicBezTo>
                <a:cubicBezTo>
                  <a:pt x="4468597" y="84470"/>
                  <a:pt x="4466564" y="78293"/>
                  <a:pt x="4462499" y="74710"/>
                </a:cubicBezTo>
                <a:cubicBezTo>
                  <a:pt x="4456998" y="69847"/>
                  <a:pt x="4448830" y="67420"/>
                  <a:pt x="4437994" y="67420"/>
                </a:cubicBezTo>
                <a:cubicBezTo>
                  <a:pt x="4427874" y="67420"/>
                  <a:pt x="4420408" y="69192"/>
                  <a:pt x="4415583" y="72734"/>
                </a:cubicBezTo>
                <a:cubicBezTo>
                  <a:pt x="4410764" y="76280"/>
                  <a:pt x="4407195" y="82559"/>
                  <a:pt x="4404888" y="91562"/>
                </a:cubicBezTo>
                <a:lnTo>
                  <a:pt x="4383850" y="88697"/>
                </a:lnTo>
                <a:cubicBezTo>
                  <a:pt x="4385762" y="79690"/>
                  <a:pt x="4388907" y="72418"/>
                  <a:pt x="4393289" y="66881"/>
                </a:cubicBezTo>
                <a:cubicBezTo>
                  <a:pt x="4397674" y="61341"/>
                  <a:pt x="4404006" y="57074"/>
                  <a:pt x="4412297" y="54087"/>
                </a:cubicBezTo>
                <a:cubicBezTo>
                  <a:pt x="4420583" y="51102"/>
                  <a:pt x="4430189" y="49607"/>
                  <a:pt x="4441100" y="49607"/>
                </a:cubicBezTo>
                <a:cubicBezTo>
                  <a:pt x="4451936" y="49607"/>
                  <a:pt x="4460746" y="50886"/>
                  <a:pt x="4467521" y="53432"/>
                </a:cubicBezTo>
                <a:cubicBezTo>
                  <a:pt x="4474293" y="55980"/>
                  <a:pt x="4479275" y="59187"/>
                  <a:pt x="4482464" y="63054"/>
                </a:cubicBezTo>
                <a:cubicBezTo>
                  <a:pt x="4485651" y="66920"/>
                  <a:pt x="4487880" y="71802"/>
                  <a:pt x="4489157" y="77695"/>
                </a:cubicBezTo>
                <a:cubicBezTo>
                  <a:pt x="4489873" y="81364"/>
                  <a:pt x="4490230" y="87973"/>
                  <a:pt x="4490230" y="97539"/>
                </a:cubicBezTo>
                <a:lnTo>
                  <a:pt x="4490230" y="126223"/>
                </a:lnTo>
                <a:cubicBezTo>
                  <a:pt x="4490230" y="146228"/>
                  <a:pt x="4490690" y="158878"/>
                  <a:pt x="4491608" y="164178"/>
                </a:cubicBezTo>
                <a:cubicBezTo>
                  <a:pt x="4492519" y="169478"/>
                  <a:pt x="4494334" y="174556"/>
                  <a:pt x="4497045" y="179417"/>
                </a:cubicBezTo>
                <a:lnTo>
                  <a:pt x="4474570" y="179417"/>
                </a:lnTo>
                <a:cubicBezTo>
                  <a:pt x="4472337" y="174956"/>
                  <a:pt x="4470905" y="169737"/>
                  <a:pt x="4470267" y="163756"/>
                </a:cubicBezTo>
                <a:close/>
                <a:moveTo>
                  <a:pt x="4468475" y="115707"/>
                </a:moveTo>
                <a:cubicBezTo>
                  <a:pt x="4460666" y="118897"/>
                  <a:pt x="4448953" y="121601"/>
                  <a:pt x="4433332" y="123833"/>
                </a:cubicBezTo>
                <a:cubicBezTo>
                  <a:pt x="4424486" y="125110"/>
                  <a:pt x="4418233" y="126544"/>
                  <a:pt x="4414569" y="128138"/>
                </a:cubicBezTo>
                <a:cubicBezTo>
                  <a:pt x="4410900" y="129733"/>
                  <a:pt x="4408074" y="132066"/>
                  <a:pt x="4406084" y="135129"/>
                </a:cubicBezTo>
                <a:cubicBezTo>
                  <a:pt x="4404089" y="138200"/>
                  <a:pt x="4403096" y="141606"/>
                  <a:pt x="4403096" y="145350"/>
                </a:cubicBezTo>
                <a:cubicBezTo>
                  <a:pt x="4403096" y="151088"/>
                  <a:pt x="4405266" y="155870"/>
                  <a:pt x="4409608" y="159696"/>
                </a:cubicBezTo>
                <a:cubicBezTo>
                  <a:pt x="4413949" y="163519"/>
                  <a:pt x="4420303" y="165430"/>
                  <a:pt x="4428673" y="165430"/>
                </a:cubicBezTo>
                <a:cubicBezTo>
                  <a:pt x="4436956" y="165430"/>
                  <a:pt x="4444330" y="163621"/>
                  <a:pt x="4450784" y="159991"/>
                </a:cubicBezTo>
                <a:cubicBezTo>
                  <a:pt x="4457239" y="156366"/>
                  <a:pt x="4461981" y="151406"/>
                  <a:pt x="4465012" y="145113"/>
                </a:cubicBezTo>
                <a:cubicBezTo>
                  <a:pt x="4467319" y="140249"/>
                  <a:pt x="4468475" y="133077"/>
                  <a:pt x="4468475" y="123595"/>
                </a:cubicBezTo>
                <a:close/>
                <a:moveTo>
                  <a:pt x="4523581" y="52478"/>
                </a:moveTo>
                <a:lnTo>
                  <a:pt x="4545097" y="52478"/>
                </a:lnTo>
                <a:lnTo>
                  <a:pt x="4545097" y="149299"/>
                </a:lnTo>
                <a:lnTo>
                  <a:pt x="4604742" y="52478"/>
                </a:lnTo>
                <a:lnTo>
                  <a:pt x="4627930" y="52478"/>
                </a:lnTo>
                <a:lnTo>
                  <a:pt x="4627930" y="179417"/>
                </a:lnTo>
                <a:lnTo>
                  <a:pt x="4606416" y="179417"/>
                </a:lnTo>
                <a:lnTo>
                  <a:pt x="4606416" y="83193"/>
                </a:lnTo>
                <a:lnTo>
                  <a:pt x="4546771" y="179417"/>
                </a:lnTo>
                <a:lnTo>
                  <a:pt x="4523581" y="179417"/>
                </a:lnTo>
                <a:close/>
                <a:moveTo>
                  <a:pt x="4598283" y="4425"/>
                </a:moveTo>
                <a:lnTo>
                  <a:pt x="4612990" y="4425"/>
                </a:lnTo>
                <a:cubicBezTo>
                  <a:pt x="4611795" y="14385"/>
                  <a:pt x="4608147" y="22032"/>
                  <a:pt x="4602053" y="27371"/>
                </a:cubicBezTo>
                <a:cubicBezTo>
                  <a:pt x="4595958" y="32713"/>
                  <a:pt x="4587848" y="35385"/>
                  <a:pt x="4577728" y="35385"/>
                </a:cubicBezTo>
                <a:cubicBezTo>
                  <a:pt x="4567529" y="35385"/>
                  <a:pt x="4559378" y="32734"/>
                  <a:pt x="4553283" y="27436"/>
                </a:cubicBezTo>
                <a:cubicBezTo>
                  <a:pt x="4547189" y="22132"/>
                  <a:pt x="4543542" y="14465"/>
                  <a:pt x="4542347" y="4425"/>
                </a:cubicBezTo>
                <a:lnTo>
                  <a:pt x="4557046" y="4425"/>
                </a:lnTo>
                <a:cubicBezTo>
                  <a:pt x="4558165" y="9842"/>
                  <a:pt x="4560379" y="13889"/>
                  <a:pt x="4563684" y="16557"/>
                </a:cubicBezTo>
                <a:cubicBezTo>
                  <a:pt x="4566989" y="19228"/>
                  <a:pt x="4571432" y="20560"/>
                  <a:pt x="4577008" y="20560"/>
                </a:cubicBezTo>
                <a:cubicBezTo>
                  <a:pt x="4583466" y="20560"/>
                  <a:pt x="4588348" y="19263"/>
                  <a:pt x="4591656" y="16675"/>
                </a:cubicBezTo>
                <a:cubicBezTo>
                  <a:pt x="4594957" y="14087"/>
                  <a:pt x="4597172" y="10001"/>
                  <a:pt x="4598283" y="4425"/>
                </a:cubicBezTo>
                <a:close/>
                <a:moveTo>
                  <a:pt x="4743158" y="132919"/>
                </a:moveTo>
                <a:lnTo>
                  <a:pt x="4764316" y="135669"/>
                </a:lnTo>
                <a:cubicBezTo>
                  <a:pt x="4762008" y="150254"/>
                  <a:pt x="4756090" y="161668"/>
                  <a:pt x="4746567" y="169913"/>
                </a:cubicBezTo>
                <a:cubicBezTo>
                  <a:pt x="4737042" y="178161"/>
                  <a:pt x="4725349" y="182286"/>
                  <a:pt x="4711482" y="182286"/>
                </a:cubicBezTo>
                <a:cubicBezTo>
                  <a:pt x="4694112" y="182286"/>
                  <a:pt x="4680147" y="176605"/>
                  <a:pt x="4669589" y="165251"/>
                </a:cubicBezTo>
                <a:cubicBezTo>
                  <a:pt x="4659030" y="153896"/>
                  <a:pt x="4653749" y="137621"/>
                  <a:pt x="4653749" y="116424"/>
                </a:cubicBezTo>
                <a:cubicBezTo>
                  <a:pt x="4653749" y="102719"/>
                  <a:pt x="4656020" y="90727"/>
                  <a:pt x="4660564" y="80446"/>
                </a:cubicBezTo>
                <a:cubicBezTo>
                  <a:pt x="4665107" y="70164"/>
                  <a:pt x="4672019" y="62452"/>
                  <a:pt x="4681303" y="57315"/>
                </a:cubicBezTo>
                <a:cubicBezTo>
                  <a:pt x="4690588" y="52176"/>
                  <a:pt x="4700690" y="49607"/>
                  <a:pt x="4711601" y="49607"/>
                </a:cubicBezTo>
                <a:cubicBezTo>
                  <a:pt x="4725388" y="49607"/>
                  <a:pt x="4736664" y="53093"/>
                  <a:pt x="4745430" y="60066"/>
                </a:cubicBezTo>
                <a:cubicBezTo>
                  <a:pt x="4754196" y="67043"/>
                  <a:pt x="4759812" y="76943"/>
                  <a:pt x="4762286" y="89770"/>
                </a:cubicBezTo>
                <a:lnTo>
                  <a:pt x="4741365" y="92998"/>
                </a:lnTo>
                <a:cubicBezTo>
                  <a:pt x="4739375" y="84470"/>
                  <a:pt x="4735851" y="78055"/>
                  <a:pt x="4730789" y="73753"/>
                </a:cubicBezTo>
                <a:cubicBezTo>
                  <a:pt x="4725728" y="69451"/>
                  <a:pt x="4719615" y="67299"/>
                  <a:pt x="4712440" y="67299"/>
                </a:cubicBezTo>
                <a:cubicBezTo>
                  <a:pt x="4701600" y="67299"/>
                  <a:pt x="4692802" y="71186"/>
                  <a:pt x="4686026" y="78955"/>
                </a:cubicBezTo>
                <a:cubicBezTo>
                  <a:pt x="4679254" y="86721"/>
                  <a:pt x="4675864" y="99014"/>
                  <a:pt x="4675864" y="115827"/>
                </a:cubicBezTo>
                <a:cubicBezTo>
                  <a:pt x="4675864" y="132880"/>
                  <a:pt x="4679137" y="145268"/>
                  <a:pt x="4685671" y="153000"/>
                </a:cubicBezTo>
                <a:cubicBezTo>
                  <a:pt x="4692205" y="160729"/>
                  <a:pt x="4700725" y="164596"/>
                  <a:pt x="4711245" y="164596"/>
                </a:cubicBezTo>
                <a:cubicBezTo>
                  <a:pt x="4719690" y="164596"/>
                  <a:pt x="4726746" y="162004"/>
                  <a:pt x="4732405" y="156827"/>
                </a:cubicBezTo>
                <a:cubicBezTo>
                  <a:pt x="4738061" y="151649"/>
                  <a:pt x="4741643" y="143680"/>
                  <a:pt x="4743158" y="132919"/>
                </a:cubicBezTo>
                <a:close/>
                <a:moveTo>
                  <a:pt x="4875717" y="0"/>
                </a:moveTo>
                <a:lnTo>
                  <a:pt x="4894723" y="242"/>
                </a:lnTo>
                <a:cubicBezTo>
                  <a:pt x="4893848" y="8765"/>
                  <a:pt x="4891954" y="14707"/>
                  <a:pt x="4889048" y="18051"/>
                </a:cubicBezTo>
                <a:cubicBezTo>
                  <a:pt x="4886136" y="21398"/>
                  <a:pt x="4882396" y="23547"/>
                  <a:pt x="4877809" y="24505"/>
                </a:cubicBezTo>
                <a:cubicBezTo>
                  <a:pt x="4873227" y="25460"/>
                  <a:pt x="4864244" y="25938"/>
                  <a:pt x="4850856" y="25938"/>
                </a:cubicBezTo>
                <a:cubicBezTo>
                  <a:pt x="4833087" y="25938"/>
                  <a:pt x="4820976" y="27652"/>
                  <a:pt x="4814521" y="31078"/>
                </a:cubicBezTo>
                <a:cubicBezTo>
                  <a:pt x="4808063" y="34506"/>
                  <a:pt x="4803422" y="39985"/>
                  <a:pt x="4800593" y="47516"/>
                </a:cubicBezTo>
                <a:cubicBezTo>
                  <a:pt x="4797764" y="55044"/>
                  <a:pt x="4796190" y="64746"/>
                  <a:pt x="4795870" y="76623"/>
                </a:cubicBezTo>
                <a:cubicBezTo>
                  <a:pt x="4801292" y="68573"/>
                  <a:pt x="4807627" y="62536"/>
                  <a:pt x="4814882" y="58510"/>
                </a:cubicBezTo>
                <a:cubicBezTo>
                  <a:pt x="4822132" y="54489"/>
                  <a:pt x="4830297" y="52478"/>
                  <a:pt x="4839383" y="52478"/>
                </a:cubicBezTo>
                <a:cubicBezTo>
                  <a:pt x="4856036" y="52478"/>
                  <a:pt x="4869824" y="58194"/>
                  <a:pt x="4880740" y="69628"/>
                </a:cubicBezTo>
                <a:cubicBezTo>
                  <a:pt x="4891654" y="81062"/>
                  <a:pt x="4897113" y="96541"/>
                  <a:pt x="4897113" y="116068"/>
                </a:cubicBezTo>
                <a:cubicBezTo>
                  <a:pt x="4897113" y="130889"/>
                  <a:pt x="4894366" y="143043"/>
                  <a:pt x="4888868" y="152521"/>
                </a:cubicBezTo>
                <a:cubicBezTo>
                  <a:pt x="4883371" y="162004"/>
                  <a:pt x="4876855" y="169337"/>
                  <a:pt x="4869324" y="174513"/>
                </a:cubicBezTo>
                <a:cubicBezTo>
                  <a:pt x="4861793" y="179694"/>
                  <a:pt x="4851533" y="182286"/>
                  <a:pt x="4838548" y="182286"/>
                </a:cubicBezTo>
                <a:cubicBezTo>
                  <a:pt x="4823486" y="182286"/>
                  <a:pt x="4811768" y="178841"/>
                  <a:pt x="4803405" y="171947"/>
                </a:cubicBezTo>
                <a:cubicBezTo>
                  <a:pt x="4795034" y="165053"/>
                  <a:pt x="4788620" y="156229"/>
                  <a:pt x="4784159" y="145468"/>
                </a:cubicBezTo>
                <a:cubicBezTo>
                  <a:pt x="4779699" y="134712"/>
                  <a:pt x="4777466" y="115988"/>
                  <a:pt x="4777466" y="89295"/>
                </a:cubicBezTo>
                <a:cubicBezTo>
                  <a:pt x="4777466" y="55743"/>
                  <a:pt x="4783143" y="33152"/>
                  <a:pt x="4794498" y="21518"/>
                </a:cubicBezTo>
                <a:cubicBezTo>
                  <a:pt x="4805852" y="9882"/>
                  <a:pt x="4823323" y="4064"/>
                  <a:pt x="4846911" y="4064"/>
                </a:cubicBezTo>
                <a:cubicBezTo>
                  <a:pt x="4861573" y="4064"/>
                  <a:pt x="4869901" y="3827"/>
                  <a:pt x="4871895" y="3348"/>
                </a:cubicBezTo>
                <a:cubicBezTo>
                  <a:pt x="4873886" y="2869"/>
                  <a:pt x="4875160" y="1757"/>
                  <a:pt x="4875717" y="0"/>
                </a:cubicBezTo>
                <a:close/>
                <a:moveTo>
                  <a:pt x="4874641" y="115470"/>
                </a:moveTo>
                <a:cubicBezTo>
                  <a:pt x="4874641" y="102244"/>
                  <a:pt x="4871516" y="91401"/>
                  <a:pt x="4865260" y="82955"/>
                </a:cubicBezTo>
                <a:cubicBezTo>
                  <a:pt x="4859003" y="74510"/>
                  <a:pt x="4850176" y="70287"/>
                  <a:pt x="4838785" y="70287"/>
                </a:cubicBezTo>
                <a:cubicBezTo>
                  <a:pt x="4826913" y="70287"/>
                  <a:pt x="4817747" y="74747"/>
                  <a:pt x="4811295" y="83671"/>
                </a:cubicBezTo>
                <a:cubicBezTo>
                  <a:pt x="4804837" y="92596"/>
                  <a:pt x="4801611" y="104512"/>
                  <a:pt x="4801611" y="119412"/>
                </a:cubicBezTo>
                <a:cubicBezTo>
                  <a:pt x="4801611" y="134154"/>
                  <a:pt x="4805176" y="145429"/>
                  <a:pt x="4812307" y="153238"/>
                </a:cubicBezTo>
                <a:cubicBezTo>
                  <a:pt x="4819439" y="161046"/>
                  <a:pt x="4828227" y="164952"/>
                  <a:pt x="4838666" y="164952"/>
                </a:cubicBezTo>
                <a:cubicBezTo>
                  <a:pt x="4849341" y="164952"/>
                  <a:pt x="4858006" y="160430"/>
                  <a:pt x="4864662" y="151388"/>
                </a:cubicBezTo>
                <a:cubicBezTo>
                  <a:pt x="4871315" y="142344"/>
                  <a:pt x="4874641" y="130371"/>
                  <a:pt x="4874641" y="115470"/>
                </a:cubicBezTo>
                <a:close/>
                <a:moveTo>
                  <a:pt x="5006894" y="138539"/>
                </a:moveTo>
                <a:lnTo>
                  <a:pt x="5029128" y="141285"/>
                </a:lnTo>
                <a:cubicBezTo>
                  <a:pt x="5025622" y="154275"/>
                  <a:pt x="5019127" y="164354"/>
                  <a:pt x="5009645" y="171526"/>
                </a:cubicBezTo>
                <a:cubicBezTo>
                  <a:pt x="5000159" y="178700"/>
                  <a:pt x="4988049" y="182286"/>
                  <a:pt x="4973307" y="182286"/>
                </a:cubicBezTo>
                <a:cubicBezTo>
                  <a:pt x="4954738" y="182286"/>
                  <a:pt x="4940017" y="176570"/>
                  <a:pt x="4929142" y="165132"/>
                </a:cubicBezTo>
                <a:cubicBezTo>
                  <a:pt x="4918262" y="153695"/>
                  <a:pt x="4912823" y="137660"/>
                  <a:pt x="4912823" y="117022"/>
                </a:cubicBezTo>
                <a:cubicBezTo>
                  <a:pt x="4912823" y="95667"/>
                  <a:pt x="4918321" y="79088"/>
                  <a:pt x="4929318" y="67295"/>
                </a:cubicBezTo>
                <a:cubicBezTo>
                  <a:pt x="4940316" y="55502"/>
                  <a:pt x="4954579" y="49607"/>
                  <a:pt x="4972111" y="49607"/>
                </a:cubicBezTo>
                <a:cubicBezTo>
                  <a:pt x="4989085" y="49607"/>
                  <a:pt x="5002952" y="55382"/>
                  <a:pt x="5013709" y="66938"/>
                </a:cubicBezTo>
                <a:cubicBezTo>
                  <a:pt x="5024466" y="78491"/>
                  <a:pt x="5029844" y="94749"/>
                  <a:pt x="5029844" y="115707"/>
                </a:cubicBezTo>
                <a:cubicBezTo>
                  <a:pt x="5029844" y="116986"/>
                  <a:pt x="5029805" y="118897"/>
                  <a:pt x="5029726" y="121447"/>
                </a:cubicBezTo>
                <a:lnTo>
                  <a:pt x="4935061" y="121447"/>
                </a:lnTo>
                <a:cubicBezTo>
                  <a:pt x="4935855" y="135388"/>
                  <a:pt x="4939801" y="146067"/>
                  <a:pt x="4946893" y="153476"/>
                </a:cubicBezTo>
                <a:cubicBezTo>
                  <a:pt x="4953982" y="160891"/>
                  <a:pt x="4962827" y="164596"/>
                  <a:pt x="4973426" y="164596"/>
                </a:cubicBezTo>
                <a:cubicBezTo>
                  <a:pt x="4981316" y="164596"/>
                  <a:pt x="4988053" y="162526"/>
                  <a:pt x="4993629" y="158378"/>
                </a:cubicBezTo>
                <a:cubicBezTo>
                  <a:pt x="4999208" y="154235"/>
                  <a:pt x="5003629" y="147625"/>
                  <a:pt x="5006894" y="138539"/>
                </a:cubicBezTo>
                <a:close/>
                <a:moveTo>
                  <a:pt x="4936255" y="103751"/>
                </a:moveTo>
                <a:lnTo>
                  <a:pt x="5007132" y="103751"/>
                </a:lnTo>
                <a:cubicBezTo>
                  <a:pt x="5006178" y="93078"/>
                  <a:pt x="5003468" y="85069"/>
                  <a:pt x="4999007" y="79729"/>
                </a:cubicBezTo>
                <a:cubicBezTo>
                  <a:pt x="4992152" y="71443"/>
                  <a:pt x="4983267" y="67299"/>
                  <a:pt x="4972349" y="67299"/>
                </a:cubicBezTo>
                <a:cubicBezTo>
                  <a:pt x="4962467" y="67299"/>
                  <a:pt x="4954165" y="70607"/>
                  <a:pt x="4947430" y="77220"/>
                </a:cubicBezTo>
                <a:cubicBezTo>
                  <a:pt x="4940694" y="83830"/>
                  <a:pt x="4936972" y="92678"/>
                  <a:pt x="4936255" y="103751"/>
                </a:cubicBezTo>
                <a:close/>
                <a:moveTo>
                  <a:pt x="5056142" y="228064"/>
                </a:moveTo>
                <a:lnTo>
                  <a:pt x="5056142" y="52478"/>
                </a:lnTo>
                <a:lnTo>
                  <a:pt x="5075748" y="52478"/>
                </a:lnTo>
                <a:lnTo>
                  <a:pt x="5075748" y="68973"/>
                </a:lnTo>
                <a:cubicBezTo>
                  <a:pt x="5080370" y="62514"/>
                  <a:pt x="5085587" y="57672"/>
                  <a:pt x="5091405" y="54446"/>
                </a:cubicBezTo>
                <a:cubicBezTo>
                  <a:pt x="5097222" y="51221"/>
                  <a:pt x="5104274" y="49607"/>
                  <a:pt x="5112562" y="49607"/>
                </a:cubicBezTo>
                <a:cubicBezTo>
                  <a:pt x="5123398" y="49607"/>
                  <a:pt x="5132960" y="52394"/>
                  <a:pt x="5141250" y="57974"/>
                </a:cubicBezTo>
                <a:cubicBezTo>
                  <a:pt x="5149537" y="63551"/>
                  <a:pt x="5155794" y="71421"/>
                  <a:pt x="5160017" y="81580"/>
                </a:cubicBezTo>
                <a:cubicBezTo>
                  <a:pt x="5164236" y="91742"/>
                  <a:pt x="5166349" y="102877"/>
                  <a:pt x="5166349" y="114991"/>
                </a:cubicBezTo>
                <a:cubicBezTo>
                  <a:pt x="5166349" y="127981"/>
                  <a:pt x="5164020" y="139676"/>
                  <a:pt x="5159358" y="150073"/>
                </a:cubicBezTo>
                <a:cubicBezTo>
                  <a:pt x="5154699" y="160470"/>
                  <a:pt x="5147924" y="168436"/>
                  <a:pt x="5139040" y="173977"/>
                </a:cubicBezTo>
                <a:cubicBezTo>
                  <a:pt x="5130155" y="179517"/>
                  <a:pt x="5120809" y="182286"/>
                  <a:pt x="5111006" y="182286"/>
                </a:cubicBezTo>
                <a:cubicBezTo>
                  <a:pt x="5103836" y="182286"/>
                  <a:pt x="5097402" y="180770"/>
                  <a:pt x="5091704" y="177743"/>
                </a:cubicBezTo>
                <a:cubicBezTo>
                  <a:pt x="5086005" y="174719"/>
                  <a:pt x="5081325" y="170889"/>
                  <a:pt x="5077660" y="166266"/>
                </a:cubicBezTo>
                <a:lnTo>
                  <a:pt x="5077660" y="228064"/>
                </a:lnTo>
                <a:close/>
                <a:moveTo>
                  <a:pt x="5075625" y="116665"/>
                </a:moveTo>
                <a:cubicBezTo>
                  <a:pt x="5075625" y="132998"/>
                  <a:pt x="5078934" y="145073"/>
                  <a:pt x="5085551" y="152878"/>
                </a:cubicBezTo>
                <a:cubicBezTo>
                  <a:pt x="5092161" y="160689"/>
                  <a:pt x="5100167" y="164596"/>
                  <a:pt x="5109570" y="164596"/>
                </a:cubicBezTo>
                <a:cubicBezTo>
                  <a:pt x="5119136" y="164596"/>
                  <a:pt x="5127326" y="160550"/>
                  <a:pt x="5134137" y="152464"/>
                </a:cubicBezTo>
                <a:cubicBezTo>
                  <a:pt x="5140948" y="144375"/>
                  <a:pt x="5144357" y="131846"/>
                  <a:pt x="5144357" y="114873"/>
                </a:cubicBezTo>
                <a:cubicBezTo>
                  <a:pt x="5144357" y="98694"/>
                  <a:pt x="5141031" y="86584"/>
                  <a:pt x="5134374" y="78534"/>
                </a:cubicBezTo>
                <a:cubicBezTo>
                  <a:pt x="5127721" y="70485"/>
                  <a:pt x="5119773" y="66459"/>
                  <a:pt x="5110527" y="66459"/>
                </a:cubicBezTo>
                <a:cubicBezTo>
                  <a:pt x="5101362" y="66459"/>
                  <a:pt x="5093256" y="70744"/>
                  <a:pt x="5086206" y="79308"/>
                </a:cubicBezTo>
                <a:cubicBezTo>
                  <a:pt x="5079153" y="87880"/>
                  <a:pt x="5075625" y="100329"/>
                  <a:pt x="5075625" y="116665"/>
                </a:cubicBezTo>
                <a:close/>
                <a:moveTo>
                  <a:pt x="5191183" y="52478"/>
                </a:moveTo>
                <a:lnTo>
                  <a:pt x="5264215" y="52478"/>
                </a:lnTo>
                <a:lnTo>
                  <a:pt x="5264215" y="70287"/>
                </a:lnTo>
                <a:lnTo>
                  <a:pt x="5212699" y="70287"/>
                </a:lnTo>
                <a:lnTo>
                  <a:pt x="5212699" y="179417"/>
                </a:lnTo>
                <a:lnTo>
                  <a:pt x="5191183" y="179417"/>
                </a:lnTo>
                <a:close/>
                <a:moveTo>
                  <a:pt x="5280351" y="52478"/>
                </a:moveTo>
                <a:lnTo>
                  <a:pt x="5301868" y="52478"/>
                </a:lnTo>
                <a:lnTo>
                  <a:pt x="5301868" y="149299"/>
                </a:lnTo>
                <a:lnTo>
                  <a:pt x="5361512" y="52478"/>
                </a:lnTo>
                <a:lnTo>
                  <a:pt x="5384700" y="52478"/>
                </a:lnTo>
                <a:lnTo>
                  <a:pt x="5384700" y="179417"/>
                </a:lnTo>
                <a:lnTo>
                  <a:pt x="5363186" y="179417"/>
                </a:lnTo>
                <a:lnTo>
                  <a:pt x="5363186" y="83193"/>
                </a:lnTo>
                <a:lnTo>
                  <a:pt x="5303542" y="179417"/>
                </a:lnTo>
                <a:lnTo>
                  <a:pt x="5280351" y="17941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28005" y="4081937"/>
            <a:ext cx="136146" cy="17334"/>
          </a:xfrm>
          <a:custGeom>
            <a:avLst/>
            <a:gdLst/>
            <a:ahLst/>
            <a:cxnLst/>
            <a:rect l="l" t="t" r="r" b="b"/>
            <a:pathLst>
              <a:path w="136146" h="17334">
                <a:moveTo>
                  <a:pt x="0" y="17334"/>
                </a:moveTo>
                <a:lnTo>
                  <a:pt x="0" y="0"/>
                </a:lnTo>
                <a:lnTo>
                  <a:pt x="136146" y="0"/>
                </a:lnTo>
                <a:lnTo>
                  <a:pt x="136146" y="1733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740607" y="4024206"/>
            <a:ext cx="1718472" cy="132678"/>
          </a:xfrm>
          <a:custGeom>
            <a:avLst/>
            <a:gdLst/>
            <a:ahLst/>
            <a:cxnLst/>
            <a:rect l="l" t="t" r="r" b="b"/>
            <a:pathLst>
              <a:path w="1718472" h="132678">
                <a:moveTo>
                  <a:pt x="0" y="66341"/>
                </a:moveTo>
                <a:cubicBezTo>
                  <a:pt x="0" y="42830"/>
                  <a:pt x="6538" y="25417"/>
                  <a:pt x="19606" y="14103"/>
                </a:cubicBezTo>
                <a:cubicBezTo>
                  <a:pt x="30521" y="4702"/>
                  <a:pt x="43831" y="0"/>
                  <a:pt x="59530" y="0"/>
                </a:cubicBezTo>
                <a:cubicBezTo>
                  <a:pt x="76979" y="0"/>
                  <a:pt x="91250" y="5718"/>
                  <a:pt x="102323" y="17152"/>
                </a:cubicBezTo>
                <a:cubicBezTo>
                  <a:pt x="113400" y="28588"/>
                  <a:pt x="118937" y="44386"/>
                  <a:pt x="118937" y="64550"/>
                </a:cubicBezTo>
                <a:cubicBezTo>
                  <a:pt x="118937" y="80882"/>
                  <a:pt x="116490" y="93730"/>
                  <a:pt x="111590" y="103094"/>
                </a:cubicBezTo>
                <a:cubicBezTo>
                  <a:pt x="106686" y="112458"/>
                  <a:pt x="99554" y="119730"/>
                  <a:pt x="90191" y="124906"/>
                </a:cubicBezTo>
                <a:cubicBezTo>
                  <a:pt x="80828" y="130087"/>
                  <a:pt x="70603" y="132679"/>
                  <a:pt x="59530" y="132679"/>
                </a:cubicBezTo>
                <a:cubicBezTo>
                  <a:pt x="41760" y="132679"/>
                  <a:pt x="27397" y="126980"/>
                  <a:pt x="16442" y="115586"/>
                </a:cubicBezTo>
                <a:cubicBezTo>
                  <a:pt x="5479" y="104189"/>
                  <a:pt x="0" y="87773"/>
                  <a:pt x="0" y="66341"/>
                </a:cubicBezTo>
                <a:close/>
                <a:moveTo>
                  <a:pt x="22115" y="66341"/>
                </a:moveTo>
                <a:cubicBezTo>
                  <a:pt x="22115" y="82596"/>
                  <a:pt x="25660" y="94768"/>
                  <a:pt x="32754" y="102857"/>
                </a:cubicBezTo>
                <a:cubicBezTo>
                  <a:pt x="39849" y="110943"/>
                  <a:pt x="48774" y="114989"/>
                  <a:pt x="59530" y="114989"/>
                </a:cubicBezTo>
                <a:cubicBezTo>
                  <a:pt x="70207" y="114989"/>
                  <a:pt x="79092" y="110925"/>
                  <a:pt x="86188" y="102796"/>
                </a:cubicBezTo>
                <a:cubicBezTo>
                  <a:pt x="93276" y="94666"/>
                  <a:pt x="96823" y="82275"/>
                  <a:pt x="96823" y="65621"/>
                </a:cubicBezTo>
                <a:cubicBezTo>
                  <a:pt x="96823" y="49925"/>
                  <a:pt x="93259" y="38032"/>
                  <a:pt x="86123" y="29946"/>
                </a:cubicBezTo>
                <a:cubicBezTo>
                  <a:pt x="78992" y="21857"/>
                  <a:pt x="70124" y="17813"/>
                  <a:pt x="59530" y="17813"/>
                </a:cubicBezTo>
                <a:cubicBezTo>
                  <a:pt x="48774" y="17813"/>
                  <a:pt x="39849" y="21836"/>
                  <a:pt x="32754" y="29881"/>
                </a:cubicBezTo>
                <a:cubicBezTo>
                  <a:pt x="25660" y="37930"/>
                  <a:pt x="22115" y="50084"/>
                  <a:pt x="22115" y="66341"/>
                </a:cubicBezTo>
                <a:close/>
                <a:moveTo>
                  <a:pt x="126933" y="2871"/>
                </a:moveTo>
                <a:lnTo>
                  <a:pt x="230087" y="2871"/>
                </a:lnTo>
                <a:lnTo>
                  <a:pt x="230087" y="20680"/>
                </a:lnTo>
                <a:lnTo>
                  <a:pt x="189206" y="20680"/>
                </a:lnTo>
                <a:lnTo>
                  <a:pt x="189206" y="129810"/>
                </a:lnTo>
                <a:lnTo>
                  <a:pt x="167811" y="129810"/>
                </a:lnTo>
                <a:lnTo>
                  <a:pt x="167811" y="20680"/>
                </a:lnTo>
                <a:lnTo>
                  <a:pt x="126933" y="20680"/>
                </a:lnTo>
                <a:close/>
                <a:moveTo>
                  <a:pt x="256756" y="2871"/>
                </a:moveTo>
                <a:lnTo>
                  <a:pt x="356685" y="2871"/>
                </a:lnTo>
                <a:lnTo>
                  <a:pt x="356685" y="129810"/>
                </a:lnTo>
                <a:lnTo>
                  <a:pt x="335286" y="129810"/>
                </a:lnTo>
                <a:lnTo>
                  <a:pt x="335286" y="20680"/>
                </a:lnTo>
                <a:lnTo>
                  <a:pt x="278270" y="20680"/>
                </a:lnTo>
                <a:lnTo>
                  <a:pt x="278270" y="83909"/>
                </a:lnTo>
                <a:cubicBezTo>
                  <a:pt x="278270" y="98651"/>
                  <a:pt x="277791" y="108376"/>
                  <a:pt x="276837" y="113077"/>
                </a:cubicBezTo>
                <a:cubicBezTo>
                  <a:pt x="275878" y="117779"/>
                  <a:pt x="273251" y="121883"/>
                  <a:pt x="268949" y="125389"/>
                </a:cubicBezTo>
                <a:cubicBezTo>
                  <a:pt x="264647" y="128891"/>
                  <a:pt x="258434" y="130649"/>
                  <a:pt x="250301" y="130649"/>
                </a:cubicBezTo>
                <a:cubicBezTo>
                  <a:pt x="245283" y="130649"/>
                  <a:pt x="239505" y="130328"/>
                  <a:pt x="232970" y="129692"/>
                </a:cubicBezTo>
                <a:lnTo>
                  <a:pt x="232970" y="111759"/>
                </a:lnTo>
                <a:lnTo>
                  <a:pt x="242414" y="111759"/>
                </a:lnTo>
                <a:cubicBezTo>
                  <a:pt x="246874" y="111759"/>
                  <a:pt x="250063" y="111302"/>
                  <a:pt x="251974" y="110384"/>
                </a:cubicBezTo>
                <a:cubicBezTo>
                  <a:pt x="253888" y="109469"/>
                  <a:pt x="255165" y="108019"/>
                  <a:pt x="255798" y="106025"/>
                </a:cubicBezTo>
                <a:cubicBezTo>
                  <a:pt x="256436" y="104030"/>
                  <a:pt x="256756" y="97539"/>
                  <a:pt x="256756" y="86541"/>
                </a:cubicBezTo>
                <a:close/>
                <a:moveTo>
                  <a:pt x="389078" y="2871"/>
                </a:moveTo>
                <a:lnTo>
                  <a:pt x="410591" y="2871"/>
                </a:lnTo>
                <a:lnTo>
                  <a:pt x="410591" y="99692"/>
                </a:lnTo>
                <a:lnTo>
                  <a:pt x="470239" y="2871"/>
                </a:lnTo>
                <a:lnTo>
                  <a:pt x="493427" y="2871"/>
                </a:lnTo>
                <a:lnTo>
                  <a:pt x="493427" y="129810"/>
                </a:lnTo>
                <a:lnTo>
                  <a:pt x="471913" y="129810"/>
                </a:lnTo>
                <a:lnTo>
                  <a:pt x="471913" y="33586"/>
                </a:lnTo>
                <a:lnTo>
                  <a:pt x="412265" y="129810"/>
                </a:lnTo>
                <a:lnTo>
                  <a:pt x="389078" y="129810"/>
                </a:lnTo>
                <a:close/>
                <a:moveTo>
                  <a:pt x="517930" y="2871"/>
                </a:moveTo>
                <a:lnTo>
                  <a:pt x="539445" y="2871"/>
                </a:lnTo>
                <a:lnTo>
                  <a:pt x="539445" y="26893"/>
                </a:lnTo>
                <a:cubicBezTo>
                  <a:pt x="539445" y="37253"/>
                  <a:pt x="540062" y="44763"/>
                  <a:pt x="541299" y="49425"/>
                </a:cubicBezTo>
                <a:cubicBezTo>
                  <a:pt x="542538" y="54084"/>
                  <a:pt x="545505" y="58151"/>
                  <a:pt x="550206" y="61618"/>
                </a:cubicBezTo>
                <a:cubicBezTo>
                  <a:pt x="554904" y="65082"/>
                  <a:pt x="560801" y="66817"/>
                  <a:pt x="567897" y="66817"/>
                </a:cubicBezTo>
                <a:cubicBezTo>
                  <a:pt x="576021" y="66817"/>
                  <a:pt x="586541" y="64667"/>
                  <a:pt x="599450" y="60366"/>
                </a:cubicBezTo>
                <a:lnTo>
                  <a:pt x="599450" y="2871"/>
                </a:lnTo>
                <a:lnTo>
                  <a:pt x="620964" y="2871"/>
                </a:lnTo>
                <a:lnTo>
                  <a:pt x="620964" y="129810"/>
                </a:lnTo>
                <a:lnTo>
                  <a:pt x="599450" y="129810"/>
                </a:lnTo>
                <a:lnTo>
                  <a:pt x="599450" y="78650"/>
                </a:lnTo>
                <a:cubicBezTo>
                  <a:pt x="586225" y="82794"/>
                  <a:pt x="573873" y="84867"/>
                  <a:pt x="562400" y="84867"/>
                </a:cubicBezTo>
                <a:cubicBezTo>
                  <a:pt x="552759" y="84867"/>
                  <a:pt x="544249" y="82416"/>
                  <a:pt x="536879" y="77516"/>
                </a:cubicBezTo>
                <a:cubicBezTo>
                  <a:pt x="529506" y="72617"/>
                  <a:pt x="524507" y="66620"/>
                  <a:pt x="521877" y="59523"/>
                </a:cubicBezTo>
                <a:cubicBezTo>
                  <a:pt x="519247" y="52435"/>
                  <a:pt x="517930" y="44623"/>
                  <a:pt x="517930" y="36098"/>
                </a:cubicBezTo>
                <a:close/>
                <a:moveTo>
                  <a:pt x="653361" y="2871"/>
                </a:moveTo>
                <a:lnTo>
                  <a:pt x="674874" y="2871"/>
                </a:lnTo>
                <a:lnTo>
                  <a:pt x="674874" y="99692"/>
                </a:lnTo>
                <a:lnTo>
                  <a:pt x="734523" y="2871"/>
                </a:lnTo>
                <a:lnTo>
                  <a:pt x="757710" y="2871"/>
                </a:lnTo>
                <a:lnTo>
                  <a:pt x="757710" y="129810"/>
                </a:lnTo>
                <a:lnTo>
                  <a:pt x="736193" y="129810"/>
                </a:lnTo>
                <a:lnTo>
                  <a:pt x="736193" y="33586"/>
                </a:lnTo>
                <a:lnTo>
                  <a:pt x="676549" y="129810"/>
                </a:lnTo>
                <a:lnTo>
                  <a:pt x="653361" y="129810"/>
                </a:lnTo>
                <a:close/>
                <a:moveTo>
                  <a:pt x="778507" y="2871"/>
                </a:moveTo>
                <a:lnTo>
                  <a:pt x="881662" y="2871"/>
                </a:lnTo>
                <a:lnTo>
                  <a:pt x="881662" y="20680"/>
                </a:lnTo>
                <a:lnTo>
                  <a:pt x="840783" y="20680"/>
                </a:lnTo>
                <a:lnTo>
                  <a:pt x="840783" y="129810"/>
                </a:lnTo>
                <a:lnTo>
                  <a:pt x="819386" y="129810"/>
                </a:lnTo>
                <a:lnTo>
                  <a:pt x="819386" y="20680"/>
                </a:lnTo>
                <a:lnTo>
                  <a:pt x="778507" y="20680"/>
                </a:lnTo>
                <a:close/>
                <a:moveTo>
                  <a:pt x="986671" y="88932"/>
                </a:moveTo>
                <a:lnTo>
                  <a:pt x="1008903" y="91678"/>
                </a:lnTo>
                <a:cubicBezTo>
                  <a:pt x="1005401" y="104668"/>
                  <a:pt x="998903" y="114747"/>
                  <a:pt x="989420" y="121919"/>
                </a:cubicBezTo>
                <a:cubicBezTo>
                  <a:pt x="979939" y="129093"/>
                  <a:pt x="967824" y="132679"/>
                  <a:pt x="953082" y="132679"/>
                </a:cubicBezTo>
                <a:cubicBezTo>
                  <a:pt x="934517" y="132679"/>
                  <a:pt x="919793" y="126963"/>
                  <a:pt x="908918" y="115525"/>
                </a:cubicBezTo>
                <a:cubicBezTo>
                  <a:pt x="898039" y="104088"/>
                  <a:pt x="892598" y="88053"/>
                  <a:pt x="892598" y="67415"/>
                </a:cubicBezTo>
                <a:cubicBezTo>
                  <a:pt x="892598" y="46060"/>
                  <a:pt x="898096" y="29481"/>
                  <a:pt x="909094" y="17688"/>
                </a:cubicBezTo>
                <a:cubicBezTo>
                  <a:pt x="920095" y="5895"/>
                  <a:pt x="934358" y="0"/>
                  <a:pt x="951887" y="0"/>
                </a:cubicBezTo>
                <a:cubicBezTo>
                  <a:pt x="968862" y="0"/>
                  <a:pt x="982729" y="5775"/>
                  <a:pt x="993488" y="17331"/>
                </a:cubicBezTo>
                <a:cubicBezTo>
                  <a:pt x="1004242" y="28884"/>
                  <a:pt x="1009620" y="45142"/>
                  <a:pt x="1009620" y="66100"/>
                </a:cubicBezTo>
                <a:cubicBezTo>
                  <a:pt x="1009620" y="67379"/>
                  <a:pt x="1009580" y="69290"/>
                  <a:pt x="1009502" y="71840"/>
                </a:cubicBezTo>
                <a:lnTo>
                  <a:pt x="914836" y="71840"/>
                </a:lnTo>
                <a:cubicBezTo>
                  <a:pt x="915635" y="85781"/>
                  <a:pt x="919577" y="96460"/>
                  <a:pt x="926670" y="103869"/>
                </a:cubicBezTo>
                <a:cubicBezTo>
                  <a:pt x="933762" y="111284"/>
                  <a:pt x="942603" y="114989"/>
                  <a:pt x="953201" y="114989"/>
                </a:cubicBezTo>
                <a:cubicBezTo>
                  <a:pt x="961092" y="114989"/>
                  <a:pt x="967828" y="112919"/>
                  <a:pt x="973405" y="108771"/>
                </a:cubicBezTo>
                <a:cubicBezTo>
                  <a:pt x="978985" y="104628"/>
                  <a:pt x="983406" y="98018"/>
                  <a:pt x="986671" y="88932"/>
                </a:cubicBezTo>
                <a:close/>
                <a:moveTo>
                  <a:pt x="916031" y="54144"/>
                </a:moveTo>
                <a:lnTo>
                  <a:pt x="986911" y="54144"/>
                </a:lnTo>
                <a:cubicBezTo>
                  <a:pt x="985954" y="43471"/>
                  <a:pt x="983243" y="35462"/>
                  <a:pt x="978783" y="30122"/>
                </a:cubicBezTo>
                <a:cubicBezTo>
                  <a:pt x="971929" y="21836"/>
                  <a:pt x="963043" y="17692"/>
                  <a:pt x="952125" y="17692"/>
                </a:cubicBezTo>
                <a:cubicBezTo>
                  <a:pt x="942246" y="17692"/>
                  <a:pt x="933941" y="21000"/>
                  <a:pt x="927205" y="27613"/>
                </a:cubicBezTo>
                <a:cubicBezTo>
                  <a:pt x="920473" y="34223"/>
                  <a:pt x="916747" y="43071"/>
                  <a:pt x="916031" y="54144"/>
                </a:cubicBezTo>
                <a:close/>
                <a:moveTo>
                  <a:pt x="1037625" y="2871"/>
                </a:moveTo>
                <a:lnTo>
                  <a:pt x="1137553" y="2871"/>
                </a:lnTo>
                <a:lnTo>
                  <a:pt x="1137553" y="129810"/>
                </a:lnTo>
                <a:lnTo>
                  <a:pt x="1116155" y="129810"/>
                </a:lnTo>
                <a:lnTo>
                  <a:pt x="1116155" y="20680"/>
                </a:lnTo>
                <a:lnTo>
                  <a:pt x="1059138" y="20680"/>
                </a:lnTo>
                <a:lnTo>
                  <a:pt x="1059138" y="83909"/>
                </a:lnTo>
                <a:cubicBezTo>
                  <a:pt x="1059138" y="98651"/>
                  <a:pt x="1058663" y="108376"/>
                  <a:pt x="1057706" y="113077"/>
                </a:cubicBezTo>
                <a:cubicBezTo>
                  <a:pt x="1056749" y="117779"/>
                  <a:pt x="1054119" y="121883"/>
                  <a:pt x="1049818" y="125389"/>
                </a:cubicBezTo>
                <a:cubicBezTo>
                  <a:pt x="1045517" y="128891"/>
                  <a:pt x="1039302" y="130649"/>
                  <a:pt x="1031170" y="130649"/>
                </a:cubicBezTo>
                <a:cubicBezTo>
                  <a:pt x="1026151" y="130649"/>
                  <a:pt x="1020374" y="130328"/>
                  <a:pt x="1013840" y="129692"/>
                </a:cubicBezTo>
                <a:lnTo>
                  <a:pt x="1013840" y="111759"/>
                </a:lnTo>
                <a:lnTo>
                  <a:pt x="1023282" y="111759"/>
                </a:lnTo>
                <a:cubicBezTo>
                  <a:pt x="1027743" y="111759"/>
                  <a:pt x="1030933" y="111302"/>
                  <a:pt x="1032845" y="110384"/>
                </a:cubicBezTo>
                <a:cubicBezTo>
                  <a:pt x="1034755" y="109469"/>
                  <a:pt x="1036034" y="108019"/>
                  <a:pt x="1036667" y="106025"/>
                </a:cubicBezTo>
                <a:cubicBezTo>
                  <a:pt x="1037305" y="104030"/>
                  <a:pt x="1037625" y="97539"/>
                  <a:pt x="1037625" y="86541"/>
                </a:cubicBezTo>
                <a:close/>
                <a:moveTo>
                  <a:pt x="1169587" y="2871"/>
                </a:moveTo>
                <a:lnTo>
                  <a:pt x="1191104" y="2871"/>
                </a:lnTo>
                <a:lnTo>
                  <a:pt x="1191104" y="52474"/>
                </a:lnTo>
                <a:lnTo>
                  <a:pt x="1218356" y="52474"/>
                </a:lnTo>
                <a:cubicBezTo>
                  <a:pt x="1236122" y="52474"/>
                  <a:pt x="1249812" y="55920"/>
                  <a:pt x="1259418" y="62813"/>
                </a:cubicBezTo>
                <a:cubicBezTo>
                  <a:pt x="1269019" y="69704"/>
                  <a:pt x="1273817" y="79208"/>
                  <a:pt x="1273817" y="91322"/>
                </a:cubicBezTo>
                <a:cubicBezTo>
                  <a:pt x="1273817" y="101917"/>
                  <a:pt x="1269814" y="110986"/>
                  <a:pt x="1261807" y="118517"/>
                </a:cubicBezTo>
                <a:cubicBezTo>
                  <a:pt x="1253798" y="126044"/>
                  <a:pt x="1240989" y="129810"/>
                  <a:pt x="1223373" y="129810"/>
                </a:cubicBezTo>
                <a:lnTo>
                  <a:pt x="1169587" y="129810"/>
                </a:lnTo>
                <a:close/>
                <a:moveTo>
                  <a:pt x="1191104" y="112120"/>
                </a:moveTo>
                <a:lnTo>
                  <a:pt x="1213693" y="112120"/>
                </a:lnTo>
                <a:cubicBezTo>
                  <a:pt x="1227323" y="112120"/>
                  <a:pt x="1237042" y="110445"/>
                  <a:pt x="1242860" y="107101"/>
                </a:cubicBezTo>
                <a:cubicBezTo>
                  <a:pt x="1248678" y="103753"/>
                  <a:pt x="1251586" y="98534"/>
                  <a:pt x="1251586" y="91441"/>
                </a:cubicBezTo>
                <a:cubicBezTo>
                  <a:pt x="1251586" y="85944"/>
                  <a:pt x="1249434" y="81044"/>
                  <a:pt x="1245132" y="76739"/>
                </a:cubicBezTo>
                <a:cubicBezTo>
                  <a:pt x="1240827" y="72436"/>
                  <a:pt x="1231305" y="70283"/>
                  <a:pt x="1216563" y="70283"/>
                </a:cubicBezTo>
                <a:lnTo>
                  <a:pt x="1191104" y="70283"/>
                </a:lnTo>
                <a:close/>
                <a:moveTo>
                  <a:pt x="1297606" y="2871"/>
                </a:moveTo>
                <a:lnTo>
                  <a:pt x="1319120" y="2871"/>
                </a:lnTo>
                <a:lnTo>
                  <a:pt x="1319120" y="55700"/>
                </a:lnTo>
                <a:lnTo>
                  <a:pt x="1378765" y="55700"/>
                </a:lnTo>
                <a:lnTo>
                  <a:pt x="1378765" y="2871"/>
                </a:lnTo>
                <a:lnTo>
                  <a:pt x="1400282" y="2871"/>
                </a:lnTo>
                <a:lnTo>
                  <a:pt x="1400282" y="129810"/>
                </a:lnTo>
                <a:lnTo>
                  <a:pt x="1378765" y="129810"/>
                </a:lnTo>
                <a:lnTo>
                  <a:pt x="1378765" y="73510"/>
                </a:lnTo>
                <a:lnTo>
                  <a:pt x="1319120" y="73510"/>
                </a:lnTo>
                <a:lnTo>
                  <a:pt x="1319120" y="129810"/>
                </a:lnTo>
                <a:lnTo>
                  <a:pt x="1297606" y="129810"/>
                </a:lnTo>
                <a:close/>
                <a:moveTo>
                  <a:pt x="1553523" y="2871"/>
                </a:moveTo>
                <a:lnTo>
                  <a:pt x="1575036" y="2871"/>
                </a:lnTo>
                <a:lnTo>
                  <a:pt x="1575036" y="129810"/>
                </a:lnTo>
                <a:lnTo>
                  <a:pt x="1553523" y="129810"/>
                </a:lnTo>
                <a:close/>
                <a:moveTo>
                  <a:pt x="1433154" y="2871"/>
                </a:moveTo>
                <a:lnTo>
                  <a:pt x="1454670" y="2871"/>
                </a:lnTo>
                <a:lnTo>
                  <a:pt x="1454670" y="52474"/>
                </a:lnTo>
                <a:lnTo>
                  <a:pt x="1481919" y="52474"/>
                </a:lnTo>
                <a:cubicBezTo>
                  <a:pt x="1499693" y="52474"/>
                  <a:pt x="1513380" y="55920"/>
                  <a:pt x="1522981" y="62813"/>
                </a:cubicBezTo>
                <a:cubicBezTo>
                  <a:pt x="1532585" y="69704"/>
                  <a:pt x="1537384" y="79208"/>
                  <a:pt x="1537384" y="91322"/>
                </a:cubicBezTo>
                <a:cubicBezTo>
                  <a:pt x="1537384" y="101917"/>
                  <a:pt x="1533377" y="110986"/>
                  <a:pt x="1525370" y="118517"/>
                </a:cubicBezTo>
                <a:cubicBezTo>
                  <a:pt x="1517365" y="126044"/>
                  <a:pt x="1504551" y="129810"/>
                  <a:pt x="1486940" y="129810"/>
                </a:cubicBezTo>
                <a:lnTo>
                  <a:pt x="1433154" y="129810"/>
                </a:lnTo>
                <a:close/>
                <a:moveTo>
                  <a:pt x="1454670" y="112120"/>
                </a:moveTo>
                <a:lnTo>
                  <a:pt x="1477260" y="112120"/>
                </a:lnTo>
                <a:cubicBezTo>
                  <a:pt x="1490886" y="112120"/>
                  <a:pt x="1500609" y="110445"/>
                  <a:pt x="1506427" y="107101"/>
                </a:cubicBezTo>
                <a:cubicBezTo>
                  <a:pt x="1512245" y="103753"/>
                  <a:pt x="1515151" y="98534"/>
                  <a:pt x="1515151" y="91441"/>
                </a:cubicBezTo>
                <a:cubicBezTo>
                  <a:pt x="1515151" y="85944"/>
                  <a:pt x="1513001" y="81044"/>
                  <a:pt x="1508699" y="76739"/>
                </a:cubicBezTo>
                <a:cubicBezTo>
                  <a:pt x="1504390" y="72436"/>
                  <a:pt x="1494868" y="70283"/>
                  <a:pt x="1480126" y="70283"/>
                </a:cubicBezTo>
                <a:lnTo>
                  <a:pt x="1454670" y="70283"/>
                </a:lnTo>
                <a:close/>
                <a:moveTo>
                  <a:pt x="1695525" y="88932"/>
                </a:moveTo>
                <a:lnTo>
                  <a:pt x="1717756" y="91678"/>
                </a:lnTo>
                <a:cubicBezTo>
                  <a:pt x="1714251" y="104668"/>
                  <a:pt x="1707754" y="114747"/>
                  <a:pt x="1698271" y="121919"/>
                </a:cubicBezTo>
                <a:cubicBezTo>
                  <a:pt x="1688789" y="129093"/>
                  <a:pt x="1676675" y="132679"/>
                  <a:pt x="1661934" y="132679"/>
                </a:cubicBezTo>
                <a:cubicBezTo>
                  <a:pt x="1643368" y="132679"/>
                  <a:pt x="1628645" y="126963"/>
                  <a:pt x="1617768" y="115525"/>
                </a:cubicBezTo>
                <a:cubicBezTo>
                  <a:pt x="1606889" y="104088"/>
                  <a:pt x="1601453" y="88053"/>
                  <a:pt x="1601453" y="67415"/>
                </a:cubicBezTo>
                <a:cubicBezTo>
                  <a:pt x="1601453" y="46060"/>
                  <a:pt x="1606951" y="29481"/>
                  <a:pt x="1617948" y="17688"/>
                </a:cubicBezTo>
                <a:cubicBezTo>
                  <a:pt x="1628947" y="5895"/>
                  <a:pt x="1643210" y="0"/>
                  <a:pt x="1660738" y="0"/>
                </a:cubicBezTo>
                <a:cubicBezTo>
                  <a:pt x="1677712" y="0"/>
                  <a:pt x="1691580" y="5775"/>
                  <a:pt x="1702340" y="17331"/>
                </a:cubicBezTo>
                <a:cubicBezTo>
                  <a:pt x="1713097" y="28884"/>
                  <a:pt x="1718472" y="45142"/>
                  <a:pt x="1718472" y="66100"/>
                </a:cubicBezTo>
                <a:cubicBezTo>
                  <a:pt x="1718472" y="67379"/>
                  <a:pt x="1718435" y="69290"/>
                  <a:pt x="1718353" y="71840"/>
                </a:cubicBezTo>
                <a:lnTo>
                  <a:pt x="1623686" y="71840"/>
                </a:lnTo>
                <a:cubicBezTo>
                  <a:pt x="1624487" y="85781"/>
                  <a:pt x="1628428" y="96460"/>
                  <a:pt x="1635524" y="103869"/>
                </a:cubicBezTo>
                <a:cubicBezTo>
                  <a:pt x="1642612" y="111284"/>
                  <a:pt x="1651458" y="114989"/>
                  <a:pt x="1662052" y="114989"/>
                </a:cubicBezTo>
                <a:cubicBezTo>
                  <a:pt x="1669944" y="114989"/>
                  <a:pt x="1676678" y="112919"/>
                  <a:pt x="1682259" y="108771"/>
                </a:cubicBezTo>
                <a:cubicBezTo>
                  <a:pt x="1687836" y="104628"/>
                  <a:pt x="1692260" y="98018"/>
                  <a:pt x="1695525" y="88932"/>
                </a:cubicBezTo>
                <a:close/>
                <a:moveTo>
                  <a:pt x="1624881" y="54144"/>
                </a:moveTo>
                <a:lnTo>
                  <a:pt x="1695763" y="54144"/>
                </a:lnTo>
                <a:cubicBezTo>
                  <a:pt x="1694805" y="43471"/>
                  <a:pt x="1692098" y="35462"/>
                  <a:pt x="1687637" y="30122"/>
                </a:cubicBezTo>
                <a:cubicBezTo>
                  <a:pt x="1680784" y="21836"/>
                  <a:pt x="1671894" y="17692"/>
                  <a:pt x="1660979" y="17692"/>
                </a:cubicBezTo>
                <a:cubicBezTo>
                  <a:pt x="1651097" y="17692"/>
                  <a:pt x="1642793" y="21000"/>
                  <a:pt x="1636060" y="27613"/>
                </a:cubicBezTo>
                <a:cubicBezTo>
                  <a:pt x="1629324" y="34223"/>
                  <a:pt x="1625598" y="43071"/>
                  <a:pt x="1624881" y="5414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412852" y="4268528"/>
            <a:ext cx="2587392" cy="228369"/>
          </a:xfrm>
          <a:custGeom>
            <a:avLst/>
            <a:gdLst/>
            <a:ahLst/>
            <a:cxnLst/>
            <a:rect l="l" t="t" r="r" b="b"/>
            <a:pathLst>
              <a:path w="2587392" h="228369">
                <a:moveTo>
                  <a:pt x="0" y="116101"/>
                </a:moveTo>
                <a:cubicBezTo>
                  <a:pt x="0" y="92560"/>
                  <a:pt x="6541" y="75126"/>
                  <a:pt x="19628" y="63796"/>
                </a:cubicBezTo>
                <a:cubicBezTo>
                  <a:pt x="30557" y="54381"/>
                  <a:pt x="43885" y="49674"/>
                  <a:pt x="59605" y="49674"/>
                </a:cubicBezTo>
                <a:cubicBezTo>
                  <a:pt x="77080" y="49674"/>
                  <a:pt x="91365" y="55397"/>
                  <a:pt x="102456" y="66849"/>
                </a:cubicBezTo>
                <a:cubicBezTo>
                  <a:pt x="113548" y="78297"/>
                  <a:pt x="119091" y="94115"/>
                  <a:pt x="119091" y="114304"/>
                </a:cubicBezTo>
                <a:cubicBezTo>
                  <a:pt x="119091" y="130663"/>
                  <a:pt x="116640" y="143529"/>
                  <a:pt x="111729" y="152903"/>
                </a:cubicBezTo>
                <a:cubicBezTo>
                  <a:pt x="106823" y="162281"/>
                  <a:pt x="99681" y="169564"/>
                  <a:pt x="90302" y="174748"/>
                </a:cubicBezTo>
                <a:cubicBezTo>
                  <a:pt x="80928" y="179932"/>
                  <a:pt x="70697" y="182528"/>
                  <a:pt x="59605" y="182528"/>
                </a:cubicBezTo>
                <a:cubicBezTo>
                  <a:pt x="41811" y="182528"/>
                  <a:pt x="27428" y="176822"/>
                  <a:pt x="16455" y="165410"/>
                </a:cubicBezTo>
                <a:cubicBezTo>
                  <a:pt x="5482" y="154005"/>
                  <a:pt x="0" y="137568"/>
                  <a:pt x="0" y="116101"/>
                </a:cubicBezTo>
                <a:close/>
                <a:moveTo>
                  <a:pt x="22143" y="116101"/>
                </a:moveTo>
                <a:cubicBezTo>
                  <a:pt x="22143" y="132380"/>
                  <a:pt x="25693" y="144565"/>
                  <a:pt x="32792" y="152666"/>
                </a:cubicBezTo>
                <a:cubicBezTo>
                  <a:pt x="39896" y="160766"/>
                  <a:pt x="48830" y="164812"/>
                  <a:pt x="59605" y="164812"/>
                </a:cubicBezTo>
                <a:cubicBezTo>
                  <a:pt x="70297" y="164812"/>
                  <a:pt x="79193" y="160744"/>
                  <a:pt x="86295" y="152605"/>
                </a:cubicBezTo>
                <a:cubicBezTo>
                  <a:pt x="93394" y="144465"/>
                  <a:pt x="96948" y="132060"/>
                  <a:pt x="96948" y="115385"/>
                </a:cubicBezTo>
                <a:cubicBezTo>
                  <a:pt x="96948" y="99663"/>
                  <a:pt x="93376" y="87755"/>
                  <a:pt x="86238" y="79655"/>
                </a:cubicBezTo>
                <a:cubicBezTo>
                  <a:pt x="79091" y="71554"/>
                  <a:pt x="70218" y="67508"/>
                  <a:pt x="59605" y="67508"/>
                </a:cubicBezTo>
                <a:cubicBezTo>
                  <a:pt x="48830" y="67508"/>
                  <a:pt x="39896" y="71537"/>
                  <a:pt x="32792" y="79592"/>
                </a:cubicBezTo>
                <a:cubicBezTo>
                  <a:pt x="25693" y="87653"/>
                  <a:pt x="22143" y="99821"/>
                  <a:pt x="22143" y="116101"/>
                </a:cubicBezTo>
                <a:close/>
                <a:moveTo>
                  <a:pt x="227289" y="133096"/>
                </a:moveTo>
                <a:lnTo>
                  <a:pt x="248475" y="135850"/>
                </a:lnTo>
                <a:cubicBezTo>
                  <a:pt x="246161" y="150448"/>
                  <a:pt x="240235" y="161878"/>
                  <a:pt x="230703" y="170137"/>
                </a:cubicBezTo>
                <a:cubicBezTo>
                  <a:pt x="221169" y="178398"/>
                  <a:pt x="209458" y="182528"/>
                  <a:pt x="195573" y="182528"/>
                </a:cubicBezTo>
                <a:cubicBezTo>
                  <a:pt x="178178" y="182528"/>
                  <a:pt x="164195" y="176840"/>
                  <a:pt x="153623" y="165471"/>
                </a:cubicBezTo>
                <a:cubicBezTo>
                  <a:pt x="143050" y="154106"/>
                  <a:pt x="137764" y="137805"/>
                  <a:pt x="137764" y="116580"/>
                </a:cubicBezTo>
                <a:cubicBezTo>
                  <a:pt x="137764" y="102856"/>
                  <a:pt x="140040" y="90847"/>
                  <a:pt x="144587" y="80554"/>
                </a:cubicBezTo>
                <a:cubicBezTo>
                  <a:pt x="149133" y="70258"/>
                  <a:pt x="156056" y="62536"/>
                  <a:pt x="165351" y="57391"/>
                </a:cubicBezTo>
                <a:cubicBezTo>
                  <a:pt x="174646" y="52244"/>
                  <a:pt x="184763" y="49674"/>
                  <a:pt x="195697" y="49674"/>
                </a:cubicBezTo>
                <a:cubicBezTo>
                  <a:pt x="209499" y="49674"/>
                  <a:pt x="220788" y="53162"/>
                  <a:pt x="229565" y="60142"/>
                </a:cubicBezTo>
                <a:cubicBezTo>
                  <a:pt x="238346" y="67126"/>
                  <a:pt x="243968" y="77041"/>
                  <a:pt x="246442" y="89889"/>
                </a:cubicBezTo>
                <a:lnTo>
                  <a:pt x="225493" y="93122"/>
                </a:lnTo>
                <a:cubicBezTo>
                  <a:pt x="223502" y="84582"/>
                  <a:pt x="219971" y="78160"/>
                  <a:pt x="214905" y="73847"/>
                </a:cubicBezTo>
                <a:cubicBezTo>
                  <a:pt x="209837" y="69542"/>
                  <a:pt x="203713" y="67389"/>
                  <a:pt x="196531" y="67389"/>
                </a:cubicBezTo>
                <a:cubicBezTo>
                  <a:pt x="185681" y="67389"/>
                  <a:pt x="176865" y="71276"/>
                  <a:pt x="170082" y="79056"/>
                </a:cubicBezTo>
                <a:cubicBezTo>
                  <a:pt x="163300" y="86836"/>
                  <a:pt x="159908" y="99144"/>
                  <a:pt x="159908" y="115982"/>
                </a:cubicBezTo>
                <a:cubicBezTo>
                  <a:pt x="159908" y="133057"/>
                  <a:pt x="163181" y="145466"/>
                  <a:pt x="169722" y="153201"/>
                </a:cubicBezTo>
                <a:cubicBezTo>
                  <a:pt x="176267" y="160942"/>
                  <a:pt x="184799" y="164812"/>
                  <a:pt x="195332" y="164812"/>
                </a:cubicBezTo>
                <a:cubicBezTo>
                  <a:pt x="203789" y="164812"/>
                  <a:pt x="210851" y="162220"/>
                  <a:pt x="216518" y="157033"/>
                </a:cubicBezTo>
                <a:cubicBezTo>
                  <a:pt x="222185" y="151849"/>
                  <a:pt x="225778" y="143867"/>
                  <a:pt x="227289" y="133096"/>
                </a:cubicBezTo>
                <a:close/>
                <a:moveTo>
                  <a:pt x="261828" y="116101"/>
                </a:moveTo>
                <a:cubicBezTo>
                  <a:pt x="261828" y="92560"/>
                  <a:pt x="268372" y="75126"/>
                  <a:pt x="281458" y="63796"/>
                </a:cubicBezTo>
                <a:cubicBezTo>
                  <a:pt x="292388" y="54381"/>
                  <a:pt x="305715" y="49674"/>
                  <a:pt x="321437" y="49674"/>
                </a:cubicBezTo>
                <a:cubicBezTo>
                  <a:pt x="338911" y="49674"/>
                  <a:pt x="353196" y="55397"/>
                  <a:pt x="364288" y="66849"/>
                </a:cubicBezTo>
                <a:cubicBezTo>
                  <a:pt x="375376" y="78297"/>
                  <a:pt x="380920" y="94115"/>
                  <a:pt x="380920" y="114304"/>
                </a:cubicBezTo>
                <a:cubicBezTo>
                  <a:pt x="380920" y="130663"/>
                  <a:pt x="378469" y="143529"/>
                  <a:pt x="373561" y="152903"/>
                </a:cubicBezTo>
                <a:cubicBezTo>
                  <a:pt x="368654" y="162281"/>
                  <a:pt x="361508" y="169564"/>
                  <a:pt x="352134" y="174748"/>
                </a:cubicBezTo>
                <a:cubicBezTo>
                  <a:pt x="342760" y="179932"/>
                  <a:pt x="332529" y="182528"/>
                  <a:pt x="321437" y="182528"/>
                </a:cubicBezTo>
                <a:cubicBezTo>
                  <a:pt x="303641" y="182528"/>
                  <a:pt x="289256" y="176822"/>
                  <a:pt x="278287" y="165410"/>
                </a:cubicBezTo>
                <a:cubicBezTo>
                  <a:pt x="267314" y="154005"/>
                  <a:pt x="261828" y="137568"/>
                  <a:pt x="261828" y="116101"/>
                </a:cubicBezTo>
                <a:close/>
                <a:moveTo>
                  <a:pt x="283972" y="116101"/>
                </a:moveTo>
                <a:cubicBezTo>
                  <a:pt x="283972" y="132380"/>
                  <a:pt x="287525" y="144565"/>
                  <a:pt x="294625" y="152666"/>
                </a:cubicBezTo>
                <a:cubicBezTo>
                  <a:pt x="301726" y="160766"/>
                  <a:pt x="310662" y="164812"/>
                  <a:pt x="321437" y="164812"/>
                </a:cubicBezTo>
                <a:cubicBezTo>
                  <a:pt x="332125" y="164812"/>
                  <a:pt x="341024" y="160744"/>
                  <a:pt x="348123" y="152605"/>
                </a:cubicBezTo>
                <a:cubicBezTo>
                  <a:pt x="355226" y="144465"/>
                  <a:pt x="358776" y="132060"/>
                  <a:pt x="358776" y="115385"/>
                </a:cubicBezTo>
                <a:cubicBezTo>
                  <a:pt x="358776" y="99663"/>
                  <a:pt x="355209" y="87755"/>
                  <a:pt x="348066" y="79655"/>
                </a:cubicBezTo>
                <a:cubicBezTo>
                  <a:pt x="340924" y="71554"/>
                  <a:pt x="332050" y="67508"/>
                  <a:pt x="321437" y="67508"/>
                </a:cubicBezTo>
                <a:cubicBezTo>
                  <a:pt x="310662" y="67508"/>
                  <a:pt x="301726" y="71537"/>
                  <a:pt x="294625" y="79592"/>
                </a:cubicBezTo>
                <a:cubicBezTo>
                  <a:pt x="287525" y="87653"/>
                  <a:pt x="283972" y="99821"/>
                  <a:pt x="283972" y="116101"/>
                </a:cubicBezTo>
                <a:close/>
                <a:moveTo>
                  <a:pt x="499295" y="0"/>
                </a:moveTo>
                <a:lnTo>
                  <a:pt x="518327" y="237"/>
                </a:lnTo>
                <a:cubicBezTo>
                  <a:pt x="517450" y="8777"/>
                  <a:pt x="515552" y="14725"/>
                  <a:pt x="512640" y="18072"/>
                </a:cubicBezTo>
                <a:cubicBezTo>
                  <a:pt x="509731" y="21424"/>
                  <a:pt x="505980" y="23576"/>
                  <a:pt x="501393" y="24534"/>
                </a:cubicBezTo>
                <a:cubicBezTo>
                  <a:pt x="496800" y="25495"/>
                  <a:pt x="487804" y="25970"/>
                  <a:pt x="474397" y="25970"/>
                </a:cubicBezTo>
                <a:cubicBezTo>
                  <a:pt x="456605" y="25970"/>
                  <a:pt x="444481" y="27688"/>
                  <a:pt x="438015" y="31119"/>
                </a:cubicBezTo>
                <a:cubicBezTo>
                  <a:pt x="431550" y="34549"/>
                  <a:pt x="426903" y="40035"/>
                  <a:pt x="424069" y="47574"/>
                </a:cubicBezTo>
                <a:cubicBezTo>
                  <a:pt x="421236" y="55117"/>
                  <a:pt x="419662" y="64832"/>
                  <a:pt x="419346" y="76720"/>
                </a:cubicBezTo>
                <a:cubicBezTo>
                  <a:pt x="424768" y="68663"/>
                  <a:pt x="431114" y="62619"/>
                  <a:pt x="438372" y="58590"/>
                </a:cubicBezTo>
                <a:cubicBezTo>
                  <a:pt x="445633" y="54562"/>
                  <a:pt x="453813" y="52546"/>
                  <a:pt x="462910" y="52546"/>
                </a:cubicBezTo>
                <a:cubicBezTo>
                  <a:pt x="479588" y="52546"/>
                  <a:pt x="493395" y="58270"/>
                  <a:pt x="504328" y="69718"/>
                </a:cubicBezTo>
                <a:cubicBezTo>
                  <a:pt x="515254" y="81170"/>
                  <a:pt x="520723" y="96671"/>
                  <a:pt x="520723" y="116219"/>
                </a:cubicBezTo>
                <a:cubicBezTo>
                  <a:pt x="520723" y="131062"/>
                  <a:pt x="517968" y="143231"/>
                  <a:pt x="512464" y="152723"/>
                </a:cubicBezTo>
                <a:cubicBezTo>
                  <a:pt x="506956" y="162220"/>
                  <a:pt x="500432" y="169564"/>
                  <a:pt x="492891" y="174748"/>
                </a:cubicBezTo>
                <a:cubicBezTo>
                  <a:pt x="485352" y="179932"/>
                  <a:pt x="475077" y="182528"/>
                  <a:pt x="462070" y="182528"/>
                </a:cubicBezTo>
                <a:cubicBezTo>
                  <a:pt x="446990" y="182528"/>
                  <a:pt x="435262" y="179079"/>
                  <a:pt x="426885" y="172174"/>
                </a:cubicBezTo>
                <a:cubicBezTo>
                  <a:pt x="418507" y="165273"/>
                  <a:pt x="412082" y="156435"/>
                  <a:pt x="407614" y="145660"/>
                </a:cubicBezTo>
                <a:cubicBezTo>
                  <a:pt x="403146" y="134889"/>
                  <a:pt x="400911" y="116140"/>
                  <a:pt x="400911" y="89407"/>
                </a:cubicBezTo>
                <a:cubicBezTo>
                  <a:pt x="400911" y="55818"/>
                  <a:pt x="406595" y="33197"/>
                  <a:pt x="417967" y="21547"/>
                </a:cubicBezTo>
                <a:cubicBezTo>
                  <a:pt x="429336" y="9897"/>
                  <a:pt x="446831" y="4072"/>
                  <a:pt x="470452" y="4072"/>
                </a:cubicBezTo>
                <a:cubicBezTo>
                  <a:pt x="485132" y="4072"/>
                  <a:pt x="493470" y="3830"/>
                  <a:pt x="495467" y="3352"/>
                </a:cubicBezTo>
                <a:cubicBezTo>
                  <a:pt x="497459" y="2873"/>
                  <a:pt x="498736" y="1754"/>
                  <a:pt x="499295" y="0"/>
                </a:cubicBezTo>
                <a:close/>
                <a:moveTo>
                  <a:pt x="498218" y="115622"/>
                </a:moveTo>
                <a:cubicBezTo>
                  <a:pt x="498218" y="102377"/>
                  <a:pt x="495090" y="91523"/>
                  <a:pt x="488826" y="83067"/>
                </a:cubicBezTo>
                <a:cubicBezTo>
                  <a:pt x="482558" y="74606"/>
                  <a:pt x="473720" y="70381"/>
                  <a:pt x="462311" y="70381"/>
                </a:cubicBezTo>
                <a:cubicBezTo>
                  <a:pt x="450422" y="70381"/>
                  <a:pt x="441245" y="74848"/>
                  <a:pt x="434783" y="83783"/>
                </a:cubicBezTo>
                <a:cubicBezTo>
                  <a:pt x="428317" y="92719"/>
                  <a:pt x="425088" y="104646"/>
                  <a:pt x="425088" y="119571"/>
                </a:cubicBezTo>
                <a:cubicBezTo>
                  <a:pt x="425088" y="134331"/>
                  <a:pt x="428659" y="145625"/>
                  <a:pt x="435801" y="153440"/>
                </a:cubicBezTo>
                <a:cubicBezTo>
                  <a:pt x="442940" y="161262"/>
                  <a:pt x="451739" y="165173"/>
                  <a:pt x="462190" y="165173"/>
                </a:cubicBezTo>
                <a:cubicBezTo>
                  <a:pt x="472886" y="165173"/>
                  <a:pt x="481561" y="160644"/>
                  <a:pt x="488228" y="151586"/>
                </a:cubicBezTo>
                <a:cubicBezTo>
                  <a:pt x="494888" y="142532"/>
                  <a:pt x="498218" y="130543"/>
                  <a:pt x="498218" y="115622"/>
                </a:cubicBezTo>
                <a:close/>
                <a:moveTo>
                  <a:pt x="630155" y="138723"/>
                </a:moveTo>
                <a:lnTo>
                  <a:pt x="652418" y="141473"/>
                </a:lnTo>
                <a:cubicBezTo>
                  <a:pt x="648904" y="154480"/>
                  <a:pt x="642405" y="164574"/>
                  <a:pt x="632909" y="171756"/>
                </a:cubicBezTo>
                <a:cubicBezTo>
                  <a:pt x="623416" y="178938"/>
                  <a:pt x="611284" y="182528"/>
                  <a:pt x="596520" y="182528"/>
                </a:cubicBezTo>
                <a:cubicBezTo>
                  <a:pt x="577926" y="182528"/>
                  <a:pt x="563191" y="176803"/>
                  <a:pt x="552297" y="165352"/>
                </a:cubicBezTo>
                <a:cubicBezTo>
                  <a:pt x="541407" y="153904"/>
                  <a:pt x="535961" y="137845"/>
                  <a:pt x="535961" y="117177"/>
                </a:cubicBezTo>
                <a:cubicBezTo>
                  <a:pt x="535961" y="95792"/>
                  <a:pt x="541465" y="79197"/>
                  <a:pt x="552481" y="67389"/>
                </a:cubicBezTo>
                <a:cubicBezTo>
                  <a:pt x="563490" y="55580"/>
                  <a:pt x="577775" y="49674"/>
                  <a:pt x="595325" y="49674"/>
                </a:cubicBezTo>
                <a:cubicBezTo>
                  <a:pt x="612324" y="49674"/>
                  <a:pt x="626205" y="55455"/>
                  <a:pt x="636981" y="67026"/>
                </a:cubicBezTo>
                <a:cubicBezTo>
                  <a:pt x="647752" y="78595"/>
                  <a:pt x="653137" y="94875"/>
                  <a:pt x="653137" y="115864"/>
                </a:cubicBezTo>
                <a:cubicBezTo>
                  <a:pt x="653137" y="117137"/>
                  <a:pt x="653097" y="119052"/>
                  <a:pt x="653019" y="121605"/>
                </a:cubicBezTo>
                <a:lnTo>
                  <a:pt x="558219" y="121605"/>
                </a:lnTo>
                <a:cubicBezTo>
                  <a:pt x="559018" y="135569"/>
                  <a:pt x="562968" y="146257"/>
                  <a:pt x="570071" y="153680"/>
                </a:cubicBezTo>
                <a:cubicBezTo>
                  <a:pt x="577174" y="161101"/>
                  <a:pt x="586026" y="164812"/>
                  <a:pt x="596639" y="164812"/>
                </a:cubicBezTo>
                <a:cubicBezTo>
                  <a:pt x="604541" y="164812"/>
                  <a:pt x="611288" y="162738"/>
                  <a:pt x="616870" y="158587"/>
                </a:cubicBezTo>
                <a:cubicBezTo>
                  <a:pt x="622458" y="154441"/>
                  <a:pt x="626882" y="147817"/>
                  <a:pt x="630155" y="138723"/>
                </a:cubicBezTo>
                <a:close/>
                <a:moveTo>
                  <a:pt x="559418" y="103892"/>
                </a:moveTo>
                <a:lnTo>
                  <a:pt x="630396" y="103892"/>
                </a:lnTo>
                <a:cubicBezTo>
                  <a:pt x="629435" y="93200"/>
                  <a:pt x="626724" y="85184"/>
                  <a:pt x="622256" y="79834"/>
                </a:cubicBezTo>
                <a:cubicBezTo>
                  <a:pt x="615395" y="71537"/>
                  <a:pt x="606500" y="67389"/>
                  <a:pt x="595566" y="67389"/>
                </a:cubicBezTo>
                <a:cubicBezTo>
                  <a:pt x="585669" y="67389"/>
                  <a:pt x="577353" y="70697"/>
                  <a:pt x="570611" y="77322"/>
                </a:cubicBezTo>
                <a:cubicBezTo>
                  <a:pt x="563868" y="83946"/>
                  <a:pt x="560134" y="92802"/>
                  <a:pt x="559418" y="103892"/>
                </a:cubicBezTo>
                <a:close/>
                <a:moveTo>
                  <a:pt x="679587" y="52546"/>
                </a:moveTo>
                <a:lnTo>
                  <a:pt x="701133" y="52546"/>
                </a:lnTo>
                <a:lnTo>
                  <a:pt x="701133" y="105448"/>
                </a:lnTo>
                <a:lnTo>
                  <a:pt x="760857" y="105448"/>
                </a:lnTo>
                <a:lnTo>
                  <a:pt x="760857" y="52546"/>
                </a:lnTo>
                <a:lnTo>
                  <a:pt x="782402" y="52546"/>
                </a:lnTo>
                <a:lnTo>
                  <a:pt x="782402" y="179654"/>
                </a:lnTo>
                <a:lnTo>
                  <a:pt x="760857" y="179654"/>
                </a:lnTo>
                <a:lnTo>
                  <a:pt x="760857" y="123283"/>
                </a:lnTo>
                <a:lnTo>
                  <a:pt x="701133" y="123283"/>
                </a:lnTo>
                <a:lnTo>
                  <a:pt x="701133" y="179654"/>
                </a:lnTo>
                <a:lnTo>
                  <a:pt x="679587" y="179654"/>
                </a:lnTo>
                <a:close/>
                <a:moveTo>
                  <a:pt x="814954" y="52546"/>
                </a:moveTo>
                <a:lnTo>
                  <a:pt x="836499" y="52546"/>
                </a:lnTo>
                <a:lnTo>
                  <a:pt x="836499" y="105448"/>
                </a:lnTo>
                <a:lnTo>
                  <a:pt x="896224" y="105448"/>
                </a:lnTo>
                <a:lnTo>
                  <a:pt x="896224" y="52546"/>
                </a:lnTo>
                <a:lnTo>
                  <a:pt x="917769" y="52546"/>
                </a:lnTo>
                <a:lnTo>
                  <a:pt x="917769" y="179654"/>
                </a:lnTo>
                <a:lnTo>
                  <a:pt x="896224" y="179654"/>
                </a:lnTo>
                <a:lnTo>
                  <a:pt x="896224" y="123283"/>
                </a:lnTo>
                <a:lnTo>
                  <a:pt x="836499" y="123283"/>
                </a:lnTo>
                <a:lnTo>
                  <a:pt x="836499" y="179654"/>
                </a:lnTo>
                <a:lnTo>
                  <a:pt x="814954" y="179654"/>
                </a:lnTo>
                <a:close/>
                <a:moveTo>
                  <a:pt x="942185" y="116101"/>
                </a:moveTo>
                <a:cubicBezTo>
                  <a:pt x="942185" y="92560"/>
                  <a:pt x="948727" y="75126"/>
                  <a:pt x="961815" y="63796"/>
                </a:cubicBezTo>
                <a:cubicBezTo>
                  <a:pt x="972741" y="54381"/>
                  <a:pt x="986068" y="49674"/>
                  <a:pt x="1001790" y="49674"/>
                </a:cubicBezTo>
                <a:cubicBezTo>
                  <a:pt x="1019267" y="49674"/>
                  <a:pt x="1033549" y="55397"/>
                  <a:pt x="1044641" y="66849"/>
                </a:cubicBezTo>
                <a:cubicBezTo>
                  <a:pt x="1055733" y="78297"/>
                  <a:pt x="1061276" y="94115"/>
                  <a:pt x="1061276" y="114304"/>
                </a:cubicBezTo>
                <a:cubicBezTo>
                  <a:pt x="1061276" y="130663"/>
                  <a:pt x="1058825" y="143529"/>
                  <a:pt x="1053918" y="152903"/>
                </a:cubicBezTo>
                <a:cubicBezTo>
                  <a:pt x="1049007" y="162281"/>
                  <a:pt x="1041866" y="169564"/>
                  <a:pt x="1032491" y="174748"/>
                </a:cubicBezTo>
                <a:cubicBezTo>
                  <a:pt x="1023113" y="179932"/>
                  <a:pt x="1012882" y="182528"/>
                  <a:pt x="1001790" y="182528"/>
                </a:cubicBezTo>
                <a:cubicBezTo>
                  <a:pt x="983996" y="182528"/>
                  <a:pt x="969613" y="176822"/>
                  <a:pt x="958640" y="165410"/>
                </a:cubicBezTo>
                <a:cubicBezTo>
                  <a:pt x="947671" y="154005"/>
                  <a:pt x="942185" y="137568"/>
                  <a:pt x="942185" y="116101"/>
                </a:cubicBezTo>
                <a:close/>
                <a:moveTo>
                  <a:pt x="964328" y="116101"/>
                </a:moveTo>
                <a:cubicBezTo>
                  <a:pt x="964328" y="132380"/>
                  <a:pt x="967878" y="144565"/>
                  <a:pt x="974981" y="152666"/>
                </a:cubicBezTo>
                <a:cubicBezTo>
                  <a:pt x="982081" y="160766"/>
                  <a:pt x="991015" y="164812"/>
                  <a:pt x="1001790" y="164812"/>
                </a:cubicBezTo>
                <a:cubicBezTo>
                  <a:pt x="1012482" y="164812"/>
                  <a:pt x="1021378" y="160744"/>
                  <a:pt x="1028480" y="152605"/>
                </a:cubicBezTo>
                <a:cubicBezTo>
                  <a:pt x="1035583" y="144465"/>
                  <a:pt x="1039133" y="132060"/>
                  <a:pt x="1039133" y="115385"/>
                </a:cubicBezTo>
                <a:cubicBezTo>
                  <a:pt x="1039133" y="99663"/>
                  <a:pt x="1035562" y="87755"/>
                  <a:pt x="1028423" y="79655"/>
                </a:cubicBezTo>
                <a:cubicBezTo>
                  <a:pt x="1021280" y="71554"/>
                  <a:pt x="1012407" y="67508"/>
                  <a:pt x="1001790" y="67508"/>
                </a:cubicBezTo>
                <a:cubicBezTo>
                  <a:pt x="991015" y="67508"/>
                  <a:pt x="982081" y="71537"/>
                  <a:pt x="974981" y="79592"/>
                </a:cubicBezTo>
                <a:cubicBezTo>
                  <a:pt x="967878" y="87653"/>
                  <a:pt x="964328" y="99821"/>
                  <a:pt x="964328" y="116101"/>
                </a:cubicBezTo>
                <a:close/>
                <a:moveTo>
                  <a:pt x="1169478" y="133096"/>
                </a:moveTo>
                <a:lnTo>
                  <a:pt x="1190660" y="135850"/>
                </a:lnTo>
                <a:cubicBezTo>
                  <a:pt x="1188345" y="150448"/>
                  <a:pt x="1182423" y="161878"/>
                  <a:pt x="1172887" y="170137"/>
                </a:cubicBezTo>
                <a:cubicBezTo>
                  <a:pt x="1163354" y="178398"/>
                  <a:pt x="1151643" y="182528"/>
                  <a:pt x="1137762" y="182528"/>
                </a:cubicBezTo>
                <a:cubicBezTo>
                  <a:pt x="1120363" y="182528"/>
                  <a:pt x="1106381" y="176840"/>
                  <a:pt x="1095812" y="165471"/>
                </a:cubicBezTo>
                <a:cubicBezTo>
                  <a:pt x="1085234" y="154106"/>
                  <a:pt x="1079949" y="137805"/>
                  <a:pt x="1079949" y="116580"/>
                </a:cubicBezTo>
                <a:cubicBezTo>
                  <a:pt x="1079949" y="102856"/>
                  <a:pt x="1082225" y="90847"/>
                  <a:pt x="1086772" y="80554"/>
                </a:cubicBezTo>
                <a:cubicBezTo>
                  <a:pt x="1091318" y="70258"/>
                  <a:pt x="1098241" y="62536"/>
                  <a:pt x="1107536" y="57391"/>
                </a:cubicBezTo>
                <a:cubicBezTo>
                  <a:pt x="1116831" y="52244"/>
                  <a:pt x="1126948" y="49674"/>
                  <a:pt x="1137880" y="49674"/>
                </a:cubicBezTo>
                <a:cubicBezTo>
                  <a:pt x="1151687" y="49674"/>
                  <a:pt x="1162973" y="53162"/>
                  <a:pt x="1171750" y="60142"/>
                </a:cubicBezTo>
                <a:cubicBezTo>
                  <a:pt x="1180529" y="67126"/>
                  <a:pt x="1186153" y="77041"/>
                  <a:pt x="1188630" y="89889"/>
                </a:cubicBezTo>
                <a:lnTo>
                  <a:pt x="1167682" y="93122"/>
                </a:lnTo>
                <a:cubicBezTo>
                  <a:pt x="1165687" y="84582"/>
                  <a:pt x="1162155" y="78160"/>
                  <a:pt x="1157090" y="73847"/>
                </a:cubicBezTo>
                <a:cubicBezTo>
                  <a:pt x="1152022" y="69542"/>
                  <a:pt x="1145898" y="67389"/>
                  <a:pt x="1138716" y="67389"/>
                </a:cubicBezTo>
                <a:cubicBezTo>
                  <a:pt x="1127865" y="67389"/>
                  <a:pt x="1119049" y="71276"/>
                  <a:pt x="1112267" y="79056"/>
                </a:cubicBezTo>
                <a:cubicBezTo>
                  <a:pt x="1105484" y="86836"/>
                  <a:pt x="1102093" y="99144"/>
                  <a:pt x="1102093" y="115982"/>
                </a:cubicBezTo>
                <a:cubicBezTo>
                  <a:pt x="1102093" y="133057"/>
                  <a:pt x="1105366" y="145466"/>
                  <a:pt x="1111906" y="153201"/>
                </a:cubicBezTo>
                <a:cubicBezTo>
                  <a:pt x="1118452" y="160942"/>
                  <a:pt x="1126988" y="164812"/>
                  <a:pt x="1137517" y="164812"/>
                </a:cubicBezTo>
                <a:cubicBezTo>
                  <a:pt x="1145977" y="164812"/>
                  <a:pt x="1153037" y="162220"/>
                  <a:pt x="1158707" y="157033"/>
                </a:cubicBezTo>
                <a:cubicBezTo>
                  <a:pt x="1164370" y="151849"/>
                  <a:pt x="1167963" y="143867"/>
                  <a:pt x="1169478" y="133096"/>
                </a:cubicBezTo>
                <a:close/>
                <a:moveTo>
                  <a:pt x="1197483" y="52546"/>
                </a:moveTo>
                <a:lnTo>
                  <a:pt x="1300777" y="52546"/>
                </a:lnTo>
                <a:lnTo>
                  <a:pt x="1300777" y="70381"/>
                </a:lnTo>
                <a:lnTo>
                  <a:pt x="1259841" y="70381"/>
                </a:lnTo>
                <a:lnTo>
                  <a:pt x="1259841" y="179654"/>
                </a:lnTo>
                <a:lnTo>
                  <a:pt x="1238417" y="179654"/>
                </a:lnTo>
                <a:lnTo>
                  <a:pt x="1238417" y="70381"/>
                </a:lnTo>
                <a:lnTo>
                  <a:pt x="1197483" y="70381"/>
                </a:lnTo>
                <a:close/>
                <a:moveTo>
                  <a:pt x="1321359" y="52546"/>
                </a:moveTo>
                <a:lnTo>
                  <a:pt x="1342904" y="52546"/>
                </a:lnTo>
                <a:lnTo>
                  <a:pt x="1342904" y="149494"/>
                </a:lnTo>
                <a:lnTo>
                  <a:pt x="1402628" y="52546"/>
                </a:lnTo>
                <a:lnTo>
                  <a:pt x="1425852" y="52546"/>
                </a:lnTo>
                <a:lnTo>
                  <a:pt x="1425852" y="179654"/>
                </a:lnTo>
                <a:lnTo>
                  <a:pt x="1404306" y="179654"/>
                </a:lnTo>
                <a:lnTo>
                  <a:pt x="1404306" y="83304"/>
                </a:lnTo>
                <a:lnTo>
                  <a:pt x="1344582" y="179654"/>
                </a:lnTo>
                <a:lnTo>
                  <a:pt x="1321359" y="179654"/>
                </a:lnTo>
                <a:close/>
                <a:moveTo>
                  <a:pt x="1526508" y="52546"/>
                </a:moveTo>
                <a:lnTo>
                  <a:pt x="1626811" y="52546"/>
                </a:lnTo>
                <a:lnTo>
                  <a:pt x="1626811" y="179654"/>
                </a:lnTo>
                <a:lnTo>
                  <a:pt x="1605266" y="179654"/>
                </a:lnTo>
                <a:lnTo>
                  <a:pt x="1605266" y="70381"/>
                </a:lnTo>
                <a:lnTo>
                  <a:pt x="1548054" y="70381"/>
                </a:lnTo>
                <a:lnTo>
                  <a:pt x="1548054" y="179654"/>
                </a:lnTo>
                <a:lnTo>
                  <a:pt x="1526508" y="179654"/>
                </a:lnTo>
                <a:close/>
                <a:moveTo>
                  <a:pt x="1659125" y="228370"/>
                </a:moveTo>
                <a:lnTo>
                  <a:pt x="1659125" y="52546"/>
                </a:lnTo>
                <a:lnTo>
                  <a:pt x="1678756" y="52546"/>
                </a:lnTo>
                <a:lnTo>
                  <a:pt x="1678756" y="69059"/>
                </a:lnTo>
                <a:cubicBezTo>
                  <a:pt x="1683385" y="62601"/>
                  <a:pt x="1688612" y="57756"/>
                  <a:pt x="1694438" y="54519"/>
                </a:cubicBezTo>
                <a:cubicBezTo>
                  <a:pt x="1700262" y="51289"/>
                  <a:pt x="1707322" y="49674"/>
                  <a:pt x="1715620" y="49674"/>
                </a:cubicBezTo>
                <a:cubicBezTo>
                  <a:pt x="1726473" y="49674"/>
                  <a:pt x="1736047" y="52464"/>
                  <a:pt x="1744343" y="58051"/>
                </a:cubicBezTo>
                <a:cubicBezTo>
                  <a:pt x="1752645" y="63637"/>
                  <a:pt x="1758909" y="71511"/>
                  <a:pt x="1763139" y="81684"/>
                </a:cubicBezTo>
                <a:cubicBezTo>
                  <a:pt x="1767366" y="91858"/>
                  <a:pt x="1769479" y="103011"/>
                  <a:pt x="1769479" y="115143"/>
                </a:cubicBezTo>
                <a:cubicBezTo>
                  <a:pt x="1769479" y="128146"/>
                  <a:pt x="1767146" y="139860"/>
                  <a:pt x="1762480" y="150272"/>
                </a:cubicBezTo>
                <a:cubicBezTo>
                  <a:pt x="1757812" y="160683"/>
                  <a:pt x="1751026" y="168664"/>
                  <a:pt x="1742134" y="174209"/>
                </a:cubicBezTo>
                <a:cubicBezTo>
                  <a:pt x="1733235" y="179756"/>
                  <a:pt x="1723877" y="182528"/>
                  <a:pt x="1714064" y="182528"/>
                </a:cubicBezTo>
                <a:cubicBezTo>
                  <a:pt x="1706882" y="182528"/>
                  <a:pt x="1700438" y="181012"/>
                  <a:pt x="1694732" y="177978"/>
                </a:cubicBezTo>
                <a:cubicBezTo>
                  <a:pt x="1689026" y="174950"/>
                  <a:pt x="1684340" y="171120"/>
                  <a:pt x="1680671" y="166490"/>
                </a:cubicBezTo>
                <a:lnTo>
                  <a:pt x="1680671" y="228370"/>
                </a:lnTo>
                <a:close/>
                <a:moveTo>
                  <a:pt x="1678634" y="116817"/>
                </a:moveTo>
                <a:cubicBezTo>
                  <a:pt x="1678634" y="133175"/>
                  <a:pt x="1681946" y="145264"/>
                  <a:pt x="1688569" y="153083"/>
                </a:cubicBezTo>
                <a:cubicBezTo>
                  <a:pt x="1695193" y="160907"/>
                  <a:pt x="1703211" y="164812"/>
                  <a:pt x="1712624" y="164812"/>
                </a:cubicBezTo>
                <a:cubicBezTo>
                  <a:pt x="1722201" y="164812"/>
                  <a:pt x="1730402" y="160766"/>
                  <a:pt x="1737223" y="152666"/>
                </a:cubicBezTo>
                <a:cubicBezTo>
                  <a:pt x="1744045" y="144565"/>
                  <a:pt x="1747455" y="132023"/>
                  <a:pt x="1747455" y="115024"/>
                </a:cubicBezTo>
                <a:cubicBezTo>
                  <a:pt x="1747455" y="98824"/>
                  <a:pt x="1744125" y="86699"/>
                  <a:pt x="1737464" y="78635"/>
                </a:cubicBezTo>
                <a:cubicBezTo>
                  <a:pt x="1730798" y="70575"/>
                  <a:pt x="1722841" y="66547"/>
                  <a:pt x="1713585" y="66547"/>
                </a:cubicBezTo>
                <a:cubicBezTo>
                  <a:pt x="1704406" y="66547"/>
                  <a:pt x="1696288" y="70838"/>
                  <a:pt x="1689228" y="79417"/>
                </a:cubicBezTo>
                <a:cubicBezTo>
                  <a:pt x="1682164" y="87992"/>
                  <a:pt x="1678634" y="100462"/>
                  <a:pt x="1678634" y="116817"/>
                </a:cubicBezTo>
                <a:close/>
                <a:moveTo>
                  <a:pt x="1793982" y="52546"/>
                </a:moveTo>
                <a:lnTo>
                  <a:pt x="1815527" y="52546"/>
                </a:lnTo>
                <a:lnTo>
                  <a:pt x="1815527" y="149494"/>
                </a:lnTo>
                <a:lnTo>
                  <a:pt x="1875247" y="52546"/>
                </a:lnTo>
                <a:lnTo>
                  <a:pt x="1898471" y="52546"/>
                </a:lnTo>
                <a:lnTo>
                  <a:pt x="1898471" y="179654"/>
                </a:lnTo>
                <a:lnTo>
                  <a:pt x="1876925" y="179654"/>
                </a:lnTo>
                <a:lnTo>
                  <a:pt x="1876925" y="83304"/>
                </a:lnTo>
                <a:lnTo>
                  <a:pt x="1817201" y="179654"/>
                </a:lnTo>
                <a:lnTo>
                  <a:pt x="1793982" y="179654"/>
                </a:lnTo>
                <a:close/>
                <a:moveTo>
                  <a:pt x="1930903" y="228370"/>
                </a:moveTo>
                <a:lnTo>
                  <a:pt x="1930903" y="52546"/>
                </a:lnTo>
                <a:lnTo>
                  <a:pt x="1950534" y="52546"/>
                </a:lnTo>
                <a:lnTo>
                  <a:pt x="1950534" y="69059"/>
                </a:lnTo>
                <a:cubicBezTo>
                  <a:pt x="1955163" y="62601"/>
                  <a:pt x="1960391" y="57756"/>
                  <a:pt x="1966215" y="54519"/>
                </a:cubicBezTo>
                <a:cubicBezTo>
                  <a:pt x="1972041" y="51289"/>
                  <a:pt x="1979100" y="49674"/>
                  <a:pt x="1987401" y="49674"/>
                </a:cubicBezTo>
                <a:cubicBezTo>
                  <a:pt x="1998252" y="49674"/>
                  <a:pt x="2007824" y="52464"/>
                  <a:pt x="2016126" y="58051"/>
                </a:cubicBezTo>
                <a:cubicBezTo>
                  <a:pt x="2024424" y="63637"/>
                  <a:pt x="2030688" y="71511"/>
                  <a:pt x="2034918" y="81684"/>
                </a:cubicBezTo>
                <a:cubicBezTo>
                  <a:pt x="2039149" y="91858"/>
                  <a:pt x="2041260" y="103011"/>
                  <a:pt x="2041260" y="115143"/>
                </a:cubicBezTo>
                <a:cubicBezTo>
                  <a:pt x="2041260" y="128146"/>
                  <a:pt x="2038929" y="139860"/>
                  <a:pt x="2034259" y="150272"/>
                </a:cubicBezTo>
                <a:cubicBezTo>
                  <a:pt x="2029591" y="160683"/>
                  <a:pt x="2022808" y="168664"/>
                  <a:pt x="2013912" y="174209"/>
                </a:cubicBezTo>
                <a:cubicBezTo>
                  <a:pt x="2005016" y="179756"/>
                  <a:pt x="1995660" y="182528"/>
                  <a:pt x="1985843" y="182528"/>
                </a:cubicBezTo>
                <a:cubicBezTo>
                  <a:pt x="1978661" y="182528"/>
                  <a:pt x="1972221" y="181012"/>
                  <a:pt x="1966515" y="177978"/>
                </a:cubicBezTo>
                <a:cubicBezTo>
                  <a:pt x="1960809" y="174950"/>
                  <a:pt x="1956121" y="171120"/>
                  <a:pt x="1952450" y="166490"/>
                </a:cubicBezTo>
                <a:lnTo>
                  <a:pt x="1952450" y="228370"/>
                </a:lnTo>
                <a:close/>
                <a:moveTo>
                  <a:pt x="1950415" y="116817"/>
                </a:moveTo>
                <a:cubicBezTo>
                  <a:pt x="1950415" y="133175"/>
                  <a:pt x="1953727" y="145264"/>
                  <a:pt x="1960351" y="153083"/>
                </a:cubicBezTo>
                <a:cubicBezTo>
                  <a:pt x="1966972" y="160907"/>
                  <a:pt x="1974992" y="164812"/>
                  <a:pt x="1984407" y="164812"/>
                </a:cubicBezTo>
                <a:cubicBezTo>
                  <a:pt x="1993982" y="164812"/>
                  <a:pt x="2002180" y="160766"/>
                  <a:pt x="2009005" y="152666"/>
                </a:cubicBezTo>
                <a:cubicBezTo>
                  <a:pt x="2015824" y="144565"/>
                  <a:pt x="2019236" y="132023"/>
                  <a:pt x="2019236" y="115024"/>
                </a:cubicBezTo>
                <a:cubicBezTo>
                  <a:pt x="2019236" y="98824"/>
                  <a:pt x="2015906" y="86699"/>
                  <a:pt x="2009243" y="78635"/>
                </a:cubicBezTo>
                <a:cubicBezTo>
                  <a:pt x="2002579" y="70575"/>
                  <a:pt x="1994624" y="66547"/>
                  <a:pt x="1985364" y="66547"/>
                </a:cubicBezTo>
                <a:cubicBezTo>
                  <a:pt x="1976187" y="66547"/>
                  <a:pt x="1968065" y="70838"/>
                  <a:pt x="1961011" y="79417"/>
                </a:cubicBezTo>
                <a:cubicBezTo>
                  <a:pt x="1953947" y="87992"/>
                  <a:pt x="1950415" y="100462"/>
                  <a:pt x="1950415" y="116817"/>
                </a:cubicBezTo>
                <a:close/>
                <a:moveTo>
                  <a:pt x="2059215" y="116101"/>
                </a:moveTo>
                <a:cubicBezTo>
                  <a:pt x="2059215" y="92560"/>
                  <a:pt x="2065755" y="75126"/>
                  <a:pt x="2078845" y="63796"/>
                </a:cubicBezTo>
                <a:cubicBezTo>
                  <a:pt x="2089771" y="54381"/>
                  <a:pt x="2103098" y="49674"/>
                  <a:pt x="2118820" y="49674"/>
                </a:cubicBezTo>
                <a:cubicBezTo>
                  <a:pt x="2136297" y="49674"/>
                  <a:pt x="2150579" y="55397"/>
                  <a:pt x="2161671" y="66849"/>
                </a:cubicBezTo>
                <a:cubicBezTo>
                  <a:pt x="2172761" y="78297"/>
                  <a:pt x="2178306" y="94115"/>
                  <a:pt x="2178306" y="114304"/>
                </a:cubicBezTo>
                <a:cubicBezTo>
                  <a:pt x="2178306" y="130663"/>
                  <a:pt x="2175854" y="143529"/>
                  <a:pt x="2170948" y="152903"/>
                </a:cubicBezTo>
                <a:cubicBezTo>
                  <a:pt x="2166037" y="162281"/>
                  <a:pt x="2158894" y="169564"/>
                  <a:pt x="2149520" y="174748"/>
                </a:cubicBezTo>
                <a:cubicBezTo>
                  <a:pt x="2140143" y="179932"/>
                  <a:pt x="2129912" y="182528"/>
                  <a:pt x="2118820" y="182528"/>
                </a:cubicBezTo>
                <a:cubicBezTo>
                  <a:pt x="2101024" y="182528"/>
                  <a:pt x="2086643" y="176822"/>
                  <a:pt x="2075670" y="165410"/>
                </a:cubicBezTo>
                <a:cubicBezTo>
                  <a:pt x="2064701" y="154005"/>
                  <a:pt x="2059215" y="137568"/>
                  <a:pt x="2059215" y="116101"/>
                </a:cubicBezTo>
                <a:close/>
                <a:moveTo>
                  <a:pt x="2081358" y="116101"/>
                </a:moveTo>
                <a:cubicBezTo>
                  <a:pt x="2081358" y="132380"/>
                  <a:pt x="2084908" y="144565"/>
                  <a:pt x="2092010" y="152666"/>
                </a:cubicBezTo>
                <a:cubicBezTo>
                  <a:pt x="2099109" y="160766"/>
                  <a:pt x="2108045" y="164812"/>
                  <a:pt x="2118820" y="164812"/>
                </a:cubicBezTo>
                <a:cubicBezTo>
                  <a:pt x="2129512" y="164812"/>
                  <a:pt x="2138407" y="160744"/>
                  <a:pt x="2145510" y="152605"/>
                </a:cubicBezTo>
                <a:cubicBezTo>
                  <a:pt x="2152609" y="144465"/>
                  <a:pt x="2156163" y="132060"/>
                  <a:pt x="2156163" y="115385"/>
                </a:cubicBezTo>
                <a:cubicBezTo>
                  <a:pt x="2156163" y="99663"/>
                  <a:pt x="2152591" y="87755"/>
                  <a:pt x="2145453" y="79655"/>
                </a:cubicBezTo>
                <a:cubicBezTo>
                  <a:pt x="2138310" y="71554"/>
                  <a:pt x="2129433" y="67508"/>
                  <a:pt x="2118820" y="67508"/>
                </a:cubicBezTo>
                <a:cubicBezTo>
                  <a:pt x="2108045" y="67508"/>
                  <a:pt x="2099109" y="71537"/>
                  <a:pt x="2092010" y="79592"/>
                </a:cubicBezTo>
                <a:cubicBezTo>
                  <a:pt x="2084908" y="87653"/>
                  <a:pt x="2081358" y="99821"/>
                  <a:pt x="2081358" y="116101"/>
                </a:cubicBezTo>
                <a:close/>
                <a:moveTo>
                  <a:pt x="2214922" y="52546"/>
                </a:moveTo>
                <a:lnTo>
                  <a:pt x="2303493" y="52546"/>
                </a:lnTo>
                <a:lnTo>
                  <a:pt x="2303493" y="161943"/>
                </a:lnTo>
                <a:lnTo>
                  <a:pt x="2317256" y="161943"/>
                </a:lnTo>
                <a:lnTo>
                  <a:pt x="2317256" y="215680"/>
                </a:lnTo>
                <a:lnTo>
                  <a:pt x="2299539" y="215680"/>
                </a:lnTo>
                <a:lnTo>
                  <a:pt x="2299539" y="179654"/>
                </a:lnTo>
                <a:lnTo>
                  <a:pt x="2199481" y="179654"/>
                </a:lnTo>
                <a:lnTo>
                  <a:pt x="2199481" y="215680"/>
                </a:lnTo>
                <a:lnTo>
                  <a:pt x="2181766" y="215680"/>
                </a:lnTo>
                <a:lnTo>
                  <a:pt x="2181766" y="161943"/>
                </a:lnTo>
                <a:lnTo>
                  <a:pt x="2193135" y="161943"/>
                </a:lnTo>
                <a:cubicBezTo>
                  <a:pt x="2208298" y="141355"/>
                  <a:pt x="2215555" y="104891"/>
                  <a:pt x="2214922" y="52546"/>
                </a:cubicBezTo>
                <a:close/>
                <a:moveTo>
                  <a:pt x="2232874" y="70381"/>
                </a:moveTo>
                <a:cubicBezTo>
                  <a:pt x="2231277" y="111633"/>
                  <a:pt x="2224894" y="142154"/>
                  <a:pt x="2213727" y="161943"/>
                </a:cubicBezTo>
                <a:lnTo>
                  <a:pt x="2282069" y="161943"/>
                </a:lnTo>
                <a:lnTo>
                  <a:pt x="2282069" y="70381"/>
                </a:lnTo>
                <a:close/>
                <a:moveTo>
                  <a:pt x="2341073" y="52546"/>
                </a:moveTo>
                <a:lnTo>
                  <a:pt x="2362619" y="52546"/>
                </a:lnTo>
                <a:lnTo>
                  <a:pt x="2362619" y="105448"/>
                </a:lnTo>
                <a:lnTo>
                  <a:pt x="2422339" y="105448"/>
                </a:lnTo>
                <a:lnTo>
                  <a:pt x="2422339" y="52546"/>
                </a:lnTo>
                <a:lnTo>
                  <a:pt x="2443885" y="52546"/>
                </a:lnTo>
                <a:lnTo>
                  <a:pt x="2443885" y="179654"/>
                </a:lnTo>
                <a:lnTo>
                  <a:pt x="2422339" y="179654"/>
                </a:lnTo>
                <a:lnTo>
                  <a:pt x="2422339" y="123283"/>
                </a:lnTo>
                <a:lnTo>
                  <a:pt x="2362619" y="123283"/>
                </a:lnTo>
                <a:lnTo>
                  <a:pt x="2362619" y="179654"/>
                </a:lnTo>
                <a:lnTo>
                  <a:pt x="2341073" y="179654"/>
                </a:lnTo>
                <a:close/>
                <a:moveTo>
                  <a:pt x="2468301" y="116101"/>
                </a:moveTo>
                <a:cubicBezTo>
                  <a:pt x="2468301" y="92560"/>
                  <a:pt x="2474841" y="75126"/>
                  <a:pt x="2487931" y="63796"/>
                </a:cubicBezTo>
                <a:cubicBezTo>
                  <a:pt x="2498861" y="54381"/>
                  <a:pt x="2512188" y="49674"/>
                  <a:pt x="2527909" y="49674"/>
                </a:cubicBezTo>
                <a:cubicBezTo>
                  <a:pt x="2545383" y="49674"/>
                  <a:pt x="2559668" y="55397"/>
                  <a:pt x="2570757" y="66849"/>
                </a:cubicBezTo>
                <a:cubicBezTo>
                  <a:pt x="2581848" y="78297"/>
                  <a:pt x="2587392" y="94115"/>
                  <a:pt x="2587392" y="114304"/>
                </a:cubicBezTo>
                <a:cubicBezTo>
                  <a:pt x="2587392" y="130663"/>
                  <a:pt x="2584940" y="143529"/>
                  <a:pt x="2580034" y="152903"/>
                </a:cubicBezTo>
                <a:cubicBezTo>
                  <a:pt x="2575127" y="162281"/>
                  <a:pt x="2567980" y="169564"/>
                  <a:pt x="2558606" y="174748"/>
                </a:cubicBezTo>
                <a:cubicBezTo>
                  <a:pt x="2549231" y="179932"/>
                  <a:pt x="2539000" y="182528"/>
                  <a:pt x="2527909" y="182528"/>
                </a:cubicBezTo>
                <a:cubicBezTo>
                  <a:pt x="2510114" y="182528"/>
                  <a:pt x="2495729" y="176822"/>
                  <a:pt x="2484760" y="165410"/>
                </a:cubicBezTo>
                <a:cubicBezTo>
                  <a:pt x="2473787" y="154005"/>
                  <a:pt x="2468301" y="137568"/>
                  <a:pt x="2468301" y="116101"/>
                </a:cubicBezTo>
                <a:close/>
                <a:moveTo>
                  <a:pt x="2490444" y="116101"/>
                </a:moveTo>
                <a:cubicBezTo>
                  <a:pt x="2490444" y="132380"/>
                  <a:pt x="2493994" y="144565"/>
                  <a:pt x="2501096" y="152666"/>
                </a:cubicBezTo>
                <a:cubicBezTo>
                  <a:pt x="2508195" y="160766"/>
                  <a:pt x="2517135" y="164812"/>
                  <a:pt x="2527909" y="164812"/>
                </a:cubicBezTo>
                <a:cubicBezTo>
                  <a:pt x="2538598" y="164812"/>
                  <a:pt x="2547497" y="160744"/>
                  <a:pt x="2554596" y="152605"/>
                </a:cubicBezTo>
                <a:cubicBezTo>
                  <a:pt x="2561699" y="144465"/>
                  <a:pt x="2565249" y="132060"/>
                  <a:pt x="2565249" y="115385"/>
                </a:cubicBezTo>
                <a:cubicBezTo>
                  <a:pt x="2565249" y="99663"/>
                  <a:pt x="2561681" y="87755"/>
                  <a:pt x="2554539" y="79655"/>
                </a:cubicBezTo>
                <a:cubicBezTo>
                  <a:pt x="2547396" y="71554"/>
                  <a:pt x="2538522" y="67508"/>
                  <a:pt x="2527909" y="67508"/>
                </a:cubicBezTo>
                <a:cubicBezTo>
                  <a:pt x="2517135" y="67508"/>
                  <a:pt x="2508195" y="71537"/>
                  <a:pt x="2501096" y="79592"/>
                </a:cubicBezTo>
                <a:cubicBezTo>
                  <a:pt x="2493994" y="87653"/>
                  <a:pt x="2490444" y="99821"/>
                  <a:pt x="2490444" y="11610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14384" y="4373911"/>
            <a:ext cx="66676" cy="21567"/>
          </a:xfrm>
          <a:custGeom>
            <a:avLst/>
            <a:gdLst/>
            <a:ahLst/>
            <a:cxnLst/>
            <a:rect l="l" t="t" r="r" b="b"/>
            <a:pathLst>
              <a:path w="66676" h="21567">
                <a:moveTo>
                  <a:pt x="0" y="21568"/>
                </a:moveTo>
                <a:lnTo>
                  <a:pt x="0" y="0"/>
                </a:lnTo>
                <a:lnTo>
                  <a:pt x="66677" y="0"/>
                </a:lnTo>
                <a:lnTo>
                  <a:pt x="66677" y="2156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104421" y="4269727"/>
            <a:ext cx="4185058" cy="230040"/>
          </a:xfrm>
          <a:custGeom>
            <a:avLst/>
            <a:gdLst/>
            <a:ahLst/>
            <a:cxnLst/>
            <a:rect l="l" t="t" r="r" b="b"/>
            <a:pathLst>
              <a:path w="4185058" h="230040">
                <a:moveTo>
                  <a:pt x="0" y="51347"/>
                </a:moveTo>
                <a:lnTo>
                  <a:pt x="21546" y="51347"/>
                </a:lnTo>
                <a:lnTo>
                  <a:pt x="21546" y="106286"/>
                </a:lnTo>
                <a:cubicBezTo>
                  <a:pt x="28407" y="106286"/>
                  <a:pt x="33217" y="104966"/>
                  <a:pt x="35968" y="102334"/>
                </a:cubicBezTo>
                <a:cubicBezTo>
                  <a:pt x="38721" y="99703"/>
                  <a:pt x="42767" y="92042"/>
                  <a:pt x="48114" y="79355"/>
                </a:cubicBezTo>
                <a:cubicBezTo>
                  <a:pt x="52343" y="69300"/>
                  <a:pt x="55779" y="62676"/>
                  <a:pt x="58414" y="59483"/>
                </a:cubicBezTo>
                <a:cubicBezTo>
                  <a:pt x="61045" y="56294"/>
                  <a:pt x="64077" y="54138"/>
                  <a:pt x="67507" y="53021"/>
                </a:cubicBezTo>
                <a:cubicBezTo>
                  <a:pt x="70937" y="51905"/>
                  <a:pt x="76443" y="51347"/>
                  <a:pt x="84021" y="51347"/>
                </a:cubicBezTo>
                <a:lnTo>
                  <a:pt x="88332" y="51347"/>
                </a:lnTo>
                <a:lnTo>
                  <a:pt x="88332" y="69182"/>
                </a:lnTo>
                <a:lnTo>
                  <a:pt x="82349" y="69059"/>
                </a:lnTo>
                <a:cubicBezTo>
                  <a:pt x="76680" y="69059"/>
                  <a:pt x="73051" y="69898"/>
                  <a:pt x="71457" y="71576"/>
                </a:cubicBezTo>
                <a:cubicBezTo>
                  <a:pt x="69782" y="73328"/>
                  <a:pt x="67230" y="78556"/>
                  <a:pt x="63795" y="87254"/>
                </a:cubicBezTo>
                <a:cubicBezTo>
                  <a:pt x="60527" y="95551"/>
                  <a:pt x="57535" y="101296"/>
                  <a:pt x="54821" y="104491"/>
                </a:cubicBezTo>
                <a:cubicBezTo>
                  <a:pt x="52106" y="107680"/>
                  <a:pt x="47916" y="110593"/>
                  <a:pt x="42253" y="113224"/>
                </a:cubicBezTo>
                <a:cubicBezTo>
                  <a:pt x="51509" y="115701"/>
                  <a:pt x="60602" y="124315"/>
                  <a:pt x="69542" y="139075"/>
                </a:cubicBezTo>
                <a:lnTo>
                  <a:pt x="93121" y="178455"/>
                </a:lnTo>
                <a:lnTo>
                  <a:pt x="69422" y="178455"/>
                </a:lnTo>
                <a:lnTo>
                  <a:pt x="46443" y="139075"/>
                </a:lnTo>
                <a:cubicBezTo>
                  <a:pt x="41735" y="131177"/>
                  <a:pt x="37627" y="125971"/>
                  <a:pt x="34114" y="123459"/>
                </a:cubicBezTo>
                <a:cubicBezTo>
                  <a:pt x="30599" y="120946"/>
                  <a:pt x="26416" y="119690"/>
                  <a:pt x="21546" y="119690"/>
                </a:cubicBezTo>
                <a:lnTo>
                  <a:pt x="21546" y="178455"/>
                </a:lnTo>
                <a:lnTo>
                  <a:pt x="0" y="178455"/>
                </a:lnTo>
                <a:close/>
                <a:moveTo>
                  <a:pt x="121327" y="51347"/>
                </a:moveTo>
                <a:lnTo>
                  <a:pt x="221385" y="51347"/>
                </a:lnTo>
                <a:lnTo>
                  <a:pt x="221385" y="178455"/>
                </a:lnTo>
                <a:lnTo>
                  <a:pt x="199966" y="178455"/>
                </a:lnTo>
                <a:lnTo>
                  <a:pt x="199966" y="69182"/>
                </a:lnTo>
                <a:lnTo>
                  <a:pt x="142869" y="69182"/>
                </a:lnTo>
                <a:lnTo>
                  <a:pt x="142869" y="132495"/>
                </a:lnTo>
                <a:cubicBezTo>
                  <a:pt x="142869" y="147258"/>
                  <a:pt x="142390" y="156992"/>
                  <a:pt x="141436" y="161698"/>
                </a:cubicBezTo>
                <a:cubicBezTo>
                  <a:pt x="140475" y="166407"/>
                  <a:pt x="137843" y="170514"/>
                  <a:pt x="133538" y="174028"/>
                </a:cubicBezTo>
                <a:cubicBezTo>
                  <a:pt x="129225" y="177538"/>
                  <a:pt x="123001" y="179295"/>
                  <a:pt x="114862" y="179295"/>
                </a:cubicBezTo>
                <a:cubicBezTo>
                  <a:pt x="109836" y="179295"/>
                  <a:pt x="104050" y="178975"/>
                  <a:pt x="97506" y="178337"/>
                </a:cubicBezTo>
                <a:lnTo>
                  <a:pt x="97506" y="160384"/>
                </a:lnTo>
                <a:lnTo>
                  <a:pt x="106964" y="160384"/>
                </a:lnTo>
                <a:cubicBezTo>
                  <a:pt x="111431" y="160384"/>
                  <a:pt x="114624" y="159927"/>
                  <a:pt x="116539" y="159009"/>
                </a:cubicBezTo>
                <a:cubicBezTo>
                  <a:pt x="118454" y="158091"/>
                  <a:pt x="119732" y="156633"/>
                  <a:pt x="120374" y="154635"/>
                </a:cubicBezTo>
                <a:cubicBezTo>
                  <a:pt x="121007" y="152644"/>
                  <a:pt x="121327" y="146139"/>
                  <a:pt x="121327" y="135129"/>
                </a:cubicBezTo>
                <a:close/>
                <a:moveTo>
                  <a:pt x="253817" y="51347"/>
                </a:moveTo>
                <a:lnTo>
                  <a:pt x="275364" y="51347"/>
                </a:lnTo>
                <a:lnTo>
                  <a:pt x="275364" y="148295"/>
                </a:lnTo>
                <a:lnTo>
                  <a:pt x="335088" y="51347"/>
                </a:lnTo>
                <a:lnTo>
                  <a:pt x="358312" y="51347"/>
                </a:lnTo>
                <a:lnTo>
                  <a:pt x="358312" y="178455"/>
                </a:lnTo>
                <a:lnTo>
                  <a:pt x="336765" y="178455"/>
                </a:lnTo>
                <a:lnTo>
                  <a:pt x="336765" y="82105"/>
                </a:lnTo>
                <a:lnTo>
                  <a:pt x="277042" y="178455"/>
                </a:lnTo>
                <a:lnTo>
                  <a:pt x="253817" y="178455"/>
                </a:lnTo>
                <a:close/>
                <a:moveTo>
                  <a:pt x="391835" y="51347"/>
                </a:moveTo>
                <a:lnTo>
                  <a:pt x="425348" y="51347"/>
                </a:lnTo>
                <a:lnTo>
                  <a:pt x="458741" y="153083"/>
                </a:lnTo>
                <a:lnTo>
                  <a:pt x="495846" y="51347"/>
                </a:lnTo>
                <a:lnTo>
                  <a:pt x="526846" y="51347"/>
                </a:lnTo>
                <a:lnTo>
                  <a:pt x="526846" y="178455"/>
                </a:lnTo>
                <a:lnTo>
                  <a:pt x="505299" y="178455"/>
                </a:lnTo>
                <a:lnTo>
                  <a:pt x="505299" y="76123"/>
                </a:lnTo>
                <a:lnTo>
                  <a:pt x="467720" y="178455"/>
                </a:lnTo>
                <a:lnTo>
                  <a:pt x="448449" y="178455"/>
                </a:lnTo>
                <a:lnTo>
                  <a:pt x="412899" y="71215"/>
                </a:lnTo>
                <a:lnTo>
                  <a:pt x="412899" y="178455"/>
                </a:lnTo>
                <a:lnTo>
                  <a:pt x="391835" y="178455"/>
                </a:lnTo>
                <a:close/>
                <a:moveTo>
                  <a:pt x="642700" y="162778"/>
                </a:moveTo>
                <a:cubicBezTo>
                  <a:pt x="634724" y="169560"/>
                  <a:pt x="627044" y="174348"/>
                  <a:pt x="619664" y="177138"/>
                </a:cubicBezTo>
                <a:cubicBezTo>
                  <a:pt x="612281" y="179932"/>
                  <a:pt x="604364" y="181329"/>
                  <a:pt x="595905" y="181329"/>
                </a:cubicBezTo>
                <a:cubicBezTo>
                  <a:pt x="581940" y="181329"/>
                  <a:pt x="571204" y="177916"/>
                  <a:pt x="563706" y="171094"/>
                </a:cubicBezTo>
                <a:cubicBezTo>
                  <a:pt x="556207" y="164272"/>
                  <a:pt x="552455" y="155556"/>
                  <a:pt x="552455" y="144944"/>
                </a:cubicBezTo>
                <a:cubicBezTo>
                  <a:pt x="552455" y="138719"/>
                  <a:pt x="553874" y="133031"/>
                  <a:pt x="556707" y="127886"/>
                </a:cubicBezTo>
                <a:cubicBezTo>
                  <a:pt x="559541" y="122739"/>
                  <a:pt x="563249" y="118609"/>
                  <a:pt x="567835" y="115499"/>
                </a:cubicBezTo>
                <a:cubicBezTo>
                  <a:pt x="572425" y="112389"/>
                  <a:pt x="577591" y="110030"/>
                  <a:pt x="583337" y="108436"/>
                </a:cubicBezTo>
                <a:cubicBezTo>
                  <a:pt x="587567" y="107324"/>
                  <a:pt x="593946" y="106243"/>
                  <a:pt x="602486" y="105207"/>
                </a:cubicBezTo>
                <a:cubicBezTo>
                  <a:pt x="619883" y="103133"/>
                  <a:pt x="632689" y="100656"/>
                  <a:pt x="640905" y="97784"/>
                </a:cubicBezTo>
                <a:cubicBezTo>
                  <a:pt x="640987" y="94831"/>
                  <a:pt x="641026" y="92959"/>
                  <a:pt x="641026" y="92160"/>
                </a:cubicBezTo>
                <a:cubicBezTo>
                  <a:pt x="641026" y="83383"/>
                  <a:pt x="638989" y="77198"/>
                  <a:pt x="634922" y="73609"/>
                </a:cubicBezTo>
                <a:cubicBezTo>
                  <a:pt x="629416" y="68743"/>
                  <a:pt x="621237" y="66309"/>
                  <a:pt x="610384" y="66309"/>
                </a:cubicBezTo>
                <a:cubicBezTo>
                  <a:pt x="600249" y="66309"/>
                  <a:pt x="592773" y="68080"/>
                  <a:pt x="587944" y="71633"/>
                </a:cubicBezTo>
                <a:cubicBezTo>
                  <a:pt x="583117" y="75183"/>
                  <a:pt x="579549" y="81464"/>
                  <a:pt x="577231" y="90482"/>
                </a:cubicBezTo>
                <a:lnTo>
                  <a:pt x="556168" y="87610"/>
                </a:lnTo>
                <a:cubicBezTo>
                  <a:pt x="558083" y="78595"/>
                  <a:pt x="561232" y="71317"/>
                  <a:pt x="565625" y="65768"/>
                </a:cubicBezTo>
                <a:cubicBezTo>
                  <a:pt x="570009" y="60221"/>
                  <a:pt x="576353" y="55951"/>
                  <a:pt x="584651" y="52960"/>
                </a:cubicBezTo>
                <a:cubicBezTo>
                  <a:pt x="592952" y="49968"/>
                  <a:pt x="602568" y="48475"/>
                  <a:pt x="613502" y="48475"/>
                </a:cubicBezTo>
                <a:cubicBezTo>
                  <a:pt x="624351" y="48475"/>
                  <a:pt x="633168" y="49748"/>
                  <a:pt x="639951" y="52301"/>
                </a:cubicBezTo>
                <a:cubicBezTo>
                  <a:pt x="646729" y="54858"/>
                  <a:pt x="651719" y="58068"/>
                  <a:pt x="654912" y="61934"/>
                </a:cubicBezTo>
                <a:cubicBezTo>
                  <a:pt x="658105" y="65809"/>
                  <a:pt x="660341" y="70693"/>
                  <a:pt x="661616" y="76601"/>
                </a:cubicBezTo>
                <a:cubicBezTo>
                  <a:pt x="662332" y="80269"/>
                  <a:pt x="662691" y="86893"/>
                  <a:pt x="662691" y="96469"/>
                </a:cubicBezTo>
                <a:lnTo>
                  <a:pt x="662691" y="125194"/>
                </a:lnTo>
                <a:cubicBezTo>
                  <a:pt x="662691" y="145221"/>
                  <a:pt x="663149" y="157889"/>
                  <a:pt x="664067" y="163195"/>
                </a:cubicBezTo>
                <a:cubicBezTo>
                  <a:pt x="664985" y="168502"/>
                  <a:pt x="666799" y="173589"/>
                  <a:pt x="669514" y="178455"/>
                </a:cubicBezTo>
                <a:lnTo>
                  <a:pt x="647013" y="178455"/>
                </a:lnTo>
                <a:cubicBezTo>
                  <a:pt x="644778" y="173989"/>
                  <a:pt x="643338" y="168761"/>
                  <a:pt x="642700" y="162778"/>
                </a:cubicBezTo>
                <a:close/>
                <a:moveTo>
                  <a:pt x="640905" y="114665"/>
                </a:moveTo>
                <a:cubicBezTo>
                  <a:pt x="633089" y="117853"/>
                  <a:pt x="621357" y="120567"/>
                  <a:pt x="605718" y="122800"/>
                </a:cubicBezTo>
                <a:cubicBezTo>
                  <a:pt x="596862" y="124078"/>
                  <a:pt x="590599" y="125514"/>
                  <a:pt x="586926" y="127109"/>
                </a:cubicBezTo>
                <a:cubicBezTo>
                  <a:pt x="583258" y="128707"/>
                  <a:pt x="580425" y="131040"/>
                  <a:pt x="578429" y="134111"/>
                </a:cubicBezTo>
                <a:cubicBezTo>
                  <a:pt x="576436" y="137185"/>
                  <a:pt x="575438" y="140594"/>
                  <a:pt x="575438" y="144346"/>
                </a:cubicBezTo>
                <a:cubicBezTo>
                  <a:pt x="575438" y="150091"/>
                  <a:pt x="577613" y="154879"/>
                  <a:pt x="581961" y="158707"/>
                </a:cubicBezTo>
                <a:cubicBezTo>
                  <a:pt x="586310" y="162537"/>
                  <a:pt x="592675" y="164452"/>
                  <a:pt x="601052" y="164452"/>
                </a:cubicBezTo>
                <a:cubicBezTo>
                  <a:pt x="609350" y="164452"/>
                  <a:pt x="616730" y="162634"/>
                  <a:pt x="623196" y="159005"/>
                </a:cubicBezTo>
                <a:cubicBezTo>
                  <a:pt x="629657" y="155377"/>
                  <a:pt x="634402" y="150409"/>
                  <a:pt x="637437" y="144104"/>
                </a:cubicBezTo>
                <a:cubicBezTo>
                  <a:pt x="639749" y="139238"/>
                  <a:pt x="640905" y="132056"/>
                  <a:pt x="640905" y="122563"/>
                </a:cubicBezTo>
                <a:close/>
                <a:moveTo>
                  <a:pt x="678103" y="51347"/>
                </a:moveTo>
                <a:lnTo>
                  <a:pt x="781398" y="51347"/>
                </a:lnTo>
                <a:lnTo>
                  <a:pt x="781398" y="69182"/>
                </a:lnTo>
                <a:lnTo>
                  <a:pt x="740459" y="69182"/>
                </a:lnTo>
                <a:lnTo>
                  <a:pt x="740459" y="178455"/>
                </a:lnTo>
                <a:lnTo>
                  <a:pt x="719039" y="178455"/>
                </a:lnTo>
                <a:lnTo>
                  <a:pt x="719039" y="69182"/>
                </a:lnTo>
                <a:lnTo>
                  <a:pt x="678103" y="69182"/>
                </a:lnTo>
                <a:close/>
                <a:moveTo>
                  <a:pt x="801978" y="51347"/>
                </a:moveTo>
                <a:lnTo>
                  <a:pt x="823526" y="51347"/>
                </a:lnTo>
                <a:lnTo>
                  <a:pt x="823526" y="148295"/>
                </a:lnTo>
                <a:lnTo>
                  <a:pt x="883250" y="51347"/>
                </a:lnTo>
                <a:lnTo>
                  <a:pt x="906473" y="51347"/>
                </a:lnTo>
                <a:lnTo>
                  <a:pt x="906473" y="178455"/>
                </a:lnTo>
                <a:lnTo>
                  <a:pt x="884926" y="178455"/>
                </a:lnTo>
                <a:lnTo>
                  <a:pt x="884926" y="82105"/>
                </a:lnTo>
                <a:lnTo>
                  <a:pt x="825203" y="178455"/>
                </a:lnTo>
                <a:lnTo>
                  <a:pt x="801978" y="178455"/>
                </a:lnTo>
                <a:close/>
                <a:moveTo>
                  <a:pt x="931007" y="51347"/>
                </a:moveTo>
                <a:lnTo>
                  <a:pt x="952552" y="51347"/>
                </a:lnTo>
                <a:lnTo>
                  <a:pt x="952552" y="75402"/>
                </a:lnTo>
                <a:cubicBezTo>
                  <a:pt x="952552" y="85777"/>
                  <a:pt x="953168" y="93294"/>
                  <a:pt x="954406" y="97964"/>
                </a:cubicBezTo>
                <a:cubicBezTo>
                  <a:pt x="955645" y="102629"/>
                  <a:pt x="958615" y="106700"/>
                  <a:pt x="963324" y="110171"/>
                </a:cubicBezTo>
                <a:cubicBezTo>
                  <a:pt x="968028" y="113645"/>
                  <a:pt x="973937" y="115381"/>
                  <a:pt x="981036" y="115381"/>
                </a:cubicBezTo>
                <a:cubicBezTo>
                  <a:pt x="989175" y="115381"/>
                  <a:pt x="999709" y="113224"/>
                  <a:pt x="1012633" y="108918"/>
                </a:cubicBezTo>
                <a:lnTo>
                  <a:pt x="1012633" y="51347"/>
                </a:lnTo>
                <a:lnTo>
                  <a:pt x="1034179" y="51347"/>
                </a:lnTo>
                <a:lnTo>
                  <a:pt x="1034179" y="178455"/>
                </a:lnTo>
                <a:lnTo>
                  <a:pt x="1012633" y="178455"/>
                </a:lnTo>
                <a:lnTo>
                  <a:pt x="1012633" y="127231"/>
                </a:lnTo>
                <a:cubicBezTo>
                  <a:pt x="999392" y="131379"/>
                  <a:pt x="987023" y="133453"/>
                  <a:pt x="975532" y="133453"/>
                </a:cubicBezTo>
                <a:cubicBezTo>
                  <a:pt x="965876" y="133453"/>
                  <a:pt x="957359" y="130997"/>
                  <a:pt x="949976" y="126091"/>
                </a:cubicBezTo>
                <a:cubicBezTo>
                  <a:pt x="942595" y="121180"/>
                  <a:pt x="937592" y="115179"/>
                  <a:pt x="934956" y="108079"/>
                </a:cubicBezTo>
                <a:cubicBezTo>
                  <a:pt x="932324" y="100976"/>
                  <a:pt x="931007" y="93157"/>
                  <a:pt x="931007" y="84619"/>
                </a:cubicBezTo>
                <a:close/>
                <a:moveTo>
                  <a:pt x="1153630" y="137524"/>
                </a:moveTo>
                <a:lnTo>
                  <a:pt x="1175889" y="140274"/>
                </a:lnTo>
                <a:cubicBezTo>
                  <a:pt x="1172375" y="153281"/>
                  <a:pt x="1165878" y="163375"/>
                  <a:pt x="1156381" y="170557"/>
                </a:cubicBezTo>
                <a:cubicBezTo>
                  <a:pt x="1146888" y="177739"/>
                  <a:pt x="1134755" y="181329"/>
                  <a:pt x="1119992" y="181329"/>
                </a:cubicBezTo>
                <a:cubicBezTo>
                  <a:pt x="1101401" y="181329"/>
                  <a:pt x="1086663" y="175604"/>
                  <a:pt x="1075774" y="164153"/>
                </a:cubicBezTo>
                <a:cubicBezTo>
                  <a:pt x="1064880" y="152705"/>
                  <a:pt x="1059433" y="136646"/>
                  <a:pt x="1059433" y="115978"/>
                </a:cubicBezTo>
                <a:cubicBezTo>
                  <a:pt x="1059433" y="94593"/>
                  <a:pt x="1064941" y="77998"/>
                  <a:pt x="1075953" y="66190"/>
                </a:cubicBezTo>
                <a:cubicBezTo>
                  <a:pt x="1086963" y="54381"/>
                  <a:pt x="1101247" y="48475"/>
                  <a:pt x="1118801" y="48475"/>
                </a:cubicBezTo>
                <a:cubicBezTo>
                  <a:pt x="1135797" y="48475"/>
                  <a:pt x="1149678" y="54256"/>
                  <a:pt x="1160453" y="65827"/>
                </a:cubicBezTo>
                <a:cubicBezTo>
                  <a:pt x="1171223" y="77396"/>
                  <a:pt x="1176610" y="93676"/>
                  <a:pt x="1176610" y="114665"/>
                </a:cubicBezTo>
                <a:cubicBezTo>
                  <a:pt x="1176610" y="115938"/>
                  <a:pt x="1176570" y="117853"/>
                  <a:pt x="1176490" y="120406"/>
                </a:cubicBezTo>
                <a:lnTo>
                  <a:pt x="1081692" y="120406"/>
                </a:lnTo>
                <a:cubicBezTo>
                  <a:pt x="1082491" y="134370"/>
                  <a:pt x="1086443" y="145058"/>
                  <a:pt x="1093543" y="152481"/>
                </a:cubicBezTo>
                <a:cubicBezTo>
                  <a:pt x="1100646" y="159902"/>
                  <a:pt x="1109502" y="163613"/>
                  <a:pt x="1120115" y="163613"/>
                </a:cubicBezTo>
                <a:cubicBezTo>
                  <a:pt x="1128013" y="163613"/>
                  <a:pt x="1134759" y="161539"/>
                  <a:pt x="1140347" y="157388"/>
                </a:cubicBezTo>
                <a:cubicBezTo>
                  <a:pt x="1145930" y="153242"/>
                  <a:pt x="1150359" y="146618"/>
                  <a:pt x="1153630" y="137524"/>
                </a:cubicBezTo>
                <a:close/>
                <a:moveTo>
                  <a:pt x="1082894" y="102693"/>
                </a:moveTo>
                <a:lnTo>
                  <a:pt x="1153869" y="102693"/>
                </a:lnTo>
                <a:cubicBezTo>
                  <a:pt x="1152907" y="92001"/>
                  <a:pt x="1150200" y="83985"/>
                  <a:pt x="1145732" y="78635"/>
                </a:cubicBezTo>
                <a:cubicBezTo>
                  <a:pt x="1138868" y="70338"/>
                  <a:pt x="1129971" y="66190"/>
                  <a:pt x="1119038" y="66190"/>
                </a:cubicBezTo>
                <a:cubicBezTo>
                  <a:pt x="1109142" y="66190"/>
                  <a:pt x="1100826" y="69498"/>
                  <a:pt x="1094084" y="76123"/>
                </a:cubicBezTo>
                <a:cubicBezTo>
                  <a:pt x="1087340" y="82747"/>
                  <a:pt x="1083611" y="91603"/>
                  <a:pt x="1082894" y="102693"/>
                </a:cubicBezTo>
                <a:close/>
                <a:moveTo>
                  <a:pt x="1285888" y="131897"/>
                </a:moveTo>
                <a:lnTo>
                  <a:pt x="1307071" y="134651"/>
                </a:lnTo>
                <a:cubicBezTo>
                  <a:pt x="1304759" y="149249"/>
                  <a:pt x="1298833" y="160679"/>
                  <a:pt x="1289297" y="168938"/>
                </a:cubicBezTo>
                <a:cubicBezTo>
                  <a:pt x="1279764" y="177199"/>
                  <a:pt x="1268054" y="181329"/>
                  <a:pt x="1254171" y="181329"/>
                </a:cubicBezTo>
                <a:cubicBezTo>
                  <a:pt x="1236773" y="181329"/>
                  <a:pt x="1222791" y="175641"/>
                  <a:pt x="1212221" y="164272"/>
                </a:cubicBezTo>
                <a:cubicBezTo>
                  <a:pt x="1201644" y="152907"/>
                  <a:pt x="1196359" y="136606"/>
                  <a:pt x="1196359" y="115381"/>
                </a:cubicBezTo>
                <a:cubicBezTo>
                  <a:pt x="1196359" y="101657"/>
                  <a:pt x="1198634" y="89648"/>
                  <a:pt x="1203184" y="79355"/>
                </a:cubicBezTo>
                <a:cubicBezTo>
                  <a:pt x="1207729" y="69059"/>
                  <a:pt x="1214651" y="61337"/>
                  <a:pt x="1223946" y="56192"/>
                </a:cubicBezTo>
                <a:cubicBezTo>
                  <a:pt x="1233241" y="51045"/>
                  <a:pt x="1243357" y="48475"/>
                  <a:pt x="1254290" y="48475"/>
                </a:cubicBezTo>
                <a:cubicBezTo>
                  <a:pt x="1268097" y="48475"/>
                  <a:pt x="1279382" y="51963"/>
                  <a:pt x="1288163" y="58943"/>
                </a:cubicBezTo>
                <a:cubicBezTo>
                  <a:pt x="1296939" y="65927"/>
                  <a:pt x="1302563" y="75842"/>
                  <a:pt x="1305040" y="88690"/>
                </a:cubicBezTo>
                <a:lnTo>
                  <a:pt x="1284091" y="91923"/>
                </a:lnTo>
                <a:cubicBezTo>
                  <a:pt x="1282097" y="83383"/>
                  <a:pt x="1278565" y="76961"/>
                  <a:pt x="1273500" y="72648"/>
                </a:cubicBezTo>
                <a:cubicBezTo>
                  <a:pt x="1268431" y="68343"/>
                  <a:pt x="1262308" y="66190"/>
                  <a:pt x="1255126" y="66190"/>
                </a:cubicBezTo>
                <a:cubicBezTo>
                  <a:pt x="1244275" y="66190"/>
                  <a:pt x="1235459" y="70077"/>
                  <a:pt x="1228676" y="77857"/>
                </a:cubicBezTo>
                <a:cubicBezTo>
                  <a:pt x="1221898" y="85637"/>
                  <a:pt x="1218503" y="97945"/>
                  <a:pt x="1218503" y="114783"/>
                </a:cubicBezTo>
                <a:cubicBezTo>
                  <a:pt x="1218503" y="131858"/>
                  <a:pt x="1221775" y="144267"/>
                  <a:pt x="1228320" y="152002"/>
                </a:cubicBezTo>
                <a:cubicBezTo>
                  <a:pt x="1234861" y="159743"/>
                  <a:pt x="1243397" y="163613"/>
                  <a:pt x="1253927" y="163613"/>
                </a:cubicBezTo>
                <a:cubicBezTo>
                  <a:pt x="1262387" y="163613"/>
                  <a:pt x="1269450" y="161021"/>
                  <a:pt x="1275116" y="155834"/>
                </a:cubicBezTo>
                <a:cubicBezTo>
                  <a:pt x="1280779" y="150650"/>
                  <a:pt x="1284372" y="142668"/>
                  <a:pt x="1285888" y="131897"/>
                </a:cubicBezTo>
                <a:close/>
                <a:moveTo>
                  <a:pt x="1325384" y="51347"/>
                </a:moveTo>
                <a:lnTo>
                  <a:pt x="1346929" y="51347"/>
                </a:lnTo>
                <a:lnTo>
                  <a:pt x="1346929" y="106286"/>
                </a:lnTo>
                <a:cubicBezTo>
                  <a:pt x="1353791" y="106286"/>
                  <a:pt x="1358597" y="104966"/>
                  <a:pt x="1361350" y="102334"/>
                </a:cubicBezTo>
                <a:cubicBezTo>
                  <a:pt x="1364101" y="99703"/>
                  <a:pt x="1368151" y="92042"/>
                  <a:pt x="1373498" y="79355"/>
                </a:cubicBezTo>
                <a:cubicBezTo>
                  <a:pt x="1377727" y="69300"/>
                  <a:pt x="1381162" y="62676"/>
                  <a:pt x="1383794" y="59483"/>
                </a:cubicBezTo>
                <a:cubicBezTo>
                  <a:pt x="1386429" y="56294"/>
                  <a:pt x="1389457" y="54138"/>
                  <a:pt x="1392890" y="53021"/>
                </a:cubicBezTo>
                <a:cubicBezTo>
                  <a:pt x="1396321" y="51905"/>
                  <a:pt x="1401825" y="51347"/>
                  <a:pt x="1409403" y="51347"/>
                </a:cubicBezTo>
                <a:lnTo>
                  <a:pt x="1413712" y="51347"/>
                </a:lnTo>
                <a:lnTo>
                  <a:pt x="1413712" y="69182"/>
                </a:lnTo>
                <a:lnTo>
                  <a:pt x="1407729" y="69059"/>
                </a:lnTo>
                <a:cubicBezTo>
                  <a:pt x="1402062" y="69059"/>
                  <a:pt x="1398430" y="69898"/>
                  <a:pt x="1396839" y="71576"/>
                </a:cubicBezTo>
                <a:cubicBezTo>
                  <a:pt x="1395161" y="73328"/>
                  <a:pt x="1392610" y="78556"/>
                  <a:pt x="1389174" y="87254"/>
                </a:cubicBezTo>
                <a:cubicBezTo>
                  <a:pt x="1385907" y="95551"/>
                  <a:pt x="1382915" y="101296"/>
                  <a:pt x="1380201" y="104491"/>
                </a:cubicBezTo>
                <a:cubicBezTo>
                  <a:pt x="1377486" y="107680"/>
                  <a:pt x="1373296" y="110593"/>
                  <a:pt x="1367633" y="113224"/>
                </a:cubicBezTo>
                <a:cubicBezTo>
                  <a:pt x="1376889" y="115701"/>
                  <a:pt x="1385985" y="124315"/>
                  <a:pt x="1394924" y="139075"/>
                </a:cubicBezTo>
                <a:lnTo>
                  <a:pt x="1418500" y="178455"/>
                </a:lnTo>
                <a:lnTo>
                  <a:pt x="1394806" y="178455"/>
                </a:lnTo>
                <a:lnTo>
                  <a:pt x="1371822" y="139075"/>
                </a:lnTo>
                <a:cubicBezTo>
                  <a:pt x="1367118" y="131177"/>
                  <a:pt x="1363006" y="125971"/>
                  <a:pt x="1359497" y="123459"/>
                </a:cubicBezTo>
                <a:cubicBezTo>
                  <a:pt x="1355983" y="120946"/>
                  <a:pt x="1351796" y="119690"/>
                  <a:pt x="1346929" y="119690"/>
                </a:cubicBezTo>
                <a:lnTo>
                  <a:pt x="1346929" y="178455"/>
                </a:lnTo>
                <a:lnTo>
                  <a:pt x="1325384" y="178455"/>
                </a:lnTo>
                <a:close/>
                <a:moveTo>
                  <a:pt x="1432742" y="51347"/>
                </a:moveTo>
                <a:lnTo>
                  <a:pt x="1454289" y="51347"/>
                </a:lnTo>
                <a:lnTo>
                  <a:pt x="1454289" y="148295"/>
                </a:lnTo>
                <a:lnTo>
                  <a:pt x="1514012" y="51347"/>
                </a:lnTo>
                <a:lnTo>
                  <a:pt x="1537236" y="51347"/>
                </a:lnTo>
                <a:lnTo>
                  <a:pt x="1537236" y="178455"/>
                </a:lnTo>
                <a:lnTo>
                  <a:pt x="1515690" y="178455"/>
                </a:lnTo>
                <a:lnTo>
                  <a:pt x="1515690" y="82105"/>
                </a:lnTo>
                <a:lnTo>
                  <a:pt x="1455966" y="178455"/>
                </a:lnTo>
                <a:lnTo>
                  <a:pt x="1432742" y="178455"/>
                </a:lnTo>
                <a:close/>
                <a:moveTo>
                  <a:pt x="1555308" y="178455"/>
                </a:moveTo>
                <a:lnTo>
                  <a:pt x="1601748" y="112389"/>
                </a:lnTo>
                <a:lnTo>
                  <a:pt x="1558778" y="51347"/>
                </a:lnTo>
                <a:lnTo>
                  <a:pt x="1585710" y="51347"/>
                </a:lnTo>
                <a:lnTo>
                  <a:pt x="1605214" y="81152"/>
                </a:lnTo>
                <a:cubicBezTo>
                  <a:pt x="1608891" y="86815"/>
                  <a:pt x="1611842" y="91563"/>
                  <a:pt x="1614074" y="95390"/>
                </a:cubicBezTo>
                <a:cubicBezTo>
                  <a:pt x="1617588" y="90127"/>
                  <a:pt x="1620818" y="85457"/>
                  <a:pt x="1623769" y="81389"/>
                </a:cubicBezTo>
                <a:lnTo>
                  <a:pt x="1645193" y="51347"/>
                </a:lnTo>
                <a:lnTo>
                  <a:pt x="1670925" y="51347"/>
                </a:lnTo>
                <a:lnTo>
                  <a:pt x="1627003" y="111190"/>
                </a:lnTo>
                <a:lnTo>
                  <a:pt x="1674281" y="178455"/>
                </a:lnTo>
                <a:lnTo>
                  <a:pt x="1647828" y="178455"/>
                </a:lnTo>
                <a:lnTo>
                  <a:pt x="1621736" y="138957"/>
                </a:lnTo>
                <a:lnTo>
                  <a:pt x="1614791" y="128304"/>
                </a:lnTo>
                <a:lnTo>
                  <a:pt x="1581401" y="178455"/>
                </a:lnTo>
                <a:close/>
                <a:moveTo>
                  <a:pt x="1754964" y="227409"/>
                </a:moveTo>
                <a:lnTo>
                  <a:pt x="1752570" y="207180"/>
                </a:lnTo>
                <a:cubicBezTo>
                  <a:pt x="1757275" y="208458"/>
                  <a:pt x="1761386" y="209095"/>
                  <a:pt x="1764896" y="209095"/>
                </a:cubicBezTo>
                <a:cubicBezTo>
                  <a:pt x="1769685" y="209095"/>
                  <a:pt x="1773518" y="208300"/>
                  <a:pt x="1776391" y="206701"/>
                </a:cubicBezTo>
                <a:cubicBezTo>
                  <a:pt x="1779260" y="205106"/>
                  <a:pt x="1781615" y="202871"/>
                  <a:pt x="1783447" y="199998"/>
                </a:cubicBezTo>
                <a:cubicBezTo>
                  <a:pt x="1784805" y="197846"/>
                  <a:pt x="1787001" y="192499"/>
                  <a:pt x="1790031" y="183961"/>
                </a:cubicBezTo>
                <a:cubicBezTo>
                  <a:pt x="1790431" y="182762"/>
                  <a:pt x="1791069" y="181008"/>
                  <a:pt x="1791950" y="178697"/>
                </a:cubicBezTo>
                <a:lnTo>
                  <a:pt x="1743714" y="51347"/>
                </a:lnTo>
                <a:lnTo>
                  <a:pt x="1766934" y="51347"/>
                </a:lnTo>
                <a:lnTo>
                  <a:pt x="1793383" y="124957"/>
                </a:lnTo>
                <a:cubicBezTo>
                  <a:pt x="1796814" y="134287"/>
                  <a:pt x="1799889" y="144104"/>
                  <a:pt x="1802599" y="154400"/>
                </a:cubicBezTo>
                <a:cubicBezTo>
                  <a:pt x="1805073" y="144504"/>
                  <a:pt x="1808024" y="134852"/>
                  <a:pt x="1811454" y="125435"/>
                </a:cubicBezTo>
                <a:lnTo>
                  <a:pt x="1838628" y="51347"/>
                </a:lnTo>
                <a:lnTo>
                  <a:pt x="1860170" y="51347"/>
                </a:lnTo>
                <a:lnTo>
                  <a:pt x="1811815" y="180612"/>
                </a:lnTo>
                <a:cubicBezTo>
                  <a:pt x="1806627" y="194573"/>
                  <a:pt x="1802599" y="204189"/>
                  <a:pt x="1799730" y="209456"/>
                </a:cubicBezTo>
                <a:cubicBezTo>
                  <a:pt x="1795896" y="216555"/>
                  <a:pt x="1791511" y="221764"/>
                  <a:pt x="1786565" y="225076"/>
                </a:cubicBezTo>
                <a:cubicBezTo>
                  <a:pt x="1781619" y="228388"/>
                  <a:pt x="1775711" y="230040"/>
                  <a:pt x="1768846" y="230040"/>
                </a:cubicBezTo>
                <a:cubicBezTo>
                  <a:pt x="1764698" y="230040"/>
                  <a:pt x="1760072" y="229161"/>
                  <a:pt x="1754964" y="227409"/>
                </a:cubicBezTo>
                <a:close/>
                <a:moveTo>
                  <a:pt x="1954807" y="131897"/>
                </a:moveTo>
                <a:lnTo>
                  <a:pt x="1975989" y="134651"/>
                </a:lnTo>
                <a:cubicBezTo>
                  <a:pt x="1973678" y="149249"/>
                  <a:pt x="1967752" y="160679"/>
                  <a:pt x="1958220" y="168938"/>
                </a:cubicBezTo>
                <a:cubicBezTo>
                  <a:pt x="1948687" y="177199"/>
                  <a:pt x="1936972" y="181329"/>
                  <a:pt x="1923091" y="181329"/>
                </a:cubicBezTo>
                <a:cubicBezTo>
                  <a:pt x="1905693" y="181329"/>
                  <a:pt x="1891710" y="175641"/>
                  <a:pt x="1881141" y="164272"/>
                </a:cubicBezTo>
                <a:cubicBezTo>
                  <a:pt x="1870567" y="152907"/>
                  <a:pt x="1865282" y="136606"/>
                  <a:pt x="1865282" y="115381"/>
                </a:cubicBezTo>
                <a:cubicBezTo>
                  <a:pt x="1865282" y="101657"/>
                  <a:pt x="1867555" y="89648"/>
                  <a:pt x="1872105" y="79355"/>
                </a:cubicBezTo>
                <a:cubicBezTo>
                  <a:pt x="1876647" y="69059"/>
                  <a:pt x="1883574" y="61337"/>
                  <a:pt x="1892869" y="56192"/>
                </a:cubicBezTo>
                <a:cubicBezTo>
                  <a:pt x="1902161" y="51045"/>
                  <a:pt x="1912276" y="48475"/>
                  <a:pt x="1923210" y="48475"/>
                </a:cubicBezTo>
                <a:cubicBezTo>
                  <a:pt x="1937016" y="48475"/>
                  <a:pt x="1948306" y="51963"/>
                  <a:pt x="1957082" y="58943"/>
                </a:cubicBezTo>
                <a:cubicBezTo>
                  <a:pt x="1965859" y="65927"/>
                  <a:pt x="1971486" y="75842"/>
                  <a:pt x="1973959" y="88690"/>
                </a:cubicBezTo>
                <a:lnTo>
                  <a:pt x="1953010" y="91923"/>
                </a:lnTo>
                <a:cubicBezTo>
                  <a:pt x="1951016" y="83383"/>
                  <a:pt x="1947488" y="76961"/>
                  <a:pt x="1942420" y="72648"/>
                </a:cubicBezTo>
                <a:cubicBezTo>
                  <a:pt x="1937351" y="68343"/>
                  <a:pt x="1931231" y="66190"/>
                  <a:pt x="1924049" y="66190"/>
                </a:cubicBezTo>
                <a:cubicBezTo>
                  <a:pt x="1913194" y="66190"/>
                  <a:pt x="1904378" y="70077"/>
                  <a:pt x="1897600" y="77857"/>
                </a:cubicBezTo>
                <a:cubicBezTo>
                  <a:pt x="1890817" y="85637"/>
                  <a:pt x="1887426" y="97945"/>
                  <a:pt x="1887426" y="114783"/>
                </a:cubicBezTo>
                <a:cubicBezTo>
                  <a:pt x="1887426" y="131858"/>
                  <a:pt x="1890699" y="144267"/>
                  <a:pt x="1897239" y="152002"/>
                </a:cubicBezTo>
                <a:cubicBezTo>
                  <a:pt x="1903781" y="159743"/>
                  <a:pt x="1912317" y="163613"/>
                  <a:pt x="1922850" y="163613"/>
                </a:cubicBezTo>
                <a:cubicBezTo>
                  <a:pt x="1931306" y="163613"/>
                  <a:pt x="1938370" y="161021"/>
                  <a:pt x="1944036" y="155834"/>
                </a:cubicBezTo>
                <a:cubicBezTo>
                  <a:pt x="1949699" y="150650"/>
                  <a:pt x="1953292" y="142668"/>
                  <a:pt x="1954807" y="131897"/>
                </a:cubicBezTo>
                <a:close/>
                <a:moveTo>
                  <a:pt x="2004958" y="51347"/>
                </a:moveTo>
                <a:lnTo>
                  <a:pt x="2105018" y="51347"/>
                </a:lnTo>
                <a:lnTo>
                  <a:pt x="2105018" y="178455"/>
                </a:lnTo>
                <a:lnTo>
                  <a:pt x="2083594" y="178455"/>
                </a:lnTo>
                <a:lnTo>
                  <a:pt x="2083594" y="69182"/>
                </a:lnTo>
                <a:lnTo>
                  <a:pt x="2026501" y="69182"/>
                </a:lnTo>
                <a:lnTo>
                  <a:pt x="2026501" y="132495"/>
                </a:lnTo>
                <a:cubicBezTo>
                  <a:pt x="2026501" y="147258"/>
                  <a:pt x="2026022" y="156992"/>
                  <a:pt x="2025069" y="161698"/>
                </a:cubicBezTo>
                <a:cubicBezTo>
                  <a:pt x="2024107" y="166407"/>
                  <a:pt x="2021472" y="170514"/>
                  <a:pt x="2017167" y="174028"/>
                </a:cubicBezTo>
                <a:cubicBezTo>
                  <a:pt x="2012858" y="177538"/>
                  <a:pt x="2006633" y="179295"/>
                  <a:pt x="1998493" y="179295"/>
                </a:cubicBezTo>
                <a:cubicBezTo>
                  <a:pt x="1993467" y="179295"/>
                  <a:pt x="1987679" y="178975"/>
                  <a:pt x="1981138" y="178337"/>
                </a:cubicBezTo>
                <a:lnTo>
                  <a:pt x="1981138" y="160384"/>
                </a:lnTo>
                <a:lnTo>
                  <a:pt x="1990594" y="160384"/>
                </a:lnTo>
                <a:cubicBezTo>
                  <a:pt x="1995062" y="160384"/>
                  <a:pt x="1998255" y="159927"/>
                  <a:pt x="2000170" y="159009"/>
                </a:cubicBezTo>
                <a:cubicBezTo>
                  <a:pt x="2002085" y="158091"/>
                  <a:pt x="2003364" y="156633"/>
                  <a:pt x="2004000" y="154635"/>
                </a:cubicBezTo>
                <a:cubicBezTo>
                  <a:pt x="2004638" y="152644"/>
                  <a:pt x="2004958" y="146139"/>
                  <a:pt x="2004958" y="135129"/>
                </a:cubicBezTo>
                <a:close/>
                <a:moveTo>
                  <a:pt x="2133108" y="114902"/>
                </a:moveTo>
                <a:cubicBezTo>
                  <a:pt x="2133108" y="91361"/>
                  <a:pt x="2139653" y="73927"/>
                  <a:pt x="2152739" y="62597"/>
                </a:cubicBezTo>
                <a:cubicBezTo>
                  <a:pt x="2163669" y="53182"/>
                  <a:pt x="2176995" y="48475"/>
                  <a:pt x="2192716" y="48475"/>
                </a:cubicBezTo>
                <a:cubicBezTo>
                  <a:pt x="2210191" y="48475"/>
                  <a:pt x="2224477" y="54198"/>
                  <a:pt x="2235567" y="65650"/>
                </a:cubicBezTo>
                <a:cubicBezTo>
                  <a:pt x="2246660" y="77098"/>
                  <a:pt x="2252199" y="92916"/>
                  <a:pt x="2252199" y="113105"/>
                </a:cubicBezTo>
                <a:cubicBezTo>
                  <a:pt x="2252199" y="129464"/>
                  <a:pt x="2249748" y="142330"/>
                  <a:pt x="2244841" y="151704"/>
                </a:cubicBezTo>
                <a:cubicBezTo>
                  <a:pt x="2239935" y="161082"/>
                  <a:pt x="2232792" y="168365"/>
                  <a:pt x="2223413" y="173549"/>
                </a:cubicBezTo>
                <a:cubicBezTo>
                  <a:pt x="2214040" y="178733"/>
                  <a:pt x="2203808" y="181329"/>
                  <a:pt x="2192716" y="181329"/>
                </a:cubicBezTo>
                <a:cubicBezTo>
                  <a:pt x="2174922" y="181329"/>
                  <a:pt x="2160539" y="175623"/>
                  <a:pt x="2149567" y="164211"/>
                </a:cubicBezTo>
                <a:cubicBezTo>
                  <a:pt x="2138594" y="152806"/>
                  <a:pt x="2133108" y="136369"/>
                  <a:pt x="2133108" y="114902"/>
                </a:cubicBezTo>
                <a:close/>
                <a:moveTo>
                  <a:pt x="2155251" y="114902"/>
                </a:moveTo>
                <a:cubicBezTo>
                  <a:pt x="2155251" y="131181"/>
                  <a:pt x="2158805" y="143366"/>
                  <a:pt x="2165904" y="151467"/>
                </a:cubicBezTo>
                <a:cubicBezTo>
                  <a:pt x="2173007" y="159567"/>
                  <a:pt x="2181942" y="163613"/>
                  <a:pt x="2192716" y="163613"/>
                </a:cubicBezTo>
                <a:cubicBezTo>
                  <a:pt x="2203408" y="163613"/>
                  <a:pt x="2212305" y="159545"/>
                  <a:pt x="2219407" y="151406"/>
                </a:cubicBezTo>
                <a:cubicBezTo>
                  <a:pt x="2226506" y="143266"/>
                  <a:pt x="2230056" y="130861"/>
                  <a:pt x="2230056" y="114186"/>
                </a:cubicBezTo>
                <a:cubicBezTo>
                  <a:pt x="2230056" y="98464"/>
                  <a:pt x="2226488" y="86556"/>
                  <a:pt x="2219349" y="78456"/>
                </a:cubicBezTo>
                <a:cubicBezTo>
                  <a:pt x="2212203" y="70355"/>
                  <a:pt x="2203330" y="66309"/>
                  <a:pt x="2192716" y="66309"/>
                </a:cubicBezTo>
                <a:cubicBezTo>
                  <a:pt x="2181942" y="66309"/>
                  <a:pt x="2173007" y="70338"/>
                  <a:pt x="2165904" y="78393"/>
                </a:cubicBezTo>
                <a:cubicBezTo>
                  <a:pt x="2158805" y="86454"/>
                  <a:pt x="2155251" y="98622"/>
                  <a:pt x="2155251" y="114902"/>
                </a:cubicBezTo>
                <a:close/>
                <a:moveTo>
                  <a:pt x="2276838" y="51347"/>
                </a:moveTo>
                <a:lnTo>
                  <a:pt x="2326511" y="51347"/>
                </a:lnTo>
                <a:cubicBezTo>
                  <a:pt x="2338722" y="51347"/>
                  <a:pt x="2347797" y="52362"/>
                  <a:pt x="2353741" y="54397"/>
                </a:cubicBezTo>
                <a:cubicBezTo>
                  <a:pt x="2359685" y="56430"/>
                  <a:pt x="2364794" y="60164"/>
                  <a:pt x="2369060" y="65589"/>
                </a:cubicBezTo>
                <a:cubicBezTo>
                  <a:pt x="2373329" y="71013"/>
                  <a:pt x="2375463" y="77520"/>
                  <a:pt x="2375463" y="85098"/>
                </a:cubicBezTo>
                <a:cubicBezTo>
                  <a:pt x="2375463" y="91163"/>
                  <a:pt x="2374207" y="96451"/>
                  <a:pt x="2371695" y="100959"/>
                </a:cubicBezTo>
                <a:cubicBezTo>
                  <a:pt x="2369182" y="105466"/>
                  <a:pt x="2365408" y="109235"/>
                  <a:pt x="2360383" y="112269"/>
                </a:cubicBezTo>
                <a:cubicBezTo>
                  <a:pt x="2366370" y="114261"/>
                  <a:pt x="2371334" y="117994"/>
                  <a:pt x="2375287" y="123459"/>
                </a:cubicBezTo>
                <a:cubicBezTo>
                  <a:pt x="2379236" y="128927"/>
                  <a:pt x="2381212" y="135411"/>
                  <a:pt x="2381212" y="142909"/>
                </a:cubicBezTo>
                <a:cubicBezTo>
                  <a:pt x="2380414" y="154955"/>
                  <a:pt x="2376104" y="163890"/>
                  <a:pt x="2368285" y="169719"/>
                </a:cubicBezTo>
                <a:cubicBezTo>
                  <a:pt x="2360463" y="175543"/>
                  <a:pt x="2349094" y="178455"/>
                  <a:pt x="2334171" y="178455"/>
                </a:cubicBezTo>
                <a:lnTo>
                  <a:pt x="2276838" y="178455"/>
                </a:lnTo>
                <a:close/>
                <a:moveTo>
                  <a:pt x="2298384" y="104846"/>
                </a:moveTo>
                <a:lnTo>
                  <a:pt x="2321366" y="104846"/>
                </a:lnTo>
                <a:cubicBezTo>
                  <a:pt x="2330539" y="104846"/>
                  <a:pt x="2336842" y="104367"/>
                  <a:pt x="2340274" y="103410"/>
                </a:cubicBezTo>
                <a:cubicBezTo>
                  <a:pt x="2343704" y="102452"/>
                  <a:pt x="2346779" y="100519"/>
                  <a:pt x="2349493" y="97603"/>
                </a:cubicBezTo>
                <a:cubicBezTo>
                  <a:pt x="2352208" y="94695"/>
                  <a:pt x="2353564" y="91199"/>
                  <a:pt x="2353564" y="87135"/>
                </a:cubicBezTo>
                <a:cubicBezTo>
                  <a:pt x="2353564" y="80428"/>
                  <a:pt x="2351188" y="75762"/>
                  <a:pt x="2346444" y="73127"/>
                </a:cubicBezTo>
                <a:cubicBezTo>
                  <a:pt x="2341692" y="70495"/>
                  <a:pt x="2333575" y="69182"/>
                  <a:pt x="2322082" y="69182"/>
                </a:cubicBezTo>
                <a:lnTo>
                  <a:pt x="2298384" y="69182"/>
                </a:lnTo>
                <a:close/>
                <a:moveTo>
                  <a:pt x="2298384" y="160744"/>
                </a:moveTo>
                <a:lnTo>
                  <a:pt x="2326752" y="160744"/>
                </a:lnTo>
                <a:cubicBezTo>
                  <a:pt x="2338959" y="160744"/>
                  <a:pt x="2347336" y="159329"/>
                  <a:pt x="2351887" y="156492"/>
                </a:cubicBezTo>
                <a:cubicBezTo>
                  <a:pt x="2356434" y="153658"/>
                  <a:pt x="2358828" y="148778"/>
                  <a:pt x="2359070" y="141834"/>
                </a:cubicBezTo>
                <a:cubicBezTo>
                  <a:pt x="2359070" y="137762"/>
                  <a:pt x="2357755" y="133993"/>
                  <a:pt x="2355120" y="130518"/>
                </a:cubicBezTo>
                <a:cubicBezTo>
                  <a:pt x="2352489" y="127048"/>
                  <a:pt x="2349057" y="124855"/>
                  <a:pt x="2344828" y="123938"/>
                </a:cubicBezTo>
                <a:cubicBezTo>
                  <a:pt x="2340598" y="123020"/>
                  <a:pt x="2333814" y="122563"/>
                  <a:pt x="2324476" y="122563"/>
                </a:cubicBezTo>
                <a:lnTo>
                  <a:pt x="2298384" y="122563"/>
                </a:lnTo>
                <a:close/>
                <a:moveTo>
                  <a:pt x="2406943" y="51347"/>
                </a:moveTo>
                <a:lnTo>
                  <a:pt x="2428488" y="51347"/>
                </a:lnTo>
                <a:lnTo>
                  <a:pt x="2428488" y="148295"/>
                </a:lnTo>
                <a:lnTo>
                  <a:pt x="2488208" y="51347"/>
                </a:lnTo>
                <a:lnTo>
                  <a:pt x="2511432" y="51347"/>
                </a:lnTo>
                <a:lnTo>
                  <a:pt x="2511432" y="178455"/>
                </a:lnTo>
                <a:lnTo>
                  <a:pt x="2489886" y="178455"/>
                </a:lnTo>
                <a:lnTo>
                  <a:pt x="2489886" y="82105"/>
                </a:lnTo>
                <a:lnTo>
                  <a:pt x="2430166" y="178455"/>
                </a:lnTo>
                <a:lnTo>
                  <a:pt x="2406943" y="178455"/>
                </a:lnTo>
                <a:close/>
                <a:moveTo>
                  <a:pt x="2543868" y="51347"/>
                </a:moveTo>
                <a:lnTo>
                  <a:pt x="2565414" y="51347"/>
                </a:lnTo>
                <a:lnTo>
                  <a:pt x="2565414" y="148295"/>
                </a:lnTo>
                <a:lnTo>
                  <a:pt x="2625135" y="51347"/>
                </a:lnTo>
                <a:lnTo>
                  <a:pt x="2648358" y="51347"/>
                </a:lnTo>
                <a:lnTo>
                  <a:pt x="2648358" y="178455"/>
                </a:lnTo>
                <a:lnTo>
                  <a:pt x="2626812" y="178455"/>
                </a:lnTo>
                <a:lnTo>
                  <a:pt x="2626812" y="82105"/>
                </a:lnTo>
                <a:lnTo>
                  <a:pt x="2567088" y="178455"/>
                </a:lnTo>
                <a:lnTo>
                  <a:pt x="2543868" y="178455"/>
                </a:lnTo>
                <a:close/>
                <a:moveTo>
                  <a:pt x="2618675" y="3230"/>
                </a:moveTo>
                <a:lnTo>
                  <a:pt x="2633396" y="3230"/>
                </a:lnTo>
                <a:cubicBezTo>
                  <a:pt x="2632197" y="13205"/>
                  <a:pt x="2628548" y="20862"/>
                  <a:pt x="2622445" y="26212"/>
                </a:cubicBezTo>
                <a:cubicBezTo>
                  <a:pt x="2616342" y="31558"/>
                  <a:pt x="2608223" y="34229"/>
                  <a:pt x="2598087" y="34229"/>
                </a:cubicBezTo>
                <a:cubicBezTo>
                  <a:pt x="2587874" y="34229"/>
                  <a:pt x="2579713" y="31576"/>
                  <a:pt x="2573611" y="26270"/>
                </a:cubicBezTo>
                <a:cubicBezTo>
                  <a:pt x="2567506" y="20963"/>
                  <a:pt x="2563855" y="13284"/>
                  <a:pt x="2562659" y="3230"/>
                </a:cubicBezTo>
                <a:lnTo>
                  <a:pt x="2577384" y="3230"/>
                </a:lnTo>
                <a:cubicBezTo>
                  <a:pt x="2578496" y="8655"/>
                  <a:pt x="2580714" y="12709"/>
                  <a:pt x="2584026" y="15380"/>
                </a:cubicBezTo>
                <a:cubicBezTo>
                  <a:pt x="2587339" y="18050"/>
                  <a:pt x="2591781" y="19386"/>
                  <a:pt x="2597367" y="19386"/>
                </a:cubicBezTo>
                <a:cubicBezTo>
                  <a:pt x="2603833" y="19386"/>
                  <a:pt x="2608722" y="18093"/>
                  <a:pt x="2612031" y="15498"/>
                </a:cubicBezTo>
                <a:cubicBezTo>
                  <a:pt x="2615341" y="12903"/>
                  <a:pt x="2617557" y="8816"/>
                  <a:pt x="2618675" y="3230"/>
                </a:cubicBezTo>
                <a:close/>
                <a:moveTo>
                  <a:pt x="2749632" y="227171"/>
                </a:moveTo>
                <a:lnTo>
                  <a:pt x="2749632" y="51347"/>
                </a:lnTo>
                <a:lnTo>
                  <a:pt x="2769261" y="51347"/>
                </a:lnTo>
                <a:lnTo>
                  <a:pt x="2769261" y="67860"/>
                </a:lnTo>
                <a:cubicBezTo>
                  <a:pt x="2773894" y="61402"/>
                  <a:pt x="2779121" y="56557"/>
                  <a:pt x="2784945" y="53320"/>
                </a:cubicBezTo>
                <a:cubicBezTo>
                  <a:pt x="2790771" y="50090"/>
                  <a:pt x="2797830" y="48475"/>
                  <a:pt x="2806127" y="48475"/>
                </a:cubicBezTo>
                <a:cubicBezTo>
                  <a:pt x="2816982" y="48475"/>
                  <a:pt x="2826554" y="51265"/>
                  <a:pt x="2834852" y="56852"/>
                </a:cubicBezTo>
                <a:cubicBezTo>
                  <a:pt x="2843155" y="62438"/>
                  <a:pt x="2849418" y="70312"/>
                  <a:pt x="2853649" y="80485"/>
                </a:cubicBezTo>
                <a:cubicBezTo>
                  <a:pt x="2857875" y="90659"/>
                  <a:pt x="2859987" y="101812"/>
                  <a:pt x="2859987" y="113944"/>
                </a:cubicBezTo>
                <a:cubicBezTo>
                  <a:pt x="2859987" y="126947"/>
                  <a:pt x="2857655" y="138661"/>
                  <a:pt x="2852985" y="149073"/>
                </a:cubicBezTo>
                <a:cubicBezTo>
                  <a:pt x="2848319" y="159484"/>
                  <a:pt x="2841534" y="167465"/>
                  <a:pt x="2832639" y="173010"/>
                </a:cubicBezTo>
                <a:cubicBezTo>
                  <a:pt x="2823743" y="178557"/>
                  <a:pt x="2814387" y="181329"/>
                  <a:pt x="2804569" y="181329"/>
                </a:cubicBezTo>
                <a:cubicBezTo>
                  <a:pt x="2797388" y="181329"/>
                  <a:pt x="2790947" y="179813"/>
                  <a:pt x="2785241" y="176779"/>
                </a:cubicBezTo>
                <a:cubicBezTo>
                  <a:pt x="2779535" y="173751"/>
                  <a:pt x="2774847" y="169921"/>
                  <a:pt x="2771180" y="165291"/>
                </a:cubicBezTo>
                <a:lnTo>
                  <a:pt x="2771180" y="227171"/>
                </a:lnTo>
                <a:close/>
                <a:moveTo>
                  <a:pt x="2769141" y="115618"/>
                </a:moveTo>
                <a:cubicBezTo>
                  <a:pt x="2769141" y="131976"/>
                  <a:pt x="2772454" y="144065"/>
                  <a:pt x="2779078" y="151884"/>
                </a:cubicBezTo>
                <a:cubicBezTo>
                  <a:pt x="2785702" y="159708"/>
                  <a:pt x="2793718" y="163613"/>
                  <a:pt x="2803133" y="163613"/>
                </a:cubicBezTo>
                <a:cubicBezTo>
                  <a:pt x="2812708" y="163613"/>
                  <a:pt x="2820909" y="159567"/>
                  <a:pt x="2827732" y="151467"/>
                </a:cubicBezTo>
                <a:cubicBezTo>
                  <a:pt x="2834554" y="143366"/>
                  <a:pt x="2837963" y="130824"/>
                  <a:pt x="2837963" y="113825"/>
                </a:cubicBezTo>
                <a:cubicBezTo>
                  <a:pt x="2837963" y="97625"/>
                  <a:pt x="2834633" y="85500"/>
                  <a:pt x="2827973" y="77436"/>
                </a:cubicBezTo>
                <a:cubicBezTo>
                  <a:pt x="2821306" y="69376"/>
                  <a:pt x="2813350" y="65348"/>
                  <a:pt x="2804094" y="65348"/>
                </a:cubicBezTo>
                <a:cubicBezTo>
                  <a:pt x="2794913" y="65348"/>
                  <a:pt x="2786795" y="69639"/>
                  <a:pt x="2779737" y="78218"/>
                </a:cubicBezTo>
                <a:cubicBezTo>
                  <a:pt x="2772673" y="86793"/>
                  <a:pt x="2769141" y="99263"/>
                  <a:pt x="2769141" y="115618"/>
                </a:cubicBezTo>
                <a:close/>
                <a:moveTo>
                  <a:pt x="2972240" y="137524"/>
                </a:moveTo>
                <a:lnTo>
                  <a:pt x="2994501" y="140274"/>
                </a:lnTo>
                <a:cubicBezTo>
                  <a:pt x="2990988" y="153281"/>
                  <a:pt x="2984490" y="163375"/>
                  <a:pt x="2974993" y="170557"/>
                </a:cubicBezTo>
                <a:cubicBezTo>
                  <a:pt x="2965496" y="177739"/>
                  <a:pt x="2953363" y="181329"/>
                  <a:pt x="2938604" y="181329"/>
                </a:cubicBezTo>
                <a:cubicBezTo>
                  <a:pt x="2920011" y="181329"/>
                  <a:pt x="2905271" y="175604"/>
                  <a:pt x="2894383" y="164153"/>
                </a:cubicBezTo>
                <a:cubicBezTo>
                  <a:pt x="2883492" y="152705"/>
                  <a:pt x="2878045" y="136646"/>
                  <a:pt x="2878045" y="115978"/>
                </a:cubicBezTo>
                <a:cubicBezTo>
                  <a:pt x="2878045" y="94593"/>
                  <a:pt x="2883549" y="77998"/>
                  <a:pt x="2894565" y="66190"/>
                </a:cubicBezTo>
                <a:cubicBezTo>
                  <a:pt x="2905575" y="54381"/>
                  <a:pt x="2919859" y="48475"/>
                  <a:pt x="2937409" y="48475"/>
                </a:cubicBezTo>
                <a:cubicBezTo>
                  <a:pt x="2954409" y="48475"/>
                  <a:pt x="2968290" y="54256"/>
                  <a:pt x="2979065" y="65827"/>
                </a:cubicBezTo>
                <a:cubicBezTo>
                  <a:pt x="2989836" y="77396"/>
                  <a:pt x="2995221" y="93676"/>
                  <a:pt x="2995221" y="114665"/>
                </a:cubicBezTo>
                <a:cubicBezTo>
                  <a:pt x="2995221" y="115938"/>
                  <a:pt x="2995183" y="117853"/>
                  <a:pt x="2995102" y="120406"/>
                </a:cubicBezTo>
                <a:lnTo>
                  <a:pt x="2900305" y="120406"/>
                </a:lnTo>
                <a:cubicBezTo>
                  <a:pt x="2901103" y="134370"/>
                  <a:pt x="2905053" y="145058"/>
                  <a:pt x="2912155" y="152481"/>
                </a:cubicBezTo>
                <a:cubicBezTo>
                  <a:pt x="2919258" y="159902"/>
                  <a:pt x="2928110" y="163613"/>
                  <a:pt x="2938723" y="163613"/>
                </a:cubicBezTo>
                <a:cubicBezTo>
                  <a:pt x="2946625" y="163613"/>
                  <a:pt x="2953371" y="161539"/>
                  <a:pt x="2958955" y="157388"/>
                </a:cubicBezTo>
                <a:cubicBezTo>
                  <a:pt x="2964543" y="153242"/>
                  <a:pt x="2968967" y="146618"/>
                  <a:pt x="2972240" y="137524"/>
                </a:cubicBezTo>
                <a:close/>
                <a:moveTo>
                  <a:pt x="2901503" y="102693"/>
                </a:moveTo>
                <a:lnTo>
                  <a:pt x="2972480" y="102693"/>
                </a:lnTo>
                <a:cubicBezTo>
                  <a:pt x="2971520" y="92001"/>
                  <a:pt x="2968808" y="83985"/>
                  <a:pt x="2964340" y="78635"/>
                </a:cubicBezTo>
                <a:cubicBezTo>
                  <a:pt x="2957479" y="70338"/>
                  <a:pt x="2948583" y="66190"/>
                  <a:pt x="2937650" y="66190"/>
                </a:cubicBezTo>
                <a:cubicBezTo>
                  <a:pt x="2927754" y="66190"/>
                  <a:pt x="2919438" y="69498"/>
                  <a:pt x="2912695" y="76123"/>
                </a:cubicBezTo>
                <a:cubicBezTo>
                  <a:pt x="2905952" y="82747"/>
                  <a:pt x="2902219" y="91603"/>
                  <a:pt x="2901503" y="102693"/>
                </a:cubicBezTo>
                <a:close/>
                <a:moveTo>
                  <a:pt x="3021671" y="51347"/>
                </a:moveTo>
                <a:lnTo>
                  <a:pt x="3094801" y="51347"/>
                </a:lnTo>
                <a:lnTo>
                  <a:pt x="3094801" y="69182"/>
                </a:lnTo>
                <a:lnTo>
                  <a:pt x="3043216" y="69182"/>
                </a:lnTo>
                <a:lnTo>
                  <a:pt x="3043216" y="178455"/>
                </a:lnTo>
                <a:lnTo>
                  <a:pt x="3021671" y="178455"/>
                </a:lnTo>
                <a:close/>
                <a:moveTo>
                  <a:pt x="3110958" y="51347"/>
                </a:moveTo>
                <a:lnTo>
                  <a:pt x="3132504" y="51347"/>
                </a:lnTo>
                <a:lnTo>
                  <a:pt x="3132504" y="148295"/>
                </a:lnTo>
                <a:lnTo>
                  <a:pt x="3192228" y="51347"/>
                </a:lnTo>
                <a:lnTo>
                  <a:pt x="3215451" y="51347"/>
                </a:lnTo>
                <a:lnTo>
                  <a:pt x="3215451" y="178455"/>
                </a:lnTo>
                <a:lnTo>
                  <a:pt x="3193905" y="178455"/>
                </a:lnTo>
                <a:lnTo>
                  <a:pt x="3193905" y="82105"/>
                </a:lnTo>
                <a:lnTo>
                  <a:pt x="3134181" y="178455"/>
                </a:lnTo>
                <a:lnTo>
                  <a:pt x="3110958" y="178455"/>
                </a:lnTo>
                <a:close/>
                <a:moveTo>
                  <a:pt x="3239867" y="114902"/>
                </a:moveTo>
                <a:cubicBezTo>
                  <a:pt x="3239867" y="91361"/>
                  <a:pt x="3246408" y="73927"/>
                  <a:pt x="3259494" y="62597"/>
                </a:cubicBezTo>
                <a:cubicBezTo>
                  <a:pt x="3270423" y="53182"/>
                  <a:pt x="3283750" y="48475"/>
                  <a:pt x="3299472" y="48475"/>
                </a:cubicBezTo>
                <a:cubicBezTo>
                  <a:pt x="3316947" y="48475"/>
                  <a:pt x="3331230" y="54198"/>
                  <a:pt x="3342323" y="65650"/>
                </a:cubicBezTo>
                <a:cubicBezTo>
                  <a:pt x="3353413" y="77098"/>
                  <a:pt x="3358959" y="92916"/>
                  <a:pt x="3358959" y="113105"/>
                </a:cubicBezTo>
                <a:cubicBezTo>
                  <a:pt x="3358959" y="129464"/>
                  <a:pt x="3356506" y="142330"/>
                  <a:pt x="3351597" y="151704"/>
                </a:cubicBezTo>
                <a:cubicBezTo>
                  <a:pt x="3346689" y="161082"/>
                  <a:pt x="3339547" y="168365"/>
                  <a:pt x="3330169" y="173549"/>
                </a:cubicBezTo>
                <a:cubicBezTo>
                  <a:pt x="3320795" y="178733"/>
                  <a:pt x="3310564" y="181329"/>
                  <a:pt x="3299472" y="181329"/>
                </a:cubicBezTo>
                <a:cubicBezTo>
                  <a:pt x="3281678" y="181329"/>
                  <a:pt x="3267295" y="175623"/>
                  <a:pt x="3256322" y="164211"/>
                </a:cubicBezTo>
                <a:cubicBezTo>
                  <a:pt x="3245350" y="152806"/>
                  <a:pt x="3239867" y="136369"/>
                  <a:pt x="3239867" y="114902"/>
                </a:cubicBezTo>
                <a:close/>
                <a:moveTo>
                  <a:pt x="3262011" y="114902"/>
                </a:moveTo>
                <a:cubicBezTo>
                  <a:pt x="3262011" y="131181"/>
                  <a:pt x="3265560" y="143366"/>
                  <a:pt x="3272659" y="151467"/>
                </a:cubicBezTo>
                <a:cubicBezTo>
                  <a:pt x="3279761" y="159567"/>
                  <a:pt x="3288697" y="163613"/>
                  <a:pt x="3299472" y="163613"/>
                </a:cubicBezTo>
                <a:cubicBezTo>
                  <a:pt x="3310164" y="163613"/>
                  <a:pt x="3319059" y="159545"/>
                  <a:pt x="3326162" y="151406"/>
                </a:cubicBezTo>
                <a:cubicBezTo>
                  <a:pt x="3333261" y="143266"/>
                  <a:pt x="3336814" y="130861"/>
                  <a:pt x="3336814" y="114186"/>
                </a:cubicBezTo>
                <a:cubicBezTo>
                  <a:pt x="3336814" y="98464"/>
                  <a:pt x="3333243" y="86556"/>
                  <a:pt x="3326105" y="78456"/>
                </a:cubicBezTo>
                <a:cubicBezTo>
                  <a:pt x="3318959" y="70355"/>
                  <a:pt x="3310085" y="66309"/>
                  <a:pt x="3299472" y="66309"/>
                </a:cubicBezTo>
                <a:cubicBezTo>
                  <a:pt x="3288697" y="66309"/>
                  <a:pt x="3279761" y="70338"/>
                  <a:pt x="3272659" y="78393"/>
                </a:cubicBezTo>
                <a:cubicBezTo>
                  <a:pt x="3265560" y="86454"/>
                  <a:pt x="3262011" y="98622"/>
                  <a:pt x="3262011" y="114902"/>
                </a:cubicBezTo>
                <a:close/>
                <a:moveTo>
                  <a:pt x="3384331" y="51347"/>
                </a:moveTo>
                <a:lnTo>
                  <a:pt x="3405878" y="51347"/>
                </a:lnTo>
                <a:lnTo>
                  <a:pt x="3405878" y="104249"/>
                </a:lnTo>
                <a:lnTo>
                  <a:pt x="3465602" y="104249"/>
                </a:lnTo>
                <a:lnTo>
                  <a:pt x="3465602" y="51347"/>
                </a:lnTo>
                <a:lnTo>
                  <a:pt x="3487147" y="51347"/>
                </a:lnTo>
                <a:lnTo>
                  <a:pt x="3487147" y="178455"/>
                </a:lnTo>
                <a:lnTo>
                  <a:pt x="3465602" y="178455"/>
                </a:lnTo>
                <a:lnTo>
                  <a:pt x="3465602" y="122084"/>
                </a:lnTo>
                <a:lnTo>
                  <a:pt x="3405878" y="122084"/>
                </a:lnTo>
                <a:lnTo>
                  <a:pt x="3405878" y="178455"/>
                </a:lnTo>
                <a:lnTo>
                  <a:pt x="3384331" y="178455"/>
                </a:lnTo>
                <a:close/>
                <a:moveTo>
                  <a:pt x="3602527" y="162778"/>
                </a:moveTo>
                <a:cubicBezTo>
                  <a:pt x="3594546" y="169560"/>
                  <a:pt x="3586867" y="174348"/>
                  <a:pt x="3579488" y="177138"/>
                </a:cubicBezTo>
                <a:cubicBezTo>
                  <a:pt x="3572104" y="179932"/>
                  <a:pt x="3564187" y="181329"/>
                  <a:pt x="3555727" y="181329"/>
                </a:cubicBezTo>
                <a:cubicBezTo>
                  <a:pt x="3541762" y="181329"/>
                  <a:pt x="3531027" y="177916"/>
                  <a:pt x="3523533" y="171094"/>
                </a:cubicBezTo>
                <a:cubicBezTo>
                  <a:pt x="3516030" y="164272"/>
                  <a:pt x="3512279" y="155556"/>
                  <a:pt x="3512279" y="144944"/>
                </a:cubicBezTo>
                <a:cubicBezTo>
                  <a:pt x="3512279" y="138719"/>
                  <a:pt x="3513697" y="133031"/>
                  <a:pt x="3516530" y="127886"/>
                </a:cubicBezTo>
                <a:cubicBezTo>
                  <a:pt x="3519363" y="122739"/>
                  <a:pt x="3523072" y="118609"/>
                  <a:pt x="3527658" y="115499"/>
                </a:cubicBezTo>
                <a:cubicBezTo>
                  <a:pt x="3532248" y="112389"/>
                  <a:pt x="3537414" y="110030"/>
                  <a:pt x="3543159" y="108436"/>
                </a:cubicBezTo>
                <a:cubicBezTo>
                  <a:pt x="3547390" y="107324"/>
                  <a:pt x="3553769" y="106243"/>
                  <a:pt x="3562308" y="105207"/>
                </a:cubicBezTo>
                <a:cubicBezTo>
                  <a:pt x="3579706" y="103133"/>
                  <a:pt x="3592515" y="100656"/>
                  <a:pt x="3600731" y="97784"/>
                </a:cubicBezTo>
                <a:cubicBezTo>
                  <a:pt x="3600810" y="94831"/>
                  <a:pt x="3600849" y="92959"/>
                  <a:pt x="3600849" y="92160"/>
                </a:cubicBezTo>
                <a:cubicBezTo>
                  <a:pt x="3600849" y="83383"/>
                  <a:pt x="3598812" y="77198"/>
                  <a:pt x="3594748" y="73609"/>
                </a:cubicBezTo>
                <a:cubicBezTo>
                  <a:pt x="3589240" y="68743"/>
                  <a:pt x="3581060" y="66309"/>
                  <a:pt x="3570210" y="66309"/>
                </a:cubicBezTo>
                <a:cubicBezTo>
                  <a:pt x="3560072" y="66309"/>
                  <a:pt x="3552595" y="68080"/>
                  <a:pt x="3547768" y="71633"/>
                </a:cubicBezTo>
                <a:cubicBezTo>
                  <a:pt x="3542940" y="75183"/>
                  <a:pt x="3539372" y="81464"/>
                  <a:pt x="3537054" y="90482"/>
                </a:cubicBezTo>
                <a:lnTo>
                  <a:pt x="3515990" y="87610"/>
                </a:lnTo>
                <a:cubicBezTo>
                  <a:pt x="3517906" y="78595"/>
                  <a:pt x="3521055" y="71317"/>
                  <a:pt x="3525448" y="65768"/>
                </a:cubicBezTo>
                <a:cubicBezTo>
                  <a:pt x="3529832" y="60221"/>
                  <a:pt x="3536176" y="55951"/>
                  <a:pt x="3544478" y="52960"/>
                </a:cubicBezTo>
                <a:cubicBezTo>
                  <a:pt x="3552776" y="49968"/>
                  <a:pt x="3562391" y="48475"/>
                  <a:pt x="3573324" y="48475"/>
                </a:cubicBezTo>
                <a:cubicBezTo>
                  <a:pt x="3584174" y="48475"/>
                  <a:pt x="3592990" y="49748"/>
                  <a:pt x="3599774" y="52301"/>
                </a:cubicBezTo>
                <a:cubicBezTo>
                  <a:pt x="3606555" y="54858"/>
                  <a:pt x="3611541" y="58068"/>
                  <a:pt x="3614735" y="61934"/>
                </a:cubicBezTo>
                <a:cubicBezTo>
                  <a:pt x="3617928" y="65809"/>
                  <a:pt x="3620163" y="70693"/>
                  <a:pt x="3621438" y="76601"/>
                </a:cubicBezTo>
                <a:cubicBezTo>
                  <a:pt x="3622154" y="80269"/>
                  <a:pt x="3622514" y="86893"/>
                  <a:pt x="3622514" y="96469"/>
                </a:cubicBezTo>
                <a:lnTo>
                  <a:pt x="3622514" y="125194"/>
                </a:lnTo>
                <a:cubicBezTo>
                  <a:pt x="3622514" y="145221"/>
                  <a:pt x="3622971" y="157889"/>
                  <a:pt x="3623889" y="163195"/>
                </a:cubicBezTo>
                <a:cubicBezTo>
                  <a:pt x="3624808" y="168502"/>
                  <a:pt x="3626625" y="173589"/>
                  <a:pt x="3629336" y="178455"/>
                </a:cubicBezTo>
                <a:lnTo>
                  <a:pt x="3606836" y="178455"/>
                </a:lnTo>
                <a:cubicBezTo>
                  <a:pt x="3604600" y="173989"/>
                  <a:pt x="3603160" y="168761"/>
                  <a:pt x="3602527" y="162778"/>
                </a:cubicBezTo>
                <a:close/>
                <a:moveTo>
                  <a:pt x="3600731" y="114665"/>
                </a:moveTo>
                <a:cubicBezTo>
                  <a:pt x="3592911" y="117853"/>
                  <a:pt x="3581179" y="120567"/>
                  <a:pt x="3565541" y="122800"/>
                </a:cubicBezTo>
                <a:cubicBezTo>
                  <a:pt x="3556685" y="124078"/>
                  <a:pt x="3550422" y="125514"/>
                  <a:pt x="3546748" y="127109"/>
                </a:cubicBezTo>
                <a:cubicBezTo>
                  <a:pt x="3543081" y="128707"/>
                  <a:pt x="3540247" y="131040"/>
                  <a:pt x="3538253" y="134111"/>
                </a:cubicBezTo>
                <a:cubicBezTo>
                  <a:pt x="3536262" y="137185"/>
                  <a:pt x="3535261" y="140594"/>
                  <a:pt x="3535261" y="144346"/>
                </a:cubicBezTo>
                <a:cubicBezTo>
                  <a:pt x="3535261" y="150091"/>
                  <a:pt x="3537436" y="154879"/>
                  <a:pt x="3541784" y="158707"/>
                </a:cubicBezTo>
                <a:cubicBezTo>
                  <a:pt x="3546133" y="162537"/>
                  <a:pt x="3552497" y="164452"/>
                  <a:pt x="3560874" y="164452"/>
                </a:cubicBezTo>
                <a:cubicBezTo>
                  <a:pt x="3569176" y="164452"/>
                  <a:pt x="3576553" y="162634"/>
                  <a:pt x="3583018" y="159005"/>
                </a:cubicBezTo>
                <a:cubicBezTo>
                  <a:pt x="3589481" y="155377"/>
                  <a:pt x="3594226" y="150409"/>
                  <a:pt x="3597260" y="144104"/>
                </a:cubicBezTo>
                <a:cubicBezTo>
                  <a:pt x="3599571" y="139238"/>
                  <a:pt x="3600731" y="132056"/>
                  <a:pt x="3600731" y="122563"/>
                </a:cubicBezTo>
                <a:close/>
                <a:moveTo>
                  <a:pt x="3662013" y="178455"/>
                </a:moveTo>
                <a:lnTo>
                  <a:pt x="3662013" y="153919"/>
                </a:lnTo>
                <a:lnTo>
                  <a:pt x="3686547" y="153919"/>
                </a:lnTo>
                <a:lnTo>
                  <a:pt x="3686547" y="178455"/>
                </a:lnTo>
                <a:close/>
                <a:moveTo>
                  <a:pt x="3849566" y="77559"/>
                </a:moveTo>
                <a:lnTo>
                  <a:pt x="3849566" y="98262"/>
                </a:lnTo>
                <a:lnTo>
                  <a:pt x="3914798" y="98262"/>
                </a:lnTo>
                <a:cubicBezTo>
                  <a:pt x="3913920" y="117973"/>
                  <a:pt x="3908455" y="133514"/>
                  <a:pt x="3898400" y="144883"/>
                </a:cubicBezTo>
                <a:cubicBezTo>
                  <a:pt x="3888345" y="156251"/>
                  <a:pt x="3875458" y="161939"/>
                  <a:pt x="3859740" y="161939"/>
                </a:cubicBezTo>
                <a:cubicBezTo>
                  <a:pt x="3831815" y="161939"/>
                  <a:pt x="3814301" y="147096"/>
                  <a:pt x="3807197" y="117414"/>
                </a:cubicBezTo>
                <a:lnTo>
                  <a:pt x="3784813" y="123279"/>
                </a:lnTo>
                <a:cubicBezTo>
                  <a:pt x="3794951" y="162058"/>
                  <a:pt x="3819363" y="181447"/>
                  <a:pt x="3858066" y="181447"/>
                </a:cubicBezTo>
                <a:cubicBezTo>
                  <a:pt x="3885757" y="181447"/>
                  <a:pt x="3906360" y="172531"/>
                  <a:pt x="3919888" y="154696"/>
                </a:cubicBezTo>
                <a:cubicBezTo>
                  <a:pt x="3933414" y="136865"/>
                  <a:pt x="3939736" y="114902"/>
                  <a:pt x="3938857" y="88809"/>
                </a:cubicBezTo>
                <a:cubicBezTo>
                  <a:pt x="3938857" y="72850"/>
                  <a:pt x="3935843" y="58284"/>
                  <a:pt x="3929821" y="45119"/>
                </a:cubicBezTo>
                <a:cubicBezTo>
                  <a:pt x="3923795" y="31954"/>
                  <a:pt x="3914561" y="21147"/>
                  <a:pt x="3902113" y="12687"/>
                </a:cubicBezTo>
                <a:cubicBezTo>
                  <a:pt x="3889664" y="4230"/>
                  <a:pt x="3874823" y="0"/>
                  <a:pt x="3857587" y="0"/>
                </a:cubicBezTo>
                <a:cubicBezTo>
                  <a:pt x="3839393" y="0"/>
                  <a:pt x="3824176" y="4507"/>
                  <a:pt x="3811928" y="13526"/>
                </a:cubicBezTo>
                <a:cubicBezTo>
                  <a:pt x="3799678" y="22540"/>
                  <a:pt x="3791398" y="35068"/>
                  <a:pt x="3787089" y="51106"/>
                </a:cubicBezTo>
                <a:lnTo>
                  <a:pt x="3809830" y="57089"/>
                </a:lnTo>
                <a:cubicBezTo>
                  <a:pt x="3816453" y="32595"/>
                  <a:pt x="3832412" y="20348"/>
                  <a:pt x="3857705" y="20348"/>
                </a:cubicBezTo>
                <a:cubicBezTo>
                  <a:pt x="3874781" y="20348"/>
                  <a:pt x="3888169" y="25495"/>
                  <a:pt x="3897864" y="35787"/>
                </a:cubicBezTo>
                <a:cubicBezTo>
                  <a:pt x="3907559" y="46081"/>
                  <a:pt x="3912883" y="60005"/>
                  <a:pt x="3913840" y="77559"/>
                </a:cubicBezTo>
                <a:close/>
                <a:moveTo>
                  <a:pt x="3956687" y="51347"/>
                </a:moveTo>
                <a:lnTo>
                  <a:pt x="4059984" y="51347"/>
                </a:lnTo>
                <a:lnTo>
                  <a:pt x="4059984" y="69182"/>
                </a:lnTo>
                <a:lnTo>
                  <a:pt x="4019047" y="69182"/>
                </a:lnTo>
                <a:lnTo>
                  <a:pt x="4019047" y="178455"/>
                </a:lnTo>
                <a:lnTo>
                  <a:pt x="3997624" y="178455"/>
                </a:lnTo>
                <a:lnTo>
                  <a:pt x="3997624" y="69182"/>
                </a:lnTo>
                <a:lnTo>
                  <a:pt x="3956687" y="69182"/>
                </a:lnTo>
                <a:close/>
                <a:moveTo>
                  <a:pt x="4080564" y="51347"/>
                </a:moveTo>
                <a:lnTo>
                  <a:pt x="4102110" y="51347"/>
                </a:lnTo>
                <a:lnTo>
                  <a:pt x="4102110" y="148295"/>
                </a:lnTo>
                <a:lnTo>
                  <a:pt x="4161834" y="51347"/>
                </a:lnTo>
                <a:lnTo>
                  <a:pt x="4185058" y="51347"/>
                </a:lnTo>
                <a:lnTo>
                  <a:pt x="4185058" y="178455"/>
                </a:lnTo>
                <a:lnTo>
                  <a:pt x="4163511" y="178455"/>
                </a:lnTo>
                <a:lnTo>
                  <a:pt x="4163511" y="82105"/>
                </a:lnTo>
                <a:lnTo>
                  <a:pt x="4103788" y="178455"/>
                </a:lnTo>
                <a:lnTo>
                  <a:pt x="4080564" y="17845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412838" y="4562525"/>
            <a:ext cx="7880558" cy="230937"/>
          </a:xfrm>
          <a:custGeom>
            <a:avLst/>
            <a:gdLst/>
            <a:ahLst/>
            <a:cxnLst/>
            <a:rect l="l" t="t" r="r" b="b"/>
            <a:pathLst>
              <a:path w="7880558" h="230937">
                <a:moveTo>
                  <a:pt x="0" y="115946"/>
                </a:moveTo>
                <a:cubicBezTo>
                  <a:pt x="0" y="92439"/>
                  <a:pt x="6534" y="75025"/>
                  <a:pt x="19605" y="63710"/>
                </a:cubicBezTo>
                <a:cubicBezTo>
                  <a:pt x="30520" y="54307"/>
                  <a:pt x="43830" y="49609"/>
                  <a:pt x="59530" y="49609"/>
                </a:cubicBezTo>
                <a:cubicBezTo>
                  <a:pt x="76978" y="49609"/>
                  <a:pt x="91249" y="55326"/>
                  <a:pt x="102322" y="66759"/>
                </a:cubicBezTo>
                <a:cubicBezTo>
                  <a:pt x="113399" y="78193"/>
                  <a:pt x="118933" y="93993"/>
                  <a:pt x="118933" y="114153"/>
                </a:cubicBezTo>
                <a:cubicBezTo>
                  <a:pt x="118933" y="130487"/>
                  <a:pt x="116484" y="143339"/>
                  <a:pt x="111586" y="152703"/>
                </a:cubicBezTo>
                <a:cubicBezTo>
                  <a:pt x="106686" y="162067"/>
                  <a:pt x="99554" y="169335"/>
                  <a:pt x="90190" y="174515"/>
                </a:cubicBezTo>
                <a:cubicBezTo>
                  <a:pt x="80826" y="179695"/>
                  <a:pt x="70603" y="182283"/>
                  <a:pt x="59530" y="182283"/>
                </a:cubicBezTo>
                <a:cubicBezTo>
                  <a:pt x="41760" y="182283"/>
                  <a:pt x="27396" y="176589"/>
                  <a:pt x="16441" y="165191"/>
                </a:cubicBezTo>
                <a:cubicBezTo>
                  <a:pt x="5478" y="153796"/>
                  <a:pt x="0" y="137380"/>
                  <a:pt x="0" y="115946"/>
                </a:cubicBezTo>
                <a:close/>
                <a:moveTo>
                  <a:pt x="22114" y="115946"/>
                </a:moveTo>
                <a:cubicBezTo>
                  <a:pt x="22114" y="132204"/>
                  <a:pt x="25660" y="144375"/>
                  <a:pt x="32752" y="152461"/>
                </a:cubicBezTo>
                <a:cubicBezTo>
                  <a:pt x="39849" y="160550"/>
                  <a:pt x="48773" y="164593"/>
                  <a:pt x="59530" y="164593"/>
                </a:cubicBezTo>
                <a:cubicBezTo>
                  <a:pt x="70207" y="164593"/>
                  <a:pt x="79092" y="160532"/>
                  <a:pt x="86187" y="152400"/>
                </a:cubicBezTo>
                <a:cubicBezTo>
                  <a:pt x="93276" y="144275"/>
                  <a:pt x="96822" y="131884"/>
                  <a:pt x="96822" y="115230"/>
                </a:cubicBezTo>
                <a:cubicBezTo>
                  <a:pt x="96822" y="99530"/>
                  <a:pt x="93255" y="87639"/>
                  <a:pt x="86122" y="79551"/>
                </a:cubicBezTo>
                <a:cubicBezTo>
                  <a:pt x="78991" y="71461"/>
                  <a:pt x="70124" y="67418"/>
                  <a:pt x="59530" y="67418"/>
                </a:cubicBezTo>
                <a:cubicBezTo>
                  <a:pt x="48773" y="67418"/>
                  <a:pt x="39849" y="71443"/>
                  <a:pt x="32752" y="79488"/>
                </a:cubicBezTo>
                <a:cubicBezTo>
                  <a:pt x="25660" y="87539"/>
                  <a:pt x="22114" y="99689"/>
                  <a:pt x="22114" y="115946"/>
                </a:cubicBezTo>
                <a:close/>
                <a:moveTo>
                  <a:pt x="226994" y="132920"/>
                </a:moveTo>
                <a:lnTo>
                  <a:pt x="248151" y="135671"/>
                </a:lnTo>
                <a:cubicBezTo>
                  <a:pt x="245840" y="150254"/>
                  <a:pt x="239922" y="161666"/>
                  <a:pt x="230399" y="169914"/>
                </a:cubicBezTo>
                <a:cubicBezTo>
                  <a:pt x="220874" y="178161"/>
                  <a:pt x="209181" y="182283"/>
                  <a:pt x="195314" y="182283"/>
                </a:cubicBezTo>
                <a:cubicBezTo>
                  <a:pt x="177945" y="182283"/>
                  <a:pt x="163980" y="176607"/>
                  <a:pt x="153421" y="165248"/>
                </a:cubicBezTo>
                <a:cubicBezTo>
                  <a:pt x="142862" y="153898"/>
                  <a:pt x="137581" y="137618"/>
                  <a:pt x="137581" y="116425"/>
                </a:cubicBezTo>
                <a:cubicBezTo>
                  <a:pt x="137581" y="102719"/>
                  <a:pt x="139852" y="90728"/>
                  <a:pt x="144399" y="80446"/>
                </a:cubicBezTo>
                <a:cubicBezTo>
                  <a:pt x="148939" y="70166"/>
                  <a:pt x="155850" y="62454"/>
                  <a:pt x="165139" y="57313"/>
                </a:cubicBezTo>
                <a:cubicBezTo>
                  <a:pt x="174419" y="52176"/>
                  <a:pt x="184521" y="49609"/>
                  <a:pt x="195436" y="49609"/>
                </a:cubicBezTo>
                <a:cubicBezTo>
                  <a:pt x="209221" y="49609"/>
                  <a:pt x="220496" y="53094"/>
                  <a:pt x="229261" y="60068"/>
                </a:cubicBezTo>
                <a:cubicBezTo>
                  <a:pt x="238032" y="67040"/>
                  <a:pt x="243648" y="76941"/>
                  <a:pt x="246117" y="89770"/>
                </a:cubicBezTo>
                <a:lnTo>
                  <a:pt x="225201" y="92996"/>
                </a:lnTo>
                <a:cubicBezTo>
                  <a:pt x="223207" y="84468"/>
                  <a:pt x="219682" y="78056"/>
                  <a:pt x="214621" y="73754"/>
                </a:cubicBezTo>
                <a:cubicBezTo>
                  <a:pt x="209559" y="69449"/>
                  <a:pt x="203446" y="67299"/>
                  <a:pt x="196272" y="67299"/>
                </a:cubicBezTo>
                <a:cubicBezTo>
                  <a:pt x="185435" y="67299"/>
                  <a:pt x="176634" y="71184"/>
                  <a:pt x="169862" y="78953"/>
                </a:cubicBezTo>
                <a:cubicBezTo>
                  <a:pt x="163087" y="86721"/>
                  <a:pt x="159700" y="99016"/>
                  <a:pt x="159700" y="115827"/>
                </a:cubicBezTo>
                <a:cubicBezTo>
                  <a:pt x="159700" y="132877"/>
                  <a:pt x="162967" y="145268"/>
                  <a:pt x="169502" y="152997"/>
                </a:cubicBezTo>
                <a:cubicBezTo>
                  <a:pt x="176036" y="160727"/>
                  <a:pt x="184561" y="164593"/>
                  <a:pt x="195077" y="164593"/>
                </a:cubicBezTo>
                <a:cubicBezTo>
                  <a:pt x="203522" y="164593"/>
                  <a:pt x="210578" y="162004"/>
                  <a:pt x="216238" y="156824"/>
                </a:cubicBezTo>
                <a:cubicBezTo>
                  <a:pt x="221893" y="151647"/>
                  <a:pt x="225478" y="143681"/>
                  <a:pt x="226994" y="132920"/>
                </a:cubicBezTo>
                <a:close/>
                <a:moveTo>
                  <a:pt x="260996" y="115946"/>
                </a:moveTo>
                <a:cubicBezTo>
                  <a:pt x="260996" y="92439"/>
                  <a:pt x="267530" y="75025"/>
                  <a:pt x="280597" y="63710"/>
                </a:cubicBezTo>
                <a:cubicBezTo>
                  <a:pt x="291517" y="54307"/>
                  <a:pt x="304823" y="49609"/>
                  <a:pt x="320522" y="49609"/>
                </a:cubicBezTo>
                <a:cubicBezTo>
                  <a:pt x="337975" y="49609"/>
                  <a:pt x="352242" y="55326"/>
                  <a:pt x="363315" y="66759"/>
                </a:cubicBezTo>
                <a:cubicBezTo>
                  <a:pt x="374392" y="78193"/>
                  <a:pt x="379929" y="93993"/>
                  <a:pt x="379929" y="114153"/>
                </a:cubicBezTo>
                <a:cubicBezTo>
                  <a:pt x="379929" y="130487"/>
                  <a:pt x="377481" y="143339"/>
                  <a:pt x="372582" y="152703"/>
                </a:cubicBezTo>
                <a:cubicBezTo>
                  <a:pt x="367683" y="162067"/>
                  <a:pt x="360550" y="169335"/>
                  <a:pt x="351183" y="174515"/>
                </a:cubicBezTo>
                <a:cubicBezTo>
                  <a:pt x="341819" y="179695"/>
                  <a:pt x="331595" y="182283"/>
                  <a:pt x="320522" y="182283"/>
                </a:cubicBezTo>
                <a:cubicBezTo>
                  <a:pt x="302753" y="182283"/>
                  <a:pt x="288389" y="176589"/>
                  <a:pt x="277434" y="165191"/>
                </a:cubicBezTo>
                <a:cubicBezTo>
                  <a:pt x="266471" y="153796"/>
                  <a:pt x="260996" y="137380"/>
                  <a:pt x="260996" y="115946"/>
                </a:cubicBezTo>
                <a:close/>
                <a:moveTo>
                  <a:pt x="283107" y="115946"/>
                </a:moveTo>
                <a:cubicBezTo>
                  <a:pt x="283107" y="132204"/>
                  <a:pt x="286653" y="144375"/>
                  <a:pt x="293748" y="152461"/>
                </a:cubicBezTo>
                <a:cubicBezTo>
                  <a:pt x="300841" y="160550"/>
                  <a:pt x="309766" y="164593"/>
                  <a:pt x="320522" y="164593"/>
                </a:cubicBezTo>
                <a:cubicBezTo>
                  <a:pt x="331199" y="164593"/>
                  <a:pt x="340084" y="160532"/>
                  <a:pt x="347180" y="152400"/>
                </a:cubicBezTo>
                <a:cubicBezTo>
                  <a:pt x="354269" y="144275"/>
                  <a:pt x="357815" y="131884"/>
                  <a:pt x="357815" y="115230"/>
                </a:cubicBezTo>
                <a:cubicBezTo>
                  <a:pt x="357815" y="99530"/>
                  <a:pt x="354251" y="87639"/>
                  <a:pt x="347119" y="79551"/>
                </a:cubicBezTo>
                <a:cubicBezTo>
                  <a:pt x="339988" y="71461"/>
                  <a:pt x="331120" y="67418"/>
                  <a:pt x="320522" y="67418"/>
                </a:cubicBezTo>
                <a:cubicBezTo>
                  <a:pt x="309766" y="67418"/>
                  <a:pt x="300841" y="71443"/>
                  <a:pt x="293748" y="79488"/>
                </a:cubicBezTo>
                <a:cubicBezTo>
                  <a:pt x="286653" y="87539"/>
                  <a:pt x="283107" y="99689"/>
                  <a:pt x="283107" y="115946"/>
                </a:cubicBezTo>
                <a:close/>
                <a:moveTo>
                  <a:pt x="498146" y="0"/>
                </a:moveTo>
                <a:lnTo>
                  <a:pt x="517150" y="239"/>
                </a:lnTo>
                <a:cubicBezTo>
                  <a:pt x="516275" y="8767"/>
                  <a:pt x="514382" y="14703"/>
                  <a:pt x="511477" y="18051"/>
                </a:cubicBezTo>
                <a:cubicBezTo>
                  <a:pt x="508565" y="21396"/>
                  <a:pt x="504821" y="23549"/>
                  <a:pt x="500237" y="24503"/>
                </a:cubicBezTo>
                <a:cubicBezTo>
                  <a:pt x="495655" y="25460"/>
                  <a:pt x="486673" y="25939"/>
                  <a:pt x="473284" y="25939"/>
                </a:cubicBezTo>
                <a:cubicBezTo>
                  <a:pt x="455514" y="25939"/>
                  <a:pt x="443401" y="27650"/>
                  <a:pt x="436950" y="31076"/>
                </a:cubicBezTo>
                <a:cubicBezTo>
                  <a:pt x="430492" y="34504"/>
                  <a:pt x="425851" y="39986"/>
                  <a:pt x="423021" y="47514"/>
                </a:cubicBezTo>
                <a:cubicBezTo>
                  <a:pt x="420192" y="55045"/>
                  <a:pt x="418618" y="64748"/>
                  <a:pt x="418298" y="76620"/>
                </a:cubicBezTo>
                <a:cubicBezTo>
                  <a:pt x="423720" y="68570"/>
                  <a:pt x="430056" y="62533"/>
                  <a:pt x="437306" y="58508"/>
                </a:cubicBezTo>
                <a:cubicBezTo>
                  <a:pt x="444559" y="54487"/>
                  <a:pt x="452724" y="52474"/>
                  <a:pt x="461811" y="52474"/>
                </a:cubicBezTo>
                <a:cubicBezTo>
                  <a:pt x="478465" y="52474"/>
                  <a:pt x="492249" y="58196"/>
                  <a:pt x="503167" y="69628"/>
                </a:cubicBezTo>
                <a:cubicBezTo>
                  <a:pt x="514083" y="81062"/>
                  <a:pt x="519540" y="96538"/>
                  <a:pt x="519540" y="116064"/>
                </a:cubicBezTo>
                <a:cubicBezTo>
                  <a:pt x="519540" y="130891"/>
                  <a:pt x="516791" y="143039"/>
                  <a:pt x="511293" y="152519"/>
                </a:cubicBezTo>
                <a:cubicBezTo>
                  <a:pt x="505796" y="162004"/>
                  <a:pt x="499284" y="169335"/>
                  <a:pt x="491753" y="174515"/>
                </a:cubicBezTo>
                <a:cubicBezTo>
                  <a:pt x="484222" y="179695"/>
                  <a:pt x="473961" y="182283"/>
                  <a:pt x="460973" y="182283"/>
                </a:cubicBezTo>
                <a:cubicBezTo>
                  <a:pt x="445913" y="182283"/>
                  <a:pt x="434195" y="178838"/>
                  <a:pt x="425833" y="171945"/>
                </a:cubicBezTo>
                <a:cubicBezTo>
                  <a:pt x="417463" y="165054"/>
                  <a:pt x="411048" y="156227"/>
                  <a:pt x="406588" y="145470"/>
                </a:cubicBezTo>
                <a:cubicBezTo>
                  <a:pt x="402126" y="134713"/>
                  <a:pt x="399895" y="115989"/>
                  <a:pt x="399895" y="89292"/>
                </a:cubicBezTo>
                <a:cubicBezTo>
                  <a:pt x="399895" y="55739"/>
                  <a:pt x="405572" y="33150"/>
                  <a:pt x="416927" y="21514"/>
                </a:cubicBezTo>
                <a:cubicBezTo>
                  <a:pt x="428281" y="9880"/>
                  <a:pt x="445752" y="4066"/>
                  <a:pt x="469338" y="4066"/>
                </a:cubicBezTo>
                <a:cubicBezTo>
                  <a:pt x="484002" y="4066"/>
                  <a:pt x="492328" y="3824"/>
                  <a:pt x="494319" y="3346"/>
                </a:cubicBezTo>
                <a:cubicBezTo>
                  <a:pt x="496313" y="2871"/>
                  <a:pt x="497584" y="1754"/>
                  <a:pt x="498146" y="0"/>
                </a:cubicBezTo>
                <a:close/>
                <a:moveTo>
                  <a:pt x="497070" y="115468"/>
                </a:moveTo>
                <a:cubicBezTo>
                  <a:pt x="497070" y="102241"/>
                  <a:pt x="493941" y="91401"/>
                  <a:pt x="487685" y="82956"/>
                </a:cubicBezTo>
                <a:cubicBezTo>
                  <a:pt x="481428" y="74506"/>
                  <a:pt x="472604" y="70287"/>
                  <a:pt x="461213" y="70287"/>
                </a:cubicBezTo>
                <a:cubicBezTo>
                  <a:pt x="449341" y="70287"/>
                  <a:pt x="440175" y="74748"/>
                  <a:pt x="433724" y="83672"/>
                </a:cubicBezTo>
                <a:cubicBezTo>
                  <a:pt x="427266" y="92596"/>
                  <a:pt x="424040" y="104513"/>
                  <a:pt x="424040" y="119413"/>
                </a:cubicBezTo>
                <a:cubicBezTo>
                  <a:pt x="424040" y="134156"/>
                  <a:pt x="427604" y="145431"/>
                  <a:pt x="434736" y="153235"/>
                </a:cubicBezTo>
                <a:cubicBezTo>
                  <a:pt x="441867" y="161047"/>
                  <a:pt x="450654" y="164953"/>
                  <a:pt x="461095" y="164953"/>
                </a:cubicBezTo>
                <a:cubicBezTo>
                  <a:pt x="471769" y="164953"/>
                  <a:pt x="480434" y="160432"/>
                  <a:pt x="487087" y="151384"/>
                </a:cubicBezTo>
                <a:cubicBezTo>
                  <a:pt x="493743" y="142342"/>
                  <a:pt x="497070" y="130367"/>
                  <a:pt x="497070" y="115468"/>
                </a:cubicBezTo>
                <a:close/>
                <a:moveTo>
                  <a:pt x="628344" y="138536"/>
                </a:moveTo>
                <a:lnTo>
                  <a:pt x="650577" y="141287"/>
                </a:lnTo>
                <a:cubicBezTo>
                  <a:pt x="647071" y="154275"/>
                  <a:pt x="640576" y="164355"/>
                  <a:pt x="631091" y="171527"/>
                </a:cubicBezTo>
                <a:cubicBezTo>
                  <a:pt x="621608" y="178701"/>
                  <a:pt x="609494" y="182283"/>
                  <a:pt x="594752" y="182283"/>
                </a:cubicBezTo>
                <a:cubicBezTo>
                  <a:pt x="576187" y="182283"/>
                  <a:pt x="561467" y="176567"/>
                  <a:pt x="550590" y="165130"/>
                </a:cubicBezTo>
                <a:cubicBezTo>
                  <a:pt x="539712" y="153696"/>
                  <a:pt x="534272" y="137658"/>
                  <a:pt x="534272" y="117022"/>
                </a:cubicBezTo>
                <a:cubicBezTo>
                  <a:pt x="534272" y="95665"/>
                  <a:pt x="539769" y="79090"/>
                  <a:pt x="550767" y="67297"/>
                </a:cubicBezTo>
                <a:cubicBezTo>
                  <a:pt x="561765" y="55502"/>
                  <a:pt x="576029" y="49609"/>
                  <a:pt x="593557" y="49609"/>
                </a:cubicBezTo>
                <a:cubicBezTo>
                  <a:pt x="610531" y="49609"/>
                  <a:pt x="624398" y="55384"/>
                  <a:pt x="635158" y="66936"/>
                </a:cubicBezTo>
                <a:cubicBezTo>
                  <a:pt x="645915" y="78492"/>
                  <a:pt x="651294" y="94746"/>
                  <a:pt x="651294" y="115709"/>
                </a:cubicBezTo>
                <a:cubicBezTo>
                  <a:pt x="651294" y="116983"/>
                  <a:pt x="651254" y="118894"/>
                  <a:pt x="651171" y="121443"/>
                </a:cubicBezTo>
                <a:lnTo>
                  <a:pt x="556506" y="121443"/>
                </a:lnTo>
                <a:cubicBezTo>
                  <a:pt x="557305" y="135386"/>
                  <a:pt x="561251" y="146067"/>
                  <a:pt x="568343" y="153476"/>
                </a:cubicBezTo>
                <a:cubicBezTo>
                  <a:pt x="575430" y="160889"/>
                  <a:pt x="584276" y="164593"/>
                  <a:pt x="594874" y="164593"/>
                </a:cubicBezTo>
                <a:cubicBezTo>
                  <a:pt x="602766" y="164593"/>
                  <a:pt x="609498" y="162524"/>
                  <a:pt x="615077" y="158380"/>
                </a:cubicBezTo>
                <a:cubicBezTo>
                  <a:pt x="620658" y="154236"/>
                  <a:pt x="625078" y="147623"/>
                  <a:pt x="628344" y="138536"/>
                </a:cubicBezTo>
                <a:close/>
                <a:moveTo>
                  <a:pt x="557701" y="103753"/>
                </a:moveTo>
                <a:lnTo>
                  <a:pt x="628581" y="103753"/>
                </a:lnTo>
                <a:cubicBezTo>
                  <a:pt x="627627" y="93079"/>
                  <a:pt x="624916" y="85065"/>
                  <a:pt x="620456" y="79727"/>
                </a:cubicBezTo>
                <a:cubicBezTo>
                  <a:pt x="613601" y="71443"/>
                  <a:pt x="604717" y="67299"/>
                  <a:pt x="593798" y="67299"/>
                </a:cubicBezTo>
                <a:cubicBezTo>
                  <a:pt x="583916" y="67299"/>
                  <a:pt x="575615" y="70607"/>
                  <a:pt x="568878" y="77218"/>
                </a:cubicBezTo>
                <a:cubicBezTo>
                  <a:pt x="562144" y="83831"/>
                  <a:pt x="558421" y="92676"/>
                  <a:pt x="557701" y="103753"/>
                </a:cubicBezTo>
                <a:close/>
                <a:moveTo>
                  <a:pt x="677710" y="52474"/>
                </a:moveTo>
                <a:lnTo>
                  <a:pt x="699227" y="52474"/>
                </a:lnTo>
                <a:lnTo>
                  <a:pt x="699227" y="105305"/>
                </a:lnTo>
                <a:lnTo>
                  <a:pt x="758873" y="105305"/>
                </a:lnTo>
                <a:lnTo>
                  <a:pt x="758873" y="52474"/>
                </a:lnTo>
                <a:lnTo>
                  <a:pt x="780389" y="52474"/>
                </a:lnTo>
                <a:lnTo>
                  <a:pt x="780389" y="179418"/>
                </a:lnTo>
                <a:lnTo>
                  <a:pt x="758873" y="179418"/>
                </a:lnTo>
                <a:lnTo>
                  <a:pt x="758873" y="123118"/>
                </a:lnTo>
                <a:lnTo>
                  <a:pt x="699227" y="123118"/>
                </a:lnTo>
                <a:lnTo>
                  <a:pt x="699227" y="179418"/>
                </a:lnTo>
                <a:lnTo>
                  <a:pt x="677710" y="179418"/>
                </a:lnTo>
                <a:close/>
                <a:moveTo>
                  <a:pt x="812901" y="52474"/>
                </a:moveTo>
                <a:lnTo>
                  <a:pt x="834419" y="52474"/>
                </a:lnTo>
                <a:lnTo>
                  <a:pt x="834419" y="105305"/>
                </a:lnTo>
                <a:lnTo>
                  <a:pt x="894063" y="105305"/>
                </a:lnTo>
                <a:lnTo>
                  <a:pt x="894063" y="52474"/>
                </a:lnTo>
                <a:lnTo>
                  <a:pt x="915577" y="52474"/>
                </a:lnTo>
                <a:lnTo>
                  <a:pt x="915577" y="179418"/>
                </a:lnTo>
                <a:lnTo>
                  <a:pt x="894063" y="179418"/>
                </a:lnTo>
                <a:lnTo>
                  <a:pt x="894063" y="123118"/>
                </a:lnTo>
                <a:lnTo>
                  <a:pt x="834419" y="123118"/>
                </a:lnTo>
                <a:lnTo>
                  <a:pt x="834419" y="179418"/>
                </a:lnTo>
                <a:lnTo>
                  <a:pt x="812901" y="179418"/>
                </a:lnTo>
                <a:close/>
                <a:moveTo>
                  <a:pt x="939964" y="115946"/>
                </a:moveTo>
                <a:cubicBezTo>
                  <a:pt x="939964" y="92439"/>
                  <a:pt x="946498" y="75025"/>
                  <a:pt x="959565" y="63710"/>
                </a:cubicBezTo>
                <a:cubicBezTo>
                  <a:pt x="970484" y="54307"/>
                  <a:pt x="983790" y="49609"/>
                  <a:pt x="999490" y="49609"/>
                </a:cubicBezTo>
                <a:cubicBezTo>
                  <a:pt x="1016942" y="49609"/>
                  <a:pt x="1031209" y="55326"/>
                  <a:pt x="1042283" y="66759"/>
                </a:cubicBezTo>
                <a:cubicBezTo>
                  <a:pt x="1053359" y="78193"/>
                  <a:pt x="1058897" y="93993"/>
                  <a:pt x="1058897" y="114153"/>
                </a:cubicBezTo>
                <a:cubicBezTo>
                  <a:pt x="1058897" y="130487"/>
                  <a:pt x="1056448" y="143339"/>
                  <a:pt x="1051548" y="152703"/>
                </a:cubicBezTo>
                <a:cubicBezTo>
                  <a:pt x="1046649" y="162067"/>
                  <a:pt x="1039518" y="169335"/>
                  <a:pt x="1030150" y="174515"/>
                </a:cubicBezTo>
                <a:cubicBezTo>
                  <a:pt x="1020786" y="179695"/>
                  <a:pt x="1010563" y="182283"/>
                  <a:pt x="999490" y="182283"/>
                </a:cubicBezTo>
                <a:cubicBezTo>
                  <a:pt x="981720" y="182283"/>
                  <a:pt x="967356" y="176589"/>
                  <a:pt x="956401" y="165191"/>
                </a:cubicBezTo>
                <a:cubicBezTo>
                  <a:pt x="945439" y="153796"/>
                  <a:pt x="939964" y="137380"/>
                  <a:pt x="939964" y="115946"/>
                </a:cubicBezTo>
                <a:close/>
                <a:moveTo>
                  <a:pt x="962074" y="115946"/>
                </a:moveTo>
                <a:cubicBezTo>
                  <a:pt x="962074" y="132204"/>
                  <a:pt x="965620" y="144375"/>
                  <a:pt x="972716" y="152461"/>
                </a:cubicBezTo>
                <a:cubicBezTo>
                  <a:pt x="979809" y="160550"/>
                  <a:pt x="988733" y="164593"/>
                  <a:pt x="999490" y="164593"/>
                </a:cubicBezTo>
                <a:cubicBezTo>
                  <a:pt x="1010167" y="164593"/>
                  <a:pt x="1019052" y="160532"/>
                  <a:pt x="1026147" y="152400"/>
                </a:cubicBezTo>
                <a:cubicBezTo>
                  <a:pt x="1033236" y="144275"/>
                  <a:pt x="1036782" y="131884"/>
                  <a:pt x="1036782" y="115230"/>
                </a:cubicBezTo>
                <a:cubicBezTo>
                  <a:pt x="1036782" y="99530"/>
                  <a:pt x="1033217" y="87639"/>
                  <a:pt x="1026086" y="79551"/>
                </a:cubicBezTo>
                <a:cubicBezTo>
                  <a:pt x="1018954" y="71461"/>
                  <a:pt x="1010088" y="67418"/>
                  <a:pt x="999490" y="67418"/>
                </a:cubicBezTo>
                <a:cubicBezTo>
                  <a:pt x="988733" y="67418"/>
                  <a:pt x="979809" y="71443"/>
                  <a:pt x="972716" y="79488"/>
                </a:cubicBezTo>
                <a:cubicBezTo>
                  <a:pt x="965620" y="87539"/>
                  <a:pt x="962074" y="99689"/>
                  <a:pt x="962074" y="115946"/>
                </a:cubicBezTo>
                <a:close/>
                <a:moveTo>
                  <a:pt x="1166955" y="132920"/>
                </a:moveTo>
                <a:lnTo>
                  <a:pt x="1188111" y="135671"/>
                </a:lnTo>
                <a:cubicBezTo>
                  <a:pt x="1185800" y="150254"/>
                  <a:pt x="1179886" y="161666"/>
                  <a:pt x="1170363" y="169914"/>
                </a:cubicBezTo>
                <a:cubicBezTo>
                  <a:pt x="1160838" y="178161"/>
                  <a:pt x="1149145" y="182283"/>
                  <a:pt x="1135278" y="182283"/>
                </a:cubicBezTo>
                <a:cubicBezTo>
                  <a:pt x="1117905" y="182283"/>
                  <a:pt x="1103943" y="176607"/>
                  <a:pt x="1093385" y="165248"/>
                </a:cubicBezTo>
                <a:cubicBezTo>
                  <a:pt x="1082826" y="153898"/>
                  <a:pt x="1077544" y="137618"/>
                  <a:pt x="1077544" y="116425"/>
                </a:cubicBezTo>
                <a:cubicBezTo>
                  <a:pt x="1077544" y="102719"/>
                  <a:pt x="1079812" y="90728"/>
                  <a:pt x="1084359" y="80446"/>
                </a:cubicBezTo>
                <a:cubicBezTo>
                  <a:pt x="1088899" y="70166"/>
                  <a:pt x="1095810" y="62454"/>
                  <a:pt x="1105099" y="57313"/>
                </a:cubicBezTo>
                <a:cubicBezTo>
                  <a:pt x="1114383" y="52176"/>
                  <a:pt x="1124481" y="49609"/>
                  <a:pt x="1135396" y="49609"/>
                </a:cubicBezTo>
                <a:cubicBezTo>
                  <a:pt x="1149181" y="49609"/>
                  <a:pt x="1160460" y="53094"/>
                  <a:pt x="1169225" y="60068"/>
                </a:cubicBezTo>
                <a:cubicBezTo>
                  <a:pt x="1177992" y="67040"/>
                  <a:pt x="1183608" y="76941"/>
                  <a:pt x="1186081" y="89770"/>
                </a:cubicBezTo>
                <a:lnTo>
                  <a:pt x="1165161" y="92996"/>
                </a:lnTo>
                <a:cubicBezTo>
                  <a:pt x="1163167" y="84468"/>
                  <a:pt x="1159646" y="78056"/>
                  <a:pt x="1154585" y="73754"/>
                </a:cubicBezTo>
                <a:cubicBezTo>
                  <a:pt x="1149522" y="69449"/>
                  <a:pt x="1143406" y="67299"/>
                  <a:pt x="1136232" y="67299"/>
                </a:cubicBezTo>
                <a:cubicBezTo>
                  <a:pt x="1125395" y="67299"/>
                  <a:pt x="1116594" y="71184"/>
                  <a:pt x="1109822" y="78953"/>
                </a:cubicBezTo>
                <a:cubicBezTo>
                  <a:pt x="1103047" y="86721"/>
                  <a:pt x="1099660" y="99016"/>
                  <a:pt x="1099660" y="115827"/>
                </a:cubicBezTo>
                <a:cubicBezTo>
                  <a:pt x="1099660" y="132877"/>
                  <a:pt x="1102927" y="145268"/>
                  <a:pt x="1109462" y="152997"/>
                </a:cubicBezTo>
                <a:cubicBezTo>
                  <a:pt x="1115996" y="160727"/>
                  <a:pt x="1124521" y="164593"/>
                  <a:pt x="1135037" y="164593"/>
                </a:cubicBezTo>
                <a:cubicBezTo>
                  <a:pt x="1143486" y="164593"/>
                  <a:pt x="1150538" y="162004"/>
                  <a:pt x="1156198" y="156824"/>
                </a:cubicBezTo>
                <a:cubicBezTo>
                  <a:pt x="1161853" y="151647"/>
                  <a:pt x="1165438" y="143681"/>
                  <a:pt x="1166955" y="132920"/>
                </a:cubicBezTo>
                <a:close/>
                <a:moveTo>
                  <a:pt x="1194922" y="52474"/>
                </a:moveTo>
                <a:lnTo>
                  <a:pt x="1298077" y="52474"/>
                </a:lnTo>
                <a:lnTo>
                  <a:pt x="1298077" y="70287"/>
                </a:lnTo>
                <a:lnTo>
                  <a:pt x="1257198" y="70287"/>
                </a:lnTo>
                <a:lnTo>
                  <a:pt x="1257198" y="179418"/>
                </a:lnTo>
                <a:lnTo>
                  <a:pt x="1235800" y="179418"/>
                </a:lnTo>
                <a:lnTo>
                  <a:pt x="1235800" y="70287"/>
                </a:lnTo>
                <a:lnTo>
                  <a:pt x="1194922" y="70287"/>
                </a:lnTo>
                <a:close/>
                <a:moveTo>
                  <a:pt x="1318637" y="52474"/>
                </a:moveTo>
                <a:lnTo>
                  <a:pt x="1340153" y="52474"/>
                </a:lnTo>
                <a:lnTo>
                  <a:pt x="1340153" y="149297"/>
                </a:lnTo>
                <a:lnTo>
                  <a:pt x="1399799" y="52474"/>
                </a:lnTo>
                <a:lnTo>
                  <a:pt x="1422987" y="52474"/>
                </a:lnTo>
                <a:lnTo>
                  <a:pt x="1422987" y="179418"/>
                </a:lnTo>
                <a:lnTo>
                  <a:pt x="1401473" y="179418"/>
                </a:lnTo>
                <a:lnTo>
                  <a:pt x="1401473" y="83193"/>
                </a:lnTo>
                <a:lnTo>
                  <a:pt x="1341825" y="179418"/>
                </a:lnTo>
                <a:lnTo>
                  <a:pt x="1318637" y="179418"/>
                </a:lnTo>
                <a:close/>
                <a:moveTo>
                  <a:pt x="1523512" y="52474"/>
                </a:moveTo>
                <a:lnTo>
                  <a:pt x="1573117" y="52474"/>
                </a:lnTo>
                <a:cubicBezTo>
                  <a:pt x="1585310" y="52474"/>
                  <a:pt x="1594372" y="53490"/>
                  <a:pt x="1600308" y="55520"/>
                </a:cubicBezTo>
                <a:cubicBezTo>
                  <a:pt x="1606247" y="57554"/>
                  <a:pt x="1611345" y="61281"/>
                  <a:pt x="1615611" y="66698"/>
                </a:cubicBezTo>
                <a:cubicBezTo>
                  <a:pt x="1619873" y="72116"/>
                  <a:pt x="1622004" y="78615"/>
                  <a:pt x="1622004" y="86181"/>
                </a:cubicBezTo>
                <a:cubicBezTo>
                  <a:pt x="1622004" y="92237"/>
                  <a:pt x="1620748" y="97517"/>
                  <a:pt x="1618239" y="102021"/>
                </a:cubicBezTo>
                <a:cubicBezTo>
                  <a:pt x="1615731" y="106526"/>
                  <a:pt x="1611964" y="110291"/>
                  <a:pt x="1606942" y="113319"/>
                </a:cubicBezTo>
                <a:cubicBezTo>
                  <a:pt x="1612919" y="115309"/>
                  <a:pt x="1617880" y="119035"/>
                  <a:pt x="1621825" y="124492"/>
                </a:cubicBezTo>
                <a:cubicBezTo>
                  <a:pt x="1625767" y="129955"/>
                  <a:pt x="1627743" y="136423"/>
                  <a:pt x="1627743" y="143914"/>
                </a:cubicBezTo>
                <a:cubicBezTo>
                  <a:pt x="1626944" y="155946"/>
                  <a:pt x="1622642" y="164871"/>
                  <a:pt x="1614834" y="170688"/>
                </a:cubicBezTo>
                <a:cubicBezTo>
                  <a:pt x="1607025" y="176505"/>
                  <a:pt x="1595667" y="179418"/>
                  <a:pt x="1580766" y="179418"/>
                </a:cubicBezTo>
                <a:lnTo>
                  <a:pt x="1523512" y="179418"/>
                </a:lnTo>
                <a:close/>
                <a:moveTo>
                  <a:pt x="1545026" y="105902"/>
                </a:moveTo>
                <a:lnTo>
                  <a:pt x="1567976" y="105902"/>
                </a:lnTo>
                <a:cubicBezTo>
                  <a:pt x="1577142" y="105902"/>
                  <a:pt x="1583435" y="105427"/>
                  <a:pt x="1586862" y="104469"/>
                </a:cubicBezTo>
                <a:cubicBezTo>
                  <a:pt x="1590289" y="103516"/>
                  <a:pt x="1593360" y="101583"/>
                  <a:pt x="1596067" y="98673"/>
                </a:cubicBezTo>
                <a:cubicBezTo>
                  <a:pt x="1598777" y="95765"/>
                  <a:pt x="1600131" y="92280"/>
                  <a:pt x="1600131" y="88216"/>
                </a:cubicBezTo>
                <a:cubicBezTo>
                  <a:pt x="1600131" y="81519"/>
                  <a:pt x="1597763" y="76861"/>
                  <a:pt x="1593018" y="74229"/>
                </a:cubicBezTo>
                <a:cubicBezTo>
                  <a:pt x="1588277" y="71602"/>
                  <a:pt x="1580169" y="70287"/>
                  <a:pt x="1568692" y="70287"/>
                </a:cubicBezTo>
                <a:lnTo>
                  <a:pt x="1545026" y="70287"/>
                </a:lnTo>
                <a:close/>
                <a:moveTo>
                  <a:pt x="1545026" y="161727"/>
                </a:moveTo>
                <a:lnTo>
                  <a:pt x="1573355" y="161727"/>
                </a:lnTo>
                <a:cubicBezTo>
                  <a:pt x="1585548" y="161727"/>
                  <a:pt x="1593915" y="160313"/>
                  <a:pt x="1598457" y="157483"/>
                </a:cubicBezTo>
                <a:cubicBezTo>
                  <a:pt x="1603000" y="154657"/>
                  <a:pt x="1605390" y="149775"/>
                  <a:pt x="1605629" y="142839"/>
                </a:cubicBezTo>
                <a:cubicBezTo>
                  <a:pt x="1605629" y="138777"/>
                  <a:pt x="1604315" y="135008"/>
                  <a:pt x="1601687" y="131545"/>
                </a:cubicBezTo>
                <a:cubicBezTo>
                  <a:pt x="1599052" y="128079"/>
                  <a:pt x="1595624" y="125885"/>
                  <a:pt x="1591405" y="124968"/>
                </a:cubicBezTo>
                <a:cubicBezTo>
                  <a:pt x="1587182" y="124054"/>
                  <a:pt x="1580411" y="123597"/>
                  <a:pt x="1571083" y="123597"/>
                </a:cubicBezTo>
                <a:lnTo>
                  <a:pt x="1545026" y="123597"/>
                </a:lnTo>
                <a:close/>
                <a:moveTo>
                  <a:pt x="1643224" y="115946"/>
                </a:moveTo>
                <a:cubicBezTo>
                  <a:pt x="1643224" y="92439"/>
                  <a:pt x="1649758" y="75025"/>
                  <a:pt x="1662829" y="63710"/>
                </a:cubicBezTo>
                <a:cubicBezTo>
                  <a:pt x="1673744" y="54307"/>
                  <a:pt x="1687054" y="49609"/>
                  <a:pt x="1702750" y="49609"/>
                </a:cubicBezTo>
                <a:cubicBezTo>
                  <a:pt x="1720202" y="49609"/>
                  <a:pt x="1734469" y="55326"/>
                  <a:pt x="1745546" y="66759"/>
                </a:cubicBezTo>
                <a:cubicBezTo>
                  <a:pt x="1756623" y="78193"/>
                  <a:pt x="1762157" y="93993"/>
                  <a:pt x="1762157" y="114153"/>
                </a:cubicBezTo>
                <a:cubicBezTo>
                  <a:pt x="1762157" y="130487"/>
                  <a:pt x="1759708" y="143339"/>
                  <a:pt x="1754808" y="152703"/>
                </a:cubicBezTo>
                <a:cubicBezTo>
                  <a:pt x="1749909" y="162067"/>
                  <a:pt x="1742778" y="169335"/>
                  <a:pt x="1733414" y="174515"/>
                </a:cubicBezTo>
                <a:cubicBezTo>
                  <a:pt x="1724050" y="179695"/>
                  <a:pt x="1713827" y="182283"/>
                  <a:pt x="1702750" y="182283"/>
                </a:cubicBezTo>
                <a:cubicBezTo>
                  <a:pt x="1684984" y="182283"/>
                  <a:pt x="1670619" y="176589"/>
                  <a:pt x="1659661" y="165191"/>
                </a:cubicBezTo>
                <a:cubicBezTo>
                  <a:pt x="1648702" y="153796"/>
                  <a:pt x="1643224" y="137380"/>
                  <a:pt x="1643224" y="115946"/>
                </a:cubicBezTo>
                <a:close/>
                <a:moveTo>
                  <a:pt x="1665338" y="115946"/>
                </a:moveTo>
                <a:cubicBezTo>
                  <a:pt x="1665338" y="132204"/>
                  <a:pt x="1668884" y="144375"/>
                  <a:pt x="1675976" y="152461"/>
                </a:cubicBezTo>
                <a:cubicBezTo>
                  <a:pt x="1683071" y="160550"/>
                  <a:pt x="1691995" y="164593"/>
                  <a:pt x="1702750" y="164593"/>
                </a:cubicBezTo>
                <a:cubicBezTo>
                  <a:pt x="1713430" y="164593"/>
                  <a:pt x="1722315" y="160532"/>
                  <a:pt x="1729407" y="152400"/>
                </a:cubicBezTo>
                <a:cubicBezTo>
                  <a:pt x="1736499" y="144275"/>
                  <a:pt x="1740046" y="131884"/>
                  <a:pt x="1740046" y="115230"/>
                </a:cubicBezTo>
                <a:cubicBezTo>
                  <a:pt x="1740046" y="99530"/>
                  <a:pt x="1736477" y="87639"/>
                  <a:pt x="1729346" y="79551"/>
                </a:cubicBezTo>
                <a:cubicBezTo>
                  <a:pt x="1722215" y="71461"/>
                  <a:pt x="1713348" y="67418"/>
                  <a:pt x="1702750" y="67418"/>
                </a:cubicBezTo>
                <a:cubicBezTo>
                  <a:pt x="1691995" y="67418"/>
                  <a:pt x="1683071" y="71443"/>
                  <a:pt x="1675976" y="79488"/>
                </a:cubicBezTo>
                <a:cubicBezTo>
                  <a:pt x="1668884" y="87539"/>
                  <a:pt x="1665338" y="99689"/>
                  <a:pt x="1665338" y="115946"/>
                </a:cubicBezTo>
                <a:close/>
                <a:moveTo>
                  <a:pt x="1857219" y="52474"/>
                </a:moveTo>
                <a:lnTo>
                  <a:pt x="1890683" y="52474"/>
                </a:lnTo>
                <a:lnTo>
                  <a:pt x="1924035" y="154077"/>
                </a:lnTo>
                <a:lnTo>
                  <a:pt x="1961089" y="52474"/>
                </a:lnTo>
                <a:lnTo>
                  <a:pt x="1992046" y="52474"/>
                </a:lnTo>
                <a:lnTo>
                  <a:pt x="1992046" y="179418"/>
                </a:lnTo>
                <a:lnTo>
                  <a:pt x="1970528" y="179418"/>
                </a:lnTo>
                <a:lnTo>
                  <a:pt x="1970528" y="77218"/>
                </a:lnTo>
                <a:lnTo>
                  <a:pt x="1933002" y="179418"/>
                </a:lnTo>
                <a:lnTo>
                  <a:pt x="1913757" y="179418"/>
                </a:lnTo>
                <a:lnTo>
                  <a:pt x="1878252" y="72318"/>
                </a:lnTo>
                <a:lnTo>
                  <a:pt x="1878252" y="179418"/>
                </a:lnTo>
                <a:lnTo>
                  <a:pt x="1857219" y="179418"/>
                </a:lnTo>
                <a:close/>
                <a:moveTo>
                  <a:pt x="2025035" y="52474"/>
                </a:moveTo>
                <a:lnTo>
                  <a:pt x="2046553" y="52474"/>
                </a:lnTo>
                <a:lnTo>
                  <a:pt x="2046553" y="105305"/>
                </a:lnTo>
                <a:lnTo>
                  <a:pt x="2106197" y="105305"/>
                </a:lnTo>
                <a:lnTo>
                  <a:pt x="2106197" y="52474"/>
                </a:lnTo>
                <a:lnTo>
                  <a:pt x="2127715" y="52474"/>
                </a:lnTo>
                <a:lnTo>
                  <a:pt x="2127715" y="179418"/>
                </a:lnTo>
                <a:lnTo>
                  <a:pt x="2106197" y="179418"/>
                </a:lnTo>
                <a:lnTo>
                  <a:pt x="2106197" y="123118"/>
                </a:lnTo>
                <a:lnTo>
                  <a:pt x="2046553" y="123118"/>
                </a:lnTo>
                <a:lnTo>
                  <a:pt x="2046553" y="179418"/>
                </a:lnTo>
                <a:lnTo>
                  <a:pt x="2025035" y="179418"/>
                </a:lnTo>
                <a:close/>
                <a:moveTo>
                  <a:pt x="2152098" y="115946"/>
                </a:moveTo>
                <a:cubicBezTo>
                  <a:pt x="2152098" y="92439"/>
                  <a:pt x="2158632" y="75025"/>
                  <a:pt x="2171700" y="63710"/>
                </a:cubicBezTo>
                <a:cubicBezTo>
                  <a:pt x="2182618" y="54307"/>
                  <a:pt x="2195924" y="49609"/>
                  <a:pt x="2211623" y="49609"/>
                </a:cubicBezTo>
                <a:cubicBezTo>
                  <a:pt x="2229076" y="49609"/>
                  <a:pt x="2243343" y="55326"/>
                  <a:pt x="2254420" y="66759"/>
                </a:cubicBezTo>
                <a:cubicBezTo>
                  <a:pt x="2265494" y="78193"/>
                  <a:pt x="2271030" y="93993"/>
                  <a:pt x="2271030" y="114153"/>
                </a:cubicBezTo>
                <a:cubicBezTo>
                  <a:pt x="2271030" y="130487"/>
                  <a:pt x="2268583" y="143339"/>
                  <a:pt x="2263683" y="152703"/>
                </a:cubicBezTo>
                <a:cubicBezTo>
                  <a:pt x="2258784" y="162067"/>
                  <a:pt x="2251653" y="169335"/>
                  <a:pt x="2242289" y="174515"/>
                </a:cubicBezTo>
                <a:cubicBezTo>
                  <a:pt x="2232921" y="179695"/>
                  <a:pt x="2222701" y="182283"/>
                  <a:pt x="2211623" y="182283"/>
                </a:cubicBezTo>
                <a:cubicBezTo>
                  <a:pt x="2193853" y="182283"/>
                  <a:pt x="2179490" y="176589"/>
                  <a:pt x="2168535" y="165191"/>
                </a:cubicBezTo>
                <a:cubicBezTo>
                  <a:pt x="2157574" y="153796"/>
                  <a:pt x="2152098" y="137380"/>
                  <a:pt x="2152098" y="115946"/>
                </a:cubicBezTo>
                <a:close/>
                <a:moveTo>
                  <a:pt x="2174209" y="115946"/>
                </a:moveTo>
                <a:cubicBezTo>
                  <a:pt x="2174209" y="132204"/>
                  <a:pt x="2177755" y="144375"/>
                  <a:pt x="2184851" y="152461"/>
                </a:cubicBezTo>
                <a:cubicBezTo>
                  <a:pt x="2191942" y="160550"/>
                  <a:pt x="2200867" y="164593"/>
                  <a:pt x="2211623" y="164593"/>
                </a:cubicBezTo>
                <a:cubicBezTo>
                  <a:pt x="2222302" y="164593"/>
                  <a:pt x="2231189" y="160532"/>
                  <a:pt x="2238282" y="152400"/>
                </a:cubicBezTo>
                <a:cubicBezTo>
                  <a:pt x="2245370" y="144275"/>
                  <a:pt x="2248916" y="131884"/>
                  <a:pt x="2248916" y="115230"/>
                </a:cubicBezTo>
                <a:cubicBezTo>
                  <a:pt x="2248916" y="99530"/>
                  <a:pt x="2245352" y="87639"/>
                  <a:pt x="2238220" y="79551"/>
                </a:cubicBezTo>
                <a:cubicBezTo>
                  <a:pt x="2231089" y="71461"/>
                  <a:pt x="2222222" y="67418"/>
                  <a:pt x="2211623" y="67418"/>
                </a:cubicBezTo>
                <a:cubicBezTo>
                  <a:pt x="2200867" y="67418"/>
                  <a:pt x="2191942" y="71443"/>
                  <a:pt x="2184851" y="79488"/>
                </a:cubicBezTo>
                <a:cubicBezTo>
                  <a:pt x="2177755" y="87539"/>
                  <a:pt x="2174209" y="99689"/>
                  <a:pt x="2174209" y="115946"/>
                </a:cubicBezTo>
                <a:close/>
                <a:moveTo>
                  <a:pt x="2296374" y="52474"/>
                </a:moveTo>
                <a:lnTo>
                  <a:pt x="2369404" y="52474"/>
                </a:lnTo>
                <a:lnTo>
                  <a:pt x="2369404" y="70287"/>
                </a:lnTo>
                <a:lnTo>
                  <a:pt x="2317888" y="70287"/>
                </a:lnTo>
                <a:lnTo>
                  <a:pt x="2317888" y="179418"/>
                </a:lnTo>
                <a:lnTo>
                  <a:pt x="2296374" y="179418"/>
                </a:lnTo>
                <a:close/>
                <a:moveTo>
                  <a:pt x="2372389" y="115946"/>
                </a:moveTo>
                <a:cubicBezTo>
                  <a:pt x="2372389" y="92439"/>
                  <a:pt x="2378923" y="75025"/>
                  <a:pt x="2391991" y="63710"/>
                </a:cubicBezTo>
                <a:cubicBezTo>
                  <a:pt x="2402910" y="54307"/>
                  <a:pt x="2416219" y="49609"/>
                  <a:pt x="2431915" y="49609"/>
                </a:cubicBezTo>
                <a:cubicBezTo>
                  <a:pt x="2449367" y="49609"/>
                  <a:pt x="2463635" y="55326"/>
                  <a:pt x="2474712" y="66759"/>
                </a:cubicBezTo>
                <a:cubicBezTo>
                  <a:pt x="2485785" y="78193"/>
                  <a:pt x="2491322" y="93993"/>
                  <a:pt x="2491322" y="114153"/>
                </a:cubicBezTo>
                <a:cubicBezTo>
                  <a:pt x="2491322" y="130487"/>
                  <a:pt x="2488873" y="143339"/>
                  <a:pt x="2483975" y="152703"/>
                </a:cubicBezTo>
                <a:cubicBezTo>
                  <a:pt x="2479075" y="162067"/>
                  <a:pt x="2471943" y="169335"/>
                  <a:pt x="2462579" y="174515"/>
                </a:cubicBezTo>
                <a:cubicBezTo>
                  <a:pt x="2453216" y="179695"/>
                  <a:pt x="2442992" y="182283"/>
                  <a:pt x="2431915" y="182283"/>
                </a:cubicBezTo>
                <a:cubicBezTo>
                  <a:pt x="2414145" y="182283"/>
                  <a:pt x="2399782" y="176589"/>
                  <a:pt x="2388826" y="165191"/>
                </a:cubicBezTo>
                <a:cubicBezTo>
                  <a:pt x="2377868" y="153796"/>
                  <a:pt x="2372389" y="137380"/>
                  <a:pt x="2372389" y="115946"/>
                </a:cubicBezTo>
                <a:close/>
                <a:moveTo>
                  <a:pt x="2394500" y="115946"/>
                </a:moveTo>
                <a:cubicBezTo>
                  <a:pt x="2394500" y="132204"/>
                  <a:pt x="2398049" y="144375"/>
                  <a:pt x="2405141" y="152461"/>
                </a:cubicBezTo>
                <a:cubicBezTo>
                  <a:pt x="2412234" y="160550"/>
                  <a:pt x="2421158" y="164593"/>
                  <a:pt x="2431915" y="164593"/>
                </a:cubicBezTo>
                <a:cubicBezTo>
                  <a:pt x="2442592" y="164593"/>
                  <a:pt x="2451481" y="160532"/>
                  <a:pt x="2458573" y="152400"/>
                </a:cubicBezTo>
                <a:cubicBezTo>
                  <a:pt x="2465662" y="144275"/>
                  <a:pt x="2469211" y="131884"/>
                  <a:pt x="2469211" y="115230"/>
                </a:cubicBezTo>
                <a:cubicBezTo>
                  <a:pt x="2469211" y="99530"/>
                  <a:pt x="2465644" y="87639"/>
                  <a:pt x="2458511" y="79551"/>
                </a:cubicBezTo>
                <a:cubicBezTo>
                  <a:pt x="2451380" y="71461"/>
                  <a:pt x="2442514" y="67418"/>
                  <a:pt x="2431915" y="67418"/>
                </a:cubicBezTo>
                <a:cubicBezTo>
                  <a:pt x="2421158" y="67418"/>
                  <a:pt x="2412234" y="71443"/>
                  <a:pt x="2405141" y="79488"/>
                </a:cubicBezTo>
                <a:cubicBezTo>
                  <a:pt x="2398049" y="87539"/>
                  <a:pt x="2394500" y="99689"/>
                  <a:pt x="2394500" y="115946"/>
                </a:cubicBezTo>
                <a:close/>
                <a:moveTo>
                  <a:pt x="2517145" y="52474"/>
                </a:moveTo>
                <a:lnTo>
                  <a:pt x="2550611" y="52474"/>
                </a:lnTo>
                <a:lnTo>
                  <a:pt x="2583961" y="154077"/>
                </a:lnTo>
                <a:lnTo>
                  <a:pt x="2621016" y="52474"/>
                </a:lnTo>
                <a:lnTo>
                  <a:pt x="2651972" y="52474"/>
                </a:lnTo>
                <a:lnTo>
                  <a:pt x="2651972" y="179418"/>
                </a:lnTo>
                <a:lnTo>
                  <a:pt x="2630454" y="179418"/>
                </a:lnTo>
                <a:lnTo>
                  <a:pt x="2630454" y="77218"/>
                </a:lnTo>
                <a:lnTo>
                  <a:pt x="2592928" y="179418"/>
                </a:lnTo>
                <a:lnTo>
                  <a:pt x="2573683" y="179418"/>
                </a:lnTo>
                <a:lnTo>
                  <a:pt x="2538180" y="72318"/>
                </a:lnTo>
                <a:lnTo>
                  <a:pt x="2538180" y="179418"/>
                </a:lnTo>
                <a:lnTo>
                  <a:pt x="2517145" y="179418"/>
                </a:lnTo>
                <a:close/>
                <a:moveTo>
                  <a:pt x="2836671" y="132920"/>
                </a:moveTo>
                <a:lnTo>
                  <a:pt x="2857827" y="135671"/>
                </a:lnTo>
                <a:cubicBezTo>
                  <a:pt x="2855516" y="150254"/>
                  <a:pt x="2849598" y="161666"/>
                  <a:pt x="2840075" y="169914"/>
                </a:cubicBezTo>
                <a:cubicBezTo>
                  <a:pt x="2830550" y="178161"/>
                  <a:pt x="2818858" y="182283"/>
                  <a:pt x="2804994" y="182283"/>
                </a:cubicBezTo>
                <a:cubicBezTo>
                  <a:pt x="2787621" y="182283"/>
                  <a:pt x="2773660" y="176607"/>
                  <a:pt x="2763101" y="165248"/>
                </a:cubicBezTo>
                <a:cubicBezTo>
                  <a:pt x="2752538" y="153898"/>
                  <a:pt x="2747257" y="137618"/>
                  <a:pt x="2747257" y="116425"/>
                </a:cubicBezTo>
                <a:cubicBezTo>
                  <a:pt x="2747257" y="102719"/>
                  <a:pt x="2749528" y="90728"/>
                  <a:pt x="2754075" y="80446"/>
                </a:cubicBezTo>
                <a:cubicBezTo>
                  <a:pt x="2758615" y="70166"/>
                  <a:pt x="2765526" y="62454"/>
                  <a:pt x="2774815" y="57313"/>
                </a:cubicBezTo>
                <a:cubicBezTo>
                  <a:pt x="2784099" y="52176"/>
                  <a:pt x="2794197" y="49609"/>
                  <a:pt x="2805112" y="49609"/>
                </a:cubicBezTo>
                <a:cubicBezTo>
                  <a:pt x="2818897" y="49609"/>
                  <a:pt x="2830172" y="53094"/>
                  <a:pt x="2838941" y="60068"/>
                </a:cubicBezTo>
                <a:cubicBezTo>
                  <a:pt x="2847708" y="67040"/>
                  <a:pt x="2853324" y="76941"/>
                  <a:pt x="2855793" y="89770"/>
                </a:cubicBezTo>
                <a:lnTo>
                  <a:pt x="2834877" y="92996"/>
                </a:lnTo>
                <a:cubicBezTo>
                  <a:pt x="2832884" y="84468"/>
                  <a:pt x="2829358" y="78056"/>
                  <a:pt x="2824297" y="73754"/>
                </a:cubicBezTo>
                <a:cubicBezTo>
                  <a:pt x="2819235" y="69449"/>
                  <a:pt x="2813122" y="67299"/>
                  <a:pt x="2805948" y="67299"/>
                </a:cubicBezTo>
                <a:cubicBezTo>
                  <a:pt x="2795111" y="67299"/>
                  <a:pt x="2786310" y="71184"/>
                  <a:pt x="2779538" y="78953"/>
                </a:cubicBezTo>
                <a:cubicBezTo>
                  <a:pt x="2772763" y="86721"/>
                  <a:pt x="2769376" y="99016"/>
                  <a:pt x="2769376" y="115827"/>
                </a:cubicBezTo>
                <a:cubicBezTo>
                  <a:pt x="2769376" y="132877"/>
                  <a:pt x="2772643" y="145268"/>
                  <a:pt x="2779177" y="152997"/>
                </a:cubicBezTo>
                <a:cubicBezTo>
                  <a:pt x="2785712" y="160727"/>
                  <a:pt x="2794238" y="164593"/>
                  <a:pt x="2804753" y="164593"/>
                </a:cubicBezTo>
                <a:cubicBezTo>
                  <a:pt x="2813198" y="164593"/>
                  <a:pt x="2820255" y="162004"/>
                  <a:pt x="2825914" y="156824"/>
                </a:cubicBezTo>
                <a:cubicBezTo>
                  <a:pt x="2831569" y="151647"/>
                  <a:pt x="2835154" y="143681"/>
                  <a:pt x="2836671" y="132920"/>
                </a:cubicBezTo>
                <a:close/>
                <a:moveTo>
                  <a:pt x="2875276" y="228302"/>
                </a:moveTo>
                <a:lnTo>
                  <a:pt x="2872890" y="208103"/>
                </a:lnTo>
                <a:cubicBezTo>
                  <a:pt x="2877587" y="209376"/>
                  <a:pt x="2881692" y="210018"/>
                  <a:pt x="2885199" y="210018"/>
                </a:cubicBezTo>
                <a:cubicBezTo>
                  <a:pt x="2889983" y="210018"/>
                  <a:pt x="2893805" y="209223"/>
                  <a:pt x="2896674" y="207628"/>
                </a:cubicBezTo>
                <a:cubicBezTo>
                  <a:pt x="2899541" y="206033"/>
                  <a:pt x="2901895" y="203801"/>
                  <a:pt x="2903724" y="200931"/>
                </a:cubicBezTo>
                <a:cubicBezTo>
                  <a:pt x="2905078" y="198782"/>
                  <a:pt x="2907274" y="193439"/>
                  <a:pt x="2910297" y="184915"/>
                </a:cubicBezTo>
                <a:cubicBezTo>
                  <a:pt x="2910694" y="183720"/>
                  <a:pt x="2911334" y="181966"/>
                  <a:pt x="2912213" y="179656"/>
                </a:cubicBezTo>
                <a:lnTo>
                  <a:pt x="2864040" y="52474"/>
                </a:lnTo>
                <a:lnTo>
                  <a:pt x="2887228" y="52474"/>
                </a:lnTo>
                <a:lnTo>
                  <a:pt x="2913649" y="125987"/>
                </a:lnTo>
                <a:cubicBezTo>
                  <a:pt x="2917076" y="135310"/>
                  <a:pt x="2920140" y="145109"/>
                  <a:pt x="2922850" y="155391"/>
                </a:cubicBezTo>
                <a:cubicBezTo>
                  <a:pt x="2925321" y="145509"/>
                  <a:pt x="2928272" y="135865"/>
                  <a:pt x="2931700" y="126462"/>
                </a:cubicBezTo>
                <a:lnTo>
                  <a:pt x="2958829" y="52474"/>
                </a:lnTo>
                <a:lnTo>
                  <a:pt x="2980346" y="52474"/>
                </a:lnTo>
                <a:lnTo>
                  <a:pt x="2932055" y="181567"/>
                </a:lnTo>
                <a:cubicBezTo>
                  <a:pt x="2926875" y="195513"/>
                  <a:pt x="2922850" y="205114"/>
                  <a:pt x="2919981" y="210377"/>
                </a:cubicBezTo>
                <a:cubicBezTo>
                  <a:pt x="2916159" y="217466"/>
                  <a:pt x="2911773" y="222668"/>
                  <a:pt x="2906838" y="225973"/>
                </a:cubicBezTo>
                <a:cubicBezTo>
                  <a:pt x="2901895" y="229281"/>
                  <a:pt x="2895995" y="230937"/>
                  <a:pt x="2889141" y="230937"/>
                </a:cubicBezTo>
                <a:cubicBezTo>
                  <a:pt x="2884997" y="230937"/>
                  <a:pt x="2880378" y="230060"/>
                  <a:pt x="2875276" y="228302"/>
                </a:cubicBezTo>
                <a:close/>
                <a:moveTo>
                  <a:pt x="3075372" y="52474"/>
                </a:moveTo>
                <a:lnTo>
                  <a:pt x="3075372" y="107338"/>
                </a:lnTo>
                <a:cubicBezTo>
                  <a:pt x="3082223" y="107338"/>
                  <a:pt x="3087046" y="106025"/>
                  <a:pt x="3089832" y="103392"/>
                </a:cubicBezTo>
                <a:cubicBezTo>
                  <a:pt x="3092619" y="100765"/>
                  <a:pt x="3096688" y="93116"/>
                  <a:pt x="3102026" y="80446"/>
                </a:cubicBezTo>
                <a:cubicBezTo>
                  <a:pt x="3107049" y="68412"/>
                  <a:pt x="3111548" y="60722"/>
                  <a:pt x="3115537" y="57374"/>
                </a:cubicBezTo>
                <a:cubicBezTo>
                  <a:pt x="3119440" y="54109"/>
                  <a:pt x="3125656" y="52474"/>
                  <a:pt x="3134178" y="52474"/>
                </a:cubicBezTo>
                <a:lnTo>
                  <a:pt x="3142069" y="52474"/>
                </a:lnTo>
                <a:lnTo>
                  <a:pt x="3142069" y="70287"/>
                </a:lnTo>
                <a:lnTo>
                  <a:pt x="3136215" y="70169"/>
                </a:lnTo>
                <a:cubicBezTo>
                  <a:pt x="3130474" y="70169"/>
                  <a:pt x="3126809" y="71004"/>
                  <a:pt x="3125217" y="72678"/>
                </a:cubicBezTo>
                <a:cubicBezTo>
                  <a:pt x="3123543" y="74431"/>
                  <a:pt x="3120994" y="79651"/>
                  <a:pt x="3117568" y="88338"/>
                </a:cubicBezTo>
                <a:cubicBezTo>
                  <a:pt x="3114378" y="96622"/>
                  <a:pt x="3111429" y="102356"/>
                  <a:pt x="3108719" y="105546"/>
                </a:cubicBezTo>
                <a:cubicBezTo>
                  <a:pt x="3106011" y="108732"/>
                  <a:pt x="3101788" y="111645"/>
                  <a:pt x="3096054" y="114273"/>
                </a:cubicBezTo>
                <a:cubicBezTo>
                  <a:pt x="3105375" y="116745"/>
                  <a:pt x="3114456" y="125350"/>
                  <a:pt x="3123302" y="140092"/>
                </a:cubicBezTo>
                <a:lnTo>
                  <a:pt x="3146968" y="179418"/>
                </a:lnTo>
                <a:lnTo>
                  <a:pt x="3123302" y="179418"/>
                </a:lnTo>
                <a:lnTo>
                  <a:pt x="3100234" y="140092"/>
                </a:lnTo>
                <a:cubicBezTo>
                  <a:pt x="3095532" y="132121"/>
                  <a:pt x="3091424" y="126901"/>
                  <a:pt x="3087921" y="124431"/>
                </a:cubicBezTo>
                <a:cubicBezTo>
                  <a:pt x="3084418" y="121962"/>
                  <a:pt x="3080235" y="120727"/>
                  <a:pt x="3075372" y="120727"/>
                </a:cubicBezTo>
                <a:lnTo>
                  <a:pt x="3075372" y="179418"/>
                </a:lnTo>
                <a:lnTo>
                  <a:pt x="3053376" y="179418"/>
                </a:lnTo>
                <a:lnTo>
                  <a:pt x="3053376" y="120727"/>
                </a:lnTo>
                <a:cubicBezTo>
                  <a:pt x="3048596" y="120727"/>
                  <a:pt x="3044452" y="121941"/>
                  <a:pt x="3040949" y="124370"/>
                </a:cubicBezTo>
                <a:cubicBezTo>
                  <a:pt x="3037442" y="126804"/>
                  <a:pt x="3033338" y="132042"/>
                  <a:pt x="3028633" y="140092"/>
                </a:cubicBezTo>
                <a:lnTo>
                  <a:pt x="3005564" y="179418"/>
                </a:lnTo>
                <a:lnTo>
                  <a:pt x="2981898" y="179418"/>
                </a:lnTo>
                <a:lnTo>
                  <a:pt x="3005445" y="140092"/>
                </a:lnTo>
                <a:cubicBezTo>
                  <a:pt x="3014370" y="125350"/>
                  <a:pt x="3023495" y="116745"/>
                  <a:pt x="3032816" y="114273"/>
                </a:cubicBezTo>
                <a:cubicBezTo>
                  <a:pt x="3026444" y="111324"/>
                  <a:pt x="3021980" y="108117"/>
                  <a:pt x="3019431" y="104650"/>
                </a:cubicBezTo>
                <a:cubicBezTo>
                  <a:pt x="3016882" y="101187"/>
                  <a:pt x="3013056" y="92917"/>
                  <a:pt x="3007954" y="79849"/>
                </a:cubicBezTo>
                <a:cubicBezTo>
                  <a:pt x="3006202" y="75464"/>
                  <a:pt x="3004334" y="72757"/>
                  <a:pt x="3002338" y="71720"/>
                </a:cubicBezTo>
                <a:cubicBezTo>
                  <a:pt x="3000268" y="70684"/>
                  <a:pt x="2997201" y="70169"/>
                  <a:pt x="2993137" y="70169"/>
                </a:cubicBezTo>
                <a:cubicBezTo>
                  <a:pt x="2992099" y="70169"/>
                  <a:pt x="2989986" y="70205"/>
                  <a:pt x="2986797" y="70287"/>
                </a:cubicBezTo>
                <a:lnTo>
                  <a:pt x="2986797" y="52474"/>
                </a:lnTo>
                <a:lnTo>
                  <a:pt x="2989786" y="52474"/>
                </a:lnTo>
                <a:cubicBezTo>
                  <a:pt x="2998076" y="52474"/>
                  <a:pt x="3003912" y="52975"/>
                  <a:pt x="3007299" y="53969"/>
                </a:cubicBezTo>
                <a:cubicBezTo>
                  <a:pt x="3010684" y="54966"/>
                  <a:pt x="3013711" y="57076"/>
                  <a:pt x="3016382" y="60301"/>
                </a:cubicBezTo>
                <a:cubicBezTo>
                  <a:pt x="3019053" y="63530"/>
                  <a:pt x="3022538" y="70244"/>
                  <a:pt x="3026840" y="80446"/>
                </a:cubicBezTo>
                <a:cubicBezTo>
                  <a:pt x="3032103" y="92953"/>
                  <a:pt x="3036110" y="100563"/>
                  <a:pt x="3038857" y="103274"/>
                </a:cubicBezTo>
                <a:cubicBezTo>
                  <a:pt x="3041607" y="105984"/>
                  <a:pt x="3046445" y="107338"/>
                  <a:pt x="3053376" y="107338"/>
                </a:cubicBezTo>
                <a:lnTo>
                  <a:pt x="3053376" y="52474"/>
                </a:lnTo>
                <a:close/>
                <a:moveTo>
                  <a:pt x="3245223" y="163758"/>
                </a:moveTo>
                <a:cubicBezTo>
                  <a:pt x="3237257" y="170530"/>
                  <a:pt x="3229585" y="175314"/>
                  <a:pt x="3222212" y="178104"/>
                </a:cubicBezTo>
                <a:cubicBezTo>
                  <a:pt x="3214842" y="180890"/>
                  <a:pt x="3206938" y="182283"/>
                  <a:pt x="3198488" y="182283"/>
                </a:cubicBezTo>
                <a:cubicBezTo>
                  <a:pt x="3184545" y="182283"/>
                  <a:pt x="3173825" y="178878"/>
                  <a:pt x="3166333" y="172066"/>
                </a:cubicBezTo>
                <a:cubicBezTo>
                  <a:pt x="3158845" y="165252"/>
                  <a:pt x="3155098" y="156543"/>
                  <a:pt x="3155098" y="145949"/>
                </a:cubicBezTo>
                <a:cubicBezTo>
                  <a:pt x="3155098" y="139731"/>
                  <a:pt x="3156513" y="134054"/>
                  <a:pt x="3159342" y="128913"/>
                </a:cubicBezTo>
                <a:cubicBezTo>
                  <a:pt x="3162172" y="123776"/>
                  <a:pt x="3165876" y="119651"/>
                  <a:pt x="3170458" y="116543"/>
                </a:cubicBezTo>
                <a:cubicBezTo>
                  <a:pt x="3175042" y="113437"/>
                  <a:pt x="3180200" y="111086"/>
                  <a:pt x="3185938" y="109491"/>
                </a:cubicBezTo>
                <a:cubicBezTo>
                  <a:pt x="3190158" y="108376"/>
                  <a:pt x="3196533" y="107299"/>
                  <a:pt x="3205062" y="106263"/>
                </a:cubicBezTo>
                <a:cubicBezTo>
                  <a:pt x="3222436" y="104193"/>
                  <a:pt x="3235226" y="101722"/>
                  <a:pt x="3243430" y="98854"/>
                </a:cubicBezTo>
                <a:cubicBezTo>
                  <a:pt x="3243514" y="95904"/>
                  <a:pt x="3243553" y="94032"/>
                  <a:pt x="3243553" y="93238"/>
                </a:cubicBezTo>
                <a:cubicBezTo>
                  <a:pt x="3243553" y="84468"/>
                  <a:pt x="3241519" y="78294"/>
                  <a:pt x="3237455" y="74708"/>
                </a:cubicBezTo>
                <a:cubicBezTo>
                  <a:pt x="3231957" y="69848"/>
                  <a:pt x="3223786" y="67418"/>
                  <a:pt x="3212949" y="67418"/>
                </a:cubicBezTo>
                <a:cubicBezTo>
                  <a:pt x="3202829" y="67418"/>
                  <a:pt x="3195363" y="69193"/>
                  <a:pt x="3190540" y="72736"/>
                </a:cubicBezTo>
                <a:cubicBezTo>
                  <a:pt x="3185719" y="76282"/>
                  <a:pt x="3182151" y="82557"/>
                  <a:pt x="3179844" y="91564"/>
                </a:cubicBezTo>
                <a:lnTo>
                  <a:pt x="3158805" y="88695"/>
                </a:lnTo>
                <a:cubicBezTo>
                  <a:pt x="3160717" y="79691"/>
                  <a:pt x="3163863" y="72418"/>
                  <a:pt x="3168249" y="66879"/>
                </a:cubicBezTo>
                <a:cubicBezTo>
                  <a:pt x="3172629" y="61338"/>
                  <a:pt x="3178962" y="57076"/>
                  <a:pt x="3187253" y="54087"/>
                </a:cubicBezTo>
                <a:cubicBezTo>
                  <a:pt x="3195540" y="51099"/>
                  <a:pt x="3205145" y="49609"/>
                  <a:pt x="3216056" y="49609"/>
                </a:cubicBezTo>
                <a:cubicBezTo>
                  <a:pt x="3226892" y="49609"/>
                  <a:pt x="3235701" y="50883"/>
                  <a:pt x="3242476" y="53432"/>
                </a:cubicBezTo>
                <a:cubicBezTo>
                  <a:pt x="3249248" y="55981"/>
                  <a:pt x="3254230" y="59189"/>
                  <a:pt x="3257420" y="63055"/>
                </a:cubicBezTo>
                <a:cubicBezTo>
                  <a:pt x="3260606" y="66922"/>
                  <a:pt x="3262834" y="71802"/>
                  <a:pt x="3264112" y="77696"/>
                </a:cubicBezTo>
                <a:cubicBezTo>
                  <a:pt x="3264830" y="81360"/>
                  <a:pt x="3265185" y="87975"/>
                  <a:pt x="3265185" y="97539"/>
                </a:cubicBezTo>
                <a:lnTo>
                  <a:pt x="3265185" y="126225"/>
                </a:lnTo>
                <a:cubicBezTo>
                  <a:pt x="3265185" y="146229"/>
                  <a:pt x="3265646" y="158876"/>
                  <a:pt x="3266564" y="164178"/>
                </a:cubicBezTo>
                <a:cubicBezTo>
                  <a:pt x="3267475" y="169478"/>
                  <a:pt x="3269290" y="174554"/>
                  <a:pt x="3272000" y="179418"/>
                </a:cubicBezTo>
                <a:lnTo>
                  <a:pt x="3249529" y="179418"/>
                </a:lnTo>
                <a:cubicBezTo>
                  <a:pt x="3247294" y="174957"/>
                  <a:pt x="3245861" y="169737"/>
                  <a:pt x="3245223" y="163758"/>
                </a:cubicBezTo>
                <a:close/>
                <a:moveTo>
                  <a:pt x="3243430" y="115709"/>
                </a:moveTo>
                <a:cubicBezTo>
                  <a:pt x="3235622" y="118894"/>
                  <a:pt x="3223908" y="121602"/>
                  <a:pt x="3208291" y="123834"/>
                </a:cubicBezTo>
                <a:cubicBezTo>
                  <a:pt x="3199442" y="125112"/>
                  <a:pt x="3193189" y="126544"/>
                  <a:pt x="3189523" y="128136"/>
                </a:cubicBezTo>
                <a:cubicBezTo>
                  <a:pt x="3185856" y="129731"/>
                  <a:pt x="3183030" y="132064"/>
                  <a:pt x="3181039" y="135131"/>
                </a:cubicBezTo>
                <a:cubicBezTo>
                  <a:pt x="3179045" y="138198"/>
                  <a:pt x="3178051" y="141607"/>
                  <a:pt x="3178051" y="145351"/>
                </a:cubicBezTo>
                <a:cubicBezTo>
                  <a:pt x="3178051" y="151090"/>
                  <a:pt x="3180222" y="155870"/>
                  <a:pt x="3184563" y="159694"/>
                </a:cubicBezTo>
                <a:cubicBezTo>
                  <a:pt x="3188905" y="163517"/>
                  <a:pt x="3195259" y="165432"/>
                  <a:pt x="3203630" y="165432"/>
                </a:cubicBezTo>
                <a:cubicBezTo>
                  <a:pt x="3211912" y="165432"/>
                  <a:pt x="3219285" y="163617"/>
                  <a:pt x="3225740" y="159993"/>
                </a:cubicBezTo>
                <a:cubicBezTo>
                  <a:pt x="3232195" y="156367"/>
                  <a:pt x="3236936" y="151406"/>
                  <a:pt x="3239967" y="145109"/>
                </a:cubicBezTo>
                <a:cubicBezTo>
                  <a:pt x="3242275" y="140250"/>
                  <a:pt x="3243430" y="133079"/>
                  <a:pt x="3243430" y="123597"/>
                </a:cubicBezTo>
                <a:close/>
                <a:moveTo>
                  <a:pt x="3298776" y="52474"/>
                </a:moveTo>
                <a:lnTo>
                  <a:pt x="3320290" y="52474"/>
                </a:lnTo>
                <a:lnTo>
                  <a:pt x="3320290" y="105546"/>
                </a:lnTo>
                <a:lnTo>
                  <a:pt x="3346347" y="105546"/>
                </a:lnTo>
                <a:cubicBezTo>
                  <a:pt x="3348258" y="87376"/>
                  <a:pt x="3353941" y="73513"/>
                  <a:pt x="3363383" y="63948"/>
                </a:cubicBezTo>
                <a:cubicBezTo>
                  <a:pt x="3372825" y="54390"/>
                  <a:pt x="3385076" y="49609"/>
                  <a:pt x="3400139" y="49609"/>
                </a:cubicBezTo>
                <a:cubicBezTo>
                  <a:pt x="3412969" y="49609"/>
                  <a:pt x="3423088" y="52197"/>
                  <a:pt x="3430501" y="57374"/>
                </a:cubicBezTo>
                <a:cubicBezTo>
                  <a:pt x="3437910" y="62554"/>
                  <a:pt x="3444027" y="69687"/>
                  <a:pt x="3448846" y="78772"/>
                </a:cubicBezTo>
                <a:cubicBezTo>
                  <a:pt x="3453671" y="87859"/>
                  <a:pt x="3456079" y="100092"/>
                  <a:pt x="3456079" y="115468"/>
                </a:cubicBezTo>
                <a:cubicBezTo>
                  <a:pt x="3456079" y="137380"/>
                  <a:pt x="3451101" y="153994"/>
                  <a:pt x="3441135" y="165310"/>
                </a:cubicBezTo>
                <a:cubicBezTo>
                  <a:pt x="3431174" y="176625"/>
                  <a:pt x="3417667" y="182283"/>
                  <a:pt x="3400618" y="182283"/>
                </a:cubicBezTo>
                <a:cubicBezTo>
                  <a:pt x="3384760" y="182283"/>
                  <a:pt x="3372052" y="177027"/>
                  <a:pt x="3362486" y="166505"/>
                </a:cubicBezTo>
                <a:cubicBezTo>
                  <a:pt x="3352920" y="155990"/>
                  <a:pt x="3347542" y="141567"/>
                  <a:pt x="3346347" y="123236"/>
                </a:cubicBezTo>
                <a:lnTo>
                  <a:pt x="3320290" y="123236"/>
                </a:lnTo>
                <a:lnTo>
                  <a:pt x="3320290" y="179418"/>
                </a:lnTo>
                <a:lnTo>
                  <a:pt x="3298776" y="179418"/>
                </a:lnTo>
                <a:close/>
                <a:moveTo>
                  <a:pt x="3401334" y="67897"/>
                </a:moveTo>
                <a:cubicBezTo>
                  <a:pt x="3390811" y="67897"/>
                  <a:pt x="3382624" y="71940"/>
                  <a:pt x="3376767" y="80029"/>
                </a:cubicBezTo>
                <a:cubicBezTo>
                  <a:pt x="3370914" y="88118"/>
                  <a:pt x="3367983" y="99452"/>
                  <a:pt x="3367983" y="114035"/>
                </a:cubicBezTo>
                <a:cubicBezTo>
                  <a:pt x="3367983" y="131487"/>
                  <a:pt x="3370932" y="144275"/>
                  <a:pt x="3376828" y="152400"/>
                </a:cubicBezTo>
                <a:cubicBezTo>
                  <a:pt x="3382725" y="160532"/>
                  <a:pt x="3390617" y="164593"/>
                  <a:pt x="3400495" y="164593"/>
                </a:cubicBezTo>
                <a:cubicBezTo>
                  <a:pt x="3410302" y="164593"/>
                  <a:pt x="3418325" y="160827"/>
                  <a:pt x="3424583" y="153300"/>
                </a:cubicBezTo>
                <a:cubicBezTo>
                  <a:pt x="3430836" y="145768"/>
                  <a:pt x="3433964" y="133636"/>
                  <a:pt x="3433964" y="116904"/>
                </a:cubicBezTo>
                <a:cubicBezTo>
                  <a:pt x="3433964" y="100567"/>
                  <a:pt x="3431253" y="88316"/>
                  <a:pt x="3425835" y="80148"/>
                </a:cubicBezTo>
                <a:cubicBezTo>
                  <a:pt x="3420421" y="71979"/>
                  <a:pt x="3412253" y="67897"/>
                  <a:pt x="3401334" y="67897"/>
                </a:cubicBezTo>
                <a:close/>
                <a:moveTo>
                  <a:pt x="3466375" y="52474"/>
                </a:moveTo>
                <a:lnTo>
                  <a:pt x="3569529" y="52474"/>
                </a:lnTo>
                <a:lnTo>
                  <a:pt x="3569529" y="70287"/>
                </a:lnTo>
                <a:lnTo>
                  <a:pt x="3528652" y="70287"/>
                </a:lnTo>
                <a:lnTo>
                  <a:pt x="3528652" y="179418"/>
                </a:lnTo>
                <a:lnTo>
                  <a:pt x="3507256" y="179418"/>
                </a:lnTo>
                <a:lnTo>
                  <a:pt x="3507256" y="70287"/>
                </a:lnTo>
                <a:lnTo>
                  <a:pt x="3466375" y="70287"/>
                </a:lnTo>
                <a:close/>
                <a:moveTo>
                  <a:pt x="3658222" y="52474"/>
                </a:moveTo>
                <a:lnTo>
                  <a:pt x="3707823" y="52474"/>
                </a:lnTo>
                <a:cubicBezTo>
                  <a:pt x="3720021" y="52474"/>
                  <a:pt x="3729082" y="53490"/>
                  <a:pt x="3735018" y="55520"/>
                </a:cubicBezTo>
                <a:cubicBezTo>
                  <a:pt x="3740954" y="57554"/>
                  <a:pt x="3746055" y="61281"/>
                  <a:pt x="3750321" y="66698"/>
                </a:cubicBezTo>
                <a:cubicBezTo>
                  <a:pt x="3754584" y="72116"/>
                  <a:pt x="3756714" y="78615"/>
                  <a:pt x="3756714" y="86181"/>
                </a:cubicBezTo>
                <a:cubicBezTo>
                  <a:pt x="3756714" y="92237"/>
                  <a:pt x="3755459" y="97517"/>
                  <a:pt x="3752949" y="102021"/>
                </a:cubicBezTo>
                <a:cubicBezTo>
                  <a:pt x="3750441" y="106526"/>
                  <a:pt x="3746671" y="110291"/>
                  <a:pt x="3741652" y="113319"/>
                </a:cubicBezTo>
                <a:cubicBezTo>
                  <a:pt x="3747629" y="115309"/>
                  <a:pt x="3752589" y="119035"/>
                  <a:pt x="3756535" y="124492"/>
                </a:cubicBezTo>
                <a:cubicBezTo>
                  <a:pt x="3760477" y="129955"/>
                  <a:pt x="3762454" y="136423"/>
                  <a:pt x="3762454" y="143914"/>
                </a:cubicBezTo>
                <a:cubicBezTo>
                  <a:pt x="3761654" y="155946"/>
                  <a:pt x="3757352" y="164871"/>
                  <a:pt x="3749544" y="170688"/>
                </a:cubicBezTo>
                <a:cubicBezTo>
                  <a:pt x="3741735" y="176505"/>
                  <a:pt x="3730377" y="179418"/>
                  <a:pt x="3715476" y="179418"/>
                </a:cubicBezTo>
                <a:lnTo>
                  <a:pt x="3658222" y="179418"/>
                </a:lnTo>
                <a:close/>
                <a:moveTo>
                  <a:pt x="3679736" y="105902"/>
                </a:moveTo>
                <a:lnTo>
                  <a:pt x="3702686" y="105902"/>
                </a:lnTo>
                <a:cubicBezTo>
                  <a:pt x="3711848" y="105902"/>
                  <a:pt x="3718145" y="105427"/>
                  <a:pt x="3721572" y="104469"/>
                </a:cubicBezTo>
                <a:cubicBezTo>
                  <a:pt x="3724999" y="103516"/>
                  <a:pt x="3728070" y="101583"/>
                  <a:pt x="3730777" y="98673"/>
                </a:cubicBezTo>
                <a:cubicBezTo>
                  <a:pt x="3733488" y="95765"/>
                  <a:pt x="3734841" y="92280"/>
                  <a:pt x="3734841" y="88216"/>
                </a:cubicBezTo>
                <a:cubicBezTo>
                  <a:pt x="3734841" y="81519"/>
                  <a:pt x="3732469" y="76861"/>
                  <a:pt x="3727728" y="74229"/>
                </a:cubicBezTo>
                <a:cubicBezTo>
                  <a:pt x="3722987" y="71602"/>
                  <a:pt x="3714879" y="70287"/>
                  <a:pt x="3703403" y="70287"/>
                </a:cubicBezTo>
                <a:lnTo>
                  <a:pt x="3679736" y="70287"/>
                </a:lnTo>
                <a:close/>
                <a:moveTo>
                  <a:pt x="3679736" y="161727"/>
                </a:moveTo>
                <a:lnTo>
                  <a:pt x="3708065" y="161727"/>
                </a:lnTo>
                <a:cubicBezTo>
                  <a:pt x="3720258" y="161727"/>
                  <a:pt x="3728625" y="160313"/>
                  <a:pt x="3733167" y="157483"/>
                </a:cubicBezTo>
                <a:cubicBezTo>
                  <a:pt x="3737710" y="154657"/>
                  <a:pt x="3740100" y="149775"/>
                  <a:pt x="3740339" y="142839"/>
                </a:cubicBezTo>
                <a:cubicBezTo>
                  <a:pt x="3740339" y="138777"/>
                  <a:pt x="3739025" y="135008"/>
                  <a:pt x="3736397" y="131545"/>
                </a:cubicBezTo>
                <a:cubicBezTo>
                  <a:pt x="3733762" y="128079"/>
                  <a:pt x="3730334" y="125885"/>
                  <a:pt x="3726115" y="124968"/>
                </a:cubicBezTo>
                <a:cubicBezTo>
                  <a:pt x="3721893" y="124054"/>
                  <a:pt x="3715117" y="123597"/>
                  <a:pt x="3705793" y="123597"/>
                </a:cubicBezTo>
                <a:lnTo>
                  <a:pt x="3679736" y="123597"/>
                </a:lnTo>
                <a:close/>
                <a:moveTo>
                  <a:pt x="3788150" y="228065"/>
                </a:moveTo>
                <a:lnTo>
                  <a:pt x="3788150" y="52474"/>
                </a:lnTo>
                <a:lnTo>
                  <a:pt x="3807752" y="52474"/>
                </a:lnTo>
                <a:lnTo>
                  <a:pt x="3807752" y="68973"/>
                </a:lnTo>
                <a:cubicBezTo>
                  <a:pt x="3812375" y="62515"/>
                  <a:pt x="3817594" y="57672"/>
                  <a:pt x="3823412" y="54448"/>
                </a:cubicBezTo>
                <a:cubicBezTo>
                  <a:pt x="3829230" y="51218"/>
                  <a:pt x="3836282" y="49609"/>
                  <a:pt x="3844569" y="49609"/>
                </a:cubicBezTo>
                <a:cubicBezTo>
                  <a:pt x="3855405" y="49609"/>
                  <a:pt x="3864967" y="52396"/>
                  <a:pt x="3873253" y="57972"/>
                </a:cubicBezTo>
                <a:cubicBezTo>
                  <a:pt x="3881546" y="63551"/>
                  <a:pt x="3887801" y="71421"/>
                  <a:pt x="3892021" y="81578"/>
                </a:cubicBezTo>
                <a:cubicBezTo>
                  <a:pt x="3896244" y="91740"/>
                  <a:pt x="3898357" y="102878"/>
                  <a:pt x="3898357" y="114989"/>
                </a:cubicBezTo>
                <a:cubicBezTo>
                  <a:pt x="3898357" y="127977"/>
                  <a:pt x="3896027" y="139674"/>
                  <a:pt x="3891366" y="150071"/>
                </a:cubicBezTo>
                <a:cubicBezTo>
                  <a:pt x="3886704" y="160468"/>
                  <a:pt x="3879932" y="168438"/>
                  <a:pt x="3871047" y="173978"/>
                </a:cubicBezTo>
                <a:cubicBezTo>
                  <a:pt x="3862159" y="179519"/>
                  <a:pt x="3852813" y="182283"/>
                  <a:pt x="3843011" y="182283"/>
                </a:cubicBezTo>
                <a:cubicBezTo>
                  <a:pt x="3835839" y="182283"/>
                  <a:pt x="3829405" y="180771"/>
                  <a:pt x="3823707" y="177743"/>
                </a:cubicBezTo>
                <a:cubicBezTo>
                  <a:pt x="3818012" y="174716"/>
                  <a:pt x="3813332" y="170889"/>
                  <a:pt x="3809664" y="166268"/>
                </a:cubicBezTo>
                <a:lnTo>
                  <a:pt x="3809664" y="228065"/>
                </a:lnTo>
                <a:close/>
                <a:moveTo>
                  <a:pt x="3807634" y="116663"/>
                </a:moveTo>
                <a:cubicBezTo>
                  <a:pt x="3807634" y="132996"/>
                  <a:pt x="3810942" y="145070"/>
                  <a:pt x="3817555" y="152879"/>
                </a:cubicBezTo>
                <a:cubicBezTo>
                  <a:pt x="3824168" y="160687"/>
                  <a:pt x="3832174" y="164593"/>
                  <a:pt x="3841577" y="164593"/>
                </a:cubicBezTo>
                <a:cubicBezTo>
                  <a:pt x="3851143" y="164593"/>
                  <a:pt x="3859329" y="160550"/>
                  <a:pt x="3866140" y="152461"/>
                </a:cubicBezTo>
                <a:cubicBezTo>
                  <a:pt x="3872955" y="144375"/>
                  <a:pt x="3876361" y="131844"/>
                  <a:pt x="3876361" y="114869"/>
                </a:cubicBezTo>
                <a:cubicBezTo>
                  <a:pt x="3876361" y="98695"/>
                  <a:pt x="3873035" y="86581"/>
                  <a:pt x="3866382" y="78531"/>
                </a:cubicBezTo>
                <a:cubicBezTo>
                  <a:pt x="3859729" y="70482"/>
                  <a:pt x="3851776" y="66457"/>
                  <a:pt x="3842532" y="66457"/>
                </a:cubicBezTo>
                <a:cubicBezTo>
                  <a:pt x="3833369" y="66457"/>
                  <a:pt x="3825263" y="70741"/>
                  <a:pt x="3818210" y="79309"/>
                </a:cubicBezTo>
                <a:cubicBezTo>
                  <a:pt x="3811162" y="87877"/>
                  <a:pt x="3807634" y="100329"/>
                  <a:pt x="3807634" y="116663"/>
                </a:cubicBezTo>
                <a:close/>
                <a:moveTo>
                  <a:pt x="4011196" y="138536"/>
                </a:moveTo>
                <a:lnTo>
                  <a:pt x="4033426" y="141287"/>
                </a:lnTo>
                <a:cubicBezTo>
                  <a:pt x="4029922" y="154275"/>
                  <a:pt x="4023425" y="164355"/>
                  <a:pt x="4013942" y="171527"/>
                </a:cubicBezTo>
                <a:cubicBezTo>
                  <a:pt x="4004460" y="178701"/>
                  <a:pt x="3992345" y="182283"/>
                  <a:pt x="3977604" y="182283"/>
                </a:cubicBezTo>
                <a:cubicBezTo>
                  <a:pt x="3959038" y="182283"/>
                  <a:pt x="3944315" y="176567"/>
                  <a:pt x="3933439" y="165130"/>
                </a:cubicBezTo>
                <a:cubicBezTo>
                  <a:pt x="3922560" y="153696"/>
                  <a:pt x="3917121" y="137658"/>
                  <a:pt x="3917121" y="117022"/>
                </a:cubicBezTo>
                <a:cubicBezTo>
                  <a:pt x="3917121" y="95665"/>
                  <a:pt x="3922621" y="79090"/>
                  <a:pt x="3933619" y="67297"/>
                </a:cubicBezTo>
                <a:cubicBezTo>
                  <a:pt x="3944617" y="55502"/>
                  <a:pt x="3958881" y="49609"/>
                  <a:pt x="3976408" y="49609"/>
                </a:cubicBezTo>
                <a:cubicBezTo>
                  <a:pt x="3993383" y="49609"/>
                  <a:pt x="4007250" y="55384"/>
                  <a:pt x="4018010" y="66936"/>
                </a:cubicBezTo>
                <a:cubicBezTo>
                  <a:pt x="4028768" y="78492"/>
                  <a:pt x="4034142" y="94746"/>
                  <a:pt x="4034142" y="115709"/>
                </a:cubicBezTo>
                <a:cubicBezTo>
                  <a:pt x="4034142" y="116983"/>
                  <a:pt x="4034105" y="118894"/>
                  <a:pt x="4034023" y="121443"/>
                </a:cubicBezTo>
                <a:lnTo>
                  <a:pt x="3939357" y="121443"/>
                </a:lnTo>
                <a:cubicBezTo>
                  <a:pt x="3940157" y="135386"/>
                  <a:pt x="3944098" y="146067"/>
                  <a:pt x="3951195" y="153476"/>
                </a:cubicBezTo>
                <a:cubicBezTo>
                  <a:pt x="3958283" y="160889"/>
                  <a:pt x="3967128" y="164593"/>
                  <a:pt x="3977723" y="164593"/>
                </a:cubicBezTo>
                <a:cubicBezTo>
                  <a:pt x="3985614" y="164593"/>
                  <a:pt x="3992349" y="162524"/>
                  <a:pt x="3997930" y="158380"/>
                </a:cubicBezTo>
                <a:cubicBezTo>
                  <a:pt x="4003506" y="154236"/>
                  <a:pt x="4007931" y="147623"/>
                  <a:pt x="4011196" y="138536"/>
                </a:cubicBezTo>
                <a:close/>
                <a:moveTo>
                  <a:pt x="3940552" y="103753"/>
                </a:moveTo>
                <a:lnTo>
                  <a:pt x="4011433" y="103753"/>
                </a:lnTo>
                <a:cubicBezTo>
                  <a:pt x="4010476" y="93079"/>
                  <a:pt x="4007768" y="85065"/>
                  <a:pt x="4003308" y="79727"/>
                </a:cubicBezTo>
                <a:cubicBezTo>
                  <a:pt x="3996454" y="71443"/>
                  <a:pt x="3987565" y="67299"/>
                  <a:pt x="3976649" y="67299"/>
                </a:cubicBezTo>
                <a:cubicBezTo>
                  <a:pt x="3966767" y="67299"/>
                  <a:pt x="3958463" y="70607"/>
                  <a:pt x="3951731" y="77218"/>
                </a:cubicBezTo>
                <a:cubicBezTo>
                  <a:pt x="3944994" y="83831"/>
                  <a:pt x="3941268" y="92676"/>
                  <a:pt x="3940552" y="103753"/>
                </a:cubicBezTo>
                <a:close/>
                <a:moveTo>
                  <a:pt x="4061041" y="52474"/>
                </a:moveTo>
                <a:lnTo>
                  <a:pt x="4094507" y="52474"/>
                </a:lnTo>
                <a:lnTo>
                  <a:pt x="4127857" y="154077"/>
                </a:lnTo>
                <a:lnTo>
                  <a:pt x="4164912" y="52474"/>
                </a:lnTo>
                <a:lnTo>
                  <a:pt x="4195868" y="52474"/>
                </a:lnTo>
                <a:lnTo>
                  <a:pt x="4195868" y="179418"/>
                </a:lnTo>
                <a:lnTo>
                  <a:pt x="4174354" y="179418"/>
                </a:lnTo>
                <a:lnTo>
                  <a:pt x="4174354" y="77218"/>
                </a:lnTo>
                <a:lnTo>
                  <a:pt x="4136824" y="179418"/>
                </a:lnTo>
                <a:lnTo>
                  <a:pt x="4117579" y="179418"/>
                </a:lnTo>
                <a:lnTo>
                  <a:pt x="4082079" y="72318"/>
                </a:lnTo>
                <a:lnTo>
                  <a:pt x="4082079" y="179418"/>
                </a:lnTo>
                <a:lnTo>
                  <a:pt x="4061041" y="179418"/>
                </a:lnTo>
                <a:close/>
                <a:moveTo>
                  <a:pt x="4315640" y="138536"/>
                </a:moveTo>
                <a:lnTo>
                  <a:pt x="4337870" y="141287"/>
                </a:lnTo>
                <a:cubicBezTo>
                  <a:pt x="4334368" y="154275"/>
                  <a:pt x="4327869" y="164355"/>
                  <a:pt x="4318387" y="171527"/>
                </a:cubicBezTo>
                <a:cubicBezTo>
                  <a:pt x="4308904" y="178701"/>
                  <a:pt x="4296791" y="182283"/>
                  <a:pt x="4282049" y="182283"/>
                </a:cubicBezTo>
                <a:cubicBezTo>
                  <a:pt x="4263484" y="182283"/>
                  <a:pt x="4248760" y="176567"/>
                  <a:pt x="4237883" y="165130"/>
                </a:cubicBezTo>
                <a:cubicBezTo>
                  <a:pt x="4227004" y="153696"/>
                  <a:pt x="4221565" y="137658"/>
                  <a:pt x="4221565" y="117022"/>
                </a:cubicBezTo>
                <a:cubicBezTo>
                  <a:pt x="4221565" y="95665"/>
                  <a:pt x="4227062" y="79090"/>
                  <a:pt x="4238064" y="67297"/>
                </a:cubicBezTo>
                <a:cubicBezTo>
                  <a:pt x="4249062" y="55502"/>
                  <a:pt x="4263325" y="49609"/>
                  <a:pt x="4280854" y="49609"/>
                </a:cubicBezTo>
                <a:cubicBezTo>
                  <a:pt x="4297827" y="49609"/>
                  <a:pt x="4311695" y="55384"/>
                  <a:pt x="4322455" y="66936"/>
                </a:cubicBezTo>
                <a:cubicBezTo>
                  <a:pt x="4333212" y="78492"/>
                  <a:pt x="4338587" y="94746"/>
                  <a:pt x="4338587" y="115709"/>
                </a:cubicBezTo>
                <a:cubicBezTo>
                  <a:pt x="4338587" y="116983"/>
                  <a:pt x="4338551" y="118894"/>
                  <a:pt x="4338467" y="121443"/>
                </a:cubicBezTo>
                <a:lnTo>
                  <a:pt x="4243803" y="121443"/>
                </a:lnTo>
                <a:cubicBezTo>
                  <a:pt x="4244602" y="135386"/>
                  <a:pt x="4248544" y="146067"/>
                  <a:pt x="4255639" y="153476"/>
                </a:cubicBezTo>
                <a:cubicBezTo>
                  <a:pt x="4262727" y="160889"/>
                  <a:pt x="4271573" y="164593"/>
                  <a:pt x="4282167" y="164593"/>
                </a:cubicBezTo>
                <a:cubicBezTo>
                  <a:pt x="4290059" y="164593"/>
                  <a:pt x="4296795" y="162524"/>
                  <a:pt x="4302374" y="158380"/>
                </a:cubicBezTo>
                <a:cubicBezTo>
                  <a:pt x="4307951" y="154236"/>
                  <a:pt x="4312375" y="147623"/>
                  <a:pt x="4315640" y="138536"/>
                </a:cubicBezTo>
                <a:close/>
                <a:moveTo>
                  <a:pt x="4244998" y="103753"/>
                </a:moveTo>
                <a:lnTo>
                  <a:pt x="4315878" y="103753"/>
                </a:lnTo>
                <a:cubicBezTo>
                  <a:pt x="4314920" y="93079"/>
                  <a:pt x="4312213" y="85065"/>
                  <a:pt x="4307752" y="79727"/>
                </a:cubicBezTo>
                <a:cubicBezTo>
                  <a:pt x="4300898" y="71443"/>
                  <a:pt x="4292009" y="67299"/>
                  <a:pt x="4281095" y="67299"/>
                </a:cubicBezTo>
                <a:cubicBezTo>
                  <a:pt x="4271213" y="67299"/>
                  <a:pt x="4262907" y="70607"/>
                  <a:pt x="4256175" y="77218"/>
                </a:cubicBezTo>
                <a:cubicBezTo>
                  <a:pt x="4249440" y="83831"/>
                  <a:pt x="4245714" y="92676"/>
                  <a:pt x="4244998" y="103753"/>
                </a:cubicBezTo>
                <a:close/>
                <a:moveTo>
                  <a:pt x="4365006" y="52474"/>
                </a:moveTo>
                <a:lnTo>
                  <a:pt x="4386520" y="52474"/>
                </a:lnTo>
                <a:lnTo>
                  <a:pt x="4386520" y="105305"/>
                </a:lnTo>
                <a:lnTo>
                  <a:pt x="4446168" y="105305"/>
                </a:lnTo>
                <a:lnTo>
                  <a:pt x="4446168" y="52474"/>
                </a:lnTo>
                <a:lnTo>
                  <a:pt x="4467682" y="52474"/>
                </a:lnTo>
                <a:lnTo>
                  <a:pt x="4467682" y="179418"/>
                </a:lnTo>
                <a:lnTo>
                  <a:pt x="4446168" y="179418"/>
                </a:lnTo>
                <a:lnTo>
                  <a:pt x="4446168" y="123118"/>
                </a:lnTo>
                <a:lnTo>
                  <a:pt x="4386520" y="123118"/>
                </a:lnTo>
                <a:lnTo>
                  <a:pt x="4386520" y="179418"/>
                </a:lnTo>
                <a:lnTo>
                  <a:pt x="4365006" y="179418"/>
                </a:lnTo>
                <a:close/>
                <a:moveTo>
                  <a:pt x="4500198" y="52474"/>
                </a:moveTo>
                <a:lnTo>
                  <a:pt x="4521712" y="52474"/>
                </a:lnTo>
                <a:lnTo>
                  <a:pt x="4521712" y="105305"/>
                </a:lnTo>
                <a:lnTo>
                  <a:pt x="4581360" y="105305"/>
                </a:lnTo>
                <a:lnTo>
                  <a:pt x="4581360" y="52474"/>
                </a:lnTo>
                <a:lnTo>
                  <a:pt x="4602874" y="52474"/>
                </a:lnTo>
                <a:lnTo>
                  <a:pt x="4602874" y="179418"/>
                </a:lnTo>
                <a:lnTo>
                  <a:pt x="4581360" y="179418"/>
                </a:lnTo>
                <a:lnTo>
                  <a:pt x="4581360" y="123118"/>
                </a:lnTo>
                <a:lnTo>
                  <a:pt x="4521712" y="123118"/>
                </a:lnTo>
                <a:lnTo>
                  <a:pt x="4521712" y="179418"/>
                </a:lnTo>
                <a:lnTo>
                  <a:pt x="4500198" y="179418"/>
                </a:lnTo>
                <a:close/>
                <a:moveTo>
                  <a:pt x="4756114" y="52474"/>
                </a:moveTo>
                <a:lnTo>
                  <a:pt x="4777628" y="52474"/>
                </a:lnTo>
                <a:lnTo>
                  <a:pt x="4777628" y="179418"/>
                </a:lnTo>
                <a:lnTo>
                  <a:pt x="4756114" y="179418"/>
                </a:lnTo>
                <a:close/>
                <a:moveTo>
                  <a:pt x="4635745" y="52474"/>
                </a:moveTo>
                <a:lnTo>
                  <a:pt x="4657263" y="52474"/>
                </a:lnTo>
                <a:lnTo>
                  <a:pt x="4657263" y="102079"/>
                </a:lnTo>
                <a:lnTo>
                  <a:pt x="4684514" y="102079"/>
                </a:lnTo>
                <a:cubicBezTo>
                  <a:pt x="4702284" y="102079"/>
                  <a:pt x="4715971" y="105527"/>
                  <a:pt x="4725576" y="112418"/>
                </a:cubicBezTo>
                <a:cubicBezTo>
                  <a:pt x="4735177" y="119312"/>
                  <a:pt x="4739975" y="128817"/>
                  <a:pt x="4739975" y="140927"/>
                </a:cubicBezTo>
                <a:cubicBezTo>
                  <a:pt x="4739975" y="151525"/>
                  <a:pt x="4735972" y="160593"/>
                  <a:pt x="4727962" y="168121"/>
                </a:cubicBezTo>
                <a:cubicBezTo>
                  <a:pt x="4719956" y="175649"/>
                  <a:pt x="4707147" y="179418"/>
                  <a:pt x="4689532" y="179418"/>
                </a:cubicBezTo>
                <a:lnTo>
                  <a:pt x="4635745" y="179418"/>
                </a:lnTo>
                <a:close/>
                <a:moveTo>
                  <a:pt x="4657263" y="161727"/>
                </a:moveTo>
                <a:lnTo>
                  <a:pt x="4679852" y="161727"/>
                </a:lnTo>
                <a:cubicBezTo>
                  <a:pt x="4693482" y="161727"/>
                  <a:pt x="4703202" y="160053"/>
                  <a:pt x="4709019" y="156706"/>
                </a:cubicBezTo>
                <a:cubicBezTo>
                  <a:pt x="4714837" y="153361"/>
                  <a:pt x="4717745" y="148141"/>
                  <a:pt x="4717745" y="141045"/>
                </a:cubicBezTo>
                <a:cubicBezTo>
                  <a:pt x="4717745" y="135549"/>
                  <a:pt x="4715592" y="130649"/>
                  <a:pt x="4711291" y="126343"/>
                </a:cubicBezTo>
                <a:cubicBezTo>
                  <a:pt x="4706985" y="122041"/>
                  <a:pt x="4697463" y="119892"/>
                  <a:pt x="4682721" y="119892"/>
                </a:cubicBezTo>
                <a:lnTo>
                  <a:pt x="4657263" y="119892"/>
                </a:lnTo>
                <a:close/>
                <a:moveTo>
                  <a:pt x="4898117" y="138536"/>
                </a:moveTo>
                <a:lnTo>
                  <a:pt x="4920351" y="141287"/>
                </a:lnTo>
                <a:cubicBezTo>
                  <a:pt x="4916844" y="154275"/>
                  <a:pt x="4910349" y="164355"/>
                  <a:pt x="4900866" y="171527"/>
                </a:cubicBezTo>
                <a:cubicBezTo>
                  <a:pt x="4891381" y="178701"/>
                  <a:pt x="4879270" y="182283"/>
                  <a:pt x="4864529" y="182283"/>
                </a:cubicBezTo>
                <a:cubicBezTo>
                  <a:pt x="4845959" y="182283"/>
                  <a:pt x="4831240" y="176567"/>
                  <a:pt x="4820364" y="165130"/>
                </a:cubicBezTo>
                <a:cubicBezTo>
                  <a:pt x="4809485" y="153696"/>
                  <a:pt x="4804045" y="137658"/>
                  <a:pt x="4804045" y="117022"/>
                </a:cubicBezTo>
                <a:cubicBezTo>
                  <a:pt x="4804045" y="95665"/>
                  <a:pt x="4809542" y="79090"/>
                  <a:pt x="4820540" y="67297"/>
                </a:cubicBezTo>
                <a:cubicBezTo>
                  <a:pt x="4831538" y="55502"/>
                  <a:pt x="4845802" y="49609"/>
                  <a:pt x="4863333" y="49609"/>
                </a:cubicBezTo>
                <a:cubicBezTo>
                  <a:pt x="4880307" y="49609"/>
                  <a:pt x="4894175" y="55384"/>
                  <a:pt x="4904932" y="66936"/>
                </a:cubicBezTo>
                <a:cubicBezTo>
                  <a:pt x="4915689" y="78492"/>
                  <a:pt x="4921067" y="94746"/>
                  <a:pt x="4921067" y="115709"/>
                </a:cubicBezTo>
                <a:cubicBezTo>
                  <a:pt x="4921067" y="116983"/>
                  <a:pt x="4921026" y="118894"/>
                  <a:pt x="4920948" y="121443"/>
                </a:cubicBezTo>
                <a:lnTo>
                  <a:pt x="4826282" y="121443"/>
                </a:lnTo>
                <a:cubicBezTo>
                  <a:pt x="4827078" y="135386"/>
                  <a:pt x="4831023" y="146067"/>
                  <a:pt x="4838116" y="153476"/>
                </a:cubicBezTo>
                <a:cubicBezTo>
                  <a:pt x="4845203" y="160889"/>
                  <a:pt x="4854049" y="164593"/>
                  <a:pt x="4864647" y="164593"/>
                </a:cubicBezTo>
                <a:cubicBezTo>
                  <a:pt x="4872539" y="164593"/>
                  <a:pt x="4879274" y="162524"/>
                  <a:pt x="4884851" y="158380"/>
                </a:cubicBezTo>
                <a:cubicBezTo>
                  <a:pt x="4890431" y="154236"/>
                  <a:pt x="4894852" y="147623"/>
                  <a:pt x="4898117" y="138536"/>
                </a:cubicBezTo>
                <a:close/>
                <a:moveTo>
                  <a:pt x="4827477" y="103753"/>
                </a:moveTo>
                <a:lnTo>
                  <a:pt x="4898354" y="103753"/>
                </a:lnTo>
                <a:cubicBezTo>
                  <a:pt x="4897401" y="93079"/>
                  <a:pt x="4894689" y="85065"/>
                  <a:pt x="4890229" y="79727"/>
                </a:cubicBezTo>
                <a:cubicBezTo>
                  <a:pt x="4883375" y="71443"/>
                  <a:pt x="4874490" y="67299"/>
                  <a:pt x="4863571" y="67299"/>
                </a:cubicBezTo>
                <a:cubicBezTo>
                  <a:pt x="4853689" y="67299"/>
                  <a:pt x="4845388" y="70607"/>
                  <a:pt x="4838651" y="77218"/>
                </a:cubicBezTo>
                <a:cubicBezTo>
                  <a:pt x="4831915" y="83831"/>
                  <a:pt x="4828193" y="92676"/>
                  <a:pt x="4827477" y="103753"/>
                </a:cubicBezTo>
                <a:close/>
                <a:moveTo>
                  <a:pt x="5019905" y="52474"/>
                </a:moveTo>
                <a:lnTo>
                  <a:pt x="5069506" y="52474"/>
                </a:lnTo>
                <a:cubicBezTo>
                  <a:pt x="5081699" y="52474"/>
                  <a:pt x="5090763" y="53490"/>
                  <a:pt x="5096699" y="55520"/>
                </a:cubicBezTo>
                <a:cubicBezTo>
                  <a:pt x="5102636" y="57554"/>
                  <a:pt x="5107737" y="61281"/>
                  <a:pt x="5112000" y="66698"/>
                </a:cubicBezTo>
                <a:cubicBezTo>
                  <a:pt x="5116266" y="72116"/>
                  <a:pt x="5118397" y="78615"/>
                  <a:pt x="5118397" y="86181"/>
                </a:cubicBezTo>
                <a:cubicBezTo>
                  <a:pt x="5118397" y="92237"/>
                  <a:pt x="5117141" y="97517"/>
                  <a:pt x="5114632" y="102021"/>
                </a:cubicBezTo>
                <a:cubicBezTo>
                  <a:pt x="5112122" y="106526"/>
                  <a:pt x="5108353" y="110291"/>
                  <a:pt x="5103335" y="113319"/>
                </a:cubicBezTo>
                <a:cubicBezTo>
                  <a:pt x="5109310" y="115309"/>
                  <a:pt x="5114271" y="119035"/>
                  <a:pt x="5118217" y="124492"/>
                </a:cubicBezTo>
                <a:cubicBezTo>
                  <a:pt x="5122159" y="129955"/>
                  <a:pt x="5124131" y="136423"/>
                  <a:pt x="5124131" y="143914"/>
                </a:cubicBezTo>
                <a:cubicBezTo>
                  <a:pt x="5123336" y="155946"/>
                  <a:pt x="5119034" y="164871"/>
                  <a:pt x="5111226" y="170688"/>
                </a:cubicBezTo>
                <a:cubicBezTo>
                  <a:pt x="5103417" y="176505"/>
                  <a:pt x="5092060" y="179418"/>
                  <a:pt x="5077159" y="179418"/>
                </a:cubicBezTo>
                <a:lnTo>
                  <a:pt x="5019905" y="179418"/>
                </a:lnTo>
                <a:close/>
                <a:moveTo>
                  <a:pt x="5041419" y="105902"/>
                </a:moveTo>
                <a:lnTo>
                  <a:pt x="5064369" y="105902"/>
                </a:lnTo>
                <a:cubicBezTo>
                  <a:pt x="5073531" y="105902"/>
                  <a:pt x="5079826" y="105427"/>
                  <a:pt x="5083254" y="104469"/>
                </a:cubicBezTo>
                <a:cubicBezTo>
                  <a:pt x="5086681" y="103516"/>
                  <a:pt x="5089749" y="101583"/>
                  <a:pt x="5092458" y="98673"/>
                </a:cubicBezTo>
                <a:cubicBezTo>
                  <a:pt x="5095170" y="95765"/>
                  <a:pt x="5096524" y="92280"/>
                  <a:pt x="5096524" y="88216"/>
                </a:cubicBezTo>
                <a:cubicBezTo>
                  <a:pt x="5096524" y="81519"/>
                  <a:pt x="5094151" y="76861"/>
                  <a:pt x="5089409" y="74229"/>
                </a:cubicBezTo>
                <a:cubicBezTo>
                  <a:pt x="5084668" y="71602"/>
                  <a:pt x="5076561" y="70287"/>
                  <a:pt x="5065085" y="70287"/>
                </a:cubicBezTo>
                <a:lnTo>
                  <a:pt x="5041419" y="70287"/>
                </a:lnTo>
                <a:close/>
                <a:moveTo>
                  <a:pt x="5041419" y="161727"/>
                </a:moveTo>
                <a:lnTo>
                  <a:pt x="5069746" y="161727"/>
                </a:lnTo>
                <a:cubicBezTo>
                  <a:pt x="5081939" y="161727"/>
                  <a:pt x="5090306" y="160313"/>
                  <a:pt x="5094849" y="157483"/>
                </a:cubicBezTo>
                <a:cubicBezTo>
                  <a:pt x="5099393" y="154657"/>
                  <a:pt x="5101783" y="149775"/>
                  <a:pt x="5102021" y="142839"/>
                </a:cubicBezTo>
                <a:cubicBezTo>
                  <a:pt x="5102021" y="138777"/>
                  <a:pt x="5100706" y="135008"/>
                  <a:pt x="5098074" y="131545"/>
                </a:cubicBezTo>
                <a:cubicBezTo>
                  <a:pt x="5095443" y="128079"/>
                  <a:pt x="5092017" y="125885"/>
                  <a:pt x="5087794" y="124968"/>
                </a:cubicBezTo>
                <a:cubicBezTo>
                  <a:pt x="5083574" y="124054"/>
                  <a:pt x="5076799" y="123597"/>
                  <a:pt x="5067475" y="123597"/>
                </a:cubicBezTo>
                <a:lnTo>
                  <a:pt x="5041419" y="123597"/>
                </a:lnTo>
                <a:close/>
                <a:moveTo>
                  <a:pt x="5139126" y="115946"/>
                </a:moveTo>
                <a:cubicBezTo>
                  <a:pt x="5139126" y="92439"/>
                  <a:pt x="5145660" y="75025"/>
                  <a:pt x="5158727" y="63710"/>
                </a:cubicBezTo>
                <a:cubicBezTo>
                  <a:pt x="5169647" y="54307"/>
                  <a:pt x="5182956" y="49609"/>
                  <a:pt x="5198652" y="49609"/>
                </a:cubicBezTo>
                <a:cubicBezTo>
                  <a:pt x="5216104" y="49609"/>
                  <a:pt x="5230372" y="55326"/>
                  <a:pt x="5241449" y="66759"/>
                </a:cubicBezTo>
                <a:cubicBezTo>
                  <a:pt x="5252522" y="78193"/>
                  <a:pt x="5258059" y="93993"/>
                  <a:pt x="5258059" y="114153"/>
                </a:cubicBezTo>
                <a:cubicBezTo>
                  <a:pt x="5258059" y="130487"/>
                  <a:pt x="5255611" y="143339"/>
                  <a:pt x="5250711" y="152703"/>
                </a:cubicBezTo>
                <a:cubicBezTo>
                  <a:pt x="5245811" y="162067"/>
                  <a:pt x="5238680" y="169335"/>
                  <a:pt x="5229316" y="174515"/>
                </a:cubicBezTo>
                <a:cubicBezTo>
                  <a:pt x="5219953" y="179695"/>
                  <a:pt x="5209729" y="182283"/>
                  <a:pt x="5198652" y="182283"/>
                </a:cubicBezTo>
                <a:cubicBezTo>
                  <a:pt x="5180886" y="182283"/>
                  <a:pt x="5166521" y="176589"/>
                  <a:pt x="5155564" y="165191"/>
                </a:cubicBezTo>
                <a:cubicBezTo>
                  <a:pt x="5144605" y="153796"/>
                  <a:pt x="5139126" y="137380"/>
                  <a:pt x="5139126" y="115946"/>
                </a:cubicBezTo>
                <a:close/>
                <a:moveTo>
                  <a:pt x="5161236" y="115946"/>
                </a:moveTo>
                <a:cubicBezTo>
                  <a:pt x="5161236" y="132204"/>
                  <a:pt x="5164787" y="144375"/>
                  <a:pt x="5171878" y="152461"/>
                </a:cubicBezTo>
                <a:cubicBezTo>
                  <a:pt x="5178971" y="160550"/>
                  <a:pt x="5187895" y="164593"/>
                  <a:pt x="5198652" y="164593"/>
                </a:cubicBezTo>
                <a:cubicBezTo>
                  <a:pt x="5209329" y="164593"/>
                  <a:pt x="5218217" y="160532"/>
                  <a:pt x="5225309" y="152400"/>
                </a:cubicBezTo>
                <a:cubicBezTo>
                  <a:pt x="5232399" y="144275"/>
                  <a:pt x="5235948" y="131884"/>
                  <a:pt x="5235948" y="115230"/>
                </a:cubicBezTo>
                <a:cubicBezTo>
                  <a:pt x="5235948" y="99530"/>
                  <a:pt x="5232379" y="87639"/>
                  <a:pt x="5225249" y="79551"/>
                </a:cubicBezTo>
                <a:cubicBezTo>
                  <a:pt x="5218117" y="71461"/>
                  <a:pt x="5209251" y="67418"/>
                  <a:pt x="5198652" y="67418"/>
                </a:cubicBezTo>
                <a:cubicBezTo>
                  <a:pt x="5187895" y="67418"/>
                  <a:pt x="5178971" y="71443"/>
                  <a:pt x="5171878" y="79488"/>
                </a:cubicBezTo>
                <a:cubicBezTo>
                  <a:pt x="5164787" y="87539"/>
                  <a:pt x="5161236" y="99689"/>
                  <a:pt x="5161236" y="115946"/>
                </a:cubicBezTo>
                <a:close/>
                <a:moveTo>
                  <a:pt x="5307455" y="122041"/>
                </a:moveTo>
                <a:lnTo>
                  <a:pt x="5307455" y="105186"/>
                </a:lnTo>
                <a:cubicBezTo>
                  <a:pt x="5316541" y="105107"/>
                  <a:pt x="5322737" y="104746"/>
                  <a:pt x="5326045" y="104112"/>
                </a:cubicBezTo>
                <a:cubicBezTo>
                  <a:pt x="5329346" y="103476"/>
                  <a:pt x="5332479" y="101564"/>
                  <a:pt x="5335426" y="98375"/>
                </a:cubicBezTo>
                <a:cubicBezTo>
                  <a:pt x="5338375" y="95186"/>
                  <a:pt x="5339847" y="91203"/>
                  <a:pt x="5339847" y="86419"/>
                </a:cubicBezTo>
                <a:cubicBezTo>
                  <a:pt x="5339847" y="80601"/>
                  <a:pt x="5337918" y="75961"/>
                  <a:pt x="5334051" y="72495"/>
                </a:cubicBezTo>
                <a:cubicBezTo>
                  <a:pt x="5330185" y="69031"/>
                  <a:pt x="5325185" y="67299"/>
                  <a:pt x="5319051" y="67299"/>
                </a:cubicBezTo>
                <a:cubicBezTo>
                  <a:pt x="5306940" y="67299"/>
                  <a:pt x="5298447" y="74431"/>
                  <a:pt x="5293587" y="88695"/>
                </a:cubicBezTo>
                <a:lnTo>
                  <a:pt x="5273147" y="85346"/>
                </a:lnTo>
                <a:cubicBezTo>
                  <a:pt x="5279526" y="61522"/>
                  <a:pt x="5294906" y="49609"/>
                  <a:pt x="5319291" y="49609"/>
                </a:cubicBezTo>
                <a:cubicBezTo>
                  <a:pt x="5332838" y="49609"/>
                  <a:pt x="5343455" y="53314"/>
                  <a:pt x="5351143" y="60722"/>
                </a:cubicBezTo>
                <a:cubicBezTo>
                  <a:pt x="5358834" y="68135"/>
                  <a:pt x="5362679" y="76980"/>
                  <a:pt x="5362679" y="87258"/>
                </a:cubicBezTo>
                <a:cubicBezTo>
                  <a:pt x="5362679" y="97615"/>
                  <a:pt x="5357660" y="105866"/>
                  <a:pt x="5347616" y="112004"/>
                </a:cubicBezTo>
                <a:cubicBezTo>
                  <a:pt x="5353992" y="115432"/>
                  <a:pt x="5358772" y="119791"/>
                  <a:pt x="5361963" y="125090"/>
                </a:cubicBezTo>
                <a:cubicBezTo>
                  <a:pt x="5365152" y="130393"/>
                  <a:pt x="5366743" y="136664"/>
                  <a:pt x="5366743" y="143914"/>
                </a:cubicBezTo>
                <a:cubicBezTo>
                  <a:pt x="5366743" y="155313"/>
                  <a:pt x="5362599" y="164557"/>
                  <a:pt x="5354312" y="171646"/>
                </a:cubicBezTo>
                <a:cubicBezTo>
                  <a:pt x="5346025" y="178738"/>
                  <a:pt x="5334429" y="182283"/>
                  <a:pt x="5319530" y="182283"/>
                </a:cubicBezTo>
                <a:cubicBezTo>
                  <a:pt x="5290603" y="182283"/>
                  <a:pt x="5273827" y="169417"/>
                  <a:pt x="5269204" y="143677"/>
                </a:cubicBezTo>
                <a:lnTo>
                  <a:pt x="5289404" y="139375"/>
                </a:lnTo>
                <a:cubicBezTo>
                  <a:pt x="5291236" y="147503"/>
                  <a:pt x="5294962" y="153800"/>
                  <a:pt x="5300582" y="158260"/>
                </a:cubicBezTo>
                <a:cubicBezTo>
                  <a:pt x="5306198" y="162721"/>
                  <a:pt x="5312635" y="164953"/>
                  <a:pt x="5319889" y="164953"/>
                </a:cubicBezTo>
                <a:cubicBezTo>
                  <a:pt x="5327139" y="164953"/>
                  <a:pt x="5333173" y="162901"/>
                  <a:pt x="5337993" y="158798"/>
                </a:cubicBezTo>
                <a:cubicBezTo>
                  <a:pt x="5342818" y="154693"/>
                  <a:pt x="5345225" y="149455"/>
                  <a:pt x="5345225" y="143080"/>
                </a:cubicBezTo>
                <a:cubicBezTo>
                  <a:pt x="5345225" y="138140"/>
                  <a:pt x="5343711" y="133834"/>
                  <a:pt x="5340687" y="130167"/>
                </a:cubicBezTo>
                <a:cubicBezTo>
                  <a:pt x="5337659" y="126501"/>
                  <a:pt x="5334433" y="124212"/>
                  <a:pt x="5331005" y="123293"/>
                </a:cubicBezTo>
                <a:cubicBezTo>
                  <a:pt x="5327579" y="122379"/>
                  <a:pt x="5321361" y="121922"/>
                  <a:pt x="5312354" y="121922"/>
                </a:cubicBezTo>
                <a:cubicBezTo>
                  <a:pt x="5311638" y="121922"/>
                  <a:pt x="5310003" y="121962"/>
                  <a:pt x="5307455" y="122041"/>
                </a:cubicBezTo>
                <a:close/>
                <a:moveTo>
                  <a:pt x="5392205" y="52474"/>
                </a:moveTo>
                <a:lnTo>
                  <a:pt x="5425671" y="52474"/>
                </a:lnTo>
                <a:lnTo>
                  <a:pt x="5459021" y="154077"/>
                </a:lnTo>
                <a:lnTo>
                  <a:pt x="5496076" y="52474"/>
                </a:lnTo>
                <a:lnTo>
                  <a:pt x="5527033" y="52474"/>
                </a:lnTo>
                <a:lnTo>
                  <a:pt x="5527033" y="179418"/>
                </a:lnTo>
                <a:lnTo>
                  <a:pt x="5505520" y="179418"/>
                </a:lnTo>
                <a:lnTo>
                  <a:pt x="5505520" y="77218"/>
                </a:lnTo>
                <a:lnTo>
                  <a:pt x="5467989" y="179418"/>
                </a:lnTo>
                <a:lnTo>
                  <a:pt x="5448743" y="179418"/>
                </a:lnTo>
                <a:lnTo>
                  <a:pt x="5413240" y="72318"/>
                </a:lnTo>
                <a:lnTo>
                  <a:pt x="5413240" y="179418"/>
                </a:lnTo>
                <a:lnTo>
                  <a:pt x="5392205" y="179418"/>
                </a:lnTo>
                <a:close/>
                <a:moveTo>
                  <a:pt x="5551895" y="115946"/>
                </a:moveTo>
                <a:cubicBezTo>
                  <a:pt x="5551895" y="92439"/>
                  <a:pt x="5558428" y="75025"/>
                  <a:pt x="5571496" y="63710"/>
                </a:cubicBezTo>
                <a:cubicBezTo>
                  <a:pt x="5582415" y="54307"/>
                  <a:pt x="5595724" y="49609"/>
                  <a:pt x="5611420" y="49609"/>
                </a:cubicBezTo>
                <a:cubicBezTo>
                  <a:pt x="5628874" y="49609"/>
                  <a:pt x="5643141" y="55326"/>
                  <a:pt x="5654218" y="66759"/>
                </a:cubicBezTo>
                <a:cubicBezTo>
                  <a:pt x="5665291" y="78193"/>
                  <a:pt x="5670828" y="93993"/>
                  <a:pt x="5670828" y="114153"/>
                </a:cubicBezTo>
                <a:cubicBezTo>
                  <a:pt x="5670828" y="130487"/>
                  <a:pt x="5668379" y="143339"/>
                  <a:pt x="5663480" y="152703"/>
                </a:cubicBezTo>
                <a:cubicBezTo>
                  <a:pt x="5658581" y="162067"/>
                  <a:pt x="5651449" y="169335"/>
                  <a:pt x="5642085" y="174515"/>
                </a:cubicBezTo>
                <a:cubicBezTo>
                  <a:pt x="5632722" y="179695"/>
                  <a:pt x="5622498" y="182283"/>
                  <a:pt x="5611420" y="182283"/>
                </a:cubicBezTo>
                <a:cubicBezTo>
                  <a:pt x="5593654" y="182283"/>
                  <a:pt x="5579290" y="176589"/>
                  <a:pt x="5568333" y="165191"/>
                </a:cubicBezTo>
                <a:cubicBezTo>
                  <a:pt x="5557374" y="153796"/>
                  <a:pt x="5551895" y="137380"/>
                  <a:pt x="5551895" y="115946"/>
                </a:cubicBezTo>
                <a:close/>
                <a:moveTo>
                  <a:pt x="5574010" y="115946"/>
                </a:moveTo>
                <a:cubicBezTo>
                  <a:pt x="5574010" y="132204"/>
                  <a:pt x="5577555" y="144375"/>
                  <a:pt x="5584647" y="152461"/>
                </a:cubicBezTo>
                <a:cubicBezTo>
                  <a:pt x="5591739" y="160550"/>
                  <a:pt x="5600667" y="164593"/>
                  <a:pt x="5611420" y="164593"/>
                </a:cubicBezTo>
                <a:cubicBezTo>
                  <a:pt x="5622098" y="164593"/>
                  <a:pt x="5630987" y="160532"/>
                  <a:pt x="5638079" y="152400"/>
                </a:cubicBezTo>
                <a:cubicBezTo>
                  <a:pt x="5645170" y="144275"/>
                  <a:pt x="5648716" y="131884"/>
                  <a:pt x="5648716" y="115230"/>
                </a:cubicBezTo>
                <a:cubicBezTo>
                  <a:pt x="5648716" y="99530"/>
                  <a:pt x="5645149" y="87639"/>
                  <a:pt x="5638017" y="79551"/>
                </a:cubicBezTo>
                <a:cubicBezTo>
                  <a:pt x="5630885" y="71461"/>
                  <a:pt x="5622019" y="67418"/>
                  <a:pt x="5611420" y="67418"/>
                </a:cubicBezTo>
                <a:cubicBezTo>
                  <a:pt x="5600667" y="67418"/>
                  <a:pt x="5591739" y="71443"/>
                  <a:pt x="5584647" y="79488"/>
                </a:cubicBezTo>
                <a:cubicBezTo>
                  <a:pt x="5577555" y="87539"/>
                  <a:pt x="5574010" y="99689"/>
                  <a:pt x="5574010" y="115946"/>
                </a:cubicBezTo>
                <a:close/>
                <a:moveTo>
                  <a:pt x="5769119" y="52474"/>
                </a:moveTo>
                <a:lnTo>
                  <a:pt x="5769119" y="107338"/>
                </a:lnTo>
                <a:cubicBezTo>
                  <a:pt x="5775969" y="107338"/>
                  <a:pt x="5780790" y="106025"/>
                  <a:pt x="5783580" y="103392"/>
                </a:cubicBezTo>
                <a:cubicBezTo>
                  <a:pt x="5786367" y="100765"/>
                  <a:pt x="5790434" y="93116"/>
                  <a:pt x="5795773" y="80446"/>
                </a:cubicBezTo>
                <a:cubicBezTo>
                  <a:pt x="5800791" y="68412"/>
                  <a:pt x="5805294" y="60722"/>
                  <a:pt x="5809280" y="57374"/>
                </a:cubicBezTo>
                <a:cubicBezTo>
                  <a:pt x="5813186" y="54109"/>
                  <a:pt x="5819400" y="52474"/>
                  <a:pt x="5827924" y="52474"/>
                </a:cubicBezTo>
                <a:lnTo>
                  <a:pt x="5835816" y="52474"/>
                </a:lnTo>
                <a:lnTo>
                  <a:pt x="5835816" y="70287"/>
                </a:lnTo>
                <a:lnTo>
                  <a:pt x="5829959" y="70169"/>
                </a:lnTo>
                <a:cubicBezTo>
                  <a:pt x="5824220" y="70169"/>
                  <a:pt x="5820552" y="71004"/>
                  <a:pt x="5818961" y="72678"/>
                </a:cubicBezTo>
                <a:cubicBezTo>
                  <a:pt x="5817287" y="74431"/>
                  <a:pt x="5814738" y="79651"/>
                  <a:pt x="5811311" y="88338"/>
                </a:cubicBezTo>
                <a:cubicBezTo>
                  <a:pt x="5808124" y="96622"/>
                  <a:pt x="5805176" y="102356"/>
                  <a:pt x="5802465" y="105546"/>
                </a:cubicBezTo>
                <a:cubicBezTo>
                  <a:pt x="5799755" y="108732"/>
                  <a:pt x="5795532" y="111645"/>
                  <a:pt x="5789797" y="114273"/>
                </a:cubicBezTo>
                <a:cubicBezTo>
                  <a:pt x="5799117" y="116745"/>
                  <a:pt x="5808200" y="125350"/>
                  <a:pt x="5817049" y="140092"/>
                </a:cubicBezTo>
                <a:lnTo>
                  <a:pt x="5840716" y="179418"/>
                </a:lnTo>
                <a:lnTo>
                  <a:pt x="5817049" y="179418"/>
                </a:lnTo>
                <a:lnTo>
                  <a:pt x="5793980" y="140092"/>
                </a:lnTo>
                <a:cubicBezTo>
                  <a:pt x="5789275" y="132121"/>
                  <a:pt x="5785171" y="126901"/>
                  <a:pt x="5781664" y="124431"/>
                </a:cubicBezTo>
                <a:cubicBezTo>
                  <a:pt x="5778162" y="121962"/>
                  <a:pt x="5773979" y="120727"/>
                  <a:pt x="5769119" y="120727"/>
                </a:cubicBezTo>
                <a:lnTo>
                  <a:pt x="5769119" y="179418"/>
                </a:lnTo>
                <a:lnTo>
                  <a:pt x="5747119" y="179418"/>
                </a:lnTo>
                <a:lnTo>
                  <a:pt x="5747119" y="120727"/>
                </a:lnTo>
                <a:cubicBezTo>
                  <a:pt x="5742342" y="120727"/>
                  <a:pt x="5738194" y="121941"/>
                  <a:pt x="5734691" y="124370"/>
                </a:cubicBezTo>
                <a:cubicBezTo>
                  <a:pt x="5731188" y="126804"/>
                  <a:pt x="5727082" y="132042"/>
                  <a:pt x="5722380" y="140092"/>
                </a:cubicBezTo>
                <a:lnTo>
                  <a:pt x="5699311" y="179418"/>
                </a:lnTo>
                <a:lnTo>
                  <a:pt x="5675645" y="179418"/>
                </a:lnTo>
                <a:lnTo>
                  <a:pt x="5699188" y="140092"/>
                </a:lnTo>
                <a:cubicBezTo>
                  <a:pt x="5708116" y="125350"/>
                  <a:pt x="5717239" y="116745"/>
                  <a:pt x="5726563" y="114273"/>
                </a:cubicBezTo>
                <a:cubicBezTo>
                  <a:pt x="5720188" y="111324"/>
                  <a:pt x="5715724" y="108117"/>
                  <a:pt x="5713179" y="104650"/>
                </a:cubicBezTo>
                <a:cubicBezTo>
                  <a:pt x="5710630" y="101187"/>
                  <a:pt x="5706799" y="92917"/>
                  <a:pt x="5701702" y="79849"/>
                </a:cubicBezTo>
                <a:cubicBezTo>
                  <a:pt x="5699944" y="75464"/>
                  <a:pt x="5698076" y="72757"/>
                  <a:pt x="5696082" y="71720"/>
                </a:cubicBezTo>
                <a:cubicBezTo>
                  <a:pt x="5694012" y="70684"/>
                  <a:pt x="5690945" y="70169"/>
                  <a:pt x="5686880" y="70169"/>
                </a:cubicBezTo>
                <a:cubicBezTo>
                  <a:pt x="5685843" y="70169"/>
                  <a:pt x="5683730" y="70205"/>
                  <a:pt x="5680544" y="70287"/>
                </a:cubicBezTo>
                <a:lnTo>
                  <a:pt x="5680544" y="52474"/>
                </a:lnTo>
                <a:lnTo>
                  <a:pt x="5683532" y="52474"/>
                </a:lnTo>
                <a:cubicBezTo>
                  <a:pt x="5691820" y="52474"/>
                  <a:pt x="5697656" y="52975"/>
                  <a:pt x="5701046" y="53969"/>
                </a:cubicBezTo>
                <a:cubicBezTo>
                  <a:pt x="5704430" y="54966"/>
                  <a:pt x="5707453" y="57076"/>
                  <a:pt x="5710129" y="60301"/>
                </a:cubicBezTo>
                <a:cubicBezTo>
                  <a:pt x="5712800" y="63530"/>
                  <a:pt x="5716286" y="70244"/>
                  <a:pt x="5720587" y="80446"/>
                </a:cubicBezTo>
                <a:cubicBezTo>
                  <a:pt x="5725847" y="92953"/>
                  <a:pt x="5729854" y="100563"/>
                  <a:pt x="5732603" y="103274"/>
                </a:cubicBezTo>
                <a:cubicBezTo>
                  <a:pt x="5735350" y="105984"/>
                  <a:pt x="5740189" y="107338"/>
                  <a:pt x="5747119" y="107338"/>
                </a:cubicBezTo>
                <a:lnTo>
                  <a:pt x="5747119" y="52474"/>
                </a:lnTo>
                <a:close/>
                <a:moveTo>
                  <a:pt x="5856253" y="52474"/>
                </a:moveTo>
                <a:lnTo>
                  <a:pt x="5877771" y="52474"/>
                </a:lnTo>
                <a:lnTo>
                  <a:pt x="5877771" y="105305"/>
                </a:lnTo>
                <a:lnTo>
                  <a:pt x="5937415" y="105305"/>
                </a:lnTo>
                <a:lnTo>
                  <a:pt x="5937415" y="52474"/>
                </a:lnTo>
                <a:lnTo>
                  <a:pt x="5958933" y="52474"/>
                </a:lnTo>
                <a:lnTo>
                  <a:pt x="5958933" y="179418"/>
                </a:lnTo>
                <a:lnTo>
                  <a:pt x="5937415" y="179418"/>
                </a:lnTo>
                <a:lnTo>
                  <a:pt x="5937415" y="123118"/>
                </a:lnTo>
                <a:lnTo>
                  <a:pt x="5877771" y="123118"/>
                </a:lnTo>
                <a:lnTo>
                  <a:pt x="5877771" y="179418"/>
                </a:lnTo>
                <a:lnTo>
                  <a:pt x="5856253" y="179418"/>
                </a:lnTo>
                <a:close/>
                <a:moveTo>
                  <a:pt x="5983316" y="115946"/>
                </a:moveTo>
                <a:cubicBezTo>
                  <a:pt x="5983316" y="92439"/>
                  <a:pt x="5989849" y="75025"/>
                  <a:pt x="6002917" y="63710"/>
                </a:cubicBezTo>
                <a:cubicBezTo>
                  <a:pt x="6013836" y="54307"/>
                  <a:pt x="6027144" y="49609"/>
                  <a:pt x="6042842" y="49609"/>
                </a:cubicBezTo>
                <a:cubicBezTo>
                  <a:pt x="6060294" y="49609"/>
                  <a:pt x="6074561" y="55326"/>
                  <a:pt x="6085638" y="66759"/>
                </a:cubicBezTo>
                <a:cubicBezTo>
                  <a:pt x="6096711" y="78193"/>
                  <a:pt x="6102248" y="93993"/>
                  <a:pt x="6102248" y="114153"/>
                </a:cubicBezTo>
                <a:cubicBezTo>
                  <a:pt x="6102248" y="130487"/>
                  <a:pt x="6099800" y="143339"/>
                  <a:pt x="6094900" y="152703"/>
                </a:cubicBezTo>
                <a:cubicBezTo>
                  <a:pt x="6090001" y="162067"/>
                  <a:pt x="6082869" y="169335"/>
                  <a:pt x="6073506" y="174515"/>
                </a:cubicBezTo>
                <a:cubicBezTo>
                  <a:pt x="6064142" y="179695"/>
                  <a:pt x="6053918" y="182283"/>
                  <a:pt x="6042842" y="182283"/>
                </a:cubicBezTo>
                <a:cubicBezTo>
                  <a:pt x="6025071" y="182283"/>
                  <a:pt x="6010707" y="176589"/>
                  <a:pt x="5999753" y="165191"/>
                </a:cubicBezTo>
                <a:cubicBezTo>
                  <a:pt x="5988794" y="153796"/>
                  <a:pt x="5983316" y="137380"/>
                  <a:pt x="5983316" y="115946"/>
                </a:cubicBezTo>
                <a:close/>
                <a:moveTo>
                  <a:pt x="6005426" y="115946"/>
                </a:moveTo>
                <a:cubicBezTo>
                  <a:pt x="6005426" y="132204"/>
                  <a:pt x="6008975" y="144375"/>
                  <a:pt x="6016067" y="152461"/>
                </a:cubicBezTo>
                <a:cubicBezTo>
                  <a:pt x="6023161" y="160550"/>
                  <a:pt x="6032085" y="164593"/>
                  <a:pt x="6042842" y="164593"/>
                </a:cubicBezTo>
                <a:cubicBezTo>
                  <a:pt x="6053518" y="164593"/>
                  <a:pt x="6062407" y="160532"/>
                  <a:pt x="6069499" y="152400"/>
                </a:cubicBezTo>
                <a:cubicBezTo>
                  <a:pt x="6076588" y="144275"/>
                  <a:pt x="6080136" y="131884"/>
                  <a:pt x="6080136" y="115230"/>
                </a:cubicBezTo>
                <a:cubicBezTo>
                  <a:pt x="6080136" y="99530"/>
                  <a:pt x="6076569" y="87639"/>
                  <a:pt x="6069438" y="79551"/>
                </a:cubicBezTo>
                <a:cubicBezTo>
                  <a:pt x="6062305" y="71461"/>
                  <a:pt x="6053439" y="67418"/>
                  <a:pt x="6042842" y="67418"/>
                </a:cubicBezTo>
                <a:cubicBezTo>
                  <a:pt x="6032085" y="67418"/>
                  <a:pt x="6023161" y="71443"/>
                  <a:pt x="6016067" y="79488"/>
                </a:cubicBezTo>
                <a:cubicBezTo>
                  <a:pt x="6008975" y="87539"/>
                  <a:pt x="6005426" y="99689"/>
                  <a:pt x="6005426" y="115946"/>
                </a:cubicBezTo>
                <a:close/>
                <a:moveTo>
                  <a:pt x="6209327" y="132920"/>
                </a:moveTo>
                <a:lnTo>
                  <a:pt x="6230484" y="135671"/>
                </a:lnTo>
                <a:cubicBezTo>
                  <a:pt x="6228177" y="150254"/>
                  <a:pt x="6222259" y="161666"/>
                  <a:pt x="6212736" y="169914"/>
                </a:cubicBezTo>
                <a:cubicBezTo>
                  <a:pt x="6203211" y="178161"/>
                  <a:pt x="6191518" y="182283"/>
                  <a:pt x="6177650" y="182283"/>
                </a:cubicBezTo>
                <a:cubicBezTo>
                  <a:pt x="6160279" y="182283"/>
                  <a:pt x="6146316" y="176607"/>
                  <a:pt x="6135758" y="165248"/>
                </a:cubicBezTo>
                <a:cubicBezTo>
                  <a:pt x="6125199" y="153898"/>
                  <a:pt x="6119917" y="137618"/>
                  <a:pt x="6119917" y="116425"/>
                </a:cubicBezTo>
                <a:cubicBezTo>
                  <a:pt x="6119917" y="102719"/>
                  <a:pt x="6122189" y="90728"/>
                  <a:pt x="6126731" y="80446"/>
                </a:cubicBezTo>
                <a:cubicBezTo>
                  <a:pt x="6131276" y="70166"/>
                  <a:pt x="6138187" y="62454"/>
                  <a:pt x="6147472" y="57313"/>
                </a:cubicBezTo>
                <a:cubicBezTo>
                  <a:pt x="6156756" y="52176"/>
                  <a:pt x="6166857" y="49609"/>
                  <a:pt x="6177769" y="49609"/>
                </a:cubicBezTo>
                <a:cubicBezTo>
                  <a:pt x="6191557" y="49609"/>
                  <a:pt x="6202833" y="53094"/>
                  <a:pt x="6211598" y="60068"/>
                </a:cubicBezTo>
                <a:cubicBezTo>
                  <a:pt x="6220365" y="67040"/>
                  <a:pt x="6225981" y="76941"/>
                  <a:pt x="6228453" y="89770"/>
                </a:cubicBezTo>
                <a:lnTo>
                  <a:pt x="6207534" y="92996"/>
                </a:lnTo>
                <a:cubicBezTo>
                  <a:pt x="6205542" y="84468"/>
                  <a:pt x="6202018" y="78056"/>
                  <a:pt x="6196957" y="73754"/>
                </a:cubicBezTo>
                <a:cubicBezTo>
                  <a:pt x="6191895" y="69449"/>
                  <a:pt x="6185779" y="67299"/>
                  <a:pt x="6178608" y="67299"/>
                </a:cubicBezTo>
                <a:cubicBezTo>
                  <a:pt x="6167767" y="67299"/>
                  <a:pt x="6158970" y="71184"/>
                  <a:pt x="6152195" y="78953"/>
                </a:cubicBezTo>
                <a:cubicBezTo>
                  <a:pt x="6145423" y="86721"/>
                  <a:pt x="6142032" y="99016"/>
                  <a:pt x="6142032" y="115827"/>
                </a:cubicBezTo>
                <a:cubicBezTo>
                  <a:pt x="6142032" y="132877"/>
                  <a:pt x="6145300" y="145268"/>
                  <a:pt x="6151838" y="152997"/>
                </a:cubicBezTo>
                <a:cubicBezTo>
                  <a:pt x="6158372" y="160727"/>
                  <a:pt x="6166894" y="164593"/>
                  <a:pt x="6177412" y="164593"/>
                </a:cubicBezTo>
                <a:cubicBezTo>
                  <a:pt x="6185858" y="164593"/>
                  <a:pt x="6192914" y="162004"/>
                  <a:pt x="6198573" y="156824"/>
                </a:cubicBezTo>
                <a:cubicBezTo>
                  <a:pt x="6204225" y="151647"/>
                  <a:pt x="6207811" y="143681"/>
                  <a:pt x="6209327" y="132920"/>
                </a:cubicBezTo>
                <a:close/>
                <a:moveTo>
                  <a:pt x="6237295" y="52474"/>
                </a:moveTo>
                <a:lnTo>
                  <a:pt x="6340450" y="52474"/>
                </a:lnTo>
                <a:lnTo>
                  <a:pt x="6340450" y="70287"/>
                </a:lnTo>
                <a:lnTo>
                  <a:pt x="6299571" y="70287"/>
                </a:lnTo>
                <a:lnTo>
                  <a:pt x="6299571" y="179418"/>
                </a:lnTo>
                <a:lnTo>
                  <a:pt x="6278176" y="179418"/>
                </a:lnTo>
                <a:lnTo>
                  <a:pt x="6278176" y="70287"/>
                </a:lnTo>
                <a:lnTo>
                  <a:pt x="6237295" y="70287"/>
                </a:lnTo>
                <a:close/>
                <a:moveTo>
                  <a:pt x="6361010" y="52474"/>
                </a:moveTo>
                <a:lnTo>
                  <a:pt x="6382526" y="52474"/>
                </a:lnTo>
                <a:lnTo>
                  <a:pt x="6382526" y="149297"/>
                </a:lnTo>
                <a:lnTo>
                  <a:pt x="6442171" y="52474"/>
                </a:lnTo>
                <a:lnTo>
                  <a:pt x="6465359" y="52474"/>
                </a:lnTo>
                <a:lnTo>
                  <a:pt x="6465359" y="179418"/>
                </a:lnTo>
                <a:lnTo>
                  <a:pt x="6443845" y="179418"/>
                </a:lnTo>
                <a:lnTo>
                  <a:pt x="6443845" y="83193"/>
                </a:lnTo>
                <a:lnTo>
                  <a:pt x="6384200" y="179418"/>
                </a:lnTo>
                <a:lnTo>
                  <a:pt x="6361010" y="179418"/>
                </a:lnTo>
                <a:close/>
                <a:moveTo>
                  <a:pt x="6567843" y="52474"/>
                </a:moveTo>
                <a:lnTo>
                  <a:pt x="6668009" y="52474"/>
                </a:lnTo>
                <a:lnTo>
                  <a:pt x="6668009" y="179418"/>
                </a:lnTo>
                <a:lnTo>
                  <a:pt x="6646497" y="179418"/>
                </a:lnTo>
                <a:lnTo>
                  <a:pt x="6646497" y="70287"/>
                </a:lnTo>
                <a:lnTo>
                  <a:pt x="6589361" y="70287"/>
                </a:lnTo>
                <a:lnTo>
                  <a:pt x="6589361" y="179418"/>
                </a:lnTo>
                <a:lnTo>
                  <a:pt x="6567843" y="179418"/>
                </a:lnTo>
                <a:close/>
                <a:moveTo>
                  <a:pt x="6700280" y="228065"/>
                </a:moveTo>
                <a:lnTo>
                  <a:pt x="6700280" y="52474"/>
                </a:lnTo>
                <a:lnTo>
                  <a:pt x="6719886" y="52474"/>
                </a:lnTo>
                <a:lnTo>
                  <a:pt x="6719886" y="68973"/>
                </a:lnTo>
                <a:cubicBezTo>
                  <a:pt x="6724508" y="62515"/>
                  <a:pt x="6729728" y="57672"/>
                  <a:pt x="6735545" y="54448"/>
                </a:cubicBezTo>
                <a:cubicBezTo>
                  <a:pt x="6741359" y="51218"/>
                  <a:pt x="6748412" y="49609"/>
                  <a:pt x="6756700" y="49609"/>
                </a:cubicBezTo>
                <a:cubicBezTo>
                  <a:pt x="6767539" y="49609"/>
                  <a:pt x="6777097" y="52396"/>
                  <a:pt x="6785388" y="57972"/>
                </a:cubicBezTo>
                <a:cubicBezTo>
                  <a:pt x="6793675" y="63551"/>
                  <a:pt x="6799932" y="71421"/>
                  <a:pt x="6804155" y="81578"/>
                </a:cubicBezTo>
                <a:cubicBezTo>
                  <a:pt x="6808373" y="91740"/>
                  <a:pt x="6810487" y="102878"/>
                  <a:pt x="6810487" y="114989"/>
                </a:cubicBezTo>
                <a:cubicBezTo>
                  <a:pt x="6810487" y="127977"/>
                  <a:pt x="6808158" y="139674"/>
                  <a:pt x="6803499" y="150071"/>
                </a:cubicBezTo>
                <a:cubicBezTo>
                  <a:pt x="6798837" y="160468"/>
                  <a:pt x="6792062" y="168438"/>
                  <a:pt x="6783178" y="173978"/>
                </a:cubicBezTo>
                <a:cubicBezTo>
                  <a:pt x="6774293" y="179519"/>
                  <a:pt x="6764947" y="182283"/>
                  <a:pt x="6755144" y="182283"/>
                </a:cubicBezTo>
                <a:cubicBezTo>
                  <a:pt x="6747974" y="182283"/>
                  <a:pt x="6741540" y="180771"/>
                  <a:pt x="6735841" y="177743"/>
                </a:cubicBezTo>
                <a:cubicBezTo>
                  <a:pt x="6730143" y="174716"/>
                  <a:pt x="6725463" y="170889"/>
                  <a:pt x="6721798" y="166268"/>
                </a:cubicBezTo>
                <a:lnTo>
                  <a:pt x="6721798" y="228065"/>
                </a:lnTo>
                <a:close/>
                <a:moveTo>
                  <a:pt x="6719767" y="116663"/>
                </a:moveTo>
                <a:cubicBezTo>
                  <a:pt x="6719767" y="132996"/>
                  <a:pt x="6723071" y="145070"/>
                  <a:pt x="6729688" y="152879"/>
                </a:cubicBezTo>
                <a:cubicBezTo>
                  <a:pt x="6736298" y="160687"/>
                  <a:pt x="6744308" y="164593"/>
                  <a:pt x="6753707" y="164593"/>
                </a:cubicBezTo>
                <a:cubicBezTo>
                  <a:pt x="6763274" y="164593"/>
                  <a:pt x="6771464" y="160550"/>
                  <a:pt x="6778274" y="152461"/>
                </a:cubicBezTo>
                <a:cubicBezTo>
                  <a:pt x="6785085" y="144375"/>
                  <a:pt x="6788494" y="131844"/>
                  <a:pt x="6788494" y="114869"/>
                </a:cubicBezTo>
                <a:cubicBezTo>
                  <a:pt x="6788494" y="98695"/>
                  <a:pt x="6785168" y="86581"/>
                  <a:pt x="6778512" y="78531"/>
                </a:cubicBezTo>
                <a:cubicBezTo>
                  <a:pt x="6771858" y="70482"/>
                  <a:pt x="6763911" y="66457"/>
                  <a:pt x="6754665" y="66457"/>
                </a:cubicBezTo>
                <a:cubicBezTo>
                  <a:pt x="6745503" y="66457"/>
                  <a:pt x="6737395" y="70741"/>
                  <a:pt x="6730343" y="79309"/>
                </a:cubicBezTo>
                <a:cubicBezTo>
                  <a:pt x="6723291" y="87877"/>
                  <a:pt x="6719767" y="100329"/>
                  <a:pt x="6719767" y="116663"/>
                </a:cubicBezTo>
                <a:close/>
                <a:moveTo>
                  <a:pt x="6828419" y="115946"/>
                </a:moveTo>
                <a:cubicBezTo>
                  <a:pt x="6828419" y="92439"/>
                  <a:pt x="6834952" y="75025"/>
                  <a:pt x="6848020" y="63710"/>
                </a:cubicBezTo>
                <a:cubicBezTo>
                  <a:pt x="6858940" y="54307"/>
                  <a:pt x="6872245" y="49609"/>
                  <a:pt x="6887944" y="49609"/>
                </a:cubicBezTo>
                <a:cubicBezTo>
                  <a:pt x="6905397" y="49609"/>
                  <a:pt x="6919665" y="55326"/>
                  <a:pt x="6930738" y="66759"/>
                </a:cubicBezTo>
                <a:cubicBezTo>
                  <a:pt x="6941815" y="78193"/>
                  <a:pt x="6947352" y="93993"/>
                  <a:pt x="6947352" y="114153"/>
                </a:cubicBezTo>
                <a:cubicBezTo>
                  <a:pt x="6947352" y="130487"/>
                  <a:pt x="6944904" y="143339"/>
                  <a:pt x="6940004" y="152703"/>
                </a:cubicBezTo>
                <a:cubicBezTo>
                  <a:pt x="6935104" y="162067"/>
                  <a:pt x="6927973" y="169335"/>
                  <a:pt x="6918606" y="174515"/>
                </a:cubicBezTo>
                <a:cubicBezTo>
                  <a:pt x="6909242" y="179695"/>
                  <a:pt x="6899019" y="182283"/>
                  <a:pt x="6887944" y="182283"/>
                </a:cubicBezTo>
                <a:cubicBezTo>
                  <a:pt x="6870176" y="182283"/>
                  <a:pt x="6855811" y="176589"/>
                  <a:pt x="6844857" y="165191"/>
                </a:cubicBezTo>
                <a:cubicBezTo>
                  <a:pt x="6833894" y="153796"/>
                  <a:pt x="6828419" y="137380"/>
                  <a:pt x="6828419" y="115946"/>
                </a:cubicBezTo>
                <a:close/>
                <a:moveTo>
                  <a:pt x="6850529" y="115946"/>
                </a:moveTo>
                <a:cubicBezTo>
                  <a:pt x="6850529" y="132204"/>
                  <a:pt x="6854076" y="144375"/>
                  <a:pt x="6861171" y="152461"/>
                </a:cubicBezTo>
                <a:cubicBezTo>
                  <a:pt x="6868262" y="160550"/>
                  <a:pt x="6877188" y="164593"/>
                  <a:pt x="6887944" y="164593"/>
                </a:cubicBezTo>
                <a:cubicBezTo>
                  <a:pt x="6898622" y="164593"/>
                  <a:pt x="6907507" y="160532"/>
                  <a:pt x="6914602" y="152400"/>
                </a:cubicBezTo>
                <a:cubicBezTo>
                  <a:pt x="6921690" y="144275"/>
                  <a:pt x="6925237" y="131884"/>
                  <a:pt x="6925237" y="115230"/>
                </a:cubicBezTo>
                <a:cubicBezTo>
                  <a:pt x="6925237" y="99530"/>
                  <a:pt x="6921672" y="87639"/>
                  <a:pt x="6914542" y="79551"/>
                </a:cubicBezTo>
                <a:cubicBezTo>
                  <a:pt x="6907409" y="71461"/>
                  <a:pt x="6898544" y="67418"/>
                  <a:pt x="6887944" y="67418"/>
                </a:cubicBezTo>
                <a:cubicBezTo>
                  <a:pt x="6877188" y="67418"/>
                  <a:pt x="6868262" y="71443"/>
                  <a:pt x="6861171" y="79488"/>
                </a:cubicBezTo>
                <a:cubicBezTo>
                  <a:pt x="6854076" y="87539"/>
                  <a:pt x="6850529" y="99689"/>
                  <a:pt x="6850529" y="115946"/>
                </a:cubicBezTo>
                <a:close/>
                <a:moveTo>
                  <a:pt x="6972696" y="52474"/>
                </a:moveTo>
                <a:lnTo>
                  <a:pt x="7022296" y="52474"/>
                </a:lnTo>
                <a:cubicBezTo>
                  <a:pt x="7034490" y="52474"/>
                  <a:pt x="7043555" y="53490"/>
                  <a:pt x="7049490" y="55520"/>
                </a:cubicBezTo>
                <a:cubicBezTo>
                  <a:pt x="7055428" y="57554"/>
                  <a:pt x="7060529" y="61281"/>
                  <a:pt x="7064792" y="66698"/>
                </a:cubicBezTo>
                <a:cubicBezTo>
                  <a:pt x="7069057" y="72116"/>
                  <a:pt x="7071189" y="78615"/>
                  <a:pt x="7071189" y="86181"/>
                </a:cubicBezTo>
                <a:cubicBezTo>
                  <a:pt x="7071189" y="92237"/>
                  <a:pt x="7069931" y="97517"/>
                  <a:pt x="7067423" y="102021"/>
                </a:cubicBezTo>
                <a:cubicBezTo>
                  <a:pt x="7064914" y="106526"/>
                  <a:pt x="7061144" y="110291"/>
                  <a:pt x="7056126" y="113319"/>
                </a:cubicBezTo>
                <a:cubicBezTo>
                  <a:pt x="7062102" y="115309"/>
                  <a:pt x="7067062" y="119035"/>
                  <a:pt x="7071008" y="124492"/>
                </a:cubicBezTo>
                <a:cubicBezTo>
                  <a:pt x="7074950" y="129955"/>
                  <a:pt x="7076923" y="136423"/>
                  <a:pt x="7076923" y="143914"/>
                </a:cubicBezTo>
                <a:cubicBezTo>
                  <a:pt x="7076128" y="155946"/>
                  <a:pt x="7071825" y="164871"/>
                  <a:pt x="7064017" y="170688"/>
                </a:cubicBezTo>
                <a:cubicBezTo>
                  <a:pt x="7056209" y="176505"/>
                  <a:pt x="7044850" y="179418"/>
                  <a:pt x="7029951" y="179418"/>
                </a:cubicBezTo>
                <a:lnTo>
                  <a:pt x="6972696" y="179418"/>
                </a:lnTo>
                <a:close/>
                <a:moveTo>
                  <a:pt x="6994210" y="105902"/>
                </a:moveTo>
                <a:lnTo>
                  <a:pt x="7017159" y="105902"/>
                </a:lnTo>
                <a:cubicBezTo>
                  <a:pt x="7026322" y="105902"/>
                  <a:pt x="7032618" y="105427"/>
                  <a:pt x="7036046" y="104469"/>
                </a:cubicBezTo>
                <a:cubicBezTo>
                  <a:pt x="7039473" y="103516"/>
                  <a:pt x="7042540" y="101583"/>
                  <a:pt x="7045250" y="98673"/>
                </a:cubicBezTo>
                <a:cubicBezTo>
                  <a:pt x="7047962" y="95765"/>
                  <a:pt x="7049314" y="92280"/>
                  <a:pt x="7049314" y="88216"/>
                </a:cubicBezTo>
                <a:cubicBezTo>
                  <a:pt x="7049314" y="81519"/>
                  <a:pt x="7046942" y="76861"/>
                  <a:pt x="7042201" y="74229"/>
                </a:cubicBezTo>
                <a:cubicBezTo>
                  <a:pt x="7037460" y="71602"/>
                  <a:pt x="7029352" y="70287"/>
                  <a:pt x="7017875" y="70287"/>
                </a:cubicBezTo>
                <a:lnTo>
                  <a:pt x="6994210" y="70287"/>
                </a:lnTo>
                <a:close/>
                <a:moveTo>
                  <a:pt x="6994210" y="161727"/>
                </a:moveTo>
                <a:lnTo>
                  <a:pt x="7022538" y="161727"/>
                </a:lnTo>
                <a:cubicBezTo>
                  <a:pt x="7034731" y="161727"/>
                  <a:pt x="7043098" y="160313"/>
                  <a:pt x="7047640" y="157483"/>
                </a:cubicBezTo>
                <a:cubicBezTo>
                  <a:pt x="7052184" y="154657"/>
                  <a:pt x="7054575" y="149775"/>
                  <a:pt x="7054812" y="142839"/>
                </a:cubicBezTo>
                <a:cubicBezTo>
                  <a:pt x="7054812" y="138777"/>
                  <a:pt x="7053498" y="135008"/>
                  <a:pt x="7050866" y="131545"/>
                </a:cubicBezTo>
                <a:cubicBezTo>
                  <a:pt x="7048235" y="128079"/>
                  <a:pt x="7044807" y="125885"/>
                  <a:pt x="7040588" y="124968"/>
                </a:cubicBezTo>
                <a:cubicBezTo>
                  <a:pt x="7036366" y="124054"/>
                  <a:pt x="7029590" y="123597"/>
                  <a:pt x="7020267" y="123597"/>
                </a:cubicBezTo>
                <a:lnTo>
                  <a:pt x="6994210" y="123597"/>
                </a:lnTo>
                <a:close/>
                <a:moveTo>
                  <a:pt x="7186093" y="138536"/>
                </a:moveTo>
                <a:lnTo>
                  <a:pt x="7208327" y="141287"/>
                </a:lnTo>
                <a:cubicBezTo>
                  <a:pt x="7204820" y="154275"/>
                  <a:pt x="7198326" y="164355"/>
                  <a:pt x="7188844" y="171527"/>
                </a:cubicBezTo>
                <a:cubicBezTo>
                  <a:pt x="7179357" y="178701"/>
                  <a:pt x="7167248" y="182283"/>
                  <a:pt x="7152506" y="182283"/>
                </a:cubicBezTo>
                <a:cubicBezTo>
                  <a:pt x="7133937" y="182283"/>
                  <a:pt x="7119216" y="176567"/>
                  <a:pt x="7108340" y="165130"/>
                </a:cubicBezTo>
                <a:cubicBezTo>
                  <a:pt x="7097461" y="153696"/>
                  <a:pt x="7092022" y="137658"/>
                  <a:pt x="7092022" y="117022"/>
                </a:cubicBezTo>
                <a:cubicBezTo>
                  <a:pt x="7092022" y="95665"/>
                  <a:pt x="7097519" y="79090"/>
                  <a:pt x="7108516" y="67297"/>
                </a:cubicBezTo>
                <a:cubicBezTo>
                  <a:pt x="7119515" y="55502"/>
                  <a:pt x="7133778" y="49609"/>
                  <a:pt x="7151311" y="49609"/>
                </a:cubicBezTo>
                <a:cubicBezTo>
                  <a:pt x="7168284" y="49609"/>
                  <a:pt x="7182151" y="55384"/>
                  <a:pt x="7192908" y="66936"/>
                </a:cubicBezTo>
                <a:cubicBezTo>
                  <a:pt x="7203665" y="78492"/>
                  <a:pt x="7209043" y="94746"/>
                  <a:pt x="7209043" y="115709"/>
                </a:cubicBezTo>
                <a:cubicBezTo>
                  <a:pt x="7209043" y="116983"/>
                  <a:pt x="7209004" y="118894"/>
                  <a:pt x="7208924" y="121443"/>
                </a:cubicBezTo>
                <a:lnTo>
                  <a:pt x="7114259" y="121443"/>
                </a:lnTo>
                <a:cubicBezTo>
                  <a:pt x="7115055" y="135386"/>
                  <a:pt x="7119000" y="146067"/>
                  <a:pt x="7126092" y="153476"/>
                </a:cubicBezTo>
                <a:cubicBezTo>
                  <a:pt x="7133180" y="160889"/>
                  <a:pt x="7142026" y="164593"/>
                  <a:pt x="7152624" y="164593"/>
                </a:cubicBezTo>
                <a:cubicBezTo>
                  <a:pt x="7160515" y="164593"/>
                  <a:pt x="7167250" y="162524"/>
                  <a:pt x="7172827" y="158380"/>
                </a:cubicBezTo>
                <a:cubicBezTo>
                  <a:pt x="7178407" y="154236"/>
                  <a:pt x="7182828" y="147623"/>
                  <a:pt x="7186093" y="138536"/>
                </a:cubicBezTo>
                <a:close/>
                <a:moveTo>
                  <a:pt x="7115455" y="103753"/>
                </a:moveTo>
                <a:lnTo>
                  <a:pt x="7186331" y="103753"/>
                </a:lnTo>
                <a:cubicBezTo>
                  <a:pt x="7185377" y="93079"/>
                  <a:pt x="7182665" y="85065"/>
                  <a:pt x="7178205" y="79727"/>
                </a:cubicBezTo>
                <a:cubicBezTo>
                  <a:pt x="7171351" y="71443"/>
                  <a:pt x="7162466" y="67299"/>
                  <a:pt x="7151548" y="67299"/>
                </a:cubicBezTo>
                <a:cubicBezTo>
                  <a:pt x="7141666" y="67299"/>
                  <a:pt x="7133364" y="70607"/>
                  <a:pt x="7126628" y="77218"/>
                </a:cubicBezTo>
                <a:cubicBezTo>
                  <a:pt x="7119893" y="83831"/>
                  <a:pt x="7116171" y="92676"/>
                  <a:pt x="7115455" y="103753"/>
                </a:cubicBezTo>
                <a:close/>
                <a:moveTo>
                  <a:pt x="7246685" y="52474"/>
                </a:moveTo>
                <a:lnTo>
                  <a:pt x="7335137" y="52474"/>
                </a:lnTo>
                <a:lnTo>
                  <a:pt x="7335137" y="161727"/>
                </a:lnTo>
                <a:lnTo>
                  <a:pt x="7348881" y="161727"/>
                </a:lnTo>
                <a:lnTo>
                  <a:pt x="7348881" y="215396"/>
                </a:lnTo>
                <a:lnTo>
                  <a:pt x="7331191" y="215396"/>
                </a:lnTo>
                <a:lnTo>
                  <a:pt x="7331191" y="179418"/>
                </a:lnTo>
                <a:lnTo>
                  <a:pt x="7231262" y="179418"/>
                </a:lnTo>
                <a:lnTo>
                  <a:pt x="7231262" y="215396"/>
                </a:lnTo>
                <a:lnTo>
                  <a:pt x="7213572" y="215396"/>
                </a:lnTo>
                <a:lnTo>
                  <a:pt x="7213572" y="161727"/>
                </a:lnTo>
                <a:lnTo>
                  <a:pt x="7224930" y="161727"/>
                </a:lnTo>
                <a:cubicBezTo>
                  <a:pt x="7240068" y="141167"/>
                  <a:pt x="7247319" y="104750"/>
                  <a:pt x="7246685" y="52474"/>
                </a:cubicBezTo>
                <a:close/>
                <a:moveTo>
                  <a:pt x="7264612" y="70287"/>
                </a:moveTo>
                <a:cubicBezTo>
                  <a:pt x="7263018" y="111486"/>
                  <a:pt x="7256643" y="141964"/>
                  <a:pt x="7245490" y="161727"/>
                </a:cubicBezTo>
                <a:lnTo>
                  <a:pt x="7313739" y="161727"/>
                </a:lnTo>
                <a:lnTo>
                  <a:pt x="7313739" y="70287"/>
                </a:lnTo>
                <a:close/>
                <a:moveTo>
                  <a:pt x="7459448" y="138536"/>
                </a:moveTo>
                <a:lnTo>
                  <a:pt x="7481678" y="141287"/>
                </a:lnTo>
                <a:cubicBezTo>
                  <a:pt x="7478175" y="154275"/>
                  <a:pt x="7471678" y="164355"/>
                  <a:pt x="7462195" y="171527"/>
                </a:cubicBezTo>
                <a:cubicBezTo>
                  <a:pt x="7452713" y="178701"/>
                  <a:pt x="7440598" y="182283"/>
                  <a:pt x="7425857" y="182283"/>
                </a:cubicBezTo>
                <a:cubicBezTo>
                  <a:pt x="7407292" y="182283"/>
                  <a:pt x="7392567" y="176567"/>
                  <a:pt x="7381693" y="165130"/>
                </a:cubicBezTo>
                <a:cubicBezTo>
                  <a:pt x="7370812" y="153696"/>
                  <a:pt x="7365373" y="137658"/>
                  <a:pt x="7365373" y="117022"/>
                </a:cubicBezTo>
                <a:cubicBezTo>
                  <a:pt x="7365373" y="95665"/>
                  <a:pt x="7370871" y="79090"/>
                  <a:pt x="7381872" y="67297"/>
                </a:cubicBezTo>
                <a:cubicBezTo>
                  <a:pt x="7392869" y="55502"/>
                  <a:pt x="7407133" y="49609"/>
                  <a:pt x="7424661" y="49609"/>
                </a:cubicBezTo>
                <a:cubicBezTo>
                  <a:pt x="7441635" y="49609"/>
                  <a:pt x="7455504" y="55384"/>
                  <a:pt x="7466263" y="66936"/>
                </a:cubicBezTo>
                <a:cubicBezTo>
                  <a:pt x="7477019" y="78492"/>
                  <a:pt x="7482394" y="94746"/>
                  <a:pt x="7482394" y="115709"/>
                </a:cubicBezTo>
                <a:cubicBezTo>
                  <a:pt x="7482394" y="116983"/>
                  <a:pt x="7482359" y="118894"/>
                  <a:pt x="7482276" y="121443"/>
                </a:cubicBezTo>
                <a:lnTo>
                  <a:pt x="7387611" y="121443"/>
                </a:lnTo>
                <a:cubicBezTo>
                  <a:pt x="7388409" y="135386"/>
                  <a:pt x="7392352" y="146067"/>
                  <a:pt x="7399447" y="153476"/>
                </a:cubicBezTo>
                <a:cubicBezTo>
                  <a:pt x="7406536" y="160889"/>
                  <a:pt x="7415380" y="164593"/>
                  <a:pt x="7425976" y="164593"/>
                </a:cubicBezTo>
                <a:cubicBezTo>
                  <a:pt x="7433866" y="164593"/>
                  <a:pt x="7440602" y="162524"/>
                  <a:pt x="7446183" y="158380"/>
                </a:cubicBezTo>
                <a:cubicBezTo>
                  <a:pt x="7451758" y="154236"/>
                  <a:pt x="7456183" y="147623"/>
                  <a:pt x="7459448" y="138536"/>
                </a:cubicBezTo>
                <a:close/>
                <a:moveTo>
                  <a:pt x="7388805" y="103753"/>
                </a:moveTo>
                <a:lnTo>
                  <a:pt x="7459686" y="103753"/>
                </a:lnTo>
                <a:cubicBezTo>
                  <a:pt x="7458728" y="93079"/>
                  <a:pt x="7456021" y="85065"/>
                  <a:pt x="7451561" y="79727"/>
                </a:cubicBezTo>
                <a:cubicBezTo>
                  <a:pt x="7444706" y="71443"/>
                  <a:pt x="7435819" y="67299"/>
                  <a:pt x="7424902" y="67299"/>
                </a:cubicBezTo>
                <a:cubicBezTo>
                  <a:pt x="7415021" y="67299"/>
                  <a:pt x="7406715" y="70607"/>
                  <a:pt x="7399984" y="77218"/>
                </a:cubicBezTo>
                <a:cubicBezTo>
                  <a:pt x="7393248" y="83831"/>
                  <a:pt x="7389522" y="92676"/>
                  <a:pt x="7388805" y="103753"/>
                </a:cubicBezTo>
                <a:close/>
                <a:moveTo>
                  <a:pt x="7508815" y="52474"/>
                </a:moveTo>
                <a:lnTo>
                  <a:pt x="7530329" y="52474"/>
                </a:lnTo>
                <a:lnTo>
                  <a:pt x="7530329" y="105305"/>
                </a:lnTo>
                <a:lnTo>
                  <a:pt x="7589978" y="105305"/>
                </a:lnTo>
                <a:lnTo>
                  <a:pt x="7589978" y="52474"/>
                </a:lnTo>
                <a:lnTo>
                  <a:pt x="7611491" y="52474"/>
                </a:lnTo>
                <a:lnTo>
                  <a:pt x="7611491" y="179418"/>
                </a:lnTo>
                <a:lnTo>
                  <a:pt x="7589978" y="179418"/>
                </a:lnTo>
                <a:lnTo>
                  <a:pt x="7589978" y="123118"/>
                </a:lnTo>
                <a:lnTo>
                  <a:pt x="7530329" y="123118"/>
                </a:lnTo>
                <a:lnTo>
                  <a:pt x="7530329" y="179418"/>
                </a:lnTo>
                <a:lnTo>
                  <a:pt x="7508815" y="179418"/>
                </a:lnTo>
                <a:close/>
                <a:moveTo>
                  <a:pt x="7643887" y="52474"/>
                </a:moveTo>
                <a:lnTo>
                  <a:pt x="7665402" y="52474"/>
                </a:lnTo>
                <a:lnTo>
                  <a:pt x="7665402" y="149297"/>
                </a:lnTo>
                <a:lnTo>
                  <a:pt x="7725045" y="52474"/>
                </a:lnTo>
                <a:lnTo>
                  <a:pt x="7748237" y="52474"/>
                </a:lnTo>
                <a:lnTo>
                  <a:pt x="7748237" y="179418"/>
                </a:lnTo>
                <a:lnTo>
                  <a:pt x="7726720" y="179418"/>
                </a:lnTo>
                <a:lnTo>
                  <a:pt x="7726720" y="83193"/>
                </a:lnTo>
                <a:lnTo>
                  <a:pt x="7667075" y="179418"/>
                </a:lnTo>
                <a:lnTo>
                  <a:pt x="7643887" y="179418"/>
                </a:lnTo>
                <a:close/>
                <a:moveTo>
                  <a:pt x="7880558" y="52474"/>
                </a:moveTo>
                <a:lnTo>
                  <a:pt x="7880558" y="179418"/>
                </a:lnTo>
                <a:lnTo>
                  <a:pt x="7859164" y="179418"/>
                </a:lnTo>
                <a:lnTo>
                  <a:pt x="7859164" y="129933"/>
                </a:lnTo>
                <a:lnTo>
                  <a:pt x="7846729" y="129933"/>
                </a:lnTo>
                <a:cubicBezTo>
                  <a:pt x="7839159" y="129933"/>
                  <a:pt x="7833520" y="130908"/>
                  <a:pt x="7829817" y="132859"/>
                </a:cubicBezTo>
                <a:cubicBezTo>
                  <a:pt x="7826112" y="134814"/>
                  <a:pt x="7820712" y="141089"/>
                  <a:pt x="7813621" y="151687"/>
                </a:cubicBezTo>
                <a:lnTo>
                  <a:pt x="7794853" y="179418"/>
                </a:lnTo>
                <a:lnTo>
                  <a:pt x="7768199" y="179418"/>
                </a:lnTo>
                <a:lnTo>
                  <a:pt x="7791387" y="145229"/>
                </a:lnTo>
                <a:cubicBezTo>
                  <a:pt x="7798478" y="134796"/>
                  <a:pt x="7805530" y="128895"/>
                  <a:pt x="7812544" y="127538"/>
                </a:cubicBezTo>
                <a:cubicBezTo>
                  <a:pt x="7800272" y="125864"/>
                  <a:pt x="7791167" y="121443"/>
                  <a:pt x="7785234" y="114269"/>
                </a:cubicBezTo>
                <a:cubicBezTo>
                  <a:pt x="7779298" y="107097"/>
                  <a:pt x="7776327" y="98854"/>
                  <a:pt x="7776327" y="89533"/>
                </a:cubicBezTo>
                <a:cubicBezTo>
                  <a:pt x="7776327" y="78531"/>
                  <a:pt x="7780216" y="69607"/>
                  <a:pt x="7787980" y="62752"/>
                </a:cubicBezTo>
                <a:cubicBezTo>
                  <a:pt x="7795749" y="55902"/>
                  <a:pt x="7807006" y="52474"/>
                  <a:pt x="7821749" y="52474"/>
                </a:cubicBezTo>
                <a:close/>
                <a:moveTo>
                  <a:pt x="7859164" y="70287"/>
                </a:moveTo>
                <a:lnTo>
                  <a:pt x="7828560" y="70287"/>
                </a:lnTo>
                <a:cubicBezTo>
                  <a:pt x="7815730" y="70287"/>
                  <a:pt x="7807464" y="72279"/>
                  <a:pt x="7803759" y="76264"/>
                </a:cubicBezTo>
                <a:cubicBezTo>
                  <a:pt x="7800055" y="80245"/>
                  <a:pt x="7798201" y="84910"/>
                  <a:pt x="7798201" y="90249"/>
                </a:cubicBezTo>
                <a:cubicBezTo>
                  <a:pt x="7798201" y="97817"/>
                  <a:pt x="7800930" y="103375"/>
                  <a:pt x="7806392" y="106920"/>
                </a:cubicBezTo>
                <a:cubicBezTo>
                  <a:pt x="7811845" y="110468"/>
                  <a:pt x="7821504" y="112242"/>
                  <a:pt x="7835370" y="112242"/>
                </a:cubicBezTo>
                <a:lnTo>
                  <a:pt x="7859164" y="11224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415591" y="4856283"/>
            <a:ext cx="6051528" cy="230935"/>
          </a:xfrm>
          <a:custGeom>
            <a:avLst/>
            <a:gdLst/>
            <a:ahLst/>
            <a:cxnLst/>
            <a:rect l="l" t="t" r="r" b="b"/>
            <a:pathLst>
              <a:path w="6051528" h="230935">
                <a:moveTo>
                  <a:pt x="98252" y="0"/>
                </a:moveTo>
                <a:lnTo>
                  <a:pt x="117257" y="241"/>
                </a:lnTo>
                <a:cubicBezTo>
                  <a:pt x="116382" y="8769"/>
                  <a:pt x="114488" y="14705"/>
                  <a:pt x="111582" y="18050"/>
                </a:cubicBezTo>
                <a:cubicBezTo>
                  <a:pt x="108670" y="21398"/>
                  <a:pt x="104930" y="23547"/>
                  <a:pt x="100343" y="24504"/>
                </a:cubicBezTo>
                <a:cubicBezTo>
                  <a:pt x="95761" y="25458"/>
                  <a:pt x="86779" y="25937"/>
                  <a:pt x="73390" y="25937"/>
                </a:cubicBezTo>
                <a:cubicBezTo>
                  <a:pt x="55621" y="25937"/>
                  <a:pt x="43510" y="27651"/>
                  <a:pt x="37055" y="31078"/>
                </a:cubicBezTo>
                <a:cubicBezTo>
                  <a:pt x="30597" y="34506"/>
                  <a:pt x="25956" y="39984"/>
                  <a:pt x="23127" y="47516"/>
                </a:cubicBezTo>
                <a:cubicBezTo>
                  <a:pt x="20297" y="55043"/>
                  <a:pt x="18724" y="64749"/>
                  <a:pt x="18404" y="76621"/>
                </a:cubicBezTo>
                <a:cubicBezTo>
                  <a:pt x="23825" y="68572"/>
                  <a:pt x="30161" y="62535"/>
                  <a:pt x="37416" y="58510"/>
                </a:cubicBezTo>
                <a:cubicBezTo>
                  <a:pt x="44666" y="54489"/>
                  <a:pt x="52831" y="52476"/>
                  <a:pt x="61916" y="52476"/>
                </a:cubicBezTo>
                <a:cubicBezTo>
                  <a:pt x="78571" y="52476"/>
                  <a:pt x="92358" y="58194"/>
                  <a:pt x="103274" y="69628"/>
                </a:cubicBezTo>
                <a:cubicBezTo>
                  <a:pt x="114188" y="81060"/>
                  <a:pt x="119647" y="96540"/>
                  <a:pt x="119647" y="116068"/>
                </a:cubicBezTo>
                <a:cubicBezTo>
                  <a:pt x="119647" y="130889"/>
                  <a:pt x="116900" y="143043"/>
                  <a:pt x="111402" y="152520"/>
                </a:cubicBezTo>
                <a:cubicBezTo>
                  <a:pt x="105905" y="162004"/>
                  <a:pt x="99389" y="169336"/>
                  <a:pt x="91858" y="174513"/>
                </a:cubicBezTo>
                <a:cubicBezTo>
                  <a:pt x="84327" y="179693"/>
                  <a:pt x="74066" y="182285"/>
                  <a:pt x="61082" y="182285"/>
                </a:cubicBezTo>
                <a:cubicBezTo>
                  <a:pt x="46020" y="182285"/>
                  <a:pt x="34302" y="178840"/>
                  <a:pt x="25939" y="171946"/>
                </a:cubicBezTo>
                <a:cubicBezTo>
                  <a:pt x="17568" y="165053"/>
                  <a:pt x="11153" y="156229"/>
                  <a:pt x="6693" y="145468"/>
                </a:cubicBezTo>
                <a:cubicBezTo>
                  <a:pt x="2233" y="134715"/>
                  <a:pt x="0" y="115988"/>
                  <a:pt x="0" y="89293"/>
                </a:cubicBezTo>
                <a:cubicBezTo>
                  <a:pt x="0" y="55741"/>
                  <a:pt x="5678" y="33152"/>
                  <a:pt x="17032" y="21516"/>
                </a:cubicBezTo>
                <a:cubicBezTo>
                  <a:pt x="28387" y="9882"/>
                  <a:pt x="45857" y="4064"/>
                  <a:pt x="69445" y="4064"/>
                </a:cubicBezTo>
                <a:cubicBezTo>
                  <a:pt x="84107" y="4064"/>
                  <a:pt x="92435" y="3826"/>
                  <a:pt x="94428" y="3348"/>
                </a:cubicBezTo>
                <a:cubicBezTo>
                  <a:pt x="96420" y="2869"/>
                  <a:pt x="97694" y="1756"/>
                  <a:pt x="98252" y="0"/>
                </a:cubicBezTo>
                <a:close/>
                <a:moveTo>
                  <a:pt x="97175" y="115470"/>
                </a:moveTo>
                <a:cubicBezTo>
                  <a:pt x="97175" y="102242"/>
                  <a:pt x="94050" y="91401"/>
                  <a:pt x="87794" y="82954"/>
                </a:cubicBezTo>
                <a:cubicBezTo>
                  <a:pt x="81537" y="74508"/>
                  <a:pt x="72710" y="70286"/>
                  <a:pt x="61319" y="70286"/>
                </a:cubicBezTo>
                <a:cubicBezTo>
                  <a:pt x="49446" y="70286"/>
                  <a:pt x="40281" y="74746"/>
                  <a:pt x="33830" y="83671"/>
                </a:cubicBezTo>
                <a:cubicBezTo>
                  <a:pt x="27371" y="92596"/>
                  <a:pt x="24145" y="104511"/>
                  <a:pt x="24145" y="119412"/>
                </a:cubicBezTo>
                <a:cubicBezTo>
                  <a:pt x="24145" y="134154"/>
                  <a:pt x="27710" y="145433"/>
                  <a:pt x="34841" y="153237"/>
                </a:cubicBezTo>
                <a:cubicBezTo>
                  <a:pt x="41974" y="161049"/>
                  <a:pt x="50761" y="164951"/>
                  <a:pt x="61200" y="164951"/>
                </a:cubicBezTo>
                <a:cubicBezTo>
                  <a:pt x="71874" y="164951"/>
                  <a:pt x="80540" y="160430"/>
                  <a:pt x="87196" y="151386"/>
                </a:cubicBezTo>
                <a:cubicBezTo>
                  <a:pt x="93849" y="142344"/>
                  <a:pt x="97175" y="130370"/>
                  <a:pt x="97175" y="115470"/>
                </a:cubicBezTo>
                <a:close/>
                <a:moveTo>
                  <a:pt x="139616" y="228304"/>
                </a:moveTo>
                <a:lnTo>
                  <a:pt x="137225" y="208105"/>
                </a:lnTo>
                <a:cubicBezTo>
                  <a:pt x="141926" y="209380"/>
                  <a:pt x="146031" y="210020"/>
                  <a:pt x="149538" y="210020"/>
                </a:cubicBezTo>
                <a:cubicBezTo>
                  <a:pt x="154318" y="210020"/>
                  <a:pt x="158146" y="209221"/>
                  <a:pt x="161014" y="207630"/>
                </a:cubicBezTo>
                <a:cubicBezTo>
                  <a:pt x="163880" y="206031"/>
                  <a:pt x="166230" y="203799"/>
                  <a:pt x="168063" y="200933"/>
                </a:cubicBezTo>
                <a:cubicBezTo>
                  <a:pt x="169417" y="198780"/>
                  <a:pt x="171609" y="193442"/>
                  <a:pt x="174636" y="184913"/>
                </a:cubicBezTo>
                <a:cubicBezTo>
                  <a:pt x="175033" y="183718"/>
                  <a:pt x="175673" y="181965"/>
                  <a:pt x="176552" y="179658"/>
                </a:cubicBezTo>
                <a:lnTo>
                  <a:pt x="128381" y="52476"/>
                </a:lnTo>
                <a:lnTo>
                  <a:pt x="151568" y="52476"/>
                </a:lnTo>
                <a:lnTo>
                  <a:pt x="177988" y="125985"/>
                </a:lnTo>
                <a:cubicBezTo>
                  <a:pt x="181416" y="135313"/>
                  <a:pt x="184479" y="145111"/>
                  <a:pt x="187189" y="155393"/>
                </a:cubicBezTo>
                <a:cubicBezTo>
                  <a:pt x="189659" y="145511"/>
                  <a:pt x="192608" y="135867"/>
                  <a:pt x="196035" y="126464"/>
                </a:cubicBezTo>
                <a:lnTo>
                  <a:pt x="223168" y="52476"/>
                </a:lnTo>
                <a:lnTo>
                  <a:pt x="244682" y="52476"/>
                </a:lnTo>
                <a:lnTo>
                  <a:pt x="196395" y="181569"/>
                </a:lnTo>
                <a:cubicBezTo>
                  <a:pt x="191215" y="195511"/>
                  <a:pt x="187189" y="205116"/>
                  <a:pt x="184320" y="210377"/>
                </a:cubicBezTo>
                <a:cubicBezTo>
                  <a:pt x="180498" y="217468"/>
                  <a:pt x="176112" y="222666"/>
                  <a:pt x="171173" y="225975"/>
                </a:cubicBezTo>
                <a:cubicBezTo>
                  <a:pt x="166230" y="229283"/>
                  <a:pt x="160334" y="230935"/>
                  <a:pt x="153480" y="230935"/>
                </a:cubicBezTo>
                <a:cubicBezTo>
                  <a:pt x="149336" y="230935"/>
                  <a:pt x="144717" y="230058"/>
                  <a:pt x="139616" y="228304"/>
                </a:cubicBezTo>
                <a:close/>
                <a:moveTo>
                  <a:pt x="256360" y="228063"/>
                </a:moveTo>
                <a:lnTo>
                  <a:pt x="256360" y="52476"/>
                </a:lnTo>
                <a:lnTo>
                  <a:pt x="275962" y="52476"/>
                </a:lnTo>
                <a:lnTo>
                  <a:pt x="275962" y="68972"/>
                </a:lnTo>
                <a:cubicBezTo>
                  <a:pt x="280585" y="62513"/>
                  <a:pt x="285805" y="57672"/>
                  <a:pt x="291623" y="54446"/>
                </a:cubicBezTo>
                <a:cubicBezTo>
                  <a:pt x="297439" y="51220"/>
                  <a:pt x="304493" y="49607"/>
                  <a:pt x="312779" y="49607"/>
                </a:cubicBezTo>
                <a:cubicBezTo>
                  <a:pt x="323615" y="49607"/>
                  <a:pt x="333177" y="52394"/>
                  <a:pt x="341464" y="57974"/>
                </a:cubicBezTo>
                <a:cubicBezTo>
                  <a:pt x="349755" y="63554"/>
                  <a:pt x="356012" y="71420"/>
                  <a:pt x="360231" y="81580"/>
                </a:cubicBezTo>
                <a:cubicBezTo>
                  <a:pt x="364453" y="91742"/>
                  <a:pt x="366566" y="102876"/>
                  <a:pt x="366566" y="114991"/>
                </a:cubicBezTo>
                <a:cubicBezTo>
                  <a:pt x="366566" y="127979"/>
                  <a:pt x="364237" y="139676"/>
                  <a:pt x="359575" y="150073"/>
                </a:cubicBezTo>
                <a:cubicBezTo>
                  <a:pt x="354917" y="160469"/>
                  <a:pt x="348143" y="168436"/>
                  <a:pt x="339258" y="173977"/>
                </a:cubicBezTo>
                <a:cubicBezTo>
                  <a:pt x="330369" y="179517"/>
                  <a:pt x="321027" y="182285"/>
                  <a:pt x="311224" y="182285"/>
                </a:cubicBezTo>
                <a:cubicBezTo>
                  <a:pt x="304053" y="182285"/>
                  <a:pt x="297616" y="180770"/>
                  <a:pt x="291921" y="177743"/>
                </a:cubicBezTo>
                <a:cubicBezTo>
                  <a:pt x="286223" y="174719"/>
                  <a:pt x="281543" y="170888"/>
                  <a:pt x="277877" y="166270"/>
                </a:cubicBezTo>
                <a:lnTo>
                  <a:pt x="277877" y="228063"/>
                </a:lnTo>
                <a:close/>
                <a:moveTo>
                  <a:pt x="275843" y="116664"/>
                </a:moveTo>
                <a:cubicBezTo>
                  <a:pt x="275843" y="132998"/>
                  <a:pt x="279151" y="145072"/>
                  <a:pt x="285769" y="152877"/>
                </a:cubicBezTo>
                <a:cubicBezTo>
                  <a:pt x="292378" y="160689"/>
                  <a:pt x="300384" y="164596"/>
                  <a:pt x="309787" y="164596"/>
                </a:cubicBezTo>
                <a:cubicBezTo>
                  <a:pt x="319353" y="164596"/>
                  <a:pt x="327539" y="160548"/>
                  <a:pt x="334354" y="152463"/>
                </a:cubicBezTo>
                <a:cubicBezTo>
                  <a:pt x="341165" y="144373"/>
                  <a:pt x="344574" y="131846"/>
                  <a:pt x="344574" y="114871"/>
                </a:cubicBezTo>
                <a:cubicBezTo>
                  <a:pt x="344574" y="98694"/>
                  <a:pt x="341244" y="86583"/>
                  <a:pt x="334592" y="78534"/>
                </a:cubicBezTo>
                <a:cubicBezTo>
                  <a:pt x="327940" y="70484"/>
                  <a:pt x="319991" y="66459"/>
                  <a:pt x="310745" y="66459"/>
                </a:cubicBezTo>
                <a:cubicBezTo>
                  <a:pt x="301579" y="66459"/>
                  <a:pt x="293473" y="70743"/>
                  <a:pt x="286423" y="79307"/>
                </a:cubicBezTo>
                <a:cubicBezTo>
                  <a:pt x="279371" y="87879"/>
                  <a:pt x="275843" y="100331"/>
                  <a:pt x="275843" y="116664"/>
                </a:cubicBezTo>
                <a:close/>
                <a:moveTo>
                  <a:pt x="384495" y="115948"/>
                </a:moveTo>
                <a:cubicBezTo>
                  <a:pt x="384495" y="92437"/>
                  <a:pt x="391029" y="75024"/>
                  <a:pt x="404100" y="63708"/>
                </a:cubicBezTo>
                <a:cubicBezTo>
                  <a:pt x="415016" y="54309"/>
                  <a:pt x="428325" y="49607"/>
                  <a:pt x="444021" y="49607"/>
                </a:cubicBezTo>
                <a:cubicBezTo>
                  <a:pt x="461474" y="49607"/>
                  <a:pt x="475745" y="55325"/>
                  <a:pt x="486818" y="66757"/>
                </a:cubicBezTo>
                <a:cubicBezTo>
                  <a:pt x="497895" y="78195"/>
                  <a:pt x="503428" y="93991"/>
                  <a:pt x="503428" y="114155"/>
                </a:cubicBezTo>
                <a:cubicBezTo>
                  <a:pt x="503428" y="130488"/>
                  <a:pt x="500980" y="143337"/>
                  <a:pt x="496081" y="152701"/>
                </a:cubicBezTo>
                <a:cubicBezTo>
                  <a:pt x="491182" y="162065"/>
                  <a:pt x="484049" y="169336"/>
                  <a:pt x="474685" y="174513"/>
                </a:cubicBezTo>
                <a:cubicBezTo>
                  <a:pt x="465322" y="179693"/>
                  <a:pt x="455098" y="182285"/>
                  <a:pt x="444021" y="182285"/>
                </a:cubicBezTo>
                <a:cubicBezTo>
                  <a:pt x="426255" y="182285"/>
                  <a:pt x="411892" y="176587"/>
                  <a:pt x="400933" y="165193"/>
                </a:cubicBezTo>
                <a:cubicBezTo>
                  <a:pt x="389974" y="153796"/>
                  <a:pt x="384495" y="137382"/>
                  <a:pt x="384495" y="115948"/>
                </a:cubicBezTo>
                <a:close/>
                <a:moveTo>
                  <a:pt x="406610" y="115948"/>
                </a:moveTo>
                <a:cubicBezTo>
                  <a:pt x="406610" y="132202"/>
                  <a:pt x="410155" y="144373"/>
                  <a:pt x="417247" y="152463"/>
                </a:cubicBezTo>
                <a:cubicBezTo>
                  <a:pt x="424344" y="160548"/>
                  <a:pt x="433268" y="164596"/>
                  <a:pt x="444021" y="164596"/>
                </a:cubicBezTo>
                <a:cubicBezTo>
                  <a:pt x="454702" y="164596"/>
                  <a:pt x="463587" y="160530"/>
                  <a:pt x="470679" y="152402"/>
                </a:cubicBezTo>
                <a:cubicBezTo>
                  <a:pt x="477771" y="144273"/>
                  <a:pt x="481317" y="131885"/>
                  <a:pt x="481317" y="115228"/>
                </a:cubicBezTo>
                <a:cubicBezTo>
                  <a:pt x="481317" y="99532"/>
                  <a:pt x="477750" y="87637"/>
                  <a:pt x="470618" y="79553"/>
                </a:cubicBezTo>
                <a:cubicBezTo>
                  <a:pt x="463487" y="71463"/>
                  <a:pt x="454619" y="67420"/>
                  <a:pt x="444021" y="67420"/>
                </a:cubicBezTo>
                <a:cubicBezTo>
                  <a:pt x="433268" y="67420"/>
                  <a:pt x="424344" y="71445"/>
                  <a:pt x="417247" y="79488"/>
                </a:cubicBezTo>
                <a:cubicBezTo>
                  <a:pt x="410155" y="87537"/>
                  <a:pt x="406610" y="99691"/>
                  <a:pt x="406610" y="115948"/>
                </a:cubicBezTo>
                <a:close/>
                <a:moveTo>
                  <a:pt x="528772" y="52476"/>
                </a:moveTo>
                <a:lnTo>
                  <a:pt x="578377" y="52476"/>
                </a:lnTo>
                <a:cubicBezTo>
                  <a:pt x="590569" y="52476"/>
                  <a:pt x="599634" y="53492"/>
                  <a:pt x="605570" y="55522"/>
                </a:cubicBezTo>
                <a:cubicBezTo>
                  <a:pt x="611508" y="57552"/>
                  <a:pt x="616608" y="61282"/>
                  <a:pt x="620871" y="66696"/>
                </a:cubicBezTo>
                <a:cubicBezTo>
                  <a:pt x="625133" y="72118"/>
                  <a:pt x="627268" y="78613"/>
                  <a:pt x="627268" y="86180"/>
                </a:cubicBezTo>
                <a:cubicBezTo>
                  <a:pt x="627268" y="92239"/>
                  <a:pt x="626012" y="97519"/>
                  <a:pt x="623499" y="102024"/>
                </a:cubicBezTo>
                <a:cubicBezTo>
                  <a:pt x="620989" y="106524"/>
                  <a:pt x="617224" y="110293"/>
                  <a:pt x="612206" y="113317"/>
                </a:cubicBezTo>
                <a:cubicBezTo>
                  <a:pt x="618182" y="115311"/>
                  <a:pt x="623142" y="119033"/>
                  <a:pt x="627084" y="124494"/>
                </a:cubicBezTo>
                <a:cubicBezTo>
                  <a:pt x="631030" y="129953"/>
                  <a:pt x="633002" y="136425"/>
                  <a:pt x="633002" y="143916"/>
                </a:cubicBezTo>
                <a:cubicBezTo>
                  <a:pt x="632204" y="155948"/>
                  <a:pt x="627902" y="164873"/>
                  <a:pt x="620097" y="170690"/>
                </a:cubicBezTo>
                <a:cubicBezTo>
                  <a:pt x="612285" y="176507"/>
                  <a:pt x="600931" y="179416"/>
                  <a:pt x="586030" y="179416"/>
                </a:cubicBezTo>
                <a:lnTo>
                  <a:pt x="528772" y="179416"/>
                </a:lnTo>
                <a:close/>
                <a:moveTo>
                  <a:pt x="550290" y="105904"/>
                </a:moveTo>
                <a:lnTo>
                  <a:pt x="573240" y="105904"/>
                </a:lnTo>
                <a:cubicBezTo>
                  <a:pt x="582402" y="105904"/>
                  <a:pt x="588697" y="105425"/>
                  <a:pt x="592125" y="104471"/>
                </a:cubicBezTo>
                <a:cubicBezTo>
                  <a:pt x="595553" y="103514"/>
                  <a:pt x="598620" y="101585"/>
                  <a:pt x="601330" y="98673"/>
                </a:cubicBezTo>
                <a:cubicBezTo>
                  <a:pt x="604041" y="95767"/>
                  <a:pt x="605395" y="92282"/>
                  <a:pt x="605395" y="88218"/>
                </a:cubicBezTo>
                <a:cubicBezTo>
                  <a:pt x="605395" y="81521"/>
                  <a:pt x="603023" y="76859"/>
                  <a:pt x="598281" y="74231"/>
                </a:cubicBezTo>
                <a:cubicBezTo>
                  <a:pt x="593540" y="71600"/>
                  <a:pt x="585432" y="70286"/>
                  <a:pt x="573956" y="70286"/>
                </a:cubicBezTo>
                <a:lnTo>
                  <a:pt x="550290" y="70286"/>
                </a:lnTo>
                <a:close/>
                <a:moveTo>
                  <a:pt x="550290" y="161725"/>
                </a:moveTo>
                <a:lnTo>
                  <a:pt x="578615" y="161725"/>
                </a:lnTo>
                <a:cubicBezTo>
                  <a:pt x="590811" y="161725"/>
                  <a:pt x="599173" y="160311"/>
                  <a:pt x="603720" y="157481"/>
                </a:cubicBezTo>
                <a:cubicBezTo>
                  <a:pt x="608260" y="154655"/>
                  <a:pt x="610650" y="149774"/>
                  <a:pt x="610892" y="142841"/>
                </a:cubicBezTo>
                <a:cubicBezTo>
                  <a:pt x="610892" y="138775"/>
                  <a:pt x="609577" y="135010"/>
                  <a:pt x="606946" y="131544"/>
                </a:cubicBezTo>
                <a:cubicBezTo>
                  <a:pt x="604314" y="128081"/>
                  <a:pt x="600888" y="125885"/>
                  <a:pt x="596665" y="124966"/>
                </a:cubicBezTo>
                <a:cubicBezTo>
                  <a:pt x="592445" y="124056"/>
                  <a:pt x="585671" y="123595"/>
                  <a:pt x="576346" y="123595"/>
                </a:cubicBezTo>
                <a:lnTo>
                  <a:pt x="550290" y="123595"/>
                </a:lnTo>
                <a:close/>
                <a:moveTo>
                  <a:pt x="779548" y="52476"/>
                </a:moveTo>
                <a:lnTo>
                  <a:pt x="801062" y="52476"/>
                </a:lnTo>
                <a:lnTo>
                  <a:pt x="801062" y="179416"/>
                </a:lnTo>
                <a:lnTo>
                  <a:pt x="779548" y="179416"/>
                </a:lnTo>
                <a:close/>
                <a:moveTo>
                  <a:pt x="659178" y="52476"/>
                </a:moveTo>
                <a:lnTo>
                  <a:pt x="680696" y="52476"/>
                </a:lnTo>
                <a:lnTo>
                  <a:pt x="680696" y="102081"/>
                </a:lnTo>
                <a:lnTo>
                  <a:pt x="707948" y="102081"/>
                </a:lnTo>
                <a:cubicBezTo>
                  <a:pt x="725717" y="102081"/>
                  <a:pt x="739404" y="105527"/>
                  <a:pt x="749006" y="112420"/>
                </a:cubicBezTo>
                <a:cubicBezTo>
                  <a:pt x="758611" y="119311"/>
                  <a:pt x="763410" y="128815"/>
                  <a:pt x="763410" y="140929"/>
                </a:cubicBezTo>
                <a:cubicBezTo>
                  <a:pt x="763410" y="151527"/>
                  <a:pt x="759403" y="160591"/>
                  <a:pt x="751396" y="168124"/>
                </a:cubicBezTo>
                <a:cubicBezTo>
                  <a:pt x="743390" y="175651"/>
                  <a:pt x="730582" y="179416"/>
                  <a:pt x="712967" y="179416"/>
                </a:cubicBezTo>
                <a:lnTo>
                  <a:pt x="659178" y="179416"/>
                </a:lnTo>
                <a:close/>
                <a:moveTo>
                  <a:pt x="680696" y="161725"/>
                </a:moveTo>
                <a:lnTo>
                  <a:pt x="703285" y="161725"/>
                </a:lnTo>
                <a:cubicBezTo>
                  <a:pt x="716911" y="161725"/>
                  <a:pt x="726636" y="160052"/>
                  <a:pt x="732454" y="156708"/>
                </a:cubicBezTo>
                <a:cubicBezTo>
                  <a:pt x="738270" y="153360"/>
                  <a:pt x="741176" y="148139"/>
                  <a:pt x="741176" y="141047"/>
                </a:cubicBezTo>
                <a:cubicBezTo>
                  <a:pt x="741176" y="135551"/>
                  <a:pt x="739027" y="130651"/>
                  <a:pt x="734724" y="126345"/>
                </a:cubicBezTo>
                <a:cubicBezTo>
                  <a:pt x="730419" y="122043"/>
                  <a:pt x="720897" y="119890"/>
                  <a:pt x="706155" y="119890"/>
                </a:cubicBezTo>
                <a:lnTo>
                  <a:pt x="680696" y="119890"/>
                </a:lnTo>
                <a:close/>
                <a:moveTo>
                  <a:pt x="820307" y="179416"/>
                </a:moveTo>
                <a:lnTo>
                  <a:pt x="866682" y="113435"/>
                </a:lnTo>
                <a:lnTo>
                  <a:pt x="823774" y="52476"/>
                </a:lnTo>
                <a:lnTo>
                  <a:pt x="850670" y="52476"/>
                </a:lnTo>
                <a:lnTo>
                  <a:pt x="870153" y="82237"/>
                </a:lnTo>
                <a:cubicBezTo>
                  <a:pt x="873821" y="87896"/>
                  <a:pt x="876766" y="92639"/>
                  <a:pt x="878998" y="96461"/>
                </a:cubicBezTo>
                <a:cubicBezTo>
                  <a:pt x="882501" y="91205"/>
                  <a:pt x="885726" y="86544"/>
                  <a:pt x="888679" y="82475"/>
                </a:cubicBezTo>
                <a:lnTo>
                  <a:pt x="910073" y="52476"/>
                </a:lnTo>
                <a:lnTo>
                  <a:pt x="935774" y="52476"/>
                </a:lnTo>
                <a:lnTo>
                  <a:pt x="891908" y="112240"/>
                </a:lnTo>
                <a:lnTo>
                  <a:pt x="939122" y="179416"/>
                </a:lnTo>
                <a:lnTo>
                  <a:pt x="912705" y="179416"/>
                </a:lnTo>
                <a:lnTo>
                  <a:pt x="886644" y="139972"/>
                </a:lnTo>
                <a:lnTo>
                  <a:pt x="879715" y="129337"/>
                </a:lnTo>
                <a:lnTo>
                  <a:pt x="846364" y="179416"/>
                </a:lnTo>
                <a:close/>
                <a:moveTo>
                  <a:pt x="1028492" y="52476"/>
                </a:moveTo>
                <a:lnTo>
                  <a:pt x="1050006" y="52476"/>
                </a:lnTo>
                <a:lnTo>
                  <a:pt x="1050006" y="149299"/>
                </a:lnTo>
                <a:lnTo>
                  <a:pt x="1109650" y="52476"/>
                </a:lnTo>
                <a:lnTo>
                  <a:pt x="1132841" y="52476"/>
                </a:lnTo>
                <a:lnTo>
                  <a:pt x="1132841" y="179416"/>
                </a:lnTo>
                <a:lnTo>
                  <a:pt x="1111324" y="179416"/>
                </a:lnTo>
                <a:lnTo>
                  <a:pt x="1111324" y="83195"/>
                </a:lnTo>
                <a:lnTo>
                  <a:pt x="1051680" y="179416"/>
                </a:lnTo>
                <a:lnTo>
                  <a:pt x="1028492" y="179416"/>
                </a:lnTo>
                <a:close/>
                <a:moveTo>
                  <a:pt x="1233245" y="52476"/>
                </a:moveTo>
                <a:lnTo>
                  <a:pt x="1254763" y="52476"/>
                </a:lnTo>
                <a:lnTo>
                  <a:pt x="1254763" y="149299"/>
                </a:lnTo>
                <a:lnTo>
                  <a:pt x="1314407" y="52476"/>
                </a:lnTo>
                <a:lnTo>
                  <a:pt x="1337595" y="52476"/>
                </a:lnTo>
                <a:lnTo>
                  <a:pt x="1337595" y="179416"/>
                </a:lnTo>
                <a:lnTo>
                  <a:pt x="1316081" y="179416"/>
                </a:lnTo>
                <a:lnTo>
                  <a:pt x="1316081" y="83195"/>
                </a:lnTo>
                <a:lnTo>
                  <a:pt x="1256433" y="179416"/>
                </a:lnTo>
                <a:lnTo>
                  <a:pt x="1233245" y="179416"/>
                </a:lnTo>
                <a:close/>
                <a:moveTo>
                  <a:pt x="1370110" y="52476"/>
                </a:moveTo>
                <a:lnTo>
                  <a:pt x="1391624" y="52476"/>
                </a:lnTo>
                <a:lnTo>
                  <a:pt x="1391624" y="105307"/>
                </a:lnTo>
                <a:lnTo>
                  <a:pt x="1451272" y="105307"/>
                </a:lnTo>
                <a:lnTo>
                  <a:pt x="1451272" y="52476"/>
                </a:lnTo>
                <a:lnTo>
                  <a:pt x="1472786" y="52476"/>
                </a:lnTo>
                <a:lnTo>
                  <a:pt x="1472786" y="179416"/>
                </a:lnTo>
                <a:lnTo>
                  <a:pt x="1451272" y="179416"/>
                </a:lnTo>
                <a:lnTo>
                  <a:pt x="1451272" y="123116"/>
                </a:lnTo>
                <a:lnTo>
                  <a:pt x="1391624" y="123116"/>
                </a:lnTo>
                <a:lnTo>
                  <a:pt x="1391624" y="179416"/>
                </a:lnTo>
                <a:lnTo>
                  <a:pt x="1370110" y="179416"/>
                </a:lnTo>
                <a:close/>
                <a:moveTo>
                  <a:pt x="1626027" y="52476"/>
                </a:moveTo>
                <a:lnTo>
                  <a:pt x="1647541" y="52476"/>
                </a:lnTo>
                <a:lnTo>
                  <a:pt x="1647541" y="179416"/>
                </a:lnTo>
                <a:lnTo>
                  <a:pt x="1626027" y="179416"/>
                </a:lnTo>
                <a:close/>
                <a:moveTo>
                  <a:pt x="1505658" y="52476"/>
                </a:moveTo>
                <a:lnTo>
                  <a:pt x="1527175" y="52476"/>
                </a:lnTo>
                <a:lnTo>
                  <a:pt x="1527175" y="102081"/>
                </a:lnTo>
                <a:lnTo>
                  <a:pt x="1554427" y="102081"/>
                </a:lnTo>
                <a:cubicBezTo>
                  <a:pt x="1572197" y="102081"/>
                  <a:pt x="1585883" y="105527"/>
                  <a:pt x="1595485" y="112420"/>
                </a:cubicBezTo>
                <a:cubicBezTo>
                  <a:pt x="1605090" y="119311"/>
                  <a:pt x="1609888" y="128815"/>
                  <a:pt x="1609888" y="140929"/>
                </a:cubicBezTo>
                <a:cubicBezTo>
                  <a:pt x="1609888" y="151527"/>
                  <a:pt x="1605885" y="160591"/>
                  <a:pt x="1597875" y="168124"/>
                </a:cubicBezTo>
                <a:cubicBezTo>
                  <a:pt x="1589869" y="175651"/>
                  <a:pt x="1577059" y="179416"/>
                  <a:pt x="1559445" y="179416"/>
                </a:cubicBezTo>
                <a:lnTo>
                  <a:pt x="1505658" y="179416"/>
                </a:lnTo>
                <a:close/>
                <a:moveTo>
                  <a:pt x="1527175" y="161725"/>
                </a:moveTo>
                <a:lnTo>
                  <a:pt x="1549765" y="161725"/>
                </a:lnTo>
                <a:cubicBezTo>
                  <a:pt x="1563391" y="161725"/>
                  <a:pt x="1573114" y="160052"/>
                  <a:pt x="1578931" y="156708"/>
                </a:cubicBezTo>
                <a:cubicBezTo>
                  <a:pt x="1584749" y="153360"/>
                  <a:pt x="1587655" y="148139"/>
                  <a:pt x="1587655" y="141047"/>
                </a:cubicBezTo>
                <a:cubicBezTo>
                  <a:pt x="1587655" y="135551"/>
                  <a:pt x="1585505" y="130651"/>
                  <a:pt x="1581203" y="126345"/>
                </a:cubicBezTo>
                <a:cubicBezTo>
                  <a:pt x="1576898" y="122043"/>
                  <a:pt x="1567376" y="119890"/>
                  <a:pt x="1552634" y="119890"/>
                </a:cubicBezTo>
                <a:lnTo>
                  <a:pt x="1527175" y="119890"/>
                </a:lnTo>
                <a:close/>
                <a:moveTo>
                  <a:pt x="1666786" y="179416"/>
                </a:moveTo>
                <a:lnTo>
                  <a:pt x="1713162" y="113435"/>
                </a:lnTo>
                <a:lnTo>
                  <a:pt x="1670253" y="52476"/>
                </a:lnTo>
                <a:lnTo>
                  <a:pt x="1697148" y="52476"/>
                </a:lnTo>
                <a:lnTo>
                  <a:pt x="1716631" y="82237"/>
                </a:lnTo>
                <a:cubicBezTo>
                  <a:pt x="1720300" y="87896"/>
                  <a:pt x="1723245" y="92639"/>
                  <a:pt x="1725477" y="96461"/>
                </a:cubicBezTo>
                <a:cubicBezTo>
                  <a:pt x="1728979" y="91205"/>
                  <a:pt x="1732205" y="86544"/>
                  <a:pt x="1735158" y="82475"/>
                </a:cubicBezTo>
                <a:lnTo>
                  <a:pt x="1756552" y="52476"/>
                </a:lnTo>
                <a:lnTo>
                  <a:pt x="1782252" y="52476"/>
                </a:lnTo>
                <a:lnTo>
                  <a:pt x="1738386" y="112240"/>
                </a:lnTo>
                <a:lnTo>
                  <a:pt x="1785601" y="179416"/>
                </a:lnTo>
                <a:lnTo>
                  <a:pt x="1759184" y="179416"/>
                </a:lnTo>
                <a:lnTo>
                  <a:pt x="1733123" y="139972"/>
                </a:lnTo>
                <a:lnTo>
                  <a:pt x="1726193" y="129337"/>
                </a:lnTo>
                <a:lnTo>
                  <a:pt x="1692843" y="179416"/>
                </a:lnTo>
                <a:close/>
                <a:moveTo>
                  <a:pt x="1872383" y="52476"/>
                </a:moveTo>
                <a:lnTo>
                  <a:pt x="1905847" y="52476"/>
                </a:lnTo>
                <a:lnTo>
                  <a:pt x="1939199" y="154076"/>
                </a:lnTo>
                <a:lnTo>
                  <a:pt x="1976254" y="52476"/>
                </a:lnTo>
                <a:lnTo>
                  <a:pt x="2007210" y="52476"/>
                </a:lnTo>
                <a:lnTo>
                  <a:pt x="2007210" y="179416"/>
                </a:lnTo>
                <a:lnTo>
                  <a:pt x="1985696" y="179416"/>
                </a:lnTo>
                <a:lnTo>
                  <a:pt x="1985696" y="77220"/>
                </a:lnTo>
                <a:lnTo>
                  <a:pt x="1948166" y="179416"/>
                </a:lnTo>
                <a:lnTo>
                  <a:pt x="1928921" y="179416"/>
                </a:lnTo>
                <a:lnTo>
                  <a:pt x="1893420" y="72320"/>
                </a:lnTo>
                <a:lnTo>
                  <a:pt x="1893420" y="179416"/>
                </a:lnTo>
                <a:lnTo>
                  <a:pt x="1872383" y="179416"/>
                </a:lnTo>
                <a:close/>
                <a:moveTo>
                  <a:pt x="2032071" y="115948"/>
                </a:moveTo>
                <a:cubicBezTo>
                  <a:pt x="2032071" y="92437"/>
                  <a:pt x="2038606" y="75024"/>
                  <a:pt x="2051676" y="63708"/>
                </a:cubicBezTo>
                <a:cubicBezTo>
                  <a:pt x="2062592" y="54309"/>
                  <a:pt x="2075901" y="49607"/>
                  <a:pt x="2091597" y="49607"/>
                </a:cubicBezTo>
                <a:cubicBezTo>
                  <a:pt x="2109050" y="49607"/>
                  <a:pt x="2123317" y="55325"/>
                  <a:pt x="2134394" y="66757"/>
                </a:cubicBezTo>
                <a:cubicBezTo>
                  <a:pt x="2145471" y="78195"/>
                  <a:pt x="2151004" y="93991"/>
                  <a:pt x="2151004" y="114155"/>
                </a:cubicBezTo>
                <a:cubicBezTo>
                  <a:pt x="2151004" y="130488"/>
                  <a:pt x="2148556" y="143337"/>
                  <a:pt x="2143656" y="152701"/>
                </a:cubicBezTo>
                <a:cubicBezTo>
                  <a:pt x="2138758" y="162065"/>
                  <a:pt x="2131625" y="169336"/>
                  <a:pt x="2122262" y="174513"/>
                </a:cubicBezTo>
                <a:cubicBezTo>
                  <a:pt x="2112898" y="179693"/>
                  <a:pt x="2102674" y="182285"/>
                  <a:pt x="2091597" y="182285"/>
                </a:cubicBezTo>
                <a:cubicBezTo>
                  <a:pt x="2073831" y="182285"/>
                  <a:pt x="2059466" y="176587"/>
                  <a:pt x="2048509" y="165193"/>
                </a:cubicBezTo>
                <a:cubicBezTo>
                  <a:pt x="2037550" y="153796"/>
                  <a:pt x="2032071" y="137382"/>
                  <a:pt x="2032071" y="115948"/>
                </a:cubicBezTo>
                <a:close/>
                <a:moveTo>
                  <a:pt x="2054186" y="115948"/>
                </a:moveTo>
                <a:cubicBezTo>
                  <a:pt x="2054186" y="132202"/>
                  <a:pt x="2057732" y="144373"/>
                  <a:pt x="2064823" y="152463"/>
                </a:cubicBezTo>
                <a:cubicBezTo>
                  <a:pt x="2071919" y="160548"/>
                  <a:pt x="2080844" y="164596"/>
                  <a:pt x="2091597" y="164596"/>
                </a:cubicBezTo>
                <a:cubicBezTo>
                  <a:pt x="2102278" y="164596"/>
                  <a:pt x="2111163" y="160530"/>
                  <a:pt x="2118255" y="152402"/>
                </a:cubicBezTo>
                <a:cubicBezTo>
                  <a:pt x="2125346" y="144273"/>
                  <a:pt x="2128893" y="131885"/>
                  <a:pt x="2128893" y="115228"/>
                </a:cubicBezTo>
                <a:cubicBezTo>
                  <a:pt x="2128893" y="99532"/>
                  <a:pt x="2125325" y="87637"/>
                  <a:pt x="2118194" y="79553"/>
                </a:cubicBezTo>
                <a:cubicBezTo>
                  <a:pt x="2111063" y="71463"/>
                  <a:pt x="2102195" y="67420"/>
                  <a:pt x="2091597" y="67420"/>
                </a:cubicBezTo>
                <a:cubicBezTo>
                  <a:pt x="2080844" y="67420"/>
                  <a:pt x="2071919" y="71445"/>
                  <a:pt x="2064823" y="79488"/>
                </a:cubicBezTo>
                <a:cubicBezTo>
                  <a:pt x="2057732" y="87537"/>
                  <a:pt x="2054186" y="99691"/>
                  <a:pt x="2054186" y="115948"/>
                </a:cubicBezTo>
                <a:close/>
                <a:moveTo>
                  <a:pt x="2176229" y="228063"/>
                </a:moveTo>
                <a:lnTo>
                  <a:pt x="2176229" y="52476"/>
                </a:lnTo>
                <a:lnTo>
                  <a:pt x="2195832" y="52476"/>
                </a:lnTo>
                <a:lnTo>
                  <a:pt x="2195832" y="68972"/>
                </a:lnTo>
                <a:cubicBezTo>
                  <a:pt x="2200454" y="62513"/>
                  <a:pt x="2205674" y="57672"/>
                  <a:pt x="2211492" y="54446"/>
                </a:cubicBezTo>
                <a:cubicBezTo>
                  <a:pt x="2217309" y="51220"/>
                  <a:pt x="2224362" y="49607"/>
                  <a:pt x="2232649" y="49607"/>
                </a:cubicBezTo>
                <a:cubicBezTo>
                  <a:pt x="2243485" y="49607"/>
                  <a:pt x="2253046" y="52394"/>
                  <a:pt x="2261333" y="57974"/>
                </a:cubicBezTo>
                <a:cubicBezTo>
                  <a:pt x="2269625" y="63554"/>
                  <a:pt x="2275881" y="71420"/>
                  <a:pt x="2280100" y="81580"/>
                </a:cubicBezTo>
                <a:cubicBezTo>
                  <a:pt x="2284322" y="91742"/>
                  <a:pt x="2286436" y="102876"/>
                  <a:pt x="2286436" y="114991"/>
                </a:cubicBezTo>
                <a:cubicBezTo>
                  <a:pt x="2286436" y="127979"/>
                  <a:pt x="2284106" y="139676"/>
                  <a:pt x="2279444" y="150073"/>
                </a:cubicBezTo>
                <a:cubicBezTo>
                  <a:pt x="2274786" y="160469"/>
                  <a:pt x="2268012" y="168436"/>
                  <a:pt x="2259127" y="173977"/>
                </a:cubicBezTo>
                <a:cubicBezTo>
                  <a:pt x="2250238" y="179517"/>
                  <a:pt x="2240896" y="182285"/>
                  <a:pt x="2231090" y="182285"/>
                </a:cubicBezTo>
                <a:cubicBezTo>
                  <a:pt x="2223923" y="182285"/>
                  <a:pt x="2217485" y="180770"/>
                  <a:pt x="2211790" y="177743"/>
                </a:cubicBezTo>
                <a:cubicBezTo>
                  <a:pt x="2206092" y="174719"/>
                  <a:pt x="2201412" y="170888"/>
                  <a:pt x="2197743" y="166270"/>
                </a:cubicBezTo>
                <a:lnTo>
                  <a:pt x="2197743" y="228063"/>
                </a:lnTo>
                <a:close/>
                <a:moveTo>
                  <a:pt x="2195712" y="116664"/>
                </a:moveTo>
                <a:cubicBezTo>
                  <a:pt x="2195712" y="132998"/>
                  <a:pt x="2199021" y="145072"/>
                  <a:pt x="2205634" y="152877"/>
                </a:cubicBezTo>
                <a:cubicBezTo>
                  <a:pt x="2212247" y="160689"/>
                  <a:pt x="2220253" y="164596"/>
                  <a:pt x="2229657" y="164596"/>
                </a:cubicBezTo>
                <a:cubicBezTo>
                  <a:pt x="2239222" y="164596"/>
                  <a:pt x="2247409" y="160548"/>
                  <a:pt x="2254223" y="152463"/>
                </a:cubicBezTo>
                <a:cubicBezTo>
                  <a:pt x="2261035" y="144373"/>
                  <a:pt x="2264441" y="131846"/>
                  <a:pt x="2264441" y="114871"/>
                </a:cubicBezTo>
                <a:cubicBezTo>
                  <a:pt x="2264441" y="98694"/>
                  <a:pt x="2261113" y="86583"/>
                  <a:pt x="2254461" y="78534"/>
                </a:cubicBezTo>
                <a:cubicBezTo>
                  <a:pt x="2247809" y="70484"/>
                  <a:pt x="2239860" y="66459"/>
                  <a:pt x="2230614" y="66459"/>
                </a:cubicBezTo>
                <a:cubicBezTo>
                  <a:pt x="2221449" y="66459"/>
                  <a:pt x="2213342" y="70743"/>
                  <a:pt x="2206293" y="79307"/>
                </a:cubicBezTo>
                <a:cubicBezTo>
                  <a:pt x="2199240" y="87879"/>
                  <a:pt x="2195712" y="100331"/>
                  <a:pt x="2195712" y="116664"/>
                </a:cubicBezTo>
                <a:close/>
                <a:moveTo>
                  <a:pt x="2395210" y="132922"/>
                </a:moveTo>
                <a:lnTo>
                  <a:pt x="2416367" y="135669"/>
                </a:lnTo>
                <a:cubicBezTo>
                  <a:pt x="2414057" y="150252"/>
                  <a:pt x="2408141" y="161668"/>
                  <a:pt x="2398620" y="169916"/>
                </a:cubicBezTo>
                <a:cubicBezTo>
                  <a:pt x="2389094" y="178161"/>
                  <a:pt x="2377401" y="182285"/>
                  <a:pt x="2363534" y="182285"/>
                </a:cubicBezTo>
                <a:cubicBezTo>
                  <a:pt x="2346160" y="182285"/>
                  <a:pt x="2332199" y="176608"/>
                  <a:pt x="2321640" y="165250"/>
                </a:cubicBezTo>
                <a:cubicBezTo>
                  <a:pt x="2311082" y="153896"/>
                  <a:pt x="2305801" y="137621"/>
                  <a:pt x="2305801" y="116423"/>
                </a:cubicBezTo>
                <a:cubicBezTo>
                  <a:pt x="2305801" y="102719"/>
                  <a:pt x="2308069" y="90726"/>
                  <a:pt x="2312616" y="80445"/>
                </a:cubicBezTo>
                <a:cubicBezTo>
                  <a:pt x="2317154" y="70163"/>
                  <a:pt x="2324067" y="62452"/>
                  <a:pt x="2333355" y="57315"/>
                </a:cubicBezTo>
                <a:cubicBezTo>
                  <a:pt x="2342640" y="52174"/>
                  <a:pt x="2352738" y="49607"/>
                  <a:pt x="2363653" y="49607"/>
                </a:cubicBezTo>
                <a:cubicBezTo>
                  <a:pt x="2377438" y="49607"/>
                  <a:pt x="2388715" y="53092"/>
                  <a:pt x="2397482" y="60066"/>
                </a:cubicBezTo>
                <a:cubicBezTo>
                  <a:pt x="2406247" y="67042"/>
                  <a:pt x="2411863" y="76943"/>
                  <a:pt x="2414338" y="89768"/>
                </a:cubicBezTo>
                <a:lnTo>
                  <a:pt x="2393418" y="92998"/>
                </a:lnTo>
                <a:cubicBezTo>
                  <a:pt x="2391423" y="84470"/>
                  <a:pt x="2387902" y="78055"/>
                  <a:pt x="2382840" y="73753"/>
                </a:cubicBezTo>
                <a:cubicBezTo>
                  <a:pt x="2377779" y="69451"/>
                  <a:pt x="2371663" y="67298"/>
                  <a:pt x="2364488" y="67298"/>
                </a:cubicBezTo>
                <a:cubicBezTo>
                  <a:pt x="2353652" y="67298"/>
                  <a:pt x="2344849" y="71186"/>
                  <a:pt x="2338078" y="78954"/>
                </a:cubicBezTo>
                <a:cubicBezTo>
                  <a:pt x="2331304" y="86721"/>
                  <a:pt x="2327915" y="99014"/>
                  <a:pt x="2327915" y="115826"/>
                </a:cubicBezTo>
                <a:cubicBezTo>
                  <a:pt x="2327915" y="132879"/>
                  <a:pt x="2331184" y="145270"/>
                  <a:pt x="2337718" y="152999"/>
                </a:cubicBezTo>
                <a:cubicBezTo>
                  <a:pt x="2344252" y="160728"/>
                  <a:pt x="2352777" y="164596"/>
                  <a:pt x="2363292" y="164596"/>
                </a:cubicBezTo>
                <a:cubicBezTo>
                  <a:pt x="2371742" y="164596"/>
                  <a:pt x="2378794" y="162004"/>
                  <a:pt x="2384453" y="156826"/>
                </a:cubicBezTo>
                <a:cubicBezTo>
                  <a:pt x="2390108" y="151649"/>
                  <a:pt x="2393695" y="143679"/>
                  <a:pt x="2395210" y="132922"/>
                </a:cubicBezTo>
                <a:close/>
                <a:moveTo>
                  <a:pt x="2434655" y="52476"/>
                </a:moveTo>
                <a:lnTo>
                  <a:pt x="2456173" y="52476"/>
                </a:lnTo>
                <a:lnTo>
                  <a:pt x="2456173" y="107338"/>
                </a:lnTo>
                <a:cubicBezTo>
                  <a:pt x="2463020" y="107338"/>
                  <a:pt x="2467826" y="106023"/>
                  <a:pt x="2470573" y="103396"/>
                </a:cubicBezTo>
                <a:cubicBezTo>
                  <a:pt x="2473323" y="100767"/>
                  <a:pt x="2477366" y="93117"/>
                  <a:pt x="2482704" y="80445"/>
                </a:cubicBezTo>
                <a:cubicBezTo>
                  <a:pt x="2486927" y="70401"/>
                  <a:pt x="2490355" y="63792"/>
                  <a:pt x="2492986" y="60602"/>
                </a:cubicBezTo>
                <a:cubicBezTo>
                  <a:pt x="2495618" y="57415"/>
                  <a:pt x="2498641" y="55263"/>
                  <a:pt x="2502069" y="54150"/>
                </a:cubicBezTo>
                <a:cubicBezTo>
                  <a:pt x="2505497" y="53035"/>
                  <a:pt x="2510993" y="52476"/>
                  <a:pt x="2518564" y="52476"/>
                </a:cubicBezTo>
                <a:lnTo>
                  <a:pt x="2522867" y="52476"/>
                </a:lnTo>
                <a:lnTo>
                  <a:pt x="2522867" y="70286"/>
                </a:lnTo>
                <a:lnTo>
                  <a:pt x="2516894" y="70167"/>
                </a:lnTo>
                <a:cubicBezTo>
                  <a:pt x="2511235" y="70167"/>
                  <a:pt x="2507606" y="71005"/>
                  <a:pt x="2506015" y="72677"/>
                </a:cubicBezTo>
                <a:cubicBezTo>
                  <a:pt x="2504341" y="74433"/>
                  <a:pt x="2501792" y="79649"/>
                  <a:pt x="2498364" y="88336"/>
                </a:cubicBezTo>
                <a:cubicBezTo>
                  <a:pt x="2495099" y="96620"/>
                  <a:pt x="2492111" y="102358"/>
                  <a:pt x="2489401" y="105544"/>
                </a:cubicBezTo>
                <a:cubicBezTo>
                  <a:pt x="2486693" y="108733"/>
                  <a:pt x="2482507" y="111647"/>
                  <a:pt x="2476850" y="114275"/>
                </a:cubicBezTo>
                <a:cubicBezTo>
                  <a:pt x="2486096" y="116743"/>
                  <a:pt x="2495175" y="125347"/>
                  <a:pt x="2504103" y="140090"/>
                </a:cubicBezTo>
                <a:lnTo>
                  <a:pt x="2527647" y="179416"/>
                </a:lnTo>
                <a:lnTo>
                  <a:pt x="2503980" y="179416"/>
                </a:lnTo>
                <a:lnTo>
                  <a:pt x="2481034" y="140090"/>
                </a:lnTo>
                <a:cubicBezTo>
                  <a:pt x="2476333" y="132199"/>
                  <a:pt x="2472229" y="127000"/>
                  <a:pt x="2468723" y="124492"/>
                </a:cubicBezTo>
                <a:cubicBezTo>
                  <a:pt x="2465216" y="121978"/>
                  <a:pt x="2461033" y="120726"/>
                  <a:pt x="2456173" y="120726"/>
                </a:cubicBezTo>
                <a:lnTo>
                  <a:pt x="2456173" y="179416"/>
                </a:lnTo>
                <a:lnTo>
                  <a:pt x="2434655" y="179416"/>
                </a:lnTo>
                <a:close/>
                <a:moveTo>
                  <a:pt x="2541875" y="52476"/>
                </a:moveTo>
                <a:lnTo>
                  <a:pt x="2563387" y="52476"/>
                </a:lnTo>
                <a:lnTo>
                  <a:pt x="2563387" y="149299"/>
                </a:lnTo>
                <a:lnTo>
                  <a:pt x="2623037" y="52476"/>
                </a:lnTo>
                <a:lnTo>
                  <a:pt x="2646224" y="52476"/>
                </a:lnTo>
                <a:lnTo>
                  <a:pt x="2646224" y="179416"/>
                </a:lnTo>
                <a:lnTo>
                  <a:pt x="2624707" y="179416"/>
                </a:lnTo>
                <a:lnTo>
                  <a:pt x="2624707" y="83195"/>
                </a:lnTo>
                <a:lnTo>
                  <a:pt x="2565062" y="179416"/>
                </a:lnTo>
                <a:lnTo>
                  <a:pt x="2541875" y="179416"/>
                </a:lnTo>
                <a:close/>
                <a:moveTo>
                  <a:pt x="2664275" y="179416"/>
                </a:moveTo>
                <a:lnTo>
                  <a:pt x="2710650" y="113435"/>
                </a:lnTo>
                <a:lnTo>
                  <a:pt x="2667738" y="52476"/>
                </a:lnTo>
                <a:lnTo>
                  <a:pt x="2694637" y="52476"/>
                </a:lnTo>
                <a:lnTo>
                  <a:pt x="2714120" y="82237"/>
                </a:lnTo>
                <a:cubicBezTo>
                  <a:pt x="2717785" y="87896"/>
                  <a:pt x="2720730" y="92639"/>
                  <a:pt x="2722961" y="96461"/>
                </a:cubicBezTo>
                <a:cubicBezTo>
                  <a:pt x="2726468" y="91205"/>
                  <a:pt x="2729694" y="86544"/>
                  <a:pt x="2732641" y="82475"/>
                </a:cubicBezTo>
                <a:lnTo>
                  <a:pt x="2754040" y="52476"/>
                </a:lnTo>
                <a:lnTo>
                  <a:pt x="2779741" y="52476"/>
                </a:lnTo>
                <a:lnTo>
                  <a:pt x="2735875" y="112240"/>
                </a:lnTo>
                <a:lnTo>
                  <a:pt x="2783089" y="179416"/>
                </a:lnTo>
                <a:lnTo>
                  <a:pt x="2756672" y="179416"/>
                </a:lnTo>
                <a:lnTo>
                  <a:pt x="2730612" y="139972"/>
                </a:lnTo>
                <a:lnTo>
                  <a:pt x="2723682" y="129337"/>
                </a:lnTo>
                <a:lnTo>
                  <a:pt x="2690331" y="179416"/>
                </a:lnTo>
                <a:close/>
                <a:moveTo>
                  <a:pt x="2867559" y="228063"/>
                </a:moveTo>
                <a:lnTo>
                  <a:pt x="2867559" y="52476"/>
                </a:lnTo>
                <a:lnTo>
                  <a:pt x="2887165" y="52476"/>
                </a:lnTo>
                <a:lnTo>
                  <a:pt x="2887165" y="68972"/>
                </a:lnTo>
                <a:cubicBezTo>
                  <a:pt x="2891788" y="62513"/>
                  <a:pt x="2897004" y="57672"/>
                  <a:pt x="2902822" y="54446"/>
                </a:cubicBezTo>
                <a:cubicBezTo>
                  <a:pt x="2908639" y="51220"/>
                  <a:pt x="2915692" y="49607"/>
                  <a:pt x="2923978" y="49607"/>
                </a:cubicBezTo>
                <a:cubicBezTo>
                  <a:pt x="2934814" y="49607"/>
                  <a:pt x="2944376" y="52394"/>
                  <a:pt x="2952667" y="57974"/>
                </a:cubicBezTo>
                <a:cubicBezTo>
                  <a:pt x="2960954" y="63554"/>
                  <a:pt x="2967211" y="71420"/>
                  <a:pt x="2971429" y="81580"/>
                </a:cubicBezTo>
                <a:cubicBezTo>
                  <a:pt x="2975652" y="91742"/>
                  <a:pt x="2977765" y="102876"/>
                  <a:pt x="2977765" y="114991"/>
                </a:cubicBezTo>
                <a:cubicBezTo>
                  <a:pt x="2977765" y="127979"/>
                  <a:pt x="2975436" y="139676"/>
                  <a:pt x="2970774" y="150073"/>
                </a:cubicBezTo>
                <a:cubicBezTo>
                  <a:pt x="2966116" y="160469"/>
                  <a:pt x="2959342" y="168436"/>
                  <a:pt x="2950457" y="173977"/>
                </a:cubicBezTo>
                <a:cubicBezTo>
                  <a:pt x="2941572" y="179517"/>
                  <a:pt x="2932226" y="182285"/>
                  <a:pt x="2922423" y="182285"/>
                </a:cubicBezTo>
                <a:cubicBezTo>
                  <a:pt x="2915252" y="182285"/>
                  <a:pt x="2908818" y="180770"/>
                  <a:pt x="2903120" y="177743"/>
                </a:cubicBezTo>
                <a:cubicBezTo>
                  <a:pt x="2897421" y="174719"/>
                  <a:pt x="2892742" y="170888"/>
                  <a:pt x="2889076" y="166270"/>
                </a:cubicBezTo>
                <a:lnTo>
                  <a:pt x="2889076" y="228063"/>
                </a:lnTo>
                <a:close/>
                <a:moveTo>
                  <a:pt x="2887042" y="116664"/>
                </a:moveTo>
                <a:cubicBezTo>
                  <a:pt x="2887042" y="132998"/>
                  <a:pt x="2890351" y="145072"/>
                  <a:pt x="2896968" y="152877"/>
                </a:cubicBezTo>
                <a:cubicBezTo>
                  <a:pt x="2903577" y="160689"/>
                  <a:pt x="2911583" y="164596"/>
                  <a:pt x="2920986" y="164596"/>
                </a:cubicBezTo>
                <a:cubicBezTo>
                  <a:pt x="2930552" y="164596"/>
                  <a:pt x="2938742" y="160548"/>
                  <a:pt x="2945553" y="152463"/>
                </a:cubicBezTo>
                <a:cubicBezTo>
                  <a:pt x="2952364" y="144373"/>
                  <a:pt x="2955774" y="131846"/>
                  <a:pt x="2955774" y="114871"/>
                </a:cubicBezTo>
                <a:cubicBezTo>
                  <a:pt x="2955774" y="98694"/>
                  <a:pt x="2952443" y="86583"/>
                  <a:pt x="2945791" y="78534"/>
                </a:cubicBezTo>
                <a:cubicBezTo>
                  <a:pt x="2939138" y="70484"/>
                  <a:pt x="2931190" y="66459"/>
                  <a:pt x="2921944" y="66459"/>
                </a:cubicBezTo>
                <a:cubicBezTo>
                  <a:pt x="2912778" y="66459"/>
                  <a:pt x="2904672" y="70743"/>
                  <a:pt x="2897622" y="79307"/>
                </a:cubicBezTo>
                <a:cubicBezTo>
                  <a:pt x="2890570" y="87879"/>
                  <a:pt x="2887042" y="100331"/>
                  <a:pt x="2887042" y="116664"/>
                </a:cubicBezTo>
                <a:close/>
                <a:moveTo>
                  <a:pt x="3086540" y="163756"/>
                </a:moveTo>
                <a:cubicBezTo>
                  <a:pt x="3078573" y="170532"/>
                  <a:pt x="3070901" y="175316"/>
                  <a:pt x="3063529" y="178102"/>
                </a:cubicBezTo>
                <a:cubicBezTo>
                  <a:pt x="3056160" y="180888"/>
                  <a:pt x="3048254" y="182285"/>
                  <a:pt x="3039805" y="182285"/>
                </a:cubicBezTo>
                <a:cubicBezTo>
                  <a:pt x="3025862" y="182285"/>
                  <a:pt x="3015141" y="178877"/>
                  <a:pt x="3007650" y="172065"/>
                </a:cubicBezTo>
                <a:cubicBezTo>
                  <a:pt x="3000162" y="165254"/>
                  <a:pt x="2996414" y="156545"/>
                  <a:pt x="2996414" y="145947"/>
                </a:cubicBezTo>
                <a:cubicBezTo>
                  <a:pt x="2996414" y="139733"/>
                  <a:pt x="2997829" y="134052"/>
                  <a:pt x="3000659" y="128915"/>
                </a:cubicBezTo>
                <a:cubicBezTo>
                  <a:pt x="3003488" y="123778"/>
                  <a:pt x="3007193" y="119653"/>
                  <a:pt x="3011775" y="116546"/>
                </a:cubicBezTo>
                <a:cubicBezTo>
                  <a:pt x="3016358" y="113435"/>
                  <a:pt x="3021517" y="111084"/>
                  <a:pt x="3027255" y="109493"/>
                </a:cubicBezTo>
                <a:cubicBezTo>
                  <a:pt x="3031474" y="108374"/>
                  <a:pt x="3037850" y="107301"/>
                  <a:pt x="3046379" y="106265"/>
                </a:cubicBezTo>
                <a:cubicBezTo>
                  <a:pt x="3063748" y="104195"/>
                  <a:pt x="3076540" y="101720"/>
                  <a:pt x="3084748" y="98852"/>
                </a:cubicBezTo>
                <a:cubicBezTo>
                  <a:pt x="3084830" y="95904"/>
                  <a:pt x="3084870" y="94036"/>
                  <a:pt x="3084870" y="93236"/>
                </a:cubicBezTo>
                <a:cubicBezTo>
                  <a:pt x="3084870" y="84470"/>
                  <a:pt x="3082835" y="78295"/>
                  <a:pt x="3078767" y="74710"/>
                </a:cubicBezTo>
                <a:cubicBezTo>
                  <a:pt x="3073271" y="69847"/>
                  <a:pt x="3065102" y="67420"/>
                  <a:pt x="3054267" y="67420"/>
                </a:cubicBezTo>
                <a:cubicBezTo>
                  <a:pt x="3044146" y="67420"/>
                  <a:pt x="3036680" y="69192"/>
                  <a:pt x="3031856" y="72734"/>
                </a:cubicBezTo>
                <a:cubicBezTo>
                  <a:pt x="3027033" y="76284"/>
                  <a:pt x="3023468" y="82559"/>
                  <a:pt x="3021160" y="91562"/>
                </a:cubicBezTo>
                <a:lnTo>
                  <a:pt x="3000123" y="88697"/>
                </a:lnTo>
                <a:cubicBezTo>
                  <a:pt x="3002034" y="79688"/>
                  <a:pt x="3005180" y="72420"/>
                  <a:pt x="3009561" y="66880"/>
                </a:cubicBezTo>
                <a:cubicBezTo>
                  <a:pt x="3013947" y="61340"/>
                  <a:pt x="3020279" y="57074"/>
                  <a:pt x="3028569" y="54089"/>
                </a:cubicBezTo>
                <a:cubicBezTo>
                  <a:pt x="3036856" y="51102"/>
                  <a:pt x="3046461" y="49607"/>
                  <a:pt x="3057373" y="49607"/>
                </a:cubicBezTo>
                <a:cubicBezTo>
                  <a:pt x="3068209" y="49607"/>
                  <a:pt x="3077019" y="50885"/>
                  <a:pt x="3083793" y="53434"/>
                </a:cubicBezTo>
                <a:cubicBezTo>
                  <a:pt x="3090564" y="55979"/>
                  <a:pt x="3095547" y="59187"/>
                  <a:pt x="3098733" y="63054"/>
                </a:cubicBezTo>
                <a:cubicBezTo>
                  <a:pt x="3101923" y="66920"/>
                  <a:pt x="3104151" y="71802"/>
                  <a:pt x="3105426" y="77698"/>
                </a:cubicBezTo>
                <a:cubicBezTo>
                  <a:pt x="3106146" y="81364"/>
                  <a:pt x="3106502" y="87973"/>
                  <a:pt x="3106502" y="97538"/>
                </a:cubicBezTo>
                <a:lnTo>
                  <a:pt x="3106502" y="126226"/>
                </a:lnTo>
                <a:cubicBezTo>
                  <a:pt x="3106502" y="146228"/>
                  <a:pt x="3106963" y="158878"/>
                  <a:pt x="3107877" y="164178"/>
                </a:cubicBezTo>
                <a:cubicBezTo>
                  <a:pt x="3108792" y="169480"/>
                  <a:pt x="3110606" y="174556"/>
                  <a:pt x="3113313" y="179416"/>
                </a:cubicBezTo>
                <a:lnTo>
                  <a:pt x="3090843" y="179416"/>
                </a:lnTo>
                <a:cubicBezTo>
                  <a:pt x="3088610" y="174956"/>
                  <a:pt x="3087177" y="169735"/>
                  <a:pt x="3086540" y="163756"/>
                </a:cubicBezTo>
                <a:close/>
                <a:moveTo>
                  <a:pt x="3084748" y="115707"/>
                </a:moveTo>
                <a:cubicBezTo>
                  <a:pt x="3076938" y="118897"/>
                  <a:pt x="3065220" y="121604"/>
                  <a:pt x="3049604" y="123836"/>
                </a:cubicBezTo>
                <a:cubicBezTo>
                  <a:pt x="3040759" y="125110"/>
                  <a:pt x="3034505" y="126543"/>
                  <a:pt x="3030837" y="128138"/>
                </a:cubicBezTo>
                <a:cubicBezTo>
                  <a:pt x="3027172" y="129733"/>
                  <a:pt x="3024347" y="132066"/>
                  <a:pt x="3022351" y="135129"/>
                </a:cubicBezTo>
                <a:cubicBezTo>
                  <a:pt x="3020361" y="138200"/>
                  <a:pt x="3019368" y="141606"/>
                  <a:pt x="3019368" y="145350"/>
                </a:cubicBezTo>
                <a:cubicBezTo>
                  <a:pt x="3019368" y="151092"/>
                  <a:pt x="3021535" y="155868"/>
                  <a:pt x="3025880" y="159696"/>
                </a:cubicBezTo>
                <a:cubicBezTo>
                  <a:pt x="3030221" y="163519"/>
                  <a:pt x="3036575" y="165430"/>
                  <a:pt x="3044946" y="165430"/>
                </a:cubicBezTo>
                <a:cubicBezTo>
                  <a:pt x="3053229" y="165430"/>
                  <a:pt x="3060599" y="163619"/>
                  <a:pt x="3067056" y="159991"/>
                </a:cubicBezTo>
                <a:cubicBezTo>
                  <a:pt x="3073512" y="156369"/>
                  <a:pt x="3078253" y="151404"/>
                  <a:pt x="3081284" y="145111"/>
                </a:cubicBezTo>
                <a:cubicBezTo>
                  <a:pt x="3083592" y="140249"/>
                  <a:pt x="3084748" y="133077"/>
                  <a:pt x="3084748" y="123595"/>
                </a:cubicBezTo>
                <a:close/>
                <a:moveTo>
                  <a:pt x="3232844" y="0"/>
                </a:moveTo>
                <a:lnTo>
                  <a:pt x="3251852" y="241"/>
                </a:lnTo>
                <a:cubicBezTo>
                  <a:pt x="3250977" y="8769"/>
                  <a:pt x="3249083" y="14705"/>
                  <a:pt x="3246179" y="18050"/>
                </a:cubicBezTo>
                <a:cubicBezTo>
                  <a:pt x="3243265" y="21398"/>
                  <a:pt x="3239522" y="23547"/>
                  <a:pt x="3234939" y="24504"/>
                </a:cubicBezTo>
                <a:cubicBezTo>
                  <a:pt x="3230356" y="25458"/>
                  <a:pt x="3221374" y="25937"/>
                  <a:pt x="3207986" y="25937"/>
                </a:cubicBezTo>
                <a:cubicBezTo>
                  <a:pt x="3190216" y="25937"/>
                  <a:pt x="3178103" y="27651"/>
                  <a:pt x="3171651" y="31078"/>
                </a:cubicBezTo>
                <a:cubicBezTo>
                  <a:pt x="3165193" y="34506"/>
                  <a:pt x="3160553" y="39984"/>
                  <a:pt x="3157723" y="47516"/>
                </a:cubicBezTo>
                <a:cubicBezTo>
                  <a:pt x="3154894" y="55043"/>
                  <a:pt x="3153320" y="64749"/>
                  <a:pt x="3153000" y="76621"/>
                </a:cubicBezTo>
                <a:cubicBezTo>
                  <a:pt x="3158418" y="68572"/>
                  <a:pt x="3164758" y="62535"/>
                  <a:pt x="3172008" y="58510"/>
                </a:cubicBezTo>
                <a:cubicBezTo>
                  <a:pt x="3179261" y="54489"/>
                  <a:pt x="3187426" y="52476"/>
                  <a:pt x="3196513" y="52476"/>
                </a:cubicBezTo>
                <a:cubicBezTo>
                  <a:pt x="3213166" y="52476"/>
                  <a:pt x="3226951" y="58194"/>
                  <a:pt x="3237869" y="69628"/>
                </a:cubicBezTo>
                <a:cubicBezTo>
                  <a:pt x="3248781" y="81060"/>
                  <a:pt x="3254242" y="96540"/>
                  <a:pt x="3254242" y="116068"/>
                </a:cubicBezTo>
                <a:cubicBezTo>
                  <a:pt x="3254242" y="130889"/>
                  <a:pt x="3251492" y="143043"/>
                  <a:pt x="3245994" y="152520"/>
                </a:cubicBezTo>
                <a:cubicBezTo>
                  <a:pt x="3240498" y="162004"/>
                  <a:pt x="3233982" y="169336"/>
                  <a:pt x="3226454" y="174513"/>
                </a:cubicBezTo>
                <a:cubicBezTo>
                  <a:pt x="3218923" y="179693"/>
                  <a:pt x="3208663" y="182285"/>
                  <a:pt x="3195673" y="182285"/>
                </a:cubicBezTo>
                <a:cubicBezTo>
                  <a:pt x="3180611" y="182285"/>
                  <a:pt x="3168897" y="178840"/>
                  <a:pt x="3160531" y="171946"/>
                </a:cubicBezTo>
                <a:cubicBezTo>
                  <a:pt x="3152161" y="165053"/>
                  <a:pt x="3145750" y="156229"/>
                  <a:pt x="3141288" y="145468"/>
                </a:cubicBezTo>
                <a:cubicBezTo>
                  <a:pt x="3136828" y="134715"/>
                  <a:pt x="3134597" y="115988"/>
                  <a:pt x="3134597" y="89293"/>
                </a:cubicBezTo>
                <a:cubicBezTo>
                  <a:pt x="3134597" y="55741"/>
                  <a:pt x="3140273" y="33152"/>
                  <a:pt x="3151628" y="21516"/>
                </a:cubicBezTo>
                <a:cubicBezTo>
                  <a:pt x="3162979" y="9882"/>
                  <a:pt x="3180450" y="4064"/>
                  <a:pt x="3204040" y="4064"/>
                </a:cubicBezTo>
                <a:cubicBezTo>
                  <a:pt x="3218703" y="4064"/>
                  <a:pt x="3227030" y="3826"/>
                  <a:pt x="3229021" y="3348"/>
                </a:cubicBezTo>
                <a:cubicBezTo>
                  <a:pt x="3231015" y="2869"/>
                  <a:pt x="3232286" y="1756"/>
                  <a:pt x="3232844" y="0"/>
                </a:cubicBezTo>
                <a:close/>
                <a:moveTo>
                  <a:pt x="3231770" y="115470"/>
                </a:moveTo>
                <a:cubicBezTo>
                  <a:pt x="3231770" y="102242"/>
                  <a:pt x="3228643" y="91401"/>
                  <a:pt x="3222387" y="82954"/>
                </a:cubicBezTo>
                <a:cubicBezTo>
                  <a:pt x="3216129" y="74508"/>
                  <a:pt x="3207305" y="70286"/>
                  <a:pt x="3195914" y="70286"/>
                </a:cubicBezTo>
                <a:cubicBezTo>
                  <a:pt x="3184039" y="70286"/>
                  <a:pt x="3174877" y="74746"/>
                  <a:pt x="3168422" y="83671"/>
                </a:cubicBezTo>
                <a:cubicBezTo>
                  <a:pt x="3161968" y="92596"/>
                  <a:pt x="3158738" y="104511"/>
                  <a:pt x="3158738" y="119412"/>
                </a:cubicBezTo>
                <a:cubicBezTo>
                  <a:pt x="3158738" y="134154"/>
                  <a:pt x="3162305" y="145433"/>
                  <a:pt x="3169438" y="153237"/>
                </a:cubicBezTo>
                <a:cubicBezTo>
                  <a:pt x="3176569" y="161049"/>
                  <a:pt x="3185356" y="164951"/>
                  <a:pt x="3195793" y="164951"/>
                </a:cubicBezTo>
                <a:cubicBezTo>
                  <a:pt x="3206471" y="164951"/>
                  <a:pt x="3215136" y="160430"/>
                  <a:pt x="3221788" y="151386"/>
                </a:cubicBezTo>
                <a:cubicBezTo>
                  <a:pt x="3228444" y="142344"/>
                  <a:pt x="3231770" y="130370"/>
                  <a:pt x="3231770" y="115470"/>
                </a:cubicBezTo>
                <a:close/>
                <a:moveTo>
                  <a:pt x="3272051" y="115948"/>
                </a:moveTo>
                <a:cubicBezTo>
                  <a:pt x="3272051" y="92437"/>
                  <a:pt x="3278585" y="75024"/>
                  <a:pt x="3291654" y="63708"/>
                </a:cubicBezTo>
                <a:cubicBezTo>
                  <a:pt x="3302572" y="54309"/>
                  <a:pt x="3315881" y="49607"/>
                  <a:pt x="3331577" y="49607"/>
                </a:cubicBezTo>
                <a:cubicBezTo>
                  <a:pt x="3349031" y="49607"/>
                  <a:pt x="3363297" y="55325"/>
                  <a:pt x="3374374" y="66757"/>
                </a:cubicBezTo>
                <a:cubicBezTo>
                  <a:pt x="3385448" y="78195"/>
                  <a:pt x="3390986" y="93991"/>
                  <a:pt x="3390986" y="114155"/>
                </a:cubicBezTo>
                <a:cubicBezTo>
                  <a:pt x="3390986" y="130488"/>
                  <a:pt x="3388537" y="143337"/>
                  <a:pt x="3383637" y="152701"/>
                </a:cubicBezTo>
                <a:cubicBezTo>
                  <a:pt x="3378737" y="162065"/>
                  <a:pt x="3371606" y="169336"/>
                  <a:pt x="3362243" y="174513"/>
                </a:cubicBezTo>
                <a:cubicBezTo>
                  <a:pt x="3352879" y="179693"/>
                  <a:pt x="3342654" y="182285"/>
                  <a:pt x="3331577" y="182285"/>
                </a:cubicBezTo>
                <a:cubicBezTo>
                  <a:pt x="3313811" y="182285"/>
                  <a:pt x="3299448" y="176587"/>
                  <a:pt x="3288489" y="165193"/>
                </a:cubicBezTo>
                <a:cubicBezTo>
                  <a:pt x="3277531" y="153796"/>
                  <a:pt x="3272051" y="137382"/>
                  <a:pt x="3272051" y="115948"/>
                </a:cubicBezTo>
                <a:close/>
                <a:moveTo>
                  <a:pt x="3294167" y="115948"/>
                </a:moveTo>
                <a:cubicBezTo>
                  <a:pt x="3294167" y="132202"/>
                  <a:pt x="3297713" y="144373"/>
                  <a:pt x="3304804" y="152463"/>
                </a:cubicBezTo>
                <a:cubicBezTo>
                  <a:pt x="3311900" y="160548"/>
                  <a:pt x="3320824" y="164596"/>
                  <a:pt x="3331577" y="164596"/>
                </a:cubicBezTo>
                <a:cubicBezTo>
                  <a:pt x="3342259" y="164596"/>
                  <a:pt x="3351143" y="160530"/>
                  <a:pt x="3358236" y="152402"/>
                </a:cubicBezTo>
                <a:cubicBezTo>
                  <a:pt x="3365327" y="144273"/>
                  <a:pt x="3368873" y="131885"/>
                  <a:pt x="3368873" y="115228"/>
                </a:cubicBezTo>
                <a:cubicBezTo>
                  <a:pt x="3368873" y="99532"/>
                  <a:pt x="3365306" y="87637"/>
                  <a:pt x="3358175" y="79553"/>
                </a:cubicBezTo>
                <a:cubicBezTo>
                  <a:pt x="3351043" y="71463"/>
                  <a:pt x="3342175" y="67420"/>
                  <a:pt x="3331577" y="67420"/>
                </a:cubicBezTo>
                <a:cubicBezTo>
                  <a:pt x="3320824" y="67420"/>
                  <a:pt x="3311900" y="71445"/>
                  <a:pt x="3304804" y="79488"/>
                </a:cubicBezTo>
                <a:cubicBezTo>
                  <a:pt x="3297713" y="87537"/>
                  <a:pt x="3294167" y="99691"/>
                  <a:pt x="3294167" y="115948"/>
                </a:cubicBezTo>
                <a:close/>
                <a:moveTo>
                  <a:pt x="3399229" y="52476"/>
                </a:moveTo>
                <a:lnTo>
                  <a:pt x="3502383" y="52476"/>
                </a:lnTo>
                <a:lnTo>
                  <a:pt x="3502383" y="70286"/>
                </a:lnTo>
                <a:lnTo>
                  <a:pt x="3461502" y="70286"/>
                </a:lnTo>
                <a:lnTo>
                  <a:pt x="3461502" y="179416"/>
                </a:lnTo>
                <a:lnTo>
                  <a:pt x="3440107" y="179416"/>
                </a:lnTo>
                <a:lnTo>
                  <a:pt x="3440107" y="70286"/>
                </a:lnTo>
                <a:lnTo>
                  <a:pt x="3399229" y="70286"/>
                </a:lnTo>
                <a:close/>
                <a:moveTo>
                  <a:pt x="3501383" y="179416"/>
                </a:moveTo>
                <a:lnTo>
                  <a:pt x="3501383" y="154914"/>
                </a:lnTo>
                <a:lnTo>
                  <a:pt x="3525887" y="154914"/>
                </a:lnTo>
                <a:lnTo>
                  <a:pt x="3525887" y="179416"/>
                </a:lnTo>
                <a:cubicBezTo>
                  <a:pt x="3525887" y="188423"/>
                  <a:pt x="3524296" y="195692"/>
                  <a:pt x="3521107" y="201233"/>
                </a:cubicBezTo>
                <a:cubicBezTo>
                  <a:pt x="3517917" y="206768"/>
                  <a:pt x="3512859" y="211053"/>
                  <a:pt x="3505925" y="214081"/>
                </a:cubicBezTo>
                <a:lnTo>
                  <a:pt x="3499950" y="204875"/>
                </a:lnTo>
                <a:cubicBezTo>
                  <a:pt x="3504493" y="202885"/>
                  <a:pt x="3507837" y="199957"/>
                  <a:pt x="3509993" y="196095"/>
                </a:cubicBezTo>
                <a:cubicBezTo>
                  <a:pt x="3512143" y="192228"/>
                  <a:pt x="3513339" y="186671"/>
                  <a:pt x="3513580" y="179416"/>
                </a:cubicBezTo>
                <a:close/>
                <a:moveTo>
                  <a:pt x="3714625" y="163756"/>
                </a:moveTo>
                <a:cubicBezTo>
                  <a:pt x="3706658" y="170532"/>
                  <a:pt x="3698986" y="175316"/>
                  <a:pt x="3691613" y="178102"/>
                </a:cubicBezTo>
                <a:cubicBezTo>
                  <a:pt x="3684245" y="180888"/>
                  <a:pt x="3676335" y="182285"/>
                  <a:pt x="3667890" y="182285"/>
                </a:cubicBezTo>
                <a:cubicBezTo>
                  <a:pt x="3653947" y="182285"/>
                  <a:pt x="3643226" y="178877"/>
                  <a:pt x="3635735" y="172065"/>
                </a:cubicBezTo>
                <a:cubicBezTo>
                  <a:pt x="3628243" y="165254"/>
                  <a:pt x="3624495" y="156545"/>
                  <a:pt x="3624495" y="145947"/>
                </a:cubicBezTo>
                <a:cubicBezTo>
                  <a:pt x="3624495" y="139733"/>
                  <a:pt x="3625910" y="134052"/>
                  <a:pt x="3628740" y="128915"/>
                </a:cubicBezTo>
                <a:cubicBezTo>
                  <a:pt x="3631569" y="123778"/>
                  <a:pt x="3635278" y="119653"/>
                  <a:pt x="3639859" y="116546"/>
                </a:cubicBezTo>
                <a:cubicBezTo>
                  <a:pt x="3644443" y="113435"/>
                  <a:pt x="3649602" y="111084"/>
                  <a:pt x="3655336" y="109493"/>
                </a:cubicBezTo>
                <a:cubicBezTo>
                  <a:pt x="3659559" y="108374"/>
                  <a:pt x="3665935" y="107301"/>
                  <a:pt x="3674463" y="106265"/>
                </a:cubicBezTo>
                <a:cubicBezTo>
                  <a:pt x="3691833" y="104195"/>
                  <a:pt x="3704625" y="101720"/>
                  <a:pt x="3712833" y="98852"/>
                </a:cubicBezTo>
                <a:cubicBezTo>
                  <a:pt x="3712915" y="95904"/>
                  <a:pt x="3712951" y="94036"/>
                  <a:pt x="3712951" y="93236"/>
                </a:cubicBezTo>
                <a:cubicBezTo>
                  <a:pt x="3712951" y="84470"/>
                  <a:pt x="3710920" y="78295"/>
                  <a:pt x="3706852" y="74710"/>
                </a:cubicBezTo>
                <a:cubicBezTo>
                  <a:pt x="3701356" y="69847"/>
                  <a:pt x="3693187" y="67420"/>
                  <a:pt x="3682351" y="67420"/>
                </a:cubicBezTo>
                <a:cubicBezTo>
                  <a:pt x="3672231" y="67420"/>
                  <a:pt x="3664765" y="69192"/>
                  <a:pt x="3659941" y="72734"/>
                </a:cubicBezTo>
                <a:cubicBezTo>
                  <a:pt x="3655116" y="76284"/>
                  <a:pt x="3651553" y="82559"/>
                  <a:pt x="3649241" y="91562"/>
                </a:cubicBezTo>
                <a:lnTo>
                  <a:pt x="3628206" y="88697"/>
                </a:lnTo>
                <a:cubicBezTo>
                  <a:pt x="3630119" y="79688"/>
                  <a:pt x="3633265" y="72420"/>
                  <a:pt x="3637646" y="66880"/>
                </a:cubicBezTo>
                <a:cubicBezTo>
                  <a:pt x="3642031" y="61340"/>
                  <a:pt x="3648364" y="57074"/>
                  <a:pt x="3656650" y="54089"/>
                </a:cubicBezTo>
                <a:cubicBezTo>
                  <a:pt x="3664941" y="51102"/>
                  <a:pt x="3674542" y="49607"/>
                  <a:pt x="3685458" y="49607"/>
                </a:cubicBezTo>
                <a:cubicBezTo>
                  <a:pt x="3696293" y="49607"/>
                  <a:pt x="3705104" y="50885"/>
                  <a:pt x="3711874" y="53434"/>
                </a:cubicBezTo>
                <a:cubicBezTo>
                  <a:pt x="3718649" y="55979"/>
                  <a:pt x="3723631" y="59187"/>
                  <a:pt x="3726818" y="63054"/>
                </a:cubicBezTo>
                <a:cubicBezTo>
                  <a:pt x="3730008" y="66920"/>
                  <a:pt x="3732236" y="71802"/>
                  <a:pt x="3733511" y="77698"/>
                </a:cubicBezTo>
                <a:cubicBezTo>
                  <a:pt x="3734227" y="81364"/>
                  <a:pt x="3734586" y="87973"/>
                  <a:pt x="3734586" y="97538"/>
                </a:cubicBezTo>
                <a:lnTo>
                  <a:pt x="3734586" y="126226"/>
                </a:lnTo>
                <a:cubicBezTo>
                  <a:pt x="3734586" y="146228"/>
                  <a:pt x="3735044" y="158878"/>
                  <a:pt x="3735962" y="164178"/>
                </a:cubicBezTo>
                <a:cubicBezTo>
                  <a:pt x="3736876" y="169480"/>
                  <a:pt x="3738687" y="174556"/>
                  <a:pt x="3741397" y="179416"/>
                </a:cubicBezTo>
                <a:lnTo>
                  <a:pt x="3718927" y="179416"/>
                </a:lnTo>
                <a:cubicBezTo>
                  <a:pt x="3716695" y="174956"/>
                  <a:pt x="3715262" y="169735"/>
                  <a:pt x="3714625" y="163756"/>
                </a:cubicBezTo>
                <a:close/>
                <a:moveTo>
                  <a:pt x="3712833" y="115707"/>
                </a:moveTo>
                <a:cubicBezTo>
                  <a:pt x="3705023" y="118897"/>
                  <a:pt x="3693305" y="121604"/>
                  <a:pt x="3677689" y="123836"/>
                </a:cubicBezTo>
                <a:cubicBezTo>
                  <a:pt x="3668840" y="125110"/>
                  <a:pt x="3662590" y="126543"/>
                  <a:pt x="3658922" y="128138"/>
                </a:cubicBezTo>
                <a:cubicBezTo>
                  <a:pt x="3655257" y="129733"/>
                  <a:pt x="3652431" y="132066"/>
                  <a:pt x="3650436" y="135129"/>
                </a:cubicBezTo>
                <a:cubicBezTo>
                  <a:pt x="3648446" y="138200"/>
                  <a:pt x="3647449" y="141606"/>
                  <a:pt x="3647449" y="145350"/>
                </a:cubicBezTo>
                <a:cubicBezTo>
                  <a:pt x="3647449" y="151092"/>
                  <a:pt x="3649620" y="155868"/>
                  <a:pt x="3653964" y="159696"/>
                </a:cubicBezTo>
                <a:cubicBezTo>
                  <a:pt x="3658306" y="163519"/>
                  <a:pt x="3664660" y="165430"/>
                  <a:pt x="3673027" y="165430"/>
                </a:cubicBezTo>
                <a:cubicBezTo>
                  <a:pt x="3681314" y="165430"/>
                  <a:pt x="3688684" y="163619"/>
                  <a:pt x="3695141" y="159991"/>
                </a:cubicBezTo>
                <a:cubicBezTo>
                  <a:pt x="3701597" y="156369"/>
                  <a:pt x="3706338" y="151404"/>
                  <a:pt x="3709365" y="145111"/>
                </a:cubicBezTo>
                <a:cubicBezTo>
                  <a:pt x="3711677" y="140249"/>
                  <a:pt x="3712833" y="133077"/>
                  <a:pt x="3712833" y="123595"/>
                </a:cubicBezTo>
                <a:close/>
                <a:moveTo>
                  <a:pt x="3824352" y="52476"/>
                </a:moveTo>
                <a:lnTo>
                  <a:pt x="3927507" y="52476"/>
                </a:lnTo>
                <a:lnTo>
                  <a:pt x="3927507" y="70286"/>
                </a:lnTo>
                <a:lnTo>
                  <a:pt x="3886630" y="70286"/>
                </a:lnTo>
                <a:lnTo>
                  <a:pt x="3886630" y="179416"/>
                </a:lnTo>
                <a:lnTo>
                  <a:pt x="3865231" y="179416"/>
                </a:lnTo>
                <a:lnTo>
                  <a:pt x="3865231" y="70286"/>
                </a:lnTo>
                <a:lnTo>
                  <a:pt x="3824352" y="70286"/>
                </a:lnTo>
                <a:close/>
                <a:moveTo>
                  <a:pt x="4027961" y="163756"/>
                </a:moveTo>
                <a:cubicBezTo>
                  <a:pt x="4019995" y="170532"/>
                  <a:pt x="4012323" y="175316"/>
                  <a:pt x="4004950" y="178102"/>
                </a:cubicBezTo>
                <a:cubicBezTo>
                  <a:pt x="3997581" y="180888"/>
                  <a:pt x="3989676" y="182285"/>
                  <a:pt x="3981227" y="182285"/>
                </a:cubicBezTo>
                <a:cubicBezTo>
                  <a:pt x="3967283" y="182285"/>
                  <a:pt x="3956563" y="178877"/>
                  <a:pt x="3949072" y="172065"/>
                </a:cubicBezTo>
                <a:cubicBezTo>
                  <a:pt x="3941584" y="165254"/>
                  <a:pt x="3937836" y="156545"/>
                  <a:pt x="3937836" y="145947"/>
                </a:cubicBezTo>
                <a:cubicBezTo>
                  <a:pt x="3937836" y="139733"/>
                  <a:pt x="3939251" y="134052"/>
                  <a:pt x="3942080" y="128915"/>
                </a:cubicBezTo>
                <a:cubicBezTo>
                  <a:pt x="3944910" y="123778"/>
                  <a:pt x="3948614" y="119653"/>
                  <a:pt x="3953197" y="116546"/>
                </a:cubicBezTo>
                <a:cubicBezTo>
                  <a:pt x="3957780" y="113435"/>
                  <a:pt x="3962939" y="111084"/>
                  <a:pt x="3968677" y="109493"/>
                </a:cubicBezTo>
                <a:cubicBezTo>
                  <a:pt x="3972896" y="108374"/>
                  <a:pt x="3979271" y="107301"/>
                  <a:pt x="3987800" y="106265"/>
                </a:cubicBezTo>
                <a:cubicBezTo>
                  <a:pt x="4005174" y="104195"/>
                  <a:pt x="4017964" y="101720"/>
                  <a:pt x="4026172" y="98852"/>
                </a:cubicBezTo>
                <a:cubicBezTo>
                  <a:pt x="4026252" y="95904"/>
                  <a:pt x="4026291" y="94036"/>
                  <a:pt x="4026291" y="93236"/>
                </a:cubicBezTo>
                <a:cubicBezTo>
                  <a:pt x="4026291" y="84470"/>
                  <a:pt x="4024257" y="78295"/>
                  <a:pt x="4020193" y="74710"/>
                </a:cubicBezTo>
                <a:cubicBezTo>
                  <a:pt x="4014695" y="69847"/>
                  <a:pt x="4006524" y="67420"/>
                  <a:pt x="3995687" y="67420"/>
                </a:cubicBezTo>
                <a:cubicBezTo>
                  <a:pt x="3985567" y="67420"/>
                  <a:pt x="3978101" y="69192"/>
                  <a:pt x="3973278" y="72734"/>
                </a:cubicBezTo>
                <a:cubicBezTo>
                  <a:pt x="3968457" y="76284"/>
                  <a:pt x="3964890" y="82559"/>
                  <a:pt x="3962582" y="91562"/>
                </a:cubicBezTo>
                <a:lnTo>
                  <a:pt x="3941543" y="88697"/>
                </a:lnTo>
                <a:cubicBezTo>
                  <a:pt x="3943456" y="79688"/>
                  <a:pt x="3946602" y="72420"/>
                  <a:pt x="3950987" y="66880"/>
                </a:cubicBezTo>
                <a:cubicBezTo>
                  <a:pt x="3955367" y="61340"/>
                  <a:pt x="3961703" y="57074"/>
                  <a:pt x="3969991" y="54089"/>
                </a:cubicBezTo>
                <a:cubicBezTo>
                  <a:pt x="3978278" y="51102"/>
                  <a:pt x="3987883" y="49607"/>
                  <a:pt x="3998795" y="49607"/>
                </a:cubicBezTo>
                <a:cubicBezTo>
                  <a:pt x="4009634" y="49607"/>
                  <a:pt x="4018439" y="50885"/>
                  <a:pt x="4025215" y="53434"/>
                </a:cubicBezTo>
                <a:cubicBezTo>
                  <a:pt x="4031986" y="55979"/>
                  <a:pt x="4036968" y="59187"/>
                  <a:pt x="4040159" y="63054"/>
                </a:cubicBezTo>
                <a:cubicBezTo>
                  <a:pt x="4043344" y="66920"/>
                  <a:pt x="4045573" y="71802"/>
                  <a:pt x="4046850" y="77698"/>
                </a:cubicBezTo>
                <a:cubicBezTo>
                  <a:pt x="4047568" y="81364"/>
                  <a:pt x="4047923" y="87973"/>
                  <a:pt x="4047923" y="97538"/>
                </a:cubicBezTo>
                <a:lnTo>
                  <a:pt x="4047923" y="126226"/>
                </a:lnTo>
                <a:cubicBezTo>
                  <a:pt x="4047923" y="146228"/>
                  <a:pt x="4048385" y="158878"/>
                  <a:pt x="4049303" y="164178"/>
                </a:cubicBezTo>
                <a:cubicBezTo>
                  <a:pt x="4050213" y="169480"/>
                  <a:pt x="4052028" y="174556"/>
                  <a:pt x="4054738" y="179416"/>
                </a:cubicBezTo>
                <a:lnTo>
                  <a:pt x="4032267" y="179416"/>
                </a:lnTo>
                <a:cubicBezTo>
                  <a:pt x="4030035" y="174956"/>
                  <a:pt x="4028599" y="169735"/>
                  <a:pt x="4027961" y="163756"/>
                </a:cubicBezTo>
                <a:close/>
                <a:moveTo>
                  <a:pt x="4026172" y="115707"/>
                </a:moveTo>
                <a:cubicBezTo>
                  <a:pt x="4018360" y="118897"/>
                  <a:pt x="4006646" y="121604"/>
                  <a:pt x="3991029" y="123836"/>
                </a:cubicBezTo>
                <a:cubicBezTo>
                  <a:pt x="3982180" y="125110"/>
                  <a:pt x="3975927" y="126543"/>
                  <a:pt x="3972262" y="128138"/>
                </a:cubicBezTo>
                <a:cubicBezTo>
                  <a:pt x="3968594" y="129733"/>
                  <a:pt x="3965768" y="132066"/>
                  <a:pt x="3963777" y="135129"/>
                </a:cubicBezTo>
                <a:cubicBezTo>
                  <a:pt x="3961783" y="138200"/>
                  <a:pt x="3960789" y="141606"/>
                  <a:pt x="3960789" y="145350"/>
                </a:cubicBezTo>
                <a:cubicBezTo>
                  <a:pt x="3960789" y="151092"/>
                  <a:pt x="3962960" y="155868"/>
                  <a:pt x="3967301" y="159696"/>
                </a:cubicBezTo>
                <a:cubicBezTo>
                  <a:pt x="3971643" y="163519"/>
                  <a:pt x="3977997" y="165430"/>
                  <a:pt x="3986368" y="165430"/>
                </a:cubicBezTo>
                <a:cubicBezTo>
                  <a:pt x="3994651" y="165430"/>
                  <a:pt x="4002023" y="163619"/>
                  <a:pt x="4008478" y="159991"/>
                </a:cubicBezTo>
                <a:cubicBezTo>
                  <a:pt x="4014933" y="156369"/>
                  <a:pt x="4019675" y="151404"/>
                  <a:pt x="4022705" y="145111"/>
                </a:cubicBezTo>
                <a:cubicBezTo>
                  <a:pt x="4025013" y="140249"/>
                  <a:pt x="4026172" y="133077"/>
                  <a:pt x="4026172" y="123595"/>
                </a:cubicBezTo>
                <a:close/>
                <a:moveTo>
                  <a:pt x="4081155" y="52476"/>
                </a:moveTo>
                <a:lnTo>
                  <a:pt x="4102672" y="52476"/>
                </a:lnTo>
                <a:lnTo>
                  <a:pt x="4102672" y="107338"/>
                </a:lnTo>
                <a:cubicBezTo>
                  <a:pt x="4109523" y="107338"/>
                  <a:pt x="4114325" y="106023"/>
                  <a:pt x="4117072" y="103396"/>
                </a:cubicBezTo>
                <a:cubicBezTo>
                  <a:pt x="4119823" y="100767"/>
                  <a:pt x="4123866" y="93117"/>
                  <a:pt x="4129205" y="80445"/>
                </a:cubicBezTo>
                <a:cubicBezTo>
                  <a:pt x="4133427" y="70401"/>
                  <a:pt x="4136854" y="63792"/>
                  <a:pt x="4139487" y="60602"/>
                </a:cubicBezTo>
                <a:cubicBezTo>
                  <a:pt x="4142118" y="57415"/>
                  <a:pt x="4145142" y="55263"/>
                  <a:pt x="4148568" y="54150"/>
                </a:cubicBezTo>
                <a:cubicBezTo>
                  <a:pt x="4151996" y="53035"/>
                  <a:pt x="4157493" y="52476"/>
                  <a:pt x="4165068" y="52476"/>
                </a:cubicBezTo>
                <a:lnTo>
                  <a:pt x="4169370" y="52476"/>
                </a:lnTo>
                <a:lnTo>
                  <a:pt x="4169370" y="70286"/>
                </a:lnTo>
                <a:lnTo>
                  <a:pt x="4163393" y="70167"/>
                </a:lnTo>
                <a:cubicBezTo>
                  <a:pt x="4157734" y="70167"/>
                  <a:pt x="4154106" y="71005"/>
                  <a:pt x="4152514" y="72677"/>
                </a:cubicBezTo>
                <a:cubicBezTo>
                  <a:pt x="4150840" y="74433"/>
                  <a:pt x="4148292" y="79649"/>
                  <a:pt x="4144864" y="88336"/>
                </a:cubicBezTo>
                <a:cubicBezTo>
                  <a:pt x="4141599" y="96620"/>
                  <a:pt x="4138612" y="102358"/>
                  <a:pt x="4135900" y="105544"/>
                </a:cubicBezTo>
                <a:cubicBezTo>
                  <a:pt x="4133194" y="108733"/>
                  <a:pt x="4129006" y="111647"/>
                  <a:pt x="4123351" y="114275"/>
                </a:cubicBezTo>
                <a:cubicBezTo>
                  <a:pt x="4132596" y="116743"/>
                  <a:pt x="4141678" y="125347"/>
                  <a:pt x="4150603" y="140090"/>
                </a:cubicBezTo>
                <a:lnTo>
                  <a:pt x="4174147" y="179416"/>
                </a:lnTo>
                <a:lnTo>
                  <a:pt x="4150481" y="179416"/>
                </a:lnTo>
                <a:lnTo>
                  <a:pt x="4127535" y="140090"/>
                </a:lnTo>
                <a:cubicBezTo>
                  <a:pt x="4122832" y="132199"/>
                  <a:pt x="4118728" y="127000"/>
                  <a:pt x="4115222" y="124492"/>
                </a:cubicBezTo>
                <a:cubicBezTo>
                  <a:pt x="4111716" y="121978"/>
                  <a:pt x="4107532" y="120726"/>
                  <a:pt x="4102672" y="120726"/>
                </a:cubicBezTo>
                <a:lnTo>
                  <a:pt x="4102672" y="179416"/>
                </a:lnTo>
                <a:lnTo>
                  <a:pt x="4081155" y="179416"/>
                </a:lnTo>
                <a:close/>
                <a:moveTo>
                  <a:pt x="4265111" y="52476"/>
                </a:moveTo>
                <a:lnTo>
                  <a:pt x="4265111" y="107338"/>
                </a:lnTo>
                <a:cubicBezTo>
                  <a:pt x="4271963" y="107338"/>
                  <a:pt x="4276786" y="106023"/>
                  <a:pt x="4279573" y="103396"/>
                </a:cubicBezTo>
                <a:cubicBezTo>
                  <a:pt x="4282363" y="100767"/>
                  <a:pt x="4286427" y="93117"/>
                  <a:pt x="4291766" y="80445"/>
                </a:cubicBezTo>
                <a:cubicBezTo>
                  <a:pt x="4296788" y="68414"/>
                  <a:pt x="4301288" y="60725"/>
                  <a:pt x="4305276" y="57376"/>
                </a:cubicBezTo>
                <a:cubicBezTo>
                  <a:pt x="4309179" y="54111"/>
                  <a:pt x="4315397" y="52476"/>
                  <a:pt x="4323917" y="52476"/>
                </a:cubicBezTo>
                <a:lnTo>
                  <a:pt x="4331809" y="52476"/>
                </a:lnTo>
                <a:lnTo>
                  <a:pt x="4331809" y="70286"/>
                </a:lnTo>
                <a:lnTo>
                  <a:pt x="4325956" y="70167"/>
                </a:lnTo>
                <a:cubicBezTo>
                  <a:pt x="4320213" y="70167"/>
                  <a:pt x="4316549" y="71005"/>
                  <a:pt x="4314957" y="72677"/>
                </a:cubicBezTo>
                <a:cubicBezTo>
                  <a:pt x="4313283" y="74433"/>
                  <a:pt x="4310735" y="79649"/>
                  <a:pt x="4307307" y="88336"/>
                </a:cubicBezTo>
                <a:cubicBezTo>
                  <a:pt x="4304118" y="96620"/>
                  <a:pt x="4301169" y="102358"/>
                  <a:pt x="4298459" y="105544"/>
                </a:cubicBezTo>
                <a:cubicBezTo>
                  <a:pt x="4295751" y="108733"/>
                  <a:pt x="4291528" y="111647"/>
                  <a:pt x="4285793" y="114275"/>
                </a:cubicBezTo>
                <a:cubicBezTo>
                  <a:pt x="4295114" y="116743"/>
                  <a:pt x="4304197" y="125347"/>
                  <a:pt x="4313042" y="140090"/>
                </a:cubicBezTo>
                <a:lnTo>
                  <a:pt x="4336709" y="179416"/>
                </a:lnTo>
                <a:lnTo>
                  <a:pt x="4313042" y="179416"/>
                </a:lnTo>
                <a:lnTo>
                  <a:pt x="4289973" y="140090"/>
                </a:lnTo>
                <a:cubicBezTo>
                  <a:pt x="4285271" y="132123"/>
                  <a:pt x="4281168" y="126903"/>
                  <a:pt x="4277661" y="124433"/>
                </a:cubicBezTo>
                <a:cubicBezTo>
                  <a:pt x="4274159" y="121960"/>
                  <a:pt x="4269975" y="120726"/>
                  <a:pt x="4265111" y="120726"/>
                </a:cubicBezTo>
                <a:lnTo>
                  <a:pt x="4265111" y="179416"/>
                </a:lnTo>
                <a:lnTo>
                  <a:pt x="4243116" y="179416"/>
                </a:lnTo>
                <a:lnTo>
                  <a:pt x="4243116" y="120726"/>
                </a:lnTo>
                <a:cubicBezTo>
                  <a:pt x="4238335" y="120726"/>
                  <a:pt x="4234192" y="121943"/>
                  <a:pt x="4230688" y="124368"/>
                </a:cubicBezTo>
                <a:cubicBezTo>
                  <a:pt x="4227183" y="126802"/>
                  <a:pt x="4223078" y="132040"/>
                  <a:pt x="4218373" y="140090"/>
                </a:cubicBezTo>
                <a:lnTo>
                  <a:pt x="4195304" y="179416"/>
                </a:lnTo>
                <a:lnTo>
                  <a:pt x="4171638" y="179416"/>
                </a:lnTo>
                <a:lnTo>
                  <a:pt x="4195185" y="140090"/>
                </a:lnTo>
                <a:cubicBezTo>
                  <a:pt x="4204109" y="125347"/>
                  <a:pt x="4213235" y="116743"/>
                  <a:pt x="4222556" y="114275"/>
                </a:cubicBezTo>
                <a:cubicBezTo>
                  <a:pt x="4216184" y="111325"/>
                  <a:pt x="4211720" y="108119"/>
                  <a:pt x="4209172" y="104652"/>
                </a:cubicBezTo>
                <a:cubicBezTo>
                  <a:pt x="4206623" y="101185"/>
                  <a:pt x="4202796" y="92916"/>
                  <a:pt x="4197694" y="79847"/>
                </a:cubicBezTo>
                <a:cubicBezTo>
                  <a:pt x="4195941" y="75463"/>
                  <a:pt x="4194073" y="72759"/>
                  <a:pt x="4192078" y="71722"/>
                </a:cubicBezTo>
                <a:cubicBezTo>
                  <a:pt x="4190008" y="70685"/>
                  <a:pt x="4186941" y="70167"/>
                  <a:pt x="4182877" y="70167"/>
                </a:cubicBezTo>
                <a:cubicBezTo>
                  <a:pt x="4181840" y="70167"/>
                  <a:pt x="4179727" y="70207"/>
                  <a:pt x="4176538" y="70286"/>
                </a:cubicBezTo>
                <a:lnTo>
                  <a:pt x="4176538" y="52476"/>
                </a:lnTo>
                <a:lnTo>
                  <a:pt x="4179525" y="52476"/>
                </a:lnTo>
                <a:cubicBezTo>
                  <a:pt x="4187816" y="52476"/>
                  <a:pt x="4193652" y="52974"/>
                  <a:pt x="4197039" y="53967"/>
                </a:cubicBezTo>
                <a:cubicBezTo>
                  <a:pt x="4200424" y="54968"/>
                  <a:pt x="4203451" y="57074"/>
                  <a:pt x="4206122" y="60303"/>
                </a:cubicBezTo>
                <a:cubicBezTo>
                  <a:pt x="4208793" y="63529"/>
                  <a:pt x="4212278" y="70246"/>
                  <a:pt x="4216579" y="80445"/>
                </a:cubicBezTo>
                <a:cubicBezTo>
                  <a:pt x="4221843" y="92955"/>
                  <a:pt x="4225850" y="100566"/>
                  <a:pt x="4228597" y="103276"/>
                </a:cubicBezTo>
                <a:cubicBezTo>
                  <a:pt x="4231347" y="105984"/>
                  <a:pt x="4236185" y="107338"/>
                  <a:pt x="4243116" y="107338"/>
                </a:cubicBezTo>
                <a:lnTo>
                  <a:pt x="4243116" y="52476"/>
                </a:lnTo>
                <a:close/>
                <a:moveTo>
                  <a:pt x="4438293" y="138538"/>
                </a:moveTo>
                <a:lnTo>
                  <a:pt x="4460523" y="141285"/>
                </a:lnTo>
                <a:cubicBezTo>
                  <a:pt x="4457021" y="154274"/>
                  <a:pt x="4450522" y="164354"/>
                  <a:pt x="4441040" y="171525"/>
                </a:cubicBezTo>
                <a:cubicBezTo>
                  <a:pt x="4431557" y="178700"/>
                  <a:pt x="4419444" y="182285"/>
                  <a:pt x="4404702" y="182285"/>
                </a:cubicBezTo>
                <a:cubicBezTo>
                  <a:pt x="4386136" y="182285"/>
                  <a:pt x="4371412" y="176569"/>
                  <a:pt x="4360536" y="165131"/>
                </a:cubicBezTo>
                <a:cubicBezTo>
                  <a:pt x="4349661" y="153694"/>
                  <a:pt x="4344222" y="137660"/>
                  <a:pt x="4344222" y="117021"/>
                </a:cubicBezTo>
                <a:cubicBezTo>
                  <a:pt x="4344222" y="95666"/>
                  <a:pt x="4349718" y="79088"/>
                  <a:pt x="4360717" y="67295"/>
                </a:cubicBezTo>
                <a:cubicBezTo>
                  <a:pt x="4371715" y="55504"/>
                  <a:pt x="4385978" y="49607"/>
                  <a:pt x="4403507" y="49607"/>
                </a:cubicBezTo>
                <a:cubicBezTo>
                  <a:pt x="4420480" y="49607"/>
                  <a:pt x="4434347" y="55382"/>
                  <a:pt x="4445108" y="66938"/>
                </a:cubicBezTo>
                <a:cubicBezTo>
                  <a:pt x="4455865" y="78491"/>
                  <a:pt x="4461240" y="94748"/>
                  <a:pt x="4461240" y="115707"/>
                </a:cubicBezTo>
                <a:cubicBezTo>
                  <a:pt x="4461240" y="116985"/>
                  <a:pt x="4461203" y="118897"/>
                  <a:pt x="4461120" y="121445"/>
                </a:cubicBezTo>
                <a:lnTo>
                  <a:pt x="4366455" y="121445"/>
                </a:lnTo>
                <a:cubicBezTo>
                  <a:pt x="4367255" y="135388"/>
                  <a:pt x="4371197" y="146066"/>
                  <a:pt x="4378292" y="153474"/>
                </a:cubicBezTo>
                <a:cubicBezTo>
                  <a:pt x="4385380" y="160891"/>
                  <a:pt x="4394226" y="164596"/>
                  <a:pt x="4404820" y="164596"/>
                </a:cubicBezTo>
                <a:cubicBezTo>
                  <a:pt x="4412716" y="164596"/>
                  <a:pt x="4419447" y="162526"/>
                  <a:pt x="4425027" y="158382"/>
                </a:cubicBezTo>
                <a:cubicBezTo>
                  <a:pt x="4430603" y="154234"/>
                  <a:pt x="4435028" y="147625"/>
                  <a:pt x="4438293" y="138538"/>
                </a:cubicBezTo>
                <a:close/>
                <a:moveTo>
                  <a:pt x="4367651" y="103751"/>
                </a:moveTo>
                <a:lnTo>
                  <a:pt x="4438531" y="103751"/>
                </a:lnTo>
                <a:cubicBezTo>
                  <a:pt x="4437573" y="93077"/>
                  <a:pt x="4434866" y="85067"/>
                  <a:pt x="4430405" y="79729"/>
                </a:cubicBezTo>
                <a:cubicBezTo>
                  <a:pt x="4423551" y="71445"/>
                  <a:pt x="4414663" y="67298"/>
                  <a:pt x="4403748" y="67298"/>
                </a:cubicBezTo>
                <a:cubicBezTo>
                  <a:pt x="4393865" y="67298"/>
                  <a:pt x="4385560" y="70607"/>
                  <a:pt x="4378828" y="77220"/>
                </a:cubicBezTo>
                <a:cubicBezTo>
                  <a:pt x="4372092" y="83829"/>
                  <a:pt x="4368367" y="92678"/>
                  <a:pt x="4367651" y="103751"/>
                </a:cubicBezTo>
                <a:close/>
                <a:moveTo>
                  <a:pt x="4555671" y="52476"/>
                </a:moveTo>
                <a:lnTo>
                  <a:pt x="4655838" y="52476"/>
                </a:lnTo>
                <a:lnTo>
                  <a:pt x="4655838" y="179416"/>
                </a:lnTo>
                <a:lnTo>
                  <a:pt x="4634324" y="179416"/>
                </a:lnTo>
                <a:lnTo>
                  <a:pt x="4634324" y="70286"/>
                </a:lnTo>
                <a:lnTo>
                  <a:pt x="4577188" y="70286"/>
                </a:lnTo>
                <a:lnTo>
                  <a:pt x="4577188" y="179416"/>
                </a:lnTo>
                <a:lnTo>
                  <a:pt x="4555671" y="179416"/>
                </a:lnTo>
                <a:close/>
                <a:moveTo>
                  <a:pt x="4688111" y="228063"/>
                </a:moveTo>
                <a:lnTo>
                  <a:pt x="4688111" y="52476"/>
                </a:lnTo>
                <a:lnTo>
                  <a:pt x="4707714" y="52476"/>
                </a:lnTo>
                <a:lnTo>
                  <a:pt x="4707714" y="68972"/>
                </a:lnTo>
                <a:cubicBezTo>
                  <a:pt x="4712337" y="62513"/>
                  <a:pt x="4717556" y="57672"/>
                  <a:pt x="4723374" y="54446"/>
                </a:cubicBezTo>
                <a:cubicBezTo>
                  <a:pt x="4729191" y="51220"/>
                  <a:pt x="4736241" y="49607"/>
                  <a:pt x="4744531" y="49607"/>
                </a:cubicBezTo>
                <a:cubicBezTo>
                  <a:pt x="4755367" y="49607"/>
                  <a:pt x="4764925" y="52394"/>
                  <a:pt x="4773215" y="57974"/>
                </a:cubicBezTo>
                <a:cubicBezTo>
                  <a:pt x="4781503" y="63554"/>
                  <a:pt x="4787759" y="71420"/>
                  <a:pt x="4791982" y="81580"/>
                </a:cubicBezTo>
                <a:cubicBezTo>
                  <a:pt x="4796201" y="91742"/>
                  <a:pt x="4798314" y="102876"/>
                  <a:pt x="4798314" y="114991"/>
                </a:cubicBezTo>
                <a:cubicBezTo>
                  <a:pt x="4798314" y="127979"/>
                  <a:pt x="4795985" y="139676"/>
                  <a:pt x="4791327" y="150073"/>
                </a:cubicBezTo>
                <a:cubicBezTo>
                  <a:pt x="4786665" y="160469"/>
                  <a:pt x="4779893" y="168436"/>
                  <a:pt x="4771006" y="173977"/>
                </a:cubicBezTo>
                <a:cubicBezTo>
                  <a:pt x="4762120" y="179517"/>
                  <a:pt x="4752774" y="182285"/>
                  <a:pt x="4742972" y="182285"/>
                </a:cubicBezTo>
                <a:cubicBezTo>
                  <a:pt x="4735801" y="182285"/>
                  <a:pt x="4729367" y="180770"/>
                  <a:pt x="4723669" y="177743"/>
                </a:cubicBezTo>
                <a:cubicBezTo>
                  <a:pt x="4717970" y="174719"/>
                  <a:pt x="4713290" y="170888"/>
                  <a:pt x="4709625" y="166270"/>
                </a:cubicBezTo>
                <a:lnTo>
                  <a:pt x="4709625" y="228063"/>
                </a:lnTo>
                <a:close/>
                <a:moveTo>
                  <a:pt x="4707594" y="116664"/>
                </a:moveTo>
                <a:cubicBezTo>
                  <a:pt x="4707594" y="132998"/>
                  <a:pt x="4710900" y="145072"/>
                  <a:pt x="4717517" y="152877"/>
                </a:cubicBezTo>
                <a:cubicBezTo>
                  <a:pt x="4724130" y="160689"/>
                  <a:pt x="4732136" y="164596"/>
                  <a:pt x="4741539" y="164596"/>
                </a:cubicBezTo>
                <a:cubicBezTo>
                  <a:pt x="4751101" y="164596"/>
                  <a:pt x="4759291" y="160548"/>
                  <a:pt x="4766102" y="152463"/>
                </a:cubicBezTo>
                <a:cubicBezTo>
                  <a:pt x="4772913" y="144373"/>
                  <a:pt x="4776323" y="131846"/>
                  <a:pt x="4776323" y="114871"/>
                </a:cubicBezTo>
                <a:cubicBezTo>
                  <a:pt x="4776323" y="98694"/>
                  <a:pt x="4772996" y="86583"/>
                  <a:pt x="4766340" y="78534"/>
                </a:cubicBezTo>
                <a:cubicBezTo>
                  <a:pt x="4759687" y="70484"/>
                  <a:pt x="4751738" y="66459"/>
                  <a:pt x="4742493" y="66459"/>
                </a:cubicBezTo>
                <a:cubicBezTo>
                  <a:pt x="4733331" y="66459"/>
                  <a:pt x="4725225" y="70743"/>
                  <a:pt x="4718171" y="79307"/>
                </a:cubicBezTo>
                <a:cubicBezTo>
                  <a:pt x="4711119" y="87879"/>
                  <a:pt x="4707594" y="100331"/>
                  <a:pt x="4707594" y="116664"/>
                </a:cubicBezTo>
                <a:close/>
                <a:moveTo>
                  <a:pt x="4911154" y="138538"/>
                </a:moveTo>
                <a:lnTo>
                  <a:pt x="4933386" y="141285"/>
                </a:lnTo>
                <a:cubicBezTo>
                  <a:pt x="4929884" y="154274"/>
                  <a:pt x="4923387" y="164354"/>
                  <a:pt x="4913903" y="171525"/>
                </a:cubicBezTo>
                <a:cubicBezTo>
                  <a:pt x="4904418" y="178700"/>
                  <a:pt x="4892307" y="182285"/>
                  <a:pt x="4877565" y="182285"/>
                </a:cubicBezTo>
                <a:cubicBezTo>
                  <a:pt x="4859000" y="182285"/>
                  <a:pt x="4844275" y="176569"/>
                  <a:pt x="4833401" y="165131"/>
                </a:cubicBezTo>
                <a:cubicBezTo>
                  <a:pt x="4822522" y="153694"/>
                  <a:pt x="4817081" y="137660"/>
                  <a:pt x="4817081" y="117021"/>
                </a:cubicBezTo>
                <a:cubicBezTo>
                  <a:pt x="4817081" y="95666"/>
                  <a:pt x="4822579" y="79088"/>
                  <a:pt x="4833577" y="67295"/>
                </a:cubicBezTo>
                <a:cubicBezTo>
                  <a:pt x="4844578" y="55504"/>
                  <a:pt x="4858841" y="49607"/>
                  <a:pt x="4876370" y="49607"/>
                </a:cubicBezTo>
                <a:cubicBezTo>
                  <a:pt x="4893345" y="49607"/>
                  <a:pt x="4907212" y="55382"/>
                  <a:pt x="4917971" y="66938"/>
                </a:cubicBezTo>
                <a:cubicBezTo>
                  <a:pt x="4928724" y="78491"/>
                  <a:pt x="4934103" y="94748"/>
                  <a:pt x="4934103" y="115707"/>
                </a:cubicBezTo>
                <a:cubicBezTo>
                  <a:pt x="4934103" y="116985"/>
                  <a:pt x="4934063" y="118897"/>
                  <a:pt x="4933985" y="121445"/>
                </a:cubicBezTo>
                <a:lnTo>
                  <a:pt x="4839319" y="121445"/>
                </a:lnTo>
                <a:cubicBezTo>
                  <a:pt x="4840118" y="135388"/>
                  <a:pt x="4844060" y="146066"/>
                  <a:pt x="4851151" y="153474"/>
                </a:cubicBezTo>
                <a:cubicBezTo>
                  <a:pt x="4858244" y="160891"/>
                  <a:pt x="4867086" y="164596"/>
                  <a:pt x="4877684" y="164596"/>
                </a:cubicBezTo>
                <a:cubicBezTo>
                  <a:pt x="4885575" y="164596"/>
                  <a:pt x="4892311" y="162526"/>
                  <a:pt x="4897887" y="158382"/>
                </a:cubicBezTo>
                <a:cubicBezTo>
                  <a:pt x="4903468" y="154234"/>
                  <a:pt x="4907888" y="147625"/>
                  <a:pt x="4911154" y="138538"/>
                </a:cubicBezTo>
                <a:close/>
                <a:moveTo>
                  <a:pt x="4840514" y="103751"/>
                </a:moveTo>
                <a:lnTo>
                  <a:pt x="4911394" y="103751"/>
                </a:lnTo>
                <a:cubicBezTo>
                  <a:pt x="4910436" y="93077"/>
                  <a:pt x="4907726" y="85067"/>
                  <a:pt x="4903266" y="79729"/>
                </a:cubicBezTo>
                <a:cubicBezTo>
                  <a:pt x="4896411" y="71445"/>
                  <a:pt x="4887527" y="67298"/>
                  <a:pt x="4876607" y="67298"/>
                </a:cubicBezTo>
                <a:cubicBezTo>
                  <a:pt x="4866729" y="67298"/>
                  <a:pt x="4858423" y="70607"/>
                  <a:pt x="4851689" y="77220"/>
                </a:cubicBezTo>
                <a:cubicBezTo>
                  <a:pt x="4844953" y="83829"/>
                  <a:pt x="4841230" y="92678"/>
                  <a:pt x="4840514" y="103751"/>
                </a:cubicBezTo>
                <a:close/>
                <a:moveTo>
                  <a:pt x="4971744" y="52476"/>
                </a:moveTo>
                <a:lnTo>
                  <a:pt x="5060197" y="52476"/>
                </a:lnTo>
                <a:lnTo>
                  <a:pt x="5060197" y="161725"/>
                </a:lnTo>
                <a:lnTo>
                  <a:pt x="5073941" y="161725"/>
                </a:lnTo>
                <a:lnTo>
                  <a:pt x="5073941" y="215398"/>
                </a:lnTo>
                <a:lnTo>
                  <a:pt x="5056251" y="215398"/>
                </a:lnTo>
                <a:lnTo>
                  <a:pt x="5056251" y="179416"/>
                </a:lnTo>
                <a:lnTo>
                  <a:pt x="4956326" y="179416"/>
                </a:lnTo>
                <a:lnTo>
                  <a:pt x="4956326" y="215398"/>
                </a:lnTo>
                <a:lnTo>
                  <a:pt x="4938631" y="215398"/>
                </a:lnTo>
                <a:lnTo>
                  <a:pt x="4938631" y="161725"/>
                </a:lnTo>
                <a:lnTo>
                  <a:pt x="4949990" y="161725"/>
                </a:lnTo>
                <a:cubicBezTo>
                  <a:pt x="4965127" y="141167"/>
                  <a:pt x="4972382" y="104752"/>
                  <a:pt x="4971744" y="52476"/>
                </a:cubicBezTo>
                <a:close/>
                <a:moveTo>
                  <a:pt x="4989677" y="70286"/>
                </a:moveTo>
                <a:cubicBezTo>
                  <a:pt x="4988078" y="111488"/>
                  <a:pt x="4981702" y="141965"/>
                  <a:pt x="4970549" y="161725"/>
                </a:cubicBezTo>
                <a:lnTo>
                  <a:pt x="5038802" y="161725"/>
                </a:lnTo>
                <a:lnTo>
                  <a:pt x="5038802" y="70286"/>
                </a:lnTo>
                <a:close/>
                <a:moveTo>
                  <a:pt x="5082337" y="52476"/>
                </a:moveTo>
                <a:lnTo>
                  <a:pt x="5139113" y="52476"/>
                </a:lnTo>
                <a:lnTo>
                  <a:pt x="5139113" y="102081"/>
                </a:lnTo>
                <a:lnTo>
                  <a:pt x="5166484" y="102081"/>
                </a:lnTo>
                <a:cubicBezTo>
                  <a:pt x="5185847" y="102081"/>
                  <a:pt x="5199917" y="105847"/>
                  <a:pt x="5208682" y="113374"/>
                </a:cubicBezTo>
                <a:cubicBezTo>
                  <a:pt x="5217445" y="120905"/>
                  <a:pt x="5221830" y="130129"/>
                  <a:pt x="5221830" y="141047"/>
                </a:cubicBezTo>
                <a:cubicBezTo>
                  <a:pt x="5221830" y="152362"/>
                  <a:pt x="5217586" y="161590"/>
                  <a:pt x="5209100" y="168721"/>
                </a:cubicBezTo>
                <a:cubicBezTo>
                  <a:pt x="5200615" y="175852"/>
                  <a:pt x="5188080" y="179416"/>
                  <a:pt x="5171509" y="179416"/>
                </a:cubicBezTo>
                <a:lnTo>
                  <a:pt x="5117598" y="179416"/>
                </a:lnTo>
                <a:lnTo>
                  <a:pt x="5117598" y="70286"/>
                </a:lnTo>
                <a:lnTo>
                  <a:pt x="5082337" y="70286"/>
                </a:lnTo>
                <a:close/>
                <a:moveTo>
                  <a:pt x="5139113" y="161963"/>
                </a:moveTo>
                <a:lnTo>
                  <a:pt x="5161706" y="161963"/>
                </a:lnTo>
                <a:cubicBezTo>
                  <a:pt x="5175412" y="161963"/>
                  <a:pt x="5185131" y="160311"/>
                  <a:pt x="5190872" y="157002"/>
                </a:cubicBezTo>
                <a:cubicBezTo>
                  <a:pt x="5196608" y="153702"/>
                  <a:pt x="5199477" y="148380"/>
                  <a:pt x="5199477" y="141047"/>
                </a:cubicBezTo>
                <a:cubicBezTo>
                  <a:pt x="5199477" y="134356"/>
                  <a:pt x="5197026" y="129174"/>
                  <a:pt x="5192126" y="125506"/>
                </a:cubicBezTo>
                <a:cubicBezTo>
                  <a:pt x="5187227" y="121841"/>
                  <a:pt x="5178039" y="120008"/>
                  <a:pt x="5164572" y="120008"/>
                </a:cubicBezTo>
                <a:lnTo>
                  <a:pt x="5139113" y="120008"/>
                </a:lnTo>
                <a:close/>
                <a:moveTo>
                  <a:pt x="5346624" y="52476"/>
                </a:moveTo>
                <a:lnTo>
                  <a:pt x="5346624" y="179416"/>
                </a:lnTo>
                <a:lnTo>
                  <a:pt x="5325224" y="179416"/>
                </a:lnTo>
                <a:lnTo>
                  <a:pt x="5325224" y="129935"/>
                </a:lnTo>
                <a:lnTo>
                  <a:pt x="5312794" y="129935"/>
                </a:lnTo>
                <a:cubicBezTo>
                  <a:pt x="5305223" y="129935"/>
                  <a:pt x="5299586" y="130910"/>
                  <a:pt x="5295881" y="132857"/>
                </a:cubicBezTo>
                <a:cubicBezTo>
                  <a:pt x="5292177" y="134813"/>
                  <a:pt x="5286776" y="141091"/>
                  <a:pt x="5279681" y="151689"/>
                </a:cubicBezTo>
                <a:lnTo>
                  <a:pt x="5260914" y="179416"/>
                </a:lnTo>
                <a:lnTo>
                  <a:pt x="5234261" y="179416"/>
                </a:lnTo>
                <a:lnTo>
                  <a:pt x="5257449" y="145231"/>
                </a:lnTo>
                <a:cubicBezTo>
                  <a:pt x="5264544" y="134794"/>
                  <a:pt x="5271593" y="128897"/>
                  <a:pt x="5278606" y="127541"/>
                </a:cubicBezTo>
                <a:cubicBezTo>
                  <a:pt x="5266336" y="125866"/>
                  <a:pt x="5257229" y="121445"/>
                  <a:pt x="5251296" y="114271"/>
                </a:cubicBezTo>
                <a:cubicBezTo>
                  <a:pt x="5245360" y="107099"/>
                  <a:pt x="5242392" y="98852"/>
                  <a:pt x="5242392" y="89531"/>
                </a:cubicBezTo>
                <a:cubicBezTo>
                  <a:pt x="5242392" y="78534"/>
                  <a:pt x="5246277" y="69608"/>
                  <a:pt x="5254046" y="62754"/>
                </a:cubicBezTo>
                <a:cubicBezTo>
                  <a:pt x="5261815" y="55904"/>
                  <a:pt x="5273072" y="52476"/>
                  <a:pt x="5287814" y="52476"/>
                </a:cubicBezTo>
                <a:close/>
                <a:moveTo>
                  <a:pt x="5325224" y="70286"/>
                </a:moveTo>
                <a:lnTo>
                  <a:pt x="5294626" y="70286"/>
                </a:lnTo>
                <a:cubicBezTo>
                  <a:pt x="5281795" y="70286"/>
                  <a:pt x="5273529" y="72281"/>
                  <a:pt x="5269825" y="76262"/>
                </a:cubicBezTo>
                <a:cubicBezTo>
                  <a:pt x="5266120" y="80243"/>
                  <a:pt x="5264266" y="84909"/>
                  <a:pt x="5264266" y="90247"/>
                </a:cubicBezTo>
                <a:cubicBezTo>
                  <a:pt x="5264266" y="97815"/>
                  <a:pt x="5266995" y="103377"/>
                  <a:pt x="5272452" y="106924"/>
                </a:cubicBezTo>
                <a:cubicBezTo>
                  <a:pt x="5277911" y="110470"/>
                  <a:pt x="5287569" y="112240"/>
                  <a:pt x="5301436" y="112240"/>
                </a:cubicBezTo>
                <a:lnTo>
                  <a:pt x="5325224" y="112240"/>
                </a:lnTo>
                <a:close/>
                <a:moveTo>
                  <a:pt x="5379372" y="52476"/>
                </a:moveTo>
                <a:lnTo>
                  <a:pt x="5428973" y="52476"/>
                </a:lnTo>
                <a:cubicBezTo>
                  <a:pt x="5441167" y="52476"/>
                  <a:pt x="5450232" y="53492"/>
                  <a:pt x="5456168" y="55522"/>
                </a:cubicBezTo>
                <a:cubicBezTo>
                  <a:pt x="5462104" y="57552"/>
                  <a:pt x="5467206" y="61282"/>
                  <a:pt x="5471467" y="66696"/>
                </a:cubicBezTo>
                <a:cubicBezTo>
                  <a:pt x="5475734" y="72118"/>
                  <a:pt x="5477865" y="78613"/>
                  <a:pt x="5477865" y="86180"/>
                </a:cubicBezTo>
                <a:cubicBezTo>
                  <a:pt x="5477865" y="92239"/>
                  <a:pt x="5476608" y="97519"/>
                  <a:pt x="5474099" y="102024"/>
                </a:cubicBezTo>
                <a:cubicBezTo>
                  <a:pt x="5471591" y="106524"/>
                  <a:pt x="5467821" y="110293"/>
                  <a:pt x="5462802" y="113317"/>
                </a:cubicBezTo>
                <a:cubicBezTo>
                  <a:pt x="5468779" y="115311"/>
                  <a:pt x="5473739" y="119033"/>
                  <a:pt x="5477686" y="124494"/>
                </a:cubicBezTo>
                <a:cubicBezTo>
                  <a:pt x="5481627" y="129953"/>
                  <a:pt x="5483600" y="136425"/>
                  <a:pt x="5483600" y="143916"/>
                </a:cubicBezTo>
                <a:cubicBezTo>
                  <a:pt x="5482805" y="155948"/>
                  <a:pt x="5478502" y="164873"/>
                  <a:pt x="5470694" y="170690"/>
                </a:cubicBezTo>
                <a:cubicBezTo>
                  <a:pt x="5462885" y="176507"/>
                  <a:pt x="5451528" y="179416"/>
                  <a:pt x="5436628" y="179416"/>
                </a:cubicBezTo>
                <a:lnTo>
                  <a:pt x="5379372" y="179416"/>
                </a:lnTo>
                <a:close/>
                <a:moveTo>
                  <a:pt x="5400886" y="105904"/>
                </a:moveTo>
                <a:lnTo>
                  <a:pt x="5423836" y="105904"/>
                </a:lnTo>
                <a:cubicBezTo>
                  <a:pt x="5432998" y="105904"/>
                  <a:pt x="5439295" y="105425"/>
                  <a:pt x="5442723" y="104471"/>
                </a:cubicBezTo>
                <a:cubicBezTo>
                  <a:pt x="5446149" y="103514"/>
                  <a:pt x="5449216" y="101585"/>
                  <a:pt x="5451928" y="98673"/>
                </a:cubicBezTo>
                <a:cubicBezTo>
                  <a:pt x="5454637" y="95767"/>
                  <a:pt x="5455992" y="92282"/>
                  <a:pt x="5455992" y="88218"/>
                </a:cubicBezTo>
                <a:cubicBezTo>
                  <a:pt x="5455992" y="81521"/>
                  <a:pt x="5453619" y="76859"/>
                  <a:pt x="5448878" y="74231"/>
                </a:cubicBezTo>
                <a:cubicBezTo>
                  <a:pt x="5444137" y="71600"/>
                  <a:pt x="5436029" y="70286"/>
                  <a:pt x="5424552" y="70286"/>
                </a:cubicBezTo>
                <a:lnTo>
                  <a:pt x="5400886" y="70286"/>
                </a:lnTo>
                <a:close/>
                <a:moveTo>
                  <a:pt x="5400886" y="161725"/>
                </a:moveTo>
                <a:lnTo>
                  <a:pt x="5429215" y="161725"/>
                </a:lnTo>
                <a:cubicBezTo>
                  <a:pt x="5441408" y="161725"/>
                  <a:pt x="5449775" y="160311"/>
                  <a:pt x="5454317" y="157481"/>
                </a:cubicBezTo>
                <a:cubicBezTo>
                  <a:pt x="5458860" y="154655"/>
                  <a:pt x="5461252" y="149774"/>
                  <a:pt x="5461489" y="142841"/>
                </a:cubicBezTo>
                <a:cubicBezTo>
                  <a:pt x="5461489" y="138775"/>
                  <a:pt x="5460175" y="135010"/>
                  <a:pt x="5457543" y="131544"/>
                </a:cubicBezTo>
                <a:cubicBezTo>
                  <a:pt x="5454912" y="128081"/>
                  <a:pt x="5451484" y="125885"/>
                  <a:pt x="5447261" y="124966"/>
                </a:cubicBezTo>
                <a:cubicBezTo>
                  <a:pt x="5443043" y="124056"/>
                  <a:pt x="5436267" y="123595"/>
                  <a:pt x="5426943" y="123595"/>
                </a:cubicBezTo>
                <a:lnTo>
                  <a:pt x="5400886" y="123595"/>
                </a:lnTo>
                <a:close/>
                <a:moveTo>
                  <a:pt x="5515410" y="52476"/>
                </a:moveTo>
                <a:lnTo>
                  <a:pt x="5615339" y="52476"/>
                </a:lnTo>
                <a:lnTo>
                  <a:pt x="5615339" y="179416"/>
                </a:lnTo>
                <a:lnTo>
                  <a:pt x="5593944" y="179416"/>
                </a:lnTo>
                <a:lnTo>
                  <a:pt x="5593944" y="70286"/>
                </a:lnTo>
                <a:lnTo>
                  <a:pt x="5536923" y="70286"/>
                </a:lnTo>
                <a:lnTo>
                  <a:pt x="5536923" y="133520"/>
                </a:lnTo>
                <a:cubicBezTo>
                  <a:pt x="5536923" y="148262"/>
                  <a:pt x="5536449" y="157982"/>
                  <a:pt x="5535491" y="162683"/>
                </a:cubicBezTo>
                <a:cubicBezTo>
                  <a:pt x="5534536" y="167385"/>
                  <a:pt x="5531904" y="171493"/>
                  <a:pt x="5527603" y="174996"/>
                </a:cubicBezTo>
                <a:cubicBezTo>
                  <a:pt x="5523300" y="178498"/>
                  <a:pt x="5517087" y="180255"/>
                  <a:pt x="5508954" y="180255"/>
                </a:cubicBezTo>
                <a:cubicBezTo>
                  <a:pt x="5503937" y="180255"/>
                  <a:pt x="5498158" y="179935"/>
                  <a:pt x="5491624" y="179297"/>
                </a:cubicBezTo>
                <a:lnTo>
                  <a:pt x="5491624" y="161366"/>
                </a:lnTo>
                <a:lnTo>
                  <a:pt x="5501067" y="161366"/>
                </a:lnTo>
                <a:cubicBezTo>
                  <a:pt x="5505527" y="161366"/>
                  <a:pt x="5508717" y="160909"/>
                  <a:pt x="5510629" y="159991"/>
                </a:cubicBezTo>
                <a:cubicBezTo>
                  <a:pt x="5512541" y="159076"/>
                  <a:pt x="5513818" y="157626"/>
                  <a:pt x="5514452" y="155631"/>
                </a:cubicBezTo>
                <a:cubicBezTo>
                  <a:pt x="5515090" y="153637"/>
                  <a:pt x="5515410" y="147146"/>
                  <a:pt x="5515410" y="136148"/>
                </a:cubicBezTo>
                <a:close/>
                <a:moveTo>
                  <a:pt x="5748398" y="52476"/>
                </a:moveTo>
                <a:lnTo>
                  <a:pt x="5748398" y="179416"/>
                </a:lnTo>
                <a:lnTo>
                  <a:pt x="5726999" y="179416"/>
                </a:lnTo>
                <a:lnTo>
                  <a:pt x="5726999" y="129935"/>
                </a:lnTo>
                <a:lnTo>
                  <a:pt x="5714568" y="129935"/>
                </a:lnTo>
                <a:cubicBezTo>
                  <a:pt x="5706998" y="129935"/>
                  <a:pt x="5701360" y="130910"/>
                  <a:pt x="5697656" y="132857"/>
                </a:cubicBezTo>
                <a:cubicBezTo>
                  <a:pt x="5693952" y="134813"/>
                  <a:pt x="5688547" y="141091"/>
                  <a:pt x="5681455" y="151689"/>
                </a:cubicBezTo>
                <a:lnTo>
                  <a:pt x="5662689" y="179416"/>
                </a:lnTo>
                <a:lnTo>
                  <a:pt x="5636034" y="179416"/>
                </a:lnTo>
                <a:lnTo>
                  <a:pt x="5659222" y="145231"/>
                </a:lnTo>
                <a:cubicBezTo>
                  <a:pt x="5666318" y="134794"/>
                  <a:pt x="5673368" y="128897"/>
                  <a:pt x="5680380" y="127541"/>
                </a:cubicBezTo>
                <a:cubicBezTo>
                  <a:pt x="5668110" y="125866"/>
                  <a:pt x="5659003" y="121445"/>
                  <a:pt x="5653070" y="114271"/>
                </a:cubicBezTo>
                <a:cubicBezTo>
                  <a:pt x="5647134" y="107099"/>
                  <a:pt x="5644167" y="98852"/>
                  <a:pt x="5644167" y="89531"/>
                </a:cubicBezTo>
                <a:cubicBezTo>
                  <a:pt x="5644167" y="78534"/>
                  <a:pt x="5648051" y="69608"/>
                  <a:pt x="5655821" y="62754"/>
                </a:cubicBezTo>
                <a:cubicBezTo>
                  <a:pt x="5663589" y="55904"/>
                  <a:pt x="5674847" y="52476"/>
                  <a:pt x="5689589" y="52476"/>
                </a:cubicBezTo>
                <a:close/>
                <a:moveTo>
                  <a:pt x="5726999" y="70286"/>
                </a:moveTo>
                <a:lnTo>
                  <a:pt x="5696400" y="70286"/>
                </a:lnTo>
                <a:cubicBezTo>
                  <a:pt x="5683569" y="70286"/>
                  <a:pt x="5675304" y="72281"/>
                  <a:pt x="5671599" y="76262"/>
                </a:cubicBezTo>
                <a:cubicBezTo>
                  <a:pt x="5667895" y="80243"/>
                  <a:pt x="5666041" y="84909"/>
                  <a:pt x="5666041" y="90247"/>
                </a:cubicBezTo>
                <a:cubicBezTo>
                  <a:pt x="5666041" y="97815"/>
                  <a:pt x="5668770" y="103377"/>
                  <a:pt x="5674227" y="106924"/>
                </a:cubicBezTo>
                <a:cubicBezTo>
                  <a:pt x="5679684" y="110470"/>
                  <a:pt x="5689344" y="112240"/>
                  <a:pt x="5703211" y="112240"/>
                </a:cubicBezTo>
                <a:lnTo>
                  <a:pt x="5726999" y="112240"/>
                </a:lnTo>
                <a:close/>
                <a:moveTo>
                  <a:pt x="5781266" y="52476"/>
                </a:moveTo>
                <a:lnTo>
                  <a:pt x="5802780" y="52476"/>
                </a:lnTo>
                <a:lnTo>
                  <a:pt x="5802780" y="105544"/>
                </a:lnTo>
                <a:lnTo>
                  <a:pt x="5828837" y="105544"/>
                </a:lnTo>
                <a:cubicBezTo>
                  <a:pt x="5830748" y="87375"/>
                  <a:pt x="5836429" y="73515"/>
                  <a:pt x="5845871" y="63949"/>
                </a:cubicBezTo>
                <a:cubicBezTo>
                  <a:pt x="5855315" y="54389"/>
                  <a:pt x="5867566" y="49607"/>
                  <a:pt x="5882628" y="49607"/>
                </a:cubicBezTo>
                <a:cubicBezTo>
                  <a:pt x="5895459" y="49607"/>
                  <a:pt x="5905577" y="52199"/>
                  <a:pt x="5912989" y="57376"/>
                </a:cubicBezTo>
                <a:cubicBezTo>
                  <a:pt x="5920399" y="62554"/>
                  <a:pt x="5926511" y="69685"/>
                  <a:pt x="5931336" y="78772"/>
                </a:cubicBezTo>
                <a:cubicBezTo>
                  <a:pt x="5936159" y="87857"/>
                  <a:pt x="5938568" y="100090"/>
                  <a:pt x="5938568" y="115470"/>
                </a:cubicBezTo>
                <a:cubicBezTo>
                  <a:pt x="5938568" y="137382"/>
                  <a:pt x="5933585" y="153996"/>
                  <a:pt x="5923624" y="165312"/>
                </a:cubicBezTo>
                <a:cubicBezTo>
                  <a:pt x="5913663" y="176626"/>
                  <a:pt x="5900156" y="182285"/>
                  <a:pt x="5883107" y="182285"/>
                </a:cubicBezTo>
                <a:cubicBezTo>
                  <a:pt x="5867248" y="182285"/>
                  <a:pt x="5854540" y="177026"/>
                  <a:pt x="5844975" y="166507"/>
                </a:cubicBezTo>
                <a:cubicBezTo>
                  <a:pt x="5835410" y="155991"/>
                  <a:pt x="5830032" y="141569"/>
                  <a:pt x="5828837" y="123238"/>
                </a:cubicBezTo>
                <a:lnTo>
                  <a:pt x="5802780" y="123238"/>
                </a:lnTo>
                <a:lnTo>
                  <a:pt x="5802780" y="179416"/>
                </a:lnTo>
                <a:lnTo>
                  <a:pt x="5781266" y="179416"/>
                </a:lnTo>
                <a:close/>
                <a:moveTo>
                  <a:pt x="5883823" y="67895"/>
                </a:moveTo>
                <a:cubicBezTo>
                  <a:pt x="5873300" y="67895"/>
                  <a:pt x="5865113" y="71941"/>
                  <a:pt x="5859255" y="80028"/>
                </a:cubicBezTo>
                <a:cubicBezTo>
                  <a:pt x="5853402" y="88116"/>
                  <a:pt x="5850472" y="99450"/>
                  <a:pt x="5850472" y="114033"/>
                </a:cubicBezTo>
                <a:cubicBezTo>
                  <a:pt x="5850472" y="131485"/>
                  <a:pt x="5853420" y="144273"/>
                  <a:pt x="5859318" y="152402"/>
                </a:cubicBezTo>
                <a:cubicBezTo>
                  <a:pt x="5865215" y="160530"/>
                  <a:pt x="5873105" y="164596"/>
                  <a:pt x="5882984" y="164596"/>
                </a:cubicBezTo>
                <a:cubicBezTo>
                  <a:pt x="5892790" y="164596"/>
                  <a:pt x="5900815" y="160830"/>
                  <a:pt x="5907071" y="153298"/>
                </a:cubicBezTo>
                <a:cubicBezTo>
                  <a:pt x="5913325" y="145770"/>
                  <a:pt x="5916453" y="133638"/>
                  <a:pt x="5916453" y="116902"/>
                </a:cubicBezTo>
                <a:cubicBezTo>
                  <a:pt x="5916453" y="100569"/>
                  <a:pt x="5913743" y="88318"/>
                  <a:pt x="5908324" y="80149"/>
                </a:cubicBezTo>
                <a:cubicBezTo>
                  <a:pt x="5902909" y="71978"/>
                  <a:pt x="5894739" y="67895"/>
                  <a:pt x="5883823" y="67895"/>
                </a:cubicBezTo>
                <a:close/>
                <a:moveTo>
                  <a:pt x="5948374" y="52476"/>
                </a:moveTo>
                <a:lnTo>
                  <a:pt x="6051529" y="52476"/>
                </a:lnTo>
                <a:lnTo>
                  <a:pt x="6051529" y="70286"/>
                </a:lnTo>
                <a:lnTo>
                  <a:pt x="6010652" y="70286"/>
                </a:lnTo>
                <a:lnTo>
                  <a:pt x="6010652" y="179416"/>
                </a:lnTo>
                <a:lnTo>
                  <a:pt x="5989255" y="179416"/>
                </a:lnTo>
                <a:lnTo>
                  <a:pt x="5989255" y="70286"/>
                </a:lnTo>
                <a:lnTo>
                  <a:pt x="5948374" y="7028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404712" y="5150043"/>
            <a:ext cx="6903029" cy="230935"/>
          </a:xfrm>
          <a:custGeom>
            <a:avLst/>
            <a:gdLst/>
            <a:ahLst/>
            <a:cxnLst/>
            <a:rect l="l" t="t" r="r" b="b"/>
            <a:pathLst>
              <a:path w="6903029" h="230935">
                <a:moveTo>
                  <a:pt x="33113" y="52474"/>
                </a:moveTo>
                <a:lnTo>
                  <a:pt x="121562" y="52474"/>
                </a:lnTo>
                <a:lnTo>
                  <a:pt x="121562" y="161725"/>
                </a:lnTo>
                <a:lnTo>
                  <a:pt x="135310" y="161725"/>
                </a:lnTo>
                <a:lnTo>
                  <a:pt x="135310" y="215394"/>
                </a:lnTo>
                <a:lnTo>
                  <a:pt x="117620" y="215394"/>
                </a:lnTo>
                <a:lnTo>
                  <a:pt x="117620" y="179416"/>
                </a:lnTo>
                <a:lnTo>
                  <a:pt x="17691" y="179416"/>
                </a:lnTo>
                <a:lnTo>
                  <a:pt x="17691" y="215394"/>
                </a:lnTo>
                <a:lnTo>
                  <a:pt x="0" y="215394"/>
                </a:lnTo>
                <a:lnTo>
                  <a:pt x="0" y="161725"/>
                </a:lnTo>
                <a:lnTo>
                  <a:pt x="11358" y="161725"/>
                </a:lnTo>
                <a:cubicBezTo>
                  <a:pt x="26496" y="141167"/>
                  <a:pt x="33747" y="104748"/>
                  <a:pt x="33113" y="52474"/>
                </a:cubicBezTo>
                <a:close/>
                <a:moveTo>
                  <a:pt x="51042" y="70285"/>
                </a:moveTo>
                <a:cubicBezTo>
                  <a:pt x="49446" y="111484"/>
                  <a:pt x="43071" y="141962"/>
                  <a:pt x="31918" y="161725"/>
                </a:cubicBezTo>
                <a:lnTo>
                  <a:pt x="100166" y="161725"/>
                </a:lnTo>
                <a:lnTo>
                  <a:pt x="100166" y="70285"/>
                </a:lnTo>
                <a:close/>
                <a:moveTo>
                  <a:pt x="150966" y="115944"/>
                </a:moveTo>
                <a:cubicBezTo>
                  <a:pt x="150966" y="92437"/>
                  <a:pt x="157501" y="75024"/>
                  <a:pt x="170569" y="63709"/>
                </a:cubicBezTo>
                <a:cubicBezTo>
                  <a:pt x="181487" y="54305"/>
                  <a:pt x="194793" y="49607"/>
                  <a:pt x="210493" y="49607"/>
                </a:cubicBezTo>
                <a:cubicBezTo>
                  <a:pt x="227945" y="49607"/>
                  <a:pt x="242212" y="55325"/>
                  <a:pt x="253289" y="66757"/>
                </a:cubicBezTo>
                <a:cubicBezTo>
                  <a:pt x="264362" y="78191"/>
                  <a:pt x="269899" y="93992"/>
                  <a:pt x="269899" y="114152"/>
                </a:cubicBezTo>
                <a:cubicBezTo>
                  <a:pt x="269899" y="130485"/>
                  <a:pt x="267452" y="143337"/>
                  <a:pt x="262552" y="152701"/>
                </a:cubicBezTo>
                <a:cubicBezTo>
                  <a:pt x="257653" y="162064"/>
                  <a:pt x="250520" y="169333"/>
                  <a:pt x="241157" y="174513"/>
                </a:cubicBezTo>
                <a:cubicBezTo>
                  <a:pt x="231793" y="179693"/>
                  <a:pt x="221569" y="182282"/>
                  <a:pt x="210493" y="182282"/>
                </a:cubicBezTo>
                <a:cubicBezTo>
                  <a:pt x="192723" y="182282"/>
                  <a:pt x="178359" y="176587"/>
                  <a:pt x="167404" y="165189"/>
                </a:cubicBezTo>
                <a:cubicBezTo>
                  <a:pt x="156445" y="153796"/>
                  <a:pt x="150966" y="137379"/>
                  <a:pt x="150966" y="115944"/>
                </a:cubicBezTo>
                <a:close/>
                <a:moveTo>
                  <a:pt x="173077" y="115944"/>
                </a:moveTo>
                <a:cubicBezTo>
                  <a:pt x="173077" y="132203"/>
                  <a:pt x="176627" y="144373"/>
                  <a:pt x="183720" y="152459"/>
                </a:cubicBezTo>
                <a:cubicBezTo>
                  <a:pt x="190811" y="160549"/>
                  <a:pt x="199736" y="164592"/>
                  <a:pt x="210493" y="164592"/>
                </a:cubicBezTo>
                <a:cubicBezTo>
                  <a:pt x="221170" y="164592"/>
                  <a:pt x="230058" y="160530"/>
                  <a:pt x="237150" y="152399"/>
                </a:cubicBezTo>
                <a:cubicBezTo>
                  <a:pt x="244239" y="144273"/>
                  <a:pt x="247789" y="131882"/>
                  <a:pt x="247789" y="115228"/>
                </a:cubicBezTo>
                <a:cubicBezTo>
                  <a:pt x="247789" y="99528"/>
                  <a:pt x="244221" y="87637"/>
                  <a:pt x="237089" y="79549"/>
                </a:cubicBezTo>
                <a:cubicBezTo>
                  <a:pt x="229958" y="71460"/>
                  <a:pt x="221091" y="67416"/>
                  <a:pt x="210493" y="67416"/>
                </a:cubicBezTo>
                <a:cubicBezTo>
                  <a:pt x="199736" y="67416"/>
                  <a:pt x="190811" y="71441"/>
                  <a:pt x="183720" y="79488"/>
                </a:cubicBezTo>
                <a:cubicBezTo>
                  <a:pt x="176627" y="87537"/>
                  <a:pt x="173077" y="99687"/>
                  <a:pt x="173077" y="115944"/>
                </a:cubicBezTo>
                <a:close/>
                <a:moveTo>
                  <a:pt x="295243" y="52474"/>
                </a:moveTo>
                <a:lnTo>
                  <a:pt x="395410" y="52474"/>
                </a:lnTo>
                <a:lnTo>
                  <a:pt x="395410" y="179416"/>
                </a:lnTo>
                <a:lnTo>
                  <a:pt x="373896" y="179416"/>
                </a:lnTo>
                <a:lnTo>
                  <a:pt x="373896" y="70285"/>
                </a:lnTo>
                <a:lnTo>
                  <a:pt x="316757" y="70285"/>
                </a:lnTo>
                <a:lnTo>
                  <a:pt x="316757" y="179416"/>
                </a:lnTo>
                <a:lnTo>
                  <a:pt x="295243" y="179416"/>
                </a:lnTo>
                <a:close/>
                <a:moveTo>
                  <a:pt x="419671" y="115944"/>
                </a:moveTo>
                <a:cubicBezTo>
                  <a:pt x="419671" y="92437"/>
                  <a:pt x="426205" y="75024"/>
                  <a:pt x="439273" y="63709"/>
                </a:cubicBezTo>
                <a:cubicBezTo>
                  <a:pt x="450191" y="54305"/>
                  <a:pt x="463501" y="49607"/>
                  <a:pt x="479197" y="49607"/>
                </a:cubicBezTo>
                <a:cubicBezTo>
                  <a:pt x="496649" y="49607"/>
                  <a:pt x="510916" y="55325"/>
                  <a:pt x="521993" y="66757"/>
                </a:cubicBezTo>
                <a:cubicBezTo>
                  <a:pt x="533066" y="78191"/>
                  <a:pt x="538603" y="93992"/>
                  <a:pt x="538603" y="114152"/>
                </a:cubicBezTo>
                <a:cubicBezTo>
                  <a:pt x="538603" y="130485"/>
                  <a:pt x="536156" y="143337"/>
                  <a:pt x="531257" y="152701"/>
                </a:cubicBezTo>
                <a:cubicBezTo>
                  <a:pt x="526357" y="162064"/>
                  <a:pt x="519225" y="169333"/>
                  <a:pt x="509861" y="174513"/>
                </a:cubicBezTo>
                <a:cubicBezTo>
                  <a:pt x="500497" y="179693"/>
                  <a:pt x="490274" y="182282"/>
                  <a:pt x="479197" y="182282"/>
                </a:cubicBezTo>
                <a:cubicBezTo>
                  <a:pt x="461427" y="182282"/>
                  <a:pt x="447063" y="176587"/>
                  <a:pt x="436108" y="165189"/>
                </a:cubicBezTo>
                <a:cubicBezTo>
                  <a:pt x="425149" y="153796"/>
                  <a:pt x="419671" y="137379"/>
                  <a:pt x="419671" y="115944"/>
                </a:cubicBezTo>
                <a:close/>
                <a:moveTo>
                  <a:pt x="441781" y="115944"/>
                </a:moveTo>
                <a:cubicBezTo>
                  <a:pt x="441781" y="132203"/>
                  <a:pt x="445331" y="144373"/>
                  <a:pt x="452422" y="152459"/>
                </a:cubicBezTo>
                <a:cubicBezTo>
                  <a:pt x="459515" y="160549"/>
                  <a:pt x="468440" y="164592"/>
                  <a:pt x="479197" y="164592"/>
                </a:cubicBezTo>
                <a:cubicBezTo>
                  <a:pt x="489873" y="164592"/>
                  <a:pt x="498762" y="160530"/>
                  <a:pt x="505854" y="152399"/>
                </a:cubicBezTo>
                <a:cubicBezTo>
                  <a:pt x="512943" y="144273"/>
                  <a:pt x="516493" y="131882"/>
                  <a:pt x="516493" y="115228"/>
                </a:cubicBezTo>
                <a:cubicBezTo>
                  <a:pt x="516493" y="99528"/>
                  <a:pt x="512925" y="87637"/>
                  <a:pt x="505793" y="79549"/>
                </a:cubicBezTo>
                <a:cubicBezTo>
                  <a:pt x="498662" y="71460"/>
                  <a:pt x="489795" y="67416"/>
                  <a:pt x="479197" y="67416"/>
                </a:cubicBezTo>
                <a:cubicBezTo>
                  <a:pt x="468440" y="67416"/>
                  <a:pt x="459515" y="71441"/>
                  <a:pt x="452422" y="79488"/>
                </a:cubicBezTo>
                <a:cubicBezTo>
                  <a:pt x="445331" y="87537"/>
                  <a:pt x="441781" y="99687"/>
                  <a:pt x="441781" y="115944"/>
                </a:cubicBezTo>
                <a:close/>
                <a:moveTo>
                  <a:pt x="568710" y="52474"/>
                </a:moveTo>
                <a:lnTo>
                  <a:pt x="668639" y="52474"/>
                </a:lnTo>
                <a:lnTo>
                  <a:pt x="668639" y="179416"/>
                </a:lnTo>
                <a:lnTo>
                  <a:pt x="647244" y="179416"/>
                </a:lnTo>
                <a:lnTo>
                  <a:pt x="647244" y="70285"/>
                </a:lnTo>
                <a:lnTo>
                  <a:pt x="590228" y="70285"/>
                </a:lnTo>
                <a:lnTo>
                  <a:pt x="590228" y="133516"/>
                </a:lnTo>
                <a:cubicBezTo>
                  <a:pt x="590228" y="148258"/>
                  <a:pt x="589749" y="157981"/>
                  <a:pt x="588795" y="162680"/>
                </a:cubicBezTo>
                <a:cubicBezTo>
                  <a:pt x="587838" y="167384"/>
                  <a:pt x="585209" y="171489"/>
                  <a:pt x="580907" y="174992"/>
                </a:cubicBezTo>
                <a:cubicBezTo>
                  <a:pt x="576602" y="178498"/>
                  <a:pt x="570388" y="180252"/>
                  <a:pt x="562260" y="180252"/>
                </a:cubicBezTo>
                <a:cubicBezTo>
                  <a:pt x="557241" y="180252"/>
                  <a:pt x="551460" y="179931"/>
                  <a:pt x="544926" y="179297"/>
                </a:cubicBezTo>
                <a:lnTo>
                  <a:pt x="544926" y="161366"/>
                </a:lnTo>
                <a:lnTo>
                  <a:pt x="554372" y="161366"/>
                </a:lnTo>
                <a:cubicBezTo>
                  <a:pt x="558832" y="161366"/>
                  <a:pt x="562018" y="160909"/>
                  <a:pt x="563934" y="159990"/>
                </a:cubicBezTo>
                <a:cubicBezTo>
                  <a:pt x="565845" y="159076"/>
                  <a:pt x="567119" y="157622"/>
                  <a:pt x="567756" y="155631"/>
                </a:cubicBezTo>
                <a:cubicBezTo>
                  <a:pt x="568394" y="153637"/>
                  <a:pt x="568710" y="147146"/>
                  <a:pt x="568710" y="136144"/>
                </a:cubicBezTo>
                <a:close/>
                <a:moveTo>
                  <a:pt x="701889" y="52474"/>
                </a:moveTo>
                <a:lnTo>
                  <a:pt x="723406" y="52474"/>
                </a:lnTo>
                <a:lnTo>
                  <a:pt x="723406" y="105307"/>
                </a:lnTo>
                <a:lnTo>
                  <a:pt x="783051" y="105307"/>
                </a:lnTo>
                <a:lnTo>
                  <a:pt x="783051" y="52474"/>
                </a:lnTo>
                <a:lnTo>
                  <a:pt x="804568" y="52474"/>
                </a:lnTo>
                <a:lnTo>
                  <a:pt x="804568" y="179416"/>
                </a:lnTo>
                <a:lnTo>
                  <a:pt x="783051" y="179416"/>
                </a:lnTo>
                <a:lnTo>
                  <a:pt x="783051" y="123116"/>
                </a:lnTo>
                <a:lnTo>
                  <a:pt x="723406" y="123116"/>
                </a:lnTo>
                <a:lnTo>
                  <a:pt x="723406" y="179416"/>
                </a:lnTo>
                <a:lnTo>
                  <a:pt x="701889" y="179416"/>
                </a:lnTo>
                <a:close/>
                <a:moveTo>
                  <a:pt x="836961" y="52474"/>
                </a:moveTo>
                <a:lnTo>
                  <a:pt x="858478" y="52474"/>
                </a:lnTo>
                <a:lnTo>
                  <a:pt x="858478" y="149295"/>
                </a:lnTo>
                <a:lnTo>
                  <a:pt x="918123" y="52474"/>
                </a:lnTo>
                <a:lnTo>
                  <a:pt x="941310" y="52474"/>
                </a:lnTo>
                <a:lnTo>
                  <a:pt x="941310" y="179416"/>
                </a:lnTo>
                <a:lnTo>
                  <a:pt x="919797" y="179416"/>
                </a:lnTo>
                <a:lnTo>
                  <a:pt x="919797" y="83192"/>
                </a:lnTo>
                <a:lnTo>
                  <a:pt x="860148" y="179416"/>
                </a:lnTo>
                <a:lnTo>
                  <a:pt x="836961" y="179416"/>
                </a:lnTo>
                <a:close/>
                <a:moveTo>
                  <a:pt x="962108" y="52474"/>
                </a:moveTo>
                <a:lnTo>
                  <a:pt x="1065262" y="52474"/>
                </a:lnTo>
                <a:lnTo>
                  <a:pt x="1065262" y="70285"/>
                </a:lnTo>
                <a:lnTo>
                  <a:pt x="1024384" y="70285"/>
                </a:lnTo>
                <a:lnTo>
                  <a:pt x="1024384" y="179416"/>
                </a:lnTo>
                <a:lnTo>
                  <a:pt x="1002989" y="179416"/>
                </a:lnTo>
                <a:lnTo>
                  <a:pt x="1002989" y="70285"/>
                </a:lnTo>
                <a:lnTo>
                  <a:pt x="962108" y="70285"/>
                </a:lnTo>
                <a:close/>
                <a:moveTo>
                  <a:pt x="1170515" y="138535"/>
                </a:moveTo>
                <a:lnTo>
                  <a:pt x="1192749" y="141285"/>
                </a:lnTo>
                <a:cubicBezTo>
                  <a:pt x="1189242" y="154274"/>
                  <a:pt x="1182748" y="164354"/>
                  <a:pt x="1173266" y="171525"/>
                </a:cubicBezTo>
                <a:cubicBezTo>
                  <a:pt x="1163780" y="178700"/>
                  <a:pt x="1151669" y="182282"/>
                  <a:pt x="1136927" y="182282"/>
                </a:cubicBezTo>
                <a:cubicBezTo>
                  <a:pt x="1118359" y="182282"/>
                  <a:pt x="1103638" y="176565"/>
                  <a:pt x="1092763" y="165128"/>
                </a:cubicBezTo>
                <a:cubicBezTo>
                  <a:pt x="1081883" y="153694"/>
                  <a:pt x="1076443" y="137656"/>
                  <a:pt x="1076443" y="117021"/>
                </a:cubicBezTo>
                <a:cubicBezTo>
                  <a:pt x="1076443" y="95662"/>
                  <a:pt x="1081941" y="79088"/>
                  <a:pt x="1092938" y="67294"/>
                </a:cubicBezTo>
                <a:cubicBezTo>
                  <a:pt x="1103936" y="55501"/>
                  <a:pt x="1118204" y="49607"/>
                  <a:pt x="1135732" y="49607"/>
                </a:cubicBezTo>
                <a:cubicBezTo>
                  <a:pt x="1152706" y="49607"/>
                  <a:pt x="1166573" y="55382"/>
                  <a:pt x="1177330" y="66934"/>
                </a:cubicBezTo>
                <a:cubicBezTo>
                  <a:pt x="1188087" y="78491"/>
                  <a:pt x="1193465" y="94744"/>
                  <a:pt x="1193465" y="115707"/>
                </a:cubicBezTo>
                <a:cubicBezTo>
                  <a:pt x="1193465" y="116982"/>
                  <a:pt x="1193426" y="118893"/>
                  <a:pt x="1193347" y="121442"/>
                </a:cubicBezTo>
                <a:lnTo>
                  <a:pt x="1098681" y="121442"/>
                </a:lnTo>
                <a:cubicBezTo>
                  <a:pt x="1099476" y="135384"/>
                  <a:pt x="1103422" y="146066"/>
                  <a:pt x="1110514" y="153474"/>
                </a:cubicBezTo>
                <a:cubicBezTo>
                  <a:pt x="1117605" y="160887"/>
                  <a:pt x="1126447" y="164592"/>
                  <a:pt x="1137047" y="164592"/>
                </a:cubicBezTo>
                <a:cubicBezTo>
                  <a:pt x="1144937" y="164592"/>
                  <a:pt x="1151673" y="162522"/>
                  <a:pt x="1157250" y="158378"/>
                </a:cubicBezTo>
                <a:cubicBezTo>
                  <a:pt x="1162829" y="154235"/>
                  <a:pt x="1167250" y="147621"/>
                  <a:pt x="1170515" y="138535"/>
                </a:cubicBezTo>
                <a:close/>
                <a:moveTo>
                  <a:pt x="1099876" y="103751"/>
                </a:moveTo>
                <a:lnTo>
                  <a:pt x="1170752" y="103751"/>
                </a:lnTo>
                <a:cubicBezTo>
                  <a:pt x="1169799" y="93078"/>
                  <a:pt x="1167088" y="85067"/>
                  <a:pt x="1162628" y="79725"/>
                </a:cubicBezTo>
                <a:cubicBezTo>
                  <a:pt x="1155773" y="71441"/>
                  <a:pt x="1146888" y="67298"/>
                  <a:pt x="1135970" y="67298"/>
                </a:cubicBezTo>
                <a:cubicBezTo>
                  <a:pt x="1126091" y="67298"/>
                  <a:pt x="1117786" y="70607"/>
                  <a:pt x="1111051" y="77216"/>
                </a:cubicBezTo>
                <a:cubicBezTo>
                  <a:pt x="1104315" y="83829"/>
                  <a:pt x="1100592" y="92674"/>
                  <a:pt x="1099876" y="103751"/>
                </a:cubicBezTo>
                <a:close/>
                <a:moveTo>
                  <a:pt x="1221470" y="52474"/>
                </a:moveTo>
                <a:lnTo>
                  <a:pt x="1321395" y="52474"/>
                </a:lnTo>
                <a:lnTo>
                  <a:pt x="1321395" y="179416"/>
                </a:lnTo>
                <a:lnTo>
                  <a:pt x="1300000" y="179416"/>
                </a:lnTo>
                <a:lnTo>
                  <a:pt x="1300000" y="70285"/>
                </a:lnTo>
                <a:lnTo>
                  <a:pt x="1242984" y="70285"/>
                </a:lnTo>
                <a:lnTo>
                  <a:pt x="1242984" y="133516"/>
                </a:lnTo>
                <a:cubicBezTo>
                  <a:pt x="1242984" y="148258"/>
                  <a:pt x="1242505" y="157981"/>
                  <a:pt x="1241550" y="162680"/>
                </a:cubicBezTo>
                <a:cubicBezTo>
                  <a:pt x="1240592" y="167384"/>
                  <a:pt x="1237964" y="171489"/>
                  <a:pt x="1233663" y="174992"/>
                </a:cubicBezTo>
                <a:cubicBezTo>
                  <a:pt x="1229360" y="178498"/>
                  <a:pt x="1223144" y="180252"/>
                  <a:pt x="1215014" y="180252"/>
                </a:cubicBezTo>
                <a:cubicBezTo>
                  <a:pt x="1209997" y="180252"/>
                  <a:pt x="1204218" y="179931"/>
                  <a:pt x="1197681" y="179297"/>
                </a:cubicBezTo>
                <a:lnTo>
                  <a:pt x="1197681" y="161366"/>
                </a:lnTo>
                <a:lnTo>
                  <a:pt x="1207128" y="161366"/>
                </a:lnTo>
                <a:cubicBezTo>
                  <a:pt x="1211588" y="161366"/>
                  <a:pt x="1214777" y="160909"/>
                  <a:pt x="1216688" y="159990"/>
                </a:cubicBezTo>
                <a:cubicBezTo>
                  <a:pt x="1218601" y="159076"/>
                  <a:pt x="1219875" y="157622"/>
                  <a:pt x="1220512" y="155631"/>
                </a:cubicBezTo>
                <a:cubicBezTo>
                  <a:pt x="1221150" y="153637"/>
                  <a:pt x="1221470" y="147146"/>
                  <a:pt x="1221470" y="136144"/>
                </a:cubicBezTo>
                <a:close/>
                <a:moveTo>
                  <a:pt x="1354170" y="52474"/>
                </a:moveTo>
                <a:lnTo>
                  <a:pt x="1375683" y="52474"/>
                </a:lnTo>
                <a:lnTo>
                  <a:pt x="1375683" y="102077"/>
                </a:lnTo>
                <a:lnTo>
                  <a:pt x="1402935" y="102077"/>
                </a:lnTo>
                <a:cubicBezTo>
                  <a:pt x="1420705" y="102077"/>
                  <a:pt x="1434392" y="105527"/>
                  <a:pt x="1443997" y="112416"/>
                </a:cubicBezTo>
                <a:cubicBezTo>
                  <a:pt x="1453598" y="119311"/>
                  <a:pt x="1458400" y="128814"/>
                  <a:pt x="1458400" y="140925"/>
                </a:cubicBezTo>
                <a:cubicBezTo>
                  <a:pt x="1458400" y="151523"/>
                  <a:pt x="1454393" y="160592"/>
                  <a:pt x="1446387" y="168120"/>
                </a:cubicBezTo>
                <a:cubicBezTo>
                  <a:pt x="1438381" y="175651"/>
                  <a:pt x="1425568" y="179416"/>
                  <a:pt x="1407953" y="179416"/>
                </a:cubicBezTo>
                <a:lnTo>
                  <a:pt x="1354170" y="179416"/>
                </a:lnTo>
                <a:close/>
                <a:moveTo>
                  <a:pt x="1375683" y="161725"/>
                </a:moveTo>
                <a:lnTo>
                  <a:pt x="1398277" y="161725"/>
                </a:lnTo>
                <a:cubicBezTo>
                  <a:pt x="1411903" y="161725"/>
                  <a:pt x="1421626" y="160052"/>
                  <a:pt x="1427443" y="156704"/>
                </a:cubicBezTo>
                <a:cubicBezTo>
                  <a:pt x="1433261" y="153360"/>
                  <a:pt x="1436166" y="148139"/>
                  <a:pt x="1436166" y="141043"/>
                </a:cubicBezTo>
                <a:cubicBezTo>
                  <a:pt x="1436166" y="135547"/>
                  <a:pt x="1434013" y="130647"/>
                  <a:pt x="1429712" y="126342"/>
                </a:cubicBezTo>
                <a:cubicBezTo>
                  <a:pt x="1425406" y="122039"/>
                  <a:pt x="1415884" y="119890"/>
                  <a:pt x="1401142" y="119890"/>
                </a:cubicBezTo>
                <a:lnTo>
                  <a:pt x="1375683" y="119890"/>
                </a:lnTo>
                <a:close/>
                <a:moveTo>
                  <a:pt x="1482186" y="52474"/>
                </a:moveTo>
                <a:lnTo>
                  <a:pt x="1503699" y="52474"/>
                </a:lnTo>
                <a:lnTo>
                  <a:pt x="1503699" y="105307"/>
                </a:lnTo>
                <a:lnTo>
                  <a:pt x="1563348" y="105307"/>
                </a:lnTo>
                <a:lnTo>
                  <a:pt x="1563348" y="52474"/>
                </a:lnTo>
                <a:lnTo>
                  <a:pt x="1584861" y="52474"/>
                </a:lnTo>
                <a:lnTo>
                  <a:pt x="1584861" y="179416"/>
                </a:lnTo>
                <a:lnTo>
                  <a:pt x="1563348" y="179416"/>
                </a:lnTo>
                <a:lnTo>
                  <a:pt x="1563348" y="123116"/>
                </a:lnTo>
                <a:lnTo>
                  <a:pt x="1503699" y="123116"/>
                </a:lnTo>
                <a:lnTo>
                  <a:pt x="1503699" y="179416"/>
                </a:lnTo>
                <a:lnTo>
                  <a:pt x="1482186" y="179416"/>
                </a:lnTo>
                <a:close/>
                <a:moveTo>
                  <a:pt x="1738102" y="52474"/>
                </a:moveTo>
                <a:lnTo>
                  <a:pt x="1759616" y="52474"/>
                </a:lnTo>
                <a:lnTo>
                  <a:pt x="1759616" y="179416"/>
                </a:lnTo>
                <a:lnTo>
                  <a:pt x="1738102" y="179416"/>
                </a:lnTo>
                <a:close/>
                <a:moveTo>
                  <a:pt x="1617733" y="52474"/>
                </a:moveTo>
                <a:lnTo>
                  <a:pt x="1639249" y="52474"/>
                </a:lnTo>
                <a:lnTo>
                  <a:pt x="1639249" y="102077"/>
                </a:lnTo>
                <a:lnTo>
                  <a:pt x="1666502" y="102077"/>
                </a:lnTo>
                <a:cubicBezTo>
                  <a:pt x="1684272" y="102077"/>
                  <a:pt x="1697959" y="105527"/>
                  <a:pt x="1707560" y="112416"/>
                </a:cubicBezTo>
                <a:cubicBezTo>
                  <a:pt x="1717165" y="119311"/>
                  <a:pt x="1721963" y="128814"/>
                  <a:pt x="1721963" y="140925"/>
                </a:cubicBezTo>
                <a:cubicBezTo>
                  <a:pt x="1721963" y="151523"/>
                  <a:pt x="1717960" y="160592"/>
                  <a:pt x="1709950" y="168120"/>
                </a:cubicBezTo>
                <a:cubicBezTo>
                  <a:pt x="1701944" y="175651"/>
                  <a:pt x="1689135" y="179416"/>
                  <a:pt x="1671520" y="179416"/>
                </a:cubicBezTo>
                <a:lnTo>
                  <a:pt x="1617733" y="179416"/>
                </a:lnTo>
                <a:close/>
                <a:moveTo>
                  <a:pt x="1639249" y="161725"/>
                </a:moveTo>
                <a:lnTo>
                  <a:pt x="1661840" y="161725"/>
                </a:lnTo>
                <a:cubicBezTo>
                  <a:pt x="1675469" y="161725"/>
                  <a:pt x="1685189" y="160052"/>
                  <a:pt x="1691007" y="156704"/>
                </a:cubicBezTo>
                <a:cubicBezTo>
                  <a:pt x="1696824" y="153360"/>
                  <a:pt x="1699733" y="148139"/>
                  <a:pt x="1699733" y="141043"/>
                </a:cubicBezTo>
                <a:cubicBezTo>
                  <a:pt x="1699733" y="135547"/>
                  <a:pt x="1697580" y="130647"/>
                  <a:pt x="1693279" y="126342"/>
                </a:cubicBezTo>
                <a:cubicBezTo>
                  <a:pt x="1688973" y="122039"/>
                  <a:pt x="1679451" y="119890"/>
                  <a:pt x="1664709" y="119890"/>
                </a:cubicBezTo>
                <a:lnTo>
                  <a:pt x="1639249" y="119890"/>
                </a:lnTo>
                <a:close/>
                <a:moveTo>
                  <a:pt x="1880105" y="138535"/>
                </a:moveTo>
                <a:lnTo>
                  <a:pt x="1902337" y="141285"/>
                </a:lnTo>
                <a:cubicBezTo>
                  <a:pt x="1898831" y="154274"/>
                  <a:pt x="1892337" y="164354"/>
                  <a:pt x="1882850" y="171525"/>
                </a:cubicBezTo>
                <a:cubicBezTo>
                  <a:pt x="1873369" y="178700"/>
                  <a:pt x="1861258" y="182282"/>
                  <a:pt x="1846516" y="182282"/>
                </a:cubicBezTo>
                <a:cubicBezTo>
                  <a:pt x="1827947" y="182282"/>
                  <a:pt x="1813226" y="176565"/>
                  <a:pt x="1802351" y="165128"/>
                </a:cubicBezTo>
                <a:cubicBezTo>
                  <a:pt x="1791473" y="153694"/>
                  <a:pt x="1786032" y="137656"/>
                  <a:pt x="1786032" y="117021"/>
                </a:cubicBezTo>
                <a:cubicBezTo>
                  <a:pt x="1786032" y="95662"/>
                  <a:pt x="1791530" y="79088"/>
                  <a:pt x="1802528" y="67294"/>
                </a:cubicBezTo>
                <a:cubicBezTo>
                  <a:pt x="1813526" y="55501"/>
                  <a:pt x="1827789" y="49607"/>
                  <a:pt x="1845320" y="49607"/>
                </a:cubicBezTo>
                <a:cubicBezTo>
                  <a:pt x="1862295" y="49607"/>
                  <a:pt x="1876159" y="55382"/>
                  <a:pt x="1886919" y="66934"/>
                </a:cubicBezTo>
                <a:cubicBezTo>
                  <a:pt x="1897676" y="78491"/>
                  <a:pt x="1903054" y="94744"/>
                  <a:pt x="1903054" y="115707"/>
                </a:cubicBezTo>
                <a:cubicBezTo>
                  <a:pt x="1903054" y="116982"/>
                  <a:pt x="1903014" y="118893"/>
                  <a:pt x="1902935" y="121442"/>
                </a:cubicBezTo>
                <a:lnTo>
                  <a:pt x="1808270" y="121442"/>
                </a:lnTo>
                <a:cubicBezTo>
                  <a:pt x="1809066" y="135384"/>
                  <a:pt x="1813010" y="146066"/>
                  <a:pt x="1820103" y="153474"/>
                </a:cubicBezTo>
                <a:cubicBezTo>
                  <a:pt x="1827191" y="160887"/>
                  <a:pt x="1836037" y="164592"/>
                  <a:pt x="1846635" y="164592"/>
                </a:cubicBezTo>
                <a:cubicBezTo>
                  <a:pt x="1854526" y="164592"/>
                  <a:pt x="1861262" y="162522"/>
                  <a:pt x="1866838" y="158378"/>
                </a:cubicBezTo>
                <a:cubicBezTo>
                  <a:pt x="1872419" y="154235"/>
                  <a:pt x="1876839" y="147621"/>
                  <a:pt x="1880105" y="138535"/>
                </a:cubicBezTo>
                <a:close/>
                <a:moveTo>
                  <a:pt x="1809464" y="103751"/>
                </a:moveTo>
                <a:lnTo>
                  <a:pt x="1880342" y="103751"/>
                </a:lnTo>
                <a:cubicBezTo>
                  <a:pt x="1879388" y="93078"/>
                  <a:pt x="1876677" y="85067"/>
                  <a:pt x="1872217" y="79725"/>
                </a:cubicBezTo>
                <a:cubicBezTo>
                  <a:pt x="1865362" y="71441"/>
                  <a:pt x="1856477" y="67298"/>
                  <a:pt x="1845558" y="67298"/>
                </a:cubicBezTo>
                <a:cubicBezTo>
                  <a:pt x="1835676" y="67298"/>
                  <a:pt x="1827375" y="70607"/>
                  <a:pt x="1820639" y="77216"/>
                </a:cubicBezTo>
                <a:cubicBezTo>
                  <a:pt x="1813903" y="83829"/>
                  <a:pt x="1810181" y="92674"/>
                  <a:pt x="1809464" y="103751"/>
                </a:cubicBezTo>
                <a:close/>
                <a:moveTo>
                  <a:pt x="1985767" y="52474"/>
                </a:moveTo>
                <a:lnTo>
                  <a:pt x="2088922" y="52474"/>
                </a:lnTo>
                <a:lnTo>
                  <a:pt x="2088922" y="70285"/>
                </a:lnTo>
                <a:lnTo>
                  <a:pt x="2048044" y="70285"/>
                </a:lnTo>
                <a:lnTo>
                  <a:pt x="2048044" y="179416"/>
                </a:lnTo>
                <a:lnTo>
                  <a:pt x="2026650" y="179416"/>
                </a:lnTo>
                <a:lnTo>
                  <a:pt x="2026650" y="70285"/>
                </a:lnTo>
                <a:lnTo>
                  <a:pt x="1985767" y="70285"/>
                </a:lnTo>
                <a:close/>
                <a:moveTo>
                  <a:pt x="2109482" y="228062"/>
                </a:moveTo>
                <a:lnTo>
                  <a:pt x="2109482" y="52474"/>
                </a:lnTo>
                <a:lnTo>
                  <a:pt x="2129084" y="52474"/>
                </a:lnTo>
                <a:lnTo>
                  <a:pt x="2129084" y="68972"/>
                </a:lnTo>
                <a:cubicBezTo>
                  <a:pt x="2133706" y="62513"/>
                  <a:pt x="2138926" y="57672"/>
                  <a:pt x="2144743" y="54446"/>
                </a:cubicBezTo>
                <a:cubicBezTo>
                  <a:pt x="2150561" y="51216"/>
                  <a:pt x="2157614" y="49607"/>
                  <a:pt x="2165900" y="49607"/>
                </a:cubicBezTo>
                <a:cubicBezTo>
                  <a:pt x="2176737" y="49607"/>
                  <a:pt x="2186299" y="52394"/>
                  <a:pt x="2194586" y="57974"/>
                </a:cubicBezTo>
                <a:cubicBezTo>
                  <a:pt x="2202876" y="63550"/>
                  <a:pt x="2209134" y="71419"/>
                  <a:pt x="2213352" y="81576"/>
                </a:cubicBezTo>
                <a:cubicBezTo>
                  <a:pt x="2217575" y="91738"/>
                  <a:pt x="2219688" y="102876"/>
                  <a:pt x="2219688" y="114991"/>
                </a:cubicBezTo>
                <a:cubicBezTo>
                  <a:pt x="2219688" y="127976"/>
                  <a:pt x="2217360" y="139672"/>
                  <a:pt x="2212697" y="150069"/>
                </a:cubicBezTo>
                <a:cubicBezTo>
                  <a:pt x="2208039" y="160465"/>
                  <a:pt x="2201263" y="168436"/>
                  <a:pt x="2192379" y="173977"/>
                </a:cubicBezTo>
                <a:cubicBezTo>
                  <a:pt x="2183491" y="179517"/>
                  <a:pt x="2174149" y="182282"/>
                  <a:pt x="2164346" y="182282"/>
                </a:cubicBezTo>
                <a:cubicBezTo>
                  <a:pt x="2157174" y="182282"/>
                  <a:pt x="2150738" y="180770"/>
                  <a:pt x="2145043" y="177743"/>
                </a:cubicBezTo>
                <a:cubicBezTo>
                  <a:pt x="2139343" y="174715"/>
                  <a:pt x="2134663" y="170888"/>
                  <a:pt x="2130999" y="166265"/>
                </a:cubicBezTo>
                <a:lnTo>
                  <a:pt x="2130999" y="228062"/>
                </a:lnTo>
                <a:close/>
                <a:moveTo>
                  <a:pt x="2128965" y="116661"/>
                </a:moveTo>
                <a:cubicBezTo>
                  <a:pt x="2128965" y="132998"/>
                  <a:pt x="2132273" y="145069"/>
                  <a:pt x="2138890" y="152877"/>
                </a:cubicBezTo>
                <a:cubicBezTo>
                  <a:pt x="2145500" y="160689"/>
                  <a:pt x="2153506" y="164592"/>
                  <a:pt x="2162909" y="164592"/>
                </a:cubicBezTo>
                <a:cubicBezTo>
                  <a:pt x="2172475" y="164592"/>
                  <a:pt x="2180661" y="160549"/>
                  <a:pt x="2187475" y="152459"/>
                </a:cubicBezTo>
                <a:cubicBezTo>
                  <a:pt x="2194287" y="144373"/>
                  <a:pt x="2197696" y="131842"/>
                  <a:pt x="2197696" y="114869"/>
                </a:cubicBezTo>
                <a:cubicBezTo>
                  <a:pt x="2197696" y="98694"/>
                  <a:pt x="2194366" y="86579"/>
                  <a:pt x="2187714" y="78530"/>
                </a:cubicBezTo>
                <a:cubicBezTo>
                  <a:pt x="2181060" y="70481"/>
                  <a:pt x="2173111" y="66455"/>
                  <a:pt x="2163867" y="66455"/>
                </a:cubicBezTo>
                <a:cubicBezTo>
                  <a:pt x="2154701" y="66455"/>
                  <a:pt x="2146594" y="70740"/>
                  <a:pt x="2139545" y="79307"/>
                </a:cubicBezTo>
                <a:cubicBezTo>
                  <a:pt x="2132493" y="87876"/>
                  <a:pt x="2128965" y="100328"/>
                  <a:pt x="2128965" y="116661"/>
                </a:cubicBezTo>
                <a:close/>
                <a:moveTo>
                  <a:pt x="2332527" y="138535"/>
                </a:moveTo>
                <a:lnTo>
                  <a:pt x="2354761" y="141285"/>
                </a:lnTo>
                <a:cubicBezTo>
                  <a:pt x="2351254" y="154274"/>
                  <a:pt x="2344760" y="164354"/>
                  <a:pt x="2335274" y="171525"/>
                </a:cubicBezTo>
                <a:cubicBezTo>
                  <a:pt x="2325791" y="178700"/>
                  <a:pt x="2313677" y="182282"/>
                  <a:pt x="2298935" y="182282"/>
                </a:cubicBezTo>
                <a:cubicBezTo>
                  <a:pt x="2280370" y="182282"/>
                  <a:pt x="2265650" y="176565"/>
                  <a:pt x="2254774" y="165128"/>
                </a:cubicBezTo>
                <a:cubicBezTo>
                  <a:pt x="2243895" y="153694"/>
                  <a:pt x="2238455" y="137656"/>
                  <a:pt x="2238455" y="117021"/>
                </a:cubicBezTo>
                <a:cubicBezTo>
                  <a:pt x="2238455" y="95662"/>
                  <a:pt x="2243952" y="79088"/>
                  <a:pt x="2254950" y="67294"/>
                </a:cubicBezTo>
                <a:cubicBezTo>
                  <a:pt x="2265948" y="55501"/>
                  <a:pt x="2280212" y="49607"/>
                  <a:pt x="2297744" y="49607"/>
                </a:cubicBezTo>
                <a:cubicBezTo>
                  <a:pt x="2314718" y="49607"/>
                  <a:pt x="2328581" y="55382"/>
                  <a:pt x="2339342" y="66934"/>
                </a:cubicBezTo>
                <a:cubicBezTo>
                  <a:pt x="2350098" y="78491"/>
                  <a:pt x="2355477" y="94744"/>
                  <a:pt x="2355477" y="115707"/>
                </a:cubicBezTo>
                <a:cubicBezTo>
                  <a:pt x="2355477" y="116982"/>
                  <a:pt x="2355438" y="118893"/>
                  <a:pt x="2355358" y="121442"/>
                </a:cubicBezTo>
                <a:lnTo>
                  <a:pt x="2260689" y="121442"/>
                </a:lnTo>
                <a:cubicBezTo>
                  <a:pt x="2261488" y="135384"/>
                  <a:pt x="2265434" y="146066"/>
                  <a:pt x="2272526" y="153474"/>
                </a:cubicBezTo>
                <a:cubicBezTo>
                  <a:pt x="2279614" y="160887"/>
                  <a:pt x="2288459" y="164592"/>
                  <a:pt x="2299057" y="164592"/>
                </a:cubicBezTo>
                <a:cubicBezTo>
                  <a:pt x="2306949" y="164592"/>
                  <a:pt x="2313684" y="162522"/>
                  <a:pt x="2319260" y="158378"/>
                </a:cubicBezTo>
                <a:cubicBezTo>
                  <a:pt x="2324841" y="154235"/>
                  <a:pt x="2329262" y="147621"/>
                  <a:pt x="2332527" y="138535"/>
                </a:cubicBezTo>
                <a:close/>
                <a:moveTo>
                  <a:pt x="2261884" y="103751"/>
                </a:moveTo>
                <a:lnTo>
                  <a:pt x="2332764" y="103751"/>
                </a:lnTo>
                <a:cubicBezTo>
                  <a:pt x="2331810" y="93078"/>
                  <a:pt x="2329099" y="85067"/>
                  <a:pt x="2324639" y="79725"/>
                </a:cubicBezTo>
                <a:cubicBezTo>
                  <a:pt x="2317784" y="71441"/>
                  <a:pt x="2308900" y="67298"/>
                  <a:pt x="2297981" y="67298"/>
                </a:cubicBezTo>
                <a:cubicBezTo>
                  <a:pt x="2288100" y="67298"/>
                  <a:pt x="2279798" y="70607"/>
                  <a:pt x="2273062" y="77216"/>
                </a:cubicBezTo>
                <a:cubicBezTo>
                  <a:pt x="2266327" y="83829"/>
                  <a:pt x="2262604" y="92674"/>
                  <a:pt x="2261884" y="103751"/>
                </a:cubicBezTo>
                <a:close/>
                <a:moveTo>
                  <a:pt x="2470850" y="0"/>
                </a:moveTo>
                <a:lnTo>
                  <a:pt x="2489858" y="237"/>
                </a:lnTo>
                <a:cubicBezTo>
                  <a:pt x="2488983" y="8765"/>
                  <a:pt x="2487090" y="14702"/>
                  <a:pt x="2484180" y="18050"/>
                </a:cubicBezTo>
                <a:cubicBezTo>
                  <a:pt x="2481272" y="21394"/>
                  <a:pt x="2477528" y="23547"/>
                  <a:pt x="2472944" y="24501"/>
                </a:cubicBezTo>
                <a:cubicBezTo>
                  <a:pt x="2468362" y="25458"/>
                  <a:pt x="2459379" y="25937"/>
                  <a:pt x="2445989" y="25937"/>
                </a:cubicBezTo>
                <a:cubicBezTo>
                  <a:pt x="2428223" y="25937"/>
                  <a:pt x="2416108" y="27648"/>
                  <a:pt x="2409656" y="31074"/>
                </a:cubicBezTo>
                <a:cubicBezTo>
                  <a:pt x="2403199" y="34502"/>
                  <a:pt x="2398558" y="39984"/>
                  <a:pt x="2395729" y="47512"/>
                </a:cubicBezTo>
                <a:cubicBezTo>
                  <a:pt x="2392899" y="55044"/>
                  <a:pt x="2391325" y="64746"/>
                  <a:pt x="2391005" y="76619"/>
                </a:cubicBezTo>
                <a:cubicBezTo>
                  <a:pt x="2396423" y="68568"/>
                  <a:pt x="2402763" y="62532"/>
                  <a:pt x="2410013" y="58506"/>
                </a:cubicBezTo>
                <a:cubicBezTo>
                  <a:pt x="2417264" y="54485"/>
                  <a:pt x="2425433" y="52474"/>
                  <a:pt x="2434518" y="52474"/>
                </a:cubicBezTo>
                <a:cubicBezTo>
                  <a:pt x="2451172" y="52474"/>
                  <a:pt x="2464956" y="58194"/>
                  <a:pt x="2475876" y="69627"/>
                </a:cubicBezTo>
                <a:cubicBezTo>
                  <a:pt x="2486787" y="81061"/>
                  <a:pt x="2492248" y="96538"/>
                  <a:pt x="2492248" y="116064"/>
                </a:cubicBezTo>
                <a:cubicBezTo>
                  <a:pt x="2492248" y="130888"/>
                  <a:pt x="2489498" y="143039"/>
                  <a:pt x="2484001" y="152517"/>
                </a:cubicBezTo>
                <a:cubicBezTo>
                  <a:pt x="2478503" y="162004"/>
                  <a:pt x="2471987" y="169333"/>
                  <a:pt x="2464460" y="174513"/>
                </a:cubicBezTo>
                <a:cubicBezTo>
                  <a:pt x="2456924" y="179693"/>
                  <a:pt x="2446668" y="182282"/>
                  <a:pt x="2433680" y="182282"/>
                </a:cubicBezTo>
                <a:cubicBezTo>
                  <a:pt x="2418617" y="182282"/>
                  <a:pt x="2406903" y="178837"/>
                  <a:pt x="2398536" y="171942"/>
                </a:cubicBezTo>
                <a:cubicBezTo>
                  <a:pt x="2390167" y="165053"/>
                  <a:pt x="2383751" y="156229"/>
                  <a:pt x="2379291" y="145468"/>
                </a:cubicBezTo>
                <a:cubicBezTo>
                  <a:pt x="2374831" y="134711"/>
                  <a:pt x="2372598" y="115988"/>
                  <a:pt x="2372598" y="89291"/>
                </a:cubicBezTo>
                <a:cubicBezTo>
                  <a:pt x="2372598" y="55741"/>
                  <a:pt x="2378280" y="33148"/>
                  <a:pt x="2389634" y="21513"/>
                </a:cubicBezTo>
                <a:cubicBezTo>
                  <a:pt x="2400985" y="9882"/>
                  <a:pt x="2418455" y="4064"/>
                  <a:pt x="2442047" y="4064"/>
                </a:cubicBezTo>
                <a:cubicBezTo>
                  <a:pt x="2456705" y="4064"/>
                  <a:pt x="2465032" y="3823"/>
                  <a:pt x="2467026" y="3344"/>
                </a:cubicBezTo>
                <a:cubicBezTo>
                  <a:pt x="2469021" y="2869"/>
                  <a:pt x="2470291" y="1752"/>
                  <a:pt x="2470850" y="0"/>
                </a:cubicBezTo>
                <a:close/>
                <a:moveTo>
                  <a:pt x="2469777" y="115465"/>
                </a:moveTo>
                <a:cubicBezTo>
                  <a:pt x="2469777" y="102240"/>
                  <a:pt x="2466649" y="91400"/>
                  <a:pt x="2460392" y="82955"/>
                </a:cubicBezTo>
                <a:cubicBezTo>
                  <a:pt x="2454134" y="74506"/>
                  <a:pt x="2445312" y="70285"/>
                  <a:pt x="2433921" y="70285"/>
                </a:cubicBezTo>
                <a:cubicBezTo>
                  <a:pt x="2422044" y="70285"/>
                  <a:pt x="2412882" y="74747"/>
                  <a:pt x="2406428" y="83671"/>
                </a:cubicBezTo>
                <a:cubicBezTo>
                  <a:pt x="2399973" y="92595"/>
                  <a:pt x="2396743" y="104511"/>
                  <a:pt x="2396743" y="119411"/>
                </a:cubicBezTo>
                <a:cubicBezTo>
                  <a:pt x="2396743" y="134154"/>
                  <a:pt x="2400312" y="145429"/>
                  <a:pt x="2407443" y="153237"/>
                </a:cubicBezTo>
                <a:cubicBezTo>
                  <a:pt x="2414574" y="161046"/>
                  <a:pt x="2423359" y="164951"/>
                  <a:pt x="2433798" y="164951"/>
                </a:cubicBezTo>
                <a:cubicBezTo>
                  <a:pt x="2444476" y="164951"/>
                  <a:pt x="2453141" y="160430"/>
                  <a:pt x="2459794" y="151386"/>
                </a:cubicBezTo>
                <a:cubicBezTo>
                  <a:pt x="2466447" y="142340"/>
                  <a:pt x="2469777" y="130367"/>
                  <a:pt x="2469777" y="115465"/>
                </a:cubicBezTo>
                <a:close/>
                <a:moveTo>
                  <a:pt x="2510058" y="115944"/>
                </a:moveTo>
                <a:cubicBezTo>
                  <a:pt x="2510058" y="92437"/>
                  <a:pt x="2516592" y="75024"/>
                  <a:pt x="2529659" y="63709"/>
                </a:cubicBezTo>
                <a:cubicBezTo>
                  <a:pt x="2540578" y="54305"/>
                  <a:pt x="2553888" y="49607"/>
                  <a:pt x="2569584" y="49607"/>
                </a:cubicBezTo>
                <a:cubicBezTo>
                  <a:pt x="2587036" y="49607"/>
                  <a:pt x="2601303" y="55325"/>
                  <a:pt x="2612380" y="66757"/>
                </a:cubicBezTo>
                <a:cubicBezTo>
                  <a:pt x="2623453" y="78191"/>
                  <a:pt x="2628991" y="93992"/>
                  <a:pt x="2628991" y="114152"/>
                </a:cubicBezTo>
                <a:cubicBezTo>
                  <a:pt x="2628991" y="130485"/>
                  <a:pt x="2626542" y="143337"/>
                  <a:pt x="2621642" y="152701"/>
                </a:cubicBezTo>
                <a:cubicBezTo>
                  <a:pt x="2616743" y="162064"/>
                  <a:pt x="2609612" y="169333"/>
                  <a:pt x="2600248" y="174513"/>
                </a:cubicBezTo>
                <a:cubicBezTo>
                  <a:pt x="2590884" y="179693"/>
                  <a:pt x="2580661" y="182282"/>
                  <a:pt x="2569584" y="182282"/>
                </a:cubicBezTo>
                <a:cubicBezTo>
                  <a:pt x="2551818" y="182282"/>
                  <a:pt x="2537453" y="176587"/>
                  <a:pt x="2526495" y="165189"/>
                </a:cubicBezTo>
                <a:cubicBezTo>
                  <a:pt x="2515536" y="153796"/>
                  <a:pt x="2510058" y="137379"/>
                  <a:pt x="2510058" y="115944"/>
                </a:cubicBezTo>
                <a:close/>
                <a:moveTo>
                  <a:pt x="2532172" y="115944"/>
                </a:moveTo>
                <a:cubicBezTo>
                  <a:pt x="2532172" y="132203"/>
                  <a:pt x="2535718" y="144373"/>
                  <a:pt x="2542809" y="152459"/>
                </a:cubicBezTo>
                <a:cubicBezTo>
                  <a:pt x="2549902" y="160549"/>
                  <a:pt x="2558831" y="164592"/>
                  <a:pt x="2569584" y="164592"/>
                </a:cubicBezTo>
                <a:cubicBezTo>
                  <a:pt x="2580261" y="164592"/>
                  <a:pt x="2589149" y="160530"/>
                  <a:pt x="2596241" y="152399"/>
                </a:cubicBezTo>
                <a:cubicBezTo>
                  <a:pt x="2603333" y="144273"/>
                  <a:pt x="2606880" y="131882"/>
                  <a:pt x="2606880" y="115228"/>
                </a:cubicBezTo>
                <a:cubicBezTo>
                  <a:pt x="2606880" y="99528"/>
                  <a:pt x="2603311" y="87637"/>
                  <a:pt x="2596180" y="79549"/>
                </a:cubicBezTo>
                <a:cubicBezTo>
                  <a:pt x="2589049" y="71460"/>
                  <a:pt x="2580182" y="67416"/>
                  <a:pt x="2569584" y="67416"/>
                </a:cubicBezTo>
                <a:cubicBezTo>
                  <a:pt x="2558831" y="67416"/>
                  <a:pt x="2549902" y="71441"/>
                  <a:pt x="2542809" y="79488"/>
                </a:cubicBezTo>
                <a:cubicBezTo>
                  <a:pt x="2535718" y="87537"/>
                  <a:pt x="2532172" y="99687"/>
                  <a:pt x="2532172" y="115944"/>
                </a:cubicBezTo>
                <a:close/>
                <a:moveTo>
                  <a:pt x="2654334" y="52474"/>
                </a:moveTo>
                <a:lnTo>
                  <a:pt x="2703938" y="52474"/>
                </a:lnTo>
                <a:cubicBezTo>
                  <a:pt x="2716131" y="52474"/>
                  <a:pt x="2725193" y="53488"/>
                  <a:pt x="2731133" y="55519"/>
                </a:cubicBezTo>
                <a:cubicBezTo>
                  <a:pt x="2737070" y="57552"/>
                  <a:pt x="2742168" y="61278"/>
                  <a:pt x="2746434" y="66696"/>
                </a:cubicBezTo>
                <a:cubicBezTo>
                  <a:pt x="2750696" y="72118"/>
                  <a:pt x="2752827" y="78613"/>
                  <a:pt x="2752827" y="86179"/>
                </a:cubicBezTo>
                <a:cubicBezTo>
                  <a:pt x="2752827" y="92235"/>
                  <a:pt x="2751571" y="97517"/>
                  <a:pt x="2749061" y="102020"/>
                </a:cubicBezTo>
                <a:cubicBezTo>
                  <a:pt x="2746552" y="106524"/>
                  <a:pt x="2742786" y="110289"/>
                  <a:pt x="2737768" y="113317"/>
                </a:cubicBezTo>
                <a:cubicBezTo>
                  <a:pt x="2743740" y="115308"/>
                  <a:pt x="2748705" y="119033"/>
                  <a:pt x="2752647" y="124491"/>
                </a:cubicBezTo>
                <a:cubicBezTo>
                  <a:pt x="2756593" y="129952"/>
                  <a:pt x="2758565" y="136426"/>
                  <a:pt x="2758565" y="143914"/>
                </a:cubicBezTo>
                <a:cubicBezTo>
                  <a:pt x="2757766" y="155944"/>
                  <a:pt x="2753464" y="164868"/>
                  <a:pt x="2745659" y="170686"/>
                </a:cubicBezTo>
                <a:cubicBezTo>
                  <a:pt x="2737847" y="176504"/>
                  <a:pt x="2726490" y="179416"/>
                  <a:pt x="2711589" y="179416"/>
                </a:cubicBezTo>
                <a:lnTo>
                  <a:pt x="2654334" y="179416"/>
                </a:lnTo>
                <a:close/>
                <a:moveTo>
                  <a:pt x="2675848" y="105904"/>
                </a:moveTo>
                <a:lnTo>
                  <a:pt x="2698799" y="105904"/>
                </a:lnTo>
                <a:cubicBezTo>
                  <a:pt x="2707964" y="105904"/>
                  <a:pt x="2714257" y="105425"/>
                  <a:pt x="2717684" y="104467"/>
                </a:cubicBezTo>
                <a:cubicBezTo>
                  <a:pt x="2721111" y="103514"/>
                  <a:pt x="2724182" y="101581"/>
                  <a:pt x="2726892" y="98672"/>
                </a:cubicBezTo>
                <a:cubicBezTo>
                  <a:pt x="2729600" y="95763"/>
                  <a:pt x="2730954" y="92278"/>
                  <a:pt x="2730954" y="88214"/>
                </a:cubicBezTo>
                <a:cubicBezTo>
                  <a:pt x="2730954" y="81519"/>
                  <a:pt x="2728584" y="76859"/>
                  <a:pt x="2723843" y="74227"/>
                </a:cubicBezTo>
                <a:cubicBezTo>
                  <a:pt x="2719098" y="71600"/>
                  <a:pt x="2710991" y="70285"/>
                  <a:pt x="2699515" y="70285"/>
                </a:cubicBezTo>
                <a:lnTo>
                  <a:pt x="2675848" y="70285"/>
                </a:lnTo>
                <a:close/>
                <a:moveTo>
                  <a:pt x="2675848" y="161725"/>
                </a:moveTo>
                <a:lnTo>
                  <a:pt x="2704177" y="161725"/>
                </a:lnTo>
                <a:cubicBezTo>
                  <a:pt x="2716369" y="161725"/>
                  <a:pt x="2724736" y="160311"/>
                  <a:pt x="2729283" y="157481"/>
                </a:cubicBezTo>
                <a:cubicBezTo>
                  <a:pt x="2733823" y="154655"/>
                  <a:pt x="2736213" y="149773"/>
                  <a:pt x="2736450" y="142837"/>
                </a:cubicBezTo>
                <a:cubicBezTo>
                  <a:pt x="2736450" y="138776"/>
                  <a:pt x="2735136" y="135011"/>
                  <a:pt x="2732508" y="131544"/>
                </a:cubicBezTo>
                <a:cubicBezTo>
                  <a:pt x="2729873" y="128077"/>
                  <a:pt x="2726446" y="125885"/>
                  <a:pt x="2722226" y="124966"/>
                </a:cubicBezTo>
                <a:cubicBezTo>
                  <a:pt x="2718003" y="124052"/>
                  <a:pt x="2711232" y="123595"/>
                  <a:pt x="2701905" y="123595"/>
                </a:cubicBezTo>
                <a:lnTo>
                  <a:pt x="2675848" y="123595"/>
                </a:lnTo>
                <a:close/>
                <a:moveTo>
                  <a:pt x="2863913" y="163756"/>
                </a:moveTo>
                <a:cubicBezTo>
                  <a:pt x="2855946" y="170528"/>
                  <a:pt x="2848274" y="175312"/>
                  <a:pt x="2840901" y="178102"/>
                </a:cubicBezTo>
                <a:cubicBezTo>
                  <a:pt x="2833532" y="180888"/>
                  <a:pt x="2825622" y="182282"/>
                  <a:pt x="2817177" y="182282"/>
                </a:cubicBezTo>
                <a:cubicBezTo>
                  <a:pt x="2803235" y="182282"/>
                  <a:pt x="2792513" y="178877"/>
                  <a:pt x="2785021" y="172066"/>
                </a:cubicBezTo>
                <a:cubicBezTo>
                  <a:pt x="2777530" y="165251"/>
                  <a:pt x="2773786" y="156542"/>
                  <a:pt x="2773786" y="145947"/>
                </a:cubicBezTo>
                <a:cubicBezTo>
                  <a:pt x="2773786" y="139730"/>
                  <a:pt x="2775201" y="134053"/>
                  <a:pt x="2778030" y="128912"/>
                </a:cubicBezTo>
                <a:cubicBezTo>
                  <a:pt x="2780860" y="123775"/>
                  <a:pt x="2784564" y="119649"/>
                  <a:pt x="2789148" y="116543"/>
                </a:cubicBezTo>
                <a:cubicBezTo>
                  <a:pt x="2793730" y="113435"/>
                  <a:pt x="2798889" y="111084"/>
                  <a:pt x="2804624" y="109494"/>
                </a:cubicBezTo>
                <a:cubicBezTo>
                  <a:pt x="2808847" y="108374"/>
                  <a:pt x="2815222" y="107297"/>
                  <a:pt x="2823750" y="106261"/>
                </a:cubicBezTo>
                <a:cubicBezTo>
                  <a:pt x="2841120" y="104191"/>
                  <a:pt x="2853912" y="101722"/>
                  <a:pt x="2862120" y="98851"/>
                </a:cubicBezTo>
                <a:cubicBezTo>
                  <a:pt x="2862202" y="95904"/>
                  <a:pt x="2862237" y="94032"/>
                  <a:pt x="2862237" y="93235"/>
                </a:cubicBezTo>
                <a:cubicBezTo>
                  <a:pt x="2862237" y="84470"/>
                  <a:pt x="2860208" y="78293"/>
                  <a:pt x="2856140" y="74706"/>
                </a:cubicBezTo>
                <a:cubicBezTo>
                  <a:pt x="2850642" y="69847"/>
                  <a:pt x="2842474" y="67416"/>
                  <a:pt x="2831638" y="67416"/>
                </a:cubicBezTo>
                <a:cubicBezTo>
                  <a:pt x="2821519" y="67416"/>
                  <a:pt x="2814052" y="69192"/>
                  <a:pt x="2809228" y="72734"/>
                </a:cubicBezTo>
                <a:cubicBezTo>
                  <a:pt x="2804404" y="76280"/>
                  <a:pt x="2800841" y="82555"/>
                  <a:pt x="2798529" y="91562"/>
                </a:cubicBezTo>
                <a:lnTo>
                  <a:pt x="2777494" y="88693"/>
                </a:lnTo>
                <a:cubicBezTo>
                  <a:pt x="2779405" y="79690"/>
                  <a:pt x="2782553" y="72418"/>
                  <a:pt x="2786933" y="66877"/>
                </a:cubicBezTo>
                <a:cubicBezTo>
                  <a:pt x="2791318" y="61337"/>
                  <a:pt x="2797651" y="57074"/>
                  <a:pt x="2805941" y="54086"/>
                </a:cubicBezTo>
                <a:cubicBezTo>
                  <a:pt x="2814229" y="51098"/>
                  <a:pt x="2823830" y="49607"/>
                  <a:pt x="2834744" y="49607"/>
                </a:cubicBezTo>
                <a:cubicBezTo>
                  <a:pt x="2845581" y="49607"/>
                  <a:pt x="2854390" y="50882"/>
                  <a:pt x="2861166" y="53431"/>
                </a:cubicBezTo>
                <a:cubicBezTo>
                  <a:pt x="2867937" y="55980"/>
                  <a:pt x="2872920" y="59187"/>
                  <a:pt x="2876106" y="63054"/>
                </a:cubicBezTo>
                <a:cubicBezTo>
                  <a:pt x="2879295" y="66920"/>
                  <a:pt x="2881524" y="71802"/>
                  <a:pt x="2882798" y="77695"/>
                </a:cubicBezTo>
                <a:cubicBezTo>
                  <a:pt x="2883518" y="81360"/>
                  <a:pt x="2883874" y="87973"/>
                  <a:pt x="2883874" y="97538"/>
                </a:cubicBezTo>
                <a:lnTo>
                  <a:pt x="2883874" y="126222"/>
                </a:lnTo>
                <a:cubicBezTo>
                  <a:pt x="2883874" y="146228"/>
                  <a:pt x="2884336" y="158874"/>
                  <a:pt x="2885250" y="164178"/>
                </a:cubicBezTo>
                <a:cubicBezTo>
                  <a:pt x="2886164" y="169476"/>
                  <a:pt x="2887978" y="174552"/>
                  <a:pt x="2890686" y="179416"/>
                </a:cubicBezTo>
                <a:lnTo>
                  <a:pt x="2868214" y="179416"/>
                </a:lnTo>
                <a:cubicBezTo>
                  <a:pt x="2865981" y="174956"/>
                  <a:pt x="2864549" y="169736"/>
                  <a:pt x="2863913" y="163756"/>
                </a:cubicBezTo>
                <a:close/>
                <a:moveTo>
                  <a:pt x="2862120" y="115707"/>
                </a:moveTo>
                <a:cubicBezTo>
                  <a:pt x="2854312" y="118893"/>
                  <a:pt x="2842593" y="121600"/>
                  <a:pt x="2826976" y="123832"/>
                </a:cubicBezTo>
                <a:cubicBezTo>
                  <a:pt x="2818130" y="125110"/>
                  <a:pt x="2811878" y="126543"/>
                  <a:pt x="2808209" y="128134"/>
                </a:cubicBezTo>
                <a:cubicBezTo>
                  <a:pt x="2804544" y="129733"/>
                  <a:pt x="2801718" y="132062"/>
                  <a:pt x="2799725" y="135129"/>
                </a:cubicBezTo>
                <a:cubicBezTo>
                  <a:pt x="2797733" y="138196"/>
                  <a:pt x="2796736" y="141606"/>
                  <a:pt x="2796736" y="145350"/>
                </a:cubicBezTo>
                <a:cubicBezTo>
                  <a:pt x="2796736" y="151088"/>
                  <a:pt x="2798906" y="155868"/>
                  <a:pt x="2803252" y="159692"/>
                </a:cubicBezTo>
                <a:cubicBezTo>
                  <a:pt x="2807593" y="163519"/>
                  <a:pt x="2813948" y="165430"/>
                  <a:pt x="2822318" y="165430"/>
                </a:cubicBezTo>
                <a:cubicBezTo>
                  <a:pt x="2830602" y="165430"/>
                  <a:pt x="2837970" y="163616"/>
                  <a:pt x="2844428" y="159990"/>
                </a:cubicBezTo>
                <a:cubicBezTo>
                  <a:pt x="2850884" y="156366"/>
                  <a:pt x="2855625" y="151405"/>
                  <a:pt x="2858656" y="145109"/>
                </a:cubicBezTo>
                <a:cubicBezTo>
                  <a:pt x="2860964" y="140248"/>
                  <a:pt x="2862120" y="133077"/>
                  <a:pt x="2862120" y="123595"/>
                </a:cubicBezTo>
                <a:close/>
                <a:moveTo>
                  <a:pt x="2917343" y="52474"/>
                </a:moveTo>
                <a:lnTo>
                  <a:pt x="2938861" y="52474"/>
                </a:lnTo>
                <a:lnTo>
                  <a:pt x="2938861" y="105307"/>
                </a:lnTo>
                <a:lnTo>
                  <a:pt x="2998505" y="105307"/>
                </a:lnTo>
                <a:lnTo>
                  <a:pt x="2998505" y="52474"/>
                </a:lnTo>
                <a:lnTo>
                  <a:pt x="3020022" y="52474"/>
                </a:lnTo>
                <a:lnTo>
                  <a:pt x="3020022" y="179416"/>
                </a:lnTo>
                <a:lnTo>
                  <a:pt x="2998505" y="179416"/>
                </a:lnTo>
                <a:lnTo>
                  <a:pt x="2998505" y="123116"/>
                </a:lnTo>
                <a:lnTo>
                  <a:pt x="2938861" y="123116"/>
                </a:lnTo>
                <a:lnTo>
                  <a:pt x="2938861" y="179416"/>
                </a:lnTo>
                <a:lnTo>
                  <a:pt x="2917343" y="179416"/>
                </a:lnTo>
                <a:close/>
                <a:moveTo>
                  <a:pt x="3052415" y="52474"/>
                </a:moveTo>
                <a:lnTo>
                  <a:pt x="3073933" y="52474"/>
                </a:lnTo>
                <a:lnTo>
                  <a:pt x="3073933" y="149295"/>
                </a:lnTo>
                <a:lnTo>
                  <a:pt x="3133577" y="52474"/>
                </a:lnTo>
                <a:lnTo>
                  <a:pt x="3156764" y="52474"/>
                </a:lnTo>
                <a:lnTo>
                  <a:pt x="3156764" y="179416"/>
                </a:lnTo>
                <a:lnTo>
                  <a:pt x="3135251" y="179416"/>
                </a:lnTo>
                <a:lnTo>
                  <a:pt x="3135251" y="83192"/>
                </a:lnTo>
                <a:lnTo>
                  <a:pt x="3075603" y="179416"/>
                </a:lnTo>
                <a:lnTo>
                  <a:pt x="3052415" y="179416"/>
                </a:lnTo>
                <a:close/>
                <a:moveTo>
                  <a:pt x="3289087" y="52474"/>
                </a:moveTo>
                <a:lnTo>
                  <a:pt x="3289087" y="179416"/>
                </a:lnTo>
                <a:lnTo>
                  <a:pt x="3267691" y="179416"/>
                </a:lnTo>
                <a:lnTo>
                  <a:pt x="3267691" y="129931"/>
                </a:lnTo>
                <a:lnTo>
                  <a:pt x="3255261" y="129931"/>
                </a:lnTo>
                <a:cubicBezTo>
                  <a:pt x="3247686" y="129931"/>
                  <a:pt x="3242053" y="130906"/>
                  <a:pt x="3238348" y="132857"/>
                </a:cubicBezTo>
                <a:cubicBezTo>
                  <a:pt x="3234643" y="134813"/>
                  <a:pt x="3229240" y="141087"/>
                  <a:pt x="3222148" y="151686"/>
                </a:cubicBezTo>
                <a:lnTo>
                  <a:pt x="3203381" y="179416"/>
                </a:lnTo>
                <a:lnTo>
                  <a:pt x="3176726" y="179416"/>
                </a:lnTo>
                <a:lnTo>
                  <a:pt x="3199914" y="145227"/>
                </a:lnTo>
                <a:cubicBezTo>
                  <a:pt x="3207009" y="134794"/>
                  <a:pt x="3214059" y="128893"/>
                  <a:pt x="3221072" y="127537"/>
                </a:cubicBezTo>
                <a:cubicBezTo>
                  <a:pt x="3208803" y="125863"/>
                  <a:pt x="3199694" y="121442"/>
                  <a:pt x="3193762" y="114267"/>
                </a:cubicBezTo>
                <a:cubicBezTo>
                  <a:pt x="3187826" y="107096"/>
                  <a:pt x="3184856" y="98851"/>
                  <a:pt x="3184856" y="89531"/>
                </a:cubicBezTo>
                <a:cubicBezTo>
                  <a:pt x="3184856" y="78530"/>
                  <a:pt x="3188743" y="69606"/>
                  <a:pt x="3196513" y="62752"/>
                </a:cubicBezTo>
                <a:cubicBezTo>
                  <a:pt x="3204278" y="55900"/>
                  <a:pt x="3215535" y="52474"/>
                  <a:pt x="3230277" y="52474"/>
                </a:cubicBezTo>
                <a:close/>
                <a:moveTo>
                  <a:pt x="3267691" y="70285"/>
                </a:moveTo>
                <a:lnTo>
                  <a:pt x="3237092" y="70285"/>
                </a:lnTo>
                <a:cubicBezTo>
                  <a:pt x="3224261" y="70285"/>
                  <a:pt x="3215996" y="72277"/>
                  <a:pt x="3212292" y="76262"/>
                </a:cubicBezTo>
                <a:cubicBezTo>
                  <a:pt x="3208587" y="80243"/>
                  <a:pt x="3206733" y="84909"/>
                  <a:pt x="3206733" y="90248"/>
                </a:cubicBezTo>
                <a:cubicBezTo>
                  <a:pt x="3206733" y="97815"/>
                  <a:pt x="3209462" y="103374"/>
                  <a:pt x="3214919" y="106920"/>
                </a:cubicBezTo>
                <a:cubicBezTo>
                  <a:pt x="3220374" y="110466"/>
                  <a:pt x="3230036" y="112240"/>
                  <a:pt x="3243903" y="112240"/>
                </a:cubicBezTo>
                <a:lnTo>
                  <a:pt x="3267691" y="112240"/>
                </a:lnTo>
                <a:close/>
                <a:moveTo>
                  <a:pt x="3389609" y="52474"/>
                </a:moveTo>
                <a:lnTo>
                  <a:pt x="3411122" y="52474"/>
                </a:lnTo>
                <a:lnTo>
                  <a:pt x="3411122" y="107338"/>
                </a:lnTo>
                <a:cubicBezTo>
                  <a:pt x="3417974" y="107338"/>
                  <a:pt x="3422780" y="106023"/>
                  <a:pt x="3425527" y="103392"/>
                </a:cubicBezTo>
                <a:cubicBezTo>
                  <a:pt x="3428276" y="100764"/>
                  <a:pt x="3432320" y="93114"/>
                  <a:pt x="3437658" y="80445"/>
                </a:cubicBezTo>
                <a:cubicBezTo>
                  <a:pt x="3441881" y="70401"/>
                  <a:pt x="3445308" y="63788"/>
                  <a:pt x="3447940" y="60602"/>
                </a:cubicBezTo>
                <a:cubicBezTo>
                  <a:pt x="3450568" y="57413"/>
                  <a:pt x="3453595" y="55263"/>
                  <a:pt x="3457023" y="54148"/>
                </a:cubicBezTo>
                <a:cubicBezTo>
                  <a:pt x="3460451" y="53035"/>
                  <a:pt x="3465947" y="52474"/>
                  <a:pt x="3473518" y="52474"/>
                </a:cubicBezTo>
                <a:lnTo>
                  <a:pt x="3477820" y="52474"/>
                </a:lnTo>
                <a:lnTo>
                  <a:pt x="3477820" y="70285"/>
                </a:lnTo>
                <a:lnTo>
                  <a:pt x="3471848" y="70167"/>
                </a:lnTo>
                <a:cubicBezTo>
                  <a:pt x="3466188" y="70167"/>
                  <a:pt x="3462560" y="71003"/>
                  <a:pt x="3460969" y="72677"/>
                </a:cubicBezTo>
                <a:cubicBezTo>
                  <a:pt x="3459295" y="74429"/>
                  <a:pt x="3456746" y="79649"/>
                  <a:pt x="3453318" y="88336"/>
                </a:cubicBezTo>
                <a:cubicBezTo>
                  <a:pt x="3450053" y="96620"/>
                  <a:pt x="3447065" y="102354"/>
                  <a:pt x="3444355" y="105544"/>
                </a:cubicBezTo>
                <a:cubicBezTo>
                  <a:pt x="3441643" y="108733"/>
                  <a:pt x="3437457" y="111643"/>
                  <a:pt x="3431805" y="114270"/>
                </a:cubicBezTo>
                <a:cubicBezTo>
                  <a:pt x="3441046" y="116744"/>
                  <a:pt x="3450129" y="125347"/>
                  <a:pt x="3459054" y="140090"/>
                </a:cubicBezTo>
                <a:lnTo>
                  <a:pt x="3482601" y="179416"/>
                </a:lnTo>
                <a:lnTo>
                  <a:pt x="3458934" y="179416"/>
                </a:lnTo>
                <a:lnTo>
                  <a:pt x="3435984" y="140090"/>
                </a:lnTo>
                <a:cubicBezTo>
                  <a:pt x="3431286" y="132199"/>
                  <a:pt x="3427183" y="126997"/>
                  <a:pt x="3423677" y="124488"/>
                </a:cubicBezTo>
                <a:cubicBezTo>
                  <a:pt x="3420170" y="121978"/>
                  <a:pt x="3415987" y="120726"/>
                  <a:pt x="3411122" y="120726"/>
                </a:cubicBezTo>
                <a:lnTo>
                  <a:pt x="3411122" y="179416"/>
                </a:lnTo>
                <a:lnTo>
                  <a:pt x="3389609" y="179416"/>
                </a:lnTo>
                <a:close/>
                <a:moveTo>
                  <a:pt x="3553243" y="52474"/>
                </a:moveTo>
                <a:lnTo>
                  <a:pt x="3656398" y="52474"/>
                </a:lnTo>
                <a:lnTo>
                  <a:pt x="3656398" y="70285"/>
                </a:lnTo>
                <a:lnTo>
                  <a:pt x="3615517" y="70285"/>
                </a:lnTo>
                <a:lnTo>
                  <a:pt x="3615517" y="179416"/>
                </a:lnTo>
                <a:lnTo>
                  <a:pt x="3594122" y="179416"/>
                </a:lnTo>
                <a:lnTo>
                  <a:pt x="3594122" y="70285"/>
                </a:lnTo>
                <a:lnTo>
                  <a:pt x="3553243" y="70285"/>
                </a:lnTo>
                <a:close/>
                <a:moveTo>
                  <a:pt x="3760427" y="138535"/>
                </a:moveTo>
                <a:lnTo>
                  <a:pt x="3782661" y="141285"/>
                </a:lnTo>
                <a:cubicBezTo>
                  <a:pt x="3779155" y="154274"/>
                  <a:pt x="3772660" y="164354"/>
                  <a:pt x="3763174" y="171525"/>
                </a:cubicBezTo>
                <a:cubicBezTo>
                  <a:pt x="3753691" y="178700"/>
                  <a:pt x="3741582" y="182282"/>
                  <a:pt x="3726840" y="182282"/>
                </a:cubicBezTo>
                <a:cubicBezTo>
                  <a:pt x="3708271" y="182282"/>
                  <a:pt x="3693550" y="176565"/>
                  <a:pt x="3682674" y="165128"/>
                </a:cubicBezTo>
                <a:cubicBezTo>
                  <a:pt x="3671795" y="153694"/>
                  <a:pt x="3666356" y="137656"/>
                  <a:pt x="3666356" y="117021"/>
                </a:cubicBezTo>
                <a:cubicBezTo>
                  <a:pt x="3666356" y="95662"/>
                  <a:pt x="3671852" y="79088"/>
                  <a:pt x="3682850" y="67294"/>
                </a:cubicBezTo>
                <a:cubicBezTo>
                  <a:pt x="3693849" y="55501"/>
                  <a:pt x="3708112" y="49607"/>
                  <a:pt x="3725644" y="49607"/>
                </a:cubicBezTo>
                <a:cubicBezTo>
                  <a:pt x="3742618" y="49607"/>
                  <a:pt x="3756481" y="55382"/>
                  <a:pt x="3767242" y="66934"/>
                </a:cubicBezTo>
                <a:cubicBezTo>
                  <a:pt x="3777999" y="78491"/>
                  <a:pt x="3783377" y="94744"/>
                  <a:pt x="3783377" y="115707"/>
                </a:cubicBezTo>
                <a:cubicBezTo>
                  <a:pt x="3783377" y="116982"/>
                  <a:pt x="3783338" y="118893"/>
                  <a:pt x="3783258" y="121442"/>
                </a:cubicBezTo>
                <a:lnTo>
                  <a:pt x="3688594" y="121442"/>
                </a:lnTo>
                <a:cubicBezTo>
                  <a:pt x="3689388" y="135384"/>
                  <a:pt x="3693334" y="146066"/>
                  <a:pt x="3700426" y="153474"/>
                </a:cubicBezTo>
                <a:cubicBezTo>
                  <a:pt x="3707514" y="160887"/>
                  <a:pt x="3716360" y="164592"/>
                  <a:pt x="3726958" y="164592"/>
                </a:cubicBezTo>
                <a:cubicBezTo>
                  <a:pt x="3734850" y="164592"/>
                  <a:pt x="3741586" y="162522"/>
                  <a:pt x="3747161" y="158378"/>
                </a:cubicBezTo>
                <a:cubicBezTo>
                  <a:pt x="3752741" y="154235"/>
                  <a:pt x="3757162" y="147621"/>
                  <a:pt x="3760427" y="138535"/>
                </a:cubicBezTo>
                <a:close/>
                <a:moveTo>
                  <a:pt x="3689789" y="103751"/>
                </a:moveTo>
                <a:lnTo>
                  <a:pt x="3760665" y="103751"/>
                </a:lnTo>
                <a:cubicBezTo>
                  <a:pt x="3759711" y="93078"/>
                  <a:pt x="3756999" y="85067"/>
                  <a:pt x="3752539" y="79725"/>
                </a:cubicBezTo>
                <a:cubicBezTo>
                  <a:pt x="3745685" y="71441"/>
                  <a:pt x="3736800" y="67298"/>
                  <a:pt x="3725882" y="67298"/>
                </a:cubicBezTo>
                <a:cubicBezTo>
                  <a:pt x="3716000" y="67298"/>
                  <a:pt x="3707698" y="70607"/>
                  <a:pt x="3700962" y="77216"/>
                </a:cubicBezTo>
                <a:cubicBezTo>
                  <a:pt x="3694227" y="83829"/>
                  <a:pt x="3690505" y="92674"/>
                  <a:pt x="3689789" y="103751"/>
                </a:cubicBezTo>
                <a:close/>
                <a:moveTo>
                  <a:pt x="3789699" y="179416"/>
                </a:moveTo>
                <a:lnTo>
                  <a:pt x="3836074" y="113435"/>
                </a:lnTo>
                <a:lnTo>
                  <a:pt x="3793165" y="52474"/>
                </a:lnTo>
                <a:lnTo>
                  <a:pt x="3820061" y="52474"/>
                </a:lnTo>
                <a:lnTo>
                  <a:pt x="3839544" y="82237"/>
                </a:lnTo>
                <a:cubicBezTo>
                  <a:pt x="3843214" y="87898"/>
                  <a:pt x="3846158" y="92639"/>
                  <a:pt x="3848390" y="96461"/>
                </a:cubicBezTo>
                <a:cubicBezTo>
                  <a:pt x="3851893" y="91202"/>
                  <a:pt x="3855119" y="86544"/>
                  <a:pt x="3858070" y="82476"/>
                </a:cubicBezTo>
                <a:lnTo>
                  <a:pt x="3879464" y="52474"/>
                </a:lnTo>
                <a:lnTo>
                  <a:pt x="3905165" y="52474"/>
                </a:lnTo>
                <a:lnTo>
                  <a:pt x="3861300" y="112240"/>
                </a:lnTo>
                <a:lnTo>
                  <a:pt x="3908513" y="179416"/>
                </a:lnTo>
                <a:lnTo>
                  <a:pt x="3882097" y="179416"/>
                </a:lnTo>
                <a:lnTo>
                  <a:pt x="3856037" y="139972"/>
                </a:lnTo>
                <a:lnTo>
                  <a:pt x="3849106" y="129333"/>
                </a:lnTo>
                <a:lnTo>
                  <a:pt x="3815756" y="179416"/>
                </a:lnTo>
                <a:close/>
                <a:moveTo>
                  <a:pt x="3926563" y="52474"/>
                </a:moveTo>
                <a:lnTo>
                  <a:pt x="3948077" y="52474"/>
                </a:lnTo>
                <a:lnTo>
                  <a:pt x="3948077" y="105307"/>
                </a:lnTo>
                <a:lnTo>
                  <a:pt x="4007722" y="105307"/>
                </a:lnTo>
                <a:lnTo>
                  <a:pt x="4007722" y="52474"/>
                </a:lnTo>
                <a:lnTo>
                  <a:pt x="4029239" y="52474"/>
                </a:lnTo>
                <a:lnTo>
                  <a:pt x="4029239" y="179416"/>
                </a:lnTo>
                <a:lnTo>
                  <a:pt x="4007722" y="179416"/>
                </a:lnTo>
                <a:lnTo>
                  <a:pt x="4007722" y="123116"/>
                </a:lnTo>
                <a:lnTo>
                  <a:pt x="3948077" y="123116"/>
                </a:lnTo>
                <a:lnTo>
                  <a:pt x="3948077" y="179416"/>
                </a:lnTo>
                <a:lnTo>
                  <a:pt x="3926563" y="179416"/>
                </a:lnTo>
                <a:close/>
                <a:moveTo>
                  <a:pt x="4053622" y="115944"/>
                </a:moveTo>
                <a:cubicBezTo>
                  <a:pt x="4053622" y="92437"/>
                  <a:pt x="4060156" y="75024"/>
                  <a:pt x="4073224" y="63709"/>
                </a:cubicBezTo>
                <a:cubicBezTo>
                  <a:pt x="4084143" y="54305"/>
                  <a:pt x="4097452" y="49607"/>
                  <a:pt x="4113148" y="49607"/>
                </a:cubicBezTo>
                <a:cubicBezTo>
                  <a:pt x="4130601" y="49607"/>
                  <a:pt x="4144868" y="55325"/>
                  <a:pt x="4155944" y="66757"/>
                </a:cubicBezTo>
                <a:cubicBezTo>
                  <a:pt x="4167019" y="78191"/>
                  <a:pt x="4172555" y="93992"/>
                  <a:pt x="4172555" y="114152"/>
                </a:cubicBezTo>
                <a:cubicBezTo>
                  <a:pt x="4172555" y="130485"/>
                  <a:pt x="4170108" y="143337"/>
                  <a:pt x="4165208" y="152701"/>
                </a:cubicBezTo>
                <a:cubicBezTo>
                  <a:pt x="4160309" y="162064"/>
                  <a:pt x="4153176" y="169333"/>
                  <a:pt x="4143812" y="174513"/>
                </a:cubicBezTo>
                <a:cubicBezTo>
                  <a:pt x="4134450" y="179693"/>
                  <a:pt x="4124225" y="182282"/>
                  <a:pt x="4113148" y="182282"/>
                </a:cubicBezTo>
                <a:cubicBezTo>
                  <a:pt x="4095382" y="182282"/>
                  <a:pt x="4081018" y="176587"/>
                  <a:pt x="4070060" y="165189"/>
                </a:cubicBezTo>
                <a:cubicBezTo>
                  <a:pt x="4059101" y="153796"/>
                  <a:pt x="4053622" y="137379"/>
                  <a:pt x="4053622" y="115944"/>
                </a:cubicBezTo>
                <a:close/>
                <a:moveTo>
                  <a:pt x="4075737" y="115944"/>
                </a:moveTo>
                <a:cubicBezTo>
                  <a:pt x="4075737" y="132203"/>
                  <a:pt x="4079282" y="144373"/>
                  <a:pt x="4086375" y="152459"/>
                </a:cubicBezTo>
                <a:cubicBezTo>
                  <a:pt x="4093471" y="160549"/>
                  <a:pt x="4102395" y="164592"/>
                  <a:pt x="4113148" y="164592"/>
                </a:cubicBezTo>
                <a:cubicBezTo>
                  <a:pt x="4123829" y="164592"/>
                  <a:pt x="4132714" y="160530"/>
                  <a:pt x="4139807" y="152399"/>
                </a:cubicBezTo>
                <a:cubicBezTo>
                  <a:pt x="4146898" y="144273"/>
                  <a:pt x="4150444" y="131882"/>
                  <a:pt x="4150444" y="115228"/>
                </a:cubicBezTo>
                <a:cubicBezTo>
                  <a:pt x="4150444" y="99528"/>
                  <a:pt x="4146877" y="87637"/>
                  <a:pt x="4139745" y="79549"/>
                </a:cubicBezTo>
                <a:cubicBezTo>
                  <a:pt x="4132613" y="71460"/>
                  <a:pt x="4123746" y="67416"/>
                  <a:pt x="4113148" y="67416"/>
                </a:cubicBezTo>
                <a:cubicBezTo>
                  <a:pt x="4102395" y="67416"/>
                  <a:pt x="4093471" y="71441"/>
                  <a:pt x="4086375" y="79488"/>
                </a:cubicBezTo>
                <a:cubicBezTo>
                  <a:pt x="4079282" y="87537"/>
                  <a:pt x="4075737" y="99687"/>
                  <a:pt x="4075737" y="115944"/>
                </a:cubicBezTo>
                <a:close/>
                <a:moveTo>
                  <a:pt x="4203156" y="52474"/>
                </a:moveTo>
                <a:lnTo>
                  <a:pt x="4303080" y="52474"/>
                </a:lnTo>
                <a:lnTo>
                  <a:pt x="4303080" y="179416"/>
                </a:lnTo>
                <a:lnTo>
                  <a:pt x="4281686" y="179416"/>
                </a:lnTo>
                <a:lnTo>
                  <a:pt x="4281686" y="70285"/>
                </a:lnTo>
                <a:lnTo>
                  <a:pt x="4224669" y="70285"/>
                </a:lnTo>
                <a:lnTo>
                  <a:pt x="4224669" y="133516"/>
                </a:lnTo>
                <a:cubicBezTo>
                  <a:pt x="4224669" y="148258"/>
                  <a:pt x="4224191" y="157981"/>
                  <a:pt x="4223236" y="162680"/>
                </a:cubicBezTo>
                <a:cubicBezTo>
                  <a:pt x="4222278" y="167384"/>
                  <a:pt x="4219650" y="171489"/>
                  <a:pt x="4215349" y="174992"/>
                </a:cubicBezTo>
                <a:cubicBezTo>
                  <a:pt x="4211046" y="178498"/>
                  <a:pt x="4204829" y="180252"/>
                  <a:pt x="4196700" y="180252"/>
                </a:cubicBezTo>
                <a:cubicBezTo>
                  <a:pt x="4191683" y="180252"/>
                  <a:pt x="4185904" y="179931"/>
                  <a:pt x="4179366" y="179297"/>
                </a:cubicBezTo>
                <a:lnTo>
                  <a:pt x="4179366" y="161366"/>
                </a:lnTo>
                <a:lnTo>
                  <a:pt x="4188813" y="161366"/>
                </a:lnTo>
                <a:cubicBezTo>
                  <a:pt x="4193274" y="161366"/>
                  <a:pt x="4196463" y="160909"/>
                  <a:pt x="4198374" y="159990"/>
                </a:cubicBezTo>
                <a:cubicBezTo>
                  <a:pt x="4200287" y="159076"/>
                  <a:pt x="4201561" y="157622"/>
                  <a:pt x="4202198" y="155631"/>
                </a:cubicBezTo>
                <a:cubicBezTo>
                  <a:pt x="4202834" y="153637"/>
                  <a:pt x="4203156" y="147146"/>
                  <a:pt x="4203156" y="136144"/>
                </a:cubicBezTo>
                <a:close/>
                <a:moveTo>
                  <a:pt x="4331384" y="115944"/>
                </a:moveTo>
                <a:cubicBezTo>
                  <a:pt x="4331384" y="92437"/>
                  <a:pt x="4337918" y="75024"/>
                  <a:pt x="4350986" y="63709"/>
                </a:cubicBezTo>
                <a:cubicBezTo>
                  <a:pt x="4361904" y="54305"/>
                  <a:pt x="4375210" y="49607"/>
                  <a:pt x="4390910" y="49607"/>
                </a:cubicBezTo>
                <a:cubicBezTo>
                  <a:pt x="4408362" y="49607"/>
                  <a:pt x="4422629" y="55325"/>
                  <a:pt x="4433703" y="66757"/>
                </a:cubicBezTo>
                <a:cubicBezTo>
                  <a:pt x="4444781" y="78191"/>
                  <a:pt x="4450317" y="93992"/>
                  <a:pt x="4450317" y="114152"/>
                </a:cubicBezTo>
                <a:cubicBezTo>
                  <a:pt x="4450317" y="130485"/>
                  <a:pt x="4447869" y="143337"/>
                  <a:pt x="4442970" y="152701"/>
                </a:cubicBezTo>
                <a:cubicBezTo>
                  <a:pt x="4438070" y="162064"/>
                  <a:pt x="4430934" y="169333"/>
                  <a:pt x="4421572" y="174513"/>
                </a:cubicBezTo>
                <a:cubicBezTo>
                  <a:pt x="4412208" y="179693"/>
                  <a:pt x="4401983" y="182282"/>
                  <a:pt x="4390910" y="182282"/>
                </a:cubicBezTo>
                <a:cubicBezTo>
                  <a:pt x="4373140" y="182282"/>
                  <a:pt x="4358776" y="176587"/>
                  <a:pt x="4347822" y="165189"/>
                </a:cubicBezTo>
                <a:cubicBezTo>
                  <a:pt x="4336860" y="153796"/>
                  <a:pt x="4331384" y="137379"/>
                  <a:pt x="4331384" y="115944"/>
                </a:cubicBezTo>
                <a:close/>
                <a:moveTo>
                  <a:pt x="4353494" y="115944"/>
                </a:moveTo>
                <a:cubicBezTo>
                  <a:pt x="4353494" y="132203"/>
                  <a:pt x="4357041" y="144373"/>
                  <a:pt x="4364137" y="152459"/>
                </a:cubicBezTo>
                <a:cubicBezTo>
                  <a:pt x="4371229" y="160549"/>
                  <a:pt x="4380153" y="164592"/>
                  <a:pt x="4390910" y="164592"/>
                </a:cubicBezTo>
                <a:cubicBezTo>
                  <a:pt x="4401587" y="164592"/>
                  <a:pt x="4410472" y="160530"/>
                  <a:pt x="4417567" y="152399"/>
                </a:cubicBezTo>
                <a:cubicBezTo>
                  <a:pt x="4424656" y="144273"/>
                  <a:pt x="4428202" y="131882"/>
                  <a:pt x="4428202" y="115228"/>
                </a:cubicBezTo>
                <a:cubicBezTo>
                  <a:pt x="4428202" y="99528"/>
                  <a:pt x="4424639" y="87637"/>
                  <a:pt x="4417506" y="79549"/>
                </a:cubicBezTo>
                <a:cubicBezTo>
                  <a:pt x="4410375" y="71460"/>
                  <a:pt x="4401508" y="67416"/>
                  <a:pt x="4390910" y="67416"/>
                </a:cubicBezTo>
                <a:cubicBezTo>
                  <a:pt x="4380153" y="67416"/>
                  <a:pt x="4371229" y="71441"/>
                  <a:pt x="4364137" y="79488"/>
                </a:cubicBezTo>
                <a:cubicBezTo>
                  <a:pt x="4357041" y="87537"/>
                  <a:pt x="4353494" y="99687"/>
                  <a:pt x="4353494" y="115944"/>
                </a:cubicBezTo>
                <a:close/>
                <a:moveTo>
                  <a:pt x="4475661" y="52474"/>
                </a:moveTo>
                <a:lnTo>
                  <a:pt x="4548691" y="52474"/>
                </a:lnTo>
                <a:lnTo>
                  <a:pt x="4548691" y="70285"/>
                </a:lnTo>
                <a:lnTo>
                  <a:pt x="4497175" y="70285"/>
                </a:lnTo>
                <a:lnTo>
                  <a:pt x="4497175" y="179416"/>
                </a:lnTo>
                <a:lnTo>
                  <a:pt x="4475661" y="179416"/>
                </a:lnTo>
                <a:close/>
                <a:moveTo>
                  <a:pt x="4564829" y="52474"/>
                </a:moveTo>
                <a:lnTo>
                  <a:pt x="4586343" y="52474"/>
                </a:lnTo>
                <a:lnTo>
                  <a:pt x="4586343" y="149295"/>
                </a:lnTo>
                <a:lnTo>
                  <a:pt x="4645988" y="52474"/>
                </a:lnTo>
                <a:lnTo>
                  <a:pt x="4669178" y="52474"/>
                </a:lnTo>
                <a:lnTo>
                  <a:pt x="4669178" y="179416"/>
                </a:lnTo>
                <a:lnTo>
                  <a:pt x="4647662" y="179416"/>
                </a:lnTo>
                <a:lnTo>
                  <a:pt x="4647662" y="83192"/>
                </a:lnTo>
                <a:lnTo>
                  <a:pt x="4588017" y="179416"/>
                </a:lnTo>
                <a:lnTo>
                  <a:pt x="4564829" y="179416"/>
                </a:lnTo>
                <a:close/>
                <a:moveTo>
                  <a:pt x="4801501" y="52474"/>
                </a:moveTo>
                <a:lnTo>
                  <a:pt x="4801501" y="179416"/>
                </a:lnTo>
                <a:lnTo>
                  <a:pt x="4780102" y="179416"/>
                </a:lnTo>
                <a:lnTo>
                  <a:pt x="4780102" y="129931"/>
                </a:lnTo>
                <a:lnTo>
                  <a:pt x="4767672" y="129931"/>
                </a:lnTo>
                <a:cubicBezTo>
                  <a:pt x="4760100" y="129931"/>
                  <a:pt x="4754463" y="130906"/>
                  <a:pt x="4750758" y="132857"/>
                </a:cubicBezTo>
                <a:cubicBezTo>
                  <a:pt x="4747055" y="134813"/>
                  <a:pt x="4741655" y="141087"/>
                  <a:pt x="4734558" y="151686"/>
                </a:cubicBezTo>
                <a:lnTo>
                  <a:pt x="4715791" y="179416"/>
                </a:lnTo>
                <a:lnTo>
                  <a:pt x="4689137" y="179416"/>
                </a:lnTo>
                <a:lnTo>
                  <a:pt x="4712329" y="145227"/>
                </a:lnTo>
                <a:cubicBezTo>
                  <a:pt x="4719421" y="134794"/>
                  <a:pt x="4726473" y="128893"/>
                  <a:pt x="4733486" y="127537"/>
                </a:cubicBezTo>
                <a:cubicBezTo>
                  <a:pt x="4721213" y="125863"/>
                  <a:pt x="4712109" y="121442"/>
                  <a:pt x="4706176" y="114267"/>
                </a:cubicBezTo>
                <a:cubicBezTo>
                  <a:pt x="4700236" y="107096"/>
                  <a:pt x="4697270" y="98851"/>
                  <a:pt x="4697270" y="89531"/>
                </a:cubicBezTo>
                <a:cubicBezTo>
                  <a:pt x="4697270" y="78530"/>
                  <a:pt x="4701154" y="69606"/>
                  <a:pt x="4708923" y="62752"/>
                </a:cubicBezTo>
                <a:cubicBezTo>
                  <a:pt x="4716692" y="55900"/>
                  <a:pt x="4727949" y="52474"/>
                  <a:pt x="4742691" y="52474"/>
                </a:cubicBezTo>
                <a:close/>
                <a:moveTo>
                  <a:pt x="4780102" y="70285"/>
                </a:moveTo>
                <a:lnTo>
                  <a:pt x="4749502" y="70285"/>
                </a:lnTo>
                <a:cubicBezTo>
                  <a:pt x="4736671" y="70285"/>
                  <a:pt x="4728406" y="72277"/>
                  <a:pt x="4724702" y="76262"/>
                </a:cubicBezTo>
                <a:cubicBezTo>
                  <a:pt x="4720997" y="80243"/>
                  <a:pt x="4719144" y="84909"/>
                  <a:pt x="4719144" y="90248"/>
                </a:cubicBezTo>
                <a:cubicBezTo>
                  <a:pt x="4719144" y="97815"/>
                  <a:pt x="4721872" y="103374"/>
                  <a:pt x="4727331" y="106920"/>
                </a:cubicBezTo>
                <a:cubicBezTo>
                  <a:pt x="4732788" y="110466"/>
                  <a:pt x="4742446" y="112240"/>
                  <a:pt x="4756313" y="112240"/>
                </a:cubicBezTo>
                <a:lnTo>
                  <a:pt x="4780102" y="112240"/>
                </a:lnTo>
                <a:close/>
                <a:moveTo>
                  <a:pt x="4834729" y="52474"/>
                </a:moveTo>
                <a:lnTo>
                  <a:pt x="4868194" y="52474"/>
                </a:lnTo>
                <a:lnTo>
                  <a:pt x="4901545" y="154076"/>
                </a:lnTo>
                <a:lnTo>
                  <a:pt x="4938600" y="52474"/>
                </a:lnTo>
                <a:lnTo>
                  <a:pt x="4969556" y="52474"/>
                </a:lnTo>
                <a:lnTo>
                  <a:pt x="4969556" y="179416"/>
                </a:lnTo>
                <a:lnTo>
                  <a:pt x="4948039" y="179416"/>
                </a:lnTo>
                <a:lnTo>
                  <a:pt x="4948039" y="77216"/>
                </a:lnTo>
                <a:lnTo>
                  <a:pt x="4910509" y="179416"/>
                </a:lnTo>
                <a:lnTo>
                  <a:pt x="4891267" y="179416"/>
                </a:lnTo>
                <a:lnTo>
                  <a:pt x="4855763" y="72316"/>
                </a:lnTo>
                <a:lnTo>
                  <a:pt x="4855763" y="179416"/>
                </a:lnTo>
                <a:lnTo>
                  <a:pt x="4834729" y="179416"/>
                </a:lnTo>
                <a:close/>
                <a:moveTo>
                  <a:pt x="5072397" y="52474"/>
                </a:moveTo>
                <a:lnTo>
                  <a:pt x="5093915" y="52474"/>
                </a:lnTo>
                <a:lnTo>
                  <a:pt x="5093915" y="149295"/>
                </a:lnTo>
                <a:lnTo>
                  <a:pt x="5153559" y="52474"/>
                </a:lnTo>
                <a:lnTo>
                  <a:pt x="5176746" y="52474"/>
                </a:lnTo>
                <a:lnTo>
                  <a:pt x="5176746" y="179416"/>
                </a:lnTo>
                <a:lnTo>
                  <a:pt x="5155233" y="179416"/>
                </a:lnTo>
                <a:lnTo>
                  <a:pt x="5155233" y="83192"/>
                </a:lnTo>
                <a:lnTo>
                  <a:pt x="5095585" y="179416"/>
                </a:lnTo>
                <a:lnTo>
                  <a:pt x="5072397" y="179416"/>
                </a:lnTo>
                <a:close/>
                <a:moveTo>
                  <a:pt x="5268161" y="115944"/>
                </a:moveTo>
                <a:cubicBezTo>
                  <a:pt x="5268161" y="92437"/>
                  <a:pt x="5274699" y="75024"/>
                  <a:pt x="5287768" y="63709"/>
                </a:cubicBezTo>
                <a:cubicBezTo>
                  <a:pt x="5298682" y="54305"/>
                  <a:pt x="5311992" y="49607"/>
                  <a:pt x="5327691" y="49607"/>
                </a:cubicBezTo>
                <a:cubicBezTo>
                  <a:pt x="5345139" y="49607"/>
                  <a:pt x="5359411" y="55325"/>
                  <a:pt x="5370484" y="66757"/>
                </a:cubicBezTo>
                <a:cubicBezTo>
                  <a:pt x="5381562" y="78191"/>
                  <a:pt x="5387098" y="93992"/>
                  <a:pt x="5387098" y="114152"/>
                </a:cubicBezTo>
                <a:cubicBezTo>
                  <a:pt x="5387098" y="130485"/>
                  <a:pt x="5384651" y="143337"/>
                  <a:pt x="5379747" y="152701"/>
                </a:cubicBezTo>
                <a:cubicBezTo>
                  <a:pt x="5374848" y="162064"/>
                  <a:pt x="5367715" y="169333"/>
                  <a:pt x="5358352" y="174513"/>
                </a:cubicBezTo>
                <a:cubicBezTo>
                  <a:pt x="5348989" y="179693"/>
                  <a:pt x="5338765" y="182282"/>
                  <a:pt x="5327691" y="182282"/>
                </a:cubicBezTo>
                <a:cubicBezTo>
                  <a:pt x="5309921" y="182282"/>
                  <a:pt x="5295558" y="176587"/>
                  <a:pt x="5284603" y="165189"/>
                </a:cubicBezTo>
                <a:cubicBezTo>
                  <a:pt x="5273641" y="153796"/>
                  <a:pt x="5268161" y="137379"/>
                  <a:pt x="5268161" y="115944"/>
                </a:cubicBezTo>
                <a:close/>
                <a:moveTo>
                  <a:pt x="5290276" y="115944"/>
                </a:moveTo>
                <a:cubicBezTo>
                  <a:pt x="5290276" y="132203"/>
                  <a:pt x="5293823" y="144373"/>
                  <a:pt x="5300914" y="152459"/>
                </a:cubicBezTo>
                <a:cubicBezTo>
                  <a:pt x="5308010" y="160549"/>
                  <a:pt x="5316934" y="164592"/>
                  <a:pt x="5327691" y="164592"/>
                </a:cubicBezTo>
                <a:cubicBezTo>
                  <a:pt x="5338368" y="164592"/>
                  <a:pt x="5347253" y="160530"/>
                  <a:pt x="5354348" y="152399"/>
                </a:cubicBezTo>
                <a:cubicBezTo>
                  <a:pt x="5361438" y="144273"/>
                  <a:pt x="5364983" y="131882"/>
                  <a:pt x="5364983" y="115228"/>
                </a:cubicBezTo>
                <a:cubicBezTo>
                  <a:pt x="5364983" y="99528"/>
                  <a:pt x="5361420" y="87637"/>
                  <a:pt x="5354284" y="79549"/>
                </a:cubicBezTo>
                <a:cubicBezTo>
                  <a:pt x="5347152" y="71460"/>
                  <a:pt x="5338285" y="67416"/>
                  <a:pt x="5327691" y="67416"/>
                </a:cubicBezTo>
                <a:cubicBezTo>
                  <a:pt x="5316934" y="67416"/>
                  <a:pt x="5308010" y="71441"/>
                  <a:pt x="5300914" y="79488"/>
                </a:cubicBezTo>
                <a:cubicBezTo>
                  <a:pt x="5293823" y="87537"/>
                  <a:pt x="5290276" y="99687"/>
                  <a:pt x="5290276" y="115944"/>
                </a:cubicBezTo>
                <a:close/>
                <a:moveTo>
                  <a:pt x="5505311" y="0"/>
                </a:moveTo>
                <a:lnTo>
                  <a:pt x="5524319" y="237"/>
                </a:lnTo>
                <a:cubicBezTo>
                  <a:pt x="5523445" y="8765"/>
                  <a:pt x="5521552" y="14702"/>
                  <a:pt x="5518646" y="18050"/>
                </a:cubicBezTo>
                <a:cubicBezTo>
                  <a:pt x="5515734" y="21394"/>
                  <a:pt x="5511990" y="23547"/>
                  <a:pt x="5507406" y="24501"/>
                </a:cubicBezTo>
                <a:cubicBezTo>
                  <a:pt x="5502824" y="25458"/>
                  <a:pt x="5493841" y="25937"/>
                  <a:pt x="5480449" y="25937"/>
                </a:cubicBezTo>
                <a:cubicBezTo>
                  <a:pt x="5462683" y="25937"/>
                  <a:pt x="5450570" y="27648"/>
                  <a:pt x="5444119" y="31074"/>
                </a:cubicBezTo>
                <a:cubicBezTo>
                  <a:pt x="5437660" y="34502"/>
                  <a:pt x="5433020" y="39984"/>
                  <a:pt x="5430190" y="47512"/>
                </a:cubicBezTo>
                <a:cubicBezTo>
                  <a:pt x="5427361" y="55044"/>
                  <a:pt x="5425787" y="64746"/>
                  <a:pt x="5425467" y="76619"/>
                </a:cubicBezTo>
                <a:cubicBezTo>
                  <a:pt x="5430885" y="68568"/>
                  <a:pt x="5437225" y="62532"/>
                  <a:pt x="5444475" y="58506"/>
                </a:cubicBezTo>
                <a:cubicBezTo>
                  <a:pt x="5451730" y="54485"/>
                  <a:pt x="5459894" y="52474"/>
                  <a:pt x="5468980" y="52474"/>
                </a:cubicBezTo>
                <a:cubicBezTo>
                  <a:pt x="5485633" y="52474"/>
                  <a:pt x="5499418" y="58194"/>
                  <a:pt x="5510338" y="69627"/>
                </a:cubicBezTo>
                <a:cubicBezTo>
                  <a:pt x="5521248" y="81061"/>
                  <a:pt x="5526710" y="96538"/>
                  <a:pt x="5526710" y="116064"/>
                </a:cubicBezTo>
                <a:cubicBezTo>
                  <a:pt x="5526710" y="130888"/>
                  <a:pt x="5523959" y="143039"/>
                  <a:pt x="5518461" y="152517"/>
                </a:cubicBezTo>
                <a:cubicBezTo>
                  <a:pt x="5512965" y="162004"/>
                  <a:pt x="5506449" y="169333"/>
                  <a:pt x="5498921" y="174513"/>
                </a:cubicBezTo>
                <a:cubicBezTo>
                  <a:pt x="5491390" y="179693"/>
                  <a:pt x="5481130" y="182282"/>
                  <a:pt x="5468142" y="182282"/>
                </a:cubicBezTo>
                <a:cubicBezTo>
                  <a:pt x="5453079" y="182282"/>
                  <a:pt x="5441365" y="178837"/>
                  <a:pt x="5432998" y="171942"/>
                </a:cubicBezTo>
                <a:cubicBezTo>
                  <a:pt x="5424627" y="165053"/>
                  <a:pt x="5418217" y="156229"/>
                  <a:pt x="5413757" y="145468"/>
                </a:cubicBezTo>
                <a:cubicBezTo>
                  <a:pt x="5409296" y="134711"/>
                  <a:pt x="5407063" y="115988"/>
                  <a:pt x="5407063" y="89291"/>
                </a:cubicBezTo>
                <a:cubicBezTo>
                  <a:pt x="5407063" y="55741"/>
                  <a:pt x="5412741" y="33148"/>
                  <a:pt x="5424096" y="21513"/>
                </a:cubicBezTo>
                <a:cubicBezTo>
                  <a:pt x="5435445" y="9882"/>
                  <a:pt x="5452917" y="4064"/>
                  <a:pt x="5476507" y="4064"/>
                </a:cubicBezTo>
                <a:cubicBezTo>
                  <a:pt x="5491167" y="4064"/>
                  <a:pt x="5499498" y="3823"/>
                  <a:pt x="5501488" y="3344"/>
                </a:cubicBezTo>
                <a:cubicBezTo>
                  <a:pt x="5503482" y="2869"/>
                  <a:pt x="5504754" y="1752"/>
                  <a:pt x="5505311" y="0"/>
                </a:cubicBezTo>
                <a:close/>
                <a:moveTo>
                  <a:pt x="5504239" y="115465"/>
                </a:moveTo>
                <a:cubicBezTo>
                  <a:pt x="5504239" y="102240"/>
                  <a:pt x="5501110" y="91400"/>
                  <a:pt x="5494853" y="82955"/>
                </a:cubicBezTo>
                <a:cubicBezTo>
                  <a:pt x="5488596" y="74506"/>
                  <a:pt x="5479772" y="70285"/>
                  <a:pt x="5468383" y="70285"/>
                </a:cubicBezTo>
                <a:cubicBezTo>
                  <a:pt x="5456506" y="70285"/>
                  <a:pt x="5447344" y="74747"/>
                  <a:pt x="5440889" y="83671"/>
                </a:cubicBezTo>
                <a:cubicBezTo>
                  <a:pt x="5434435" y="92595"/>
                  <a:pt x="5431205" y="104511"/>
                  <a:pt x="5431205" y="119411"/>
                </a:cubicBezTo>
                <a:cubicBezTo>
                  <a:pt x="5431205" y="134154"/>
                  <a:pt x="5434773" y="145429"/>
                  <a:pt x="5441905" y="153237"/>
                </a:cubicBezTo>
                <a:cubicBezTo>
                  <a:pt x="5449036" y="161046"/>
                  <a:pt x="5457824" y="164951"/>
                  <a:pt x="5468260" y="164951"/>
                </a:cubicBezTo>
                <a:cubicBezTo>
                  <a:pt x="5478938" y="164951"/>
                  <a:pt x="5487603" y="160430"/>
                  <a:pt x="5494256" y="151386"/>
                </a:cubicBezTo>
                <a:cubicBezTo>
                  <a:pt x="5500913" y="142340"/>
                  <a:pt x="5504239" y="130367"/>
                  <a:pt x="5504239" y="115465"/>
                </a:cubicBezTo>
                <a:close/>
                <a:moveTo>
                  <a:pt x="5544519" y="115944"/>
                </a:moveTo>
                <a:cubicBezTo>
                  <a:pt x="5544519" y="92437"/>
                  <a:pt x="5551052" y="75024"/>
                  <a:pt x="5564121" y="63709"/>
                </a:cubicBezTo>
                <a:cubicBezTo>
                  <a:pt x="5575040" y="54305"/>
                  <a:pt x="5588348" y="49607"/>
                  <a:pt x="5604044" y="49607"/>
                </a:cubicBezTo>
                <a:cubicBezTo>
                  <a:pt x="5621498" y="49607"/>
                  <a:pt x="5635765" y="55325"/>
                  <a:pt x="5646842" y="66757"/>
                </a:cubicBezTo>
                <a:cubicBezTo>
                  <a:pt x="5657916" y="78191"/>
                  <a:pt x="5663452" y="93992"/>
                  <a:pt x="5663452" y="114152"/>
                </a:cubicBezTo>
                <a:cubicBezTo>
                  <a:pt x="5663452" y="130485"/>
                  <a:pt x="5661004" y="143337"/>
                  <a:pt x="5656104" y="152701"/>
                </a:cubicBezTo>
                <a:cubicBezTo>
                  <a:pt x="5651204" y="162064"/>
                  <a:pt x="5644074" y="169333"/>
                  <a:pt x="5634710" y="174513"/>
                </a:cubicBezTo>
                <a:cubicBezTo>
                  <a:pt x="5625346" y="179693"/>
                  <a:pt x="5615123" y="182282"/>
                  <a:pt x="5604044" y="182282"/>
                </a:cubicBezTo>
                <a:cubicBezTo>
                  <a:pt x="5586278" y="182282"/>
                  <a:pt x="5571915" y="176587"/>
                  <a:pt x="5560957" y="165189"/>
                </a:cubicBezTo>
                <a:cubicBezTo>
                  <a:pt x="5549998" y="153796"/>
                  <a:pt x="5544519" y="137379"/>
                  <a:pt x="5544519" y="115944"/>
                </a:cubicBezTo>
                <a:close/>
                <a:moveTo>
                  <a:pt x="5566634" y="115944"/>
                </a:moveTo>
                <a:cubicBezTo>
                  <a:pt x="5566634" y="132203"/>
                  <a:pt x="5570180" y="144373"/>
                  <a:pt x="5577272" y="152459"/>
                </a:cubicBezTo>
                <a:cubicBezTo>
                  <a:pt x="5584367" y="160549"/>
                  <a:pt x="5593292" y="164592"/>
                  <a:pt x="5604044" y="164592"/>
                </a:cubicBezTo>
                <a:cubicBezTo>
                  <a:pt x="5614726" y="164592"/>
                  <a:pt x="5623611" y="160530"/>
                  <a:pt x="5630703" y="152399"/>
                </a:cubicBezTo>
                <a:cubicBezTo>
                  <a:pt x="5637794" y="144273"/>
                  <a:pt x="5641341" y="131882"/>
                  <a:pt x="5641341" y="115228"/>
                </a:cubicBezTo>
                <a:cubicBezTo>
                  <a:pt x="5641341" y="99528"/>
                  <a:pt x="5637773" y="87637"/>
                  <a:pt x="5630642" y="79549"/>
                </a:cubicBezTo>
                <a:cubicBezTo>
                  <a:pt x="5623510" y="71460"/>
                  <a:pt x="5614644" y="67416"/>
                  <a:pt x="5604044" y="67416"/>
                </a:cubicBezTo>
                <a:cubicBezTo>
                  <a:pt x="5593292" y="67416"/>
                  <a:pt x="5584367" y="71441"/>
                  <a:pt x="5577272" y="79488"/>
                </a:cubicBezTo>
                <a:cubicBezTo>
                  <a:pt x="5570180" y="87537"/>
                  <a:pt x="5566634" y="99687"/>
                  <a:pt x="5566634" y="115944"/>
                </a:cubicBezTo>
                <a:close/>
                <a:moveTo>
                  <a:pt x="5688677" y="228062"/>
                </a:moveTo>
                <a:lnTo>
                  <a:pt x="5688677" y="52474"/>
                </a:lnTo>
                <a:lnTo>
                  <a:pt x="5708280" y="52474"/>
                </a:lnTo>
                <a:lnTo>
                  <a:pt x="5708280" y="68972"/>
                </a:lnTo>
                <a:cubicBezTo>
                  <a:pt x="5712901" y="62513"/>
                  <a:pt x="5718122" y="57672"/>
                  <a:pt x="5723939" y="54446"/>
                </a:cubicBezTo>
                <a:cubicBezTo>
                  <a:pt x="5729757" y="51216"/>
                  <a:pt x="5736809" y="49607"/>
                  <a:pt x="5745097" y="49607"/>
                </a:cubicBezTo>
                <a:cubicBezTo>
                  <a:pt x="5755933" y="49607"/>
                  <a:pt x="5765494" y="52394"/>
                  <a:pt x="5773781" y="57974"/>
                </a:cubicBezTo>
                <a:cubicBezTo>
                  <a:pt x="5782072" y="63550"/>
                  <a:pt x="5788329" y="71419"/>
                  <a:pt x="5792548" y="81576"/>
                </a:cubicBezTo>
                <a:cubicBezTo>
                  <a:pt x="5796771" y="91738"/>
                  <a:pt x="5798884" y="102876"/>
                  <a:pt x="5798884" y="114991"/>
                </a:cubicBezTo>
                <a:cubicBezTo>
                  <a:pt x="5798884" y="127976"/>
                  <a:pt x="5796554" y="139672"/>
                  <a:pt x="5791893" y="150069"/>
                </a:cubicBezTo>
                <a:cubicBezTo>
                  <a:pt x="5787230" y="160465"/>
                  <a:pt x="5780458" y="168436"/>
                  <a:pt x="5771575" y="173977"/>
                </a:cubicBezTo>
                <a:cubicBezTo>
                  <a:pt x="5762687" y="179517"/>
                  <a:pt x="5753341" y="182282"/>
                  <a:pt x="5743537" y="182282"/>
                </a:cubicBezTo>
                <a:cubicBezTo>
                  <a:pt x="5736367" y="182282"/>
                  <a:pt x="5729933" y="180770"/>
                  <a:pt x="5724235" y="177743"/>
                </a:cubicBezTo>
                <a:cubicBezTo>
                  <a:pt x="5718540" y="174715"/>
                  <a:pt x="5713859" y="170888"/>
                  <a:pt x="5710191" y="166265"/>
                </a:cubicBezTo>
                <a:lnTo>
                  <a:pt x="5710191" y="228062"/>
                </a:lnTo>
                <a:close/>
                <a:moveTo>
                  <a:pt x="5708161" y="116661"/>
                </a:moveTo>
                <a:cubicBezTo>
                  <a:pt x="5708161" y="132998"/>
                  <a:pt x="5711469" y="145069"/>
                  <a:pt x="5718082" y="152877"/>
                </a:cubicBezTo>
                <a:cubicBezTo>
                  <a:pt x="5724696" y="160689"/>
                  <a:pt x="5732702" y="164592"/>
                  <a:pt x="5742105" y="164592"/>
                </a:cubicBezTo>
                <a:cubicBezTo>
                  <a:pt x="5751670" y="164592"/>
                  <a:pt x="5759857" y="160549"/>
                  <a:pt x="5766668" y="152459"/>
                </a:cubicBezTo>
                <a:cubicBezTo>
                  <a:pt x="5773483" y="144373"/>
                  <a:pt x="5776887" y="131842"/>
                  <a:pt x="5776887" y="114869"/>
                </a:cubicBezTo>
                <a:cubicBezTo>
                  <a:pt x="5776887" y="98694"/>
                  <a:pt x="5773561" y="86579"/>
                  <a:pt x="5766909" y="78530"/>
                </a:cubicBezTo>
                <a:cubicBezTo>
                  <a:pt x="5760256" y="70481"/>
                  <a:pt x="5752304" y="66455"/>
                  <a:pt x="5743058" y="66455"/>
                </a:cubicBezTo>
                <a:cubicBezTo>
                  <a:pt x="5733897" y="66455"/>
                  <a:pt x="5725790" y="70740"/>
                  <a:pt x="5718737" y="79307"/>
                </a:cubicBezTo>
                <a:cubicBezTo>
                  <a:pt x="5711688" y="87876"/>
                  <a:pt x="5708161" y="100328"/>
                  <a:pt x="5708161" y="116661"/>
                </a:cubicBezTo>
                <a:close/>
                <a:moveTo>
                  <a:pt x="5819951" y="228301"/>
                </a:moveTo>
                <a:lnTo>
                  <a:pt x="5817561" y="208101"/>
                </a:lnTo>
                <a:cubicBezTo>
                  <a:pt x="5822260" y="209376"/>
                  <a:pt x="5826367" y="210016"/>
                  <a:pt x="5829869" y="210016"/>
                </a:cubicBezTo>
                <a:cubicBezTo>
                  <a:pt x="5834654" y="210016"/>
                  <a:pt x="5838477" y="209221"/>
                  <a:pt x="5841346" y="207626"/>
                </a:cubicBezTo>
                <a:cubicBezTo>
                  <a:pt x="5844215" y="206031"/>
                  <a:pt x="5846566" y="203799"/>
                  <a:pt x="5848399" y="200930"/>
                </a:cubicBezTo>
                <a:cubicBezTo>
                  <a:pt x="5849753" y="198780"/>
                  <a:pt x="5851945" y="193442"/>
                  <a:pt x="5854969" y="184913"/>
                </a:cubicBezTo>
                <a:cubicBezTo>
                  <a:pt x="5855369" y="183718"/>
                  <a:pt x="5856009" y="181965"/>
                  <a:pt x="5856887" y="179654"/>
                </a:cubicBezTo>
                <a:lnTo>
                  <a:pt x="5808713" y="52474"/>
                </a:lnTo>
                <a:lnTo>
                  <a:pt x="5831900" y="52474"/>
                </a:lnTo>
                <a:lnTo>
                  <a:pt x="5858320" y="125985"/>
                </a:lnTo>
                <a:cubicBezTo>
                  <a:pt x="5861747" y="135309"/>
                  <a:pt x="5864811" y="145109"/>
                  <a:pt x="5867522" y="155389"/>
                </a:cubicBezTo>
                <a:cubicBezTo>
                  <a:pt x="5869995" y="145511"/>
                  <a:pt x="5872943" y="135863"/>
                  <a:pt x="5876370" y="126460"/>
                </a:cubicBezTo>
                <a:lnTo>
                  <a:pt x="5903504" y="52474"/>
                </a:lnTo>
                <a:lnTo>
                  <a:pt x="5925018" y="52474"/>
                </a:lnTo>
                <a:lnTo>
                  <a:pt x="5876727" y="181565"/>
                </a:lnTo>
                <a:cubicBezTo>
                  <a:pt x="5871547" y="195512"/>
                  <a:pt x="5867522" y="205114"/>
                  <a:pt x="5864653" y="210377"/>
                </a:cubicBezTo>
                <a:cubicBezTo>
                  <a:pt x="5860830" y="217464"/>
                  <a:pt x="5856448" y="222666"/>
                  <a:pt x="5851509" y="225975"/>
                </a:cubicBezTo>
                <a:cubicBezTo>
                  <a:pt x="5846566" y="229280"/>
                  <a:pt x="5840670" y="230935"/>
                  <a:pt x="5833816" y="230935"/>
                </a:cubicBezTo>
                <a:cubicBezTo>
                  <a:pt x="5829668" y="230935"/>
                  <a:pt x="5825053" y="230058"/>
                  <a:pt x="5819951" y="228301"/>
                </a:cubicBezTo>
                <a:close/>
                <a:moveTo>
                  <a:pt x="5948773" y="52474"/>
                </a:moveTo>
                <a:lnTo>
                  <a:pt x="6037223" y="52474"/>
                </a:lnTo>
                <a:lnTo>
                  <a:pt x="6037223" y="161725"/>
                </a:lnTo>
                <a:lnTo>
                  <a:pt x="6050970" y="161725"/>
                </a:lnTo>
                <a:lnTo>
                  <a:pt x="6050970" y="215394"/>
                </a:lnTo>
                <a:lnTo>
                  <a:pt x="6033280" y="215394"/>
                </a:lnTo>
                <a:lnTo>
                  <a:pt x="6033280" y="179416"/>
                </a:lnTo>
                <a:lnTo>
                  <a:pt x="5933351" y="179416"/>
                </a:lnTo>
                <a:lnTo>
                  <a:pt x="5933351" y="215394"/>
                </a:lnTo>
                <a:lnTo>
                  <a:pt x="5915660" y="215394"/>
                </a:lnTo>
                <a:lnTo>
                  <a:pt x="5915660" y="161725"/>
                </a:lnTo>
                <a:lnTo>
                  <a:pt x="5927019" y="161725"/>
                </a:lnTo>
                <a:cubicBezTo>
                  <a:pt x="5942156" y="141167"/>
                  <a:pt x="5949407" y="104748"/>
                  <a:pt x="5948773" y="52474"/>
                </a:cubicBezTo>
                <a:close/>
                <a:moveTo>
                  <a:pt x="5966701" y="70285"/>
                </a:moveTo>
                <a:cubicBezTo>
                  <a:pt x="5965107" y="111484"/>
                  <a:pt x="5958731" y="141962"/>
                  <a:pt x="5947578" y="161725"/>
                </a:cubicBezTo>
                <a:lnTo>
                  <a:pt x="6015828" y="161725"/>
                </a:lnTo>
                <a:lnTo>
                  <a:pt x="6015828" y="70285"/>
                </a:lnTo>
                <a:close/>
                <a:moveTo>
                  <a:pt x="6066626" y="115944"/>
                </a:moveTo>
                <a:cubicBezTo>
                  <a:pt x="6066626" y="92437"/>
                  <a:pt x="6073161" y="75024"/>
                  <a:pt x="6086229" y="63709"/>
                </a:cubicBezTo>
                <a:cubicBezTo>
                  <a:pt x="6097147" y="54305"/>
                  <a:pt x="6110457" y="49607"/>
                  <a:pt x="6126153" y="49607"/>
                </a:cubicBezTo>
                <a:cubicBezTo>
                  <a:pt x="6143605" y="49607"/>
                  <a:pt x="6157873" y="55325"/>
                  <a:pt x="6168949" y="66757"/>
                </a:cubicBezTo>
                <a:cubicBezTo>
                  <a:pt x="6180024" y="78191"/>
                  <a:pt x="6185559" y="93992"/>
                  <a:pt x="6185559" y="114152"/>
                </a:cubicBezTo>
                <a:cubicBezTo>
                  <a:pt x="6185559" y="130485"/>
                  <a:pt x="6183112" y="143337"/>
                  <a:pt x="6178212" y="152701"/>
                </a:cubicBezTo>
                <a:cubicBezTo>
                  <a:pt x="6173313" y="162064"/>
                  <a:pt x="6166182" y="169333"/>
                  <a:pt x="6156818" y="174513"/>
                </a:cubicBezTo>
                <a:cubicBezTo>
                  <a:pt x="6147455" y="179693"/>
                  <a:pt x="6137230" y="182282"/>
                  <a:pt x="6126153" y="182282"/>
                </a:cubicBezTo>
                <a:cubicBezTo>
                  <a:pt x="6108383" y="182282"/>
                  <a:pt x="6094019" y="176587"/>
                  <a:pt x="6083064" y="165189"/>
                </a:cubicBezTo>
                <a:cubicBezTo>
                  <a:pt x="6072107" y="153796"/>
                  <a:pt x="6066626" y="137379"/>
                  <a:pt x="6066626" y="115944"/>
                </a:cubicBezTo>
                <a:close/>
                <a:moveTo>
                  <a:pt x="6088739" y="115944"/>
                </a:moveTo>
                <a:cubicBezTo>
                  <a:pt x="6088739" y="132203"/>
                  <a:pt x="6092288" y="144373"/>
                  <a:pt x="6099380" y="152459"/>
                </a:cubicBezTo>
                <a:cubicBezTo>
                  <a:pt x="6106472" y="160549"/>
                  <a:pt x="6115396" y="164592"/>
                  <a:pt x="6126153" y="164592"/>
                </a:cubicBezTo>
                <a:cubicBezTo>
                  <a:pt x="6136831" y="164592"/>
                  <a:pt x="6145718" y="160530"/>
                  <a:pt x="6152812" y="152399"/>
                </a:cubicBezTo>
                <a:cubicBezTo>
                  <a:pt x="6159899" y="144273"/>
                  <a:pt x="6163449" y="131882"/>
                  <a:pt x="6163449" y="115228"/>
                </a:cubicBezTo>
                <a:cubicBezTo>
                  <a:pt x="6163449" y="99528"/>
                  <a:pt x="6159882" y="87637"/>
                  <a:pt x="6152749" y="79549"/>
                </a:cubicBezTo>
                <a:cubicBezTo>
                  <a:pt x="6145618" y="71460"/>
                  <a:pt x="6136751" y="67416"/>
                  <a:pt x="6126153" y="67416"/>
                </a:cubicBezTo>
                <a:cubicBezTo>
                  <a:pt x="6115396" y="67416"/>
                  <a:pt x="6106472" y="71441"/>
                  <a:pt x="6099380" y="79488"/>
                </a:cubicBezTo>
                <a:cubicBezTo>
                  <a:pt x="6092288" y="87537"/>
                  <a:pt x="6088739" y="99687"/>
                  <a:pt x="6088739" y="115944"/>
                </a:cubicBezTo>
                <a:close/>
                <a:moveTo>
                  <a:pt x="6210904" y="52474"/>
                </a:moveTo>
                <a:lnTo>
                  <a:pt x="6260509" y="52474"/>
                </a:lnTo>
                <a:cubicBezTo>
                  <a:pt x="6272702" y="52474"/>
                  <a:pt x="6281764" y="53488"/>
                  <a:pt x="6287700" y="55519"/>
                </a:cubicBezTo>
                <a:cubicBezTo>
                  <a:pt x="6293639" y="57552"/>
                  <a:pt x="6298737" y="61278"/>
                  <a:pt x="6303003" y="66696"/>
                </a:cubicBezTo>
                <a:cubicBezTo>
                  <a:pt x="6307265" y="72118"/>
                  <a:pt x="6309396" y="78613"/>
                  <a:pt x="6309396" y="86179"/>
                </a:cubicBezTo>
                <a:cubicBezTo>
                  <a:pt x="6309396" y="92235"/>
                  <a:pt x="6308140" y="97517"/>
                  <a:pt x="6305630" y="102020"/>
                </a:cubicBezTo>
                <a:cubicBezTo>
                  <a:pt x="6303122" y="106524"/>
                  <a:pt x="6299357" y="110289"/>
                  <a:pt x="6294334" y="113317"/>
                </a:cubicBezTo>
                <a:cubicBezTo>
                  <a:pt x="6300310" y="115308"/>
                  <a:pt x="6305271" y="119033"/>
                  <a:pt x="6309217" y="124491"/>
                </a:cubicBezTo>
                <a:cubicBezTo>
                  <a:pt x="6313159" y="129952"/>
                  <a:pt x="6315135" y="136426"/>
                  <a:pt x="6315135" y="143914"/>
                </a:cubicBezTo>
                <a:cubicBezTo>
                  <a:pt x="6314336" y="155944"/>
                  <a:pt x="6310034" y="164868"/>
                  <a:pt x="6302226" y="170686"/>
                </a:cubicBezTo>
                <a:cubicBezTo>
                  <a:pt x="6294416" y="176504"/>
                  <a:pt x="6283059" y="179416"/>
                  <a:pt x="6268159" y="179416"/>
                </a:cubicBezTo>
                <a:lnTo>
                  <a:pt x="6210904" y="179416"/>
                </a:lnTo>
                <a:close/>
                <a:moveTo>
                  <a:pt x="6232418" y="105904"/>
                </a:moveTo>
                <a:lnTo>
                  <a:pt x="6255367" y="105904"/>
                </a:lnTo>
                <a:cubicBezTo>
                  <a:pt x="6264534" y="105904"/>
                  <a:pt x="6270826" y="105425"/>
                  <a:pt x="6274254" y="104467"/>
                </a:cubicBezTo>
                <a:cubicBezTo>
                  <a:pt x="6277680" y="103514"/>
                  <a:pt x="6280751" y="101581"/>
                  <a:pt x="6283463" y="98672"/>
                </a:cubicBezTo>
                <a:cubicBezTo>
                  <a:pt x="6286169" y="95763"/>
                  <a:pt x="6287523" y="92278"/>
                  <a:pt x="6287523" y="88214"/>
                </a:cubicBezTo>
                <a:cubicBezTo>
                  <a:pt x="6287523" y="81519"/>
                  <a:pt x="6285154" y="76859"/>
                  <a:pt x="6280409" y="74227"/>
                </a:cubicBezTo>
                <a:cubicBezTo>
                  <a:pt x="6275669" y="71600"/>
                  <a:pt x="6267561" y="70285"/>
                  <a:pt x="6256084" y="70285"/>
                </a:cubicBezTo>
                <a:lnTo>
                  <a:pt x="6232418" y="70285"/>
                </a:lnTo>
                <a:close/>
                <a:moveTo>
                  <a:pt x="6232418" y="161725"/>
                </a:moveTo>
                <a:lnTo>
                  <a:pt x="6260746" y="161725"/>
                </a:lnTo>
                <a:cubicBezTo>
                  <a:pt x="6272939" y="161725"/>
                  <a:pt x="6281306" y="160311"/>
                  <a:pt x="6285849" y="157481"/>
                </a:cubicBezTo>
                <a:cubicBezTo>
                  <a:pt x="6290392" y="154655"/>
                  <a:pt x="6292783" y="149773"/>
                  <a:pt x="6293021" y="142837"/>
                </a:cubicBezTo>
                <a:cubicBezTo>
                  <a:pt x="6293021" y="138776"/>
                  <a:pt x="6291706" y="135011"/>
                  <a:pt x="6289079" y="131544"/>
                </a:cubicBezTo>
                <a:cubicBezTo>
                  <a:pt x="6286443" y="128077"/>
                  <a:pt x="6283015" y="125885"/>
                  <a:pt x="6278796" y="124966"/>
                </a:cubicBezTo>
                <a:cubicBezTo>
                  <a:pt x="6274574" y="124052"/>
                  <a:pt x="6267802" y="123595"/>
                  <a:pt x="6258474" y="123595"/>
                </a:cubicBezTo>
                <a:lnTo>
                  <a:pt x="6232418" y="123595"/>
                </a:lnTo>
                <a:close/>
                <a:moveTo>
                  <a:pt x="6420240" y="163756"/>
                </a:moveTo>
                <a:cubicBezTo>
                  <a:pt x="6412270" y="170528"/>
                  <a:pt x="6404599" y="175312"/>
                  <a:pt x="6397229" y="178102"/>
                </a:cubicBezTo>
                <a:cubicBezTo>
                  <a:pt x="6389857" y="180888"/>
                  <a:pt x="6381951" y="182282"/>
                  <a:pt x="6373506" y="182282"/>
                </a:cubicBezTo>
                <a:cubicBezTo>
                  <a:pt x="6359559" y="182282"/>
                  <a:pt x="6348839" y="178877"/>
                  <a:pt x="6341351" y="172066"/>
                </a:cubicBezTo>
                <a:cubicBezTo>
                  <a:pt x="6333859" y="165251"/>
                  <a:pt x="6330111" y="156542"/>
                  <a:pt x="6330111" y="145947"/>
                </a:cubicBezTo>
                <a:cubicBezTo>
                  <a:pt x="6330111" y="139730"/>
                  <a:pt x="6331526" y="134053"/>
                  <a:pt x="6334356" y="128912"/>
                </a:cubicBezTo>
                <a:cubicBezTo>
                  <a:pt x="6337185" y="123775"/>
                  <a:pt x="6340889" y="119649"/>
                  <a:pt x="6345471" y="116543"/>
                </a:cubicBezTo>
                <a:cubicBezTo>
                  <a:pt x="6350059" y="113435"/>
                  <a:pt x="6355214" y="111084"/>
                  <a:pt x="6360952" y="109494"/>
                </a:cubicBezTo>
                <a:cubicBezTo>
                  <a:pt x="6365172" y="108374"/>
                  <a:pt x="6371551" y="107297"/>
                  <a:pt x="6380075" y="106261"/>
                </a:cubicBezTo>
                <a:cubicBezTo>
                  <a:pt x="6397449" y="104191"/>
                  <a:pt x="6410240" y="101722"/>
                  <a:pt x="6418448" y="98851"/>
                </a:cubicBezTo>
                <a:cubicBezTo>
                  <a:pt x="6418527" y="95904"/>
                  <a:pt x="6418567" y="94032"/>
                  <a:pt x="6418567" y="93235"/>
                </a:cubicBezTo>
                <a:cubicBezTo>
                  <a:pt x="6418567" y="84470"/>
                  <a:pt x="6416536" y="78293"/>
                  <a:pt x="6412468" y="74706"/>
                </a:cubicBezTo>
                <a:cubicBezTo>
                  <a:pt x="6406971" y="69847"/>
                  <a:pt x="6398803" y="67416"/>
                  <a:pt x="6387963" y="67416"/>
                </a:cubicBezTo>
                <a:cubicBezTo>
                  <a:pt x="6377844" y="67416"/>
                  <a:pt x="6370376" y="69192"/>
                  <a:pt x="6365553" y="72734"/>
                </a:cubicBezTo>
                <a:cubicBezTo>
                  <a:pt x="6360732" y="76280"/>
                  <a:pt x="6357164" y="82555"/>
                  <a:pt x="6354857" y="91562"/>
                </a:cubicBezTo>
                <a:lnTo>
                  <a:pt x="6333819" y="88693"/>
                </a:lnTo>
                <a:cubicBezTo>
                  <a:pt x="6335731" y="79690"/>
                  <a:pt x="6338876" y="72418"/>
                  <a:pt x="6343262" y="66877"/>
                </a:cubicBezTo>
                <a:cubicBezTo>
                  <a:pt x="6347643" y="61337"/>
                  <a:pt x="6353979" y="57074"/>
                  <a:pt x="6362266" y="54086"/>
                </a:cubicBezTo>
                <a:cubicBezTo>
                  <a:pt x="6370553" y="51098"/>
                  <a:pt x="6380158" y="49607"/>
                  <a:pt x="6391070" y="49607"/>
                </a:cubicBezTo>
                <a:cubicBezTo>
                  <a:pt x="6401909" y="49607"/>
                  <a:pt x="6410719" y="50882"/>
                  <a:pt x="6417489" y="53431"/>
                </a:cubicBezTo>
                <a:cubicBezTo>
                  <a:pt x="6424265" y="55980"/>
                  <a:pt x="6429244" y="59187"/>
                  <a:pt x="6432433" y="63054"/>
                </a:cubicBezTo>
                <a:cubicBezTo>
                  <a:pt x="6435620" y="66920"/>
                  <a:pt x="6437848" y="71802"/>
                  <a:pt x="6439127" y="77695"/>
                </a:cubicBezTo>
                <a:cubicBezTo>
                  <a:pt x="6439843" y="81360"/>
                  <a:pt x="6440202" y="87973"/>
                  <a:pt x="6440202" y="97538"/>
                </a:cubicBezTo>
                <a:lnTo>
                  <a:pt x="6440202" y="126222"/>
                </a:lnTo>
                <a:cubicBezTo>
                  <a:pt x="6440202" y="146228"/>
                  <a:pt x="6440659" y="158874"/>
                  <a:pt x="6441578" y="164178"/>
                </a:cubicBezTo>
                <a:cubicBezTo>
                  <a:pt x="6442492" y="169476"/>
                  <a:pt x="6444303" y="174552"/>
                  <a:pt x="6447013" y="179416"/>
                </a:cubicBezTo>
                <a:lnTo>
                  <a:pt x="6424543" y="179416"/>
                </a:lnTo>
                <a:cubicBezTo>
                  <a:pt x="6422311" y="174956"/>
                  <a:pt x="6420874" y="169736"/>
                  <a:pt x="6420240" y="163756"/>
                </a:cubicBezTo>
                <a:close/>
                <a:moveTo>
                  <a:pt x="6418448" y="115707"/>
                </a:moveTo>
                <a:cubicBezTo>
                  <a:pt x="6410636" y="118893"/>
                  <a:pt x="6398921" y="121600"/>
                  <a:pt x="6383305" y="123832"/>
                </a:cubicBezTo>
                <a:cubicBezTo>
                  <a:pt x="6374456" y="125110"/>
                  <a:pt x="6368202" y="126543"/>
                  <a:pt x="6364538" y="128134"/>
                </a:cubicBezTo>
                <a:cubicBezTo>
                  <a:pt x="6360869" y="129733"/>
                  <a:pt x="6358043" y="132062"/>
                  <a:pt x="6356052" y="135129"/>
                </a:cubicBezTo>
                <a:cubicBezTo>
                  <a:pt x="6354058" y="138196"/>
                  <a:pt x="6353065" y="141606"/>
                  <a:pt x="6353065" y="145350"/>
                </a:cubicBezTo>
                <a:cubicBezTo>
                  <a:pt x="6353065" y="151088"/>
                  <a:pt x="6355235" y="155868"/>
                  <a:pt x="6359580" y="159692"/>
                </a:cubicBezTo>
                <a:cubicBezTo>
                  <a:pt x="6363918" y="163519"/>
                  <a:pt x="6370272" y="165430"/>
                  <a:pt x="6378643" y="165430"/>
                </a:cubicBezTo>
                <a:cubicBezTo>
                  <a:pt x="6386925" y="165430"/>
                  <a:pt x="6394299" y="163616"/>
                  <a:pt x="6400753" y="159990"/>
                </a:cubicBezTo>
                <a:cubicBezTo>
                  <a:pt x="6407209" y="156366"/>
                  <a:pt x="6411950" y="151405"/>
                  <a:pt x="6414981" y="145109"/>
                </a:cubicBezTo>
                <a:cubicBezTo>
                  <a:pt x="6417289" y="140248"/>
                  <a:pt x="6418448" y="133077"/>
                  <a:pt x="6418448" y="123595"/>
                </a:cubicBezTo>
                <a:close/>
                <a:moveTo>
                  <a:pt x="6473672" y="52474"/>
                </a:moveTo>
                <a:lnTo>
                  <a:pt x="6495185" y="52474"/>
                </a:lnTo>
                <a:lnTo>
                  <a:pt x="6495185" y="105307"/>
                </a:lnTo>
                <a:lnTo>
                  <a:pt x="6554834" y="105307"/>
                </a:lnTo>
                <a:lnTo>
                  <a:pt x="6554834" y="52474"/>
                </a:lnTo>
                <a:lnTo>
                  <a:pt x="6576347" y="52474"/>
                </a:lnTo>
                <a:lnTo>
                  <a:pt x="6576347" y="179416"/>
                </a:lnTo>
                <a:lnTo>
                  <a:pt x="6554834" y="179416"/>
                </a:lnTo>
                <a:lnTo>
                  <a:pt x="6554834" y="123116"/>
                </a:lnTo>
                <a:lnTo>
                  <a:pt x="6495185" y="123116"/>
                </a:lnTo>
                <a:lnTo>
                  <a:pt x="6495185" y="179416"/>
                </a:lnTo>
                <a:lnTo>
                  <a:pt x="6473672" y="179416"/>
                </a:lnTo>
                <a:close/>
                <a:moveTo>
                  <a:pt x="6608740" y="52474"/>
                </a:moveTo>
                <a:lnTo>
                  <a:pt x="6630258" y="52474"/>
                </a:lnTo>
                <a:lnTo>
                  <a:pt x="6630258" y="149295"/>
                </a:lnTo>
                <a:lnTo>
                  <a:pt x="6689902" y="52474"/>
                </a:lnTo>
                <a:lnTo>
                  <a:pt x="6713094" y="52474"/>
                </a:lnTo>
                <a:lnTo>
                  <a:pt x="6713094" y="179416"/>
                </a:lnTo>
                <a:lnTo>
                  <a:pt x="6691576" y="179416"/>
                </a:lnTo>
                <a:lnTo>
                  <a:pt x="6691576" y="83192"/>
                </a:lnTo>
                <a:lnTo>
                  <a:pt x="6631931" y="179416"/>
                </a:lnTo>
                <a:lnTo>
                  <a:pt x="6608740" y="179416"/>
                </a:lnTo>
                <a:close/>
                <a:moveTo>
                  <a:pt x="6745724" y="52474"/>
                </a:moveTo>
                <a:lnTo>
                  <a:pt x="6767241" y="52474"/>
                </a:lnTo>
                <a:lnTo>
                  <a:pt x="6767241" y="105544"/>
                </a:lnTo>
                <a:lnTo>
                  <a:pt x="6793297" y="105544"/>
                </a:lnTo>
                <a:cubicBezTo>
                  <a:pt x="6795209" y="87374"/>
                  <a:pt x="6800886" y="73511"/>
                  <a:pt x="6810334" y="63947"/>
                </a:cubicBezTo>
                <a:cubicBezTo>
                  <a:pt x="6819773" y="54389"/>
                  <a:pt x="6832026" y="49607"/>
                  <a:pt x="6847085" y="49607"/>
                </a:cubicBezTo>
                <a:cubicBezTo>
                  <a:pt x="6859916" y="49607"/>
                  <a:pt x="6870035" y="52196"/>
                  <a:pt x="6877452" y="57376"/>
                </a:cubicBezTo>
                <a:cubicBezTo>
                  <a:pt x="6884860" y="62554"/>
                  <a:pt x="6890974" y="69685"/>
                  <a:pt x="6895797" y="78771"/>
                </a:cubicBezTo>
                <a:cubicBezTo>
                  <a:pt x="6900618" y="87857"/>
                  <a:pt x="6903029" y="100090"/>
                  <a:pt x="6903029" y="115465"/>
                </a:cubicBezTo>
                <a:cubicBezTo>
                  <a:pt x="6903029" y="137379"/>
                  <a:pt x="6898048" y="153996"/>
                  <a:pt x="6888085" y="165308"/>
                </a:cubicBezTo>
                <a:cubicBezTo>
                  <a:pt x="6878125" y="176622"/>
                  <a:pt x="6864617" y="182282"/>
                  <a:pt x="6847564" y="182282"/>
                </a:cubicBezTo>
                <a:cubicBezTo>
                  <a:pt x="6831710" y="182282"/>
                  <a:pt x="6818999" y="177026"/>
                  <a:pt x="6809433" y="166503"/>
                </a:cubicBezTo>
                <a:cubicBezTo>
                  <a:pt x="6799871" y="155987"/>
                  <a:pt x="6794493" y="141565"/>
                  <a:pt x="6793297" y="123234"/>
                </a:cubicBezTo>
                <a:lnTo>
                  <a:pt x="6767241" y="123234"/>
                </a:lnTo>
                <a:lnTo>
                  <a:pt x="6767241" y="179416"/>
                </a:lnTo>
                <a:lnTo>
                  <a:pt x="6745724" y="179416"/>
                </a:lnTo>
                <a:close/>
                <a:moveTo>
                  <a:pt x="6848281" y="67895"/>
                </a:moveTo>
                <a:cubicBezTo>
                  <a:pt x="6837761" y="67895"/>
                  <a:pt x="6829575" y="71939"/>
                  <a:pt x="6823718" y="80028"/>
                </a:cubicBezTo>
                <a:cubicBezTo>
                  <a:pt x="6817861" y="88116"/>
                  <a:pt x="6814929" y="99450"/>
                  <a:pt x="6814929" y="114033"/>
                </a:cubicBezTo>
                <a:cubicBezTo>
                  <a:pt x="6814929" y="131485"/>
                  <a:pt x="6817883" y="144273"/>
                  <a:pt x="6823779" y="152399"/>
                </a:cubicBezTo>
                <a:cubicBezTo>
                  <a:pt x="6829672" y="160530"/>
                  <a:pt x="6837564" y="164592"/>
                  <a:pt x="6847445" y="164592"/>
                </a:cubicBezTo>
                <a:cubicBezTo>
                  <a:pt x="6857249" y="164592"/>
                  <a:pt x="6865276" y="160826"/>
                  <a:pt x="6871534" y="153299"/>
                </a:cubicBezTo>
                <a:cubicBezTo>
                  <a:pt x="6877786" y="145767"/>
                  <a:pt x="6880911" y="133636"/>
                  <a:pt x="6880911" y="116902"/>
                </a:cubicBezTo>
                <a:cubicBezTo>
                  <a:pt x="6880911" y="100566"/>
                  <a:pt x="6878200" y="88314"/>
                  <a:pt x="6872786" y="80147"/>
                </a:cubicBezTo>
                <a:cubicBezTo>
                  <a:pt x="6867368" y="71978"/>
                  <a:pt x="6859200" y="67895"/>
                  <a:pt x="6848281" y="6789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341467" y="5304979"/>
            <a:ext cx="24479" cy="24480"/>
          </a:xfrm>
          <a:custGeom>
            <a:avLst/>
            <a:gdLst/>
            <a:ahLst/>
            <a:cxnLst/>
            <a:rect l="l" t="t" r="r" b="b"/>
            <a:pathLst>
              <a:path w="24479" h="24480">
                <a:moveTo>
                  <a:pt x="0" y="24480"/>
                </a:moveTo>
                <a:lnTo>
                  <a:pt x="0" y="0"/>
                </a:lnTo>
                <a:lnTo>
                  <a:pt x="24479" y="0"/>
                </a:lnTo>
                <a:lnTo>
                  <a:pt x="24479" y="24480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037516" y="5588331"/>
            <a:ext cx="425425" cy="216112"/>
          </a:xfrm>
          <a:custGeom>
            <a:avLst/>
            <a:gdLst/>
            <a:ahLst/>
            <a:cxnLst/>
            <a:rect l="l" t="t" r="r" b="b"/>
            <a:pathLst>
              <a:path w="425425" h="216112">
                <a:moveTo>
                  <a:pt x="34783" y="0"/>
                </a:moveTo>
                <a:lnTo>
                  <a:pt x="141404" y="0"/>
                </a:lnTo>
                <a:lnTo>
                  <a:pt x="141404" y="154555"/>
                </a:lnTo>
                <a:lnTo>
                  <a:pt x="157183" y="154555"/>
                </a:lnTo>
                <a:lnTo>
                  <a:pt x="157183" y="216112"/>
                </a:lnTo>
                <a:lnTo>
                  <a:pt x="136505" y="216112"/>
                </a:lnTo>
                <a:lnTo>
                  <a:pt x="136505" y="175235"/>
                </a:lnTo>
                <a:lnTo>
                  <a:pt x="20678" y="175235"/>
                </a:lnTo>
                <a:lnTo>
                  <a:pt x="20678" y="216112"/>
                </a:lnTo>
                <a:lnTo>
                  <a:pt x="0" y="216112"/>
                </a:lnTo>
                <a:lnTo>
                  <a:pt x="0" y="154555"/>
                </a:lnTo>
                <a:lnTo>
                  <a:pt x="13626" y="154555"/>
                </a:lnTo>
                <a:cubicBezTo>
                  <a:pt x="27730" y="133280"/>
                  <a:pt x="34783" y="90288"/>
                  <a:pt x="34783" y="25582"/>
                </a:cubicBezTo>
                <a:close/>
                <a:moveTo>
                  <a:pt x="118217" y="20680"/>
                </a:moveTo>
                <a:lnTo>
                  <a:pt x="57136" y="20680"/>
                </a:lnTo>
                <a:lnTo>
                  <a:pt x="57136" y="29647"/>
                </a:lnTo>
                <a:cubicBezTo>
                  <a:pt x="57136" y="44547"/>
                  <a:pt x="55800" y="64926"/>
                  <a:pt x="53129" y="90786"/>
                </a:cubicBezTo>
                <a:cubicBezTo>
                  <a:pt x="50457" y="116644"/>
                  <a:pt x="45220" y="137902"/>
                  <a:pt x="37412" y="154555"/>
                </a:cubicBezTo>
                <a:lnTo>
                  <a:pt x="118217" y="154555"/>
                </a:lnTo>
                <a:close/>
                <a:moveTo>
                  <a:pt x="192442" y="48294"/>
                </a:moveTo>
                <a:lnTo>
                  <a:pt x="292370" y="48294"/>
                </a:lnTo>
                <a:lnTo>
                  <a:pt x="292370" y="175235"/>
                </a:lnTo>
                <a:lnTo>
                  <a:pt x="270972" y="175235"/>
                </a:lnTo>
                <a:lnTo>
                  <a:pt x="270972" y="66103"/>
                </a:lnTo>
                <a:lnTo>
                  <a:pt x="213956" y="66103"/>
                </a:lnTo>
                <a:lnTo>
                  <a:pt x="213956" y="129334"/>
                </a:lnTo>
                <a:cubicBezTo>
                  <a:pt x="213956" y="144076"/>
                  <a:pt x="213481" y="153800"/>
                  <a:pt x="212523" y="158497"/>
                </a:cubicBezTo>
                <a:cubicBezTo>
                  <a:pt x="211565" y="163203"/>
                  <a:pt x="208936" y="167307"/>
                  <a:pt x="204635" y="170814"/>
                </a:cubicBezTo>
                <a:cubicBezTo>
                  <a:pt x="200332" y="174316"/>
                  <a:pt x="194119" y="176069"/>
                  <a:pt x="185986" y="176069"/>
                </a:cubicBezTo>
                <a:cubicBezTo>
                  <a:pt x="180969" y="176069"/>
                  <a:pt x="175190" y="175753"/>
                  <a:pt x="168656" y="175115"/>
                </a:cubicBezTo>
                <a:lnTo>
                  <a:pt x="168656" y="157184"/>
                </a:lnTo>
                <a:lnTo>
                  <a:pt x="178100" y="157184"/>
                </a:lnTo>
                <a:cubicBezTo>
                  <a:pt x="182560" y="157184"/>
                  <a:pt x="185749" y="156727"/>
                  <a:pt x="187660" y="155809"/>
                </a:cubicBezTo>
                <a:cubicBezTo>
                  <a:pt x="189573" y="154894"/>
                  <a:pt x="190850" y="153440"/>
                  <a:pt x="191484" y="151449"/>
                </a:cubicBezTo>
                <a:cubicBezTo>
                  <a:pt x="192122" y="149455"/>
                  <a:pt x="192442" y="142964"/>
                  <a:pt x="192442" y="131966"/>
                </a:cubicBezTo>
                <a:close/>
                <a:moveTo>
                  <a:pt x="425426" y="48294"/>
                </a:moveTo>
                <a:lnTo>
                  <a:pt x="425426" y="175235"/>
                </a:lnTo>
                <a:lnTo>
                  <a:pt x="404031" y="175235"/>
                </a:lnTo>
                <a:lnTo>
                  <a:pt x="404031" y="125749"/>
                </a:lnTo>
                <a:lnTo>
                  <a:pt x="391601" y="125749"/>
                </a:lnTo>
                <a:cubicBezTo>
                  <a:pt x="384026" y="125749"/>
                  <a:pt x="378393" y="126724"/>
                  <a:pt x="374688" y="128675"/>
                </a:cubicBezTo>
                <a:cubicBezTo>
                  <a:pt x="370983" y="130630"/>
                  <a:pt x="365580" y="136909"/>
                  <a:pt x="358488" y="147503"/>
                </a:cubicBezTo>
                <a:lnTo>
                  <a:pt x="339721" y="175235"/>
                </a:lnTo>
                <a:lnTo>
                  <a:pt x="313066" y="175235"/>
                </a:lnTo>
                <a:lnTo>
                  <a:pt x="336254" y="141049"/>
                </a:lnTo>
                <a:cubicBezTo>
                  <a:pt x="343349" y="130612"/>
                  <a:pt x="350399" y="124712"/>
                  <a:pt x="357412" y="123355"/>
                </a:cubicBezTo>
                <a:cubicBezTo>
                  <a:pt x="345143" y="121684"/>
                  <a:pt x="336034" y="117259"/>
                  <a:pt x="330102" y="110089"/>
                </a:cubicBezTo>
                <a:cubicBezTo>
                  <a:pt x="324166" y="102917"/>
                  <a:pt x="321199" y="94670"/>
                  <a:pt x="321199" y="85349"/>
                </a:cubicBezTo>
                <a:cubicBezTo>
                  <a:pt x="321199" y="74351"/>
                  <a:pt x="325083" y="65427"/>
                  <a:pt x="332853" y="58573"/>
                </a:cubicBezTo>
                <a:cubicBezTo>
                  <a:pt x="340618" y="51722"/>
                  <a:pt x="351875" y="48294"/>
                  <a:pt x="366617" y="48294"/>
                </a:cubicBezTo>
                <a:close/>
                <a:moveTo>
                  <a:pt x="404031" y="66103"/>
                </a:moveTo>
                <a:lnTo>
                  <a:pt x="373432" y="66103"/>
                </a:lnTo>
                <a:cubicBezTo>
                  <a:pt x="360601" y="66103"/>
                  <a:pt x="352336" y="68099"/>
                  <a:pt x="348631" y="72080"/>
                </a:cubicBezTo>
                <a:cubicBezTo>
                  <a:pt x="344927" y="76062"/>
                  <a:pt x="343073" y="80728"/>
                  <a:pt x="343073" y="86065"/>
                </a:cubicBezTo>
                <a:cubicBezTo>
                  <a:pt x="343073" y="93633"/>
                  <a:pt x="345802" y="99191"/>
                  <a:pt x="351259" y="102738"/>
                </a:cubicBezTo>
                <a:cubicBezTo>
                  <a:pt x="356714" y="106286"/>
                  <a:pt x="366376" y="108058"/>
                  <a:pt x="380243" y="108058"/>
                </a:cubicBezTo>
                <a:lnTo>
                  <a:pt x="404031" y="1080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547023" y="5584149"/>
            <a:ext cx="7352032" cy="230936"/>
          </a:xfrm>
          <a:custGeom>
            <a:avLst/>
            <a:gdLst/>
            <a:ahLst/>
            <a:cxnLst/>
            <a:rect l="l" t="t" r="r" b="b"/>
            <a:pathLst>
              <a:path w="7352032" h="230936">
                <a:moveTo>
                  <a:pt x="33111" y="52476"/>
                </a:moveTo>
                <a:lnTo>
                  <a:pt x="121562" y="52476"/>
                </a:lnTo>
                <a:lnTo>
                  <a:pt x="121562" y="161726"/>
                </a:lnTo>
                <a:lnTo>
                  <a:pt x="135310" y="161726"/>
                </a:lnTo>
                <a:lnTo>
                  <a:pt x="135310" y="215394"/>
                </a:lnTo>
                <a:lnTo>
                  <a:pt x="117620" y="215394"/>
                </a:lnTo>
                <a:lnTo>
                  <a:pt x="117620" y="179417"/>
                </a:lnTo>
                <a:lnTo>
                  <a:pt x="17692" y="179417"/>
                </a:lnTo>
                <a:lnTo>
                  <a:pt x="17692" y="215394"/>
                </a:lnTo>
                <a:lnTo>
                  <a:pt x="0" y="215394"/>
                </a:lnTo>
                <a:lnTo>
                  <a:pt x="0" y="161726"/>
                </a:lnTo>
                <a:lnTo>
                  <a:pt x="11359" y="161726"/>
                </a:lnTo>
                <a:cubicBezTo>
                  <a:pt x="26496" y="141167"/>
                  <a:pt x="33747" y="104752"/>
                  <a:pt x="33111" y="52476"/>
                </a:cubicBezTo>
                <a:close/>
                <a:moveTo>
                  <a:pt x="51042" y="70285"/>
                </a:moveTo>
                <a:cubicBezTo>
                  <a:pt x="49447" y="111484"/>
                  <a:pt x="43067" y="141966"/>
                  <a:pt x="31915" y="161726"/>
                </a:cubicBezTo>
                <a:lnTo>
                  <a:pt x="100168" y="161726"/>
                </a:lnTo>
                <a:lnTo>
                  <a:pt x="100168" y="70285"/>
                </a:lnTo>
                <a:close/>
                <a:moveTo>
                  <a:pt x="150967" y="115945"/>
                </a:moveTo>
                <a:cubicBezTo>
                  <a:pt x="150967" y="92437"/>
                  <a:pt x="157501" y="75024"/>
                  <a:pt x="170569" y="63708"/>
                </a:cubicBezTo>
                <a:cubicBezTo>
                  <a:pt x="181487" y="54305"/>
                  <a:pt x="194793" y="49607"/>
                  <a:pt x="210493" y="49607"/>
                </a:cubicBezTo>
                <a:cubicBezTo>
                  <a:pt x="227946" y="49607"/>
                  <a:pt x="242212" y="55324"/>
                  <a:pt x="253287" y="66758"/>
                </a:cubicBezTo>
                <a:cubicBezTo>
                  <a:pt x="264364" y="78191"/>
                  <a:pt x="269901" y="93991"/>
                  <a:pt x="269901" y="114151"/>
                </a:cubicBezTo>
                <a:cubicBezTo>
                  <a:pt x="269901" y="130489"/>
                  <a:pt x="267452" y="143337"/>
                  <a:pt x="262553" y="152701"/>
                </a:cubicBezTo>
                <a:cubicBezTo>
                  <a:pt x="257653" y="162065"/>
                  <a:pt x="250522" y="169337"/>
                  <a:pt x="241154" y="174513"/>
                </a:cubicBezTo>
                <a:cubicBezTo>
                  <a:pt x="231791" y="179694"/>
                  <a:pt x="221567" y="182286"/>
                  <a:pt x="210493" y="182286"/>
                </a:cubicBezTo>
                <a:cubicBezTo>
                  <a:pt x="192723" y="182286"/>
                  <a:pt x="178359" y="176587"/>
                  <a:pt x="167404" y="165193"/>
                </a:cubicBezTo>
                <a:cubicBezTo>
                  <a:pt x="156443" y="153794"/>
                  <a:pt x="150967" y="137378"/>
                  <a:pt x="150967" y="115945"/>
                </a:cubicBezTo>
                <a:close/>
                <a:moveTo>
                  <a:pt x="173079" y="115945"/>
                </a:moveTo>
                <a:cubicBezTo>
                  <a:pt x="173079" y="132202"/>
                  <a:pt x="176624" y="144374"/>
                  <a:pt x="183720" y="152463"/>
                </a:cubicBezTo>
                <a:cubicBezTo>
                  <a:pt x="190812" y="160548"/>
                  <a:pt x="199736" y="164594"/>
                  <a:pt x="210493" y="164594"/>
                </a:cubicBezTo>
                <a:cubicBezTo>
                  <a:pt x="221171" y="164594"/>
                  <a:pt x="230056" y="160531"/>
                  <a:pt x="237151" y="152399"/>
                </a:cubicBezTo>
                <a:cubicBezTo>
                  <a:pt x="244239" y="144273"/>
                  <a:pt x="247785" y="131882"/>
                  <a:pt x="247785" y="115228"/>
                </a:cubicBezTo>
                <a:cubicBezTo>
                  <a:pt x="247785" y="99532"/>
                  <a:pt x="244221" y="87638"/>
                  <a:pt x="237090" y="79549"/>
                </a:cubicBezTo>
                <a:cubicBezTo>
                  <a:pt x="229958" y="71463"/>
                  <a:pt x="221091" y="67417"/>
                  <a:pt x="210493" y="67417"/>
                </a:cubicBezTo>
                <a:cubicBezTo>
                  <a:pt x="199736" y="67417"/>
                  <a:pt x="190812" y="71441"/>
                  <a:pt x="183720" y="79488"/>
                </a:cubicBezTo>
                <a:cubicBezTo>
                  <a:pt x="176624" y="87537"/>
                  <a:pt x="173079" y="99691"/>
                  <a:pt x="173079" y="115945"/>
                </a:cubicBezTo>
                <a:close/>
                <a:moveTo>
                  <a:pt x="388118" y="0"/>
                </a:moveTo>
                <a:lnTo>
                  <a:pt x="407122" y="240"/>
                </a:lnTo>
                <a:cubicBezTo>
                  <a:pt x="406247" y="8765"/>
                  <a:pt x="404353" y="14701"/>
                  <a:pt x="401447" y="18049"/>
                </a:cubicBezTo>
                <a:cubicBezTo>
                  <a:pt x="398535" y="21394"/>
                  <a:pt x="394791" y="23547"/>
                  <a:pt x="390209" y="24505"/>
                </a:cubicBezTo>
                <a:cubicBezTo>
                  <a:pt x="385626" y="25458"/>
                  <a:pt x="376644" y="25937"/>
                  <a:pt x="363256" y="25937"/>
                </a:cubicBezTo>
                <a:cubicBezTo>
                  <a:pt x="345486" y="25937"/>
                  <a:pt x="333372" y="27648"/>
                  <a:pt x="326920" y="31074"/>
                </a:cubicBezTo>
                <a:cubicBezTo>
                  <a:pt x="320462" y="34502"/>
                  <a:pt x="315821" y="39985"/>
                  <a:pt x="312992" y="47516"/>
                </a:cubicBezTo>
                <a:cubicBezTo>
                  <a:pt x="310162" y="55043"/>
                  <a:pt x="308589" y="64746"/>
                  <a:pt x="308269" y="76622"/>
                </a:cubicBezTo>
                <a:cubicBezTo>
                  <a:pt x="313690" y="68572"/>
                  <a:pt x="320026" y="62535"/>
                  <a:pt x="327277" y="58510"/>
                </a:cubicBezTo>
                <a:cubicBezTo>
                  <a:pt x="334531" y="54489"/>
                  <a:pt x="342696" y="52476"/>
                  <a:pt x="351783" y="52476"/>
                </a:cubicBezTo>
                <a:cubicBezTo>
                  <a:pt x="368436" y="52476"/>
                  <a:pt x="382220" y="58194"/>
                  <a:pt x="393139" y="69626"/>
                </a:cubicBezTo>
                <a:cubicBezTo>
                  <a:pt x="404055" y="81060"/>
                  <a:pt x="409512" y="96540"/>
                  <a:pt x="409512" y="116067"/>
                </a:cubicBezTo>
                <a:cubicBezTo>
                  <a:pt x="409512" y="130889"/>
                  <a:pt x="406761" y="143039"/>
                  <a:pt x="401264" y="152521"/>
                </a:cubicBezTo>
                <a:cubicBezTo>
                  <a:pt x="395767" y="162002"/>
                  <a:pt x="389254" y="169337"/>
                  <a:pt x="381723" y="174513"/>
                </a:cubicBezTo>
                <a:cubicBezTo>
                  <a:pt x="374192" y="179694"/>
                  <a:pt x="363932" y="182286"/>
                  <a:pt x="350943" y="182286"/>
                </a:cubicBezTo>
                <a:cubicBezTo>
                  <a:pt x="335885" y="182286"/>
                  <a:pt x="324167" y="178836"/>
                  <a:pt x="315804" y="171947"/>
                </a:cubicBezTo>
                <a:cubicBezTo>
                  <a:pt x="307434" y="165052"/>
                  <a:pt x="301018" y="156229"/>
                  <a:pt x="296558" y="145468"/>
                </a:cubicBezTo>
                <a:cubicBezTo>
                  <a:pt x="292098" y="134711"/>
                  <a:pt x="289865" y="115988"/>
                  <a:pt x="289865" y="89290"/>
                </a:cubicBezTo>
                <a:cubicBezTo>
                  <a:pt x="289865" y="55742"/>
                  <a:pt x="295543" y="33152"/>
                  <a:pt x="306897" y="21516"/>
                </a:cubicBezTo>
                <a:cubicBezTo>
                  <a:pt x="318252" y="9882"/>
                  <a:pt x="335722" y="4064"/>
                  <a:pt x="359310" y="4064"/>
                </a:cubicBezTo>
                <a:cubicBezTo>
                  <a:pt x="373972" y="4064"/>
                  <a:pt x="382300" y="3823"/>
                  <a:pt x="384290" y="3348"/>
                </a:cubicBezTo>
                <a:cubicBezTo>
                  <a:pt x="386285" y="2869"/>
                  <a:pt x="387555" y="1753"/>
                  <a:pt x="388118" y="0"/>
                </a:cubicBezTo>
                <a:close/>
                <a:moveTo>
                  <a:pt x="387040" y="115470"/>
                </a:moveTo>
                <a:cubicBezTo>
                  <a:pt x="387040" y="102239"/>
                  <a:pt x="383913" y="91399"/>
                  <a:pt x="377655" y="82954"/>
                </a:cubicBezTo>
                <a:cubicBezTo>
                  <a:pt x="371399" y="74508"/>
                  <a:pt x="362575" y="70285"/>
                  <a:pt x="351185" y="70285"/>
                </a:cubicBezTo>
                <a:cubicBezTo>
                  <a:pt x="339311" y="70285"/>
                  <a:pt x="330146" y="74746"/>
                  <a:pt x="323696" y="83670"/>
                </a:cubicBezTo>
                <a:cubicBezTo>
                  <a:pt x="317236" y="92594"/>
                  <a:pt x="314010" y="104511"/>
                  <a:pt x="314010" y="119412"/>
                </a:cubicBezTo>
                <a:cubicBezTo>
                  <a:pt x="314010" y="134154"/>
                  <a:pt x="317575" y="145429"/>
                  <a:pt x="324706" y="153237"/>
                </a:cubicBezTo>
                <a:cubicBezTo>
                  <a:pt x="331839" y="161045"/>
                  <a:pt x="340626" y="164951"/>
                  <a:pt x="351065" y="164951"/>
                </a:cubicBezTo>
                <a:cubicBezTo>
                  <a:pt x="361740" y="164951"/>
                  <a:pt x="370405" y="160430"/>
                  <a:pt x="377058" y="151387"/>
                </a:cubicBezTo>
                <a:cubicBezTo>
                  <a:pt x="383714" y="142343"/>
                  <a:pt x="387040" y="130367"/>
                  <a:pt x="387040" y="115470"/>
                </a:cubicBezTo>
                <a:close/>
                <a:moveTo>
                  <a:pt x="556179" y="52476"/>
                </a:moveTo>
                <a:lnTo>
                  <a:pt x="577693" y="52476"/>
                </a:lnTo>
                <a:lnTo>
                  <a:pt x="577693" y="179417"/>
                </a:lnTo>
                <a:lnTo>
                  <a:pt x="556179" y="179417"/>
                </a:lnTo>
                <a:close/>
                <a:moveTo>
                  <a:pt x="435810" y="52476"/>
                </a:moveTo>
                <a:lnTo>
                  <a:pt x="457327" y="52476"/>
                </a:lnTo>
                <a:lnTo>
                  <a:pt x="457327" y="102078"/>
                </a:lnTo>
                <a:lnTo>
                  <a:pt x="484579" y="102078"/>
                </a:lnTo>
                <a:cubicBezTo>
                  <a:pt x="502349" y="102078"/>
                  <a:pt x="516036" y="105527"/>
                  <a:pt x="525637" y="112420"/>
                </a:cubicBezTo>
                <a:cubicBezTo>
                  <a:pt x="535242" y="119310"/>
                  <a:pt x="540040" y="128815"/>
                  <a:pt x="540040" y="140928"/>
                </a:cubicBezTo>
                <a:cubicBezTo>
                  <a:pt x="540040" y="151524"/>
                  <a:pt x="536037" y="160591"/>
                  <a:pt x="528027" y="168120"/>
                </a:cubicBezTo>
                <a:cubicBezTo>
                  <a:pt x="520021" y="175651"/>
                  <a:pt x="507212" y="179417"/>
                  <a:pt x="489597" y="179417"/>
                </a:cubicBezTo>
                <a:lnTo>
                  <a:pt x="435810" y="179417"/>
                </a:lnTo>
                <a:close/>
                <a:moveTo>
                  <a:pt x="457327" y="161726"/>
                </a:moveTo>
                <a:lnTo>
                  <a:pt x="479917" y="161726"/>
                </a:lnTo>
                <a:cubicBezTo>
                  <a:pt x="493547" y="161726"/>
                  <a:pt x="503267" y="160052"/>
                  <a:pt x="509084" y="156708"/>
                </a:cubicBezTo>
                <a:cubicBezTo>
                  <a:pt x="514901" y="153359"/>
                  <a:pt x="517811" y="148139"/>
                  <a:pt x="517811" y="141047"/>
                </a:cubicBezTo>
                <a:cubicBezTo>
                  <a:pt x="517811" y="135550"/>
                  <a:pt x="515657" y="130651"/>
                  <a:pt x="511356" y="126341"/>
                </a:cubicBezTo>
                <a:cubicBezTo>
                  <a:pt x="507050" y="122039"/>
                  <a:pt x="497528" y="119890"/>
                  <a:pt x="482786" y="119890"/>
                </a:cubicBezTo>
                <a:lnTo>
                  <a:pt x="457327" y="119890"/>
                </a:lnTo>
                <a:close/>
                <a:moveTo>
                  <a:pt x="603394" y="52476"/>
                </a:moveTo>
                <a:lnTo>
                  <a:pt x="624906" y="52476"/>
                </a:lnTo>
                <a:lnTo>
                  <a:pt x="624906" y="76500"/>
                </a:lnTo>
                <a:cubicBezTo>
                  <a:pt x="624906" y="86860"/>
                  <a:pt x="625523" y="94370"/>
                  <a:pt x="626761" y="99028"/>
                </a:cubicBezTo>
                <a:cubicBezTo>
                  <a:pt x="627999" y="103690"/>
                  <a:pt x="630969" y="107758"/>
                  <a:pt x="635667" y="111225"/>
                </a:cubicBezTo>
                <a:cubicBezTo>
                  <a:pt x="640365" y="114689"/>
                  <a:pt x="646265" y="116423"/>
                  <a:pt x="653358" y="116423"/>
                </a:cubicBezTo>
                <a:cubicBezTo>
                  <a:pt x="661483" y="116423"/>
                  <a:pt x="672002" y="114274"/>
                  <a:pt x="684912" y="109972"/>
                </a:cubicBezTo>
                <a:lnTo>
                  <a:pt x="684912" y="52476"/>
                </a:lnTo>
                <a:lnTo>
                  <a:pt x="706429" y="52476"/>
                </a:lnTo>
                <a:lnTo>
                  <a:pt x="706429" y="179417"/>
                </a:lnTo>
                <a:lnTo>
                  <a:pt x="684912" y="179417"/>
                </a:lnTo>
                <a:lnTo>
                  <a:pt x="684912" y="128256"/>
                </a:lnTo>
                <a:cubicBezTo>
                  <a:pt x="671686" y="132400"/>
                  <a:pt x="659334" y="134474"/>
                  <a:pt x="647860" y="134474"/>
                </a:cubicBezTo>
                <a:cubicBezTo>
                  <a:pt x="638220" y="134474"/>
                  <a:pt x="629710" y="132023"/>
                  <a:pt x="622340" y="127123"/>
                </a:cubicBezTo>
                <a:cubicBezTo>
                  <a:pt x="614968" y="122223"/>
                  <a:pt x="609970" y="116221"/>
                  <a:pt x="607339" y="109130"/>
                </a:cubicBezTo>
                <a:cubicBezTo>
                  <a:pt x="604707" y="102042"/>
                  <a:pt x="603394" y="94229"/>
                  <a:pt x="603394" y="85701"/>
                </a:cubicBezTo>
                <a:close/>
                <a:moveTo>
                  <a:pt x="738822" y="52476"/>
                </a:moveTo>
                <a:lnTo>
                  <a:pt x="760335" y="52476"/>
                </a:lnTo>
                <a:lnTo>
                  <a:pt x="760335" y="149295"/>
                </a:lnTo>
                <a:lnTo>
                  <a:pt x="819984" y="52476"/>
                </a:lnTo>
                <a:lnTo>
                  <a:pt x="843171" y="52476"/>
                </a:lnTo>
                <a:lnTo>
                  <a:pt x="843171" y="179417"/>
                </a:lnTo>
                <a:lnTo>
                  <a:pt x="821657" y="179417"/>
                </a:lnTo>
                <a:lnTo>
                  <a:pt x="821657" y="83191"/>
                </a:lnTo>
                <a:lnTo>
                  <a:pt x="762009" y="179417"/>
                </a:lnTo>
                <a:lnTo>
                  <a:pt x="738822" y="179417"/>
                </a:lnTo>
                <a:close/>
                <a:moveTo>
                  <a:pt x="942621" y="228304"/>
                </a:moveTo>
                <a:lnTo>
                  <a:pt x="940231" y="208101"/>
                </a:lnTo>
                <a:cubicBezTo>
                  <a:pt x="944929" y="209379"/>
                  <a:pt x="949037" y="210016"/>
                  <a:pt x="952540" y="210016"/>
                </a:cubicBezTo>
                <a:cubicBezTo>
                  <a:pt x="957324" y="210016"/>
                  <a:pt x="961150" y="209221"/>
                  <a:pt x="964017" y="207630"/>
                </a:cubicBezTo>
                <a:cubicBezTo>
                  <a:pt x="966886" y="206031"/>
                  <a:pt x="969237" y="203799"/>
                  <a:pt x="971069" y="200929"/>
                </a:cubicBezTo>
                <a:cubicBezTo>
                  <a:pt x="972422" y="198780"/>
                  <a:pt x="974615" y="193441"/>
                  <a:pt x="977643" y="184913"/>
                </a:cubicBezTo>
                <a:cubicBezTo>
                  <a:pt x="978038" y="183718"/>
                  <a:pt x="978679" y="181966"/>
                  <a:pt x="979558" y="179654"/>
                </a:cubicBezTo>
                <a:lnTo>
                  <a:pt x="931382" y="52476"/>
                </a:lnTo>
                <a:lnTo>
                  <a:pt x="954573" y="52476"/>
                </a:lnTo>
                <a:lnTo>
                  <a:pt x="980990" y="125985"/>
                </a:lnTo>
                <a:cubicBezTo>
                  <a:pt x="984417" y="135310"/>
                  <a:pt x="987485" y="145108"/>
                  <a:pt x="990192" y="155390"/>
                </a:cubicBezTo>
                <a:cubicBezTo>
                  <a:pt x="992665" y="145512"/>
                  <a:pt x="995613" y="135867"/>
                  <a:pt x="999041" y="126464"/>
                </a:cubicBezTo>
                <a:lnTo>
                  <a:pt x="1026174" y="52476"/>
                </a:lnTo>
                <a:lnTo>
                  <a:pt x="1047687" y="52476"/>
                </a:lnTo>
                <a:lnTo>
                  <a:pt x="999400" y="181569"/>
                </a:lnTo>
                <a:cubicBezTo>
                  <a:pt x="994216" y="195511"/>
                  <a:pt x="990192" y="205113"/>
                  <a:pt x="987326" y="210377"/>
                </a:cubicBezTo>
                <a:cubicBezTo>
                  <a:pt x="983500" y="217465"/>
                  <a:pt x="979118" y="222667"/>
                  <a:pt x="974179" y="225975"/>
                </a:cubicBezTo>
                <a:cubicBezTo>
                  <a:pt x="969237" y="229283"/>
                  <a:pt x="963340" y="230936"/>
                  <a:pt x="956484" y="230936"/>
                </a:cubicBezTo>
                <a:cubicBezTo>
                  <a:pt x="952342" y="230936"/>
                  <a:pt x="947723" y="230058"/>
                  <a:pt x="942621" y="228304"/>
                </a:cubicBezTo>
                <a:close/>
                <a:moveTo>
                  <a:pt x="1062912" y="52476"/>
                </a:moveTo>
                <a:lnTo>
                  <a:pt x="1135942" y="52476"/>
                </a:lnTo>
                <a:lnTo>
                  <a:pt x="1135942" y="70285"/>
                </a:lnTo>
                <a:lnTo>
                  <a:pt x="1084429" y="70285"/>
                </a:lnTo>
                <a:lnTo>
                  <a:pt x="1084429" y="179417"/>
                </a:lnTo>
                <a:lnTo>
                  <a:pt x="1062912" y="179417"/>
                </a:lnTo>
                <a:close/>
                <a:moveTo>
                  <a:pt x="1158190" y="52476"/>
                </a:moveTo>
                <a:lnTo>
                  <a:pt x="1258118" y="52476"/>
                </a:lnTo>
                <a:lnTo>
                  <a:pt x="1258118" y="179417"/>
                </a:lnTo>
                <a:lnTo>
                  <a:pt x="1236724" y="179417"/>
                </a:lnTo>
                <a:lnTo>
                  <a:pt x="1236724" y="70285"/>
                </a:lnTo>
                <a:lnTo>
                  <a:pt x="1179706" y="70285"/>
                </a:lnTo>
                <a:lnTo>
                  <a:pt x="1179706" y="133516"/>
                </a:lnTo>
                <a:cubicBezTo>
                  <a:pt x="1179706" y="148258"/>
                  <a:pt x="1179227" y="157982"/>
                  <a:pt x="1178270" y="162679"/>
                </a:cubicBezTo>
                <a:cubicBezTo>
                  <a:pt x="1177316" y="167385"/>
                  <a:pt x="1174688" y="171489"/>
                  <a:pt x="1170383" y="174996"/>
                </a:cubicBezTo>
                <a:cubicBezTo>
                  <a:pt x="1166080" y="178498"/>
                  <a:pt x="1159867" y="180251"/>
                  <a:pt x="1151738" y="180251"/>
                </a:cubicBezTo>
                <a:cubicBezTo>
                  <a:pt x="1146716" y="180251"/>
                  <a:pt x="1140938" y="179935"/>
                  <a:pt x="1134404" y="179297"/>
                </a:cubicBezTo>
                <a:lnTo>
                  <a:pt x="1134404" y="161366"/>
                </a:lnTo>
                <a:lnTo>
                  <a:pt x="1143850" y="161366"/>
                </a:lnTo>
                <a:cubicBezTo>
                  <a:pt x="1148312" y="161366"/>
                  <a:pt x="1151497" y="160909"/>
                  <a:pt x="1153408" y="159991"/>
                </a:cubicBezTo>
                <a:cubicBezTo>
                  <a:pt x="1155323" y="159076"/>
                  <a:pt x="1156598" y="157622"/>
                  <a:pt x="1157236" y="155631"/>
                </a:cubicBezTo>
                <a:cubicBezTo>
                  <a:pt x="1157870" y="153637"/>
                  <a:pt x="1158190" y="147146"/>
                  <a:pt x="1158190" y="136148"/>
                </a:cubicBezTo>
                <a:close/>
                <a:moveTo>
                  <a:pt x="1377412" y="138538"/>
                </a:moveTo>
                <a:lnTo>
                  <a:pt x="1399642" y="141285"/>
                </a:lnTo>
                <a:cubicBezTo>
                  <a:pt x="1396138" y="154273"/>
                  <a:pt x="1389645" y="164353"/>
                  <a:pt x="1380158" y="171525"/>
                </a:cubicBezTo>
                <a:cubicBezTo>
                  <a:pt x="1370676" y="178700"/>
                  <a:pt x="1358561" y="182286"/>
                  <a:pt x="1343819" y="182286"/>
                </a:cubicBezTo>
                <a:cubicBezTo>
                  <a:pt x="1325254" y="182286"/>
                  <a:pt x="1310534" y="176568"/>
                  <a:pt x="1299659" y="165128"/>
                </a:cubicBezTo>
                <a:cubicBezTo>
                  <a:pt x="1288780" y="153694"/>
                  <a:pt x="1283339" y="137657"/>
                  <a:pt x="1283339" y="117022"/>
                </a:cubicBezTo>
                <a:cubicBezTo>
                  <a:pt x="1283339" y="95665"/>
                  <a:pt x="1288837" y="79088"/>
                  <a:pt x="1299835" y="67295"/>
                </a:cubicBezTo>
                <a:cubicBezTo>
                  <a:pt x="1310834" y="55500"/>
                  <a:pt x="1325096" y="49607"/>
                  <a:pt x="1342624" y="49607"/>
                </a:cubicBezTo>
                <a:cubicBezTo>
                  <a:pt x="1359599" y="49607"/>
                  <a:pt x="1373466" y="55382"/>
                  <a:pt x="1384227" y="66938"/>
                </a:cubicBezTo>
                <a:cubicBezTo>
                  <a:pt x="1394983" y="78490"/>
                  <a:pt x="1400361" y="94748"/>
                  <a:pt x="1400361" y="115707"/>
                </a:cubicBezTo>
                <a:cubicBezTo>
                  <a:pt x="1400361" y="116981"/>
                  <a:pt x="1400322" y="118896"/>
                  <a:pt x="1400239" y="121441"/>
                </a:cubicBezTo>
                <a:lnTo>
                  <a:pt x="1305573" y="121441"/>
                </a:lnTo>
                <a:cubicBezTo>
                  <a:pt x="1306373" y="135388"/>
                  <a:pt x="1310318" y="146065"/>
                  <a:pt x="1317411" y="153474"/>
                </a:cubicBezTo>
                <a:cubicBezTo>
                  <a:pt x="1324499" y="160887"/>
                  <a:pt x="1333344" y="164594"/>
                  <a:pt x="1343942" y="164594"/>
                </a:cubicBezTo>
                <a:cubicBezTo>
                  <a:pt x="1351833" y="164594"/>
                  <a:pt x="1358565" y="162524"/>
                  <a:pt x="1364146" y="158378"/>
                </a:cubicBezTo>
                <a:cubicBezTo>
                  <a:pt x="1369726" y="154234"/>
                  <a:pt x="1374147" y="147625"/>
                  <a:pt x="1377412" y="138538"/>
                </a:cubicBezTo>
                <a:close/>
                <a:moveTo>
                  <a:pt x="1306768" y="103751"/>
                </a:moveTo>
                <a:lnTo>
                  <a:pt x="1377649" y="103751"/>
                </a:lnTo>
                <a:cubicBezTo>
                  <a:pt x="1376694" y="93077"/>
                  <a:pt x="1373984" y="85067"/>
                  <a:pt x="1369524" y="79728"/>
                </a:cubicBezTo>
                <a:cubicBezTo>
                  <a:pt x="1362670" y="71441"/>
                  <a:pt x="1353785" y="67297"/>
                  <a:pt x="1342865" y="67297"/>
                </a:cubicBezTo>
                <a:cubicBezTo>
                  <a:pt x="1332984" y="67297"/>
                  <a:pt x="1324683" y="70606"/>
                  <a:pt x="1317947" y="77220"/>
                </a:cubicBezTo>
                <a:cubicBezTo>
                  <a:pt x="1311211" y="83829"/>
                  <a:pt x="1307488" y="92678"/>
                  <a:pt x="1306768" y="103751"/>
                </a:cubicBezTo>
                <a:close/>
                <a:moveTo>
                  <a:pt x="1426778" y="52476"/>
                </a:moveTo>
                <a:lnTo>
                  <a:pt x="1476383" y="52476"/>
                </a:lnTo>
                <a:cubicBezTo>
                  <a:pt x="1488576" y="52476"/>
                  <a:pt x="1497640" y="53489"/>
                  <a:pt x="1503578" y="55522"/>
                </a:cubicBezTo>
                <a:cubicBezTo>
                  <a:pt x="1509514" y="57553"/>
                  <a:pt x="1514615" y="61283"/>
                  <a:pt x="1518877" y="66697"/>
                </a:cubicBezTo>
                <a:cubicBezTo>
                  <a:pt x="1523139" y="72118"/>
                  <a:pt x="1525274" y="78613"/>
                  <a:pt x="1525274" y="86180"/>
                </a:cubicBezTo>
                <a:cubicBezTo>
                  <a:pt x="1525274" y="92239"/>
                  <a:pt x="1524018" y="97519"/>
                  <a:pt x="1521505" y="102020"/>
                </a:cubicBezTo>
                <a:cubicBezTo>
                  <a:pt x="1518995" y="106524"/>
                  <a:pt x="1515230" y="110289"/>
                  <a:pt x="1510212" y="113317"/>
                </a:cubicBezTo>
                <a:cubicBezTo>
                  <a:pt x="1516187" y="115311"/>
                  <a:pt x="1521148" y="119033"/>
                  <a:pt x="1525090" y="124491"/>
                </a:cubicBezTo>
                <a:cubicBezTo>
                  <a:pt x="1529036" y="129953"/>
                  <a:pt x="1531010" y="136425"/>
                  <a:pt x="1531010" y="143913"/>
                </a:cubicBezTo>
                <a:cubicBezTo>
                  <a:pt x="1530210" y="155948"/>
                  <a:pt x="1525908" y="164873"/>
                  <a:pt x="1518103" y="170689"/>
                </a:cubicBezTo>
                <a:cubicBezTo>
                  <a:pt x="1510291" y="176507"/>
                  <a:pt x="1498937" y="179417"/>
                  <a:pt x="1484036" y="179417"/>
                </a:cubicBezTo>
                <a:lnTo>
                  <a:pt x="1426778" y="179417"/>
                </a:lnTo>
                <a:close/>
                <a:moveTo>
                  <a:pt x="1448296" y="105904"/>
                </a:moveTo>
                <a:lnTo>
                  <a:pt x="1471246" y="105904"/>
                </a:lnTo>
                <a:cubicBezTo>
                  <a:pt x="1480408" y="105904"/>
                  <a:pt x="1486704" y="105425"/>
                  <a:pt x="1490131" y="104468"/>
                </a:cubicBezTo>
                <a:cubicBezTo>
                  <a:pt x="1493558" y="103514"/>
                  <a:pt x="1496626" y="101581"/>
                  <a:pt x="1499336" y="98671"/>
                </a:cubicBezTo>
                <a:cubicBezTo>
                  <a:pt x="1502047" y="95763"/>
                  <a:pt x="1503401" y="92278"/>
                  <a:pt x="1503401" y="88218"/>
                </a:cubicBezTo>
                <a:cubicBezTo>
                  <a:pt x="1503401" y="81521"/>
                  <a:pt x="1501029" y="76859"/>
                  <a:pt x="1496287" y="74231"/>
                </a:cubicBezTo>
                <a:cubicBezTo>
                  <a:pt x="1491546" y="71600"/>
                  <a:pt x="1483439" y="70285"/>
                  <a:pt x="1471962" y="70285"/>
                </a:cubicBezTo>
                <a:lnTo>
                  <a:pt x="1448296" y="70285"/>
                </a:lnTo>
                <a:close/>
                <a:moveTo>
                  <a:pt x="1448296" y="161726"/>
                </a:moveTo>
                <a:lnTo>
                  <a:pt x="1476621" y="161726"/>
                </a:lnTo>
                <a:cubicBezTo>
                  <a:pt x="1488818" y="161726"/>
                  <a:pt x="1497179" y="160311"/>
                  <a:pt x="1501727" y="157481"/>
                </a:cubicBezTo>
                <a:cubicBezTo>
                  <a:pt x="1506266" y="154656"/>
                  <a:pt x="1508656" y="149774"/>
                  <a:pt x="1508898" y="142841"/>
                </a:cubicBezTo>
                <a:cubicBezTo>
                  <a:pt x="1508898" y="138776"/>
                  <a:pt x="1507581" y="135010"/>
                  <a:pt x="1504952" y="131544"/>
                </a:cubicBezTo>
                <a:cubicBezTo>
                  <a:pt x="1502320" y="128077"/>
                  <a:pt x="1498894" y="125884"/>
                  <a:pt x="1494671" y="124967"/>
                </a:cubicBezTo>
                <a:cubicBezTo>
                  <a:pt x="1490451" y="124052"/>
                  <a:pt x="1483677" y="123595"/>
                  <a:pt x="1474352" y="123595"/>
                </a:cubicBezTo>
                <a:lnTo>
                  <a:pt x="1448296" y="123595"/>
                </a:lnTo>
                <a:close/>
                <a:moveTo>
                  <a:pt x="1545269" y="115945"/>
                </a:moveTo>
                <a:cubicBezTo>
                  <a:pt x="1545269" y="92437"/>
                  <a:pt x="1551802" y="75024"/>
                  <a:pt x="1564874" y="63708"/>
                </a:cubicBezTo>
                <a:cubicBezTo>
                  <a:pt x="1575790" y="54305"/>
                  <a:pt x="1589098" y="49607"/>
                  <a:pt x="1604794" y="49607"/>
                </a:cubicBezTo>
                <a:cubicBezTo>
                  <a:pt x="1622248" y="49607"/>
                  <a:pt x="1636515" y="55324"/>
                  <a:pt x="1647592" y="66758"/>
                </a:cubicBezTo>
                <a:cubicBezTo>
                  <a:pt x="1658669" y="78191"/>
                  <a:pt x="1664202" y="93991"/>
                  <a:pt x="1664202" y="114151"/>
                </a:cubicBezTo>
                <a:cubicBezTo>
                  <a:pt x="1664202" y="130489"/>
                  <a:pt x="1661754" y="143337"/>
                  <a:pt x="1656854" y="152701"/>
                </a:cubicBezTo>
                <a:cubicBezTo>
                  <a:pt x="1651954" y="162065"/>
                  <a:pt x="1644823" y="169337"/>
                  <a:pt x="1635460" y="174513"/>
                </a:cubicBezTo>
                <a:cubicBezTo>
                  <a:pt x="1626096" y="179694"/>
                  <a:pt x="1615872" y="182286"/>
                  <a:pt x="1604794" y="182286"/>
                </a:cubicBezTo>
                <a:cubicBezTo>
                  <a:pt x="1587028" y="182286"/>
                  <a:pt x="1572664" y="176587"/>
                  <a:pt x="1561707" y="165193"/>
                </a:cubicBezTo>
                <a:cubicBezTo>
                  <a:pt x="1550748" y="153794"/>
                  <a:pt x="1545269" y="137378"/>
                  <a:pt x="1545269" y="115945"/>
                </a:cubicBezTo>
                <a:close/>
                <a:moveTo>
                  <a:pt x="1567384" y="115945"/>
                </a:moveTo>
                <a:cubicBezTo>
                  <a:pt x="1567384" y="132202"/>
                  <a:pt x="1570930" y="144374"/>
                  <a:pt x="1578021" y="152463"/>
                </a:cubicBezTo>
                <a:cubicBezTo>
                  <a:pt x="1585117" y="160548"/>
                  <a:pt x="1594041" y="164594"/>
                  <a:pt x="1604794" y="164594"/>
                </a:cubicBezTo>
                <a:cubicBezTo>
                  <a:pt x="1615476" y="164594"/>
                  <a:pt x="1624361" y="160531"/>
                  <a:pt x="1631453" y="152399"/>
                </a:cubicBezTo>
                <a:cubicBezTo>
                  <a:pt x="1638544" y="144273"/>
                  <a:pt x="1642090" y="131882"/>
                  <a:pt x="1642090" y="115228"/>
                </a:cubicBezTo>
                <a:cubicBezTo>
                  <a:pt x="1642090" y="99532"/>
                  <a:pt x="1638523" y="87638"/>
                  <a:pt x="1631392" y="79549"/>
                </a:cubicBezTo>
                <a:cubicBezTo>
                  <a:pt x="1624259" y="71463"/>
                  <a:pt x="1615393" y="67417"/>
                  <a:pt x="1604794" y="67417"/>
                </a:cubicBezTo>
                <a:cubicBezTo>
                  <a:pt x="1594041" y="67417"/>
                  <a:pt x="1585117" y="71441"/>
                  <a:pt x="1578021" y="79488"/>
                </a:cubicBezTo>
                <a:cubicBezTo>
                  <a:pt x="1570930" y="87537"/>
                  <a:pt x="1567384" y="99691"/>
                  <a:pt x="1567384" y="115945"/>
                </a:cubicBezTo>
                <a:close/>
                <a:moveTo>
                  <a:pt x="1700767" y="52476"/>
                </a:moveTo>
                <a:lnTo>
                  <a:pt x="1789219" y="52476"/>
                </a:lnTo>
                <a:lnTo>
                  <a:pt x="1789219" y="161726"/>
                </a:lnTo>
                <a:lnTo>
                  <a:pt x="1802967" y="161726"/>
                </a:lnTo>
                <a:lnTo>
                  <a:pt x="1802967" y="215394"/>
                </a:lnTo>
                <a:lnTo>
                  <a:pt x="1785277" y="215394"/>
                </a:lnTo>
                <a:lnTo>
                  <a:pt x="1785277" y="179417"/>
                </a:lnTo>
                <a:lnTo>
                  <a:pt x="1685348" y="179417"/>
                </a:lnTo>
                <a:lnTo>
                  <a:pt x="1685348" y="215394"/>
                </a:lnTo>
                <a:lnTo>
                  <a:pt x="1667658" y="215394"/>
                </a:lnTo>
                <a:lnTo>
                  <a:pt x="1667658" y="161726"/>
                </a:lnTo>
                <a:lnTo>
                  <a:pt x="1679015" y="161726"/>
                </a:lnTo>
                <a:cubicBezTo>
                  <a:pt x="1694154" y="141167"/>
                  <a:pt x="1701404" y="104752"/>
                  <a:pt x="1700767" y="52476"/>
                </a:cubicBezTo>
                <a:close/>
                <a:moveTo>
                  <a:pt x="1718699" y="70285"/>
                </a:moveTo>
                <a:cubicBezTo>
                  <a:pt x="1717104" y="111484"/>
                  <a:pt x="1710725" y="141966"/>
                  <a:pt x="1699572" y="161726"/>
                </a:cubicBezTo>
                <a:lnTo>
                  <a:pt x="1767824" y="161726"/>
                </a:lnTo>
                <a:lnTo>
                  <a:pt x="1767824" y="70285"/>
                </a:lnTo>
                <a:close/>
                <a:moveTo>
                  <a:pt x="1818624" y="115945"/>
                </a:moveTo>
                <a:cubicBezTo>
                  <a:pt x="1818624" y="92437"/>
                  <a:pt x="1825158" y="75024"/>
                  <a:pt x="1838227" y="63708"/>
                </a:cubicBezTo>
                <a:cubicBezTo>
                  <a:pt x="1849145" y="54305"/>
                  <a:pt x="1862450" y="49607"/>
                  <a:pt x="1878150" y="49607"/>
                </a:cubicBezTo>
                <a:cubicBezTo>
                  <a:pt x="1895603" y="49607"/>
                  <a:pt x="1909869" y="55324"/>
                  <a:pt x="1920943" y="66758"/>
                </a:cubicBezTo>
                <a:cubicBezTo>
                  <a:pt x="1932020" y="78191"/>
                  <a:pt x="1937557" y="93991"/>
                  <a:pt x="1937557" y="114151"/>
                </a:cubicBezTo>
                <a:cubicBezTo>
                  <a:pt x="1937557" y="130489"/>
                  <a:pt x="1935109" y="143337"/>
                  <a:pt x="1930210" y="152701"/>
                </a:cubicBezTo>
                <a:cubicBezTo>
                  <a:pt x="1925310" y="162065"/>
                  <a:pt x="1918178" y="169337"/>
                  <a:pt x="1908811" y="174513"/>
                </a:cubicBezTo>
                <a:cubicBezTo>
                  <a:pt x="1899448" y="179694"/>
                  <a:pt x="1889223" y="182286"/>
                  <a:pt x="1878150" y="182286"/>
                </a:cubicBezTo>
                <a:cubicBezTo>
                  <a:pt x="1860380" y="182286"/>
                  <a:pt x="1846016" y="176587"/>
                  <a:pt x="1835062" y="165193"/>
                </a:cubicBezTo>
                <a:cubicBezTo>
                  <a:pt x="1824099" y="153794"/>
                  <a:pt x="1818624" y="137378"/>
                  <a:pt x="1818624" y="115945"/>
                </a:cubicBezTo>
                <a:close/>
                <a:moveTo>
                  <a:pt x="1840735" y="115945"/>
                </a:moveTo>
                <a:cubicBezTo>
                  <a:pt x="1840735" y="132202"/>
                  <a:pt x="1844280" y="144374"/>
                  <a:pt x="1851377" y="152463"/>
                </a:cubicBezTo>
                <a:cubicBezTo>
                  <a:pt x="1858469" y="160548"/>
                  <a:pt x="1867393" y="164594"/>
                  <a:pt x="1878150" y="164594"/>
                </a:cubicBezTo>
                <a:cubicBezTo>
                  <a:pt x="1888827" y="164594"/>
                  <a:pt x="1897712" y="160531"/>
                  <a:pt x="1904807" y="152399"/>
                </a:cubicBezTo>
                <a:cubicBezTo>
                  <a:pt x="1911897" y="144273"/>
                  <a:pt x="1915442" y="131882"/>
                  <a:pt x="1915442" y="115228"/>
                </a:cubicBezTo>
                <a:cubicBezTo>
                  <a:pt x="1915442" y="99532"/>
                  <a:pt x="1911879" y="87638"/>
                  <a:pt x="1904747" y="79549"/>
                </a:cubicBezTo>
                <a:cubicBezTo>
                  <a:pt x="1897616" y="71463"/>
                  <a:pt x="1888748" y="67417"/>
                  <a:pt x="1878150" y="67417"/>
                </a:cubicBezTo>
                <a:cubicBezTo>
                  <a:pt x="1867393" y="67417"/>
                  <a:pt x="1858469" y="71441"/>
                  <a:pt x="1851377" y="79488"/>
                </a:cubicBezTo>
                <a:cubicBezTo>
                  <a:pt x="1844280" y="87537"/>
                  <a:pt x="1840735" y="99691"/>
                  <a:pt x="1840735" y="115945"/>
                </a:cubicBezTo>
                <a:close/>
                <a:moveTo>
                  <a:pt x="1962779" y="228063"/>
                </a:moveTo>
                <a:lnTo>
                  <a:pt x="1962779" y="52476"/>
                </a:lnTo>
                <a:lnTo>
                  <a:pt x="1982384" y="52476"/>
                </a:lnTo>
                <a:lnTo>
                  <a:pt x="1982384" y="68972"/>
                </a:lnTo>
                <a:cubicBezTo>
                  <a:pt x="1987007" y="62513"/>
                  <a:pt x="1992226" y="57672"/>
                  <a:pt x="1998044" y="54446"/>
                </a:cubicBezTo>
                <a:cubicBezTo>
                  <a:pt x="2003862" y="51220"/>
                  <a:pt x="2010911" y="49607"/>
                  <a:pt x="2019198" y="49607"/>
                </a:cubicBezTo>
                <a:cubicBezTo>
                  <a:pt x="2030037" y="49607"/>
                  <a:pt x="2039595" y="52394"/>
                  <a:pt x="2047885" y="57974"/>
                </a:cubicBezTo>
                <a:cubicBezTo>
                  <a:pt x="2056174" y="63551"/>
                  <a:pt x="2062430" y="71420"/>
                  <a:pt x="2066653" y="81578"/>
                </a:cubicBezTo>
                <a:cubicBezTo>
                  <a:pt x="2070872" y="91738"/>
                  <a:pt x="2072986" y="102876"/>
                  <a:pt x="2072986" y="114991"/>
                </a:cubicBezTo>
                <a:cubicBezTo>
                  <a:pt x="2072986" y="127979"/>
                  <a:pt x="2070657" y="139676"/>
                  <a:pt x="2065998" y="150072"/>
                </a:cubicBezTo>
                <a:cubicBezTo>
                  <a:pt x="2061336" y="160470"/>
                  <a:pt x="2054561" y="168436"/>
                  <a:pt x="2045676" y="173976"/>
                </a:cubicBezTo>
                <a:cubicBezTo>
                  <a:pt x="2036791" y="179517"/>
                  <a:pt x="2027445" y="182286"/>
                  <a:pt x="2017643" y="182286"/>
                </a:cubicBezTo>
                <a:cubicBezTo>
                  <a:pt x="2010471" y="182286"/>
                  <a:pt x="2004038" y="180769"/>
                  <a:pt x="1998339" y="177743"/>
                </a:cubicBezTo>
                <a:cubicBezTo>
                  <a:pt x="1992641" y="174718"/>
                  <a:pt x="1987961" y="170887"/>
                  <a:pt x="1984296" y="166266"/>
                </a:cubicBezTo>
                <a:lnTo>
                  <a:pt x="1984296" y="228063"/>
                </a:lnTo>
                <a:close/>
                <a:moveTo>
                  <a:pt x="1982266" y="116665"/>
                </a:moveTo>
                <a:cubicBezTo>
                  <a:pt x="1982266" y="132998"/>
                  <a:pt x="1985571" y="145072"/>
                  <a:pt x="1992187" y="152878"/>
                </a:cubicBezTo>
                <a:cubicBezTo>
                  <a:pt x="1998796" y="160689"/>
                  <a:pt x="2006806" y="164594"/>
                  <a:pt x="2016207" y="164594"/>
                </a:cubicBezTo>
                <a:cubicBezTo>
                  <a:pt x="2025771" y="164594"/>
                  <a:pt x="2033961" y="160548"/>
                  <a:pt x="2040772" y="152463"/>
                </a:cubicBezTo>
                <a:cubicBezTo>
                  <a:pt x="2047583" y="144374"/>
                  <a:pt x="2050993" y="131846"/>
                  <a:pt x="2050993" y="114872"/>
                </a:cubicBezTo>
                <a:cubicBezTo>
                  <a:pt x="2050993" y="98693"/>
                  <a:pt x="2047667" y="86584"/>
                  <a:pt x="2041010" y="78533"/>
                </a:cubicBezTo>
                <a:cubicBezTo>
                  <a:pt x="2034358" y="70484"/>
                  <a:pt x="2026409" y="66459"/>
                  <a:pt x="2017164" y="66459"/>
                </a:cubicBezTo>
                <a:cubicBezTo>
                  <a:pt x="2008001" y="66459"/>
                  <a:pt x="1999895" y="70739"/>
                  <a:pt x="1992843" y="79308"/>
                </a:cubicBezTo>
                <a:cubicBezTo>
                  <a:pt x="1985790" y="87875"/>
                  <a:pt x="1982266" y="100327"/>
                  <a:pt x="1982266" y="116665"/>
                </a:cubicBezTo>
                <a:close/>
                <a:moveTo>
                  <a:pt x="2090917" y="115945"/>
                </a:moveTo>
                <a:cubicBezTo>
                  <a:pt x="2090917" y="92437"/>
                  <a:pt x="2097451" y="75024"/>
                  <a:pt x="2110520" y="63708"/>
                </a:cubicBezTo>
                <a:cubicBezTo>
                  <a:pt x="2121438" y="54305"/>
                  <a:pt x="2134743" y="49607"/>
                  <a:pt x="2150443" y="49607"/>
                </a:cubicBezTo>
                <a:cubicBezTo>
                  <a:pt x="2167896" y="49607"/>
                  <a:pt x="2182163" y="55324"/>
                  <a:pt x="2193236" y="66758"/>
                </a:cubicBezTo>
                <a:cubicBezTo>
                  <a:pt x="2204314" y="78191"/>
                  <a:pt x="2209850" y="93991"/>
                  <a:pt x="2209850" y="114151"/>
                </a:cubicBezTo>
                <a:cubicBezTo>
                  <a:pt x="2209850" y="130489"/>
                  <a:pt x="2207403" y="143337"/>
                  <a:pt x="2202503" y="152701"/>
                </a:cubicBezTo>
                <a:cubicBezTo>
                  <a:pt x="2197603" y="162065"/>
                  <a:pt x="2190471" y="169337"/>
                  <a:pt x="2181105" y="174513"/>
                </a:cubicBezTo>
                <a:cubicBezTo>
                  <a:pt x="2171741" y="179694"/>
                  <a:pt x="2161516" y="182286"/>
                  <a:pt x="2150443" y="182286"/>
                </a:cubicBezTo>
                <a:cubicBezTo>
                  <a:pt x="2132673" y="182286"/>
                  <a:pt x="2118309" y="176587"/>
                  <a:pt x="2107355" y="165193"/>
                </a:cubicBezTo>
                <a:cubicBezTo>
                  <a:pt x="2096392" y="153794"/>
                  <a:pt x="2090917" y="137378"/>
                  <a:pt x="2090917" y="115945"/>
                </a:cubicBezTo>
                <a:close/>
                <a:moveTo>
                  <a:pt x="2113028" y="115945"/>
                </a:moveTo>
                <a:cubicBezTo>
                  <a:pt x="2113028" y="132202"/>
                  <a:pt x="2116575" y="144374"/>
                  <a:pt x="2123670" y="152463"/>
                </a:cubicBezTo>
                <a:cubicBezTo>
                  <a:pt x="2130762" y="160548"/>
                  <a:pt x="2139686" y="164594"/>
                  <a:pt x="2150443" y="164594"/>
                </a:cubicBezTo>
                <a:cubicBezTo>
                  <a:pt x="2161120" y="164594"/>
                  <a:pt x="2170005" y="160531"/>
                  <a:pt x="2177100" y="152399"/>
                </a:cubicBezTo>
                <a:cubicBezTo>
                  <a:pt x="2184190" y="144273"/>
                  <a:pt x="2187735" y="131882"/>
                  <a:pt x="2187735" y="115228"/>
                </a:cubicBezTo>
                <a:cubicBezTo>
                  <a:pt x="2187735" y="99532"/>
                  <a:pt x="2184172" y="87638"/>
                  <a:pt x="2177040" y="79549"/>
                </a:cubicBezTo>
                <a:cubicBezTo>
                  <a:pt x="2169909" y="71463"/>
                  <a:pt x="2161041" y="67417"/>
                  <a:pt x="2150443" y="67417"/>
                </a:cubicBezTo>
                <a:cubicBezTo>
                  <a:pt x="2139686" y="67417"/>
                  <a:pt x="2130762" y="71441"/>
                  <a:pt x="2123670" y="79488"/>
                </a:cubicBezTo>
                <a:cubicBezTo>
                  <a:pt x="2116575" y="87537"/>
                  <a:pt x="2113028" y="99691"/>
                  <a:pt x="2113028" y="115945"/>
                </a:cubicBezTo>
                <a:close/>
                <a:moveTo>
                  <a:pt x="2246416" y="52476"/>
                </a:moveTo>
                <a:lnTo>
                  <a:pt x="2334868" y="52476"/>
                </a:lnTo>
                <a:lnTo>
                  <a:pt x="2334868" y="161726"/>
                </a:lnTo>
                <a:lnTo>
                  <a:pt x="2348613" y="161726"/>
                </a:lnTo>
                <a:lnTo>
                  <a:pt x="2348613" y="215394"/>
                </a:lnTo>
                <a:lnTo>
                  <a:pt x="2330922" y="215394"/>
                </a:lnTo>
                <a:lnTo>
                  <a:pt x="2330922" y="179417"/>
                </a:lnTo>
                <a:lnTo>
                  <a:pt x="2230993" y="179417"/>
                </a:lnTo>
                <a:lnTo>
                  <a:pt x="2230993" y="215394"/>
                </a:lnTo>
                <a:lnTo>
                  <a:pt x="2213303" y="215394"/>
                </a:lnTo>
                <a:lnTo>
                  <a:pt x="2213303" y="161726"/>
                </a:lnTo>
                <a:lnTo>
                  <a:pt x="2224661" y="161726"/>
                </a:lnTo>
                <a:cubicBezTo>
                  <a:pt x="2239799" y="141167"/>
                  <a:pt x="2247052" y="104752"/>
                  <a:pt x="2246416" y="52476"/>
                </a:cubicBezTo>
                <a:close/>
                <a:moveTo>
                  <a:pt x="2264343" y="70285"/>
                </a:moveTo>
                <a:cubicBezTo>
                  <a:pt x="2262748" y="111484"/>
                  <a:pt x="2256373" y="141966"/>
                  <a:pt x="2245221" y="161726"/>
                </a:cubicBezTo>
                <a:lnTo>
                  <a:pt x="2313469" y="161726"/>
                </a:lnTo>
                <a:lnTo>
                  <a:pt x="2313469" y="70285"/>
                </a:lnTo>
                <a:close/>
                <a:moveTo>
                  <a:pt x="2364268" y="115945"/>
                </a:moveTo>
                <a:cubicBezTo>
                  <a:pt x="2364268" y="92437"/>
                  <a:pt x="2370802" y="75024"/>
                  <a:pt x="2383870" y="63708"/>
                </a:cubicBezTo>
                <a:cubicBezTo>
                  <a:pt x="2394790" y="54305"/>
                  <a:pt x="2408098" y="49607"/>
                  <a:pt x="2423794" y="49607"/>
                </a:cubicBezTo>
                <a:cubicBezTo>
                  <a:pt x="2441248" y="49607"/>
                  <a:pt x="2455514" y="55324"/>
                  <a:pt x="2466592" y="66758"/>
                </a:cubicBezTo>
                <a:cubicBezTo>
                  <a:pt x="2477665" y="78191"/>
                  <a:pt x="2483202" y="93991"/>
                  <a:pt x="2483202" y="114151"/>
                </a:cubicBezTo>
                <a:cubicBezTo>
                  <a:pt x="2483202" y="130489"/>
                  <a:pt x="2480754" y="143337"/>
                  <a:pt x="2475854" y="152701"/>
                </a:cubicBezTo>
                <a:cubicBezTo>
                  <a:pt x="2470954" y="162065"/>
                  <a:pt x="2463823" y="169337"/>
                  <a:pt x="2454460" y="174513"/>
                </a:cubicBezTo>
                <a:cubicBezTo>
                  <a:pt x="2445096" y="179694"/>
                  <a:pt x="2434872" y="182286"/>
                  <a:pt x="2423794" y="182286"/>
                </a:cubicBezTo>
                <a:cubicBezTo>
                  <a:pt x="2406028" y="182286"/>
                  <a:pt x="2391665" y="176587"/>
                  <a:pt x="2380705" y="165193"/>
                </a:cubicBezTo>
                <a:cubicBezTo>
                  <a:pt x="2369748" y="153794"/>
                  <a:pt x="2364268" y="137378"/>
                  <a:pt x="2364268" y="115945"/>
                </a:cubicBezTo>
                <a:close/>
                <a:moveTo>
                  <a:pt x="2386384" y="115945"/>
                </a:moveTo>
                <a:cubicBezTo>
                  <a:pt x="2386384" y="132202"/>
                  <a:pt x="2389930" y="144374"/>
                  <a:pt x="2397021" y="152463"/>
                </a:cubicBezTo>
                <a:cubicBezTo>
                  <a:pt x="2404117" y="160548"/>
                  <a:pt x="2413041" y="164594"/>
                  <a:pt x="2423794" y="164594"/>
                </a:cubicBezTo>
                <a:cubicBezTo>
                  <a:pt x="2434476" y="164594"/>
                  <a:pt x="2443361" y="160531"/>
                  <a:pt x="2450453" y="152399"/>
                </a:cubicBezTo>
                <a:cubicBezTo>
                  <a:pt x="2457545" y="144273"/>
                  <a:pt x="2461090" y="131882"/>
                  <a:pt x="2461090" y="115228"/>
                </a:cubicBezTo>
                <a:cubicBezTo>
                  <a:pt x="2461090" y="99532"/>
                  <a:pt x="2457523" y="87638"/>
                  <a:pt x="2450392" y="79549"/>
                </a:cubicBezTo>
                <a:cubicBezTo>
                  <a:pt x="2443259" y="71463"/>
                  <a:pt x="2434394" y="67417"/>
                  <a:pt x="2423794" y="67417"/>
                </a:cubicBezTo>
                <a:cubicBezTo>
                  <a:pt x="2413041" y="67417"/>
                  <a:pt x="2404117" y="71441"/>
                  <a:pt x="2397021" y="79488"/>
                </a:cubicBezTo>
                <a:cubicBezTo>
                  <a:pt x="2389930" y="87537"/>
                  <a:pt x="2386384" y="99691"/>
                  <a:pt x="2386384" y="115945"/>
                </a:cubicBezTo>
                <a:close/>
                <a:moveTo>
                  <a:pt x="2508547" y="52476"/>
                </a:moveTo>
                <a:lnTo>
                  <a:pt x="2558150" y="52476"/>
                </a:lnTo>
                <a:cubicBezTo>
                  <a:pt x="2570343" y="52476"/>
                  <a:pt x="2579408" y="53489"/>
                  <a:pt x="2585345" y="55522"/>
                </a:cubicBezTo>
                <a:cubicBezTo>
                  <a:pt x="2591281" y="57553"/>
                  <a:pt x="2596382" y="61283"/>
                  <a:pt x="2600644" y="66697"/>
                </a:cubicBezTo>
                <a:cubicBezTo>
                  <a:pt x="2604908" y="72118"/>
                  <a:pt x="2607039" y="78613"/>
                  <a:pt x="2607039" y="86180"/>
                </a:cubicBezTo>
                <a:cubicBezTo>
                  <a:pt x="2607039" y="92239"/>
                  <a:pt x="2605781" y="97519"/>
                  <a:pt x="2603273" y="102020"/>
                </a:cubicBezTo>
                <a:cubicBezTo>
                  <a:pt x="2600764" y="106524"/>
                  <a:pt x="2596998" y="110289"/>
                  <a:pt x="2591979" y="113317"/>
                </a:cubicBezTo>
                <a:cubicBezTo>
                  <a:pt x="2597952" y="115311"/>
                  <a:pt x="2602916" y="119033"/>
                  <a:pt x="2606858" y="124491"/>
                </a:cubicBezTo>
                <a:cubicBezTo>
                  <a:pt x="2610804" y="129953"/>
                  <a:pt x="2612777" y="136425"/>
                  <a:pt x="2612777" y="143913"/>
                </a:cubicBezTo>
                <a:cubicBezTo>
                  <a:pt x="2611978" y="155948"/>
                  <a:pt x="2607675" y="164873"/>
                  <a:pt x="2599871" y="170689"/>
                </a:cubicBezTo>
                <a:cubicBezTo>
                  <a:pt x="2592059" y="176507"/>
                  <a:pt x="2580700" y="179417"/>
                  <a:pt x="2565800" y="179417"/>
                </a:cubicBezTo>
                <a:lnTo>
                  <a:pt x="2508547" y="179417"/>
                </a:lnTo>
                <a:close/>
                <a:moveTo>
                  <a:pt x="2530063" y="105904"/>
                </a:moveTo>
                <a:lnTo>
                  <a:pt x="2553009" y="105904"/>
                </a:lnTo>
                <a:cubicBezTo>
                  <a:pt x="2562175" y="105904"/>
                  <a:pt x="2568471" y="105425"/>
                  <a:pt x="2571899" y="104468"/>
                </a:cubicBezTo>
                <a:cubicBezTo>
                  <a:pt x="2575325" y="103514"/>
                  <a:pt x="2578393" y="101581"/>
                  <a:pt x="2581104" y="98671"/>
                </a:cubicBezTo>
                <a:cubicBezTo>
                  <a:pt x="2583814" y="95763"/>
                  <a:pt x="2585164" y="92278"/>
                  <a:pt x="2585164" y="88218"/>
                </a:cubicBezTo>
                <a:cubicBezTo>
                  <a:pt x="2585164" y="81521"/>
                  <a:pt x="2582795" y="76859"/>
                  <a:pt x="2578055" y="74231"/>
                </a:cubicBezTo>
                <a:cubicBezTo>
                  <a:pt x="2573314" y="71600"/>
                  <a:pt x="2565206" y="70285"/>
                  <a:pt x="2553729" y="70285"/>
                </a:cubicBezTo>
                <a:lnTo>
                  <a:pt x="2530063" y="70285"/>
                </a:lnTo>
                <a:close/>
                <a:moveTo>
                  <a:pt x="2530063" y="161726"/>
                </a:moveTo>
                <a:lnTo>
                  <a:pt x="2558388" y="161726"/>
                </a:lnTo>
                <a:cubicBezTo>
                  <a:pt x="2570581" y="161726"/>
                  <a:pt x="2578948" y="160311"/>
                  <a:pt x="2583494" y="157481"/>
                </a:cubicBezTo>
                <a:cubicBezTo>
                  <a:pt x="2588034" y="154656"/>
                  <a:pt x="2590424" y="149774"/>
                  <a:pt x="2590662" y="142841"/>
                </a:cubicBezTo>
                <a:cubicBezTo>
                  <a:pt x="2590662" y="138776"/>
                  <a:pt x="2589347" y="135010"/>
                  <a:pt x="2586720" y="131544"/>
                </a:cubicBezTo>
                <a:cubicBezTo>
                  <a:pt x="2584088" y="128077"/>
                  <a:pt x="2580661" y="125884"/>
                  <a:pt x="2576438" y="124967"/>
                </a:cubicBezTo>
                <a:cubicBezTo>
                  <a:pt x="2572215" y="124052"/>
                  <a:pt x="2565444" y="123595"/>
                  <a:pt x="2556117" y="123595"/>
                </a:cubicBezTo>
                <a:lnTo>
                  <a:pt x="2530063" y="123595"/>
                </a:lnTo>
                <a:close/>
                <a:moveTo>
                  <a:pt x="2710034" y="52476"/>
                </a:moveTo>
                <a:lnTo>
                  <a:pt x="2731548" y="52476"/>
                </a:lnTo>
                <a:lnTo>
                  <a:pt x="2731548" y="105307"/>
                </a:lnTo>
                <a:lnTo>
                  <a:pt x="2791193" y="105307"/>
                </a:lnTo>
                <a:lnTo>
                  <a:pt x="2791193" y="52476"/>
                </a:lnTo>
                <a:lnTo>
                  <a:pt x="2812710" y="52476"/>
                </a:lnTo>
                <a:lnTo>
                  <a:pt x="2812710" y="179417"/>
                </a:lnTo>
                <a:lnTo>
                  <a:pt x="2791193" y="179417"/>
                </a:lnTo>
                <a:lnTo>
                  <a:pt x="2791193" y="123116"/>
                </a:lnTo>
                <a:lnTo>
                  <a:pt x="2731548" y="123116"/>
                </a:lnTo>
                <a:lnTo>
                  <a:pt x="2731548" y="179417"/>
                </a:lnTo>
                <a:lnTo>
                  <a:pt x="2710034" y="179417"/>
                </a:lnTo>
                <a:close/>
                <a:moveTo>
                  <a:pt x="2927938" y="163756"/>
                </a:moveTo>
                <a:cubicBezTo>
                  <a:pt x="2919968" y="170532"/>
                  <a:pt x="2912297" y="175316"/>
                  <a:pt x="2904927" y="178102"/>
                </a:cubicBezTo>
                <a:cubicBezTo>
                  <a:pt x="2897555" y="180889"/>
                  <a:pt x="2889649" y="182286"/>
                  <a:pt x="2881204" y="182286"/>
                </a:cubicBezTo>
                <a:cubicBezTo>
                  <a:pt x="2867260" y="182286"/>
                  <a:pt x="2856537" y="178876"/>
                  <a:pt x="2849049" y="172065"/>
                </a:cubicBezTo>
                <a:cubicBezTo>
                  <a:pt x="2841557" y="165254"/>
                  <a:pt x="2837809" y="156545"/>
                  <a:pt x="2837809" y="145947"/>
                </a:cubicBezTo>
                <a:cubicBezTo>
                  <a:pt x="2837809" y="139733"/>
                  <a:pt x="2839224" y="134052"/>
                  <a:pt x="2842053" y="128915"/>
                </a:cubicBezTo>
                <a:cubicBezTo>
                  <a:pt x="2844883" y="123774"/>
                  <a:pt x="2848588" y="119649"/>
                  <a:pt x="2853174" y="116543"/>
                </a:cubicBezTo>
                <a:cubicBezTo>
                  <a:pt x="2857757" y="113435"/>
                  <a:pt x="2862916" y="111084"/>
                  <a:pt x="2868650" y="109493"/>
                </a:cubicBezTo>
                <a:cubicBezTo>
                  <a:pt x="2872872" y="108374"/>
                  <a:pt x="2879249" y="107297"/>
                  <a:pt x="2887777" y="106261"/>
                </a:cubicBezTo>
                <a:cubicBezTo>
                  <a:pt x="2905147" y="104191"/>
                  <a:pt x="2917937" y="101721"/>
                  <a:pt x="2926145" y="98852"/>
                </a:cubicBezTo>
                <a:cubicBezTo>
                  <a:pt x="2926225" y="95904"/>
                  <a:pt x="2926265" y="94035"/>
                  <a:pt x="2926265" y="93236"/>
                </a:cubicBezTo>
                <a:cubicBezTo>
                  <a:pt x="2926265" y="84470"/>
                  <a:pt x="2924234" y="78292"/>
                  <a:pt x="2920166" y="74707"/>
                </a:cubicBezTo>
                <a:cubicBezTo>
                  <a:pt x="2914670" y="69846"/>
                  <a:pt x="2906501" y="67417"/>
                  <a:pt x="2895665" y="67417"/>
                </a:cubicBezTo>
                <a:cubicBezTo>
                  <a:pt x="2885545" y="67417"/>
                  <a:pt x="2878074" y="69191"/>
                  <a:pt x="2873255" y="72734"/>
                </a:cubicBezTo>
                <a:cubicBezTo>
                  <a:pt x="2868430" y="76280"/>
                  <a:pt x="2864867" y="82558"/>
                  <a:pt x="2862555" y="91562"/>
                </a:cubicBezTo>
                <a:lnTo>
                  <a:pt x="2841518" y="88693"/>
                </a:lnTo>
                <a:cubicBezTo>
                  <a:pt x="2843433" y="79689"/>
                  <a:pt x="2846575" y="72417"/>
                  <a:pt x="2850960" y="66877"/>
                </a:cubicBezTo>
                <a:cubicBezTo>
                  <a:pt x="2855344" y="61340"/>
                  <a:pt x="2861678" y="57074"/>
                  <a:pt x="2869965" y="54086"/>
                </a:cubicBezTo>
                <a:cubicBezTo>
                  <a:pt x="2878255" y="51098"/>
                  <a:pt x="2887856" y="49607"/>
                  <a:pt x="2898772" y="49607"/>
                </a:cubicBezTo>
                <a:cubicBezTo>
                  <a:pt x="2909607" y="49607"/>
                  <a:pt x="2918416" y="50881"/>
                  <a:pt x="2925188" y="53430"/>
                </a:cubicBezTo>
                <a:cubicBezTo>
                  <a:pt x="2931963" y="55979"/>
                  <a:pt x="2936943" y="59187"/>
                  <a:pt x="2940132" y="63053"/>
                </a:cubicBezTo>
                <a:cubicBezTo>
                  <a:pt x="2943322" y="66920"/>
                  <a:pt x="2945550" y="71802"/>
                  <a:pt x="2946825" y="77695"/>
                </a:cubicBezTo>
                <a:cubicBezTo>
                  <a:pt x="2947541" y="81363"/>
                  <a:pt x="2947900" y="87973"/>
                  <a:pt x="2947900" y="97537"/>
                </a:cubicBezTo>
                <a:lnTo>
                  <a:pt x="2947900" y="126223"/>
                </a:lnTo>
                <a:cubicBezTo>
                  <a:pt x="2947900" y="146228"/>
                  <a:pt x="2948358" y="158874"/>
                  <a:pt x="2949276" y="164178"/>
                </a:cubicBezTo>
                <a:cubicBezTo>
                  <a:pt x="2950190" y="169476"/>
                  <a:pt x="2952001" y="174556"/>
                  <a:pt x="2954711" y="179417"/>
                </a:cubicBezTo>
                <a:lnTo>
                  <a:pt x="2932241" y="179417"/>
                </a:lnTo>
                <a:cubicBezTo>
                  <a:pt x="2930009" y="174956"/>
                  <a:pt x="2928576" y="169735"/>
                  <a:pt x="2927938" y="163756"/>
                </a:cubicBezTo>
                <a:close/>
                <a:moveTo>
                  <a:pt x="2926145" y="115707"/>
                </a:moveTo>
                <a:cubicBezTo>
                  <a:pt x="2918334" y="118896"/>
                  <a:pt x="2906619" y="121600"/>
                  <a:pt x="2891003" y="123833"/>
                </a:cubicBezTo>
                <a:cubicBezTo>
                  <a:pt x="2882154" y="125110"/>
                  <a:pt x="2875900" y="126543"/>
                  <a:pt x="2872236" y="128134"/>
                </a:cubicBezTo>
                <a:cubicBezTo>
                  <a:pt x="2868571" y="129733"/>
                  <a:pt x="2865745" y="132066"/>
                  <a:pt x="2863750" y="135129"/>
                </a:cubicBezTo>
                <a:cubicBezTo>
                  <a:pt x="2861756" y="138196"/>
                  <a:pt x="2860763" y="141605"/>
                  <a:pt x="2860763" y="145349"/>
                </a:cubicBezTo>
                <a:cubicBezTo>
                  <a:pt x="2860763" y="151088"/>
                  <a:pt x="2862934" y="155868"/>
                  <a:pt x="2867278" y="159692"/>
                </a:cubicBezTo>
                <a:cubicBezTo>
                  <a:pt x="2871621" y="163519"/>
                  <a:pt x="2877971" y="165430"/>
                  <a:pt x="2886341" y="165430"/>
                </a:cubicBezTo>
                <a:cubicBezTo>
                  <a:pt x="2894628" y="165430"/>
                  <a:pt x="2901997" y="163619"/>
                  <a:pt x="2908456" y="159991"/>
                </a:cubicBezTo>
                <a:cubicBezTo>
                  <a:pt x="2914907" y="156365"/>
                  <a:pt x="2919652" y="151404"/>
                  <a:pt x="2922680" y="145108"/>
                </a:cubicBezTo>
                <a:cubicBezTo>
                  <a:pt x="2924991" y="140249"/>
                  <a:pt x="2926145" y="133077"/>
                  <a:pt x="2926145" y="123595"/>
                </a:cubicBezTo>
                <a:close/>
                <a:moveTo>
                  <a:pt x="3051329" y="52476"/>
                </a:moveTo>
                <a:lnTo>
                  <a:pt x="3084794" y="52476"/>
                </a:lnTo>
                <a:lnTo>
                  <a:pt x="3118145" y="154076"/>
                </a:lnTo>
                <a:lnTo>
                  <a:pt x="3155200" y="52476"/>
                </a:lnTo>
                <a:lnTo>
                  <a:pt x="3186156" y="52476"/>
                </a:lnTo>
                <a:lnTo>
                  <a:pt x="3186156" y="179417"/>
                </a:lnTo>
                <a:lnTo>
                  <a:pt x="3164643" y="179417"/>
                </a:lnTo>
                <a:lnTo>
                  <a:pt x="3164643" y="77220"/>
                </a:lnTo>
                <a:lnTo>
                  <a:pt x="3127113" y="179417"/>
                </a:lnTo>
                <a:lnTo>
                  <a:pt x="3107867" y="179417"/>
                </a:lnTo>
                <a:lnTo>
                  <a:pt x="3072367" y="72316"/>
                </a:lnTo>
                <a:lnTo>
                  <a:pt x="3072367" y="179417"/>
                </a:lnTo>
                <a:lnTo>
                  <a:pt x="3051329" y="179417"/>
                </a:lnTo>
                <a:close/>
                <a:moveTo>
                  <a:pt x="3211018" y="115945"/>
                </a:moveTo>
                <a:cubicBezTo>
                  <a:pt x="3211018" y="92437"/>
                  <a:pt x="3217552" y="75024"/>
                  <a:pt x="3230619" y="63708"/>
                </a:cubicBezTo>
                <a:cubicBezTo>
                  <a:pt x="3241538" y="54305"/>
                  <a:pt x="3254848" y="49607"/>
                  <a:pt x="3270544" y="49607"/>
                </a:cubicBezTo>
                <a:cubicBezTo>
                  <a:pt x="3287996" y="49607"/>
                  <a:pt x="3302263" y="55324"/>
                  <a:pt x="3313341" y="66758"/>
                </a:cubicBezTo>
                <a:cubicBezTo>
                  <a:pt x="3324414" y="78191"/>
                  <a:pt x="3329951" y="93991"/>
                  <a:pt x="3329951" y="114151"/>
                </a:cubicBezTo>
                <a:cubicBezTo>
                  <a:pt x="3329951" y="130489"/>
                  <a:pt x="3327502" y="143337"/>
                  <a:pt x="3322602" y="152701"/>
                </a:cubicBezTo>
                <a:cubicBezTo>
                  <a:pt x="3317704" y="162065"/>
                  <a:pt x="3310572" y="169337"/>
                  <a:pt x="3301208" y="174513"/>
                </a:cubicBezTo>
                <a:cubicBezTo>
                  <a:pt x="3291845" y="179694"/>
                  <a:pt x="3281621" y="182286"/>
                  <a:pt x="3270544" y="182286"/>
                </a:cubicBezTo>
                <a:cubicBezTo>
                  <a:pt x="3252778" y="182286"/>
                  <a:pt x="3238413" y="176587"/>
                  <a:pt x="3227455" y="165193"/>
                </a:cubicBezTo>
                <a:cubicBezTo>
                  <a:pt x="3216496" y="153794"/>
                  <a:pt x="3211018" y="137378"/>
                  <a:pt x="3211018" y="115945"/>
                </a:cubicBezTo>
                <a:close/>
                <a:moveTo>
                  <a:pt x="3233132" y="115945"/>
                </a:moveTo>
                <a:cubicBezTo>
                  <a:pt x="3233132" y="132202"/>
                  <a:pt x="3236678" y="144374"/>
                  <a:pt x="3243770" y="152463"/>
                </a:cubicBezTo>
                <a:cubicBezTo>
                  <a:pt x="3250866" y="160548"/>
                  <a:pt x="3259791" y="164594"/>
                  <a:pt x="3270544" y="164594"/>
                </a:cubicBezTo>
                <a:cubicBezTo>
                  <a:pt x="3281225" y="164594"/>
                  <a:pt x="3290109" y="160531"/>
                  <a:pt x="3297201" y="152399"/>
                </a:cubicBezTo>
                <a:cubicBezTo>
                  <a:pt x="3304293" y="144273"/>
                  <a:pt x="3307840" y="131882"/>
                  <a:pt x="3307840" y="115228"/>
                </a:cubicBezTo>
                <a:cubicBezTo>
                  <a:pt x="3307840" y="99532"/>
                  <a:pt x="3304271" y="87638"/>
                  <a:pt x="3297140" y="79549"/>
                </a:cubicBezTo>
                <a:cubicBezTo>
                  <a:pt x="3290009" y="71463"/>
                  <a:pt x="3281142" y="67417"/>
                  <a:pt x="3270544" y="67417"/>
                </a:cubicBezTo>
                <a:cubicBezTo>
                  <a:pt x="3259791" y="67417"/>
                  <a:pt x="3250866" y="71441"/>
                  <a:pt x="3243770" y="79488"/>
                </a:cubicBezTo>
                <a:cubicBezTo>
                  <a:pt x="3236678" y="87537"/>
                  <a:pt x="3233132" y="99691"/>
                  <a:pt x="3233132" y="115945"/>
                </a:cubicBezTo>
                <a:close/>
                <a:moveTo>
                  <a:pt x="3355176" y="228063"/>
                </a:moveTo>
                <a:lnTo>
                  <a:pt x="3355176" y="52476"/>
                </a:lnTo>
                <a:lnTo>
                  <a:pt x="3374778" y="52476"/>
                </a:lnTo>
                <a:lnTo>
                  <a:pt x="3374778" y="68972"/>
                </a:lnTo>
                <a:cubicBezTo>
                  <a:pt x="3379401" y="62513"/>
                  <a:pt x="3384620" y="57672"/>
                  <a:pt x="3390438" y="54446"/>
                </a:cubicBezTo>
                <a:cubicBezTo>
                  <a:pt x="3396256" y="51220"/>
                  <a:pt x="3403308" y="49607"/>
                  <a:pt x="3411595" y="49607"/>
                </a:cubicBezTo>
                <a:cubicBezTo>
                  <a:pt x="3422431" y="49607"/>
                  <a:pt x="3431993" y="52394"/>
                  <a:pt x="3440279" y="57974"/>
                </a:cubicBezTo>
                <a:cubicBezTo>
                  <a:pt x="3448571" y="63551"/>
                  <a:pt x="3454827" y="71420"/>
                  <a:pt x="3459046" y="81578"/>
                </a:cubicBezTo>
                <a:cubicBezTo>
                  <a:pt x="3463269" y="91738"/>
                  <a:pt x="3465382" y="102876"/>
                  <a:pt x="3465382" y="114991"/>
                </a:cubicBezTo>
                <a:cubicBezTo>
                  <a:pt x="3465382" y="127979"/>
                  <a:pt x="3463053" y="139676"/>
                  <a:pt x="3458391" y="150072"/>
                </a:cubicBezTo>
                <a:cubicBezTo>
                  <a:pt x="3453730" y="160470"/>
                  <a:pt x="3446958" y="168436"/>
                  <a:pt x="3438074" y="173976"/>
                </a:cubicBezTo>
                <a:cubicBezTo>
                  <a:pt x="3429185" y="179517"/>
                  <a:pt x="3419839" y="182286"/>
                  <a:pt x="3410037" y="182286"/>
                </a:cubicBezTo>
                <a:cubicBezTo>
                  <a:pt x="3402865" y="182286"/>
                  <a:pt x="3396432" y="180769"/>
                  <a:pt x="3390733" y="177743"/>
                </a:cubicBezTo>
                <a:cubicBezTo>
                  <a:pt x="3385038" y="174718"/>
                  <a:pt x="3380358" y="170887"/>
                  <a:pt x="3376689" y="166266"/>
                </a:cubicBezTo>
                <a:lnTo>
                  <a:pt x="3376689" y="228063"/>
                </a:lnTo>
                <a:close/>
                <a:moveTo>
                  <a:pt x="3374659" y="116665"/>
                </a:moveTo>
                <a:cubicBezTo>
                  <a:pt x="3374659" y="132998"/>
                  <a:pt x="3377968" y="145072"/>
                  <a:pt x="3384581" y="152878"/>
                </a:cubicBezTo>
                <a:cubicBezTo>
                  <a:pt x="3391194" y="160689"/>
                  <a:pt x="3399200" y="164594"/>
                  <a:pt x="3408603" y="164594"/>
                </a:cubicBezTo>
                <a:cubicBezTo>
                  <a:pt x="3418169" y="164594"/>
                  <a:pt x="3426355" y="160548"/>
                  <a:pt x="3433166" y="152463"/>
                </a:cubicBezTo>
                <a:cubicBezTo>
                  <a:pt x="3439981" y="144374"/>
                  <a:pt x="3443387" y="131846"/>
                  <a:pt x="3443387" y="114872"/>
                </a:cubicBezTo>
                <a:cubicBezTo>
                  <a:pt x="3443387" y="98693"/>
                  <a:pt x="3440060" y="86584"/>
                  <a:pt x="3433408" y="78533"/>
                </a:cubicBezTo>
                <a:cubicBezTo>
                  <a:pt x="3426755" y="70484"/>
                  <a:pt x="3418802" y="66459"/>
                  <a:pt x="3409558" y="66459"/>
                </a:cubicBezTo>
                <a:cubicBezTo>
                  <a:pt x="3400395" y="66459"/>
                  <a:pt x="3392289" y="70739"/>
                  <a:pt x="3385237" y="79308"/>
                </a:cubicBezTo>
                <a:cubicBezTo>
                  <a:pt x="3378187" y="87875"/>
                  <a:pt x="3374659" y="100327"/>
                  <a:pt x="3374659" y="116665"/>
                </a:cubicBezTo>
                <a:close/>
                <a:moveTo>
                  <a:pt x="3574156" y="132918"/>
                </a:moveTo>
                <a:lnTo>
                  <a:pt x="3595313" y="135669"/>
                </a:lnTo>
                <a:cubicBezTo>
                  <a:pt x="3593003" y="150252"/>
                  <a:pt x="3587088" y="161668"/>
                  <a:pt x="3577566" y="169912"/>
                </a:cubicBezTo>
                <a:cubicBezTo>
                  <a:pt x="3568036" y="178159"/>
                  <a:pt x="3556347" y="182286"/>
                  <a:pt x="3542480" y="182286"/>
                </a:cubicBezTo>
                <a:cubicBezTo>
                  <a:pt x="3525107" y="182286"/>
                  <a:pt x="3511146" y="176605"/>
                  <a:pt x="3500586" y="165250"/>
                </a:cubicBezTo>
                <a:cubicBezTo>
                  <a:pt x="3490028" y="153896"/>
                  <a:pt x="3484743" y="137620"/>
                  <a:pt x="3484743" y="116423"/>
                </a:cubicBezTo>
                <a:cubicBezTo>
                  <a:pt x="3484743" y="102719"/>
                  <a:pt x="3487016" y="90726"/>
                  <a:pt x="3491562" y="80446"/>
                </a:cubicBezTo>
                <a:cubicBezTo>
                  <a:pt x="3496101" y="70164"/>
                  <a:pt x="3503013" y="62452"/>
                  <a:pt x="3512301" y="57315"/>
                </a:cubicBezTo>
                <a:cubicBezTo>
                  <a:pt x="3521586" y="52174"/>
                  <a:pt x="3531684" y="49607"/>
                  <a:pt x="3542599" y="49607"/>
                </a:cubicBezTo>
                <a:cubicBezTo>
                  <a:pt x="3556384" y="49607"/>
                  <a:pt x="3567662" y="53092"/>
                  <a:pt x="3576428" y="60066"/>
                </a:cubicBezTo>
                <a:cubicBezTo>
                  <a:pt x="3585194" y="67038"/>
                  <a:pt x="3590810" y="76939"/>
                  <a:pt x="3593280" y="89769"/>
                </a:cubicBezTo>
                <a:lnTo>
                  <a:pt x="3572365" y="92998"/>
                </a:lnTo>
                <a:cubicBezTo>
                  <a:pt x="3570369" y="84470"/>
                  <a:pt x="3566849" y="78054"/>
                  <a:pt x="3561787" y="73753"/>
                </a:cubicBezTo>
                <a:cubicBezTo>
                  <a:pt x="3556722" y="69451"/>
                  <a:pt x="3550609" y="67297"/>
                  <a:pt x="3543434" y="67297"/>
                </a:cubicBezTo>
                <a:cubicBezTo>
                  <a:pt x="3532598" y="67297"/>
                  <a:pt x="3523796" y="71186"/>
                  <a:pt x="3517024" y="78951"/>
                </a:cubicBezTo>
                <a:cubicBezTo>
                  <a:pt x="3510250" y="86719"/>
                  <a:pt x="3506862" y="99014"/>
                  <a:pt x="3506862" y="115825"/>
                </a:cubicBezTo>
                <a:cubicBezTo>
                  <a:pt x="3506862" y="132879"/>
                  <a:pt x="3510131" y="145266"/>
                  <a:pt x="3516665" y="152996"/>
                </a:cubicBezTo>
                <a:cubicBezTo>
                  <a:pt x="3523199" y="160725"/>
                  <a:pt x="3531723" y="164594"/>
                  <a:pt x="3542239" y="164594"/>
                </a:cubicBezTo>
                <a:cubicBezTo>
                  <a:pt x="3550688" y="164594"/>
                  <a:pt x="3557740" y="162002"/>
                  <a:pt x="3563400" y="156826"/>
                </a:cubicBezTo>
                <a:cubicBezTo>
                  <a:pt x="3569056" y="151649"/>
                  <a:pt x="3572641" y="143679"/>
                  <a:pt x="3574156" y="132918"/>
                </a:cubicBezTo>
                <a:close/>
                <a:moveTo>
                  <a:pt x="3613601" y="52476"/>
                </a:moveTo>
                <a:lnTo>
                  <a:pt x="3635115" y="52476"/>
                </a:lnTo>
                <a:lnTo>
                  <a:pt x="3635115" y="107337"/>
                </a:lnTo>
                <a:cubicBezTo>
                  <a:pt x="3641967" y="107337"/>
                  <a:pt x="3646773" y="106023"/>
                  <a:pt x="3649520" y="103395"/>
                </a:cubicBezTo>
                <a:cubicBezTo>
                  <a:pt x="3652269" y="100763"/>
                  <a:pt x="3656313" y="93118"/>
                  <a:pt x="3661651" y="80446"/>
                </a:cubicBezTo>
                <a:cubicBezTo>
                  <a:pt x="3665873" y="70401"/>
                  <a:pt x="3669301" y="63791"/>
                  <a:pt x="3671933" y="60602"/>
                </a:cubicBezTo>
                <a:cubicBezTo>
                  <a:pt x="3674560" y="57415"/>
                  <a:pt x="3677588" y="55263"/>
                  <a:pt x="3681015" y="54146"/>
                </a:cubicBezTo>
                <a:cubicBezTo>
                  <a:pt x="3684443" y="53035"/>
                  <a:pt x="3689940" y="52476"/>
                  <a:pt x="3697511" y="52476"/>
                </a:cubicBezTo>
                <a:lnTo>
                  <a:pt x="3701813" y="52476"/>
                </a:lnTo>
                <a:lnTo>
                  <a:pt x="3701813" y="70285"/>
                </a:lnTo>
                <a:lnTo>
                  <a:pt x="3695840" y="70167"/>
                </a:lnTo>
                <a:cubicBezTo>
                  <a:pt x="3690181" y="70167"/>
                  <a:pt x="3686553" y="71002"/>
                  <a:pt x="3684961" y="72676"/>
                </a:cubicBezTo>
                <a:cubicBezTo>
                  <a:pt x="3683288" y="74430"/>
                  <a:pt x="3680739" y="79649"/>
                  <a:pt x="3677311" y="88336"/>
                </a:cubicBezTo>
                <a:cubicBezTo>
                  <a:pt x="3674046" y="96620"/>
                  <a:pt x="3671057" y="102358"/>
                  <a:pt x="3668347" y="105545"/>
                </a:cubicBezTo>
                <a:cubicBezTo>
                  <a:pt x="3665636" y="108734"/>
                  <a:pt x="3661450" y="111643"/>
                  <a:pt x="3655797" y="114274"/>
                </a:cubicBezTo>
                <a:cubicBezTo>
                  <a:pt x="3665039" y="116744"/>
                  <a:pt x="3674122" y="125348"/>
                  <a:pt x="3683046" y="140090"/>
                </a:cubicBezTo>
                <a:lnTo>
                  <a:pt x="3706593" y="179417"/>
                </a:lnTo>
                <a:lnTo>
                  <a:pt x="3682927" y="179417"/>
                </a:lnTo>
                <a:lnTo>
                  <a:pt x="3659977" y="140090"/>
                </a:lnTo>
                <a:cubicBezTo>
                  <a:pt x="3655279" y="132198"/>
                  <a:pt x="3651176" y="127000"/>
                  <a:pt x="3647669" y="124488"/>
                </a:cubicBezTo>
                <a:cubicBezTo>
                  <a:pt x="3644163" y="121978"/>
                  <a:pt x="3639980" y="120725"/>
                  <a:pt x="3635115" y="120725"/>
                </a:cubicBezTo>
                <a:lnTo>
                  <a:pt x="3635115" y="179417"/>
                </a:lnTo>
                <a:lnTo>
                  <a:pt x="3613601" y="179417"/>
                </a:lnTo>
                <a:close/>
                <a:moveTo>
                  <a:pt x="3720821" y="52476"/>
                </a:moveTo>
                <a:lnTo>
                  <a:pt x="3742335" y="52476"/>
                </a:lnTo>
                <a:lnTo>
                  <a:pt x="3742335" y="149295"/>
                </a:lnTo>
                <a:lnTo>
                  <a:pt x="3801983" y="52476"/>
                </a:lnTo>
                <a:lnTo>
                  <a:pt x="3825171" y="52476"/>
                </a:lnTo>
                <a:lnTo>
                  <a:pt x="3825171" y="179417"/>
                </a:lnTo>
                <a:lnTo>
                  <a:pt x="3803653" y="179417"/>
                </a:lnTo>
                <a:lnTo>
                  <a:pt x="3803653" y="83191"/>
                </a:lnTo>
                <a:lnTo>
                  <a:pt x="3744009" y="179417"/>
                </a:lnTo>
                <a:lnTo>
                  <a:pt x="3720821" y="179417"/>
                </a:lnTo>
                <a:close/>
                <a:moveTo>
                  <a:pt x="3843221" y="179417"/>
                </a:moveTo>
                <a:lnTo>
                  <a:pt x="3889596" y="113435"/>
                </a:lnTo>
                <a:lnTo>
                  <a:pt x="3846684" y="52476"/>
                </a:lnTo>
                <a:lnTo>
                  <a:pt x="3873583" y="52476"/>
                </a:lnTo>
                <a:lnTo>
                  <a:pt x="3893066" y="82237"/>
                </a:lnTo>
                <a:cubicBezTo>
                  <a:pt x="3896731" y="87897"/>
                  <a:pt x="3899676" y="92638"/>
                  <a:pt x="3901908" y="96462"/>
                </a:cubicBezTo>
                <a:cubicBezTo>
                  <a:pt x="3905414" y="91205"/>
                  <a:pt x="3908640" y="86543"/>
                  <a:pt x="3911588" y="82475"/>
                </a:cubicBezTo>
                <a:lnTo>
                  <a:pt x="3932987" y="52476"/>
                </a:lnTo>
                <a:lnTo>
                  <a:pt x="3958687" y="52476"/>
                </a:lnTo>
                <a:lnTo>
                  <a:pt x="3914821" y="112240"/>
                </a:lnTo>
                <a:lnTo>
                  <a:pt x="3962031" y="179417"/>
                </a:lnTo>
                <a:lnTo>
                  <a:pt x="3935619" y="179417"/>
                </a:lnTo>
                <a:lnTo>
                  <a:pt x="3909558" y="139970"/>
                </a:lnTo>
                <a:lnTo>
                  <a:pt x="3902624" y="129333"/>
                </a:lnTo>
                <a:lnTo>
                  <a:pt x="3869274" y="179417"/>
                </a:lnTo>
                <a:close/>
                <a:moveTo>
                  <a:pt x="4047103" y="52476"/>
                </a:moveTo>
                <a:lnTo>
                  <a:pt x="4080569" y="52476"/>
                </a:lnTo>
                <a:lnTo>
                  <a:pt x="4113919" y="154076"/>
                </a:lnTo>
                <a:lnTo>
                  <a:pt x="4150974" y="52476"/>
                </a:lnTo>
                <a:lnTo>
                  <a:pt x="4181930" y="52476"/>
                </a:lnTo>
                <a:lnTo>
                  <a:pt x="4181930" y="179417"/>
                </a:lnTo>
                <a:lnTo>
                  <a:pt x="4160416" y="179417"/>
                </a:lnTo>
                <a:lnTo>
                  <a:pt x="4160416" y="77220"/>
                </a:lnTo>
                <a:lnTo>
                  <a:pt x="4122886" y="179417"/>
                </a:lnTo>
                <a:lnTo>
                  <a:pt x="4103641" y="179417"/>
                </a:lnTo>
                <a:lnTo>
                  <a:pt x="4068142" y="72316"/>
                </a:lnTo>
                <a:lnTo>
                  <a:pt x="4068142" y="179417"/>
                </a:lnTo>
                <a:lnTo>
                  <a:pt x="4047103" y="179417"/>
                </a:lnTo>
                <a:close/>
                <a:moveTo>
                  <a:pt x="4301703" y="138538"/>
                </a:moveTo>
                <a:lnTo>
                  <a:pt x="4323933" y="141285"/>
                </a:lnTo>
                <a:cubicBezTo>
                  <a:pt x="4320430" y="154273"/>
                  <a:pt x="4313935" y="164353"/>
                  <a:pt x="4304450" y="171525"/>
                </a:cubicBezTo>
                <a:cubicBezTo>
                  <a:pt x="4294967" y="178700"/>
                  <a:pt x="4282853" y="182286"/>
                  <a:pt x="4268111" y="182286"/>
                </a:cubicBezTo>
                <a:cubicBezTo>
                  <a:pt x="4249545" y="182286"/>
                  <a:pt x="4234826" y="176568"/>
                  <a:pt x="4223949" y="165128"/>
                </a:cubicBezTo>
                <a:cubicBezTo>
                  <a:pt x="4213071" y="153694"/>
                  <a:pt x="4207631" y="137657"/>
                  <a:pt x="4207631" y="117022"/>
                </a:cubicBezTo>
                <a:cubicBezTo>
                  <a:pt x="4207631" y="95665"/>
                  <a:pt x="4213128" y="79088"/>
                  <a:pt x="4224126" y="67295"/>
                </a:cubicBezTo>
                <a:cubicBezTo>
                  <a:pt x="4235124" y="55500"/>
                  <a:pt x="4249388" y="49607"/>
                  <a:pt x="4266916" y="49607"/>
                </a:cubicBezTo>
                <a:cubicBezTo>
                  <a:pt x="4283890" y="49607"/>
                  <a:pt x="4297757" y="55382"/>
                  <a:pt x="4308517" y="66938"/>
                </a:cubicBezTo>
                <a:cubicBezTo>
                  <a:pt x="4319274" y="78490"/>
                  <a:pt x="4324653" y="94748"/>
                  <a:pt x="4324653" y="115707"/>
                </a:cubicBezTo>
                <a:cubicBezTo>
                  <a:pt x="4324653" y="116981"/>
                  <a:pt x="4324612" y="118896"/>
                  <a:pt x="4324530" y="121441"/>
                </a:cubicBezTo>
                <a:lnTo>
                  <a:pt x="4229864" y="121441"/>
                </a:lnTo>
                <a:cubicBezTo>
                  <a:pt x="4230664" y="135388"/>
                  <a:pt x="4234609" y="146065"/>
                  <a:pt x="4241702" y="153474"/>
                </a:cubicBezTo>
                <a:cubicBezTo>
                  <a:pt x="4248789" y="160887"/>
                  <a:pt x="4257635" y="164594"/>
                  <a:pt x="4268233" y="164594"/>
                </a:cubicBezTo>
                <a:cubicBezTo>
                  <a:pt x="4276125" y="164594"/>
                  <a:pt x="4282856" y="162524"/>
                  <a:pt x="4288436" y="158378"/>
                </a:cubicBezTo>
                <a:cubicBezTo>
                  <a:pt x="4294017" y="154234"/>
                  <a:pt x="4298437" y="147625"/>
                  <a:pt x="4301703" y="138538"/>
                </a:cubicBezTo>
                <a:close/>
                <a:moveTo>
                  <a:pt x="4231059" y="103751"/>
                </a:moveTo>
                <a:lnTo>
                  <a:pt x="4301940" y="103751"/>
                </a:lnTo>
                <a:cubicBezTo>
                  <a:pt x="4300986" y="93077"/>
                  <a:pt x="4298275" y="85067"/>
                  <a:pt x="4293815" y="79728"/>
                </a:cubicBezTo>
                <a:cubicBezTo>
                  <a:pt x="4286961" y="71441"/>
                  <a:pt x="4278075" y="67297"/>
                  <a:pt x="4267156" y="67297"/>
                </a:cubicBezTo>
                <a:cubicBezTo>
                  <a:pt x="4257274" y="67297"/>
                  <a:pt x="4248973" y="70606"/>
                  <a:pt x="4242237" y="77220"/>
                </a:cubicBezTo>
                <a:cubicBezTo>
                  <a:pt x="4235501" y="83829"/>
                  <a:pt x="4231779" y="92678"/>
                  <a:pt x="4231059" y="103751"/>
                </a:cubicBezTo>
                <a:close/>
                <a:moveTo>
                  <a:pt x="4433786" y="132918"/>
                </a:moveTo>
                <a:lnTo>
                  <a:pt x="4454943" y="135669"/>
                </a:lnTo>
                <a:cubicBezTo>
                  <a:pt x="4452632" y="150252"/>
                  <a:pt x="4446714" y="161668"/>
                  <a:pt x="4437191" y="169912"/>
                </a:cubicBezTo>
                <a:cubicBezTo>
                  <a:pt x="4427666" y="178159"/>
                  <a:pt x="4415974" y="182286"/>
                  <a:pt x="4402106" y="182286"/>
                </a:cubicBezTo>
                <a:cubicBezTo>
                  <a:pt x="4384736" y="182286"/>
                  <a:pt x="4370772" y="176605"/>
                  <a:pt x="4360213" y="165250"/>
                </a:cubicBezTo>
                <a:cubicBezTo>
                  <a:pt x="4349654" y="153896"/>
                  <a:pt x="4344373" y="137620"/>
                  <a:pt x="4344373" y="116423"/>
                </a:cubicBezTo>
                <a:cubicBezTo>
                  <a:pt x="4344373" y="102719"/>
                  <a:pt x="4346644" y="90726"/>
                  <a:pt x="4351188" y="80446"/>
                </a:cubicBezTo>
                <a:cubicBezTo>
                  <a:pt x="4355731" y="70164"/>
                  <a:pt x="4362644" y="62452"/>
                  <a:pt x="4371931" y="57315"/>
                </a:cubicBezTo>
                <a:cubicBezTo>
                  <a:pt x="4381212" y="52174"/>
                  <a:pt x="4391314" y="49607"/>
                  <a:pt x="4402228" y="49607"/>
                </a:cubicBezTo>
                <a:cubicBezTo>
                  <a:pt x="4416013" y="49607"/>
                  <a:pt x="4427288" y="53092"/>
                  <a:pt x="4436055" y="60066"/>
                </a:cubicBezTo>
                <a:cubicBezTo>
                  <a:pt x="4444824" y="67038"/>
                  <a:pt x="4450440" y="76939"/>
                  <a:pt x="4452910" y="89769"/>
                </a:cubicBezTo>
                <a:lnTo>
                  <a:pt x="4431993" y="92998"/>
                </a:lnTo>
                <a:cubicBezTo>
                  <a:pt x="4430000" y="84470"/>
                  <a:pt x="4426475" y="78054"/>
                  <a:pt x="4421413" y="73753"/>
                </a:cubicBezTo>
                <a:cubicBezTo>
                  <a:pt x="4416352" y="69451"/>
                  <a:pt x="4410238" y="67297"/>
                  <a:pt x="4403064" y="67297"/>
                </a:cubicBezTo>
                <a:cubicBezTo>
                  <a:pt x="4392228" y="67297"/>
                  <a:pt x="4383426" y="71186"/>
                  <a:pt x="4376654" y="78951"/>
                </a:cubicBezTo>
                <a:cubicBezTo>
                  <a:pt x="4369879" y="86719"/>
                  <a:pt x="4366492" y="99014"/>
                  <a:pt x="4366492" y="115825"/>
                </a:cubicBezTo>
                <a:cubicBezTo>
                  <a:pt x="4366492" y="132879"/>
                  <a:pt x="4369761" y="145266"/>
                  <a:pt x="4376295" y="152996"/>
                </a:cubicBezTo>
                <a:cubicBezTo>
                  <a:pt x="4382828" y="160725"/>
                  <a:pt x="4391353" y="164594"/>
                  <a:pt x="4401869" y="164594"/>
                </a:cubicBezTo>
                <a:cubicBezTo>
                  <a:pt x="4410314" y="164594"/>
                  <a:pt x="4417370" y="162002"/>
                  <a:pt x="4423029" y="156826"/>
                </a:cubicBezTo>
                <a:cubicBezTo>
                  <a:pt x="4428685" y="151649"/>
                  <a:pt x="4432271" y="143679"/>
                  <a:pt x="4433786" y="132918"/>
                </a:cubicBezTo>
                <a:close/>
                <a:moveTo>
                  <a:pt x="4461755" y="52476"/>
                </a:moveTo>
                <a:lnTo>
                  <a:pt x="4564909" y="52476"/>
                </a:lnTo>
                <a:lnTo>
                  <a:pt x="4564909" y="70285"/>
                </a:lnTo>
                <a:lnTo>
                  <a:pt x="4524027" y="70285"/>
                </a:lnTo>
                <a:lnTo>
                  <a:pt x="4524027" y="179417"/>
                </a:lnTo>
                <a:lnTo>
                  <a:pt x="4502633" y="179417"/>
                </a:lnTo>
                <a:lnTo>
                  <a:pt x="4502633" y="70285"/>
                </a:lnTo>
                <a:lnTo>
                  <a:pt x="4461755" y="70285"/>
                </a:lnTo>
                <a:close/>
                <a:moveTo>
                  <a:pt x="4574272" y="115945"/>
                </a:moveTo>
                <a:cubicBezTo>
                  <a:pt x="4574272" y="92437"/>
                  <a:pt x="4580807" y="75024"/>
                  <a:pt x="4593875" y="63708"/>
                </a:cubicBezTo>
                <a:cubicBezTo>
                  <a:pt x="4604793" y="54305"/>
                  <a:pt x="4618103" y="49607"/>
                  <a:pt x="4633799" y="49607"/>
                </a:cubicBezTo>
                <a:cubicBezTo>
                  <a:pt x="4651251" y="49607"/>
                  <a:pt x="4665518" y="55324"/>
                  <a:pt x="4676595" y="66758"/>
                </a:cubicBezTo>
                <a:cubicBezTo>
                  <a:pt x="4687669" y="78191"/>
                  <a:pt x="4693206" y="93991"/>
                  <a:pt x="4693206" y="114151"/>
                </a:cubicBezTo>
                <a:cubicBezTo>
                  <a:pt x="4693206" y="130489"/>
                  <a:pt x="4690758" y="143337"/>
                  <a:pt x="4685859" y="152701"/>
                </a:cubicBezTo>
                <a:cubicBezTo>
                  <a:pt x="4680959" y="162065"/>
                  <a:pt x="4673826" y="169337"/>
                  <a:pt x="4664463" y="174513"/>
                </a:cubicBezTo>
                <a:cubicBezTo>
                  <a:pt x="4655101" y="179694"/>
                  <a:pt x="4644876" y="182286"/>
                  <a:pt x="4633799" y="182286"/>
                </a:cubicBezTo>
                <a:cubicBezTo>
                  <a:pt x="4616029" y="182286"/>
                  <a:pt x="4601665" y="176587"/>
                  <a:pt x="4590710" y="165193"/>
                </a:cubicBezTo>
                <a:cubicBezTo>
                  <a:pt x="4579751" y="153794"/>
                  <a:pt x="4574272" y="137378"/>
                  <a:pt x="4574272" y="115945"/>
                </a:cubicBezTo>
                <a:close/>
                <a:moveTo>
                  <a:pt x="4596385" y="115945"/>
                </a:moveTo>
                <a:cubicBezTo>
                  <a:pt x="4596385" y="132202"/>
                  <a:pt x="4599933" y="144374"/>
                  <a:pt x="4607026" y="152463"/>
                </a:cubicBezTo>
                <a:cubicBezTo>
                  <a:pt x="4614118" y="160548"/>
                  <a:pt x="4623042" y="164594"/>
                  <a:pt x="4633799" y="164594"/>
                </a:cubicBezTo>
                <a:cubicBezTo>
                  <a:pt x="4644477" y="164594"/>
                  <a:pt x="4653365" y="160531"/>
                  <a:pt x="4660458" y="152399"/>
                </a:cubicBezTo>
                <a:cubicBezTo>
                  <a:pt x="4667545" y="144273"/>
                  <a:pt x="4671095" y="131882"/>
                  <a:pt x="4671095" y="115228"/>
                </a:cubicBezTo>
                <a:cubicBezTo>
                  <a:pt x="4671095" y="99532"/>
                  <a:pt x="4667527" y="87638"/>
                  <a:pt x="4660395" y="79549"/>
                </a:cubicBezTo>
                <a:cubicBezTo>
                  <a:pt x="4653264" y="71463"/>
                  <a:pt x="4644397" y="67417"/>
                  <a:pt x="4633799" y="67417"/>
                </a:cubicBezTo>
                <a:cubicBezTo>
                  <a:pt x="4623042" y="67417"/>
                  <a:pt x="4614118" y="71441"/>
                  <a:pt x="4607026" y="79488"/>
                </a:cubicBezTo>
                <a:cubicBezTo>
                  <a:pt x="4599933" y="87537"/>
                  <a:pt x="4596385" y="99691"/>
                  <a:pt x="4596385" y="115945"/>
                </a:cubicBezTo>
                <a:close/>
                <a:moveTo>
                  <a:pt x="4718432" y="228063"/>
                </a:moveTo>
                <a:lnTo>
                  <a:pt x="4718432" y="52476"/>
                </a:lnTo>
                <a:lnTo>
                  <a:pt x="4738033" y="52476"/>
                </a:lnTo>
                <a:lnTo>
                  <a:pt x="4738033" y="68972"/>
                </a:lnTo>
                <a:cubicBezTo>
                  <a:pt x="4742656" y="62513"/>
                  <a:pt x="4747875" y="57672"/>
                  <a:pt x="4753693" y="54446"/>
                </a:cubicBezTo>
                <a:cubicBezTo>
                  <a:pt x="4759511" y="51220"/>
                  <a:pt x="4766560" y="49607"/>
                  <a:pt x="4774850" y="49607"/>
                </a:cubicBezTo>
                <a:cubicBezTo>
                  <a:pt x="4785687" y="49607"/>
                  <a:pt x="4795247" y="52394"/>
                  <a:pt x="4803536" y="57974"/>
                </a:cubicBezTo>
                <a:cubicBezTo>
                  <a:pt x="4811822" y="63551"/>
                  <a:pt x="4818080" y="71420"/>
                  <a:pt x="4822302" y="81578"/>
                </a:cubicBezTo>
                <a:cubicBezTo>
                  <a:pt x="4826525" y="91738"/>
                  <a:pt x="4828634" y="102876"/>
                  <a:pt x="4828634" y="114991"/>
                </a:cubicBezTo>
                <a:cubicBezTo>
                  <a:pt x="4828634" y="127979"/>
                  <a:pt x="4826309" y="139676"/>
                  <a:pt x="4821647" y="150072"/>
                </a:cubicBezTo>
                <a:cubicBezTo>
                  <a:pt x="4816985" y="160470"/>
                  <a:pt x="4810213" y="168436"/>
                  <a:pt x="4801325" y="173976"/>
                </a:cubicBezTo>
                <a:cubicBezTo>
                  <a:pt x="4792439" y="179517"/>
                  <a:pt x="4783095" y="182286"/>
                  <a:pt x="4773292" y="182286"/>
                </a:cubicBezTo>
                <a:cubicBezTo>
                  <a:pt x="4766120" y="182286"/>
                  <a:pt x="4759688" y="180769"/>
                  <a:pt x="4753988" y="177743"/>
                </a:cubicBezTo>
                <a:cubicBezTo>
                  <a:pt x="4748293" y="174718"/>
                  <a:pt x="4743613" y="170887"/>
                  <a:pt x="4739945" y="166266"/>
                </a:cubicBezTo>
                <a:lnTo>
                  <a:pt x="4739945" y="228063"/>
                </a:lnTo>
                <a:close/>
                <a:moveTo>
                  <a:pt x="4737915" y="116665"/>
                </a:moveTo>
                <a:cubicBezTo>
                  <a:pt x="4737915" y="132998"/>
                  <a:pt x="4741223" y="145072"/>
                  <a:pt x="4747836" y="152878"/>
                </a:cubicBezTo>
                <a:cubicBezTo>
                  <a:pt x="4754449" y="160689"/>
                  <a:pt x="4762456" y="164594"/>
                  <a:pt x="4771859" y="164594"/>
                </a:cubicBezTo>
                <a:cubicBezTo>
                  <a:pt x="4781423" y="164594"/>
                  <a:pt x="4789610" y="160548"/>
                  <a:pt x="4796421" y="152463"/>
                </a:cubicBezTo>
                <a:cubicBezTo>
                  <a:pt x="4803233" y="144374"/>
                  <a:pt x="4806642" y="131846"/>
                  <a:pt x="4806642" y="114872"/>
                </a:cubicBezTo>
                <a:cubicBezTo>
                  <a:pt x="4806642" y="98693"/>
                  <a:pt x="4803316" y="86584"/>
                  <a:pt x="4796662" y="78533"/>
                </a:cubicBezTo>
                <a:cubicBezTo>
                  <a:pt x="4790006" y="70484"/>
                  <a:pt x="4782057" y="66459"/>
                  <a:pt x="4772813" y="66459"/>
                </a:cubicBezTo>
                <a:cubicBezTo>
                  <a:pt x="4763651" y="66459"/>
                  <a:pt x="4755544" y="70739"/>
                  <a:pt x="4748491" y="79308"/>
                </a:cubicBezTo>
                <a:cubicBezTo>
                  <a:pt x="4741443" y="87875"/>
                  <a:pt x="4737915" y="100327"/>
                  <a:pt x="4737915" y="116665"/>
                </a:cubicBezTo>
                <a:close/>
                <a:moveTo>
                  <a:pt x="4845339" y="115945"/>
                </a:moveTo>
                <a:cubicBezTo>
                  <a:pt x="4845339" y="92437"/>
                  <a:pt x="4851872" y="75024"/>
                  <a:pt x="4864944" y="63708"/>
                </a:cubicBezTo>
                <a:cubicBezTo>
                  <a:pt x="4875860" y="54305"/>
                  <a:pt x="4889168" y="49607"/>
                  <a:pt x="4904867" y="49607"/>
                </a:cubicBezTo>
                <a:cubicBezTo>
                  <a:pt x="4922318" y="49607"/>
                  <a:pt x="4936587" y="55324"/>
                  <a:pt x="4947661" y="66758"/>
                </a:cubicBezTo>
                <a:cubicBezTo>
                  <a:pt x="4958739" y="78191"/>
                  <a:pt x="4964272" y="93991"/>
                  <a:pt x="4964272" y="114151"/>
                </a:cubicBezTo>
                <a:cubicBezTo>
                  <a:pt x="4964272" y="130489"/>
                  <a:pt x="4961824" y="143337"/>
                  <a:pt x="4956924" y="152701"/>
                </a:cubicBezTo>
                <a:cubicBezTo>
                  <a:pt x="4952024" y="162065"/>
                  <a:pt x="4944893" y="169337"/>
                  <a:pt x="4935529" y="174513"/>
                </a:cubicBezTo>
                <a:cubicBezTo>
                  <a:pt x="4926165" y="179694"/>
                  <a:pt x="4915942" y="182286"/>
                  <a:pt x="4904867" y="182286"/>
                </a:cubicBezTo>
                <a:cubicBezTo>
                  <a:pt x="4887098" y="182286"/>
                  <a:pt x="4872734" y="176587"/>
                  <a:pt x="4861779" y="165193"/>
                </a:cubicBezTo>
                <a:cubicBezTo>
                  <a:pt x="4850818" y="153794"/>
                  <a:pt x="4845339" y="137378"/>
                  <a:pt x="4845339" y="115945"/>
                </a:cubicBezTo>
                <a:close/>
                <a:moveTo>
                  <a:pt x="4867453" y="115945"/>
                </a:moveTo>
                <a:cubicBezTo>
                  <a:pt x="4867453" y="132202"/>
                  <a:pt x="4870999" y="144374"/>
                  <a:pt x="4878091" y="152463"/>
                </a:cubicBezTo>
                <a:cubicBezTo>
                  <a:pt x="4885186" y="160548"/>
                  <a:pt x="4894111" y="164594"/>
                  <a:pt x="4904867" y="164594"/>
                </a:cubicBezTo>
                <a:cubicBezTo>
                  <a:pt x="4915546" y="164594"/>
                  <a:pt x="4924431" y="160531"/>
                  <a:pt x="4931526" y="152399"/>
                </a:cubicBezTo>
                <a:cubicBezTo>
                  <a:pt x="4938614" y="144273"/>
                  <a:pt x="4942160" y="131882"/>
                  <a:pt x="4942160" y="115228"/>
                </a:cubicBezTo>
                <a:cubicBezTo>
                  <a:pt x="4942160" y="99532"/>
                  <a:pt x="4938593" y="87638"/>
                  <a:pt x="4931462" y="79549"/>
                </a:cubicBezTo>
                <a:cubicBezTo>
                  <a:pt x="4924329" y="71463"/>
                  <a:pt x="4915463" y="67417"/>
                  <a:pt x="4904867" y="67417"/>
                </a:cubicBezTo>
                <a:cubicBezTo>
                  <a:pt x="4894111" y="67417"/>
                  <a:pt x="4885186" y="71441"/>
                  <a:pt x="4878091" y="79488"/>
                </a:cubicBezTo>
                <a:cubicBezTo>
                  <a:pt x="4870999" y="87537"/>
                  <a:pt x="4867453" y="99691"/>
                  <a:pt x="4867453" y="115945"/>
                </a:cubicBezTo>
                <a:close/>
                <a:moveTo>
                  <a:pt x="5062321" y="52476"/>
                </a:moveTo>
                <a:lnTo>
                  <a:pt x="5062321" y="107337"/>
                </a:lnTo>
                <a:cubicBezTo>
                  <a:pt x="5069173" y="107337"/>
                  <a:pt x="5073992" y="106023"/>
                  <a:pt x="5076779" y="103395"/>
                </a:cubicBezTo>
                <a:cubicBezTo>
                  <a:pt x="5079568" y="100763"/>
                  <a:pt x="5083632" y="93118"/>
                  <a:pt x="5088976" y="80446"/>
                </a:cubicBezTo>
                <a:cubicBezTo>
                  <a:pt x="5093993" y="68414"/>
                  <a:pt x="5098498" y="60721"/>
                  <a:pt x="5102482" y="57376"/>
                </a:cubicBezTo>
                <a:cubicBezTo>
                  <a:pt x="5106388" y="54111"/>
                  <a:pt x="5112603" y="52476"/>
                  <a:pt x="5121127" y="52476"/>
                </a:cubicBezTo>
                <a:lnTo>
                  <a:pt x="5129019" y="52476"/>
                </a:lnTo>
                <a:lnTo>
                  <a:pt x="5129019" y="70285"/>
                </a:lnTo>
                <a:lnTo>
                  <a:pt x="5123162" y="70167"/>
                </a:lnTo>
                <a:cubicBezTo>
                  <a:pt x="5117419" y="70167"/>
                  <a:pt x="5113755" y="71002"/>
                  <a:pt x="5112163" y="72676"/>
                </a:cubicBezTo>
                <a:cubicBezTo>
                  <a:pt x="5110490" y="74430"/>
                  <a:pt x="5107940" y="79649"/>
                  <a:pt x="5104513" y="88336"/>
                </a:cubicBezTo>
                <a:cubicBezTo>
                  <a:pt x="5101328" y="96620"/>
                  <a:pt x="5098375" y="102358"/>
                  <a:pt x="5095668" y="105545"/>
                </a:cubicBezTo>
                <a:cubicBezTo>
                  <a:pt x="5092957" y="108734"/>
                  <a:pt x="5088735" y="111643"/>
                  <a:pt x="5082999" y="114274"/>
                </a:cubicBezTo>
                <a:cubicBezTo>
                  <a:pt x="5092320" y="116744"/>
                  <a:pt x="5101403" y="125348"/>
                  <a:pt x="5110252" y="140090"/>
                </a:cubicBezTo>
                <a:lnTo>
                  <a:pt x="5133919" y="179417"/>
                </a:lnTo>
                <a:lnTo>
                  <a:pt x="5110252" y="179417"/>
                </a:lnTo>
                <a:lnTo>
                  <a:pt x="5087183" y="140090"/>
                </a:lnTo>
                <a:cubicBezTo>
                  <a:pt x="5082477" y="132123"/>
                  <a:pt x="5078374" y="126903"/>
                  <a:pt x="5074867" y="124429"/>
                </a:cubicBezTo>
                <a:cubicBezTo>
                  <a:pt x="5071364" y="121961"/>
                  <a:pt x="5067182" y="120725"/>
                  <a:pt x="5062321" y="120725"/>
                </a:cubicBezTo>
                <a:lnTo>
                  <a:pt x="5062321" y="179417"/>
                </a:lnTo>
                <a:lnTo>
                  <a:pt x="5040322" y="179417"/>
                </a:lnTo>
                <a:lnTo>
                  <a:pt x="5040322" y="120725"/>
                </a:lnTo>
                <a:cubicBezTo>
                  <a:pt x="5035540" y="120725"/>
                  <a:pt x="5031398" y="121943"/>
                  <a:pt x="5027894" y="124368"/>
                </a:cubicBezTo>
                <a:cubicBezTo>
                  <a:pt x="5024389" y="126802"/>
                  <a:pt x="5020284" y="132041"/>
                  <a:pt x="5015582" y="140090"/>
                </a:cubicBezTo>
                <a:lnTo>
                  <a:pt x="4992514" y="179417"/>
                </a:lnTo>
                <a:lnTo>
                  <a:pt x="4968848" y="179417"/>
                </a:lnTo>
                <a:lnTo>
                  <a:pt x="4992391" y="140090"/>
                </a:lnTo>
                <a:cubicBezTo>
                  <a:pt x="5001315" y="125348"/>
                  <a:pt x="5010442" y="116744"/>
                  <a:pt x="5019762" y="114274"/>
                </a:cubicBezTo>
                <a:cubicBezTo>
                  <a:pt x="5013390" y="111322"/>
                  <a:pt x="5008926" y="108115"/>
                  <a:pt x="5006378" y="104652"/>
                </a:cubicBezTo>
                <a:cubicBezTo>
                  <a:pt x="5003833" y="101185"/>
                  <a:pt x="5000002" y="92916"/>
                  <a:pt x="4994901" y="79847"/>
                </a:cubicBezTo>
                <a:cubicBezTo>
                  <a:pt x="4993147" y="75462"/>
                  <a:pt x="4991278" y="72760"/>
                  <a:pt x="4989285" y="71718"/>
                </a:cubicBezTo>
                <a:cubicBezTo>
                  <a:pt x="4987214" y="70682"/>
                  <a:pt x="4984147" y="70167"/>
                  <a:pt x="4980083" y="70167"/>
                </a:cubicBezTo>
                <a:cubicBezTo>
                  <a:pt x="4979046" y="70167"/>
                  <a:pt x="4976933" y="70207"/>
                  <a:pt x="4973747" y="70285"/>
                </a:cubicBezTo>
                <a:lnTo>
                  <a:pt x="4973747" y="52476"/>
                </a:lnTo>
                <a:lnTo>
                  <a:pt x="4976734" y="52476"/>
                </a:lnTo>
                <a:cubicBezTo>
                  <a:pt x="4985022" y="52476"/>
                  <a:pt x="4990858" y="52973"/>
                  <a:pt x="4994245" y="53967"/>
                </a:cubicBezTo>
                <a:cubicBezTo>
                  <a:pt x="4997632" y="54968"/>
                  <a:pt x="5000658" y="57074"/>
                  <a:pt x="5003328" y="60303"/>
                </a:cubicBezTo>
                <a:cubicBezTo>
                  <a:pt x="5005999" y="63529"/>
                  <a:pt x="5009487" y="70242"/>
                  <a:pt x="5013789" y="80446"/>
                </a:cubicBezTo>
                <a:cubicBezTo>
                  <a:pt x="5019050" y="92955"/>
                  <a:pt x="5023056" y="100565"/>
                  <a:pt x="5025803" y="103273"/>
                </a:cubicBezTo>
                <a:cubicBezTo>
                  <a:pt x="5028553" y="105984"/>
                  <a:pt x="5033391" y="107337"/>
                  <a:pt x="5040322" y="107337"/>
                </a:cubicBezTo>
                <a:lnTo>
                  <a:pt x="5040322" y="52476"/>
                </a:lnTo>
                <a:close/>
                <a:moveTo>
                  <a:pt x="5166311" y="52476"/>
                </a:moveTo>
                <a:lnTo>
                  <a:pt x="5254763" y="52476"/>
                </a:lnTo>
                <a:lnTo>
                  <a:pt x="5254763" y="161726"/>
                </a:lnTo>
                <a:lnTo>
                  <a:pt x="5268512" y="161726"/>
                </a:lnTo>
                <a:lnTo>
                  <a:pt x="5268512" y="215394"/>
                </a:lnTo>
                <a:lnTo>
                  <a:pt x="5250817" y="215394"/>
                </a:lnTo>
                <a:lnTo>
                  <a:pt x="5250817" y="179417"/>
                </a:lnTo>
                <a:lnTo>
                  <a:pt x="5150892" y="179417"/>
                </a:lnTo>
                <a:lnTo>
                  <a:pt x="5150892" y="215394"/>
                </a:lnTo>
                <a:lnTo>
                  <a:pt x="5133202" y="215394"/>
                </a:lnTo>
                <a:lnTo>
                  <a:pt x="5133202" y="161726"/>
                </a:lnTo>
                <a:lnTo>
                  <a:pt x="5144556" y="161726"/>
                </a:lnTo>
                <a:cubicBezTo>
                  <a:pt x="5159698" y="141167"/>
                  <a:pt x="5166948" y="104752"/>
                  <a:pt x="5166311" y="52476"/>
                </a:cubicBezTo>
                <a:close/>
                <a:moveTo>
                  <a:pt x="5184242" y="70285"/>
                </a:moveTo>
                <a:cubicBezTo>
                  <a:pt x="5182644" y="111484"/>
                  <a:pt x="5176268" y="141966"/>
                  <a:pt x="5165116" y="161726"/>
                </a:cubicBezTo>
                <a:lnTo>
                  <a:pt x="5233368" y="161726"/>
                </a:lnTo>
                <a:lnTo>
                  <a:pt x="5233368" y="70285"/>
                </a:lnTo>
                <a:close/>
                <a:moveTo>
                  <a:pt x="5379074" y="138538"/>
                </a:moveTo>
                <a:lnTo>
                  <a:pt x="5401308" y="141285"/>
                </a:lnTo>
                <a:cubicBezTo>
                  <a:pt x="5397802" y="154273"/>
                  <a:pt x="5391307" y="164353"/>
                  <a:pt x="5381821" y="171525"/>
                </a:cubicBezTo>
                <a:cubicBezTo>
                  <a:pt x="5372340" y="178700"/>
                  <a:pt x="5360225" y="182286"/>
                  <a:pt x="5345482" y="182286"/>
                </a:cubicBezTo>
                <a:cubicBezTo>
                  <a:pt x="5326918" y="182286"/>
                  <a:pt x="5312198" y="176568"/>
                  <a:pt x="5301321" y="165128"/>
                </a:cubicBezTo>
                <a:cubicBezTo>
                  <a:pt x="5290442" y="153694"/>
                  <a:pt x="5285002" y="137657"/>
                  <a:pt x="5285002" y="117022"/>
                </a:cubicBezTo>
                <a:cubicBezTo>
                  <a:pt x="5285002" y="95665"/>
                  <a:pt x="5290500" y="79088"/>
                  <a:pt x="5301497" y="67295"/>
                </a:cubicBezTo>
                <a:cubicBezTo>
                  <a:pt x="5312496" y="55500"/>
                  <a:pt x="5326759" y="49607"/>
                  <a:pt x="5344292" y="49607"/>
                </a:cubicBezTo>
                <a:cubicBezTo>
                  <a:pt x="5361265" y="49607"/>
                  <a:pt x="5375128" y="55382"/>
                  <a:pt x="5385889" y="66938"/>
                </a:cubicBezTo>
                <a:cubicBezTo>
                  <a:pt x="5396646" y="78490"/>
                  <a:pt x="5402025" y="94748"/>
                  <a:pt x="5402025" y="115707"/>
                </a:cubicBezTo>
                <a:cubicBezTo>
                  <a:pt x="5402025" y="116981"/>
                  <a:pt x="5401985" y="118896"/>
                  <a:pt x="5401905" y="121441"/>
                </a:cubicBezTo>
                <a:lnTo>
                  <a:pt x="5307237" y="121441"/>
                </a:lnTo>
                <a:cubicBezTo>
                  <a:pt x="5308035" y="135388"/>
                  <a:pt x="5311981" y="146065"/>
                  <a:pt x="5319073" y="153474"/>
                </a:cubicBezTo>
                <a:cubicBezTo>
                  <a:pt x="5326162" y="160887"/>
                  <a:pt x="5335006" y="164594"/>
                  <a:pt x="5345605" y="164594"/>
                </a:cubicBezTo>
                <a:cubicBezTo>
                  <a:pt x="5353497" y="164594"/>
                  <a:pt x="5360233" y="162524"/>
                  <a:pt x="5365808" y="158378"/>
                </a:cubicBezTo>
                <a:cubicBezTo>
                  <a:pt x="5371388" y="154234"/>
                  <a:pt x="5375809" y="147625"/>
                  <a:pt x="5379074" y="138538"/>
                </a:cubicBezTo>
                <a:close/>
                <a:moveTo>
                  <a:pt x="5308432" y="103751"/>
                </a:moveTo>
                <a:lnTo>
                  <a:pt x="5379311" y="103751"/>
                </a:lnTo>
                <a:cubicBezTo>
                  <a:pt x="5378358" y="93077"/>
                  <a:pt x="5375648" y="85067"/>
                  <a:pt x="5371186" y="79728"/>
                </a:cubicBezTo>
                <a:cubicBezTo>
                  <a:pt x="5364332" y="71441"/>
                  <a:pt x="5355447" y="67297"/>
                  <a:pt x="5344529" y="67297"/>
                </a:cubicBezTo>
                <a:cubicBezTo>
                  <a:pt x="5334647" y="67297"/>
                  <a:pt x="5326345" y="70606"/>
                  <a:pt x="5319609" y="77220"/>
                </a:cubicBezTo>
                <a:cubicBezTo>
                  <a:pt x="5312874" y="83829"/>
                  <a:pt x="5309152" y="92678"/>
                  <a:pt x="5308432" y="103751"/>
                </a:cubicBezTo>
                <a:close/>
                <a:moveTo>
                  <a:pt x="5428442" y="52476"/>
                </a:moveTo>
                <a:lnTo>
                  <a:pt x="5449958" y="52476"/>
                </a:lnTo>
                <a:lnTo>
                  <a:pt x="5449958" y="105307"/>
                </a:lnTo>
                <a:lnTo>
                  <a:pt x="5509603" y="105307"/>
                </a:lnTo>
                <a:lnTo>
                  <a:pt x="5509603" y="52476"/>
                </a:lnTo>
                <a:lnTo>
                  <a:pt x="5531120" y="52476"/>
                </a:lnTo>
                <a:lnTo>
                  <a:pt x="5531120" y="179417"/>
                </a:lnTo>
                <a:lnTo>
                  <a:pt x="5509603" y="179417"/>
                </a:lnTo>
                <a:lnTo>
                  <a:pt x="5509603" y="123116"/>
                </a:lnTo>
                <a:lnTo>
                  <a:pt x="5449958" y="123116"/>
                </a:lnTo>
                <a:lnTo>
                  <a:pt x="5449958" y="179417"/>
                </a:lnTo>
                <a:lnTo>
                  <a:pt x="5428442" y="179417"/>
                </a:lnTo>
                <a:close/>
                <a:moveTo>
                  <a:pt x="5563514" y="52476"/>
                </a:moveTo>
                <a:lnTo>
                  <a:pt x="5585030" y="52476"/>
                </a:lnTo>
                <a:lnTo>
                  <a:pt x="5585030" y="149295"/>
                </a:lnTo>
                <a:lnTo>
                  <a:pt x="5644676" y="52476"/>
                </a:lnTo>
                <a:lnTo>
                  <a:pt x="5667863" y="52476"/>
                </a:lnTo>
                <a:lnTo>
                  <a:pt x="5667863" y="179417"/>
                </a:lnTo>
                <a:lnTo>
                  <a:pt x="5646349" y="179417"/>
                </a:lnTo>
                <a:lnTo>
                  <a:pt x="5646349" y="83191"/>
                </a:lnTo>
                <a:lnTo>
                  <a:pt x="5586701" y="179417"/>
                </a:lnTo>
                <a:lnTo>
                  <a:pt x="5563514" y="179417"/>
                </a:lnTo>
                <a:close/>
                <a:moveTo>
                  <a:pt x="5800185" y="52476"/>
                </a:moveTo>
                <a:lnTo>
                  <a:pt x="5800185" y="179417"/>
                </a:lnTo>
                <a:lnTo>
                  <a:pt x="5778790" y="179417"/>
                </a:lnTo>
                <a:lnTo>
                  <a:pt x="5778790" y="129931"/>
                </a:lnTo>
                <a:lnTo>
                  <a:pt x="5766356" y="129931"/>
                </a:lnTo>
                <a:cubicBezTo>
                  <a:pt x="5758784" y="129931"/>
                  <a:pt x="5753150" y="130906"/>
                  <a:pt x="5749445" y="132857"/>
                </a:cubicBezTo>
                <a:cubicBezTo>
                  <a:pt x="5745741" y="134812"/>
                  <a:pt x="5740338" y="141091"/>
                  <a:pt x="5733246" y="151685"/>
                </a:cubicBezTo>
                <a:lnTo>
                  <a:pt x="5714478" y="179417"/>
                </a:lnTo>
                <a:lnTo>
                  <a:pt x="5687825" y="179417"/>
                </a:lnTo>
                <a:lnTo>
                  <a:pt x="5711013" y="145231"/>
                </a:lnTo>
                <a:cubicBezTo>
                  <a:pt x="5718108" y="134794"/>
                  <a:pt x="5725157" y="128894"/>
                  <a:pt x="5732170" y="127537"/>
                </a:cubicBezTo>
                <a:cubicBezTo>
                  <a:pt x="5719901" y="125866"/>
                  <a:pt x="5710793" y="121441"/>
                  <a:pt x="5704860" y="114271"/>
                </a:cubicBezTo>
                <a:cubicBezTo>
                  <a:pt x="5698924" y="107099"/>
                  <a:pt x="5695953" y="98852"/>
                  <a:pt x="5695953" y="89531"/>
                </a:cubicBezTo>
                <a:cubicBezTo>
                  <a:pt x="5695953" y="78533"/>
                  <a:pt x="5699842" y="69609"/>
                  <a:pt x="5707611" y="62755"/>
                </a:cubicBezTo>
                <a:cubicBezTo>
                  <a:pt x="5715375" y="55904"/>
                  <a:pt x="5726633" y="52476"/>
                  <a:pt x="5741375" y="52476"/>
                </a:cubicBezTo>
                <a:close/>
                <a:moveTo>
                  <a:pt x="5778790" y="70285"/>
                </a:moveTo>
                <a:lnTo>
                  <a:pt x="5748190" y="70285"/>
                </a:lnTo>
                <a:cubicBezTo>
                  <a:pt x="5735359" y="70285"/>
                  <a:pt x="5727093" y="72281"/>
                  <a:pt x="5723389" y="76262"/>
                </a:cubicBezTo>
                <a:cubicBezTo>
                  <a:pt x="5719684" y="80244"/>
                  <a:pt x="5717830" y="84910"/>
                  <a:pt x="5717830" y="90247"/>
                </a:cubicBezTo>
                <a:cubicBezTo>
                  <a:pt x="5717830" y="97815"/>
                  <a:pt x="5720560" y="103373"/>
                  <a:pt x="5726017" y="106920"/>
                </a:cubicBezTo>
                <a:cubicBezTo>
                  <a:pt x="5731471" y="110468"/>
                  <a:pt x="5741133" y="112240"/>
                  <a:pt x="5755001" y="112240"/>
                </a:cubicBezTo>
                <a:lnTo>
                  <a:pt x="5778790" y="112240"/>
                </a:lnTo>
                <a:close/>
                <a:moveTo>
                  <a:pt x="5818469" y="179417"/>
                </a:moveTo>
                <a:lnTo>
                  <a:pt x="5864848" y="113435"/>
                </a:lnTo>
                <a:lnTo>
                  <a:pt x="5821935" y="52476"/>
                </a:lnTo>
                <a:lnTo>
                  <a:pt x="5848831" y="52476"/>
                </a:lnTo>
                <a:lnTo>
                  <a:pt x="5868317" y="82237"/>
                </a:lnTo>
                <a:cubicBezTo>
                  <a:pt x="5871983" y="87897"/>
                  <a:pt x="5874928" y="92638"/>
                  <a:pt x="5877159" y="96462"/>
                </a:cubicBezTo>
                <a:cubicBezTo>
                  <a:pt x="5880666" y="91205"/>
                  <a:pt x="5883891" y="86543"/>
                  <a:pt x="5886841" y="82475"/>
                </a:cubicBezTo>
                <a:lnTo>
                  <a:pt x="5908235" y="52476"/>
                </a:lnTo>
                <a:lnTo>
                  <a:pt x="5933939" y="52476"/>
                </a:lnTo>
                <a:lnTo>
                  <a:pt x="5890069" y="112240"/>
                </a:lnTo>
                <a:lnTo>
                  <a:pt x="5937283" y="179417"/>
                </a:lnTo>
                <a:lnTo>
                  <a:pt x="5910870" y="179417"/>
                </a:lnTo>
                <a:lnTo>
                  <a:pt x="5884810" y="139970"/>
                </a:lnTo>
                <a:lnTo>
                  <a:pt x="5877875" y="129333"/>
                </a:lnTo>
                <a:lnTo>
                  <a:pt x="5844526" y="179417"/>
                </a:lnTo>
                <a:close/>
                <a:moveTo>
                  <a:pt x="6109244" y="132918"/>
                </a:moveTo>
                <a:lnTo>
                  <a:pt x="6130401" y="135669"/>
                </a:lnTo>
                <a:cubicBezTo>
                  <a:pt x="6128094" y="150252"/>
                  <a:pt x="6122175" y="161668"/>
                  <a:pt x="6112654" y="169912"/>
                </a:cubicBezTo>
                <a:cubicBezTo>
                  <a:pt x="6103128" y="178159"/>
                  <a:pt x="6091435" y="182286"/>
                  <a:pt x="6077568" y="182286"/>
                </a:cubicBezTo>
                <a:cubicBezTo>
                  <a:pt x="6060198" y="182286"/>
                  <a:pt x="6046233" y="176605"/>
                  <a:pt x="6035674" y="165250"/>
                </a:cubicBezTo>
                <a:cubicBezTo>
                  <a:pt x="6025115" y="153896"/>
                  <a:pt x="6019835" y="137620"/>
                  <a:pt x="6019835" y="116423"/>
                </a:cubicBezTo>
                <a:cubicBezTo>
                  <a:pt x="6019835" y="102719"/>
                  <a:pt x="6022103" y="90726"/>
                  <a:pt x="6026649" y="80446"/>
                </a:cubicBezTo>
                <a:cubicBezTo>
                  <a:pt x="6031189" y="70164"/>
                  <a:pt x="6038101" y="62452"/>
                  <a:pt x="6047389" y="57315"/>
                </a:cubicBezTo>
                <a:cubicBezTo>
                  <a:pt x="6056674" y="52174"/>
                  <a:pt x="6066772" y="49607"/>
                  <a:pt x="6077687" y="49607"/>
                </a:cubicBezTo>
                <a:cubicBezTo>
                  <a:pt x="6091472" y="49607"/>
                  <a:pt x="6102749" y="53092"/>
                  <a:pt x="6111516" y="60066"/>
                </a:cubicBezTo>
                <a:cubicBezTo>
                  <a:pt x="6120282" y="67038"/>
                  <a:pt x="6125898" y="76939"/>
                  <a:pt x="6128372" y="89769"/>
                </a:cubicBezTo>
                <a:lnTo>
                  <a:pt x="6107452" y="92998"/>
                </a:lnTo>
                <a:cubicBezTo>
                  <a:pt x="6105457" y="84470"/>
                  <a:pt x="6101936" y="78054"/>
                  <a:pt x="6096875" y="73753"/>
                </a:cubicBezTo>
                <a:cubicBezTo>
                  <a:pt x="6091814" y="69451"/>
                  <a:pt x="6085697" y="67297"/>
                  <a:pt x="6078521" y="67297"/>
                </a:cubicBezTo>
                <a:cubicBezTo>
                  <a:pt x="6067686" y="67297"/>
                  <a:pt x="6058884" y="71186"/>
                  <a:pt x="6052112" y="78951"/>
                </a:cubicBezTo>
                <a:cubicBezTo>
                  <a:pt x="6045338" y="86719"/>
                  <a:pt x="6041949" y="99014"/>
                  <a:pt x="6041949" y="115825"/>
                </a:cubicBezTo>
                <a:cubicBezTo>
                  <a:pt x="6041949" y="132879"/>
                  <a:pt x="6045218" y="145266"/>
                  <a:pt x="6051752" y="152996"/>
                </a:cubicBezTo>
                <a:cubicBezTo>
                  <a:pt x="6058287" y="160725"/>
                  <a:pt x="6066811" y="164594"/>
                  <a:pt x="6077327" y="164594"/>
                </a:cubicBezTo>
                <a:cubicBezTo>
                  <a:pt x="6085776" y="164594"/>
                  <a:pt x="6092828" y="162002"/>
                  <a:pt x="6098488" y="156826"/>
                </a:cubicBezTo>
                <a:cubicBezTo>
                  <a:pt x="6104142" y="151649"/>
                  <a:pt x="6107729" y="143679"/>
                  <a:pt x="6109244" y="132918"/>
                </a:cubicBezTo>
                <a:close/>
                <a:moveTo>
                  <a:pt x="6147854" y="228304"/>
                </a:moveTo>
                <a:lnTo>
                  <a:pt x="6145465" y="208101"/>
                </a:lnTo>
                <a:cubicBezTo>
                  <a:pt x="6150162" y="209379"/>
                  <a:pt x="6154269" y="210016"/>
                  <a:pt x="6157772" y="210016"/>
                </a:cubicBezTo>
                <a:cubicBezTo>
                  <a:pt x="6162557" y="210016"/>
                  <a:pt x="6166380" y="209221"/>
                  <a:pt x="6169249" y="207630"/>
                </a:cubicBezTo>
                <a:cubicBezTo>
                  <a:pt x="6172118" y="206031"/>
                  <a:pt x="6174469" y="203799"/>
                  <a:pt x="6176301" y="200929"/>
                </a:cubicBezTo>
                <a:cubicBezTo>
                  <a:pt x="6177652" y="198780"/>
                  <a:pt x="6179847" y="193441"/>
                  <a:pt x="6182871" y="184913"/>
                </a:cubicBezTo>
                <a:cubicBezTo>
                  <a:pt x="6183271" y="183718"/>
                  <a:pt x="6183909" y="181966"/>
                  <a:pt x="6184790" y="179654"/>
                </a:cubicBezTo>
                <a:lnTo>
                  <a:pt x="6136616" y="52476"/>
                </a:lnTo>
                <a:lnTo>
                  <a:pt x="6159802" y="52476"/>
                </a:lnTo>
                <a:lnTo>
                  <a:pt x="6186223" y="125985"/>
                </a:lnTo>
                <a:cubicBezTo>
                  <a:pt x="6189650" y="135310"/>
                  <a:pt x="6192714" y="145108"/>
                  <a:pt x="6195425" y="155390"/>
                </a:cubicBezTo>
                <a:cubicBezTo>
                  <a:pt x="6197898" y="145512"/>
                  <a:pt x="6200846" y="135867"/>
                  <a:pt x="6204273" y="126464"/>
                </a:cubicBezTo>
                <a:lnTo>
                  <a:pt x="6231403" y="52476"/>
                </a:lnTo>
                <a:lnTo>
                  <a:pt x="6252921" y="52476"/>
                </a:lnTo>
                <a:lnTo>
                  <a:pt x="6204630" y="181569"/>
                </a:lnTo>
                <a:cubicBezTo>
                  <a:pt x="6199450" y="195511"/>
                  <a:pt x="6195425" y="205113"/>
                  <a:pt x="6192556" y="210377"/>
                </a:cubicBezTo>
                <a:cubicBezTo>
                  <a:pt x="6188732" y="217465"/>
                  <a:pt x="6184351" y="222667"/>
                  <a:pt x="6179411" y="225975"/>
                </a:cubicBezTo>
                <a:cubicBezTo>
                  <a:pt x="6174469" y="229283"/>
                  <a:pt x="6168572" y="230936"/>
                  <a:pt x="6161718" y="230936"/>
                </a:cubicBezTo>
                <a:cubicBezTo>
                  <a:pt x="6157570" y="230936"/>
                  <a:pt x="6152952" y="230058"/>
                  <a:pt x="6147854" y="228304"/>
                </a:cubicBezTo>
                <a:close/>
                <a:moveTo>
                  <a:pt x="6268742" y="52476"/>
                </a:moveTo>
                <a:lnTo>
                  <a:pt x="6290256" y="52476"/>
                </a:lnTo>
                <a:lnTo>
                  <a:pt x="6290256" y="161726"/>
                </a:lnTo>
                <a:lnTo>
                  <a:pt x="6339263" y="161726"/>
                </a:lnTo>
                <a:lnTo>
                  <a:pt x="6339263" y="52476"/>
                </a:lnTo>
                <a:lnTo>
                  <a:pt x="6360776" y="52476"/>
                </a:lnTo>
                <a:lnTo>
                  <a:pt x="6360776" y="161726"/>
                </a:lnTo>
                <a:lnTo>
                  <a:pt x="6409909" y="161726"/>
                </a:lnTo>
                <a:lnTo>
                  <a:pt x="6409909" y="52476"/>
                </a:lnTo>
                <a:lnTo>
                  <a:pt x="6431304" y="52476"/>
                </a:lnTo>
                <a:lnTo>
                  <a:pt x="6431304" y="161726"/>
                </a:lnTo>
                <a:lnTo>
                  <a:pt x="6445524" y="161726"/>
                </a:lnTo>
                <a:lnTo>
                  <a:pt x="6445524" y="215394"/>
                </a:lnTo>
                <a:lnTo>
                  <a:pt x="6427718" y="215394"/>
                </a:lnTo>
                <a:lnTo>
                  <a:pt x="6427718" y="179417"/>
                </a:lnTo>
                <a:lnTo>
                  <a:pt x="6268742" y="179417"/>
                </a:lnTo>
                <a:close/>
                <a:moveTo>
                  <a:pt x="6552416" y="138538"/>
                </a:moveTo>
                <a:lnTo>
                  <a:pt x="6574648" y="141285"/>
                </a:lnTo>
                <a:cubicBezTo>
                  <a:pt x="6571142" y="154273"/>
                  <a:pt x="6564648" y="164353"/>
                  <a:pt x="6555161" y="171525"/>
                </a:cubicBezTo>
                <a:cubicBezTo>
                  <a:pt x="6545680" y="178700"/>
                  <a:pt x="6533565" y="182286"/>
                  <a:pt x="6518827" y="182286"/>
                </a:cubicBezTo>
                <a:cubicBezTo>
                  <a:pt x="6500258" y="182286"/>
                  <a:pt x="6485538" y="176568"/>
                  <a:pt x="6474662" y="165128"/>
                </a:cubicBezTo>
                <a:cubicBezTo>
                  <a:pt x="6463784" y="153694"/>
                  <a:pt x="6458343" y="137657"/>
                  <a:pt x="6458343" y="117022"/>
                </a:cubicBezTo>
                <a:cubicBezTo>
                  <a:pt x="6458343" y="95665"/>
                  <a:pt x="6463840" y="79088"/>
                  <a:pt x="6474839" y="67295"/>
                </a:cubicBezTo>
                <a:cubicBezTo>
                  <a:pt x="6485838" y="55500"/>
                  <a:pt x="6500100" y="49607"/>
                  <a:pt x="6517632" y="49607"/>
                </a:cubicBezTo>
                <a:cubicBezTo>
                  <a:pt x="6534607" y="49607"/>
                  <a:pt x="6548470" y="55382"/>
                  <a:pt x="6559231" y="66938"/>
                </a:cubicBezTo>
                <a:cubicBezTo>
                  <a:pt x="6569986" y="78490"/>
                  <a:pt x="6575365" y="94748"/>
                  <a:pt x="6575365" y="115707"/>
                </a:cubicBezTo>
                <a:cubicBezTo>
                  <a:pt x="6575365" y="116981"/>
                  <a:pt x="6575325" y="118896"/>
                  <a:pt x="6575247" y="121441"/>
                </a:cubicBezTo>
                <a:lnTo>
                  <a:pt x="6480581" y="121441"/>
                </a:lnTo>
                <a:cubicBezTo>
                  <a:pt x="6481376" y="135388"/>
                  <a:pt x="6485321" y="146065"/>
                  <a:pt x="6492415" y="153474"/>
                </a:cubicBezTo>
                <a:cubicBezTo>
                  <a:pt x="6499503" y="160887"/>
                  <a:pt x="6508348" y="164594"/>
                  <a:pt x="6518946" y="164594"/>
                </a:cubicBezTo>
                <a:cubicBezTo>
                  <a:pt x="6526837" y="164594"/>
                  <a:pt x="6533573" y="162524"/>
                  <a:pt x="6539149" y="158378"/>
                </a:cubicBezTo>
                <a:cubicBezTo>
                  <a:pt x="6544729" y="154234"/>
                  <a:pt x="6549151" y="147625"/>
                  <a:pt x="6552416" y="138538"/>
                </a:cubicBezTo>
                <a:close/>
                <a:moveTo>
                  <a:pt x="6481772" y="103751"/>
                </a:moveTo>
                <a:lnTo>
                  <a:pt x="6552653" y="103751"/>
                </a:lnTo>
                <a:cubicBezTo>
                  <a:pt x="6551698" y="93077"/>
                  <a:pt x="6548988" y="85067"/>
                  <a:pt x="6544528" y="79728"/>
                </a:cubicBezTo>
                <a:cubicBezTo>
                  <a:pt x="6537673" y="71441"/>
                  <a:pt x="6528788" y="67297"/>
                  <a:pt x="6517869" y="67297"/>
                </a:cubicBezTo>
                <a:cubicBezTo>
                  <a:pt x="6507987" y="67297"/>
                  <a:pt x="6499686" y="70606"/>
                  <a:pt x="6492950" y="77220"/>
                </a:cubicBezTo>
                <a:cubicBezTo>
                  <a:pt x="6486214" y="83829"/>
                  <a:pt x="6482492" y="92678"/>
                  <a:pt x="6481772" y="103751"/>
                </a:cubicBezTo>
                <a:close/>
                <a:moveTo>
                  <a:pt x="6684500" y="132918"/>
                </a:moveTo>
                <a:lnTo>
                  <a:pt x="6705657" y="135669"/>
                </a:lnTo>
                <a:cubicBezTo>
                  <a:pt x="6703345" y="150252"/>
                  <a:pt x="6697427" y="161668"/>
                  <a:pt x="6687904" y="169912"/>
                </a:cubicBezTo>
                <a:cubicBezTo>
                  <a:pt x="6678379" y="178159"/>
                  <a:pt x="6666686" y="182286"/>
                  <a:pt x="6652820" y="182286"/>
                </a:cubicBezTo>
                <a:cubicBezTo>
                  <a:pt x="6635449" y="182286"/>
                  <a:pt x="6621488" y="176605"/>
                  <a:pt x="6610926" y="165250"/>
                </a:cubicBezTo>
                <a:cubicBezTo>
                  <a:pt x="6600367" y="153896"/>
                  <a:pt x="6595087" y="137620"/>
                  <a:pt x="6595087" y="116423"/>
                </a:cubicBezTo>
                <a:cubicBezTo>
                  <a:pt x="6595087" y="102719"/>
                  <a:pt x="6597357" y="90726"/>
                  <a:pt x="6601904" y="80446"/>
                </a:cubicBezTo>
                <a:cubicBezTo>
                  <a:pt x="6606444" y="70164"/>
                  <a:pt x="6613355" y="62452"/>
                  <a:pt x="6622644" y="57315"/>
                </a:cubicBezTo>
                <a:cubicBezTo>
                  <a:pt x="6631926" y="52174"/>
                  <a:pt x="6642027" y="49607"/>
                  <a:pt x="6652941" y="49607"/>
                </a:cubicBezTo>
                <a:cubicBezTo>
                  <a:pt x="6666726" y="49607"/>
                  <a:pt x="6678001" y="53092"/>
                  <a:pt x="6686768" y="60066"/>
                </a:cubicBezTo>
                <a:cubicBezTo>
                  <a:pt x="6695537" y="67038"/>
                  <a:pt x="6701153" y="76939"/>
                  <a:pt x="6703622" y="89769"/>
                </a:cubicBezTo>
                <a:lnTo>
                  <a:pt x="6682706" y="92998"/>
                </a:lnTo>
                <a:cubicBezTo>
                  <a:pt x="6680713" y="84470"/>
                  <a:pt x="6677188" y="78054"/>
                  <a:pt x="6672126" y="73753"/>
                </a:cubicBezTo>
                <a:cubicBezTo>
                  <a:pt x="6667065" y="69451"/>
                  <a:pt x="6660951" y="67297"/>
                  <a:pt x="6653777" y="67297"/>
                </a:cubicBezTo>
                <a:cubicBezTo>
                  <a:pt x="6642941" y="67297"/>
                  <a:pt x="6634139" y="71186"/>
                  <a:pt x="6627367" y="78951"/>
                </a:cubicBezTo>
                <a:cubicBezTo>
                  <a:pt x="6620592" y="86719"/>
                  <a:pt x="6617205" y="99014"/>
                  <a:pt x="6617205" y="115825"/>
                </a:cubicBezTo>
                <a:cubicBezTo>
                  <a:pt x="6617205" y="132879"/>
                  <a:pt x="6620474" y="145266"/>
                  <a:pt x="6627006" y="152996"/>
                </a:cubicBezTo>
                <a:cubicBezTo>
                  <a:pt x="6633541" y="160725"/>
                  <a:pt x="6642066" y="164594"/>
                  <a:pt x="6652582" y="164594"/>
                </a:cubicBezTo>
                <a:cubicBezTo>
                  <a:pt x="6661028" y="164594"/>
                  <a:pt x="6668084" y="162002"/>
                  <a:pt x="6673742" y="156826"/>
                </a:cubicBezTo>
                <a:cubicBezTo>
                  <a:pt x="6679398" y="151649"/>
                  <a:pt x="6682983" y="143679"/>
                  <a:pt x="6684500" y="132918"/>
                </a:cubicBezTo>
                <a:close/>
                <a:moveTo>
                  <a:pt x="6712467" y="52476"/>
                </a:moveTo>
                <a:lnTo>
                  <a:pt x="6815622" y="52476"/>
                </a:lnTo>
                <a:lnTo>
                  <a:pt x="6815622" y="70285"/>
                </a:lnTo>
                <a:lnTo>
                  <a:pt x="6774741" y="70285"/>
                </a:lnTo>
                <a:lnTo>
                  <a:pt x="6774741" y="179417"/>
                </a:lnTo>
                <a:lnTo>
                  <a:pt x="6753345" y="179417"/>
                </a:lnTo>
                <a:lnTo>
                  <a:pt x="6753345" y="70285"/>
                </a:lnTo>
                <a:lnTo>
                  <a:pt x="6712467" y="70285"/>
                </a:lnTo>
                <a:close/>
                <a:moveTo>
                  <a:pt x="6836300" y="52476"/>
                </a:moveTo>
                <a:lnTo>
                  <a:pt x="6885905" y="52476"/>
                </a:lnTo>
                <a:cubicBezTo>
                  <a:pt x="6898099" y="52476"/>
                  <a:pt x="6907160" y="53489"/>
                  <a:pt x="6913100" y="55522"/>
                </a:cubicBezTo>
                <a:cubicBezTo>
                  <a:pt x="6919035" y="57553"/>
                  <a:pt x="6924134" y="61283"/>
                  <a:pt x="6928399" y="66697"/>
                </a:cubicBezTo>
                <a:cubicBezTo>
                  <a:pt x="6932662" y="72118"/>
                  <a:pt x="6934793" y="78613"/>
                  <a:pt x="6934793" y="86180"/>
                </a:cubicBezTo>
                <a:cubicBezTo>
                  <a:pt x="6934793" y="92239"/>
                  <a:pt x="6933537" y="97519"/>
                  <a:pt x="6931027" y="102020"/>
                </a:cubicBezTo>
                <a:cubicBezTo>
                  <a:pt x="6928518" y="106524"/>
                  <a:pt x="6924752" y="110289"/>
                  <a:pt x="6919735" y="113317"/>
                </a:cubicBezTo>
                <a:cubicBezTo>
                  <a:pt x="6925707" y="115311"/>
                  <a:pt x="6930671" y="119033"/>
                  <a:pt x="6934614" y="124491"/>
                </a:cubicBezTo>
                <a:cubicBezTo>
                  <a:pt x="6938558" y="129953"/>
                  <a:pt x="6940532" y="136425"/>
                  <a:pt x="6940532" y="143913"/>
                </a:cubicBezTo>
                <a:cubicBezTo>
                  <a:pt x="6939732" y="155948"/>
                  <a:pt x="6935431" y="164873"/>
                  <a:pt x="6927625" y="170689"/>
                </a:cubicBezTo>
                <a:cubicBezTo>
                  <a:pt x="6919813" y="176507"/>
                  <a:pt x="6908455" y="179417"/>
                  <a:pt x="6893555" y="179417"/>
                </a:cubicBezTo>
                <a:lnTo>
                  <a:pt x="6836300" y="179417"/>
                </a:lnTo>
                <a:close/>
                <a:moveTo>
                  <a:pt x="6857814" y="105904"/>
                </a:moveTo>
                <a:lnTo>
                  <a:pt x="6880764" y="105904"/>
                </a:lnTo>
                <a:cubicBezTo>
                  <a:pt x="6889930" y="105904"/>
                  <a:pt x="6896223" y="105425"/>
                  <a:pt x="6899649" y="104468"/>
                </a:cubicBezTo>
                <a:cubicBezTo>
                  <a:pt x="6903077" y="103514"/>
                  <a:pt x="6906148" y="101581"/>
                  <a:pt x="6908858" y="98671"/>
                </a:cubicBezTo>
                <a:cubicBezTo>
                  <a:pt x="6911565" y="95763"/>
                  <a:pt x="6912920" y="92278"/>
                  <a:pt x="6912920" y="88218"/>
                </a:cubicBezTo>
                <a:cubicBezTo>
                  <a:pt x="6912920" y="81521"/>
                  <a:pt x="6910551" y="76859"/>
                  <a:pt x="6905810" y="74231"/>
                </a:cubicBezTo>
                <a:cubicBezTo>
                  <a:pt x="6901064" y="71600"/>
                  <a:pt x="6892958" y="70285"/>
                  <a:pt x="6881480" y="70285"/>
                </a:cubicBezTo>
                <a:lnTo>
                  <a:pt x="6857814" y="70285"/>
                </a:lnTo>
                <a:close/>
                <a:moveTo>
                  <a:pt x="6857814" y="161726"/>
                </a:moveTo>
                <a:lnTo>
                  <a:pt x="6886143" y="161726"/>
                </a:lnTo>
                <a:cubicBezTo>
                  <a:pt x="6898336" y="161726"/>
                  <a:pt x="6906703" y="160311"/>
                  <a:pt x="6911249" y="157481"/>
                </a:cubicBezTo>
                <a:cubicBezTo>
                  <a:pt x="6915788" y="154656"/>
                  <a:pt x="6918178" y="149774"/>
                  <a:pt x="6918416" y="142841"/>
                </a:cubicBezTo>
                <a:cubicBezTo>
                  <a:pt x="6918416" y="138776"/>
                  <a:pt x="6917103" y="135010"/>
                  <a:pt x="6914475" y="131544"/>
                </a:cubicBezTo>
                <a:cubicBezTo>
                  <a:pt x="6911840" y="128077"/>
                  <a:pt x="6908412" y="125884"/>
                  <a:pt x="6904193" y="124967"/>
                </a:cubicBezTo>
                <a:cubicBezTo>
                  <a:pt x="6899971" y="124052"/>
                  <a:pt x="6893199" y="123595"/>
                  <a:pt x="6883871" y="123595"/>
                </a:cubicBezTo>
                <a:lnTo>
                  <a:pt x="6857814" y="123595"/>
                </a:lnTo>
                <a:close/>
                <a:moveTo>
                  <a:pt x="6960869" y="228304"/>
                </a:moveTo>
                <a:lnTo>
                  <a:pt x="6958477" y="208101"/>
                </a:lnTo>
                <a:cubicBezTo>
                  <a:pt x="6963176" y="209379"/>
                  <a:pt x="6967283" y="210016"/>
                  <a:pt x="6970786" y="210016"/>
                </a:cubicBezTo>
                <a:cubicBezTo>
                  <a:pt x="6975570" y="210016"/>
                  <a:pt x="6979394" y="209221"/>
                  <a:pt x="6982263" y="207630"/>
                </a:cubicBezTo>
                <a:cubicBezTo>
                  <a:pt x="6985131" y="206031"/>
                  <a:pt x="6987482" y="203799"/>
                  <a:pt x="6989311" y="200929"/>
                </a:cubicBezTo>
                <a:cubicBezTo>
                  <a:pt x="6990665" y="198780"/>
                  <a:pt x="6992861" y="193441"/>
                  <a:pt x="6995885" y="184913"/>
                </a:cubicBezTo>
                <a:cubicBezTo>
                  <a:pt x="6996285" y="183718"/>
                  <a:pt x="6996922" y="181966"/>
                  <a:pt x="6997803" y="179654"/>
                </a:cubicBezTo>
                <a:lnTo>
                  <a:pt x="6949629" y="52476"/>
                </a:lnTo>
                <a:lnTo>
                  <a:pt x="6972817" y="52476"/>
                </a:lnTo>
                <a:lnTo>
                  <a:pt x="6999236" y="125985"/>
                </a:lnTo>
                <a:cubicBezTo>
                  <a:pt x="7002664" y="135310"/>
                  <a:pt x="7005727" y="145108"/>
                  <a:pt x="7008439" y="155390"/>
                </a:cubicBezTo>
                <a:cubicBezTo>
                  <a:pt x="7010907" y="145512"/>
                  <a:pt x="7013861" y="135867"/>
                  <a:pt x="7017287" y="126464"/>
                </a:cubicBezTo>
                <a:lnTo>
                  <a:pt x="7044416" y="52476"/>
                </a:lnTo>
                <a:lnTo>
                  <a:pt x="7065934" y="52476"/>
                </a:lnTo>
                <a:lnTo>
                  <a:pt x="7017643" y="181569"/>
                </a:lnTo>
                <a:cubicBezTo>
                  <a:pt x="7012463" y="195511"/>
                  <a:pt x="7008439" y="205113"/>
                  <a:pt x="7005568" y="210377"/>
                </a:cubicBezTo>
                <a:cubicBezTo>
                  <a:pt x="7001746" y="217465"/>
                  <a:pt x="6997360" y="222667"/>
                  <a:pt x="6992426" y="225975"/>
                </a:cubicBezTo>
                <a:cubicBezTo>
                  <a:pt x="6987482" y="229283"/>
                  <a:pt x="6981582" y="230936"/>
                  <a:pt x="6974728" y="230936"/>
                </a:cubicBezTo>
                <a:cubicBezTo>
                  <a:pt x="6970583" y="230936"/>
                  <a:pt x="6965965" y="230058"/>
                  <a:pt x="6960869" y="228304"/>
                </a:cubicBezTo>
                <a:close/>
                <a:moveTo>
                  <a:pt x="7081277" y="52476"/>
                </a:moveTo>
                <a:lnTo>
                  <a:pt x="7102791" y="52476"/>
                </a:lnTo>
                <a:lnTo>
                  <a:pt x="7102791" y="105545"/>
                </a:lnTo>
                <a:lnTo>
                  <a:pt x="7128847" y="105545"/>
                </a:lnTo>
                <a:cubicBezTo>
                  <a:pt x="7130759" y="87375"/>
                  <a:pt x="7136439" y="73511"/>
                  <a:pt x="7145883" y="63950"/>
                </a:cubicBezTo>
                <a:cubicBezTo>
                  <a:pt x="7155326" y="54388"/>
                  <a:pt x="7167576" y="49607"/>
                  <a:pt x="7182638" y="49607"/>
                </a:cubicBezTo>
                <a:cubicBezTo>
                  <a:pt x="7195469" y="49607"/>
                  <a:pt x="7205588" y="52200"/>
                  <a:pt x="7213001" y="57376"/>
                </a:cubicBezTo>
                <a:cubicBezTo>
                  <a:pt x="7220409" y="62553"/>
                  <a:pt x="7226526" y="69685"/>
                  <a:pt x="7231347" y="78770"/>
                </a:cubicBezTo>
                <a:cubicBezTo>
                  <a:pt x="7236170" y="87857"/>
                  <a:pt x="7238579" y="100090"/>
                  <a:pt x="7238579" y="115470"/>
                </a:cubicBezTo>
                <a:cubicBezTo>
                  <a:pt x="7238579" y="137378"/>
                  <a:pt x="7233601" y="153996"/>
                  <a:pt x="7223639" y="165311"/>
                </a:cubicBezTo>
                <a:cubicBezTo>
                  <a:pt x="7213675" y="176626"/>
                  <a:pt x="7200167" y="182286"/>
                  <a:pt x="7183117" y="182286"/>
                </a:cubicBezTo>
                <a:cubicBezTo>
                  <a:pt x="7167260" y="182286"/>
                  <a:pt x="7154551" y="177025"/>
                  <a:pt x="7144987" y="166507"/>
                </a:cubicBezTo>
                <a:cubicBezTo>
                  <a:pt x="7135421" y="155988"/>
                  <a:pt x="7130043" y="141566"/>
                  <a:pt x="7128847" y="123234"/>
                </a:cubicBezTo>
                <a:lnTo>
                  <a:pt x="7102791" y="123234"/>
                </a:lnTo>
                <a:lnTo>
                  <a:pt x="7102791" y="179417"/>
                </a:lnTo>
                <a:lnTo>
                  <a:pt x="7081277" y="179417"/>
                </a:lnTo>
                <a:close/>
                <a:moveTo>
                  <a:pt x="7183833" y="67896"/>
                </a:moveTo>
                <a:cubicBezTo>
                  <a:pt x="7173315" y="67896"/>
                  <a:pt x="7165125" y="71942"/>
                  <a:pt x="7159268" y="80028"/>
                </a:cubicBezTo>
                <a:cubicBezTo>
                  <a:pt x="7153414" y="88116"/>
                  <a:pt x="7150483" y="99450"/>
                  <a:pt x="7150483" y="114033"/>
                </a:cubicBezTo>
                <a:cubicBezTo>
                  <a:pt x="7150483" y="131486"/>
                  <a:pt x="7153432" y="144273"/>
                  <a:pt x="7159332" y="152399"/>
                </a:cubicBezTo>
                <a:cubicBezTo>
                  <a:pt x="7165225" y="160531"/>
                  <a:pt x="7173117" y="164594"/>
                  <a:pt x="7182999" y="164594"/>
                </a:cubicBezTo>
                <a:cubicBezTo>
                  <a:pt x="7192801" y="164594"/>
                  <a:pt x="7200826" y="160826"/>
                  <a:pt x="7207083" y="153298"/>
                </a:cubicBezTo>
                <a:cubicBezTo>
                  <a:pt x="7213335" y="145771"/>
                  <a:pt x="7216465" y="133638"/>
                  <a:pt x="7216465" y="116902"/>
                </a:cubicBezTo>
                <a:cubicBezTo>
                  <a:pt x="7216465" y="100569"/>
                  <a:pt x="7213753" y="88318"/>
                  <a:pt x="7208336" y="80146"/>
                </a:cubicBezTo>
                <a:cubicBezTo>
                  <a:pt x="7202921" y="71977"/>
                  <a:pt x="7194753" y="67896"/>
                  <a:pt x="7183833" y="67896"/>
                </a:cubicBezTo>
                <a:close/>
                <a:moveTo>
                  <a:pt x="7248879" y="52476"/>
                </a:moveTo>
                <a:lnTo>
                  <a:pt x="7352033" y="52476"/>
                </a:lnTo>
                <a:lnTo>
                  <a:pt x="7352033" y="70285"/>
                </a:lnTo>
                <a:lnTo>
                  <a:pt x="7311151" y="70285"/>
                </a:lnTo>
                <a:lnTo>
                  <a:pt x="7311151" y="179417"/>
                </a:lnTo>
                <a:lnTo>
                  <a:pt x="7289756" y="179417"/>
                </a:lnTo>
                <a:lnTo>
                  <a:pt x="7289756" y="70285"/>
                </a:lnTo>
                <a:lnTo>
                  <a:pt x="7248879" y="7028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420989" y="5877941"/>
            <a:ext cx="3262870" cy="231242"/>
          </a:xfrm>
          <a:custGeom>
            <a:avLst/>
            <a:gdLst/>
            <a:ahLst/>
            <a:cxnLst/>
            <a:rect l="l" t="t" r="r" b="b"/>
            <a:pathLst>
              <a:path w="3262870" h="231242">
                <a:moveTo>
                  <a:pt x="0" y="52546"/>
                </a:moveTo>
                <a:lnTo>
                  <a:pt x="100302" y="52546"/>
                </a:lnTo>
                <a:lnTo>
                  <a:pt x="100302" y="179658"/>
                </a:lnTo>
                <a:lnTo>
                  <a:pt x="78756" y="179658"/>
                </a:lnTo>
                <a:lnTo>
                  <a:pt x="78756" y="70379"/>
                </a:lnTo>
                <a:lnTo>
                  <a:pt x="21545" y="70379"/>
                </a:lnTo>
                <a:lnTo>
                  <a:pt x="21545" y="179658"/>
                </a:lnTo>
                <a:lnTo>
                  <a:pt x="0" y="179658"/>
                </a:lnTo>
                <a:close/>
                <a:moveTo>
                  <a:pt x="143149" y="52546"/>
                </a:moveTo>
                <a:lnTo>
                  <a:pt x="243211" y="52546"/>
                </a:lnTo>
                <a:lnTo>
                  <a:pt x="243211" y="179658"/>
                </a:lnTo>
                <a:lnTo>
                  <a:pt x="221787" y="179658"/>
                </a:lnTo>
                <a:lnTo>
                  <a:pt x="221787" y="70379"/>
                </a:lnTo>
                <a:lnTo>
                  <a:pt x="164692" y="70379"/>
                </a:lnTo>
                <a:lnTo>
                  <a:pt x="164692" y="133696"/>
                </a:lnTo>
                <a:cubicBezTo>
                  <a:pt x="164692" y="148456"/>
                  <a:pt x="164217" y="158191"/>
                  <a:pt x="163259" y="162900"/>
                </a:cubicBezTo>
                <a:cubicBezTo>
                  <a:pt x="162298" y="167605"/>
                  <a:pt x="159667" y="171716"/>
                  <a:pt x="155360" y="175227"/>
                </a:cubicBezTo>
                <a:cubicBezTo>
                  <a:pt x="151051" y="178739"/>
                  <a:pt x="144823" y="180493"/>
                  <a:pt x="136687" y="180493"/>
                </a:cubicBezTo>
                <a:cubicBezTo>
                  <a:pt x="131658" y="180493"/>
                  <a:pt x="125873" y="180173"/>
                  <a:pt x="119331" y="179536"/>
                </a:cubicBezTo>
                <a:lnTo>
                  <a:pt x="119331" y="161582"/>
                </a:lnTo>
                <a:lnTo>
                  <a:pt x="128785" y="161582"/>
                </a:lnTo>
                <a:cubicBezTo>
                  <a:pt x="133257" y="161582"/>
                  <a:pt x="136446" y="161124"/>
                  <a:pt x="138361" y="160208"/>
                </a:cubicBezTo>
                <a:cubicBezTo>
                  <a:pt x="140280" y="159289"/>
                  <a:pt x="141555" y="157831"/>
                  <a:pt x="142195" y="155836"/>
                </a:cubicBezTo>
                <a:cubicBezTo>
                  <a:pt x="142833" y="153842"/>
                  <a:pt x="143149" y="147341"/>
                  <a:pt x="143149" y="136328"/>
                </a:cubicBezTo>
                <a:close/>
                <a:moveTo>
                  <a:pt x="358588" y="163976"/>
                </a:moveTo>
                <a:cubicBezTo>
                  <a:pt x="350610" y="170759"/>
                  <a:pt x="342931" y="175547"/>
                  <a:pt x="335551" y="178337"/>
                </a:cubicBezTo>
                <a:cubicBezTo>
                  <a:pt x="328168" y="181133"/>
                  <a:pt x="320252" y="182527"/>
                  <a:pt x="311791" y="182527"/>
                </a:cubicBezTo>
                <a:cubicBezTo>
                  <a:pt x="297823" y="182527"/>
                  <a:pt x="287092" y="179118"/>
                  <a:pt x="279593" y="172292"/>
                </a:cubicBezTo>
                <a:cubicBezTo>
                  <a:pt x="272091" y="165474"/>
                  <a:pt x="268343" y="156758"/>
                  <a:pt x="268343" y="146145"/>
                </a:cubicBezTo>
                <a:cubicBezTo>
                  <a:pt x="268343" y="139917"/>
                  <a:pt x="269762" y="134233"/>
                  <a:pt x="272595" y="129085"/>
                </a:cubicBezTo>
                <a:cubicBezTo>
                  <a:pt x="275428" y="123938"/>
                  <a:pt x="279135" y="119811"/>
                  <a:pt x="283723" y="116697"/>
                </a:cubicBezTo>
                <a:cubicBezTo>
                  <a:pt x="288312" y="113587"/>
                  <a:pt x="293478" y="111233"/>
                  <a:pt x="299224" y="109637"/>
                </a:cubicBezTo>
                <a:cubicBezTo>
                  <a:pt x="303453" y="108522"/>
                  <a:pt x="309833" y="107442"/>
                  <a:pt x="318372" y="106405"/>
                </a:cubicBezTo>
                <a:cubicBezTo>
                  <a:pt x="335771" y="104331"/>
                  <a:pt x="348577" y="101859"/>
                  <a:pt x="356791" y="98986"/>
                </a:cubicBezTo>
                <a:cubicBezTo>
                  <a:pt x="356875" y="96029"/>
                  <a:pt x="356914" y="94157"/>
                  <a:pt x="356914" y="93359"/>
                </a:cubicBezTo>
                <a:cubicBezTo>
                  <a:pt x="356914" y="84582"/>
                  <a:pt x="354876" y="78397"/>
                  <a:pt x="350808" y="74808"/>
                </a:cubicBezTo>
                <a:cubicBezTo>
                  <a:pt x="345304" y="69941"/>
                  <a:pt x="337125" y="67506"/>
                  <a:pt x="326270" y="67506"/>
                </a:cubicBezTo>
                <a:cubicBezTo>
                  <a:pt x="316137" y="67506"/>
                  <a:pt x="308659" y="69282"/>
                  <a:pt x="303832" y="72832"/>
                </a:cubicBezTo>
                <a:cubicBezTo>
                  <a:pt x="299005" y="76381"/>
                  <a:pt x="295437" y="82666"/>
                  <a:pt x="293118" y="91685"/>
                </a:cubicBezTo>
                <a:lnTo>
                  <a:pt x="272055" y="88812"/>
                </a:lnTo>
                <a:cubicBezTo>
                  <a:pt x="273970" y="79794"/>
                  <a:pt x="277120" y="72514"/>
                  <a:pt x="281512" y="66967"/>
                </a:cubicBezTo>
                <a:cubicBezTo>
                  <a:pt x="285897" y="61419"/>
                  <a:pt x="292239" y="57153"/>
                  <a:pt x="300537" y="54161"/>
                </a:cubicBezTo>
                <a:cubicBezTo>
                  <a:pt x="308839" y="51171"/>
                  <a:pt x="318455" y="49673"/>
                  <a:pt x="329388" y="49673"/>
                </a:cubicBezTo>
                <a:cubicBezTo>
                  <a:pt x="340239" y="49673"/>
                  <a:pt x="349055" y="50951"/>
                  <a:pt x="355837" y="53504"/>
                </a:cubicBezTo>
                <a:cubicBezTo>
                  <a:pt x="362616" y="56059"/>
                  <a:pt x="367606" y="59271"/>
                  <a:pt x="370799" y="63136"/>
                </a:cubicBezTo>
                <a:cubicBezTo>
                  <a:pt x="373989" y="67006"/>
                  <a:pt x="376228" y="71896"/>
                  <a:pt x="377502" y="77800"/>
                </a:cubicBezTo>
                <a:cubicBezTo>
                  <a:pt x="378218" y="81471"/>
                  <a:pt x="378579" y="88096"/>
                  <a:pt x="378579" y="97671"/>
                </a:cubicBezTo>
                <a:lnTo>
                  <a:pt x="378579" y="126396"/>
                </a:lnTo>
                <a:cubicBezTo>
                  <a:pt x="378579" y="146423"/>
                  <a:pt x="379036" y="159091"/>
                  <a:pt x="379954" y="164393"/>
                </a:cubicBezTo>
                <a:cubicBezTo>
                  <a:pt x="380871" y="169703"/>
                  <a:pt x="382686" y="174787"/>
                  <a:pt x="385400" y="179658"/>
                </a:cubicBezTo>
                <a:lnTo>
                  <a:pt x="362901" y="179658"/>
                </a:lnTo>
                <a:cubicBezTo>
                  <a:pt x="360662" y="175187"/>
                  <a:pt x="359225" y="169960"/>
                  <a:pt x="358588" y="163976"/>
                </a:cubicBezTo>
                <a:close/>
                <a:moveTo>
                  <a:pt x="356791" y="115862"/>
                </a:moveTo>
                <a:cubicBezTo>
                  <a:pt x="348975" y="119056"/>
                  <a:pt x="337243" y="121770"/>
                  <a:pt x="321606" y="124002"/>
                </a:cubicBezTo>
                <a:cubicBezTo>
                  <a:pt x="312749" y="125276"/>
                  <a:pt x="306485" y="126713"/>
                  <a:pt x="302813" y="128312"/>
                </a:cubicBezTo>
                <a:cubicBezTo>
                  <a:pt x="299144" y="129905"/>
                  <a:pt x="296311" y="132238"/>
                  <a:pt x="294317" y="135309"/>
                </a:cubicBezTo>
                <a:cubicBezTo>
                  <a:pt x="292323" y="138384"/>
                  <a:pt x="291325" y="141796"/>
                  <a:pt x="291325" y="145548"/>
                </a:cubicBezTo>
                <a:cubicBezTo>
                  <a:pt x="291325" y="151290"/>
                  <a:pt x="293499" y="156077"/>
                  <a:pt x="297849" y="159908"/>
                </a:cubicBezTo>
                <a:cubicBezTo>
                  <a:pt x="302197" y="163736"/>
                  <a:pt x="308563" y="165651"/>
                  <a:pt x="316940" y="165651"/>
                </a:cubicBezTo>
                <a:cubicBezTo>
                  <a:pt x="325238" y="165651"/>
                  <a:pt x="332618" y="163836"/>
                  <a:pt x="339083" y="160204"/>
                </a:cubicBezTo>
                <a:cubicBezTo>
                  <a:pt x="345545" y="156574"/>
                  <a:pt x="350290" y="151607"/>
                  <a:pt x="353325" y="145303"/>
                </a:cubicBezTo>
                <a:cubicBezTo>
                  <a:pt x="355635" y="140440"/>
                  <a:pt x="356791" y="133257"/>
                  <a:pt x="356791" y="123761"/>
                </a:cubicBezTo>
                <a:close/>
                <a:moveTo>
                  <a:pt x="412091" y="52546"/>
                </a:moveTo>
                <a:lnTo>
                  <a:pt x="461764" y="52546"/>
                </a:lnTo>
                <a:cubicBezTo>
                  <a:pt x="473971" y="52546"/>
                  <a:pt x="483047" y="53564"/>
                  <a:pt x="488990" y="55595"/>
                </a:cubicBezTo>
                <a:cubicBezTo>
                  <a:pt x="494938" y="57632"/>
                  <a:pt x="500043" y="61362"/>
                  <a:pt x="504313" y="66788"/>
                </a:cubicBezTo>
                <a:cubicBezTo>
                  <a:pt x="508579" y="72216"/>
                  <a:pt x="510716" y="78718"/>
                  <a:pt x="510716" y="86299"/>
                </a:cubicBezTo>
                <a:cubicBezTo>
                  <a:pt x="510716" y="92362"/>
                  <a:pt x="509456" y="97650"/>
                  <a:pt x="506944" y="102157"/>
                </a:cubicBezTo>
                <a:cubicBezTo>
                  <a:pt x="504431" y="106664"/>
                  <a:pt x="500661" y="110434"/>
                  <a:pt x="495632" y="113468"/>
                </a:cubicBezTo>
                <a:cubicBezTo>
                  <a:pt x="501619" y="115463"/>
                  <a:pt x="506587" y="119192"/>
                  <a:pt x="510537" y="124660"/>
                </a:cubicBezTo>
                <a:cubicBezTo>
                  <a:pt x="514489" y="130125"/>
                  <a:pt x="516462" y="136608"/>
                  <a:pt x="516462" y="144108"/>
                </a:cubicBezTo>
                <a:cubicBezTo>
                  <a:pt x="515667" y="156158"/>
                  <a:pt x="511354" y="165092"/>
                  <a:pt x="503538" y="170917"/>
                </a:cubicBezTo>
                <a:cubicBezTo>
                  <a:pt x="495715" y="176742"/>
                  <a:pt x="484347" y="179658"/>
                  <a:pt x="469425" y="179658"/>
                </a:cubicBezTo>
                <a:lnTo>
                  <a:pt x="412091" y="179658"/>
                </a:lnTo>
                <a:close/>
                <a:moveTo>
                  <a:pt x="433637" y="106048"/>
                </a:moveTo>
                <a:lnTo>
                  <a:pt x="456615" y="106048"/>
                </a:lnTo>
                <a:cubicBezTo>
                  <a:pt x="465792" y="106048"/>
                  <a:pt x="472095" y="105570"/>
                  <a:pt x="475527" y="104608"/>
                </a:cubicBezTo>
                <a:cubicBezTo>
                  <a:pt x="478957" y="103654"/>
                  <a:pt x="482028" y="101718"/>
                  <a:pt x="484742" y="98802"/>
                </a:cubicBezTo>
                <a:cubicBezTo>
                  <a:pt x="487457" y="95893"/>
                  <a:pt x="488814" y="92401"/>
                  <a:pt x="488814" y="88333"/>
                </a:cubicBezTo>
                <a:cubicBezTo>
                  <a:pt x="488814" y="81630"/>
                  <a:pt x="486438" y="76960"/>
                  <a:pt x="481693" y="74329"/>
                </a:cubicBezTo>
                <a:cubicBezTo>
                  <a:pt x="476945" y="71694"/>
                  <a:pt x="468826" y="70379"/>
                  <a:pt x="457332" y="70379"/>
                </a:cubicBezTo>
                <a:lnTo>
                  <a:pt x="433637" y="70379"/>
                </a:lnTo>
                <a:close/>
                <a:moveTo>
                  <a:pt x="433637" y="161942"/>
                </a:moveTo>
                <a:lnTo>
                  <a:pt x="462001" y="161942"/>
                </a:lnTo>
                <a:cubicBezTo>
                  <a:pt x="474213" y="161942"/>
                  <a:pt x="482590" y="160528"/>
                  <a:pt x="487136" y="157694"/>
                </a:cubicBezTo>
                <a:cubicBezTo>
                  <a:pt x="491686" y="154861"/>
                  <a:pt x="494080" y="149975"/>
                  <a:pt x="494319" y="143031"/>
                </a:cubicBezTo>
                <a:cubicBezTo>
                  <a:pt x="494319" y="138963"/>
                  <a:pt x="493005" y="135191"/>
                  <a:pt x="490373" y="131716"/>
                </a:cubicBezTo>
                <a:cubicBezTo>
                  <a:pt x="487738" y="128249"/>
                  <a:pt x="484306" y="126053"/>
                  <a:pt x="480077" y="125135"/>
                </a:cubicBezTo>
                <a:cubicBezTo>
                  <a:pt x="475851" y="124221"/>
                  <a:pt x="469064" y="123761"/>
                  <a:pt x="459726" y="123761"/>
                </a:cubicBezTo>
                <a:lnTo>
                  <a:pt x="433637" y="123761"/>
                </a:lnTo>
                <a:close/>
                <a:moveTo>
                  <a:pt x="536820" y="228607"/>
                </a:moveTo>
                <a:lnTo>
                  <a:pt x="534426" y="208382"/>
                </a:lnTo>
                <a:cubicBezTo>
                  <a:pt x="539135" y="209656"/>
                  <a:pt x="543242" y="210298"/>
                  <a:pt x="546756" y="210298"/>
                </a:cubicBezTo>
                <a:cubicBezTo>
                  <a:pt x="551544" y="210298"/>
                  <a:pt x="555374" y="209499"/>
                  <a:pt x="558247" y="207904"/>
                </a:cubicBezTo>
                <a:cubicBezTo>
                  <a:pt x="561120" y="206305"/>
                  <a:pt x="563471" y="204070"/>
                  <a:pt x="565307" y="201201"/>
                </a:cubicBezTo>
                <a:cubicBezTo>
                  <a:pt x="566665" y="199044"/>
                  <a:pt x="568857" y="193701"/>
                  <a:pt x="571891" y="185162"/>
                </a:cubicBezTo>
                <a:cubicBezTo>
                  <a:pt x="572287" y="183963"/>
                  <a:pt x="572928" y="182207"/>
                  <a:pt x="573807" y="179895"/>
                </a:cubicBezTo>
                <a:lnTo>
                  <a:pt x="525574" y="52546"/>
                </a:lnTo>
                <a:lnTo>
                  <a:pt x="548791" y="52546"/>
                </a:lnTo>
                <a:lnTo>
                  <a:pt x="575244" y="126155"/>
                </a:lnTo>
                <a:cubicBezTo>
                  <a:pt x="578674" y="135490"/>
                  <a:pt x="581745" y="145303"/>
                  <a:pt x="584459" y="155599"/>
                </a:cubicBezTo>
                <a:cubicBezTo>
                  <a:pt x="586929" y="145707"/>
                  <a:pt x="589884" y="136051"/>
                  <a:pt x="593314" y="126634"/>
                </a:cubicBezTo>
                <a:lnTo>
                  <a:pt x="620485" y="52546"/>
                </a:lnTo>
                <a:lnTo>
                  <a:pt x="642026" y="52546"/>
                </a:lnTo>
                <a:lnTo>
                  <a:pt x="593671" y="181810"/>
                </a:lnTo>
                <a:cubicBezTo>
                  <a:pt x="588487" y="195775"/>
                  <a:pt x="584459" y="205390"/>
                  <a:pt x="581586" y="210653"/>
                </a:cubicBezTo>
                <a:cubicBezTo>
                  <a:pt x="577756" y="217756"/>
                  <a:pt x="573368" y="222966"/>
                  <a:pt x="568421" y="226274"/>
                </a:cubicBezTo>
                <a:cubicBezTo>
                  <a:pt x="563475" y="229586"/>
                  <a:pt x="557570" y="231242"/>
                  <a:pt x="550706" y="231242"/>
                </a:cubicBezTo>
                <a:cubicBezTo>
                  <a:pt x="546554" y="231242"/>
                  <a:pt x="541929" y="230364"/>
                  <a:pt x="536820" y="228607"/>
                </a:cubicBezTo>
                <a:close/>
                <a:moveTo>
                  <a:pt x="649010" y="52546"/>
                </a:moveTo>
                <a:lnTo>
                  <a:pt x="670557" y="52546"/>
                </a:lnTo>
                <a:lnTo>
                  <a:pt x="670557" y="76601"/>
                </a:lnTo>
                <a:cubicBezTo>
                  <a:pt x="670557" y="86976"/>
                  <a:pt x="671172" y="94493"/>
                  <a:pt x="672410" y="99161"/>
                </a:cubicBezTo>
                <a:cubicBezTo>
                  <a:pt x="673646" y="103831"/>
                  <a:pt x="676619" y="107903"/>
                  <a:pt x="681328" y="111370"/>
                </a:cubicBezTo>
                <a:cubicBezTo>
                  <a:pt x="686033" y="114843"/>
                  <a:pt x="691940" y="116578"/>
                  <a:pt x="699039" y="116578"/>
                </a:cubicBezTo>
                <a:cubicBezTo>
                  <a:pt x="707179" y="116578"/>
                  <a:pt x="717710" y="114425"/>
                  <a:pt x="730637" y="110116"/>
                </a:cubicBezTo>
                <a:lnTo>
                  <a:pt x="730637" y="52546"/>
                </a:lnTo>
                <a:lnTo>
                  <a:pt x="752183" y="52546"/>
                </a:lnTo>
                <a:lnTo>
                  <a:pt x="752183" y="179658"/>
                </a:lnTo>
                <a:lnTo>
                  <a:pt x="730637" y="179658"/>
                </a:lnTo>
                <a:lnTo>
                  <a:pt x="730637" y="128430"/>
                </a:lnTo>
                <a:cubicBezTo>
                  <a:pt x="717396" y="132577"/>
                  <a:pt x="705026" y="134650"/>
                  <a:pt x="693535" y="134650"/>
                </a:cubicBezTo>
                <a:cubicBezTo>
                  <a:pt x="683877" y="134650"/>
                  <a:pt x="675363" y="132195"/>
                  <a:pt x="667979" y="127289"/>
                </a:cubicBezTo>
                <a:cubicBezTo>
                  <a:pt x="660599" y="122382"/>
                  <a:pt x="655595" y="116377"/>
                  <a:pt x="652960" y="109278"/>
                </a:cubicBezTo>
                <a:cubicBezTo>
                  <a:pt x="650329" y="102175"/>
                  <a:pt x="649010" y="94359"/>
                  <a:pt x="649010" y="85820"/>
                </a:cubicBezTo>
                <a:close/>
                <a:moveTo>
                  <a:pt x="784616" y="52546"/>
                </a:moveTo>
                <a:lnTo>
                  <a:pt x="806161" y="52546"/>
                </a:lnTo>
                <a:lnTo>
                  <a:pt x="806161" y="149494"/>
                </a:lnTo>
                <a:lnTo>
                  <a:pt x="865886" y="52546"/>
                </a:lnTo>
                <a:lnTo>
                  <a:pt x="889109" y="52546"/>
                </a:lnTo>
                <a:lnTo>
                  <a:pt x="889109" y="179658"/>
                </a:lnTo>
                <a:lnTo>
                  <a:pt x="867563" y="179658"/>
                </a:lnTo>
                <a:lnTo>
                  <a:pt x="867563" y="83308"/>
                </a:lnTo>
                <a:lnTo>
                  <a:pt x="807839" y="179658"/>
                </a:lnTo>
                <a:lnTo>
                  <a:pt x="784616" y="179658"/>
                </a:lnTo>
                <a:close/>
                <a:moveTo>
                  <a:pt x="1008557" y="138722"/>
                </a:moveTo>
                <a:lnTo>
                  <a:pt x="1030819" y="141476"/>
                </a:lnTo>
                <a:cubicBezTo>
                  <a:pt x="1027305" y="154482"/>
                  <a:pt x="1020804" y="164574"/>
                  <a:pt x="1011311" y="171756"/>
                </a:cubicBezTo>
                <a:cubicBezTo>
                  <a:pt x="1001814" y="178938"/>
                  <a:pt x="989683" y="182527"/>
                  <a:pt x="974923" y="182527"/>
                </a:cubicBezTo>
                <a:cubicBezTo>
                  <a:pt x="956329" y="182527"/>
                  <a:pt x="941590" y="176803"/>
                  <a:pt x="930700" y="165355"/>
                </a:cubicBezTo>
                <a:cubicBezTo>
                  <a:pt x="919810" y="153903"/>
                  <a:pt x="914363" y="137844"/>
                  <a:pt x="914363" y="117176"/>
                </a:cubicBezTo>
                <a:cubicBezTo>
                  <a:pt x="914363" y="95792"/>
                  <a:pt x="919867" y="79197"/>
                  <a:pt x="930883" y="67388"/>
                </a:cubicBezTo>
                <a:cubicBezTo>
                  <a:pt x="941893" y="55580"/>
                  <a:pt x="956178" y="49673"/>
                  <a:pt x="973726" y="49673"/>
                </a:cubicBezTo>
                <a:cubicBezTo>
                  <a:pt x="990727" y="49673"/>
                  <a:pt x="1004608" y="55458"/>
                  <a:pt x="1015382" y="67025"/>
                </a:cubicBezTo>
                <a:cubicBezTo>
                  <a:pt x="1026153" y="78595"/>
                  <a:pt x="1031539" y="94874"/>
                  <a:pt x="1031539" y="115862"/>
                </a:cubicBezTo>
                <a:cubicBezTo>
                  <a:pt x="1031539" y="117137"/>
                  <a:pt x="1031500" y="119056"/>
                  <a:pt x="1031420" y="121607"/>
                </a:cubicBezTo>
                <a:lnTo>
                  <a:pt x="936622" y="121607"/>
                </a:lnTo>
                <a:cubicBezTo>
                  <a:pt x="937421" y="135568"/>
                  <a:pt x="941371" y="146260"/>
                  <a:pt x="948472" y="153680"/>
                </a:cubicBezTo>
                <a:cubicBezTo>
                  <a:pt x="955572" y="161103"/>
                  <a:pt x="964429" y="164815"/>
                  <a:pt x="975041" y="164815"/>
                </a:cubicBezTo>
                <a:cubicBezTo>
                  <a:pt x="982943" y="164815"/>
                  <a:pt x="989689" y="162741"/>
                  <a:pt x="995273" y="158587"/>
                </a:cubicBezTo>
                <a:cubicBezTo>
                  <a:pt x="1000860" y="154439"/>
                  <a:pt x="1005285" y="147816"/>
                  <a:pt x="1008557" y="138722"/>
                </a:cubicBezTo>
                <a:close/>
                <a:moveTo>
                  <a:pt x="937821" y="103892"/>
                </a:moveTo>
                <a:lnTo>
                  <a:pt x="1008799" y="103892"/>
                </a:lnTo>
                <a:cubicBezTo>
                  <a:pt x="1007837" y="93200"/>
                  <a:pt x="1005126" y="85184"/>
                  <a:pt x="1000658" y="79837"/>
                </a:cubicBezTo>
                <a:cubicBezTo>
                  <a:pt x="993798" y="71535"/>
                  <a:pt x="984897" y="67388"/>
                  <a:pt x="973968" y="67388"/>
                </a:cubicBezTo>
                <a:cubicBezTo>
                  <a:pt x="964072" y="67388"/>
                  <a:pt x="955756" y="70701"/>
                  <a:pt x="949013" y="77325"/>
                </a:cubicBezTo>
                <a:cubicBezTo>
                  <a:pt x="942270" y="83944"/>
                  <a:pt x="938537" y="92801"/>
                  <a:pt x="937821" y="103892"/>
                </a:cubicBezTo>
                <a:close/>
                <a:moveTo>
                  <a:pt x="1219582" y="0"/>
                </a:moveTo>
                <a:lnTo>
                  <a:pt x="1238615" y="241"/>
                </a:lnTo>
                <a:cubicBezTo>
                  <a:pt x="1237737" y="8780"/>
                  <a:pt x="1235839" y="14724"/>
                  <a:pt x="1232927" y="18075"/>
                </a:cubicBezTo>
                <a:cubicBezTo>
                  <a:pt x="1230019" y="21423"/>
                  <a:pt x="1226267" y="23580"/>
                  <a:pt x="1221681" y="24533"/>
                </a:cubicBezTo>
                <a:cubicBezTo>
                  <a:pt x="1217088" y="25495"/>
                  <a:pt x="1208091" y="25974"/>
                  <a:pt x="1194687" y="25974"/>
                </a:cubicBezTo>
                <a:cubicBezTo>
                  <a:pt x="1176897" y="25974"/>
                  <a:pt x="1164769" y="27687"/>
                  <a:pt x="1158303" y="31118"/>
                </a:cubicBezTo>
                <a:cubicBezTo>
                  <a:pt x="1151837" y="34549"/>
                  <a:pt x="1147193" y="40035"/>
                  <a:pt x="1144356" y="47578"/>
                </a:cubicBezTo>
                <a:cubicBezTo>
                  <a:pt x="1141523" y="55116"/>
                  <a:pt x="1139950" y="64832"/>
                  <a:pt x="1139633" y="76723"/>
                </a:cubicBezTo>
                <a:cubicBezTo>
                  <a:pt x="1145055" y="68662"/>
                  <a:pt x="1151402" y="62618"/>
                  <a:pt x="1158659" y="58590"/>
                </a:cubicBezTo>
                <a:cubicBezTo>
                  <a:pt x="1165921" y="54561"/>
                  <a:pt x="1174100" y="52546"/>
                  <a:pt x="1183196" y="52546"/>
                </a:cubicBezTo>
                <a:cubicBezTo>
                  <a:pt x="1199875" y="52546"/>
                  <a:pt x="1213682" y="58270"/>
                  <a:pt x="1224615" y="69721"/>
                </a:cubicBezTo>
                <a:cubicBezTo>
                  <a:pt x="1235545" y="81169"/>
                  <a:pt x="1241009" y="96671"/>
                  <a:pt x="1241009" y="116222"/>
                </a:cubicBezTo>
                <a:cubicBezTo>
                  <a:pt x="1241009" y="131061"/>
                  <a:pt x="1238255" y="143229"/>
                  <a:pt x="1232751" y="152726"/>
                </a:cubicBezTo>
                <a:cubicBezTo>
                  <a:pt x="1227243" y="162219"/>
                  <a:pt x="1220720" y="169564"/>
                  <a:pt x="1213177" y="174748"/>
                </a:cubicBezTo>
                <a:cubicBezTo>
                  <a:pt x="1205639" y="179934"/>
                  <a:pt x="1195364" y="182527"/>
                  <a:pt x="1182358" y="182527"/>
                </a:cubicBezTo>
                <a:cubicBezTo>
                  <a:pt x="1167277" y="182527"/>
                  <a:pt x="1155549" y="179079"/>
                  <a:pt x="1147172" y="172174"/>
                </a:cubicBezTo>
                <a:cubicBezTo>
                  <a:pt x="1138795" y="165272"/>
                  <a:pt x="1132369" y="156438"/>
                  <a:pt x="1127901" y="145664"/>
                </a:cubicBezTo>
                <a:cubicBezTo>
                  <a:pt x="1123433" y="134891"/>
                  <a:pt x="1121198" y="116140"/>
                  <a:pt x="1121198" y="89409"/>
                </a:cubicBezTo>
                <a:cubicBezTo>
                  <a:pt x="1121198" y="55817"/>
                  <a:pt x="1126882" y="33199"/>
                  <a:pt x="1138254" y="21546"/>
                </a:cubicBezTo>
                <a:cubicBezTo>
                  <a:pt x="1149623" y="9897"/>
                  <a:pt x="1167120" y="4071"/>
                  <a:pt x="1190739" y="4071"/>
                </a:cubicBezTo>
                <a:cubicBezTo>
                  <a:pt x="1205419" y="4071"/>
                  <a:pt x="1213756" y="3834"/>
                  <a:pt x="1215755" y="3351"/>
                </a:cubicBezTo>
                <a:cubicBezTo>
                  <a:pt x="1217745" y="2872"/>
                  <a:pt x="1219024" y="1756"/>
                  <a:pt x="1219582" y="0"/>
                </a:cubicBezTo>
                <a:close/>
                <a:moveTo>
                  <a:pt x="1218505" y="115624"/>
                </a:moveTo>
                <a:cubicBezTo>
                  <a:pt x="1218505" y="102377"/>
                  <a:pt x="1215377" y="91526"/>
                  <a:pt x="1209113" y="83067"/>
                </a:cubicBezTo>
                <a:cubicBezTo>
                  <a:pt x="1202848" y="74610"/>
                  <a:pt x="1194008" y="70379"/>
                  <a:pt x="1182600" y="70379"/>
                </a:cubicBezTo>
                <a:cubicBezTo>
                  <a:pt x="1170708" y="70379"/>
                  <a:pt x="1161531" y="74847"/>
                  <a:pt x="1155070" y="83783"/>
                </a:cubicBezTo>
                <a:cubicBezTo>
                  <a:pt x="1148608" y="92721"/>
                  <a:pt x="1145375" y="104648"/>
                  <a:pt x="1145375" y="119570"/>
                </a:cubicBezTo>
                <a:cubicBezTo>
                  <a:pt x="1145375" y="134330"/>
                  <a:pt x="1148946" y="145623"/>
                  <a:pt x="1156088" y="153442"/>
                </a:cubicBezTo>
                <a:cubicBezTo>
                  <a:pt x="1163227" y="161262"/>
                  <a:pt x="1172025" y="165172"/>
                  <a:pt x="1182476" y="165172"/>
                </a:cubicBezTo>
                <a:cubicBezTo>
                  <a:pt x="1193172" y="165172"/>
                  <a:pt x="1201848" y="160643"/>
                  <a:pt x="1208515" y="151588"/>
                </a:cubicBezTo>
                <a:cubicBezTo>
                  <a:pt x="1215175" y="142530"/>
                  <a:pt x="1218505" y="130547"/>
                  <a:pt x="1218505" y="115624"/>
                </a:cubicBezTo>
                <a:close/>
                <a:moveTo>
                  <a:pt x="1260997" y="228607"/>
                </a:moveTo>
                <a:lnTo>
                  <a:pt x="1258603" y="208382"/>
                </a:lnTo>
                <a:cubicBezTo>
                  <a:pt x="1263311" y="209656"/>
                  <a:pt x="1267419" y="210298"/>
                  <a:pt x="1270932" y="210298"/>
                </a:cubicBezTo>
                <a:cubicBezTo>
                  <a:pt x="1275720" y="210298"/>
                  <a:pt x="1279550" y="209499"/>
                  <a:pt x="1282423" y="207904"/>
                </a:cubicBezTo>
                <a:cubicBezTo>
                  <a:pt x="1285297" y="206305"/>
                  <a:pt x="1287648" y="204070"/>
                  <a:pt x="1289483" y="201201"/>
                </a:cubicBezTo>
                <a:cubicBezTo>
                  <a:pt x="1290840" y="199044"/>
                  <a:pt x="1293032" y="193701"/>
                  <a:pt x="1296068" y="185162"/>
                </a:cubicBezTo>
                <a:cubicBezTo>
                  <a:pt x="1296464" y="183963"/>
                  <a:pt x="1297104" y="182207"/>
                  <a:pt x="1297983" y="179895"/>
                </a:cubicBezTo>
                <a:lnTo>
                  <a:pt x="1249750" y="52546"/>
                </a:lnTo>
                <a:lnTo>
                  <a:pt x="1272966" y="52546"/>
                </a:lnTo>
                <a:lnTo>
                  <a:pt x="1299419" y="126155"/>
                </a:lnTo>
                <a:cubicBezTo>
                  <a:pt x="1302849" y="135490"/>
                  <a:pt x="1305920" y="145303"/>
                  <a:pt x="1308636" y="155599"/>
                </a:cubicBezTo>
                <a:cubicBezTo>
                  <a:pt x="1311105" y="145707"/>
                  <a:pt x="1314060" y="136051"/>
                  <a:pt x="1317491" y="126634"/>
                </a:cubicBezTo>
                <a:lnTo>
                  <a:pt x="1344660" y="52546"/>
                </a:lnTo>
                <a:lnTo>
                  <a:pt x="1366202" y="52546"/>
                </a:lnTo>
                <a:lnTo>
                  <a:pt x="1317847" y="181810"/>
                </a:lnTo>
                <a:cubicBezTo>
                  <a:pt x="1312664" y="195775"/>
                  <a:pt x="1308636" y="205390"/>
                  <a:pt x="1305763" y="210653"/>
                </a:cubicBezTo>
                <a:cubicBezTo>
                  <a:pt x="1301931" y="217756"/>
                  <a:pt x="1297543" y="222966"/>
                  <a:pt x="1292597" y="226274"/>
                </a:cubicBezTo>
                <a:cubicBezTo>
                  <a:pt x="1287650" y="229586"/>
                  <a:pt x="1281747" y="231242"/>
                  <a:pt x="1274882" y="231242"/>
                </a:cubicBezTo>
                <a:cubicBezTo>
                  <a:pt x="1270731" y="231242"/>
                  <a:pt x="1266105" y="230364"/>
                  <a:pt x="1260997" y="228607"/>
                </a:cubicBezTo>
                <a:close/>
                <a:moveTo>
                  <a:pt x="1377895" y="228370"/>
                </a:moveTo>
                <a:lnTo>
                  <a:pt x="1377895" y="52546"/>
                </a:lnTo>
                <a:lnTo>
                  <a:pt x="1397527" y="52546"/>
                </a:lnTo>
                <a:lnTo>
                  <a:pt x="1397527" y="69062"/>
                </a:lnTo>
                <a:cubicBezTo>
                  <a:pt x="1402156" y="62600"/>
                  <a:pt x="1407383" y="57754"/>
                  <a:pt x="1413207" y="54518"/>
                </a:cubicBezTo>
                <a:cubicBezTo>
                  <a:pt x="1419033" y="51289"/>
                  <a:pt x="1426093" y="49673"/>
                  <a:pt x="1434394" y="49673"/>
                </a:cubicBezTo>
                <a:cubicBezTo>
                  <a:pt x="1445244" y="49673"/>
                  <a:pt x="1454816" y="52466"/>
                  <a:pt x="1463118" y="58050"/>
                </a:cubicBezTo>
                <a:cubicBezTo>
                  <a:pt x="1471417" y="63637"/>
                  <a:pt x="1477680" y="71513"/>
                  <a:pt x="1481911" y="81687"/>
                </a:cubicBezTo>
                <a:cubicBezTo>
                  <a:pt x="1486140" y="91861"/>
                  <a:pt x="1488253" y="103014"/>
                  <a:pt x="1488253" y="115145"/>
                </a:cubicBezTo>
                <a:cubicBezTo>
                  <a:pt x="1488253" y="128149"/>
                  <a:pt x="1485921" y="139860"/>
                  <a:pt x="1481251" y="150271"/>
                </a:cubicBezTo>
                <a:cubicBezTo>
                  <a:pt x="1476582" y="160686"/>
                  <a:pt x="1469796" y="168667"/>
                  <a:pt x="1460905" y="174207"/>
                </a:cubicBezTo>
                <a:cubicBezTo>
                  <a:pt x="1452005" y="179755"/>
                  <a:pt x="1442649" y="182527"/>
                  <a:pt x="1432835" y="182527"/>
                </a:cubicBezTo>
                <a:cubicBezTo>
                  <a:pt x="1425653" y="182527"/>
                  <a:pt x="1419213" y="181015"/>
                  <a:pt x="1413507" y="177980"/>
                </a:cubicBezTo>
                <a:cubicBezTo>
                  <a:pt x="1407801" y="174948"/>
                  <a:pt x="1403113" y="171122"/>
                  <a:pt x="1399442" y="166493"/>
                </a:cubicBezTo>
                <a:lnTo>
                  <a:pt x="1399442" y="228370"/>
                </a:lnTo>
                <a:close/>
                <a:moveTo>
                  <a:pt x="1397407" y="116819"/>
                </a:moveTo>
                <a:cubicBezTo>
                  <a:pt x="1397407" y="133174"/>
                  <a:pt x="1400719" y="145264"/>
                  <a:pt x="1407340" y="153083"/>
                </a:cubicBezTo>
                <a:cubicBezTo>
                  <a:pt x="1413964" y="160905"/>
                  <a:pt x="1421981" y="164815"/>
                  <a:pt x="1431399" y="164815"/>
                </a:cubicBezTo>
                <a:cubicBezTo>
                  <a:pt x="1440975" y="164815"/>
                  <a:pt x="1449171" y="160765"/>
                  <a:pt x="1455997" y="152665"/>
                </a:cubicBezTo>
                <a:cubicBezTo>
                  <a:pt x="1462816" y="144569"/>
                  <a:pt x="1466229" y="132022"/>
                  <a:pt x="1466229" y="115027"/>
                </a:cubicBezTo>
                <a:cubicBezTo>
                  <a:pt x="1466229" y="98827"/>
                  <a:pt x="1462899" y="86699"/>
                  <a:pt x="1456235" y="78638"/>
                </a:cubicBezTo>
                <a:cubicBezTo>
                  <a:pt x="1449571" y="70577"/>
                  <a:pt x="1441612" y="66549"/>
                  <a:pt x="1432356" y="66549"/>
                </a:cubicBezTo>
                <a:cubicBezTo>
                  <a:pt x="1423176" y="66549"/>
                  <a:pt x="1415058" y="70836"/>
                  <a:pt x="1407999" y="79415"/>
                </a:cubicBezTo>
                <a:cubicBezTo>
                  <a:pt x="1400939" y="87994"/>
                  <a:pt x="1397407" y="100462"/>
                  <a:pt x="1397407" y="116819"/>
                </a:cubicBezTo>
                <a:close/>
                <a:moveTo>
                  <a:pt x="1506207" y="116099"/>
                </a:moveTo>
                <a:cubicBezTo>
                  <a:pt x="1506207" y="92564"/>
                  <a:pt x="1512747" y="75125"/>
                  <a:pt x="1525833" y="63796"/>
                </a:cubicBezTo>
                <a:cubicBezTo>
                  <a:pt x="1536763" y="54381"/>
                  <a:pt x="1550091" y="49673"/>
                  <a:pt x="1565812" y="49673"/>
                </a:cubicBezTo>
                <a:cubicBezTo>
                  <a:pt x="1583286" y="49673"/>
                  <a:pt x="1597571" y="55401"/>
                  <a:pt x="1608663" y="66849"/>
                </a:cubicBezTo>
                <a:cubicBezTo>
                  <a:pt x="1619754" y="78300"/>
                  <a:pt x="1625299" y="94114"/>
                  <a:pt x="1625299" y="114303"/>
                </a:cubicBezTo>
                <a:cubicBezTo>
                  <a:pt x="1625299" y="130662"/>
                  <a:pt x="1622842" y="143531"/>
                  <a:pt x="1617937" y="152906"/>
                </a:cubicBezTo>
                <a:cubicBezTo>
                  <a:pt x="1613029" y="162280"/>
                  <a:pt x="1605887" y="169564"/>
                  <a:pt x="1596509" y="174748"/>
                </a:cubicBezTo>
                <a:cubicBezTo>
                  <a:pt x="1587135" y="179934"/>
                  <a:pt x="1576904" y="182527"/>
                  <a:pt x="1565812" y="182527"/>
                </a:cubicBezTo>
                <a:cubicBezTo>
                  <a:pt x="1548017" y="182527"/>
                  <a:pt x="1533635" y="176820"/>
                  <a:pt x="1522662" y="165412"/>
                </a:cubicBezTo>
                <a:cubicBezTo>
                  <a:pt x="1511690" y="154004"/>
                  <a:pt x="1506207" y="137566"/>
                  <a:pt x="1506207" y="116099"/>
                </a:cubicBezTo>
                <a:close/>
                <a:moveTo>
                  <a:pt x="1528351" y="116099"/>
                </a:moveTo>
                <a:cubicBezTo>
                  <a:pt x="1528351" y="132383"/>
                  <a:pt x="1531900" y="144569"/>
                  <a:pt x="1539000" y="152665"/>
                </a:cubicBezTo>
                <a:cubicBezTo>
                  <a:pt x="1546101" y="160765"/>
                  <a:pt x="1555037" y="164815"/>
                  <a:pt x="1565812" y="164815"/>
                </a:cubicBezTo>
                <a:cubicBezTo>
                  <a:pt x="1576504" y="164815"/>
                  <a:pt x="1585399" y="160743"/>
                  <a:pt x="1592502" y="152604"/>
                </a:cubicBezTo>
                <a:cubicBezTo>
                  <a:pt x="1599601" y="144467"/>
                  <a:pt x="1603155" y="132062"/>
                  <a:pt x="1603155" y="115383"/>
                </a:cubicBezTo>
                <a:cubicBezTo>
                  <a:pt x="1603155" y="99662"/>
                  <a:pt x="1599584" y="87753"/>
                  <a:pt x="1592445" y="79654"/>
                </a:cubicBezTo>
                <a:cubicBezTo>
                  <a:pt x="1585299" y="71556"/>
                  <a:pt x="1576425" y="67506"/>
                  <a:pt x="1565812" y="67506"/>
                </a:cubicBezTo>
                <a:cubicBezTo>
                  <a:pt x="1555037" y="67506"/>
                  <a:pt x="1546101" y="71535"/>
                  <a:pt x="1539000" y="79592"/>
                </a:cubicBezTo>
                <a:cubicBezTo>
                  <a:pt x="1531900" y="87653"/>
                  <a:pt x="1528351" y="99820"/>
                  <a:pt x="1528351" y="116099"/>
                </a:cubicBezTo>
                <a:close/>
                <a:moveTo>
                  <a:pt x="1649933" y="52546"/>
                </a:moveTo>
                <a:lnTo>
                  <a:pt x="1699606" y="52546"/>
                </a:lnTo>
                <a:cubicBezTo>
                  <a:pt x="1711817" y="52546"/>
                  <a:pt x="1720893" y="53564"/>
                  <a:pt x="1726837" y="55595"/>
                </a:cubicBezTo>
                <a:cubicBezTo>
                  <a:pt x="1732780" y="57632"/>
                  <a:pt x="1737888" y="61362"/>
                  <a:pt x="1742158" y="66788"/>
                </a:cubicBezTo>
                <a:cubicBezTo>
                  <a:pt x="1746424" y="72216"/>
                  <a:pt x="1748558" y="78718"/>
                  <a:pt x="1748558" y="86299"/>
                </a:cubicBezTo>
                <a:cubicBezTo>
                  <a:pt x="1748558" y="92362"/>
                  <a:pt x="1747303" y="97650"/>
                  <a:pt x="1744789" y="102157"/>
                </a:cubicBezTo>
                <a:cubicBezTo>
                  <a:pt x="1742277" y="106664"/>
                  <a:pt x="1738504" y="110434"/>
                  <a:pt x="1733479" y="113468"/>
                </a:cubicBezTo>
                <a:cubicBezTo>
                  <a:pt x="1739465" y="115463"/>
                  <a:pt x="1744430" y="119192"/>
                  <a:pt x="1748382" y="124660"/>
                </a:cubicBezTo>
                <a:cubicBezTo>
                  <a:pt x="1752336" y="130125"/>
                  <a:pt x="1754308" y="136608"/>
                  <a:pt x="1754308" y="144108"/>
                </a:cubicBezTo>
                <a:cubicBezTo>
                  <a:pt x="1753509" y="156158"/>
                  <a:pt x="1749200" y="165092"/>
                  <a:pt x="1741380" y="170917"/>
                </a:cubicBezTo>
                <a:cubicBezTo>
                  <a:pt x="1733561" y="176742"/>
                  <a:pt x="1722192" y="179658"/>
                  <a:pt x="1707267" y="179658"/>
                </a:cubicBezTo>
                <a:lnTo>
                  <a:pt x="1649933" y="179658"/>
                </a:lnTo>
                <a:close/>
                <a:moveTo>
                  <a:pt x="1671478" y="106048"/>
                </a:moveTo>
                <a:lnTo>
                  <a:pt x="1694462" y="106048"/>
                </a:lnTo>
                <a:cubicBezTo>
                  <a:pt x="1703637" y="106048"/>
                  <a:pt x="1709938" y="105570"/>
                  <a:pt x="1713368" y="104608"/>
                </a:cubicBezTo>
                <a:cubicBezTo>
                  <a:pt x="1716800" y="103654"/>
                  <a:pt x="1719874" y="101718"/>
                  <a:pt x="1722588" y="98802"/>
                </a:cubicBezTo>
                <a:cubicBezTo>
                  <a:pt x="1725302" y="95893"/>
                  <a:pt x="1726660" y="92401"/>
                  <a:pt x="1726660" y="88333"/>
                </a:cubicBezTo>
                <a:cubicBezTo>
                  <a:pt x="1726660" y="81630"/>
                  <a:pt x="1724284" y="76960"/>
                  <a:pt x="1719539" y="74329"/>
                </a:cubicBezTo>
                <a:cubicBezTo>
                  <a:pt x="1714791" y="71694"/>
                  <a:pt x="1706669" y="70379"/>
                  <a:pt x="1695178" y="70379"/>
                </a:cubicBezTo>
                <a:lnTo>
                  <a:pt x="1671478" y="70379"/>
                </a:lnTo>
                <a:close/>
                <a:moveTo>
                  <a:pt x="1671478" y="161942"/>
                </a:moveTo>
                <a:lnTo>
                  <a:pt x="1699846" y="161942"/>
                </a:lnTo>
                <a:cubicBezTo>
                  <a:pt x="1712055" y="161942"/>
                  <a:pt x="1720432" y="160528"/>
                  <a:pt x="1724982" y="157694"/>
                </a:cubicBezTo>
                <a:cubicBezTo>
                  <a:pt x="1729529" y="154861"/>
                  <a:pt x="1731923" y="149975"/>
                  <a:pt x="1732164" y="143031"/>
                </a:cubicBezTo>
                <a:cubicBezTo>
                  <a:pt x="1732164" y="138963"/>
                  <a:pt x="1730850" y="135191"/>
                  <a:pt x="1728216" y="131716"/>
                </a:cubicBezTo>
                <a:cubicBezTo>
                  <a:pt x="1725583" y="128249"/>
                  <a:pt x="1722153" y="126053"/>
                  <a:pt x="1717922" y="125135"/>
                </a:cubicBezTo>
                <a:cubicBezTo>
                  <a:pt x="1713693" y="124221"/>
                  <a:pt x="1706910" y="123761"/>
                  <a:pt x="1697572" y="123761"/>
                </a:cubicBezTo>
                <a:lnTo>
                  <a:pt x="1671478" y="123761"/>
                </a:lnTo>
                <a:close/>
                <a:moveTo>
                  <a:pt x="1901044" y="52546"/>
                </a:moveTo>
                <a:lnTo>
                  <a:pt x="1922590" y="52546"/>
                </a:lnTo>
                <a:lnTo>
                  <a:pt x="1922590" y="179658"/>
                </a:lnTo>
                <a:lnTo>
                  <a:pt x="1901044" y="179658"/>
                </a:lnTo>
                <a:close/>
                <a:moveTo>
                  <a:pt x="1780519" y="52546"/>
                </a:moveTo>
                <a:lnTo>
                  <a:pt x="1802062" y="52546"/>
                </a:lnTo>
                <a:lnTo>
                  <a:pt x="1802062" y="102214"/>
                </a:lnTo>
                <a:lnTo>
                  <a:pt x="1829350" y="102214"/>
                </a:lnTo>
                <a:cubicBezTo>
                  <a:pt x="1847141" y="102214"/>
                  <a:pt x="1860847" y="105667"/>
                  <a:pt x="1870466" y="112569"/>
                </a:cubicBezTo>
                <a:cubicBezTo>
                  <a:pt x="1880081" y="119474"/>
                  <a:pt x="1884887" y="128988"/>
                  <a:pt x="1884887" y="141116"/>
                </a:cubicBezTo>
                <a:cubicBezTo>
                  <a:pt x="1884887" y="151729"/>
                  <a:pt x="1880876" y="160804"/>
                  <a:pt x="1872860" y="168347"/>
                </a:cubicBezTo>
                <a:cubicBezTo>
                  <a:pt x="1864838" y="175884"/>
                  <a:pt x="1852012" y="179658"/>
                  <a:pt x="1834379" y="179658"/>
                </a:cubicBezTo>
                <a:lnTo>
                  <a:pt x="1780519" y="179658"/>
                </a:lnTo>
                <a:close/>
                <a:moveTo>
                  <a:pt x="1802062" y="161942"/>
                </a:moveTo>
                <a:lnTo>
                  <a:pt x="1824681" y="161942"/>
                </a:lnTo>
                <a:cubicBezTo>
                  <a:pt x="1838324" y="161942"/>
                  <a:pt x="1848063" y="160265"/>
                  <a:pt x="1853887" y="156917"/>
                </a:cubicBezTo>
                <a:cubicBezTo>
                  <a:pt x="1859713" y="153565"/>
                  <a:pt x="1862625" y="148338"/>
                  <a:pt x="1862625" y="141235"/>
                </a:cubicBezTo>
                <a:cubicBezTo>
                  <a:pt x="1862625" y="135731"/>
                  <a:pt x="1860468" y="130824"/>
                  <a:pt x="1856163" y="126514"/>
                </a:cubicBezTo>
                <a:cubicBezTo>
                  <a:pt x="1851854" y="122205"/>
                  <a:pt x="1842318" y="120049"/>
                  <a:pt x="1827554" y="120049"/>
                </a:cubicBezTo>
                <a:lnTo>
                  <a:pt x="1802062" y="120049"/>
                </a:lnTo>
                <a:close/>
                <a:moveTo>
                  <a:pt x="2043237" y="138722"/>
                </a:moveTo>
                <a:lnTo>
                  <a:pt x="2065496" y="141476"/>
                </a:lnTo>
                <a:cubicBezTo>
                  <a:pt x="2061982" y="154482"/>
                  <a:pt x="2055483" y="164574"/>
                  <a:pt x="2045987" y="171756"/>
                </a:cubicBezTo>
                <a:cubicBezTo>
                  <a:pt x="2036494" y="178938"/>
                  <a:pt x="2024362" y="182527"/>
                  <a:pt x="2009598" y="182527"/>
                </a:cubicBezTo>
                <a:cubicBezTo>
                  <a:pt x="1991008" y="182527"/>
                  <a:pt x="1976270" y="176803"/>
                  <a:pt x="1965379" y="165355"/>
                </a:cubicBezTo>
                <a:cubicBezTo>
                  <a:pt x="1954485" y="153903"/>
                  <a:pt x="1949039" y="137844"/>
                  <a:pt x="1949039" y="117176"/>
                </a:cubicBezTo>
                <a:cubicBezTo>
                  <a:pt x="1949039" y="95792"/>
                  <a:pt x="1954544" y="79197"/>
                  <a:pt x="1965560" y="67388"/>
                </a:cubicBezTo>
                <a:cubicBezTo>
                  <a:pt x="1976568" y="55580"/>
                  <a:pt x="1990853" y="49673"/>
                  <a:pt x="2008403" y="49673"/>
                </a:cubicBezTo>
                <a:cubicBezTo>
                  <a:pt x="2025402" y="49673"/>
                  <a:pt x="2039284" y="55458"/>
                  <a:pt x="2050059" y="67025"/>
                </a:cubicBezTo>
                <a:cubicBezTo>
                  <a:pt x="2060830" y="78595"/>
                  <a:pt x="2066216" y="94874"/>
                  <a:pt x="2066216" y="115862"/>
                </a:cubicBezTo>
                <a:cubicBezTo>
                  <a:pt x="2066216" y="117137"/>
                  <a:pt x="2066175" y="119056"/>
                  <a:pt x="2066097" y="121607"/>
                </a:cubicBezTo>
                <a:lnTo>
                  <a:pt x="1971297" y="121607"/>
                </a:lnTo>
                <a:cubicBezTo>
                  <a:pt x="1972098" y="135568"/>
                  <a:pt x="1976050" y="146260"/>
                  <a:pt x="1983149" y="153680"/>
                </a:cubicBezTo>
                <a:cubicBezTo>
                  <a:pt x="1990252" y="161103"/>
                  <a:pt x="1999108" y="164815"/>
                  <a:pt x="2009720" y="164815"/>
                </a:cubicBezTo>
                <a:cubicBezTo>
                  <a:pt x="2017619" y="164815"/>
                  <a:pt x="2024366" y="162741"/>
                  <a:pt x="2029948" y="158587"/>
                </a:cubicBezTo>
                <a:cubicBezTo>
                  <a:pt x="2035536" y="154439"/>
                  <a:pt x="2039960" y="147816"/>
                  <a:pt x="2043237" y="138722"/>
                </a:cubicBezTo>
                <a:close/>
                <a:moveTo>
                  <a:pt x="1972497" y="103892"/>
                </a:moveTo>
                <a:lnTo>
                  <a:pt x="2043474" y="103892"/>
                </a:lnTo>
                <a:cubicBezTo>
                  <a:pt x="2042513" y="93200"/>
                  <a:pt x="2039806" y="85184"/>
                  <a:pt x="2035335" y="79837"/>
                </a:cubicBezTo>
                <a:cubicBezTo>
                  <a:pt x="2028473" y="71535"/>
                  <a:pt x="2019578" y="67388"/>
                  <a:pt x="2008644" y="67388"/>
                </a:cubicBezTo>
                <a:cubicBezTo>
                  <a:pt x="1998747" y="67388"/>
                  <a:pt x="1990431" y="70701"/>
                  <a:pt x="1983689" y="77325"/>
                </a:cubicBezTo>
                <a:cubicBezTo>
                  <a:pt x="1976946" y="83944"/>
                  <a:pt x="1973217" y="92801"/>
                  <a:pt x="1972497" y="103892"/>
                </a:cubicBezTo>
                <a:close/>
                <a:moveTo>
                  <a:pt x="2164351" y="228607"/>
                </a:moveTo>
                <a:lnTo>
                  <a:pt x="2161957" y="208382"/>
                </a:lnTo>
                <a:cubicBezTo>
                  <a:pt x="2166663" y="209656"/>
                  <a:pt x="2170774" y="210298"/>
                  <a:pt x="2174284" y="210298"/>
                </a:cubicBezTo>
                <a:cubicBezTo>
                  <a:pt x="2179072" y="210298"/>
                  <a:pt x="2182906" y="209499"/>
                  <a:pt x="2185779" y="207904"/>
                </a:cubicBezTo>
                <a:cubicBezTo>
                  <a:pt x="2188648" y="206305"/>
                  <a:pt x="2191003" y="204070"/>
                  <a:pt x="2192835" y="201201"/>
                </a:cubicBezTo>
                <a:cubicBezTo>
                  <a:pt x="2194192" y="199044"/>
                  <a:pt x="2196388" y="193701"/>
                  <a:pt x="2199419" y="185162"/>
                </a:cubicBezTo>
                <a:cubicBezTo>
                  <a:pt x="2199819" y="183963"/>
                  <a:pt x="2200459" y="182207"/>
                  <a:pt x="2201338" y="179895"/>
                </a:cubicBezTo>
                <a:lnTo>
                  <a:pt x="2153102" y="52546"/>
                </a:lnTo>
                <a:lnTo>
                  <a:pt x="2176321" y="52546"/>
                </a:lnTo>
                <a:lnTo>
                  <a:pt x="2202770" y="126155"/>
                </a:lnTo>
                <a:cubicBezTo>
                  <a:pt x="2206202" y="135490"/>
                  <a:pt x="2209276" y="145303"/>
                  <a:pt x="2211987" y="155599"/>
                </a:cubicBezTo>
                <a:cubicBezTo>
                  <a:pt x="2214459" y="145707"/>
                  <a:pt x="2217412" y="136051"/>
                  <a:pt x="2220842" y="126634"/>
                </a:cubicBezTo>
                <a:lnTo>
                  <a:pt x="2248015" y="52546"/>
                </a:lnTo>
                <a:lnTo>
                  <a:pt x="2269558" y="52546"/>
                </a:lnTo>
                <a:lnTo>
                  <a:pt x="2221203" y="181810"/>
                </a:lnTo>
                <a:cubicBezTo>
                  <a:pt x="2216019" y="195775"/>
                  <a:pt x="2211987" y="205390"/>
                  <a:pt x="2209118" y="210653"/>
                </a:cubicBezTo>
                <a:cubicBezTo>
                  <a:pt x="2205283" y="217756"/>
                  <a:pt x="2200898" y="222966"/>
                  <a:pt x="2195953" y="226274"/>
                </a:cubicBezTo>
                <a:cubicBezTo>
                  <a:pt x="2191006" y="229586"/>
                  <a:pt x="2185098" y="231242"/>
                  <a:pt x="2178232" y="231242"/>
                </a:cubicBezTo>
                <a:cubicBezTo>
                  <a:pt x="2174086" y="231242"/>
                  <a:pt x="2169459" y="230364"/>
                  <a:pt x="2164351" y="228607"/>
                </a:cubicBezTo>
                <a:close/>
                <a:moveTo>
                  <a:pt x="2364195" y="133099"/>
                </a:moveTo>
                <a:lnTo>
                  <a:pt x="2385381" y="135849"/>
                </a:lnTo>
                <a:cubicBezTo>
                  <a:pt x="2383066" y="150451"/>
                  <a:pt x="2377140" y="161881"/>
                  <a:pt x="2367607" y="170139"/>
                </a:cubicBezTo>
                <a:cubicBezTo>
                  <a:pt x="2358075" y="178398"/>
                  <a:pt x="2346360" y="182527"/>
                  <a:pt x="2332479" y="182527"/>
                </a:cubicBezTo>
                <a:cubicBezTo>
                  <a:pt x="2315080" y="182527"/>
                  <a:pt x="2301097" y="176842"/>
                  <a:pt x="2290527" y="165474"/>
                </a:cubicBezTo>
                <a:cubicBezTo>
                  <a:pt x="2279954" y="154105"/>
                  <a:pt x="2274670" y="137805"/>
                  <a:pt x="2274670" y="116578"/>
                </a:cubicBezTo>
                <a:cubicBezTo>
                  <a:pt x="2274670" y="102856"/>
                  <a:pt x="2276942" y="90845"/>
                  <a:pt x="2281492" y="80553"/>
                </a:cubicBezTo>
                <a:cubicBezTo>
                  <a:pt x="2286039" y="70261"/>
                  <a:pt x="2292962" y="62540"/>
                  <a:pt x="2302257" y="57391"/>
                </a:cubicBezTo>
                <a:cubicBezTo>
                  <a:pt x="2311548" y="52246"/>
                  <a:pt x="2321664" y="49673"/>
                  <a:pt x="2332597" y="49673"/>
                </a:cubicBezTo>
                <a:cubicBezTo>
                  <a:pt x="2346404" y="49673"/>
                  <a:pt x="2357692" y="53164"/>
                  <a:pt x="2366469" y="60146"/>
                </a:cubicBezTo>
                <a:cubicBezTo>
                  <a:pt x="2375246" y="67125"/>
                  <a:pt x="2380874" y="77040"/>
                  <a:pt x="2383346" y="89892"/>
                </a:cubicBezTo>
                <a:lnTo>
                  <a:pt x="2362398" y="93121"/>
                </a:lnTo>
                <a:cubicBezTo>
                  <a:pt x="2360408" y="84582"/>
                  <a:pt x="2356876" y="78159"/>
                  <a:pt x="2351807" y="73850"/>
                </a:cubicBezTo>
                <a:cubicBezTo>
                  <a:pt x="2346739" y="69545"/>
                  <a:pt x="2340619" y="67388"/>
                  <a:pt x="2333437" y="67388"/>
                </a:cubicBezTo>
                <a:cubicBezTo>
                  <a:pt x="2322582" y="67388"/>
                  <a:pt x="2313766" y="71276"/>
                  <a:pt x="2306987" y="79056"/>
                </a:cubicBezTo>
                <a:cubicBezTo>
                  <a:pt x="2300204" y="86836"/>
                  <a:pt x="2296814" y="99147"/>
                  <a:pt x="2296814" y="115981"/>
                </a:cubicBezTo>
                <a:cubicBezTo>
                  <a:pt x="2296814" y="133056"/>
                  <a:pt x="2300085" y="145465"/>
                  <a:pt x="2306627" y="153201"/>
                </a:cubicBezTo>
                <a:cubicBezTo>
                  <a:pt x="2313169" y="160945"/>
                  <a:pt x="2321704" y="164815"/>
                  <a:pt x="2332238" y="164815"/>
                </a:cubicBezTo>
                <a:cubicBezTo>
                  <a:pt x="2340693" y="164815"/>
                  <a:pt x="2347757" y="162219"/>
                  <a:pt x="2353424" y="157035"/>
                </a:cubicBezTo>
                <a:cubicBezTo>
                  <a:pt x="2359086" y="151848"/>
                  <a:pt x="2362679" y="143870"/>
                  <a:pt x="2364195" y="133099"/>
                </a:cubicBezTo>
                <a:close/>
                <a:moveTo>
                  <a:pt x="2392202" y="52546"/>
                </a:moveTo>
                <a:lnTo>
                  <a:pt x="2495498" y="52546"/>
                </a:lnTo>
                <a:lnTo>
                  <a:pt x="2495498" y="70379"/>
                </a:lnTo>
                <a:lnTo>
                  <a:pt x="2454558" y="70379"/>
                </a:lnTo>
                <a:lnTo>
                  <a:pt x="2454558" y="179658"/>
                </a:lnTo>
                <a:lnTo>
                  <a:pt x="2433134" y="179658"/>
                </a:lnTo>
                <a:lnTo>
                  <a:pt x="2433134" y="70379"/>
                </a:lnTo>
                <a:lnTo>
                  <a:pt x="2392202" y="70379"/>
                </a:lnTo>
                <a:close/>
                <a:moveTo>
                  <a:pt x="2595836" y="163976"/>
                </a:moveTo>
                <a:cubicBezTo>
                  <a:pt x="2587856" y="170759"/>
                  <a:pt x="2580176" y="175547"/>
                  <a:pt x="2572796" y="178337"/>
                </a:cubicBezTo>
                <a:cubicBezTo>
                  <a:pt x="2565416" y="181133"/>
                  <a:pt x="2557496" y="182527"/>
                  <a:pt x="2549041" y="182527"/>
                </a:cubicBezTo>
                <a:cubicBezTo>
                  <a:pt x="2535072" y="182527"/>
                  <a:pt x="2524341" y="179118"/>
                  <a:pt x="2516841" y="172292"/>
                </a:cubicBezTo>
                <a:cubicBezTo>
                  <a:pt x="2509339" y="165474"/>
                  <a:pt x="2505588" y="156758"/>
                  <a:pt x="2505588" y="146145"/>
                </a:cubicBezTo>
                <a:cubicBezTo>
                  <a:pt x="2505588" y="139917"/>
                  <a:pt x="2507006" y="134233"/>
                  <a:pt x="2509840" y="129085"/>
                </a:cubicBezTo>
                <a:cubicBezTo>
                  <a:pt x="2512673" y="123938"/>
                  <a:pt x="2516384" y="119811"/>
                  <a:pt x="2520971" y="116697"/>
                </a:cubicBezTo>
                <a:cubicBezTo>
                  <a:pt x="2525557" y="113587"/>
                  <a:pt x="2530724" y="111233"/>
                  <a:pt x="2536473" y="109637"/>
                </a:cubicBezTo>
                <a:cubicBezTo>
                  <a:pt x="2540699" y="108522"/>
                  <a:pt x="2547082" y="107442"/>
                  <a:pt x="2555621" y="106405"/>
                </a:cubicBezTo>
                <a:cubicBezTo>
                  <a:pt x="2573020" y="104331"/>
                  <a:pt x="2585825" y="101859"/>
                  <a:pt x="2594041" y="98986"/>
                </a:cubicBezTo>
                <a:cubicBezTo>
                  <a:pt x="2594119" y="96029"/>
                  <a:pt x="2594159" y="94157"/>
                  <a:pt x="2594159" y="93359"/>
                </a:cubicBezTo>
                <a:cubicBezTo>
                  <a:pt x="2594159" y="84582"/>
                  <a:pt x="2592125" y="78397"/>
                  <a:pt x="2588057" y="74808"/>
                </a:cubicBezTo>
                <a:cubicBezTo>
                  <a:pt x="2582552" y="69941"/>
                  <a:pt x="2574370" y="67506"/>
                  <a:pt x="2563520" y="67506"/>
                </a:cubicBezTo>
                <a:cubicBezTo>
                  <a:pt x="2553385" y="67506"/>
                  <a:pt x="2545905" y="69282"/>
                  <a:pt x="2541077" y="72832"/>
                </a:cubicBezTo>
                <a:cubicBezTo>
                  <a:pt x="2536253" y="76381"/>
                  <a:pt x="2532682" y="82666"/>
                  <a:pt x="2530367" y="91685"/>
                </a:cubicBezTo>
                <a:lnTo>
                  <a:pt x="2509300" y="88812"/>
                </a:lnTo>
                <a:cubicBezTo>
                  <a:pt x="2511219" y="79794"/>
                  <a:pt x="2514365" y="72514"/>
                  <a:pt x="2518758" y="66967"/>
                </a:cubicBezTo>
                <a:cubicBezTo>
                  <a:pt x="2523145" y="61419"/>
                  <a:pt x="2529485" y="57153"/>
                  <a:pt x="2537786" y="54161"/>
                </a:cubicBezTo>
                <a:cubicBezTo>
                  <a:pt x="2546084" y="51171"/>
                  <a:pt x="2555701" y="49673"/>
                  <a:pt x="2566633" y="49673"/>
                </a:cubicBezTo>
                <a:cubicBezTo>
                  <a:pt x="2577487" y="49673"/>
                  <a:pt x="2586304" y="50951"/>
                  <a:pt x="2593083" y="53504"/>
                </a:cubicBezTo>
                <a:cubicBezTo>
                  <a:pt x="2599865" y="56059"/>
                  <a:pt x="2604855" y="59271"/>
                  <a:pt x="2608044" y="63136"/>
                </a:cubicBezTo>
                <a:cubicBezTo>
                  <a:pt x="2611238" y="67006"/>
                  <a:pt x="2613473" y="71896"/>
                  <a:pt x="2614751" y="77800"/>
                </a:cubicBezTo>
                <a:cubicBezTo>
                  <a:pt x="2615467" y="81471"/>
                  <a:pt x="2615824" y="88096"/>
                  <a:pt x="2615824" y="97671"/>
                </a:cubicBezTo>
                <a:lnTo>
                  <a:pt x="2615824" y="126396"/>
                </a:lnTo>
                <a:cubicBezTo>
                  <a:pt x="2615824" y="146423"/>
                  <a:pt x="2616285" y="159091"/>
                  <a:pt x="2617203" y="164393"/>
                </a:cubicBezTo>
                <a:cubicBezTo>
                  <a:pt x="2618121" y="169703"/>
                  <a:pt x="2619935" y="174787"/>
                  <a:pt x="2622650" y="179658"/>
                </a:cubicBezTo>
                <a:lnTo>
                  <a:pt x="2600145" y="179658"/>
                </a:lnTo>
                <a:cubicBezTo>
                  <a:pt x="2597910" y="175187"/>
                  <a:pt x="2596474" y="169960"/>
                  <a:pt x="2595836" y="163976"/>
                </a:cubicBezTo>
                <a:close/>
                <a:moveTo>
                  <a:pt x="2594041" y="115862"/>
                </a:moveTo>
                <a:cubicBezTo>
                  <a:pt x="2586221" y="119056"/>
                  <a:pt x="2574493" y="121770"/>
                  <a:pt x="2558850" y="124002"/>
                </a:cubicBezTo>
                <a:cubicBezTo>
                  <a:pt x="2549995" y="125276"/>
                  <a:pt x="2543729" y="126713"/>
                  <a:pt x="2540062" y="128312"/>
                </a:cubicBezTo>
                <a:cubicBezTo>
                  <a:pt x="2536390" y="129905"/>
                  <a:pt x="2533557" y="132238"/>
                  <a:pt x="2531565" y="135309"/>
                </a:cubicBezTo>
                <a:cubicBezTo>
                  <a:pt x="2529572" y="138384"/>
                  <a:pt x="2528575" y="141796"/>
                  <a:pt x="2528575" y="145548"/>
                </a:cubicBezTo>
                <a:cubicBezTo>
                  <a:pt x="2528575" y="151290"/>
                  <a:pt x="2530749" y="156077"/>
                  <a:pt x="2535094" y="159908"/>
                </a:cubicBezTo>
                <a:cubicBezTo>
                  <a:pt x="2539442" y="163736"/>
                  <a:pt x="2545807" y="165651"/>
                  <a:pt x="2554184" y="165651"/>
                </a:cubicBezTo>
                <a:cubicBezTo>
                  <a:pt x="2562486" y="165651"/>
                  <a:pt x="2569866" y="163836"/>
                  <a:pt x="2576328" y="160204"/>
                </a:cubicBezTo>
                <a:cubicBezTo>
                  <a:pt x="2582790" y="156574"/>
                  <a:pt x="2587535" y="151607"/>
                  <a:pt x="2590570" y="145303"/>
                </a:cubicBezTo>
                <a:cubicBezTo>
                  <a:pt x="2592885" y="140440"/>
                  <a:pt x="2594041" y="133257"/>
                  <a:pt x="2594041" y="123761"/>
                </a:cubicBezTo>
                <a:close/>
                <a:moveTo>
                  <a:pt x="2649337" y="52546"/>
                </a:moveTo>
                <a:lnTo>
                  <a:pt x="2670882" y="52546"/>
                </a:lnTo>
                <a:lnTo>
                  <a:pt x="2670882" y="105452"/>
                </a:lnTo>
                <a:lnTo>
                  <a:pt x="2730606" y="105452"/>
                </a:lnTo>
                <a:lnTo>
                  <a:pt x="2730606" y="52546"/>
                </a:lnTo>
                <a:lnTo>
                  <a:pt x="2752152" y="52546"/>
                </a:lnTo>
                <a:lnTo>
                  <a:pt x="2752152" y="179658"/>
                </a:lnTo>
                <a:lnTo>
                  <a:pt x="2730606" y="179658"/>
                </a:lnTo>
                <a:lnTo>
                  <a:pt x="2730606" y="123282"/>
                </a:lnTo>
                <a:lnTo>
                  <a:pt x="2670882" y="123282"/>
                </a:lnTo>
                <a:lnTo>
                  <a:pt x="2670882" y="179658"/>
                </a:lnTo>
                <a:lnTo>
                  <a:pt x="2649337" y="179658"/>
                </a:lnTo>
                <a:close/>
                <a:moveTo>
                  <a:pt x="2776568" y="116099"/>
                </a:moveTo>
                <a:cubicBezTo>
                  <a:pt x="2776568" y="92564"/>
                  <a:pt x="2783108" y="75125"/>
                  <a:pt x="2796198" y="63796"/>
                </a:cubicBezTo>
                <a:cubicBezTo>
                  <a:pt x="2807128" y="54381"/>
                  <a:pt x="2820455" y="49673"/>
                  <a:pt x="2836176" y="49673"/>
                </a:cubicBezTo>
                <a:cubicBezTo>
                  <a:pt x="2853650" y="49673"/>
                  <a:pt x="2867932" y="55401"/>
                  <a:pt x="2879024" y="66849"/>
                </a:cubicBezTo>
                <a:cubicBezTo>
                  <a:pt x="2890115" y="78300"/>
                  <a:pt x="2895659" y="94114"/>
                  <a:pt x="2895659" y="114303"/>
                </a:cubicBezTo>
                <a:cubicBezTo>
                  <a:pt x="2895659" y="130662"/>
                  <a:pt x="2893207" y="143531"/>
                  <a:pt x="2888301" y="152906"/>
                </a:cubicBezTo>
                <a:cubicBezTo>
                  <a:pt x="2883390" y="162280"/>
                  <a:pt x="2876248" y="169564"/>
                  <a:pt x="2866874" y="174748"/>
                </a:cubicBezTo>
                <a:cubicBezTo>
                  <a:pt x="2857496" y="179934"/>
                  <a:pt x="2847265" y="182527"/>
                  <a:pt x="2836176" y="182527"/>
                </a:cubicBezTo>
                <a:cubicBezTo>
                  <a:pt x="2818378" y="182527"/>
                  <a:pt x="2803996" y="176820"/>
                  <a:pt x="2793023" y="165412"/>
                </a:cubicBezTo>
                <a:cubicBezTo>
                  <a:pt x="2782054" y="154004"/>
                  <a:pt x="2776568" y="137566"/>
                  <a:pt x="2776568" y="116099"/>
                </a:cubicBezTo>
                <a:close/>
                <a:moveTo>
                  <a:pt x="2798711" y="116099"/>
                </a:moveTo>
                <a:cubicBezTo>
                  <a:pt x="2798711" y="132383"/>
                  <a:pt x="2802261" y="144569"/>
                  <a:pt x="2809363" y="152665"/>
                </a:cubicBezTo>
                <a:cubicBezTo>
                  <a:pt x="2816462" y="160765"/>
                  <a:pt x="2825402" y="164815"/>
                  <a:pt x="2836176" y="164815"/>
                </a:cubicBezTo>
                <a:cubicBezTo>
                  <a:pt x="2846865" y="164815"/>
                  <a:pt x="2855764" y="160743"/>
                  <a:pt x="2862863" y="152604"/>
                </a:cubicBezTo>
                <a:cubicBezTo>
                  <a:pt x="2869966" y="144467"/>
                  <a:pt x="2873516" y="132062"/>
                  <a:pt x="2873516" y="115383"/>
                </a:cubicBezTo>
                <a:cubicBezTo>
                  <a:pt x="2873516" y="99662"/>
                  <a:pt x="2869945" y="87753"/>
                  <a:pt x="2862806" y="79654"/>
                </a:cubicBezTo>
                <a:cubicBezTo>
                  <a:pt x="2855663" y="71556"/>
                  <a:pt x="2846789" y="67506"/>
                  <a:pt x="2836176" y="67506"/>
                </a:cubicBezTo>
                <a:cubicBezTo>
                  <a:pt x="2825402" y="67506"/>
                  <a:pt x="2816462" y="71535"/>
                  <a:pt x="2809363" y="79592"/>
                </a:cubicBezTo>
                <a:cubicBezTo>
                  <a:pt x="2802261" y="87653"/>
                  <a:pt x="2798711" y="99820"/>
                  <a:pt x="2798711" y="116099"/>
                </a:cubicBezTo>
                <a:close/>
                <a:moveTo>
                  <a:pt x="2921031" y="52546"/>
                </a:moveTo>
                <a:lnTo>
                  <a:pt x="2970705" y="52546"/>
                </a:lnTo>
                <a:cubicBezTo>
                  <a:pt x="2982916" y="52546"/>
                  <a:pt x="2991991" y="53564"/>
                  <a:pt x="2997935" y="55595"/>
                </a:cubicBezTo>
                <a:cubicBezTo>
                  <a:pt x="3003879" y="57632"/>
                  <a:pt x="3008986" y="61362"/>
                  <a:pt x="3013252" y="66788"/>
                </a:cubicBezTo>
                <a:cubicBezTo>
                  <a:pt x="3017522" y="72216"/>
                  <a:pt x="3019657" y="78718"/>
                  <a:pt x="3019657" y="86299"/>
                </a:cubicBezTo>
                <a:cubicBezTo>
                  <a:pt x="3019657" y="92362"/>
                  <a:pt x="3018401" y="97650"/>
                  <a:pt x="3015888" y="102157"/>
                </a:cubicBezTo>
                <a:cubicBezTo>
                  <a:pt x="3013376" y="106664"/>
                  <a:pt x="3009603" y="110434"/>
                  <a:pt x="3004577" y="113468"/>
                </a:cubicBezTo>
                <a:cubicBezTo>
                  <a:pt x="3010564" y="115463"/>
                  <a:pt x="3015528" y="119192"/>
                  <a:pt x="3019481" y="124660"/>
                </a:cubicBezTo>
                <a:cubicBezTo>
                  <a:pt x="3023434" y="130125"/>
                  <a:pt x="3025406" y="136608"/>
                  <a:pt x="3025406" y="144108"/>
                </a:cubicBezTo>
                <a:cubicBezTo>
                  <a:pt x="3024608" y="156158"/>
                  <a:pt x="3020299" y="165092"/>
                  <a:pt x="3012479" y="170917"/>
                </a:cubicBezTo>
                <a:cubicBezTo>
                  <a:pt x="3004656" y="176742"/>
                  <a:pt x="2993288" y="179658"/>
                  <a:pt x="2978366" y="179658"/>
                </a:cubicBezTo>
                <a:lnTo>
                  <a:pt x="2921031" y="179658"/>
                </a:lnTo>
                <a:close/>
                <a:moveTo>
                  <a:pt x="2942579" y="106048"/>
                </a:moveTo>
                <a:lnTo>
                  <a:pt x="2965560" y="106048"/>
                </a:lnTo>
                <a:cubicBezTo>
                  <a:pt x="2974734" y="106048"/>
                  <a:pt x="2981037" y="105570"/>
                  <a:pt x="2984468" y="104608"/>
                </a:cubicBezTo>
                <a:cubicBezTo>
                  <a:pt x="2987898" y="103654"/>
                  <a:pt x="2990973" y="101718"/>
                  <a:pt x="2993687" y="98802"/>
                </a:cubicBezTo>
                <a:cubicBezTo>
                  <a:pt x="2996401" y="95893"/>
                  <a:pt x="2997758" y="92401"/>
                  <a:pt x="2997758" y="88333"/>
                </a:cubicBezTo>
                <a:cubicBezTo>
                  <a:pt x="2997758" y="81630"/>
                  <a:pt x="2995382" y="76960"/>
                  <a:pt x="2990638" y="74329"/>
                </a:cubicBezTo>
                <a:cubicBezTo>
                  <a:pt x="2985885" y="71694"/>
                  <a:pt x="2977767" y="70379"/>
                  <a:pt x="2966277" y="70379"/>
                </a:cubicBezTo>
                <a:lnTo>
                  <a:pt x="2942579" y="70379"/>
                </a:lnTo>
                <a:close/>
                <a:moveTo>
                  <a:pt x="2942579" y="161942"/>
                </a:moveTo>
                <a:lnTo>
                  <a:pt x="2970946" y="161942"/>
                </a:lnTo>
                <a:cubicBezTo>
                  <a:pt x="2983154" y="161942"/>
                  <a:pt x="2991531" y="160528"/>
                  <a:pt x="2996081" y="157694"/>
                </a:cubicBezTo>
                <a:cubicBezTo>
                  <a:pt x="3000628" y="154861"/>
                  <a:pt x="3003021" y="149975"/>
                  <a:pt x="3003263" y="143031"/>
                </a:cubicBezTo>
                <a:cubicBezTo>
                  <a:pt x="3003263" y="138963"/>
                  <a:pt x="3001950" y="135191"/>
                  <a:pt x="2999314" y="131716"/>
                </a:cubicBezTo>
                <a:cubicBezTo>
                  <a:pt x="2996683" y="128249"/>
                  <a:pt x="2993251" y="126053"/>
                  <a:pt x="2989021" y="125135"/>
                </a:cubicBezTo>
                <a:cubicBezTo>
                  <a:pt x="2984792" y="124221"/>
                  <a:pt x="2978009" y="123761"/>
                  <a:pt x="2968670" y="123761"/>
                </a:cubicBezTo>
                <a:lnTo>
                  <a:pt x="2942579" y="123761"/>
                </a:lnTo>
                <a:close/>
                <a:moveTo>
                  <a:pt x="3051017" y="52546"/>
                </a:moveTo>
                <a:lnTo>
                  <a:pt x="3072563" y="52546"/>
                </a:lnTo>
                <a:lnTo>
                  <a:pt x="3072563" y="107485"/>
                </a:lnTo>
                <a:cubicBezTo>
                  <a:pt x="3079425" y="107485"/>
                  <a:pt x="3084230" y="106168"/>
                  <a:pt x="3086985" y="103533"/>
                </a:cubicBezTo>
                <a:cubicBezTo>
                  <a:pt x="3089735" y="100901"/>
                  <a:pt x="3093784" y="93239"/>
                  <a:pt x="3099131" y="80553"/>
                </a:cubicBezTo>
                <a:cubicBezTo>
                  <a:pt x="3103362" y="70499"/>
                  <a:pt x="3106796" y="63874"/>
                  <a:pt x="3109427" y="60685"/>
                </a:cubicBezTo>
                <a:cubicBezTo>
                  <a:pt x="3112062" y="57491"/>
                  <a:pt x="3115090" y="55335"/>
                  <a:pt x="3118520" y="54220"/>
                </a:cubicBezTo>
                <a:cubicBezTo>
                  <a:pt x="3121952" y="53103"/>
                  <a:pt x="3127460" y="52546"/>
                  <a:pt x="3135038" y="52546"/>
                </a:cubicBezTo>
                <a:lnTo>
                  <a:pt x="3139347" y="52546"/>
                </a:lnTo>
                <a:lnTo>
                  <a:pt x="3139347" y="70379"/>
                </a:lnTo>
                <a:lnTo>
                  <a:pt x="3133364" y="70261"/>
                </a:lnTo>
                <a:cubicBezTo>
                  <a:pt x="3127697" y="70261"/>
                  <a:pt x="3124065" y="71097"/>
                  <a:pt x="3122474" y="72774"/>
                </a:cubicBezTo>
                <a:cubicBezTo>
                  <a:pt x="3120796" y="74527"/>
                  <a:pt x="3118243" y="79754"/>
                  <a:pt x="3114809" y="88451"/>
                </a:cubicBezTo>
                <a:cubicBezTo>
                  <a:pt x="3111540" y="96753"/>
                  <a:pt x="3108548" y="102495"/>
                  <a:pt x="3105834" y="105689"/>
                </a:cubicBezTo>
                <a:cubicBezTo>
                  <a:pt x="3103120" y="108882"/>
                  <a:pt x="3098929" y="111790"/>
                  <a:pt x="3093266" y="114425"/>
                </a:cubicBezTo>
                <a:cubicBezTo>
                  <a:pt x="3102522" y="116899"/>
                  <a:pt x="3111615" y="125514"/>
                  <a:pt x="3120559" y="140277"/>
                </a:cubicBezTo>
                <a:lnTo>
                  <a:pt x="3144135" y="179658"/>
                </a:lnTo>
                <a:lnTo>
                  <a:pt x="3120439" y="179658"/>
                </a:lnTo>
                <a:lnTo>
                  <a:pt x="3097457" y="140277"/>
                </a:lnTo>
                <a:cubicBezTo>
                  <a:pt x="3092752" y="132379"/>
                  <a:pt x="3088641" y="127174"/>
                  <a:pt x="3085131" y="124660"/>
                </a:cubicBezTo>
                <a:cubicBezTo>
                  <a:pt x="3081617" y="122144"/>
                  <a:pt x="3077431" y="120888"/>
                  <a:pt x="3072563" y="120888"/>
                </a:cubicBezTo>
                <a:lnTo>
                  <a:pt x="3072563" y="179658"/>
                </a:lnTo>
                <a:lnTo>
                  <a:pt x="3051017" y="179658"/>
                </a:lnTo>
                <a:close/>
                <a:moveTo>
                  <a:pt x="3158377" y="52546"/>
                </a:moveTo>
                <a:lnTo>
                  <a:pt x="3179922" y="52546"/>
                </a:lnTo>
                <a:lnTo>
                  <a:pt x="3179922" y="149494"/>
                </a:lnTo>
                <a:lnTo>
                  <a:pt x="3239646" y="52546"/>
                </a:lnTo>
                <a:lnTo>
                  <a:pt x="3262870" y="52546"/>
                </a:lnTo>
                <a:lnTo>
                  <a:pt x="3262870" y="179658"/>
                </a:lnTo>
                <a:lnTo>
                  <a:pt x="3241324" y="179658"/>
                </a:lnTo>
                <a:lnTo>
                  <a:pt x="3241324" y="83308"/>
                </a:lnTo>
                <a:lnTo>
                  <a:pt x="3181600" y="179658"/>
                </a:lnTo>
                <a:lnTo>
                  <a:pt x="3158377" y="1796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770558" y="5985426"/>
            <a:ext cx="245128" cy="17352"/>
          </a:xfrm>
          <a:custGeom>
            <a:avLst/>
            <a:gdLst/>
            <a:ahLst/>
            <a:cxnLst/>
            <a:rect l="l" t="t" r="r" b="b"/>
            <a:pathLst>
              <a:path w="245128" h="17352">
                <a:moveTo>
                  <a:pt x="0" y="17352"/>
                </a:moveTo>
                <a:lnTo>
                  <a:pt x="0" y="0"/>
                </a:lnTo>
                <a:lnTo>
                  <a:pt x="245128" y="0"/>
                </a:lnTo>
                <a:lnTo>
                  <a:pt x="245128" y="1735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093478" y="5882132"/>
            <a:ext cx="2900491" cy="224179"/>
          </a:xfrm>
          <a:custGeom>
            <a:avLst/>
            <a:gdLst/>
            <a:ahLst/>
            <a:cxnLst/>
            <a:rect l="l" t="t" r="r" b="b"/>
            <a:pathLst>
              <a:path w="2900491" h="224179">
                <a:moveTo>
                  <a:pt x="89525" y="128908"/>
                </a:moveTo>
                <a:lnTo>
                  <a:pt x="110710" y="131658"/>
                </a:lnTo>
                <a:cubicBezTo>
                  <a:pt x="108396" y="146260"/>
                  <a:pt x="102470" y="157690"/>
                  <a:pt x="92938" y="165948"/>
                </a:cubicBezTo>
                <a:cubicBezTo>
                  <a:pt x="83405" y="174207"/>
                  <a:pt x="71694" y="178336"/>
                  <a:pt x="57808" y="178336"/>
                </a:cubicBezTo>
                <a:cubicBezTo>
                  <a:pt x="40413" y="178336"/>
                  <a:pt x="26431" y="172651"/>
                  <a:pt x="15858" y="161283"/>
                </a:cubicBezTo>
                <a:cubicBezTo>
                  <a:pt x="5285" y="149914"/>
                  <a:pt x="0" y="133614"/>
                  <a:pt x="0" y="112387"/>
                </a:cubicBezTo>
                <a:cubicBezTo>
                  <a:pt x="0" y="98665"/>
                  <a:pt x="2275" y="86654"/>
                  <a:pt x="6821" y="76362"/>
                </a:cubicBezTo>
                <a:cubicBezTo>
                  <a:pt x="11368" y="66070"/>
                  <a:pt x="18291" y="58349"/>
                  <a:pt x="27586" y="53200"/>
                </a:cubicBezTo>
                <a:cubicBezTo>
                  <a:pt x="36882" y="48055"/>
                  <a:pt x="46998" y="45482"/>
                  <a:pt x="57931" y="45482"/>
                </a:cubicBezTo>
                <a:cubicBezTo>
                  <a:pt x="71734" y="45482"/>
                  <a:pt x="83023" y="48973"/>
                  <a:pt x="91800" y="55955"/>
                </a:cubicBezTo>
                <a:cubicBezTo>
                  <a:pt x="100577" y="62934"/>
                  <a:pt x="106203" y="72849"/>
                  <a:pt x="108677" y="85701"/>
                </a:cubicBezTo>
                <a:lnTo>
                  <a:pt x="87728" y="88930"/>
                </a:lnTo>
                <a:cubicBezTo>
                  <a:pt x="85738" y="80391"/>
                  <a:pt x="82206" y="73968"/>
                  <a:pt x="77140" y="69659"/>
                </a:cubicBezTo>
                <a:cubicBezTo>
                  <a:pt x="72068" y="65354"/>
                  <a:pt x="65948" y="63197"/>
                  <a:pt x="58766" y="63197"/>
                </a:cubicBezTo>
                <a:cubicBezTo>
                  <a:pt x="47912" y="63197"/>
                  <a:pt x="39096" y="67085"/>
                  <a:pt x="32317" y="74865"/>
                </a:cubicBezTo>
                <a:cubicBezTo>
                  <a:pt x="25535" y="82645"/>
                  <a:pt x="22144" y="94956"/>
                  <a:pt x="22144" y="111790"/>
                </a:cubicBezTo>
                <a:cubicBezTo>
                  <a:pt x="22144" y="128865"/>
                  <a:pt x="25416" y="141274"/>
                  <a:pt x="31957" y="149010"/>
                </a:cubicBezTo>
                <a:cubicBezTo>
                  <a:pt x="38498" y="156754"/>
                  <a:pt x="47034" y="160624"/>
                  <a:pt x="57567" y="160624"/>
                </a:cubicBezTo>
                <a:cubicBezTo>
                  <a:pt x="66024" y="160624"/>
                  <a:pt x="73087" y="158028"/>
                  <a:pt x="78753" y="152844"/>
                </a:cubicBezTo>
                <a:cubicBezTo>
                  <a:pt x="84416" y="147657"/>
                  <a:pt x="88009" y="139679"/>
                  <a:pt x="89525" y="128908"/>
                </a:cubicBezTo>
                <a:close/>
                <a:moveTo>
                  <a:pt x="129261" y="48355"/>
                </a:moveTo>
                <a:lnTo>
                  <a:pt x="229560" y="48355"/>
                </a:lnTo>
                <a:lnTo>
                  <a:pt x="229560" y="175467"/>
                </a:lnTo>
                <a:lnTo>
                  <a:pt x="208015" y="175467"/>
                </a:lnTo>
                <a:lnTo>
                  <a:pt x="208015" y="66188"/>
                </a:lnTo>
                <a:lnTo>
                  <a:pt x="150808" y="66188"/>
                </a:lnTo>
                <a:lnTo>
                  <a:pt x="150808" y="175467"/>
                </a:lnTo>
                <a:lnTo>
                  <a:pt x="129261" y="175467"/>
                </a:lnTo>
                <a:close/>
                <a:moveTo>
                  <a:pt x="348893" y="134531"/>
                </a:moveTo>
                <a:lnTo>
                  <a:pt x="371153" y="137285"/>
                </a:lnTo>
                <a:cubicBezTo>
                  <a:pt x="367638" y="150291"/>
                  <a:pt x="361141" y="160383"/>
                  <a:pt x="351644" y="167565"/>
                </a:cubicBezTo>
                <a:cubicBezTo>
                  <a:pt x="342151" y="174747"/>
                  <a:pt x="330019" y="178336"/>
                  <a:pt x="315255" y="178336"/>
                </a:cubicBezTo>
                <a:cubicBezTo>
                  <a:pt x="296664" y="178336"/>
                  <a:pt x="281926" y="172612"/>
                  <a:pt x="271036" y="161164"/>
                </a:cubicBezTo>
                <a:cubicBezTo>
                  <a:pt x="260143" y="149712"/>
                  <a:pt x="254696" y="133653"/>
                  <a:pt x="254696" y="112985"/>
                </a:cubicBezTo>
                <a:cubicBezTo>
                  <a:pt x="254696" y="91601"/>
                  <a:pt x="260200" y="75006"/>
                  <a:pt x="271216" y="63197"/>
                </a:cubicBezTo>
                <a:cubicBezTo>
                  <a:pt x="282225" y="51389"/>
                  <a:pt x="296510" y="45482"/>
                  <a:pt x="314060" y="45482"/>
                </a:cubicBezTo>
                <a:cubicBezTo>
                  <a:pt x="331059" y="45482"/>
                  <a:pt x="344941" y="51267"/>
                  <a:pt x="355716" y="62834"/>
                </a:cubicBezTo>
                <a:cubicBezTo>
                  <a:pt x="366487" y="74404"/>
                  <a:pt x="371873" y="90683"/>
                  <a:pt x="371873" y="111671"/>
                </a:cubicBezTo>
                <a:cubicBezTo>
                  <a:pt x="371873" y="112946"/>
                  <a:pt x="371834" y="114865"/>
                  <a:pt x="371753" y="117416"/>
                </a:cubicBezTo>
                <a:lnTo>
                  <a:pt x="276956" y="117416"/>
                </a:lnTo>
                <a:cubicBezTo>
                  <a:pt x="277754" y="131377"/>
                  <a:pt x="281706" y="142069"/>
                  <a:pt x="288806" y="149489"/>
                </a:cubicBezTo>
                <a:cubicBezTo>
                  <a:pt x="295909" y="156912"/>
                  <a:pt x="304765" y="160624"/>
                  <a:pt x="315378" y="160624"/>
                </a:cubicBezTo>
                <a:cubicBezTo>
                  <a:pt x="323276" y="160624"/>
                  <a:pt x="330022" y="158550"/>
                  <a:pt x="335609" y="154396"/>
                </a:cubicBezTo>
                <a:cubicBezTo>
                  <a:pt x="341194" y="150248"/>
                  <a:pt x="345622" y="143625"/>
                  <a:pt x="348893" y="134531"/>
                </a:cubicBezTo>
                <a:close/>
                <a:moveTo>
                  <a:pt x="278153" y="99701"/>
                </a:moveTo>
                <a:lnTo>
                  <a:pt x="349131" y="99701"/>
                </a:lnTo>
                <a:cubicBezTo>
                  <a:pt x="348171" y="89009"/>
                  <a:pt x="345463" y="80993"/>
                  <a:pt x="340995" y="75646"/>
                </a:cubicBezTo>
                <a:cubicBezTo>
                  <a:pt x="334130" y="67344"/>
                  <a:pt x="325234" y="63197"/>
                  <a:pt x="314301" y="63197"/>
                </a:cubicBezTo>
                <a:cubicBezTo>
                  <a:pt x="304405" y="63197"/>
                  <a:pt x="296089" y="66510"/>
                  <a:pt x="289346" y="73134"/>
                </a:cubicBezTo>
                <a:cubicBezTo>
                  <a:pt x="282603" y="79753"/>
                  <a:pt x="278873" y="88610"/>
                  <a:pt x="278153" y="99701"/>
                </a:cubicBezTo>
                <a:close/>
                <a:moveTo>
                  <a:pt x="397829" y="48355"/>
                </a:moveTo>
                <a:lnTo>
                  <a:pt x="419371" y="48355"/>
                </a:lnTo>
                <a:lnTo>
                  <a:pt x="419371" y="157751"/>
                </a:lnTo>
                <a:lnTo>
                  <a:pt x="478980" y="157751"/>
                </a:lnTo>
                <a:lnTo>
                  <a:pt x="478980" y="48355"/>
                </a:lnTo>
                <a:lnTo>
                  <a:pt x="500523" y="48355"/>
                </a:lnTo>
                <a:lnTo>
                  <a:pt x="500523" y="157751"/>
                </a:lnTo>
                <a:lnTo>
                  <a:pt x="514403" y="157751"/>
                </a:lnTo>
                <a:lnTo>
                  <a:pt x="514403" y="211491"/>
                </a:lnTo>
                <a:lnTo>
                  <a:pt x="496692" y="211491"/>
                </a:lnTo>
                <a:lnTo>
                  <a:pt x="496692" y="175467"/>
                </a:lnTo>
                <a:lnTo>
                  <a:pt x="397829" y="175467"/>
                </a:lnTo>
                <a:close/>
                <a:moveTo>
                  <a:pt x="537862" y="48355"/>
                </a:moveTo>
                <a:lnTo>
                  <a:pt x="559407" y="48355"/>
                </a:lnTo>
                <a:lnTo>
                  <a:pt x="559407" y="145303"/>
                </a:lnTo>
                <a:lnTo>
                  <a:pt x="619132" y="48355"/>
                </a:lnTo>
                <a:lnTo>
                  <a:pt x="642355" y="48355"/>
                </a:lnTo>
                <a:lnTo>
                  <a:pt x="642355" y="175467"/>
                </a:lnTo>
                <a:lnTo>
                  <a:pt x="620809" y="175467"/>
                </a:lnTo>
                <a:lnTo>
                  <a:pt x="620809" y="79117"/>
                </a:lnTo>
                <a:lnTo>
                  <a:pt x="561085" y="175467"/>
                </a:lnTo>
                <a:lnTo>
                  <a:pt x="537862" y="175467"/>
                </a:lnTo>
                <a:close/>
                <a:moveTo>
                  <a:pt x="757734" y="159785"/>
                </a:moveTo>
                <a:cubicBezTo>
                  <a:pt x="749753" y="166568"/>
                  <a:pt x="742075" y="171356"/>
                  <a:pt x="734695" y="174146"/>
                </a:cubicBezTo>
                <a:cubicBezTo>
                  <a:pt x="727311" y="176942"/>
                  <a:pt x="719396" y="178336"/>
                  <a:pt x="710935" y="178336"/>
                </a:cubicBezTo>
                <a:cubicBezTo>
                  <a:pt x="696971" y="178336"/>
                  <a:pt x="686236" y="174927"/>
                  <a:pt x="678740" y="168101"/>
                </a:cubicBezTo>
                <a:cubicBezTo>
                  <a:pt x="671237" y="161283"/>
                  <a:pt x="667487" y="152567"/>
                  <a:pt x="667487" y="141954"/>
                </a:cubicBezTo>
                <a:cubicBezTo>
                  <a:pt x="667487" y="135726"/>
                  <a:pt x="668905" y="130042"/>
                  <a:pt x="671738" y="124894"/>
                </a:cubicBezTo>
                <a:cubicBezTo>
                  <a:pt x="674571" y="119747"/>
                  <a:pt x="678279" y="115620"/>
                  <a:pt x="682865" y="112506"/>
                </a:cubicBezTo>
                <a:cubicBezTo>
                  <a:pt x="687456" y="109396"/>
                  <a:pt x="692621" y="107042"/>
                  <a:pt x="698367" y="105446"/>
                </a:cubicBezTo>
                <a:cubicBezTo>
                  <a:pt x="702597" y="104331"/>
                  <a:pt x="708976" y="103251"/>
                  <a:pt x="717516" y="102214"/>
                </a:cubicBezTo>
                <a:cubicBezTo>
                  <a:pt x="734915" y="100140"/>
                  <a:pt x="747723" y="97668"/>
                  <a:pt x="755939" y="94795"/>
                </a:cubicBezTo>
                <a:cubicBezTo>
                  <a:pt x="756017" y="91838"/>
                  <a:pt x="756058" y="89966"/>
                  <a:pt x="756058" y="89168"/>
                </a:cubicBezTo>
                <a:cubicBezTo>
                  <a:pt x="756058" y="80391"/>
                  <a:pt x="754019" y="74206"/>
                  <a:pt x="749956" y="70617"/>
                </a:cubicBezTo>
                <a:cubicBezTo>
                  <a:pt x="744448" y="65750"/>
                  <a:pt x="736267" y="63315"/>
                  <a:pt x="725418" y="63315"/>
                </a:cubicBezTo>
                <a:cubicBezTo>
                  <a:pt x="715281" y="63315"/>
                  <a:pt x="707803" y="65091"/>
                  <a:pt x="702976" y="68641"/>
                </a:cubicBezTo>
                <a:cubicBezTo>
                  <a:pt x="698147" y="72190"/>
                  <a:pt x="694580" y="78475"/>
                  <a:pt x="692262" y="87494"/>
                </a:cubicBezTo>
                <a:lnTo>
                  <a:pt x="671198" y="84621"/>
                </a:lnTo>
                <a:cubicBezTo>
                  <a:pt x="673113" y="75603"/>
                  <a:pt x="676264" y="68323"/>
                  <a:pt x="680655" y="62776"/>
                </a:cubicBezTo>
                <a:cubicBezTo>
                  <a:pt x="685040" y="57228"/>
                  <a:pt x="691383" y="52962"/>
                  <a:pt x="699685" y="49970"/>
                </a:cubicBezTo>
                <a:cubicBezTo>
                  <a:pt x="707984" y="46980"/>
                  <a:pt x="717598" y="45482"/>
                  <a:pt x="728532" y="45482"/>
                </a:cubicBezTo>
                <a:cubicBezTo>
                  <a:pt x="739382" y="45482"/>
                  <a:pt x="748199" y="46760"/>
                  <a:pt x="754981" y="49313"/>
                </a:cubicBezTo>
                <a:cubicBezTo>
                  <a:pt x="761763" y="51868"/>
                  <a:pt x="766749" y="55080"/>
                  <a:pt x="769943" y="58945"/>
                </a:cubicBezTo>
                <a:cubicBezTo>
                  <a:pt x="773136" y="62815"/>
                  <a:pt x="775371" y="67705"/>
                  <a:pt x="776646" y="73609"/>
                </a:cubicBezTo>
                <a:cubicBezTo>
                  <a:pt x="777362" y="77280"/>
                  <a:pt x="777722" y="83905"/>
                  <a:pt x="777722" y="93480"/>
                </a:cubicBezTo>
                <a:lnTo>
                  <a:pt x="777722" y="122205"/>
                </a:lnTo>
                <a:cubicBezTo>
                  <a:pt x="777722" y="142232"/>
                  <a:pt x="778179" y="154900"/>
                  <a:pt x="779097" y="160202"/>
                </a:cubicBezTo>
                <a:cubicBezTo>
                  <a:pt x="780015" y="165512"/>
                  <a:pt x="781830" y="170596"/>
                  <a:pt x="784544" y="175467"/>
                </a:cubicBezTo>
                <a:lnTo>
                  <a:pt x="762045" y="175467"/>
                </a:lnTo>
                <a:cubicBezTo>
                  <a:pt x="759808" y="170996"/>
                  <a:pt x="758368" y="165769"/>
                  <a:pt x="757734" y="159785"/>
                </a:cubicBezTo>
                <a:close/>
                <a:moveTo>
                  <a:pt x="755939" y="111671"/>
                </a:moveTo>
                <a:cubicBezTo>
                  <a:pt x="748119" y="114865"/>
                  <a:pt x="736387" y="117579"/>
                  <a:pt x="720748" y="119811"/>
                </a:cubicBezTo>
                <a:cubicBezTo>
                  <a:pt x="711893" y="121085"/>
                  <a:pt x="705629" y="122522"/>
                  <a:pt x="701956" y="124121"/>
                </a:cubicBezTo>
                <a:cubicBezTo>
                  <a:pt x="698288" y="125714"/>
                  <a:pt x="695455" y="128047"/>
                  <a:pt x="693461" y="131118"/>
                </a:cubicBezTo>
                <a:cubicBezTo>
                  <a:pt x="691469" y="134193"/>
                  <a:pt x="690469" y="137605"/>
                  <a:pt x="690469" y="141357"/>
                </a:cubicBezTo>
                <a:cubicBezTo>
                  <a:pt x="690469" y="147099"/>
                  <a:pt x="692643" y="151886"/>
                  <a:pt x="696993" y="155717"/>
                </a:cubicBezTo>
                <a:cubicBezTo>
                  <a:pt x="701341" y="159545"/>
                  <a:pt x="707705" y="161460"/>
                  <a:pt x="716083" y="161460"/>
                </a:cubicBezTo>
                <a:cubicBezTo>
                  <a:pt x="724384" y="161460"/>
                  <a:pt x="731762" y="159645"/>
                  <a:pt x="738227" y="156013"/>
                </a:cubicBezTo>
                <a:cubicBezTo>
                  <a:pt x="744689" y="152383"/>
                  <a:pt x="749434" y="147416"/>
                  <a:pt x="752468" y="141112"/>
                </a:cubicBezTo>
                <a:cubicBezTo>
                  <a:pt x="754779" y="136249"/>
                  <a:pt x="755939" y="129066"/>
                  <a:pt x="755939" y="119570"/>
                </a:cubicBezTo>
                <a:close/>
                <a:moveTo>
                  <a:pt x="821649" y="48355"/>
                </a:moveTo>
                <a:lnTo>
                  <a:pt x="921712" y="48355"/>
                </a:lnTo>
                <a:lnTo>
                  <a:pt x="921712" y="175467"/>
                </a:lnTo>
                <a:lnTo>
                  <a:pt x="900288" y="175467"/>
                </a:lnTo>
                <a:lnTo>
                  <a:pt x="900288" y="66188"/>
                </a:lnTo>
                <a:lnTo>
                  <a:pt x="843192" y="66188"/>
                </a:lnTo>
                <a:lnTo>
                  <a:pt x="843192" y="129505"/>
                </a:lnTo>
                <a:cubicBezTo>
                  <a:pt x="843192" y="144265"/>
                  <a:pt x="842716" y="154000"/>
                  <a:pt x="841759" y="158709"/>
                </a:cubicBezTo>
                <a:cubicBezTo>
                  <a:pt x="840798" y="163414"/>
                  <a:pt x="838166" y="167525"/>
                  <a:pt x="833861" y="171036"/>
                </a:cubicBezTo>
                <a:cubicBezTo>
                  <a:pt x="829552" y="174548"/>
                  <a:pt x="823323" y="176302"/>
                  <a:pt x="815188" y="176302"/>
                </a:cubicBezTo>
                <a:cubicBezTo>
                  <a:pt x="810159" y="176302"/>
                  <a:pt x="804373" y="175982"/>
                  <a:pt x="797832" y="175345"/>
                </a:cubicBezTo>
                <a:lnTo>
                  <a:pt x="797832" y="157391"/>
                </a:lnTo>
                <a:lnTo>
                  <a:pt x="807286" y="157391"/>
                </a:lnTo>
                <a:cubicBezTo>
                  <a:pt x="811756" y="157391"/>
                  <a:pt x="814946" y="156933"/>
                  <a:pt x="816862" y="156017"/>
                </a:cubicBezTo>
                <a:cubicBezTo>
                  <a:pt x="818781" y="155098"/>
                  <a:pt x="820055" y="153640"/>
                  <a:pt x="820696" y="151645"/>
                </a:cubicBezTo>
                <a:cubicBezTo>
                  <a:pt x="821332" y="149651"/>
                  <a:pt x="821649" y="143150"/>
                  <a:pt x="821649" y="132137"/>
                </a:cubicBezTo>
                <a:close/>
                <a:moveTo>
                  <a:pt x="953784" y="48355"/>
                </a:moveTo>
                <a:lnTo>
                  <a:pt x="975330" y="48355"/>
                </a:lnTo>
                <a:lnTo>
                  <a:pt x="975330" y="98023"/>
                </a:lnTo>
                <a:lnTo>
                  <a:pt x="1002618" y="98023"/>
                </a:lnTo>
                <a:cubicBezTo>
                  <a:pt x="1020412" y="98023"/>
                  <a:pt x="1034118" y="101476"/>
                  <a:pt x="1043729" y="108378"/>
                </a:cubicBezTo>
                <a:cubicBezTo>
                  <a:pt x="1053346" y="115283"/>
                  <a:pt x="1058156" y="124797"/>
                  <a:pt x="1058156" y="136925"/>
                </a:cubicBezTo>
                <a:cubicBezTo>
                  <a:pt x="1058156" y="147538"/>
                  <a:pt x="1054145" y="156613"/>
                  <a:pt x="1046123" y="164156"/>
                </a:cubicBezTo>
                <a:cubicBezTo>
                  <a:pt x="1038107" y="171693"/>
                  <a:pt x="1025280" y="175467"/>
                  <a:pt x="1007644" y="175467"/>
                </a:cubicBezTo>
                <a:lnTo>
                  <a:pt x="953784" y="175467"/>
                </a:lnTo>
                <a:close/>
                <a:moveTo>
                  <a:pt x="975330" y="157751"/>
                </a:moveTo>
                <a:lnTo>
                  <a:pt x="997952" y="157751"/>
                </a:lnTo>
                <a:cubicBezTo>
                  <a:pt x="1011596" y="157751"/>
                  <a:pt x="1021334" y="156074"/>
                  <a:pt x="1027159" y="152726"/>
                </a:cubicBezTo>
                <a:cubicBezTo>
                  <a:pt x="1032984" y="149374"/>
                  <a:pt x="1035892" y="144147"/>
                  <a:pt x="1035892" y="137044"/>
                </a:cubicBezTo>
                <a:cubicBezTo>
                  <a:pt x="1035892" y="131540"/>
                  <a:pt x="1033740" y="126633"/>
                  <a:pt x="1029434" y="122323"/>
                </a:cubicBezTo>
                <a:cubicBezTo>
                  <a:pt x="1025122" y="118014"/>
                  <a:pt x="1015585" y="115858"/>
                  <a:pt x="1000825" y="115858"/>
                </a:cubicBezTo>
                <a:lnTo>
                  <a:pt x="975330" y="115858"/>
                </a:lnTo>
                <a:close/>
                <a:moveTo>
                  <a:pt x="1081969" y="48355"/>
                </a:moveTo>
                <a:lnTo>
                  <a:pt x="1103515" y="48355"/>
                </a:lnTo>
                <a:lnTo>
                  <a:pt x="1103515" y="101261"/>
                </a:lnTo>
                <a:lnTo>
                  <a:pt x="1163239" y="101261"/>
                </a:lnTo>
                <a:lnTo>
                  <a:pt x="1163239" y="48355"/>
                </a:lnTo>
                <a:lnTo>
                  <a:pt x="1184785" y="48355"/>
                </a:lnTo>
                <a:lnTo>
                  <a:pt x="1184785" y="175467"/>
                </a:lnTo>
                <a:lnTo>
                  <a:pt x="1163239" y="175467"/>
                </a:lnTo>
                <a:lnTo>
                  <a:pt x="1163239" y="119091"/>
                </a:lnTo>
                <a:lnTo>
                  <a:pt x="1103515" y="119091"/>
                </a:lnTo>
                <a:lnTo>
                  <a:pt x="1103515" y="175467"/>
                </a:lnTo>
                <a:lnTo>
                  <a:pt x="1081969" y="175467"/>
                </a:lnTo>
                <a:close/>
                <a:moveTo>
                  <a:pt x="1338227" y="48355"/>
                </a:moveTo>
                <a:lnTo>
                  <a:pt x="1359774" y="48355"/>
                </a:lnTo>
                <a:lnTo>
                  <a:pt x="1359774" y="175467"/>
                </a:lnTo>
                <a:lnTo>
                  <a:pt x="1338227" y="175467"/>
                </a:lnTo>
                <a:close/>
                <a:moveTo>
                  <a:pt x="1217699" y="48355"/>
                </a:moveTo>
                <a:lnTo>
                  <a:pt x="1239242" y="48355"/>
                </a:lnTo>
                <a:lnTo>
                  <a:pt x="1239242" y="98023"/>
                </a:lnTo>
                <a:lnTo>
                  <a:pt x="1266533" y="98023"/>
                </a:lnTo>
                <a:cubicBezTo>
                  <a:pt x="1284325" y="98023"/>
                  <a:pt x="1298030" y="101476"/>
                  <a:pt x="1307646" y="108378"/>
                </a:cubicBezTo>
                <a:cubicBezTo>
                  <a:pt x="1317261" y="115283"/>
                  <a:pt x="1322072" y="124797"/>
                  <a:pt x="1322072" y="136925"/>
                </a:cubicBezTo>
                <a:cubicBezTo>
                  <a:pt x="1322072" y="147538"/>
                  <a:pt x="1318061" y="156613"/>
                  <a:pt x="1310039" y="164156"/>
                </a:cubicBezTo>
                <a:cubicBezTo>
                  <a:pt x="1302019" y="171693"/>
                  <a:pt x="1289193" y="175467"/>
                  <a:pt x="1271560" y="175467"/>
                </a:cubicBezTo>
                <a:lnTo>
                  <a:pt x="1217699" y="175467"/>
                </a:lnTo>
                <a:close/>
                <a:moveTo>
                  <a:pt x="1239242" y="157751"/>
                </a:moveTo>
                <a:lnTo>
                  <a:pt x="1261864" y="157751"/>
                </a:lnTo>
                <a:cubicBezTo>
                  <a:pt x="1275508" y="157751"/>
                  <a:pt x="1285247" y="156074"/>
                  <a:pt x="1291071" y="152726"/>
                </a:cubicBezTo>
                <a:cubicBezTo>
                  <a:pt x="1296896" y="149374"/>
                  <a:pt x="1299805" y="144147"/>
                  <a:pt x="1299805" y="137044"/>
                </a:cubicBezTo>
                <a:cubicBezTo>
                  <a:pt x="1299805" y="131540"/>
                  <a:pt x="1297652" y="126633"/>
                  <a:pt x="1293347" y="122323"/>
                </a:cubicBezTo>
                <a:cubicBezTo>
                  <a:pt x="1289034" y="118014"/>
                  <a:pt x="1279497" y="115858"/>
                  <a:pt x="1264738" y="115858"/>
                </a:cubicBezTo>
                <a:lnTo>
                  <a:pt x="1239242" y="115858"/>
                </a:lnTo>
                <a:close/>
                <a:moveTo>
                  <a:pt x="1480417" y="134531"/>
                </a:moveTo>
                <a:lnTo>
                  <a:pt x="1502676" y="137285"/>
                </a:lnTo>
                <a:cubicBezTo>
                  <a:pt x="1499165" y="150291"/>
                  <a:pt x="1492664" y="160383"/>
                  <a:pt x="1483171" y="167565"/>
                </a:cubicBezTo>
                <a:cubicBezTo>
                  <a:pt x="1473674" y="174747"/>
                  <a:pt x="1461542" y="178336"/>
                  <a:pt x="1446781" y="178336"/>
                </a:cubicBezTo>
                <a:cubicBezTo>
                  <a:pt x="1428188" y="178336"/>
                  <a:pt x="1413449" y="172612"/>
                  <a:pt x="1402561" y="161164"/>
                </a:cubicBezTo>
                <a:cubicBezTo>
                  <a:pt x="1391670" y="149712"/>
                  <a:pt x="1386223" y="133653"/>
                  <a:pt x="1386223" y="112985"/>
                </a:cubicBezTo>
                <a:cubicBezTo>
                  <a:pt x="1386223" y="91601"/>
                  <a:pt x="1391727" y="75006"/>
                  <a:pt x="1402740" y="63197"/>
                </a:cubicBezTo>
                <a:cubicBezTo>
                  <a:pt x="1413752" y="51389"/>
                  <a:pt x="1428034" y="45482"/>
                  <a:pt x="1445587" y="45482"/>
                </a:cubicBezTo>
                <a:cubicBezTo>
                  <a:pt x="1462583" y="45482"/>
                  <a:pt x="1476464" y="51267"/>
                  <a:pt x="1487243" y="62834"/>
                </a:cubicBezTo>
                <a:cubicBezTo>
                  <a:pt x="1498013" y="74404"/>
                  <a:pt x="1503400" y="90683"/>
                  <a:pt x="1503400" y="111671"/>
                </a:cubicBezTo>
                <a:cubicBezTo>
                  <a:pt x="1503400" y="112946"/>
                  <a:pt x="1503360" y="114865"/>
                  <a:pt x="1503276" y="117416"/>
                </a:cubicBezTo>
                <a:lnTo>
                  <a:pt x="1408482" y="117416"/>
                </a:lnTo>
                <a:cubicBezTo>
                  <a:pt x="1409281" y="131377"/>
                  <a:pt x="1413229" y="142069"/>
                  <a:pt x="1420333" y="149489"/>
                </a:cubicBezTo>
                <a:cubicBezTo>
                  <a:pt x="1427432" y="156912"/>
                  <a:pt x="1436288" y="160624"/>
                  <a:pt x="1446901" y="160624"/>
                </a:cubicBezTo>
                <a:cubicBezTo>
                  <a:pt x="1454800" y="160624"/>
                  <a:pt x="1461546" y="158550"/>
                  <a:pt x="1467134" y="154396"/>
                </a:cubicBezTo>
                <a:cubicBezTo>
                  <a:pt x="1472720" y="150248"/>
                  <a:pt x="1477145" y="143625"/>
                  <a:pt x="1480417" y="134531"/>
                </a:cubicBezTo>
                <a:close/>
                <a:moveTo>
                  <a:pt x="1409680" y="99701"/>
                </a:moveTo>
                <a:lnTo>
                  <a:pt x="1480658" y="99701"/>
                </a:lnTo>
                <a:cubicBezTo>
                  <a:pt x="1479697" y="89009"/>
                  <a:pt x="1476986" y="80993"/>
                  <a:pt x="1472519" y="75646"/>
                </a:cubicBezTo>
                <a:cubicBezTo>
                  <a:pt x="1465656" y="67344"/>
                  <a:pt x="1456758" y="63197"/>
                  <a:pt x="1445824" y="63197"/>
                </a:cubicBezTo>
                <a:cubicBezTo>
                  <a:pt x="1435929" y="63197"/>
                  <a:pt x="1427616" y="66510"/>
                  <a:pt x="1420872" y="73134"/>
                </a:cubicBezTo>
                <a:cubicBezTo>
                  <a:pt x="1414130" y="79753"/>
                  <a:pt x="1410398" y="88610"/>
                  <a:pt x="1409680" y="99701"/>
                </a:cubicBezTo>
                <a:close/>
                <a:moveTo>
                  <a:pt x="1597950" y="48355"/>
                </a:moveTo>
                <a:lnTo>
                  <a:pt x="1698253" y="48355"/>
                </a:lnTo>
                <a:lnTo>
                  <a:pt x="1698253" y="175467"/>
                </a:lnTo>
                <a:lnTo>
                  <a:pt x="1676706" y="175467"/>
                </a:lnTo>
                <a:lnTo>
                  <a:pt x="1676706" y="66188"/>
                </a:lnTo>
                <a:lnTo>
                  <a:pt x="1619499" y="66188"/>
                </a:lnTo>
                <a:lnTo>
                  <a:pt x="1619499" y="175467"/>
                </a:lnTo>
                <a:lnTo>
                  <a:pt x="1597950" y="175467"/>
                </a:lnTo>
                <a:close/>
                <a:moveTo>
                  <a:pt x="1741105" y="48355"/>
                </a:moveTo>
                <a:lnTo>
                  <a:pt x="1841163" y="48355"/>
                </a:lnTo>
                <a:lnTo>
                  <a:pt x="1841163" y="175467"/>
                </a:lnTo>
                <a:lnTo>
                  <a:pt x="1819739" y="175467"/>
                </a:lnTo>
                <a:lnTo>
                  <a:pt x="1819739" y="66188"/>
                </a:lnTo>
                <a:lnTo>
                  <a:pt x="1762646" y="66188"/>
                </a:lnTo>
                <a:lnTo>
                  <a:pt x="1762646" y="129505"/>
                </a:lnTo>
                <a:cubicBezTo>
                  <a:pt x="1762646" y="144265"/>
                  <a:pt x="1762167" y="154000"/>
                  <a:pt x="1761210" y="158709"/>
                </a:cubicBezTo>
                <a:cubicBezTo>
                  <a:pt x="1760252" y="163414"/>
                  <a:pt x="1757617" y="167525"/>
                  <a:pt x="1753312" y="171036"/>
                </a:cubicBezTo>
                <a:cubicBezTo>
                  <a:pt x="1749003" y="174548"/>
                  <a:pt x="1742774" y="176302"/>
                  <a:pt x="1734638" y="176302"/>
                </a:cubicBezTo>
                <a:cubicBezTo>
                  <a:pt x="1729612" y="176302"/>
                  <a:pt x="1723823" y="175982"/>
                  <a:pt x="1717283" y="175345"/>
                </a:cubicBezTo>
                <a:lnTo>
                  <a:pt x="1717283" y="157391"/>
                </a:lnTo>
                <a:lnTo>
                  <a:pt x="1726740" y="157391"/>
                </a:lnTo>
                <a:cubicBezTo>
                  <a:pt x="1731207" y="157391"/>
                  <a:pt x="1734401" y="156933"/>
                  <a:pt x="1736316" y="156017"/>
                </a:cubicBezTo>
                <a:cubicBezTo>
                  <a:pt x="1738231" y="155098"/>
                  <a:pt x="1739505" y="153640"/>
                  <a:pt x="1740146" y="151645"/>
                </a:cubicBezTo>
                <a:cubicBezTo>
                  <a:pt x="1740783" y="149651"/>
                  <a:pt x="1741105" y="143150"/>
                  <a:pt x="1741105" y="132137"/>
                </a:cubicBezTo>
                <a:close/>
                <a:moveTo>
                  <a:pt x="1956542" y="159785"/>
                </a:moveTo>
                <a:cubicBezTo>
                  <a:pt x="1948561" y="166568"/>
                  <a:pt x="1940882" y="171356"/>
                  <a:pt x="1933501" y="174146"/>
                </a:cubicBezTo>
                <a:cubicBezTo>
                  <a:pt x="1926122" y="176942"/>
                  <a:pt x="1918202" y="178336"/>
                  <a:pt x="1909746" y="178336"/>
                </a:cubicBezTo>
                <a:cubicBezTo>
                  <a:pt x="1895777" y="178336"/>
                  <a:pt x="1885046" y="174927"/>
                  <a:pt x="1877548" y="168101"/>
                </a:cubicBezTo>
                <a:cubicBezTo>
                  <a:pt x="1870045" y="161283"/>
                  <a:pt x="1866293" y="152567"/>
                  <a:pt x="1866293" y="141954"/>
                </a:cubicBezTo>
                <a:cubicBezTo>
                  <a:pt x="1866293" y="135726"/>
                  <a:pt x="1867712" y="130042"/>
                  <a:pt x="1870546" y="124894"/>
                </a:cubicBezTo>
                <a:cubicBezTo>
                  <a:pt x="1873379" y="119747"/>
                  <a:pt x="1877087" y="115620"/>
                  <a:pt x="1881677" y="112506"/>
                </a:cubicBezTo>
                <a:cubicBezTo>
                  <a:pt x="1886262" y="109396"/>
                  <a:pt x="1891429" y="107042"/>
                  <a:pt x="1897178" y="105446"/>
                </a:cubicBezTo>
                <a:cubicBezTo>
                  <a:pt x="1901405" y="104331"/>
                  <a:pt x="1907788" y="103251"/>
                  <a:pt x="1916323" y="102214"/>
                </a:cubicBezTo>
                <a:cubicBezTo>
                  <a:pt x="1933721" y="100140"/>
                  <a:pt x="1946531" y="97668"/>
                  <a:pt x="1954746" y="94795"/>
                </a:cubicBezTo>
                <a:cubicBezTo>
                  <a:pt x="1954825" y="91838"/>
                  <a:pt x="1954864" y="89966"/>
                  <a:pt x="1954864" y="89168"/>
                </a:cubicBezTo>
                <a:cubicBezTo>
                  <a:pt x="1954864" y="80391"/>
                  <a:pt x="1952827" y="74206"/>
                  <a:pt x="1948762" y="70617"/>
                </a:cubicBezTo>
                <a:cubicBezTo>
                  <a:pt x="1943258" y="65750"/>
                  <a:pt x="1935075" y="63315"/>
                  <a:pt x="1924225" y="63315"/>
                </a:cubicBezTo>
                <a:cubicBezTo>
                  <a:pt x="1914087" y="63315"/>
                  <a:pt x="1906611" y="65091"/>
                  <a:pt x="1901782" y="68641"/>
                </a:cubicBezTo>
                <a:cubicBezTo>
                  <a:pt x="1896955" y="72190"/>
                  <a:pt x="1893388" y="78475"/>
                  <a:pt x="1891068" y="87494"/>
                </a:cubicBezTo>
                <a:lnTo>
                  <a:pt x="1870005" y="84621"/>
                </a:lnTo>
                <a:cubicBezTo>
                  <a:pt x="1871921" y="75603"/>
                  <a:pt x="1875070" y="68323"/>
                  <a:pt x="1879463" y="62776"/>
                </a:cubicBezTo>
                <a:cubicBezTo>
                  <a:pt x="1883851" y="57228"/>
                  <a:pt x="1890191" y="52962"/>
                  <a:pt x="1898493" y="49970"/>
                </a:cubicBezTo>
                <a:cubicBezTo>
                  <a:pt x="1906790" y="46980"/>
                  <a:pt x="1916406" y="45482"/>
                  <a:pt x="1927340" y="45482"/>
                </a:cubicBezTo>
                <a:cubicBezTo>
                  <a:pt x="1938189" y="45482"/>
                  <a:pt x="1947005" y="46760"/>
                  <a:pt x="1953788" y="49313"/>
                </a:cubicBezTo>
                <a:cubicBezTo>
                  <a:pt x="1960570" y="51868"/>
                  <a:pt x="1965557" y="55080"/>
                  <a:pt x="1968749" y="58945"/>
                </a:cubicBezTo>
                <a:cubicBezTo>
                  <a:pt x="1971943" y="62815"/>
                  <a:pt x="1974179" y="67705"/>
                  <a:pt x="1975454" y="73609"/>
                </a:cubicBezTo>
                <a:cubicBezTo>
                  <a:pt x="1976172" y="77280"/>
                  <a:pt x="1976529" y="83905"/>
                  <a:pt x="1976529" y="93480"/>
                </a:cubicBezTo>
                <a:lnTo>
                  <a:pt x="1976529" y="122205"/>
                </a:lnTo>
                <a:cubicBezTo>
                  <a:pt x="1976529" y="142232"/>
                  <a:pt x="1976990" y="154900"/>
                  <a:pt x="1977905" y="160202"/>
                </a:cubicBezTo>
                <a:cubicBezTo>
                  <a:pt x="1978823" y="165512"/>
                  <a:pt x="1980640" y="170596"/>
                  <a:pt x="1983356" y="175467"/>
                </a:cubicBezTo>
                <a:lnTo>
                  <a:pt x="1960851" y="175467"/>
                </a:lnTo>
                <a:cubicBezTo>
                  <a:pt x="1958616" y="170996"/>
                  <a:pt x="1957176" y="165769"/>
                  <a:pt x="1956542" y="159785"/>
                </a:cubicBezTo>
                <a:close/>
                <a:moveTo>
                  <a:pt x="1954746" y="111671"/>
                </a:moveTo>
                <a:cubicBezTo>
                  <a:pt x="1946927" y="114865"/>
                  <a:pt x="1935194" y="117579"/>
                  <a:pt x="1919556" y="119811"/>
                </a:cubicBezTo>
                <a:cubicBezTo>
                  <a:pt x="1910700" y="121085"/>
                  <a:pt x="1904436" y="122522"/>
                  <a:pt x="1900764" y="124121"/>
                </a:cubicBezTo>
                <a:cubicBezTo>
                  <a:pt x="1897096" y="125714"/>
                  <a:pt x="1894263" y="128047"/>
                  <a:pt x="1892267" y="131118"/>
                </a:cubicBezTo>
                <a:cubicBezTo>
                  <a:pt x="1890277" y="134193"/>
                  <a:pt x="1889276" y="137605"/>
                  <a:pt x="1889276" y="141357"/>
                </a:cubicBezTo>
                <a:cubicBezTo>
                  <a:pt x="1889276" y="147099"/>
                  <a:pt x="1891450" y="151886"/>
                  <a:pt x="1895799" y="155717"/>
                </a:cubicBezTo>
                <a:cubicBezTo>
                  <a:pt x="1900148" y="159545"/>
                  <a:pt x="1906513" y="161460"/>
                  <a:pt x="1914890" y="161460"/>
                </a:cubicBezTo>
                <a:cubicBezTo>
                  <a:pt x="1923192" y="161460"/>
                  <a:pt x="1930568" y="159645"/>
                  <a:pt x="1937034" y="156013"/>
                </a:cubicBezTo>
                <a:cubicBezTo>
                  <a:pt x="1943495" y="152383"/>
                  <a:pt x="1948240" y="147416"/>
                  <a:pt x="1951275" y="141112"/>
                </a:cubicBezTo>
                <a:cubicBezTo>
                  <a:pt x="1953587" y="136249"/>
                  <a:pt x="1954746" y="129066"/>
                  <a:pt x="1954746" y="119570"/>
                </a:cubicBezTo>
                <a:close/>
                <a:moveTo>
                  <a:pt x="1992678" y="48355"/>
                </a:moveTo>
                <a:lnTo>
                  <a:pt x="2095974" y="48355"/>
                </a:lnTo>
                <a:lnTo>
                  <a:pt x="2095974" y="66188"/>
                </a:lnTo>
                <a:lnTo>
                  <a:pt x="2055034" y="66188"/>
                </a:lnTo>
                <a:lnTo>
                  <a:pt x="2055034" y="175467"/>
                </a:lnTo>
                <a:lnTo>
                  <a:pt x="2033611" y="175467"/>
                </a:lnTo>
                <a:lnTo>
                  <a:pt x="2033611" y="66188"/>
                </a:lnTo>
                <a:lnTo>
                  <a:pt x="1992678" y="66188"/>
                </a:lnTo>
                <a:close/>
                <a:moveTo>
                  <a:pt x="2190528" y="0"/>
                </a:moveTo>
                <a:lnTo>
                  <a:pt x="2212070" y="0"/>
                </a:lnTo>
                <a:lnTo>
                  <a:pt x="2212070" y="60684"/>
                </a:lnTo>
                <a:cubicBezTo>
                  <a:pt x="2216538" y="55576"/>
                  <a:pt x="2221445" y="51767"/>
                  <a:pt x="2226790" y="49254"/>
                </a:cubicBezTo>
                <a:cubicBezTo>
                  <a:pt x="2232137" y="46738"/>
                  <a:pt x="2237883" y="45482"/>
                  <a:pt x="2244027" y="45482"/>
                </a:cubicBezTo>
                <a:cubicBezTo>
                  <a:pt x="2259108" y="45482"/>
                  <a:pt x="2271060" y="51767"/>
                  <a:pt x="2279876" y="64335"/>
                </a:cubicBezTo>
                <a:cubicBezTo>
                  <a:pt x="2288693" y="76902"/>
                  <a:pt x="2293100" y="92721"/>
                  <a:pt x="2293100" y="111790"/>
                </a:cubicBezTo>
                <a:cubicBezTo>
                  <a:pt x="2293100" y="131658"/>
                  <a:pt x="2288353" y="147718"/>
                  <a:pt x="2278858" y="159965"/>
                </a:cubicBezTo>
                <a:cubicBezTo>
                  <a:pt x="2269365" y="172213"/>
                  <a:pt x="2257552" y="178336"/>
                  <a:pt x="2243426" y="178336"/>
                </a:cubicBezTo>
                <a:cubicBezTo>
                  <a:pt x="2238801" y="178336"/>
                  <a:pt x="2234092" y="177619"/>
                  <a:pt x="2229303" y="176183"/>
                </a:cubicBezTo>
                <a:cubicBezTo>
                  <a:pt x="2224515" y="174743"/>
                  <a:pt x="2218773" y="170834"/>
                  <a:pt x="2212070" y="164454"/>
                </a:cubicBezTo>
                <a:lnTo>
                  <a:pt x="2212070" y="224179"/>
                </a:lnTo>
                <a:lnTo>
                  <a:pt x="2190528" y="224179"/>
                </a:lnTo>
                <a:lnTo>
                  <a:pt x="2190528" y="164454"/>
                </a:lnTo>
                <a:cubicBezTo>
                  <a:pt x="2186215" y="169080"/>
                  <a:pt x="2181449" y="172551"/>
                  <a:pt x="2176225" y="174866"/>
                </a:cubicBezTo>
                <a:cubicBezTo>
                  <a:pt x="2170998" y="177180"/>
                  <a:pt x="2165349" y="178336"/>
                  <a:pt x="2159284" y="178336"/>
                </a:cubicBezTo>
                <a:cubicBezTo>
                  <a:pt x="2145956" y="178336"/>
                  <a:pt x="2134310" y="172494"/>
                  <a:pt x="2124338" y="160801"/>
                </a:cubicBezTo>
                <a:cubicBezTo>
                  <a:pt x="2114366" y="149112"/>
                  <a:pt x="2109376" y="132378"/>
                  <a:pt x="2109376" y="110591"/>
                </a:cubicBezTo>
                <a:cubicBezTo>
                  <a:pt x="2109376" y="92160"/>
                  <a:pt x="2113883" y="76701"/>
                  <a:pt x="2122901" y="64216"/>
                </a:cubicBezTo>
                <a:cubicBezTo>
                  <a:pt x="2131916" y="51728"/>
                  <a:pt x="2144045" y="45482"/>
                  <a:pt x="2159284" y="45482"/>
                </a:cubicBezTo>
                <a:cubicBezTo>
                  <a:pt x="2165670" y="45482"/>
                  <a:pt x="2171455" y="46738"/>
                  <a:pt x="2176639" y="49254"/>
                </a:cubicBezTo>
                <a:cubicBezTo>
                  <a:pt x="2181826" y="51767"/>
                  <a:pt x="2186456" y="55576"/>
                  <a:pt x="2190528" y="60684"/>
                </a:cubicBezTo>
                <a:close/>
                <a:moveTo>
                  <a:pt x="2211948" y="112387"/>
                </a:moveTo>
                <a:cubicBezTo>
                  <a:pt x="2211948" y="131536"/>
                  <a:pt x="2214583" y="144406"/>
                  <a:pt x="2219850" y="150987"/>
                </a:cubicBezTo>
                <a:cubicBezTo>
                  <a:pt x="2225113" y="157571"/>
                  <a:pt x="2231698" y="160862"/>
                  <a:pt x="2239600" y="160862"/>
                </a:cubicBezTo>
                <a:cubicBezTo>
                  <a:pt x="2248377" y="160862"/>
                  <a:pt x="2255853" y="156815"/>
                  <a:pt x="2262038" y="148715"/>
                </a:cubicBezTo>
                <a:cubicBezTo>
                  <a:pt x="2268223" y="140615"/>
                  <a:pt x="2271312" y="128030"/>
                  <a:pt x="2271312" y="110954"/>
                </a:cubicBezTo>
                <a:cubicBezTo>
                  <a:pt x="2271312" y="94838"/>
                  <a:pt x="2268460" y="82824"/>
                  <a:pt x="2262758" y="74926"/>
                </a:cubicBezTo>
                <a:cubicBezTo>
                  <a:pt x="2257052" y="67024"/>
                  <a:pt x="2249733" y="63078"/>
                  <a:pt x="2240791" y="63078"/>
                </a:cubicBezTo>
                <a:cubicBezTo>
                  <a:pt x="2231223" y="63078"/>
                  <a:pt x="2224019" y="67186"/>
                  <a:pt x="2219191" y="75401"/>
                </a:cubicBezTo>
                <a:cubicBezTo>
                  <a:pt x="2214363" y="83620"/>
                  <a:pt x="2211948" y="95949"/>
                  <a:pt x="2211948" y="112387"/>
                </a:cubicBezTo>
                <a:close/>
                <a:moveTo>
                  <a:pt x="2131275" y="109993"/>
                </a:moveTo>
                <a:cubicBezTo>
                  <a:pt x="2131275" y="127947"/>
                  <a:pt x="2134288" y="140874"/>
                  <a:pt x="2140315" y="148772"/>
                </a:cubicBezTo>
                <a:cubicBezTo>
                  <a:pt x="2146338" y="156671"/>
                  <a:pt x="2153819" y="160624"/>
                  <a:pt x="2162757" y="160624"/>
                </a:cubicBezTo>
                <a:cubicBezTo>
                  <a:pt x="2172093" y="160624"/>
                  <a:pt x="2179072" y="156696"/>
                  <a:pt x="2183702" y="148833"/>
                </a:cubicBezTo>
                <a:cubicBezTo>
                  <a:pt x="2188332" y="140975"/>
                  <a:pt x="2190646" y="129185"/>
                  <a:pt x="2190646" y="113468"/>
                </a:cubicBezTo>
                <a:cubicBezTo>
                  <a:pt x="2190646" y="96710"/>
                  <a:pt x="2188213" y="84142"/>
                  <a:pt x="2183346" y="75765"/>
                </a:cubicBezTo>
                <a:cubicBezTo>
                  <a:pt x="2178475" y="67387"/>
                  <a:pt x="2171135" y="63197"/>
                  <a:pt x="2161321" y="63197"/>
                </a:cubicBezTo>
                <a:cubicBezTo>
                  <a:pt x="2152465" y="63197"/>
                  <a:pt x="2145243" y="67287"/>
                  <a:pt x="2139659" y="75463"/>
                </a:cubicBezTo>
                <a:cubicBezTo>
                  <a:pt x="2134073" y="83642"/>
                  <a:pt x="2131275" y="95151"/>
                  <a:pt x="2131275" y="109993"/>
                </a:cubicBezTo>
                <a:close/>
                <a:moveTo>
                  <a:pt x="2310216" y="111908"/>
                </a:moveTo>
                <a:cubicBezTo>
                  <a:pt x="2310216" y="88373"/>
                  <a:pt x="2316759" y="70934"/>
                  <a:pt x="2329845" y="59605"/>
                </a:cubicBezTo>
                <a:cubicBezTo>
                  <a:pt x="2340774" y="50190"/>
                  <a:pt x="2354101" y="45482"/>
                  <a:pt x="2369821" y="45482"/>
                </a:cubicBezTo>
                <a:cubicBezTo>
                  <a:pt x="2387297" y="45482"/>
                  <a:pt x="2401581" y="51210"/>
                  <a:pt x="2412673" y="62658"/>
                </a:cubicBezTo>
                <a:cubicBezTo>
                  <a:pt x="2423764" y="74109"/>
                  <a:pt x="2429308" y="89923"/>
                  <a:pt x="2429308" y="110112"/>
                </a:cubicBezTo>
                <a:cubicBezTo>
                  <a:pt x="2429308" y="126471"/>
                  <a:pt x="2426853" y="139340"/>
                  <a:pt x="2421946" y="148715"/>
                </a:cubicBezTo>
                <a:cubicBezTo>
                  <a:pt x="2417040" y="158089"/>
                  <a:pt x="2409898" y="165373"/>
                  <a:pt x="2400520" y="170557"/>
                </a:cubicBezTo>
                <a:cubicBezTo>
                  <a:pt x="2391145" y="175743"/>
                  <a:pt x="2380914" y="178336"/>
                  <a:pt x="2369821" y="178336"/>
                </a:cubicBezTo>
                <a:cubicBezTo>
                  <a:pt x="2352028" y="178336"/>
                  <a:pt x="2337645" y="172629"/>
                  <a:pt x="2326672" y="161221"/>
                </a:cubicBezTo>
                <a:cubicBezTo>
                  <a:pt x="2315699" y="149813"/>
                  <a:pt x="2310216" y="133375"/>
                  <a:pt x="2310216" y="111908"/>
                </a:cubicBezTo>
                <a:close/>
                <a:moveTo>
                  <a:pt x="2332360" y="111908"/>
                </a:moveTo>
                <a:cubicBezTo>
                  <a:pt x="2332360" y="128192"/>
                  <a:pt x="2335910" y="140378"/>
                  <a:pt x="2343009" y="148474"/>
                </a:cubicBezTo>
                <a:cubicBezTo>
                  <a:pt x="2350112" y="156574"/>
                  <a:pt x="2359047" y="160624"/>
                  <a:pt x="2369821" y="160624"/>
                </a:cubicBezTo>
                <a:cubicBezTo>
                  <a:pt x="2380514" y="160624"/>
                  <a:pt x="2389410" y="156552"/>
                  <a:pt x="2396513" y="148413"/>
                </a:cubicBezTo>
                <a:cubicBezTo>
                  <a:pt x="2403611" y="140276"/>
                  <a:pt x="2407165" y="127871"/>
                  <a:pt x="2407165" y="111192"/>
                </a:cubicBezTo>
                <a:cubicBezTo>
                  <a:pt x="2407165" y="95471"/>
                  <a:pt x="2403594" y="83562"/>
                  <a:pt x="2396454" y="75463"/>
                </a:cubicBezTo>
                <a:cubicBezTo>
                  <a:pt x="2389308" y="67365"/>
                  <a:pt x="2380435" y="63315"/>
                  <a:pt x="2369821" y="63315"/>
                </a:cubicBezTo>
                <a:cubicBezTo>
                  <a:pt x="2359047" y="63315"/>
                  <a:pt x="2350112" y="67344"/>
                  <a:pt x="2343009" y="75401"/>
                </a:cubicBezTo>
                <a:cubicBezTo>
                  <a:pt x="2335910" y="83462"/>
                  <a:pt x="2332360" y="95629"/>
                  <a:pt x="2332360" y="111908"/>
                </a:cubicBezTo>
                <a:close/>
                <a:moveTo>
                  <a:pt x="2453091" y="224179"/>
                </a:moveTo>
                <a:lnTo>
                  <a:pt x="2453091" y="48355"/>
                </a:lnTo>
                <a:lnTo>
                  <a:pt x="2472717" y="48355"/>
                </a:lnTo>
                <a:lnTo>
                  <a:pt x="2472717" y="64871"/>
                </a:lnTo>
                <a:cubicBezTo>
                  <a:pt x="2477351" y="58409"/>
                  <a:pt x="2482577" y="53563"/>
                  <a:pt x="2488402" y="50327"/>
                </a:cubicBezTo>
                <a:cubicBezTo>
                  <a:pt x="2494227" y="47098"/>
                  <a:pt x="2501287" y="45482"/>
                  <a:pt x="2509585" y="45482"/>
                </a:cubicBezTo>
                <a:cubicBezTo>
                  <a:pt x="2520438" y="45482"/>
                  <a:pt x="2530011" y="48275"/>
                  <a:pt x="2538310" y="53859"/>
                </a:cubicBezTo>
                <a:cubicBezTo>
                  <a:pt x="2546610" y="59446"/>
                  <a:pt x="2552875" y="67322"/>
                  <a:pt x="2557104" y="77496"/>
                </a:cubicBezTo>
                <a:cubicBezTo>
                  <a:pt x="2561331" y="87670"/>
                  <a:pt x="2563444" y="98823"/>
                  <a:pt x="2563444" y="110954"/>
                </a:cubicBezTo>
                <a:cubicBezTo>
                  <a:pt x="2563444" y="123958"/>
                  <a:pt x="2561111" y="135669"/>
                  <a:pt x="2556443" y="146080"/>
                </a:cubicBezTo>
                <a:cubicBezTo>
                  <a:pt x="2551777" y="156495"/>
                  <a:pt x="2544991" y="164476"/>
                  <a:pt x="2536095" y="170016"/>
                </a:cubicBezTo>
                <a:cubicBezTo>
                  <a:pt x="2527200" y="175564"/>
                  <a:pt x="2517844" y="178336"/>
                  <a:pt x="2508029" y="178336"/>
                </a:cubicBezTo>
                <a:cubicBezTo>
                  <a:pt x="2500843" y="178336"/>
                  <a:pt x="2494404" y="176824"/>
                  <a:pt x="2488698" y="173789"/>
                </a:cubicBezTo>
                <a:cubicBezTo>
                  <a:pt x="2482991" y="170757"/>
                  <a:pt x="2478305" y="166931"/>
                  <a:pt x="2474636" y="162302"/>
                </a:cubicBezTo>
                <a:lnTo>
                  <a:pt x="2474636" y="224179"/>
                </a:lnTo>
                <a:close/>
                <a:moveTo>
                  <a:pt x="2472599" y="112628"/>
                </a:moveTo>
                <a:cubicBezTo>
                  <a:pt x="2472599" y="128983"/>
                  <a:pt x="2475911" y="141073"/>
                  <a:pt x="2482534" y="148892"/>
                </a:cubicBezTo>
                <a:cubicBezTo>
                  <a:pt x="2489158" y="156714"/>
                  <a:pt x="2497175" y="160624"/>
                  <a:pt x="2506590" y="160624"/>
                </a:cubicBezTo>
                <a:cubicBezTo>
                  <a:pt x="2516166" y="160624"/>
                  <a:pt x="2524367" y="156574"/>
                  <a:pt x="2531189" y="148474"/>
                </a:cubicBezTo>
                <a:cubicBezTo>
                  <a:pt x="2538010" y="140378"/>
                  <a:pt x="2541420" y="127831"/>
                  <a:pt x="2541420" y="110836"/>
                </a:cubicBezTo>
                <a:cubicBezTo>
                  <a:pt x="2541420" y="94636"/>
                  <a:pt x="2538090" y="82508"/>
                  <a:pt x="2531430" y="74447"/>
                </a:cubicBezTo>
                <a:cubicBezTo>
                  <a:pt x="2524763" y="66386"/>
                  <a:pt x="2516806" y="62358"/>
                  <a:pt x="2507551" y="62358"/>
                </a:cubicBezTo>
                <a:cubicBezTo>
                  <a:pt x="2498371" y="62358"/>
                  <a:pt x="2490253" y="66645"/>
                  <a:pt x="2483193" y="75224"/>
                </a:cubicBezTo>
                <a:cubicBezTo>
                  <a:pt x="2476131" y="83803"/>
                  <a:pt x="2472599" y="96271"/>
                  <a:pt x="2472599" y="112628"/>
                </a:cubicBezTo>
                <a:close/>
                <a:moveTo>
                  <a:pt x="2590019" y="48355"/>
                </a:moveTo>
                <a:lnTo>
                  <a:pt x="2623532" y="48355"/>
                </a:lnTo>
                <a:lnTo>
                  <a:pt x="2656922" y="150091"/>
                </a:lnTo>
                <a:lnTo>
                  <a:pt x="2694027" y="48355"/>
                </a:lnTo>
                <a:lnTo>
                  <a:pt x="2725027" y="48355"/>
                </a:lnTo>
                <a:lnTo>
                  <a:pt x="2725027" y="175467"/>
                </a:lnTo>
                <a:lnTo>
                  <a:pt x="2703481" y="175467"/>
                </a:lnTo>
                <a:lnTo>
                  <a:pt x="2703481" y="73134"/>
                </a:lnTo>
                <a:lnTo>
                  <a:pt x="2665900" y="175467"/>
                </a:lnTo>
                <a:lnTo>
                  <a:pt x="2646629" y="175467"/>
                </a:lnTo>
                <a:lnTo>
                  <a:pt x="2611083" y="68223"/>
                </a:lnTo>
                <a:lnTo>
                  <a:pt x="2611083" y="175467"/>
                </a:lnTo>
                <a:lnTo>
                  <a:pt x="2590019" y="175467"/>
                </a:lnTo>
                <a:close/>
                <a:moveTo>
                  <a:pt x="2878945" y="48355"/>
                </a:moveTo>
                <a:lnTo>
                  <a:pt x="2900491" y="48355"/>
                </a:lnTo>
                <a:lnTo>
                  <a:pt x="2900491" y="175467"/>
                </a:lnTo>
                <a:lnTo>
                  <a:pt x="2878945" y="175467"/>
                </a:lnTo>
                <a:close/>
                <a:moveTo>
                  <a:pt x="2758420" y="48355"/>
                </a:moveTo>
                <a:lnTo>
                  <a:pt x="2779963" y="48355"/>
                </a:lnTo>
                <a:lnTo>
                  <a:pt x="2779963" y="98023"/>
                </a:lnTo>
                <a:lnTo>
                  <a:pt x="2807254" y="98023"/>
                </a:lnTo>
                <a:cubicBezTo>
                  <a:pt x="2825045" y="98023"/>
                  <a:pt x="2838748" y="101476"/>
                  <a:pt x="2848366" y="108378"/>
                </a:cubicBezTo>
                <a:cubicBezTo>
                  <a:pt x="2857981" y="115283"/>
                  <a:pt x="2862789" y="124797"/>
                  <a:pt x="2862789" y="136925"/>
                </a:cubicBezTo>
                <a:cubicBezTo>
                  <a:pt x="2862789" y="147538"/>
                  <a:pt x="2858781" y="156613"/>
                  <a:pt x="2850760" y="164156"/>
                </a:cubicBezTo>
                <a:cubicBezTo>
                  <a:pt x="2842740" y="171693"/>
                  <a:pt x="2829913" y="175467"/>
                  <a:pt x="2812280" y="175467"/>
                </a:cubicBezTo>
                <a:lnTo>
                  <a:pt x="2758420" y="175467"/>
                </a:lnTo>
                <a:close/>
                <a:moveTo>
                  <a:pt x="2779963" y="157751"/>
                </a:moveTo>
                <a:lnTo>
                  <a:pt x="2802586" y="157751"/>
                </a:lnTo>
                <a:cubicBezTo>
                  <a:pt x="2816225" y="157751"/>
                  <a:pt x="2825964" y="156074"/>
                  <a:pt x="2831791" y="152726"/>
                </a:cubicBezTo>
                <a:cubicBezTo>
                  <a:pt x="2837617" y="149374"/>
                  <a:pt x="2840525" y="144147"/>
                  <a:pt x="2840525" y="137044"/>
                </a:cubicBezTo>
                <a:cubicBezTo>
                  <a:pt x="2840525" y="131540"/>
                  <a:pt x="2838369" y="126633"/>
                  <a:pt x="2834063" y="122323"/>
                </a:cubicBezTo>
                <a:cubicBezTo>
                  <a:pt x="2829754" y="118014"/>
                  <a:pt x="2820218" y="115858"/>
                  <a:pt x="2805454" y="115858"/>
                </a:cubicBezTo>
                <a:lnTo>
                  <a:pt x="2779963" y="11585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8077647" y="5985426"/>
            <a:ext cx="245127" cy="17352"/>
          </a:xfrm>
          <a:custGeom>
            <a:avLst/>
            <a:gdLst/>
            <a:ahLst/>
            <a:cxnLst/>
            <a:rect l="l" t="t" r="r" b="b"/>
            <a:pathLst>
              <a:path w="245127" h="17352">
                <a:moveTo>
                  <a:pt x="0" y="17352"/>
                </a:moveTo>
                <a:lnTo>
                  <a:pt x="0" y="0"/>
                </a:lnTo>
                <a:lnTo>
                  <a:pt x="245128" y="0"/>
                </a:lnTo>
                <a:lnTo>
                  <a:pt x="245128" y="17352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8407267" y="5930487"/>
            <a:ext cx="104375" cy="127112"/>
          </a:xfrm>
          <a:custGeom>
            <a:avLst/>
            <a:gdLst/>
            <a:ahLst/>
            <a:cxnLst/>
            <a:rect l="l" t="t" r="r" b="b"/>
            <a:pathLst>
              <a:path w="104375" h="127112">
                <a:moveTo>
                  <a:pt x="0" y="0"/>
                </a:moveTo>
                <a:lnTo>
                  <a:pt x="49673" y="0"/>
                </a:lnTo>
                <a:cubicBezTo>
                  <a:pt x="61884" y="0"/>
                  <a:pt x="70956" y="1018"/>
                  <a:pt x="76904" y="3049"/>
                </a:cubicBezTo>
                <a:cubicBezTo>
                  <a:pt x="82847" y="5086"/>
                  <a:pt x="87955" y="8816"/>
                  <a:pt x="92222" y="14242"/>
                </a:cubicBezTo>
                <a:cubicBezTo>
                  <a:pt x="96491" y="19670"/>
                  <a:pt x="98625" y="26172"/>
                  <a:pt x="98625" y="33753"/>
                </a:cubicBezTo>
                <a:cubicBezTo>
                  <a:pt x="98625" y="39816"/>
                  <a:pt x="97369" y="45104"/>
                  <a:pt x="94857" y="49611"/>
                </a:cubicBezTo>
                <a:cubicBezTo>
                  <a:pt x="92340" y="54118"/>
                  <a:pt x="88571" y="57888"/>
                  <a:pt x="83545" y="60922"/>
                </a:cubicBezTo>
                <a:cubicBezTo>
                  <a:pt x="89532" y="62917"/>
                  <a:pt x="94496" y="66646"/>
                  <a:pt x="98449" y="72114"/>
                </a:cubicBezTo>
                <a:cubicBezTo>
                  <a:pt x="102399" y="77579"/>
                  <a:pt x="104375" y="84062"/>
                  <a:pt x="104375" y="91562"/>
                </a:cubicBezTo>
                <a:cubicBezTo>
                  <a:pt x="103576" y="103612"/>
                  <a:pt x="99266" y="112546"/>
                  <a:pt x="91448" y="118371"/>
                </a:cubicBezTo>
                <a:cubicBezTo>
                  <a:pt x="83624" y="124196"/>
                  <a:pt x="72257" y="127112"/>
                  <a:pt x="57334" y="127112"/>
                </a:cubicBezTo>
                <a:lnTo>
                  <a:pt x="0" y="127112"/>
                </a:lnTo>
                <a:close/>
                <a:moveTo>
                  <a:pt x="21546" y="53502"/>
                </a:moveTo>
                <a:lnTo>
                  <a:pt x="44529" y="53502"/>
                </a:lnTo>
                <a:cubicBezTo>
                  <a:pt x="53702" y="53502"/>
                  <a:pt x="60005" y="53024"/>
                  <a:pt x="63436" y="52062"/>
                </a:cubicBezTo>
                <a:cubicBezTo>
                  <a:pt x="66866" y="51108"/>
                  <a:pt x="69941" y="49172"/>
                  <a:pt x="72655" y="46256"/>
                </a:cubicBezTo>
                <a:cubicBezTo>
                  <a:pt x="75366" y="43347"/>
                  <a:pt x="76723" y="39855"/>
                  <a:pt x="76723" y="35787"/>
                </a:cubicBezTo>
                <a:cubicBezTo>
                  <a:pt x="76723" y="29084"/>
                  <a:pt x="74350" y="24414"/>
                  <a:pt x="69602" y="21783"/>
                </a:cubicBezTo>
                <a:cubicBezTo>
                  <a:pt x="64855" y="19148"/>
                  <a:pt x="56736" y="17833"/>
                  <a:pt x="45245" y="17833"/>
                </a:cubicBezTo>
                <a:lnTo>
                  <a:pt x="21546" y="17833"/>
                </a:lnTo>
                <a:close/>
                <a:moveTo>
                  <a:pt x="21546" y="109396"/>
                </a:moveTo>
                <a:lnTo>
                  <a:pt x="49914" y="109396"/>
                </a:lnTo>
                <a:cubicBezTo>
                  <a:pt x="62121" y="109396"/>
                  <a:pt x="70498" y="107982"/>
                  <a:pt x="75049" y="105148"/>
                </a:cubicBezTo>
                <a:cubicBezTo>
                  <a:pt x="79596" y="102315"/>
                  <a:pt x="81989" y="97429"/>
                  <a:pt x="82231" y="90485"/>
                </a:cubicBezTo>
                <a:cubicBezTo>
                  <a:pt x="82231" y="86417"/>
                  <a:pt x="80914" y="82645"/>
                  <a:pt x="78282" y="79170"/>
                </a:cubicBezTo>
                <a:cubicBezTo>
                  <a:pt x="75651" y="75703"/>
                  <a:pt x="72219" y="73507"/>
                  <a:pt x="67990" y="72589"/>
                </a:cubicBezTo>
                <a:cubicBezTo>
                  <a:pt x="63760" y="71675"/>
                  <a:pt x="56974" y="71215"/>
                  <a:pt x="47639" y="71215"/>
                </a:cubicBezTo>
                <a:lnTo>
                  <a:pt x="21546" y="7121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412838" y="6221575"/>
            <a:ext cx="7123525" cy="181329"/>
          </a:xfrm>
          <a:custGeom>
            <a:avLst/>
            <a:gdLst/>
            <a:ahLst/>
            <a:cxnLst/>
            <a:rect l="l" t="t" r="r" b="b"/>
            <a:pathLst>
              <a:path w="7123525" h="181329">
                <a:moveTo>
                  <a:pt x="0" y="66337"/>
                </a:moveTo>
                <a:cubicBezTo>
                  <a:pt x="0" y="42829"/>
                  <a:pt x="6534" y="25416"/>
                  <a:pt x="19605" y="14102"/>
                </a:cubicBezTo>
                <a:cubicBezTo>
                  <a:pt x="30520" y="4699"/>
                  <a:pt x="43830" y="0"/>
                  <a:pt x="59530" y="0"/>
                </a:cubicBezTo>
                <a:cubicBezTo>
                  <a:pt x="76978" y="0"/>
                  <a:pt x="91249" y="5717"/>
                  <a:pt x="102322" y="17151"/>
                </a:cubicBezTo>
                <a:cubicBezTo>
                  <a:pt x="113399" y="28585"/>
                  <a:pt x="118933" y="44381"/>
                  <a:pt x="118933" y="64545"/>
                </a:cubicBezTo>
                <a:cubicBezTo>
                  <a:pt x="118933" y="80878"/>
                  <a:pt x="116484" y="93726"/>
                  <a:pt x="111586" y="103093"/>
                </a:cubicBezTo>
                <a:cubicBezTo>
                  <a:pt x="106686" y="112457"/>
                  <a:pt x="99554" y="119725"/>
                  <a:pt x="90190" y="124902"/>
                </a:cubicBezTo>
                <a:cubicBezTo>
                  <a:pt x="80826" y="130086"/>
                  <a:pt x="70603" y="132674"/>
                  <a:pt x="59530" y="132674"/>
                </a:cubicBezTo>
                <a:cubicBezTo>
                  <a:pt x="41760" y="132674"/>
                  <a:pt x="27396" y="126979"/>
                  <a:pt x="16441" y="115582"/>
                </a:cubicBezTo>
                <a:cubicBezTo>
                  <a:pt x="5478" y="104188"/>
                  <a:pt x="0" y="87772"/>
                  <a:pt x="0" y="66337"/>
                </a:cubicBezTo>
                <a:close/>
                <a:moveTo>
                  <a:pt x="22114" y="66337"/>
                </a:moveTo>
                <a:cubicBezTo>
                  <a:pt x="22114" y="82595"/>
                  <a:pt x="25660" y="94763"/>
                  <a:pt x="32752" y="102852"/>
                </a:cubicBezTo>
                <a:cubicBezTo>
                  <a:pt x="39849" y="110942"/>
                  <a:pt x="48773" y="114984"/>
                  <a:pt x="59530" y="114984"/>
                </a:cubicBezTo>
                <a:cubicBezTo>
                  <a:pt x="70207" y="114984"/>
                  <a:pt x="79092" y="110920"/>
                  <a:pt x="86187" y="102791"/>
                </a:cubicBezTo>
                <a:cubicBezTo>
                  <a:pt x="93276" y="94666"/>
                  <a:pt x="96822" y="82274"/>
                  <a:pt x="96822" y="65621"/>
                </a:cubicBezTo>
                <a:cubicBezTo>
                  <a:pt x="96822" y="49921"/>
                  <a:pt x="93255" y="38031"/>
                  <a:pt x="86122" y="29941"/>
                </a:cubicBezTo>
                <a:cubicBezTo>
                  <a:pt x="78991" y="21853"/>
                  <a:pt x="70124" y="17809"/>
                  <a:pt x="59530" y="17809"/>
                </a:cubicBezTo>
                <a:cubicBezTo>
                  <a:pt x="48773" y="17809"/>
                  <a:pt x="39849" y="21835"/>
                  <a:pt x="32752" y="29880"/>
                </a:cubicBezTo>
                <a:cubicBezTo>
                  <a:pt x="25660" y="37929"/>
                  <a:pt x="22114" y="50080"/>
                  <a:pt x="22114" y="66337"/>
                </a:cubicBezTo>
                <a:close/>
                <a:moveTo>
                  <a:pt x="226994" y="83312"/>
                </a:moveTo>
                <a:lnTo>
                  <a:pt x="248151" y="86059"/>
                </a:lnTo>
                <a:cubicBezTo>
                  <a:pt x="245840" y="100646"/>
                  <a:pt x="239922" y="112057"/>
                  <a:pt x="230399" y="120306"/>
                </a:cubicBezTo>
                <a:cubicBezTo>
                  <a:pt x="220874" y="128549"/>
                  <a:pt x="209181" y="132674"/>
                  <a:pt x="195314" y="132674"/>
                </a:cubicBezTo>
                <a:cubicBezTo>
                  <a:pt x="177945" y="132674"/>
                  <a:pt x="163980" y="126997"/>
                  <a:pt x="153421" y="115640"/>
                </a:cubicBezTo>
                <a:cubicBezTo>
                  <a:pt x="142862" y="104288"/>
                  <a:pt x="137581" y="88009"/>
                  <a:pt x="137581" y="66816"/>
                </a:cubicBezTo>
                <a:cubicBezTo>
                  <a:pt x="137581" y="53111"/>
                  <a:pt x="139852" y="41116"/>
                  <a:pt x="144399" y="30834"/>
                </a:cubicBezTo>
                <a:cubicBezTo>
                  <a:pt x="148939" y="20552"/>
                  <a:pt x="155850" y="12844"/>
                  <a:pt x="165139" y="7705"/>
                </a:cubicBezTo>
                <a:cubicBezTo>
                  <a:pt x="174419" y="2568"/>
                  <a:pt x="184521" y="0"/>
                  <a:pt x="195436" y="0"/>
                </a:cubicBezTo>
                <a:cubicBezTo>
                  <a:pt x="209221" y="0"/>
                  <a:pt x="220496" y="3485"/>
                  <a:pt x="229261" y="10458"/>
                </a:cubicBezTo>
                <a:cubicBezTo>
                  <a:pt x="238032" y="17432"/>
                  <a:pt x="243648" y="27331"/>
                  <a:pt x="246117" y="40162"/>
                </a:cubicBezTo>
                <a:lnTo>
                  <a:pt x="225201" y="43388"/>
                </a:lnTo>
                <a:cubicBezTo>
                  <a:pt x="223207" y="34859"/>
                  <a:pt x="219682" y="28444"/>
                  <a:pt x="214621" y="24142"/>
                </a:cubicBezTo>
                <a:cubicBezTo>
                  <a:pt x="209559" y="19840"/>
                  <a:pt x="203446" y="17691"/>
                  <a:pt x="196272" y="17691"/>
                </a:cubicBezTo>
                <a:cubicBezTo>
                  <a:pt x="185435" y="17691"/>
                  <a:pt x="176634" y="21574"/>
                  <a:pt x="169862" y="29344"/>
                </a:cubicBezTo>
                <a:cubicBezTo>
                  <a:pt x="163087" y="37113"/>
                  <a:pt x="159700" y="49406"/>
                  <a:pt x="159700" y="66219"/>
                </a:cubicBezTo>
                <a:cubicBezTo>
                  <a:pt x="159700" y="83269"/>
                  <a:pt x="162967" y="95660"/>
                  <a:pt x="169502" y="103389"/>
                </a:cubicBezTo>
                <a:cubicBezTo>
                  <a:pt x="176036" y="111118"/>
                  <a:pt x="184561" y="114984"/>
                  <a:pt x="195077" y="114984"/>
                </a:cubicBezTo>
                <a:cubicBezTo>
                  <a:pt x="203522" y="114984"/>
                  <a:pt x="210578" y="112396"/>
                  <a:pt x="216238" y="107216"/>
                </a:cubicBezTo>
                <a:cubicBezTo>
                  <a:pt x="221893" y="102039"/>
                  <a:pt x="225478" y="94072"/>
                  <a:pt x="226994" y="83312"/>
                </a:cubicBezTo>
                <a:close/>
                <a:moveTo>
                  <a:pt x="266677" y="2866"/>
                </a:moveTo>
                <a:lnTo>
                  <a:pt x="288195" y="2866"/>
                </a:lnTo>
                <a:lnTo>
                  <a:pt x="288195" y="55696"/>
                </a:lnTo>
                <a:lnTo>
                  <a:pt x="347839" y="55696"/>
                </a:lnTo>
                <a:lnTo>
                  <a:pt x="347839" y="2866"/>
                </a:lnTo>
                <a:lnTo>
                  <a:pt x="369353" y="2866"/>
                </a:lnTo>
                <a:lnTo>
                  <a:pt x="369353" y="129809"/>
                </a:lnTo>
                <a:lnTo>
                  <a:pt x="347839" y="129809"/>
                </a:lnTo>
                <a:lnTo>
                  <a:pt x="347839" y="73509"/>
                </a:lnTo>
                <a:lnTo>
                  <a:pt x="288195" y="73509"/>
                </a:lnTo>
                <a:lnTo>
                  <a:pt x="288195" y="129809"/>
                </a:lnTo>
                <a:lnTo>
                  <a:pt x="266677" y="129809"/>
                </a:lnTo>
                <a:close/>
                <a:moveTo>
                  <a:pt x="393739" y="66337"/>
                </a:moveTo>
                <a:cubicBezTo>
                  <a:pt x="393739" y="42829"/>
                  <a:pt x="400273" y="25416"/>
                  <a:pt x="413340" y="14102"/>
                </a:cubicBezTo>
                <a:cubicBezTo>
                  <a:pt x="424260" y="4699"/>
                  <a:pt x="437565" y="0"/>
                  <a:pt x="453265" y="0"/>
                </a:cubicBezTo>
                <a:cubicBezTo>
                  <a:pt x="470718" y="0"/>
                  <a:pt x="484985" y="5717"/>
                  <a:pt x="496058" y="17151"/>
                </a:cubicBezTo>
                <a:cubicBezTo>
                  <a:pt x="507135" y="28585"/>
                  <a:pt x="512672" y="44381"/>
                  <a:pt x="512672" y="64545"/>
                </a:cubicBezTo>
                <a:cubicBezTo>
                  <a:pt x="512672" y="80878"/>
                  <a:pt x="510223" y="93726"/>
                  <a:pt x="505324" y="103093"/>
                </a:cubicBezTo>
                <a:cubicBezTo>
                  <a:pt x="500424" y="112457"/>
                  <a:pt x="493289" y="119725"/>
                  <a:pt x="483926" y="124902"/>
                </a:cubicBezTo>
                <a:cubicBezTo>
                  <a:pt x="474562" y="130086"/>
                  <a:pt x="464338" y="132674"/>
                  <a:pt x="453265" y="132674"/>
                </a:cubicBezTo>
                <a:cubicBezTo>
                  <a:pt x="435495" y="132674"/>
                  <a:pt x="421132" y="126979"/>
                  <a:pt x="410177" y="115582"/>
                </a:cubicBezTo>
                <a:cubicBezTo>
                  <a:pt x="399214" y="104188"/>
                  <a:pt x="393739" y="87772"/>
                  <a:pt x="393739" y="66337"/>
                </a:cubicBezTo>
                <a:close/>
                <a:moveTo>
                  <a:pt x="415850" y="66337"/>
                </a:moveTo>
                <a:cubicBezTo>
                  <a:pt x="415850" y="82595"/>
                  <a:pt x="419396" y="94763"/>
                  <a:pt x="426491" y="102852"/>
                </a:cubicBezTo>
                <a:cubicBezTo>
                  <a:pt x="433584" y="110942"/>
                  <a:pt x="442508" y="114984"/>
                  <a:pt x="453265" y="114984"/>
                </a:cubicBezTo>
                <a:cubicBezTo>
                  <a:pt x="463942" y="114984"/>
                  <a:pt x="472827" y="110920"/>
                  <a:pt x="479923" y="102791"/>
                </a:cubicBezTo>
                <a:cubicBezTo>
                  <a:pt x="487012" y="94666"/>
                  <a:pt x="490558" y="82274"/>
                  <a:pt x="490558" y="65621"/>
                </a:cubicBezTo>
                <a:cubicBezTo>
                  <a:pt x="490558" y="49921"/>
                  <a:pt x="486993" y="38031"/>
                  <a:pt x="479862" y="29941"/>
                </a:cubicBezTo>
                <a:cubicBezTo>
                  <a:pt x="472731" y="21853"/>
                  <a:pt x="463863" y="17809"/>
                  <a:pt x="453265" y="17809"/>
                </a:cubicBezTo>
                <a:cubicBezTo>
                  <a:pt x="442508" y="17809"/>
                  <a:pt x="433584" y="21835"/>
                  <a:pt x="426491" y="29880"/>
                </a:cubicBezTo>
                <a:cubicBezTo>
                  <a:pt x="419396" y="37929"/>
                  <a:pt x="415850" y="50080"/>
                  <a:pt x="415850" y="66337"/>
                </a:cubicBezTo>
                <a:close/>
                <a:moveTo>
                  <a:pt x="538016" y="2866"/>
                </a:moveTo>
                <a:lnTo>
                  <a:pt x="587617" y="2866"/>
                </a:lnTo>
                <a:cubicBezTo>
                  <a:pt x="599811" y="2866"/>
                  <a:pt x="608875" y="3881"/>
                  <a:pt x="614810" y="5912"/>
                </a:cubicBezTo>
                <a:cubicBezTo>
                  <a:pt x="620748" y="7945"/>
                  <a:pt x="625849" y="11671"/>
                  <a:pt x="630111" y="17089"/>
                </a:cubicBezTo>
                <a:cubicBezTo>
                  <a:pt x="634377" y="22508"/>
                  <a:pt x="636509" y="29005"/>
                  <a:pt x="636509" y="36573"/>
                </a:cubicBezTo>
                <a:cubicBezTo>
                  <a:pt x="636509" y="42627"/>
                  <a:pt x="635252" y="47909"/>
                  <a:pt x="632743" y="52413"/>
                </a:cubicBezTo>
                <a:cubicBezTo>
                  <a:pt x="630233" y="56916"/>
                  <a:pt x="626464" y="60682"/>
                  <a:pt x="621446" y="63709"/>
                </a:cubicBezTo>
                <a:cubicBezTo>
                  <a:pt x="627422" y="65701"/>
                  <a:pt x="632382" y="69427"/>
                  <a:pt x="636328" y="74884"/>
                </a:cubicBezTo>
                <a:cubicBezTo>
                  <a:pt x="640270" y="80341"/>
                  <a:pt x="642243" y="86814"/>
                  <a:pt x="642243" y="94306"/>
                </a:cubicBezTo>
                <a:cubicBezTo>
                  <a:pt x="641448" y="106337"/>
                  <a:pt x="637146" y="115261"/>
                  <a:pt x="629337" y="121079"/>
                </a:cubicBezTo>
                <a:cubicBezTo>
                  <a:pt x="621529" y="126897"/>
                  <a:pt x="610171" y="129809"/>
                  <a:pt x="595270" y="129809"/>
                </a:cubicBezTo>
                <a:lnTo>
                  <a:pt x="538016" y="129809"/>
                </a:lnTo>
                <a:close/>
                <a:moveTo>
                  <a:pt x="559530" y="56294"/>
                </a:moveTo>
                <a:lnTo>
                  <a:pt x="582480" y="56294"/>
                </a:lnTo>
                <a:cubicBezTo>
                  <a:pt x="591642" y="56294"/>
                  <a:pt x="597939" y="55819"/>
                  <a:pt x="601365" y="54861"/>
                </a:cubicBezTo>
                <a:cubicBezTo>
                  <a:pt x="604793" y="53904"/>
                  <a:pt x="607860" y="51973"/>
                  <a:pt x="610570" y="49061"/>
                </a:cubicBezTo>
                <a:cubicBezTo>
                  <a:pt x="613281" y="46155"/>
                  <a:pt x="614635" y="42670"/>
                  <a:pt x="614635" y="38606"/>
                </a:cubicBezTo>
                <a:cubicBezTo>
                  <a:pt x="614635" y="31911"/>
                  <a:pt x="612263" y="27253"/>
                  <a:pt x="607521" y="24621"/>
                </a:cubicBezTo>
                <a:cubicBezTo>
                  <a:pt x="602780" y="21992"/>
                  <a:pt x="594672" y="20679"/>
                  <a:pt x="583197" y="20679"/>
                </a:cubicBezTo>
                <a:lnTo>
                  <a:pt x="559530" y="20679"/>
                </a:lnTo>
                <a:close/>
                <a:moveTo>
                  <a:pt x="559530" y="112115"/>
                </a:moveTo>
                <a:lnTo>
                  <a:pt x="587857" y="112115"/>
                </a:lnTo>
                <a:cubicBezTo>
                  <a:pt x="600051" y="112115"/>
                  <a:pt x="608417" y="110700"/>
                  <a:pt x="612960" y="107871"/>
                </a:cubicBezTo>
                <a:cubicBezTo>
                  <a:pt x="617504" y="105045"/>
                  <a:pt x="619894" y="100167"/>
                  <a:pt x="620132" y="93229"/>
                </a:cubicBezTo>
                <a:cubicBezTo>
                  <a:pt x="620132" y="89169"/>
                  <a:pt x="618817" y="85400"/>
                  <a:pt x="616186" y="81936"/>
                </a:cubicBezTo>
                <a:cubicBezTo>
                  <a:pt x="613555" y="78469"/>
                  <a:pt x="610128" y="76277"/>
                  <a:pt x="605905" y="75359"/>
                </a:cubicBezTo>
                <a:cubicBezTo>
                  <a:pt x="601685" y="74445"/>
                  <a:pt x="594911" y="73987"/>
                  <a:pt x="585586" y="73987"/>
                </a:cubicBezTo>
                <a:lnTo>
                  <a:pt x="559530" y="73987"/>
                </a:lnTo>
                <a:close/>
                <a:moveTo>
                  <a:pt x="668063" y="2866"/>
                </a:moveTo>
                <a:lnTo>
                  <a:pt x="689576" y="2866"/>
                </a:lnTo>
                <a:lnTo>
                  <a:pt x="689576" y="55696"/>
                </a:lnTo>
                <a:lnTo>
                  <a:pt x="749225" y="55696"/>
                </a:lnTo>
                <a:lnTo>
                  <a:pt x="749225" y="2866"/>
                </a:lnTo>
                <a:lnTo>
                  <a:pt x="770737" y="2866"/>
                </a:lnTo>
                <a:lnTo>
                  <a:pt x="770737" y="129809"/>
                </a:lnTo>
                <a:lnTo>
                  <a:pt x="749225" y="129809"/>
                </a:lnTo>
                <a:lnTo>
                  <a:pt x="749225" y="73509"/>
                </a:lnTo>
                <a:lnTo>
                  <a:pt x="689576" y="73509"/>
                </a:lnTo>
                <a:lnTo>
                  <a:pt x="689576" y="129809"/>
                </a:lnTo>
                <a:lnTo>
                  <a:pt x="668063" y="129809"/>
                </a:lnTo>
                <a:close/>
                <a:moveTo>
                  <a:pt x="795121" y="66337"/>
                </a:moveTo>
                <a:cubicBezTo>
                  <a:pt x="795121" y="42829"/>
                  <a:pt x="801658" y="25416"/>
                  <a:pt x="814726" y="14102"/>
                </a:cubicBezTo>
                <a:cubicBezTo>
                  <a:pt x="825642" y="4699"/>
                  <a:pt x="838950" y="0"/>
                  <a:pt x="854650" y="0"/>
                </a:cubicBezTo>
                <a:cubicBezTo>
                  <a:pt x="872100" y="0"/>
                  <a:pt x="886370" y="5717"/>
                  <a:pt x="897444" y="17151"/>
                </a:cubicBezTo>
                <a:cubicBezTo>
                  <a:pt x="908521" y="28585"/>
                  <a:pt x="914058" y="44381"/>
                  <a:pt x="914058" y="64545"/>
                </a:cubicBezTo>
                <a:cubicBezTo>
                  <a:pt x="914058" y="80878"/>
                  <a:pt x="911610" y="93726"/>
                  <a:pt x="906706" y="103093"/>
                </a:cubicBezTo>
                <a:cubicBezTo>
                  <a:pt x="901806" y="112457"/>
                  <a:pt x="894675" y="119725"/>
                  <a:pt x="885312" y="124902"/>
                </a:cubicBezTo>
                <a:cubicBezTo>
                  <a:pt x="875948" y="130086"/>
                  <a:pt x="865724" y="132674"/>
                  <a:pt x="854650" y="132674"/>
                </a:cubicBezTo>
                <a:cubicBezTo>
                  <a:pt x="836880" y="132674"/>
                  <a:pt x="822517" y="126979"/>
                  <a:pt x="811562" y="115582"/>
                </a:cubicBezTo>
                <a:cubicBezTo>
                  <a:pt x="800600" y="104188"/>
                  <a:pt x="795121" y="87772"/>
                  <a:pt x="795121" y="66337"/>
                </a:cubicBezTo>
                <a:close/>
                <a:moveTo>
                  <a:pt x="817236" y="66337"/>
                </a:moveTo>
                <a:cubicBezTo>
                  <a:pt x="817236" y="82595"/>
                  <a:pt x="820782" y="94763"/>
                  <a:pt x="827873" y="102852"/>
                </a:cubicBezTo>
                <a:cubicBezTo>
                  <a:pt x="834969" y="110942"/>
                  <a:pt x="843893" y="114984"/>
                  <a:pt x="854650" y="114984"/>
                </a:cubicBezTo>
                <a:cubicBezTo>
                  <a:pt x="865328" y="114984"/>
                  <a:pt x="874213" y="110920"/>
                  <a:pt x="881309" y="102791"/>
                </a:cubicBezTo>
                <a:cubicBezTo>
                  <a:pt x="888397" y="94666"/>
                  <a:pt x="891942" y="82274"/>
                  <a:pt x="891942" y="65621"/>
                </a:cubicBezTo>
                <a:cubicBezTo>
                  <a:pt x="891942" y="49921"/>
                  <a:pt x="888379" y="38031"/>
                  <a:pt x="881244" y="29941"/>
                </a:cubicBezTo>
                <a:cubicBezTo>
                  <a:pt x="874112" y="21853"/>
                  <a:pt x="865246" y="17809"/>
                  <a:pt x="854650" y="17809"/>
                </a:cubicBezTo>
                <a:cubicBezTo>
                  <a:pt x="843893" y="17809"/>
                  <a:pt x="834969" y="21835"/>
                  <a:pt x="827873" y="29880"/>
                </a:cubicBezTo>
                <a:cubicBezTo>
                  <a:pt x="820782" y="37929"/>
                  <a:pt x="817236" y="50080"/>
                  <a:pt x="817236" y="66337"/>
                </a:cubicBezTo>
                <a:close/>
                <a:moveTo>
                  <a:pt x="939877" y="2866"/>
                </a:moveTo>
                <a:lnTo>
                  <a:pt x="973343" y="2866"/>
                </a:lnTo>
                <a:lnTo>
                  <a:pt x="1006693" y="104469"/>
                </a:lnTo>
                <a:lnTo>
                  <a:pt x="1043748" y="2866"/>
                </a:lnTo>
                <a:lnTo>
                  <a:pt x="1074704" y="2866"/>
                </a:lnTo>
                <a:lnTo>
                  <a:pt x="1074704" y="129809"/>
                </a:lnTo>
                <a:lnTo>
                  <a:pt x="1053191" y="129809"/>
                </a:lnTo>
                <a:lnTo>
                  <a:pt x="1053191" y="27608"/>
                </a:lnTo>
                <a:lnTo>
                  <a:pt x="1015661" y="129809"/>
                </a:lnTo>
                <a:lnTo>
                  <a:pt x="996415" y="129809"/>
                </a:lnTo>
                <a:lnTo>
                  <a:pt x="960915" y="22709"/>
                </a:lnTo>
                <a:lnTo>
                  <a:pt x="960915" y="129809"/>
                </a:lnTo>
                <a:lnTo>
                  <a:pt x="939877" y="129809"/>
                </a:lnTo>
                <a:close/>
                <a:moveTo>
                  <a:pt x="1166443" y="2866"/>
                </a:moveTo>
                <a:lnTo>
                  <a:pt x="1269597" y="2866"/>
                </a:lnTo>
                <a:lnTo>
                  <a:pt x="1269597" y="20679"/>
                </a:lnTo>
                <a:lnTo>
                  <a:pt x="1228716" y="20679"/>
                </a:lnTo>
                <a:lnTo>
                  <a:pt x="1228716" y="129809"/>
                </a:lnTo>
                <a:lnTo>
                  <a:pt x="1207320" y="129809"/>
                </a:lnTo>
                <a:lnTo>
                  <a:pt x="1207320" y="20679"/>
                </a:lnTo>
                <a:lnTo>
                  <a:pt x="1166443" y="20679"/>
                </a:lnTo>
                <a:close/>
                <a:moveTo>
                  <a:pt x="1290157" y="178456"/>
                </a:moveTo>
                <a:lnTo>
                  <a:pt x="1290157" y="2866"/>
                </a:lnTo>
                <a:lnTo>
                  <a:pt x="1309758" y="2866"/>
                </a:lnTo>
                <a:lnTo>
                  <a:pt x="1309758" y="19365"/>
                </a:lnTo>
                <a:cubicBezTo>
                  <a:pt x="1314381" y="12907"/>
                  <a:pt x="1319601" y="8064"/>
                  <a:pt x="1325419" y="4838"/>
                </a:cubicBezTo>
                <a:cubicBezTo>
                  <a:pt x="1331237" y="1610"/>
                  <a:pt x="1338285" y="0"/>
                  <a:pt x="1346576" y="0"/>
                </a:cubicBezTo>
                <a:cubicBezTo>
                  <a:pt x="1357413" y="0"/>
                  <a:pt x="1366971" y="2786"/>
                  <a:pt x="1375261" y="8363"/>
                </a:cubicBezTo>
                <a:cubicBezTo>
                  <a:pt x="1383548" y="13943"/>
                  <a:pt x="1389805" y="21813"/>
                  <a:pt x="1394028" y="31968"/>
                </a:cubicBezTo>
                <a:cubicBezTo>
                  <a:pt x="1398247" y="42131"/>
                  <a:pt x="1400360" y="53270"/>
                  <a:pt x="1400360" y="65379"/>
                </a:cubicBezTo>
                <a:cubicBezTo>
                  <a:pt x="1400360" y="78369"/>
                  <a:pt x="1398031" y="90066"/>
                  <a:pt x="1393373" y="100462"/>
                </a:cubicBezTo>
                <a:cubicBezTo>
                  <a:pt x="1388711" y="110859"/>
                  <a:pt x="1381939" y="118828"/>
                  <a:pt x="1373050" y="124370"/>
                </a:cubicBezTo>
                <a:cubicBezTo>
                  <a:pt x="1364165" y="129907"/>
                  <a:pt x="1354821" y="132674"/>
                  <a:pt x="1345018" y="132674"/>
                </a:cubicBezTo>
                <a:cubicBezTo>
                  <a:pt x="1337846" y="132674"/>
                  <a:pt x="1331413" y="131159"/>
                  <a:pt x="1325713" y="128135"/>
                </a:cubicBezTo>
                <a:cubicBezTo>
                  <a:pt x="1320015" y="125107"/>
                  <a:pt x="1315335" y="121281"/>
                  <a:pt x="1311671" y="116658"/>
                </a:cubicBezTo>
                <a:lnTo>
                  <a:pt x="1311671" y="178456"/>
                </a:lnTo>
                <a:close/>
                <a:moveTo>
                  <a:pt x="1309640" y="67054"/>
                </a:moveTo>
                <a:cubicBezTo>
                  <a:pt x="1309640" y="83387"/>
                  <a:pt x="1312945" y="95462"/>
                  <a:pt x="1319562" y="103270"/>
                </a:cubicBezTo>
                <a:cubicBezTo>
                  <a:pt x="1326174" y="111078"/>
                  <a:pt x="1334182" y="114984"/>
                  <a:pt x="1343585" y="114984"/>
                </a:cubicBezTo>
                <a:cubicBezTo>
                  <a:pt x="1353146" y="114984"/>
                  <a:pt x="1361336" y="110942"/>
                  <a:pt x="1368147" y="102852"/>
                </a:cubicBezTo>
                <a:cubicBezTo>
                  <a:pt x="1374959" y="94763"/>
                  <a:pt x="1378368" y="82235"/>
                  <a:pt x="1378368" y="65261"/>
                </a:cubicBezTo>
                <a:cubicBezTo>
                  <a:pt x="1378368" y="49086"/>
                  <a:pt x="1375041" y="36972"/>
                  <a:pt x="1368388" y="28923"/>
                </a:cubicBezTo>
                <a:cubicBezTo>
                  <a:pt x="1361732" y="20873"/>
                  <a:pt x="1353783" y="16849"/>
                  <a:pt x="1344539" y="16849"/>
                </a:cubicBezTo>
                <a:cubicBezTo>
                  <a:pt x="1335377" y="16849"/>
                  <a:pt x="1327269" y="21133"/>
                  <a:pt x="1320217" y="29700"/>
                </a:cubicBezTo>
                <a:cubicBezTo>
                  <a:pt x="1313168" y="38269"/>
                  <a:pt x="1309640" y="50721"/>
                  <a:pt x="1309640" y="67054"/>
                </a:cubicBezTo>
                <a:close/>
                <a:moveTo>
                  <a:pt x="1513199" y="88928"/>
                </a:moveTo>
                <a:lnTo>
                  <a:pt x="1535432" y="91678"/>
                </a:lnTo>
                <a:cubicBezTo>
                  <a:pt x="1531930" y="104663"/>
                  <a:pt x="1525431" y="114747"/>
                  <a:pt x="1515949" y="121918"/>
                </a:cubicBezTo>
                <a:cubicBezTo>
                  <a:pt x="1506462" y="129089"/>
                  <a:pt x="1494353" y="132674"/>
                  <a:pt x="1479611" y="132674"/>
                </a:cubicBezTo>
                <a:cubicBezTo>
                  <a:pt x="1461045" y="132674"/>
                  <a:pt x="1446322" y="126958"/>
                  <a:pt x="1435445" y="115520"/>
                </a:cubicBezTo>
                <a:cubicBezTo>
                  <a:pt x="1424566" y="104088"/>
                  <a:pt x="1419127" y="88049"/>
                  <a:pt x="1419127" y="67414"/>
                </a:cubicBezTo>
                <a:cubicBezTo>
                  <a:pt x="1419127" y="46055"/>
                  <a:pt x="1424624" y="29478"/>
                  <a:pt x="1435622" y="17687"/>
                </a:cubicBezTo>
                <a:cubicBezTo>
                  <a:pt x="1446624" y="5894"/>
                  <a:pt x="1460887" y="0"/>
                  <a:pt x="1478416" y="0"/>
                </a:cubicBezTo>
                <a:cubicBezTo>
                  <a:pt x="1495389" y="0"/>
                  <a:pt x="1509256" y="5774"/>
                  <a:pt x="1520017" y="17328"/>
                </a:cubicBezTo>
                <a:cubicBezTo>
                  <a:pt x="1530770" y="28880"/>
                  <a:pt x="1536149" y="45137"/>
                  <a:pt x="1536149" y="66099"/>
                </a:cubicBezTo>
                <a:cubicBezTo>
                  <a:pt x="1536149" y="67374"/>
                  <a:pt x="1536109" y="69286"/>
                  <a:pt x="1536029" y="71835"/>
                </a:cubicBezTo>
                <a:lnTo>
                  <a:pt x="1441363" y="71835"/>
                </a:lnTo>
                <a:cubicBezTo>
                  <a:pt x="1442164" y="85778"/>
                  <a:pt x="1446106" y="96459"/>
                  <a:pt x="1453197" y="103868"/>
                </a:cubicBezTo>
                <a:cubicBezTo>
                  <a:pt x="1460289" y="111280"/>
                  <a:pt x="1469131" y="114984"/>
                  <a:pt x="1479729" y="114984"/>
                </a:cubicBezTo>
                <a:cubicBezTo>
                  <a:pt x="1487621" y="114984"/>
                  <a:pt x="1494355" y="112914"/>
                  <a:pt x="1499932" y="108770"/>
                </a:cubicBezTo>
                <a:cubicBezTo>
                  <a:pt x="1505512" y="104627"/>
                  <a:pt x="1509933" y="98013"/>
                  <a:pt x="1513199" y="88928"/>
                </a:cubicBezTo>
                <a:close/>
                <a:moveTo>
                  <a:pt x="1442560" y="54144"/>
                </a:moveTo>
                <a:lnTo>
                  <a:pt x="1513440" y="54144"/>
                </a:lnTo>
                <a:cubicBezTo>
                  <a:pt x="1512482" y="43470"/>
                  <a:pt x="1509771" y="35457"/>
                  <a:pt x="1505310" y="30118"/>
                </a:cubicBezTo>
                <a:cubicBezTo>
                  <a:pt x="1498456" y="21835"/>
                  <a:pt x="1489571" y="17691"/>
                  <a:pt x="1478653" y="17691"/>
                </a:cubicBezTo>
                <a:cubicBezTo>
                  <a:pt x="1468774" y="17691"/>
                  <a:pt x="1460469" y="20999"/>
                  <a:pt x="1453733" y="27608"/>
                </a:cubicBezTo>
                <a:cubicBezTo>
                  <a:pt x="1446998" y="34222"/>
                  <a:pt x="1443276" y="43067"/>
                  <a:pt x="1442560" y="54144"/>
                </a:cubicBezTo>
                <a:close/>
                <a:moveTo>
                  <a:pt x="1542469" y="129809"/>
                </a:moveTo>
                <a:lnTo>
                  <a:pt x="1588849" y="63829"/>
                </a:lnTo>
                <a:lnTo>
                  <a:pt x="1545936" y="2866"/>
                </a:lnTo>
                <a:lnTo>
                  <a:pt x="1572832" y="2866"/>
                </a:lnTo>
                <a:lnTo>
                  <a:pt x="1592319" y="32627"/>
                </a:lnTo>
                <a:cubicBezTo>
                  <a:pt x="1595983" y="38286"/>
                  <a:pt x="1598929" y="43031"/>
                  <a:pt x="1601161" y="46854"/>
                </a:cubicBezTo>
                <a:cubicBezTo>
                  <a:pt x="1604668" y="41595"/>
                  <a:pt x="1607894" y="36936"/>
                  <a:pt x="1610841" y="32869"/>
                </a:cubicBezTo>
                <a:lnTo>
                  <a:pt x="1632236" y="2866"/>
                </a:lnTo>
                <a:lnTo>
                  <a:pt x="1657940" y="2866"/>
                </a:lnTo>
                <a:lnTo>
                  <a:pt x="1614071" y="62634"/>
                </a:lnTo>
                <a:lnTo>
                  <a:pt x="1661284" y="129809"/>
                </a:lnTo>
                <a:lnTo>
                  <a:pt x="1634871" y="129809"/>
                </a:lnTo>
                <a:lnTo>
                  <a:pt x="1608810" y="90364"/>
                </a:lnTo>
                <a:lnTo>
                  <a:pt x="1601877" y="79725"/>
                </a:lnTo>
                <a:lnTo>
                  <a:pt x="1568527" y="129809"/>
                </a:lnTo>
                <a:close/>
                <a:moveTo>
                  <a:pt x="1745633" y="2866"/>
                </a:moveTo>
                <a:lnTo>
                  <a:pt x="1795234" y="2866"/>
                </a:lnTo>
                <a:cubicBezTo>
                  <a:pt x="1807427" y="2866"/>
                  <a:pt x="1816491" y="3881"/>
                  <a:pt x="1822428" y="5912"/>
                </a:cubicBezTo>
                <a:cubicBezTo>
                  <a:pt x="1828364" y="7945"/>
                  <a:pt x="1833466" y="11671"/>
                  <a:pt x="1837728" y="17089"/>
                </a:cubicBezTo>
                <a:cubicBezTo>
                  <a:pt x="1841994" y="22508"/>
                  <a:pt x="1844125" y="29005"/>
                  <a:pt x="1844125" y="36573"/>
                </a:cubicBezTo>
                <a:cubicBezTo>
                  <a:pt x="1844125" y="42627"/>
                  <a:pt x="1842869" y="47909"/>
                  <a:pt x="1840359" y="52413"/>
                </a:cubicBezTo>
                <a:cubicBezTo>
                  <a:pt x="1837850" y="56916"/>
                  <a:pt x="1834080" y="60682"/>
                  <a:pt x="1829063" y="63709"/>
                </a:cubicBezTo>
                <a:cubicBezTo>
                  <a:pt x="1835038" y="65701"/>
                  <a:pt x="1839999" y="69427"/>
                  <a:pt x="1843945" y="74884"/>
                </a:cubicBezTo>
                <a:cubicBezTo>
                  <a:pt x="1847887" y="80341"/>
                  <a:pt x="1849860" y="86814"/>
                  <a:pt x="1849860" y="94306"/>
                </a:cubicBezTo>
                <a:cubicBezTo>
                  <a:pt x="1849064" y="106337"/>
                  <a:pt x="1844762" y="115261"/>
                  <a:pt x="1836953" y="121079"/>
                </a:cubicBezTo>
                <a:cubicBezTo>
                  <a:pt x="1829145" y="126897"/>
                  <a:pt x="1817788" y="129809"/>
                  <a:pt x="1802887" y="129809"/>
                </a:cubicBezTo>
                <a:lnTo>
                  <a:pt x="1745633" y="129809"/>
                </a:lnTo>
                <a:close/>
                <a:moveTo>
                  <a:pt x="1767146" y="56294"/>
                </a:moveTo>
                <a:lnTo>
                  <a:pt x="1790097" y="56294"/>
                </a:lnTo>
                <a:cubicBezTo>
                  <a:pt x="1799258" y="56294"/>
                  <a:pt x="1805555" y="55819"/>
                  <a:pt x="1808981" y="54861"/>
                </a:cubicBezTo>
                <a:cubicBezTo>
                  <a:pt x="1812409" y="53904"/>
                  <a:pt x="1815476" y="51973"/>
                  <a:pt x="1818186" y="49061"/>
                </a:cubicBezTo>
                <a:cubicBezTo>
                  <a:pt x="1820898" y="46155"/>
                  <a:pt x="1822252" y="42670"/>
                  <a:pt x="1822252" y="38606"/>
                </a:cubicBezTo>
                <a:cubicBezTo>
                  <a:pt x="1822252" y="31911"/>
                  <a:pt x="1819879" y="27253"/>
                  <a:pt x="1815137" y="24621"/>
                </a:cubicBezTo>
                <a:cubicBezTo>
                  <a:pt x="1810396" y="21992"/>
                  <a:pt x="1802290" y="20679"/>
                  <a:pt x="1790813" y="20679"/>
                </a:cubicBezTo>
                <a:lnTo>
                  <a:pt x="1767146" y="20679"/>
                </a:lnTo>
                <a:close/>
                <a:moveTo>
                  <a:pt x="1767146" y="112115"/>
                </a:moveTo>
                <a:lnTo>
                  <a:pt x="1795475" y="112115"/>
                </a:lnTo>
                <a:cubicBezTo>
                  <a:pt x="1807667" y="112115"/>
                  <a:pt x="1816034" y="110700"/>
                  <a:pt x="1820578" y="107871"/>
                </a:cubicBezTo>
                <a:cubicBezTo>
                  <a:pt x="1825121" y="105045"/>
                  <a:pt x="1827511" y="100167"/>
                  <a:pt x="1827748" y="93229"/>
                </a:cubicBezTo>
                <a:cubicBezTo>
                  <a:pt x="1827748" y="89169"/>
                  <a:pt x="1826435" y="85400"/>
                  <a:pt x="1823802" y="81936"/>
                </a:cubicBezTo>
                <a:cubicBezTo>
                  <a:pt x="1821171" y="78469"/>
                  <a:pt x="1817744" y="76277"/>
                  <a:pt x="1813524" y="75359"/>
                </a:cubicBezTo>
                <a:cubicBezTo>
                  <a:pt x="1809302" y="74445"/>
                  <a:pt x="1802527" y="73987"/>
                  <a:pt x="1793203" y="73987"/>
                </a:cubicBezTo>
                <a:lnTo>
                  <a:pt x="1767146" y="73987"/>
                </a:lnTo>
                <a:close/>
                <a:moveTo>
                  <a:pt x="1875560" y="2866"/>
                </a:moveTo>
                <a:lnTo>
                  <a:pt x="1897074" y="2866"/>
                </a:lnTo>
                <a:lnTo>
                  <a:pt x="1897074" y="99688"/>
                </a:lnTo>
                <a:lnTo>
                  <a:pt x="1956722" y="2866"/>
                </a:lnTo>
                <a:lnTo>
                  <a:pt x="1979910" y="2866"/>
                </a:lnTo>
                <a:lnTo>
                  <a:pt x="1979910" y="129809"/>
                </a:lnTo>
                <a:lnTo>
                  <a:pt x="1958392" y="129809"/>
                </a:lnTo>
                <a:lnTo>
                  <a:pt x="1958392" y="33585"/>
                </a:lnTo>
                <a:lnTo>
                  <a:pt x="1898747" y="129809"/>
                </a:lnTo>
                <a:lnTo>
                  <a:pt x="1875560" y="129809"/>
                </a:lnTo>
                <a:close/>
                <a:moveTo>
                  <a:pt x="2029277" y="2866"/>
                </a:moveTo>
                <a:lnTo>
                  <a:pt x="2117729" y="2866"/>
                </a:lnTo>
                <a:lnTo>
                  <a:pt x="2117729" y="112115"/>
                </a:lnTo>
                <a:lnTo>
                  <a:pt x="2131476" y="112115"/>
                </a:lnTo>
                <a:lnTo>
                  <a:pt x="2131476" y="165788"/>
                </a:lnTo>
                <a:lnTo>
                  <a:pt x="2113787" y="165788"/>
                </a:lnTo>
                <a:lnTo>
                  <a:pt x="2113787" y="129809"/>
                </a:lnTo>
                <a:lnTo>
                  <a:pt x="2013858" y="129809"/>
                </a:lnTo>
                <a:lnTo>
                  <a:pt x="2013858" y="165788"/>
                </a:lnTo>
                <a:lnTo>
                  <a:pt x="1996167" y="165788"/>
                </a:lnTo>
                <a:lnTo>
                  <a:pt x="1996167" y="112115"/>
                </a:lnTo>
                <a:lnTo>
                  <a:pt x="2007522" y="112115"/>
                </a:lnTo>
                <a:cubicBezTo>
                  <a:pt x="2022663" y="91559"/>
                  <a:pt x="2029913" y="55142"/>
                  <a:pt x="2029277" y="2866"/>
                </a:cubicBezTo>
                <a:close/>
                <a:moveTo>
                  <a:pt x="2047208" y="20679"/>
                </a:moveTo>
                <a:cubicBezTo>
                  <a:pt x="2045609" y="61877"/>
                  <a:pt x="2039234" y="92354"/>
                  <a:pt x="2028082" y="112115"/>
                </a:cubicBezTo>
                <a:lnTo>
                  <a:pt x="2096334" y="112115"/>
                </a:lnTo>
                <a:lnTo>
                  <a:pt x="2096334" y="20679"/>
                </a:lnTo>
                <a:close/>
                <a:moveTo>
                  <a:pt x="2148112" y="66337"/>
                </a:moveTo>
                <a:cubicBezTo>
                  <a:pt x="2148112" y="42829"/>
                  <a:pt x="2154646" y="25416"/>
                  <a:pt x="2167714" y="14102"/>
                </a:cubicBezTo>
                <a:cubicBezTo>
                  <a:pt x="2178633" y="4699"/>
                  <a:pt x="2191938" y="0"/>
                  <a:pt x="2207638" y="0"/>
                </a:cubicBezTo>
                <a:cubicBezTo>
                  <a:pt x="2225088" y="0"/>
                  <a:pt x="2239358" y="5717"/>
                  <a:pt x="2250432" y="17151"/>
                </a:cubicBezTo>
                <a:cubicBezTo>
                  <a:pt x="2261509" y="28585"/>
                  <a:pt x="2267045" y="44381"/>
                  <a:pt x="2267045" y="64545"/>
                </a:cubicBezTo>
                <a:cubicBezTo>
                  <a:pt x="2267045" y="80878"/>
                  <a:pt x="2264598" y="93726"/>
                  <a:pt x="2259698" y="103093"/>
                </a:cubicBezTo>
                <a:cubicBezTo>
                  <a:pt x="2254795" y="112457"/>
                  <a:pt x="2247663" y="119725"/>
                  <a:pt x="2238300" y="124902"/>
                </a:cubicBezTo>
                <a:cubicBezTo>
                  <a:pt x="2228936" y="130086"/>
                  <a:pt x="2218713" y="132674"/>
                  <a:pt x="2207638" y="132674"/>
                </a:cubicBezTo>
                <a:cubicBezTo>
                  <a:pt x="2189868" y="132674"/>
                  <a:pt x="2175505" y="126979"/>
                  <a:pt x="2164550" y="115582"/>
                </a:cubicBezTo>
                <a:cubicBezTo>
                  <a:pt x="2153589" y="104188"/>
                  <a:pt x="2148112" y="87772"/>
                  <a:pt x="2148112" y="66337"/>
                </a:cubicBezTo>
                <a:close/>
                <a:moveTo>
                  <a:pt x="2170224" y="66337"/>
                </a:moveTo>
                <a:cubicBezTo>
                  <a:pt x="2170224" y="82595"/>
                  <a:pt x="2173770" y="94763"/>
                  <a:pt x="2180866" y="102852"/>
                </a:cubicBezTo>
                <a:cubicBezTo>
                  <a:pt x="2187957" y="110942"/>
                  <a:pt x="2196881" y="114984"/>
                  <a:pt x="2207638" y="114984"/>
                </a:cubicBezTo>
                <a:cubicBezTo>
                  <a:pt x="2218316" y="114984"/>
                  <a:pt x="2227201" y="110920"/>
                  <a:pt x="2234297" y="102791"/>
                </a:cubicBezTo>
                <a:cubicBezTo>
                  <a:pt x="2241385" y="94666"/>
                  <a:pt x="2244931" y="82274"/>
                  <a:pt x="2244931" y="65621"/>
                </a:cubicBezTo>
                <a:cubicBezTo>
                  <a:pt x="2244931" y="49921"/>
                  <a:pt x="2241367" y="38031"/>
                  <a:pt x="2234235" y="29941"/>
                </a:cubicBezTo>
                <a:cubicBezTo>
                  <a:pt x="2227100" y="21853"/>
                  <a:pt x="2218233" y="17809"/>
                  <a:pt x="2207638" y="17809"/>
                </a:cubicBezTo>
                <a:cubicBezTo>
                  <a:pt x="2196881" y="17809"/>
                  <a:pt x="2187957" y="21835"/>
                  <a:pt x="2180866" y="29880"/>
                </a:cubicBezTo>
                <a:cubicBezTo>
                  <a:pt x="2173770" y="37929"/>
                  <a:pt x="2170224" y="50080"/>
                  <a:pt x="2170224" y="66337"/>
                </a:cubicBezTo>
                <a:close/>
                <a:moveTo>
                  <a:pt x="2292387" y="2866"/>
                </a:moveTo>
                <a:lnTo>
                  <a:pt x="2341990" y="2866"/>
                </a:lnTo>
                <a:cubicBezTo>
                  <a:pt x="2354184" y="2866"/>
                  <a:pt x="2363249" y="3881"/>
                  <a:pt x="2369185" y="5912"/>
                </a:cubicBezTo>
                <a:cubicBezTo>
                  <a:pt x="2375121" y="7945"/>
                  <a:pt x="2380222" y="11671"/>
                  <a:pt x="2384484" y="17089"/>
                </a:cubicBezTo>
                <a:cubicBezTo>
                  <a:pt x="2388751" y="22508"/>
                  <a:pt x="2390881" y="29005"/>
                  <a:pt x="2390881" y="36573"/>
                </a:cubicBezTo>
                <a:cubicBezTo>
                  <a:pt x="2390881" y="42627"/>
                  <a:pt x="2389625" y="47909"/>
                  <a:pt x="2387116" y="52413"/>
                </a:cubicBezTo>
                <a:cubicBezTo>
                  <a:pt x="2384604" y="56916"/>
                  <a:pt x="2380838" y="60682"/>
                  <a:pt x="2375819" y="63709"/>
                </a:cubicBezTo>
                <a:cubicBezTo>
                  <a:pt x="2381796" y="65701"/>
                  <a:pt x="2386756" y="69427"/>
                  <a:pt x="2390702" y="74884"/>
                </a:cubicBezTo>
                <a:cubicBezTo>
                  <a:pt x="2394644" y="80341"/>
                  <a:pt x="2396617" y="86814"/>
                  <a:pt x="2396617" y="94306"/>
                </a:cubicBezTo>
                <a:cubicBezTo>
                  <a:pt x="2395822" y="106337"/>
                  <a:pt x="2391519" y="115261"/>
                  <a:pt x="2383711" y="121079"/>
                </a:cubicBezTo>
                <a:cubicBezTo>
                  <a:pt x="2375899" y="126897"/>
                  <a:pt x="2364544" y="129809"/>
                  <a:pt x="2349645" y="129809"/>
                </a:cubicBezTo>
                <a:lnTo>
                  <a:pt x="2292387" y="129809"/>
                </a:lnTo>
                <a:close/>
                <a:moveTo>
                  <a:pt x="2313903" y="56294"/>
                </a:moveTo>
                <a:lnTo>
                  <a:pt x="2336853" y="56294"/>
                </a:lnTo>
                <a:cubicBezTo>
                  <a:pt x="2346015" y="56294"/>
                  <a:pt x="2352312" y="55819"/>
                  <a:pt x="2355739" y="54861"/>
                </a:cubicBezTo>
                <a:cubicBezTo>
                  <a:pt x="2359166" y="53904"/>
                  <a:pt x="2362233" y="51973"/>
                  <a:pt x="2364944" y="49061"/>
                </a:cubicBezTo>
                <a:cubicBezTo>
                  <a:pt x="2367655" y="46155"/>
                  <a:pt x="2369008" y="42670"/>
                  <a:pt x="2369008" y="38606"/>
                </a:cubicBezTo>
                <a:cubicBezTo>
                  <a:pt x="2369008" y="31911"/>
                  <a:pt x="2366636" y="27253"/>
                  <a:pt x="2361895" y="24621"/>
                </a:cubicBezTo>
                <a:cubicBezTo>
                  <a:pt x="2357154" y="21992"/>
                  <a:pt x="2349046" y="20679"/>
                  <a:pt x="2337570" y="20679"/>
                </a:cubicBezTo>
                <a:lnTo>
                  <a:pt x="2313903" y="20679"/>
                </a:lnTo>
                <a:close/>
                <a:moveTo>
                  <a:pt x="2313903" y="112115"/>
                </a:moveTo>
                <a:lnTo>
                  <a:pt x="2342232" y="112115"/>
                </a:lnTo>
                <a:cubicBezTo>
                  <a:pt x="2354425" y="112115"/>
                  <a:pt x="2362788" y="110700"/>
                  <a:pt x="2367334" y="107871"/>
                </a:cubicBezTo>
                <a:cubicBezTo>
                  <a:pt x="2371877" y="105045"/>
                  <a:pt x="2374265" y="100167"/>
                  <a:pt x="2374506" y="93229"/>
                </a:cubicBezTo>
                <a:cubicBezTo>
                  <a:pt x="2374506" y="89169"/>
                  <a:pt x="2373192" y="85400"/>
                  <a:pt x="2370560" y="81936"/>
                </a:cubicBezTo>
                <a:cubicBezTo>
                  <a:pt x="2367929" y="78469"/>
                  <a:pt x="2364501" y="76277"/>
                  <a:pt x="2360278" y="75359"/>
                </a:cubicBezTo>
                <a:cubicBezTo>
                  <a:pt x="2356059" y="74445"/>
                  <a:pt x="2349284" y="73987"/>
                  <a:pt x="2339960" y="73987"/>
                </a:cubicBezTo>
                <a:lnTo>
                  <a:pt x="2313903" y="73987"/>
                </a:lnTo>
                <a:close/>
                <a:moveTo>
                  <a:pt x="2428289" y="27371"/>
                </a:moveTo>
                <a:lnTo>
                  <a:pt x="2428289" y="2866"/>
                </a:lnTo>
                <a:lnTo>
                  <a:pt x="2452795" y="2866"/>
                </a:lnTo>
                <a:lnTo>
                  <a:pt x="2452795" y="27371"/>
                </a:lnTo>
                <a:close/>
                <a:moveTo>
                  <a:pt x="2428289" y="129809"/>
                </a:moveTo>
                <a:lnTo>
                  <a:pt x="2428289" y="105304"/>
                </a:lnTo>
                <a:lnTo>
                  <a:pt x="2452795" y="105304"/>
                </a:lnTo>
                <a:lnTo>
                  <a:pt x="2452795" y="129809"/>
                </a:lnTo>
                <a:close/>
                <a:moveTo>
                  <a:pt x="2557724" y="2866"/>
                </a:moveTo>
                <a:lnTo>
                  <a:pt x="2630754" y="2866"/>
                </a:lnTo>
                <a:lnTo>
                  <a:pt x="2630754" y="20679"/>
                </a:lnTo>
                <a:lnTo>
                  <a:pt x="2579238" y="20679"/>
                </a:lnTo>
                <a:lnTo>
                  <a:pt x="2579238" y="129809"/>
                </a:lnTo>
                <a:lnTo>
                  <a:pt x="2557724" y="129809"/>
                </a:lnTo>
                <a:close/>
                <a:moveTo>
                  <a:pt x="2646892" y="178456"/>
                </a:moveTo>
                <a:lnTo>
                  <a:pt x="2646892" y="2866"/>
                </a:lnTo>
                <a:lnTo>
                  <a:pt x="2666494" y="2866"/>
                </a:lnTo>
                <a:lnTo>
                  <a:pt x="2666494" y="19365"/>
                </a:lnTo>
                <a:cubicBezTo>
                  <a:pt x="2671117" y="12907"/>
                  <a:pt x="2676337" y="8064"/>
                  <a:pt x="2682155" y="4838"/>
                </a:cubicBezTo>
                <a:cubicBezTo>
                  <a:pt x="2687973" y="1610"/>
                  <a:pt x="2695021" y="0"/>
                  <a:pt x="2703312" y="0"/>
                </a:cubicBezTo>
                <a:cubicBezTo>
                  <a:pt x="2714147" y="0"/>
                  <a:pt x="2723705" y="2786"/>
                  <a:pt x="2731996" y="8363"/>
                </a:cubicBezTo>
                <a:cubicBezTo>
                  <a:pt x="2740284" y="13943"/>
                  <a:pt x="2746540" y="21813"/>
                  <a:pt x="2750763" y="31968"/>
                </a:cubicBezTo>
                <a:cubicBezTo>
                  <a:pt x="2754983" y="42131"/>
                  <a:pt x="2757096" y="53270"/>
                  <a:pt x="2757096" y="65379"/>
                </a:cubicBezTo>
                <a:cubicBezTo>
                  <a:pt x="2757096" y="78369"/>
                  <a:pt x="2754767" y="90066"/>
                  <a:pt x="2750109" y="100462"/>
                </a:cubicBezTo>
                <a:cubicBezTo>
                  <a:pt x="2745447" y="110859"/>
                  <a:pt x="2738675" y="118828"/>
                  <a:pt x="2729786" y="124370"/>
                </a:cubicBezTo>
                <a:cubicBezTo>
                  <a:pt x="2720901" y="129907"/>
                  <a:pt x="2711555" y="132674"/>
                  <a:pt x="2701753" y="132674"/>
                </a:cubicBezTo>
                <a:cubicBezTo>
                  <a:pt x="2694582" y="132674"/>
                  <a:pt x="2688148" y="131159"/>
                  <a:pt x="2682449" y="128135"/>
                </a:cubicBezTo>
                <a:cubicBezTo>
                  <a:pt x="2676751" y="125107"/>
                  <a:pt x="2672071" y="121281"/>
                  <a:pt x="2668406" y="116658"/>
                </a:cubicBezTo>
                <a:lnTo>
                  <a:pt x="2668406" y="178456"/>
                </a:lnTo>
                <a:close/>
                <a:moveTo>
                  <a:pt x="2666376" y="67054"/>
                </a:moveTo>
                <a:cubicBezTo>
                  <a:pt x="2666376" y="83387"/>
                  <a:pt x="2669681" y="95462"/>
                  <a:pt x="2676297" y="103270"/>
                </a:cubicBezTo>
                <a:cubicBezTo>
                  <a:pt x="2682910" y="111078"/>
                  <a:pt x="2690917" y="114984"/>
                  <a:pt x="2700319" y="114984"/>
                </a:cubicBezTo>
                <a:cubicBezTo>
                  <a:pt x="2709881" y="114984"/>
                  <a:pt x="2718071" y="110942"/>
                  <a:pt x="2724883" y="102852"/>
                </a:cubicBezTo>
                <a:cubicBezTo>
                  <a:pt x="2731694" y="94763"/>
                  <a:pt x="2735103" y="82235"/>
                  <a:pt x="2735103" y="65261"/>
                </a:cubicBezTo>
                <a:cubicBezTo>
                  <a:pt x="2735103" y="49086"/>
                  <a:pt x="2731777" y="36972"/>
                  <a:pt x="2725120" y="28923"/>
                </a:cubicBezTo>
                <a:cubicBezTo>
                  <a:pt x="2718468" y="20873"/>
                  <a:pt x="2710519" y="16849"/>
                  <a:pt x="2701274" y="16849"/>
                </a:cubicBezTo>
                <a:cubicBezTo>
                  <a:pt x="2692111" y="16849"/>
                  <a:pt x="2684005" y="21133"/>
                  <a:pt x="2676953" y="29700"/>
                </a:cubicBezTo>
                <a:cubicBezTo>
                  <a:pt x="2669900" y="38269"/>
                  <a:pt x="2666376" y="50721"/>
                  <a:pt x="2666376" y="67054"/>
                </a:cubicBezTo>
                <a:close/>
                <a:moveTo>
                  <a:pt x="2865873" y="114149"/>
                </a:moveTo>
                <a:cubicBezTo>
                  <a:pt x="2857903" y="120920"/>
                  <a:pt x="2850232" y="125706"/>
                  <a:pt x="2842862" y="128492"/>
                </a:cubicBezTo>
                <a:cubicBezTo>
                  <a:pt x="2835490" y="131281"/>
                  <a:pt x="2827584" y="132674"/>
                  <a:pt x="2819138" y="132674"/>
                </a:cubicBezTo>
                <a:cubicBezTo>
                  <a:pt x="2805191" y="132674"/>
                  <a:pt x="2794471" y="129269"/>
                  <a:pt x="2786983" y="122454"/>
                </a:cubicBezTo>
                <a:cubicBezTo>
                  <a:pt x="2779491" y="115643"/>
                  <a:pt x="2775744" y="106935"/>
                  <a:pt x="2775744" y="96337"/>
                </a:cubicBezTo>
                <a:cubicBezTo>
                  <a:pt x="2775744" y="90123"/>
                  <a:pt x="2777158" y="84446"/>
                  <a:pt x="2779988" y="79305"/>
                </a:cubicBezTo>
                <a:cubicBezTo>
                  <a:pt x="2782818" y="74168"/>
                  <a:pt x="2786522" y="70041"/>
                  <a:pt x="2791104" y="66935"/>
                </a:cubicBezTo>
                <a:cubicBezTo>
                  <a:pt x="2795692" y="63829"/>
                  <a:pt x="2800846" y="61478"/>
                  <a:pt x="2806584" y="59883"/>
                </a:cubicBezTo>
                <a:cubicBezTo>
                  <a:pt x="2810805" y="58766"/>
                  <a:pt x="2817184" y="57691"/>
                  <a:pt x="2825708" y="56653"/>
                </a:cubicBezTo>
                <a:cubicBezTo>
                  <a:pt x="2843081" y="54583"/>
                  <a:pt x="2855873" y="52110"/>
                  <a:pt x="2864081" y="49245"/>
                </a:cubicBezTo>
                <a:cubicBezTo>
                  <a:pt x="2864160" y="46296"/>
                  <a:pt x="2864199" y="44424"/>
                  <a:pt x="2864199" y="43628"/>
                </a:cubicBezTo>
                <a:cubicBezTo>
                  <a:pt x="2864199" y="34859"/>
                  <a:pt x="2862166" y="28685"/>
                  <a:pt x="2858101" y="25100"/>
                </a:cubicBezTo>
                <a:cubicBezTo>
                  <a:pt x="2852604" y="20240"/>
                  <a:pt x="2844436" y="17809"/>
                  <a:pt x="2833596" y="17809"/>
                </a:cubicBezTo>
                <a:cubicBezTo>
                  <a:pt x="2823477" y="17809"/>
                  <a:pt x="2816010" y="19584"/>
                  <a:pt x="2811186" y="23126"/>
                </a:cubicBezTo>
                <a:cubicBezTo>
                  <a:pt x="2806366" y="26672"/>
                  <a:pt x="2802797" y="32947"/>
                  <a:pt x="2800489" y="41954"/>
                </a:cubicBezTo>
                <a:lnTo>
                  <a:pt x="2779452" y="39085"/>
                </a:lnTo>
                <a:cubicBezTo>
                  <a:pt x="2781363" y="30082"/>
                  <a:pt x="2784509" y="22810"/>
                  <a:pt x="2788894" y="17269"/>
                </a:cubicBezTo>
                <a:cubicBezTo>
                  <a:pt x="2793276" y="11729"/>
                  <a:pt x="2799612" y="7466"/>
                  <a:pt x="2807899" y="4479"/>
                </a:cubicBezTo>
                <a:cubicBezTo>
                  <a:pt x="2816185" y="1491"/>
                  <a:pt x="2825791" y="0"/>
                  <a:pt x="2836702" y="0"/>
                </a:cubicBezTo>
                <a:cubicBezTo>
                  <a:pt x="2847542" y="0"/>
                  <a:pt x="2856352" y="1275"/>
                  <a:pt x="2863124" y="3824"/>
                </a:cubicBezTo>
                <a:cubicBezTo>
                  <a:pt x="2869898" y="6373"/>
                  <a:pt x="2874877" y="9579"/>
                  <a:pt x="2878066" y="13446"/>
                </a:cubicBezTo>
                <a:cubicBezTo>
                  <a:pt x="2881253" y="17312"/>
                  <a:pt x="2883482" y="22194"/>
                  <a:pt x="2884759" y="28087"/>
                </a:cubicBezTo>
                <a:cubicBezTo>
                  <a:pt x="2885475" y="31752"/>
                  <a:pt x="2885835" y="38365"/>
                  <a:pt x="2885835" y="47931"/>
                </a:cubicBezTo>
                <a:lnTo>
                  <a:pt x="2885835" y="76615"/>
                </a:lnTo>
                <a:cubicBezTo>
                  <a:pt x="2885835" y="96620"/>
                  <a:pt x="2886292" y="109268"/>
                  <a:pt x="2887210" y="114566"/>
                </a:cubicBezTo>
                <a:cubicBezTo>
                  <a:pt x="2888125" y="119870"/>
                  <a:pt x="2889936" y="124945"/>
                  <a:pt x="2892647" y="129809"/>
                </a:cubicBezTo>
                <a:lnTo>
                  <a:pt x="2870176" y="129809"/>
                </a:lnTo>
                <a:cubicBezTo>
                  <a:pt x="2867943" y="125349"/>
                  <a:pt x="2866507" y="120129"/>
                  <a:pt x="2865873" y="114149"/>
                </a:cubicBezTo>
                <a:close/>
                <a:moveTo>
                  <a:pt x="2864081" y="66099"/>
                </a:moveTo>
                <a:cubicBezTo>
                  <a:pt x="2856268" y="69286"/>
                  <a:pt x="2844553" y="71993"/>
                  <a:pt x="2828938" y="74225"/>
                </a:cubicBezTo>
                <a:cubicBezTo>
                  <a:pt x="2820088" y="75500"/>
                  <a:pt x="2813835" y="76936"/>
                  <a:pt x="2810171" y="78528"/>
                </a:cubicBezTo>
                <a:cubicBezTo>
                  <a:pt x="2806502" y="80121"/>
                  <a:pt x="2803676" y="82454"/>
                  <a:pt x="2801686" y="85522"/>
                </a:cubicBezTo>
                <a:cubicBezTo>
                  <a:pt x="2799691" y="88589"/>
                  <a:pt x="2798698" y="91998"/>
                  <a:pt x="2798698" y="95739"/>
                </a:cubicBezTo>
                <a:cubicBezTo>
                  <a:pt x="2798698" y="101480"/>
                  <a:pt x="2800868" y="106262"/>
                  <a:pt x="2805213" y="110085"/>
                </a:cubicBezTo>
                <a:cubicBezTo>
                  <a:pt x="2809551" y="113907"/>
                  <a:pt x="2815905" y="115822"/>
                  <a:pt x="2824276" y="115822"/>
                </a:cubicBezTo>
                <a:cubicBezTo>
                  <a:pt x="2832558" y="115822"/>
                  <a:pt x="2839932" y="114009"/>
                  <a:pt x="2846386" y="110383"/>
                </a:cubicBezTo>
                <a:cubicBezTo>
                  <a:pt x="2852842" y="106758"/>
                  <a:pt x="2857582" y="101798"/>
                  <a:pt x="2860614" y="95501"/>
                </a:cubicBezTo>
                <a:cubicBezTo>
                  <a:pt x="2862922" y="90641"/>
                  <a:pt x="2864081" y="83470"/>
                  <a:pt x="2864081" y="73987"/>
                </a:cubicBezTo>
                <a:close/>
                <a:moveTo>
                  <a:pt x="2919304" y="2866"/>
                </a:moveTo>
                <a:lnTo>
                  <a:pt x="2968906" y="2866"/>
                </a:lnTo>
                <a:cubicBezTo>
                  <a:pt x="2981103" y="2866"/>
                  <a:pt x="2990163" y="3881"/>
                  <a:pt x="2996100" y="5912"/>
                </a:cubicBezTo>
                <a:cubicBezTo>
                  <a:pt x="3002036" y="7945"/>
                  <a:pt x="3007138" y="11671"/>
                  <a:pt x="3011404" y="17089"/>
                </a:cubicBezTo>
                <a:cubicBezTo>
                  <a:pt x="3015666" y="22508"/>
                  <a:pt x="3017797" y="29005"/>
                  <a:pt x="3017797" y="36573"/>
                </a:cubicBezTo>
                <a:cubicBezTo>
                  <a:pt x="3017797" y="42627"/>
                  <a:pt x="3016541" y="47909"/>
                  <a:pt x="3014031" y="52413"/>
                </a:cubicBezTo>
                <a:cubicBezTo>
                  <a:pt x="3011522" y="56916"/>
                  <a:pt x="3007756" y="60682"/>
                  <a:pt x="3002734" y="63709"/>
                </a:cubicBezTo>
                <a:cubicBezTo>
                  <a:pt x="3008710" y="65701"/>
                  <a:pt x="3013672" y="69427"/>
                  <a:pt x="3017617" y="74884"/>
                </a:cubicBezTo>
                <a:cubicBezTo>
                  <a:pt x="3021559" y="80341"/>
                  <a:pt x="3023536" y="86814"/>
                  <a:pt x="3023536" y="94306"/>
                </a:cubicBezTo>
                <a:cubicBezTo>
                  <a:pt x="3022736" y="106337"/>
                  <a:pt x="3018434" y="115261"/>
                  <a:pt x="3010626" y="121079"/>
                </a:cubicBezTo>
                <a:cubicBezTo>
                  <a:pt x="3002817" y="126897"/>
                  <a:pt x="2991460" y="129809"/>
                  <a:pt x="2976559" y="129809"/>
                </a:cubicBezTo>
                <a:lnTo>
                  <a:pt x="2919304" y="129809"/>
                </a:lnTo>
                <a:close/>
                <a:moveTo>
                  <a:pt x="2940818" y="56294"/>
                </a:moveTo>
                <a:lnTo>
                  <a:pt x="2963768" y="56294"/>
                </a:lnTo>
                <a:cubicBezTo>
                  <a:pt x="2972930" y="56294"/>
                  <a:pt x="2979227" y="55819"/>
                  <a:pt x="2982654" y="54861"/>
                </a:cubicBezTo>
                <a:cubicBezTo>
                  <a:pt x="2986081" y="53904"/>
                  <a:pt x="2989152" y="51973"/>
                  <a:pt x="2991860" y="49061"/>
                </a:cubicBezTo>
                <a:cubicBezTo>
                  <a:pt x="2994570" y="46155"/>
                  <a:pt x="2995924" y="42670"/>
                  <a:pt x="2995924" y="38606"/>
                </a:cubicBezTo>
                <a:cubicBezTo>
                  <a:pt x="2995924" y="31911"/>
                  <a:pt x="2993551" y="27253"/>
                  <a:pt x="2988810" y="24621"/>
                </a:cubicBezTo>
                <a:cubicBezTo>
                  <a:pt x="2984068" y="21992"/>
                  <a:pt x="2975962" y="20679"/>
                  <a:pt x="2964485" y="20679"/>
                </a:cubicBezTo>
                <a:lnTo>
                  <a:pt x="2940818" y="20679"/>
                </a:lnTo>
                <a:close/>
                <a:moveTo>
                  <a:pt x="2940818" y="112115"/>
                </a:moveTo>
                <a:lnTo>
                  <a:pt x="2969147" y="112115"/>
                </a:lnTo>
                <a:cubicBezTo>
                  <a:pt x="2981340" y="112115"/>
                  <a:pt x="2989706" y="110700"/>
                  <a:pt x="2994250" y="107871"/>
                </a:cubicBezTo>
                <a:cubicBezTo>
                  <a:pt x="2998792" y="105045"/>
                  <a:pt x="3001183" y="100167"/>
                  <a:pt x="3001420" y="93229"/>
                </a:cubicBezTo>
                <a:cubicBezTo>
                  <a:pt x="3001420" y="89169"/>
                  <a:pt x="3000107" y="85400"/>
                  <a:pt x="2997478" y="81936"/>
                </a:cubicBezTo>
                <a:cubicBezTo>
                  <a:pt x="2994843" y="78469"/>
                  <a:pt x="2991416" y="76277"/>
                  <a:pt x="2987197" y="75359"/>
                </a:cubicBezTo>
                <a:cubicBezTo>
                  <a:pt x="2982975" y="74445"/>
                  <a:pt x="2976203" y="73987"/>
                  <a:pt x="2966875" y="73987"/>
                </a:cubicBezTo>
                <a:lnTo>
                  <a:pt x="2940818" y="73987"/>
                </a:lnTo>
                <a:close/>
                <a:moveTo>
                  <a:pt x="3049232" y="2866"/>
                </a:moveTo>
                <a:lnTo>
                  <a:pt x="3070745" y="2866"/>
                </a:lnTo>
                <a:lnTo>
                  <a:pt x="3070745" y="99688"/>
                </a:lnTo>
                <a:lnTo>
                  <a:pt x="3130394" y="2866"/>
                </a:lnTo>
                <a:lnTo>
                  <a:pt x="3153581" y="2866"/>
                </a:lnTo>
                <a:lnTo>
                  <a:pt x="3153581" y="129809"/>
                </a:lnTo>
                <a:lnTo>
                  <a:pt x="3132065" y="129809"/>
                </a:lnTo>
                <a:lnTo>
                  <a:pt x="3132065" y="33585"/>
                </a:lnTo>
                <a:lnTo>
                  <a:pt x="3072419" y="129809"/>
                </a:lnTo>
                <a:lnTo>
                  <a:pt x="3049232" y="129809"/>
                </a:lnTo>
                <a:close/>
                <a:moveTo>
                  <a:pt x="3174379" y="2866"/>
                </a:moveTo>
                <a:lnTo>
                  <a:pt x="3277533" y="2866"/>
                </a:lnTo>
                <a:lnTo>
                  <a:pt x="3277533" y="20679"/>
                </a:lnTo>
                <a:lnTo>
                  <a:pt x="3236656" y="20679"/>
                </a:lnTo>
                <a:lnTo>
                  <a:pt x="3236656" y="129809"/>
                </a:lnTo>
                <a:lnTo>
                  <a:pt x="3215260" y="129809"/>
                </a:lnTo>
                <a:lnTo>
                  <a:pt x="3215260" y="20679"/>
                </a:lnTo>
                <a:lnTo>
                  <a:pt x="3174379" y="20679"/>
                </a:lnTo>
                <a:close/>
                <a:moveTo>
                  <a:pt x="3378233" y="114149"/>
                </a:moveTo>
                <a:cubicBezTo>
                  <a:pt x="3370266" y="120920"/>
                  <a:pt x="3362594" y="125706"/>
                  <a:pt x="3355222" y="128492"/>
                </a:cubicBezTo>
                <a:cubicBezTo>
                  <a:pt x="3347852" y="131281"/>
                  <a:pt x="3339943" y="132674"/>
                  <a:pt x="3331497" y="132674"/>
                </a:cubicBezTo>
                <a:cubicBezTo>
                  <a:pt x="3317555" y="132674"/>
                  <a:pt x="3306833" y="129269"/>
                  <a:pt x="3299342" y="122454"/>
                </a:cubicBezTo>
                <a:cubicBezTo>
                  <a:pt x="3291850" y="115643"/>
                  <a:pt x="3288106" y="106935"/>
                  <a:pt x="3288106" y="96337"/>
                </a:cubicBezTo>
                <a:cubicBezTo>
                  <a:pt x="3288106" y="90123"/>
                  <a:pt x="3289521" y="84446"/>
                  <a:pt x="3292351" y="79305"/>
                </a:cubicBezTo>
                <a:cubicBezTo>
                  <a:pt x="3295180" y="74168"/>
                  <a:pt x="3298885" y="70041"/>
                  <a:pt x="3303468" y="66935"/>
                </a:cubicBezTo>
                <a:cubicBezTo>
                  <a:pt x="3308050" y="63829"/>
                  <a:pt x="3313209" y="61478"/>
                  <a:pt x="3318944" y="59883"/>
                </a:cubicBezTo>
                <a:cubicBezTo>
                  <a:pt x="3323167" y="58766"/>
                  <a:pt x="3329542" y="57691"/>
                  <a:pt x="3338071" y="56653"/>
                </a:cubicBezTo>
                <a:cubicBezTo>
                  <a:pt x="3355442" y="54583"/>
                  <a:pt x="3368232" y="52110"/>
                  <a:pt x="3376440" y="49245"/>
                </a:cubicBezTo>
                <a:cubicBezTo>
                  <a:pt x="3376522" y="46296"/>
                  <a:pt x="3376559" y="44424"/>
                  <a:pt x="3376559" y="43628"/>
                </a:cubicBezTo>
                <a:cubicBezTo>
                  <a:pt x="3376559" y="34859"/>
                  <a:pt x="3374528" y="28685"/>
                  <a:pt x="3370460" y="25100"/>
                </a:cubicBezTo>
                <a:cubicBezTo>
                  <a:pt x="3364963" y="20240"/>
                  <a:pt x="3356794" y="17809"/>
                  <a:pt x="3345958" y="17809"/>
                </a:cubicBezTo>
                <a:cubicBezTo>
                  <a:pt x="3335839" y="17809"/>
                  <a:pt x="3328373" y="19584"/>
                  <a:pt x="3323548" y="23126"/>
                </a:cubicBezTo>
                <a:cubicBezTo>
                  <a:pt x="3318724" y="26672"/>
                  <a:pt x="3315161" y="32947"/>
                  <a:pt x="3312850" y="41954"/>
                </a:cubicBezTo>
                <a:lnTo>
                  <a:pt x="3291815" y="39085"/>
                </a:lnTo>
                <a:cubicBezTo>
                  <a:pt x="3293726" y="30082"/>
                  <a:pt x="3296873" y="22810"/>
                  <a:pt x="3301253" y="17269"/>
                </a:cubicBezTo>
                <a:cubicBezTo>
                  <a:pt x="3305638" y="11729"/>
                  <a:pt x="3311971" y="7466"/>
                  <a:pt x="3320261" y="4479"/>
                </a:cubicBezTo>
                <a:cubicBezTo>
                  <a:pt x="3328549" y="1491"/>
                  <a:pt x="3338154" y="0"/>
                  <a:pt x="3349065" y="0"/>
                </a:cubicBezTo>
                <a:cubicBezTo>
                  <a:pt x="3359902" y="0"/>
                  <a:pt x="3368711" y="1275"/>
                  <a:pt x="3375486" y="3824"/>
                </a:cubicBezTo>
                <a:cubicBezTo>
                  <a:pt x="3382257" y="6373"/>
                  <a:pt x="3387240" y="9579"/>
                  <a:pt x="3390426" y="13446"/>
                </a:cubicBezTo>
                <a:cubicBezTo>
                  <a:pt x="3393615" y="17312"/>
                  <a:pt x="3395844" y="22194"/>
                  <a:pt x="3397118" y="28087"/>
                </a:cubicBezTo>
                <a:cubicBezTo>
                  <a:pt x="3397838" y="31752"/>
                  <a:pt x="3398195" y="38365"/>
                  <a:pt x="3398195" y="47931"/>
                </a:cubicBezTo>
                <a:lnTo>
                  <a:pt x="3398195" y="76615"/>
                </a:lnTo>
                <a:cubicBezTo>
                  <a:pt x="3398195" y="96620"/>
                  <a:pt x="3398656" y="109268"/>
                  <a:pt x="3399570" y="114566"/>
                </a:cubicBezTo>
                <a:cubicBezTo>
                  <a:pt x="3400485" y="119870"/>
                  <a:pt x="3402298" y="124945"/>
                  <a:pt x="3405006" y="129809"/>
                </a:cubicBezTo>
                <a:lnTo>
                  <a:pt x="3382535" y="129809"/>
                </a:lnTo>
                <a:cubicBezTo>
                  <a:pt x="3380303" y="125349"/>
                  <a:pt x="3378869" y="120129"/>
                  <a:pt x="3378233" y="114149"/>
                </a:cubicBezTo>
                <a:close/>
                <a:moveTo>
                  <a:pt x="3376440" y="66099"/>
                </a:moveTo>
                <a:cubicBezTo>
                  <a:pt x="3368632" y="69286"/>
                  <a:pt x="3356914" y="71993"/>
                  <a:pt x="3341296" y="74225"/>
                </a:cubicBezTo>
                <a:cubicBezTo>
                  <a:pt x="3332452" y="75500"/>
                  <a:pt x="3326198" y="76936"/>
                  <a:pt x="3322529" y="78528"/>
                </a:cubicBezTo>
                <a:cubicBezTo>
                  <a:pt x="3318866" y="80121"/>
                  <a:pt x="3316039" y="82454"/>
                  <a:pt x="3314045" y="85522"/>
                </a:cubicBezTo>
                <a:cubicBezTo>
                  <a:pt x="3312053" y="88589"/>
                  <a:pt x="3311060" y="91998"/>
                  <a:pt x="3311060" y="95739"/>
                </a:cubicBezTo>
                <a:cubicBezTo>
                  <a:pt x="3311060" y="101480"/>
                  <a:pt x="3313227" y="106262"/>
                  <a:pt x="3317573" y="110085"/>
                </a:cubicBezTo>
                <a:cubicBezTo>
                  <a:pt x="3321913" y="113907"/>
                  <a:pt x="3328268" y="115822"/>
                  <a:pt x="3336638" y="115822"/>
                </a:cubicBezTo>
                <a:cubicBezTo>
                  <a:pt x="3344922" y="115822"/>
                  <a:pt x="3352291" y="114009"/>
                  <a:pt x="3358750" y="110383"/>
                </a:cubicBezTo>
                <a:cubicBezTo>
                  <a:pt x="3365204" y="106758"/>
                  <a:pt x="3369945" y="101798"/>
                  <a:pt x="3372976" y="95501"/>
                </a:cubicBezTo>
                <a:cubicBezTo>
                  <a:pt x="3375284" y="90641"/>
                  <a:pt x="3376440" y="83470"/>
                  <a:pt x="3376440" y="73987"/>
                </a:cubicBezTo>
                <a:close/>
                <a:moveTo>
                  <a:pt x="3431904" y="2866"/>
                </a:moveTo>
                <a:lnTo>
                  <a:pt x="3453418" y="2866"/>
                </a:lnTo>
                <a:lnTo>
                  <a:pt x="3453418" y="112115"/>
                </a:lnTo>
                <a:lnTo>
                  <a:pt x="3512944" y="112115"/>
                </a:lnTo>
                <a:lnTo>
                  <a:pt x="3512944" y="2866"/>
                </a:lnTo>
                <a:lnTo>
                  <a:pt x="3534462" y="2866"/>
                </a:lnTo>
                <a:lnTo>
                  <a:pt x="3534462" y="112115"/>
                </a:lnTo>
                <a:lnTo>
                  <a:pt x="3548329" y="112115"/>
                </a:lnTo>
                <a:lnTo>
                  <a:pt x="3548329" y="165788"/>
                </a:lnTo>
                <a:lnTo>
                  <a:pt x="3530638" y="165788"/>
                </a:lnTo>
                <a:lnTo>
                  <a:pt x="3530638" y="129809"/>
                </a:lnTo>
                <a:lnTo>
                  <a:pt x="3431904" y="129809"/>
                </a:lnTo>
                <a:close/>
                <a:moveTo>
                  <a:pt x="3571754" y="2866"/>
                </a:moveTo>
                <a:lnTo>
                  <a:pt x="3593272" y="2866"/>
                </a:lnTo>
                <a:lnTo>
                  <a:pt x="3593272" y="99688"/>
                </a:lnTo>
                <a:lnTo>
                  <a:pt x="3652916" y="2866"/>
                </a:lnTo>
                <a:lnTo>
                  <a:pt x="3676104" y="2866"/>
                </a:lnTo>
                <a:lnTo>
                  <a:pt x="3676104" y="129809"/>
                </a:lnTo>
                <a:lnTo>
                  <a:pt x="3654590" y="129809"/>
                </a:lnTo>
                <a:lnTo>
                  <a:pt x="3654590" y="33585"/>
                </a:lnTo>
                <a:lnTo>
                  <a:pt x="3594946" y="129809"/>
                </a:lnTo>
                <a:lnTo>
                  <a:pt x="3571754" y="129809"/>
                </a:lnTo>
                <a:close/>
                <a:moveTo>
                  <a:pt x="3700490" y="66337"/>
                </a:moveTo>
                <a:cubicBezTo>
                  <a:pt x="3700490" y="42829"/>
                  <a:pt x="3707024" y="25416"/>
                  <a:pt x="3720091" y="14102"/>
                </a:cubicBezTo>
                <a:cubicBezTo>
                  <a:pt x="3731011" y="4699"/>
                  <a:pt x="3744317" y="0"/>
                  <a:pt x="3760017" y="0"/>
                </a:cubicBezTo>
                <a:cubicBezTo>
                  <a:pt x="3777469" y="0"/>
                  <a:pt x="3791736" y="5717"/>
                  <a:pt x="3802809" y="17151"/>
                </a:cubicBezTo>
                <a:cubicBezTo>
                  <a:pt x="3813886" y="28585"/>
                  <a:pt x="3819423" y="44381"/>
                  <a:pt x="3819423" y="64545"/>
                </a:cubicBezTo>
                <a:cubicBezTo>
                  <a:pt x="3819423" y="80878"/>
                  <a:pt x="3816975" y="93726"/>
                  <a:pt x="3812077" y="103093"/>
                </a:cubicBezTo>
                <a:cubicBezTo>
                  <a:pt x="3807177" y="112457"/>
                  <a:pt x="3800040" y="119725"/>
                  <a:pt x="3790677" y="124902"/>
                </a:cubicBezTo>
                <a:cubicBezTo>
                  <a:pt x="3781313" y="130086"/>
                  <a:pt x="3771090" y="132674"/>
                  <a:pt x="3760017" y="132674"/>
                </a:cubicBezTo>
                <a:cubicBezTo>
                  <a:pt x="3742247" y="132674"/>
                  <a:pt x="3727883" y="126979"/>
                  <a:pt x="3716928" y="115582"/>
                </a:cubicBezTo>
                <a:cubicBezTo>
                  <a:pt x="3705965" y="104188"/>
                  <a:pt x="3700490" y="87772"/>
                  <a:pt x="3700490" y="66337"/>
                </a:cubicBezTo>
                <a:close/>
                <a:moveTo>
                  <a:pt x="3722601" y="66337"/>
                </a:moveTo>
                <a:cubicBezTo>
                  <a:pt x="3722601" y="82595"/>
                  <a:pt x="3726147" y="94763"/>
                  <a:pt x="3733242" y="102852"/>
                </a:cubicBezTo>
                <a:cubicBezTo>
                  <a:pt x="3740335" y="110942"/>
                  <a:pt x="3749259" y="114984"/>
                  <a:pt x="3760017" y="114984"/>
                </a:cubicBezTo>
                <a:cubicBezTo>
                  <a:pt x="3770693" y="114984"/>
                  <a:pt x="3779579" y="110920"/>
                  <a:pt x="3786674" y="102791"/>
                </a:cubicBezTo>
                <a:cubicBezTo>
                  <a:pt x="3793763" y="94666"/>
                  <a:pt x="3797309" y="82274"/>
                  <a:pt x="3797309" y="65621"/>
                </a:cubicBezTo>
                <a:cubicBezTo>
                  <a:pt x="3797309" y="49921"/>
                  <a:pt x="3793744" y="38031"/>
                  <a:pt x="3786613" y="29941"/>
                </a:cubicBezTo>
                <a:cubicBezTo>
                  <a:pt x="3779482" y="21853"/>
                  <a:pt x="3770615" y="17809"/>
                  <a:pt x="3760017" y="17809"/>
                </a:cubicBezTo>
                <a:cubicBezTo>
                  <a:pt x="3749259" y="17809"/>
                  <a:pt x="3740335" y="21835"/>
                  <a:pt x="3733242" y="29880"/>
                </a:cubicBezTo>
                <a:cubicBezTo>
                  <a:pt x="3726147" y="37929"/>
                  <a:pt x="3722601" y="50080"/>
                  <a:pt x="3722601" y="66337"/>
                </a:cubicBezTo>
                <a:close/>
                <a:moveTo>
                  <a:pt x="3844768" y="2866"/>
                </a:moveTo>
                <a:lnTo>
                  <a:pt x="3866281" y="2866"/>
                </a:lnTo>
                <a:lnTo>
                  <a:pt x="3866281" y="55696"/>
                </a:lnTo>
                <a:lnTo>
                  <a:pt x="3925925" y="55696"/>
                </a:lnTo>
                <a:lnTo>
                  <a:pt x="3925925" y="2866"/>
                </a:lnTo>
                <a:lnTo>
                  <a:pt x="3947443" y="2866"/>
                </a:lnTo>
                <a:lnTo>
                  <a:pt x="3947443" y="129809"/>
                </a:lnTo>
                <a:lnTo>
                  <a:pt x="3925925" y="129809"/>
                </a:lnTo>
                <a:lnTo>
                  <a:pt x="3925925" y="73509"/>
                </a:lnTo>
                <a:lnTo>
                  <a:pt x="3866281" y="73509"/>
                </a:lnTo>
                <a:lnTo>
                  <a:pt x="3866281" y="129809"/>
                </a:lnTo>
                <a:lnTo>
                  <a:pt x="3844768" y="129809"/>
                </a:lnTo>
                <a:close/>
                <a:moveTo>
                  <a:pt x="3979955" y="2866"/>
                </a:moveTo>
                <a:lnTo>
                  <a:pt x="4001472" y="2866"/>
                </a:lnTo>
                <a:lnTo>
                  <a:pt x="4001472" y="55696"/>
                </a:lnTo>
                <a:lnTo>
                  <a:pt x="4061117" y="55696"/>
                </a:lnTo>
                <a:lnTo>
                  <a:pt x="4061117" y="2866"/>
                </a:lnTo>
                <a:lnTo>
                  <a:pt x="4082633" y="2866"/>
                </a:lnTo>
                <a:lnTo>
                  <a:pt x="4082633" y="129809"/>
                </a:lnTo>
                <a:lnTo>
                  <a:pt x="4061117" y="129809"/>
                </a:lnTo>
                <a:lnTo>
                  <a:pt x="4061117" y="73509"/>
                </a:lnTo>
                <a:lnTo>
                  <a:pt x="4001472" y="73509"/>
                </a:lnTo>
                <a:lnTo>
                  <a:pt x="4001472" y="129809"/>
                </a:lnTo>
                <a:lnTo>
                  <a:pt x="3979955" y="129809"/>
                </a:lnTo>
                <a:close/>
                <a:moveTo>
                  <a:pt x="4107016" y="66337"/>
                </a:moveTo>
                <a:cubicBezTo>
                  <a:pt x="4107016" y="42829"/>
                  <a:pt x="4113550" y="25416"/>
                  <a:pt x="4126619" y="14102"/>
                </a:cubicBezTo>
                <a:cubicBezTo>
                  <a:pt x="4137537" y="4699"/>
                  <a:pt x="4150846" y="0"/>
                  <a:pt x="4166542" y="0"/>
                </a:cubicBezTo>
                <a:cubicBezTo>
                  <a:pt x="4183996" y="0"/>
                  <a:pt x="4198262" y="5717"/>
                  <a:pt x="4209339" y="17151"/>
                </a:cubicBezTo>
                <a:cubicBezTo>
                  <a:pt x="4220413" y="28585"/>
                  <a:pt x="4225951" y="44381"/>
                  <a:pt x="4225951" y="64545"/>
                </a:cubicBezTo>
                <a:cubicBezTo>
                  <a:pt x="4225951" y="80878"/>
                  <a:pt x="4223502" y="93726"/>
                  <a:pt x="4218602" y="103093"/>
                </a:cubicBezTo>
                <a:cubicBezTo>
                  <a:pt x="4213702" y="112457"/>
                  <a:pt x="4206571" y="119725"/>
                  <a:pt x="4197208" y="124902"/>
                </a:cubicBezTo>
                <a:cubicBezTo>
                  <a:pt x="4187844" y="130086"/>
                  <a:pt x="4177619" y="132674"/>
                  <a:pt x="4166542" y="132674"/>
                </a:cubicBezTo>
                <a:cubicBezTo>
                  <a:pt x="4148772" y="132674"/>
                  <a:pt x="4134409" y="126979"/>
                  <a:pt x="4123454" y="115582"/>
                </a:cubicBezTo>
                <a:cubicBezTo>
                  <a:pt x="4112496" y="104188"/>
                  <a:pt x="4107016" y="87772"/>
                  <a:pt x="4107016" y="66337"/>
                </a:cubicBezTo>
                <a:close/>
                <a:moveTo>
                  <a:pt x="4129128" y="66337"/>
                </a:moveTo>
                <a:cubicBezTo>
                  <a:pt x="4129128" y="82595"/>
                  <a:pt x="4132678" y="94763"/>
                  <a:pt x="4139769" y="102852"/>
                </a:cubicBezTo>
                <a:cubicBezTo>
                  <a:pt x="4146861" y="110942"/>
                  <a:pt x="4155785" y="114984"/>
                  <a:pt x="4166542" y="114984"/>
                </a:cubicBezTo>
                <a:cubicBezTo>
                  <a:pt x="4177221" y="114984"/>
                  <a:pt x="4186109" y="110920"/>
                  <a:pt x="4193201" y="102791"/>
                </a:cubicBezTo>
                <a:cubicBezTo>
                  <a:pt x="4200289" y="94666"/>
                  <a:pt x="4203838" y="82274"/>
                  <a:pt x="4203838" y="65621"/>
                </a:cubicBezTo>
                <a:cubicBezTo>
                  <a:pt x="4203838" y="49921"/>
                  <a:pt x="4200271" y="38031"/>
                  <a:pt x="4193140" y="29941"/>
                </a:cubicBezTo>
                <a:cubicBezTo>
                  <a:pt x="4186008" y="21853"/>
                  <a:pt x="4177140" y="17809"/>
                  <a:pt x="4166542" y="17809"/>
                </a:cubicBezTo>
                <a:cubicBezTo>
                  <a:pt x="4155785" y="17809"/>
                  <a:pt x="4146861" y="21835"/>
                  <a:pt x="4139769" y="29880"/>
                </a:cubicBezTo>
                <a:cubicBezTo>
                  <a:pt x="4132678" y="37929"/>
                  <a:pt x="4129128" y="50080"/>
                  <a:pt x="4129128" y="66337"/>
                </a:cubicBezTo>
                <a:close/>
                <a:moveTo>
                  <a:pt x="4251293" y="2866"/>
                </a:moveTo>
                <a:lnTo>
                  <a:pt x="4324323" y="2866"/>
                </a:lnTo>
                <a:lnTo>
                  <a:pt x="4324323" y="20679"/>
                </a:lnTo>
                <a:lnTo>
                  <a:pt x="4272807" y="20679"/>
                </a:lnTo>
                <a:lnTo>
                  <a:pt x="4272807" y="129809"/>
                </a:lnTo>
                <a:lnTo>
                  <a:pt x="4251293" y="129809"/>
                </a:lnTo>
                <a:close/>
                <a:moveTo>
                  <a:pt x="4328045" y="66337"/>
                </a:moveTo>
                <a:cubicBezTo>
                  <a:pt x="4328045" y="42829"/>
                  <a:pt x="4334580" y="25416"/>
                  <a:pt x="4347648" y="14102"/>
                </a:cubicBezTo>
                <a:cubicBezTo>
                  <a:pt x="4358566" y="4699"/>
                  <a:pt x="4371872" y="0"/>
                  <a:pt x="4387572" y="0"/>
                </a:cubicBezTo>
                <a:cubicBezTo>
                  <a:pt x="4405024" y="0"/>
                  <a:pt x="4419291" y="5717"/>
                  <a:pt x="4430364" y="17151"/>
                </a:cubicBezTo>
                <a:cubicBezTo>
                  <a:pt x="4441443" y="28585"/>
                  <a:pt x="4446978" y="44381"/>
                  <a:pt x="4446978" y="64545"/>
                </a:cubicBezTo>
                <a:cubicBezTo>
                  <a:pt x="4446978" y="80878"/>
                  <a:pt x="4444531" y="93726"/>
                  <a:pt x="4439632" y="103093"/>
                </a:cubicBezTo>
                <a:cubicBezTo>
                  <a:pt x="4434732" y="112457"/>
                  <a:pt x="4427597" y="119725"/>
                  <a:pt x="4418233" y="124902"/>
                </a:cubicBezTo>
                <a:cubicBezTo>
                  <a:pt x="4408870" y="130086"/>
                  <a:pt x="4398645" y="132674"/>
                  <a:pt x="4387572" y="132674"/>
                </a:cubicBezTo>
                <a:cubicBezTo>
                  <a:pt x="4369802" y="132674"/>
                  <a:pt x="4355438" y="126979"/>
                  <a:pt x="4344483" y="115582"/>
                </a:cubicBezTo>
                <a:cubicBezTo>
                  <a:pt x="4333522" y="104188"/>
                  <a:pt x="4328045" y="87772"/>
                  <a:pt x="4328045" y="66337"/>
                </a:cubicBezTo>
                <a:close/>
                <a:moveTo>
                  <a:pt x="4350156" y="66337"/>
                </a:moveTo>
                <a:cubicBezTo>
                  <a:pt x="4350156" y="82595"/>
                  <a:pt x="4353704" y="94763"/>
                  <a:pt x="4360799" y="102852"/>
                </a:cubicBezTo>
                <a:cubicBezTo>
                  <a:pt x="4367891" y="110942"/>
                  <a:pt x="4376815" y="114984"/>
                  <a:pt x="4387572" y="114984"/>
                </a:cubicBezTo>
                <a:cubicBezTo>
                  <a:pt x="4398250" y="114984"/>
                  <a:pt x="4407134" y="110920"/>
                  <a:pt x="4414230" y="102791"/>
                </a:cubicBezTo>
                <a:cubicBezTo>
                  <a:pt x="4421318" y="94666"/>
                  <a:pt x="4424864" y="82274"/>
                  <a:pt x="4424864" y="65621"/>
                </a:cubicBezTo>
                <a:cubicBezTo>
                  <a:pt x="4424864" y="49921"/>
                  <a:pt x="4421301" y="38031"/>
                  <a:pt x="4414168" y="29941"/>
                </a:cubicBezTo>
                <a:cubicBezTo>
                  <a:pt x="4407037" y="21853"/>
                  <a:pt x="4398170" y="17809"/>
                  <a:pt x="4387572" y="17809"/>
                </a:cubicBezTo>
                <a:cubicBezTo>
                  <a:pt x="4376815" y="17809"/>
                  <a:pt x="4367891" y="21835"/>
                  <a:pt x="4360799" y="29880"/>
                </a:cubicBezTo>
                <a:cubicBezTo>
                  <a:pt x="4353704" y="37929"/>
                  <a:pt x="4350156" y="50080"/>
                  <a:pt x="4350156" y="66337"/>
                </a:cubicBezTo>
                <a:close/>
                <a:moveTo>
                  <a:pt x="4528617" y="2866"/>
                </a:moveTo>
                <a:lnTo>
                  <a:pt x="4631770" y="2866"/>
                </a:lnTo>
                <a:lnTo>
                  <a:pt x="4631770" y="20679"/>
                </a:lnTo>
                <a:lnTo>
                  <a:pt x="4590893" y="20679"/>
                </a:lnTo>
                <a:lnTo>
                  <a:pt x="4590893" y="129809"/>
                </a:lnTo>
                <a:lnTo>
                  <a:pt x="4569498" y="129809"/>
                </a:lnTo>
                <a:lnTo>
                  <a:pt x="4569498" y="20679"/>
                </a:lnTo>
                <a:lnTo>
                  <a:pt x="4528617" y="20679"/>
                </a:lnTo>
                <a:close/>
                <a:moveTo>
                  <a:pt x="4652330" y="2866"/>
                </a:moveTo>
                <a:lnTo>
                  <a:pt x="4673848" y="2866"/>
                </a:lnTo>
                <a:lnTo>
                  <a:pt x="4673848" y="99688"/>
                </a:lnTo>
                <a:lnTo>
                  <a:pt x="4733492" y="2866"/>
                </a:lnTo>
                <a:lnTo>
                  <a:pt x="4756679" y="2866"/>
                </a:lnTo>
                <a:lnTo>
                  <a:pt x="4756679" y="129809"/>
                </a:lnTo>
                <a:lnTo>
                  <a:pt x="4735166" y="129809"/>
                </a:lnTo>
                <a:lnTo>
                  <a:pt x="4735166" y="33585"/>
                </a:lnTo>
                <a:lnTo>
                  <a:pt x="4675522" y="129809"/>
                </a:lnTo>
                <a:lnTo>
                  <a:pt x="4652330" y="129809"/>
                </a:lnTo>
                <a:close/>
                <a:moveTo>
                  <a:pt x="4789195" y="2866"/>
                </a:moveTo>
                <a:lnTo>
                  <a:pt x="4889362" y="2866"/>
                </a:lnTo>
                <a:lnTo>
                  <a:pt x="4889362" y="129809"/>
                </a:lnTo>
                <a:lnTo>
                  <a:pt x="4867848" y="129809"/>
                </a:lnTo>
                <a:lnTo>
                  <a:pt x="4867848" y="20679"/>
                </a:lnTo>
                <a:lnTo>
                  <a:pt x="4810709" y="20679"/>
                </a:lnTo>
                <a:lnTo>
                  <a:pt x="4810709" y="129809"/>
                </a:lnTo>
                <a:lnTo>
                  <a:pt x="4789195" y="129809"/>
                </a:lnTo>
                <a:close/>
                <a:moveTo>
                  <a:pt x="5004468" y="114149"/>
                </a:moveTo>
                <a:cubicBezTo>
                  <a:pt x="4996497" y="120920"/>
                  <a:pt x="4988825" y="125706"/>
                  <a:pt x="4981457" y="128492"/>
                </a:cubicBezTo>
                <a:cubicBezTo>
                  <a:pt x="4974083" y="131281"/>
                  <a:pt x="4966179" y="132674"/>
                  <a:pt x="4957732" y="132674"/>
                </a:cubicBezTo>
                <a:cubicBezTo>
                  <a:pt x="4943790" y="132674"/>
                  <a:pt x="4933065" y="129269"/>
                  <a:pt x="4925577" y="122454"/>
                </a:cubicBezTo>
                <a:cubicBezTo>
                  <a:pt x="4918086" y="115643"/>
                  <a:pt x="4914339" y="106935"/>
                  <a:pt x="4914339" y="96337"/>
                </a:cubicBezTo>
                <a:cubicBezTo>
                  <a:pt x="4914339" y="90123"/>
                  <a:pt x="4915753" y="84446"/>
                  <a:pt x="4918583" y="79305"/>
                </a:cubicBezTo>
                <a:cubicBezTo>
                  <a:pt x="4921412" y="74168"/>
                  <a:pt x="4925117" y="70041"/>
                  <a:pt x="4929703" y="66935"/>
                </a:cubicBezTo>
                <a:cubicBezTo>
                  <a:pt x="4934285" y="63829"/>
                  <a:pt x="4939444" y="61478"/>
                  <a:pt x="4945179" y="59883"/>
                </a:cubicBezTo>
                <a:cubicBezTo>
                  <a:pt x="4949402" y="58766"/>
                  <a:pt x="4955777" y="57691"/>
                  <a:pt x="4964307" y="56653"/>
                </a:cubicBezTo>
                <a:cubicBezTo>
                  <a:pt x="4981676" y="54583"/>
                  <a:pt x="4994467" y="52110"/>
                  <a:pt x="5002675" y="49245"/>
                </a:cubicBezTo>
                <a:cubicBezTo>
                  <a:pt x="5002755" y="46296"/>
                  <a:pt x="5002794" y="44424"/>
                  <a:pt x="5002794" y="43628"/>
                </a:cubicBezTo>
                <a:cubicBezTo>
                  <a:pt x="5002794" y="34859"/>
                  <a:pt x="5000763" y="28685"/>
                  <a:pt x="4996696" y="25100"/>
                </a:cubicBezTo>
                <a:cubicBezTo>
                  <a:pt x="4991198" y="20240"/>
                  <a:pt x="4983030" y="17809"/>
                  <a:pt x="4972193" y="17809"/>
                </a:cubicBezTo>
                <a:cubicBezTo>
                  <a:pt x="4962074" y="17809"/>
                  <a:pt x="4954604" y="19584"/>
                  <a:pt x="4949784" y="23126"/>
                </a:cubicBezTo>
                <a:cubicBezTo>
                  <a:pt x="4944960" y="26672"/>
                  <a:pt x="4941396" y="32947"/>
                  <a:pt x="4939085" y="41954"/>
                </a:cubicBezTo>
                <a:lnTo>
                  <a:pt x="4918046" y="39085"/>
                </a:lnTo>
                <a:cubicBezTo>
                  <a:pt x="4919961" y="30082"/>
                  <a:pt x="4923104" y="22810"/>
                  <a:pt x="4927489" y="17269"/>
                </a:cubicBezTo>
                <a:cubicBezTo>
                  <a:pt x="4931870" y="11729"/>
                  <a:pt x="4938206" y="7466"/>
                  <a:pt x="4946494" y="4479"/>
                </a:cubicBezTo>
                <a:cubicBezTo>
                  <a:pt x="4954784" y="1491"/>
                  <a:pt x="4964385" y="0"/>
                  <a:pt x="4975301" y="0"/>
                </a:cubicBezTo>
                <a:cubicBezTo>
                  <a:pt x="4986137" y="0"/>
                  <a:pt x="4994945" y="1275"/>
                  <a:pt x="5001717" y="3824"/>
                </a:cubicBezTo>
                <a:cubicBezTo>
                  <a:pt x="5008493" y="6373"/>
                  <a:pt x="5013471" y="9579"/>
                  <a:pt x="5016661" y="13446"/>
                </a:cubicBezTo>
                <a:cubicBezTo>
                  <a:pt x="5019850" y="17312"/>
                  <a:pt x="5022079" y="22194"/>
                  <a:pt x="5023353" y="28087"/>
                </a:cubicBezTo>
                <a:cubicBezTo>
                  <a:pt x="5024069" y="31752"/>
                  <a:pt x="5024430" y="38365"/>
                  <a:pt x="5024430" y="47931"/>
                </a:cubicBezTo>
                <a:lnTo>
                  <a:pt x="5024430" y="76615"/>
                </a:lnTo>
                <a:cubicBezTo>
                  <a:pt x="5024430" y="96620"/>
                  <a:pt x="5024887" y="109268"/>
                  <a:pt x="5025805" y="114566"/>
                </a:cubicBezTo>
                <a:cubicBezTo>
                  <a:pt x="5026719" y="119870"/>
                  <a:pt x="5028531" y="124945"/>
                  <a:pt x="5031241" y="129809"/>
                </a:cubicBezTo>
                <a:lnTo>
                  <a:pt x="5008769" y="129809"/>
                </a:lnTo>
                <a:cubicBezTo>
                  <a:pt x="5006538" y="125349"/>
                  <a:pt x="5005106" y="120129"/>
                  <a:pt x="5004468" y="114149"/>
                </a:cubicBezTo>
                <a:close/>
                <a:moveTo>
                  <a:pt x="5002675" y="66099"/>
                </a:moveTo>
                <a:cubicBezTo>
                  <a:pt x="4994863" y="69286"/>
                  <a:pt x="4983148" y="71993"/>
                  <a:pt x="4967531" y="74225"/>
                </a:cubicBezTo>
                <a:cubicBezTo>
                  <a:pt x="4958683" y="75500"/>
                  <a:pt x="4952430" y="76936"/>
                  <a:pt x="4948765" y="78528"/>
                </a:cubicBezTo>
                <a:cubicBezTo>
                  <a:pt x="4945100" y="80121"/>
                  <a:pt x="4942275" y="82454"/>
                  <a:pt x="4940280" y="85522"/>
                </a:cubicBezTo>
                <a:cubicBezTo>
                  <a:pt x="4938286" y="88589"/>
                  <a:pt x="4937291" y="91998"/>
                  <a:pt x="4937291" y="95739"/>
                </a:cubicBezTo>
                <a:cubicBezTo>
                  <a:pt x="4937291" y="101480"/>
                  <a:pt x="4939463" y="106262"/>
                  <a:pt x="4943807" y="110085"/>
                </a:cubicBezTo>
                <a:cubicBezTo>
                  <a:pt x="4948150" y="113907"/>
                  <a:pt x="4954500" y="115822"/>
                  <a:pt x="4962870" y="115822"/>
                </a:cubicBezTo>
                <a:cubicBezTo>
                  <a:pt x="4971157" y="115822"/>
                  <a:pt x="4978526" y="114009"/>
                  <a:pt x="4984985" y="110383"/>
                </a:cubicBezTo>
                <a:cubicBezTo>
                  <a:pt x="4991435" y="106758"/>
                  <a:pt x="4996180" y="101798"/>
                  <a:pt x="4999208" y="95501"/>
                </a:cubicBezTo>
                <a:cubicBezTo>
                  <a:pt x="5001519" y="90641"/>
                  <a:pt x="5002675" y="83470"/>
                  <a:pt x="5002675" y="73987"/>
                </a:cubicBezTo>
                <a:close/>
                <a:moveTo>
                  <a:pt x="5063396" y="129809"/>
                </a:moveTo>
                <a:lnTo>
                  <a:pt x="5063396" y="105304"/>
                </a:lnTo>
                <a:lnTo>
                  <a:pt x="5087898" y="105304"/>
                </a:lnTo>
                <a:lnTo>
                  <a:pt x="5087898" y="129809"/>
                </a:lnTo>
                <a:cubicBezTo>
                  <a:pt x="5087898" y="138813"/>
                  <a:pt x="5086307" y="146085"/>
                  <a:pt x="5083120" y="151625"/>
                </a:cubicBezTo>
                <a:cubicBezTo>
                  <a:pt x="5079931" y="157158"/>
                  <a:pt x="5074873" y="161442"/>
                  <a:pt x="5067936" y="164474"/>
                </a:cubicBezTo>
                <a:lnTo>
                  <a:pt x="5061963" y="155269"/>
                </a:lnTo>
                <a:cubicBezTo>
                  <a:pt x="5066502" y="153273"/>
                  <a:pt x="5069851" y="150347"/>
                  <a:pt x="5072004" y="146484"/>
                </a:cubicBezTo>
                <a:cubicBezTo>
                  <a:pt x="5074156" y="142618"/>
                  <a:pt x="5075352" y="137059"/>
                  <a:pt x="5075589" y="129809"/>
                </a:cubicBezTo>
                <a:close/>
                <a:moveTo>
                  <a:pt x="5193921" y="2866"/>
                </a:moveTo>
                <a:lnTo>
                  <a:pt x="5294087" y="2866"/>
                </a:lnTo>
                <a:lnTo>
                  <a:pt x="5294087" y="129809"/>
                </a:lnTo>
                <a:lnTo>
                  <a:pt x="5272574" y="129809"/>
                </a:lnTo>
                <a:lnTo>
                  <a:pt x="5272574" y="20679"/>
                </a:lnTo>
                <a:lnTo>
                  <a:pt x="5215439" y="20679"/>
                </a:lnTo>
                <a:lnTo>
                  <a:pt x="5215439" y="129809"/>
                </a:lnTo>
                <a:lnTo>
                  <a:pt x="5193921" y="129809"/>
                </a:lnTo>
                <a:close/>
                <a:moveTo>
                  <a:pt x="5317124" y="66337"/>
                </a:moveTo>
                <a:cubicBezTo>
                  <a:pt x="5317124" y="42829"/>
                  <a:pt x="5323658" y="25416"/>
                  <a:pt x="5336727" y="14102"/>
                </a:cubicBezTo>
                <a:cubicBezTo>
                  <a:pt x="5347644" y="4699"/>
                  <a:pt x="5360951" y="0"/>
                  <a:pt x="5376650" y="0"/>
                </a:cubicBezTo>
                <a:cubicBezTo>
                  <a:pt x="5394103" y="0"/>
                  <a:pt x="5408370" y="5717"/>
                  <a:pt x="5419447" y="17151"/>
                </a:cubicBezTo>
                <a:cubicBezTo>
                  <a:pt x="5430520" y="28585"/>
                  <a:pt x="5436057" y="44381"/>
                  <a:pt x="5436057" y="64545"/>
                </a:cubicBezTo>
                <a:cubicBezTo>
                  <a:pt x="5436057" y="80878"/>
                  <a:pt x="5433610" y="93726"/>
                  <a:pt x="5428710" y="103093"/>
                </a:cubicBezTo>
                <a:cubicBezTo>
                  <a:pt x="5423810" y="112457"/>
                  <a:pt x="5416678" y="119725"/>
                  <a:pt x="5407314" y="124902"/>
                </a:cubicBezTo>
                <a:cubicBezTo>
                  <a:pt x="5397948" y="130086"/>
                  <a:pt x="5387723" y="132674"/>
                  <a:pt x="5376650" y="132674"/>
                </a:cubicBezTo>
                <a:cubicBezTo>
                  <a:pt x="5358880" y="132674"/>
                  <a:pt x="5344517" y="126979"/>
                  <a:pt x="5333562" y="115582"/>
                </a:cubicBezTo>
                <a:cubicBezTo>
                  <a:pt x="5322599" y="104188"/>
                  <a:pt x="5317124" y="87772"/>
                  <a:pt x="5317124" y="66337"/>
                </a:cubicBezTo>
                <a:close/>
                <a:moveTo>
                  <a:pt x="5339235" y="66337"/>
                </a:moveTo>
                <a:cubicBezTo>
                  <a:pt x="5339235" y="82595"/>
                  <a:pt x="5342782" y="94763"/>
                  <a:pt x="5349878" y="102852"/>
                </a:cubicBezTo>
                <a:cubicBezTo>
                  <a:pt x="5356969" y="110942"/>
                  <a:pt x="5365894" y="114984"/>
                  <a:pt x="5376650" y="114984"/>
                </a:cubicBezTo>
                <a:cubicBezTo>
                  <a:pt x="5387327" y="114984"/>
                  <a:pt x="5396216" y="110920"/>
                  <a:pt x="5403308" y="102791"/>
                </a:cubicBezTo>
                <a:cubicBezTo>
                  <a:pt x="5410396" y="94666"/>
                  <a:pt x="5413943" y="82274"/>
                  <a:pt x="5413943" y="65621"/>
                </a:cubicBezTo>
                <a:cubicBezTo>
                  <a:pt x="5413943" y="49921"/>
                  <a:pt x="5410379" y="38031"/>
                  <a:pt x="5403246" y="29941"/>
                </a:cubicBezTo>
                <a:cubicBezTo>
                  <a:pt x="5396116" y="21853"/>
                  <a:pt x="5387248" y="17809"/>
                  <a:pt x="5376650" y="17809"/>
                </a:cubicBezTo>
                <a:cubicBezTo>
                  <a:pt x="5365894" y="17809"/>
                  <a:pt x="5356969" y="21835"/>
                  <a:pt x="5349878" y="29880"/>
                </a:cubicBezTo>
                <a:cubicBezTo>
                  <a:pt x="5342782" y="37929"/>
                  <a:pt x="5339235" y="50080"/>
                  <a:pt x="5339235" y="66337"/>
                </a:cubicBezTo>
                <a:close/>
                <a:moveTo>
                  <a:pt x="5466164" y="2866"/>
                </a:moveTo>
                <a:lnTo>
                  <a:pt x="5566092" y="2866"/>
                </a:lnTo>
                <a:lnTo>
                  <a:pt x="5566092" y="129809"/>
                </a:lnTo>
                <a:lnTo>
                  <a:pt x="5544698" y="129809"/>
                </a:lnTo>
                <a:lnTo>
                  <a:pt x="5544698" y="20679"/>
                </a:lnTo>
                <a:lnTo>
                  <a:pt x="5487682" y="20679"/>
                </a:lnTo>
                <a:lnTo>
                  <a:pt x="5487682" y="83909"/>
                </a:lnTo>
                <a:cubicBezTo>
                  <a:pt x="5487682" y="98651"/>
                  <a:pt x="5487203" y="108375"/>
                  <a:pt x="5486245" y="113073"/>
                </a:cubicBezTo>
                <a:cubicBezTo>
                  <a:pt x="5485291" y="117774"/>
                  <a:pt x="5482659" y="121882"/>
                  <a:pt x="5478357" y="125384"/>
                </a:cubicBezTo>
                <a:cubicBezTo>
                  <a:pt x="5474055" y="128891"/>
                  <a:pt x="5467842" y="130645"/>
                  <a:pt x="5459714" y="130645"/>
                </a:cubicBezTo>
                <a:cubicBezTo>
                  <a:pt x="5454691" y="130645"/>
                  <a:pt x="5448913" y="130323"/>
                  <a:pt x="5442379" y="129687"/>
                </a:cubicBezTo>
                <a:lnTo>
                  <a:pt x="5442379" y="111758"/>
                </a:lnTo>
                <a:lnTo>
                  <a:pt x="5451826" y="111758"/>
                </a:lnTo>
                <a:cubicBezTo>
                  <a:pt x="5456286" y="111758"/>
                  <a:pt x="5459472" y="111297"/>
                  <a:pt x="5461383" y="110383"/>
                </a:cubicBezTo>
                <a:cubicBezTo>
                  <a:pt x="5463299" y="109469"/>
                  <a:pt x="5464572" y="108014"/>
                  <a:pt x="5465210" y="106021"/>
                </a:cubicBezTo>
                <a:cubicBezTo>
                  <a:pt x="5465843" y="104029"/>
                  <a:pt x="5466164" y="97534"/>
                  <a:pt x="5466164" y="86537"/>
                </a:cubicBezTo>
                <a:close/>
                <a:moveTo>
                  <a:pt x="5597532" y="178694"/>
                </a:moveTo>
                <a:lnTo>
                  <a:pt x="5595141" y="158494"/>
                </a:lnTo>
                <a:cubicBezTo>
                  <a:pt x="5599839" y="159768"/>
                  <a:pt x="5603947" y="160410"/>
                  <a:pt x="5607450" y="160410"/>
                </a:cubicBezTo>
                <a:cubicBezTo>
                  <a:pt x="5612234" y="160410"/>
                  <a:pt x="5616057" y="159609"/>
                  <a:pt x="5618927" y="158018"/>
                </a:cubicBezTo>
                <a:cubicBezTo>
                  <a:pt x="5621796" y="156424"/>
                  <a:pt x="5624147" y="154192"/>
                  <a:pt x="5625979" y="151323"/>
                </a:cubicBezTo>
                <a:cubicBezTo>
                  <a:pt x="5627333" y="149174"/>
                  <a:pt x="5629525" y="143831"/>
                  <a:pt x="5632553" y="135307"/>
                </a:cubicBezTo>
                <a:cubicBezTo>
                  <a:pt x="5632949" y="134110"/>
                  <a:pt x="5633589" y="132354"/>
                  <a:pt x="5634468" y="130046"/>
                </a:cubicBezTo>
                <a:lnTo>
                  <a:pt x="5586293" y="2866"/>
                </a:lnTo>
                <a:lnTo>
                  <a:pt x="5609484" y="2866"/>
                </a:lnTo>
                <a:lnTo>
                  <a:pt x="5635900" y="76374"/>
                </a:lnTo>
                <a:cubicBezTo>
                  <a:pt x="5639328" y="85702"/>
                  <a:pt x="5642392" y="95501"/>
                  <a:pt x="5645101" y="105783"/>
                </a:cubicBezTo>
                <a:cubicBezTo>
                  <a:pt x="5647576" y="95901"/>
                  <a:pt x="5650524" y="86257"/>
                  <a:pt x="5653951" y="76852"/>
                </a:cubicBezTo>
                <a:lnTo>
                  <a:pt x="5681085" y="2866"/>
                </a:lnTo>
                <a:lnTo>
                  <a:pt x="5702599" y="2866"/>
                </a:lnTo>
                <a:lnTo>
                  <a:pt x="5654310" y="131958"/>
                </a:lnTo>
                <a:cubicBezTo>
                  <a:pt x="5649128" y="145901"/>
                  <a:pt x="5645101" y="155506"/>
                  <a:pt x="5642237" y="160769"/>
                </a:cubicBezTo>
                <a:cubicBezTo>
                  <a:pt x="5638410" y="167857"/>
                  <a:pt x="5634029" y="173060"/>
                  <a:pt x="5629089" y="176365"/>
                </a:cubicBezTo>
                <a:cubicBezTo>
                  <a:pt x="5624147" y="179673"/>
                  <a:pt x="5618250" y="181329"/>
                  <a:pt x="5611396" y="181329"/>
                </a:cubicBezTo>
                <a:cubicBezTo>
                  <a:pt x="5607252" y="181329"/>
                  <a:pt x="5602633" y="180446"/>
                  <a:pt x="5597532" y="178694"/>
                </a:cubicBezTo>
                <a:close/>
                <a:moveTo>
                  <a:pt x="5717822" y="2866"/>
                </a:moveTo>
                <a:lnTo>
                  <a:pt x="5817988" y="2866"/>
                </a:lnTo>
                <a:lnTo>
                  <a:pt x="5817988" y="129809"/>
                </a:lnTo>
                <a:lnTo>
                  <a:pt x="5796475" y="129809"/>
                </a:lnTo>
                <a:lnTo>
                  <a:pt x="5796475" y="20679"/>
                </a:lnTo>
                <a:lnTo>
                  <a:pt x="5739336" y="20679"/>
                </a:lnTo>
                <a:lnTo>
                  <a:pt x="5739336" y="129809"/>
                </a:lnTo>
                <a:lnTo>
                  <a:pt x="5717822" y="129809"/>
                </a:lnTo>
                <a:close/>
                <a:moveTo>
                  <a:pt x="5842249" y="66337"/>
                </a:moveTo>
                <a:cubicBezTo>
                  <a:pt x="5842249" y="42829"/>
                  <a:pt x="5848783" y="25416"/>
                  <a:pt x="5861851" y="14102"/>
                </a:cubicBezTo>
                <a:cubicBezTo>
                  <a:pt x="5872770" y="4699"/>
                  <a:pt x="5886079" y="0"/>
                  <a:pt x="5901775" y="0"/>
                </a:cubicBezTo>
                <a:cubicBezTo>
                  <a:pt x="5919227" y="0"/>
                  <a:pt x="5933495" y="5717"/>
                  <a:pt x="5944572" y="17151"/>
                </a:cubicBezTo>
                <a:cubicBezTo>
                  <a:pt x="5955646" y="28585"/>
                  <a:pt x="5961181" y="44381"/>
                  <a:pt x="5961181" y="64545"/>
                </a:cubicBezTo>
                <a:cubicBezTo>
                  <a:pt x="5961181" y="80878"/>
                  <a:pt x="5958734" y="93726"/>
                  <a:pt x="5953835" y="103093"/>
                </a:cubicBezTo>
                <a:cubicBezTo>
                  <a:pt x="5948935" y="112457"/>
                  <a:pt x="5941803" y="119725"/>
                  <a:pt x="5932439" y="124902"/>
                </a:cubicBezTo>
                <a:cubicBezTo>
                  <a:pt x="5923077" y="130086"/>
                  <a:pt x="5912852" y="132674"/>
                  <a:pt x="5901775" y="132674"/>
                </a:cubicBezTo>
                <a:cubicBezTo>
                  <a:pt x="5884009" y="132674"/>
                  <a:pt x="5869645" y="126979"/>
                  <a:pt x="5858686" y="115582"/>
                </a:cubicBezTo>
                <a:cubicBezTo>
                  <a:pt x="5847728" y="104188"/>
                  <a:pt x="5842249" y="87772"/>
                  <a:pt x="5842249" y="66337"/>
                </a:cubicBezTo>
                <a:close/>
                <a:moveTo>
                  <a:pt x="5864359" y="66337"/>
                </a:moveTo>
                <a:cubicBezTo>
                  <a:pt x="5864359" y="82595"/>
                  <a:pt x="5867909" y="94763"/>
                  <a:pt x="5875002" y="102852"/>
                </a:cubicBezTo>
                <a:cubicBezTo>
                  <a:pt x="5882094" y="110942"/>
                  <a:pt x="5891018" y="114984"/>
                  <a:pt x="5901775" y="114984"/>
                </a:cubicBezTo>
                <a:cubicBezTo>
                  <a:pt x="5912453" y="114984"/>
                  <a:pt x="5921340" y="110920"/>
                  <a:pt x="5928434" y="102791"/>
                </a:cubicBezTo>
                <a:cubicBezTo>
                  <a:pt x="5935522" y="94666"/>
                  <a:pt x="5939071" y="82274"/>
                  <a:pt x="5939071" y="65621"/>
                </a:cubicBezTo>
                <a:cubicBezTo>
                  <a:pt x="5939071" y="49921"/>
                  <a:pt x="5935504" y="38031"/>
                  <a:pt x="5928371" y="29941"/>
                </a:cubicBezTo>
                <a:cubicBezTo>
                  <a:pt x="5921240" y="21853"/>
                  <a:pt x="5912374" y="17809"/>
                  <a:pt x="5901775" y="17809"/>
                </a:cubicBezTo>
                <a:cubicBezTo>
                  <a:pt x="5891018" y="17809"/>
                  <a:pt x="5882094" y="21835"/>
                  <a:pt x="5875002" y="29880"/>
                </a:cubicBezTo>
                <a:cubicBezTo>
                  <a:pt x="5867909" y="37929"/>
                  <a:pt x="5864359" y="50080"/>
                  <a:pt x="5864359" y="66337"/>
                </a:cubicBezTo>
                <a:close/>
                <a:moveTo>
                  <a:pt x="5986526" y="2866"/>
                </a:moveTo>
                <a:lnTo>
                  <a:pt x="6059556" y="2866"/>
                </a:lnTo>
                <a:lnTo>
                  <a:pt x="6059556" y="20679"/>
                </a:lnTo>
                <a:lnTo>
                  <a:pt x="6008040" y="20679"/>
                </a:lnTo>
                <a:lnTo>
                  <a:pt x="6008040" y="129809"/>
                </a:lnTo>
                <a:lnTo>
                  <a:pt x="5986526" y="129809"/>
                </a:lnTo>
                <a:close/>
                <a:moveTo>
                  <a:pt x="6075695" y="178456"/>
                </a:moveTo>
                <a:lnTo>
                  <a:pt x="6075695" y="2866"/>
                </a:lnTo>
                <a:lnTo>
                  <a:pt x="6095296" y="2866"/>
                </a:lnTo>
                <a:lnTo>
                  <a:pt x="6095296" y="19365"/>
                </a:lnTo>
                <a:cubicBezTo>
                  <a:pt x="6099919" y="12907"/>
                  <a:pt x="6105139" y="8064"/>
                  <a:pt x="6110957" y="4838"/>
                </a:cubicBezTo>
                <a:cubicBezTo>
                  <a:pt x="6116774" y="1610"/>
                  <a:pt x="6123827" y="0"/>
                  <a:pt x="6132114" y="0"/>
                </a:cubicBezTo>
                <a:cubicBezTo>
                  <a:pt x="6142949" y="0"/>
                  <a:pt x="6152511" y="2786"/>
                  <a:pt x="6160799" y="8363"/>
                </a:cubicBezTo>
                <a:cubicBezTo>
                  <a:pt x="6169090" y="13943"/>
                  <a:pt x="6175346" y="21813"/>
                  <a:pt x="6179566" y="31968"/>
                </a:cubicBezTo>
                <a:cubicBezTo>
                  <a:pt x="6183789" y="42131"/>
                  <a:pt x="6185902" y="53270"/>
                  <a:pt x="6185902" y="65379"/>
                </a:cubicBezTo>
                <a:cubicBezTo>
                  <a:pt x="6185902" y="78369"/>
                  <a:pt x="6183572" y="90066"/>
                  <a:pt x="6178911" y="100462"/>
                </a:cubicBezTo>
                <a:cubicBezTo>
                  <a:pt x="6174248" y="110859"/>
                  <a:pt x="6167477" y="118828"/>
                  <a:pt x="6158592" y="124370"/>
                </a:cubicBezTo>
                <a:cubicBezTo>
                  <a:pt x="6149703" y="129907"/>
                  <a:pt x="6140361" y="132674"/>
                  <a:pt x="6130556" y="132674"/>
                </a:cubicBezTo>
                <a:cubicBezTo>
                  <a:pt x="6123388" y="132674"/>
                  <a:pt x="6116951" y="131159"/>
                  <a:pt x="6111255" y="128135"/>
                </a:cubicBezTo>
                <a:cubicBezTo>
                  <a:pt x="6105556" y="125107"/>
                  <a:pt x="6100877" y="121281"/>
                  <a:pt x="6097208" y="116658"/>
                </a:cubicBezTo>
                <a:lnTo>
                  <a:pt x="6097208" y="178456"/>
                </a:lnTo>
                <a:close/>
                <a:moveTo>
                  <a:pt x="6095178" y="67054"/>
                </a:moveTo>
                <a:cubicBezTo>
                  <a:pt x="6095178" y="83387"/>
                  <a:pt x="6098486" y="95462"/>
                  <a:pt x="6105100" y="103270"/>
                </a:cubicBezTo>
                <a:cubicBezTo>
                  <a:pt x="6111713" y="111078"/>
                  <a:pt x="6119718" y="114984"/>
                  <a:pt x="6129122" y="114984"/>
                </a:cubicBezTo>
                <a:cubicBezTo>
                  <a:pt x="6138687" y="114984"/>
                  <a:pt x="6146874" y="110942"/>
                  <a:pt x="6153688" y="102852"/>
                </a:cubicBezTo>
                <a:cubicBezTo>
                  <a:pt x="6160499" y="94763"/>
                  <a:pt x="6163905" y="82235"/>
                  <a:pt x="6163905" y="65261"/>
                </a:cubicBezTo>
                <a:cubicBezTo>
                  <a:pt x="6163905" y="49086"/>
                  <a:pt x="6160579" y="36972"/>
                  <a:pt x="6153926" y="28923"/>
                </a:cubicBezTo>
                <a:cubicBezTo>
                  <a:pt x="6147274" y="20873"/>
                  <a:pt x="6139321" y="16849"/>
                  <a:pt x="6130080" y="16849"/>
                </a:cubicBezTo>
                <a:cubicBezTo>
                  <a:pt x="6120915" y="16849"/>
                  <a:pt x="6112807" y="21133"/>
                  <a:pt x="6105759" y="29700"/>
                </a:cubicBezTo>
                <a:cubicBezTo>
                  <a:pt x="6098706" y="38269"/>
                  <a:pt x="6095178" y="50721"/>
                  <a:pt x="6095178" y="67054"/>
                </a:cubicBezTo>
                <a:close/>
                <a:moveTo>
                  <a:pt x="6207458" y="178694"/>
                </a:moveTo>
                <a:lnTo>
                  <a:pt x="6205067" y="158494"/>
                </a:lnTo>
                <a:cubicBezTo>
                  <a:pt x="6209765" y="159768"/>
                  <a:pt x="6213874" y="160410"/>
                  <a:pt x="6217377" y="160410"/>
                </a:cubicBezTo>
                <a:cubicBezTo>
                  <a:pt x="6222161" y="160410"/>
                  <a:pt x="6225983" y="159609"/>
                  <a:pt x="6228853" y="158018"/>
                </a:cubicBezTo>
                <a:cubicBezTo>
                  <a:pt x="6231722" y="156424"/>
                  <a:pt x="6234073" y="154192"/>
                  <a:pt x="6235906" y="151323"/>
                </a:cubicBezTo>
                <a:cubicBezTo>
                  <a:pt x="6237259" y="149174"/>
                  <a:pt x="6239451" y="143831"/>
                  <a:pt x="6242479" y="135307"/>
                </a:cubicBezTo>
                <a:cubicBezTo>
                  <a:pt x="6242875" y="134110"/>
                  <a:pt x="6243515" y="132354"/>
                  <a:pt x="6244394" y="130046"/>
                </a:cubicBezTo>
                <a:lnTo>
                  <a:pt x="6196220" y="2866"/>
                </a:lnTo>
                <a:lnTo>
                  <a:pt x="6219410" y="2866"/>
                </a:lnTo>
                <a:lnTo>
                  <a:pt x="6245827" y="76374"/>
                </a:lnTo>
                <a:cubicBezTo>
                  <a:pt x="6249255" y="85702"/>
                  <a:pt x="6252318" y="95501"/>
                  <a:pt x="6255028" y="105783"/>
                </a:cubicBezTo>
                <a:cubicBezTo>
                  <a:pt x="6257502" y="95901"/>
                  <a:pt x="6260450" y="86257"/>
                  <a:pt x="6263878" y="76852"/>
                </a:cubicBezTo>
                <a:lnTo>
                  <a:pt x="6291011" y="2866"/>
                </a:lnTo>
                <a:lnTo>
                  <a:pt x="6312525" y="2866"/>
                </a:lnTo>
                <a:lnTo>
                  <a:pt x="6264237" y="131958"/>
                </a:lnTo>
                <a:cubicBezTo>
                  <a:pt x="6259054" y="145901"/>
                  <a:pt x="6255028" y="155506"/>
                  <a:pt x="6252163" y="160769"/>
                </a:cubicBezTo>
                <a:cubicBezTo>
                  <a:pt x="6248337" y="167857"/>
                  <a:pt x="6243955" y="173060"/>
                  <a:pt x="6239016" y="176365"/>
                </a:cubicBezTo>
                <a:cubicBezTo>
                  <a:pt x="6234073" y="179673"/>
                  <a:pt x="6228177" y="181329"/>
                  <a:pt x="6221322" y="181329"/>
                </a:cubicBezTo>
                <a:cubicBezTo>
                  <a:pt x="6217178" y="181329"/>
                  <a:pt x="6212559" y="180446"/>
                  <a:pt x="6207458" y="178694"/>
                </a:cubicBezTo>
                <a:close/>
                <a:moveTo>
                  <a:pt x="6407553" y="2866"/>
                </a:moveTo>
                <a:lnTo>
                  <a:pt x="6407553" y="57730"/>
                </a:lnTo>
                <a:cubicBezTo>
                  <a:pt x="6414404" y="57730"/>
                  <a:pt x="6419225" y="56416"/>
                  <a:pt x="6422014" y="53784"/>
                </a:cubicBezTo>
                <a:cubicBezTo>
                  <a:pt x="6424800" y="51157"/>
                  <a:pt x="6428869" y="43506"/>
                  <a:pt x="6434208" y="30834"/>
                </a:cubicBezTo>
                <a:cubicBezTo>
                  <a:pt x="6439227" y="18803"/>
                  <a:pt x="6443729" y="11113"/>
                  <a:pt x="6447715" y="7766"/>
                </a:cubicBezTo>
                <a:cubicBezTo>
                  <a:pt x="6451621" y="4501"/>
                  <a:pt x="6457834" y="2866"/>
                  <a:pt x="6466360" y="2866"/>
                </a:cubicBezTo>
                <a:lnTo>
                  <a:pt x="6474250" y="2866"/>
                </a:lnTo>
                <a:lnTo>
                  <a:pt x="6474250" y="20679"/>
                </a:lnTo>
                <a:lnTo>
                  <a:pt x="6468393" y="20556"/>
                </a:lnTo>
                <a:cubicBezTo>
                  <a:pt x="6462655" y="20556"/>
                  <a:pt x="6458986" y="21395"/>
                  <a:pt x="6457395" y="23069"/>
                </a:cubicBezTo>
                <a:cubicBezTo>
                  <a:pt x="6455721" y="24822"/>
                  <a:pt x="6453172" y="30043"/>
                  <a:pt x="6449745" y="38726"/>
                </a:cubicBezTo>
                <a:cubicBezTo>
                  <a:pt x="6446560" y="47013"/>
                  <a:pt x="6443610" y="52748"/>
                  <a:pt x="6440900" y="55937"/>
                </a:cubicBezTo>
                <a:cubicBezTo>
                  <a:pt x="6438189" y="59123"/>
                  <a:pt x="6433966" y="62035"/>
                  <a:pt x="6428232" y="64663"/>
                </a:cubicBezTo>
                <a:cubicBezTo>
                  <a:pt x="6437552" y="67137"/>
                  <a:pt x="6446636" y="75741"/>
                  <a:pt x="6455484" y="90482"/>
                </a:cubicBezTo>
                <a:lnTo>
                  <a:pt x="6479150" y="129809"/>
                </a:lnTo>
                <a:lnTo>
                  <a:pt x="6455484" y="129809"/>
                </a:lnTo>
                <a:lnTo>
                  <a:pt x="6432415" y="90482"/>
                </a:lnTo>
                <a:cubicBezTo>
                  <a:pt x="6427710" y="82513"/>
                  <a:pt x="6423605" y="77292"/>
                  <a:pt x="6420099" y="74823"/>
                </a:cubicBezTo>
                <a:cubicBezTo>
                  <a:pt x="6416596" y="72349"/>
                  <a:pt x="6412413" y="71118"/>
                  <a:pt x="6407553" y="71118"/>
                </a:cubicBezTo>
                <a:lnTo>
                  <a:pt x="6407553" y="129809"/>
                </a:lnTo>
                <a:lnTo>
                  <a:pt x="6385553" y="129809"/>
                </a:lnTo>
                <a:lnTo>
                  <a:pt x="6385553" y="71118"/>
                </a:lnTo>
                <a:cubicBezTo>
                  <a:pt x="6380777" y="71118"/>
                  <a:pt x="6376629" y="72331"/>
                  <a:pt x="6373127" y="74762"/>
                </a:cubicBezTo>
                <a:cubicBezTo>
                  <a:pt x="6369624" y="77192"/>
                  <a:pt x="6365516" y="82433"/>
                  <a:pt x="6360814" y="90482"/>
                </a:cubicBezTo>
                <a:lnTo>
                  <a:pt x="6337746" y="129809"/>
                </a:lnTo>
                <a:lnTo>
                  <a:pt x="6314079" y="129809"/>
                </a:lnTo>
                <a:lnTo>
                  <a:pt x="6337624" y="90482"/>
                </a:lnTo>
                <a:cubicBezTo>
                  <a:pt x="6346552" y="75741"/>
                  <a:pt x="6355674" y="67137"/>
                  <a:pt x="6364997" y="64663"/>
                </a:cubicBezTo>
                <a:cubicBezTo>
                  <a:pt x="6358622" y="61715"/>
                  <a:pt x="6354158" y="58507"/>
                  <a:pt x="6351613" y="55040"/>
                </a:cubicBezTo>
                <a:cubicBezTo>
                  <a:pt x="6349064" y="51577"/>
                  <a:pt x="6345234" y="43308"/>
                  <a:pt x="6340136" y="30237"/>
                </a:cubicBezTo>
                <a:cubicBezTo>
                  <a:pt x="6338379" y="25856"/>
                  <a:pt x="6336511" y="23148"/>
                  <a:pt x="6334516" y="22112"/>
                </a:cubicBezTo>
                <a:cubicBezTo>
                  <a:pt x="6332446" y="21074"/>
                  <a:pt x="6329379" y="20556"/>
                  <a:pt x="6325315" y="20556"/>
                </a:cubicBezTo>
                <a:cubicBezTo>
                  <a:pt x="6324279" y="20556"/>
                  <a:pt x="6322166" y="20595"/>
                  <a:pt x="6318979" y="20679"/>
                </a:cubicBezTo>
                <a:lnTo>
                  <a:pt x="6318979" y="2866"/>
                </a:lnTo>
                <a:lnTo>
                  <a:pt x="6321967" y="2866"/>
                </a:lnTo>
                <a:cubicBezTo>
                  <a:pt x="6330254" y="2866"/>
                  <a:pt x="6336090" y="3363"/>
                  <a:pt x="6339481" y="4360"/>
                </a:cubicBezTo>
                <a:cubicBezTo>
                  <a:pt x="6342865" y="5357"/>
                  <a:pt x="6345889" y="7466"/>
                  <a:pt x="6348560" y="10692"/>
                </a:cubicBezTo>
                <a:cubicBezTo>
                  <a:pt x="6351234" y="13918"/>
                  <a:pt x="6354719" y="20636"/>
                  <a:pt x="6359022" y="30834"/>
                </a:cubicBezTo>
                <a:cubicBezTo>
                  <a:pt x="6364281" y="43345"/>
                  <a:pt x="6368288" y="50955"/>
                  <a:pt x="6371039" y="53665"/>
                </a:cubicBezTo>
                <a:cubicBezTo>
                  <a:pt x="6373786" y="56376"/>
                  <a:pt x="6378623" y="57730"/>
                  <a:pt x="6385553" y="57730"/>
                </a:cubicBezTo>
                <a:lnTo>
                  <a:pt x="6385553" y="2866"/>
                </a:lnTo>
                <a:close/>
                <a:moveTo>
                  <a:pt x="6494687" y="2866"/>
                </a:moveTo>
                <a:lnTo>
                  <a:pt x="6516205" y="2866"/>
                </a:lnTo>
                <a:lnTo>
                  <a:pt x="6516205" y="55696"/>
                </a:lnTo>
                <a:lnTo>
                  <a:pt x="6575850" y="55696"/>
                </a:lnTo>
                <a:lnTo>
                  <a:pt x="6575850" y="2866"/>
                </a:lnTo>
                <a:lnTo>
                  <a:pt x="6597367" y="2866"/>
                </a:lnTo>
                <a:lnTo>
                  <a:pt x="6597367" y="129809"/>
                </a:lnTo>
                <a:lnTo>
                  <a:pt x="6575850" y="129809"/>
                </a:lnTo>
                <a:lnTo>
                  <a:pt x="6575850" y="73509"/>
                </a:lnTo>
                <a:lnTo>
                  <a:pt x="6516205" y="73509"/>
                </a:lnTo>
                <a:lnTo>
                  <a:pt x="6516205" y="129809"/>
                </a:lnTo>
                <a:lnTo>
                  <a:pt x="6494687" y="129809"/>
                </a:lnTo>
                <a:close/>
                <a:moveTo>
                  <a:pt x="6751832" y="2866"/>
                </a:moveTo>
                <a:lnTo>
                  <a:pt x="6773346" y="2866"/>
                </a:lnTo>
                <a:lnTo>
                  <a:pt x="6773346" y="129809"/>
                </a:lnTo>
                <a:lnTo>
                  <a:pt x="6751832" y="129809"/>
                </a:lnTo>
                <a:close/>
                <a:moveTo>
                  <a:pt x="6631462" y="2866"/>
                </a:moveTo>
                <a:lnTo>
                  <a:pt x="6652980" y="2866"/>
                </a:lnTo>
                <a:lnTo>
                  <a:pt x="6652980" y="52470"/>
                </a:lnTo>
                <a:lnTo>
                  <a:pt x="6680231" y="52470"/>
                </a:lnTo>
                <a:cubicBezTo>
                  <a:pt x="6698005" y="52470"/>
                  <a:pt x="6711688" y="55915"/>
                  <a:pt x="6721293" y="62809"/>
                </a:cubicBezTo>
                <a:cubicBezTo>
                  <a:pt x="6730894" y="69704"/>
                  <a:pt x="6735694" y="79203"/>
                  <a:pt x="6735694" y="91318"/>
                </a:cubicBezTo>
                <a:cubicBezTo>
                  <a:pt x="6735694" y="101916"/>
                  <a:pt x="6731689" y="110985"/>
                  <a:pt x="6723684" y="118512"/>
                </a:cubicBezTo>
                <a:cubicBezTo>
                  <a:pt x="6715673" y="126040"/>
                  <a:pt x="6702864" y="129809"/>
                  <a:pt x="6685250" y="129809"/>
                </a:cubicBezTo>
                <a:lnTo>
                  <a:pt x="6631462" y="129809"/>
                </a:lnTo>
                <a:close/>
                <a:moveTo>
                  <a:pt x="6652980" y="112115"/>
                </a:moveTo>
                <a:lnTo>
                  <a:pt x="6675570" y="112115"/>
                </a:lnTo>
                <a:cubicBezTo>
                  <a:pt x="6689199" y="112115"/>
                  <a:pt x="6698920" y="110445"/>
                  <a:pt x="6704736" y="107096"/>
                </a:cubicBezTo>
                <a:cubicBezTo>
                  <a:pt x="6710554" y="103752"/>
                  <a:pt x="6713463" y="98533"/>
                  <a:pt x="6713463" y="91437"/>
                </a:cubicBezTo>
                <a:cubicBezTo>
                  <a:pt x="6713463" y="85939"/>
                  <a:pt x="6711311" y="81040"/>
                  <a:pt x="6707008" y="76734"/>
                </a:cubicBezTo>
                <a:cubicBezTo>
                  <a:pt x="6702703" y="72432"/>
                  <a:pt x="6693181" y="70279"/>
                  <a:pt x="6678438" y="70279"/>
                </a:cubicBezTo>
                <a:lnTo>
                  <a:pt x="6652980" y="70279"/>
                </a:lnTo>
                <a:close/>
                <a:moveTo>
                  <a:pt x="6893835" y="88928"/>
                </a:moveTo>
                <a:lnTo>
                  <a:pt x="6916068" y="91678"/>
                </a:lnTo>
                <a:cubicBezTo>
                  <a:pt x="6912561" y="104663"/>
                  <a:pt x="6906067" y="114747"/>
                  <a:pt x="6896585" y="121918"/>
                </a:cubicBezTo>
                <a:cubicBezTo>
                  <a:pt x="6887099" y="129089"/>
                  <a:pt x="6874988" y="132674"/>
                  <a:pt x="6860247" y="132674"/>
                </a:cubicBezTo>
                <a:cubicBezTo>
                  <a:pt x="6841678" y="132674"/>
                  <a:pt x="6826957" y="126958"/>
                  <a:pt x="6816081" y="115520"/>
                </a:cubicBezTo>
                <a:cubicBezTo>
                  <a:pt x="6805202" y="104088"/>
                  <a:pt x="6799763" y="88049"/>
                  <a:pt x="6799763" y="67414"/>
                </a:cubicBezTo>
                <a:cubicBezTo>
                  <a:pt x="6799763" y="46055"/>
                  <a:pt x="6805259" y="29478"/>
                  <a:pt x="6816258" y="17687"/>
                </a:cubicBezTo>
                <a:cubicBezTo>
                  <a:pt x="6827256" y="5894"/>
                  <a:pt x="6841523" y="0"/>
                  <a:pt x="6859051" y="0"/>
                </a:cubicBezTo>
                <a:cubicBezTo>
                  <a:pt x="6876025" y="0"/>
                  <a:pt x="6889892" y="5774"/>
                  <a:pt x="6900649" y="17328"/>
                </a:cubicBezTo>
                <a:cubicBezTo>
                  <a:pt x="6911406" y="28880"/>
                  <a:pt x="6916784" y="45137"/>
                  <a:pt x="6916784" y="66099"/>
                </a:cubicBezTo>
                <a:cubicBezTo>
                  <a:pt x="6916784" y="67374"/>
                  <a:pt x="6916745" y="69286"/>
                  <a:pt x="6916665" y="71835"/>
                </a:cubicBezTo>
                <a:lnTo>
                  <a:pt x="6821999" y="71835"/>
                </a:lnTo>
                <a:cubicBezTo>
                  <a:pt x="6822795" y="85778"/>
                  <a:pt x="6826742" y="96459"/>
                  <a:pt x="6833833" y="103868"/>
                </a:cubicBezTo>
                <a:cubicBezTo>
                  <a:pt x="6840925" y="111280"/>
                  <a:pt x="6849767" y="114984"/>
                  <a:pt x="6860365" y="114984"/>
                </a:cubicBezTo>
                <a:cubicBezTo>
                  <a:pt x="6868256" y="114984"/>
                  <a:pt x="6874992" y="112914"/>
                  <a:pt x="6880568" y="108770"/>
                </a:cubicBezTo>
                <a:cubicBezTo>
                  <a:pt x="6886148" y="104627"/>
                  <a:pt x="6890569" y="98013"/>
                  <a:pt x="6893835" y="88928"/>
                </a:cubicBezTo>
                <a:close/>
                <a:moveTo>
                  <a:pt x="6823195" y="54144"/>
                </a:moveTo>
                <a:lnTo>
                  <a:pt x="6894072" y="54144"/>
                </a:lnTo>
                <a:cubicBezTo>
                  <a:pt x="6893118" y="43470"/>
                  <a:pt x="6890407" y="35457"/>
                  <a:pt x="6885946" y="30118"/>
                </a:cubicBezTo>
                <a:cubicBezTo>
                  <a:pt x="6879092" y="21835"/>
                  <a:pt x="6870207" y="17691"/>
                  <a:pt x="6859289" y="17691"/>
                </a:cubicBezTo>
                <a:cubicBezTo>
                  <a:pt x="6849407" y="17691"/>
                  <a:pt x="6841105" y="20999"/>
                  <a:pt x="6834369" y="27608"/>
                </a:cubicBezTo>
                <a:cubicBezTo>
                  <a:pt x="6827634" y="34222"/>
                  <a:pt x="6823912" y="43067"/>
                  <a:pt x="6823195" y="54144"/>
                </a:cubicBezTo>
                <a:close/>
                <a:moveTo>
                  <a:pt x="7019176" y="2866"/>
                </a:moveTo>
                <a:lnTo>
                  <a:pt x="7040689" y="2866"/>
                </a:lnTo>
                <a:lnTo>
                  <a:pt x="7040689" y="99688"/>
                </a:lnTo>
                <a:lnTo>
                  <a:pt x="7100338" y="2866"/>
                </a:lnTo>
                <a:lnTo>
                  <a:pt x="7123525" y="2866"/>
                </a:lnTo>
                <a:lnTo>
                  <a:pt x="7123525" y="129809"/>
                </a:lnTo>
                <a:lnTo>
                  <a:pt x="7102011" y="129809"/>
                </a:lnTo>
                <a:lnTo>
                  <a:pt x="7102011" y="33585"/>
                </a:lnTo>
                <a:lnTo>
                  <a:pt x="7042364" y="129809"/>
                </a:lnTo>
                <a:lnTo>
                  <a:pt x="7019176" y="129809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414274" y="6515332"/>
            <a:ext cx="1905666" cy="165787"/>
          </a:xfrm>
          <a:custGeom>
            <a:avLst/>
            <a:gdLst/>
            <a:ahLst/>
            <a:cxnLst/>
            <a:rect l="l" t="t" r="r" b="b"/>
            <a:pathLst>
              <a:path w="1905666" h="165787">
                <a:moveTo>
                  <a:pt x="89409" y="83311"/>
                </a:moveTo>
                <a:lnTo>
                  <a:pt x="110566" y="86062"/>
                </a:lnTo>
                <a:cubicBezTo>
                  <a:pt x="108259" y="100645"/>
                  <a:pt x="102341" y="112061"/>
                  <a:pt x="92819" y="120305"/>
                </a:cubicBezTo>
                <a:cubicBezTo>
                  <a:pt x="83293" y="128552"/>
                  <a:pt x="71600" y="132678"/>
                  <a:pt x="57733" y="132678"/>
                </a:cubicBezTo>
                <a:cubicBezTo>
                  <a:pt x="40363" y="132678"/>
                  <a:pt x="26398" y="126996"/>
                  <a:pt x="15840" y="115642"/>
                </a:cubicBezTo>
                <a:cubicBezTo>
                  <a:pt x="5281" y="104289"/>
                  <a:pt x="0" y="88012"/>
                  <a:pt x="0" y="66816"/>
                </a:cubicBezTo>
                <a:cubicBezTo>
                  <a:pt x="0" y="53110"/>
                  <a:pt x="2268" y="41119"/>
                  <a:pt x="6815" y="30837"/>
                </a:cubicBezTo>
                <a:cubicBezTo>
                  <a:pt x="11354" y="20556"/>
                  <a:pt x="18270" y="12845"/>
                  <a:pt x="27554" y="7708"/>
                </a:cubicBezTo>
                <a:cubicBezTo>
                  <a:pt x="36839" y="2567"/>
                  <a:pt x="46941" y="0"/>
                  <a:pt x="57852" y="0"/>
                </a:cubicBezTo>
                <a:cubicBezTo>
                  <a:pt x="71640" y="0"/>
                  <a:pt x="82915" y="3485"/>
                  <a:pt x="91681" y="10457"/>
                </a:cubicBezTo>
                <a:cubicBezTo>
                  <a:pt x="100447" y="17435"/>
                  <a:pt x="106063" y="27334"/>
                  <a:pt x="108537" y="40161"/>
                </a:cubicBezTo>
                <a:lnTo>
                  <a:pt x="87616" y="43391"/>
                </a:lnTo>
                <a:cubicBezTo>
                  <a:pt x="85626" y="34861"/>
                  <a:pt x="82102" y="28447"/>
                  <a:pt x="77040" y="24145"/>
                </a:cubicBezTo>
                <a:cubicBezTo>
                  <a:pt x="71979" y="19843"/>
                  <a:pt x="65862" y="17690"/>
                  <a:pt x="58691" y="17690"/>
                </a:cubicBezTo>
                <a:cubicBezTo>
                  <a:pt x="47851" y="17690"/>
                  <a:pt x="39053" y="21579"/>
                  <a:pt x="32277" y="29347"/>
                </a:cubicBezTo>
                <a:cubicBezTo>
                  <a:pt x="25506" y="37112"/>
                  <a:pt x="22115" y="49406"/>
                  <a:pt x="22115" y="66218"/>
                </a:cubicBezTo>
                <a:cubicBezTo>
                  <a:pt x="22115" y="83271"/>
                  <a:pt x="25384" y="95659"/>
                  <a:pt x="31918" y="103392"/>
                </a:cubicBezTo>
                <a:cubicBezTo>
                  <a:pt x="38456" y="111121"/>
                  <a:pt x="46976" y="114987"/>
                  <a:pt x="57496" y="114987"/>
                </a:cubicBezTo>
                <a:cubicBezTo>
                  <a:pt x="65941" y="114987"/>
                  <a:pt x="72993" y="112395"/>
                  <a:pt x="78652" y="107218"/>
                </a:cubicBezTo>
                <a:cubicBezTo>
                  <a:pt x="84308" y="102042"/>
                  <a:pt x="87894" y="94071"/>
                  <a:pt x="89409" y="83311"/>
                </a:cubicBezTo>
                <a:close/>
                <a:moveTo>
                  <a:pt x="211809" y="114149"/>
                </a:moveTo>
                <a:cubicBezTo>
                  <a:pt x="203843" y="120923"/>
                  <a:pt x="196171" y="125708"/>
                  <a:pt x="188798" y="128495"/>
                </a:cubicBezTo>
                <a:cubicBezTo>
                  <a:pt x="181430" y="131281"/>
                  <a:pt x="173520" y="132678"/>
                  <a:pt x="165075" y="132678"/>
                </a:cubicBezTo>
                <a:cubicBezTo>
                  <a:pt x="151131" y="132678"/>
                  <a:pt x="140411" y="129268"/>
                  <a:pt x="132920" y="122457"/>
                </a:cubicBezTo>
                <a:cubicBezTo>
                  <a:pt x="125428" y="115646"/>
                  <a:pt x="121680" y="106938"/>
                  <a:pt x="121680" y="96340"/>
                </a:cubicBezTo>
                <a:cubicBezTo>
                  <a:pt x="121680" y="90126"/>
                  <a:pt x="123095" y="84445"/>
                  <a:pt x="125924" y="79308"/>
                </a:cubicBezTo>
                <a:cubicBezTo>
                  <a:pt x="128754" y="74167"/>
                  <a:pt x="132459" y="70044"/>
                  <a:pt x="137045" y="66934"/>
                </a:cubicBezTo>
                <a:cubicBezTo>
                  <a:pt x="141628" y="63828"/>
                  <a:pt x="146787" y="61477"/>
                  <a:pt x="152521" y="59886"/>
                </a:cubicBezTo>
                <a:cubicBezTo>
                  <a:pt x="156744" y="58765"/>
                  <a:pt x="163120" y="57694"/>
                  <a:pt x="171648" y="56652"/>
                </a:cubicBezTo>
                <a:cubicBezTo>
                  <a:pt x="189018" y="54583"/>
                  <a:pt x="201808" y="52113"/>
                  <a:pt x="210016" y="49244"/>
                </a:cubicBezTo>
                <a:cubicBezTo>
                  <a:pt x="210100" y="46295"/>
                  <a:pt x="210136" y="44427"/>
                  <a:pt x="210136" y="43628"/>
                </a:cubicBezTo>
                <a:cubicBezTo>
                  <a:pt x="210136" y="34861"/>
                  <a:pt x="208105" y="28684"/>
                  <a:pt x="204037" y="25099"/>
                </a:cubicBezTo>
                <a:cubicBezTo>
                  <a:pt x="198540" y="20239"/>
                  <a:pt x="190372" y="17809"/>
                  <a:pt x="179536" y="17809"/>
                </a:cubicBezTo>
                <a:cubicBezTo>
                  <a:pt x="169416" y="17809"/>
                  <a:pt x="161945" y="19583"/>
                  <a:pt x="157126" y="23125"/>
                </a:cubicBezTo>
                <a:cubicBezTo>
                  <a:pt x="152301" y="26673"/>
                  <a:pt x="148737" y="32950"/>
                  <a:pt x="146426" y="41954"/>
                </a:cubicBezTo>
                <a:lnTo>
                  <a:pt x="125391" y="39088"/>
                </a:lnTo>
                <a:cubicBezTo>
                  <a:pt x="127304" y="30081"/>
                  <a:pt x="130446" y="22809"/>
                  <a:pt x="134831" y="17272"/>
                </a:cubicBezTo>
                <a:cubicBezTo>
                  <a:pt x="139215" y="11732"/>
                  <a:pt x="145548" y="7466"/>
                  <a:pt x="153835" y="4478"/>
                </a:cubicBezTo>
                <a:cubicBezTo>
                  <a:pt x="162126" y="1494"/>
                  <a:pt x="171727" y="0"/>
                  <a:pt x="182643" y="0"/>
                </a:cubicBezTo>
                <a:cubicBezTo>
                  <a:pt x="193478" y="0"/>
                  <a:pt x="202287" y="1278"/>
                  <a:pt x="209059" y="3823"/>
                </a:cubicBezTo>
                <a:cubicBezTo>
                  <a:pt x="215834" y="6372"/>
                  <a:pt x="220816" y="9580"/>
                  <a:pt x="224003" y="13446"/>
                </a:cubicBezTo>
                <a:cubicBezTo>
                  <a:pt x="227193" y="17311"/>
                  <a:pt x="229421" y="22193"/>
                  <a:pt x="230696" y="28087"/>
                </a:cubicBezTo>
                <a:cubicBezTo>
                  <a:pt x="231412" y="31755"/>
                  <a:pt x="231771" y="38364"/>
                  <a:pt x="231771" y="47930"/>
                </a:cubicBezTo>
                <a:lnTo>
                  <a:pt x="231771" y="76615"/>
                </a:lnTo>
                <a:cubicBezTo>
                  <a:pt x="231771" y="96620"/>
                  <a:pt x="232229" y="109271"/>
                  <a:pt x="233147" y="114569"/>
                </a:cubicBezTo>
                <a:cubicBezTo>
                  <a:pt x="234061" y="119869"/>
                  <a:pt x="235872" y="124949"/>
                  <a:pt x="238582" y="129808"/>
                </a:cubicBezTo>
                <a:lnTo>
                  <a:pt x="216112" y="129808"/>
                </a:lnTo>
                <a:cubicBezTo>
                  <a:pt x="213879" y="125348"/>
                  <a:pt x="212447" y="120128"/>
                  <a:pt x="211809" y="114149"/>
                </a:cubicBezTo>
                <a:close/>
                <a:moveTo>
                  <a:pt x="210016" y="66100"/>
                </a:moveTo>
                <a:cubicBezTo>
                  <a:pt x="202204" y="69289"/>
                  <a:pt x="190490" y="71993"/>
                  <a:pt x="174874" y="74224"/>
                </a:cubicBezTo>
                <a:cubicBezTo>
                  <a:pt x="166025" y="75503"/>
                  <a:pt x="159775" y="76935"/>
                  <a:pt x="156107" y="78530"/>
                </a:cubicBezTo>
                <a:cubicBezTo>
                  <a:pt x="152442" y="80124"/>
                  <a:pt x="149616" y="82457"/>
                  <a:pt x="147621" y="85522"/>
                </a:cubicBezTo>
                <a:cubicBezTo>
                  <a:pt x="145631" y="88589"/>
                  <a:pt x="144634" y="91998"/>
                  <a:pt x="144634" y="95741"/>
                </a:cubicBezTo>
                <a:cubicBezTo>
                  <a:pt x="144634" y="101481"/>
                  <a:pt x="146805" y="106261"/>
                  <a:pt x="151149" y="110087"/>
                </a:cubicBezTo>
                <a:cubicBezTo>
                  <a:pt x="155491" y="113911"/>
                  <a:pt x="161845" y="115823"/>
                  <a:pt x="170212" y="115823"/>
                </a:cubicBezTo>
                <a:cubicBezTo>
                  <a:pt x="178499" y="115823"/>
                  <a:pt x="185868" y="114012"/>
                  <a:pt x="192326" y="110383"/>
                </a:cubicBezTo>
                <a:cubicBezTo>
                  <a:pt x="198778" y="106757"/>
                  <a:pt x="203523" y="101797"/>
                  <a:pt x="206550" y="95504"/>
                </a:cubicBezTo>
                <a:cubicBezTo>
                  <a:pt x="208862" y="90640"/>
                  <a:pt x="210016" y="83469"/>
                  <a:pt x="210016" y="73986"/>
                </a:cubicBezTo>
                <a:close/>
                <a:moveTo>
                  <a:pt x="265720" y="2869"/>
                </a:moveTo>
                <a:lnTo>
                  <a:pt x="299186" y="2869"/>
                </a:lnTo>
                <a:lnTo>
                  <a:pt x="332536" y="104468"/>
                </a:lnTo>
                <a:lnTo>
                  <a:pt x="369591" y="2869"/>
                </a:lnTo>
                <a:lnTo>
                  <a:pt x="400547" y="2869"/>
                </a:lnTo>
                <a:lnTo>
                  <a:pt x="400547" y="129808"/>
                </a:lnTo>
                <a:lnTo>
                  <a:pt x="379033" y="129808"/>
                </a:lnTo>
                <a:lnTo>
                  <a:pt x="379033" y="27611"/>
                </a:lnTo>
                <a:lnTo>
                  <a:pt x="341503" y="129808"/>
                </a:lnTo>
                <a:lnTo>
                  <a:pt x="322258" y="129808"/>
                </a:lnTo>
                <a:lnTo>
                  <a:pt x="286759" y="22711"/>
                </a:lnTo>
                <a:lnTo>
                  <a:pt x="286759" y="129808"/>
                </a:lnTo>
                <a:lnTo>
                  <a:pt x="265720" y="129808"/>
                </a:lnTo>
                <a:close/>
                <a:moveTo>
                  <a:pt x="425408" y="66337"/>
                </a:moveTo>
                <a:cubicBezTo>
                  <a:pt x="425408" y="42828"/>
                  <a:pt x="431942" y="25415"/>
                  <a:pt x="445011" y="14101"/>
                </a:cubicBezTo>
                <a:cubicBezTo>
                  <a:pt x="455929" y="4702"/>
                  <a:pt x="469239" y="0"/>
                  <a:pt x="484934" y="0"/>
                </a:cubicBezTo>
                <a:cubicBezTo>
                  <a:pt x="502387" y="0"/>
                  <a:pt x="516654" y="5716"/>
                  <a:pt x="527731" y="17150"/>
                </a:cubicBezTo>
                <a:cubicBezTo>
                  <a:pt x="538805" y="28588"/>
                  <a:pt x="544341" y="44384"/>
                  <a:pt x="544341" y="64548"/>
                </a:cubicBezTo>
                <a:cubicBezTo>
                  <a:pt x="544341" y="80881"/>
                  <a:pt x="541894" y="93730"/>
                  <a:pt x="536994" y="103092"/>
                </a:cubicBezTo>
                <a:cubicBezTo>
                  <a:pt x="532095" y="112456"/>
                  <a:pt x="524962" y="119728"/>
                  <a:pt x="515600" y="124906"/>
                </a:cubicBezTo>
                <a:cubicBezTo>
                  <a:pt x="506236" y="130086"/>
                  <a:pt x="496011" y="132678"/>
                  <a:pt x="484934" y="132678"/>
                </a:cubicBezTo>
                <a:cubicBezTo>
                  <a:pt x="467168" y="132678"/>
                  <a:pt x="452805" y="126978"/>
                  <a:pt x="441846" y="115585"/>
                </a:cubicBezTo>
                <a:cubicBezTo>
                  <a:pt x="430887" y="104187"/>
                  <a:pt x="425408" y="87771"/>
                  <a:pt x="425408" y="66337"/>
                </a:cubicBezTo>
                <a:close/>
                <a:moveTo>
                  <a:pt x="447523" y="66337"/>
                </a:moveTo>
                <a:cubicBezTo>
                  <a:pt x="447523" y="82594"/>
                  <a:pt x="451068" y="94766"/>
                  <a:pt x="458161" y="102855"/>
                </a:cubicBezTo>
                <a:cubicBezTo>
                  <a:pt x="465257" y="110941"/>
                  <a:pt x="474181" y="114987"/>
                  <a:pt x="484934" y="114987"/>
                </a:cubicBezTo>
                <a:cubicBezTo>
                  <a:pt x="495615" y="114987"/>
                  <a:pt x="504500" y="110923"/>
                  <a:pt x="511593" y="102794"/>
                </a:cubicBezTo>
                <a:cubicBezTo>
                  <a:pt x="518685" y="94666"/>
                  <a:pt x="522230" y="82274"/>
                  <a:pt x="522230" y="65621"/>
                </a:cubicBezTo>
                <a:cubicBezTo>
                  <a:pt x="522230" y="49925"/>
                  <a:pt x="518663" y="38030"/>
                  <a:pt x="511531" y="29940"/>
                </a:cubicBezTo>
                <a:cubicBezTo>
                  <a:pt x="504400" y="21855"/>
                  <a:pt x="495532" y="17809"/>
                  <a:pt x="484934" y="17809"/>
                </a:cubicBezTo>
                <a:cubicBezTo>
                  <a:pt x="474181" y="17809"/>
                  <a:pt x="465257" y="21834"/>
                  <a:pt x="458161" y="29879"/>
                </a:cubicBezTo>
                <a:cubicBezTo>
                  <a:pt x="451068" y="37930"/>
                  <a:pt x="447523" y="50082"/>
                  <a:pt x="447523" y="66337"/>
                </a:cubicBezTo>
                <a:close/>
                <a:moveTo>
                  <a:pt x="569685" y="2869"/>
                </a:moveTo>
                <a:lnTo>
                  <a:pt x="669851" y="2869"/>
                </a:lnTo>
                <a:lnTo>
                  <a:pt x="669851" y="129808"/>
                </a:lnTo>
                <a:lnTo>
                  <a:pt x="648339" y="129808"/>
                </a:lnTo>
                <a:lnTo>
                  <a:pt x="648339" y="20678"/>
                </a:lnTo>
                <a:lnTo>
                  <a:pt x="591203" y="20678"/>
                </a:lnTo>
                <a:lnTo>
                  <a:pt x="591203" y="129808"/>
                </a:lnTo>
                <a:lnTo>
                  <a:pt x="569685" y="129808"/>
                </a:lnTo>
                <a:close/>
                <a:moveTo>
                  <a:pt x="692888" y="66337"/>
                </a:moveTo>
                <a:cubicBezTo>
                  <a:pt x="692888" y="42828"/>
                  <a:pt x="699422" y="25415"/>
                  <a:pt x="712491" y="14101"/>
                </a:cubicBezTo>
                <a:cubicBezTo>
                  <a:pt x="723409" y="4702"/>
                  <a:pt x="736714" y="0"/>
                  <a:pt x="752414" y="0"/>
                </a:cubicBezTo>
                <a:cubicBezTo>
                  <a:pt x="769868" y="0"/>
                  <a:pt x="784134" y="5716"/>
                  <a:pt x="795208" y="17150"/>
                </a:cubicBezTo>
                <a:cubicBezTo>
                  <a:pt x="806285" y="28588"/>
                  <a:pt x="811821" y="44384"/>
                  <a:pt x="811821" y="64548"/>
                </a:cubicBezTo>
                <a:cubicBezTo>
                  <a:pt x="811821" y="80881"/>
                  <a:pt x="809374" y="93730"/>
                  <a:pt x="804474" y="103092"/>
                </a:cubicBezTo>
                <a:cubicBezTo>
                  <a:pt x="799574" y="112456"/>
                  <a:pt x="792443" y="119728"/>
                  <a:pt x="783076" y="124906"/>
                </a:cubicBezTo>
                <a:cubicBezTo>
                  <a:pt x="773712" y="130086"/>
                  <a:pt x="763489" y="132678"/>
                  <a:pt x="752414" y="132678"/>
                </a:cubicBezTo>
                <a:cubicBezTo>
                  <a:pt x="734644" y="132678"/>
                  <a:pt x="720281" y="126978"/>
                  <a:pt x="709326" y="115585"/>
                </a:cubicBezTo>
                <a:cubicBezTo>
                  <a:pt x="698364" y="104187"/>
                  <a:pt x="692888" y="87771"/>
                  <a:pt x="692888" y="66337"/>
                </a:cubicBezTo>
                <a:close/>
                <a:moveTo>
                  <a:pt x="715000" y="66337"/>
                </a:moveTo>
                <a:cubicBezTo>
                  <a:pt x="715000" y="82594"/>
                  <a:pt x="718546" y="94766"/>
                  <a:pt x="725641" y="102855"/>
                </a:cubicBezTo>
                <a:cubicBezTo>
                  <a:pt x="732733" y="110941"/>
                  <a:pt x="741657" y="114987"/>
                  <a:pt x="752414" y="114987"/>
                </a:cubicBezTo>
                <a:cubicBezTo>
                  <a:pt x="763092" y="114987"/>
                  <a:pt x="771977" y="110923"/>
                  <a:pt x="779073" y="102794"/>
                </a:cubicBezTo>
                <a:cubicBezTo>
                  <a:pt x="786161" y="94666"/>
                  <a:pt x="789706" y="82274"/>
                  <a:pt x="789706" y="65621"/>
                </a:cubicBezTo>
                <a:cubicBezTo>
                  <a:pt x="789706" y="49925"/>
                  <a:pt x="786143" y="38030"/>
                  <a:pt x="779012" y="29940"/>
                </a:cubicBezTo>
                <a:cubicBezTo>
                  <a:pt x="771880" y="21855"/>
                  <a:pt x="763012" y="17809"/>
                  <a:pt x="752414" y="17809"/>
                </a:cubicBezTo>
                <a:cubicBezTo>
                  <a:pt x="741657" y="17809"/>
                  <a:pt x="732733" y="21834"/>
                  <a:pt x="725641" y="29879"/>
                </a:cubicBezTo>
                <a:cubicBezTo>
                  <a:pt x="718546" y="37930"/>
                  <a:pt x="715000" y="50082"/>
                  <a:pt x="715000" y="66337"/>
                </a:cubicBezTo>
                <a:close/>
                <a:moveTo>
                  <a:pt x="848387" y="2869"/>
                </a:moveTo>
                <a:lnTo>
                  <a:pt x="936839" y="2869"/>
                </a:lnTo>
                <a:lnTo>
                  <a:pt x="936839" y="112118"/>
                </a:lnTo>
                <a:lnTo>
                  <a:pt x="950584" y="112118"/>
                </a:lnTo>
                <a:lnTo>
                  <a:pt x="950584" y="165787"/>
                </a:lnTo>
                <a:lnTo>
                  <a:pt x="932893" y="165787"/>
                </a:lnTo>
                <a:lnTo>
                  <a:pt x="932893" y="129808"/>
                </a:lnTo>
                <a:lnTo>
                  <a:pt x="832964" y="129808"/>
                </a:lnTo>
                <a:lnTo>
                  <a:pt x="832964" y="165787"/>
                </a:lnTo>
                <a:lnTo>
                  <a:pt x="815274" y="165787"/>
                </a:lnTo>
                <a:lnTo>
                  <a:pt x="815274" y="112118"/>
                </a:lnTo>
                <a:lnTo>
                  <a:pt x="826632" y="112118"/>
                </a:lnTo>
                <a:cubicBezTo>
                  <a:pt x="841770" y="91558"/>
                  <a:pt x="849024" y="55145"/>
                  <a:pt x="848387" y="2869"/>
                </a:cubicBezTo>
                <a:close/>
                <a:moveTo>
                  <a:pt x="866315" y="20678"/>
                </a:moveTo>
                <a:cubicBezTo>
                  <a:pt x="864720" y="61877"/>
                  <a:pt x="858345" y="92358"/>
                  <a:pt x="847192" y="112118"/>
                </a:cubicBezTo>
                <a:lnTo>
                  <a:pt x="915440" y="112118"/>
                </a:lnTo>
                <a:lnTo>
                  <a:pt x="915440" y="20678"/>
                </a:lnTo>
                <a:close/>
                <a:moveTo>
                  <a:pt x="958978" y="2869"/>
                </a:moveTo>
                <a:lnTo>
                  <a:pt x="1015755" y="2869"/>
                </a:lnTo>
                <a:lnTo>
                  <a:pt x="1015755" y="52473"/>
                </a:lnTo>
                <a:lnTo>
                  <a:pt x="1043125" y="52473"/>
                </a:lnTo>
                <a:cubicBezTo>
                  <a:pt x="1062490" y="52473"/>
                  <a:pt x="1076559" y="56239"/>
                  <a:pt x="1085324" y="63767"/>
                </a:cubicBezTo>
                <a:cubicBezTo>
                  <a:pt x="1094087" y="71298"/>
                  <a:pt x="1098471" y="80520"/>
                  <a:pt x="1098471" y="91440"/>
                </a:cubicBezTo>
                <a:cubicBezTo>
                  <a:pt x="1098471" y="102754"/>
                  <a:pt x="1094227" y="111977"/>
                  <a:pt x="1085742" y="119110"/>
                </a:cubicBezTo>
                <a:cubicBezTo>
                  <a:pt x="1077257" y="126244"/>
                  <a:pt x="1064721" y="129808"/>
                  <a:pt x="1048150" y="129808"/>
                </a:cubicBezTo>
                <a:lnTo>
                  <a:pt x="994241" y="129808"/>
                </a:lnTo>
                <a:lnTo>
                  <a:pt x="994241" y="20678"/>
                </a:lnTo>
                <a:lnTo>
                  <a:pt x="958978" y="20678"/>
                </a:lnTo>
                <a:close/>
                <a:moveTo>
                  <a:pt x="1015755" y="112356"/>
                </a:moveTo>
                <a:lnTo>
                  <a:pt x="1038345" y="112356"/>
                </a:lnTo>
                <a:cubicBezTo>
                  <a:pt x="1052049" y="112356"/>
                  <a:pt x="1061774" y="110703"/>
                  <a:pt x="1067515" y="107395"/>
                </a:cubicBezTo>
                <a:cubicBezTo>
                  <a:pt x="1073251" y="104090"/>
                  <a:pt x="1076119" y="98773"/>
                  <a:pt x="1076119" y="91440"/>
                </a:cubicBezTo>
                <a:cubicBezTo>
                  <a:pt x="1076119" y="84747"/>
                  <a:pt x="1073667" y="79567"/>
                  <a:pt x="1068767" y="75899"/>
                </a:cubicBezTo>
                <a:cubicBezTo>
                  <a:pt x="1063869" y="72234"/>
                  <a:pt x="1054682" y="70401"/>
                  <a:pt x="1041214" y="70401"/>
                </a:cubicBezTo>
                <a:lnTo>
                  <a:pt x="1015755" y="70401"/>
                </a:lnTo>
                <a:close/>
                <a:moveTo>
                  <a:pt x="1210234" y="88930"/>
                </a:moveTo>
                <a:lnTo>
                  <a:pt x="1232468" y="91677"/>
                </a:lnTo>
                <a:cubicBezTo>
                  <a:pt x="1228961" y="104666"/>
                  <a:pt x="1222467" y="114746"/>
                  <a:pt x="1212981" y="121917"/>
                </a:cubicBezTo>
                <a:cubicBezTo>
                  <a:pt x="1203498" y="129092"/>
                  <a:pt x="1191385" y="132678"/>
                  <a:pt x="1176642" y="132678"/>
                </a:cubicBezTo>
                <a:cubicBezTo>
                  <a:pt x="1158076" y="132678"/>
                  <a:pt x="1143357" y="126961"/>
                  <a:pt x="1132481" y="115523"/>
                </a:cubicBezTo>
                <a:cubicBezTo>
                  <a:pt x="1121602" y="104087"/>
                  <a:pt x="1116162" y="88052"/>
                  <a:pt x="1116162" y="67413"/>
                </a:cubicBezTo>
                <a:cubicBezTo>
                  <a:pt x="1116162" y="46058"/>
                  <a:pt x="1121659" y="29480"/>
                  <a:pt x="1132657" y="17686"/>
                </a:cubicBezTo>
                <a:cubicBezTo>
                  <a:pt x="1143656" y="5893"/>
                  <a:pt x="1157919" y="0"/>
                  <a:pt x="1175450" y="0"/>
                </a:cubicBezTo>
                <a:cubicBezTo>
                  <a:pt x="1192425" y="0"/>
                  <a:pt x="1206288" y="5773"/>
                  <a:pt x="1217049" y="17330"/>
                </a:cubicBezTo>
                <a:cubicBezTo>
                  <a:pt x="1227806" y="28882"/>
                  <a:pt x="1233184" y="45140"/>
                  <a:pt x="1233184" y="66100"/>
                </a:cubicBezTo>
                <a:cubicBezTo>
                  <a:pt x="1233184" y="67377"/>
                  <a:pt x="1233143" y="69289"/>
                  <a:pt x="1233065" y="71838"/>
                </a:cubicBezTo>
                <a:lnTo>
                  <a:pt x="1138395" y="71838"/>
                </a:lnTo>
                <a:cubicBezTo>
                  <a:pt x="1139195" y="85781"/>
                  <a:pt x="1143140" y="96458"/>
                  <a:pt x="1150233" y="103867"/>
                </a:cubicBezTo>
                <a:cubicBezTo>
                  <a:pt x="1157321" y="111282"/>
                  <a:pt x="1166166" y="114987"/>
                  <a:pt x="1176764" y="114987"/>
                </a:cubicBezTo>
                <a:cubicBezTo>
                  <a:pt x="1184656" y="114987"/>
                  <a:pt x="1191391" y="112917"/>
                  <a:pt x="1196968" y="108770"/>
                </a:cubicBezTo>
                <a:cubicBezTo>
                  <a:pt x="1202548" y="104626"/>
                  <a:pt x="1206969" y="98017"/>
                  <a:pt x="1210234" y="88930"/>
                </a:cubicBezTo>
                <a:close/>
                <a:moveTo>
                  <a:pt x="1139590" y="54144"/>
                </a:moveTo>
                <a:lnTo>
                  <a:pt x="1210471" y="54144"/>
                </a:lnTo>
                <a:cubicBezTo>
                  <a:pt x="1209518" y="43470"/>
                  <a:pt x="1206806" y="35460"/>
                  <a:pt x="1202346" y="30121"/>
                </a:cubicBezTo>
                <a:cubicBezTo>
                  <a:pt x="1195492" y="21834"/>
                  <a:pt x="1186607" y="17690"/>
                  <a:pt x="1175687" y="17690"/>
                </a:cubicBezTo>
                <a:cubicBezTo>
                  <a:pt x="1165806" y="17690"/>
                  <a:pt x="1157505" y="20998"/>
                  <a:pt x="1150769" y="27611"/>
                </a:cubicBezTo>
                <a:cubicBezTo>
                  <a:pt x="1144033" y="34221"/>
                  <a:pt x="1140310" y="43069"/>
                  <a:pt x="1139590" y="54144"/>
                </a:cubicBezTo>
                <a:close/>
                <a:moveTo>
                  <a:pt x="1260079" y="2869"/>
                </a:moveTo>
                <a:lnTo>
                  <a:pt x="1293545" y="2869"/>
                </a:lnTo>
                <a:lnTo>
                  <a:pt x="1326895" y="104468"/>
                </a:lnTo>
                <a:lnTo>
                  <a:pt x="1363950" y="2869"/>
                </a:lnTo>
                <a:lnTo>
                  <a:pt x="1394906" y="2869"/>
                </a:lnTo>
                <a:lnTo>
                  <a:pt x="1394906" y="129808"/>
                </a:lnTo>
                <a:lnTo>
                  <a:pt x="1373393" y="129808"/>
                </a:lnTo>
                <a:lnTo>
                  <a:pt x="1373393" y="27611"/>
                </a:lnTo>
                <a:lnTo>
                  <a:pt x="1335862" y="129808"/>
                </a:lnTo>
                <a:lnTo>
                  <a:pt x="1316617" y="129808"/>
                </a:lnTo>
                <a:lnTo>
                  <a:pt x="1281118" y="22711"/>
                </a:lnTo>
                <a:lnTo>
                  <a:pt x="1281118" y="129808"/>
                </a:lnTo>
                <a:lnTo>
                  <a:pt x="1260079" y="129808"/>
                </a:lnTo>
                <a:close/>
                <a:moveTo>
                  <a:pt x="1427901" y="2869"/>
                </a:moveTo>
                <a:lnTo>
                  <a:pt x="1449414" y="2869"/>
                </a:lnTo>
                <a:lnTo>
                  <a:pt x="1449414" y="55698"/>
                </a:lnTo>
                <a:lnTo>
                  <a:pt x="1509062" y="55698"/>
                </a:lnTo>
                <a:lnTo>
                  <a:pt x="1509062" y="2869"/>
                </a:lnTo>
                <a:lnTo>
                  <a:pt x="1530576" y="2869"/>
                </a:lnTo>
                <a:lnTo>
                  <a:pt x="1530576" y="129808"/>
                </a:lnTo>
                <a:lnTo>
                  <a:pt x="1509062" y="129808"/>
                </a:lnTo>
                <a:lnTo>
                  <a:pt x="1509062" y="73508"/>
                </a:lnTo>
                <a:lnTo>
                  <a:pt x="1449414" y="73508"/>
                </a:lnTo>
                <a:lnTo>
                  <a:pt x="1449414" y="129808"/>
                </a:lnTo>
                <a:lnTo>
                  <a:pt x="1427901" y="129808"/>
                </a:lnTo>
                <a:close/>
                <a:moveTo>
                  <a:pt x="1683817" y="2869"/>
                </a:moveTo>
                <a:lnTo>
                  <a:pt x="1705331" y="2869"/>
                </a:lnTo>
                <a:lnTo>
                  <a:pt x="1705331" y="129808"/>
                </a:lnTo>
                <a:lnTo>
                  <a:pt x="1683817" y="129808"/>
                </a:lnTo>
                <a:close/>
                <a:moveTo>
                  <a:pt x="1563448" y="2869"/>
                </a:moveTo>
                <a:lnTo>
                  <a:pt x="1584965" y="2869"/>
                </a:lnTo>
                <a:lnTo>
                  <a:pt x="1584965" y="52473"/>
                </a:lnTo>
                <a:lnTo>
                  <a:pt x="1612217" y="52473"/>
                </a:lnTo>
                <a:cubicBezTo>
                  <a:pt x="1629987" y="52473"/>
                  <a:pt x="1643673" y="55918"/>
                  <a:pt x="1653275" y="62813"/>
                </a:cubicBezTo>
                <a:cubicBezTo>
                  <a:pt x="1662880" y="69703"/>
                  <a:pt x="1667678" y="79207"/>
                  <a:pt x="1667678" y="91321"/>
                </a:cubicBezTo>
                <a:cubicBezTo>
                  <a:pt x="1667678" y="101915"/>
                  <a:pt x="1663675" y="110984"/>
                  <a:pt x="1655665" y="118515"/>
                </a:cubicBezTo>
                <a:cubicBezTo>
                  <a:pt x="1647659" y="126042"/>
                  <a:pt x="1634850" y="129808"/>
                  <a:pt x="1617235" y="129808"/>
                </a:cubicBezTo>
                <a:lnTo>
                  <a:pt x="1563448" y="129808"/>
                </a:lnTo>
                <a:close/>
                <a:moveTo>
                  <a:pt x="1584965" y="112118"/>
                </a:moveTo>
                <a:lnTo>
                  <a:pt x="1607555" y="112118"/>
                </a:lnTo>
                <a:cubicBezTo>
                  <a:pt x="1621184" y="112118"/>
                  <a:pt x="1630905" y="110444"/>
                  <a:pt x="1636722" y="107099"/>
                </a:cubicBezTo>
                <a:cubicBezTo>
                  <a:pt x="1642539" y="103751"/>
                  <a:pt x="1645449" y="98532"/>
                  <a:pt x="1645449" y="91440"/>
                </a:cubicBezTo>
                <a:cubicBezTo>
                  <a:pt x="1645449" y="85942"/>
                  <a:pt x="1643295" y="81042"/>
                  <a:pt x="1638994" y="76737"/>
                </a:cubicBezTo>
                <a:cubicBezTo>
                  <a:pt x="1634688" y="72436"/>
                  <a:pt x="1625166" y="70282"/>
                  <a:pt x="1610424" y="70282"/>
                </a:cubicBezTo>
                <a:lnTo>
                  <a:pt x="1584965" y="70282"/>
                </a:lnTo>
                <a:close/>
                <a:moveTo>
                  <a:pt x="1825820" y="88930"/>
                </a:moveTo>
                <a:lnTo>
                  <a:pt x="1848053" y="91677"/>
                </a:lnTo>
                <a:cubicBezTo>
                  <a:pt x="1844547" y="104666"/>
                  <a:pt x="1838052" y="114746"/>
                  <a:pt x="1828566" y="121917"/>
                </a:cubicBezTo>
                <a:cubicBezTo>
                  <a:pt x="1819083" y="129092"/>
                  <a:pt x="1806970" y="132678"/>
                  <a:pt x="1792232" y="132678"/>
                </a:cubicBezTo>
                <a:cubicBezTo>
                  <a:pt x="1773662" y="132678"/>
                  <a:pt x="1758943" y="126961"/>
                  <a:pt x="1748066" y="115523"/>
                </a:cubicBezTo>
                <a:cubicBezTo>
                  <a:pt x="1737188" y="104087"/>
                  <a:pt x="1731748" y="88052"/>
                  <a:pt x="1731748" y="67413"/>
                </a:cubicBezTo>
                <a:cubicBezTo>
                  <a:pt x="1731748" y="46058"/>
                  <a:pt x="1737245" y="29480"/>
                  <a:pt x="1748243" y="17686"/>
                </a:cubicBezTo>
                <a:cubicBezTo>
                  <a:pt x="1759241" y="5893"/>
                  <a:pt x="1773504" y="0"/>
                  <a:pt x="1791035" y="0"/>
                </a:cubicBezTo>
                <a:cubicBezTo>
                  <a:pt x="1808010" y="0"/>
                  <a:pt x="1821874" y="5773"/>
                  <a:pt x="1832634" y="17330"/>
                </a:cubicBezTo>
                <a:cubicBezTo>
                  <a:pt x="1843391" y="28882"/>
                  <a:pt x="1848769" y="45140"/>
                  <a:pt x="1848769" y="66100"/>
                </a:cubicBezTo>
                <a:cubicBezTo>
                  <a:pt x="1848769" y="67377"/>
                  <a:pt x="1848729" y="69289"/>
                  <a:pt x="1848650" y="71838"/>
                </a:cubicBezTo>
                <a:lnTo>
                  <a:pt x="1753981" y="71838"/>
                </a:lnTo>
                <a:cubicBezTo>
                  <a:pt x="1754781" y="85781"/>
                  <a:pt x="1758727" y="96458"/>
                  <a:pt x="1765818" y="103867"/>
                </a:cubicBezTo>
                <a:cubicBezTo>
                  <a:pt x="1772906" y="111282"/>
                  <a:pt x="1781752" y="114987"/>
                  <a:pt x="1792350" y="114987"/>
                </a:cubicBezTo>
                <a:cubicBezTo>
                  <a:pt x="1800242" y="114987"/>
                  <a:pt x="1806976" y="112917"/>
                  <a:pt x="1812553" y="108770"/>
                </a:cubicBezTo>
                <a:cubicBezTo>
                  <a:pt x="1818133" y="104626"/>
                  <a:pt x="1822554" y="98017"/>
                  <a:pt x="1825820" y="88930"/>
                </a:cubicBezTo>
                <a:close/>
                <a:moveTo>
                  <a:pt x="1755177" y="54144"/>
                </a:moveTo>
                <a:lnTo>
                  <a:pt x="1826057" y="54144"/>
                </a:lnTo>
                <a:cubicBezTo>
                  <a:pt x="1825103" y="43470"/>
                  <a:pt x="1822392" y="35460"/>
                  <a:pt x="1817931" y="30121"/>
                </a:cubicBezTo>
                <a:cubicBezTo>
                  <a:pt x="1811077" y="21834"/>
                  <a:pt x="1802192" y="17690"/>
                  <a:pt x="1791274" y="17690"/>
                </a:cubicBezTo>
                <a:cubicBezTo>
                  <a:pt x="1781391" y="17690"/>
                  <a:pt x="1773090" y="20998"/>
                  <a:pt x="1766354" y="27611"/>
                </a:cubicBezTo>
                <a:cubicBezTo>
                  <a:pt x="1759619" y="34221"/>
                  <a:pt x="1755896" y="43069"/>
                  <a:pt x="1755177" y="54144"/>
                </a:cubicBezTo>
                <a:close/>
                <a:moveTo>
                  <a:pt x="1881162" y="129808"/>
                </a:moveTo>
                <a:lnTo>
                  <a:pt x="1881162" y="105307"/>
                </a:lnTo>
                <a:lnTo>
                  <a:pt x="1905667" y="105307"/>
                </a:lnTo>
                <a:lnTo>
                  <a:pt x="1905667" y="12980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63928" y="6952307"/>
            <a:ext cx="9750870" cy="157842"/>
          </a:xfrm>
          <a:custGeom>
            <a:avLst/>
            <a:gdLst/>
            <a:ahLst/>
            <a:cxnLst/>
            <a:rect l="l" t="t" r="r" b="b"/>
            <a:pathLst>
              <a:path w="9750870" h="157842">
                <a:moveTo>
                  <a:pt x="0" y="157842"/>
                </a:moveTo>
                <a:lnTo>
                  <a:pt x="9750870" y="157842"/>
                </a:lnTo>
                <a:lnTo>
                  <a:pt x="9750870" y="0"/>
                </a:lnTo>
                <a:lnTo>
                  <a:pt x="0" y="0"/>
                </a:lnTo>
                <a:close/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49640" y="6938019"/>
            <a:ext cx="9779446" cy="186418"/>
          </a:xfrm>
          <a:custGeom>
            <a:avLst/>
            <a:gdLst/>
            <a:ahLst/>
            <a:cxnLst/>
            <a:rect l="l" t="t" r="r" b="b"/>
            <a:pathLst>
              <a:path w="9779446" h="186418">
                <a:moveTo>
                  <a:pt x="14288" y="172130"/>
                </a:moveTo>
                <a:lnTo>
                  <a:pt x="9765158" y="172130"/>
                </a:lnTo>
                <a:lnTo>
                  <a:pt x="9765158" y="14288"/>
                </a:lnTo>
                <a:lnTo>
                  <a:pt x="14288" y="14288"/>
                </a:lnTo>
                <a:close/>
              </a:path>
            </a:pathLst>
          </a:custGeom>
          <a:ln w="28576">
            <a:solidFill>
              <a:srgbClr val="BB941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5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3927" y="7283311"/>
            <a:ext cx="9780845" cy="169120"/>
          </a:xfrm>
          <a:prstGeom prst="rect">
            <a:avLst/>
          </a:prstGeom>
        </p:spPr>
      </p:pic>
      <p:sp>
        <p:nvSpPr>
          <p:cNvPr id="463" name="object 463"/>
          <p:cNvSpPr/>
          <p:nvPr/>
        </p:nvSpPr>
        <p:spPr>
          <a:xfrm>
            <a:off x="1555049" y="6991666"/>
            <a:ext cx="1033840" cy="139071"/>
          </a:xfrm>
          <a:custGeom>
            <a:avLst/>
            <a:gdLst/>
            <a:ahLst/>
            <a:cxnLst/>
            <a:rect l="l" t="t" r="r" b="b"/>
            <a:pathLst>
              <a:path w="1033840" h="139071">
                <a:moveTo>
                  <a:pt x="0" y="1976"/>
                </a:moveTo>
                <a:lnTo>
                  <a:pt x="21700" y="1976"/>
                </a:lnTo>
                <a:lnTo>
                  <a:pt x="21700" y="47725"/>
                </a:lnTo>
                <a:cubicBezTo>
                  <a:pt x="26539" y="47235"/>
                  <a:pt x="29811" y="45989"/>
                  <a:pt x="31525" y="43985"/>
                </a:cubicBezTo>
                <a:cubicBezTo>
                  <a:pt x="33230" y="41980"/>
                  <a:pt x="35873" y="36409"/>
                  <a:pt x="39441" y="27269"/>
                </a:cubicBezTo>
                <a:cubicBezTo>
                  <a:pt x="43938" y="15639"/>
                  <a:pt x="48459" y="8402"/>
                  <a:pt x="53006" y="5569"/>
                </a:cubicBezTo>
                <a:cubicBezTo>
                  <a:pt x="57499" y="2735"/>
                  <a:pt x="64759" y="1317"/>
                  <a:pt x="74778" y="1317"/>
                </a:cubicBezTo>
                <a:cubicBezTo>
                  <a:pt x="75269" y="1317"/>
                  <a:pt x="76316" y="1291"/>
                  <a:pt x="77932" y="1242"/>
                </a:cubicBezTo>
                <a:lnTo>
                  <a:pt x="77932" y="17301"/>
                </a:lnTo>
                <a:lnTo>
                  <a:pt x="74851" y="17226"/>
                </a:lnTo>
                <a:cubicBezTo>
                  <a:pt x="70401" y="17226"/>
                  <a:pt x="67153" y="17772"/>
                  <a:pt x="65102" y="18871"/>
                </a:cubicBezTo>
                <a:cubicBezTo>
                  <a:pt x="63046" y="19972"/>
                  <a:pt x="61386" y="21647"/>
                  <a:pt x="60116" y="23896"/>
                </a:cubicBezTo>
                <a:cubicBezTo>
                  <a:pt x="58845" y="26143"/>
                  <a:pt x="56962" y="30762"/>
                  <a:pt x="54471" y="37749"/>
                </a:cubicBezTo>
                <a:cubicBezTo>
                  <a:pt x="53150" y="41468"/>
                  <a:pt x="51720" y="44572"/>
                  <a:pt x="50184" y="47062"/>
                </a:cubicBezTo>
                <a:cubicBezTo>
                  <a:pt x="48643" y="49554"/>
                  <a:pt x="45918" y="51897"/>
                  <a:pt x="42005" y="54101"/>
                </a:cubicBezTo>
                <a:cubicBezTo>
                  <a:pt x="46842" y="55468"/>
                  <a:pt x="50843" y="58233"/>
                  <a:pt x="53996" y="62383"/>
                </a:cubicBezTo>
                <a:cubicBezTo>
                  <a:pt x="57146" y="66541"/>
                  <a:pt x="60601" y="72403"/>
                  <a:pt x="64364" y="79981"/>
                </a:cubicBezTo>
                <a:lnTo>
                  <a:pt x="79030" y="109451"/>
                </a:lnTo>
                <a:lnTo>
                  <a:pt x="53517" y="109451"/>
                </a:lnTo>
                <a:lnTo>
                  <a:pt x="40686" y="81670"/>
                </a:lnTo>
                <a:cubicBezTo>
                  <a:pt x="40492" y="81273"/>
                  <a:pt x="40078" y="80514"/>
                  <a:pt x="39441" y="79394"/>
                </a:cubicBezTo>
                <a:cubicBezTo>
                  <a:pt x="39199" y="79005"/>
                  <a:pt x="38293" y="77317"/>
                  <a:pt x="36727" y="74335"/>
                </a:cubicBezTo>
                <a:cubicBezTo>
                  <a:pt x="33940" y="69059"/>
                  <a:pt x="31658" y="65757"/>
                  <a:pt x="29872" y="64436"/>
                </a:cubicBezTo>
                <a:cubicBezTo>
                  <a:pt x="28091" y="63119"/>
                  <a:pt x="25369" y="62434"/>
                  <a:pt x="21700" y="62383"/>
                </a:cubicBezTo>
                <a:lnTo>
                  <a:pt x="21700" y="109451"/>
                </a:lnTo>
                <a:lnTo>
                  <a:pt x="0" y="109451"/>
                </a:lnTo>
                <a:close/>
                <a:moveTo>
                  <a:pt x="90535" y="31594"/>
                </a:moveTo>
                <a:lnTo>
                  <a:pt x="109749" y="31594"/>
                </a:lnTo>
                <a:lnTo>
                  <a:pt x="109749" y="43034"/>
                </a:lnTo>
                <a:cubicBezTo>
                  <a:pt x="112239" y="39121"/>
                  <a:pt x="115614" y="35942"/>
                  <a:pt x="119868" y="33497"/>
                </a:cubicBezTo>
                <a:cubicBezTo>
                  <a:pt x="124120" y="31056"/>
                  <a:pt x="128832" y="29836"/>
                  <a:pt x="134012" y="29836"/>
                </a:cubicBezTo>
                <a:cubicBezTo>
                  <a:pt x="143056" y="29836"/>
                  <a:pt x="150731" y="33379"/>
                  <a:pt x="157035" y="40463"/>
                </a:cubicBezTo>
                <a:cubicBezTo>
                  <a:pt x="163338" y="47555"/>
                  <a:pt x="166493" y="57427"/>
                  <a:pt x="166493" y="70085"/>
                </a:cubicBezTo>
                <a:cubicBezTo>
                  <a:pt x="166493" y="83084"/>
                  <a:pt x="163314" y="93186"/>
                  <a:pt x="156959" y="100396"/>
                </a:cubicBezTo>
                <a:cubicBezTo>
                  <a:pt x="150605" y="107603"/>
                  <a:pt x="142905" y="111211"/>
                  <a:pt x="133865" y="111211"/>
                </a:cubicBezTo>
                <a:cubicBezTo>
                  <a:pt x="129568" y="111211"/>
                  <a:pt x="125669" y="110354"/>
                  <a:pt x="122172" y="108641"/>
                </a:cubicBezTo>
                <a:cubicBezTo>
                  <a:pt x="118677" y="106934"/>
                  <a:pt x="114998" y="104000"/>
                  <a:pt x="111139" y="99850"/>
                </a:cubicBezTo>
                <a:lnTo>
                  <a:pt x="111139" y="139071"/>
                </a:lnTo>
                <a:lnTo>
                  <a:pt x="90535" y="139071"/>
                </a:lnTo>
                <a:close/>
                <a:moveTo>
                  <a:pt x="110919" y="69206"/>
                </a:moveTo>
                <a:cubicBezTo>
                  <a:pt x="110919" y="77950"/>
                  <a:pt x="112654" y="84415"/>
                  <a:pt x="116125" y="88595"/>
                </a:cubicBezTo>
                <a:cubicBezTo>
                  <a:pt x="119595" y="92775"/>
                  <a:pt x="123822" y="94864"/>
                  <a:pt x="128807" y="94864"/>
                </a:cubicBezTo>
                <a:cubicBezTo>
                  <a:pt x="133598" y="94864"/>
                  <a:pt x="137581" y="92945"/>
                  <a:pt x="140760" y="89107"/>
                </a:cubicBezTo>
                <a:cubicBezTo>
                  <a:pt x="143935" y="85273"/>
                  <a:pt x="145523" y="78976"/>
                  <a:pt x="145523" y="70228"/>
                </a:cubicBezTo>
                <a:cubicBezTo>
                  <a:pt x="145523" y="62067"/>
                  <a:pt x="143884" y="56004"/>
                  <a:pt x="140611" y="52044"/>
                </a:cubicBezTo>
                <a:cubicBezTo>
                  <a:pt x="137340" y="48085"/>
                  <a:pt x="133278" y="46108"/>
                  <a:pt x="128440" y="46108"/>
                </a:cubicBezTo>
                <a:cubicBezTo>
                  <a:pt x="123408" y="46108"/>
                  <a:pt x="119228" y="48053"/>
                  <a:pt x="115905" y="51936"/>
                </a:cubicBezTo>
                <a:cubicBezTo>
                  <a:pt x="112582" y="55825"/>
                  <a:pt x="110919" y="61577"/>
                  <a:pt x="110919" y="69206"/>
                </a:cubicBezTo>
                <a:close/>
                <a:moveTo>
                  <a:pt x="198234" y="55349"/>
                </a:moveTo>
                <a:lnTo>
                  <a:pt x="179538" y="51976"/>
                </a:lnTo>
                <a:cubicBezTo>
                  <a:pt x="181641" y="44449"/>
                  <a:pt x="185259" y="38876"/>
                  <a:pt x="190389" y="35261"/>
                </a:cubicBezTo>
                <a:cubicBezTo>
                  <a:pt x="195519" y="31643"/>
                  <a:pt x="203144" y="29836"/>
                  <a:pt x="213263" y="29836"/>
                </a:cubicBezTo>
                <a:cubicBezTo>
                  <a:pt x="222450" y="29836"/>
                  <a:pt x="229294" y="30923"/>
                  <a:pt x="233794" y="33099"/>
                </a:cubicBezTo>
                <a:cubicBezTo>
                  <a:pt x="238287" y="35273"/>
                  <a:pt x="241452" y="38034"/>
                  <a:pt x="243283" y="41378"/>
                </a:cubicBezTo>
                <a:cubicBezTo>
                  <a:pt x="245116" y="44729"/>
                  <a:pt x="246034" y="50875"/>
                  <a:pt x="246034" y="59821"/>
                </a:cubicBezTo>
                <a:lnTo>
                  <a:pt x="245814" y="83866"/>
                </a:lnTo>
                <a:cubicBezTo>
                  <a:pt x="245814" y="90708"/>
                  <a:pt x="246146" y="95757"/>
                  <a:pt x="246805" y="99003"/>
                </a:cubicBezTo>
                <a:cubicBezTo>
                  <a:pt x="247463" y="102254"/>
                  <a:pt x="248699" y="105739"/>
                  <a:pt x="250506" y="109451"/>
                </a:cubicBezTo>
                <a:lnTo>
                  <a:pt x="230122" y="109451"/>
                </a:lnTo>
                <a:cubicBezTo>
                  <a:pt x="229586" y="108082"/>
                  <a:pt x="228927" y="106055"/>
                  <a:pt x="228146" y="103370"/>
                </a:cubicBezTo>
                <a:cubicBezTo>
                  <a:pt x="227803" y="102146"/>
                  <a:pt x="227559" y="101336"/>
                  <a:pt x="227411" y="100947"/>
                </a:cubicBezTo>
                <a:cubicBezTo>
                  <a:pt x="223894" y="104367"/>
                  <a:pt x="220133" y="106934"/>
                  <a:pt x="216126" y="108641"/>
                </a:cubicBezTo>
                <a:cubicBezTo>
                  <a:pt x="212115" y="110354"/>
                  <a:pt x="207838" y="111211"/>
                  <a:pt x="203291" y="111211"/>
                </a:cubicBezTo>
                <a:cubicBezTo>
                  <a:pt x="195277" y="111211"/>
                  <a:pt x="188960" y="109037"/>
                  <a:pt x="184341" y="104683"/>
                </a:cubicBezTo>
                <a:cubicBezTo>
                  <a:pt x="179722" y="100335"/>
                  <a:pt x="177411" y="94838"/>
                  <a:pt x="177411" y="88192"/>
                </a:cubicBezTo>
                <a:cubicBezTo>
                  <a:pt x="177411" y="83793"/>
                  <a:pt x="178466" y="79873"/>
                  <a:pt x="180564" y="76425"/>
                </a:cubicBezTo>
                <a:cubicBezTo>
                  <a:pt x="182667" y="72979"/>
                  <a:pt x="185611" y="70336"/>
                  <a:pt x="189402" y="68507"/>
                </a:cubicBezTo>
                <a:cubicBezTo>
                  <a:pt x="193186" y="66675"/>
                  <a:pt x="198650" y="65073"/>
                  <a:pt x="205786" y="63702"/>
                </a:cubicBezTo>
                <a:cubicBezTo>
                  <a:pt x="215413" y="61895"/>
                  <a:pt x="222083" y="60209"/>
                  <a:pt x="225799" y="58643"/>
                </a:cubicBezTo>
                <a:lnTo>
                  <a:pt x="225799" y="56595"/>
                </a:lnTo>
                <a:cubicBezTo>
                  <a:pt x="225799" y="52635"/>
                  <a:pt x="224823" y="49809"/>
                  <a:pt x="222868" y="48124"/>
                </a:cubicBezTo>
                <a:cubicBezTo>
                  <a:pt x="220913" y="46440"/>
                  <a:pt x="217220" y="45597"/>
                  <a:pt x="211795" y="45597"/>
                </a:cubicBezTo>
                <a:cubicBezTo>
                  <a:pt x="208130" y="45597"/>
                  <a:pt x="205271" y="46317"/>
                  <a:pt x="203220" y="47757"/>
                </a:cubicBezTo>
                <a:cubicBezTo>
                  <a:pt x="201164" y="49201"/>
                  <a:pt x="199500" y="51728"/>
                  <a:pt x="198234" y="55349"/>
                </a:cubicBezTo>
                <a:close/>
                <a:moveTo>
                  <a:pt x="225799" y="72061"/>
                </a:moveTo>
                <a:cubicBezTo>
                  <a:pt x="223156" y="72942"/>
                  <a:pt x="218980" y="73994"/>
                  <a:pt x="213263" y="75214"/>
                </a:cubicBezTo>
                <a:cubicBezTo>
                  <a:pt x="207547" y="76439"/>
                  <a:pt x="203807" y="77637"/>
                  <a:pt x="202046" y="78807"/>
                </a:cubicBezTo>
                <a:cubicBezTo>
                  <a:pt x="199360" y="80715"/>
                  <a:pt x="198014" y="83134"/>
                  <a:pt x="198014" y="86069"/>
                </a:cubicBezTo>
                <a:cubicBezTo>
                  <a:pt x="198014" y="88952"/>
                  <a:pt x="199090" y="91440"/>
                  <a:pt x="201240" y="93542"/>
                </a:cubicBezTo>
                <a:cubicBezTo>
                  <a:pt x="203389" y="95645"/>
                  <a:pt x="206124" y="96695"/>
                  <a:pt x="209450" y="96695"/>
                </a:cubicBezTo>
                <a:cubicBezTo>
                  <a:pt x="213163" y="96695"/>
                  <a:pt x="216709" y="95472"/>
                  <a:pt x="220082" y="93027"/>
                </a:cubicBezTo>
                <a:cubicBezTo>
                  <a:pt x="222573" y="91173"/>
                  <a:pt x="224208" y="88901"/>
                  <a:pt x="224993" y="86212"/>
                </a:cubicBezTo>
                <a:cubicBezTo>
                  <a:pt x="225529" y="84452"/>
                  <a:pt x="225799" y="81105"/>
                  <a:pt x="225799" y="76168"/>
                </a:cubicBezTo>
                <a:close/>
                <a:moveTo>
                  <a:pt x="334227" y="54611"/>
                </a:moveTo>
                <a:lnTo>
                  <a:pt x="313916" y="58280"/>
                </a:lnTo>
                <a:cubicBezTo>
                  <a:pt x="313235" y="54222"/>
                  <a:pt x="311680" y="51169"/>
                  <a:pt x="309265" y="49114"/>
                </a:cubicBezTo>
                <a:cubicBezTo>
                  <a:pt x="306845" y="47062"/>
                  <a:pt x="303706" y="46036"/>
                  <a:pt x="299844" y="46036"/>
                </a:cubicBezTo>
                <a:cubicBezTo>
                  <a:pt x="294709" y="46036"/>
                  <a:pt x="290616" y="47808"/>
                  <a:pt x="287564" y="51350"/>
                </a:cubicBezTo>
                <a:cubicBezTo>
                  <a:pt x="284507" y="54896"/>
                  <a:pt x="282981" y="60825"/>
                  <a:pt x="282981" y="69131"/>
                </a:cubicBezTo>
                <a:cubicBezTo>
                  <a:pt x="282981" y="78368"/>
                  <a:pt x="284533" y="84892"/>
                  <a:pt x="287636" y="88703"/>
                </a:cubicBezTo>
                <a:cubicBezTo>
                  <a:pt x="290739" y="92515"/>
                  <a:pt x="294904" y="94424"/>
                  <a:pt x="300135" y="94424"/>
                </a:cubicBezTo>
                <a:cubicBezTo>
                  <a:pt x="304048" y="94424"/>
                  <a:pt x="307248" y="93312"/>
                  <a:pt x="309744" y="91087"/>
                </a:cubicBezTo>
                <a:cubicBezTo>
                  <a:pt x="312232" y="88862"/>
                  <a:pt x="313992" y="85039"/>
                  <a:pt x="315021" y="79614"/>
                </a:cubicBezTo>
                <a:lnTo>
                  <a:pt x="335253" y="83059"/>
                </a:lnTo>
                <a:cubicBezTo>
                  <a:pt x="333151" y="92347"/>
                  <a:pt x="329123" y="99359"/>
                  <a:pt x="323157" y="104097"/>
                </a:cubicBezTo>
                <a:cubicBezTo>
                  <a:pt x="317196" y="108839"/>
                  <a:pt x="309204" y="111211"/>
                  <a:pt x="299185" y="111211"/>
                </a:cubicBezTo>
                <a:cubicBezTo>
                  <a:pt x="287794" y="111211"/>
                  <a:pt x="278715" y="107618"/>
                  <a:pt x="271947" y="100433"/>
                </a:cubicBezTo>
                <a:cubicBezTo>
                  <a:pt x="265179" y="93251"/>
                  <a:pt x="261791" y="83304"/>
                  <a:pt x="261791" y="70595"/>
                </a:cubicBezTo>
                <a:cubicBezTo>
                  <a:pt x="261791" y="57744"/>
                  <a:pt x="265189" y="47735"/>
                  <a:pt x="271987" y="40575"/>
                </a:cubicBezTo>
                <a:cubicBezTo>
                  <a:pt x="278780" y="33419"/>
                  <a:pt x="287963" y="29836"/>
                  <a:pt x="299548" y="29836"/>
                </a:cubicBezTo>
                <a:cubicBezTo>
                  <a:pt x="309031" y="29836"/>
                  <a:pt x="316569" y="31874"/>
                  <a:pt x="322167" y="35952"/>
                </a:cubicBezTo>
                <a:cubicBezTo>
                  <a:pt x="327761" y="40035"/>
                  <a:pt x="331782" y="46256"/>
                  <a:pt x="334227" y="54611"/>
                </a:cubicBezTo>
                <a:close/>
                <a:moveTo>
                  <a:pt x="348584" y="31594"/>
                </a:moveTo>
                <a:lnTo>
                  <a:pt x="369183" y="31594"/>
                </a:lnTo>
                <a:lnTo>
                  <a:pt x="369183" y="60113"/>
                </a:lnTo>
                <a:lnTo>
                  <a:pt x="398656" y="60113"/>
                </a:lnTo>
                <a:lnTo>
                  <a:pt x="398656" y="31594"/>
                </a:lnTo>
                <a:lnTo>
                  <a:pt x="419331" y="31594"/>
                </a:lnTo>
                <a:lnTo>
                  <a:pt x="419331" y="109451"/>
                </a:lnTo>
                <a:lnTo>
                  <a:pt x="398656" y="109451"/>
                </a:lnTo>
                <a:lnTo>
                  <a:pt x="398656" y="76751"/>
                </a:lnTo>
                <a:lnTo>
                  <a:pt x="369183" y="76751"/>
                </a:lnTo>
                <a:lnTo>
                  <a:pt x="369183" y="109451"/>
                </a:lnTo>
                <a:lnTo>
                  <a:pt x="348584" y="109451"/>
                </a:lnTo>
                <a:close/>
                <a:moveTo>
                  <a:pt x="435913" y="69426"/>
                </a:moveTo>
                <a:cubicBezTo>
                  <a:pt x="435913" y="62582"/>
                  <a:pt x="437601" y="55959"/>
                  <a:pt x="440974" y="49554"/>
                </a:cubicBezTo>
                <a:cubicBezTo>
                  <a:pt x="444347" y="43153"/>
                  <a:pt x="449125" y="38267"/>
                  <a:pt x="455306" y="34894"/>
                </a:cubicBezTo>
                <a:cubicBezTo>
                  <a:pt x="461487" y="31521"/>
                  <a:pt x="468392" y="29836"/>
                  <a:pt x="476017" y="29836"/>
                </a:cubicBezTo>
                <a:cubicBezTo>
                  <a:pt x="487793" y="29836"/>
                  <a:pt x="497447" y="33660"/>
                  <a:pt x="504974" y="41309"/>
                </a:cubicBezTo>
                <a:cubicBezTo>
                  <a:pt x="512503" y="48956"/>
                  <a:pt x="516265" y="58622"/>
                  <a:pt x="516265" y="70304"/>
                </a:cubicBezTo>
                <a:cubicBezTo>
                  <a:pt x="516265" y="82080"/>
                  <a:pt x="512464" y="91846"/>
                  <a:pt x="504864" y="99589"/>
                </a:cubicBezTo>
                <a:cubicBezTo>
                  <a:pt x="497264" y="107334"/>
                  <a:pt x="487699" y="111211"/>
                  <a:pt x="476164" y="111211"/>
                </a:cubicBezTo>
                <a:cubicBezTo>
                  <a:pt x="469026" y="111211"/>
                  <a:pt x="462217" y="109598"/>
                  <a:pt x="455745" y="106372"/>
                </a:cubicBezTo>
                <a:cubicBezTo>
                  <a:pt x="449268" y="103143"/>
                  <a:pt x="444347" y="98420"/>
                  <a:pt x="440974" y="92185"/>
                </a:cubicBezTo>
                <a:cubicBezTo>
                  <a:pt x="437601" y="85953"/>
                  <a:pt x="435913" y="78368"/>
                  <a:pt x="435913" y="69426"/>
                </a:cubicBezTo>
                <a:close/>
                <a:moveTo>
                  <a:pt x="457027" y="70524"/>
                </a:moveTo>
                <a:cubicBezTo>
                  <a:pt x="457027" y="78246"/>
                  <a:pt x="458862" y="84156"/>
                  <a:pt x="462527" y="88265"/>
                </a:cubicBezTo>
                <a:cubicBezTo>
                  <a:pt x="466192" y="92368"/>
                  <a:pt x="470710" y="94424"/>
                  <a:pt x="476088" y="94424"/>
                </a:cubicBezTo>
                <a:cubicBezTo>
                  <a:pt x="481467" y="94424"/>
                  <a:pt x="485974" y="92368"/>
                  <a:pt x="489618" y="88265"/>
                </a:cubicBezTo>
                <a:cubicBezTo>
                  <a:pt x="493257" y="84156"/>
                  <a:pt x="495075" y="78199"/>
                  <a:pt x="495075" y="70376"/>
                </a:cubicBezTo>
                <a:cubicBezTo>
                  <a:pt x="495075" y="62752"/>
                  <a:pt x="493257" y="56883"/>
                  <a:pt x="489618" y="52780"/>
                </a:cubicBezTo>
                <a:cubicBezTo>
                  <a:pt x="485974" y="48671"/>
                  <a:pt x="481467" y="46619"/>
                  <a:pt x="476088" y="46619"/>
                </a:cubicBezTo>
                <a:cubicBezTo>
                  <a:pt x="470710" y="46619"/>
                  <a:pt x="466192" y="48671"/>
                  <a:pt x="462527" y="52780"/>
                </a:cubicBezTo>
                <a:cubicBezTo>
                  <a:pt x="458862" y="56883"/>
                  <a:pt x="457027" y="62801"/>
                  <a:pt x="457027" y="70524"/>
                </a:cubicBezTo>
                <a:close/>
                <a:moveTo>
                  <a:pt x="599104" y="31594"/>
                </a:moveTo>
                <a:lnTo>
                  <a:pt x="599104" y="109451"/>
                </a:lnTo>
                <a:lnTo>
                  <a:pt x="578648" y="109451"/>
                </a:lnTo>
                <a:lnTo>
                  <a:pt x="578648" y="77122"/>
                </a:lnTo>
                <a:lnTo>
                  <a:pt x="576745" y="77122"/>
                </a:lnTo>
                <a:cubicBezTo>
                  <a:pt x="572298" y="77122"/>
                  <a:pt x="569037" y="77698"/>
                  <a:pt x="566959" y="78843"/>
                </a:cubicBezTo>
                <a:cubicBezTo>
                  <a:pt x="564879" y="79992"/>
                  <a:pt x="562572" y="82425"/>
                  <a:pt x="560030" y="86140"/>
                </a:cubicBezTo>
                <a:lnTo>
                  <a:pt x="558784" y="87678"/>
                </a:lnTo>
                <a:lnTo>
                  <a:pt x="545220" y="109451"/>
                </a:lnTo>
                <a:lnTo>
                  <a:pt x="521247" y="109451"/>
                </a:lnTo>
                <a:lnTo>
                  <a:pt x="535981" y="86872"/>
                </a:lnTo>
                <a:cubicBezTo>
                  <a:pt x="540186" y="80424"/>
                  <a:pt x="544003" y="76705"/>
                  <a:pt x="547419" y="75726"/>
                </a:cubicBezTo>
                <a:cubicBezTo>
                  <a:pt x="541652" y="75383"/>
                  <a:pt x="536972" y="73199"/>
                  <a:pt x="533379" y="69167"/>
                </a:cubicBezTo>
                <a:cubicBezTo>
                  <a:pt x="529786" y="65134"/>
                  <a:pt x="527989" y="59990"/>
                  <a:pt x="527989" y="53734"/>
                </a:cubicBezTo>
                <a:cubicBezTo>
                  <a:pt x="527989" y="48700"/>
                  <a:pt x="529178" y="44399"/>
                  <a:pt x="531550" y="40830"/>
                </a:cubicBezTo>
                <a:cubicBezTo>
                  <a:pt x="533919" y="37267"/>
                  <a:pt x="537069" y="34833"/>
                  <a:pt x="541004" y="33537"/>
                </a:cubicBezTo>
                <a:cubicBezTo>
                  <a:pt x="544943" y="32241"/>
                  <a:pt x="550792" y="31594"/>
                  <a:pt x="558565" y="31594"/>
                </a:cubicBezTo>
                <a:close/>
                <a:moveTo>
                  <a:pt x="578648" y="44863"/>
                </a:moveTo>
                <a:lnTo>
                  <a:pt x="563918" y="44863"/>
                </a:lnTo>
                <a:cubicBezTo>
                  <a:pt x="558492" y="44863"/>
                  <a:pt x="554680" y="45633"/>
                  <a:pt x="552478" y="47174"/>
                </a:cubicBezTo>
                <a:cubicBezTo>
                  <a:pt x="550278" y="48711"/>
                  <a:pt x="549179" y="51267"/>
                  <a:pt x="549179" y="54831"/>
                </a:cubicBezTo>
                <a:cubicBezTo>
                  <a:pt x="549179" y="58402"/>
                  <a:pt x="550425" y="60969"/>
                  <a:pt x="552916" y="62532"/>
                </a:cubicBezTo>
                <a:cubicBezTo>
                  <a:pt x="555411" y="64098"/>
                  <a:pt x="559489" y="64879"/>
                  <a:pt x="565160" y="64879"/>
                </a:cubicBezTo>
                <a:lnTo>
                  <a:pt x="578648" y="64879"/>
                </a:lnTo>
                <a:close/>
                <a:moveTo>
                  <a:pt x="619412" y="31594"/>
                </a:moveTo>
                <a:lnTo>
                  <a:pt x="638622" y="31594"/>
                </a:lnTo>
                <a:lnTo>
                  <a:pt x="638622" y="43034"/>
                </a:lnTo>
                <a:cubicBezTo>
                  <a:pt x="641116" y="39121"/>
                  <a:pt x="644489" y="35942"/>
                  <a:pt x="648741" y="33497"/>
                </a:cubicBezTo>
                <a:cubicBezTo>
                  <a:pt x="652993" y="31056"/>
                  <a:pt x="657708" y="29836"/>
                  <a:pt x="662885" y="29836"/>
                </a:cubicBezTo>
                <a:cubicBezTo>
                  <a:pt x="671929" y="29836"/>
                  <a:pt x="679603" y="33379"/>
                  <a:pt x="685907" y="40463"/>
                </a:cubicBezTo>
                <a:cubicBezTo>
                  <a:pt x="692211" y="47555"/>
                  <a:pt x="695365" y="57427"/>
                  <a:pt x="695365" y="70085"/>
                </a:cubicBezTo>
                <a:cubicBezTo>
                  <a:pt x="695365" y="83084"/>
                  <a:pt x="692186" y="93186"/>
                  <a:pt x="685835" y="100396"/>
                </a:cubicBezTo>
                <a:cubicBezTo>
                  <a:pt x="679478" y="107603"/>
                  <a:pt x="671777" y="111211"/>
                  <a:pt x="662738" y="111211"/>
                </a:cubicBezTo>
                <a:cubicBezTo>
                  <a:pt x="658440" y="111211"/>
                  <a:pt x="654541" y="110354"/>
                  <a:pt x="651045" y="108641"/>
                </a:cubicBezTo>
                <a:cubicBezTo>
                  <a:pt x="647550" y="106934"/>
                  <a:pt x="643870" y="104000"/>
                  <a:pt x="640011" y="99850"/>
                </a:cubicBezTo>
                <a:lnTo>
                  <a:pt x="640011" y="139071"/>
                </a:lnTo>
                <a:lnTo>
                  <a:pt x="619412" y="139071"/>
                </a:lnTo>
                <a:close/>
                <a:moveTo>
                  <a:pt x="639791" y="69206"/>
                </a:moveTo>
                <a:cubicBezTo>
                  <a:pt x="639791" y="77950"/>
                  <a:pt x="641526" y="84415"/>
                  <a:pt x="644997" y="88595"/>
                </a:cubicBezTo>
                <a:cubicBezTo>
                  <a:pt x="648468" y="92775"/>
                  <a:pt x="652693" y="94864"/>
                  <a:pt x="657679" y="94864"/>
                </a:cubicBezTo>
                <a:cubicBezTo>
                  <a:pt x="662471" y="94864"/>
                  <a:pt x="666452" y="92945"/>
                  <a:pt x="669631" y="89107"/>
                </a:cubicBezTo>
                <a:cubicBezTo>
                  <a:pt x="672807" y="85273"/>
                  <a:pt x="674395" y="78976"/>
                  <a:pt x="674395" y="70228"/>
                </a:cubicBezTo>
                <a:cubicBezTo>
                  <a:pt x="674395" y="62067"/>
                  <a:pt x="672757" y="56004"/>
                  <a:pt x="669484" y="52044"/>
                </a:cubicBezTo>
                <a:cubicBezTo>
                  <a:pt x="666212" y="48085"/>
                  <a:pt x="662151" y="46108"/>
                  <a:pt x="657312" y="46108"/>
                </a:cubicBezTo>
                <a:cubicBezTo>
                  <a:pt x="652279" y="46108"/>
                  <a:pt x="648100" y="48053"/>
                  <a:pt x="644777" y="51936"/>
                </a:cubicBezTo>
                <a:cubicBezTo>
                  <a:pt x="641455" y="55825"/>
                  <a:pt x="639791" y="61577"/>
                  <a:pt x="639791" y="69206"/>
                </a:cubicBezTo>
                <a:close/>
                <a:moveTo>
                  <a:pt x="779598" y="54611"/>
                </a:moveTo>
                <a:lnTo>
                  <a:pt x="759289" y="58280"/>
                </a:lnTo>
                <a:cubicBezTo>
                  <a:pt x="758606" y="54222"/>
                  <a:pt x="757054" y="51169"/>
                  <a:pt x="754635" y="49114"/>
                </a:cubicBezTo>
                <a:cubicBezTo>
                  <a:pt x="752219" y="47062"/>
                  <a:pt x="749076" y="46036"/>
                  <a:pt x="745214" y="46036"/>
                </a:cubicBezTo>
                <a:cubicBezTo>
                  <a:pt x="740083" y="46036"/>
                  <a:pt x="735988" y="47808"/>
                  <a:pt x="732934" y="51350"/>
                </a:cubicBezTo>
                <a:cubicBezTo>
                  <a:pt x="729877" y="54896"/>
                  <a:pt x="728351" y="60825"/>
                  <a:pt x="728351" y="69131"/>
                </a:cubicBezTo>
                <a:cubicBezTo>
                  <a:pt x="728351" y="78368"/>
                  <a:pt x="729907" y="84892"/>
                  <a:pt x="733009" y="88703"/>
                </a:cubicBezTo>
                <a:cubicBezTo>
                  <a:pt x="736113" y="92515"/>
                  <a:pt x="740275" y="94424"/>
                  <a:pt x="745505" y="94424"/>
                </a:cubicBezTo>
                <a:cubicBezTo>
                  <a:pt x="749419" y="94424"/>
                  <a:pt x="752619" y="93312"/>
                  <a:pt x="755114" y="91087"/>
                </a:cubicBezTo>
                <a:cubicBezTo>
                  <a:pt x="757605" y="88862"/>
                  <a:pt x="759362" y="85039"/>
                  <a:pt x="760392" y="79614"/>
                </a:cubicBezTo>
                <a:lnTo>
                  <a:pt x="780623" y="83059"/>
                </a:lnTo>
                <a:cubicBezTo>
                  <a:pt x="778521" y="92347"/>
                  <a:pt x="774493" y="99359"/>
                  <a:pt x="768531" y="104097"/>
                </a:cubicBezTo>
                <a:cubicBezTo>
                  <a:pt x="762566" y="108839"/>
                  <a:pt x="754574" y="111211"/>
                  <a:pt x="744555" y="111211"/>
                </a:cubicBezTo>
                <a:cubicBezTo>
                  <a:pt x="733168" y="111211"/>
                  <a:pt x="724089" y="107618"/>
                  <a:pt x="717317" y="100433"/>
                </a:cubicBezTo>
                <a:cubicBezTo>
                  <a:pt x="710549" y="93251"/>
                  <a:pt x="707165" y="83304"/>
                  <a:pt x="707165" y="70595"/>
                </a:cubicBezTo>
                <a:cubicBezTo>
                  <a:pt x="707165" y="57744"/>
                  <a:pt x="710561" y="47735"/>
                  <a:pt x="717356" y="40575"/>
                </a:cubicBezTo>
                <a:cubicBezTo>
                  <a:pt x="724150" y="33419"/>
                  <a:pt x="733337" y="29836"/>
                  <a:pt x="744922" y="29836"/>
                </a:cubicBezTo>
                <a:cubicBezTo>
                  <a:pt x="754401" y="29836"/>
                  <a:pt x="761940" y="31874"/>
                  <a:pt x="767538" y="35952"/>
                </a:cubicBezTo>
                <a:cubicBezTo>
                  <a:pt x="773132" y="40035"/>
                  <a:pt x="777153" y="46256"/>
                  <a:pt x="779598" y="54611"/>
                </a:cubicBezTo>
                <a:close/>
                <a:moveTo>
                  <a:pt x="794404" y="31594"/>
                </a:moveTo>
                <a:lnTo>
                  <a:pt x="814934" y="31594"/>
                </a:lnTo>
                <a:lnTo>
                  <a:pt x="814934" y="63410"/>
                </a:lnTo>
                <a:cubicBezTo>
                  <a:pt x="818352" y="63021"/>
                  <a:pt x="820774" y="61969"/>
                  <a:pt x="822193" y="60256"/>
                </a:cubicBezTo>
                <a:cubicBezTo>
                  <a:pt x="823607" y="58549"/>
                  <a:pt x="825318" y="54809"/>
                  <a:pt x="827322" y="49042"/>
                </a:cubicBezTo>
                <a:cubicBezTo>
                  <a:pt x="829965" y="41368"/>
                  <a:pt x="832849" y="36456"/>
                  <a:pt x="835973" y="34308"/>
                </a:cubicBezTo>
                <a:cubicBezTo>
                  <a:pt x="839101" y="32159"/>
                  <a:pt x="843206" y="31082"/>
                  <a:pt x="848292" y="31082"/>
                </a:cubicBezTo>
                <a:cubicBezTo>
                  <a:pt x="849852" y="31082"/>
                  <a:pt x="852566" y="31205"/>
                  <a:pt x="856429" y="31449"/>
                </a:cubicBezTo>
                <a:lnTo>
                  <a:pt x="856504" y="45082"/>
                </a:lnTo>
                <a:cubicBezTo>
                  <a:pt x="851079" y="45082"/>
                  <a:pt x="847605" y="45597"/>
                  <a:pt x="846089" y="46619"/>
                </a:cubicBezTo>
                <a:cubicBezTo>
                  <a:pt x="844574" y="47696"/>
                  <a:pt x="842939" y="50900"/>
                  <a:pt x="841179" y="56228"/>
                </a:cubicBezTo>
                <a:cubicBezTo>
                  <a:pt x="838785" y="63410"/>
                  <a:pt x="835340" y="67834"/>
                  <a:pt x="830844" y="69498"/>
                </a:cubicBezTo>
                <a:cubicBezTo>
                  <a:pt x="837341" y="71305"/>
                  <a:pt x="842839" y="76949"/>
                  <a:pt x="847338" y="86432"/>
                </a:cubicBezTo>
                <a:cubicBezTo>
                  <a:pt x="847584" y="86921"/>
                  <a:pt x="847853" y="87437"/>
                  <a:pt x="848145" y="87973"/>
                </a:cubicBezTo>
                <a:lnTo>
                  <a:pt x="859651" y="109451"/>
                </a:lnTo>
                <a:lnTo>
                  <a:pt x="837514" y="109451"/>
                </a:lnTo>
                <a:lnTo>
                  <a:pt x="827251" y="86947"/>
                </a:lnTo>
                <a:cubicBezTo>
                  <a:pt x="825148" y="82400"/>
                  <a:pt x="823327" y="79476"/>
                  <a:pt x="821786" y="78185"/>
                </a:cubicBezTo>
                <a:cubicBezTo>
                  <a:pt x="820248" y="76888"/>
                  <a:pt x="817962" y="76240"/>
                  <a:pt x="814934" y="76240"/>
                </a:cubicBezTo>
                <a:lnTo>
                  <a:pt x="814934" y="109451"/>
                </a:lnTo>
                <a:lnTo>
                  <a:pt x="794404" y="109451"/>
                </a:lnTo>
                <a:close/>
                <a:moveTo>
                  <a:pt x="869842" y="31594"/>
                </a:moveTo>
                <a:lnTo>
                  <a:pt x="889638" y="31594"/>
                </a:lnTo>
                <a:lnTo>
                  <a:pt x="889638" y="80492"/>
                </a:lnTo>
                <a:lnTo>
                  <a:pt x="921308" y="31594"/>
                </a:lnTo>
                <a:lnTo>
                  <a:pt x="941543" y="31594"/>
                </a:lnTo>
                <a:lnTo>
                  <a:pt x="941543" y="109451"/>
                </a:lnTo>
                <a:lnTo>
                  <a:pt x="921747" y="109451"/>
                </a:lnTo>
                <a:lnTo>
                  <a:pt x="921747" y="59673"/>
                </a:lnTo>
                <a:lnTo>
                  <a:pt x="889638" y="109451"/>
                </a:lnTo>
                <a:lnTo>
                  <a:pt x="869842" y="109451"/>
                </a:lnTo>
                <a:close/>
                <a:moveTo>
                  <a:pt x="962139" y="31594"/>
                </a:moveTo>
                <a:lnTo>
                  <a:pt x="981936" y="31594"/>
                </a:lnTo>
                <a:lnTo>
                  <a:pt x="981936" y="80492"/>
                </a:lnTo>
                <a:lnTo>
                  <a:pt x="1013604" y="31594"/>
                </a:lnTo>
                <a:lnTo>
                  <a:pt x="1033840" y="31594"/>
                </a:lnTo>
                <a:lnTo>
                  <a:pt x="1033840" y="109451"/>
                </a:lnTo>
                <a:lnTo>
                  <a:pt x="1014044" y="109451"/>
                </a:lnTo>
                <a:lnTo>
                  <a:pt x="1014044" y="59673"/>
                </a:lnTo>
                <a:lnTo>
                  <a:pt x="981936" y="109451"/>
                </a:lnTo>
                <a:lnTo>
                  <a:pt x="962139" y="109451"/>
                </a:lnTo>
                <a:close/>
                <a:moveTo>
                  <a:pt x="1011481" y="0"/>
                </a:moveTo>
                <a:lnTo>
                  <a:pt x="1021524" y="0"/>
                </a:lnTo>
                <a:cubicBezTo>
                  <a:pt x="1020937" y="6646"/>
                  <a:pt x="1018606" y="11862"/>
                  <a:pt x="1014523" y="15649"/>
                </a:cubicBezTo>
                <a:cubicBezTo>
                  <a:pt x="1010441" y="19440"/>
                  <a:pt x="1005151" y="21333"/>
                  <a:pt x="998650" y="21333"/>
                </a:cubicBezTo>
                <a:cubicBezTo>
                  <a:pt x="992153" y="21333"/>
                  <a:pt x="986863" y="19440"/>
                  <a:pt x="982781" y="15649"/>
                </a:cubicBezTo>
                <a:cubicBezTo>
                  <a:pt x="978698" y="11862"/>
                  <a:pt x="976367" y="6646"/>
                  <a:pt x="975780" y="0"/>
                </a:cubicBezTo>
                <a:lnTo>
                  <a:pt x="985823" y="0"/>
                </a:lnTo>
                <a:cubicBezTo>
                  <a:pt x="986166" y="3467"/>
                  <a:pt x="987385" y="6095"/>
                  <a:pt x="989488" y="7876"/>
                </a:cubicBezTo>
                <a:cubicBezTo>
                  <a:pt x="991590" y="9662"/>
                  <a:pt x="994643" y="10555"/>
                  <a:pt x="998650" y="10555"/>
                </a:cubicBezTo>
                <a:cubicBezTo>
                  <a:pt x="1002657" y="10555"/>
                  <a:pt x="1005714" y="9662"/>
                  <a:pt x="1007816" y="7876"/>
                </a:cubicBezTo>
                <a:cubicBezTo>
                  <a:pt x="1009915" y="6095"/>
                  <a:pt x="1011138" y="3467"/>
                  <a:pt x="1011481" y="0"/>
                </a:cubicBez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55049" y="7171183"/>
            <a:ext cx="1084794" cy="139075"/>
          </a:xfrm>
          <a:custGeom>
            <a:avLst/>
            <a:gdLst/>
            <a:ahLst/>
            <a:cxnLst/>
            <a:rect l="l" t="t" r="r" b="b"/>
            <a:pathLst>
              <a:path w="1084794" h="139075">
                <a:moveTo>
                  <a:pt x="0" y="1980"/>
                </a:moveTo>
                <a:lnTo>
                  <a:pt x="21700" y="1980"/>
                </a:lnTo>
                <a:lnTo>
                  <a:pt x="21700" y="47725"/>
                </a:lnTo>
                <a:cubicBezTo>
                  <a:pt x="26539" y="47236"/>
                  <a:pt x="29811" y="45994"/>
                  <a:pt x="31525" y="43989"/>
                </a:cubicBezTo>
                <a:cubicBezTo>
                  <a:pt x="33230" y="41983"/>
                  <a:pt x="35873" y="36415"/>
                  <a:pt x="39441" y="27274"/>
                </a:cubicBezTo>
                <a:cubicBezTo>
                  <a:pt x="43938" y="15642"/>
                  <a:pt x="48459" y="8406"/>
                  <a:pt x="53006" y="5573"/>
                </a:cubicBezTo>
                <a:cubicBezTo>
                  <a:pt x="57499" y="2739"/>
                  <a:pt x="64759" y="1318"/>
                  <a:pt x="74778" y="1318"/>
                </a:cubicBezTo>
                <a:cubicBezTo>
                  <a:pt x="75269" y="1318"/>
                  <a:pt x="76316" y="1297"/>
                  <a:pt x="77932" y="1246"/>
                </a:cubicBezTo>
                <a:lnTo>
                  <a:pt x="77932" y="17302"/>
                </a:lnTo>
                <a:lnTo>
                  <a:pt x="74851" y="17230"/>
                </a:lnTo>
                <a:cubicBezTo>
                  <a:pt x="70401" y="17230"/>
                  <a:pt x="67153" y="17777"/>
                  <a:pt x="65102" y="18875"/>
                </a:cubicBezTo>
                <a:cubicBezTo>
                  <a:pt x="63046" y="19973"/>
                  <a:pt x="61386" y="21651"/>
                  <a:pt x="60116" y="23900"/>
                </a:cubicBezTo>
                <a:cubicBezTo>
                  <a:pt x="58845" y="26147"/>
                  <a:pt x="56962" y="30766"/>
                  <a:pt x="54471" y="37753"/>
                </a:cubicBezTo>
                <a:cubicBezTo>
                  <a:pt x="53150" y="41469"/>
                  <a:pt x="51720" y="44576"/>
                  <a:pt x="50184" y="47063"/>
                </a:cubicBezTo>
                <a:cubicBezTo>
                  <a:pt x="48643" y="49558"/>
                  <a:pt x="45918" y="51901"/>
                  <a:pt x="42005" y="54104"/>
                </a:cubicBezTo>
                <a:cubicBezTo>
                  <a:pt x="46842" y="55472"/>
                  <a:pt x="50843" y="58237"/>
                  <a:pt x="53996" y="62389"/>
                </a:cubicBezTo>
                <a:cubicBezTo>
                  <a:pt x="57146" y="66543"/>
                  <a:pt x="60601" y="72406"/>
                  <a:pt x="64364" y="79982"/>
                </a:cubicBezTo>
                <a:lnTo>
                  <a:pt x="79030" y="109455"/>
                </a:lnTo>
                <a:lnTo>
                  <a:pt x="53517" y="109455"/>
                </a:lnTo>
                <a:lnTo>
                  <a:pt x="40686" y="81670"/>
                </a:lnTo>
                <a:cubicBezTo>
                  <a:pt x="40492" y="81277"/>
                  <a:pt x="40078" y="80518"/>
                  <a:pt x="39441" y="79398"/>
                </a:cubicBezTo>
                <a:cubicBezTo>
                  <a:pt x="39199" y="79005"/>
                  <a:pt x="38293" y="77317"/>
                  <a:pt x="36727" y="74341"/>
                </a:cubicBezTo>
                <a:cubicBezTo>
                  <a:pt x="33940" y="69062"/>
                  <a:pt x="31658" y="65762"/>
                  <a:pt x="29872" y="64440"/>
                </a:cubicBezTo>
                <a:cubicBezTo>
                  <a:pt x="28091" y="63119"/>
                  <a:pt x="25369" y="62438"/>
                  <a:pt x="21700" y="62389"/>
                </a:cubicBezTo>
                <a:lnTo>
                  <a:pt x="21700" y="109455"/>
                </a:lnTo>
                <a:lnTo>
                  <a:pt x="0" y="109455"/>
                </a:lnTo>
                <a:close/>
                <a:moveTo>
                  <a:pt x="136212" y="84676"/>
                </a:moveTo>
                <a:lnTo>
                  <a:pt x="156740" y="88121"/>
                </a:lnTo>
                <a:cubicBezTo>
                  <a:pt x="154101" y="95649"/>
                  <a:pt x="149936" y="101380"/>
                  <a:pt x="144244" y="105311"/>
                </a:cubicBezTo>
                <a:cubicBezTo>
                  <a:pt x="138549" y="109245"/>
                  <a:pt x="131424" y="111211"/>
                  <a:pt x="122871" y="111211"/>
                </a:cubicBezTo>
                <a:cubicBezTo>
                  <a:pt x="109331" y="111211"/>
                  <a:pt x="99312" y="106790"/>
                  <a:pt x="92811" y="97945"/>
                </a:cubicBezTo>
                <a:cubicBezTo>
                  <a:pt x="87682" y="90857"/>
                  <a:pt x="85114" y="81915"/>
                  <a:pt x="85114" y="71111"/>
                </a:cubicBezTo>
                <a:cubicBezTo>
                  <a:pt x="85114" y="58209"/>
                  <a:pt x="88487" y="48104"/>
                  <a:pt x="95234" y="40799"/>
                </a:cubicBezTo>
                <a:cubicBezTo>
                  <a:pt x="101977" y="33495"/>
                  <a:pt x="110501" y="29841"/>
                  <a:pt x="120816" y="29841"/>
                </a:cubicBezTo>
                <a:cubicBezTo>
                  <a:pt x="132400" y="29841"/>
                  <a:pt x="141541" y="33664"/>
                  <a:pt x="148237" y="41314"/>
                </a:cubicBezTo>
                <a:cubicBezTo>
                  <a:pt x="154933" y="48960"/>
                  <a:pt x="158134" y="60678"/>
                  <a:pt x="157842" y="76464"/>
                </a:cubicBezTo>
                <a:lnTo>
                  <a:pt x="106229" y="76464"/>
                </a:lnTo>
                <a:cubicBezTo>
                  <a:pt x="106376" y="82574"/>
                  <a:pt x="108036" y="87325"/>
                  <a:pt x="111215" y="90724"/>
                </a:cubicBezTo>
                <a:cubicBezTo>
                  <a:pt x="114390" y="94118"/>
                  <a:pt x="118350" y="95818"/>
                  <a:pt x="123090" y="95818"/>
                </a:cubicBezTo>
                <a:cubicBezTo>
                  <a:pt x="126316" y="95818"/>
                  <a:pt x="129026" y="94940"/>
                  <a:pt x="131226" y="93178"/>
                </a:cubicBezTo>
                <a:cubicBezTo>
                  <a:pt x="133429" y="91422"/>
                  <a:pt x="135089" y="88589"/>
                  <a:pt x="136212" y="84676"/>
                </a:cubicBezTo>
                <a:close/>
                <a:moveTo>
                  <a:pt x="137386" y="63853"/>
                </a:moveTo>
                <a:cubicBezTo>
                  <a:pt x="137238" y="57888"/>
                  <a:pt x="135702" y="53356"/>
                  <a:pt x="132768" y="50252"/>
                </a:cubicBezTo>
                <a:cubicBezTo>
                  <a:pt x="129833" y="47150"/>
                  <a:pt x="126265" y="45598"/>
                  <a:pt x="122064" y="45598"/>
                </a:cubicBezTo>
                <a:cubicBezTo>
                  <a:pt x="117565" y="45598"/>
                  <a:pt x="113853" y="47236"/>
                  <a:pt x="110919" y="50512"/>
                </a:cubicBezTo>
                <a:cubicBezTo>
                  <a:pt x="107985" y="53788"/>
                  <a:pt x="106545" y="58237"/>
                  <a:pt x="106596" y="63853"/>
                </a:cubicBezTo>
                <a:close/>
                <a:moveTo>
                  <a:pt x="174038" y="31597"/>
                </a:moveTo>
                <a:lnTo>
                  <a:pt x="193248" y="31597"/>
                </a:lnTo>
                <a:lnTo>
                  <a:pt x="193248" y="43035"/>
                </a:lnTo>
                <a:cubicBezTo>
                  <a:pt x="195742" y="39121"/>
                  <a:pt x="199115" y="35946"/>
                  <a:pt x="203367" y="33501"/>
                </a:cubicBezTo>
                <a:cubicBezTo>
                  <a:pt x="207622" y="31062"/>
                  <a:pt x="212335" y="29841"/>
                  <a:pt x="217511" y="29841"/>
                </a:cubicBezTo>
                <a:cubicBezTo>
                  <a:pt x="226559" y="29841"/>
                  <a:pt x="234233" y="33383"/>
                  <a:pt x="240537" y="40468"/>
                </a:cubicBezTo>
                <a:cubicBezTo>
                  <a:pt x="246837" y="47556"/>
                  <a:pt x="249990" y="57431"/>
                  <a:pt x="249990" y="70085"/>
                </a:cubicBezTo>
                <a:cubicBezTo>
                  <a:pt x="249990" y="83085"/>
                  <a:pt x="246815" y="93190"/>
                  <a:pt x="240461" y="100401"/>
                </a:cubicBezTo>
                <a:cubicBezTo>
                  <a:pt x="234104" y="107608"/>
                  <a:pt x="226408" y="111211"/>
                  <a:pt x="217368" y="111211"/>
                </a:cubicBezTo>
                <a:cubicBezTo>
                  <a:pt x="213069" y="111211"/>
                  <a:pt x="209170" y="110358"/>
                  <a:pt x="205675" y="108645"/>
                </a:cubicBezTo>
                <a:cubicBezTo>
                  <a:pt x="202178" y="106938"/>
                  <a:pt x="198499" y="104004"/>
                  <a:pt x="194641" y="99854"/>
                </a:cubicBezTo>
                <a:lnTo>
                  <a:pt x="194641" y="139075"/>
                </a:lnTo>
                <a:lnTo>
                  <a:pt x="174038" y="139075"/>
                </a:lnTo>
                <a:close/>
                <a:moveTo>
                  <a:pt x="194421" y="69206"/>
                </a:moveTo>
                <a:cubicBezTo>
                  <a:pt x="194421" y="77955"/>
                  <a:pt x="196156" y="84421"/>
                  <a:pt x="199627" y="88600"/>
                </a:cubicBezTo>
                <a:cubicBezTo>
                  <a:pt x="203093" y="92780"/>
                  <a:pt x="207323" y="94868"/>
                  <a:pt x="212309" y="94868"/>
                </a:cubicBezTo>
                <a:cubicBezTo>
                  <a:pt x="217101" y="94868"/>
                  <a:pt x="221082" y="92949"/>
                  <a:pt x="224257" y="89111"/>
                </a:cubicBezTo>
                <a:cubicBezTo>
                  <a:pt x="227436" y="85277"/>
                  <a:pt x="229024" y="78981"/>
                  <a:pt x="229024" y="70232"/>
                </a:cubicBezTo>
                <a:cubicBezTo>
                  <a:pt x="229024" y="62071"/>
                  <a:pt x="227387" y="56009"/>
                  <a:pt x="224114" y="52050"/>
                </a:cubicBezTo>
                <a:cubicBezTo>
                  <a:pt x="220841" y="48088"/>
                  <a:pt x="216781" y="46112"/>
                  <a:pt x="211942" y="46112"/>
                </a:cubicBezTo>
                <a:cubicBezTo>
                  <a:pt x="206905" y="46112"/>
                  <a:pt x="202730" y="48057"/>
                  <a:pt x="199407" y="51942"/>
                </a:cubicBezTo>
                <a:cubicBezTo>
                  <a:pt x="196081" y="55825"/>
                  <a:pt x="194421" y="61582"/>
                  <a:pt x="194421" y="69206"/>
                </a:cubicBezTo>
                <a:close/>
                <a:moveTo>
                  <a:pt x="281735" y="55354"/>
                </a:moveTo>
                <a:lnTo>
                  <a:pt x="263041" y="51981"/>
                </a:lnTo>
                <a:cubicBezTo>
                  <a:pt x="265143" y="44450"/>
                  <a:pt x="268757" y="38880"/>
                  <a:pt x="273891" y="35263"/>
                </a:cubicBezTo>
                <a:cubicBezTo>
                  <a:pt x="279021" y="31648"/>
                  <a:pt x="286646" y="29841"/>
                  <a:pt x="296765" y="29841"/>
                </a:cubicBezTo>
                <a:cubicBezTo>
                  <a:pt x="305953" y="29841"/>
                  <a:pt x="312797" y="30928"/>
                  <a:pt x="317292" y="33102"/>
                </a:cubicBezTo>
                <a:cubicBezTo>
                  <a:pt x="321789" y="35277"/>
                  <a:pt x="324953" y="38034"/>
                  <a:pt x="326786" y="41383"/>
                </a:cubicBezTo>
                <a:cubicBezTo>
                  <a:pt x="328618" y="44731"/>
                  <a:pt x="329533" y="50875"/>
                  <a:pt x="329533" y="59824"/>
                </a:cubicBezTo>
                <a:lnTo>
                  <a:pt x="329313" y="83869"/>
                </a:lnTo>
                <a:cubicBezTo>
                  <a:pt x="329313" y="90713"/>
                  <a:pt x="329648" y="95757"/>
                  <a:pt x="330306" y="99008"/>
                </a:cubicBezTo>
                <a:cubicBezTo>
                  <a:pt x="330965" y="102258"/>
                  <a:pt x="332196" y="105743"/>
                  <a:pt x="334007" y="109455"/>
                </a:cubicBezTo>
                <a:lnTo>
                  <a:pt x="313625" y="109455"/>
                </a:lnTo>
                <a:cubicBezTo>
                  <a:pt x="313088" y="108087"/>
                  <a:pt x="312428" y="106060"/>
                  <a:pt x="311647" y="103370"/>
                </a:cubicBezTo>
                <a:cubicBezTo>
                  <a:pt x="311302" y="102150"/>
                  <a:pt x="311061" y="101341"/>
                  <a:pt x="310913" y="100951"/>
                </a:cubicBezTo>
                <a:cubicBezTo>
                  <a:pt x="307393" y="104371"/>
                  <a:pt x="303631" y="106938"/>
                  <a:pt x="299627" y="108645"/>
                </a:cubicBezTo>
                <a:cubicBezTo>
                  <a:pt x="295617" y="110358"/>
                  <a:pt x="291336" y="111211"/>
                  <a:pt x="286793" y="111211"/>
                </a:cubicBezTo>
                <a:cubicBezTo>
                  <a:pt x="278780" y="111211"/>
                  <a:pt x="272458" y="109037"/>
                  <a:pt x="267840" y="104685"/>
                </a:cubicBezTo>
                <a:cubicBezTo>
                  <a:pt x="263223" y="100340"/>
                  <a:pt x="260913" y="94838"/>
                  <a:pt x="260913" y="88192"/>
                </a:cubicBezTo>
                <a:cubicBezTo>
                  <a:pt x="260913" y="83793"/>
                  <a:pt x="261964" y="79874"/>
                  <a:pt x="264067" y="76428"/>
                </a:cubicBezTo>
                <a:cubicBezTo>
                  <a:pt x="266169" y="72983"/>
                  <a:pt x="269114" y="70340"/>
                  <a:pt x="272905" y="68509"/>
                </a:cubicBezTo>
                <a:cubicBezTo>
                  <a:pt x="276688" y="66680"/>
                  <a:pt x="282153" y="65073"/>
                  <a:pt x="289288" y="63706"/>
                </a:cubicBezTo>
                <a:cubicBezTo>
                  <a:pt x="298914" y="61898"/>
                  <a:pt x="305586" y="60214"/>
                  <a:pt x="309300" y="58647"/>
                </a:cubicBezTo>
                <a:lnTo>
                  <a:pt x="309300" y="56600"/>
                </a:lnTo>
                <a:cubicBezTo>
                  <a:pt x="309300" y="52639"/>
                  <a:pt x="308325" y="49813"/>
                  <a:pt x="306370" y="48129"/>
                </a:cubicBezTo>
                <a:cubicBezTo>
                  <a:pt x="304416" y="46444"/>
                  <a:pt x="300722" y="45598"/>
                  <a:pt x="295296" y="45598"/>
                </a:cubicBezTo>
                <a:cubicBezTo>
                  <a:pt x="291632" y="45598"/>
                  <a:pt x="288773" y="46322"/>
                  <a:pt x="286717" y="47762"/>
                </a:cubicBezTo>
                <a:cubicBezTo>
                  <a:pt x="284666" y="49205"/>
                  <a:pt x="283003" y="51732"/>
                  <a:pt x="281735" y="55354"/>
                </a:cubicBezTo>
                <a:close/>
                <a:moveTo>
                  <a:pt x="309300" y="72065"/>
                </a:moveTo>
                <a:cubicBezTo>
                  <a:pt x="306657" y="72947"/>
                  <a:pt x="302482" y="73995"/>
                  <a:pt x="296765" y="75218"/>
                </a:cubicBezTo>
                <a:cubicBezTo>
                  <a:pt x="291048" y="76439"/>
                  <a:pt x="287308" y="77637"/>
                  <a:pt x="285548" y="78811"/>
                </a:cubicBezTo>
                <a:cubicBezTo>
                  <a:pt x="282862" y="80720"/>
                  <a:pt x="281515" y="83135"/>
                  <a:pt x="281515" y="86069"/>
                </a:cubicBezTo>
                <a:cubicBezTo>
                  <a:pt x="281515" y="88953"/>
                  <a:pt x="282592" y="91444"/>
                  <a:pt x="284741" y="93547"/>
                </a:cubicBezTo>
                <a:cubicBezTo>
                  <a:pt x="286890" y="95645"/>
                  <a:pt x="289627" y="96700"/>
                  <a:pt x="292953" y="96700"/>
                </a:cubicBezTo>
                <a:cubicBezTo>
                  <a:pt x="296665" y="96700"/>
                  <a:pt x="300207" y="95476"/>
                  <a:pt x="303580" y="93031"/>
                </a:cubicBezTo>
                <a:cubicBezTo>
                  <a:pt x="306075" y="91177"/>
                  <a:pt x="307709" y="88902"/>
                  <a:pt x="308494" y="86216"/>
                </a:cubicBezTo>
                <a:cubicBezTo>
                  <a:pt x="309031" y="84456"/>
                  <a:pt x="309300" y="81108"/>
                  <a:pt x="309300" y="76169"/>
                </a:cubicBezTo>
                <a:close/>
                <a:moveTo>
                  <a:pt x="350431" y="31597"/>
                </a:moveTo>
                <a:lnTo>
                  <a:pt x="375940" y="31597"/>
                </a:lnTo>
                <a:lnTo>
                  <a:pt x="395293" y="85849"/>
                </a:lnTo>
                <a:lnTo>
                  <a:pt x="414795" y="31597"/>
                </a:lnTo>
                <a:lnTo>
                  <a:pt x="440232" y="31597"/>
                </a:lnTo>
                <a:lnTo>
                  <a:pt x="440232" y="109455"/>
                </a:lnTo>
                <a:lnTo>
                  <a:pt x="422711" y="109455"/>
                </a:lnTo>
                <a:lnTo>
                  <a:pt x="422711" y="58209"/>
                </a:lnTo>
                <a:lnTo>
                  <a:pt x="403725" y="109455"/>
                </a:lnTo>
                <a:lnTo>
                  <a:pt x="386132" y="109455"/>
                </a:lnTo>
                <a:lnTo>
                  <a:pt x="368024" y="58209"/>
                </a:lnTo>
                <a:lnTo>
                  <a:pt x="368024" y="109455"/>
                </a:lnTo>
                <a:lnTo>
                  <a:pt x="350431" y="109455"/>
                </a:lnTo>
                <a:close/>
                <a:moveTo>
                  <a:pt x="481877" y="77494"/>
                </a:moveTo>
                <a:lnTo>
                  <a:pt x="481877" y="64076"/>
                </a:lnTo>
                <a:cubicBezTo>
                  <a:pt x="485446" y="64076"/>
                  <a:pt x="488036" y="63847"/>
                  <a:pt x="489653" y="63378"/>
                </a:cubicBezTo>
                <a:cubicBezTo>
                  <a:pt x="491262" y="62914"/>
                  <a:pt x="492789" y="61790"/>
                  <a:pt x="494233" y="60005"/>
                </a:cubicBezTo>
                <a:cubicBezTo>
                  <a:pt x="495673" y="58219"/>
                  <a:pt x="496393" y="56182"/>
                  <a:pt x="496393" y="53885"/>
                </a:cubicBezTo>
                <a:cubicBezTo>
                  <a:pt x="496393" y="51441"/>
                  <a:pt x="495504" y="49179"/>
                  <a:pt x="493718" y="47103"/>
                </a:cubicBezTo>
                <a:cubicBezTo>
                  <a:pt x="491933" y="45025"/>
                  <a:pt x="489254" y="43989"/>
                  <a:pt x="485689" y="43989"/>
                </a:cubicBezTo>
                <a:cubicBezTo>
                  <a:pt x="482950" y="43989"/>
                  <a:pt x="480505" y="44576"/>
                  <a:pt x="478360" y="45745"/>
                </a:cubicBezTo>
                <a:cubicBezTo>
                  <a:pt x="476208" y="46923"/>
                  <a:pt x="474256" y="49705"/>
                  <a:pt x="472492" y="54104"/>
                </a:cubicBezTo>
                <a:lnTo>
                  <a:pt x="455043" y="50364"/>
                </a:lnTo>
                <a:cubicBezTo>
                  <a:pt x="456807" y="43520"/>
                  <a:pt x="460569" y="38391"/>
                  <a:pt x="466336" y="34971"/>
                </a:cubicBezTo>
                <a:cubicBezTo>
                  <a:pt x="472103" y="31550"/>
                  <a:pt x="478676" y="29841"/>
                  <a:pt x="486054" y="29841"/>
                </a:cubicBezTo>
                <a:cubicBezTo>
                  <a:pt x="495442" y="29841"/>
                  <a:pt x="502714" y="31990"/>
                  <a:pt x="507866" y="36288"/>
                </a:cubicBezTo>
                <a:cubicBezTo>
                  <a:pt x="513021" y="40590"/>
                  <a:pt x="515602" y="45994"/>
                  <a:pt x="515602" y="52491"/>
                </a:cubicBezTo>
                <a:cubicBezTo>
                  <a:pt x="515602" y="56549"/>
                  <a:pt x="514489" y="59904"/>
                  <a:pt x="512265" y="62568"/>
                </a:cubicBezTo>
                <a:cubicBezTo>
                  <a:pt x="510040" y="65232"/>
                  <a:pt x="506538" y="67716"/>
                  <a:pt x="501746" y="70012"/>
                </a:cubicBezTo>
                <a:cubicBezTo>
                  <a:pt x="507513" y="71576"/>
                  <a:pt x="511826" y="73944"/>
                  <a:pt x="514687" y="77123"/>
                </a:cubicBezTo>
                <a:cubicBezTo>
                  <a:pt x="517542" y="80302"/>
                  <a:pt x="518975" y="84262"/>
                  <a:pt x="518975" y="88999"/>
                </a:cubicBezTo>
                <a:cubicBezTo>
                  <a:pt x="518975" y="95062"/>
                  <a:pt x="516139" y="100274"/>
                  <a:pt x="510468" y="104652"/>
                </a:cubicBezTo>
                <a:cubicBezTo>
                  <a:pt x="504799" y="109027"/>
                  <a:pt x="496637" y="111211"/>
                  <a:pt x="485982" y="111211"/>
                </a:cubicBezTo>
                <a:cubicBezTo>
                  <a:pt x="467413" y="111211"/>
                  <a:pt x="456048" y="103953"/>
                  <a:pt x="451890" y="89438"/>
                </a:cubicBezTo>
                <a:lnTo>
                  <a:pt x="470735" y="85997"/>
                </a:lnTo>
                <a:cubicBezTo>
                  <a:pt x="473767" y="93618"/>
                  <a:pt x="478774" y="97430"/>
                  <a:pt x="485762" y="97430"/>
                </a:cubicBezTo>
                <a:cubicBezTo>
                  <a:pt x="489625" y="97430"/>
                  <a:pt x="492716" y="96416"/>
                  <a:pt x="495039" y="94389"/>
                </a:cubicBezTo>
                <a:cubicBezTo>
                  <a:pt x="497357" y="92362"/>
                  <a:pt x="498520" y="89978"/>
                  <a:pt x="498520" y="87242"/>
                </a:cubicBezTo>
                <a:cubicBezTo>
                  <a:pt x="498520" y="84211"/>
                  <a:pt x="497307" y="81828"/>
                  <a:pt x="494892" y="80092"/>
                </a:cubicBezTo>
                <a:cubicBezTo>
                  <a:pt x="492469" y="78361"/>
                  <a:pt x="489304" y="77494"/>
                  <a:pt x="485395" y="77494"/>
                </a:cubicBezTo>
                <a:close/>
                <a:moveTo>
                  <a:pt x="535028" y="31597"/>
                </a:moveTo>
                <a:lnTo>
                  <a:pt x="554821" y="31597"/>
                </a:lnTo>
                <a:lnTo>
                  <a:pt x="554821" y="80496"/>
                </a:lnTo>
                <a:lnTo>
                  <a:pt x="586493" y="31597"/>
                </a:lnTo>
                <a:lnTo>
                  <a:pt x="606726" y="31597"/>
                </a:lnTo>
                <a:lnTo>
                  <a:pt x="606726" y="109455"/>
                </a:lnTo>
                <a:lnTo>
                  <a:pt x="586933" y="109455"/>
                </a:lnTo>
                <a:lnTo>
                  <a:pt x="586933" y="59677"/>
                </a:lnTo>
                <a:lnTo>
                  <a:pt x="554821" y="109455"/>
                </a:lnTo>
                <a:lnTo>
                  <a:pt x="535028" y="109455"/>
                </a:lnTo>
                <a:close/>
                <a:moveTo>
                  <a:pt x="618601" y="31597"/>
                </a:moveTo>
                <a:lnTo>
                  <a:pt x="689057" y="31597"/>
                </a:lnTo>
                <a:lnTo>
                  <a:pt x="689057" y="48241"/>
                </a:lnTo>
                <a:lnTo>
                  <a:pt x="664131" y="48241"/>
                </a:lnTo>
                <a:lnTo>
                  <a:pt x="664131" y="109455"/>
                </a:lnTo>
                <a:lnTo>
                  <a:pt x="643528" y="109455"/>
                </a:lnTo>
                <a:lnTo>
                  <a:pt x="643528" y="48241"/>
                </a:lnTo>
                <a:lnTo>
                  <a:pt x="618601" y="48241"/>
                </a:lnTo>
                <a:close/>
                <a:moveTo>
                  <a:pt x="696606" y="69426"/>
                </a:moveTo>
                <a:cubicBezTo>
                  <a:pt x="696606" y="62587"/>
                  <a:pt x="698295" y="55962"/>
                  <a:pt x="701668" y="49558"/>
                </a:cubicBezTo>
                <a:cubicBezTo>
                  <a:pt x="705041" y="43153"/>
                  <a:pt x="709815" y="38271"/>
                  <a:pt x="716000" y="34898"/>
                </a:cubicBezTo>
                <a:cubicBezTo>
                  <a:pt x="722181" y="31525"/>
                  <a:pt x="729086" y="29841"/>
                  <a:pt x="736710" y="29841"/>
                </a:cubicBezTo>
                <a:cubicBezTo>
                  <a:pt x="748487" y="29841"/>
                  <a:pt x="758141" y="33664"/>
                  <a:pt x="765669" y="41314"/>
                </a:cubicBezTo>
                <a:cubicBezTo>
                  <a:pt x="773193" y="48960"/>
                  <a:pt x="776955" y="58626"/>
                  <a:pt x="776955" y="70308"/>
                </a:cubicBezTo>
                <a:cubicBezTo>
                  <a:pt x="776955" y="82084"/>
                  <a:pt x="773157" y="91847"/>
                  <a:pt x="765557" y="99595"/>
                </a:cubicBezTo>
                <a:cubicBezTo>
                  <a:pt x="757958" y="107338"/>
                  <a:pt x="748389" y="111211"/>
                  <a:pt x="736855" y="111211"/>
                </a:cubicBezTo>
                <a:cubicBezTo>
                  <a:pt x="729720" y="111211"/>
                  <a:pt x="722912" y="109602"/>
                  <a:pt x="716440" y="106372"/>
                </a:cubicBezTo>
                <a:cubicBezTo>
                  <a:pt x="709963" y="103148"/>
                  <a:pt x="705041" y="98421"/>
                  <a:pt x="701668" y="92189"/>
                </a:cubicBezTo>
                <a:cubicBezTo>
                  <a:pt x="698295" y="85957"/>
                  <a:pt x="696606" y="78372"/>
                  <a:pt x="696606" y="69426"/>
                </a:cubicBezTo>
                <a:close/>
                <a:moveTo>
                  <a:pt x="717721" y="70528"/>
                </a:moveTo>
                <a:cubicBezTo>
                  <a:pt x="717721" y="78246"/>
                  <a:pt x="719554" y="84161"/>
                  <a:pt x="723221" y="88269"/>
                </a:cubicBezTo>
                <a:cubicBezTo>
                  <a:pt x="726887" y="92372"/>
                  <a:pt x="731404" y="94428"/>
                  <a:pt x="736782" y="94428"/>
                </a:cubicBezTo>
                <a:cubicBezTo>
                  <a:pt x="742161" y="94428"/>
                  <a:pt x="746668" y="92372"/>
                  <a:pt x="750312" y="88269"/>
                </a:cubicBezTo>
                <a:cubicBezTo>
                  <a:pt x="753952" y="84161"/>
                  <a:pt x="755769" y="78203"/>
                  <a:pt x="755769" y="70381"/>
                </a:cubicBezTo>
                <a:cubicBezTo>
                  <a:pt x="755769" y="62756"/>
                  <a:pt x="753952" y="56887"/>
                  <a:pt x="750312" y="52780"/>
                </a:cubicBezTo>
                <a:cubicBezTo>
                  <a:pt x="746668" y="48676"/>
                  <a:pt x="742161" y="46624"/>
                  <a:pt x="736782" y="46624"/>
                </a:cubicBezTo>
                <a:cubicBezTo>
                  <a:pt x="731404" y="46624"/>
                  <a:pt x="726887" y="48676"/>
                  <a:pt x="723221" y="52780"/>
                </a:cubicBezTo>
                <a:cubicBezTo>
                  <a:pt x="719554" y="56887"/>
                  <a:pt x="717721" y="62805"/>
                  <a:pt x="717721" y="70528"/>
                </a:cubicBezTo>
                <a:close/>
                <a:moveTo>
                  <a:pt x="793306" y="31597"/>
                </a:moveTo>
                <a:lnTo>
                  <a:pt x="838393" y="31597"/>
                </a:lnTo>
                <a:cubicBezTo>
                  <a:pt x="847627" y="31597"/>
                  <a:pt x="854546" y="33283"/>
                  <a:pt x="859139" y="36656"/>
                </a:cubicBezTo>
                <a:cubicBezTo>
                  <a:pt x="863729" y="40029"/>
                  <a:pt x="866030" y="45108"/>
                  <a:pt x="866030" y="51905"/>
                </a:cubicBezTo>
                <a:cubicBezTo>
                  <a:pt x="866030" y="56253"/>
                  <a:pt x="864773" y="60040"/>
                  <a:pt x="862253" y="63266"/>
                </a:cubicBezTo>
                <a:cubicBezTo>
                  <a:pt x="859738" y="66492"/>
                  <a:pt x="856573" y="68645"/>
                  <a:pt x="852760" y="69722"/>
                </a:cubicBezTo>
                <a:cubicBezTo>
                  <a:pt x="858139" y="71039"/>
                  <a:pt x="862142" y="73505"/>
                  <a:pt x="864785" y="77123"/>
                </a:cubicBezTo>
                <a:cubicBezTo>
                  <a:pt x="867423" y="80741"/>
                  <a:pt x="868744" y="84701"/>
                  <a:pt x="868744" y="88999"/>
                </a:cubicBezTo>
                <a:cubicBezTo>
                  <a:pt x="868744" y="95062"/>
                  <a:pt x="866519" y="99983"/>
                  <a:pt x="862073" y="103774"/>
                </a:cubicBezTo>
                <a:cubicBezTo>
                  <a:pt x="857624" y="107561"/>
                  <a:pt x="851051" y="109455"/>
                  <a:pt x="842349" y="109455"/>
                </a:cubicBezTo>
                <a:lnTo>
                  <a:pt x="793306" y="109455"/>
                </a:lnTo>
                <a:close/>
                <a:moveTo>
                  <a:pt x="814049" y="63925"/>
                </a:moveTo>
                <a:lnTo>
                  <a:pt x="827320" y="63925"/>
                </a:lnTo>
                <a:cubicBezTo>
                  <a:pt x="833723" y="63925"/>
                  <a:pt x="838357" y="63119"/>
                  <a:pt x="841218" y="61506"/>
                </a:cubicBezTo>
                <a:cubicBezTo>
                  <a:pt x="844073" y="59893"/>
                  <a:pt x="845502" y="57352"/>
                  <a:pt x="845502" y="53885"/>
                </a:cubicBezTo>
                <a:cubicBezTo>
                  <a:pt x="845502" y="50609"/>
                  <a:pt x="844174" y="48276"/>
                  <a:pt x="841511" y="46883"/>
                </a:cubicBezTo>
                <a:cubicBezTo>
                  <a:pt x="838846" y="45490"/>
                  <a:pt x="834115" y="44795"/>
                  <a:pt x="827320" y="44795"/>
                </a:cubicBezTo>
                <a:lnTo>
                  <a:pt x="814049" y="44795"/>
                </a:lnTo>
                <a:close/>
                <a:moveTo>
                  <a:pt x="814049" y="96261"/>
                </a:moveTo>
                <a:lnTo>
                  <a:pt x="830326" y="96261"/>
                </a:lnTo>
                <a:cubicBezTo>
                  <a:pt x="836189" y="96261"/>
                  <a:pt x="840470" y="95551"/>
                  <a:pt x="843155" y="94130"/>
                </a:cubicBezTo>
                <a:cubicBezTo>
                  <a:pt x="845845" y="92715"/>
                  <a:pt x="847187" y="90176"/>
                  <a:pt x="847187" y="86508"/>
                </a:cubicBezTo>
                <a:cubicBezTo>
                  <a:pt x="847187" y="82696"/>
                  <a:pt x="845651" y="80068"/>
                  <a:pt x="842572" y="78624"/>
                </a:cubicBezTo>
                <a:cubicBezTo>
                  <a:pt x="839491" y="77184"/>
                  <a:pt x="833504" y="76464"/>
                  <a:pt x="824608" y="76464"/>
                </a:cubicBezTo>
                <a:lnTo>
                  <a:pt x="814049" y="76464"/>
                </a:lnTo>
                <a:close/>
                <a:moveTo>
                  <a:pt x="885531" y="31597"/>
                </a:moveTo>
                <a:lnTo>
                  <a:pt x="906131" y="31597"/>
                </a:lnTo>
                <a:lnTo>
                  <a:pt x="906131" y="63925"/>
                </a:lnTo>
                <a:lnTo>
                  <a:pt x="926805" y="63925"/>
                </a:lnTo>
                <a:cubicBezTo>
                  <a:pt x="934919" y="63925"/>
                  <a:pt x="941115" y="64502"/>
                  <a:pt x="945389" y="65650"/>
                </a:cubicBezTo>
                <a:cubicBezTo>
                  <a:pt x="949665" y="66798"/>
                  <a:pt x="953287" y="69304"/>
                  <a:pt x="956242" y="73163"/>
                </a:cubicBezTo>
                <a:cubicBezTo>
                  <a:pt x="959198" y="77025"/>
                  <a:pt x="960673" y="81572"/>
                  <a:pt x="960673" y="86803"/>
                </a:cubicBezTo>
                <a:cubicBezTo>
                  <a:pt x="960673" y="94328"/>
                  <a:pt x="958085" y="99983"/>
                  <a:pt x="952905" y="103774"/>
                </a:cubicBezTo>
                <a:cubicBezTo>
                  <a:pt x="947721" y="107561"/>
                  <a:pt x="939948" y="109455"/>
                  <a:pt x="929591" y="109455"/>
                </a:cubicBezTo>
                <a:lnTo>
                  <a:pt x="885531" y="109455"/>
                </a:lnTo>
                <a:close/>
                <a:moveTo>
                  <a:pt x="906131" y="96404"/>
                </a:moveTo>
                <a:lnTo>
                  <a:pt x="925268" y="96404"/>
                </a:lnTo>
                <a:cubicBezTo>
                  <a:pt x="930250" y="96404"/>
                  <a:pt x="933869" y="95623"/>
                  <a:pt x="936114" y="94057"/>
                </a:cubicBezTo>
                <a:cubicBezTo>
                  <a:pt x="938361" y="92495"/>
                  <a:pt x="939488" y="89956"/>
                  <a:pt x="939488" y="86436"/>
                </a:cubicBezTo>
                <a:cubicBezTo>
                  <a:pt x="939488" y="82670"/>
                  <a:pt x="938033" y="80090"/>
                  <a:pt x="935128" y="78699"/>
                </a:cubicBezTo>
                <a:cubicBezTo>
                  <a:pt x="932216" y="77306"/>
                  <a:pt x="926999" y="76609"/>
                  <a:pt x="919472" y="76609"/>
                </a:cubicBezTo>
                <a:lnTo>
                  <a:pt x="906131" y="76609"/>
                </a:lnTo>
                <a:close/>
                <a:moveTo>
                  <a:pt x="972407" y="31597"/>
                </a:moveTo>
                <a:lnTo>
                  <a:pt x="993005" y="31597"/>
                </a:lnTo>
                <a:lnTo>
                  <a:pt x="993005" y="109455"/>
                </a:lnTo>
                <a:lnTo>
                  <a:pt x="972407" y="109455"/>
                </a:lnTo>
                <a:close/>
                <a:moveTo>
                  <a:pt x="1013094" y="31597"/>
                </a:moveTo>
                <a:lnTo>
                  <a:pt x="1032889" y="31597"/>
                </a:lnTo>
                <a:lnTo>
                  <a:pt x="1032889" y="80496"/>
                </a:lnTo>
                <a:lnTo>
                  <a:pt x="1064559" y="31597"/>
                </a:lnTo>
                <a:lnTo>
                  <a:pt x="1084794" y="31597"/>
                </a:lnTo>
                <a:lnTo>
                  <a:pt x="1084794" y="109455"/>
                </a:lnTo>
                <a:lnTo>
                  <a:pt x="1064999" y="109455"/>
                </a:lnTo>
                <a:lnTo>
                  <a:pt x="1064999" y="59677"/>
                </a:lnTo>
                <a:lnTo>
                  <a:pt x="1032889" y="109455"/>
                </a:lnTo>
                <a:lnTo>
                  <a:pt x="1013094" y="109455"/>
                </a:lnTo>
                <a:close/>
                <a:moveTo>
                  <a:pt x="1062435" y="0"/>
                </a:moveTo>
                <a:lnTo>
                  <a:pt x="1072475" y="0"/>
                </a:lnTo>
                <a:cubicBezTo>
                  <a:pt x="1071892" y="6646"/>
                  <a:pt x="1069559" y="11862"/>
                  <a:pt x="1065477" y="15653"/>
                </a:cubicBezTo>
                <a:cubicBezTo>
                  <a:pt x="1061394" y="19444"/>
                  <a:pt x="1056102" y="21333"/>
                  <a:pt x="1049605" y="21333"/>
                </a:cubicBezTo>
                <a:cubicBezTo>
                  <a:pt x="1043106" y="21333"/>
                  <a:pt x="1037814" y="19444"/>
                  <a:pt x="1033733" y="15653"/>
                </a:cubicBezTo>
                <a:cubicBezTo>
                  <a:pt x="1029650" y="11862"/>
                  <a:pt x="1027317" y="6646"/>
                  <a:pt x="1026734" y="0"/>
                </a:cubicBezTo>
                <a:lnTo>
                  <a:pt x="1036774" y="0"/>
                </a:lnTo>
                <a:cubicBezTo>
                  <a:pt x="1037116" y="3471"/>
                  <a:pt x="1038340" y="6095"/>
                  <a:pt x="1040442" y="7880"/>
                </a:cubicBezTo>
                <a:cubicBezTo>
                  <a:pt x="1042541" y="9666"/>
                  <a:pt x="1045594" y="10555"/>
                  <a:pt x="1049605" y="10555"/>
                </a:cubicBezTo>
                <a:cubicBezTo>
                  <a:pt x="1053612" y="10555"/>
                  <a:pt x="1056668" y="9666"/>
                  <a:pt x="1058767" y="7880"/>
                </a:cubicBezTo>
                <a:cubicBezTo>
                  <a:pt x="1060869" y="6095"/>
                  <a:pt x="1062089" y="3471"/>
                  <a:pt x="1062435" y="0"/>
                </a:cubicBezTo>
              </a:path>
            </a:pathLst>
          </a:custGeom>
          <a:solidFill>
            <a:srgbClr val="AA24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555049" y="7350193"/>
            <a:ext cx="714350" cy="101804"/>
          </a:xfrm>
          <a:custGeom>
            <a:avLst/>
            <a:gdLst/>
            <a:ahLst/>
            <a:cxnLst/>
            <a:rect l="l" t="t" r="r" b="b"/>
            <a:pathLst>
              <a:path w="714350" h="101804">
                <a:moveTo>
                  <a:pt x="0" y="2488"/>
                </a:moveTo>
                <a:lnTo>
                  <a:pt x="21700" y="2488"/>
                </a:lnTo>
                <a:lnTo>
                  <a:pt x="21700" y="48236"/>
                </a:lnTo>
                <a:cubicBezTo>
                  <a:pt x="26539" y="47747"/>
                  <a:pt x="29811" y="46501"/>
                  <a:pt x="31525" y="44496"/>
                </a:cubicBezTo>
                <a:cubicBezTo>
                  <a:pt x="33230" y="42494"/>
                  <a:pt x="35873" y="36922"/>
                  <a:pt x="39441" y="27781"/>
                </a:cubicBezTo>
                <a:cubicBezTo>
                  <a:pt x="43938" y="16149"/>
                  <a:pt x="48459" y="8914"/>
                  <a:pt x="53006" y="6081"/>
                </a:cubicBezTo>
                <a:cubicBezTo>
                  <a:pt x="57499" y="3248"/>
                  <a:pt x="64759" y="1829"/>
                  <a:pt x="74778" y="1829"/>
                </a:cubicBezTo>
                <a:cubicBezTo>
                  <a:pt x="75269" y="1829"/>
                  <a:pt x="76316" y="1807"/>
                  <a:pt x="77932" y="1757"/>
                </a:cubicBezTo>
                <a:lnTo>
                  <a:pt x="77932" y="17813"/>
                </a:lnTo>
                <a:lnTo>
                  <a:pt x="74851" y="17741"/>
                </a:lnTo>
                <a:cubicBezTo>
                  <a:pt x="70401" y="17741"/>
                  <a:pt x="67153" y="18288"/>
                  <a:pt x="65102" y="19387"/>
                </a:cubicBezTo>
                <a:cubicBezTo>
                  <a:pt x="63046" y="20484"/>
                  <a:pt x="61386" y="22162"/>
                  <a:pt x="60116" y="24408"/>
                </a:cubicBezTo>
                <a:cubicBezTo>
                  <a:pt x="58845" y="26659"/>
                  <a:pt x="56962" y="31274"/>
                  <a:pt x="54471" y="38264"/>
                </a:cubicBezTo>
                <a:cubicBezTo>
                  <a:pt x="53150" y="41980"/>
                  <a:pt x="51720" y="45083"/>
                  <a:pt x="50184" y="47574"/>
                </a:cubicBezTo>
                <a:cubicBezTo>
                  <a:pt x="48643" y="50069"/>
                  <a:pt x="45918" y="52413"/>
                  <a:pt x="42005" y="54613"/>
                </a:cubicBezTo>
                <a:cubicBezTo>
                  <a:pt x="46842" y="55984"/>
                  <a:pt x="50843" y="58745"/>
                  <a:pt x="53996" y="62899"/>
                </a:cubicBezTo>
                <a:cubicBezTo>
                  <a:pt x="57146" y="67054"/>
                  <a:pt x="60601" y="72918"/>
                  <a:pt x="64364" y="80493"/>
                </a:cubicBezTo>
                <a:lnTo>
                  <a:pt x="74969" y="101805"/>
                </a:lnTo>
                <a:lnTo>
                  <a:pt x="49748" y="101805"/>
                </a:lnTo>
                <a:lnTo>
                  <a:pt x="40686" y="82181"/>
                </a:lnTo>
                <a:cubicBezTo>
                  <a:pt x="40492" y="81788"/>
                  <a:pt x="40078" y="81029"/>
                  <a:pt x="39441" y="79906"/>
                </a:cubicBezTo>
                <a:cubicBezTo>
                  <a:pt x="39199" y="79517"/>
                  <a:pt x="38293" y="77828"/>
                  <a:pt x="36727" y="74848"/>
                </a:cubicBezTo>
                <a:cubicBezTo>
                  <a:pt x="33940" y="69571"/>
                  <a:pt x="31658" y="66273"/>
                  <a:pt x="29872" y="64948"/>
                </a:cubicBezTo>
                <a:cubicBezTo>
                  <a:pt x="28091" y="63630"/>
                  <a:pt x="25369" y="62950"/>
                  <a:pt x="21700" y="62899"/>
                </a:cubicBezTo>
                <a:lnTo>
                  <a:pt x="21700" y="101805"/>
                </a:lnTo>
                <a:lnTo>
                  <a:pt x="0" y="101805"/>
                </a:lnTo>
                <a:close/>
                <a:moveTo>
                  <a:pt x="98604" y="101805"/>
                </a:moveTo>
                <a:lnTo>
                  <a:pt x="153543" y="101805"/>
                </a:lnTo>
                <a:cubicBezTo>
                  <a:pt x="154144" y="101261"/>
                  <a:pt x="154731" y="100692"/>
                  <a:pt x="155310" y="100105"/>
                </a:cubicBezTo>
                <a:cubicBezTo>
                  <a:pt x="162910" y="92358"/>
                  <a:pt x="166711" y="82595"/>
                  <a:pt x="166711" y="70815"/>
                </a:cubicBezTo>
                <a:cubicBezTo>
                  <a:pt x="166711" y="59138"/>
                  <a:pt x="162946" y="49472"/>
                  <a:pt x="155422" y="41821"/>
                </a:cubicBezTo>
                <a:cubicBezTo>
                  <a:pt x="147895" y="34175"/>
                  <a:pt x="138239" y="30348"/>
                  <a:pt x="126464" y="30348"/>
                </a:cubicBezTo>
                <a:cubicBezTo>
                  <a:pt x="118839" y="30348"/>
                  <a:pt x="111935" y="32033"/>
                  <a:pt x="105752" y="35406"/>
                </a:cubicBezTo>
                <a:cubicBezTo>
                  <a:pt x="99571" y="38780"/>
                  <a:pt x="94795" y="43664"/>
                  <a:pt x="91422" y="50069"/>
                </a:cubicBezTo>
                <a:cubicBezTo>
                  <a:pt x="88049" y="56473"/>
                  <a:pt x="86359" y="63094"/>
                  <a:pt x="86359" y="69938"/>
                </a:cubicBezTo>
                <a:cubicBezTo>
                  <a:pt x="86359" y="78880"/>
                  <a:pt x="88049" y="86468"/>
                  <a:pt x="91422" y="92696"/>
                </a:cubicBezTo>
                <a:cubicBezTo>
                  <a:pt x="93322" y="96210"/>
                  <a:pt x="95716" y="99248"/>
                  <a:pt x="98604" y="101805"/>
                </a:cubicBezTo>
                <a:close/>
                <a:moveTo>
                  <a:pt x="183427" y="101805"/>
                </a:moveTo>
                <a:lnTo>
                  <a:pt x="201020" y="101805"/>
                </a:lnTo>
                <a:lnTo>
                  <a:pt x="201020" y="58720"/>
                </a:lnTo>
                <a:lnTo>
                  <a:pt x="216244" y="101805"/>
                </a:lnTo>
                <a:lnTo>
                  <a:pt x="239745" y="101805"/>
                </a:lnTo>
                <a:lnTo>
                  <a:pt x="255708" y="58720"/>
                </a:lnTo>
                <a:lnTo>
                  <a:pt x="255708" y="101805"/>
                </a:lnTo>
                <a:lnTo>
                  <a:pt x="273232" y="101805"/>
                </a:lnTo>
                <a:lnTo>
                  <a:pt x="273232" y="32108"/>
                </a:lnTo>
                <a:lnTo>
                  <a:pt x="247791" y="32108"/>
                </a:lnTo>
                <a:lnTo>
                  <a:pt x="228293" y="86360"/>
                </a:lnTo>
                <a:lnTo>
                  <a:pt x="208940" y="32108"/>
                </a:lnTo>
                <a:lnTo>
                  <a:pt x="183427" y="32108"/>
                </a:lnTo>
                <a:close/>
                <a:moveTo>
                  <a:pt x="302148" y="101805"/>
                </a:moveTo>
                <a:lnTo>
                  <a:pt x="356471" y="101805"/>
                </a:lnTo>
                <a:cubicBezTo>
                  <a:pt x="357098" y="101225"/>
                  <a:pt x="357710" y="100620"/>
                  <a:pt x="358311" y="99994"/>
                </a:cubicBezTo>
                <a:cubicBezTo>
                  <a:pt x="365763" y="92174"/>
                  <a:pt x="369492" y="82814"/>
                  <a:pt x="369492" y="71914"/>
                </a:cubicBezTo>
                <a:cubicBezTo>
                  <a:pt x="369492" y="61455"/>
                  <a:pt x="365950" y="52258"/>
                  <a:pt x="358866" y="44313"/>
                </a:cubicBezTo>
                <a:cubicBezTo>
                  <a:pt x="351773" y="36370"/>
                  <a:pt x="343123" y="32400"/>
                  <a:pt x="332906" y="32400"/>
                </a:cubicBezTo>
                <a:cubicBezTo>
                  <a:pt x="326260" y="32400"/>
                  <a:pt x="320532" y="33819"/>
                  <a:pt x="315715" y="36652"/>
                </a:cubicBezTo>
                <a:cubicBezTo>
                  <a:pt x="310903" y="39484"/>
                  <a:pt x="306983" y="43766"/>
                  <a:pt x="303951" y="49482"/>
                </a:cubicBezTo>
                <a:cubicBezTo>
                  <a:pt x="304048" y="40245"/>
                  <a:pt x="305405" y="33548"/>
                  <a:pt x="308023" y="29394"/>
                </a:cubicBezTo>
                <a:cubicBezTo>
                  <a:pt x="310636" y="25244"/>
                  <a:pt x="313996" y="22442"/>
                  <a:pt x="318099" y="21002"/>
                </a:cubicBezTo>
                <a:cubicBezTo>
                  <a:pt x="322206" y="19559"/>
                  <a:pt x="327535" y="18839"/>
                  <a:pt x="334083" y="18839"/>
                </a:cubicBezTo>
                <a:lnTo>
                  <a:pt x="336722" y="18839"/>
                </a:lnTo>
                <a:cubicBezTo>
                  <a:pt x="338043" y="18889"/>
                  <a:pt x="339360" y="18910"/>
                  <a:pt x="340678" y="18910"/>
                </a:cubicBezTo>
                <a:cubicBezTo>
                  <a:pt x="351724" y="18910"/>
                  <a:pt x="358656" y="17313"/>
                  <a:pt x="361464" y="14109"/>
                </a:cubicBezTo>
                <a:cubicBezTo>
                  <a:pt x="364276" y="10908"/>
                  <a:pt x="365899" y="6207"/>
                  <a:pt x="366339" y="0"/>
                </a:cubicBezTo>
                <a:lnTo>
                  <a:pt x="352338" y="0"/>
                </a:lnTo>
                <a:cubicBezTo>
                  <a:pt x="351363" y="1951"/>
                  <a:pt x="349430" y="2927"/>
                  <a:pt x="346546" y="2927"/>
                </a:cubicBezTo>
                <a:lnTo>
                  <a:pt x="336136" y="2927"/>
                </a:lnTo>
                <a:cubicBezTo>
                  <a:pt x="319027" y="2927"/>
                  <a:pt x="307044" y="7009"/>
                  <a:pt x="300178" y="15170"/>
                </a:cubicBezTo>
                <a:cubicBezTo>
                  <a:pt x="293312" y="23331"/>
                  <a:pt x="289878" y="36749"/>
                  <a:pt x="289878" y="55419"/>
                </a:cubicBezTo>
                <a:cubicBezTo>
                  <a:pt x="289878" y="71306"/>
                  <a:pt x="291222" y="82681"/>
                  <a:pt x="293911" y="89550"/>
                </a:cubicBezTo>
                <a:cubicBezTo>
                  <a:pt x="295786" y="94342"/>
                  <a:pt x="298533" y="98428"/>
                  <a:pt x="302148" y="101805"/>
                </a:cubicBezTo>
                <a:close/>
                <a:moveTo>
                  <a:pt x="386132" y="101805"/>
                </a:moveTo>
                <a:lnTo>
                  <a:pt x="411191" y="101805"/>
                </a:lnTo>
                <a:lnTo>
                  <a:pt x="438036" y="60188"/>
                </a:lnTo>
                <a:lnTo>
                  <a:pt x="438036" y="101805"/>
                </a:lnTo>
                <a:lnTo>
                  <a:pt x="457833" y="101805"/>
                </a:lnTo>
                <a:lnTo>
                  <a:pt x="457833" y="32108"/>
                </a:lnTo>
                <a:lnTo>
                  <a:pt x="437597" y="32108"/>
                </a:lnTo>
                <a:lnTo>
                  <a:pt x="405928" y="81007"/>
                </a:lnTo>
                <a:lnTo>
                  <a:pt x="405928" y="32108"/>
                </a:lnTo>
                <a:lnTo>
                  <a:pt x="386132" y="32108"/>
                </a:lnTo>
                <a:close/>
                <a:moveTo>
                  <a:pt x="478137" y="101805"/>
                </a:moveTo>
                <a:lnTo>
                  <a:pt x="498740" y="101805"/>
                </a:lnTo>
                <a:lnTo>
                  <a:pt x="498740" y="77267"/>
                </a:lnTo>
                <a:lnTo>
                  <a:pt x="528209" y="77267"/>
                </a:lnTo>
                <a:lnTo>
                  <a:pt x="528209" y="101805"/>
                </a:lnTo>
                <a:lnTo>
                  <a:pt x="548885" y="101805"/>
                </a:lnTo>
                <a:lnTo>
                  <a:pt x="548885" y="32108"/>
                </a:lnTo>
                <a:lnTo>
                  <a:pt x="528209" y="32108"/>
                </a:lnTo>
                <a:lnTo>
                  <a:pt x="528209" y="60627"/>
                </a:lnTo>
                <a:lnTo>
                  <a:pt x="498740" y="60627"/>
                </a:lnTo>
                <a:lnTo>
                  <a:pt x="498740" y="32108"/>
                </a:lnTo>
                <a:lnTo>
                  <a:pt x="478137" y="32108"/>
                </a:lnTo>
                <a:close/>
                <a:moveTo>
                  <a:pt x="568162" y="101805"/>
                </a:moveTo>
                <a:lnTo>
                  <a:pt x="613850" y="101805"/>
                </a:lnTo>
                <a:lnTo>
                  <a:pt x="614206" y="101463"/>
                </a:lnTo>
                <a:lnTo>
                  <a:pt x="614325" y="101805"/>
                </a:lnTo>
                <a:lnTo>
                  <a:pt x="634144" y="101805"/>
                </a:lnTo>
                <a:cubicBezTo>
                  <a:pt x="633934" y="101031"/>
                  <a:pt x="633747" y="100268"/>
                  <a:pt x="633596" y="99519"/>
                </a:cubicBezTo>
                <a:cubicBezTo>
                  <a:pt x="632937" y="96267"/>
                  <a:pt x="632606" y="91220"/>
                  <a:pt x="632606" y="84380"/>
                </a:cubicBezTo>
                <a:lnTo>
                  <a:pt x="632825" y="60337"/>
                </a:lnTo>
                <a:cubicBezTo>
                  <a:pt x="632825" y="51387"/>
                  <a:pt x="631907" y="45241"/>
                  <a:pt x="630078" y="41894"/>
                </a:cubicBezTo>
                <a:cubicBezTo>
                  <a:pt x="628246" y="38546"/>
                  <a:pt x="625082" y="35784"/>
                  <a:pt x="620585" y="33609"/>
                </a:cubicBezTo>
                <a:cubicBezTo>
                  <a:pt x="616089" y="31435"/>
                  <a:pt x="609245" y="30348"/>
                  <a:pt x="600058" y="30348"/>
                </a:cubicBezTo>
                <a:cubicBezTo>
                  <a:pt x="589939" y="30348"/>
                  <a:pt x="582314" y="32159"/>
                  <a:pt x="577180" y="35773"/>
                </a:cubicBezTo>
                <a:cubicBezTo>
                  <a:pt x="572051" y="39392"/>
                  <a:pt x="568436" y="44961"/>
                  <a:pt x="566333" y="52488"/>
                </a:cubicBezTo>
                <a:lnTo>
                  <a:pt x="585028" y="55861"/>
                </a:lnTo>
                <a:cubicBezTo>
                  <a:pt x="586295" y="52243"/>
                  <a:pt x="587955" y="49713"/>
                  <a:pt x="590011" y="48273"/>
                </a:cubicBezTo>
                <a:cubicBezTo>
                  <a:pt x="592066" y="46829"/>
                  <a:pt x="594925" y="46109"/>
                  <a:pt x="598590" y="46109"/>
                </a:cubicBezTo>
                <a:cubicBezTo>
                  <a:pt x="604014" y="46109"/>
                  <a:pt x="607705" y="46955"/>
                  <a:pt x="609659" y="48640"/>
                </a:cubicBezTo>
                <a:cubicBezTo>
                  <a:pt x="611614" y="50325"/>
                  <a:pt x="612590" y="53147"/>
                  <a:pt x="612590" y="57107"/>
                </a:cubicBezTo>
                <a:lnTo>
                  <a:pt x="612590" y="59159"/>
                </a:lnTo>
                <a:cubicBezTo>
                  <a:pt x="608878" y="60725"/>
                  <a:pt x="602204" y="62409"/>
                  <a:pt x="592578" y="64216"/>
                </a:cubicBezTo>
                <a:cubicBezTo>
                  <a:pt x="585442" y="65585"/>
                  <a:pt x="579981" y="67191"/>
                  <a:pt x="576194" y="69020"/>
                </a:cubicBezTo>
                <a:cubicBezTo>
                  <a:pt x="572406" y="70852"/>
                  <a:pt x="569459" y="73490"/>
                  <a:pt x="567359" y="76939"/>
                </a:cubicBezTo>
                <a:cubicBezTo>
                  <a:pt x="565257" y="80385"/>
                  <a:pt x="564206" y="84305"/>
                  <a:pt x="564206" y="88705"/>
                </a:cubicBezTo>
                <a:cubicBezTo>
                  <a:pt x="564206" y="93726"/>
                  <a:pt x="565523" y="98096"/>
                  <a:pt x="568162" y="101805"/>
                </a:cubicBezTo>
                <a:close/>
                <a:moveTo>
                  <a:pt x="668822" y="101805"/>
                </a:moveTo>
                <a:lnTo>
                  <a:pt x="689424" y="101805"/>
                </a:lnTo>
                <a:lnTo>
                  <a:pt x="689424" y="48752"/>
                </a:lnTo>
                <a:lnTo>
                  <a:pt x="714350" y="48752"/>
                </a:lnTo>
                <a:lnTo>
                  <a:pt x="714350" y="32108"/>
                </a:lnTo>
                <a:lnTo>
                  <a:pt x="643896" y="32108"/>
                </a:lnTo>
                <a:lnTo>
                  <a:pt x="643896" y="48752"/>
                </a:lnTo>
                <a:lnTo>
                  <a:pt x="668822" y="48752"/>
                </a:lnTo>
                <a:close/>
                <a:moveTo>
                  <a:pt x="107473" y="71035"/>
                </a:moveTo>
                <a:cubicBezTo>
                  <a:pt x="107473" y="78758"/>
                  <a:pt x="109306" y="84672"/>
                  <a:pt x="112975" y="88776"/>
                </a:cubicBezTo>
                <a:cubicBezTo>
                  <a:pt x="116639" y="92884"/>
                  <a:pt x="121158" y="94939"/>
                  <a:pt x="126536" y="94939"/>
                </a:cubicBezTo>
                <a:cubicBezTo>
                  <a:pt x="131914" y="94939"/>
                  <a:pt x="136422" y="92884"/>
                  <a:pt x="140064" y="88776"/>
                </a:cubicBezTo>
                <a:cubicBezTo>
                  <a:pt x="143704" y="84672"/>
                  <a:pt x="145523" y="78711"/>
                  <a:pt x="145523" y="70892"/>
                </a:cubicBezTo>
                <a:cubicBezTo>
                  <a:pt x="145523" y="63263"/>
                  <a:pt x="143704" y="57399"/>
                  <a:pt x="140064" y="53291"/>
                </a:cubicBezTo>
                <a:cubicBezTo>
                  <a:pt x="136422" y="49187"/>
                  <a:pt x="131914" y="47135"/>
                  <a:pt x="126536" y="47135"/>
                </a:cubicBezTo>
                <a:cubicBezTo>
                  <a:pt x="121158" y="47135"/>
                  <a:pt x="116639" y="49187"/>
                  <a:pt x="112975" y="53291"/>
                </a:cubicBezTo>
                <a:cubicBezTo>
                  <a:pt x="109306" y="57399"/>
                  <a:pt x="107473" y="63313"/>
                  <a:pt x="107473" y="71035"/>
                </a:cubicBezTo>
                <a:close/>
                <a:moveTo>
                  <a:pt x="310841" y="71622"/>
                </a:moveTo>
                <a:cubicBezTo>
                  <a:pt x="310841" y="78711"/>
                  <a:pt x="312613" y="84315"/>
                  <a:pt x="316158" y="88445"/>
                </a:cubicBezTo>
                <a:cubicBezTo>
                  <a:pt x="319700" y="92574"/>
                  <a:pt x="324039" y="94641"/>
                  <a:pt x="329172" y="94641"/>
                </a:cubicBezTo>
                <a:cubicBezTo>
                  <a:pt x="334695" y="94641"/>
                  <a:pt x="339230" y="92502"/>
                  <a:pt x="342774" y="88226"/>
                </a:cubicBezTo>
                <a:cubicBezTo>
                  <a:pt x="346316" y="83952"/>
                  <a:pt x="348084" y="78437"/>
                  <a:pt x="348084" y="71694"/>
                </a:cubicBezTo>
                <a:cubicBezTo>
                  <a:pt x="348084" y="64807"/>
                  <a:pt x="346287" y="59249"/>
                  <a:pt x="342698" y="55019"/>
                </a:cubicBezTo>
                <a:cubicBezTo>
                  <a:pt x="339105" y="50789"/>
                  <a:pt x="334670" y="48675"/>
                  <a:pt x="329392" y="48675"/>
                </a:cubicBezTo>
                <a:cubicBezTo>
                  <a:pt x="324262" y="48675"/>
                  <a:pt x="319885" y="50753"/>
                  <a:pt x="316270" y="54907"/>
                </a:cubicBezTo>
                <a:cubicBezTo>
                  <a:pt x="312648" y="59061"/>
                  <a:pt x="310841" y="64634"/>
                  <a:pt x="310841" y="71622"/>
                </a:cubicBezTo>
                <a:close/>
                <a:moveTo>
                  <a:pt x="612590" y="72576"/>
                </a:moveTo>
                <a:cubicBezTo>
                  <a:pt x="609951" y="73458"/>
                  <a:pt x="605776" y="74506"/>
                  <a:pt x="600058" y="75730"/>
                </a:cubicBezTo>
                <a:cubicBezTo>
                  <a:pt x="594342" y="76951"/>
                  <a:pt x="590602" y="78150"/>
                  <a:pt x="588840" y="79323"/>
                </a:cubicBezTo>
                <a:cubicBezTo>
                  <a:pt x="586152" y="81231"/>
                  <a:pt x="584809" y="83646"/>
                  <a:pt x="584809" y="86580"/>
                </a:cubicBezTo>
                <a:cubicBezTo>
                  <a:pt x="584809" y="89464"/>
                  <a:pt x="585881" y="91954"/>
                  <a:pt x="588034" y="94054"/>
                </a:cubicBezTo>
                <a:cubicBezTo>
                  <a:pt x="590180" y="96156"/>
                  <a:pt x="592919" y="97207"/>
                  <a:pt x="596245" y="97207"/>
                </a:cubicBezTo>
                <a:cubicBezTo>
                  <a:pt x="599958" y="97207"/>
                  <a:pt x="603500" y="95987"/>
                  <a:pt x="606873" y="93542"/>
                </a:cubicBezTo>
                <a:cubicBezTo>
                  <a:pt x="609369" y="91689"/>
                  <a:pt x="611002" y="89413"/>
                  <a:pt x="611784" y="86727"/>
                </a:cubicBezTo>
                <a:cubicBezTo>
                  <a:pt x="612320" y="84963"/>
                  <a:pt x="612590" y="81619"/>
                  <a:pt x="612590" y="76680"/>
                </a:cubicBez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6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49997" y="6938356"/>
            <a:ext cx="873294" cy="514232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object 466"/>
          <p:cNvSpPr/>
          <p:nvPr/>
        </p:nvSpPr>
        <p:spPr>
          <a:xfrm>
            <a:off x="450000" y="108004"/>
            <a:ext cx="9792000" cy="7344001"/>
          </a:xfrm>
          <a:custGeom>
            <a:avLst/>
            <a:gdLst/>
            <a:ahLst/>
            <a:cxnLst/>
            <a:rect l="l" t="t" r="r" b="b"/>
            <a:pathLst>
              <a:path w="9792000" h="7344001">
                <a:moveTo>
                  <a:pt x="0" y="7344001"/>
                </a:moveTo>
                <a:lnTo>
                  <a:pt x="9792000" y="7344001"/>
                </a:lnTo>
                <a:lnTo>
                  <a:pt x="979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0089000" y="108004"/>
            <a:ext cx="153000" cy="1468801"/>
          </a:xfrm>
          <a:custGeom>
            <a:avLst/>
            <a:gdLst/>
            <a:ahLst/>
            <a:cxnLst/>
            <a:rect l="l" t="t" r="r" b="b"/>
            <a:pathLst>
              <a:path w="153000" h="1468801">
                <a:moveTo>
                  <a:pt x="0" y="1468801"/>
                </a:moveTo>
                <a:lnTo>
                  <a:pt x="153000" y="1468801"/>
                </a:lnTo>
                <a:lnTo>
                  <a:pt x="1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D22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0089000" y="1576805"/>
            <a:ext cx="153000" cy="5875196"/>
          </a:xfrm>
          <a:custGeom>
            <a:avLst/>
            <a:gdLst/>
            <a:ahLst/>
            <a:cxnLst/>
            <a:rect l="l" t="t" r="r" b="b"/>
            <a:pathLst>
              <a:path w="153000" h="5875196">
                <a:moveTo>
                  <a:pt x="153000" y="5875196"/>
                </a:moveTo>
                <a:lnTo>
                  <a:pt x="153000" y="0"/>
                </a:lnTo>
                <a:lnTo>
                  <a:pt x="0" y="0"/>
                </a:lnTo>
                <a:lnTo>
                  <a:pt x="0" y="587519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pic>
        <p:nvPicPr>
          <p:cNvPr id="27" name="Imag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67399" y="500579"/>
            <a:ext cx="1913110" cy="683593"/>
          </a:xfrm>
          <a:prstGeom prst="rect">
            <a:avLst/>
          </a:prstGeom>
        </p:spPr>
      </p:pic>
      <p:pic>
        <p:nvPicPr>
          <p:cNvPr id="28" name="Image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19076" y="252283"/>
            <a:ext cx="3877098" cy="3900361"/>
          </a:xfrm>
          <a:prstGeom prst="rect">
            <a:avLst/>
          </a:prstGeom>
        </p:spPr>
      </p:pic>
      <p:pic>
        <p:nvPicPr>
          <p:cNvPr id="29" name="Image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26065" y="4151638"/>
            <a:ext cx="4070137" cy="3215951"/>
          </a:xfrm>
          <a:prstGeom prst="rect">
            <a:avLst/>
          </a:prstGeom>
        </p:spPr>
      </p:pic>
      <p:sp>
        <p:nvSpPr>
          <p:cNvPr id="469" name="object 469"/>
          <p:cNvSpPr/>
          <p:nvPr/>
        </p:nvSpPr>
        <p:spPr>
          <a:xfrm>
            <a:off x="5057665" y="1318059"/>
            <a:ext cx="4705499" cy="187876"/>
          </a:xfrm>
          <a:custGeom>
            <a:avLst/>
            <a:gdLst/>
            <a:ahLst/>
            <a:cxnLst/>
            <a:rect l="l" t="t" r="r" b="b"/>
            <a:pathLst>
              <a:path w="4705499" h="187876">
                <a:moveTo>
                  <a:pt x="93902" y="53913"/>
                </a:moveTo>
                <a:cubicBezTo>
                  <a:pt x="93902" y="61610"/>
                  <a:pt x="92704" y="68431"/>
                  <a:pt x="90303" y="74365"/>
                </a:cubicBezTo>
                <a:cubicBezTo>
                  <a:pt x="87901" y="80301"/>
                  <a:pt x="84398" y="85302"/>
                  <a:pt x="79809" y="89362"/>
                </a:cubicBezTo>
                <a:cubicBezTo>
                  <a:pt x="75215" y="93426"/>
                  <a:pt x="69581" y="96519"/>
                  <a:pt x="62902" y="98636"/>
                </a:cubicBezTo>
                <a:cubicBezTo>
                  <a:pt x="56225" y="100757"/>
                  <a:pt x="48366" y="101814"/>
                  <a:pt x="39322" y="101814"/>
                </a:cubicBezTo>
                <a:lnTo>
                  <a:pt x="27874" y="101814"/>
                </a:lnTo>
                <a:lnTo>
                  <a:pt x="27874" y="145586"/>
                </a:lnTo>
                <a:cubicBezTo>
                  <a:pt x="27874" y="146293"/>
                  <a:pt x="27645" y="146930"/>
                  <a:pt x="27184" y="147495"/>
                </a:cubicBezTo>
                <a:cubicBezTo>
                  <a:pt x="26726" y="148060"/>
                  <a:pt x="25967" y="148521"/>
                  <a:pt x="24908" y="148870"/>
                </a:cubicBezTo>
                <a:cubicBezTo>
                  <a:pt x="23846" y="149226"/>
                  <a:pt x="22435" y="149511"/>
                  <a:pt x="20671" y="149723"/>
                </a:cubicBezTo>
                <a:cubicBezTo>
                  <a:pt x="18899" y="149936"/>
                  <a:pt x="16642" y="150040"/>
                  <a:pt x="13885" y="150040"/>
                </a:cubicBezTo>
                <a:cubicBezTo>
                  <a:pt x="11199" y="150040"/>
                  <a:pt x="8953" y="149936"/>
                  <a:pt x="7153" y="149723"/>
                </a:cubicBezTo>
                <a:cubicBezTo>
                  <a:pt x="5354" y="149511"/>
                  <a:pt x="3923" y="149226"/>
                  <a:pt x="2862" y="148870"/>
                </a:cubicBezTo>
                <a:cubicBezTo>
                  <a:pt x="1804" y="148521"/>
                  <a:pt x="1059" y="148060"/>
                  <a:pt x="633" y="147495"/>
                </a:cubicBezTo>
                <a:cubicBezTo>
                  <a:pt x="212" y="146930"/>
                  <a:pt x="0" y="146293"/>
                  <a:pt x="0" y="145586"/>
                </a:cubicBezTo>
                <a:lnTo>
                  <a:pt x="0" y="22222"/>
                </a:lnTo>
                <a:cubicBezTo>
                  <a:pt x="0" y="18903"/>
                  <a:pt x="868" y="16412"/>
                  <a:pt x="2595" y="14752"/>
                </a:cubicBezTo>
                <a:cubicBezTo>
                  <a:pt x="4327" y="13088"/>
                  <a:pt x="6606" y="12260"/>
                  <a:pt x="9432" y="12260"/>
                </a:cubicBezTo>
                <a:lnTo>
                  <a:pt x="41757" y="12260"/>
                </a:lnTo>
                <a:cubicBezTo>
                  <a:pt x="45007" y="12260"/>
                  <a:pt x="48099" y="12384"/>
                  <a:pt x="51033" y="12631"/>
                </a:cubicBezTo>
                <a:cubicBezTo>
                  <a:pt x="53968" y="12876"/>
                  <a:pt x="57481" y="13406"/>
                  <a:pt x="61582" y="14219"/>
                </a:cubicBezTo>
                <a:cubicBezTo>
                  <a:pt x="65679" y="15033"/>
                  <a:pt x="69825" y="16534"/>
                  <a:pt x="74034" y="18724"/>
                </a:cubicBezTo>
                <a:cubicBezTo>
                  <a:pt x="78235" y="20915"/>
                  <a:pt x="81820" y="23688"/>
                  <a:pt x="84787" y="27046"/>
                </a:cubicBezTo>
                <a:cubicBezTo>
                  <a:pt x="87758" y="30405"/>
                  <a:pt x="90022" y="34325"/>
                  <a:pt x="91573" y="38807"/>
                </a:cubicBezTo>
                <a:cubicBezTo>
                  <a:pt x="93128" y="43297"/>
                  <a:pt x="93902" y="48330"/>
                  <a:pt x="93902" y="53913"/>
                </a:cubicBezTo>
                <a:close/>
                <a:moveTo>
                  <a:pt x="64757" y="55926"/>
                </a:moveTo>
                <a:cubicBezTo>
                  <a:pt x="64757" y="51120"/>
                  <a:pt x="63911" y="47167"/>
                  <a:pt x="62211" y="44052"/>
                </a:cubicBezTo>
                <a:cubicBezTo>
                  <a:pt x="60516" y="40942"/>
                  <a:pt x="58432" y="38648"/>
                  <a:pt x="55958" y="37165"/>
                </a:cubicBezTo>
                <a:cubicBezTo>
                  <a:pt x="53489" y="35683"/>
                  <a:pt x="50890" y="34743"/>
                  <a:pt x="48172" y="34354"/>
                </a:cubicBezTo>
                <a:cubicBezTo>
                  <a:pt x="45450" y="33965"/>
                  <a:pt x="42642" y="33770"/>
                  <a:pt x="39744" y="33770"/>
                </a:cubicBezTo>
                <a:lnTo>
                  <a:pt x="27874" y="33770"/>
                </a:lnTo>
                <a:lnTo>
                  <a:pt x="27874" y="80301"/>
                </a:lnTo>
                <a:lnTo>
                  <a:pt x="40381" y="80301"/>
                </a:lnTo>
                <a:cubicBezTo>
                  <a:pt x="44834" y="80301"/>
                  <a:pt x="48560" y="79700"/>
                  <a:pt x="51566" y="78501"/>
                </a:cubicBezTo>
                <a:cubicBezTo>
                  <a:pt x="54568" y="77302"/>
                  <a:pt x="57020" y="75621"/>
                  <a:pt x="58929" y="73464"/>
                </a:cubicBezTo>
                <a:cubicBezTo>
                  <a:pt x="60836" y="71312"/>
                  <a:pt x="62284" y="68731"/>
                  <a:pt x="63273" y="65729"/>
                </a:cubicBezTo>
                <a:cubicBezTo>
                  <a:pt x="64264" y="62725"/>
                  <a:pt x="64757" y="59460"/>
                  <a:pt x="64757" y="55926"/>
                </a:cubicBezTo>
                <a:close/>
                <a:moveTo>
                  <a:pt x="194483" y="146120"/>
                </a:moveTo>
                <a:cubicBezTo>
                  <a:pt x="194483" y="147110"/>
                  <a:pt x="194126" y="147884"/>
                  <a:pt x="193420" y="148453"/>
                </a:cubicBezTo>
                <a:cubicBezTo>
                  <a:pt x="192715" y="149018"/>
                  <a:pt x="191603" y="149420"/>
                  <a:pt x="190084" y="149670"/>
                </a:cubicBezTo>
                <a:cubicBezTo>
                  <a:pt x="188564" y="149915"/>
                  <a:pt x="186321" y="150040"/>
                  <a:pt x="183352" y="150040"/>
                </a:cubicBezTo>
                <a:cubicBezTo>
                  <a:pt x="180173" y="150040"/>
                  <a:pt x="177858" y="149915"/>
                  <a:pt x="176415" y="149670"/>
                </a:cubicBezTo>
                <a:cubicBezTo>
                  <a:pt x="174963" y="149420"/>
                  <a:pt x="173937" y="149018"/>
                  <a:pt x="173336" y="148453"/>
                </a:cubicBezTo>
                <a:cubicBezTo>
                  <a:pt x="172736" y="147884"/>
                  <a:pt x="172432" y="147110"/>
                  <a:pt x="172432" y="146120"/>
                </a:cubicBezTo>
                <a:lnTo>
                  <a:pt x="172432" y="138592"/>
                </a:lnTo>
                <a:cubicBezTo>
                  <a:pt x="168549" y="142761"/>
                  <a:pt x="164116" y="146012"/>
                  <a:pt x="159134" y="148345"/>
                </a:cubicBezTo>
                <a:cubicBezTo>
                  <a:pt x="154152" y="150674"/>
                  <a:pt x="148626" y="151840"/>
                  <a:pt x="142549" y="151840"/>
                </a:cubicBezTo>
                <a:cubicBezTo>
                  <a:pt x="137534" y="151840"/>
                  <a:pt x="132923" y="151188"/>
                  <a:pt x="128717" y="149882"/>
                </a:cubicBezTo>
                <a:cubicBezTo>
                  <a:pt x="124513" y="148575"/>
                  <a:pt x="120876" y="146628"/>
                  <a:pt x="117803" y="144050"/>
                </a:cubicBezTo>
                <a:cubicBezTo>
                  <a:pt x="114732" y="141469"/>
                  <a:pt x="112345" y="138271"/>
                  <a:pt x="110649" y="134456"/>
                </a:cubicBezTo>
                <a:cubicBezTo>
                  <a:pt x="108954" y="130644"/>
                  <a:pt x="108104" y="126190"/>
                  <a:pt x="108104" y="121107"/>
                </a:cubicBezTo>
                <a:cubicBezTo>
                  <a:pt x="108104" y="115595"/>
                  <a:pt x="109185" y="110807"/>
                  <a:pt x="111337" y="106743"/>
                </a:cubicBezTo>
                <a:cubicBezTo>
                  <a:pt x="113494" y="102682"/>
                  <a:pt x="116705" y="99323"/>
                  <a:pt x="120982" y="96677"/>
                </a:cubicBezTo>
                <a:cubicBezTo>
                  <a:pt x="125254" y="94028"/>
                  <a:pt x="130572" y="92066"/>
                  <a:pt x="136933" y="90795"/>
                </a:cubicBezTo>
                <a:cubicBezTo>
                  <a:pt x="143291" y="89521"/>
                  <a:pt x="150678" y="88887"/>
                  <a:pt x="159085" y="88887"/>
                </a:cubicBezTo>
                <a:lnTo>
                  <a:pt x="168303" y="88887"/>
                </a:lnTo>
                <a:lnTo>
                  <a:pt x="168303" y="83163"/>
                </a:lnTo>
                <a:cubicBezTo>
                  <a:pt x="168303" y="80197"/>
                  <a:pt x="168001" y="77597"/>
                  <a:pt x="167403" y="75373"/>
                </a:cubicBezTo>
                <a:cubicBezTo>
                  <a:pt x="166802" y="73148"/>
                  <a:pt x="165812" y="71290"/>
                  <a:pt x="164434" y="69807"/>
                </a:cubicBezTo>
                <a:cubicBezTo>
                  <a:pt x="163058" y="68323"/>
                  <a:pt x="161218" y="67226"/>
                  <a:pt x="158926" y="66520"/>
                </a:cubicBezTo>
                <a:cubicBezTo>
                  <a:pt x="156628" y="65818"/>
                  <a:pt x="153785" y="65462"/>
                  <a:pt x="150390" y="65462"/>
                </a:cubicBezTo>
                <a:cubicBezTo>
                  <a:pt x="145936" y="65462"/>
                  <a:pt x="141962" y="65955"/>
                  <a:pt x="138467" y="66946"/>
                </a:cubicBezTo>
                <a:cubicBezTo>
                  <a:pt x="134971" y="67938"/>
                  <a:pt x="131878" y="69033"/>
                  <a:pt x="129196" y="70232"/>
                </a:cubicBezTo>
                <a:cubicBezTo>
                  <a:pt x="126508" y="71434"/>
                  <a:pt x="124265" y="72528"/>
                  <a:pt x="122465" y="73519"/>
                </a:cubicBezTo>
                <a:cubicBezTo>
                  <a:pt x="120664" y="74508"/>
                  <a:pt x="119196" y="75002"/>
                  <a:pt x="118066" y="75002"/>
                </a:cubicBezTo>
                <a:cubicBezTo>
                  <a:pt x="117291" y="75002"/>
                  <a:pt x="116600" y="74757"/>
                  <a:pt x="115998" y="74261"/>
                </a:cubicBezTo>
                <a:cubicBezTo>
                  <a:pt x="115398" y="73766"/>
                  <a:pt x="114905" y="73062"/>
                  <a:pt x="114516" y="72140"/>
                </a:cubicBezTo>
                <a:cubicBezTo>
                  <a:pt x="114126" y="71222"/>
                  <a:pt x="113828" y="70091"/>
                  <a:pt x="113616" y="68745"/>
                </a:cubicBezTo>
                <a:cubicBezTo>
                  <a:pt x="113404" y="67405"/>
                  <a:pt x="113296" y="65919"/>
                  <a:pt x="113296" y="64299"/>
                </a:cubicBezTo>
                <a:cubicBezTo>
                  <a:pt x="113296" y="62107"/>
                  <a:pt x="113475" y="60378"/>
                  <a:pt x="113828" y="59105"/>
                </a:cubicBezTo>
                <a:cubicBezTo>
                  <a:pt x="114181" y="57833"/>
                  <a:pt x="114850" y="56685"/>
                  <a:pt x="115841" y="55659"/>
                </a:cubicBezTo>
                <a:cubicBezTo>
                  <a:pt x="116831" y="54637"/>
                  <a:pt x="118563" y="53506"/>
                  <a:pt x="121035" y="52272"/>
                </a:cubicBezTo>
                <a:cubicBezTo>
                  <a:pt x="123505" y="51034"/>
                  <a:pt x="126404" y="49884"/>
                  <a:pt x="129722" y="48823"/>
                </a:cubicBezTo>
                <a:cubicBezTo>
                  <a:pt x="133042" y="47765"/>
                  <a:pt x="136667" y="46900"/>
                  <a:pt x="140587" y="46223"/>
                </a:cubicBezTo>
                <a:cubicBezTo>
                  <a:pt x="144508" y="45553"/>
                  <a:pt x="148558" y="45219"/>
                  <a:pt x="152723" y="45219"/>
                </a:cubicBezTo>
                <a:cubicBezTo>
                  <a:pt x="160146" y="45219"/>
                  <a:pt x="166486" y="45942"/>
                  <a:pt x="171749" y="47394"/>
                </a:cubicBezTo>
                <a:cubicBezTo>
                  <a:pt x="177012" y="48844"/>
                  <a:pt x="181339" y="51065"/>
                  <a:pt x="184733" y="54072"/>
                </a:cubicBezTo>
                <a:cubicBezTo>
                  <a:pt x="188122" y="57074"/>
                  <a:pt x="190595" y="60940"/>
                  <a:pt x="192150" y="65674"/>
                </a:cubicBezTo>
                <a:cubicBezTo>
                  <a:pt x="193701" y="70409"/>
                  <a:pt x="194483" y="76024"/>
                  <a:pt x="194483" y="82529"/>
                </a:cubicBezTo>
                <a:close/>
                <a:moveTo>
                  <a:pt x="168303" y="105631"/>
                </a:moveTo>
                <a:lnTo>
                  <a:pt x="158127" y="105631"/>
                </a:lnTo>
                <a:cubicBezTo>
                  <a:pt x="153817" y="105631"/>
                  <a:pt x="150145" y="105947"/>
                  <a:pt x="147107" y="106585"/>
                </a:cubicBezTo>
                <a:cubicBezTo>
                  <a:pt x="144068" y="107222"/>
                  <a:pt x="141599" y="108176"/>
                  <a:pt x="139690" y="109446"/>
                </a:cubicBezTo>
                <a:cubicBezTo>
                  <a:pt x="137779" y="110717"/>
                  <a:pt x="136386" y="112254"/>
                  <a:pt x="135505" y="114055"/>
                </a:cubicBezTo>
                <a:cubicBezTo>
                  <a:pt x="134618" y="115858"/>
                  <a:pt x="134176" y="117925"/>
                  <a:pt x="134176" y="120257"/>
                </a:cubicBezTo>
                <a:cubicBezTo>
                  <a:pt x="134176" y="124213"/>
                  <a:pt x="135428" y="127320"/>
                  <a:pt x="137938" y="129584"/>
                </a:cubicBezTo>
                <a:cubicBezTo>
                  <a:pt x="140450" y="131846"/>
                  <a:pt x="143925" y="132976"/>
                  <a:pt x="148377" y="132976"/>
                </a:cubicBezTo>
                <a:cubicBezTo>
                  <a:pt x="152121" y="132976"/>
                  <a:pt x="155567" y="132023"/>
                  <a:pt x="158714" y="130110"/>
                </a:cubicBezTo>
                <a:cubicBezTo>
                  <a:pt x="161856" y="128203"/>
                  <a:pt x="165052" y="125416"/>
                  <a:pt x="168303" y="121745"/>
                </a:cubicBezTo>
                <a:close/>
                <a:moveTo>
                  <a:pt x="315514" y="97574"/>
                </a:moveTo>
                <a:cubicBezTo>
                  <a:pt x="315514" y="105702"/>
                  <a:pt x="314294" y="113119"/>
                  <a:pt x="311857" y="119830"/>
                </a:cubicBezTo>
                <a:cubicBezTo>
                  <a:pt x="309420" y="126543"/>
                  <a:pt x="305956" y="132267"/>
                  <a:pt x="301474" y="137001"/>
                </a:cubicBezTo>
                <a:cubicBezTo>
                  <a:pt x="296985" y="141734"/>
                  <a:pt x="291614" y="145390"/>
                  <a:pt x="285361" y="147970"/>
                </a:cubicBezTo>
                <a:cubicBezTo>
                  <a:pt x="279109" y="150548"/>
                  <a:pt x="272167" y="151840"/>
                  <a:pt x="264539" y="151840"/>
                </a:cubicBezTo>
                <a:cubicBezTo>
                  <a:pt x="256060" y="151840"/>
                  <a:pt x="248800" y="150533"/>
                  <a:pt x="242759" y="147919"/>
                </a:cubicBezTo>
                <a:cubicBezTo>
                  <a:pt x="236719" y="145305"/>
                  <a:pt x="231736" y="141363"/>
                  <a:pt x="227812" y="136104"/>
                </a:cubicBezTo>
                <a:cubicBezTo>
                  <a:pt x="223891" y="130842"/>
                  <a:pt x="221029" y="124199"/>
                  <a:pt x="219229" y="116174"/>
                </a:cubicBezTo>
                <a:cubicBezTo>
                  <a:pt x="217429" y="108158"/>
                  <a:pt x="216525" y="98744"/>
                  <a:pt x="216525" y="87933"/>
                </a:cubicBezTo>
                <a:cubicBezTo>
                  <a:pt x="216525" y="80089"/>
                  <a:pt x="216929" y="72705"/>
                  <a:pt x="217742" y="65782"/>
                </a:cubicBezTo>
                <a:cubicBezTo>
                  <a:pt x="218556" y="58859"/>
                  <a:pt x="219755" y="52516"/>
                  <a:pt x="221350" y="46756"/>
                </a:cubicBezTo>
                <a:cubicBezTo>
                  <a:pt x="222938" y="40999"/>
                  <a:pt x="224900" y="35946"/>
                  <a:pt x="227232" y="31604"/>
                </a:cubicBezTo>
                <a:cubicBezTo>
                  <a:pt x="229564" y="27259"/>
                  <a:pt x="231966" y="23777"/>
                  <a:pt x="234436" y="21163"/>
                </a:cubicBezTo>
                <a:cubicBezTo>
                  <a:pt x="236909" y="18551"/>
                  <a:pt x="239313" y="16448"/>
                  <a:pt x="241646" y="14856"/>
                </a:cubicBezTo>
                <a:cubicBezTo>
                  <a:pt x="243979" y="13269"/>
                  <a:pt x="246557" y="11854"/>
                  <a:pt x="249383" y="10616"/>
                </a:cubicBezTo>
                <a:cubicBezTo>
                  <a:pt x="252209" y="9378"/>
                  <a:pt x="255352" y="8301"/>
                  <a:pt x="258811" y="7383"/>
                </a:cubicBezTo>
                <a:cubicBezTo>
                  <a:pt x="262275" y="6468"/>
                  <a:pt x="266054" y="5687"/>
                  <a:pt x="270155" y="5053"/>
                </a:cubicBezTo>
                <a:lnTo>
                  <a:pt x="303854" y="175"/>
                </a:lnTo>
                <a:cubicBezTo>
                  <a:pt x="305128" y="32"/>
                  <a:pt x="306170" y="0"/>
                  <a:pt x="306982" y="67"/>
                </a:cubicBezTo>
                <a:cubicBezTo>
                  <a:pt x="307796" y="140"/>
                  <a:pt x="308412" y="546"/>
                  <a:pt x="308837" y="1288"/>
                </a:cubicBezTo>
                <a:cubicBezTo>
                  <a:pt x="309262" y="2033"/>
                  <a:pt x="309543" y="3196"/>
                  <a:pt x="309682" y="4788"/>
                </a:cubicBezTo>
                <a:cubicBezTo>
                  <a:pt x="309827" y="6379"/>
                  <a:pt x="309896" y="8589"/>
                  <a:pt x="309896" y="11411"/>
                </a:cubicBezTo>
                <a:cubicBezTo>
                  <a:pt x="309896" y="13391"/>
                  <a:pt x="309827" y="15101"/>
                  <a:pt x="309682" y="16552"/>
                </a:cubicBezTo>
                <a:cubicBezTo>
                  <a:pt x="309543" y="18004"/>
                  <a:pt x="309262" y="19256"/>
                  <a:pt x="308837" y="20313"/>
                </a:cubicBezTo>
                <a:cubicBezTo>
                  <a:pt x="308412" y="21377"/>
                  <a:pt x="307828" y="22204"/>
                  <a:pt x="307090" y="22805"/>
                </a:cubicBezTo>
                <a:cubicBezTo>
                  <a:pt x="306346" y="23406"/>
                  <a:pt x="305410" y="23777"/>
                  <a:pt x="304278" y="23918"/>
                </a:cubicBezTo>
                <a:lnTo>
                  <a:pt x="273118" y="28580"/>
                </a:lnTo>
                <a:cubicBezTo>
                  <a:pt x="270223" y="29004"/>
                  <a:pt x="267678" y="29483"/>
                  <a:pt x="265489" y="30009"/>
                </a:cubicBezTo>
                <a:cubicBezTo>
                  <a:pt x="263301" y="30542"/>
                  <a:pt x="261374" y="31143"/>
                  <a:pt x="259714" y="31812"/>
                </a:cubicBezTo>
                <a:cubicBezTo>
                  <a:pt x="258052" y="32485"/>
                  <a:pt x="256608" y="33246"/>
                  <a:pt x="255370" y="34092"/>
                </a:cubicBezTo>
                <a:cubicBezTo>
                  <a:pt x="254131" y="34941"/>
                  <a:pt x="252911" y="35968"/>
                  <a:pt x="251712" y="37165"/>
                </a:cubicBezTo>
                <a:cubicBezTo>
                  <a:pt x="250513" y="38364"/>
                  <a:pt x="249419" y="39884"/>
                  <a:pt x="248425" y="41723"/>
                </a:cubicBezTo>
                <a:cubicBezTo>
                  <a:pt x="247435" y="43560"/>
                  <a:pt x="246589" y="45571"/>
                  <a:pt x="245884" y="47765"/>
                </a:cubicBezTo>
                <a:cubicBezTo>
                  <a:pt x="245178" y="49957"/>
                  <a:pt x="244577" y="52358"/>
                  <a:pt x="244083" y="54972"/>
                </a:cubicBezTo>
                <a:cubicBezTo>
                  <a:pt x="243583" y="57586"/>
                  <a:pt x="243126" y="60307"/>
                  <a:pt x="242702" y="63133"/>
                </a:cubicBezTo>
                <a:cubicBezTo>
                  <a:pt x="244609" y="61157"/>
                  <a:pt x="246751" y="59334"/>
                  <a:pt x="249116" y="57674"/>
                </a:cubicBezTo>
                <a:cubicBezTo>
                  <a:pt x="251485" y="56012"/>
                  <a:pt x="254008" y="54601"/>
                  <a:pt x="256694" y="53434"/>
                </a:cubicBezTo>
                <a:cubicBezTo>
                  <a:pt x="259380" y="52272"/>
                  <a:pt x="262224" y="51353"/>
                  <a:pt x="265226" y="50677"/>
                </a:cubicBezTo>
                <a:cubicBezTo>
                  <a:pt x="268228" y="50007"/>
                  <a:pt x="271393" y="49672"/>
                  <a:pt x="274713" y="49672"/>
                </a:cubicBezTo>
                <a:cubicBezTo>
                  <a:pt x="281636" y="49672"/>
                  <a:pt x="287658" y="50767"/>
                  <a:pt x="292781" y="52955"/>
                </a:cubicBezTo>
                <a:cubicBezTo>
                  <a:pt x="297903" y="55148"/>
                  <a:pt x="302141" y="58312"/>
                  <a:pt x="305497" y="62445"/>
                </a:cubicBezTo>
                <a:cubicBezTo>
                  <a:pt x="308854" y="66575"/>
                  <a:pt x="311360" y="71592"/>
                  <a:pt x="313024" y="77489"/>
                </a:cubicBezTo>
                <a:cubicBezTo>
                  <a:pt x="314684" y="83393"/>
                  <a:pt x="315514" y="90086"/>
                  <a:pt x="315514" y="97574"/>
                </a:cubicBezTo>
                <a:close/>
                <a:moveTo>
                  <a:pt x="288490" y="99061"/>
                </a:moveTo>
                <a:cubicBezTo>
                  <a:pt x="288490" y="95104"/>
                  <a:pt x="288133" y="91429"/>
                  <a:pt x="287427" y="88038"/>
                </a:cubicBezTo>
                <a:cubicBezTo>
                  <a:pt x="286722" y="84649"/>
                  <a:pt x="285592" y="81716"/>
                  <a:pt x="284036" y="79239"/>
                </a:cubicBezTo>
                <a:cubicBezTo>
                  <a:pt x="282482" y="76769"/>
                  <a:pt x="280415" y="74808"/>
                  <a:pt x="277837" y="73356"/>
                </a:cubicBezTo>
                <a:cubicBezTo>
                  <a:pt x="275259" y="71912"/>
                  <a:pt x="272167" y="71186"/>
                  <a:pt x="268564" y="71186"/>
                </a:cubicBezTo>
                <a:cubicBezTo>
                  <a:pt x="266158" y="71186"/>
                  <a:pt x="263934" y="71488"/>
                  <a:pt x="261890" y="72086"/>
                </a:cubicBezTo>
                <a:cubicBezTo>
                  <a:pt x="259837" y="72687"/>
                  <a:pt x="257840" y="73587"/>
                  <a:pt x="255899" y="74787"/>
                </a:cubicBezTo>
                <a:cubicBezTo>
                  <a:pt x="253955" y="75991"/>
                  <a:pt x="252032" y="77439"/>
                  <a:pt x="250124" y="79135"/>
                </a:cubicBezTo>
                <a:cubicBezTo>
                  <a:pt x="248213" y="80834"/>
                  <a:pt x="246196" y="82810"/>
                  <a:pt x="244083" y="85067"/>
                </a:cubicBezTo>
                <a:cubicBezTo>
                  <a:pt x="244008" y="85916"/>
                  <a:pt x="243975" y="86835"/>
                  <a:pt x="243975" y="87826"/>
                </a:cubicBezTo>
                <a:cubicBezTo>
                  <a:pt x="243975" y="88815"/>
                  <a:pt x="243975" y="89837"/>
                  <a:pt x="243975" y="90899"/>
                </a:cubicBezTo>
                <a:cubicBezTo>
                  <a:pt x="243975" y="97541"/>
                  <a:pt x="244364" y="103319"/>
                  <a:pt x="245142" y="108227"/>
                </a:cubicBezTo>
                <a:cubicBezTo>
                  <a:pt x="245916" y="113137"/>
                  <a:pt x="247172" y="117216"/>
                  <a:pt x="248904" y="120466"/>
                </a:cubicBezTo>
                <a:cubicBezTo>
                  <a:pt x="250635" y="123717"/>
                  <a:pt x="252897" y="126122"/>
                  <a:pt x="255686" y="127677"/>
                </a:cubicBezTo>
                <a:cubicBezTo>
                  <a:pt x="258476" y="129229"/>
                  <a:pt x="261886" y="130010"/>
                  <a:pt x="265914" y="130010"/>
                </a:cubicBezTo>
                <a:cubicBezTo>
                  <a:pt x="269517" y="130010"/>
                  <a:pt x="272732" y="129319"/>
                  <a:pt x="275559" y="127943"/>
                </a:cubicBezTo>
                <a:cubicBezTo>
                  <a:pt x="278385" y="126564"/>
                  <a:pt x="280753" y="124549"/>
                  <a:pt x="282661" y="121900"/>
                </a:cubicBezTo>
                <a:cubicBezTo>
                  <a:pt x="284570" y="119253"/>
                  <a:pt x="286012" y="115999"/>
                  <a:pt x="287007" y="112146"/>
                </a:cubicBezTo>
                <a:cubicBezTo>
                  <a:pt x="287996" y="108294"/>
                  <a:pt x="288490" y="103936"/>
                  <a:pt x="288490" y="99061"/>
                </a:cubicBezTo>
                <a:close/>
                <a:moveTo>
                  <a:pt x="207727" y="47659"/>
                </a:moveTo>
                <a:close/>
                <a:moveTo>
                  <a:pt x="432205" y="97574"/>
                </a:moveTo>
                <a:cubicBezTo>
                  <a:pt x="432205" y="105631"/>
                  <a:pt x="431143" y="112981"/>
                  <a:pt x="429023" y="119624"/>
                </a:cubicBezTo>
                <a:cubicBezTo>
                  <a:pt x="426902" y="126266"/>
                  <a:pt x="423688" y="131986"/>
                  <a:pt x="419379" y="136789"/>
                </a:cubicBezTo>
                <a:cubicBezTo>
                  <a:pt x="415070" y="141599"/>
                  <a:pt x="409662" y="145305"/>
                  <a:pt x="403165" y="147919"/>
                </a:cubicBezTo>
                <a:cubicBezTo>
                  <a:pt x="396662" y="150533"/>
                  <a:pt x="389070" y="151840"/>
                  <a:pt x="380376" y="151840"/>
                </a:cubicBezTo>
                <a:cubicBezTo>
                  <a:pt x="371966" y="151840"/>
                  <a:pt x="364658" y="150674"/>
                  <a:pt x="358441" y="148345"/>
                </a:cubicBezTo>
                <a:cubicBezTo>
                  <a:pt x="352220" y="146012"/>
                  <a:pt x="347065" y="142621"/>
                  <a:pt x="342965" y="138171"/>
                </a:cubicBezTo>
                <a:cubicBezTo>
                  <a:pt x="338868" y="133718"/>
                  <a:pt x="335825" y="128242"/>
                  <a:pt x="333849" y="121741"/>
                </a:cubicBezTo>
                <a:cubicBezTo>
                  <a:pt x="331869" y="115238"/>
                  <a:pt x="330880" y="107823"/>
                  <a:pt x="330880" y="99482"/>
                </a:cubicBezTo>
                <a:cubicBezTo>
                  <a:pt x="330880" y="91429"/>
                  <a:pt x="331960" y="84062"/>
                  <a:pt x="334116" y="77385"/>
                </a:cubicBezTo>
                <a:cubicBezTo>
                  <a:pt x="336269" y="70707"/>
                  <a:pt x="339502" y="64983"/>
                  <a:pt x="343811" y="60217"/>
                </a:cubicBezTo>
                <a:cubicBezTo>
                  <a:pt x="348120" y="55447"/>
                  <a:pt x="353509" y="51756"/>
                  <a:pt x="359974" y="49139"/>
                </a:cubicBezTo>
                <a:cubicBezTo>
                  <a:pt x="366440" y="46526"/>
                  <a:pt x="374014" y="45219"/>
                  <a:pt x="382708" y="45219"/>
                </a:cubicBezTo>
                <a:cubicBezTo>
                  <a:pt x="391187" y="45219"/>
                  <a:pt x="398538" y="46368"/>
                  <a:pt x="404754" y="48660"/>
                </a:cubicBezTo>
                <a:cubicBezTo>
                  <a:pt x="410973" y="50957"/>
                  <a:pt x="416113" y="54330"/>
                  <a:pt x="420178" y="58784"/>
                </a:cubicBezTo>
                <a:cubicBezTo>
                  <a:pt x="424235" y="63237"/>
                  <a:pt x="427259" y="68712"/>
                  <a:pt x="429235" y="75211"/>
                </a:cubicBezTo>
                <a:cubicBezTo>
                  <a:pt x="431211" y="81716"/>
                  <a:pt x="432205" y="89168"/>
                  <a:pt x="432205" y="97574"/>
                </a:cubicBezTo>
                <a:close/>
                <a:moveTo>
                  <a:pt x="404752" y="98636"/>
                </a:moveTo>
                <a:cubicBezTo>
                  <a:pt x="404752" y="93974"/>
                  <a:pt x="404381" y="89678"/>
                  <a:pt x="403643" y="85759"/>
                </a:cubicBezTo>
                <a:cubicBezTo>
                  <a:pt x="402898" y="81839"/>
                  <a:pt x="401645" y="78425"/>
                  <a:pt x="399876" y="75531"/>
                </a:cubicBezTo>
                <a:cubicBezTo>
                  <a:pt x="398110" y="72636"/>
                  <a:pt x="395762" y="70372"/>
                  <a:pt x="392828" y="68745"/>
                </a:cubicBezTo>
                <a:cubicBezTo>
                  <a:pt x="389894" y="67125"/>
                  <a:pt x="386204" y="66312"/>
                  <a:pt x="381755" y="66312"/>
                </a:cubicBezTo>
                <a:cubicBezTo>
                  <a:pt x="377799" y="66312"/>
                  <a:pt x="374336" y="67035"/>
                  <a:pt x="371369" y="68486"/>
                </a:cubicBezTo>
                <a:cubicBezTo>
                  <a:pt x="368402" y="69933"/>
                  <a:pt x="365965" y="72053"/>
                  <a:pt x="364057" y="74840"/>
                </a:cubicBezTo>
                <a:cubicBezTo>
                  <a:pt x="362149" y="77634"/>
                  <a:pt x="360716" y="80989"/>
                  <a:pt x="359762" y="84912"/>
                </a:cubicBezTo>
                <a:cubicBezTo>
                  <a:pt x="358812" y="88833"/>
                  <a:pt x="358334" y="93304"/>
                  <a:pt x="358334" y="98320"/>
                </a:cubicBezTo>
                <a:cubicBezTo>
                  <a:pt x="358334" y="102981"/>
                  <a:pt x="358722" y="107276"/>
                  <a:pt x="359499" y="111196"/>
                </a:cubicBezTo>
                <a:cubicBezTo>
                  <a:pt x="360274" y="115117"/>
                  <a:pt x="361534" y="118525"/>
                  <a:pt x="363261" y="121423"/>
                </a:cubicBezTo>
                <a:cubicBezTo>
                  <a:pt x="364993" y="124318"/>
                  <a:pt x="367340" y="126560"/>
                  <a:pt x="370311" y="128148"/>
                </a:cubicBezTo>
                <a:cubicBezTo>
                  <a:pt x="373273" y="129743"/>
                  <a:pt x="376949" y="130535"/>
                  <a:pt x="381333" y="130535"/>
                </a:cubicBezTo>
                <a:cubicBezTo>
                  <a:pt x="385362" y="130535"/>
                  <a:pt x="388858" y="129812"/>
                  <a:pt x="391823" y="128361"/>
                </a:cubicBezTo>
                <a:cubicBezTo>
                  <a:pt x="394790" y="126917"/>
                  <a:pt x="397227" y="124816"/>
                  <a:pt x="399136" y="122057"/>
                </a:cubicBezTo>
                <a:cubicBezTo>
                  <a:pt x="401044" y="119304"/>
                  <a:pt x="402455" y="115962"/>
                  <a:pt x="403377" y="112042"/>
                </a:cubicBezTo>
                <a:cubicBezTo>
                  <a:pt x="404295" y="108121"/>
                  <a:pt x="404752" y="103651"/>
                  <a:pt x="404752" y="98636"/>
                </a:cubicBezTo>
                <a:close/>
                <a:moveTo>
                  <a:pt x="533441" y="145800"/>
                </a:moveTo>
                <a:cubicBezTo>
                  <a:pt x="533441" y="146505"/>
                  <a:pt x="533228" y="147124"/>
                  <a:pt x="532804" y="147654"/>
                </a:cubicBezTo>
                <a:cubicBezTo>
                  <a:pt x="532378" y="148186"/>
                  <a:pt x="531673" y="148629"/>
                  <a:pt x="530683" y="148979"/>
                </a:cubicBezTo>
                <a:cubicBezTo>
                  <a:pt x="529693" y="149332"/>
                  <a:pt x="528336" y="149597"/>
                  <a:pt x="526605" y="149773"/>
                </a:cubicBezTo>
                <a:cubicBezTo>
                  <a:pt x="524872" y="149950"/>
                  <a:pt x="522734" y="150040"/>
                  <a:pt x="520189" y="150040"/>
                </a:cubicBezTo>
                <a:cubicBezTo>
                  <a:pt x="517575" y="150040"/>
                  <a:pt x="515405" y="149950"/>
                  <a:pt x="513674" y="149773"/>
                </a:cubicBezTo>
                <a:cubicBezTo>
                  <a:pt x="511941" y="149597"/>
                  <a:pt x="510562" y="149332"/>
                  <a:pt x="509540" y="148979"/>
                </a:cubicBezTo>
                <a:cubicBezTo>
                  <a:pt x="508515" y="148629"/>
                  <a:pt x="507809" y="148186"/>
                  <a:pt x="507420" y="147654"/>
                </a:cubicBezTo>
                <a:cubicBezTo>
                  <a:pt x="507032" y="147124"/>
                  <a:pt x="506837" y="146505"/>
                  <a:pt x="506837" y="145800"/>
                </a:cubicBezTo>
                <a:lnTo>
                  <a:pt x="506837" y="113262"/>
                </a:lnTo>
                <a:cubicBezTo>
                  <a:pt x="503374" y="114746"/>
                  <a:pt x="499683" y="115858"/>
                  <a:pt x="495763" y="116600"/>
                </a:cubicBezTo>
                <a:cubicBezTo>
                  <a:pt x="491842" y="117345"/>
                  <a:pt x="487512" y="117716"/>
                  <a:pt x="482778" y="117716"/>
                </a:cubicBezTo>
                <a:cubicBezTo>
                  <a:pt x="475642" y="117716"/>
                  <a:pt x="469724" y="116867"/>
                  <a:pt x="465026" y="115171"/>
                </a:cubicBezTo>
                <a:cubicBezTo>
                  <a:pt x="460329" y="113474"/>
                  <a:pt x="456548" y="111106"/>
                  <a:pt x="453690" y="108068"/>
                </a:cubicBezTo>
                <a:cubicBezTo>
                  <a:pt x="450824" y="105029"/>
                  <a:pt x="448812" y="101462"/>
                  <a:pt x="447649" y="97362"/>
                </a:cubicBezTo>
                <a:cubicBezTo>
                  <a:pt x="446479" y="93265"/>
                  <a:pt x="445896" y="88038"/>
                  <a:pt x="445896" y="81680"/>
                </a:cubicBezTo>
                <a:lnTo>
                  <a:pt x="445896" y="51264"/>
                </a:lnTo>
                <a:cubicBezTo>
                  <a:pt x="445896" y="50557"/>
                  <a:pt x="446091" y="49939"/>
                  <a:pt x="446479" y="49406"/>
                </a:cubicBezTo>
                <a:cubicBezTo>
                  <a:pt x="446868" y="48877"/>
                  <a:pt x="447574" y="48434"/>
                  <a:pt x="448600" y="48077"/>
                </a:cubicBezTo>
                <a:cubicBezTo>
                  <a:pt x="449623" y="47728"/>
                  <a:pt x="450983" y="47462"/>
                  <a:pt x="452678" y="47286"/>
                </a:cubicBezTo>
                <a:cubicBezTo>
                  <a:pt x="454373" y="47113"/>
                  <a:pt x="456530" y="47023"/>
                  <a:pt x="459144" y="47023"/>
                </a:cubicBezTo>
                <a:cubicBezTo>
                  <a:pt x="461757" y="47023"/>
                  <a:pt x="463914" y="47113"/>
                  <a:pt x="465609" y="47286"/>
                </a:cubicBezTo>
                <a:cubicBezTo>
                  <a:pt x="467304" y="47462"/>
                  <a:pt x="468666" y="47728"/>
                  <a:pt x="469692" y="48077"/>
                </a:cubicBezTo>
                <a:cubicBezTo>
                  <a:pt x="470715" y="48434"/>
                  <a:pt x="471423" y="48877"/>
                  <a:pt x="471812" y="49406"/>
                </a:cubicBezTo>
                <a:cubicBezTo>
                  <a:pt x="472202" y="49939"/>
                  <a:pt x="472392" y="50557"/>
                  <a:pt x="472392" y="51264"/>
                </a:cubicBezTo>
                <a:lnTo>
                  <a:pt x="472392" y="77651"/>
                </a:lnTo>
                <a:cubicBezTo>
                  <a:pt x="472392" y="82314"/>
                  <a:pt x="472748" y="85718"/>
                  <a:pt x="473454" y="87875"/>
                </a:cubicBezTo>
                <a:cubicBezTo>
                  <a:pt x="474160" y="90031"/>
                  <a:pt x="475145" y="91768"/>
                  <a:pt x="476417" y="93075"/>
                </a:cubicBezTo>
                <a:cubicBezTo>
                  <a:pt x="477691" y="94380"/>
                  <a:pt x="479243" y="95302"/>
                  <a:pt x="481083" y="95828"/>
                </a:cubicBezTo>
                <a:cubicBezTo>
                  <a:pt x="482922" y="96357"/>
                  <a:pt x="485039" y="96623"/>
                  <a:pt x="487440" y="96623"/>
                </a:cubicBezTo>
                <a:cubicBezTo>
                  <a:pt x="490831" y="96623"/>
                  <a:pt x="494136" y="96216"/>
                  <a:pt x="497350" y="95403"/>
                </a:cubicBezTo>
                <a:cubicBezTo>
                  <a:pt x="500566" y="94590"/>
                  <a:pt x="503727" y="93408"/>
                  <a:pt x="506837" y="91854"/>
                </a:cubicBezTo>
                <a:lnTo>
                  <a:pt x="506837" y="51264"/>
                </a:lnTo>
                <a:cubicBezTo>
                  <a:pt x="506837" y="50557"/>
                  <a:pt x="507032" y="49939"/>
                  <a:pt x="507420" y="49406"/>
                </a:cubicBezTo>
                <a:cubicBezTo>
                  <a:pt x="507809" y="48877"/>
                  <a:pt x="508515" y="48434"/>
                  <a:pt x="509540" y="48077"/>
                </a:cubicBezTo>
                <a:cubicBezTo>
                  <a:pt x="510562" y="47728"/>
                  <a:pt x="511941" y="47462"/>
                  <a:pt x="513674" y="47286"/>
                </a:cubicBezTo>
                <a:cubicBezTo>
                  <a:pt x="515405" y="47113"/>
                  <a:pt x="517575" y="47023"/>
                  <a:pt x="520189" y="47023"/>
                </a:cubicBezTo>
                <a:cubicBezTo>
                  <a:pt x="522734" y="47023"/>
                  <a:pt x="524872" y="47113"/>
                  <a:pt x="526605" y="47286"/>
                </a:cubicBezTo>
                <a:cubicBezTo>
                  <a:pt x="528336" y="47462"/>
                  <a:pt x="529693" y="47728"/>
                  <a:pt x="530683" y="48077"/>
                </a:cubicBezTo>
                <a:cubicBezTo>
                  <a:pt x="531673" y="48434"/>
                  <a:pt x="532378" y="48877"/>
                  <a:pt x="532804" y="49406"/>
                </a:cubicBezTo>
                <a:cubicBezTo>
                  <a:pt x="533228" y="49939"/>
                  <a:pt x="533441" y="50557"/>
                  <a:pt x="533441" y="51264"/>
                </a:cubicBezTo>
                <a:close/>
                <a:moveTo>
                  <a:pt x="640695" y="146120"/>
                </a:moveTo>
                <a:cubicBezTo>
                  <a:pt x="640695" y="147110"/>
                  <a:pt x="640342" y="147884"/>
                  <a:pt x="639637" y="148453"/>
                </a:cubicBezTo>
                <a:cubicBezTo>
                  <a:pt x="638931" y="149018"/>
                  <a:pt x="637816" y="149420"/>
                  <a:pt x="636296" y="149670"/>
                </a:cubicBezTo>
                <a:cubicBezTo>
                  <a:pt x="634777" y="149915"/>
                  <a:pt x="632534" y="150040"/>
                  <a:pt x="629567" y="150040"/>
                </a:cubicBezTo>
                <a:cubicBezTo>
                  <a:pt x="626386" y="150040"/>
                  <a:pt x="624075" y="149915"/>
                  <a:pt x="622627" y="149670"/>
                </a:cubicBezTo>
                <a:cubicBezTo>
                  <a:pt x="621176" y="149420"/>
                  <a:pt x="620154" y="149018"/>
                  <a:pt x="619552" y="148453"/>
                </a:cubicBezTo>
                <a:cubicBezTo>
                  <a:pt x="618948" y="147884"/>
                  <a:pt x="618649" y="147110"/>
                  <a:pt x="618649" y="146120"/>
                </a:cubicBezTo>
                <a:lnTo>
                  <a:pt x="618649" y="138592"/>
                </a:lnTo>
                <a:cubicBezTo>
                  <a:pt x="614764" y="142761"/>
                  <a:pt x="610329" y="146012"/>
                  <a:pt x="605347" y="148345"/>
                </a:cubicBezTo>
                <a:cubicBezTo>
                  <a:pt x="600369" y="150674"/>
                  <a:pt x="594839" y="151840"/>
                  <a:pt x="588766" y="151840"/>
                </a:cubicBezTo>
                <a:cubicBezTo>
                  <a:pt x="583747" y="151840"/>
                  <a:pt x="579140" y="151188"/>
                  <a:pt x="574931" y="149882"/>
                </a:cubicBezTo>
                <a:cubicBezTo>
                  <a:pt x="570726" y="148575"/>
                  <a:pt x="567090" y="146628"/>
                  <a:pt x="564019" y="144050"/>
                </a:cubicBezTo>
                <a:cubicBezTo>
                  <a:pt x="560944" y="141469"/>
                  <a:pt x="558558" y="138271"/>
                  <a:pt x="556863" y="134456"/>
                </a:cubicBezTo>
                <a:cubicBezTo>
                  <a:pt x="555167" y="130644"/>
                  <a:pt x="554317" y="126190"/>
                  <a:pt x="554317" y="121107"/>
                </a:cubicBezTo>
                <a:cubicBezTo>
                  <a:pt x="554317" y="115595"/>
                  <a:pt x="555397" y="110807"/>
                  <a:pt x="557553" y="106743"/>
                </a:cubicBezTo>
                <a:cubicBezTo>
                  <a:pt x="559706" y="102682"/>
                  <a:pt x="562922" y="99323"/>
                  <a:pt x="567194" y="96677"/>
                </a:cubicBezTo>
                <a:cubicBezTo>
                  <a:pt x="571471" y="94028"/>
                  <a:pt x="576785" y="92066"/>
                  <a:pt x="583146" y="90795"/>
                </a:cubicBezTo>
                <a:cubicBezTo>
                  <a:pt x="589504" y="89521"/>
                  <a:pt x="596890" y="88887"/>
                  <a:pt x="605300" y="88887"/>
                </a:cubicBezTo>
                <a:lnTo>
                  <a:pt x="614517" y="88887"/>
                </a:lnTo>
                <a:lnTo>
                  <a:pt x="614517" y="83163"/>
                </a:lnTo>
                <a:cubicBezTo>
                  <a:pt x="614517" y="80197"/>
                  <a:pt x="614215" y="77597"/>
                  <a:pt x="613616" y="75373"/>
                </a:cubicBezTo>
                <a:cubicBezTo>
                  <a:pt x="613016" y="73148"/>
                  <a:pt x="612025" y="71290"/>
                  <a:pt x="610650" y="69807"/>
                </a:cubicBezTo>
                <a:cubicBezTo>
                  <a:pt x="609274" y="68323"/>
                  <a:pt x="607435" y="67226"/>
                  <a:pt x="605141" y="66520"/>
                </a:cubicBezTo>
                <a:cubicBezTo>
                  <a:pt x="602842" y="65818"/>
                  <a:pt x="599998" y="65462"/>
                  <a:pt x="596606" y="65462"/>
                </a:cubicBezTo>
                <a:cubicBezTo>
                  <a:pt x="592153" y="65462"/>
                  <a:pt x="588178" y="65955"/>
                  <a:pt x="584683" y="66946"/>
                </a:cubicBezTo>
                <a:cubicBezTo>
                  <a:pt x="581184" y="67938"/>
                  <a:pt x="578092" y="69033"/>
                  <a:pt x="575410" y="70232"/>
                </a:cubicBezTo>
                <a:cubicBezTo>
                  <a:pt x="572724" y="71434"/>
                  <a:pt x="570478" y="72528"/>
                  <a:pt x="568677" y="73519"/>
                </a:cubicBezTo>
                <a:cubicBezTo>
                  <a:pt x="566878" y="74508"/>
                  <a:pt x="565408" y="75002"/>
                  <a:pt x="564282" y="75002"/>
                </a:cubicBezTo>
                <a:cubicBezTo>
                  <a:pt x="563504" y="75002"/>
                  <a:pt x="562816" y="74757"/>
                  <a:pt x="562216" y="74261"/>
                </a:cubicBezTo>
                <a:cubicBezTo>
                  <a:pt x="561611" y="73766"/>
                  <a:pt x="561117" y="73062"/>
                  <a:pt x="560728" y="72140"/>
                </a:cubicBezTo>
                <a:cubicBezTo>
                  <a:pt x="560340" y="71222"/>
                  <a:pt x="560045" y="70091"/>
                  <a:pt x="559832" y="68745"/>
                </a:cubicBezTo>
                <a:cubicBezTo>
                  <a:pt x="559620" y="67405"/>
                  <a:pt x="559512" y="65919"/>
                  <a:pt x="559512" y="64299"/>
                </a:cubicBezTo>
                <a:cubicBezTo>
                  <a:pt x="559512" y="62107"/>
                  <a:pt x="559688" y="60378"/>
                  <a:pt x="560045" y="59105"/>
                </a:cubicBezTo>
                <a:cubicBezTo>
                  <a:pt x="560395" y="57833"/>
                  <a:pt x="561063" y="56685"/>
                  <a:pt x="562057" y="55659"/>
                </a:cubicBezTo>
                <a:cubicBezTo>
                  <a:pt x="563047" y="54637"/>
                  <a:pt x="564778" y="53506"/>
                  <a:pt x="567248" y="52272"/>
                </a:cubicBezTo>
                <a:cubicBezTo>
                  <a:pt x="569721" y="51034"/>
                  <a:pt x="572619" y="49884"/>
                  <a:pt x="575939" y="48823"/>
                </a:cubicBezTo>
                <a:cubicBezTo>
                  <a:pt x="579258" y="47765"/>
                  <a:pt x="582880" y="46900"/>
                  <a:pt x="586804" y="46223"/>
                </a:cubicBezTo>
                <a:cubicBezTo>
                  <a:pt x="590724" y="45553"/>
                  <a:pt x="594771" y="45219"/>
                  <a:pt x="598939" y="45219"/>
                </a:cubicBezTo>
                <a:cubicBezTo>
                  <a:pt x="606358" y="45219"/>
                  <a:pt x="612702" y="45942"/>
                  <a:pt x="617961" y="47394"/>
                </a:cubicBezTo>
                <a:cubicBezTo>
                  <a:pt x="623225" y="48844"/>
                  <a:pt x="627556" y="51065"/>
                  <a:pt x="630947" y="54072"/>
                </a:cubicBezTo>
                <a:cubicBezTo>
                  <a:pt x="634334" y="57074"/>
                  <a:pt x="636812" y="60940"/>
                  <a:pt x="638362" y="65674"/>
                </a:cubicBezTo>
                <a:cubicBezTo>
                  <a:pt x="639918" y="70409"/>
                  <a:pt x="640695" y="76024"/>
                  <a:pt x="640695" y="82529"/>
                </a:cubicBezTo>
                <a:close/>
                <a:moveTo>
                  <a:pt x="614517" y="105631"/>
                </a:moveTo>
                <a:lnTo>
                  <a:pt x="604343" y="105631"/>
                </a:lnTo>
                <a:cubicBezTo>
                  <a:pt x="600034" y="105631"/>
                  <a:pt x="596358" y="105947"/>
                  <a:pt x="593319" y="106585"/>
                </a:cubicBezTo>
                <a:cubicBezTo>
                  <a:pt x="590285" y="107222"/>
                  <a:pt x="587811" y="108176"/>
                  <a:pt x="585903" y="109446"/>
                </a:cubicBezTo>
                <a:cubicBezTo>
                  <a:pt x="583996" y="110717"/>
                  <a:pt x="582599" y="112254"/>
                  <a:pt x="581716" y="114055"/>
                </a:cubicBezTo>
                <a:cubicBezTo>
                  <a:pt x="580835" y="115858"/>
                  <a:pt x="580392" y="117925"/>
                  <a:pt x="580392" y="120257"/>
                </a:cubicBezTo>
                <a:cubicBezTo>
                  <a:pt x="580392" y="124213"/>
                  <a:pt x="581645" y="127320"/>
                  <a:pt x="584154" y="129584"/>
                </a:cubicBezTo>
                <a:cubicBezTo>
                  <a:pt x="586663" y="131846"/>
                  <a:pt x="590140" y="132976"/>
                  <a:pt x="594594" y="132976"/>
                </a:cubicBezTo>
                <a:cubicBezTo>
                  <a:pt x="598338" y="132976"/>
                  <a:pt x="601783" y="132023"/>
                  <a:pt x="604929" y="130110"/>
                </a:cubicBezTo>
                <a:cubicBezTo>
                  <a:pt x="608069" y="128203"/>
                  <a:pt x="611265" y="125416"/>
                  <a:pt x="614517" y="121745"/>
                </a:cubicBezTo>
                <a:close/>
                <a:moveTo>
                  <a:pt x="748584" y="145800"/>
                </a:moveTo>
                <a:cubicBezTo>
                  <a:pt x="748584" y="146577"/>
                  <a:pt x="748429" y="147232"/>
                  <a:pt x="748112" y="147762"/>
                </a:cubicBezTo>
                <a:cubicBezTo>
                  <a:pt x="747792" y="148290"/>
                  <a:pt x="747154" y="148734"/>
                  <a:pt x="746204" y="149083"/>
                </a:cubicBezTo>
                <a:cubicBezTo>
                  <a:pt x="745250" y="149439"/>
                  <a:pt x="743904" y="149684"/>
                  <a:pt x="742176" y="149828"/>
                </a:cubicBezTo>
                <a:cubicBezTo>
                  <a:pt x="740445" y="149968"/>
                  <a:pt x="738165" y="150040"/>
                  <a:pt x="735339" y="150040"/>
                </a:cubicBezTo>
                <a:cubicBezTo>
                  <a:pt x="732794" y="150040"/>
                  <a:pt x="730673" y="149968"/>
                  <a:pt x="728978" y="149828"/>
                </a:cubicBezTo>
                <a:cubicBezTo>
                  <a:pt x="727282" y="149684"/>
                  <a:pt x="725922" y="149439"/>
                  <a:pt x="724900" y="149083"/>
                </a:cubicBezTo>
                <a:cubicBezTo>
                  <a:pt x="723874" y="148734"/>
                  <a:pt x="723168" y="148290"/>
                  <a:pt x="722779" y="147762"/>
                </a:cubicBezTo>
                <a:cubicBezTo>
                  <a:pt x="722390" y="147232"/>
                  <a:pt x="722196" y="146577"/>
                  <a:pt x="722196" y="145800"/>
                </a:cubicBezTo>
                <a:lnTo>
                  <a:pt x="722196" y="110084"/>
                </a:lnTo>
                <a:lnTo>
                  <a:pt x="715201" y="110084"/>
                </a:lnTo>
                <a:cubicBezTo>
                  <a:pt x="711950" y="110084"/>
                  <a:pt x="709377" y="110386"/>
                  <a:pt x="707468" y="110984"/>
                </a:cubicBezTo>
                <a:cubicBezTo>
                  <a:pt x="705560" y="111585"/>
                  <a:pt x="703807" y="112611"/>
                  <a:pt x="702219" y="114055"/>
                </a:cubicBezTo>
                <a:cubicBezTo>
                  <a:pt x="700628" y="115505"/>
                  <a:pt x="699164" y="117414"/>
                  <a:pt x="697820" y="119783"/>
                </a:cubicBezTo>
                <a:cubicBezTo>
                  <a:pt x="696477" y="122147"/>
                  <a:pt x="695135" y="125132"/>
                  <a:pt x="693791" y="128736"/>
                </a:cubicBezTo>
                <a:lnTo>
                  <a:pt x="687539" y="144950"/>
                </a:lnTo>
                <a:cubicBezTo>
                  <a:pt x="687117" y="146012"/>
                  <a:pt x="686603" y="146879"/>
                  <a:pt x="686005" y="147548"/>
                </a:cubicBezTo>
                <a:cubicBezTo>
                  <a:pt x="685404" y="148219"/>
                  <a:pt x="684521" y="148734"/>
                  <a:pt x="683352" y="149083"/>
                </a:cubicBezTo>
                <a:cubicBezTo>
                  <a:pt x="682186" y="149439"/>
                  <a:pt x="680685" y="149684"/>
                  <a:pt x="678852" y="149828"/>
                </a:cubicBezTo>
                <a:cubicBezTo>
                  <a:pt x="677012" y="149968"/>
                  <a:pt x="674679" y="150040"/>
                  <a:pt x="671853" y="150040"/>
                </a:cubicBezTo>
                <a:cubicBezTo>
                  <a:pt x="669384" y="150040"/>
                  <a:pt x="667295" y="150005"/>
                  <a:pt x="665600" y="149936"/>
                </a:cubicBezTo>
                <a:cubicBezTo>
                  <a:pt x="663905" y="149860"/>
                  <a:pt x="662529" y="149723"/>
                  <a:pt x="661467" y="149511"/>
                </a:cubicBezTo>
                <a:cubicBezTo>
                  <a:pt x="660409" y="149299"/>
                  <a:pt x="659650" y="148979"/>
                  <a:pt x="659189" y="148553"/>
                </a:cubicBezTo>
                <a:cubicBezTo>
                  <a:pt x="658732" y="148133"/>
                  <a:pt x="658498" y="147531"/>
                  <a:pt x="658498" y="146753"/>
                </a:cubicBezTo>
                <a:cubicBezTo>
                  <a:pt x="658498" y="145976"/>
                  <a:pt x="658763" y="144864"/>
                  <a:pt x="659297" y="143412"/>
                </a:cubicBezTo>
                <a:cubicBezTo>
                  <a:pt x="659826" y="141966"/>
                  <a:pt x="660830" y="139619"/>
                  <a:pt x="662317" y="136367"/>
                </a:cubicBezTo>
                <a:lnTo>
                  <a:pt x="668779" y="121423"/>
                </a:lnTo>
                <a:cubicBezTo>
                  <a:pt x="670691" y="117043"/>
                  <a:pt x="673021" y="113349"/>
                  <a:pt x="675778" y="110346"/>
                </a:cubicBezTo>
                <a:cubicBezTo>
                  <a:pt x="678535" y="107344"/>
                  <a:pt x="681678" y="105137"/>
                  <a:pt x="685206" y="103722"/>
                </a:cubicBezTo>
                <a:cubicBezTo>
                  <a:pt x="678564" y="102171"/>
                  <a:pt x="673323" y="99291"/>
                  <a:pt x="669471" y="95086"/>
                </a:cubicBezTo>
                <a:cubicBezTo>
                  <a:pt x="665619" y="90881"/>
                  <a:pt x="663693" y="85388"/>
                  <a:pt x="663693" y="78605"/>
                </a:cubicBezTo>
                <a:cubicBezTo>
                  <a:pt x="663693" y="73587"/>
                  <a:pt x="664697" y="69086"/>
                  <a:pt x="666716" y="65091"/>
                </a:cubicBezTo>
                <a:cubicBezTo>
                  <a:pt x="668729" y="61102"/>
                  <a:pt x="671732" y="57729"/>
                  <a:pt x="675723" y="54972"/>
                </a:cubicBezTo>
                <a:cubicBezTo>
                  <a:pt x="679712" y="52217"/>
                  <a:pt x="684680" y="50098"/>
                  <a:pt x="690616" y="48610"/>
                </a:cubicBezTo>
                <a:cubicBezTo>
                  <a:pt x="696550" y="47127"/>
                  <a:pt x="703440" y="46386"/>
                  <a:pt x="711281" y="46386"/>
                </a:cubicBezTo>
                <a:cubicBezTo>
                  <a:pt x="713470" y="46386"/>
                  <a:pt x="715889" y="46421"/>
                  <a:pt x="718539" y="46489"/>
                </a:cubicBezTo>
                <a:cubicBezTo>
                  <a:pt x="721188" y="46566"/>
                  <a:pt x="723874" y="46670"/>
                  <a:pt x="726596" y="46810"/>
                </a:cubicBezTo>
                <a:cubicBezTo>
                  <a:pt x="729313" y="46955"/>
                  <a:pt x="732002" y="47113"/>
                  <a:pt x="734649" y="47286"/>
                </a:cubicBezTo>
                <a:cubicBezTo>
                  <a:pt x="737298" y="47462"/>
                  <a:pt x="739649" y="47659"/>
                  <a:pt x="741697" y="47873"/>
                </a:cubicBezTo>
                <a:cubicBezTo>
                  <a:pt x="744030" y="48012"/>
                  <a:pt x="745761" y="48809"/>
                  <a:pt x="746889" y="50251"/>
                </a:cubicBezTo>
                <a:cubicBezTo>
                  <a:pt x="748019" y="51703"/>
                  <a:pt x="748584" y="53592"/>
                  <a:pt x="748584" y="55926"/>
                </a:cubicBezTo>
                <a:close/>
                <a:moveTo>
                  <a:pt x="722196" y="65570"/>
                </a:moveTo>
                <a:cubicBezTo>
                  <a:pt x="720220" y="65213"/>
                  <a:pt x="718168" y="64968"/>
                  <a:pt x="716047" y="64824"/>
                </a:cubicBezTo>
                <a:cubicBezTo>
                  <a:pt x="713927" y="64688"/>
                  <a:pt x="711950" y="64616"/>
                  <a:pt x="710115" y="64616"/>
                </a:cubicBezTo>
                <a:cubicBezTo>
                  <a:pt x="706374" y="64616"/>
                  <a:pt x="703245" y="64968"/>
                  <a:pt x="700736" y="65674"/>
                </a:cubicBezTo>
                <a:cubicBezTo>
                  <a:pt x="698228" y="66380"/>
                  <a:pt x="696193" y="67370"/>
                  <a:pt x="694641" y="68641"/>
                </a:cubicBezTo>
                <a:cubicBezTo>
                  <a:pt x="693086" y="69915"/>
                  <a:pt x="691974" y="71434"/>
                  <a:pt x="691301" y="73197"/>
                </a:cubicBezTo>
                <a:cubicBezTo>
                  <a:pt x="690632" y="74969"/>
                  <a:pt x="690296" y="76877"/>
                  <a:pt x="690296" y="78923"/>
                </a:cubicBezTo>
                <a:cubicBezTo>
                  <a:pt x="690296" y="81115"/>
                  <a:pt x="690667" y="83073"/>
                  <a:pt x="691409" y="84804"/>
                </a:cubicBezTo>
                <a:cubicBezTo>
                  <a:pt x="692150" y="86533"/>
                  <a:pt x="693312" y="87983"/>
                  <a:pt x="694908" y="89146"/>
                </a:cubicBezTo>
                <a:cubicBezTo>
                  <a:pt x="696495" y="90316"/>
                  <a:pt x="698508" y="91199"/>
                  <a:pt x="700949" y="91799"/>
                </a:cubicBezTo>
                <a:cubicBezTo>
                  <a:pt x="703386" y="92400"/>
                  <a:pt x="706655" y="92704"/>
                  <a:pt x="710751" y="92704"/>
                </a:cubicBezTo>
                <a:lnTo>
                  <a:pt x="722196" y="92704"/>
                </a:lnTo>
                <a:close/>
                <a:moveTo>
                  <a:pt x="911379" y="118028"/>
                </a:moveTo>
                <a:cubicBezTo>
                  <a:pt x="911379" y="123468"/>
                  <a:pt x="910375" y="128238"/>
                  <a:pt x="908363" y="132335"/>
                </a:cubicBezTo>
                <a:cubicBezTo>
                  <a:pt x="906344" y="136436"/>
                  <a:pt x="903291" y="139845"/>
                  <a:pt x="899194" y="142563"/>
                </a:cubicBezTo>
                <a:cubicBezTo>
                  <a:pt x="895097" y="145284"/>
                  <a:pt x="889973" y="147350"/>
                  <a:pt x="883829" y="148765"/>
                </a:cubicBezTo>
                <a:cubicBezTo>
                  <a:pt x="877680" y="150180"/>
                  <a:pt x="870437" y="150886"/>
                  <a:pt x="862099" y="150886"/>
                </a:cubicBezTo>
                <a:cubicBezTo>
                  <a:pt x="859341" y="150886"/>
                  <a:pt x="856778" y="150868"/>
                  <a:pt x="854413" y="150833"/>
                </a:cubicBezTo>
                <a:cubicBezTo>
                  <a:pt x="852045" y="150800"/>
                  <a:pt x="849747" y="150746"/>
                  <a:pt x="847522" y="150674"/>
                </a:cubicBezTo>
                <a:cubicBezTo>
                  <a:pt x="845298" y="150602"/>
                  <a:pt x="843070" y="150497"/>
                  <a:pt x="840844" y="150356"/>
                </a:cubicBezTo>
                <a:cubicBezTo>
                  <a:pt x="838623" y="150213"/>
                  <a:pt x="836237" y="150001"/>
                  <a:pt x="833695" y="149720"/>
                </a:cubicBezTo>
                <a:cubicBezTo>
                  <a:pt x="830376" y="149439"/>
                  <a:pt x="828008" y="148453"/>
                  <a:pt x="826593" y="146753"/>
                </a:cubicBezTo>
                <a:cubicBezTo>
                  <a:pt x="825178" y="145058"/>
                  <a:pt x="824472" y="142513"/>
                  <a:pt x="824472" y="139121"/>
                </a:cubicBezTo>
                <a:lnTo>
                  <a:pt x="824472" y="57621"/>
                </a:lnTo>
                <a:cubicBezTo>
                  <a:pt x="824472" y="54370"/>
                  <a:pt x="825145" y="51915"/>
                  <a:pt x="826491" y="50251"/>
                </a:cubicBezTo>
                <a:cubicBezTo>
                  <a:pt x="827831" y="48593"/>
                  <a:pt x="829880" y="47584"/>
                  <a:pt x="832637" y="47235"/>
                </a:cubicBezTo>
                <a:cubicBezTo>
                  <a:pt x="834401" y="47091"/>
                  <a:pt x="836432" y="46955"/>
                  <a:pt x="838731" y="46810"/>
                </a:cubicBezTo>
                <a:cubicBezTo>
                  <a:pt x="841025" y="46670"/>
                  <a:pt x="843513" y="46544"/>
                  <a:pt x="846202" y="46436"/>
                </a:cubicBezTo>
                <a:cubicBezTo>
                  <a:pt x="848884" y="46331"/>
                  <a:pt x="851678" y="46244"/>
                  <a:pt x="854575" y="46169"/>
                </a:cubicBezTo>
                <a:cubicBezTo>
                  <a:pt x="857469" y="46101"/>
                  <a:pt x="860404" y="46065"/>
                  <a:pt x="863367" y="46065"/>
                </a:cubicBezTo>
                <a:cubicBezTo>
                  <a:pt x="870926" y="46065"/>
                  <a:pt x="877446" y="46594"/>
                  <a:pt x="882925" y="47657"/>
                </a:cubicBezTo>
                <a:cubicBezTo>
                  <a:pt x="888401" y="48714"/>
                  <a:pt x="892922" y="50324"/>
                  <a:pt x="896490" y="52476"/>
                </a:cubicBezTo>
                <a:cubicBezTo>
                  <a:pt x="900057" y="54633"/>
                  <a:pt x="902710" y="57286"/>
                  <a:pt x="904439" y="60425"/>
                </a:cubicBezTo>
                <a:cubicBezTo>
                  <a:pt x="906171" y="63572"/>
                  <a:pt x="907035" y="67265"/>
                  <a:pt x="907035" y="71502"/>
                </a:cubicBezTo>
                <a:cubicBezTo>
                  <a:pt x="907035" y="77226"/>
                  <a:pt x="905497" y="81996"/>
                  <a:pt x="902423" y="85809"/>
                </a:cubicBezTo>
                <a:cubicBezTo>
                  <a:pt x="899352" y="89625"/>
                  <a:pt x="894953" y="92206"/>
                  <a:pt x="889233" y="93549"/>
                </a:cubicBezTo>
                <a:cubicBezTo>
                  <a:pt x="896368" y="94823"/>
                  <a:pt x="901843" y="97559"/>
                  <a:pt x="905659" y="101761"/>
                </a:cubicBezTo>
                <a:cubicBezTo>
                  <a:pt x="909472" y="105969"/>
                  <a:pt x="911379" y="111387"/>
                  <a:pt x="911379" y="118028"/>
                </a:cubicBezTo>
                <a:close/>
                <a:moveTo>
                  <a:pt x="882130" y="76276"/>
                </a:moveTo>
                <a:cubicBezTo>
                  <a:pt x="882130" y="74369"/>
                  <a:pt x="881795" y="72673"/>
                  <a:pt x="881125" y="71186"/>
                </a:cubicBezTo>
                <a:cubicBezTo>
                  <a:pt x="880448" y="69703"/>
                  <a:pt x="879375" y="68450"/>
                  <a:pt x="877889" y="67424"/>
                </a:cubicBezTo>
                <a:cubicBezTo>
                  <a:pt x="876406" y="66398"/>
                  <a:pt x="874447" y="65620"/>
                  <a:pt x="872010" y="65091"/>
                </a:cubicBezTo>
                <a:cubicBezTo>
                  <a:pt x="869569" y="64562"/>
                  <a:pt x="866620" y="64299"/>
                  <a:pt x="863161" y="64299"/>
                </a:cubicBezTo>
                <a:cubicBezTo>
                  <a:pt x="860472" y="64299"/>
                  <a:pt x="857948" y="64367"/>
                  <a:pt x="855579" y="64511"/>
                </a:cubicBezTo>
                <a:cubicBezTo>
                  <a:pt x="853215" y="64652"/>
                  <a:pt x="851148" y="64824"/>
                  <a:pt x="849380" y="65037"/>
                </a:cubicBezTo>
                <a:lnTo>
                  <a:pt x="849380" y="88887"/>
                </a:lnTo>
                <a:lnTo>
                  <a:pt x="863687" y="88887"/>
                </a:lnTo>
                <a:cubicBezTo>
                  <a:pt x="869695" y="88887"/>
                  <a:pt x="874271" y="87806"/>
                  <a:pt x="877417" y="85650"/>
                </a:cubicBezTo>
                <a:cubicBezTo>
                  <a:pt x="880556" y="83497"/>
                  <a:pt x="882130" y="80373"/>
                  <a:pt x="882130" y="76276"/>
                </a:cubicBezTo>
                <a:close/>
                <a:moveTo>
                  <a:pt x="884883" y="117925"/>
                </a:moveTo>
                <a:cubicBezTo>
                  <a:pt x="884883" y="115664"/>
                  <a:pt x="884512" y="113684"/>
                  <a:pt x="883774" y="111989"/>
                </a:cubicBezTo>
                <a:cubicBezTo>
                  <a:pt x="883029" y="110296"/>
                  <a:pt x="881795" y="108881"/>
                  <a:pt x="880063" y="107750"/>
                </a:cubicBezTo>
                <a:cubicBezTo>
                  <a:pt x="878335" y="106624"/>
                  <a:pt x="876071" y="105789"/>
                  <a:pt x="873280" y="105260"/>
                </a:cubicBezTo>
                <a:cubicBezTo>
                  <a:pt x="870488" y="104730"/>
                  <a:pt x="867150" y="104464"/>
                  <a:pt x="863265" y="104464"/>
                </a:cubicBezTo>
                <a:lnTo>
                  <a:pt x="849380" y="104464"/>
                </a:lnTo>
                <a:lnTo>
                  <a:pt x="849380" y="131597"/>
                </a:lnTo>
                <a:cubicBezTo>
                  <a:pt x="850511" y="131738"/>
                  <a:pt x="851695" y="131864"/>
                  <a:pt x="852934" y="131968"/>
                </a:cubicBezTo>
                <a:cubicBezTo>
                  <a:pt x="854168" y="132076"/>
                  <a:pt x="855422" y="132162"/>
                  <a:pt x="856695" y="132231"/>
                </a:cubicBezTo>
                <a:cubicBezTo>
                  <a:pt x="857963" y="132306"/>
                  <a:pt x="859219" y="132357"/>
                  <a:pt x="860457" y="132390"/>
                </a:cubicBezTo>
                <a:cubicBezTo>
                  <a:pt x="861696" y="132425"/>
                  <a:pt x="862804" y="132443"/>
                  <a:pt x="863791" y="132443"/>
                </a:cubicBezTo>
                <a:cubicBezTo>
                  <a:pt x="867539" y="132443"/>
                  <a:pt x="870753" y="132109"/>
                  <a:pt x="873443" y="131438"/>
                </a:cubicBezTo>
                <a:cubicBezTo>
                  <a:pt x="876125" y="130765"/>
                  <a:pt x="878314" y="129798"/>
                  <a:pt x="880009" y="128523"/>
                </a:cubicBezTo>
                <a:cubicBezTo>
                  <a:pt x="881708" y="127253"/>
                  <a:pt x="882943" y="125715"/>
                  <a:pt x="883721" y="123911"/>
                </a:cubicBezTo>
                <a:cubicBezTo>
                  <a:pt x="884495" y="122112"/>
                  <a:pt x="884883" y="120116"/>
                  <a:pt x="884883" y="117925"/>
                </a:cubicBezTo>
                <a:close/>
                <a:moveTo>
                  <a:pt x="1003374" y="130748"/>
                </a:moveTo>
                <a:cubicBezTo>
                  <a:pt x="1003374" y="132588"/>
                  <a:pt x="1003319" y="134121"/>
                  <a:pt x="1003216" y="135359"/>
                </a:cubicBezTo>
                <a:cubicBezTo>
                  <a:pt x="1003111" y="136597"/>
                  <a:pt x="1002970" y="137639"/>
                  <a:pt x="1002791" y="138485"/>
                </a:cubicBezTo>
                <a:cubicBezTo>
                  <a:pt x="1002615" y="139334"/>
                  <a:pt x="1002401" y="140025"/>
                  <a:pt x="1002158" y="140551"/>
                </a:cubicBezTo>
                <a:cubicBezTo>
                  <a:pt x="1001909" y="141083"/>
                  <a:pt x="1001361" y="141753"/>
                  <a:pt x="1000515" y="142566"/>
                </a:cubicBezTo>
                <a:cubicBezTo>
                  <a:pt x="999666" y="143380"/>
                  <a:pt x="998215" y="144367"/>
                  <a:pt x="996171" y="145533"/>
                </a:cubicBezTo>
                <a:cubicBezTo>
                  <a:pt x="994118" y="146699"/>
                  <a:pt x="991785" y="147743"/>
                  <a:pt x="989172" y="148657"/>
                </a:cubicBezTo>
                <a:cubicBezTo>
                  <a:pt x="986558" y="149579"/>
                  <a:pt x="983714" y="150321"/>
                  <a:pt x="980640" y="150886"/>
                </a:cubicBezTo>
                <a:cubicBezTo>
                  <a:pt x="977569" y="151455"/>
                  <a:pt x="974404" y="151736"/>
                  <a:pt x="971154" y="151736"/>
                </a:cubicBezTo>
                <a:cubicBezTo>
                  <a:pt x="963878" y="151736"/>
                  <a:pt x="957435" y="150606"/>
                  <a:pt x="951815" y="148345"/>
                </a:cubicBezTo>
                <a:cubicBezTo>
                  <a:pt x="946199" y="146080"/>
                  <a:pt x="941479" y="142743"/>
                  <a:pt x="937663" y="138326"/>
                </a:cubicBezTo>
                <a:cubicBezTo>
                  <a:pt x="933847" y="133912"/>
                  <a:pt x="930968" y="128523"/>
                  <a:pt x="929023" y="122161"/>
                </a:cubicBezTo>
                <a:cubicBezTo>
                  <a:pt x="927083" y="115803"/>
                  <a:pt x="926111" y="108529"/>
                  <a:pt x="926111" y="100331"/>
                </a:cubicBezTo>
                <a:cubicBezTo>
                  <a:pt x="926111" y="90863"/>
                  <a:pt x="927295" y="82684"/>
                  <a:pt x="929661" y="75793"/>
                </a:cubicBezTo>
                <a:cubicBezTo>
                  <a:pt x="932029" y="68904"/>
                  <a:pt x="935330" y="63198"/>
                  <a:pt x="939571" y="58675"/>
                </a:cubicBezTo>
                <a:cubicBezTo>
                  <a:pt x="943809" y="54154"/>
                  <a:pt x="948826" y="50802"/>
                  <a:pt x="954623" y="48610"/>
                </a:cubicBezTo>
                <a:cubicBezTo>
                  <a:pt x="960415" y="46421"/>
                  <a:pt x="966773" y="45327"/>
                  <a:pt x="973700" y="45327"/>
                </a:cubicBezTo>
                <a:cubicBezTo>
                  <a:pt x="976525" y="45327"/>
                  <a:pt x="979302" y="45571"/>
                  <a:pt x="982023" y="46065"/>
                </a:cubicBezTo>
                <a:cubicBezTo>
                  <a:pt x="984741" y="46566"/>
                  <a:pt x="987282" y="47235"/>
                  <a:pt x="989651" y="48085"/>
                </a:cubicBezTo>
                <a:cubicBezTo>
                  <a:pt x="992017" y="48930"/>
                  <a:pt x="994136" y="49884"/>
                  <a:pt x="996012" y="50943"/>
                </a:cubicBezTo>
                <a:cubicBezTo>
                  <a:pt x="997880" y="52005"/>
                  <a:pt x="999205" y="52920"/>
                  <a:pt x="999986" y="53697"/>
                </a:cubicBezTo>
                <a:cubicBezTo>
                  <a:pt x="1000761" y="54474"/>
                  <a:pt x="1001308" y="55129"/>
                  <a:pt x="1001628" y="55659"/>
                </a:cubicBezTo>
                <a:cubicBezTo>
                  <a:pt x="1001944" y="56192"/>
                  <a:pt x="1002189" y="56879"/>
                  <a:pt x="1002370" y="57725"/>
                </a:cubicBezTo>
                <a:cubicBezTo>
                  <a:pt x="1002546" y="58571"/>
                  <a:pt x="1002686" y="59615"/>
                  <a:pt x="1002791" y="60851"/>
                </a:cubicBezTo>
                <a:cubicBezTo>
                  <a:pt x="1002895" y="62089"/>
                  <a:pt x="1002949" y="63594"/>
                  <a:pt x="1002949" y="65358"/>
                </a:cubicBezTo>
                <a:cubicBezTo>
                  <a:pt x="1002949" y="69454"/>
                  <a:pt x="1002597" y="72330"/>
                  <a:pt x="1001891" y="73994"/>
                </a:cubicBezTo>
                <a:cubicBezTo>
                  <a:pt x="1001185" y="75654"/>
                  <a:pt x="1000264" y="76488"/>
                  <a:pt x="999134" y="76488"/>
                </a:cubicBezTo>
                <a:cubicBezTo>
                  <a:pt x="997935" y="76488"/>
                  <a:pt x="996664" y="75995"/>
                  <a:pt x="995321" y="75002"/>
                </a:cubicBezTo>
                <a:cubicBezTo>
                  <a:pt x="993975" y="74012"/>
                  <a:pt x="992386" y="72917"/>
                  <a:pt x="990551" y="71715"/>
                </a:cubicBezTo>
                <a:cubicBezTo>
                  <a:pt x="988715" y="70517"/>
                  <a:pt x="986522" y="69422"/>
                  <a:pt x="983981" y="68431"/>
                </a:cubicBezTo>
                <a:cubicBezTo>
                  <a:pt x="981435" y="67438"/>
                  <a:pt x="978397" y="66946"/>
                  <a:pt x="974865" y="66946"/>
                </a:cubicBezTo>
                <a:cubicBezTo>
                  <a:pt x="967939" y="66946"/>
                  <a:pt x="962640" y="69612"/>
                  <a:pt x="958968" y="74948"/>
                </a:cubicBezTo>
                <a:cubicBezTo>
                  <a:pt x="955292" y="80283"/>
                  <a:pt x="953453" y="88110"/>
                  <a:pt x="953453" y="98423"/>
                </a:cubicBezTo>
                <a:cubicBezTo>
                  <a:pt x="953453" y="103510"/>
                  <a:pt x="953914" y="107999"/>
                  <a:pt x="954835" y="111884"/>
                </a:cubicBezTo>
                <a:cubicBezTo>
                  <a:pt x="955753" y="115772"/>
                  <a:pt x="957115" y="119023"/>
                  <a:pt x="958914" y="121637"/>
                </a:cubicBezTo>
                <a:cubicBezTo>
                  <a:pt x="960714" y="124250"/>
                  <a:pt x="962974" y="126211"/>
                  <a:pt x="965700" y="127518"/>
                </a:cubicBezTo>
                <a:cubicBezTo>
                  <a:pt x="968415" y="128825"/>
                  <a:pt x="971578" y="129480"/>
                  <a:pt x="975183" y="129480"/>
                </a:cubicBezTo>
                <a:cubicBezTo>
                  <a:pt x="978854" y="129480"/>
                  <a:pt x="982023" y="128933"/>
                  <a:pt x="984668" y="127836"/>
                </a:cubicBezTo>
                <a:cubicBezTo>
                  <a:pt x="987318" y="126737"/>
                  <a:pt x="989637" y="125520"/>
                  <a:pt x="991613" y="124178"/>
                </a:cubicBezTo>
                <a:cubicBezTo>
                  <a:pt x="993589" y="122838"/>
                  <a:pt x="995249" y="121618"/>
                  <a:pt x="996591" y="120520"/>
                </a:cubicBezTo>
                <a:cubicBezTo>
                  <a:pt x="997935" y="119426"/>
                  <a:pt x="999065" y="118878"/>
                  <a:pt x="999983" y="118878"/>
                </a:cubicBezTo>
                <a:cubicBezTo>
                  <a:pt x="1000616" y="118878"/>
                  <a:pt x="1001149" y="119055"/>
                  <a:pt x="1001573" y="119408"/>
                </a:cubicBezTo>
                <a:cubicBezTo>
                  <a:pt x="1001999" y="119761"/>
                  <a:pt x="1002334" y="120416"/>
                  <a:pt x="1002582" y="121370"/>
                </a:cubicBezTo>
                <a:cubicBezTo>
                  <a:pt x="1002827" y="122324"/>
                  <a:pt x="1003021" y="123544"/>
                  <a:pt x="1003162" y="125028"/>
                </a:cubicBezTo>
                <a:cubicBezTo>
                  <a:pt x="1003305" y="126511"/>
                  <a:pt x="1003374" y="128415"/>
                  <a:pt x="1003374" y="130748"/>
                </a:cubicBezTo>
                <a:close/>
                <a:moveTo>
                  <a:pt x="1092827" y="59421"/>
                </a:moveTo>
                <a:cubicBezTo>
                  <a:pt x="1092827" y="61754"/>
                  <a:pt x="1092740" y="63698"/>
                  <a:pt x="1092564" y="65250"/>
                </a:cubicBezTo>
                <a:cubicBezTo>
                  <a:pt x="1092383" y="66804"/>
                  <a:pt x="1092118" y="68039"/>
                  <a:pt x="1091769" y="68957"/>
                </a:cubicBezTo>
                <a:cubicBezTo>
                  <a:pt x="1091412" y="69879"/>
                  <a:pt x="1090969" y="70517"/>
                  <a:pt x="1090444" y="70866"/>
                </a:cubicBezTo>
                <a:cubicBezTo>
                  <a:pt x="1089915" y="71222"/>
                  <a:pt x="1089328" y="71398"/>
                  <a:pt x="1088690" y="71398"/>
                </a:cubicBezTo>
                <a:lnTo>
                  <a:pt x="1064847" y="71398"/>
                </a:lnTo>
                <a:lnTo>
                  <a:pt x="1064847" y="145800"/>
                </a:lnTo>
                <a:cubicBezTo>
                  <a:pt x="1064847" y="146505"/>
                  <a:pt x="1064635" y="147124"/>
                  <a:pt x="1064210" y="147654"/>
                </a:cubicBezTo>
                <a:cubicBezTo>
                  <a:pt x="1063789" y="148186"/>
                  <a:pt x="1063083" y="148629"/>
                  <a:pt x="1062090" y="148979"/>
                </a:cubicBezTo>
                <a:cubicBezTo>
                  <a:pt x="1061100" y="149332"/>
                  <a:pt x="1059743" y="149597"/>
                  <a:pt x="1058011" y="149773"/>
                </a:cubicBezTo>
                <a:cubicBezTo>
                  <a:pt x="1056284" y="149950"/>
                  <a:pt x="1054108" y="150040"/>
                  <a:pt x="1051496" y="150040"/>
                </a:cubicBezTo>
                <a:cubicBezTo>
                  <a:pt x="1048949" y="150040"/>
                  <a:pt x="1046830" y="149950"/>
                  <a:pt x="1045134" y="149773"/>
                </a:cubicBezTo>
                <a:cubicBezTo>
                  <a:pt x="1043439" y="149597"/>
                  <a:pt x="1042078" y="149332"/>
                  <a:pt x="1041055" y="148979"/>
                </a:cubicBezTo>
                <a:cubicBezTo>
                  <a:pt x="1040029" y="148629"/>
                  <a:pt x="1039324" y="148186"/>
                  <a:pt x="1038934" y="147654"/>
                </a:cubicBezTo>
                <a:cubicBezTo>
                  <a:pt x="1038546" y="147124"/>
                  <a:pt x="1038351" y="146505"/>
                  <a:pt x="1038351" y="145800"/>
                </a:cubicBezTo>
                <a:lnTo>
                  <a:pt x="1038351" y="71398"/>
                </a:lnTo>
                <a:lnTo>
                  <a:pt x="1014506" y="71398"/>
                </a:lnTo>
                <a:cubicBezTo>
                  <a:pt x="1013800" y="71398"/>
                  <a:pt x="1013177" y="71208"/>
                  <a:pt x="1012651" y="70815"/>
                </a:cubicBezTo>
                <a:cubicBezTo>
                  <a:pt x="1012122" y="70426"/>
                  <a:pt x="1011679" y="69775"/>
                  <a:pt x="1011327" y="68853"/>
                </a:cubicBezTo>
                <a:cubicBezTo>
                  <a:pt x="1010974" y="67938"/>
                  <a:pt x="1010707" y="66665"/>
                  <a:pt x="1010531" y="65037"/>
                </a:cubicBezTo>
                <a:cubicBezTo>
                  <a:pt x="1010350" y="63414"/>
                  <a:pt x="1010264" y="61437"/>
                  <a:pt x="1010264" y="59105"/>
                </a:cubicBezTo>
                <a:cubicBezTo>
                  <a:pt x="1010264" y="56983"/>
                  <a:pt x="1010372" y="55198"/>
                  <a:pt x="1010585" y="53751"/>
                </a:cubicBezTo>
                <a:cubicBezTo>
                  <a:pt x="1010797" y="52303"/>
                  <a:pt x="1011078" y="51120"/>
                  <a:pt x="1011431" y="50198"/>
                </a:cubicBezTo>
                <a:cubicBezTo>
                  <a:pt x="1011784" y="49283"/>
                  <a:pt x="1012205" y="48632"/>
                  <a:pt x="1012705" y="48240"/>
                </a:cubicBezTo>
                <a:cubicBezTo>
                  <a:pt x="1013199" y="47851"/>
                  <a:pt x="1013800" y="47659"/>
                  <a:pt x="1014506" y="47659"/>
                </a:cubicBezTo>
                <a:lnTo>
                  <a:pt x="1088690" y="47659"/>
                </a:lnTo>
                <a:cubicBezTo>
                  <a:pt x="1089328" y="47659"/>
                  <a:pt x="1089915" y="47851"/>
                  <a:pt x="1090444" y="48240"/>
                </a:cubicBezTo>
                <a:cubicBezTo>
                  <a:pt x="1090969" y="48632"/>
                  <a:pt x="1091412" y="49283"/>
                  <a:pt x="1091769" y="50198"/>
                </a:cubicBezTo>
                <a:cubicBezTo>
                  <a:pt x="1092118" y="51120"/>
                  <a:pt x="1092383" y="52339"/>
                  <a:pt x="1092564" y="53860"/>
                </a:cubicBezTo>
                <a:cubicBezTo>
                  <a:pt x="1092740" y="55378"/>
                  <a:pt x="1092827" y="57233"/>
                  <a:pt x="1092827" y="59421"/>
                </a:cubicBezTo>
                <a:close/>
                <a:moveTo>
                  <a:pt x="1202417" y="97156"/>
                </a:moveTo>
                <a:cubicBezTo>
                  <a:pt x="1202417" y="105562"/>
                  <a:pt x="1201514" y="113137"/>
                  <a:pt x="1199715" y="119883"/>
                </a:cubicBezTo>
                <a:cubicBezTo>
                  <a:pt x="1197914" y="126637"/>
                  <a:pt x="1195283" y="132374"/>
                  <a:pt x="1191819" y="137109"/>
                </a:cubicBezTo>
                <a:cubicBezTo>
                  <a:pt x="1188352" y="141843"/>
                  <a:pt x="1184043" y="145482"/>
                  <a:pt x="1178888" y="148025"/>
                </a:cubicBezTo>
                <a:cubicBezTo>
                  <a:pt x="1173733" y="150566"/>
                  <a:pt x="1167829" y="151840"/>
                  <a:pt x="1161187" y="151840"/>
                </a:cubicBezTo>
                <a:cubicBezTo>
                  <a:pt x="1158430" y="151840"/>
                  <a:pt x="1155906" y="151573"/>
                  <a:pt x="1153613" y="151045"/>
                </a:cubicBezTo>
                <a:cubicBezTo>
                  <a:pt x="1151317" y="150519"/>
                  <a:pt x="1149092" y="149705"/>
                  <a:pt x="1146935" y="148608"/>
                </a:cubicBezTo>
                <a:cubicBezTo>
                  <a:pt x="1144779" y="147513"/>
                  <a:pt x="1142640" y="146153"/>
                  <a:pt x="1140523" y="144525"/>
                </a:cubicBezTo>
                <a:cubicBezTo>
                  <a:pt x="1138403" y="142905"/>
                  <a:pt x="1136214" y="140993"/>
                  <a:pt x="1133949" y="138805"/>
                </a:cubicBezTo>
                <a:lnTo>
                  <a:pt x="1133949" y="183316"/>
                </a:lnTo>
                <a:cubicBezTo>
                  <a:pt x="1133949" y="184020"/>
                  <a:pt x="1133741" y="184658"/>
                  <a:pt x="1133315" y="185227"/>
                </a:cubicBezTo>
                <a:cubicBezTo>
                  <a:pt x="1132891" y="185792"/>
                  <a:pt x="1132167" y="186271"/>
                  <a:pt x="1131145" y="186660"/>
                </a:cubicBezTo>
                <a:cubicBezTo>
                  <a:pt x="1130119" y="187048"/>
                  <a:pt x="1128759" y="187350"/>
                  <a:pt x="1127063" y="187560"/>
                </a:cubicBezTo>
                <a:cubicBezTo>
                  <a:pt x="1125367" y="187772"/>
                  <a:pt x="1123210" y="187876"/>
                  <a:pt x="1120598" y="187876"/>
                </a:cubicBezTo>
                <a:cubicBezTo>
                  <a:pt x="1117984" y="187876"/>
                  <a:pt x="1115828" y="187772"/>
                  <a:pt x="1114132" y="187560"/>
                </a:cubicBezTo>
                <a:cubicBezTo>
                  <a:pt x="1112435" y="187350"/>
                  <a:pt x="1111075" y="187048"/>
                  <a:pt x="1110053" y="186660"/>
                </a:cubicBezTo>
                <a:cubicBezTo>
                  <a:pt x="1109027" y="186271"/>
                  <a:pt x="1108303" y="185792"/>
                  <a:pt x="1107879" y="185227"/>
                </a:cubicBezTo>
                <a:cubicBezTo>
                  <a:pt x="1107453" y="184658"/>
                  <a:pt x="1107241" y="184020"/>
                  <a:pt x="1107241" y="183316"/>
                </a:cubicBezTo>
                <a:lnTo>
                  <a:pt x="1107241" y="51264"/>
                </a:lnTo>
                <a:cubicBezTo>
                  <a:pt x="1107241" y="50557"/>
                  <a:pt x="1107422" y="49939"/>
                  <a:pt x="1107775" y="49406"/>
                </a:cubicBezTo>
                <a:cubicBezTo>
                  <a:pt x="1108126" y="48877"/>
                  <a:pt x="1108746" y="48434"/>
                  <a:pt x="1109627" y="48077"/>
                </a:cubicBezTo>
                <a:cubicBezTo>
                  <a:pt x="1110514" y="47728"/>
                  <a:pt x="1111676" y="47462"/>
                  <a:pt x="1113127" y="47286"/>
                </a:cubicBezTo>
                <a:cubicBezTo>
                  <a:pt x="1114570" y="47113"/>
                  <a:pt x="1116393" y="47023"/>
                  <a:pt x="1118585" y="47023"/>
                </a:cubicBezTo>
                <a:cubicBezTo>
                  <a:pt x="1120702" y="47023"/>
                  <a:pt x="1122487" y="47113"/>
                  <a:pt x="1123934" y="47286"/>
                </a:cubicBezTo>
                <a:cubicBezTo>
                  <a:pt x="1125386" y="47462"/>
                  <a:pt x="1126551" y="47728"/>
                  <a:pt x="1127437" y="48077"/>
                </a:cubicBezTo>
                <a:cubicBezTo>
                  <a:pt x="1128319" y="48434"/>
                  <a:pt x="1128935" y="48877"/>
                  <a:pt x="1129291" y="49406"/>
                </a:cubicBezTo>
                <a:cubicBezTo>
                  <a:pt x="1129640" y="49939"/>
                  <a:pt x="1129817" y="50557"/>
                  <a:pt x="1129817" y="51264"/>
                </a:cubicBezTo>
                <a:lnTo>
                  <a:pt x="1129817" y="62391"/>
                </a:lnTo>
                <a:cubicBezTo>
                  <a:pt x="1132574" y="59565"/>
                  <a:pt x="1135278" y="57074"/>
                  <a:pt x="1137924" y="54917"/>
                </a:cubicBezTo>
                <a:cubicBezTo>
                  <a:pt x="1140573" y="52765"/>
                  <a:pt x="1143278" y="50961"/>
                  <a:pt x="1146034" y="49513"/>
                </a:cubicBezTo>
                <a:cubicBezTo>
                  <a:pt x="1148789" y="48063"/>
                  <a:pt x="1151629" y="46984"/>
                  <a:pt x="1154563" y="46277"/>
                </a:cubicBezTo>
                <a:cubicBezTo>
                  <a:pt x="1157498" y="45571"/>
                  <a:pt x="1160626" y="45219"/>
                  <a:pt x="1163945" y="45219"/>
                </a:cubicBezTo>
                <a:cubicBezTo>
                  <a:pt x="1170868" y="45219"/>
                  <a:pt x="1176765" y="46580"/>
                  <a:pt x="1181643" y="49297"/>
                </a:cubicBezTo>
                <a:cubicBezTo>
                  <a:pt x="1186521" y="52019"/>
                  <a:pt x="1190495" y="55745"/>
                  <a:pt x="1193566" y="60480"/>
                </a:cubicBezTo>
                <a:cubicBezTo>
                  <a:pt x="1196640" y="65213"/>
                  <a:pt x="1198883" y="70729"/>
                  <a:pt x="1200298" y="77014"/>
                </a:cubicBezTo>
                <a:cubicBezTo>
                  <a:pt x="1201713" y="83303"/>
                  <a:pt x="1202417" y="90017"/>
                  <a:pt x="1202417" y="97156"/>
                </a:cubicBezTo>
                <a:close/>
                <a:moveTo>
                  <a:pt x="1174652" y="99061"/>
                </a:moveTo>
                <a:cubicBezTo>
                  <a:pt x="1174652" y="95033"/>
                  <a:pt x="1174349" y="91162"/>
                  <a:pt x="1173747" y="87455"/>
                </a:cubicBezTo>
                <a:cubicBezTo>
                  <a:pt x="1173147" y="83746"/>
                  <a:pt x="1172120" y="80442"/>
                  <a:pt x="1170672" y="77544"/>
                </a:cubicBezTo>
                <a:cubicBezTo>
                  <a:pt x="1169226" y="74649"/>
                  <a:pt x="1167318" y="72330"/>
                  <a:pt x="1164949" y="70599"/>
                </a:cubicBezTo>
                <a:cubicBezTo>
                  <a:pt x="1162584" y="68871"/>
                  <a:pt x="1159635" y="68007"/>
                  <a:pt x="1156104" y="68007"/>
                </a:cubicBezTo>
                <a:cubicBezTo>
                  <a:pt x="1154333" y="68007"/>
                  <a:pt x="1152586" y="68274"/>
                  <a:pt x="1150855" y="68799"/>
                </a:cubicBezTo>
                <a:cubicBezTo>
                  <a:pt x="1149123" y="69332"/>
                  <a:pt x="1147355" y="70199"/>
                  <a:pt x="1145556" y="71398"/>
                </a:cubicBezTo>
                <a:cubicBezTo>
                  <a:pt x="1143756" y="72597"/>
                  <a:pt x="1141902" y="74152"/>
                  <a:pt x="1139991" y="76060"/>
                </a:cubicBezTo>
                <a:cubicBezTo>
                  <a:pt x="1138082" y="77968"/>
                  <a:pt x="1136070" y="80338"/>
                  <a:pt x="1133949" y="83163"/>
                </a:cubicBezTo>
                <a:lnTo>
                  <a:pt x="1133949" y="114321"/>
                </a:lnTo>
                <a:cubicBezTo>
                  <a:pt x="1137693" y="119055"/>
                  <a:pt x="1141265" y="122708"/>
                  <a:pt x="1144655" y="125290"/>
                </a:cubicBezTo>
                <a:cubicBezTo>
                  <a:pt x="1148044" y="127867"/>
                  <a:pt x="1151579" y="129160"/>
                  <a:pt x="1155255" y="129160"/>
                </a:cubicBezTo>
                <a:cubicBezTo>
                  <a:pt x="1158718" y="129160"/>
                  <a:pt x="1161666" y="128279"/>
                  <a:pt x="1164107" y="126507"/>
                </a:cubicBezTo>
                <a:cubicBezTo>
                  <a:pt x="1166544" y="124743"/>
                  <a:pt x="1168539" y="122428"/>
                  <a:pt x="1170093" y="119569"/>
                </a:cubicBezTo>
                <a:cubicBezTo>
                  <a:pt x="1171645" y="116708"/>
                  <a:pt x="1172790" y="113474"/>
                  <a:pt x="1173535" y="109868"/>
                </a:cubicBezTo>
                <a:cubicBezTo>
                  <a:pt x="1174281" y="106264"/>
                  <a:pt x="1174652" y="102664"/>
                  <a:pt x="1174652" y="99061"/>
                </a:cubicBezTo>
                <a:close/>
                <a:moveTo>
                  <a:pt x="1311052" y="95773"/>
                </a:moveTo>
                <a:cubicBezTo>
                  <a:pt x="1311052" y="99024"/>
                  <a:pt x="1310328" y="101426"/>
                  <a:pt x="1308880" y="102981"/>
                </a:cubicBezTo>
                <a:cubicBezTo>
                  <a:pt x="1307430" y="104532"/>
                  <a:pt x="1305436" y="105313"/>
                  <a:pt x="1302890" y="105313"/>
                </a:cubicBezTo>
                <a:lnTo>
                  <a:pt x="1245341" y="105313"/>
                </a:lnTo>
                <a:cubicBezTo>
                  <a:pt x="1245341" y="109342"/>
                  <a:pt x="1245820" y="112995"/>
                  <a:pt x="1246774" y="116280"/>
                </a:cubicBezTo>
                <a:cubicBezTo>
                  <a:pt x="1247727" y="119569"/>
                  <a:pt x="1249246" y="122359"/>
                  <a:pt x="1251331" y="124653"/>
                </a:cubicBezTo>
                <a:cubicBezTo>
                  <a:pt x="1253415" y="126950"/>
                  <a:pt x="1256102" y="128699"/>
                  <a:pt x="1259384" y="129902"/>
                </a:cubicBezTo>
                <a:cubicBezTo>
                  <a:pt x="1262671" y="131104"/>
                  <a:pt x="1266610" y="131705"/>
                  <a:pt x="1271199" y="131705"/>
                </a:cubicBezTo>
                <a:cubicBezTo>
                  <a:pt x="1275865" y="131705"/>
                  <a:pt x="1279962" y="131370"/>
                  <a:pt x="1283497" y="130697"/>
                </a:cubicBezTo>
                <a:cubicBezTo>
                  <a:pt x="1287029" y="130028"/>
                  <a:pt x="1290088" y="129282"/>
                  <a:pt x="1292666" y="128469"/>
                </a:cubicBezTo>
                <a:cubicBezTo>
                  <a:pt x="1295244" y="127655"/>
                  <a:pt x="1297382" y="126917"/>
                  <a:pt x="1299079" y="126244"/>
                </a:cubicBezTo>
                <a:cubicBezTo>
                  <a:pt x="1300770" y="125575"/>
                  <a:pt x="1302149" y="125240"/>
                  <a:pt x="1303211" y="125240"/>
                </a:cubicBezTo>
                <a:cubicBezTo>
                  <a:pt x="1303845" y="125240"/>
                  <a:pt x="1304373" y="125362"/>
                  <a:pt x="1304799" y="125611"/>
                </a:cubicBezTo>
                <a:cubicBezTo>
                  <a:pt x="1305223" y="125856"/>
                  <a:pt x="1305576" y="126295"/>
                  <a:pt x="1305856" y="126931"/>
                </a:cubicBezTo>
                <a:cubicBezTo>
                  <a:pt x="1306141" y="127569"/>
                  <a:pt x="1306335" y="128469"/>
                  <a:pt x="1306443" y="129635"/>
                </a:cubicBezTo>
                <a:cubicBezTo>
                  <a:pt x="1306547" y="130802"/>
                  <a:pt x="1306602" y="132267"/>
                  <a:pt x="1306602" y="134038"/>
                </a:cubicBezTo>
                <a:cubicBezTo>
                  <a:pt x="1306602" y="135590"/>
                  <a:pt x="1306570" y="136919"/>
                  <a:pt x="1306498" y="138012"/>
                </a:cubicBezTo>
                <a:cubicBezTo>
                  <a:pt x="1306425" y="139107"/>
                  <a:pt x="1306321" y="140043"/>
                  <a:pt x="1306178" y="140817"/>
                </a:cubicBezTo>
                <a:cubicBezTo>
                  <a:pt x="1306037" y="141599"/>
                  <a:pt x="1305825" y="142254"/>
                  <a:pt x="1305544" y="142779"/>
                </a:cubicBezTo>
                <a:cubicBezTo>
                  <a:pt x="1305260" y="143308"/>
                  <a:pt x="1304889" y="143820"/>
                  <a:pt x="1304428" y="144316"/>
                </a:cubicBezTo>
                <a:cubicBezTo>
                  <a:pt x="1303970" y="144813"/>
                  <a:pt x="1302714" y="145482"/>
                  <a:pt x="1300666" y="146332"/>
                </a:cubicBezTo>
                <a:cubicBezTo>
                  <a:pt x="1298617" y="147177"/>
                  <a:pt x="1296004" y="148006"/>
                  <a:pt x="1292825" y="148820"/>
                </a:cubicBezTo>
                <a:cubicBezTo>
                  <a:pt x="1289642" y="149634"/>
                  <a:pt x="1286006" y="150339"/>
                  <a:pt x="1281906" y="150941"/>
                </a:cubicBezTo>
                <a:cubicBezTo>
                  <a:pt x="1277810" y="151538"/>
                  <a:pt x="1273424" y="151840"/>
                  <a:pt x="1268766" y="151840"/>
                </a:cubicBezTo>
                <a:cubicBezTo>
                  <a:pt x="1260356" y="151840"/>
                  <a:pt x="1252990" y="150778"/>
                  <a:pt x="1246665" y="148657"/>
                </a:cubicBezTo>
                <a:cubicBezTo>
                  <a:pt x="1240341" y="146541"/>
                  <a:pt x="1235059" y="143326"/>
                  <a:pt x="1230822" y="139017"/>
                </a:cubicBezTo>
                <a:cubicBezTo>
                  <a:pt x="1226582" y="134708"/>
                  <a:pt x="1223421" y="129268"/>
                  <a:pt x="1221335" y="122694"/>
                </a:cubicBezTo>
                <a:cubicBezTo>
                  <a:pt x="1219247" y="116121"/>
                  <a:pt x="1218207" y="108424"/>
                  <a:pt x="1218207" y="99590"/>
                </a:cubicBezTo>
                <a:cubicBezTo>
                  <a:pt x="1218207" y="91183"/>
                  <a:pt x="1219302" y="83605"/>
                  <a:pt x="1221498" y="76853"/>
                </a:cubicBezTo>
                <a:cubicBezTo>
                  <a:pt x="1223686" y="70105"/>
                  <a:pt x="1226865" y="64385"/>
                  <a:pt x="1231034" y="59687"/>
                </a:cubicBezTo>
                <a:cubicBezTo>
                  <a:pt x="1235203" y="54986"/>
                  <a:pt x="1240272" y="51403"/>
                  <a:pt x="1246244" y="48926"/>
                </a:cubicBezTo>
                <a:cubicBezTo>
                  <a:pt x="1252213" y="46458"/>
                  <a:pt x="1258941" y="45219"/>
                  <a:pt x="1266433" y="45219"/>
                </a:cubicBezTo>
                <a:cubicBezTo>
                  <a:pt x="1274346" y="45219"/>
                  <a:pt x="1281114" y="46382"/>
                  <a:pt x="1286730" y="48714"/>
                </a:cubicBezTo>
                <a:cubicBezTo>
                  <a:pt x="1292346" y="51048"/>
                  <a:pt x="1296958" y="54280"/>
                  <a:pt x="1300561" y="58413"/>
                </a:cubicBezTo>
                <a:cubicBezTo>
                  <a:pt x="1304165" y="62552"/>
                  <a:pt x="1306814" y="67442"/>
                  <a:pt x="1308509" y="73094"/>
                </a:cubicBezTo>
                <a:cubicBezTo>
                  <a:pt x="1310202" y="78746"/>
                  <a:pt x="1311052" y="84891"/>
                  <a:pt x="1311052" y="91533"/>
                </a:cubicBezTo>
                <a:close/>
                <a:moveTo>
                  <a:pt x="1285192" y="88145"/>
                </a:moveTo>
                <a:cubicBezTo>
                  <a:pt x="1285402" y="80654"/>
                  <a:pt x="1283905" y="74771"/>
                  <a:pt x="1280689" y="70498"/>
                </a:cubicBezTo>
                <a:cubicBezTo>
                  <a:pt x="1277474" y="66222"/>
                  <a:pt x="1272506" y="64087"/>
                  <a:pt x="1265796" y="64087"/>
                </a:cubicBezTo>
                <a:cubicBezTo>
                  <a:pt x="1262408" y="64087"/>
                  <a:pt x="1259460" y="64720"/>
                  <a:pt x="1256947" y="65994"/>
                </a:cubicBezTo>
                <a:cubicBezTo>
                  <a:pt x="1254438" y="67265"/>
                  <a:pt x="1252358" y="68979"/>
                  <a:pt x="1250694" y="71131"/>
                </a:cubicBezTo>
                <a:cubicBezTo>
                  <a:pt x="1249034" y="73288"/>
                  <a:pt x="1247764" y="75833"/>
                  <a:pt x="1246877" y="78768"/>
                </a:cubicBezTo>
                <a:cubicBezTo>
                  <a:pt x="1245996" y="81698"/>
                  <a:pt x="1245485" y="84826"/>
                  <a:pt x="1245341" y="88145"/>
                </a:cubicBezTo>
                <a:close/>
                <a:moveTo>
                  <a:pt x="1412270" y="145800"/>
                </a:moveTo>
                <a:cubicBezTo>
                  <a:pt x="1412270" y="146505"/>
                  <a:pt x="1412057" y="147124"/>
                  <a:pt x="1411632" y="147654"/>
                </a:cubicBezTo>
                <a:cubicBezTo>
                  <a:pt x="1411207" y="148186"/>
                  <a:pt x="1410502" y="148629"/>
                  <a:pt x="1409511" y="148979"/>
                </a:cubicBezTo>
                <a:cubicBezTo>
                  <a:pt x="1408522" y="149332"/>
                  <a:pt x="1407164" y="149597"/>
                  <a:pt x="1405433" y="149773"/>
                </a:cubicBezTo>
                <a:cubicBezTo>
                  <a:pt x="1403701" y="149950"/>
                  <a:pt x="1401562" y="150040"/>
                  <a:pt x="1399017" y="150040"/>
                </a:cubicBezTo>
                <a:cubicBezTo>
                  <a:pt x="1396404" y="150040"/>
                  <a:pt x="1394233" y="149950"/>
                  <a:pt x="1392501" y="149773"/>
                </a:cubicBezTo>
                <a:cubicBezTo>
                  <a:pt x="1390770" y="149597"/>
                  <a:pt x="1389391" y="149332"/>
                  <a:pt x="1388368" y="148979"/>
                </a:cubicBezTo>
                <a:cubicBezTo>
                  <a:pt x="1387342" y="148629"/>
                  <a:pt x="1386638" y="148186"/>
                  <a:pt x="1386249" y="147654"/>
                </a:cubicBezTo>
                <a:cubicBezTo>
                  <a:pt x="1385860" y="147124"/>
                  <a:pt x="1385662" y="146505"/>
                  <a:pt x="1385662" y="145800"/>
                </a:cubicBezTo>
                <a:lnTo>
                  <a:pt x="1385662" y="113262"/>
                </a:lnTo>
                <a:cubicBezTo>
                  <a:pt x="1382203" y="114746"/>
                  <a:pt x="1378512" y="115858"/>
                  <a:pt x="1374591" y="116600"/>
                </a:cubicBezTo>
                <a:cubicBezTo>
                  <a:pt x="1370671" y="117345"/>
                  <a:pt x="1366340" y="117716"/>
                  <a:pt x="1361607" y="117716"/>
                </a:cubicBezTo>
                <a:cubicBezTo>
                  <a:pt x="1354471" y="117716"/>
                  <a:pt x="1348553" y="116867"/>
                  <a:pt x="1343855" y="115171"/>
                </a:cubicBezTo>
                <a:cubicBezTo>
                  <a:pt x="1339157" y="113474"/>
                  <a:pt x="1335376" y="111106"/>
                  <a:pt x="1332519" y="108068"/>
                </a:cubicBezTo>
                <a:cubicBezTo>
                  <a:pt x="1329652" y="105029"/>
                  <a:pt x="1327641" y="101462"/>
                  <a:pt x="1326474" y="97362"/>
                </a:cubicBezTo>
                <a:cubicBezTo>
                  <a:pt x="1325308" y="93265"/>
                  <a:pt x="1324725" y="88038"/>
                  <a:pt x="1324725" y="81680"/>
                </a:cubicBezTo>
                <a:lnTo>
                  <a:pt x="1324725" y="51264"/>
                </a:lnTo>
                <a:cubicBezTo>
                  <a:pt x="1324725" y="50557"/>
                  <a:pt x="1324919" y="49939"/>
                  <a:pt x="1325308" y="49406"/>
                </a:cubicBezTo>
                <a:cubicBezTo>
                  <a:pt x="1325696" y="48877"/>
                  <a:pt x="1326402" y="48434"/>
                  <a:pt x="1327428" y="48077"/>
                </a:cubicBezTo>
                <a:cubicBezTo>
                  <a:pt x="1328450" y="47728"/>
                  <a:pt x="1329811" y="47462"/>
                  <a:pt x="1331507" y="47286"/>
                </a:cubicBezTo>
                <a:cubicBezTo>
                  <a:pt x="1333202" y="47113"/>
                  <a:pt x="1335358" y="47023"/>
                  <a:pt x="1337972" y="47023"/>
                </a:cubicBezTo>
                <a:cubicBezTo>
                  <a:pt x="1340586" y="47023"/>
                  <a:pt x="1342739" y="47113"/>
                  <a:pt x="1344438" y="47286"/>
                </a:cubicBezTo>
                <a:cubicBezTo>
                  <a:pt x="1346133" y="47462"/>
                  <a:pt x="1347495" y="47728"/>
                  <a:pt x="1348521" y="48077"/>
                </a:cubicBezTo>
                <a:cubicBezTo>
                  <a:pt x="1349539" y="48434"/>
                  <a:pt x="1350248" y="48877"/>
                  <a:pt x="1350640" y="49406"/>
                </a:cubicBezTo>
                <a:cubicBezTo>
                  <a:pt x="1351029" y="49939"/>
                  <a:pt x="1351221" y="50557"/>
                  <a:pt x="1351221" y="51264"/>
                </a:cubicBezTo>
                <a:lnTo>
                  <a:pt x="1351221" y="77651"/>
                </a:lnTo>
                <a:cubicBezTo>
                  <a:pt x="1351221" y="82314"/>
                  <a:pt x="1351576" y="85718"/>
                  <a:pt x="1352283" y="87875"/>
                </a:cubicBezTo>
                <a:cubicBezTo>
                  <a:pt x="1352987" y="90031"/>
                  <a:pt x="1353974" y="91768"/>
                  <a:pt x="1355246" y="93075"/>
                </a:cubicBezTo>
                <a:cubicBezTo>
                  <a:pt x="1356519" y="94380"/>
                  <a:pt x="1358071" y="95302"/>
                  <a:pt x="1359910" y="95828"/>
                </a:cubicBezTo>
                <a:cubicBezTo>
                  <a:pt x="1361750" y="96357"/>
                  <a:pt x="1363868" y="96623"/>
                  <a:pt x="1366268" y="96623"/>
                </a:cubicBezTo>
                <a:cubicBezTo>
                  <a:pt x="1369660" y="96623"/>
                  <a:pt x="1372964" y="96216"/>
                  <a:pt x="1376179" y="95403"/>
                </a:cubicBezTo>
                <a:cubicBezTo>
                  <a:pt x="1379395" y="94590"/>
                  <a:pt x="1382554" y="93408"/>
                  <a:pt x="1385662" y="91854"/>
                </a:cubicBezTo>
                <a:lnTo>
                  <a:pt x="1385662" y="51264"/>
                </a:lnTo>
                <a:cubicBezTo>
                  <a:pt x="1385662" y="50557"/>
                  <a:pt x="1385860" y="49939"/>
                  <a:pt x="1386249" y="49406"/>
                </a:cubicBezTo>
                <a:cubicBezTo>
                  <a:pt x="1386638" y="48877"/>
                  <a:pt x="1387342" y="48434"/>
                  <a:pt x="1388368" y="48077"/>
                </a:cubicBezTo>
                <a:cubicBezTo>
                  <a:pt x="1389391" y="47728"/>
                  <a:pt x="1390770" y="47462"/>
                  <a:pt x="1392501" y="47286"/>
                </a:cubicBezTo>
                <a:cubicBezTo>
                  <a:pt x="1394233" y="47113"/>
                  <a:pt x="1396404" y="47023"/>
                  <a:pt x="1399017" y="47023"/>
                </a:cubicBezTo>
                <a:cubicBezTo>
                  <a:pt x="1401562" y="47023"/>
                  <a:pt x="1403701" y="47113"/>
                  <a:pt x="1405433" y="47286"/>
                </a:cubicBezTo>
                <a:cubicBezTo>
                  <a:pt x="1407164" y="47462"/>
                  <a:pt x="1408522" y="47728"/>
                  <a:pt x="1409511" y="48077"/>
                </a:cubicBezTo>
                <a:cubicBezTo>
                  <a:pt x="1410502" y="48434"/>
                  <a:pt x="1411207" y="48877"/>
                  <a:pt x="1411632" y="49406"/>
                </a:cubicBezTo>
                <a:cubicBezTo>
                  <a:pt x="1412057" y="49939"/>
                  <a:pt x="1412270" y="50557"/>
                  <a:pt x="1412270" y="51264"/>
                </a:cubicBezTo>
                <a:close/>
                <a:moveTo>
                  <a:pt x="1519524" y="146120"/>
                </a:moveTo>
                <a:cubicBezTo>
                  <a:pt x="1519524" y="147110"/>
                  <a:pt x="1519171" y="147884"/>
                  <a:pt x="1518466" y="148453"/>
                </a:cubicBezTo>
                <a:cubicBezTo>
                  <a:pt x="1517760" y="149018"/>
                  <a:pt x="1516644" y="149420"/>
                  <a:pt x="1515124" y="149670"/>
                </a:cubicBezTo>
                <a:cubicBezTo>
                  <a:pt x="1513606" y="149915"/>
                  <a:pt x="1511362" y="150040"/>
                  <a:pt x="1508396" y="150040"/>
                </a:cubicBezTo>
                <a:cubicBezTo>
                  <a:pt x="1505213" y="150040"/>
                  <a:pt x="1502903" y="149915"/>
                  <a:pt x="1501455" y="149670"/>
                </a:cubicBezTo>
                <a:cubicBezTo>
                  <a:pt x="1500005" y="149420"/>
                  <a:pt x="1498983" y="149018"/>
                  <a:pt x="1498377" y="148453"/>
                </a:cubicBezTo>
                <a:cubicBezTo>
                  <a:pt x="1497776" y="147884"/>
                  <a:pt x="1497478" y="147110"/>
                  <a:pt x="1497478" y="146120"/>
                </a:cubicBezTo>
                <a:lnTo>
                  <a:pt x="1497478" y="138592"/>
                </a:lnTo>
                <a:cubicBezTo>
                  <a:pt x="1493589" y="142761"/>
                  <a:pt x="1489158" y="146012"/>
                  <a:pt x="1484176" y="148345"/>
                </a:cubicBezTo>
                <a:cubicBezTo>
                  <a:pt x="1479196" y="150674"/>
                  <a:pt x="1473666" y="151840"/>
                  <a:pt x="1467594" y="151840"/>
                </a:cubicBezTo>
                <a:cubicBezTo>
                  <a:pt x="1462576" y="151840"/>
                  <a:pt x="1457968" y="151188"/>
                  <a:pt x="1453759" y="149882"/>
                </a:cubicBezTo>
                <a:cubicBezTo>
                  <a:pt x="1449555" y="148575"/>
                  <a:pt x="1445918" y="146628"/>
                  <a:pt x="1442848" y="144050"/>
                </a:cubicBezTo>
                <a:cubicBezTo>
                  <a:pt x="1439773" y="141469"/>
                  <a:pt x="1437386" y="138271"/>
                  <a:pt x="1435691" y="134456"/>
                </a:cubicBezTo>
                <a:cubicBezTo>
                  <a:pt x="1433995" y="130644"/>
                  <a:pt x="1433146" y="126190"/>
                  <a:pt x="1433146" y="121107"/>
                </a:cubicBezTo>
                <a:cubicBezTo>
                  <a:pt x="1433146" y="115595"/>
                  <a:pt x="1434225" y="110807"/>
                  <a:pt x="1436382" y="106743"/>
                </a:cubicBezTo>
                <a:cubicBezTo>
                  <a:pt x="1438535" y="102682"/>
                  <a:pt x="1441747" y="99323"/>
                  <a:pt x="1446022" y="96677"/>
                </a:cubicBezTo>
                <a:cubicBezTo>
                  <a:pt x="1450300" y="94028"/>
                  <a:pt x="1455614" y="92066"/>
                  <a:pt x="1461974" y="90795"/>
                </a:cubicBezTo>
                <a:cubicBezTo>
                  <a:pt x="1468331" y="89521"/>
                  <a:pt x="1475719" y="88887"/>
                  <a:pt x="1484125" y="88887"/>
                </a:cubicBezTo>
                <a:lnTo>
                  <a:pt x="1493345" y="88887"/>
                </a:lnTo>
                <a:lnTo>
                  <a:pt x="1493345" y="83163"/>
                </a:lnTo>
                <a:cubicBezTo>
                  <a:pt x="1493345" y="80197"/>
                  <a:pt x="1493042" y="77597"/>
                  <a:pt x="1492445" y="75373"/>
                </a:cubicBezTo>
                <a:cubicBezTo>
                  <a:pt x="1491844" y="73148"/>
                  <a:pt x="1490854" y="71290"/>
                  <a:pt x="1489478" y="69807"/>
                </a:cubicBezTo>
                <a:cubicBezTo>
                  <a:pt x="1488103" y="68323"/>
                  <a:pt x="1486264" y="67226"/>
                  <a:pt x="1483970" y="66520"/>
                </a:cubicBezTo>
                <a:cubicBezTo>
                  <a:pt x="1481670" y="65818"/>
                  <a:pt x="1478826" y="65462"/>
                  <a:pt x="1475434" y="65462"/>
                </a:cubicBezTo>
                <a:cubicBezTo>
                  <a:pt x="1470982" y="65462"/>
                  <a:pt x="1467007" y="65955"/>
                  <a:pt x="1463508" y="66946"/>
                </a:cubicBezTo>
                <a:cubicBezTo>
                  <a:pt x="1460013" y="67938"/>
                  <a:pt x="1456920" y="69033"/>
                  <a:pt x="1454238" y="70232"/>
                </a:cubicBezTo>
                <a:cubicBezTo>
                  <a:pt x="1451552" y="71434"/>
                  <a:pt x="1449306" y="72528"/>
                  <a:pt x="1447506" y="73519"/>
                </a:cubicBezTo>
                <a:cubicBezTo>
                  <a:pt x="1445706" y="74508"/>
                  <a:pt x="1444237" y="75002"/>
                  <a:pt x="1443107" y="75002"/>
                </a:cubicBezTo>
                <a:cubicBezTo>
                  <a:pt x="1442333" y="75002"/>
                  <a:pt x="1441645" y="74757"/>
                  <a:pt x="1441040" y="74261"/>
                </a:cubicBezTo>
                <a:cubicBezTo>
                  <a:pt x="1440440" y="73766"/>
                  <a:pt x="1439946" y="73062"/>
                  <a:pt x="1439557" y="72140"/>
                </a:cubicBezTo>
                <a:cubicBezTo>
                  <a:pt x="1439168" y="71222"/>
                  <a:pt x="1438874" y="70091"/>
                  <a:pt x="1438660" y="68745"/>
                </a:cubicBezTo>
                <a:cubicBezTo>
                  <a:pt x="1438448" y="67405"/>
                  <a:pt x="1438340" y="65919"/>
                  <a:pt x="1438340" y="64299"/>
                </a:cubicBezTo>
                <a:cubicBezTo>
                  <a:pt x="1438340" y="62107"/>
                  <a:pt x="1438517" y="60378"/>
                  <a:pt x="1438874" y="59105"/>
                </a:cubicBezTo>
                <a:cubicBezTo>
                  <a:pt x="1439223" y="57833"/>
                  <a:pt x="1439892" y="56685"/>
                  <a:pt x="1440885" y="55659"/>
                </a:cubicBezTo>
                <a:cubicBezTo>
                  <a:pt x="1441876" y="54637"/>
                  <a:pt x="1443607" y="53506"/>
                  <a:pt x="1446077" y="52272"/>
                </a:cubicBezTo>
                <a:cubicBezTo>
                  <a:pt x="1448546" y="51034"/>
                  <a:pt x="1451448" y="49884"/>
                  <a:pt x="1454767" y="48823"/>
                </a:cubicBezTo>
                <a:cubicBezTo>
                  <a:pt x="1458086" y="47765"/>
                  <a:pt x="1461708" y="46900"/>
                  <a:pt x="1465629" y="46223"/>
                </a:cubicBezTo>
                <a:cubicBezTo>
                  <a:pt x="1469552" y="45553"/>
                  <a:pt x="1473600" y="45219"/>
                  <a:pt x="1477768" y="45219"/>
                </a:cubicBezTo>
                <a:cubicBezTo>
                  <a:pt x="1485187" y="45219"/>
                  <a:pt x="1491530" y="45942"/>
                  <a:pt x="1496790" y="47394"/>
                </a:cubicBezTo>
                <a:cubicBezTo>
                  <a:pt x="1502054" y="48844"/>
                  <a:pt x="1506384" y="51065"/>
                  <a:pt x="1509775" y="54072"/>
                </a:cubicBezTo>
                <a:cubicBezTo>
                  <a:pt x="1513162" y="57074"/>
                  <a:pt x="1515640" y="60940"/>
                  <a:pt x="1517191" y="65674"/>
                </a:cubicBezTo>
                <a:cubicBezTo>
                  <a:pt x="1518747" y="70409"/>
                  <a:pt x="1519524" y="76024"/>
                  <a:pt x="1519524" y="82529"/>
                </a:cubicBezTo>
                <a:close/>
                <a:moveTo>
                  <a:pt x="1493345" y="105631"/>
                </a:moveTo>
                <a:lnTo>
                  <a:pt x="1483171" y="105631"/>
                </a:lnTo>
                <a:cubicBezTo>
                  <a:pt x="1478862" y="105631"/>
                  <a:pt x="1475187" y="105947"/>
                  <a:pt x="1472148" y="106585"/>
                </a:cubicBezTo>
                <a:cubicBezTo>
                  <a:pt x="1469110" y="107222"/>
                  <a:pt x="1466640" y="108176"/>
                  <a:pt x="1464732" y="109446"/>
                </a:cubicBezTo>
                <a:cubicBezTo>
                  <a:pt x="1462824" y="110717"/>
                  <a:pt x="1461428" y="112254"/>
                  <a:pt x="1460545" y="114055"/>
                </a:cubicBezTo>
                <a:cubicBezTo>
                  <a:pt x="1459663" y="115858"/>
                  <a:pt x="1459221" y="117925"/>
                  <a:pt x="1459221" y="120257"/>
                </a:cubicBezTo>
                <a:cubicBezTo>
                  <a:pt x="1459221" y="124213"/>
                  <a:pt x="1460473" y="127320"/>
                  <a:pt x="1462982" y="129584"/>
                </a:cubicBezTo>
                <a:cubicBezTo>
                  <a:pt x="1465492" y="131846"/>
                  <a:pt x="1468969" y="132976"/>
                  <a:pt x="1473423" y="132976"/>
                </a:cubicBezTo>
                <a:cubicBezTo>
                  <a:pt x="1477163" y="132976"/>
                  <a:pt x="1480611" y="132023"/>
                  <a:pt x="1483758" y="130110"/>
                </a:cubicBezTo>
                <a:cubicBezTo>
                  <a:pt x="1486897" y="128203"/>
                  <a:pt x="1490094" y="125416"/>
                  <a:pt x="1493345" y="121745"/>
                </a:cubicBezTo>
                <a:close/>
                <a:moveTo>
                  <a:pt x="1686068" y="145800"/>
                </a:moveTo>
                <a:cubicBezTo>
                  <a:pt x="1686068" y="146505"/>
                  <a:pt x="1685854" y="147124"/>
                  <a:pt x="1685430" y="147654"/>
                </a:cubicBezTo>
                <a:cubicBezTo>
                  <a:pt x="1685005" y="148186"/>
                  <a:pt x="1684282" y="148629"/>
                  <a:pt x="1683256" y="148979"/>
                </a:cubicBezTo>
                <a:cubicBezTo>
                  <a:pt x="1682230" y="149332"/>
                  <a:pt x="1680868" y="149597"/>
                  <a:pt x="1679177" y="149773"/>
                </a:cubicBezTo>
                <a:cubicBezTo>
                  <a:pt x="1677481" y="149950"/>
                  <a:pt x="1675325" y="150040"/>
                  <a:pt x="1672712" y="150040"/>
                </a:cubicBezTo>
                <a:cubicBezTo>
                  <a:pt x="1670166" y="150040"/>
                  <a:pt x="1668031" y="149950"/>
                  <a:pt x="1666299" y="149773"/>
                </a:cubicBezTo>
                <a:cubicBezTo>
                  <a:pt x="1664568" y="149597"/>
                  <a:pt x="1663175" y="149332"/>
                  <a:pt x="1662113" y="148979"/>
                </a:cubicBezTo>
                <a:cubicBezTo>
                  <a:pt x="1661054" y="148629"/>
                  <a:pt x="1660328" y="148186"/>
                  <a:pt x="1659939" y="147654"/>
                </a:cubicBezTo>
                <a:cubicBezTo>
                  <a:pt x="1659550" y="147124"/>
                  <a:pt x="1659358" y="146505"/>
                  <a:pt x="1659358" y="145800"/>
                </a:cubicBezTo>
                <a:lnTo>
                  <a:pt x="1659358" y="69703"/>
                </a:lnTo>
                <a:lnTo>
                  <a:pt x="1623639" y="69703"/>
                </a:lnTo>
                <a:lnTo>
                  <a:pt x="1623639" y="145800"/>
                </a:lnTo>
                <a:cubicBezTo>
                  <a:pt x="1623639" y="146505"/>
                  <a:pt x="1623412" y="147124"/>
                  <a:pt x="1622953" y="147654"/>
                </a:cubicBezTo>
                <a:cubicBezTo>
                  <a:pt x="1622495" y="148186"/>
                  <a:pt x="1621750" y="148629"/>
                  <a:pt x="1620724" y="148979"/>
                </a:cubicBezTo>
                <a:cubicBezTo>
                  <a:pt x="1619702" y="149332"/>
                  <a:pt x="1618340" y="149597"/>
                  <a:pt x="1616644" y="149773"/>
                </a:cubicBezTo>
                <a:cubicBezTo>
                  <a:pt x="1614949" y="149950"/>
                  <a:pt x="1612797" y="150040"/>
                  <a:pt x="1610179" y="150040"/>
                </a:cubicBezTo>
                <a:cubicBezTo>
                  <a:pt x="1607565" y="150040"/>
                  <a:pt x="1605409" y="149950"/>
                  <a:pt x="1603717" y="149773"/>
                </a:cubicBezTo>
                <a:cubicBezTo>
                  <a:pt x="1602022" y="149597"/>
                  <a:pt x="1600660" y="149332"/>
                  <a:pt x="1599635" y="148979"/>
                </a:cubicBezTo>
                <a:cubicBezTo>
                  <a:pt x="1598609" y="148629"/>
                  <a:pt x="1597903" y="148186"/>
                  <a:pt x="1597515" y="147654"/>
                </a:cubicBezTo>
                <a:cubicBezTo>
                  <a:pt x="1597126" y="147124"/>
                  <a:pt x="1596932" y="146505"/>
                  <a:pt x="1596932" y="145800"/>
                </a:cubicBezTo>
                <a:lnTo>
                  <a:pt x="1596932" y="56246"/>
                </a:lnTo>
                <a:cubicBezTo>
                  <a:pt x="1596932" y="53420"/>
                  <a:pt x="1597532" y="51277"/>
                  <a:pt x="1598735" y="49831"/>
                </a:cubicBezTo>
                <a:cubicBezTo>
                  <a:pt x="1599934" y="48383"/>
                  <a:pt x="1601810" y="47659"/>
                  <a:pt x="1604347" y="47659"/>
                </a:cubicBezTo>
                <a:lnTo>
                  <a:pt x="1678752" y="47659"/>
                </a:lnTo>
                <a:cubicBezTo>
                  <a:pt x="1681225" y="47659"/>
                  <a:pt x="1683062" y="48383"/>
                  <a:pt x="1684263" y="49831"/>
                </a:cubicBezTo>
                <a:cubicBezTo>
                  <a:pt x="1685466" y="51277"/>
                  <a:pt x="1686068" y="53420"/>
                  <a:pt x="1686068" y="56246"/>
                </a:cubicBezTo>
                <a:close/>
                <a:moveTo>
                  <a:pt x="1808478" y="97574"/>
                </a:moveTo>
                <a:cubicBezTo>
                  <a:pt x="1808478" y="105631"/>
                  <a:pt x="1807416" y="112981"/>
                  <a:pt x="1805296" y="119624"/>
                </a:cubicBezTo>
                <a:cubicBezTo>
                  <a:pt x="1803176" y="126266"/>
                  <a:pt x="1799960" y="131986"/>
                  <a:pt x="1795651" y="136789"/>
                </a:cubicBezTo>
                <a:cubicBezTo>
                  <a:pt x="1791342" y="141599"/>
                  <a:pt x="1785934" y="145305"/>
                  <a:pt x="1779437" y="147919"/>
                </a:cubicBezTo>
                <a:cubicBezTo>
                  <a:pt x="1772936" y="150533"/>
                  <a:pt x="1765342" y="151840"/>
                  <a:pt x="1756649" y="151840"/>
                </a:cubicBezTo>
                <a:cubicBezTo>
                  <a:pt x="1748239" y="151840"/>
                  <a:pt x="1740931" y="150674"/>
                  <a:pt x="1734714" y="148345"/>
                </a:cubicBezTo>
                <a:cubicBezTo>
                  <a:pt x="1728497" y="146012"/>
                  <a:pt x="1723339" y="142621"/>
                  <a:pt x="1719237" y="138171"/>
                </a:cubicBezTo>
                <a:cubicBezTo>
                  <a:pt x="1715141" y="133718"/>
                  <a:pt x="1712099" y="128242"/>
                  <a:pt x="1710123" y="121741"/>
                </a:cubicBezTo>
                <a:cubicBezTo>
                  <a:pt x="1708143" y="115238"/>
                  <a:pt x="1707152" y="107823"/>
                  <a:pt x="1707152" y="99482"/>
                </a:cubicBezTo>
                <a:cubicBezTo>
                  <a:pt x="1707152" y="91429"/>
                  <a:pt x="1708232" y="84062"/>
                  <a:pt x="1710388" y="77385"/>
                </a:cubicBezTo>
                <a:cubicBezTo>
                  <a:pt x="1712541" y="70707"/>
                  <a:pt x="1715774" y="64983"/>
                  <a:pt x="1720084" y="60217"/>
                </a:cubicBezTo>
                <a:cubicBezTo>
                  <a:pt x="1724393" y="55447"/>
                  <a:pt x="1729782" y="51756"/>
                  <a:pt x="1736248" y="49139"/>
                </a:cubicBezTo>
                <a:cubicBezTo>
                  <a:pt x="1742713" y="46526"/>
                  <a:pt x="1750288" y="45219"/>
                  <a:pt x="1758981" y="45219"/>
                </a:cubicBezTo>
                <a:cubicBezTo>
                  <a:pt x="1767459" y="45219"/>
                  <a:pt x="1774810" y="46368"/>
                  <a:pt x="1781028" y="48660"/>
                </a:cubicBezTo>
                <a:cubicBezTo>
                  <a:pt x="1787249" y="50957"/>
                  <a:pt x="1792386" y="54330"/>
                  <a:pt x="1796450" y="58784"/>
                </a:cubicBezTo>
                <a:cubicBezTo>
                  <a:pt x="1800508" y="63237"/>
                  <a:pt x="1803531" y="68712"/>
                  <a:pt x="1805507" y="75211"/>
                </a:cubicBezTo>
                <a:cubicBezTo>
                  <a:pt x="1807487" y="81716"/>
                  <a:pt x="1808478" y="89168"/>
                  <a:pt x="1808478" y="97574"/>
                </a:cubicBezTo>
                <a:close/>
                <a:moveTo>
                  <a:pt x="1781024" y="98636"/>
                </a:moveTo>
                <a:cubicBezTo>
                  <a:pt x="1781024" y="93974"/>
                  <a:pt x="1780654" y="89678"/>
                  <a:pt x="1779916" y="85759"/>
                </a:cubicBezTo>
                <a:cubicBezTo>
                  <a:pt x="1779170" y="81839"/>
                  <a:pt x="1777918" y="78425"/>
                  <a:pt x="1776154" y="75531"/>
                </a:cubicBezTo>
                <a:cubicBezTo>
                  <a:pt x="1774382" y="72636"/>
                  <a:pt x="1772036" y="70372"/>
                  <a:pt x="1769102" y="68745"/>
                </a:cubicBezTo>
                <a:cubicBezTo>
                  <a:pt x="1766166" y="67125"/>
                  <a:pt x="1762477" y="66312"/>
                  <a:pt x="1758027" y="66312"/>
                </a:cubicBezTo>
                <a:cubicBezTo>
                  <a:pt x="1754071" y="66312"/>
                  <a:pt x="1750608" y="67035"/>
                  <a:pt x="1747645" y="68486"/>
                </a:cubicBezTo>
                <a:cubicBezTo>
                  <a:pt x="1744675" y="69933"/>
                  <a:pt x="1742238" y="72053"/>
                  <a:pt x="1740330" y="74840"/>
                </a:cubicBezTo>
                <a:cubicBezTo>
                  <a:pt x="1738422" y="77634"/>
                  <a:pt x="1736990" y="80989"/>
                  <a:pt x="1736035" y="84912"/>
                </a:cubicBezTo>
                <a:cubicBezTo>
                  <a:pt x="1735084" y="88833"/>
                  <a:pt x="1734606" y="93304"/>
                  <a:pt x="1734606" y="98320"/>
                </a:cubicBezTo>
                <a:cubicBezTo>
                  <a:pt x="1734606" y="102981"/>
                  <a:pt x="1734995" y="107276"/>
                  <a:pt x="1735772" y="111196"/>
                </a:cubicBezTo>
                <a:cubicBezTo>
                  <a:pt x="1736550" y="115117"/>
                  <a:pt x="1737806" y="118525"/>
                  <a:pt x="1739535" y="121423"/>
                </a:cubicBezTo>
                <a:cubicBezTo>
                  <a:pt x="1741265" y="124318"/>
                  <a:pt x="1743613" y="126560"/>
                  <a:pt x="1746583" y="128148"/>
                </a:cubicBezTo>
                <a:cubicBezTo>
                  <a:pt x="1749550" y="129743"/>
                  <a:pt x="1753221" y="130535"/>
                  <a:pt x="1757607" y="130535"/>
                </a:cubicBezTo>
                <a:cubicBezTo>
                  <a:pt x="1761636" y="130535"/>
                  <a:pt x="1765131" y="129812"/>
                  <a:pt x="1768101" y="128361"/>
                </a:cubicBezTo>
                <a:cubicBezTo>
                  <a:pt x="1771063" y="126917"/>
                  <a:pt x="1773501" y="124816"/>
                  <a:pt x="1775408" y="122057"/>
                </a:cubicBezTo>
                <a:cubicBezTo>
                  <a:pt x="1777316" y="119304"/>
                  <a:pt x="1778727" y="115962"/>
                  <a:pt x="1779649" y="112042"/>
                </a:cubicBezTo>
                <a:cubicBezTo>
                  <a:pt x="1780567" y="108121"/>
                  <a:pt x="1781024" y="103651"/>
                  <a:pt x="1781024" y="98636"/>
                </a:cubicBezTo>
                <a:close/>
                <a:moveTo>
                  <a:pt x="1965546" y="118028"/>
                </a:moveTo>
                <a:cubicBezTo>
                  <a:pt x="1965546" y="123468"/>
                  <a:pt x="1964542" y="128238"/>
                  <a:pt x="1962529" y="132335"/>
                </a:cubicBezTo>
                <a:cubicBezTo>
                  <a:pt x="1960513" y="136436"/>
                  <a:pt x="1957457" y="139845"/>
                  <a:pt x="1953360" y="142563"/>
                </a:cubicBezTo>
                <a:cubicBezTo>
                  <a:pt x="1949263" y="145284"/>
                  <a:pt x="1944141" y="147350"/>
                  <a:pt x="1937995" y="148765"/>
                </a:cubicBezTo>
                <a:cubicBezTo>
                  <a:pt x="1931846" y="150180"/>
                  <a:pt x="1924603" y="150886"/>
                  <a:pt x="1916266" y="150886"/>
                </a:cubicBezTo>
                <a:cubicBezTo>
                  <a:pt x="1913512" y="150886"/>
                  <a:pt x="1910944" y="150868"/>
                  <a:pt x="1908579" y="150833"/>
                </a:cubicBezTo>
                <a:cubicBezTo>
                  <a:pt x="1906210" y="150800"/>
                  <a:pt x="1903914" y="150746"/>
                  <a:pt x="1901690" y="150674"/>
                </a:cubicBezTo>
                <a:cubicBezTo>
                  <a:pt x="1899464" y="150602"/>
                  <a:pt x="1897236" y="150497"/>
                  <a:pt x="1895014" y="150356"/>
                </a:cubicBezTo>
                <a:cubicBezTo>
                  <a:pt x="1892790" y="150213"/>
                  <a:pt x="1890403" y="150001"/>
                  <a:pt x="1887862" y="149720"/>
                </a:cubicBezTo>
                <a:cubicBezTo>
                  <a:pt x="1884542" y="149439"/>
                  <a:pt x="1882177" y="148453"/>
                  <a:pt x="1880762" y="146753"/>
                </a:cubicBezTo>
                <a:cubicBezTo>
                  <a:pt x="1879348" y="145058"/>
                  <a:pt x="1878642" y="142513"/>
                  <a:pt x="1878642" y="139121"/>
                </a:cubicBezTo>
                <a:lnTo>
                  <a:pt x="1878642" y="57621"/>
                </a:lnTo>
                <a:cubicBezTo>
                  <a:pt x="1878642" y="54370"/>
                  <a:pt x="1879311" y="51915"/>
                  <a:pt x="1880659" y="50251"/>
                </a:cubicBezTo>
                <a:cubicBezTo>
                  <a:pt x="1881997" y="48593"/>
                  <a:pt x="1884045" y="47584"/>
                  <a:pt x="1886802" y="47235"/>
                </a:cubicBezTo>
                <a:cubicBezTo>
                  <a:pt x="1888567" y="47091"/>
                  <a:pt x="1890597" y="46955"/>
                  <a:pt x="1892897" y="46810"/>
                </a:cubicBezTo>
                <a:cubicBezTo>
                  <a:pt x="1895191" y="46670"/>
                  <a:pt x="1897683" y="46544"/>
                  <a:pt x="1900367" y="46436"/>
                </a:cubicBezTo>
                <a:cubicBezTo>
                  <a:pt x="1903050" y="46331"/>
                  <a:pt x="1905844" y="46244"/>
                  <a:pt x="1908742" y="46169"/>
                </a:cubicBezTo>
                <a:cubicBezTo>
                  <a:pt x="1911636" y="46101"/>
                  <a:pt x="1914570" y="46065"/>
                  <a:pt x="1917537" y="46065"/>
                </a:cubicBezTo>
                <a:cubicBezTo>
                  <a:pt x="1925093" y="46065"/>
                  <a:pt x="1931612" y="46594"/>
                  <a:pt x="1937092" y="47657"/>
                </a:cubicBezTo>
                <a:cubicBezTo>
                  <a:pt x="1942567" y="48714"/>
                  <a:pt x="1947089" y="50324"/>
                  <a:pt x="1950656" y="52476"/>
                </a:cubicBezTo>
                <a:cubicBezTo>
                  <a:pt x="1954225" y="54633"/>
                  <a:pt x="1956877" y="57286"/>
                  <a:pt x="1958609" y="60425"/>
                </a:cubicBezTo>
                <a:cubicBezTo>
                  <a:pt x="1960337" y="63572"/>
                  <a:pt x="1961201" y="67265"/>
                  <a:pt x="1961201" y="71502"/>
                </a:cubicBezTo>
                <a:cubicBezTo>
                  <a:pt x="1961201" y="77226"/>
                  <a:pt x="1959664" y="81996"/>
                  <a:pt x="1956590" y="85809"/>
                </a:cubicBezTo>
                <a:cubicBezTo>
                  <a:pt x="1953518" y="89625"/>
                  <a:pt x="1949119" y="92206"/>
                  <a:pt x="1943399" y="93549"/>
                </a:cubicBezTo>
                <a:cubicBezTo>
                  <a:pt x="1950534" y="94823"/>
                  <a:pt x="1956010" y="97559"/>
                  <a:pt x="1959825" y="101761"/>
                </a:cubicBezTo>
                <a:cubicBezTo>
                  <a:pt x="1963638" y="105969"/>
                  <a:pt x="1965546" y="111387"/>
                  <a:pt x="1965546" y="118028"/>
                </a:cubicBezTo>
                <a:close/>
                <a:moveTo>
                  <a:pt x="1936296" y="76276"/>
                </a:moveTo>
                <a:cubicBezTo>
                  <a:pt x="1936296" y="74369"/>
                  <a:pt x="1935961" y="72673"/>
                  <a:pt x="1935292" y="71186"/>
                </a:cubicBezTo>
                <a:cubicBezTo>
                  <a:pt x="1934618" y="69703"/>
                  <a:pt x="1933542" y="68450"/>
                  <a:pt x="1932055" y="67424"/>
                </a:cubicBezTo>
                <a:cubicBezTo>
                  <a:pt x="1930572" y="66398"/>
                  <a:pt x="1928614" y="65620"/>
                  <a:pt x="1926177" y="65091"/>
                </a:cubicBezTo>
                <a:cubicBezTo>
                  <a:pt x="1923740" y="64562"/>
                  <a:pt x="1920786" y="64299"/>
                  <a:pt x="1917327" y="64299"/>
                </a:cubicBezTo>
                <a:cubicBezTo>
                  <a:pt x="1914639" y="64299"/>
                  <a:pt x="1912115" y="64367"/>
                  <a:pt x="1909747" y="64511"/>
                </a:cubicBezTo>
                <a:cubicBezTo>
                  <a:pt x="1907380" y="64652"/>
                  <a:pt x="1905314" y="64824"/>
                  <a:pt x="1903546" y="65037"/>
                </a:cubicBezTo>
                <a:lnTo>
                  <a:pt x="1903546" y="88887"/>
                </a:lnTo>
                <a:lnTo>
                  <a:pt x="1917853" y="88887"/>
                </a:lnTo>
                <a:cubicBezTo>
                  <a:pt x="1923861" y="88887"/>
                  <a:pt x="1928437" y="87806"/>
                  <a:pt x="1931584" y="85650"/>
                </a:cubicBezTo>
                <a:cubicBezTo>
                  <a:pt x="1934726" y="83497"/>
                  <a:pt x="1936296" y="80373"/>
                  <a:pt x="1936296" y="76276"/>
                </a:cubicBezTo>
                <a:close/>
                <a:moveTo>
                  <a:pt x="1939050" y="117925"/>
                </a:moveTo>
                <a:cubicBezTo>
                  <a:pt x="1939050" y="115664"/>
                  <a:pt x="1938680" y="113684"/>
                  <a:pt x="1937940" y="111989"/>
                </a:cubicBezTo>
                <a:cubicBezTo>
                  <a:pt x="1937196" y="110296"/>
                  <a:pt x="1935961" y="108881"/>
                  <a:pt x="1934230" y="107750"/>
                </a:cubicBezTo>
                <a:cubicBezTo>
                  <a:pt x="1932501" y="106624"/>
                  <a:pt x="1930237" y="105789"/>
                  <a:pt x="1927448" y="105260"/>
                </a:cubicBezTo>
                <a:cubicBezTo>
                  <a:pt x="1924654" y="104730"/>
                  <a:pt x="1921317" y="104464"/>
                  <a:pt x="1917432" y="104464"/>
                </a:cubicBezTo>
                <a:lnTo>
                  <a:pt x="1903546" y="104464"/>
                </a:lnTo>
                <a:lnTo>
                  <a:pt x="1903546" y="131597"/>
                </a:lnTo>
                <a:cubicBezTo>
                  <a:pt x="1904676" y="131738"/>
                  <a:pt x="1905862" y="131864"/>
                  <a:pt x="1907100" y="131968"/>
                </a:cubicBezTo>
                <a:cubicBezTo>
                  <a:pt x="1908334" y="132076"/>
                  <a:pt x="1909588" y="132162"/>
                  <a:pt x="1910861" y="132231"/>
                </a:cubicBezTo>
                <a:cubicBezTo>
                  <a:pt x="1912129" y="132306"/>
                  <a:pt x="1913385" y="132357"/>
                  <a:pt x="1914623" y="132390"/>
                </a:cubicBezTo>
                <a:cubicBezTo>
                  <a:pt x="1915863" y="132425"/>
                  <a:pt x="1916972" y="132443"/>
                  <a:pt x="1917957" y="132443"/>
                </a:cubicBezTo>
                <a:cubicBezTo>
                  <a:pt x="1921705" y="132443"/>
                  <a:pt x="1924920" y="132109"/>
                  <a:pt x="1927609" y="131438"/>
                </a:cubicBezTo>
                <a:cubicBezTo>
                  <a:pt x="1930291" y="130765"/>
                  <a:pt x="1932479" y="129798"/>
                  <a:pt x="1934175" y="128523"/>
                </a:cubicBezTo>
                <a:cubicBezTo>
                  <a:pt x="1935875" y="127253"/>
                  <a:pt x="1937110" y="125715"/>
                  <a:pt x="1937887" y="123911"/>
                </a:cubicBezTo>
                <a:cubicBezTo>
                  <a:pt x="1938660" y="122112"/>
                  <a:pt x="1939050" y="120116"/>
                  <a:pt x="1939050" y="117925"/>
                </a:cubicBezTo>
                <a:close/>
                <a:moveTo>
                  <a:pt x="2081599" y="97574"/>
                </a:moveTo>
                <a:cubicBezTo>
                  <a:pt x="2081599" y="105631"/>
                  <a:pt x="2080541" y="112981"/>
                  <a:pt x="2078420" y="119624"/>
                </a:cubicBezTo>
                <a:cubicBezTo>
                  <a:pt x="2076299" y="126266"/>
                  <a:pt x="2073085" y="131986"/>
                  <a:pt x="2068776" y="136789"/>
                </a:cubicBezTo>
                <a:cubicBezTo>
                  <a:pt x="2064463" y="141599"/>
                  <a:pt x="2059059" y="145305"/>
                  <a:pt x="2052562" y="147919"/>
                </a:cubicBezTo>
                <a:cubicBezTo>
                  <a:pt x="2046059" y="150533"/>
                  <a:pt x="2038468" y="151840"/>
                  <a:pt x="2029773" y="151840"/>
                </a:cubicBezTo>
                <a:cubicBezTo>
                  <a:pt x="2021364" y="151840"/>
                  <a:pt x="2014056" y="150674"/>
                  <a:pt x="2007835" y="148345"/>
                </a:cubicBezTo>
                <a:cubicBezTo>
                  <a:pt x="2001619" y="146012"/>
                  <a:pt x="1996459" y="142621"/>
                  <a:pt x="1992363" y="138171"/>
                </a:cubicBezTo>
                <a:cubicBezTo>
                  <a:pt x="1988266" y="133718"/>
                  <a:pt x="1985224" y="128242"/>
                  <a:pt x="1983244" y="121741"/>
                </a:cubicBezTo>
                <a:cubicBezTo>
                  <a:pt x="1981266" y="115238"/>
                  <a:pt x="1980277" y="107823"/>
                  <a:pt x="1980277" y="99482"/>
                </a:cubicBezTo>
                <a:cubicBezTo>
                  <a:pt x="1980277" y="91429"/>
                  <a:pt x="1981357" y="84062"/>
                  <a:pt x="1983510" y="77385"/>
                </a:cubicBezTo>
                <a:cubicBezTo>
                  <a:pt x="1985666" y="70707"/>
                  <a:pt x="1988895" y="64983"/>
                  <a:pt x="1993208" y="60217"/>
                </a:cubicBezTo>
                <a:cubicBezTo>
                  <a:pt x="1997517" y="55447"/>
                  <a:pt x="2002908" y="51756"/>
                  <a:pt x="2009373" y="49139"/>
                </a:cubicBezTo>
                <a:cubicBezTo>
                  <a:pt x="2015839" y="46526"/>
                  <a:pt x="2023413" y="45219"/>
                  <a:pt x="2032106" y="45219"/>
                </a:cubicBezTo>
                <a:cubicBezTo>
                  <a:pt x="2040581" y="45219"/>
                  <a:pt x="2047935" y="46368"/>
                  <a:pt x="2054153" y="48660"/>
                </a:cubicBezTo>
                <a:cubicBezTo>
                  <a:pt x="2060370" y="50957"/>
                  <a:pt x="2065511" y="54330"/>
                  <a:pt x="2069571" y="58784"/>
                </a:cubicBezTo>
                <a:cubicBezTo>
                  <a:pt x="2073632" y="63237"/>
                  <a:pt x="2076657" y="68712"/>
                  <a:pt x="2078632" y="75211"/>
                </a:cubicBezTo>
                <a:cubicBezTo>
                  <a:pt x="2080610" y="81716"/>
                  <a:pt x="2081599" y="89168"/>
                  <a:pt x="2081599" y="97574"/>
                </a:cubicBezTo>
                <a:close/>
                <a:moveTo>
                  <a:pt x="2054149" y="98636"/>
                </a:moveTo>
                <a:cubicBezTo>
                  <a:pt x="2054149" y="93974"/>
                  <a:pt x="2053778" y="89678"/>
                  <a:pt x="2053037" y="85759"/>
                </a:cubicBezTo>
                <a:cubicBezTo>
                  <a:pt x="2052295" y="81839"/>
                  <a:pt x="2051043" y="78425"/>
                  <a:pt x="2049275" y="75531"/>
                </a:cubicBezTo>
                <a:cubicBezTo>
                  <a:pt x="2047507" y="72636"/>
                  <a:pt x="2045160" y="70372"/>
                  <a:pt x="2042226" y="68745"/>
                </a:cubicBezTo>
                <a:cubicBezTo>
                  <a:pt x="2039291" y="67125"/>
                  <a:pt x="2035603" y="66312"/>
                  <a:pt x="2031152" y="66312"/>
                </a:cubicBezTo>
                <a:cubicBezTo>
                  <a:pt x="2027192" y="66312"/>
                  <a:pt x="2023733" y="67035"/>
                  <a:pt x="2020766" y="68486"/>
                </a:cubicBezTo>
                <a:cubicBezTo>
                  <a:pt x="2017800" y="69933"/>
                  <a:pt x="2015362" y="72053"/>
                  <a:pt x="2013455" y="74840"/>
                </a:cubicBezTo>
                <a:cubicBezTo>
                  <a:pt x="2011547" y="77634"/>
                  <a:pt x="2010111" y="80989"/>
                  <a:pt x="2009159" y="84912"/>
                </a:cubicBezTo>
                <a:cubicBezTo>
                  <a:pt x="2008206" y="88833"/>
                  <a:pt x="2007727" y="93304"/>
                  <a:pt x="2007727" y="98320"/>
                </a:cubicBezTo>
                <a:cubicBezTo>
                  <a:pt x="2007727" y="102981"/>
                  <a:pt x="2008120" y="107276"/>
                  <a:pt x="2008896" y="111196"/>
                </a:cubicBezTo>
                <a:cubicBezTo>
                  <a:pt x="2009672" y="115117"/>
                  <a:pt x="2010927" y="118525"/>
                  <a:pt x="2012660" y="121423"/>
                </a:cubicBezTo>
                <a:cubicBezTo>
                  <a:pt x="2014391" y="124318"/>
                  <a:pt x="2016738" y="126560"/>
                  <a:pt x="2019708" y="128148"/>
                </a:cubicBezTo>
                <a:cubicBezTo>
                  <a:pt x="2022671" y="129743"/>
                  <a:pt x="2026347" y="130535"/>
                  <a:pt x="2030728" y="130535"/>
                </a:cubicBezTo>
                <a:cubicBezTo>
                  <a:pt x="2034756" y="130535"/>
                  <a:pt x="2038255" y="129812"/>
                  <a:pt x="2041222" y="128361"/>
                </a:cubicBezTo>
                <a:cubicBezTo>
                  <a:pt x="2044187" y="126917"/>
                  <a:pt x="2046622" y="124816"/>
                  <a:pt x="2048534" y="122057"/>
                </a:cubicBezTo>
                <a:cubicBezTo>
                  <a:pt x="2050441" y="119304"/>
                  <a:pt x="2051852" y="115962"/>
                  <a:pt x="2052770" y="112042"/>
                </a:cubicBezTo>
                <a:cubicBezTo>
                  <a:pt x="2053688" y="108121"/>
                  <a:pt x="2054149" y="103651"/>
                  <a:pt x="2054149" y="98636"/>
                </a:cubicBezTo>
                <a:close/>
                <a:moveTo>
                  <a:pt x="2191827" y="145800"/>
                </a:moveTo>
                <a:cubicBezTo>
                  <a:pt x="2191827" y="146505"/>
                  <a:pt x="2191616" y="147124"/>
                  <a:pt x="2191190" y="147654"/>
                </a:cubicBezTo>
                <a:cubicBezTo>
                  <a:pt x="2190766" y="148186"/>
                  <a:pt x="2190042" y="148629"/>
                  <a:pt x="2189016" y="148979"/>
                </a:cubicBezTo>
                <a:cubicBezTo>
                  <a:pt x="2187989" y="149332"/>
                  <a:pt x="2186629" y="149597"/>
                  <a:pt x="2184938" y="149773"/>
                </a:cubicBezTo>
                <a:cubicBezTo>
                  <a:pt x="2183241" y="149950"/>
                  <a:pt x="2181084" y="150040"/>
                  <a:pt x="2178472" y="150040"/>
                </a:cubicBezTo>
                <a:cubicBezTo>
                  <a:pt x="2175926" y="150040"/>
                  <a:pt x="2173791" y="149950"/>
                  <a:pt x="2172060" y="149773"/>
                </a:cubicBezTo>
                <a:cubicBezTo>
                  <a:pt x="2170329" y="149597"/>
                  <a:pt x="2168936" y="149332"/>
                  <a:pt x="2167873" y="148979"/>
                </a:cubicBezTo>
                <a:cubicBezTo>
                  <a:pt x="2166815" y="148629"/>
                  <a:pt x="2166091" y="148186"/>
                  <a:pt x="2165698" y="147654"/>
                </a:cubicBezTo>
                <a:cubicBezTo>
                  <a:pt x="2165310" y="147124"/>
                  <a:pt x="2165119" y="146505"/>
                  <a:pt x="2165119" y="145800"/>
                </a:cubicBezTo>
                <a:lnTo>
                  <a:pt x="2165119" y="69703"/>
                </a:lnTo>
                <a:lnTo>
                  <a:pt x="2129399" y="69703"/>
                </a:lnTo>
                <a:lnTo>
                  <a:pt x="2129399" y="145800"/>
                </a:lnTo>
                <a:cubicBezTo>
                  <a:pt x="2129399" y="146505"/>
                  <a:pt x="2129174" y="147124"/>
                  <a:pt x="2128712" y="147654"/>
                </a:cubicBezTo>
                <a:cubicBezTo>
                  <a:pt x="2128255" y="148186"/>
                  <a:pt x="2127509" y="148629"/>
                  <a:pt x="2126487" y="148979"/>
                </a:cubicBezTo>
                <a:cubicBezTo>
                  <a:pt x="2125461" y="149332"/>
                  <a:pt x="2124101" y="149597"/>
                  <a:pt x="2122410" y="149773"/>
                </a:cubicBezTo>
                <a:cubicBezTo>
                  <a:pt x="2120710" y="149950"/>
                  <a:pt x="2118557" y="150040"/>
                  <a:pt x="2115940" y="150040"/>
                </a:cubicBezTo>
                <a:cubicBezTo>
                  <a:pt x="2113326" y="150040"/>
                  <a:pt x="2111170" y="149950"/>
                  <a:pt x="2109478" y="149773"/>
                </a:cubicBezTo>
                <a:cubicBezTo>
                  <a:pt x="2107781" y="149597"/>
                  <a:pt x="2106421" y="149332"/>
                  <a:pt x="2105395" y="148979"/>
                </a:cubicBezTo>
                <a:cubicBezTo>
                  <a:pt x="2104369" y="148629"/>
                  <a:pt x="2103664" y="148186"/>
                  <a:pt x="2103274" y="147654"/>
                </a:cubicBezTo>
                <a:cubicBezTo>
                  <a:pt x="2102885" y="147124"/>
                  <a:pt x="2102691" y="146505"/>
                  <a:pt x="2102691" y="145800"/>
                </a:cubicBezTo>
                <a:lnTo>
                  <a:pt x="2102691" y="56246"/>
                </a:lnTo>
                <a:cubicBezTo>
                  <a:pt x="2102691" y="53420"/>
                  <a:pt x="2103293" y="51277"/>
                  <a:pt x="2104494" y="49831"/>
                </a:cubicBezTo>
                <a:cubicBezTo>
                  <a:pt x="2105694" y="48383"/>
                  <a:pt x="2107569" y="47659"/>
                  <a:pt x="2110108" y="47659"/>
                </a:cubicBezTo>
                <a:lnTo>
                  <a:pt x="2184512" y="47659"/>
                </a:lnTo>
                <a:cubicBezTo>
                  <a:pt x="2186985" y="47659"/>
                  <a:pt x="2188821" y="48383"/>
                  <a:pt x="2190028" y="49831"/>
                </a:cubicBezTo>
                <a:cubicBezTo>
                  <a:pt x="2191226" y="51277"/>
                  <a:pt x="2191827" y="53420"/>
                  <a:pt x="2191827" y="56246"/>
                </a:cubicBezTo>
                <a:close/>
                <a:moveTo>
                  <a:pt x="2313813" y="97156"/>
                </a:moveTo>
                <a:cubicBezTo>
                  <a:pt x="2313813" y="105562"/>
                  <a:pt x="2312910" y="113137"/>
                  <a:pt x="2311110" y="119883"/>
                </a:cubicBezTo>
                <a:cubicBezTo>
                  <a:pt x="2309310" y="126637"/>
                  <a:pt x="2306679" y="132374"/>
                  <a:pt x="2303216" y="137109"/>
                </a:cubicBezTo>
                <a:cubicBezTo>
                  <a:pt x="2299752" y="141843"/>
                  <a:pt x="2295439" y="145482"/>
                  <a:pt x="2290288" y="148025"/>
                </a:cubicBezTo>
                <a:cubicBezTo>
                  <a:pt x="2285129" y="150566"/>
                  <a:pt x="2279225" y="151840"/>
                  <a:pt x="2272583" y="151840"/>
                </a:cubicBezTo>
                <a:cubicBezTo>
                  <a:pt x="2269825" y="151840"/>
                  <a:pt x="2267301" y="151573"/>
                  <a:pt x="2265009" y="151045"/>
                </a:cubicBezTo>
                <a:cubicBezTo>
                  <a:pt x="2262711" y="150519"/>
                  <a:pt x="2260487" y="149705"/>
                  <a:pt x="2258330" y="148608"/>
                </a:cubicBezTo>
                <a:cubicBezTo>
                  <a:pt x="2256177" y="147513"/>
                  <a:pt x="2254036" y="146153"/>
                  <a:pt x="2251919" y="144525"/>
                </a:cubicBezTo>
                <a:cubicBezTo>
                  <a:pt x="2249798" y="142905"/>
                  <a:pt x="2247610" y="140993"/>
                  <a:pt x="2245346" y="138805"/>
                </a:cubicBezTo>
                <a:lnTo>
                  <a:pt x="2245346" y="183316"/>
                </a:lnTo>
                <a:cubicBezTo>
                  <a:pt x="2245346" y="184020"/>
                  <a:pt x="2245136" y="184658"/>
                  <a:pt x="2244712" y="185227"/>
                </a:cubicBezTo>
                <a:cubicBezTo>
                  <a:pt x="2244287" y="185792"/>
                  <a:pt x="2243564" y="186271"/>
                  <a:pt x="2242541" y="186660"/>
                </a:cubicBezTo>
                <a:cubicBezTo>
                  <a:pt x="2241515" y="187048"/>
                  <a:pt x="2240154" y="187350"/>
                  <a:pt x="2238458" y="187560"/>
                </a:cubicBezTo>
                <a:cubicBezTo>
                  <a:pt x="2236762" y="187772"/>
                  <a:pt x="2234606" y="187876"/>
                  <a:pt x="2231992" y="187876"/>
                </a:cubicBezTo>
                <a:cubicBezTo>
                  <a:pt x="2229379" y="187876"/>
                  <a:pt x="2227223" y="187772"/>
                  <a:pt x="2225527" y="187560"/>
                </a:cubicBezTo>
                <a:cubicBezTo>
                  <a:pt x="2223831" y="187350"/>
                  <a:pt x="2222471" y="187048"/>
                  <a:pt x="2221449" y="186660"/>
                </a:cubicBezTo>
                <a:cubicBezTo>
                  <a:pt x="2220423" y="186271"/>
                  <a:pt x="2219699" y="185792"/>
                  <a:pt x="2219274" y="185227"/>
                </a:cubicBezTo>
                <a:cubicBezTo>
                  <a:pt x="2218850" y="184658"/>
                  <a:pt x="2218639" y="184020"/>
                  <a:pt x="2218639" y="183316"/>
                </a:cubicBezTo>
                <a:lnTo>
                  <a:pt x="2218639" y="51264"/>
                </a:lnTo>
                <a:cubicBezTo>
                  <a:pt x="2218639" y="50557"/>
                  <a:pt x="2218816" y="49939"/>
                  <a:pt x="2219170" y="49406"/>
                </a:cubicBezTo>
                <a:cubicBezTo>
                  <a:pt x="2219522" y="48877"/>
                  <a:pt x="2220142" y="48434"/>
                  <a:pt x="2221024" y="48077"/>
                </a:cubicBezTo>
                <a:cubicBezTo>
                  <a:pt x="2221909" y="47728"/>
                  <a:pt x="2223072" y="47462"/>
                  <a:pt x="2224522" y="47286"/>
                </a:cubicBezTo>
                <a:cubicBezTo>
                  <a:pt x="2225966" y="47113"/>
                  <a:pt x="2227788" y="47023"/>
                  <a:pt x="2229981" y="47023"/>
                </a:cubicBezTo>
                <a:cubicBezTo>
                  <a:pt x="2232097" y="47023"/>
                  <a:pt x="2233882" y="47113"/>
                  <a:pt x="2235330" y="47286"/>
                </a:cubicBezTo>
                <a:cubicBezTo>
                  <a:pt x="2236780" y="47462"/>
                  <a:pt x="2237948" y="47728"/>
                  <a:pt x="2238833" y="48077"/>
                </a:cubicBezTo>
                <a:cubicBezTo>
                  <a:pt x="2239716" y="48434"/>
                  <a:pt x="2240330" y="48877"/>
                  <a:pt x="2240687" y="49406"/>
                </a:cubicBezTo>
                <a:cubicBezTo>
                  <a:pt x="2241037" y="49939"/>
                  <a:pt x="2241216" y="50557"/>
                  <a:pt x="2241216" y="51264"/>
                </a:cubicBezTo>
                <a:lnTo>
                  <a:pt x="2241216" y="62391"/>
                </a:lnTo>
                <a:cubicBezTo>
                  <a:pt x="2243970" y="59565"/>
                  <a:pt x="2246673" y="57074"/>
                  <a:pt x="2249323" y="54917"/>
                </a:cubicBezTo>
                <a:cubicBezTo>
                  <a:pt x="2251970" y="52765"/>
                  <a:pt x="2254672" y="50961"/>
                  <a:pt x="2257431" y="49513"/>
                </a:cubicBezTo>
                <a:cubicBezTo>
                  <a:pt x="2260184" y="48063"/>
                  <a:pt x="2263025" y="46984"/>
                  <a:pt x="2265959" y="46277"/>
                </a:cubicBezTo>
                <a:cubicBezTo>
                  <a:pt x="2268892" y="45571"/>
                  <a:pt x="2272021" y="45219"/>
                  <a:pt x="2275340" y="45219"/>
                </a:cubicBezTo>
                <a:cubicBezTo>
                  <a:pt x="2282263" y="45219"/>
                  <a:pt x="2288163" y="46580"/>
                  <a:pt x="2293037" y="49297"/>
                </a:cubicBezTo>
                <a:cubicBezTo>
                  <a:pt x="2297916" y="52019"/>
                  <a:pt x="2301891" y="55745"/>
                  <a:pt x="2304961" y="60480"/>
                </a:cubicBezTo>
                <a:cubicBezTo>
                  <a:pt x="2308035" y="65213"/>
                  <a:pt x="2310278" y="70729"/>
                  <a:pt x="2311693" y="77014"/>
                </a:cubicBezTo>
                <a:cubicBezTo>
                  <a:pt x="2313107" y="83303"/>
                  <a:pt x="2313813" y="90017"/>
                  <a:pt x="2313813" y="97156"/>
                </a:cubicBezTo>
                <a:close/>
                <a:moveTo>
                  <a:pt x="2286046" y="99061"/>
                </a:moveTo>
                <a:cubicBezTo>
                  <a:pt x="2286046" y="95033"/>
                  <a:pt x="2285744" y="91162"/>
                  <a:pt x="2285143" y="87455"/>
                </a:cubicBezTo>
                <a:cubicBezTo>
                  <a:pt x="2284542" y="83746"/>
                  <a:pt x="2283516" y="80442"/>
                  <a:pt x="2282073" y="77544"/>
                </a:cubicBezTo>
                <a:cubicBezTo>
                  <a:pt x="2280622" y="74649"/>
                  <a:pt x="2278713" y="72330"/>
                  <a:pt x="2276344" y="70599"/>
                </a:cubicBezTo>
                <a:cubicBezTo>
                  <a:pt x="2273980" y="68871"/>
                  <a:pt x="2271031" y="68007"/>
                  <a:pt x="2267499" y="68007"/>
                </a:cubicBezTo>
                <a:cubicBezTo>
                  <a:pt x="2265729" y="68007"/>
                  <a:pt x="2263982" y="68274"/>
                  <a:pt x="2262250" y="68799"/>
                </a:cubicBezTo>
                <a:cubicBezTo>
                  <a:pt x="2260519" y="69332"/>
                  <a:pt x="2258752" y="70199"/>
                  <a:pt x="2256952" y="71398"/>
                </a:cubicBezTo>
                <a:cubicBezTo>
                  <a:pt x="2255151" y="72597"/>
                  <a:pt x="2253298" y="74152"/>
                  <a:pt x="2251389" y="76060"/>
                </a:cubicBezTo>
                <a:cubicBezTo>
                  <a:pt x="2249478" y="77968"/>
                  <a:pt x="2247465" y="80338"/>
                  <a:pt x="2245346" y="83163"/>
                </a:cubicBezTo>
                <a:lnTo>
                  <a:pt x="2245346" y="114321"/>
                </a:lnTo>
                <a:cubicBezTo>
                  <a:pt x="2249090" y="119055"/>
                  <a:pt x="2252661" y="122708"/>
                  <a:pt x="2256051" y="125290"/>
                </a:cubicBezTo>
                <a:cubicBezTo>
                  <a:pt x="2259442" y="127867"/>
                  <a:pt x="2262978" y="129160"/>
                  <a:pt x="2266650" y="129160"/>
                </a:cubicBezTo>
                <a:cubicBezTo>
                  <a:pt x="2270113" y="129160"/>
                  <a:pt x="2273062" y="128279"/>
                  <a:pt x="2275503" y="126507"/>
                </a:cubicBezTo>
                <a:cubicBezTo>
                  <a:pt x="2277940" y="124743"/>
                  <a:pt x="2279933" y="122428"/>
                  <a:pt x="2281490" y="119569"/>
                </a:cubicBezTo>
                <a:cubicBezTo>
                  <a:pt x="2283040" y="116708"/>
                  <a:pt x="2284186" y="113474"/>
                  <a:pt x="2284932" y="109868"/>
                </a:cubicBezTo>
                <a:cubicBezTo>
                  <a:pt x="2285676" y="106264"/>
                  <a:pt x="2286046" y="102664"/>
                  <a:pt x="2286046" y="99061"/>
                </a:cubicBezTo>
                <a:close/>
                <a:moveTo>
                  <a:pt x="2430716" y="97574"/>
                </a:moveTo>
                <a:cubicBezTo>
                  <a:pt x="2430716" y="105631"/>
                  <a:pt x="2429658" y="112981"/>
                  <a:pt x="2427537" y="119624"/>
                </a:cubicBezTo>
                <a:cubicBezTo>
                  <a:pt x="2425418" y="126266"/>
                  <a:pt x="2422199" y="131986"/>
                  <a:pt x="2417890" y="136789"/>
                </a:cubicBezTo>
                <a:cubicBezTo>
                  <a:pt x="2413581" y="141599"/>
                  <a:pt x="2408177" y="145305"/>
                  <a:pt x="2401675" y="147919"/>
                </a:cubicBezTo>
                <a:cubicBezTo>
                  <a:pt x="2395178" y="150533"/>
                  <a:pt x="2387582" y="151840"/>
                  <a:pt x="2378887" y="151840"/>
                </a:cubicBezTo>
                <a:cubicBezTo>
                  <a:pt x="2370481" y="151840"/>
                  <a:pt x="2363169" y="150674"/>
                  <a:pt x="2356953" y="148345"/>
                </a:cubicBezTo>
                <a:cubicBezTo>
                  <a:pt x="2350735" y="146012"/>
                  <a:pt x="2345576" y="142621"/>
                  <a:pt x="2341479" y="138171"/>
                </a:cubicBezTo>
                <a:cubicBezTo>
                  <a:pt x="2337379" y="133718"/>
                  <a:pt x="2334337" y="128242"/>
                  <a:pt x="2332360" y="121741"/>
                </a:cubicBezTo>
                <a:cubicBezTo>
                  <a:pt x="2330385" y="115238"/>
                  <a:pt x="2329392" y="107823"/>
                  <a:pt x="2329392" y="99482"/>
                </a:cubicBezTo>
                <a:cubicBezTo>
                  <a:pt x="2329392" y="91429"/>
                  <a:pt x="2330471" y="84062"/>
                  <a:pt x="2332627" y="77385"/>
                </a:cubicBezTo>
                <a:cubicBezTo>
                  <a:pt x="2334780" y="70707"/>
                  <a:pt x="2338014" y="64983"/>
                  <a:pt x="2342323" y="60217"/>
                </a:cubicBezTo>
                <a:cubicBezTo>
                  <a:pt x="2346632" y="55447"/>
                  <a:pt x="2352020" y="51756"/>
                  <a:pt x="2358486" y="49139"/>
                </a:cubicBezTo>
                <a:cubicBezTo>
                  <a:pt x="2364951" y="46526"/>
                  <a:pt x="2372525" y="45219"/>
                  <a:pt x="2381220" y="45219"/>
                </a:cubicBezTo>
                <a:cubicBezTo>
                  <a:pt x="2389699" y="45219"/>
                  <a:pt x="2397049" y="46368"/>
                  <a:pt x="2403266" y="48660"/>
                </a:cubicBezTo>
                <a:cubicBezTo>
                  <a:pt x="2409487" y="50957"/>
                  <a:pt x="2414625" y="54330"/>
                  <a:pt x="2418688" y="58784"/>
                </a:cubicBezTo>
                <a:cubicBezTo>
                  <a:pt x="2422749" y="63237"/>
                  <a:pt x="2425770" y="68712"/>
                  <a:pt x="2427747" y="75211"/>
                </a:cubicBezTo>
                <a:cubicBezTo>
                  <a:pt x="2429727" y="81716"/>
                  <a:pt x="2430716" y="89168"/>
                  <a:pt x="2430716" y="97574"/>
                </a:cubicBezTo>
                <a:close/>
                <a:moveTo>
                  <a:pt x="2403262" y="98636"/>
                </a:moveTo>
                <a:cubicBezTo>
                  <a:pt x="2403262" y="93974"/>
                  <a:pt x="2402895" y="89678"/>
                  <a:pt x="2402154" y="85759"/>
                </a:cubicBezTo>
                <a:cubicBezTo>
                  <a:pt x="2401409" y="81839"/>
                  <a:pt x="2400156" y="78425"/>
                  <a:pt x="2398392" y="75531"/>
                </a:cubicBezTo>
                <a:cubicBezTo>
                  <a:pt x="2396622" y="72636"/>
                  <a:pt x="2394273" y="70372"/>
                  <a:pt x="2391340" y="68745"/>
                </a:cubicBezTo>
                <a:cubicBezTo>
                  <a:pt x="2388406" y="67125"/>
                  <a:pt x="2384715" y="66312"/>
                  <a:pt x="2380270" y="66312"/>
                </a:cubicBezTo>
                <a:cubicBezTo>
                  <a:pt x="2376309" y="66312"/>
                  <a:pt x="2372847" y="67035"/>
                  <a:pt x="2369884" y="68486"/>
                </a:cubicBezTo>
                <a:cubicBezTo>
                  <a:pt x="2366913" y="69933"/>
                  <a:pt x="2364476" y="72053"/>
                  <a:pt x="2362569" y="74840"/>
                </a:cubicBezTo>
                <a:cubicBezTo>
                  <a:pt x="2360660" y="77634"/>
                  <a:pt x="2359228" y="80989"/>
                  <a:pt x="2358274" y="84912"/>
                </a:cubicBezTo>
                <a:cubicBezTo>
                  <a:pt x="2357324" y="88833"/>
                  <a:pt x="2356845" y="93304"/>
                  <a:pt x="2356845" y="98320"/>
                </a:cubicBezTo>
                <a:cubicBezTo>
                  <a:pt x="2356845" y="102981"/>
                  <a:pt x="2357233" y="107276"/>
                  <a:pt x="2358015" y="111196"/>
                </a:cubicBezTo>
                <a:cubicBezTo>
                  <a:pt x="2358788" y="115117"/>
                  <a:pt x="2360046" y="118525"/>
                  <a:pt x="2361776" y="121423"/>
                </a:cubicBezTo>
                <a:cubicBezTo>
                  <a:pt x="2363507" y="124318"/>
                  <a:pt x="2365855" y="126560"/>
                  <a:pt x="2368821" y="128148"/>
                </a:cubicBezTo>
                <a:cubicBezTo>
                  <a:pt x="2371787" y="129743"/>
                  <a:pt x="2375459" y="130535"/>
                  <a:pt x="2379844" y="130535"/>
                </a:cubicBezTo>
                <a:cubicBezTo>
                  <a:pt x="2383873" y="130535"/>
                  <a:pt x="2387368" y="129812"/>
                  <a:pt x="2390338" y="128361"/>
                </a:cubicBezTo>
                <a:cubicBezTo>
                  <a:pt x="2393302" y="126917"/>
                  <a:pt x="2395739" y="124816"/>
                  <a:pt x="2397646" y="122057"/>
                </a:cubicBezTo>
                <a:cubicBezTo>
                  <a:pt x="2399555" y="119304"/>
                  <a:pt x="2400966" y="115962"/>
                  <a:pt x="2401888" y="112042"/>
                </a:cubicBezTo>
                <a:cubicBezTo>
                  <a:pt x="2402805" y="108121"/>
                  <a:pt x="2403262" y="103651"/>
                  <a:pt x="2403262" y="98636"/>
                </a:cubicBezTo>
                <a:close/>
                <a:moveTo>
                  <a:pt x="2523348" y="130748"/>
                </a:moveTo>
                <a:cubicBezTo>
                  <a:pt x="2523348" y="132588"/>
                  <a:pt x="2523294" y="134121"/>
                  <a:pt x="2523190" y="135359"/>
                </a:cubicBezTo>
                <a:cubicBezTo>
                  <a:pt x="2523085" y="136597"/>
                  <a:pt x="2522940" y="137639"/>
                  <a:pt x="2522765" y="138485"/>
                </a:cubicBezTo>
                <a:cubicBezTo>
                  <a:pt x="2522589" y="139334"/>
                  <a:pt x="2522375" y="140025"/>
                  <a:pt x="2522128" y="140551"/>
                </a:cubicBezTo>
                <a:cubicBezTo>
                  <a:pt x="2521883" y="141083"/>
                  <a:pt x="2521336" y="141753"/>
                  <a:pt x="2520485" y="142566"/>
                </a:cubicBezTo>
                <a:cubicBezTo>
                  <a:pt x="2519640" y="143380"/>
                  <a:pt x="2518189" y="144367"/>
                  <a:pt x="2516141" y="145533"/>
                </a:cubicBezTo>
                <a:cubicBezTo>
                  <a:pt x="2514093" y="146699"/>
                  <a:pt x="2511760" y="147743"/>
                  <a:pt x="2509146" y="148657"/>
                </a:cubicBezTo>
                <a:cubicBezTo>
                  <a:pt x="2506532" y="149579"/>
                  <a:pt x="2503685" y="150321"/>
                  <a:pt x="2500614" y="150886"/>
                </a:cubicBezTo>
                <a:cubicBezTo>
                  <a:pt x="2497539" y="151455"/>
                  <a:pt x="2494376" y="151736"/>
                  <a:pt x="2491124" y="151736"/>
                </a:cubicBezTo>
                <a:cubicBezTo>
                  <a:pt x="2483853" y="151736"/>
                  <a:pt x="2477405" y="150606"/>
                  <a:pt x="2471789" y="148345"/>
                </a:cubicBezTo>
                <a:cubicBezTo>
                  <a:pt x="2466173" y="146080"/>
                  <a:pt x="2461453" y="142743"/>
                  <a:pt x="2457637" y="138326"/>
                </a:cubicBezTo>
                <a:cubicBezTo>
                  <a:pt x="2453821" y="133912"/>
                  <a:pt x="2450942" y="128523"/>
                  <a:pt x="2448997" y="122161"/>
                </a:cubicBezTo>
                <a:cubicBezTo>
                  <a:pt x="2447053" y="115803"/>
                  <a:pt x="2446081" y="108529"/>
                  <a:pt x="2446081" y="100331"/>
                </a:cubicBezTo>
                <a:cubicBezTo>
                  <a:pt x="2446081" y="90863"/>
                  <a:pt x="2447265" y="82684"/>
                  <a:pt x="2449635" y="75793"/>
                </a:cubicBezTo>
                <a:cubicBezTo>
                  <a:pt x="2452000" y="68904"/>
                  <a:pt x="2455304" y="63198"/>
                  <a:pt x="2459545" y="58675"/>
                </a:cubicBezTo>
                <a:cubicBezTo>
                  <a:pt x="2463783" y="54154"/>
                  <a:pt x="2468800" y="50802"/>
                  <a:pt x="2474597" y="48610"/>
                </a:cubicBezTo>
                <a:cubicBezTo>
                  <a:pt x="2480389" y="46421"/>
                  <a:pt x="2486747" y="45327"/>
                  <a:pt x="2493670" y="45327"/>
                </a:cubicBezTo>
                <a:cubicBezTo>
                  <a:pt x="2496495" y="45327"/>
                  <a:pt x="2499272" y="45571"/>
                  <a:pt x="2501993" y="46065"/>
                </a:cubicBezTo>
                <a:cubicBezTo>
                  <a:pt x="2504711" y="46566"/>
                  <a:pt x="2507256" y="47235"/>
                  <a:pt x="2509621" y="48085"/>
                </a:cubicBezTo>
                <a:cubicBezTo>
                  <a:pt x="2511990" y="48930"/>
                  <a:pt x="2514111" y="49884"/>
                  <a:pt x="2515983" y="50943"/>
                </a:cubicBezTo>
                <a:cubicBezTo>
                  <a:pt x="2517855" y="52005"/>
                  <a:pt x="2519179" y="52920"/>
                  <a:pt x="2519956" y="53697"/>
                </a:cubicBezTo>
                <a:cubicBezTo>
                  <a:pt x="2520735" y="54474"/>
                  <a:pt x="2521282" y="55129"/>
                  <a:pt x="2521602" y="55659"/>
                </a:cubicBezTo>
                <a:cubicBezTo>
                  <a:pt x="2521916" y="56192"/>
                  <a:pt x="2522164" y="56879"/>
                  <a:pt x="2522340" y="57725"/>
                </a:cubicBezTo>
                <a:cubicBezTo>
                  <a:pt x="2522520" y="58571"/>
                  <a:pt x="2522660" y="59615"/>
                  <a:pt x="2522765" y="60851"/>
                </a:cubicBezTo>
                <a:cubicBezTo>
                  <a:pt x="2522870" y="62089"/>
                  <a:pt x="2522923" y="63594"/>
                  <a:pt x="2522923" y="65358"/>
                </a:cubicBezTo>
                <a:cubicBezTo>
                  <a:pt x="2522923" y="69454"/>
                  <a:pt x="2522567" y="72330"/>
                  <a:pt x="2521861" y="73994"/>
                </a:cubicBezTo>
                <a:cubicBezTo>
                  <a:pt x="2521159" y="75654"/>
                  <a:pt x="2520238" y="76488"/>
                  <a:pt x="2519108" y="76488"/>
                </a:cubicBezTo>
                <a:cubicBezTo>
                  <a:pt x="2517909" y="76488"/>
                  <a:pt x="2516634" y="75995"/>
                  <a:pt x="2515295" y="75002"/>
                </a:cubicBezTo>
                <a:cubicBezTo>
                  <a:pt x="2513948" y="74012"/>
                  <a:pt x="2512360" y="72917"/>
                  <a:pt x="2510525" y="71715"/>
                </a:cubicBezTo>
                <a:cubicBezTo>
                  <a:pt x="2508685" y="70517"/>
                  <a:pt x="2506496" y="69422"/>
                  <a:pt x="2503951" y="68431"/>
                </a:cubicBezTo>
                <a:cubicBezTo>
                  <a:pt x="2501407" y="67438"/>
                  <a:pt x="2498371" y="66946"/>
                  <a:pt x="2494840" y="66946"/>
                </a:cubicBezTo>
                <a:cubicBezTo>
                  <a:pt x="2487909" y="66946"/>
                  <a:pt x="2482614" y="69612"/>
                  <a:pt x="2478939" y="74948"/>
                </a:cubicBezTo>
                <a:cubicBezTo>
                  <a:pt x="2475266" y="80283"/>
                  <a:pt x="2473427" y="88110"/>
                  <a:pt x="2473427" y="98423"/>
                </a:cubicBezTo>
                <a:cubicBezTo>
                  <a:pt x="2473427" y="103510"/>
                  <a:pt x="2473888" y="107999"/>
                  <a:pt x="2474805" y="111884"/>
                </a:cubicBezTo>
                <a:cubicBezTo>
                  <a:pt x="2475723" y="115772"/>
                  <a:pt x="2477085" y="119023"/>
                  <a:pt x="2478884" y="121637"/>
                </a:cubicBezTo>
                <a:cubicBezTo>
                  <a:pt x="2480688" y="124250"/>
                  <a:pt x="2482948" y="126211"/>
                  <a:pt x="2485670" y="127518"/>
                </a:cubicBezTo>
                <a:cubicBezTo>
                  <a:pt x="2488388" y="128825"/>
                  <a:pt x="2491548" y="129480"/>
                  <a:pt x="2495157" y="129480"/>
                </a:cubicBezTo>
                <a:cubicBezTo>
                  <a:pt x="2498829" y="129480"/>
                  <a:pt x="2501993" y="128933"/>
                  <a:pt x="2504642" y="127836"/>
                </a:cubicBezTo>
                <a:cubicBezTo>
                  <a:pt x="2507292" y="126737"/>
                  <a:pt x="2509607" y="125520"/>
                  <a:pt x="2511587" y="124178"/>
                </a:cubicBezTo>
                <a:cubicBezTo>
                  <a:pt x="2513563" y="122838"/>
                  <a:pt x="2515219" y="121618"/>
                  <a:pt x="2516565" y="120520"/>
                </a:cubicBezTo>
                <a:cubicBezTo>
                  <a:pt x="2517909" y="119426"/>
                  <a:pt x="2519039" y="118878"/>
                  <a:pt x="2519954" y="118878"/>
                </a:cubicBezTo>
                <a:cubicBezTo>
                  <a:pt x="2520590" y="118878"/>
                  <a:pt x="2521123" y="119055"/>
                  <a:pt x="2521547" y="119408"/>
                </a:cubicBezTo>
                <a:cubicBezTo>
                  <a:pt x="2521969" y="119761"/>
                  <a:pt x="2522309" y="120416"/>
                  <a:pt x="2522552" y="121370"/>
                </a:cubicBezTo>
                <a:cubicBezTo>
                  <a:pt x="2522801" y="122324"/>
                  <a:pt x="2522991" y="123544"/>
                  <a:pt x="2523135" y="125028"/>
                </a:cubicBezTo>
                <a:cubicBezTo>
                  <a:pt x="2523276" y="126511"/>
                  <a:pt x="2523348" y="128415"/>
                  <a:pt x="2523348" y="130748"/>
                </a:cubicBezTo>
                <a:close/>
                <a:moveTo>
                  <a:pt x="2597868" y="149403"/>
                </a:moveTo>
                <a:lnTo>
                  <a:pt x="2586420" y="182894"/>
                </a:lnTo>
                <a:cubicBezTo>
                  <a:pt x="2585787" y="184662"/>
                  <a:pt x="2584054" y="185936"/>
                  <a:pt x="2581228" y="186713"/>
                </a:cubicBezTo>
                <a:cubicBezTo>
                  <a:pt x="2578403" y="187487"/>
                  <a:pt x="2574267" y="187876"/>
                  <a:pt x="2568827" y="187876"/>
                </a:cubicBezTo>
                <a:cubicBezTo>
                  <a:pt x="2566001" y="187876"/>
                  <a:pt x="2563739" y="187754"/>
                  <a:pt x="2562044" y="187505"/>
                </a:cubicBezTo>
                <a:cubicBezTo>
                  <a:pt x="2560349" y="187258"/>
                  <a:pt x="2559078" y="186850"/>
                  <a:pt x="2558229" y="186285"/>
                </a:cubicBezTo>
                <a:cubicBezTo>
                  <a:pt x="2557379" y="185720"/>
                  <a:pt x="2556922" y="185015"/>
                  <a:pt x="2556854" y="184165"/>
                </a:cubicBezTo>
                <a:cubicBezTo>
                  <a:pt x="2556777" y="183316"/>
                  <a:pt x="2556989" y="182293"/>
                  <a:pt x="2557487" y="181094"/>
                </a:cubicBezTo>
                <a:lnTo>
                  <a:pt x="2570097" y="149403"/>
                </a:lnTo>
                <a:cubicBezTo>
                  <a:pt x="2569180" y="148979"/>
                  <a:pt x="2568352" y="148323"/>
                  <a:pt x="2567610" y="147441"/>
                </a:cubicBezTo>
                <a:cubicBezTo>
                  <a:pt x="2566869" y="146559"/>
                  <a:pt x="2566321" y="145627"/>
                  <a:pt x="2565965" y="144633"/>
                </a:cubicBezTo>
                <a:lnTo>
                  <a:pt x="2533428" y="57729"/>
                </a:lnTo>
                <a:cubicBezTo>
                  <a:pt x="2532510" y="55252"/>
                  <a:pt x="2532053" y="53363"/>
                  <a:pt x="2532053" y="52056"/>
                </a:cubicBezTo>
                <a:cubicBezTo>
                  <a:pt x="2532053" y="50749"/>
                  <a:pt x="2532477" y="49727"/>
                  <a:pt x="2533324" y="48981"/>
                </a:cubicBezTo>
                <a:cubicBezTo>
                  <a:pt x="2534174" y="48240"/>
                  <a:pt x="2535602" y="47728"/>
                  <a:pt x="2537618" y="47447"/>
                </a:cubicBezTo>
                <a:cubicBezTo>
                  <a:pt x="2539631" y="47167"/>
                  <a:pt x="2542298" y="47023"/>
                  <a:pt x="2545618" y="47023"/>
                </a:cubicBezTo>
                <a:cubicBezTo>
                  <a:pt x="2548656" y="47023"/>
                  <a:pt x="2551057" y="47076"/>
                  <a:pt x="2552829" y="47180"/>
                </a:cubicBezTo>
                <a:cubicBezTo>
                  <a:pt x="2554593" y="47286"/>
                  <a:pt x="2555967" y="47551"/>
                  <a:pt x="2556961" y="47977"/>
                </a:cubicBezTo>
                <a:cubicBezTo>
                  <a:pt x="2557948" y="48398"/>
                  <a:pt x="2558686" y="49052"/>
                  <a:pt x="2559186" y="49939"/>
                </a:cubicBezTo>
                <a:cubicBezTo>
                  <a:pt x="2559679" y="50820"/>
                  <a:pt x="2560172" y="52077"/>
                  <a:pt x="2560670" y="53701"/>
                </a:cubicBezTo>
                <a:lnTo>
                  <a:pt x="2582924" y="116971"/>
                </a:lnTo>
                <a:lnTo>
                  <a:pt x="2583241" y="116971"/>
                </a:lnTo>
                <a:lnTo>
                  <a:pt x="2603592" y="52427"/>
                </a:lnTo>
                <a:cubicBezTo>
                  <a:pt x="2604016" y="50590"/>
                  <a:pt x="2604563" y="49370"/>
                  <a:pt x="2605234" y="48769"/>
                </a:cubicBezTo>
                <a:cubicBezTo>
                  <a:pt x="2605903" y="48171"/>
                  <a:pt x="2607020" y="47728"/>
                  <a:pt x="2608571" y="47447"/>
                </a:cubicBezTo>
                <a:cubicBezTo>
                  <a:pt x="2610126" y="47167"/>
                  <a:pt x="2612848" y="47023"/>
                  <a:pt x="2616731" y="47023"/>
                </a:cubicBezTo>
                <a:cubicBezTo>
                  <a:pt x="2619771" y="47023"/>
                  <a:pt x="2622298" y="47167"/>
                  <a:pt x="2624313" y="47447"/>
                </a:cubicBezTo>
                <a:cubicBezTo>
                  <a:pt x="2626326" y="47728"/>
                  <a:pt x="2627810" y="48261"/>
                  <a:pt x="2628763" y="49035"/>
                </a:cubicBezTo>
                <a:cubicBezTo>
                  <a:pt x="2629714" y="49813"/>
                  <a:pt x="2630192" y="50853"/>
                  <a:pt x="2630192" y="52164"/>
                </a:cubicBezTo>
                <a:cubicBezTo>
                  <a:pt x="2630192" y="53471"/>
                  <a:pt x="2629911" y="55008"/>
                  <a:pt x="2629342" y="56771"/>
                </a:cubicBezTo>
                <a:close/>
                <a:moveTo>
                  <a:pt x="2766488" y="130748"/>
                </a:moveTo>
                <a:cubicBezTo>
                  <a:pt x="2766488" y="132588"/>
                  <a:pt x="2766434" y="134121"/>
                  <a:pt x="2766330" y="135359"/>
                </a:cubicBezTo>
                <a:cubicBezTo>
                  <a:pt x="2766225" y="136597"/>
                  <a:pt x="2766084" y="137639"/>
                  <a:pt x="2765908" y="138485"/>
                </a:cubicBezTo>
                <a:cubicBezTo>
                  <a:pt x="2765729" y="139334"/>
                  <a:pt x="2765517" y="140025"/>
                  <a:pt x="2765272" y="140551"/>
                </a:cubicBezTo>
                <a:cubicBezTo>
                  <a:pt x="2765023" y="141083"/>
                  <a:pt x="2764476" y="141753"/>
                  <a:pt x="2763629" y="142566"/>
                </a:cubicBezTo>
                <a:cubicBezTo>
                  <a:pt x="2762780" y="143380"/>
                  <a:pt x="2761330" y="144367"/>
                  <a:pt x="2759285" y="145533"/>
                </a:cubicBezTo>
                <a:cubicBezTo>
                  <a:pt x="2757233" y="146699"/>
                  <a:pt x="2754900" y="147743"/>
                  <a:pt x="2752286" y="148657"/>
                </a:cubicBezTo>
                <a:cubicBezTo>
                  <a:pt x="2749672" y="149579"/>
                  <a:pt x="2746829" y="150321"/>
                  <a:pt x="2743754" y="150886"/>
                </a:cubicBezTo>
                <a:cubicBezTo>
                  <a:pt x="2740684" y="151455"/>
                  <a:pt x="2737519" y="151736"/>
                  <a:pt x="2734268" y="151736"/>
                </a:cubicBezTo>
                <a:cubicBezTo>
                  <a:pt x="2726993" y="151736"/>
                  <a:pt x="2720549" y="150606"/>
                  <a:pt x="2714933" y="148345"/>
                </a:cubicBezTo>
                <a:cubicBezTo>
                  <a:pt x="2709313" y="146080"/>
                  <a:pt x="2704597" y="142743"/>
                  <a:pt x="2700777" y="138326"/>
                </a:cubicBezTo>
                <a:cubicBezTo>
                  <a:pt x="2696961" y="133912"/>
                  <a:pt x="2694082" y="128523"/>
                  <a:pt x="2692142" y="122161"/>
                </a:cubicBezTo>
                <a:cubicBezTo>
                  <a:pt x="2690197" y="115803"/>
                  <a:pt x="2689225" y="108529"/>
                  <a:pt x="2689225" y="100331"/>
                </a:cubicBezTo>
                <a:cubicBezTo>
                  <a:pt x="2689225" y="90863"/>
                  <a:pt x="2690409" y="82684"/>
                  <a:pt x="2692775" y="75793"/>
                </a:cubicBezTo>
                <a:cubicBezTo>
                  <a:pt x="2695144" y="68904"/>
                  <a:pt x="2698448" y="63198"/>
                  <a:pt x="2702685" y="58675"/>
                </a:cubicBezTo>
                <a:cubicBezTo>
                  <a:pt x="2706923" y="54154"/>
                  <a:pt x="2711944" y="50802"/>
                  <a:pt x="2717737" y="48610"/>
                </a:cubicBezTo>
                <a:cubicBezTo>
                  <a:pt x="2723533" y="46421"/>
                  <a:pt x="2729887" y="45327"/>
                  <a:pt x="2736814" y="45327"/>
                </a:cubicBezTo>
                <a:cubicBezTo>
                  <a:pt x="2739639" y="45327"/>
                  <a:pt x="2742416" y="45571"/>
                  <a:pt x="2745138" y="46065"/>
                </a:cubicBezTo>
                <a:cubicBezTo>
                  <a:pt x="2747855" y="46566"/>
                  <a:pt x="2750396" y="47235"/>
                  <a:pt x="2752765" y="48085"/>
                </a:cubicBezTo>
                <a:cubicBezTo>
                  <a:pt x="2755134" y="48930"/>
                  <a:pt x="2757251" y="49884"/>
                  <a:pt x="2759127" y="50943"/>
                </a:cubicBezTo>
                <a:cubicBezTo>
                  <a:pt x="2760995" y="52005"/>
                  <a:pt x="2762323" y="52920"/>
                  <a:pt x="2763100" y="53697"/>
                </a:cubicBezTo>
                <a:cubicBezTo>
                  <a:pt x="2763875" y="54474"/>
                  <a:pt x="2764422" y="55129"/>
                  <a:pt x="2764743" y="55659"/>
                </a:cubicBezTo>
                <a:cubicBezTo>
                  <a:pt x="2765060" y="56192"/>
                  <a:pt x="2765308" y="56879"/>
                  <a:pt x="2765484" y="57725"/>
                </a:cubicBezTo>
                <a:cubicBezTo>
                  <a:pt x="2765660" y="58571"/>
                  <a:pt x="2765804" y="59615"/>
                  <a:pt x="2765908" y="60851"/>
                </a:cubicBezTo>
                <a:cubicBezTo>
                  <a:pt x="2766014" y="62089"/>
                  <a:pt x="2766063" y="63594"/>
                  <a:pt x="2766063" y="65358"/>
                </a:cubicBezTo>
                <a:cubicBezTo>
                  <a:pt x="2766063" y="69454"/>
                  <a:pt x="2765711" y="72330"/>
                  <a:pt x="2765005" y="73994"/>
                </a:cubicBezTo>
                <a:cubicBezTo>
                  <a:pt x="2764299" y="75654"/>
                  <a:pt x="2763378" y="76488"/>
                  <a:pt x="2762248" y="76488"/>
                </a:cubicBezTo>
                <a:cubicBezTo>
                  <a:pt x="2761049" y="76488"/>
                  <a:pt x="2759778" y="75995"/>
                  <a:pt x="2758435" y="75002"/>
                </a:cubicBezTo>
                <a:cubicBezTo>
                  <a:pt x="2757092" y="74012"/>
                  <a:pt x="2755502" y="72917"/>
                  <a:pt x="2753669" y="71715"/>
                </a:cubicBezTo>
                <a:cubicBezTo>
                  <a:pt x="2751829" y="70517"/>
                  <a:pt x="2749640" y="69422"/>
                  <a:pt x="2747096" y="68431"/>
                </a:cubicBezTo>
                <a:cubicBezTo>
                  <a:pt x="2744551" y="67438"/>
                  <a:pt x="2741511" y="66946"/>
                  <a:pt x="2737980" y="66946"/>
                </a:cubicBezTo>
                <a:cubicBezTo>
                  <a:pt x="2731053" y="66946"/>
                  <a:pt x="2725758" y="69612"/>
                  <a:pt x="2722083" y="74948"/>
                </a:cubicBezTo>
                <a:cubicBezTo>
                  <a:pt x="2718407" y="80283"/>
                  <a:pt x="2716571" y="88110"/>
                  <a:pt x="2716571" y="98423"/>
                </a:cubicBezTo>
                <a:cubicBezTo>
                  <a:pt x="2716571" y="103510"/>
                  <a:pt x="2717028" y="107999"/>
                  <a:pt x="2717949" y="111884"/>
                </a:cubicBezTo>
                <a:cubicBezTo>
                  <a:pt x="2718867" y="115772"/>
                  <a:pt x="2720229" y="119023"/>
                  <a:pt x="2722028" y="121637"/>
                </a:cubicBezTo>
                <a:cubicBezTo>
                  <a:pt x="2723828" y="124250"/>
                  <a:pt x="2726092" y="126211"/>
                  <a:pt x="2728814" y="127518"/>
                </a:cubicBezTo>
                <a:cubicBezTo>
                  <a:pt x="2731531" y="128825"/>
                  <a:pt x="2734692" y="129480"/>
                  <a:pt x="2738297" y="129480"/>
                </a:cubicBezTo>
                <a:cubicBezTo>
                  <a:pt x="2741973" y="129480"/>
                  <a:pt x="2745138" y="128933"/>
                  <a:pt x="2747782" y="127836"/>
                </a:cubicBezTo>
                <a:cubicBezTo>
                  <a:pt x="2750432" y="126737"/>
                  <a:pt x="2752751" y="125520"/>
                  <a:pt x="2754727" y="124178"/>
                </a:cubicBezTo>
                <a:cubicBezTo>
                  <a:pt x="2756704" y="122838"/>
                  <a:pt x="2758363" y="121618"/>
                  <a:pt x="2759710" y="120520"/>
                </a:cubicBezTo>
                <a:cubicBezTo>
                  <a:pt x="2761049" y="119426"/>
                  <a:pt x="2762179" y="118878"/>
                  <a:pt x="2763098" y="118878"/>
                </a:cubicBezTo>
                <a:cubicBezTo>
                  <a:pt x="2763734" y="118878"/>
                  <a:pt x="2764264" y="119055"/>
                  <a:pt x="2764689" y="119408"/>
                </a:cubicBezTo>
                <a:cubicBezTo>
                  <a:pt x="2765113" y="119761"/>
                  <a:pt x="2765449" y="120416"/>
                  <a:pt x="2765696" y="121370"/>
                </a:cubicBezTo>
                <a:cubicBezTo>
                  <a:pt x="2765941" y="122324"/>
                  <a:pt x="2766135" y="123544"/>
                  <a:pt x="2766277" y="125028"/>
                </a:cubicBezTo>
                <a:cubicBezTo>
                  <a:pt x="2766420" y="126511"/>
                  <a:pt x="2766488" y="128415"/>
                  <a:pt x="2766488" y="130748"/>
                </a:cubicBezTo>
                <a:close/>
                <a:moveTo>
                  <a:pt x="2881379" y="97574"/>
                </a:moveTo>
                <a:cubicBezTo>
                  <a:pt x="2881379" y="105631"/>
                  <a:pt x="2880320" y="112981"/>
                  <a:pt x="2878200" y="119624"/>
                </a:cubicBezTo>
                <a:cubicBezTo>
                  <a:pt x="2876079" y="126266"/>
                  <a:pt x="2872865" y="131986"/>
                  <a:pt x="2868552" y="136789"/>
                </a:cubicBezTo>
                <a:cubicBezTo>
                  <a:pt x="2864243" y="141599"/>
                  <a:pt x="2858839" y="145305"/>
                  <a:pt x="2852338" y="147919"/>
                </a:cubicBezTo>
                <a:cubicBezTo>
                  <a:pt x="2845839" y="150533"/>
                  <a:pt x="2838243" y="151840"/>
                  <a:pt x="2829553" y="151840"/>
                </a:cubicBezTo>
                <a:cubicBezTo>
                  <a:pt x="2821143" y="151840"/>
                  <a:pt x="2813836" y="150674"/>
                  <a:pt x="2807615" y="148345"/>
                </a:cubicBezTo>
                <a:cubicBezTo>
                  <a:pt x="2801397" y="146012"/>
                  <a:pt x="2796238" y="142621"/>
                  <a:pt x="2792142" y="138171"/>
                </a:cubicBezTo>
                <a:cubicBezTo>
                  <a:pt x="2788046" y="133718"/>
                  <a:pt x="2785003" y="128242"/>
                  <a:pt x="2783023" y="121741"/>
                </a:cubicBezTo>
                <a:cubicBezTo>
                  <a:pt x="2781046" y="115238"/>
                  <a:pt x="2780057" y="107823"/>
                  <a:pt x="2780057" y="99482"/>
                </a:cubicBezTo>
                <a:cubicBezTo>
                  <a:pt x="2780057" y="91429"/>
                  <a:pt x="2781137" y="84062"/>
                  <a:pt x="2783289" y="77385"/>
                </a:cubicBezTo>
                <a:cubicBezTo>
                  <a:pt x="2785446" y="70707"/>
                  <a:pt x="2788675" y="64983"/>
                  <a:pt x="2792984" y="60217"/>
                </a:cubicBezTo>
                <a:cubicBezTo>
                  <a:pt x="2797297" y="55447"/>
                  <a:pt x="2802686" y="51756"/>
                  <a:pt x="2809148" y="49139"/>
                </a:cubicBezTo>
                <a:cubicBezTo>
                  <a:pt x="2815613" y="46526"/>
                  <a:pt x="2823192" y="45219"/>
                  <a:pt x="2831882" y="45219"/>
                </a:cubicBezTo>
                <a:cubicBezTo>
                  <a:pt x="2840360" y="45219"/>
                  <a:pt x="2847711" y="46368"/>
                  <a:pt x="2853932" y="48660"/>
                </a:cubicBezTo>
                <a:cubicBezTo>
                  <a:pt x="2860150" y="50957"/>
                  <a:pt x="2865287" y="54330"/>
                  <a:pt x="2869351" y="58784"/>
                </a:cubicBezTo>
                <a:cubicBezTo>
                  <a:pt x="2873413" y="63237"/>
                  <a:pt x="2876433" y="68712"/>
                  <a:pt x="2878412" y="75211"/>
                </a:cubicBezTo>
                <a:cubicBezTo>
                  <a:pt x="2880388" y="81716"/>
                  <a:pt x="2881379" y="89168"/>
                  <a:pt x="2881379" y="97574"/>
                </a:cubicBezTo>
                <a:close/>
                <a:moveTo>
                  <a:pt x="2853929" y="98636"/>
                </a:moveTo>
                <a:cubicBezTo>
                  <a:pt x="2853929" y="93974"/>
                  <a:pt x="2853559" y="89678"/>
                  <a:pt x="2852817" y="85759"/>
                </a:cubicBezTo>
                <a:cubicBezTo>
                  <a:pt x="2852075" y="81839"/>
                  <a:pt x="2850818" y="78425"/>
                  <a:pt x="2849054" y="75531"/>
                </a:cubicBezTo>
                <a:cubicBezTo>
                  <a:pt x="2847287" y="72636"/>
                  <a:pt x="2844936" y="70372"/>
                  <a:pt x="2842001" y="68745"/>
                </a:cubicBezTo>
                <a:cubicBezTo>
                  <a:pt x="2839067" y="67125"/>
                  <a:pt x="2835381" y="66312"/>
                  <a:pt x="2830932" y="66312"/>
                </a:cubicBezTo>
                <a:cubicBezTo>
                  <a:pt x="2826972" y="66312"/>
                  <a:pt x="2823509" y="67035"/>
                  <a:pt x="2820546" y="68486"/>
                </a:cubicBezTo>
                <a:cubicBezTo>
                  <a:pt x="2817576" y="69933"/>
                  <a:pt x="2815143" y="72053"/>
                  <a:pt x="2813235" y="74840"/>
                </a:cubicBezTo>
                <a:cubicBezTo>
                  <a:pt x="2811323" y="77634"/>
                  <a:pt x="2809889" y="80989"/>
                  <a:pt x="2808940" y="84912"/>
                </a:cubicBezTo>
                <a:cubicBezTo>
                  <a:pt x="2807986" y="88833"/>
                  <a:pt x="2807507" y="93304"/>
                  <a:pt x="2807507" y="98320"/>
                </a:cubicBezTo>
                <a:cubicBezTo>
                  <a:pt x="2807507" y="102981"/>
                  <a:pt x="2807896" y="107276"/>
                  <a:pt x="2808676" y="111196"/>
                </a:cubicBezTo>
                <a:cubicBezTo>
                  <a:pt x="2809451" y="115117"/>
                  <a:pt x="2810707" y="118525"/>
                  <a:pt x="2812438" y="121423"/>
                </a:cubicBezTo>
                <a:cubicBezTo>
                  <a:pt x="2814171" y="124318"/>
                  <a:pt x="2816518" y="126560"/>
                  <a:pt x="2819484" y="128148"/>
                </a:cubicBezTo>
                <a:cubicBezTo>
                  <a:pt x="2822450" y="129743"/>
                  <a:pt x="2826126" y="130535"/>
                  <a:pt x="2830507" y="130535"/>
                </a:cubicBezTo>
                <a:cubicBezTo>
                  <a:pt x="2834535" y="130535"/>
                  <a:pt x="2838031" y="129812"/>
                  <a:pt x="2841001" y="128361"/>
                </a:cubicBezTo>
                <a:cubicBezTo>
                  <a:pt x="2843963" y="126917"/>
                  <a:pt x="2846400" y="124816"/>
                  <a:pt x="2848310" y="122057"/>
                </a:cubicBezTo>
                <a:cubicBezTo>
                  <a:pt x="2850217" y="119304"/>
                  <a:pt x="2851628" y="115962"/>
                  <a:pt x="2852550" y="112042"/>
                </a:cubicBezTo>
                <a:cubicBezTo>
                  <a:pt x="2853468" y="108121"/>
                  <a:pt x="2853929" y="103651"/>
                  <a:pt x="2853929" y="98636"/>
                </a:cubicBezTo>
                <a:close/>
                <a:moveTo>
                  <a:pt x="2975188" y="119624"/>
                </a:moveTo>
                <a:cubicBezTo>
                  <a:pt x="2975188" y="124851"/>
                  <a:pt x="2974093" y="129459"/>
                  <a:pt x="2971901" y="133452"/>
                </a:cubicBezTo>
                <a:cubicBezTo>
                  <a:pt x="2969711" y="137444"/>
                  <a:pt x="2966640" y="140817"/>
                  <a:pt x="2962685" y="143575"/>
                </a:cubicBezTo>
                <a:cubicBezTo>
                  <a:pt x="2958725" y="146332"/>
                  <a:pt x="2953940" y="148398"/>
                  <a:pt x="2948324" y="149773"/>
                </a:cubicBezTo>
                <a:cubicBezTo>
                  <a:pt x="2942708" y="151149"/>
                  <a:pt x="2936400" y="151840"/>
                  <a:pt x="2929403" y="151840"/>
                </a:cubicBezTo>
                <a:cubicBezTo>
                  <a:pt x="2925799" y="151840"/>
                  <a:pt x="2922337" y="151573"/>
                  <a:pt x="2919017" y="151045"/>
                </a:cubicBezTo>
                <a:cubicBezTo>
                  <a:pt x="2915697" y="150519"/>
                  <a:pt x="2912641" y="149846"/>
                  <a:pt x="2909852" y="149032"/>
                </a:cubicBezTo>
                <a:cubicBezTo>
                  <a:pt x="2907057" y="148219"/>
                  <a:pt x="2904746" y="147372"/>
                  <a:pt x="2902907" y="146487"/>
                </a:cubicBezTo>
                <a:cubicBezTo>
                  <a:pt x="2901067" y="145605"/>
                  <a:pt x="2899746" y="144827"/>
                  <a:pt x="2898932" y="144157"/>
                </a:cubicBezTo>
                <a:cubicBezTo>
                  <a:pt x="2898119" y="143485"/>
                  <a:pt x="2897520" y="142815"/>
                  <a:pt x="2897132" y="142146"/>
                </a:cubicBezTo>
                <a:cubicBezTo>
                  <a:pt x="2896744" y="141472"/>
                  <a:pt x="2896441" y="140712"/>
                  <a:pt x="2896229" y="139866"/>
                </a:cubicBezTo>
                <a:cubicBezTo>
                  <a:pt x="2896016" y="139017"/>
                  <a:pt x="2895880" y="137976"/>
                  <a:pt x="2895807" y="136738"/>
                </a:cubicBezTo>
                <a:cubicBezTo>
                  <a:pt x="2895735" y="135504"/>
                  <a:pt x="2895704" y="134003"/>
                  <a:pt x="2895704" y="132231"/>
                </a:cubicBezTo>
                <a:cubicBezTo>
                  <a:pt x="2895704" y="130611"/>
                  <a:pt x="2895772" y="129304"/>
                  <a:pt x="2895912" y="128310"/>
                </a:cubicBezTo>
                <a:cubicBezTo>
                  <a:pt x="2896052" y="127320"/>
                  <a:pt x="2896247" y="126507"/>
                  <a:pt x="2896495" y="125869"/>
                </a:cubicBezTo>
                <a:cubicBezTo>
                  <a:pt x="2896744" y="125236"/>
                  <a:pt x="2897042" y="124796"/>
                  <a:pt x="2897399" y="124549"/>
                </a:cubicBezTo>
                <a:cubicBezTo>
                  <a:pt x="2897748" y="124304"/>
                  <a:pt x="2898172" y="124178"/>
                  <a:pt x="2898666" y="124178"/>
                </a:cubicBezTo>
                <a:cubicBezTo>
                  <a:pt x="2899587" y="124178"/>
                  <a:pt x="2900772" y="124617"/>
                  <a:pt x="2902219" y="125502"/>
                </a:cubicBezTo>
                <a:cubicBezTo>
                  <a:pt x="2903667" y="126384"/>
                  <a:pt x="2905507" y="127339"/>
                  <a:pt x="2907730" y="128361"/>
                </a:cubicBezTo>
                <a:cubicBezTo>
                  <a:pt x="2909955" y="129387"/>
                  <a:pt x="2912677" y="130359"/>
                  <a:pt x="2915891" y="131277"/>
                </a:cubicBezTo>
                <a:cubicBezTo>
                  <a:pt x="2919107" y="132198"/>
                  <a:pt x="2922973" y="132655"/>
                  <a:pt x="2927495" y="132655"/>
                </a:cubicBezTo>
                <a:cubicBezTo>
                  <a:pt x="2930605" y="132655"/>
                  <a:pt x="2933341" y="132335"/>
                  <a:pt x="2935710" y="131701"/>
                </a:cubicBezTo>
                <a:cubicBezTo>
                  <a:pt x="2938075" y="131065"/>
                  <a:pt x="2940056" y="130165"/>
                  <a:pt x="2941647" y="128998"/>
                </a:cubicBezTo>
                <a:cubicBezTo>
                  <a:pt x="2943235" y="127836"/>
                  <a:pt x="2944433" y="126403"/>
                  <a:pt x="2945246" y="124708"/>
                </a:cubicBezTo>
                <a:cubicBezTo>
                  <a:pt x="2946060" y="123015"/>
                  <a:pt x="2946466" y="121107"/>
                  <a:pt x="2946466" y="118986"/>
                </a:cubicBezTo>
                <a:cubicBezTo>
                  <a:pt x="2946466" y="117010"/>
                  <a:pt x="2946078" y="115238"/>
                  <a:pt x="2945301" y="113684"/>
                </a:cubicBezTo>
                <a:cubicBezTo>
                  <a:pt x="2944522" y="112132"/>
                  <a:pt x="2943231" y="110807"/>
                  <a:pt x="2941429" y="109709"/>
                </a:cubicBezTo>
                <a:cubicBezTo>
                  <a:pt x="2939630" y="108615"/>
                  <a:pt x="2937265" y="107787"/>
                  <a:pt x="2934331" y="107222"/>
                </a:cubicBezTo>
                <a:cubicBezTo>
                  <a:pt x="2931397" y="106653"/>
                  <a:pt x="2927812" y="106373"/>
                  <a:pt x="2923575" y="106373"/>
                </a:cubicBezTo>
                <a:lnTo>
                  <a:pt x="2913401" y="106373"/>
                </a:lnTo>
                <a:cubicBezTo>
                  <a:pt x="2912478" y="106373"/>
                  <a:pt x="2911737" y="106214"/>
                  <a:pt x="2911172" y="105894"/>
                </a:cubicBezTo>
                <a:cubicBezTo>
                  <a:pt x="2910603" y="105576"/>
                  <a:pt x="2910146" y="105066"/>
                  <a:pt x="2909796" y="104360"/>
                </a:cubicBezTo>
                <a:cubicBezTo>
                  <a:pt x="2909441" y="103655"/>
                  <a:pt x="2909210" y="102700"/>
                  <a:pt x="2909106" y="101495"/>
                </a:cubicBezTo>
                <a:cubicBezTo>
                  <a:pt x="2909001" y="100295"/>
                  <a:pt x="2908947" y="98848"/>
                  <a:pt x="2908947" y="97156"/>
                </a:cubicBezTo>
                <a:cubicBezTo>
                  <a:pt x="2908947" y="95529"/>
                  <a:pt x="2909016" y="94168"/>
                  <a:pt x="2909160" y="93075"/>
                </a:cubicBezTo>
                <a:cubicBezTo>
                  <a:pt x="2909303" y="91976"/>
                  <a:pt x="2909531" y="91108"/>
                  <a:pt x="2909852" y="90475"/>
                </a:cubicBezTo>
                <a:cubicBezTo>
                  <a:pt x="2910165" y="89837"/>
                  <a:pt x="2910589" y="89380"/>
                  <a:pt x="2911123" y="89095"/>
                </a:cubicBezTo>
                <a:cubicBezTo>
                  <a:pt x="2911651" y="88815"/>
                  <a:pt x="2912306" y="88675"/>
                  <a:pt x="2913081" y="88675"/>
                </a:cubicBezTo>
                <a:lnTo>
                  <a:pt x="2922938" y="88675"/>
                </a:lnTo>
                <a:cubicBezTo>
                  <a:pt x="2926750" y="88675"/>
                  <a:pt x="2930040" y="88393"/>
                  <a:pt x="2932794" y="87826"/>
                </a:cubicBezTo>
                <a:cubicBezTo>
                  <a:pt x="2935551" y="87260"/>
                  <a:pt x="2937813" y="86428"/>
                  <a:pt x="2939577" y="85334"/>
                </a:cubicBezTo>
                <a:cubicBezTo>
                  <a:pt x="2941341" y="84239"/>
                  <a:pt x="2942632" y="82900"/>
                  <a:pt x="2943446" y="81305"/>
                </a:cubicBezTo>
                <a:cubicBezTo>
                  <a:pt x="2944260" y="79718"/>
                  <a:pt x="2944667" y="77863"/>
                  <a:pt x="2944667" y="75744"/>
                </a:cubicBezTo>
                <a:cubicBezTo>
                  <a:pt x="2944667" y="73904"/>
                  <a:pt x="2944274" y="72261"/>
                  <a:pt x="2943500" y="70811"/>
                </a:cubicBezTo>
                <a:cubicBezTo>
                  <a:pt x="2942722" y="69367"/>
                  <a:pt x="2941628" y="68166"/>
                  <a:pt x="2940213" y="67211"/>
                </a:cubicBezTo>
                <a:cubicBezTo>
                  <a:pt x="2938799" y="66261"/>
                  <a:pt x="2937085" y="65552"/>
                  <a:pt x="2935072" y="65091"/>
                </a:cubicBezTo>
                <a:cubicBezTo>
                  <a:pt x="2933056" y="64634"/>
                  <a:pt x="2930853" y="64407"/>
                  <a:pt x="2928453" y="64407"/>
                </a:cubicBezTo>
                <a:cubicBezTo>
                  <a:pt x="2924420" y="64407"/>
                  <a:pt x="2920831" y="64846"/>
                  <a:pt x="2917692" y="65729"/>
                </a:cubicBezTo>
                <a:cubicBezTo>
                  <a:pt x="2914549" y="66610"/>
                  <a:pt x="2911813" y="67582"/>
                  <a:pt x="2909480" y="68641"/>
                </a:cubicBezTo>
                <a:cubicBezTo>
                  <a:pt x="2907147" y="69703"/>
                  <a:pt x="2905218" y="70660"/>
                  <a:pt x="2903702" y="71502"/>
                </a:cubicBezTo>
                <a:cubicBezTo>
                  <a:pt x="2902183" y="72352"/>
                  <a:pt x="2901035" y="72773"/>
                  <a:pt x="2900258" y="72773"/>
                </a:cubicBezTo>
                <a:cubicBezTo>
                  <a:pt x="2899832" y="72773"/>
                  <a:pt x="2899444" y="72687"/>
                  <a:pt x="2899094" y="72511"/>
                </a:cubicBezTo>
                <a:cubicBezTo>
                  <a:pt x="2898737" y="72334"/>
                  <a:pt x="2898403" y="71945"/>
                  <a:pt x="2898083" y="71344"/>
                </a:cubicBezTo>
                <a:cubicBezTo>
                  <a:pt x="2897762" y="70746"/>
                  <a:pt x="2897517" y="69915"/>
                  <a:pt x="2897345" y="68853"/>
                </a:cubicBezTo>
                <a:cubicBezTo>
                  <a:pt x="2897165" y="67795"/>
                  <a:pt x="2897079" y="66383"/>
                  <a:pt x="2897079" y="64616"/>
                </a:cubicBezTo>
                <a:cubicBezTo>
                  <a:pt x="2897079" y="61862"/>
                  <a:pt x="2897269" y="59652"/>
                  <a:pt x="2897662" y="57992"/>
                </a:cubicBezTo>
                <a:cubicBezTo>
                  <a:pt x="2898051" y="56328"/>
                  <a:pt x="2898684" y="55058"/>
                  <a:pt x="2899569" y="54175"/>
                </a:cubicBezTo>
                <a:cubicBezTo>
                  <a:pt x="2900452" y="53291"/>
                  <a:pt x="2902006" y="52303"/>
                  <a:pt x="2904232" y="51209"/>
                </a:cubicBezTo>
                <a:cubicBezTo>
                  <a:pt x="2906456" y="50116"/>
                  <a:pt x="2909070" y="49125"/>
                  <a:pt x="2912072" y="48240"/>
                </a:cubicBezTo>
                <a:cubicBezTo>
                  <a:pt x="2915078" y="47357"/>
                  <a:pt x="2918362" y="46634"/>
                  <a:pt x="2921933" y="46065"/>
                </a:cubicBezTo>
                <a:cubicBezTo>
                  <a:pt x="2925496" y="45500"/>
                  <a:pt x="2929154" y="45219"/>
                  <a:pt x="2932898" y="45219"/>
                </a:cubicBezTo>
                <a:cubicBezTo>
                  <a:pt x="2938694" y="45219"/>
                  <a:pt x="2943994" y="45785"/>
                  <a:pt x="2948800" y="46915"/>
                </a:cubicBezTo>
                <a:cubicBezTo>
                  <a:pt x="2953602" y="48045"/>
                  <a:pt x="2957680" y="49759"/>
                  <a:pt x="2961040" y="52056"/>
                </a:cubicBezTo>
                <a:cubicBezTo>
                  <a:pt x="2964395" y="54352"/>
                  <a:pt x="2966976" y="57196"/>
                  <a:pt x="2968775" y="60584"/>
                </a:cubicBezTo>
                <a:cubicBezTo>
                  <a:pt x="2970576" y="63979"/>
                  <a:pt x="2971476" y="67899"/>
                  <a:pt x="2971476" y="72352"/>
                </a:cubicBezTo>
                <a:cubicBezTo>
                  <a:pt x="2971476" y="75038"/>
                  <a:pt x="2971055" y="77616"/>
                  <a:pt x="2970205" y="80089"/>
                </a:cubicBezTo>
                <a:cubicBezTo>
                  <a:pt x="2969356" y="82561"/>
                  <a:pt x="2968157" y="84808"/>
                  <a:pt x="2966605" y="86821"/>
                </a:cubicBezTo>
                <a:cubicBezTo>
                  <a:pt x="2965050" y="88836"/>
                  <a:pt x="2963159" y="90614"/>
                  <a:pt x="2960936" y="92170"/>
                </a:cubicBezTo>
                <a:cubicBezTo>
                  <a:pt x="2958711" y="93726"/>
                  <a:pt x="2956148" y="94927"/>
                  <a:pt x="2953250" y="95773"/>
                </a:cubicBezTo>
                <a:lnTo>
                  <a:pt x="2953142" y="95986"/>
                </a:lnTo>
                <a:cubicBezTo>
                  <a:pt x="2956180" y="96342"/>
                  <a:pt x="2959027" y="97189"/>
                  <a:pt x="2961673" y="98532"/>
                </a:cubicBezTo>
                <a:cubicBezTo>
                  <a:pt x="2964323" y="99874"/>
                  <a:pt x="2966656" y="101569"/>
                  <a:pt x="2968671" y="103614"/>
                </a:cubicBezTo>
                <a:cubicBezTo>
                  <a:pt x="2970684" y="105666"/>
                  <a:pt x="2972272" y="108053"/>
                  <a:pt x="2973441" y="110772"/>
                </a:cubicBezTo>
                <a:cubicBezTo>
                  <a:pt x="2974605" y="113493"/>
                  <a:pt x="2975188" y="116441"/>
                  <a:pt x="2975188" y="119624"/>
                </a:cubicBezTo>
                <a:close/>
                <a:moveTo>
                  <a:pt x="3006636" y="180353"/>
                </a:moveTo>
                <a:cubicBezTo>
                  <a:pt x="3006636" y="180989"/>
                  <a:pt x="3006457" y="181536"/>
                  <a:pt x="3006108" y="181994"/>
                </a:cubicBezTo>
                <a:cubicBezTo>
                  <a:pt x="3005755" y="182454"/>
                  <a:pt x="3005118" y="182839"/>
                  <a:pt x="3004199" y="183161"/>
                </a:cubicBezTo>
                <a:cubicBezTo>
                  <a:pt x="3003278" y="183477"/>
                  <a:pt x="3002094" y="183726"/>
                  <a:pt x="3000650" y="183902"/>
                </a:cubicBezTo>
                <a:cubicBezTo>
                  <a:pt x="2999200" y="184075"/>
                  <a:pt x="2997382" y="184165"/>
                  <a:pt x="2995185" y="184165"/>
                </a:cubicBezTo>
                <a:cubicBezTo>
                  <a:pt x="2992929" y="184165"/>
                  <a:pt x="2991057" y="184075"/>
                  <a:pt x="2989573" y="183902"/>
                </a:cubicBezTo>
                <a:cubicBezTo>
                  <a:pt x="2988089" y="183726"/>
                  <a:pt x="2986888" y="183477"/>
                  <a:pt x="2985970" y="183161"/>
                </a:cubicBezTo>
                <a:cubicBezTo>
                  <a:pt x="2985048" y="182839"/>
                  <a:pt x="2984411" y="182454"/>
                  <a:pt x="2984061" y="181994"/>
                </a:cubicBezTo>
                <a:cubicBezTo>
                  <a:pt x="2983705" y="181536"/>
                  <a:pt x="2983529" y="180989"/>
                  <a:pt x="2983529" y="180353"/>
                </a:cubicBezTo>
                <a:lnTo>
                  <a:pt x="2983529" y="132976"/>
                </a:lnTo>
                <a:cubicBezTo>
                  <a:pt x="2983529" y="130856"/>
                  <a:pt x="2983884" y="129427"/>
                  <a:pt x="2984587" y="128681"/>
                </a:cubicBezTo>
                <a:cubicBezTo>
                  <a:pt x="2985293" y="127943"/>
                  <a:pt x="2986675" y="127573"/>
                  <a:pt x="2988720" y="127573"/>
                </a:cubicBezTo>
                <a:lnTo>
                  <a:pt x="2993915" y="127573"/>
                </a:lnTo>
                <a:cubicBezTo>
                  <a:pt x="2996176" y="124602"/>
                  <a:pt x="2998297" y="121244"/>
                  <a:pt x="3000276" y="117503"/>
                </a:cubicBezTo>
                <a:cubicBezTo>
                  <a:pt x="3002253" y="113759"/>
                  <a:pt x="3004109" y="109112"/>
                  <a:pt x="3005842" y="103565"/>
                </a:cubicBezTo>
                <a:cubicBezTo>
                  <a:pt x="3007573" y="98016"/>
                  <a:pt x="3009160" y="91375"/>
                  <a:pt x="3010612" y="83638"/>
                </a:cubicBezTo>
                <a:cubicBezTo>
                  <a:pt x="3012055" y="75902"/>
                  <a:pt x="3013416" y="66628"/>
                  <a:pt x="3014691" y="55821"/>
                </a:cubicBezTo>
                <a:cubicBezTo>
                  <a:pt x="3014830" y="54546"/>
                  <a:pt x="3015061" y="53398"/>
                  <a:pt x="3015378" y="52372"/>
                </a:cubicBezTo>
                <a:cubicBezTo>
                  <a:pt x="3015694" y="51353"/>
                  <a:pt x="3016133" y="50486"/>
                  <a:pt x="3016702" y="49780"/>
                </a:cubicBezTo>
                <a:cubicBezTo>
                  <a:pt x="3017267" y="49074"/>
                  <a:pt x="3017995" y="48542"/>
                  <a:pt x="3018877" y="48185"/>
                </a:cubicBezTo>
                <a:cubicBezTo>
                  <a:pt x="3019760" y="47836"/>
                  <a:pt x="3020835" y="47659"/>
                  <a:pt x="3022107" y="47659"/>
                </a:cubicBezTo>
                <a:lnTo>
                  <a:pt x="3080506" y="47659"/>
                </a:lnTo>
                <a:cubicBezTo>
                  <a:pt x="3083047" y="47659"/>
                  <a:pt x="3084923" y="48383"/>
                  <a:pt x="3086124" y="49831"/>
                </a:cubicBezTo>
                <a:cubicBezTo>
                  <a:pt x="3087324" y="51277"/>
                  <a:pt x="3087925" y="53420"/>
                  <a:pt x="3087925" y="56246"/>
                </a:cubicBezTo>
                <a:lnTo>
                  <a:pt x="3087925" y="127573"/>
                </a:lnTo>
                <a:lnTo>
                  <a:pt x="3098736" y="127573"/>
                </a:lnTo>
                <a:cubicBezTo>
                  <a:pt x="3100645" y="127573"/>
                  <a:pt x="3102005" y="127943"/>
                  <a:pt x="3102819" y="128681"/>
                </a:cubicBezTo>
                <a:cubicBezTo>
                  <a:pt x="3103632" y="129427"/>
                  <a:pt x="3104036" y="130856"/>
                  <a:pt x="3104036" y="132976"/>
                </a:cubicBezTo>
                <a:lnTo>
                  <a:pt x="3104036" y="180353"/>
                </a:lnTo>
                <a:cubicBezTo>
                  <a:pt x="3104036" y="180989"/>
                  <a:pt x="3103859" y="181536"/>
                  <a:pt x="3103506" y="181994"/>
                </a:cubicBezTo>
                <a:cubicBezTo>
                  <a:pt x="3103153" y="182454"/>
                  <a:pt x="3102517" y="182839"/>
                  <a:pt x="3101598" y="183161"/>
                </a:cubicBezTo>
                <a:cubicBezTo>
                  <a:pt x="3100676" y="183477"/>
                  <a:pt x="3099477" y="183726"/>
                  <a:pt x="3097994" y="183902"/>
                </a:cubicBezTo>
                <a:cubicBezTo>
                  <a:pt x="3096511" y="184075"/>
                  <a:pt x="3094635" y="184165"/>
                  <a:pt x="3092374" y="184165"/>
                </a:cubicBezTo>
                <a:cubicBezTo>
                  <a:pt x="3090186" y="184165"/>
                  <a:pt x="3088350" y="184075"/>
                  <a:pt x="3086866" y="183902"/>
                </a:cubicBezTo>
                <a:cubicBezTo>
                  <a:pt x="3085380" y="183726"/>
                  <a:pt x="3084199" y="183477"/>
                  <a:pt x="3083314" y="183161"/>
                </a:cubicBezTo>
                <a:cubicBezTo>
                  <a:pt x="3082432" y="182839"/>
                  <a:pt x="3081794" y="182454"/>
                  <a:pt x="3081405" y="181994"/>
                </a:cubicBezTo>
                <a:cubicBezTo>
                  <a:pt x="3081017" y="181536"/>
                  <a:pt x="3080826" y="180989"/>
                  <a:pt x="3080826" y="180353"/>
                </a:cubicBezTo>
                <a:lnTo>
                  <a:pt x="3080826" y="149403"/>
                </a:lnTo>
                <a:lnTo>
                  <a:pt x="3006636" y="149403"/>
                </a:lnTo>
                <a:close/>
                <a:moveTo>
                  <a:pt x="3061108" y="68961"/>
                </a:moveTo>
                <a:lnTo>
                  <a:pt x="3038537" y="68961"/>
                </a:lnTo>
                <a:cubicBezTo>
                  <a:pt x="3037334" y="77863"/>
                  <a:pt x="3036027" y="85514"/>
                  <a:pt x="3034616" y="91907"/>
                </a:cubicBezTo>
                <a:cubicBezTo>
                  <a:pt x="3033201" y="98304"/>
                  <a:pt x="3031718" y="103798"/>
                  <a:pt x="3030164" y="108388"/>
                </a:cubicBezTo>
                <a:cubicBezTo>
                  <a:pt x="3028612" y="112981"/>
                  <a:pt x="3026969" y="116761"/>
                  <a:pt x="3025238" y="119728"/>
                </a:cubicBezTo>
                <a:cubicBezTo>
                  <a:pt x="3023507" y="122694"/>
                  <a:pt x="3021789" y="125308"/>
                  <a:pt x="3020094" y="127573"/>
                </a:cubicBezTo>
                <a:lnTo>
                  <a:pt x="3061108" y="127573"/>
                </a:lnTo>
                <a:close/>
                <a:moveTo>
                  <a:pt x="3201117" y="146120"/>
                </a:moveTo>
                <a:cubicBezTo>
                  <a:pt x="3201117" y="147110"/>
                  <a:pt x="3200760" y="147884"/>
                  <a:pt x="3200054" y="148453"/>
                </a:cubicBezTo>
                <a:cubicBezTo>
                  <a:pt x="3199349" y="149018"/>
                  <a:pt x="3198236" y="149420"/>
                  <a:pt x="3196718" y="149670"/>
                </a:cubicBezTo>
                <a:cubicBezTo>
                  <a:pt x="3195198" y="149915"/>
                  <a:pt x="3192954" y="150040"/>
                  <a:pt x="3189986" y="150040"/>
                </a:cubicBezTo>
                <a:cubicBezTo>
                  <a:pt x="3186807" y="150040"/>
                  <a:pt x="3184491" y="149915"/>
                  <a:pt x="3183049" y="149670"/>
                </a:cubicBezTo>
                <a:cubicBezTo>
                  <a:pt x="3181597" y="149420"/>
                  <a:pt x="3180571" y="149018"/>
                  <a:pt x="3179970" y="148453"/>
                </a:cubicBezTo>
                <a:cubicBezTo>
                  <a:pt x="3179369" y="147884"/>
                  <a:pt x="3179066" y="147110"/>
                  <a:pt x="3179066" y="146120"/>
                </a:cubicBezTo>
                <a:lnTo>
                  <a:pt x="3179066" y="138592"/>
                </a:lnTo>
                <a:cubicBezTo>
                  <a:pt x="3175182" y="142761"/>
                  <a:pt x="3170750" y="146012"/>
                  <a:pt x="3165768" y="148345"/>
                </a:cubicBezTo>
                <a:cubicBezTo>
                  <a:pt x="3160785" y="150674"/>
                  <a:pt x="3155260" y="151840"/>
                  <a:pt x="3149183" y="151840"/>
                </a:cubicBezTo>
                <a:cubicBezTo>
                  <a:pt x="3144167" y="151840"/>
                  <a:pt x="3139556" y="151188"/>
                  <a:pt x="3135351" y="149882"/>
                </a:cubicBezTo>
                <a:cubicBezTo>
                  <a:pt x="3131147" y="148575"/>
                  <a:pt x="3127510" y="146628"/>
                  <a:pt x="3124437" y="144050"/>
                </a:cubicBezTo>
                <a:cubicBezTo>
                  <a:pt x="3121366" y="141469"/>
                  <a:pt x="3118978" y="138271"/>
                  <a:pt x="3117283" y="134456"/>
                </a:cubicBezTo>
                <a:cubicBezTo>
                  <a:pt x="3115587" y="130644"/>
                  <a:pt x="3114737" y="126190"/>
                  <a:pt x="3114737" y="121107"/>
                </a:cubicBezTo>
                <a:cubicBezTo>
                  <a:pt x="3114737" y="115595"/>
                  <a:pt x="3115819" y="110807"/>
                  <a:pt x="3117971" y="106743"/>
                </a:cubicBezTo>
                <a:cubicBezTo>
                  <a:pt x="3120128" y="102682"/>
                  <a:pt x="3123338" y="99323"/>
                  <a:pt x="3127616" y="96677"/>
                </a:cubicBezTo>
                <a:cubicBezTo>
                  <a:pt x="3131888" y="94028"/>
                  <a:pt x="3137205" y="92066"/>
                  <a:pt x="3143567" y="90795"/>
                </a:cubicBezTo>
                <a:cubicBezTo>
                  <a:pt x="3149924" y="89521"/>
                  <a:pt x="3157309" y="88887"/>
                  <a:pt x="3165718" y="88887"/>
                </a:cubicBezTo>
                <a:lnTo>
                  <a:pt x="3174933" y="88887"/>
                </a:lnTo>
                <a:lnTo>
                  <a:pt x="3174933" y="83163"/>
                </a:lnTo>
                <a:cubicBezTo>
                  <a:pt x="3174933" y="80197"/>
                  <a:pt x="3174635" y="77597"/>
                  <a:pt x="3174037" y="75373"/>
                </a:cubicBezTo>
                <a:cubicBezTo>
                  <a:pt x="3173436" y="73148"/>
                  <a:pt x="3172446" y="71290"/>
                  <a:pt x="3171067" y="69807"/>
                </a:cubicBezTo>
                <a:cubicBezTo>
                  <a:pt x="3169692" y="68323"/>
                  <a:pt x="3167853" y="67226"/>
                  <a:pt x="3165559" y="66520"/>
                </a:cubicBezTo>
                <a:cubicBezTo>
                  <a:pt x="3163262" y="65818"/>
                  <a:pt x="3160418" y="65462"/>
                  <a:pt x="3157024" y="65462"/>
                </a:cubicBezTo>
                <a:cubicBezTo>
                  <a:pt x="3152570" y="65462"/>
                  <a:pt x="3148596" y="65955"/>
                  <a:pt x="3145101" y="66946"/>
                </a:cubicBezTo>
                <a:cubicBezTo>
                  <a:pt x="3141605" y="67938"/>
                  <a:pt x="3138512" y="69033"/>
                  <a:pt x="3135830" y="70232"/>
                </a:cubicBezTo>
                <a:cubicBezTo>
                  <a:pt x="3133141" y="71434"/>
                  <a:pt x="3130898" y="72528"/>
                  <a:pt x="3129099" y="73519"/>
                </a:cubicBezTo>
                <a:cubicBezTo>
                  <a:pt x="3127298" y="74508"/>
                  <a:pt x="3125830" y="75002"/>
                  <a:pt x="3124700" y="75002"/>
                </a:cubicBezTo>
                <a:cubicBezTo>
                  <a:pt x="3123925" y="75002"/>
                  <a:pt x="3123234" y="74757"/>
                  <a:pt x="3122633" y="74261"/>
                </a:cubicBezTo>
                <a:cubicBezTo>
                  <a:pt x="3122032" y="73766"/>
                  <a:pt x="3121539" y="73062"/>
                  <a:pt x="3121150" y="72140"/>
                </a:cubicBezTo>
                <a:cubicBezTo>
                  <a:pt x="3120761" y="71222"/>
                  <a:pt x="3120462" y="70091"/>
                  <a:pt x="3120250" y="68745"/>
                </a:cubicBezTo>
                <a:cubicBezTo>
                  <a:pt x="3120037" y="67405"/>
                  <a:pt x="3119929" y="65919"/>
                  <a:pt x="3119929" y="64299"/>
                </a:cubicBezTo>
                <a:cubicBezTo>
                  <a:pt x="3119929" y="62107"/>
                  <a:pt x="3120108" y="60378"/>
                  <a:pt x="3120462" y="59105"/>
                </a:cubicBezTo>
                <a:cubicBezTo>
                  <a:pt x="3120815" y="57833"/>
                  <a:pt x="3121484" y="56685"/>
                  <a:pt x="3122475" y="55659"/>
                </a:cubicBezTo>
                <a:cubicBezTo>
                  <a:pt x="3123464" y="54637"/>
                  <a:pt x="3125197" y="53506"/>
                  <a:pt x="3127669" y="52272"/>
                </a:cubicBezTo>
                <a:cubicBezTo>
                  <a:pt x="3130139" y="51034"/>
                  <a:pt x="3133037" y="49884"/>
                  <a:pt x="3136356" y="48823"/>
                </a:cubicBezTo>
                <a:cubicBezTo>
                  <a:pt x="3139675" y="47765"/>
                  <a:pt x="3143300" y="46900"/>
                  <a:pt x="3147221" y="46223"/>
                </a:cubicBezTo>
                <a:cubicBezTo>
                  <a:pt x="3151141" y="45553"/>
                  <a:pt x="3155191" y="45219"/>
                  <a:pt x="3159356" y="45219"/>
                </a:cubicBezTo>
                <a:cubicBezTo>
                  <a:pt x="3166780" y="45219"/>
                  <a:pt x="3173120" y="45942"/>
                  <a:pt x="3178382" y="47394"/>
                </a:cubicBezTo>
                <a:cubicBezTo>
                  <a:pt x="3183646" y="48844"/>
                  <a:pt x="3187973" y="51065"/>
                  <a:pt x="3191367" y="54072"/>
                </a:cubicBezTo>
                <a:cubicBezTo>
                  <a:pt x="3194755" y="57074"/>
                  <a:pt x="3197228" y="60940"/>
                  <a:pt x="3198783" y="65674"/>
                </a:cubicBezTo>
                <a:cubicBezTo>
                  <a:pt x="3200336" y="70409"/>
                  <a:pt x="3201117" y="76024"/>
                  <a:pt x="3201117" y="82529"/>
                </a:cubicBezTo>
                <a:close/>
                <a:moveTo>
                  <a:pt x="3174933" y="105631"/>
                </a:moveTo>
                <a:lnTo>
                  <a:pt x="3164761" y="105631"/>
                </a:lnTo>
                <a:cubicBezTo>
                  <a:pt x="3160450" y="105631"/>
                  <a:pt x="3156778" y="105947"/>
                  <a:pt x="3153741" y="106585"/>
                </a:cubicBezTo>
                <a:cubicBezTo>
                  <a:pt x="3150702" y="107222"/>
                  <a:pt x="3148233" y="108176"/>
                  <a:pt x="3146324" y="109446"/>
                </a:cubicBezTo>
                <a:cubicBezTo>
                  <a:pt x="3144412" y="110717"/>
                  <a:pt x="3143019" y="112254"/>
                  <a:pt x="3142138" y="114055"/>
                </a:cubicBezTo>
                <a:cubicBezTo>
                  <a:pt x="3141251" y="115858"/>
                  <a:pt x="3140810" y="117925"/>
                  <a:pt x="3140810" y="120257"/>
                </a:cubicBezTo>
                <a:cubicBezTo>
                  <a:pt x="3140810" y="124213"/>
                  <a:pt x="3142062" y="127320"/>
                  <a:pt x="3144571" y="129584"/>
                </a:cubicBezTo>
                <a:cubicBezTo>
                  <a:pt x="3147081" y="131846"/>
                  <a:pt x="3150558" y="132976"/>
                  <a:pt x="3155011" y="132976"/>
                </a:cubicBezTo>
                <a:cubicBezTo>
                  <a:pt x="3158755" y="132976"/>
                  <a:pt x="3162200" y="132023"/>
                  <a:pt x="3165348" y="130110"/>
                </a:cubicBezTo>
                <a:cubicBezTo>
                  <a:pt x="3168489" y="128203"/>
                  <a:pt x="3171686" y="125416"/>
                  <a:pt x="3174933" y="121745"/>
                </a:cubicBezTo>
                <a:close/>
                <a:moveTo>
                  <a:pt x="3319286" y="145800"/>
                </a:moveTo>
                <a:cubicBezTo>
                  <a:pt x="3319286" y="146505"/>
                  <a:pt x="3319075" y="147124"/>
                  <a:pt x="3318649" y="147654"/>
                </a:cubicBezTo>
                <a:cubicBezTo>
                  <a:pt x="3318227" y="148186"/>
                  <a:pt x="3317523" y="148629"/>
                  <a:pt x="3316529" y="148979"/>
                </a:cubicBezTo>
                <a:cubicBezTo>
                  <a:pt x="3315538" y="149332"/>
                  <a:pt x="3314181" y="149597"/>
                  <a:pt x="3312450" y="149773"/>
                </a:cubicBezTo>
                <a:cubicBezTo>
                  <a:pt x="3310722" y="149950"/>
                  <a:pt x="3308581" y="150040"/>
                  <a:pt x="3306035" y="150040"/>
                </a:cubicBezTo>
                <a:cubicBezTo>
                  <a:pt x="3303421" y="150040"/>
                  <a:pt x="3301250" y="149950"/>
                  <a:pt x="3299523" y="149773"/>
                </a:cubicBezTo>
                <a:cubicBezTo>
                  <a:pt x="3297791" y="149597"/>
                  <a:pt x="3296430" y="149332"/>
                  <a:pt x="3295440" y="148979"/>
                </a:cubicBezTo>
                <a:cubicBezTo>
                  <a:pt x="3294447" y="148629"/>
                  <a:pt x="3293740" y="148186"/>
                  <a:pt x="3293320" y="147654"/>
                </a:cubicBezTo>
                <a:cubicBezTo>
                  <a:pt x="3292895" y="147124"/>
                  <a:pt x="3292682" y="146505"/>
                  <a:pt x="3292682" y="145800"/>
                </a:cubicBezTo>
                <a:lnTo>
                  <a:pt x="3292682" y="108600"/>
                </a:lnTo>
                <a:lnTo>
                  <a:pt x="3254425" y="108600"/>
                </a:lnTo>
                <a:lnTo>
                  <a:pt x="3254425" y="145800"/>
                </a:lnTo>
                <a:cubicBezTo>
                  <a:pt x="3254425" y="146505"/>
                  <a:pt x="3254213" y="147124"/>
                  <a:pt x="3253788" y="147654"/>
                </a:cubicBezTo>
                <a:cubicBezTo>
                  <a:pt x="3253363" y="148186"/>
                  <a:pt x="3252639" y="148629"/>
                  <a:pt x="3251617" y="148979"/>
                </a:cubicBezTo>
                <a:cubicBezTo>
                  <a:pt x="3250591" y="149332"/>
                  <a:pt x="3249231" y="149597"/>
                  <a:pt x="3247536" y="149773"/>
                </a:cubicBezTo>
                <a:cubicBezTo>
                  <a:pt x="3245839" y="149950"/>
                  <a:pt x="3243682" y="150040"/>
                  <a:pt x="3241070" y="150040"/>
                </a:cubicBezTo>
                <a:cubicBezTo>
                  <a:pt x="3238456" y="150040"/>
                  <a:pt x="3236302" y="149950"/>
                  <a:pt x="3234604" y="149773"/>
                </a:cubicBezTo>
                <a:cubicBezTo>
                  <a:pt x="3232908" y="149597"/>
                  <a:pt x="3231547" y="149332"/>
                  <a:pt x="3230525" y="148979"/>
                </a:cubicBezTo>
                <a:cubicBezTo>
                  <a:pt x="3229503" y="148629"/>
                  <a:pt x="3228775" y="148186"/>
                  <a:pt x="3228351" y="147654"/>
                </a:cubicBezTo>
                <a:cubicBezTo>
                  <a:pt x="3227929" y="147124"/>
                  <a:pt x="3227717" y="146505"/>
                  <a:pt x="3227717" y="145800"/>
                </a:cubicBezTo>
                <a:lnTo>
                  <a:pt x="3227717" y="51264"/>
                </a:lnTo>
                <a:cubicBezTo>
                  <a:pt x="3227717" y="50557"/>
                  <a:pt x="3227929" y="49939"/>
                  <a:pt x="3228351" y="49406"/>
                </a:cubicBezTo>
                <a:cubicBezTo>
                  <a:pt x="3228775" y="48877"/>
                  <a:pt x="3229503" y="48434"/>
                  <a:pt x="3230525" y="48077"/>
                </a:cubicBezTo>
                <a:cubicBezTo>
                  <a:pt x="3231547" y="47728"/>
                  <a:pt x="3232908" y="47462"/>
                  <a:pt x="3234604" y="47286"/>
                </a:cubicBezTo>
                <a:cubicBezTo>
                  <a:pt x="3236302" y="47113"/>
                  <a:pt x="3238456" y="47023"/>
                  <a:pt x="3241070" y="47023"/>
                </a:cubicBezTo>
                <a:cubicBezTo>
                  <a:pt x="3243682" y="47023"/>
                  <a:pt x="3245839" y="47113"/>
                  <a:pt x="3247536" y="47286"/>
                </a:cubicBezTo>
                <a:cubicBezTo>
                  <a:pt x="3249231" y="47462"/>
                  <a:pt x="3250591" y="47728"/>
                  <a:pt x="3251617" y="48077"/>
                </a:cubicBezTo>
                <a:cubicBezTo>
                  <a:pt x="3252639" y="48434"/>
                  <a:pt x="3253363" y="48877"/>
                  <a:pt x="3253788" y="49406"/>
                </a:cubicBezTo>
                <a:cubicBezTo>
                  <a:pt x="3254213" y="49939"/>
                  <a:pt x="3254425" y="50557"/>
                  <a:pt x="3254425" y="51264"/>
                </a:cubicBezTo>
                <a:lnTo>
                  <a:pt x="3254425" y="86662"/>
                </a:lnTo>
                <a:lnTo>
                  <a:pt x="3292682" y="86662"/>
                </a:lnTo>
                <a:lnTo>
                  <a:pt x="3292682" y="51264"/>
                </a:lnTo>
                <a:cubicBezTo>
                  <a:pt x="3292682" y="50557"/>
                  <a:pt x="3292895" y="49939"/>
                  <a:pt x="3293320" y="49406"/>
                </a:cubicBezTo>
                <a:cubicBezTo>
                  <a:pt x="3293740" y="48877"/>
                  <a:pt x="3294447" y="48434"/>
                  <a:pt x="3295440" y="48077"/>
                </a:cubicBezTo>
                <a:cubicBezTo>
                  <a:pt x="3296430" y="47728"/>
                  <a:pt x="3297791" y="47462"/>
                  <a:pt x="3299523" y="47286"/>
                </a:cubicBezTo>
                <a:cubicBezTo>
                  <a:pt x="3301250" y="47113"/>
                  <a:pt x="3303421" y="47023"/>
                  <a:pt x="3306035" y="47023"/>
                </a:cubicBezTo>
                <a:cubicBezTo>
                  <a:pt x="3308581" y="47023"/>
                  <a:pt x="3310722" y="47113"/>
                  <a:pt x="3312450" y="47286"/>
                </a:cubicBezTo>
                <a:cubicBezTo>
                  <a:pt x="3314181" y="47462"/>
                  <a:pt x="3315538" y="47728"/>
                  <a:pt x="3316529" y="48077"/>
                </a:cubicBezTo>
                <a:cubicBezTo>
                  <a:pt x="3317523" y="48434"/>
                  <a:pt x="3318227" y="48877"/>
                  <a:pt x="3318649" y="49406"/>
                </a:cubicBezTo>
                <a:cubicBezTo>
                  <a:pt x="3319075" y="49939"/>
                  <a:pt x="3319286" y="50557"/>
                  <a:pt x="3319286" y="51264"/>
                </a:cubicBezTo>
                <a:close/>
                <a:moveTo>
                  <a:pt x="3440214" y="146120"/>
                </a:moveTo>
                <a:cubicBezTo>
                  <a:pt x="3440214" y="146826"/>
                  <a:pt x="3440019" y="147427"/>
                  <a:pt x="3439631" y="147919"/>
                </a:cubicBezTo>
                <a:cubicBezTo>
                  <a:pt x="3439242" y="148417"/>
                  <a:pt x="3438551" y="148820"/>
                  <a:pt x="3437565" y="149136"/>
                </a:cubicBezTo>
                <a:cubicBezTo>
                  <a:pt x="3436575" y="149457"/>
                  <a:pt x="3435253" y="149684"/>
                  <a:pt x="3433590" y="149828"/>
                </a:cubicBezTo>
                <a:cubicBezTo>
                  <a:pt x="3431931" y="149968"/>
                  <a:pt x="3429825" y="150040"/>
                  <a:pt x="3427282" y="150040"/>
                </a:cubicBezTo>
                <a:cubicBezTo>
                  <a:pt x="3424737" y="150040"/>
                  <a:pt x="3422603" y="149968"/>
                  <a:pt x="3420872" y="149828"/>
                </a:cubicBezTo>
                <a:cubicBezTo>
                  <a:pt x="3419143" y="149684"/>
                  <a:pt x="3417729" y="149457"/>
                  <a:pt x="3416631" y="149136"/>
                </a:cubicBezTo>
                <a:cubicBezTo>
                  <a:pt x="3415536" y="148820"/>
                  <a:pt x="3414759" y="148417"/>
                  <a:pt x="3414302" y="147919"/>
                </a:cubicBezTo>
                <a:cubicBezTo>
                  <a:pt x="3413841" y="147427"/>
                  <a:pt x="3413609" y="146826"/>
                  <a:pt x="3413609" y="146120"/>
                </a:cubicBezTo>
                <a:lnTo>
                  <a:pt x="3413609" y="103936"/>
                </a:lnTo>
                <a:cubicBezTo>
                  <a:pt x="3413609" y="100969"/>
                  <a:pt x="3413700" y="97894"/>
                  <a:pt x="3413876" y="94715"/>
                </a:cubicBezTo>
                <a:cubicBezTo>
                  <a:pt x="3414053" y="91533"/>
                  <a:pt x="3414319" y="88426"/>
                  <a:pt x="3414669" y="85388"/>
                </a:cubicBezTo>
                <a:cubicBezTo>
                  <a:pt x="3412973" y="88358"/>
                  <a:pt x="3411137" y="91270"/>
                  <a:pt x="3409161" y="94132"/>
                </a:cubicBezTo>
                <a:cubicBezTo>
                  <a:pt x="3407185" y="96994"/>
                  <a:pt x="3405168" y="99838"/>
                  <a:pt x="3403119" y="102664"/>
                </a:cubicBezTo>
                <a:lnTo>
                  <a:pt x="3371220" y="146012"/>
                </a:lnTo>
                <a:cubicBezTo>
                  <a:pt x="3370583" y="146789"/>
                  <a:pt x="3369981" y="147444"/>
                  <a:pt x="3369412" y="147974"/>
                </a:cubicBezTo>
                <a:cubicBezTo>
                  <a:pt x="3368847" y="148500"/>
                  <a:pt x="3368128" y="148924"/>
                  <a:pt x="3367246" y="149241"/>
                </a:cubicBezTo>
                <a:cubicBezTo>
                  <a:pt x="3366360" y="149561"/>
                  <a:pt x="3365248" y="149773"/>
                  <a:pt x="3363905" y="149882"/>
                </a:cubicBezTo>
                <a:cubicBezTo>
                  <a:pt x="3362558" y="149986"/>
                  <a:pt x="3360831" y="150040"/>
                  <a:pt x="3358714" y="150040"/>
                </a:cubicBezTo>
                <a:cubicBezTo>
                  <a:pt x="3356169" y="150040"/>
                  <a:pt x="3354102" y="149968"/>
                  <a:pt x="3352515" y="149828"/>
                </a:cubicBezTo>
                <a:cubicBezTo>
                  <a:pt x="3350924" y="149684"/>
                  <a:pt x="3349649" y="149457"/>
                  <a:pt x="3348699" y="149136"/>
                </a:cubicBezTo>
                <a:cubicBezTo>
                  <a:pt x="3347741" y="148820"/>
                  <a:pt x="3347072" y="148398"/>
                  <a:pt x="3346683" y="147866"/>
                </a:cubicBezTo>
                <a:cubicBezTo>
                  <a:pt x="3346291" y="147336"/>
                  <a:pt x="3346099" y="146718"/>
                  <a:pt x="3346099" y="146012"/>
                </a:cubicBezTo>
                <a:lnTo>
                  <a:pt x="3346099" y="51155"/>
                </a:lnTo>
                <a:cubicBezTo>
                  <a:pt x="3346099" y="50518"/>
                  <a:pt x="3346291" y="49939"/>
                  <a:pt x="3346683" y="49406"/>
                </a:cubicBezTo>
                <a:cubicBezTo>
                  <a:pt x="3347072" y="48877"/>
                  <a:pt x="3347777" y="48434"/>
                  <a:pt x="3348802" y="48077"/>
                </a:cubicBezTo>
                <a:cubicBezTo>
                  <a:pt x="3349825" y="47728"/>
                  <a:pt x="3351169" y="47462"/>
                  <a:pt x="3352831" y="47286"/>
                </a:cubicBezTo>
                <a:cubicBezTo>
                  <a:pt x="3354491" y="47113"/>
                  <a:pt x="3356593" y="47023"/>
                  <a:pt x="3359132" y="47023"/>
                </a:cubicBezTo>
                <a:cubicBezTo>
                  <a:pt x="3364150" y="47023"/>
                  <a:pt x="3367685" y="47379"/>
                  <a:pt x="3369734" y="48085"/>
                </a:cubicBezTo>
                <a:cubicBezTo>
                  <a:pt x="3371782" y="48791"/>
                  <a:pt x="3372808" y="49813"/>
                  <a:pt x="3372808" y="51155"/>
                </a:cubicBezTo>
                <a:lnTo>
                  <a:pt x="3372808" y="93128"/>
                </a:lnTo>
                <a:cubicBezTo>
                  <a:pt x="3372808" y="96022"/>
                  <a:pt x="3372703" y="99024"/>
                  <a:pt x="3372491" y="102131"/>
                </a:cubicBezTo>
                <a:cubicBezTo>
                  <a:pt x="3372279" y="105242"/>
                  <a:pt x="3371994" y="108245"/>
                  <a:pt x="3371641" y="111143"/>
                </a:cubicBezTo>
                <a:cubicBezTo>
                  <a:pt x="3373337" y="108315"/>
                  <a:pt x="3375065" y="105508"/>
                  <a:pt x="3376836" y="102719"/>
                </a:cubicBezTo>
                <a:cubicBezTo>
                  <a:pt x="3378601" y="99928"/>
                  <a:pt x="3380475" y="97225"/>
                  <a:pt x="3382452" y="94611"/>
                </a:cubicBezTo>
                <a:lnTo>
                  <a:pt x="3414669" y="51155"/>
                </a:lnTo>
                <a:cubicBezTo>
                  <a:pt x="3415238" y="50381"/>
                  <a:pt x="3415839" y="49727"/>
                  <a:pt x="3416476" y="49194"/>
                </a:cubicBezTo>
                <a:cubicBezTo>
                  <a:pt x="3417110" y="48664"/>
                  <a:pt x="3417904" y="48240"/>
                  <a:pt x="3418856" y="47922"/>
                </a:cubicBezTo>
                <a:cubicBezTo>
                  <a:pt x="3419810" y="47606"/>
                  <a:pt x="3420976" y="47379"/>
                  <a:pt x="3422355" y="47235"/>
                </a:cubicBezTo>
                <a:cubicBezTo>
                  <a:pt x="3423730" y="47091"/>
                  <a:pt x="3425516" y="47023"/>
                  <a:pt x="3427708" y="47023"/>
                </a:cubicBezTo>
                <a:cubicBezTo>
                  <a:pt x="3430177" y="47023"/>
                  <a:pt x="3432229" y="47091"/>
                  <a:pt x="3433856" y="47235"/>
                </a:cubicBezTo>
                <a:cubicBezTo>
                  <a:pt x="3435480" y="47379"/>
                  <a:pt x="3436773" y="47623"/>
                  <a:pt x="3437723" y="47977"/>
                </a:cubicBezTo>
                <a:cubicBezTo>
                  <a:pt x="3438677" y="48330"/>
                  <a:pt x="3439332" y="48791"/>
                  <a:pt x="3439685" y="49356"/>
                </a:cubicBezTo>
                <a:cubicBezTo>
                  <a:pt x="3440038" y="49921"/>
                  <a:pt x="3440214" y="50557"/>
                  <a:pt x="3440214" y="51264"/>
                </a:cubicBezTo>
                <a:close/>
                <a:moveTo>
                  <a:pt x="3548210" y="145800"/>
                </a:moveTo>
                <a:cubicBezTo>
                  <a:pt x="3548210" y="146577"/>
                  <a:pt x="3548052" y="147232"/>
                  <a:pt x="3547735" y="147762"/>
                </a:cubicBezTo>
                <a:cubicBezTo>
                  <a:pt x="3547418" y="148290"/>
                  <a:pt x="3546782" y="148734"/>
                  <a:pt x="3545827" y="149083"/>
                </a:cubicBezTo>
                <a:cubicBezTo>
                  <a:pt x="3544877" y="149439"/>
                  <a:pt x="3543531" y="149684"/>
                  <a:pt x="3541798" y="149828"/>
                </a:cubicBezTo>
                <a:cubicBezTo>
                  <a:pt x="3540068" y="149968"/>
                  <a:pt x="3537793" y="150040"/>
                  <a:pt x="3534966" y="150040"/>
                </a:cubicBezTo>
                <a:cubicBezTo>
                  <a:pt x="3532421" y="150040"/>
                  <a:pt x="3530301" y="149968"/>
                  <a:pt x="3528605" y="149828"/>
                </a:cubicBezTo>
                <a:cubicBezTo>
                  <a:pt x="3526909" y="149684"/>
                  <a:pt x="3525549" y="149439"/>
                  <a:pt x="3524527" y="149083"/>
                </a:cubicBezTo>
                <a:cubicBezTo>
                  <a:pt x="3523500" y="148734"/>
                  <a:pt x="3522794" y="148290"/>
                  <a:pt x="3522406" y="147762"/>
                </a:cubicBezTo>
                <a:cubicBezTo>
                  <a:pt x="3522017" y="147232"/>
                  <a:pt x="3521822" y="146577"/>
                  <a:pt x="3521822" y="145800"/>
                </a:cubicBezTo>
                <a:lnTo>
                  <a:pt x="3521822" y="110084"/>
                </a:lnTo>
                <a:lnTo>
                  <a:pt x="3514823" y="110084"/>
                </a:lnTo>
                <a:cubicBezTo>
                  <a:pt x="3511578" y="110084"/>
                  <a:pt x="3509000" y="110386"/>
                  <a:pt x="3507092" y="110984"/>
                </a:cubicBezTo>
                <a:cubicBezTo>
                  <a:pt x="3505183" y="111585"/>
                  <a:pt x="3503434" y="112611"/>
                  <a:pt x="3501847" y="114055"/>
                </a:cubicBezTo>
                <a:cubicBezTo>
                  <a:pt x="3500255" y="115505"/>
                  <a:pt x="3498789" y="117414"/>
                  <a:pt x="3497448" y="119783"/>
                </a:cubicBezTo>
                <a:cubicBezTo>
                  <a:pt x="3496101" y="122147"/>
                  <a:pt x="3494761" y="125132"/>
                  <a:pt x="3493419" y="128736"/>
                </a:cubicBezTo>
                <a:lnTo>
                  <a:pt x="3487165" y="144950"/>
                </a:lnTo>
                <a:cubicBezTo>
                  <a:pt x="3486740" y="146012"/>
                  <a:pt x="3486230" y="146879"/>
                  <a:pt x="3485631" y="147548"/>
                </a:cubicBezTo>
                <a:cubicBezTo>
                  <a:pt x="3485031" y="148219"/>
                  <a:pt x="3484148" y="148734"/>
                  <a:pt x="3482978" y="149083"/>
                </a:cubicBezTo>
                <a:cubicBezTo>
                  <a:pt x="3481812" y="149439"/>
                  <a:pt x="3480312" y="149684"/>
                  <a:pt x="3478475" y="149828"/>
                </a:cubicBezTo>
                <a:cubicBezTo>
                  <a:pt x="3476636" y="149968"/>
                  <a:pt x="3474306" y="150040"/>
                  <a:pt x="3471480" y="150040"/>
                </a:cubicBezTo>
                <a:cubicBezTo>
                  <a:pt x="3469007" y="150040"/>
                  <a:pt x="3466923" y="150005"/>
                  <a:pt x="3465227" y="149936"/>
                </a:cubicBezTo>
                <a:cubicBezTo>
                  <a:pt x="3463531" y="149860"/>
                  <a:pt x="3462153" y="149723"/>
                  <a:pt x="3461093" y="149511"/>
                </a:cubicBezTo>
                <a:cubicBezTo>
                  <a:pt x="3460032" y="149299"/>
                  <a:pt x="3459273" y="148979"/>
                  <a:pt x="3458815" y="148553"/>
                </a:cubicBezTo>
                <a:cubicBezTo>
                  <a:pt x="3458354" y="148133"/>
                  <a:pt x="3458125" y="147531"/>
                  <a:pt x="3458125" y="146753"/>
                </a:cubicBezTo>
                <a:cubicBezTo>
                  <a:pt x="3458125" y="145976"/>
                  <a:pt x="3458391" y="144864"/>
                  <a:pt x="3458923" y="143412"/>
                </a:cubicBezTo>
                <a:cubicBezTo>
                  <a:pt x="3459453" y="141966"/>
                  <a:pt x="3460458" y="139619"/>
                  <a:pt x="3461941" y="136367"/>
                </a:cubicBezTo>
                <a:lnTo>
                  <a:pt x="3468406" y="121423"/>
                </a:lnTo>
                <a:cubicBezTo>
                  <a:pt x="3470314" y="117043"/>
                  <a:pt x="3472647" y="113349"/>
                  <a:pt x="3475404" y="110346"/>
                </a:cubicBezTo>
                <a:cubicBezTo>
                  <a:pt x="3478159" y="107344"/>
                  <a:pt x="3481301" y="105137"/>
                  <a:pt x="3484832" y="103722"/>
                </a:cubicBezTo>
                <a:cubicBezTo>
                  <a:pt x="3478191" y="102171"/>
                  <a:pt x="3472949" y="99291"/>
                  <a:pt x="3469097" y="95086"/>
                </a:cubicBezTo>
                <a:cubicBezTo>
                  <a:pt x="3465245" y="90881"/>
                  <a:pt x="3463319" y="85388"/>
                  <a:pt x="3463319" y="78605"/>
                </a:cubicBezTo>
                <a:cubicBezTo>
                  <a:pt x="3463319" y="73587"/>
                  <a:pt x="3464323" y="69086"/>
                  <a:pt x="3466339" y="65091"/>
                </a:cubicBezTo>
                <a:cubicBezTo>
                  <a:pt x="3468352" y="61102"/>
                  <a:pt x="3471354" y="57729"/>
                  <a:pt x="3475351" y="54972"/>
                </a:cubicBezTo>
                <a:cubicBezTo>
                  <a:pt x="3479339" y="52217"/>
                  <a:pt x="3484303" y="50098"/>
                  <a:pt x="3490244" y="48610"/>
                </a:cubicBezTo>
                <a:cubicBezTo>
                  <a:pt x="3496176" y="47127"/>
                  <a:pt x="3503064" y="46386"/>
                  <a:pt x="3510904" y="46386"/>
                </a:cubicBezTo>
                <a:cubicBezTo>
                  <a:pt x="3513096" y="46386"/>
                  <a:pt x="3515516" y="46421"/>
                  <a:pt x="3518165" y="46489"/>
                </a:cubicBezTo>
                <a:cubicBezTo>
                  <a:pt x="3520814" y="46566"/>
                  <a:pt x="3523500" y="46670"/>
                  <a:pt x="3526222" y="46810"/>
                </a:cubicBezTo>
                <a:cubicBezTo>
                  <a:pt x="3528940" y="46955"/>
                  <a:pt x="3531625" y="47113"/>
                  <a:pt x="3534275" y="47286"/>
                </a:cubicBezTo>
                <a:cubicBezTo>
                  <a:pt x="3536924" y="47462"/>
                  <a:pt x="3539275" y="47659"/>
                  <a:pt x="3541323" y="47873"/>
                </a:cubicBezTo>
                <a:cubicBezTo>
                  <a:pt x="3543653" y="48012"/>
                  <a:pt x="3545385" y="48809"/>
                  <a:pt x="3546515" y="50251"/>
                </a:cubicBezTo>
                <a:cubicBezTo>
                  <a:pt x="3547645" y="51703"/>
                  <a:pt x="3548210" y="53592"/>
                  <a:pt x="3548210" y="55926"/>
                </a:cubicBezTo>
                <a:close/>
                <a:moveTo>
                  <a:pt x="3521822" y="65570"/>
                </a:moveTo>
                <a:cubicBezTo>
                  <a:pt x="3519846" y="65213"/>
                  <a:pt x="3517794" y="64968"/>
                  <a:pt x="3515673" y="64824"/>
                </a:cubicBezTo>
                <a:cubicBezTo>
                  <a:pt x="3513554" y="64688"/>
                  <a:pt x="3511578" y="64616"/>
                  <a:pt x="3509741" y="64616"/>
                </a:cubicBezTo>
                <a:cubicBezTo>
                  <a:pt x="3505997" y="64616"/>
                  <a:pt x="3502871" y="64968"/>
                  <a:pt x="3500363" y="65674"/>
                </a:cubicBezTo>
                <a:cubicBezTo>
                  <a:pt x="3497850" y="66380"/>
                  <a:pt x="3495819" y="67370"/>
                  <a:pt x="3494269" y="68641"/>
                </a:cubicBezTo>
                <a:cubicBezTo>
                  <a:pt x="3492713" y="69915"/>
                  <a:pt x="3491597" y="71434"/>
                  <a:pt x="3490927" y="73197"/>
                </a:cubicBezTo>
                <a:cubicBezTo>
                  <a:pt x="3490258" y="74969"/>
                  <a:pt x="3489923" y="76877"/>
                  <a:pt x="3489923" y="78923"/>
                </a:cubicBezTo>
                <a:cubicBezTo>
                  <a:pt x="3489923" y="81115"/>
                  <a:pt x="3490290" y="83073"/>
                  <a:pt x="3491035" y="84804"/>
                </a:cubicBezTo>
                <a:cubicBezTo>
                  <a:pt x="3491777" y="86533"/>
                  <a:pt x="3492940" y="87983"/>
                  <a:pt x="3494532" y="89146"/>
                </a:cubicBezTo>
                <a:cubicBezTo>
                  <a:pt x="3496123" y="90316"/>
                  <a:pt x="3498134" y="91199"/>
                  <a:pt x="3500572" y="91799"/>
                </a:cubicBezTo>
                <a:cubicBezTo>
                  <a:pt x="3503009" y="92400"/>
                  <a:pt x="3506277" y="92704"/>
                  <a:pt x="3510379" y="92704"/>
                </a:cubicBezTo>
                <a:lnTo>
                  <a:pt x="3521822" y="92704"/>
                </a:lnTo>
                <a:close/>
                <a:moveTo>
                  <a:pt x="3698388" y="59421"/>
                </a:moveTo>
                <a:cubicBezTo>
                  <a:pt x="3698388" y="61754"/>
                  <a:pt x="3698298" y="63698"/>
                  <a:pt x="3698121" y="65250"/>
                </a:cubicBezTo>
                <a:cubicBezTo>
                  <a:pt x="3697945" y="66804"/>
                  <a:pt x="3697680" y="68039"/>
                  <a:pt x="3697326" y="68957"/>
                </a:cubicBezTo>
                <a:cubicBezTo>
                  <a:pt x="3696973" y="69879"/>
                  <a:pt x="3696530" y="70517"/>
                  <a:pt x="3696001" y="70866"/>
                </a:cubicBezTo>
                <a:cubicBezTo>
                  <a:pt x="3695472" y="71222"/>
                  <a:pt x="3694885" y="71398"/>
                  <a:pt x="3694252" y="71398"/>
                </a:cubicBezTo>
                <a:lnTo>
                  <a:pt x="3670405" y="71398"/>
                </a:lnTo>
                <a:lnTo>
                  <a:pt x="3670405" y="145800"/>
                </a:lnTo>
                <a:cubicBezTo>
                  <a:pt x="3670405" y="146505"/>
                  <a:pt x="3670197" y="147124"/>
                  <a:pt x="3669771" y="147654"/>
                </a:cubicBezTo>
                <a:cubicBezTo>
                  <a:pt x="3669347" y="148186"/>
                  <a:pt x="3668641" y="148629"/>
                  <a:pt x="3667651" y="148979"/>
                </a:cubicBezTo>
                <a:cubicBezTo>
                  <a:pt x="3666661" y="149332"/>
                  <a:pt x="3665305" y="149597"/>
                  <a:pt x="3663572" y="149773"/>
                </a:cubicBezTo>
                <a:cubicBezTo>
                  <a:pt x="3661842" y="149950"/>
                  <a:pt x="3659667" y="150040"/>
                  <a:pt x="3657053" y="150040"/>
                </a:cubicBezTo>
                <a:cubicBezTo>
                  <a:pt x="3654509" y="150040"/>
                  <a:pt x="3652387" y="149950"/>
                  <a:pt x="3650692" y="149773"/>
                </a:cubicBezTo>
                <a:cubicBezTo>
                  <a:pt x="3648997" y="149597"/>
                  <a:pt x="3647635" y="149332"/>
                  <a:pt x="3646613" y="148979"/>
                </a:cubicBezTo>
                <a:cubicBezTo>
                  <a:pt x="3645587" y="148629"/>
                  <a:pt x="3644882" y="148186"/>
                  <a:pt x="3644493" y="147654"/>
                </a:cubicBezTo>
                <a:cubicBezTo>
                  <a:pt x="3644103" y="147124"/>
                  <a:pt x="3643909" y="146505"/>
                  <a:pt x="3643909" y="145800"/>
                </a:cubicBezTo>
                <a:lnTo>
                  <a:pt x="3643909" y="71398"/>
                </a:lnTo>
                <a:lnTo>
                  <a:pt x="3620063" y="71398"/>
                </a:lnTo>
                <a:cubicBezTo>
                  <a:pt x="3619357" y="71398"/>
                  <a:pt x="3618739" y="71208"/>
                  <a:pt x="3618209" y="70815"/>
                </a:cubicBezTo>
                <a:cubicBezTo>
                  <a:pt x="3617680" y="70426"/>
                  <a:pt x="3617237" y="69775"/>
                  <a:pt x="3616888" y="68853"/>
                </a:cubicBezTo>
                <a:cubicBezTo>
                  <a:pt x="3616532" y="67938"/>
                  <a:pt x="3616264" y="66665"/>
                  <a:pt x="3616089" y="65037"/>
                </a:cubicBezTo>
                <a:cubicBezTo>
                  <a:pt x="3615912" y="63414"/>
                  <a:pt x="3615822" y="61437"/>
                  <a:pt x="3615822" y="59105"/>
                </a:cubicBezTo>
                <a:cubicBezTo>
                  <a:pt x="3615822" y="56983"/>
                  <a:pt x="3615931" y="55198"/>
                  <a:pt x="3616143" y="53751"/>
                </a:cubicBezTo>
                <a:cubicBezTo>
                  <a:pt x="3616355" y="52303"/>
                  <a:pt x="3616636" y="51120"/>
                  <a:pt x="3616988" y="50198"/>
                </a:cubicBezTo>
                <a:cubicBezTo>
                  <a:pt x="3617342" y="49283"/>
                  <a:pt x="3617766" y="48632"/>
                  <a:pt x="3618263" y="48240"/>
                </a:cubicBezTo>
                <a:cubicBezTo>
                  <a:pt x="3618757" y="47851"/>
                  <a:pt x="3619357" y="47659"/>
                  <a:pt x="3620063" y="47659"/>
                </a:cubicBezTo>
                <a:lnTo>
                  <a:pt x="3694252" y="47659"/>
                </a:lnTo>
                <a:cubicBezTo>
                  <a:pt x="3694885" y="47659"/>
                  <a:pt x="3695472" y="47851"/>
                  <a:pt x="3696001" y="48240"/>
                </a:cubicBezTo>
                <a:cubicBezTo>
                  <a:pt x="3696530" y="48632"/>
                  <a:pt x="3696973" y="49283"/>
                  <a:pt x="3697326" y="50198"/>
                </a:cubicBezTo>
                <a:cubicBezTo>
                  <a:pt x="3697680" y="51120"/>
                  <a:pt x="3697945" y="52339"/>
                  <a:pt x="3698121" y="53860"/>
                </a:cubicBezTo>
                <a:cubicBezTo>
                  <a:pt x="3698298" y="55378"/>
                  <a:pt x="3698388" y="57233"/>
                  <a:pt x="3698388" y="59421"/>
                </a:cubicBezTo>
                <a:close/>
                <a:moveTo>
                  <a:pt x="3798613" y="95773"/>
                </a:moveTo>
                <a:cubicBezTo>
                  <a:pt x="3798613" y="99024"/>
                  <a:pt x="3797889" y="101426"/>
                  <a:pt x="3796441" y="102981"/>
                </a:cubicBezTo>
                <a:cubicBezTo>
                  <a:pt x="3794995" y="104532"/>
                  <a:pt x="3792997" y="105313"/>
                  <a:pt x="3790451" y="105313"/>
                </a:cubicBezTo>
                <a:lnTo>
                  <a:pt x="3732902" y="105313"/>
                </a:lnTo>
                <a:cubicBezTo>
                  <a:pt x="3732902" y="109342"/>
                  <a:pt x="3733381" y="112995"/>
                  <a:pt x="3734338" y="116280"/>
                </a:cubicBezTo>
                <a:cubicBezTo>
                  <a:pt x="3735288" y="119569"/>
                  <a:pt x="3736807" y="122359"/>
                  <a:pt x="3738892" y="124653"/>
                </a:cubicBezTo>
                <a:cubicBezTo>
                  <a:pt x="3740980" y="126950"/>
                  <a:pt x="3743662" y="128699"/>
                  <a:pt x="3746946" y="129902"/>
                </a:cubicBezTo>
                <a:cubicBezTo>
                  <a:pt x="3750232" y="131104"/>
                  <a:pt x="3754170" y="131705"/>
                  <a:pt x="3758764" y="131705"/>
                </a:cubicBezTo>
                <a:cubicBezTo>
                  <a:pt x="3763426" y="131705"/>
                  <a:pt x="3767526" y="131370"/>
                  <a:pt x="3771061" y="130697"/>
                </a:cubicBezTo>
                <a:cubicBezTo>
                  <a:pt x="3774594" y="130028"/>
                  <a:pt x="3777648" y="129282"/>
                  <a:pt x="3780227" y="128469"/>
                </a:cubicBezTo>
                <a:cubicBezTo>
                  <a:pt x="3782809" y="127655"/>
                  <a:pt x="3784943" y="126917"/>
                  <a:pt x="3786639" y="126244"/>
                </a:cubicBezTo>
                <a:cubicBezTo>
                  <a:pt x="3788331" y="125575"/>
                  <a:pt x="3789713" y="125240"/>
                  <a:pt x="3790772" y="125240"/>
                </a:cubicBezTo>
                <a:cubicBezTo>
                  <a:pt x="3791408" y="125240"/>
                  <a:pt x="3791934" y="125362"/>
                  <a:pt x="3792359" y="125611"/>
                </a:cubicBezTo>
                <a:cubicBezTo>
                  <a:pt x="3792783" y="125856"/>
                  <a:pt x="3793140" y="126295"/>
                  <a:pt x="3793421" y="126931"/>
                </a:cubicBezTo>
                <a:cubicBezTo>
                  <a:pt x="3793702" y="127569"/>
                  <a:pt x="3793896" y="128469"/>
                  <a:pt x="3794004" y="129635"/>
                </a:cubicBezTo>
                <a:cubicBezTo>
                  <a:pt x="3794108" y="130802"/>
                  <a:pt x="3794163" y="132267"/>
                  <a:pt x="3794163" y="134038"/>
                </a:cubicBezTo>
                <a:cubicBezTo>
                  <a:pt x="3794163" y="135590"/>
                  <a:pt x="3794130" y="136919"/>
                  <a:pt x="3794058" y="138012"/>
                </a:cubicBezTo>
                <a:cubicBezTo>
                  <a:pt x="3793986" y="139107"/>
                  <a:pt x="3793882" y="140043"/>
                  <a:pt x="3793741" y="140817"/>
                </a:cubicBezTo>
                <a:cubicBezTo>
                  <a:pt x="3793598" y="141599"/>
                  <a:pt x="3793385" y="142254"/>
                  <a:pt x="3793105" y="142779"/>
                </a:cubicBezTo>
                <a:cubicBezTo>
                  <a:pt x="3792824" y="143308"/>
                  <a:pt x="3792449" y="143820"/>
                  <a:pt x="3791989" y="144316"/>
                </a:cubicBezTo>
                <a:cubicBezTo>
                  <a:pt x="3791531" y="144813"/>
                  <a:pt x="3790275" y="145482"/>
                  <a:pt x="3788227" y="146332"/>
                </a:cubicBezTo>
                <a:cubicBezTo>
                  <a:pt x="3786182" y="147177"/>
                  <a:pt x="3783568" y="148006"/>
                  <a:pt x="3780385" y="148820"/>
                </a:cubicBezTo>
                <a:cubicBezTo>
                  <a:pt x="3777207" y="149634"/>
                  <a:pt x="3773567" y="150339"/>
                  <a:pt x="3769466" y="150941"/>
                </a:cubicBezTo>
                <a:cubicBezTo>
                  <a:pt x="3765369" y="151538"/>
                  <a:pt x="3760985" y="151840"/>
                  <a:pt x="3756326" y="151840"/>
                </a:cubicBezTo>
                <a:cubicBezTo>
                  <a:pt x="3747917" y="151840"/>
                  <a:pt x="3740551" y="150778"/>
                  <a:pt x="3734230" y="148657"/>
                </a:cubicBezTo>
                <a:cubicBezTo>
                  <a:pt x="3727902" y="146541"/>
                  <a:pt x="3722620" y="143326"/>
                  <a:pt x="3718383" y="139017"/>
                </a:cubicBezTo>
                <a:cubicBezTo>
                  <a:pt x="3714141" y="134708"/>
                  <a:pt x="3710981" y="129268"/>
                  <a:pt x="3708896" y="122694"/>
                </a:cubicBezTo>
                <a:cubicBezTo>
                  <a:pt x="3706812" y="116121"/>
                  <a:pt x="3705768" y="108424"/>
                  <a:pt x="3705768" y="99590"/>
                </a:cubicBezTo>
                <a:cubicBezTo>
                  <a:pt x="3705768" y="91183"/>
                  <a:pt x="3706867" y="83605"/>
                  <a:pt x="3709059" y="76853"/>
                </a:cubicBezTo>
                <a:cubicBezTo>
                  <a:pt x="3711247" y="70105"/>
                  <a:pt x="3714430" y="64385"/>
                  <a:pt x="3718595" y="59687"/>
                </a:cubicBezTo>
                <a:cubicBezTo>
                  <a:pt x="3722763" y="54986"/>
                  <a:pt x="3727833" y="51403"/>
                  <a:pt x="3733805" y="48926"/>
                </a:cubicBezTo>
                <a:cubicBezTo>
                  <a:pt x="3739777" y="46458"/>
                  <a:pt x="3746502" y="45219"/>
                  <a:pt x="3753994" y="45219"/>
                </a:cubicBezTo>
                <a:cubicBezTo>
                  <a:pt x="3761908" y="45219"/>
                  <a:pt x="3768675" y="46382"/>
                  <a:pt x="3774291" y="48714"/>
                </a:cubicBezTo>
                <a:cubicBezTo>
                  <a:pt x="3779907" y="51048"/>
                  <a:pt x="3784519" y="54280"/>
                  <a:pt x="3788121" y="58413"/>
                </a:cubicBezTo>
                <a:cubicBezTo>
                  <a:pt x="3791729" y="62552"/>
                  <a:pt x="3794375" y="67442"/>
                  <a:pt x="3796070" y="73094"/>
                </a:cubicBezTo>
                <a:cubicBezTo>
                  <a:pt x="3797766" y="78746"/>
                  <a:pt x="3798613" y="84891"/>
                  <a:pt x="3798613" y="91533"/>
                </a:cubicBezTo>
                <a:close/>
                <a:moveTo>
                  <a:pt x="3772753" y="88145"/>
                </a:moveTo>
                <a:cubicBezTo>
                  <a:pt x="3772967" y="80654"/>
                  <a:pt x="3771465" y="74771"/>
                  <a:pt x="3768250" y="70498"/>
                </a:cubicBezTo>
                <a:cubicBezTo>
                  <a:pt x="3765035" y="66222"/>
                  <a:pt x="3760070" y="64087"/>
                  <a:pt x="3753356" y="64087"/>
                </a:cubicBezTo>
                <a:cubicBezTo>
                  <a:pt x="3749969" y="64087"/>
                  <a:pt x="3747020" y="64720"/>
                  <a:pt x="3744512" y="65994"/>
                </a:cubicBezTo>
                <a:cubicBezTo>
                  <a:pt x="3741999" y="67265"/>
                  <a:pt x="3739918" y="68979"/>
                  <a:pt x="3738259" y="71131"/>
                </a:cubicBezTo>
                <a:cubicBezTo>
                  <a:pt x="3736595" y="73288"/>
                  <a:pt x="3735325" y="75833"/>
                  <a:pt x="3734439" y="78768"/>
                </a:cubicBezTo>
                <a:cubicBezTo>
                  <a:pt x="3733557" y="81698"/>
                  <a:pt x="3733045" y="84826"/>
                  <a:pt x="3732902" y="88145"/>
                </a:cubicBezTo>
                <a:close/>
                <a:moveTo>
                  <a:pt x="3915727" y="97156"/>
                </a:moveTo>
                <a:cubicBezTo>
                  <a:pt x="3915727" y="105562"/>
                  <a:pt x="3914824" y="113137"/>
                  <a:pt x="3913023" y="119883"/>
                </a:cubicBezTo>
                <a:cubicBezTo>
                  <a:pt x="3911223" y="126637"/>
                  <a:pt x="3908592" y="132374"/>
                  <a:pt x="3905129" y="137109"/>
                </a:cubicBezTo>
                <a:cubicBezTo>
                  <a:pt x="3901662" y="141843"/>
                  <a:pt x="3897353" y="145482"/>
                  <a:pt x="3892198" y="148025"/>
                </a:cubicBezTo>
                <a:cubicBezTo>
                  <a:pt x="3887043" y="150566"/>
                  <a:pt x="3881138" y="151840"/>
                  <a:pt x="3874497" y="151840"/>
                </a:cubicBezTo>
                <a:cubicBezTo>
                  <a:pt x="3871740" y="151840"/>
                  <a:pt x="3869216" y="151573"/>
                  <a:pt x="3866922" y="151045"/>
                </a:cubicBezTo>
                <a:cubicBezTo>
                  <a:pt x="3864626" y="150519"/>
                  <a:pt x="3862401" y="149705"/>
                  <a:pt x="3860244" y="148608"/>
                </a:cubicBezTo>
                <a:cubicBezTo>
                  <a:pt x="3858088" y="147513"/>
                  <a:pt x="3855949" y="146153"/>
                  <a:pt x="3853832" y="144525"/>
                </a:cubicBezTo>
                <a:cubicBezTo>
                  <a:pt x="3851713" y="142905"/>
                  <a:pt x="3849523" y="140993"/>
                  <a:pt x="3847259" y="138805"/>
                </a:cubicBezTo>
                <a:lnTo>
                  <a:pt x="3847259" y="183316"/>
                </a:lnTo>
                <a:cubicBezTo>
                  <a:pt x="3847259" y="184020"/>
                  <a:pt x="3847047" y="184658"/>
                  <a:pt x="3846625" y="185227"/>
                </a:cubicBezTo>
                <a:cubicBezTo>
                  <a:pt x="3846201" y="185792"/>
                  <a:pt x="3845477" y="186271"/>
                  <a:pt x="3844454" y="186660"/>
                </a:cubicBezTo>
                <a:cubicBezTo>
                  <a:pt x="3843428" y="187048"/>
                  <a:pt x="3842069" y="187350"/>
                  <a:pt x="3840372" y="187560"/>
                </a:cubicBezTo>
                <a:cubicBezTo>
                  <a:pt x="3838676" y="187772"/>
                  <a:pt x="3836520" y="187876"/>
                  <a:pt x="3833906" y="187876"/>
                </a:cubicBezTo>
                <a:cubicBezTo>
                  <a:pt x="3831294" y="187876"/>
                  <a:pt x="3829138" y="187772"/>
                  <a:pt x="3827441" y="187560"/>
                </a:cubicBezTo>
                <a:cubicBezTo>
                  <a:pt x="3825745" y="187350"/>
                  <a:pt x="3824385" y="187048"/>
                  <a:pt x="3823363" y="186660"/>
                </a:cubicBezTo>
                <a:cubicBezTo>
                  <a:pt x="3822336" y="186271"/>
                  <a:pt x="3821612" y="185792"/>
                  <a:pt x="3821188" y="185227"/>
                </a:cubicBezTo>
                <a:cubicBezTo>
                  <a:pt x="3820763" y="184658"/>
                  <a:pt x="3820550" y="184020"/>
                  <a:pt x="3820550" y="183316"/>
                </a:cubicBezTo>
                <a:lnTo>
                  <a:pt x="3820550" y="51264"/>
                </a:lnTo>
                <a:cubicBezTo>
                  <a:pt x="3820550" y="50557"/>
                  <a:pt x="3820731" y="49939"/>
                  <a:pt x="3821083" y="49406"/>
                </a:cubicBezTo>
                <a:cubicBezTo>
                  <a:pt x="3821436" y="48877"/>
                  <a:pt x="3822056" y="48434"/>
                  <a:pt x="3822937" y="48077"/>
                </a:cubicBezTo>
                <a:cubicBezTo>
                  <a:pt x="3823823" y="47728"/>
                  <a:pt x="3824986" y="47462"/>
                  <a:pt x="3826437" y="47286"/>
                </a:cubicBezTo>
                <a:cubicBezTo>
                  <a:pt x="3827879" y="47113"/>
                  <a:pt x="3829703" y="47023"/>
                  <a:pt x="3831894" y="47023"/>
                </a:cubicBezTo>
                <a:cubicBezTo>
                  <a:pt x="3834012" y="47023"/>
                  <a:pt x="3835797" y="47113"/>
                  <a:pt x="3837243" y="47286"/>
                </a:cubicBezTo>
                <a:cubicBezTo>
                  <a:pt x="3838695" y="47462"/>
                  <a:pt x="3839861" y="47728"/>
                  <a:pt x="3840746" y="48077"/>
                </a:cubicBezTo>
                <a:cubicBezTo>
                  <a:pt x="3841629" y="48434"/>
                  <a:pt x="3842244" y="48877"/>
                  <a:pt x="3842600" y="49406"/>
                </a:cubicBezTo>
                <a:cubicBezTo>
                  <a:pt x="3842950" y="49939"/>
                  <a:pt x="3843126" y="50557"/>
                  <a:pt x="3843126" y="51264"/>
                </a:cubicBezTo>
                <a:lnTo>
                  <a:pt x="3843126" y="62391"/>
                </a:lnTo>
                <a:cubicBezTo>
                  <a:pt x="3845883" y="59565"/>
                  <a:pt x="3848587" y="57074"/>
                  <a:pt x="3851234" y="54917"/>
                </a:cubicBezTo>
                <a:cubicBezTo>
                  <a:pt x="3853883" y="52765"/>
                  <a:pt x="3856587" y="50961"/>
                  <a:pt x="3859340" y="49513"/>
                </a:cubicBezTo>
                <a:cubicBezTo>
                  <a:pt x="3862099" y="48063"/>
                  <a:pt x="3864938" y="46984"/>
                  <a:pt x="3867872" y="46277"/>
                </a:cubicBezTo>
                <a:cubicBezTo>
                  <a:pt x="3870807" y="45571"/>
                  <a:pt x="3873935" y="45219"/>
                  <a:pt x="3877254" y="45219"/>
                </a:cubicBezTo>
                <a:cubicBezTo>
                  <a:pt x="3884176" y="45219"/>
                  <a:pt x="3890074" y="46580"/>
                  <a:pt x="3894952" y="49297"/>
                </a:cubicBezTo>
                <a:cubicBezTo>
                  <a:pt x="3899830" y="52019"/>
                  <a:pt x="3903804" y="55745"/>
                  <a:pt x="3906875" y="60480"/>
                </a:cubicBezTo>
                <a:cubicBezTo>
                  <a:pt x="3909950" y="65213"/>
                  <a:pt x="3912193" y="70729"/>
                  <a:pt x="3913608" y="77014"/>
                </a:cubicBezTo>
                <a:cubicBezTo>
                  <a:pt x="3915022" y="83303"/>
                  <a:pt x="3915727" y="90017"/>
                  <a:pt x="3915727" y="97156"/>
                </a:cubicBezTo>
                <a:close/>
                <a:moveTo>
                  <a:pt x="3887961" y="99061"/>
                </a:moveTo>
                <a:cubicBezTo>
                  <a:pt x="3887961" y="95033"/>
                  <a:pt x="3887659" y="91162"/>
                  <a:pt x="3887056" y="87455"/>
                </a:cubicBezTo>
                <a:cubicBezTo>
                  <a:pt x="3886456" y="83746"/>
                  <a:pt x="3885430" y="80442"/>
                  <a:pt x="3883982" y="77544"/>
                </a:cubicBezTo>
                <a:cubicBezTo>
                  <a:pt x="3882536" y="74649"/>
                  <a:pt x="3880628" y="72330"/>
                  <a:pt x="3878259" y="70599"/>
                </a:cubicBezTo>
                <a:cubicBezTo>
                  <a:pt x="3875894" y="68871"/>
                  <a:pt x="3872944" y="68007"/>
                  <a:pt x="3869414" y="68007"/>
                </a:cubicBezTo>
                <a:cubicBezTo>
                  <a:pt x="3867642" y="68007"/>
                  <a:pt x="3865896" y="68274"/>
                  <a:pt x="3864165" y="68799"/>
                </a:cubicBezTo>
                <a:cubicBezTo>
                  <a:pt x="3862432" y="69332"/>
                  <a:pt x="3860665" y="70199"/>
                  <a:pt x="3858865" y="71398"/>
                </a:cubicBezTo>
                <a:cubicBezTo>
                  <a:pt x="3857066" y="72597"/>
                  <a:pt x="3855211" y="74152"/>
                  <a:pt x="3853300" y="76060"/>
                </a:cubicBezTo>
                <a:cubicBezTo>
                  <a:pt x="3851391" y="77968"/>
                  <a:pt x="3849380" y="80338"/>
                  <a:pt x="3847259" y="83163"/>
                </a:cubicBezTo>
                <a:lnTo>
                  <a:pt x="3847259" y="114321"/>
                </a:lnTo>
                <a:cubicBezTo>
                  <a:pt x="3851003" y="119055"/>
                  <a:pt x="3854574" y="122708"/>
                  <a:pt x="3857965" y="125290"/>
                </a:cubicBezTo>
                <a:cubicBezTo>
                  <a:pt x="3861353" y="127867"/>
                  <a:pt x="3864887" y="129160"/>
                  <a:pt x="3868565" y="129160"/>
                </a:cubicBezTo>
                <a:cubicBezTo>
                  <a:pt x="3872028" y="129160"/>
                  <a:pt x="3874975" y="128279"/>
                  <a:pt x="3877416" y="126507"/>
                </a:cubicBezTo>
                <a:cubicBezTo>
                  <a:pt x="3879849" y="124743"/>
                  <a:pt x="3881847" y="122428"/>
                  <a:pt x="3883403" y="119569"/>
                </a:cubicBezTo>
                <a:cubicBezTo>
                  <a:pt x="3884955" y="116708"/>
                  <a:pt x="3886099" y="113474"/>
                  <a:pt x="3886845" y="109868"/>
                </a:cubicBezTo>
                <a:cubicBezTo>
                  <a:pt x="3887591" y="106264"/>
                  <a:pt x="3887961" y="102664"/>
                  <a:pt x="3887961" y="99061"/>
                </a:cubicBezTo>
                <a:close/>
                <a:moveTo>
                  <a:pt x="4032205" y="97156"/>
                </a:moveTo>
                <a:cubicBezTo>
                  <a:pt x="4032205" y="105562"/>
                  <a:pt x="4031306" y="113137"/>
                  <a:pt x="4029501" y="119883"/>
                </a:cubicBezTo>
                <a:cubicBezTo>
                  <a:pt x="4027701" y="126637"/>
                  <a:pt x="4025071" y="132374"/>
                  <a:pt x="4021607" y="137109"/>
                </a:cubicBezTo>
                <a:cubicBezTo>
                  <a:pt x="4018144" y="141843"/>
                  <a:pt x="4013831" y="145482"/>
                  <a:pt x="4008679" y="148025"/>
                </a:cubicBezTo>
                <a:cubicBezTo>
                  <a:pt x="4003521" y="150566"/>
                  <a:pt x="3997616" y="151840"/>
                  <a:pt x="3990974" y="151840"/>
                </a:cubicBezTo>
                <a:cubicBezTo>
                  <a:pt x="3988221" y="151840"/>
                  <a:pt x="3985694" y="151573"/>
                  <a:pt x="3983400" y="151045"/>
                </a:cubicBezTo>
                <a:cubicBezTo>
                  <a:pt x="3981103" y="150519"/>
                  <a:pt x="3978879" y="149705"/>
                  <a:pt x="3976722" y="148608"/>
                </a:cubicBezTo>
                <a:cubicBezTo>
                  <a:pt x="3974570" y="147513"/>
                  <a:pt x="3972427" y="146153"/>
                  <a:pt x="3970310" y="144525"/>
                </a:cubicBezTo>
                <a:cubicBezTo>
                  <a:pt x="3968191" y="142905"/>
                  <a:pt x="3966001" y="140993"/>
                  <a:pt x="3963741" y="138805"/>
                </a:cubicBezTo>
                <a:lnTo>
                  <a:pt x="3963741" y="183316"/>
                </a:lnTo>
                <a:cubicBezTo>
                  <a:pt x="3963741" y="184020"/>
                  <a:pt x="3963529" y="184658"/>
                  <a:pt x="3963103" y="185227"/>
                </a:cubicBezTo>
                <a:cubicBezTo>
                  <a:pt x="3962679" y="185792"/>
                  <a:pt x="3961955" y="186271"/>
                  <a:pt x="3960933" y="186660"/>
                </a:cubicBezTo>
                <a:cubicBezTo>
                  <a:pt x="3959906" y="187048"/>
                  <a:pt x="3958547" y="187350"/>
                  <a:pt x="3956850" y="187560"/>
                </a:cubicBezTo>
                <a:cubicBezTo>
                  <a:pt x="3955154" y="187772"/>
                  <a:pt x="3952997" y="187876"/>
                  <a:pt x="3950384" y="187876"/>
                </a:cubicBezTo>
                <a:cubicBezTo>
                  <a:pt x="3947771" y="187876"/>
                  <a:pt x="3945615" y="187772"/>
                  <a:pt x="3943918" y="187560"/>
                </a:cubicBezTo>
                <a:cubicBezTo>
                  <a:pt x="3942223" y="187350"/>
                  <a:pt x="3940862" y="187048"/>
                  <a:pt x="3939841" y="186660"/>
                </a:cubicBezTo>
                <a:cubicBezTo>
                  <a:pt x="3938815" y="186271"/>
                  <a:pt x="3938091" y="185792"/>
                  <a:pt x="3937667" y="185227"/>
                </a:cubicBezTo>
                <a:cubicBezTo>
                  <a:pt x="3937241" y="184658"/>
                  <a:pt x="3937032" y="184020"/>
                  <a:pt x="3937032" y="183316"/>
                </a:cubicBezTo>
                <a:lnTo>
                  <a:pt x="3937032" y="51264"/>
                </a:lnTo>
                <a:cubicBezTo>
                  <a:pt x="3937032" y="50557"/>
                  <a:pt x="3937209" y="49939"/>
                  <a:pt x="3937561" y="49406"/>
                </a:cubicBezTo>
                <a:cubicBezTo>
                  <a:pt x="3937914" y="48877"/>
                  <a:pt x="3938534" y="48434"/>
                  <a:pt x="3939415" y="48077"/>
                </a:cubicBezTo>
                <a:cubicBezTo>
                  <a:pt x="3940301" y="47728"/>
                  <a:pt x="3941463" y="47462"/>
                  <a:pt x="3942915" y="47286"/>
                </a:cubicBezTo>
                <a:cubicBezTo>
                  <a:pt x="3944358" y="47113"/>
                  <a:pt x="3946180" y="47023"/>
                  <a:pt x="3948372" y="47023"/>
                </a:cubicBezTo>
                <a:cubicBezTo>
                  <a:pt x="3950490" y="47023"/>
                  <a:pt x="3952275" y="47113"/>
                  <a:pt x="3953721" y="47286"/>
                </a:cubicBezTo>
                <a:cubicBezTo>
                  <a:pt x="3955173" y="47462"/>
                  <a:pt x="3956343" y="47728"/>
                  <a:pt x="3957224" y="48077"/>
                </a:cubicBezTo>
                <a:cubicBezTo>
                  <a:pt x="3958107" y="48434"/>
                  <a:pt x="3958722" y="48877"/>
                  <a:pt x="3959078" y="49406"/>
                </a:cubicBezTo>
                <a:cubicBezTo>
                  <a:pt x="3959428" y="49939"/>
                  <a:pt x="3959608" y="50557"/>
                  <a:pt x="3959608" y="51264"/>
                </a:cubicBezTo>
                <a:lnTo>
                  <a:pt x="3959608" y="62391"/>
                </a:lnTo>
                <a:cubicBezTo>
                  <a:pt x="3962361" y="59565"/>
                  <a:pt x="3965065" y="57074"/>
                  <a:pt x="3967714" y="54917"/>
                </a:cubicBezTo>
                <a:cubicBezTo>
                  <a:pt x="3970361" y="52765"/>
                  <a:pt x="3973065" y="50961"/>
                  <a:pt x="3975822" y="49513"/>
                </a:cubicBezTo>
                <a:cubicBezTo>
                  <a:pt x="3978576" y="48063"/>
                  <a:pt x="3981420" y="46984"/>
                  <a:pt x="3984351" y="46277"/>
                </a:cubicBezTo>
                <a:cubicBezTo>
                  <a:pt x="3987285" y="45571"/>
                  <a:pt x="3990413" y="45219"/>
                  <a:pt x="3993731" y="45219"/>
                </a:cubicBezTo>
                <a:cubicBezTo>
                  <a:pt x="4000654" y="45219"/>
                  <a:pt x="4006555" y="46580"/>
                  <a:pt x="4011430" y="49297"/>
                </a:cubicBezTo>
                <a:cubicBezTo>
                  <a:pt x="4016307" y="52019"/>
                  <a:pt x="4020282" y="55745"/>
                  <a:pt x="4023353" y="60480"/>
                </a:cubicBezTo>
                <a:cubicBezTo>
                  <a:pt x="4026428" y="65213"/>
                  <a:pt x="4028670" y="70729"/>
                  <a:pt x="4030086" y="77014"/>
                </a:cubicBezTo>
                <a:cubicBezTo>
                  <a:pt x="4031500" y="83303"/>
                  <a:pt x="4032205" y="90017"/>
                  <a:pt x="4032205" y="97156"/>
                </a:cubicBezTo>
                <a:close/>
                <a:moveTo>
                  <a:pt x="4004439" y="99061"/>
                </a:moveTo>
                <a:cubicBezTo>
                  <a:pt x="4004439" y="95033"/>
                  <a:pt x="4004137" y="91162"/>
                  <a:pt x="4003535" y="87455"/>
                </a:cubicBezTo>
                <a:cubicBezTo>
                  <a:pt x="4002934" y="83746"/>
                  <a:pt x="4001908" y="80442"/>
                  <a:pt x="4000464" y="77544"/>
                </a:cubicBezTo>
                <a:cubicBezTo>
                  <a:pt x="3999014" y="74649"/>
                  <a:pt x="3997105" y="72330"/>
                  <a:pt x="3994736" y="70599"/>
                </a:cubicBezTo>
                <a:cubicBezTo>
                  <a:pt x="3992372" y="68871"/>
                  <a:pt x="3989422" y="68007"/>
                  <a:pt x="3985892" y="68007"/>
                </a:cubicBezTo>
                <a:cubicBezTo>
                  <a:pt x="3984120" y="68007"/>
                  <a:pt x="3982374" y="68274"/>
                  <a:pt x="3980643" y="68799"/>
                </a:cubicBezTo>
                <a:cubicBezTo>
                  <a:pt x="3978911" y="69332"/>
                  <a:pt x="3977143" y="70199"/>
                  <a:pt x="3975343" y="71398"/>
                </a:cubicBezTo>
                <a:cubicBezTo>
                  <a:pt x="3973543" y="72597"/>
                  <a:pt x="3971689" y="74152"/>
                  <a:pt x="3969782" y="76060"/>
                </a:cubicBezTo>
                <a:cubicBezTo>
                  <a:pt x="3967873" y="77968"/>
                  <a:pt x="3965862" y="80338"/>
                  <a:pt x="3963741" y="83163"/>
                </a:cubicBezTo>
                <a:lnTo>
                  <a:pt x="3963741" y="114321"/>
                </a:lnTo>
                <a:cubicBezTo>
                  <a:pt x="3967481" y="119055"/>
                  <a:pt x="3971052" y="122708"/>
                  <a:pt x="3974443" y="125290"/>
                </a:cubicBezTo>
                <a:cubicBezTo>
                  <a:pt x="3977835" y="127867"/>
                  <a:pt x="3981369" y="129160"/>
                  <a:pt x="3985042" y="129160"/>
                </a:cubicBezTo>
                <a:cubicBezTo>
                  <a:pt x="3988505" y="129160"/>
                  <a:pt x="3991453" y="128279"/>
                  <a:pt x="3993894" y="126507"/>
                </a:cubicBezTo>
                <a:cubicBezTo>
                  <a:pt x="3996331" y="124743"/>
                  <a:pt x="3998326" y="122428"/>
                  <a:pt x="3999881" y="119569"/>
                </a:cubicBezTo>
                <a:cubicBezTo>
                  <a:pt x="4001433" y="116708"/>
                  <a:pt x="4002581" y="113474"/>
                  <a:pt x="4003323" y="109868"/>
                </a:cubicBezTo>
                <a:cubicBezTo>
                  <a:pt x="4004068" y="106264"/>
                  <a:pt x="4004439" y="102664"/>
                  <a:pt x="4004439" y="99061"/>
                </a:cubicBezTo>
                <a:close/>
                <a:moveTo>
                  <a:pt x="4147625" y="146120"/>
                </a:moveTo>
                <a:cubicBezTo>
                  <a:pt x="4147625" y="146826"/>
                  <a:pt x="4147431" y="147427"/>
                  <a:pt x="4147042" y="147919"/>
                </a:cubicBezTo>
                <a:cubicBezTo>
                  <a:pt x="4146652" y="148417"/>
                  <a:pt x="4145962" y="148820"/>
                  <a:pt x="4144976" y="149136"/>
                </a:cubicBezTo>
                <a:cubicBezTo>
                  <a:pt x="4143986" y="149457"/>
                  <a:pt x="4142665" y="149684"/>
                  <a:pt x="4141001" y="149828"/>
                </a:cubicBezTo>
                <a:cubicBezTo>
                  <a:pt x="4139337" y="149968"/>
                  <a:pt x="4137235" y="150040"/>
                  <a:pt x="4134694" y="150040"/>
                </a:cubicBezTo>
                <a:cubicBezTo>
                  <a:pt x="4132149" y="150040"/>
                  <a:pt x="4130014" y="149968"/>
                  <a:pt x="4128282" y="149828"/>
                </a:cubicBezTo>
                <a:cubicBezTo>
                  <a:pt x="4126551" y="149684"/>
                  <a:pt x="4125136" y="149457"/>
                  <a:pt x="4124041" y="149136"/>
                </a:cubicBezTo>
                <a:cubicBezTo>
                  <a:pt x="4122947" y="148820"/>
                  <a:pt x="4122169" y="148417"/>
                  <a:pt x="4121708" y="147919"/>
                </a:cubicBezTo>
                <a:cubicBezTo>
                  <a:pt x="4121251" y="147427"/>
                  <a:pt x="4121021" y="146826"/>
                  <a:pt x="4121021" y="146120"/>
                </a:cubicBezTo>
                <a:lnTo>
                  <a:pt x="4121021" y="103936"/>
                </a:lnTo>
                <a:cubicBezTo>
                  <a:pt x="4121021" y="100969"/>
                  <a:pt x="4121107" y="97894"/>
                  <a:pt x="4121288" y="94715"/>
                </a:cubicBezTo>
                <a:cubicBezTo>
                  <a:pt x="4121463" y="91533"/>
                  <a:pt x="4121730" y="88426"/>
                  <a:pt x="4122079" y="85388"/>
                </a:cubicBezTo>
                <a:cubicBezTo>
                  <a:pt x="4120384" y="88358"/>
                  <a:pt x="4118547" y="91270"/>
                  <a:pt x="4116571" y="94132"/>
                </a:cubicBezTo>
                <a:cubicBezTo>
                  <a:pt x="4114595" y="96994"/>
                  <a:pt x="4112580" y="99838"/>
                  <a:pt x="4110531" y="102664"/>
                </a:cubicBezTo>
                <a:lnTo>
                  <a:pt x="4078628" y="146012"/>
                </a:lnTo>
                <a:cubicBezTo>
                  <a:pt x="4077994" y="146789"/>
                  <a:pt x="4077393" y="147444"/>
                  <a:pt x="4076824" y="147974"/>
                </a:cubicBezTo>
                <a:cubicBezTo>
                  <a:pt x="4076259" y="148500"/>
                  <a:pt x="4075539" y="148924"/>
                  <a:pt x="4074654" y="149241"/>
                </a:cubicBezTo>
                <a:cubicBezTo>
                  <a:pt x="4073771" y="149561"/>
                  <a:pt x="4072658" y="149773"/>
                  <a:pt x="4071316" y="149882"/>
                </a:cubicBezTo>
                <a:cubicBezTo>
                  <a:pt x="4069970" y="149986"/>
                  <a:pt x="4068242" y="150040"/>
                  <a:pt x="4066125" y="150040"/>
                </a:cubicBezTo>
                <a:cubicBezTo>
                  <a:pt x="4063579" y="150040"/>
                  <a:pt x="4061512" y="149968"/>
                  <a:pt x="4059925" y="149828"/>
                </a:cubicBezTo>
                <a:cubicBezTo>
                  <a:pt x="4058331" y="149684"/>
                  <a:pt x="4057060" y="149457"/>
                  <a:pt x="4056105" y="149136"/>
                </a:cubicBezTo>
                <a:cubicBezTo>
                  <a:pt x="4055152" y="148820"/>
                  <a:pt x="4054482" y="148398"/>
                  <a:pt x="4054090" y="147866"/>
                </a:cubicBezTo>
                <a:cubicBezTo>
                  <a:pt x="4053701" y="147336"/>
                  <a:pt x="4053511" y="146718"/>
                  <a:pt x="4053511" y="146012"/>
                </a:cubicBezTo>
                <a:lnTo>
                  <a:pt x="4053511" y="51155"/>
                </a:lnTo>
                <a:cubicBezTo>
                  <a:pt x="4053511" y="50518"/>
                  <a:pt x="4053701" y="49939"/>
                  <a:pt x="4054090" y="49406"/>
                </a:cubicBezTo>
                <a:cubicBezTo>
                  <a:pt x="4054482" y="48877"/>
                  <a:pt x="4055188" y="48434"/>
                  <a:pt x="4056210" y="48077"/>
                </a:cubicBezTo>
                <a:cubicBezTo>
                  <a:pt x="4057237" y="47728"/>
                  <a:pt x="4058579" y="47462"/>
                  <a:pt x="4060239" y="47286"/>
                </a:cubicBezTo>
                <a:cubicBezTo>
                  <a:pt x="4061902" y="47113"/>
                  <a:pt x="4064005" y="47023"/>
                  <a:pt x="4066542" y="47023"/>
                </a:cubicBezTo>
                <a:cubicBezTo>
                  <a:pt x="4071561" y="47023"/>
                  <a:pt x="4075095" y="47379"/>
                  <a:pt x="4077144" y="48085"/>
                </a:cubicBezTo>
                <a:cubicBezTo>
                  <a:pt x="4079193" y="48791"/>
                  <a:pt x="4080218" y="49813"/>
                  <a:pt x="4080218" y="51155"/>
                </a:cubicBezTo>
                <a:lnTo>
                  <a:pt x="4080218" y="93128"/>
                </a:lnTo>
                <a:cubicBezTo>
                  <a:pt x="4080218" y="96022"/>
                  <a:pt x="4080114" y="99024"/>
                  <a:pt x="4079901" y="102131"/>
                </a:cubicBezTo>
                <a:cubicBezTo>
                  <a:pt x="4079689" y="105242"/>
                  <a:pt x="4079404" y="108245"/>
                  <a:pt x="4079052" y="111143"/>
                </a:cubicBezTo>
                <a:cubicBezTo>
                  <a:pt x="4080745" y="108315"/>
                  <a:pt x="4082476" y="105508"/>
                  <a:pt x="4084247" y="102719"/>
                </a:cubicBezTo>
                <a:cubicBezTo>
                  <a:pt x="4086011" y="99928"/>
                  <a:pt x="4087887" y="97225"/>
                  <a:pt x="4089863" y="94611"/>
                </a:cubicBezTo>
                <a:lnTo>
                  <a:pt x="4122079" y="51155"/>
                </a:lnTo>
                <a:cubicBezTo>
                  <a:pt x="4122648" y="50381"/>
                  <a:pt x="4123249" y="49727"/>
                  <a:pt x="4123882" y="49194"/>
                </a:cubicBezTo>
                <a:cubicBezTo>
                  <a:pt x="4124520" y="48664"/>
                  <a:pt x="4125316" y="48240"/>
                  <a:pt x="4126267" y="47922"/>
                </a:cubicBezTo>
                <a:cubicBezTo>
                  <a:pt x="4127220" y="47606"/>
                  <a:pt x="4128386" y="47379"/>
                  <a:pt x="4129761" y="47235"/>
                </a:cubicBezTo>
                <a:cubicBezTo>
                  <a:pt x="4131141" y="47091"/>
                  <a:pt x="4132926" y="47023"/>
                  <a:pt x="4135118" y="47023"/>
                </a:cubicBezTo>
                <a:cubicBezTo>
                  <a:pt x="4137588" y="47023"/>
                  <a:pt x="4139641" y="47091"/>
                  <a:pt x="4141267" y="47235"/>
                </a:cubicBezTo>
                <a:cubicBezTo>
                  <a:pt x="4142890" y="47379"/>
                  <a:pt x="4144183" y="47623"/>
                  <a:pt x="4145134" y="47977"/>
                </a:cubicBezTo>
                <a:cubicBezTo>
                  <a:pt x="4146087" y="48330"/>
                  <a:pt x="4146742" y="48791"/>
                  <a:pt x="4147096" y="49356"/>
                </a:cubicBezTo>
                <a:cubicBezTo>
                  <a:pt x="4147448" y="49921"/>
                  <a:pt x="4147625" y="50557"/>
                  <a:pt x="4147625" y="51264"/>
                </a:cubicBezTo>
                <a:close/>
                <a:moveTo>
                  <a:pt x="4244497" y="59421"/>
                </a:moveTo>
                <a:cubicBezTo>
                  <a:pt x="4244497" y="61754"/>
                  <a:pt x="4244407" y="63698"/>
                  <a:pt x="4244232" y="65250"/>
                </a:cubicBezTo>
                <a:cubicBezTo>
                  <a:pt x="4244051" y="66804"/>
                  <a:pt x="4243784" y="68039"/>
                  <a:pt x="4243435" y="68957"/>
                </a:cubicBezTo>
                <a:cubicBezTo>
                  <a:pt x="4243082" y="69879"/>
                  <a:pt x="4242636" y="70517"/>
                  <a:pt x="4242111" y="70866"/>
                </a:cubicBezTo>
                <a:cubicBezTo>
                  <a:pt x="4241581" y="71222"/>
                  <a:pt x="4240995" y="71398"/>
                  <a:pt x="4240357" y="71398"/>
                </a:cubicBezTo>
                <a:lnTo>
                  <a:pt x="4216515" y="71398"/>
                </a:lnTo>
                <a:lnTo>
                  <a:pt x="4216515" y="145800"/>
                </a:lnTo>
                <a:cubicBezTo>
                  <a:pt x="4216515" y="146505"/>
                  <a:pt x="4216301" y="147124"/>
                  <a:pt x="4215877" y="147654"/>
                </a:cubicBezTo>
                <a:cubicBezTo>
                  <a:pt x="4215456" y="148186"/>
                  <a:pt x="4214751" y="148629"/>
                  <a:pt x="4213757" y="148979"/>
                </a:cubicBezTo>
                <a:cubicBezTo>
                  <a:pt x="4212768" y="149332"/>
                  <a:pt x="4211410" y="149597"/>
                  <a:pt x="4209681" y="149773"/>
                </a:cubicBezTo>
                <a:cubicBezTo>
                  <a:pt x="4207950" y="149950"/>
                  <a:pt x="4205776" y="150040"/>
                  <a:pt x="4203162" y="150040"/>
                </a:cubicBezTo>
                <a:cubicBezTo>
                  <a:pt x="4200617" y="150040"/>
                  <a:pt x="4198496" y="149950"/>
                  <a:pt x="4196801" y="149773"/>
                </a:cubicBezTo>
                <a:cubicBezTo>
                  <a:pt x="4195105" y="149597"/>
                  <a:pt x="4193744" y="149332"/>
                  <a:pt x="4192722" y="148979"/>
                </a:cubicBezTo>
                <a:cubicBezTo>
                  <a:pt x="4191697" y="148629"/>
                  <a:pt x="4190991" y="148186"/>
                  <a:pt x="4190602" y="147654"/>
                </a:cubicBezTo>
                <a:cubicBezTo>
                  <a:pt x="4190213" y="147124"/>
                  <a:pt x="4190019" y="146505"/>
                  <a:pt x="4190019" y="145800"/>
                </a:cubicBezTo>
                <a:lnTo>
                  <a:pt x="4190019" y="71398"/>
                </a:lnTo>
                <a:lnTo>
                  <a:pt x="4166172" y="71398"/>
                </a:lnTo>
                <a:cubicBezTo>
                  <a:pt x="4165466" y="71398"/>
                  <a:pt x="4164844" y="71208"/>
                  <a:pt x="4164318" y="70815"/>
                </a:cubicBezTo>
                <a:cubicBezTo>
                  <a:pt x="4163788" y="70426"/>
                  <a:pt x="4163347" y="69775"/>
                  <a:pt x="4162993" y="68853"/>
                </a:cubicBezTo>
                <a:cubicBezTo>
                  <a:pt x="4162640" y="67938"/>
                  <a:pt x="4162374" y="66665"/>
                  <a:pt x="4162197" y="65037"/>
                </a:cubicBezTo>
                <a:cubicBezTo>
                  <a:pt x="4162018" y="63414"/>
                  <a:pt x="4161932" y="61437"/>
                  <a:pt x="4161932" y="59105"/>
                </a:cubicBezTo>
                <a:cubicBezTo>
                  <a:pt x="4161932" y="56983"/>
                  <a:pt x="4162040" y="55198"/>
                  <a:pt x="4162252" y="53751"/>
                </a:cubicBezTo>
                <a:cubicBezTo>
                  <a:pt x="4162464" y="52303"/>
                  <a:pt x="4162744" y="51120"/>
                  <a:pt x="4163098" y="50198"/>
                </a:cubicBezTo>
                <a:cubicBezTo>
                  <a:pt x="4163450" y="49283"/>
                  <a:pt x="4163872" y="48632"/>
                  <a:pt x="4164373" y="48240"/>
                </a:cubicBezTo>
                <a:cubicBezTo>
                  <a:pt x="4164865" y="47851"/>
                  <a:pt x="4165466" y="47659"/>
                  <a:pt x="4166172" y="47659"/>
                </a:cubicBezTo>
                <a:lnTo>
                  <a:pt x="4240357" y="47659"/>
                </a:lnTo>
                <a:cubicBezTo>
                  <a:pt x="4240995" y="47659"/>
                  <a:pt x="4241581" y="47851"/>
                  <a:pt x="4242111" y="48240"/>
                </a:cubicBezTo>
                <a:cubicBezTo>
                  <a:pt x="4242636" y="48632"/>
                  <a:pt x="4243082" y="49283"/>
                  <a:pt x="4243435" y="50198"/>
                </a:cubicBezTo>
                <a:cubicBezTo>
                  <a:pt x="4243784" y="51120"/>
                  <a:pt x="4244051" y="52339"/>
                  <a:pt x="4244232" y="53860"/>
                </a:cubicBezTo>
                <a:cubicBezTo>
                  <a:pt x="4244407" y="55378"/>
                  <a:pt x="4244497" y="57233"/>
                  <a:pt x="4244497" y="59421"/>
                </a:cubicBezTo>
                <a:close/>
                <a:moveTo>
                  <a:pt x="4352991" y="97574"/>
                </a:moveTo>
                <a:cubicBezTo>
                  <a:pt x="4352991" y="105631"/>
                  <a:pt x="4351929" y="112981"/>
                  <a:pt x="4349808" y="119624"/>
                </a:cubicBezTo>
                <a:cubicBezTo>
                  <a:pt x="4347688" y="126266"/>
                  <a:pt x="4344473" y="131986"/>
                  <a:pt x="4340164" y="136789"/>
                </a:cubicBezTo>
                <a:cubicBezTo>
                  <a:pt x="4335855" y="141599"/>
                  <a:pt x="4330450" y="145305"/>
                  <a:pt x="4323949" y="147919"/>
                </a:cubicBezTo>
                <a:cubicBezTo>
                  <a:pt x="4317451" y="150533"/>
                  <a:pt x="4309855" y="151840"/>
                  <a:pt x="4301162" y="151840"/>
                </a:cubicBezTo>
                <a:cubicBezTo>
                  <a:pt x="4292756" y="151840"/>
                  <a:pt x="4285445" y="150674"/>
                  <a:pt x="4279226" y="148345"/>
                </a:cubicBezTo>
                <a:cubicBezTo>
                  <a:pt x="4273010" y="146012"/>
                  <a:pt x="4267851" y="142621"/>
                  <a:pt x="4263751" y="138171"/>
                </a:cubicBezTo>
                <a:cubicBezTo>
                  <a:pt x="4259653" y="133718"/>
                  <a:pt x="4256611" y="128242"/>
                  <a:pt x="4254636" y="121741"/>
                </a:cubicBezTo>
                <a:cubicBezTo>
                  <a:pt x="4252658" y="115238"/>
                  <a:pt x="4251665" y="107823"/>
                  <a:pt x="4251665" y="99482"/>
                </a:cubicBezTo>
                <a:cubicBezTo>
                  <a:pt x="4251665" y="91429"/>
                  <a:pt x="4252744" y="84062"/>
                  <a:pt x="4254901" y="77385"/>
                </a:cubicBezTo>
                <a:cubicBezTo>
                  <a:pt x="4257055" y="70707"/>
                  <a:pt x="4260287" y="64983"/>
                  <a:pt x="4264596" y="60217"/>
                </a:cubicBezTo>
                <a:cubicBezTo>
                  <a:pt x="4268905" y="55447"/>
                  <a:pt x="4274295" y="51756"/>
                  <a:pt x="4280760" y="49139"/>
                </a:cubicBezTo>
                <a:cubicBezTo>
                  <a:pt x="4287226" y="46526"/>
                  <a:pt x="4294801" y="45219"/>
                  <a:pt x="4303494" y="45219"/>
                </a:cubicBezTo>
                <a:cubicBezTo>
                  <a:pt x="4311972" y="45219"/>
                  <a:pt x="4319323" y="46368"/>
                  <a:pt x="4325541" y="48660"/>
                </a:cubicBezTo>
                <a:cubicBezTo>
                  <a:pt x="4331761" y="50957"/>
                  <a:pt x="4336898" y="54330"/>
                  <a:pt x="4340962" y="58784"/>
                </a:cubicBezTo>
                <a:cubicBezTo>
                  <a:pt x="4345020" y="63237"/>
                  <a:pt x="4348044" y="68712"/>
                  <a:pt x="4350020" y="75211"/>
                </a:cubicBezTo>
                <a:cubicBezTo>
                  <a:pt x="4352001" y="81716"/>
                  <a:pt x="4352991" y="89168"/>
                  <a:pt x="4352991" y="97574"/>
                </a:cubicBezTo>
                <a:close/>
                <a:moveTo>
                  <a:pt x="4325537" y="98636"/>
                </a:moveTo>
                <a:cubicBezTo>
                  <a:pt x="4325537" y="93974"/>
                  <a:pt x="4325166" y="89678"/>
                  <a:pt x="4324428" y="85759"/>
                </a:cubicBezTo>
                <a:cubicBezTo>
                  <a:pt x="4323683" y="81839"/>
                  <a:pt x="4322431" y="78425"/>
                  <a:pt x="4320666" y="75531"/>
                </a:cubicBezTo>
                <a:cubicBezTo>
                  <a:pt x="4318895" y="72636"/>
                  <a:pt x="4316548" y="70372"/>
                  <a:pt x="4313614" y="68745"/>
                </a:cubicBezTo>
                <a:cubicBezTo>
                  <a:pt x="4310679" y="67125"/>
                  <a:pt x="4306990" y="66312"/>
                  <a:pt x="4302544" y="66312"/>
                </a:cubicBezTo>
                <a:cubicBezTo>
                  <a:pt x="4298584" y="66312"/>
                  <a:pt x="4295121" y="67035"/>
                  <a:pt x="4292157" y="68486"/>
                </a:cubicBezTo>
                <a:cubicBezTo>
                  <a:pt x="4289189" y="69933"/>
                  <a:pt x="4286751" y="72053"/>
                  <a:pt x="4284842" y="74840"/>
                </a:cubicBezTo>
                <a:cubicBezTo>
                  <a:pt x="4282935" y="77634"/>
                  <a:pt x="4281502" y="80989"/>
                  <a:pt x="4280547" y="84912"/>
                </a:cubicBezTo>
                <a:cubicBezTo>
                  <a:pt x="4279598" y="88833"/>
                  <a:pt x="4279119" y="93304"/>
                  <a:pt x="4279119" y="98320"/>
                </a:cubicBezTo>
                <a:cubicBezTo>
                  <a:pt x="4279119" y="102981"/>
                  <a:pt x="4279507" y="107276"/>
                  <a:pt x="4280286" y="111196"/>
                </a:cubicBezTo>
                <a:cubicBezTo>
                  <a:pt x="4281063" y="115117"/>
                  <a:pt x="4282319" y="118525"/>
                  <a:pt x="4284051" y="121423"/>
                </a:cubicBezTo>
                <a:cubicBezTo>
                  <a:pt x="4285779" y="124318"/>
                  <a:pt x="4288129" y="126560"/>
                  <a:pt x="4291096" y="128148"/>
                </a:cubicBezTo>
                <a:cubicBezTo>
                  <a:pt x="4294063" y="129743"/>
                  <a:pt x="4297734" y="130535"/>
                  <a:pt x="4302120" y="130535"/>
                </a:cubicBezTo>
                <a:cubicBezTo>
                  <a:pt x="4306148" y="130535"/>
                  <a:pt x="4309643" y="129812"/>
                  <a:pt x="4312613" y="128361"/>
                </a:cubicBezTo>
                <a:cubicBezTo>
                  <a:pt x="4315576" y="126917"/>
                  <a:pt x="4318013" y="124816"/>
                  <a:pt x="4319921" y="122057"/>
                </a:cubicBezTo>
                <a:cubicBezTo>
                  <a:pt x="4321828" y="119304"/>
                  <a:pt x="4323241" y="115962"/>
                  <a:pt x="4324162" y="112042"/>
                </a:cubicBezTo>
                <a:cubicBezTo>
                  <a:pt x="4325080" y="108121"/>
                  <a:pt x="4325537" y="103651"/>
                  <a:pt x="4325537" y="98636"/>
                </a:cubicBezTo>
                <a:close/>
                <a:moveTo>
                  <a:pt x="4469257" y="97156"/>
                </a:moveTo>
                <a:cubicBezTo>
                  <a:pt x="4469257" y="105562"/>
                  <a:pt x="4468356" y="113137"/>
                  <a:pt x="4466553" y="119883"/>
                </a:cubicBezTo>
                <a:cubicBezTo>
                  <a:pt x="4464753" y="126637"/>
                  <a:pt x="4462121" y="132374"/>
                  <a:pt x="4458658" y="137109"/>
                </a:cubicBezTo>
                <a:cubicBezTo>
                  <a:pt x="4455195" y="141843"/>
                  <a:pt x="4450883" y="145482"/>
                  <a:pt x="4445730" y="148025"/>
                </a:cubicBezTo>
                <a:cubicBezTo>
                  <a:pt x="4440571" y="150566"/>
                  <a:pt x="4434666" y="151840"/>
                  <a:pt x="4428026" y="151840"/>
                </a:cubicBezTo>
                <a:cubicBezTo>
                  <a:pt x="4425272" y="151840"/>
                  <a:pt x="4422744" y="151573"/>
                  <a:pt x="4420450" y="151045"/>
                </a:cubicBezTo>
                <a:cubicBezTo>
                  <a:pt x="4418154" y="150519"/>
                  <a:pt x="4415929" y="149705"/>
                  <a:pt x="4413772" y="148608"/>
                </a:cubicBezTo>
                <a:cubicBezTo>
                  <a:pt x="4411620" y="147513"/>
                  <a:pt x="4409477" y="146153"/>
                  <a:pt x="4407362" y="144525"/>
                </a:cubicBezTo>
                <a:cubicBezTo>
                  <a:pt x="4405241" y="142905"/>
                  <a:pt x="4403053" y="140993"/>
                  <a:pt x="4400791" y="138805"/>
                </a:cubicBezTo>
                <a:lnTo>
                  <a:pt x="4400791" y="183316"/>
                </a:lnTo>
                <a:cubicBezTo>
                  <a:pt x="4400791" y="184020"/>
                  <a:pt x="4400579" y="184658"/>
                  <a:pt x="4400155" y="185227"/>
                </a:cubicBezTo>
                <a:cubicBezTo>
                  <a:pt x="4399729" y="185792"/>
                  <a:pt x="4399005" y="186271"/>
                  <a:pt x="4397983" y="186660"/>
                </a:cubicBezTo>
                <a:cubicBezTo>
                  <a:pt x="4396958" y="187048"/>
                  <a:pt x="4395597" y="187350"/>
                  <a:pt x="4393901" y="187560"/>
                </a:cubicBezTo>
                <a:cubicBezTo>
                  <a:pt x="4392205" y="187772"/>
                  <a:pt x="4390049" y="187876"/>
                  <a:pt x="4387435" y="187876"/>
                </a:cubicBezTo>
                <a:cubicBezTo>
                  <a:pt x="4384822" y="187876"/>
                  <a:pt x="4382666" y="187772"/>
                  <a:pt x="4380970" y="187560"/>
                </a:cubicBezTo>
                <a:cubicBezTo>
                  <a:pt x="4379274" y="187350"/>
                  <a:pt x="4377913" y="187048"/>
                  <a:pt x="4376891" y="186660"/>
                </a:cubicBezTo>
                <a:cubicBezTo>
                  <a:pt x="4375865" y="186271"/>
                  <a:pt x="4375142" y="185792"/>
                  <a:pt x="4374717" y="185227"/>
                </a:cubicBezTo>
                <a:cubicBezTo>
                  <a:pt x="4374293" y="184658"/>
                  <a:pt x="4374083" y="184020"/>
                  <a:pt x="4374083" y="183316"/>
                </a:cubicBezTo>
                <a:lnTo>
                  <a:pt x="4374083" y="51264"/>
                </a:lnTo>
                <a:cubicBezTo>
                  <a:pt x="4374083" y="50557"/>
                  <a:pt x="4374259" y="49939"/>
                  <a:pt x="4374612" y="49406"/>
                </a:cubicBezTo>
                <a:cubicBezTo>
                  <a:pt x="4374965" y="48877"/>
                  <a:pt x="4375584" y="48434"/>
                  <a:pt x="4376466" y="48077"/>
                </a:cubicBezTo>
                <a:cubicBezTo>
                  <a:pt x="4377351" y="47728"/>
                  <a:pt x="4378515" y="47462"/>
                  <a:pt x="4379965" y="47286"/>
                </a:cubicBezTo>
                <a:cubicBezTo>
                  <a:pt x="4381409" y="47113"/>
                  <a:pt x="4383231" y="47023"/>
                  <a:pt x="4385422" y="47023"/>
                </a:cubicBezTo>
                <a:cubicBezTo>
                  <a:pt x="4387540" y="47023"/>
                  <a:pt x="4389325" y="47113"/>
                  <a:pt x="4390773" y="47286"/>
                </a:cubicBezTo>
                <a:cubicBezTo>
                  <a:pt x="4392223" y="47462"/>
                  <a:pt x="4393393" y="47728"/>
                  <a:pt x="4394276" y="48077"/>
                </a:cubicBezTo>
                <a:cubicBezTo>
                  <a:pt x="4395157" y="48434"/>
                  <a:pt x="4395773" y="48877"/>
                  <a:pt x="4396130" y="49406"/>
                </a:cubicBezTo>
                <a:cubicBezTo>
                  <a:pt x="4396479" y="49939"/>
                  <a:pt x="4396658" y="50557"/>
                  <a:pt x="4396658" y="51264"/>
                </a:cubicBezTo>
                <a:lnTo>
                  <a:pt x="4396658" y="62391"/>
                </a:lnTo>
                <a:cubicBezTo>
                  <a:pt x="4399413" y="59565"/>
                  <a:pt x="4402117" y="57074"/>
                  <a:pt x="4404766" y="54917"/>
                </a:cubicBezTo>
                <a:cubicBezTo>
                  <a:pt x="4407412" y="52765"/>
                  <a:pt x="4410115" y="50961"/>
                  <a:pt x="4412873" y="49513"/>
                </a:cubicBezTo>
                <a:cubicBezTo>
                  <a:pt x="4415627" y="48063"/>
                  <a:pt x="4418471" y="46984"/>
                  <a:pt x="4421401" y="46277"/>
                </a:cubicBezTo>
                <a:cubicBezTo>
                  <a:pt x="4424335" y="45571"/>
                  <a:pt x="4427463" y="45219"/>
                  <a:pt x="4430783" y="45219"/>
                </a:cubicBezTo>
                <a:cubicBezTo>
                  <a:pt x="4437706" y="45219"/>
                  <a:pt x="4443606" y="46580"/>
                  <a:pt x="4448480" y="49297"/>
                </a:cubicBezTo>
                <a:cubicBezTo>
                  <a:pt x="4453358" y="52019"/>
                  <a:pt x="4457333" y="55745"/>
                  <a:pt x="4460404" y="60480"/>
                </a:cubicBezTo>
                <a:cubicBezTo>
                  <a:pt x="4463478" y="65213"/>
                  <a:pt x="4465721" y="70729"/>
                  <a:pt x="4467136" y="77014"/>
                </a:cubicBezTo>
                <a:cubicBezTo>
                  <a:pt x="4468550" y="83303"/>
                  <a:pt x="4469257" y="90017"/>
                  <a:pt x="4469257" y="97156"/>
                </a:cubicBezTo>
                <a:close/>
                <a:moveTo>
                  <a:pt x="4441489" y="99061"/>
                </a:moveTo>
                <a:cubicBezTo>
                  <a:pt x="4441489" y="95033"/>
                  <a:pt x="4441187" y="91162"/>
                  <a:pt x="4440586" y="87455"/>
                </a:cubicBezTo>
                <a:cubicBezTo>
                  <a:pt x="4439984" y="83746"/>
                  <a:pt x="4438958" y="80442"/>
                  <a:pt x="4437515" y="77544"/>
                </a:cubicBezTo>
                <a:cubicBezTo>
                  <a:pt x="4436064" y="74649"/>
                  <a:pt x="4434156" y="72330"/>
                  <a:pt x="4431788" y="70599"/>
                </a:cubicBezTo>
                <a:cubicBezTo>
                  <a:pt x="4429422" y="68871"/>
                  <a:pt x="4426474" y="68007"/>
                  <a:pt x="4422942" y="68007"/>
                </a:cubicBezTo>
                <a:cubicBezTo>
                  <a:pt x="4421170" y="68007"/>
                  <a:pt x="4419426" y="68274"/>
                  <a:pt x="4417693" y="68799"/>
                </a:cubicBezTo>
                <a:cubicBezTo>
                  <a:pt x="4415962" y="69332"/>
                  <a:pt x="4414194" y="70199"/>
                  <a:pt x="4412395" y="71398"/>
                </a:cubicBezTo>
                <a:cubicBezTo>
                  <a:pt x="4410594" y="72597"/>
                  <a:pt x="4408740" y="74152"/>
                  <a:pt x="4406832" y="76060"/>
                </a:cubicBezTo>
                <a:cubicBezTo>
                  <a:pt x="4404925" y="77968"/>
                  <a:pt x="4402912" y="80338"/>
                  <a:pt x="4400791" y="83163"/>
                </a:cubicBezTo>
                <a:lnTo>
                  <a:pt x="4400791" y="114321"/>
                </a:lnTo>
                <a:cubicBezTo>
                  <a:pt x="4404532" y="119055"/>
                  <a:pt x="4408104" y="122708"/>
                  <a:pt x="4411494" y="125290"/>
                </a:cubicBezTo>
                <a:cubicBezTo>
                  <a:pt x="4414885" y="127867"/>
                  <a:pt x="4418421" y="129160"/>
                  <a:pt x="4422093" y="129160"/>
                </a:cubicBezTo>
                <a:cubicBezTo>
                  <a:pt x="4425556" y="129160"/>
                  <a:pt x="4428505" y="128279"/>
                  <a:pt x="4430944" y="126507"/>
                </a:cubicBezTo>
                <a:cubicBezTo>
                  <a:pt x="4433383" y="124743"/>
                  <a:pt x="4435376" y="122428"/>
                  <a:pt x="4436931" y="119569"/>
                </a:cubicBezTo>
                <a:cubicBezTo>
                  <a:pt x="4438483" y="116708"/>
                  <a:pt x="4439631" y="113474"/>
                  <a:pt x="4440373" y="109868"/>
                </a:cubicBezTo>
                <a:cubicBezTo>
                  <a:pt x="4441119" y="106264"/>
                  <a:pt x="4441489" y="102664"/>
                  <a:pt x="4441489" y="99061"/>
                </a:cubicBezTo>
                <a:close/>
                <a:moveTo>
                  <a:pt x="4584675" y="146120"/>
                </a:moveTo>
                <a:cubicBezTo>
                  <a:pt x="4584675" y="146826"/>
                  <a:pt x="4584481" y="147427"/>
                  <a:pt x="4584092" y="147919"/>
                </a:cubicBezTo>
                <a:cubicBezTo>
                  <a:pt x="4583704" y="148417"/>
                  <a:pt x="4583013" y="148820"/>
                  <a:pt x="4582026" y="149136"/>
                </a:cubicBezTo>
                <a:cubicBezTo>
                  <a:pt x="4581037" y="149457"/>
                  <a:pt x="4579715" y="149684"/>
                  <a:pt x="4578052" y="149828"/>
                </a:cubicBezTo>
                <a:cubicBezTo>
                  <a:pt x="4576393" y="149968"/>
                  <a:pt x="4574287" y="150040"/>
                  <a:pt x="4571744" y="150040"/>
                </a:cubicBezTo>
                <a:cubicBezTo>
                  <a:pt x="4569199" y="150040"/>
                  <a:pt x="4567065" y="149968"/>
                  <a:pt x="4565333" y="149828"/>
                </a:cubicBezTo>
                <a:cubicBezTo>
                  <a:pt x="4563601" y="149684"/>
                  <a:pt x="4562187" y="149457"/>
                  <a:pt x="4561093" y="149136"/>
                </a:cubicBezTo>
                <a:cubicBezTo>
                  <a:pt x="4559998" y="148820"/>
                  <a:pt x="4559221" y="148417"/>
                  <a:pt x="4558760" y="147919"/>
                </a:cubicBezTo>
                <a:cubicBezTo>
                  <a:pt x="4558302" y="147427"/>
                  <a:pt x="4558071" y="146826"/>
                  <a:pt x="4558071" y="146120"/>
                </a:cubicBezTo>
                <a:lnTo>
                  <a:pt x="4558071" y="103936"/>
                </a:lnTo>
                <a:cubicBezTo>
                  <a:pt x="4558071" y="100969"/>
                  <a:pt x="4558158" y="97894"/>
                  <a:pt x="4558338" y="94715"/>
                </a:cubicBezTo>
                <a:cubicBezTo>
                  <a:pt x="4558515" y="91533"/>
                  <a:pt x="4558781" y="88426"/>
                  <a:pt x="4559131" y="85388"/>
                </a:cubicBezTo>
                <a:cubicBezTo>
                  <a:pt x="4557435" y="88358"/>
                  <a:pt x="4555599" y="91270"/>
                  <a:pt x="4553623" y="94132"/>
                </a:cubicBezTo>
                <a:cubicBezTo>
                  <a:pt x="4551645" y="96994"/>
                  <a:pt x="4549630" y="99838"/>
                  <a:pt x="4547581" y="102664"/>
                </a:cubicBezTo>
                <a:lnTo>
                  <a:pt x="4515682" y="146012"/>
                </a:lnTo>
                <a:cubicBezTo>
                  <a:pt x="4515045" y="146789"/>
                  <a:pt x="4514443" y="147444"/>
                  <a:pt x="4513874" y="147974"/>
                </a:cubicBezTo>
                <a:cubicBezTo>
                  <a:pt x="4513309" y="148500"/>
                  <a:pt x="4512589" y="148924"/>
                  <a:pt x="4511704" y="149241"/>
                </a:cubicBezTo>
                <a:cubicBezTo>
                  <a:pt x="4510822" y="149561"/>
                  <a:pt x="4509710" y="149773"/>
                  <a:pt x="4508366" y="149882"/>
                </a:cubicBezTo>
                <a:cubicBezTo>
                  <a:pt x="4507020" y="149986"/>
                  <a:pt x="4505292" y="150040"/>
                  <a:pt x="4503175" y="150040"/>
                </a:cubicBezTo>
                <a:cubicBezTo>
                  <a:pt x="4500631" y="150040"/>
                  <a:pt x="4498564" y="149968"/>
                  <a:pt x="4496977" y="149828"/>
                </a:cubicBezTo>
                <a:cubicBezTo>
                  <a:pt x="4495381" y="149684"/>
                  <a:pt x="4494110" y="149457"/>
                  <a:pt x="4493161" y="149136"/>
                </a:cubicBezTo>
                <a:cubicBezTo>
                  <a:pt x="4492203" y="148820"/>
                  <a:pt x="4491534" y="148398"/>
                  <a:pt x="4491141" y="147866"/>
                </a:cubicBezTo>
                <a:cubicBezTo>
                  <a:pt x="4490751" y="147336"/>
                  <a:pt x="4490561" y="146718"/>
                  <a:pt x="4490561" y="146012"/>
                </a:cubicBezTo>
                <a:lnTo>
                  <a:pt x="4490561" y="51155"/>
                </a:lnTo>
                <a:cubicBezTo>
                  <a:pt x="4490561" y="50518"/>
                  <a:pt x="4490751" y="49939"/>
                  <a:pt x="4491141" y="49406"/>
                </a:cubicBezTo>
                <a:cubicBezTo>
                  <a:pt x="4491534" y="48877"/>
                  <a:pt x="4492238" y="48434"/>
                  <a:pt x="4493261" y="48077"/>
                </a:cubicBezTo>
                <a:cubicBezTo>
                  <a:pt x="4494287" y="47728"/>
                  <a:pt x="4495629" y="47462"/>
                  <a:pt x="4497289" y="47286"/>
                </a:cubicBezTo>
                <a:cubicBezTo>
                  <a:pt x="4498953" y="47113"/>
                  <a:pt x="4501055" y="47023"/>
                  <a:pt x="4503593" y="47023"/>
                </a:cubicBezTo>
                <a:cubicBezTo>
                  <a:pt x="4508612" y="47023"/>
                  <a:pt x="4512147" y="47379"/>
                  <a:pt x="4514196" y="48085"/>
                </a:cubicBezTo>
                <a:cubicBezTo>
                  <a:pt x="4516244" y="48791"/>
                  <a:pt x="4517269" y="49813"/>
                  <a:pt x="4517269" y="51155"/>
                </a:cubicBezTo>
                <a:lnTo>
                  <a:pt x="4517269" y="93128"/>
                </a:lnTo>
                <a:cubicBezTo>
                  <a:pt x="4517269" y="96022"/>
                  <a:pt x="4517165" y="99024"/>
                  <a:pt x="4516953" y="102131"/>
                </a:cubicBezTo>
                <a:cubicBezTo>
                  <a:pt x="4516741" y="105242"/>
                  <a:pt x="4516456" y="108245"/>
                  <a:pt x="4516103" y="111143"/>
                </a:cubicBezTo>
                <a:cubicBezTo>
                  <a:pt x="4517795" y="108315"/>
                  <a:pt x="4519527" y="105508"/>
                  <a:pt x="4521298" y="102719"/>
                </a:cubicBezTo>
                <a:cubicBezTo>
                  <a:pt x="4523061" y="99928"/>
                  <a:pt x="4524937" y="97225"/>
                  <a:pt x="4526914" y="94611"/>
                </a:cubicBezTo>
                <a:lnTo>
                  <a:pt x="4559131" y="51155"/>
                </a:lnTo>
                <a:cubicBezTo>
                  <a:pt x="4559700" y="50381"/>
                  <a:pt x="4560301" y="49727"/>
                  <a:pt x="4560934" y="49194"/>
                </a:cubicBezTo>
                <a:cubicBezTo>
                  <a:pt x="4561572" y="48664"/>
                  <a:pt x="4562366" y="48240"/>
                  <a:pt x="4563317" y="47922"/>
                </a:cubicBezTo>
                <a:cubicBezTo>
                  <a:pt x="4564272" y="47606"/>
                  <a:pt x="4565438" y="47379"/>
                  <a:pt x="4566813" y="47235"/>
                </a:cubicBezTo>
                <a:cubicBezTo>
                  <a:pt x="4568191" y="47091"/>
                  <a:pt x="4569976" y="47023"/>
                  <a:pt x="4572170" y="47023"/>
                </a:cubicBezTo>
                <a:cubicBezTo>
                  <a:pt x="4574639" y="47023"/>
                  <a:pt x="4576691" y="47091"/>
                  <a:pt x="4578317" y="47235"/>
                </a:cubicBezTo>
                <a:cubicBezTo>
                  <a:pt x="4579942" y="47379"/>
                  <a:pt x="4581233" y="47623"/>
                  <a:pt x="4582185" y="47977"/>
                </a:cubicBezTo>
                <a:cubicBezTo>
                  <a:pt x="4583139" y="48330"/>
                  <a:pt x="4583794" y="48791"/>
                  <a:pt x="4584147" y="49356"/>
                </a:cubicBezTo>
                <a:cubicBezTo>
                  <a:pt x="4584499" y="49921"/>
                  <a:pt x="4584675" y="50557"/>
                  <a:pt x="4584675" y="51264"/>
                </a:cubicBezTo>
                <a:close/>
                <a:moveTo>
                  <a:pt x="4705500" y="146120"/>
                </a:moveTo>
                <a:cubicBezTo>
                  <a:pt x="4705500" y="146826"/>
                  <a:pt x="4705305" y="147427"/>
                  <a:pt x="4704915" y="147919"/>
                </a:cubicBezTo>
                <a:cubicBezTo>
                  <a:pt x="4704527" y="148417"/>
                  <a:pt x="4703835" y="148820"/>
                  <a:pt x="4702849" y="149136"/>
                </a:cubicBezTo>
                <a:cubicBezTo>
                  <a:pt x="4701859" y="149457"/>
                  <a:pt x="4700539" y="149684"/>
                  <a:pt x="4698875" y="149828"/>
                </a:cubicBezTo>
                <a:cubicBezTo>
                  <a:pt x="4697216" y="149968"/>
                  <a:pt x="4695109" y="150040"/>
                  <a:pt x="4692569" y="150040"/>
                </a:cubicBezTo>
                <a:cubicBezTo>
                  <a:pt x="4690023" y="150040"/>
                  <a:pt x="4687888" y="149968"/>
                  <a:pt x="4686156" y="149828"/>
                </a:cubicBezTo>
                <a:cubicBezTo>
                  <a:pt x="4684425" y="149684"/>
                  <a:pt x="4683010" y="149457"/>
                  <a:pt x="4681916" y="149136"/>
                </a:cubicBezTo>
                <a:cubicBezTo>
                  <a:pt x="4680820" y="148820"/>
                  <a:pt x="4680044" y="148417"/>
                  <a:pt x="4679583" y="147919"/>
                </a:cubicBezTo>
                <a:cubicBezTo>
                  <a:pt x="4679125" y="147427"/>
                  <a:pt x="4678896" y="146826"/>
                  <a:pt x="4678896" y="146120"/>
                </a:cubicBezTo>
                <a:lnTo>
                  <a:pt x="4678896" y="103936"/>
                </a:lnTo>
                <a:cubicBezTo>
                  <a:pt x="4678896" y="100969"/>
                  <a:pt x="4678982" y="97894"/>
                  <a:pt x="4679161" y="94715"/>
                </a:cubicBezTo>
                <a:cubicBezTo>
                  <a:pt x="4679338" y="91533"/>
                  <a:pt x="4679604" y="88426"/>
                  <a:pt x="4679953" y="85388"/>
                </a:cubicBezTo>
                <a:cubicBezTo>
                  <a:pt x="4678258" y="88358"/>
                  <a:pt x="4676421" y="91270"/>
                  <a:pt x="4674446" y="94132"/>
                </a:cubicBezTo>
                <a:cubicBezTo>
                  <a:pt x="4672469" y="96994"/>
                  <a:pt x="4670453" y="99838"/>
                  <a:pt x="4668405" y="102664"/>
                </a:cubicBezTo>
                <a:lnTo>
                  <a:pt x="4636505" y="146012"/>
                </a:lnTo>
                <a:cubicBezTo>
                  <a:pt x="4635868" y="146789"/>
                  <a:pt x="4635267" y="147444"/>
                  <a:pt x="4634698" y="147974"/>
                </a:cubicBezTo>
                <a:cubicBezTo>
                  <a:pt x="4634133" y="148500"/>
                  <a:pt x="4633413" y="148924"/>
                  <a:pt x="4632526" y="149241"/>
                </a:cubicBezTo>
                <a:cubicBezTo>
                  <a:pt x="4631645" y="149561"/>
                  <a:pt x="4630533" y="149773"/>
                  <a:pt x="4629190" y="149882"/>
                </a:cubicBezTo>
                <a:cubicBezTo>
                  <a:pt x="4627844" y="149986"/>
                  <a:pt x="4626115" y="150040"/>
                  <a:pt x="4623998" y="150040"/>
                </a:cubicBezTo>
                <a:cubicBezTo>
                  <a:pt x="4621453" y="150040"/>
                  <a:pt x="4619387" y="149968"/>
                  <a:pt x="4617799" y="149828"/>
                </a:cubicBezTo>
                <a:cubicBezTo>
                  <a:pt x="4616204" y="149684"/>
                  <a:pt x="4614935" y="149457"/>
                  <a:pt x="4613983" y="149136"/>
                </a:cubicBezTo>
                <a:cubicBezTo>
                  <a:pt x="4613025" y="148820"/>
                  <a:pt x="4612356" y="148398"/>
                  <a:pt x="4611964" y="147866"/>
                </a:cubicBezTo>
                <a:cubicBezTo>
                  <a:pt x="4611575" y="147336"/>
                  <a:pt x="4611385" y="146718"/>
                  <a:pt x="4611385" y="146012"/>
                </a:cubicBezTo>
                <a:lnTo>
                  <a:pt x="4611385" y="51155"/>
                </a:lnTo>
                <a:cubicBezTo>
                  <a:pt x="4611385" y="50518"/>
                  <a:pt x="4611575" y="49939"/>
                  <a:pt x="4611964" y="49406"/>
                </a:cubicBezTo>
                <a:cubicBezTo>
                  <a:pt x="4612356" y="48877"/>
                  <a:pt x="4613063" y="48434"/>
                  <a:pt x="4614085" y="48077"/>
                </a:cubicBezTo>
                <a:cubicBezTo>
                  <a:pt x="4615110" y="47728"/>
                  <a:pt x="4616453" y="47462"/>
                  <a:pt x="4618113" y="47286"/>
                </a:cubicBezTo>
                <a:cubicBezTo>
                  <a:pt x="4619775" y="47113"/>
                  <a:pt x="4621879" y="47023"/>
                  <a:pt x="4624416" y="47023"/>
                </a:cubicBezTo>
                <a:cubicBezTo>
                  <a:pt x="4629434" y="47023"/>
                  <a:pt x="4632970" y="47379"/>
                  <a:pt x="4635019" y="48085"/>
                </a:cubicBezTo>
                <a:cubicBezTo>
                  <a:pt x="4637067" y="48791"/>
                  <a:pt x="4638093" y="49813"/>
                  <a:pt x="4638093" y="51155"/>
                </a:cubicBezTo>
                <a:lnTo>
                  <a:pt x="4638093" y="93128"/>
                </a:lnTo>
                <a:cubicBezTo>
                  <a:pt x="4638093" y="96022"/>
                  <a:pt x="4637989" y="99024"/>
                  <a:pt x="4637775" y="102131"/>
                </a:cubicBezTo>
                <a:cubicBezTo>
                  <a:pt x="4637563" y="105242"/>
                  <a:pt x="4637279" y="108245"/>
                  <a:pt x="4636925" y="111143"/>
                </a:cubicBezTo>
                <a:cubicBezTo>
                  <a:pt x="4638618" y="108315"/>
                  <a:pt x="4640350" y="105508"/>
                  <a:pt x="4642121" y="102719"/>
                </a:cubicBezTo>
                <a:cubicBezTo>
                  <a:pt x="4643885" y="99928"/>
                  <a:pt x="4645761" y="97225"/>
                  <a:pt x="4647737" y="94611"/>
                </a:cubicBezTo>
                <a:lnTo>
                  <a:pt x="4679953" y="51155"/>
                </a:lnTo>
                <a:cubicBezTo>
                  <a:pt x="4680522" y="50381"/>
                  <a:pt x="4681123" y="49727"/>
                  <a:pt x="4681757" y="49194"/>
                </a:cubicBezTo>
                <a:cubicBezTo>
                  <a:pt x="4682394" y="48664"/>
                  <a:pt x="4683189" y="48240"/>
                  <a:pt x="4684140" y="47922"/>
                </a:cubicBezTo>
                <a:cubicBezTo>
                  <a:pt x="4685095" y="47606"/>
                  <a:pt x="4686260" y="47379"/>
                  <a:pt x="4687636" y="47235"/>
                </a:cubicBezTo>
                <a:cubicBezTo>
                  <a:pt x="4689014" y="47091"/>
                  <a:pt x="4690800" y="47023"/>
                  <a:pt x="4692993" y="47023"/>
                </a:cubicBezTo>
                <a:cubicBezTo>
                  <a:pt x="4695463" y="47023"/>
                  <a:pt x="4697514" y="47091"/>
                  <a:pt x="4699142" y="47235"/>
                </a:cubicBezTo>
                <a:cubicBezTo>
                  <a:pt x="4700765" y="47379"/>
                  <a:pt x="4702058" y="47623"/>
                  <a:pt x="4703007" y="47977"/>
                </a:cubicBezTo>
                <a:cubicBezTo>
                  <a:pt x="4703962" y="48330"/>
                  <a:pt x="4704617" y="48791"/>
                  <a:pt x="4704970" y="49356"/>
                </a:cubicBezTo>
                <a:cubicBezTo>
                  <a:pt x="4705323" y="49921"/>
                  <a:pt x="4705500" y="50557"/>
                  <a:pt x="4705500" y="51264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815342" y="1624397"/>
            <a:ext cx="2510769" cy="142656"/>
          </a:xfrm>
          <a:custGeom>
            <a:avLst/>
            <a:gdLst/>
            <a:ahLst/>
            <a:cxnLst/>
            <a:rect l="l" t="t" r="r" b="b"/>
            <a:pathLst>
              <a:path w="2510769" h="142656">
                <a:moveTo>
                  <a:pt x="101325" y="52354"/>
                </a:moveTo>
                <a:cubicBezTo>
                  <a:pt x="101325" y="60411"/>
                  <a:pt x="100264" y="67759"/>
                  <a:pt x="98143" y="74404"/>
                </a:cubicBezTo>
                <a:cubicBezTo>
                  <a:pt x="96022" y="81046"/>
                  <a:pt x="92808" y="86767"/>
                  <a:pt x="88499" y="91570"/>
                </a:cubicBezTo>
                <a:cubicBezTo>
                  <a:pt x="84189" y="96379"/>
                  <a:pt x="78786" y="100087"/>
                  <a:pt x="72285" y="102701"/>
                </a:cubicBezTo>
                <a:cubicBezTo>
                  <a:pt x="65786" y="105315"/>
                  <a:pt x="58190" y="106621"/>
                  <a:pt x="49496" y="106621"/>
                </a:cubicBezTo>
                <a:cubicBezTo>
                  <a:pt x="41091" y="106621"/>
                  <a:pt x="33778" y="105454"/>
                  <a:pt x="27561" y="103125"/>
                </a:cubicBezTo>
                <a:cubicBezTo>
                  <a:pt x="21344" y="100792"/>
                  <a:pt x="16185" y="97401"/>
                  <a:pt x="12085" y="92951"/>
                </a:cubicBezTo>
                <a:cubicBezTo>
                  <a:pt x="7988" y="88498"/>
                  <a:pt x="4946" y="83024"/>
                  <a:pt x="2969" y="76517"/>
                </a:cubicBezTo>
                <a:cubicBezTo>
                  <a:pt x="989" y="70020"/>
                  <a:pt x="0" y="62603"/>
                  <a:pt x="0" y="54263"/>
                </a:cubicBezTo>
                <a:cubicBezTo>
                  <a:pt x="0" y="46209"/>
                  <a:pt x="1079" y="38844"/>
                  <a:pt x="3236" y="32165"/>
                </a:cubicBezTo>
                <a:cubicBezTo>
                  <a:pt x="5389" y="25487"/>
                  <a:pt x="8622" y="19763"/>
                  <a:pt x="12931" y="14997"/>
                </a:cubicBezTo>
                <a:cubicBezTo>
                  <a:pt x="17240" y="10227"/>
                  <a:pt x="22629" y="6538"/>
                  <a:pt x="29094" y="3920"/>
                </a:cubicBezTo>
                <a:cubicBezTo>
                  <a:pt x="35561" y="1307"/>
                  <a:pt x="43136" y="0"/>
                  <a:pt x="51828" y="0"/>
                </a:cubicBezTo>
                <a:cubicBezTo>
                  <a:pt x="60307" y="0"/>
                  <a:pt x="67658" y="1148"/>
                  <a:pt x="73876" y="3442"/>
                </a:cubicBezTo>
                <a:cubicBezTo>
                  <a:pt x="80096" y="5738"/>
                  <a:pt x="85233" y="9111"/>
                  <a:pt x="89298" y="13565"/>
                </a:cubicBezTo>
                <a:cubicBezTo>
                  <a:pt x="93355" y="18017"/>
                  <a:pt x="96379" y="23493"/>
                  <a:pt x="98355" y="29991"/>
                </a:cubicBezTo>
                <a:cubicBezTo>
                  <a:pt x="100335" y="36497"/>
                  <a:pt x="101325" y="43948"/>
                  <a:pt x="101325" y="52354"/>
                </a:cubicBezTo>
                <a:close/>
                <a:moveTo>
                  <a:pt x="73872" y="53416"/>
                </a:moveTo>
                <a:cubicBezTo>
                  <a:pt x="73872" y="48755"/>
                  <a:pt x="73501" y="44460"/>
                  <a:pt x="72763" y="40540"/>
                </a:cubicBezTo>
                <a:cubicBezTo>
                  <a:pt x="72018" y="36619"/>
                  <a:pt x="70766" y="33206"/>
                  <a:pt x="69001" y="30312"/>
                </a:cubicBezTo>
                <a:cubicBezTo>
                  <a:pt x="67230" y="27418"/>
                  <a:pt x="64883" y="25153"/>
                  <a:pt x="61948" y="23525"/>
                </a:cubicBezTo>
                <a:cubicBezTo>
                  <a:pt x="59014" y="21906"/>
                  <a:pt x="55325" y="21092"/>
                  <a:pt x="50879" y="21092"/>
                </a:cubicBezTo>
                <a:cubicBezTo>
                  <a:pt x="46919" y="21092"/>
                  <a:pt x="43455" y="21816"/>
                  <a:pt x="40493" y="23266"/>
                </a:cubicBezTo>
                <a:cubicBezTo>
                  <a:pt x="37522" y="24714"/>
                  <a:pt x="35085" y="26834"/>
                  <a:pt x="33177" y="29620"/>
                </a:cubicBezTo>
                <a:cubicBezTo>
                  <a:pt x="31270" y="32414"/>
                  <a:pt x="29836" y="35769"/>
                  <a:pt x="28882" y="39690"/>
                </a:cubicBezTo>
                <a:cubicBezTo>
                  <a:pt x="27932" y="43614"/>
                  <a:pt x="27454" y="48085"/>
                  <a:pt x="27454" y="53100"/>
                </a:cubicBezTo>
                <a:cubicBezTo>
                  <a:pt x="27454" y="57762"/>
                  <a:pt x="27842" y="62057"/>
                  <a:pt x="28619" y="65976"/>
                </a:cubicBezTo>
                <a:cubicBezTo>
                  <a:pt x="29398" y="69897"/>
                  <a:pt x="30654" y="73307"/>
                  <a:pt x="32385" y="76205"/>
                </a:cubicBezTo>
                <a:cubicBezTo>
                  <a:pt x="34113" y="79099"/>
                  <a:pt x="36464" y="81342"/>
                  <a:pt x="39431" y="82930"/>
                </a:cubicBezTo>
                <a:cubicBezTo>
                  <a:pt x="42397" y="84525"/>
                  <a:pt x="46069" y="85316"/>
                  <a:pt x="50453" y="85316"/>
                </a:cubicBezTo>
                <a:cubicBezTo>
                  <a:pt x="54482" y="85316"/>
                  <a:pt x="57978" y="84592"/>
                  <a:pt x="60947" y="83142"/>
                </a:cubicBezTo>
                <a:cubicBezTo>
                  <a:pt x="63910" y="81698"/>
                  <a:pt x="66347" y="79596"/>
                  <a:pt x="68256" y="76839"/>
                </a:cubicBezTo>
                <a:cubicBezTo>
                  <a:pt x="70163" y="74084"/>
                  <a:pt x="71575" y="70744"/>
                  <a:pt x="72497" y="66823"/>
                </a:cubicBezTo>
                <a:cubicBezTo>
                  <a:pt x="73415" y="62903"/>
                  <a:pt x="73872" y="58431"/>
                  <a:pt x="73872" y="53416"/>
                </a:cubicBezTo>
                <a:close/>
                <a:moveTo>
                  <a:pt x="211550" y="100580"/>
                </a:moveTo>
                <a:cubicBezTo>
                  <a:pt x="211550" y="101286"/>
                  <a:pt x="211338" y="101905"/>
                  <a:pt x="210913" y="102434"/>
                </a:cubicBezTo>
                <a:cubicBezTo>
                  <a:pt x="210492" y="102966"/>
                  <a:pt x="209765" y="103409"/>
                  <a:pt x="208738" y="103759"/>
                </a:cubicBezTo>
                <a:cubicBezTo>
                  <a:pt x="207716" y="104112"/>
                  <a:pt x="206356" y="104379"/>
                  <a:pt x="204659" y="104555"/>
                </a:cubicBezTo>
                <a:cubicBezTo>
                  <a:pt x="202964" y="104730"/>
                  <a:pt x="200811" y="104821"/>
                  <a:pt x="198197" y="104821"/>
                </a:cubicBezTo>
                <a:cubicBezTo>
                  <a:pt x="195652" y="104821"/>
                  <a:pt x="193518" y="104730"/>
                  <a:pt x="191786" y="104555"/>
                </a:cubicBezTo>
                <a:cubicBezTo>
                  <a:pt x="190054" y="104379"/>
                  <a:pt x="188657" y="104112"/>
                  <a:pt x="187599" y="103759"/>
                </a:cubicBezTo>
                <a:cubicBezTo>
                  <a:pt x="186537" y="103409"/>
                  <a:pt x="185814" y="102966"/>
                  <a:pt x="185425" y="102434"/>
                </a:cubicBezTo>
                <a:cubicBezTo>
                  <a:pt x="185036" y="101905"/>
                  <a:pt x="184842" y="101286"/>
                  <a:pt x="184842" y="100580"/>
                </a:cubicBezTo>
                <a:lnTo>
                  <a:pt x="184842" y="24483"/>
                </a:lnTo>
                <a:lnTo>
                  <a:pt x="149126" y="24483"/>
                </a:lnTo>
                <a:lnTo>
                  <a:pt x="149126" y="100580"/>
                </a:lnTo>
                <a:cubicBezTo>
                  <a:pt x="149126" y="101286"/>
                  <a:pt x="148896" y="101905"/>
                  <a:pt x="148439" y="102434"/>
                </a:cubicBezTo>
                <a:cubicBezTo>
                  <a:pt x="147978" y="102966"/>
                  <a:pt x="147236" y="103409"/>
                  <a:pt x="146210" y="103759"/>
                </a:cubicBezTo>
                <a:cubicBezTo>
                  <a:pt x="145184" y="104112"/>
                  <a:pt x="143824" y="104379"/>
                  <a:pt x="142132" y="104555"/>
                </a:cubicBezTo>
                <a:cubicBezTo>
                  <a:pt x="140435" y="104730"/>
                  <a:pt x="138279" y="104821"/>
                  <a:pt x="135663" y="104821"/>
                </a:cubicBezTo>
                <a:cubicBezTo>
                  <a:pt x="133049" y="104821"/>
                  <a:pt x="130892" y="104730"/>
                  <a:pt x="129200" y="104555"/>
                </a:cubicBezTo>
                <a:cubicBezTo>
                  <a:pt x="127504" y="104379"/>
                  <a:pt x="126144" y="104112"/>
                  <a:pt x="125118" y="103759"/>
                </a:cubicBezTo>
                <a:cubicBezTo>
                  <a:pt x="124092" y="103409"/>
                  <a:pt x="123387" y="102966"/>
                  <a:pt x="122997" y="102434"/>
                </a:cubicBezTo>
                <a:cubicBezTo>
                  <a:pt x="122608" y="101905"/>
                  <a:pt x="122418" y="101286"/>
                  <a:pt x="122418" y="100580"/>
                </a:cubicBezTo>
                <a:lnTo>
                  <a:pt x="122418" y="11026"/>
                </a:lnTo>
                <a:cubicBezTo>
                  <a:pt x="122418" y="8200"/>
                  <a:pt x="123018" y="6059"/>
                  <a:pt x="124221" y="4611"/>
                </a:cubicBezTo>
                <a:cubicBezTo>
                  <a:pt x="125420" y="3165"/>
                  <a:pt x="127292" y="2441"/>
                  <a:pt x="129833" y="2441"/>
                </a:cubicBezTo>
                <a:lnTo>
                  <a:pt x="204239" y="2441"/>
                </a:lnTo>
                <a:cubicBezTo>
                  <a:pt x="206708" y="2441"/>
                  <a:pt x="208548" y="3165"/>
                  <a:pt x="209751" y="4611"/>
                </a:cubicBezTo>
                <a:cubicBezTo>
                  <a:pt x="210949" y="6059"/>
                  <a:pt x="211550" y="8200"/>
                  <a:pt x="211550" y="11026"/>
                </a:cubicBezTo>
                <a:close/>
                <a:moveTo>
                  <a:pt x="325691" y="50555"/>
                </a:moveTo>
                <a:cubicBezTo>
                  <a:pt x="325691" y="53806"/>
                  <a:pt x="324969" y="56206"/>
                  <a:pt x="323521" y="57762"/>
                </a:cubicBezTo>
                <a:cubicBezTo>
                  <a:pt x="322073" y="59314"/>
                  <a:pt x="320075" y="60095"/>
                  <a:pt x="317530" y="60095"/>
                </a:cubicBezTo>
                <a:lnTo>
                  <a:pt x="259981" y="60095"/>
                </a:lnTo>
                <a:cubicBezTo>
                  <a:pt x="259981" y="64124"/>
                  <a:pt x="260459" y="67777"/>
                  <a:pt x="261418" y="71060"/>
                </a:cubicBezTo>
                <a:cubicBezTo>
                  <a:pt x="262368" y="74351"/>
                  <a:pt x="263887" y="77141"/>
                  <a:pt x="265971" y="79433"/>
                </a:cubicBezTo>
                <a:cubicBezTo>
                  <a:pt x="268059" y="81731"/>
                  <a:pt x="270741" y="83481"/>
                  <a:pt x="274028" y="84682"/>
                </a:cubicBezTo>
                <a:cubicBezTo>
                  <a:pt x="277311" y="85885"/>
                  <a:pt x="281250" y="86486"/>
                  <a:pt x="285844" y="86486"/>
                </a:cubicBezTo>
                <a:cubicBezTo>
                  <a:pt x="290505" y="86486"/>
                  <a:pt x="294606" y="86152"/>
                  <a:pt x="298141" y="85478"/>
                </a:cubicBezTo>
                <a:cubicBezTo>
                  <a:pt x="301673" y="84808"/>
                  <a:pt x="304729" y="84064"/>
                  <a:pt x="307307" y="83249"/>
                </a:cubicBezTo>
                <a:cubicBezTo>
                  <a:pt x="309888" y="82436"/>
                  <a:pt x="312022" y="81698"/>
                  <a:pt x="313718" y="81024"/>
                </a:cubicBezTo>
                <a:cubicBezTo>
                  <a:pt x="315411" y="80355"/>
                  <a:pt x="316793" y="80020"/>
                  <a:pt x="317850" y="80020"/>
                </a:cubicBezTo>
                <a:cubicBezTo>
                  <a:pt x="318488" y="80020"/>
                  <a:pt x="319018" y="80143"/>
                  <a:pt x="319438" y="80391"/>
                </a:cubicBezTo>
                <a:cubicBezTo>
                  <a:pt x="319863" y="80636"/>
                  <a:pt x="320220" y="81076"/>
                  <a:pt x="320501" y="81713"/>
                </a:cubicBezTo>
                <a:cubicBezTo>
                  <a:pt x="320781" y="82349"/>
                  <a:pt x="320980" y="83249"/>
                  <a:pt x="321088" y="84417"/>
                </a:cubicBezTo>
                <a:cubicBezTo>
                  <a:pt x="321188" y="85583"/>
                  <a:pt x="321243" y="87048"/>
                  <a:pt x="321243" y="88819"/>
                </a:cubicBezTo>
                <a:cubicBezTo>
                  <a:pt x="321243" y="90370"/>
                  <a:pt x="321210" y="91695"/>
                  <a:pt x="321141" y="92794"/>
                </a:cubicBezTo>
                <a:cubicBezTo>
                  <a:pt x="321066" y="93887"/>
                  <a:pt x="320962" y="94823"/>
                  <a:pt x="320821" y="95598"/>
                </a:cubicBezTo>
                <a:cubicBezTo>
                  <a:pt x="320678" y="96379"/>
                  <a:pt x="320464" y="97034"/>
                  <a:pt x="320183" y="97560"/>
                </a:cubicBezTo>
                <a:cubicBezTo>
                  <a:pt x="319903" y="98090"/>
                  <a:pt x="319528" y="98600"/>
                  <a:pt x="319071" y="99093"/>
                </a:cubicBezTo>
                <a:cubicBezTo>
                  <a:pt x="318611" y="99593"/>
                  <a:pt x="317354" y="100264"/>
                  <a:pt x="315305" y="101113"/>
                </a:cubicBezTo>
                <a:cubicBezTo>
                  <a:pt x="313261" y="101959"/>
                  <a:pt x="310647" y="102787"/>
                  <a:pt x="307464" y="103600"/>
                </a:cubicBezTo>
                <a:cubicBezTo>
                  <a:pt x="304286" y="104414"/>
                  <a:pt x="300647" y="105120"/>
                  <a:pt x="296550" y="105721"/>
                </a:cubicBezTo>
                <a:cubicBezTo>
                  <a:pt x="292449" y="106319"/>
                  <a:pt x="288068" y="106621"/>
                  <a:pt x="283407" y="106621"/>
                </a:cubicBezTo>
                <a:cubicBezTo>
                  <a:pt x="274997" y="106621"/>
                  <a:pt x="267631" y="105559"/>
                  <a:pt x="261309" y="103439"/>
                </a:cubicBezTo>
                <a:cubicBezTo>
                  <a:pt x="254980" y="101322"/>
                  <a:pt x="249700" y="98107"/>
                  <a:pt x="245462" y="93798"/>
                </a:cubicBezTo>
                <a:cubicBezTo>
                  <a:pt x="241225" y="89489"/>
                  <a:pt x="238060" y="84049"/>
                  <a:pt x="235976" y="77475"/>
                </a:cubicBezTo>
                <a:cubicBezTo>
                  <a:pt x="233892" y="70901"/>
                  <a:pt x="232852" y="63205"/>
                  <a:pt x="232852" y="54371"/>
                </a:cubicBezTo>
                <a:cubicBezTo>
                  <a:pt x="232852" y="45965"/>
                  <a:pt x="233945" y="38383"/>
                  <a:pt x="236139" y="31633"/>
                </a:cubicBezTo>
                <a:cubicBezTo>
                  <a:pt x="238327" y="24887"/>
                  <a:pt x="241510" y="19167"/>
                  <a:pt x="245675" y="14468"/>
                </a:cubicBezTo>
                <a:cubicBezTo>
                  <a:pt x="249843" y="9766"/>
                  <a:pt x="254912" y="6185"/>
                  <a:pt x="260885" y="3708"/>
                </a:cubicBezTo>
                <a:cubicBezTo>
                  <a:pt x="266857" y="1238"/>
                  <a:pt x="273582" y="0"/>
                  <a:pt x="281074" y="0"/>
                </a:cubicBezTo>
                <a:cubicBezTo>
                  <a:pt x="288990" y="0"/>
                  <a:pt x="295754" y="1163"/>
                  <a:pt x="301369" y="3495"/>
                </a:cubicBezTo>
                <a:cubicBezTo>
                  <a:pt x="306985" y="5828"/>
                  <a:pt x="311598" y="9061"/>
                  <a:pt x="315201" y="13194"/>
                </a:cubicBezTo>
                <a:cubicBezTo>
                  <a:pt x="318808" y="17330"/>
                  <a:pt x="321455" y="22222"/>
                  <a:pt x="323154" y="27875"/>
                </a:cubicBezTo>
                <a:cubicBezTo>
                  <a:pt x="324846" y="33527"/>
                  <a:pt x="325691" y="39672"/>
                  <a:pt x="325691" y="46314"/>
                </a:cubicBezTo>
                <a:close/>
                <a:moveTo>
                  <a:pt x="299833" y="42926"/>
                </a:moveTo>
                <a:cubicBezTo>
                  <a:pt x="300045" y="35434"/>
                  <a:pt x="298544" y="29553"/>
                  <a:pt x="295330" y="25279"/>
                </a:cubicBezTo>
                <a:cubicBezTo>
                  <a:pt x="292115" y="21002"/>
                  <a:pt x="287151" y="18867"/>
                  <a:pt x="280436" y="18867"/>
                </a:cubicBezTo>
                <a:cubicBezTo>
                  <a:pt x="277049" y="18867"/>
                  <a:pt x="274100" y="19501"/>
                  <a:pt x="271591" y="20776"/>
                </a:cubicBezTo>
                <a:cubicBezTo>
                  <a:pt x="269081" y="22046"/>
                  <a:pt x="266997" y="23760"/>
                  <a:pt x="265337" y="25913"/>
                </a:cubicBezTo>
                <a:cubicBezTo>
                  <a:pt x="263675" y="28070"/>
                  <a:pt x="262404" y="30614"/>
                  <a:pt x="261522" y="33548"/>
                </a:cubicBezTo>
                <a:cubicBezTo>
                  <a:pt x="260636" y="36478"/>
                  <a:pt x="260125" y="39607"/>
                  <a:pt x="259981" y="42926"/>
                </a:cubicBezTo>
                <a:close/>
                <a:moveTo>
                  <a:pt x="442807" y="51937"/>
                </a:moveTo>
                <a:cubicBezTo>
                  <a:pt x="442807" y="60343"/>
                  <a:pt x="441907" y="67917"/>
                  <a:pt x="440103" y="74663"/>
                </a:cubicBezTo>
                <a:cubicBezTo>
                  <a:pt x="438304" y="81413"/>
                  <a:pt x="435672" y="87156"/>
                  <a:pt x="432209" y="91889"/>
                </a:cubicBezTo>
                <a:cubicBezTo>
                  <a:pt x="428745" y="96624"/>
                  <a:pt x="424432" y="100264"/>
                  <a:pt x="419282" y="102805"/>
                </a:cubicBezTo>
                <a:cubicBezTo>
                  <a:pt x="414123" y="105346"/>
                  <a:pt x="408218" y="106621"/>
                  <a:pt x="401577" y="106621"/>
                </a:cubicBezTo>
                <a:cubicBezTo>
                  <a:pt x="398822" y="106621"/>
                  <a:pt x="396295" y="106355"/>
                  <a:pt x="394002" y="105825"/>
                </a:cubicBezTo>
                <a:cubicBezTo>
                  <a:pt x="391705" y="105295"/>
                  <a:pt x="389480" y="104487"/>
                  <a:pt x="387323" y="103388"/>
                </a:cubicBezTo>
                <a:cubicBezTo>
                  <a:pt x="385171" y="102293"/>
                  <a:pt x="383029" y="100933"/>
                  <a:pt x="380912" y="99306"/>
                </a:cubicBezTo>
                <a:cubicBezTo>
                  <a:pt x="378791" y="97686"/>
                  <a:pt x="376603" y="95774"/>
                  <a:pt x="374343" y="93585"/>
                </a:cubicBezTo>
                <a:lnTo>
                  <a:pt x="374343" y="138096"/>
                </a:lnTo>
                <a:cubicBezTo>
                  <a:pt x="374343" y="138802"/>
                  <a:pt x="374129" y="139438"/>
                  <a:pt x="373705" y="140007"/>
                </a:cubicBezTo>
                <a:cubicBezTo>
                  <a:pt x="373279" y="140572"/>
                  <a:pt x="372557" y="141051"/>
                  <a:pt x="371535" y="141440"/>
                </a:cubicBezTo>
                <a:cubicBezTo>
                  <a:pt x="370508" y="141828"/>
                  <a:pt x="369147" y="142132"/>
                  <a:pt x="367451" y="142340"/>
                </a:cubicBezTo>
                <a:cubicBezTo>
                  <a:pt x="365756" y="142552"/>
                  <a:pt x="363600" y="142656"/>
                  <a:pt x="360986" y="142656"/>
                </a:cubicBezTo>
                <a:cubicBezTo>
                  <a:pt x="358372" y="142656"/>
                  <a:pt x="356216" y="142552"/>
                  <a:pt x="354520" y="142340"/>
                </a:cubicBezTo>
                <a:cubicBezTo>
                  <a:pt x="352825" y="142132"/>
                  <a:pt x="351464" y="141828"/>
                  <a:pt x="350441" y="141440"/>
                </a:cubicBezTo>
                <a:cubicBezTo>
                  <a:pt x="349416" y="141051"/>
                  <a:pt x="348693" y="140572"/>
                  <a:pt x="348267" y="140007"/>
                </a:cubicBezTo>
                <a:cubicBezTo>
                  <a:pt x="347843" y="139438"/>
                  <a:pt x="347633" y="138802"/>
                  <a:pt x="347633" y="138096"/>
                </a:cubicBezTo>
                <a:lnTo>
                  <a:pt x="347633" y="6044"/>
                </a:lnTo>
                <a:cubicBezTo>
                  <a:pt x="347633" y="5339"/>
                  <a:pt x="347810" y="4719"/>
                  <a:pt x="348163" y="4187"/>
                </a:cubicBezTo>
                <a:cubicBezTo>
                  <a:pt x="348516" y="3657"/>
                  <a:pt x="349134" y="3214"/>
                  <a:pt x="350017" y="2859"/>
                </a:cubicBezTo>
                <a:cubicBezTo>
                  <a:pt x="350902" y="2509"/>
                  <a:pt x="352066" y="2243"/>
                  <a:pt x="353516" y="2066"/>
                </a:cubicBezTo>
                <a:cubicBezTo>
                  <a:pt x="354960" y="1894"/>
                  <a:pt x="356781" y="1803"/>
                  <a:pt x="358974" y="1803"/>
                </a:cubicBezTo>
                <a:cubicBezTo>
                  <a:pt x="361090" y="1803"/>
                  <a:pt x="362876" y="1894"/>
                  <a:pt x="364323" y="2066"/>
                </a:cubicBezTo>
                <a:cubicBezTo>
                  <a:pt x="365774" y="2243"/>
                  <a:pt x="366943" y="2509"/>
                  <a:pt x="367826" y="2859"/>
                </a:cubicBezTo>
                <a:cubicBezTo>
                  <a:pt x="368708" y="3214"/>
                  <a:pt x="369323" y="3657"/>
                  <a:pt x="369680" y="4187"/>
                </a:cubicBezTo>
                <a:cubicBezTo>
                  <a:pt x="370030" y="4719"/>
                  <a:pt x="370209" y="5339"/>
                  <a:pt x="370209" y="6044"/>
                </a:cubicBezTo>
                <a:lnTo>
                  <a:pt x="370209" y="17168"/>
                </a:lnTo>
                <a:cubicBezTo>
                  <a:pt x="372964" y="14346"/>
                  <a:pt x="375667" y="11854"/>
                  <a:pt x="378316" y="9698"/>
                </a:cubicBezTo>
                <a:cubicBezTo>
                  <a:pt x="380963" y="7545"/>
                  <a:pt x="383666" y="5741"/>
                  <a:pt x="386424" y="4295"/>
                </a:cubicBezTo>
                <a:cubicBezTo>
                  <a:pt x="389177" y="2844"/>
                  <a:pt x="392022" y="1764"/>
                  <a:pt x="394952" y="1058"/>
                </a:cubicBezTo>
                <a:cubicBezTo>
                  <a:pt x="397886" y="353"/>
                  <a:pt x="401015" y="0"/>
                  <a:pt x="404334" y="0"/>
                </a:cubicBezTo>
                <a:cubicBezTo>
                  <a:pt x="411257" y="0"/>
                  <a:pt x="417157" y="1360"/>
                  <a:pt x="422031" y="4079"/>
                </a:cubicBezTo>
                <a:cubicBezTo>
                  <a:pt x="426909" y="6801"/>
                  <a:pt x="430884" y="10526"/>
                  <a:pt x="433955" y="15260"/>
                </a:cubicBezTo>
                <a:cubicBezTo>
                  <a:pt x="437029" y="19995"/>
                  <a:pt x="439272" y="25509"/>
                  <a:pt x="440686" y="31796"/>
                </a:cubicBezTo>
                <a:cubicBezTo>
                  <a:pt x="442101" y="38085"/>
                  <a:pt x="442807" y="44798"/>
                  <a:pt x="442807" y="51937"/>
                </a:cubicBezTo>
                <a:close/>
                <a:moveTo>
                  <a:pt x="415040" y="53842"/>
                </a:moveTo>
                <a:cubicBezTo>
                  <a:pt x="415040" y="49813"/>
                  <a:pt x="414737" y="45943"/>
                  <a:pt x="414137" y="42235"/>
                </a:cubicBezTo>
                <a:cubicBezTo>
                  <a:pt x="413535" y="38527"/>
                  <a:pt x="412510" y="35222"/>
                  <a:pt x="411066" y="32324"/>
                </a:cubicBezTo>
                <a:cubicBezTo>
                  <a:pt x="409616" y="29429"/>
                  <a:pt x="407707" y="27112"/>
                  <a:pt x="405338" y="25379"/>
                </a:cubicBezTo>
                <a:cubicBezTo>
                  <a:pt x="402973" y="23652"/>
                  <a:pt x="400025" y="22788"/>
                  <a:pt x="396493" y="22788"/>
                </a:cubicBezTo>
                <a:cubicBezTo>
                  <a:pt x="394722" y="22788"/>
                  <a:pt x="392976" y="23054"/>
                  <a:pt x="391244" y="23580"/>
                </a:cubicBezTo>
                <a:cubicBezTo>
                  <a:pt x="389513" y="24112"/>
                  <a:pt x="387745" y="24981"/>
                  <a:pt x="385945" y="26179"/>
                </a:cubicBezTo>
                <a:cubicBezTo>
                  <a:pt x="384144" y="27377"/>
                  <a:pt x="382292" y="28933"/>
                  <a:pt x="380383" y="30841"/>
                </a:cubicBezTo>
                <a:cubicBezTo>
                  <a:pt x="378471" y="32749"/>
                  <a:pt x="376458" y="35118"/>
                  <a:pt x="374343" y="37944"/>
                </a:cubicBezTo>
                <a:lnTo>
                  <a:pt x="374343" y="69102"/>
                </a:lnTo>
                <a:cubicBezTo>
                  <a:pt x="378083" y="73835"/>
                  <a:pt x="381654" y="77490"/>
                  <a:pt x="385045" y="80071"/>
                </a:cubicBezTo>
                <a:cubicBezTo>
                  <a:pt x="388436" y="82649"/>
                  <a:pt x="391971" y="83941"/>
                  <a:pt x="395643" y="83941"/>
                </a:cubicBezTo>
                <a:cubicBezTo>
                  <a:pt x="399106" y="83941"/>
                  <a:pt x="402055" y="83059"/>
                  <a:pt x="404496" y="81288"/>
                </a:cubicBezTo>
                <a:cubicBezTo>
                  <a:pt x="406933" y="79523"/>
                  <a:pt x="408927" y="77210"/>
                  <a:pt x="410483" y="74351"/>
                </a:cubicBezTo>
                <a:cubicBezTo>
                  <a:pt x="412034" y="71488"/>
                  <a:pt x="413179" y="68256"/>
                  <a:pt x="413925" y="64648"/>
                </a:cubicBezTo>
                <a:cubicBezTo>
                  <a:pt x="414669" y="61045"/>
                  <a:pt x="415040" y="57444"/>
                  <a:pt x="415040" y="53842"/>
                </a:cubicBezTo>
                <a:close/>
                <a:moveTo>
                  <a:pt x="551440" y="50555"/>
                </a:moveTo>
                <a:cubicBezTo>
                  <a:pt x="551440" y="53806"/>
                  <a:pt x="550716" y="56206"/>
                  <a:pt x="549270" y="57762"/>
                </a:cubicBezTo>
                <a:cubicBezTo>
                  <a:pt x="547820" y="59314"/>
                  <a:pt x="545824" y="60095"/>
                  <a:pt x="543279" y="60095"/>
                </a:cubicBezTo>
                <a:lnTo>
                  <a:pt x="485729" y="60095"/>
                </a:lnTo>
                <a:cubicBezTo>
                  <a:pt x="485729" y="64124"/>
                  <a:pt x="486208" y="67777"/>
                  <a:pt x="487163" y="71060"/>
                </a:cubicBezTo>
                <a:cubicBezTo>
                  <a:pt x="488117" y="74351"/>
                  <a:pt x="489636" y="77141"/>
                  <a:pt x="491720" y="79433"/>
                </a:cubicBezTo>
                <a:cubicBezTo>
                  <a:pt x="493808" y="81731"/>
                  <a:pt x="496490" y="83481"/>
                  <a:pt x="499773" y="84682"/>
                </a:cubicBezTo>
                <a:cubicBezTo>
                  <a:pt x="503059" y="85885"/>
                  <a:pt x="506999" y="86486"/>
                  <a:pt x="511589" y="86486"/>
                </a:cubicBezTo>
                <a:cubicBezTo>
                  <a:pt x="516254" y="86486"/>
                  <a:pt x="520355" y="86152"/>
                  <a:pt x="523890" y="85478"/>
                </a:cubicBezTo>
                <a:cubicBezTo>
                  <a:pt x="527418" y="84808"/>
                  <a:pt x="530478" y="84064"/>
                  <a:pt x="533056" y="83249"/>
                </a:cubicBezTo>
                <a:cubicBezTo>
                  <a:pt x="535633" y="82436"/>
                  <a:pt x="537771" y="81698"/>
                  <a:pt x="539467" y="81024"/>
                </a:cubicBezTo>
                <a:cubicBezTo>
                  <a:pt x="541158" y="80355"/>
                  <a:pt x="542538" y="80020"/>
                  <a:pt x="543599" y="80020"/>
                </a:cubicBezTo>
                <a:cubicBezTo>
                  <a:pt x="544237" y="80020"/>
                  <a:pt x="544763" y="80143"/>
                  <a:pt x="545187" y="80391"/>
                </a:cubicBezTo>
                <a:cubicBezTo>
                  <a:pt x="545612" y="80636"/>
                  <a:pt x="545965" y="81076"/>
                  <a:pt x="546250" y="81713"/>
                </a:cubicBezTo>
                <a:cubicBezTo>
                  <a:pt x="546530" y="82349"/>
                  <a:pt x="546725" y="83249"/>
                  <a:pt x="546833" y="84417"/>
                </a:cubicBezTo>
                <a:cubicBezTo>
                  <a:pt x="546937" y="85583"/>
                  <a:pt x="546991" y="87048"/>
                  <a:pt x="546991" y="88819"/>
                </a:cubicBezTo>
                <a:cubicBezTo>
                  <a:pt x="546991" y="90370"/>
                  <a:pt x="546958" y="91695"/>
                  <a:pt x="546886" y="92794"/>
                </a:cubicBezTo>
                <a:cubicBezTo>
                  <a:pt x="546815" y="93887"/>
                  <a:pt x="546711" y="94823"/>
                  <a:pt x="546566" y="95598"/>
                </a:cubicBezTo>
                <a:cubicBezTo>
                  <a:pt x="546426" y="96379"/>
                  <a:pt x="546213" y="97034"/>
                  <a:pt x="545932" y="97560"/>
                </a:cubicBezTo>
                <a:cubicBezTo>
                  <a:pt x="545651" y="98090"/>
                  <a:pt x="545277" y="98600"/>
                  <a:pt x="544816" y="99093"/>
                </a:cubicBezTo>
                <a:cubicBezTo>
                  <a:pt x="544359" y="99593"/>
                  <a:pt x="543103" y="100264"/>
                  <a:pt x="541054" y="101113"/>
                </a:cubicBezTo>
                <a:cubicBezTo>
                  <a:pt x="539006" y="101959"/>
                  <a:pt x="536392" y="102787"/>
                  <a:pt x="533213" y="103600"/>
                </a:cubicBezTo>
                <a:cubicBezTo>
                  <a:pt x="530035" y="104414"/>
                  <a:pt x="526396" y="105120"/>
                  <a:pt x="522295" y="105721"/>
                </a:cubicBezTo>
                <a:cubicBezTo>
                  <a:pt x="518198" y="106319"/>
                  <a:pt x="513814" y="106621"/>
                  <a:pt x="509154" y="106621"/>
                </a:cubicBezTo>
                <a:cubicBezTo>
                  <a:pt x="500746" y="106621"/>
                  <a:pt x="493380" y="105559"/>
                  <a:pt x="487058" y="103439"/>
                </a:cubicBezTo>
                <a:cubicBezTo>
                  <a:pt x="480729" y="101322"/>
                  <a:pt x="475448" y="98107"/>
                  <a:pt x="471211" y="93798"/>
                </a:cubicBezTo>
                <a:cubicBezTo>
                  <a:pt x="466970" y="89489"/>
                  <a:pt x="463809" y="84049"/>
                  <a:pt x="461725" y="77475"/>
                </a:cubicBezTo>
                <a:cubicBezTo>
                  <a:pt x="459641" y="70901"/>
                  <a:pt x="458597" y="63205"/>
                  <a:pt x="458597" y="54371"/>
                </a:cubicBezTo>
                <a:cubicBezTo>
                  <a:pt x="458597" y="45965"/>
                  <a:pt x="459690" y="38383"/>
                  <a:pt x="461888" y="31633"/>
                </a:cubicBezTo>
                <a:cubicBezTo>
                  <a:pt x="464076" y="24887"/>
                  <a:pt x="467258" y="19167"/>
                  <a:pt x="471424" y="14468"/>
                </a:cubicBezTo>
                <a:cubicBezTo>
                  <a:pt x="475592" y="9766"/>
                  <a:pt x="480660" y="6185"/>
                  <a:pt x="486633" y="3708"/>
                </a:cubicBezTo>
                <a:cubicBezTo>
                  <a:pt x="492602" y="1238"/>
                  <a:pt x="499331" y="0"/>
                  <a:pt x="506823" y="0"/>
                </a:cubicBezTo>
                <a:cubicBezTo>
                  <a:pt x="514735" y="0"/>
                  <a:pt x="521503" y="1163"/>
                  <a:pt x="527118" y="3495"/>
                </a:cubicBezTo>
                <a:cubicBezTo>
                  <a:pt x="532734" y="5828"/>
                  <a:pt x="537347" y="9061"/>
                  <a:pt x="540950" y="13194"/>
                </a:cubicBezTo>
                <a:cubicBezTo>
                  <a:pt x="544554" y="17330"/>
                  <a:pt x="547204" y="22222"/>
                  <a:pt x="548899" y="27875"/>
                </a:cubicBezTo>
                <a:cubicBezTo>
                  <a:pt x="550591" y="33527"/>
                  <a:pt x="551440" y="39672"/>
                  <a:pt x="551440" y="46314"/>
                </a:cubicBezTo>
                <a:close/>
                <a:moveTo>
                  <a:pt x="525582" y="42926"/>
                </a:moveTo>
                <a:cubicBezTo>
                  <a:pt x="525794" y="35434"/>
                  <a:pt x="524293" y="29553"/>
                  <a:pt x="521079" y="25279"/>
                </a:cubicBezTo>
                <a:cubicBezTo>
                  <a:pt x="517863" y="21002"/>
                  <a:pt x="512900" y="18867"/>
                  <a:pt x="506185" y="18867"/>
                </a:cubicBezTo>
                <a:cubicBezTo>
                  <a:pt x="502797" y="18867"/>
                  <a:pt x="499849" y="19501"/>
                  <a:pt x="497340" y="20776"/>
                </a:cubicBezTo>
                <a:cubicBezTo>
                  <a:pt x="494827" y="22046"/>
                  <a:pt x="492746" y="23760"/>
                  <a:pt x="491086" y="25913"/>
                </a:cubicBezTo>
                <a:cubicBezTo>
                  <a:pt x="489423" y="28070"/>
                  <a:pt x="488152" y="30614"/>
                  <a:pt x="487267" y="33548"/>
                </a:cubicBezTo>
                <a:cubicBezTo>
                  <a:pt x="486385" y="36478"/>
                  <a:pt x="485874" y="39607"/>
                  <a:pt x="485729" y="42926"/>
                </a:cubicBezTo>
                <a:close/>
                <a:moveTo>
                  <a:pt x="711180" y="101638"/>
                </a:moveTo>
                <a:cubicBezTo>
                  <a:pt x="711180" y="102207"/>
                  <a:pt x="710989" y="102679"/>
                  <a:pt x="710600" y="103072"/>
                </a:cubicBezTo>
                <a:cubicBezTo>
                  <a:pt x="710212" y="103460"/>
                  <a:pt x="709502" y="103780"/>
                  <a:pt x="708479" y="104026"/>
                </a:cubicBezTo>
                <a:cubicBezTo>
                  <a:pt x="707454" y="104273"/>
                  <a:pt x="706093" y="104465"/>
                  <a:pt x="704398" y="104609"/>
                </a:cubicBezTo>
                <a:cubicBezTo>
                  <a:pt x="702702" y="104749"/>
                  <a:pt x="700509" y="104821"/>
                  <a:pt x="697827" y="104821"/>
                </a:cubicBezTo>
                <a:cubicBezTo>
                  <a:pt x="694857" y="104821"/>
                  <a:pt x="692424" y="104749"/>
                  <a:pt x="690515" y="104609"/>
                </a:cubicBezTo>
                <a:cubicBezTo>
                  <a:pt x="688604" y="104465"/>
                  <a:pt x="687121" y="104252"/>
                  <a:pt x="686063" y="103971"/>
                </a:cubicBezTo>
                <a:cubicBezTo>
                  <a:pt x="685001" y="103690"/>
                  <a:pt x="684226" y="103302"/>
                  <a:pt x="683734" y="102805"/>
                </a:cubicBezTo>
                <a:cubicBezTo>
                  <a:pt x="683237" y="102312"/>
                  <a:pt x="682847" y="101747"/>
                  <a:pt x="682564" y="101113"/>
                </a:cubicBezTo>
                <a:lnTo>
                  <a:pt x="673768" y="78746"/>
                </a:lnTo>
                <a:cubicBezTo>
                  <a:pt x="672570" y="75636"/>
                  <a:pt x="671368" y="73044"/>
                  <a:pt x="670169" y="70956"/>
                </a:cubicBezTo>
                <a:cubicBezTo>
                  <a:pt x="668962" y="68872"/>
                  <a:pt x="667638" y="67212"/>
                  <a:pt x="666191" y="65976"/>
                </a:cubicBezTo>
                <a:cubicBezTo>
                  <a:pt x="664743" y="64738"/>
                  <a:pt x="663116" y="63857"/>
                  <a:pt x="661316" y="63327"/>
                </a:cubicBezTo>
                <a:cubicBezTo>
                  <a:pt x="659516" y="62798"/>
                  <a:pt x="657375" y="62532"/>
                  <a:pt x="654901" y="62532"/>
                </a:cubicBezTo>
                <a:lnTo>
                  <a:pt x="649497" y="62532"/>
                </a:lnTo>
                <a:lnTo>
                  <a:pt x="649497" y="101534"/>
                </a:lnTo>
                <a:cubicBezTo>
                  <a:pt x="649497" y="102103"/>
                  <a:pt x="649267" y="102596"/>
                  <a:pt x="648810" y="103021"/>
                </a:cubicBezTo>
                <a:cubicBezTo>
                  <a:pt x="648349" y="103443"/>
                  <a:pt x="647593" y="103780"/>
                  <a:pt x="646531" y="104026"/>
                </a:cubicBezTo>
                <a:cubicBezTo>
                  <a:pt x="645472" y="104273"/>
                  <a:pt x="644112" y="104465"/>
                  <a:pt x="642449" y="104609"/>
                </a:cubicBezTo>
                <a:cubicBezTo>
                  <a:pt x="640785" y="104749"/>
                  <a:pt x="638755" y="104821"/>
                  <a:pt x="636354" y="104821"/>
                </a:cubicBezTo>
                <a:cubicBezTo>
                  <a:pt x="633952" y="104821"/>
                  <a:pt x="631904" y="104749"/>
                  <a:pt x="630208" y="104609"/>
                </a:cubicBezTo>
                <a:cubicBezTo>
                  <a:pt x="628513" y="104465"/>
                  <a:pt x="627134" y="104273"/>
                  <a:pt x="626076" y="104026"/>
                </a:cubicBezTo>
                <a:cubicBezTo>
                  <a:pt x="625018" y="103780"/>
                  <a:pt x="624258" y="103443"/>
                  <a:pt x="623797" y="103021"/>
                </a:cubicBezTo>
                <a:cubicBezTo>
                  <a:pt x="623340" y="102596"/>
                  <a:pt x="623106" y="102103"/>
                  <a:pt x="623106" y="101534"/>
                </a:cubicBezTo>
                <a:lnTo>
                  <a:pt x="623106" y="62532"/>
                </a:lnTo>
                <a:lnTo>
                  <a:pt x="617807" y="62532"/>
                </a:lnTo>
                <a:cubicBezTo>
                  <a:pt x="615265" y="62532"/>
                  <a:pt x="613091" y="62798"/>
                  <a:pt x="611290" y="63327"/>
                </a:cubicBezTo>
                <a:cubicBezTo>
                  <a:pt x="609487" y="63857"/>
                  <a:pt x="607845" y="64738"/>
                  <a:pt x="606363" y="65976"/>
                </a:cubicBezTo>
                <a:cubicBezTo>
                  <a:pt x="604875" y="67212"/>
                  <a:pt x="603518" y="68872"/>
                  <a:pt x="602283" y="70956"/>
                </a:cubicBezTo>
                <a:cubicBezTo>
                  <a:pt x="601045" y="73044"/>
                  <a:pt x="599825" y="75636"/>
                  <a:pt x="598622" y="78746"/>
                </a:cubicBezTo>
                <a:lnTo>
                  <a:pt x="589935" y="101113"/>
                </a:lnTo>
                <a:cubicBezTo>
                  <a:pt x="589651" y="101747"/>
                  <a:pt x="589262" y="102312"/>
                  <a:pt x="588769" y="102805"/>
                </a:cubicBezTo>
                <a:cubicBezTo>
                  <a:pt x="588272" y="103302"/>
                  <a:pt x="587498" y="103690"/>
                  <a:pt x="586437" y="103971"/>
                </a:cubicBezTo>
                <a:cubicBezTo>
                  <a:pt x="585377" y="104252"/>
                  <a:pt x="583909" y="104465"/>
                  <a:pt x="582041" y="104609"/>
                </a:cubicBezTo>
                <a:cubicBezTo>
                  <a:pt x="580165" y="104749"/>
                  <a:pt x="577746" y="104821"/>
                  <a:pt x="574779" y="104821"/>
                </a:cubicBezTo>
                <a:cubicBezTo>
                  <a:pt x="572161" y="104821"/>
                  <a:pt x="570005" y="104749"/>
                  <a:pt x="568314" y="104609"/>
                </a:cubicBezTo>
                <a:cubicBezTo>
                  <a:pt x="566618" y="104465"/>
                  <a:pt x="565258" y="104273"/>
                  <a:pt x="564236" y="104026"/>
                </a:cubicBezTo>
                <a:cubicBezTo>
                  <a:pt x="563209" y="103780"/>
                  <a:pt x="562485" y="103460"/>
                  <a:pt x="562060" y="103072"/>
                </a:cubicBezTo>
                <a:cubicBezTo>
                  <a:pt x="561636" y="102679"/>
                  <a:pt x="561428" y="102207"/>
                  <a:pt x="561428" y="101638"/>
                </a:cubicBezTo>
                <a:cubicBezTo>
                  <a:pt x="561428" y="101073"/>
                  <a:pt x="561567" y="100314"/>
                  <a:pt x="561848" y="99360"/>
                </a:cubicBezTo>
                <a:cubicBezTo>
                  <a:pt x="562132" y="98410"/>
                  <a:pt x="562662" y="97013"/>
                  <a:pt x="563439" y="95172"/>
                </a:cubicBezTo>
                <a:lnTo>
                  <a:pt x="572551" y="74404"/>
                </a:lnTo>
                <a:cubicBezTo>
                  <a:pt x="574106" y="70797"/>
                  <a:pt x="575679" y="67759"/>
                  <a:pt x="577271" y="65285"/>
                </a:cubicBezTo>
                <a:cubicBezTo>
                  <a:pt x="578858" y="62817"/>
                  <a:pt x="580536" y="60710"/>
                  <a:pt x="582304" y="58978"/>
                </a:cubicBezTo>
                <a:cubicBezTo>
                  <a:pt x="584070" y="57246"/>
                  <a:pt x="585907" y="55818"/>
                  <a:pt x="587814" y="54687"/>
                </a:cubicBezTo>
                <a:cubicBezTo>
                  <a:pt x="589723" y="53557"/>
                  <a:pt x="591768" y="52535"/>
                  <a:pt x="593964" y="51617"/>
                </a:cubicBezTo>
                <a:lnTo>
                  <a:pt x="593964" y="51405"/>
                </a:lnTo>
                <a:cubicBezTo>
                  <a:pt x="592268" y="50836"/>
                  <a:pt x="590569" y="50076"/>
                  <a:pt x="588874" y="49125"/>
                </a:cubicBezTo>
                <a:cubicBezTo>
                  <a:pt x="587178" y="48171"/>
                  <a:pt x="585501" y="46883"/>
                  <a:pt x="583841" y="45255"/>
                </a:cubicBezTo>
                <a:cubicBezTo>
                  <a:pt x="582177" y="43632"/>
                  <a:pt x="580536" y="41601"/>
                  <a:pt x="578911" y="39160"/>
                </a:cubicBezTo>
                <a:cubicBezTo>
                  <a:pt x="577285" y="36723"/>
                  <a:pt x="575733" y="33670"/>
                  <a:pt x="574247" y="29995"/>
                </a:cubicBezTo>
                <a:lnTo>
                  <a:pt x="566722" y="11660"/>
                </a:lnTo>
                <a:cubicBezTo>
                  <a:pt x="566017" y="9964"/>
                  <a:pt x="565521" y="8622"/>
                  <a:pt x="565239" y="7631"/>
                </a:cubicBezTo>
                <a:cubicBezTo>
                  <a:pt x="564954" y="6642"/>
                  <a:pt x="564815" y="5792"/>
                  <a:pt x="564815" y="5086"/>
                </a:cubicBezTo>
                <a:cubicBezTo>
                  <a:pt x="564815" y="4521"/>
                  <a:pt x="564991" y="4046"/>
                  <a:pt x="565347" y="3657"/>
                </a:cubicBezTo>
                <a:cubicBezTo>
                  <a:pt x="565696" y="3269"/>
                  <a:pt x="566351" y="2933"/>
                  <a:pt x="567309" y="2653"/>
                </a:cubicBezTo>
                <a:cubicBezTo>
                  <a:pt x="568260" y="2368"/>
                  <a:pt x="569567" y="2160"/>
                  <a:pt x="571229" y="2015"/>
                </a:cubicBezTo>
                <a:cubicBezTo>
                  <a:pt x="572889" y="1872"/>
                  <a:pt x="575028" y="1803"/>
                  <a:pt x="577642" y="1803"/>
                </a:cubicBezTo>
                <a:cubicBezTo>
                  <a:pt x="580608" y="1803"/>
                  <a:pt x="583030" y="1872"/>
                  <a:pt x="584902" y="2015"/>
                </a:cubicBezTo>
                <a:cubicBezTo>
                  <a:pt x="586774" y="2160"/>
                  <a:pt x="588236" y="2386"/>
                  <a:pt x="589298" y="2704"/>
                </a:cubicBezTo>
                <a:cubicBezTo>
                  <a:pt x="590357" y="3020"/>
                  <a:pt x="591117" y="3445"/>
                  <a:pt x="591577" y="3974"/>
                </a:cubicBezTo>
                <a:cubicBezTo>
                  <a:pt x="592035" y="4507"/>
                  <a:pt x="592408" y="5126"/>
                  <a:pt x="592690" y="5832"/>
                </a:cubicBezTo>
                <a:lnTo>
                  <a:pt x="600217" y="26496"/>
                </a:lnTo>
                <a:cubicBezTo>
                  <a:pt x="601344" y="29462"/>
                  <a:pt x="602478" y="31953"/>
                  <a:pt x="603608" y="33966"/>
                </a:cubicBezTo>
                <a:cubicBezTo>
                  <a:pt x="604739" y="35981"/>
                  <a:pt x="605992" y="37591"/>
                  <a:pt x="607366" y="38789"/>
                </a:cubicBezTo>
                <a:cubicBezTo>
                  <a:pt x="608741" y="39992"/>
                  <a:pt x="610283" y="40859"/>
                  <a:pt x="611979" y="41389"/>
                </a:cubicBezTo>
                <a:cubicBezTo>
                  <a:pt x="613674" y="41915"/>
                  <a:pt x="615617" y="42180"/>
                  <a:pt x="617807" y="42180"/>
                </a:cubicBezTo>
                <a:lnTo>
                  <a:pt x="623106" y="42180"/>
                </a:lnTo>
                <a:lnTo>
                  <a:pt x="623106" y="4982"/>
                </a:lnTo>
                <a:cubicBezTo>
                  <a:pt x="623106" y="4417"/>
                  <a:pt x="623340" y="3938"/>
                  <a:pt x="623797" y="3550"/>
                </a:cubicBezTo>
                <a:cubicBezTo>
                  <a:pt x="624258" y="3161"/>
                  <a:pt x="625018" y="2844"/>
                  <a:pt x="626076" y="2600"/>
                </a:cubicBezTo>
                <a:cubicBezTo>
                  <a:pt x="627134" y="2351"/>
                  <a:pt x="628513" y="2160"/>
                  <a:pt x="630208" y="2015"/>
                </a:cubicBezTo>
                <a:cubicBezTo>
                  <a:pt x="631904" y="1872"/>
                  <a:pt x="633952" y="1803"/>
                  <a:pt x="636354" y="1803"/>
                </a:cubicBezTo>
                <a:cubicBezTo>
                  <a:pt x="638755" y="1803"/>
                  <a:pt x="640785" y="1872"/>
                  <a:pt x="642449" y="2015"/>
                </a:cubicBezTo>
                <a:cubicBezTo>
                  <a:pt x="644112" y="2160"/>
                  <a:pt x="645472" y="2351"/>
                  <a:pt x="646531" y="2600"/>
                </a:cubicBezTo>
                <a:cubicBezTo>
                  <a:pt x="647593" y="2844"/>
                  <a:pt x="648349" y="3161"/>
                  <a:pt x="648810" y="3550"/>
                </a:cubicBezTo>
                <a:cubicBezTo>
                  <a:pt x="649267" y="3938"/>
                  <a:pt x="649497" y="4417"/>
                  <a:pt x="649497" y="4982"/>
                </a:cubicBezTo>
                <a:lnTo>
                  <a:pt x="649497" y="42180"/>
                </a:lnTo>
                <a:lnTo>
                  <a:pt x="654901" y="42180"/>
                </a:lnTo>
                <a:cubicBezTo>
                  <a:pt x="657022" y="42180"/>
                  <a:pt x="658947" y="41900"/>
                  <a:pt x="660679" y="41335"/>
                </a:cubicBezTo>
                <a:cubicBezTo>
                  <a:pt x="662410" y="40766"/>
                  <a:pt x="663980" y="39870"/>
                  <a:pt x="665395" y="38631"/>
                </a:cubicBezTo>
                <a:cubicBezTo>
                  <a:pt x="666810" y="37393"/>
                  <a:pt x="668095" y="35787"/>
                  <a:pt x="669264" y="33807"/>
                </a:cubicBezTo>
                <a:cubicBezTo>
                  <a:pt x="670428" y="31831"/>
                  <a:pt x="671576" y="29394"/>
                  <a:pt x="672706" y="26496"/>
                </a:cubicBezTo>
                <a:lnTo>
                  <a:pt x="680655" y="5832"/>
                </a:lnTo>
                <a:cubicBezTo>
                  <a:pt x="680940" y="5126"/>
                  <a:pt x="681293" y="4507"/>
                  <a:pt x="681717" y="3974"/>
                </a:cubicBezTo>
                <a:cubicBezTo>
                  <a:pt x="682142" y="3445"/>
                  <a:pt x="682866" y="3020"/>
                  <a:pt x="683892" y="2704"/>
                </a:cubicBezTo>
                <a:cubicBezTo>
                  <a:pt x="684915" y="2386"/>
                  <a:pt x="686330" y="2160"/>
                  <a:pt x="688129" y="2015"/>
                </a:cubicBezTo>
                <a:cubicBezTo>
                  <a:pt x="689929" y="1872"/>
                  <a:pt x="692279" y="1803"/>
                  <a:pt x="695174" y="1803"/>
                </a:cubicBezTo>
                <a:cubicBezTo>
                  <a:pt x="697791" y="1803"/>
                  <a:pt x="699930" y="1872"/>
                  <a:pt x="701590" y="2015"/>
                </a:cubicBezTo>
                <a:cubicBezTo>
                  <a:pt x="703252" y="2160"/>
                  <a:pt x="704559" y="2368"/>
                  <a:pt x="705510" y="2653"/>
                </a:cubicBezTo>
                <a:cubicBezTo>
                  <a:pt x="706464" y="2933"/>
                  <a:pt x="707133" y="3269"/>
                  <a:pt x="707522" y="3657"/>
                </a:cubicBezTo>
                <a:cubicBezTo>
                  <a:pt x="707911" y="4046"/>
                  <a:pt x="708105" y="4521"/>
                  <a:pt x="708105" y="5086"/>
                </a:cubicBezTo>
                <a:cubicBezTo>
                  <a:pt x="708105" y="5792"/>
                  <a:pt x="707961" y="6642"/>
                  <a:pt x="707681" y="7631"/>
                </a:cubicBezTo>
                <a:cubicBezTo>
                  <a:pt x="707400" y="8622"/>
                  <a:pt x="706904" y="9964"/>
                  <a:pt x="706197" y="11660"/>
                </a:cubicBezTo>
                <a:lnTo>
                  <a:pt x="698356" y="29995"/>
                </a:lnTo>
                <a:cubicBezTo>
                  <a:pt x="696869" y="33601"/>
                  <a:pt x="695337" y="36637"/>
                  <a:pt x="693749" y="39111"/>
                </a:cubicBezTo>
                <a:cubicBezTo>
                  <a:pt x="692158" y="41580"/>
                  <a:pt x="690570" y="43614"/>
                  <a:pt x="688975" y="45202"/>
                </a:cubicBezTo>
                <a:cubicBezTo>
                  <a:pt x="687383" y="46793"/>
                  <a:pt x="685775" y="48063"/>
                  <a:pt x="684154" y="49017"/>
                </a:cubicBezTo>
                <a:cubicBezTo>
                  <a:pt x="682531" y="49972"/>
                  <a:pt x="680867" y="50731"/>
                  <a:pt x="679172" y="51300"/>
                </a:cubicBezTo>
                <a:lnTo>
                  <a:pt x="679172" y="51512"/>
                </a:lnTo>
                <a:cubicBezTo>
                  <a:pt x="681361" y="52430"/>
                  <a:pt x="683414" y="53453"/>
                  <a:pt x="685321" y="54583"/>
                </a:cubicBezTo>
                <a:cubicBezTo>
                  <a:pt x="687228" y="55714"/>
                  <a:pt x="689011" y="57142"/>
                  <a:pt x="690671" y="58875"/>
                </a:cubicBezTo>
                <a:cubicBezTo>
                  <a:pt x="692334" y="60606"/>
                  <a:pt x="693943" y="62726"/>
                  <a:pt x="695495" y="65236"/>
                </a:cubicBezTo>
                <a:cubicBezTo>
                  <a:pt x="697050" y="67744"/>
                  <a:pt x="698601" y="70797"/>
                  <a:pt x="700156" y="74404"/>
                </a:cubicBezTo>
                <a:lnTo>
                  <a:pt x="709164" y="95172"/>
                </a:lnTo>
                <a:cubicBezTo>
                  <a:pt x="709588" y="96094"/>
                  <a:pt x="709945" y="96891"/>
                  <a:pt x="710226" y="97560"/>
                </a:cubicBezTo>
                <a:cubicBezTo>
                  <a:pt x="710507" y="98233"/>
                  <a:pt x="710719" y="98834"/>
                  <a:pt x="710863" y="99360"/>
                </a:cubicBezTo>
                <a:cubicBezTo>
                  <a:pt x="711003" y="99889"/>
                  <a:pt x="711093" y="100331"/>
                  <a:pt x="711126" y="100684"/>
                </a:cubicBezTo>
                <a:cubicBezTo>
                  <a:pt x="711162" y="101037"/>
                  <a:pt x="711180" y="101357"/>
                  <a:pt x="711180" y="101638"/>
                </a:cubicBezTo>
                <a:close/>
                <a:moveTo>
                  <a:pt x="806911" y="100900"/>
                </a:moveTo>
                <a:cubicBezTo>
                  <a:pt x="806911" y="101891"/>
                  <a:pt x="806558" y="102664"/>
                  <a:pt x="805853" y="103233"/>
                </a:cubicBezTo>
                <a:cubicBezTo>
                  <a:pt x="805147" y="103798"/>
                  <a:pt x="804031" y="104202"/>
                  <a:pt x="802512" y="104450"/>
                </a:cubicBezTo>
                <a:cubicBezTo>
                  <a:pt x="800993" y="104695"/>
                  <a:pt x="798750" y="104821"/>
                  <a:pt x="795783" y="104821"/>
                </a:cubicBezTo>
                <a:cubicBezTo>
                  <a:pt x="792601" y="104821"/>
                  <a:pt x="790289" y="104695"/>
                  <a:pt x="788843" y="104450"/>
                </a:cubicBezTo>
                <a:cubicBezTo>
                  <a:pt x="787392" y="104202"/>
                  <a:pt x="786370" y="103798"/>
                  <a:pt x="785764" y="103233"/>
                </a:cubicBezTo>
                <a:cubicBezTo>
                  <a:pt x="785164" y="102664"/>
                  <a:pt x="784865" y="101891"/>
                  <a:pt x="784865" y="100900"/>
                </a:cubicBezTo>
                <a:lnTo>
                  <a:pt x="784865" y="93373"/>
                </a:lnTo>
                <a:cubicBezTo>
                  <a:pt x="780976" y="97542"/>
                  <a:pt x="776545" y="100792"/>
                  <a:pt x="771563" y="103125"/>
                </a:cubicBezTo>
                <a:cubicBezTo>
                  <a:pt x="766583" y="105454"/>
                  <a:pt x="761054" y="106621"/>
                  <a:pt x="754981" y="106621"/>
                </a:cubicBezTo>
                <a:cubicBezTo>
                  <a:pt x="749963" y="106621"/>
                  <a:pt x="745354" y="105970"/>
                  <a:pt x="741146" y="104663"/>
                </a:cubicBezTo>
                <a:cubicBezTo>
                  <a:pt x="736942" y="103356"/>
                  <a:pt x="733306" y="101408"/>
                  <a:pt x="730235" y="98830"/>
                </a:cubicBezTo>
                <a:cubicBezTo>
                  <a:pt x="727160" y="96249"/>
                  <a:pt x="724774" y="93053"/>
                  <a:pt x="723078" y="89236"/>
                </a:cubicBezTo>
                <a:cubicBezTo>
                  <a:pt x="721383" y="85424"/>
                  <a:pt x="720533" y="80971"/>
                  <a:pt x="720533" y="75888"/>
                </a:cubicBezTo>
                <a:cubicBezTo>
                  <a:pt x="720533" y="70375"/>
                  <a:pt x="721613" y="65588"/>
                  <a:pt x="723769" y="61524"/>
                </a:cubicBezTo>
                <a:cubicBezTo>
                  <a:pt x="725922" y="57463"/>
                  <a:pt x="729134" y="54104"/>
                  <a:pt x="733410" y="51458"/>
                </a:cubicBezTo>
                <a:cubicBezTo>
                  <a:pt x="737687" y="48809"/>
                  <a:pt x="743001" y="46846"/>
                  <a:pt x="749361" y="45576"/>
                </a:cubicBezTo>
                <a:cubicBezTo>
                  <a:pt x="755718" y="44301"/>
                  <a:pt x="763106" y="43667"/>
                  <a:pt x="771516" y="43667"/>
                </a:cubicBezTo>
                <a:lnTo>
                  <a:pt x="780731" y="43667"/>
                </a:lnTo>
                <a:lnTo>
                  <a:pt x="780731" y="37944"/>
                </a:lnTo>
                <a:cubicBezTo>
                  <a:pt x="780731" y="34977"/>
                  <a:pt x="780429" y="32379"/>
                  <a:pt x="779832" y="30153"/>
                </a:cubicBezTo>
                <a:cubicBezTo>
                  <a:pt x="779230" y="27928"/>
                  <a:pt x="778241" y="26070"/>
                  <a:pt x="776865" y="24588"/>
                </a:cubicBezTo>
                <a:cubicBezTo>
                  <a:pt x="775490" y="23105"/>
                  <a:pt x="773651" y="22006"/>
                  <a:pt x="771357" y="21302"/>
                </a:cubicBezTo>
                <a:cubicBezTo>
                  <a:pt x="769057" y="20596"/>
                  <a:pt x="766212" y="20242"/>
                  <a:pt x="762822" y="20242"/>
                </a:cubicBezTo>
                <a:cubicBezTo>
                  <a:pt x="758369" y="20242"/>
                  <a:pt x="754394" y="20735"/>
                  <a:pt x="750899" y="21726"/>
                </a:cubicBezTo>
                <a:cubicBezTo>
                  <a:pt x="747399" y="22716"/>
                  <a:pt x="744308" y="23814"/>
                  <a:pt x="741625" y="25012"/>
                </a:cubicBezTo>
                <a:cubicBezTo>
                  <a:pt x="738939" y="26215"/>
                  <a:pt x="736693" y="27310"/>
                  <a:pt x="734893" y="28299"/>
                </a:cubicBezTo>
                <a:cubicBezTo>
                  <a:pt x="733093" y="29290"/>
                  <a:pt x="731624" y="29783"/>
                  <a:pt x="730494" y="29783"/>
                </a:cubicBezTo>
                <a:cubicBezTo>
                  <a:pt x="729720" y="29783"/>
                  <a:pt x="729032" y="29538"/>
                  <a:pt x="728431" y="29041"/>
                </a:cubicBezTo>
                <a:cubicBezTo>
                  <a:pt x="727827" y="28548"/>
                  <a:pt x="727333" y="27842"/>
                  <a:pt x="726944" y="26920"/>
                </a:cubicBezTo>
                <a:cubicBezTo>
                  <a:pt x="726556" y="26003"/>
                  <a:pt x="726259" y="24872"/>
                  <a:pt x="726047" y="23525"/>
                </a:cubicBezTo>
                <a:cubicBezTo>
                  <a:pt x="725835" y="22187"/>
                  <a:pt x="725727" y="20699"/>
                  <a:pt x="725727" y="19081"/>
                </a:cubicBezTo>
                <a:cubicBezTo>
                  <a:pt x="725727" y="16887"/>
                  <a:pt x="725904" y="15160"/>
                  <a:pt x="726259" y="13885"/>
                </a:cubicBezTo>
                <a:cubicBezTo>
                  <a:pt x="726609" y="12615"/>
                  <a:pt x="727280" y="11465"/>
                  <a:pt x="728272" y="10439"/>
                </a:cubicBezTo>
                <a:cubicBezTo>
                  <a:pt x="729263" y="9417"/>
                  <a:pt x="730994" y="8287"/>
                  <a:pt x="733464" y="7048"/>
                </a:cubicBezTo>
                <a:cubicBezTo>
                  <a:pt x="735933" y="5814"/>
                  <a:pt x="738835" y="4666"/>
                  <a:pt x="742154" y="3603"/>
                </a:cubicBezTo>
                <a:cubicBezTo>
                  <a:pt x="745473" y="2545"/>
                  <a:pt x="749096" y="1681"/>
                  <a:pt x="753016" y="1004"/>
                </a:cubicBezTo>
                <a:cubicBezTo>
                  <a:pt x="756939" y="335"/>
                  <a:pt x="760985" y="0"/>
                  <a:pt x="765155" y="0"/>
                </a:cubicBezTo>
                <a:cubicBezTo>
                  <a:pt x="772574" y="0"/>
                  <a:pt x="778917" y="724"/>
                  <a:pt x="784177" y="2174"/>
                </a:cubicBezTo>
                <a:cubicBezTo>
                  <a:pt x="789440" y="3622"/>
                  <a:pt x="793772" y="5846"/>
                  <a:pt x="797162" y="8852"/>
                </a:cubicBezTo>
                <a:cubicBezTo>
                  <a:pt x="800549" y="11854"/>
                  <a:pt x="803026" y="15721"/>
                  <a:pt x="804578" y="20454"/>
                </a:cubicBezTo>
                <a:cubicBezTo>
                  <a:pt x="806134" y="25189"/>
                  <a:pt x="806911" y="30805"/>
                  <a:pt x="806911" y="37310"/>
                </a:cubicBezTo>
                <a:close/>
                <a:moveTo>
                  <a:pt x="780731" y="60411"/>
                </a:moveTo>
                <a:lnTo>
                  <a:pt x="770558" y="60411"/>
                </a:lnTo>
                <a:cubicBezTo>
                  <a:pt x="766249" y="60411"/>
                  <a:pt x="762574" y="60729"/>
                  <a:pt x="759535" y="61365"/>
                </a:cubicBezTo>
                <a:cubicBezTo>
                  <a:pt x="756497" y="62003"/>
                  <a:pt x="754027" y="62956"/>
                  <a:pt x="752119" y="64224"/>
                </a:cubicBezTo>
                <a:cubicBezTo>
                  <a:pt x="750211" y="65497"/>
                  <a:pt x="748815" y="67036"/>
                  <a:pt x="747932" y="68835"/>
                </a:cubicBezTo>
                <a:cubicBezTo>
                  <a:pt x="747051" y="70639"/>
                  <a:pt x="746607" y="72705"/>
                  <a:pt x="746607" y="75038"/>
                </a:cubicBezTo>
                <a:cubicBezTo>
                  <a:pt x="746607" y="78995"/>
                  <a:pt x="747860" y="82101"/>
                  <a:pt x="750369" y="84366"/>
                </a:cubicBezTo>
                <a:cubicBezTo>
                  <a:pt x="752879" y="86626"/>
                  <a:pt x="756356" y="87757"/>
                  <a:pt x="760810" y="87757"/>
                </a:cubicBezTo>
                <a:cubicBezTo>
                  <a:pt x="764554" y="87757"/>
                  <a:pt x="767998" y="86799"/>
                  <a:pt x="771145" y="84892"/>
                </a:cubicBezTo>
                <a:cubicBezTo>
                  <a:pt x="774285" y="82983"/>
                  <a:pt x="777481" y="80197"/>
                  <a:pt x="780731" y="76525"/>
                </a:cubicBezTo>
                <a:close/>
                <a:moveTo>
                  <a:pt x="975955" y="52142"/>
                </a:moveTo>
                <a:cubicBezTo>
                  <a:pt x="975955" y="60127"/>
                  <a:pt x="974825" y="67479"/>
                  <a:pt x="972565" y="74192"/>
                </a:cubicBezTo>
                <a:cubicBezTo>
                  <a:pt x="970304" y="80903"/>
                  <a:pt x="967039" y="86662"/>
                  <a:pt x="962763" y="91465"/>
                </a:cubicBezTo>
                <a:cubicBezTo>
                  <a:pt x="958489" y="96271"/>
                  <a:pt x="953240" y="99997"/>
                  <a:pt x="947022" y="102646"/>
                </a:cubicBezTo>
                <a:cubicBezTo>
                  <a:pt x="940802" y="105293"/>
                  <a:pt x="933663" y="106621"/>
                  <a:pt x="925610" y="106621"/>
                </a:cubicBezTo>
                <a:cubicBezTo>
                  <a:pt x="917838" y="106621"/>
                  <a:pt x="911074" y="105666"/>
                  <a:pt x="905317" y="103759"/>
                </a:cubicBezTo>
                <a:cubicBezTo>
                  <a:pt x="899557" y="101851"/>
                  <a:pt x="894701" y="99026"/>
                  <a:pt x="890744" y="95281"/>
                </a:cubicBezTo>
                <a:cubicBezTo>
                  <a:pt x="886784" y="91540"/>
                  <a:pt x="883732" y="86907"/>
                  <a:pt x="881578" y="81395"/>
                </a:cubicBezTo>
                <a:cubicBezTo>
                  <a:pt x="879421" y="75888"/>
                  <a:pt x="878061" y="69598"/>
                  <a:pt x="877496" y="62532"/>
                </a:cubicBezTo>
                <a:lnTo>
                  <a:pt x="860219" y="62532"/>
                </a:lnTo>
                <a:lnTo>
                  <a:pt x="860219" y="100580"/>
                </a:lnTo>
                <a:cubicBezTo>
                  <a:pt x="860219" y="101286"/>
                  <a:pt x="860007" y="101905"/>
                  <a:pt x="859583" y="102434"/>
                </a:cubicBezTo>
                <a:cubicBezTo>
                  <a:pt x="859161" y="102966"/>
                  <a:pt x="858434" y="103409"/>
                  <a:pt x="857415" y="103759"/>
                </a:cubicBezTo>
                <a:cubicBezTo>
                  <a:pt x="856389" y="104112"/>
                  <a:pt x="855029" y="104379"/>
                  <a:pt x="853330" y="104555"/>
                </a:cubicBezTo>
                <a:cubicBezTo>
                  <a:pt x="851634" y="104730"/>
                  <a:pt x="849481" y="104821"/>
                  <a:pt x="846868" y="104821"/>
                </a:cubicBezTo>
                <a:cubicBezTo>
                  <a:pt x="844254" y="104821"/>
                  <a:pt x="842098" y="104730"/>
                  <a:pt x="840402" y="104555"/>
                </a:cubicBezTo>
                <a:cubicBezTo>
                  <a:pt x="838707" y="104379"/>
                  <a:pt x="837345" y="104112"/>
                  <a:pt x="836323" y="103759"/>
                </a:cubicBezTo>
                <a:cubicBezTo>
                  <a:pt x="835297" y="103409"/>
                  <a:pt x="834573" y="102966"/>
                  <a:pt x="834149" y="102434"/>
                </a:cubicBezTo>
                <a:cubicBezTo>
                  <a:pt x="833723" y="101905"/>
                  <a:pt x="833511" y="101286"/>
                  <a:pt x="833511" y="100580"/>
                </a:cubicBezTo>
                <a:lnTo>
                  <a:pt x="833511" y="6044"/>
                </a:lnTo>
                <a:cubicBezTo>
                  <a:pt x="833511" y="5339"/>
                  <a:pt x="833723" y="4719"/>
                  <a:pt x="834149" y="4187"/>
                </a:cubicBezTo>
                <a:cubicBezTo>
                  <a:pt x="834573" y="3657"/>
                  <a:pt x="835297" y="3214"/>
                  <a:pt x="836323" y="2859"/>
                </a:cubicBezTo>
                <a:cubicBezTo>
                  <a:pt x="837345" y="2509"/>
                  <a:pt x="838707" y="2243"/>
                  <a:pt x="840402" y="2066"/>
                </a:cubicBezTo>
                <a:cubicBezTo>
                  <a:pt x="842098" y="1894"/>
                  <a:pt x="844254" y="1803"/>
                  <a:pt x="846868" y="1803"/>
                </a:cubicBezTo>
                <a:cubicBezTo>
                  <a:pt x="849481" y="1803"/>
                  <a:pt x="851634" y="1894"/>
                  <a:pt x="853330" y="2066"/>
                </a:cubicBezTo>
                <a:cubicBezTo>
                  <a:pt x="855029" y="2243"/>
                  <a:pt x="856389" y="2509"/>
                  <a:pt x="857415" y="2859"/>
                </a:cubicBezTo>
                <a:cubicBezTo>
                  <a:pt x="858434" y="3214"/>
                  <a:pt x="859161" y="3657"/>
                  <a:pt x="859583" y="4187"/>
                </a:cubicBezTo>
                <a:cubicBezTo>
                  <a:pt x="860007" y="4719"/>
                  <a:pt x="860219" y="5339"/>
                  <a:pt x="860219" y="6044"/>
                </a:cubicBezTo>
                <a:lnTo>
                  <a:pt x="860219" y="42394"/>
                </a:lnTo>
                <a:lnTo>
                  <a:pt x="877816" y="42394"/>
                </a:lnTo>
                <a:cubicBezTo>
                  <a:pt x="878591" y="35964"/>
                  <a:pt x="880196" y="30136"/>
                  <a:pt x="882637" y="24908"/>
                </a:cubicBezTo>
                <a:cubicBezTo>
                  <a:pt x="885075" y="19681"/>
                  <a:pt x="888325" y="15227"/>
                  <a:pt x="892386" y="11552"/>
                </a:cubicBezTo>
                <a:cubicBezTo>
                  <a:pt x="896446" y="7880"/>
                  <a:pt x="901393" y="5037"/>
                  <a:pt x="907224" y="3020"/>
                </a:cubicBezTo>
                <a:cubicBezTo>
                  <a:pt x="913054" y="1004"/>
                  <a:pt x="919745" y="0"/>
                  <a:pt x="927306" y="0"/>
                </a:cubicBezTo>
                <a:cubicBezTo>
                  <a:pt x="935504" y="0"/>
                  <a:pt x="942638" y="1185"/>
                  <a:pt x="948719" y="3550"/>
                </a:cubicBezTo>
                <a:cubicBezTo>
                  <a:pt x="954795" y="5918"/>
                  <a:pt x="959843" y="9346"/>
                  <a:pt x="963874" y="13832"/>
                </a:cubicBezTo>
                <a:cubicBezTo>
                  <a:pt x="967902" y="18320"/>
                  <a:pt x="970920" y="23792"/>
                  <a:pt x="972935" y="30258"/>
                </a:cubicBezTo>
                <a:cubicBezTo>
                  <a:pt x="974949" y="36723"/>
                  <a:pt x="975955" y="44020"/>
                  <a:pt x="975955" y="52142"/>
                </a:cubicBezTo>
                <a:close/>
                <a:moveTo>
                  <a:pt x="948398" y="53204"/>
                </a:moveTo>
                <a:cubicBezTo>
                  <a:pt x="948398" y="48683"/>
                  <a:pt x="948064" y="44482"/>
                  <a:pt x="947393" y="40593"/>
                </a:cubicBezTo>
                <a:cubicBezTo>
                  <a:pt x="946720" y="36709"/>
                  <a:pt x="945558" y="33315"/>
                  <a:pt x="943894" y="30416"/>
                </a:cubicBezTo>
                <a:cubicBezTo>
                  <a:pt x="942235" y="27522"/>
                  <a:pt x="939989" y="25243"/>
                  <a:pt x="937166" y="23580"/>
                </a:cubicBezTo>
                <a:cubicBezTo>
                  <a:pt x="934340" y="21920"/>
                  <a:pt x="930769" y="21092"/>
                  <a:pt x="926460" y="21092"/>
                </a:cubicBezTo>
                <a:cubicBezTo>
                  <a:pt x="922572" y="21092"/>
                  <a:pt x="919198" y="21869"/>
                  <a:pt x="916340" y="23421"/>
                </a:cubicBezTo>
                <a:cubicBezTo>
                  <a:pt x="913474" y="24977"/>
                  <a:pt x="911109" y="27151"/>
                  <a:pt x="909237" y="29941"/>
                </a:cubicBezTo>
                <a:cubicBezTo>
                  <a:pt x="907365" y="32734"/>
                  <a:pt x="905986" y="36072"/>
                  <a:pt x="905105" y="39957"/>
                </a:cubicBezTo>
                <a:cubicBezTo>
                  <a:pt x="904222" y="43844"/>
                  <a:pt x="903780" y="48189"/>
                  <a:pt x="903780" y="52992"/>
                </a:cubicBezTo>
                <a:cubicBezTo>
                  <a:pt x="903780" y="57725"/>
                  <a:pt x="904114" y="62071"/>
                  <a:pt x="904785" y="66027"/>
                </a:cubicBezTo>
                <a:cubicBezTo>
                  <a:pt x="905458" y="69983"/>
                  <a:pt x="906624" y="73393"/>
                  <a:pt x="908287" y="76255"/>
                </a:cubicBezTo>
                <a:cubicBezTo>
                  <a:pt x="909946" y="79117"/>
                  <a:pt x="912171" y="81342"/>
                  <a:pt x="914961" y="82930"/>
                </a:cubicBezTo>
                <a:cubicBezTo>
                  <a:pt x="917752" y="84525"/>
                  <a:pt x="921337" y="85316"/>
                  <a:pt x="925718" y="85316"/>
                </a:cubicBezTo>
                <a:cubicBezTo>
                  <a:pt x="929321" y="85316"/>
                  <a:pt x="932541" y="84661"/>
                  <a:pt x="935363" y="83354"/>
                </a:cubicBezTo>
                <a:cubicBezTo>
                  <a:pt x="938188" y="82047"/>
                  <a:pt x="940572" y="80071"/>
                  <a:pt x="942515" y="77422"/>
                </a:cubicBezTo>
                <a:cubicBezTo>
                  <a:pt x="944460" y="74772"/>
                  <a:pt x="945925" y="71435"/>
                  <a:pt x="946915" y="67406"/>
                </a:cubicBezTo>
                <a:cubicBezTo>
                  <a:pt x="947905" y="63378"/>
                  <a:pt x="948398" y="58643"/>
                  <a:pt x="948398" y="53204"/>
                </a:cubicBezTo>
                <a:close/>
                <a:moveTo>
                  <a:pt x="1151675" y="135770"/>
                </a:moveTo>
                <a:cubicBezTo>
                  <a:pt x="1151675" y="136263"/>
                  <a:pt x="1151481" y="136703"/>
                  <a:pt x="1151092" y="137091"/>
                </a:cubicBezTo>
                <a:cubicBezTo>
                  <a:pt x="1150704" y="137480"/>
                  <a:pt x="1150066" y="137815"/>
                  <a:pt x="1149185" y="138096"/>
                </a:cubicBezTo>
                <a:cubicBezTo>
                  <a:pt x="1148302" y="138380"/>
                  <a:pt x="1147154" y="138589"/>
                  <a:pt x="1145743" y="138733"/>
                </a:cubicBezTo>
                <a:cubicBezTo>
                  <a:pt x="1144328" y="138877"/>
                  <a:pt x="1142560" y="138945"/>
                  <a:pt x="1140440" y="138945"/>
                </a:cubicBezTo>
                <a:cubicBezTo>
                  <a:pt x="1138179" y="138945"/>
                  <a:pt x="1136289" y="138877"/>
                  <a:pt x="1134770" y="138733"/>
                </a:cubicBezTo>
                <a:cubicBezTo>
                  <a:pt x="1133251" y="138589"/>
                  <a:pt x="1132035" y="138398"/>
                  <a:pt x="1131116" y="138149"/>
                </a:cubicBezTo>
                <a:cubicBezTo>
                  <a:pt x="1130194" y="137905"/>
                  <a:pt x="1129543" y="137588"/>
                  <a:pt x="1129154" y="137199"/>
                </a:cubicBezTo>
                <a:cubicBezTo>
                  <a:pt x="1128766" y="136811"/>
                  <a:pt x="1128571" y="136371"/>
                  <a:pt x="1128571" y="135875"/>
                </a:cubicBezTo>
                <a:lnTo>
                  <a:pt x="1128571" y="104184"/>
                </a:lnTo>
                <a:lnTo>
                  <a:pt x="1004465" y="104184"/>
                </a:lnTo>
                <a:cubicBezTo>
                  <a:pt x="1001851" y="104184"/>
                  <a:pt x="999943" y="103460"/>
                  <a:pt x="998740" y="102009"/>
                </a:cubicBezTo>
                <a:cubicBezTo>
                  <a:pt x="997538" y="100562"/>
                  <a:pt x="996937" y="98424"/>
                  <a:pt x="996937" y="95598"/>
                </a:cubicBezTo>
                <a:lnTo>
                  <a:pt x="996937" y="6044"/>
                </a:lnTo>
                <a:cubicBezTo>
                  <a:pt x="996937" y="5339"/>
                  <a:pt x="997149" y="4719"/>
                  <a:pt x="997575" y="4187"/>
                </a:cubicBezTo>
                <a:cubicBezTo>
                  <a:pt x="997999" y="3657"/>
                  <a:pt x="998740" y="3214"/>
                  <a:pt x="999802" y="2859"/>
                </a:cubicBezTo>
                <a:cubicBezTo>
                  <a:pt x="1000862" y="2509"/>
                  <a:pt x="1002257" y="2243"/>
                  <a:pt x="1003989" y="2066"/>
                </a:cubicBezTo>
                <a:cubicBezTo>
                  <a:pt x="1005721" y="1894"/>
                  <a:pt x="1007892" y="1803"/>
                  <a:pt x="1010506" y="1803"/>
                </a:cubicBezTo>
                <a:cubicBezTo>
                  <a:pt x="1013119" y="1803"/>
                  <a:pt x="1015253" y="1894"/>
                  <a:pt x="1016917" y="2066"/>
                </a:cubicBezTo>
                <a:cubicBezTo>
                  <a:pt x="1018577" y="2243"/>
                  <a:pt x="1019884" y="2509"/>
                  <a:pt x="1020841" y="2859"/>
                </a:cubicBezTo>
                <a:cubicBezTo>
                  <a:pt x="1021791" y="3214"/>
                  <a:pt x="1022464" y="3657"/>
                  <a:pt x="1022853" y="4187"/>
                </a:cubicBezTo>
                <a:cubicBezTo>
                  <a:pt x="1023243" y="4719"/>
                  <a:pt x="1023433" y="5339"/>
                  <a:pt x="1023433" y="6044"/>
                </a:cubicBezTo>
                <a:lnTo>
                  <a:pt x="1023433" y="81929"/>
                </a:lnTo>
                <a:lnTo>
                  <a:pt x="1053428" y="81929"/>
                </a:lnTo>
                <a:lnTo>
                  <a:pt x="1053428" y="6044"/>
                </a:lnTo>
                <a:cubicBezTo>
                  <a:pt x="1053428" y="5339"/>
                  <a:pt x="1053605" y="4719"/>
                  <a:pt x="1053962" y="4187"/>
                </a:cubicBezTo>
                <a:cubicBezTo>
                  <a:pt x="1054311" y="3657"/>
                  <a:pt x="1054929" y="3214"/>
                  <a:pt x="1055814" y="2859"/>
                </a:cubicBezTo>
                <a:cubicBezTo>
                  <a:pt x="1056697" y="2509"/>
                  <a:pt x="1057964" y="2243"/>
                  <a:pt x="1059627" y="2066"/>
                </a:cubicBezTo>
                <a:cubicBezTo>
                  <a:pt x="1061287" y="1894"/>
                  <a:pt x="1063390" y="1803"/>
                  <a:pt x="1065935" y="1803"/>
                </a:cubicBezTo>
                <a:cubicBezTo>
                  <a:pt x="1068549" y="1803"/>
                  <a:pt x="1070701" y="1894"/>
                  <a:pt x="1072397" y="2066"/>
                </a:cubicBezTo>
                <a:cubicBezTo>
                  <a:pt x="1074096" y="2243"/>
                  <a:pt x="1075421" y="2509"/>
                  <a:pt x="1076374" y="2859"/>
                </a:cubicBezTo>
                <a:cubicBezTo>
                  <a:pt x="1077324" y="3214"/>
                  <a:pt x="1078017" y="3657"/>
                  <a:pt x="1078441" y="4187"/>
                </a:cubicBezTo>
                <a:cubicBezTo>
                  <a:pt x="1078862" y="4719"/>
                  <a:pt x="1079074" y="5339"/>
                  <a:pt x="1079074" y="6044"/>
                </a:cubicBezTo>
                <a:lnTo>
                  <a:pt x="1079074" y="81929"/>
                </a:lnTo>
                <a:lnTo>
                  <a:pt x="1109069" y="81929"/>
                </a:lnTo>
                <a:lnTo>
                  <a:pt x="1109069" y="6044"/>
                </a:lnTo>
                <a:cubicBezTo>
                  <a:pt x="1109069" y="5339"/>
                  <a:pt x="1109264" y="4719"/>
                  <a:pt x="1109653" y="4187"/>
                </a:cubicBezTo>
                <a:cubicBezTo>
                  <a:pt x="1110042" y="3657"/>
                  <a:pt x="1110729" y="3214"/>
                  <a:pt x="1111720" y="2859"/>
                </a:cubicBezTo>
                <a:cubicBezTo>
                  <a:pt x="1112713" y="2509"/>
                  <a:pt x="1114034" y="2243"/>
                  <a:pt x="1115694" y="2066"/>
                </a:cubicBezTo>
                <a:cubicBezTo>
                  <a:pt x="1117357" y="1894"/>
                  <a:pt x="1119459" y="1803"/>
                  <a:pt x="1121998" y="1803"/>
                </a:cubicBezTo>
                <a:cubicBezTo>
                  <a:pt x="1124614" y="1803"/>
                  <a:pt x="1126788" y="1894"/>
                  <a:pt x="1128521" y="2066"/>
                </a:cubicBezTo>
                <a:cubicBezTo>
                  <a:pt x="1130252" y="2243"/>
                  <a:pt x="1131627" y="2509"/>
                  <a:pt x="1132653" y="2859"/>
                </a:cubicBezTo>
                <a:cubicBezTo>
                  <a:pt x="1133676" y="3214"/>
                  <a:pt x="1134421" y="3657"/>
                  <a:pt x="1134878" y="4187"/>
                </a:cubicBezTo>
                <a:cubicBezTo>
                  <a:pt x="1135336" y="4719"/>
                  <a:pt x="1135565" y="5339"/>
                  <a:pt x="1135565" y="6044"/>
                </a:cubicBezTo>
                <a:lnTo>
                  <a:pt x="1135565" y="81929"/>
                </a:lnTo>
                <a:lnTo>
                  <a:pt x="1146269" y="81929"/>
                </a:lnTo>
                <a:cubicBezTo>
                  <a:pt x="1148249" y="81929"/>
                  <a:pt x="1149663" y="82300"/>
                  <a:pt x="1150509" y="83037"/>
                </a:cubicBezTo>
                <a:cubicBezTo>
                  <a:pt x="1151359" y="83783"/>
                  <a:pt x="1151748" y="85179"/>
                  <a:pt x="1151675" y="87225"/>
                </a:cubicBezTo>
                <a:close/>
                <a:moveTo>
                  <a:pt x="1254236" y="50555"/>
                </a:moveTo>
                <a:cubicBezTo>
                  <a:pt x="1254236" y="53806"/>
                  <a:pt x="1253513" y="56206"/>
                  <a:pt x="1252065" y="57762"/>
                </a:cubicBezTo>
                <a:cubicBezTo>
                  <a:pt x="1250618" y="59314"/>
                  <a:pt x="1248621" y="60095"/>
                  <a:pt x="1246074" y="60095"/>
                </a:cubicBezTo>
                <a:lnTo>
                  <a:pt x="1188526" y="60095"/>
                </a:lnTo>
                <a:cubicBezTo>
                  <a:pt x="1188526" y="64124"/>
                  <a:pt x="1189004" y="67777"/>
                  <a:pt x="1189962" y="71060"/>
                </a:cubicBezTo>
                <a:cubicBezTo>
                  <a:pt x="1190912" y="74351"/>
                  <a:pt x="1192431" y="77141"/>
                  <a:pt x="1194516" y="79433"/>
                </a:cubicBezTo>
                <a:cubicBezTo>
                  <a:pt x="1196604" y="81731"/>
                  <a:pt x="1199286" y="83481"/>
                  <a:pt x="1202569" y="84682"/>
                </a:cubicBezTo>
                <a:cubicBezTo>
                  <a:pt x="1205856" y="85885"/>
                  <a:pt x="1209794" y="86486"/>
                  <a:pt x="1214388" y="86486"/>
                </a:cubicBezTo>
                <a:cubicBezTo>
                  <a:pt x="1219050" y="86486"/>
                  <a:pt x="1223150" y="86152"/>
                  <a:pt x="1226685" y="85478"/>
                </a:cubicBezTo>
                <a:cubicBezTo>
                  <a:pt x="1230217" y="84808"/>
                  <a:pt x="1233273" y="84064"/>
                  <a:pt x="1235851" y="83249"/>
                </a:cubicBezTo>
                <a:cubicBezTo>
                  <a:pt x="1238432" y="82436"/>
                  <a:pt x="1240566" y="81698"/>
                  <a:pt x="1242263" y="81024"/>
                </a:cubicBezTo>
                <a:cubicBezTo>
                  <a:pt x="1243955" y="80355"/>
                  <a:pt x="1245334" y="80020"/>
                  <a:pt x="1246396" y="80020"/>
                </a:cubicBezTo>
                <a:cubicBezTo>
                  <a:pt x="1247032" y="80020"/>
                  <a:pt x="1247558" y="80143"/>
                  <a:pt x="1247983" y="80391"/>
                </a:cubicBezTo>
                <a:cubicBezTo>
                  <a:pt x="1248407" y="80636"/>
                  <a:pt x="1248760" y="81076"/>
                  <a:pt x="1249045" y="81713"/>
                </a:cubicBezTo>
                <a:cubicBezTo>
                  <a:pt x="1249326" y="82349"/>
                  <a:pt x="1249520" y="83249"/>
                  <a:pt x="1249628" y="84417"/>
                </a:cubicBezTo>
                <a:cubicBezTo>
                  <a:pt x="1249732" y="85583"/>
                  <a:pt x="1249787" y="87048"/>
                  <a:pt x="1249787" y="88819"/>
                </a:cubicBezTo>
                <a:cubicBezTo>
                  <a:pt x="1249787" y="90370"/>
                  <a:pt x="1249753" y="91695"/>
                  <a:pt x="1249683" y="92794"/>
                </a:cubicBezTo>
                <a:cubicBezTo>
                  <a:pt x="1249610" y="93887"/>
                  <a:pt x="1249506" y="94823"/>
                  <a:pt x="1249361" y="95598"/>
                </a:cubicBezTo>
                <a:cubicBezTo>
                  <a:pt x="1249221" y="96379"/>
                  <a:pt x="1249009" y="97034"/>
                  <a:pt x="1248729" y="97560"/>
                </a:cubicBezTo>
                <a:cubicBezTo>
                  <a:pt x="1248447" y="98090"/>
                  <a:pt x="1248073" y="98600"/>
                  <a:pt x="1247612" y="99093"/>
                </a:cubicBezTo>
                <a:cubicBezTo>
                  <a:pt x="1247155" y="99593"/>
                  <a:pt x="1245899" y="100264"/>
                  <a:pt x="1243851" y="101113"/>
                </a:cubicBezTo>
                <a:cubicBezTo>
                  <a:pt x="1241806" y="101959"/>
                  <a:pt x="1239189" y="102787"/>
                  <a:pt x="1236010" y="103600"/>
                </a:cubicBezTo>
                <a:cubicBezTo>
                  <a:pt x="1232831" y="104414"/>
                  <a:pt x="1229191" y="105120"/>
                  <a:pt x="1225090" y="105721"/>
                </a:cubicBezTo>
                <a:cubicBezTo>
                  <a:pt x="1220993" y="106319"/>
                  <a:pt x="1216609" y="106621"/>
                  <a:pt x="1211951" y="106621"/>
                </a:cubicBezTo>
                <a:cubicBezTo>
                  <a:pt x="1203541" y="106621"/>
                  <a:pt x="1196175" y="105559"/>
                  <a:pt x="1189854" y="103439"/>
                </a:cubicBezTo>
                <a:cubicBezTo>
                  <a:pt x="1183525" y="101322"/>
                  <a:pt x="1178244" y="98107"/>
                  <a:pt x="1174007" y="93798"/>
                </a:cubicBezTo>
                <a:cubicBezTo>
                  <a:pt x="1169765" y="89489"/>
                  <a:pt x="1166605" y="84049"/>
                  <a:pt x="1164520" y="77475"/>
                </a:cubicBezTo>
                <a:cubicBezTo>
                  <a:pt x="1162436" y="70901"/>
                  <a:pt x="1161392" y="63205"/>
                  <a:pt x="1161392" y="54371"/>
                </a:cubicBezTo>
                <a:cubicBezTo>
                  <a:pt x="1161392" y="45965"/>
                  <a:pt x="1162491" y="38383"/>
                  <a:pt x="1164683" y="31633"/>
                </a:cubicBezTo>
                <a:cubicBezTo>
                  <a:pt x="1166871" y="24887"/>
                  <a:pt x="1170053" y="19167"/>
                  <a:pt x="1174219" y="14468"/>
                </a:cubicBezTo>
                <a:cubicBezTo>
                  <a:pt x="1178387" y="9766"/>
                  <a:pt x="1183457" y="6185"/>
                  <a:pt x="1189428" y="3708"/>
                </a:cubicBezTo>
                <a:cubicBezTo>
                  <a:pt x="1195401" y="1238"/>
                  <a:pt x="1202126" y="0"/>
                  <a:pt x="1209618" y="0"/>
                </a:cubicBezTo>
                <a:cubicBezTo>
                  <a:pt x="1217531" y="0"/>
                  <a:pt x="1224299" y="1163"/>
                  <a:pt x="1229915" y="3495"/>
                </a:cubicBezTo>
                <a:cubicBezTo>
                  <a:pt x="1235531" y="5828"/>
                  <a:pt x="1240142" y="9061"/>
                  <a:pt x="1243745" y="13194"/>
                </a:cubicBezTo>
                <a:cubicBezTo>
                  <a:pt x="1247353" y="17330"/>
                  <a:pt x="1249999" y="22222"/>
                  <a:pt x="1251694" y="27875"/>
                </a:cubicBezTo>
                <a:cubicBezTo>
                  <a:pt x="1253387" y="33527"/>
                  <a:pt x="1254236" y="39672"/>
                  <a:pt x="1254236" y="46314"/>
                </a:cubicBezTo>
                <a:close/>
                <a:moveTo>
                  <a:pt x="1228377" y="42926"/>
                </a:moveTo>
                <a:cubicBezTo>
                  <a:pt x="1228590" y="35434"/>
                  <a:pt x="1227089" y="29553"/>
                  <a:pt x="1223874" y="25279"/>
                </a:cubicBezTo>
                <a:cubicBezTo>
                  <a:pt x="1220659" y="21002"/>
                  <a:pt x="1215695" y="18867"/>
                  <a:pt x="1208980" y="18867"/>
                </a:cubicBezTo>
                <a:cubicBezTo>
                  <a:pt x="1205593" y="18867"/>
                  <a:pt x="1202644" y="19501"/>
                  <a:pt x="1200136" y="20776"/>
                </a:cubicBezTo>
                <a:cubicBezTo>
                  <a:pt x="1197623" y="22046"/>
                  <a:pt x="1195542" y="23760"/>
                  <a:pt x="1193882" y="25913"/>
                </a:cubicBezTo>
                <a:cubicBezTo>
                  <a:pt x="1192219" y="28070"/>
                  <a:pt x="1190949" y="30614"/>
                  <a:pt x="1190062" y="33548"/>
                </a:cubicBezTo>
                <a:cubicBezTo>
                  <a:pt x="1189181" y="36478"/>
                  <a:pt x="1188669" y="39607"/>
                  <a:pt x="1188526" y="42926"/>
                </a:cubicBezTo>
                <a:close/>
                <a:moveTo>
                  <a:pt x="1337857" y="14202"/>
                </a:moveTo>
                <a:cubicBezTo>
                  <a:pt x="1337857" y="16394"/>
                  <a:pt x="1337753" y="18248"/>
                  <a:pt x="1337540" y="19767"/>
                </a:cubicBezTo>
                <a:cubicBezTo>
                  <a:pt x="1337331" y="21286"/>
                  <a:pt x="1337043" y="22507"/>
                  <a:pt x="1336694" y="23421"/>
                </a:cubicBezTo>
                <a:cubicBezTo>
                  <a:pt x="1336338" y="24343"/>
                  <a:pt x="1335917" y="24995"/>
                  <a:pt x="1335420" y="25387"/>
                </a:cubicBezTo>
                <a:cubicBezTo>
                  <a:pt x="1334923" y="25776"/>
                  <a:pt x="1334325" y="25966"/>
                  <a:pt x="1333619" y="25966"/>
                </a:cubicBezTo>
                <a:lnTo>
                  <a:pt x="1302883" y="25966"/>
                </a:lnTo>
                <a:lnTo>
                  <a:pt x="1302883" y="100580"/>
                </a:lnTo>
                <a:cubicBezTo>
                  <a:pt x="1302883" y="101286"/>
                  <a:pt x="1302671" y="101905"/>
                  <a:pt x="1302249" y="102434"/>
                </a:cubicBezTo>
                <a:cubicBezTo>
                  <a:pt x="1301825" y="102966"/>
                  <a:pt x="1301101" y="103409"/>
                  <a:pt x="1300079" y="103759"/>
                </a:cubicBezTo>
                <a:cubicBezTo>
                  <a:pt x="1299052" y="104112"/>
                  <a:pt x="1297692" y="104379"/>
                  <a:pt x="1295996" y="104555"/>
                </a:cubicBezTo>
                <a:cubicBezTo>
                  <a:pt x="1294300" y="104730"/>
                  <a:pt x="1292143" y="104821"/>
                  <a:pt x="1289530" y="104821"/>
                </a:cubicBezTo>
                <a:cubicBezTo>
                  <a:pt x="1286917" y="104821"/>
                  <a:pt x="1284761" y="104730"/>
                  <a:pt x="1283065" y="104555"/>
                </a:cubicBezTo>
                <a:cubicBezTo>
                  <a:pt x="1281369" y="104379"/>
                  <a:pt x="1280009" y="104112"/>
                  <a:pt x="1278987" y="103759"/>
                </a:cubicBezTo>
                <a:cubicBezTo>
                  <a:pt x="1277960" y="103409"/>
                  <a:pt x="1277236" y="102966"/>
                  <a:pt x="1276812" y="102434"/>
                </a:cubicBezTo>
                <a:cubicBezTo>
                  <a:pt x="1276387" y="101905"/>
                  <a:pt x="1276175" y="101286"/>
                  <a:pt x="1276175" y="100580"/>
                </a:cubicBezTo>
                <a:lnTo>
                  <a:pt x="1276175" y="11026"/>
                </a:lnTo>
                <a:cubicBezTo>
                  <a:pt x="1276175" y="8200"/>
                  <a:pt x="1276775" y="6059"/>
                  <a:pt x="1277982" y="4611"/>
                </a:cubicBezTo>
                <a:cubicBezTo>
                  <a:pt x="1279181" y="3165"/>
                  <a:pt x="1281053" y="2441"/>
                  <a:pt x="1283594" y="2441"/>
                </a:cubicBezTo>
                <a:lnTo>
                  <a:pt x="1333619" y="2441"/>
                </a:lnTo>
                <a:cubicBezTo>
                  <a:pt x="1334325" y="2441"/>
                  <a:pt x="1334923" y="2631"/>
                  <a:pt x="1335420" y="3020"/>
                </a:cubicBezTo>
                <a:cubicBezTo>
                  <a:pt x="1335917" y="3412"/>
                  <a:pt x="1336338" y="4064"/>
                  <a:pt x="1336694" y="4978"/>
                </a:cubicBezTo>
                <a:cubicBezTo>
                  <a:pt x="1337043" y="5900"/>
                  <a:pt x="1337331" y="7121"/>
                  <a:pt x="1337540" y="8640"/>
                </a:cubicBezTo>
                <a:cubicBezTo>
                  <a:pt x="1337753" y="10159"/>
                  <a:pt x="1337857" y="12013"/>
                  <a:pt x="1337857" y="14202"/>
                </a:cubicBezTo>
                <a:close/>
                <a:moveTo>
                  <a:pt x="1448719" y="52354"/>
                </a:moveTo>
                <a:cubicBezTo>
                  <a:pt x="1448719" y="60411"/>
                  <a:pt x="1447660" y="67759"/>
                  <a:pt x="1445541" y="74404"/>
                </a:cubicBezTo>
                <a:cubicBezTo>
                  <a:pt x="1443420" y="81046"/>
                  <a:pt x="1440205" y="86767"/>
                  <a:pt x="1435892" y="91570"/>
                </a:cubicBezTo>
                <a:cubicBezTo>
                  <a:pt x="1431583" y="96379"/>
                  <a:pt x="1426179" y="100087"/>
                  <a:pt x="1419678" y="102701"/>
                </a:cubicBezTo>
                <a:cubicBezTo>
                  <a:pt x="1413180" y="105315"/>
                  <a:pt x="1405584" y="106621"/>
                  <a:pt x="1396889" y="106621"/>
                </a:cubicBezTo>
                <a:cubicBezTo>
                  <a:pt x="1388483" y="106621"/>
                  <a:pt x="1381172" y="105454"/>
                  <a:pt x="1374955" y="103125"/>
                </a:cubicBezTo>
                <a:cubicBezTo>
                  <a:pt x="1368737" y="100792"/>
                  <a:pt x="1363579" y="97401"/>
                  <a:pt x="1359482" y="92951"/>
                </a:cubicBezTo>
                <a:cubicBezTo>
                  <a:pt x="1355382" y="88498"/>
                  <a:pt x="1352340" y="83024"/>
                  <a:pt x="1350363" y="76517"/>
                </a:cubicBezTo>
                <a:cubicBezTo>
                  <a:pt x="1348387" y="70020"/>
                  <a:pt x="1347397" y="62603"/>
                  <a:pt x="1347397" y="54263"/>
                </a:cubicBezTo>
                <a:cubicBezTo>
                  <a:pt x="1347397" y="46209"/>
                  <a:pt x="1348473" y="38844"/>
                  <a:pt x="1350630" y="32165"/>
                </a:cubicBezTo>
                <a:cubicBezTo>
                  <a:pt x="1352786" y="25487"/>
                  <a:pt x="1356016" y="19763"/>
                  <a:pt x="1360325" y="14997"/>
                </a:cubicBezTo>
                <a:cubicBezTo>
                  <a:pt x="1364634" y="10227"/>
                  <a:pt x="1370026" y="6538"/>
                  <a:pt x="1376488" y="3920"/>
                </a:cubicBezTo>
                <a:cubicBezTo>
                  <a:pt x="1382954" y="1307"/>
                  <a:pt x="1390528" y="0"/>
                  <a:pt x="1399222" y="0"/>
                </a:cubicBezTo>
                <a:cubicBezTo>
                  <a:pt x="1407701" y="0"/>
                  <a:pt x="1415052" y="1148"/>
                  <a:pt x="1421272" y="3442"/>
                </a:cubicBezTo>
                <a:cubicBezTo>
                  <a:pt x="1427490" y="5738"/>
                  <a:pt x="1432627" y="9111"/>
                  <a:pt x="1436691" y="13565"/>
                </a:cubicBezTo>
                <a:cubicBezTo>
                  <a:pt x="1440753" y="18017"/>
                  <a:pt x="1443773" y="23493"/>
                  <a:pt x="1445753" y="29991"/>
                </a:cubicBezTo>
                <a:cubicBezTo>
                  <a:pt x="1447729" y="36497"/>
                  <a:pt x="1448719" y="43948"/>
                  <a:pt x="1448719" y="52354"/>
                </a:cubicBezTo>
                <a:close/>
                <a:moveTo>
                  <a:pt x="1421266" y="53416"/>
                </a:moveTo>
                <a:cubicBezTo>
                  <a:pt x="1421266" y="48755"/>
                  <a:pt x="1420899" y="44460"/>
                  <a:pt x="1420157" y="40540"/>
                </a:cubicBezTo>
                <a:cubicBezTo>
                  <a:pt x="1419412" y="36619"/>
                  <a:pt x="1418158" y="33206"/>
                  <a:pt x="1416394" y="30312"/>
                </a:cubicBezTo>
                <a:cubicBezTo>
                  <a:pt x="1414624" y="27418"/>
                  <a:pt x="1412277" y="25153"/>
                  <a:pt x="1409342" y="23525"/>
                </a:cubicBezTo>
                <a:cubicBezTo>
                  <a:pt x="1406408" y="21906"/>
                  <a:pt x="1402721" y="21092"/>
                  <a:pt x="1398272" y="21092"/>
                </a:cubicBezTo>
                <a:cubicBezTo>
                  <a:pt x="1394312" y="21092"/>
                  <a:pt x="1390849" y="21816"/>
                  <a:pt x="1387886" y="23266"/>
                </a:cubicBezTo>
                <a:cubicBezTo>
                  <a:pt x="1384916" y="24714"/>
                  <a:pt x="1382483" y="26834"/>
                  <a:pt x="1380571" y="29620"/>
                </a:cubicBezTo>
                <a:cubicBezTo>
                  <a:pt x="1378662" y="32414"/>
                  <a:pt x="1377230" y="35769"/>
                  <a:pt x="1376276" y="39690"/>
                </a:cubicBezTo>
                <a:cubicBezTo>
                  <a:pt x="1375326" y="43614"/>
                  <a:pt x="1374847" y="48085"/>
                  <a:pt x="1374847" y="53100"/>
                </a:cubicBezTo>
                <a:cubicBezTo>
                  <a:pt x="1374847" y="57762"/>
                  <a:pt x="1375236" y="62057"/>
                  <a:pt x="1376017" y="65976"/>
                </a:cubicBezTo>
                <a:cubicBezTo>
                  <a:pt x="1376790" y="69897"/>
                  <a:pt x="1378048" y="73307"/>
                  <a:pt x="1379779" y="76205"/>
                </a:cubicBezTo>
                <a:cubicBezTo>
                  <a:pt x="1381511" y="79099"/>
                  <a:pt x="1383858" y="81342"/>
                  <a:pt x="1386825" y="82930"/>
                </a:cubicBezTo>
                <a:cubicBezTo>
                  <a:pt x="1389790" y="84525"/>
                  <a:pt x="1393463" y="85316"/>
                  <a:pt x="1397847" y="85316"/>
                </a:cubicBezTo>
                <a:cubicBezTo>
                  <a:pt x="1401876" y="85316"/>
                  <a:pt x="1405372" y="84592"/>
                  <a:pt x="1408341" y="83142"/>
                </a:cubicBezTo>
                <a:cubicBezTo>
                  <a:pt x="1411304" y="81698"/>
                  <a:pt x="1413741" y="79596"/>
                  <a:pt x="1415650" y="76839"/>
                </a:cubicBezTo>
                <a:cubicBezTo>
                  <a:pt x="1417558" y="74084"/>
                  <a:pt x="1418968" y="70744"/>
                  <a:pt x="1419890" y="66823"/>
                </a:cubicBezTo>
                <a:cubicBezTo>
                  <a:pt x="1420808" y="62903"/>
                  <a:pt x="1421266" y="58431"/>
                  <a:pt x="1421266" y="53416"/>
                </a:cubicBezTo>
                <a:close/>
                <a:moveTo>
                  <a:pt x="1588687" y="85528"/>
                </a:moveTo>
                <a:cubicBezTo>
                  <a:pt x="1588687" y="87368"/>
                  <a:pt x="1588633" y="88901"/>
                  <a:pt x="1588528" y="90141"/>
                </a:cubicBezTo>
                <a:cubicBezTo>
                  <a:pt x="1588425" y="91379"/>
                  <a:pt x="1588284" y="92419"/>
                  <a:pt x="1588103" y="93265"/>
                </a:cubicBezTo>
                <a:cubicBezTo>
                  <a:pt x="1587928" y="94114"/>
                  <a:pt x="1587715" y="94805"/>
                  <a:pt x="1587471" y="95331"/>
                </a:cubicBezTo>
                <a:cubicBezTo>
                  <a:pt x="1587222" y="95865"/>
                  <a:pt x="1586674" y="96534"/>
                  <a:pt x="1585825" y="97348"/>
                </a:cubicBezTo>
                <a:cubicBezTo>
                  <a:pt x="1584979" y="98161"/>
                  <a:pt x="1583529" y="99147"/>
                  <a:pt x="1581484" y="100314"/>
                </a:cubicBezTo>
                <a:cubicBezTo>
                  <a:pt x="1579432" y="101481"/>
                  <a:pt x="1577099" y="102521"/>
                  <a:pt x="1574485" y="103439"/>
                </a:cubicBezTo>
                <a:cubicBezTo>
                  <a:pt x="1571871" y="104359"/>
                  <a:pt x="1569028" y="105101"/>
                  <a:pt x="1565953" y="105666"/>
                </a:cubicBezTo>
                <a:cubicBezTo>
                  <a:pt x="1562882" y="106235"/>
                  <a:pt x="1559717" y="106516"/>
                  <a:pt x="1556467" y="106516"/>
                </a:cubicBezTo>
                <a:cubicBezTo>
                  <a:pt x="1549192" y="106516"/>
                  <a:pt x="1542748" y="105386"/>
                  <a:pt x="1537128" y="103125"/>
                </a:cubicBezTo>
                <a:cubicBezTo>
                  <a:pt x="1531512" y="100861"/>
                  <a:pt x="1526793" y="97523"/>
                  <a:pt x="1522976" y="93106"/>
                </a:cubicBezTo>
                <a:cubicBezTo>
                  <a:pt x="1519160" y="88693"/>
                  <a:pt x="1516279" y="83304"/>
                  <a:pt x="1514337" y="76943"/>
                </a:cubicBezTo>
                <a:cubicBezTo>
                  <a:pt x="1512396" y="70585"/>
                  <a:pt x="1511424" y="63309"/>
                  <a:pt x="1511424" y="55113"/>
                </a:cubicBezTo>
                <a:cubicBezTo>
                  <a:pt x="1511424" y="45644"/>
                  <a:pt x="1512608" y="37465"/>
                  <a:pt x="1514973" y="30575"/>
                </a:cubicBezTo>
                <a:cubicBezTo>
                  <a:pt x="1517343" y="23684"/>
                  <a:pt x="1520643" y="17978"/>
                  <a:pt x="1524884" y="13457"/>
                </a:cubicBezTo>
                <a:cubicBezTo>
                  <a:pt x="1529122" y="8935"/>
                  <a:pt x="1534140" y="5580"/>
                  <a:pt x="1539936" y="3391"/>
                </a:cubicBezTo>
                <a:cubicBezTo>
                  <a:pt x="1545728" y="1203"/>
                  <a:pt x="1552086" y="108"/>
                  <a:pt x="1559012" y="108"/>
                </a:cubicBezTo>
                <a:cubicBezTo>
                  <a:pt x="1561834" y="108"/>
                  <a:pt x="1564613" y="353"/>
                  <a:pt x="1567335" y="846"/>
                </a:cubicBezTo>
                <a:cubicBezTo>
                  <a:pt x="1570050" y="1346"/>
                  <a:pt x="1572595" y="2015"/>
                  <a:pt x="1574964" y="2865"/>
                </a:cubicBezTo>
                <a:cubicBezTo>
                  <a:pt x="1577328" y="3711"/>
                  <a:pt x="1579449" y="4666"/>
                  <a:pt x="1581325" y="5724"/>
                </a:cubicBezTo>
                <a:cubicBezTo>
                  <a:pt x="1583193" y="6786"/>
                  <a:pt x="1584518" y="7700"/>
                  <a:pt x="1585299" y="8478"/>
                </a:cubicBezTo>
                <a:cubicBezTo>
                  <a:pt x="1586074" y="9256"/>
                  <a:pt x="1586621" y="9911"/>
                  <a:pt x="1586941" y="10439"/>
                </a:cubicBezTo>
                <a:cubicBezTo>
                  <a:pt x="1587257" y="10972"/>
                  <a:pt x="1587503" y="11660"/>
                  <a:pt x="1587683" y="12506"/>
                </a:cubicBezTo>
                <a:cubicBezTo>
                  <a:pt x="1587859" y="13353"/>
                  <a:pt x="1587999" y="14393"/>
                  <a:pt x="1588103" y="15631"/>
                </a:cubicBezTo>
                <a:cubicBezTo>
                  <a:pt x="1588209" y="16869"/>
                  <a:pt x="1588262" y="18374"/>
                  <a:pt x="1588262" y="20138"/>
                </a:cubicBezTo>
                <a:cubicBezTo>
                  <a:pt x="1588262" y="24235"/>
                  <a:pt x="1587909" y="27112"/>
                  <a:pt x="1587204" y="28774"/>
                </a:cubicBezTo>
                <a:cubicBezTo>
                  <a:pt x="1586498" y="30434"/>
                  <a:pt x="1585577" y="31270"/>
                  <a:pt x="1584445" y="31270"/>
                </a:cubicBezTo>
                <a:cubicBezTo>
                  <a:pt x="1583248" y="31270"/>
                  <a:pt x="1581977" y="30776"/>
                  <a:pt x="1580634" y="29783"/>
                </a:cubicBezTo>
                <a:cubicBezTo>
                  <a:pt x="1579287" y="28792"/>
                  <a:pt x="1577699" y="27699"/>
                  <a:pt x="1575864" y="26496"/>
                </a:cubicBezTo>
                <a:cubicBezTo>
                  <a:pt x="1574028" y="25297"/>
                  <a:pt x="1571836" y="24202"/>
                  <a:pt x="1569293" y="23213"/>
                </a:cubicBezTo>
                <a:cubicBezTo>
                  <a:pt x="1566748" y="22219"/>
                  <a:pt x="1563710" y="21726"/>
                  <a:pt x="1560178" y="21726"/>
                </a:cubicBezTo>
                <a:cubicBezTo>
                  <a:pt x="1553252" y="21726"/>
                  <a:pt x="1547953" y="24393"/>
                  <a:pt x="1544280" y="29728"/>
                </a:cubicBezTo>
                <a:cubicBezTo>
                  <a:pt x="1540605" y="35063"/>
                  <a:pt x="1538766" y="42890"/>
                  <a:pt x="1538766" y="53204"/>
                </a:cubicBezTo>
                <a:cubicBezTo>
                  <a:pt x="1538766" y="58290"/>
                  <a:pt x="1539226" y="62780"/>
                  <a:pt x="1540148" y="66665"/>
                </a:cubicBezTo>
                <a:cubicBezTo>
                  <a:pt x="1541066" y="70552"/>
                  <a:pt x="1542426" y="73804"/>
                  <a:pt x="1544227" y="76417"/>
                </a:cubicBezTo>
                <a:cubicBezTo>
                  <a:pt x="1546027" y="79031"/>
                  <a:pt x="1548288" y="80993"/>
                  <a:pt x="1551009" y="82300"/>
                </a:cubicBezTo>
                <a:cubicBezTo>
                  <a:pt x="1553727" y="83606"/>
                  <a:pt x="1556892" y="84262"/>
                  <a:pt x="1560496" y="84262"/>
                </a:cubicBezTo>
                <a:cubicBezTo>
                  <a:pt x="1564168" y="84262"/>
                  <a:pt x="1567335" y="83715"/>
                  <a:pt x="1569982" y="82616"/>
                </a:cubicBezTo>
                <a:cubicBezTo>
                  <a:pt x="1572631" y="81519"/>
                  <a:pt x="1574946" y="80302"/>
                  <a:pt x="1576926" y="78958"/>
                </a:cubicBezTo>
                <a:cubicBezTo>
                  <a:pt x="1578902" y="77620"/>
                  <a:pt x="1580562" y="76399"/>
                  <a:pt x="1581904" y="75301"/>
                </a:cubicBezTo>
                <a:cubicBezTo>
                  <a:pt x="1583248" y="74206"/>
                  <a:pt x="1584378" y="73660"/>
                  <a:pt x="1585295" y="73660"/>
                </a:cubicBezTo>
                <a:cubicBezTo>
                  <a:pt x="1585929" y="73660"/>
                  <a:pt x="1586462" y="73835"/>
                  <a:pt x="1586886" y="74188"/>
                </a:cubicBezTo>
                <a:cubicBezTo>
                  <a:pt x="1587312" y="74541"/>
                  <a:pt x="1587646" y="75196"/>
                  <a:pt x="1587891" y="76150"/>
                </a:cubicBezTo>
                <a:cubicBezTo>
                  <a:pt x="1588140" y="77104"/>
                  <a:pt x="1588334" y="78325"/>
                  <a:pt x="1588474" y="79808"/>
                </a:cubicBezTo>
                <a:cubicBezTo>
                  <a:pt x="1588619" y="81291"/>
                  <a:pt x="1588687" y="83196"/>
                  <a:pt x="1588687" y="85528"/>
                </a:cubicBezTo>
                <a:close/>
                <a:moveTo>
                  <a:pt x="1703578" y="52354"/>
                </a:moveTo>
                <a:cubicBezTo>
                  <a:pt x="1703578" y="60411"/>
                  <a:pt x="1702519" y="67759"/>
                  <a:pt x="1700399" y="74404"/>
                </a:cubicBezTo>
                <a:cubicBezTo>
                  <a:pt x="1698278" y="81046"/>
                  <a:pt x="1695060" y="86767"/>
                  <a:pt x="1690751" y="91570"/>
                </a:cubicBezTo>
                <a:cubicBezTo>
                  <a:pt x="1686442" y="96379"/>
                  <a:pt x="1681038" y="100087"/>
                  <a:pt x="1674536" y="102701"/>
                </a:cubicBezTo>
                <a:cubicBezTo>
                  <a:pt x="1668038" y="105315"/>
                  <a:pt x="1660442" y="106621"/>
                  <a:pt x="1651748" y="106621"/>
                </a:cubicBezTo>
                <a:cubicBezTo>
                  <a:pt x="1643342" y="106621"/>
                  <a:pt x="1636030" y="105454"/>
                  <a:pt x="1629814" y="103125"/>
                </a:cubicBezTo>
                <a:cubicBezTo>
                  <a:pt x="1623596" y="100792"/>
                  <a:pt x="1618437" y="97401"/>
                  <a:pt x="1614340" y="92951"/>
                </a:cubicBezTo>
                <a:cubicBezTo>
                  <a:pt x="1610240" y="88498"/>
                  <a:pt x="1607198" y="83024"/>
                  <a:pt x="1605222" y="76517"/>
                </a:cubicBezTo>
                <a:cubicBezTo>
                  <a:pt x="1603245" y="70020"/>
                  <a:pt x="1602252" y="62603"/>
                  <a:pt x="1602252" y="54263"/>
                </a:cubicBezTo>
                <a:cubicBezTo>
                  <a:pt x="1602252" y="46209"/>
                  <a:pt x="1603332" y="38844"/>
                  <a:pt x="1605488" y="32165"/>
                </a:cubicBezTo>
                <a:cubicBezTo>
                  <a:pt x="1607645" y="25487"/>
                  <a:pt x="1610874" y="19763"/>
                  <a:pt x="1615183" y="14997"/>
                </a:cubicBezTo>
                <a:cubicBezTo>
                  <a:pt x="1619492" y="10227"/>
                  <a:pt x="1624881" y="6538"/>
                  <a:pt x="1631347" y="3920"/>
                </a:cubicBezTo>
                <a:cubicBezTo>
                  <a:pt x="1637812" y="1307"/>
                  <a:pt x="1645387" y="0"/>
                  <a:pt x="1654081" y="0"/>
                </a:cubicBezTo>
                <a:cubicBezTo>
                  <a:pt x="1662560" y="0"/>
                  <a:pt x="1669910" y="1148"/>
                  <a:pt x="1676127" y="3442"/>
                </a:cubicBezTo>
                <a:cubicBezTo>
                  <a:pt x="1682349" y="5738"/>
                  <a:pt x="1687486" y="9111"/>
                  <a:pt x="1691550" y="13565"/>
                </a:cubicBezTo>
                <a:cubicBezTo>
                  <a:pt x="1695610" y="18017"/>
                  <a:pt x="1698631" y="23493"/>
                  <a:pt x="1700607" y="29991"/>
                </a:cubicBezTo>
                <a:cubicBezTo>
                  <a:pt x="1702587" y="36497"/>
                  <a:pt x="1703578" y="43948"/>
                  <a:pt x="1703578" y="52354"/>
                </a:cubicBezTo>
                <a:close/>
                <a:moveTo>
                  <a:pt x="1676124" y="53416"/>
                </a:moveTo>
                <a:cubicBezTo>
                  <a:pt x="1676124" y="48755"/>
                  <a:pt x="1675756" y="44460"/>
                  <a:pt x="1675014" y="40540"/>
                </a:cubicBezTo>
                <a:cubicBezTo>
                  <a:pt x="1674270" y="36619"/>
                  <a:pt x="1673017" y="33206"/>
                  <a:pt x="1671253" y="30312"/>
                </a:cubicBezTo>
                <a:cubicBezTo>
                  <a:pt x="1669482" y="27418"/>
                  <a:pt x="1667134" y="25153"/>
                  <a:pt x="1664200" y="23525"/>
                </a:cubicBezTo>
                <a:cubicBezTo>
                  <a:pt x="1661267" y="21906"/>
                  <a:pt x="1657576" y="21092"/>
                  <a:pt x="1653131" y="21092"/>
                </a:cubicBezTo>
                <a:cubicBezTo>
                  <a:pt x="1649171" y="21092"/>
                  <a:pt x="1645708" y="21816"/>
                  <a:pt x="1642745" y="23266"/>
                </a:cubicBezTo>
                <a:cubicBezTo>
                  <a:pt x="1639774" y="24714"/>
                  <a:pt x="1637337" y="26834"/>
                  <a:pt x="1635430" y="29620"/>
                </a:cubicBezTo>
                <a:cubicBezTo>
                  <a:pt x="1633521" y="32414"/>
                  <a:pt x="1632088" y="35769"/>
                  <a:pt x="1631134" y="39690"/>
                </a:cubicBezTo>
                <a:cubicBezTo>
                  <a:pt x="1630184" y="43614"/>
                  <a:pt x="1629706" y="48085"/>
                  <a:pt x="1629706" y="53100"/>
                </a:cubicBezTo>
                <a:cubicBezTo>
                  <a:pt x="1629706" y="57762"/>
                  <a:pt x="1630095" y="62057"/>
                  <a:pt x="1630876" y="65976"/>
                </a:cubicBezTo>
                <a:cubicBezTo>
                  <a:pt x="1631649" y="69897"/>
                  <a:pt x="1632906" y="73307"/>
                  <a:pt x="1634637" y="76205"/>
                </a:cubicBezTo>
                <a:cubicBezTo>
                  <a:pt x="1636369" y="79099"/>
                  <a:pt x="1638717" y="81342"/>
                  <a:pt x="1641682" y="82930"/>
                </a:cubicBezTo>
                <a:cubicBezTo>
                  <a:pt x="1644649" y="84525"/>
                  <a:pt x="1648321" y="85316"/>
                  <a:pt x="1652706" y="85316"/>
                </a:cubicBezTo>
                <a:cubicBezTo>
                  <a:pt x="1656734" y="85316"/>
                  <a:pt x="1660230" y="84592"/>
                  <a:pt x="1663200" y="83142"/>
                </a:cubicBezTo>
                <a:cubicBezTo>
                  <a:pt x="1666163" y="81698"/>
                  <a:pt x="1668600" y="79596"/>
                  <a:pt x="1670508" y="76839"/>
                </a:cubicBezTo>
                <a:cubicBezTo>
                  <a:pt x="1672416" y="74084"/>
                  <a:pt x="1673827" y="70744"/>
                  <a:pt x="1674749" y="66823"/>
                </a:cubicBezTo>
                <a:cubicBezTo>
                  <a:pt x="1675667" y="62903"/>
                  <a:pt x="1676124" y="58431"/>
                  <a:pt x="1676124" y="53416"/>
                </a:cubicBezTo>
                <a:close/>
                <a:moveTo>
                  <a:pt x="1830120" y="135770"/>
                </a:moveTo>
                <a:cubicBezTo>
                  <a:pt x="1830052" y="136756"/>
                  <a:pt x="1829099" y="137531"/>
                  <a:pt x="1827262" y="138096"/>
                </a:cubicBezTo>
                <a:cubicBezTo>
                  <a:pt x="1825423" y="138665"/>
                  <a:pt x="1822560" y="138945"/>
                  <a:pt x="1818677" y="138945"/>
                </a:cubicBezTo>
                <a:cubicBezTo>
                  <a:pt x="1814576" y="138945"/>
                  <a:pt x="1811613" y="138665"/>
                  <a:pt x="1809774" y="138096"/>
                </a:cubicBezTo>
                <a:cubicBezTo>
                  <a:pt x="1807934" y="137531"/>
                  <a:pt x="1807016" y="136756"/>
                  <a:pt x="1807016" y="135770"/>
                </a:cubicBezTo>
                <a:lnTo>
                  <a:pt x="1807016" y="104184"/>
                </a:lnTo>
                <a:lnTo>
                  <a:pt x="1732085" y="104184"/>
                </a:lnTo>
                <a:cubicBezTo>
                  <a:pt x="1729544" y="104184"/>
                  <a:pt x="1727672" y="103460"/>
                  <a:pt x="1726473" y="102009"/>
                </a:cubicBezTo>
                <a:cubicBezTo>
                  <a:pt x="1725271" y="100562"/>
                  <a:pt x="1724670" y="98424"/>
                  <a:pt x="1724670" y="95598"/>
                </a:cubicBezTo>
                <a:lnTo>
                  <a:pt x="1724670" y="6044"/>
                </a:lnTo>
                <a:cubicBezTo>
                  <a:pt x="1724670" y="5339"/>
                  <a:pt x="1724882" y="4719"/>
                  <a:pt x="1725303" y="4187"/>
                </a:cubicBezTo>
                <a:cubicBezTo>
                  <a:pt x="1725728" y="3657"/>
                  <a:pt x="1726455" y="3214"/>
                  <a:pt x="1727478" y="2859"/>
                </a:cubicBezTo>
                <a:cubicBezTo>
                  <a:pt x="1728500" y="2509"/>
                  <a:pt x="1729861" y="2243"/>
                  <a:pt x="1731556" y="2066"/>
                </a:cubicBezTo>
                <a:cubicBezTo>
                  <a:pt x="1733255" y="1894"/>
                  <a:pt x="1735408" y="1803"/>
                  <a:pt x="1738021" y="1803"/>
                </a:cubicBezTo>
                <a:cubicBezTo>
                  <a:pt x="1740635" y="1803"/>
                  <a:pt x="1742792" y="1894"/>
                  <a:pt x="1744487" y="2066"/>
                </a:cubicBezTo>
                <a:cubicBezTo>
                  <a:pt x="1746184" y="2243"/>
                  <a:pt x="1747544" y="2509"/>
                  <a:pt x="1748570" y="2859"/>
                </a:cubicBezTo>
                <a:cubicBezTo>
                  <a:pt x="1749593" y="3214"/>
                  <a:pt x="1750317" y="3657"/>
                  <a:pt x="1750741" y="4187"/>
                </a:cubicBezTo>
                <a:cubicBezTo>
                  <a:pt x="1751166" y="4719"/>
                  <a:pt x="1751378" y="5339"/>
                  <a:pt x="1751378" y="6044"/>
                </a:cubicBezTo>
                <a:lnTo>
                  <a:pt x="1751378" y="81929"/>
                </a:lnTo>
                <a:lnTo>
                  <a:pt x="1787307" y="81929"/>
                </a:lnTo>
                <a:lnTo>
                  <a:pt x="1787307" y="6044"/>
                </a:lnTo>
                <a:cubicBezTo>
                  <a:pt x="1787307" y="5339"/>
                  <a:pt x="1787518" y="4719"/>
                  <a:pt x="1787943" y="4187"/>
                </a:cubicBezTo>
                <a:cubicBezTo>
                  <a:pt x="1788368" y="3657"/>
                  <a:pt x="1789092" y="3214"/>
                  <a:pt x="1790118" y="2859"/>
                </a:cubicBezTo>
                <a:cubicBezTo>
                  <a:pt x="1791141" y="2509"/>
                  <a:pt x="1792519" y="2243"/>
                  <a:pt x="1794251" y="2066"/>
                </a:cubicBezTo>
                <a:cubicBezTo>
                  <a:pt x="1795982" y="1894"/>
                  <a:pt x="1798117" y="1803"/>
                  <a:pt x="1800662" y="1803"/>
                </a:cubicBezTo>
                <a:cubicBezTo>
                  <a:pt x="1803275" y="1803"/>
                  <a:pt x="1805428" y="1894"/>
                  <a:pt x="1807123" y="2066"/>
                </a:cubicBezTo>
                <a:cubicBezTo>
                  <a:pt x="1808820" y="2243"/>
                  <a:pt x="1810180" y="2509"/>
                  <a:pt x="1811203" y="2859"/>
                </a:cubicBezTo>
                <a:cubicBezTo>
                  <a:pt x="1812229" y="3214"/>
                  <a:pt x="1812957" y="3657"/>
                  <a:pt x="1813377" y="4187"/>
                </a:cubicBezTo>
                <a:cubicBezTo>
                  <a:pt x="1813803" y="4719"/>
                  <a:pt x="1814014" y="5339"/>
                  <a:pt x="1814014" y="6044"/>
                </a:cubicBezTo>
                <a:lnTo>
                  <a:pt x="1814014" y="81929"/>
                </a:lnTo>
                <a:lnTo>
                  <a:pt x="1824930" y="81929"/>
                </a:lnTo>
                <a:cubicBezTo>
                  <a:pt x="1826907" y="81929"/>
                  <a:pt x="1828266" y="82300"/>
                  <a:pt x="1829012" y="83037"/>
                </a:cubicBezTo>
                <a:cubicBezTo>
                  <a:pt x="1829750" y="83783"/>
                  <a:pt x="1830120" y="85179"/>
                  <a:pt x="1830120" y="87225"/>
                </a:cubicBezTo>
                <a:close/>
                <a:moveTo>
                  <a:pt x="1940771" y="100900"/>
                </a:moveTo>
                <a:cubicBezTo>
                  <a:pt x="1940771" y="101606"/>
                  <a:pt x="1940580" y="102207"/>
                  <a:pt x="1940188" y="102701"/>
                </a:cubicBezTo>
                <a:cubicBezTo>
                  <a:pt x="1939799" y="103197"/>
                  <a:pt x="1939111" y="103600"/>
                  <a:pt x="1938124" y="103918"/>
                </a:cubicBezTo>
                <a:cubicBezTo>
                  <a:pt x="1937131" y="104238"/>
                  <a:pt x="1935810" y="104465"/>
                  <a:pt x="1934147" y="104609"/>
                </a:cubicBezTo>
                <a:cubicBezTo>
                  <a:pt x="1932486" y="104749"/>
                  <a:pt x="1930381" y="104821"/>
                  <a:pt x="1927843" y="104821"/>
                </a:cubicBezTo>
                <a:cubicBezTo>
                  <a:pt x="1925298" y="104821"/>
                  <a:pt x="1923160" y="104749"/>
                  <a:pt x="1921431" y="104609"/>
                </a:cubicBezTo>
                <a:cubicBezTo>
                  <a:pt x="1919700" y="104465"/>
                  <a:pt x="1918285" y="104238"/>
                  <a:pt x="1917191" y="103918"/>
                </a:cubicBezTo>
                <a:cubicBezTo>
                  <a:pt x="1916096" y="103600"/>
                  <a:pt x="1915315" y="103197"/>
                  <a:pt x="1914858" y="102701"/>
                </a:cubicBezTo>
                <a:cubicBezTo>
                  <a:pt x="1914397" y="102207"/>
                  <a:pt x="1914167" y="101606"/>
                  <a:pt x="1914167" y="100900"/>
                </a:cubicBezTo>
                <a:lnTo>
                  <a:pt x="1914167" y="58716"/>
                </a:lnTo>
                <a:cubicBezTo>
                  <a:pt x="1914167" y="55749"/>
                  <a:pt x="1914257" y="52674"/>
                  <a:pt x="1914434" y="49496"/>
                </a:cubicBezTo>
                <a:cubicBezTo>
                  <a:pt x="1914609" y="46314"/>
                  <a:pt x="1914876" y="43207"/>
                  <a:pt x="1915228" y="40169"/>
                </a:cubicBezTo>
                <a:cubicBezTo>
                  <a:pt x="1913529" y="43138"/>
                  <a:pt x="1911697" y="46051"/>
                  <a:pt x="1909717" y="48913"/>
                </a:cubicBezTo>
                <a:cubicBezTo>
                  <a:pt x="1907740" y="51775"/>
                  <a:pt x="1905725" y="54619"/>
                  <a:pt x="1903676" y="57444"/>
                </a:cubicBezTo>
                <a:lnTo>
                  <a:pt x="1871777" y="100792"/>
                </a:lnTo>
                <a:cubicBezTo>
                  <a:pt x="1871140" y="101571"/>
                  <a:pt x="1870539" y="102226"/>
                  <a:pt x="1869973" y="102754"/>
                </a:cubicBezTo>
                <a:cubicBezTo>
                  <a:pt x="1869404" y="103280"/>
                  <a:pt x="1868684" y="103706"/>
                  <a:pt x="1867802" y="104022"/>
                </a:cubicBezTo>
                <a:cubicBezTo>
                  <a:pt x="1866920" y="104342"/>
                  <a:pt x="1865804" y="104555"/>
                  <a:pt x="1864462" y="104663"/>
                </a:cubicBezTo>
                <a:cubicBezTo>
                  <a:pt x="1863119" y="104767"/>
                  <a:pt x="1861387" y="104821"/>
                  <a:pt x="1859270" y="104821"/>
                </a:cubicBezTo>
                <a:cubicBezTo>
                  <a:pt x="1856725" y="104821"/>
                  <a:pt x="1854658" y="104749"/>
                  <a:pt x="1853071" y="104609"/>
                </a:cubicBezTo>
                <a:cubicBezTo>
                  <a:pt x="1851479" y="104465"/>
                  <a:pt x="1850206" y="104238"/>
                  <a:pt x="1849255" y="103918"/>
                </a:cubicBezTo>
                <a:cubicBezTo>
                  <a:pt x="1848297" y="103600"/>
                  <a:pt x="1847628" y="103180"/>
                  <a:pt x="1847239" y="102646"/>
                </a:cubicBezTo>
                <a:cubicBezTo>
                  <a:pt x="1846850" y="102117"/>
                  <a:pt x="1846656" y="101498"/>
                  <a:pt x="1846656" y="100792"/>
                </a:cubicBezTo>
                <a:lnTo>
                  <a:pt x="1846656" y="5936"/>
                </a:lnTo>
                <a:cubicBezTo>
                  <a:pt x="1846656" y="5300"/>
                  <a:pt x="1846850" y="4719"/>
                  <a:pt x="1847239" y="4187"/>
                </a:cubicBezTo>
                <a:cubicBezTo>
                  <a:pt x="1847628" y="3657"/>
                  <a:pt x="1848334" y="3214"/>
                  <a:pt x="1849360" y="2859"/>
                </a:cubicBezTo>
                <a:cubicBezTo>
                  <a:pt x="1850385" y="2509"/>
                  <a:pt x="1851724" y="2243"/>
                  <a:pt x="1853389" y="2066"/>
                </a:cubicBezTo>
                <a:cubicBezTo>
                  <a:pt x="1855047" y="1894"/>
                  <a:pt x="1857150" y="1803"/>
                  <a:pt x="1859691" y="1803"/>
                </a:cubicBezTo>
                <a:cubicBezTo>
                  <a:pt x="1864707" y="1803"/>
                  <a:pt x="1868241" y="2160"/>
                  <a:pt x="1870293" y="2865"/>
                </a:cubicBezTo>
                <a:cubicBezTo>
                  <a:pt x="1872338" y="3567"/>
                  <a:pt x="1873364" y="4593"/>
                  <a:pt x="1873364" y="5936"/>
                </a:cubicBezTo>
                <a:lnTo>
                  <a:pt x="1873364" y="47908"/>
                </a:lnTo>
                <a:cubicBezTo>
                  <a:pt x="1873364" y="50802"/>
                  <a:pt x="1873260" y="53806"/>
                  <a:pt x="1873048" y="56912"/>
                </a:cubicBezTo>
                <a:cubicBezTo>
                  <a:pt x="1872835" y="60023"/>
                  <a:pt x="1872550" y="63025"/>
                  <a:pt x="1872201" y="65923"/>
                </a:cubicBezTo>
                <a:cubicBezTo>
                  <a:pt x="1873894" y="63097"/>
                  <a:pt x="1875625" y="60289"/>
                  <a:pt x="1877393" y="57499"/>
                </a:cubicBezTo>
                <a:cubicBezTo>
                  <a:pt x="1879161" y="54709"/>
                  <a:pt x="1881033" y="52005"/>
                  <a:pt x="1883009" y="49391"/>
                </a:cubicBezTo>
                <a:lnTo>
                  <a:pt x="1915228" y="5936"/>
                </a:lnTo>
                <a:cubicBezTo>
                  <a:pt x="1915793" y="5162"/>
                  <a:pt x="1916394" y="4507"/>
                  <a:pt x="1917032" y="3974"/>
                </a:cubicBezTo>
                <a:cubicBezTo>
                  <a:pt x="1917665" y="3445"/>
                  <a:pt x="1918462" y="3020"/>
                  <a:pt x="1919416" y="2704"/>
                </a:cubicBezTo>
                <a:cubicBezTo>
                  <a:pt x="1920366" y="2386"/>
                  <a:pt x="1921536" y="2160"/>
                  <a:pt x="1922911" y="2015"/>
                </a:cubicBezTo>
                <a:cubicBezTo>
                  <a:pt x="1924286" y="1872"/>
                  <a:pt x="1926072" y="1803"/>
                  <a:pt x="1928264" y="1803"/>
                </a:cubicBezTo>
                <a:cubicBezTo>
                  <a:pt x="1930737" y="1803"/>
                  <a:pt x="1932786" y="1872"/>
                  <a:pt x="1934413" y="2015"/>
                </a:cubicBezTo>
                <a:cubicBezTo>
                  <a:pt x="1936036" y="2160"/>
                  <a:pt x="1937329" y="2404"/>
                  <a:pt x="1938279" y="2757"/>
                </a:cubicBezTo>
                <a:cubicBezTo>
                  <a:pt x="1939233" y="3110"/>
                  <a:pt x="1939888" y="3567"/>
                  <a:pt x="1940242" y="4136"/>
                </a:cubicBezTo>
                <a:cubicBezTo>
                  <a:pt x="1940594" y="4702"/>
                  <a:pt x="1940771" y="5339"/>
                  <a:pt x="1940771" y="6044"/>
                </a:cubicBezTo>
                <a:close/>
                <a:moveTo>
                  <a:pt x="2048029" y="100900"/>
                </a:moveTo>
                <a:cubicBezTo>
                  <a:pt x="2048029" y="101891"/>
                  <a:pt x="2047673" y="102664"/>
                  <a:pt x="2046967" y="103233"/>
                </a:cubicBezTo>
                <a:cubicBezTo>
                  <a:pt x="2046261" y="103798"/>
                  <a:pt x="2045150" y="104202"/>
                  <a:pt x="2043629" y="104450"/>
                </a:cubicBezTo>
                <a:cubicBezTo>
                  <a:pt x="2042110" y="104695"/>
                  <a:pt x="2039867" y="104821"/>
                  <a:pt x="2036898" y="104821"/>
                </a:cubicBezTo>
                <a:cubicBezTo>
                  <a:pt x="2033720" y="104821"/>
                  <a:pt x="2031404" y="104695"/>
                  <a:pt x="2029960" y="104450"/>
                </a:cubicBezTo>
                <a:cubicBezTo>
                  <a:pt x="2028510" y="104202"/>
                  <a:pt x="2027483" y="103798"/>
                  <a:pt x="2026883" y="103233"/>
                </a:cubicBezTo>
                <a:cubicBezTo>
                  <a:pt x="2026281" y="102664"/>
                  <a:pt x="2025983" y="101891"/>
                  <a:pt x="2025983" y="100900"/>
                </a:cubicBezTo>
                <a:lnTo>
                  <a:pt x="2025983" y="93373"/>
                </a:lnTo>
                <a:cubicBezTo>
                  <a:pt x="2022095" y="97542"/>
                  <a:pt x="2017663" y="100792"/>
                  <a:pt x="2012681" y="103125"/>
                </a:cubicBezTo>
                <a:cubicBezTo>
                  <a:pt x="2007699" y="105454"/>
                  <a:pt x="2002173" y="106621"/>
                  <a:pt x="1996095" y="106621"/>
                </a:cubicBezTo>
                <a:cubicBezTo>
                  <a:pt x="1991080" y="106621"/>
                  <a:pt x="1986469" y="105970"/>
                  <a:pt x="1982265" y="104663"/>
                </a:cubicBezTo>
                <a:cubicBezTo>
                  <a:pt x="1978059" y="103356"/>
                  <a:pt x="1974423" y="101408"/>
                  <a:pt x="1971348" y="98830"/>
                </a:cubicBezTo>
                <a:cubicBezTo>
                  <a:pt x="1968278" y="96249"/>
                  <a:pt x="1965891" y="93053"/>
                  <a:pt x="1964196" y="89236"/>
                </a:cubicBezTo>
                <a:cubicBezTo>
                  <a:pt x="1962501" y="85424"/>
                  <a:pt x="1961651" y="80971"/>
                  <a:pt x="1961651" y="75888"/>
                </a:cubicBezTo>
                <a:cubicBezTo>
                  <a:pt x="1961651" y="70375"/>
                  <a:pt x="1962730" y="65588"/>
                  <a:pt x="1964883" y="61524"/>
                </a:cubicBezTo>
                <a:cubicBezTo>
                  <a:pt x="1967039" y="57463"/>
                  <a:pt x="1970251" y="54104"/>
                  <a:pt x="1974527" y="51458"/>
                </a:cubicBezTo>
                <a:cubicBezTo>
                  <a:pt x="1978801" y="48809"/>
                  <a:pt x="1984119" y="46846"/>
                  <a:pt x="1990480" y="45576"/>
                </a:cubicBezTo>
                <a:cubicBezTo>
                  <a:pt x="1996837" y="44301"/>
                  <a:pt x="2004224" y="43667"/>
                  <a:pt x="2012630" y="43667"/>
                </a:cubicBezTo>
                <a:lnTo>
                  <a:pt x="2021850" y="43667"/>
                </a:lnTo>
                <a:lnTo>
                  <a:pt x="2021850" y="37944"/>
                </a:lnTo>
                <a:cubicBezTo>
                  <a:pt x="2021850" y="34977"/>
                  <a:pt x="2021548" y="32379"/>
                  <a:pt x="2020950" y="30153"/>
                </a:cubicBezTo>
                <a:cubicBezTo>
                  <a:pt x="2020349" y="27928"/>
                  <a:pt x="2019358" y="26070"/>
                  <a:pt x="2017980" y="24588"/>
                </a:cubicBezTo>
                <a:cubicBezTo>
                  <a:pt x="2016605" y="23105"/>
                  <a:pt x="2014765" y="22006"/>
                  <a:pt x="2012471" y="21302"/>
                </a:cubicBezTo>
                <a:cubicBezTo>
                  <a:pt x="2010175" y="20596"/>
                  <a:pt x="2007331" y="20242"/>
                  <a:pt x="2003937" y="20242"/>
                </a:cubicBezTo>
                <a:cubicBezTo>
                  <a:pt x="1999483" y="20242"/>
                  <a:pt x="1995509" y="20735"/>
                  <a:pt x="1992013" y="21726"/>
                </a:cubicBezTo>
                <a:cubicBezTo>
                  <a:pt x="1988518" y="22716"/>
                  <a:pt x="1985426" y="23814"/>
                  <a:pt x="1982743" y="25012"/>
                </a:cubicBezTo>
                <a:cubicBezTo>
                  <a:pt x="1980055" y="26215"/>
                  <a:pt x="1977811" y="27310"/>
                  <a:pt x="1976011" y="28299"/>
                </a:cubicBezTo>
                <a:cubicBezTo>
                  <a:pt x="1974211" y="29290"/>
                  <a:pt x="1972742" y="29783"/>
                  <a:pt x="1971612" y="29783"/>
                </a:cubicBezTo>
                <a:cubicBezTo>
                  <a:pt x="1970838" y="29783"/>
                  <a:pt x="1970147" y="29538"/>
                  <a:pt x="1969545" y="29041"/>
                </a:cubicBezTo>
                <a:cubicBezTo>
                  <a:pt x="1968944" y="28548"/>
                  <a:pt x="1968451" y="27842"/>
                  <a:pt x="1968062" y="26920"/>
                </a:cubicBezTo>
                <a:cubicBezTo>
                  <a:pt x="1967673" y="26003"/>
                  <a:pt x="1967375" y="24872"/>
                  <a:pt x="1967162" y="23525"/>
                </a:cubicBezTo>
                <a:cubicBezTo>
                  <a:pt x="1966949" y="22187"/>
                  <a:pt x="1966841" y="20699"/>
                  <a:pt x="1966841" y="19081"/>
                </a:cubicBezTo>
                <a:cubicBezTo>
                  <a:pt x="1966841" y="16887"/>
                  <a:pt x="1967021" y="15160"/>
                  <a:pt x="1967375" y="13885"/>
                </a:cubicBezTo>
                <a:cubicBezTo>
                  <a:pt x="1967727" y="12615"/>
                  <a:pt x="1968397" y="11465"/>
                  <a:pt x="1969386" y="10439"/>
                </a:cubicBezTo>
                <a:cubicBezTo>
                  <a:pt x="1970377" y="9417"/>
                  <a:pt x="1972108" y="8287"/>
                  <a:pt x="1974582" y="7048"/>
                </a:cubicBezTo>
                <a:cubicBezTo>
                  <a:pt x="1977051" y="5814"/>
                  <a:pt x="1979949" y="4666"/>
                  <a:pt x="1983269" y="3603"/>
                </a:cubicBezTo>
                <a:cubicBezTo>
                  <a:pt x="1986588" y="2545"/>
                  <a:pt x="1990213" y="1681"/>
                  <a:pt x="1994134" y="1004"/>
                </a:cubicBezTo>
                <a:cubicBezTo>
                  <a:pt x="1998054" y="335"/>
                  <a:pt x="2002104" y="0"/>
                  <a:pt x="2006268" y="0"/>
                </a:cubicBezTo>
                <a:cubicBezTo>
                  <a:pt x="2013691" y="0"/>
                  <a:pt x="2020031" y="724"/>
                  <a:pt x="2025295" y="2174"/>
                </a:cubicBezTo>
                <a:cubicBezTo>
                  <a:pt x="2030558" y="3622"/>
                  <a:pt x="2034885" y="5846"/>
                  <a:pt x="2038280" y="8852"/>
                </a:cubicBezTo>
                <a:cubicBezTo>
                  <a:pt x="2041667" y="11854"/>
                  <a:pt x="2044141" y="15721"/>
                  <a:pt x="2045696" y="20454"/>
                </a:cubicBezTo>
                <a:cubicBezTo>
                  <a:pt x="2047251" y="25189"/>
                  <a:pt x="2048029" y="30805"/>
                  <a:pt x="2048029" y="37310"/>
                </a:cubicBezTo>
                <a:close/>
                <a:moveTo>
                  <a:pt x="2021850" y="60411"/>
                </a:moveTo>
                <a:lnTo>
                  <a:pt x="2011676" y="60411"/>
                </a:lnTo>
                <a:cubicBezTo>
                  <a:pt x="2007363" y="60411"/>
                  <a:pt x="2003692" y="60729"/>
                  <a:pt x="2000653" y="61365"/>
                </a:cubicBezTo>
                <a:cubicBezTo>
                  <a:pt x="1997615" y="62003"/>
                  <a:pt x="1995144" y="62956"/>
                  <a:pt x="1993237" y="64224"/>
                </a:cubicBezTo>
                <a:cubicBezTo>
                  <a:pt x="1991329" y="65497"/>
                  <a:pt x="1989932" y="67036"/>
                  <a:pt x="1989049" y="68835"/>
                </a:cubicBezTo>
                <a:cubicBezTo>
                  <a:pt x="1988165" y="70639"/>
                  <a:pt x="1987722" y="72705"/>
                  <a:pt x="1987722" y="75038"/>
                </a:cubicBezTo>
                <a:cubicBezTo>
                  <a:pt x="1987722" y="78995"/>
                  <a:pt x="1988975" y="82101"/>
                  <a:pt x="1991484" y="84366"/>
                </a:cubicBezTo>
                <a:cubicBezTo>
                  <a:pt x="1993996" y="86626"/>
                  <a:pt x="1997471" y="87757"/>
                  <a:pt x="2001924" y="87757"/>
                </a:cubicBezTo>
                <a:cubicBezTo>
                  <a:pt x="2005668" y="87757"/>
                  <a:pt x="2009117" y="86799"/>
                  <a:pt x="2012259" y="84892"/>
                </a:cubicBezTo>
                <a:cubicBezTo>
                  <a:pt x="2015402" y="82983"/>
                  <a:pt x="2018599" y="80197"/>
                  <a:pt x="2021850" y="76525"/>
                </a:cubicBezTo>
                <a:close/>
                <a:moveTo>
                  <a:pt x="2162717" y="100580"/>
                </a:moveTo>
                <a:cubicBezTo>
                  <a:pt x="2162717" y="101286"/>
                  <a:pt x="2162505" y="101905"/>
                  <a:pt x="2162081" y="102434"/>
                </a:cubicBezTo>
                <a:cubicBezTo>
                  <a:pt x="2161659" y="102966"/>
                  <a:pt x="2160953" y="103409"/>
                  <a:pt x="2159960" y="103759"/>
                </a:cubicBezTo>
                <a:cubicBezTo>
                  <a:pt x="2158971" y="104112"/>
                  <a:pt x="2157613" y="104379"/>
                  <a:pt x="2155881" y="104555"/>
                </a:cubicBezTo>
                <a:cubicBezTo>
                  <a:pt x="2154153" y="104730"/>
                  <a:pt x="2152011" y="104821"/>
                  <a:pt x="2149470" y="104821"/>
                </a:cubicBezTo>
                <a:cubicBezTo>
                  <a:pt x="2146852" y="104821"/>
                  <a:pt x="2144686" y="104730"/>
                  <a:pt x="2142953" y="104555"/>
                </a:cubicBezTo>
                <a:cubicBezTo>
                  <a:pt x="2141222" y="104379"/>
                  <a:pt x="2139843" y="104112"/>
                  <a:pt x="2138821" y="103759"/>
                </a:cubicBezTo>
                <a:cubicBezTo>
                  <a:pt x="2137795" y="103409"/>
                  <a:pt x="2137090" y="102966"/>
                  <a:pt x="2136700" y="102434"/>
                </a:cubicBezTo>
                <a:cubicBezTo>
                  <a:pt x="2136312" y="101905"/>
                  <a:pt x="2136113" y="101286"/>
                  <a:pt x="2136113" y="100580"/>
                </a:cubicBezTo>
                <a:lnTo>
                  <a:pt x="2136113" y="24167"/>
                </a:lnTo>
                <a:lnTo>
                  <a:pt x="2116930" y="24167"/>
                </a:lnTo>
                <a:cubicBezTo>
                  <a:pt x="2115802" y="35257"/>
                  <a:pt x="2114405" y="44992"/>
                  <a:pt x="2112743" y="53363"/>
                </a:cubicBezTo>
                <a:cubicBezTo>
                  <a:pt x="2111083" y="61736"/>
                  <a:pt x="2109160" y="68961"/>
                  <a:pt x="2106968" y="75034"/>
                </a:cubicBezTo>
                <a:cubicBezTo>
                  <a:pt x="2104780" y="81115"/>
                  <a:pt x="2102360" y="86152"/>
                  <a:pt x="2099710" y="90141"/>
                </a:cubicBezTo>
                <a:cubicBezTo>
                  <a:pt x="2097061" y="94132"/>
                  <a:pt x="2094148" y="97293"/>
                  <a:pt x="2090966" y="99626"/>
                </a:cubicBezTo>
                <a:cubicBezTo>
                  <a:pt x="2087788" y="101959"/>
                  <a:pt x="2084342" y="103619"/>
                  <a:pt x="2080635" y="104609"/>
                </a:cubicBezTo>
                <a:cubicBezTo>
                  <a:pt x="2076922" y="105599"/>
                  <a:pt x="2073017" y="106092"/>
                  <a:pt x="2068920" y="106092"/>
                </a:cubicBezTo>
                <a:cubicBezTo>
                  <a:pt x="2067933" y="106092"/>
                  <a:pt x="2067123" y="105948"/>
                  <a:pt x="2066487" y="105666"/>
                </a:cubicBezTo>
                <a:cubicBezTo>
                  <a:pt x="2065849" y="105386"/>
                  <a:pt x="2065352" y="104838"/>
                  <a:pt x="2065004" y="104026"/>
                </a:cubicBezTo>
                <a:cubicBezTo>
                  <a:pt x="2064646" y="103211"/>
                  <a:pt x="2064401" y="102028"/>
                  <a:pt x="2064258" y="100476"/>
                </a:cubicBezTo>
                <a:cubicBezTo>
                  <a:pt x="2064117" y="98920"/>
                  <a:pt x="2064046" y="96872"/>
                  <a:pt x="2064046" y="94327"/>
                </a:cubicBezTo>
                <a:cubicBezTo>
                  <a:pt x="2064046" y="91713"/>
                  <a:pt x="2064099" y="89593"/>
                  <a:pt x="2064203" y="87965"/>
                </a:cubicBezTo>
                <a:cubicBezTo>
                  <a:pt x="2064308" y="86342"/>
                  <a:pt x="2064505" y="85086"/>
                  <a:pt x="2064787" y="84203"/>
                </a:cubicBezTo>
                <a:cubicBezTo>
                  <a:pt x="2065068" y="83318"/>
                  <a:pt x="2065457" y="82739"/>
                  <a:pt x="2065953" y="82457"/>
                </a:cubicBezTo>
                <a:cubicBezTo>
                  <a:pt x="2066446" y="82174"/>
                  <a:pt x="2067048" y="82033"/>
                  <a:pt x="2067753" y="82033"/>
                </a:cubicBezTo>
                <a:cubicBezTo>
                  <a:pt x="2069733" y="82033"/>
                  <a:pt x="2071627" y="81627"/>
                  <a:pt x="2073427" y="80812"/>
                </a:cubicBezTo>
                <a:cubicBezTo>
                  <a:pt x="2075227" y="79999"/>
                  <a:pt x="2076922" y="78556"/>
                  <a:pt x="2078514" y="76470"/>
                </a:cubicBezTo>
                <a:cubicBezTo>
                  <a:pt x="2080101" y="74383"/>
                  <a:pt x="2081603" y="71629"/>
                  <a:pt x="2083017" y="68202"/>
                </a:cubicBezTo>
                <a:cubicBezTo>
                  <a:pt x="2084432" y="64775"/>
                  <a:pt x="2085739" y="60447"/>
                  <a:pt x="2086937" y="55217"/>
                </a:cubicBezTo>
                <a:cubicBezTo>
                  <a:pt x="2088136" y="49989"/>
                  <a:pt x="2089270" y="43754"/>
                  <a:pt x="2090328" y="36511"/>
                </a:cubicBezTo>
                <a:cubicBezTo>
                  <a:pt x="2091391" y="29271"/>
                  <a:pt x="2092414" y="20847"/>
                  <a:pt x="2093403" y="11236"/>
                </a:cubicBezTo>
                <a:cubicBezTo>
                  <a:pt x="2093548" y="8337"/>
                  <a:pt x="2094162" y="6185"/>
                  <a:pt x="2095258" y="4770"/>
                </a:cubicBezTo>
                <a:cubicBezTo>
                  <a:pt x="2096352" y="3359"/>
                  <a:pt x="2098138" y="2653"/>
                  <a:pt x="2100610" y="2653"/>
                </a:cubicBezTo>
                <a:lnTo>
                  <a:pt x="2155406" y="2653"/>
                </a:lnTo>
                <a:cubicBezTo>
                  <a:pt x="2157876" y="2653"/>
                  <a:pt x="2159715" y="3359"/>
                  <a:pt x="2160918" y="4770"/>
                </a:cubicBezTo>
                <a:cubicBezTo>
                  <a:pt x="2162116" y="6185"/>
                  <a:pt x="2162717" y="8337"/>
                  <a:pt x="2162717" y="11236"/>
                </a:cubicBezTo>
                <a:close/>
                <a:moveTo>
                  <a:pt x="2279195" y="68784"/>
                </a:moveTo>
                <a:cubicBezTo>
                  <a:pt x="2279195" y="74369"/>
                  <a:pt x="2278155" y="79474"/>
                  <a:pt x="2276071" y="84099"/>
                </a:cubicBezTo>
                <a:cubicBezTo>
                  <a:pt x="2273983" y="88729"/>
                  <a:pt x="2270789" y="92686"/>
                  <a:pt x="2266477" y="95969"/>
                </a:cubicBezTo>
                <a:cubicBezTo>
                  <a:pt x="2262168" y="99255"/>
                  <a:pt x="2256747" y="101801"/>
                  <a:pt x="2250209" y="103600"/>
                </a:cubicBezTo>
                <a:cubicBezTo>
                  <a:pt x="2243675" y="105401"/>
                  <a:pt x="2235953" y="106304"/>
                  <a:pt x="2227053" y="106304"/>
                </a:cubicBezTo>
                <a:cubicBezTo>
                  <a:pt x="2224721" y="106304"/>
                  <a:pt x="2222316" y="106286"/>
                  <a:pt x="2219843" y="106251"/>
                </a:cubicBezTo>
                <a:cubicBezTo>
                  <a:pt x="2217373" y="106214"/>
                  <a:pt x="2214932" y="106143"/>
                  <a:pt x="2212530" y="106037"/>
                </a:cubicBezTo>
                <a:cubicBezTo>
                  <a:pt x="2210130" y="105933"/>
                  <a:pt x="2207776" y="105811"/>
                  <a:pt x="2205482" y="105666"/>
                </a:cubicBezTo>
                <a:cubicBezTo>
                  <a:pt x="2203190" y="105527"/>
                  <a:pt x="2201051" y="105346"/>
                  <a:pt x="2199071" y="105138"/>
                </a:cubicBezTo>
                <a:cubicBezTo>
                  <a:pt x="2195679" y="104785"/>
                  <a:pt x="2193224" y="103759"/>
                  <a:pt x="2191705" y="102063"/>
                </a:cubicBezTo>
                <a:cubicBezTo>
                  <a:pt x="2190186" y="100368"/>
                  <a:pt x="2189426" y="97786"/>
                  <a:pt x="2189426" y="94327"/>
                </a:cubicBezTo>
                <a:lnTo>
                  <a:pt x="2189426" y="6044"/>
                </a:lnTo>
                <a:cubicBezTo>
                  <a:pt x="2189426" y="5339"/>
                  <a:pt x="2189639" y="4719"/>
                  <a:pt x="2190063" y="4187"/>
                </a:cubicBezTo>
                <a:cubicBezTo>
                  <a:pt x="2190488" y="3657"/>
                  <a:pt x="2191212" y="3214"/>
                  <a:pt x="2192239" y="2859"/>
                </a:cubicBezTo>
                <a:cubicBezTo>
                  <a:pt x="2193257" y="2509"/>
                  <a:pt x="2194621" y="2243"/>
                  <a:pt x="2196317" y="2066"/>
                </a:cubicBezTo>
                <a:cubicBezTo>
                  <a:pt x="2198012" y="1894"/>
                  <a:pt x="2200133" y="1803"/>
                  <a:pt x="2202674" y="1803"/>
                </a:cubicBezTo>
                <a:cubicBezTo>
                  <a:pt x="2205291" y="1803"/>
                  <a:pt x="2207444" y="1894"/>
                  <a:pt x="2209140" y="2066"/>
                </a:cubicBezTo>
                <a:cubicBezTo>
                  <a:pt x="2210835" y="2243"/>
                  <a:pt x="2212196" y="2509"/>
                  <a:pt x="2213219" y="2859"/>
                </a:cubicBezTo>
                <a:cubicBezTo>
                  <a:pt x="2214245" y="3214"/>
                  <a:pt x="2214989" y="3657"/>
                  <a:pt x="2215446" y="4187"/>
                </a:cubicBezTo>
                <a:cubicBezTo>
                  <a:pt x="2215908" y="4719"/>
                  <a:pt x="2216135" y="5339"/>
                  <a:pt x="2216135" y="6044"/>
                </a:cubicBezTo>
                <a:lnTo>
                  <a:pt x="2216135" y="35190"/>
                </a:lnTo>
                <a:cubicBezTo>
                  <a:pt x="2218536" y="34977"/>
                  <a:pt x="2221152" y="34800"/>
                  <a:pt x="2223979" y="34657"/>
                </a:cubicBezTo>
                <a:cubicBezTo>
                  <a:pt x="2226805" y="34513"/>
                  <a:pt x="2229700" y="34445"/>
                  <a:pt x="2232669" y="34445"/>
                </a:cubicBezTo>
                <a:cubicBezTo>
                  <a:pt x="2240654" y="34445"/>
                  <a:pt x="2247577" y="35240"/>
                  <a:pt x="2253441" y="36827"/>
                </a:cubicBezTo>
                <a:cubicBezTo>
                  <a:pt x="2259306" y="38418"/>
                  <a:pt x="2264126" y="40698"/>
                  <a:pt x="2267910" y="43667"/>
                </a:cubicBezTo>
                <a:cubicBezTo>
                  <a:pt x="2271690" y="46634"/>
                  <a:pt x="2274515" y="50219"/>
                  <a:pt x="2276391" y="54421"/>
                </a:cubicBezTo>
                <a:cubicBezTo>
                  <a:pt x="2278259" y="58629"/>
                  <a:pt x="2279195" y="63417"/>
                  <a:pt x="2279195" y="68784"/>
                </a:cubicBezTo>
                <a:close/>
                <a:moveTo>
                  <a:pt x="2251108" y="70272"/>
                </a:moveTo>
                <a:cubicBezTo>
                  <a:pt x="2251108" y="67795"/>
                  <a:pt x="2250719" y="65588"/>
                  <a:pt x="2249946" y="63644"/>
                </a:cubicBezTo>
                <a:cubicBezTo>
                  <a:pt x="2249165" y="61700"/>
                  <a:pt x="2247911" y="60040"/>
                  <a:pt x="2246180" y="58661"/>
                </a:cubicBezTo>
                <a:cubicBezTo>
                  <a:pt x="2244452" y="57287"/>
                  <a:pt x="2242225" y="56243"/>
                  <a:pt x="2239505" y="55537"/>
                </a:cubicBezTo>
                <a:cubicBezTo>
                  <a:pt x="2236784" y="54831"/>
                  <a:pt x="2233444" y="54475"/>
                  <a:pt x="2229487" y="54475"/>
                </a:cubicBezTo>
                <a:cubicBezTo>
                  <a:pt x="2227017" y="54475"/>
                  <a:pt x="2224616" y="54529"/>
                  <a:pt x="2222282" y="54633"/>
                </a:cubicBezTo>
                <a:cubicBezTo>
                  <a:pt x="2219951" y="54742"/>
                  <a:pt x="2217899" y="54864"/>
                  <a:pt x="2216135" y="55007"/>
                </a:cubicBezTo>
                <a:lnTo>
                  <a:pt x="2216135" y="85528"/>
                </a:lnTo>
                <a:cubicBezTo>
                  <a:pt x="2218183" y="85742"/>
                  <a:pt x="2220358" y="85918"/>
                  <a:pt x="2222654" y="86061"/>
                </a:cubicBezTo>
                <a:cubicBezTo>
                  <a:pt x="2224947" y="86202"/>
                  <a:pt x="2227402" y="86273"/>
                  <a:pt x="2230016" y="86273"/>
                </a:cubicBezTo>
                <a:cubicBezTo>
                  <a:pt x="2237226" y="86273"/>
                  <a:pt x="2242540" y="84859"/>
                  <a:pt x="2245969" y="82033"/>
                </a:cubicBezTo>
                <a:cubicBezTo>
                  <a:pt x="2249395" y="79207"/>
                  <a:pt x="2251108" y="75287"/>
                  <a:pt x="2251108" y="70272"/>
                </a:cubicBezTo>
                <a:close/>
                <a:moveTo>
                  <a:pt x="2388358" y="100580"/>
                </a:moveTo>
                <a:cubicBezTo>
                  <a:pt x="2388358" y="101286"/>
                  <a:pt x="2388146" y="101905"/>
                  <a:pt x="2387722" y="102434"/>
                </a:cubicBezTo>
                <a:cubicBezTo>
                  <a:pt x="2387296" y="102966"/>
                  <a:pt x="2386592" y="103409"/>
                  <a:pt x="2385601" y="103759"/>
                </a:cubicBezTo>
                <a:cubicBezTo>
                  <a:pt x="2384611" y="104112"/>
                  <a:pt x="2383254" y="104379"/>
                  <a:pt x="2381522" y="104555"/>
                </a:cubicBezTo>
                <a:cubicBezTo>
                  <a:pt x="2379791" y="104730"/>
                  <a:pt x="2377652" y="104821"/>
                  <a:pt x="2375107" y="104821"/>
                </a:cubicBezTo>
                <a:cubicBezTo>
                  <a:pt x="2372493" y="104821"/>
                  <a:pt x="2370323" y="104730"/>
                  <a:pt x="2368594" y="104555"/>
                </a:cubicBezTo>
                <a:cubicBezTo>
                  <a:pt x="2366864" y="104379"/>
                  <a:pt x="2365502" y="104112"/>
                  <a:pt x="2364513" y="103759"/>
                </a:cubicBezTo>
                <a:cubicBezTo>
                  <a:pt x="2363518" y="103409"/>
                  <a:pt x="2362813" y="102966"/>
                  <a:pt x="2362392" y="102434"/>
                </a:cubicBezTo>
                <a:cubicBezTo>
                  <a:pt x="2361968" y="101905"/>
                  <a:pt x="2361754" y="101286"/>
                  <a:pt x="2361754" y="100580"/>
                </a:cubicBezTo>
                <a:lnTo>
                  <a:pt x="2361754" y="63382"/>
                </a:lnTo>
                <a:lnTo>
                  <a:pt x="2323498" y="63382"/>
                </a:lnTo>
                <a:lnTo>
                  <a:pt x="2323498" y="100580"/>
                </a:lnTo>
                <a:cubicBezTo>
                  <a:pt x="2323498" y="101286"/>
                  <a:pt x="2323285" y="101905"/>
                  <a:pt x="2322860" y="102434"/>
                </a:cubicBezTo>
                <a:cubicBezTo>
                  <a:pt x="2322435" y="102966"/>
                  <a:pt x="2321712" y="103409"/>
                  <a:pt x="2320690" y="103759"/>
                </a:cubicBezTo>
                <a:cubicBezTo>
                  <a:pt x="2319664" y="104112"/>
                  <a:pt x="2318302" y="104379"/>
                  <a:pt x="2316607" y="104555"/>
                </a:cubicBezTo>
                <a:cubicBezTo>
                  <a:pt x="2314912" y="104730"/>
                  <a:pt x="2312755" y="104821"/>
                  <a:pt x="2310141" y="104821"/>
                </a:cubicBezTo>
                <a:cubicBezTo>
                  <a:pt x="2307528" y="104821"/>
                  <a:pt x="2305371" y="104730"/>
                  <a:pt x="2303676" y="104555"/>
                </a:cubicBezTo>
                <a:cubicBezTo>
                  <a:pt x="2301981" y="104379"/>
                  <a:pt x="2300619" y="104112"/>
                  <a:pt x="2299596" y="103759"/>
                </a:cubicBezTo>
                <a:cubicBezTo>
                  <a:pt x="2298570" y="103409"/>
                  <a:pt x="2297848" y="102966"/>
                  <a:pt x="2297422" y="102434"/>
                </a:cubicBezTo>
                <a:cubicBezTo>
                  <a:pt x="2297002" y="101905"/>
                  <a:pt x="2296789" y="101286"/>
                  <a:pt x="2296789" y="100580"/>
                </a:cubicBezTo>
                <a:lnTo>
                  <a:pt x="2296789" y="6044"/>
                </a:lnTo>
                <a:cubicBezTo>
                  <a:pt x="2296789" y="5339"/>
                  <a:pt x="2297002" y="4719"/>
                  <a:pt x="2297422" y="4187"/>
                </a:cubicBezTo>
                <a:cubicBezTo>
                  <a:pt x="2297848" y="3657"/>
                  <a:pt x="2298570" y="3214"/>
                  <a:pt x="2299596" y="2859"/>
                </a:cubicBezTo>
                <a:cubicBezTo>
                  <a:pt x="2300619" y="2509"/>
                  <a:pt x="2301981" y="2243"/>
                  <a:pt x="2303676" y="2066"/>
                </a:cubicBezTo>
                <a:cubicBezTo>
                  <a:pt x="2305371" y="1894"/>
                  <a:pt x="2307528" y="1803"/>
                  <a:pt x="2310141" y="1803"/>
                </a:cubicBezTo>
                <a:cubicBezTo>
                  <a:pt x="2312755" y="1803"/>
                  <a:pt x="2314912" y="1894"/>
                  <a:pt x="2316607" y="2066"/>
                </a:cubicBezTo>
                <a:cubicBezTo>
                  <a:pt x="2318302" y="2243"/>
                  <a:pt x="2319664" y="2509"/>
                  <a:pt x="2320690" y="2859"/>
                </a:cubicBezTo>
                <a:cubicBezTo>
                  <a:pt x="2321712" y="3214"/>
                  <a:pt x="2322435" y="3657"/>
                  <a:pt x="2322860" y="4187"/>
                </a:cubicBezTo>
                <a:cubicBezTo>
                  <a:pt x="2323285" y="4719"/>
                  <a:pt x="2323498" y="5339"/>
                  <a:pt x="2323498" y="6044"/>
                </a:cubicBezTo>
                <a:lnTo>
                  <a:pt x="2323498" y="41442"/>
                </a:lnTo>
                <a:lnTo>
                  <a:pt x="2361754" y="41442"/>
                </a:lnTo>
                <a:lnTo>
                  <a:pt x="2361754" y="6044"/>
                </a:lnTo>
                <a:cubicBezTo>
                  <a:pt x="2361754" y="5339"/>
                  <a:pt x="2361968" y="4719"/>
                  <a:pt x="2362392" y="4187"/>
                </a:cubicBezTo>
                <a:cubicBezTo>
                  <a:pt x="2362813" y="3657"/>
                  <a:pt x="2363518" y="3214"/>
                  <a:pt x="2364513" y="2859"/>
                </a:cubicBezTo>
                <a:cubicBezTo>
                  <a:pt x="2365502" y="2509"/>
                  <a:pt x="2366864" y="2243"/>
                  <a:pt x="2368594" y="2066"/>
                </a:cubicBezTo>
                <a:cubicBezTo>
                  <a:pt x="2370323" y="1894"/>
                  <a:pt x="2372493" y="1803"/>
                  <a:pt x="2375107" y="1803"/>
                </a:cubicBezTo>
                <a:cubicBezTo>
                  <a:pt x="2377652" y="1803"/>
                  <a:pt x="2379791" y="1894"/>
                  <a:pt x="2381522" y="2066"/>
                </a:cubicBezTo>
                <a:cubicBezTo>
                  <a:pt x="2383254" y="2243"/>
                  <a:pt x="2384611" y="2509"/>
                  <a:pt x="2385601" y="2859"/>
                </a:cubicBezTo>
                <a:cubicBezTo>
                  <a:pt x="2386592" y="3214"/>
                  <a:pt x="2387296" y="3657"/>
                  <a:pt x="2387722" y="4187"/>
                </a:cubicBezTo>
                <a:cubicBezTo>
                  <a:pt x="2388146" y="4719"/>
                  <a:pt x="2388358" y="5339"/>
                  <a:pt x="2388358" y="6044"/>
                </a:cubicBezTo>
                <a:close/>
                <a:moveTo>
                  <a:pt x="2510769" y="52354"/>
                </a:moveTo>
                <a:cubicBezTo>
                  <a:pt x="2510769" y="60411"/>
                  <a:pt x="2509711" y="67759"/>
                  <a:pt x="2507591" y="74404"/>
                </a:cubicBezTo>
                <a:cubicBezTo>
                  <a:pt x="2505470" y="81046"/>
                  <a:pt x="2502255" y="86767"/>
                  <a:pt x="2497942" y="91570"/>
                </a:cubicBezTo>
                <a:cubicBezTo>
                  <a:pt x="2493633" y="96379"/>
                  <a:pt x="2488230" y="100087"/>
                  <a:pt x="2481729" y="102701"/>
                </a:cubicBezTo>
                <a:cubicBezTo>
                  <a:pt x="2475230" y="105315"/>
                  <a:pt x="2467634" y="106621"/>
                  <a:pt x="2458939" y="106621"/>
                </a:cubicBezTo>
                <a:cubicBezTo>
                  <a:pt x="2450534" y="106621"/>
                  <a:pt x="2443222" y="105454"/>
                  <a:pt x="2437006" y="103125"/>
                </a:cubicBezTo>
                <a:cubicBezTo>
                  <a:pt x="2430788" y="100792"/>
                  <a:pt x="2425629" y="97401"/>
                  <a:pt x="2421533" y="92951"/>
                </a:cubicBezTo>
                <a:cubicBezTo>
                  <a:pt x="2417433" y="88498"/>
                  <a:pt x="2414391" y="83024"/>
                  <a:pt x="2412413" y="76517"/>
                </a:cubicBezTo>
                <a:cubicBezTo>
                  <a:pt x="2410437" y="70020"/>
                  <a:pt x="2409448" y="62603"/>
                  <a:pt x="2409448" y="54263"/>
                </a:cubicBezTo>
                <a:cubicBezTo>
                  <a:pt x="2409448" y="46209"/>
                  <a:pt x="2410524" y="38844"/>
                  <a:pt x="2412680" y="32165"/>
                </a:cubicBezTo>
                <a:cubicBezTo>
                  <a:pt x="2414837" y="25487"/>
                  <a:pt x="2418066" y="19763"/>
                  <a:pt x="2422375" y="14997"/>
                </a:cubicBezTo>
                <a:cubicBezTo>
                  <a:pt x="2426684" y="10227"/>
                  <a:pt x="2432077" y="6538"/>
                  <a:pt x="2438538" y="3920"/>
                </a:cubicBezTo>
                <a:cubicBezTo>
                  <a:pt x="2445005" y="1307"/>
                  <a:pt x="2452579" y="0"/>
                  <a:pt x="2461273" y="0"/>
                </a:cubicBezTo>
                <a:cubicBezTo>
                  <a:pt x="2469751" y="0"/>
                  <a:pt x="2477102" y="1148"/>
                  <a:pt x="2483322" y="3442"/>
                </a:cubicBezTo>
                <a:cubicBezTo>
                  <a:pt x="2489541" y="5738"/>
                  <a:pt x="2494677" y="9111"/>
                  <a:pt x="2498742" y="13565"/>
                </a:cubicBezTo>
                <a:cubicBezTo>
                  <a:pt x="2502803" y="18017"/>
                  <a:pt x="2505823" y="23493"/>
                  <a:pt x="2507803" y="29991"/>
                </a:cubicBezTo>
                <a:cubicBezTo>
                  <a:pt x="2509779" y="36497"/>
                  <a:pt x="2510769" y="43948"/>
                  <a:pt x="2510769" y="52354"/>
                </a:cubicBezTo>
                <a:close/>
                <a:moveTo>
                  <a:pt x="2483316" y="53416"/>
                </a:moveTo>
                <a:cubicBezTo>
                  <a:pt x="2483316" y="48755"/>
                  <a:pt x="2482949" y="44460"/>
                  <a:pt x="2482208" y="40540"/>
                </a:cubicBezTo>
                <a:cubicBezTo>
                  <a:pt x="2481462" y="36619"/>
                  <a:pt x="2480209" y="33206"/>
                  <a:pt x="2478446" y="30312"/>
                </a:cubicBezTo>
                <a:cubicBezTo>
                  <a:pt x="2476674" y="27418"/>
                  <a:pt x="2474327" y="25153"/>
                  <a:pt x="2471392" y="23525"/>
                </a:cubicBezTo>
                <a:cubicBezTo>
                  <a:pt x="2468458" y="21906"/>
                  <a:pt x="2464773" y="21092"/>
                  <a:pt x="2460323" y="21092"/>
                </a:cubicBezTo>
                <a:cubicBezTo>
                  <a:pt x="2456363" y="21092"/>
                  <a:pt x="2452899" y="21816"/>
                  <a:pt x="2449937" y="23266"/>
                </a:cubicBezTo>
                <a:cubicBezTo>
                  <a:pt x="2446966" y="24714"/>
                  <a:pt x="2444529" y="26834"/>
                  <a:pt x="2442622" y="29620"/>
                </a:cubicBezTo>
                <a:cubicBezTo>
                  <a:pt x="2440714" y="32414"/>
                  <a:pt x="2439280" y="35769"/>
                  <a:pt x="2438327" y="39690"/>
                </a:cubicBezTo>
                <a:cubicBezTo>
                  <a:pt x="2437376" y="43614"/>
                  <a:pt x="2436897" y="48085"/>
                  <a:pt x="2436897" y="53100"/>
                </a:cubicBezTo>
                <a:cubicBezTo>
                  <a:pt x="2436897" y="57762"/>
                  <a:pt x="2437286" y="62057"/>
                  <a:pt x="2438067" y="65976"/>
                </a:cubicBezTo>
                <a:cubicBezTo>
                  <a:pt x="2438842" y="69897"/>
                  <a:pt x="2440098" y="73307"/>
                  <a:pt x="2441829" y="76205"/>
                </a:cubicBezTo>
                <a:cubicBezTo>
                  <a:pt x="2443561" y="79099"/>
                  <a:pt x="2445908" y="81342"/>
                  <a:pt x="2448875" y="82930"/>
                </a:cubicBezTo>
                <a:cubicBezTo>
                  <a:pt x="2451841" y="84525"/>
                  <a:pt x="2455513" y="85316"/>
                  <a:pt x="2459897" y="85316"/>
                </a:cubicBezTo>
                <a:cubicBezTo>
                  <a:pt x="2463926" y="85316"/>
                  <a:pt x="2467422" y="84592"/>
                  <a:pt x="2470391" y="83142"/>
                </a:cubicBezTo>
                <a:cubicBezTo>
                  <a:pt x="2473354" y="81698"/>
                  <a:pt x="2475791" y="79596"/>
                  <a:pt x="2477700" y="76839"/>
                </a:cubicBezTo>
                <a:cubicBezTo>
                  <a:pt x="2479608" y="74084"/>
                  <a:pt x="2481019" y="70744"/>
                  <a:pt x="2481940" y="66823"/>
                </a:cubicBezTo>
                <a:cubicBezTo>
                  <a:pt x="2482859" y="62903"/>
                  <a:pt x="2483316" y="58431"/>
                  <a:pt x="2483316" y="53416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344244" y="1664458"/>
            <a:ext cx="53946" cy="21837"/>
          </a:xfrm>
          <a:custGeom>
            <a:avLst/>
            <a:gdLst/>
            <a:ahLst/>
            <a:cxnLst/>
            <a:rect l="l" t="t" r="r" b="b"/>
            <a:pathLst>
              <a:path w="53946" h="21837">
                <a:moveTo>
                  <a:pt x="53947" y="10814"/>
                </a:moveTo>
                <a:cubicBezTo>
                  <a:pt x="53947" y="14911"/>
                  <a:pt x="53558" y="17772"/>
                  <a:pt x="52783" y="19397"/>
                </a:cubicBezTo>
                <a:cubicBezTo>
                  <a:pt x="52006" y="21023"/>
                  <a:pt x="50772" y="21837"/>
                  <a:pt x="49076" y="21837"/>
                </a:cubicBezTo>
                <a:lnTo>
                  <a:pt x="4983" y="21837"/>
                </a:lnTo>
                <a:cubicBezTo>
                  <a:pt x="3219" y="21837"/>
                  <a:pt x="1945" y="21006"/>
                  <a:pt x="1170" y="19346"/>
                </a:cubicBezTo>
                <a:cubicBezTo>
                  <a:pt x="393" y="17683"/>
                  <a:pt x="0" y="14842"/>
                  <a:pt x="0" y="10814"/>
                </a:cubicBezTo>
                <a:cubicBezTo>
                  <a:pt x="0" y="6854"/>
                  <a:pt x="393" y="4064"/>
                  <a:pt x="1170" y="2437"/>
                </a:cubicBezTo>
                <a:cubicBezTo>
                  <a:pt x="1945" y="812"/>
                  <a:pt x="3219" y="0"/>
                  <a:pt x="4983" y="0"/>
                </a:cubicBezTo>
                <a:lnTo>
                  <a:pt x="49076" y="0"/>
                </a:lnTo>
                <a:cubicBezTo>
                  <a:pt x="49921" y="0"/>
                  <a:pt x="50645" y="180"/>
                  <a:pt x="51246" y="529"/>
                </a:cubicBezTo>
                <a:cubicBezTo>
                  <a:pt x="51845" y="885"/>
                  <a:pt x="52359" y="1487"/>
                  <a:pt x="52783" y="2333"/>
                </a:cubicBezTo>
                <a:cubicBezTo>
                  <a:pt x="53205" y="3182"/>
                  <a:pt x="53507" y="4313"/>
                  <a:pt x="53683" y="5728"/>
                </a:cubicBezTo>
                <a:cubicBezTo>
                  <a:pt x="53856" y="7142"/>
                  <a:pt x="53947" y="8838"/>
                  <a:pt x="53947" y="10814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411579" y="1624397"/>
            <a:ext cx="2595934" cy="142656"/>
          </a:xfrm>
          <a:custGeom>
            <a:avLst/>
            <a:gdLst/>
            <a:ahLst/>
            <a:cxnLst/>
            <a:rect l="l" t="t" r="r" b="b"/>
            <a:pathLst>
              <a:path w="2595934" h="142656">
                <a:moveTo>
                  <a:pt x="80549" y="51617"/>
                </a:moveTo>
                <a:cubicBezTo>
                  <a:pt x="80549" y="60380"/>
                  <a:pt x="79509" y="68166"/>
                  <a:pt x="77422" y="74984"/>
                </a:cubicBezTo>
                <a:cubicBezTo>
                  <a:pt x="75337" y="81806"/>
                  <a:pt x="72248" y="87559"/>
                  <a:pt x="68152" y="92260"/>
                </a:cubicBezTo>
                <a:cubicBezTo>
                  <a:pt x="64055" y="96958"/>
                  <a:pt x="58965" y="100527"/>
                  <a:pt x="52888" y="102964"/>
                </a:cubicBezTo>
                <a:cubicBezTo>
                  <a:pt x="46810" y="105401"/>
                  <a:pt x="39780" y="106621"/>
                  <a:pt x="31799" y="106621"/>
                </a:cubicBezTo>
                <a:cubicBezTo>
                  <a:pt x="28052" y="106621"/>
                  <a:pt x="24571" y="106355"/>
                  <a:pt x="21359" y="105825"/>
                </a:cubicBezTo>
                <a:cubicBezTo>
                  <a:pt x="18144" y="105295"/>
                  <a:pt x="15281" y="104626"/>
                  <a:pt x="12772" y="103813"/>
                </a:cubicBezTo>
                <a:cubicBezTo>
                  <a:pt x="10264" y="102999"/>
                  <a:pt x="8147" y="102081"/>
                  <a:pt x="6414" y="101059"/>
                </a:cubicBezTo>
                <a:cubicBezTo>
                  <a:pt x="4684" y="100033"/>
                  <a:pt x="3463" y="99201"/>
                  <a:pt x="2757" y="98568"/>
                </a:cubicBezTo>
                <a:cubicBezTo>
                  <a:pt x="2052" y="97931"/>
                  <a:pt x="1556" y="97383"/>
                  <a:pt x="1274" y="96926"/>
                </a:cubicBezTo>
                <a:cubicBezTo>
                  <a:pt x="990" y="96465"/>
                  <a:pt x="745" y="95810"/>
                  <a:pt x="533" y="94964"/>
                </a:cubicBezTo>
                <a:cubicBezTo>
                  <a:pt x="319" y="94114"/>
                  <a:pt x="176" y="93053"/>
                  <a:pt x="108" y="91782"/>
                </a:cubicBezTo>
                <a:cubicBezTo>
                  <a:pt x="35" y="90514"/>
                  <a:pt x="0" y="88819"/>
                  <a:pt x="0" y="86699"/>
                </a:cubicBezTo>
                <a:cubicBezTo>
                  <a:pt x="0" y="83091"/>
                  <a:pt x="281" y="80675"/>
                  <a:pt x="850" y="79437"/>
                </a:cubicBezTo>
                <a:cubicBezTo>
                  <a:pt x="1415" y="78199"/>
                  <a:pt x="2225" y="77583"/>
                  <a:pt x="3287" y="77583"/>
                </a:cubicBezTo>
                <a:cubicBezTo>
                  <a:pt x="4132" y="77583"/>
                  <a:pt x="5159" y="78062"/>
                  <a:pt x="6361" y="79013"/>
                </a:cubicBezTo>
                <a:cubicBezTo>
                  <a:pt x="7560" y="79967"/>
                  <a:pt x="9187" y="81010"/>
                  <a:pt x="11235" y="82141"/>
                </a:cubicBezTo>
                <a:cubicBezTo>
                  <a:pt x="13280" y="83271"/>
                  <a:pt x="15843" y="84315"/>
                  <a:pt x="18918" y="85265"/>
                </a:cubicBezTo>
                <a:cubicBezTo>
                  <a:pt x="21989" y="86220"/>
                  <a:pt x="25791" y="86699"/>
                  <a:pt x="30312" y="86699"/>
                </a:cubicBezTo>
                <a:cubicBezTo>
                  <a:pt x="37451" y="86699"/>
                  <a:pt x="43028" y="84578"/>
                  <a:pt x="47056" y="80338"/>
                </a:cubicBezTo>
                <a:cubicBezTo>
                  <a:pt x="51085" y="76100"/>
                  <a:pt x="53377" y="69739"/>
                  <a:pt x="53946" y="61261"/>
                </a:cubicBezTo>
                <a:lnTo>
                  <a:pt x="12507" y="61261"/>
                </a:lnTo>
                <a:cubicBezTo>
                  <a:pt x="11516" y="61261"/>
                  <a:pt x="10743" y="60606"/>
                  <a:pt x="10174" y="59299"/>
                </a:cubicBezTo>
                <a:cubicBezTo>
                  <a:pt x="9609" y="57992"/>
                  <a:pt x="9328" y="55714"/>
                  <a:pt x="9328" y="52462"/>
                </a:cubicBezTo>
                <a:cubicBezTo>
                  <a:pt x="9328" y="49215"/>
                  <a:pt x="9609" y="46897"/>
                  <a:pt x="10174" y="45522"/>
                </a:cubicBezTo>
                <a:cubicBezTo>
                  <a:pt x="10743" y="44143"/>
                  <a:pt x="11516" y="43455"/>
                  <a:pt x="12507" y="43455"/>
                </a:cubicBezTo>
                <a:lnTo>
                  <a:pt x="53733" y="43455"/>
                </a:lnTo>
                <a:cubicBezTo>
                  <a:pt x="53381" y="39849"/>
                  <a:pt x="52603" y="36583"/>
                  <a:pt x="51404" y="33649"/>
                </a:cubicBezTo>
                <a:cubicBezTo>
                  <a:pt x="50202" y="30719"/>
                  <a:pt x="48575" y="28227"/>
                  <a:pt x="46526" y="26179"/>
                </a:cubicBezTo>
                <a:cubicBezTo>
                  <a:pt x="44481" y="24131"/>
                  <a:pt x="42005" y="22540"/>
                  <a:pt x="39111" y="21409"/>
                </a:cubicBezTo>
                <a:cubicBezTo>
                  <a:pt x="36213" y="20282"/>
                  <a:pt x="32889" y="19713"/>
                  <a:pt x="29145" y="19713"/>
                </a:cubicBezTo>
                <a:cubicBezTo>
                  <a:pt x="25401" y="19713"/>
                  <a:pt x="22134" y="20207"/>
                  <a:pt x="19343" y="21200"/>
                </a:cubicBezTo>
                <a:cubicBezTo>
                  <a:pt x="16550" y="22190"/>
                  <a:pt x="14130" y="23266"/>
                  <a:pt x="12082" y="24429"/>
                </a:cubicBezTo>
                <a:cubicBezTo>
                  <a:pt x="10037" y="25596"/>
                  <a:pt x="8374" y="26672"/>
                  <a:pt x="7103" y="27662"/>
                </a:cubicBezTo>
                <a:cubicBezTo>
                  <a:pt x="5828" y="28656"/>
                  <a:pt x="4878" y="29149"/>
                  <a:pt x="4240" y="29149"/>
                </a:cubicBezTo>
                <a:cubicBezTo>
                  <a:pt x="3744" y="29149"/>
                  <a:pt x="3287" y="28990"/>
                  <a:pt x="2862" y="28670"/>
                </a:cubicBezTo>
                <a:cubicBezTo>
                  <a:pt x="2437" y="28350"/>
                  <a:pt x="2081" y="27803"/>
                  <a:pt x="1799" y="27028"/>
                </a:cubicBezTo>
                <a:cubicBezTo>
                  <a:pt x="1519" y="26251"/>
                  <a:pt x="1306" y="25229"/>
                  <a:pt x="1167" y="23955"/>
                </a:cubicBezTo>
                <a:cubicBezTo>
                  <a:pt x="1022" y="22683"/>
                  <a:pt x="954" y="21056"/>
                  <a:pt x="954" y="19081"/>
                </a:cubicBezTo>
                <a:cubicBezTo>
                  <a:pt x="954" y="17381"/>
                  <a:pt x="1008" y="15988"/>
                  <a:pt x="1116" y="14893"/>
                </a:cubicBezTo>
                <a:cubicBezTo>
                  <a:pt x="1220" y="13795"/>
                  <a:pt x="1361" y="12896"/>
                  <a:pt x="1538" y="12189"/>
                </a:cubicBezTo>
                <a:cubicBezTo>
                  <a:pt x="1713" y="11483"/>
                  <a:pt x="1926" y="10918"/>
                  <a:pt x="2174" y="10494"/>
                </a:cubicBezTo>
                <a:cubicBezTo>
                  <a:pt x="2423" y="10068"/>
                  <a:pt x="2847" y="9558"/>
                  <a:pt x="3449" y="8953"/>
                </a:cubicBezTo>
                <a:cubicBezTo>
                  <a:pt x="4046" y="8355"/>
                  <a:pt x="5249" y="7523"/>
                  <a:pt x="7049" y="6465"/>
                </a:cubicBezTo>
                <a:cubicBezTo>
                  <a:pt x="8849" y="5404"/>
                  <a:pt x="11077" y="4399"/>
                  <a:pt x="13723" y="3445"/>
                </a:cubicBezTo>
                <a:cubicBezTo>
                  <a:pt x="16373" y="2494"/>
                  <a:pt x="19361" y="1681"/>
                  <a:pt x="22679" y="1004"/>
                </a:cubicBezTo>
                <a:cubicBezTo>
                  <a:pt x="25999" y="335"/>
                  <a:pt x="29570" y="0"/>
                  <a:pt x="33386" y="0"/>
                </a:cubicBezTo>
                <a:cubicBezTo>
                  <a:pt x="40309" y="0"/>
                  <a:pt x="46652" y="1058"/>
                  <a:pt x="52412" y="3179"/>
                </a:cubicBezTo>
                <a:cubicBezTo>
                  <a:pt x="58166" y="5300"/>
                  <a:pt x="63133" y="8514"/>
                  <a:pt x="67298" y="12827"/>
                </a:cubicBezTo>
                <a:cubicBezTo>
                  <a:pt x="71468" y="17136"/>
                  <a:pt x="74721" y="22521"/>
                  <a:pt x="77054" y="28987"/>
                </a:cubicBezTo>
                <a:cubicBezTo>
                  <a:pt x="79384" y="35453"/>
                  <a:pt x="80549" y="42995"/>
                  <a:pt x="80549" y="51617"/>
                </a:cubicBezTo>
                <a:close/>
                <a:moveTo>
                  <a:pt x="190346" y="101638"/>
                </a:moveTo>
                <a:cubicBezTo>
                  <a:pt x="190346" y="102207"/>
                  <a:pt x="190156" y="102679"/>
                  <a:pt x="189767" y="103072"/>
                </a:cubicBezTo>
                <a:cubicBezTo>
                  <a:pt x="189375" y="103460"/>
                  <a:pt x="188690" y="103780"/>
                  <a:pt x="187701" y="104026"/>
                </a:cubicBezTo>
                <a:cubicBezTo>
                  <a:pt x="186707" y="104273"/>
                  <a:pt x="185350" y="104465"/>
                  <a:pt x="183621" y="104609"/>
                </a:cubicBezTo>
                <a:cubicBezTo>
                  <a:pt x="181891" y="104749"/>
                  <a:pt x="179715" y="104821"/>
                  <a:pt x="177103" y="104821"/>
                </a:cubicBezTo>
                <a:cubicBezTo>
                  <a:pt x="174132" y="104821"/>
                  <a:pt x="171695" y="104749"/>
                  <a:pt x="169787" y="104609"/>
                </a:cubicBezTo>
                <a:cubicBezTo>
                  <a:pt x="167878" y="104465"/>
                  <a:pt x="166360" y="104273"/>
                  <a:pt x="165233" y="104026"/>
                </a:cubicBezTo>
                <a:cubicBezTo>
                  <a:pt x="164103" y="103780"/>
                  <a:pt x="163289" y="103409"/>
                  <a:pt x="162796" y="102913"/>
                </a:cubicBezTo>
                <a:cubicBezTo>
                  <a:pt x="162298" y="102420"/>
                  <a:pt x="161906" y="101818"/>
                  <a:pt x="161625" y="101113"/>
                </a:cubicBezTo>
                <a:lnTo>
                  <a:pt x="152830" y="78538"/>
                </a:lnTo>
                <a:cubicBezTo>
                  <a:pt x="151768" y="75499"/>
                  <a:pt x="150624" y="72954"/>
                  <a:pt x="149386" y="70901"/>
                </a:cubicBezTo>
                <a:cubicBezTo>
                  <a:pt x="148150" y="68857"/>
                  <a:pt x="146790" y="67212"/>
                  <a:pt x="145303" y="65976"/>
                </a:cubicBezTo>
                <a:cubicBezTo>
                  <a:pt x="143820" y="64738"/>
                  <a:pt x="142128" y="63857"/>
                  <a:pt x="140220" y="63327"/>
                </a:cubicBezTo>
                <a:cubicBezTo>
                  <a:pt x="138312" y="62798"/>
                  <a:pt x="136116" y="62532"/>
                  <a:pt x="133647" y="62532"/>
                </a:cubicBezTo>
                <a:lnTo>
                  <a:pt x="128243" y="62532"/>
                </a:lnTo>
                <a:lnTo>
                  <a:pt x="128243" y="101113"/>
                </a:lnTo>
                <a:cubicBezTo>
                  <a:pt x="128243" y="101606"/>
                  <a:pt x="127994" y="102081"/>
                  <a:pt x="127502" y="102542"/>
                </a:cubicBezTo>
                <a:cubicBezTo>
                  <a:pt x="127005" y="102999"/>
                  <a:pt x="126230" y="103409"/>
                  <a:pt x="125168" y="103759"/>
                </a:cubicBezTo>
                <a:cubicBezTo>
                  <a:pt x="124110" y="104112"/>
                  <a:pt x="122728" y="104379"/>
                  <a:pt x="121036" y="104555"/>
                </a:cubicBezTo>
                <a:cubicBezTo>
                  <a:pt x="119340" y="104730"/>
                  <a:pt x="117288" y="104821"/>
                  <a:pt x="114886" y="104821"/>
                </a:cubicBezTo>
                <a:cubicBezTo>
                  <a:pt x="112417" y="104821"/>
                  <a:pt x="110330" y="104730"/>
                  <a:pt x="108633" y="104555"/>
                </a:cubicBezTo>
                <a:cubicBezTo>
                  <a:pt x="106938" y="104379"/>
                  <a:pt x="105562" y="104112"/>
                  <a:pt x="104501" y="103759"/>
                </a:cubicBezTo>
                <a:cubicBezTo>
                  <a:pt x="103443" y="103409"/>
                  <a:pt x="102683" y="102999"/>
                  <a:pt x="102222" y="102542"/>
                </a:cubicBezTo>
                <a:cubicBezTo>
                  <a:pt x="101765" y="102081"/>
                  <a:pt x="101533" y="101606"/>
                  <a:pt x="101533" y="101113"/>
                </a:cubicBezTo>
                <a:lnTo>
                  <a:pt x="101533" y="5408"/>
                </a:lnTo>
                <a:cubicBezTo>
                  <a:pt x="101533" y="4910"/>
                  <a:pt x="101765" y="4431"/>
                  <a:pt x="102222" y="3974"/>
                </a:cubicBezTo>
                <a:cubicBezTo>
                  <a:pt x="102683" y="3514"/>
                  <a:pt x="103443" y="3128"/>
                  <a:pt x="104501" y="2812"/>
                </a:cubicBezTo>
                <a:cubicBezTo>
                  <a:pt x="105562" y="2490"/>
                  <a:pt x="106938" y="2243"/>
                  <a:pt x="108633" y="2066"/>
                </a:cubicBezTo>
                <a:cubicBezTo>
                  <a:pt x="110330" y="1894"/>
                  <a:pt x="112417" y="1803"/>
                  <a:pt x="114886" y="1803"/>
                </a:cubicBezTo>
                <a:cubicBezTo>
                  <a:pt x="117288" y="1803"/>
                  <a:pt x="119340" y="1894"/>
                  <a:pt x="121036" y="2066"/>
                </a:cubicBezTo>
                <a:cubicBezTo>
                  <a:pt x="122728" y="2243"/>
                  <a:pt x="124110" y="2490"/>
                  <a:pt x="125168" y="2812"/>
                </a:cubicBezTo>
                <a:cubicBezTo>
                  <a:pt x="126230" y="3128"/>
                  <a:pt x="127005" y="3514"/>
                  <a:pt x="127502" y="3974"/>
                </a:cubicBezTo>
                <a:cubicBezTo>
                  <a:pt x="127994" y="4431"/>
                  <a:pt x="128243" y="4910"/>
                  <a:pt x="128243" y="5408"/>
                </a:cubicBezTo>
                <a:lnTo>
                  <a:pt x="128243" y="42180"/>
                </a:lnTo>
                <a:lnTo>
                  <a:pt x="133647" y="42180"/>
                </a:lnTo>
                <a:cubicBezTo>
                  <a:pt x="135835" y="42180"/>
                  <a:pt x="137815" y="41915"/>
                  <a:pt x="139583" y="41389"/>
                </a:cubicBezTo>
                <a:cubicBezTo>
                  <a:pt x="141350" y="40859"/>
                  <a:pt x="142956" y="39978"/>
                  <a:pt x="144406" y="38740"/>
                </a:cubicBezTo>
                <a:cubicBezTo>
                  <a:pt x="145850" y="37500"/>
                  <a:pt x="147193" y="35860"/>
                  <a:pt x="148431" y="33807"/>
                </a:cubicBezTo>
                <a:cubicBezTo>
                  <a:pt x="149667" y="31763"/>
                  <a:pt x="150851" y="29217"/>
                  <a:pt x="151981" y="26179"/>
                </a:cubicBezTo>
                <a:lnTo>
                  <a:pt x="159930" y="5832"/>
                </a:lnTo>
                <a:cubicBezTo>
                  <a:pt x="160143" y="5126"/>
                  <a:pt x="160491" y="4507"/>
                  <a:pt x="160991" y="3974"/>
                </a:cubicBezTo>
                <a:cubicBezTo>
                  <a:pt x="161486" y="3445"/>
                  <a:pt x="162244" y="3020"/>
                  <a:pt x="163267" y="2704"/>
                </a:cubicBezTo>
                <a:cubicBezTo>
                  <a:pt x="164293" y="2386"/>
                  <a:pt x="165708" y="2160"/>
                  <a:pt x="167508" y="2015"/>
                </a:cubicBezTo>
                <a:cubicBezTo>
                  <a:pt x="169311" y="1872"/>
                  <a:pt x="171695" y="1803"/>
                  <a:pt x="174662" y="1803"/>
                </a:cubicBezTo>
                <a:cubicBezTo>
                  <a:pt x="177278" y="1803"/>
                  <a:pt x="179412" y="1872"/>
                  <a:pt x="181077" y="2015"/>
                </a:cubicBezTo>
                <a:cubicBezTo>
                  <a:pt x="182736" y="2160"/>
                  <a:pt x="184043" y="2368"/>
                  <a:pt x="184997" y="2653"/>
                </a:cubicBezTo>
                <a:cubicBezTo>
                  <a:pt x="185947" y="2933"/>
                  <a:pt x="186602" y="3269"/>
                  <a:pt x="186959" y="3657"/>
                </a:cubicBezTo>
                <a:cubicBezTo>
                  <a:pt x="187308" y="4046"/>
                  <a:pt x="187487" y="4521"/>
                  <a:pt x="187487" y="5086"/>
                </a:cubicBezTo>
                <a:cubicBezTo>
                  <a:pt x="187487" y="5792"/>
                  <a:pt x="187344" y="6642"/>
                  <a:pt x="187063" y="7631"/>
                </a:cubicBezTo>
                <a:cubicBezTo>
                  <a:pt x="186783" y="8622"/>
                  <a:pt x="186286" y="9964"/>
                  <a:pt x="185580" y="11660"/>
                </a:cubicBezTo>
                <a:lnTo>
                  <a:pt x="178053" y="29675"/>
                </a:lnTo>
                <a:cubicBezTo>
                  <a:pt x="176569" y="33282"/>
                  <a:pt x="175000" y="36335"/>
                  <a:pt x="173339" y="38844"/>
                </a:cubicBezTo>
                <a:cubicBezTo>
                  <a:pt x="171677" y="41352"/>
                  <a:pt x="169984" y="43420"/>
                  <a:pt x="168253" y="45043"/>
                </a:cubicBezTo>
                <a:cubicBezTo>
                  <a:pt x="166523" y="46670"/>
                  <a:pt x="164772" y="47977"/>
                  <a:pt x="163008" y="48967"/>
                </a:cubicBezTo>
                <a:cubicBezTo>
                  <a:pt x="161237" y="49957"/>
                  <a:pt x="159541" y="50731"/>
                  <a:pt x="157918" y="51300"/>
                </a:cubicBezTo>
                <a:lnTo>
                  <a:pt x="157918" y="51512"/>
                </a:lnTo>
                <a:cubicBezTo>
                  <a:pt x="160106" y="52430"/>
                  <a:pt x="162155" y="53416"/>
                  <a:pt x="164062" y="54475"/>
                </a:cubicBezTo>
                <a:cubicBezTo>
                  <a:pt x="165971" y="55537"/>
                  <a:pt x="167792" y="56916"/>
                  <a:pt x="169521" y="58608"/>
                </a:cubicBezTo>
                <a:cubicBezTo>
                  <a:pt x="171252" y="60303"/>
                  <a:pt x="172915" y="62405"/>
                  <a:pt x="174507" y="64915"/>
                </a:cubicBezTo>
                <a:cubicBezTo>
                  <a:pt x="176094" y="67424"/>
                  <a:pt x="177668" y="70444"/>
                  <a:pt x="179223" y="73980"/>
                </a:cubicBezTo>
                <a:lnTo>
                  <a:pt x="188438" y="95172"/>
                </a:lnTo>
                <a:cubicBezTo>
                  <a:pt x="188863" y="96094"/>
                  <a:pt x="189198" y="96891"/>
                  <a:pt x="189450" y="97560"/>
                </a:cubicBezTo>
                <a:cubicBezTo>
                  <a:pt x="189695" y="98233"/>
                  <a:pt x="189889" y="98834"/>
                  <a:pt x="190030" y="99360"/>
                </a:cubicBezTo>
                <a:cubicBezTo>
                  <a:pt x="190173" y="99889"/>
                  <a:pt x="190264" y="100331"/>
                  <a:pt x="190296" y="100684"/>
                </a:cubicBezTo>
                <a:cubicBezTo>
                  <a:pt x="190332" y="101037"/>
                  <a:pt x="190346" y="101357"/>
                  <a:pt x="190346" y="101638"/>
                </a:cubicBezTo>
                <a:close/>
                <a:moveTo>
                  <a:pt x="301238" y="52354"/>
                </a:moveTo>
                <a:cubicBezTo>
                  <a:pt x="301238" y="60411"/>
                  <a:pt x="300176" y="67759"/>
                  <a:pt x="298055" y="74404"/>
                </a:cubicBezTo>
                <a:cubicBezTo>
                  <a:pt x="295934" y="81046"/>
                  <a:pt x="292719" y="86767"/>
                  <a:pt x="288410" y="91570"/>
                </a:cubicBezTo>
                <a:cubicBezTo>
                  <a:pt x="284101" y="96379"/>
                  <a:pt x="278694" y="100087"/>
                  <a:pt x="272197" y="102701"/>
                </a:cubicBezTo>
                <a:cubicBezTo>
                  <a:pt x="265694" y="105315"/>
                  <a:pt x="258102" y="106621"/>
                  <a:pt x="249407" y="106621"/>
                </a:cubicBezTo>
                <a:cubicBezTo>
                  <a:pt x="240999" y="106621"/>
                  <a:pt x="233690" y="105454"/>
                  <a:pt x="227473" y="103125"/>
                </a:cubicBezTo>
                <a:cubicBezTo>
                  <a:pt x="221253" y="100792"/>
                  <a:pt x="216096" y="97401"/>
                  <a:pt x="211997" y="92951"/>
                </a:cubicBezTo>
                <a:cubicBezTo>
                  <a:pt x="207900" y="88498"/>
                  <a:pt x="204858" y="83024"/>
                  <a:pt x="202881" y="76517"/>
                </a:cubicBezTo>
                <a:cubicBezTo>
                  <a:pt x="200901" y="70020"/>
                  <a:pt x="199912" y="62603"/>
                  <a:pt x="199912" y="54263"/>
                </a:cubicBezTo>
                <a:cubicBezTo>
                  <a:pt x="199912" y="46209"/>
                  <a:pt x="200991" y="38844"/>
                  <a:pt x="203144" y="32165"/>
                </a:cubicBezTo>
                <a:cubicBezTo>
                  <a:pt x="205300" y="25487"/>
                  <a:pt x="208530" y="19763"/>
                  <a:pt x="212843" y="14997"/>
                </a:cubicBezTo>
                <a:cubicBezTo>
                  <a:pt x="217152" y="10227"/>
                  <a:pt x="222541" y="6538"/>
                  <a:pt x="229006" y="3920"/>
                </a:cubicBezTo>
                <a:cubicBezTo>
                  <a:pt x="235472" y="1307"/>
                  <a:pt x="243047" y="0"/>
                  <a:pt x="251741" y="0"/>
                </a:cubicBezTo>
                <a:cubicBezTo>
                  <a:pt x="260219" y="0"/>
                  <a:pt x="267570" y="1148"/>
                  <a:pt x="273787" y="3442"/>
                </a:cubicBezTo>
                <a:cubicBezTo>
                  <a:pt x="280004" y="5738"/>
                  <a:pt x="285146" y="9111"/>
                  <a:pt x="289210" y="13565"/>
                </a:cubicBezTo>
                <a:cubicBezTo>
                  <a:pt x="293267" y="18017"/>
                  <a:pt x="296291" y="23493"/>
                  <a:pt x="298267" y="29991"/>
                </a:cubicBezTo>
                <a:cubicBezTo>
                  <a:pt x="300243" y="36497"/>
                  <a:pt x="301238" y="43948"/>
                  <a:pt x="301238" y="52354"/>
                </a:cubicBezTo>
                <a:close/>
                <a:moveTo>
                  <a:pt x="273784" y="53416"/>
                </a:moveTo>
                <a:cubicBezTo>
                  <a:pt x="273784" y="48755"/>
                  <a:pt x="273413" y="44460"/>
                  <a:pt x="272675" y="40540"/>
                </a:cubicBezTo>
                <a:cubicBezTo>
                  <a:pt x="271929" y="36619"/>
                  <a:pt x="270676" y="33206"/>
                  <a:pt x="268909" y="30312"/>
                </a:cubicBezTo>
                <a:cubicBezTo>
                  <a:pt x="267142" y="27418"/>
                  <a:pt x="264795" y="25153"/>
                  <a:pt x="261860" y="23525"/>
                </a:cubicBezTo>
                <a:cubicBezTo>
                  <a:pt x="258926" y="21906"/>
                  <a:pt x="255236" y="21092"/>
                  <a:pt x="250786" y="21092"/>
                </a:cubicBezTo>
                <a:cubicBezTo>
                  <a:pt x="246827" y="21092"/>
                  <a:pt x="243367" y="21816"/>
                  <a:pt x="240401" y="23266"/>
                </a:cubicBezTo>
                <a:cubicBezTo>
                  <a:pt x="237434" y="24714"/>
                  <a:pt x="234997" y="26834"/>
                  <a:pt x="233089" y="29620"/>
                </a:cubicBezTo>
                <a:cubicBezTo>
                  <a:pt x="231181" y="32414"/>
                  <a:pt x="229745" y="35769"/>
                  <a:pt x="228794" y="39690"/>
                </a:cubicBezTo>
                <a:cubicBezTo>
                  <a:pt x="227840" y="43614"/>
                  <a:pt x="227365" y="48085"/>
                  <a:pt x="227365" y="53100"/>
                </a:cubicBezTo>
                <a:cubicBezTo>
                  <a:pt x="227365" y="57762"/>
                  <a:pt x="227754" y="62057"/>
                  <a:pt x="228531" y="65976"/>
                </a:cubicBezTo>
                <a:cubicBezTo>
                  <a:pt x="229306" y="69897"/>
                  <a:pt x="230562" y="73307"/>
                  <a:pt x="232293" y="76205"/>
                </a:cubicBezTo>
                <a:cubicBezTo>
                  <a:pt x="234025" y="79099"/>
                  <a:pt x="236373" y="81342"/>
                  <a:pt x="239343" y="82930"/>
                </a:cubicBezTo>
                <a:cubicBezTo>
                  <a:pt x="242306" y="84525"/>
                  <a:pt x="245981" y="85316"/>
                  <a:pt x="250362" y="85316"/>
                </a:cubicBezTo>
                <a:cubicBezTo>
                  <a:pt x="254393" y="85316"/>
                  <a:pt x="257890" y="84592"/>
                  <a:pt x="260856" y="83142"/>
                </a:cubicBezTo>
                <a:cubicBezTo>
                  <a:pt x="263822" y="81698"/>
                  <a:pt x="266259" y="79596"/>
                  <a:pt x="268168" y="76839"/>
                </a:cubicBezTo>
                <a:cubicBezTo>
                  <a:pt x="270075" y="74084"/>
                  <a:pt x="271487" y="70744"/>
                  <a:pt x="272408" y="66823"/>
                </a:cubicBezTo>
                <a:cubicBezTo>
                  <a:pt x="273327" y="62903"/>
                  <a:pt x="273784" y="58431"/>
                  <a:pt x="273784" y="53416"/>
                </a:cubicBezTo>
                <a:close/>
                <a:moveTo>
                  <a:pt x="414335" y="100580"/>
                </a:moveTo>
                <a:cubicBezTo>
                  <a:pt x="414335" y="101286"/>
                  <a:pt x="414123" y="101905"/>
                  <a:pt x="413697" y="102434"/>
                </a:cubicBezTo>
                <a:cubicBezTo>
                  <a:pt x="413273" y="102966"/>
                  <a:pt x="412567" y="103409"/>
                  <a:pt x="411577" y="103759"/>
                </a:cubicBezTo>
                <a:cubicBezTo>
                  <a:pt x="410587" y="104112"/>
                  <a:pt x="409229" y="104379"/>
                  <a:pt x="407499" y="104555"/>
                </a:cubicBezTo>
                <a:cubicBezTo>
                  <a:pt x="405768" y="104730"/>
                  <a:pt x="403629" y="104821"/>
                  <a:pt x="401083" y="104821"/>
                </a:cubicBezTo>
                <a:cubicBezTo>
                  <a:pt x="398470" y="104821"/>
                  <a:pt x="396298" y="104730"/>
                  <a:pt x="394568" y="104555"/>
                </a:cubicBezTo>
                <a:cubicBezTo>
                  <a:pt x="392836" y="104379"/>
                  <a:pt x="391475" y="104112"/>
                  <a:pt x="390484" y="103759"/>
                </a:cubicBezTo>
                <a:cubicBezTo>
                  <a:pt x="389495" y="103409"/>
                  <a:pt x="388789" y="102966"/>
                  <a:pt x="388365" y="102434"/>
                </a:cubicBezTo>
                <a:cubicBezTo>
                  <a:pt x="387939" y="101905"/>
                  <a:pt x="387731" y="101286"/>
                  <a:pt x="387731" y="100580"/>
                </a:cubicBezTo>
                <a:lnTo>
                  <a:pt x="387731" y="63382"/>
                </a:lnTo>
                <a:lnTo>
                  <a:pt x="349470" y="63382"/>
                </a:lnTo>
                <a:lnTo>
                  <a:pt x="349470" y="100580"/>
                </a:lnTo>
                <a:cubicBezTo>
                  <a:pt x="349470" y="101286"/>
                  <a:pt x="349257" y="101905"/>
                  <a:pt x="348835" y="102434"/>
                </a:cubicBezTo>
                <a:cubicBezTo>
                  <a:pt x="348411" y="102966"/>
                  <a:pt x="347684" y="103409"/>
                  <a:pt x="346665" y="103759"/>
                </a:cubicBezTo>
                <a:cubicBezTo>
                  <a:pt x="345640" y="104112"/>
                  <a:pt x="344279" y="104379"/>
                  <a:pt x="342584" y="104555"/>
                </a:cubicBezTo>
                <a:cubicBezTo>
                  <a:pt x="340884" y="104730"/>
                  <a:pt x="338731" y="104821"/>
                  <a:pt x="336118" y="104821"/>
                </a:cubicBezTo>
                <a:cubicBezTo>
                  <a:pt x="333505" y="104821"/>
                  <a:pt x="331348" y="104730"/>
                  <a:pt x="329652" y="104555"/>
                </a:cubicBezTo>
                <a:cubicBezTo>
                  <a:pt x="327957" y="104379"/>
                  <a:pt x="326596" y="104112"/>
                  <a:pt x="325573" y="103759"/>
                </a:cubicBezTo>
                <a:cubicBezTo>
                  <a:pt x="324547" y="103409"/>
                  <a:pt x="323823" y="102966"/>
                  <a:pt x="323399" y="102434"/>
                </a:cubicBezTo>
                <a:cubicBezTo>
                  <a:pt x="322973" y="101905"/>
                  <a:pt x="322761" y="101286"/>
                  <a:pt x="322761" y="100580"/>
                </a:cubicBezTo>
                <a:lnTo>
                  <a:pt x="322761" y="6044"/>
                </a:lnTo>
                <a:cubicBezTo>
                  <a:pt x="322761" y="5339"/>
                  <a:pt x="322973" y="4719"/>
                  <a:pt x="323399" y="4187"/>
                </a:cubicBezTo>
                <a:cubicBezTo>
                  <a:pt x="323823" y="3657"/>
                  <a:pt x="324547" y="3214"/>
                  <a:pt x="325573" y="2859"/>
                </a:cubicBezTo>
                <a:cubicBezTo>
                  <a:pt x="326596" y="2509"/>
                  <a:pt x="327957" y="2243"/>
                  <a:pt x="329652" y="2066"/>
                </a:cubicBezTo>
                <a:cubicBezTo>
                  <a:pt x="331348" y="1894"/>
                  <a:pt x="333505" y="1803"/>
                  <a:pt x="336118" y="1803"/>
                </a:cubicBezTo>
                <a:cubicBezTo>
                  <a:pt x="338731" y="1803"/>
                  <a:pt x="340884" y="1894"/>
                  <a:pt x="342584" y="2066"/>
                </a:cubicBezTo>
                <a:cubicBezTo>
                  <a:pt x="344279" y="2243"/>
                  <a:pt x="345640" y="2509"/>
                  <a:pt x="346665" y="2859"/>
                </a:cubicBezTo>
                <a:cubicBezTo>
                  <a:pt x="347684" y="3214"/>
                  <a:pt x="348411" y="3657"/>
                  <a:pt x="348835" y="4187"/>
                </a:cubicBezTo>
                <a:cubicBezTo>
                  <a:pt x="349257" y="4719"/>
                  <a:pt x="349470" y="5339"/>
                  <a:pt x="349470" y="6044"/>
                </a:cubicBezTo>
                <a:lnTo>
                  <a:pt x="349470" y="41442"/>
                </a:lnTo>
                <a:lnTo>
                  <a:pt x="387731" y="41442"/>
                </a:lnTo>
                <a:lnTo>
                  <a:pt x="387731" y="6044"/>
                </a:lnTo>
                <a:cubicBezTo>
                  <a:pt x="387731" y="5339"/>
                  <a:pt x="387939" y="4719"/>
                  <a:pt x="388365" y="4187"/>
                </a:cubicBezTo>
                <a:cubicBezTo>
                  <a:pt x="388789" y="3657"/>
                  <a:pt x="389495" y="3214"/>
                  <a:pt x="390484" y="2859"/>
                </a:cubicBezTo>
                <a:cubicBezTo>
                  <a:pt x="391475" y="2509"/>
                  <a:pt x="392836" y="2243"/>
                  <a:pt x="394568" y="2066"/>
                </a:cubicBezTo>
                <a:cubicBezTo>
                  <a:pt x="396298" y="1894"/>
                  <a:pt x="398470" y="1803"/>
                  <a:pt x="401083" y="1803"/>
                </a:cubicBezTo>
                <a:cubicBezTo>
                  <a:pt x="403629" y="1803"/>
                  <a:pt x="405768" y="1894"/>
                  <a:pt x="407499" y="2066"/>
                </a:cubicBezTo>
                <a:cubicBezTo>
                  <a:pt x="409229" y="2243"/>
                  <a:pt x="410587" y="2509"/>
                  <a:pt x="411577" y="2859"/>
                </a:cubicBezTo>
                <a:cubicBezTo>
                  <a:pt x="412567" y="3214"/>
                  <a:pt x="413273" y="3657"/>
                  <a:pt x="413697" y="4187"/>
                </a:cubicBezTo>
                <a:cubicBezTo>
                  <a:pt x="414123" y="4719"/>
                  <a:pt x="414335" y="5339"/>
                  <a:pt x="414335" y="6044"/>
                </a:cubicBezTo>
                <a:close/>
                <a:moveTo>
                  <a:pt x="536745" y="52354"/>
                </a:moveTo>
                <a:cubicBezTo>
                  <a:pt x="536745" y="60411"/>
                  <a:pt x="535683" y="67759"/>
                  <a:pt x="533564" y="74404"/>
                </a:cubicBezTo>
                <a:cubicBezTo>
                  <a:pt x="531443" y="81046"/>
                  <a:pt x="528228" y="86767"/>
                  <a:pt x="523919" y="91570"/>
                </a:cubicBezTo>
                <a:cubicBezTo>
                  <a:pt x="519610" y="96379"/>
                  <a:pt x="514202" y="100087"/>
                  <a:pt x="507704" y="102701"/>
                </a:cubicBezTo>
                <a:cubicBezTo>
                  <a:pt x="501207" y="105315"/>
                  <a:pt x="493610" y="106621"/>
                  <a:pt x="484916" y="106621"/>
                </a:cubicBezTo>
                <a:cubicBezTo>
                  <a:pt x="476510" y="106621"/>
                  <a:pt x="469199" y="105454"/>
                  <a:pt x="462982" y="103125"/>
                </a:cubicBezTo>
                <a:cubicBezTo>
                  <a:pt x="456765" y="100792"/>
                  <a:pt x="451605" y="97401"/>
                  <a:pt x="447505" y="92951"/>
                </a:cubicBezTo>
                <a:cubicBezTo>
                  <a:pt x="443409" y="88498"/>
                  <a:pt x="440366" y="83024"/>
                  <a:pt x="438390" y="76517"/>
                </a:cubicBezTo>
                <a:cubicBezTo>
                  <a:pt x="436410" y="70020"/>
                  <a:pt x="435421" y="62603"/>
                  <a:pt x="435421" y="54263"/>
                </a:cubicBezTo>
                <a:cubicBezTo>
                  <a:pt x="435421" y="46209"/>
                  <a:pt x="436500" y="38844"/>
                  <a:pt x="438656" y="32165"/>
                </a:cubicBezTo>
                <a:cubicBezTo>
                  <a:pt x="440809" y="25487"/>
                  <a:pt x="444043" y="19763"/>
                  <a:pt x="448352" y="14997"/>
                </a:cubicBezTo>
                <a:cubicBezTo>
                  <a:pt x="452661" y="10227"/>
                  <a:pt x="458050" y="6538"/>
                  <a:pt x="464515" y="3920"/>
                </a:cubicBezTo>
                <a:cubicBezTo>
                  <a:pt x="470981" y="1307"/>
                  <a:pt x="478555" y="0"/>
                  <a:pt x="487249" y="0"/>
                </a:cubicBezTo>
                <a:cubicBezTo>
                  <a:pt x="495728" y="0"/>
                  <a:pt x="503079" y="1148"/>
                  <a:pt x="509295" y="3442"/>
                </a:cubicBezTo>
                <a:cubicBezTo>
                  <a:pt x="515517" y="5738"/>
                  <a:pt x="520654" y="9111"/>
                  <a:pt x="524718" y="13565"/>
                </a:cubicBezTo>
                <a:cubicBezTo>
                  <a:pt x="528776" y="18017"/>
                  <a:pt x="531799" y="23493"/>
                  <a:pt x="533776" y="29991"/>
                </a:cubicBezTo>
                <a:cubicBezTo>
                  <a:pt x="535756" y="36497"/>
                  <a:pt x="536745" y="43948"/>
                  <a:pt x="536745" y="52354"/>
                </a:cubicBezTo>
                <a:close/>
                <a:moveTo>
                  <a:pt x="509292" y="53416"/>
                </a:moveTo>
                <a:cubicBezTo>
                  <a:pt x="509292" y="48755"/>
                  <a:pt x="508920" y="44460"/>
                  <a:pt x="508182" y="40540"/>
                </a:cubicBezTo>
                <a:cubicBezTo>
                  <a:pt x="507438" y="36619"/>
                  <a:pt x="506185" y="33206"/>
                  <a:pt x="504421" y="30312"/>
                </a:cubicBezTo>
                <a:cubicBezTo>
                  <a:pt x="502651" y="27418"/>
                  <a:pt x="500302" y="25153"/>
                  <a:pt x="497368" y="23525"/>
                </a:cubicBezTo>
                <a:cubicBezTo>
                  <a:pt x="494435" y="21906"/>
                  <a:pt x="490745" y="21092"/>
                  <a:pt x="486295" y="21092"/>
                </a:cubicBezTo>
                <a:cubicBezTo>
                  <a:pt x="482338" y="21092"/>
                  <a:pt x="478876" y="21816"/>
                  <a:pt x="475913" y="23266"/>
                </a:cubicBezTo>
                <a:cubicBezTo>
                  <a:pt x="472943" y="24714"/>
                  <a:pt x="470506" y="26834"/>
                  <a:pt x="468598" y="29620"/>
                </a:cubicBezTo>
                <a:cubicBezTo>
                  <a:pt x="466689" y="32414"/>
                  <a:pt x="465257" y="35769"/>
                  <a:pt x="464303" y="39690"/>
                </a:cubicBezTo>
                <a:cubicBezTo>
                  <a:pt x="463353" y="43614"/>
                  <a:pt x="462874" y="48085"/>
                  <a:pt x="462874" y="53100"/>
                </a:cubicBezTo>
                <a:cubicBezTo>
                  <a:pt x="462874" y="57762"/>
                  <a:pt x="463263" y="62057"/>
                  <a:pt x="464040" y="65976"/>
                </a:cubicBezTo>
                <a:cubicBezTo>
                  <a:pt x="464818" y="69897"/>
                  <a:pt x="466075" y="73307"/>
                  <a:pt x="467806" y="76205"/>
                </a:cubicBezTo>
                <a:cubicBezTo>
                  <a:pt x="469534" y="79099"/>
                  <a:pt x="471881" y="81342"/>
                  <a:pt x="474850" y="82930"/>
                </a:cubicBezTo>
                <a:cubicBezTo>
                  <a:pt x="477817" y="84525"/>
                  <a:pt x="481489" y="85316"/>
                  <a:pt x="485874" y="85316"/>
                </a:cubicBezTo>
                <a:cubicBezTo>
                  <a:pt x="489902" y="85316"/>
                  <a:pt x="493397" y="84592"/>
                  <a:pt x="496368" y="83142"/>
                </a:cubicBezTo>
                <a:cubicBezTo>
                  <a:pt x="499331" y="81698"/>
                  <a:pt x="501768" y="79596"/>
                  <a:pt x="503676" y="76839"/>
                </a:cubicBezTo>
                <a:cubicBezTo>
                  <a:pt x="505584" y="74084"/>
                  <a:pt x="506996" y="70744"/>
                  <a:pt x="507917" y="66823"/>
                </a:cubicBezTo>
                <a:cubicBezTo>
                  <a:pt x="508834" y="62903"/>
                  <a:pt x="509292" y="58431"/>
                  <a:pt x="509292" y="53416"/>
                </a:cubicBezTo>
                <a:close/>
                <a:moveTo>
                  <a:pt x="691164" y="100050"/>
                </a:moveTo>
                <a:cubicBezTo>
                  <a:pt x="691308" y="101818"/>
                  <a:pt x="690495" y="103053"/>
                  <a:pt x="688731" y="103759"/>
                </a:cubicBezTo>
                <a:cubicBezTo>
                  <a:pt x="686959" y="104465"/>
                  <a:pt x="683816" y="104821"/>
                  <a:pt x="679295" y="104821"/>
                </a:cubicBezTo>
                <a:cubicBezTo>
                  <a:pt x="676540" y="104821"/>
                  <a:pt x="674330" y="104785"/>
                  <a:pt x="672667" y="104716"/>
                </a:cubicBezTo>
                <a:cubicBezTo>
                  <a:pt x="671008" y="104642"/>
                  <a:pt x="669741" y="104465"/>
                  <a:pt x="668854" y="104184"/>
                </a:cubicBezTo>
                <a:cubicBezTo>
                  <a:pt x="667973" y="103902"/>
                  <a:pt x="667372" y="103492"/>
                  <a:pt x="667055" y="102966"/>
                </a:cubicBezTo>
                <a:cubicBezTo>
                  <a:pt x="666735" y="102438"/>
                  <a:pt x="666544" y="101747"/>
                  <a:pt x="666468" y="100900"/>
                </a:cubicBezTo>
                <a:lnTo>
                  <a:pt x="660852" y="50129"/>
                </a:lnTo>
                <a:cubicBezTo>
                  <a:pt x="660640" y="48294"/>
                  <a:pt x="660449" y="46246"/>
                  <a:pt x="660273" y="43981"/>
                </a:cubicBezTo>
                <a:cubicBezTo>
                  <a:pt x="660092" y="41723"/>
                  <a:pt x="659916" y="39427"/>
                  <a:pt x="659743" y="37094"/>
                </a:cubicBezTo>
                <a:cubicBezTo>
                  <a:pt x="659567" y="34761"/>
                  <a:pt x="659408" y="32447"/>
                  <a:pt x="659265" y="30150"/>
                </a:cubicBezTo>
                <a:cubicBezTo>
                  <a:pt x="659121" y="27856"/>
                  <a:pt x="658944" y="25790"/>
                  <a:pt x="658731" y="23955"/>
                </a:cubicBezTo>
                <a:lnTo>
                  <a:pt x="658839" y="21302"/>
                </a:lnTo>
                <a:cubicBezTo>
                  <a:pt x="658342" y="23213"/>
                  <a:pt x="657795" y="25297"/>
                  <a:pt x="657198" y="27554"/>
                </a:cubicBezTo>
                <a:cubicBezTo>
                  <a:pt x="656596" y="29818"/>
                  <a:pt x="655942" y="32112"/>
                  <a:pt x="655236" y="34445"/>
                </a:cubicBezTo>
                <a:cubicBezTo>
                  <a:pt x="654530" y="36778"/>
                  <a:pt x="653860" y="39096"/>
                  <a:pt x="653223" y="41389"/>
                </a:cubicBezTo>
                <a:cubicBezTo>
                  <a:pt x="652587" y="43685"/>
                  <a:pt x="651984" y="45752"/>
                  <a:pt x="651419" y="47588"/>
                </a:cubicBezTo>
                <a:lnTo>
                  <a:pt x="634782" y="99943"/>
                </a:lnTo>
                <a:cubicBezTo>
                  <a:pt x="634499" y="100792"/>
                  <a:pt x="634075" y="101530"/>
                  <a:pt x="633510" y="102168"/>
                </a:cubicBezTo>
                <a:cubicBezTo>
                  <a:pt x="632941" y="102805"/>
                  <a:pt x="632148" y="103316"/>
                  <a:pt x="631126" y="103706"/>
                </a:cubicBezTo>
                <a:cubicBezTo>
                  <a:pt x="630100" y="104094"/>
                  <a:pt x="628794" y="104379"/>
                  <a:pt x="627206" y="104555"/>
                </a:cubicBezTo>
                <a:cubicBezTo>
                  <a:pt x="625612" y="104730"/>
                  <a:pt x="623617" y="104821"/>
                  <a:pt x="621216" y="104821"/>
                </a:cubicBezTo>
                <a:cubicBezTo>
                  <a:pt x="619023" y="104821"/>
                  <a:pt x="617169" y="104730"/>
                  <a:pt x="615650" y="104555"/>
                </a:cubicBezTo>
                <a:cubicBezTo>
                  <a:pt x="614131" y="104379"/>
                  <a:pt x="612860" y="104094"/>
                  <a:pt x="611835" y="103706"/>
                </a:cubicBezTo>
                <a:cubicBezTo>
                  <a:pt x="610809" y="103316"/>
                  <a:pt x="610016" y="102805"/>
                  <a:pt x="609451" y="102168"/>
                </a:cubicBezTo>
                <a:cubicBezTo>
                  <a:pt x="608886" y="101530"/>
                  <a:pt x="608497" y="100757"/>
                  <a:pt x="608285" y="99838"/>
                </a:cubicBezTo>
                <a:lnTo>
                  <a:pt x="592070" y="47588"/>
                </a:lnTo>
                <a:cubicBezTo>
                  <a:pt x="591501" y="45752"/>
                  <a:pt x="590887" y="43704"/>
                  <a:pt x="590216" y="41442"/>
                </a:cubicBezTo>
                <a:cubicBezTo>
                  <a:pt x="589542" y="39178"/>
                  <a:pt x="588873" y="36886"/>
                  <a:pt x="588204" y="34553"/>
                </a:cubicBezTo>
                <a:cubicBezTo>
                  <a:pt x="587527" y="32220"/>
                  <a:pt x="586894" y="29909"/>
                  <a:pt x="586297" y="27608"/>
                </a:cubicBezTo>
                <a:cubicBezTo>
                  <a:pt x="585695" y="25315"/>
                  <a:pt x="585180" y="23213"/>
                  <a:pt x="584755" y="21302"/>
                </a:cubicBezTo>
                <a:lnTo>
                  <a:pt x="584861" y="23955"/>
                </a:lnTo>
                <a:cubicBezTo>
                  <a:pt x="584719" y="25790"/>
                  <a:pt x="584578" y="27856"/>
                  <a:pt x="584439" y="30150"/>
                </a:cubicBezTo>
                <a:cubicBezTo>
                  <a:pt x="584294" y="32447"/>
                  <a:pt x="584121" y="34761"/>
                  <a:pt x="583909" y="37094"/>
                </a:cubicBezTo>
                <a:cubicBezTo>
                  <a:pt x="583697" y="39427"/>
                  <a:pt x="583485" y="41723"/>
                  <a:pt x="583272" y="43981"/>
                </a:cubicBezTo>
                <a:cubicBezTo>
                  <a:pt x="583059" y="46246"/>
                  <a:pt x="582886" y="48294"/>
                  <a:pt x="582743" y="50129"/>
                </a:cubicBezTo>
                <a:lnTo>
                  <a:pt x="577335" y="100264"/>
                </a:lnTo>
                <a:cubicBezTo>
                  <a:pt x="577192" y="101181"/>
                  <a:pt x="576947" y="101941"/>
                  <a:pt x="576594" y="102542"/>
                </a:cubicBezTo>
                <a:cubicBezTo>
                  <a:pt x="576245" y="103143"/>
                  <a:pt x="575575" y="103622"/>
                  <a:pt x="574582" y="103971"/>
                </a:cubicBezTo>
                <a:cubicBezTo>
                  <a:pt x="573591" y="104324"/>
                  <a:pt x="572249" y="104555"/>
                  <a:pt x="570554" y="104663"/>
                </a:cubicBezTo>
                <a:cubicBezTo>
                  <a:pt x="568858" y="104767"/>
                  <a:pt x="566633" y="104821"/>
                  <a:pt x="563878" y="104821"/>
                </a:cubicBezTo>
                <a:cubicBezTo>
                  <a:pt x="561406" y="104821"/>
                  <a:pt x="559430" y="104749"/>
                  <a:pt x="557947" y="104609"/>
                </a:cubicBezTo>
                <a:cubicBezTo>
                  <a:pt x="556459" y="104465"/>
                  <a:pt x="555311" y="104202"/>
                  <a:pt x="554497" y="103813"/>
                </a:cubicBezTo>
                <a:cubicBezTo>
                  <a:pt x="553683" y="103423"/>
                  <a:pt x="553155" y="102931"/>
                  <a:pt x="552910" y="102330"/>
                </a:cubicBezTo>
                <a:cubicBezTo>
                  <a:pt x="552658" y="101728"/>
                  <a:pt x="552572" y="100969"/>
                  <a:pt x="552643" y="100050"/>
                </a:cubicBezTo>
                <a:lnTo>
                  <a:pt x="561967" y="11552"/>
                </a:lnTo>
                <a:cubicBezTo>
                  <a:pt x="562324" y="8514"/>
                  <a:pt x="563313" y="6238"/>
                  <a:pt x="564938" y="4719"/>
                </a:cubicBezTo>
                <a:cubicBezTo>
                  <a:pt x="566561" y="3200"/>
                  <a:pt x="569034" y="2441"/>
                  <a:pt x="572354" y="2441"/>
                </a:cubicBezTo>
                <a:lnTo>
                  <a:pt x="585818" y="2441"/>
                </a:lnTo>
                <a:cubicBezTo>
                  <a:pt x="588643" y="2441"/>
                  <a:pt x="591048" y="2653"/>
                  <a:pt x="593024" y="3075"/>
                </a:cubicBezTo>
                <a:cubicBezTo>
                  <a:pt x="595005" y="3499"/>
                  <a:pt x="596736" y="4240"/>
                  <a:pt x="598219" y="5300"/>
                </a:cubicBezTo>
                <a:cubicBezTo>
                  <a:pt x="599702" y="6361"/>
                  <a:pt x="600937" y="7804"/>
                  <a:pt x="601928" y="9644"/>
                </a:cubicBezTo>
                <a:cubicBezTo>
                  <a:pt x="602913" y="11483"/>
                  <a:pt x="603796" y="13777"/>
                  <a:pt x="604577" y="16534"/>
                </a:cubicBezTo>
                <a:lnTo>
                  <a:pt x="615175" y="48967"/>
                </a:lnTo>
                <a:cubicBezTo>
                  <a:pt x="615809" y="51084"/>
                  <a:pt x="616446" y="53294"/>
                  <a:pt x="617083" y="55588"/>
                </a:cubicBezTo>
                <a:cubicBezTo>
                  <a:pt x="617717" y="57884"/>
                  <a:pt x="618354" y="60181"/>
                  <a:pt x="618992" y="62474"/>
                </a:cubicBezTo>
                <a:cubicBezTo>
                  <a:pt x="619625" y="64775"/>
                  <a:pt x="620208" y="66996"/>
                  <a:pt x="620741" y="69153"/>
                </a:cubicBezTo>
                <a:cubicBezTo>
                  <a:pt x="621270" y="71309"/>
                  <a:pt x="621745" y="73342"/>
                  <a:pt x="622170" y="75251"/>
                </a:cubicBezTo>
                <a:lnTo>
                  <a:pt x="622275" y="75251"/>
                </a:lnTo>
                <a:cubicBezTo>
                  <a:pt x="622699" y="73342"/>
                  <a:pt x="623192" y="71258"/>
                  <a:pt x="623757" y="68994"/>
                </a:cubicBezTo>
                <a:cubicBezTo>
                  <a:pt x="624326" y="66737"/>
                  <a:pt x="624906" y="64436"/>
                  <a:pt x="625510" y="62107"/>
                </a:cubicBezTo>
                <a:cubicBezTo>
                  <a:pt x="626105" y="59774"/>
                  <a:pt x="626743" y="57477"/>
                  <a:pt x="627419" y="55217"/>
                </a:cubicBezTo>
                <a:cubicBezTo>
                  <a:pt x="628088" y="52956"/>
                  <a:pt x="628740" y="50836"/>
                  <a:pt x="629377" y="48859"/>
                </a:cubicBezTo>
                <a:lnTo>
                  <a:pt x="639972" y="16534"/>
                </a:lnTo>
                <a:cubicBezTo>
                  <a:pt x="640678" y="13993"/>
                  <a:pt x="641459" y="11819"/>
                  <a:pt x="642305" y="10015"/>
                </a:cubicBezTo>
                <a:cubicBezTo>
                  <a:pt x="643155" y="8216"/>
                  <a:pt x="644249" y="6764"/>
                  <a:pt x="645596" y="5669"/>
                </a:cubicBezTo>
                <a:cubicBezTo>
                  <a:pt x="646934" y="4576"/>
                  <a:pt x="648598" y="3762"/>
                  <a:pt x="650574" y="3232"/>
                </a:cubicBezTo>
                <a:cubicBezTo>
                  <a:pt x="652554" y="2707"/>
                  <a:pt x="654987" y="2441"/>
                  <a:pt x="657886" y="2441"/>
                </a:cubicBezTo>
                <a:lnTo>
                  <a:pt x="671238" y="2441"/>
                </a:lnTo>
                <a:cubicBezTo>
                  <a:pt x="674629" y="2441"/>
                  <a:pt x="677156" y="3200"/>
                  <a:pt x="678816" y="4719"/>
                </a:cubicBezTo>
                <a:cubicBezTo>
                  <a:pt x="680480" y="6238"/>
                  <a:pt x="681452" y="8514"/>
                  <a:pt x="681732" y="11552"/>
                </a:cubicBezTo>
                <a:close/>
                <a:moveTo>
                  <a:pt x="806797" y="100900"/>
                </a:moveTo>
                <a:cubicBezTo>
                  <a:pt x="806797" y="101606"/>
                  <a:pt x="806602" y="102207"/>
                  <a:pt x="806212" y="102701"/>
                </a:cubicBezTo>
                <a:cubicBezTo>
                  <a:pt x="805824" y="103197"/>
                  <a:pt x="805133" y="103600"/>
                  <a:pt x="804146" y="103918"/>
                </a:cubicBezTo>
                <a:cubicBezTo>
                  <a:pt x="803157" y="104238"/>
                  <a:pt x="801835" y="104465"/>
                  <a:pt x="800172" y="104609"/>
                </a:cubicBezTo>
                <a:cubicBezTo>
                  <a:pt x="798513" y="104749"/>
                  <a:pt x="796407" y="104821"/>
                  <a:pt x="793866" y="104821"/>
                </a:cubicBezTo>
                <a:cubicBezTo>
                  <a:pt x="791323" y="104821"/>
                  <a:pt x="789184" y="104749"/>
                  <a:pt x="787453" y="104609"/>
                </a:cubicBezTo>
                <a:cubicBezTo>
                  <a:pt x="785724" y="104465"/>
                  <a:pt x="784310" y="104238"/>
                  <a:pt x="783217" y="103918"/>
                </a:cubicBezTo>
                <a:cubicBezTo>
                  <a:pt x="782118" y="103600"/>
                  <a:pt x="781341" y="103197"/>
                  <a:pt x="780883" y="102701"/>
                </a:cubicBezTo>
                <a:cubicBezTo>
                  <a:pt x="780422" y="102207"/>
                  <a:pt x="780193" y="101606"/>
                  <a:pt x="780193" y="100900"/>
                </a:cubicBezTo>
                <a:lnTo>
                  <a:pt x="780193" y="58716"/>
                </a:lnTo>
                <a:cubicBezTo>
                  <a:pt x="780193" y="55749"/>
                  <a:pt x="780281" y="52674"/>
                  <a:pt x="780458" y="49496"/>
                </a:cubicBezTo>
                <a:cubicBezTo>
                  <a:pt x="780635" y="46314"/>
                  <a:pt x="780901" y="43207"/>
                  <a:pt x="781250" y="40169"/>
                </a:cubicBezTo>
                <a:cubicBezTo>
                  <a:pt x="779555" y="43138"/>
                  <a:pt x="777722" y="46051"/>
                  <a:pt x="775743" y="48913"/>
                </a:cubicBezTo>
                <a:cubicBezTo>
                  <a:pt x="773766" y="51775"/>
                  <a:pt x="771750" y="54619"/>
                  <a:pt x="769701" y="57444"/>
                </a:cubicBezTo>
                <a:lnTo>
                  <a:pt x="737802" y="100792"/>
                </a:lnTo>
                <a:cubicBezTo>
                  <a:pt x="737165" y="101571"/>
                  <a:pt x="736563" y="102226"/>
                  <a:pt x="735998" y="102754"/>
                </a:cubicBezTo>
                <a:cubicBezTo>
                  <a:pt x="735430" y="103280"/>
                  <a:pt x="734710" y="103706"/>
                  <a:pt x="733827" y="104022"/>
                </a:cubicBezTo>
                <a:cubicBezTo>
                  <a:pt x="732942" y="104342"/>
                  <a:pt x="731830" y="104555"/>
                  <a:pt x="730487" y="104663"/>
                </a:cubicBezTo>
                <a:cubicBezTo>
                  <a:pt x="729143" y="104767"/>
                  <a:pt x="727412" y="104821"/>
                  <a:pt x="725295" y="104821"/>
                </a:cubicBezTo>
                <a:cubicBezTo>
                  <a:pt x="722751" y="104821"/>
                  <a:pt x="720684" y="104749"/>
                  <a:pt x="719097" y="104609"/>
                </a:cubicBezTo>
                <a:cubicBezTo>
                  <a:pt x="717505" y="104465"/>
                  <a:pt x="716230" y="104238"/>
                  <a:pt x="715281" y="103918"/>
                </a:cubicBezTo>
                <a:cubicBezTo>
                  <a:pt x="714322" y="103600"/>
                  <a:pt x="713653" y="103180"/>
                  <a:pt x="713265" y="102646"/>
                </a:cubicBezTo>
                <a:cubicBezTo>
                  <a:pt x="712872" y="102117"/>
                  <a:pt x="712681" y="101498"/>
                  <a:pt x="712681" y="100792"/>
                </a:cubicBezTo>
                <a:lnTo>
                  <a:pt x="712681" y="5936"/>
                </a:lnTo>
                <a:cubicBezTo>
                  <a:pt x="712681" y="5300"/>
                  <a:pt x="712872" y="4719"/>
                  <a:pt x="713265" y="4187"/>
                </a:cubicBezTo>
                <a:cubicBezTo>
                  <a:pt x="713653" y="3657"/>
                  <a:pt x="714358" y="3214"/>
                  <a:pt x="715384" y="2859"/>
                </a:cubicBezTo>
                <a:cubicBezTo>
                  <a:pt x="716407" y="2509"/>
                  <a:pt x="717750" y="2243"/>
                  <a:pt x="719413" y="2066"/>
                </a:cubicBezTo>
                <a:cubicBezTo>
                  <a:pt x="721072" y="1894"/>
                  <a:pt x="723175" y="1803"/>
                  <a:pt x="725717" y="1803"/>
                </a:cubicBezTo>
                <a:cubicBezTo>
                  <a:pt x="730731" y="1803"/>
                  <a:pt x="734267" y="2160"/>
                  <a:pt x="736316" y="2865"/>
                </a:cubicBezTo>
                <a:cubicBezTo>
                  <a:pt x="738364" y="3567"/>
                  <a:pt x="739390" y="4593"/>
                  <a:pt x="739390" y="5936"/>
                </a:cubicBezTo>
                <a:lnTo>
                  <a:pt x="739390" y="47908"/>
                </a:lnTo>
                <a:cubicBezTo>
                  <a:pt x="739390" y="50802"/>
                  <a:pt x="739284" y="53806"/>
                  <a:pt x="739073" y="56912"/>
                </a:cubicBezTo>
                <a:cubicBezTo>
                  <a:pt x="738860" y="60023"/>
                  <a:pt x="738576" y="63025"/>
                  <a:pt x="738223" y="65923"/>
                </a:cubicBezTo>
                <a:cubicBezTo>
                  <a:pt x="739919" y="63097"/>
                  <a:pt x="741647" y="60289"/>
                  <a:pt x="743418" y="57499"/>
                </a:cubicBezTo>
                <a:cubicBezTo>
                  <a:pt x="745183" y="54709"/>
                  <a:pt x="747057" y="52005"/>
                  <a:pt x="749034" y="49391"/>
                </a:cubicBezTo>
                <a:lnTo>
                  <a:pt x="781250" y="5936"/>
                </a:lnTo>
                <a:cubicBezTo>
                  <a:pt x="781819" y="5162"/>
                  <a:pt x="782420" y="4507"/>
                  <a:pt x="783058" y="3974"/>
                </a:cubicBezTo>
                <a:cubicBezTo>
                  <a:pt x="783691" y="3445"/>
                  <a:pt x="784486" y="3020"/>
                  <a:pt x="785437" y="2704"/>
                </a:cubicBezTo>
                <a:cubicBezTo>
                  <a:pt x="786392" y="2386"/>
                  <a:pt x="787557" y="2160"/>
                  <a:pt x="788936" y="2015"/>
                </a:cubicBezTo>
                <a:cubicBezTo>
                  <a:pt x="790312" y="1872"/>
                  <a:pt x="792098" y="1803"/>
                  <a:pt x="794290" y="1803"/>
                </a:cubicBezTo>
                <a:cubicBezTo>
                  <a:pt x="796762" y="1803"/>
                  <a:pt x="798811" y="1872"/>
                  <a:pt x="800439" y="2015"/>
                </a:cubicBezTo>
                <a:cubicBezTo>
                  <a:pt x="802062" y="2160"/>
                  <a:pt x="803355" y="2404"/>
                  <a:pt x="804305" y="2757"/>
                </a:cubicBezTo>
                <a:cubicBezTo>
                  <a:pt x="805259" y="3110"/>
                  <a:pt x="805914" y="3567"/>
                  <a:pt x="806267" y="4136"/>
                </a:cubicBezTo>
                <a:cubicBezTo>
                  <a:pt x="806620" y="4702"/>
                  <a:pt x="806797" y="5339"/>
                  <a:pt x="806797" y="6044"/>
                </a:cubicBezTo>
                <a:close/>
                <a:moveTo>
                  <a:pt x="912781" y="100580"/>
                </a:moveTo>
                <a:cubicBezTo>
                  <a:pt x="912781" y="101286"/>
                  <a:pt x="912567" y="101905"/>
                  <a:pt x="912147" y="102434"/>
                </a:cubicBezTo>
                <a:cubicBezTo>
                  <a:pt x="911721" y="102966"/>
                  <a:pt x="911017" y="103409"/>
                  <a:pt x="910026" y="103759"/>
                </a:cubicBezTo>
                <a:cubicBezTo>
                  <a:pt x="909033" y="104112"/>
                  <a:pt x="907675" y="104379"/>
                  <a:pt x="905946" y="104555"/>
                </a:cubicBezTo>
                <a:cubicBezTo>
                  <a:pt x="904215" y="104730"/>
                  <a:pt x="902073" y="104821"/>
                  <a:pt x="899532" y="104821"/>
                </a:cubicBezTo>
                <a:cubicBezTo>
                  <a:pt x="896918" y="104821"/>
                  <a:pt x="894748" y="104730"/>
                  <a:pt x="893015" y="104555"/>
                </a:cubicBezTo>
                <a:cubicBezTo>
                  <a:pt x="891284" y="104379"/>
                  <a:pt x="889906" y="104112"/>
                  <a:pt x="888883" y="103759"/>
                </a:cubicBezTo>
                <a:cubicBezTo>
                  <a:pt x="887857" y="103409"/>
                  <a:pt x="887152" y="102966"/>
                  <a:pt x="886763" y="102434"/>
                </a:cubicBezTo>
                <a:cubicBezTo>
                  <a:pt x="886373" y="101905"/>
                  <a:pt x="886176" y="101286"/>
                  <a:pt x="886176" y="100580"/>
                </a:cubicBezTo>
                <a:lnTo>
                  <a:pt x="886176" y="68044"/>
                </a:lnTo>
                <a:cubicBezTo>
                  <a:pt x="882716" y="69526"/>
                  <a:pt x="879026" y="70639"/>
                  <a:pt x="875106" y="71380"/>
                </a:cubicBezTo>
                <a:cubicBezTo>
                  <a:pt x="871186" y="72126"/>
                  <a:pt x="866855" y="72493"/>
                  <a:pt x="862120" y="72493"/>
                </a:cubicBezTo>
                <a:cubicBezTo>
                  <a:pt x="854985" y="72493"/>
                  <a:pt x="849067" y="71647"/>
                  <a:pt x="844370" y="69951"/>
                </a:cubicBezTo>
                <a:cubicBezTo>
                  <a:pt x="839668" y="68256"/>
                  <a:pt x="835891" y="65887"/>
                  <a:pt x="833030" y="62848"/>
                </a:cubicBezTo>
                <a:cubicBezTo>
                  <a:pt x="830167" y="59811"/>
                  <a:pt x="828155" y="56243"/>
                  <a:pt x="826988" y="52142"/>
                </a:cubicBezTo>
                <a:cubicBezTo>
                  <a:pt x="825823" y="48045"/>
                  <a:pt x="825238" y="42818"/>
                  <a:pt x="825238" y="36460"/>
                </a:cubicBezTo>
                <a:lnTo>
                  <a:pt x="825238" y="6044"/>
                </a:lnTo>
                <a:cubicBezTo>
                  <a:pt x="825238" y="5339"/>
                  <a:pt x="825433" y="4719"/>
                  <a:pt x="825823" y="4187"/>
                </a:cubicBezTo>
                <a:cubicBezTo>
                  <a:pt x="826211" y="3657"/>
                  <a:pt x="826916" y="3214"/>
                  <a:pt x="827942" y="2859"/>
                </a:cubicBezTo>
                <a:cubicBezTo>
                  <a:pt x="828960" y="2509"/>
                  <a:pt x="830322" y="2243"/>
                  <a:pt x="832021" y="2066"/>
                </a:cubicBezTo>
                <a:cubicBezTo>
                  <a:pt x="833717" y="1894"/>
                  <a:pt x="835869" y="1803"/>
                  <a:pt x="838487" y="1803"/>
                </a:cubicBezTo>
                <a:cubicBezTo>
                  <a:pt x="841101" y="1803"/>
                  <a:pt x="843253" y="1894"/>
                  <a:pt x="844949" y="2066"/>
                </a:cubicBezTo>
                <a:cubicBezTo>
                  <a:pt x="846648" y="2243"/>
                  <a:pt x="848010" y="2509"/>
                  <a:pt x="849031" y="2859"/>
                </a:cubicBezTo>
                <a:cubicBezTo>
                  <a:pt x="850054" y="3214"/>
                  <a:pt x="850763" y="3657"/>
                  <a:pt x="851151" y="4187"/>
                </a:cubicBezTo>
                <a:cubicBezTo>
                  <a:pt x="851544" y="4719"/>
                  <a:pt x="851734" y="5339"/>
                  <a:pt x="851734" y="6044"/>
                </a:cubicBezTo>
                <a:lnTo>
                  <a:pt x="851734" y="32432"/>
                </a:lnTo>
                <a:cubicBezTo>
                  <a:pt x="851734" y="37094"/>
                  <a:pt x="852091" y="40500"/>
                  <a:pt x="852797" y="42657"/>
                </a:cubicBezTo>
                <a:cubicBezTo>
                  <a:pt x="853502" y="44813"/>
                  <a:pt x="854489" y="46544"/>
                  <a:pt x="855760" y="47855"/>
                </a:cubicBezTo>
                <a:cubicBezTo>
                  <a:pt x="857030" y="49162"/>
                  <a:pt x="858586" y="50080"/>
                  <a:pt x="860425" y="50608"/>
                </a:cubicBezTo>
                <a:cubicBezTo>
                  <a:pt x="862265" y="51138"/>
                  <a:pt x="864382" y="51405"/>
                  <a:pt x="866782" y="51405"/>
                </a:cubicBezTo>
                <a:cubicBezTo>
                  <a:pt x="870175" y="51405"/>
                  <a:pt x="873479" y="50998"/>
                  <a:pt x="876693" y="50184"/>
                </a:cubicBezTo>
                <a:cubicBezTo>
                  <a:pt x="879908" y="49370"/>
                  <a:pt x="883069" y="48189"/>
                  <a:pt x="886176" y="46634"/>
                </a:cubicBezTo>
                <a:lnTo>
                  <a:pt x="886176" y="6044"/>
                </a:lnTo>
                <a:cubicBezTo>
                  <a:pt x="886176" y="5339"/>
                  <a:pt x="886373" y="4719"/>
                  <a:pt x="886763" y="4187"/>
                </a:cubicBezTo>
                <a:cubicBezTo>
                  <a:pt x="887152" y="3657"/>
                  <a:pt x="887857" y="3214"/>
                  <a:pt x="888883" y="2859"/>
                </a:cubicBezTo>
                <a:cubicBezTo>
                  <a:pt x="889906" y="2509"/>
                  <a:pt x="891284" y="2243"/>
                  <a:pt x="893015" y="2066"/>
                </a:cubicBezTo>
                <a:cubicBezTo>
                  <a:pt x="894748" y="1894"/>
                  <a:pt x="896918" y="1803"/>
                  <a:pt x="899532" y="1803"/>
                </a:cubicBezTo>
                <a:cubicBezTo>
                  <a:pt x="902073" y="1803"/>
                  <a:pt x="904215" y="1894"/>
                  <a:pt x="905946" y="2066"/>
                </a:cubicBezTo>
                <a:cubicBezTo>
                  <a:pt x="907675" y="2243"/>
                  <a:pt x="909033" y="2509"/>
                  <a:pt x="910026" y="2859"/>
                </a:cubicBezTo>
                <a:cubicBezTo>
                  <a:pt x="911017" y="3214"/>
                  <a:pt x="911721" y="3657"/>
                  <a:pt x="912147" y="4187"/>
                </a:cubicBezTo>
                <a:cubicBezTo>
                  <a:pt x="912567" y="4719"/>
                  <a:pt x="912781" y="5339"/>
                  <a:pt x="912781" y="6044"/>
                </a:cubicBezTo>
                <a:close/>
                <a:moveTo>
                  <a:pt x="1026821" y="50555"/>
                </a:moveTo>
                <a:cubicBezTo>
                  <a:pt x="1026821" y="53806"/>
                  <a:pt x="1026094" y="56206"/>
                  <a:pt x="1024650" y="57762"/>
                </a:cubicBezTo>
                <a:cubicBezTo>
                  <a:pt x="1023200" y="59314"/>
                  <a:pt x="1021202" y="60095"/>
                  <a:pt x="1018659" y="60095"/>
                </a:cubicBezTo>
                <a:lnTo>
                  <a:pt x="961110" y="60095"/>
                </a:lnTo>
                <a:cubicBezTo>
                  <a:pt x="961110" y="64124"/>
                  <a:pt x="961586" y="67777"/>
                  <a:pt x="962543" y="71060"/>
                </a:cubicBezTo>
                <a:cubicBezTo>
                  <a:pt x="963493" y="74351"/>
                  <a:pt x="965012" y="77141"/>
                  <a:pt x="967101" y="79433"/>
                </a:cubicBezTo>
                <a:cubicBezTo>
                  <a:pt x="969185" y="81731"/>
                  <a:pt x="971867" y="83481"/>
                  <a:pt x="975154" y="84682"/>
                </a:cubicBezTo>
                <a:cubicBezTo>
                  <a:pt x="978438" y="85885"/>
                  <a:pt x="982379" y="86486"/>
                  <a:pt x="986969" y="86486"/>
                </a:cubicBezTo>
                <a:cubicBezTo>
                  <a:pt x="991635" y="86486"/>
                  <a:pt x="995731" y="86152"/>
                  <a:pt x="999267" y="85478"/>
                </a:cubicBezTo>
                <a:cubicBezTo>
                  <a:pt x="1002798" y="84808"/>
                  <a:pt x="1005854" y="84064"/>
                  <a:pt x="1008436" y="83249"/>
                </a:cubicBezTo>
                <a:cubicBezTo>
                  <a:pt x="1011014" y="82436"/>
                  <a:pt x="1013148" y="81698"/>
                  <a:pt x="1014845" y="81024"/>
                </a:cubicBezTo>
                <a:cubicBezTo>
                  <a:pt x="1016540" y="80355"/>
                  <a:pt x="1017918" y="80020"/>
                  <a:pt x="1018977" y="80020"/>
                </a:cubicBezTo>
                <a:cubicBezTo>
                  <a:pt x="1019613" y="80020"/>
                  <a:pt x="1020143" y="80143"/>
                  <a:pt x="1020568" y="80391"/>
                </a:cubicBezTo>
                <a:cubicBezTo>
                  <a:pt x="1020988" y="80636"/>
                  <a:pt x="1021346" y="81076"/>
                  <a:pt x="1021626" y="81713"/>
                </a:cubicBezTo>
                <a:cubicBezTo>
                  <a:pt x="1021907" y="82349"/>
                  <a:pt x="1022105" y="83249"/>
                  <a:pt x="1022213" y="84417"/>
                </a:cubicBezTo>
                <a:cubicBezTo>
                  <a:pt x="1022317" y="85583"/>
                  <a:pt x="1022371" y="87048"/>
                  <a:pt x="1022371" y="88819"/>
                </a:cubicBezTo>
                <a:cubicBezTo>
                  <a:pt x="1022371" y="90370"/>
                  <a:pt x="1022335" y="91695"/>
                  <a:pt x="1022267" y="92794"/>
                </a:cubicBezTo>
                <a:cubicBezTo>
                  <a:pt x="1022191" y="93887"/>
                  <a:pt x="1022091" y="94823"/>
                  <a:pt x="1021947" y="95598"/>
                </a:cubicBezTo>
                <a:cubicBezTo>
                  <a:pt x="1021802" y="96379"/>
                  <a:pt x="1021591" y="97034"/>
                  <a:pt x="1021310" y="97560"/>
                </a:cubicBezTo>
                <a:cubicBezTo>
                  <a:pt x="1021030" y="98090"/>
                  <a:pt x="1020654" y="98600"/>
                  <a:pt x="1020197" y="99093"/>
                </a:cubicBezTo>
                <a:cubicBezTo>
                  <a:pt x="1019737" y="99593"/>
                  <a:pt x="1018480" y="100264"/>
                  <a:pt x="1016434" y="101113"/>
                </a:cubicBezTo>
                <a:cubicBezTo>
                  <a:pt x="1014387" y="101959"/>
                  <a:pt x="1011774" y="102787"/>
                  <a:pt x="1008591" y="103600"/>
                </a:cubicBezTo>
                <a:cubicBezTo>
                  <a:pt x="1005412" y="104414"/>
                  <a:pt x="1001773" y="105120"/>
                  <a:pt x="997675" y="105721"/>
                </a:cubicBezTo>
                <a:cubicBezTo>
                  <a:pt x="993575" y="106319"/>
                  <a:pt x="989194" y="106621"/>
                  <a:pt x="984532" y="106621"/>
                </a:cubicBezTo>
                <a:cubicBezTo>
                  <a:pt x="976126" y="106621"/>
                  <a:pt x="968756" y="105559"/>
                  <a:pt x="962435" y="103439"/>
                </a:cubicBezTo>
                <a:cubicBezTo>
                  <a:pt x="956109" y="101322"/>
                  <a:pt x="950828" y="98107"/>
                  <a:pt x="946592" y="93798"/>
                </a:cubicBezTo>
                <a:cubicBezTo>
                  <a:pt x="942350" y="89489"/>
                  <a:pt x="939190" y="84049"/>
                  <a:pt x="937101" y="77475"/>
                </a:cubicBezTo>
                <a:cubicBezTo>
                  <a:pt x="935017" y="70901"/>
                  <a:pt x="933976" y="63205"/>
                  <a:pt x="933976" y="54371"/>
                </a:cubicBezTo>
                <a:cubicBezTo>
                  <a:pt x="933976" y="45965"/>
                  <a:pt x="935072" y="38383"/>
                  <a:pt x="937264" y="31633"/>
                </a:cubicBezTo>
                <a:cubicBezTo>
                  <a:pt x="939456" y="24887"/>
                  <a:pt x="942634" y="19167"/>
                  <a:pt x="946804" y="14468"/>
                </a:cubicBezTo>
                <a:cubicBezTo>
                  <a:pt x="950968" y="9766"/>
                  <a:pt x="956038" y="6185"/>
                  <a:pt x="962010" y="3708"/>
                </a:cubicBezTo>
                <a:cubicBezTo>
                  <a:pt x="967982" y="1238"/>
                  <a:pt x="974711" y="0"/>
                  <a:pt x="982199" y="0"/>
                </a:cubicBezTo>
                <a:cubicBezTo>
                  <a:pt x="990115" y="0"/>
                  <a:pt x="996880" y="1163"/>
                  <a:pt x="1002496" y="3495"/>
                </a:cubicBezTo>
                <a:cubicBezTo>
                  <a:pt x="1008116" y="5828"/>
                  <a:pt x="1012723" y="9061"/>
                  <a:pt x="1016331" y="13194"/>
                </a:cubicBezTo>
                <a:cubicBezTo>
                  <a:pt x="1019934" y="17330"/>
                  <a:pt x="1022584" y="22222"/>
                  <a:pt x="1024279" y="27875"/>
                </a:cubicBezTo>
                <a:cubicBezTo>
                  <a:pt x="1025971" y="33527"/>
                  <a:pt x="1026821" y="39672"/>
                  <a:pt x="1026821" y="46314"/>
                </a:cubicBezTo>
                <a:close/>
                <a:moveTo>
                  <a:pt x="1000958" y="42926"/>
                </a:moveTo>
                <a:cubicBezTo>
                  <a:pt x="1001172" y="35434"/>
                  <a:pt x="999670" y="29553"/>
                  <a:pt x="996455" y="25279"/>
                </a:cubicBezTo>
                <a:cubicBezTo>
                  <a:pt x="993241" y="21002"/>
                  <a:pt x="988276" y="18867"/>
                  <a:pt x="981565" y="18867"/>
                </a:cubicBezTo>
                <a:cubicBezTo>
                  <a:pt x="978174" y="18867"/>
                  <a:pt x="975225" y="19501"/>
                  <a:pt x="972717" y="20776"/>
                </a:cubicBezTo>
                <a:cubicBezTo>
                  <a:pt x="970208" y="22046"/>
                  <a:pt x="968126" y="23760"/>
                  <a:pt x="966464" y="25913"/>
                </a:cubicBezTo>
                <a:cubicBezTo>
                  <a:pt x="964803" y="28070"/>
                  <a:pt x="963530" y="30614"/>
                  <a:pt x="962647" y="33548"/>
                </a:cubicBezTo>
                <a:cubicBezTo>
                  <a:pt x="961765" y="36478"/>
                  <a:pt x="961250" y="39607"/>
                  <a:pt x="961110" y="42926"/>
                </a:cubicBezTo>
                <a:close/>
                <a:moveTo>
                  <a:pt x="1120299" y="85528"/>
                </a:moveTo>
                <a:cubicBezTo>
                  <a:pt x="1120299" y="87368"/>
                  <a:pt x="1120244" y="88901"/>
                  <a:pt x="1120140" y="90141"/>
                </a:cubicBezTo>
                <a:cubicBezTo>
                  <a:pt x="1120036" y="91379"/>
                  <a:pt x="1119892" y="92419"/>
                  <a:pt x="1119716" y="93265"/>
                </a:cubicBezTo>
                <a:cubicBezTo>
                  <a:pt x="1119539" y="94114"/>
                  <a:pt x="1119327" y="94805"/>
                  <a:pt x="1119079" y="95331"/>
                </a:cubicBezTo>
                <a:cubicBezTo>
                  <a:pt x="1118833" y="95865"/>
                  <a:pt x="1118286" y="96534"/>
                  <a:pt x="1117436" y="97348"/>
                </a:cubicBezTo>
                <a:cubicBezTo>
                  <a:pt x="1116590" y="98161"/>
                  <a:pt x="1115140" y="99147"/>
                  <a:pt x="1113091" y="100314"/>
                </a:cubicBezTo>
                <a:cubicBezTo>
                  <a:pt x="1111043" y="101481"/>
                  <a:pt x="1108710" y="102521"/>
                  <a:pt x="1106096" y="103439"/>
                </a:cubicBezTo>
                <a:cubicBezTo>
                  <a:pt x="1103483" y="104359"/>
                  <a:pt x="1100636" y="105101"/>
                  <a:pt x="1097564" y="105666"/>
                </a:cubicBezTo>
                <a:cubicBezTo>
                  <a:pt x="1094493" y="106235"/>
                  <a:pt x="1091326" y="106516"/>
                  <a:pt x="1088079" y="106516"/>
                </a:cubicBezTo>
                <a:cubicBezTo>
                  <a:pt x="1080803" y="106516"/>
                  <a:pt x="1074355" y="105386"/>
                  <a:pt x="1068739" y="103125"/>
                </a:cubicBezTo>
                <a:cubicBezTo>
                  <a:pt x="1063123" y="100861"/>
                  <a:pt x="1058404" y="97523"/>
                  <a:pt x="1054588" y="93106"/>
                </a:cubicBezTo>
                <a:cubicBezTo>
                  <a:pt x="1050771" y="88693"/>
                  <a:pt x="1047892" y="83304"/>
                  <a:pt x="1045948" y="76943"/>
                </a:cubicBezTo>
                <a:cubicBezTo>
                  <a:pt x="1044003" y="70585"/>
                  <a:pt x="1043036" y="63309"/>
                  <a:pt x="1043036" y="55113"/>
                </a:cubicBezTo>
                <a:cubicBezTo>
                  <a:pt x="1043036" y="45644"/>
                  <a:pt x="1044216" y="37465"/>
                  <a:pt x="1046585" y="30575"/>
                </a:cubicBezTo>
                <a:cubicBezTo>
                  <a:pt x="1048950" y="23684"/>
                  <a:pt x="1052255" y="17978"/>
                  <a:pt x="1056496" y="13457"/>
                </a:cubicBezTo>
                <a:cubicBezTo>
                  <a:pt x="1060733" y="8935"/>
                  <a:pt x="1065751" y="5580"/>
                  <a:pt x="1071547" y="3391"/>
                </a:cubicBezTo>
                <a:cubicBezTo>
                  <a:pt x="1077340" y="1203"/>
                  <a:pt x="1083697" y="108"/>
                  <a:pt x="1090620" y="108"/>
                </a:cubicBezTo>
                <a:cubicBezTo>
                  <a:pt x="1093446" y="108"/>
                  <a:pt x="1096222" y="353"/>
                  <a:pt x="1098943" y="846"/>
                </a:cubicBezTo>
                <a:cubicBezTo>
                  <a:pt x="1101662" y="1346"/>
                  <a:pt x="1104207" y="2015"/>
                  <a:pt x="1106575" y="2865"/>
                </a:cubicBezTo>
                <a:cubicBezTo>
                  <a:pt x="1108941" y="3711"/>
                  <a:pt x="1111060" y="4666"/>
                  <a:pt x="1112936" y="5724"/>
                </a:cubicBezTo>
                <a:cubicBezTo>
                  <a:pt x="1114804" y="6786"/>
                  <a:pt x="1116129" y="7700"/>
                  <a:pt x="1116911" y="8478"/>
                </a:cubicBezTo>
                <a:cubicBezTo>
                  <a:pt x="1117685" y="9256"/>
                  <a:pt x="1118232" y="9911"/>
                  <a:pt x="1118552" y="10439"/>
                </a:cubicBezTo>
                <a:cubicBezTo>
                  <a:pt x="1118870" y="10972"/>
                  <a:pt x="1119114" y="11660"/>
                  <a:pt x="1119290" y="12506"/>
                </a:cubicBezTo>
                <a:cubicBezTo>
                  <a:pt x="1119471" y="13353"/>
                  <a:pt x="1119610" y="14393"/>
                  <a:pt x="1119716" y="15631"/>
                </a:cubicBezTo>
                <a:cubicBezTo>
                  <a:pt x="1119820" y="16869"/>
                  <a:pt x="1119873" y="18374"/>
                  <a:pt x="1119873" y="20138"/>
                </a:cubicBezTo>
                <a:cubicBezTo>
                  <a:pt x="1119873" y="24235"/>
                  <a:pt x="1119521" y="27112"/>
                  <a:pt x="1118815" y="28774"/>
                </a:cubicBezTo>
                <a:cubicBezTo>
                  <a:pt x="1118110" y="30434"/>
                  <a:pt x="1117189" y="31270"/>
                  <a:pt x="1116059" y="31270"/>
                </a:cubicBezTo>
                <a:cubicBezTo>
                  <a:pt x="1114859" y="31270"/>
                  <a:pt x="1113588" y="30776"/>
                  <a:pt x="1112246" y="29783"/>
                </a:cubicBezTo>
                <a:cubicBezTo>
                  <a:pt x="1110899" y="28792"/>
                  <a:pt x="1109312" y="27699"/>
                  <a:pt x="1107475" y="26496"/>
                </a:cubicBezTo>
                <a:cubicBezTo>
                  <a:pt x="1105635" y="25297"/>
                  <a:pt x="1103447" y="24202"/>
                  <a:pt x="1100902" y="23213"/>
                </a:cubicBezTo>
                <a:cubicBezTo>
                  <a:pt x="1098360" y="22219"/>
                  <a:pt x="1095322" y="21726"/>
                  <a:pt x="1091790" y="21726"/>
                </a:cubicBezTo>
                <a:cubicBezTo>
                  <a:pt x="1084861" y="21726"/>
                  <a:pt x="1079565" y="24393"/>
                  <a:pt x="1075893" y="29728"/>
                </a:cubicBezTo>
                <a:cubicBezTo>
                  <a:pt x="1072216" y="35063"/>
                  <a:pt x="1070378" y="42890"/>
                  <a:pt x="1070378" y="53204"/>
                </a:cubicBezTo>
                <a:cubicBezTo>
                  <a:pt x="1070378" y="58290"/>
                  <a:pt x="1070839" y="62780"/>
                  <a:pt x="1071759" y="66665"/>
                </a:cubicBezTo>
                <a:cubicBezTo>
                  <a:pt x="1072674" y="70552"/>
                  <a:pt x="1074039" y="73804"/>
                  <a:pt x="1075839" y="76417"/>
                </a:cubicBezTo>
                <a:cubicBezTo>
                  <a:pt x="1077638" y="79031"/>
                  <a:pt x="1079899" y="80993"/>
                  <a:pt x="1082620" y="82300"/>
                </a:cubicBezTo>
                <a:cubicBezTo>
                  <a:pt x="1085340" y="83606"/>
                  <a:pt x="1088499" y="84262"/>
                  <a:pt x="1092107" y="84262"/>
                </a:cubicBezTo>
                <a:cubicBezTo>
                  <a:pt x="1095779" y="84262"/>
                  <a:pt x="1098943" y="83715"/>
                  <a:pt x="1101593" y="82616"/>
                </a:cubicBezTo>
                <a:cubicBezTo>
                  <a:pt x="1104242" y="81519"/>
                  <a:pt x="1106558" y="80302"/>
                  <a:pt x="1108537" y="78958"/>
                </a:cubicBezTo>
                <a:cubicBezTo>
                  <a:pt x="1110513" y="77620"/>
                  <a:pt x="1112174" y="76399"/>
                  <a:pt x="1113515" y="75301"/>
                </a:cubicBezTo>
                <a:cubicBezTo>
                  <a:pt x="1114859" y="74206"/>
                  <a:pt x="1115990" y="73660"/>
                  <a:pt x="1116908" y="73660"/>
                </a:cubicBezTo>
                <a:cubicBezTo>
                  <a:pt x="1117541" y="73660"/>
                  <a:pt x="1118074" y="73835"/>
                  <a:pt x="1118500" y="74188"/>
                </a:cubicBezTo>
                <a:cubicBezTo>
                  <a:pt x="1118924" y="74541"/>
                  <a:pt x="1119258" y="75196"/>
                  <a:pt x="1119503" y="76150"/>
                </a:cubicBezTo>
                <a:cubicBezTo>
                  <a:pt x="1119751" y="77104"/>
                  <a:pt x="1119942" y="78325"/>
                  <a:pt x="1120087" y="79808"/>
                </a:cubicBezTo>
                <a:cubicBezTo>
                  <a:pt x="1120230" y="81291"/>
                  <a:pt x="1120299" y="83196"/>
                  <a:pt x="1120299" y="85528"/>
                </a:cubicBezTo>
                <a:close/>
                <a:moveTo>
                  <a:pt x="1229271" y="101638"/>
                </a:moveTo>
                <a:cubicBezTo>
                  <a:pt x="1229271" y="102207"/>
                  <a:pt x="1229080" y="102679"/>
                  <a:pt x="1228687" y="103072"/>
                </a:cubicBezTo>
                <a:cubicBezTo>
                  <a:pt x="1228298" y="103460"/>
                  <a:pt x="1227615" y="103780"/>
                  <a:pt x="1226621" y="104026"/>
                </a:cubicBezTo>
                <a:cubicBezTo>
                  <a:pt x="1225631" y="104273"/>
                  <a:pt x="1224274" y="104465"/>
                  <a:pt x="1222543" y="104609"/>
                </a:cubicBezTo>
                <a:cubicBezTo>
                  <a:pt x="1220814" y="104749"/>
                  <a:pt x="1218640" y="104821"/>
                  <a:pt x="1216026" y="104821"/>
                </a:cubicBezTo>
                <a:cubicBezTo>
                  <a:pt x="1213056" y="104821"/>
                  <a:pt x="1210619" y="104749"/>
                  <a:pt x="1208711" y="104609"/>
                </a:cubicBezTo>
                <a:cubicBezTo>
                  <a:pt x="1206803" y="104465"/>
                  <a:pt x="1205283" y="104273"/>
                  <a:pt x="1204153" y="104026"/>
                </a:cubicBezTo>
                <a:cubicBezTo>
                  <a:pt x="1203027" y="103780"/>
                  <a:pt x="1202212" y="103409"/>
                  <a:pt x="1201720" y="102913"/>
                </a:cubicBezTo>
                <a:cubicBezTo>
                  <a:pt x="1201219" y="102420"/>
                  <a:pt x="1200831" y="101818"/>
                  <a:pt x="1200550" y="101113"/>
                </a:cubicBezTo>
                <a:lnTo>
                  <a:pt x="1191752" y="78538"/>
                </a:lnTo>
                <a:cubicBezTo>
                  <a:pt x="1190694" y="75499"/>
                  <a:pt x="1189548" y="72954"/>
                  <a:pt x="1188310" y="70901"/>
                </a:cubicBezTo>
                <a:cubicBezTo>
                  <a:pt x="1187071" y="68857"/>
                  <a:pt x="1185710" y="67212"/>
                  <a:pt x="1184227" y="65976"/>
                </a:cubicBezTo>
                <a:cubicBezTo>
                  <a:pt x="1182744" y="64738"/>
                  <a:pt x="1181052" y="63857"/>
                  <a:pt x="1179144" y="63327"/>
                </a:cubicBezTo>
                <a:cubicBezTo>
                  <a:pt x="1177237" y="62798"/>
                  <a:pt x="1175040" y="62532"/>
                  <a:pt x="1172571" y="62532"/>
                </a:cubicBezTo>
                <a:lnTo>
                  <a:pt x="1167163" y="62532"/>
                </a:lnTo>
                <a:lnTo>
                  <a:pt x="1167163" y="101113"/>
                </a:lnTo>
                <a:cubicBezTo>
                  <a:pt x="1167163" y="101606"/>
                  <a:pt x="1166919" y="102081"/>
                  <a:pt x="1166425" y="102542"/>
                </a:cubicBezTo>
                <a:cubicBezTo>
                  <a:pt x="1165928" y="102999"/>
                  <a:pt x="1165152" y="103409"/>
                  <a:pt x="1164092" y="103759"/>
                </a:cubicBezTo>
                <a:cubicBezTo>
                  <a:pt x="1163030" y="104112"/>
                  <a:pt x="1161651" y="104379"/>
                  <a:pt x="1159960" y="104555"/>
                </a:cubicBezTo>
                <a:cubicBezTo>
                  <a:pt x="1158264" y="104730"/>
                  <a:pt x="1156212" y="104821"/>
                  <a:pt x="1153811" y="104821"/>
                </a:cubicBezTo>
                <a:cubicBezTo>
                  <a:pt x="1151342" y="104821"/>
                  <a:pt x="1149253" y="104730"/>
                  <a:pt x="1147558" y="104555"/>
                </a:cubicBezTo>
                <a:cubicBezTo>
                  <a:pt x="1145862" y="104379"/>
                  <a:pt x="1144487" y="104112"/>
                  <a:pt x="1143425" y="103759"/>
                </a:cubicBezTo>
                <a:cubicBezTo>
                  <a:pt x="1142366" y="103409"/>
                  <a:pt x="1141607" y="102999"/>
                  <a:pt x="1141145" y="102542"/>
                </a:cubicBezTo>
                <a:cubicBezTo>
                  <a:pt x="1140689" y="102081"/>
                  <a:pt x="1140455" y="101606"/>
                  <a:pt x="1140455" y="101113"/>
                </a:cubicBezTo>
                <a:lnTo>
                  <a:pt x="1140455" y="5408"/>
                </a:lnTo>
                <a:cubicBezTo>
                  <a:pt x="1140455" y="4910"/>
                  <a:pt x="1140689" y="4431"/>
                  <a:pt x="1141145" y="3974"/>
                </a:cubicBezTo>
                <a:cubicBezTo>
                  <a:pt x="1141607" y="3514"/>
                  <a:pt x="1142366" y="3128"/>
                  <a:pt x="1143425" y="2812"/>
                </a:cubicBezTo>
                <a:cubicBezTo>
                  <a:pt x="1144487" y="2490"/>
                  <a:pt x="1145862" y="2243"/>
                  <a:pt x="1147558" y="2066"/>
                </a:cubicBezTo>
                <a:cubicBezTo>
                  <a:pt x="1149253" y="1894"/>
                  <a:pt x="1151342" y="1803"/>
                  <a:pt x="1153811" y="1803"/>
                </a:cubicBezTo>
                <a:cubicBezTo>
                  <a:pt x="1156212" y="1803"/>
                  <a:pt x="1158264" y="1894"/>
                  <a:pt x="1159960" y="2066"/>
                </a:cubicBezTo>
                <a:cubicBezTo>
                  <a:pt x="1161651" y="2243"/>
                  <a:pt x="1163030" y="2490"/>
                  <a:pt x="1164092" y="2812"/>
                </a:cubicBezTo>
                <a:cubicBezTo>
                  <a:pt x="1165152" y="3128"/>
                  <a:pt x="1165928" y="3514"/>
                  <a:pt x="1166425" y="3974"/>
                </a:cubicBezTo>
                <a:cubicBezTo>
                  <a:pt x="1166919" y="4431"/>
                  <a:pt x="1167163" y="4910"/>
                  <a:pt x="1167163" y="5408"/>
                </a:cubicBezTo>
                <a:lnTo>
                  <a:pt x="1167163" y="42180"/>
                </a:lnTo>
                <a:lnTo>
                  <a:pt x="1172571" y="42180"/>
                </a:lnTo>
                <a:cubicBezTo>
                  <a:pt x="1174759" y="42180"/>
                  <a:pt x="1176736" y="41915"/>
                  <a:pt x="1178507" y="41389"/>
                </a:cubicBezTo>
                <a:cubicBezTo>
                  <a:pt x="1180271" y="40859"/>
                  <a:pt x="1181880" y="39978"/>
                  <a:pt x="1183331" y="38740"/>
                </a:cubicBezTo>
                <a:cubicBezTo>
                  <a:pt x="1184774" y="37500"/>
                  <a:pt x="1186118" y="35860"/>
                  <a:pt x="1187356" y="33807"/>
                </a:cubicBezTo>
                <a:cubicBezTo>
                  <a:pt x="1188591" y="31763"/>
                  <a:pt x="1189775" y="29217"/>
                  <a:pt x="1190906" y="26179"/>
                </a:cubicBezTo>
                <a:lnTo>
                  <a:pt x="1198854" y="5832"/>
                </a:lnTo>
                <a:cubicBezTo>
                  <a:pt x="1199067" y="5126"/>
                  <a:pt x="1199416" y="4507"/>
                  <a:pt x="1199912" y="3974"/>
                </a:cubicBezTo>
                <a:cubicBezTo>
                  <a:pt x="1200405" y="3445"/>
                  <a:pt x="1201166" y="3020"/>
                  <a:pt x="1202191" y="2704"/>
                </a:cubicBezTo>
                <a:cubicBezTo>
                  <a:pt x="1203217" y="2386"/>
                  <a:pt x="1204632" y="2160"/>
                  <a:pt x="1206433" y="2015"/>
                </a:cubicBezTo>
                <a:cubicBezTo>
                  <a:pt x="1208232" y="1872"/>
                  <a:pt x="1210619" y="1803"/>
                  <a:pt x="1213585" y="1803"/>
                </a:cubicBezTo>
                <a:cubicBezTo>
                  <a:pt x="1216203" y="1803"/>
                  <a:pt x="1218338" y="1872"/>
                  <a:pt x="1220000" y="2015"/>
                </a:cubicBezTo>
                <a:cubicBezTo>
                  <a:pt x="1221660" y="2160"/>
                  <a:pt x="1222967" y="2368"/>
                  <a:pt x="1223920" y="2653"/>
                </a:cubicBezTo>
                <a:cubicBezTo>
                  <a:pt x="1224872" y="2933"/>
                  <a:pt x="1225527" y="3269"/>
                  <a:pt x="1225883" y="3657"/>
                </a:cubicBezTo>
                <a:cubicBezTo>
                  <a:pt x="1226232" y="4046"/>
                  <a:pt x="1226408" y="4521"/>
                  <a:pt x="1226408" y="5086"/>
                </a:cubicBezTo>
                <a:cubicBezTo>
                  <a:pt x="1226408" y="5792"/>
                  <a:pt x="1226267" y="6642"/>
                  <a:pt x="1225987" y="7631"/>
                </a:cubicBezTo>
                <a:cubicBezTo>
                  <a:pt x="1225706" y="8622"/>
                  <a:pt x="1225206" y="9964"/>
                  <a:pt x="1224501" y="11660"/>
                </a:cubicBezTo>
                <a:lnTo>
                  <a:pt x="1216976" y="29675"/>
                </a:lnTo>
                <a:cubicBezTo>
                  <a:pt x="1215493" y="33282"/>
                  <a:pt x="1213923" y="36335"/>
                  <a:pt x="1212261" y="38844"/>
                </a:cubicBezTo>
                <a:cubicBezTo>
                  <a:pt x="1210601" y="41352"/>
                  <a:pt x="1208910" y="43420"/>
                  <a:pt x="1207177" y="45043"/>
                </a:cubicBezTo>
                <a:cubicBezTo>
                  <a:pt x="1205446" y="46670"/>
                  <a:pt x="1203696" y="47977"/>
                  <a:pt x="1201928" y="48967"/>
                </a:cubicBezTo>
                <a:cubicBezTo>
                  <a:pt x="1200161" y="49957"/>
                  <a:pt x="1198466" y="50731"/>
                  <a:pt x="1196842" y="51300"/>
                </a:cubicBezTo>
                <a:lnTo>
                  <a:pt x="1196842" y="51512"/>
                </a:lnTo>
                <a:cubicBezTo>
                  <a:pt x="1199031" y="52430"/>
                  <a:pt x="1201078" y="53416"/>
                  <a:pt x="1202987" y="54475"/>
                </a:cubicBezTo>
                <a:cubicBezTo>
                  <a:pt x="1204895" y="55537"/>
                  <a:pt x="1206714" y="56916"/>
                  <a:pt x="1208444" y="58608"/>
                </a:cubicBezTo>
                <a:cubicBezTo>
                  <a:pt x="1210177" y="60303"/>
                  <a:pt x="1211839" y="62405"/>
                  <a:pt x="1213430" y="64915"/>
                </a:cubicBezTo>
                <a:cubicBezTo>
                  <a:pt x="1215018" y="67424"/>
                  <a:pt x="1216591" y="70444"/>
                  <a:pt x="1218147" y="73980"/>
                </a:cubicBezTo>
                <a:lnTo>
                  <a:pt x="1227363" y="95172"/>
                </a:lnTo>
                <a:cubicBezTo>
                  <a:pt x="1227787" y="96094"/>
                  <a:pt x="1228122" y="96891"/>
                  <a:pt x="1228374" y="97560"/>
                </a:cubicBezTo>
                <a:cubicBezTo>
                  <a:pt x="1228620" y="98233"/>
                  <a:pt x="1228814" y="98834"/>
                  <a:pt x="1228953" y="99360"/>
                </a:cubicBezTo>
                <a:cubicBezTo>
                  <a:pt x="1229098" y="99889"/>
                  <a:pt x="1229187" y="100331"/>
                  <a:pt x="1229221" y="100684"/>
                </a:cubicBezTo>
                <a:cubicBezTo>
                  <a:pt x="1229256" y="101037"/>
                  <a:pt x="1229271" y="101357"/>
                  <a:pt x="1229271" y="101638"/>
                </a:cubicBezTo>
                <a:close/>
                <a:moveTo>
                  <a:pt x="1340377" y="52354"/>
                </a:moveTo>
                <a:cubicBezTo>
                  <a:pt x="1340377" y="60411"/>
                  <a:pt x="1339319" y="67759"/>
                  <a:pt x="1337199" y="74404"/>
                </a:cubicBezTo>
                <a:cubicBezTo>
                  <a:pt x="1335079" y="81046"/>
                  <a:pt x="1331863" y="86767"/>
                  <a:pt x="1327554" y="91570"/>
                </a:cubicBezTo>
                <a:cubicBezTo>
                  <a:pt x="1323241" y="96379"/>
                  <a:pt x="1317839" y="100087"/>
                  <a:pt x="1311340" y="102701"/>
                </a:cubicBezTo>
                <a:cubicBezTo>
                  <a:pt x="1304839" y="105315"/>
                  <a:pt x="1297245" y="106621"/>
                  <a:pt x="1288552" y="106621"/>
                </a:cubicBezTo>
                <a:cubicBezTo>
                  <a:pt x="1280142" y="106621"/>
                  <a:pt x="1272834" y="105454"/>
                  <a:pt x="1266617" y="103125"/>
                </a:cubicBezTo>
                <a:cubicBezTo>
                  <a:pt x="1260396" y="100792"/>
                  <a:pt x="1255238" y="97401"/>
                  <a:pt x="1251140" y="92951"/>
                </a:cubicBezTo>
                <a:cubicBezTo>
                  <a:pt x="1247044" y="88498"/>
                  <a:pt x="1244002" y="83024"/>
                  <a:pt x="1242022" y="76517"/>
                </a:cubicBezTo>
                <a:cubicBezTo>
                  <a:pt x="1240046" y="70020"/>
                  <a:pt x="1239055" y="62603"/>
                  <a:pt x="1239055" y="54263"/>
                </a:cubicBezTo>
                <a:cubicBezTo>
                  <a:pt x="1239055" y="46209"/>
                  <a:pt x="1240136" y="38844"/>
                  <a:pt x="1242289" y="32165"/>
                </a:cubicBezTo>
                <a:cubicBezTo>
                  <a:pt x="1244445" y="25487"/>
                  <a:pt x="1247673" y="19763"/>
                  <a:pt x="1251986" y="14997"/>
                </a:cubicBezTo>
                <a:cubicBezTo>
                  <a:pt x="1256296" y="10227"/>
                  <a:pt x="1261685" y="6538"/>
                  <a:pt x="1268151" y="3920"/>
                </a:cubicBezTo>
                <a:cubicBezTo>
                  <a:pt x="1274616" y="1307"/>
                  <a:pt x="1282191" y="0"/>
                  <a:pt x="1290885" y="0"/>
                </a:cubicBezTo>
                <a:cubicBezTo>
                  <a:pt x="1299358" y="0"/>
                  <a:pt x="1306713" y="1148"/>
                  <a:pt x="1312931" y="3442"/>
                </a:cubicBezTo>
                <a:cubicBezTo>
                  <a:pt x="1319148" y="5738"/>
                  <a:pt x="1324289" y="9111"/>
                  <a:pt x="1328350" y="13565"/>
                </a:cubicBezTo>
                <a:cubicBezTo>
                  <a:pt x="1332411" y="18017"/>
                  <a:pt x="1335434" y="23493"/>
                  <a:pt x="1337412" y="29991"/>
                </a:cubicBezTo>
                <a:cubicBezTo>
                  <a:pt x="1339388" y="36497"/>
                  <a:pt x="1340377" y="43948"/>
                  <a:pt x="1340377" y="52354"/>
                </a:cubicBezTo>
                <a:close/>
                <a:moveTo>
                  <a:pt x="1312927" y="53416"/>
                </a:moveTo>
                <a:cubicBezTo>
                  <a:pt x="1312927" y="48755"/>
                  <a:pt x="1312557" y="44460"/>
                  <a:pt x="1311815" y="40540"/>
                </a:cubicBezTo>
                <a:cubicBezTo>
                  <a:pt x="1311073" y="36619"/>
                  <a:pt x="1309821" y="33206"/>
                  <a:pt x="1308053" y="30312"/>
                </a:cubicBezTo>
                <a:cubicBezTo>
                  <a:pt x="1306285" y="27418"/>
                  <a:pt x="1303939" y="25153"/>
                  <a:pt x="1301005" y="23525"/>
                </a:cubicBezTo>
                <a:cubicBezTo>
                  <a:pt x="1298069" y="21906"/>
                  <a:pt x="1294380" y="21092"/>
                  <a:pt x="1289930" y="21092"/>
                </a:cubicBezTo>
                <a:cubicBezTo>
                  <a:pt x="1285970" y="21092"/>
                  <a:pt x="1282510" y="21816"/>
                  <a:pt x="1279544" y="23266"/>
                </a:cubicBezTo>
                <a:cubicBezTo>
                  <a:pt x="1276578" y="24714"/>
                  <a:pt x="1274141" y="26834"/>
                  <a:pt x="1272233" y="29620"/>
                </a:cubicBezTo>
                <a:cubicBezTo>
                  <a:pt x="1270325" y="32414"/>
                  <a:pt x="1268889" y="35769"/>
                  <a:pt x="1267938" y="39690"/>
                </a:cubicBezTo>
                <a:cubicBezTo>
                  <a:pt x="1266984" y="43614"/>
                  <a:pt x="1266509" y="48085"/>
                  <a:pt x="1266509" y="53100"/>
                </a:cubicBezTo>
                <a:cubicBezTo>
                  <a:pt x="1266509" y="57762"/>
                  <a:pt x="1266897" y="62057"/>
                  <a:pt x="1267676" y="65976"/>
                </a:cubicBezTo>
                <a:cubicBezTo>
                  <a:pt x="1268449" y="69897"/>
                  <a:pt x="1269705" y="73307"/>
                  <a:pt x="1271438" y="76205"/>
                </a:cubicBezTo>
                <a:cubicBezTo>
                  <a:pt x="1273168" y="79099"/>
                  <a:pt x="1275516" y="81342"/>
                  <a:pt x="1278486" y="82930"/>
                </a:cubicBezTo>
                <a:cubicBezTo>
                  <a:pt x="1281449" y="84525"/>
                  <a:pt x="1285124" y="85316"/>
                  <a:pt x="1289506" y="85316"/>
                </a:cubicBezTo>
                <a:cubicBezTo>
                  <a:pt x="1293535" y="85316"/>
                  <a:pt x="1297034" y="84592"/>
                  <a:pt x="1300000" y="83142"/>
                </a:cubicBezTo>
                <a:cubicBezTo>
                  <a:pt x="1302967" y="81698"/>
                  <a:pt x="1305404" y="79596"/>
                  <a:pt x="1307311" y="76839"/>
                </a:cubicBezTo>
                <a:cubicBezTo>
                  <a:pt x="1309219" y="74084"/>
                  <a:pt x="1310631" y="70744"/>
                  <a:pt x="1311552" y="66823"/>
                </a:cubicBezTo>
                <a:cubicBezTo>
                  <a:pt x="1312466" y="62903"/>
                  <a:pt x="1312927" y="58431"/>
                  <a:pt x="1312927" y="53416"/>
                </a:cubicBezTo>
                <a:close/>
                <a:moveTo>
                  <a:pt x="1423152" y="14202"/>
                </a:moveTo>
                <a:cubicBezTo>
                  <a:pt x="1423152" y="16394"/>
                  <a:pt x="1423048" y="18248"/>
                  <a:pt x="1422836" y="19767"/>
                </a:cubicBezTo>
                <a:cubicBezTo>
                  <a:pt x="1422624" y="21286"/>
                  <a:pt x="1422339" y="22507"/>
                  <a:pt x="1421990" y="23421"/>
                </a:cubicBezTo>
                <a:cubicBezTo>
                  <a:pt x="1421633" y="24343"/>
                  <a:pt x="1421209" y="24995"/>
                  <a:pt x="1420714" y="25387"/>
                </a:cubicBezTo>
                <a:cubicBezTo>
                  <a:pt x="1420218" y="25776"/>
                  <a:pt x="1419620" y="25966"/>
                  <a:pt x="1418915" y="25966"/>
                </a:cubicBezTo>
                <a:lnTo>
                  <a:pt x="1388178" y="25966"/>
                </a:lnTo>
                <a:lnTo>
                  <a:pt x="1388178" y="100580"/>
                </a:lnTo>
                <a:cubicBezTo>
                  <a:pt x="1388178" y="101286"/>
                  <a:pt x="1387965" y="101905"/>
                  <a:pt x="1387541" y="102434"/>
                </a:cubicBezTo>
                <a:cubicBezTo>
                  <a:pt x="1387120" y="102966"/>
                  <a:pt x="1386393" y="103409"/>
                  <a:pt x="1385373" y="103759"/>
                </a:cubicBezTo>
                <a:cubicBezTo>
                  <a:pt x="1384348" y="104112"/>
                  <a:pt x="1382987" y="104379"/>
                  <a:pt x="1381291" y="104555"/>
                </a:cubicBezTo>
                <a:cubicBezTo>
                  <a:pt x="1379592" y="104730"/>
                  <a:pt x="1377440" y="104821"/>
                  <a:pt x="1374826" y="104821"/>
                </a:cubicBezTo>
                <a:cubicBezTo>
                  <a:pt x="1372212" y="104821"/>
                  <a:pt x="1370056" y="104730"/>
                  <a:pt x="1368360" y="104555"/>
                </a:cubicBezTo>
                <a:cubicBezTo>
                  <a:pt x="1366665" y="104379"/>
                  <a:pt x="1365303" y="104112"/>
                  <a:pt x="1364281" y="103759"/>
                </a:cubicBezTo>
                <a:cubicBezTo>
                  <a:pt x="1363255" y="103409"/>
                  <a:pt x="1362532" y="102966"/>
                  <a:pt x="1362106" y="102434"/>
                </a:cubicBezTo>
                <a:cubicBezTo>
                  <a:pt x="1361682" y="101905"/>
                  <a:pt x="1361469" y="101286"/>
                  <a:pt x="1361469" y="100580"/>
                </a:cubicBezTo>
                <a:lnTo>
                  <a:pt x="1361469" y="11026"/>
                </a:lnTo>
                <a:cubicBezTo>
                  <a:pt x="1361469" y="8200"/>
                  <a:pt x="1362072" y="6059"/>
                  <a:pt x="1363274" y="4611"/>
                </a:cubicBezTo>
                <a:cubicBezTo>
                  <a:pt x="1364473" y="3165"/>
                  <a:pt x="1366347" y="2441"/>
                  <a:pt x="1368890" y="2441"/>
                </a:cubicBezTo>
                <a:lnTo>
                  <a:pt x="1418915" y="2441"/>
                </a:lnTo>
                <a:cubicBezTo>
                  <a:pt x="1419620" y="2441"/>
                  <a:pt x="1420218" y="2631"/>
                  <a:pt x="1420714" y="3020"/>
                </a:cubicBezTo>
                <a:cubicBezTo>
                  <a:pt x="1421209" y="3412"/>
                  <a:pt x="1421633" y="4064"/>
                  <a:pt x="1421990" y="4978"/>
                </a:cubicBezTo>
                <a:cubicBezTo>
                  <a:pt x="1422339" y="5900"/>
                  <a:pt x="1422624" y="7121"/>
                  <a:pt x="1422836" y="8640"/>
                </a:cubicBezTo>
                <a:cubicBezTo>
                  <a:pt x="1423048" y="10159"/>
                  <a:pt x="1423152" y="12013"/>
                  <a:pt x="1423152" y="14202"/>
                </a:cubicBezTo>
                <a:close/>
                <a:moveTo>
                  <a:pt x="1534014" y="52354"/>
                </a:moveTo>
                <a:cubicBezTo>
                  <a:pt x="1534014" y="60411"/>
                  <a:pt x="1532953" y="67759"/>
                  <a:pt x="1530831" y="74404"/>
                </a:cubicBezTo>
                <a:cubicBezTo>
                  <a:pt x="1528716" y="81046"/>
                  <a:pt x="1525496" y="86767"/>
                  <a:pt x="1521187" y="91570"/>
                </a:cubicBezTo>
                <a:cubicBezTo>
                  <a:pt x="1516878" y="96379"/>
                  <a:pt x="1511474" y="100087"/>
                  <a:pt x="1504973" y="102701"/>
                </a:cubicBezTo>
                <a:cubicBezTo>
                  <a:pt x="1498476" y="105315"/>
                  <a:pt x="1490878" y="106621"/>
                  <a:pt x="1482185" y="106621"/>
                </a:cubicBezTo>
                <a:cubicBezTo>
                  <a:pt x="1473779" y="106621"/>
                  <a:pt x="1466467" y="105454"/>
                  <a:pt x="1460250" y="103125"/>
                </a:cubicBezTo>
                <a:cubicBezTo>
                  <a:pt x="1454033" y="100792"/>
                  <a:pt x="1448875" y="97401"/>
                  <a:pt x="1444777" y="92951"/>
                </a:cubicBezTo>
                <a:cubicBezTo>
                  <a:pt x="1440677" y="88498"/>
                  <a:pt x="1437635" y="83024"/>
                  <a:pt x="1435658" y="76517"/>
                </a:cubicBezTo>
                <a:cubicBezTo>
                  <a:pt x="1433683" y="70020"/>
                  <a:pt x="1432688" y="62603"/>
                  <a:pt x="1432688" y="54263"/>
                </a:cubicBezTo>
                <a:cubicBezTo>
                  <a:pt x="1432688" y="46209"/>
                  <a:pt x="1433769" y="38844"/>
                  <a:pt x="1435925" y="32165"/>
                </a:cubicBezTo>
                <a:cubicBezTo>
                  <a:pt x="1438079" y="25487"/>
                  <a:pt x="1441310" y="19763"/>
                  <a:pt x="1445619" y="14997"/>
                </a:cubicBezTo>
                <a:cubicBezTo>
                  <a:pt x="1449928" y="10227"/>
                  <a:pt x="1455319" y="6538"/>
                  <a:pt x="1461784" y="3920"/>
                </a:cubicBezTo>
                <a:cubicBezTo>
                  <a:pt x="1468250" y="1307"/>
                  <a:pt x="1475823" y="0"/>
                  <a:pt x="1484518" y="0"/>
                </a:cubicBezTo>
                <a:cubicBezTo>
                  <a:pt x="1492995" y="0"/>
                  <a:pt x="1500348" y="1148"/>
                  <a:pt x="1506564" y="3442"/>
                </a:cubicBezTo>
                <a:cubicBezTo>
                  <a:pt x="1512785" y="5738"/>
                  <a:pt x="1517922" y="9111"/>
                  <a:pt x="1521987" y="13565"/>
                </a:cubicBezTo>
                <a:cubicBezTo>
                  <a:pt x="1526044" y="18017"/>
                  <a:pt x="1529068" y="23493"/>
                  <a:pt x="1531045" y="29991"/>
                </a:cubicBezTo>
                <a:cubicBezTo>
                  <a:pt x="1533025" y="36497"/>
                  <a:pt x="1534014" y="43948"/>
                  <a:pt x="1534014" y="52354"/>
                </a:cubicBezTo>
                <a:close/>
                <a:moveTo>
                  <a:pt x="1506560" y="53416"/>
                </a:moveTo>
                <a:cubicBezTo>
                  <a:pt x="1506560" y="48755"/>
                  <a:pt x="1506194" y="44460"/>
                  <a:pt x="1505452" y="40540"/>
                </a:cubicBezTo>
                <a:cubicBezTo>
                  <a:pt x="1504706" y="36619"/>
                  <a:pt x="1503454" y="33206"/>
                  <a:pt x="1501690" y="30312"/>
                </a:cubicBezTo>
                <a:cubicBezTo>
                  <a:pt x="1499918" y="27418"/>
                  <a:pt x="1497571" y="25153"/>
                  <a:pt x="1494638" y="23525"/>
                </a:cubicBezTo>
                <a:cubicBezTo>
                  <a:pt x="1491704" y="21906"/>
                  <a:pt x="1488013" y="21092"/>
                  <a:pt x="1483567" y="21092"/>
                </a:cubicBezTo>
                <a:cubicBezTo>
                  <a:pt x="1479607" y="21092"/>
                  <a:pt x="1476144" y="21816"/>
                  <a:pt x="1473181" y="23266"/>
                </a:cubicBezTo>
                <a:cubicBezTo>
                  <a:pt x="1470211" y="24714"/>
                  <a:pt x="1467774" y="26834"/>
                  <a:pt x="1465866" y="29620"/>
                </a:cubicBezTo>
                <a:cubicBezTo>
                  <a:pt x="1463958" y="32414"/>
                  <a:pt x="1462526" y="35769"/>
                  <a:pt x="1461572" y="39690"/>
                </a:cubicBezTo>
                <a:cubicBezTo>
                  <a:pt x="1460621" y="43614"/>
                  <a:pt x="1460142" y="48085"/>
                  <a:pt x="1460142" y="53100"/>
                </a:cubicBezTo>
                <a:cubicBezTo>
                  <a:pt x="1460142" y="57762"/>
                  <a:pt x="1460531" y="62057"/>
                  <a:pt x="1461309" y="65976"/>
                </a:cubicBezTo>
                <a:cubicBezTo>
                  <a:pt x="1462086" y="69897"/>
                  <a:pt x="1463342" y="73307"/>
                  <a:pt x="1465075" y="76205"/>
                </a:cubicBezTo>
                <a:cubicBezTo>
                  <a:pt x="1466802" y="79099"/>
                  <a:pt x="1469153" y="81342"/>
                  <a:pt x="1472119" y="82930"/>
                </a:cubicBezTo>
                <a:cubicBezTo>
                  <a:pt x="1475086" y="84525"/>
                  <a:pt x="1478757" y="85316"/>
                  <a:pt x="1483143" y="85316"/>
                </a:cubicBezTo>
                <a:cubicBezTo>
                  <a:pt x="1487172" y="85316"/>
                  <a:pt x="1490666" y="84592"/>
                  <a:pt x="1493637" y="83142"/>
                </a:cubicBezTo>
                <a:cubicBezTo>
                  <a:pt x="1496600" y="81698"/>
                  <a:pt x="1499037" y="79596"/>
                  <a:pt x="1500944" y="76839"/>
                </a:cubicBezTo>
                <a:cubicBezTo>
                  <a:pt x="1502852" y="74084"/>
                  <a:pt x="1504264" y="70744"/>
                  <a:pt x="1505185" y="66823"/>
                </a:cubicBezTo>
                <a:cubicBezTo>
                  <a:pt x="1506103" y="62903"/>
                  <a:pt x="1506560" y="58431"/>
                  <a:pt x="1506560" y="53416"/>
                </a:cubicBezTo>
                <a:close/>
                <a:moveTo>
                  <a:pt x="1696094" y="51937"/>
                </a:moveTo>
                <a:cubicBezTo>
                  <a:pt x="1696094" y="60343"/>
                  <a:pt x="1695194" y="67917"/>
                  <a:pt x="1693394" y="74663"/>
                </a:cubicBezTo>
                <a:cubicBezTo>
                  <a:pt x="1691593" y="81413"/>
                  <a:pt x="1688958" y="87156"/>
                  <a:pt x="1685498" y="91889"/>
                </a:cubicBezTo>
                <a:cubicBezTo>
                  <a:pt x="1682031" y="96624"/>
                  <a:pt x="1677722" y="100264"/>
                  <a:pt x="1672567" y="102805"/>
                </a:cubicBezTo>
                <a:cubicBezTo>
                  <a:pt x="1667409" y="105346"/>
                  <a:pt x="1661508" y="106621"/>
                  <a:pt x="1654862" y="106621"/>
                </a:cubicBezTo>
                <a:cubicBezTo>
                  <a:pt x="1652109" y="106621"/>
                  <a:pt x="1649581" y="106355"/>
                  <a:pt x="1647287" y="105825"/>
                </a:cubicBezTo>
                <a:cubicBezTo>
                  <a:pt x="1644991" y="105295"/>
                  <a:pt x="1642767" y="104487"/>
                  <a:pt x="1640610" y="103388"/>
                </a:cubicBezTo>
                <a:cubicBezTo>
                  <a:pt x="1638458" y="102293"/>
                  <a:pt x="1636319" y="100933"/>
                  <a:pt x="1634201" y="99306"/>
                </a:cubicBezTo>
                <a:cubicBezTo>
                  <a:pt x="1632082" y="97686"/>
                  <a:pt x="1629888" y="95774"/>
                  <a:pt x="1627628" y="93585"/>
                </a:cubicBezTo>
                <a:lnTo>
                  <a:pt x="1627628" y="138096"/>
                </a:lnTo>
                <a:cubicBezTo>
                  <a:pt x="1627628" y="138802"/>
                  <a:pt x="1627416" y="139438"/>
                  <a:pt x="1626992" y="140007"/>
                </a:cubicBezTo>
                <a:cubicBezTo>
                  <a:pt x="1626566" y="140572"/>
                  <a:pt x="1625842" y="141051"/>
                  <a:pt x="1624821" y="141440"/>
                </a:cubicBezTo>
                <a:cubicBezTo>
                  <a:pt x="1623794" y="141828"/>
                  <a:pt x="1622434" y="142132"/>
                  <a:pt x="1620739" y="142340"/>
                </a:cubicBezTo>
                <a:cubicBezTo>
                  <a:pt x="1619043" y="142552"/>
                  <a:pt x="1616886" y="142656"/>
                  <a:pt x="1614273" y="142656"/>
                </a:cubicBezTo>
                <a:cubicBezTo>
                  <a:pt x="1611659" y="142656"/>
                  <a:pt x="1609507" y="142552"/>
                  <a:pt x="1607808" y="142340"/>
                </a:cubicBezTo>
                <a:cubicBezTo>
                  <a:pt x="1606112" y="142132"/>
                  <a:pt x="1604750" y="141828"/>
                  <a:pt x="1603732" y="141440"/>
                </a:cubicBezTo>
                <a:cubicBezTo>
                  <a:pt x="1602706" y="141051"/>
                  <a:pt x="1601978" y="140572"/>
                  <a:pt x="1601558" y="140007"/>
                </a:cubicBezTo>
                <a:cubicBezTo>
                  <a:pt x="1601132" y="139438"/>
                  <a:pt x="1600920" y="138802"/>
                  <a:pt x="1600920" y="138096"/>
                </a:cubicBezTo>
                <a:lnTo>
                  <a:pt x="1600920" y="6044"/>
                </a:lnTo>
                <a:cubicBezTo>
                  <a:pt x="1600920" y="5339"/>
                  <a:pt x="1601096" y="4719"/>
                  <a:pt x="1601454" y="4187"/>
                </a:cubicBezTo>
                <a:cubicBezTo>
                  <a:pt x="1601803" y="3657"/>
                  <a:pt x="1602421" y="3214"/>
                  <a:pt x="1603306" y="2859"/>
                </a:cubicBezTo>
                <a:cubicBezTo>
                  <a:pt x="1604189" y="2509"/>
                  <a:pt x="1605353" y="2243"/>
                  <a:pt x="1606803" y="2066"/>
                </a:cubicBezTo>
                <a:cubicBezTo>
                  <a:pt x="1608250" y="1894"/>
                  <a:pt x="1610068" y="1803"/>
                  <a:pt x="1612260" y="1803"/>
                </a:cubicBezTo>
                <a:cubicBezTo>
                  <a:pt x="1614377" y="1803"/>
                  <a:pt x="1616163" y="1894"/>
                  <a:pt x="1617613" y="2066"/>
                </a:cubicBezTo>
                <a:cubicBezTo>
                  <a:pt x="1619060" y="2243"/>
                  <a:pt x="1620230" y="2509"/>
                  <a:pt x="1621113" y="2859"/>
                </a:cubicBezTo>
                <a:cubicBezTo>
                  <a:pt x="1621994" y="3214"/>
                  <a:pt x="1622615" y="3657"/>
                  <a:pt x="1622966" y="4187"/>
                </a:cubicBezTo>
                <a:cubicBezTo>
                  <a:pt x="1623319" y="4719"/>
                  <a:pt x="1623496" y="5339"/>
                  <a:pt x="1623496" y="6044"/>
                </a:cubicBezTo>
                <a:lnTo>
                  <a:pt x="1623496" y="17168"/>
                </a:lnTo>
                <a:cubicBezTo>
                  <a:pt x="1626253" y="14346"/>
                  <a:pt x="1628953" y="11854"/>
                  <a:pt x="1631603" y="9698"/>
                </a:cubicBezTo>
                <a:cubicBezTo>
                  <a:pt x="1634253" y="7545"/>
                  <a:pt x="1636952" y="5741"/>
                  <a:pt x="1639710" y="4295"/>
                </a:cubicBezTo>
                <a:cubicBezTo>
                  <a:pt x="1642468" y="2844"/>
                  <a:pt x="1645308" y="1764"/>
                  <a:pt x="1648242" y="1058"/>
                </a:cubicBezTo>
                <a:cubicBezTo>
                  <a:pt x="1651176" y="353"/>
                  <a:pt x="1654301" y="0"/>
                  <a:pt x="1657621" y="0"/>
                </a:cubicBezTo>
                <a:cubicBezTo>
                  <a:pt x="1664543" y="0"/>
                  <a:pt x="1670443" y="1360"/>
                  <a:pt x="1675318" y="4079"/>
                </a:cubicBezTo>
                <a:cubicBezTo>
                  <a:pt x="1680196" y="6801"/>
                  <a:pt x="1684170" y="10526"/>
                  <a:pt x="1687245" y="15260"/>
                </a:cubicBezTo>
                <a:cubicBezTo>
                  <a:pt x="1690315" y="19995"/>
                  <a:pt x="1692558" y="25509"/>
                  <a:pt x="1693973" y="31796"/>
                </a:cubicBezTo>
                <a:cubicBezTo>
                  <a:pt x="1695388" y="38085"/>
                  <a:pt x="1696094" y="44798"/>
                  <a:pt x="1696094" y="51937"/>
                </a:cubicBezTo>
                <a:close/>
                <a:moveTo>
                  <a:pt x="1668326" y="53842"/>
                </a:moveTo>
                <a:cubicBezTo>
                  <a:pt x="1668326" y="49813"/>
                  <a:pt x="1668024" y="45943"/>
                  <a:pt x="1667423" y="42235"/>
                </a:cubicBezTo>
                <a:cubicBezTo>
                  <a:pt x="1666822" y="38527"/>
                  <a:pt x="1665796" y="35222"/>
                  <a:pt x="1664353" y="32324"/>
                </a:cubicBezTo>
                <a:cubicBezTo>
                  <a:pt x="1662901" y="29429"/>
                  <a:pt x="1660994" y="27112"/>
                  <a:pt x="1658628" y="25379"/>
                </a:cubicBezTo>
                <a:cubicBezTo>
                  <a:pt x="1656259" y="23652"/>
                  <a:pt x="1653311" y="22788"/>
                  <a:pt x="1649780" y="22788"/>
                </a:cubicBezTo>
                <a:cubicBezTo>
                  <a:pt x="1648008" y="22788"/>
                  <a:pt x="1646262" y="23054"/>
                  <a:pt x="1644534" y="23580"/>
                </a:cubicBezTo>
                <a:cubicBezTo>
                  <a:pt x="1642802" y="24112"/>
                  <a:pt x="1641032" y="24981"/>
                  <a:pt x="1639231" y="26179"/>
                </a:cubicBezTo>
                <a:cubicBezTo>
                  <a:pt x="1637431" y="27377"/>
                  <a:pt x="1635577" y="28933"/>
                  <a:pt x="1633670" y="30841"/>
                </a:cubicBezTo>
                <a:cubicBezTo>
                  <a:pt x="1631760" y="32749"/>
                  <a:pt x="1629749" y="35118"/>
                  <a:pt x="1627628" y="37944"/>
                </a:cubicBezTo>
                <a:lnTo>
                  <a:pt x="1627628" y="69102"/>
                </a:lnTo>
                <a:cubicBezTo>
                  <a:pt x="1631372" y="73835"/>
                  <a:pt x="1634939" y="77490"/>
                  <a:pt x="1638335" y="80071"/>
                </a:cubicBezTo>
                <a:cubicBezTo>
                  <a:pt x="1641723" y="82649"/>
                  <a:pt x="1645258" y="83941"/>
                  <a:pt x="1648930" y="83941"/>
                </a:cubicBezTo>
                <a:cubicBezTo>
                  <a:pt x="1652393" y="83941"/>
                  <a:pt x="1655341" y="83059"/>
                  <a:pt x="1657782" y="81288"/>
                </a:cubicBezTo>
                <a:cubicBezTo>
                  <a:pt x="1660219" y="79523"/>
                  <a:pt x="1662218" y="77210"/>
                  <a:pt x="1663769" y="74351"/>
                </a:cubicBezTo>
                <a:cubicBezTo>
                  <a:pt x="1665324" y="71488"/>
                  <a:pt x="1666468" y="68256"/>
                  <a:pt x="1667210" y="64648"/>
                </a:cubicBezTo>
                <a:cubicBezTo>
                  <a:pt x="1667956" y="61045"/>
                  <a:pt x="1668326" y="57444"/>
                  <a:pt x="1668326" y="53842"/>
                </a:cubicBezTo>
                <a:close/>
                <a:moveTo>
                  <a:pt x="1797948" y="100900"/>
                </a:moveTo>
                <a:cubicBezTo>
                  <a:pt x="1797948" y="101891"/>
                  <a:pt x="1797592" y="102664"/>
                  <a:pt x="1796886" y="103233"/>
                </a:cubicBezTo>
                <a:cubicBezTo>
                  <a:pt x="1796180" y="103798"/>
                  <a:pt x="1795069" y="104202"/>
                  <a:pt x="1793548" y="104450"/>
                </a:cubicBezTo>
                <a:cubicBezTo>
                  <a:pt x="1792030" y="104695"/>
                  <a:pt x="1789787" y="104821"/>
                  <a:pt x="1786816" y="104821"/>
                </a:cubicBezTo>
                <a:cubicBezTo>
                  <a:pt x="1783639" y="104821"/>
                  <a:pt x="1781323" y="104695"/>
                  <a:pt x="1779879" y="104450"/>
                </a:cubicBezTo>
                <a:cubicBezTo>
                  <a:pt x="1778429" y="104202"/>
                  <a:pt x="1777403" y="103798"/>
                  <a:pt x="1776803" y="103233"/>
                </a:cubicBezTo>
                <a:cubicBezTo>
                  <a:pt x="1776200" y="102664"/>
                  <a:pt x="1775898" y="101891"/>
                  <a:pt x="1775898" y="100900"/>
                </a:cubicBezTo>
                <a:lnTo>
                  <a:pt x="1775898" y="93373"/>
                </a:lnTo>
                <a:cubicBezTo>
                  <a:pt x="1772013" y="97542"/>
                  <a:pt x="1767579" y="100792"/>
                  <a:pt x="1762600" y="103125"/>
                </a:cubicBezTo>
                <a:cubicBezTo>
                  <a:pt x="1757618" y="105454"/>
                  <a:pt x="1752092" y="106621"/>
                  <a:pt x="1746015" y="106621"/>
                </a:cubicBezTo>
                <a:cubicBezTo>
                  <a:pt x="1741000" y="106621"/>
                  <a:pt x="1736388" y="105970"/>
                  <a:pt x="1732184" y="104663"/>
                </a:cubicBezTo>
                <a:cubicBezTo>
                  <a:pt x="1727975" y="103356"/>
                  <a:pt x="1724342" y="101408"/>
                  <a:pt x="1721268" y="98830"/>
                </a:cubicBezTo>
                <a:cubicBezTo>
                  <a:pt x="1718197" y="96249"/>
                  <a:pt x="1715810" y="93053"/>
                  <a:pt x="1714115" y="89236"/>
                </a:cubicBezTo>
                <a:cubicBezTo>
                  <a:pt x="1712416" y="85424"/>
                  <a:pt x="1711570" y="80971"/>
                  <a:pt x="1711570" y="75888"/>
                </a:cubicBezTo>
                <a:cubicBezTo>
                  <a:pt x="1711570" y="70375"/>
                  <a:pt x="1712649" y="65588"/>
                  <a:pt x="1714802" y="61524"/>
                </a:cubicBezTo>
                <a:cubicBezTo>
                  <a:pt x="1716958" y="57463"/>
                  <a:pt x="1720171" y="54104"/>
                  <a:pt x="1724446" y="51458"/>
                </a:cubicBezTo>
                <a:cubicBezTo>
                  <a:pt x="1728720" y="48809"/>
                  <a:pt x="1734038" y="46846"/>
                  <a:pt x="1740399" y="45576"/>
                </a:cubicBezTo>
                <a:cubicBezTo>
                  <a:pt x="1746757" y="44301"/>
                  <a:pt x="1754139" y="43667"/>
                  <a:pt x="1762549" y="43667"/>
                </a:cubicBezTo>
                <a:lnTo>
                  <a:pt x="1771766" y="43667"/>
                </a:lnTo>
                <a:lnTo>
                  <a:pt x="1771766" y="37944"/>
                </a:lnTo>
                <a:cubicBezTo>
                  <a:pt x="1771766" y="34977"/>
                  <a:pt x="1771467" y="32379"/>
                  <a:pt x="1770869" y="30153"/>
                </a:cubicBezTo>
                <a:cubicBezTo>
                  <a:pt x="1770268" y="27928"/>
                  <a:pt x="1769278" y="26070"/>
                  <a:pt x="1767899" y="24588"/>
                </a:cubicBezTo>
                <a:cubicBezTo>
                  <a:pt x="1766524" y="23105"/>
                  <a:pt x="1764684" y="22006"/>
                  <a:pt x="1762390" y="21302"/>
                </a:cubicBezTo>
                <a:cubicBezTo>
                  <a:pt x="1760095" y="20596"/>
                  <a:pt x="1757250" y="20242"/>
                  <a:pt x="1753855" y="20242"/>
                </a:cubicBezTo>
                <a:cubicBezTo>
                  <a:pt x="1749402" y="20242"/>
                  <a:pt x="1745428" y="20735"/>
                  <a:pt x="1741932" y="21726"/>
                </a:cubicBezTo>
                <a:cubicBezTo>
                  <a:pt x="1738437" y="22716"/>
                  <a:pt x="1735345" y="23814"/>
                  <a:pt x="1732662" y="25012"/>
                </a:cubicBezTo>
                <a:cubicBezTo>
                  <a:pt x="1729972" y="26215"/>
                  <a:pt x="1727730" y="27310"/>
                  <a:pt x="1725930" y="28299"/>
                </a:cubicBezTo>
                <a:cubicBezTo>
                  <a:pt x="1724131" y="29290"/>
                  <a:pt x="1722661" y="29783"/>
                  <a:pt x="1721531" y="29783"/>
                </a:cubicBezTo>
                <a:cubicBezTo>
                  <a:pt x="1720757" y="29783"/>
                  <a:pt x="1720065" y="29538"/>
                  <a:pt x="1719464" y="29041"/>
                </a:cubicBezTo>
                <a:cubicBezTo>
                  <a:pt x="1718864" y="28548"/>
                  <a:pt x="1718370" y="27842"/>
                  <a:pt x="1717981" y="26920"/>
                </a:cubicBezTo>
                <a:cubicBezTo>
                  <a:pt x="1717592" y="26003"/>
                  <a:pt x="1717294" y="24872"/>
                  <a:pt x="1717082" y="23525"/>
                </a:cubicBezTo>
                <a:cubicBezTo>
                  <a:pt x="1716868" y="22187"/>
                  <a:pt x="1716761" y="20699"/>
                  <a:pt x="1716761" y="19081"/>
                </a:cubicBezTo>
                <a:cubicBezTo>
                  <a:pt x="1716761" y="16887"/>
                  <a:pt x="1716941" y="15160"/>
                  <a:pt x="1717294" y="13885"/>
                </a:cubicBezTo>
                <a:cubicBezTo>
                  <a:pt x="1717647" y="12615"/>
                  <a:pt x="1718316" y="11465"/>
                  <a:pt x="1719306" y="10439"/>
                </a:cubicBezTo>
                <a:cubicBezTo>
                  <a:pt x="1720296" y="9417"/>
                  <a:pt x="1722027" y="8287"/>
                  <a:pt x="1724501" y="7048"/>
                </a:cubicBezTo>
                <a:cubicBezTo>
                  <a:pt x="1726970" y="5814"/>
                  <a:pt x="1729868" y="4666"/>
                  <a:pt x="1733188" y="3603"/>
                </a:cubicBezTo>
                <a:cubicBezTo>
                  <a:pt x="1736507" y="2545"/>
                  <a:pt x="1740132" y="1681"/>
                  <a:pt x="1744053" y="1004"/>
                </a:cubicBezTo>
                <a:cubicBezTo>
                  <a:pt x="1747974" y="335"/>
                  <a:pt x="1752020" y="0"/>
                  <a:pt x="1756188" y="0"/>
                </a:cubicBezTo>
                <a:cubicBezTo>
                  <a:pt x="1763608" y="0"/>
                  <a:pt x="1769950" y="724"/>
                  <a:pt x="1775214" y="2174"/>
                </a:cubicBezTo>
                <a:cubicBezTo>
                  <a:pt x="1780478" y="3622"/>
                  <a:pt x="1784805" y="5846"/>
                  <a:pt x="1788196" y="8852"/>
                </a:cubicBezTo>
                <a:cubicBezTo>
                  <a:pt x="1791586" y="11854"/>
                  <a:pt x="1794061" y="15721"/>
                  <a:pt x="1795615" y="20454"/>
                </a:cubicBezTo>
                <a:cubicBezTo>
                  <a:pt x="1797167" y="25189"/>
                  <a:pt x="1797948" y="30805"/>
                  <a:pt x="1797948" y="37310"/>
                </a:cubicBezTo>
                <a:close/>
                <a:moveTo>
                  <a:pt x="1771766" y="60411"/>
                </a:moveTo>
                <a:lnTo>
                  <a:pt x="1761591" y="60411"/>
                </a:lnTo>
                <a:cubicBezTo>
                  <a:pt x="1757282" y="60411"/>
                  <a:pt x="1753611" y="60729"/>
                  <a:pt x="1750572" y="61365"/>
                </a:cubicBezTo>
                <a:cubicBezTo>
                  <a:pt x="1747534" y="62003"/>
                  <a:pt x="1745064" y="62956"/>
                  <a:pt x="1743152" y="64224"/>
                </a:cubicBezTo>
                <a:cubicBezTo>
                  <a:pt x="1741245" y="65497"/>
                  <a:pt x="1739852" y="67036"/>
                  <a:pt x="1738966" y="68835"/>
                </a:cubicBezTo>
                <a:cubicBezTo>
                  <a:pt x="1738084" y="70639"/>
                  <a:pt x="1737641" y="72705"/>
                  <a:pt x="1737641" y="75038"/>
                </a:cubicBezTo>
                <a:cubicBezTo>
                  <a:pt x="1737641" y="78995"/>
                  <a:pt x="1738894" y="82101"/>
                  <a:pt x="1741403" y="84366"/>
                </a:cubicBezTo>
                <a:cubicBezTo>
                  <a:pt x="1743912" y="86626"/>
                  <a:pt x="1747389" y="87757"/>
                  <a:pt x="1751843" y="87757"/>
                </a:cubicBezTo>
                <a:cubicBezTo>
                  <a:pt x="1755587" y="87757"/>
                  <a:pt x="1759033" y="86799"/>
                  <a:pt x="1762178" y="84892"/>
                </a:cubicBezTo>
                <a:cubicBezTo>
                  <a:pt x="1765321" y="82983"/>
                  <a:pt x="1768518" y="80197"/>
                  <a:pt x="1771766" y="76525"/>
                </a:cubicBezTo>
                <a:close/>
                <a:moveTo>
                  <a:pt x="1896826" y="74404"/>
                </a:moveTo>
                <a:cubicBezTo>
                  <a:pt x="1896826" y="79631"/>
                  <a:pt x="1895731" y="84240"/>
                  <a:pt x="1893542" y="88232"/>
                </a:cubicBezTo>
                <a:cubicBezTo>
                  <a:pt x="1891354" y="92225"/>
                  <a:pt x="1888279" y="95598"/>
                  <a:pt x="1884323" y="98355"/>
                </a:cubicBezTo>
                <a:cubicBezTo>
                  <a:pt x="1880367" y="101113"/>
                  <a:pt x="1875582" y="103180"/>
                  <a:pt x="1869966" y="104555"/>
                </a:cubicBezTo>
                <a:cubicBezTo>
                  <a:pt x="1864346" y="105929"/>
                  <a:pt x="1858039" y="106621"/>
                  <a:pt x="1851044" y="106621"/>
                </a:cubicBezTo>
                <a:cubicBezTo>
                  <a:pt x="1847437" y="106621"/>
                  <a:pt x="1843978" y="106355"/>
                  <a:pt x="1840658" y="105825"/>
                </a:cubicBezTo>
                <a:cubicBezTo>
                  <a:pt x="1837339" y="105295"/>
                  <a:pt x="1834283" y="104626"/>
                  <a:pt x="1831490" y="103813"/>
                </a:cubicBezTo>
                <a:cubicBezTo>
                  <a:pt x="1828700" y="102999"/>
                  <a:pt x="1826384" y="102154"/>
                  <a:pt x="1824548" y="101267"/>
                </a:cubicBezTo>
                <a:cubicBezTo>
                  <a:pt x="1822709" y="100386"/>
                  <a:pt x="1821388" y="99609"/>
                  <a:pt x="1820575" y="98938"/>
                </a:cubicBezTo>
                <a:cubicBezTo>
                  <a:pt x="1819760" y="98265"/>
                  <a:pt x="1819163" y="97595"/>
                  <a:pt x="1818771" y="96926"/>
                </a:cubicBezTo>
                <a:cubicBezTo>
                  <a:pt x="1818382" y="96253"/>
                  <a:pt x="1818082" y="95494"/>
                  <a:pt x="1817870" y="94648"/>
                </a:cubicBezTo>
                <a:cubicBezTo>
                  <a:pt x="1817658" y="93798"/>
                  <a:pt x="1817517" y="92757"/>
                  <a:pt x="1817449" y="91519"/>
                </a:cubicBezTo>
                <a:cubicBezTo>
                  <a:pt x="1817378" y="90280"/>
                  <a:pt x="1817341" y="88783"/>
                  <a:pt x="1817341" y="87011"/>
                </a:cubicBezTo>
                <a:cubicBezTo>
                  <a:pt x="1817341" y="85392"/>
                  <a:pt x="1817410" y="84085"/>
                  <a:pt x="1817555" y="83091"/>
                </a:cubicBezTo>
                <a:cubicBezTo>
                  <a:pt x="1817694" y="82101"/>
                  <a:pt x="1817884" y="81288"/>
                  <a:pt x="1818137" y="80650"/>
                </a:cubicBezTo>
                <a:cubicBezTo>
                  <a:pt x="1818382" y="80017"/>
                  <a:pt x="1818685" y="79578"/>
                  <a:pt x="1819037" y="79329"/>
                </a:cubicBezTo>
                <a:cubicBezTo>
                  <a:pt x="1819389" y="79084"/>
                  <a:pt x="1819815" y="78958"/>
                  <a:pt x="1820308" y="78958"/>
                </a:cubicBezTo>
                <a:cubicBezTo>
                  <a:pt x="1821230" y="78958"/>
                  <a:pt x="1822411" y="79398"/>
                  <a:pt x="1823861" y="80283"/>
                </a:cubicBezTo>
                <a:cubicBezTo>
                  <a:pt x="1825309" y="81165"/>
                  <a:pt x="1827144" y="82119"/>
                  <a:pt x="1829369" y="83142"/>
                </a:cubicBezTo>
                <a:cubicBezTo>
                  <a:pt x="1831594" y="84168"/>
                  <a:pt x="1834316" y="85139"/>
                  <a:pt x="1837530" y="86057"/>
                </a:cubicBezTo>
                <a:cubicBezTo>
                  <a:pt x="1840745" y="86979"/>
                  <a:pt x="1844616" y="87437"/>
                  <a:pt x="1849136" y="87437"/>
                </a:cubicBezTo>
                <a:cubicBezTo>
                  <a:pt x="1852247" y="87437"/>
                  <a:pt x="1854983" y="87117"/>
                  <a:pt x="1857352" y="86483"/>
                </a:cubicBezTo>
                <a:cubicBezTo>
                  <a:pt x="1859717" y="85845"/>
                  <a:pt x="1861697" y="84945"/>
                  <a:pt x="1863288" y="83779"/>
                </a:cubicBezTo>
                <a:cubicBezTo>
                  <a:pt x="1864876" y="82616"/>
                  <a:pt x="1866075" y="81183"/>
                  <a:pt x="1866889" y="79488"/>
                </a:cubicBezTo>
                <a:cubicBezTo>
                  <a:pt x="1867701" y="77796"/>
                  <a:pt x="1868105" y="75888"/>
                  <a:pt x="1868105" y="73768"/>
                </a:cubicBezTo>
                <a:cubicBezTo>
                  <a:pt x="1868105" y="71790"/>
                  <a:pt x="1867717" y="70020"/>
                  <a:pt x="1866942" y="68464"/>
                </a:cubicBezTo>
                <a:cubicBezTo>
                  <a:pt x="1866165" y="66912"/>
                  <a:pt x="1864872" y="65588"/>
                  <a:pt x="1863072" y="64491"/>
                </a:cubicBezTo>
                <a:cubicBezTo>
                  <a:pt x="1861273" y="63396"/>
                  <a:pt x="1858903" y="62568"/>
                  <a:pt x="1855969" y="62003"/>
                </a:cubicBezTo>
                <a:cubicBezTo>
                  <a:pt x="1853035" y="61434"/>
                  <a:pt x="1849450" y="61153"/>
                  <a:pt x="1845216" y="61153"/>
                </a:cubicBezTo>
                <a:lnTo>
                  <a:pt x="1835042" y="61153"/>
                </a:lnTo>
                <a:cubicBezTo>
                  <a:pt x="1834121" y="61153"/>
                  <a:pt x="1833380" y="60994"/>
                  <a:pt x="1832815" y="60674"/>
                </a:cubicBezTo>
                <a:cubicBezTo>
                  <a:pt x="1832246" y="60358"/>
                  <a:pt x="1831789" y="59846"/>
                  <a:pt x="1831435" y="59140"/>
                </a:cubicBezTo>
                <a:cubicBezTo>
                  <a:pt x="1831082" y="58435"/>
                  <a:pt x="1830852" y="57477"/>
                  <a:pt x="1830748" y="56275"/>
                </a:cubicBezTo>
                <a:cubicBezTo>
                  <a:pt x="1830643" y="55076"/>
                  <a:pt x="1830589" y="53630"/>
                  <a:pt x="1830589" y="51937"/>
                </a:cubicBezTo>
                <a:cubicBezTo>
                  <a:pt x="1830589" y="50310"/>
                  <a:pt x="1830658" y="48950"/>
                  <a:pt x="1830802" y="47855"/>
                </a:cubicBezTo>
                <a:cubicBezTo>
                  <a:pt x="1830943" y="46756"/>
                  <a:pt x="1831168" y="45889"/>
                  <a:pt x="1831490" y="45255"/>
                </a:cubicBezTo>
                <a:cubicBezTo>
                  <a:pt x="1831806" y="44619"/>
                  <a:pt x="1832231" y="44162"/>
                  <a:pt x="1832764" y="43877"/>
                </a:cubicBezTo>
                <a:cubicBezTo>
                  <a:pt x="1833289" y="43595"/>
                  <a:pt x="1833945" y="43455"/>
                  <a:pt x="1834722" y="43455"/>
                </a:cubicBezTo>
                <a:lnTo>
                  <a:pt x="1844578" y="43455"/>
                </a:lnTo>
                <a:cubicBezTo>
                  <a:pt x="1848391" y="43455"/>
                  <a:pt x="1851678" y="43171"/>
                  <a:pt x="1854436" y="42606"/>
                </a:cubicBezTo>
                <a:cubicBezTo>
                  <a:pt x="1857193" y="42041"/>
                  <a:pt x="1859450" y="41209"/>
                  <a:pt x="1861218" y="40114"/>
                </a:cubicBezTo>
                <a:cubicBezTo>
                  <a:pt x="1862982" y="39021"/>
                  <a:pt x="1864275" y="37681"/>
                  <a:pt x="1865088" y="36086"/>
                </a:cubicBezTo>
                <a:cubicBezTo>
                  <a:pt x="1865902" y="34498"/>
                  <a:pt x="1866304" y="32644"/>
                  <a:pt x="1866304" y="30524"/>
                </a:cubicBezTo>
                <a:cubicBezTo>
                  <a:pt x="1866304" y="28684"/>
                  <a:pt x="1865916" y="27043"/>
                  <a:pt x="1865142" y="25592"/>
                </a:cubicBezTo>
                <a:cubicBezTo>
                  <a:pt x="1864365" y="24149"/>
                  <a:pt x="1863267" y="22946"/>
                  <a:pt x="1861852" y="21992"/>
                </a:cubicBezTo>
                <a:cubicBezTo>
                  <a:pt x="1860437" y="21041"/>
                  <a:pt x="1858727" y="20332"/>
                  <a:pt x="1856715" y="19872"/>
                </a:cubicBezTo>
                <a:cubicBezTo>
                  <a:pt x="1854699" y="19414"/>
                  <a:pt x="1852492" y="19188"/>
                  <a:pt x="1850091" y="19188"/>
                </a:cubicBezTo>
                <a:cubicBezTo>
                  <a:pt x="1846062" y="19188"/>
                  <a:pt x="1842473" y="19627"/>
                  <a:pt x="1839330" y="20509"/>
                </a:cubicBezTo>
                <a:cubicBezTo>
                  <a:pt x="1836191" y="21390"/>
                  <a:pt x="1833450" y="22363"/>
                  <a:pt x="1831119" y="23421"/>
                </a:cubicBezTo>
                <a:cubicBezTo>
                  <a:pt x="1828790" y="24483"/>
                  <a:pt x="1826859" y="25441"/>
                  <a:pt x="1825341" y="26284"/>
                </a:cubicBezTo>
                <a:cubicBezTo>
                  <a:pt x="1823822" y="27134"/>
                  <a:pt x="1822674" y="27554"/>
                  <a:pt x="1821898" y="27554"/>
                </a:cubicBezTo>
                <a:cubicBezTo>
                  <a:pt x="1821474" y="27554"/>
                  <a:pt x="1821085" y="27468"/>
                  <a:pt x="1820737" y="27291"/>
                </a:cubicBezTo>
                <a:cubicBezTo>
                  <a:pt x="1820380" y="27115"/>
                  <a:pt x="1820044" y="26726"/>
                  <a:pt x="1819725" y="26125"/>
                </a:cubicBezTo>
                <a:cubicBezTo>
                  <a:pt x="1819405" y="25527"/>
                  <a:pt x="1819159" y="24696"/>
                  <a:pt x="1818983" y="23633"/>
                </a:cubicBezTo>
                <a:cubicBezTo>
                  <a:pt x="1818806" y="22575"/>
                  <a:pt x="1818717" y="21164"/>
                  <a:pt x="1818717" y="19396"/>
                </a:cubicBezTo>
                <a:cubicBezTo>
                  <a:pt x="1818717" y="16642"/>
                  <a:pt x="1818910" y="14432"/>
                  <a:pt x="1819300" y="12772"/>
                </a:cubicBezTo>
                <a:cubicBezTo>
                  <a:pt x="1819689" y="11110"/>
                  <a:pt x="1820325" y="9838"/>
                  <a:pt x="1821208" y="8953"/>
                </a:cubicBezTo>
                <a:cubicBezTo>
                  <a:pt x="1822093" y="8071"/>
                  <a:pt x="1823649" y="7084"/>
                  <a:pt x="1825874" y="5991"/>
                </a:cubicBezTo>
                <a:cubicBezTo>
                  <a:pt x="1828098" y="4896"/>
                  <a:pt x="1830711" y="3906"/>
                  <a:pt x="1833714" y="3020"/>
                </a:cubicBezTo>
                <a:cubicBezTo>
                  <a:pt x="1836717" y="2139"/>
                  <a:pt x="1840004" y="1415"/>
                  <a:pt x="1843572" y="846"/>
                </a:cubicBezTo>
                <a:cubicBezTo>
                  <a:pt x="1847139" y="281"/>
                  <a:pt x="1850797" y="0"/>
                  <a:pt x="1854541" y="0"/>
                </a:cubicBezTo>
                <a:cubicBezTo>
                  <a:pt x="1860333" y="0"/>
                  <a:pt x="1865635" y="565"/>
                  <a:pt x="1870438" y="1695"/>
                </a:cubicBezTo>
                <a:cubicBezTo>
                  <a:pt x="1875244" y="2826"/>
                  <a:pt x="1879323" y="4539"/>
                  <a:pt x="1882677" y="6836"/>
                </a:cubicBezTo>
                <a:cubicBezTo>
                  <a:pt x="1886036" y="9132"/>
                  <a:pt x="1888615" y="11977"/>
                  <a:pt x="1890414" y="15364"/>
                </a:cubicBezTo>
                <a:cubicBezTo>
                  <a:pt x="1892217" y="18759"/>
                  <a:pt x="1893118" y="22680"/>
                  <a:pt x="1893118" y="27134"/>
                </a:cubicBezTo>
                <a:cubicBezTo>
                  <a:pt x="1893118" y="29818"/>
                  <a:pt x="1892693" y="32396"/>
                  <a:pt x="1891847" y="34869"/>
                </a:cubicBezTo>
                <a:cubicBezTo>
                  <a:pt x="1890997" y="37343"/>
                  <a:pt x="1889798" y="39590"/>
                  <a:pt x="1888247" y="41601"/>
                </a:cubicBezTo>
                <a:cubicBezTo>
                  <a:pt x="1886691" y="43617"/>
                  <a:pt x="1884799" y="45396"/>
                  <a:pt x="1882573" y="46951"/>
                </a:cubicBezTo>
                <a:cubicBezTo>
                  <a:pt x="1880348" y="48502"/>
                  <a:pt x="1877785" y="49709"/>
                  <a:pt x="1874891" y="50555"/>
                </a:cubicBezTo>
                <a:lnTo>
                  <a:pt x="1874783" y="50767"/>
                </a:lnTo>
                <a:cubicBezTo>
                  <a:pt x="1877822" y="51124"/>
                  <a:pt x="1880665" y="51970"/>
                  <a:pt x="1883315" y="53312"/>
                </a:cubicBezTo>
                <a:cubicBezTo>
                  <a:pt x="1885964" y="54655"/>
                  <a:pt x="1888293" y="56351"/>
                  <a:pt x="1890314" y="58396"/>
                </a:cubicBezTo>
                <a:cubicBezTo>
                  <a:pt x="1892325" y="60447"/>
                  <a:pt x="1893913" y="62834"/>
                  <a:pt x="1895080" y="65552"/>
                </a:cubicBezTo>
                <a:cubicBezTo>
                  <a:pt x="1896246" y="68274"/>
                  <a:pt x="1896826" y="71223"/>
                  <a:pt x="1896826" y="74404"/>
                </a:cubicBezTo>
                <a:close/>
                <a:moveTo>
                  <a:pt x="2004084" y="72810"/>
                </a:moveTo>
                <a:cubicBezTo>
                  <a:pt x="2004084" y="78250"/>
                  <a:pt x="2003076" y="83020"/>
                  <a:pt x="2001064" y="87117"/>
                </a:cubicBezTo>
                <a:cubicBezTo>
                  <a:pt x="1999047" y="91216"/>
                  <a:pt x="1995996" y="94626"/>
                  <a:pt x="1991898" y="97344"/>
                </a:cubicBezTo>
                <a:cubicBezTo>
                  <a:pt x="1987802" y="100066"/>
                  <a:pt x="1982675" y="102132"/>
                  <a:pt x="1976530" y="103547"/>
                </a:cubicBezTo>
                <a:cubicBezTo>
                  <a:pt x="1970381" y="104962"/>
                  <a:pt x="1963142" y="105666"/>
                  <a:pt x="1954804" y="105666"/>
                </a:cubicBezTo>
                <a:cubicBezTo>
                  <a:pt x="1952046" y="105666"/>
                  <a:pt x="1949483" y="105648"/>
                  <a:pt x="1947118" y="105613"/>
                </a:cubicBezTo>
                <a:cubicBezTo>
                  <a:pt x="1944748" y="105580"/>
                  <a:pt x="1942452" y="105527"/>
                  <a:pt x="1940227" y="105454"/>
                </a:cubicBezTo>
                <a:cubicBezTo>
                  <a:pt x="1938002" y="105382"/>
                  <a:pt x="1935774" y="105278"/>
                  <a:pt x="1933550" y="105138"/>
                </a:cubicBezTo>
                <a:cubicBezTo>
                  <a:pt x="1931324" y="104993"/>
                  <a:pt x="1928941" y="104781"/>
                  <a:pt x="1926400" y="104500"/>
                </a:cubicBezTo>
                <a:cubicBezTo>
                  <a:pt x="1923081" y="104220"/>
                  <a:pt x="1920711" y="103233"/>
                  <a:pt x="1919296" y="101534"/>
                </a:cubicBezTo>
                <a:cubicBezTo>
                  <a:pt x="1917882" y="99838"/>
                  <a:pt x="1917177" y="97293"/>
                  <a:pt x="1917177" y="93902"/>
                </a:cubicBezTo>
                <a:lnTo>
                  <a:pt x="1917177" y="12401"/>
                </a:lnTo>
                <a:cubicBezTo>
                  <a:pt x="1917177" y="9152"/>
                  <a:pt x="1917850" y="6695"/>
                  <a:pt x="1919193" y="5033"/>
                </a:cubicBezTo>
                <a:cubicBezTo>
                  <a:pt x="1920536" y="3373"/>
                  <a:pt x="1922583" y="2364"/>
                  <a:pt x="1925338" y="2015"/>
                </a:cubicBezTo>
                <a:cubicBezTo>
                  <a:pt x="1927106" y="1872"/>
                  <a:pt x="1929136" y="1735"/>
                  <a:pt x="1931433" y="1591"/>
                </a:cubicBezTo>
                <a:cubicBezTo>
                  <a:pt x="1933730" y="1450"/>
                  <a:pt x="1936216" y="1325"/>
                  <a:pt x="1938907" y="1216"/>
                </a:cubicBezTo>
                <a:cubicBezTo>
                  <a:pt x="1941589" y="1112"/>
                  <a:pt x="1944378" y="1026"/>
                  <a:pt x="1947280" y="950"/>
                </a:cubicBezTo>
                <a:cubicBezTo>
                  <a:pt x="1950174" y="881"/>
                  <a:pt x="1953108" y="846"/>
                  <a:pt x="1956071" y="846"/>
                </a:cubicBezTo>
                <a:cubicBezTo>
                  <a:pt x="1963631" y="846"/>
                  <a:pt x="1970151" y="1375"/>
                  <a:pt x="1975630" y="2437"/>
                </a:cubicBezTo>
                <a:cubicBezTo>
                  <a:pt x="1981105" y="3495"/>
                  <a:pt x="1985627" y="5104"/>
                  <a:pt x="1989194" y="7258"/>
                </a:cubicBezTo>
                <a:cubicBezTo>
                  <a:pt x="1992762" y="9414"/>
                  <a:pt x="1995415" y="12067"/>
                  <a:pt x="1997144" y="15206"/>
                </a:cubicBezTo>
                <a:cubicBezTo>
                  <a:pt x="1998875" y="18353"/>
                  <a:pt x="1999740" y="22046"/>
                  <a:pt x="1999740" y="26284"/>
                </a:cubicBezTo>
                <a:cubicBezTo>
                  <a:pt x="1999740" y="32008"/>
                  <a:pt x="1998202" y="36778"/>
                  <a:pt x="1995127" y="40590"/>
                </a:cubicBezTo>
                <a:cubicBezTo>
                  <a:pt x="1992056" y="44405"/>
                  <a:pt x="1987658" y="46987"/>
                  <a:pt x="1981937" y="48330"/>
                </a:cubicBezTo>
                <a:cubicBezTo>
                  <a:pt x="1989073" y="49603"/>
                  <a:pt x="1994548" y="52341"/>
                  <a:pt x="1998364" y="56541"/>
                </a:cubicBezTo>
                <a:cubicBezTo>
                  <a:pt x="2002177" y="60750"/>
                  <a:pt x="2004084" y="66168"/>
                  <a:pt x="2004084" y="72810"/>
                </a:cubicBezTo>
                <a:close/>
                <a:moveTo>
                  <a:pt x="1974835" y="31057"/>
                </a:moveTo>
                <a:cubicBezTo>
                  <a:pt x="1974835" y="29149"/>
                  <a:pt x="1974499" y="27450"/>
                  <a:pt x="1973830" y="25966"/>
                </a:cubicBezTo>
                <a:cubicBezTo>
                  <a:pt x="1973154" y="24483"/>
                  <a:pt x="1972080" y="23231"/>
                  <a:pt x="1970593" y="22204"/>
                </a:cubicBezTo>
                <a:cubicBezTo>
                  <a:pt x="1969110" y="21178"/>
                  <a:pt x="1967152" y="20401"/>
                  <a:pt x="1964714" y="19872"/>
                </a:cubicBezTo>
                <a:cubicBezTo>
                  <a:pt x="1962273" y="19342"/>
                  <a:pt x="1959326" y="19081"/>
                  <a:pt x="1955866" y="19081"/>
                </a:cubicBezTo>
                <a:cubicBezTo>
                  <a:pt x="1953177" y="19081"/>
                  <a:pt x="1950653" y="19148"/>
                  <a:pt x="1948284" y="19289"/>
                </a:cubicBezTo>
                <a:cubicBezTo>
                  <a:pt x="1945920" y="19432"/>
                  <a:pt x="1943853" y="19605"/>
                  <a:pt x="1942085" y="19818"/>
                </a:cubicBezTo>
                <a:lnTo>
                  <a:pt x="1942085" y="43667"/>
                </a:lnTo>
                <a:lnTo>
                  <a:pt x="1956392" y="43667"/>
                </a:lnTo>
                <a:cubicBezTo>
                  <a:pt x="1962400" y="43667"/>
                  <a:pt x="1966976" y="42588"/>
                  <a:pt x="1970122" y="40432"/>
                </a:cubicBezTo>
                <a:cubicBezTo>
                  <a:pt x="1973261" y="38275"/>
                  <a:pt x="1974835" y="35154"/>
                  <a:pt x="1974835" y="31057"/>
                </a:cubicBezTo>
                <a:close/>
                <a:moveTo>
                  <a:pt x="1977588" y="72705"/>
                </a:moveTo>
                <a:cubicBezTo>
                  <a:pt x="1977588" y="70444"/>
                  <a:pt x="1977218" y="68464"/>
                  <a:pt x="1976476" y="66769"/>
                </a:cubicBezTo>
                <a:cubicBezTo>
                  <a:pt x="1975734" y="65077"/>
                  <a:pt x="1974499" y="63662"/>
                  <a:pt x="1972768" y="62532"/>
                </a:cubicBezTo>
                <a:cubicBezTo>
                  <a:pt x="1971036" y="61404"/>
                  <a:pt x="1968776" y="60570"/>
                  <a:pt x="1965986" y="60040"/>
                </a:cubicBezTo>
                <a:cubicBezTo>
                  <a:pt x="1963191" y="59511"/>
                  <a:pt x="1959855" y="59246"/>
                  <a:pt x="1955966" y="59246"/>
                </a:cubicBezTo>
                <a:lnTo>
                  <a:pt x="1942085" y="59246"/>
                </a:lnTo>
                <a:lnTo>
                  <a:pt x="1942085" y="86378"/>
                </a:lnTo>
                <a:cubicBezTo>
                  <a:pt x="1943216" y="86519"/>
                  <a:pt x="1944400" y="86644"/>
                  <a:pt x="1945639" y="86746"/>
                </a:cubicBezTo>
                <a:cubicBezTo>
                  <a:pt x="1946873" y="86854"/>
                  <a:pt x="1948126" y="86943"/>
                  <a:pt x="1949401" y="87011"/>
                </a:cubicBezTo>
                <a:cubicBezTo>
                  <a:pt x="1950668" y="87088"/>
                  <a:pt x="1951924" y="87138"/>
                  <a:pt x="1953163" y="87170"/>
                </a:cubicBezTo>
                <a:cubicBezTo>
                  <a:pt x="1954400" y="87206"/>
                  <a:pt x="1955509" y="87225"/>
                  <a:pt x="1956496" y="87225"/>
                </a:cubicBezTo>
                <a:cubicBezTo>
                  <a:pt x="1960244" y="87225"/>
                  <a:pt x="1963458" y="86890"/>
                  <a:pt x="1966148" y="86220"/>
                </a:cubicBezTo>
                <a:cubicBezTo>
                  <a:pt x="1968829" y="85547"/>
                  <a:pt x="1971018" y="84578"/>
                  <a:pt x="1972714" y="83304"/>
                </a:cubicBezTo>
                <a:cubicBezTo>
                  <a:pt x="1974409" y="82033"/>
                  <a:pt x="1975647" y="80496"/>
                  <a:pt x="1976422" y="78692"/>
                </a:cubicBezTo>
                <a:cubicBezTo>
                  <a:pt x="1977200" y="76892"/>
                  <a:pt x="1977588" y="74898"/>
                  <a:pt x="1977588" y="72705"/>
                </a:cubicBezTo>
                <a:close/>
                <a:moveTo>
                  <a:pt x="2118655" y="100900"/>
                </a:moveTo>
                <a:cubicBezTo>
                  <a:pt x="2118655" y="101606"/>
                  <a:pt x="2118460" y="102207"/>
                  <a:pt x="2118070" y="102701"/>
                </a:cubicBezTo>
                <a:cubicBezTo>
                  <a:pt x="2117682" y="103197"/>
                  <a:pt x="2116991" y="103600"/>
                  <a:pt x="2116005" y="103918"/>
                </a:cubicBezTo>
                <a:cubicBezTo>
                  <a:pt x="2115015" y="104238"/>
                  <a:pt x="2113693" y="104465"/>
                  <a:pt x="2112030" y="104609"/>
                </a:cubicBezTo>
                <a:cubicBezTo>
                  <a:pt x="2110371" y="104749"/>
                  <a:pt x="2108265" y="104821"/>
                  <a:pt x="2105724" y="104821"/>
                </a:cubicBezTo>
                <a:cubicBezTo>
                  <a:pt x="2103181" y="104821"/>
                  <a:pt x="2101043" y="104749"/>
                  <a:pt x="2099311" y="104609"/>
                </a:cubicBezTo>
                <a:cubicBezTo>
                  <a:pt x="2097583" y="104465"/>
                  <a:pt x="2096168" y="104238"/>
                  <a:pt x="2095075" y="103918"/>
                </a:cubicBezTo>
                <a:cubicBezTo>
                  <a:pt x="2093976" y="103600"/>
                  <a:pt x="2093199" y="103197"/>
                  <a:pt x="2092742" y="102701"/>
                </a:cubicBezTo>
                <a:cubicBezTo>
                  <a:pt x="2092280" y="102207"/>
                  <a:pt x="2092051" y="101606"/>
                  <a:pt x="2092051" y="100900"/>
                </a:cubicBezTo>
                <a:lnTo>
                  <a:pt x="2092051" y="58716"/>
                </a:lnTo>
                <a:cubicBezTo>
                  <a:pt x="2092051" y="55749"/>
                  <a:pt x="2092139" y="52674"/>
                  <a:pt x="2092316" y="49496"/>
                </a:cubicBezTo>
                <a:cubicBezTo>
                  <a:pt x="2092493" y="46314"/>
                  <a:pt x="2092759" y="43207"/>
                  <a:pt x="2093108" y="40169"/>
                </a:cubicBezTo>
                <a:cubicBezTo>
                  <a:pt x="2091413" y="43138"/>
                  <a:pt x="2089581" y="46051"/>
                  <a:pt x="2087601" y="48913"/>
                </a:cubicBezTo>
                <a:cubicBezTo>
                  <a:pt x="2085624" y="51775"/>
                  <a:pt x="2083608" y="54619"/>
                  <a:pt x="2081559" y="57444"/>
                </a:cubicBezTo>
                <a:lnTo>
                  <a:pt x="2049661" y="100792"/>
                </a:lnTo>
                <a:cubicBezTo>
                  <a:pt x="2049023" y="101571"/>
                  <a:pt x="2048423" y="102226"/>
                  <a:pt x="2047856" y="102754"/>
                </a:cubicBezTo>
                <a:cubicBezTo>
                  <a:pt x="2047289" y="103280"/>
                  <a:pt x="2046568" y="103706"/>
                  <a:pt x="2045686" y="104022"/>
                </a:cubicBezTo>
                <a:cubicBezTo>
                  <a:pt x="2044800" y="104342"/>
                  <a:pt x="2043688" y="104555"/>
                  <a:pt x="2042345" y="104663"/>
                </a:cubicBezTo>
                <a:cubicBezTo>
                  <a:pt x="2041002" y="104767"/>
                  <a:pt x="2039270" y="104821"/>
                  <a:pt x="2037154" y="104821"/>
                </a:cubicBezTo>
                <a:cubicBezTo>
                  <a:pt x="2034609" y="104821"/>
                  <a:pt x="2032542" y="104749"/>
                  <a:pt x="2030955" y="104609"/>
                </a:cubicBezTo>
                <a:cubicBezTo>
                  <a:pt x="2029363" y="104465"/>
                  <a:pt x="2028088" y="104238"/>
                  <a:pt x="2027139" y="103918"/>
                </a:cubicBezTo>
                <a:cubicBezTo>
                  <a:pt x="2026181" y="103600"/>
                  <a:pt x="2025512" y="103180"/>
                  <a:pt x="2025123" y="102646"/>
                </a:cubicBezTo>
                <a:cubicBezTo>
                  <a:pt x="2024734" y="102117"/>
                  <a:pt x="2024539" y="101498"/>
                  <a:pt x="2024539" y="100792"/>
                </a:cubicBezTo>
                <a:lnTo>
                  <a:pt x="2024539" y="5936"/>
                </a:lnTo>
                <a:cubicBezTo>
                  <a:pt x="2024539" y="5300"/>
                  <a:pt x="2024734" y="4719"/>
                  <a:pt x="2025123" y="4187"/>
                </a:cubicBezTo>
                <a:cubicBezTo>
                  <a:pt x="2025512" y="3657"/>
                  <a:pt x="2026216" y="3214"/>
                  <a:pt x="2027243" y="2859"/>
                </a:cubicBezTo>
                <a:cubicBezTo>
                  <a:pt x="2028265" y="2509"/>
                  <a:pt x="2029608" y="2243"/>
                  <a:pt x="2031271" y="2066"/>
                </a:cubicBezTo>
                <a:cubicBezTo>
                  <a:pt x="2032931" y="1894"/>
                  <a:pt x="2035033" y="1803"/>
                  <a:pt x="2037575" y="1803"/>
                </a:cubicBezTo>
                <a:cubicBezTo>
                  <a:pt x="2042590" y="1803"/>
                  <a:pt x="2046125" y="2160"/>
                  <a:pt x="2048174" y="2865"/>
                </a:cubicBezTo>
                <a:cubicBezTo>
                  <a:pt x="2050222" y="3567"/>
                  <a:pt x="2051248" y="4593"/>
                  <a:pt x="2051248" y="5936"/>
                </a:cubicBezTo>
                <a:lnTo>
                  <a:pt x="2051248" y="47908"/>
                </a:lnTo>
                <a:cubicBezTo>
                  <a:pt x="2051248" y="50802"/>
                  <a:pt x="2051144" y="53806"/>
                  <a:pt x="2050931" y="56912"/>
                </a:cubicBezTo>
                <a:cubicBezTo>
                  <a:pt x="2050719" y="60023"/>
                  <a:pt x="2050434" y="63025"/>
                  <a:pt x="2050085" y="65923"/>
                </a:cubicBezTo>
                <a:cubicBezTo>
                  <a:pt x="2051777" y="63097"/>
                  <a:pt x="2053505" y="60289"/>
                  <a:pt x="2055276" y="57499"/>
                </a:cubicBezTo>
                <a:cubicBezTo>
                  <a:pt x="2057041" y="54709"/>
                  <a:pt x="2058917" y="52005"/>
                  <a:pt x="2060892" y="49391"/>
                </a:cubicBezTo>
                <a:lnTo>
                  <a:pt x="2093108" y="5936"/>
                </a:lnTo>
                <a:cubicBezTo>
                  <a:pt x="2093677" y="5162"/>
                  <a:pt x="2094278" y="4507"/>
                  <a:pt x="2094916" y="3974"/>
                </a:cubicBezTo>
                <a:cubicBezTo>
                  <a:pt x="2095549" y="3445"/>
                  <a:pt x="2096345" y="3020"/>
                  <a:pt x="2097296" y="2704"/>
                </a:cubicBezTo>
                <a:cubicBezTo>
                  <a:pt x="2098250" y="2386"/>
                  <a:pt x="2099416" y="2160"/>
                  <a:pt x="2100795" y="2015"/>
                </a:cubicBezTo>
                <a:cubicBezTo>
                  <a:pt x="2102170" y="1872"/>
                  <a:pt x="2103956" y="1803"/>
                  <a:pt x="2106148" y="1803"/>
                </a:cubicBezTo>
                <a:cubicBezTo>
                  <a:pt x="2108621" y="1803"/>
                  <a:pt x="2110669" y="1872"/>
                  <a:pt x="2112297" y="2015"/>
                </a:cubicBezTo>
                <a:cubicBezTo>
                  <a:pt x="2113920" y="2160"/>
                  <a:pt x="2115213" y="2404"/>
                  <a:pt x="2116163" y="2757"/>
                </a:cubicBezTo>
                <a:cubicBezTo>
                  <a:pt x="2117117" y="3110"/>
                  <a:pt x="2117772" y="3567"/>
                  <a:pt x="2118125" y="4136"/>
                </a:cubicBezTo>
                <a:cubicBezTo>
                  <a:pt x="2118478" y="4702"/>
                  <a:pt x="2118655" y="5339"/>
                  <a:pt x="2118655" y="6044"/>
                </a:cubicBezTo>
                <a:close/>
                <a:moveTo>
                  <a:pt x="2215526" y="14202"/>
                </a:moveTo>
                <a:cubicBezTo>
                  <a:pt x="2215526" y="16534"/>
                  <a:pt x="2215436" y="18478"/>
                  <a:pt x="2215260" y="20030"/>
                </a:cubicBezTo>
                <a:cubicBezTo>
                  <a:pt x="2215083" y="21585"/>
                  <a:pt x="2214818" y="22821"/>
                  <a:pt x="2214464" y="23739"/>
                </a:cubicBezTo>
                <a:cubicBezTo>
                  <a:pt x="2214112" y="24660"/>
                  <a:pt x="2213668" y="25297"/>
                  <a:pt x="2213140" y="25646"/>
                </a:cubicBezTo>
                <a:cubicBezTo>
                  <a:pt x="2212610" y="26003"/>
                  <a:pt x="2212024" y="26179"/>
                  <a:pt x="2211390" y="26179"/>
                </a:cubicBezTo>
                <a:lnTo>
                  <a:pt x="2187544" y="26179"/>
                </a:lnTo>
                <a:lnTo>
                  <a:pt x="2187544" y="100580"/>
                </a:lnTo>
                <a:cubicBezTo>
                  <a:pt x="2187544" y="101286"/>
                  <a:pt x="2187331" y="101905"/>
                  <a:pt x="2186911" y="102434"/>
                </a:cubicBezTo>
                <a:cubicBezTo>
                  <a:pt x="2186486" y="102966"/>
                  <a:pt x="2185779" y="103409"/>
                  <a:pt x="2184790" y="103759"/>
                </a:cubicBezTo>
                <a:cubicBezTo>
                  <a:pt x="2183800" y="104112"/>
                  <a:pt x="2182443" y="104379"/>
                  <a:pt x="2180711" y="104555"/>
                </a:cubicBezTo>
                <a:cubicBezTo>
                  <a:pt x="2178980" y="104730"/>
                  <a:pt x="2176806" y="104821"/>
                  <a:pt x="2174192" y="104821"/>
                </a:cubicBezTo>
                <a:cubicBezTo>
                  <a:pt x="2171647" y="104821"/>
                  <a:pt x="2169526" y="104730"/>
                  <a:pt x="2167830" y="104555"/>
                </a:cubicBezTo>
                <a:cubicBezTo>
                  <a:pt x="2166135" y="104379"/>
                  <a:pt x="2164774" y="104112"/>
                  <a:pt x="2163751" y="103759"/>
                </a:cubicBezTo>
                <a:cubicBezTo>
                  <a:pt x="2162725" y="103409"/>
                  <a:pt x="2162020" y="102966"/>
                  <a:pt x="2161631" y="102434"/>
                </a:cubicBezTo>
                <a:cubicBezTo>
                  <a:pt x="2161241" y="101905"/>
                  <a:pt x="2161048" y="101286"/>
                  <a:pt x="2161048" y="100580"/>
                </a:cubicBezTo>
                <a:lnTo>
                  <a:pt x="2161048" y="26179"/>
                </a:lnTo>
                <a:lnTo>
                  <a:pt x="2137202" y="26179"/>
                </a:lnTo>
                <a:cubicBezTo>
                  <a:pt x="2136496" y="26179"/>
                  <a:pt x="2135877" y="25988"/>
                  <a:pt x="2135348" y="25596"/>
                </a:cubicBezTo>
                <a:cubicBezTo>
                  <a:pt x="2134818" y="25207"/>
                  <a:pt x="2134376" y="24555"/>
                  <a:pt x="2134027" y="23633"/>
                </a:cubicBezTo>
                <a:cubicBezTo>
                  <a:pt x="2133670" y="22716"/>
                  <a:pt x="2133404" y="21445"/>
                  <a:pt x="2133227" y="19818"/>
                </a:cubicBezTo>
                <a:cubicBezTo>
                  <a:pt x="2133050" y="18194"/>
                  <a:pt x="2132961" y="16218"/>
                  <a:pt x="2132961" y="13885"/>
                </a:cubicBezTo>
                <a:cubicBezTo>
                  <a:pt x="2132961" y="11765"/>
                  <a:pt x="2133069" y="9980"/>
                  <a:pt x="2133281" y="8532"/>
                </a:cubicBezTo>
                <a:cubicBezTo>
                  <a:pt x="2133493" y="7084"/>
                  <a:pt x="2133774" y="5900"/>
                  <a:pt x="2134127" y="4978"/>
                </a:cubicBezTo>
                <a:cubicBezTo>
                  <a:pt x="2134480" y="4064"/>
                  <a:pt x="2134904" y="3412"/>
                  <a:pt x="2135401" y="3020"/>
                </a:cubicBezTo>
                <a:cubicBezTo>
                  <a:pt x="2135895" y="2631"/>
                  <a:pt x="2136496" y="2441"/>
                  <a:pt x="2137202" y="2441"/>
                </a:cubicBezTo>
                <a:lnTo>
                  <a:pt x="2211390" y="2441"/>
                </a:lnTo>
                <a:cubicBezTo>
                  <a:pt x="2212024" y="2441"/>
                  <a:pt x="2212610" y="2631"/>
                  <a:pt x="2213140" y="3020"/>
                </a:cubicBezTo>
                <a:cubicBezTo>
                  <a:pt x="2213668" y="3412"/>
                  <a:pt x="2214112" y="4064"/>
                  <a:pt x="2214464" y="4978"/>
                </a:cubicBezTo>
                <a:cubicBezTo>
                  <a:pt x="2214818" y="5900"/>
                  <a:pt x="2215083" y="7121"/>
                  <a:pt x="2215260" y="8640"/>
                </a:cubicBezTo>
                <a:cubicBezTo>
                  <a:pt x="2215436" y="10159"/>
                  <a:pt x="2215526" y="12013"/>
                  <a:pt x="2215526" y="14202"/>
                </a:cubicBezTo>
                <a:close/>
                <a:moveTo>
                  <a:pt x="2324055" y="100900"/>
                </a:moveTo>
                <a:cubicBezTo>
                  <a:pt x="2324055" y="101606"/>
                  <a:pt x="2323862" y="102207"/>
                  <a:pt x="2323473" y="102701"/>
                </a:cubicBezTo>
                <a:cubicBezTo>
                  <a:pt x="2323084" y="103197"/>
                  <a:pt x="2322394" y="103600"/>
                  <a:pt x="2321406" y="103918"/>
                </a:cubicBezTo>
                <a:cubicBezTo>
                  <a:pt x="2320416" y="104238"/>
                  <a:pt x="2319095" y="104465"/>
                  <a:pt x="2317431" y="104609"/>
                </a:cubicBezTo>
                <a:cubicBezTo>
                  <a:pt x="2315769" y="104749"/>
                  <a:pt x="2313665" y="104821"/>
                  <a:pt x="2311124" y="104821"/>
                </a:cubicBezTo>
                <a:cubicBezTo>
                  <a:pt x="2308580" y="104821"/>
                  <a:pt x="2306445" y="104749"/>
                  <a:pt x="2304713" y="104609"/>
                </a:cubicBezTo>
                <a:cubicBezTo>
                  <a:pt x="2302982" y="104465"/>
                  <a:pt x="2301566" y="104238"/>
                  <a:pt x="2300472" y="103918"/>
                </a:cubicBezTo>
                <a:cubicBezTo>
                  <a:pt x="2299378" y="103600"/>
                  <a:pt x="2298600" y="103197"/>
                  <a:pt x="2298140" y="102701"/>
                </a:cubicBezTo>
                <a:cubicBezTo>
                  <a:pt x="2297683" y="102207"/>
                  <a:pt x="2297452" y="101606"/>
                  <a:pt x="2297452" y="100900"/>
                </a:cubicBezTo>
                <a:lnTo>
                  <a:pt x="2297452" y="58716"/>
                </a:lnTo>
                <a:cubicBezTo>
                  <a:pt x="2297452" y="55749"/>
                  <a:pt x="2297538" y="52674"/>
                  <a:pt x="2297718" y="49496"/>
                </a:cubicBezTo>
                <a:cubicBezTo>
                  <a:pt x="2297895" y="46314"/>
                  <a:pt x="2298162" y="43207"/>
                  <a:pt x="2298510" y="40169"/>
                </a:cubicBezTo>
                <a:cubicBezTo>
                  <a:pt x="2296814" y="43138"/>
                  <a:pt x="2294979" y="46051"/>
                  <a:pt x="2293003" y="48913"/>
                </a:cubicBezTo>
                <a:cubicBezTo>
                  <a:pt x="2291026" y="51775"/>
                  <a:pt x="2289010" y="54619"/>
                  <a:pt x="2286962" y="57444"/>
                </a:cubicBezTo>
                <a:lnTo>
                  <a:pt x="2255058" y="100792"/>
                </a:lnTo>
                <a:cubicBezTo>
                  <a:pt x="2254424" y="101571"/>
                  <a:pt x="2253823" y="102226"/>
                  <a:pt x="2253254" y="102754"/>
                </a:cubicBezTo>
                <a:cubicBezTo>
                  <a:pt x="2252689" y="103280"/>
                  <a:pt x="2251969" y="103706"/>
                  <a:pt x="2251084" y="104022"/>
                </a:cubicBezTo>
                <a:cubicBezTo>
                  <a:pt x="2250201" y="104342"/>
                  <a:pt x="2249090" y="104555"/>
                  <a:pt x="2247746" y="104663"/>
                </a:cubicBezTo>
                <a:cubicBezTo>
                  <a:pt x="2246400" y="104767"/>
                  <a:pt x="2244669" y="104821"/>
                  <a:pt x="2242556" y="104821"/>
                </a:cubicBezTo>
                <a:cubicBezTo>
                  <a:pt x="2240011" y="104821"/>
                  <a:pt x="2237943" y="104749"/>
                  <a:pt x="2236355" y="104609"/>
                </a:cubicBezTo>
                <a:cubicBezTo>
                  <a:pt x="2234762" y="104465"/>
                  <a:pt x="2233490" y="104238"/>
                  <a:pt x="2232537" y="103918"/>
                </a:cubicBezTo>
                <a:cubicBezTo>
                  <a:pt x="2231583" y="103600"/>
                  <a:pt x="2230912" y="103180"/>
                  <a:pt x="2230520" y="102646"/>
                </a:cubicBezTo>
                <a:cubicBezTo>
                  <a:pt x="2230132" y="102117"/>
                  <a:pt x="2229941" y="101498"/>
                  <a:pt x="2229941" y="100792"/>
                </a:cubicBezTo>
                <a:lnTo>
                  <a:pt x="2229941" y="5936"/>
                </a:lnTo>
                <a:cubicBezTo>
                  <a:pt x="2229941" y="5300"/>
                  <a:pt x="2230132" y="4719"/>
                  <a:pt x="2230520" y="4187"/>
                </a:cubicBezTo>
                <a:cubicBezTo>
                  <a:pt x="2230912" y="3657"/>
                  <a:pt x="2231618" y="3214"/>
                  <a:pt x="2232641" y="2859"/>
                </a:cubicBezTo>
                <a:cubicBezTo>
                  <a:pt x="2233667" y="2509"/>
                  <a:pt x="2235010" y="2243"/>
                  <a:pt x="2236669" y="2066"/>
                </a:cubicBezTo>
                <a:cubicBezTo>
                  <a:pt x="2238333" y="1894"/>
                  <a:pt x="2240435" y="1803"/>
                  <a:pt x="2242973" y="1803"/>
                </a:cubicBezTo>
                <a:cubicBezTo>
                  <a:pt x="2247992" y="1803"/>
                  <a:pt x="2251523" y="2160"/>
                  <a:pt x="2253574" y="2865"/>
                </a:cubicBezTo>
                <a:cubicBezTo>
                  <a:pt x="2255623" y="3567"/>
                  <a:pt x="2256649" y="4593"/>
                  <a:pt x="2256649" y="5936"/>
                </a:cubicBezTo>
                <a:lnTo>
                  <a:pt x="2256649" y="47908"/>
                </a:lnTo>
                <a:cubicBezTo>
                  <a:pt x="2256649" y="50802"/>
                  <a:pt x="2256545" y="53806"/>
                  <a:pt x="2256333" y="56912"/>
                </a:cubicBezTo>
                <a:cubicBezTo>
                  <a:pt x="2256121" y="60023"/>
                  <a:pt x="2255836" y="63025"/>
                  <a:pt x="2255483" y="65923"/>
                </a:cubicBezTo>
                <a:cubicBezTo>
                  <a:pt x="2257175" y="63097"/>
                  <a:pt x="2258907" y="60289"/>
                  <a:pt x="2260677" y="57499"/>
                </a:cubicBezTo>
                <a:cubicBezTo>
                  <a:pt x="2262441" y="54709"/>
                  <a:pt x="2264317" y="52005"/>
                  <a:pt x="2266293" y="49391"/>
                </a:cubicBezTo>
                <a:lnTo>
                  <a:pt x="2298510" y="5936"/>
                </a:lnTo>
                <a:cubicBezTo>
                  <a:pt x="2299079" y="5162"/>
                  <a:pt x="2299680" y="4507"/>
                  <a:pt x="2300314" y="3974"/>
                </a:cubicBezTo>
                <a:cubicBezTo>
                  <a:pt x="2300951" y="3445"/>
                  <a:pt x="2301747" y="3020"/>
                  <a:pt x="2302697" y="2704"/>
                </a:cubicBezTo>
                <a:cubicBezTo>
                  <a:pt x="2303650" y="2386"/>
                  <a:pt x="2304818" y="2160"/>
                  <a:pt x="2306193" y="2015"/>
                </a:cubicBezTo>
                <a:cubicBezTo>
                  <a:pt x="2307571" y="1872"/>
                  <a:pt x="2309356" y="1803"/>
                  <a:pt x="2311550" y="1803"/>
                </a:cubicBezTo>
                <a:cubicBezTo>
                  <a:pt x="2314019" y="1803"/>
                  <a:pt x="2316071" y="1872"/>
                  <a:pt x="2317698" y="2015"/>
                </a:cubicBezTo>
                <a:cubicBezTo>
                  <a:pt x="2319322" y="2160"/>
                  <a:pt x="2320610" y="2404"/>
                  <a:pt x="2321565" y="2757"/>
                </a:cubicBezTo>
                <a:cubicBezTo>
                  <a:pt x="2322515" y="3110"/>
                  <a:pt x="2323174" y="3567"/>
                  <a:pt x="2323526" y="4136"/>
                </a:cubicBezTo>
                <a:cubicBezTo>
                  <a:pt x="2323879" y="4702"/>
                  <a:pt x="2324055" y="5339"/>
                  <a:pt x="2324055" y="6044"/>
                </a:cubicBezTo>
                <a:close/>
                <a:moveTo>
                  <a:pt x="2432053" y="100580"/>
                </a:moveTo>
                <a:cubicBezTo>
                  <a:pt x="2432053" y="101357"/>
                  <a:pt x="2431894" y="102013"/>
                  <a:pt x="2431578" y="102542"/>
                </a:cubicBezTo>
                <a:cubicBezTo>
                  <a:pt x="2431257" y="103072"/>
                  <a:pt x="2430623" y="103514"/>
                  <a:pt x="2429669" y="103863"/>
                </a:cubicBezTo>
                <a:cubicBezTo>
                  <a:pt x="2428719" y="104220"/>
                  <a:pt x="2427372" y="104465"/>
                  <a:pt x="2425641" y="104609"/>
                </a:cubicBezTo>
                <a:cubicBezTo>
                  <a:pt x="2423909" y="104749"/>
                  <a:pt x="2421629" y="104821"/>
                  <a:pt x="2418808" y="104821"/>
                </a:cubicBezTo>
                <a:cubicBezTo>
                  <a:pt x="2416263" y="104821"/>
                  <a:pt x="2414141" y="104749"/>
                  <a:pt x="2412446" y="104609"/>
                </a:cubicBezTo>
                <a:cubicBezTo>
                  <a:pt x="2410747" y="104465"/>
                  <a:pt x="2409387" y="104220"/>
                  <a:pt x="2408368" y="103863"/>
                </a:cubicBezTo>
                <a:cubicBezTo>
                  <a:pt x="2407342" y="103514"/>
                  <a:pt x="2406636" y="103072"/>
                  <a:pt x="2406247" y="102542"/>
                </a:cubicBezTo>
                <a:cubicBezTo>
                  <a:pt x="2405855" y="102013"/>
                  <a:pt x="2405664" y="101357"/>
                  <a:pt x="2405664" y="100580"/>
                </a:cubicBezTo>
                <a:lnTo>
                  <a:pt x="2405664" y="64865"/>
                </a:lnTo>
                <a:lnTo>
                  <a:pt x="2398666" y="64865"/>
                </a:lnTo>
                <a:cubicBezTo>
                  <a:pt x="2395419" y="64865"/>
                  <a:pt x="2392841" y="65167"/>
                  <a:pt x="2390933" y="65764"/>
                </a:cubicBezTo>
                <a:cubicBezTo>
                  <a:pt x="2389025" y="66366"/>
                  <a:pt x="2387275" y="67391"/>
                  <a:pt x="2385687" y="68835"/>
                </a:cubicBezTo>
                <a:cubicBezTo>
                  <a:pt x="2384094" y="70287"/>
                  <a:pt x="2382632" y="72194"/>
                  <a:pt x="2381288" y="74559"/>
                </a:cubicBezTo>
                <a:cubicBezTo>
                  <a:pt x="2379942" y="76928"/>
                  <a:pt x="2378599" y="79912"/>
                  <a:pt x="2377260" y="83517"/>
                </a:cubicBezTo>
                <a:lnTo>
                  <a:pt x="2371008" y="99730"/>
                </a:lnTo>
                <a:cubicBezTo>
                  <a:pt x="2370582" y="100792"/>
                  <a:pt x="2370071" y="101660"/>
                  <a:pt x="2369474" y="102330"/>
                </a:cubicBezTo>
                <a:cubicBezTo>
                  <a:pt x="2368873" y="102999"/>
                  <a:pt x="2367986" y="103514"/>
                  <a:pt x="2366820" y="103863"/>
                </a:cubicBezTo>
                <a:cubicBezTo>
                  <a:pt x="2365651" y="104220"/>
                  <a:pt x="2364152" y="104465"/>
                  <a:pt x="2362317" y="104609"/>
                </a:cubicBezTo>
                <a:cubicBezTo>
                  <a:pt x="2360476" y="104749"/>
                  <a:pt x="2358143" y="104821"/>
                  <a:pt x="2355318" y="104821"/>
                </a:cubicBezTo>
                <a:cubicBezTo>
                  <a:pt x="2352849" y="104821"/>
                  <a:pt x="2350764" y="104785"/>
                  <a:pt x="2349068" y="104716"/>
                </a:cubicBezTo>
                <a:cubicBezTo>
                  <a:pt x="2347369" y="104642"/>
                  <a:pt x="2345995" y="104504"/>
                  <a:pt x="2344936" y="104292"/>
                </a:cubicBezTo>
                <a:cubicBezTo>
                  <a:pt x="2343874" y="104079"/>
                  <a:pt x="2343115" y="103759"/>
                  <a:pt x="2342657" y="103335"/>
                </a:cubicBezTo>
                <a:cubicBezTo>
                  <a:pt x="2342196" y="102913"/>
                  <a:pt x="2341967" y="102312"/>
                  <a:pt x="2341967" y="101534"/>
                </a:cubicBezTo>
                <a:cubicBezTo>
                  <a:pt x="2341967" y="100757"/>
                  <a:pt x="2342232" y="99644"/>
                  <a:pt x="2342765" y="98194"/>
                </a:cubicBezTo>
                <a:cubicBezTo>
                  <a:pt x="2343291" y="96746"/>
                  <a:pt x="2344298" y="94399"/>
                  <a:pt x="2345781" y="91148"/>
                </a:cubicBezTo>
                <a:lnTo>
                  <a:pt x="2352247" y="76205"/>
                </a:lnTo>
                <a:cubicBezTo>
                  <a:pt x="2354156" y="71823"/>
                  <a:pt x="2356488" y="68130"/>
                  <a:pt x="2359246" y="65127"/>
                </a:cubicBezTo>
                <a:cubicBezTo>
                  <a:pt x="2362000" y="62124"/>
                  <a:pt x="2365143" y="59918"/>
                  <a:pt x="2368674" y="58504"/>
                </a:cubicBezTo>
                <a:cubicBezTo>
                  <a:pt x="2362032" y="56952"/>
                  <a:pt x="2356788" y="54071"/>
                  <a:pt x="2352939" y="49866"/>
                </a:cubicBezTo>
                <a:cubicBezTo>
                  <a:pt x="2349086" y="45663"/>
                  <a:pt x="2347157" y="40169"/>
                  <a:pt x="2347157" y="33385"/>
                </a:cubicBezTo>
                <a:cubicBezTo>
                  <a:pt x="2347157" y="28368"/>
                  <a:pt x="2348166" y="23868"/>
                  <a:pt x="2350181" y="19872"/>
                </a:cubicBezTo>
                <a:cubicBezTo>
                  <a:pt x="2352194" y="15883"/>
                  <a:pt x="2355196" y="12509"/>
                  <a:pt x="2359191" y="9752"/>
                </a:cubicBezTo>
                <a:cubicBezTo>
                  <a:pt x="2363180" y="6995"/>
                  <a:pt x="2368145" y="4878"/>
                  <a:pt x="2374081" y="3391"/>
                </a:cubicBezTo>
                <a:cubicBezTo>
                  <a:pt x="2380014" y="1908"/>
                  <a:pt x="2386904" y="1166"/>
                  <a:pt x="2394745" y="1166"/>
                </a:cubicBezTo>
                <a:cubicBezTo>
                  <a:pt x="2396935" y="1166"/>
                  <a:pt x="2399356" y="1203"/>
                  <a:pt x="2402007" y="1271"/>
                </a:cubicBezTo>
                <a:cubicBezTo>
                  <a:pt x="2404652" y="1346"/>
                  <a:pt x="2407342" y="1450"/>
                  <a:pt x="2410064" y="1591"/>
                </a:cubicBezTo>
                <a:cubicBezTo>
                  <a:pt x="2412782" y="1735"/>
                  <a:pt x="2415466" y="1894"/>
                  <a:pt x="2418117" y="2066"/>
                </a:cubicBezTo>
                <a:cubicBezTo>
                  <a:pt x="2420766" y="2243"/>
                  <a:pt x="2423117" y="2441"/>
                  <a:pt x="2425162" y="2653"/>
                </a:cubicBezTo>
                <a:cubicBezTo>
                  <a:pt x="2427495" y="2794"/>
                  <a:pt x="2429227" y="3589"/>
                  <a:pt x="2430357" y="5033"/>
                </a:cubicBezTo>
                <a:cubicBezTo>
                  <a:pt x="2431488" y="6483"/>
                  <a:pt x="2432053" y="8373"/>
                  <a:pt x="2432053" y="10706"/>
                </a:cubicBezTo>
                <a:close/>
                <a:moveTo>
                  <a:pt x="2405664" y="20350"/>
                </a:moveTo>
                <a:cubicBezTo>
                  <a:pt x="2403689" y="19995"/>
                  <a:pt x="2401636" y="19749"/>
                  <a:pt x="2399515" y="19605"/>
                </a:cubicBezTo>
                <a:cubicBezTo>
                  <a:pt x="2397396" y="19469"/>
                  <a:pt x="2395419" y="19396"/>
                  <a:pt x="2393583" y="19396"/>
                </a:cubicBezTo>
                <a:cubicBezTo>
                  <a:pt x="2389839" y="19396"/>
                  <a:pt x="2386714" y="19749"/>
                  <a:pt x="2384201" y="20454"/>
                </a:cubicBezTo>
                <a:cubicBezTo>
                  <a:pt x="2381692" y="21161"/>
                  <a:pt x="2379661" y="22150"/>
                  <a:pt x="2378106" y="23421"/>
                </a:cubicBezTo>
                <a:cubicBezTo>
                  <a:pt x="2376555" y="24696"/>
                  <a:pt x="2375438" y="26215"/>
                  <a:pt x="2374769" y="27979"/>
                </a:cubicBezTo>
                <a:cubicBezTo>
                  <a:pt x="2374100" y="29750"/>
                  <a:pt x="2373765" y="31658"/>
                  <a:pt x="2373765" y="33703"/>
                </a:cubicBezTo>
                <a:cubicBezTo>
                  <a:pt x="2373765" y="35895"/>
                  <a:pt x="2374131" y="37853"/>
                  <a:pt x="2374877" y="39586"/>
                </a:cubicBezTo>
                <a:cubicBezTo>
                  <a:pt x="2375619" y="41313"/>
                  <a:pt x="2376781" y="42765"/>
                  <a:pt x="2378372" y="43927"/>
                </a:cubicBezTo>
                <a:cubicBezTo>
                  <a:pt x="2379960" y="45098"/>
                  <a:pt x="2381973" y="45979"/>
                  <a:pt x="2384414" y="46580"/>
                </a:cubicBezTo>
                <a:cubicBezTo>
                  <a:pt x="2386851" y="47182"/>
                  <a:pt x="2390120" y="47484"/>
                  <a:pt x="2394219" y="47484"/>
                </a:cubicBezTo>
                <a:lnTo>
                  <a:pt x="2405664" y="47484"/>
                </a:lnTo>
                <a:close/>
                <a:moveTo>
                  <a:pt x="2595935" y="72810"/>
                </a:moveTo>
                <a:cubicBezTo>
                  <a:pt x="2595935" y="78250"/>
                  <a:pt x="2594927" y="83020"/>
                  <a:pt x="2592914" y="87117"/>
                </a:cubicBezTo>
                <a:cubicBezTo>
                  <a:pt x="2590899" y="91216"/>
                  <a:pt x="2587846" y="94626"/>
                  <a:pt x="2583749" y="97344"/>
                </a:cubicBezTo>
                <a:cubicBezTo>
                  <a:pt x="2579648" y="100066"/>
                  <a:pt x="2574526" y="102132"/>
                  <a:pt x="2568381" y="103547"/>
                </a:cubicBezTo>
                <a:cubicBezTo>
                  <a:pt x="2562232" y="104962"/>
                  <a:pt x="2554992" y="105666"/>
                  <a:pt x="2546655" y="105666"/>
                </a:cubicBezTo>
                <a:cubicBezTo>
                  <a:pt x="2543896" y="105666"/>
                  <a:pt x="2541334" y="105648"/>
                  <a:pt x="2538965" y="105613"/>
                </a:cubicBezTo>
                <a:cubicBezTo>
                  <a:pt x="2536601" y="105580"/>
                  <a:pt x="2534303" y="105527"/>
                  <a:pt x="2532078" y="105454"/>
                </a:cubicBezTo>
                <a:cubicBezTo>
                  <a:pt x="2529854" y="105382"/>
                  <a:pt x="2527625" y="105278"/>
                  <a:pt x="2525400" y="105138"/>
                </a:cubicBezTo>
                <a:cubicBezTo>
                  <a:pt x="2523175" y="104993"/>
                  <a:pt x="2520788" y="104781"/>
                  <a:pt x="2518250" y="104500"/>
                </a:cubicBezTo>
                <a:cubicBezTo>
                  <a:pt x="2514928" y="104220"/>
                  <a:pt x="2512563" y="103233"/>
                  <a:pt x="2511148" y="101534"/>
                </a:cubicBezTo>
                <a:cubicBezTo>
                  <a:pt x="2509733" y="99838"/>
                  <a:pt x="2509027" y="97293"/>
                  <a:pt x="2509027" y="93902"/>
                </a:cubicBezTo>
                <a:lnTo>
                  <a:pt x="2509027" y="12401"/>
                </a:lnTo>
                <a:cubicBezTo>
                  <a:pt x="2509027" y="9152"/>
                  <a:pt x="2509697" y="6695"/>
                  <a:pt x="2511044" y="5033"/>
                </a:cubicBezTo>
                <a:cubicBezTo>
                  <a:pt x="2512387" y="3373"/>
                  <a:pt x="2514431" y="2364"/>
                  <a:pt x="2517189" y="2015"/>
                </a:cubicBezTo>
                <a:cubicBezTo>
                  <a:pt x="2518952" y="1872"/>
                  <a:pt x="2520987" y="1735"/>
                  <a:pt x="2523283" y="1591"/>
                </a:cubicBezTo>
                <a:cubicBezTo>
                  <a:pt x="2525576" y="1450"/>
                  <a:pt x="2528069" y="1325"/>
                  <a:pt x="2530753" y="1216"/>
                </a:cubicBezTo>
                <a:cubicBezTo>
                  <a:pt x="2533440" y="1112"/>
                  <a:pt x="2536229" y="1026"/>
                  <a:pt x="2539128" y="950"/>
                </a:cubicBezTo>
                <a:cubicBezTo>
                  <a:pt x="2542024" y="881"/>
                  <a:pt x="2544956" y="846"/>
                  <a:pt x="2547922" y="846"/>
                </a:cubicBezTo>
                <a:cubicBezTo>
                  <a:pt x="2555482" y="846"/>
                  <a:pt x="2562001" y="1375"/>
                  <a:pt x="2567476" y="2437"/>
                </a:cubicBezTo>
                <a:cubicBezTo>
                  <a:pt x="2572953" y="3495"/>
                  <a:pt x="2577474" y="5104"/>
                  <a:pt x="2581045" y="7258"/>
                </a:cubicBezTo>
                <a:cubicBezTo>
                  <a:pt x="2584609" y="9414"/>
                  <a:pt x="2587263" y="12067"/>
                  <a:pt x="2588994" y="15206"/>
                </a:cubicBezTo>
                <a:cubicBezTo>
                  <a:pt x="2590727" y="18353"/>
                  <a:pt x="2591590" y="22046"/>
                  <a:pt x="2591590" y="26284"/>
                </a:cubicBezTo>
                <a:cubicBezTo>
                  <a:pt x="2591590" y="32008"/>
                  <a:pt x="2590049" y="36778"/>
                  <a:pt x="2586979" y="40590"/>
                </a:cubicBezTo>
                <a:cubicBezTo>
                  <a:pt x="2583904" y="44405"/>
                  <a:pt x="2579509" y="46987"/>
                  <a:pt x="2573784" y="48330"/>
                </a:cubicBezTo>
                <a:cubicBezTo>
                  <a:pt x="2580923" y="49603"/>
                  <a:pt x="2586394" y="52341"/>
                  <a:pt x="2590211" y="56541"/>
                </a:cubicBezTo>
                <a:cubicBezTo>
                  <a:pt x="2594023" y="60750"/>
                  <a:pt x="2595935" y="66168"/>
                  <a:pt x="2595935" y="72810"/>
                </a:cubicBezTo>
                <a:close/>
                <a:moveTo>
                  <a:pt x="2566686" y="31057"/>
                </a:moveTo>
                <a:cubicBezTo>
                  <a:pt x="2566686" y="29149"/>
                  <a:pt x="2566350" y="27450"/>
                  <a:pt x="2565677" y="25966"/>
                </a:cubicBezTo>
                <a:cubicBezTo>
                  <a:pt x="2565004" y="24483"/>
                  <a:pt x="2563927" y="23231"/>
                  <a:pt x="2562445" y="22204"/>
                </a:cubicBezTo>
                <a:cubicBezTo>
                  <a:pt x="2560961" y="21178"/>
                  <a:pt x="2559003" y="20401"/>
                  <a:pt x="2556566" y="19872"/>
                </a:cubicBezTo>
                <a:cubicBezTo>
                  <a:pt x="2554125" y="19342"/>
                  <a:pt x="2551176" y="19081"/>
                  <a:pt x="2547713" y="19081"/>
                </a:cubicBezTo>
                <a:cubicBezTo>
                  <a:pt x="2545028" y="19081"/>
                  <a:pt x="2542501" y="19148"/>
                  <a:pt x="2540134" y="19289"/>
                </a:cubicBezTo>
                <a:cubicBezTo>
                  <a:pt x="2537766" y="19432"/>
                  <a:pt x="2535700" y="19605"/>
                  <a:pt x="2533936" y="19818"/>
                </a:cubicBezTo>
                <a:lnTo>
                  <a:pt x="2533936" y="43667"/>
                </a:lnTo>
                <a:lnTo>
                  <a:pt x="2548243" y="43667"/>
                </a:lnTo>
                <a:cubicBezTo>
                  <a:pt x="2554247" y="43667"/>
                  <a:pt x="2558822" y="42588"/>
                  <a:pt x="2561969" y="40432"/>
                </a:cubicBezTo>
                <a:cubicBezTo>
                  <a:pt x="2565112" y="38275"/>
                  <a:pt x="2566686" y="35154"/>
                  <a:pt x="2566686" y="31057"/>
                </a:cubicBezTo>
                <a:close/>
                <a:moveTo>
                  <a:pt x="2569435" y="72705"/>
                </a:moveTo>
                <a:cubicBezTo>
                  <a:pt x="2569435" y="70444"/>
                  <a:pt x="2569068" y="68464"/>
                  <a:pt x="2568326" y="66769"/>
                </a:cubicBezTo>
                <a:cubicBezTo>
                  <a:pt x="2567582" y="65077"/>
                  <a:pt x="2566350" y="63662"/>
                  <a:pt x="2564619" y="62532"/>
                </a:cubicBezTo>
                <a:cubicBezTo>
                  <a:pt x="2562887" y="61404"/>
                  <a:pt x="2560622" y="60570"/>
                  <a:pt x="2557832" y="60040"/>
                </a:cubicBezTo>
                <a:cubicBezTo>
                  <a:pt x="2555043" y="59511"/>
                  <a:pt x="2551702" y="59246"/>
                  <a:pt x="2547817" y="59246"/>
                </a:cubicBezTo>
                <a:lnTo>
                  <a:pt x="2533936" y="59246"/>
                </a:lnTo>
                <a:lnTo>
                  <a:pt x="2533936" y="86378"/>
                </a:lnTo>
                <a:cubicBezTo>
                  <a:pt x="2535066" y="86519"/>
                  <a:pt x="2536247" y="86644"/>
                  <a:pt x="2537486" y="86746"/>
                </a:cubicBezTo>
                <a:cubicBezTo>
                  <a:pt x="2538724" y="86854"/>
                  <a:pt x="2539977" y="86943"/>
                  <a:pt x="2541247" y="87011"/>
                </a:cubicBezTo>
                <a:cubicBezTo>
                  <a:pt x="2542518" y="87088"/>
                  <a:pt x="2543775" y="87138"/>
                  <a:pt x="2545009" y="87170"/>
                </a:cubicBezTo>
                <a:cubicBezTo>
                  <a:pt x="2546248" y="87206"/>
                  <a:pt x="2547360" y="87225"/>
                  <a:pt x="2548346" y="87225"/>
                </a:cubicBezTo>
                <a:cubicBezTo>
                  <a:pt x="2552094" y="87225"/>
                  <a:pt x="2555309" y="86890"/>
                  <a:pt x="2557995" y="86220"/>
                </a:cubicBezTo>
                <a:cubicBezTo>
                  <a:pt x="2560677" y="85547"/>
                  <a:pt x="2562869" y="84578"/>
                  <a:pt x="2564564" y="83304"/>
                </a:cubicBezTo>
                <a:cubicBezTo>
                  <a:pt x="2566260" y="82033"/>
                  <a:pt x="2567498" y="80496"/>
                  <a:pt x="2568273" y="78692"/>
                </a:cubicBezTo>
                <a:cubicBezTo>
                  <a:pt x="2569046" y="76892"/>
                  <a:pt x="2569435" y="74898"/>
                  <a:pt x="2569435" y="72705"/>
                </a:cubicBezTo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583947" y="1850328"/>
            <a:ext cx="1094576" cy="177845"/>
          </a:xfrm>
          <a:custGeom>
            <a:avLst/>
            <a:gdLst/>
            <a:ahLst/>
            <a:cxnLst/>
            <a:rect l="l" t="t" r="r" b="b"/>
            <a:pathLst>
              <a:path w="1094576" h="177845">
                <a:moveTo>
                  <a:pt x="101429" y="118599"/>
                </a:moveTo>
                <a:cubicBezTo>
                  <a:pt x="101429" y="120368"/>
                  <a:pt x="101375" y="121865"/>
                  <a:pt x="101270" y="123103"/>
                </a:cubicBezTo>
                <a:cubicBezTo>
                  <a:pt x="101163" y="124341"/>
                  <a:pt x="101004" y="125397"/>
                  <a:pt x="100792" y="126278"/>
                </a:cubicBezTo>
                <a:cubicBezTo>
                  <a:pt x="100580" y="127164"/>
                  <a:pt x="100295" y="127924"/>
                  <a:pt x="99946" y="128558"/>
                </a:cubicBezTo>
                <a:cubicBezTo>
                  <a:pt x="99589" y="129194"/>
                  <a:pt x="99024" y="129918"/>
                  <a:pt x="98246" y="130732"/>
                </a:cubicBezTo>
                <a:cubicBezTo>
                  <a:pt x="97470" y="131545"/>
                  <a:pt x="95964" y="132588"/>
                  <a:pt x="93744" y="133860"/>
                </a:cubicBezTo>
                <a:cubicBezTo>
                  <a:pt x="91518" y="135131"/>
                  <a:pt x="88797" y="136348"/>
                  <a:pt x="85586" y="137518"/>
                </a:cubicBezTo>
                <a:cubicBezTo>
                  <a:pt x="82371" y="138683"/>
                  <a:pt x="78695" y="139656"/>
                  <a:pt x="74563" y="140429"/>
                </a:cubicBezTo>
                <a:cubicBezTo>
                  <a:pt x="70426" y="141208"/>
                  <a:pt x="65958" y="141597"/>
                  <a:pt x="61156" y="141597"/>
                </a:cubicBezTo>
                <a:cubicBezTo>
                  <a:pt x="51755" y="141597"/>
                  <a:pt x="43278" y="140145"/>
                  <a:pt x="35718" y="137251"/>
                </a:cubicBezTo>
                <a:cubicBezTo>
                  <a:pt x="28158" y="134357"/>
                  <a:pt x="21729" y="130026"/>
                  <a:pt x="16426" y="124266"/>
                </a:cubicBezTo>
                <a:cubicBezTo>
                  <a:pt x="11127" y="118513"/>
                  <a:pt x="7066" y="111320"/>
                  <a:pt x="4240" y="102702"/>
                </a:cubicBezTo>
                <a:cubicBezTo>
                  <a:pt x="1414" y="94080"/>
                  <a:pt x="0" y="84046"/>
                  <a:pt x="0" y="72603"/>
                </a:cubicBezTo>
                <a:cubicBezTo>
                  <a:pt x="0" y="60942"/>
                  <a:pt x="1554" y="50592"/>
                  <a:pt x="4665" y="41549"/>
                </a:cubicBezTo>
                <a:cubicBezTo>
                  <a:pt x="7772" y="32505"/>
                  <a:pt x="12117" y="24909"/>
                  <a:pt x="17701" y="18761"/>
                </a:cubicBezTo>
                <a:cubicBezTo>
                  <a:pt x="23280" y="12612"/>
                  <a:pt x="29976" y="7950"/>
                  <a:pt x="37784" y="4771"/>
                </a:cubicBezTo>
                <a:cubicBezTo>
                  <a:pt x="45590" y="1590"/>
                  <a:pt x="54196" y="0"/>
                  <a:pt x="63590" y="0"/>
                </a:cubicBezTo>
                <a:cubicBezTo>
                  <a:pt x="67406" y="0"/>
                  <a:pt x="71081" y="318"/>
                  <a:pt x="74616" y="955"/>
                </a:cubicBezTo>
                <a:cubicBezTo>
                  <a:pt x="78148" y="1590"/>
                  <a:pt x="81416" y="2424"/>
                  <a:pt x="84419" y="3442"/>
                </a:cubicBezTo>
                <a:cubicBezTo>
                  <a:pt x="87422" y="4468"/>
                  <a:pt x="90125" y="5653"/>
                  <a:pt x="92527" y="6996"/>
                </a:cubicBezTo>
                <a:cubicBezTo>
                  <a:pt x="94928" y="8338"/>
                  <a:pt x="96605" y="9487"/>
                  <a:pt x="97560" y="10441"/>
                </a:cubicBezTo>
                <a:cubicBezTo>
                  <a:pt x="98509" y="11391"/>
                  <a:pt x="99165" y="12188"/>
                  <a:pt x="99522" y="12824"/>
                </a:cubicBezTo>
                <a:cubicBezTo>
                  <a:pt x="99871" y="13457"/>
                  <a:pt x="100154" y="14272"/>
                  <a:pt x="100367" y="15265"/>
                </a:cubicBezTo>
                <a:cubicBezTo>
                  <a:pt x="100580" y="16255"/>
                  <a:pt x="100739" y="17417"/>
                  <a:pt x="100846" y="18761"/>
                </a:cubicBezTo>
                <a:cubicBezTo>
                  <a:pt x="100950" y="20107"/>
                  <a:pt x="101004" y="21763"/>
                  <a:pt x="101004" y="23739"/>
                </a:cubicBezTo>
                <a:cubicBezTo>
                  <a:pt x="101004" y="25861"/>
                  <a:pt x="100936" y="27664"/>
                  <a:pt x="100792" y="29147"/>
                </a:cubicBezTo>
                <a:cubicBezTo>
                  <a:pt x="100652" y="30630"/>
                  <a:pt x="100403" y="31832"/>
                  <a:pt x="100054" y="32750"/>
                </a:cubicBezTo>
                <a:cubicBezTo>
                  <a:pt x="99697" y="33672"/>
                  <a:pt x="99273" y="34341"/>
                  <a:pt x="98780" y="34763"/>
                </a:cubicBezTo>
                <a:cubicBezTo>
                  <a:pt x="98282" y="35187"/>
                  <a:pt x="97717" y="35401"/>
                  <a:pt x="97081" y="35401"/>
                </a:cubicBezTo>
                <a:cubicBezTo>
                  <a:pt x="96018" y="35401"/>
                  <a:pt x="94679" y="34781"/>
                  <a:pt x="93056" y="33546"/>
                </a:cubicBezTo>
                <a:cubicBezTo>
                  <a:pt x="91428" y="32308"/>
                  <a:pt x="89326" y="30933"/>
                  <a:pt x="86748" y="29413"/>
                </a:cubicBezTo>
                <a:cubicBezTo>
                  <a:pt x="84171" y="27894"/>
                  <a:pt x="81092" y="26516"/>
                  <a:pt x="77529" y="25280"/>
                </a:cubicBezTo>
                <a:cubicBezTo>
                  <a:pt x="73962" y="24042"/>
                  <a:pt x="69702" y="23426"/>
                  <a:pt x="64755" y="23426"/>
                </a:cubicBezTo>
                <a:cubicBezTo>
                  <a:pt x="59316" y="23426"/>
                  <a:pt x="54463" y="24538"/>
                  <a:pt x="50187" y="26763"/>
                </a:cubicBezTo>
                <a:cubicBezTo>
                  <a:pt x="45910" y="28988"/>
                  <a:pt x="42270" y="32167"/>
                  <a:pt x="39268" y="36300"/>
                </a:cubicBezTo>
                <a:cubicBezTo>
                  <a:pt x="36266" y="40432"/>
                  <a:pt x="33988" y="45434"/>
                  <a:pt x="32435" y="51297"/>
                </a:cubicBezTo>
                <a:cubicBezTo>
                  <a:pt x="30879" y="57162"/>
                  <a:pt x="30103" y="63769"/>
                  <a:pt x="30103" y="71115"/>
                </a:cubicBezTo>
                <a:cubicBezTo>
                  <a:pt x="30103" y="79168"/>
                  <a:pt x="30930" y="86150"/>
                  <a:pt x="32590" y="92046"/>
                </a:cubicBezTo>
                <a:cubicBezTo>
                  <a:pt x="34253" y="97950"/>
                  <a:pt x="36622" y="102806"/>
                  <a:pt x="39693" y="106622"/>
                </a:cubicBezTo>
                <a:cubicBezTo>
                  <a:pt x="42767" y="110439"/>
                  <a:pt x="46475" y="113282"/>
                  <a:pt x="50820" y="115154"/>
                </a:cubicBezTo>
                <a:cubicBezTo>
                  <a:pt x="55162" y="117026"/>
                  <a:pt x="60058" y="117962"/>
                  <a:pt x="65497" y="117962"/>
                </a:cubicBezTo>
                <a:cubicBezTo>
                  <a:pt x="70443" y="117962"/>
                  <a:pt x="74718" y="117383"/>
                  <a:pt x="78321" y="116213"/>
                </a:cubicBezTo>
                <a:cubicBezTo>
                  <a:pt x="81925" y="115046"/>
                  <a:pt x="85017" y="113757"/>
                  <a:pt x="87597" y="112342"/>
                </a:cubicBezTo>
                <a:cubicBezTo>
                  <a:pt x="90176" y="110931"/>
                  <a:pt x="92293" y="109661"/>
                  <a:pt x="93951" y="108531"/>
                </a:cubicBezTo>
                <a:cubicBezTo>
                  <a:pt x="95616" y="107399"/>
                  <a:pt x="96904" y="106834"/>
                  <a:pt x="97825" y="106834"/>
                </a:cubicBezTo>
                <a:cubicBezTo>
                  <a:pt x="98531" y="106834"/>
                  <a:pt x="99096" y="106979"/>
                  <a:pt x="99522" y="107260"/>
                </a:cubicBezTo>
                <a:cubicBezTo>
                  <a:pt x="99946" y="107540"/>
                  <a:pt x="100299" y="108105"/>
                  <a:pt x="100580" y="108955"/>
                </a:cubicBezTo>
                <a:cubicBezTo>
                  <a:pt x="100860" y="109801"/>
                  <a:pt x="101073" y="110986"/>
                  <a:pt x="101218" y="112505"/>
                </a:cubicBezTo>
                <a:cubicBezTo>
                  <a:pt x="101361" y="114024"/>
                  <a:pt x="101429" y="116055"/>
                  <a:pt x="101429" y="118599"/>
                </a:cubicBezTo>
                <a:close/>
                <a:moveTo>
                  <a:pt x="174660" y="139372"/>
                </a:moveTo>
                <a:lnTo>
                  <a:pt x="163216" y="172863"/>
                </a:lnTo>
                <a:cubicBezTo>
                  <a:pt x="162578" y="174629"/>
                  <a:pt x="160847" y="175904"/>
                  <a:pt x="158022" y="176682"/>
                </a:cubicBezTo>
                <a:cubicBezTo>
                  <a:pt x="155195" y="177456"/>
                  <a:pt x="151059" y="177845"/>
                  <a:pt x="145619" y="177845"/>
                </a:cubicBezTo>
                <a:cubicBezTo>
                  <a:pt x="142793" y="177845"/>
                  <a:pt x="140536" y="177722"/>
                  <a:pt x="138841" y="177474"/>
                </a:cubicBezTo>
                <a:cubicBezTo>
                  <a:pt x="137142" y="177225"/>
                  <a:pt x="135870" y="176819"/>
                  <a:pt x="135021" y="176254"/>
                </a:cubicBezTo>
                <a:cubicBezTo>
                  <a:pt x="134175" y="175689"/>
                  <a:pt x="133714" y="174982"/>
                  <a:pt x="133645" y="174133"/>
                </a:cubicBezTo>
                <a:cubicBezTo>
                  <a:pt x="133573" y="173283"/>
                  <a:pt x="133786" y="172261"/>
                  <a:pt x="134283" y="171062"/>
                </a:cubicBezTo>
                <a:lnTo>
                  <a:pt x="146894" y="139372"/>
                </a:lnTo>
                <a:cubicBezTo>
                  <a:pt x="145976" y="138946"/>
                  <a:pt x="145144" y="138292"/>
                  <a:pt x="144406" y="137410"/>
                </a:cubicBezTo>
                <a:cubicBezTo>
                  <a:pt x="143661" y="136528"/>
                  <a:pt x="143113" y="135595"/>
                  <a:pt x="142760" y="134602"/>
                </a:cubicBezTo>
                <a:lnTo>
                  <a:pt x="110224" y="47698"/>
                </a:lnTo>
                <a:cubicBezTo>
                  <a:pt x="109305" y="45220"/>
                  <a:pt x="108845" y="43330"/>
                  <a:pt x="108845" y="42020"/>
                </a:cubicBezTo>
                <a:cubicBezTo>
                  <a:pt x="108845" y="40713"/>
                  <a:pt x="109271" y="39695"/>
                  <a:pt x="110120" y="38949"/>
                </a:cubicBezTo>
                <a:cubicBezTo>
                  <a:pt x="110966" y="38209"/>
                  <a:pt x="112394" y="37697"/>
                  <a:pt x="114414" y="37416"/>
                </a:cubicBezTo>
                <a:cubicBezTo>
                  <a:pt x="116427" y="37135"/>
                  <a:pt x="119095" y="36990"/>
                  <a:pt x="122413" y="36990"/>
                </a:cubicBezTo>
                <a:cubicBezTo>
                  <a:pt x="125449" y="36990"/>
                  <a:pt x="127853" y="37045"/>
                  <a:pt x="129620" y="37149"/>
                </a:cubicBezTo>
                <a:cubicBezTo>
                  <a:pt x="131389" y="37254"/>
                  <a:pt x="132764" y="37520"/>
                  <a:pt x="133754" y="37946"/>
                </a:cubicBezTo>
                <a:cubicBezTo>
                  <a:pt x="134740" y="38366"/>
                  <a:pt x="135482" y="39021"/>
                  <a:pt x="135978" y="39907"/>
                </a:cubicBezTo>
                <a:cubicBezTo>
                  <a:pt x="136471" y="40789"/>
                  <a:pt x="136965" y="42045"/>
                  <a:pt x="137462" y="43669"/>
                </a:cubicBezTo>
                <a:lnTo>
                  <a:pt x="159717" y="106940"/>
                </a:lnTo>
                <a:lnTo>
                  <a:pt x="160033" y="106940"/>
                </a:lnTo>
                <a:lnTo>
                  <a:pt x="180384" y="42394"/>
                </a:lnTo>
                <a:cubicBezTo>
                  <a:pt x="180810" y="40559"/>
                  <a:pt x="181357" y="39339"/>
                  <a:pt x="182026" y="38737"/>
                </a:cubicBezTo>
                <a:cubicBezTo>
                  <a:pt x="182699" y="38140"/>
                  <a:pt x="183812" y="37697"/>
                  <a:pt x="185367" y="37416"/>
                </a:cubicBezTo>
                <a:cubicBezTo>
                  <a:pt x="186918" y="37135"/>
                  <a:pt x="189639" y="36990"/>
                  <a:pt x="193528" y="36990"/>
                </a:cubicBezTo>
                <a:cubicBezTo>
                  <a:pt x="196566" y="36990"/>
                  <a:pt x="199090" y="37135"/>
                  <a:pt x="201107" y="37416"/>
                </a:cubicBezTo>
                <a:cubicBezTo>
                  <a:pt x="203118" y="37697"/>
                  <a:pt x="204601" y="38230"/>
                  <a:pt x="205555" y="39004"/>
                </a:cubicBezTo>
                <a:cubicBezTo>
                  <a:pt x="206506" y="39781"/>
                  <a:pt x="206986" y="40821"/>
                  <a:pt x="206986" y="42128"/>
                </a:cubicBezTo>
                <a:cubicBezTo>
                  <a:pt x="206986" y="43435"/>
                  <a:pt x="206703" y="44976"/>
                  <a:pt x="206138" y="46740"/>
                </a:cubicBezTo>
                <a:close/>
                <a:moveTo>
                  <a:pt x="314243" y="135767"/>
                </a:moveTo>
                <a:cubicBezTo>
                  <a:pt x="314243" y="136474"/>
                  <a:pt x="314031" y="137093"/>
                  <a:pt x="313605" y="137622"/>
                </a:cubicBezTo>
                <a:cubicBezTo>
                  <a:pt x="313181" y="138155"/>
                  <a:pt x="312475" y="138597"/>
                  <a:pt x="311486" y="138946"/>
                </a:cubicBezTo>
                <a:cubicBezTo>
                  <a:pt x="310495" y="139299"/>
                  <a:pt x="309137" y="139566"/>
                  <a:pt x="307407" y="139742"/>
                </a:cubicBezTo>
                <a:cubicBezTo>
                  <a:pt x="305676" y="139919"/>
                  <a:pt x="303537" y="140009"/>
                  <a:pt x="300992" y="140009"/>
                </a:cubicBezTo>
                <a:cubicBezTo>
                  <a:pt x="298378" y="140009"/>
                  <a:pt x="296206" y="139919"/>
                  <a:pt x="294479" y="139742"/>
                </a:cubicBezTo>
                <a:cubicBezTo>
                  <a:pt x="292747" y="139566"/>
                  <a:pt x="291387" y="139299"/>
                  <a:pt x="290397" y="138946"/>
                </a:cubicBezTo>
                <a:cubicBezTo>
                  <a:pt x="289403" y="138597"/>
                  <a:pt x="288697" y="138155"/>
                  <a:pt x="288277" y="137622"/>
                </a:cubicBezTo>
                <a:cubicBezTo>
                  <a:pt x="287851" y="137093"/>
                  <a:pt x="287640" y="136474"/>
                  <a:pt x="287640" y="135767"/>
                </a:cubicBezTo>
                <a:lnTo>
                  <a:pt x="287640" y="98569"/>
                </a:lnTo>
                <a:lnTo>
                  <a:pt x="249381" y="98569"/>
                </a:lnTo>
                <a:lnTo>
                  <a:pt x="249381" y="135767"/>
                </a:lnTo>
                <a:cubicBezTo>
                  <a:pt x="249381" y="136474"/>
                  <a:pt x="249170" y="137093"/>
                  <a:pt x="248744" y="137622"/>
                </a:cubicBezTo>
                <a:cubicBezTo>
                  <a:pt x="248320" y="138155"/>
                  <a:pt x="247596" y="138597"/>
                  <a:pt x="246574" y="138946"/>
                </a:cubicBezTo>
                <a:cubicBezTo>
                  <a:pt x="245548" y="139299"/>
                  <a:pt x="244187" y="139566"/>
                  <a:pt x="242492" y="139742"/>
                </a:cubicBezTo>
                <a:cubicBezTo>
                  <a:pt x="240797" y="139919"/>
                  <a:pt x="238640" y="140009"/>
                  <a:pt x="236026" y="140009"/>
                </a:cubicBezTo>
                <a:cubicBezTo>
                  <a:pt x="233413" y="140009"/>
                  <a:pt x="231256" y="139919"/>
                  <a:pt x="229561" y="139742"/>
                </a:cubicBezTo>
                <a:cubicBezTo>
                  <a:pt x="227864" y="139566"/>
                  <a:pt x="226504" y="139299"/>
                  <a:pt x="225481" y="138946"/>
                </a:cubicBezTo>
                <a:cubicBezTo>
                  <a:pt x="224456" y="138597"/>
                  <a:pt x="223732" y="138155"/>
                  <a:pt x="223307" y="137622"/>
                </a:cubicBezTo>
                <a:cubicBezTo>
                  <a:pt x="222886" y="137093"/>
                  <a:pt x="222674" y="136474"/>
                  <a:pt x="222674" y="135767"/>
                </a:cubicBezTo>
                <a:lnTo>
                  <a:pt x="222674" y="41232"/>
                </a:lnTo>
                <a:cubicBezTo>
                  <a:pt x="222674" y="40526"/>
                  <a:pt x="222886" y="39907"/>
                  <a:pt x="223307" y="39374"/>
                </a:cubicBezTo>
                <a:cubicBezTo>
                  <a:pt x="223732" y="38845"/>
                  <a:pt x="224456" y="38403"/>
                  <a:pt x="225481" y="38046"/>
                </a:cubicBezTo>
                <a:cubicBezTo>
                  <a:pt x="226504" y="37697"/>
                  <a:pt x="227864" y="37430"/>
                  <a:pt x="229561" y="37254"/>
                </a:cubicBezTo>
                <a:cubicBezTo>
                  <a:pt x="231256" y="37081"/>
                  <a:pt x="233413" y="36990"/>
                  <a:pt x="236026" y="36990"/>
                </a:cubicBezTo>
                <a:cubicBezTo>
                  <a:pt x="238640" y="36990"/>
                  <a:pt x="240797" y="37081"/>
                  <a:pt x="242492" y="37254"/>
                </a:cubicBezTo>
                <a:cubicBezTo>
                  <a:pt x="244187" y="37430"/>
                  <a:pt x="245548" y="37697"/>
                  <a:pt x="246574" y="38046"/>
                </a:cubicBezTo>
                <a:cubicBezTo>
                  <a:pt x="247596" y="38403"/>
                  <a:pt x="248320" y="38845"/>
                  <a:pt x="248744" y="39374"/>
                </a:cubicBezTo>
                <a:cubicBezTo>
                  <a:pt x="249170" y="39907"/>
                  <a:pt x="249381" y="40526"/>
                  <a:pt x="249381" y="41232"/>
                </a:cubicBezTo>
                <a:lnTo>
                  <a:pt x="249381" y="76631"/>
                </a:lnTo>
                <a:lnTo>
                  <a:pt x="287640" y="76631"/>
                </a:lnTo>
                <a:lnTo>
                  <a:pt x="287640" y="41232"/>
                </a:lnTo>
                <a:cubicBezTo>
                  <a:pt x="287640" y="40526"/>
                  <a:pt x="287851" y="39907"/>
                  <a:pt x="288277" y="39374"/>
                </a:cubicBezTo>
                <a:cubicBezTo>
                  <a:pt x="288697" y="38845"/>
                  <a:pt x="289403" y="38403"/>
                  <a:pt x="290397" y="38046"/>
                </a:cubicBezTo>
                <a:cubicBezTo>
                  <a:pt x="291387" y="37697"/>
                  <a:pt x="292747" y="37430"/>
                  <a:pt x="294479" y="37254"/>
                </a:cubicBezTo>
                <a:cubicBezTo>
                  <a:pt x="296206" y="37081"/>
                  <a:pt x="298378" y="36990"/>
                  <a:pt x="300992" y="36990"/>
                </a:cubicBezTo>
                <a:cubicBezTo>
                  <a:pt x="303537" y="36990"/>
                  <a:pt x="305676" y="37081"/>
                  <a:pt x="307407" y="37254"/>
                </a:cubicBezTo>
                <a:cubicBezTo>
                  <a:pt x="309137" y="37430"/>
                  <a:pt x="310495" y="37697"/>
                  <a:pt x="311486" y="38046"/>
                </a:cubicBezTo>
                <a:cubicBezTo>
                  <a:pt x="312475" y="38403"/>
                  <a:pt x="313181" y="38845"/>
                  <a:pt x="313605" y="39374"/>
                </a:cubicBezTo>
                <a:cubicBezTo>
                  <a:pt x="314031" y="39907"/>
                  <a:pt x="314243" y="40526"/>
                  <a:pt x="314243" y="41232"/>
                </a:cubicBezTo>
                <a:close/>
                <a:moveTo>
                  <a:pt x="411220" y="49390"/>
                </a:moveTo>
                <a:cubicBezTo>
                  <a:pt x="411220" y="51722"/>
                  <a:pt x="411130" y="53663"/>
                  <a:pt x="410954" y="55218"/>
                </a:cubicBezTo>
                <a:cubicBezTo>
                  <a:pt x="410773" y="56773"/>
                  <a:pt x="410506" y="58008"/>
                  <a:pt x="410158" y="58926"/>
                </a:cubicBezTo>
                <a:cubicBezTo>
                  <a:pt x="409806" y="59848"/>
                  <a:pt x="409358" y="60484"/>
                  <a:pt x="408833" y="60834"/>
                </a:cubicBezTo>
                <a:cubicBezTo>
                  <a:pt x="408304" y="61191"/>
                  <a:pt x="407717" y="61367"/>
                  <a:pt x="407080" y="61367"/>
                </a:cubicBezTo>
                <a:lnTo>
                  <a:pt x="383238" y="61367"/>
                </a:lnTo>
                <a:lnTo>
                  <a:pt x="383238" y="135767"/>
                </a:lnTo>
                <a:cubicBezTo>
                  <a:pt x="383238" y="136474"/>
                  <a:pt x="383025" y="137093"/>
                  <a:pt x="382600" y="137622"/>
                </a:cubicBezTo>
                <a:cubicBezTo>
                  <a:pt x="382179" y="138155"/>
                  <a:pt x="381473" y="138597"/>
                  <a:pt x="380483" y="138946"/>
                </a:cubicBezTo>
                <a:cubicBezTo>
                  <a:pt x="379490" y="139299"/>
                  <a:pt x="378132" y="139566"/>
                  <a:pt x="376405" y="139742"/>
                </a:cubicBezTo>
                <a:cubicBezTo>
                  <a:pt x="374672" y="139919"/>
                  <a:pt x="372498" y="140009"/>
                  <a:pt x="369884" y="140009"/>
                </a:cubicBezTo>
                <a:cubicBezTo>
                  <a:pt x="367339" y="140009"/>
                  <a:pt x="365220" y="139919"/>
                  <a:pt x="363523" y="139742"/>
                </a:cubicBezTo>
                <a:cubicBezTo>
                  <a:pt x="361827" y="139566"/>
                  <a:pt x="360468" y="139299"/>
                  <a:pt x="359445" y="138946"/>
                </a:cubicBezTo>
                <a:cubicBezTo>
                  <a:pt x="358419" y="138597"/>
                  <a:pt x="357713" y="138155"/>
                  <a:pt x="357324" y="137622"/>
                </a:cubicBezTo>
                <a:cubicBezTo>
                  <a:pt x="356935" y="137093"/>
                  <a:pt x="356742" y="136474"/>
                  <a:pt x="356742" y="135767"/>
                </a:cubicBezTo>
                <a:lnTo>
                  <a:pt x="356742" y="61367"/>
                </a:lnTo>
                <a:lnTo>
                  <a:pt x="332894" y="61367"/>
                </a:lnTo>
                <a:cubicBezTo>
                  <a:pt x="332190" y="61367"/>
                  <a:pt x="331566" y="61177"/>
                  <a:pt x="331040" y="60784"/>
                </a:cubicBezTo>
                <a:cubicBezTo>
                  <a:pt x="330512" y="60394"/>
                  <a:pt x="330069" y="59743"/>
                  <a:pt x="329715" y="58822"/>
                </a:cubicBezTo>
                <a:cubicBezTo>
                  <a:pt x="329363" y="57904"/>
                  <a:pt x="329097" y="56632"/>
                  <a:pt x="328921" y="55006"/>
                </a:cubicBezTo>
                <a:cubicBezTo>
                  <a:pt x="328740" y="53382"/>
                  <a:pt x="328654" y="51405"/>
                  <a:pt x="328654" y="49072"/>
                </a:cubicBezTo>
                <a:cubicBezTo>
                  <a:pt x="328654" y="46953"/>
                  <a:pt x="328762" y="45167"/>
                  <a:pt x="328974" y="43719"/>
                </a:cubicBezTo>
                <a:cubicBezTo>
                  <a:pt x="329187" y="42273"/>
                  <a:pt x="329468" y="41087"/>
                  <a:pt x="329820" y="40167"/>
                </a:cubicBezTo>
                <a:cubicBezTo>
                  <a:pt x="330173" y="39252"/>
                  <a:pt x="330598" y="38601"/>
                  <a:pt x="331095" y="38209"/>
                </a:cubicBezTo>
                <a:cubicBezTo>
                  <a:pt x="331587" y="37819"/>
                  <a:pt x="332190" y="37628"/>
                  <a:pt x="332894" y="37628"/>
                </a:cubicBezTo>
                <a:lnTo>
                  <a:pt x="407080" y="37628"/>
                </a:lnTo>
                <a:cubicBezTo>
                  <a:pt x="407717" y="37628"/>
                  <a:pt x="408304" y="37819"/>
                  <a:pt x="408833" y="38209"/>
                </a:cubicBezTo>
                <a:cubicBezTo>
                  <a:pt x="409358" y="38601"/>
                  <a:pt x="409806" y="39252"/>
                  <a:pt x="410158" y="40167"/>
                </a:cubicBezTo>
                <a:cubicBezTo>
                  <a:pt x="410506" y="41087"/>
                  <a:pt x="410773" y="42308"/>
                  <a:pt x="410954" y="43827"/>
                </a:cubicBezTo>
                <a:cubicBezTo>
                  <a:pt x="411130" y="45347"/>
                  <a:pt x="411220" y="47200"/>
                  <a:pt x="411220" y="49390"/>
                </a:cubicBezTo>
                <a:close/>
                <a:moveTo>
                  <a:pt x="506180" y="136089"/>
                </a:moveTo>
                <a:cubicBezTo>
                  <a:pt x="506180" y="137078"/>
                  <a:pt x="505828" y="137853"/>
                  <a:pt x="505123" y="138418"/>
                </a:cubicBezTo>
                <a:cubicBezTo>
                  <a:pt x="504417" y="138987"/>
                  <a:pt x="503301" y="139390"/>
                  <a:pt x="501781" y="139638"/>
                </a:cubicBezTo>
                <a:cubicBezTo>
                  <a:pt x="500263" y="139882"/>
                  <a:pt x="498020" y="140009"/>
                  <a:pt x="495053" y="140009"/>
                </a:cubicBezTo>
                <a:cubicBezTo>
                  <a:pt x="491870" y="140009"/>
                  <a:pt x="489559" y="139882"/>
                  <a:pt x="488113" y="139638"/>
                </a:cubicBezTo>
                <a:cubicBezTo>
                  <a:pt x="486662" y="139390"/>
                  <a:pt x="485638" y="138987"/>
                  <a:pt x="485034" y="138418"/>
                </a:cubicBezTo>
                <a:cubicBezTo>
                  <a:pt x="484434" y="137853"/>
                  <a:pt x="484135" y="137078"/>
                  <a:pt x="484135" y="136089"/>
                </a:cubicBezTo>
                <a:lnTo>
                  <a:pt x="484135" y="128560"/>
                </a:lnTo>
                <a:cubicBezTo>
                  <a:pt x="480246" y="132730"/>
                  <a:pt x="475815" y="135981"/>
                  <a:pt x="470833" y="138314"/>
                </a:cubicBezTo>
                <a:cubicBezTo>
                  <a:pt x="465853" y="140643"/>
                  <a:pt x="460324" y="141809"/>
                  <a:pt x="454250" y="141809"/>
                </a:cubicBezTo>
                <a:cubicBezTo>
                  <a:pt x="449233" y="141809"/>
                  <a:pt x="444624" y="141157"/>
                  <a:pt x="440416" y="139850"/>
                </a:cubicBezTo>
                <a:cubicBezTo>
                  <a:pt x="436211" y="138544"/>
                  <a:pt x="432576" y="136596"/>
                  <a:pt x="429505" y="134019"/>
                </a:cubicBezTo>
                <a:cubicBezTo>
                  <a:pt x="426430" y="131437"/>
                  <a:pt x="424044" y="128240"/>
                  <a:pt x="422348" y="124424"/>
                </a:cubicBezTo>
                <a:cubicBezTo>
                  <a:pt x="420652" y="120612"/>
                  <a:pt x="419802" y="116158"/>
                  <a:pt x="419802" y="111076"/>
                </a:cubicBezTo>
                <a:cubicBezTo>
                  <a:pt x="419802" y="105560"/>
                  <a:pt x="420883" y="100773"/>
                  <a:pt x="423039" y="96711"/>
                </a:cubicBezTo>
                <a:cubicBezTo>
                  <a:pt x="425192" y="92651"/>
                  <a:pt x="428402" y="89292"/>
                  <a:pt x="432680" y="86646"/>
                </a:cubicBezTo>
                <a:cubicBezTo>
                  <a:pt x="436957" y="83996"/>
                  <a:pt x="442270" y="82035"/>
                  <a:pt x="448630" y="80764"/>
                </a:cubicBezTo>
                <a:cubicBezTo>
                  <a:pt x="454988" y="79489"/>
                  <a:pt x="462376" y="78856"/>
                  <a:pt x="470782" y="78856"/>
                </a:cubicBezTo>
                <a:lnTo>
                  <a:pt x="480001" y="78856"/>
                </a:lnTo>
                <a:lnTo>
                  <a:pt x="480001" y="73131"/>
                </a:lnTo>
                <a:cubicBezTo>
                  <a:pt x="480001" y="70166"/>
                  <a:pt x="479699" y="67566"/>
                  <a:pt x="479102" y="65341"/>
                </a:cubicBezTo>
                <a:cubicBezTo>
                  <a:pt x="478500" y="63116"/>
                  <a:pt x="477511" y="61259"/>
                  <a:pt x="476135" y="59775"/>
                </a:cubicBezTo>
                <a:cubicBezTo>
                  <a:pt x="474760" y="58292"/>
                  <a:pt x="472920" y="57194"/>
                  <a:pt x="470627" y="56489"/>
                </a:cubicBezTo>
                <a:cubicBezTo>
                  <a:pt x="468327" y="55783"/>
                  <a:pt x="465482" y="55430"/>
                  <a:pt x="462092" y="55430"/>
                </a:cubicBezTo>
                <a:cubicBezTo>
                  <a:pt x="457639" y="55430"/>
                  <a:pt x="453663" y="55924"/>
                  <a:pt x="450165" y="56913"/>
                </a:cubicBezTo>
                <a:cubicBezTo>
                  <a:pt x="446669" y="57904"/>
                  <a:pt x="443577" y="59001"/>
                  <a:pt x="440895" y="60200"/>
                </a:cubicBezTo>
                <a:cubicBezTo>
                  <a:pt x="438209" y="61403"/>
                  <a:pt x="435962" y="62497"/>
                  <a:pt x="434163" y="63487"/>
                </a:cubicBezTo>
                <a:cubicBezTo>
                  <a:pt x="432363" y="64477"/>
                  <a:pt x="430894" y="64970"/>
                  <a:pt x="429763" y="64970"/>
                </a:cubicBezTo>
                <a:cubicBezTo>
                  <a:pt x="428989" y="64970"/>
                  <a:pt x="428302" y="64726"/>
                  <a:pt x="427698" y="64228"/>
                </a:cubicBezTo>
                <a:cubicBezTo>
                  <a:pt x="427095" y="63736"/>
                  <a:pt x="426602" y="63030"/>
                  <a:pt x="426214" y="62109"/>
                </a:cubicBezTo>
                <a:cubicBezTo>
                  <a:pt x="425826" y="61191"/>
                  <a:pt x="425530" y="60060"/>
                  <a:pt x="425317" y="58714"/>
                </a:cubicBezTo>
                <a:cubicBezTo>
                  <a:pt x="425106" y="57374"/>
                  <a:pt x="424997" y="55887"/>
                  <a:pt x="424997" y="54268"/>
                </a:cubicBezTo>
                <a:cubicBezTo>
                  <a:pt x="424997" y="52076"/>
                  <a:pt x="425174" y="50344"/>
                  <a:pt x="425530" y="49072"/>
                </a:cubicBezTo>
                <a:cubicBezTo>
                  <a:pt x="425878" y="47802"/>
                  <a:pt x="426550" y="46654"/>
                  <a:pt x="427543" y="45628"/>
                </a:cubicBezTo>
                <a:cubicBezTo>
                  <a:pt x="428532" y="44605"/>
                  <a:pt x="430264" y="43475"/>
                  <a:pt x="432735" y="42237"/>
                </a:cubicBezTo>
                <a:cubicBezTo>
                  <a:pt x="435203" y="41001"/>
                  <a:pt x="438105" y="39853"/>
                  <a:pt x="441423" y="38791"/>
                </a:cubicBezTo>
                <a:cubicBezTo>
                  <a:pt x="444743" y="37732"/>
                  <a:pt x="448365" y="36869"/>
                  <a:pt x="452285" y="36192"/>
                </a:cubicBezTo>
                <a:cubicBezTo>
                  <a:pt x="456209" y="35522"/>
                  <a:pt x="460255" y="35187"/>
                  <a:pt x="464425" y="35187"/>
                </a:cubicBezTo>
                <a:cubicBezTo>
                  <a:pt x="471844" y="35187"/>
                  <a:pt x="478188" y="35911"/>
                  <a:pt x="483446" y="37361"/>
                </a:cubicBezTo>
                <a:cubicBezTo>
                  <a:pt x="488709" y="38809"/>
                  <a:pt x="493040" y="41034"/>
                  <a:pt x="496432" y="44040"/>
                </a:cubicBezTo>
                <a:cubicBezTo>
                  <a:pt x="499820" y="47043"/>
                  <a:pt x="502296" y="50909"/>
                  <a:pt x="503848" y="55643"/>
                </a:cubicBezTo>
                <a:cubicBezTo>
                  <a:pt x="505404" y="60376"/>
                  <a:pt x="506180" y="65992"/>
                  <a:pt x="506180" y="72498"/>
                </a:cubicBezTo>
                <a:close/>
                <a:moveTo>
                  <a:pt x="480001" y="95598"/>
                </a:moveTo>
                <a:lnTo>
                  <a:pt x="469828" y="95598"/>
                </a:lnTo>
                <a:cubicBezTo>
                  <a:pt x="465519" y="95598"/>
                  <a:pt x="461843" y="95916"/>
                  <a:pt x="458805" y="96553"/>
                </a:cubicBezTo>
                <a:cubicBezTo>
                  <a:pt x="455767" y="97190"/>
                  <a:pt x="453297" y="98145"/>
                  <a:pt x="451389" y="99411"/>
                </a:cubicBezTo>
                <a:cubicBezTo>
                  <a:pt x="449480" y="100686"/>
                  <a:pt x="448083" y="102223"/>
                  <a:pt x="447202" y="104024"/>
                </a:cubicBezTo>
                <a:cubicBezTo>
                  <a:pt x="446319" y="105827"/>
                  <a:pt x="445877" y="107893"/>
                  <a:pt x="445877" y="110226"/>
                </a:cubicBezTo>
                <a:cubicBezTo>
                  <a:pt x="445877" y="114183"/>
                  <a:pt x="447130" y="117289"/>
                  <a:pt x="449639" y="119553"/>
                </a:cubicBezTo>
                <a:cubicBezTo>
                  <a:pt x="452149" y="121814"/>
                  <a:pt x="455626" y="122944"/>
                  <a:pt x="460079" y="122944"/>
                </a:cubicBezTo>
                <a:cubicBezTo>
                  <a:pt x="463820" y="122944"/>
                  <a:pt x="467268" y="121987"/>
                  <a:pt x="470415" y="120079"/>
                </a:cubicBezTo>
                <a:cubicBezTo>
                  <a:pt x="473555" y="118172"/>
                  <a:pt x="476751" y="115385"/>
                  <a:pt x="480001" y="111712"/>
                </a:cubicBezTo>
                <a:close/>
                <a:moveTo>
                  <a:pt x="627958" y="87125"/>
                </a:moveTo>
                <a:cubicBezTo>
                  <a:pt x="627958" y="95531"/>
                  <a:pt x="627054" y="103105"/>
                  <a:pt x="625255" y="109852"/>
                </a:cubicBezTo>
                <a:cubicBezTo>
                  <a:pt x="623454" y="116602"/>
                  <a:pt x="620822" y="122343"/>
                  <a:pt x="617359" y="127078"/>
                </a:cubicBezTo>
                <a:cubicBezTo>
                  <a:pt x="613893" y="131811"/>
                  <a:pt x="609583" y="135451"/>
                  <a:pt x="604428" y="137992"/>
                </a:cubicBezTo>
                <a:cubicBezTo>
                  <a:pt x="599269" y="140535"/>
                  <a:pt x="593369" y="141809"/>
                  <a:pt x="586727" y="141809"/>
                </a:cubicBezTo>
                <a:cubicBezTo>
                  <a:pt x="583969" y="141809"/>
                  <a:pt x="581446" y="141542"/>
                  <a:pt x="579153" y="141014"/>
                </a:cubicBezTo>
                <a:cubicBezTo>
                  <a:pt x="576853" y="140484"/>
                  <a:pt x="574627" y="139674"/>
                  <a:pt x="572475" y="138575"/>
                </a:cubicBezTo>
                <a:cubicBezTo>
                  <a:pt x="570318" y="137482"/>
                  <a:pt x="568180" y="136120"/>
                  <a:pt x="566063" y="134493"/>
                </a:cubicBezTo>
                <a:cubicBezTo>
                  <a:pt x="563943" y="132873"/>
                  <a:pt x="561754" y="130962"/>
                  <a:pt x="559489" y="128774"/>
                </a:cubicBezTo>
                <a:lnTo>
                  <a:pt x="559489" y="173283"/>
                </a:lnTo>
                <a:cubicBezTo>
                  <a:pt x="559489" y="173989"/>
                  <a:pt x="559277" y="174627"/>
                  <a:pt x="558852" y="175192"/>
                </a:cubicBezTo>
                <a:cubicBezTo>
                  <a:pt x="558432" y="175761"/>
                  <a:pt x="557704" y="176240"/>
                  <a:pt x="556685" y="176628"/>
                </a:cubicBezTo>
                <a:cubicBezTo>
                  <a:pt x="555659" y="177017"/>
                  <a:pt x="554298" y="177319"/>
                  <a:pt x="552599" y="177528"/>
                </a:cubicBezTo>
                <a:cubicBezTo>
                  <a:pt x="550904" y="177741"/>
                  <a:pt x="548751" y="177845"/>
                  <a:pt x="546138" y="177845"/>
                </a:cubicBezTo>
                <a:cubicBezTo>
                  <a:pt x="543524" y="177845"/>
                  <a:pt x="541367" y="177741"/>
                  <a:pt x="539672" y="177528"/>
                </a:cubicBezTo>
                <a:cubicBezTo>
                  <a:pt x="537976" y="177319"/>
                  <a:pt x="536615" y="177017"/>
                  <a:pt x="535593" y="176628"/>
                </a:cubicBezTo>
                <a:cubicBezTo>
                  <a:pt x="534566" y="176240"/>
                  <a:pt x="533842" y="175761"/>
                  <a:pt x="533418" y="175192"/>
                </a:cubicBezTo>
                <a:cubicBezTo>
                  <a:pt x="532993" y="174627"/>
                  <a:pt x="532781" y="173989"/>
                  <a:pt x="532781" y="173283"/>
                </a:cubicBezTo>
                <a:lnTo>
                  <a:pt x="532781" y="41232"/>
                </a:lnTo>
                <a:cubicBezTo>
                  <a:pt x="532781" y="40526"/>
                  <a:pt x="532958" y="39907"/>
                  <a:pt x="533314" y="39374"/>
                </a:cubicBezTo>
                <a:cubicBezTo>
                  <a:pt x="533663" y="38845"/>
                  <a:pt x="534286" y="38403"/>
                  <a:pt x="535169" y="38046"/>
                </a:cubicBezTo>
                <a:cubicBezTo>
                  <a:pt x="536050" y="37697"/>
                  <a:pt x="537216" y="37430"/>
                  <a:pt x="538664" y="37254"/>
                </a:cubicBezTo>
                <a:cubicBezTo>
                  <a:pt x="540110" y="37081"/>
                  <a:pt x="541929" y="36990"/>
                  <a:pt x="544125" y="36990"/>
                </a:cubicBezTo>
                <a:cubicBezTo>
                  <a:pt x="546242" y="36990"/>
                  <a:pt x="548024" y="37081"/>
                  <a:pt x="549474" y="37254"/>
                </a:cubicBezTo>
                <a:cubicBezTo>
                  <a:pt x="550926" y="37430"/>
                  <a:pt x="552092" y="37697"/>
                  <a:pt x="552974" y="38046"/>
                </a:cubicBezTo>
                <a:cubicBezTo>
                  <a:pt x="553859" y="38403"/>
                  <a:pt x="554475" y="38845"/>
                  <a:pt x="554828" y="39374"/>
                </a:cubicBezTo>
                <a:cubicBezTo>
                  <a:pt x="555180" y="39907"/>
                  <a:pt x="555357" y="40526"/>
                  <a:pt x="555357" y="41232"/>
                </a:cubicBezTo>
                <a:lnTo>
                  <a:pt x="555357" y="52356"/>
                </a:lnTo>
                <a:cubicBezTo>
                  <a:pt x="558115" y="49533"/>
                  <a:pt x="560815" y="47043"/>
                  <a:pt x="563465" y="44886"/>
                </a:cubicBezTo>
                <a:cubicBezTo>
                  <a:pt x="566113" y="42734"/>
                  <a:pt x="568817" y="40930"/>
                  <a:pt x="571570" y="39483"/>
                </a:cubicBezTo>
                <a:cubicBezTo>
                  <a:pt x="574329" y="38032"/>
                  <a:pt x="577168" y="36951"/>
                  <a:pt x="580104" y="36246"/>
                </a:cubicBezTo>
                <a:cubicBezTo>
                  <a:pt x="583038" y="35540"/>
                  <a:pt x="586162" y="35187"/>
                  <a:pt x="589482" y="35187"/>
                </a:cubicBezTo>
                <a:cubicBezTo>
                  <a:pt x="596408" y="35187"/>
                  <a:pt x="602305" y="36549"/>
                  <a:pt x="607183" y="39266"/>
                </a:cubicBezTo>
                <a:cubicBezTo>
                  <a:pt x="612057" y="41988"/>
                  <a:pt x="616034" y="45714"/>
                  <a:pt x="619105" y="50447"/>
                </a:cubicBezTo>
                <a:cubicBezTo>
                  <a:pt x="622176" y="55182"/>
                  <a:pt x="624423" y="60698"/>
                  <a:pt x="625837" y="66983"/>
                </a:cubicBezTo>
                <a:cubicBezTo>
                  <a:pt x="627252" y="73272"/>
                  <a:pt x="627958" y="79986"/>
                  <a:pt x="627958" y="87125"/>
                </a:cubicBezTo>
                <a:close/>
                <a:moveTo>
                  <a:pt x="600187" y="89029"/>
                </a:moveTo>
                <a:cubicBezTo>
                  <a:pt x="600187" y="84996"/>
                  <a:pt x="599889" y="81131"/>
                  <a:pt x="599287" y="77422"/>
                </a:cubicBezTo>
                <a:cubicBezTo>
                  <a:pt x="598686" y="73715"/>
                  <a:pt x="597660" y="70409"/>
                  <a:pt x="596214" y="67513"/>
                </a:cubicBezTo>
                <a:cubicBezTo>
                  <a:pt x="594766" y="64617"/>
                  <a:pt x="592854" y="62299"/>
                  <a:pt x="590490" y="60568"/>
                </a:cubicBezTo>
                <a:cubicBezTo>
                  <a:pt x="588120" y="58840"/>
                  <a:pt x="585173" y="57976"/>
                  <a:pt x="581640" y="57976"/>
                </a:cubicBezTo>
                <a:cubicBezTo>
                  <a:pt x="579873" y="57976"/>
                  <a:pt x="578126" y="58241"/>
                  <a:pt x="576396" y="58767"/>
                </a:cubicBezTo>
                <a:cubicBezTo>
                  <a:pt x="574663" y="59301"/>
                  <a:pt x="572897" y="60168"/>
                  <a:pt x="571092" y="61367"/>
                </a:cubicBezTo>
                <a:cubicBezTo>
                  <a:pt x="569292" y="62566"/>
                  <a:pt x="567438" y="64120"/>
                  <a:pt x="565530" y="66029"/>
                </a:cubicBezTo>
                <a:cubicBezTo>
                  <a:pt x="563623" y="67937"/>
                  <a:pt x="561610" y="70305"/>
                  <a:pt x="559489" y="73131"/>
                </a:cubicBezTo>
                <a:lnTo>
                  <a:pt x="559489" y="104289"/>
                </a:lnTo>
                <a:cubicBezTo>
                  <a:pt x="563233" y="109024"/>
                  <a:pt x="566804" y="112678"/>
                  <a:pt x="570197" y="115258"/>
                </a:cubicBezTo>
                <a:cubicBezTo>
                  <a:pt x="573583" y="117836"/>
                  <a:pt x="577120" y="119129"/>
                  <a:pt x="580794" y="119129"/>
                </a:cubicBezTo>
                <a:cubicBezTo>
                  <a:pt x="584254" y="119129"/>
                  <a:pt x="587206" y="118246"/>
                  <a:pt x="589643" y="116476"/>
                </a:cubicBezTo>
                <a:cubicBezTo>
                  <a:pt x="592080" y="114712"/>
                  <a:pt x="594079" y="112397"/>
                  <a:pt x="595629" y="109538"/>
                </a:cubicBezTo>
                <a:cubicBezTo>
                  <a:pt x="597185" y="106677"/>
                  <a:pt x="598330" y="103443"/>
                  <a:pt x="599075" y="99837"/>
                </a:cubicBezTo>
                <a:cubicBezTo>
                  <a:pt x="599817" y="96232"/>
                  <a:pt x="600187" y="92633"/>
                  <a:pt x="600187" y="89029"/>
                </a:cubicBezTo>
                <a:close/>
                <a:moveTo>
                  <a:pt x="720798" y="120717"/>
                </a:moveTo>
                <a:cubicBezTo>
                  <a:pt x="720798" y="122556"/>
                  <a:pt x="720745" y="124090"/>
                  <a:pt x="720639" y="125328"/>
                </a:cubicBezTo>
                <a:cubicBezTo>
                  <a:pt x="720539" y="126566"/>
                  <a:pt x="720395" y="127606"/>
                  <a:pt x="720219" y="128452"/>
                </a:cubicBezTo>
                <a:cubicBezTo>
                  <a:pt x="720039" y="129302"/>
                  <a:pt x="719830" y="129994"/>
                  <a:pt x="719581" y="130520"/>
                </a:cubicBezTo>
                <a:cubicBezTo>
                  <a:pt x="719333" y="131052"/>
                  <a:pt x="718786" y="131721"/>
                  <a:pt x="717940" y="132535"/>
                </a:cubicBezTo>
                <a:cubicBezTo>
                  <a:pt x="717091" y="133349"/>
                  <a:pt x="715643" y="134335"/>
                  <a:pt x="713595" y="135502"/>
                </a:cubicBezTo>
                <a:cubicBezTo>
                  <a:pt x="711542" y="136668"/>
                  <a:pt x="709209" y="137708"/>
                  <a:pt x="706597" y="138626"/>
                </a:cubicBezTo>
                <a:cubicBezTo>
                  <a:pt x="703983" y="139548"/>
                  <a:pt x="701138" y="140290"/>
                  <a:pt x="698064" y="140855"/>
                </a:cubicBezTo>
                <a:cubicBezTo>
                  <a:pt x="694993" y="141424"/>
                  <a:pt x="691830" y="141705"/>
                  <a:pt x="688578" y="141705"/>
                </a:cubicBezTo>
                <a:cubicBezTo>
                  <a:pt x="681302" y="141705"/>
                  <a:pt x="674859" y="140574"/>
                  <a:pt x="669243" y="138314"/>
                </a:cubicBezTo>
                <a:cubicBezTo>
                  <a:pt x="663623" y="136050"/>
                  <a:pt x="658908" y="132712"/>
                  <a:pt x="655087" y="128295"/>
                </a:cubicBezTo>
                <a:cubicBezTo>
                  <a:pt x="651272" y="123880"/>
                  <a:pt x="648392" y="118492"/>
                  <a:pt x="646451" y="112130"/>
                </a:cubicBezTo>
                <a:cubicBezTo>
                  <a:pt x="644507" y="105773"/>
                  <a:pt x="643535" y="98497"/>
                  <a:pt x="643535" y="90300"/>
                </a:cubicBezTo>
                <a:cubicBezTo>
                  <a:pt x="643535" y="80832"/>
                  <a:pt x="644720" y="72652"/>
                  <a:pt x="647085" y="65762"/>
                </a:cubicBezTo>
                <a:cubicBezTo>
                  <a:pt x="649453" y="58871"/>
                  <a:pt x="652758" y="53165"/>
                  <a:pt x="657000" y="48644"/>
                </a:cubicBezTo>
                <a:cubicBezTo>
                  <a:pt x="661232" y="44123"/>
                  <a:pt x="666254" y="40768"/>
                  <a:pt x="672046" y="38579"/>
                </a:cubicBezTo>
                <a:cubicBezTo>
                  <a:pt x="677843" y="36390"/>
                  <a:pt x="684201" y="35295"/>
                  <a:pt x="691123" y="35295"/>
                </a:cubicBezTo>
                <a:cubicBezTo>
                  <a:pt x="693949" y="35295"/>
                  <a:pt x="696725" y="35540"/>
                  <a:pt x="699447" y="36033"/>
                </a:cubicBezTo>
                <a:cubicBezTo>
                  <a:pt x="702165" y="36533"/>
                  <a:pt x="704709" y="37204"/>
                  <a:pt x="707076" y="38050"/>
                </a:cubicBezTo>
                <a:cubicBezTo>
                  <a:pt x="709444" y="38899"/>
                  <a:pt x="711564" y="39853"/>
                  <a:pt x="713436" y="40911"/>
                </a:cubicBezTo>
                <a:cubicBezTo>
                  <a:pt x="715306" y="41974"/>
                  <a:pt x="716633" y="42889"/>
                  <a:pt x="717411" y="43666"/>
                </a:cubicBezTo>
                <a:cubicBezTo>
                  <a:pt x="718185" y="44443"/>
                  <a:pt x="718732" y="45098"/>
                  <a:pt x="719052" y="45628"/>
                </a:cubicBezTo>
                <a:cubicBezTo>
                  <a:pt x="719369" y="46160"/>
                  <a:pt x="719617" y="46848"/>
                  <a:pt x="719794" y="47694"/>
                </a:cubicBezTo>
                <a:cubicBezTo>
                  <a:pt x="719970" y="48540"/>
                  <a:pt x="720115" y="49580"/>
                  <a:pt x="720219" y="50818"/>
                </a:cubicBezTo>
                <a:cubicBezTo>
                  <a:pt x="720323" y="52057"/>
                  <a:pt x="720377" y="53562"/>
                  <a:pt x="720377" y="55326"/>
                </a:cubicBezTo>
                <a:cubicBezTo>
                  <a:pt x="720377" y="59423"/>
                  <a:pt x="720021" y="62299"/>
                  <a:pt x="719315" y="63963"/>
                </a:cubicBezTo>
                <a:cubicBezTo>
                  <a:pt x="718610" y="65622"/>
                  <a:pt x="717688" y="66457"/>
                  <a:pt x="716558" y="66457"/>
                </a:cubicBezTo>
                <a:cubicBezTo>
                  <a:pt x="715358" y="66457"/>
                  <a:pt x="714087" y="65964"/>
                  <a:pt x="712745" y="64970"/>
                </a:cubicBezTo>
                <a:cubicBezTo>
                  <a:pt x="711403" y="63981"/>
                  <a:pt x="709811" y="62886"/>
                  <a:pt x="707979" y="61683"/>
                </a:cubicBezTo>
                <a:cubicBezTo>
                  <a:pt x="706140" y="60484"/>
                  <a:pt x="703951" y="59391"/>
                  <a:pt x="701405" y="58400"/>
                </a:cubicBezTo>
                <a:cubicBezTo>
                  <a:pt x="698860" y="57407"/>
                  <a:pt x="695821" y="56913"/>
                  <a:pt x="692291" y="56913"/>
                </a:cubicBezTo>
                <a:cubicBezTo>
                  <a:pt x="685364" y="56913"/>
                  <a:pt x="680068" y="59581"/>
                  <a:pt x="676393" y="64917"/>
                </a:cubicBezTo>
                <a:cubicBezTo>
                  <a:pt x="672720" y="70252"/>
                  <a:pt x="670880" y="78077"/>
                  <a:pt x="670880" y="88391"/>
                </a:cubicBezTo>
                <a:cubicBezTo>
                  <a:pt x="670880" y="93479"/>
                  <a:pt x="671338" y="97969"/>
                  <a:pt x="672260" y="101852"/>
                </a:cubicBezTo>
                <a:cubicBezTo>
                  <a:pt x="673177" y="105741"/>
                  <a:pt x="674538" y="108988"/>
                  <a:pt x="676338" y="111604"/>
                </a:cubicBezTo>
                <a:cubicBezTo>
                  <a:pt x="678139" y="114218"/>
                  <a:pt x="680403" y="116180"/>
                  <a:pt x="683125" y="117487"/>
                </a:cubicBezTo>
                <a:cubicBezTo>
                  <a:pt x="685842" y="118794"/>
                  <a:pt x="689003" y="119449"/>
                  <a:pt x="692606" y="119449"/>
                </a:cubicBezTo>
                <a:cubicBezTo>
                  <a:pt x="696282" y="119449"/>
                  <a:pt x="699447" y="118902"/>
                  <a:pt x="702096" y="117801"/>
                </a:cubicBezTo>
                <a:cubicBezTo>
                  <a:pt x="704743" y="116706"/>
                  <a:pt x="707060" y="115489"/>
                  <a:pt x="709036" y="114147"/>
                </a:cubicBezTo>
                <a:cubicBezTo>
                  <a:pt x="711017" y="112807"/>
                  <a:pt x="712672" y="111587"/>
                  <a:pt x="714020" y="110489"/>
                </a:cubicBezTo>
                <a:cubicBezTo>
                  <a:pt x="715358" y="109395"/>
                  <a:pt x="716489" y="108847"/>
                  <a:pt x="717407" y="108847"/>
                </a:cubicBezTo>
                <a:cubicBezTo>
                  <a:pt x="718045" y="108847"/>
                  <a:pt x="718573" y="109024"/>
                  <a:pt x="718998" y="109377"/>
                </a:cubicBezTo>
                <a:cubicBezTo>
                  <a:pt x="719422" y="109729"/>
                  <a:pt x="719758" y="110384"/>
                  <a:pt x="720007" y="111339"/>
                </a:cubicBezTo>
                <a:cubicBezTo>
                  <a:pt x="720251" y="112293"/>
                  <a:pt x="720445" y="113513"/>
                  <a:pt x="720586" y="114997"/>
                </a:cubicBezTo>
                <a:cubicBezTo>
                  <a:pt x="720729" y="116479"/>
                  <a:pt x="720798" y="118384"/>
                  <a:pt x="720798" y="120717"/>
                </a:cubicBezTo>
                <a:close/>
                <a:moveTo>
                  <a:pt x="828906" y="136827"/>
                </a:moveTo>
                <a:cubicBezTo>
                  <a:pt x="828906" y="137396"/>
                  <a:pt x="828713" y="137867"/>
                  <a:pt x="828323" y="138259"/>
                </a:cubicBezTo>
                <a:cubicBezTo>
                  <a:pt x="827934" y="138648"/>
                  <a:pt x="827247" y="138968"/>
                  <a:pt x="826256" y="139213"/>
                </a:cubicBezTo>
                <a:cubicBezTo>
                  <a:pt x="825267" y="139462"/>
                  <a:pt x="823909" y="139652"/>
                  <a:pt x="822178" y="139796"/>
                </a:cubicBezTo>
                <a:cubicBezTo>
                  <a:pt x="820446" y="139937"/>
                  <a:pt x="818272" y="140009"/>
                  <a:pt x="815658" y="140009"/>
                </a:cubicBezTo>
                <a:cubicBezTo>
                  <a:pt x="812691" y="140009"/>
                  <a:pt x="810254" y="139937"/>
                  <a:pt x="808346" y="139796"/>
                </a:cubicBezTo>
                <a:cubicBezTo>
                  <a:pt x="806440" y="139652"/>
                  <a:pt x="804919" y="139462"/>
                  <a:pt x="803789" y="139213"/>
                </a:cubicBezTo>
                <a:cubicBezTo>
                  <a:pt x="802658" y="138968"/>
                  <a:pt x="801845" y="138597"/>
                  <a:pt x="801352" y="138101"/>
                </a:cubicBezTo>
                <a:cubicBezTo>
                  <a:pt x="800855" y="137608"/>
                  <a:pt x="800466" y="137003"/>
                  <a:pt x="800186" y="136301"/>
                </a:cubicBezTo>
                <a:lnTo>
                  <a:pt x="791387" y="113725"/>
                </a:lnTo>
                <a:cubicBezTo>
                  <a:pt x="790326" y="110686"/>
                  <a:pt x="789180" y="108141"/>
                  <a:pt x="787945" y="106090"/>
                </a:cubicBezTo>
                <a:cubicBezTo>
                  <a:pt x="786708" y="104045"/>
                  <a:pt x="785346" y="102399"/>
                  <a:pt x="783863" y="101165"/>
                </a:cubicBezTo>
                <a:cubicBezTo>
                  <a:pt x="782377" y="99927"/>
                  <a:pt x="780685" y="99044"/>
                  <a:pt x="778776" y="98516"/>
                </a:cubicBezTo>
                <a:cubicBezTo>
                  <a:pt x="776869" y="97986"/>
                  <a:pt x="774676" y="97719"/>
                  <a:pt x="772203" y="97719"/>
                </a:cubicBezTo>
                <a:lnTo>
                  <a:pt x="766799" y="97719"/>
                </a:lnTo>
                <a:lnTo>
                  <a:pt x="766799" y="136301"/>
                </a:lnTo>
                <a:cubicBezTo>
                  <a:pt x="766799" y="136794"/>
                  <a:pt x="766551" y="137268"/>
                  <a:pt x="766057" y="137730"/>
                </a:cubicBezTo>
                <a:cubicBezTo>
                  <a:pt x="765561" y="138187"/>
                  <a:pt x="764787" y="138597"/>
                  <a:pt x="763725" y="138946"/>
                </a:cubicBezTo>
                <a:cubicBezTo>
                  <a:pt x="762666" y="139299"/>
                  <a:pt x="761287" y="139566"/>
                  <a:pt x="759591" y="139742"/>
                </a:cubicBezTo>
                <a:cubicBezTo>
                  <a:pt x="757896" y="139919"/>
                  <a:pt x="755847" y="140009"/>
                  <a:pt x="753444" y="140009"/>
                </a:cubicBezTo>
                <a:cubicBezTo>
                  <a:pt x="750973" y="140009"/>
                  <a:pt x="748889" y="139919"/>
                  <a:pt x="747194" y="139742"/>
                </a:cubicBezTo>
                <a:cubicBezTo>
                  <a:pt x="745495" y="139566"/>
                  <a:pt x="744119" y="139299"/>
                  <a:pt x="743061" y="138946"/>
                </a:cubicBezTo>
                <a:cubicBezTo>
                  <a:pt x="741999" y="138597"/>
                  <a:pt x="741239" y="138187"/>
                  <a:pt x="740782" y="137730"/>
                </a:cubicBezTo>
                <a:cubicBezTo>
                  <a:pt x="740320" y="137268"/>
                  <a:pt x="740091" y="136794"/>
                  <a:pt x="740091" y="136301"/>
                </a:cubicBezTo>
                <a:lnTo>
                  <a:pt x="740091" y="40595"/>
                </a:lnTo>
                <a:cubicBezTo>
                  <a:pt x="740091" y="40098"/>
                  <a:pt x="740320" y="39619"/>
                  <a:pt x="740782" y="39162"/>
                </a:cubicBezTo>
                <a:cubicBezTo>
                  <a:pt x="741239" y="38701"/>
                  <a:pt x="741999" y="38316"/>
                  <a:pt x="743061" y="37995"/>
                </a:cubicBezTo>
                <a:cubicBezTo>
                  <a:pt x="744119" y="37679"/>
                  <a:pt x="745495" y="37430"/>
                  <a:pt x="747194" y="37254"/>
                </a:cubicBezTo>
                <a:cubicBezTo>
                  <a:pt x="748889" y="37081"/>
                  <a:pt x="750973" y="36990"/>
                  <a:pt x="753444" y="36990"/>
                </a:cubicBezTo>
                <a:cubicBezTo>
                  <a:pt x="755847" y="36990"/>
                  <a:pt x="757896" y="37081"/>
                  <a:pt x="759591" y="37254"/>
                </a:cubicBezTo>
                <a:cubicBezTo>
                  <a:pt x="761287" y="37430"/>
                  <a:pt x="762666" y="37679"/>
                  <a:pt x="763725" y="37995"/>
                </a:cubicBezTo>
                <a:cubicBezTo>
                  <a:pt x="764787" y="38316"/>
                  <a:pt x="765561" y="38701"/>
                  <a:pt x="766057" y="39162"/>
                </a:cubicBezTo>
                <a:cubicBezTo>
                  <a:pt x="766551" y="39619"/>
                  <a:pt x="766799" y="40098"/>
                  <a:pt x="766799" y="40595"/>
                </a:cubicBezTo>
                <a:lnTo>
                  <a:pt x="766799" y="77369"/>
                </a:lnTo>
                <a:lnTo>
                  <a:pt x="772203" y="77369"/>
                </a:lnTo>
                <a:cubicBezTo>
                  <a:pt x="774394" y="77369"/>
                  <a:pt x="776372" y="77102"/>
                  <a:pt x="778138" y="76576"/>
                </a:cubicBezTo>
                <a:cubicBezTo>
                  <a:pt x="779906" y="76047"/>
                  <a:pt x="781512" y="75166"/>
                  <a:pt x="782964" y="73927"/>
                </a:cubicBezTo>
                <a:cubicBezTo>
                  <a:pt x="784410" y="72689"/>
                  <a:pt x="785749" y="71047"/>
                  <a:pt x="786988" y="68995"/>
                </a:cubicBezTo>
                <a:cubicBezTo>
                  <a:pt x="788226" y="66950"/>
                  <a:pt x="789411" y="64405"/>
                  <a:pt x="790538" y="61367"/>
                </a:cubicBezTo>
                <a:lnTo>
                  <a:pt x="798487" y="41019"/>
                </a:lnTo>
                <a:cubicBezTo>
                  <a:pt x="798699" y="40314"/>
                  <a:pt x="799052" y="39695"/>
                  <a:pt x="799549" y="39162"/>
                </a:cubicBezTo>
                <a:cubicBezTo>
                  <a:pt x="800041" y="38633"/>
                  <a:pt x="800802" y="38209"/>
                  <a:pt x="801827" y="37891"/>
                </a:cubicBezTo>
                <a:cubicBezTo>
                  <a:pt x="802853" y="37575"/>
                  <a:pt x="804268" y="37347"/>
                  <a:pt x="806068" y="37204"/>
                </a:cubicBezTo>
                <a:cubicBezTo>
                  <a:pt x="807868" y="37059"/>
                  <a:pt x="810254" y="36990"/>
                  <a:pt x="813218" y="36990"/>
                </a:cubicBezTo>
                <a:cubicBezTo>
                  <a:pt x="815834" y="36990"/>
                  <a:pt x="817974" y="37059"/>
                  <a:pt x="819633" y="37204"/>
                </a:cubicBezTo>
                <a:cubicBezTo>
                  <a:pt x="821296" y="37347"/>
                  <a:pt x="822602" y="37556"/>
                  <a:pt x="823553" y="37840"/>
                </a:cubicBezTo>
                <a:cubicBezTo>
                  <a:pt x="824508" y="38122"/>
                  <a:pt x="825163" y="38456"/>
                  <a:pt x="825514" y="38845"/>
                </a:cubicBezTo>
                <a:cubicBezTo>
                  <a:pt x="825868" y="39233"/>
                  <a:pt x="826045" y="39710"/>
                  <a:pt x="826045" y="40275"/>
                </a:cubicBezTo>
                <a:cubicBezTo>
                  <a:pt x="826045" y="40980"/>
                  <a:pt x="825900" y="41829"/>
                  <a:pt x="825620" y="42820"/>
                </a:cubicBezTo>
                <a:cubicBezTo>
                  <a:pt x="825338" y="43809"/>
                  <a:pt x="824842" y="45153"/>
                  <a:pt x="824137" y="46848"/>
                </a:cubicBezTo>
                <a:lnTo>
                  <a:pt x="816612" y="64862"/>
                </a:lnTo>
                <a:cubicBezTo>
                  <a:pt x="815126" y="68470"/>
                  <a:pt x="813556" y="71522"/>
                  <a:pt x="811897" y="74032"/>
                </a:cubicBezTo>
                <a:cubicBezTo>
                  <a:pt x="810232" y="76541"/>
                  <a:pt x="808541" y="78607"/>
                  <a:pt x="806810" y="80230"/>
                </a:cubicBezTo>
                <a:cubicBezTo>
                  <a:pt x="805082" y="81858"/>
                  <a:pt x="803327" y="83165"/>
                  <a:pt x="801564" y="84155"/>
                </a:cubicBezTo>
                <a:cubicBezTo>
                  <a:pt x="799794" y="85145"/>
                  <a:pt x="798098" y="85918"/>
                  <a:pt x="796474" y="86487"/>
                </a:cubicBezTo>
                <a:lnTo>
                  <a:pt x="796474" y="86700"/>
                </a:lnTo>
                <a:cubicBezTo>
                  <a:pt x="798667" y="87618"/>
                  <a:pt x="800711" y="88605"/>
                  <a:pt x="802619" y="89662"/>
                </a:cubicBezTo>
                <a:cubicBezTo>
                  <a:pt x="804530" y="90724"/>
                  <a:pt x="806349" y="92103"/>
                  <a:pt x="808080" y="93795"/>
                </a:cubicBezTo>
                <a:cubicBezTo>
                  <a:pt x="809812" y="95491"/>
                  <a:pt x="811471" y="97594"/>
                  <a:pt x="813062" y="100103"/>
                </a:cubicBezTo>
                <a:cubicBezTo>
                  <a:pt x="814654" y="102612"/>
                  <a:pt x="816227" y="105633"/>
                  <a:pt x="817779" y="109167"/>
                </a:cubicBezTo>
                <a:lnTo>
                  <a:pt x="826998" y="130361"/>
                </a:lnTo>
                <a:cubicBezTo>
                  <a:pt x="827420" y="131282"/>
                  <a:pt x="827755" y="132078"/>
                  <a:pt x="828007" y="132747"/>
                </a:cubicBezTo>
                <a:cubicBezTo>
                  <a:pt x="828255" y="133421"/>
                  <a:pt x="828446" y="134023"/>
                  <a:pt x="828589" y="134547"/>
                </a:cubicBezTo>
                <a:cubicBezTo>
                  <a:pt x="828731" y="135077"/>
                  <a:pt x="828820" y="135520"/>
                  <a:pt x="828856" y="135873"/>
                </a:cubicBezTo>
                <a:cubicBezTo>
                  <a:pt x="828888" y="136225"/>
                  <a:pt x="828906" y="136546"/>
                  <a:pt x="828906" y="136827"/>
                </a:cubicBezTo>
                <a:close/>
                <a:moveTo>
                  <a:pt x="940013" y="87543"/>
                </a:moveTo>
                <a:cubicBezTo>
                  <a:pt x="940013" y="95598"/>
                  <a:pt x="938955" y="102947"/>
                  <a:pt x="936834" y="109593"/>
                </a:cubicBezTo>
                <a:cubicBezTo>
                  <a:pt x="934715" y="116235"/>
                  <a:pt x="931495" y="121955"/>
                  <a:pt x="927186" y="126757"/>
                </a:cubicBezTo>
                <a:cubicBezTo>
                  <a:pt x="922877" y="131564"/>
                  <a:pt x="917474" y="135275"/>
                  <a:pt x="910972" y="137888"/>
                </a:cubicBezTo>
                <a:cubicBezTo>
                  <a:pt x="904475" y="140502"/>
                  <a:pt x="896878" y="141809"/>
                  <a:pt x="888184" y="141809"/>
                </a:cubicBezTo>
                <a:cubicBezTo>
                  <a:pt x="879778" y="141809"/>
                  <a:pt x="872467" y="140643"/>
                  <a:pt x="866248" y="138314"/>
                </a:cubicBezTo>
                <a:cubicBezTo>
                  <a:pt x="860032" y="135981"/>
                  <a:pt x="854873" y="132588"/>
                  <a:pt x="850776" y="128136"/>
                </a:cubicBezTo>
                <a:cubicBezTo>
                  <a:pt x="846675" y="123686"/>
                  <a:pt x="843633" y="118211"/>
                  <a:pt x="841658" y="111706"/>
                </a:cubicBezTo>
                <a:cubicBezTo>
                  <a:pt x="839682" y="105207"/>
                  <a:pt x="838687" y="97792"/>
                  <a:pt x="838687" y="89450"/>
                </a:cubicBezTo>
                <a:cubicBezTo>
                  <a:pt x="838687" y="81397"/>
                  <a:pt x="839768" y="74032"/>
                  <a:pt x="841924" y="67354"/>
                </a:cubicBezTo>
                <a:cubicBezTo>
                  <a:pt x="844081" y="60676"/>
                  <a:pt x="847309" y="54951"/>
                  <a:pt x="851618" y="50185"/>
                </a:cubicBezTo>
                <a:cubicBezTo>
                  <a:pt x="855927" y="45414"/>
                  <a:pt x="861317" y="41725"/>
                  <a:pt x="867783" y="39108"/>
                </a:cubicBezTo>
                <a:cubicBezTo>
                  <a:pt x="874249" y="36494"/>
                  <a:pt x="881823" y="35187"/>
                  <a:pt x="890517" y="35187"/>
                </a:cubicBezTo>
                <a:cubicBezTo>
                  <a:pt x="898994" y="35187"/>
                  <a:pt x="906347" y="36337"/>
                  <a:pt x="912563" y="38629"/>
                </a:cubicBezTo>
                <a:cubicBezTo>
                  <a:pt x="918783" y="40926"/>
                  <a:pt x="923921" y="44299"/>
                  <a:pt x="927986" y="48752"/>
                </a:cubicBezTo>
                <a:cubicBezTo>
                  <a:pt x="932046" y="53206"/>
                  <a:pt x="935066" y="58681"/>
                  <a:pt x="937043" y="65179"/>
                </a:cubicBezTo>
                <a:cubicBezTo>
                  <a:pt x="939024" y="71684"/>
                  <a:pt x="940013" y="79137"/>
                  <a:pt x="940013" y="87543"/>
                </a:cubicBezTo>
                <a:close/>
                <a:moveTo>
                  <a:pt x="912560" y="88605"/>
                </a:moveTo>
                <a:cubicBezTo>
                  <a:pt x="912560" y="83943"/>
                  <a:pt x="912192" y="79648"/>
                  <a:pt x="911450" y="75727"/>
                </a:cubicBezTo>
                <a:cubicBezTo>
                  <a:pt x="910705" y="71807"/>
                  <a:pt x="909453" y="68394"/>
                  <a:pt x="907688" y="65500"/>
                </a:cubicBezTo>
                <a:cubicBezTo>
                  <a:pt x="905917" y="62605"/>
                  <a:pt x="903570" y="60341"/>
                  <a:pt x="900636" y="58714"/>
                </a:cubicBezTo>
                <a:cubicBezTo>
                  <a:pt x="897703" y="57090"/>
                  <a:pt x="894012" y="56279"/>
                  <a:pt x="889566" y="56279"/>
                </a:cubicBezTo>
                <a:cubicBezTo>
                  <a:pt x="885606" y="56279"/>
                  <a:pt x="882143" y="57003"/>
                  <a:pt x="879180" y="58455"/>
                </a:cubicBezTo>
                <a:cubicBezTo>
                  <a:pt x="876211" y="59901"/>
                  <a:pt x="873774" y="62022"/>
                  <a:pt x="871864" y="64809"/>
                </a:cubicBezTo>
                <a:cubicBezTo>
                  <a:pt x="869957" y="67601"/>
                  <a:pt x="868524" y="70957"/>
                  <a:pt x="867571" y="74877"/>
                </a:cubicBezTo>
                <a:cubicBezTo>
                  <a:pt x="866620" y="78801"/>
                  <a:pt x="866141" y="83273"/>
                  <a:pt x="866141" y="88287"/>
                </a:cubicBezTo>
                <a:cubicBezTo>
                  <a:pt x="866141" y="92949"/>
                  <a:pt x="866529" y="97245"/>
                  <a:pt x="867312" y="101165"/>
                </a:cubicBezTo>
                <a:cubicBezTo>
                  <a:pt x="868085" y="105086"/>
                  <a:pt x="869341" y="108494"/>
                  <a:pt x="871074" y="111392"/>
                </a:cubicBezTo>
                <a:cubicBezTo>
                  <a:pt x="872805" y="114287"/>
                  <a:pt x="875152" y="116529"/>
                  <a:pt x="878118" y="118117"/>
                </a:cubicBezTo>
                <a:cubicBezTo>
                  <a:pt x="881085" y="119712"/>
                  <a:pt x="884757" y="120505"/>
                  <a:pt x="889142" y="120505"/>
                </a:cubicBezTo>
                <a:cubicBezTo>
                  <a:pt x="893170" y="120505"/>
                  <a:pt x="896665" y="119781"/>
                  <a:pt x="899635" y="118329"/>
                </a:cubicBezTo>
                <a:cubicBezTo>
                  <a:pt x="902599" y="116886"/>
                  <a:pt x="905036" y="114783"/>
                  <a:pt x="906944" y="112026"/>
                </a:cubicBezTo>
                <a:cubicBezTo>
                  <a:pt x="908852" y="109271"/>
                  <a:pt x="910263" y="105931"/>
                  <a:pt x="911184" y="102011"/>
                </a:cubicBezTo>
                <a:cubicBezTo>
                  <a:pt x="912102" y="98090"/>
                  <a:pt x="912560" y="93619"/>
                  <a:pt x="912560" y="88605"/>
                </a:cubicBezTo>
                <a:close/>
                <a:moveTo>
                  <a:pt x="1094434" y="135239"/>
                </a:moveTo>
                <a:cubicBezTo>
                  <a:pt x="1094576" y="137003"/>
                  <a:pt x="1093762" y="138241"/>
                  <a:pt x="1091997" y="138946"/>
                </a:cubicBezTo>
                <a:cubicBezTo>
                  <a:pt x="1090227" y="139652"/>
                  <a:pt x="1087088" y="140009"/>
                  <a:pt x="1082562" y="140009"/>
                </a:cubicBezTo>
                <a:cubicBezTo>
                  <a:pt x="1079808" y="140009"/>
                  <a:pt x="1077598" y="139973"/>
                  <a:pt x="1075939" y="139904"/>
                </a:cubicBezTo>
                <a:cubicBezTo>
                  <a:pt x="1074274" y="139829"/>
                  <a:pt x="1073009" y="139652"/>
                  <a:pt x="1072126" y="139372"/>
                </a:cubicBezTo>
                <a:cubicBezTo>
                  <a:pt x="1071241" y="139091"/>
                  <a:pt x="1070639" y="138681"/>
                  <a:pt x="1070323" y="138155"/>
                </a:cubicBezTo>
                <a:cubicBezTo>
                  <a:pt x="1070005" y="137625"/>
                  <a:pt x="1069810" y="136934"/>
                  <a:pt x="1069740" y="136089"/>
                </a:cubicBezTo>
                <a:lnTo>
                  <a:pt x="1064120" y="85318"/>
                </a:lnTo>
                <a:cubicBezTo>
                  <a:pt x="1063910" y="83481"/>
                  <a:pt x="1063716" y="81433"/>
                  <a:pt x="1063539" y="79168"/>
                </a:cubicBezTo>
                <a:cubicBezTo>
                  <a:pt x="1063360" y="76912"/>
                  <a:pt x="1063184" y="74615"/>
                  <a:pt x="1063011" y="72281"/>
                </a:cubicBezTo>
                <a:cubicBezTo>
                  <a:pt x="1062835" y="69950"/>
                  <a:pt x="1062676" y="67634"/>
                  <a:pt x="1062533" y="65337"/>
                </a:cubicBezTo>
                <a:cubicBezTo>
                  <a:pt x="1062391" y="63045"/>
                  <a:pt x="1062211" y="60979"/>
                  <a:pt x="1061999" y="59142"/>
                </a:cubicBezTo>
                <a:lnTo>
                  <a:pt x="1062107" y="56489"/>
                </a:lnTo>
                <a:cubicBezTo>
                  <a:pt x="1061610" y="58400"/>
                  <a:pt x="1061063" y="60484"/>
                  <a:pt x="1060466" y="62742"/>
                </a:cubicBezTo>
                <a:cubicBezTo>
                  <a:pt x="1059864" y="65007"/>
                  <a:pt x="1059209" y="67299"/>
                  <a:pt x="1058504" y="69632"/>
                </a:cubicBezTo>
                <a:cubicBezTo>
                  <a:pt x="1057798" y="71965"/>
                  <a:pt x="1057128" y="74280"/>
                  <a:pt x="1056491" y="76576"/>
                </a:cubicBezTo>
                <a:cubicBezTo>
                  <a:pt x="1055853" y="78874"/>
                  <a:pt x="1055252" y="80940"/>
                  <a:pt x="1054687" y="82775"/>
                </a:cubicBezTo>
                <a:lnTo>
                  <a:pt x="1038048" y="135131"/>
                </a:lnTo>
                <a:cubicBezTo>
                  <a:pt x="1037767" y="135981"/>
                  <a:pt x="1037343" y="136718"/>
                  <a:pt x="1036778" y="137356"/>
                </a:cubicBezTo>
                <a:cubicBezTo>
                  <a:pt x="1036209" y="137992"/>
                  <a:pt x="1035416" y="138504"/>
                  <a:pt x="1034394" y="138893"/>
                </a:cubicBezTo>
                <a:cubicBezTo>
                  <a:pt x="1033368" y="139281"/>
                  <a:pt x="1032062" y="139566"/>
                  <a:pt x="1030474" y="139742"/>
                </a:cubicBezTo>
                <a:cubicBezTo>
                  <a:pt x="1028883" y="139919"/>
                  <a:pt x="1026884" y="140009"/>
                  <a:pt x="1024483" y="140009"/>
                </a:cubicBezTo>
                <a:cubicBezTo>
                  <a:pt x="1022295" y="140009"/>
                  <a:pt x="1020437" y="139919"/>
                  <a:pt x="1018922" y="139742"/>
                </a:cubicBezTo>
                <a:cubicBezTo>
                  <a:pt x="1017403" y="139566"/>
                  <a:pt x="1016128" y="139281"/>
                  <a:pt x="1015101" y="138893"/>
                </a:cubicBezTo>
                <a:cubicBezTo>
                  <a:pt x="1014075" y="138504"/>
                  <a:pt x="1013284" y="137992"/>
                  <a:pt x="1012723" y="137356"/>
                </a:cubicBezTo>
                <a:cubicBezTo>
                  <a:pt x="1012154" y="136718"/>
                  <a:pt x="1011765" y="135944"/>
                  <a:pt x="1011552" y="135026"/>
                </a:cubicBezTo>
                <a:lnTo>
                  <a:pt x="995338" y="82775"/>
                </a:lnTo>
                <a:cubicBezTo>
                  <a:pt x="994772" y="80940"/>
                  <a:pt x="994155" y="78892"/>
                  <a:pt x="993483" y="76631"/>
                </a:cubicBezTo>
                <a:cubicBezTo>
                  <a:pt x="992814" y="74367"/>
                  <a:pt x="992141" y="72073"/>
                  <a:pt x="991472" y="69740"/>
                </a:cubicBezTo>
                <a:cubicBezTo>
                  <a:pt x="990799" y="67407"/>
                  <a:pt x="990161" y="65097"/>
                  <a:pt x="989563" y="62796"/>
                </a:cubicBezTo>
                <a:cubicBezTo>
                  <a:pt x="988963" y="60502"/>
                  <a:pt x="988448" y="58400"/>
                  <a:pt x="988026" y="56489"/>
                </a:cubicBezTo>
                <a:lnTo>
                  <a:pt x="988131" y="59142"/>
                </a:lnTo>
                <a:cubicBezTo>
                  <a:pt x="987987" y="60979"/>
                  <a:pt x="987846" y="63045"/>
                  <a:pt x="987706" y="65337"/>
                </a:cubicBezTo>
                <a:cubicBezTo>
                  <a:pt x="987562" y="67634"/>
                  <a:pt x="987389" y="69950"/>
                  <a:pt x="987177" y="72281"/>
                </a:cubicBezTo>
                <a:cubicBezTo>
                  <a:pt x="986965" y="74615"/>
                  <a:pt x="986751" y="76912"/>
                  <a:pt x="986539" y="79168"/>
                </a:cubicBezTo>
                <a:cubicBezTo>
                  <a:pt x="986327" y="81433"/>
                  <a:pt x="986154" y="83481"/>
                  <a:pt x="986013" y="85318"/>
                </a:cubicBezTo>
                <a:lnTo>
                  <a:pt x="980603" y="135451"/>
                </a:lnTo>
                <a:cubicBezTo>
                  <a:pt x="980462" y="136369"/>
                  <a:pt x="980214" y="137129"/>
                  <a:pt x="979865" y="137730"/>
                </a:cubicBezTo>
                <a:cubicBezTo>
                  <a:pt x="979512" y="138332"/>
                  <a:pt x="978843" y="138810"/>
                  <a:pt x="977852" y="139159"/>
                </a:cubicBezTo>
                <a:cubicBezTo>
                  <a:pt x="976859" y="139511"/>
                  <a:pt x="975519" y="139742"/>
                  <a:pt x="973824" y="139850"/>
                </a:cubicBezTo>
                <a:cubicBezTo>
                  <a:pt x="972125" y="139955"/>
                  <a:pt x="969899" y="140009"/>
                  <a:pt x="967146" y="140009"/>
                </a:cubicBezTo>
                <a:cubicBezTo>
                  <a:pt x="964673" y="140009"/>
                  <a:pt x="962696" y="139937"/>
                  <a:pt x="961213" y="139796"/>
                </a:cubicBezTo>
                <a:cubicBezTo>
                  <a:pt x="959727" y="139652"/>
                  <a:pt x="958579" y="139390"/>
                  <a:pt x="957765" y="139001"/>
                </a:cubicBezTo>
                <a:cubicBezTo>
                  <a:pt x="956951" y="138612"/>
                  <a:pt x="956425" y="138118"/>
                  <a:pt x="956177" y="137518"/>
                </a:cubicBezTo>
                <a:cubicBezTo>
                  <a:pt x="955928" y="136917"/>
                  <a:pt x="955838" y="136157"/>
                  <a:pt x="955910" y="135239"/>
                </a:cubicBezTo>
                <a:lnTo>
                  <a:pt x="965238" y="46740"/>
                </a:lnTo>
                <a:cubicBezTo>
                  <a:pt x="965590" y="43701"/>
                  <a:pt x="966581" y="41423"/>
                  <a:pt x="968204" y="39907"/>
                </a:cubicBezTo>
                <a:cubicBezTo>
                  <a:pt x="969829" y="38388"/>
                  <a:pt x="972305" y="37628"/>
                  <a:pt x="975625" y="37628"/>
                </a:cubicBezTo>
                <a:lnTo>
                  <a:pt x="989084" y="37628"/>
                </a:lnTo>
                <a:cubicBezTo>
                  <a:pt x="991911" y="37628"/>
                  <a:pt x="994316" y="37840"/>
                  <a:pt x="996295" y="38262"/>
                </a:cubicBezTo>
                <a:cubicBezTo>
                  <a:pt x="998271" y="38687"/>
                  <a:pt x="1000004" y="39428"/>
                  <a:pt x="1001487" y="40487"/>
                </a:cubicBezTo>
                <a:cubicBezTo>
                  <a:pt x="1002970" y="41549"/>
                  <a:pt x="1004205" y="42993"/>
                  <a:pt x="1005194" y="44831"/>
                </a:cubicBezTo>
                <a:cubicBezTo>
                  <a:pt x="1006181" y="46672"/>
                  <a:pt x="1007066" y="48964"/>
                  <a:pt x="1007844" y="51722"/>
                </a:cubicBezTo>
                <a:lnTo>
                  <a:pt x="1018443" y="84155"/>
                </a:lnTo>
                <a:cubicBezTo>
                  <a:pt x="1019077" y="86272"/>
                  <a:pt x="1019713" y="88479"/>
                  <a:pt x="1020351" y="90775"/>
                </a:cubicBezTo>
                <a:cubicBezTo>
                  <a:pt x="1020984" y="93073"/>
                  <a:pt x="1021622" y="95369"/>
                  <a:pt x="1022259" y="97662"/>
                </a:cubicBezTo>
                <a:cubicBezTo>
                  <a:pt x="1022895" y="99962"/>
                  <a:pt x="1023476" y="102183"/>
                  <a:pt x="1024008" y="104340"/>
                </a:cubicBezTo>
                <a:cubicBezTo>
                  <a:pt x="1024538" y="106496"/>
                  <a:pt x="1025016" y="108531"/>
                  <a:pt x="1025438" y="110439"/>
                </a:cubicBezTo>
                <a:lnTo>
                  <a:pt x="1025543" y="110439"/>
                </a:lnTo>
                <a:cubicBezTo>
                  <a:pt x="1025967" y="108531"/>
                  <a:pt x="1026460" y="106446"/>
                  <a:pt x="1027028" y="104181"/>
                </a:cubicBezTo>
                <a:cubicBezTo>
                  <a:pt x="1027594" y="101924"/>
                  <a:pt x="1028177" y="99625"/>
                  <a:pt x="1028778" y="97291"/>
                </a:cubicBezTo>
                <a:cubicBezTo>
                  <a:pt x="1029376" y="94962"/>
                  <a:pt x="1030010" y="92665"/>
                  <a:pt x="1030686" y="90404"/>
                </a:cubicBezTo>
                <a:cubicBezTo>
                  <a:pt x="1031356" y="88144"/>
                  <a:pt x="1032008" y="86023"/>
                  <a:pt x="1032645" y="84046"/>
                </a:cubicBezTo>
                <a:lnTo>
                  <a:pt x="1043244" y="51722"/>
                </a:lnTo>
                <a:cubicBezTo>
                  <a:pt x="1043948" y="49181"/>
                  <a:pt x="1044727" y="47006"/>
                  <a:pt x="1045572" y="45202"/>
                </a:cubicBezTo>
                <a:cubicBezTo>
                  <a:pt x="1046423" y="43403"/>
                  <a:pt x="1047516" y="41953"/>
                  <a:pt x="1048864" y="40858"/>
                </a:cubicBezTo>
                <a:cubicBezTo>
                  <a:pt x="1050205" y="39763"/>
                  <a:pt x="1051866" y="38949"/>
                  <a:pt x="1053842" y="38421"/>
                </a:cubicBezTo>
                <a:cubicBezTo>
                  <a:pt x="1055821" y="37895"/>
                  <a:pt x="1058258" y="37628"/>
                  <a:pt x="1061153" y="37628"/>
                </a:cubicBezTo>
                <a:lnTo>
                  <a:pt x="1074505" y="37628"/>
                </a:lnTo>
                <a:cubicBezTo>
                  <a:pt x="1077901" y="37628"/>
                  <a:pt x="1080424" y="38388"/>
                  <a:pt x="1082088" y="39907"/>
                </a:cubicBezTo>
                <a:cubicBezTo>
                  <a:pt x="1083746" y="41423"/>
                  <a:pt x="1084719" y="43701"/>
                  <a:pt x="1085000" y="46740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741796" y="1885515"/>
            <a:ext cx="499388" cy="142658"/>
          </a:xfrm>
          <a:custGeom>
            <a:avLst/>
            <a:gdLst/>
            <a:ahLst/>
            <a:cxnLst/>
            <a:rect l="l" t="t" r="r" b="b"/>
            <a:pathLst>
              <a:path w="499388" h="142658">
                <a:moveTo>
                  <a:pt x="65816" y="104185"/>
                </a:moveTo>
                <a:lnTo>
                  <a:pt x="54371" y="137676"/>
                </a:lnTo>
                <a:cubicBezTo>
                  <a:pt x="53734" y="139442"/>
                  <a:pt x="52002" y="140717"/>
                  <a:pt x="49176" y="141495"/>
                </a:cubicBezTo>
                <a:cubicBezTo>
                  <a:pt x="46351" y="142269"/>
                  <a:pt x="42214" y="142658"/>
                  <a:pt x="36775" y="142658"/>
                </a:cubicBezTo>
                <a:cubicBezTo>
                  <a:pt x="33948" y="142658"/>
                  <a:pt x="31691" y="142535"/>
                  <a:pt x="29995" y="142287"/>
                </a:cubicBezTo>
                <a:cubicBezTo>
                  <a:pt x="28300" y="142038"/>
                  <a:pt x="27025" y="141632"/>
                  <a:pt x="26179" y="141067"/>
                </a:cubicBezTo>
                <a:cubicBezTo>
                  <a:pt x="25330" y="140502"/>
                  <a:pt x="24872" y="139795"/>
                  <a:pt x="24801" y="138946"/>
                </a:cubicBezTo>
                <a:cubicBezTo>
                  <a:pt x="24729" y="138096"/>
                  <a:pt x="24941" y="137074"/>
                  <a:pt x="25437" y="135875"/>
                </a:cubicBezTo>
                <a:lnTo>
                  <a:pt x="38048" y="104185"/>
                </a:lnTo>
                <a:cubicBezTo>
                  <a:pt x="37130" y="103759"/>
                  <a:pt x="36303" y="103105"/>
                  <a:pt x="35561" y="102223"/>
                </a:cubicBezTo>
                <a:cubicBezTo>
                  <a:pt x="34817" y="101341"/>
                  <a:pt x="34269" y="100408"/>
                  <a:pt x="33916" y="99415"/>
                </a:cubicBezTo>
                <a:lnTo>
                  <a:pt x="1378" y="12511"/>
                </a:lnTo>
                <a:cubicBezTo>
                  <a:pt x="461" y="10033"/>
                  <a:pt x="0" y="8143"/>
                  <a:pt x="0" y="6833"/>
                </a:cubicBezTo>
                <a:cubicBezTo>
                  <a:pt x="0" y="5526"/>
                  <a:pt x="425" y="4508"/>
                  <a:pt x="1275" y="3762"/>
                </a:cubicBezTo>
                <a:cubicBezTo>
                  <a:pt x="2120" y="3022"/>
                  <a:pt x="3553" y="2510"/>
                  <a:pt x="5570" y="2229"/>
                </a:cubicBezTo>
                <a:cubicBezTo>
                  <a:pt x="7581" y="1948"/>
                  <a:pt x="10249" y="1803"/>
                  <a:pt x="13568" y="1803"/>
                </a:cubicBezTo>
                <a:cubicBezTo>
                  <a:pt x="16607" y="1803"/>
                  <a:pt x="19008" y="1858"/>
                  <a:pt x="20775" y="1962"/>
                </a:cubicBezTo>
                <a:cubicBezTo>
                  <a:pt x="22543" y="2067"/>
                  <a:pt x="23918" y="2333"/>
                  <a:pt x="24909" y="2759"/>
                </a:cubicBezTo>
                <a:cubicBezTo>
                  <a:pt x="25895" y="3179"/>
                  <a:pt x="26637" y="3834"/>
                  <a:pt x="27133" y="4720"/>
                </a:cubicBezTo>
                <a:cubicBezTo>
                  <a:pt x="27627" y="5602"/>
                  <a:pt x="28119" y="6858"/>
                  <a:pt x="28616" y="8482"/>
                </a:cubicBezTo>
                <a:lnTo>
                  <a:pt x="50875" y="71753"/>
                </a:lnTo>
                <a:lnTo>
                  <a:pt x="51189" y="71753"/>
                </a:lnTo>
                <a:lnTo>
                  <a:pt x="71540" y="7207"/>
                </a:lnTo>
                <a:cubicBezTo>
                  <a:pt x="71964" y="5372"/>
                  <a:pt x="72511" y="4152"/>
                  <a:pt x="73184" y="3550"/>
                </a:cubicBezTo>
                <a:cubicBezTo>
                  <a:pt x="73854" y="2953"/>
                  <a:pt x="74966" y="2510"/>
                  <a:pt x="76522" y="2229"/>
                </a:cubicBezTo>
                <a:cubicBezTo>
                  <a:pt x="78076" y="1948"/>
                  <a:pt x="80798" y="1803"/>
                  <a:pt x="84683" y="1803"/>
                </a:cubicBezTo>
                <a:cubicBezTo>
                  <a:pt x="87720" y="1803"/>
                  <a:pt x="90246" y="1948"/>
                  <a:pt x="92261" y="2229"/>
                </a:cubicBezTo>
                <a:cubicBezTo>
                  <a:pt x="94274" y="2510"/>
                  <a:pt x="95759" y="3043"/>
                  <a:pt x="96711" y="3817"/>
                </a:cubicBezTo>
                <a:cubicBezTo>
                  <a:pt x="97665" y="4594"/>
                  <a:pt x="98140" y="5634"/>
                  <a:pt x="98140" y="6941"/>
                </a:cubicBezTo>
                <a:cubicBezTo>
                  <a:pt x="98140" y="8248"/>
                  <a:pt x="97859" y="9789"/>
                  <a:pt x="97294" y="11553"/>
                </a:cubicBezTo>
                <a:close/>
                <a:moveTo>
                  <a:pt x="193014" y="100580"/>
                </a:moveTo>
                <a:cubicBezTo>
                  <a:pt x="193014" y="101287"/>
                  <a:pt x="192805" y="101906"/>
                  <a:pt x="192380" y="102435"/>
                </a:cubicBezTo>
                <a:cubicBezTo>
                  <a:pt x="191956" y="102968"/>
                  <a:pt x="191250" y="103410"/>
                  <a:pt x="190261" y="103759"/>
                </a:cubicBezTo>
                <a:cubicBezTo>
                  <a:pt x="189270" y="104112"/>
                  <a:pt x="187914" y="104379"/>
                  <a:pt x="186181" y="104555"/>
                </a:cubicBezTo>
                <a:cubicBezTo>
                  <a:pt x="184450" y="104732"/>
                  <a:pt x="182312" y="104822"/>
                  <a:pt x="179767" y="104822"/>
                </a:cubicBezTo>
                <a:cubicBezTo>
                  <a:pt x="177153" y="104822"/>
                  <a:pt x="174981" y="104732"/>
                  <a:pt x="173250" y="104555"/>
                </a:cubicBezTo>
                <a:cubicBezTo>
                  <a:pt x="171519" y="104379"/>
                  <a:pt x="170140" y="104112"/>
                  <a:pt x="169118" y="103759"/>
                </a:cubicBezTo>
                <a:cubicBezTo>
                  <a:pt x="168091" y="103410"/>
                  <a:pt x="167385" y="102968"/>
                  <a:pt x="166997" y="102435"/>
                </a:cubicBezTo>
                <a:cubicBezTo>
                  <a:pt x="166608" y="101906"/>
                  <a:pt x="166410" y="101287"/>
                  <a:pt x="166410" y="100580"/>
                </a:cubicBezTo>
                <a:lnTo>
                  <a:pt x="166410" y="24167"/>
                </a:lnTo>
                <a:lnTo>
                  <a:pt x="147229" y="24167"/>
                </a:lnTo>
                <a:cubicBezTo>
                  <a:pt x="146099" y="35259"/>
                  <a:pt x="144701" y="44994"/>
                  <a:pt x="143042" y="53363"/>
                </a:cubicBezTo>
                <a:cubicBezTo>
                  <a:pt x="141379" y="61737"/>
                  <a:pt x="139457" y="68959"/>
                  <a:pt x="137269" y="75036"/>
                </a:cubicBezTo>
                <a:cubicBezTo>
                  <a:pt x="135075" y="81116"/>
                  <a:pt x="132657" y="86148"/>
                  <a:pt x="130007" y="90141"/>
                </a:cubicBezTo>
                <a:cubicBezTo>
                  <a:pt x="127361" y="94134"/>
                  <a:pt x="124445" y="97294"/>
                  <a:pt x="121263" y="99627"/>
                </a:cubicBezTo>
                <a:cubicBezTo>
                  <a:pt x="118084" y="101960"/>
                  <a:pt x="114642" y="103619"/>
                  <a:pt x="110934" y="104609"/>
                </a:cubicBezTo>
                <a:cubicBezTo>
                  <a:pt x="107219" y="105599"/>
                  <a:pt x="103316" y="106092"/>
                  <a:pt x="99217" y="106092"/>
                </a:cubicBezTo>
                <a:cubicBezTo>
                  <a:pt x="98230" y="106092"/>
                  <a:pt x="97420" y="105949"/>
                  <a:pt x="96782" y="105668"/>
                </a:cubicBezTo>
                <a:cubicBezTo>
                  <a:pt x="96149" y="105387"/>
                  <a:pt x="95652" y="104840"/>
                  <a:pt x="95299" y="104026"/>
                </a:cubicBezTo>
                <a:cubicBezTo>
                  <a:pt x="94947" y="103213"/>
                  <a:pt x="94698" y="102028"/>
                  <a:pt x="94557" y="100476"/>
                </a:cubicBezTo>
                <a:cubicBezTo>
                  <a:pt x="94414" y="98922"/>
                  <a:pt x="94345" y="96873"/>
                  <a:pt x="94345" y="94328"/>
                </a:cubicBezTo>
                <a:cubicBezTo>
                  <a:pt x="94345" y="91715"/>
                  <a:pt x="94400" y="89593"/>
                  <a:pt x="94504" y="87967"/>
                </a:cubicBezTo>
                <a:cubicBezTo>
                  <a:pt x="94604" y="86342"/>
                  <a:pt x="94802" y="85086"/>
                  <a:pt x="95083" y="84205"/>
                </a:cubicBezTo>
                <a:cubicBezTo>
                  <a:pt x="95363" y="83319"/>
                  <a:pt x="95756" y="82740"/>
                  <a:pt x="96254" y="82459"/>
                </a:cubicBezTo>
                <a:cubicBezTo>
                  <a:pt x="96747" y="82174"/>
                  <a:pt x="97347" y="82033"/>
                  <a:pt x="98053" y="82033"/>
                </a:cubicBezTo>
                <a:cubicBezTo>
                  <a:pt x="100030" y="82033"/>
                  <a:pt x="101923" y="81627"/>
                  <a:pt x="103723" y="80813"/>
                </a:cubicBezTo>
                <a:cubicBezTo>
                  <a:pt x="105523" y="80000"/>
                  <a:pt x="107219" y="78556"/>
                  <a:pt x="108814" y="76472"/>
                </a:cubicBezTo>
                <a:cubicBezTo>
                  <a:pt x="110402" y="74384"/>
                  <a:pt x="111899" y="71629"/>
                  <a:pt x="113313" y="68203"/>
                </a:cubicBezTo>
                <a:cubicBezTo>
                  <a:pt x="114729" y="64775"/>
                  <a:pt x="116036" y="60448"/>
                  <a:pt x="117234" y="55217"/>
                </a:cubicBezTo>
                <a:cubicBezTo>
                  <a:pt x="118433" y="49990"/>
                  <a:pt x="119567" y="43756"/>
                  <a:pt x="120629" y="36511"/>
                </a:cubicBezTo>
                <a:cubicBezTo>
                  <a:pt x="121687" y="29272"/>
                  <a:pt x="122709" y="20848"/>
                  <a:pt x="123700" y="11236"/>
                </a:cubicBezTo>
                <a:cubicBezTo>
                  <a:pt x="123843" y="8338"/>
                  <a:pt x="124459" y="6185"/>
                  <a:pt x="125554" y="4766"/>
                </a:cubicBezTo>
                <a:cubicBezTo>
                  <a:pt x="126649" y="3360"/>
                  <a:pt x="128433" y="2653"/>
                  <a:pt x="130911" y="2653"/>
                </a:cubicBezTo>
                <a:lnTo>
                  <a:pt x="185703" y="2653"/>
                </a:lnTo>
                <a:cubicBezTo>
                  <a:pt x="188172" y="2653"/>
                  <a:pt x="190012" y="3360"/>
                  <a:pt x="191214" y="4766"/>
                </a:cubicBezTo>
                <a:cubicBezTo>
                  <a:pt x="192413" y="6185"/>
                  <a:pt x="193014" y="8338"/>
                  <a:pt x="193014" y="11236"/>
                </a:cubicBezTo>
                <a:close/>
                <a:moveTo>
                  <a:pt x="274518" y="104185"/>
                </a:moveTo>
                <a:lnTo>
                  <a:pt x="263069" y="137676"/>
                </a:lnTo>
                <a:cubicBezTo>
                  <a:pt x="262437" y="139442"/>
                  <a:pt x="260705" y="140717"/>
                  <a:pt x="257879" y="141495"/>
                </a:cubicBezTo>
                <a:cubicBezTo>
                  <a:pt x="255054" y="142269"/>
                  <a:pt x="250917" y="142658"/>
                  <a:pt x="245477" y="142658"/>
                </a:cubicBezTo>
                <a:cubicBezTo>
                  <a:pt x="242650" y="142658"/>
                  <a:pt x="240390" y="142535"/>
                  <a:pt x="238694" y="142287"/>
                </a:cubicBezTo>
                <a:cubicBezTo>
                  <a:pt x="236999" y="142038"/>
                  <a:pt x="235728" y="141632"/>
                  <a:pt x="234878" y="141067"/>
                </a:cubicBezTo>
                <a:cubicBezTo>
                  <a:pt x="234029" y="140502"/>
                  <a:pt x="233571" y="139795"/>
                  <a:pt x="233503" y="138946"/>
                </a:cubicBezTo>
                <a:cubicBezTo>
                  <a:pt x="233428" y="138096"/>
                  <a:pt x="233640" y="137074"/>
                  <a:pt x="234136" y="135875"/>
                </a:cubicBezTo>
                <a:lnTo>
                  <a:pt x="246748" y="104185"/>
                </a:lnTo>
                <a:cubicBezTo>
                  <a:pt x="245829" y="103759"/>
                  <a:pt x="245002" y="103105"/>
                  <a:pt x="244260" y="102223"/>
                </a:cubicBezTo>
                <a:cubicBezTo>
                  <a:pt x="243518" y="101341"/>
                  <a:pt x="242972" y="100408"/>
                  <a:pt x="242615" y="99415"/>
                </a:cubicBezTo>
                <a:lnTo>
                  <a:pt x="210077" y="12511"/>
                </a:lnTo>
                <a:cubicBezTo>
                  <a:pt x="209160" y="10033"/>
                  <a:pt x="208704" y="8143"/>
                  <a:pt x="208704" y="6833"/>
                </a:cubicBezTo>
                <a:cubicBezTo>
                  <a:pt x="208704" y="5526"/>
                  <a:pt x="209128" y="4508"/>
                  <a:pt x="209973" y="3762"/>
                </a:cubicBezTo>
                <a:cubicBezTo>
                  <a:pt x="210823" y="3022"/>
                  <a:pt x="212253" y="2510"/>
                  <a:pt x="214269" y="2229"/>
                </a:cubicBezTo>
                <a:cubicBezTo>
                  <a:pt x="216282" y="1948"/>
                  <a:pt x="218949" y="1803"/>
                  <a:pt x="222268" y="1803"/>
                </a:cubicBezTo>
                <a:cubicBezTo>
                  <a:pt x="225306" y="1803"/>
                  <a:pt x="227708" y="1858"/>
                  <a:pt x="229478" y="1962"/>
                </a:cubicBezTo>
                <a:cubicBezTo>
                  <a:pt x="231242" y="2067"/>
                  <a:pt x="232618" y="2333"/>
                  <a:pt x="233612" y="2759"/>
                </a:cubicBezTo>
                <a:cubicBezTo>
                  <a:pt x="234598" y="3179"/>
                  <a:pt x="235335" y="3834"/>
                  <a:pt x="235835" y="4720"/>
                </a:cubicBezTo>
                <a:cubicBezTo>
                  <a:pt x="236330" y="5602"/>
                  <a:pt x="236822" y="6858"/>
                  <a:pt x="237319" y="8482"/>
                </a:cubicBezTo>
                <a:lnTo>
                  <a:pt x="259574" y="71753"/>
                </a:lnTo>
                <a:lnTo>
                  <a:pt x="259891" y="71753"/>
                </a:lnTo>
                <a:lnTo>
                  <a:pt x="280243" y="7207"/>
                </a:lnTo>
                <a:cubicBezTo>
                  <a:pt x="280667" y="5372"/>
                  <a:pt x="281214" y="4152"/>
                  <a:pt x="281884" y="3550"/>
                </a:cubicBezTo>
                <a:cubicBezTo>
                  <a:pt x="282554" y="2953"/>
                  <a:pt x="283669" y="2510"/>
                  <a:pt x="285221" y="2229"/>
                </a:cubicBezTo>
                <a:cubicBezTo>
                  <a:pt x="286776" y="1948"/>
                  <a:pt x="289498" y="1803"/>
                  <a:pt x="293382" y="1803"/>
                </a:cubicBezTo>
                <a:cubicBezTo>
                  <a:pt x="296421" y="1803"/>
                  <a:pt x="298947" y="1948"/>
                  <a:pt x="300964" y="2229"/>
                </a:cubicBezTo>
                <a:cubicBezTo>
                  <a:pt x="302975" y="2510"/>
                  <a:pt x="304459" y="3043"/>
                  <a:pt x="305414" y="3817"/>
                </a:cubicBezTo>
                <a:cubicBezTo>
                  <a:pt x="306364" y="4594"/>
                  <a:pt x="306843" y="5634"/>
                  <a:pt x="306843" y="6941"/>
                </a:cubicBezTo>
                <a:cubicBezTo>
                  <a:pt x="306843" y="8248"/>
                  <a:pt x="306562" y="9789"/>
                  <a:pt x="305993" y="11553"/>
                </a:cubicBezTo>
                <a:close/>
                <a:moveTo>
                  <a:pt x="392331" y="85530"/>
                </a:moveTo>
                <a:cubicBezTo>
                  <a:pt x="392331" y="87369"/>
                  <a:pt x="392278" y="88903"/>
                  <a:pt x="392172" y="90141"/>
                </a:cubicBezTo>
                <a:cubicBezTo>
                  <a:pt x="392072" y="91379"/>
                  <a:pt x="391929" y="92419"/>
                  <a:pt x="391752" y="93265"/>
                </a:cubicBezTo>
                <a:cubicBezTo>
                  <a:pt x="391572" y="94115"/>
                  <a:pt x="391360" y="94807"/>
                  <a:pt x="391115" y="95333"/>
                </a:cubicBezTo>
                <a:cubicBezTo>
                  <a:pt x="390866" y="95865"/>
                  <a:pt x="390320" y="96534"/>
                  <a:pt x="389473" y="97348"/>
                </a:cubicBezTo>
                <a:cubicBezTo>
                  <a:pt x="388625" y="98162"/>
                  <a:pt x="387177" y="99148"/>
                  <a:pt x="385128" y="100315"/>
                </a:cubicBezTo>
                <a:cubicBezTo>
                  <a:pt x="383076" y="101481"/>
                  <a:pt x="380743" y="102521"/>
                  <a:pt x="378131" y="103439"/>
                </a:cubicBezTo>
                <a:cubicBezTo>
                  <a:pt x="375517" y="104361"/>
                  <a:pt x="372672" y="105103"/>
                  <a:pt x="369597" y="105668"/>
                </a:cubicBezTo>
                <a:cubicBezTo>
                  <a:pt x="366527" y="106237"/>
                  <a:pt x="363363" y="106518"/>
                  <a:pt x="360112" y="106518"/>
                </a:cubicBezTo>
                <a:cubicBezTo>
                  <a:pt x="352836" y="106518"/>
                  <a:pt x="346391" y="105387"/>
                  <a:pt x="340776" y="103127"/>
                </a:cubicBezTo>
                <a:cubicBezTo>
                  <a:pt x="335156" y="100863"/>
                  <a:pt x="330440" y="97525"/>
                  <a:pt x="326621" y="93108"/>
                </a:cubicBezTo>
                <a:cubicBezTo>
                  <a:pt x="322805" y="88693"/>
                  <a:pt x="319925" y="83305"/>
                  <a:pt x="317985" y="76943"/>
                </a:cubicBezTo>
                <a:cubicBezTo>
                  <a:pt x="316040" y="70586"/>
                  <a:pt x="315069" y="63310"/>
                  <a:pt x="315069" y="55113"/>
                </a:cubicBezTo>
                <a:cubicBezTo>
                  <a:pt x="315069" y="45645"/>
                  <a:pt x="316254" y="37465"/>
                  <a:pt x="318618" y="30575"/>
                </a:cubicBezTo>
                <a:cubicBezTo>
                  <a:pt x="320987" y="23684"/>
                  <a:pt x="324291" y="17978"/>
                  <a:pt x="328533" y="13457"/>
                </a:cubicBezTo>
                <a:cubicBezTo>
                  <a:pt x="332766" y="8936"/>
                  <a:pt x="337787" y="5581"/>
                  <a:pt x="343580" y="3392"/>
                </a:cubicBezTo>
                <a:cubicBezTo>
                  <a:pt x="349377" y="1203"/>
                  <a:pt x="355734" y="108"/>
                  <a:pt x="362656" y="108"/>
                </a:cubicBezTo>
                <a:cubicBezTo>
                  <a:pt x="365483" y="108"/>
                  <a:pt x="368258" y="353"/>
                  <a:pt x="370980" y="846"/>
                </a:cubicBezTo>
                <a:cubicBezTo>
                  <a:pt x="373698" y="1346"/>
                  <a:pt x="376243" y="2017"/>
                  <a:pt x="378609" y="2863"/>
                </a:cubicBezTo>
                <a:cubicBezTo>
                  <a:pt x="380978" y="3712"/>
                  <a:pt x="383097" y="4666"/>
                  <a:pt x="384969" y="5724"/>
                </a:cubicBezTo>
                <a:cubicBezTo>
                  <a:pt x="386839" y="6787"/>
                  <a:pt x="388167" y="7702"/>
                  <a:pt x="388945" y="8479"/>
                </a:cubicBezTo>
                <a:cubicBezTo>
                  <a:pt x="389717" y="9256"/>
                  <a:pt x="390266" y="9911"/>
                  <a:pt x="390585" y="10441"/>
                </a:cubicBezTo>
                <a:cubicBezTo>
                  <a:pt x="390903" y="10973"/>
                  <a:pt x="391151" y="11661"/>
                  <a:pt x="391327" y="12507"/>
                </a:cubicBezTo>
                <a:cubicBezTo>
                  <a:pt x="391503" y="13353"/>
                  <a:pt x="391648" y="14393"/>
                  <a:pt x="391752" y="15631"/>
                </a:cubicBezTo>
                <a:cubicBezTo>
                  <a:pt x="391857" y="16870"/>
                  <a:pt x="391911" y="18375"/>
                  <a:pt x="391911" y="20139"/>
                </a:cubicBezTo>
                <a:cubicBezTo>
                  <a:pt x="391911" y="24236"/>
                  <a:pt x="391555" y="27112"/>
                  <a:pt x="390848" y="28776"/>
                </a:cubicBezTo>
                <a:cubicBezTo>
                  <a:pt x="390143" y="30435"/>
                  <a:pt x="389221" y="31270"/>
                  <a:pt x="388091" y="31270"/>
                </a:cubicBezTo>
                <a:cubicBezTo>
                  <a:pt x="386892" y="31270"/>
                  <a:pt x="385621" y="30777"/>
                  <a:pt x="384278" y="29783"/>
                </a:cubicBezTo>
                <a:cubicBezTo>
                  <a:pt x="382936" y="28794"/>
                  <a:pt x="381344" y="27699"/>
                  <a:pt x="379512" y="26496"/>
                </a:cubicBezTo>
                <a:cubicBezTo>
                  <a:pt x="377673" y="25297"/>
                  <a:pt x="375483" y="24204"/>
                  <a:pt x="372939" y="23213"/>
                </a:cubicBezTo>
                <a:cubicBezTo>
                  <a:pt x="370394" y="22220"/>
                  <a:pt x="367355" y="21726"/>
                  <a:pt x="363824" y="21726"/>
                </a:cubicBezTo>
                <a:cubicBezTo>
                  <a:pt x="356897" y="21726"/>
                  <a:pt x="351601" y="24394"/>
                  <a:pt x="347926" y="29730"/>
                </a:cubicBezTo>
                <a:cubicBezTo>
                  <a:pt x="344254" y="35065"/>
                  <a:pt x="342414" y="42890"/>
                  <a:pt x="342414" y="53204"/>
                </a:cubicBezTo>
                <a:cubicBezTo>
                  <a:pt x="342414" y="58292"/>
                  <a:pt x="342872" y="62782"/>
                  <a:pt x="343793" y="66665"/>
                </a:cubicBezTo>
                <a:cubicBezTo>
                  <a:pt x="344712" y="70554"/>
                  <a:pt x="346072" y="73801"/>
                  <a:pt x="347871" y="76417"/>
                </a:cubicBezTo>
                <a:cubicBezTo>
                  <a:pt x="349672" y="79031"/>
                  <a:pt x="351937" y="80993"/>
                  <a:pt x="354658" y="82300"/>
                </a:cubicBezTo>
                <a:cubicBezTo>
                  <a:pt x="357376" y="83607"/>
                  <a:pt x="360537" y="84262"/>
                  <a:pt x="364140" y="84262"/>
                </a:cubicBezTo>
                <a:cubicBezTo>
                  <a:pt x="367816" y="84262"/>
                  <a:pt x="370980" y="83715"/>
                  <a:pt x="373629" y="82614"/>
                </a:cubicBezTo>
                <a:cubicBezTo>
                  <a:pt x="376276" y="81519"/>
                  <a:pt x="378594" y="80302"/>
                  <a:pt x="380570" y="78960"/>
                </a:cubicBezTo>
                <a:cubicBezTo>
                  <a:pt x="382547" y="77620"/>
                  <a:pt x="384206" y="76400"/>
                  <a:pt x="385553" y="75302"/>
                </a:cubicBezTo>
                <a:cubicBezTo>
                  <a:pt x="386892" y="74208"/>
                  <a:pt x="388022" y="73660"/>
                  <a:pt x="388941" y="73660"/>
                </a:cubicBezTo>
                <a:cubicBezTo>
                  <a:pt x="389578" y="73660"/>
                  <a:pt x="390107" y="73837"/>
                  <a:pt x="390532" y="74190"/>
                </a:cubicBezTo>
                <a:cubicBezTo>
                  <a:pt x="390956" y="74542"/>
                  <a:pt x="391291" y="75197"/>
                  <a:pt x="391541" y="76152"/>
                </a:cubicBezTo>
                <a:cubicBezTo>
                  <a:pt x="391784" y="77106"/>
                  <a:pt x="391979" y="78326"/>
                  <a:pt x="392120" y="79810"/>
                </a:cubicBezTo>
                <a:cubicBezTo>
                  <a:pt x="392263" y="81292"/>
                  <a:pt x="392331" y="83197"/>
                  <a:pt x="392331" y="85530"/>
                </a:cubicBezTo>
                <a:close/>
                <a:moveTo>
                  <a:pt x="499388" y="50555"/>
                </a:moveTo>
                <a:cubicBezTo>
                  <a:pt x="499388" y="53806"/>
                  <a:pt x="498665" y="56208"/>
                  <a:pt x="497218" y="57762"/>
                </a:cubicBezTo>
                <a:cubicBezTo>
                  <a:pt x="495771" y="59314"/>
                  <a:pt x="493772" y="60091"/>
                  <a:pt x="491228" y="60091"/>
                </a:cubicBezTo>
                <a:lnTo>
                  <a:pt x="433678" y="60091"/>
                </a:lnTo>
                <a:cubicBezTo>
                  <a:pt x="433678" y="64124"/>
                  <a:pt x="434157" y="67778"/>
                  <a:pt x="435114" y="71060"/>
                </a:cubicBezTo>
                <a:cubicBezTo>
                  <a:pt x="436064" y="74351"/>
                  <a:pt x="437584" y="77141"/>
                  <a:pt x="439672" y="79435"/>
                </a:cubicBezTo>
                <a:cubicBezTo>
                  <a:pt x="441756" y="81731"/>
                  <a:pt x="444438" y="83481"/>
                  <a:pt x="447725" y="84680"/>
                </a:cubicBezTo>
                <a:cubicBezTo>
                  <a:pt x="451008" y="85885"/>
                  <a:pt x="454946" y="86487"/>
                  <a:pt x="459540" y="86487"/>
                </a:cubicBezTo>
                <a:cubicBezTo>
                  <a:pt x="464206" y="86487"/>
                  <a:pt x="468303" y="86148"/>
                  <a:pt x="471837" y="85479"/>
                </a:cubicBezTo>
                <a:cubicBezTo>
                  <a:pt x="475369" y="84810"/>
                  <a:pt x="478426" y="84064"/>
                  <a:pt x="481003" y="83250"/>
                </a:cubicBezTo>
                <a:cubicBezTo>
                  <a:pt x="483585" y="82437"/>
                  <a:pt x="485719" y="81699"/>
                  <a:pt x="487415" y="81026"/>
                </a:cubicBezTo>
                <a:cubicBezTo>
                  <a:pt x="489107" y="80356"/>
                  <a:pt x="490490" y="80022"/>
                  <a:pt x="491548" y="80022"/>
                </a:cubicBezTo>
                <a:cubicBezTo>
                  <a:pt x="492185" y="80022"/>
                  <a:pt x="492714" y="80144"/>
                  <a:pt x="493135" y="80392"/>
                </a:cubicBezTo>
                <a:cubicBezTo>
                  <a:pt x="493561" y="80636"/>
                  <a:pt x="493917" y="81076"/>
                  <a:pt x="494197" y="81713"/>
                </a:cubicBezTo>
                <a:cubicBezTo>
                  <a:pt x="494478" y="82351"/>
                  <a:pt x="494675" y="83250"/>
                  <a:pt x="494784" y="84417"/>
                </a:cubicBezTo>
                <a:cubicBezTo>
                  <a:pt x="494889" y="85583"/>
                  <a:pt x="494942" y="87049"/>
                  <a:pt x="494942" y="88820"/>
                </a:cubicBezTo>
                <a:cubicBezTo>
                  <a:pt x="494942" y="90371"/>
                  <a:pt x="494907" y="91697"/>
                  <a:pt x="494838" y="92794"/>
                </a:cubicBezTo>
                <a:cubicBezTo>
                  <a:pt x="494762" y="93889"/>
                  <a:pt x="494658" y="94825"/>
                  <a:pt x="494518" y="95598"/>
                </a:cubicBezTo>
                <a:cubicBezTo>
                  <a:pt x="494373" y="96377"/>
                  <a:pt x="494162" y="97034"/>
                  <a:pt x="493881" y="97560"/>
                </a:cubicBezTo>
                <a:cubicBezTo>
                  <a:pt x="493600" y="98090"/>
                  <a:pt x="493225" y="98601"/>
                  <a:pt x="492769" y="99094"/>
                </a:cubicBezTo>
                <a:cubicBezTo>
                  <a:pt x="492307" y="99595"/>
                  <a:pt x="491051" y="100264"/>
                  <a:pt x="489003" y="101114"/>
                </a:cubicBezTo>
                <a:cubicBezTo>
                  <a:pt x="486958" y="101960"/>
                  <a:pt x="484344" y="102788"/>
                  <a:pt x="481162" y="103602"/>
                </a:cubicBezTo>
                <a:cubicBezTo>
                  <a:pt x="477983" y="104415"/>
                  <a:pt x="474343" y="105121"/>
                  <a:pt x="470246" y="105722"/>
                </a:cubicBezTo>
                <a:cubicBezTo>
                  <a:pt x="466146" y="106320"/>
                  <a:pt x="461765" y="106622"/>
                  <a:pt x="457103" y="106622"/>
                </a:cubicBezTo>
                <a:cubicBezTo>
                  <a:pt x="448693" y="106622"/>
                  <a:pt x="441328" y="105560"/>
                  <a:pt x="435006" y="103439"/>
                </a:cubicBezTo>
                <a:cubicBezTo>
                  <a:pt x="428678" y="101322"/>
                  <a:pt x="423396" y="98108"/>
                  <a:pt x="419163" y="93799"/>
                </a:cubicBezTo>
                <a:cubicBezTo>
                  <a:pt x="414922" y="89490"/>
                  <a:pt x="411757" y="84050"/>
                  <a:pt x="409674" y="77477"/>
                </a:cubicBezTo>
                <a:cubicBezTo>
                  <a:pt x="407588" y="70903"/>
                  <a:pt x="406548" y="63206"/>
                  <a:pt x="406548" y="54372"/>
                </a:cubicBezTo>
                <a:cubicBezTo>
                  <a:pt x="406548" y="45965"/>
                  <a:pt x="407643" y="38383"/>
                  <a:pt x="409835" y="31633"/>
                </a:cubicBezTo>
                <a:cubicBezTo>
                  <a:pt x="412024" y="24887"/>
                  <a:pt x="415207" y="19167"/>
                  <a:pt x="419371" y="14469"/>
                </a:cubicBezTo>
                <a:cubicBezTo>
                  <a:pt x="423540" y="9768"/>
                  <a:pt x="428609" y="6185"/>
                  <a:pt x="434582" y="3709"/>
                </a:cubicBezTo>
                <a:cubicBezTo>
                  <a:pt x="440553" y="1238"/>
                  <a:pt x="447278" y="0"/>
                  <a:pt x="454770" y="0"/>
                </a:cubicBezTo>
                <a:cubicBezTo>
                  <a:pt x="462687" y="0"/>
                  <a:pt x="469451" y="1164"/>
                  <a:pt x="475067" y="3496"/>
                </a:cubicBezTo>
                <a:cubicBezTo>
                  <a:pt x="480682" y="5830"/>
                  <a:pt x="485295" y="9062"/>
                  <a:pt x="488898" y="13194"/>
                </a:cubicBezTo>
                <a:cubicBezTo>
                  <a:pt x="492505" y="17331"/>
                  <a:pt x="495152" y="22224"/>
                  <a:pt x="496850" y="27875"/>
                </a:cubicBezTo>
                <a:cubicBezTo>
                  <a:pt x="498543" y="33527"/>
                  <a:pt x="499388" y="39672"/>
                  <a:pt x="499388" y="46315"/>
                </a:cubicBezTo>
                <a:close/>
                <a:moveTo>
                  <a:pt x="473530" y="42927"/>
                </a:moveTo>
                <a:cubicBezTo>
                  <a:pt x="473743" y="35436"/>
                  <a:pt x="472241" y="29553"/>
                  <a:pt x="469026" y="25280"/>
                </a:cubicBezTo>
                <a:cubicBezTo>
                  <a:pt x="465811" y="21003"/>
                  <a:pt x="460846" y="18869"/>
                  <a:pt x="454134" y="18869"/>
                </a:cubicBezTo>
                <a:cubicBezTo>
                  <a:pt x="450745" y="18869"/>
                  <a:pt x="447798" y="19502"/>
                  <a:pt x="445288" y="20776"/>
                </a:cubicBezTo>
                <a:cubicBezTo>
                  <a:pt x="442779" y="22048"/>
                  <a:pt x="440694" y="23761"/>
                  <a:pt x="439035" y="25913"/>
                </a:cubicBezTo>
                <a:cubicBezTo>
                  <a:pt x="437370" y="28070"/>
                  <a:pt x="436101" y="30615"/>
                  <a:pt x="435218" y="33548"/>
                </a:cubicBezTo>
                <a:cubicBezTo>
                  <a:pt x="434333" y="36480"/>
                  <a:pt x="433821" y="39608"/>
                  <a:pt x="433678" y="42927"/>
                </a:cubicBezTo>
                <a:close/>
              </a:path>
            </a:pathLst>
          </a:custGeom>
          <a:solidFill>
            <a:srgbClr val="CE32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019732" y="5648956"/>
            <a:ext cx="4786117" cy="1723395"/>
          </a:xfrm>
          <a:custGeom>
            <a:avLst/>
            <a:gdLst/>
            <a:ahLst/>
            <a:cxnLst/>
            <a:rect l="l" t="t" r="r" b="b"/>
            <a:pathLst>
              <a:path w="4786117" h="1723395">
                <a:moveTo>
                  <a:pt x="4762" y="1718632"/>
                </a:moveTo>
                <a:lnTo>
                  <a:pt x="4781354" y="1718632"/>
                </a:lnTo>
                <a:lnTo>
                  <a:pt x="4781354" y="4762"/>
                </a:lnTo>
                <a:lnTo>
                  <a:pt x="4762" y="4762"/>
                </a:lnTo>
                <a:close/>
              </a:path>
            </a:pathLst>
          </a:custGeom>
          <a:ln w="9525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134968" y="5761103"/>
            <a:ext cx="184083" cy="120646"/>
          </a:xfrm>
          <a:custGeom>
            <a:avLst/>
            <a:gdLst/>
            <a:ahLst/>
            <a:cxnLst/>
            <a:rect l="l" t="t" r="r" b="b"/>
            <a:pathLst>
              <a:path w="184083" h="120646">
                <a:moveTo>
                  <a:pt x="900" y="75891"/>
                </a:moveTo>
                <a:cubicBezTo>
                  <a:pt x="281" y="74400"/>
                  <a:pt x="0" y="73037"/>
                  <a:pt x="65" y="71791"/>
                </a:cubicBezTo>
                <a:cubicBezTo>
                  <a:pt x="126" y="70549"/>
                  <a:pt x="716" y="69279"/>
                  <a:pt x="1833" y="67972"/>
                </a:cubicBezTo>
                <a:lnTo>
                  <a:pt x="28501" y="35619"/>
                </a:lnTo>
                <a:cubicBezTo>
                  <a:pt x="28937" y="35122"/>
                  <a:pt x="29355" y="34714"/>
                  <a:pt x="29761" y="34404"/>
                </a:cubicBezTo>
                <a:cubicBezTo>
                  <a:pt x="30164" y="34092"/>
                  <a:pt x="30693" y="33843"/>
                  <a:pt x="31345" y="33656"/>
                </a:cubicBezTo>
                <a:cubicBezTo>
                  <a:pt x="31996" y="33472"/>
                  <a:pt x="32771" y="33347"/>
                  <a:pt x="33674" y="33286"/>
                </a:cubicBezTo>
                <a:cubicBezTo>
                  <a:pt x="34574" y="33225"/>
                  <a:pt x="35708" y="33192"/>
                  <a:pt x="37076" y="33192"/>
                </a:cubicBezTo>
                <a:cubicBezTo>
                  <a:pt x="38631" y="33192"/>
                  <a:pt x="39892" y="33286"/>
                  <a:pt x="40856" y="33472"/>
                </a:cubicBezTo>
                <a:cubicBezTo>
                  <a:pt x="41813" y="33660"/>
                  <a:pt x="42502" y="33937"/>
                  <a:pt x="42904" y="34312"/>
                </a:cubicBezTo>
                <a:cubicBezTo>
                  <a:pt x="43312" y="34686"/>
                  <a:pt x="43481" y="35118"/>
                  <a:pt x="43420" y="35615"/>
                </a:cubicBezTo>
                <a:cubicBezTo>
                  <a:pt x="43355" y="36111"/>
                  <a:pt x="43077" y="36706"/>
                  <a:pt x="42577" y="37389"/>
                </a:cubicBezTo>
                <a:lnTo>
                  <a:pt x="15170" y="73097"/>
                </a:lnTo>
                <a:lnTo>
                  <a:pt x="28032" y="106942"/>
                </a:lnTo>
                <a:cubicBezTo>
                  <a:pt x="28285" y="107560"/>
                  <a:pt x="28376" y="108137"/>
                  <a:pt x="28313" y="108666"/>
                </a:cubicBezTo>
                <a:cubicBezTo>
                  <a:pt x="28248" y="109191"/>
                  <a:pt x="28001" y="109660"/>
                  <a:pt x="27565" y="110062"/>
                </a:cubicBezTo>
                <a:cubicBezTo>
                  <a:pt x="27129" y="110470"/>
                  <a:pt x="26449" y="110761"/>
                  <a:pt x="25517" y="110949"/>
                </a:cubicBezTo>
                <a:cubicBezTo>
                  <a:pt x="24585" y="111135"/>
                  <a:pt x="23342" y="111229"/>
                  <a:pt x="21787" y="111229"/>
                </a:cubicBezTo>
                <a:cubicBezTo>
                  <a:pt x="20419" y="111229"/>
                  <a:pt x="19332" y="111196"/>
                  <a:pt x="18525" y="111135"/>
                </a:cubicBezTo>
                <a:cubicBezTo>
                  <a:pt x="17715" y="111074"/>
                  <a:pt x="17081" y="110953"/>
                  <a:pt x="16614" y="110761"/>
                </a:cubicBezTo>
                <a:cubicBezTo>
                  <a:pt x="16149" y="110578"/>
                  <a:pt x="15804" y="110329"/>
                  <a:pt x="15588" y="110019"/>
                </a:cubicBezTo>
                <a:cubicBezTo>
                  <a:pt x="15368" y="109706"/>
                  <a:pt x="15170" y="109306"/>
                  <a:pt x="14979" y="108806"/>
                </a:cubicBezTo>
                <a:close/>
                <a:moveTo>
                  <a:pt x="35305" y="75707"/>
                </a:moveTo>
                <a:cubicBezTo>
                  <a:pt x="34682" y="74340"/>
                  <a:pt x="34405" y="73051"/>
                  <a:pt x="34467" y="71838"/>
                </a:cubicBezTo>
                <a:cubicBezTo>
                  <a:pt x="34527" y="70629"/>
                  <a:pt x="35118" y="69369"/>
                  <a:pt x="36237" y="68062"/>
                </a:cubicBezTo>
                <a:lnTo>
                  <a:pt x="62251" y="37389"/>
                </a:lnTo>
                <a:cubicBezTo>
                  <a:pt x="62687" y="36951"/>
                  <a:pt x="63123" y="36565"/>
                  <a:pt x="63558" y="36223"/>
                </a:cubicBezTo>
                <a:cubicBezTo>
                  <a:pt x="63994" y="35882"/>
                  <a:pt x="64522" y="35619"/>
                  <a:pt x="65142" y="35431"/>
                </a:cubicBezTo>
                <a:cubicBezTo>
                  <a:pt x="65764" y="35244"/>
                  <a:pt x="66539" y="35136"/>
                  <a:pt x="67471" y="35107"/>
                </a:cubicBezTo>
                <a:cubicBezTo>
                  <a:pt x="68403" y="35075"/>
                  <a:pt x="69551" y="35060"/>
                  <a:pt x="70919" y="35060"/>
                </a:cubicBezTo>
                <a:cubicBezTo>
                  <a:pt x="72475" y="35060"/>
                  <a:pt x="73749" y="35136"/>
                  <a:pt x="74747" y="35291"/>
                </a:cubicBezTo>
                <a:cubicBezTo>
                  <a:pt x="75736" y="35446"/>
                  <a:pt x="76468" y="35690"/>
                  <a:pt x="76935" y="36036"/>
                </a:cubicBezTo>
                <a:cubicBezTo>
                  <a:pt x="77404" y="36378"/>
                  <a:pt x="77602" y="36781"/>
                  <a:pt x="77540" y="37249"/>
                </a:cubicBezTo>
                <a:cubicBezTo>
                  <a:pt x="77479" y="37717"/>
                  <a:pt x="77231" y="38260"/>
                  <a:pt x="76795" y="38880"/>
                </a:cubicBezTo>
                <a:lnTo>
                  <a:pt x="49385" y="73005"/>
                </a:lnTo>
                <a:lnTo>
                  <a:pt x="62996" y="105635"/>
                </a:lnTo>
                <a:cubicBezTo>
                  <a:pt x="63184" y="106253"/>
                  <a:pt x="63263" y="106783"/>
                  <a:pt x="63231" y="107219"/>
                </a:cubicBezTo>
                <a:cubicBezTo>
                  <a:pt x="63198" y="107654"/>
                  <a:pt x="62952" y="108029"/>
                  <a:pt x="62485" y="108341"/>
                </a:cubicBezTo>
                <a:cubicBezTo>
                  <a:pt x="62020" y="108655"/>
                  <a:pt x="61286" y="108885"/>
                  <a:pt x="60293" y="109040"/>
                </a:cubicBezTo>
                <a:cubicBezTo>
                  <a:pt x="59299" y="109191"/>
                  <a:pt x="58021" y="109271"/>
                  <a:pt x="56469" y="109271"/>
                </a:cubicBezTo>
                <a:cubicBezTo>
                  <a:pt x="55101" y="109271"/>
                  <a:pt x="54014" y="109256"/>
                  <a:pt x="53208" y="109224"/>
                </a:cubicBezTo>
                <a:cubicBezTo>
                  <a:pt x="52398" y="109191"/>
                  <a:pt x="51760" y="109083"/>
                  <a:pt x="51297" y="108896"/>
                </a:cubicBezTo>
                <a:cubicBezTo>
                  <a:pt x="50828" y="108712"/>
                  <a:pt x="50490" y="108496"/>
                  <a:pt x="50270" y="108245"/>
                </a:cubicBezTo>
                <a:cubicBezTo>
                  <a:pt x="50051" y="107996"/>
                  <a:pt x="49849" y="107593"/>
                  <a:pt x="49666" y="107035"/>
                </a:cubicBezTo>
                <a:close/>
                <a:moveTo>
                  <a:pt x="184083" y="23496"/>
                </a:moveTo>
                <a:cubicBezTo>
                  <a:pt x="184083" y="27287"/>
                  <a:pt x="183567" y="30876"/>
                  <a:pt x="182541" y="34265"/>
                </a:cubicBezTo>
                <a:cubicBezTo>
                  <a:pt x="181516" y="37652"/>
                  <a:pt x="180058" y="40777"/>
                  <a:pt x="178164" y="43632"/>
                </a:cubicBezTo>
                <a:cubicBezTo>
                  <a:pt x="176267" y="46494"/>
                  <a:pt x="173966" y="49011"/>
                  <a:pt x="171262" y="51185"/>
                </a:cubicBezTo>
                <a:cubicBezTo>
                  <a:pt x="168559" y="53363"/>
                  <a:pt x="165495" y="55163"/>
                  <a:pt x="162075" y="56595"/>
                </a:cubicBezTo>
                <a:cubicBezTo>
                  <a:pt x="164686" y="57092"/>
                  <a:pt x="167126" y="57992"/>
                  <a:pt x="169398" y="59295"/>
                </a:cubicBezTo>
                <a:cubicBezTo>
                  <a:pt x="171666" y="60602"/>
                  <a:pt x="173610" y="62233"/>
                  <a:pt x="175225" y="64191"/>
                </a:cubicBezTo>
                <a:cubicBezTo>
                  <a:pt x="176839" y="66149"/>
                  <a:pt x="178099" y="68468"/>
                  <a:pt x="178999" y="71139"/>
                </a:cubicBezTo>
                <a:cubicBezTo>
                  <a:pt x="179903" y="73810"/>
                  <a:pt x="180353" y="76763"/>
                  <a:pt x="180353" y="79999"/>
                </a:cubicBezTo>
                <a:cubicBezTo>
                  <a:pt x="180353" y="83289"/>
                  <a:pt x="179917" y="86598"/>
                  <a:pt x="179046" y="89924"/>
                </a:cubicBezTo>
                <a:cubicBezTo>
                  <a:pt x="178174" y="93251"/>
                  <a:pt x="176854" y="96422"/>
                  <a:pt x="175082" y="99435"/>
                </a:cubicBezTo>
                <a:cubicBezTo>
                  <a:pt x="173314" y="102452"/>
                  <a:pt x="171104" y="105246"/>
                  <a:pt x="168462" y="107823"/>
                </a:cubicBezTo>
                <a:cubicBezTo>
                  <a:pt x="165823" y="110405"/>
                  <a:pt x="162730" y="112658"/>
                  <a:pt x="159188" y="114589"/>
                </a:cubicBezTo>
                <a:cubicBezTo>
                  <a:pt x="155646" y="116514"/>
                  <a:pt x="151682" y="118005"/>
                  <a:pt x="147297" y="119063"/>
                </a:cubicBezTo>
                <a:cubicBezTo>
                  <a:pt x="142915" y="120118"/>
                  <a:pt x="137833" y="120646"/>
                  <a:pt x="132054" y="120646"/>
                </a:cubicBezTo>
                <a:lnTo>
                  <a:pt x="100076" y="120646"/>
                </a:lnTo>
                <a:cubicBezTo>
                  <a:pt x="98027" y="120646"/>
                  <a:pt x="96487" y="120136"/>
                  <a:pt x="95464" y="119110"/>
                </a:cubicBezTo>
                <a:cubicBezTo>
                  <a:pt x="94439" y="118083"/>
                  <a:pt x="94201" y="116420"/>
                  <a:pt x="94762" y="114120"/>
                </a:cubicBezTo>
                <a:lnTo>
                  <a:pt x="116207" y="6527"/>
                </a:lnTo>
                <a:cubicBezTo>
                  <a:pt x="116643" y="4104"/>
                  <a:pt x="117637" y="2412"/>
                  <a:pt x="119192" y="1447"/>
                </a:cubicBezTo>
                <a:cubicBezTo>
                  <a:pt x="120744" y="483"/>
                  <a:pt x="122360" y="0"/>
                  <a:pt x="124038" y="0"/>
                </a:cubicBezTo>
                <a:lnTo>
                  <a:pt x="149954" y="0"/>
                </a:lnTo>
                <a:cubicBezTo>
                  <a:pt x="156110" y="0"/>
                  <a:pt x="161270" y="514"/>
                  <a:pt x="165434" y="1541"/>
                </a:cubicBezTo>
                <a:cubicBezTo>
                  <a:pt x="169596" y="2563"/>
                  <a:pt x="173063" y="4072"/>
                  <a:pt x="175831" y="6062"/>
                </a:cubicBezTo>
                <a:cubicBezTo>
                  <a:pt x="178596" y="8049"/>
                  <a:pt x="180662" y="10504"/>
                  <a:pt x="182030" y="13424"/>
                </a:cubicBezTo>
                <a:cubicBezTo>
                  <a:pt x="183398" y="16348"/>
                  <a:pt x="184083" y="19703"/>
                  <a:pt x="184083" y="23496"/>
                </a:cubicBezTo>
                <a:close/>
                <a:moveTo>
                  <a:pt x="167017" y="26384"/>
                </a:moveTo>
                <a:cubicBezTo>
                  <a:pt x="167017" y="24336"/>
                  <a:pt x="166676" y="22499"/>
                  <a:pt x="165993" y="20884"/>
                </a:cubicBezTo>
                <a:cubicBezTo>
                  <a:pt x="165312" y="19267"/>
                  <a:pt x="164207" y="17888"/>
                  <a:pt x="162684" y="16736"/>
                </a:cubicBezTo>
                <a:cubicBezTo>
                  <a:pt x="161160" y="15588"/>
                  <a:pt x="159235" y="14684"/>
                  <a:pt x="156902" y="14032"/>
                </a:cubicBezTo>
                <a:cubicBezTo>
                  <a:pt x="154569" y="13381"/>
                  <a:pt x="151509" y="13053"/>
                  <a:pt x="147719" y="13053"/>
                </a:cubicBezTo>
                <a:lnTo>
                  <a:pt x="130748" y="13053"/>
                </a:lnTo>
                <a:lnTo>
                  <a:pt x="123012" y="52117"/>
                </a:lnTo>
                <a:lnTo>
                  <a:pt x="141192" y="52117"/>
                </a:lnTo>
                <a:cubicBezTo>
                  <a:pt x="146102" y="52117"/>
                  <a:pt x="150144" y="51307"/>
                  <a:pt x="153313" y="49694"/>
                </a:cubicBezTo>
                <a:cubicBezTo>
                  <a:pt x="156480" y="48077"/>
                  <a:pt x="159076" y="46011"/>
                  <a:pt x="161096" y="43495"/>
                </a:cubicBezTo>
                <a:cubicBezTo>
                  <a:pt x="163116" y="40975"/>
                  <a:pt x="164610" y="38195"/>
                  <a:pt x="165571" y="35150"/>
                </a:cubicBezTo>
                <a:cubicBezTo>
                  <a:pt x="166536" y="32104"/>
                  <a:pt x="167017" y="29185"/>
                  <a:pt x="167017" y="26384"/>
                </a:cubicBezTo>
                <a:close/>
                <a:moveTo>
                  <a:pt x="163382" y="81115"/>
                </a:moveTo>
                <a:cubicBezTo>
                  <a:pt x="163382" y="75953"/>
                  <a:pt x="161546" y="71960"/>
                  <a:pt x="157881" y="69134"/>
                </a:cubicBezTo>
                <a:cubicBezTo>
                  <a:pt x="154216" y="66308"/>
                  <a:pt x="148561" y="64893"/>
                  <a:pt x="140914" y="64893"/>
                </a:cubicBezTo>
                <a:lnTo>
                  <a:pt x="120308" y="64893"/>
                </a:lnTo>
                <a:lnTo>
                  <a:pt x="111916" y="107409"/>
                </a:lnTo>
                <a:lnTo>
                  <a:pt x="134388" y="107409"/>
                </a:lnTo>
                <a:cubicBezTo>
                  <a:pt x="139485" y="107409"/>
                  <a:pt x="143791" y="106675"/>
                  <a:pt x="147305" y="105213"/>
                </a:cubicBezTo>
                <a:cubicBezTo>
                  <a:pt x="150815" y="103752"/>
                  <a:pt x="153748" y="101830"/>
                  <a:pt x="156110" y="99435"/>
                </a:cubicBezTo>
                <a:cubicBezTo>
                  <a:pt x="158476" y="97041"/>
                  <a:pt x="160275" y="94262"/>
                  <a:pt x="161521" y="91091"/>
                </a:cubicBezTo>
                <a:cubicBezTo>
                  <a:pt x="162763" y="87918"/>
                  <a:pt x="163382" y="84596"/>
                  <a:pt x="163382" y="8111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78730" y="5791314"/>
            <a:ext cx="937693" cy="121018"/>
          </a:xfrm>
          <a:custGeom>
            <a:avLst/>
            <a:gdLst/>
            <a:ahLst/>
            <a:cxnLst/>
            <a:rect l="l" t="t" r="r" b="b"/>
            <a:pathLst>
              <a:path w="937693" h="121018">
                <a:moveTo>
                  <a:pt x="72285" y="88102"/>
                </a:moveTo>
                <a:cubicBezTo>
                  <a:pt x="72159" y="88600"/>
                  <a:pt x="71943" y="89020"/>
                  <a:pt x="71634" y="89362"/>
                </a:cubicBezTo>
                <a:cubicBezTo>
                  <a:pt x="71324" y="89709"/>
                  <a:pt x="70842" y="90000"/>
                  <a:pt x="70191" y="90249"/>
                </a:cubicBezTo>
                <a:cubicBezTo>
                  <a:pt x="69538" y="90496"/>
                  <a:pt x="68714" y="90684"/>
                  <a:pt x="67717" y="90810"/>
                </a:cubicBezTo>
                <a:cubicBezTo>
                  <a:pt x="66724" y="90932"/>
                  <a:pt x="65449" y="90994"/>
                  <a:pt x="63894" y="90994"/>
                </a:cubicBezTo>
                <a:cubicBezTo>
                  <a:pt x="62403" y="90994"/>
                  <a:pt x="61176" y="90932"/>
                  <a:pt x="60215" y="90810"/>
                </a:cubicBezTo>
                <a:cubicBezTo>
                  <a:pt x="59250" y="90684"/>
                  <a:pt x="58504" y="90496"/>
                  <a:pt x="57976" y="90249"/>
                </a:cubicBezTo>
                <a:cubicBezTo>
                  <a:pt x="57450" y="90000"/>
                  <a:pt x="57105" y="89709"/>
                  <a:pt x="56953" y="89362"/>
                </a:cubicBezTo>
                <a:cubicBezTo>
                  <a:pt x="56795" y="89020"/>
                  <a:pt x="56777" y="88600"/>
                  <a:pt x="56903" y="88102"/>
                </a:cubicBezTo>
                <a:lnTo>
                  <a:pt x="64175" y="51275"/>
                </a:lnTo>
                <a:lnTo>
                  <a:pt x="22872" y="51275"/>
                </a:lnTo>
                <a:lnTo>
                  <a:pt x="15506" y="88102"/>
                </a:lnTo>
                <a:cubicBezTo>
                  <a:pt x="15380" y="88600"/>
                  <a:pt x="15164" y="89020"/>
                  <a:pt x="14854" y="89362"/>
                </a:cubicBezTo>
                <a:cubicBezTo>
                  <a:pt x="14542" y="89709"/>
                  <a:pt x="14077" y="90000"/>
                  <a:pt x="13457" y="90249"/>
                </a:cubicBezTo>
                <a:cubicBezTo>
                  <a:pt x="12839" y="90496"/>
                  <a:pt x="12011" y="90684"/>
                  <a:pt x="10988" y="90810"/>
                </a:cubicBezTo>
                <a:cubicBezTo>
                  <a:pt x="9959" y="90932"/>
                  <a:pt x="8703" y="90994"/>
                  <a:pt x="7208" y="90994"/>
                </a:cubicBezTo>
                <a:cubicBezTo>
                  <a:pt x="5657" y="90994"/>
                  <a:pt x="4393" y="90932"/>
                  <a:pt x="3436" y="90810"/>
                </a:cubicBezTo>
                <a:cubicBezTo>
                  <a:pt x="2471" y="90684"/>
                  <a:pt x="1725" y="90496"/>
                  <a:pt x="1199" y="90249"/>
                </a:cubicBezTo>
                <a:cubicBezTo>
                  <a:pt x="671" y="90000"/>
                  <a:pt x="328" y="89709"/>
                  <a:pt x="173" y="89362"/>
                </a:cubicBezTo>
                <a:cubicBezTo>
                  <a:pt x="15" y="89020"/>
                  <a:pt x="0" y="88600"/>
                  <a:pt x="124" y="88102"/>
                </a:cubicBezTo>
                <a:lnTo>
                  <a:pt x="16813" y="4193"/>
                </a:lnTo>
                <a:cubicBezTo>
                  <a:pt x="16874" y="3697"/>
                  <a:pt x="17058" y="3279"/>
                  <a:pt x="17371" y="2937"/>
                </a:cubicBezTo>
                <a:cubicBezTo>
                  <a:pt x="17684" y="2592"/>
                  <a:pt x="18167" y="2286"/>
                  <a:pt x="18818" y="2001"/>
                </a:cubicBezTo>
                <a:cubicBezTo>
                  <a:pt x="19470" y="1721"/>
                  <a:pt x="20309" y="1537"/>
                  <a:pt x="21335" y="1444"/>
                </a:cubicBezTo>
                <a:cubicBezTo>
                  <a:pt x="22360" y="1350"/>
                  <a:pt x="23618" y="1307"/>
                  <a:pt x="25107" y="1307"/>
                </a:cubicBezTo>
                <a:cubicBezTo>
                  <a:pt x="26602" y="1307"/>
                  <a:pt x="27828" y="1350"/>
                  <a:pt x="28794" y="1444"/>
                </a:cubicBezTo>
                <a:cubicBezTo>
                  <a:pt x="29759" y="1537"/>
                  <a:pt x="30503" y="1721"/>
                  <a:pt x="31033" y="2001"/>
                </a:cubicBezTo>
                <a:cubicBezTo>
                  <a:pt x="31562" y="2286"/>
                  <a:pt x="31900" y="2592"/>
                  <a:pt x="32059" y="2937"/>
                </a:cubicBezTo>
                <a:cubicBezTo>
                  <a:pt x="32214" y="3279"/>
                  <a:pt x="32261" y="3697"/>
                  <a:pt x="32192" y="4193"/>
                </a:cubicBezTo>
                <a:lnTo>
                  <a:pt x="25388" y="38318"/>
                </a:lnTo>
                <a:lnTo>
                  <a:pt x="66785" y="38318"/>
                </a:lnTo>
                <a:lnTo>
                  <a:pt x="73588" y="4193"/>
                </a:lnTo>
                <a:cubicBezTo>
                  <a:pt x="73657" y="3697"/>
                  <a:pt x="73841" y="3279"/>
                  <a:pt x="74153" y="2937"/>
                </a:cubicBezTo>
                <a:cubicBezTo>
                  <a:pt x="74459" y="2592"/>
                  <a:pt x="74942" y="2286"/>
                  <a:pt x="75593" y="2001"/>
                </a:cubicBezTo>
                <a:cubicBezTo>
                  <a:pt x="76245" y="1721"/>
                  <a:pt x="77088" y="1537"/>
                  <a:pt x="78114" y="1444"/>
                </a:cubicBezTo>
                <a:cubicBezTo>
                  <a:pt x="79137" y="1350"/>
                  <a:pt x="80400" y="1307"/>
                  <a:pt x="81890" y="1307"/>
                </a:cubicBezTo>
                <a:cubicBezTo>
                  <a:pt x="83381" y="1307"/>
                  <a:pt x="84608" y="1350"/>
                  <a:pt x="85573" y="1444"/>
                </a:cubicBezTo>
                <a:cubicBezTo>
                  <a:pt x="86534" y="1537"/>
                  <a:pt x="87283" y="1721"/>
                  <a:pt x="87812" y="2001"/>
                </a:cubicBezTo>
                <a:cubicBezTo>
                  <a:pt x="88341" y="2286"/>
                  <a:pt x="88679" y="2592"/>
                  <a:pt x="88838" y="2937"/>
                </a:cubicBezTo>
                <a:cubicBezTo>
                  <a:pt x="88993" y="3279"/>
                  <a:pt x="89036" y="3697"/>
                  <a:pt x="88976" y="4193"/>
                </a:cubicBezTo>
                <a:close/>
                <a:moveTo>
                  <a:pt x="170367" y="88102"/>
                </a:moveTo>
                <a:cubicBezTo>
                  <a:pt x="170119" y="89165"/>
                  <a:pt x="169435" y="89907"/>
                  <a:pt x="168319" y="90343"/>
                </a:cubicBezTo>
                <a:cubicBezTo>
                  <a:pt x="167196" y="90778"/>
                  <a:pt x="165334" y="90994"/>
                  <a:pt x="162724" y="90994"/>
                </a:cubicBezTo>
                <a:cubicBezTo>
                  <a:pt x="161478" y="90994"/>
                  <a:pt x="160453" y="90932"/>
                  <a:pt x="159647" y="90810"/>
                </a:cubicBezTo>
                <a:cubicBezTo>
                  <a:pt x="158837" y="90684"/>
                  <a:pt x="158189" y="90511"/>
                  <a:pt x="157689" y="90292"/>
                </a:cubicBezTo>
                <a:cubicBezTo>
                  <a:pt x="157191" y="90076"/>
                  <a:pt x="156849" y="89798"/>
                  <a:pt x="156666" y="89456"/>
                </a:cubicBezTo>
                <a:cubicBezTo>
                  <a:pt x="156475" y="89114"/>
                  <a:pt x="156475" y="88661"/>
                  <a:pt x="156666" y="88102"/>
                </a:cubicBezTo>
                <a:lnTo>
                  <a:pt x="159740" y="72255"/>
                </a:lnTo>
                <a:cubicBezTo>
                  <a:pt x="158931" y="74243"/>
                  <a:pt x="157469" y="76417"/>
                  <a:pt x="155356" y="78782"/>
                </a:cubicBezTo>
                <a:cubicBezTo>
                  <a:pt x="153246" y="81144"/>
                  <a:pt x="150744" y="83318"/>
                  <a:pt x="147856" y="85310"/>
                </a:cubicBezTo>
                <a:cubicBezTo>
                  <a:pt x="144962" y="87296"/>
                  <a:pt x="141748" y="88946"/>
                  <a:pt x="138204" y="90252"/>
                </a:cubicBezTo>
                <a:cubicBezTo>
                  <a:pt x="134662" y="91559"/>
                  <a:pt x="131056" y="92211"/>
                  <a:pt x="127386" y="92211"/>
                </a:cubicBezTo>
                <a:cubicBezTo>
                  <a:pt x="122416" y="92211"/>
                  <a:pt x="118297" y="91340"/>
                  <a:pt x="115036" y="89597"/>
                </a:cubicBezTo>
                <a:cubicBezTo>
                  <a:pt x="111771" y="87859"/>
                  <a:pt x="109179" y="85553"/>
                  <a:pt x="107248" y="82696"/>
                </a:cubicBezTo>
                <a:cubicBezTo>
                  <a:pt x="105323" y="79837"/>
                  <a:pt x="103998" y="76605"/>
                  <a:pt x="103284" y="72997"/>
                </a:cubicBezTo>
                <a:cubicBezTo>
                  <a:pt x="102572" y="69394"/>
                  <a:pt x="102216" y="65697"/>
                  <a:pt x="102216" y="61909"/>
                </a:cubicBezTo>
                <a:cubicBezTo>
                  <a:pt x="102216" y="58428"/>
                  <a:pt x="102543" y="54479"/>
                  <a:pt x="103196" y="50065"/>
                </a:cubicBezTo>
                <a:cubicBezTo>
                  <a:pt x="103847" y="45651"/>
                  <a:pt x="104905" y="41144"/>
                  <a:pt x="106367" y="36544"/>
                </a:cubicBezTo>
                <a:cubicBezTo>
                  <a:pt x="107829" y="31947"/>
                  <a:pt x="109722" y="27475"/>
                  <a:pt x="112051" y="23123"/>
                </a:cubicBezTo>
                <a:cubicBezTo>
                  <a:pt x="114381" y="18770"/>
                  <a:pt x="117192" y="14868"/>
                  <a:pt x="120489" y="11416"/>
                </a:cubicBezTo>
                <a:cubicBezTo>
                  <a:pt x="123783" y="7967"/>
                  <a:pt x="127602" y="5202"/>
                  <a:pt x="131956" y="3122"/>
                </a:cubicBezTo>
                <a:cubicBezTo>
                  <a:pt x="136308" y="1040"/>
                  <a:pt x="141247" y="0"/>
                  <a:pt x="146781" y="0"/>
                </a:cubicBezTo>
                <a:cubicBezTo>
                  <a:pt x="152313" y="0"/>
                  <a:pt x="157055" y="1116"/>
                  <a:pt x="160999" y="3351"/>
                </a:cubicBezTo>
                <a:cubicBezTo>
                  <a:pt x="164945" y="5590"/>
                  <a:pt x="168473" y="8669"/>
                  <a:pt x="171580" y="12586"/>
                </a:cubicBezTo>
                <a:lnTo>
                  <a:pt x="173352" y="4101"/>
                </a:lnTo>
                <a:cubicBezTo>
                  <a:pt x="173604" y="3106"/>
                  <a:pt x="174317" y="2394"/>
                  <a:pt x="175500" y="1958"/>
                </a:cubicBezTo>
                <a:cubicBezTo>
                  <a:pt x="176678" y="1523"/>
                  <a:pt x="178510" y="1307"/>
                  <a:pt x="180998" y="1307"/>
                </a:cubicBezTo>
                <a:cubicBezTo>
                  <a:pt x="182244" y="1307"/>
                  <a:pt x="183284" y="1350"/>
                  <a:pt x="184122" y="1444"/>
                </a:cubicBezTo>
                <a:cubicBezTo>
                  <a:pt x="184962" y="1537"/>
                  <a:pt x="185631" y="1707"/>
                  <a:pt x="186128" y="1958"/>
                </a:cubicBezTo>
                <a:cubicBezTo>
                  <a:pt x="186624" y="2207"/>
                  <a:pt x="186934" y="2516"/>
                  <a:pt x="187058" y="2890"/>
                </a:cubicBezTo>
                <a:cubicBezTo>
                  <a:pt x="187179" y="3265"/>
                  <a:pt x="187211" y="3665"/>
                  <a:pt x="187150" y="4101"/>
                </a:cubicBezTo>
                <a:close/>
                <a:moveTo>
                  <a:pt x="167477" y="26104"/>
                </a:moveTo>
                <a:cubicBezTo>
                  <a:pt x="164557" y="21816"/>
                  <a:pt x="161403" y="18598"/>
                  <a:pt x="158012" y="16451"/>
                </a:cubicBezTo>
                <a:cubicBezTo>
                  <a:pt x="154624" y="14310"/>
                  <a:pt x="150819" y="13237"/>
                  <a:pt x="146593" y="13237"/>
                </a:cubicBezTo>
                <a:cubicBezTo>
                  <a:pt x="143237" y="13237"/>
                  <a:pt x="140207" y="14033"/>
                  <a:pt x="137503" y="15617"/>
                </a:cubicBezTo>
                <a:cubicBezTo>
                  <a:pt x="134803" y="17201"/>
                  <a:pt x="132409" y="19296"/>
                  <a:pt x="130324" y="21906"/>
                </a:cubicBezTo>
                <a:cubicBezTo>
                  <a:pt x="128240" y="24516"/>
                  <a:pt x="126440" y="27486"/>
                  <a:pt x="124918" y="30813"/>
                </a:cubicBezTo>
                <a:cubicBezTo>
                  <a:pt x="123395" y="34139"/>
                  <a:pt x="122149" y="37569"/>
                  <a:pt x="121188" y="41112"/>
                </a:cubicBezTo>
                <a:cubicBezTo>
                  <a:pt x="120226" y="44654"/>
                  <a:pt x="119514" y="48135"/>
                  <a:pt x="119045" y="51556"/>
                </a:cubicBezTo>
                <a:cubicBezTo>
                  <a:pt x="118578" y="54976"/>
                  <a:pt x="118344" y="58054"/>
                  <a:pt x="118344" y="60786"/>
                </a:cubicBezTo>
                <a:cubicBezTo>
                  <a:pt x="118344" y="62964"/>
                  <a:pt x="118513" y="65124"/>
                  <a:pt x="118859" y="67265"/>
                </a:cubicBezTo>
                <a:cubicBezTo>
                  <a:pt x="119200" y="69416"/>
                  <a:pt x="119852" y="71374"/>
                  <a:pt x="120817" y="73142"/>
                </a:cubicBezTo>
                <a:cubicBezTo>
                  <a:pt x="121778" y="74912"/>
                  <a:pt x="123103" y="76342"/>
                  <a:pt x="124776" y="77429"/>
                </a:cubicBezTo>
                <a:cubicBezTo>
                  <a:pt x="126454" y="78516"/>
                  <a:pt x="128632" y="79060"/>
                  <a:pt x="131303" y="79060"/>
                </a:cubicBezTo>
                <a:cubicBezTo>
                  <a:pt x="134723" y="79060"/>
                  <a:pt x="138155" y="78109"/>
                  <a:pt x="141607" y="76215"/>
                </a:cubicBezTo>
                <a:cubicBezTo>
                  <a:pt x="145056" y="74322"/>
                  <a:pt x="148270" y="71698"/>
                  <a:pt x="151255" y="68339"/>
                </a:cubicBezTo>
                <a:cubicBezTo>
                  <a:pt x="154239" y="64979"/>
                  <a:pt x="156878" y="61035"/>
                  <a:pt x="159182" y="56495"/>
                </a:cubicBezTo>
                <a:cubicBezTo>
                  <a:pt x="161482" y="51959"/>
                  <a:pt x="163189" y="46958"/>
                  <a:pt x="164308" y="41487"/>
                </a:cubicBezTo>
                <a:close/>
                <a:moveTo>
                  <a:pt x="272460" y="11559"/>
                </a:moveTo>
                <a:cubicBezTo>
                  <a:pt x="272460" y="12680"/>
                  <a:pt x="272352" y="13828"/>
                  <a:pt x="272132" y="15005"/>
                </a:cubicBezTo>
                <a:cubicBezTo>
                  <a:pt x="271912" y="16189"/>
                  <a:pt x="271589" y="17291"/>
                  <a:pt x="271153" y="18317"/>
                </a:cubicBezTo>
                <a:cubicBezTo>
                  <a:pt x="270718" y="19343"/>
                  <a:pt x="270206" y="20199"/>
                  <a:pt x="269616" y="20880"/>
                </a:cubicBezTo>
                <a:cubicBezTo>
                  <a:pt x="269026" y="21565"/>
                  <a:pt x="268355" y="21906"/>
                  <a:pt x="267611" y="21906"/>
                </a:cubicBezTo>
                <a:cubicBezTo>
                  <a:pt x="266740" y="21906"/>
                  <a:pt x="265836" y="21457"/>
                  <a:pt x="264907" y="20552"/>
                </a:cubicBezTo>
                <a:cubicBezTo>
                  <a:pt x="263975" y="19656"/>
                  <a:pt x="262751" y="18645"/>
                  <a:pt x="261228" y="17525"/>
                </a:cubicBezTo>
                <a:cubicBezTo>
                  <a:pt x="259705" y="16406"/>
                  <a:pt x="257775" y="15380"/>
                  <a:pt x="255443" y="14448"/>
                </a:cubicBezTo>
                <a:cubicBezTo>
                  <a:pt x="253110" y="13518"/>
                  <a:pt x="250144" y="13054"/>
                  <a:pt x="246539" y="13054"/>
                </a:cubicBezTo>
                <a:cubicBezTo>
                  <a:pt x="242565" y="13054"/>
                  <a:pt x="239037" y="13879"/>
                  <a:pt x="235959" y="15523"/>
                </a:cubicBezTo>
                <a:cubicBezTo>
                  <a:pt x="232881" y="17169"/>
                  <a:pt x="230207" y="19314"/>
                  <a:pt x="227943" y="21953"/>
                </a:cubicBezTo>
                <a:cubicBezTo>
                  <a:pt x="225671" y="24595"/>
                  <a:pt x="223795" y="27595"/>
                  <a:pt x="222301" y="30952"/>
                </a:cubicBezTo>
                <a:cubicBezTo>
                  <a:pt x="220810" y="34308"/>
                  <a:pt x="219594" y="37692"/>
                  <a:pt x="218661" y="41112"/>
                </a:cubicBezTo>
                <a:cubicBezTo>
                  <a:pt x="217729" y="44532"/>
                  <a:pt x="217062" y="47845"/>
                  <a:pt x="216656" y="51045"/>
                </a:cubicBezTo>
                <a:cubicBezTo>
                  <a:pt x="216253" y="54248"/>
                  <a:pt x="216052" y="57028"/>
                  <a:pt x="216052" y="59389"/>
                </a:cubicBezTo>
                <a:cubicBezTo>
                  <a:pt x="216052" y="65794"/>
                  <a:pt x="217452" y="70639"/>
                  <a:pt x="220249" y="73933"/>
                </a:cubicBezTo>
                <a:cubicBezTo>
                  <a:pt x="223047" y="77227"/>
                  <a:pt x="227207" y="78872"/>
                  <a:pt x="232741" y="78872"/>
                </a:cubicBezTo>
                <a:cubicBezTo>
                  <a:pt x="236780" y="78872"/>
                  <a:pt x="240246" y="78375"/>
                  <a:pt x="243138" y="77382"/>
                </a:cubicBezTo>
                <a:cubicBezTo>
                  <a:pt x="246025" y="76388"/>
                  <a:pt x="248480" y="75255"/>
                  <a:pt x="250500" y="73976"/>
                </a:cubicBezTo>
                <a:cubicBezTo>
                  <a:pt x="252523" y="72706"/>
                  <a:pt x="254182" y="71572"/>
                  <a:pt x="255489" y="70578"/>
                </a:cubicBezTo>
                <a:cubicBezTo>
                  <a:pt x="256796" y="69584"/>
                  <a:pt x="257945" y="69088"/>
                  <a:pt x="258942" y="69088"/>
                </a:cubicBezTo>
                <a:cubicBezTo>
                  <a:pt x="259438" y="69088"/>
                  <a:pt x="259823" y="69318"/>
                  <a:pt x="260104" y="69783"/>
                </a:cubicBezTo>
                <a:cubicBezTo>
                  <a:pt x="260386" y="70250"/>
                  <a:pt x="260526" y="70921"/>
                  <a:pt x="260526" y="71788"/>
                </a:cubicBezTo>
                <a:cubicBezTo>
                  <a:pt x="260526" y="72533"/>
                  <a:pt x="260465" y="73419"/>
                  <a:pt x="260339" y="74445"/>
                </a:cubicBezTo>
                <a:cubicBezTo>
                  <a:pt x="260212" y="75471"/>
                  <a:pt x="260011" y="76525"/>
                  <a:pt x="259733" y="77612"/>
                </a:cubicBezTo>
                <a:cubicBezTo>
                  <a:pt x="259452" y="78703"/>
                  <a:pt x="259115" y="79715"/>
                  <a:pt x="258708" y="80644"/>
                </a:cubicBezTo>
                <a:cubicBezTo>
                  <a:pt x="258304" y="81576"/>
                  <a:pt x="257725" y="82433"/>
                  <a:pt x="256984" y="83206"/>
                </a:cubicBezTo>
                <a:cubicBezTo>
                  <a:pt x="256238" y="83985"/>
                  <a:pt x="254931" y="84935"/>
                  <a:pt x="253071" y="86051"/>
                </a:cubicBezTo>
                <a:cubicBezTo>
                  <a:pt x="251201" y="87174"/>
                  <a:pt x="249045" y="88186"/>
                  <a:pt x="246590" y="89082"/>
                </a:cubicBezTo>
                <a:cubicBezTo>
                  <a:pt x="244131" y="89986"/>
                  <a:pt x="241470" y="90731"/>
                  <a:pt x="238616" y="91322"/>
                </a:cubicBezTo>
                <a:cubicBezTo>
                  <a:pt x="235754" y="91911"/>
                  <a:pt x="232802" y="92211"/>
                  <a:pt x="229756" y="92211"/>
                </a:cubicBezTo>
                <a:cubicBezTo>
                  <a:pt x="219749" y="92211"/>
                  <a:pt x="212275" y="89662"/>
                  <a:pt x="207335" y="84560"/>
                </a:cubicBezTo>
                <a:cubicBezTo>
                  <a:pt x="202393" y="79463"/>
                  <a:pt x="199924" y="71881"/>
                  <a:pt x="199924" y="61812"/>
                </a:cubicBezTo>
                <a:cubicBezTo>
                  <a:pt x="199924" y="58021"/>
                  <a:pt x="200251" y="53871"/>
                  <a:pt x="200903" y="49364"/>
                </a:cubicBezTo>
                <a:cubicBezTo>
                  <a:pt x="201554" y="44856"/>
                  <a:pt x="202659" y="40320"/>
                  <a:pt x="204215" y="35752"/>
                </a:cubicBezTo>
                <a:cubicBezTo>
                  <a:pt x="205766" y="31183"/>
                  <a:pt x="207757" y="26755"/>
                  <a:pt x="210180" y="22468"/>
                </a:cubicBezTo>
                <a:cubicBezTo>
                  <a:pt x="212606" y="18180"/>
                  <a:pt x="215591" y="14375"/>
                  <a:pt x="219133" y="11049"/>
                </a:cubicBezTo>
                <a:cubicBezTo>
                  <a:pt x="222676" y="7719"/>
                  <a:pt x="226775" y="5065"/>
                  <a:pt x="231438" y="3075"/>
                </a:cubicBezTo>
                <a:cubicBezTo>
                  <a:pt x="236100" y="1087"/>
                  <a:pt x="241443" y="90"/>
                  <a:pt x="247472" y="90"/>
                </a:cubicBezTo>
                <a:cubicBezTo>
                  <a:pt x="249957" y="90"/>
                  <a:pt x="252351" y="292"/>
                  <a:pt x="254655" y="695"/>
                </a:cubicBezTo>
                <a:cubicBezTo>
                  <a:pt x="256951" y="1101"/>
                  <a:pt x="259111" y="1648"/>
                  <a:pt x="261130" y="2329"/>
                </a:cubicBezTo>
                <a:cubicBezTo>
                  <a:pt x="263151" y="3014"/>
                  <a:pt x="264986" y="3870"/>
                  <a:pt x="266632" y="4896"/>
                </a:cubicBezTo>
                <a:cubicBezTo>
                  <a:pt x="268277" y="5918"/>
                  <a:pt x="269554" y="6836"/>
                  <a:pt x="270454" y="7643"/>
                </a:cubicBezTo>
                <a:cubicBezTo>
                  <a:pt x="271355" y="8453"/>
                  <a:pt x="271912" y="9136"/>
                  <a:pt x="272132" y="9695"/>
                </a:cubicBezTo>
                <a:cubicBezTo>
                  <a:pt x="272352" y="10253"/>
                  <a:pt x="272460" y="10879"/>
                  <a:pt x="272460" y="11559"/>
                </a:cubicBezTo>
                <a:close/>
                <a:moveTo>
                  <a:pt x="401214" y="88102"/>
                </a:moveTo>
                <a:cubicBezTo>
                  <a:pt x="401153" y="88600"/>
                  <a:pt x="400965" y="89020"/>
                  <a:pt x="400656" y="89362"/>
                </a:cubicBezTo>
                <a:cubicBezTo>
                  <a:pt x="400343" y="89709"/>
                  <a:pt x="399860" y="90000"/>
                  <a:pt x="399209" y="90249"/>
                </a:cubicBezTo>
                <a:cubicBezTo>
                  <a:pt x="398557" y="90496"/>
                  <a:pt x="397719" y="90684"/>
                  <a:pt x="396692" y="90810"/>
                </a:cubicBezTo>
                <a:cubicBezTo>
                  <a:pt x="395667" y="90932"/>
                  <a:pt x="394410" y="90994"/>
                  <a:pt x="392916" y="90994"/>
                </a:cubicBezTo>
                <a:cubicBezTo>
                  <a:pt x="391426" y="90994"/>
                  <a:pt x="390194" y="90932"/>
                  <a:pt x="389236" y="90810"/>
                </a:cubicBezTo>
                <a:cubicBezTo>
                  <a:pt x="388271" y="90684"/>
                  <a:pt x="387527" y="90496"/>
                  <a:pt x="387001" y="90249"/>
                </a:cubicBezTo>
                <a:cubicBezTo>
                  <a:pt x="386472" y="90000"/>
                  <a:pt x="386112" y="89709"/>
                  <a:pt x="385924" y="89362"/>
                </a:cubicBezTo>
                <a:cubicBezTo>
                  <a:pt x="385734" y="89020"/>
                  <a:pt x="385704" y="88600"/>
                  <a:pt x="385831" y="88102"/>
                </a:cubicBezTo>
                <a:lnTo>
                  <a:pt x="396177" y="36266"/>
                </a:lnTo>
                <a:cubicBezTo>
                  <a:pt x="396490" y="34463"/>
                  <a:pt x="396754" y="32753"/>
                  <a:pt x="396973" y="31136"/>
                </a:cubicBezTo>
                <a:cubicBezTo>
                  <a:pt x="397193" y="29520"/>
                  <a:pt x="397301" y="27907"/>
                  <a:pt x="397301" y="26290"/>
                </a:cubicBezTo>
                <a:cubicBezTo>
                  <a:pt x="397301" y="22313"/>
                  <a:pt x="396538" y="19141"/>
                  <a:pt x="395015" y="16779"/>
                </a:cubicBezTo>
                <a:cubicBezTo>
                  <a:pt x="393492" y="14418"/>
                  <a:pt x="390832" y="13237"/>
                  <a:pt x="387041" y="13237"/>
                </a:cubicBezTo>
                <a:cubicBezTo>
                  <a:pt x="383934" y="13237"/>
                  <a:pt x="380719" y="14185"/>
                  <a:pt x="377392" y="16078"/>
                </a:cubicBezTo>
                <a:cubicBezTo>
                  <a:pt x="374066" y="17974"/>
                  <a:pt x="370913" y="20585"/>
                  <a:pt x="367932" y="23911"/>
                </a:cubicBezTo>
                <a:cubicBezTo>
                  <a:pt x="364947" y="27238"/>
                  <a:pt x="362308" y="31183"/>
                  <a:pt x="360005" y="35752"/>
                </a:cubicBezTo>
                <a:cubicBezTo>
                  <a:pt x="357704" y="40320"/>
                  <a:pt x="356027" y="45277"/>
                  <a:pt x="354972" y="50623"/>
                </a:cubicBezTo>
                <a:lnTo>
                  <a:pt x="347513" y="88102"/>
                </a:lnTo>
                <a:cubicBezTo>
                  <a:pt x="347386" y="88600"/>
                  <a:pt x="347174" y="89020"/>
                  <a:pt x="346862" y="89362"/>
                </a:cubicBezTo>
                <a:cubicBezTo>
                  <a:pt x="346548" y="89709"/>
                  <a:pt x="346065" y="90000"/>
                  <a:pt x="345414" y="90249"/>
                </a:cubicBezTo>
                <a:cubicBezTo>
                  <a:pt x="344762" y="90496"/>
                  <a:pt x="343923" y="90684"/>
                  <a:pt x="342898" y="90810"/>
                </a:cubicBezTo>
                <a:cubicBezTo>
                  <a:pt x="341872" y="90932"/>
                  <a:pt x="340612" y="90994"/>
                  <a:pt x="339117" y="90994"/>
                </a:cubicBezTo>
                <a:cubicBezTo>
                  <a:pt x="337627" y="90994"/>
                  <a:pt x="336403" y="90932"/>
                  <a:pt x="335438" y="90810"/>
                </a:cubicBezTo>
                <a:cubicBezTo>
                  <a:pt x="334474" y="90684"/>
                  <a:pt x="333746" y="90496"/>
                  <a:pt x="333250" y="90249"/>
                </a:cubicBezTo>
                <a:cubicBezTo>
                  <a:pt x="332749" y="90000"/>
                  <a:pt x="332406" y="89709"/>
                  <a:pt x="332223" y="89362"/>
                </a:cubicBezTo>
                <a:cubicBezTo>
                  <a:pt x="332033" y="89020"/>
                  <a:pt x="331971" y="88600"/>
                  <a:pt x="332033" y="88102"/>
                </a:cubicBezTo>
                <a:lnTo>
                  <a:pt x="342382" y="36266"/>
                </a:lnTo>
                <a:cubicBezTo>
                  <a:pt x="342818" y="34402"/>
                  <a:pt x="343114" y="32565"/>
                  <a:pt x="343271" y="30766"/>
                </a:cubicBezTo>
                <a:cubicBezTo>
                  <a:pt x="343426" y="28966"/>
                  <a:pt x="343502" y="27285"/>
                  <a:pt x="343502" y="25733"/>
                </a:cubicBezTo>
                <a:cubicBezTo>
                  <a:pt x="343502" y="21942"/>
                  <a:pt x="342728" y="18910"/>
                  <a:pt x="341173" y="16639"/>
                </a:cubicBezTo>
                <a:cubicBezTo>
                  <a:pt x="339621" y="14371"/>
                  <a:pt x="336976" y="13237"/>
                  <a:pt x="333250" y="13237"/>
                </a:cubicBezTo>
                <a:cubicBezTo>
                  <a:pt x="330075" y="13237"/>
                  <a:pt x="326845" y="14185"/>
                  <a:pt x="323551" y="16078"/>
                </a:cubicBezTo>
                <a:cubicBezTo>
                  <a:pt x="320256" y="17974"/>
                  <a:pt x="317118" y="20585"/>
                  <a:pt x="314134" y="23911"/>
                </a:cubicBezTo>
                <a:cubicBezTo>
                  <a:pt x="311149" y="27238"/>
                  <a:pt x="308510" y="31183"/>
                  <a:pt x="306206" y="35752"/>
                </a:cubicBezTo>
                <a:cubicBezTo>
                  <a:pt x="303906" y="40320"/>
                  <a:pt x="302229" y="45277"/>
                  <a:pt x="301173" y="50623"/>
                </a:cubicBezTo>
                <a:lnTo>
                  <a:pt x="293715" y="88102"/>
                </a:lnTo>
                <a:cubicBezTo>
                  <a:pt x="293591" y="88600"/>
                  <a:pt x="293375" y="89020"/>
                  <a:pt x="293063" y="89362"/>
                </a:cubicBezTo>
                <a:cubicBezTo>
                  <a:pt x="292750" y="89709"/>
                  <a:pt x="292288" y="90000"/>
                  <a:pt x="291666" y="90249"/>
                </a:cubicBezTo>
                <a:cubicBezTo>
                  <a:pt x="291046" y="90496"/>
                  <a:pt x="290222" y="90684"/>
                  <a:pt x="289196" y="90810"/>
                </a:cubicBezTo>
                <a:cubicBezTo>
                  <a:pt x="288166" y="90932"/>
                  <a:pt x="286910" y="90994"/>
                  <a:pt x="285416" y="90994"/>
                </a:cubicBezTo>
                <a:cubicBezTo>
                  <a:pt x="283864" y="90994"/>
                  <a:pt x="282605" y="90932"/>
                  <a:pt x="281643" y="90810"/>
                </a:cubicBezTo>
                <a:cubicBezTo>
                  <a:pt x="280678" y="90684"/>
                  <a:pt x="279936" y="90496"/>
                  <a:pt x="279408" y="90249"/>
                </a:cubicBezTo>
                <a:cubicBezTo>
                  <a:pt x="278878" y="90000"/>
                  <a:pt x="278537" y="89709"/>
                  <a:pt x="278382" y="89362"/>
                </a:cubicBezTo>
                <a:cubicBezTo>
                  <a:pt x="278223" y="89020"/>
                  <a:pt x="278209" y="88600"/>
                  <a:pt x="278331" y="88102"/>
                </a:cubicBezTo>
                <a:lnTo>
                  <a:pt x="295204" y="4101"/>
                </a:lnTo>
                <a:cubicBezTo>
                  <a:pt x="295269" y="3665"/>
                  <a:pt x="295442" y="3265"/>
                  <a:pt x="295723" y="2890"/>
                </a:cubicBezTo>
                <a:cubicBezTo>
                  <a:pt x="296001" y="2516"/>
                  <a:pt x="296436" y="2207"/>
                  <a:pt x="297027" y="1958"/>
                </a:cubicBezTo>
                <a:cubicBezTo>
                  <a:pt x="297616" y="1707"/>
                  <a:pt x="298362" y="1537"/>
                  <a:pt x="299266" y="1444"/>
                </a:cubicBezTo>
                <a:cubicBezTo>
                  <a:pt x="300162" y="1350"/>
                  <a:pt x="301234" y="1307"/>
                  <a:pt x="302480" y="1307"/>
                </a:cubicBezTo>
                <a:cubicBezTo>
                  <a:pt x="303787" y="1307"/>
                  <a:pt x="304860" y="1350"/>
                  <a:pt x="305698" y="1444"/>
                </a:cubicBezTo>
                <a:cubicBezTo>
                  <a:pt x="306538" y="1537"/>
                  <a:pt x="307185" y="1707"/>
                  <a:pt x="307653" y="1958"/>
                </a:cubicBezTo>
                <a:cubicBezTo>
                  <a:pt x="308121" y="2207"/>
                  <a:pt x="308414" y="2516"/>
                  <a:pt x="308539" y="2890"/>
                </a:cubicBezTo>
                <a:cubicBezTo>
                  <a:pt x="308665" y="3265"/>
                  <a:pt x="308694" y="3665"/>
                  <a:pt x="308632" y="4101"/>
                </a:cubicBezTo>
                <a:lnTo>
                  <a:pt x="305465" y="20138"/>
                </a:lnTo>
                <a:cubicBezTo>
                  <a:pt x="306393" y="18025"/>
                  <a:pt x="307931" y="15790"/>
                  <a:pt x="310080" y="13424"/>
                </a:cubicBezTo>
                <a:cubicBezTo>
                  <a:pt x="312222" y="11063"/>
                  <a:pt x="314724" y="8889"/>
                  <a:pt x="317586" y="6897"/>
                </a:cubicBezTo>
                <a:cubicBezTo>
                  <a:pt x="320440" y="4911"/>
                  <a:pt x="323566" y="3265"/>
                  <a:pt x="326953" y="1958"/>
                </a:cubicBezTo>
                <a:cubicBezTo>
                  <a:pt x="330340" y="651"/>
                  <a:pt x="333807" y="0"/>
                  <a:pt x="337349" y="0"/>
                </a:cubicBezTo>
                <a:cubicBezTo>
                  <a:pt x="341075" y="0"/>
                  <a:pt x="344280" y="512"/>
                  <a:pt x="346950" y="1537"/>
                </a:cubicBezTo>
                <a:cubicBezTo>
                  <a:pt x="349626" y="2563"/>
                  <a:pt x="351818" y="3960"/>
                  <a:pt x="353524" y="5731"/>
                </a:cubicBezTo>
                <a:cubicBezTo>
                  <a:pt x="355234" y="7506"/>
                  <a:pt x="356494" y="9615"/>
                  <a:pt x="357305" y="12074"/>
                </a:cubicBezTo>
                <a:cubicBezTo>
                  <a:pt x="358111" y="14530"/>
                  <a:pt x="358608" y="17215"/>
                  <a:pt x="358792" y="20138"/>
                </a:cubicBezTo>
                <a:cubicBezTo>
                  <a:pt x="360037" y="17960"/>
                  <a:pt x="361743" y="15692"/>
                  <a:pt x="363922" y="13331"/>
                </a:cubicBezTo>
                <a:cubicBezTo>
                  <a:pt x="366096" y="10965"/>
                  <a:pt x="368615" y="8806"/>
                  <a:pt x="371474" y="6848"/>
                </a:cubicBezTo>
                <a:cubicBezTo>
                  <a:pt x="374333" y="4896"/>
                  <a:pt x="377439" y="3265"/>
                  <a:pt x="380798" y="1958"/>
                </a:cubicBezTo>
                <a:cubicBezTo>
                  <a:pt x="384154" y="651"/>
                  <a:pt x="387570" y="0"/>
                  <a:pt x="391051" y="0"/>
                </a:cubicBezTo>
                <a:cubicBezTo>
                  <a:pt x="395219" y="0"/>
                  <a:pt x="398700" y="587"/>
                  <a:pt x="401494" y="1768"/>
                </a:cubicBezTo>
                <a:cubicBezTo>
                  <a:pt x="404288" y="2951"/>
                  <a:pt x="406559" y="4568"/>
                  <a:pt x="408299" y="6617"/>
                </a:cubicBezTo>
                <a:cubicBezTo>
                  <a:pt x="410038" y="8669"/>
                  <a:pt x="411283" y="11063"/>
                  <a:pt x="412032" y="13795"/>
                </a:cubicBezTo>
                <a:cubicBezTo>
                  <a:pt x="412773" y="16528"/>
                  <a:pt x="413148" y="19512"/>
                  <a:pt x="413148" y="22748"/>
                </a:cubicBezTo>
                <a:cubicBezTo>
                  <a:pt x="413148" y="24922"/>
                  <a:pt x="413025" y="27065"/>
                  <a:pt x="412773" y="29178"/>
                </a:cubicBezTo>
                <a:cubicBezTo>
                  <a:pt x="412524" y="31295"/>
                  <a:pt x="412186" y="33469"/>
                  <a:pt x="411751" y="35708"/>
                </a:cubicBezTo>
                <a:close/>
                <a:moveTo>
                  <a:pt x="514974" y="31975"/>
                </a:moveTo>
                <a:cubicBezTo>
                  <a:pt x="514974" y="36576"/>
                  <a:pt x="514538" y="41270"/>
                  <a:pt x="513671" y="46055"/>
                </a:cubicBezTo>
                <a:cubicBezTo>
                  <a:pt x="512800" y="50839"/>
                  <a:pt x="511478" y="55454"/>
                  <a:pt x="509707" y="59901"/>
                </a:cubicBezTo>
                <a:cubicBezTo>
                  <a:pt x="507940" y="64343"/>
                  <a:pt x="505683" y="68527"/>
                  <a:pt x="502949" y="72440"/>
                </a:cubicBezTo>
                <a:cubicBezTo>
                  <a:pt x="500214" y="76356"/>
                  <a:pt x="496996" y="79776"/>
                  <a:pt x="493298" y="82696"/>
                </a:cubicBezTo>
                <a:cubicBezTo>
                  <a:pt x="489601" y="85616"/>
                  <a:pt x="485407" y="87934"/>
                  <a:pt x="480712" y="89640"/>
                </a:cubicBezTo>
                <a:cubicBezTo>
                  <a:pt x="476022" y="91353"/>
                  <a:pt x="470784" y="92211"/>
                  <a:pt x="464998" y="92211"/>
                </a:cubicBezTo>
                <a:cubicBezTo>
                  <a:pt x="459037" y="92211"/>
                  <a:pt x="453925" y="91491"/>
                  <a:pt x="449667" y="90061"/>
                </a:cubicBezTo>
                <a:cubicBezTo>
                  <a:pt x="445403" y="88632"/>
                  <a:pt x="441908" y="86552"/>
                  <a:pt x="439175" y="83815"/>
                </a:cubicBezTo>
                <a:cubicBezTo>
                  <a:pt x="436440" y="81083"/>
                  <a:pt x="434420" y="77724"/>
                  <a:pt x="433113" y="73746"/>
                </a:cubicBezTo>
                <a:cubicBezTo>
                  <a:pt x="431807" y="69769"/>
                  <a:pt x="431155" y="65261"/>
                  <a:pt x="431155" y="60228"/>
                </a:cubicBezTo>
                <a:cubicBezTo>
                  <a:pt x="431155" y="55627"/>
                  <a:pt x="431576" y="50936"/>
                  <a:pt x="432415" y="46148"/>
                </a:cubicBezTo>
                <a:cubicBezTo>
                  <a:pt x="433253" y="41364"/>
                  <a:pt x="434575" y="36763"/>
                  <a:pt x="436379" y="32349"/>
                </a:cubicBezTo>
                <a:cubicBezTo>
                  <a:pt x="438178" y="27936"/>
                  <a:pt x="440435" y="23757"/>
                  <a:pt x="443139" y="19811"/>
                </a:cubicBezTo>
                <a:cubicBezTo>
                  <a:pt x="445839" y="15862"/>
                  <a:pt x="449043" y="12427"/>
                  <a:pt x="452740" y="9505"/>
                </a:cubicBezTo>
                <a:cubicBezTo>
                  <a:pt x="456437" y="6587"/>
                  <a:pt x="460636" y="4270"/>
                  <a:pt x="465326" y="2563"/>
                </a:cubicBezTo>
                <a:cubicBezTo>
                  <a:pt x="470021" y="853"/>
                  <a:pt x="475259" y="0"/>
                  <a:pt x="481037" y="0"/>
                </a:cubicBezTo>
                <a:cubicBezTo>
                  <a:pt x="487005" y="0"/>
                  <a:pt x="492118" y="728"/>
                  <a:pt x="496376" y="2189"/>
                </a:cubicBezTo>
                <a:cubicBezTo>
                  <a:pt x="500632" y="3650"/>
                  <a:pt x="504145" y="5749"/>
                  <a:pt x="506913" y="8485"/>
                </a:cubicBezTo>
                <a:cubicBezTo>
                  <a:pt x="509678" y="11218"/>
                  <a:pt x="511713" y="14573"/>
                  <a:pt x="513019" y="18555"/>
                </a:cubicBezTo>
                <a:cubicBezTo>
                  <a:pt x="514322" y="22532"/>
                  <a:pt x="514974" y="27008"/>
                  <a:pt x="514974" y="31975"/>
                </a:cubicBezTo>
                <a:close/>
                <a:moveTo>
                  <a:pt x="498752" y="32911"/>
                </a:moveTo>
                <a:cubicBezTo>
                  <a:pt x="498752" y="29800"/>
                  <a:pt x="498425" y="27004"/>
                  <a:pt x="497773" y="24516"/>
                </a:cubicBezTo>
                <a:cubicBezTo>
                  <a:pt x="497122" y="22032"/>
                  <a:pt x="496034" y="19934"/>
                  <a:pt x="494512" y="18227"/>
                </a:cubicBezTo>
                <a:cubicBezTo>
                  <a:pt x="492989" y="16516"/>
                  <a:pt x="490998" y="15196"/>
                  <a:pt x="488543" y="14263"/>
                </a:cubicBezTo>
                <a:cubicBezTo>
                  <a:pt x="486088" y="13331"/>
                  <a:pt x="483121" y="12863"/>
                  <a:pt x="479640" y="12863"/>
                </a:cubicBezTo>
                <a:cubicBezTo>
                  <a:pt x="475910" y="12863"/>
                  <a:pt x="472523" y="13529"/>
                  <a:pt x="469478" y="14868"/>
                </a:cubicBezTo>
                <a:cubicBezTo>
                  <a:pt x="466431" y="16204"/>
                  <a:pt x="463713" y="18007"/>
                  <a:pt x="461319" y="20275"/>
                </a:cubicBezTo>
                <a:cubicBezTo>
                  <a:pt x="458925" y="22546"/>
                  <a:pt x="456841" y="25203"/>
                  <a:pt x="455073" y="28250"/>
                </a:cubicBezTo>
                <a:cubicBezTo>
                  <a:pt x="453299" y="31295"/>
                  <a:pt x="451841" y="34543"/>
                  <a:pt x="450689" y="37991"/>
                </a:cubicBezTo>
                <a:cubicBezTo>
                  <a:pt x="449540" y="41440"/>
                  <a:pt x="448687" y="44982"/>
                  <a:pt x="448125" y="48618"/>
                </a:cubicBezTo>
                <a:cubicBezTo>
                  <a:pt x="447568" y="52254"/>
                  <a:pt x="447287" y="55814"/>
                  <a:pt x="447287" y="59296"/>
                </a:cubicBezTo>
                <a:cubicBezTo>
                  <a:pt x="447287" y="62406"/>
                  <a:pt x="447628" y="65199"/>
                  <a:pt x="448313" y="67687"/>
                </a:cubicBezTo>
                <a:cubicBezTo>
                  <a:pt x="448992" y="70175"/>
                  <a:pt x="450101" y="72284"/>
                  <a:pt x="451625" y="74023"/>
                </a:cubicBezTo>
                <a:cubicBezTo>
                  <a:pt x="453148" y="75766"/>
                  <a:pt x="455120" y="77105"/>
                  <a:pt x="457543" y="78034"/>
                </a:cubicBezTo>
                <a:cubicBezTo>
                  <a:pt x="459969" y="78966"/>
                  <a:pt x="462918" y="79435"/>
                  <a:pt x="466399" y="79435"/>
                </a:cubicBezTo>
                <a:cubicBezTo>
                  <a:pt x="470190" y="79435"/>
                  <a:pt x="473592" y="78764"/>
                  <a:pt x="476608" y="77429"/>
                </a:cubicBezTo>
                <a:cubicBezTo>
                  <a:pt x="479622" y="76089"/>
                  <a:pt x="482329" y="74275"/>
                  <a:pt x="484723" y="71975"/>
                </a:cubicBezTo>
                <a:cubicBezTo>
                  <a:pt x="487116" y="69675"/>
                  <a:pt x="489198" y="67004"/>
                  <a:pt x="490968" y="63957"/>
                </a:cubicBezTo>
                <a:cubicBezTo>
                  <a:pt x="492736" y="60912"/>
                  <a:pt x="494198" y="57646"/>
                  <a:pt x="495350" y="54165"/>
                </a:cubicBezTo>
                <a:cubicBezTo>
                  <a:pt x="496498" y="50684"/>
                  <a:pt x="497355" y="47142"/>
                  <a:pt x="497916" y="43538"/>
                </a:cubicBezTo>
                <a:cubicBezTo>
                  <a:pt x="498475" y="39935"/>
                  <a:pt x="498752" y="36393"/>
                  <a:pt x="498752" y="32911"/>
                </a:cubicBezTo>
                <a:close/>
                <a:moveTo>
                  <a:pt x="589937" y="88102"/>
                </a:moveTo>
                <a:cubicBezTo>
                  <a:pt x="589810" y="88600"/>
                  <a:pt x="589609" y="89036"/>
                  <a:pt x="589331" y="89409"/>
                </a:cubicBezTo>
                <a:cubicBezTo>
                  <a:pt x="589050" y="89784"/>
                  <a:pt x="588615" y="90076"/>
                  <a:pt x="588025" y="90292"/>
                </a:cubicBezTo>
                <a:cubicBezTo>
                  <a:pt x="587435" y="90511"/>
                  <a:pt x="586610" y="90684"/>
                  <a:pt x="585556" y="90810"/>
                </a:cubicBezTo>
                <a:cubicBezTo>
                  <a:pt x="584496" y="90932"/>
                  <a:pt x="583223" y="90994"/>
                  <a:pt x="581729" y="90994"/>
                </a:cubicBezTo>
                <a:cubicBezTo>
                  <a:pt x="580238" y="90994"/>
                  <a:pt x="578996" y="90932"/>
                  <a:pt x="578003" y="90810"/>
                </a:cubicBezTo>
                <a:cubicBezTo>
                  <a:pt x="577006" y="90684"/>
                  <a:pt x="576245" y="90511"/>
                  <a:pt x="575721" y="90292"/>
                </a:cubicBezTo>
                <a:cubicBezTo>
                  <a:pt x="575191" y="90076"/>
                  <a:pt x="574830" y="89784"/>
                  <a:pt x="574647" y="89409"/>
                </a:cubicBezTo>
                <a:cubicBezTo>
                  <a:pt x="574459" y="89036"/>
                  <a:pt x="574428" y="88600"/>
                  <a:pt x="574550" y="88102"/>
                </a:cubicBezTo>
                <a:lnTo>
                  <a:pt x="581639" y="52768"/>
                </a:lnTo>
                <a:lnTo>
                  <a:pt x="570825" y="52768"/>
                </a:lnTo>
                <a:cubicBezTo>
                  <a:pt x="567527" y="52768"/>
                  <a:pt x="564672" y="53186"/>
                  <a:pt x="562246" y="54026"/>
                </a:cubicBezTo>
                <a:cubicBezTo>
                  <a:pt x="559819" y="54864"/>
                  <a:pt x="557692" y="56031"/>
                  <a:pt x="555863" y="57521"/>
                </a:cubicBezTo>
                <a:cubicBezTo>
                  <a:pt x="554027" y="59012"/>
                  <a:pt x="552382" y="60754"/>
                  <a:pt x="550920" y="62744"/>
                </a:cubicBezTo>
                <a:cubicBezTo>
                  <a:pt x="549458" y="64736"/>
                  <a:pt x="548104" y="66845"/>
                  <a:pt x="546858" y="69088"/>
                </a:cubicBezTo>
                <a:lnTo>
                  <a:pt x="536512" y="87174"/>
                </a:lnTo>
                <a:cubicBezTo>
                  <a:pt x="536015" y="87980"/>
                  <a:pt x="535537" y="88632"/>
                  <a:pt x="535073" y="89129"/>
                </a:cubicBezTo>
                <a:cubicBezTo>
                  <a:pt x="534605" y="89625"/>
                  <a:pt x="533996" y="90015"/>
                  <a:pt x="533251" y="90296"/>
                </a:cubicBezTo>
                <a:cubicBezTo>
                  <a:pt x="532502" y="90580"/>
                  <a:pt x="531555" y="90763"/>
                  <a:pt x="530407" y="90857"/>
                </a:cubicBezTo>
                <a:cubicBezTo>
                  <a:pt x="529255" y="90947"/>
                  <a:pt x="527807" y="90994"/>
                  <a:pt x="526069" y="90994"/>
                </a:cubicBezTo>
                <a:cubicBezTo>
                  <a:pt x="524762" y="90994"/>
                  <a:pt x="523675" y="90947"/>
                  <a:pt x="522807" y="90857"/>
                </a:cubicBezTo>
                <a:cubicBezTo>
                  <a:pt x="521936" y="90763"/>
                  <a:pt x="521249" y="90608"/>
                  <a:pt x="520751" y="90388"/>
                </a:cubicBezTo>
                <a:cubicBezTo>
                  <a:pt x="520255" y="90169"/>
                  <a:pt x="519902" y="89925"/>
                  <a:pt x="519683" y="89640"/>
                </a:cubicBezTo>
                <a:cubicBezTo>
                  <a:pt x="519466" y="89362"/>
                  <a:pt x="519358" y="89007"/>
                  <a:pt x="519358" y="88571"/>
                </a:cubicBezTo>
                <a:cubicBezTo>
                  <a:pt x="519358" y="88383"/>
                  <a:pt x="519420" y="88153"/>
                  <a:pt x="519542" y="87872"/>
                </a:cubicBezTo>
                <a:cubicBezTo>
                  <a:pt x="519668" y="87592"/>
                  <a:pt x="519856" y="87170"/>
                  <a:pt x="520100" y="86613"/>
                </a:cubicBezTo>
                <a:cubicBezTo>
                  <a:pt x="520352" y="86051"/>
                  <a:pt x="520705" y="85357"/>
                  <a:pt x="521173" y="84513"/>
                </a:cubicBezTo>
                <a:cubicBezTo>
                  <a:pt x="521641" y="83679"/>
                  <a:pt x="522250" y="82606"/>
                  <a:pt x="522992" y="81299"/>
                </a:cubicBezTo>
                <a:lnTo>
                  <a:pt x="532877" y="64887"/>
                </a:lnTo>
                <a:cubicBezTo>
                  <a:pt x="535796" y="60040"/>
                  <a:pt x="538702" y="56326"/>
                  <a:pt x="541592" y="53748"/>
                </a:cubicBezTo>
                <a:cubicBezTo>
                  <a:pt x="544486" y="51167"/>
                  <a:pt x="547575" y="49475"/>
                  <a:pt x="550869" y="48665"/>
                </a:cubicBezTo>
                <a:cubicBezTo>
                  <a:pt x="545589" y="47423"/>
                  <a:pt x="541722" y="45296"/>
                  <a:pt x="539267" y="42282"/>
                </a:cubicBezTo>
                <a:cubicBezTo>
                  <a:pt x="536808" y="39266"/>
                  <a:pt x="535580" y="35489"/>
                  <a:pt x="535580" y="30952"/>
                </a:cubicBezTo>
                <a:cubicBezTo>
                  <a:pt x="535580" y="28713"/>
                  <a:pt x="535876" y="26417"/>
                  <a:pt x="536466" y="24055"/>
                </a:cubicBezTo>
                <a:cubicBezTo>
                  <a:pt x="537057" y="21690"/>
                  <a:pt x="538021" y="19393"/>
                  <a:pt x="539357" y="17154"/>
                </a:cubicBezTo>
                <a:cubicBezTo>
                  <a:pt x="540695" y="14915"/>
                  <a:pt x="542449" y="12801"/>
                  <a:pt x="544623" y="10811"/>
                </a:cubicBezTo>
                <a:cubicBezTo>
                  <a:pt x="546798" y="8824"/>
                  <a:pt x="549484" y="7085"/>
                  <a:pt x="552688" y="5590"/>
                </a:cubicBezTo>
                <a:cubicBezTo>
                  <a:pt x="555891" y="4101"/>
                  <a:pt x="559621" y="2920"/>
                  <a:pt x="563879" y="2048"/>
                </a:cubicBezTo>
                <a:cubicBezTo>
                  <a:pt x="568135" y="1177"/>
                  <a:pt x="573027" y="742"/>
                  <a:pt x="578560" y="742"/>
                </a:cubicBezTo>
                <a:cubicBezTo>
                  <a:pt x="580552" y="742"/>
                  <a:pt x="582538" y="775"/>
                  <a:pt x="584529" y="836"/>
                </a:cubicBezTo>
                <a:cubicBezTo>
                  <a:pt x="586517" y="900"/>
                  <a:pt x="588475" y="993"/>
                  <a:pt x="590404" y="1116"/>
                </a:cubicBezTo>
                <a:cubicBezTo>
                  <a:pt x="592327" y="1242"/>
                  <a:pt x="594225" y="1368"/>
                  <a:pt x="596089" y="1491"/>
                </a:cubicBezTo>
                <a:cubicBezTo>
                  <a:pt x="597951" y="1613"/>
                  <a:pt x="599758" y="1768"/>
                  <a:pt x="601500" y="1958"/>
                </a:cubicBezTo>
                <a:cubicBezTo>
                  <a:pt x="603051" y="2142"/>
                  <a:pt x="604246" y="2747"/>
                  <a:pt x="605089" y="3773"/>
                </a:cubicBezTo>
                <a:cubicBezTo>
                  <a:pt x="605924" y="4799"/>
                  <a:pt x="606159" y="6336"/>
                  <a:pt x="605784" y="8392"/>
                </a:cubicBezTo>
                <a:close/>
                <a:moveTo>
                  <a:pt x="589472" y="13143"/>
                </a:moveTo>
                <a:cubicBezTo>
                  <a:pt x="587359" y="12831"/>
                  <a:pt x="585151" y="12633"/>
                  <a:pt x="582852" y="12539"/>
                </a:cubicBezTo>
                <a:cubicBezTo>
                  <a:pt x="580552" y="12445"/>
                  <a:pt x="578529" y="12402"/>
                  <a:pt x="576790" y="12402"/>
                </a:cubicBezTo>
                <a:cubicBezTo>
                  <a:pt x="571382" y="12402"/>
                  <a:pt x="567001" y="12974"/>
                  <a:pt x="563645" y="14122"/>
                </a:cubicBezTo>
                <a:cubicBezTo>
                  <a:pt x="560286" y="15272"/>
                  <a:pt x="557676" y="16733"/>
                  <a:pt x="555816" y="18504"/>
                </a:cubicBezTo>
                <a:cubicBezTo>
                  <a:pt x="553951" y="20275"/>
                  <a:pt x="552688" y="22220"/>
                  <a:pt x="552035" y="24332"/>
                </a:cubicBezTo>
                <a:cubicBezTo>
                  <a:pt x="551384" y="26445"/>
                  <a:pt x="551056" y="28466"/>
                  <a:pt x="551056" y="30391"/>
                </a:cubicBezTo>
                <a:cubicBezTo>
                  <a:pt x="551056" y="32191"/>
                  <a:pt x="551403" y="33793"/>
                  <a:pt x="552082" y="35190"/>
                </a:cubicBezTo>
                <a:cubicBezTo>
                  <a:pt x="552767" y="36590"/>
                  <a:pt x="553821" y="37761"/>
                  <a:pt x="555251" y="38689"/>
                </a:cubicBezTo>
                <a:cubicBezTo>
                  <a:pt x="556683" y="39621"/>
                  <a:pt x="558530" y="40320"/>
                  <a:pt x="560798" y="40785"/>
                </a:cubicBezTo>
                <a:cubicBezTo>
                  <a:pt x="563070" y="41252"/>
                  <a:pt x="565820" y="41487"/>
                  <a:pt x="569049" y="41487"/>
                </a:cubicBezTo>
                <a:lnTo>
                  <a:pt x="583878" y="41487"/>
                </a:lnTo>
                <a:close/>
                <a:moveTo>
                  <a:pt x="741889" y="66103"/>
                </a:moveTo>
                <a:cubicBezTo>
                  <a:pt x="741392" y="68464"/>
                  <a:pt x="741111" y="70387"/>
                  <a:pt x="741050" y="71881"/>
                </a:cubicBezTo>
                <a:cubicBezTo>
                  <a:pt x="740990" y="73372"/>
                  <a:pt x="741284" y="74510"/>
                  <a:pt x="741936" y="75283"/>
                </a:cubicBezTo>
                <a:cubicBezTo>
                  <a:pt x="742587" y="76060"/>
                  <a:pt x="743664" y="76572"/>
                  <a:pt x="745154" y="76824"/>
                </a:cubicBezTo>
                <a:cubicBezTo>
                  <a:pt x="746649" y="77072"/>
                  <a:pt x="748729" y="77198"/>
                  <a:pt x="751400" y="77198"/>
                </a:cubicBezTo>
                <a:cubicBezTo>
                  <a:pt x="752830" y="77198"/>
                  <a:pt x="753766" y="77504"/>
                  <a:pt x="754201" y="78128"/>
                </a:cubicBezTo>
                <a:cubicBezTo>
                  <a:pt x="754637" y="78746"/>
                  <a:pt x="754662" y="79808"/>
                  <a:pt x="754288" y="81299"/>
                </a:cubicBezTo>
                <a:lnTo>
                  <a:pt x="746735" y="119059"/>
                </a:lnTo>
                <a:cubicBezTo>
                  <a:pt x="746612" y="119372"/>
                  <a:pt x="746411" y="119649"/>
                  <a:pt x="746129" y="119902"/>
                </a:cubicBezTo>
                <a:cubicBezTo>
                  <a:pt x="745849" y="120147"/>
                  <a:pt x="745450" y="120348"/>
                  <a:pt x="744920" y="120506"/>
                </a:cubicBezTo>
                <a:cubicBezTo>
                  <a:pt x="744391" y="120661"/>
                  <a:pt x="743735" y="120783"/>
                  <a:pt x="742962" y="120881"/>
                </a:cubicBezTo>
                <a:cubicBezTo>
                  <a:pt x="742187" y="120971"/>
                  <a:pt x="741237" y="121018"/>
                  <a:pt x="740118" y="121018"/>
                </a:cubicBezTo>
                <a:cubicBezTo>
                  <a:pt x="738937" y="121018"/>
                  <a:pt x="737925" y="120971"/>
                  <a:pt x="737091" y="120881"/>
                </a:cubicBezTo>
                <a:cubicBezTo>
                  <a:pt x="736251" y="120783"/>
                  <a:pt x="735582" y="120644"/>
                  <a:pt x="735085" y="120459"/>
                </a:cubicBezTo>
                <a:cubicBezTo>
                  <a:pt x="734589" y="120269"/>
                  <a:pt x="734246" y="120053"/>
                  <a:pt x="734059" y="119804"/>
                </a:cubicBezTo>
                <a:cubicBezTo>
                  <a:pt x="733871" y="119553"/>
                  <a:pt x="733810" y="119276"/>
                  <a:pt x="733871" y="118962"/>
                </a:cubicBezTo>
                <a:lnTo>
                  <a:pt x="739556" y="90810"/>
                </a:lnTo>
                <a:cubicBezTo>
                  <a:pt x="736763" y="90749"/>
                  <a:pt x="734369" y="90296"/>
                  <a:pt x="732382" y="89456"/>
                </a:cubicBezTo>
                <a:cubicBezTo>
                  <a:pt x="730390" y="88622"/>
                  <a:pt x="728836" y="87390"/>
                  <a:pt x="727719" y="85773"/>
                </a:cubicBezTo>
                <a:cubicBezTo>
                  <a:pt x="726597" y="84160"/>
                  <a:pt x="725977" y="82184"/>
                  <a:pt x="725855" y="79851"/>
                </a:cubicBezTo>
                <a:cubicBezTo>
                  <a:pt x="725728" y="77522"/>
                  <a:pt x="726163" y="74894"/>
                  <a:pt x="727162" y="71975"/>
                </a:cubicBezTo>
                <a:lnTo>
                  <a:pt x="726970" y="71975"/>
                </a:lnTo>
                <a:cubicBezTo>
                  <a:pt x="726042" y="74092"/>
                  <a:pt x="724533" y="76342"/>
                  <a:pt x="722453" y="78736"/>
                </a:cubicBezTo>
                <a:cubicBezTo>
                  <a:pt x="720368" y="81130"/>
                  <a:pt x="717927" y="83318"/>
                  <a:pt x="715130" y="85310"/>
                </a:cubicBezTo>
                <a:cubicBezTo>
                  <a:pt x="712337" y="87296"/>
                  <a:pt x="709290" y="88946"/>
                  <a:pt x="705997" y="90252"/>
                </a:cubicBezTo>
                <a:cubicBezTo>
                  <a:pt x="702699" y="91559"/>
                  <a:pt x="699377" y="92211"/>
                  <a:pt x="696018" y="92211"/>
                </a:cubicBezTo>
                <a:cubicBezTo>
                  <a:pt x="692415" y="92211"/>
                  <a:pt x="689336" y="91710"/>
                  <a:pt x="686787" y="90716"/>
                </a:cubicBezTo>
                <a:cubicBezTo>
                  <a:pt x="684242" y="89723"/>
                  <a:pt x="682140" y="88322"/>
                  <a:pt x="680494" y="86519"/>
                </a:cubicBezTo>
                <a:cubicBezTo>
                  <a:pt x="678846" y="84719"/>
                  <a:pt x="677604" y="82588"/>
                  <a:pt x="676764" y="80132"/>
                </a:cubicBezTo>
                <a:cubicBezTo>
                  <a:pt x="675926" y="77673"/>
                  <a:pt x="675473" y="74988"/>
                  <a:pt x="675412" y="72069"/>
                </a:cubicBezTo>
                <a:cubicBezTo>
                  <a:pt x="674174" y="74243"/>
                  <a:pt x="672434" y="76511"/>
                  <a:pt x="670191" y="78872"/>
                </a:cubicBezTo>
                <a:cubicBezTo>
                  <a:pt x="667952" y="81238"/>
                  <a:pt x="665436" y="83412"/>
                  <a:pt x="662642" y="85400"/>
                </a:cubicBezTo>
                <a:cubicBezTo>
                  <a:pt x="659845" y="87390"/>
                  <a:pt x="656832" y="89020"/>
                  <a:pt x="653596" y="90296"/>
                </a:cubicBezTo>
                <a:cubicBezTo>
                  <a:pt x="650362" y="91573"/>
                  <a:pt x="647068" y="92211"/>
                  <a:pt x="643714" y="92211"/>
                </a:cubicBezTo>
                <a:cubicBezTo>
                  <a:pt x="639800" y="92211"/>
                  <a:pt x="636474" y="91634"/>
                  <a:pt x="633738" y="90486"/>
                </a:cubicBezTo>
                <a:cubicBezTo>
                  <a:pt x="631005" y="89334"/>
                  <a:pt x="628813" y="87732"/>
                  <a:pt x="627164" y="85681"/>
                </a:cubicBezTo>
                <a:cubicBezTo>
                  <a:pt x="625519" y="83628"/>
                  <a:pt x="624320" y="81220"/>
                  <a:pt x="623575" y="78455"/>
                </a:cubicBezTo>
                <a:cubicBezTo>
                  <a:pt x="622830" y="75691"/>
                  <a:pt x="622455" y="72691"/>
                  <a:pt x="622455" y="69455"/>
                </a:cubicBezTo>
                <a:cubicBezTo>
                  <a:pt x="622455" y="67281"/>
                  <a:pt x="622563" y="65138"/>
                  <a:pt x="622783" y="63021"/>
                </a:cubicBezTo>
                <a:cubicBezTo>
                  <a:pt x="623003" y="60908"/>
                  <a:pt x="623356" y="58734"/>
                  <a:pt x="623856" y="56498"/>
                </a:cubicBezTo>
                <a:lnTo>
                  <a:pt x="634299" y="4193"/>
                </a:lnTo>
                <a:cubicBezTo>
                  <a:pt x="634360" y="3697"/>
                  <a:pt x="634545" y="3279"/>
                  <a:pt x="634857" y="2937"/>
                </a:cubicBezTo>
                <a:cubicBezTo>
                  <a:pt x="635170" y="2592"/>
                  <a:pt x="635650" y="2286"/>
                  <a:pt x="636301" y="2001"/>
                </a:cubicBezTo>
                <a:cubicBezTo>
                  <a:pt x="636953" y="1721"/>
                  <a:pt x="637794" y="1537"/>
                  <a:pt x="638821" y="1444"/>
                </a:cubicBezTo>
                <a:cubicBezTo>
                  <a:pt x="639847" y="1350"/>
                  <a:pt x="641103" y="1307"/>
                  <a:pt x="642594" y="1307"/>
                </a:cubicBezTo>
                <a:cubicBezTo>
                  <a:pt x="644085" y="1307"/>
                  <a:pt x="645315" y="1350"/>
                  <a:pt x="646281" y="1444"/>
                </a:cubicBezTo>
                <a:cubicBezTo>
                  <a:pt x="647238" y="1537"/>
                  <a:pt x="647986" y="1721"/>
                  <a:pt x="648516" y="2001"/>
                </a:cubicBezTo>
                <a:cubicBezTo>
                  <a:pt x="649045" y="2286"/>
                  <a:pt x="649387" y="2592"/>
                  <a:pt x="649542" y="2937"/>
                </a:cubicBezTo>
                <a:cubicBezTo>
                  <a:pt x="649697" y="3279"/>
                  <a:pt x="649711" y="3697"/>
                  <a:pt x="649589" y="4193"/>
                </a:cubicBezTo>
                <a:lnTo>
                  <a:pt x="639332" y="55941"/>
                </a:lnTo>
                <a:cubicBezTo>
                  <a:pt x="639019" y="57740"/>
                  <a:pt x="638760" y="59469"/>
                  <a:pt x="638544" y="61114"/>
                </a:cubicBezTo>
                <a:cubicBezTo>
                  <a:pt x="638324" y="62758"/>
                  <a:pt x="638216" y="64361"/>
                  <a:pt x="638216" y="65913"/>
                </a:cubicBezTo>
                <a:cubicBezTo>
                  <a:pt x="638216" y="69891"/>
                  <a:pt x="638944" y="73077"/>
                  <a:pt x="640405" y="75471"/>
                </a:cubicBezTo>
                <a:cubicBezTo>
                  <a:pt x="641866" y="77865"/>
                  <a:pt x="644301" y="79060"/>
                  <a:pt x="647721" y="79060"/>
                </a:cubicBezTo>
                <a:cubicBezTo>
                  <a:pt x="650766" y="79060"/>
                  <a:pt x="653890" y="78095"/>
                  <a:pt x="657095" y="76170"/>
                </a:cubicBezTo>
                <a:cubicBezTo>
                  <a:pt x="660291" y="74243"/>
                  <a:pt x="663370" y="71590"/>
                  <a:pt x="666321" y="68199"/>
                </a:cubicBezTo>
                <a:cubicBezTo>
                  <a:pt x="669277" y="64811"/>
                  <a:pt x="671884" y="60786"/>
                  <a:pt x="674155" y="56124"/>
                </a:cubicBezTo>
                <a:cubicBezTo>
                  <a:pt x="676423" y="51465"/>
                  <a:pt x="678147" y="46397"/>
                  <a:pt x="679329" y="40928"/>
                </a:cubicBezTo>
                <a:lnTo>
                  <a:pt x="686601" y="4193"/>
                </a:lnTo>
                <a:cubicBezTo>
                  <a:pt x="686726" y="3697"/>
                  <a:pt x="686928" y="3279"/>
                  <a:pt x="687209" y="2937"/>
                </a:cubicBezTo>
                <a:cubicBezTo>
                  <a:pt x="687486" y="2592"/>
                  <a:pt x="687954" y="2286"/>
                  <a:pt x="688606" y="2001"/>
                </a:cubicBezTo>
                <a:cubicBezTo>
                  <a:pt x="689258" y="1721"/>
                  <a:pt x="690095" y="1537"/>
                  <a:pt x="691122" y="1444"/>
                </a:cubicBezTo>
                <a:cubicBezTo>
                  <a:pt x="692148" y="1350"/>
                  <a:pt x="693408" y="1307"/>
                  <a:pt x="694901" y="1307"/>
                </a:cubicBezTo>
                <a:cubicBezTo>
                  <a:pt x="696392" y="1307"/>
                  <a:pt x="697620" y="1350"/>
                  <a:pt x="698581" y="1444"/>
                </a:cubicBezTo>
                <a:cubicBezTo>
                  <a:pt x="699546" y="1537"/>
                  <a:pt x="700295" y="1721"/>
                  <a:pt x="700821" y="2001"/>
                </a:cubicBezTo>
                <a:cubicBezTo>
                  <a:pt x="701349" y="2286"/>
                  <a:pt x="701688" y="2592"/>
                  <a:pt x="701845" y="2937"/>
                </a:cubicBezTo>
                <a:cubicBezTo>
                  <a:pt x="702001" y="3279"/>
                  <a:pt x="702016" y="3697"/>
                  <a:pt x="701893" y="4193"/>
                </a:cubicBezTo>
                <a:lnTo>
                  <a:pt x="691636" y="55941"/>
                </a:lnTo>
                <a:cubicBezTo>
                  <a:pt x="691263" y="57862"/>
                  <a:pt x="690985" y="59713"/>
                  <a:pt x="690798" y="61484"/>
                </a:cubicBezTo>
                <a:cubicBezTo>
                  <a:pt x="690611" y="63256"/>
                  <a:pt x="690517" y="64922"/>
                  <a:pt x="690517" y="66478"/>
                </a:cubicBezTo>
                <a:cubicBezTo>
                  <a:pt x="690517" y="70265"/>
                  <a:pt x="691265" y="73311"/>
                  <a:pt x="692756" y="75607"/>
                </a:cubicBezTo>
                <a:cubicBezTo>
                  <a:pt x="694250" y="77911"/>
                  <a:pt x="696669" y="79060"/>
                  <a:pt x="700028" y="79060"/>
                </a:cubicBezTo>
                <a:cubicBezTo>
                  <a:pt x="703074" y="79060"/>
                  <a:pt x="706195" y="78095"/>
                  <a:pt x="709400" y="76170"/>
                </a:cubicBezTo>
                <a:cubicBezTo>
                  <a:pt x="712600" y="74243"/>
                  <a:pt x="715673" y="71590"/>
                  <a:pt x="718630" y="68199"/>
                </a:cubicBezTo>
                <a:cubicBezTo>
                  <a:pt x="721582" y="64811"/>
                  <a:pt x="724205" y="60786"/>
                  <a:pt x="726510" y="56124"/>
                </a:cubicBezTo>
                <a:cubicBezTo>
                  <a:pt x="728806" y="51465"/>
                  <a:pt x="730513" y="46397"/>
                  <a:pt x="731636" y="40928"/>
                </a:cubicBezTo>
                <a:lnTo>
                  <a:pt x="738904" y="4193"/>
                </a:lnTo>
                <a:cubicBezTo>
                  <a:pt x="739030" y="3697"/>
                  <a:pt x="739228" y="3279"/>
                  <a:pt x="739513" y="2937"/>
                </a:cubicBezTo>
                <a:cubicBezTo>
                  <a:pt x="739793" y="2592"/>
                  <a:pt x="740258" y="2286"/>
                  <a:pt x="740909" y="2001"/>
                </a:cubicBezTo>
                <a:cubicBezTo>
                  <a:pt x="741561" y="1721"/>
                  <a:pt x="742404" y="1537"/>
                  <a:pt x="743429" y="1444"/>
                </a:cubicBezTo>
                <a:cubicBezTo>
                  <a:pt x="744451" y="1350"/>
                  <a:pt x="745713" y="1307"/>
                  <a:pt x="747202" y="1307"/>
                </a:cubicBezTo>
                <a:cubicBezTo>
                  <a:pt x="748758" y="1307"/>
                  <a:pt x="750018" y="1350"/>
                  <a:pt x="750979" y="1444"/>
                </a:cubicBezTo>
                <a:cubicBezTo>
                  <a:pt x="751943" y="1537"/>
                  <a:pt x="752693" y="1721"/>
                  <a:pt x="753222" y="2001"/>
                </a:cubicBezTo>
                <a:cubicBezTo>
                  <a:pt x="753748" y="2286"/>
                  <a:pt x="754072" y="2592"/>
                  <a:pt x="754201" y="2937"/>
                </a:cubicBezTo>
                <a:cubicBezTo>
                  <a:pt x="754323" y="3279"/>
                  <a:pt x="754352" y="3697"/>
                  <a:pt x="754288" y="4193"/>
                </a:cubicBezTo>
                <a:close/>
                <a:moveTo>
                  <a:pt x="846505" y="21349"/>
                </a:moveTo>
                <a:cubicBezTo>
                  <a:pt x="846505" y="25639"/>
                  <a:pt x="845512" y="29491"/>
                  <a:pt x="843524" y="32911"/>
                </a:cubicBezTo>
                <a:cubicBezTo>
                  <a:pt x="841533" y="36327"/>
                  <a:pt x="838426" y="39247"/>
                  <a:pt x="834200" y="41674"/>
                </a:cubicBezTo>
                <a:cubicBezTo>
                  <a:pt x="829969" y="44097"/>
                  <a:pt x="824567" y="45961"/>
                  <a:pt x="817978" y="47264"/>
                </a:cubicBezTo>
                <a:cubicBezTo>
                  <a:pt x="811391" y="48571"/>
                  <a:pt x="803495" y="49223"/>
                  <a:pt x="794294" y="49223"/>
                </a:cubicBezTo>
                <a:lnTo>
                  <a:pt x="784412" y="49223"/>
                </a:lnTo>
                <a:cubicBezTo>
                  <a:pt x="783977" y="51279"/>
                  <a:pt x="783684" y="53269"/>
                  <a:pt x="783531" y="55192"/>
                </a:cubicBezTo>
                <a:cubicBezTo>
                  <a:pt x="783372" y="57121"/>
                  <a:pt x="783292" y="58925"/>
                  <a:pt x="783292" y="60603"/>
                </a:cubicBezTo>
                <a:cubicBezTo>
                  <a:pt x="783292" y="66816"/>
                  <a:pt x="784834" y="71568"/>
                  <a:pt x="787907" y="74865"/>
                </a:cubicBezTo>
                <a:cubicBezTo>
                  <a:pt x="790986" y="78160"/>
                  <a:pt x="795975" y="79808"/>
                  <a:pt x="802869" y="79808"/>
                </a:cubicBezTo>
                <a:cubicBezTo>
                  <a:pt x="806848" y="79808"/>
                  <a:pt x="810422" y="79510"/>
                  <a:pt x="813594" y="78919"/>
                </a:cubicBezTo>
                <a:cubicBezTo>
                  <a:pt x="816765" y="78328"/>
                  <a:pt x="819512" y="77692"/>
                  <a:pt x="821846" y="77008"/>
                </a:cubicBezTo>
                <a:cubicBezTo>
                  <a:pt x="824178" y="76327"/>
                  <a:pt x="826090" y="75687"/>
                  <a:pt x="827583" y="75096"/>
                </a:cubicBezTo>
                <a:cubicBezTo>
                  <a:pt x="829074" y="74506"/>
                  <a:pt x="830097" y="74214"/>
                  <a:pt x="830654" y="74214"/>
                </a:cubicBezTo>
                <a:cubicBezTo>
                  <a:pt x="831212" y="74214"/>
                  <a:pt x="831633" y="74412"/>
                  <a:pt x="831914" y="74819"/>
                </a:cubicBezTo>
                <a:cubicBezTo>
                  <a:pt x="832195" y="75222"/>
                  <a:pt x="832336" y="75799"/>
                  <a:pt x="832336" y="76543"/>
                </a:cubicBezTo>
                <a:cubicBezTo>
                  <a:pt x="832336" y="77163"/>
                  <a:pt x="832275" y="77911"/>
                  <a:pt x="832151" y="78782"/>
                </a:cubicBezTo>
                <a:cubicBezTo>
                  <a:pt x="832022" y="79653"/>
                  <a:pt x="831839" y="80540"/>
                  <a:pt x="831586" y="81439"/>
                </a:cubicBezTo>
                <a:cubicBezTo>
                  <a:pt x="831339" y="82339"/>
                  <a:pt x="831015" y="83196"/>
                  <a:pt x="830607" y="84003"/>
                </a:cubicBezTo>
                <a:cubicBezTo>
                  <a:pt x="830204" y="84812"/>
                  <a:pt x="829757" y="85493"/>
                  <a:pt x="829257" y="86051"/>
                </a:cubicBezTo>
                <a:cubicBezTo>
                  <a:pt x="828511" y="86799"/>
                  <a:pt x="827187" y="87533"/>
                  <a:pt x="825297" y="88247"/>
                </a:cubicBezTo>
                <a:cubicBezTo>
                  <a:pt x="823400" y="88960"/>
                  <a:pt x="821147" y="89611"/>
                  <a:pt x="818537" y="90202"/>
                </a:cubicBezTo>
                <a:cubicBezTo>
                  <a:pt x="815927" y="90792"/>
                  <a:pt x="813069" y="91275"/>
                  <a:pt x="809962" y="91648"/>
                </a:cubicBezTo>
                <a:cubicBezTo>
                  <a:pt x="806848" y="92023"/>
                  <a:pt x="803740" y="92211"/>
                  <a:pt x="800634" y="92211"/>
                </a:cubicBezTo>
                <a:cubicBezTo>
                  <a:pt x="795104" y="92211"/>
                  <a:pt x="790252" y="91587"/>
                  <a:pt x="786090" y="90343"/>
                </a:cubicBezTo>
                <a:cubicBezTo>
                  <a:pt x="781924" y="89097"/>
                  <a:pt x="778461" y="87186"/>
                  <a:pt x="775696" y="84607"/>
                </a:cubicBezTo>
                <a:cubicBezTo>
                  <a:pt x="772929" y="82025"/>
                  <a:pt x="770861" y="78811"/>
                  <a:pt x="769493" y="74955"/>
                </a:cubicBezTo>
                <a:cubicBezTo>
                  <a:pt x="768126" y="71107"/>
                  <a:pt x="767442" y="66568"/>
                  <a:pt x="767442" y="61343"/>
                </a:cubicBezTo>
                <a:cubicBezTo>
                  <a:pt x="767442" y="57305"/>
                  <a:pt x="767831" y="52966"/>
                  <a:pt x="768612" y="48337"/>
                </a:cubicBezTo>
                <a:cubicBezTo>
                  <a:pt x="769386" y="43708"/>
                  <a:pt x="770613" y="39125"/>
                  <a:pt x="772291" y="34586"/>
                </a:cubicBezTo>
                <a:cubicBezTo>
                  <a:pt x="773969" y="30049"/>
                  <a:pt x="776147" y="25701"/>
                  <a:pt x="778818" y="21532"/>
                </a:cubicBezTo>
                <a:cubicBezTo>
                  <a:pt x="781489" y="17370"/>
                  <a:pt x="784679" y="13702"/>
                  <a:pt x="788376" y="10530"/>
                </a:cubicBezTo>
                <a:cubicBezTo>
                  <a:pt x="792073" y="7362"/>
                  <a:pt x="796346" y="4813"/>
                  <a:pt x="801191" y="2887"/>
                </a:cubicBezTo>
                <a:cubicBezTo>
                  <a:pt x="806041" y="961"/>
                  <a:pt x="811509" y="0"/>
                  <a:pt x="817604" y="0"/>
                </a:cubicBezTo>
                <a:cubicBezTo>
                  <a:pt x="822825" y="0"/>
                  <a:pt x="827256" y="651"/>
                  <a:pt x="830888" y="1958"/>
                </a:cubicBezTo>
                <a:cubicBezTo>
                  <a:pt x="834524" y="3265"/>
                  <a:pt x="837508" y="4939"/>
                  <a:pt x="839841" y="6991"/>
                </a:cubicBezTo>
                <a:cubicBezTo>
                  <a:pt x="842170" y="9044"/>
                  <a:pt x="843862" y="11326"/>
                  <a:pt x="844921" y="13842"/>
                </a:cubicBezTo>
                <a:cubicBezTo>
                  <a:pt x="845979" y="16359"/>
                  <a:pt x="846505" y="18861"/>
                  <a:pt x="846505" y="21349"/>
                </a:cubicBezTo>
                <a:close/>
                <a:moveTo>
                  <a:pt x="830752" y="22748"/>
                </a:moveTo>
                <a:cubicBezTo>
                  <a:pt x="830752" y="19577"/>
                  <a:pt x="829510" y="17014"/>
                  <a:pt x="827022" y="15056"/>
                </a:cubicBezTo>
                <a:cubicBezTo>
                  <a:pt x="824538" y="13097"/>
                  <a:pt x="820988" y="12117"/>
                  <a:pt x="816391" y="12117"/>
                </a:cubicBezTo>
                <a:cubicBezTo>
                  <a:pt x="812352" y="12117"/>
                  <a:pt x="808777" y="12815"/>
                  <a:pt x="805671" y="14216"/>
                </a:cubicBezTo>
                <a:cubicBezTo>
                  <a:pt x="802563" y="15617"/>
                  <a:pt x="799814" y="17493"/>
                  <a:pt x="797420" y="19858"/>
                </a:cubicBezTo>
                <a:cubicBezTo>
                  <a:pt x="795025" y="22220"/>
                  <a:pt x="792969" y="24969"/>
                  <a:pt x="791263" y="28105"/>
                </a:cubicBezTo>
                <a:cubicBezTo>
                  <a:pt x="789557" y="31248"/>
                  <a:pt x="788170" y="34557"/>
                  <a:pt x="787116" y="38038"/>
                </a:cubicBezTo>
                <a:lnTo>
                  <a:pt x="796623" y="38038"/>
                </a:lnTo>
                <a:cubicBezTo>
                  <a:pt x="803150" y="38038"/>
                  <a:pt x="808604" y="37631"/>
                  <a:pt x="812986" y="36821"/>
                </a:cubicBezTo>
                <a:cubicBezTo>
                  <a:pt x="817370" y="36018"/>
                  <a:pt x="820880" y="34912"/>
                  <a:pt x="823523" y="33516"/>
                </a:cubicBezTo>
                <a:cubicBezTo>
                  <a:pt x="826161" y="32116"/>
                  <a:pt x="828030" y="30485"/>
                  <a:pt x="829120" y="28621"/>
                </a:cubicBezTo>
                <a:cubicBezTo>
                  <a:pt x="830208" y="26755"/>
                  <a:pt x="830752" y="24797"/>
                  <a:pt x="830752" y="22748"/>
                </a:cubicBezTo>
                <a:close/>
                <a:moveTo>
                  <a:pt x="937694" y="21349"/>
                </a:moveTo>
                <a:cubicBezTo>
                  <a:pt x="937694" y="25639"/>
                  <a:pt x="936695" y="29491"/>
                  <a:pt x="934709" y="32911"/>
                </a:cubicBezTo>
                <a:cubicBezTo>
                  <a:pt x="932717" y="36327"/>
                  <a:pt x="929611" y="39247"/>
                  <a:pt x="925385" y="41674"/>
                </a:cubicBezTo>
                <a:cubicBezTo>
                  <a:pt x="921158" y="44097"/>
                  <a:pt x="915750" y="45961"/>
                  <a:pt x="909163" y="47264"/>
                </a:cubicBezTo>
                <a:cubicBezTo>
                  <a:pt x="902575" y="48571"/>
                  <a:pt x="894680" y="49223"/>
                  <a:pt x="885479" y="49223"/>
                </a:cubicBezTo>
                <a:lnTo>
                  <a:pt x="875597" y="49223"/>
                </a:lnTo>
                <a:cubicBezTo>
                  <a:pt x="875161" y="51279"/>
                  <a:pt x="874869" y="53269"/>
                  <a:pt x="874714" y="55192"/>
                </a:cubicBezTo>
                <a:cubicBezTo>
                  <a:pt x="874557" y="57121"/>
                  <a:pt x="874481" y="58925"/>
                  <a:pt x="874481" y="60603"/>
                </a:cubicBezTo>
                <a:cubicBezTo>
                  <a:pt x="874481" y="66816"/>
                  <a:pt x="876017" y="71568"/>
                  <a:pt x="879092" y="74865"/>
                </a:cubicBezTo>
                <a:cubicBezTo>
                  <a:pt x="882171" y="78160"/>
                  <a:pt x="887160" y="79808"/>
                  <a:pt x="894054" y="79808"/>
                </a:cubicBezTo>
                <a:cubicBezTo>
                  <a:pt x="898035" y="79808"/>
                  <a:pt x="901607" y="79510"/>
                  <a:pt x="904782" y="78919"/>
                </a:cubicBezTo>
                <a:cubicBezTo>
                  <a:pt x="907950" y="78328"/>
                  <a:pt x="910697" y="77692"/>
                  <a:pt x="913029" y="77008"/>
                </a:cubicBezTo>
                <a:cubicBezTo>
                  <a:pt x="915362" y="76327"/>
                  <a:pt x="917273" y="75687"/>
                  <a:pt x="918768" y="75096"/>
                </a:cubicBezTo>
                <a:cubicBezTo>
                  <a:pt x="920258" y="74506"/>
                  <a:pt x="921280" y="74214"/>
                  <a:pt x="921839" y="74214"/>
                </a:cubicBezTo>
                <a:cubicBezTo>
                  <a:pt x="922400" y="74214"/>
                  <a:pt x="922818" y="74412"/>
                  <a:pt x="923099" y="74819"/>
                </a:cubicBezTo>
                <a:cubicBezTo>
                  <a:pt x="923383" y="75222"/>
                  <a:pt x="923520" y="75799"/>
                  <a:pt x="923520" y="76543"/>
                </a:cubicBezTo>
                <a:cubicBezTo>
                  <a:pt x="923520" y="77163"/>
                  <a:pt x="923458" y="77911"/>
                  <a:pt x="923336" y="78782"/>
                </a:cubicBezTo>
                <a:cubicBezTo>
                  <a:pt x="923207" y="79653"/>
                  <a:pt x="923022" y="80540"/>
                  <a:pt x="922771" y="81439"/>
                </a:cubicBezTo>
                <a:cubicBezTo>
                  <a:pt x="922522" y="82339"/>
                  <a:pt x="922198" y="83196"/>
                  <a:pt x="921792" y="84003"/>
                </a:cubicBezTo>
                <a:cubicBezTo>
                  <a:pt x="921388" y="84812"/>
                  <a:pt x="920942" y="85493"/>
                  <a:pt x="920446" y="86051"/>
                </a:cubicBezTo>
                <a:cubicBezTo>
                  <a:pt x="919696" y="86799"/>
                  <a:pt x="918376" y="87533"/>
                  <a:pt x="916482" y="88247"/>
                </a:cubicBezTo>
                <a:cubicBezTo>
                  <a:pt x="914584" y="88960"/>
                  <a:pt x="912330" y="89611"/>
                  <a:pt x="909720" y="90202"/>
                </a:cubicBezTo>
                <a:cubicBezTo>
                  <a:pt x="907114" y="90792"/>
                  <a:pt x="904253" y="91275"/>
                  <a:pt x="901145" y="91648"/>
                </a:cubicBezTo>
                <a:cubicBezTo>
                  <a:pt x="898035" y="92023"/>
                  <a:pt x="894929" y="92211"/>
                  <a:pt x="891818" y="92211"/>
                </a:cubicBezTo>
                <a:cubicBezTo>
                  <a:pt x="886289" y="92211"/>
                  <a:pt x="881439" y="91587"/>
                  <a:pt x="877274" y="90343"/>
                </a:cubicBezTo>
                <a:cubicBezTo>
                  <a:pt x="873109" y="89097"/>
                  <a:pt x="869646" y="87186"/>
                  <a:pt x="866881" y="84607"/>
                </a:cubicBezTo>
                <a:cubicBezTo>
                  <a:pt x="864112" y="82025"/>
                  <a:pt x="862046" y="78811"/>
                  <a:pt x="860678" y="74955"/>
                </a:cubicBezTo>
                <a:cubicBezTo>
                  <a:pt x="859310" y="71107"/>
                  <a:pt x="858626" y="66568"/>
                  <a:pt x="858626" y="61343"/>
                </a:cubicBezTo>
                <a:cubicBezTo>
                  <a:pt x="858626" y="57305"/>
                  <a:pt x="859015" y="52966"/>
                  <a:pt x="859797" y="48337"/>
                </a:cubicBezTo>
                <a:cubicBezTo>
                  <a:pt x="860570" y="43708"/>
                  <a:pt x="861801" y="39125"/>
                  <a:pt x="863476" y="34586"/>
                </a:cubicBezTo>
                <a:cubicBezTo>
                  <a:pt x="865152" y="30049"/>
                  <a:pt x="867330" y="25701"/>
                  <a:pt x="870003" y="21532"/>
                </a:cubicBezTo>
                <a:cubicBezTo>
                  <a:pt x="872673" y="17370"/>
                  <a:pt x="875864" y="13702"/>
                  <a:pt x="879561" y="10530"/>
                </a:cubicBezTo>
                <a:cubicBezTo>
                  <a:pt x="883257" y="7362"/>
                  <a:pt x="887533" y="4813"/>
                  <a:pt x="892380" y="2887"/>
                </a:cubicBezTo>
                <a:cubicBezTo>
                  <a:pt x="897225" y="961"/>
                  <a:pt x="902694" y="0"/>
                  <a:pt x="908788" y="0"/>
                </a:cubicBezTo>
                <a:cubicBezTo>
                  <a:pt x="914008" y="0"/>
                  <a:pt x="918440" y="651"/>
                  <a:pt x="922076" y="1958"/>
                </a:cubicBezTo>
                <a:cubicBezTo>
                  <a:pt x="925709" y="3265"/>
                  <a:pt x="928693" y="4939"/>
                  <a:pt x="931026" y="6991"/>
                </a:cubicBezTo>
                <a:cubicBezTo>
                  <a:pt x="933355" y="9044"/>
                  <a:pt x="935047" y="11326"/>
                  <a:pt x="936109" y="13842"/>
                </a:cubicBezTo>
                <a:cubicBezTo>
                  <a:pt x="937164" y="16359"/>
                  <a:pt x="937694" y="18861"/>
                  <a:pt x="937694" y="21349"/>
                </a:cubicBezTo>
                <a:close/>
                <a:moveTo>
                  <a:pt x="921935" y="22748"/>
                </a:moveTo>
                <a:cubicBezTo>
                  <a:pt x="921935" y="19577"/>
                  <a:pt x="920693" y="17014"/>
                  <a:pt x="918207" y="15056"/>
                </a:cubicBezTo>
                <a:cubicBezTo>
                  <a:pt x="915722" y="13097"/>
                  <a:pt x="912176" y="12117"/>
                  <a:pt x="907576" y="12117"/>
                </a:cubicBezTo>
                <a:cubicBezTo>
                  <a:pt x="903536" y="12117"/>
                  <a:pt x="899962" y="12815"/>
                  <a:pt x="896854" y="14216"/>
                </a:cubicBezTo>
                <a:cubicBezTo>
                  <a:pt x="893748" y="15617"/>
                  <a:pt x="890997" y="17493"/>
                  <a:pt x="888603" y="19858"/>
                </a:cubicBezTo>
                <a:cubicBezTo>
                  <a:pt x="886209" y="22220"/>
                  <a:pt x="884158" y="24969"/>
                  <a:pt x="882447" y="28105"/>
                </a:cubicBezTo>
                <a:cubicBezTo>
                  <a:pt x="880740" y="31248"/>
                  <a:pt x="879355" y="34557"/>
                  <a:pt x="878301" y="38038"/>
                </a:cubicBezTo>
                <a:lnTo>
                  <a:pt x="887812" y="38038"/>
                </a:lnTo>
                <a:cubicBezTo>
                  <a:pt x="894338" y="38038"/>
                  <a:pt x="899789" y="37631"/>
                  <a:pt x="904169" y="36821"/>
                </a:cubicBezTo>
                <a:cubicBezTo>
                  <a:pt x="908555" y="36018"/>
                  <a:pt x="912069" y="34912"/>
                  <a:pt x="914707" y="33516"/>
                </a:cubicBezTo>
                <a:cubicBezTo>
                  <a:pt x="917349" y="32116"/>
                  <a:pt x="919214" y="30485"/>
                  <a:pt x="920305" y="28621"/>
                </a:cubicBezTo>
                <a:cubicBezTo>
                  <a:pt x="921392" y="26755"/>
                  <a:pt x="921935" y="24797"/>
                  <a:pt x="921935" y="2274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377116" y="5791314"/>
            <a:ext cx="485430" cy="124372"/>
          </a:xfrm>
          <a:custGeom>
            <a:avLst/>
            <a:gdLst/>
            <a:ahLst/>
            <a:cxnLst/>
            <a:rect l="l" t="t" r="r" b="b"/>
            <a:pathLst>
              <a:path w="485430" h="124372">
                <a:moveTo>
                  <a:pt x="73468" y="59950"/>
                </a:moveTo>
                <a:cubicBezTo>
                  <a:pt x="73468" y="62622"/>
                  <a:pt x="73108" y="65279"/>
                  <a:pt x="72396" y="67918"/>
                </a:cubicBezTo>
                <a:cubicBezTo>
                  <a:pt x="71682" y="70560"/>
                  <a:pt x="70595" y="73077"/>
                  <a:pt x="69133" y="75471"/>
                </a:cubicBezTo>
                <a:cubicBezTo>
                  <a:pt x="67673" y="77865"/>
                  <a:pt x="65793" y="80086"/>
                  <a:pt x="63496" y="82135"/>
                </a:cubicBezTo>
                <a:cubicBezTo>
                  <a:pt x="61192" y="84190"/>
                  <a:pt x="58521" y="85961"/>
                  <a:pt x="55476" y="87451"/>
                </a:cubicBezTo>
                <a:cubicBezTo>
                  <a:pt x="52427" y="88946"/>
                  <a:pt x="48945" y="90111"/>
                  <a:pt x="45031" y="90951"/>
                </a:cubicBezTo>
                <a:cubicBezTo>
                  <a:pt x="41114" y="91789"/>
                  <a:pt x="36762" y="92211"/>
                  <a:pt x="31978" y="92211"/>
                </a:cubicBezTo>
                <a:cubicBezTo>
                  <a:pt x="25826" y="92211"/>
                  <a:pt x="20699" y="91430"/>
                  <a:pt x="16596" y="89878"/>
                </a:cubicBezTo>
                <a:cubicBezTo>
                  <a:pt x="12491" y="88322"/>
                  <a:pt x="9216" y="86238"/>
                  <a:pt x="6760" y="83628"/>
                </a:cubicBezTo>
                <a:cubicBezTo>
                  <a:pt x="4301" y="81018"/>
                  <a:pt x="2563" y="77958"/>
                  <a:pt x="1540" y="74445"/>
                </a:cubicBezTo>
                <a:cubicBezTo>
                  <a:pt x="514" y="70931"/>
                  <a:pt x="0" y="67251"/>
                  <a:pt x="0" y="63396"/>
                </a:cubicBezTo>
                <a:cubicBezTo>
                  <a:pt x="0" y="60664"/>
                  <a:pt x="251" y="57229"/>
                  <a:pt x="748" y="53096"/>
                </a:cubicBezTo>
                <a:cubicBezTo>
                  <a:pt x="1245" y="48963"/>
                  <a:pt x="2144" y="44532"/>
                  <a:pt x="3451" y="39809"/>
                </a:cubicBezTo>
                <a:cubicBezTo>
                  <a:pt x="4754" y="35089"/>
                  <a:pt x="6569" y="30362"/>
                  <a:pt x="8902" y="25639"/>
                </a:cubicBezTo>
                <a:cubicBezTo>
                  <a:pt x="11235" y="20916"/>
                  <a:pt x="14234" y="16657"/>
                  <a:pt x="17899" y="12863"/>
                </a:cubicBezTo>
                <a:cubicBezTo>
                  <a:pt x="21567" y="9071"/>
                  <a:pt x="25981" y="5983"/>
                  <a:pt x="31143" y="3589"/>
                </a:cubicBezTo>
                <a:cubicBezTo>
                  <a:pt x="36301" y="1195"/>
                  <a:pt x="42393" y="0"/>
                  <a:pt x="49413" y="0"/>
                </a:cubicBezTo>
                <a:cubicBezTo>
                  <a:pt x="54385" y="0"/>
                  <a:pt x="58676" y="573"/>
                  <a:pt x="62279" y="1721"/>
                </a:cubicBezTo>
                <a:cubicBezTo>
                  <a:pt x="65883" y="2873"/>
                  <a:pt x="68853" y="4381"/>
                  <a:pt x="71186" y="6242"/>
                </a:cubicBezTo>
                <a:cubicBezTo>
                  <a:pt x="73515" y="8111"/>
                  <a:pt x="75236" y="10267"/>
                  <a:pt x="76360" y="12723"/>
                </a:cubicBezTo>
                <a:cubicBezTo>
                  <a:pt x="77479" y="15182"/>
                  <a:pt x="78036" y="17713"/>
                  <a:pt x="78036" y="20323"/>
                </a:cubicBezTo>
                <a:cubicBezTo>
                  <a:pt x="78036" y="23184"/>
                  <a:pt x="77554" y="25809"/>
                  <a:pt x="76589" y="28203"/>
                </a:cubicBezTo>
                <a:cubicBezTo>
                  <a:pt x="75628" y="30597"/>
                  <a:pt x="74290" y="32724"/>
                  <a:pt x="72583" y="34586"/>
                </a:cubicBezTo>
                <a:cubicBezTo>
                  <a:pt x="70873" y="36454"/>
                  <a:pt x="68853" y="38067"/>
                  <a:pt x="66520" y="39438"/>
                </a:cubicBezTo>
                <a:cubicBezTo>
                  <a:pt x="64188" y="40806"/>
                  <a:pt x="61657" y="41860"/>
                  <a:pt x="58921" y="42606"/>
                </a:cubicBezTo>
                <a:cubicBezTo>
                  <a:pt x="61783" y="43287"/>
                  <a:pt x="64162" y="44252"/>
                  <a:pt x="66060" y="45496"/>
                </a:cubicBezTo>
                <a:cubicBezTo>
                  <a:pt x="67950" y="46742"/>
                  <a:pt x="69443" y="48153"/>
                  <a:pt x="70534" y="49738"/>
                </a:cubicBezTo>
                <a:cubicBezTo>
                  <a:pt x="71621" y="51322"/>
                  <a:pt x="72381" y="53003"/>
                  <a:pt x="72816" y="54770"/>
                </a:cubicBezTo>
                <a:cubicBezTo>
                  <a:pt x="73252" y="56545"/>
                  <a:pt x="73468" y="58273"/>
                  <a:pt x="73468" y="59950"/>
                </a:cubicBezTo>
                <a:close/>
                <a:moveTo>
                  <a:pt x="62560" y="22003"/>
                </a:moveTo>
                <a:cubicBezTo>
                  <a:pt x="62560" y="20574"/>
                  <a:pt x="62279" y="19220"/>
                  <a:pt x="61721" y="17942"/>
                </a:cubicBezTo>
                <a:cubicBezTo>
                  <a:pt x="61163" y="16671"/>
                  <a:pt x="60274" y="15570"/>
                  <a:pt x="59065" y="14638"/>
                </a:cubicBezTo>
                <a:cubicBezTo>
                  <a:pt x="57852" y="13702"/>
                  <a:pt x="56343" y="12986"/>
                  <a:pt x="54543" y="12488"/>
                </a:cubicBezTo>
                <a:cubicBezTo>
                  <a:pt x="52739" y="11991"/>
                  <a:pt x="50565" y="11744"/>
                  <a:pt x="48016" y="11744"/>
                </a:cubicBezTo>
                <a:cubicBezTo>
                  <a:pt x="44905" y="11744"/>
                  <a:pt x="41921" y="12258"/>
                  <a:pt x="39063" y="13284"/>
                </a:cubicBezTo>
                <a:cubicBezTo>
                  <a:pt x="36209" y="14310"/>
                  <a:pt x="33552" y="15908"/>
                  <a:pt x="31097" y="18084"/>
                </a:cubicBezTo>
                <a:cubicBezTo>
                  <a:pt x="28640" y="20260"/>
                  <a:pt x="26431" y="22993"/>
                  <a:pt x="24472" y="26290"/>
                </a:cubicBezTo>
                <a:cubicBezTo>
                  <a:pt x="22514" y="29585"/>
                  <a:pt x="20884" y="33530"/>
                  <a:pt x="19577" y="38128"/>
                </a:cubicBezTo>
                <a:lnTo>
                  <a:pt x="39906" y="38128"/>
                </a:lnTo>
                <a:cubicBezTo>
                  <a:pt x="43757" y="38128"/>
                  <a:pt x="47113" y="37724"/>
                  <a:pt x="49974" y="36917"/>
                </a:cubicBezTo>
                <a:cubicBezTo>
                  <a:pt x="52829" y="36111"/>
                  <a:pt x="55195" y="34992"/>
                  <a:pt x="57059" y="33562"/>
                </a:cubicBezTo>
                <a:cubicBezTo>
                  <a:pt x="58921" y="32130"/>
                  <a:pt x="60307" y="30438"/>
                  <a:pt x="61207" y="28480"/>
                </a:cubicBezTo>
                <a:cubicBezTo>
                  <a:pt x="62110" y="26525"/>
                  <a:pt x="62560" y="24365"/>
                  <a:pt x="62560" y="22003"/>
                </a:cubicBezTo>
                <a:close/>
                <a:moveTo>
                  <a:pt x="57621" y="60786"/>
                </a:moveTo>
                <a:cubicBezTo>
                  <a:pt x="57621" y="59231"/>
                  <a:pt x="57322" y="57707"/>
                  <a:pt x="56732" y="56218"/>
                </a:cubicBezTo>
                <a:cubicBezTo>
                  <a:pt x="56141" y="54727"/>
                  <a:pt x="55072" y="53439"/>
                  <a:pt x="53517" y="52348"/>
                </a:cubicBezTo>
                <a:cubicBezTo>
                  <a:pt x="51965" y="51261"/>
                  <a:pt x="49864" y="50374"/>
                  <a:pt x="47221" y="49691"/>
                </a:cubicBezTo>
                <a:cubicBezTo>
                  <a:pt x="44582" y="49007"/>
                  <a:pt x="41238" y="48665"/>
                  <a:pt x="37198" y="48665"/>
                </a:cubicBezTo>
                <a:lnTo>
                  <a:pt x="17340" y="48665"/>
                </a:lnTo>
                <a:cubicBezTo>
                  <a:pt x="16843" y="51153"/>
                  <a:pt x="16473" y="53514"/>
                  <a:pt x="16225" y="55749"/>
                </a:cubicBezTo>
                <a:cubicBezTo>
                  <a:pt x="15972" y="57992"/>
                  <a:pt x="15851" y="60134"/>
                  <a:pt x="15851" y="62187"/>
                </a:cubicBezTo>
                <a:cubicBezTo>
                  <a:pt x="15851" y="68278"/>
                  <a:pt x="17247" y="72828"/>
                  <a:pt x="20048" y="75844"/>
                </a:cubicBezTo>
                <a:cubicBezTo>
                  <a:pt x="22842" y="78858"/>
                  <a:pt x="27381" y="80367"/>
                  <a:pt x="33656" y="80367"/>
                </a:cubicBezTo>
                <a:cubicBezTo>
                  <a:pt x="37947" y="80367"/>
                  <a:pt x="41613" y="79790"/>
                  <a:pt x="44658" y="78638"/>
                </a:cubicBezTo>
                <a:cubicBezTo>
                  <a:pt x="47703" y="77490"/>
                  <a:pt x="50190" y="75982"/>
                  <a:pt x="52117" y="74117"/>
                </a:cubicBezTo>
                <a:cubicBezTo>
                  <a:pt x="54045" y="72255"/>
                  <a:pt x="55447" y="70142"/>
                  <a:pt x="56318" y="67781"/>
                </a:cubicBezTo>
                <a:cubicBezTo>
                  <a:pt x="57185" y="65415"/>
                  <a:pt x="57621" y="63086"/>
                  <a:pt x="57621" y="60786"/>
                </a:cubicBezTo>
                <a:close/>
                <a:moveTo>
                  <a:pt x="175561" y="30391"/>
                </a:moveTo>
                <a:cubicBezTo>
                  <a:pt x="175561" y="33998"/>
                  <a:pt x="175215" y="38052"/>
                  <a:pt x="174534" y="42559"/>
                </a:cubicBezTo>
                <a:cubicBezTo>
                  <a:pt x="173851" y="47066"/>
                  <a:pt x="172764" y="51617"/>
                  <a:pt x="171273" y="56218"/>
                </a:cubicBezTo>
                <a:cubicBezTo>
                  <a:pt x="169779" y="60819"/>
                  <a:pt x="167867" y="65279"/>
                  <a:pt x="165535" y="69598"/>
                </a:cubicBezTo>
                <a:cubicBezTo>
                  <a:pt x="163202" y="73919"/>
                  <a:pt x="160394" y="77757"/>
                  <a:pt x="157100" y="81115"/>
                </a:cubicBezTo>
                <a:cubicBezTo>
                  <a:pt x="153805" y="84470"/>
                  <a:pt x="150001" y="87160"/>
                  <a:pt x="145677" y="89179"/>
                </a:cubicBezTo>
                <a:cubicBezTo>
                  <a:pt x="141357" y="91199"/>
                  <a:pt x="136464" y="92211"/>
                  <a:pt x="130993" y="92211"/>
                </a:cubicBezTo>
                <a:cubicBezTo>
                  <a:pt x="128198" y="92211"/>
                  <a:pt x="125650" y="91926"/>
                  <a:pt x="123349" y="91368"/>
                </a:cubicBezTo>
                <a:cubicBezTo>
                  <a:pt x="121046" y="90810"/>
                  <a:pt x="118936" y="90033"/>
                  <a:pt x="117010" y="89036"/>
                </a:cubicBezTo>
                <a:cubicBezTo>
                  <a:pt x="115084" y="88041"/>
                  <a:pt x="113309" y="86879"/>
                  <a:pt x="111696" y="85539"/>
                </a:cubicBezTo>
                <a:cubicBezTo>
                  <a:pt x="110080" y="84201"/>
                  <a:pt x="108586" y="82728"/>
                  <a:pt x="107218" y="81115"/>
                </a:cubicBezTo>
                <a:lnTo>
                  <a:pt x="99295" y="121388"/>
                </a:lnTo>
                <a:cubicBezTo>
                  <a:pt x="99169" y="121886"/>
                  <a:pt x="98971" y="122321"/>
                  <a:pt x="98686" y="122695"/>
                </a:cubicBezTo>
                <a:cubicBezTo>
                  <a:pt x="98406" y="123069"/>
                  <a:pt x="97956" y="123379"/>
                  <a:pt x="97336" y="123628"/>
                </a:cubicBezTo>
                <a:cubicBezTo>
                  <a:pt x="96714" y="123876"/>
                  <a:pt x="95888" y="124060"/>
                  <a:pt x="94864" y="124186"/>
                </a:cubicBezTo>
                <a:cubicBezTo>
                  <a:pt x="93837" y="124311"/>
                  <a:pt x="92552" y="124372"/>
                  <a:pt x="90996" y="124372"/>
                </a:cubicBezTo>
                <a:cubicBezTo>
                  <a:pt x="89568" y="124372"/>
                  <a:pt x="88369" y="124311"/>
                  <a:pt x="87407" y="124186"/>
                </a:cubicBezTo>
                <a:cubicBezTo>
                  <a:pt x="86442" y="124060"/>
                  <a:pt x="85679" y="123876"/>
                  <a:pt x="85121" y="123628"/>
                </a:cubicBezTo>
                <a:cubicBezTo>
                  <a:pt x="84564" y="123379"/>
                  <a:pt x="84203" y="123069"/>
                  <a:pt x="84048" y="122695"/>
                </a:cubicBezTo>
                <a:cubicBezTo>
                  <a:pt x="83897" y="122321"/>
                  <a:pt x="83850" y="121886"/>
                  <a:pt x="83912" y="121388"/>
                </a:cubicBezTo>
                <a:lnTo>
                  <a:pt x="107495" y="4101"/>
                </a:lnTo>
                <a:cubicBezTo>
                  <a:pt x="107624" y="3106"/>
                  <a:pt x="108244" y="2394"/>
                  <a:pt x="109364" y="1958"/>
                </a:cubicBezTo>
                <a:cubicBezTo>
                  <a:pt x="110479" y="1523"/>
                  <a:pt x="112348" y="1307"/>
                  <a:pt x="114959" y="1307"/>
                </a:cubicBezTo>
                <a:cubicBezTo>
                  <a:pt x="116265" y="1307"/>
                  <a:pt x="117320" y="1350"/>
                  <a:pt x="118130" y="1444"/>
                </a:cubicBezTo>
                <a:cubicBezTo>
                  <a:pt x="118936" y="1537"/>
                  <a:pt x="119591" y="1691"/>
                  <a:pt x="120088" y="1907"/>
                </a:cubicBezTo>
                <a:cubicBezTo>
                  <a:pt x="120585" y="2127"/>
                  <a:pt x="120894" y="2419"/>
                  <a:pt x="121020" y="2794"/>
                </a:cubicBezTo>
                <a:cubicBezTo>
                  <a:pt x="121144" y="3169"/>
                  <a:pt x="121175" y="3604"/>
                  <a:pt x="121110" y="4101"/>
                </a:cubicBezTo>
                <a:lnTo>
                  <a:pt x="117939" y="20044"/>
                </a:lnTo>
                <a:cubicBezTo>
                  <a:pt x="118811" y="17993"/>
                  <a:pt x="120290" y="15804"/>
                  <a:pt x="122370" y="13471"/>
                </a:cubicBezTo>
                <a:cubicBezTo>
                  <a:pt x="124452" y="11138"/>
                  <a:pt x="126939" y="8964"/>
                  <a:pt x="129830" y="6944"/>
                </a:cubicBezTo>
                <a:cubicBezTo>
                  <a:pt x="132717" y="4925"/>
                  <a:pt x="135935" y="3265"/>
                  <a:pt x="139477" y="1958"/>
                </a:cubicBezTo>
                <a:cubicBezTo>
                  <a:pt x="143021" y="651"/>
                  <a:pt x="146627" y="0"/>
                  <a:pt x="150292" y="0"/>
                </a:cubicBezTo>
                <a:cubicBezTo>
                  <a:pt x="155016" y="0"/>
                  <a:pt x="158979" y="806"/>
                  <a:pt x="162182" y="2423"/>
                </a:cubicBezTo>
                <a:cubicBezTo>
                  <a:pt x="165381" y="4040"/>
                  <a:pt x="167975" y="6203"/>
                  <a:pt x="169966" y="8903"/>
                </a:cubicBezTo>
                <a:cubicBezTo>
                  <a:pt x="171954" y="11606"/>
                  <a:pt x="173386" y="14811"/>
                  <a:pt x="174258" y="18508"/>
                </a:cubicBezTo>
                <a:cubicBezTo>
                  <a:pt x="175125" y="22205"/>
                  <a:pt x="175561" y="26168"/>
                  <a:pt x="175561" y="30391"/>
                </a:cubicBezTo>
                <a:close/>
                <a:moveTo>
                  <a:pt x="159429" y="31417"/>
                </a:moveTo>
                <a:cubicBezTo>
                  <a:pt x="159429" y="28746"/>
                  <a:pt x="159199" y="26290"/>
                  <a:pt x="158731" y="24051"/>
                </a:cubicBezTo>
                <a:cubicBezTo>
                  <a:pt x="158265" y="21816"/>
                  <a:pt x="157517" y="19887"/>
                  <a:pt x="156491" y="18270"/>
                </a:cubicBezTo>
                <a:cubicBezTo>
                  <a:pt x="155466" y="16657"/>
                  <a:pt x="154133" y="15411"/>
                  <a:pt x="152484" y="14540"/>
                </a:cubicBezTo>
                <a:cubicBezTo>
                  <a:pt x="150840" y="13673"/>
                  <a:pt x="148802" y="13237"/>
                  <a:pt x="146376" y="13237"/>
                </a:cubicBezTo>
                <a:cubicBezTo>
                  <a:pt x="143017" y="13237"/>
                  <a:pt x="139605" y="14169"/>
                  <a:pt x="136122" y="16031"/>
                </a:cubicBezTo>
                <a:cubicBezTo>
                  <a:pt x="132641" y="17899"/>
                  <a:pt x="129409" y="20509"/>
                  <a:pt x="126424" y="23865"/>
                </a:cubicBezTo>
                <a:cubicBezTo>
                  <a:pt x="123440" y="27224"/>
                  <a:pt x="120787" y="31183"/>
                  <a:pt x="118454" y="35752"/>
                </a:cubicBezTo>
                <a:cubicBezTo>
                  <a:pt x="116121" y="40320"/>
                  <a:pt x="114429" y="45306"/>
                  <a:pt x="113371" y="50717"/>
                </a:cubicBezTo>
                <a:lnTo>
                  <a:pt x="110296" y="66103"/>
                </a:lnTo>
                <a:cubicBezTo>
                  <a:pt x="113219" y="70456"/>
                  <a:pt x="116354" y="73699"/>
                  <a:pt x="119714" y="75844"/>
                </a:cubicBezTo>
                <a:cubicBezTo>
                  <a:pt x="123073" y="77987"/>
                  <a:pt x="126860" y="79060"/>
                  <a:pt x="131086" y="79060"/>
                </a:cubicBezTo>
                <a:cubicBezTo>
                  <a:pt x="134383" y="79060"/>
                  <a:pt x="137383" y="78281"/>
                  <a:pt x="140083" y="76727"/>
                </a:cubicBezTo>
                <a:cubicBezTo>
                  <a:pt x="142786" y="75171"/>
                  <a:pt x="145179" y="73091"/>
                  <a:pt x="147261" y="70481"/>
                </a:cubicBezTo>
                <a:cubicBezTo>
                  <a:pt x="149345" y="67871"/>
                  <a:pt x="151149" y="64922"/>
                  <a:pt x="152671" y="61625"/>
                </a:cubicBezTo>
                <a:cubicBezTo>
                  <a:pt x="154194" y="58331"/>
                  <a:pt x="155466" y="54911"/>
                  <a:pt x="156491" y="51369"/>
                </a:cubicBezTo>
                <a:cubicBezTo>
                  <a:pt x="157517" y="47826"/>
                  <a:pt x="158265" y="44313"/>
                  <a:pt x="158731" y="40832"/>
                </a:cubicBezTo>
                <a:cubicBezTo>
                  <a:pt x="159199" y="37351"/>
                  <a:pt x="159429" y="34211"/>
                  <a:pt x="159429" y="31417"/>
                </a:cubicBezTo>
                <a:close/>
                <a:moveTo>
                  <a:pt x="268980" y="21349"/>
                </a:moveTo>
                <a:cubicBezTo>
                  <a:pt x="268980" y="25639"/>
                  <a:pt x="267987" y="29491"/>
                  <a:pt x="265996" y="32911"/>
                </a:cubicBezTo>
                <a:cubicBezTo>
                  <a:pt x="264006" y="36327"/>
                  <a:pt x="260898" y="39247"/>
                  <a:pt x="256676" y="41674"/>
                </a:cubicBezTo>
                <a:cubicBezTo>
                  <a:pt x="252447" y="44097"/>
                  <a:pt x="247042" y="45961"/>
                  <a:pt x="240451" y="47264"/>
                </a:cubicBezTo>
                <a:cubicBezTo>
                  <a:pt x="233862" y="48571"/>
                  <a:pt x="225968" y="49223"/>
                  <a:pt x="216766" y="49223"/>
                </a:cubicBezTo>
                <a:lnTo>
                  <a:pt x="206883" y="49223"/>
                </a:lnTo>
                <a:cubicBezTo>
                  <a:pt x="206449" y="51279"/>
                  <a:pt x="206157" y="53269"/>
                  <a:pt x="206002" y="55192"/>
                </a:cubicBezTo>
                <a:cubicBezTo>
                  <a:pt x="205844" y="57121"/>
                  <a:pt x="205769" y="58925"/>
                  <a:pt x="205769" y="60603"/>
                </a:cubicBezTo>
                <a:cubicBezTo>
                  <a:pt x="205769" y="66816"/>
                  <a:pt x="207305" y="71568"/>
                  <a:pt x="210384" y="74865"/>
                </a:cubicBezTo>
                <a:cubicBezTo>
                  <a:pt x="213457" y="78160"/>
                  <a:pt x="218447" y="79808"/>
                  <a:pt x="225344" y="79808"/>
                </a:cubicBezTo>
                <a:cubicBezTo>
                  <a:pt x="229323" y="79808"/>
                  <a:pt x="232897" y="79510"/>
                  <a:pt x="236070" y="78919"/>
                </a:cubicBezTo>
                <a:cubicBezTo>
                  <a:pt x="239237" y="78328"/>
                  <a:pt x="241987" y="77692"/>
                  <a:pt x="244317" y="77008"/>
                </a:cubicBezTo>
                <a:cubicBezTo>
                  <a:pt x="246650" y="76327"/>
                  <a:pt x="248565" y="75687"/>
                  <a:pt x="250055" y="75096"/>
                </a:cubicBezTo>
                <a:cubicBezTo>
                  <a:pt x="251546" y="74506"/>
                  <a:pt x="252568" y="74214"/>
                  <a:pt x="253126" y="74214"/>
                </a:cubicBezTo>
                <a:cubicBezTo>
                  <a:pt x="253688" y="74214"/>
                  <a:pt x="254105" y="74412"/>
                  <a:pt x="254389" y="74819"/>
                </a:cubicBezTo>
                <a:cubicBezTo>
                  <a:pt x="254670" y="75222"/>
                  <a:pt x="254808" y="75799"/>
                  <a:pt x="254808" y="76543"/>
                </a:cubicBezTo>
                <a:cubicBezTo>
                  <a:pt x="254808" y="77163"/>
                  <a:pt x="254746" y="77911"/>
                  <a:pt x="254625" y="78782"/>
                </a:cubicBezTo>
                <a:cubicBezTo>
                  <a:pt x="254498" y="79653"/>
                  <a:pt x="254311" y="80540"/>
                  <a:pt x="254062" y="81439"/>
                </a:cubicBezTo>
                <a:cubicBezTo>
                  <a:pt x="253810" y="82339"/>
                  <a:pt x="253487" y="83196"/>
                  <a:pt x="253083" y="84003"/>
                </a:cubicBezTo>
                <a:cubicBezTo>
                  <a:pt x="252676" y="84812"/>
                  <a:pt x="252229" y="85493"/>
                  <a:pt x="251733" y="86051"/>
                </a:cubicBezTo>
                <a:cubicBezTo>
                  <a:pt x="250985" y="86799"/>
                  <a:pt x="249662" y="87533"/>
                  <a:pt x="247769" y="88247"/>
                </a:cubicBezTo>
                <a:cubicBezTo>
                  <a:pt x="245872" y="88960"/>
                  <a:pt x="243622" y="89611"/>
                  <a:pt x="241012" y="90202"/>
                </a:cubicBezTo>
                <a:cubicBezTo>
                  <a:pt x="238402" y="90792"/>
                  <a:pt x="235540" y="91275"/>
                  <a:pt x="232434" y="91648"/>
                </a:cubicBezTo>
                <a:cubicBezTo>
                  <a:pt x="229323" y="92023"/>
                  <a:pt x="226216" y="92211"/>
                  <a:pt x="223110" y="92211"/>
                </a:cubicBezTo>
                <a:cubicBezTo>
                  <a:pt x="217576" y="92211"/>
                  <a:pt x="212727" y="91587"/>
                  <a:pt x="208562" y="90343"/>
                </a:cubicBezTo>
                <a:cubicBezTo>
                  <a:pt x="204400" y="89097"/>
                  <a:pt x="200934" y="87186"/>
                  <a:pt x="198169" y="84607"/>
                </a:cubicBezTo>
                <a:cubicBezTo>
                  <a:pt x="195400" y="82025"/>
                  <a:pt x="193334" y="78811"/>
                  <a:pt x="191967" y="74955"/>
                </a:cubicBezTo>
                <a:cubicBezTo>
                  <a:pt x="190598" y="71107"/>
                  <a:pt x="189914" y="66568"/>
                  <a:pt x="189914" y="61343"/>
                </a:cubicBezTo>
                <a:cubicBezTo>
                  <a:pt x="189914" y="57305"/>
                  <a:pt x="190306" y="52966"/>
                  <a:pt x="191084" y="48337"/>
                </a:cubicBezTo>
                <a:cubicBezTo>
                  <a:pt x="191857" y="43708"/>
                  <a:pt x="193089" y="39125"/>
                  <a:pt x="194767" y="34586"/>
                </a:cubicBezTo>
                <a:cubicBezTo>
                  <a:pt x="196441" y="30049"/>
                  <a:pt x="198619" y="25701"/>
                  <a:pt x="201293" y="21532"/>
                </a:cubicBezTo>
                <a:cubicBezTo>
                  <a:pt x="203964" y="17370"/>
                  <a:pt x="207151" y="13702"/>
                  <a:pt x="210848" y="10530"/>
                </a:cubicBezTo>
                <a:cubicBezTo>
                  <a:pt x="214544" y="7362"/>
                  <a:pt x="218821" y="4813"/>
                  <a:pt x="223667" y="2887"/>
                </a:cubicBezTo>
                <a:cubicBezTo>
                  <a:pt x="228513" y="961"/>
                  <a:pt x="233982" y="0"/>
                  <a:pt x="240081" y="0"/>
                </a:cubicBezTo>
                <a:cubicBezTo>
                  <a:pt x="245297" y="0"/>
                  <a:pt x="249727" y="651"/>
                  <a:pt x="253364" y="1958"/>
                </a:cubicBezTo>
                <a:cubicBezTo>
                  <a:pt x="256999" y="3265"/>
                  <a:pt x="259980" y="4939"/>
                  <a:pt x="262313" y="6991"/>
                </a:cubicBezTo>
                <a:cubicBezTo>
                  <a:pt x="264642" y="9044"/>
                  <a:pt x="266335" y="11326"/>
                  <a:pt x="267397" y="13842"/>
                </a:cubicBezTo>
                <a:cubicBezTo>
                  <a:pt x="268451" y="16359"/>
                  <a:pt x="268980" y="18861"/>
                  <a:pt x="268980" y="21349"/>
                </a:cubicBezTo>
                <a:close/>
                <a:moveTo>
                  <a:pt x="253223" y="22748"/>
                </a:moveTo>
                <a:cubicBezTo>
                  <a:pt x="253223" y="19577"/>
                  <a:pt x="251981" y="17014"/>
                  <a:pt x="249497" y="15056"/>
                </a:cubicBezTo>
                <a:cubicBezTo>
                  <a:pt x="247010" y="13097"/>
                  <a:pt x="243463" y="12117"/>
                  <a:pt x="238862" y="12117"/>
                </a:cubicBezTo>
                <a:cubicBezTo>
                  <a:pt x="234824" y="12117"/>
                  <a:pt x="231249" y="12815"/>
                  <a:pt x="228143" y="14216"/>
                </a:cubicBezTo>
                <a:cubicBezTo>
                  <a:pt x="225036" y="15617"/>
                  <a:pt x="222285" y="17493"/>
                  <a:pt x="219891" y="19858"/>
                </a:cubicBezTo>
                <a:cubicBezTo>
                  <a:pt x="217498" y="22220"/>
                  <a:pt x="215445" y="24969"/>
                  <a:pt x="213736" y="28105"/>
                </a:cubicBezTo>
                <a:cubicBezTo>
                  <a:pt x="212029" y="31248"/>
                  <a:pt x="210643" y="34557"/>
                  <a:pt x="209588" y="38038"/>
                </a:cubicBezTo>
                <a:lnTo>
                  <a:pt x="219099" y="38038"/>
                </a:lnTo>
                <a:cubicBezTo>
                  <a:pt x="225625" y="38038"/>
                  <a:pt x="231076" y="37631"/>
                  <a:pt x="235462" y="36821"/>
                </a:cubicBezTo>
                <a:cubicBezTo>
                  <a:pt x="239842" y="36018"/>
                  <a:pt x="243356" y="34912"/>
                  <a:pt x="245995" y="33516"/>
                </a:cubicBezTo>
                <a:cubicBezTo>
                  <a:pt x="248637" y="32116"/>
                  <a:pt x="250502" y="30485"/>
                  <a:pt x="251593" y="28621"/>
                </a:cubicBezTo>
                <a:cubicBezTo>
                  <a:pt x="252680" y="26755"/>
                  <a:pt x="253223" y="24797"/>
                  <a:pt x="253223" y="22748"/>
                </a:cubicBezTo>
                <a:close/>
                <a:moveTo>
                  <a:pt x="386081" y="87268"/>
                </a:moveTo>
                <a:cubicBezTo>
                  <a:pt x="385959" y="88636"/>
                  <a:pt x="385369" y="89597"/>
                  <a:pt x="384314" y="90155"/>
                </a:cubicBezTo>
                <a:cubicBezTo>
                  <a:pt x="383251" y="90712"/>
                  <a:pt x="381293" y="90994"/>
                  <a:pt x="378438" y="90994"/>
                </a:cubicBezTo>
                <a:cubicBezTo>
                  <a:pt x="376823" y="90994"/>
                  <a:pt x="375516" y="90965"/>
                  <a:pt x="374521" y="90904"/>
                </a:cubicBezTo>
                <a:cubicBezTo>
                  <a:pt x="373528" y="90839"/>
                  <a:pt x="372783" y="90716"/>
                  <a:pt x="372286" y="90533"/>
                </a:cubicBezTo>
                <a:cubicBezTo>
                  <a:pt x="371790" y="90343"/>
                  <a:pt x="371462" y="90080"/>
                  <a:pt x="371307" y="89737"/>
                </a:cubicBezTo>
                <a:cubicBezTo>
                  <a:pt x="371148" y="89395"/>
                  <a:pt x="371101" y="88946"/>
                  <a:pt x="371167" y="88383"/>
                </a:cubicBezTo>
                <a:lnTo>
                  <a:pt x="374709" y="39438"/>
                </a:lnTo>
                <a:cubicBezTo>
                  <a:pt x="374835" y="38193"/>
                  <a:pt x="375004" y="36544"/>
                  <a:pt x="375224" y="34496"/>
                </a:cubicBezTo>
                <a:cubicBezTo>
                  <a:pt x="375440" y="32443"/>
                  <a:pt x="375685" y="30222"/>
                  <a:pt x="375965" y="27828"/>
                </a:cubicBezTo>
                <a:cubicBezTo>
                  <a:pt x="376250" y="25434"/>
                  <a:pt x="376542" y="22993"/>
                  <a:pt x="376854" y="20509"/>
                </a:cubicBezTo>
                <a:cubicBezTo>
                  <a:pt x="377168" y="18021"/>
                  <a:pt x="377474" y="15753"/>
                  <a:pt x="377786" y="13702"/>
                </a:cubicBezTo>
                <a:lnTo>
                  <a:pt x="377596" y="13702"/>
                </a:lnTo>
                <a:cubicBezTo>
                  <a:pt x="376664" y="15505"/>
                  <a:pt x="375671" y="17399"/>
                  <a:pt x="374615" y="19389"/>
                </a:cubicBezTo>
                <a:cubicBezTo>
                  <a:pt x="373557" y="21380"/>
                  <a:pt x="372484" y="23400"/>
                  <a:pt x="371401" y="25448"/>
                </a:cubicBezTo>
                <a:cubicBezTo>
                  <a:pt x="370314" y="27501"/>
                  <a:pt x="369227" y="29553"/>
                  <a:pt x="368139" y="31604"/>
                </a:cubicBezTo>
                <a:cubicBezTo>
                  <a:pt x="367049" y="33656"/>
                  <a:pt x="366036" y="35587"/>
                  <a:pt x="365108" y="37386"/>
                </a:cubicBezTo>
                <a:lnTo>
                  <a:pt x="337694" y="87076"/>
                </a:lnTo>
                <a:cubicBezTo>
                  <a:pt x="337319" y="87826"/>
                  <a:pt x="336934" y="88445"/>
                  <a:pt x="336531" y="88946"/>
                </a:cubicBezTo>
                <a:cubicBezTo>
                  <a:pt x="336124" y="89442"/>
                  <a:pt x="335594" y="89845"/>
                  <a:pt x="334943" y="90155"/>
                </a:cubicBezTo>
                <a:cubicBezTo>
                  <a:pt x="334291" y="90468"/>
                  <a:pt x="333485" y="90684"/>
                  <a:pt x="332521" y="90810"/>
                </a:cubicBezTo>
                <a:cubicBezTo>
                  <a:pt x="331556" y="90932"/>
                  <a:pt x="330393" y="90994"/>
                  <a:pt x="329025" y="90994"/>
                </a:cubicBezTo>
                <a:cubicBezTo>
                  <a:pt x="327779" y="90994"/>
                  <a:pt x="326739" y="90932"/>
                  <a:pt x="325900" y="90810"/>
                </a:cubicBezTo>
                <a:cubicBezTo>
                  <a:pt x="325061" y="90684"/>
                  <a:pt x="324378" y="90482"/>
                  <a:pt x="323848" y="90202"/>
                </a:cubicBezTo>
                <a:cubicBezTo>
                  <a:pt x="323323" y="89925"/>
                  <a:pt x="322916" y="89532"/>
                  <a:pt x="322638" y="89036"/>
                </a:cubicBezTo>
                <a:cubicBezTo>
                  <a:pt x="322357" y="88538"/>
                  <a:pt x="322188" y="87920"/>
                  <a:pt x="322124" y="87174"/>
                </a:cubicBezTo>
                <a:lnTo>
                  <a:pt x="315036" y="37386"/>
                </a:lnTo>
                <a:cubicBezTo>
                  <a:pt x="314726" y="35334"/>
                  <a:pt x="314430" y="33238"/>
                  <a:pt x="314153" y="31090"/>
                </a:cubicBezTo>
                <a:cubicBezTo>
                  <a:pt x="313872" y="28947"/>
                  <a:pt x="313627" y="26849"/>
                  <a:pt x="313411" y="24797"/>
                </a:cubicBezTo>
                <a:cubicBezTo>
                  <a:pt x="313192" y="22748"/>
                  <a:pt x="313005" y="20772"/>
                  <a:pt x="312850" y="18878"/>
                </a:cubicBezTo>
                <a:cubicBezTo>
                  <a:pt x="312691" y="16985"/>
                  <a:pt x="312555" y="15256"/>
                  <a:pt x="312426" y="13702"/>
                </a:cubicBezTo>
                <a:lnTo>
                  <a:pt x="312242" y="13702"/>
                </a:lnTo>
                <a:cubicBezTo>
                  <a:pt x="311745" y="15692"/>
                  <a:pt x="311186" y="17774"/>
                  <a:pt x="310564" y="19948"/>
                </a:cubicBezTo>
                <a:cubicBezTo>
                  <a:pt x="309945" y="22126"/>
                  <a:pt x="309318" y="24332"/>
                  <a:pt x="308700" y="26568"/>
                </a:cubicBezTo>
                <a:cubicBezTo>
                  <a:pt x="308080" y="28807"/>
                  <a:pt x="307421" y="31028"/>
                  <a:pt x="306742" y="33232"/>
                </a:cubicBezTo>
                <a:cubicBezTo>
                  <a:pt x="306056" y="35442"/>
                  <a:pt x="305401" y="37508"/>
                  <a:pt x="304783" y="39438"/>
                </a:cubicBezTo>
                <a:lnTo>
                  <a:pt x="289493" y="87545"/>
                </a:lnTo>
                <a:cubicBezTo>
                  <a:pt x="289240" y="88290"/>
                  <a:pt x="288950" y="88895"/>
                  <a:pt x="288609" y="89360"/>
                </a:cubicBezTo>
                <a:cubicBezTo>
                  <a:pt x="288261" y="89827"/>
                  <a:pt x="287780" y="90169"/>
                  <a:pt x="287161" y="90388"/>
                </a:cubicBezTo>
                <a:cubicBezTo>
                  <a:pt x="286541" y="90608"/>
                  <a:pt x="285714" y="90763"/>
                  <a:pt x="284690" y="90857"/>
                </a:cubicBezTo>
                <a:cubicBezTo>
                  <a:pt x="283666" y="90947"/>
                  <a:pt x="282339" y="90994"/>
                  <a:pt x="280728" y="90994"/>
                </a:cubicBezTo>
                <a:cubicBezTo>
                  <a:pt x="279172" y="90994"/>
                  <a:pt x="277948" y="90932"/>
                  <a:pt x="277049" y="90810"/>
                </a:cubicBezTo>
                <a:cubicBezTo>
                  <a:pt x="276148" y="90684"/>
                  <a:pt x="275497" y="90468"/>
                  <a:pt x="275089" y="90155"/>
                </a:cubicBezTo>
                <a:cubicBezTo>
                  <a:pt x="274686" y="89845"/>
                  <a:pt x="274481" y="89456"/>
                  <a:pt x="274481" y="88989"/>
                </a:cubicBezTo>
                <a:cubicBezTo>
                  <a:pt x="274481" y="88524"/>
                  <a:pt x="274604" y="87947"/>
                  <a:pt x="274855" y="87268"/>
                </a:cubicBezTo>
                <a:lnTo>
                  <a:pt x="300030" y="7827"/>
                </a:lnTo>
                <a:cubicBezTo>
                  <a:pt x="300711" y="5843"/>
                  <a:pt x="301705" y="4334"/>
                  <a:pt x="303012" y="3304"/>
                </a:cubicBezTo>
                <a:cubicBezTo>
                  <a:pt x="304315" y="2282"/>
                  <a:pt x="306086" y="1768"/>
                  <a:pt x="308325" y="1768"/>
                </a:cubicBezTo>
                <a:lnTo>
                  <a:pt x="314851" y="1768"/>
                </a:lnTo>
                <a:cubicBezTo>
                  <a:pt x="316651" y="1768"/>
                  <a:pt x="318146" y="1907"/>
                  <a:pt x="319327" y="2189"/>
                </a:cubicBezTo>
                <a:cubicBezTo>
                  <a:pt x="320507" y="2470"/>
                  <a:pt x="321486" y="2951"/>
                  <a:pt x="322265" y="3632"/>
                </a:cubicBezTo>
                <a:cubicBezTo>
                  <a:pt x="323041" y="4317"/>
                  <a:pt x="323628" y="5235"/>
                  <a:pt x="324035" y="6383"/>
                </a:cubicBezTo>
                <a:cubicBezTo>
                  <a:pt x="324439" y="7535"/>
                  <a:pt x="324734" y="8983"/>
                  <a:pt x="324921" y="10721"/>
                </a:cubicBezTo>
                <a:lnTo>
                  <a:pt x="330235" y="46430"/>
                </a:lnTo>
                <a:cubicBezTo>
                  <a:pt x="330547" y="48604"/>
                  <a:pt x="330825" y="50792"/>
                  <a:pt x="331074" y="53000"/>
                </a:cubicBezTo>
                <a:cubicBezTo>
                  <a:pt x="331325" y="55205"/>
                  <a:pt x="331570" y="57380"/>
                  <a:pt x="331822" y="59526"/>
                </a:cubicBezTo>
                <a:cubicBezTo>
                  <a:pt x="332070" y="61671"/>
                  <a:pt x="332268" y="63770"/>
                  <a:pt x="332427" y="65823"/>
                </a:cubicBezTo>
                <a:cubicBezTo>
                  <a:pt x="332582" y="67871"/>
                  <a:pt x="332721" y="69830"/>
                  <a:pt x="332849" y="71698"/>
                </a:cubicBezTo>
                <a:lnTo>
                  <a:pt x="333032" y="71698"/>
                </a:lnTo>
                <a:cubicBezTo>
                  <a:pt x="333964" y="69769"/>
                  <a:pt x="334961" y="67734"/>
                  <a:pt x="336016" y="65585"/>
                </a:cubicBezTo>
                <a:cubicBezTo>
                  <a:pt x="337074" y="63443"/>
                  <a:pt x="338161" y="61268"/>
                  <a:pt x="339282" y="59057"/>
                </a:cubicBezTo>
                <a:cubicBezTo>
                  <a:pt x="340402" y="56855"/>
                  <a:pt x="341516" y="54662"/>
                  <a:pt x="342636" y="52484"/>
                </a:cubicBezTo>
                <a:cubicBezTo>
                  <a:pt x="343753" y="50310"/>
                  <a:pt x="344901" y="48229"/>
                  <a:pt x="346086" y="46246"/>
                </a:cubicBezTo>
                <a:lnTo>
                  <a:pt x="365291" y="10721"/>
                </a:lnTo>
                <a:cubicBezTo>
                  <a:pt x="366097" y="9165"/>
                  <a:pt x="366922" y="7816"/>
                  <a:pt x="367765" y="6664"/>
                </a:cubicBezTo>
                <a:cubicBezTo>
                  <a:pt x="368599" y="5515"/>
                  <a:pt x="369532" y="4583"/>
                  <a:pt x="370558" y="3870"/>
                </a:cubicBezTo>
                <a:cubicBezTo>
                  <a:pt x="371583" y="3157"/>
                  <a:pt x="372733" y="2625"/>
                  <a:pt x="374007" y="2282"/>
                </a:cubicBezTo>
                <a:cubicBezTo>
                  <a:pt x="375285" y="1937"/>
                  <a:pt x="376793" y="1768"/>
                  <a:pt x="378532" y="1768"/>
                </a:cubicBezTo>
                <a:lnTo>
                  <a:pt x="386549" y="1768"/>
                </a:lnTo>
                <a:cubicBezTo>
                  <a:pt x="388789" y="1768"/>
                  <a:pt x="390391" y="2235"/>
                  <a:pt x="391351" y="3169"/>
                </a:cubicBezTo>
                <a:cubicBezTo>
                  <a:pt x="392312" y="4101"/>
                  <a:pt x="392674" y="5590"/>
                  <a:pt x="392425" y="7643"/>
                </a:cubicBezTo>
                <a:close/>
                <a:moveTo>
                  <a:pt x="469205" y="88102"/>
                </a:moveTo>
                <a:cubicBezTo>
                  <a:pt x="469079" y="88600"/>
                  <a:pt x="468878" y="89036"/>
                  <a:pt x="468600" y="89409"/>
                </a:cubicBezTo>
                <a:cubicBezTo>
                  <a:pt x="468319" y="89784"/>
                  <a:pt x="467884" y="90076"/>
                  <a:pt x="467293" y="90292"/>
                </a:cubicBezTo>
                <a:cubicBezTo>
                  <a:pt x="466703" y="90511"/>
                  <a:pt x="465878" y="90684"/>
                  <a:pt x="464824" y="90810"/>
                </a:cubicBezTo>
                <a:cubicBezTo>
                  <a:pt x="463765" y="90932"/>
                  <a:pt x="462492" y="90994"/>
                  <a:pt x="461000" y="90994"/>
                </a:cubicBezTo>
                <a:cubicBezTo>
                  <a:pt x="459507" y="90994"/>
                  <a:pt x="458265" y="90932"/>
                  <a:pt x="457272" y="90810"/>
                </a:cubicBezTo>
                <a:cubicBezTo>
                  <a:pt x="456278" y="90684"/>
                  <a:pt x="455518" y="90511"/>
                  <a:pt x="454988" y="90292"/>
                </a:cubicBezTo>
                <a:cubicBezTo>
                  <a:pt x="454460" y="90076"/>
                  <a:pt x="454103" y="89784"/>
                  <a:pt x="453916" y="89409"/>
                </a:cubicBezTo>
                <a:cubicBezTo>
                  <a:pt x="453729" y="89036"/>
                  <a:pt x="453697" y="88600"/>
                  <a:pt x="453823" y="88102"/>
                </a:cubicBezTo>
                <a:lnTo>
                  <a:pt x="460908" y="52768"/>
                </a:lnTo>
                <a:lnTo>
                  <a:pt x="450093" y="52768"/>
                </a:lnTo>
                <a:cubicBezTo>
                  <a:pt x="446800" y="52768"/>
                  <a:pt x="443941" y="53186"/>
                  <a:pt x="441514" y="54026"/>
                </a:cubicBezTo>
                <a:cubicBezTo>
                  <a:pt x="439092" y="54864"/>
                  <a:pt x="436963" y="56031"/>
                  <a:pt x="435131" y="57521"/>
                </a:cubicBezTo>
                <a:cubicBezTo>
                  <a:pt x="433296" y="59012"/>
                  <a:pt x="431650" y="60754"/>
                  <a:pt x="430189" y="62744"/>
                </a:cubicBezTo>
                <a:cubicBezTo>
                  <a:pt x="428727" y="64736"/>
                  <a:pt x="427374" y="66845"/>
                  <a:pt x="426131" y="69088"/>
                </a:cubicBezTo>
                <a:lnTo>
                  <a:pt x="415781" y="87174"/>
                </a:lnTo>
                <a:cubicBezTo>
                  <a:pt x="415285" y="87980"/>
                  <a:pt x="414806" y="88632"/>
                  <a:pt x="414341" y="89129"/>
                </a:cubicBezTo>
                <a:cubicBezTo>
                  <a:pt x="413873" y="89625"/>
                  <a:pt x="413265" y="90015"/>
                  <a:pt x="412520" y="90296"/>
                </a:cubicBezTo>
                <a:cubicBezTo>
                  <a:pt x="411774" y="90580"/>
                  <a:pt x="410824" y="90763"/>
                  <a:pt x="409676" y="90857"/>
                </a:cubicBezTo>
                <a:cubicBezTo>
                  <a:pt x="408525" y="90947"/>
                  <a:pt x="407077" y="90994"/>
                  <a:pt x="405338" y="90994"/>
                </a:cubicBezTo>
                <a:cubicBezTo>
                  <a:pt x="404031" y="90994"/>
                  <a:pt x="402944" y="90947"/>
                  <a:pt x="402076" y="90857"/>
                </a:cubicBezTo>
                <a:cubicBezTo>
                  <a:pt x="401205" y="90763"/>
                  <a:pt x="400520" y="90608"/>
                  <a:pt x="400024" y="90388"/>
                </a:cubicBezTo>
                <a:cubicBezTo>
                  <a:pt x="399527" y="90169"/>
                  <a:pt x="399171" y="89925"/>
                  <a:pt x="398951" y="89640"/>
                </a:cubicBezTo>
                <a:cubicBezTo>
                  <a:pt x="398735" y="89362"/>
                  <a:pt x="398627" y="89007"/>
                  <a:pt x="398627" y="88571"/>
                </a:cubicBezTo>
                <a:cubicBezTo>
                  <a:pt x="398627" y="88383"/>
                  <a:pt x="398688" y="88153"/>
                  <a:pt x="398811" y="87872"/>
                </a:cubicBezTo>
                <a:cubicBezTo>
                  <a:pt x="398941" y="87592"/>
                  <a:pt x="399124" y="87170"/>
                  <a:pt x="399372" y="86613"/>
                </a:cubicBezTo>
                <a:cubicBezTo>
                  <a:pt x="399621" y="86051"/>
                  <a:pt x="399977" y="85357"/>
                  <a:pt x="400442" y="84513"/>
                </a:cubicBezTo>
                <a:cubicBezTo>
                  <a:pt x="400910" y="83679"/>
                  <a:pt x="401517" y="82606"/>
                  <a:pt x="402263" y="81299"/>
                </a:cubicBezTo>
                <a:lnTo>
                  <a:pt x="412149" y="64887"/>
                </a:lnTo>
                <a:cubicBezTo>
                  <a:pt x="415065" y="60040"/>
                  <a:pt x="417974" y="56326"/>
                  <a:pt x="420865" y="53748"/>
                </a:cubicBezTo>
                <a:cubicBezTo>
                  <a:pt x="423755" y="51167"/>
                  <a:pt x="426848" y="49475"/>
                  <a:pt x="430138" y="48665"/>
                </a:cubicBezTo>
                <a:cubicBezTo>
                  <a:pt x="424856" y="47423"/>
                  <a:pt x="420991" y="45296"/>
                  <a:pt x="418536" y="42282"/>
                </a:cubicBezTo>
                <a:cubicBezTo>
                  <a:pt x="416081" y="39266"/>
                  <a:pt x="414849" y="35489"/>
                  <a:pt x="414849" y="30952"/>
                </a:cubicBezTo>
                <a:cubicBezTo>
                  <a:pt x="414849" y="28713"/>
                  <a:pt x="415147" y="26417"/>
                  <a:pt x="415738" y="24055"/>
                </a:cubicBezTo>
                <a:cubicBezTo>
                  <a:pt x="416325" y="21690"/>
                  <a:pt x="417290" y="19393"/>
                  <a:pt x="418629" y="17154"/>
                </a:cubicBezTo>
                <a:cubicBezTo>
                  <a:pt x="419964" y="14915"/>
                  <a:pt x="421721" y="12801"/>
                  <a:pt x="423893" y="10811"/>
                </a:cubicBezTo>
                <a:cubicBezTo>
                  <a:pt x="426067" y="8824"/>
                  <a:pt x="428755" y="7085"/>
                  <a:pt x="431960" y="5590"/>
                </a:cubicBezTo>
                <a:cubicBezTo>
                  <a:pt x="435164" y="4101"/>
                  <a:pt x="438890" y="2920"/>
                  <a:pt x="443148" y="2048"/>
                </a:cubicBezTo>
                <a:cubicBezTo>
                  <a:pt x="447407" y="1177"/>
                  <a:pt x="452300" y="742"/>
                  <a:pt x="457829" y="742"/>
                </a:cubicBezTo>
                <a:cubicBezTo>
                  <a:pt x="459819" y="742"/>
                  <a:pt x="461807" y="775"/>
                  <a:pt x="463799" y="836"/>
                </a:cubicBezTo>
                <a:cubicBezTo>
                  <a:pt x="465789" y="900"/>
                  <a:pt x="467747" y="993"/>
                  <a:pt x="469674" y="1116"/>
                </a:cubicBezTo>
                <a:cubicBezTo>
                  <a:pt x="471596" y="1242"/>
                  <a:pt x="473493" y="1368"/>
                  <a:pt x="475362" y="1491"/>
                </a:cubicBezTo>
                <a:cubicBezTo>
                  <a:pt x="477222" y="1613"/>
                  <a:pt x="479026" y="1768"/>
                  <a:pt x="480768" y="1958"/>
                </a:cubicBezTo>
                <a:cubicBezTo>
                  <a:pt x="482324" y="2142"/>
                  <a:pt x="483519" y="2747"/>
                  <a:pt x="484357" y="3773"/>
                </a:cubicBezTo>
                <a:cubicBezTo>
                  <a:pt x="485193" y="4799"/>
                  <a:pt x="485430" y="6336"/>
                  <a:pt x="485056" y="8392"/>
                </a:cubicBezTo>
                <a:close/>
                <a:moveTo>
                  <a:pt x="468741" y="13143"/>
                </a:moveTo>
                <a:cubicBezTo>
                  <a:pt x="466628" y="12831"/>
                  <a:pt x="464424" y="12633"/>
                  <a:pt x="462121" y="12539"/>
                </a:cubicBezTo>
                <a:cubicBezTo>
                  <a:pt x="459819" y="12445"/>
                  <a:pt x="457800" y="12402"/>
                  <a:pt x="456061" y="12402"/>
                </a:cubicBezTo>
                <a:cubicBezTo>
                  <a:pt x="450651" y="12402"/>
                  <a:pt x="446273" y="12974"/>
                  <a:pt x="442915" y="14122"/>
                </a:cubicBezTo>
                <a:cubicBezTo>
                  <a:pt x="439555" y="15272"/>
                  <a:pt x="436945" y="16733"/>
                  <a:pt x="435085" y="18504"/>
                </a:cubicBezTo>
                <a:cubicBezTo>
                  <a:pt x="433219" y="20275"/>
                  <a:pt x="431960" y="22220"/>
                  <a:pt x="431308" y="24332"/>
                </a:cubicBezTo>
                <a:cubicBezTo>
                  <a:pt x="430657" y="26445"/>
                  <a:pt x="430329" y="28466"/>
                  <a:pt x="430329" y="30391"/>
                </a:cubicBezTo>
                <a:cubicBezTo>
                  <a:pt x="430329" y="32191"/>
                  <a:pt x="430671" y="33793"/>
                  <a:pt x="431355" y="35190"/>
                </a:cubicBezTo>
                <a:cubicBezTo>
                  <a:pt x="432036" y="36590"/>
                  <a:pt x="433094" y="37761"/>
                  <a:pt x="434522" y="38689"/>
                </a:cubicBezTo>
                <a:cubicBezTo>
                  <a:pt x="435952" y="39621"/>
                  <a:pt x="437799" y="40320"/>
                  <a:pt x="440071" y="40785"/>
                </a:cubicBezTo>
                <a:cubicBezTo>
                  <a:pt x="442342" y="41252"/>
                  <a:pt x="445089" y="41487"/>
                  <a:pt x="448322" y="41487"/>
                </a:cubicBezTo>
                <a:lnTo>
                  <a:pt x="463147" y="41487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923837" y="5751877"/>
            <a:ext cx="676896" cy="163809"/>
          </a:xfrm>
          <a:custGeom>
            <a:avLst/>
            <a:gdLst/>
            <a:ahLst/>
            <a:cxnLst/>
            <a:rect l="l" t="t" r="r" b="b"/>
            <a:pathLst>
              <a:path w="676896" h="163809">
                <a:moveTo>
                  <a:pt x="73467" y="99387"/>
                </a:moveTo>
                <a:cubicBezTo>
                  <a:pt x="73467" y="102059"/>
                  <a:pt x="73109" y="104716"/>
                  <a:pt x="72396" y="107355"/>
                </a:cubicBezTo>
                <a:cubicBezTo>
                  <a:pt x="71682" y="109997"/>
                  <a:pt x="70595" y="112514"/>
                  <a:pt x="69134" y="114908"/>
                </a:cubicBezTo>
                <a:cubicBezTo>
                  <a:pt x="67672" y="117302"/>
                  <a:pt x="65793" y="119523"/>
                  <a:pt x="63496" y="121572"/>
                </a:cubicBezTo>
                <a:cubicBezTo>
                  <a:pt x="61192" y="123627"/>
                  <a:pt x="58521" y="125398"/>
                  <a:pt x="55476" y="126888"/>
                </a:cubicBezTo>
                <a:cubicBezTo>
                  <a:pt x="52426" y="128383"/>
                  <a:pt x="48946" y="129548"/>
                  <a:pt x="45033" y="130388"/>
                </a:cubicBezTo>
                <a:cubicBezTo>
                  <a:pt x="41114" y="131226"/>
                  <a:pt x="36762" y="131648"/>
                  <a:pt x="31978" y="131648"/>
                </a:cubicBezTo>
                <a:cubicBezTo>
                  <a:pt x="25826" y="131648"/>
                  <a:pt x="20699" y="130867"/>
                  <a:pt x="16596" y="129315"/>
                </a:cubicBezTo>
                <a:cubicBezTo>
                  <a:pt x="12491" y="127759"/>
                  <a:pt x="9216" y="125675"/>
                  <a:pt x="6760" y="123065"/>
                </a:cubicBezTo>
                <a:cubicBezTo>
                  <a:pt x="4301" y="120455"/>
                  <a:pt x="2562" y="117395"/>
                  <a:pt x="1540" y="113882"/>
                </a:cubicBezTo>
                <a:cubicBezTo>
                  <a:pt x="514" y="110368"/>
                  <a:pt x="0" y="106688"/>
                  <a:pt x="0" y="102833"/>
                </a:cubicBezTo>
                <a:cubicBezTo>
                  <a:pt x="0" y="100101"/>
                  <a:pt x="251" y="96666"/>
                  <a:pt x="749" y="92533"/>
                </a:cubicBezTo>
                <a:cubicBezTo>
                  <a:pt x="1245" y="88400"/>
                  <a:pt x="2145" y="83969"/>
                  <a:pt x="3452" y="79246"/>
                </a:cubicBezTo>
                <a:cubicBezTo>
                  <a:pt x="4755" y="74526"/>
                  <a:pt x="6569" y="69799"/>
                  <a:pt x="8902" y="65076"/>
                </a:cubicBezTo>
                <a:cubicBezTo>
                  <a:pt x="11236" y="60353"/>
                  <a:pt x="14234" y="56094"/>
                  <a:pt x="17899" y="52300"/>
                </a:cubicBezTo>
                <a:cubicBezTo>
                  <a:pt x="21567" y="48508"/>
                  <a:pt x="25981" y="45420"/>
                  <a:pt x="31144" y="43026"/>
                </a:cubicBezTo>
                <a:cubicBezTo>
                  <a:pt x="36302" y="40632"/>
                  <a:pt x="42393" y="39437"/>
                  <a:pt x="49413" y="39437"/>
                </a:cubicBezTo>
                <a:cubicBezTo>
                  <a:pt x="54385" y="39437"/>
                  <a:pt x="58676" y="40010"/>
                  <a:pt x="62279" y="41158"/>
                </a:cubicBezTo>
                <a:cubicBezTo>
                  <a:pt x="65883" y="42310"/>
                  <a:pt x="68853" y="43818"/>
                  <a:pt x="71185" y="45679"/>
                </a:cubicBezTo>
                <a:cubicBezTo>
                  <a:pt x="73515" y="47548"/>
                  <a:pt x="75236" y="49704"/>
                  <a:pt x="76359" y="52160"/>
                </a:cubicBezTo>
                <a:cubicBezTo>
                  <a:pt x="77479" y="54619"/>
                  <a:pt x="78037" y="57150"/>
                  <a:pt x="78037" y="59760"/>
                </a:cubicBezTo>
                <a:cubicBezTo>
                  <a:pt x="78037" y="62621"/>
                  <a:pt x="77555" y="65246"/>
                  <a:pt x="76590" y="67640"/>
                </a:cubicBezTo>
                <a:cubicBezTo>
                  <a:pt x="75628" y="70034"/>
                  <a:pt x="74290" y="72161"/>
                  <a:pt x="72582" y="74023"/>
                </a:cubicBezTo>
                <a:cubicBezTo>
                  <a:pt x="70873" y="75891"/>
                  <a:pt x="68853" y="77504"/>
                  <a:pt x="66521" y="78875"/>
                </a:cubicBezTo>
                <a:cubicBezTo>
                  <a:pt x="64188" y="80243"/>
                  <a:pt x="61657" y="81297"/>
                  <a:pt x="58921" y="82043"/>
                </a:cubicBezTo>
                <a:cubicBezTo>
                  <a:pt x="61783" y="82724"/>
                  <a:pt x="64163" y="83689"/>
                  <a:pt x="66060" y="84933"/>
                </a:cubicBezTo>
                <a:cubicBezTo>
                  <a:pt x="67950" y="86179"/>
                  <a:pt x="69443" y="87590"/>
                  <a:pt x="70534" y="89175"/>
                </a:cubicBezTo>
                <a:cubicBezTo>
                  <a:pt x="71621" y="90759"/>
                  <a:pt x="72381" y="92440"/>
                  <a:pt x="72816" y="94207"/>
                </a:cubicBezTo>
                <a:cubicBezTo>
                  <a:pt x="73252" y="95982"/>
                  <a:pt x="73467" y="97710"/>
                  <a:pt x="73467" y="99387"/>
                </a:cubicBezTo>
                <a:close/>
                <a:moveTo>
                  <a:pt x="62560" y="61440"/>
                </a:moveTo>
                <a:cubicBezTo>
                  <a:pt x="62560" y="60011"/>
                  <a:pt x="62279" y="58657"/>
                  <a:pt x="61722" y="57379"/>
                </a:cubicBezTo>
                <a:cubicBezTo>
                  <a:pt x="61164" y="56108"/>
                  <a:pt x="60274" y="55007"/>
                  <a:pt x="59064" y="54075"/>
                </a:cubicBezTo>
                <a:cubicBezTo>
                  <a:pt x="57852" y="53139"/>
                  <a:pt x="56343" y="52423"/>
                  <a:pt x="54544" y="51925"/>
                </a:cubicBezTo>
                <a:cubicBezTo>
                  <a:pt x="52740" y="51428"/>
                  <a:pt x="50565" y="51181"/>
                  <a:pt x="48017" y="51181"/>
                </a:cubicBezTo>
                <a:cubicBezTo>
                  <a:pt x="44906" y="51181"/>
                  <a:pt x="41921" y="51695"/>
                  <a:pt x="39063" y="52721"/>
                </a:cubicBezTo>
                <a:cubicBezTo>
                  <a:pt x="36208" y="53747"/>
                  <a:pt x="33552" y="55345"/>
                  <a:pt x="31097" y="57521"/>
                </a:cubicBezTo>
                <a:cubicBezTo>
                  <a:pt x="28641" y="59697"/>
                  <a:pt x="26431" y="62430"/>
                  <a:pt x="24473" y="65727"/>
                </a:cubicBezTo>
                <a:cubicBezTo>
                  <a:pt x="22514" y="69022"/>
                  <a:pt x="20884" y="72967"/>
                  <a:pt x="19577" y="77565"/>
                </a:cubicBezTo>
                <a:lnTo>
                  <a:pt x="39905" y="77565"/>
                </a:lnTo>
                <a:cubicBezTo>
                  <a:pt x="43758" y="77565"/>
                  <a:pt x="47112" y="77161"/>
                  <a:pt x="49975" y="76354"/>
                </a:cubicBezTo>
                <a:cubicBezTo>
                  <a:pt x="52833" y="75548"/>
                  <a:pt x="55195" y="74429"/>
                  <a:pt x="57059" y="72999"/>
                </a:cubicBezTo>
                <a:cubicBezTo>
                  <a:pt x="58921" y="71567"/>
                  <a:pt x="60307" y="69875"/>
                  <a:pt x="61210" y="67917"/>
                </a:cubicBezTo>
                <a:cubicBezTo>
                  <a:pt x="62110" y="65962"/>
                  <a:pt x="62560" y="63802"/>
                  <a:pt x="62560" y="61440"/>
                </a:cubicBezTo>
                <a:close/>
                <a:moveTo>
                  <a:pt x="57621" y="100223"/>
                </a:moveTo>
                <a:cubicBezTo>
                  <a:pt x="57621" y="98668"/>
                  <a:pt x="57322" y="97144"/>
                  <a:pt x="56732" y="95655"/>
                </a:cubicBezTo>
                <a:cubicBezTo>
                  <a:pt x="56141" y="94164"/>
                  <a:pt x="55072" y="92876"/>
                  <a:pt x="53517" y="91785"/>
                </a:cubicBezTo>
                <a:cubicBezTo>
                  <a:pt x="51966" y="90698"/>
                  <a:pt x="49863" y="89811"/>
                  <a:pt x="47221" y="89128"/>
                </a:cubicBezTo>
                <a:cubicBezTo>
                  <a:pt x="44582" y="88444"/>
                  <a:pt x="41238" y="88102"/>
                  <a:pt x="37198" y="88102"/>
                </a:cubicBezTo>
                <a:lnTo>
                  <a:pt x="17340" y="88102"/>
                </a:lnTo>
                <a:cubicBezTo>
                  <a:pt x="16844" y="90590"/>
                  <a:pt x="16472" y="92951"/>
                  <a:pt x="16225" y="95186"/>
                </a:cubicBezTo>
                <a:cubicBezTo>
                  <a:pt x="15972" y="97429"/>
                  <a:pt x="15851" y="99571"/>
                  <a:pt x="15851" y="101624"/>
                </a:cubicBezTo>
                <a:cubicBezTo>
                  <a:pt x="15851" y="107715"/>
                  <a:pt x="17248" y="112265"/>
                  <a:pt x="20047" y="115281"/>
                </a:cubicBezTo>
                <a:cubicBezTo>
                  <a:pt x="22842" y="118295"/>
                  <a:pt x="27381" y="119804"/>
                  <a:pt x="33656" y="119804"/>
                </a:cubicBezTo>
                <a:cubicBezTo>
                  <a:pt x="37947" y="119804"/>
                  <a:pt x="41612" y="119227"/>
                  <a:pt x="44658" y="118075"/>
                </a:cubicBezTo>
                <a:cubicBezTo>
                  <a:pt x="47703" y="116927"/>
                  <a:pt x="50191" y="115419"/>
                  <a:pt x="52117" y="113554"/>
                </a:cubicBezTo>
                <a:cubicBezTo>
                  <a:pt x="54047" y="111692"/>
                  <a:pt x="55447" y="109579"/>
                  <a:pt x="56318" y="107218"/>
                </a:cubicBezTo>
                <a:cubicBezTo>
                  <a:pt x="57185" y="104852"/>
                  <a:pt x="57621" y="102523"/>
                  <a:pt x="57621" y="100223"/>
                </a:cubicBezTo>
                <a:close/>
                <a:moveTo>
                  <a:pt x="170806" y="60786"/>
                </a:moveTo>
                <a:cubicBezTo>
                  <a:pt x="170806" y="65076"/>
                  <a:pt x="169811" y="68928"/>
                  <a:pt x="167821" y="72348"/>
                </a:cubicBezTo>
                <a:cubicBezTo>
                  <a:pt x="165834" y="75764"/>
                  <a:pt x="162727" y="78684"/>
                  <a:pt x="158501" y="81111"/>
                </a:cubicBezTo>
                <a:cubicBezTo>
                  <a:pt x="154270" y="83534"/>
                  <a:pt x="148867" y="85398"/>
                  <a:pt x="142279" y="86701"/>
                </a:cubicBezTo>
                <a:cubicBezTo>
                  <a:pt x="135690" y="88008"/>
                  <a:pt x="127796" y="88660"/>
                  <a:pt x="118591" y="88660"/>
                </a:cubicBezTo>
                <a:lnTo>
                  <a:pt x="108713" y="88660"/>
                </a:lnTo>
                <a:cubicBezTo>
                  <a:pt x="108277" y="90716"/>
                  <a:pt x="107982" y="92706"/>
                  <a:pt x="107827" y="94629"/>
                </a:cubicBezTo>
                <a:cubicBezTo>
                  <a:pt x="107672" y="96558"/>
                  <a:pt x="107592" y="98362"/>
                  <a:pt x="107592" y="100040"/>
                </a:cubicBezTo>
                <a:cubicBezTo>
                  <a:pt x="107592" y="106253"/>
                  <a:pt x="109130" y="111005"/>
                  <a:pt x="112208" y="114302"/>
                </a:cubicBezTo>
                <a:cubicBezTo>
                  <a:pt x="115287" y="117597"/>
                  <a:pt x="120272" y="119245"/>
                  <a:pt x="127170" y="119245"/>
                </a:cubicBezTo>
                <a:cubicBezTo>
                  <a:pt x="131148" y="119245"/>
                  <a:pt x="134723" y="118947"/>
                  <a:pt x="137894" y="118356"/>
                </a:cubicBezTo>
                <a:cubicBezTo>
                  <a:pt x="141063" y="117765"/>
                  <a:pt x="143812" y="117129"/>
                  <a:pt x="146145" y="116445"/>
                </a:cubicBezTo>
                <a:cubicBezTo>
                  <a:pt x="148478" y="115764"/>
                  <a:pt x="150389" y="115124"/>
                  <a:pt x="151880" y="114533"/>
                </a:cubicBezTo>
                <a:cubicBezTo>
                  <a:pt x="153373" y="113943"/>
                  <a:pt x="154392" y="113651"/>
                  <a:pt x="154955" y="113651"/>
                </a:cubicBezTo>
                <a:cubicBezTo>
                  <a:pt x="155512" y="113651"/>
                  <a:pt x="155934" y="113849"/>
                  <a:pt x="156214" y="114256"/>
                </a:cubicBezTo>
                <a:cubicBezTo>
                  <a:pt x="156495" y="114659"/>
                  <a:pt x="156635" y="115236"/>
                  <a:pt x="156635" y="115980"/>
                </a:cubicBezTo>
                <a:cubicBezTo>
                  <a:pt x="156635" y="116600"/>
                  <a:pt x="156574" y="117348"/>
                  <a:pt x="156448" y="118219"/>
                </a:cubicBezTo>
                <a:cubicBezTo>
                  <a:pt x="156323" y="119090"/>
                  <a:pt x="156138" y="119977"/>
                  <a:pt x="155887" y="120876"/>
                </a:cubicBezTo>
                <a:cubicBezTo>
                  <a:pt x="155635" y="121776"/>
                  <a:pt x="155310" y="122633"/>
                  <a:pt x="154907" y="123440"/>
                </a:cubicBezTo>
                <a:cubicBezTo>
                  <a:pt x="154500" y="124249"/>
                  <a:pt x="154054" y="124930"/>
                  <a:pt x="153558" y="125488"/>
                </a:cubicBezTo>
                <a:cubicBezTo>
                  <a:pt x="152808" y="126236"/>
                  <a:pt x="151487" y="126970"/>
                  <a:pt x="149594" y="127684"/>
                </a:cubicBezTo>
                <a:cubicBezTo>
                  <a:pt x="147697" y="128397"/>
                  <a:pt x="145446" y="129048"/>
                  <a:pt x="142837" y="129639"/>
                </a:cubicBezTo>
                <a:cubicBezTo>
                  <a:pt x="140227" y="130229"/>
                  <a:pt x="137365" y="130712"/>
                  <a:pt x="134258" y="131085"/>
                </a:cubicBezTo>
                <a:cubicBezTo>
                  <a:pt x="131148" y="131460"/>
                  <a:pt x="128041" y="131648"/>
                  <a:pt x="124935" y="131648"/>
                </a:cubicBezTo>
                <a:cubicBezTo>
                  <a:pt x="119401" y="131648"/>
                  <a:pt x="114551" y="131024"/>
                  <a:pt x="110391" y="129780"/>
                </a:cubicBezTo>
                <a:cubicBezTo>
                  <a:pt x="106225" y="128534"/>
                  <a:pt x="102758" y="126623"/>
                  <a:pt x="99993" y="124044"/>
                </a:cubicBezTo>
                <a:cubicBezTo>
                  <a:pt x="97228" y="121462"/>
                  <a:pt x="95162" y="118248"/>
                  <a:pt x="93790" y="114392"/>
                </a:cubicBezTo>
                <a:cubicBezTo>
                  <a:pt x="92423" y="110544"/>
                  <a:pt x="91742" y="106005"/>
                  <a:pt x="91742" y="100780"/>
                </a:cubicBezTo>
                <a:cubicBezTo>
                  <a:pt x="91742" y="96742"/>
                  <a:pt x="92131" y="92403"/>
                  <a:pt x="92909" y="87774"/>
                </a:cubicBezTo>
                <a:cubicBezTo>
                  <a:pt x="93682" y="83145"/>
                  <a:pt x="94913" y="78562"/>
                  <a:pt x="96591" y="74023"/>
                </a:cubicBezTo>
                <a:cubicBezTo>
                  <a:pt x="98268" y="69486"/>
                  <a:pt x="100446" y="65138"/>
                  <a:pt x="103118" y="60969"/>
                </a:cubicBezTo>
                <a:cubicBezTo>
                  <a:pt x="105789" y="56807"/>
                  <a:pt x="108978" y="53139"/>
                  <a:pt x="112677" y="49967"/>
                </a:cubicBezTo>
                <a:cubicBezTo>
                  <a:pt x="116373" y="46799"/>
                  <a:pt x="120646" y="44250"/>
                  <a:pt x="125492" y="42324"/>
                </a:cubicBezTo>
                <a:cubicBezTo>
                  <a:pt x="130337" y="40398"/>
                  <a:pt x="135809" y="39437"/>
                  <a:pt x="141904" y="39437"/>
                </a:cubicBezTo>
                <a:cubicBezTo>
                  <a:pt x="147124" y="39437"/>
                  <a:pt x="151553" y="40088"/>
                  <a:pt x="155189" y="41395"/>
                </a:cubicBezTo>
                <a:cubicBezTo>
                  <a:pt x="158824" y="42702"/>
                  <a:pt x="161809" y="44376"/>
                  <a:pt x="164142" y="46428"/>
                </a:cubicBezTo>
                <a:cubicBezTo>
                  <a:pt x="166467" y="48481"/>
                  <a:pt x="168162" y="50763"/>
                  <a:pt x="169220" y="53279"/>
                </a:cubicBezTo>
                <a:cubicBezTo>
                  <a:pt x="170276" y="55796"/>
                  <a:pt x="170806" y="58298"/>
                  <a:pt x="170806" y="60786"/>
                </a:cubicBezTo>
                <a:close/>
                <a:moveTo>
                  <a:pt x="155052" y="62185"/>
                </a:moveTo>
                <a:cubicBezTo>
                  <a:pt x="155052" y="59014"/>
                  <a:pt x="153809" y="56451"/>
                  <a:pt x="151322" y="54493"/>
                </a:cubicBezTo>
                <a:cubicBezTo>
                  <a:pt x="148835" y="52534"/>
                  <a:pt x="145289" y="51554"/>
                  <a:pt x="140691" y="51554"/>
                </a:cubicBezTo>
                <a:cubicBezTo>
                  <a:pt x="136648" y="51554"/>
                  <a:pt x="133078" y="52252"/>
                  <a:pt x="129966" y="53653"/>
                </a:cubicBezTo>
                <a:cubicBezTo>
                  <a:pt x="126860" y="55054"/>
                  <a:pt x="124113" y="56930"/>
                  <a:pt x="121719" y="59295"/>
                </a:cubicBezTo>
                <a:cubicBezTo>
                  <a:pt x="119325" y="61657"/>
                  <a:pt x="117270" y="64406"/>
                  <a:pt x="115563" y="67542"/>
                </a:cubicBezTo>
                <a:cubicBezTo>
                  <a:pt x="113854" y="70685"/>
                  <a:pt x="112470" y="73994"/>
                  <a:pt x="111413" y="77475"/>
                </a:cubicBezTo>
                <a:lnTo>
                  <a:pt x="120924" y="77475"/>
                </a:lnTo>
                <a:cubicBezTo>
                  <a:pt x="127450" y="77475"/>
                  <a:pt x="132901" y="77068"/>
                  <a:pt x="137285" y="76258"/>
                </a:cubicBezTo>
                <a:cubicBezTo>
                  <a:pt x="141670" y="75455"/>
                  <a:pt x="145181" y="74349"/>
                  <a:pt x="147823" y="72953"/>
                </a:cubicBezTo>
                <a:cubicBezTo>
                  <a:pt x="150461" y="71553"/>
                  <a:pt x="152326" y="69922"/>
                  <a:pt x="153421" y="68058"/>
                </a:cubicBezTo>
                <a:cubicBezTo>
                  <a:pt x="154507" y="66192"/>
                  <a:pt x="155052" y="64234"/>
                  <a:pt x="155052" y="62185"/>
                </a:cubicBezTo>
                <a:close/>
                <a:moveTo>
                  <a:pt x="268793" y="49413"/>
                </a:moveTo>
                <a:cubicBezTo>
                  <a:pt x="268793" y="51587"/>
                  <a:pt x="268704" y="54413"/>
                  <a:pt x="268517" y="57894"/>
                </a:cubicBezTo>
                <a:cubicBezTo>
                  <a:pt x="268329" y="61375"/>
                  <a:pt x="267894" y="65246"/>
                  <a:pt x="267210" y="69500"/>
                </a:cubicBezTo>
                <a:cubicBezTo>
                  <a:pt x="266529" y="73763"/>
                  <a:pt x="265612" y="78267"/>
                  <a:pt x="264463" y="83022"/>
                </a:cubicBezTo>
                <a:cubicBezTo>
                  <a:pt x="263311" y="87774"/>
                  <a:pt x="261788" y="92454"/>
                  <a:pt x="259895" y="97056"/>
                </a:cubicBezTo>
                <a:cubicBezTo>
                  <a:pt x="257997" y="101652"/>
                  <a:pt x="255679" y="106037"/>
                  <a:pt x="252946" y="110199"/>
                </a:cubicBezTo>
                <a:cubicBezTo>
                  <a:pt x="250214" y="114364"/>
                  <a:pt x="246978" y="118046"/>
                  <a:pt x="243252" y="121244"/>
                </a:cubicBezTo>
                <a:cubicBezTo>
                  <a:pt x="239522" y="124447"/>
                  <a:pt x="235187" y="126982"/>
                  <a:pt x="230244" y="128846"/>
                </a:cubicBezTo>
                <a:cubicBezTo>
                  <a:pt x="225302" y="130712"/>
                  <a:pt x="219722" y="131648"/>
                  <a:pt x="213508" y="131648"/>
                </a:cubicBezTo>
                <a:cubicBezTo>
                  <a:pt x="207913" y="131648"/>
                  <a:pt x="203187" y="130884"/>
                  <a:pt x="199339" y="129362"/>
                </a:cubicBezTo>
                <a:cubicBezTo>
                  <a:pt x="195483" y="127839"/>
                  <a:pt x="192359" y="125675"/>
                  <a:pt x="189965" y="122877"/>
                </a:cubicBezTo>
                <a:cubicBezTo>
                  <a:pt x="187571" y="120085"/>
                  <a:pt x="185850" y="116772"/>
                  <a:pt x="184791" y="112950"/>
                </a:cubicBezTo>
                <a:cubicBezTo>
                  <a:pt x="183737" y="109129"/>
                  <a:pt x="183207" y="104885"/>
                  <a:pt x="183207" y="100223"/>
                </a:cubicBezTo>
                <a:cubicBezTo>
                  <a:pt x="183207" y="96310"/>
                  <a:pt x="183582" y="92097"/>
                  <a:pt x="184327" y="87590"/>
                </a:cubicBezTo>
                <a:cubicBezTo>
                  <a:pt x="185068" y="83083"/>
                  <a:pt x="186223" y="78591"/>
                  <a:pt x="187775" y="74115"/>
                </a:cubicBezTo>
                <a:cubicBezTo>
                  <a:pt x="189331" y="69641"/>
                  <a:pt x="191318" y="65339"/>
                  <a:pt x="193745" y="61206"/>
                </a:cubicBezTo>
                <a:cubicBezTo>
                  <a:pt x="196168" y="57073"/>
                  <a:pt x="199088" y="53423"/>
                  <a:pt x="202506" y="50248"/>
                </a:cubicBezTo>
                <a:cubicBezTo>
                  <a:pt x="205926" y="47080"/>
                  <a:pt x="209840" y="44549"/>
                  <a:pt x="214253" y="42651"/>
                </a:cubicBezTo>
                <a:cubicBezTo>
                  <a:pt x="218667" y="40758"/>
                  <a:pt x="223639" y="39808"/>
                  <a:pt x="229173" y="39808"/>
                </a:cubicBezTo>
                <a:cubicBezTo>
                  <a:pt x="232400" y="39808"/>
                  <a:pt x="235358" y="40200"/>
                  <a:pt x="238028" y="40974"/>
                </a:cubicBezTo>
                <a:cubicBezTo>
                  <a:pt x="240699" y="41748"/>
                  <a:pt x="243061" y="42821"/>
                  <a:pt x="245114" y="44189"/>
                </a:cubicBezTo>
                <a:cubicBezTo>
                  <a:pt x="247165" y="45557"/>
                  <a:pt x="248907" y="47188"/>
                  <a:pt x="250337" y="49085"/>
                </a:cubicBezTo>
                <a:cubicBezTo>
                  <a:pt x="251766" y="50983"/>
                  <a:pt x="252853" y="53078"/>
                  <a:pt x="253598" y="55382"/>
                </a:cubicBezTo>
                <a:cubicBezTo>
                  <a:pt x="253720" y="54758"/>
                  <a:pt x="253781" y="54057"/>
                  <a:pt x="253781" y="53279"/>
                </a:cubicBezTo>
                <a:cubicBezTo>
                  <a:pt x="253781" y="52505"/>
                  <a:pt x="253781" y="51432"/>
                  <a:pt x="253781" y="50064"/>
                </a:cubicBezTo>
                <a:cubicBezTo>
                  <a:pt x="253781" y="45092"/>
                  <a:pt x="253256" y="40384"/>
                  <a:pt x="252198" y="35938"/>
                </a:cubicBezTo>
                <a:cubicBezTo>
                  <a:pt x="251143" y="31496"/>
                  <a:pt x="249371" y="27611"/>
                  <a:pt x="246888" y="24285"/>
                </a:cubicBezTo>
                <a:cubicBezTo>
                  <a:pt x="244400" y="20958"/>
                  <a:pt x="241087" y="18316"/>
                  <a:pt x="236955" y="16357"/>
                </a:cubicBezTo>
                <a:cubicBezTo>
                  <a:pt x="232822" y="14399"/>
                  <a:pt x="227649" y="13420"/>
                  <a:pt x="221432" y="13420"/>
                </a:cubicBezTo>
                <a:cubicBezTo>
                  <a:pt x="219571" y="13420"/>
                  <a:pt x="218357" y="13204"/>
                  <a:pt x="217800" y="12768"/>
                </a:cubicBezTo>
                <a:cubicBezTo>
                  <a:pt x="217242" y="12333"/>
                  <a:pt x="216961" y="11620"/>
                  <a:pt x="216961" y="10626"/>
                </a:cubicBezTo>
                <a:cubicBezTo>
                  <a:pt x="216961" y="10313"/>
                  <a:pt x="216989" y="9909"/>
                  <a:pt x="217050" y="9413"/>
                </a:cubicBezTo>
                <a:cubicBezTo>
                  <a:pt x="217112" y="8916"/>
                  <a:pt x="217205" y="8355"/>
                  <a:pt x="217332" y="7735"/>
                </a:cubicBezTo>
                <a:cubicBezTo>
                  <a:pt x="217458" y="7113"/>
                  <a:pt x="217594" y="6458"/>
                  <a:pt x="217752" y="5777"/>
                </a:cubicBezTo>
                <a:cubicBezTo>
                  <a:pt x="217907" y="5093"/>
                  <a:pt x="218076" y="4438"/>
                  <a:pt x="218268" y="3819"/>
                </a:cubicBezTo>
                <a:cubicBezTo>
                  <a:pt x="218451" y="3196"/>
                  <a:pt x="218667" y="2637"/>
                  <a:pt x="218920" y="2141"/>
                </a:cubicBezTo>
                <a:cubicBezTo>
                  <a:pt x="219163" y="1644"/>
                  <a:pt x="219412" y="1273"/>
                  <a:pt x="219662" y="1022"/>
                </a:cubicBezTo>
                <a:cubicBezTo>
                  <a:pt x="219974" y="651"/>
                  <a:pt x="220486" y="388"/>
                  <a:pt x="221202" y="229"/>
                </a:cubicBezTo>
                <a:cubicBezTo>
                  <a:pt x="221914" y="75"/>
                  <a:pt x="222954" y="0"/>
                  <a:pt x="224323" y="0"/>
                </a:cubicBezTo>
                <a:cubicBezTo>
                  <a:pt x="231093" y="0"/>
                  <a:pt x="237236" y="914"/>
                  <a:pt x="242737" y="2745"/>
                </a:cubicBezTo>
                <a:cubicBezTo>
                  <a:pt x="248241" y="4582"/>
                  <a:pt x="252918" y="7488"/>
                  <a:pt x="256769" y="11461"/>
                </a:cubicBezTo>
                <a:cubicBezTo>
                  <a:pt x="260621" y="15439"/>
                  <a:pt x="263591" y="20552"/>
                  <a:pt x="265672" y="26800"/>
                </a:cubicBezTo>
                <a:cubicBezTo>
                  <a:pt x="267754" y="33050"/>
                  <a:pt x="268793" y="40589"/>
                  <a:pt x="268793" y="49413"/>
                </a:cubicBezTo>
                <a:close/>
                <a:moveTo>
                  <a:pt x="247820" y="78781"/>
                </a:moveTo>
                <a:cubicBezTo>
                  <a:pt x="247820" y="70638"/>
                  <a:pt x="246250" y="64281"/>
                  <a:pt x="243111" y="59712"/>
                </a:cubicBezTo>
                <a:cubicBezTo>
                  <a:pt x="239973" y="55144"/>
                  <a:pt x="235446" y="52861"/>
                  <a:pt x="229543" y="52861"/>
                </a:cubicBezTo>
                <a:cubicBezTo>
                  <a:pt x="225568" y="52861"/>
                  <a:pt x="222073" y="53683"/>
                  <a:pt x="219055" y="55331"/>
                </a:cubicBezTo>
                <a:cubicBezTo>
                  <a:pt x="216043" y="56976"/>
                  <a:pt x="213414" y="59140"/>
                  <a:pt x="211175" y="61811"/>
                </a:cubicBezTo>
                <a:cubicBezTo>
                  <a:pt x="208936" y="64482"/>
                  <a:pt x="207076" y="67481"/>
                  <a:pt x="205581" y="70807"/>
                </a:cubicBezTo>
                <a:cubicBezTo>
                  <a:pt x="204091" y="74133"/>
                  <a:pt x="202880" y="77489"/>
                  <a:pt x="201949" y="80877"/>
                </a:cubicBezTo>
                <a:cubicBezTo>
                  <a:pt x="201012" y="84268"/>
                  <a:pt x="200347" y="87529"/>
                  <a:pt x="199943" y="90665"/>
                </a:cubicBezTo>
                <a:cubicBezTo>
                  <a:pt x="199537" y="93808"/>
                  <a:pt x="199339" y="96465"/>
                  <a:pt x="199339" y="98639"/>
                </a:cubicBezTo>
                <a:cubicBezTo>
                  <a:pt x="199339" y="104979"/>
                  <a:pt x="200646" y="109889"/>
                  <a:pt x="203256" y="113370"/>
                </a:cubicBezTo>
                <a:cubicBezTo>
                  <a:pt x="205866" y="116851"/>
                  <a:pt x="209933" y="118594"/>
                  <a:pt x="215467" y="118594"/>
                </a:cubicBezTo>
                <a:cubicBezTo>
                  <a:pt x="219197" y="118594"/>
                  <a:pt x="222584" y="117942"/>
                  <a:pt x="225629" y="116635"/>
                </a:cubicBezTo>
                <a:cubicBezTo>
                  <a:pt x="228676" y="115328"/>
                  <a:pt x="231407" y="113619"/>
                  <a:pt x="233834" y="111502"/>
                </a:cubicBezTo>
                <a:cubicBezTo>
                  <a:pt x="236257" y="109388"/>
                  <a:pt x="238342" y="106965"/>
                  <a:pt x="240084" y="104234"/>
                </a:cubicBezTo>
                <a:cubicBezTo>
                  <a:pt x="241823" y="101498"/>
                  <a:pt x="243266" y="98653"/>
                  <a:pt x="244415" y="95702"/>
                </a:cubicBezTo>
                <a:cubicBezTo>
                  <a:pt x="245563" y="92753"/>
                  <a:pt x="246419" y="89815"/>
                  <a:pt x="246978" y="86892"/>
                </a:cubicBezTo>
                <a:cubicBezTo>
                  <a:pt x="247539" y="83969"/>
                  <a:pt x="247820" y="81269"/>
                  <a:pt x="247820" y="78781"/>
                </a:cubicBezTo>
                <a:close/>
                <a:moveTo>
                  <a:pt x="362961" y="42979"/>
                </a:moveTo>
                <a:cubicBezTo>
                  <a:pt x="362961" y="43660"/>
                  <a:pt x="362901" y="44362"/>
                  <a:pt x="362779" y="45074"/>
                </a:cubicBezTo>
                <a:cubicBezTo>
                  <a:pt x="362653" y="45787"/>
                  <a:pt x="362437" y="46460"/>
                  <a:pt x="362123" y="47080"/>
                </a:cubicBezTo>
                <a:cubicBezTo>
                  <a:pt x="360071" y="52735"/>
                  <a:pt x="357836" y="58625"/>
                  <a:pt x="355413" y="64748"/>
                </a:cubicBezTo>
                <a:cubicBezTo>
                  <a:pt x="352987" y="70868"/>
                  <a:pt x="350160" y="77273"/>
                  <a:pt x="346928" y="83954"/>
                </a:cubicBezTo>
                <a:cubicBezTo>
                  <a:pt x="343692" y="90636"/>
                  <a:pt x="339919" y="97613"/>
                  <a:pt x="335598" y="104885"/>
                </a:cubicBezTo>
                <a:cubicBezTo>
                  <a:pt x="331279" y="112157"/>
                  <a:pt x="326134" y="119804"/>
                  <a:pt x="320169" y="127820"/>
                </a:cubicBezTo>
                <a:lnTo>
                  <a:pt x="296020" y="160732"/>
                </a:lnTo>
                <a:cubicBezTo>
                  <a:pt x="295645" y="161229"/>
                  <a:pt x="295186" y="161664"/>
                  <a:pt x="294623" y="162039"/>
                </a:cubicBezTo>
                <a:cubicBezTo>
                  <a:pt x="294066" y="162414"/>
                  <a:pt x="293379" y="162737"/>
                  <a:pt x="292574" y="163018"/>
                </a:cubicBezTo>
                <a:cubicBezTo>
                  <a:pt x="291766" y="163295"/>
                  <a:pt x="290787" y="163497"/>
                  <a:pt x="289637" y="163623"/>
                </a:cubicBezTo>
                <a:cubicBezTo>
                  <a:pt x="288481" y="163748"/>
                  <a:pt x="287135" y="163809"/>
                  <a:pt x="285581" y="163809"/>
                </a:cubicBezTo>
                <a:cubicBezTo>
                  <a:pt x="283903" y="163809"/>
                  <a:pt x="282520" y="163731"/>
                  <a:pt x="281433" y="163579"/>
                </a:cubicBezTo>
                <a:cubicBezTo>
                  <a:pt x="280342" y="163421"/>
                  <a:pt x="279522" y="163158"/>
                  <a:pt x="278960" y="162784"/>
                </a:cubicBezTo>
                <a:cubicBezTo>
                  <a:pt x="278401" y="162410"/>
                  <a:pt x="278150" y="161913"/>
                  <a:pt x="278215" y="161293"/>
                </a:cubicBezTo>
                <a:cubicBezTo>
                  <a:pt x="278276" y="160671"/>
                  <a:pt x="278650" y="159922"/>
                  <a:pt x="279331" y="159054"/>
                </a:cubicBezTo>
                <a:lnTo>
                  <a:pt x="302079" y="129872"/>
                </a:lnTo>
                <a:lnTo>
                  <a:pt x="288191" y="47922"/>
                </a:lnTo>
                <a:cubicBezTo>
                  <a:pt x="288064" y="47178"/>
                  <a:pt x="287971" y="46489"/>
                  <a:pt x="287910" y="45871"/>
                </a:cubicBezTo>
                <a:cubicBezTo>
                  <a:pt x="287849" y="45247"/>
                  <a:pt x="287816" y="44721"/>
                  <a:pt x="287816" y="44286"/>
                </a:cubicBezTo>
                <a:cubicBezTo>
                  <a:pt x="287816" y="43603"/>
                  <a:pt x="287924" y="43026"/>
                  <a:pt x="288143" y="42559"/>
                </a:cubicBezTo>
                <a:cubicBezTo>
                  <a:pt x="288360" y="42090"/>
                  <a:pt x="288781" y="41723"/>
                  <a:pt x="289399" y="41438"/>
                </a:cubicBezTo>
                <a:cubicBezTo>
                  <a:pt x="290023" y="41158"/>
                  <a:pt x="290847" y="40974"/>
                  <a:pt x="291873" y="40881"/>
                </a:cubicBezTo>
                <a:cubicBezTo>
                  <a:pt x="292896" y="40787"/>
                  <a:pt x="294159" y="40744"/>
                  <a:pt x="295649" y="40744"/>
                </a:cubicBezTo>
                <a:cubicBezTo>
                  <a:pt x="297327" y="40744"/>
                  <a:pt x="298649" y="40787"/>
                  <a:pt x="299613" y="40881"/>
                </a:cubicBezTo>
                <a:cubicBezTo>
                  <a:pt x="300574" y="40974"/>
                  <a:pt x="301319" y="41128"/>
                  <a:pt x="301850" y="41344"/>
                </a:cubicBezTo>
                <a:cubicBezTo>
                  <a:pt x="302377" y="41564"/>
                  <a:pt x="302749" y="41888"/>
                  <a:pt x="302968" y="42324"/>
                </a:cubicBezTo>
                <a:cubicBezTo>
                  <a:pt x="303188" y="42759"/>
                  <a:pt x="303325" y="43289"/>
                  <a:pt x="303386" y="43912"/>
                </a:cubicBezTo>
                <a:lnTo>
                  <a:pt x="314294" y="112344"/>
                </a:lnTo>
                <a:lnTo>
                  <a:pt x="314481" y="112344"/>
                </a:lnTo>
                <a:cubicBezTo>
                  <a:pt x="318332" y="106934"/>
                  <a:pt x="321814" y="101433"/>
                  <a:pt x="324925" y="95838"/>
                </a:cubicBezTo>
                <a:cubicBezTo>
                  <a:pt x="328032" y="90247"/>
                  <a:pt x="330893" y="84574"/>
                  <a:pt x="333504" y="78829"/>
                </a:cubicBezTo>
                <a:cubicBezTo>
                  <a:pt x="336114" y="73079"/>
                  <a:pt x="338518" y="67265"/>
                  <a:pt x="340729" y="61390"/>
                </a:cubicBezTo>
                <a:cubicBezTo>
                  <a:pt x="342932" y="55518"/>
                  <a:pt x="344999" y="49568"/>
                  <a:pt x="346928" y="43538"/>
                </a:cubicBezTo>
                <a:cubicBezTo>
                  <a:pt x="347050" y="43041"/>
                  <a:pt x="347281" y="42623"/>
                  <a:pt x="347627" y="42280"/>
                </a:cubicBezTo>
                <a:cubicBezTo>
                  <a:pt x="347968" y="41939"/>
                  <a:pt x="348465" y="41644"/>
                  <a:pt x="349116" y="41395"/>
                </a:cubicBezTo>
                <a:cubicBezTo>
                  <a:pt x="349769" y="41144"/>
                  <a:pt x="350654" y="40974"/>
                  <a:pt x="351777" y="40881"/>
                </a:cubicBezTo>
                <a:cubicBezTo>
                  <a:pt x="352893" y="40787"/>
                  <a:pt x="354294" y="40744"/>
                  <a:pt x="355972" y="40744"/>
                </a:cubicBezTo>
                <a:cubicBezTo>
                  <a:pt x="358765" y="40744"/>
                  <a:pt x="360633" y="40928"/>
                  <a:pt x="361566" y="41301"/>
                </a:cubicBezTo>
                <a:cubicBezTo>
                  <a:pt x="362498" y="41676"/>
                  <a:pt x="362961" y="42235"/>
                  <a:pt x="362961" y="42979"/>
                </a:cubicBezTo>
                <a:close/>
                <a:moveTo>
                  <a:pt x="490506" y="127539"/>
                </a:moveTo>
                <a:cubicBezTo>
                  <a:pt x="490446" y="128037"/>
                  <a:pt x="490259" y="128457"/>
                  <a:pt x="489949" y="128799"/>
                </a:cubicBezTo>
                <a:cubicBezTo>
                  <a:pt x="489635" y="129146"/>
                  <a:pt x="489153" y="129437"/>
                  <a:pt x="488501" y="129686"/>
                </a:cubicBezTo>
                <a:cubicBezTo>
                  <a:pt x="487850" y="129933"/>
                  <a:pt x="487011" y="130121"/>
                  <a:pt x="485986" y="130247"/>
                </a:cubicBezTo>
                <a:cubicBezTo>
                  <a:pt x="484959" y="130369"/>
                  <a:pt x="483703" y="130431"/>
                  <a:pt x="482212" y="130431"/>
                </a:cubicBezTo>
                <a:cubicBezTo>
                  <a:pt x="480719" y="130431"/>
                  <a:pt x="479487" y="130369"/>
                  <a:pt x="478530" y="130247"/>
                </a:cubicBezTo>
                <a:cubicBezTo>
                  <a:pt x="477565" y="130121"/>
                  <a:pt x="476820" y="129933"/>
                  <a:pt x="476294" y="129686"/>
                </a:cubicBezTo>
                <a:cubicBezTo>
                  <a:pt x="475765" y="129437"/>
                  <a:pt x="475405" y="129146"/>
                  <a:pt x="475217" y="128799"/>
                </a:cubicBezTo>
                <a:cubicBezTo>
                  <a:pt x="475027" y="128457"/>
                  <a:pt x="474997" y="128037"/>
                  <a:pt x="475124" y="127539"/>
                </a:cubicBezTo>
                <a:lnTo>
                  <a:pt x="485469" y="75703"/>
                </a:lnTo>
                <a:cubicBezTo>
                  <a:pt x="485783" y="73900"/>
                  <a:pt x="486046" y="72190"/>
                  <a:pt x="486266" y="70573"/>
                </a:cubicBezTo>
                <a:cubicBezTo>
                  <a:pt x="486486" y="68957"/>
                  <a:pt x="486593" y="67344"/>
                  <a:pt x="486593" y="65727"/>
                </a:cubicBezTo>
                <a:cubicBezTo>
                  <a:pt x="486593" y="61750"/>
                  <a:pt x="485831" y="58578"/>
                  <a:pt x="484307" y="56216"/>
                </a:cubicBezTo>
                <a:cubicBezTo>
                  <a:pt x="482785" y="53855"/>
                  <a:pt x="480124" y="52674"/>
                  <a:pt x="476337" y="52674"/>
                </a:cubicBezTo>
                <a:cubicBezTo>
                  <a:pt x="473227" y="52674"/>
                  <a:pt x="470012" y="53622"/>
                  <a:pt x="466685" y="55515"/>
                </a:cubicBezTo>
                <a:cubicBezTo>
                  <a:pt x="463359" y="57411"/>
                  <a:pt x="460206" y="60022"/>
                  <a:pt x="457225" y="63348"/>
                </a:cubicBezTo>
                <a:cubicBezTo>
                  <a:pt x="454240" y="66675"/>
                  <a:pt x="451602" y="70620"/>
                  <a:pt x="449301" y="75189"/>
                </a:cubicBezTo>
                <a:cubicBezTo>
                  <a:pt x="446997" y="79757"/>
                  <a:pt x="445320" y="84714"/>
                  <a:pt x="444265" y="90060"/>
                </a:cubicBezTo>
                <a:lnTo>
                  <a:pt x="436806" y="127539"/>
                </a:lnTo>
                <a:cubicBezTo>
                  <a:pt x="436682" y="128037"/>
                  <a:pt x="436467" y="128457"/>
                  <a:pt x="436155" y="128799"/>
                </a:cubicBezTo>
                <a:cubicBezTo>
                  <a:pt x="435841" y="129146"/>
                  <a:pt x="435358" y="129437"/>
                  <a:pt x="434707" y="129686"/>
                </a:cubicBezTo>
                <a:cubicBezTo>
                  <a:pt x="434055" y="129933"/>
                  <a:pt x="433217" y="130121"/>
                  <a:pt x="432190" y="130247"/>
                </a:cubicBezTo>
                <a:cubicBezTo>
                  <a:pt x="431164" y="130369"/>
                  <a:pt x="429905" y="130431"/>
                  <a:pt x="428414" y="130431"/>
                </a:cubicBezTo>
                <a:cubicBezTo>
                  <a:pt x="426920" y="130431"/>
                  <a:pt x="425696" y="130369"/>
                  <a:pt x="424730" y="130247"/>
                </a:cubicBezTo>
                <a:cubicBezTo>
                  <a:pt x="423767" y="130121"/>
                  <a:pt x="423039" y="129933"/>
                  <a:pt x="422542" y="129686"/>
                </a:cubicBezTo>
                <a:cubicBezTo>
                  <a:pt x="422046" y="129437"/>
                  <a:pt x="421700" y="129146"/>
                  <a:pt x="421517" y="128799"/>
                </a:cubicBezTo>
                <a:cubicBezTo>
                  <a:pt x="421326" y="128457"/>
                  <a:pt x="421265" y="128037"/>
                  <a:pt x="421326" y="127539"/>
                </a:cubicBezTo>
                <a:lnTo>
                  <a:pt x="431679" y="75703"/>
                </a:lnTo>
                <a:cubicBezTo>
                  <a:pt x="432115" y="73839"/>
                  <a:pt x="432407" y="72002"/>
                  <a:pt x="432566" y="70203"/>
                </a:cubicBezTo>
                <a:cubicBezTo>
                  <a:pt x="432719" y="68403"/>
                  <a:pt x="432795" y="66722"/>
                  <a:pt x="432795" y="65170"/>
                </a:cubicBezTo>
                <a:cubicBezTo>
                  <a:pt x="432795" y="61379"/>
                  <a:pt x="432021" y="58347"/>
                  <a:pt x="430466" y="56076"/>
                </a:cubicBezTo>
                <a:cubicBezTo>
                  <a:pt x="428914" y="53808"/>
                  <a:pt x="426268" y="52674"/>
                  <a:pt x="422542" y="52674"/>
                </a:cubicBezTo>
                <a:cubicBezTo>
                  <a:pt x="419367" y="52674"/>
                  <a:pt x="416138" y="53622"/>
                  <a:pt x="412844" y="55515"/>
                </a:cubicBezTo>
                <a:cubicBezTo>
                  <a:pt x="409551" y="57411"/>
                  <a:pt x="406411" y="60022"/>
                  <a:pt x="403426" y="63348"/>
                </a:cubicBezTo>
                <a:cubicBezTo>
                  <a:pt x="400442" y="66675"/>
                  <a:pt x="397803" y="70620"/>
                  <a:pt x="395503" y="75189"/>
                </a:cubicBezTo>
                <a:cubicBezTo>
                  <a:pt x="393199" y="79757"/>
                  <a:pt x="391522" y="84714"/>
                  <a:pt x="390466" y="90060"/>
                </a:cubicBezTo>
                <a:lnTo>
                  <a:pt x="383007" y="127539"/>
                </a:lnTo>
                <a:cubicBezTo>
                  <a:pt x="382884" y="128037"/>
                  <a:pt x="382669" y="128457"/>
                  <a:pt x="382356" y="128799"/>
                </a:cubicBezTo>
                <a:cubicBezTo>
                  <a:pt x="382042" y="129146"/>
                  <a:pt x="381581" y="129437"/>
                  <a:pt x="380959" y="129686"/>
                </a:cubicBezTo>
                <a:cubicBezTo>
                  <a:pt x="380339" y="129933"/>
                  <a:pt x="379515" y="130121"/>
                  <a:pt x="378489" y="130247"/>
                </a:cubicBezTo>
                <a:cubicBezTo>
                  <a:pt x="377460" y="130369"/>
                  <a:pt x="376202" y="130431"/>
                  <a:pt x="374710" y="130431"/>
                </a:cubicBezTo>
                <a:cubicBezTo>
                  <a:pt x="373158" y="130431"/>
                  <a:pt x="371897" y="130369"/>
                  <a:pt x="370936" y="130247"/>
                </a:cubicBezTo>
                <a:cubicBezTo>
                  <a:pt x="369972" y="130121"/>
                  <a:pt x="369231" y="129933"/>
                  <a:pt x="368701" y="129686"/>
                </a:cubicBezTo>
                <a:cubicBezTo>
                  <a:pt x="368171" y="129437"/>
                  <a:pt x="367829" y="129146"/>
                  <a:pt x="367675" y="128799"/>
                </a:cubicBezTo>
                <a:cubicBezTo>
                  <a:pt x="367516" y="128457"/>
                  <a:pt x="367502" y="128037"/>
                  <a:pt x="367624" y="127539"/>
                </a:cubicBezTo>
                <a:lnTo>
                  <a:pt x="384497" y="43538"/>
                </a:lnTo>
                <a:cubicBezTo>
                  <a:pt x="384565" y="43102"/>
                  <a:pt x="384734" y="42702"/>
                  <a:pt x="385017" y="42327"/>
                </a:cubicBezTo>
                <a:cubicBezTo>
                  <a:pt x="385293" y="41953"/>
                  <a:pt x="385729" y="41644"/>
                  <a:pt x="386320" y="41395"/>
                </a:cubicBezTo>
                <a:cubicBezTo>
                  <a:pt x="386910" y="41144"/>
                  <a:pt x="387654" y="40974"/>
                  <a:pt x="388558" y="40881"/>
                </a:cubicBezTo>
                <a:cubicBezTo>
                  <a:pt x="389455" y="40787"/>
                  <a:pt x="390527" y="40744"/>
                  <a:pt x="391773" y="40744"/>
                </a:cubicBezTo>
                <a:cubicBezTo>
                  <a:pt x="393080" y="40744"/>
                  <a:pt x="394153" y="40787"/>
                  <a:pt x="394991" y="40881"/>
                </a:cubicBezTo>
                <a:cubicBezTo>
                  <a:pt x="395831" y="40974"/>
                  <a:pt x="396482" y="41144"/>
                  <a:pt x="396947" y="41395"/>
                </a:cubicBezTo>
                <a:cubicBezTo>
                  <a:pt x="397414" y="41644"/>
                  <a:pt x="397707" y="41953"/>
                  <a:pt x="397832" y="42327"/>
                </a:cubicBezTo>
                <a:cubicBezTo>
                  <a:pt x="397958" y="42702"/>
                  <a:pt x="397987" y="43102"/>
                  <a:pt x="397926" y="43538"/>
                </a:cubicBezTo>
                <a:lnTo>
                  <a:pt x="394757" y="59575"/>
                </a:lnTo>
                <a:cubicBezTo>
                  <a:pt x="395686" y="57462"/>
                  <a:pt x="397224" y="55227"/>
                  <a:pt x="399372" y="52861"/>
                </a:cubicBezTo>
                <a:cubicBezTo>
                  <a:pt x="401515" y="50500"/>
                  <a:pt x="404017" y="48326"/>
                  <a:pt x="406878" y="46334"/>
                </a:cubicBezTo>
                <a:cubicBezTo>
                  <a:pt x="409733" y="44348"/>
                  <a:pt x="412859" y="42702"/>
                  <a:pt x="416246" y="41395"/>
                </a:cubicBezTo>
                <a:cubicBezTo>
                  <a:pt x="419633" y="40088"/>
                  <a:pt x="423100" y="39437"/>
                  <a:pt x="426644" y="39437"/>
                </a:cubicBezTo>
                <a:cubicBezTo>
                  <a:pt x="430372" y="39437"/>
                  <a:pt x="433573" y="39949"/>
                  <a:pt x="436247" y="40974"/>
                </a:cubicBezTo>
                <a:cubicBezTo>
                  <a:pt x="438920" y="42000"/>
                  <a:pt x="441111" y="43397"/>
                  <a:pt x="442818" y="45168"/>
                </a:cubicBezTo>
                <a:cubicBezTo>
                  <a:pt x="444528" y="46943"/>
                  <a:pt x="445787" y="49052"/>
                  <a:pt x="446597" y="51511"/>
                </a:cubicBezTo>
                <a:cubicBezTo>
                  <a:pt x="447404" y="53967"/>
                  <a:pt x="447900" y="56652"/>
                  <a:pt x="448085" y="59575"/>
                </a:cubicBezTo>
                <a:cubicBezTo>
                  <a:pt x="449329" y="57397"/>
                  <a:pt x="451037" y="55129"/>
                  <a:pt x="453218" y="52768"/>
                </a:cubicBezTo>
                <a:cubicBezTo>
                  <a:pt x="455388" y="50402"/>
                  <a:pt x="457908" y="48243"/>
                  <a:pt x="460767" y="46285"/>
                </a:cubicBezTo>
                <a:cubicBezTo>
                  <a:pt x="463626" y="44333"/>
                  <a:pt x="466732" y="42702"/>
                  <a:pt x="470091" y="41395"/>
                </a:cubicBezTo>
                <a:cubicBezTo>
                  <a:pt x="473447" y="40088"/>
                  <a:pt x="476863" y="39437"/>
                  <a:pt x="480344" y="39437"/>
                </a:cubicBezTo>
                <a:cubicBezTo>
                  <a:pt x="484512" y="39437"/>
                  <a:pt x="487995" y="40024"/>
                  <a:pt x="490787" y="41205"/>
                </a:cubicBezTo>
                <a:cubicBezTo>
                  <a:pt x="493585" y="42388"/>
                  <a:pt x="495853" y="44005"/>
                  <a:pt x="497592" y="46054"/>
                </a:cubicBezTo>
                <a:cubicBezTo>
                  <a:pt x="499331" y="48106"/>
                  <a:pt x="500576" y="50500"/>
                  <a:pt x="501324" y="53232"/>
                </a:cubicBezTo>
                <a:cubicBezTo>
                  <a:pt x="502070" y="55965"/>
                  <a:pt x="502440" y="58949"/>
                  <a:pt x="502440" y="62185"/>
                </a:cubicBezTo>
                <a:cubicBezTo>
                  <a:pt x="502440" y="64359"/>
                  <a:pt x="502319" y="66502"/>
                  <a:pt x="502070" y="68615"/>
                </a:cubicBezTo>
                <a:cubicBezTo>
                  <a:pt x="501819" y="70732"/>
                  <a:pt x="501479" y="72906"/>
                  <a:pt x="501044" y="75145"/>
                </a:cubicBezTo>
                <a:close/>
                <a:moveTo>
                  <a:pt x="592229" y="50996"/>
                </a:moveTo>
                <a:cubicBezTo>
                  <a:pt x="592229" y="52117"/>
                  <a:pt x="592120" y="53265"/>
                  <a:pt x="591901" y="54442"/>
                </a:cubicBezTo>
                <a:cubicBezTo>
                  <a:pt x="591681" y="55626"/>
                  <a:pt x="591358" y="56728"/>
                  <a:pt x="590922" y="57754"/>
                </a:cubicBezTo>
                <a:cubicBezTo>
                  <a:pt x="590486" y="58780"/>
                  <a:pt x="589972" y="59636"/>
                  <a:pt x="589385" y="60317"/>
                </a:cubicBezTo>
                <a:cubicBezTo>
                  <a:pt x="588794" y="61002"/>
                  <a:pt x="588121" y="61343"/>
                  <a:pt x="587379" y="61343"/>
                </a:cubicBezTo>
                <a:cubicBezTo>
                  <a:pt x="586508" y="61343"/>
                  <a:pt x="585604" y="60894"/>
                  <a:pt x="584676" y="59989"/>
                </a:cubicBezTo>
                <a:cubicBezTo>
                  <a:pt x="583743" y="59093"/>
                  <a:pt x="582515" y="58082"/>
                  <a:pt x="580993" y="56962"/>
                </a:cubicBezTo>
                <a:cubicBezTo>
                  <a:pt x="579470" y="55843"/>
                  <a:pt x="577544" y="54817"/>
                  <a:pt x="575212" y="53885"/>
                </a:cubicBezTo>
                <a:cubicBezTo>
                  <a:pt x="572879" y="52955"/>
                  <a:pt x="569912" y="52491"/>
                  <a:pt x="566306" y="52491"/>
                </a:cubicBezTo>
                <a:cubicBezTo>
                  <a:pt x="562330" y="52491"/>
                  <a:pt x="558802" y="53316"/>
                  <a:pt x="555727" y="54960"/>
                </a:cubicBezTo>
                <a:cubicBezTo>
                  <a:pt x="552647" y="56606"/>
                  <a:pt x="549976" y="58751"/>
                  <a:pt x="547711" y="61390"/>
                </a:cubicBezTo>
                <a:cubicBezTo>
                  <a:pt x="545439" y="64032"/>
                  <a:pt x="543560" y="67032"/>
                  <a:pt x="542070" y="70389"/>
                </a:cubicBezTo>
                <a:cubicBezTo>
                  <a:pt x="540575" y="73745"/>
                  <a:pt x="539362" y="77129"/>
                  <a:pt x="538430" y="80549"/>
                </a:cubicBezTo>
                <a:cubicBezTo>
                  <a:pt x="537498" y="83969"/>
                  <a:pt x="536831" y="87282"/>
                  <a:pt x="536424" y="90482"/>
                </a:cubicBezTo>
                <a:cubicBezTo>
                  <a:pt x="536022" y="93685"/>
                  <a:pt x="535820" y="96465"/>
                  <a:pt x="535820" y="98826"/>
                </a:cubicBezTo>
                <a:cubicBezTo>
                  <a:pt x="535820" y="105231"/>
                  <a:pt x="537221" y="110076"/>
                  <a:pt x="540017" y="113370"/>
                </a:cubicBezTo>
                <a:cubicBezTo>
                  <a:pt x="542816" y="116664"/>
                  <a:pt x="546976" y="118309"/>
                  <a:pt x="552510" y="118309"/>
                </a:cubicBezTo>
                <a:cubicBezTo>
                  <a:pt x="556549" y="118309"/>
                  <a:pt x="560015" y="117812"/>
                  <a:pt x="562907" y="116819"/>
                </a:cubicBezTo>
                <a:cubicBezTo>
                  <a:pt x="565793" y="115825"/>
                  <a:pt x="568248" y="114692"/>
                  <a:pt x="570269" y="113413"/>
                </a:cubicBezTo>
                <a:cubicBezTo>
                  <a:pt x="572288" y="112143"/>
                  <a:pt x="573951" y="111009"/>
                  <a:pt x="575258" y="110015"/>
                </a:cubicBezTo>
                <a:cubicBezTo>
                  <a:pt x="576565" y="109021"/>
                  <a:pt x="577713" y="108525"/>
                  <a:pt x="578707" y="108525"/>
                </a:cubicBezTo>
                <a:cubicBezTo>
                  <a:pt x="579207" y="108525"/>
                  <a:pt x="579592" y="108755"/>
                  <a:pt x="579873" y="109220"/>
                </a:cubicBezTo>
                <a:cubicBezTo>
                  <a:pt x="580154" y="109687"/>
                  <a:pt x="580291" y="110358"/>
                  <a:pt x="580291" y="111225"/>
                </a:cubicBezTo>
                <a:cubicBezTo>
                  <a:pt x="580291" y="111970"/>
                  <a:pt x="580230" y="112856"/>
                  <a:pt x="580108" y="113882"/>
                </a:cubicBezTo>
                <a:cubicBezTo>
                  <a:pt x="579981" y="114908"/>
                  <a:pt x="579780" y="115962"/>
                  <a:pt x="579502" y="117049"/>
                </a:cubicBezTo>
                <a:cubicBezTo>
                  <a:pt x="579221" y="118140"/>
                  <a:pt x="578883" y="119152"/>
                  <a:pt x="578477" y="120081"/>
                </a:cubicBezTo>
                <a:cubicBezTo>
                  <a:pt x="578073" y="121013"/>
                  <a:pt x="577494" y="121870"/>
                  <a:pt x="576748" y="122643"/>
                </a:cubicBezTo>
                <a:cubicBezTo>
                  <a:pt x="576007" y="123422"/>
                  <a:pt x="574700" y="124372"/>
                  <a:pt x="572835" y="125488"/>
                </a:cubicBezTo>
                <a:cubicBezTo>
                  <a:pt x="570970" y="126611"/>
                  <a:pt x="568811" y="127623"/>
                  <a:pt x="566354" y="128519"/>
                </a:cubicBezTo>
                <a:cubicBezTo>
                  <a:pt x="563900" y="129423"/>
                  <a:pt x="561239" y="130168"/>
                  <a:pt x="558384" y="130759"/>
                </a:cubicBezTo>
                <a:cubicBezTo>
                  <a:pt x="555523" y="131348"/>
                  <a:pt x="552570" y="131648"/>
                  <a:pt x="549524" y="131648"/>
                </a:cubicBezTo>
                <a:cubicBezTo>
                  <a:pt x="539517" y="131648"/>
                  <a:pt x="532043" y="129099"/>
                  <a:pt x="527104" y="123997"/>
                </a:cubicBezTo>
                <a:cubicBezTo>
                  <a:pt x="522161" y="118900"/>
                  <a:pt x="519688" y="111318"/>
                  <a:pt x="519688" y="101249"/>
                </a:cubicBezTo>
                <a:cubicBezTo>
                  <a:pt x="519688" y="97458"/>
                  <a:pt x="520016" y="93308"/>
                  <a:pt x="520668" y="88801"/>
                </a:cubicBezTo>
                <a:cubicBezTo>
                  <a:pt x="521319" y="84293"/>
                  <a:pt x="522428" y="79757"/>
                  <a:pt x="523980" y="75189"/>
                </a:cubicBezTo>
                <a:cubicBezTo>
                  <a:pt x="525534" y="70620"/>
                  <a:pt x="527522" y="66192"/>
                  <a:pt x="529949" y="61905"/>
                </a:cubicBezTo>
                <a:cubicBezTo>
                  <a:pt x="532374" y="57617"/>
                  <a:pt x="535356" y="53812"/>
                  <a:pt x="538901" y="50486"/>
                </a:cubicBezTo>
                <a:cubicBezTo>
                  <a:pt x="542444" y="47156"/>
                  <a:pt x="546544" y="44502"/>
                  <a:pt x="551206" y="42512"/>
                </a:cubicBezTo>
                <a:cubicBezTo>
                  <a:pt x="555864" y="40524"/>
                  <a:pt x="561211" y="39527"/>
                  <a:pt x="567241" y="39527"/>
                </a:cubicBezTo>
                <a:cubicBezTo>
                  <a:pt x="569726" y="39527"/>
                  <a:pt x="572119" y="39729"/>
                  <a:pt x="574423" y="40132"/>
                </a:cubicBezTo>
                <a:cubicBezTo>
                  <a:pt x="576719" y="40538"/>
                  <a:pt x="578875" y="41085"/>
                  <a:pt x="580898" y="41766"/>
                </a:cubicBezTo>
                <a:cubicBezTo>
                  <a:pt x="582918" y="42451"/>
                  <a:pt x="584751" y="43307"/>
                  <a:pt x="586400" y="44333"/>
                </a:cubicBezTo>
                <a:cubicBezTo>
                  <a:pt x="588045" y="45355"/>
                  <a:pt x="589319" y="46273"/>
                  <a:pt x="590223" y="47080"/>
                </a:cubicBezTo>
                <a:cubicBezTo>
                  <a:pt x="591123" y="47890"/>
                  <a:pt x="591681" y="48573"/>
                  <a:pt x="591901" y="49132"/>
                </a:cubicBezTo>
                <a:cubicBezTo>
                  <a:pt x="592120" y="49690"/>
                  <a:pt x="592229" y="50316"/>
                  <a:pt x="592229" y="50996"/>
                </a:cubicBezTo>
                <a:close/>
                <a:moveTo>
                  <a:pt x="660675" y="127539"/>
                </a:moveTo>
                <a:cubicBezTo>
                  <a:pt x="660549" y="128037"/>
                  <a:pt x="660347" y="128473"/>
                  <a:pt x="660070" y="128846"/>
                </a:cubicBezTo>
                <a:cubicBezTo>
                  <a:pt x="659790" y="129221"/>
                  <a:pt x="659354" y="129513"/>
                  <a:pt x="658763" y="129729"/>
                </a:cubicBezTo>
                <a:cubicBezTo>
                  <a:pt x="658174" y="129948"/>
                  <a:pt x="657349" y="130121"/>
                  <a:pt x="656294" y="130247"/>
                </a:cubicBezTo>
                <a:cubicBezTo>
                  <a:pt x="655236" y="130369"/>
                  <a:pt x="653961" y="130431"/>
                  <a:pt x="652467" y="130431"/>
                </a:cubicBezTo>
                <a:cubicBezTo>
                  <a:pt x="650976" y="130431"/>
                  <a:pt x="649735" y="130369"/>
                  <a:pt x="648741" y="130247"/>
                </a:cubicBezTo>
                <a:cubicBezTo>
                  <a:pt x="647744" y="130121"/>
                  <a:pt x="646984" y="129948"/>
                  <a:pt x="646459" y="129729"/>
                </a:cubicBezTo>
                <a:cubicBezTo>
                  <a:pt x="645929" y="129513"/>
                  <a:pt x="645570" y="129221"/>
                  <a:pt x="645385" y="128846"/>
                </a:cubicBezTo>
                <a:cubicBezTo>
                  <a:pt x="645199" y="128473"/>
                  <a:pt x="645166" y="128037"/>
                  <a:pt x="645289" y="127539"/>
                </a:cubicBezTo>
                <a:lnTo>
                  <a:pt x="652377" y="92205"/>
                </a:lnTo>
                <a:lnTo>
                  <a:pt x="641563" y="92205"/>
                </a:lnTo>
                <a:cubicBezTo>
                  <a:pt x="638265" y="92205"/>
                  <a:pt x="635410" y="92623"/>
                  <a:pt x="632984" y="93463"/>
                </a:cubicBezTo>
                <a:cubicBezTo>
                  <a:pt x="630561" y="94301"/>
                  <a:pt x="628430" y="95468"/>
                  <a:pt x="626601" y="96958"/>
                </a:cubicBezTo>
                <a:cubicBezTo>
                  <a:pt x="624765" y="98449"/>
                  <a:pt x="623120" y="100191"/>
                  <a:pt x="621658" y="102181"/>
                </a:cubicBezTo>
                <a:cubicBezTo>
                  <a:pt x="620196" y="104173"/>
                  <a:pt x="618843" y="106282"/>
                  <a:pt x="617598" y="108525"/>
                </a:cubicBezTo>
                <a:lnTo>
                  <a:pt x="607251" y="126611"/>
                </a:lnTo>
                <a:cubicBezTo>
                  <a:pt x="606755" y="127417"/>
                  <a:pt x="606276" y="128069"/>
                  <a:pt x="605811" y="128566"/>
                </a:cubicBezTo>
                <a:cubicBezTo>
                  <a:pt x="605343" y="129062"/>
                  <a:pt x="604734" y="129452"/>
                  <a:pt x="603990" y="129733"/>
                </a:cubicBezTo>
                <a:cubicBezTo>
                  <a:pt x="603241" y="130017"/>
                  <a:pt x="602295" y="130200"/>
                  <a:pt x="601145" y="130294"/>
                </a:cubicBezTo>
                <a:cubicBezTo>
                  <a:pt x="599993" y="130384"/>
                  <a:pt x="598547" y="130431"/>
                  <a:pt x="596808" y="130431"/>
                </a:cubicBezTo>
                <a:cubicBezTo>
                  <a:pt x="595501" y="130431"/>
                  <a:pt x="594414" y="130384"/>
                  <a:pt x="593546" y="130294"/>
                </a:cubicBezTo>
                <a:cubicBezTo>
                  <a:pt x="592674" y="130200"/>
                  <a:pt x="591987" y="130045"/>
                  <a:pt x="591491" y="129825"/>
                </a:cubicBezTo>
                <a:cubicBezTo>
                  <a:pt x="590994" y="129606"/>
                  <a:pt x="590641" y="129362"/>
                  <a:pt x="590421" y="129077"/>
                </a:cubicBezTo>
                <a:cubicBezTo>
                  <a:pt x="590206" y="128799"/>
                  <a:pt x="590097" y="128444"/>
                  <a:pt x="590097" y="128008"/>
                </a:cubicBezTo>
                <a:cubicBezTo>
                  <a:pt x="590097" y="127820"/>
                  <a:pt x="590158" y="127590"/>
                  <a:pt x="590280" y="127309"/>
                </a:cubicBezTo>
                <a:cubicBezTo>
                  <a:pt x="590407" y="127029"/>
                  <a:pt x="590594" y="126607"/>
                  <a:pt x="590839" y="126050"/>
                </a:cubicBezTo>
                <a:cubicBezTo>
                  <a:pt x="591091" y="125488"/>
                  <a:pt x="591447" y="124794"/>
                  <a:pt x="591911" y="123950"/>
                </a:cubicBezTo>
                <a:cubicBezTo>
                  <a:pt x="592380" y="123116"/>
                  <a:pt x="592988" y="122043"/>
                  <a:pt x="593733" y="120736"/>
                </a:cubicBezTo>
                <a:lnTo>
                  <a:pt x="603616" y="104324"/>
                </a:lnTo>
                <a:cubicBezTo>
                  <a:pt x="606535" y="99477"/>
                  <a:pt x="609439" y="95763"/>
                  <a:pt x="612331" y="93185"/>
                </a:cubicBezTo>
                <a:cubicBezTo>
                  <a:pt x="615226" y="90604"/>
                  <a:pt x="618314" y="88912"/>
                  <a:pt x="621608" y="88102"/>
                </a:cubicBezTo>
                <a:cubicBezTo>
                  <a:pt x="616327" y="86860"/>
                  <a:pt x="612461" y="84733"/>
                  <a:pt x="610004" y="81719"/>
                </a:cubicBezTo>
                <a:cubicBezTo>
                  <a:pt x="607550" y="78703"/>
                  <a:pt x="606319" y="74926"/>
                  <a:pt x="606319" y="70389"/>
                </a:cubicBezTo>
                <a:cubicBezTo>
                  <a:pt x="606319" y="68150"/>
                  <a:pt x="606614" y="65854"/>
                  <a:pt x="607205" y="63492"/>
                </a:cubicBezTo>
                <a:cubicBezTo>
                  <a:pt x="607795" y="61127"/>
                  <a:pt x="608760" y="58830"/>
                  <a:pt x="610095" y="56591"/>
                </a:cubicBezTo>
                <a:cubicBezTo>
                  <a:pt x="611435" y="54352"/>
                  <a:pt x="613187" y="52238"/>
                  <a:pt x="615361" y="50248"/>
                </a:cubicBezTo>
                <a:cubicBezTo>
                  <a:pt x="617536" y="48261"/>
                  <a:pt x="620226" y="46522"/>
                  <a:pt x="623426" y="45027"/>
                </a:cubicBezTo>
                <a:cubicBezTo>
                  <a:pt x="626631" y="43538"/>
                  <a:pt x="630359" y="42357"/>
                  <a:pt x="634618" y="41485"/>
                </a:cubicBezTo>
                <a:cubicBezTo>
                  <a:pt x="638873" y="40614"/>
                  <a:pt x="643767" y="40179"/>
                  <a:pt x="649300" y="40179"/>
                </a:cubicBezTo>
                <a:cubicBezTo>
                  <a:pt x="651290" y="40179"/>
                  <a:pt x="653278" y="40212"/>
                  <a:pt x="655268" y="40273"/>
                </a:cubicBezTo>
                <a:cubicBezTo>
                  <a:pt x="657255" y="40337"/>
                  <a:pt x="659213" y="40430"/>
                  <a:pt x="661144" y="40553"/>
                </a:cubicBezTo>
                <a:cubicBezTo>
                  <a:pt x="663066" y="40679"/>
                  <a:pt x="664962" y="40805"/>
                  <a:pt x="666827" y="40928"/>
                </a:cubicBezTo>
                <a:cubicBezTo>
                  <a:pt x="668688" y="41050"/>
                  <a:pt x="670496" y="41205"/>
                  <a:pt x="672239" y="41395"/>
                </a:cubicBezTo>
                <a:cubicBezTo>
                  <a:pt x="673790" y="41579"/>
                  <a:pt x="674986" y="42184"/>
                  <a:pt x="675828" y="43210"/>
                </a:cubicBezTo>
                <a:cubicBezTo>
                  <a:pt x="676663" y="44236"/>
                  <a:pt x="676896" y="45773"/>
                  <a:pt x="676522" y="47829"/>
                </a:cubicBezTo>
                <a:close/>
                <a:moveTo>
                  <a:pt x="660211" y="52580"/>
                </a:moveTo>
                <a:cubicBezTo>
                  <a:pt x="658097" y="52268"/>
                  <a:pt x="655891" y="52070"/>
                  <a:pt x="653590" y="51976"/>
                </a:cubicBezTo>
                <a:cubicBezTo>
                  <a:pt x="651290" y="51882"/>
                  <a:pt x="649266" y="51839"/>
                  <a:pt x="647528" y="51839"/>
                </a:cubicBezTo>
                <a:cubicBezTo>
                  <a:pt x="642120" y="51839"/>
                  <a:pt x="637743" y="52411"/>
                  <a:pt x="634385" y="53559"/>
                </a:cubicBezTo>
                <a:cubicBezTo>
                  <a:pt x="631026" y="54709"/>
                  <a:pt x="628416" y="56170"/>
                  <a:pt x="626554" y="57941"/>
                </a:cubicBezTo>
                <a:cubicBezTo>
                  <a:pt x="624690" y="59712"/>
                  <a:pt x="623426" y="61657"/>
                  <a:pt x="622774" y="63769"/>
                </a:cubicBezTo>
                <a:cubicBezTo>
                  <a:pt x="622123" y="65882"/>
                  <a:pt x="621795" y="67903"/>
                  <a:pt x="621795" y="69828"/>
                </a:cubicBezTo>
                <a:cubicBezTo>
                  <a:pt x="621795" y="71628"/>
                  <a:pt x="622141" y="73230"/>
                  <a:pt x="622821" y="74627"/>
                </a:cubicBezTo>
                <a:cubicBezTo>
                  <a:pt x="623504" y="76027"/>
                  <a:pt x="624560" y="77198"/>
                  <a:pt x="625993" y="78126"/>
                </a:cubicBezTo>
                <a:cubicBezTo>
                  <a:pt x="627421" y="79058"/>
                  <a:pt x="629269" y="79757"/>
                  <a:pt x="631540" y="80222"/>
                </a:cubicBezTo>
                <a:cubicBezTo>
                  <a:pt x="633808" y="80689"/>
                  <a:pt x="636559" y="80924"/>
                  <a:pt x="639787" y="80924"/>
                </a:cubicBezTo>
                <a:lnTo>
                  <a:pt x="654616" y="809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5925" y="5751333"/>
            <a:ext cx="668974" cy="164353"/>
          </a:xfrm>
          <a:custGeom>
            <a:avLst/>
            <a:gdLst/>
            <a:ahLst/>
            <a:cxnLst/>
            <a:rect l="l" t="t" r="r" b="b"/>
            <a:pathLst>
              <a:path w="668974" h="164353">
                <a:moveTo>
                  <a:pt x="91710" y="70372"/>
                </a:moveTo>
                <a:cubicBezTo>
                  <a:pt x="91710" y="73979"/>
                  <a:pt x="91365" y="78033"/>
                  <a:pt x="90685" y="82540"/>
                </a:cubicBezTo>
                <a:cubicBezTo>
                  <a:pt x="90000" y="87047"/>
                  <a:pt x="88913" y="91598"/>
                  <a:pt x="87422" y="96199"/>
                </a:cubicBezTo>
                <a:cubicBezTo>
                  <a:pt x="85929" y="100800"/>
                  <a:pt x="84017" y="105260"/>
                  <a:pt x="81685" y="109579"/>
                </a:cubicBezTo>
                <a:cubicBezTo>
                  <a:pt x="79355" y="113900"/>
                  <a:pt x="76543" y="117738"/>
                  <a:pt x="73249" y="121096"/>
                </a:cubicBezTo>
                <a:cubicBezTo>
                  <a:pt x="69956" y="124451"/>
                  <a:pt x="66150" y="127141"/>
                  <a:pt x="61827" y="129160"/>
                </a:cubicBezTo>
                <a:cubicBezTo>
                  <a:pt x="57507" y="131180"/>
                  <a:pt x="52614" y="132192"/>
                  <a:pt x="47143" y="132192"/>
                </a:cubicBezTo>
                <a:cubicBezTo>
                  <a:pt x="44349" y="132192"/>
                  <a:pt x="41800" y="131907"/>
                  <a:pt x="39500" y="131349"/>
                </a:cubicBezTo>
                <a:cubicBezTo>
                  <a:pt x="37199" y="130791"/>
                  <a:pt x="35085" y="130014"/>
                  <a:pt x="33160" y="129017"/>
                </a:cubicBezTo>
                <a:cubicBezTo>
                  <a:pt x="31233" y="128022"/>
                  <a:pt x="29459" y="126860"/>
                  <a:pt x="27847" y="125520"/>
                </a:cubicBezTo>
                <a:cubicBezTo>
                  <a:pt x="26230" y="124182"/>
                  <a:pt x="24740" y="122709"/>
                  <a:pt x="23369" y="121096"/>
                </a:cubicBezTo>
                <a:lnTo>
                  <a:pt x="15445" y="161369"/>
                </a:lnTo>
                <a:cubicBezTo>
                  <a:pt x="15318" y="161867"/>
                  <a:pt x="15120" y="162302"/>
                  <a:pt x="14839" y="162676"/>
                </a:cubicBezTo>
                <a:cubicBezTo>
                  <a:pt x="14555" y="163050"/>
                  <a:pt x="14105" y="163360"/>
                  <a:pt x="13486" y="163609"/>
                </a:cubicBezTo>
                <a:cubicBezTo>
                  <a:pt x="12863" y="163857"/>
                  <a:pt x="12038" y="164041"/>
                  <a:pt x="11013" y="164167"/>
                </a:cubicBezTo>
                <a:cubicBezTo>
                  <a:pt x="9987" y="164292"/>
                  <a:pt x="8701" y="164353"/>
                  <a:pt x="7147" y="164353"/>
                </a:cubicBezTo>
                <a:cubicBezTo>
                  <a:pt x="5716" y="164353"/>
                  <a:pt x="4518" y="164292"/>
                  <a:pt x="3558" y="164167"/>
                </a:cubicBezTo>
                <a:cubicBezTo>
                  <a:pt x="2596" y="164041"/>
                  <a:pt x="1829" y="163857"/>
                  <a:pt x="1272" y="163609"/>
                </a:cubicBezTo>
                <a:cubicBezTo>
                  <a:pt x="713" y="163360"/>
                  <a:pt x="354" y="163050"/>
                  <a:pt x="203" y="162676"/>
                </a:cubicBezTo>
                <a:cubicBezTo>
                  <a:pt x="48" y="162302"/>
                  <a:pt x="0" y="161867"/>
                  <a:pt x="62" y="161369"/>
                </a:cubicBezTo>
                <a:lnTo>
                  <a:pt x="23649" y="44082"/>
                </a:lnTo>
                <a:cubicBezTo>
                  <a:pt x="23775" y="43087"/>
                  <a:pt x="24394" y="42375"/>
                  <a:pt x="25514" y="41939"/>
                </a:cubicBezTo>
                <a:cubicBezTo>
                  <a:pt x="26630" y="41504"/>
                  <a:pt x="28498" y="41288"/>
                  <a:pt x="31108" y="41288"/>
                </a:cubicBezTo>
                <a:cubicBezTo>
                  <a:pt x="32415" y="41288"/>
                  <a:pt x="33470" y="41331"/>
                  <a:pt x="34279" y="41425"/>
                </a:cubicBezTo>
                <a:cubicBezTo>
                  <a:pt x="35085" y="41518"/>
                  <a:pt x="35741" y="41672"/>
                  <a:pt x="36238" y="41888"/>
                </a:cubicBezTo>
                <a:cubicBezTo>
                  <a:pt x="36735" y="42108"/>
                  <a:pt x="37044" y="42400"/>
                  <a:pt x="37171" y="42775"/>
                </a:cubicBezTo>
                <a:cubicBezTo>
                  <a:pt x="37293" y="43150"/>
                  <a:pt x="37325" y="43585"/>
                  <a:pt x="37259" y="44082"/>
                </a:cubicBezTo>
                <a:lnTo>
                  <a:pt x="34092" y="60025"/>
                </a:lnTo>
                <a:cubicBezTo>
                  <a:pt x="34963" y="57974"/>
                  <a:pt x="36439" y="55785"/>
                  <a:pt x="38521" y="53452"/>
                </a:cubicBezTo>
                <a:cubicBezTo>
                  <a:pt x="40601" y="51119"/>
                  <a:pt x="43089" y="48945"/>
                  <a:pt x="45980" y="46925"/>
                </a:cubicBezTo>
                <a:cubicBezTo>
                  <a:pt x="48866" y="44906"/>
                  <a:pt x="52086" y="43246"/>
                  <a:pt x="55628" y="41939"/>
                </a:cubicBezTo>
                <a:cubicBezTo>
                  <a:pt x="59174" y="40632"/>
                  <a:pt x="62776" y="39981"/>
                  <a:pt x="66442" y="39981"/>
                </a:cubicBezTo>
                <a:cubicBezTo>
                  <a:pt x="71165" y="39981"/>
                  <a:pt x="75128" y="40787"/>
                  <a:pt x="78333" y="42404"/>
                </a:cubicBezTo>
                <a:cubicBezTo>
                  <a:pt x="81533" y="44021"/>
                  <a:pt x="84126" y="46184"/>
                  <a:pt x="86115" y="48884"/>
                </a:cubicBezTo>
                <a:cubicBezTo>
                  <a:pt x="88103" y="51587"/>
                  <a:pt x="89535" y="54792"/>
                  <a:pt x="90407" y="58489"/>
                </a:cubicBezTo>
                <a:cubicBezTo>
                  <a:pt x="91274" y="62186"/>
                  <a:pt x="91710" y="66149"/>
                  <a:pt x="91710" y="70372"/>
                </a:cubicBezTo>
                <a:close/>
                <a:moveTo>
                  <a:pt x="75578" y="71398"/>
                </a:moveTo>
                <a:cubicBezTo>
                  <a:pt x="75578" y="68727"/>
                  <a:pt x="75349" y="66271"/>
                  <a:pt x="74881" y="64032"/>
                </a:cubicBezTo>
                <a:cubicBezTo>
                  <a:pt x="74416" y="61797"/>
                  <a:pt x="73667" y="59868"/>
                  <a:pt x="72641" y="58251"/>
                </a:cubicBezTo>
                <a:cubicBezTo>
                  <a:pt x="71615" y="56638"/>
                  <a:pt x="70284" y="55392"/>
                  <a:pt x="68637" y="54521"/>
                </a:cubicBezTo>
                <a:cubicBezTo>
                  <a:pt x="66989" y="53654"/>
                  <a:pt x="64952" y="53218"/>
                  <a:pt x="62525" y="53218"/>
                </a:cubicBezTo>
                <a:cubicBezTo>
                  <a:pt x="59166" y="53218"/>
                  <a:pt x="55754" y="54150"/>
                  <a:pt x="52272" y="56012"/>
                </a:cubicBezTo>
                <a:cubicBezTo>
                  <a:pt x="48791" y="57880"/>
                  <a:pt x="45558" y="60490"/>
                  <a:pt x="42574" y="63846"/>
                </a:cubicBezTo>
                <a:cubicBezTo>
                  <a:pt x="39593" y="67205"/>
                  <a:pt x="36936" y="71164"/>
                  <a:pt x="34603" y="75733"/>
                </a:cubicBezTo>
                <a:cubicBezTo>
                  <a:pt x="32271" y="80301"/>
                  <a:pt x="30578" y="85287"/>
                  <a:pt x="29524" y="90698"/>
                </a:cubicBezTo>
                <a:lnTo>
                  <a:pt x="26445" y="106084"/>
                </a:lnTo>
                <a:cubicBezTo>
                  <a:pt x="29369" y="110437"/>
                  <a:pt x="32505" y="113680"/>
                  <a:pt x="35864" y="115825"/>
                </a:cubicBezTo>
                <a:cubicBezTo>
                  <a:pt x="39222" y="117968"/>
                  <a:pt x="43009" y="119041"/>
                  <a:pt x="47236" y="119041"/>
                </a:cubicBezTo>
                <a:cubicBezTo>
                  <a:pt x="50534" y="119041"/>
                  <a:pt x="53532" y="118262"/>
                  <a:pt x="56236" y="116708"/>
                </a:cubicBezTo>
                <a:cubicBezTo>
                  <a:pt x="58936" y="115152"/>
                  <a:pt x="61330" y="113072"/>
                  <a:pt x="63414" y="110462"/>
                </a:cubicBezTo>
                <a:cubicBezTo>
                  <a:pt x="65496" y="107852"/>
                  <a:pt x="67299" y="104903"/>
                  <a:pt x="68822" y="101606"/>
                </a:cubicBezTo>
                <a:cubicBezTo>
                  <a:pt x="70344" y="98312"/>
                  <a:pt x="71615" y="94892"/>
                  <a:pt x="72641" y="91350"/>
                </a:cubicBezTo>
                <a:cubicBezTo>
                  <a:pt x="73667" y="87807"/>
                  <a:pt x="74416" y="84294"/>
                  <a:pt x="74881" y="80813"/>
                </a:cubicBezTo>
                <a:cubicBezTo>
                  <a:pt x="75349" y="77332"/>
                  <a:pt x="75578" y="74192"/>
                  <a:pt x="75578" y="71398"/>
                </a:cubicBezTo>
                <a:close/>
                <a:moveTo>
                  <a:pt x="174594" y="128083"/>
                </a:moveTo>
                <a:cubicBezTo>
                  <a:pt x="174345" y="129146"/>
                  <a:pt x="173660" y="129888"/>
                  <a:pt x="172545" y="130324"/>
                </a:cubicBezTo>
                <a:cubicBezTo>
                  <a:pt x="171421" y="130759"/>
                  <a:pt x="169561" y="130975"/>
                  <a:pt x="166951" y="130975"/>
                </a:cubicBezTo>
                <a:cubicBezTo>
                  <a:pt x="165705" y="130975"/>
                  <a:pt x="164679" y="130913"/>
                  <a:pt x="163873" y="130791"/>
                </a:cubicBezTo>
                <a:cubicBezTo>
                  <a:pt x="163062" y="130665"/>
                  <a:pt x="162411" y="130492"/>
                  <a:pt x="161914" y="130273"/>
                </a:cubicBezTo>
                <a:cubicBezTo>
                  <a:pt x="161418" y="130057"/>
                  <a:pt x="161074" y="129779"/>
                  <a:pt x="160888" y="129437"/>
                </a:cubicBezTo>
                <a:cubicBezTo>
                  <a:pt x="160702" y="129095"/>
                  <a:pt x="160702" y="128642"/>
                  <a:pt x="160888" y="128083"/>
                </a:cubicBezTo>
                <a:lnTo>
                  <a:pt x="163966" y="112236"/>
                </a:lnTo>
                <a:cubicBezTo>
                  <a:pt x="163156" y="114224"/>
                  <a:pt x="161694" y="116398"/>
                  <a:pt x="159581" y="118763"/>
                </a:cubicBezTo>
                <a:cubicBezTo>
                  <a:pt x="157471" y="121125"/>
                  <a:pt x="154970" y="123299"/>
                  <a:pt x="152080" y="125291"/>
                </a:cubicBezTo>
                <a:cubicBezTo>
                  <a:pt x="149187" y="127277"/>
                  <a:pt x="145973" y="128927"/>
                  <a:pt x="142431" y="130233"/>
                </a:cubicBezTo>
                <a:cubicBezTo>
                  <a:pt x="138889" y="131540"/>
                  <a:pt x="135281" y="132192"/>
                  <a:pt x="131613" y="132192"/>
                </a:cubicBezTo>
                <a:cubicBezTo>
                  <a:pt x="126641" y="132192"/>
                  <a:pt x="122522" y="131321"/>
                  <a:pt x="119261" y="129578"/>
                </a:cubicBezTo>
                <a:cubicBezTo>
                  <a:pt x="115996" y="127840"/>
                  <a:pt x="113400" y="125534"/>
                  <a:pt x="111475" y="122677"/>
                </a:cubicBezTo>
                <a:cubicBezTo>
                  <a:pt x="109548" y="119818"/>
                  <a:pt x="108223" y="116586"/>
                  <a:pt x="107511" y="112978"/>
                </a:cubicBezTo>
                <a:cubicBezTo>
                  <a:pt x="106797" y="109375"/>
                  <a:pt x="106438" y="105678"/>
                  <a:pt x="106438" y="101890"/>
                </a:cubicBezTo>
                <a:cubicBezTo>
                  <a:pt x="106438" y="98409"/>
                  <a:pt x="106765" y="94460"/>
                  <a:pt x="107417" y="90046"/>
                </a:cubicBezTo>
                <a:cubicBezTo>
                  <a:pt x="108068" y="85632"/>
                  <a:pt x="109130" y="81125"/>
                  <a:pt x="110592" y="76525"/>
                </a:cubicBezTo>
                <a:cubicBezTo>
                  <a:pt x="112054" y="71928"/>
                  <a:pt x="113944" y="67456"/>
                  <a:pt x="116276" y="63104"/>
                </a:cubicBezTo>
                <a:cubicBezTo>
                  <a:pt x="118606" y="58751"/>
                  <a:pt x="121418" y="54849"/>
                  <a:pt x="124712" y="51397"/>
                </a:cubicBezTo>
                <a:cubicBezTo>
                  <a:pt x="128009" y="47948"/>
                  <a:pt x="131829" y="45183"/>
                  <a:pt x="136181" y="43103"/>
                </a:cubicBezTo>
                <a:cubicBezTo>
                  <a:pt x="140534" y="41021"/>
                  <a:pt x="145473" y="39981"/>
                  <a:pt x="151006" y="39981"/>
                </a:cubicBezTo>
                <a:cubicBezTo>
                  <a:pt x="156536" y="39981"/>
                  <a:pt x="161281" y="41097"/>
                  <a:pt x="165226" y="43332"/>
                </a:cubicBezTo>
                <a:cubicBezTo>
                  <a:pt x="169172" y="45571"/>
                  <a:pt x="172696" y="48650"/>
                  <a:pt x="175807" y="52567"/>
                </a:cubicBezTo>
                <a:lnTo>
                  <a:pt x="177577" y="44082"/>
                </a:lnTo>
                <a:cubicBezTo>
                  <a:pt x="177830" y="43087"/>
                  <a:pt x="178542" y="42375"/>
                  <a:pt x="179727" y="41939"/>
                </a:cubicBezTo>
                <a:cubicBezTo>
                  <a:pt x="180904" y="41504"/>
                  <a:pt x="182736" y="41288"/>
                  <a:pt x="185224" y="41288"/>
                </a:cubicBezTo>
                <a:cubicBezTo>
                  <a:pt x="186470" y="41288"/>
                  <a:pt x="187510" y="41331"/>
                  <a:pt x="188349" y="41425"/>
                </a:cubicBezTo>
                <a:cubicBezTo>
                  <a:pt x="189187" y="41518"/>
                  <a:pt x="189856" y="41688"/>
                  <a:pt x="190355" y="41939"/>
                </a:cubicBezTo>
                <a:cubicBezTo>
                  <a:pt x="190851" y="42188"/>
                  <a:pt x="191161" y="42497"/>
                  <a:pt x="191283" y="42871"/>
                </a:cubicBezTo>
                <a:cubicBezTo>
                  <a:pt x="191405" y="43246"/>
                  <a:pt x="191438" y="43646"/>
                  <a:pt x="191377" y="44082"/>
                </a:cubicBezTo>
                <a:close/>
                <a:moveTo>
                  <a:pt x="171702" y="66085"/>
                </a:moveTo>
                <a:cubicBezTo>
                  <a:pt x="168780" y="61797"/>
                  <a:pt x="165625" y="58579"/>
                  <a:pt x="162238" y="56432"/>
                </a:cubicBezTo>
                <a:cubicBezTo>
                  <a:pt x="158850" y="54291"/>
                  <a:pt x="155044" y="53218"/>
                  <a:pt x="150819" y="53218"/>
                </a:cubicBezTo>
                <a:cubicBezTo>
                  <a:pt x="147464" y="53218"/>
                  <a:pt x="144433" y="54014"/>
                  <a:pt x="141729" y="55598"/>
                </a:cubicBezTo>
                <a:cubicBezTo>
                  <a:pt x="139025" y="57182"/>
                  <a:pt x="136631" y="59277"/>
                  <a:pt x="134550" y="61887"/>
                </a:cubicBezTo>
                <a:cubicBezTo>
                  <a:pt x="132465" y="64497"/>
                  <a:pt x="130665" y="67467"/>
                  <a:pt x="129143" y="70794"/>
                </a:cubicBezTo>
                <a:cubicBezTo>
                  <a:pt x="127621" y="74120"/>
                  <a:pt x="126374" y="77550"/>
                  <a:pt x="125413" y="81093"/>
                </a:cubicBezTo>
                <a:cubicBezTo>
                  <a:pt x="124453" y="84635"/>
                  <a:pt x="123736" y="88116"/>
                  <a:pt x="123272" y="91537"/>
                </a:cubicBezTo>
                <a:cubicBezTo>
                  <a:pt x="122803" y="94957"/>
                  <a:pt x="122570" y="98035"/>
                  <a:pt x="122570" y="100767"/>
                </a:cubicBezTo>
                <a:cubicBezTo>
                  <a:pt x="122570" y="102945"/>
                  <a:pt x="122739" y="105105"/>
                  <a:pt x="123081" y="107246"/>
                </a:cubicBezTo>
                <a:cubicBezTo>
                  <a:pt x="123427" y="109397"/>
                  <a:pt x="124078" y="111355"/>
                  <a:pt x="125039" y="113123"/>
                </a:cubicBezTo>
                <a:cubicBezTo>
                  <a:pt x="126004" y="114893"/>
                  <a:pt x="127325" y="116323"/>
                  <a:pt x="129003" y="117410"/>
                </a:cubicBezTo>
                <a:cubicBezTo>
                  <a:pt x="130681" y="118497"/>
                  <a:pt x="132857" y="119041"/>
                  <a:pt x="135530" y="119041"/>
                </a:cubicBezTo>
                <a:cubicBezTo>
                  <a:pt x="138950" y="119041"/>
                  <a:pt x="142380" y="118090"/>
                  <a:pt x="145833" y="116196"/>
                </a:cubicBezTo>
                <a:cubicBezTo>
                  <a:pt x="149281" y="114303"/>
                  <a:pt x="152496" y="111679"/>
                  <a:pt x="155480" y="108320"/>
                </a:cubicBezTo>
                <a:cubicBezTo>
                  <a:pt x="158464" y="104960"/>
                  <a:pt x="161104" y="101016"/>
                  <a:pt x="163408" y="96476"/>
                </a:cubicBezTo>
                <a:cubicBezTo>
                  <a:pt x="165709" y="91940"/>
                  <a:pt x="167414" y="86939"/>
                  <a:pt x="168534" y="81468"/>
                </a:cubicBezTo>
                <a:close/>
                <a:moveTo>
                  <a:pt x="302043" y="1939"/>
                </a:moveTo>
                <a:cubicBezTo>
                  <a:pt x="302043" y="2314"/>
                  <a:pt x="302029" y="2793"/>
                  <a:pt x="301998" y="3383"/>
                </a:cubicBezTo>
                <a:cubicBezTo>
                  <a:pt x="301968" y="3974"/>
                  <a:pt x="301890" y="4629"/>
                  <a:pt x="301767" y="5342"/>
                </a:cubicBezTo>
                <a:cubicBezTo>
                  <a:pt x="301641" y="6058"/>
                  <a:pt x="301515" y="6807"/>
                  <a:pt x="301392" y="7581"/>
                </a:cubicBezTo>
                <a:cubicBezTo>
                  <a:pt x="301266" y="8355"/>
                  <a:pt x="301080" y="9089"/>
                  <a:pt x="300834" y="9770"/>
                </a:cubicBezTo>
                <a:cubicBezTo>
                  <a:pt x="300583" y="10453"/>
                  <a:pt x="300338" y="11095"/>
                  <a:pt x="300085" y="11681"/>
                </a:cubicBezTo>
                <a:cubicBezTo>
                  <a:pt x="299837" y="12272"/>
                  <a:pt x="299557" y="12725"/>
                  <a:pt x="299247" y="13035"/>
                </a:cubicBezTo>
                <a:cubicBezTo>
                  <a:pt x="298872" y="13410"/>
                  <a:pt x="298343" y="13719"/>
                  <a:pt x="297663" y="13964"/>
                </a:cubicBezTo>
                <a:cubicBezTo>
                  <a:pt x="296978" y="14216"/>
                  <a:pt x="296047" y="14399"/>
                  <a:pt x="294865" y="14529"/>
                </a:cubicBezTo>
                <a:lnTo>
                  <a:pt x="267268" y="18906"/>
                </a:lnTo>
                <a:cubicBezTo>
                  <a:pt x="261490" y="19900"/>
                  <a:pt x="256529" y="21300"/>
                  <a:pt x="252401" y="23100"/>
                </a:cubicBezTo>
                <a:cubicBezTo>
                  <a:pt x="248260" y="24905"/>
                  <a:pt x="244736" y="27237"/>
                  <a:pt x="241816" y="30095"/>
                </a:cubicBezTo>
                <a:cubicBezTo>
                  <a:pt x="240073" y="31838"/>
                  <a:pt x="238551" y="33796"/>
                  <a:pt x="237248" y="35970"/>
                </a:cubicBezTo>
                <a:cubicBezTo>
                  <a:pt x="235941" y="38144"/>
                  <a:pt x="234746" y="40409"/>
                  <a:pt x="233659" y="42775"/>
                </a:cubicBezTo>
                <a:cubicBezTo>
                  <a:pt x="232568" y="45136"/>
                  <a:pt x="231495" y="47563"/>
                  <a:pt x="230439" y="50051"/>
                </a:cubicBezTo>
                <a:cubicBezTo>
                  <a:pt x="229382" y="52534"/>
                  <a:pt x="228266" y="55021"/>
                  <a:pt x="227082" y="57510"/>
                </a:cubicBezTo>
                <a:cubicBezTo>
                  <a:pt x="228697" y="55206"/>
                  <a:pt x="230685" y="53035"/>
                  <a:pt x="233049" y="50983"/>
                </a:cubicBezTo>
                <a:cubicBezTo>
                  <a:pt x="235412" y="48931"/>
                  <a:pt x="238039" y="47159"/>
                  <a:pt x="240931" y="45665"/>
                </a:cubicBezTo>
                <a:cubicBezTo>
                  <a:pt x="243817" y="44174"/>
                  <a:pt x="246940" y="42995"/>
                  <a:pt x="250297" y="42123"/>
                </a:cubicBezTo>
                <a:cubicBezTo>
                  <a:pt x="253656" y="41256"/>
                  <a:pt x="257167" y="40820"/>
                  <a:pt x="260834" y="40820"/>
                </a:cubicBezTo>
                <a:cubicBezTo>
                  <a:pt x="266303" y="40820"/>
                  <a:pt x="270965" y="41547"/>
                  <a:pt x="274821" y="43009"/>
                </a:cubicBezTo>
                <a:cubicBezTo>
                  <a:pt x="278669" y="44470"/>
                  <a:pt x="281812" y="46537"/>
                  <a:pt x="284238" y="49208"/>
                </a:cubicBezTo>
                <a:cubicBezTo>
                  <a:pt x="286661" y="51880"/>
                  <a:pt x="288432" y="55083"/>
                  <a:pt x="289548" y="58813"/>
                </a:cubicBezTo>
                <a:cubicBezTo>
                  <a:pt x="290668" y="62539"/>
                  <a:pt x="291225" y="66675"/>
                  <a:pt x="291225" y="71214"/>
                </a:cubicBezTo>
                <a:cubicBezTo>
                  <a:pt x="291225" y="76121"/>
                  <a:pt x="290744" y="81032"/>
                  <a:pt x="289787" y="85942"/>
                </a:cubicBezTo>
                <a:cubicBezTo>
                  <a:pt x="288822" y="90856"/>
                  <a:pt x="287391" y="95561"/>
                  <a:pt x="285495" y="100068"/>
                </a:cubicBezTo>
                <a:cubicBezTo>
                  <a:pt x="283598" y="104576"/>
                  <a:pt x="281218" y="108784"/>
                  <a:pt x="278363" y="112701"/>
                </a:cubicBezTo>
                <a:cubicBezTo>
                  <a:pt x="275501" y="116618"/>
                  <a:pt x="272175" y="120024"/>
                  <a:pt x="268385" y="122911"/>
                </a:cubicBezTo>
                <a:cubicBezTo>
                  <a:pt x="264596" y="125801"/>
                  <a:pt x="260306" y="128073"/>
                  <a:pt x="255521" y="129718"/>
                </a:cubicBezTo>
                <a:cubicBezTo>
                  <a:pt x="250736" y="131364"/>
                  <a:pt x="245513" y="132192"/>
                  <a:pt x="239858" y="132192"/>
                </a:cubicBezTo>
                <a:cubicBezTo>
                  <a:pt x="232834" y="132192"/>
                  <a:pt x="227164" y="131180"/>
                  <a:pt x="222840" y="129160"/>
                </a:cubicBezTo>
                <a:cubicBezTo>
                  <a:pt x="218520" y="127141"/>
                  <a:pt x="215179" y="124484"/>
                  <a:pt x="212818" y="121186"/>
                </a:cubicBezTo>
                <a:cubicBezTo>
                  <a:pt x="210452" y="117892"/>
                  <a:pt x="208868" y="114163"/>
                  <a:pt x="208066" y="109997"/>
                </a:cubicBezTo>
                <a:cubicBezTo>
                  <a:pt x="207255" y="105832"/>
                  <a:pt x="206849" y="101606"/>
                  <a:pt x="206849" y="97318"/>
                </a:cubicBezTo>
                <a:cubicBezTo>
                  <a:pt x="206849" y="94831"/>
                  <a:pt x="207069" y="91615"/>
                  <a:pt x="207505" y="87667"/>
                </a:cubicBezTo>
                <a:cubicBezTo>
                  <a:pt x="207940" y="83725"/>
                  <a:pt x="208609" y="79386"/>
                  <a:pt x="209510" y="74663"/>
                </a:cubicBezTo>
                <a:cubicBezTo>
                  <a:pt x="210409" y="69940"/>
                  <a:pt x="211539" y="65015"/>
                  <a:pt x="212911" y="59882"/>
                </a:cubicBezTo>
                <a:cubicBezTo>
                  <a:pt x="214280" y="54755"/>
                  <a:pt x="215878" y="49784"/>
                  <a:pt x="217714" y="44967"/>
                </a:cubicBezTo>
                <a:cubicBezTo>
                  <a:pt x="219547" y="40154"/>
                  <a:pt x="221627" y="35646"/>
                  <a:pt x="223960" y="31449"/>
                </a:cubicBezTo>
                <a:cubicBezTo>
                  <a:pt x="226293" y="27256"/>
                  <a:pt x="228885" y="23727"/>
                  <a:pt x="231746" y="20865"/>
                </a:cubicBezTo>
                <a:cubicBezTo>
                  <a:pt x="236160" y="16452"/>
                  <a:pt x="241179" y="13002"/>
                  <a:pt x="246806" y="10516"/>
                </a:cubicBezTo>
                <a:cubicBezTo>
                  <a:pt x="252428" y="8028"/>
                  <a:pt x="258844" y="6260"/>
                  <a:pt x="266058" y="5202"/>
                </a:cubicBezTo>
                <a:lnTo>
                  <a:pt x="297754" y="259"/>
                </a:lnTo>
                <a:cubicBezTo>
                  <a:pt x="299557" y="14"/>
                  <a:pt x="300726" y="0"/>
                  <a:pt x="301256" y="216"/>
                </a:cubicBezTo>
                <a:cubicBezTo>
                  <a:pt x="301782" y="434"/>
                  <a:pt x="302043" y="1007"/>
                  <a:pt x="302043" y="1939"/>
                </a:cubicBezTo>
                <a:close/>
                <a:moveTo>
                  <a:pt x="275098" y="74567"/>
                </a:moveTo>
                <a:cubicBezTo>
                  <a:pt x="275098" y="71398"/>
                  <a:pt x="274821" y="68522"/>
                  <a:pt x="274260" y="65945"/>
                </a:cubicBezTo>
                <a:cubicBezTo>
                  <a:pt x="273701" y="63363"/>
                  <a:pt x="272737" y="61159"/>
                  <a:pt x="271368" y="59324"/>
                </a:cubicBezTo>
                <a:cubicBezTo>
                  <a:pt x="270000" y="57492"/>
                  <a:pt x="268139" y="56062"/>
                  <a:pt x="265773" y="55037"/>
                </a:cubicBezTo>
                <a:cubicBezTo>
                  <a:pt x="263412" y="54014"/>
                  <a:pt x="260428" y="53499"/>
                  <a:pt x="256824" y="53499"/>
                </a:cubicBezTo>
                <a:cubicBezTo>
                  <a:pt x="252846" y="53499"/>
                  <a:pt x="248822" y="54403"/>
                  <a:pt x="244750" y="56203"/>
                </a:cubicBezTo>
                <a:cubicBezTo>
                  <a:pt x="240678" y="58002"/>
                  <a:pt x="237013" y="60753"/>
                  <a:pt x="233751" y="64450"/>
                </a:cubicBezTo>
                <a:cubicBezTo>
                  <a:pt x="230486" y="68147"/>
                  <a:pt x="227816" y="72799"/>
                  <a:pt x="225732" y="78393"/>
                </a:cubicBezTo>
                <a:cubicBezTo>
                  <a:pt x="223650" y="83984"/>
                  <a:pt x="222610" y="90604"/>
                  <a:pt x="222610" y="98251"/>
                </a:cubicBezTo>
                <a:cubicBezTo>
                  <a:pt x="222610" y="102042"/>
                  <a:pt x="223060" y="105274"/>
                  <a:pt x="223964" y="107945"/>
                </a:cubicBezTo>
                <a:cubicBezTo>
                  <a:pt x="224860" y="110617"/>
                  <a:pt x="226120" y="112795"/>
                  <a:pt x="227737" y="114473"/>
                </a:cubicBezTo>
                <a:cubicBezTo>
                  <a:pt x="229352" y="116151"/>
                  <a:pt x="231340" y="117377"/>
                  <a:pt x="233705" y="118154"/>
                </a:cubicBezTo>
                <a:cubicBezTo>
                  <a:pt x="236067" y="118933"/>
                  <a:pt x="238738" y="119322"/>
                  <a:pt x="241718" y="119322"/>
                </a:cubicBezTo>
                <a:cubicBezTo>
                  <a:pt x="246820" y="119322"/>
                  <a:pt x="251421" y="118127"/>
                  <a:pt x="255521" y="115733"/>
                </a:cubicBezTo>
                <a:cubicBezTo>
                  <a:pt x="259622" y="113339"/>
                  <a:pt x="263120" y="110091"/>
                  <a:pt x="266012" y="105987"/>
                </a:cubicBezTo>
                <a:cubicBezTo>
                  <a:pt x="268899" y="101887"/>
                  <a:pt x="271138" y="97131"/>
                  <a:pt x="272722" y="91723"/>
                </a:cubicBezTo>
                <a:cubicBezTo>
                  <a:pt x="274306" y="86313"/>
                  <a:pt x="275098" y="80597"/>
                  <a:pt x="275098" y="74567"/>
                </a:cubicBezTo>
                <a:close/>
                <a:moveTo>
                  <a:pt x="197061" y="41749"/>
                </a:moveTo>
                <a:close/>
                <a:moveTo>
                  <a:pt x="388912" y="71956"/>
                </a:moveTo>
                <a:cubicBezTo>
                  <a:pt x="388912" y="76557"/>
                  <a:pt x="388476" y="81251"/>
                  <a:pt x="387609" y="86036"/>
                </a:cubicBezTo>
                <a:cubicBezTo>
                  <a:pt x="386737" y="90820"/>
                  <a:pt x="385416" y="95435"/>
                  <a:pt x="383644" y="99882"/>
                </a:cubicBezTo>
                <a:cubicBezTo>
                  <a:pt x="381878" y="104324"/>
                  <a:pt x="379620" y="108508"/>
                  <a:pt x="376888" y="112421"/>
                </a:cubicBezTo>
                <a:cubicBezTo>
                  <a:pt x="374151" y="116337"/>
                  <a:pt x="370930" y="119757"/>
                  <a:pt x="367232" y="122677"/>
                </a:cubicBezTo>
                <a:cubicBezTo>
                  <a:pt x="363540" y="125597"/>
                  <a:pt x="359342" y="127915"/>
                  <a:pt x="354651" y="129621"/>
                </a:cubicBezTo>
                <a:cubicBezTo>
                  <a:pt x="349960" y="131334"/>
                  <a:pt x="344722" y="132192"/>
                  <a:pt x="338937" y="132192"/>
                </a:cubicBezTo>
                <a:cubicBezTo>
                  <a:pt x="332975" y="132192"/>
                  <a:pt x="327863" y="131472"/>
                  <a:pt x="323600" y="130042"/>
                </a:cubicBezTo>
                <a:cubicBezTo>
                  <a:pt x="319342" y="128613"/>
                  <a:pt x="315847" y="126533"/>
                  <a:pt x="313114" y="123796"/>
                </a:cubicBezTo>
                <a:cubicBezTo>
                  <a:pt x="310378" y="121064"/>
                  <a:pt x="308358" y="117705"/>
                  <a:pt x="307051" y="113727"/>
                </a:cubicBezTo>
                <a:cubicBezTo>
                  <a:pt x="305744" y="109750"/>
                  <a:pt x="305093" y="105242"/>
                  <a:pt x="305093" y="100209"/>
                </a:cubicBezTo>
                <a:cubicBezTo>
                  <a:pt x="305093" y="95608"/>
                  <a:pt x="305514" y="90917"/>
                  <a:pt x="306354" y="86129"/>
                </a:cubicBezTo>
                <a:cubicBezTo>
                  <a:pt x="307192" y="81345"/>
                  <a:pt x="308513" y="76744"/>
                  <a:pt x="310316" y="72330"/>
                </a:cubicBezTo>
                <a:cubicBezTo>
                  <a:pt x="312117" y="67917"/>
                  <a:pt x="314374" y="63738"/>
                  <a:pt x="317074" y="59792"/>
                </a:cubicBezTo>
                <a:cubicBezTo>
                  <a:pt x="319778" y="55843"/>
                  <a:pt x="322982" y="52408"/>
                  <a:pt x="326679" y="49486"/>
                </a:cubicBezTo>
                <a:cubicBezTo>
                  <a:pt x="330376" y="46568"/>
                  <a:pt x="334573" y="44251"/>
                  <a:pt x="339264" y="42544"/>
                </a:cubicBezTo>
                <a:cubicBezTo>
                  <a:pt x="343959" y="40834"/>
                  <a:pt x="349197" y="39981"/>
                  <a:pt x="354974" y="39981"/>
                </a:cubicBezTo>
                <a:cubicBezTo>
                  <a:pt x="360944" y="39981"/>
                  <a:pt x="366055" y="40709"/>
                  <a:pt x="370315" y="42170"/>
                </a:cubicBezTo>
                <a:cubicBezTo>
                  <a:pt x="374569" y="43631"/>
                  <a:pt x="378084" y="45730"/>
                  <a:pt x="380852" y="48466"/>
                </a:cubicBezTo>
                <a:cubicBezTo>
                  <a:pt x="383617" y="51199"/>
                  <a:pt x="385650" y="54554"/>
                  <a:pt x="386957" y="58536"/>
                </a:cubicBezTo>
                <a:cubicBezTo>
                  <a:pt x="388260" y="62513"/>
                  <a:pt x="388912" y="66989"/>
                  <a:pt x="388912" y="71956"/>
                </a:cubicBezTo>
                <a:close/>
                <a:moveTo>
                  <a:pt x="372691" y="72892"/>
                </a:moveTo>
                <a:cubicBezTo>
                  <a:pt x="372691" y="69781"/>
                  <a:pt x="372363" y="66985"/>
                  <a:pt x="371712" y="64497"/>
                </a:cubicBezTo>
                <a:cubicBezTo>
                  <a:pt x="371059" y="62013"/>
                  <a:pt x="369972" y="59915"/>
                  <a:pt x="368449" y="58208"/>
                </a:cubicBezTo>
                <a:cubicBezTo>
                  <a:pt x="366926" y="56497"/>
                  <a:pt x="364936" y="55177"/>
                  <a:pt x="362481" y="54244"/>
                </a:cubicBezTo>
                <a:cubicBezTo>
                  <a:pt x="360025" y="53312"/>
                  <a:pt x="357056" y="52844"/>
                  <a:pt x="353575" y="52844"/>
                </a:cubicBezTo>
                <a:cubicBezTo>
                  <a:pt x="349849" y="52844"/>
                  <a:pt x="346460" y="53510"/>
                  <a:pt x="343415" y="54849"/>
                </a:cubicBezTo>
                <a:cubicBezTo>
                  <a:pt x="340370" y="56185"/>
                  <a:pt x="337652" y="57988"/>
                  <a:pt x="335258" y="60256"/>
                </a:cubicBezTo>
                <a:cubicBezTo>
                  <a:pt x="332864" y="62527"/>
                  <a:pt x="330779" y="65184"/>
                  <a:pt x="329012" y="68231"/>
                </a:cubicBezTo>
                <a:cubicBezTo>
                  <a:pt x="327236" y="71276"/>
                  <a:pt x="325774" y="74524"/>
                  <a:pt x="324626" y="77972"/>
                </a:cubicBezTo>
                <a:cubicBezTo>
                  <a:pt x="323478" y="81421"/>
                  <a:pt x="322621" y="84963"/>
                  <a:pt x="322064" y="88599"/>
                </a:cubicBezTo>
                <a:cubicBezTo>
                  <a:pt x="321506" y="92235"/>
                  <a:pt x="321224" y="95795"/>
                  <a:pt x="321224" y="99277"/>
                </a:cubicBezTo>
                <a:cubicBezTo>
                  <a:pt x="321224" y="102387"/>
                  <a:pt x="321567" y="105180"/>
                  <a:pt x="322251" y="107668"/>
                </a:cubicBezTo>
                <a:cubicBezTo>
                  <a:pt x="322931" y="110156"/>
                  <a:pt x="324036" y="112265"/>
                  <a:pt x="325559" y="114004"/>
                </a:cubicBezTo>
                <a:cubicBezTo>
                  <a:pt x="327081" y="115747"/>
                  <a:pt x="329059" y="117086"/>
                  <a:pt x="331481" y="118015"/>
                </a:cubicBezTo>
                <a:cubicBezTo>
                  <a:pt x="333908" y="118947"/>
                  <a:pt x="336857" y="119416"/>
                  <a:pt x="340338" y="119416"/>
                </a:cubicBezTo>
                <a:cubicBezTo>
                  <a:pt x="344128" y="119416"/>
                  <a:pt x="347530" y="118745"/>
                  <a:pt x="350547" y="117410"/>
                </a:cubicBezTo>
                <a:cubicBezTo>
                  <a:pt x="353560" y="116070"/>
                  <a:pt x="356267" y="114256"/>
                  <a:pt x="358662" y="111956"/>
                </a:cubicBezTo>
                <a:cubicBezTo>
                  <a:pt x="361055" y="109656"/>
                  <a:pt x="363136" y="106985"/>
                  <a:pt x="364907" y="103938"/>
                </a:cubicBezTo>
                <a:cubicBezTo>
                  <a:pt x="366675" y="100893"/>
                  <a:pt x="368137" y="97627"/>
                  <a:pt x="369289" y="94146"/>
                </a:cubicBezTo>
                <a:cubicBezTo>
                  <a:pt x="370437" y="90665"/>
                  <a:pt x="371294" y="87123"/>
                  <a:pt x="371851" y="83519"/>
                </a:cubicBezTo>
                <a:cubicBezTo>
                  <a:pt x="372413" y="79916"/>
                  <a:pt x="372691" y="76374"/>
                  <a:pt x="372691" y="72892"/>
                </a:cubicBezTo>
                <a:close/>
                <a:moveTo>
                  <a:pt x="524754" y="128083"/>
                </a:moveTo>
                <a:cubicBezTo>
                  <a:pt x="524693" y="128581"/>
                  <a:pt x="524510" y="129001"/>
                  <a:pt x="524197" y="129343"/>
                </a:cubicBezTo>
                <a:cubicBezTo>
                  <a:pt x="523883" y="129690"/>
                  <a:pt x="523400" y="129981"/>
                  <a:pt x="522749" y="130230"/>
                </a:cubicBezTo>
                <a:cubicBezTo>
                  <a:pt x="522097" y="130477"/>
                  <a:pt x="521259" y="130665"/>
                  <a:pt x="520233" y="130791"/>
                </a:cubicBezTo>
                <a:cubicBezTo>
                  <a:pt x="519207" y="130913"/>
                  <a:pt x="517951" y="130975"/>
                  <a:pt x="516460" y="130975"/>
                </a:cubicBezTo>
                <a:cubicBezTo>
                  <a:pt x="514967" y="130975"/>
                  <a:pt x="513738" y="130913"/>
                  <a:pt x="512777" y="130791"/>
                </a:cubicBezTo>
                <a:cubicBezTo>
                  <a:pt x="511812" y="130665"/>
                  <a:pt x="511068" y="130477"/>
                  <a:pt x="510541" y="130230"/>
                </a:cubicBezTo>
                <a:cubicBezTo>
                  <a:pt x="510012" y="129981"/>
                  <a:pt x="509653" y="129690"/>
                  <a:pt x="509465" y="129343"/>
                </a:cubicBezTo>
                <a:cubicBezTo>
                  <a:pt x="509278" y="129001"/>
                  <a:pt x="509245" y="128581"/>
                  <a:pt x="509372" y="128083"/>
                </a:cubicBezTo>
                <a:lnTo>
                  <a:pt x="519721" y="76247"/>
                </a:lnTo>
                <a:cubicBezTo>
                  <a:pt x="520032" y="74444"/>
                  <a:pt x="520294" y="72734"/>
                  <a:pt x="520514" y="71117"/>
                </a:cubicBezTo>
                <a:cubicBezTo>
                  <a:pt x="520734" y="69501"/>
                  <a:pt x="520842" y="67888"/>
                  <a:pt x="520842" y="66271"/>
                </a:cubicBezTo>
                <a:cubicBezTo>
                  <a:pt x="520842" y="62294"/>
                  <a:pt x="520078" y="59122"/>
                  <a:pt x="518556" y="56760"/>
                </a:cubicBezTo>
                <a:cubicBezTo>
                  <a:pt x="517032" y="54399"/>
                  <a:pt x="514372" y="53218"/>
                  <a:pt x="510585" y="53218"/>
                </a:cubicBezTo>
                <a:cubicBezTo>
                  <a:pt x="507475" y="53218"/>
                  <a:pt x="504259" y="54166"/>
                  <a:pt x="500933" y="56059"/>
                </a:cubicBezTo>
                <a:cubicBezTo>
                  <a:pt x="497607" y="57955"/>
                  <a:pt x="494453" y="60566"/>
                  <a:pt x="491473" y="63892"/>
                </a:cubicBezTo>
                <a:cubicBezTo>
                  <a:pt x="488488" y="67219"/>
                  <a:pt x="485849" y="71164"/>
                  <a:pt x="483549" y="75733"/>
                </a:cubicBezTo>
                <a:cubicBezTo>
                  <a:pt x="481244" y="80301"/>
                  <a:pt x="479568" y="85258"/>
                  <a:pt x="478512" y="90604"/>
                </a:cubicBezTo>
                <a:lnTo>
                  <a:pt x="471054" y="128083"/>
                </a:lnTo>
                <a:cubicBezTo>
                  <a:pt x="470931" y="128581"/>
                  <a:pt x="470714" y="129001"/>
                  <a:pt x="470402" y="129343"/>
                </a:cubicBezTo>
                <a:cubicBezTo>
                  <a:pt x="470089" y="129690"/>
                  <a:pt x="469606" y="129981"/>
                  <a:pt x="468954" y="130230"/>
                </a:cubicBezTo>
                <a:cubicBezTo>
                  <a:pt x="468303" y="130477"/>
                  <a:pt x="467463" y="130665"/>
                  <a:pt x="466439" y="130791"/>
                </a:cubicBezTo>
                <a:cubicBezTo>
                  <a:pt x="465412" y="130913"/>
                  <a:pt x="464153" y="130975"/>
                  <a:pt x="462661" y="130975"/>
                </a:cubicBezTo>
                <a:cubicBezTo>
                  <a:pt x="461168" y="130975"/>
                  <a:pt x="459944" y="130913"/>
                  <a:pt x="458979" y="130791"/>
                </a:cubicBezTo>
                <a:cubicBezTo>
                  <a:pt x="458014" y="130665"/>
                  <a:pt x="457287" y="130477"/>
                  <a:pt x="456790" y="130230"/>
                </a:cubicBezTo>
                <a:cubicBezTo>
                  <a:pt x="456294" y="129981"/>
                  <a:pt x="455947" y="129690"/>
                  <a:pt x="455764" y="129343"/>
                </a:cubicBezTo>
                <a:cubicBezTo>
                  <a:pt x="455573" y="129001"/>
                  <a:pt x="455511" y="128581"/>
                  <a:pt x="455573" y="128083"/>
                </a:cubicBezTo>
                <a:lnTo>
                  <a:pt x="465927" y="76247"/>
                </a:lnTo>
                <a:cubicBezTo>
                  <a:pt x="466362" y="74383"/>
                  <a:pt x="466654" y="72546"/>
                  <a:pt x="466812" y="70747"/>
                </a:cubicBezTo>
                <a:cubicBezTo>
                  <a:pt x="466967" y="68947"/>
                  <a:pt x="467043" y="67266"/>
                  <a:pt x="467043" y="65714"/>
                </a:cubicBezTo>
                <a:cubicBezTo>
                  <a:pt x="467043" y="61923"/>
                  <a:pt x="466268" y="58891"/>
                  <a:pt x="464714" y="56620"/>
                </a:cubicBezTo>
                <a:cubicBezTo>
                  <a:pt x="463162" y="54352"/>
                  <a:pt x="460517" y="53218"/>
                  <a:pt x="456790" y="53218"/>
                </a:cubicBezTo>
                <a:cubicBezTo>
                  <a:pt x="453615" y="53218"/>
                  <a:pt x="450385" y="54166"/>
                  <a:pt x="447091" y="56059"/>
                </a:cubicBezTo>
                <a:cubicBezTo>
                  <a:pt x="443797" y="57955"/>
                  <a:pt x="440659" y="60566"/>
                  <a:pt x="437675" y="63892"/>
                </a:cubicBezTo>
                <a:cubicBezTo>
                  <a:pt x="434689" y="67219"/>
                  <a:pt x="432051" y="71164"/>
                  <a:pt x="429751" y="75733"/>
                </a:cubicBezTo>
                <a:cubicBezTo>
                  <a:pt x="427447" y="80301"/>
                  <a:pt x="425772" y="85258"/>
                  <a:pt x="424714" y="90604"/>
                </a:cubicBezTo>
                <a:lnTo>
                  <a:pt x="417255" y="128083"/>
                </a:lnTo>
                <a:cubicBezTo>
                  <a:pt x="417132" y="128581"/>
                  <a:pt x="416916" y="129001"/>
                  <a:pt x="416604" y="129343"/>
                </a:cubicBezTo>
                <a:cubicBezTo>
                  <a:pt x="416290" y="129690"/>
                  <a:pt x="415829" y="129981"/>
                  <a:pt x="415207" y="130230"/>
                </a:cubicBezTo>
                <a:cubicBezTo>
                  <a:pt x="414587" y="130477"/>
                  <a:pt x="413763" y="130665"/>
                  <a:pt x="412737" y="130791"/>
                </a:cubicBezTo>
                <a:cubicBezTo>
                  <a:pt x="411706" y="130913"/>
                  <a:pt x="410451" y="130975"/>
                  <a:pt x="408957" y="130975"/>
                </a:cubicBezTo>
                <a:cubicBezTo>
                  <a:pt x="407405" y="130975"/>
                  <a:pt x="406145" y="130913"/>
                  <a:pt x="405183" y="130791"/>
                </a:cubicBezTo>
                <a:cubicBezTo>
                  <a:pt x="404218" y="130665"/>
                  <a:pt x="403477" y="130477"/>
                  <a:pt x="402949" y="130230"/>
                </a:cubicBezTo>
                <a:cubicBezTo>
                  <a:pt x="402419" y="129981"/>
                  <a:pt x="402077" y="129690"/>
                  <a:pt x="401922" y="129343"/>
                </a:cubicBezTo>
                <a:cubicBezTo>
                  <a:pt x="401764" y="129001"/>
                  <a:pt x="401750" y="128581"/>
                  <a:pt x="401872" y="128083"/>
                </a:cubicBezTo>
                <a:lnTo>
                  <a:pt x="418745" y="44082"/>
                </a:lnTo>
                <a:cubicBezTo>
                  <a:pt x="418814" y="43646"/>
                  <a:pt x="418983" y="43246"/>
                  <a:pt x="419263" y="42871"/>
                </a:cubicBezTo>
                <a:cubicBezTo>
                  <a:pt x="419542" y="42497"/>
                  <a:pt x="419977" y="42188"/>
                  <a:pt x="420567" y="41939"/>
                </a:cubicBezTo>
                <a:cubicBezTo>
                  <a:pt x="421157" y="41688"/>
                  <a:pt x="421902" y="41518"/>
                  <a:pt x="422806" y="41425"/>
                </a:cubicBezTo>
                <a:cubicBezTo>
                  <a:pt x="423706" y="41331"/>
                  <a:pt x="424775" y="41288"/>
                  <a:pt x="426021" y="41288"/>
                </a:cubicBezTo>
                <a:cubicBezTo>
                  <a:pt x="427328" y="41288"/>
                  <a:pt x="428401" y="41331"/>
                  <a:pt x="429239" y="41425"/>
                </a:cubicBezTo>
                <a:cubicBezTo>
                  <a:pt x="430078" y="41518"/>
                  <a:pt x="430730" y="41688"/>
                  <a:pt x="431194" y="41939"/>
                </a:cubicBezTo>
                <a:cubicBezTo>
                  <a:pt x="431662" y="42188"/>
                  <a:pt x="431954" y="42497"/>
                  <a:pt x="432083" y="42871"/>
                </a:cubicBezTo>
                <a:cubicBezTo>
                  <a:pt x="432206" y="43246"/>
                  <a:pt x="432235" y="43646"/>
                  <a:pt x="432173" y="44082"/>
                </a:cubicBezTo>
                <a:lnTo>
                  <a:pt x="429005" y="60119"/>
                </a:lnTo>
                <a:cubicBezTo>
                  <a:pt x="429934" y="58006"/>
                  <a:pt x="431472" y="55771"/>
                  <a:pt x="433621" y="53405"/>
                </a:cubicBezTo>
                <a:cubicBezTo>
                  <a:pt x="435763" y="51044"/>
                  <a:pt x="438265" y="48870"/>
                  <a:pt x="441126" y="46878"/>
                </a:cubicBezTo>
                <a:cubicBezTo>
                  <a:pt x="443981" y="44892"/>
                  <a:pt x="447107" y="43246"/>
                  <a:pt x="450494" y="41939"/>
                </a:cubicBezTo>
                <a:cubicBezTo>
                  <a:pt x="453881" y="40632"/>
                  <a:pt x="457348" y="39981"/>
                  <a:pt x="460890" y="39981"/>
                </a:cubicBezTo>
                <a:cubicBezTo>
                  <a:pt x="464620" y="39981"/>
                  <a:pt x="467824" y="40493"/>
                  <a:pt x="470495" y="41518"/>
                </a:cubicBezTo>
                <a:cubicBezTo>
                  <a:pt x="473167" y="42544"/>
                  <a:pt x="475359" y="43941"/>
                  <a:pt x="477064" y="45712"/>
                </a:cubicBezTo>
                <a:cubicBezTo>
                  <a:pt x="478775" y="47487"/>
                  <a:pt x="480035" y="49596"/>
                  <a:pt x="480846" y="52055"/>
                </a:cubicBezTo>
                <a:cubicBezTo>
                  <a:pt x="481652" y="54511"/>
                  <a:pt x="482149" y="57196"/>
                  <a:pt x="482332" y="60119"/>
                </a:cubicBezTo>
                <a:cubicBezTo>
                  <a:pt x="483577" y="57941"/>
                  <a:pt x="485288" y="55673"/>
                  <a:pt x="487466" y="53312"/>
                </a:cubicBezTo>
                <a:cubicBezTo>
                  <a:pt x="489640" y="50946"/>
                  <a:pt x="492156" y="48787"/>
                  <a:pt x="495014" y="46829"/>
                </a:cubicBezTo>
                <a:cubicBezTo>
                  <a:pt x="497873" y="44877"/>
                  <a:pt x="500980" y="43246"/>
                  <a:pt x="504339" y="41939"/>
                </a:cubicBezTo>
                <a:cubicBezTo>
                  <a:pt x="507694" y="40632"/>
                  <a:pt x="511111" y="39981"/>
                  <a:pt x="514592" y="39981"/>
                </a:cubicBezTo>
                <a:cubicBezTo>
                  <a:pt x="518760" y="39981"/>
                  <a:pt x="522241" y="40568"/>
                  <a:pt x="525035" y="41749"/>
                </a:cubicBezTo>
                <a:cubicBezTo>
                  <a:pt x="527833" y="42932"/>
                  <a:pt x="530100" y="44549"/>
                  <a:pt x="531839" y="46598"/>
                </a:cubicBezTo>
                <a:cubicBezTo>
                  <a:pt x="533578" y="48650"/>
                  <a:pt x="534824" y="51044"/>
                  <a:pt x="535572" y="53776"/>
                </a:cubicBezTo>
                <a:cubicBezTo>
                  <a:pt x="536317" y="56509"/>
                  <a:pt x="536689" y="59493"/>
                  <a:pt x="536689" y="62729"/>
                </a:cubicBezTo>
                <a:cubicBezTo>
                  <a:pt x="536689" y="64903"/>
                  <a:pt x="536565" y="67046"/>
                  <a:pt x="536317" y="69159"/>
                </a:cubicBezTo>
                <a:cubicBezTo>
                  <a:pt x="536065" y="71276"/>
                  <a:pt x="535727" y="73450"/>
                  <a:pt x="535292" y="75689"/>
                </a:cubicBezTo>
                <a:close/>
                <a:moveTo>
                  <a:pt x="652127" y="128083"/>
                </a:moveTo>
                <a:cubicBezTo>
                  <a:pt x="652003" y="128581"/>
                  <a:pt x="651805" y="129001"/>
                  <a:pt x="651520" y="129343"/>
                </a:cubicBezTo>
                <a:cubicBezTo>
                  <a:pt x="651240" y="129690"/>
                  <a:pt x="650776" y="129981"/>
                  <a:pt x="650125" y="130230"/>
                </a:cubicBezTo>
                <a:cubicBezTo>
                  <a:pt x="649472" y="130477"/>
                  <a:pt x="648630" y="130665"/>
                  <a:pt x="647604" y="130791"/>
                </a:cubicBezTo>
                <a:cubicBezTo>
                  <a:pt x="646582" y="130913"/>
                  <a:pt x="645322" y="130975"/>
                  <a:pt x="643832" y="130975"/>
                </a:cubicBezTo>
                <a:cubicBezTo>
                  <a:pt x="642341" y="130975"/>
                  <a:pt x="641110" y="130913"/>
                  <a:pt x="640149" y="130791"/>
                </a:cubicBezTo>
                <a:cubicBezTo>
                  <a:pt x="639188" y="130665"/>
                  <a:pt x="638424" y="130477"/>
                  <a:pt x="637863" y="130230"/>
                </a:cubicBezTo>
                <a:cubicBezTo>
                  <a:pt x="637304" y="129981"/>
                  <a:pt x="636945" y="129690"/>
                  <a:pt x="636793" y="129343"/>
                </a:cubicBezTo>
                <a:cubicBezTo>
                  <a:pt x="636635" y="129001"/>
                  <a:pt x="636617" y="128581"/>
                  <a:pt x="636747" y="128083"/>
                </a:cubicBezTo>
                <a:lnTo>
                  <a:pt x="653436" y="44174"/>
                </a:lnTo>
                <a:cubicBezTo>
                  <a:pt x="653498" y="43678"/>
                  <a:pt x="653696" y="43260"/>
                  <a:pt x="654042" y="42918"/>
                </a:cubicBezTo>
                <a:cubicBezTo>
                  <a:pt x="654383" y="42573"/>
                  <a:pt x="654866" y="42267"/>
                  <a:pt x="655484" y="41982"/>
                </a:cubicBezTo>
                <a:cubicBezTo>
                  <a:pt x="656108" y="41702"/>
                  <a:pt x="656932" y="41518"/>
                  <a:pt x="657958" y="41425"/>
                </a:cubicBezTo>
                <a:cubicBezTo>
                  <a:pt x="658980" y="41331"/>
                  <a:pt x="660241" y="41288"/>
                  <a:pt x="661730" y="41288"/>
                </a:cubicBezTo>
                <a:cubicBezTo>
                  <a:pt x="663221" y="41288"/>
                  <a:pt x="664452" y="41331"/>
                  <a:pt x="665417" y="41425"/>
                </a:cubicBezTo>
                <a:cubicBezTo>
                  <a:pt x="666375" y="41518"/>
                  <a:pt x="667124" y="41702"/>
                  <a:pt x="667652" y="41982"/>
                </a:cubicBezTo>
                <a:cubicBezTo>
                  <a:pt x="668182" y="42267"/>
                  <a:pt x="668539" y="42573"/>
                  <a:pt x="668729" y="42918"/>
                </a:cubicBezTo>
                <a:cubicBezTo>
                  <a:pt x="668913" y="43260"/>
                  <a:pt x="668974" y="43678"/>
                  <a:pt x="668909" y="44174"/>
                </a:cubicBezTo>
                <a:close/>
                <a:moveTo>
                  <a:pt x="626677" y="95641"/>
                </a:moveTo>
                <a:cubicBezTo>
                  <a:pt x="626677" y="101671"/>
                  <a:pt x="625605" y="106952"/>
                  <a:pt x="623462" y="111488"/>
                </a:cubicBezTo>
                <a:cubicBezTo>
                  <a:pt x="621314" y="116023"/>
                  <a:pt x="618390" y="119818"/>
                  <a:pt x="614693" y="122864"/>
                </a:cubicBezTo>
                <a:cubicBezTo>
                  <a:pt x="610997" y="125909"/>
                  <a:pt x="606676" y="128207"/>
                  <a:pt x="601737" y="129761"/>
                </a:cubicBezTo>
                <a:cubicBezTo>
                  <a:pt x="596793" y="131317"/>
                  <a:pt x="591494" y="132094"/>
                  <a:pt x="585839" y="132094"/>
                </a:cubicBezTo>
                <a:cubicBezTo>
                  <a:pt x="579999" y="132094"/>
                  <a:pt x="575086" y="131284"/>
                  <a:pt x="571108" y="129668"/>
                </a:cubicBezTo>
                <a:cubicBezTo>
                  <a:pt x="567130" y="128055"/>
                  <a:pt x="564038" y="125816"/>
                  <a:pt x="561834" y="122958"/>
                </a:cubicBezTo>
                <a:cubicBezTo>
                  <a:pt x="559624" y="120099"/>
                  <a:pt x="558245" y="116665"/>
                  <a:pt x="557684" y="112658"/>
                </a:cubicBezTo>
                <a:cubicBezTo>
                  <a:pt x="557125" y="108647"/>
                  <a:pt x="557342" y="104187"/>
                  <a:pt x="558335" y="99277"/>
                </a:cubicBezTo>
                <a:lnTo>
                  <a:pt x="569336" y="44174"/>
                </a:lnTo>
                <a:cubicBezTo>
                  <a:pt x="569401" y="43678"/>
                  <a:pt x="569585" y="43260"/>
                  <a:pt x="569897" y="42918"/>
                </a:cubicBezTo>
                <a:cubicBezTo>
                  <a:pt x="570208" y="42573"/>
                  <a:pt x="570687" y="42267"/>
                  <a:pt x="571338" y="41982"/>
                </a:cubicBezTo>
                <a:cubicBezTo>
                  <a:pt x="571990" y="41702"/>
                  <a:pt x="572833" y="41518"/>
                  <a:pt x="573859" y="41425"/>
                </a:cubicBezTo>
                <a:cubicBezTo>
                  <a:pt x="574884" y="41331"/>
                  <a:pt x="576145" y="41288"/>
                  <a:pt x="577635" y="41288"/>
                </a:cubicBezTo>
                <a:cubicBezTo>
                  <a:pt x="579128" y="41288"/>
                  <a:pt x="580353" y="41331"/>
                  <a:pt x="581318" y="41425"/>
                </a:cubicBezTo>
                <a:cubicBezTo>
                  <a:pt x="582283" y="41518"/>
                  <a:pt x="583027" y="41702"/>
                  <a:pt x="583556" y="41982"/>
                </a:cubicBezTo>
                <a:cubicBezTo>
                  <a:pt x="584087" y="42267"/>
                  <a:pt x="584424" y="42573"/>
                  <a:pt x="584583" y="42918"/>
                </a:cubicBezTo>
                <a:cubicBezTo>
                  <a:pt x="584738" y="43260"/>
                  <a:pt x="584785" y="43678"/>
                  <a:pt x="584720" y="44174"/>
                </a:cubicBezTo>
                <a:lnTo>
                  <a:pt x="578845" y="74106"/>
                </a:lnTo>
                <a:cubicBezTo>
                  <a:pt x="581332" y="73356"/>
                  <a:pt x="584053" y="72784"/>
                  <a:pt x="587006" y="72377"/>
                </a:cubicBezTo>
                <a:cubicBezTo>
                  <a:pt x="589957" y="71975"/>
                  <a:pt x="592985" y="71773"/>
                  <a:pt x="596091" y="71773"/>
                </a:cubicBezTo>
                <a:cubicBezTo>
                  <a:pt x="601006" y="71773"/>
                  <a:pt x="605359" y="72348"/>
                  <a:pt x="609146" y="73497"/>
                </a:cubicBezTo>
                <a:cubicBezTo>
                  <a:pt x="612937" y="74649"/>
                  <a:pt x="616126" y="76247"/>
                  <a:pt x="618704" y="78299"/>
                </a:cubicBezTo>
                <a:cubicBezTo>
                  <a:pt x="621280" y="80352"/>
                  <a:pt x="623258" y="82836"/>
                  <a:pt x="624626" y="85755"/>
                </a:cubicBezTo>
                <a:cubicBezTo>
                  <a:pt x="625994" y="88678"/>
                  <a:pt x="626677" y="91972"/>
                  <a:pt x="626677" y="95641"/>
                </a:cubicBezTo>
                <a:close/>
                <a:moveTo>
                  <a:pt x="610920" y="97412"/>
                </a:moveTo>
                <a:cubicBezTo>
                  <a:pt x="610920" y="95234"/>
                  <a:pt x="610531" y="93322"/>
                  <a:pt x="609758" y="91678"/>
                </a:cubicBezTo>
                <a:cubicBezTo>
                  <a:pt x="608977" y="90032"/>
                  <a:pt x="607843" y="88631"/>
                  <a:pt x="606352" y="87483"/>
                </a:cubicBezTo>
                <a:cubicBezTo>
                  <a:pt x="604862" y="86335"/>
                  <a:pt x="603026" y="85463"/>
                  <a:pt x="600851" y="84873"/>
                </a:cubicBezTo>
                <a:cubicBezTo>
                  <a:pt x="598673" y="84282"/>
                  <a:pt x="596218" y="83984"/>
                  <a:pt x="593481" y="83984"/>
                </a:cubicBezTo>
                <a:cubicBezTo>
                  <a:pt x="590254" y="83984"/>
                  <a:pt x="587222" y="84218"/>
                  <a:pt x="584396" y="84682"/>
                </a:cubicBezTo>
                <a:cubicBezTo>
                  <a:pt x="581567" y="85150"/>
                  <a:pt x="578877" y="85791"/>
                  <a:pt x="576328" y="86594"/>
                </a:cubicBezTo>
                <a:lnTo>
                  <a:pt x="573624" y="99464"/>
                </a:lnTo>
                <a:cubicBezTo>
                  <a:pt x="572256" y="106300"/>
                  <a:pt x="572800" y="111412"/>
                  <a:pt x="575254" y="114800"/>
                </a:cubicBezTo>
                <a:cubicBezTo>
                  <a:pt x="577713" y="118188"/>
                  <a:pt x="581800" y="119879"/>
                  <a:pt x="587517" y="119879"/>
                </a:cubicBezTo>
                <a:cubicBezTo>
                  <a:pt x="590872" y="119879"/>
                  <a:pt x="593982" y="119369"/>
                  <a:pt x="596841" y="118342"/>
                </a:cubicBezTo>
                <a:cubicBezTo>
                  <a:pt x="599700" y="117316"/>
                  <a:pt x="602168" y="115825"/>
                  <a:pt x="604253" y="113867"/>
                </a:cubicBezTo>
                <a:cubicBezTo>
                  <a:pt x="606338" y="111909"/>
                  <a:pt x="607969" y="109544"/>
                  <a:pt x="609149" y="106783"/>
                </a:cubicBezTo>
                <a:cubicBezTo>
                  <a:pt x="610330" y="104018"/>
                  <a:pt x="610920" y="100893"/>
                  <a:pt x="610920" y="9741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8386700" y="5791314"/>
            <a:ext cx="903134" cy="92211"/>
          </a:xfrm>
          <a:custGeom>
            <a:avLst/>
            <a:gdLst/>
            <a:ahLst/>
            <a:cxnLst/>
            <a:rect l="l" t="t" r="r" b="b"/>
            <a:pathLst>
              <a:path w="903134" h="92211">
                <a:moveTo>
                  <a:pt x="72540" y="11559"/>
                </a:moveTo>
                <a:cubicBezTo>
                  <a:pt x="72540" y="12680"/>
                  <a:pt x="72433" y="13828"/>
                  <a:pt x="72212" y="15005"/>
                </a:cubicBezTo>
                <a:cubicBezTo>
                  <a:pt x="71993" y="16189"/>
                  <a:pt x="71669" y="17291"/>
                  <a:pt x="71233" y="18317"/>
                </a:cubicBezTo>
                <a:cubicBezTo>
                  <a:pt x="70798" y="19343"/>
                  <a:pt x="70283" y="20199"/>
                  <a:pt x="69693" y="20880"/>
                </a:cubicBezTo>
                <a:cubicBezTo>
                  <a:pt x="69102" y="21565"/>
                  <a:pt x="68433" y="21906"/>
                  <a:pt x="67688" y="21906"/>
                </a:cubicBezTo>
                <a:cubicBezTo>
                  <a:pt x="66817" y="21906"/>
                  <a:pt x="65916" y="21457"/>
                  <a:pt x="64987" y="20552"/>
                </a:cubicBezTo>
                <a:cubicBezTo>
                  <a:pt x="64055" y="19656"/>
                  <a:pt x="62827" y="18645"/>
                  <a:pt x="61304" y="17525"/>
                </a:cubicBezTo>
                <a:cubicBezTo>
                  <a:pt x="59781" y="16406"/>
                  <a:pt x="57857" y="15380"/>
                  <a:pt x="55523" y="14448"/>
                </a:cubicBezTo>
                <a:cubicBezTo>
                  <a:pt x="53190" y="13518"/>
                  <a:pt x="50220" y="13054"/>
                  <a:pt x="46617" y="13054"/>
                </a:cubicBezTo>
                <a:cubicBezTo>
                  <a:pt x="42642" y="13054"/>
                  <a:pt x="39115" y="13879"/>
                  <a:pt x="36040" y="15523"/>
                </a:cubicBezTo>
                <a:cubicBezTo>
                  <a:pt x="32958" y="17169"/>
                  <a:pt x="30287" y="19314"/>
                  <a:pt x="28019" y="21953"/>
                </a:cubicBezTo>
                <a:cubicBezTo>
                  <a:pt x="25751" y="24595"/>
                  <a:pt x="23873" y="27595"/>
                  <a:pt x="22381" y="30952"/>
                </a:cubicBezTo>
                <a:cubicBezTo>
                  <a:pt x="20888" y="34308"/>
                  <a:pt x="19674" y="37692"/>
                  <a:pt x="18742" y="41112"/>
                </a:cubicBezTo>
                <a:cubicBezTo>
                  <a:pt x="17809" y="44532"/>
                  <a:pt x="17141" y="47845"/>
                  <a:pt x="16737" y="51045"/>
                </a:cubicBezTo>
                <a:cubicBezTo>
                  <a:pt x="16330" y="54248"/>
                  <a:pt x="16132" y="57028"/>
                  <a:pt x="16132" y="59389"/>
                </a:cubicBezTo>
                <a:cubicBezTo>
                  <a:pt x="16132" y="65794"/>
                  <a:pt x="17529" y="70639"/>
                  <a:pt x="20329" y="73933"/>
                </a:cubicBezTo>
                <a:cubicBezTo>
                  <a:pt x="23123" y="77227"/>
                  <a:pt x="27289" y="78872"/>
                  <a:pt x="32823" y="78872"/>
                </a:cubicBezTo>
                <a:cubicBezTo>
                  <a:pt x="36861" y="78872"/>
                  <a:pt x="40324" y="78375"/>
                  <a:pt x="43218" y="77382"/>
                </a:cubicBezTo>
                <a:cubicBezTo>
                  <a:pt x="46105" y="76388"/>
                  <a:pt x="48561" y="75255"/>
                  <a:pt x="50580" y="73976"/>
                </a:cubicBezTo>
                <a:cubicBezTo>
                  <a:pt x="52600" y="72706"/>
                  <a:pt x="54264" y="71572"/>
                  <a:pt x="55571" y="70578"/>
                </a:cubicBezTo>
                <a:cubicBezTo>
                  <a:pt x="56877" y="69584"/>
                  <a:pt x="58026" y="69088"/>
                  <a:pt x="59019" y="69088"/>
                </a:cubicBezTo>
                <a:cubicBezTo>
                  <a:pt x="59515" y="69088"/>
                  <a:pt x="59901" y="69318"/>
                  <a:pt x="60185" y="69783"/>
                </a:cubicBezTo>
                <a:cubicBezTo>
                  <a:pt x="60467" y="70250"/>
                  <a:pt x="60604" y="70921"/>
                  <a:pt x="60604" y="71788"/>
                </a:cubicBezTo>
                <a:cubicBezTo>
                  <a:pt x="60604" y="72533"/>
                  <a:pt x="60541" y="73419"/>
                  <a:pt x="60419" y="74445"/>
                </a:cubicBezTo>
                <a:cubicBezTo>
                  <a:pt x="60290" y="75471"/>
                  <a:pt x="60091" y="76525"/>
                  <a:pt x="59815" y="77612"/>
                </a:cubicBezTo>
                <a:cubicBezTo>
                  <a:pt x="59534" y="78703"/>
                  <a:pt x="59191" y="79715"/>
                  <a:pt x="58788" y="80644"/>
                </a:cubicBezTo>
                <a:cubicBezTo>
                  <a:pt x="58382" y="81576"/>
                  <a:pt x="57805" y="82433"/>
                  <a:pt x="57060" y="83206"/>
                </a:cubicBezTo>
                <a:cubicBezTo>
                  <a:pt x="56315" y="83985"/>
                  <a:pt x="55008" y="84935"/>
                  <a:pt x="53147" y="86051"/>
                </a:cubicBezTo>
                <a:cubicBezTo>
                  <a:pt x="51283" y="87174"/>
                  <a:pt x="49122" y="88186"/>
                  <a:pt x="46667" y="89082"/>
                </a:cubicBezTo>
                <a:cubicBezTo>
                  <a:pt x="44212" y="89986"/>
                  <a:pt x="41552" y="90731"/>
                  <a:pt x="38697" y="91322"/>
                </a:cubicBezTo>
                <a:cubicBezTo>
                  <a:pt x="35835" y="91911"/>
                  <a:pt x="32883" y="92211"/>
                  <a:pt x="29837" y="92211"/>
                </a:cubicBezTo>
                <a:cubicBezTo>
                  <a:pt x="19829" y="92211"/>
                  <a:pt x="12352" y="89662"/>
                  <a:pt x="7413" y="84560"/>
                </a:cubicBezTo>
                <a:cubicBezTo>
                  <a:pt x="2474" y="79463"/>
                  <a:pt x="0" y="71881"/>
                  <a:pt x="0" y="61812"/>
                </a:cubicBezTo>
                <a:cubicBezTo>
                  <a:pt x="0" y="58021"/>
                  <a:pt x="327" y="53871"/>
                  <a:pt x="979" y="49364"/>
                </a:cubicBezTo>
                <a:cubicBezTo>
                  <a:pt x="1630" y="44856"/>
                  <a:pt x="2740" y="40320"/>
                  <a:pt x="4292" y="35752"/>
                </a:cubicBezTo>
                <a:cubicBezTo>
                  <a:pt x="5847" y="31183"/>
                  <a:pt x="7833" y="26755"/>
                  <a:pt x="10260" y="22468"/>
                </a:cubicBezTo>
                <a:cubicBezTo>
                  <a:pt x="12683" y="18180"/>
                  <a:pt x="15667" y="14375"/>
                  <a:pt x="19210" y="11049"/>
                </a:cubicBezTo>
                <a:cubicBezTo>
                  <a:pt x="22753" y="7719"/>
                  <a:pt x="26857" y="5065"/>
                  <a:pt x="31518" y="3075"/>
                </a:cubicBezTo>
                <a:cubicBezTo>
                  <a:pt x="36177" y="1087"/>
                  <a:pt x="41519" y="90"/>
                  <a:pt x="47549" y="90"/>
                </a:cubicBezTo>
                <a:cubicBezTo>
                  <a:pt x="50037" y="90"/>
                  <a:pt x="52431" y="292"/>
                  <a:pt x="54731" y="695"/>
                </a:cubicBezTo>
                <a:cubicBezTo>
                  <a:pt x="57032" y="1101"/>
                  <a:pt x="59188" y="1648"/>
                  <a:pt x="61208" y="2329"/>
                </a:cubicBezTo>
                <a:cubicBezTo>
                  <a:pt x="63227" y="3014"/>
                  <a:pt x="65064" y="3870"/>
                  <a:pt x="66708" y="4896"/>
                </a:cubicBezTo>
                <a:cubicBezTo>
                  <a:pt x="68357" y="5918"/>
                  <a:pt x="69632" y="6836"/>
                  <a:pt x="70535" y="7643"/>
                </a:cubicBezTo>
                <a:cubicBezTo>
                  <a:pt x="71432" y="8453"/>
                  <a:pt x="71993" y="9136"/>
                  <a:pt x="72212" y="9695"/>
                </a:cubicBezTo>
                <a:cubicBezTo>
                  <a:pt x="72433" y="10253"/>
                  <a:pt x="72540" y="10879"/>
                  <a:pt x="72540" y="11559"/>
                </a:cubicBezTo>
                <a:close/>
                <a:moveTo>
                  <a:pt x="163440" y="31975"/>
                </a:moveTo>
                <a:cubicBezTo>
                  <a:pt x="163440" y="36576"/>
                  <a:pt x="163004" y="41270"/>
                  <a:pt x="162137" y="46055"/>
                </a:cubicBezTo>
                <a:cubicBezTo>
                  <a:pt x="161266" y="50839"/>
                  <a:pt x="159942" y="55454"/>
                  <a:pt x="158174" y="59901"/>
                </a:cubicBezTo>
                <a:cubicBezTo>
                  <a:pt x="156402" y="64343"/>
                  <a:pt x="154149" y="68527"/>
                  <a:pt x="151416" y="72440"/>
                </a:cubicBezTo>
                <a:cubicBezTo>
                  <a:pt x="148677" y="76356"/>
                  <a:pt x="145458" y="79776"/>
                  <a:pt x="141762" y="82696"/>
                </a:cubicBezTo>
                <a:cubicBezTo>
                  <a:pt x="138064" y="85616"/>
                  <a:pt x="133870" y="87934"/>
                  <a:pt x="129179" y="89640"/>
                </a:cubicBezTo>
                <a:cubicBezTo>
                  <a:pt x="124488" y="91353"/>
                  <a:pt x="119247" y="92211"/>
                  <a:pt x="113465" y="92211"/>
                </a:cubicBezTo>
                <a:cubicBezTo>
                  <a:pt x="107499" y="92211"/>
                  <a:pt x="102388" y="91491"/>
                  <a:pt x="98129" y="90061"/>
                </a:cubicBezTo>
                <a:cubicBezTo>
                  <a:pt x="93870" y="88632"/>
                  <a:pt x="90371" y="86552"/>
                  <a:pt x="87639" y="83815"/>
                </a:cubicBezTo>
                <a:cubicBezTo>
                  <a:pt x="84906" y="81083"/>
                  <a:pt x="82887" y="77724"/>
                  <a:pt x="81580" y="73746"/>
                </a:cubicBezTo>
                <a:cubicBezTo>
                  <a:pt x="80273" y="69769"/>
                  <a:pt x="79622" y="65261"/>
                  <a:pt x="79622" y="60228"/>
                </a:cubicBezTo>
                <a:cubicBezTo>
                  <a:pt x="79622" y="55627"/>
                  <a:pt x="80044" y="50936"/>
                  <a:pt x="80882" y="46148"/>
                </a:cubicBezTo>
                <a:cubicBezTo>
                  <a:pt x="81717" y="41364"/>
                  <a:pt x="83042" y="36763"/>
                  <a:pt x="84845" y="32349"/>
                </a:cubicBezTo>
                <a:cubicBezTo>
                  <a:pt x="86645" y="27936"/>
                  <a:pt x="88899" y="23757"/>
                  <a:pt x="91603" y="19811"/>
                </a:cubicBezTo>
                <a:cubicBezTo>
                  <a:pt x="94306" y="15862"/>
                  <a:pt x="97509" y="12427"/>
                  <a:pt x="101207" y="9505"/>
                </a:cubicBezTo>
                <a:cubicBezTo>
                  <a:pt x="104905" y="6587"/>
                  <a:pt x="109102" y="4270"/>
                  <a:pt x="113792" y="2563"/>
                </a:cubicBezTo>
                <a:cubicBezTo>
                  <a:pt x="118484" y="853"/>
                  <a:pt x="123725" y="0"/>
                  <a:pt x="129503" y="0"/>
                </a:cubicBezTo>
                <a:cubicBezTo>
                  <a:pt x="135469" y="0"/>
                  <a:pt x="140580" y="728"/>
                  <a:pt x="144843" y="2189"/>
                </a:cubicBezTo>
                <a:cubicBezTo>
                  <a:pt x="149098" y="3650"/>
                  <a:pt x="152611" y="5749"/>
                  <a:pt x="155376" y="8485"/>
                </a:cubicBezTo>
                <a:cubicBezTo>
                  <a:pt x="158140" y="11218"/>
                  <a:pt x="160179" y="14573"/>
                  <a:pt x="161486" y="18555"/>
                </a:cubicBezTo>
                <a:cubicBezTo>
                  <a:pt x="162789" y="22532"/>
                  <a:pt x="163440" y="27008"/>
                  <a:pt x="163440" y="31975"/>
                </a:cubicBezTo>
                <a:close/>
                <a:moveTo>
                  <a:pt x="147215" y="32911"/>
                </a:moveTo>
                <a:cubicBezTo>
                  <a:pt x="147215" y="29800"/>
                  <a:pt x="146887" y="27004"/>
                  <a:pt x="146236" y="24516"/>
                </a:cubicBezTo>
                <a:cubicBezTo>
                  <a:pt x="145584" y="22032"/>
                  <a:pt x="144497" y="19934"/>
                  <a:pt x="142975" y="18227"/>
                </a:cubicBezTo>
                <a:cubicBezTo>
                  <a:pt x="141452" y="16516"/>
                  <a:pt x="139464" y="15196"/>
                  <a:pt x="137009" y="14263"/>
                </a:cubicBezTo>
                <a:cubicBezTo>
                  <a:pt x="134554" y="13331"/>
                  <a:pt x="131584" y="12863"/>
                  <a:pt x="128103" y="12863"/>
                </a:cubicBezTo>
                <a:cubicBezTo>
                  <a:pt x="124373" y="12863"/>
                  <a:pt x="120985" y="13529"/>
                  <a:pt x="117940" y="14868"/>
                </a:cubicBezTo>
                <a:cubicBezTo>
                  <a:pt x="114894" y="16204"/>
                  <a:pt x="112177" y="18007"/>
                  <a:pt x="109783" y="20275"/>
                </a:cubicBezTo>
                <a:cubicBezTo>
                  <a:pt x="107389" y="22546"/>
                  <a:pt x="105307" y="25203"/>
                  <a:pt x="103537" y="28250"/>
                </a:cubicBezTo>
                <a:cubicBezTo>
                  <a:pt x="101766" y="31295"/>
                  <a:pt x="100304" y="34543"/>
                  <a:pt x="99156" y="37991"/>
                </a:cubicBezTo>
                <a:cubicBezTo>
                  <a:pt x="98006" y="41440"/>
                  <a:pt x="97150" y="44982"/>
                  <a:pt x="96591" y="48618"/>
                </a:cubicBezTo>
                <a:cubicBezTo>
                  <a:pt x="96030" y="52254"/>
                  <a:pt x="95750" y="55814"/>
                  <a:pt x="95750" y="59296"/>
                </a:cubicBezTo>
                <a:cubicBezTo>
                  <a:pt x="95750" y="62406"/>
                  <a:pt x="96095" y="65199"/>
                  <a:pt x="96775" y="67687"/>
                </a:cubicBezTo>
                <a:cubicBezTo>
                  <a:pt x="97460" y="70175"/>
                  <a:pt x="98565" y="72284"/>
                  <a:pt x="100087" y="74023"/>
                </a:cubicBezTo>
                <a:cubicBezTo>
                  <a:pt x="101611" y="75766"/>
                  <a:pt x="103583" y="77105"/>
                  <a:pt x="106010" y="78034"/>
                </a:cubicBezTo>
                <a:cubicBezTo>
                  <a:pt x="108433" y="78966"/>
                  <a:pt x="111384" y="79435"/>
                  <a:pt x="114866" y="79435"/>
                </a:cubicBezTo>
                <a:cubicBezTo>
                  <a:pt x="118653" y="79435"/>
                  <a:pt x="122059" y="78764"/>
                  <a:pt x="125071" y="77429"/>
                </a:cubicBezTo>
                <a:cubicBezTo>
                  <a:pt x="128089" y="76089"/>
                  <a:pt x="130793" y="74275"/>
                  <a:pt x="133186" y="71975"/>
                </a:cubicBezTo>
                <a:cubicBezTo>
                  <a:pt x="135584" y="69675"/>
                  <a:pt x="137664" y="67004"/>
                  <a:pt x="139432" y="63957"/>
                </a:cubicBezTo>
                <a:cubicBezTo>
                  <a:pt x="141203" y="60912"/>
                  <a:pt x="142665" y="57646"/>
                  <a:pt x="143817" y="54165"/>
                </a:cubicBezTo>
                <a:cubicBezTo>
                  <a:pt x="144966" y="50684"/>
                  <a:pt x="145822" y="47142"/>
                  <a:pt x="146381" y="43538"/>
                </a:cubicBezTo>
                <a:cubicBezTo>
                  <a:pt x="146938" y="39935"/>
                  <a:pt x="147215" y="36393"/>
                  <a:pt x="147215" y="32911"/>
                </a:cubicBezTo>
                <a:close/>
                <a:moveTo>
                  <a:pt x="250708" y="59950"/>
                </a:moveTo>
                <a:cubicBezTo>
                  <a:pt x="250708" y="62622"/>
                  <a:pt x="250348" y="65279"/>
                  <a:pt x="249636" y="67918"/>
                </a:cubicBezTo>
                <a:cubicBezTo>
                  <a:pt x="248923" y="70560"/>
                  <a:pt x="247836" y="73077"/>
                  <a:pt x="246374" y="75471"/>
                </a:cubicBezTo>
                <a:cubicBezTo>
                  <a:pt x="244912" y="77865"/>
                  <a:pt x="243032" y="80086"/>
                  <a:pt x="240732" y="82135"/>
                </a:cubicBezTo>
                <a:cubicBezTo>
                  <a:pt x="238432" y="84190"/>
                  <a:pt x="235761" y="85961"/>
                  <a:pt x="232715" y="87451"/>
                </a:cubicBezTo>
                <a:cubicBezTo>
                  <a:pt x="229666" y="88946"/>
                  <a:pt x="226184" y="90111"/>
                  <a:pt x="222272" y="90951"/>
                </a:cubicBezTo>
                <a:cubicBezTo>
                  <a:pt x="218355" y="91789"/>
                  <a:pt x="214003" y="92211"/>
                  <a:pt x="209217" y="92211"/>
                </a:cubicBezTo>
                <a:cubicBezTo>
                  <a:pt x="203066" y="92211"/>
                  <a:pt x="197939" y="91430"/>
                  <a:pt x="193835" y="89878"/>
                </a:cubicBezTo>
                <a:cubicBezTo>
                  <a:pt x="189731" y="88322"/>
                  <a:pt x="186455" y="86238"/>
                  <a:pt x="184000" y="83628"/>
                </a:cubicBezTo>
                <a:cubicBezTo>
                  <a:pt x="181541" y="81018"/>
                  <a:pt x="179802" y="77958"/>
                  <a:pt x="178779" y="74445"/>
                </a:cubicBezTo>
                <a:cubicBezTo>
                  <a:pt x="177755" y="70931"/>
                  <a:pt x="177239" y="67251"/>
                  <a:pt x="177239" y="63396"/>
                </a:cubicBezTo>
                <a:cubicBezTo>
                  <a:pt x="177239" y="60664"/>
                  <a:pt x="177492" y="57229"/>
                  <a:pt x="177988" y="53096"/>
                </a:cubicBezTo>
                <a:cubicBezTo>
                  <a:pt x="178485" y="48963"/>
                  <a:pt x="179385" y="44532"/>
                  <a:pt x="180692" y="39809"/>
                </a:cubicBezTo>
                <a:cubicBezTo>
                  <a:pt x="181995" y="35089"/>
                  <a:pt x="183809" y="30362"/>
                  <a:pt x="186142" y="25639"/>
                </a:cubicBezTo>
                <a:cubicBezTo>
                  <a:pt x="188474" y="20916"/>
                  <a:pt x="191473" y="16657"/>
                  <a:pt x="195138" y="12863"/>
                </a:cubicBezTo>
                <a:cubicBezTo>
                  <a:pt x="198807" y="9071"/>
                  <a:pt x="203221" y="5983"/>
                  <a:pt x="208383" y="3589"/>
                </a:cubicBezTo>
                <a:cubicBezTo>
                  <a:pt x="213542" y="1195"/>
                  <a:pt x="219633" y="0"/>
                  <a:pt x="226653" y="0"/>
                </a:cubicBezTo>
                <a:cubicBezTo>
                  <a:pt x="231624" y="0"/>
                  <a:pt x="235916" y="573"/>
                  <a:pt x="239520" y="1721"/>
                </a:cubicBezTo>
                <a:cubicBezTo>
                  <a:pt x="243123" y="2873"/>
                  <a:pt x="246093" y="4381"/>
                  <a:pt x="248425" y="6242"/>
                </a:cubicBezTo>
                <a:cubicBezTo>
                  <a:pt x="250756" y="8111"/>
                  <a:pt x="252475" y="10267"/>
                  <a:pt x="253599" y="12723"/>
                </a:cubicBezTo>
                <a:cubicBezTo>
                  <a:pt x="254715" y="15182"/>
                  <a:pt x="255276" y="17713"/>
                  <a:pt x="255276" y="20323"/>
                </a:cubicBezTo>
                <a:cubicBezTo>
                  <a:pt x="255276" y="23184"/>
                  <a:pt x="254794" y="25809"/>
                  <a:pt x="253829" y="28203"/>
                </a:cubicBezTo>
                <a:cubicBezTo>
                  <a:pt x="252865" y="30597"/>
                  <a:pt x="251529" y="32724"/>
                  <a:pt x="249819" y="34586"/>
                </a:cubicBezTo>
                <a:cubicBezTo>
                  <a:pt x="248112" y="36454"/>
                  <a:pt x="246093" y="38067"/>
                  <a:pt x="243760" y="39438"/>
                </a:cubicBezTo>
                <a:cubicBezTo>
                  <a:pt x="241428" y="40806"/>
                  <a:pt x="238896" y="41860"/>
                  <a:pt x="236160" y="42606"/>
                </a:cubicBezTo>
                <a:cubicBezTo>
                  <a:pt x="239022" y="43287"/>
                  <a:pt x="241402" y="44252"/>
                  <a:pt x="243300" y="45496"/>
                </a:cubicBezTo>
                <a:cubicBezTo>
                  <a:pt x="245189" y="46742"/>
                  <a:pt x="246684" y="48153"/>
                  <a:pt x="247774" y="49738"/>
                </a:cubicBezTo>
                <a:cubicBezTo>
                  <a:pt x="248860" y="51322"/>
                  <a:pt x="249622" y="53003"/>
                  <a:pt x="250057" y="54770"/>
                </a:cubicBezTo>
                <a:cubicBezTo>
                  <a:pt x="250492" y="56545"/>
                  <a:pt x="250708" y="58273"/>
                  <a:pt x="250708" y="59950"/>
                </a:cubicBezTo>
                <a:close/>
                <a:moveTo>
                  <a:pt x="239801" y="22003"/>
                </a:moveTo>
                <a:cubicBezTo>
                  <a:pt x="239801" y="20574"/>
                  <a:pt x="239520" y="19220"/>
                  <a:pt x="238961" y="17942"/>
                </a:cubicBezTo>
                <a:cubicBezTo>
                  <a:pt x="238404" y="16671"/>
                  <a:pt x="237515" y="15570"/>
                  <a:pt x="236304" y="14638"/>
                </a:cubicBezTo>
                <a:cubicBezTo>
                  <a:pt x="235092" y="13702"/>
                  <a:pt x="233582" y="12986"/>
                  <a:pt x="231783" y="12488"/>
                </a:cubicBezTo>
                <a:cubicBezTo>
                  <a:pt x="229979" y="11991"/>
                  <a:pt x="227805" y="11744"/>
                  <a:pt x="225257" y="11744"/>
                </a:cubicBezTo>
                <a:cubicBezTo>
                  <a:pt x="222146" y="11744"/>
                  <a:pt x="219162" y="12258"/>
                  <a:pt x="216303" y="13284"/>
                </a:cubicBezTo>
                <a:cubicBezTo>
                  <a:pt x="213448" y="14310"/>
                  <a:pt x="210791" y="15908"/>
                  <a:pt x="208336" y="18084"/>
                </a:cubicBezTo>
                <a:cubicBezTo>
                  <a:pt x="205881" y="20260"/>
                  <a:pt x="203670" y="22993"/>
                  <a:pt x="201712" y="26290"/>
                </a:cubicBezTo>
                <a:cubicBezTo>
                  <a:pt x="199753" y="29585"/>
                  <a:pt x="198123" y="33530"/>
                  <a:pt x="196816" y="38128"/>
                </a:cubicBezTo>
                <a:lnTo>
                  <a:pt x="217145" y="38128"/>
                </a:lnTo>
                <a:cubicBezTo>
                  <a:pt x="220997" y="38128"/>
                  <a:pt x="224352" y="37724"/>
                  <a:pt x="227215" y="36917"/>
                </a:cubicBezTo>
                <a:cubicBezTo>
                  <a:pt x="230069" y="36111"/>
                  <a:pt x="232434" y="34992"/>
                  <a:pt x="234299" y="33562"/>
                </a:cubicBezTo>
                <a:cubicBezTo>
                  <a:pt x="236160" y="32130"/>
                  <a:pt x="237546" y="30438"/>
                  <a:pt x="238446" y="28480"/>
                </a:cubicBezTo>
                <a:cubicBezTo>
                  <a:pt x="239349" y="26525"/>
                  <a:pt x="239801" y="24365"/>
                  <a:pt x="239801" y="22003"/>
                </a:cubicBezTo>
                <a:close/>
                <a:moveTo>
                  <a:pt x="234857" y="60786"/>
                </a:moveTo>
                <a:cubicBezTo>
                  <a:pt x="234857" y="59231"/>
                  <a:pt x="234561" y="57707"/>
                  <a:pt x="233971" y="56218"/>
                </a:cubicBezTo>
                <a:cubicBezTo>
                  <a:pt x="233382" y="54727"/>
                  <a:pt x="232313" y="53439"/>
                  <a:pt x="230757" y="52348"/>
                </a:cubicBezTo>
                <a:cubicBezTo>
                  <a:pt x="229201" y="51261"/>
                  <a:pt x="227103" y="50374"/>
                  <a:pt x="224460" y="49691"/>
                </a:cubicBezTo>
                <a:cubicBezTo>
                  <a:pt x="221821" y="49007"/>
                  <a:pt x="218477" y="48665"/>
                  <a:pt x="214439" y="48665"/>
                </a:cubicBezTo>
                <a:lnTo>
                  <a:pt x="194581" y="48665"/>
                </a:lnTo>
                <a:cubicBezTo>
                  <a:pt x="194084" y="51153"/>
                  <a:pt x="193713" y="53514"/>
                  <a:pt x="193461" y="55749"/>
                </a:cubicBezTo>
                <a:cubicBezTo>
                  <a:pt x="193213" y="57992"/>
                  <a:pt x="193089" y="60134"/>
                  <a:pt x="193089" y="62187"/>
                </a:cubicBezTo>
                <a:cubicBezTo>
                  <a:pt x="193089" y="68278"/>
                  <a:pt x="194487" y="72828"/>
                  <a:pt x="197287" y="75844"/>
                </a:cubicBezTo>
                <a:cubicBezTo>
                  <a:pt x="200081" y="78858"/>
                  <a:pt x="204621" y="80367"/>
                  <a:pt x="210895" y="80367"/>
                </a:cubicBezTo>
                <a:cubicBezTo>
                  <a:pt x="215187" y="80367"/>
                  <a:pt x="218851" y="79790"/>
                  <a:pt x="221897" y="78638"/>
                </a:cubicBezTo>
                <a:cubicBezTo>
                  <a:pt x="224943" y="77490"/>
                  <a:pt x="227431" y="75982"/>
                  <a:pt x="229356" y="74117"/>
                </a:cubicBezTo>
                <a:cubicBezTo>
                  <a:pt x="231286" y="72255"/>
                  <a:pt x="232683" y="70142"/>
                  <a:pt x="233554" y="67781"/>
                </a:cubicBezTo>
                <a:cubicBezTo>
                  <a:pt x="234422" y="65415"/>
                  <a:pt x="234857" y="63086"/>
                  <a:pt x="234857" y="60786"/>
                </a:cubicBezTo>
                <a:close/>
                <a:moveTo>
                  <a:pt x="373964" y="87268"/>
                </a:moveTo>
                <a:cubicBezTo>
                  <a:pt x="373839" y="88636"/>
                  <a:pt x="373248" y="89597"/>
                  <a:pt x="372194" y="90155"/>
                </a:cubicBezTo>
                <a:cubicBezTo>
                  <a:pt x="371131" y="90712"/>
                  <a:pt x="369173" y="90994"/>
                  <a:pt x="366318" y="90994"/>
                </a:cubicBezTo>
                <a:cubicBezTo>
                  <a:pt x="364702" y="90994"/>
                  <a:pt x="363395" y="90965"/>
                  <a:pt x="362401" y="90904"/>
                </a:cubicBezTo>
                <a:cubicBezTo>
                  <a:pt x="361408" y="90839"/>
                  <a:pt x="360662" y="90716"/>
                  <a:pt x="360166" y="90533"/>
                </a:cubicBezTo>
                <a:cubicBezTo>
                  <a:pt x="359669" y="90343"/>
                  <a:pt x="359341" y="90080"/>
                  <a:pt x="359187" y="89737"/>
                </a:cubicBezTo>
                <a:cubicBezTo>
                  <a:pt x="359028" y="89395"/>
                  <a:pt x="358981" y="88946"/>
                  <a:pt x="359046" y="88383"/>
                </a:cubicBezTo>
                <a:lnTo>
                  <a:pt x="362589" y="39438"/>
                </a:lnTo>
                <a:cubicBezTo>
                  <a:pt x="362715" y="38193"/>
                  <a:pt x="362884" y="36544"/>
                  <a:pt x="363103" y="34496"/>
                </a:cubicBezTo>
                <a:cubicBezTo>
                  <a:pt x="363319" y="32443"/>
                  <a:pt x="363564" y="30222"/>
                  <a:pt x="363849" y="27828"/>
                </a:cubicBezTo>
                <a:cubicBezTo>
                  <a:pt x="364129" y="25434"/>
                  <a:pt x="364422" y="22993"/>
                  <a:pt x="364734" y="20509"/>
                </a:cubicBezTo>
                <a:cubicBezTo>
                  <a:pt x="365048" y="18021"/>
                  <a:pt x="365354" y="15753"/>
                  <a:pt x="365667" y="13702"/>
                </a:cubicBezTo>
                <a:lnTo>
                  <a:pt x="365480" y="13702"/>
                </a:lnTo>
                <a:cubicBezTo>
                  <a:pt x="364543" y="15505"/>
                  <a:pt x="363550" y="17399"/>
                  <a:pt x="362495" y="19389"/>
                </a:cubicBezTo>
                <a:cubicBezTo>
                  <a:pt x="361437" y="21380"/>
                  <a:pt x="360368" y="23400"/>
                  <a:pt x="359281" y="25448"/>
                </a:cubicBezTo>
                <a:cubicBezTo>
                  <a:pt x="358193" y="27501"/>
                  <a:pt x="357107" y="29553"/>
                  <a:pt x="356019" y="31604"/>
                </a:cubicBezTo>
                <a:cubicBezTo>
                  <a:pt x="354928" y="33656"/>
                  <a:pt x="353916" y="35587"/>
                  <a:pt x="352988" y="37386"/>
                </a:cubicBezTo>
                <a:lnTo>
                  <a:pt x="325574" y="87076"/>
                </a:lnTo>
                <a:cubicBezTo>
                  <a:pt x="325199" y="87826"/>
                  <a:pt x="324814" y="88445"/>
                  <a:pt x="324410" y="88946"/>
                </a:cubicBezTo>
                <a:cubicBezTo>
                  <a:pt x="324004" y="89442"/>
                  <a:pt x="323475" y="89845"/>
                  <a:pt x="322823" y="90155"/>
                </a:cubicBezTo>
                <a:cubicBezTo>
                  <a:pt x="322172" y="90468"/>
                  <a:pt x="321365" y="90684"/>
                  <a:pt x="320401" y="90810"/>
                </a:cubicBezTo>
                <a:cubicBezTo>
                  <a:pt x="319436" y="90932"/>
                  <a:pt x="318273" y="90994"/>
                  <a:pt x="316904" y="90994"/>
                </a:cubicBezTo>
                <a:cubicBezTo>
                  <a:pt x="315659" y="90994"/>
                  <a:pt x="314618" y="90932"/>
                  <a:pt x="313781" y="90810"/>
                </a:cubicBezTo>
                <a:cubicBezTo>
                  <a:pt x="312941" y="90684"/>
                  <a:pt x="312257" y="90482"/>
                  <a:pt x="311732" y="90202"/>
                </a:cubicBezTo>
                <a:cubicBezTo>
                  <a:pt x="311202" y="89925"/>
                  <a:pt x="310796" y="89532"/>
                  <a:pt x="310518" y="89036"/>
                </a:cubicBezTo>
                <a:cubicBezTo>
                  <a:pt x="310237" y="88538"/>
                  <a:pt x="310068" y="87920"/>
                  <a:pt x="310003" y="87174"/>
                </a:cubicBezTo>
                <a:lnTo>
                  <a:pt x="302919" y="37386"/>
                </a:lnTo>
                <a:cubicBezTo>
                  <a:pt x="302606" y="35334"/>
                  <a:pt x="302310" y="33238"/>
                  <a:pt x="302033" y="31090"/>
                </a:cubicBezTo>
                <a:cubicBezTo>
                  <a:pt x="301753" y="28947"/>
                  <a:pt x="301507" y="26849"/>
                  <a:pt x="301291" y="24797"/>
                </a:cubicBezTo>
                <a:cubicBezTo>
                  <a:pt x="301071" y="22748"/>
                  <a:pt x="300885" y="20772"/>
                  <a:pt x="300730" y="18878"/>
                </a:cubicBezTo>
                <a:cubicBezTo>
                  <a:pt x="300571" y="16985"/>
                  <a:pt x="300436" y="15256"/>
                  <a:pt x="300309" y="13702"/>
                </a:cubicBezTo>
                <a:lnTo>
                  <a:pt x="300122" y="13702"/>
                </a:lnTo>
                <a:cubicBezTo>
                  <a:pt x="299625" y="15692"/>
                  <a:pt x="299066" y="17774"/>
                  <a:pt x="298444" y="19948"/>
                </a:cubicBezTo>
                <a:cubicBezTo>
                  <a:pt x="297826" y="22126"/>
                  <a:pt x="297198" y="24332"/>
                  <a:pt x="296579" y="26568"/>
                </a:cubicBezTo>
                <a:cubicBezTo>
                  <a:pt x="295960" y="28807"/>
                  <a:pt x="295304" y="31028"/>
                  <a:pt x="294621" y="33232"/>
                </a:cubicBezTo>
                <a:cubicBezTo>
                  <a:pt x="293937" y="35442"/>
                  <a:pt x="293281" y="37508"/>
                  <a:pt x="292663" y="39438"/>
                </a:cubicBezTo>
                <a:lnTo>
                  <a:pt x="277373" y="87545"/>
                </a:lnTo>
                <a:cubicBezTo>
                  <a:pt x="277121" y="88290"/>
                  <a:pt x="276830" y="88895"/>
                  <a:pt x="276488" y="89360"/>
                </a:cubicBezTo>
                <a:cubicBezTo>
                  <a:pt x="276142" y="89827"/>
                  <a:pt x="275660" y="90169"/>
                  <a:pt x="275040" y="90388"/>
                </a:cubicBezTo>
                <a:cubicBezTo>
                  <a:pt x="274421" y="90608"/>
                  <a:pt x="273596" y="90763"/>
                  <a:pt x="272570" y="90857"/>
                </a:cubicBezTo>
                <a:cubicBezTo>
                  <a:pt x="271545" y="90947"/>
                  <a:pt x="270224" y="90994"/>
                  <a:pt x="268608" y="90994"/>
                </a:cubicBezTo>
                <a:cubicBezTo>
                  <a:pt x="267052" y="90994"/>
                  <a:pt x="265828" y="90932"/>
                  <a:pt x="264929" y="90810"/>
                </a:cubicBezTo>
                <a:cubicBezTo>
                  <a:pt x="264029" y="90684"/>
                  <a:pt x="263377" y="90468"/>
                  <a:pt x="262969" y="90155"/>
                </a:cubicBezTo>
                <a:cubicBezTo>
                  <a:pt x="262567" y="89845"/>
                  <a:pt x="262360" y="89456"/>
                  <a:pt x="262360" y="88989"/>
                </a:cubicBezTo>
                <a:cubicBezTo>
                  <a:pt x="262360" y="88524"/>
                  <a:pt x="262484" y="87947"/>
                  <a:pt x="262736" y="87268"/>
                </a:cubicBezTo>
                <a:lnTo>
                  <a:pt x="287911" y="7827"/>
                </a:lnTo>
                <a:cubicBezTo>
                  <a:pt x="288591" y="5843"/>
                  <a:pt x="289584" y="4334"/>
                  <a:pt x="290891" y="3304"/>
                </a:cubicBezTo>
                <a:cubicBezTo>
                  <a:pt x="292194" y="2282"/>
                  <a:pt x="293966" y="1768"/>
                  <a:pt x="296205" y="1768"/>
                </a:cubicBezTo>
                <a:lnTo>
                  <a:pt x="302732" y="1768"/>
                </a:lnTo>
                <a:cubicBezTo>
                  <a:pt x="304531" y="1768"/>
                  <a:pt x="306026" y="1907"/>
                  <a:pt x="307207" y="2189"/>
                </a:cubicBezTo>
                <a:cubicBezTo>
                  <a:pt x="308387" y="2470"/>
                  <a:pt x="309366" y="2951"/>
                  <a:pt x="310144" y="3632"/>
                </a:cubicBezTo>
                <a:cubicBezTo>
                  <a:pt x="310922" y="4317"/>
                  <a:pt x="311509" y="5235"/>
                  <a:pt x="311915" y="6383"/>
                </a:cubicBezTo>
                <a:cubicBezTo>
                  <a:pt x="312319" y="7535"/>
                  <a:pt x="312613" y="8983"/>
                  <a:pt x="312802" y="10721"/>
                </a:cubicBezTo>
                <a:lnTo>
                  <a:pt x="318115" y="46430"/>
                </a:lnTo>
                <a:cubicBezTo>
                  <a:pt x="318428" y="48604"/>
                  <a:pt x="318704" y="50792"/>
                  <a:pt x="318953" y="53000"/>
                </a:cubicBezTo>
                <a:cubicBezTo>
                  <a:pt x="319204" y="55205"/>
                  <a:pt x="319450" y="57380"/>
                  <a:pt x="319703" y="59526"/>
                </a:cubicBezTo>
                <a:cubicBezTo>
                  <a:pt x="319950" y="61671"/>
                  <a:pt x="320148" y="63770"/>
                  <a:pt x="320307" y="65823"/>
                </a:cubicBezTo>
                <a:cubicBezTo>
                  <a:pt x="320462" y="67871"/>
                  <a:pt x="320602" y="69830"/>
                  <a:pt x="320729" y="71698"/>
                </a:cubicBezTo>
                <a:lnTo>
                  <a:pt x="320911" y="71698"/>
                </a:lnTo>
                <a:cubicBezTo>
                  <a:pt x="321844" y="69769"/>
                  <a:pt x="322840" y="67734"/>
                  <a:pt x="323896" y="65585"/>
                </a:cubicBezTo>
                <a:cubicBezTo>
                  <a:pt x="324954" y="63443"/>
                  <a:pt x="326041" y="61268"/>
                  <a:pt x="327161" y="59057"/>
                </a:cubicBezTo>
                <a:cubicBezTo>
                  <a:pt x="328281" y="56855"/>
                  <a:pt x="329397" y="54662"/>
                  <a:pt x="330517" y="52484"/>
                </a:cubicBezTo>
                <a:cubicBezTo>
                  <a:pt x="331633" y="50310"/>
                  <a:pt x="332785" y="48229"/>
                  <a:pt x="333966" y="46246"/>
                </a:cubicBezTo>
                <a:lnTo>
                  <a:pt x="353170" y="10721"/>
                </a:lnTo>
                <a:cubicBezTo>
                  <a:pt x="353977" y="9165"/>
                  <a:pt x="354801" y="7816"/>
                  <a:pt x="355645" y="6664"/>
                </a:cubicBezTo>
                <a:cubicBezTo>
                  <a:pt x="356479" y="5515"/>
                  <a:pt x="357413" y="4583"/>
                  <a:pt x="358438" y="3870"/>
                </a:cubicBezTo>
                <a:cubicBezTo>
                  <a:pt x="359464" y="3157"/>
                  <a:pt x="360613" y="2625"/>
                  <a:pt x="361891" y="2282"/>
                </a:cubicBezTo>
                <a:cubicBezTo>
                  <a:pt x="363164" y="1937"/>
                  <a:pt x="364673" y="1768"/>
                  <a:pt x="366411" y="1768"/>
                </a:cubicBezTo>
                <a:lnTo>
                  <a:pt x="374430" y="1768"/>
                </a:lnTo>
                <a:cubicBezTo>
                  <a:pt x="376668" y="1768"/>
                  <a:pt x="378270" y="2235"/>
                  <a:pt x="379231" y="3169"/>
                </a:cubicBezTo>
                <a:cubicBezTo>
                  <a:pt x="380193" y="4101"/>
                  <a:pt x="380553" y="5590"/>
                  <a:pt x="380304" y="7643"/>
                </a:cubicBezTo>
                <a:close/>
                <a:moveTo>
                  <a:pt x="477178" y="21349"/>
                </a:moveTo>
                <a:cubicBezTo>
                  <a:pt x="477178" y="25639"/>
                  <a:pt x="476183" y="29491"/>
                  <a:pt x="474193" y="32911"/>
                </a:cubicBezTo>
                <a:cubicBezTo>
                  <a:pt x="472201" y="36327"/>
                  <a:pt x="469095" y="39247"/>
                  <a:pt x="464872" y="41674"/>
                </a:cubicBezTo>
                <a:cubicBezTo>
                  <a:pt x="460642" y="44097"/>
                  <a:pt x="455238" y="45961"/>
                  <a:pt x="448647" y="47264"/>
                </a:cubicBezTo>
                <a:cubicBezTo>
                  <a:pt x="442060" y="48571"/>
                  <a:pt x="434164" y="49223"/>
                  <a:pt x="424963" y="49223"/>
                </a:cubicBezTo>
                <a:lnTo>
                  <a:pt x="415081" y="49223"/>
                </a:lnTo>
                <a:cubicBezTo>
                  <a:pt x="414645" y="51279"/>
                  <a:pt x="414353" y="53269"/>
                  <a:pt x="414198" y="55192"/>
                </a:cubicBezTo>
                <a:cubicBezTo>
                  <a:pt x="414040" y="57121"/>
                  <a:pt x="413964" y="58925"/>
                  <a:pt x="413964" y="60603"/>
                </a:cubicBezTo>
                <a:cubicBezTo>
                  <a:pt x="413964" y="66816"/>
                  <a:pt x="415501" y="71568"/>
                  <a:pt x="418580" y="74865"/>
                </a:cubicBezTo>
                <a:cubicBezTo>
                  <a:pt x="421655" y="78160"/>
                  <a:pt x="426644" y="79808"/>
                  <a:pt x="433541" y="79808"/>
                </a:cubicBezTo>
                <a:cubicBezTo>
                  <a:pt x="437519" y="79808"/>
                  <a:pt x="441094" y="79510"/>
                  <a:pt x="444266" y="78919"/>
                </a:cubicBezTo>
                <a:cubicBezTo>
                  <a:pt x="447434" y="78328"/>
                  <a:pt x="450184" y="77692"/>
                  <a:pt x="452512" y="77008"/>
                </a:cubicBezTo>
                <a:cubicBezTo>
                  <a:pt x="454846" y="76327"/>
                  <a:pt x="456761" y="75687"/>
                  <a:pt x="458252" y="75096"/>
                </a:cubicBezTo>
                <a:cubicBezTo>
                  <a:pt x="459741" y="74506"/>
                  <a:pt x="460764" y="74214"/>
                  <a:pt x="461323" y="74214"/>
                </a:cubicBezTo>
                <a:cubicBezTo>
                  <a:pt x="461884" y="74214"/>
                  <a:pt x="462302" y="74412"/>
                  <a:pt x="462586" y="74819"/>
                </a:cubicBezTo>
                <a:cubicBezTo>
                  <a:pt x="462867" y="75222"/>
                  <a:pt x="463004" y="75799"/>
                  <a:pt x="463004" y="76543"/>
                </a:cubicBezTo>
                <a:cubicBezTo>
                  <a:pt x="463004" y="77163"/>
                  <a:pt x="462942" y="77911"/>
                  <a:pt x="462820" y="78782"/>
                </a:cubicBezTo>
                <a:cubicBezTo>
                  <a:pt x="462694" y="79653"/>
                  <a:pt x="462506" y="80540"/>
                  <a:pt x="462258" y="81439"/>
                </a:cubicBezTo>
                <a:cubicBezTo>
                  <a:pt x="462006" y="82339"/>
                  <a:pt x="461682" y="83196"/>
                  <a:pt x="461279" y="84003"/>
                </a:cubicBezTo>
                <a:cubicBezTo>
                  <a:pt x="460872" y="84812"/>
                  <a:pt x="460426" y="85493"/>
                  <a:pt x="459930" y="86051"/>
                </a:cubicBezTo>
                <a:cubicBezTo>
                  <a:pt x="459180" y="86799"/>
                  <a:pt x="457859" y="87533"/>
                  <a:pt x="455966" y="88247"/>
                </a:cubicBezTo>
                <a:cubicBezTo>
                  <a:pt x="454068" y="88960"/>
                  <a:pt x="451818" y="89611"/>
                  <a:pt x="449208" y="90202"/>
                </a:cubicBezTo>
                <a:cubicBezTo>
                  <a:pt x="446598" y="90792"/>
                  <a:pt x="443737" y="91275"/>
                  <a:pt x="440629" y="91648"/>
                </a:cubicBezTo>
                <a:cubicBezTo>
                  <a:pt x="437519" y="92023"/>
                  <a:pt x="434413" y="92211"/>
                  <a:pt x="431305" y="92211"/>
                </a:cubicBezTo>
                <a:cubicBezTo>
                  <a:pt x="425773" y="92211"/>
                  <a:pt x="420923" y="91587"/>
                  <a:pt x="416759" y="90343"/>
                </a:cubicBezTo>
                <a:cubicBezTo>
                  <a:pt x="412596" y="89097"/>
                  <a:pt x="409130" y="87186"/>
                  <a:pt x="406365" y="84607"/>
                </a:cubicBezTo>
                <a:cubicBezTo>
                  <a:pt x="403596" y="82025"/>
                  <a:pt x="401529" y="78811"/>
                  <a:pt x="400162" y="74955"/>
                </a:cubicBezTo>
                <a:cubicBezTo>
                  <a:pt x="398794" y="71107"/>
                  <a:pt x="398110" y="66568"/>
                  <a:pt x="398110" y="61343"/>
                </a:cubicBezTo>
                <a:cubicBezTo>
                  <a:pt x="398110" y="57305"/>
                  <a:pt x="398503" y="52966"/>
                  <a:pt x="399279" y="48337"/>
                </a:cubicBezTo>
                <a:cubicBezTo>
                  <a:pt x="400054" y="43708"/>
                  <a:pt x="401285" y="39125"/>
                  <a:pt x="402963" y="34586"/>
                </a:cubicBezTo>
                <a:cubicBezTo>
                  <a:pt x="404636" y="30049"/>
                  <a:pt x="406814" y="25701"/>
                  <a:pt x="409490" y="21532"/>
                </a:cubicBezTo>
                <a:cubicBezTo>
                  <a:pt x="412161" y="17370"/>
                  <a:pt x="415347" y="13702"/>
                  <a:pt x="419045" y="10530"/>
                </a:cubicBezTo>
                <a:cubicBezTo>
                  <a:pt x="422741" y="7362"/>
                  <a:pt x="427018" y="4813"/>
                  <a:pt x="431864" y="2887"/>
                </a:cubicBezTo>
                <a:cubicBezTo>
                  <a:pt x="436709" y="961"/>
                  <a:pt x="442177" y="0"/>
                  <a:pt x="448276" y="0"/>
                </a:cubicBezTo>
                <a:cubicBezTo>
                  <a:pt x="453492" y="0"/>
                  <a:pt x="457924" y="651"/>
                  <a:pt x="461560" y="1958"/>
                </a:cubicBezTo>
                <a:cubicBezTo>
                  <a:pt x="465196" y="3265"/>
                  <a:pt x="468177" y="4939"/>
                  <a:pt x="470510" y="6991"/>
                </a:cubicBezTo>
                <a:cubicBezTo>
                  <a:pt x="472839" y="9044"/>
                  <a:pt x="474530" y="11326"/>
                  <a:pt x="475592" y="13842"/>
                </a:cubicBezTo>
                <a:cubicBezTo>
                  <a:pt x="476648" y="16359"/>
                  <a:pt x="477178" y="18861"/>
                  <a:pt x="477178" y="21349"/>
                </a:cubicBezTo>
                <a:close/>
                <a:moveTo>
                  <a:pt x="461419" y="22748"/>
                </a:moveTo>
                <a:cubicBezTo>
                  <a:pt x="461419" y="19577"/>
                  <a:pt x="460177" y="17014"/>
                  <a:pt x="457693" y="15056"/>
                </a:cubicBezTo>
                <a:cubicBezTo>
                  <a:pt x="455206" y="13097"/>
                  <a:pt x="451661" y="12117"/>
                  <a:pt x="447059" y="12117"/>
                </a:cubicBezTo>
                <a:cubicBezTo>
                  <a:pt x="443019" y="12117"/>
                  <a:pt x="439446" y="12815"/>
                  <a:pt x="436338" y="14216"/>
                </a:cubicBezTo>
                <a:cubicBezTo>
                  <a:pt x="433231" y="15617"/>
                  <a:pt x="430480" y="17493"/>
                  <a:pt x="428087" y="19858"/>
                </a:cubicBezTo>
                <a:cubicBezTo>
                  <a:pt x="425693" y="22220"/>
                  <a:pt x="423642" y="24969"/>
                  <a:pt x="421931" y="28105"/>
                </a:cubicBezTo>
                <a:cubicBezTo>
                  <a:pt x="420224" y="31248"/>
                  <a:pt x="418838" y="34557"/>
                  <a:pt x="417784" y="38038"/>
                </a:cubicBezTo>
                <a:lnTo>
                  <a:pt x="427295" y="38038"/>
                </a:lnTo>
                <a:cubicBezTo>
                  <a:pt x="433822" y="38038"/>
                  <a:pt x="439273" y="37631"/>
                  <a:pt x="443657" y="36821"/>
                </a:cubicBezTo>
                <a:cubicBezTo>
                  <a:pt x="448038" y="36018"/>
                  <a:pt x="451553" y="34912"/>
                  <a:pt x="454191" y="33516"/>
                </a:cubicBezTo>
                <a:cubicBezTo>
                  <a:pt x="456833" y="32116"/>
                  <a:pt x="458697" y="30485"/>
                  <a:pt x="459789" y="28621"/>
                </a:cubicBezTo>
                <a:cubicBezTo>
                  <a:pt x="460875" y="26755"/>
                  <a:pt x="461419" y="24797"/>
                  <a:pt x="461419" y="22748"/>
                </a:cubicBezTo>
                <a:close/>
                <a:moveTo>
                  <a:pt x="561741" y="11559"/>
                </a:moveTo>
                <a:cubicBezTo>
                  <a:pt x="561741" y="12680"/>
                  <a:pt x="561632" y="13828"/>
                  <a:pt x="561413" y="15005"/>
                </a:cubicBezTo>
                <a:cubicBezTo>
                  <a:pt x="561194" y="16189"/>
                  <a:pt x="560869" y="17291"/>
                  <a:pt x="560434" y="18317"/>
                </a:cubicBezTo>
                <a:cubicBezTo>
                  <a:pt x="559998" y="19343"/>
                  <a:pt x="559487" y="20199"/>
                  <a:pt x="558897" y="20880"/>
                </a:cubicBezTo>
                <a:cubicBezTo>
                  <a:pt x="558306" y="21565"/>
                  <a:pt x="557637" y="21906"/>
                  <a:pt x="556891" y="21906"/>
                </a:cubicBezTo>
                <a:cubicBezTo>
                  <a:pt x="556020" y="21906"/>
                  <a:pt x="555120" y="21457"/>
                  <a:pt x="554191" y="20552"/>
                </a:cubicBezTo>
                <a:cubicBezTo>
                  <a:pt x="553255" y="19656"/>
                  <a:pt x="552031" y="18645"/>
                  <a:pt x="550509" y="17525"/>
                </a:cubicBezTo>
                <a:cubicBezTo>
                  <a:pt x="548986" y="16406"/>
                  <a:pt x="547056" y="15380"/>
                  <a:pt x="544728" y="14448"/>
                </a:cubicBezTo>
                <a:cubicBezTo>
                  <a:pt x="542395" y="13518"/>
                  <a:pt x="539424" y="13054"/>
                  <a:pt x="535821" y="13054"/>
                </a:cubicBezTo>
                <a:cubicBezTo>
                  <a:pt x="531846" y="13054"/>
                  <a:pt x="528319" y="13879"/>
                  <a:pt x="525241" y="15523"/>
                </a:cubicBezTo>
                <a:cubicBezTo>
                  <a:pt x="522162" y="17169"/>
                  <a:pt x="519491" y="19314"/>
                  <a:pt x="517223" y="21953"/>
                </a:cubicBezTo>
                <a:cubicBezTo>
                  <a:pt x="514951" y="24595"/>
                  <a:pt x="513076" y="27595"/>
                  <a:pt x="511582" y="30952"/>
                </a:cubicBezTo>
                <a:cubicBezTo>
                  <a:pt x="510092" y="34308"/>
                  <a:pt x="508878" y="37692"/>
                  <a:pt x="507942" y="41112"/>
                </a:cubicBezTo>
                <a:cubicBezTo>
                  <a:pt x="507010" y="44532"/>
                  <a:pt x="506344" y="47845"/>
                  <a:pt x="505940" y="51045"/>
                </a:cubicBezTo>
                <a:cubicBezTo>
                  <a:pt x="505534" y="54248"/>
                  <a:pt x="505332" y="57028"/>
                  <a:pt x="505332" y="59389"/>
                </a:cubicBezTo>
                <a:cubicBezTo>
                  <a:pt x="505332" y="65794"/>
                  <a:pt x="506733" y="70639"/>
                  <a:pt x="509533" y="73933"/>
                </a:cubicBezTo>
                <a:cubicBezTo>
                  <a:pt x="512327" y="77227"/>
                  <a:pt x="516493" y="78872"/>
                  <a:pt x="522022" y="78872"/>
                </a:cubicBezTo>
                <a:cubicBezTo>
                  <a:pt x="526061" y="78872"/>
                  <a:pt x="529528" y="78375"/>
                  <a:pt x="532418" y="77382"/>
                </a:cubicBezTo>
                <a:cubicBezTo>
                  <a:pt x="535307" y="76388"/>
                  <a:pt x="537765" y="75255"/>
                  <a:pt x="539785" y="73976"/>
                </a:cubicBezTo>
                <a:cubicBezTo>
                  <a:pt x="541804" y="72706"/>
                  <a:pt x="543463" y="71572"/>
                  <a:pt x="544770" y="70578"/>
                </a:cubicBezTo>
                <a:cubicBezTo>
                  <a:pt x="546077" y="69584"/>
                  <a:pt x="547229" y="69088"/>
                  <a:pt x="548222" y="69088"/>
                </a:cubicBezTo>
                <a:cubicBezTo>
                  <a:pt x="548719" y="69088"/>
                  <a:pt x="549105" y="69318"/>
                  <a:pt x="549386" y="69783"/>
                </a:cubicBezTo>
                <a:cubicBezTo>
                  <a:pt x="549666" y="70250"/>
                  <a:pt x="549807" y="70921"/>
                  <a:pt x="549807" y="71788"/>
                </a:cubicBezTo>
                <a:cubicBezTo>
                  <a:pt x="549807" y="72533"/>
                  <a:pt x="549745" y="73419"/>
                  <a:pt x="549624" y="74445"/>
                </a:cubicBezTo>
                <a:cubicBezTo>
                  <a:pt x="549494" y="75471"/>
                  <a:pt x="549296" y="76525"/>
                  <a:pt x="549015" y="77612"/>
                </a:cubicBezTo>
                <a:cubicBezTo>
                  <a:pt x="548734" y="78703"/>
                  <a:pt x="548395" y="79715"/>
                  <a:pt x="547993" y="80644"/>
                </a:cubicBezTo>
                <a:cubicBezTo>
                  <a:pt x="547586" y="81576"/>
                  <a:pt x="547006" y="82433"/>
                  <a:pt x="546264" y="83206"/>
                </a:cubicBezTo>
                <a:cubicBezTo>
                  <a:pt x="545518" y="83985"/>
                  <a:pt x="544211" y="84935"/>
                  <a:pt x="542351" y="86051"/>
                </a:cubicBezTo>
                <a:cubicBezTo>
                  <a:pt x="540487" y="87174"/>
                  <a:pt x="538327" y="88186"/>
                  <a:pt x="535872" y="89082"/>
                </a:cubicBezTo>
                <a:cubicBezTo>
                  <a:pt x="533415" y="89986"/>
                  <a:pt x="530756" y="90731"/>
                  <a:pt x="527898" y="91322"/>
                </a:cubicBezTo>
                <a:cubicBezTo>
                  <a:pt x="525038" y="91911"/>
                  <a:pt x="522083" y="92211"/>
                  <a:pt x="519038" y="92211"/>
                </a:cubicBezTo>
                <a:cubicBezTo>
                  <a:pt x="509029" y="92211"/>
                  <a:pt x="501556" y="89662"/>
                  <a:pt x="496617" y="84560"/>
                </a:cubicBezTo>
                <a:cubicBezTo>
                  <a:pt x="491674" y="79463"/>
                  <a:pt x="489204" y="71881"/>
                  <a:pt x="489204" y="61812"/>
                </a:cubicBezTo>
                <a:cubicBezTo>
                  <a:pt x="489204" y="58021"/>
                  <a:pt x="489532" y="53871"/>
                  <a:pt x="490184" y="49364"/>
                </a:cubicBezTo>
                <a:cubicBezTo>
                  <a:pt x="490835" y="44856"/>
                  <a:pt x="491940" y="40320"/>
                  <a:pt x="493496" y="35752"/>
                </a:cubicBezTo>
                <a:cubicBezTo>
                  <a:pt x="495048" y="31183"/>
                  <a:pt x="497038" y="26755"/>
                  <a:pt x="499461" y="22468"/>
                </a:cubicBezTo>
                <a:cubicBezTo>
                  <a:pt x="501888" y="18180"/>
                  <a:pt x="504871" y="14375"/>
                  <a:pt x="508414" y="11049"/>
                </a:cubicBezTo>
                <a:cubicBezTo>
                  <a:pt x="511956" y="7719"/>
                  <a:pt x="516061" y="5065"/>
                  <a:pt x="520719" y="3075"/>
                </a:cubicBezTo>
                <a:cubicBezTo>
                  <a:pt x="525380" y="1087"/>
                  <a:pt x="530723" y="90"/>
                  <a:pt x="536753" y="90"/>
                </a:cubicBezTo>
                <a:cubicBezTo>
                  <a:pt x="539241" y="90"/>
                  <a:pt x="541635" y="292"/>
                  <a:pt x="543935" y="695"/>
                </a:cubicBezTo>
                <a:cubicBezTo>
                  <a:pt x="546232" y="1101"/>
                  <a:pt x="548393" y="1648"/>
                  <a:pt x="550412" y="2329"/>
                </a:cubicBezTo>
                <a:cubicBezTo>
                  <a:pt x="552431" y="3014"/>
                  <a:pt x="554267" y="3870"/>
                  <a:pt x="555912" y="4896"/>
                </a:cubicBezTo>
                <a:cubicBezTo>
                  <a:pt x="557558" y="5918"/>
                  <a:pt x="558836" y="6836"/>
                  <a:pt x="559735" y="7643"/>
                </a:cubicBezTo>
                <a:cubicBezTo>
                  <a:pt x="560635" y="8453"/>
                  <a:pt x="561194" y="9136"/>
                  <a:pt x="561413" y="9695"/>
                </a:cubicBezTo>
                <a:cubicBezTo>
                  <a:pt x="561632" y="10253"/>
                  <a:pt x="561741" y="10879"/>
                  <a:pt x="561741" y="11559"/>
                </a:cubicBezTo>
                <a:close/>
                <a:moveTo>
                  <a:pt x="690494" y="88102"/>
                </a:moveTo>
                <a:cubicBezTo>
                  <a:pt x="690434" y="88600"/>
                  <a:pt x="690251" y="89020"/>
                  <a:pt x="689937" y="89362"/>
                </a:cubicBezTo>
                <a:cubicBezTo>
                  <a:pt x="689623" y="89709"/>
                  <a:pt x="689141" y="90000"/>
                  <a:pt x="688490" y="90249"/>
                </a:cubicBezTo>
                <a:cubicBezTo>
                  <a:pt x="687838" y="90496"/>
                  <a:pt x="686999" y="90684"/>
                  <a:pt x="685973" y="90810"/>
                </a:cubicBezTo>
                <a:cubicBezTo>
                  <a:pt x="684947" y="90932"/>
                  <a:pt x="683691" y="90994"/>
                  <a:pt x="682200" y="90994"/>
                </a:cubicBezTo>
                <a:cubicBezTo>
                  <a:pt x="680706" y="90994"/>
                  <a:pt x="679478" y="90932"/>
                  <a:pt x="678518" y="90810"/>
                </a:cubicBezTo>
                <a:cubicBezTo>
                  <a:pt x="677553" y="90684"/>
                  <a:pt x="676811" y="90496"/>
                  <a:pt x="676282" y="90249"/>
                </a:cubicBezTo>
                <a:cubicBezTo>
                  <a:pt x="675753" y="90000"/>
                  <a:pt x="675396" y="89709"/>
                  <a:pt x="675206" y="89362"/>
                </a:cubicBezTo>
                <a:cubicBezTo>
                  <a:pt x="675018" y="89020"/>
                  <a:pt x="674986" y="88600"/>
                  <a:pt x="675112" y="88102"/>
                </a:cubicBezTo>
                <a:lnTo>
                  <a:pt x="685463" y="36266"/>
                </a:lnTo>
                <a:cubicBezTo>
                  <a:pt x="685771" y="34463"/>
                  <a:pt x="686034" y="32753"/>
                  <a:pt x="686254" y="31136"/>
                </a:cubicBezTo>
                <a:cubicBezTo>
                  <a:pt x="686473" y="29520"/>
                  <a:pt x="686581" y="27907"/>
                  <a:pt x="686581" y="26290"/>
                </a:cubicBezTo>
                <a:cubicBezTo>
                  <a:pt x="686581" y="22313"/>
                  <a:pt x="685818" y="19141"/>
                  <a:pt x="684295" y="16779"/>
                </a:cubicBezTo>
                <a:cubicBezTo>
                  <a:pt x="682773" y="14418"/>
                  <a:pt x="680112" y="13237"/>
                  <a:pt x="676325" y="13237"/>
                </a:cubicBezTo>
                <a:cubicBezTo>
                  <a:pt x="673214" y="13237"/>
                  <a:pt x="670000" y="14185"/>
                  <a:pt x="666674" y="16078"/>
                </a:cubicBezTo>
                <a:cubicBezTo>
                  <a:pt x="663347" y="17974"/>
                  <a:pt x="660194" y="20585"/>
                  <a:pt x="657212" y="23911"/>
                </a:cubicBezTo>
                <a:cubicBezTo>
                  <a:pt x="654228" y="27238"/>
                  <a:pt x="651589" y="31183"/>
                  <a:pt x="649289" y="35752"/>
                </a:cubicBezTo>
                <a:cubicBezTo>
                  <a:pt x="646985" y="40320"/>
                  <a:pt x="645308" y="45277"/>
                  <a:pt x="644252" y="50623"/>
                </a:cubicBezTo>
                <a:lnTo>
                  <a:pt x="636793" y="88102"/>
                </a:lnTo>
                <a:cubicBezTo>
                  <a:pt x="636672" y="88600"/>
                  <a:pt x="636455" y="89020"/>
                  <a:pt x="636142" y="89362"/>
                </a:cubicBezTo>
                <a:cubicBezTo>
                  <a:pt x="635828" y="89709"/>
                  <a:pt x="635347" y="90000"/>
                  <a:pt x="634694" y="90249"/>
                </a:cubicBezTo>
                <a:cubicBezTo>
                  <a:pt x="634042" y="90496"/>
                  <a:pt x="633204" y="90684"/>
                  <a:pt x="632178" y="90810"/>
                </a:cubicBezTo>
                <a:cubicBezTo>
                  <a:pt x="631152" y="90932"/>
                  <a:pt x="629892" y="90994"/>
                  <a:pt x="628402" y="90994"/>
                </a:cubicBezTo>
                <a:cubicBezTo>
                  <a:pt x="626908" y="90994"/>
                  <a:pt x="625683" y="90932"/>
                  <a:pt x="624720" y="90810"/>
                </a:cubicBezTo>
                <a:cubicBezTo>
                  <a:pt x="623755" y="90684"/>
                  <a:pt x="623027" y="90496"/>
                  <a:pt x="622530" y="90249"/>
                </a:cubicBezTo>
                <a:cubicBezTo>
                  <a:pt x="622034" y="90000"/>
                  <a:pt x="621688" y="89709"/>
                  <a:pt x="621504" y="89362"/>
                </a:cubicBezTo>
                <a:cubicBezTo>
                  <a:pt x="621314" y="89020"/>
                  <a:pt x="621252" y="88600"/>
                  <a:pt x="621314" y="88102"/>
                </a:cubicBezTo>
                <a:lnTo>
                  <a:pt x="631668" y="36266"/>
                </a:lnTo>
                <a:cubicBezTo>
                  <a:pt x="632104" y="34402"/>
                  <a:pt x="632394" y="32565"/>
                  <a:pt x="632553" y="30766"/>
                </a:cubicBezTo>
                <a:cubicBezTo>
                  <a:pt x="632708" y="28966"/>
                  <a:pt x="632783" y="27285"/>
                  <a:pt x="632783" y="25733"/>
                </a:cubicBezTo>
                <a:cubicBezTo>
                  <a:pt x="632783" y="21942"/>
                  <a:pt x="632009" y="18910"/>
                  <a:pt x="630453" y="16639"/>
                </a:cubicBezTo>
                <a:cubicBezTo>
                  <a:pt x="628903" y="14371"/>
                  <a:pt x="626256" y="13237"/>
                  <a:pt x="622530" y="13237"/>
                </a:cubicBezTo>
                <a:cubicBezTo>
                  <a:pt x="619355" y="13237"/>
                  <a:pt x="616126" y="14185"/>
                  <a:pt x="612836" y="16078"/>
                </a:cubicBezTo>
                <a:cubicBezTo>
                  <a:pt x="609538" y="17974"/>
                  <a:pt x="606398" y="20585"/>
                  <a:pt x="603414" y="23911"/>
                </a:cubicBezTo>
                <a:cubicBezTo>
                  <a:pt x="600434" y="27238"/>
                  <a:pt x="597792" y="31183"/>
                  <a:pt x="595490" y="35752"/>
                </a:cubicBezTo>
                <a:cubicBezTo>
                  <a:pt x="593187" y="40320"/>
                  <a:pt x="591513" y="45277"/>
                  <a:pt x="590455" y="50623"/>
                </a:cubicBezTo>
                <a:lnTo>
                  <a:pt x="582995" y="88102"/>
                </a:lnTo>
                <a:cubicBezTo>
                  <a:pt x="582873" y="88600"/>
                  <a:pt x="582657" y="89020"/>
                  <a:pt x="582343" y="89362"/>
                </a:cubicBezTo>
                <a:cubicBezTo>
                  <a:pt x="582030" y="89709"/>
                  <a:pt x="581570" y="90000"/>
                  <a:pt x="580946" y="90249"/>
                </a:cubicBezTo>
                <a:cubicBezTo>
                  <a:pt x="580328" y="90496"/>
                  <a:pt x="579504" y="90684"/>
                  <a:pt x="578478" y="90810"/>
                </a:cubicBezTo>
                <a:cubicBezTo>
                  <a:pt x="577447" y="90932"/>
                  <a:pt x="576192" y="90994"/>
                  <a:pt x="574700" y="90994"/>
                </a:cubicBezTo>
                <a:cubicBezTo>
                  <a:pt x="573146" y="90994"/>
                  <a:pt x="571885" y="90932"/>
                  <a:pt x="570925" y="90810"/>
                </a:cubicBezTo>
                <a:cubicBezTo>
                  <a:pt x="569959" y="90684"/>
                  <a:pt x="569218" y="90496"/>
                  <a:pt x="568688" y="90249"/>
                </a:cubicBezTo>
                <a:cubicBezTo>
                  <a:pt x="568160" y="90000"/>
                  <a:pt x="567817" y="89709"/>
                  <a:pt x="567662" y="89362"/>
                </a:cubicBezTo>
                <a:cubicBezTo>
                  <a:pt x="567505" y="89020"/>
                  <a:pt x="567490" y="88600"/>
                  <a:pt x="567613" y="88102"/>
                </a:cubicBezTo>
                <a:lnTo>
                  <a:pt x="584486" y="4101"/>
                </a:lnTo>
                <a:cubicBezTo>
                  <a:pt x="584555" y="3665"/>
                  <a:pt x="584724" y="3265"/>
                  <a:pt x="585004" y="2890"/>
                </a:cubicBezTo>
                <a:cubicBezTo>
                  <a:pt x="585281" y="2516"/>
                  <a:pt x="585717" y="2207"/>
                  <a:pt x="586307" y="1958"/>
                </a:cubicBezTo>
                <a:cubicBezTo>
                  <a:pt x="586898" y="1707"/>
                  <a:pt x="587643" y="1537"/>
                  <a:pt x="588546" y="1444"/>
                </a:cubicBezTo>
                <a:cubicBezTo>
                  <a:pt x="589447" y="1350"/>
                  <a:pt x="590516" y="1307"/>
                  <a:pt x="591760" y="1307"/>
                </a:cubicBezTo>
                <a:cubicBezTo>
                  <a:pt x="593067" y="1307"/>
                  <a:pt x="594140" y="1350"/>
                  <a:pt x="594980" y="1444"/>
                </a:cubicBezTo>
                <a:cubicBezTo>
                  <a:pt x="595818" y="1537"/>
                  <a:pt x="596470" y="1707"/>
                  <a:pt x="596935" y="1958"/>
                </a:cubicBezTo>
                <a:cubicBezTo>
                  <a:pt x="597402" y="2207"/>
                  <a:pt x="597694" y="2516"/>
                  <a:pt x="597824" y="2890"/>
                </a:cubicBezTo>
                <a:cubicBezTo>
                  <a:pt x="597945" y="3265"/>
                  <a:pt x="597975" y="3665"/>
                  <a:pt x="597914" y="4101"/>
                </a:cubicBezTo>
                <a:lnTo>
                  <a:pt x="594745" y="20138"/>
                </a:lnTo>
                <a:cubicBezTo>
                  <a:pt x="595675" y="18025"/>
                  <a:pt x="597211" y="15790"/>
                  <a:pt x="599360" y="13424"/>
                </a:cubicBezTo>
                <a:cubicBezTo>
                  <a:pt x="601503" y="11063"/>
                  <a:pt x="604005" y="8889"/>
                  <a:pt x="606867" y="6897"/>
                </a:cubicBezTo>
                <a:cubicBezTo>
                  <a:pt x="609722" y="4911"/>
                  <a:pt x="612846" y="3265"/>
                  <a:pt x="616233" y="1958"/>
                </a:cubicBezTo>
                <a:cubicBezTo>
                  <a:pt x="619622" y="651"/>
                  <a:pt x="623089" y="0"/>
                  <a:pt x="626631" y="0"/>
                </a:cubicBezTo>
                <a:cubicBezTo>
                  <a:pt x="630361" y="0"/>
                  <a:pt x="633564" y="512"/>
                  <a:pt x="636236" y="1537"/>
                </a:cubicBezTo>
                <a:cubicBezTo>
                  <a:pt x="638906" y="2563"/>
                  <a:pt x="641099" y="3960"/>
                  <a:pt x="642809" y="5731"/>
                </a:cubicBezTo>
                <a:cubicBezTo>
                  <a:pt x="644515" y="7506"/>
                  <a:pt x="645777" y="9615"/>
                  <a:pt x="646585" y="12074"/>
                </a:cubicBezTo>
                <a:cubicBezTo>
                  <a:pt x="647392" y="14530"/>
                  <a:pt x="647888" y="17215"/>
                  <a:pt x="648073" y="20138"/>
                </a:cubicBezTo>
                <a:cubicBezTo>
                  <a:pt x="649318" y="17960"/>
                  <a:pt x="651027" y="15692"/>
                  <a:pt x="653206" y="13331"/>
                </a:cubicBezTo>
                <a:cubicBezTo>
                  <a:pt x="655380" y="10965"/>
                  <a:pt x="657897" y="8806"/>
                  <a:pt x="660755" y="6848"/>
                </a:cubicBezTo>
                <a:cubicBezTo>
                  <a:pt x="663613" y="4896"/>
                  <a:pt x="666719" y="3265"/>
                  <a:pt x="670079" y="1958"/>
                </a:cubicBezTo>
                <a:cubicBezTo>
                  <a:pt x="673438" y="651"/>
                  <a:pt x="676851" y="0"/>
                  <a:pt x="680332" y="0"/>
                </a:cubicBezTo>
                <a:cubicBezTo>
                  <a:pt x="684501" y="0"/>
                  <a:pt x="687982" y="587"/>
                  <a:pt x="690776" y="1768"/>
                </a:cubicBezTo>
                <a:cubicBezTo>
                  <a:pt x="693573" y="2951"/>
                  <a:pt x="695841" y="4568"/>
                  <a:pt x="697580" y="6617"/>
                </a:cubicBezTo>
                <a:cubicBezTo>
                  <a:pt x="699318" y="8669"/>
                  <a:pt x="700564" y="11063"/>
                  <a:pt x="701313" y="13795"/>
                </a:cubicBezTo>
                <a:cubicBezTo>
                  <a:pt x="702058" y="16528"/>
                  <a:pt x="702432" y="19512"/>
                  <a:pt x="702432" y="22748"/>
                </a:cubicBezTo>
                <a:cubicBezTo>
                  <a:pt x="702432" y="24922"/>
                  <a:pt x="702306" y="27065"/>
                  <a:pt x="702058" y="29178"/>
                </a:cubicBezTo>
                <a:cubicBezTo>
                  <a:pt x="701806" y="31295"/>
                  <a:pt x="701467" y="33469"/>
                  <a:pt x="701031" y="35708"/>
                </a:cubicBezTo>
                <a:close/>
                <a:moveTo>
                  <a:pt x="790817" y="88102"/>
                </a:moveTo>
                <a:cubicBezTo>
                  <a:pt x="790689" y="88600"/>
                  <a:pt x="790474" y="89020"/>
                  <a:pt x="790164" y="89362"/>
                </a:cubicBezTo>
                <a:cubicBezTo>
                  <a:pt x="789855" y="89709"/>
                  <a:pt x="789372" y="90000"/>
                  <a:pt x="788721" y="90249"/>
                </a:cubicBezTo>
                <a:cubicBezTo>
                  <a:pt x="788069" y="90496"/>
                  <a:pt x="787245" y="90684"/>
                  <a:pt x="786247" y="90810"/>
                </a:cubicBezTo>
                <a:cubicBezTo>
                  <a:pt x="785254" y="90932"/>
                  <a:pt x="783981" y="90994"/>
                  <a:pt x="782424" y="90994"/>
                </a:cubicBezTo>
                <a:cubicBezTo>
                  <a:pt x="780933" y="90994"/>
                  <a:pt x="779706" y="90932"/>
                  <a:pt x="778741" y="90810"/>
                </a:cubicBezTo>
                <a:cubicBezTo>
                  <a:pt x="777780" y="90684"/>
                  <a:pt x="777036" y="90496"/>
                  <a:pt x="776507" y="90249"/>
                </a:cubicBezTo>
                <a:cubicBezTo>
                  <a:pt x="775980" y="90000"/>
                  <a:pt x="775635" y="89709"/>
                  <a:pt x="775480" y="89362"/>
                </a:cubicBezTo>
                <a:cubicBezTo>
                  <a:pt x="775321" y="89020"/>
                  <a:pt x="775307" y="88600"/>
                  <a:pt x="775429" y="88102"/>
                </a:cubicBezTo>
                <a:lnTo>
                  <a:pt x="782705" y="51275"/>
                </a:lnTo>
                <a:lnTo>
                  <a:pt x="741403" y="51275"/>
                </a:lnTo>
                <a:lnTo>
                  <a:pt x="734034" y="88102"/>
                </a:lnTo>
                <a:cubicBezTo>
                  <a:pt x="733911" y="88600"/>
                  <a:pt x="733694" y="89020"/>
                  <a:pt x="733384" y="89362"/>
                </a:cubicBezTo>
                <a:cubicBezTo>
                  <a:pt x="733072" y="89709"/>
                  <a:pt x="732608" y="90000"/>
                  <a:pt x="731989" y="90249"/>
                </a:cubicBezTo>
                <a:cubicBezTo>
                  <a:pt x="731365" y="90496"/>
                  <a:pt x="730541" y="90684"/>
                  <a:pt x="729515" y="90810"/>
                </a:cubicBezTo>
                <a:cubicBezTo>
                  <a:pt x="728489" y="90932"/>
                  <a:pt x="727229" y="90994"/>
                  <a:pt x="725739" y="90994"/>
                </a:cubicBezTo>
                <a:cubicBezTo>
                  <a:pt x="724183" y="90994"/>
                  <a:pt x="722924" y="90932"/>
                  <a:pt x="721966" y="90810"/>
                </a:cubicBezTo>
                <a:cubicBezTo>
                  <a:pt x="721001" y="90684"/>
                  <a:pt x="720256" y="90496"/>
                  <a:pt x="719727" y="90249"/>
                </a:cubicBezTo>
                <a:cubicBezTo>
                  <a:pt x="719202" y="90000"/>
                  <a:pt x="718856" y="89709"/>
                  <a:pt x="718705" y="89362"/>
                </a:cubicBezTo>
                <a:cubicBezTo>
                  <a:pt x="718546" y="89020"/>
                  <a:pt x="718528" y="88600"/>
                  <a:pt x="718654" y="88102"/>
                </a:cubicBezTo>
                <a:lnTo>
                  <a:pt x="735343" y="4193"/>
                </a:lnTo>
                <a:cubicBezTo>
                  <a:pt x="735405" y="3697"/>
                  <a:pt x="735588" y="3279"/>
                  <a:pt x="735902" y="2937"/>
                </a:cubicBezTo>
                <a:cubicBezTo>
                  <a:pt x="736214" y="2592"/>
                  <a:pt x="736693" y="2286"/>
                  <a:pt x="737345" y="2001"/>
                </a:cubicBezTo>
                <a:cubicBezTo>
                  <a:pt x="737997" y="1721"/>
                  <a:pt x="738839" y="1537"/>
                  <a:pt x="739865" y="1444"/>
                </a:cubicBezTo>
                <a:cubicBezTo>
                  <a:pt x="740888" y="1350"/>
                  <a:pt x="742147" y="1307"/>
                  <a:pt x="743639" y="1307"/>
                </a:cubicBezTo>
                <a:cubicBezTo>
                  <a:pt x="745129" y="1307"/>
                  <a:pt x="746360" y="1350"/>
                  <a:pt x="747324" y="1444"/>
                </a:cubicBezTo>
                <a:cubicBezTo>
                  <a:pt x="748286" y="1537"/>
                  <a:pt x="749035" y="1721"/>
                  <a:pt x="749563" y="2001"/>
                </a:cubicBezTo>
                <a:cubicBezTo>
                  <a:pt x="750093" y="2286"/>
                  <a:pt x="750431" y="2592"/>
                  <a:pt x="750590" y="2937"/>
                </a:cubicBezTo>
                <a:cubicBezTo>
                  <a:pt x="750745" y="3279"/>
                  <a:pt x="750787" y="3697"/>
                  <a:pt x="750723" y="4193"/>
                </a:cubicBezTo>
                <a:lnTo>
                  <a:pt x="743919" y="38318"/>
                </a:lnTo>
                <a:lnTo>
                  <a:pt x="785315" y="38318"/>
                </a:lnTo>
                <a:lnTo>
                  <a:pt x="792120" y="4193"/>
                </a:lnTo>
                <a:cubicBezTo>
                  <a:pt x="792185" y="3697"/>
                  <a:pt x="792371" y="3279"/>
                  <a:pt x="792685" y="2937"/>
                </a:cubicBezTo>
                <a:cubicBezTo>
                  <a:pt x="792991" y="2592"/>
                  <a:pt x="793474" y="2286"/>
                  <a:pt x="794125" y="2001"/>
                </a:cubicBezTo>
                <a:cubicBezTo>
                  <a:pt x="794777" y="1721"/>
                  <a:pt x="795615" y="1537"/>
                  <a:pt x="796641" y="1444"/>
                </a:cubicBezTo>
                <a:cubicBezTo>
                  <a:pt x="797667" y="1350"/>
                  <a:pt x="798927" y="1307"/>
                  <a:pt x="800421" y="1307"/>
                </a:cubicBezTo>
                <a:cubicBezTo>
                  <a:pt x="801911" y="1307"/>
                  <a:pt x="803139" y="1350"/>
                  <a:pt x="804099" y="1444"/>
                </a:cubicBezTo>
                <a:cubicBezTo>
                  <a:pt x="805065" y="1537"/>
                  <a:pt x="805814" y="1721"/>
                  <a:pt x="806342" y="2001"/>
                </a:cubicBezTo>
                <a:cubicBezTo>
                  <a:pt x="806868" y="2286"/>
                  <a:pt x="807211" y="2592"/>
                  <a:pt x="807364" y="2937"/>
                </a:cubicBezTo>
                <a:cubicBezTo>
                  <a:pt x="807519" y="3279"/>
                  <a:pt x="807567" y="3697"/>
                  <a:pt x="807505" y="4193"/>
                </a:cubicBezTo>
                <a:close/>
                <a:moveTo>
                  <a:pt x="903135" y="31975"/>
                </a:moveTo>
                <a:cubicBezTo>
                  <a:pt x="903135" y="36576"/>
                  <a:pt x="902701" y="41270"/>
                  <a:pt x="901832" y="46055"/>
                </a:cubicBezTo>
                <a:cubicBezTo>
                  <a:pt x="900961" y="50839"/>
                  <a:pt x="899640" y="55454"/>
                  <a:pt x="897869" y="59901"/>
                </a:cubicBezTo>
                <a:cubicBezTo>
                  <a:pt x="896102" y="64343"/>
                  <a:pt x="893844" y="68527"/>
                  <a:pt x="891112" y="72440"/>
                </a:cubicBezTo>
                <a:cubicBezTo>
                  <a:pt x="888376" y="76356"/>
                  <a:pt x="885153" y="79776"/>
                  <a:pt x="881457" y="82696"/>
                </a:cubicBezTo>
                <a:cubicBezTo>
                  <a:pt x="877763" y="85616"/>
                  <a:pt x="873566" y="87934"/>
                  <a:pt x="868875" y="89640"/>
                </a:cubicBezTo>
                <a:cubicBezTo>
                  <a:pt x="864184" y="91353"/>
                  <a:pt x="858946" y="92211"/>
                  <a:pt x="853161" y="92211"/>
                </a:cubicBezTo>
                <a:cubicBezTo>
                  <a:pt x="847199" y="92211"/>
                  <a:pt x="842088" y="91491"/>
                  <a:pt x="837825" y="90061"/>
                </a:cubicBezTo>
                <a:cubicBezTo>
                  <a:pt x="833566" y="88632"/>
                  <a:pt x="830071" y="86552"/>
                  <a:pt x="827338" y="83815"/>
                </a:cubicBezTo>
                <a:cubicBezTo>
                  <a:pt x="824602" y="81083"/>
                  <a:pt x="822582" y="77724"/>
                  <a:pt x="821275" y="73746"/>
                </a:cubicBezTo>
                <a:cubicBezTo>
                  <a:pt x="819969" y="69769"/>
                  <a:pt x="819316" y="65261"/>
                  <a:pt x="819316" y="60228"/>
                </a:cubicBezTo>
                <a:cubicBezTo>
                  <a:pt x="819316" y="55627"/>
                  <a:pt x="819738" y="50936"/>
                  <a:pt x="820578" y="46148"/>
                </a:cubicBezTo>
                <a:cubicBezTo>
                  <a:pt x="821416" y="41364"/>
                  <a:pt x="822737" y="36763"/>
                  <a:pt x="824542" y="32349"/>
                </a:cubicBezTo>
                <a:cubicBezTo>
                  <a:pt x="826341" y="27936"/>
                  <a:pt x="828598" y="23757"/>
                  <a:pt x="831298" y="19811"/>
                </a:cubicBezTo>
                <a:cubicBezTo>
                  <a:pt x="834002" y="15862"/>
                  <a:pt x="837206" y="12427"/>
                  <a:pt x="840903" y="9505"/>
                </a:cubicBezTo>
                <a:cubicBezTo>
                  <a:pt x="844600" y="6587"/>
                  <a:pt x="848798" y="4270"/>
                  <a:pt x="853489" y="2563"/>
                </a:cubicBezTo>
                <a:cubicBezTo>
                  <a:pt x="858182" y="853"/>
                  <a:pt x="863421" y="0"/>
                  <a:pt x="869199" y="0"/>
                </a:cubicBezTo>
                <a:cubicBezTo>
                  <a:pt x="875167" y="0"/>
                  <a:pt x="880279" y="728"/>
                  <a:pt x="884539" y="2189"/>
                </a:cubicBezTo>
                <a:cubicBezTo>
                  <a:pt x="888794" y="3650"/>
                  <a:pt x="892307" y="5749"/>
                  <a:pt x="895076" y="8485"/>
                </a:cubicBezTo>
                <a:cubicBezTo>
                  <a:pt x="897841" y="11218"/>
                  <a:pt x="899874" y="14573"/>
                  <a:pt x="901181" y="18555"/>
                </a:cubicBezTo>
                <a:cubicBezTo>
                  <a:pt x="902484" y="22532"/>
                  <a:pt x="903135" y="27008"/>
                  <a:pt x="903135" y="31975"/>
                </a:cubicBezTo>
                <a:close/>
                <a:moveTo>
                  <a:pt x="886915" y="32911"/>
                </a:moveTo>
                <a:cubicBezTo>
                  <a:pt x="886915" y="29800"/>
                  <a:pt x="886587" y="27004"/>
                  <a:pt x="885936" y="24516"/>
                </a:cubicBezTo>
                <a:cubicBezTo>
                  <a:pt x="885283" y="22032"/>
                  <a:pt x="884196" y="19934"/>
                  <a:pt x="882673" y="18227"/>
                </a:cubicBezTo>
                <a:cubicBezTo>
                  <a:pt x="881151" y="16516"/>
                  <a:pt x="879160" y="15196"/>
                  <a:pt x="876705" y="14263"/>
                </a:cubicBezTo>
                <a:cubicBezTo>
                  <a:pt x="874249" y="13331"/>
                  <a:pt x="871280" y="12863"/>
                  <a:pt x="867799" y="12863"/>
                </a:cubicBezTo>
                <a:cubicBezTo>
                  <a:pt x="864073" y="12863"/>
                  <a:pt x="860684" y="13529"/>
                  <a:pt x="857639" y="14868"/>
                </a:cubicBezTo>
                <a:cubicBezTo>
                  <a:pt x="854593" y="16204"/>
                  <a:pt x="851876" y="18007"/>
                  <a:pt x="849482" y="20275"/>
                </a:cubicBezTo>
                <a:cubicBezTo>
                  <a:pt x="847088" y="22546"/>
                  <a:pt x="845004" y="25203"/>
                  <a:pt x="843236" y="28250"/>
                </a:cubicBezTo>
                <a:cubicBezTo>
                  <a:pt x="841460" y="31295"/>
                  <a:pt x="839999" y="34543"/>
                  <a:pt x="838851" y="37991"/>
                </a:cubicBezTo>
                <a:cubicBezTo>
                  <a:pt x="837702" y="41440"/>
                  <a:pt x="836846" y="44982"/>
                  <a:pt x="836287" y="48618"/>
                </a:cubicBezTo>
                <a:cubicBezTo>
                  <a:pt x="835730" y="52254"/>
                  <a:pt x="835448" y="55814"/>
                  <a:pt x="835448" y="59296"/>
                </a:cubicBezTo>
                <a:cubicBezTo>
                  <a:pt x="835448" y="62406"/>
                  <a:pt x="835791" y="65199"/>
                  <a:pt x="836474" y="67687"/>
                </a:cubicBezTo>
                <a:cubicBezTo>
                  <a:pt x="837155" y="70175"/>
                  <a:pt x="838260" y="72284"/>
                  <a:pt x="839783" y="74023"/>
                </a:cubicBezTo>
                <a:cubicBezTo>
                  <a:pt x="841306" y="75766"/>
                  <a:pt x="843283" y="77105"/>
                  <a:pt x="845705" y="78034"/>
                </a:cubicBezTo>
                <a:cubicBezTo>
                  <a:pt x="848132" y="78966"/>
                  <a:pt x="851080" y="79435"/>
                  <a:pt x="854562" y="79435"/>
                </a:cubicBezTo>
                <a:cubicBezTo>
                  <a:pt x="858353" y="79435"/>
                  <a:pt x="861753" y="78764"/>
                  <a:pt x="864771" y="77429"/>
                </a:cubicBezTo>
                <a:cubicBezTo>
                  <a:pt x="867784" y="76089"/>
                  <a:pt x="870492" y="74275"/>
                  <a:pt x="872885" y="71975"/>
                </a:cubicBezTo>
                <a:cubicBezTo>
                  <a:pt x="875279" y="69675"/>
                  <a:pt x="877359" y="67004"/>
                  <a:pt x="879131" y="63957"/>
                </a:cubicBezTo>
                <a:cubicBezTo>
                  <a:pt x="880899" y="60912"/>
                  <a:pt x="882361" y="57646"/>
                  <a:pt x="883512" y="54165"/>
                </a:cubicBezTo>
                <a:cubicBezTo>
                  <a:pt x="884660" y="50684"/>
                  <a:pt x="885518" y="47142"/>
                  <a:pt x="886075" y="43538"/>
                </a:cubicBezTo>
                <a:cubicBezTo>
                  <a:pt x="886637" y="39935"/>
                  <a:pt x="886915" y="36393"/>
                  <a:pt x="886915" y="329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352842" y="5791404"/>
            <a:ext cx="72542" cy="92121"/>
          </a:xfrm>
          <a:custGeom>
            <a:avLst/>
            <a:gdLst/>
            <a:ahLst/>
            <a:cxnLst/>
            <a:rect l="l" t="t" r="r" b="b"/>
            <a:pathLst>
              <a:path w="72542" h="92121">
                <a:moveTo>
                  <a:pt x="72542" y="11469"/>
                </a:moveTo>
                <a:cubicBezTo>
                  <a:pt x="72542" y="12590"/>
                  <a:pt x="72434" y="13738"/>
                  <a:pt x="72214" y="14915"/>
                </a:cubicBezTo>
                <a:cubicBezTo>
                  <a:pt x="71994" y="16099"/>
                  <a:pt x="71670" y="17201"/>
                  <a:pt x="71235" y="18227"/>
                </a:cubicBezTo>
                <a:cubicBezTo>
                  <a:pt x="70799" y="19253"/>
                  <a:pt x="70284" y="20109"/>
                  <a:pt x="69693" y="20790"/>
                </a:cubicBezTo>
                <a:cubicBezTo>
                  <a:pt x="69102" y="21475"/>
                  <a:pt x="68433" y="21816"/>
                  <a:pt x="67688" y="21816"/>
                </a:cubicBezTo>
                <a:cubicBezTo>
                  <a:pt x="66816" y="21816"/>
                  <a:pt x="65917" y="21367"/>
                  <a:pt x="64988" y="20462"/>
                </a:cubicBezTo>
                <a:cubicBezTo>
                  <a:pt x="64055" y="19566"/>
                  <a:pt x="62829" y="18555"/>
                  <a:pt x="61306" y="17435"/>
                </a:cubicBezTo>
                <a:cubicBezTo>
                  <a:pt x="59783" y="16316"/>
                  <a:pt x="57856" y="15290"/>
                  <a:pt x="55524" y="14358"/>
                </a:cubicBezTo>
                <a:cubicBezTo>
                  <a:pt x="53191" y="13428"/>
                  <a:pt x="50221" y="12964"/>
                  <a:pt x="46618" y="12964"/>
                </a:cubicBezTo>
                <a:cubicBezTo>
                  <a:pt x="42643" y="12964"/>
                  <a:pt x="39115" y="13789"/>
                  <a:pt x="36041" y="15433"/>
                </a:cubicBezTo>
                <a:cubicBezTo>
                  <a:pt x="32960" y="17079"/>
                  <a:pt x="30288" y="19224"/>
                  <a:pt x="28020" y="21863"/>
                </a:cubicBezTo>
                <a:cubicBezTo>
                  <a:pt x="25752" y="24505"/>
                  <a:pt x="23872" y="27505"/>
                  <a:pt x="22382" y="30862"/>
                </a:cubicBezTo>
                <a:cubicBezTo>
                  <a:pt x="20888" y="34218"/>
                  <a:pt x="19676" y="37602"/>
                  <a:pt x="18743" y="41022"/>
                </a:cubicBezTo>
                <a:cubicBezTo>
                  <a:pt x="17810" y="44442"/>
                  <a:pt x="17140" y="47755"/>
                  <a:pt x="16738" y="50955"/>
                </a:cubicBezTo>
                <a:cubicBezTo>
                  <a:pt x="16330" y="54158"/>
                  <a:pt x="16133" y="56938"/>
                  <a:pt x="16133" y="59299"/>
                </a:cubicBezTo>
                <a:cubicBezTo>
                  <a:pt x="16133" y="65704"/>
                  <a:pt x="17529" y="70549"/>
                  <a:pt x="20331" y="73843"/>
                </a:cubicBezTo>
                <a:cubicBezTo>
                  <a:pt x="23124" y="77137"/>
                  <a:pt x="27289" y="78782"/>
                  <a:pt x="32818" y="78782"/>
                </a:cubicBezTo>
                <a:cubicBezTo>
                  <a:pt x="36861" y="78782"/>
                  <a:pt x="40324" y="78285"/>
                  <a:pt x="43219" y="77292"/>
                </a:cubicBezTo>
                <a:cubicBezTo>
                  <a:pt x="46107" y="76298"/>
                  <a:pt x="48562" y="75165"/>
                  <a:pt x="50581" y="73886"/>
                </a:cubicBezTo>
                <a:cubicBezTo>
                  <a:pt x="52600" y="72616"/>
                  <a:pt x="54264" y="71482"/>
                  <a:pt x="55571" y="70488"/>
                </a:cubicBezTo>
                <a:cubicBezTo>
                  <a:pt x="56877" y="69494"/>
                  <a:pt x="58025" y="68998"/>
                  <a:pt x="59020" y="68998"/>
                </a:cubicBezTo>
                <a:cubicBezTo>
                  <a:pt x="59517" y="68998"/>
                  <a:pt x="59901" y="69228"/>
                  <a:pt x="60182" y="69693"/>
                </a:cubicBezTo>
                <a:cubicBezTo>
                  <a:pt x="60466" y="70160"/>
                  <a:pt x="60604" y="70831"/>
                  <a:pt x="60604" y="71698"/>
                </a:cubicBezTo>
                <a:cubicBezTo>
                  <a:pt x="60604" y="72443"/>
                  <a:pt x="60543" y="73329"/>
                  <a:pt x="60420" y="74355"/>
                </a:cubicBezTo>
                <a:cubicBezTo>
                  <a:pt x="60290" y="75381"/>
                  <a:pt x="60092" y="76435"/>
                  <a:pt x="59815" y="77522"/>
                </a:cubicBezTo>
                <a:cubicBezTo>
                  <a:pt x="59531" y="78613"/>
                  <a:pt x="59193" y="79625"/>
                  <a:pt x="58789" y="80554"/>
                </a:cubicBezTo>
                <a:cubicBezTo>
                  <a:pt x="58383" y="81486"/>
                  <a:pt x="57806" y="82343"/>
                  <a:pt x="57062" y="83116"/>
                </a:cubicBezTo>
                <a:cubicBezTo>
                  <a:pt x="56316" y="83895"/>
                  <a:pt x="55009" y="84845"/>
                  <a:pt x="53147" y="85961"/>
                </a:cubicBezTo>
                <a:cubicBezTo>
                  <a:pt x="51283" y="87084"/>
                  <a:pt x="49123" y="88096"/>
                  <a:pt x="46668" y="88992"/>
                </a:cubicBezTo>
                <a:cubicBezTo>
                  <a:pt x="44213" y="89896"/>
                  <a:pt x="41553" y="90641"/>
                  <a:pt x="38694" y="91232"/>
                </a:cubicBezTo>
                <a:cubicBezTo>
                  <a:pt x="35836" y="91821"/>
                  <a:pt x="32884" y="92121"/>
                  <a:pt x="29838" y="92121"/>
                </a:cubicBezTo>
                <a:cubicBezTo>
                  <a:pt x="19830" y="92121"/>
                  <a:pt x="12352" y="89572"/>
                  <a:pt x="7414" y="84470"/>
                </a:cubicBezTo>
                <a:cubicBezTo>
                  <a:pt x="2475" y="79373"/>
                  <a:pt x="0" y="71791"/>
                  <a:pt x="0" y="61722"/>
                </a:cubicBezTo>
                <a:cubicBezTo>
                  <a:pt x="0" y="57931"/>
                  <a:pt x="328" y="53781"/>
                  <a:pt x="980" y="49274"/>
                </a:cubicBezTo>
                <a:cubicBezTo>
                  <a:pt x="1633" y="44766"/>
                  <a:pt x="2741" y="40230"/>
                  <a:pt x="4292" y="35662"/>
                </a:cubicBezTo>
                <a:cubicBezTo>
                  <a:pt x="5848" y="31093"/>
                  <a:pt x="7835" y="26665"/>
                  <a:pt x="10261" y="22378"/>
                </a:cubicBezTo>
                <a:cubicBezTo>
                  <a:pt x="12684" y="18090"/>
                  <a:pt x="15668" y="14285"/>
                  <a:pt x="19211" y="10959"/>
                </a:cubicBezTo>
                <a:cubicBezTo>
                  <a:pt x="22752" y="7629"/>
                  <a:pt x="26858" y="4975"/>
                  <a:pt x="31519" y="2985"/>
                </a:cubicBezTo>
                <a:cubicBezTo>
                  <a:pt x="36178" y="997"/>
                  <a:pt x="41519" y="0"/>
                  <a:pt x="47549" y="0"/>
                </a:cubicBezTo>
                <a:cubicBezTo>
                  <a:pt x="50038" y="0"/>
                  <a:pt x="52431" y="202"/>
                  <a:pt x="54733" y="605"/>
                </a:cubicBezTo>
                <a:cubicBezTo>
                  <a:pt x="57032" y="1011"/>
                  <a:pt x="59189" y="1558"/>
                  <a:pt x="61208" y="2239"/>
                </a:cubicBezTo>
                <a:cubicBezTo>
                  <a:pt x="63227" y="2924"/>
                  <a:pt x="65064" y="3780"/>
                  <a:pt x="66709" y="4806"/>
                </a:cubicBezTo>
                <a:cubicBezTo>
                  <a:pt x="68358" y="5828"/>
                  <a:pt x="69632" y="6746"/>
                  <a:pt x="70536" y="7553"/>
                </a:cubicBezTo>
                <a:cubicBezTo>
                  <a:pt x="71433" y="8363"/>
                  <a:pt x="71994" y="9046"/>
                  <a:pt x="72214" y="9605"/>
                </a:cubicBezTo>
                <a:cubicBezTo>
                  <a:pt x="72434" y="10163"/>
                  <a:pt x="72542" y="10789"/>
                  <a:pt x="72542" y="1146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470017" y="5759335"/>
            <a:ext cx="230338" cy="124189"/>
          </a:xfrm>
          <a:custGeom>
            <a:avLst/>
            <a:gdLst/>
            <a:ahLst/>
            <a:cxnLst/>
            <a:rect l="l" t="t" r="r" b="b"/>
            <a:pathLst>
              <a:path w="230338" h="124189">
                <a:moveTo>
                  <a:pt x="103772" y="116726"/>
                </a:moveTo>
                <a:cubicBezTo>
                  <a:pt x="103957" y="118098"/>
                  <a:pt x="104002" y="119200"/>
                  <a:pt x="103909" y="120036"/>
                </a:cubicBezTo>
                <a:cubicBezTo>
                  <a:pt x="103820" y="120878"/>
                  <a:pt x="103474" y="121511"/>
                  <a:pt x="102884" y="121947"/>
                </a:cubicBezTo>
                <a:cubicBezTo>
                  <a:pt x="102297" y="122383"/>
                  <a:pt x="101379" y="122663"/>
                  <a:pt x="100137" y="122789"/>
                </a:cubicBezTo>
                <a:cubicBezTo>
                  <a:pt x="98890" y="122911"/>
                  <a:pt x="97213" y="122973"/>
                  <a:pt x="95098" y="122973"/>
                </a:cubicBezTo>
                <a:cubicBezTo>
                  <a:pt x="93728" y="122973"/>
                  <a:pt x="92548" y="122926"/>
                  <a:pt x="91558" y="122836"/>
                </a:cubicBezTo>
                <a:cubicBezTo>
                  <a:pt x="90565" y="122742"/>
                  <a:pt x="89801" y="122587"/>
                  <a:pt x="89272" y="122367"/>
                </a:cubicBezTo>
                <a:cubicBezTo>
                  <a:pt x="88742" y="122148"/>
                  <a:pt x="88354" y="121857"/>
                  <a:pt x="88108" y="121482"/>
                </a:cubicBezTo>
                <a:cubicBezTo>
                  <a:pt x="87857" y="121108"/>
                  <a:pt x="87702" y="120640"/>
                  <a:pt x="87641" y="120081"/>
                </a:cubicBezTo>
                <a:lnTo>
                  <a:pt x="83166" y="90713"/>
                </a:lnTo>
                <a:lnTo>
                  <a:pt x="32911" y="90713"/>
                </a:lnTo>
                <a:lnTo>
                  <a:pt x="17154" y="119805"/>
                </a:lnTo>
                <a:cubicBezTo>
                  <a:pt x="16843" y="120424"/>
                  <a:pt x="16487" y="120939"/>
                  <a:pt x="16084" y="121341"/>
                </a:cubicBezTo>
                <a:cubicBezTo>
                  <a:pt x="15677" y="121749"/>
                  <a:pt x="15119" y="122073"/>
                  <a:pt x="14406" y="122322"/>
                </a:cubicBezTo>
                <a:cubicBezTo>
                  <a:pt x="13694" y="122573"/>
                  <a:pt x="12761" y="122742"/>
                  <a:pt x="11613" y="122836"/>
                </a:cubicBezTo>
                <a:cubicBezTo>
                  <a:pt x="10457" y="122926"/>
                  <a:pt x="9042" y="122973"/>
                  <a:pt x="7368" y="122973"/>
                </a:cubicBezTo>
                <a:cubicBezTo>
                  <a:pt x="5500" y="122973"/>
                  <a:pt x="4009" y="122897"/>
                  <a:pt x="2890" y="122742"/>
                </a:cubicBezTo>
                <a:cubicBezTo>
                  <a:pt x="1774" y="122583"/>
                  <a:pt x="992" y="122292"/>
                  <a:pt x="557" y="121857"/>
                </a:cubicBezTo>
                <a:cubicBezTo>
                  <a:pt x="121" y="121421"/>
                  <a:pt x="0" y="120784"/>
                  <a:pt x="182" y="119945"/>
                </a:cubicBezTo>
                <a:cubicBezTo>
                  <a:pt x="373" y="119106"/>
                  <a:pt x="809" y="118005"/>
                  <a:pt x="1493" y="116637"/>
                </a:cubicBezTo>
                <a:lnTo>
                  <a:pt x="64334" y="4569"/>
                </a:lnTo>
                <a:cubicBezTo>
                  <a:pt x="64770" y="3885"/>
                  <a:pt x="65234" y="3323"/>
                  <a:pt x="65731" y="2887"/>
                </a:cubicBezTo>
                <a:cubicBezTo>
                  <a:pt x="66231" y="2451"/>
                  <a:pt x="66883" y="2114"/>
                  <a:pt x="67689" y="1861"/>
                </a:cubicBezTo>
                <a:cubicBezTo>
                  <a:pt x="68496" y="1613"/>
                  <a:pt x="69522" y="1444"/>
                  <a:pt x="70768" y="1350"/>
                </a:cubicBezTo>
                <a:cubicBezTo>
                  <a:pt x="72010" y="1256"/>
                  <a:pt x="73532" y="1209"/>
                  <a:pt x="75332" y="1209"/>
                </a:cubicBezTo>
                <a:cubicBezTo>
                  <a:pt x="77385" y="1209"/>
                  <a:pt x="79044" y="1256"/>
                  <a:pt x="80322" y="1350"/>
                </a:cubicBezTo>
                <a:cubicBezTo>
                  <a:pt x="81597" y="1444"/>
                  <a:pt x="82622" y="1613"/>
                  <a:pt x="83401" y="1861"/>
                </a:cubicBezTo>
                <a:cubicBezTo>
                  <a:pt x="84174" y="2114"/>
                  <a:pt x="84718" y="2467"/>
                  <a:pt x="85032" y="2934"/>
                </a:cubicBezTo>
                <a:cubicBezTo>
                  <a:pt x="85341" y="3399"/>
                  <a:pt x="85557" y="3978"/>
                  <a:pt x="85683" y="4659"/>
                </a:cubicBezTo>
                <a:close/>
                <a:moveTo>
                  <a:pt x="72348" y="17806"/>
                </a:moveTo>
                <a:lnTo>
                  <a:pt x="72255" y="17806"/>
                </a:lnTo>
                <a:lnTo>
                  <a:pt x="39627" y="77940"/>
                </a:lnTo>
                <a:lnTo>
                  <a:pt x="81391" y="77940"/>
                </a:lnTo>
                <a:close/>
                <a:moveTo>
                  <a:pt x="230338" y="42232"/>
                </a:moveTo>
                <a:cubicBezTo>
                  <a:pt x="230338" y="47016"/>
                  <a:pt x="229903" y="52362"/>
                  <a:pt x="229031" y="58269"/>
                </a:cubicBezTo>
                <a:cubicBezTo>
                  <a:pt x="228160" y="64173"/>
                  <a:pt x="226698" y="70175"/>
                  <a:pt x="224650" y="76266"/>
                </a:cubicBezTo>
                <a:cubicBezTo>
                  <a:pt x="222598" y="82357"/>
                  <a:pt x="219880" y="88275"/>
                  <a:pt x="216493" y="94025"/>
                </a:cubicBezTo>
                <a:cubicBezTo>
                  <a:pt x="213100" y="99774"/>
                  <a:pt x="208925" y="104868"/>
                  <a:pt x="203954" y="109314"/>
                </a:cubicBezTo>
                <a:cubicBezTo>
                  <a:pt x="198982" y="113761"/>
                  <a:pt x="193074" y="117349"/>
                  <a:pt x="186242" y="120081"/>
                </a:cubicBezTo>
                <a:cubicBezTo>
                  <a:pt x="179401" y="122818"/>
                  <a:pt x="171567" y="124190"/>
                  <a:pt x="162744" y="124190"/>
                </a:cubicBezTo>
                <a:cubicBezTo>
                  <a:pt x="155656" y="124190"/>
                  <a:pt x="149442" y="123301"/>
                  <a:pt x="144096" y="121529"/>
                </a:cubicBezTo>
                <a:cubicBezTo>
                  <a:pt x="138750" y="119757"/>
                  <a:pt x="134293" y="117116"/>
                  <a:pt x="130718" y="113602"/>
                </a:cubicBezTo>
                <a:cubicBezTo>
                  <a:pt x="127144" y="110088"/>
                  <a:pt x="124455" y="105757"/>
                  <a:pt x="122655" y="100595"/>
                </a:cubicBezTo>
                <a:cubicBezTo>
                  <a:pt x="120852" y="95436"/>
                  <a:pt x="119947" y="89468"/>
                  <a:pt x="119947" y="82696"/>
                </a:cubicBezTo>
                <a:cubicBezTo>
                  <a:pt x="119947" y="77350"/>
                  <a:pt x="120416" y="71600"/>
                  <a:pt x="121348" y="65448"/>
                </a:cubicBezTo>
                <a:cubicBezTo>
                  <a:pt x="122280" y="59295"/>
                  <a:pt x="123817" y="53157"/>
                  <a:pt x="125963" y="47035"/>
                </a:cubicBezTo>
                <a:cubicBezTo>
                  <a:pt x="128105" y="40915"/>
                  <a:pt x="130902" y="35024"/>
                  <a:pt x="134354" y="29369"/>
                </a:cubicBezTo>
                <a:cubicBezTo>
                  <a:pt x="137804" y="23714"/>
                  <a:pt x="142030" y="18691"/>
                  <a:pt x="147034" y="14311"/>
                </a:cubicBezTo>
                <a:cubicBezTo>
                  <a:pt x="152038" y="9925"/>
                  <a:pt x="157898" y="6444"/>
                  <a:pt x="164610" y="3866"/>
                </a:cubicBezTo>
                <a:cubicBezTo>
                  <a:pt x="171319" y="1285"/>
                  <a:pt x="179027" y="0"/>
                  <a:pt x="187728" y="0"/>
                </a:cubicBezTo>
                <a:cubicBezTo>
                  <a:pt x="194751" y="0"/>
                  <a:pt x="200919" y="918"/>
                  <a:pt x="206237" y="2747"/>
                </a:cubicBezTo>
                <a:cubicBezTo>
                  <a:pt x="211553" y="4583"/>
                  <a:pt x="215999" y="7286"/>
                  <a:pt x="219570" y="10858"/>
                </a:cubicBezTo>
                <a:cubicBezTo>
                  <a:pt x="223145" y="14433"/>
                  <a:pt x="225831" y="18846"/>
                  <a:pt x="227638" y="24099"/>
                </a:cubicBezTo>
                <a:cubicBezTo>
                  <a:pt x="229437" y="29351"/>
                  <a:pt x="230338" y="35395"/>
                  <a:pt x="230338" y="42232"/>
                </a:cubicBezTo>
                <a:close/>
                <a:moveTo>
                  <a:pt x="213184" y="43352"/>
                </a:moveTo>
                <a:cubicBezTo>
                  <a:pt x="213184" y="39002"/>
                  <a:pt x="212687" y="35007"/>
                  <a:pt x="211690" y="31371"/>
                </a:cubicBezTo>
                <a:cubicBezTo>
                  <a:pt x="210697" y="27738"/>
                  <a:pt x="209113" y="24610"/>
                  <a:pt x="206937" y="21999"/>
                </a:cubicBezTo>
                <a:cubicBezTo>
                  <a:pt x="204759" y="19389"/>
                  <a:pt x="201869" y="17356"/>
                  <a:pt x="198266" y="15894"/>
                </a:cubicBezTo>
                <a:cubicBezTo>
                  <a:pt x="194657" y="14433"/>
                  <a:pt x="190305" y="13705"/>
                  <a:pt x="185211" y="13705"/>
                </a:cubicBezTo>
                <a:cubicBezTo>
                  <a:pt x="178746" y="13705"/>
                  <a:pt x="173077" y="14901"/>
                  <a:pt x="168199" y="17295"/>
                </a:cubicBezTo>
                <a:cubicBezTo>
                  <a:pt x="163317" y="19689"/>
                  <a:pt x="159094" y="22810"/>
                  <a:pt x="155519" y="26661"/>
                </a:cubicBezTo>
                <a:cubicBezTo>
                  <a:pt x="151944" y="30517"/>
                  <a:pt x="148992" y="34885"/>
                  <a:pt x="146660" y="39763"/>
                </a:cubicBezTo>
                <a:cubicBezTo>
                  <a:pt x="144326" y="44641"/>
                  <a:pt x="142466" y="49568"/>
                  <a:pt x="141065" y="54537"/>
                </a:cubicBezTo>
                <a:cubicBezTo>
                  <a:pt x="139664" y="59511"/>
                  <a:pt x="138671" y="64328"/>
                  <a:pt x="138080" y="68990"/>
                </a:cubicBezTo>
                <a:cubicBezTo>
                  <a:pt x="137493" y="73653"/>
                  <a:pt x="137195" y="77691"/>
                  <a:pt x="137195" y="81111"/>
                </a:cubicBezTo>
                <a:cubicBezTo>
                  <a:pt x="137195" y="85526"/>
                  <a:pt x="137678" y="89517"/>
                  <a:pt x="138641" y="93093"/>
                </a:cubicBezTo>
                <a:cubicBezTo>
                  <a:pt x="139603" y="96668"/>
                  <a:pt x="141206" y="99727"/>
                  <a:pt x="143445" y="102276"/>
                </a:cubicBezTo>
                <a:cubicBezTo>
                  <a:pt x="145680" y="104825"/>
                  <a:pt x="148586" y="106798"/>
                  <a:pt x="152159" y="108198"/>
                </a:cubicBezTo>
                <a:cubicBezTo>
                  <a:pt x="155735" y="109595"/>
                  <a:pt x="160098" y="110294"/>
                  <a:pt x="165261" y="110294"/>
                </a:cubicBezTo>
                <a:cubicBezTo>
                  <a:pt x="171666" y="110294"/>
                  <a:pt x="177288" y="109130"/>
                  <a:pt x="182138" y="106798"/>
                </a:cubicBezTo>
                <a:cubicBezTo>
                  <a:pt x="186983" y="104465"/>
                  <a:pt x="191180" y="101405"/>
                  <a:pt x="194726" y="97614"/>
                </a:cubicBezTo>
                <a:cubicBezTo>
                  <a:pt x="198270" y="93823"/>
                  <a:pt x="201217" y="89517"/>
                  <a:pt x="203579" y="84700"/>
                </a:cubicBezTo>
                <a:cubicBezTo>
                  <a:pt x="205944" y="79885"/>
                  <a:pt x="207838" y="75003"/>
                  <a:pt x="209267" y="70064"/>
                </a:cubicBezTo>
                <a:cubicBezTo>
                  <a:pt x="210697" y="65125"/>
                  <a:pt x="211708" y="60322"/>
                  <a:pt x="212298" y="55659"/>
                </a:cubicBezTo>
                <a:cubicBezTo>
                  <a:pt x="212885" y="50999"/>
                  <a:pt x="213184" y="46894"/>
                  <a:pt x="213184" y="4335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134968" y="5988968"/>
            <a:ext cx="448963" cy="121764"/>
          </a:xfrm>
          <a:custGeom>
            <a:avLst/>
            <a:gdLst/>
            <a:ahLst/>
            <a:cxnLst/>
            <a:rect l="l" t="t" r="r" b="b"/>
            <a:pathLst>
              <a:path w="448963" h="121764">
                <a:moveTo>
                  <a:pt x="900" y="76450"/>
                </a:moveTo>
                <a:cubicBezTo>
                  <a:pt x="281" y="74959"/>
                  <a:pt x="0" y="73595"/>
                  <a:pt x="65" y="72349"/>
                </a:cubicBezTo>
                <a:cubicBezTo>
                  <a:pt x="126" y="71107"/>
                  <a:pt x="716" y="69837"/>
                  <a:pt x="1833" y="68530"/>
                </a:cubicBezTo>
                <a:lnTo>
                  <a:pt x="28501" y="36177"/>
                </a:lnTo>
                <a:cubicBezTo>
                  <a:pt x="28937" y="35680"/>
                  <a:pt x="29355" y="35273"/>
                  <a:pt x="29761" y="34964"/>
                </a:cubicBezTo>
                <a:cubicBezTo>
                  <a:pt x="30164" y="34650"/>
                  <a:pt x="30693" y="34402"/>
                  <a:pt x="31345" y="34215"/>
                </a:cubicBezTo>
                <a:cubicBezTo>
                  <a:pt x="31996" y="34028"/>
                  <a:pt x="32771" y="33905"/>
                  <a:pt x="33674" y="33844"/>
                </a:cubicBezTo>
                <a:cubicBezTo>
                  <a:pt x="34574" y="33783"/>
                  <a:pt x="35708" y="33750"/>
                  <a:pt x="37076" y="33750"/>
                </a:cubicBezTo>
                <a:cubicBezTo>
                  <a:pt x="38631" y="33750"/>
                  <a:pt x="39892" y="33844"/>
                  <a:pt x="40856" y="34028"/>
                </a:cubicBezTo>
                <a:cubicBezTo>
                  <a:pt x="41813" y="34219"/>
                  <a:pt x="42502" y="34496"/>
                  <a:pt x="42904" y="34870"/>
                </a:cubicBezTo>
                <a:cubicBezTo>
                  <a:pt x="43312" y="35245"/>
                  <a:pt x="43481" y="35677"/>
                  <a:pt x="43420" y="36173"/>
                </a:cubicBezTo>
                <a:cubicBezTo>
                  <a:pt x="43355" y="36670"/>
                  <a:pt x="43077" y="37264"/>
                  <a:pt x="42577" y="37945"/>
                </a:cubicBezTo>
                <a:lnTo>
                  <a:pt x="15170" y="73656"/>
                </a:lnTo>
                <a:lnTo>
                  <a:pt x="28032" y="107500"/>
                </a:lnTo>
                <a:cubicBezTo>
                  <a:pt x="28285" y="108119"/>
                  <a:pt x="28376" y="108695"/>
                  <a:pt x="28313" y="109225"/>
                </a:cubicBezTo>
                <a:cubicBezTo>
                  <a:pt x="28248" y="109749"/>
                  <a:pt x="28001" y="110218"/>
                  <a:pt x="27565" y="110621"/>
                </a:cubicBezTo>
                <a:cubicBezTo>
                  <a:pt x="27129" y="111028"/>
                  <a:pt x="26449" y="111319"/>
                  <a:pt x="25517" y="111507"/>
                </a:cubicBezTo>
                <a:cubicBezTo>
                  <a:pt x="24585" y="111694"/>
                  <a:pt x="23342" y="111788"/>
                  <a:pt x="21787" y="111788"/>
                </a:cubicBezTo>
                <a:cubicBezTo>
                  <a:pt x="20419" y="111788"/>
                  <a:pt x="19332" y="111755"/>
                  <a:pt x="18525" y="111694"/>
                </a:cubicBezTo>
                <a:cubicBezTo>
                  <a:pt x="17715" y="111633"/>
                  <a:pt x="17081" y="111511"/>
                  <a:pt x="16614" y="111319"/>
                </a:cubicBezTo>
                <a:cubicBezTo>
                  <a:pt x="16149" y="111136"/>
                  <a:pt x="15804" y="110887"/>
                  <a:pt x="15588" y="110577"/>
                </a:cubicBezTo>
                <a:cubicBezTo>
                  <a:pt x="15368" y="110265"/>
                  <a:pt x="15170" y="109861"/>
                  <a:pt x="14979" y="109365"/>
                </a:cubicBezTo>
                <a:close/>
                <a:moveTo>
                  <a:pt x="35305" y="76266"/>
                </a:moveTo>
                <a:cubicBezTo>
                  <a:pt x="34682" y="74898"/>
                  <a:pt x="34405" y="73609"/>
                  <a:pt x="34467" y="72396"/>
                </a:cubicBezTo>
                <a:cubicBezTo>
                  <a:pt x="34527" y="71183"/>
                  <a:pt x="35118" y="69927"/>
                  <a:pt x="36237" y="68620"/>
                </a:cubicBezTo>
                <a:lnTo>
                  <a:pt x="62251" y="37945"/>
                </a:lnTo>
                <a:cubicBezTo>
                  <a:pt x="62687" y="37509"/>
                  <a:pt x="63123" y="37123"/>
                  <a:pt x="63558" y="36782"/>
                </a:cubicBezTo>
                <a:cubicBezTo>
                  <a:pt x="63994" y="36440"/>
                  <a:pt x="64522" y="36177"/>
                  <a:pt x="65142" y="35987"/>
                </a:cubicBezTo>
                <a:cubicBezTo>
                  <a:pt x="65764" y="35802"/>
                  <a:pt x="66539" y="35694"/>
                  <a:pt x="67471" y="35665"/>
                </a:cubicBezTo>
                <a:cubicBezTo>
                  <a:pt x="68403" y="35633"/>
                  <a:pt x="69551" y="35618"/>
                  <a:pt x="70919" y="35618"/>
                </a:cubicBezTo>
                <a:cubicBezTo>
                  <a:pt x="72475" y="35618"/>
                  <a:pt x="73749" y="35694"/>
                  <a:pt x="74747" y="35849"/>
                </a:cubicBezTo>
                <a:cubicBezTo>
                  <a:pt x="75736" y="36004"/>
                  <a:pt x="76468" y="36249"/>
                  <a:pt x="76935" y="36595"/>
                </a:cubicBezTo>
                <a:cubicBezTo>
                  <a:pt x="77404" y="36936"/>
                  <a:pt x="77602" y="37339"/>
                  <a:pt x="77540" y="37808"/>
                </a:cubicBezTo>
                <a:cubicBezTo>
                  <a:pt x="77479" y="38273"/>
                  <a:pt x="77231" y="38816"/>
                  <a:pt x="76795" y="39438"/>
                </a:cubicBezTo>
                <a:lnTo>
                  <a:pt x="49385" y="73563"/>
                </a:lnTo>
                <a:lnTo>
                  <a:pt x="62996" y="106193"/>
                </a:lnTo>
                <a:cubicBezTo>
                  <a:pt x="63184" y="106812"/>
                  <a:pt x="63263" y="107341"/>
                  <a:pt x="63231" y="107777"/>
                </a:cubicBezTo>
                <a:cubicBezTo>
                  <a:pt x="63198" y="108213"/>
                  <a:pt x="62952" y="108587"/>
                  <a:pt x="62485" y="108900"/>
                </a:cubicBezTo>
                <a:cubicBezTo>
                  <a:pt x="62020" y="109210"/>
                  <a:pt x="61286" y="109445"/>
                  <a:pt x="60293" y="109598"/>
                </a:cubicBezTo>
                <a:cubicBezTo>
                  <a:pt x="59299" y="109749"/>
                  <a:pt x="58021" y="109829"/>
                  <a:pt x="56469" y="109829"/>
                </a:cubicBezTo>
                <a:cubicBezTo>
                  <a:pt x="55101" y="109829"/>
                  <a:pt x="54014" y="109814"/>
                  <a:pt x="53208" y="109782"/>
                </a:cubicBezTo>
                <a:cubicBezTo>
                  <a:pt x="52398" y="109749"/>
                  <a:pt x="51760" y="109641"/>
                  <a:pt x="51297" y="109455"/>
                </a:cubicBezTo>
                <a:cubicBezTo>
                  <a:pt x="50828" y="109271"/>
                  <a:pt x="50490" y="109055"/>
                  <a:pt x="50270" y="108803"/>
                </a:cubicBezTo>
                <a:cubicBezTo>
                  <a:pt x="50051" y="108554"/>
                  <a:pt x="49849" y="108152"/>
                  <a:pt x="49666" y="107594"/>
                </a:cubicBezTo>
                <a:close/>
                <a:moveTo>
                  <a:pt x="180662" y="118872"/>
                </a:moveTo>
                <a:cubicBezTo>
                  <a:pt x="180533" y="119307"/>
                  <a:pt x="180302" y="119715"/>
                  <a:pt x="179960" y="120086"/>
                </a:cubicBezTo>
                <a:cubicBezTo>
                  <a:pt x="179619" y="120461"/>
                  <a:pt x="179118" y="120755"/>
                  <a:pt x="178467" y="120971"/>
                </a:cubicBezTo>
                <a:cubicBezTo>
                  <a:pt x="177815" y="121191"/>
                  <a:pt x="176976" y="121375"/>
                  <a:pt x="175949" y="121532"/>
                </a:cubicBezTo>
                <a:cubicBezTo>
                  <a:pt x="174924" y="121687"/>
                  <a:pt x="173603" y="121764"/>
                  <a:pt x="171986" y="121764"/>
                </a:cubicBezTo>
                <a:cubicBezTo>
                  <a:pt x="170496" y="121764"/>
                  <a:pt x="169254" y="121687"/>
                  <a:pt x="168260" y="121532"/>
                </a:cubicBezTo>
                <a:cubicBezTo>
                  <a:pt x="167263" y="121375"/>
                  <a:pt x="166474" y="121191"/>
                  <a:pt x="165885" y="120971"/>
                </a:cubicBezTo>
                <a:cubicBezTo>
                  <a:pt x="165294" y="120755"/>
                  <a:pt x="164906" y="120461"/>
                  <a:pt x="164718" y="120086"/>
                </a:cubicBezTo>
                <a:cubicBezTo>
                  <a:pt x="164527" y="119715"/>
                  <a:pt x="164527" y="119307"/>
                  <a:pt x="164718" y="118872"/>
                </a:cubicBezTo>
                <a:lnTo>
                  <a:pt x="175345" y="65265"/>
                </a:lnTo>
                <a:lnTo>
                  <a:pt x="120430" y="65265"/>
                </a:lnTo>
                <a:lnTo>
                  <a:pt x="109800" y="118872"/>
                </a:lnTo>
                <a:cubicBezTo>
                  <a:pt x="109677" y="119307"/>
                  <a:pt x="109461" y="119715"/>
                  <a:pt x="109149" y="120086"/>
                </a:cubicBezTo>
                <a:cubicBezTo>
                  <a:pt x="108835" y="120461"/>
                  <a:pt x="108338" y="120755"/>
                  <a:pt x="107658" y="120971"/>
                </a:cubicBezTo>
                <a:cubicBezTo>
                  <a:pt x="106973" y="121191"/>
                  <a:pt x="106102" y="121375"/>
                  <a:pt x="105048" y="121532"/>
                </a:cubicBezTo>
                <a:cubicBezTo>
                  <a:pt x="103989" y="121687"/>
                  <a:pt x="102715" y="121764"/>
                  <a:pt x="101221" y="121764"/>
                </a:cubicBezTo>
                <a:cubicBezTo>
                  <a:pt x="99608" y="121764"/>
                  <a:pt x="98302" y="121687"/>
                  <a:pt x="97311" y="121532"/>
                </a:cubicBezTo>
                <a:cubicBezTo>
                  <a:pt x="96314" y="121375"/>
                  <a:pt x="95537" y="121191"/>
                  <a:pt x="94978" y="120971"/>
                </a:cubicBezTo>
                <a:cubicBezTo>
                  <a:pt x="94417" y="120755"/>
                  <a:pt x="94042" y="120461"/>
                  <a:pt x="93859" y="120086"/>
                </a:cubicBezTo>
                <a:cubicBezTo>
                  <a:pt x="93671" y="119715"/>
                  <a:pt x="93639" y="119307"/>
                  <a:pt x="93765" y="118872"/>
                </a:cubicBezTo>
                <a:lnTo>
                  <a:pt x="116884" y="2892"/>
                </a:lnTo>
                <a:cubicBezTo>
                  <a:pt x="116949" y="2456"/>
                  <a:pt x="117169" y="2052"/>
                  <a:pt x="117540" y="1677"/>
                </a:cubicBezTo>
                <a:cubicBezTo>
                  <a:pt x="117914" y="1304"/>
                  <a:pt x="118444" y="1008"/>
                  <a:pt x="119127" y="788"/>
                </a:cubicBezTo>
                <a:cubicBezTo>
                  <a:pt x="119808" y="573"/>
                  <a:pt x="120665" y="390"/>
                  <a:pt x="121690" y="231"/>
                </a:cubicBezTo>
                <a:cubicBezTo>
                  <a:pt x="122716" y="76"/>
                  <a:pt x="124001" y="0"/>
                  <a:pt x="125557" y="0"/>
                </a:cubicBezTo>
                <a:cubicBezTo>
                  <a:pt x="127047" y="0"/>
                  <a:pt x="128307" y="76"/>
                  <a:pt x="129333" y="231"/>
                </a:cubicBezTo>
                <a:cubicBezTo>
                  <a:pt x="130359" y="390"/>
                  <a:pt x="131155" y="573"/>
                  <a:pt x="131713" y="788"/>
                </a:cubicBezTo>
                <a:cubicBezTo>
                  <a:pt x="132270" y="1008"/>
                  <a:pt x="132627" y="1304"/>
                  <a:pt x="132786" y="1677"/>
                </a:cubicBezTo>
                <a:cubicBezTo>
                  <a:pt x="132937" y="2052"/>
                  <a:pt x="132984" y="2456"/>
                  <a:pt x="132923" y="2892"/>
                </a:cubicBezTo>
                <a:lnTo>
                  <a:pt x="123322" y="51282"/>
                </a:lnTo>
                <a:lnTo>
                  <a:pt x="178142" y="51282"/>
                </a:lnTo>
                <a:lnTo>
                  <a:pt x="187841" y="2892"/>
                </a:lnTo>
                <a:cubicBezTo>
                  <a:pt x="187901" y="2456"/>
                  <a:pt x="188099" y="2052"/>
                  <a:pt x="188445" y="1677"/>
                </a:cubicBezTo>
                <a:cubicBezTo>
                  <a:pt x="188788" y="1304"/>
                  <a:pt x="189302" y="1008"/>
                  <a:pt x="189983" y="788"/>
                </a:cubicBezTo>
                <a:cubicBezTo>
                  <a:pt x="190666" y="573"/>
                  <a:pt x="191520" y="390"/>
                  <a:pt x="192546" y="231"/>
                </a:cubicBezTo>
                <a:cubicBezTo>
                  <a:pt x="193572" y="76"/>
                  <a:pt x="194893" y="0"/>
                  <a:pt x="196509" y="0"/>
                </a:cubicBezTo>
                <a:cubicBezTo>
                  <a:pt x="197999" y="0"/>
                  <a:pt x="199241" y="76"/>
                  <a:pt x="200239" y="231"/>
                </a:cubicBezTo>
                <a:cubicBezTo>
                  <a:pt x="201233" y="390"/>
                  <a:pt x="202025" y="573"/>
                  <a:pt x="202614" y="788"/>
                </a:cubicBezTo>
                <a:cubicBezTo>
                  <a:pt x="203205" y="1008"/>
                  <a:pt x="203580" y="1304"/>
                  <a:pt x="203738" y="1677"/>
                </a:cubicBezTo>
                <a:cubicBezTo>
                  <a:pt x="203893" y="2052"/>
                  <a:pt x="203907" y="2456"/>
                  <a:pt x="203781" y="2892"/>
                </a:cubicBezTo>
                <a:close/>
                <a:moveTo>
                  <a:pt x="303174" y="118872"/>
                </a:moveTo>
                <a:cubicBezTo>
                  <a:pt x="303110" y="119370"/>
                  <a:pt x="302908" y="119790"/>
                  <a:pt x="302566" y="120133"/>
                </a:cubicBezTo>
                <a:cubicBezTo>
                  <a:pt x="302219" y="120478"/>
                  <a:pt x="301709" y="120769"/>
                  <a:pt x="301024" y="121014"/>
                </a:cubicBezTo>
                <a:cubicBezTo>
                  <a:pt x="300345" y="121267"/>
                  <a:pt x="299474" y="121450"/>
                  <a:pt x="298414" y="121579"/>
                </a:cubicBezTo>
                <a:cubicBezTo>
                  <a:pt x="297360" y="121701"/>
                  <a:pt x="296089" y="121764"/>
                  <a:pt x="294595" y="121764"/>
                </a:cubicBezTo>
                <a:cubicBezTo>
                  <a:pt x="292979" y="121764"/>
                  <a:pt x="291672" y="121701"/>
                  <a:pt x="290679" y="121579"/>
                </a:cubicBezTo>
                <a:cubicBezTo>
                  <a:pt x="289684" y="121450"/>
                  <a:pt x="288911" y="121267"/>
                  <a:pt x="288350" y="121014"/>
                </a:cubicBezTo>
                <a:cubicBezTo>
                  <a:pt x="287791" y="120769"/>
                  <a:pt x="287416" y="120478"/>
                  <a:pt x="287229" y="120133"/>
                </a:cubicBezTo>
                <a:cubicBezTo>
                  <a:pt x="287039" y="119790"/>
                  <a:pt x="287039" y="119370"/>
                  <a:pt x="287229" y="118872"/>
                </a:cubicBezTo>
                <a:lnTo>
                  <a:pt x="299535" y="56967"/>
                </a:lnTo>
                <a:cubicBezTo>
                  <a:pt x="299970" y="54789"/>
                  <a:pt x="300455" y="52507"/>
                  <a:pt x="300985" y="50113"/>
                </a:cubicBezTo>
                <a:cubicBezTo>
                  <a:pt x="301511" y="47719"/>
                  <a:pt x="302040" y="45278"/>
                  <a:pt x="302568" y="42794"/>
                </a:cubicBezTo>
                <a:cubicBezTo>
                  <a:pt x="303094" y="40306"/>
                  <a:pt x="303671" y="37869"/>
                  <a:pt x="304289" y="35475"/>
                </a:cubicBezTo>
                <a:cubicBezTo>
                  <a:pt x="304913" y="33081"/>
                  <a:pt x="305531" y="30769"/>
                  <a:pt x="306155" y="28530"/>
                </a:cubicBezTo>
                <a:lnTo>
                  <a:pt x="305967" y="28530"/>
                </a:lnTo>
                <a:cubicBezTo>
                  <a:pt x="302799" y="32635"/>
                  <a:pt x="299444" y="36858"/>
                  <a:pt x="295902" y="41210"/>
                </a:cubicBezTo>
                <a:cubicBezTo>
                  <a:pt x="292359" y="45562"/>
                  <a:pt x="288842" y="49760"/>
                  <a:pt x="285361" y="53798"/>
                </a:cubicBezTo>
                <a:lnTo>
                  <a:pt x="228586" y="118872"/>
                </a:lnTo>
                <a:cubicBezTo>
                  <a:pt x="228088" y="119492"/>
                  <a:pt x="227588" y="119974"/>
                  <a:pt x="227091" y="120320"/>
                </a:cubicBezTo>
                <a:cubicBezTo>
                  <a:pt x="226594" y="120661"/>
                  <a:pt x="226000" y="120939"/>
                  <a:pt x="225321" y="121158"/>
                </a:cubicBezTo>
                <a:cubicBezTo>
                  <a:pt x="224636" y="121378"/>
                  <a:pt x="223840" y="121532"/>
                  <a:pt x="222945" y="121626"/>
                </a:cubicBezTo>
                <a:cubicBezTo>
                  <a:pt x="222040" y="121717"/>
                  <a:pt x="220910" y="121764"/>
                  <a:pt x="219538" y="121764"/>
                </a:cubicBezTo>
                <a:cubicBezTo>
                  <a:pt x="218049" y="121764"/>
                  <a:pt x="216821" y="121701"/>
                  <a:pt x="215859" y="121579"/>
                </a:cubicBezTo>
                <a:cubicBezTo>
                  <a:pt x="214894" y="121450"/>
                  <a:pt x="214168" y="121267"/>
                  <a:pt x="213667" y="121014"/>
                </a:cubicBezTo>
                <a:cubicBezTo>
                  <a:pt x="213171" y="120769"/>
                  <a:pt x="212861" y="120442"/>
                  <a:pt x="212735" y="120035"/>
                </a:cubicBezTo>
                <a:cubicBezTo>
                  <a:pt x="212608" y="119633"/>
                  <a:pt x="212608" y="119125"/>
                  <a:pt x="212735" y="118501"/>
                </a:cubicBezTo>
                <a:lnTo>
                  <a:pt x="235854" y="2892"/>
                </a:lnTo>
                <a:cubicBezTo>
                  <a:pt x="235915" y="2456"/>
                  <a:pt x="236153" y="2052"/>
                  <a:pt x="236555" y="1677"/>
                </a:cubicBezTo>
                <a:cubicBezTo>
                  <a:pt x="236963" y="1304"/>
                  <a:pt x="237507" y="994"/>
                  <a:pt x="238187" y="745"/>
                </a:cubicBezTo>
                <a:cubicBezTo>
                  <a:pt x="238870" y="498"/>
                  <a:pt x="239724" y="314"/>
                  <a:pt x="240750" y="184"/>
                </a:cubicBezTo>
                <a:cubicBezTo>
                  <a:pt x="241776" y="62"/>
                  <a:pt x="243032" y="0"/>
                  <a:pt x="244526" y="0"/>
                </a:cubicBezTo>
                <a:cubicBezTo>
                  <a:pt x="246016" y="0"/>
                  <a:pt x="247276" y="62"/>
                  <a:pt x="248303" y="184"/>
                </a:cubicBezTo>
                <a:cubicBezTo>
                  <a:pt x="249329" y="314"/>
                  <a:pt x="250124" y="498"/>
                  <a:pt x="250682" y="745"/>
                </a:cubicBezTo>
                <a:cubicBezTo>
                  <a:pt x="251240" y="994"/>
                  <a:pt x="251611" y="1304"/>
                  <a:pt x="251798" y="1677"/>
                </a:cubicBezTo>
                <a:cubicBezTo>
                  <a:pt x="251985" y="2052"/>
                  <a:pt x="252047" y="2456"/>
                  <a:pt x="251985" y="2892"/>
                </a:cubicBezTo>
                <a:lnTo>
                  <a:pt x="238464" y="70489"/>
                </a:lnTo>
                <a:cubicBezTo>
                  <a:pt x="238158" y="72288"/>
                  <a:pt x="237773" y="74200"/>
                  <a:pt x="237305" y="76220"/>
                </a:cubicBezTo>
                <a:cubicBezTo>
                  <a:pt x="236837" y="78239"/>
                  <a:pt x="236372" y="80277"/>
                  <a:pt x="235904" y="82325"/>
                </a:cubicBezTo>
                <a:cubicBezTo>
                  <a:pt x="235440" y="84377"/>
                  <a:pt x="234944" y="86430"/>
                  <a:pt x="234414" y="88478"/>
                </a:cubicBezTo>
                <a:cubicBezTo>
                  <a:pt x="233884" y="90529"/>
                  <a:pt x="233337" y="92460"/>
                  <a:pt x="232779" y="94263"/>
                </a:cubicBezTo>
                <a:lnTo>
                  <a:pt x="232966" y="94263"/>
                </a:lnTo>
                <a:cubicBezTo>
                  <a:pt x="234208" y="92521"/>
                  <a:pt x="235591" y="90670"/>
                  <a:pt x="237114" y="88712"/>
                </a:cubicBezTo>
                <a:cubicBezTo>
                  <a:pt x="238637" y="86757"/>
                  <a:pt x="240224" y="84780"/>
                  <a:pt x="241869" y="82794"/>
                </a:cubicBezTo>
                <a:cubicBezTo>
                  <a:pt x="243515" y="80802"/>
                  <a:pt x="245149" y="78844"/>
                  <a:pt x="246766" y="76919"/>
                </a:cubicBezTo>
                <a:cubicBezTo>
                  <a:pt x="248381" y="74992"/>
                  <a:pt x="249933" y="73159"/>
                  <a:pt x="251427" y="71417"/>
                </a:cubicBezTo>
                <a:lnTo>
                  <a:pt x="310162" y="3074"/>
                </a:lnTo>
                <a:cubicBezTo>
                  <a:pt x="310723" y="2456"/>
                  <a:pt x="311271" y="1944"/>
                  <a:pt x="311796" y="1538"/>
                </a:cubicBezTo>
                <a:cubicBezTo>
                  <a:pt x="312324" y="1134"/>
                  <a:pt x="312929" y="825"/>
                  <a:pt x="313614" y="606"/>
                </a:cubicBezTo>
                <a:cubicBezTo>
                  <a:pt x="314294" y="390"/>
                  <a:pt x="315089" y="235"/>
                  <a:pt x="315990" y="137"/>
                </a:cubicBezTo>
                <a:cubicBezTo>
                  <a:pt x="316893" y="47"/>
                  <a:pt x="317995" y="0"/>
                  <a:pt x="319298" y="0"/>
                </a:cubicBezTo>
                <a:cubicBezTo>
                  <a:pt x="320915" y="0"/>
                  <a:pt x="322206" y="62"/>
                  <a:pt x="323168" y="184"/>
                </a:cubicBezTo>
                <a:cubicBezTo>
                  <a:pt x="324133" y="314"/>
                  <a:pt x="324867" y="498"/>
                  <a:pt x="325364" y="745"/>
                </a:cubicBezTo>
                <a:cubicBezTo>
                  <a:pt x="325862" y="994"/>
                  <a:pt x="326166" y="1304"/>
                  <a:pt x="326297" y="1677"/>
                </a:cubicBezTo>
                <a:cubicBezTo>
                  <a:pt x="326419" y="2052"/>
                  <a:pt x="326451" y="2456"/>
                  <a:pt x="326384" y="2892"/>
                </a:cubicBezTo>
                <a:close/>
                <a:moveTo>
                  <a:pt x="425685" y="118872"/>
                </a:moveTo>
                <a:cubicBezTo>
                  <a:pt x="425620" y="119370"/>
                  <a:pt x="425419" y="119790"/>
                  <a:pt x="425076" y="120133"/>
                </a:cubicBezTo>
                <a:cubicBezTo>
                  <a:pt x="424731" y="120478"/>
                  <a:pt x="424221" y="120769"/>
                  <a:pt x="423536" y="121014"/>
                </a:cubicBezTo>
                <a:cubicBezTo>
                  <a:pt x="422855" y="121267"/>
                  <a:pt x="421984" y="121450"/>
                  <a:pt x="420926" y="121579"/>
                </a:cubicBezTo>
                <a:cubicBezTo>
                  <a:pt x="419871" y="121701"/>
                  <a:pt x="418601" y="121764"/>
                  <a:pt x="417106" y="121764"/>
                </a:cubicBezTo>
                <a:cubicBezTo>
                  <a:pt x="415491" y="121764"/>
                  <a:pt x="414184" y="121701"/>
                  <a:pt x="413189" y="121579"/>
                </a:cubicBezTo>
                <a:cubicBezTo>
                  <a:pt x="412196" y="121450"/>
                  <a:pt x="411423" y="121267"/>
                  <a:pt x="410860" y="121014"/>
                </a:cubicBezTo>
                <a:cubicBezTo>
                  <a:pt x="410303" y="120769"/>
                  <a:pt x="409928" y="120478"/>
                  <a:pt x="409741" y="120133"/>
                </a:cubicBezTo>
                <a:cubicBezTo>
                  <a:pt x="409551" y="119790"/>
                  <a:pt x="409551" y="119370"/>
                  <a:pt x="409741" y="118872"/>
                </a:cubicBezTo>
                <a:lnTo>
                  <a:pt x="422046" y="56967"/>
                </a:lnTo>
                <a:cubicBezTo>
                  <a:pt x="422482" y="54789"/>
                  <a:pt x="422967" y="52507"/>
                  <a:pt x="423497" y="50113"/>
                </a:cubicBezTo>
                <a:cubicBezTo>
                  <a:pt x="424022" y="47719"/>
                  <a:pt x="424551" y="45278"/>
                  <a:pt x="425080" y="42794"/>
                </a:cubicBezTo>
                <a:cubicBezTo>
                  <a:pt x="425606" y="40306"/>
                  <a:pt x="426183" y="37869"/>
                  <a:pt x="426801" y="35475"/>
                </a:cubicBezTo>
                <a:cubicBezTo>
                  <a:pt x="427425" y="33081"/>
                  <a:pt x="428043" y="30769"/>
                  <a:pt x="428665" y="28530"/>
                </a:cubicBezTo>
                <a:lnTo>
                  <a:pt x="428479" y="28530"/>
                </a:lnTo>
                <a:cubicBezTo>
                  <a:pt x="425311" y="32635"/>
                  <a:pt x="421956" y="36858"/>
                  <a:pt x="418413" y="41210"/>
                </a:cubicBezTo>
                <a:cubicBezTo>
                  <a:pt x="414871" y="45562"/>
                  <a:pt x="411354" y="49760"/>
                  <a:pt x="407873" y="53798"/>
                </a:cubicBezTo>
                <a:lnTo>
                  <a:pt x="351096" y="118872"/>
                </a:lnTo>
                <a:cubicBezTo>
                  <a:pt x="350600" y="119492"/>
                  <a:pt x="350100" y="119974"/>
                  <a:pt x="349603" y="120320"/>
                </a:cubicBezTo>
                <a:cubicBezTo>
                  <a:pt x="349106" y="120661"/>
                  <a:pt x="348512" y="120939"/>
                  <a:pt x="347831" y="121158"/>
                </a:cubicBezTo>
                <a:cubicBezTo>
                  <a:pt x="347148" y="121378"/>
                  <a:pt x="346356" y="121532"/>
                  <a:pt x="345455" y="121626"/>
                </a:cubicBezTo>
                <a:cubicBezTo>
                  <a:pt x="344552" y="121717"/>
                  <a:pt x="343422" y="121764"/>
                  <a:pt x="342050" y="121764"/>
                </a:cubicBezTo>
                <a:cubicBezTo>
                  <a:pt x="340559" y="121764"/>
                  <a:pt x="339332" y="121701"/>
                  <a:pt x="338371" y="121579"/>
                </a:cubicBezTo>
                <a:cubicBezTo>
                  <a:pt x="337406" y="121450"/>
                  <a:pt x="336680" y="121267"/>
                  <a:pt x="336182" y="121014"/>
                </a:cubicBezTo>
                <a:cubicBezTo>
                  <a:pt x="335681" y="120769"/>
                  <a:pt x="335373" y="120442"/>
                  <a:pt x="335246" y="120035"/>
                </a:cubicBezTo>
                <a:cubicBezTo>
                  <a:pt x="335120" y="119633"/>
                  <a:pt x="335120" y="119125"/>
                  <a:pt x="335246" y="118501"/>
                </a:cubicBezTo>
                <a:lnTo>
                  <a:pt x="358366" y="2892"/>
                </a:lnTo>
                <a:cubicBezTo>
                  <a:pt x="358427" y="2456"/>
                  <a:pt x="358664" y="2052"/>
                  <a:pt x="359067" y="1677"/>
                </a:cubicBezTo>
                <a:cubicBezTo>
                  <a:pt x="359475" y="1304"/>
                  <a:pt x="360018" y="994"/>
                  <a:pt x="360698" y="745"/>
                </a:cubicBezTo>
                <a:cubicBezTo>
                  <a:pt x="361382" y="498"/>
                  <a:pt x="362240" y="314"/>
                  <a:pt x="363262" y="184"/>
                </a:cubicBezTo>
                <a:cubicBezTo>
                  <a:pt x="364288" y="62"/>
                  <a:pt x="365544" y="0"/>
                  <a:pt x="367037" y="0"/>
                </a:cubicBezTo>
                <a:cubicBezTo>
                  <a:pt x="368528" y="0"/>
                  <a:pt x="369788" y="62"/>
                  <a:pt x="370815" y="184"/>
                </a:cubicBezTo>
                <a:cubicBezTo>
                  <a:pt x="371841" y="314"/>
                  <a:pt x="372635" y="498"/>
                  <a:pt x="373193" y="745"/>
                </a:cubicBezTo>
                <a:cubicBezTo>
                  <a:pt x="373752" y="994"/>
                  <a:pt x="374123" y="1304"/>
                  <a:pt x="374309" y="1677"/>
                </a:cubicBezTo>
                <a:cubicBezTo>
                  <a:pt x="374497" y="2052"/>
                  <a:pt x="374559" y="2456"/>
                  <a:pt x="374497" y="2892"/>
                </a:cubicBezTo>
                <a:lnTo>
                  <a:pt x="360976" y="70489"/>
                </a:lnTo>
                <a:cubicBezTo>
                  <a:pt x="360670" y="72288"/>
                  <a:pt x="360284" y="74200"/>
                  <a:pt x="359816" y="76220"/>
                </a:cubicBezTo>
                <a:cubicBezTo>
                  <a:pt x="359348" y="78239"/>
                  <a:pt x="358884" y="80277"/>
                  <a:pt x="358415" y="82325"/>
                </a:cubicBezTo>
                <a:cubicBezTo>
                  <a:pt x="357952" y="84377"/>
                  <a:pt x="357454" y="86430"/>
                  <a:pt x="356926" y="88478"/>
                </a:cubicBezTo>
                <a:cubicBezTo>
                  <a:pt x="356396" y="90529"/>
                  <a:pt x="355849" y="92460"/>
                  <a:pt x="355291" y="94263"/>
                </a:cubicBezTo>
                <a:lnTo>
                  <a:pt x="355478" y="94263"/>
                </a:lnTo>
                <a:cubicBezTo>
                  <a:pt x="356720" y="92521"/>
                  <a:pt x="358106" y="90670"/>
                  <a:pt x="359628" y="88712"/>
                </a:cubicBezTo>
                <a:cubicBezTo>
                  <a:pt x="361152" y="86757"/>
                  <a:pt x="362736" y="84780"/>
                  <a:pt x="364381" y="82794"/>
                </a:cubicBezTo>
                <a:cubicBezTo>
                  <a:pt x="366027" y="80802"/>
                  <a:pt x="367661" y="78844"/>
                  <a:pt x="369276" y="76919"/>
                </a:cubicBezTo>
                <a:cubicBezTo>
                  <a:pt x="370893" y="74992"/>
                  <a:pt x="372445" y="73159"/>
                  <a:pt x="373939" y="71417"/>
                </a:cubicBezTo>
                <a:lnTo>
                  <a:pt x="432673" y="3074"/>
                </a:lnTo>
                <a:cubicBezTo>
                  <a:pt x="433235" y="2456"/>
                  <a:pt x="433783" y="1944"/>
                  <a:pt x="434307" y="1538"/>
                </a:cubicBezTo>
                <a:cubicBezTo>
                  <a:pt x="434836" y="1134"/>
                  <a:pt x="435441" y="825"/>
                  <a:pt x="436125" y="606"/>
                </a:cubicBezTo>
                <a:cubicBezTo>
                  <a:pt x="436806" y="390"/>
                  <a:pt x="437601" y="235"/>
                  <a:pt x="438502" y="137"/>
                </a:cubicBezTo>
                <a:cubicBezTo>
                  <a:pt x="439405" y="47"/>
                  <a:pt x="440507" y="0"/>
                  <a:pt x="441810" y="0"/>
                </a:cubicBezTo>
                <a:cubicBezTo>
                  <a:pt x="443427" y="0"/>
                  <a:pt x="444718" y="62"/>
                  <a:pt x="445680" y="184"/>
                </a:cubicBezTo>
                <a:cubicBezTo>
                  <a:pt x="446645" y="314"/>
                  <a:pt x="447379" y="498"/>
                  <a:pt x="447875" y="745"/>
                </a:cubicBezTo>
                <a:cubicBezTo>
                  <a:pt x="448372" y="994"/>
                  <a:pt x="448682" y="1304"/>
                  <a:pt x="448808" y="1677"/>
                </a:cubicBezTo>
                <a:cubicBezTo>
                  <a:pt x="448931" y="2052"/>
                  <a:pt x="448963" y="2456"/>
                  <a:pt x="448898" y="2892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33730" y="5988968"/>
            <a:ext cx="926568" cy="155143"/>
          </a:xfrm>
          <a:custGeom>
            <a:avLst/>
            <a:gdLst/>
            <a:ahLst/>
            <a:cxnLst/>
            <a:rect l="l" t="t" r="r" b="b"/>
            <a:pathLst>
              <a:path w="926568" h="155143">
                <a:moveTo>
                  <a:pt x="80214" y="117569"/>
                </a:moveTo>
                <a:cubicBezTo>
                  <a:pt x="80214" y="118436"/>
                  <a:pt x="80075" y="119139"/>
                  <a:pt x="79794" y="119668"/>
                </a:cubicBezTo>
                <a:cubicBezTo>
                  <a:pt x="79513" y="120194"/>
                  <a:pt x="79049" y="120614"/>
                  <a:pt x="78397" y="120924"/>
                </a:cubicBezTo>
                <a:cubicBezTo>
                  <a:pt x="77746" y="121238"/>
                  <a:pt x="76874" y="121450"/>
                  <a:pt x="75787" y="121579"/>
                </a:cubicBezTo>
                <a:cubicBezTo>
                  <a:pt x="74696" y="121701"/>
                  <a:pt x="73375" y="121764"/>
                  <a:pt x="71820" y="121764"/>
                </a:cubicBezTo>
                <a:cubicBezTo>
                  <a:pt x="70020" y="121764"/>
                  <a:pt x="68605" y="121687"/>
                  <a:pt x="67579" y="121532"/>
                </a:cubicBezTo>
                <a:cubicBezTo>
                  <a:pt x="66557" y="121375"/>
                  <a:pt x="65780" y="121144"/>
                  <a:pt x="65254" y="120831"/>
                </a:cubicBezTo>
                <a:cubicBezTo>
                  <a:pt x="64724" y="120518"/>
                  <a:pt x="64365" y="120133"/>
                  <a:pt x="64180" y="119668"/>
                </a:cubicBezTo>
                <a:cubicBezTo>
                  <a:pt x="63990" y="119199"/>
                  <a:pt x="63867" y="118628"/>
                  <a:pt x="63806" y="117943"/>
                </a:cubicBezTo>
                <a:lnTo>
                  <a:pt x="58489" y="88478"/>
                </a:lnTo>
                <a:cubicBezTo>
                  <a:pt x="57747" y="84499"/>
                  <a:pt x="56736" y="81112"/>
                  <a:pt x="55461" y="78318"/>
                </a:cubicBezTo>
                <a:cubicBezTo>
                  <a:pt x="54183" y="75522"/>
                  <a:pt x="52539" y="73206"/>
                  <a:pt x="50518" y="71370"/>
                </a:cubicBezTo>
                <a:cubicBezTo>
                  <a:pt x="48498" y="69537"/>
                  <a:pt x="46087" y="68185"/>
                  <a:pt x="43293" y="67314"/>
                </a:cubicBezTo>
                <a:cubicBezTo>
                  <a:pt x="40500" y="66446"/>
                  <a:pt x="37235" y="66011"/>
                  <a:pt x="33505" y="66011"/>
                </a:cubicBezTo>
                <a:lnTo>
                  <a:pt x="26791" y="66011"/>
                </a:lnTo>
                <a:lnTo>
                  <a:pt x="16161" y="118779"/>
                </a:lnTo>
                <a:cubicBezTo>
                  <a:pt x="16037" y="119279"/>
                  <a:pt x="15821" y="119715"/>
                  <a:pt x="15509" y="120086"/>
                </a:cubicBezTo>
                <a:cubicBezTo>
                  <a:pt x="15199" y="120461"/>
                  <a:pt x="14699" y="120755"/>
                  <a:pt x="14018" y="120971"/>
                </a:cubicBezTo>
                <a:cubicBezTo>
                  <a:pt x="13334" y="121191"/>
                  <a:pt x="12462" y="121375"/>
                  <a:pt x="11409" y="121532"/>
                </a:cubicBezTo>
                <a:cubicBezTo>
                  <a:pt x="10349" y="121687"/>
                  <a:pt x="9075" y="121764"/>
                  <a:pt x="7584" y="121764"/>
                </a:cubicBezTo>
                <a:cubicBezTo>
                  <a:pt x="5969" y="121764"/>
                  <a:pt x="4662" y="121687"/>
                  <a:pt x="3671" y="121532"/>
                </a:cubicBezTo>
                <a:cubicBezTo>
                  <a:pt x="2675" y="121375"/>
                  <a:pt x="1897" y="121191"/>
                  <a:pt x="1339" y="120971"/>
                </a:cubicBezTo>
                <a:cubicBezTo>
                  <a:pt x="777" y="120755"/>
                  <a:pt x="406" y="120461"/>
                  <a:pt x="220" y="120086"/>
                </a:cubicBezTo>
                <a:cubicBezTo>
                  <a:pt x="32" y="119715"/>
                  <a:pt x="0" y="119279"/>
                  <a:pt x="129" y="118779"/>
                </a:cubicBezTo>
                <a:lnTo>
                  <a:pt x="23245" y="2892"/>
                </a:lnTo>
                <a:cubicBezTo>
                  <a:pt x="23309" y="2456"/>
                  <a:pt x="23529" y="2052"/>
                  <a:pt x="23904" y="1677"/>
                </a:cubicBezTo>
                <a:cubicBezTo>
                  <a:pt x="24275" y="1304"/>
                  <a:pt x="24804" y="1008"/>
                  <a:pt x="25487" y="788"/>
                </a:cubicBezTo>
                <a:cubicBezTo>
                  <a:pt x="26168" y="573"/>
                  <a:pt x="27039" y="390"/>
                  <a:pt x="28097" y="231"/>
                </a:cubicBezTo>
                <a:cubicBezTo>
                  <a:pt x="29153" y="76"/>
                  <a:pt x="30423" y="0"/>
                  <a:pt x="31918" y="0"/>
                </a:cubicBezTo>
                <a:cubicBezTo>
                  <a:pt x="33470" y="0"/>
                  <a:pt x="34747" y="76"/>
                  <a:pt x="35740" y="231"/>
                </a:cubicBezTo>
                <a:cubicBezTo>
                  <a:pt x="36734" y="390"/>
                  <a:pt x="37516" y="573"/>
                  <a:pt x="38073" y="788"/>
                </a:cubicBezTo>
                <a:cubicBezTo>
                  <a:pt x="38631" y="1008"/>
                  <a:pt x="39002" y="1304"/>
                  <a:pt x="39193" y="1677"/>
                </a:cubicBezTo>
                <a:cubicBezTo>
                  <a:pt x="39376" y="2052"/>
                  <a:pt x="39437" y="2456"/>
                  <a:pt x="39376" y="2892"/>
                </a:cubicBezTo>
                <a:lnTo>
                  <a:pt x="29494" y="52211"/>
                </a:lnTo>
                <a:lnTo>
                  <a:pt x="36115" y="52211"/>
                </a:lnTo>
                <a:cubicBezTo>
                  <a:pt x="39780" y="52211"/>
                  <a:pt x="43077" y="51757"/>
                  <a:pt x="46001" y="50858"/>
                </a:cubicBezTo>
                <a:cubicBezTo>
                  <a:pt x="48917" y="49958"/>
                  <a:pt x="51624" y="48604"/>
                  <a:pt x="54111" y="46801"/>
                </a:cubicBezTo>
                <a:cubicBezTo>
                  <a:pt x="56599" y="45001"/>
                  <a:pt x="58924" y="42715"/>
                  <a:pt x="61102" y="39950"/>
                </a:cubicBezTo>
                <a:cubicBezTo>
                  <a:pt x="63276" y="37185"/>
                  <a:pt x="65390" y="33905"/>
                  <a:pt x="67442" y="30118"/>
                </a:cubicBezTo>
                <a:lnTo>
                  <a:pt x="81892" y="3824"/>
                </a:lnTo>
                <a:cubicBezTo>
                  <a:pt x="82263" y="3204"/>
                  <a:pt x="82670" y="2639"/>
                  <a:pt x="83106" y="2142"/>
                </a:cubicBezTo>
                <a:cubicBezTo>
                  <a:pt x="83542" y="1646"/>
                  <a:pt x="84132" y="1246"/>
                  <a:pt x="84873" y="933"/>
                </a:cubicBezTo>
                <a:cubicBezTo>
                  <a:pt x="85618" y="620"/>
                  <a:pt x="86566" y="390"/>
                  <a:pt x="87721" y="231"/>
                </a:cubicBezTo>
                <a:cubicBezTo>
                  <a:pt x="88869" y="76"/>
                  <a:pt x="90313" y="0"/>
                  <a:pt x="92052" y="0"/>
                </a:cubicBezTo>
                <a:cubicBezTo>
                  <a:pt x="93669" y="0"/>
                  <a:pt x="94960" y="62"/>
                  <a:pt x="95922" y="184"/>
                </a:cubicBezTo>
                <a:cubicBezTo>
                  <a:pt x="96887" y="314"/>
                  <a:pt x="97635" y="482"/>
                  <a:pt x="98164" y="698"/>
                </a:cubicBezTo>
                <a:cubicBezTo>
                  <a:pt x="98690" y="918"/>
                  <a:pt x="99032" y="1181"/>
                  <a:pt x="99187" y="1491"/>
                </a:cubicBezTo>
                <a:cubicBezTo>
                  <a:pt x="99342" y="1804"/>
                  <a:pt x="99421" y="2113"/>
                  <a:pt x="99421" y="2427"/>
                </a:cubicBezTo>
                <a:cubicBezTo>
                  <a:pt x="99421" y="3168"/>
                  <a:pt x="99220" y="3979"/>
                  <a:pt x="98816" y="4846"/>
                </a:cubicBezTo>
                <a:cubicBezTo>
                  <a:pt x="98410" y="5717"/>
                  <a:pt x="97837" y="6836"/>
                  <a:pt x="97088" y="8205"/>
                </a:cubicBezTo>
                <a:lnTo>
                  <a:pt x="82637" y="33286"/>
                </a:lnTo>
                <a:cubicBezTo>
                  <a:pt x="80459" y="37074"/>
                  <a:pt x="78346" y="40371"/>
                  <a:pt x="76298" y="43165"/>
                </a:cubicBezTo>
                <a:cubicBezTo>
                  <a:pt x="74247" y="45965"/>
                  <a:pt x="72133" y="48359"/>
                  <a:pt x="69959" y="50346"/>
                </a:cubicBezTo>
                <a:cubicBezTo>
                  <a:pt x="67781" y="52338"/>
                  <a:pt x="65545" y="53982"/>
                  <a:pt x="63248" y="55285"/>
                </a:cubicBezTo>
                <a:cubicBezTo>
                  <a:pt x="60945" y="56592"/>
                  <a:pt x="58461" y="57650"/>
                  <a:pt x="55788" y="58460"/>
                </a:cubicBezTo>
                <a:lnTo>
                  <a:pt x="55696" y="58645"/>
                </a:lnTo>
                <a:cubicBezTo>
                  <a:pt x="58427" y="59699"/>
                  <a:pt x="60774" y="60894"/>
                  <a:pt x="62733" y="62234"/>
                </a:cubicBezTo>
                <a:cubicBezTo>
                  <a:pt x="64689" y="63572"/>
                  <a:pt x="66384" y="65232"/>
                  <a:pt x="67817" y="67223"/>
                </a:cubicBezTo>
                <a:cubicBezTo>
                  <a:pt x="69245" y="69211"/>
                  <a:pt x="70456" y="71637"/>
                  <a:pt x="71453" y="74492"/>
                </a:cubicBezTo>
                <a:cubicBezTo>
                  <a:pt x="72446" y="77353"/>
                  <a:pt x="73346" y="80802"/>
                  <a:pt x="74153" y="84845"/>
                </a:cubicBezTo>
                <a:lnTo>
                  <a:pt x="79747" y="113559"/>
                </a:lnTo>
                <a:cubicBezTo>
                  <a:pt x="79938" y="114182"/>
                  <a:pt x="80061" y="114851"/>
                  <a:pt x="80122" y="115563"/>
                </a:cubicBezTo>
                <a:cubicBezTo>
                  <a:pt x="80183" y="116277"/>
                  <a:pt x="80214" y="116950"/>
                  <a:pt x="80214" y="117569"/>
                </a:cubicBezTo>
                <a:close/>
                <a:moveTo>
                  <a:pt x="179730" y="52118"/>
                </a:moveTo>
                <a:cubicBezTo>
                  <a:pt x="179730" y="56409"/>
                  <a:pt x="178736" y="60261"/>
                  <a:pt x="176746" y="63678"/>
                </a:cubicBezTo>
                <a:cubicBezTo>
                  <a:pt x="174758" y="67098"/>
                  <a:pt x="171648" y="70016"/>
                  <a:pt x="167425" y="72443"/>
                </a:cubicBezTo>
                <a:cubicBezTo>
                  <a:pt x="163195" y="74866"/>
                  <a:pt x="157791" y="76731"/>
                  <a:pt x="151203" y="78034"/>
                </a:cubicBezTo>
                <a:cubicBezTo>
                  <a:pt x="144612" y="79341"/>
                  <a:pt x="136717" y="79992"/>
                  <a:pt x="127515" y="79992"/>
                </a:cubicBezTo>
                <a:lnTo>
                  <a:pt x="117637" y="79992"/>
                </a:lnTo>
                <a:cubicBezTo>
                  <a:pt x="117202" y="82048"/>
                  <a:pt x="116906" y="84038"/>
                  <a:pt x="116751" y="85961"/>
                </a:cubicBezTo>
                <a:cubicBezTo>
                  <a:pt x="116594" y="87891"/>
                  <a:pt x="116517" y="89695"/>
                  <a:pt x="116517" y="91372"/>
                </a:cubicBezTo>
                <a:cubicBezTo>
                  <a:pt x="116517" y="97585"/>
                  <a:pt x="118054" y="102338"/>
                  <a:pt x="121132" y="105635"/>
                </a:cubicBezTo>
                <a:cubicBezTo>
                  <a:pt x="124207" y="108929"/>
                  <a:pt x="129197" y="110577"/>
                  <a:pt x="136094" y="110577"/>
                </a:cubicBezTo>
                <a:cubicBezTo>
                  <a:pt x="140072" y="110577"/>
                  <a:pt x="143647" y="110279"/>
                  <a:pt x="146818" y="109688"/>
                </a:cubicBezTo>
                <a:cubicBezTo>
                  <a:pt x="149987" y="109098"/>
                  <a:pt x="152736" y="108462"/>
                  <a:pt x="155070" y="107777"/>
                </a:cubicBezTo>
                <a:cubicBezTo>
                  <a:pt x="157402" y="107096"/>
                  <a:pt x="159314" y="106456"/>
                  <a:pt x="160805" y="105866"/>
                </a:cubicBezTo>
                <a:cubicBezTo>
                  <a:pt x="162298" y="105275"/>
                  <a:pt x="163317" y="104983"/>
                  <a:pt x="163879" y="104983"/>
                </a:cubicBezTo>
                <a:cubicBezTo>
                  <a:pt x="164437" y="104983"/>
                  <a:pt x="164858" y="105181"/>
                  <a:pt x="165139" y="105589"/>
                </a:cubicBezTo>
                <a:cubicBezTo>
                  <a:pt x="165420" y="105991"/>
                  <a:pt x="165560" y="106568"/>
                  <a:pt x="165560" y="107312"/>
                </a:cubicBezTo>
                <a:cubicBezTo>
                  <a:pt x="165560" y="107932"/>
                  <a:pt x="165495" y="108681"/>
                  <a:pt x="165373" y="109553"/>
                </a:cubicBezTo>
                <a:cubicBezTo>
                  <a:pt x="165247" y="110424"/>
                  <a:pt x="165059" y="111309"/>
                  <a:pt x="164812" y="112209"/>
                </a:cubicBezTo>
                <a:cubicBezTo>
                  <a:pt x="164559" y="113109"/>
                  <a:pt x="164235" y="113966"/>
                  <a:pt x="163833" y="114772"/>
                </a:cubicBezTo>
                <a:cubicBezTo>
                  <a:pt x="163425" y="115583"/>
                  <a:pt x="162979" y="116262"/>
                  <a:pt x="162483" y="116821"/>
                </a:cubicBezTo>
                <a:cubicBezTo>
                  <a:pt x="161733" y="117569"/>
                  <a:pt x="160412" y="118304"/>
                  <a:pt x="158519" y="119017"/>
                </a:cubicBezTo>
                <a:cubicBezTo>
                  <a:pt x="156621" y="119729"/>
                  <a:pt x="154371" y="120381"/>
                  <a:pt x="151761" y="120971"/>
                </a:cubicBezTo>
                <a:cubicBezTo>
                  <a:pt x="149151" y="121558"/>
                  <a:pt x="146290" y="122044"/>
                  <a:pt x="143182" y="122419"/>
                </a:cubicBezTo>
                <a:cubicBezTo>
                  <a:pt x="140072" y="122792"/>
                  <a:pt x="136966" y="122980"/>
                  <a:pt x="133859" y="122980"/>
                </a:cubicBezTo>
                <a:cubicBezTo>
                  <a:pt x="128326" y="122980"/>
                  <a:pt x="123476" y="122357"/>
                  <a:pt x="119311" y="121112"/>
                </a:cubicBezTo>
                <a:cubicBezTo>
                  <a:pt x="115149" y="119866"/>
                  <a:pt x="111683" y="117955"/>
                  <a:pt x="108918" y="115377"/>
                </a:cubicBezTo>
                <a:cubicBezTo>
                  <a:pt x="106149" y="112796"/>
                  <a:pt x="104083" y="109580"/>
                  <a:pt x="102715" y="105725"/>
                </a:cubicBezTo>
                <a:cubicBezTo>
                  <a:pt x="101347" y="101877"/>
                  <a:pt x="100667" y="97338"/>
                  <a:pt x="100667" y="92114"/>
                </a:cubicBezTo>
                <a:cubicBezTo>
                  <a:pt x="100667" y="88074"/>
                  <a:pt x="101055" y="83736"/>
                  <a:pt x="101832" y="79107"/>
                </a:cubicBezTo>
                <a:cubicBezTo>
                  <a:pt x="102607" y="74478"/>
                  <a:pt x="103838" y="69894"/>
                  <a:pt x="105515" y="65355"/>
                </a:cubicBezTo>
                <a:cubicBezTo>
                  <a:pt x="107193" y="60819"/>
                  <a:pt x="109371" y="56470"/>
                  <a:pt x="112043" y="52301"/>
                </a:cubicBezTo>
                <a:cubicBezTo>
                  <a:pt x="114714" y="48139"/>
                  <a:pt x="117900" y="44471"/>
                  <a:pt x="121598" y="41300"/>
                </a:cubicBezTo>
                <a:cubicBezTo>
                  <a:pt x="125294" y="38132"/>
                  <a:pt x="129570" y="35583"/>
                  <a:pt x="134417" y="33657"/>
                </a:cubicBezTo>
                <a:cubicBezTo>
                  <a:pt x="139262" y="31731"/>
                  <a:pt x="144734" y="30769"/>
                  <a:pt x="150829" y="30769"/>
                </a:cubicBezTo>
                <a:cubicBezTo>
                  <a:pt x="156049" y="30769"/>
                  <a:pt x="160477" y="31417"/>
                  <a:pt x="164113" y="32728"/>
                </a:cubicBezTo>
                <a:cubicBezTo>
                  <a:pt x="167749" y="34035"/>
                  <a:pt x="170734" y="35708"/>
                  <a:pt x="173063" y="37761"/>
                </a:cubicBezTo>
                <a:cubicBezTo>
                  <a:pt x="175392" y="39813"/>
                  <a:pt x="177084" y="42095"/>
                  <a:pt x="178145" y="44611"/>
                </a:cubicBezTo>
                <a:cubicBezTo>
                  <a:pt x="179201" y="47128"/>
                  <a:pt x="179730" y="49630"/>
                  <a:pt x="179730" y="52118"/>
                </a:cubicBezTo>
                <a:close/>
                <a:moveTo>
                  <a:pt x="163972" y="53518"/>
                </a:moveTo>
                <a:cubicBezTo>
                  <a:pt x="163972" y="50346"/>
                  <a:pt x="162734" y="47784"/>
                  <a:pt x="160246" y="45825"/>
                </a:cubicBezTo>
                <a:cubicBezTo>
                  <a:pt x="157759" y="43867"/>
                  <a:pt x="154213" y="42888"/>
                  <a:pt x="149612" y="42888"/>
                </a:cubicBezTo>
                <a:cubicBezTo>
                  <a:pt x="145572" y="42888"/>
                  <a:pt x="141999" y="43586"/>
                  <a:pt x="138891" y="44986"/>
                </a:cubicBezTo>
                <a:cubicBezTo>
                  <a:pt x="135785" y="46387"/>
                  <a:pt x="133038" y="48262"/>
                  <a:pt x="130643" y="50627"/>
                </a:cubicBezTo>
                <a:cubicBezTo>
                  <a:pt x="128249" y="52989"/>
                  <a:pt x="126195" y="55739"/>
                  <a:pt x="124488" y="58874"/>
                </a:cubicBezTo>
                <a:cubicBezTo>
                  <a:pt x="122777" y="62018"/>
                  <a:pt x="121395" y="65326"/>
                  <a:pt x="120338" y="68807"/>
                </a:cubicBezTo>
                <a:lnTo>
                  <a:pt x="129849" y="68807"/>
                </a:lnTo>
                <a:cubicBezTo>
                  <a:pt x="136375" y="68807"/>
                  <a:pt x="141826" y="68401"/>
                  <a:pt x="146210" y="67590"/>
                </a:cubicBezTo>
                <a:cubicBezTo>
                  <a:pt x="150591" y="66788"/>
                  <a:pt x="154106" y="65683"/>
                  <a:pt x="156747" y="64286"/>
                </a:cubicBezTo>
                <a:cubicBezTo>
                  <a:pt x="159386" y="62885"/>
                  <a:pt x="161251" y="61254"/>
                  <a:pt x="162342" y="59390"/>
                </a:cubicBezTo>
                <a:cubicBezTo>
                  <a:pt x="163429" y="57524"/>
                  <a:pt x="163972" y="55566"/>
                  <a:pt x="163972" y="53518"/>
                </a:cubicBezTo>
                <a:close/>
                <a:moveTo>
                  <a:pt x="275670" y="61160"/>
                </a:moveTo>
                <a:cubicBezTo>
                  <a:pt x="275670" y="64765"/>
                  <a:pt x="275325" y="68821"/>
                  <a:pt x="274644" y="73328"/>
                </a:cubicBezTo>
                <a:cubicBezTo>
                  <a:pt x="273959" y="77836"/>
                  <a:pt x="272872" y="82386"/>
                  <a:pt x="271383" y="86987"/>
                </a:cubicBezTo>
                <a:cubicBezTo>
                  <a:pt x="269888" y="91585"/>
                  <a:pt x="267976" y="96045"/>
                  <a:pt x="265643" y="100368"/>
                </a:cubicBezTo>
                <a:cubicBezTo>
                  <a:pt x="263312" y="104688"/>
                  <a:pt x="260504" y="108526"/>
                  <a:pt x="257209" y="111884"/>
                </a:cubicBezTo>
                <a:cubicBezTo>
                  <a:pt x="253915" y="115240"/>
                  <a:pt x="250110" y="117929"/>
                  <a:pt x="245786" y="119949"/>
                </a:cubicBezTo>
                <a:cubicBezTo>
                  <a:pt x="241466" y="121968"/>
                  <a:pt x="236574" y="122980"/>
                  <a:pt x="231102" y="122980"/>
                </a:cubicBezTo>
                <a:cubicBezTo>
                  <a:pt x="228308" y="122980"/>
                  <a:pt x="225759" y="122696"/>
                  <a:pt x="223459" y="122137"/>
                </a:cubicBezTo>
                <a:cubicBezTo>
                  <a:pt x="221159" y="121579"/>
                  <a:pt x="219046" y="120802"/>
                  <a:pt x="217119" y="119805"/>
                </a:cubicBezTo>
                <a:cubicBezTo>
                  <a:pt x="215194" y="118811"/>
                  <a:pt x="213418" y="117649"/>
                  <a:pt x="211806" y="116309"/>
                </a:cubicBezTo>
                <a:cubicBezTo>
                  <a:pt x="210189" y="114970"/>
                  <a:pt x="208695" y="113497"/>
                  <a:pt x="207328" y="111884"/>
                </a:cubicBezTo>
                <a:lnTo>
                  <a:pt x="199404" y="152158"/>
                </a:lnTo>
                <a:cubicBezTo>
                  <a:pt x="199278" y="152655"/>
                  <a:pt x="199080" y="153091"/>
                  <a:pt x="198799" y="153465"/>
                </a:cubicBezTo>
                <a:cubicBezTo>
                  <a:pt x="198515" y="153839"/>
                  <a:pt x="198064" y="154149"/>
                  <a:pt x="197446" y="154398"/>
                </a:cubicBezTo>
                <a:cubicBezTo>
                  <a:pt x="196822" y="154645"/>
                  <a:pt x="195998" y="154829"/>
                  <a:pt x="194972" y="154955"/>
                </a:cubicBezTo>
                <a:cubicBezTo>
                  <a:pt x="193947" y="155081"/>
                  <a:pt x="192661" y="155143"/>
                  <a:pt x="191106" y="155143"/>
                </a:cubicBezTo>
                <a:cubicBezTo>
                  <a:pt x="189677" y="155143"/>
                  <a:pt x="188478" y="155081"/>
                  <a:pt x="187517" y="154955"/>
                </a:cubicBezTo>
                <a:cubicBezTo>
                  <a:pt x="186551" y="154829"/>
                  <a:pt x="185788" y="154645"/>
                  <a:pt x="185231" y="154398"/>
                </a:cubicBezTo>
                <a:cubicBezTo>
                  <a:pt x="184673" y="154149"/>
                  <a:pt x="184312" y="153839"/>
                  <a:pt x="184158" y="153465"/>
                </a:cubicBezTo>
                <a:cubicBezTo>
                  <a:pt x="184007" y="153091"/>
                  <a:pt x="183959" y="152655"/>
                  <a:pt x="184020" y="152158"/>
                </a:cubicBezTo>
                <a:lnTo>
                  <a:pt x="207604" y="34870"/>
                </a:lnTo>
                <a:cubicBezTo>
                  <a:pt x="207734" y="33876"/>
                  <a:pt x="208353" y="33163"/>
                  <a:pt x="209472" y="32728"/>
                </a:cubicBezTo>
                <a:cubicBezTo>
                  <a:pt x="210589" y="32292"/>
                  <a:pt x="212457" y="32076"/>
                  <a:pt x="215067" y="32076"/>
                </a:cubicBezTo>
                <a:cubicBezTo>
                  <a:pt x="216374" y="32076"/>
                  <a:pt x="217429" y="32119"/>
                  <a:pt x="218239" y="32213"/>
                </a:cubicBezTo>
                <a:cubicBezTo>
                  <a:pt x="219046" y="32307"/>
                  <a:pt x="219701" y="32461"/>
                  <a:pt x="220198" y="32678"/>
                </a:cubicBezTo>
                <a:cubicBezTo>
                  <a:pt x="220694" y="32897"/>
                  <a:pt x="221004" y="33189"/>
                  <a:pt x="221130" y="33563"/>
                </a:cubicBezTo>
                <a:cubicBezTo>
                  <a:pt x="221252" y="33938"/>
                  <a:pt x="221285" y="34374"/>
                  <a:pt x="221220" y="34870"/>
                </a:cubicBezTo>
                <a:lnTo>
                  <a:pt x="218049" y="50814"/>
                </a:lnTo>
                <a:cubicBezTo>
                  <a:pt x="218920" y="48763"/>
                  <a:pt x="220400" y="46573"/>
                  <a:pt x="222480" y="44240"/>
                </a:cubicBezTo>
                <a:cubicBezTo>
                  <a:pt x="224560" y="41909"/>
                  <a:pt x="227048" y="39733"/>
                  <a:pt x="229939" y="37714"/>
                </a:cubicBezTo>
                <a:cubicBezTo>
                  <a:pt x="232826" y="35694"/>
                  <a:pt x="236045" y="34035"/>
                  <a:pt x="239587" y="32728"/>
                </a:cubicBezTo>
                <a:cubicBezTo>
                  <a:pt x="243130" y="31417"/>
                  <a:pt x="246737" y="30769"/>
                  <a:pt x="250401" y="30769"/>
                </a:cubicBezTo>
                <a:cubicBezTo>
                  <a:pt x="255125" y="30769"/>
                  <a:pt x="259088" y="31576"/>
                  <a:pt x="262292" y="33193"/>
                </a:cubicBezTo>
                <a:cubicBezTo>
                  <a:pt x="265488" y="34809"/>
                  <a:pt x="268084" y="36972"/>
                  <a:pt x="270076" y="39672"/>
                </a:cubicBezTo>
                <a:cubicBezTo>
                  <a:pt x="272063" y="42376"/>
                  <a:pt x="273496" y="45580"/>
                  <a:pt x="274367" y="49277"/>
                </a:cubicBezTo>
                <a:cubicBezTo>
                  <a:pt x="275234" y="52974"/>
                  <a:pt x="275670" y="56938"/>
                  <a:pt x="275670" y="61160"/>
                </a:cubicBezTo>
                <a:close/>
                <a:moveTo>
                  <a:pt x="259538" y="62187"/>
                </a:moveTo>
                <a:cubicBezTo>
                  <a:pt x="259538" y="59516"/>
                  <a:pt x="259307" y="57061"/>
                  <a:pt x="258840" y="54821"/>
                </a:cubicBezTo>
                <a:cubicBezTo>
                  <a:pt x="258375" y="52585"/>
                  <a:pt x="257627" y="50656"/>
                  <a:pt x="256601" y="49040"/>
                </a:cubicBezTo>
                <a:cubicBezTo>
                  <a:pt x="255575" y="47427"/>
                  <a:pt x="254243" y="46181"/>
                  <a:pt x="252594" y="45310"/>
                </a:cubicBezTo>
                <a:cubicBezTo>
                  <a:pt x="250948" y="44442"/>
                  <a:pt x="248911" y="44007"/>
                  <a:pt x="246484" y="44007"/>
                </a:cubicBezTo>
                <a:cubicBezTo>
                  <a:pt x="243126" y="44007"/>
                  <a:pt x="239712" y="44939"/>
                  <a:pt x="236231" y="46801"/>
                </a:cubicBezTo>
                <a:cubicBezTo>
                  <a:pt x="232750" y="48669"/>
                  <a:pt x="229518" y="51279"/>
                  <a:pt x="226534" y="54634"/>
                </a:cubicBezTo>
                <a:cubicBezTo>
                  <a:pt x="223553" y="57993"/>
                  <a:pt x="220896" y="61953"/>
                  <a:pt x="218563" y="66521"/>
                </a:cubicBezTo>
                <a:cubicBezTo>
                  <a:pt x="216230" y="71089"/>
                  <a:pt x="214538" y="76075"/>
                  <a:pt x="213479" y="81487"/>
                </a:cubicBezTo>
                <a:lnTo>
                  <a:pt x="210406" y="96873"/>
                </a:lnTo>
                <a:cubicBezTo>
                  <a:pt x="213328" y="101225"/>
                  <a:pt x="216464" y="104469"/>
                  <a:pt x="219823" y="106614"/>
                </a:cubicBezTo>
                <a:cubicBezTo>
                  <a:pt x="223182" y="108756"/>
                  <a:pt x="226969" y="109829"/>
                  <a:pt x="231196" y="109829"/>
                </a:cubicBezTo>
                <a:cubicBezTo>
                  <a:pt x="234493" y="109829"/>
                  <a:pt x="237491" y="109052"/>
                  <a:pt x="240191" y="107496"/>
                </a:cubicBezTo>
                <a:cubicBezTo>
                  <a:pt x="242895" y="105941"/>
                  <a:pt x="245289" y="103860"/>
                  <a:pt x="247370" y="101251"/>
                </a:cubicBezTo>
                <a:cubicBezTo>
                  <a:pt x="249454" y="98641"/>
                  <a:pt x="251258" y="95692"/>
                  <a:pt x="252781" y="92395"/>
                </a:cubicBezTo>
                <a:cubicBezTo>
                  <a:pt x="254303" y="89101"/>
                  <a:pt x="255575" y="85680"/>
                  <a:pt x="256601" y="82138"/>
                </a:cubicBezTo>
                <a:cubicBezTo>
                  <a:pt x="257627" y="78595"/>
                  <a:pt x="258375" y="75082"/>
                  <a:pt x="258840" y="71601"/>
                </a:cubicBezTo>
                <a:cubicBezTo>
                  <a:pt x="259307" y="68120"/>
                  <a:pt x="259538" y="64981"/>
                  <a:pt x="259538" y="62187"/>
                </a:cubicBezTo>
                <a:close/>
                <a:moveTo>
                  <a:pt x="358553" y="118872"/>
                </a:moveTo>
                <a:cubicBezTo>
                  <a:pt x="358304" y="119935"/>
                  <a:pt x="357620" y="120677"/>
                  <a:pt x="356504" y="121112"/>
                </a:cubicBezTo>
                <a:cubicBezTo>
                  <a:pt x="355381" y="121548"/>
                  <a:pt x="353520" y="121764"/>
                  <a:pt x="350910" y="121764"/>
                </a:cubicBezTo>
                <a:cubicBezTo>
                  <a:pt x="349664" y="121764"/>
                  <a:pt x="348638" y="121701"/>
                  <a:pt x="347831" y="121579"/>
                </a:cubicBezTo>
                <a:cubicBezTo>
                  <a:pt x="347023" y="121450"/>
                  <a:pt x="346369" y="121281"/>
                  <a:pt x="345873" y="121061"/>
                </a:cubicBezTo>
                <a:cubicBezTo>
                  <a:pt x="345376" y="120845"/>
                  <a:pt x="345035" y="120569"/>
                  <a:pt x="344847" y="120226"/>
                </a:cubicBezTo>
                <a:cubicBezTo>
                  <a:pt x="344660" y="119884"/>
                  <a:pt x="344660" y="119431"/>
                  <a:pt x="344847" y="118872"/>
                </a:cubicBezTo>
                <a:lnTo>
                  <a:pt x="347925" y="103025"/>
                </a:lnTo>
                <a:cubicBezTo>
                  <a:pt x="347115" y="105012"/>
                  <a:pt x="345653" y="107187"/>
                  <a:pt x="343540" y="109553"/>
                </a:cubicBezTo>
                <a:cubicBezTo>
                  <a:pt x="341428" y="111913"/>
                  <a:pt x="338925" y="114088"/>
                  <a:pt x="336038" y="116079"/>
                </a:cubicBezTo>
                <a:cubicBezTo>
                  <a:pt x="333147" y="118067"/>
                  <a:pt x="329932" y="119715"/>
                  <a:pt x="326390" y="121022"/>
                </a:cubicBezTo>
                <a:cubicBezTo>
                  <a:pt x="322848" y="122329"/>
                  <a:pt x="319241" y="122980"/>
                  <a:pt x="315572" y="122980"/>
                </a:cubicBezTo>
                <a:cubicBezTo>
                  <a:pt x="310600" y="122980"/>
                  <a:pt x="306483" y="122109"/>
                  <a:pt x="303220" y="120367"/>
                </a:cubicBezTo>
                <a:cubicBezTo>
                  <a:pt x="299955" y="118628"/>
                  <a:pt x="297360" y="116324"/>
                  <a:pt x="295434" y="113465"/>
                </a:cubicBezTo>
                <a:cubicBezTo>
                  <a:pt x="293504" y="110607"/>
                  <a:pt x="292182" y="107375"/>
                  <a:pt x="291470" y="103766"/>
                </a:cubicBezTo>
                <a:cubicBezTo>
                  <a:pt x="290757" y="100163"/>
                  <a:pt x="290397" y="96466"/>
                  <a:pt x="290397" y="92679"/>
                </a:cubicBezTo>
                <a:cubicBezTo>
                  <a:pt x="290397" y="89197"/>
                  <a:pt x="290724" y="85249"/>
                  <a:pt x="291376" y="80835"/>
                </a:cubicBezTo>
                <a:cubicBezTo>
                  <a:pt x="292027" y="76421"/>
                  <a:pt x="293091" y="71914"/>
                  <a:pt x="294552" y="67314"/>
                </a:cubicBezTo>
                <a:cubicBezTo>
                  <a:pt x="296013" y="62716"/>
                  <a:pt x="297904" y="58245"/>
                  <a:pt x="300235" y="53892"/>
                </a:cubicBezTo>
                <a:cubicBezTo>
                  <a:pt x="302566" y="49540"/>
                  <a:pt x="305377" y="45637"/>
                  <a:pt x="308671" y="42185"/>
                </a:cubicBezTo>
                <a:cubicBezTo>
                  <a:pt x="311969" y="38736"/>
                  <a:pt x="315788" y="35971"/>
                  <a:pt x="320140" y="33891"/>
                </a:cubicBezTo>
                <a:cubicBezTo>
                  <a:pt x="324493" y="31810"/>
                  <a:pt x="329432" y="30769"/>
                  <a:pt x="334965" y="30769"/>
                </a:cubicBezTo>
                <a:cubicBezTo>
                  <a:pt x="340495" y="30769"/>
                  <a:pt x="345237" y="31886"/>
                  <a:pt x="349185" y="34121"/>
                </a:cubicBezTo>
                <a:cubicBezTo>
                  <a:pt x="353127" y="36360"/>
                  <a:pt x="356655" y="39438"/>
                  <a:pt x="359762" y="43355"/>
                </a:cubicBezTo>
                <a:lnTo>
                  <a:pt x="361537" y="34870"/>
                </a:lnTo>
                <a:cubicBezTo>
                  <a:pt x="361789" y="33876"/>
                  <a:pt x="362502" y="33163"/>
                  <a:pt x="363686" y="32728"/>
                </a:cubicBezTo>
                <a:cubicBezTo>
                  <a:pt x="364863" y="32292"/>
                  <a:pt x="366696" y="32076"/>
                  <a:pt x="369184" y="32076"/>
                </a:cubicBezTo>
                <a:cubicBezTo>
                  <a:pt x="370426" y="32076"/>
                  <a:pt x="371470" y="32119"/>
                  <a:pt x="372308" y="32213"/>
                </a:cubicBezTo>
                <a:cubicBezTo>
                  <a:pt x="373144" y="32307"/>
                  <a:pt x="373817" y="32476"/>
                  <a:pt x="374313" y="32728"/>
                </a:cubicBezTo>
                <a:cubicBezTo>
                  <a:pt x="374810" y="32977"/>
                  <a:pt x="375120" y="33286"/>
                  <a:pt x="375242" y="33660"/>
                </a:cubicBezTo>
                <a:cubicBezTo>
                  <a:pt x="375365" y="34035"/>
                  <a:pt x="375397" y="34435"/>
                  <a:pt x="375336" y="34870"/>
                </a:cubicBezTo>
                <a:close/>
                <a:moveTo>
                  <a:pt x="355662" y="56873"/>
                </a:moveTo>
                <a:cubicBezTo>
                  <a:pt x="352738" y="52585"/>
                  <a:pt x="349585" y="49367"/>
                  <a:pt x="346197" y="47222"/>
                </a:cubicBezTo>
                <a:cubicBezTo>
                  <a:pt x="342810" y="45080"/>
                  <a:pt x="339005" y="44007"/>
                  <a:pt x="334778" y="44007"/>
                </a:cubicBezTo>
                <a:cubicBezTo>
                  <a:pt x="331419" y="44007"/>
                  <a:pt x="328391" y="44799"/>
                  <a:pt x="325688" y="46387"/>
                </a:cubicBezTo>
                <a:cubicBezTo>
                  <a:pt x="322985" y="47970"/>
                  <a:pt x="320591" y="50066"/>
                  <a:pt x="318510" y="52676"/>
                </a:cubicBezTo>
                <a:cubicBezTo>
                  <a:pt x="316426" y="55285"/>
                  <a:pt x="314626" y="58256"/>
                  <a:pt x="313103" y="61582"/>
                </a:cubicBezTo>
                <a:cubicBezTo>
                  <a:pt x="311579" y="64908"/>
                  <a:pt x="310334" y="68340"/>
                  <a:pt x="309373" y="71882"/>
                </a:cubicBezTo>
                <a:cubicBezTo>
                  <a:pt x="308408" y="75424"/>
                  <a:pt x="307695" y="78905"/>
                  <a:pt x="307231" y="82325"/>
                </a:cubicBezTo>
                <a:cubicBezTo>
                  <a:pt x="306763" y="85745"/>
                  <a:pt x="306528" y="88824"/>
                  <a:pt x="306528" y="91555"/>
                </a:cubicBezTo>
                <a:cubicBezTo>
                  <a:pt x="306528" y="93733"/>
                  <a:pt x="306699" y="95894"/>
                  <a:pt x="307040" y="98036"/>
                </a:cubicBezTo>
                <a:cubicBezTo>
                  <a:pt x="307386" y="100185"/>
                  <a:pt x="308037" y="102143"/>
                  <a:pt x="308998" y="103911"/>
                </a:cubicBezTo>
                <a:cubicBezTo>
                  <a:pt x="309964" y="105682"/>
                  <a:pt x="311284" y="107112"/>
                  <a:pt x="312962" y="108199"/>
                </a:cubicBezTo>
                <a:cubicBezTo>
                  <a:pt x="314640" y="109286"/>
                  <a:pt x="316818" y="109829"/>
                  <a:pt x="319489" y="109829"/>
                </a:cubicBezTo>
                <a:cubicBezTo>
                  <a:pt x="322909" y="109829"/>
                  <a:pt x="326340" y="108878"/>
                  <a:pt x="329788" y="106985"/>
                </a:cubicBezTo>
                <a:cubicBezTo>
                  <a:pt x="333242" y="105091"/>
                  <a:pt x="336456" y="102463"/>
                  <a:pt x="339440" y="99108"/>
                </a:cubicBezTo>
                <a:cubicBezTo>
                  <a:pt x="342425" y="95750"/>
                  <a:pt x="345063" y="91800"/>
                  <a:pt x="347368" y="87264"/>
                </a:cubicBezTo>
                <a:cubicBezTo>
                  <a:pt x="349668" y="82729"/>
                  <a:pt x="351375" y="77728"/>
                  <a:pt x="352494" y="72256"/>
                </a:cubicBezTo>
                <a:close/>
                <a:moveTo>
                  <a:pt x="493181" y="118037"/>
                </a:moveTo>
                <a:cubicBezTo>
                  <a:pt x="493060" y="119405"/>
                  <a:pt x="492469" y="120367"/>
                  <a:pt x="491411" y="120924"/>
                </a:cubicBezTo>
                <a:cubicBezTo>
                  <a:pt x="490352" y="121483"/>
                  <a:pt x="488394" y="121764"/>
                  <a:pt x="485535" y="121764"/>
                </a:cubicBezTo>
                <a:cubicBezTo>
                  <a:pt x="483922" y="121764"/>
                  <a:pt x="482615" y="121734"/>
                  <a:pt x="481618" y="121673"/>
                </a:cubicBezTo>
                <a:cubicBezTo>
                  <a:pt x="480625" y="121609"/>
                  <a:pt x="479883" y="121485"/>
                  <a:pt x="479383" y="121303"/>
                </a:cubicBezTo>
                <a:cubicBezTo>
                  <a:pt x="478887" y="121112"/>
                  <a:pt x="478559" y="120849"/>
                  <a:pt x="478404" y="120506"/>
                </a:cubicBezTo>
                <a:cubicBezTo>
                  <a:pt x="478245" y="120165"/>
                  <a:pt x="478202" y="119715"/>
                  <a:pt x="478267" y="119154"/>
                </a:cubicBezTo>
                <a:lnTo>
                  <a:pt x="481810" y="70204"/>
                </a:lnTo>
                <a:cubicBezTo>
                  <a:pt x="481932" y="68962"/>
                  <a:pt x="482101" y="67314"/>
                  <a:pt x="482320" y="65265"/>
                </a:cubicBezTo>
                <a:cubicBezTo>
                  <a:pt x="482536" y="63213"/>
                  <a:pt x="482785" y="60992"/>
                  <a:pt x="483066" y="58598"/>
                </a:cubicBezTo>
                <a:cubicBezTo>
                  <a:pt x="483347" y="56204"/>
                  <a:pt x="483641" y="53763"/>
                  <a:pt x="483951" y="51279"/>
                </a:cubicBezTo>
                <a:cubicBezTo>
                  <a:pt x="484265" y="48791"/>
                  <a:pt x="484575" y="46524"/>
                  <a:pt x="484883" y="44471"/>
                </a:cubicBezTo>
                <a:lnTo>
                  <a:pt x="484697" y="44471"/>
                </a:lnTo>
                <a:cubicBezTo>
                  <a:pt x="483765" y="46275"/>
                  <a:pt x="482770" y="48168"/>
                  <a:pt x="481712" y="50160"/>
                </a:cubicBezTo>
                <a:cubicBezTo>
                  <a:pt x="480657" y="52150"/>
                  <a:pt x="479585" y="54169"/>
                  <a:pt x="478498" y="56218"/>
                </a:cubicBezTo>
                <a:cubicBezTo>
                  <a:pt x="477411" y="58270"/>
                  <a:pt x="476324" y="60322"/>
                  <a:pt x="475235" y="62371"/>
                </a:cubicBezTo>
                <a:cubicBezTo>
                  <a:pt x="474145" y="64426"/>
                  <a:pt x="473133" y="66356"/>
                  <a:pt x="472205" y="68156"/>
                </a:cubicBezTo>
                <a:lnTo>
                  <a:pt x="444791" y="117847"/>
                </a:lnTo>
                <a:cubicBezTo>
                  <a:pt x="444420" y="118595"/>
                  <a:pt x="444035" y="119215"/>
                  <a:pt x="443627" y="119715"/>
                </a:cubicBezTo>
                <a:cubicBezTo>
                  <a:pt x="443225" y="120212"/>
                  <a:pt x="442695" y="120614"/>
                  <a:pt x="442044" y="120924"/>
                </a:cubicBezTo>
                <a:cubicBezTo>
                  <a:pt x="441392" y="121238"/>
                  <a:pt x="440582" y="121450"/>
                  <a:pt x="439617" y="121579"/>
                </a:cubicBezTo>
                <a:cubicBezTo>
                  <a:pt x="438656" y="121701"/>
                  <a:pt x="437489" y="121764"/>
                  <a:pt x="436122" y="121764"/>
                </a:cubicBezTo>
                <a:cubicBezTo>
                  <a:pt x="434876" y="121764"/>
                  <a:pt x="433836" y="121701"/>
                  <a:pt x="433000" y="121579"/>
                </a:cubicBezTo>
                <a:cubicBezTo>
                  <a:pt x="432158" y="121450"/>
                  <a:pt x="431477" y="121252"/>
                  <a:pt x="430949" y="120971"/>
                </a:cubicBezTo>
                <a:cubicBezTo>
                  <a:pt x="430419" y="120694"/>
                  <a:pt x="430016" y="120302"/>
                  <a:pt x="429739" y="119805"/>
                </a:cubicBezTo>
                <a:cubicBezTo>
                  <a:pt x="429458" y="119307"/>
                  <a:pt x="429285" y="118689"/>
                  <a:pt x="429221" y="117943"/>
                </a:cubicBezTo>
                <a:lnTo>
                  <a:pt x="422135" y="68156"/>
                </a:lnTo>
                <a:cubicBezTo>
                  <a:pt x="421823" y="66103"/>
                  <a:pt x="421531" y="64008"/>
                  <a:pt x="421254" y="61859"/>
                </a:cubicBezTo>
                <a:cubicBezTo>
                  <a:pt x="420973" y="59718"/>
                  <a:pt x="420724" y="57618"/>
                  <a:pt x="420508" y="55566"/>
                </a:cubicBezTo>
                <a:cubicBezTo>
                  <a:pt x="420289" y="53518"/>
                  <a:pt x="420106" y="51541"/>
                  <a:pt x="419951" y="49648"/>
                </a:cubicBezTo>
                <a:cubicBezTo>
                  <a:pt x="419792" y="47754"/>
                  <a:pt x="419652" y="46026"/>
                  <a:pt x="419525" y="44471"/>
                </a:cubicBezTo>
                <a:lnTo>
                  <a:pt x="419343" y="44471"/>
                </a:lnTo>
                <a:cubicBezTo>
                  <a:pt x="418842" y="46461"/>
                  <a:pt x="418283" y="48543"/>
                  <a:pt x="417665" y="50717"/>
                </a:cubicBezTo>
                <a:cubicBezTo>
                  <a:pt x="417041" y="52895"/>
                  <a:pt x="416419" y="55103"/>
                  <a:pt x="415797" y="57338"/>
                </a:cubicBezTo>
                <a:cubicBezTo>
                  <a:pt x="415177" y="59577"/>
                  <a:pt x="414522" y="61798"/>
                  <a:pt x="413838" y="64001"/>
                </a:cubicBezTo>
                <a:cubicBezTo>
                  <a:pt x="413158" y="66211"/>
                  <a:pt x="412502" y="68278"/>
                  <a:pt x="411880" y="70204"/>
                </a:cubicBezTo>
                <a:lnTo>
                  <a:pt x="396590" y="118314"/>
                </a:lnTo>
                <a:cubicBezTo>
                  <a:pt x="396342" y="119056"/>
                  <a:pt x="396047" y="119664"/>
                  <a:pt x="395704" y="120129"/>
                </a:cubicBezTo>
                <a:cubicBezTo>
                  <a:pt x="395362" y="120596"/>
                  <a:pt x="394880" y="120939"/>
                  <a:pt x="394261" y="121158"/>
                </a:cubicBezTo>
                <a:cubicBezTo>
                  <a:pt x="393638" y="121378"/>
                  <a:pt x="392814" y="121532"/>
                  <a:pt x="391787" y="121626"/>
                </a:cubicBezTo>
                <a:cubicBezTo>
                  <a:pt x="390761" y="121717"/>
                  <a:pt x="389440" y="121764"/>
                  <a:pt x="387824" y="121764"/>
                </a:cubicBezTo>
                <a:cubicBezTo>
                  <a:pt x="386273" y="121764"/>
                  <a:pt x="385045" y="121701"/>
                  <a:pt x="384148" y="121579"/>
                </a:cubicBezTo>
                <a:cubicBezTo>
                  <a:pt x="383245" y="121450"/>
                  <a:pt x="382594" y="121238"/>
                  <a:pt x="382190" y="120924"/>
                </a:cubicBezTo>
                <a:cubicBezTo>
                  <a:pt x="381784" y="120614"/>
                  <a:pt x="381578" y="120226"/>
                  <a:pt x="381578" y="119758"/>
                </a:cubicBezTo>
                <a:cubicBezTo>
                  <a:pt x="381578" y="119293"/>
                  <a:pt x="381705" y="118718"/>
                  <a:pt x="381953" y="118037"/>
                </a:cubicBezTo>
                <a:lnTo>
                  <a:pt x="407128" y="38596"/>
                </a:lnTo>
                <a:cubicBezTo>
                  <a:pt x="407811" y="36613"/>
                  <a:pt x="408805" y="35104"/>
                  <a:pt x="410112" y="34074"/>
                </a:cubicBezTo>
                <a:cubicBezTo>
                  <a:pt x="411415" y="33049"/>
                  <a:pt x="413183" y="32537"/>
                  <a:pt x="415426" y="32537"/>
                </a:cubicBezTo>
                <a:lnTo>
                  <a:pt x="421952" y="32537"/>
                </a:lnTo>
                <a:cubicBezTo>
                  <a:pt x="423752" y="32537"/>
                  <a:pt x="425243" y="32678"/>
                  <a:pt x="426427" y="32959"/>
                </a:cubicBezTo>
                <a:cubicBezTo>
                  <a:pt x="427608" y="33239"/>
                  <a:pt x="428587" y="33722"/>
                  <a:pt x="429364" y="34402"/>
                </a:cubicBezTo>
                <a:cubicBezTo>
                  <a:pt x="430139" y="35086"/>
                  <a:pt x="430729" y="36004"/>
                  <a:pt x="431132" y="37152"/>
                </a:cubicBezTo>
                <a:cubicBezTo>
                  <a:pt x="431539" y="38304"/>
                  <a:pt x="431831" y="39752"/>
                  <a:pt x="432021" y="41491"/>
                </a:cubicBezTo>
                <a:lnTo>
                  <a:pt x="437331" y="77199"/>
                </a:lnTo>
                <a:cubicBezTo>
                  <a:pt x="437645" y="79374"/>
                  <a:pt x="437921" y="81562"/>
                  <a:pt x="438174" y="83769"/>
                </a:cubicBezTo>
                <a:cubicBezTo>
                  <a:pt x="438422" y="85975"/>
                  <a:pt x="438671" y="88150"/>
                  <a:pt x="438922" y="90296"/>
                </a:cubicBezTo>
                <a:cubicBezTo>
                  <a:pt x="439167" y="92441"/>
                  <a:pt x="439369" y="94540"/>
                  <a:pt x="439528" y="96588"/>
                </a:cubicBezTo>
                <a:cubicBezTo>
                  <a:pt x="439682" y="98641"/>
                  <a:pt x="439819" y="100599"/>
                  <a:pt x="439944" y="102463"/>
                </a:cubicBezTo>
                <a:lnTo>
                  <a:pt x="440132" y="102463"/>
                </a:lnTo>
                <a:cubicBezTo>
                  <a:pt x="441064" y="100538"/>
                  <a:pt x="442058" y="98504"/>
                  <a:pt x="443117" y="96355"/>
                </a:cubicBezTo>
                <a:cubicBezTo>
                  <a:pt x="444171" y="94212"/>
                  <a:pt x="445258" y="92038"/>
                  <a:pt x="446382" y="89828"/>
                </a:cubicBezTo>
                <a:cubicBezTo>
                  <a:pt x="447499" y="87625"/>
                  <a:pt x="448617" y="85431"/>
                  <a:pt x="449734" y="83253"/>
                </a:cubicBezTo>
                <a:cubicBezTo>
                  <a:pt x="450853" y="81079"/>
                  <a:pt x="452002" y="78999"/>
                  <a:pt x="453185" y="77015"/>
                </a:cubicBezTo>
                <a:lnTo>
                  <a:pt x="472392" y="41491"/>
                </a:lnTo>
                <a:cubicBezTo>
                  <a:pt x="473198" y="39935"/>
                  <a:pt x="474023" y="38585"/>
                  <a:pt x="474862" y="37433"/>
                </a:cubicBezTo>
                <a:cubicBezTo>
                  <a:pt x="475700" y="36285"/>
                  <a:pt x="476632" y="35353"/>
                  <a:pt x="477658" y="34639"/>
                </a:cubicBezTo>
                <a:cubicBezTo>
                  <a:pt x="478681" y="33927"/>
                  <a:pt x="479833" y="33394"/>
                  <a:pt x="481108" y="33049"/>
                </a:cubicBezTo>
                <a:cubicBezTo>
                  <a:pt x="482381" y="32706"/>
                  <a:pt x="483890" y="32537"/>
                  <a:pt x="485629" y="32537"/>
                </a:cubicBezTo>
                <a:lnTo>
                  <a:pt x="493650" y="32537"/>
                </a:lnTo>
                <a:cubicBezTo>
                  <a:pt x="495889" y="32537"/>
                  <a:pt x="497487" y="33005"/>
                  <a:pt x="498452" y="33938"/>
                </a:cubicBezTo>
                <a:cubicBezTo>
                  <a:pt x="499414" y="34870"/>
                  <a:pt x="499770" y="36360"/>
                  <a:pt x="499525" y="38412"/>
                </a:cubicBezTo>
                <a:close/>
                <a:moveTo>
                  <a:pt x="584366" y="50908"/>
                </a:moveTo>
                <a:cubicBezTo>
                  <a:pt x="584366" y="53457"/>
                  <a:pt x="583855" y="55952"/>
                  <a:pt x="582829" y="58411"/>
                </a:cubicBezTo>
                <a:cubicBezTo>
                  <a:pt x="581804" y="60866"/>
                  <a:pt x="580373" y="63134"/>
                  <a:pt x="578541" y="65218"/>
                </a:cubicBezTo>
                <a:cubicBezTo>
                  <a:pt x="576706" y="67298"/>
                  <a:pt x="574516" y="69149"/>
                  <a:pt x="571967" y="70765"/>
                </a:cubicBezTo>
                <a:cubicBezTo>
                  <a:pt x="569418" y="72378"/>
                  <a:pt x="566654" y="73595"/>
                  <a:pt x="563671" y="74402"/>
                </a:cubicBezTo>
                <a:lnTo>
                  <a:pt x="563576" y="74682"/>
                </a:lnTo>
                <a:cubicBezTo>
                  <a:pt x="565499" y="74866"/>
                  <a:pt x="567414" y="75381"/>
                  <a:pt x="569308" y="76216"/>
                </a:cubicBezTo>
                <a:cubicBezTo>
                  <a:pt x="571204" y="77055"/>
                  <a:pt x="572882" y="78189"/>
                  <a:pt x="574344" y="79621"/>
                </a:cubicBezTo>
                <a:cubicBezTo>
                  <a:pt x="575805" y="81051"/>
                  <a:pt x="576983" y="82731"/>
                  <a:pt x="577887" y="84654"/>
                </a:cubicBezTo>
                <a:cubicBezTo>
                  <a:pt x="578790" y="86585"/>
                  <a:pt x="579239" y="88791"/>
                  <a:pt x="579239" y="91278"/>
                </a:cubicBezTo>
                <a:cubicBezTo>
                  <a:pt x="579239" y="95631"/>
                  <a:pt x="578307" y="99732"/>
                  <a:pt x="576447" y="103584"/>
                </a:cubicBezTo>
                <a:cubicBezTo>
                  <a:pt x="574577" y="107439"/>
                  <a:pt x="571879" y="110797"/>
                  <a:pt x="568331" y="113652"/>
                </a:cubicBezTo>
                <a:cubicBezTo>
                  <a:pt x="564789" y="116515"/>
                  <a:pt x="560408" y="118783"/>
                  <a:pt x="555188" y="120461"/>
                </a:cubicBezTo>
                <a:cubicBezTo>
                  <a:pt x="549964" y="122137"/>
                  <a:pt x="543995" y="122980"/>
                  <a:pt x="537285" y="122980"/>
                </a:cubicBezTo>
                <a:cubicBezTo>
                  <a:pt x="534363" y="122980"/>
                  <a:pt x="531533" y="122747"/>
                  <a:pt x="528800" y="122282"/>
                </a:cubicBezTo>
                <a:cubicBezTo>
                  <a:pt x="526064" y="121813"/>
                  <a:pt x="523563" y="121220"/>
                  <a:pt x="521294" y="120504"/>
                </a:cubicBezTo>
                <a:cubicBezTo>
                  <a:pt x="519022" y="119790"/>
                  <a:pt x="517050" y="118966"/>
                  <a:pt x="515372" y="118034"/>
                </a:cubicBezTo>
                <a:cubicBezTo>
                  <a:pt x="513695" y="117105"/>
                  <a:pt x="512421" y="116201"/>
                  <a:pt x="511552" y="115330"/>
                </a:cubicBezTo>
                <a:cubicBezTo>
                  <a:pt x="510808" y="114772"/>
                  <a:pt x="510433" y="113775"/>
                  <a:pt x="510433" y="112345"/>
                </a:cubicBezTo>
                <a:cubicBezTo>
                  <a:pt x="510433" y="111666"/>
                  <a:pt x="510526" y="110809"/>
                  <a:pt x="510714" y="109782"/>
                </a:cubicBezTo>
                <a:cubicBezTo>
                  <a:pt x="510901" y="108756"/>
                  <a:pt x="511146" y="107763"/>
                  <a:pt x="511459" y="106798"/>
                </a:cubicBezTo>
                <a:cubicBezTo>
                  <a:pt x="511772" y="105837"/>
                  <a:pt x="512158" y="105012"/>
                  <a:pt x="512621" y="104332"/>
                </a:cubicBezTo>
                <a:cubicBezTo>
                  <a:pt x="513090" y="103648"/>
                  <a:pt x="513634" y="103305"/>
                  <a:pt x="514252" y="103305"/>
                </a:cubicBezTo>
                <a:cubicBezTo>
                  <a:pt x="514998" y="103305"/>
                  <a:pt x="515930" y="103695"/>
                  <a:pt x="517054" y="104469"/>
                </a:cubicBezTo>
                <a:cubicBezTo>
                  <a:pt x="518169" y="105246"/>
                  <a:pt x="519603" y="106117"/>
                  <a:pt x="521341" y="107079"/>
                </a:cubicBezTo>
                <a:cubicBezTo>
                  <a:pt x="523080" y="108044"/>
                  <a:pt x="525258" y="108915"/>
                  <a:pt x="527868" y="109688"/>
                </a:cubicBezTo>
                <a:cubicBezTo>
                  <a:pt x="530478" y="110469"/>
                  <a:pt x="533649" y="110859"/>
                  <a:pt x="537375" y="110859"/>
                </a:cubicBezTo>
                <a:cubicBezTo>
                  <a:pt x="541480" y="110859"/>
                  <a:pt x="545115" y="110405"/>
                  <a:pt x="548287" y="109506"/>
                </a:cubicBezTo>
                <a:cubicBezTo>
                  <a:pt x="551455" y="108601"/>
                  <a:pt x="554126" y="107328"/>
                  <a:pt x="556304" y="105682"/>
                </a:cubicBezTo>
                <a:cubicBezTo>
                  <a:pt x="558479" y="104033"/>
                  <a:pt x="560142" y="102093"/>
                  <a:pt x="561294" y="99850"/>
                </a:cubicBezTo>
                <a:cubicBezTo>
                  <a:pt x="562442" y="97615"/>
                  <a:pt x="563017" y="95130"/>
                  <a:pt x="563017" y="92395"/>
                </a:cubicBezTo>
                <a:cubicBezTo>
                  <a:pt x="563017" y="91026"/>
                  <a:pt x="562644" y="89662"/>
                  <a:pt x="561899" y="88294"/>
                </a:cubicBezTo>
                <a:cubicBezTo>
                  <a:pt x="561149" y="86926"/>
                  <a:pt x="559937" y="85716"/>
                  <a:pt x="558259" y="84658"/>
                </a:cubicBezTo>
                <a:cubicBezTo>
                  <a:pt x="556581" y="83603"/>
                  <a:pt x="554389" y="82761"/>
                  <a:pt x="551685" y="82142"/>
                </a:cubicBezTo>
                <a:cubicBezTo>
                  <a:pt x="548985" y="81519"/>
                  <a:pt x="545641" y="81209"/>
                  <a:pt x="541663" y="81209"/>
                </a:cubicBezTo>
                <a:lnTo>
                  <a:pt x="531500" y="81209"/>
                </a:lnTo>
                <a:cubicBezTo>
                  <a:pt x="530633" y="81209"/>
                  <a:pt x="529999" y="81004"/>
                  <a:pt x="529592" y="80600"/>
                </a:cubicBezTo>
                <a:cubicBezTo>
                  <a:pt x="529189" y="80194"/>
                  <a:pt x="528984" y="79589"/>
                  <a:pt x="528984" y="78783"/>
                </a:cubicBezTo>
                <a:cubicBezTo>
                  <a:pt x="528984" y="78408"/>
                  <a:pt x="529045" y="77728"/>
                  <a:pt x="529175" y="76731"/>
                </a:cubicBezTo>
                <a:cubicBezTo>
                  <a:pt x="529297" y="75738"/>
                  <a:pt x="529528" y="74697"/>
                  <a:pt x="529869" y="73609"/>
                </a:cubicBezTo>
                <a:cubicBezTo>
                  <a:pt x="530215" y="72522"/>
                  <a:pt x="530697" y="71576"/>
                  <a:pt x="531317" y="70765"/>
                </a:cubicBezTo>
                <a:cubicBezTo>
                  <a:pt x="531936" y="69959"/>
                  <a:pt x="532717" y="69553"/>
                  <a:pt x="533649" y="69553"/>
                </a:cubicBezTo>
                <a:lnTo>
                  <a:pt x="541854" y="69553"/>
                </a:lnTo>
                <a:cubicBezTo>
                  <a:pt x="546015" y="69553"/>
                  <a:pt x="549727" y="69182"/>
                  <a:pt x="552992" y="68433"/>
                </a:cubicBezTo>
                <a:cubicBezTo>
                  <a:pt x="556261" y="67687"/>
                  <a:pt x="559040" y="66615"/>
                  <a:pt x="561341" y="65218"/>
                </a:cubicBezTo>
                <a:cubicBezTo>
                  <a:pt x="563637" y="63817"/>
                  <a:pt x="565390" y="62112"/>
                  <a:pt x="566608" y="60091"/>
                </a:cubicBezTo>
                <a:cubicBezTo>
                  <a:pt x="567817" y="58068"/>
                  <a:pt x="568421" y="55782"/>
                  <a:pt x="568421" y="53237"/>
                </a:cubicBezTo>
                <a:cubicBezTo>
                  <a:pt x="568421" y="49691"/>
                  <a:pt x="567054" y="47081"/>
                  <a:pt x="564322" y="45407"/>
                </a:cubicBezTo>
                <a:cubicBezTo>
                  <a:pt x="561585" y="43730"/>
                  <a:pt x="557856" y="42888"/>
                  <a:pt x="553133" y="42888"/>
                </a:cubicBezTo>
                <a:cubicBezTo>
                  <a:pt x="549590" y="42888"/>
                  <a:pt x="546329" y="43308"/>
                  <a:pt x="543344" y="44144"/>
                </a:cubicBezTo>
                <a:cubicBezTo>
                  <a:pt x="540360" y="44986"/>
                  <a:pt x="537721" y="45918"/>
                  <a:pt x="535417" y="46944"/>
                </a:cubicBezTo>
                <a:cubicBezTo>
                  <a:pt x="533117" y="47970"/>
                  <a:pt x="531194" y="48902"/>
                  <a:pt x="529639" y="49738"/>
                </a:cubicBezTo>
                <a:cubicBezTo>
                  <a:pt x="528087" y="50580"/>
                  <a:pt x="526996" y="50998"/>
                  <a:pt x="526374" y="50998"/>
                </a:cubicBezTo>
                <a:cubicBezTo>
                  <a:pt x="525319" y="50998"/>
                  <a:pt x="524789" y="50160"/>
                  <a:pt x="524789" y="48482"/>
                </a:cubicBezTo>
                <a:cubicBezTo>
                  <a:pt x="524789" y="47737"/>
                  <a:pt x="524866" y="46912"/>
                  <a:pt x="525024" y="46012"/>
                </a:cubicBezTo>
                <a:cubicBezTo>
                  <a:pt x="525178" y="45109"/>
                  <a:pt x="525409" y="44191"/>
                  <a:pt x="525723" y="43259"/>
                </a:cubicBezTo>
                <a:cubicBezTo>
                  <a:pt x="526035" y="42329"/>
                  <a:pt x="526388" y="41458"/>
                  <a:pt x="526794" y="40647"/>
                </a:cubicBezTo>
                <a:cubicBezTo>
                  <a:pt x="527198" y="39841"/>
                  <a:pt x="527652" y="39190"/>
                  <a:pt x="528148" y="38693"/>
                </a:cubicBezTo>
                <a:cubicBezTo>
                  <a:pt x="528768" y="38012"/>
                  <a:pt x="530024" y="37203"/>
                  <a:pt x="531922" y="36271"/>
                </a:cubicBezTo>
                <a:cubicBezTo>
                  <a:pt x="533819" y="35335"/>
                  <a:pt x="536058" y="34482"/>
                  <a:pt x="538639" y="33701"/>
                </a:cubicBezTo>
                <a:cubicBezTo>
                  <a:pt x="541217" y="32926"/>
                  <a:pt x="544011" y="32243"/>
                  <a:pt x="547027" y="31652"/>
                </a:cubicBezTo>
                <a:cubicBezTo>
                  <a:pt x="550041" y="31062"/>
                  <a:pt x="553100" y="30769"/>
                  <a:pt x="556211" y="30769"/>
                </a:cubicBezTo>
                <a:cubicBezTo>
                  <a:pt x="560747" y="30769"/>
                  <a:pt x="564789" y="31220"/>
                  <a:pt x="568331" y="32116"/>
                </a:cubicBezTo>
                <a:cubicBezTo>
                  <a:pt x="571879" y="33020"/>
                  <a:pt x="574826" y="34341"/>
                  <a:pt x="577188" y="36079"/>
                </a:cubicBezTo>
                <a:cubicBezTo>
                  <a:pt x="579553" y="37822"/>
                  <a:pt x="581335" y="39950"/>
                  <a:pt x="582552" y="42470"/>
                </a:cubicBezTo>
                <a:cubicBezTo>
                  <a:pt x="583762" y="44986"/>
                  <a:pt x="584366" y="47801"/>
                  <a:pt x="584366" y="50908"/>
                </a:cubicBezTo>
                <a:close/>
                <a:moveTo>
                  <a:pt x="665262" y="118872"/>
                </a:moveTo>
                <a:cubicBezTo>
                  <a:pt x="665200" y="119370"/>
                  <a:pt x="665016" y="119805"/>
                  <a:pt x="664704" y="120179"/>
                </a:cubicBezTo>
                <a:cubicBezTo>
                  <a:pt x="664390" y="120553"/>
                  <a:pt x="663959" y="120845"/>
                  <a:pt x="663401" y="121061"/>
                </a:cubicBezTo>
                <a:cubicBezTo>
                  <a:pt x="662842" y="121281"/>
                  <a:pt x="662108" y="121450"/>
                  <a:pt x="661208" y="121579"/>
                </a:cubicBezTo>
                <a:cubicBezTo>
                  <a:pt x="660305" y="121701"/>
                  <a:pt x="659203" y="121764"/>
                  <a:pt x="657897" y="121764"/>
                </a:cubicBezTo>
                <a:cubicBezTo>
                  <a:pt x="656655" y="121764"/>
                  <a:pt x="655613" y="121701"/>
                  <a:pt x="654775" y="121579"/>
                </a:cubicBezTo>
                <a:cubicBezTo>
                  <a:pt x="653936" y="121450"/>
                  <a:pt x="653284" y="121281"/>
                  <a:pt x="652817" y="121061"/>
                </a:cubicBezTo>
                <a:cubicBezTo>
                  <a:pt x="652352" y="120845"/>
                  <a:pt x="652040" y="120553"/>
                  <a:pt x="651885" y="120179"/>
                </a:cubicBezTo>
                <a:cubicBezTo>
                  <a:pt x="651726" y="119805"/>
                  <a:pt x="651712" y="119370"/>
                  <a:pt x="651834" y="118872"/>
                </a:cubicBezTo>
                <a:lnTo>
                  <a:pt x="654912" y="103115"/>
                </a:lnTo>
                <a:cubicBezTo>
                  <a:pt x="653918" y="105228"/>
                  <a:pt x="652348" y="107449"/>
                  <a:pt x="650203" y="109782"/>
                </a:cubicBezTo>
                <a:cubicBezTo>
                  <a:pt x="648061" y="112115"/>
                  <a:pt x="645545" y="114276"/>
                  <a:pt x="642657" y="116262"/>
                </a:cubicBezTo>
                <a:cubicBezTo>
                  <a:pt x="639766" y="118253"/>
                  <a:pt x="636595" y="119866"/>
                  <a:pt x="633146" y="121112"/>
                </a:cubicBezTo>
                <a:cubicBezTo>
                  <a:pt x="629694" y="122357"/>
                  <a:pt x="626198" y="122980"/>
                  <a:pt x="622656" y="122980"/>
                </a:cubicBezTo>
                <a:cubicBezTo>
                  <a:pt x="618425" y="122980"/>
                  <a:pt x="614869" y="122404"/>
                  <a:pt x="611981" y="121256"/>
                </a:cubicBezTo>
                <a:cubicBezTo>
                  <a:pt x="609091" y="120104"/>
                  <a:pt x="606758" y="118520"/>
                  <a:pt x="604987" y="116497"/>
                </a:cubicBezTo>
                <a:cubicBezTo>
                  <a:pt x="603216" y="114476"/>
                  <a:pt x="601938" y="112082"/>
                  <a:pt x="601163" y="109314"/>
                </a:cubicBezTo>
                <a:cubicBezTo>
                  <a:pt x="600390" y="106553"/>
                  <a:pt x="600001" y="103523"/>
                  <a:pt x="600001" y="100224"/>
                </a:cubicBezTo>
                <a:cubicBezTo>
                  <a:pt x="600001" y="98176"/>
                  <a:pt x="600137" y="96077"/>
                  <a:pt x="600419" y="93935"/>
                </a:cubicBezTo>
                <a:cubicBezTo>
                  <a:pt x="600696" y="91789"/>
                  <a:pt x="601055" y="89633"/>
                  <a:pt x="601491" y="87456"/>
                </a:cubicBezTo>
                <a:lnTo>
                  <a:pt x="611838" y="34870"/>
                </a:lnTo>
                <a:cubicBezTo>
                  <a:pt x="611959" y="34435"/>
                  <a:pt x="612177" y="34035"/>
                  <a:pt x="612489" y="33660"/>
                </a:cubicBezTo>
                <a:cubicBezTo>
                  <a:pt x="612803" y="33286"/>
                  <a:pt x="613285" y="32977"/>
                  <a:pt x="613937" y="32728"/>
                </a:cubicBezTo>
                <a:cubicBezTo>
                  <a:pt x="614588" y="32476"/>
                  <a:pt x="615427" y="32307"/>
                  <a:pt x="616453" y="32213"/>
                </a:cubicBezTo>
                <a:cubicBezTo>
                  <a:pt x="617479" y="32119"/>
                  <a:pt x="618739" y="32076"/>
                  <a:pt x="620230" y="32076"/>
                </a:cubicBezTo>
                <a:cubicBezTo>
                  <a:pt x="621723" y="32076"/>
                  <a:pt x="622948" y="32119"/>
                  <a:pt x="623911" y="32213"/>
                </a:cubicBezTo>
                <a:cubicBezTo>
                  <a:pt x="624877" y="32307"/>
                  <a:pt x="625626" y="32476"/>
                  <a:pt x="626152" y="32728"/>
                </a:cubicBezTo>
                <a:cubicBezTo>
                  <a:pt x="626680" y="32977"/>
                  <a:pt x="627019" y="33286"/>
                  <a:pt x="627178" y="33660"/>
                </a:cubicBezTo>
                <a:cubicBezTo>
                  <a:pt x="627332" y="34035"/>
                  <a:pt x="627379" y="34435"/>
                  <a:pt x="627318" y="34870"/>
                </a:cubicBezTo>
                <a:lnTo>
                  <a:pt x="617057" y="86893"/>
                </a:lnTo>
                <a:cubicBezTo>
                  <a:pt x="616684" y="88510"/>
                  <a:pt x="616406" y="90191"/>
                  <a:pt x="616223" y="91930"/>
                </a:cubicBezTo>
                <a:cubicBezTo>
                  <a:pt x="616031" y="93669"/>
                  <a:pt x="615942" y="95440"/>
                  <a:pt x="615942" y="97248"/>
                </a:cubicBezTo>
                <a:cubicBezTo>
                  <a:pt x="615942" y="99108"/>
                  <a:pt x="616111" y="100801"/>
                  <a:pt x="616453" y="102324"/>
                </a:cubicBezTo>
                <a:cubicBezTo>
                  <a:pt x="616794" y="103846"/>
                  <a:pt x="617385" y="105167"/>
                  <a:pt x="618228" y="106287"/>
                </a:cubicBezTo>
                <a:cubicBezTo>
                  <a:pt x="619063" y="107406"/>
                  <a:pt x="620150" y="108274"/>
                  <a:pt x="621489" y="108897"/>
                </a:cubicBezTo>
                <a:cubicBezTo>
                  <a:pt x="622824" y="109516"/>
                  <a:pt x="624456" y="109829"/>
                  <a:pt x="626385" y="109829"/>
                </a:cubicBezTo>
                <a:cubicBezTo>
                  <a:pt x="629680" y="109829"/>
                  <a:pt x="633049" y="108878"/>
                  <a:pt x="636501" y="106985"/>
                </a:cubicBezTo>
                <a:cubicBezTo>
                  <a:pt x="639950" y="105091"/>
                  <a:pt x="643165" y="102463"/>
                  <a:pt x="646149" y="99108"/>
                </a:cubicBezTo>
                <a:cubicBezTo>
                  <a:pt x="649134" y="95750"/>
                  <a:pt x="651791" y="91757"/>
                  <a:pt x="654120" y="87124"/>
                </a:cubicBezTo>
                <a:cubicBezTo>
                  <a:pt x="656453" y="82494"/>
                  <a:pt x="658178" y="77451"/>
                  <a:pt x="659296" y="71978"/>
                </a:cubicBezTo>
                <a:lnTo>
                  <a:pt x="666662" y="34870"/>
                </a:lnTo>
                <a:cubicBezTo>
                  <a:pt x="666723" y="34435"/>
                  <a:pt x="666925" y="34035"/>
                  <a:pt x="667267" y="33660"/>
                </a:cubicBezTo>
                <a:cubicBezTo>
                  <a:pt x="667608" y="33286"/>
                  <a:pt x="668109" y="32977"/>
                  <a:pt x="668760" y="32728"/>
                </a:cubicBezTo>
                <a:cubicBezTo>
                  <a:pt x="669409" y="32476"/>
                  <a:pt x="670251" y="32307"/>
                  <a:pt x="671278" y="32213"/>
                </a:cubicBezTo>
                <a:cubicBezTo>
                  <a:pt x="672303" y="32119"/>
                  <a:pt x="673560" y="32076"/>
                  <a:pt x="675051" y="32076"/>
                </a:cubicBezTo>
                <a:cubicBezTo>
                  <a:pt x="676544" y="32076"/>
                  <a:pt x="677772" y="32119"/>
                  <a:pt x="678736" y="32213"/>
                </a:cubicBezTo>
                <a:cubicBezTo>
                  <a:pt x="679698" y="32307"/>
                  <a:pt x="680443" y="32476"/>
                  <a:pt x="680973" y="32728"/>
                </a:cubicBezTo>
                <a:cubicBezTo>
                  <a:pt x="681501" y="32977"/>
                  <a:pt x="681844" y="33286"/>
                  <a:pt x="681997" y="33660"/>
                </a:cubicBezTo>
                <a:cubicBezTo>
                  <a:pt x="682152" y="34035"/>
                  <a:pt x="682199" y="34435"/>
                  <a:pt x="682135" y="34870"/>
                </a:cubicBezTo>
                <a:close/>
                <a:moveTo>
                  <a:pt x="816675" y="118872"/>
                </a:moveTo>
                <a:cubicBezTo>
                  <a:pt x="816610" y="119370"/>
                  <a:pt x="816426" y="119790"/>
                  <a:pt x="816112" y="120133"/>
                </a:cubicBezTo>
                <a:cubicBezTo>
                  <a:pt x="815800" y="120478"/>
                  <a:pt x="815321" y="120769"/>
                  <a:pt x="814669" y="121014"/>
                </a:cubicBezTo>
                <a:cubicBezTo>
                  <a:pt x="814018" y="121267"/>
                  <a:pt x="813175" y="121450"/>
                  <a:pt x="812148" y="121579"/>
                </a:cubicBezTo>
                <a:cubicBezTo>
                  <a:pt x="811126" y="121701"/>
                  <a:pt x="809866" y="121764"/>
                  <a:pt x="808377" y="121764"/>
                </a:cubicBezTo>
                <a:cubicBezTo>
                  <a:pt x="806886" y="121764"/>
                  <a:pt x="805655" y="121701"/>
                  <a:pt x="804693" y="121579"/>
                </a:cubicBezTo>
                <a:cubicBezTo>
                  <a:pt x="803732" y="121450"/>
                  <a:pt x="802987" y="121267"/>
                  <a:pt x="802458" y="121014"/>
                </a:cubicBezTo>
                <a:cubicBezTo>
                  <a:pt x="801932" y="120769"/>
                  <a:pt x="801572" y="120478"/>
                  <a:pt x="801381" y="120133"/>
                </a:cubicBezTo>
                <a:cubicBezTo>
                  <a:pt x="801195" y="119790"/>
                  <a:pt x="801161" y="119370"/>
                  <a:pt x="801291" y="118872"/>
                </a:cubicBezTo>
                <a:lnTo>
                  <a:pt x="811638" y="67035"/>
                </a:lnTo>
                <a:cubicBezTo>
                  <a:pt x="811952" y="65232"/>
                  <a:pt x="812213" y="63523"/>
                  <a:pt x="812433" y="61906"/>
                </a:cubicBezTo>
                <a:cubicBezTo>
                  <a:pt x="812653" y="60289"/>
                  <a:pt x="812760" y="58676"/>
                  <a:pt x="812760" y="57061"/>
                </a:cubicBezTo>
                <a:cubicBezTo>
                  <a:pt x="812760" y="53082"/>
                  <a:pt x="811997" y="49911"/>
                  <a:pt x="810474" y="47549"/>
                </a:cubicBezTo>
                <a:cubicBezTo>
                  <a:pt x="808952" y="45188"/>
                  <a:pt x="806291" y="44007"/>
                  <a:pt x="802501" y="44007"/>
                </a:cubicBezTo>
                <a:cubicBezTo>
                  <a:pt x="799394" y="44007"/>
                  <a:pt x="796180" y="44954"/>
                  <a:pt x="792853" y="46848"/>
                </a:cubicBezTo>
                <a:cubicBezTo>
                  <a:pt x="789523" y="48745"/>
                  <a:pt x="786372" y="51355"/>
                  <a:pt x="783392" y="54681"/>
                </a:cubicBezTo>
                <a:cubicBezTo>
                  <a:pt x="780407" y="58007"/>
                  <a:pt x="777766" y="61953"/>
                  <a:pt x="775465" y="66521"/>
                </a:cubicBezTo>
                <a:cubicBezTo>
                  <a:pt x="773164" y="71089"/>
                  <a:pt x="771487" y="76047"/>
                  <a:pt x="770429" y="81393"/>
                </a:cubicBezTo>
                <a:lnTo>
                  <a:pt x="762969" y="118872"/>
                </a:lnTo>
                <a:cubicBezTo>
                  <a:pt x="762847" y="119370"/>
                  <a:pt x="762631" y="119790"/>
                  <a:pt x="762317" y="120133"/>
                </a:cubicBezTo>
                <a:cubicBezTo>
                  <a:pt x="762008" y="120478"/>
                  <a:pt x="761526" y="120769"/>
                  <a:pt x="760875" y="121014"/>
                </a:cubicBezTo>
                <a:cubicBezTo>
                  <a:pt x="760223" y="121267"/>
                  <a:pt x="759380" y="121450"/>
                  <a:pt x="758357" y="121579"/>
                </a:cubicBezTo>
                <a:cubicBezTo>
                  <a:pt x="757331" y="121701"/>
                  <a:pt x="756068" y="121764"/>
                  <a:pt x="754578" y="121764"/>
                </a:cubicBezTo>
                <a:cubicBezTo>
                  <a:pt x="753087" y="121764"/>
                  <a:pt x="751860" y="121701"/>
                  <a:pt x="750895" y="121579"/>
                </a:cubicBezTo>
                <a:cubicBezTo>
                  <a:pt x="749934" y="121450"/>
                  <a:pt x="749203" y="121267"/>
                  <a:pt x="748705" y="121014"/>
                </a:cubicBezTo>
                <a:cubicBezTo>
                  <a:pt x="748209" y="120769"/>
                  <a:pt x="747867" y="120478"/>
                  <a:pt x="747681" y="120133"/>
                </a:cubicBezTo>
                <a:cubicBezTo>
                  <a:pt x="747493" y="119790"/>
                  <a:pt x="747432" y="119370"/>
                  <a:pt x="747493" y="118872"/>
                </a:cubicBezTo>
                <a:lnTo>
                  <a:pt x="757843" y="67035"/>
                </a:lnTo>
                <a:cubicBezTo>
                  <a:pt x="758279" y="65171"/>
                  <a:pt x="758569" y="63335"/>
                  <a:pt x="758728" y="61535"/>
                </a:cubicBezTo>
                <a:cubicBezTo>
                  <a:pt x="758883" y="59736"/>
                  <a:pt x="758962" y="58054"/>
                  <a:pt x="758962" y="56502"/>
                </a:cubicBezTo>
                <a:cubicBezTo>
                  <a:pt x="758962" y="52711"/>
                  <a:pt x="758185" y="49681"/>
                  <a:pt x="756633" y="47409"/>
                </a:cubicBezTo>
                <a:cubicBezTo>
                  <a:pt x="755078" y="45141"/>
                  <a:pt x="752435" y="44007"/>
                  <a:pt x="748705" y="44007"/>
                </a:cubicBezTo>
                <a:cubicBezTo>
                  <a:pt x="745534" y="44007"/>
                  <a:pt x="742302" y="44954"/>
                  <a:pt x="739012" y="46848"/>
                </a:cubicBezTo>
                <a:cubicBezTo>
                  <a:pt x="735714" y="48745"/>
                  <a:pt x="732578" y="51355"/>
                  <a:pt x="729593" y="54681"/>
                </a:cubicBezTo>
                <a:cubicBezTo>
                  <a:pt x="726609" y="58007"/>
                  <a:pt x="723967" y="61953"/>
                  <a:pt x="721666" y="66521"/>
                </a:cubicBezTo>
                <a:cubicBezTo>
                  <a:pt x="719366" y="71089"/>
                  <a:pt x="717688" y="76047"/>
                  <a:pt x="716634" y="81393"/>
                </a:cubicBezTo>
                <a:lnTo>
                  <a:pt x="709171" y="118872"/>
                </a:lnTo>
                <a:cubicBezTo>
                  <a:pt x="709048" y="119370"/>
                  <a:pt x="708833" y="119790"/>
                  <a:pt x="708519" y="120133"/>
                </a:cubicBezTo>
                <a:cubicBezTo>
                  <a:pt x="708210" y="120478"/>
                  <a:pt x="707745" y="120769"/>
                  <a:pt x="707126" y="121014"/>
                </a:cubicBezTo>
                <a:cubicBezTo>
                  <a:pt x="706503" y="121267"/>
                  <a:pt x="705679" y="121450"/>
                  <a:pt x="704653" y="121579"/>
                </a:cubicBezTo>
                <a:cubicBezTo>
                  <a:pt x="703623" y="121701"/>
                  <a:pt x="702367" y="121764"/>
                  <a:pt x="700876" y="121764"/>
                </a:cubicBezTo>
                <a:cubicBezTo>
                  <a:pt x="699322" y="121764"/>
                  <a:pt x="698062" y="121701"/>
                  <a:pt x="697104" y="121579"/>
                </a:cubicBezTo>
                <a:cubicBezTo>
                  <a:pt x="696139" y="121450"/>
                  <a:pt x="695394" y="121267"/>
                  <a:pt x="694865" y="121014"/>
                </a:cubicBezTo>
                <a:cubicBezTo>
                  <a:pt x="694339" y="120769"/>
                  <a:pt x="693994" y="120478"/>
                  <a:pt x="693842" y="120133"/>
                </a:cubicBezTo>
                <a:cubicBezTo>
                  <a:pt x="693684" y="119790"/>
                  <a:pt x="693666" y="119370"/>
                  <a:pt x="693792" y="118872"/>
                </a:cubicBezTo>
                <a:lnTo>
                  <a:pt x="710665" y="34870"/>
                </a:lnTo>
                <a:cubicBezTo>
                  <a:pt x="710730" y="34435"/>
                  <a:pt x="710899" y="34035"/>
                  <a:pt x="711180" y="33660"/>
                </a:cubicBezTo>
                <a:cubicBezTo>
                  <a:pt x="711456" y="33286"/>
                  <a:pt x="711892" y="32977"/>
                  <a:pt x="712483" y="32728"/>
                </a:cubicBezTo>
                <a:cubicBezTo>
                  <a:pt x="713073" y="32476"/>
                  <a:pt x="713823" y="32307"/>
                  <a:pt x="714722" y="32213"/>
                </a:cubicBezTo>
                <a:cubicBezTo>
                  <a:pt x="715622" y="32119"/>
                  <a:pt x="716695" y="32076"/>
                  <a:pt x="717941" y="32076"/>
                </a:cubicBezTo>
                <a:cubicBezTo>
                  <a:pt x="719248" y="32076"/>
                  <a:pt x="720316" y="32119"/>
                  <a:pt x="721159" y="32213"/>
                </a:cubicBezTo>
                <a:cubicBezTo>
                  <a:pt x="721994" y="32307"/>
                  <a:pt x="722645" y="32476"/>
                  <a:pt x="723114" y="32728"/>
                </a:cubicBezTo>
                <a:cubicBezTo>
                  <a:pt x="723579" y="32977"/>
                  <a:pt x="723873" y="33286"/>
                  <a:pt x="723999" y="33660"/>
                </a:cubicBezTo>
                <a:cubicBezTo>
                  <a:pt x="724122" y="34035"/>
                  <a:pt x="724154" y="34435"/>
                  <a:pt x="724093" y="34870"/>
                </a:cubicBezTo>
                <a:lnTo>
                  <a:pt x="720922" y="50908"/>
                </a:lnTo>
                <a:cubicBezTo>
                  <a:pt x="721850" y="48794"/>
                  <a:pt x="723391" y="46559"/>
                  <a:pt x="725537" y="44195"/>
                </a:cubicBezTo>
                <a:cubicBezTo>
                  <a:pt x="727682" y="41832"/>
                  <a:pt x="730184" y="39658"/>
                  <a:pt x="733043" y="37667"/>
                </a:cubicBezTo>
                <a:cubicBezTo>
                  <a:pt x="735901" y="35680"/>
                  <a:pt x="739022" y="34035"/>
                  <a:pt x="742410" y="32728"/>
                </a:cubicBezTo>
                <a:cubicBezTo>
                  <a:pt x="745801" y="31417"/>
                  <a:pt x="749264" y="30769"/>
                  <a:pt x="752810" y="30769"/>
                </a:cubicBezTo>
                <a:cubicBezTo>
                  <a:pt x="756536" y="30769"/>
                  <a:pt x="759741" y="31281"/>
                  <a:pt x="762412" y="32307"/>
                </a:cubicBezTo>
                <a:cubicBezTo>
                  <a:pt x="765082" y="33332"/>
                  <a:pt x="767278" y="34729"/>
                  <a:pt x="768985" y="36501"/>
                </a:cubicBezTo>
                <a:cubicBezTo>
                  <a:pt x="770692" y="38273"/>
                  <a:pt x="771952" y="40386"/>
                  <a:pt x="772762" y="42841"/>
                </a:cubicBezTo>
                <a:cubicBezTo>
                  <a:pt x="773568" y="45299"/>
                  <a:pt x="774065" y="47984"/>
                  <a:pt x="774251" y="50908"/>
                </a:cubicBezTo>
                <a:cubicBezTo>
                  <a:pt x="775498" y="48730"/>
                  <a:pt x="777204" y="46461"/>
                  <a:pt x="779381" y="44101"/>
                </a:cubicBezTo>
                <a:cubicBezTo>
                  <a:pt x="781556" y="41736"/>
                  <a:pt x="784073" y="39576"/>
                  <a:pt x="786935" y="37617"/>
                </a:cubicBezTo>
                <a:cubicBezTo>
                  <a:pt x="789789" y="35665"/>
                  <a:pt x="792896" y="34035"/>
                  <a:pt x="796254" y="32728"/>
                </a:cubicBezTo>
                <a:cubicBezTo>
                  <a:pt x="799614" y="31417"/>
                  <a:pt x="803030" y="30769"/>
                  <a:pt x="806511" y="30769"/>
                </a:cubicBezTo>
                <a:cubicBezTo>
                  <a:pt x="810676" y="30769"/>
                  <a:pt x="814158" y="31356"/>
                  <a:pt x="816955" y="32537"/>
                </a:cubicBezTo>
                <a:cubicBezTo>
                  <a:pt x="819748" y="33722"/>
                  <a:pt x="822020" y="35335"/>
                  <a:pt x="823759" y="37386"/>
                </a:cubicBezTo>
                <a:cubicBezTo>
                  <a:pt x="825497" y="39438"/>
                  <a:pt x="826743" y="41832"/>
                  <a:pt x="827489" y="44565"/>
                </a:cubicBezTo>
                <a:cubicBezTo>
                  <a:pt x="828234" y="47297"/>
                  <a:pt x="828607" y="50282"/>
                  <a:pt x="828607" y="53518"/>
                </a:cubicBezTo>
                <a:cubicBezTo>
                  <a:pt x="828607" y="55692"/>
                  <a:pt x="828486" y="57834"/>
                  <a:pt x="828234" y="59948"/>
                </a:cubicBezTo>
                <a:cubicBezTo>
                  <a:pt x="827982" y="62065"/>
                  <a:pt x="827644" y="64239"/>
                  <a:pt x="827208" y="66478"/>
                </a:cubicBezTo>
                <a:close/>
                <a:moveTo>
                  <a:pt x="925663" y="69088"/>
                </a:moveTo>
                <a:cubicBezTo>
                  <a:pt x="926283" y="70579"/>
                  <a:pt x="926568" y="71943"/>
                  <a:pt x="926503" y="73189"/>
                </a:cubicBezTo>
                <a:cubicBezTo>
                  <a:pt x="926438" y="74435"/>
                  <a:pt x="925848" y="75738"/>
                  <a:pt x="924731" y="77105"/>
                </a:cubicBezTo>
                <a:lnTo>
                  <a:pt x="897973" y="109365"/>
                </a:lnTo>
                <a:cubicBezTo>
                  <a:pt x="897599" y="109861"/>
                  <a:pt x="897213" y="110265"/>
                  <a:pt x="896811" y="110577"/>
                </a:cubicBezTo>
                <a:cubicBezTo>
                  <a:pt x="896403" y="110887"/>
                  <a:pt x="895874" y="111136"/>
                  <a:pt x="895223" y="111319"/>
                </a:cubicBezTo>
                <a:cubicBezTo>
                  <a:pt x="894574" y="111511"/>
                  <a:pt x="893793" y="111633"/>
                  <a:pt x="892894" y="111694"/>
                </a:cubicBezTo>
                <a:cubicBezTo>
                  <a:pt x="891989" y="111755"/>
                  <a:pt x="890855" y="111788"/>
                  <a:pt x="889488" y="111788"/>
                </a:cubicBezTo>
                <a:cubicBezTo>
                  <a:pt x="887871" y="111788"/>
                  <a:pt x="886601" y="111694"/>
                  <a:pt x="885669" y="111507"/>
                </a:cubicBezTo>
                <a:cubicBezTo>
                  <a:pt x="884735" y="111319"/>
                  <a:pt x="884052" y="111042"/>
                  <a:pt x="883616" y="110668"/>
                </a:cubicBezTo>
                <a:cubicBezTo>
                  <a:pt x="883180" y="110294"/>
                  <a:pt x="883008" y="109859"/>
                  <a:pt x="883105" y="109361"/>
                </a:cubicBezTo>
                <a:cubicBezTo>
                  <a:pt x="883194" y="108864"/>
                  <a:pt x="883493" y="108307"/>
                  <a:pt x="883991" y="107683"/>
                </a:cubicBezTo>
                <a:lnTo>
                  <a:pt x="911401" y="71882"/>
                </a:lnTo>
                <a:lnTo>
                  <a:pt x="898441" y="38038"/>
                </a:lnTo>
                <a:cubicBezTo>
                  <a:pt x="898253" y="37419"/>
                  <a:pt x="898192" y="36843"/>
                  <a:pt x="898253" y="36314"/>
                </a:cubicBezTo>
                <a:cubicBezTo>
                  <a:pt x="898315" y="35788"/>
                  <a:pt x="898581" y="35320"/>
                  <a:pt x="899049" y="34917"/>
                </a:cubicBezTo>
                <a:cubicBezTo>
                  <a:pt x="899514" y="34510"/>
                  <a:pt x="900213" y="34219"/>
                  <a:pt x="901145" y="34028"/>
                </a:cubicBezTo>
                <a:cubicBezTo>
                  <a:pt x="902073" y="33844"/>
                  <a:pt x="903319" y="33750"/>
                  <a:pt x="904874" y="33750"/>
                </a:cubicBezTo>
                <a:cubicBezTo>
                  <a:pt x="906243" y="33750"/>
                  <a:pt x="907315" y="33783"/>
                  <a:pt x="908093" y="33844"/>
                </a:cubicBezTo>
                <a:cubicBezTo>
                  <a:pt x="908867" y="33905"/>
                  <a:pt x="909489" y="34028"/>
                  <a:pt x="909953" y="34215"/>
                </a:cubicBezTo>
                <a:cubicBezTo>
                  <a:pt x="910422" y="34402"/>
                  <a:pt x="910760" y="34650"/>
                  <a:pt x="910980" y="34964"/>
                </a:cubicBezTo>
                <a:cubicBezTo>
                  <a:pt x="911200" y="35273"/>
                  <a:pt x="911401" y="35680"/>
                  <a:pt x="911584" y="36177"/>
                </a:cubicBezTo>
                <a:close/>
                <a:moveTo>
                  <a:pt x="891169" y="69272"/>
                </a:moveTo>
                <a:cubicBezTo>
                  <a:pt x="891850" y="70640"/>
                  <a:pt x="892162" y="71929"/>
                  <a:pt x="892101" y="73138"/>
                </a:cubicBezTo>
                <a:cubicBezTo>
                  <a:pt x="892037" y="74355"/>
                  <a:pt x="891446" y="75612"/>
                  <a:pt x="890327" y="76919"/>
                </a:cubicBezTo>
                <a:lnTo>
                  <a:pt x="864224" y="107594"/>
                </a:lnTo>
                <a:cubicBezTo>
                  <a:pt x="863849" y="108091"/>
                  <a:pt x="863445" y="108493"/>
                  <a:pt x="863009" y="108803"/>
                </a:cubicBezTo>
                <a:cubicBezTo>
                  <a:pt x="862574" y="109117"/>
                  <a:pt x="862030" y="109347"/>
                  <a:pt x="861379" y="109502"/>
                </a:cubicBezTo>
                <a:cubicBezTo>
                  <a:pt x="860727" y="109661"/>
                  <a:pt x="859950" y="109768"/>
                  <a:pt x="859046" y="109829"/>
                </a:cubicBezTo>
                <a:cubicBezTo>
                  <a:pt x="858146" y="109894"/>
                  <a:pt x="857012" y="109926"/>
                  <a:pt x="855645" y="109926"/>
                </a:cubicBezTo>
                <a:cubicBezTo>
                  <a:pt x="854089" y="109926"/>
                  <a:pt x="852818" y="109847"/>
                  <a:pt x="851825" y="109688"/>
                </a:cubicBezTo>
                <a:cubicBezTo>
                  <a:pt x="850827" y="109533"/>
                  <a:pt x="850115" y="109290"/>
                  <a:pt x="849679" y="108947"/>
                </a:cubicBezTo>
                <a:cubicBezTo>
                  <a:pt x="849244" y="108601"/>
                  <a:pt x="849042" y="108199"/>
                  <a:pt x="849071" y="107730"/>
                </a:cubicBezTo>
                <a:cubicBezTo>
                  <a:pt x="849103" y="107267"/>
                  <a:pt x="849336" y="106723"/>
                  <a:pt x="849772" y="106099"/>
                </a:cubicBezTo>
                <a:lnTo>
                  <a:pt x="877182" y="71978"/>
                </a:lnTo>
                <a:lnTo>
                  <a:pt x="863572" y="39344"/>
                </a:lnTo>
                <a:cubicBezTo>
                  <a:pt x="863319" y="38726"/>
                  <a:pt x="863225" y="38196"/>
                  <a:pt x="863290" y="37761"/>
                </a:cubicBezTo>
                <a:cubicBezTo>
                  <a:pt x="863355" y="37325"/>
                  <a:pt x="863615" y="36954"/>
                  <a:pt x="864082" y="36644"/>
                </a:cubicBezTo>
                <a:cubicBezTo>
                  <a:pt x="864551" y="36332"/>
                  <a:pt x="865264" y="36083"/>
                  <a:pt x="866225" y="35896"/>
                </a:cubicBezTo>
                <a:cubicBezTo>
                  <a:pt x="867189" y="35708"/>
                  <a:pt x="868482" y="35618"/>
                  <a:pt x="870098" y="35618"/>
                </a:cubicBezTo>
                <a:cubicBezTo>
                  <a:pt x="871466" y="35618"/>
                  <a:pt x="872553" y="35647"/>
                  <a:pt x="873364" y="35708"/>
                </a:cubicBezTo>
                <a:cubicBezTo>
                  <a:pt x="874166" y="35771"/>
                  <a:pt x="874789" y="35896"/>
                  <a:pt x="875224" y="36079"/>
                </a:cubicBezTo>
                <a:cubicBezTo>
                  <a:pt x="875660" y="36271"/>
                  <a:pt x="875999" y="36501"/>
                  <a:pt x="876251" y="36782"/>
                </a:cubicBezTo>
                <a:cubicBezTo>
                  <a:pt x="876500" y="37062"/>
                  <a:pt x="876715" y="37447"/>
                  <a:pt x="876902" y="37945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616278" y="6019737"/>
            <a:ext cx="71323" cy="92211"/>
          </a:xfrm>
          <a:custGeom>
            <a:avLst/>
            <a:gdLst/>
            <a:ahLst/>
            <a:cxnLst/>
            <a:rect l="l" t="t" r="r" b="b"/>
            <a:pathLst>
              <a:path w="71323" h="92211">
                <a:moveTo>
                  <a:pt x="71324" y="21816"/>
                </a:moveTo>
                <a:cubicBezTo>
                  <a:pt x="71324" y="25233"/>
                  <a:pt x="70717" y="28343"/>
                  <a:pt x="69504" y="31137"/>
                </a:cubicBezTo>
                <a:cubicBezTo>
                  <a:pt x="68292" y="33935"/>
                  <a:pt x="66460" y="36498"/>
                  <a:pt x="64004" y="38831"/>
                </a:cubicBezTo>
                <a:cubicBezTo>
                  <a:pt x="61549" y="41164"/>
                  <a:pt x="58406" y="43276"/>
                  <a:pt x="54586" y="45169"/>
                </a:cubicBezTo>
                <a:cubicBezTo>
                  <a:pt x="50764" y="47067"/>
                  <a:pt x="46270" y="48760"/>
                  <a:pt x="41112" y="50249"/>
                </a:cubicBezTo>
                <a:cubicBezTo>
                  <a:pt x="36206" y="51682"/>
                  <a:pt x="32152" y="53097"/>
                  <a:pt x="28951" y="54494"/>
                </a:cubicBezTo>
                <a:cubicBezTo>
                  <a:pt x="25747" y="55894"/>
                  <a:pt x="23198" y="57334"/>
                  <a:pt x="21300" y="58828"/>
                </a:cubicBezTo>
                <a:cubicBezTo>
                  <a:pt x="19404" y="60319"/>
                  <a:pt x="18083" y="61860"/>
                  <a:pt x="17337" y="63443"/>
                </a:cubicBezTo>
                <a:cubicBezTo>
                  <a:pt x="16595" y="65027"/>
                  <a:pt x="16222" y="66755"/>
                  <a:pt x="16222" y="68620"/>
                </a:cubicBezTo>
                <a:cubicBezTo>
                  <a:pt x="16222" y="72224"/>
                  <a:pt x="17590" y="74899"/>
                  <a:pt x="20321" y="76637"/>
                </a:cubicBezTo>
                <a:cubicBezTo>
                  <a:pt x="23058" y="78376"/>
                  <a:pt x="27036" y="79247"/>
                  <a:pt x="32259" y="79247"/>
                </a:cubicBezTo>
                <a:cubicBezTo>
                  <a:pt x="36107" y="79247"/>
                  <a:pt x="39560" y="78858"/>
                  <a:pt x="42606" y="78081"/>
                </a:cubicBezTo>
                <a:cubicBezTo>
                  <a:pt x="45652" y="77307"/>
                  <a:pt x="48323" y="76435"/>
                  <a:pt x="50623" y="75471"/>
                </a:cubicBezTo>
                <a:cubicBezTo>
                  <a:pt x="52927" y="74510"/>
                  <a:pt x="54868" y="73625"/>
                  <a:pt x="56452" y="72815"/>
                </a:cubicBezTo>
                <a:cubicBezTo>
                  <a:pt x="58039" y="72008"/>
                  <a:pt x="59324" y="71604"/>
                  <a:pt x="60321" y="71604"/>
                </a:cubicBezTo>
                <a:cubicBezTo>
                  <a:pt x="60879" y="71604"/>
                  <a:pt x="61300" y="71820"/>
                  <a:pt x="61581" y="72256"/>
                </a:cubicBezTo>
                <a:cubicBezTo>
                  <a:pt x="61858" y="72691"/>
                  <a:pt x="61996" y="73343"/>
                  <a:pt x="61996" y="74214"/>
                </a:cubicBezTo>
                <a:cubicBezTo>
                  <a:pt x="61996" y="74712"/>
                  <a:pt x="61934" y="75471"/>
                  <a:pt x="61813" y="76498"/>
                </a:cubicBezTo>
                <a:cubicBezTo>
                  <a:pt x="61689" y="77522"/>
                  <a:pt x="61503" y="78592"/>
                  <a:pt x="61254" y="79712"/>
                </a:cubicBezTo>
                <a:cubicBezTo>
                  <a:pt x="61002" y="80831"/>
                  <a:pt x="60663" y="81904"/>
                  <a:pt x="60227" y="82930"/>
                </a:cubicBezTo>
                <a:cubicBezTo>
                  <a:pt x="59792" y="83956"/>
                  <a:pt x="59295" y="84749"/>
                  <a:pt x="58734" y="85310"/>
                </a:cubicBezTo>
                <a:cubicBezTo>
                  <a:pt x="58053" y="85991"/>
                  <a:pt x="56776" y="86739"/>
                  <a:pt x="54914" y="87545"/>
                </a:cubicBezTo>
                <a:cubicBezTo>
                  <a:pt x="53050" y="88356"/>
                  <a:pt x="50810" y="89101"/>
                  <a:pt x="48200" y="89784"/>
                </a:cubicBezTo>
                <a:cubicBezTo>
                  <a:pt x="45590" y="90469"/>
                  <a:pt x="42714" y="91044"/>
                  <a:pt x="39574" y="91513"/>
                </a:cubicBezTo>
                <a:cubicBezTo>
                  <a:pt x="36435" y="91978"/>
                  <a:pt x="33252" y="92211"/>
                  <a:pt x="30021" y="92211"/>
                </a:cubicBezTo>
                <a:cubicBezTo>
                  <a:pt x="25044" y="92211"/>
                  <a:pt x="20693" y="91696"/>
                  <a:pt x="16966" y="90671"/>
                </a:cubicBezTo>
                <a:cubicBezTo>
                  <a:pt x="13237" y="89641"/>
                  <a:pt x="10116" y="88197"/>
                  <a:pt x="7596" y="86329"/>
                </a:cubicBezTo>
                <a:cubicBezTo>
                  <a:pt x="5079" y="84467"/>
                  <a:pt x="3183" y="82228"/>
                  <a:pt x="1912" y="79618"/>
                </a:cubicBezTo>
                <a:cubicBezTo>
                  <a:pt x="634" y="77008"/>
                  <a:pt x="0" y="74088"/>
                  <a:pt x="0" y="70856"/>
                </a:cubicBezTo>
                <a:cubicBezTo>
                  <a:pt x="0" y="67004"/>
                  <a:pt x="666" y="63523"/>
                  <a:pt x="2005" y="60412"/>
                </a:cubicBezTo>
                <a:cubicBezTo>
                  <a:pt x="3340" y="57305"/>
                  <a:pt x="5361" y="54511"/>
                  <a:pt x="8063" y="52025"/>
                </a:cubicBezTo>
                <a:cubicBezTo>
                  <a:pt x="10767" y="49537"/>
                  <a:pt x="14156" y="47286"/>
                  <a:pt x="18227" y="45267"/>
                </a:cubicBezTo>
                <a:cubicBezTo>
                  <a:pt x="22299" y="43244"/>
                  <a:pt x="27097" y="41425"/>
                  <a:pt x="32627" y="39810"/>
                </a:cubicBezTo>
                <a:cubicBezTo>
                  <a:pt x="36857" y="38564"/>
                  <a:pt x="40432" y="37340"/>
                  <a:pt x="43354" y="36127"/>
                </a:cubicBezTo>
                <a:cubicBezTo>
                  <a:pt x="46270" y="34914"/>
                  <a:pt x="48636" y="33674"/>
                  <a:pt x="50440" y="32397"/>
                </a:cubicBezTo>
                <a:cubicBezTo>
                  <a:pt x="52239" y="31123"/>
                  <a:pt x="53532" y="29722"/>
                  <a:pt x="54309" y="28199"/>
                </a:cubicBezTo>
                <a:cubicBezTo>
                  <a:pt x="55084" y="26677"/>
                  <a:pt x="55473" y="24985"/>
                  <a:pt x="55473" y="23123"/>
                </a:cubicBezTo>
                <a:cubicBezTo>
                  <a:pt x="55473" y="19703"/>
                  <a:pt x="54166" y="17062"/>
                  <a:pt x="51556" y="15196"/>
                </a:cubicBezTo>
                <a:cubicBezTo>
                  <a:pt x="48946" y="13335"/>
                  <a:pt x="45338" y="12399"/>
                  <a:pt x="40740" y="12399"/>
                </a:cubicBezTo>
                <a:cubicBezTo>
                  <a:pt x="37073" y="12399"/>
                  <a:pt x="33919" y="12774"/>
                  <a:pt x="31280" y="13518"/>
                </a:cubicBezTo>
                <a:cubicBezTo>
                  <a:pt x="28637" y="14264"/>
                  <a:pt x="26305" y="15074"/>
                  <a:pt x="24285" y="15941"/>
                </a:cubicBezTo>
                <a:cubicBezTo>
                  <a:pt x="22265" y="16813"/>
                  <a:pt x="20602" y="17637"/>
                  <a:pt x="19295" y="18412"/>
                </a:cubicBezTo>
                <a:cubicBezTo>
                  <a:pt x="17988" y="19189"/>
                  <a:pt x="16995" y="19577"/>
                  <a:pt x="16315" y="19577"/>
                </a:cubicBezTo>
                <a:cubicBezTo>
                  <a:pt x="15692" y="19577"/>
                  <a:pt x="15257" y="19358"/>
                  <a:pt x="15012" y="18922"/>
                </a:cubicBezTo>
                <a:cubicBezTo>
                  <a:pt x="14760" y="18486"/>
                  <a:pt x="14637" y="17806"/>
                  <a:pt x="14637" y="16874"/>
                </a:cubicBezTo>
                <a:cubicBezTo>
                  <a:pt x="14637" y="16251"/>
                  <a:pt x="14713" y="15492"/>
                  <a:pt x="14872" y="14591"/>
                </a:cubicBezTo>
                <a:cubicBezTo>
                  <a:pt x="15027" y="13688"/>
                  <a:pt x="15243" y="12770"/>
                  <a:pt x="15523" y="11837"/>
                </a:cubicBezTo>
                <a:cubicBezTo>
                  <a:pt x="15800" y="10908"/>
                  <a:pt x="16175" y="9976"/>
                  <a:pt x="16642" y="9044"/>
                </a:cubicBezTo>
                <a:cubicBezTo>
                  <a:pt x="17107" y="8112"/>
                  <a:pt x="17651" y="7331"/>
                  <a:pt x="18273" y="6711"/>
                </a:cubicBezTo>
                <a:cubicBezTo>
                  <a:pt x="19207" y="5779"/>
                  <a:pt x="20541" y="4908"/>
                  <a:pt x="22280" y="4101"/>
                </a:cubicBezTo>
                <a:cubicBezTo>
                  <a:pt x="24018" y="3295"/>
                  <a:pt x="25963" y="2606"/>
                  <a:pt x="28109" y="2049"/>
                </a:cubicBezTo>
                <a:cubicBezTo>
                  <a:pt x="30254" y="1491"/>
                  <a:pt x="32601" y="1009"/>
                  <a:pt x="35150" y="605"/>
                </a:cubicBezTo>
                <a:cubicBezTo>
                  <a:pt x="37699" y="199"/>
                  <a:pt x="40179" y="0"/>
                  <a:pt x="42606" y="0"/>
                </a:cubicBezTo>
                <a:cubicBezTo>
                  <a:pt x="47269" y="0"/>
                  <a:pt x="51385" y="544"/>
                  <a:pt x="54960" y="1627"/>
                </a:cubicBezTo>
                <a:cubicBezTo>
                  <a:pt x="58536" y="2716"/>
                  <a:pt x="61534" y="4223"/>
                  <a:pt x="63957" y="6154"/>
                </a:cubicBezTo>
                <a:cubicBezTo>
                  <a:pt x="66384" y="8079"/>
                  <a:pt x="68215" y="10379"/>
                  <a:pt x="69462" y="13051"/>
                </a:cubicBezTo>
                <a:cubicBezTo>
                  <a:pt x="70700" y="15726"/>
                  <a:pt x="71324" y="18645"/>
                  <a:pt x="71324" y="218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698621" y="6089290"/>
            <a:ext cx="20882" cy="21722"/>
          </a:xfrm>
          <a:custGeom>
            <a:avLst/>
            <a:gdLst/>
            <a:ahLst/>
            <a:cxnLst/>
            <a:rect l="l" t="t" r="r" b="b"/>
            <a:pathLst>
              <a:path w="20882" h="21722">
                <a:moveTo>
                  <a:pt x="20883" y="6619"/>
                </a:moveTo>
                <a:cubicBezTo>
                  <a:pt x="20883" y="7488"/>
                  <a:pt x="20808" y="8513"/>
                  <a:pt x="20653" y="9690"/>
                </a:cubicBezTo>
                <a:cubicBezTo>
                  <a:pt x="20494" y="10875"/>
                  <a:pt x="20264" y="12084"/>
                  <a:pt x="19951" y="13330"/>
                </a:cubicBezTo>
                <a:cubicBezTo>
                  <a:pt x="19638" y="14576"/>
                  <a:pt x="19252" y="15724"/>
                  <a:pt x="18788" y="16783"/>
                </a:cubicBezTo>
                <a:cubicBezTo>
                  <a:pt x="18320" y="17837"/>
                  <a:pt x="17711" y="18742"/>
                  <a:pt x="16966" y="19483"/>
                </a:cubicBezTo>
                <a:cubicBezTo>
                  <a:pt x="16225" y="20227"/>
                  <a:pt x="15167" y="20790"/>
                  <a:pt x="13798" y="21163"/>
                </a:cubicBezTo>
                <a:cubicBezTo>
                  <a:pt x="12431" y="21538"/>
                  <a:pt x="10691" y="21722"/>
                  <a:pt x="8579" y="21722"/>
                </a:cubicBezTo>
                <a:cubicBezTo>
                  <a:pt x="6836" y="21722"/>
                  <a:pt x="5407" y="21599"/>
                  <a:pt x="4287" y="21351"/>
                </a:cubicBezTo>
                <a:cubicBezTo>
                  <a:pt x="3171" y="21099"/>
                  <a:pt x="2300" y="20678"/>
                  <a:pt x="1678" y="20088"/>
                </a:cubicBezTo>
                <a:cubicBezTo>
                  <a:pt x="1058" y="19501"/>
                  <a:pt x="623" y="18785"/>
                  <a:pt x="374" y="17945"/>
                </a:cubicBezTo>
                <a:cubicBezTo>
                  <a:pt x="126" y="17111"/>
                  <a:pt x="0" y="16160"/>
                  <a:pt x="0" y="15106"/>
                </a:cubicBezTo>
                <a:cubicBezTo>
                  <a:pt x="0" y="14109"/>
                  <a:pt x="79" y="13006"/>
                  <a:pt x="237" y="11793"/>
                </a:cubicBezTo>
                <a:cubicBezTo>
                  <a:pt x="392" y="10581"/>
                  <a:pt x="637" y="9384"/>
                  <a:pt x="979" y="8201"/>
                </a:cubicBezTo>
                <a:cubicBezTo>
                  <a:pt x="1325" y="7019"/>
                  <a:pt x="1723" y="5918"/>
                  <a:pt x="2192" y="4892"/>
                </a:cubicBezTo>
                <a:cubicBezTo>
                  <a:pt x="2657" y="3866"/>
                  <a:pt x="3246" y="2995"/>
                  <a:pt x="3963" y="2282"/>
                </a:cubicBezTo>
                <a:cubicBezTo>
                  <a:pt x="4677" y="1569"/>
                  <a:pt x="5673" y="1011"/>
                  <a:pt x="6947" y="605"/>
                </a:cubicBezTo>
                <a:cubicBezTo>
                  <a:pt x="8218" y="201"/>
                  <a:pt x="10037" y="0"/>
                  <a:pt x="12398" y="0"/>
                </a:cubicBezTo>
                <a:cubicBezTo>
                  <a:pt x="14202" y="0"/>
                  <a:pt x="15649" y="154"/>
                  <a:pt x="16736" y="468"/>
                </a:cubicBezTo>
                <a:cubicBezTo>
                  <a:pt x="17823" y="777"/>
                  <a:pt x="18680" y="1227"/>
                  <a:pt x="19299" y="1814"/>
                </a:cubicBezTo>
                <a:cubicBezTo>
                  <a:pt x="19921" y="2404"/>
                  <a:pt x="20339" y="3107"/>
                  <a:pt x="20559" y="3913"/>
                </a:cubicBezTo>
                <a:cubicBezTo>
                  <a:pt x="20775" y="4723"/>
                  <a:pt x="20883" y="5622"/>
                  <a:pt x="20883" y="661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751404" y="5988036"/>
            <a:ext cx="604641" cy="156075"/>
          </a:xfrm>
          <a:custGeom>
            <a:avLst/>
            <a:gdLst/>
            <a:ahLst/>
            <a:cxnLst/>
            <a:rect l="l" t="t" r="r" b="b"/>
            <a:pathLst>
              <a:path w="604641" h="156075">
                <a:moveTo>
                  <a:pt x="96030" y="13798"/>
                </a:moveTo>
                <a:cubicBezTo>
                  <a:pt x="96030" y="15103"/>
                  <a:pt x="95813" y="16718"/>
                  <a:pt x="95378" y="18648"/>
                </a:cubicBezTo>
                <a:cubicBezTo>
                  <a:pt x="94942" y="20574"/>
                  <a:pt x="94367" y="22096"/>
                  <a:pt x="93653" y="23217"/>
                </a:cubicBezTo>
                <a:cubicBezTo>
                  <a:pt x="92941" y="24333"/>
                  <a:pt x="92177" y="24890"/>
                  <a:pt x="91367" y="24890"/>
                </a:cubicBezTo>
                <a:cubicBezTo>
                  <a:pt x="90500" y="24890"/>
                  <a:pt x="89474" y="24318"/>
                  <a:pt x="88296" y="23170"/>
                </a:cubicBezTo>
                <a:cubicBezTo>
                  <a:pt x="87112" y="22021"/>
                  <a:pt x="85529" y="20779"/>
                  <a:pt x="83537" y="19440"/>
                </a:cubicBezTo>
                <a:cubicBezTo>
                  <a:pt x="81550" y="18105"/>
                  <a:pt x="78987" y="16863"/>
                  <a:pt x="75848" y="15711"/>
                </a:cubicBezTo>
                <a:cubicBezTo>
                  <a:pt x="72706" y="14559"/>
                  <a:pt x="68774" y="13986"/>
                  <a:pt x="64051" y="13986"/>
                </a:cubicBezTo>
                <a:cubicBezTo>
                  <a:pt x="58831" y="13986"/>
                  <a:pt x="54079" y="14965"/>
                  <a:pt x="49788" y="16924"/>
                </a:cubicBezTo>
                <a:cubicBezTo>
                  <a:pt x="45496" y="18882"/>
                  <a:pt x="41630" y="21521"/>
                  <a:pt x="38178" y="24847"/>
                </a:cubicBezTo>
                <a:cubicBezTo>
                  <a:pt x="34729" y="28173"/>
                  <a:pt x="31697" y="32007"/>
                  <a:pt x="29087" y="36360"/>
                </a:cubicBezTo>
                <a:cubicBezTo>
                  <a:pt x="26478" y="40712"/>
                  <a:pt x="24318" y="45266"/>
                  <a:pt x="22608" y="50019"/>
                </a:cubicBezTo>
                <a:cubicBezTo>
                  <a:pt x="20901" y="54773"/>
                  <a:pt x="19608" y="59577"/>
                  <a:pt x="18741" y="64422"/>
                </a:cubicBezTo>
                <a:cubicBezTo>
                  <a:pt x="17869" y="69272"/>
                  <a:pt x="17434" y="73872"/>
                  <a:pt x="17434" y="78224"/>
                </a:cubicBezTo>
                <a:cubicBezTo>
                  <a:pt x="17434" y="83196"/>
                  <a:pt x="18058" y="87627"/>
                  <a:pt x="19300" y="91508"/>
                </a:cubicBezTo>
                <a:cubicBezTo>
                  <a:pt x="20542" y="95393"/>
                  <a:pt x="22341" y="98676"/>
                  <a:pt x="24706" y="101347"/>
                </a:cubicBezTo>
                <a:cubicBezTo>
                  <a:pt x="27068" y="104019"/>
                  <a:pt x="29955" y="106038"/>
                  <a:pt x="33375" y="107406"/>
                </a:cubicBezTo>
                <a:cubicBezTo>
                  <a:pt x="36795" y="108774"/>
                  <a:pt x="40677" y="109458"/>
                  <a:pt x="45029" y="109458"/>
                </a:cubicBezTo>
                <a:cubicBezTo>
                  <a:pt x="49881" y="109458"/>
                  <a:pt x="54061" y="108915"/>
                  <a:pt x="57575" y="107824"/>
                </a:cubicBezTo>
                <a:cubicBezTo>
                  <a:pt x="61088" y="106737"/>
                  <a:pt x="64101" y="105526"/>
                  <a:pt x="66618" y="104188"/>
                </a:cubicBezTo>
                <a:cubicBezTo>
                  <a:pt x="69138" y="102852"/>
                  <a:pt x="71233" y="101643"/>
                  <a:pt x="72910" y="100552"/>
                </a:cubicBezTo>
                <a:cubicBezTo>
                  <a:pt x="74588" y="99465"/>
                  <a:pt x="75956" y="98921"/>
                  <a:pt x="77011" y="98921"/>
                </a:cubicBezTo>
                <a:cubicBezTo>
                  <a:pt x="77694" y="98921"/>
                  <a:pt x="78192" y="99169"/>
                  <a:pt x="78504" y="99665"/>
                </a:cubicBezTo>
                <a:cubicBezTo>
                  <a:pt x="78815" y="100163"/>
                  <a:pt x="78970" y="100911"/>
                  <a:pt x="78970" y="101906"/>
                </a:cubicBezTo>
                <a:cubicBezTo>
                  <a:pt x="78970" y="102218"/>
                  <a:pt x="78922" y="102665"/>
                  <a:pt x="78832" y="103256"/>
                </a:cubicBezTo>
                <a:cubicBezTo>
                  <a:pt x="78735" y="103845"/>
                  <a:pt x="78628" y="104483"/>
                  <a:pt x="78504" y="105167"/>
                </a:cubicBezTo>
                <a:cubicBezTo>
                  <a:pt x="78375" y="105850"/>
                  <a:pt x="78238" y="106596"/>
                  <a:pt x="78084" y="107402"/>
                </a:cubicBezTo>
                <a:cubicBezTo>
                  <a:pt x="77925" y="108213"/>
                  <a:pt x="77724" y="108976"/>
                  <a:pt x="77478" y="109688"/>
                </a:cubicBezTo>
                <a:cubicBezTo>
                  <a:pt x="77227" y="110401"/>
                  <a:pt x="76964" y="111056"/>
                  <a:pt x="76684" y="111647"/>
                </a:cubicBezTo>
                <a:cubicBezTo>
                  <a:pt x="76403" y="112237"/>
                  <a:pt x="75938" y="112845"/>
                  <a:pt x="75287" y="113468"/>
                </a:cubicBezTo>
                <a:cubicBezTo>
                  <a:pt x="74635" y="114088"/>
                  <a:pt x="73264" y="115006"/>
                  <a:pt x="71183" y="116215"/>
                </a:cubicBezTo>
                <a:cubicBezTo>
                  <a:pt x="69102" y="117429"/>
                  <a:pt x="66552" y="118581"/>
                  <a:pt x="63540" y="119668"/>
                </a:cubicBezTo>
                <a:cubicBezTo>
                  <a:pt x="60523" y="120755"/>
                  <a:pt x="57136" y="121687"/>
                  <a:pt x="53377" y="122464"/>
                </a:cubicBezTo>
                <a:cubicBezTo>
                  <a:pt x="49619" y="123239"/>
                  <a:pt x="45623" y="123628"/>
                  <a:pt x="41397" y="123628"/>
                </a:cubicBezTo>
                <a:cubicBezTo>
                  <a:pt x="35053" y="123628"/>
                  <a:pt x="29337" y="122680"/>
                  <a:pt x="24239" y="120783"/>
                </a:cubicBezTo>
                <a:cubicBezTo>
                  <a:pt x="19144" y="118889"/>
                  <a:pt x="14811" y="116093"/>
                  <a:pt x="11235" y="112396"/>
                </a:cubicBezTo>
                <a:cubicBezTo>
                  <a:pt x="7660" y="108699"/>
                  <a:pt x="4896" y="104094"/>
                  <a:pt x="2937" y="98594"/>
                </a:cubicBezTo>
                <a:cubicBezTo>
                  <a:pt x="979" y="93092"/>
                  <a:pt x="0" y="86771"/>
                  <a:pt x="0" y="79621"/>
                </a:cubicBezTo>
                <a:cubicBezTo>
                  <a:pt x="0" y="73717"/>
                  <a:pt x="619" y="67640"/>
                  <a:pt x="1864" y="61391"/>
                </a:cubicBezTo>
                <a:cubicBezTo>
                  <a:pt x="3110" y="55148"/>
                  <a:pt x="4938" y="49071"/>
                  <a:pt x="7365" y="43164"/>
                </a:cubicBezTo>
                <a:cubicBezTo>
                  <a:pt x="9792" y="37264"/>
                  <a:pt x="12819" y="31701"/>
                  <a:pt x="16455" y="26474"/>
                </a:cubicBezTo>
                <a:cubicBezTo>
                  <a:pt x="20091" y="21258"/>
                  <a:pt x="24322" y="16672"/>
                  <a:pt x="29135" y="12726"/>
                </a:cubicBezTo>
                <a:cubicBezTo>
                  <a:pt x="33952" y="8780"/>
                  <a:pt x="39373" y="5674"/>
                  <a:pt x="45403" y="3402"/>
                </a:cubicBezTo>
                <a:cubicBezTo>
                  <a:pt x="51433" y="1134"/>
                  <a:pt x="58054" y="0"/>
                  <a:pt x="65261" y="0"/>
                </a:cubicBezTo>
                <a:cubicBezTo>
                  <a:pt x="69800" y="0"/>
                  <a:pt x="74044" y="511"/>
                  <a:pt x="77991" y="1538"/>
                </a:cubicBezTo>
                <a:cubicBezTo>
                  <a:pt x="81936" y="2564"/>
                  <a:pt x="85309" y="3855"/>
                  <a:pt x="88106" y="5407"/>
                </a:cubicBezTo>
                <a:cubicBezTo>
                  <a:pt x="90904" y="6962"/>
                  <a:pt x="92923" y="8345"/>
                  <a:pt x="94169" y="9554"/>
                </a:cubicBezTo>
                <a:cubicBezTo>
                  <a:pt x="95407" y="10772"/>
                  <a:pt x="96030" y="12187"/>
                  <a:pt x="96030" y="13798"/>
                </a:cubicBezTo>
                <a:close/>
                <a:moveTo>
                  <a:pt x="164625" y="119804"/>
                </a:moveTo>
                <a:cubicBezTo>
                  <a:pt x="164372" y="120867"/>
                  <a:pt x="163691" y="121609"/>
                  <a:pt x="162572" y="122044"/>
                </a:cubicBezTo>
                <a:cubicBezTo>
                  <a:pt x="161448" y="122480"/>
                  <a:pt x="159588" y="122696"/>
                  <a:pt x="156978" y="122696"/>
                </a:cubicBezTo>
                <a:cubicBezTo>
                  <a:pt x="155732" y="122696"/>
                  <a:pt x="154710" y="122633"/>
                  <a:pt x="153903" y="122511"/>
                </a:cubicBezTo>
                <a:cubicBezTo>
                  <a:pt x="153093" y="122382"/>
                  <a:pt x="152442" y="122213"/>
                  <a:pt x="151945" y="121993"/>
                </a:cubicBezTo>
                <a:cubicBezTo>
                  <a:pt x="151448" y="121777"/>
                  <a:pt x="151103" y="121501"/>
                  <a:pt x="150919" y="121158"/>
                </a:cubicBezTo>
                <a:cubicBezTo>
                  <a:pt x="150728" y="120816"/>
                  <a:pt x="150728" y="120363"/>
                  <a:pt x="150919" y="119804"/>
                </a:cubicBezTo>
                <a:lnTo>
                  <a:pt x="153994" y="103957"/>
                </a:lnTo>
                <a:cubicBezTo>
                  <a:pt x="153187" y="105944"/>
                  <a:pt x="151726" y="108119"/>
                  <a:pt x="149612" y="110485"/>
                </a:cubicBezTo>
                <a:cubicBezTo>
                  <a:pt x="147499" y="112845"/>
                  <a:pt x="144997" y="115020"/>
                  <a:pt x="142110" y="117011"/>
                </a:cubicBezTo>
                <a:cubicBezTo>
                  <a:pt x="139219" y="118999"/>
                  <a:pt x="136004" y="120647"/>
                  <a:pt x="132462" y="121954"/>
                </a:cubicBezTo>
                <a:cubicBezTo>
                  <a:pt x="128916" y="123261"/>
                  <a:pt x="125308" y="123912"/>
                  <a:pt x="121644" y="123912"/>
                </a:cubicBezTo>
                <a:cubicBezTo>
                  <a:pt x="116668" y="123912"/>
                  <a:pt x="112554" y="123041"/>
                  <a:pt x="109292" y="121299"/>
                </a:cubicBezTo>
                <a:cubicBezTo>
                  <a:pt x="106027" y="119560"/>
                  <a:pt x="103431" y="117256"/>
                  <a:pt x="101501" y="114397"/>
                </a:cubicBezTo>
                <a:cubicBezTo>
                  <a:pt x="99575" y="111539"/>
                  <a:pt x="98254" y="108307"/>
                  <a:pt x="97542" y="104698"/>
                </a:cubicBezTo>
                <a:cubicBezTo>
                  <a:pt x="96830" y="101095"/>
                  <a:pt x="96468" y="97398"/>
                  <a:pt x="96468" y="93611"/>
                </a:cubicBezTo>
                <a:cubicBezTo>
                  <a:pt x="96468" y="90129"/>
                  <a:pt x="96796" y="86181"/>
                  <a:pt x="97448" y="81767"/>
                </a:cubicBezTo>
                <a:cubicBezTo>
                  <a:pt x="98099" y="77353"/>
                  <a:pt x="99159" y="72846"/>
                  <a:pt x="100619" y="68246"/>
                </a:cubicBezTo>
                <a:cubicBezTo>
                  <a:pt x="102081" y="63648"/>
                  <a:pt x="103974" y="59177"/>
                  <a:pt x="106307" y="54824"/>
                </a:cubicBezTo>
                <a:cubicBezTo>
                  <a:pt x="108637" y="50472"/>
                  <a:pt x="111444" y="46569"/>
                  <a:pt x="114743" y="43117"/>
                </a:cubicBezTo>
                <a:cubicBezTo>
                  <a:pt x="118037" y="39668"/>
                  <a:pt x="121860" y="36903"/>
                  <a:pt x="126212" y="34823"/>
                </a:cubicBezTo>
                <a:cubicBezTo>
                  <a:pt x="130565" y="32742"/>
                  <a:pt x="135499" y="31701"/>
                  <a:pt x="141033" y="31701"/>
                </a:cubicBezTo>
                <a:cubicBezTo>
                  <a:pt x="146566" y="31701"/>
                  <a:pt x="151308" y="32818"/>
                  <a:pt x="155257" y="35053"/>
                </a:cubicBezTo>
                <a:cubicBezTo>
                  <a:pt x="159200" y="37292"/>
                  <a:pt x="162727" y="40370"/>
                  <a:pt x="165834" y="44287"/>
                </a:cubicBezTo>
                <a:lnTo>
                  <a:pt x="167609" y="35802"/>
                </a:lnTo>
                <a:cubicBezTo>
                  <a:pt x="167857" y="34808"/>
                  <a:pt x="168569" y="34095"/>
                  <a:pt x="169754" y="33660"/>
                </a:cubicBezTo>
                <a:cubicBezTo>
                  <a:pt x="170935" y="33224"/>
                  <a:pt x="172764" y="33008"/>
                  <a:pt x="175252" y="33008"/>
                </a:cubicBezTo>
                <a:cubicBezTo>
                  <a:pt x="176497" y="33008"/>
                  <a:pt x="177538" y="33051"/>
                  <a:pt x="178380" y="33145"/>
                </a:cubicBezTo>
                <a:cubicBezTo>
                  <a:pt x="179215" y="33239"/>
                  <a:pt x="179885" y="33408"/>
                  <a:pt x="180381" y="33660"/>
                </a:cubicBezTo>
                <a:cubicBezTo>
                  <a:pt x="180882" y="33909"/>
                  <a:pt x="181188" y="34218"/>
                  <a:pt x="181314" y="34592"/>
                </a:cubicBezTo>
                <a:cubicBezTo>
                  <a:pt x="181435" y="34967"/>
                  <a:pt x="181465" y="35367"/>
                  <a:pt x="181404" y="35802"/>
                </a:cubicBezTo>
                <a:close/>
                <a:moveTo>
                  <a:pt x="161733" y="57805"/>
                </a:moveTo>
                <a:cubicBezTo>
                  <a:pt x="158810" y="53517"/>
                  <a:pt x="155657" y="50299"/>
                  <a:pt x="152269" y="48154"/>
                </a:cubicBezTo>
                <a:cubicBezTo>
                  <a:pt x="148878" y="46012"/>
                  <a:pt x="145073" y="44939"/>
                  <a:pt x="140850" y="44939"/>
                </a:cubicBezTo>
                <a:cubicBezTo>
                  <a:pt x="137491" y="44939"/>
                  <a:pt x="134459" y="45731"/>
                  <a:pt x="131759" y="47319"/>
                </a:cubicBezTo>
                <a:cubicBezTo>
                  <a:pt x="129056" y="48902"/>
                  <a:pt x="126662" y="50998"/>
                  <a:pt x="124581" y="53608"/>
                </a:cubicBezTo>
                <a:cubicBezTo>
                  <a:pt x="122493" y="56217"/>
                  <a:pt x="120693" y="59188"/>
                  <a:pt x="119170" y="62514"/>
                </a:cubicBezTo>
                <a:cubicBezTo>
                  <a:pt x="117647" y="65840"/>
                  <a:pt x="116403" y="69272"/>
                  <a:pt x="115445" y="72814"/>
                </a:cubicBezTo>
                <a:cubicBezTo>
                  <a:pt x="114480" y="76356"/>
                  <a:pt x="113767" y="79837"/>
                  <a:pt x="113298" y="83257"/>
                </a:cubicBezTo>
                <a:cubicBezTo>
                  <a:pt x="112834" y="86677"/>
                  <a:pt x="112596" y="89756"/>
                  <a:pt x="112596" y="92487"/>
                </a:cubicBezTo>
                <a:cubicBezTo>
                  <a:pt x="112596" y="94665"/>
                  <a:pt x="112769" y="96826"/>
                  <a:pt x="113112" y="98968"/>
                </a:cubicBezTo>
                <a:cubicBezTo>
                  <a:pt x="113453" y="101117"/>
                  <a:pt x="114105" y="103075"/>
                  <a:pt x="115070" y="104843"/>
                </a:cubicBezTo>
                <a:cubicBezTo>
                  <a:pt x="116035" y="106614"/>
                  <a:pt x="117356" y="108044"/>
                  <a:pt x="119034" y="109131"/>
                </a:cubicBezTo>
                <a:cubicBezTo>
                  <a:pt x="120712" y="110218"/>
                  <a:pt x="122890" y="110761"/>
                  <a:pt x="125560" y="110761"/>
                </a:cubicBezTo>
                <a:cubicBezTo>
                  <a:pt x="128980" y="110761"/>
                  <a:pt x="132411" y="109810"/>
                  <a:pt x="135861" y="107917"/>
                </a:cubicBezTo>
                <a:cubicBezTo>
                  <a:pt x="139308" y="106023"/>
                  <a:pt x="142528" y="103395"/>
                  <a:pt x="145509" y="100040"/>
                </a:cubicBezTo>
                <a:cubicBezTo>
                  <a:pt x="148493" y="96682"/>
                  <a:pt x="151135" y="92732"/>
                  <a:pt x="153436" y="88196"/>
                </a:cubicBezTo>
                <a:cubicBezTo>
                  <a:pt x="155736" y="83661"/>
                  <a:pt x="157445" y="78660"/>
                  <a:pt x="158562" y="73188"/>
                </a:cubicBezTo>
                <a:close/>
                <a:moveTo>
                  <a:pt x="299131" y="118969"/>
                </a:moveTo>
                <a:cubicBezTo>
                  <a:pt x="299008" y="120337"/>
                  <a:pt x="298418" y="121299"/>
                  <a:pt x="297364" y="121856"/>
                </a:cubicBezTo>
                <a:cubicBezTo>
                  <a:pt x="296300" y="122415"/>
                  <a:pt x="294342" y="122696"/>
                  <a:pt x="291488" y="122696"/>
                </a:cubicBezTo>
                <a:cubicBezTo>
                  <a:pt x="289872" y="122696"/>
                  <a:pt x="288565" y="122666"/>
                  <a:pt x="287571" y="122605"/>
                </a:cubicBezTo>
                <a:cubicBezTo>
                  <a:pt x="286578" y="122541"/>
                  <a:pt x="285832" y="122417"/>
                  <a:pt x="285335" y="122235"/>
                </a:cubicBezTo>
                <a:cubicBezTo>
                  <a:pt x="284839" y="122044"/>
                  <a:pt x="284511" y="121781"/>
                  <a:pt x="284356" y="121438"/>
                </a:cubicBezTo>
                <a:cubicBezTo>
                  <a:pt x="284197" y="121097"/>
                  <a:pt x="284152" y="120647"/>
                  <a:pt x="284217" y="120086"/>
                </a:cubicBezTo>
                <a:lnTo>
                  <a:pt x="287758" y="71136"/>
                </a:lnTo>
                <a:cubicBezTo>
                  <a:pt x="287885" y="69894"/>
                  <a:pt x="288054" y="68246"/>
                  <a:pt x="288273" y="66197"/>
                </a:cubicBezTo>
                <a:cubicBezTo>
                  <a:pt x="288489" y="64145"/>
                  <a:pt x="288734" y="61924"/>
                  <a:pt x="289015" y="59530"/>
                </a:cubicBezTo>
                <a:cubicBezTo>
                  <a:pt x="289299" y="57136"/>
                  <a:pt x="289592" y="54695"/>
                  <a:pt x="289904" y="52211"/>
                </a:cubicBezTo>
                <a:cubicBezTo>
                  <a:pt x="290214" y="49723"/>
                  <a:pt x="290523" y="47456"/>
                  <a:pt x="290836" y="45403"/>
                </a:cubicBezTo>
                <a:lnTo>
                  <a:pt x="290646" y="45403"/>
                </a:lnTo>
                <a:cubicBezTo>
                  <a:pt x="289713" y="47207"/>
                  <a:pt x="288720" y="49100"/>
                  <a:pt x="287665" y="51092"/>
                </a:cubicBezTo>
                <a:cubicBezTo>
                  <a:pt x="286606" y="53082"/>
                  <a:pt x="285534" y="55101"/>
                  <a:pt x="284447" y="57150"/>
                </a:cubicBezTo>
                <a:cubicBezTo>
                  <a:pt x="283359" y="59202"/>
                  <a:pt x="282273" y="61254"/>
                  <a:pt x="281185" y="63303"/>
                </a:cubicBezTo>
                <a:cubicBezTo>
                  <a:pt x="280094" y="65358"/>
                  <a:pt x="279086" y="67288"/>
                  <a:pt x="278157" y="69088"/>
                </a:cubicBezTo>
                <a:lnTo>
                  <a:pt x="250744" y="118779"/>
                </a:lnTo>
                <a:cubicBezTo>
                  <a:pt x="250368" y="119527"/>
                  <a:pt x="249984" y="120147"/>
                  <a:pt x="249578" y="120647"/>
                </a:cubicBezTo>
                <a:cubicBezTo>
                  <a:pt x="249174" y="121144"/>
                  <a:pt x="248644" y="121546"/>
                  <a:pt x="247993" y="121856"/>
                </a:cubicBezTo>
                <a:cubicBezTo>
                  <a:pt x="247341" y="122170"/>
                  <a:pt x="246532" y="122382"/>
                  <a:pt x="245570" y="122511"/>
                </a:cubicBezTo>
                <a:cubicBezTo>
                  <a:pt x="244605" y="122633"/>
                  <a:pt x="243442" y="122696"/>
                  <a:pt x="242070" y="122696"/>
                </a:cubicBezTo>
                <a:cubicBezTo>
                  <a:pt x="240829" y="122696"/>
                  <a:pt x="239785" y="122633"/>
                  <a:pt x="238950" y="122511"/>
                </a:cubicBezTo>
                <a:cubicBezTo>
                  <a:pt x="238111" y="122382"/>
                  <a:pt x="237427" y="122184"/>
                  <a:pt x="236898" y="121903"/>
                </a:cubicBezTo>
                <a:cubicBezTo>
                  <a:pt x="236372" y="121626"/>
                  <a:pt x="235965" y="121234"/>
                  <a:pt x="235689" y="120737"/>
                </a:cubicBezTo>
                <a:cubicBezTo>
                  <a:pt x="235406" y="120239"/>
                  <a:pt x="235238" y="119621"/>
                  <a:pt x="235173" y="118875"/>
                </a:cubicBezTo>
                <a:lnTo>
                  <a:pt x="228085" y="69088"/>
                </a:lnTo>
                <a:cubicBezTo>
                  <a:pt x="227775" y="67035"/>
                  <a:pt x="227481" y="64940"/>
                  <a:pt x="227202" y="62791"/>
                </a:cubicBezTo>
                <a:cubicBezTo>
                  <a:pt x="226922" y="60650"/>
                  <a:pt x="226674" y="58550"/>
                  <a:pt x="226458" y="56498"/>
                </a:cubicBezTo>
                <a:cubicBezTo>
                  <a:pt x="226239" y="54450"/>
                  <a:pt x="226054" y="52473"/>
                  <a:pt x="225899" y="50580"/>
                </a:cubicBezTo>
                <a:cubicBezTo>
                  <a:pt x="225740" y="48686"/>
                  <a:pt x="225605" y="46958"/>
                  <a:pt x="225475" y="45403"/>
                </a:cubicBezTo>
                <a:lnTo>
                  <a:pt x="225292" y="45403"/>
                </a:lnTo>
                <a:cubicBezTo>
                  <a:pt x="224795" y="47393"/>
                  <a:pt x="224237" y="49475"/>
                  <a:pt x="223613" y="51649"/>
                </a:cubicBezTo>
                <a:cubicBezTo>
                  <a:pt x="222995" y="53827"/>
                  <a:pt x="222368" y="56035"/>
                  <a:pt x="221749" y="58270"/>
                </a:cubicBezTo>
                <a:cubicBezTo>
                  <a:pt x="221126" y="60509"/>
                  <a:pt x="220472" y="62730"/>
                  <a:pt x="219791" y="64933"/>
                </a:cubicBezTo>
                <a:cubicBezTo>
                  <a:pt x="219106" y="67143"/>
                  <a:pt x="218451" y="69210"/>
                  <a:pt x="217832" y="71136"/>
                </a:cubicBezTo>
                <a:lnTo>
                  <a:pt x="202543" y="119246"/>
                </a:lnTo>
                <a:cubicBezTo>
                  <a:pt x="202291" y="119988"/>
                  <a:pt x="201999" y="120596"/>
                  <a:pt x="201658" y="121061"/>
                </a:cubicBezTo>
                <a:cubicBezTo>
                  <a:pt x="201312" y="121528"/>
                  <a:pt x="200830" y="121871"/>
                  <a:pt x="200210" y="122090"/>
                </a:cubicBezTo>
                <a:cubicBezTo>
                  <a:pt x="199592" y="122310"/>
                  <a:pt x="198764" y="122464"/>
                  <a:pt x="197741" y="122558"/>
                </a:cubicBezTo>
                <a:cubicBezTo>
                  <a:pt x="196715" y="122649"/>
                  <a:pt x="195390" y="122696"/>
                  <a:pt x="193777" y="122696"/>
                </a:cubicBezTo>
                <a:cubicBezTo>
                  <a:pt x="192222" y="122696"/>
                  <a:pt x="190998" y="122633"/>
                  <a:pt x="190098" y="122511"/>
                </a:cubicBezTo>
                <a:cubicBezTo>
                  <a:pt x="189194" y="122382"/>
                  <a:pt x="188547" y="122170"/>
                  <a:pt x="188140" y="121856"/>
                </a:cubicBezTo>
                <a:cubicBezTo>
                  <a:pt x="187736" y="121546"/>
                  <a:pt x="187532" y="121158"/>
                  <a:pt x="187532" y="120690"/>
                </a:cubicBezTo>
                <a:cubicBezTo>
                  <a:pt x="187532" y="120225"/>
                  <a:pt x="187654" y="119650"/>
                  <a:pt x="187905" y="118969"/>
                </a:cubicBezTo>
                <a:lnTo>
                  <a:pt x="213080" y="39528"/>
                </a:lnTo>
                <a:cubicBezTo>
                  <a:pt x="213761" y="37545"/>
                  <a:pt x="214754" y="36036"/>
                  <a:pt x="216061" y="35006"/>
                </a:cubicBezTo>
                <a:cubicBezTo>
                  <a:pt x="217364" y="33981"/>
                  <a:pt x="219135" y="33469"/>
                  <a:pt x="221375" y="33469"/>
                </a:cubicBezTo>
                <a:lnTo>
                  <a:pt x="227901" y="33469"/>
                </a:lnTo>
                <a:cubicBezTo>
                  <a:pt x="229702" y="33469"/>
                  <a:pt x="231195" y="33610"/>
                  <a:pt x="232376" y="33891"/>
                </a:cubicBezTo>
                <a:cubicBezTo>
                  <a:pt x="233556" y="34171"/>
                  <a:pt x="234535" y="34654"/>
                  <a:pt x="235314" y="35334"/>
                </a:cubicBezTo>
                <a:cubicBezTo>
                  <a:pt x="236091" y="36018"/>
                  <a:pt x="236678" y="36936"/>
                  <a:pt x="237085" y="38084"/>
                </a:cubicBezTo>
                <a:cubicBezTo>
                  <a:pt x="237489" y="39236"/>
                  <a:pt x="237783" y="40684"/>
                  <a:pt x="237971" y="42423"/>
                </a:cubicBezTo>
                <a:lnTo>
                  <a:pt x="243284" y="78131"/>
                </a:lnTo>
                <a:cubicBezTo>
                  <a:pt x="243593" y="80306"/>
                  <a:pt x="243875" y="82494"/>
                  <a:pt x="244123" y="84701"/>
                </a:cubicBezTo>
                <a:cubicBezTo>
                  <a:pt x="244376" y="86907"/>
                  <a:pt x="244619" y="89082"/>
                  <a:pt x="244872" y="91228"/>
                </a:cubicBezTo>
                <a:cubicBezTo>
                  <a:pt x="245116" y="93373"/>
                  <a:pt x="245318" y="95472"/>
                  <a:pt x="245476" y="97520"/>
                </a:cubicBezTo>
                <a:cubicBezTo>
                  <a:pt x="245631" y="99573"/>
                  <a:pt x="245769" y="101531"/>
                  <a:pt x="245898" y="103395"/>
                </a:cubicBezTo>
                <a:lnTo>
                  <a:pt x="246081" y="103395"/>
                </a:lnTo>
                <a:cubicBezTo>
                  <a:pt x="247014" y="101470"/>
                  <a:pt x="248011" y="99436"/>
                  <a:pt x="249065" y="97287"/>
                </a:cubicBezTo>
                <a:cubicBezTo>
                  <a:pt x="250121" y="95144"/>
                  <a:pt x="251208" y="92970"/>
                  <a:pt x="252331" y="90760"/>
                </a:cubicBezTo>
                <a:cubicBezTo>
                  <a:pt x="253451" y="88557"/>
                  <a:pt x="254566" y="86363"/>
                  <a:pt x="255686" y="84185"/>
                </a:cubicBezTo>
                <a:cubicBezTo>
                  <a:pt x="256802" y="82011"/>
                  <a:pt x="257951" y="79931"/>
                  <a:pt x="259135" y="77947"/>
                </a:cubicBezTo>
                <a:lnTo>
                  <a:pt x="278340" y="42423"/>
                </a:lnTo>
                <a:cubicBezTo>
                  <a:pt x="279146" y="40867"/>
                  <a:pt x="279972" y="39517"/>
                  <a:pt x="280815" y="38365"/>
                </a:cubicBezTo>
                <a:cubicBezTo>
                  <a:pt x="281649" y="37217"/>
                  <a:pt x="282582" y="36285"/>
                  <a:pt x="283608" y="35571"/>
                </a:cubicBezTo>
                <a:cubicBezTo>
                  <a:pt x="284633" y="34859"/>
                  <a:pt x="285782" y="34326"/>
                  <a:pt x="287056" y="33981"/>
                </a:cubicBezTo>
                <a:cubicBezTo>
                  <a:pt x="288334" y="33638"/>
                  <a:pt x="289843" y="33469"/>
                  <a:pt x="291581" y="33469"/>
                </a:cubicBezTo>
                <a:lnTo>
                  <a:pt x="299599" y="33469"/>
                </a:lnTo>
                <a:cubicBezTo>
                  <a:pt x="301838" y="33469"/>
                  <a:pt x="303440" y="33937"/>
                  <a:pt x="304401" y="34870"/>
                </a:cubicBezTo>
                <a:cubicBezTo>
                  <a:pt x="305362" y="35802"/>
                  <a:pt x="305719" y="37292"/>
                  <a:pt x="305474" y="39344"/>
                </a:cubicBezTo>
                <a:close/>
                <a:moveTo>
                  <a:pt x="391691" y="119804"/>
                </a:moveTo>
                <a:cubicBezTo>
                  <a:pt x="391439" y="120867"/>
                  <a:pt x="390758" y="121609"/>
                  <a:pt x="389638" y="122044"/>
                </a:cubicBezTo>
                <a:cubicBezTo>
                  <a:pt x="388516" y="122480"/>
                  <a:pt x="386654" y="122696"/>
                  <a:pt x="384044" y="122696"/>
                </a:cubicBezTo>
                <a:cubicBezTo>
                  <a:pt x="382799" y="122696"/>
                  <a:pt x="381776" y="122633"/>
                  <a:pt x="380970" y="122511"/>
                </a:cubicBezTo>
                <a:cubicBezTo>
                  <a:pt x="380160" y="122382"/>
                  <a:pt x="379509" y="122213"/>
                  <a:pt x="379011" y="121993"/>
                </a:cubicBezTo>
                <a:cubicBezTo>
                  <a:pt x="378514" y="121777"/>
                  <a:pt x="378169" y="121501"/>
                  <a:pt x="377986" y="121158"/>
                </a:cubicBezTo>
                <a:cubicBezTo>
                  <a:pt x="377794" y="120816"/>
                  <a:pt x="377794" y="120363"/>
                  <a:pt x="377986" y="119804"/>
                </a:cubicBezTo>
                <a:lnTo>
                  <a:pt x="381060" y="103957"/>
                </a:lnTo>
                <a:cubicBezTo>
                  <a:pt x="380253" y="105944"/>
                  <a:pt x="378792" y="108119"/>
                  <a:pt x="376679" y="110485"/>
                </a:cubicBezTo>
                <a:cubicBezTo>
                  <a:pt x="374565" y="112845"/>
                  <a:pt x="372064" y="115020"/>
                  <a:pt x="369176" y="117011"/>
                </a:cubicBezTo>
                <a:cubicBezTo>
                  <a:pt x="366285" y="118999"/>
                  <a:pt x="363071" y="120647"/>
                  <a:pt x="359528" y="121954"/>
                </a:cubicBezTo>
                <a:cubicBezTo>
                  <a:pt x="355982" y="123261"/>
                  <a:pt x="352375" y="123912"/>
                  <a:pt x="348710" y="123912"/>
                </a:cubicBezTo>
                <a:cubicBezTo>
                  <a:pt x="343736" y="123912"/>
                  <a:pt x="339620" y="123041"/>
                  <a:pt x="336359" y="121299"/>
                </a:cubicBezTo>
                <a:cubicBezTo>
                  <a:pt x="333094" y="119560"/>
                  <a:pt x="330498" y="117256"/>
                  <a:pt x="328571" y="114397"/>
                </a:cubicBezTo>
                <a:cubicBezTo>
                  <a:pt x="326642" y="111539"/>
                  <a:pt x="325321" y="108307"/>
                  <a:pt x="324608" y="104698"/>
                </a:cubicBezTo>
                <a:cubicBezTo>
                  <a:pt x="323896" y="101095"/>
                  <a:pt x="323536" y="97398"/>
                  <a:pt x="323536" y="93611"/>
                </a:cubicBezTo>
                <a:cubicBezTo>
                  <a:pt x="323536" y="90129"/>
                  <a:pt x="323864" y="86181"/>
                  <a:pt x="324515" y="81767"/>
                </a:cubicBezTo>
                <a:cubicBezTo>
                  <a:pt x="325167" y="77353"/>
                  <a:pt x="326224" y="72846"/>
                  <a:pt x="327686" y="68246"/>
                </a:cubicBezTo>
                <a:cubicBezTo>
                  <a:pt x="329148" y="63648"/>
                  <a:pt x="331042" y="59177"/>
                  <a:pt x="333375" y="54824"/>
                </a:cubicBezTo>
                <a:cubicBezTo>
                  <a:pt x="335703" y="50472"/>
                  <a:pt x="338512" y="46569"/>
                  <a:pt x="341809" y="43117"/>
                </a:cubicBezTo>
                <a:cubicBezTo>
                  <a:pt x="345103" y="39668"/>
                  <a:pt x="348926" y="36903"/>
                  <a:pt x="353278" y="34823"/>
                </a:cubicBezTo>
                <a:cubicBezTo>
                  <a:pt x="357632" y="32742"/>
                  <a:pt x="362567" y="31701"/>
                  <a:pt x="368100" y="31701"/>
                </a:cubicBezTo>
                <a:cubicBezTo>
                  <a:pt x="373634" y="31701"/>
                  <a:pt x="378375" y="32818"/>
                  <a:pt x="382323" y="35053"/>
                </a:cubicBezTo>
                <a:cubicBezTo>
                  <a:pt x="386265" y="37292"/>
                  <a:pt x="389793" y="40370"/>
                  <a:pt x="392901" y="44287"/>
                </a:cubicBezTo>
                <a:lnTo>
                  <a:pt x="394675" y="35802"/>
                </a:lnTo>
                <a:cubicBezTo>
                  <a:pt x="394924" y="34808"/>
                  <a:pt x="395636" y="34095"/>
                  <a:pt x="396820" y="33660"/>
                </a:cubicBezTo>
                <a:cubicBezTo>
                  <a:pt x="398001" y="33224"/>
                  <a:pt x="399830" y="33008"/>
                  <a:pt x="402318" y="33008"/>
                </a:cubicBezTo>
                <a:cubicBezTo>
                  <a:pt x="403564" y="33008"/>
                  <a:pt x="404604" y="33051"/>
                  <a:pt x="405446" y="33145"/>
                </a:cubicBezTo>
                <a:cubicBezTo>
                  <a:pt x="406281" y="33239"/>
                  <a:pt x="406951" y="33408"/>
                  <a:pt x="407451" y="33660"/>
                </a:cubicBezTo>
                <a:cubicBezTo>
                  <a:pt x="407948" y="33909"/>
                  <a:pt x="408254" y="34218"/>
                  <a:pt x="408380" y="34592"/>
                </a:cubicBezTo>
                <a:cubicBezTo>
                  <a:pt x="408503" y="34967"/>
                  <a:pt x="408532" y="35367"/>
                  <a:pt x="408470" y="35802"/>
                </a:cubicBezTo>
                <a:close/>
                <a:moveTo>
                  <a:pt x="388800" y="57805"/>
                </a:moveTo>
                <a:cubicBezTo>
                  <a:pt x="385876" y="53517"/>
                  <a:pt x="382723" y="50299"/>
                  <a:pt x="379336" y="48154"/>
                </a:cubicBezTo>
                <a:cubicBezTo>
                  <a:pt x="375944" y="46012"/>
                  <a:pt x="372138" y="44939"/>
                  <a:pt x="367916" y="44939"/>
                </a:cubicBezTo>
                <a:cubicBezTo>
                  <a:pt x="364557" y="44939"/>
                  <a:pt x="361527" y="45731"/>
                  <a:pt x="358827" y="47319"/>
                </a:cubicBezTo>
                <a:cubicBezTo>
                  <a:pt x="356123" y="48902"/>
                  <a:pt x="353729" y="50998"/>
                  <a:pt x="351647" y="53608"/>
                </a:cubicBezTo>
                <a:cubicBezTo>
                  <a:pt x="349559" y="56217"/>
                  <a:pt x="347760" y="59188"/>
                  <a:pt x="346237" y="62514"/>
                </a:cubicBezTo>
                <a:cubicBezTo>
                  <a:pt x="344715" y="65840"/>
                  <a:pt x="343469" y="69272"/>
                  <a:pt x="342511" y="72814"/>
                </a:cubicBezTo>
                <a:cubicBezTo>
                  <a:pt x="341546" y="76356"/>
                  <a:pt x="340833" y="79837"/>
                  <a:pt x="340366" y="83257"/>
                </a:cubicBezTo>
                <a:cubicBezTo>
                  <a:pt x="339901" y="86677"/>
                  <a:pt x="339664" y="89756"/>
                  <a:pt x="339664" y="92487"/>
                </a:cubicBezTo>
                <a:cubicBezTo>
                  <a:pt x="339664" y="94665"/>
                  <a:pt x="339837" y="96826"/>
                  <a:pt x="340178" y="98968"/>
                </a:cubicBezTo>
                <a:cubicBezTo>
                  <a:pt x="340519" y="101117"/>
                  <a:pt x="341172" y="103075"/>
                  <a:pt x="342136" y="104843"/>
                </a:cubicBezTo>
                <a:cubicBezTo>
                  <a:pt x="343101" y="106614"/>
                  <a:pt x="344422" y="108044"/>
                  <a:pt x="346100" y="109131"/>
                </a:cubicBezTo>
                <a:cubicBezTo>
                  <a:pt x="347778" y="110218"/>
                  <a:pt x="349955" y="110761"/>
                  <a:pt x="352626" y="110761"/>
                </a:cubicBezTo>
                <a:cubicBezTo>
                  <a:pt x="356046" y="110761"/>
                  <a:pt x="359478" y="109810"/>
                  <a:pt x="362926" y="107917"/>
                </a:cubicBezTo>
                <a:cubicBezTo>
                  <a:pt x="366375" y="106023"/>
                  <a:pt x="369594" y="103395"/>
                  <a:pt x="372574" y="100040"/>
                </a:cubicBezTo>
                <a:cubicBezTo>
                  <a:pt x="375559" y="96682"/>
                  <a:pt x="378202" y="92732"/>
                  <a:pt x="380502" y="88196"/>
                </a:cubicBezTo>
                <a:cubicBezTo>
                  <a:pt x="382801" y="83661"/>
                  <a:pt x="384512" y="78660"/>
                  <a:pt x="385629" y="73188"/>
                </a:cubicBezTo>
                <a:close/>
                <a:moveTo>
                  <a:pt x="505033" y="62092"/>
                </a:moveTo>
                <a:cubicBezTo>
                  <a:pt x="505033" y="65697"/>
                  <a:pt x="504692" y="69753"/>
                  <a:pt x="504006" y="74260"/>
                </a:cubicBezTo>
                <a:cubicBezTo>
                  <a:pt x="503326" y="78768"/>
                  <a:pt x="502239" y="83318"/>
                  <a:pt x="500749" y="87919"/>
                </a:cubicBezTo>
                <a:cubicBezTo>
                  <a:pt x="499255" y="92517"/>
                  <a:pt x="497343" y="96977"/>
                  <a:pt x="495010" y="101300"/>
                </a:cubicBezTo>
                <a:cubicBezTo>
                  <a:pt x="492678" y="105620"/>
                  <a:pt x="489870" y="109458"/>
                  <a:pt x="486576" y="112816"/>
                </a:cubicBezTo>
                <a:cubicBezTo>
                  <a:pt x="483277" y="116172"/>
                  <a:pt x="479473" y="118861"/>
                  <a:pt x="475154" y="120881"/>
                </a:cubicBezTo>
                <a:cubicBezTo>
                  <a:pt x="470833" y="122900"/>
                  <a:pt x="465941" y="123912"/>
                  <a:pt x="460469" y="123912"/>
                </a:cubicBezTo>
                <a:cubicBezTo>
                  <a:pt x="457674" y="123912"/>
                  <a:pt x="455126" y="123628"/>
                  <a:pt x="452826" y="123069"/>
                </a:cubicBezTo>
                <a:cubicBezTo>
                  <a:pt x="450522" y="122511"/>
                  <a:pt x="448409" y="121734"/>
                  <a:pt x="446486" y="120737"/>
                </a:cubicBezTo>
                <a:cubicBezTo>
                  <a:pt x="444560" y="119743"/>
                  <a:pt x="442785" y="118581"/>
                  <a:pt x="441168" y="117241"/>
                </a:cubicBezTo>
                <a:cubicBezTo>
                  <a:pt x="439557" y="115902"/>
                  <a:pt x="438062" y="114429"/>
                  <a:pt x="436694" y="112816"/>
                </a:cubicBezTo>
                <a:lnTo>
                  <a:pt x="428767" y="153090"/>
                </a:lnTo>
                <a:cubicBezTo>
                  <a:pt x="428645" y="153587"/>
                  <a:pt x="428443" y="154023"/>
                  <a:pt x="428162" y="154397"/>
                </a:cubicBezTo>
                <a:cubicBezTo>
                  <a:pt x="427882" y="154771"/>
                  <a:pt x="427430" y="155081"/>
                  <a:pt x="426809" y="155330"/>
                </a:cubicBezTo>
                <a:cubicBezTo>
                  <a:pt x="426190" y="155577"/>
                  <a:pt x="425365" y="155761"/>
                  <a:pt x="424338" y="155887"/>
                </a:cubicBezTo>
                <a:cubicBezTo>
                  <a:pt x="423314" y="156013"/>
                  <a:pt x="422025" y="156075"/>
                  <a:pt x="420473" y="156075"/>
                </a:cubicBezTo>
                <a:cubicBezTo>
                  <a:pt x="419043" y="156075"/>
                  <a:pt x="417845" y="156013"/>
                  <a:pt x="416884" y="155887"/>
                </a:cubicBezTo>
                <a:cubicBezTo>
                  <a:pt x="415918" y="155761"/>
                  <a:pt x="415155" y="155577"/>
                  <a:pt x="414597" y="155330"/>
                </a:cubicBezTo>
                <a:cubicBezTo>
                  <a:pt x="414040" y="155081"/>
                  <a:pt x="413679" y="154771"/>
                  <a:pt x="413524" y="154397"/>
                </a:cubicBezTo>
                <a:cubicBezTo>
                  <a:pt x="413369" y="154023"/>
                  <a:pt x="413326" y="153587"/>
                  <a:pt x="413389" y="153090"/>
                </a:cubicBezTo>
                <a:lnTo>
                  <a:pt x="436971" y="35802"/>
                </a:lnTo>
                <a:cubicBezTo>
                  <a:pt x="437100" y="34808"/>
                  <a:pt x="437720" y="34095"/>
                  <a:pt x="438837" y="33660"/>
                </a:cubicBezTo>
                <a:cubicBezTo>
                  <a:pt x="439955" y="33224"/>
                  <a:pt x="441821" y="33008"/>
                  <a:pt x="444431" y="33008"/>
                </a:cubicBezTo>
                <a:cubicBezTo>
                  <a:pt x="445738" y="33008"/>
                  <a:pt x="446796" y="33051"/>
                  <a:pt x="447606" y="33145"/>
                </a:cubicBezTo>
                <a:cubicBezTo>
                  <a:pt x="448409" y="33239"/>
                  <a:pt x="449068" y="33393"/>
                  <a:pt x="449564" y="33610"/>
                </a:cubicBezTo>
                <a:cubicBezTo>
                  <a:pt x="450061" y="33829"/>
                  <a:pt x="450367" y="34121"/>
                  <a:pt x="450496" y="34495"/>
                </a:cubicBezTo>
                <a:cubicBezTo>
                  <a:pt x="450618" y="34870"/>
                  <a:pt x="450651" y="35306"/>
                  <a:pt x="450583" y="35802"/>
                </a:cubicBezTo>
                <a:lnTo>
                  <a:pt x="447415" y="51746"/>
                </a:lnTo>
                <a:cubicBezTo>
                  <a:pt x="448287" y="49695"/>
                  <a:pt x="449762" y="47505"/>
                  <a:pt x="451847" y="45172"/>
                </a:cubicBezTo>
                <a:cubicBezTo>
                  <a:pt x="453926" y="42841"/>
                  <a:pt x="456415" y="40665"/>
                  <a:pt x="459305" y="38646"/>
                </a:cubicBezTo>
                <a:cubicBezTo>
                  <a:pt x="462193" y="36626"/>
                  <a:pt x="465411" y="34967"/>
                  <a:pt x="468953" y="33660"/>
                </a:cubicBezTo>
                <a:cubicBezTo>
                  <a:pt x="472497" y="32349"/>
                  <a:pt x="476100" y="31701"/>
                  <a:pt x="479769" y="31701"/>
                </a:cubicBezTo>
                <a:cubicBezTo>
                  <a:pt x="484492" y="31701"/>
                  <a:pt x="488455" y="32508"/>
                  <a:pt x="491656" y="34125"/>
                </a:cubicBezTo>
                <a:cubicBezTo>
                  <a:pt x="494857" y="35741"/>
                  <a:pt x="497451" y="37904"/>
                  <a:pt x="499442" y="40604"/>
                </a:cubicBezTo>
                <a:cubicBezTo>
                  <a:pt x="501430" y="43308"/>
                  <a:pt x="502858" y="46512"/>
                  <a:pt x="503730" y="50209"/>
                </a:cubicBezTo>
                <a:cubicBezTo>
                  <a:pt x="504597" y="53906"/>
                  <a:pt x="505033" y="57870"/>
                  <a:pt x="505033" y="62092"/>
                </a:cubicBezTo>
                <a:close/>
                <a:moveTo>
                  <a:pt x="488905" y="63119"/>
                </a:moveTo>
                <a:cubicBezTo>
                  <a:pt x="488905" y="60448"/>
                  <a:pt x="488674" y="57993"/>
                  <a:pt x="488207" y="55753"/>
                </a:cubicBezTo>
                <a:cubicBezTo>
                  <a:pt x="487738" y="53517"/>
                  <a:pt x="486993" y="51588"/>
                  <a:pt x="485968" y="49972"/>
                </a:cubicBezTo>
                <a:cubicBezTo>
                  <a:pt x="484942" y="48359"/>
                  <a:pt x="483605" y="47113"/>
                  <a:pt x="481960" y="46242"/>
                </a:cubicBezTo>
                <a:cubicBezTo>
                  <a:pt x="480315" y="45374"/>
                  <a:pt x="478274" y="44939"/>
                  <a:pt x="475851" y="44939"/>
                </a:cubicBezTo>
                <a:cubicBezTo>
                  <a:pt x="472493" y="44939"/>
                  <a:pt x="469077" y="45871"/>
                  <a:pt x="465596" y="47733"/>
                </a:cubicBezTo>
                <a:cubicBezTo>
                  <a:pt x="462114" y="49601"/>
                  <a:pt x="458885" y="52211"/>
                  <a:pt x="455900" y="55566"/>
                </a:cubicBezTo>
                <a:cubicBezTo>
                  <a:pt x="452916" y="58925"/>
                  <a:pt x="450259" y="62885"/>
                  <a:pt x="447930" y="67453"/>
                </a:cubicBezTo>
                <a:cubicBezTo>
                  <a:pt x="445597" y="72021"/>
                  <a:pt x="443905" y="77007"/>
                  <a:pt x="442846" y="82419"/>
                </a:cubicBezTo>
                <a:lnTo>
                  <a:pt x="439772" y="97805"/>
                </a:lnTo>
                <a:cubicBezTo>
                  <a:pt x="442692" y="102157"/>
                  <a:pt x="445831" y="105401"/>
                  <a:pt x="449190" y="107546"/>
                </a:cubicBezTo>
                <a:cubicBezTo>
                  <a:pt x="452545" y="109688"/>
                  <a:pt x="456336" y="110761"/>
                  <a:pt x="460563" y="110761"/>
                </a:cubicBezTo>
                <a:cubicBezTo>
                  <a:pt x="463855" y="110761"/>
                  <a:pt x="466858" y="109984"/>
                  <a:pt x="469558" y="108428"/>
                </a:cubicBezTo>
                <a:cubicBezTo>
                  <a:pt x="472262" y="106873"/>
                  <a:pt x="474655" y="104792"/>
                  <a:pt x="476737" y="102183"/>
                </a:cubicBezTo>
                <a:cubicBezTo>
                  <a:pt x="478817" y="99573"/>
                  <a:pt x="480625" y="96624"/>
                  <a:pt x="482147" y="93327"/>
                </a:cubicBezTo>
                <a:cubicBezTo>
                  <a:pt x="483670" y="90033"/>
                  <a:pt x="484942" y="86612"/>
                  <a:pt x="485968" y="83070"/>
                </a:cubicBezTo>
                <a:cubicBezTo>
                  <a:pt x="486993" y="79527"/>
                  <a:pt x="487738" y="76014"/>
                  <a:pt x="488207" y="72533"/>
                </a:cubicBezTo>
                <a:cubicBezTo>
                  <a:pt x="488674" y="69052"/>
                  <a:pt x="488905" y="65913"/>
                  <a:pt x="488905" y="63119"/>
                </a:cubicBezTo>
                <a:close/>
                <a:moveTo>
                  <a:pt x="587800" y="119804"/>
                </a:moveTo>
                <a:cubicBezTo>
                  <a:pt x="587549" y="120867"/>
                  <a:pt x="586868" y="121609"/>
                  <a:pt x="585749" y="122044"/>
                </a:cubicBezTo>
                <a:cubicBezTo>
                  <a:pt x="584625" y="122480"/>
                  <a:pt x="582764" y="122696"/>
                  <a:pt x="580154" y="122696"/>
                </a:cubicBezTo>
                <a:cubicBezTo>
                  <a:pt x="578909" y="122696"/>
                  <a:pt x="577882" y="122633"/>
                  <a:pt x="577080" y="122511"/>
                </a:cubicBezTo>
                <a:cubicBezTo>
                  <a:pt x="576269" y="122382"/>
                  <a:pt x="575618" y="122213"/>
                  <a:pt x="575121" y="121993"/>
                </a:cubicBezTo>
                <a:cubicBezTo>
                  <a:pt x="574625" y="121777"/>
                  <a:pt x="574278" y="121501"/>
                  <a:pt x="574095" y="121158"/>
                </a:cubicBezTo>
                <a:cubicBezTo>
                  <a:pt x="573905" y="120816"/>
                  <a:pt x="573905" y="120363"/>
                  <a:pt x="574095" y="119804"/>
                </a:cubicBezTo>
                <a:lnTo>
                  <a:pt x="577170" y="103957"/>
                </a:lnTo>
                <a:cubicBezTo>
                  <a:pt x="576364" y="105944"/>
                  <a:pt x="574902" y="108119"/>
                  <a:pt x="572789" y="110485"/>
                </a:cubicBezTo>
                <a:cubicBezTo>
                  <a:pt x="570675" y="112845"/>
                  <a:pt x="568174" y="115020"/>
                  <a:pt x="565286" y="117011"/>
                </a:cubicBezTo>
                <a:cubicBezTo>
                  <a:pt x="562395" y="118999"/>
                  <a:pt x="559181" y="120647"/>
                  <a:pt x="555639" y="121954"/>
                </a:cubicBezTo>
                <a:cubicBezTo>
                  <a:pt x="552093" y="123261"/>
                  <a:pt x="548484" y="123912"/>
                  <a:pt x="544821" y="123912"/>
                </a:cubicBezTo>
                <a:cubicBezTo>
                  <a:pt x="539844" y="123912"/>
                  <a:pt x="535730" y="123041"/>
                  <a:pt x="532469" y="121299"/>
                </a:cubicBezTo>
                <a:cubicBezTo>
                  <a:pt x="529203" y="119560"/>
                  <a:pt x="526607" y="117256"/>
                  <a:pt x="524679" y="114397"/>
                </a:cubicBezTo>
                <a:cubicBezTo>
                  <a:pt x="522752" y="111539"/>
                  <a:pt x="521431" y="108307"/>
                  <a:pt x="520719" y="104698"/>
                </a:cubicBezTo>
                <a:cubicBezTo>
                  <a:pt x="520005" y="101095"/>
                  <a:pt x="519646" y="97398"/>
                  <a:pt x="519646" y="93611"/>
                </a:cubicBezTo>
                <a:cubicBezTo>
                  <a:pt x="519646" y="90129"/>
                  <a:pt x="519973" y="86181"/>
                  <a:pt x="520625" y="81767"/>
                </a:cubicBezTo>
                <a:cubicBezTo>
                  <a:pt x="521276" y="77353"/>
                  <a:pt x="522334" y="72846"/>
                  <a:pt x="523796" y="68246"/>
                </a:cubicBezTo>
                <a:cubicBezTo>
                  <a:pt x="525258" y="63648"/>
                  <a:pt x="527151" y="59177"/>
                  <a:pt x="529484" y="54824"/>
                </a:cubicBezTo>
                <a:cubicBezTo>
                  <a:pt x="531813" y="50472"/>
                  <a:pt x="534622" y="46569"/>
                  <a:pt x="537920" y="43117"/>
                </a:cubicBezTo>
                <a:cubicBezTo>
                  <a:pt x="541213" y="39668"/>
                  <a:pt x="545036" y="36903"/>
                  <a:pt x="549389" y="34823"/>
                </a:cubicBezTo>
                <a:cubicBezTo>
                  <a:pt x="553741" y="32742"/>
                  <a:pt x="558677" y="31701"/>
                  <a:pt x="564210" y="31701"/>
                </a:cubicBezTo>
                <a:cubicBezTo>
                  <a:pt x="569743" y="31701"/>
                  <a:pt x="574484" y="32818"/>
                  <a:pt x="578434" y="35053"/>
                </a:cubicBezTo>
                <a:cubicBezTo>
                  <a:pt x="582376" y="37292"/>
                  <a:pt x="585904" y="40370"/>
                  <a:pt x="589010" y="44287"/>
                </a:cubicBezTo>
                <a:lnTo>
                  <a:pt x="590785" y="35802"/>
                </a:lnTo>
                <a:cubicBezTo>
                  <a:pt x="591034" y="34808"/>
                  <a:pt x="591746" y="34095"/>
                  <a:pt x="592931" y="33660"/>
                </a:cubicBezTo>
                <a:cubicBezTo>
                  <a:pt x="594112" y="33224"/>
                  <a:pt x="595941" y="33008"/>
                  <a:pt x="598428" y="33008"/>
                </a:cubicBezTo>
                <a:cubicBezTo>
                  <a:pt x="599673" y="33008"/>
                  <a:pt x="600714" y="33051"/>
                  <a:pt x="601557" y="33145"/>
                </a:cubicBezTo>
                <a:cubicBezTo>
                  <a:pt x="602391" y="33239"/>
                  <a:pt x="603060" y="33408"/>
                  <a:pt x="603558" y="33660"/>
                </a:cubicBezTo>
                <a:cubicBezTo>
                  <a:pt x="604058" y="33909"/>
                  <a:pt x="604365" y="34218"/>
                  <a:pt x="604490" y="34592"/>
                </a:cubicBezTo>
                <a:cubicBezTo>
                  <a:pt x="604613" y="34967"/>
                  <a:pt x="604641" y="35367"/>
                  <a:pt x="604581" y="35802"/>
                </a:cubicBezTo>
                <a:close/>
                <a:moveTo>
                  <a:pt x="584909" y="57805"/>
                </a:moveTo>
                <a:cubicBezTo>
                  <a:pt x="581986" y="53517"/>
                  <a:pt x="578833" y="50299"/>
                  <a:pt x="575445" y="48154"/>
                </a:cubicBezTo>
                <a:cubicBezTo>
                  <a:pt x="572055" y="46012"/>
                  <a:pt x="568248" y="44939"/>
                  <a:pt x="564026" y="44939"/>
                </a:cubicBezTo>
                <a:cubicBezTo>
                  <a:pt x="560668" y="44939"/>
                  <a:pt x="557636" y="45731"/>
                  <a:pt x="554937" y="47319"/>
                </a:cubicBezTo>
                <a:cubicBezTo>
                  <a:pt x="552232" y="48902"/>
                  <a:pt x="549838" y="50998"/>
                  <a:pt x="547758" y="53608"/>
                </a:cubicBezTo>
                <a:cubicBezTo>
                  <a:pt x="545670" y="56217"/>
                  <a:pt x="543870" y="59188"/>
                  <a:pt x="542347" y="62514"/>
                </a:cubicBezTo>
                <a:cubicBezTo>
                  <a:pt x="540824" y="65840"/>
                  <a:pt x="539578" y="69272"/>
                  <a:pt x="538621" y="72814"/>
                </a:cubicBezTo>
                <a:cubicBezTo>
                  <a:pt x="537656" y="76356"/>
                  <a:pt x="536943" y="79837"/>
                  <a:pt x="536476" y="83257"/>
                </a:cubicBezTo>
                <a:cubicBezTo>
                  <a:pt x="536011" y="86677"/>
                  <a:pt x="535773" y="89756"/>
                  <a:pt x="535773" y="92487"/>
                </a:cubicBezTo>
                <a:cubicBezTo>
                  <a:pt x="535773" y="94665"/>
                  <a:pt x="535946" y="96826"/>
                  <a:pt x="536287" y="98968"/>
                </a:cubicBezTo>
                <a:cubicBezTo>
                  <a:pt x="536631" y="101117"/>
                  <a:pt x="537282" y="103075"/>
                  <a:pt x="538247" y="104843"/>
                </a:cubicBezTo>
                <a:cubicBezTo>
                  <a:pt x="539211" y="106614"/>
                  <a:pt x="540533" y="108044"/>
                  <a:pt x="542209" y="109131"/>
                </a:cubicBezTo>
                <a:cubicBezTo>
                  <a:pt x="543887" y="110218"/>
                  <a:pt x="546065" y="110761"/>
                  <a:pt x="548737" y="110761"/>
                </a:cubicBezTo>
                <a:cubicBezTo>
                  <a:pt x="552158" y="110761"/>
                  <a:pt x="555588" y="109810"/>
                  <a:pt x="559037" y="107917"/>
                </a:cubicBezTo>
                <a:cubicBezTo>
                  <a:pt x="562485" y="106023"/>
                  <a:pt x="565703" y="103395"/>
                  <a:pt x="568684" y="100040"/>
                </a:cubicBezTo>
                <a:cubicBezTo>
                  <a:pt x="571668" y="96682"/>
                  <a:pt x="574311" y="92732"/>
                  <a:pt x="576611" y="88196"/>
                </a:cubicBezTo>
                <a:cubicBezTo>
                  <a:pt x="578913" y="83661"/>
                  <a:pt x="580622" y="78660"/>
                  <a:pt x="581738" y="73188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394972" y="6089290"/>
            <a:ext cx="38832" cy="47922"/>
          </a:xfrm>
          <a:custGeom>
            <a:avLst/>
            <a:gdLst/>
            <a:ahLst/>
            <a:cxnLst/>
            <a:rect l="l" t="t" r="r" b="b"/>
            <a:pathLst>
              <a:path w="38832" h="47922">
                <a:moveTo>
                  <a:pt x="38833" y="4845"/>
                </a:moveTo>
                <a:cubicBezTo>
                  <a:pt x="38833" y="8387"/>
                  <a:pt x="38041" y="11948"/>
                  <a:pt x="36457" y="15520"/>
                </a:cubicBezTo>
                <a:cubicBezTo>
                  <a:pt x="34873" y="19093"/>
                  <a:pt x="32620" y="22621"/>
                  <a:pt x="29697" y="26104"/>
                </a:cubicBezTo>
                <a:lnTo>
                  <a:pt x="13007" y="45309"/>
                </a:lnTo>
                <a:cubicBezTo>
                  <a:pt x="12201" y="46242"/>
                  <a:pt x="11145" y="46912"/>
                  <a:pt x="9839" y="47318"/>
                </a:cubicBezTo>
                <a:cubicBezTo>
                  <a:pt x="8532" y="47722"/>
                  <a:pt x="6733" y="47922"/>
                  <a:pt x="4429" y="47922"/>
                </a:cubicBezTo>
                <a:cubicBezTo>
                  <a:pt x="3313" y="47922"/>
                  <a:pt x="2408" y="47847"/>
                  <a:pt x="1729" y="47692"/>
                </a:cubicBezTo>
                <a:cubicBezTo>
                  <a:pt x="1045" y="47534"/>
                  <a:pt x="579" y="47332"/>
                  <a:pt x="328" y="47084"/>
                </a:cubicBezTo>
                <a:cubicBezTo>
                  <a:pt x="75" y="46831"/>
                  <a:pt x="0" y="46461"/>
                  <a:pt x="94" y="45964"/>
                </a:cubicBezTo>
                <a:cubicBezTo>
                  <a:pt x="187" y="45468"/>
                  <a:pt x="450" y="44873"/>
                  <a:pt x="886" y="44190"/>
                </a:cubicBezTo>
                <a:lnTo>
                  <a:pt x="18414" y="18550"/>
                </a:lnTo>
                <a:lnTo>
                  <a:pt x="20560" y="7553"/>
                </a:lnTo>
                <a:cubicBezTo>
                  <a:pt x="20873" y="5875"/>
                  <a:pt x="21277" y="4535"/>
                  <a:pt x="21773" y="3542"/>
                </a:cubicBezTo>
                <a:cubicBezTo>
                  <a:pt x="22270" y="2548"/>
                  <a:pt x="22908" y="1800"/>
                  <a:pt x="23684" y="1303"/>
                </a:cubicBezTo>
                <a:cubicBezTo>
                  <a:pt x="24462" y="805"/>
                  <a:pt x="25423" y="468"/>
                  <a:pt x="26571" y="277"/>
                </a:cubicBezTo>
                <a:cubicBezTo>
                  <a:pt x="27724" y="93"/>
                  <a:pt x="29167" y="0"/>
                  <a:pt x="30909" y="0"/>
                </a:cubicBezTo>
                <a:cubicBezTo>
                  <a:pt x="32465" y="0"/>
                  <a:pt x="33750" y="75"/>
                  <a:pt x="34777" y="230"/>
                </a:cubicBezTo>
                <a:cubicBezTo>
                  <a:pt x="35801" y="389"/>
                  <a:pt x="36612" y="666"/>
                  <a:pt x="37202" y="1072"/>
                </a:cubicBezTo>
                <a:cubicBezTo>
                  <a:pt x="37793" y="1476"/>
                  <a:pt x="38210" y="1969"/>
                  <a:pt x="38462" y="2559"/>
                </a:cubicBezTo>
                <a:cubicBezTo>
                  <a:pt x="38707" y="3150"/>
                  <a:pt x="38833" y="3913"/>
                  <a:pt x="38833" y="484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134968" y="6218007"/>
            <a:ext cx="697713" cy="154584"/>
          </a:xfrm>
          <a:custGeom>
            <a:avLst/>
            <a:gdLst/>
            <a:ahLst/>
            <a:cxnLst/>
            <a:rect l="l" t="t" r="r" b="b"/>
            <a:pathLst>
              <a:path w="697713" h="154584">
                <a:moveTo>
                  <a:pt x="900" y="75892"/>
                </a:moveTo>
                <a:cubicBezTo>
                  <a:pt x="281" y="74402"/>
                  <a:pt x="0" y="73038"/>
                  <a:pt x="65" y="71792"/>
                </a:cubicBezTo>
                <a:cubicBezTo>
                  <a:pt x="126" y="70550"/>
                  <a:pt x="716" y="69279"/>
                  <a:pt x="1833" y="67972"/>
                </a:cubicBezTo>
                <a:lnTo>
                  <a:pt x="28501" y="35619"/>
                </a:lnTo>
                <a:cubicBezTo>
                  <a:pt x="28937" y="35122"/>
                  <a:pt x="29355" y="34716"/>
                  <a:pt x="29761" y="34406"/>
                </a:cubicBezTo>
                <a:cubicBezTo>
                  <a:pt x="30164" y="34092"/>
                  <a:pt x="30693" y="33844"/>
                  <a:pt x="31345" y="33657"/>
                </a:cubicBezTo>
                <a:cubicBezTo>
                  <a:pt x="31996" y="33470"/>
                  <a:pt x="32771" y="33348"/>
                  <a:pt x="33674" y="33286"/>
                </a:cubicBezTo>
                <a:cubicBezTo>
                  <a:pt x="34574" y="33225"/>
                  <a:pt x="35708" y="33193"/>
                  <a:pt x="37076" y="33193"/>
                </a:cubicBezTo>
                <a:cubicBezTo>
                  <a:pt x="38631" y="33193"/>
                  <a:pt x="39892" y="33286"/>
                  <a:pt x="40856" y="33470"/>
                </a:cubicBezTo>
                <a:cubicBezTo>
                  <a:pt x="41813" y="33660"/>
                  <a:pt x="42502" y="33937"/>
                  <a:pt x="42904" y="34312"/>
                </a:cubicBezTo>
                <a:cubicBezTo>
                  <a:pt x="43312" y="34687"/>
                  <a:pt x="43481" y="35118"/>
                  <a:pt x="43420" y="35615"/>
                </a:cubicBezTo>
                <a:cubicBezTo>
                  <a:pt x="43355" y="36113"/>
                  <a:pt x="43077" y="36706"/>
                  <a:pt x="42577" y="37386"/>
                </a:cubicBezTo>
                <a:lnTo>
                  <a:pt x="15170" y="73099"/>
                </a:lnTo>
                <a:lnTo>
                  <a:pt x="28032" y="106942"/>
                </a:lnTo>
                <a:cubicBezTo>
                  <a:pt x="28285" y="107562"/>
                  <a:pt x="28376" y="108137"/>
                  <a:pt x="28313" y="108667"/>
                </a:cubicBezTo>
                <a:cubicBezTo>
                  <a:pt x="28248" y="109192"/>
                  <a:pt x="28001" y="109660"/>
                  <a:pt x="27565" y="110064"/>
                </a:cubicBezTo>
                <a:cubicBezTo>
                  <a:pt x="27129" y="110470"/>
                  <a:pt x="26449" y="110762"/>
                  <a:pt x="25517" y="110949"/>
                </a:cubicBezTo>
                <a:cubicBezTo>
                  <a:pt x="24585" y="111137"/>
                  <a:pt x="23342" y="111229"/>
                  <a:pt x="21787" y="111229"/>
                </a:cubicBezTo>
                <a:cubicBezTo>
                  <a:pt x="20419" y="111229"/>
                  <a:pt x="19332" y="111198"/>
                  <a:pt x="18525" y="111137"/>
                </a:cubicBezTo>
                <a:cubicBezTo>
                  <a:pt x="17715" y="111074"/>
                  <a:pt x="17081" y="110953"/>
                  <a:pt x="16614" y="110762"/>
                </a:cubicBezTo>
                <a:cubicBezTo>
                  <a:pt x="16149" y="110578"/>
                  <a:pt x="15804" y="110330"/>
                  <a:pt x="15588" y="110020"/>
                </a:cubicBezTo>
                <a:cubicBezTo>
                  <a:pt x="15368" y="109707"/>
                  <a:pt x="15170" y="109304"/>
                  <a:pt x="14979" y="108807"/>
                </a:cubicBezTo>
                <a:close/>
                <a:moveTo>
                  <a:pt x="35305" y="75709"/>
                </a:moveTo>
                <a:cubicBezTo>
                  <a:pt x="34682" y="74341"/>
                  <a:pt x="34405" y="73052"/>
                  <a:pt x="34467" y="71839"/>
                </a:cubicBezTo>
                <a:cubicBezTo>
                  <a:pt x="34527" y="70625"/>
                  <a:pt x="35118" y="69369"/>
                  <a:pt x="36237" y="68062"/>
                </a:cubicBezTo>
                <a:lnTo>
                  <a:pt x="62251" y="37386"/>
                </a:lnTo>
                <a:cubicBezTo>
                  <a:pt x="62687" y="36951"/>
                  <a:pt x="63123" y="36566"/>
                  <a:pt x="63558" y="36223"/>
                </a:cubicBezTo>
                <a:cubicBezTo>
                  <a:pt x="63994" y="35882"/>
                  <a:pt x="64522" y="35619"/>
                  <a:pt x="65142" y="35428"/>
                </a:cubicBezTo>
                <a:cubicBezTo>
                  <a:pt x="65764" y="35244"/>
                  <a:pt x="66539" y="35136"/>
                  <a:pt x="67471" y="35108"/>
                </a:cubicBezTo>
                <a:cubicBezTo>
                  <a:pt x="68403" y="35075"/>
                  <a:pt x="69551" y="35061"/>
                  <a:pt x="70919" y="35061"/>
                </a:cubicBezTo>
                <a:cubicBezTo>
                  <a:pt x="72475" y="35061"/>
                  <a:pt x="73749" y="35136"/>
                  <a:pt x="74747" y="35291"/>
                </a:cubicBezTo>
                <a:cubicBezTo>
                  <a:pt x="75736" y="35446"/>
                  <a:pt x="76468" y="35691"/>
                  <a:pt x="76935" y="36037"/>
                </a:cubicBezTo>
                <a:cubicBezTo>
                  <a:pt x="77404" y="36378"/>
                  <a:pt x="77602" y="36782"/>
                  <a:pt x="77540" y="37249"/>
                </a:cubicBezTo>
                <a:cubicBezTo>
                  <a:pt x="77479" y="37718"/>
                  <a:pt x="77231" y="38258"/>
                  <a:pt x="76795" y="38880"/>
                </a:cubicBezTo>
                <a:lnTo>
                  <a:pt x="49385" y="73005"/>
                </a:lnTo>
                <a:lnTo>
                  <a:pt x="62996" y="105635"/>
                </a:lnTo>
                <a:cubicBezTo>
                  <a:pt x="63184" y="106255"/>
                  <a:pt x="63263" y="106784"/>
                  <a:pt x="63231" y="107220"/>
                </a:cubicBezTo>
                <a:cubicBezTo>
                  <a:pt x="63198" y="107656"/>
                  <a:pt x="62952" y="108029"/>
                  <a:pt x="62485" y="108343"/>
                </a:cubicBezTo>
                <a:cubicBezTo>
                  <a:pt x="62020" y="108656"/>
                  <a:pt x="61286" y="108886"/>
                  <a:pt x="60293" y="109041"/>
                </a:cubicBezTo>
                <a:cubicBezTo>
                  <a:pt x="59299" y="109192"/>
                  <a:pt x="58021" y="109271"/>
                  <a:pt x="56469" y="109271"/>
                </a:cubicBezTo>
                <a:cubicBezTo>
                  <a:pt x="55101" y="109271"/>
                  <a:pt x="54014" y="109257"/>
                  <a:pt x="53208" y="109224"/>
                </a:cubicBezTo>
                <a:cubicBezTo>
                  <a:pt x="52398" y="109192"/>
                  <a:pt x="51760" y="109084"/>
                  <a:pt x="51297" y="108896"/>
                </a:cubicBezTo>
                <a:cubicBezTo>
                  <a:pt x="50828" y="108713"/>
                  <a:pt x="50490" y="108498"/>
                  <a:pt x="50270" y="108245"/>
                </a:cubicBezTo>
                <a:cubicBezTo>
                  <a:pt x="50051" y="107997"/>
                  <a:pt x="49849" y="107593"/>
                  <a:pt x="49666" y="107036"/>
                </a:cubicBezTo>
                <a:close/>
                <a:moveTo>
                  <a:pt x="180382" y="118315"/>
                </a:moveTo>
                <a:cubicBezTo>
                  <a:pt x="180317" y="118811"/>
                  <a:pt x="180119" y="119233"/>
                  <a:pt x="179774" y="119575"/>
                </a:cubicBezTo>
                <a:cubicBezTo>
                  <a:pt x="179431" y="119920"/>
                  <a:pt x="178934" y="120212"/>
                  <a:pt x="178283" y="120460"/>
                </a:cubicBezTo>
                <a:cubicBezTo>
                  <a:pt x="177631" y="120709"/>
                  <a:pt x="176793" y="120895"/>
                  <a:pt x="175767" y="121022"/>
                </a:cubicBezTo>
                <a:cubicBezTo>
                  <a:pt x="174741" y="121144"/>
                  <a:pt x="173448" y="121205"/>
                  <a:pt x="171896" y="121205"/>
                </a:cubicBezTo>
                <a:cubicBezTo>
                  <a:pt x="170402" y="121205"/>
                  <a:pt x="169131" y="121144"/>
                  <a:pt x="168073" y="121022"/>
                </a:cubicBezTo>
                <a:cubicBezTo>
                  <a:pt x="167015" y="120895"/>
                  <a:pt x="166209" y="120709"/>
                  <a:pt x="165650" y="120460"/>
                </a:cubicBezTo>
                <a:cubicBezTo>
                  <a:pt x="165088" y="120212"/>
                  <a:pt x="164700" y="119920"/>
                  <a:pt x="164484" y="119575"/>
                </a:cubicBezTo>
                <a:cubicBezTo>
                  <a:pt x="164264" y="119233"/>
                  <a:pt x="164217" y="118811"/>
                  <a:pt x="164343" y="118315"/>
                </a:cubicBezTo>
                <a:lnTo>
                  <a:pt x="185231" y="13897"/>
                </a:lnTo>
                <a:lnTo>
                  <a:pt x="130590" y="13897"/>
                </a:lnTo>
                <a:lnTo>
                  <a:pt x="109800" y="118315"/>
                </a:lnTo>
                <a:cubicBezTo>
                  <a:pt x="109677" y="118811"/>
                  <a:pt x="109461" y="119233"/>
                  <a:pt x="109149" y="119575"/>
                </a:cubicBezTo>
                <a:cubicBezTo>
                  <a:pt x="108835" y="119920"/>
                  <a:pt x="108338" y="120212"/>
                  <a:pt x="107658" y="120460"/>
                </a:cubicBezTo>
                <a:cubicBezTo>
                  <a:pt x="106973" y="120709"/>
                  <a:pt x="106102" y="120895"/>
                  <a:pt x="105048" y="121022"/>
                </a:cubicBezTo>
                <a:cubicBezTo>
                  <a:pt x="103989" y="121144"/>
                  <a:pt x="102682" y="121205"/>
                  <a:pt x="101131" y="121205"/>
                </a:cubicBezTo>
                <a:cubicBezTo>
                  <a:pt x="99575" y="121205"/>
                  <a:pt x="98302" y="121144"/>
                  <a:pt x="97311" y="121022"/>
                </a:cubicBezTo>
                <a:cubicBezTo>
                  <a:pt x="96314" y="120895"/>
                  <a:pt x="95537" y="120709"/>
                  <a:pt x="94978" y="120460"/>
                </a:cubicBezTo>
                <a:cubicBezTo>
                  <a:pt x="94417" y="120212"/>
                  <a:pt x="94042" y="119920"/>
                  <a:pt x="93859" y="119575"/>
                </a:cubicBezTo>
                <a:cubicBezTo>
                  <a:pt x="93671" y="119233"/>
                  <a:pt x="93639" y="118811"/>
                  <a:pt x="93765" y="118315"/>
                </a:cubicBezTo>
                <a:lnTo>
                  <a:pt x="116050" y="6528"/>
                </a:lnTo>
                <a:cubicBezTo>
                  <a:pt x="116486" y="4353"/>
                  <a:pt x="117353" y="2722"/>
                  <a:pt x="118660" y="1631"/>
                </a:cubicBezTo>
                <a:cubicBezTo>
                  <a:pt x="119967" y="544"/>
                  <a:pt x="121489" y="0"/>
                  <a:pt x="123228" y="0"/>
                </a:cubicBezTo>
                <a:lnTo>
                  <a:pt x="198374" y="0"/>
                </a:lnTo>
                <a:cubicBezTo>
                  <a:pt x="200113" y="0"/>
                  <a:pt x="201391" y="544"/>
                  <a:pt x="202201" y="1631"/>
                </a:cubicBezTo>
                <a:cubicBezTo>
                  <a:pt x="203004" y="2722"/>
                  <a:pt x="203158" y="4353"/>
                  <a:pt x="202661" y="6528"/>
                </a:cubicBezTo>
                <a:close/>
                <a:moveTo>
                  <a:pt x="289717" y="51560"/>
                </a:moveTo>
                <a:cubicBezTo>
                  <a:pt x="289717" y="55851"/>
                  <a:pt x="288723" y="59703"/>
                  <a:pt x="286737" y="63123"/>
                </a:cubicBezTo>
                <a:cubicBezTo>
                  <a:pt x="284746" y="66539"/>
                  <a:pt x="281639" y="69459"/>
                  <a:pt x="277412" y="71885"/>
                </a:cubicBezTo>
                <a:cubicBezTo>
                  <a:pt x="273186" y="74308"/>
                  <a:pt x="267778" y="76174"/>
                  <a:pt x="261191" y="77477"/>
                </a:cubicBezTo>
                <a:cubicBezTo>
                  <a:pt x="254603" y="78783"/>
                  <a:pt x="246708" y="79435"/>
                  <a:pt x="237507" y="79435"/>
                </a:cubicBezTo>
                <a:lnTo>
                  <a:pt x="227625" y="79435"/>
                </a:lnTo>
                <a:cubicBezTo>
                  <a:pt x="227189" y="81490"/>
                  <a:pt x="226897" y="83481"/>
                  <a:pt x="226742" y="85404"/>
                </a:cubicBezTo>
                <a:cubicBezTo>
                  <a:pt x="226583" y="87333"/>
                  <a:pt x="226504" y="89136"/>
                  <a:pt x="226504" y="90814"/>
                </a:cubicBezTo>
                <a:cubicBezTo>
                  <a:pt x="226504" y="97028"/>
                  <a:pt x="228045" y="101779"/>
                  <a:pt x="231120" y="105077"/>
                </a:cubicBezTo>
                <a:cubicBezTo>
                  <a:pt x="234198" y="108372"/>
                  <a:pt x="239188" y="110020"/>
                  <a:pt x="246082" y="110020"/>
                </a:cubicBezTo>
                <a:cubicBezTo>
                  <a:pt x="250059" y="110020"/>
                  <a:pt x="253634" y="109722"/>
                  <a:pt x="256805" y="109131"/>
                </a:cubicBezTo>
                <a:cubicBezTo>
                  <a:pt x="259978" y="108541"/>
                  <a:pt x="262724" y="107903"/>
                  <a:pt x="265056" y="107220"/>
                </a:cubicBezTo>
                <a:cubicBezTo>
                  <a:pt x="267390" y="106539"/>
                  <a:pt x="269301" y="105898"/>
                  <a:pt x="270796" y="105307"/>
                </a:cubicBezTo>
                <a:cubicBezTo>
                  <a:pt x="272285" y="104717"/>
                  <a:pt x="273308" y="104426"/>
                  <a:pt x="273866" y="104426"/>
                </a:cubicBezTo>
                <a:cubicBezTo>
                  <a:pt x="274424" y="104426"/>
                  <a:pt x="274846" y="104624"/>
                  <a:pt x="275126" y="105030"/>
                </a:cubicBezTo>
                <a:cubicBezTo>
                  <a:pt x="275407" y="105434"/>
                  <a:pt x="275548" y="106010"/>
                  <a:pt x="275548" y="106755"/>
                </a:cubicBezTo>
                <a:cubicBezTo>
                  <a:pt x="275548" y="107374"/>
                  <a:pt x="275486" y="108123"/>
                  <a:pt x="275364" y="108994"/>
                </a:cubicBezTo>
                <a:cubicBezTo>
                  <a:pt x="275234" y="109865"/>
                  <a:pt x="275050" y="110751"/>
                  <a:pt x="274799" y="111651"/>
                </a:cubicBezTo>
                <a:cubicBezTo>
                  <a:pt x="274550" y="112551"/>
                  <a:pt x="274226" y="113407"/>
                  <a:pt x="273819" y="114214"/>
                </a:cubicBezTo>
                <a:cubicBezTo>
                  <a:pt x="273416" y="115024"/>
                  <a:pt x="272970" y="115705"/>
                  <a:pt x="272470" y="116262"/>
                </a:cubicBezTo>
                <a:cubicBezTo>
                  <a:pt x="271724" y="117012"/>
                  <a:pt x="270399" y="117746"/>
                  <a:pt x="268510" y="118458"/>
                </a:cubicBezTo>
                <a:cubicBezTo>
                  <a:pt x="266612" y="119172"/>
                  <a:pt x="264358" y="119823"/>
                  <a:pt x="261748" y="120414"/>
                </a:cubicBezTo>
                <a:cubicBezTo>
                  <a:pt x="259138" y="121001"/>
                  <a:pt x="256279" y="121486"/>
                  <a:pt x="253173" y="121861"/>
                </a:cubicBezTo>
                <a:cubicBezTo>
                  <a:pt x="250059" y="122235"/>
                  <a:pt x="246952" y="122422"/>
                  <a:pt x="243846" y="122422"/>
                </a:cubicBezTo>
                <a:cubicBezTo>
                  <a:pt x="238317" y="122422"/>
                  <a:pt x="233463" y="121800"/>
                  <a:pt x="229302" y="120554"/>
                </a:cubicBezTo>
                <a:cubicBezTo>
                  <a:pt x="225137" y="119308"/>
                  <a:pt x="221673" y="117396"/>
                  <a:pt x="218908" y="114818"/>
                </a:cubicBezTo>
                <a:cubicBezTo>
                  <a:pt x="216140" y="112238"/>
                  <a:pt x="214073" y="109023"/>
                  <a:pt x="212706" y="105168"/>
                </a:cubicBezTo>
                <a:cubicBezTo>
                  <a:pt x="211338" y="101320"/>
                  <a:pt x="210654" y="96779"/>
                  <a:pt x="210654" y="91556"/>
                </a:cubicBezTo>
                <a:cubicBezTo>
                  <a:pt x="210654" y="87517"/>
                  <a:pt x="211042" y="83179"/>
                  <a:pt x="211823" y="78548"/>
                </a:cubicBezTo>
                <a:cubicBezTo>
                  <a:pt x="212598" y="73919"/>
                  <a:pt x="213826" y="69337"/>
                  <a:pt x="215502" y="64797"/>
                </a:cubicBezTo>
                <a:cubicBezTo>
                  <a:pt x="217180" y="60260"/>
                  <a:pt x="219358" y="55912"/>
                  <a:pt x="222030" y="51744"/>
                </a:cubicBezTo>
                <a:cubicBezTo>
                  <a:pt x="224701" y="47582"/>
                  <a:pt x="227890" y="43913"/>
                  <a:pt x="231588" y="40742"/>
                </a:cubicBezTo>
                <a:cubicBezTo>
                  <a:pt x="235285" y="37573"/>
                  <a:pt x="239559" y="35026"/>
                  <a:pt x="244404" y="33099"/>
                </a:cubicBezTo>
                <a:cubicBezTo>
                  <a:pt x="249253" y="31172"/>
                  <a:pt x="254721" y="30212"/>
                  <a:pt x="260816" y="30212"/>
                </a:cubicBezTo>
                <a:cubicBezTo>
                  <a:pt x="266036" y="30212"/>
                  <a:pt x="270468" y="30864"/>
                  <a:pt x="274100" y="32171"/>
                </a:cubicBezTo>
                <a:cubicBezTo>
                  <a:pt x="277736" y="33477"/>
                  <a:pt x="280721" y="35151"/>
                  <a:pt x="283054" y="37204"/>
                </a:cubicBezTo>
                <a:cubicBezTo>
                  <a:pt x="285383" y="39255"/>
                  <a:pt x="287074" y="41537"/>
                  <a:pt x="288133" y="44054"/>
                </a:cubicBezTo>
                <a:cubicBezTo>
                  <a:pt x="289192" y="46570"/>
                  <a:pt x="289717" y="49072"/>
                  <a:pt x="289717" y="51560"/>
                </a:cubicBezTo>
                <a:close/>
                <a:moveTo>
                  <a:pt x="273963" y="52961"/>
                </a:moveTo>
                <a:cubicBezTo>
                  <a:pt x="273963" y="49788"/>
                  <a:pt x="272721" y="47225"/>
                  <a:pt x="270234" y="45267"/>
                </a:cubicBezTo>
                <a:cubicBezTo>
                  <a:pt x="267750" y="43308"/>
                  <a:pt x="264201" y="42329"/>
                  <a:pt x="259603" y="42329"/>
                </a:cubicBezTo>
                <a:cubicBezTo>
                  <a:pt x="255563" y="42329"/>
                  <a:pt x="251989" y="43028"/>
                  <a:pt x="248882" y="44429"/>
                </a:cubicBezTo>
                <a:cubicBezTo>
                  <a:pt x="245775" y="45828"/>
                  <a:pt x="243024" y="47704"/>
                  <a:pt x="240631" y="50070"/>
                </a:cubicBezTo>
                <a:cubicBezTo>
                  <a:pt x="238237" y="52431"/>
                  <a:pt x="236182" y="55182"/>
                  <a:pt x="234475" y="58317"/>
                </a:cubicBezTo>
                <a:cubicBezTo>
                  <a:pt x="232768" y="61459"/>
                  <a:pt x="231382" y="64768"/>
                  <a:pt x="230328" y="68250"/>
                </a:cubicBezTo>
                <a:lnTo>
                  <a:pt x="239839" y="68250"/>
                </a:lnTo>
                <a:cubicBezTo>
                  <a:pt x="246362" y="68250"/>
                  <a:pt x="251817" y="67842"/>
                  <a:pt x="256197" y="67032"/>
                </a:cubicBezTo>
                <a:cubicBezTo>
                  <a:pt x="260582" y="66229"/>
                  <a:pt x="264093" y="65125"/>
                  <a:pt x="266734" y="63728"/>
                </a:cubicBezTo>
                <a:cubicBezTo>
                  <a:pt x="269373" y="62328"/>
                  <a:pt x="271241" y="60696"/>
                  <a:pt x="272332" y="58832"/>
                </a:cubicBezTo>
                <a:cubicBezTo>
                  <a:pt x="273419" y="56967"/>
                  <a:pt x="273963" y="55009"/>
                  <a:pt x="273963" y="52961"/>
                </a:cubicBezTo>
                <a:close/>
                <a:moveTo>
                  <a:pt x="385657" y="60603"/>
                </a:moveTo>
                <a:cubicBezTo>
                  <a:pt x="385657" y="64206"/>
                  <a:pt x="385315" y="68264"/>
                  <a:pt x="384631" y="72771"/>
                </a:cubicBezTo>
                <a:cubicBezTo>
                  <a:pt x="383950" y="77278"/>
                  <a:pt x="382863" y="81829"/>
                  <a:pt x="381369" y="86429"/>
                </a:cubicBezTo>
                <a:cubicBezTo>
                  <a:pt x="379878" y="91030"/>
                  <a:pt x="377967" y="95490"/>
                  <a:pt x="375634" y="99811"/>
                </a:cubicBezTo>
                <a:cubicBezTo>
                  <a:pt x="373301" y="104130"/>
                  <a:pt x="370491" y="107968"/>
                  <a:pt x="367200" y="111327"/>
                </a:cubicBezTo>
                <a:cubicBezTo>
                  <a:pt x="363902" y="114683"/>
                  <a:pt x="360097" y="117371"/>
                  <a:pt x="355776" y="119390"/>
                </a:cubicBezTo>
                <a:cubicBezTo>
                  <a:pt x="351453" y="121411"/>
                  <a:pt x="346561" y="122422"/>
                  <a:pt x="341093" y="122422"/>
                </a:cubicBezTo>
                <a:cubicBezTo>
                  <a:pt x="338295" y="122422"/>
                  <a:pt x="335750" y="122137"/>
                  <a:pt x="333446" y="121580"/>
                </a:cubicBezTo>
                <a:cubicBezTo>
                  <a:pt x="331146" y="121022"/>
                  <a:pt x="329033" y="120244"/>
                  <a:pt x="327110" y="119247"/>
                </a:cubicBezTo>
                <a:cubicBezTo>
                  <a:pt x="325181" y="118254"/>
                  <a:pt x="323409" y="117090"/>
                  <a:pt x="321792" y="115752"/>
                </a:cubicBezTo>
                <a:cubicBezTo>
                  <a:pt x="320177" y="114412"/>
                  <a:pt x="318686" y="112940"/>
                  <a:pt x="317318" y="111327"/>
                </a:cubicBezTo>
                <a:lnTo>
                  <a:pt x="309391" y="151600"/>
                </a:lnTo>
                <a:cubicBezTo>
                  <a:pt x="309269" y="152097"/>
                  <a:pt x="309067" y="152532"/>
                  <a:pt x="308786" y="152907"/>
                </a:cubicBezTo>
                <a:cubicBezTo>
                  <a:pt x="308506" y="153282"/>
                  <a:pt x="308052" y="153591"/>
                  <a:pt x="307432" y="153839"/>
                </a:cubicBezTo>
                <a:cubicBezTo>
                  <a:pt x="306813" y="154088"/>
                  <a:pt x="305989" y="154271"/>
                  <a:pt x="304962" y="154398"/>
                </a:cubicBezTo>
                <a:cubicBezTo>
                  <a:pt x="303938" y="154524"/>
                  <a:pt x="302649" y="154585"/>
                  <a:pt x="301096" y="154585"/>
                </a:cubicBezTo>
                <a:cubicBezTo>
                  <a:pt x="299664" y="154585"/>
                  <a:pt x="298465" y="154524"/>
                  <a:pt x="297508" y="154398"/>
                </a:cubicBezTo>
                <a:cubicBezTo>
                  <a:pt x="296542" y="154271"/>
                  <a:pt x="295779" y="154088"/>
                  <a:pt x="295222" y="153839"/>
                </a:cubicBezTo>
                <a:cubicBezTo>
                  <a:pt x="294660" y="153591"/>
                  <a:pt x="294303" y="153282"/>
                  <a:pt x="294148" y="152907"/>
                </a:cubicBezTo>
                <a:cubicBezTo>
                  <a:pt x="293993" y="152532"/>
                  <a:pt x="293946" y="152097"/>
                  <a:pt x="294009" y="151600"/>
                </a:cubicBezTo>
                <a:lnTo>
                  <a:pt x="317595" y="34312"/>
                </a:lnTo>
                <a:cubicBezTo>
                  <a:pt x="317721" y="33319"/>
                  <a:pt x="318345" y="32606"/>
                  <a:pt x="319461" y="32171"/>
                </a:cubicBezTo>
                <a:cubicBezTo>
                  <a:pt x="320580" y="31735"/>
                  <a:pt x="322444" y="31519"/>
                  <a:pt x="325055" y="31519"/>
                </a:cubicBezTo>
                <a:cubicBezTo>
                  <a:pt x="326362" y="31519"/>
                  <a:pt x="327416" y="31562"/>
                  <a:pt x="328226" y="31655"/>
                </a:cubicBezTo>
                <a:cubicBezTo>
                  <a:pt x="329033" y="31749"/>
                  <a:pt x="329688" y="31904"/>
                  <a:pt x="330185" y="32120"/>
                </a:cubicBezTo>
                <a:cubicBezTo>
                  <a:pt x="330681" y="32339"/>
                  <a:pt x="330991" y="32632"/>
                  <a:pt x="331117" y="33005"/>
                </a:cubicBezTo>
                <a:cubicBezTo>
                  <a:pt x="331243" y="33380"/>
                  <a:pt x="331272" y="33815"/>
                  <a:pt x="331207" y="34312"/>
                </a:cubicBezTo>
                <a:lnTo>
                  <a:pt x="328038" y="50257"/>
                </a:lnTo>
                <a:cubicBezTo>
                  <a:pt x="328909" y="48204"/>
                  <a:pt x="330387" y="46016"/>
                  <a:pt x="332467" y="43683"/>
                </a:cubicBezTo>
                <a:cubicBezTo>
                  <a:pt x="334551" y="41350"/>
                  <a:pt x="337035" y="39176"/>
                  <a:pt x="339925" y="37157"/>
                </a:cubicBezTo>
                <a:cubicBezTo>
                  <a:pt x="342814" y="35136"/>
                  <a:pt x="346036" y="33477"/>
                  <a:pt x="349578" y="32171"/>
                </a:cubicBezTo>
                <a:cubicBezTo>
                  <a:pt x="353120" y="30864"/>
                  <a:pt x="356724" y="30212"/>
                  <a:pt x="360392" y="30212"/>
                </a:cubicBezTo>
                <a:cubicBezTo>
                  <a:pt x="365112" y="30212"/>
                  <a:pt x="369076" y="31019"/>
                  <a:pt x="372279" y="32634"/>
                </a:cubicBezTo>
                <a:cubicBezTo>
                  <a:pt x="375479" y="34251"/>
                  <a:pt x="378075" y="36415"/>
                  <a:pt x="380063" y="39115"/>
                </a:cubicBezTo>
                <a:cubicBezTo>
                  <a:pt x="382053" y="41819"/>
                  <a:pt x="383483" y="45022"/>
                  <a:pt x="384354" y="48720"/>
                </a:cubicBezTo>
                <a:cubicBezTo>
                  <a:pt x="385222" y="52417"/>
                  <a:pt x="385657" y="56381"/>
                  <a:pt x="385657" y="60603"/>
                </a:cubicBezTo>
                <a:close/>
                <a:moveTo>
                  <a:pt x="369529" y="61630"/>
                </a:moveTo>
                <a:cubicBezTo>
                  <a:pt x="369529" y="58957"/>
                  <a:pt x="369295" y="56503"/>
                  <a:pt x="368831" y="54264"/>
                </a:cubicBezTo>
                <a:cubicBezTo>
                  <a:pt x="368362" y="52028"/>
                  <a:pt x="367614" y="50098"/>
                  <a:pt x="366592" y="48481"/>
                </a:cubicBezTo>
                <a:cubicBezTo>
                  <a:pt x="365566" y="46870"/>
                  <a:pt x="364229" y="45624"/>
                  <a:pt x="362585" y="44752"/>
                </a:cubicBezTo>
                <a:cubicBezTo>
                  <a:pt x="360939" y="43885"/>
                  <a:pt x="358898" y="43449"/>
                  <a:pt x="356475" y="43449"/>
                </a:cubicBezTo>
                <a:cubicBezTo>
                  <a:pt x="353117" y="43449"/>
                  <a:pt x="349701" y="44382"/>
                  <a:pt x="346219" y="46242"/>
                </a:cubicBezTo>
                <a:cubicBezTo>
                  <a:pt x="342737" y="48110"/>
                  <a:pt x="339509" y="50721"/>
                  <a:pt x="336525" y="54077"/>
                </a:cubicBezTo>
                <a:cubicBezTo>
                  <a:pt x="333540" y="57435"/>
                  <a:pt x="330883" y="61395"/>
                  <a:pt x="328550" y="65964"/>
                </a:cubicBezTo>
                <a:cubicBezTo>
                  <a:pt x="326217" y="70532"/>
                  <a:pt x="324526" y="75518"/>
                  <a:pt x="323470" y="80928"/>
                </a:cubicBezTo>
                <a:lnTo>
                  <a:pt x="320393" y="96315"/>
                </a:lnTo>
                <a:cubicBezTo>
                  <a:pt x="323315" y="100667"/>
                  <a:pt x="326455" y="103912"/>
                  <a:pt x="329810" y="106057"/>
                </a:cubicBezTo>
                <a:cubicBezTo>
                  <a:pt x="333169" y="108199"/>
                  <a:pt x="336960" y="109271"/>
                  <a:pt x="341187" y="109271"/>
                </a:cubicBezTo>
                <a:cubicBezTo>
                  <a:pt x="344480" y="109271"/>
                  <a:pt x="347480" y="108494"/>
                  <a:pt x="350182" y="106938"/>
                </a:cubicBezTo>
                <a:cubicBezTo>
                  <a:pt x="352886" y="105384"/>
                  <a:pt x="355280" y="103302"/>
                  <a:pt x="357361" y="100692"/>
                </a:cubicBezTo>
                <a:cubicBezTo>
                  <a:pt x="359442" y="98082"/>
                  <a:pt x="361245" y="95135"/>
                  <a:pt x="362768" y="91837"/>
                </a:cubicBezTo>
                <a:cubicBezTo>
                  <a:pt x="364291" y="88542"/>
                  <a:pt x="365566" y="85122"/>
                  <a:pt x="366592" y="81580"/>
                </a:cubicBezTo>
                <a:cubicBezTo>
                  <a:pt x="367614" y="78038"/>
                  <a:pt x="368362" y="74524"/>
                  <a:pt x="368831" y="71043"/>
                </a:cubicBezTo>
                <a:cubicBezTo>
                  <a:pt x="369295" y="67562"/>
                  <a:pt x="369529" y="64422"/>
                  <a:pt x="369529" y="61630"/>
                </a:cubicBezTo>
                <a:close/>
                <a:moveTo>
                  <a:pt x="473202" y="90163"/>
                </a:moveTo>
                <a:cubicBezTo>
                  <a:pt x="473202" y="92833"/>
                  <a:pt x="472845" y="95490"/>
                  <a:pt x="472133" y="98129"/>
                </a:cubicBezTo>
                <a:cubicBezTo>
                  <a:pt x="471420" y="100772"/>
                  <a:pt x="470333" y="103288"/>
                  <a:pt x="468871" y="105682"/>
                </a:cubicBezTo>
                <a:cubicBezTo>
                  <a:pt x="467410" y="108076"/>
                  <a:pt x="465526" y="110297"/>
                  <a:pt x="463230" y="112346"/>
                </a:cubicBezTo>
                <a:cubicBezTo>
                  <a:pt x="460930" y="114402"/>
                  <a:pt x="458258" y="116172"/>
                  <a:pt x="455212" y="117663"/>
                </a:cubicBezTo>
                <a:cubicBezTo>
                  <a:pt x="452163" y="119157"/>
                  <a:pt x="448682" y="120324"/>
                  <a:pt x="444769" y="121162"/>
                </a:cubicBezTo>
                <a:cubicBezTo>
                  <a:pt x="440852" y="122002"/>
                  <a:pt x="436500" y="122422"/>
                  <a:pt x="431715" y="122422"/>
                </a:cubicBezTo>
                <a:cubicBezTo>
                  <a:pt x="425563" y="122422"/>
                  <a:pt x="420433" y="121641"/>
                  <a:pt x="416332" y="120089"/>
                </a:cubicBezTo>
                <a:cubicBezTo>
                  <a:pt x="412225" y="118534"/>
                  <a:pt x="408949" y="116450"/>
                  <a:pt x="406494" y="113839"/>
                </a:cubicBezTo>
                <a:cubicBezTo>
                  <a:pt x="404039" y="111229"/>
                  <a:pt x="402300" y="108170"/>
                  <a:pt x="401274" y="104656"/>
                </a:cubicBezTo>
                <a:cubicBezTo>
                  <a:pt x="400248" y="101143"/>
                  <a:pt x="399736" y="97464"/>
                  <a:pt x="399736" y="93608"/>
                </a:cubicBezTo>
                <a:cubicBezTo>
                  <a:pt x="399736" y="90875"/>
                  <a:pt x="399985" y="87441"/>
                  <a:pt x="400485" y="83308"/>
                </a:cubicBezTo>
                <a:cubicBezTo>
                  <a:pt x="400982" y="79176"/>
                  <a:pt x="401879" y="74744"/>
                  <a:pt x="403186" y="70020"/>
                </a:cubicBezTo>
                <a:cubicBezTo>
                  <a:pt x="404489" y="65301"/>
                  <a:pt x="406307" y="60574"/>
                  <a:pt x="408636" y="55851"/>
                </a:cubicBezTo>
                <a:cubicBezTo>
                  <a:pt x="410968" y="51128"/>
                  <a:pt x="413968" y="46870"/>
                  <a:pt x="417635" y="43075"/>
                </a:cubicBezTo>
                <a:cubicBezTo>
                  <a:pt x="421301" y="39284"/>
                  <a:pt x="425714" y="36195"/>
                  <a:pt x="430877" y="33801"/>
                </a:cubicBezTo>
                <a:cubicBezTo>
                  <a:pt x="436036" y="31403"/>
                  <a:pt x="442126" y="30212"/>
                  <a:pt x="449147" y="30212"/>
                </a:cubicBezTo>
                <a:cubicBezTo>
                  <a:pt x="454121" y="30212"/>
                  <a:pt x="458409" y="30784"/>
                  <a:pt x="462017" y="31933"/>
                </a:cubicBezTo>
                <a:cubicBezTo>
                  <a:pt x="465620" y="33085"/>
                  <a:pt x="468587" y="34593"/>
                  <a:pt x="470920" y="36454"/>
                </a:cubicBezTo>
                <a:cubicBezTo>
                  <a:pt x="473249" y="38322"/>
                  <a:pt x="474973" y="40479"/>
                  <a:pt x="476092" y="42934"/>
                </a:cubicBezTo>
                <a:cubicBezTo>
                  <a:pt x="477212" y="45393"/>
                  <a:pt x="477770" y="47924"/>
                  <a:pt x="477770" y="50534"/>
                </a:cubicBezTo>
                <a:cubicBezTo>
                  <a:pt x="477770" y="53396"/>
                  <a:pt x="477288" y="56020"/>
                  <a:pt x="476326" y="58414"/>
                </a:cubicBezTo>
                <a:cubicBezTo>
                  <a:pt x="475362" y="60808"/>
                  <a:pt x="474022" y="62936"/>
                  <a:pt x="472317" y="64797"/>
                </a:cubicBezTo>
                <a:cubicBezTo>
                  <a:pt x="470610" y="66665"/>
                  <a:pt x="468587" y="68278"/>
                  <a:pt x="466258" y="69646"/>
                </a:cubicBezTo>
                <a:cubicBezTo>
                  <a:pt x="463924" y="71017"/>
                  <a:pt x="461390" y="72073"/>
                  <a:pt x="458658" y="72818"/>
                </a:cubicBezTo>
                <a:cubicBezTo>
                  <a:pt x="461519" y="73498"/>
                  <a:pt x="463895" y="74463"/>
                  <a:pt x="465793" y="75709"/>
                </a:cubicBezTo>
                <a:cubicBezTo>
                  <a:pt x="467686" y="76955"/>
                  <a:pt x="469177" y="78366"/>
                  <a:pt x="470268" y="79949"/>
                </a:cubicBezTo>
                <a:cubicBezTo>
                  <a:pt x="471355" y="81533"/>
                  <a:pt x="472115" y="83214"/>
                  <a:pt x="472550" y="84982"/>
                </a:cubicBezTo>
                <a:cubicBezTo>
                  <a:pt x="472986" y="86757"/>
                  <a:pt x="473202" y="88485"/>
                  <a:pt x="473202" y="90163"/>
                </a:cubicBezTo>
                <a:close/>
                <a:moveTo>
                  <a:pt x="462298" y="52215"/>
                </a:moveTo>
                <a:cubicBezTo>
                  <a:pt x="462298" y="50786"/>
                  <a:pt x="462017" y="49432"/>
                  <a:pt x="461454" y="48155"/>
                </a:cubicBezTo>
                <a:cubicBezTo>
                  <a:pt x="460897" y="46884"/>
                  <a:pt x="460012" y="45781"/>
                  <a:pt x="458802" y="44849"/>
                </a:cubicBezTo>
                <a:cubicBezTo>
                  <a:pt x="457585" y="43913"/>
                  <a:pt x="456080" y="43197"/>
                  <a:pt x="454276" y="42700"/>
                </a:cubicBezTo>
                <a:cubicBezTo>
                  <a:pt x="452473" y="42204"/>
                  <a:pt x="450299" y="41955"/>
                  <a:pt x="447750" y="41955"/>
                </a:cubicBezTo>
                <a:cubicBezTo>
                  <a:pt x="444640" y="41955"/>
                  <a:pt x="441655" y="42470"/>
                  <a:pt x="438800" y="43495"/>
                </a:cubicBezTo>
                <a:cubicBezTo>
                  <a:pt x="435941" y="44521"/>
                  <a:pt x="433288" y="46120"/>
                  <a:pt x="430830" y="48295"/>
                </a:cubicBezTo>
                <a:cubicBezTo>
                  <a:pt x="428375" y="50473"/>
                  <a:pt x="426167" y="53206"/>
                  <a:pt x="424209" y="56503"/>
                </a:cubicBezTo>
                <a:cubicBezTo>
                  <a:pt x="422251" y="59797"/>
                  <a:pt x="420620" y="63743"/>
                  <a:pt x="419313" y="68339"/>
                </a:cubicBezTo>
                <a:lnTo>
                  <a:pt x="439638" y="68339"/>
                </a:lnTo>
                <a:cubicBezTo>
                  <a:pt x="443492" y="68339"/>
                  <a:pt x="446850" y="67936"/>
                  <a:pt x="449708" y="67130"/>
                </a:cubicBezTo>
                <a:cubicBezTo>
                  <a:pt x="452567" y="66323"/>
                  <a:pt x="454928" y="65203"/>
                  <a:pt x="456796" y="63771"/>
                </a:cubicBezTo>
                <a:cubicBezTo>
                  <a:pt x="458658" y="62342"/>
                  <a:pt x="460039" y="60650"/>
                  <a:pt x="460944" y="58692"/>
                </a:cubicBezTo>
                <a:cubicBezTo>
                  <a:pt x="461847" y="56736"/>
                  <a:pt x="462298" y="54577"/>
                  <a:pt x="462298" y="52215"/>
                </a:cubicBezTo>
                <a:close/>
                <a:moveTo>
                  <a:pt x="457355" y="90998"/>
                </a:moveTo>
                <a:cubicBezTo>
                  <a:pt x="457355" y="89442"/>
                  <a:pt x="457059" y="87920"/>
                  <a:pt x="456468" y="86429"/>
                </a:cubicBezTo>
                <a:cubicBezTo>
                  <a:pt x="455879" y="84939"/>
                  <a:pt x="454806" y="83650"/>
                  <a:pt x="453254" y="82559"/>
                </a:cubicBezTo>
                <a:cubicBezTo>
                  <a:pt x="451700" y="81472"/>
                  <a:pt x="449596" y="80587"/>
                  <a:pt x="446957" y="79902"/>
                </a:cubicBezTo>
                <a:cubicBezTo>
                  <a:pt x="444316" y="79219"/>
                  <a:pt x="440974" y="78876"/>
                  <a:pt x="436936" y="78876"/>
                </a:cubicBezTo>
                <a:lnTo>
                  <a:pt x="417078" y="78876"/>
                </a:lnTo>
                <a:cubicBezTo>
                  <a:pt x="416578" y="81364"/>
                  <a:pt x="416211" y="83726"/>
                  <a:pt x="415958" y="85961"/>
                </a:cubicBezTo>
                <a:cubicBezTo>
                  <a:pt x="415707" y="88204"/>
                  <a:pt x="415583" y="90347"/>
                  <a:pt x="415583" y="92398"/>
                </a:cubicBezTo>
                <a:cubicBezTo>
                  <a:pt x="415583" y="98490"/>
                  <a:pt x="416984" y="103040"/>
                  <a:pt x="419782" y="106057"/>
                </a:cubicBezTo>
                <a:cubicBezTo>
                  <a:pt x="422579" y="109070"/>
                  <a:pt x="427115" y="110578"/>
                  <a:pt x="433390" y="110578"/>
                </a:cubicBezTo>
                <a:cubicBezTo>
                  <a:pt x="437680" y="110578"/>
                  <a:pt x="441349" y="110003"/>
                  <a:pt x="444394" y="108851"/>
                </a:cubicBezTo>
                <a:cubicBezTo>
                  <a:pt x="447440" y="107701"/>
                  <a:pt x="449924" y="106194"/>
                  <a:pt x="451853" y="104328"/>
                </a:cubicBezTo>
                <a:cubicBezTo>
                  <a:pt x="453780" y="102468"/>
                  <a:pt x="455180" y="100354"/>
                  <a:pt x="456052" y="97990"/>
                </a:cubicBezTo>
                <a:cubicBezTo>
                  <a:pt x="456919" y="95627"/>
                  <a:pt x="457355" y="93298"/>
                  <a:pt x="457355" y="90998"/>
                </a:cubicBezTo>
                <a:close/>
                <a:moveTo>
                  <a:pt x="588999" y="118315"/>
                </a:moveTo>
                <a:cubicBezTo>
                  <a:pt x="588877" y="118811"/>
                  <a:pt x="588675" y="119233"/>
                  <a:pt x="588395" y="119575"/>
                </a:cubicBezTo>
                <a:cubicBezTo>
                  <a:pt x="588114" y="119920"/>
                  <a:pt x="587645" y="120212"/>
                  <a:pt x="586994" y="120460"/>
                </a:cubicBezTo>
                <a:cubicBezTo>
                  <a:pt x="586342" y="120709"/>
                  <a:pt x="585504" y="120895"/>
                  <a:pt x="584478" y="121022"/>
                </a:cubicBezTo>
                <a:cubicBezTo>
                  <a:pt x="583452" y="121144"/>
                  <a:pt x="582196" y="121205"/>
                  <a:pt x="580701" y="121205"/>
                </a:cubicBezTo>
                <a:cubicBezTo>
                  <a:pt x="579211" y="121205"/>
                  <a:pt x="577980" y="121144"/>
                  <a:pt x="577022" y="121022"/>
                </a:cubicBezTo>
                <a:cubicBezTo>
                  <a:pt x="576058" y="120895"/>
                  <a:pt x="575295" y="120709"/>
                  <a:pt x="574736" y="120460"/>
                </a:cubicBezTo>
                <a:cubicBezTo>
                  <a:pt x="574174" y="120212"/>
                  <a:pt x="573818" y="119920"/>
                  <a:pt x="573664" y="119575"/>
                </a:cubicBezTo>
                <a:cubicBezTo>
                  <a:pt x="573505" y="119233"/>
                  <a:pt x="573490" y="118811"/>
                  <a:pt x="573617" y="118315"/>
                </a:cubicBezTo>
                <a:lnTo>
                  <a:pt x="590306" y="34406"/>
                </a:lnTo>
                <a:cubicBezTo>
                  <a:pt x="590367" y="33905"/>
                  <a:pt x="590569" y="33491"/>
                  <a:pt x="590911" y="33150"/>
                </a:cubicBezTo>
                <a:cubicBezTo>
                  <a:pt x="591254" y="32804"/>
                  <a:pt x="591735" y="32498"/>
                  <a:pt x="592359" y="32214"/>
                </a:cubicBezTo>
                <a:cubicBezTo>
                  <a:pt x="592977" y="31933"/>
                  <a:pt x="593802" y="31749"/>
                  <a:pt x="594827" y="31655"/>
                </a:cubicBezTo>
                <a:cubicBezTo>
                  <a:pt x="595853" y="31562"/>
                  <a:pt x="597111" y="31519"/>
                  <a:pt x="598600" y="31519"/>
                </a:cubicBezTo>
                <a:cubicBezTo>
                  <a:pt x="600094" y="31519"/>
                  <a:pt x="601322" y="31562"/>
                  <a:pt x="602287" y="31655"/>
                </a:cubicBezTo>
                <a:cubicBezTo>
                  <a:pt x="603249" y="31749"/>
                  <a:pt x="603997" y="31933"/>
                  <a:pt x="604523" y="32214"/>
                </a:cubicBezTo>
                <a:cubicBezTo>
                  <a:pt x="605052" y="32498"/>
                  <a:pt x="605412" y="32804"/>
                  <a:pt x="605600" y="33150"/>
                </a:cubicBezTo>
                <a:cubicBezTo>
                  <a:pt x="605782" y="33491"/>
                  <a:pt x="605847" y="33905"/>
                  <a:pt x="605779" y="34406"/>
                </a:cubicBezTo>
                <a:close/>
                <a:moveTo>
                  <a:pt x="563547" y="85871"/>
                </a:moveTo>
                <a:cubicBezTo>
                  <a:pt x="563547" y="91901"/>
                  <a:pt x="562474" y="97183"/>
                  <a:pt x="560333" y="101718"/>
                </a:cubicBezTo>
                <a:cubicBezTo>
                  <a:pt x="558184" y="106255"/>
                  <a:pt x="555264" y="110050"/>
                  <a:pt x="551566" y="113095"/>
                </a:cubicBezTo>
                <a:cubicBezTo>
                  <a:pt x="547869" y="116140"/>
                  <a:pt x="543546" y="118437"/>
                  <a:pt x="538611" y="119992"/>
                </a:cubicBezTo>
                <a:cubicBezTo>
                  <a:pt x="533668" y="121544"/>
                  <a:pt x="528364" y="122325"/>
                  <a:pt x="522709" y="122325"/>
                </a:cubicBezTo>
                <a:cubicBezTo>
                  <a:pt x="516870" y="122325"/>
                  <a:pt x="511960" y="121515"/>
                  <a:pt x="507981" y="119898"/>
                </a:cubicBezTo>
                <a:cubicBezTo>
                  <a:pt x="504000" y="118285"/>
                  <a:pt x="500911" y="116046"/>
                  <a:pt x="498705" y="113188"/>
                </a:cubicBezTo>
                <a:cubicBezTo>
                  <a:pt x="496494" y="110330"/>
                  <a:pt x="495114" y="106895"/>
                  <a:pt x="494557" y="102885"/>
                </a:cubicBezTo>
                <a:cubicBezTo>
                  <a:pt x="493999" y="98879"/>
                  <a:pt x="494215" y="94418"/>
                  <a:pt x="495209" y="89507"/>
                </a:cubicBezTo>
                <a:lnTo>
                  <a:pt x="506207" y="34406"/>
                </a:lnTo>
                <a:cubicBezTo>
                  <a:pt x="506272" y="33905"/>
                  <a:pt x="506458" y="33491"/>
                  <a:pt x="506768" y="33150"/>
                </a:cubicBezTo>
                <a:cubicBezTo>
                  <a:pt x="507078" y="32804"/>
                  <a:pt x="507561" y="32498"/>
                  <a:pt x="508212" y="32214"/>
                </a:cubicBezTo>
                <a:cubicBezTo>
                  <a:pt x="508864" y="31933"/>
                  <a:pt x="509702" y="31749"/>
                  <a:pt x="510728" y="31655"/>
                </a:cubicBezTo>
                <a:cubicBezTo>
                  <a:pt x="511754" y="31562"/>
                  <a:pt x="513014" y="31519"/>
                  <a:pt x="514509" y="31519"/>
                </a:cubicBezTo>
                <a:cubicBezTo>
                  <a:pt x="515998" y="31519"/>
                  <a:pt x="517226" y="31562"/>
                  <a:pt x="518188" y="31655"/>
                </a:cubicBezTo>
                <a:cubicBezTo>
                  <a:pt x="519152" y="31749"/>
                  <a:pt x="519901" y="31933"/>
                  <a:pt x="520427" y="32214"/>
                </a:cubicBezTo>
                <a:cubicBezTo>
                  <a:pt x="520955" y="32498"/>
                  <a:pt x="521294" y="32804"/>
                  <a:pt x="521453" y="33150"/>
                </a:cubicBezTo>
                <a:cubicBezTo>
                  <a:pt x="521608" y="33491"/>
                  <a:pt x="521654" y="33905"/>
                  <a:pt x="521593" y="34406"/>
                </a:cubicBezTo>
                <a:lnTo>
                  <a:pt x="515718" y="64336"/>
                </a:lnTo>
                <a:cubicBezTo>
                  <a:pt x="518206" y="63588"/>
                  <a:pt x="520927" y="63015"/>
                  <a:pt x="523879" y="62609"/>
                </a:cubicBezTo>
                <a:cubicBezTo>
                  <a:pt x="526828" y="62205"/>
                  <a:pt x="529859" y="62003"/>
                  <a:pt x="532966" y="62003"/>
                </a:cubicBezTo>
                <a:cubicBezTo>
                  <a:pt x="537875" y="62003"/>
                  <a:pt x="542227" y="62579"/>
                  <a:pt x="546019" y="63728"/>
                </a:cubicBezTo>
                <a:cubicBezTo>
                  <a:pt x="549810" y="64879"/>
                  <a:pt x="552996" y="66478"/>
                  <a:pt x="555577" y="68531"/>
                </a:cubicBezTo>
                <a:cubicBezTo>
                  <a:pt x="558155" y="70582"/>
                  <a:pt x="560127" y="73066"/>
                  <a:pt x="561495" y="75986"/>
                </a:cubicBezTo>
                <a:cubicBezTo>
                  <a:pt x="562867" y="78909"/>
                  <a:pt x="563547" y="82203"/>
                  <a:pt x="563547" y="85871"/>
                </a:cubicBezTo>
                <a:close/>
                <a:moveTo>
                  <a:pt x="547790" y="87643"/>
                </a:moveTo>
                <a:cubicBezTo>
                  <a:pt x="547790" y="85465"/>
                  <a:pt x="547402" y="83554"/>
                  <a:pt x="546627" y="81908"/>
                </a:cubicBezTo>
                <a:cubicBezTo>
                  <a:pt x="545850" y="80263"/>
                  <a:pt x="544716" y="78862"/>
                  <a:pt x="543222" y="77714"/>
                </a:cubicBezTo>
                <a:cubicBezTo>
                  <a:pt x="541731" y="76566"/>
                  <a:pt x="539896" y="75695"/>
                  <a:pt x="537720" y="75104"/>
                </a:cubicBezTo>
                <a:cubicBezTo>
                  <a:pt x="535542" y="74514"/>
                  <a:pt x="533087" y="74215"/>
                  <a:pt x="530356" y="74215"/>
                </a:cubicBezTo>
                <a:cubicBezTo>
                  <a:pt x="527126" y="74215"/>
                  <a:pt x="524094" y="74449"/>
                  <a:pt x="521269" y="74912"/>
                </a:cubicBezTo>
                <a:cubicBezTo>
                  <a:pt x="518439" y="75381"/>
                  <a:pt x="515747" y="76022"/>
                  <a:pt x="513202" y="76825"/>
                </a:cubicBezTo>
                <a:lnTo>
                  <a:pt x="510498" y="89694"/>
                </a:lnTo>
                <a:cubicBezTo>
                  <a:pt x="509130" y="96530"/>
                  <a:pt x="509674" y="101643"/>
                  <a:pt x="512129" y="105030"/>
                </a:cubicBezTo>
                <a:cubicBezTo>
                  <a:pt x="514583" y="108418"/>
                  <a:pt x="518669" y="110111"/>
                  <a:pt x="524387" y="110111"/>
                </a:cubicBezTo>
                <a:cubicBezTo>
                  <a:pt x="527746" y="110111"/>
                  <a:pt x="530852" y="109599"/>
                  <a:pt x="533714" y="108573"/>
                </a:cubicBezTo>
                <a:cubicBezTo>
                  <a:pt x="536569" y="107546"/>
                  <a:pt x="539042" y="106057"/>
                  <a:pt x="541127" y="104098"/>
                </a:cubicBezTo>
                <a:cubicBezTo>
                  <a:pt x="543207" y="102140"/>
                  <a:pt x="544839" y="99774"/>
                  <a:pt x="546023" y="97009"/>
                </a:cubicBezTo>
                <a:cubicBezTo>
                  <a:pt x="547204" y="94248"/>
                  <a:pt x="547790" y="91124"/>
                  <a:pt x="547790" y="87643"/>
                </a:cubicBezTo>
                <a:close/>
                <a:moveTo>
                  <a:pt x="697713" y="51560"/>
                </a:moveTo>
                <a:cubicBezTo>
                  <a:pt x="697713" y="55851"/>
                  <a:pt x="696718" y="59703"/>
                  <a:pt x="694728" y="63123"/>
                </a:cubicBezTo>
                <a:cubicBezTo>
                  <a:pt x="692740" y="66539"/>
                  <a:pt x="689634" y="69459"/>
                  <a:pt x="685407" y="71885"/>
                </a:cubicBezTo>
                <a:cubicBezTo>
                  <a:pt x="681177" y="74308"/>
                  <a:pt x="675773" y="76174"/>
                  <a:pt x="669186" y="77477"/>
                </a:cubicBezTo>
                <a:cubicBezTo>
                  <a:pt x="662598" y="78783"/>
                  <a:pt x="654703" y="79435"/>
                  <a:pt x="645501" y="79435"/>
                </a:cubicBezTo>
                <a:lnTo>
                  <a:pt x="635620" y="79435"/>
                </a:lnTo>
                <a:cubicBezTo>
                  <a:pt x="635184" y="81490"/>
                  <a:pt x="634892" y="83481"/>
                  <a:pt x="634737" y="85404"/>
                </a:cubicBezTo>
                <a:cubicBezTo>
                  <a:pt x="634580" y="87333"/>
                  <a:pt x="634499" y="89136"/>
                  <a:pt x="634499" y="90814"/>
                </a:cubicBezTo>
                <a:cubicBezTo>
                  <a:pt x="634499" y="97028"/>
                  <a:pt x="636040" y="101779"/>
                  <a:pt x="639115" y="105077"/>
                </a:cubicBezTo>
                <a:cubicBezTo>
                  <a:pt x="642193" y="108372"/>
                  <a:pt x="647179" y="110020"/>
                  <a:pt x="654076" y="110020"/>
                </a:cubicBezTo>
                <a:cubicBezTo>
                  <a:pt x="658054" y="110020"/>
                  <a:pt x="661629" y="109722"/>
                  <a:pt x="664801" y="109131"/>
                </a:cubicBezTo>
                <a:cubicBezTo>
                  <a:pt x="667973" y="108541"/>
                  <a:pt x="670720" y="107903"/>
                  <a:pt x="673052" y="107220"/>
                </a:cubicBezTo>
                <a:cubicBezTo>
                  <a:pt x="675384" y="106539"/>
                  <a:pt x="677296" y="105898"/>
                  <a:pt x="678787" y="105307"/>
                </a:cubicBezTo>
                <a:cubicBezTo>
                  <a:pt x="680280" y="104717"/>
                  <a:pt x="681303" y="104426"/>
                  <a:pt x="681862" y="104426"/>
                </a:cubicBezTo>
                <a:cubicBezTo>
                  <a:pt x="682419" y="104426"/>
                  <a:pt x="682841" y="104624"/>
                  <a:pt x="683122" y="105030"/>
                </a:cubicBezTo>
                <a:cubicBezTo>
                  <a:pt x="683402" y="105434"/>
                  <a:pt x="683543" y="106010"/>
                  <a:pt x="683543" y="106755"/>
                </a:cubicBezTo>
                <a:cubicBezTo>
                  <a:pt x="683543" y="107374"/>
                  <a:pt x="683481" y="108123"/>
                  <a:pt x="683355" y="108994"/>
                </a:cubicBezTo>
                <a:cubicBezTo>
                  <a:pt x="683229" y="109865"/>
                  <a:pt x="683045" y="110751"/>
                  <a:pt x="682794" y="111651"/>
                </a:cubicBezTo>
                <a:cubicBezTo>
                  <a:pt x="682542" y="112551"/>
                  <a:pt x="682221" y="113407"/>
                  <a:pt x="681815" y="114214"/>
                </a:cubicBezTo>
                <a:cubicBezTo>
                  <a:pt x="681411" y="115024"/>
                  <a:pt x="680961" y="115705"/>
                  <a:pt x="680465" y="116262"/>
                </a:cubicBezTo>
                <a:cubicBezTo>
                  <a:pt x="679719" y="117012"/>
                  <a:pt x="678394" y="117746"/>
                  <a:pt x="676501" y="118458"/>
                </a:cubicBezTo>
                <a:cubicBezTo>
                  <a:pt x="674607" y="119172"/>
                  <a:pt x="672353" y="119823"/>
                  <a:pt x="669743" y="120414"/>
                </a:cubicBezTo>
                <a:cubicBezTo>
                  <a:pt x="667133" y="121001"/>
                  <a:pt x="664276" y="121486"/>
                  <a:pt x="661168" y="121861"/>
                </a:cubicBezTo>
                <a:cubicBezTo>
                  <a:pt x="658054" y="122235"/>
                  <a:pt x="654948" y="122422"/>
                  <a:pt x="651841" y="122422"/>
                </a:cubicBezTo>
                <a:cubicBezTo>
                  <a:pt x="646308" y="122422"/>
                  <a:pt x="641459" y="121800"/>
                  <a:pt x="637297" y="120554"/>
                </a:cubicBezTo>
                <a:cubicBezTo>
                  <a:pt x="633132" y="119308"/>
                  <a:pt x="629665" y="117396"/>
                  <a:pt x="626904" y="114818"/>
                </a:cubicBezTo>
                <a:cubicBezTo>
                  <a:pt x="624135" y="112238"/>
                  <a:pt x="622069" y="109023"/>
                  <a:pt x="620701" y="105168"/>
                </a:cubicBezTo>
                <a:cubicBezTo>
                  <a:pt x="619333" y="101320"/>
                  <a:pt x="618649" y="96779"/>
                  <a:pt x="618649" y="91556"/>
                </a:cubicBezTo>
                <a:cubicBezTo>
                  <a:pt x="618649" y="87517"/>
                  <a:pt x="619037" y="83179"/>
                  <a:pt x="619816" y="78548"/>
                </a:cubicBezTo>
                <a:cubicBezTo>
                  <a:pt x="620593" y="73919"/>
                  <a:pt x="621821" y="69337"/>
                  <a:pt x="623499" y="64797"/>
                </a:cubicBezTo>
                <a:cubicBezTo>
                  <a:pt x="625175" y="60260"/>
                  <a:pt x="627353" y="55912"/>
                  <a:pt x="630025" y="51744"/>
                </a:cubicBezTo>
                <a:cubicBezTo>
                  <a:pt x="632696" y="47582"/>
                  <a:pt x="635886" y="43913"/>
                  <a:pt x="639583" y="40742"/>
                </a:cubicBezTo>
                <a:cubicBezTo>
                  <a:pt x="643280" y="37573"/>
                  <a:pt x="647554" y="35026"/>
                  <a:pt x="652399" y="33099"/>
                </a:cubicBezTo>
                <a:cubicBezTo>
                  <a:pt x="657244" y="31172"/>
                  <a:pt x="662716" y="30212"/>
                  <a:pt x="668811" y="30212"/>
                </a:cubicBezTo>
                <a:cubicBezTo>
                  <a:pt x="674031" y="30212"/>
                  <a:pt x="678459" y="30864"/>
                  <a:pt x="682095" y="32171"/>
                </a:cubicBezTo>
                <a:cubicBezTo>
                  <a:pt x="685731" y="33477"/>
                  <a:pt x="688716" y="35151"/>
                  <a:pt x="691049" y="37204"/>
                </a:cubicBezTo>
                <a:cubicBezTo>
                  <a:pt x="693378" y="39255"/>
                  <a:pt x="695070" y="41537"/>
                  <a:pt x="696127" y="44054"/>
                </a:cubicBezTo>
                <a:cubicBezTo>
                  <a:pt x="697187" y="46570"/>
                  <a:pt x="697713" y="49072"/>
                  <a:pt x="697713" y="51560"/>
                </a:cubicBezTo>
                <a:close/>
                <a:moveTo>
                  <a:pt x="681958" y="52961"/>
                </a:moveTo>
                <a:cubicBezTo>
                  <a:pt x="681958" y="49788"/>
                  <a:pt x="680716" y="47225"/>
                  <a:pt x="678229" y="45267"/>
                </a:cubicBezTo>
                <a:cubicBezTo>
                  <a:pt x="675741" y="43308"/>
                  <a:pt x="672196" y="42329"/>
                  <a:pt x="667598" y="42329"/>
                </a:cubicBezTo>
                <a:cubicBezTo>
                  <a:pt x="663556" y="42329"/>
                  <a:pt x="659985" y="43028"/>
                  <a:pt x="656877" y="44429"/>
                </a:cubicBezTo>
                <a:cubicBezTo>
                  <a:pt x="653771" y="45828"/>
                  <a:pt x="651020" y="47704"/>
                  <a:pt x="648626" y="50070"/>
                </a:cubicBezTo>
                <a:cubicBezTo>
                  <a:pt x="646232" y="52431"/>
                  <a:pt x="644177" y="55182"/>
                  <a:pt x="642470" y="58317"/>
                </a:cubicBezTo>
                <a:cubicBezTo>
                  <a:pt x="640761" y="61459"/>
                  <a:pt x="639378" y="64768"/>
                  <a:pt x="638324" y="68250"/>
                </a:cubicBezTo>
                <a:lnTo>
                  <a:pt x="647831" y="68250"/>
                </a:lnTo>
                <a:cubicBezTo>
                  <a:pt x="654357" y="68250"/>
                  <a:pt x="659812" y="67842"/>
                  <a:pt x="664192" y="67032"/>
                </a:cubicBezTo>
                <a:cubicBezTo>
                  <a:pt x="668578" y="66229"/>
                  <a:pt x="672088" y="65125"/>
                  <a:pt x="674729" y="63728"/>
                </a:cubicBezTo>
                <a:cubicBezTo>
                  <a:pt x="677368" y="62328"/>
                  <a:pt x="679237" y="60696"/>
                  <a:pt x="680328" y="58832"/>
                </a:cubicBezTo>
                <a:cubicBezTo>
                  <a:pt x="681415" y="56967"/>
                  <a:pt x="681958" y="55009"/>
                  <a:pt x="681958" y="5296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884066" y="6208237"/>
            <a:ext cx="1257502" cy="164354"/>
          </a:xfrm>
          <a:custGeom>
            <a:avLst/>
            <a:gdLst/>
            <a:ahLst/>
            <a:cxnLst/>
            <a:rect l="l" t="t" r="r" b="b"/>
            <a:pathLst>
              <a:path w="1257502" h="164354">
                <a:moveTo>
                  <a:pt x="81299" y="128085"/>
                </a:moveTo>
                <a:cubicBezTo>
                  <a:pt x="81238" y="128520"/>
                  <a:pt x="81040" y="128927"/>
                  <a:pt x="80694" y="129298"/>
                </a:cubicBezTo>
                <a:cubicBezTo>
                  <a:pt x="80353" y="129672"/>
                  <a:pt x="79856" y="129967"/>
                  <a:pt x="79205" y="130184"/>
                </a:cubicBezTo>
                <a:cubicBezTo>
                  <a:pt x="78552" y="130402"/>
                  <a:pt x="77728" y="130587"/>
                  <a:pt x="76731" y="130745"/>
                </a:cubicBezTo>
                <a:cubicBezTo>
                  <a:pt x="75738" y="130900"/>
                  <a:pt x="74496" y="130975"/>
                  <a:pt x="73005" y="130975"/>
                </a:cubicBezTo>
                <a:cubicBezTo>
                  <a:pt x="71511" y="130975"/>
                  <a:pt x="70287" y="130900"/>
                  <a:pt x="69322" y="130745"/>
                </a:cubicBezTo>
                <a:cubicBezTo>
                  <a:pt x="68362" y="130587"/>
                  <a:pt x="67616" y="130402"/>
                  <a:pt x="67086" y="130184"/>
                </a:cubicBezTo>
                <a:cubicBezTo>
                  <a:pt x="66557" y="129967"/>
                  <a:pt x="66201" y="129672"/>
                  <a:pt x="66013" y="129298"/>
                </a:cubicBezTo>
                <a:cubicBezTo>
                  <a:pt x="65827" y="128927"/>
                  <a:pt x="65793" y="128520"/>
                  <a:pt x="65921" y="128085"/>
                </a:cubicBezTo>
                <a:lnTo>
                  <a:pt x="80465" y="54803"/>
                </a:lnTo>
                <a:lnTo>
                  <a:pt x="78318" y="54803"/>
                </a:lnTo>
                <a:cubicBezTo>
                  <a:pt x="72414" y="54803"/>
                  <a:pt x="67349" y="55530"/>
                  <a:pt x="63123" y="56991"/>
                </a:cubicBezTo>
                <a:cubicBezTo>
                  <a:pt x="58896" y="58453"/>
                  <a:pt x="55275" y="60711"/>
                  <a:pt x="52262" y="63757"/>
                </a:cubicBezTo>
                <a:cubicBezTo>
                  <a:pt x="49246" y="66802"/>
                  <a:pt x="46714" y="70719"/>
                  <a:pt x="44662" y="75499"/>
                </a:cubicBezTo>
                <a:cubicBezTo>
                  <a:pt x="42610" y="80283"/>
                  <a:pt x="40840" y="85944"/>
                  <a:pt x="39345" y="92470"/>
                </a:cubicBezTo>
                <a:cubicBezTo>
                  <a:pt x="37977" y="98500"/>
                  <a:pt x="36598" y="103659"/>
                  <a:pt x="35198" y="107946"/>
                </a:cubicBezTo>
                <a:cubicBezTo>
                  <a:pt x="33797" y="112238"/>
                  <a:pt x="32339" y="115856"/>
                  <a:pt x="30817" y="118811"/>
                </a:cubicBezTo>
                <a:cubicBezTo>
                  <a:pt x="29294" y="121763"/>
                  <a:pt x="27630" y="124125"/>
                  <a:pt x="25830" y="125895"/>
                </a:cubicBezTo>
                <a:cubicBezTo>
                  <a:pt x="24027" y="127663"/>
                  <a:pt x="22022" y="129017"/>
                  <a:pt x="19814" y="129949"/>
                </a:cubicBezTo>
                <a:cubicBezTo>
                  <a:pt x="17608" y="130885"/>
                  <a:pt x="15150" y="131490"/>
                  <a:pt x="12450" y="131772"/>
                </a:cubicBezTo>
                <a:cubicBezTo>
                  <a:pt x="9746" y="132052"/>
                  <a:pt x="6747" y="132192"/>
                  <a:pt x="3449" y="132192"/>
                </a:cubicBezTo>
                <a:cubicBezTo>
                  <a:pt x="2142" y="132192"/>
                  <a:pt x="1242" y="131944"/>
                  <a:pt x="745" y="131446"/>
                </a:cubicBezTo>
                <a:cubicBezTo>
                  <a:pt x="245" y="130950"/>
                  <a:pt x="0" y="130141"/>
                  <a:pt x="0" y="129017"/>
                </a:cubicBezTo>
                <a:cubicBezTo>
                  <a:pt x="0" y="128707"/>
                  <a:pt x="29" y="128224"/>
                  <a:pt x="94" y="127573"/>
                </a:cubicBezTo>
                <a:cubicBezTo>
                  <a:pt x="159" y="126921"/>
                  <a:pt x="267" y="126173"/>
                  <a:pt x="421" y="125334"/>
                </a:cubicBezTo>
                <a:cubicBezTo>
                  <a:pt x="580" y="124496"/>
                  <a:pt x="778" y="123624"/>
                  <a:pt x="1026" y="122724"/>
                </a:cubicBezTo>
                <a:cubicBezTo>
                  <a:pt x="1275" y="121824"/>
                  <a:pt x="1599" y="120999"/>
                  <a:pt x="2005" y="120255"/>
                </a:cubicBezTo>
                <a:cubicBezTo>
                  <a:pt x="2409" y="119510"/>
                  <a:pt x="2862" y="118919"/>
                  <a:pt x="3359" y="118483"/>
                </a:cubicBezTo>
                <a:cubicBezTo>
                  <a:pt x="3856" y="118048"/>
                  <a:pt x="4479" y="117832"/>
                  <a:pt x="5225" y="117832"/>
                </a:cubicBezTo>
                <a:cubicBezTo>
                  <a:pt x="7957" y="117832"/>
                  <a:pt x="10243" y="117548"/>
                  <a:pt x="12079" y="116990"/>
                </a:cubicBezTo>
                <a:cubicBezTo>
                  <a:pt x="13912" y="116431"/>
                  <a:pt x="15542" y="115175"/>
                  <a:pt x="16971" y="113217"/>
                </a:cubicBezTo>
                <a:cubicBezTo>
                  <a:pt x="18400" y="111258"/>
                  <a:pt x="19718" y="108382"/>
                  <a:pt x="20935" y="104591"/>
                </a:cubicBezTo>
                <a:cubicBezTo>
                  <a:pt x="22144" y="100804"/>
                  <a:pt x="23498" y="95671"/>
                  <a:pt x="24989" y="89205"/>
                </a:cubicBezTo>
                <a:cubicBezTo>
                  <a:pt x="26604" y="82059"/>
                  <a:pt x="28707" y="75564"/>
                  <a:pt x="31285" y="69718"/>
                </a:cubicBezTo>
                <a:cubicBezTo>
                  <a:pt x="33862" y="63879"/>
                  <a:pt x="37311" y="58861"/>
                  <a:pt x="41631" y="54662"/>
                </a:cubicBezTo>
                <a:cubicBezTo>
                  <a:pt x="45955" y="50469"/>
                  <a:pt x="51359" y="47239"/>
                  <a:pt x="57852" y="44968"/>
                </a:cubicBezTo>
                <a:cubicBezTo>
                  <a:pt x="64351" y="42696"/>
                  <a:pt x="72257" y="41566"/>
                  <a:pt x="81584" y="41566"/>
                </a:cubicBezTo>
                <a:cubicBezTo>
                  <a:pt x="83510" y="41566"/>
                  <a:pt x="85561" y="41580"/>
                  <a:pt x="87739" y="41613"/>
                </a:cubicBezTo>
                <a:cubicBezTo>
                  <a:pt x="89915" y="41641"/>
                  <a:pt x="91962" y="41717"/>
                  <a:pt x="93889" y="41847"/>
                </a:cubicBezTo>
                <a:cubicBezTo>
                  <a:pt x="95380" y="41969"/>
                  <a:pt x="96455" y="42451"/>
                  <a:pt x="97107" y="43287"/>
                </a:cubicBezTo>
                <a:cubicBezTo>
                  <a:pt x="97758" y="44129"/>
                  <a:pt x="97903" y="45483"/>
                  <a:pt x="97528" y="47347"/>
                </a:cubicBezTo>
                <a:close/>
                <a:moveTo>
                  <a:pt x="179479" y="128085"/>
                </a:moveTo>
                <a:cubicBezTo>
                  <a:pt x="179230" y="129146"/>
                  <a:pt x="178547" y="129888"/>
                  <a:pt x="177427" y="130324"/>
                </a:cubicBezTo>
                <a:cubicBezTo>
                  <a:pt x="176306" y="130759"/>
                  <a:pt x="174446" y="130975"/>
                  <a:pt x="171836" y="130975"/>
                </a:cubicBezTo>
                <a:cubicBezTo>
                  <a:pt x="170590" y="130975"/>
                  <a:pt x="169564" y="130914"/>
                  <a:pt x="168758" y="130792"/>
                </a:cubicBezTo>
                <a:cubicBezTo>
                  <a:pt x="167947" y="130665"/>
                  <a:pt x="167296" y="130493"/>
                  <a:pt x="166799" y="130273"/>
                </a:cubicBezTo>
                <a:cubicBezTo>
                  <a:pt x="166303" y="130057"/>
                  <a:pt x="165961" y="129780"/>
                  <a:pt x="165773" y="129439"/>
                </a:cubicBezTo>
                <a:cubicBezTo>
                  <a:pt x="165586" y="129096"/>
                  <a:pt x="165586" y="128642"/>
                  <a:pt x="165773" y="128085"/>
                </a:cubicBezTo>
                <a:lnTo>
                  <a:pt x="168851" y="112238"/>
                </a:lnTo>
                <a:cubicBezTo>
                  <a:pt x="168041" y="114225"/>
                  <a:pt x="166580" y="116399"/>
                  <a:pt x="164466" y="118764"/>
                </a:cubicBezTo>
                <a:cubicBezTo>
                  <a:pt x="162353" y="121126"/>
                  <a:pt x="159851" y="123301"/>
                  <a:pt x="156964" y="125291"/>
                </a:cubicBezTo>
                <a:cubicBezTo>
                  <a:pt x="154074" y="127278"/>
                  <a:pt x="150858" y="128927"/>
                  <a:pt x="147316" y="130234"/>
                </a:cubicBezTo>
                <a:cubicBezTo>
                  <a:pt x="143774" y="131540"/>
                  <a:pt x="140163" y="132192"/>
                  <a:pt x="136498" y="132192"/>
                </a:cubicBezTo>
                <a:cubicBezTo>
                  <a:pt x="131526" y="132192"/>
                  <a:pt x="127408" y="131321"/>
                  <a:pt x="124146" y="129578"/>
                </a:cubicBezTo>
                <a:cubicBezTo>
                  <a:pt x="120881" y="127840"/>
                  <a:pt x="118285" y="125536"/>
                  <a:pt x="116360" y="122677"/>
                </a:cubicBezTo>
                <a:cubicBezTo>
                  <a:pt x="114431" y="119820"/>
                  <a:pt x="113109" y="116586"/>
                  <a:pt x="112396" y="112979"/>
                </a:cubicBezTo>
                <a:cubicBezTo>
                  <a:pt x="111684" y="109375"/>
                  <a:pt x="111323" y="105678"/>
                  <a:pt x="111323" y="101891"/>
                </a:cubicBezTo>
                <a:cubicBezTo>
                  <a:pt x="111323" y="98410"/>
                  <a:pt x="111651" y="94460"/>
                  <a:pt x="112302" y="90047"/>
                </a:cubicBezTo>
                <a:cubicBezTo>
                  <a:pt x="112954" y="85634"/>
                  <a:pt x="114017" y="81126"/>
                  <a:pt x="115477" y="76525"/>
                </a:cubicBezTo>
                <a:cubicBezTo>
                  <a:pt x="116939" y="71928"/>
                  <a:pt x="118829" y="67457"/>
                  <a:pt x="121162" y="63105"/>
                </a:cubicBezTo>
                <a:cubicBezTo>
                  <a:pt x="123491" y="58752"/>
                  <a:pt x="126303" y="54850"/>
                  <a:pt x="129597" y="51397"/>
                </a:cubicBezTo>
                <a:cubicBezTo>
                  <a:pt x="132894" y="47949"/>
                  <a:pt x="136714" y="45184"/>
                  <a:pt x="141066" y="43103"/>
                </a:cubicBezTo>
                <a:cubicBezTo>
                  <a:pt x="145419" y="41022"/>
                  <a:pt x="150358" y="39982"/>
                  <a:pt x="155891" y="39982"/>
                </a:cubicBezTo>
                <a:cubicBezTo>
                  <a:pt x="161421" y="39982"/>
                  <a:pt x="166162" y="41097"/>
                  <a:pt x="170111" y="43334"/>
                </a:cubicBezTo>
                <a:cubicBezTo>
                  <a:pt x="174054" y="45573"/>
                  <a:pt x="177582" y="48650"/>
                  <a:pt x="180688" y="52568"/>
                </a:cubicBezTo>
                <a:lnTo>
                  <a:pt x="182463" y="44082"/>
                </a:lnTo>
                <a:cubicBezTo>
                  <a:pt x="182715" y="43089"/>
                  <a:pt x="183427" y="42376"/>
                  <a:pt x="184608" y="41941"/>
                </a:cubicBezTo>
                <a:cubicBezTo>
                  <a:pt x="185790" y="41505"/>
                  <a:pt x="187622" y="41289"/>
                  <a:pt x="190109" y="41289"/>
                </a:cubicBezTo>
                <a:cubicBezTo>
                  <a:pt x="191351" y="41289"/>
                  <a:pt x="192395" y="41332"/>
                  <a:pt x="193234" y="41425"/>
                </a:cubicBezTo>
                <a:cubicBezTo>
                  <a:pt x="194070" y="41519"/>
                  <a:pt x="194743" y="41688"/>
                  <a:pt x="195239" y="41941"/>
                </a:cubicBezTo>
                <a:cubicBezTo>
                  <a:pt x="195736" y="42188"/>
                  <a:pt x="196046" y="42498"/>
                  <a:pt x="196168" y="42873"/>
                </a:cubicBezTo>
                <a:cubicBezTo>
                  <a:pt x="196291" y="43247"/>
                  <a:pt x="196323" y="43646"/>
                  <a:pt x="196262" y="44082"/>
                </a:cubicBezTo>
                <a:close/>
                <a:moveTo>
                  <a:pt x="176588" y="66086"/>
                </a:moveTo>
                <a:cubicBezTo>
                  <a:pt x="173665" y="61798"/>
                  <a:pt x="170511" y="58579"/>
                  <a:pt x="167123" y="56434"/>
                </a:cubicBezTo>
                <a:cubicBezTo>
                  <a:pt x="163736" y="54291"/>
                  <a:pt x="159931" y="53219"/>
                  <a:pt x="155705" y="53219"/>
                </a:cubicBezTo>
                <a:cubicBezTo>
                  <a:pt x="152346" y="53219"/>
                  <a:pt x="149318" y="54011"/>
                  <a:pt x="146614" y="55598"/>
                </a:cubicBezTo>
                <a:cubicBezTo>
                  <a:pt x="143910" y="57183"/>
                  <a:pt x="141516" y="59277"/>
                  <a:pt x="139436" y="61887"/>
                </a:cubicBezTo>
                <a:cubicBezTo>
                  <a:pt x="137352" y="64498"/>
                  <a:pt x="135551" y="67468"/>
                  <a:pt x="134028" y="70794"/>
                </a:cubicBezTo>
                <a:cubicBezTo>
                  <a:pt x="132505" y="74121"/>
                  <a:pt x="131260" y="77551"/>
                  <a:pt x="130300" y="81093"/>
                </a:cubicBezTo>
                <a:cubicBezTo>
                  <a:pt x="129334" y="84637"/>
                  <a:pt x="128622" y="88118"/>
                  <a:pt x="128157" y="91538"/>
                </a:cubicBezTo>
                <a:cubicBezTo>
                  <a:pt x="127690" y="94958"/>
                  <a:pt x="127455" y="98035"/>
                  <a:pt x="127455" y="100768"/>
                </a:cubicBezTo>
                <a:cubicBezTo>
                  <a:pt x="127455" y="102946"/>
                  <a:pt x="127623" y="105105"/>
                  <a:pt x="127966" y="107248"/>
                </a:cubicBezTo>
                <a:cubicBezTo>
                  <a:pt x="128312" y="109397"/>
                  <a:pt x="128963" y="111355"/>
                  <a:pt x="129925" y="113123"/>
                </a:cubicBezTo>
                <a:cubicBezTo>
                  <a:pt x="130890" y="114894"/>
                  <a:pt x="132211" y="116323"/>
                  <a:pt x="133889" y="117410"/>
                </a:cubicBezTo>
                <a:cubicBezTo>
                  <a:pt x="135566" y="118497"/>
                  <a:pt x="137744" y="119041"/>
                  <a:pt x="140415" y="119041"/>
                </a:cubicBezTo>
                <a:cubicBezTo>
                  <a:pt x="143835" y="119041"/>
                  <a:pt x="147265" y="118091"/>
                  <a:pt x="150715" y="116197"/>
                </a:cubicBezTo>
                <a:cubicBezTo>
                  <a:pt x="154166" y="114304"/>
                  <a:pt x="157382" y="111676"/>
                  <a:pt x="160367" y="108321"/>
                </a:cubicBezTo>
                <a:cubicBezTo>
                  <a:pt x="163351" y="104962"/>
                  <a:pt x="165989" y="101012"/>
                  <a:pt x="168293" y="96477"/>
                </a:cubicBezTo>
                <a:cubicBezTo>
                  <a:pt x="170594" y="91941"/>
                  <a:pt x="172300" y="86941"/>
                  <a:pt x="173420" y="81468"/>
                </a:cubicBezTo>
                <a:close/>
                <a:moveTo>
                  <a:pt x="306930" y="1941"/>
                </a:moveTo>
                <a:cubicBezTo>
                  <a:pt x="306930" y="2315"/>
                  <a:pt x="306914" y="2794"/>
                  <a:pt x="306883" y="3385"/>
                </a:cubicBezTo>
                <a:cubicBezTo>
                  <a:pt x="306854" y="3975"/>
                  <a:pt x="306775" y="4629"/>
                  <a:pt x="306652" y="5343"/>
                </a:cubicBezTo>
                <a:cubicBezTo>
                  <a:pt x="306526" y="6059"/>
                  <a:pt x="306400" y="6807"/>
                  <a:pt x="306278" y="7582"/>
                </a:cubicBezTo>
                <a:cubicBezTo>
                  <a:pt x="306151" y="8355"/>
                  <a:pt x="305964" y="9091"/>
                  <a:pt x="305719" y="9770"/>
                </a:cubicBezTo>
                <a:cubicBezTo>
                  <a:pt x="305468" y="10455"/>
                  <a:pt x="305223" y="11095"/>
                  <a:pt x="304971" y="11682"/>
                </a:cubicBezTo>
                <a:cubicBezTo>
                  <a:pt x="304719" y="12272"/>
                  <a:pt x="304442" y="12727"/>
                  <a:pt x="304132" y="13035"/>
                </a:cubicBezTo>
                <a:cubicBezTo>
                  <a:pt x="303757" y="13410"/>
                  <a:pt x="303229" y="13720"/>
                  <a:pt x="302544" y="13965"/>
                </a:cubicBezTo>
                <a:cubicBezTo>
                  <a:pt x="301864" y="14217"/>
                  <a:pt x="300931" y="14401"/>
                  <a:pt x="299750" y="14530"/>
                </a:cubicBezTo>
                <a:lnTo>
                  <a:pt x="272153" y="18908"/>
                </a:lnTo>
                <a:cubicBezTo>
                  <a:pt x="266372" y="19901"/>
                  <a:pt x="261414" y="21302"/>
                  <a:pt x="257282" y="23101"/>
                </a:cubicBezTo>
                <a:cubicBezTo>
                  <a:pt x="253145" y="24905"/>
                  <a:pt x="249621" y="27238"/>
                  <a:pt x="246701" y="30097"/>
                </a:cubicBezTo>
                <a:cubicBezTo>
                  <a:pt x="244959" y="31839"/>
                  <a:pt x="243436" y="33797"/>
                  <a:pt x="242133" y="35972"/>
                </a:cubicBezTo>
                <a:cubicBezTo>
                  <a:pt x="240826" y="38146"/>
                  <a:pt x="239631" y="40410"/>
                  <a:pt x="238544" y="42775"/>
                </a:cubicBezTo>
                <a:cubicBezTo>
                  <a:pt x="237453" y="45137"/>
                  <a:pt x="236380" y="47563"/>
                  <a:pt x="235326" y="50051"/>
                </a:cubicBezTo>
                <a:cubicBezTo>
                  <a:pt x="234267" y="52535"/>
                  <a:pt x="233150" y="55023"/>
                  <a:pt x="231967" y="57511"/>
                </a:cubicBezTo>
                <a:cubicBezTo>
                  <a:pt x="233584" y="55206"/>
                  <a:pt x="235570" y="53031"/>
                  <a:pt x="237936" y="50983"/>
                </a:cubicBezTo>
                <a:cubicBezTo>
                  <a:pt x="240297" y="48932"/>
                  <a:pt x="242922" y="47156"/>
                  <a:pt x="245816" y="45667"/>
                </a:cubicBezTo>
                <a:cubicBezTo>
                  <a:pt x="248703" y="44176"/>
                  <a:pt x="251824" y="42995"/>
                  <a:pt x="255182" y="42124"/>
                </a:cubicBezTo>
                <a:cubicBezTo>
                  <a:pt x="258537" y="41256"/>
                  <a:pt x="262052" y="40821"/>
                  <a:pt x="265717" y="40821"/>
                </a:cubicBezTo>
                <a:cubicBezTo>
                  <a:pt x="271188" y="40821"/>
                  <a:pt x="275850" y="41548"/>
                  <a:pt x="279706" y="43010"/>
                </a:cubicBezTo>
                <a:cubicBezTo>
                  <a:pt x="283554" y="44470"/>
                  <a:pt x="286697" y="46538"/>
                  <a:pt x="289124" y="49209"/>
                </a:cubicBezTo>
                <a:cubicBezTo>
                  <a:pt x="291546" y="51880"/>
                  <a:pt x="293318" y="55084"/>
                  <a:pt x="294434" y="58814"/>
                </a:cubicBezTo>
                <a:cubicBezTo>
                  <a:pt x="295553" y="62540"/>
                  <a:pt x="296112" y="66676"/>
                  <a:pt x="296112" y="71215"/>
                </a:cubicBezTo>
                <a:cubicBezTo>
                  <a:pt x="296112" y="76123"/>
                  <a:pt x="295629" y="81032"/>
                  <a:pt x="294672" y="85944"/>
                </a:cubicBezTo>
                <a:cubicBezTo>
                  <a:pt x="293707" y="90857"/>
                  <a:pt x="292278" y="95563"/>
                  <a:pt x="290381" y="100070"/>
                </a:cubicBezTo>
                <a:cubicBezTo>
                  <a:pt x="288483" y="104577"/>
                  <a:pt x="286103" y="108784"/>
                  <a:pt x="283248" y="112701"/>
                </a:cubicBezTo>
                <a:cubicBezTo>
                  <a:pt x="280387" y="116619"/>
                  <a:pt x="277061" y="120024"/>
                  <a:pt x="273270" y="122912"/>
                </a:cubicBezTo>
                <a:cubicBezTo>
                  <a:pt x="269483" y="125803"/>
                  <a:pt x="265191" y="128073"/>
                  <a:pt x="260407" y="129719"/>
                </a:cubicBezTo>
                <a:cubicBezTo>
                  <a:pt x="255622" y="131364"/>
                  <a:pt x="250398" y="132192"/>
                  <a:pt x="244743" y="132192"/>
                </a:cubicBezTo>
                <a:cubicBezTo>
                  <a:pt x="237720" y="132192"/>
                  <a:pt x="232045" y="131181"/>
                  <a:pt x="227726" y="129160"/>
                </a:cubicBezTo>
                <a:cubicBezTo>
                  <a:pt x="223406" y="127141"/>
                  <a:pt x="220065" y="124484"/>
                  <a:pt x="217704" y="121187"/>
                </a:cubicBezTo>
                <a:cubicBezTo>
                  <a:pt x="215339" y="117893"/>
                  <a:pt x="213754" y="114163"/>
                  <a:pt x="212947" y="109999"/>
                </a:cubicBezTo>
                <a:cubicBezTo>
                  <a:pt x="212141" y="105833"/>
                  <a:pt x="211735" y="101607"/>
                  <a:pt x="211735" y="97319"/>
                </a:cubicBezTo>
                <a:cubicBezTo>
                  <a:pt x="211735" y="94831"/>
                  <a:pt x="211954" y="91617"/>
                  <a:pt x="212390" y="87667"/>
                </a:cubicBezTo>
                <a:cubicBezTo>
                  <a:pt x="212825" y="83725"/>
                  <a:pt x="213491" y="79388"/>
                  <a:pt x="214395" y="74665"/>
                </a:cubicBezTo>
                <a:cubicBezTo>
                  <a:pt x="215296" y="69942"/>
                  <a:pt x="216426" y="65017"/>
                  <a:pt x="217797" y="59883"/>
                </a:cubicBezTo>
                <a:cubicBezTo>
                  <a:pt x="219165" y="54756"/>
                  <a:pt x="220763" y="49784"/>
                  <a:pt x="222599" y="44968"/>
                </a:cubicBezTo>
                <a:cubicBezTo>
                  <a:pt x="224428" y="40155"/>
                  <a:pt x="226512" y="35648"/>
                  <a:pt x="228845" y="31450"/>
                </a:cubicBezTo>
                <a:cubicBezTo>
                  <a:pt x="231174" y="27256"/>
                  <a:pt x="233770" y="23728"/>
                  <a:pt x="236633" y="20866"/>
                </a:cubicBezTo>
                <a:cubicBezTo>
                  <a:pt x="241046" y="16452"/>
                  <a:pt x="246064" y="13004"/>
                  <a:pt x="251691" y="10516"/>
                </a:cubicBezTo>
                <a:cubicBezTo>
                  <a:pt x="257315" y="8028"/>
                  <a:pt x="263729" y="6261"/>
                  <a:pt x="270941" y="5202"/>
                </a:cubicBezTo>
                <a:lnTo>
                  <a:pt x="302638" y="259"/>
                </a:lnTo>
                <a:cubicBezTo>
                  <a:pt x="304442" y="14"/>
                  <a:pt x="305611" y="0"/>
                  <a:pt x="306137" y="216"/>
                </a:cubicBezTo>
                <a:cubicBezTo>
                  <a:pt x="306667" y="436"/>
                  <a:pt x="306930" y="1008"/>
                  <a:pt x="306930" y="1941"/>
                </a:cubicBezTo>
                <a:close/>
                <a:moveTo>
                  <a:pt x="279983" y="74567"/>
                </a:moveTo>
                <a:cubicBezTo>
                  <a:pt x="279983" y="71400"/>
                  <a:pt x="279706" y="68523"/>
                  <a:pt x="279145" y="65945"/>
                </a:cubicBezTo>
                <a:cubicBezTo>
                  <a:pt x="278587" y="63364"/>
                  <a:pt x="277622" y="61161"/>
                  <a:pt x="276254" y="59324"/>
                </a:cubicBezTo>
                <a:cubicBezTo>
                  <a:pt x="274886" y="57492"/>
                  <a:pt x="273025" y="56063"/>
                  <a:pt x="270660" y="55037"/>
                </a:cubicBezTo>
                <a:cubicBezTo>
                  <a:pt x="268298" y="54011"/>
                  <a:pt x="265313" y="53500"/>
                  <a:pt x="261710" y="53500"/>
                </a:cubicBezTo>
                <a:cubicBezTo>
                  <a:pt x="257731" y="53500"/>
                  <a:pt x="253707" y="54403"/>
                  <a:pt x="249635" y="56204"/>
                </a:cubicBezTo>
                <a:cubicBezTo>
                  <a:pt x="245563" y="58004"/>
                  <a:pt x="241899" y="60754"/>
                  <a:pt x="238637" y="64451"/>
                </a:cubicBezTo>
                <a:cubicBezTo>
                  <a:pt x="235371" y="68148"/>
                  <a:pt x="232697" y="72799"/>
                  <a:pt x="230617" y="78393"/>
                </a:cubicBezTo>
                <a:cubicBezTo>
                  <a:pt x="228535" y="83985"/>
                  <a:pt x="227495" y="90604"/>
                  <a:pt x="227495" y="98251"/>
                </a:cubicBezTo>
                <a:cubicBezTo>
                  <a:pt x="227495" y="102042"/>
                  <a:pt x="227946" y="105275"/>
                  <a:pt x="228849" y="107946"/>
                </a:cubicBezTo>
                <a:cubicBezTo>
                  <a:pt x="229745" y="110617"/>
                  <a:pt x="231005" y="112795"/>
                  <a:pt x="232622" y="114473"/>
                </a:cubicBezTo>
                <a:cubicBezTo>
                  <a:pt x="234239" y="116151"/>
                  <a:pt x="236225" y="117379"/>
                  <a:pt x="238591" y="118156"/>
                </a:cubicBezTo>
                <a:cubicBezTo>
                  <a:pt x="240952" y="118933"/>
                  <a:pt x="243623" y="119322"/>
                  <a:pt x="246605" y="119322"/>
                </a:cubicBezTo>
                <a:cubicBezTo>
                  <a:pt x="251705" y="119322"/>
                  <a:pt x="256302" y="118127"/>
                  <a:pt x="260407" y="115733"/>
                </a:cubicBezTo>
                <a:cubicBezTo>
                  <a:pt x="264507" y="113339"/>
                  <a:pt x="268003" y="110091"/>
                  <a:pt x="270897" y="105988"/>
                </a:cubicBezTo>
                <a:cubicBezTo>
                  <a:pt x="273784" y="101883"/>
                  <a:pt x="276023" y="97132"/>
                  <a:pt x="277607" y="91725"/>
                </a:cubicBezTo>
                <a:cubicBezTo>
                  <a:pt x="279192" y="86314"/>
                  <a:pt x="279983" y="80597"/>
                  <a:pt x="279983" y="74567"/>
                </a:cubicBezTo>
                <a:close/>
                <a:moveTo>
                  <a:pt x="201946" y="41749"/>
                </a:moveTo>
                <a:close/>
                <a:moveTo>
                  <a:pt x="394752" y="71957"/>
                </a:moveTo>
                <a:cubicBezTo>
                  <a:pt x="394752" y="76558"/>
                  <a:pt x="394316" y="81252"/>
                  <a:pt x="393449" y="86036"/>
                </a:cubicBezTo>
                <a:cubicBezTo>
                  <a:pt x="392577" y="90822"/>
                  <a:pt x="391255" y="95437"/>
                  <a:pt x="389489" y="99882"/>
                </a:cubicBezTo>
                <a:cubicBezTo>
                  <a:pt x="387717" y="104324"/>
                  <a:pt x="385463" y="108508"/>
                  <a:pt x="382727" y="112420"/>
                </a:cubicBezTo>
                <a:cubicBezTo>
                  <a:pt x="379992" y="116337"/>
                  <a:pt x="376773" y="119757"/>
                  <a:pt x="373075" y="122677"/>
                </a:cubicBezTo>
                <a:cubicBezTo>
                  <a:pt x="369378" y="125597"/>
                  <a:pt x="365184" y="127916"/>
                  <a:pt x="360493" y="129621"/>
                </a:cubicBezTo>
                <a:cubicBezTo>
                  <a:pt x="355799" y="131336"/>
                  <a:pt x="350562" y="132192"/>
                  <a:pt x="344780" y="132192"/>
                </a:cubicBezTo>
                <a:cubicBezTo>
                  <a:pt x="338814" y="132192"/>
                  <a:pt x="333703" y="131472"/>
                  <a:pt x="329444" y="130043"/>
                </a:cubicBezTo>
                <a:cubicBezTo>
                  <a:pt x="325185" y="128614"/>
                  <a:pt x="321686" y="126533"/>
                  <a:pt x="318953" y="123797"/>
                </a:cubicBezTo>
                <a:cubicBezTo>
                  <a:pt x="316221" y="121064"/>
                  <a:pt x="314202" y="117706"/>
                  <a:pt x="312895" y="113727"/>
                </a:cubicBezTo>
                <a:cubicBezTo>
                  <a:pt x="311588" y="109750"/>
                  <a:pt x="310937" y="105242"/>
                  <a:pt x="310937" y="100210"/>
                </a:cubicBezTo>
                <a:cubicBezTo>
                  <a:pt x="310937" y="95610"/>
                  <a:pt x="311353" y="90918"/>
                  <a:pt x="312197" y="86130"/>
                </a:cubicBezTo>
                <a:cubicBezTo>
                  <a:pt x="313031" y="81346"/>
                  <a:pt x="314353" y="76745"/>
                  <a:pt x="316160" y="72332"/>
                </a:cubicBezTo>
                <a:cubicBezTo>
                  <a:pt x="317960" y="67917"/>
                  <a:pt x="320214" y="63738"/>
                  <a:pt x="322917" y="59793"/>
                </a:cubicBezTo>
                <a:cubicBezTo>
                  <a:pt x="325620" y="55843"/>
                  <a:pt x="328821" y="52409"/>
                  <a:pt x="332518" y="49486"/>
                </a:cubicBezTo>
                <a:cubicBezTo>
                  <a:pt x="336216" y="46570"/>
                  <a:pt x="340417" y="44252"/>
                  <a:pt x="345107" y="42545"/>
                </a:cubicBezTo>
                <a:cubicBezTo>
                  <a:pt x="349799" y="40834"/>
                  <a:pt x="355036" y="39982"/>
                  <a:pt x="360817" y="39982"/>
                </a:cubicBezTo>
                <a:cubicBezTo>
                  <a:pt x="366784" y="39982"/>
                  <a:pt x="371895" y="40709"/>
                  <a:pt x="376157" y="42171"/>
                </a:cubicBezTo>
                <a:cubicBezTo>
                  <a:pt x="380412" y="43632"/>
                  <a:pt x="383922" y="45732"/>
                  <a:pt x="386691" y="48467"/>
                </a:cubicBezTo>
                <a:cubicBezTo>
                  <a:pt x="389455" y="51199"/>
                  <a:pt x="391490" y="54554"/>
                  <a:pt x="392797" y="58536"/>
                </a:cubicBezTo>
                <a:cubicBezTo>
                  <a:pt x="394100" y="62515"/>
                  <a:pt x="394752" y="66989"/>
                  <a:pt x="394752" y="71957"/>
                </a:cubicBezTo>
                <a:close/>
                <a:moveTo>
                  <a:pt x="378530" y="72893"/>
                </a:moveTo>
                <a:cubicBezTo>
                  <a:pt x="378530" y="69783"/>
                  <a:pt x="378202" y="66985"/>
                  <a:pt x="377551" y="64498"/>
                </a:cubicBezTo>
                <a:cubicBezTo>
                  <a:pt x="376899" y="62014"/>
                  <a:pt x="375812" y="59915"/>
                  <a:pt x="374289" y="58208"/>
                </a:cubicBezTo>
                <a:cubicBezTo>
                  <a:pt x="372767" y="56499"/>
                  <a:pt x="370779" y="55178"/>
                  <a:pt x="368324" y="54246"/>
                </a:cubicBezTo>
                <a:cubicBezTo>
                  <a:pt x="365865" y="53312"/>
                  <a:pt x="362899" y="52845"/>
                  <a:pt x="359418" y="52845"/>
                </a:cubicBezTo>
                <a:cubicBezTo>
                  <a:pt x="355688" y="52845"/>
                  <a:pt x="352300" y="53510"/>
                  <a:pt x="349255" y="54850"/>
                </a:cubicBezTo>
                <a:cubicBezTo>
                  <a:pt x="346210" y="56185"/>
                  <a:pt x="343490" y="57990"/>
                  <a:pt x="341096" y="60257"/>
                </a:cubicBezTo>
                <a:cubicBezTo>
                  <a:pt x="338703" y="62529"/>
                  <a:pt x="336622" y="65185"/>
                  <a:pt x="334851" y="68231"/>
                </a:cubicBezTo>
                <a:cubicBezTo>
                  <a:pt x="333080" y="71276"/>
                  <a:pt x="331619" y="74520"/>
                  <a:pt x="330469" y="77973"/>
                </a:cubicBezTo>
                <a:cubicBezTo>
                  <a:pt x="329321" y="81421"/>
                  <a:pt x="328465" y="84964"/>
                  <a:pt x="327907" y="88600"/>
                </a:cubicBezTo>
                <a:cubicBezTo>
                  <a:pt x="327345" y="92236"/>
                  <a:pt x="327064" y="95796"/>
                  <a:pt x="327064" y="99277"/>
                </a:cubicBezTo>
                <a:cubicBezTo>
                  <a:pt x="327064" y="102387"/>
                  <a:pt x="327406" y="105181"/>
                  <a:pt x="328091" y="107669"/>
                </a:cubicBezTo>
                <a:cubicBezTo>
                  <a:pt x="328774" y="110156"/>
                  <a:pt x="329880" y="112266"/>
                  <a:pt x="331403" y="114005"/>
                </a:cubicBezTo>
                <a:cubicBezTo>
                  <a:pt x="332925" y="115748"/>
                  <a:pt x="334898" y="117086"/>
                  <a:pt x="337325" y="118015"/>
                </a:cubicBezTo>
                <a:cubicBezTo>
                  <a:pt x="339746" y="118948"/>
                  <a:pt x="342696" y="119416"/>
                  <a:pt x="346177" y="119416"/>
                </a:cubicBezTo>
                <a:cubicBezTo>
                  <a:pt x="349968" y="119416"/>
                  <a:pt x="353372" y="118746"/>
                  <a:pt x="356386" y="117410"/>
                </a:cubicBezTo>
                <a:cubicBezTo>
                  <a:pt x="359402" y="116072"/>
                  <a:pt x="362106" y="114257"/>
                  <a:pt x="364500" y="111957"/>
                </a:cubicBezTo>
                <a:cubicBezTo>
                  <a:pt x="366894" y="109656"/>
                  <a:pt x="368980" y="106985"/>
                  <a:pt x="370746" y="103939"/>
                </a:cubicBezTo>
                <a:cubicBezTo>
                  <a:pt x="372518" y="100894"/>
                  <a:pt x="373979" y="97629"/>
                  <a:pt x="375131" y="94148"/>
                </a:cubicBezTo>
                <a:cubicBezTo>
                  <a:pt x="376280" y="90667"/>
                  <a:pt x="377136" y="87123"/>
                  <a:pt x="377694" y="83520"/>
                </a:cubicBezTo>
                <a:cubicBezTo>
                  <a:pt x="378253" y="79916"/>
                  <a:pt x="378530" y="76374"/>
                  <a:pt x="378530" y="72893"/>
                </a:cubicBezTo>
                <a:close/>
                <a:moveTo>
                  <a:pt x="492650" y="70373"/>
                </a:moveTo>
                <a:cubicBezTo>
                  <a:pt x="492650" y="73976"/>
                  <a:pt x="492308" y="78034"/>
                  <a:pt x="491623" y="82541"/>
                </a:cubicBezTo>
                <a:cubicBezTo>
                  <a:pt x="490944" y="87048"/>
                  <a:pt x="489857" y="91599"/>
                  <a:pt x="488362" y="96199"/>
                </a:cubicBezTo>
                <a:cubicBezTo>
                  <a:pt x="486872" y="100800"/>
                  <a:pt x="484960" y="105260"/>
                  <a:pt x="482628" y="109581"/>
                </a:cubicBezTo>
                <a:cubicBezTo>
                  <a:pt x="480295" y="113900"/>
                  <a:pt x="477483" y="117738"/>
                  <a:pt x="474193" y="121097"/>
                </a:cubicBezTo>
                <a:cubicBezTo>
                  <a:pt x="470894" y="124453"/>
                  <a:pt x="467089" y="127141"/>
                  <a:pt x="462770" y="129160"/>
                </a:cubicBezTo>
                <a:cubicBezTo>
                  <a:pt x="458446" y="131181"/>
                  <a:pt x="453554" y="132192"/>
                  <a:pt x="448085" y="132192"/>
                </a:cubicBezTo>
                <a:cubicBezTo>
                  <a:pt x="445288" y="132192"/>
                  <a:pt x="442744" y="131907"/>
                  <a:pt x="440438" y="131350"/>
                </a:cubicBezTo>
                <a:cubicBezTo>
                  <a:pt x="438139" y="130792"/>
                  <a:pt x="436025" y="130014"/>
                  <a:pt x="434102" y="129017"/>
                </a:cubicBezTo>
                <a:cubicBezTo>
                  <a:pt x="432173" y="128024"/>
                  <a:pt x="430402" y="126860"/>
                  <a:pt x="428786" y="125522"/>
                </a:cubicBezTo>
                <a:cubicBezTo>
                  <a:pt x="427169" y="124182"/>
                  <a:pt x="425678" y="122710"/>
                  <a:pt x="424311" y="121097"/>
                </a:cubicBezTo>
                <a:lnTo>
                  <a:pt x="416383" y="161370"/>
                </a:lnTo>
                <a:cubicBezTo>
                  <a:pt x="416262" y="161867"/>
                  <a:pt x="416060" y="162302"/>
                  <a:pt x="415779" y="162677"/>
                </a:cubicBezTo>
                <a:cubicBezTo>
                  <a:pt x="415498" y="163052"/>
                  <a:pt x="415045" y="163361"/>
                  <a:pt x="414425" y="163609"/>
                </a:cubicBezTo>
                <a:cubicBezTo>
                  <a:pt x="413807" y="163858"/>
                  <a:pt x="412978" y="164041"/>
                  <a:pt x="411956" y="164168"/>
                </a:cubicBezTo>
                <a:cubicBezTo>
                  <a:pt x="410930" y="164294"/>
                  <a:pt x="409641" y="164355"/>
                  <a:pt x="408089" y="164355"/>
                </a:cubicBezTo>
                <a:cubicBezTo>
                  <a:pt x="406656" y="164355"/>
                  <a:pt x="405458" y="164294"/>
                  <a:pt x="404500" y="164168"/>
                </a:cubicBezTo>
                <a:cubicBezTo>
                  <a:pt x="403535" y="164041"/>
                  <a:pt x="402772" y="163858"/>
                  <a:pt x="402214" y="163609"/>
                </a:cubicBezTo>
                <a:cubicBezTo>
                  <a:pt x="401653" y="163361"/>
                  <a:pt x="401296" y="163052"/>
                  <a:pt x="401141" y="162677"/>
                </a:cubicBezTo>
                <a:cubicBezTo>
                  <a:pt x="400986" y="162302"/>
                  <a:pt x="400940" y="161867"/>
                  <a:pt x="401001" y="161370"/>
                </a:cubicBezTo>
                <a:lnTo>
                  <a:pt x="424587" y="44082"/>
                </a:lnTo>
                <a:cubicBezTo>
                  <a:pt x="424715" y="43089"/>
                  <a:pt x="425337" y="42376"/>
                  <a:pt x="426453" y="41941"/>
                </a:cubicBezTo>
                <a:cubicBezTo>
                  <a:pt x="427572" y="41505"/>
                  <a:pt x="429438" y="41289"/>
                  <a:pt x="432047" y="41289"/>
                </a:cubicBezTo>
                <a:cubicBezTo>
                  <a:pt x="433354" y="41289"/>
                  <a:pt x="434409" y="41332"/>
                  <a:pt x="435219" y="41425"/>
                </a:cubicBezTo>
                <a:cubicBezTo>
                  <a:pt x="436025" y="41519"/>
                  <a:pt x="436680" y="41674"/>
                  <a:pt x="437177" y="41890"/>
                </a:cubicBezTo>
                <a:cubicBezTo>
                  <a:pt x="437674" y="42109"/>
                  <a:pt x="437984" y="42402"/>
                  <a:pt x="438109" y="42775"/>
                </a:cubicBezTo>
                <a:cubicBezTo>
                  <a:pt x="438236" y="43150"/>
                  <a:pt x="438264" y="43585"/>
                  <a:pt x="438199" y="44082"/>
                </a:cubicBezTo>
                <a:lnTo>
                  <a:pt x="435032" y="60027"/>
                </a:lnTo>
                <a:cubicBezTo>
                  <a:pt x="435903" y="57974"/>
                  <a:pt x="437379" y="55786"/>
                  <a:pt x="439459" y="53453"/>
                </a:cubicBezTo>
                <a:cubicBezTo>
                  <a:pt x="441545" y="51120"/>
                  <a:pt x="444027" y="48946"/>
                  <a:pt x="446919" y="46927"/>
                </a:cubicBezTo>
                <a:cubicBezTo>
                  <a:pt x="449806" y="44906"/>
                  <a:pt x="453028" y="43247"/>
                  <a:pt x="456570" y="41941"/>
                </a:cubicBezTo>
                <a:cubicBezTo>
                  <a:pt x="460113" y="40634"/>
                  <a:pt x="463716" y="39982"/>
                  <a:pt x="467385" y="39982"/>
                </a:cubicBezTo>
                <a:cubicBezTo>
                  <a:pt x="472105" y="39982"/>
                  <a:pt x="476068" y="40789"/>
                  <a:pt x="479272" y="42404"/>
                </a:cubicBezTo>
                <a:cubicBezTo>
                  <a:pt x="482473" y="44021"/>
                  <a:pt x="485067" y="46185"/>
                  <a:pt x="487055" y="48885"/>
                </a:cubicBezTo>
                <a:cubicBezTo>
                  <a:pt x="489046" y="51589"/>
                  <a:pt x="490475" y="54792"/>
                  <a:pt x="491347" y="58490"/>
                </a:cubicBezTo>
                <a:cubicBezTo>
                  <a:pt x="492214" y="62187"/>
                  <a:pt x="492650" y="66151"/>
                  <a:pt x="492650" y="70373"/>
                </a:cubicBezTo>
                <a:close/>
                <a:moveTo>
                  <a:pt x="476518" y="71400"/>
                </a:moveTo>
                <a:cubicBezTo>
                  <a:pt x="476518" y="68727"/>
                  <a:pt x="476288" y="66273"/>
                  <a:pt x="475823" y="64034"/>
                </a:cubicBezTo>
                <a:cubicBezTo>
                  <a:pt x="475356" y="61798"/>
                  <a:pt x="474606" y="59868"/>
                  <a:pt x="473581" y="58251"/>
                </a:cubicBezTo>
                <a:cubicBezTo>
                  <a:pt x="472558" y="56640"/>
                  <a:pt x="471222" y="55394"/>
                  <a:pt x="469577" y="54522"/>
                </a:cubicBezTo>
                <a:cubicBezTo>
                  <a:pt x="467933" y="53655"/>
                  <a:pt x="465891" y="53219"/>
                  <a:pt x="463469" y="53219"/>
                </a:cubicBezTo>
                <a:cubicBezTo>
                  <a:pt x="460110" y="53219"/>
                  <a:pt x="456693" y="54152"/>
                  <a:pt x="453212" y="56012"/>
                </a:cubicBezTo>
                <a:cubicBezTo>
                  <a:pt x="449731" y="57880"/>
                  <a:pt x="446502" y="60491"/>
                  <a:pt x="443517" y="63847"/>
                </a:cubicBezTo>
                <a:cubicBezTo>
                  <a:pt x="440533" y="67205"/>
                  <a:pt x="437876" y="71165"/>
                  <a:pt x="435543" y="75734"/>
                </a:cubicBezTo>
                <a:cubicBezTo>
                  <a:pt x="433210" y="80302"/>
                  <a:pt x="431518" y="85288"/>
                  <a:pt x="430464" y="90698"/>
                </a:cubicBezTo>
                <a:lnTo>
                  <a:pt x="427385" y="106085"/>
                </a:lnTo>
                <a:cubicBezTo>
                  <a:pt x="430309" y="110437"/>
                  <a:pt x="433447" y="113682"/>
                  <a:pt x="436803" y="115827"/>
                </a:cubicBezTo>
                <a:cubicBezTo>
                  <a:pt x="440162" y="117969"/>
                  <a:pt x="443953" y="119041"/>
                  <a:pt x="448176" y="119041"/>
                </a:cubicBezTo>
                <a:cubicBezTo>
                  <a:pt x="451473" y="119041"/>
                  <a:pt x="454472" y="118264"/>
                  <a:pt x="457176" y="116708"/>
                </a:cubicBezTo>
                <a:cubicBezTo>
                  <a:pt x="459878" y="115154"/>
                  <a:pt x="462272" y="113072"/>
                  <a:pt x="464354" y="110462"/>
                </a:cubicBezTo>
                <a:cubicBezTo>
                  <a:pt x="466434" y="107852"/>
                  <a:pt x="468237" y="104905"/>
                  <a:pt x="469761" y="101607"/>
                </a:cubicBezTo>
                <a:cubicBezTo>
                  <a:pt x="471284" y="98312"/>
                  <a:pt x="472558" y="94892"/>
                  <a:pt x="473581" y="91350"/>
                </a:cubicBezTo>
                <a:cubicBezTo>
                  <a:pt x="474606" y="87808"/>
                  <a:pt x="475356" y="84294"/>
                  <a:pt x="475823" y="80813"/>
                </a:cubicBezTo>
                <a:cubicBezTo>
                  <a:pt x="476288" y="77332"/>
                  <a:pt x="476518" y="74192"/>
                  <a:pt x="476518" y="71400"/>
                </a:cubicBezTo>
                <a:close/>
                <a:moveTo>
                  <a:pt x="575536" y="128085"/>
                </a:moveTo>
                <a:cubicBezTo>
                  <a:pt x="575284" y="129146"/>
                  <a:pt x="574600" y="129888"/>
                  <a:pt x="573484" y="130324"/>
                </a:cubicBezTo>
                <a:cubicBezTo>
                  <a:pt x="572361" y="130759"/>
                  <a:pt x="570499" y="130975"/>
                  <a:pt x="567890" y="130975"/>
                </a:cubicBezTo>
                <a:cubicBezTo>
                  <a:pt x="566645" y="130975"/>
                  <a:pt x="565619" y="130914"/>
                  <a:pt x="564816" y="130792"/>
                </a:cubicBezTo>
                <a:cubicBezTo>
                  <a:pt x="564006" y="130665"/>
                  <a:pt x="563354" y="130493"/>
                  <a:pt x="562857" y="130273"/>
                </a:cubicBezTo>
                <a:cubicBezTo>
                  <a:pt x="562356" y="130057"/>
                  <a:pt x="562014" y="129780"/>
                  <a:pt x="561831" y="129439"/>
                </a:cubicBezTo>
                <a:cubicBezTo>
                  <a:pt x="561640" y="129096"/>
                  <a:pt x="561640" y="128642"/>
                  <a:pt x="561831" y="128085"/>
                </a:cubicBezTo>
                <a:lnTo>
                  <a:pt x="564905" y="112238"/>
                </a:lnTo>
                <a:cubicBezTo>
                  <a:pt x="564096" y="114225"/>
                  <a:pt x="562634" y="116399"/>
                  <a:pt x="560524" y="118764"/>
                </a:cubicBezTo>
                <a:cubicBezTo>
                  <a:pt x="558411" y="121126"/>
                  <a:pt x="555909" y="123301"/>
                  <a:pt x="553021" y="125291"/>
                </a:cubicBezTo>
                <a:cubicBezTo>
                  <a:pt x="550131" y="127278"/>
                  <a:pt x="546913" y="128927"/>
                  <a:pt x="543371" y="130234"/>
                </a:cubicBezTo>
                <a:cubicBezTo>
                  <a:pt x="539827" y="131540"/>
                  <a:pt x="536221" y="132192"/>
                  <a:pt x="532555" y="132192"/>
                </a:cubicBezTo>
                <a:cubicBezTo>
                  <a:pt x="527581" y="132192"/>
                  <a:pt x="523462" y="131321"/>
                  <a:pt x="520201" y="129578"/>
                </a:cubicBezTo>
                <a:cubicBezTo>
                  <a:pt x="516936" y="127840"/>
                  <a:pt x="514344" y="125536"/>
                  <a:pt x="512413" y="122677"/>
                </a:cubicBezTo>
                <a:cubicBezTo>
                  <a:pt x="510488" y="119820"/>
                  <a:pt x="509167" y="116586"/>
                  <a:pt x="508449" y="112979"/>
                </a:cubicBezTo>
                <a:cubicBezTo>
                  <a:pt x="507737" y="109375"/>
                  <a:pt x="507382" y="105678"/>
                  <a:pt x="507382" y="101891"/>
                </a:cubicBezTo>
                <a:cubicBezTo>
                  <a:pt x="507382" y="98410"/>
                  <a:pt x="507709" y="94460"/>
                  <a:pt x="508361" y="90047"/>
                </a:cubicBezTo>
                <a:cubicBezTo>
                  <a:pt x="509012" y="85634"/>
                  <a:pt x="510070" y="81126"/>
                  <a:pt x="511532" y="76525"/>
                </a:cubicBezTo>
                <a:cubicBezTo>
                  <a:pt x="512994" y="71928"/>
                  <a:pt x="514887" y="67457"/>
                  <a:pt x="517220" y="63105"/>
                </a:cubicBezTo>
                <a:cubicBezTo>
                  <a:pt x="519546" y="58752"/>
                  <a:pt x="522357" y="54850"/>
                  <a:pt x="525654" y="51397"/>
                </a:cubicBezTo>
                <a:cubicBezTo>
                  <a:pt x="528949" y="47949"/>
                  <a:pt x="532769" y="45184"/>
                  <a:pt x="537121" y="43103"/>
                </a:cubicBezTo>
                <a:cubicBezTo>
                  <a:pt x="541473" y="41022"/>
                  <a:pt x="546413" y="39982"/>
                  <a:pt x="551946" y="39982"/>
                </a:cubicBezTo>
                <a:cubicBezTo>
                  <a:pt x="557479" y="39982"/>
                  <a:pt x="562220" y="41097"/>
                  <a:pt x="566166" y="43334"/>
                </a:cubicBezTo>
                <a:cubicBezTo>
                  <a:pt x="570111" y="45573"/>
                  <a:pt x="573639" y="48650"/>
                  <a:pt x="576746" y="52568"/>
                </a:cubicBezTo>
                <a:lnTo>
                  <a:pt x="578517" y="44082"/>
                </a:lnTo>
                <a:cubicBezTo>
                  <a:pt x="578769" y="43089"/>
                  <a:pt x="579482" y="42376"/>
                  <a:pt x="580666" y="41941"/>
                </a:cubicBezTo>
                <a:cubicBezTo>
                  <a:pt x="581847" y="41505"/>
                  <a:pt x="583675" y="41289"/>
                  <a:pt x="586163" y="41289"/>
                </a:cubicBezTo>
                <a:cubicBezTo>
                  <a:pt x="587409" y="41289"/>
                  <a:pt x="588450" y="41332"/>
                  <a:pt x="589287" y="41425"/>
                </a:cubicBezTo>
                <a:cubicBezTo>
                  <a:pt x="590127" y="41519"/>
                  <a:pt x="590796" y="41688"/>
                  <a:pt x="591293" y="41941"/>
                </a:cubicBezTo>
                <a:cubicBezTo>
                  <a:pt x="591791" y="42188"/>
                  <a:pt x="592099" y="42498"/>
                  <a:pt x="592223" y="42873"/>
                </a:cubicBezTo>
                <a:cubicBezTo>
                  <a:pt x="592348" y="43247"/>
                  <a:pt x="592378" y="43646"/>
                  <a:pt x="592315" y="44082"/>
                </a:cubicBezTo>
                <a:close/>
                <a:moveTo>
                  <a:pt x="572642" y="66086"/>
                </a:moveTo>
                <a:cubicBezTo>
                  <a:pt x="569722" y="61798"/>
                  <a:pt x="566569" y="58579"/>
                  <a:pt x="563178" y="56434"/>
                </a:cubicBezTo>
                <a:cubicBezTo>
                  <a:pt x="559789" y="54291"/>
                  <a:pt x="555984" y="53219"/>
                  <a:pt x="551761" y="53219"/>
                </a:cubicBezTo>
                <a:cubicBezTo>
                  <a:pt x="548402" y="53219"/>
                  <a:pt x="545372" y="54011"/>
                  <a:pt x="542669" y="55598"/>
                </a:cubicBezTo>
                <a:cubicBezTo>
                  <a:pt x="539968" y="57183"/>
                  <a:pt x="537574" y="59277"/>
                  <a:pt x="535493" y="61887"/>
                </a:cubicBezTo>
                <a:cubicBezTo>
                  <a:pt x="533405" y="64498"/>
                  <a:pt x="531605" y="67468"/>
                  <a:pt x="530083" y="70794"/>
                </a:cubicBezTo>
                <a:cubicBezTo>
                  <a:pt x="528560" y="74121"/>
                  <a:pt x="527314" y="77551"/>
                  <a:pt x="526356" y="81093"/>
                </a:cubicBezTo>
                <a:cubicBezTo>
                  <a:pt x="525391" y="84637"/>
                  <a:pt x="524679" y="88118"/>
                  <a:pt x="524212" y="91538"/>
                </a:cubicBezTo>
                <a:cubicBezTo>
                  <a:pt x="523747" y="94958"/>
                  <a:pt x="523509" y="98035"/>
                  <a:pt x="523509" y="100768"/>
                </a:cubicBezTo>
                <a:cubicBezTo>
                  <a:pt x="523509" y="102946"/>
                  <a:pt x="523678" y="105105"/>
                  <a:pt x="524024" y="107248"/>
                </a:cubicBezTo>
                <a:cubicBezTo>
                  <a:pt x="524365" y="109397"/>
                  <a:pt x="525018" y="111355"/>
                  <a:pt x="525982" y="113123"/>
                </a:cubicBezTo>
                <a:cubicBezTo>
                  <a:pt x="526943" y="114894"/>
                  <a:pt x="528268" y="116323"/>
                  <a:pt x="529946" y="117410"/>
                </a:cubicBezTo>
                <a:cubicBezTo>
                  <a:pt x="531619" y="118497"/>
                  <a:pt x="533797" y="119041"/>
                  <a:pt x="536472" y="119041"/>
                </a:cubicBezTo>
                <a:cubicBezTo>
                  <a:pt x="539889" y="119041"/>
                  <a:pt x="543320" y="118091"/>
                  <a:pt x="546772" y="116197"/>
                </a:cubicBezTo>
                <a:cubicBezTo>
                  <a:pt x="550221" y="114304"/>
                  <a:pt x="553435" y="111676"/>
                  <a:pt x="556420" y="108321"/>
                </a:cubicBezTo>
                <a:cubicBezTo>
                  <a:pt x="559404" y="104962"/>
                  <a:pt x="562047" y="101012"/>
                  <a:pt x="564348" y="96477"/>
                </a:cubicBezTo>
                <a:cubicBezTo>
                  <a:pt x="566647" y="91941"/>
                  <a:pt x="568358" y="86941"/>
                  <a:pt x="569474" y="81468"/>
                </a:cubicBezTo>
                <a:close/>
                <a:moveTo>
                  <a:pt x="726946" y="128085"/>
                </a:moveTo>
                <a:cubicBezTo>
                  <a:pt x="726883" y="128581"/>
                  <a:pt x="726696" y="129003"/>
                  <a:pt x="726387" y="129345"/>
                </a:cubicBezTo>
                <a:cubicBezTo>
                  <a:pt x="726074" y="129690"/>
                  <a:pt x="725592" y="129982"/>
                  <a:pt x="724940" y="130230"/>
                </a:cubicBezTo>
                <a:cubicBezTo>
                  <a:pt x="724289" y="130479"/>
                  <a:pt x="723449" y="130665"/>
                  <a:pt x="722423" y="130792"/>
                </a:cubicBezTo>
                <a:cubicBezTo>
                  <a:pt x="721396" y="130914"/>
                  <a:pt x="720141" y="130975"/>
                  <a:pt x="718647" y="130975"/>
                </a:cubicBezTo>
                <a:cubicBezTo>
                  <a:pt x="717156" y="130975"/>
                  <a:pt x="715925" y="130914"/>
                  <a:pt x="714968" y="130792"/>
                </a:cubicBezTo>
                <a:cubicBezTo>
                  <a:pt x="714003" y="130665"/>
                  <a:pt x="713257" y="130479"/>
                  <a:pt x="712732" y="130230"/>
                </a:cubicBezTo>
                <a:cubicBezTo>
                  <a:pt x="712203" y="129982"/>
                  <a:pt x="711843" y="129690"/>
                  <a:pt x="711656" y="129345"/>
                </a:cubicBezTo>
                <a:cubicBezTo>
                  <a:pt x="711465" y="129003"/>
                  <a:pt x="711436" y="128581"/>
                  <a:pt x="711562" y="128085"/>
                </a:cubicBezTo>
                <a:lnTo>
                  <a:pt x="721909" y="76248"/>
                </a:lnTo>
                <a:cubicBezTo>
                  <a:pt x="722222" y="74445"/>
                  <a:pt x="722486" y="72734"/>
                  <a:pt x="722703" y="71118"/>
                </a:cubicBezTo>
                <a:cubicBezTo>
                  <a:pt x="722923" y="69502"/>
                  <a:pt x="723031" y="67889"/>
                  <a:pt x="723031" y="66273"/>
                </a:cubicBezTo>
                <a:cubicBezTo>
                  <a:pt x="723031" y="62295"/>
                  <a:pt x="722268" y="59122"/>
                  <a:pt x="720745" y="56761"/>
                </a:cubicBezTo>
                <a:cubicBezTo>
                  <a:pt x="719222" y="54399"/>
                  <a:pt x="716563" y="53219"/>
                  <a:pt x="712772" y="53219"/>
                </a:cubicBezTo>
                <a:cubicBezTo>
                  <a:pt x="709665" y="53219"/>
                  <a:pt x="706450" y="54166"/>
                  <a:pt x="703124" y="56059"/>
                </a:cubicBezTo>
                <a:cubicBezTo>
                  <a:pt x="699798" y="57957"/>
                  <a:pt x="696643" y="60566"/>
                  <a:pt x="693662" y="63893"/>
                </a:cubicBezTo>
                <a:cubicBezTo>
                  <a:pt x="690678" y="67220"/>
                  <a:pt x="688040" y="71165"/>
                  <a:pt x="685735" y="75734"/>
                </a:cubicBezTo>
                <a:cubicBezTo>
                  <a:pt x="683435" y="80302"/>
                  <a:pt x="681758" y="85259"/>
                  <a:pt x="680704" y="90604"/>
                </a:cubicBezTo>
                <a:lnTo>
                  <a:pt x="673244" y="128085"/>
                </a:lnTo>
                <a:cubicBezTo>
                  <a:pt x="673118" y="128581"/>
                  <a:pt x="672902" y="129003"/>
                  <a:pt x="672592" y="129345"/>
                </a:cubicBezTo>
                <a:cubicBezTo>
                  <a:pt x="672279" y="129690"/>
                  <a:pt x="671797" y="129982"/>
                  <a:pt x="671145" y="130230"/>
                </a:cubicBezTo>
                <a:cubicBezTo>
                  <a:pt x="670494" y="130479"/>
                  <a:pt x="669655" y="130665"/>
                  <a:pt x="668628" y="130792"/>
                </a:cubicBezTo>
                <a:cubicBezTo>
                  <a:pt x="667602" y="130914"/>
                  <a:pt x="666342" y="130975"/>
                  <a:pt x="664849" y="130975"/>
                </a:cubicBezTo>
                <a:cubicBezTo>
                  <a:pt x="663358" y="130975"/>
                  <a:pt x="662131" y="130914"/>
                  <a:pt x="661170" y="130792"/>
                </a:cubicBezTo>
                <a:cubicBezTo>
                  <a:pt x="660204" y="130665"/>
                  <a:pt x="659478" y="130479"/>
                  <a:pt x="658978" y="130230"/>
                </a:cubicBezTo>
                <a:cubicBezTo>
                  <a:pt x="658479" y="129982"/>
                  <a:pt x="658138" y="129690"/>
                  <a:pt x="657954" y="129345"/>
                </a:cubicBezTo>
                <a:cubicBezTo>
                  <a:pt x="657763" y="129003"/>
                  <a:pt x="657703" y="128581"/>
                  <a:pt x="657763" y="128085"/>
                </a:cubicBezTo>
                <a:lnTo>
                  <a:pt x="668114" y="76248"/>
                </a:lnTo>
                <a:cubicBezTo>
                  <a:pt x="668549" y="74384"/>
                  <a:pt x="668844" y="72548"/>
                  <a:pt x="669003" y="70748"/>
                </a:cubicBezTo>
                <a:cubicBezTo>
                  <a:pt x="669158" y="68947"/>
                  <a:pt x="669233" y="67266"/>
                  <a:pt x="669233" y="65715"/>
                </a:cubicBezTo>
                <a:cubicBezTo>
                  <a:pt x="669233" y="61924"/>
                  <a:pt x="668459" y="58893"/>
                  <a:pt x="666904" y="56621"/>
                </a:cubicBezTo>
                <a:cubicBezTo>
                  <a:pt x="665353" y="54354"/>
                  <a:pt x="662706" y="53219"/>
                  <a:pt x="658978" y="53219"/>
                </a:cubicBezTo>
                <a:cubicBezTo>
                  <a:pt x="655805" y="53219"/>
                  <a:pt x="652577" y="54166"/>
                  <a:pt x="649282" y="56059"/>
                </a:cubicBezTo>
                <a:cubicBezTo>
                  <a:pt x="645988" y="57957"/>
                  <a:pt x="642849" y="60566"/>
                  <a:pt x="639864" y="63893"/>
                </a:cubicBezTo>
                <a:cubicBezTo>
                  <a:pt x="636880" y="67220"/>
                  <a:pt x="634242" y="71165"/>
                  <a:pt x="631937" y="75734"/>
                </a:cubicBezTo>
                <a:cubicBezTo>
                  <a:pt x="629637" y="80302"/>
                  <a:pt x="627959" y="85259"/>
                  <a:pt x="626905" y="90604"/>
                </a:cubicBezTo>
                <a:lnTo>
                  <a:pt x="619445" y="128085"/>
                </a:lnTo>
                <a:cubicBezTo>
                  <a:pt x="619319" y="128581"/>
                  <a:pt x="619107" y="129003"/>
                  <a:pt x="618793" y="129345"/>
                </a:cubicBezTo>
                <a:cubicBezTo>
                  <a:pt x="618481" y="129690"/>
                  <a:pt x="618020" y="129982"/>
                  <a:pt x="617397" y="130230"/>
                </a:cubicBezTo>
                <a:cubicBezTo>
                  <a:pt x="616778" y="130479"/>
                  <a:pt x="615954" y="130665"/>
                  <a:pt x="614928" y="130792"/>
                </a:cubicBezTo>
                <a:cubicBezTo>
                  <a:pt x="613898" y="130914"/>
                  <a:pt x="612641" y="130975"/>
                  <a:pt x="611147" y="130975"/>
                </a:cubicBezTo>
                <a:cubicBezTo>
                  <a:pt x="609596" y="130975"/>
                  <a:pt x="608336" y="130914"/>
                  <a:pt x="607375" y="130792"/>
                </a:cubicBezTo>
                <a:cubicBezTo>
                  <a:pt x="606410" y="130665"/>
                  <a:pt x="605664" y="130479"/>
                  <a:pt x="605138" y="130230"/>
                </a:cubicBezTo>
                <a:cubicBezTo>
                  <a:pt x="604610" y="129982"/>
                  <a:pt x="604267" y="129690"/>
                  <a:pt x="604114" y="129345"/>
                </a:cubicBezTo>
                <a:cubicBezTo>
                  <a:pt x="603955" y="129003"/>
                  <a:pt x="603940" y="128581"/>
                  <a:pt x="604063" y="128085"/>
                </a:cubicBezTo>
                <a:lnTo>
                  <a:pt x="620936" y="44082"/>
                </a:lnTo>
                <a:cubicBezTo>
                  <a:pt x="621001" y="43646"/>
                  <a:pt x="621173" y="43247"/>
                  <a:pt x="621454" y="42873"/>
                </a:cubicBezTo>
                <a:cubicBezTo>
                  <a:pt x="621731" y="42498"/>
                  <a:pt x="622167" y="42188"/>
                  <a:pt x="622758" y="41941"/>
                </a:cubicBezTo>
                <a:cubicBezTo>
                  <a:pt x="623344" y="41688"/>
                  <a:pt x="624093" y="41519"/>
                  <a:pt x="624996" y="41425"/>
                </a:cubicBezTo>
                <a:cubicBezTo>
                  <a:pt x="625893" y="41332"/>
                  <a:pt x="626966" y="41289"/>
                  <a:pt x="628211" y="41289"/>
                </a:cubicBezTo>
                <a:cubicBezTo>
                  <a:pt x="629518" y="41289"/>
                  <a:pt x="630590" y="41332"/>
                  <a:pt x="631430" y="41425"/>
                </a:cubicBezTo>
                <a:cubicBezTo>
                  <a:pt x="632265" y="41519"/>
                  <a:pt x="632917" y="41688"/>
                  <a:pt x="633385" y="41941"/>
                </a:cubicBezTo>
                <a:cubicBezTo>
                  <a:pt x="633853" y="42188"/>
                  <a:pt x="634144" y="42498"/>
                  <a:pt x="634270" y="42873"/>
                </a:cubicBezTo>
                <a:cubicBezTo>
                  <a:pt x="634396" y="43247"/>
                  <a:pt x="634425" y="43646"/>
                  <a:pt x="634364" y="44082"/>
                </a:cubicBezTo>
                <a:lnTo>
                  <a:pt x="631197" y="60121"/>
                </a:lnTo>
                <a:cubicBezTo>
                  <a:pt x="632124" y="58007"/>
                  <a:pt x="633661" y="55771"/>
                  <a:pt x="635812" y="53406"/>
                </a:cubicBezTo>
                <a:cubicBezTo>
                  <a:pt x="637953" y="51045"/>
                  <a:pt x="640455" y="48870"/>
                  <a:pt x="643317" y="46880"/>
                </a:cubicBezTo>
                <a:cubicBezTo>
                  <a:pt x="646172" y="44892"/>
                  <a:pt x="649292" y="43247"/>
                  <a:pt x="652684" y="41941"/>
                </a:cubicBezTo>
                <a:cubicBezTo>
                  <a:pt x="656072" y="40634"/>
                  <a:pt x="659539" y="39982"/>
                  <a:pt x="663081" y="39982"/>
                </a:cubicBezTo>
                <a:cubicBezTo>
                  <a:pt x="666807" y="39982"/>
                  <a:pt x="670011" y="40493"/>
                  <a:pt x="672682" y="41519"/>
                </a:cubicBezTo>
                <a:cubicBezTo>
                  <a:pt x="675357" y="42545"/>
                  <a:pt x="677549" y="43942"/>
                  <a:pt x="679256" y="45713"/>
                </a:cubicBezTo>
                <a:cubicBezTo>
                  <a:pt x="680966" y="47488"/>
                  <a:pt x="682226" y="49597"/>
                  <a:pt x="683035" y="52052"/>
                </a:cubicBezTo>
                <a:cubicBezTo>
                  <a:pt x="683841" y="54511"/>
                  <a:pt x="684340" y="57197"/>
                  <a:pt x="684522" y="60121"/>
                </a:cubicBezTo>
                <a:cubicBezTo>
                  <a:pt x="685768" y="57943"/>
                  <a:pt x="687475" y="55674"/>
                  <a:pt x="689653" y="53312"/>
                </a:cubicBezTo>
                <a:cubicBezTo>
                  <a:pt x="691828" y="50947"/>
                  <a:pt x="694347" y="48787"/>
                  <a:pt x="697206" y="46829"/>
                </a:cubicBezTo>
                <a:cubicBezTo>
                  <a:pt x="700064" y="44878"/>
                  <a:pt x="703171" y="43247"/>
                  <a:pt x="706529" y="41941"/>
                </a:cubicBezTo>
                <a:cubicBezTo>
                  <a:pt x="709884" y="40634"/>
                  <a:pt x="713301" y="39982"/>
                  <a:pt x="716781" y="39982"/>
                </a:cubicBezTo>
                <a:cubicBezTo>
                  <a:pt x="720951" y="39982"/>
                  <a:pt x="724432" y="40569"/>
                  <a:pt x="727226" y="41749"/>
                </a:cubicBezTo>
                <a:cubicBezTo>
                  <a:pt x="730019" y="42934"/>
                  <a:pt x="732291" y="44551"/>
                  <a:pt x="734030" y="46599"/>
                </a:cubicBezTo>
                <a:cubicBezTo>
                  <a:pt x="735768" y="48650"/>
                  <a:pt x="737014" y="51045"/>
                  <a:pt x="737763" y="53777"/>
                </a:cubicBezTo>
                <a:cubicBezTo>
                  <a:pt x="738505" y="56509"/>
                  <a:pt x="738878" y="59493"/>
                  <a:pt x="738878" y="62731"/>
                </a:cubicBezTo>
                <a:cubicBezTo>
                  <a:pt x="738878" y="64905"/>
                  <a:pt x="738757" y="67047"/>
                  <a:pt x="738505" y="69159"/>
                </a:cubicBezTo>
                <a:cubicBezTo>
                  <a:pt x="738256" y="71276"/>
                  <a:pt x="737918" y="73451"/>
                  <a:pt x="737482" y="75690"/>
                </a:cubicBezTo>
                <a:close/>
                <a:moveTo>
                  <a:pt x="840129" y="71957"/>
                </a:moveTo>
                <a:cubicBezTo>
                  <a:pt x="840129" y="76558"/>
                  <a:pt x="839693" y="81252"/>
                  <a:pt x="838830" y="86036"/>
                </a:cubicBezTo>
                <a:cubicBezTo>
                  <a:pt x="837958" y="90822"/>
                  <a:pt x="836633" y="95437"/>
                  <a:pt x="834866" y="99882"/>
                </a:cubicBezTo>
                <a:cubicBezTo>
                  <a:pt x="833094" y="104324"/>
                  <a:pt x="830842" y="108508"/>
                  <a:pt x="828105" y="112420"/>
                </a:cubicBezTo>
                <a:cubicBezTo>
                  <a:pt x="825369" y="116337"/>
                  <a:pt x="822151" y="119757"/>
                  <a:pt x="818453" y="122677"/>
                </a:cubicBezTo>
                <a:cubicBezTo>
                  <a:pt x="814756" y="125597"/>
                  <a:pt x="810562" y="127916"/>
                  <a:pt x="805871" y="129621"/>
                </a:cubicBezTo>
                <a:cubicBezTo>
                  <a:pt x="801177" y="131336"/>
                  <a:pt x="795939" y="132192"/>
                  <a:pt x="790157" y="132192"/>
                </a:cubicBezTo>
                <a:cubicBezTo>
                  <a:pt x="784192" y="132192"/>
                  <a:pt x="779081" y="131472"/>
                  <a:pt x="774822" y="130043"/>
                </a:cubicBezTo>
                <a:cubicBezTo>
                  <a:pt x="770562" y="128614"/>
                  <a:pt x="767063" y="126533"/>
                  <a:pt x="764330" y="123797"/>
                </a:cubicBezTo>
                <a:cubicBezTo>
                  <a:pt x="761599" y="121064"/>
                  <a:pt x="759579" y="117706"/>
                  <a:pt x="758272" y="113727"/>
                </a:cubicBezTo>
                <a:cubicBezTo>
                  <a:pt x="756966" y="109750"/>
                  <a:pt x="756314" y="105242"/>
                  <a:pt x="756314" y="100210"/>
                </a:cubicBezTo>
                <a:cubicBezTo>
                  <a:pt x="756314" y="95610"/>
                  <a:pt x="756731" y="90918"/>
                  <a:pt x="757574" y="86130"/>
                </a:cubicBezTo>
                <a:cubicBezTo>
                  <a:pt x="758408" y="81346"/>
                  <a:pt x="759734" y="76745"/>
                  <a:pt x="761537" y="72332"/>
                </a:cubicBezTo>
                <a:cubicBezTo>
                  <a:pt x="763337" y="67917"/>
                  <a:pt x="765591" y="63738"/>
                  <a:pt x="768294" y="59793"/>
                </a:cubicBezTo>
                <a:cubicBezTo>
                  <a:pt x="770998" y="55843"/>
                  <a:pt x="774202" y="52409"/>
                  <a:pt x="777899" y="49486"/>
                </a:cubicBezTo>
                <a:cubicBezTo>
                  <a:pt x="781594" y="46570"/>
                  <a:pt x="785795" y="44252"/>
                  <a:pt x="790484" y="42545"/>
                </a:cubicBezTo>
                <a:cubicBezTo>
                  <a:pt x="795176" y="40834"/>
                  <a:pt x="800413" y="39982"/>
                  <a:pt x="806196" y="39982"/>
                </a:cubicBezTo>
                <a:cubicBezTo>
                  <a:pt x="812161" y="39982"/>
                  <a:pt x="817273" y="40709"/>
                  <a:pt x="821535" y="42171"/>
                </a:cubicBezTo>
                <a:cubicBezTo>
                  <a:pt x="825789" y="43632"/>
                  <a:pt x="829300" y="45732"/>
                  <a:pt x="832069" y="48467"/>
                </a:cubicBezTo>
                <a:cubicBezTo>
                  <a:pt x="834833" y="51199"/>
                  <a:pt x="836872" y="54554"/>
                  <a:pt x="838178" y="58536"/>
                </a:cubicBezTo>
                <a:cubicBezTo>
                  <a:pt x="839481" y="62515"/>
                  <a:pt x="840129" y="66989"/>
                  <a:pt x="840129" y="71957"/>
                </a:cubicBezTo>
                <a:close/>
                <a:moveTo>
                  <a:pt x="823907" y="72893"/>
                </a:moveTo>
                <a:cubicBezTo>
                  <a:pt x="823907" y="69783"/>
                  <a:pt x="823579" y="66985"/>
                  <a:pt x="822928" y="64498"/>
                </a:cubicBezTo>
                <a:cubicBezTo>
                  <a:pt x="822276" y="62014"/>
                  <a:pt x="821190" y="59915"/>
                  <a:pt x="819667" y="58208"/>
                </a:cubicBezTo>
                <a:cubicBezTo>
                  <a:pt x="818144" y="56499"/>
                  <a:pt x="816157" y="55178"/>
                  <a:pt x="813702" y="54246"/>
                </a:cubicBezTo>
                <a:cubicBezTo>
                  <a:pt x="811243" y="53312"/>
                  <a:pt x="808276" y="52845"/>
                  <a:pt x="804795" y="52845"/>
                </a:cubicBezTo>
                <a:cubicBezTo>
                  <a:pt x="801065" y="52845"/>
                  <a:pt x="797678" y="53510"/>
                  <a:pt x="794632" y="54850"/>
                </a:cubicBezTo>
                <a:cubicBezTo>
                  <a:pt x="791588" y="56185"/>
                  <a:pt x="788868" y="57990"/>
                  <a:pt x="786474" y="60257"/>
                </a:cubicBezTo>
                <a:cubicBezTo>
                  <a:pt x="784080" y="62529"/>
                  <a:pt x="782000" y="65185"/>
                  <a:pt x="780229" y="68231"/>
                </a:cubicBezTo>
                <a:cubicBezTo>
                  <a:pt x="778458" y="71276"/>
                  <a:pt x="776996" y="74520"/>
                  <a:pt x="775847" y="77973"/>
                </a:cubicBezTo>
                <a:cubicBezTo>
                  <a:pt x="774699" y="81421"/>
                  <a:pt x="773843" y="84964"/>
                  <a:pt x="773284" y="88600"/>
                </a:cubicBezTo>
                <a:cubicBezTo>
                  <a:pt x="772723" y="92236"/>
                  <a:pt x="772442" y="95796"/>
                  <a:pt x="772442" y="99277"/>
                </a:cubicBezTo>
                <a:cubicBezTo>
                  <a:pt x="772442" y="102387"/>
                  <a:pt x="772787" y="105181"/>
                  <a:pt x="773468" y="107669"/>
                </a:cubicBezTo>
                <a:cubicBezTo>
                  <a:pt x="774151" y="110156"/>
                  <a:pt x="775258" y="112266"/>
                  <a:pt x="776780" y="114005"/>
                </a:cubicBezTo>
                <a:cubicBezTo>
                  <a:pt x="778303" y="115748"/>
                  <a:pt x="780275" y="117086"/>
                  <a:pt x="782702" y="118015"/>
                </a:cubicBezTo>
                <a:cubicBezTo>
                  <a:pt x="785124" y="118948"/>
                  <a:pt x="788077" y="119416"/>
                  <a:pt x="791558" y="119416"/>
                </a:cubicBezTo>
                <a:cubicBezTo>
                  <a:pt x="795345" y="119416"/>
                  <a:pt x="798750" y="118746"/>
                  <a:pt x="801764" y="117410"/>
                </a:cubicBezTo>
                <a:cubicBezTo>
                  <a:pt x="804781" y="116072"/>
                  <a:pt x="807483" y="114257"/>
                  <a:pt x="809878" y="111957"/>
                </a:cubicBezTo>
                <a:cubicBezTo>
                  <a:pt x="812272" y="109656"/>
                  <a:pt x="814357" y="106985"/>
                  <a:pt x="816123" y="103939"/>
                </a:cubicBezTo>
                <a:cubicBezTo>
                  <a:pt x="817895" y="100894"/>
                  <a:pt x="819357" y="97629"/>
                  <a:pt x="820509" y="94148"/>
                </a:cubicBezTo>
                <a:cubicBezTo>
                  <a:pt x="821657" y="90667"/>
                  <a:pt x="822514" y="87123"/>
                  <a:pt x="823072" y="83520"/>
                </a:cubicBezTo>
                <a:cubicBezTo>
                  <a:pt x="823631" y="79916"/>
                  <a:pt x="823907" y="76374"/>
                  <a:pt x="823907" y="72893"/>
                </a:cubicBezTo>
                <a:close/>
                <a:moveTo>
                  <a:pt x="936306" y="70373"/>
                </a:moveTo>
                <a:cubicBezTo>
                  <a:pt x="936306" y="73976"/>
                  <a:pt x="935965" y="78034"/>
                  <a:pt x="935284" y="82541"/>
                </a:cubicBezTo>
                <a:cubicBezTo>
                  <a:pt x="934600" y="87048"/>
                  <a:pt x="933514" y="91599"/>
                  <a:pt x="932022" y="96199"/>
                </a:cubicBezTo>
                <a:cubicBezTo>
                  <a:pt x="930529" y="100800"/>
                  <a:pt x="928616" y="105260"/>
                  <a:pt x="926285" y="109581"/>
                </a:cubicBezTo>
                <a:cubicBezTo>
                  <a:pt x="923952" y="113900"/>
                  <a:pt x="921144" y="117738"/>
                  <a:pt x="917850" y="121097"/>
                </a:cubicBezTo>
                <a:cubicBezTo>
                  <a:pt x="914555" y="124453"/>
                  <a:pt x="910750" y="127141"/>
                  <a:pt x="906427" y="129160"/>
                </a:cubicBezTo>
                <a:cubicBezTo>
                  <a:pt x="902106" y="131181"/>
                  <a:pt x="897214" y="132192"/>
                  <a:pt x="891742" y="132192"/>
                </a:cubicBezTo>
                <a:cubicBezTo>
                  <a:pt x="888949" y="132192"/>
                  <a:pt x="886400" y="131907"/>
                  <a:pt x="884099" y="131350"/>
                </a:cubicBezTo>
                <a:cubicBezTo>
                  <a:pt x="881795" y="130792"/>
                  <a:pt x="879686" y="130014"/>
                  <a:pt x="877759" y="129017"/>
                </a:cubicBezTo>
                <a:cubicBezTo>
                  <a:pt x="875834" y="128024"/>
                  <a:pt x="874058" y="126860"/>
                  <a:pt x="872443" y="125522"/>
                </a:cubicBezTo>
                <a:cubicBezTo>
                  <a:pt x="870830" y="124182"/>
                  <a:pt x="869335" y="122710"/>
                  <a:pt x="867967" y="121097"/>
                </a:cubicBezTo>
                <a:lnTo>
                  <a:pt x="860044" y="161370"/>
                </a:lnTo>
                <a:cubicBezTo>
                  <a:pt x="859918" y="161867"/>
                  <a:pt x="859720" y="162302"/>
                  <a:pt x="859435" y="162677"/>
                </a:cubicBezTo>
                <a:cubicBezTo>
                  <a:pt x="859155" y="163052"/>
                  <a:pt x="858705" y="163361"/>
                  <a:pt x="858086" y="163609"/>
                </a:cubicBezTo>
                <a:cubicBezTo>
                  <a:pt x="857463" y="163858"/>
                  <a:pt x="856639" y="164041"/>
                  <a:pt x="855613" y="164168"/>
                </a:cubicBezTo>
                <a:cubicBezTo>
                  <a:pt x="854587" y="164294"/>
                  <a:pt x="853302" y="164355"/>
                  <a:pt x="851746" y="164355"/>
                </a:cubicBezTo>
                <a:cubicBezTo>
                  <a:pt x="850317" y="164355"/>
                  <a:pt x="849118" y="164294"/>
                  <a:pt x="848157" y="164168"/>
                </a:cubicBezTo>
                <a:cubicBezTo>
                  <a:pt x="847192" y="164041"/>
                  <a:pt x="846430" y="163858"/>
                  <a:pt x="845871" y="163609"/>
                </a:cubicBezTo>
                <a:cubicBezTo>
                  <a:pt x="845313" y="163361"/>
                  <a:pt x="844952" y="163052"/>
                  <a:pt x="844797" y="162677"/>
                </a:cubicBezTo>
                <a:cubicBezTo>
                  <a:pt x="844644" y="162302"/>
                  <a:pt x="844601" y="161867"/>
                  <a:pt x="844662" y="161370"/>
                </a:cubicBezTo>
                <a:lnTo>
                  <a:pt x="868244" y="44082"/>
                </a:lnTo>
                <a:cubicBezTo>
                  <a:pt x="868375" y="43089"/>
                  <a:pt x="868994" y="42376"/>
                  <a:pt x="870114" y="41941"/>
                </a:cubicBezTo>
                <a:cubicBezTo>
                  <a:pt x="871229" y="41505"/>
                  <a:pt x="873094" y="41289"/>
                  <a:pt x="875704" y="41289"/>
                </a:cubicBezTo>
                <a:cubicBezTo>
                  <a:pt x="877011" y="41289"/>
                  <a:pt x="878069" y="41332"/>
                  <a:pt x="878879" y="41425"/>
                </a:cubicBezTo>
                <a:cubicBezTo>
                  <a:pt x="879686" y="41519"/>
                  <a:pt x="880341" y="41674"/>
                  <a:pt x="880838" y="41890"/>
                </a:cubicBezTo>
                <a:cubicBezTo>
                  <a:pt x="881334" y="42109"/>
                  <a:pt x="881644" y="42402"/>
                  <a:pt x="881770" y="42775"/>
                </a:cubicBezTo>
                <a:cubicBezTo>
                  <a:pt x="881893" y="43150"/>
                  <a:pt x="881925" y="43585"/>
                  <a:pt x="881860" y="44082"/>
                </a:cubicBezTo>
                <a:lnTo>
                  <a:pt x="878689" y="60027"/>
                </a:lnTo>
                <a:cubicBezTo>
                  <a:pt x="879560" y="57974"/>
                  <a:pt x="881036" y="55786"/>
                  <a:pt x="883120" y="53453"/>
                </a:cubicBezTo>
                <a:cubicBezTo>
                  <a:pt x="885201" y="51120"/>
                  <a:pt x="887688" y="48946"/>
                  <a:pt x="890580" y="46927"/>
                </a:cubicBezTo>
                <a:cubicBezTo>
                  <a:pt x="893467" y="44906"/>
                  <a:pt x="896685" y="43247"/>
                  <a:pt x="900227" y="41941"/>
                </a:cubicBezTo>
                <a:cubicBezTo>
                  <a:pt x="903770" y="40634"/>
                  <a:pt x="907377" y="39982"/>
                  <a:pt x="911042" y="39982"/>
                </a:cubicBezTo>
                <a:cubicBezTo>
                  <a:pt x="915765" y="39982"/>
                  <a:pt x="919729" y="40789"/>
                  <a:pt x="922933" y="42404"/>
                </a:cubicBezTo>
                <a:cubicBezTo>
                  <a:pt x="926130" y="44021"/>
                  <a:pt x="928726" y="46185"/>
                  <a:pt x="930715" y="48885"/>
                </a:cubicBezTo>
                <a:cubicBezTo>
                  <a:pt x="932703" y="51589"/>
                  <a:pt x="934132" y="54792"/>
                  <a:pt x="935007" y="58490"/>
                </a:cubicBezTo>
                <a:cubicBezTo>
                  <a:pt x="935871" y="62187"/>
                  <a:pt x="936306" y="66151"/>
                  <a:pt x="936306" y="70373"/>
                </a:cubicBezTo>
                <a:close/>
                <a:moveTo>
                  <a:pt x="920178" y="71400"/>
                </a:moveTo>
                <a:cubicBezTo>
                  <a:pt x="920178" y="68727"/>
                  <a:pt x="919949" y="66273"/>
                  <a:pt x="919480" y="64034"/>
                </a:cubicBezTo>
                <a:cubicBezTo>
                  <a:pt x="919015" y="61798"/>
                  <a:pt x="918267" y="59868"/>
                  <a:pt x="917241" y="58251"/>
                </a:cubicBezTo>
                <a:cubicBezTo>
                  <a:pt x="916215" y="56640"/>
                  <a:pt x="914882" y="55394"/>
                  <a:pt x="913234" y="54522"/>
                </a:cubicBezTo>
                <a:cubicBezTo>
                  <a:pt x="911589" y="53655"/>
                  <a:pt x="909551" y="53219"/>
                  <a:pt x="907125" y="53219"/>
                </a:cubicBezTo>
                <a:cubicBezTo>
                  <a:pt x="903766" y="53219"/>
                  <a:pt x="900350" y="54152"/>
                  <a:pt x="896869" y="56012"/>
                </a:cubicBezTo>
                <a:cubicBezTo>
                  <a:pt x="893391" y="57880"/>
                  <a:pt x="890158" y="60491"/>
                  <a:pt x="887174" y="63847"/>
                </a:cubicBezTo>
                <a:cubicBezTo>
                  <a:pt x="884189" y="67205"/>
                  <a:pt x="881536" y="71165"/>
                  <a:pt x="879203" y="75734"/>
                </a:cubicBezTo>
                <a:cubicBezTo>
                  <a:pt x="876870" y="80302"/>
                  <a:pt x="875179" y="85288"/>
                  <a:pt x="874120" y="90698"/>
                </a:cubicBezTo>
                <a:lnTo>
                  <a:pt x="871046" y="106085"/>
                </a:lnTo>
                <a:cubicBezTo>
                  <a:pt x="873965" y="110437"/>
                  <a:pt x="877105" y="113682"/>
                  <a:pt x="880463" y="115827"/>
                </a:cubicBezTo>
                <a:cubicBezTo>
                  <a:pt x="883822" y="117969"/>
                  <a:pt x="887610" y="119041"/>
                  <a:pt x="891836" y="119041"/>
                </a:cubicBezTo>
                <a:cubicBezTo>
                  <a:pt x="895133" y="119041"/>
                  <a:pt x="898132" y="118264"/>
                  <a:pt x="900833" y="116708"/>
                </a:cubicBezTo>
                <a:cubicBezTo>
                  <a:pt x="903536" y="115154"/>
                  <a:pt x="905930" y="113072"/>
                  <a:pt x="908011" y="110462"/>
                </a:cubicBezTo>
                <a:cubicBezTo>
                  <a:pt x="910095" y="107852"/>
                  <a:pt x="911898" y="104905"/>
                  <a:pt x="913421" y="101607"/>
                </a:cubicBezTo>
                <a:cubicBezTo>
                  <a:pt x="914944" y="98312"/>
                  <a:pt x="916215" y="94892"/>
                  <a:pt x="917241" y="91350"/>
                </a:cubicBezTo>
                <a:cubicBezTo>
                  <a:pt x="918267" y="87808"/>
                  <a:pt x="919015" y="84294"/>
                  <a:pt x="919480" y="80813"/>
                </a:cubicBezTo>
                <a:cubicBezTo>
                  <a:pt x="919949" y="77332"/>
                  <a:pt x="920178" y="74192"/>
                  <a:pt x="920178" y="71400"/>
                </a:cubicBezTo>
                <a:close/>
                <a:moveTo>
                  <a:pt x="1021710" y="128085"/>
                </a:moveTo>
                <a:cubicBezTo>
                  <a:pt x="1021583" y="128581"/>
                  <a:pt x="1021367" y="129003"/>
                  <a:pt x="1021058" y="129345"/>
                </a:cubicBezTo>
                <a:cubicBezTo>
                  <a:pt x="1020749" y="129690"/>
                  <a:pt x="1020266" y="129982"/>
                  <a:pt x="1019615" y="130230"/>
                </a:cubicBezTo>
                <a:cubicBezTo>
                  <a:pt x="1018963" y="130479"/>
                  <a:pt x="1018139" y="130665"/>
                  <a:pt x="1017140" y="130792"/>
                </a:cubicBezTo>
                <a:cubicBezTo>
                  <a:pt x="1016147" y="130914"/>
                  <a:pt x="1014873" y="130975"/>
                  <a:pt x="1013317" y="130975"/>
                </a:cubicBezTo>
                <a:cubicBezTo>
                  <a:pt x="1011827" y="130975"/>
                  <a:pt x="1010600" y="130914"/>
                  <a:pt x="1009635" y="130792"/>
                </a:cubicBezTo>
                <a:cubicBezTo>
                  <a:pt x="1008673" y="130665"/>
                  <a:pt x="1007929" y="130479"/>
                  <a:pt x="1007399" y="130230"/>
                </a:cubicBezTo>
                <a:cubicBezTo>
                  <a:pt x="1006874" y="129982"/>
                  <a:pt x="1006529" y="129690"/>
                  <a:pt x="1006374" y="129345"/>
                </a:cubicBezTo>
                <a:cubicBezTo>
                  <a:pt x="1006219" y="129003"/>
                  <a:pt x="1006201" y="128581"/>
                  <a:pt x="1006326" y="128085"/>
                </a:cubicBezTo>
                <a:lnTo>
                  <a:pt x="1013599" y="91256"/>
                </a:lnTo>
                <a:lnTo>
                  <a:pt x="972295" y="91256"/>
                </a:lnTo>
                <a:lnTo>
                  <a:pt x="964930" y="128085"/>
                </a:lnTo>
                <a:cubicBezTo>
                  <a:pt x="964804" y="128581"/>
                  <a:pt x="964588" y="129003"/>
                  <a:pt x="964278" y="129345"/>
                </a:cubicBezTo>
                <a:cubicBezTo>
                  <a:pt x="963965" y="129690"/>
                  <a:pt x="963501" y="129982"/>
                  <a:pt x="962882" y="130230"/>
                </a:cubicBezTo>
                <a:cubicBezTo>
                  <a:pt x="962262" y="130479"/>
                  <a:pt x="961435" y="130665"/>
                  <a:pt x="960412" y="130792"/>
                </a:cubicBezTo>
                <a:cubicBezTo>
                  <a:pt x="959382" y="130914"/>
                  <a:pt x="958122" y="130975"/>
                  <a:pt x="956632" y="130975"/>
                </a:cubicBezTo>
                <a:cubicBezTo>
                  <a:pt x="955081" y="130975"/>
                  <a:pt x="953817" y="130914"/>
                  <a:pt x="952859" y="130792"/>
                </a:cubicBezTo>
                <a:cubicBezTo>
                  <a:pt x="951894" y="130665"/>
                  <a:pt x="951150" y="130479"/>
                  <a:pt x="950624" y="130230"/>
                </a:cubicBezTo>
                <a:cubicBezTo>
                  <a:pt x="950095" y="129982"/>
                  <a:pt x="949753" y="129690"/>
                  <a:pt x="949598" y="129345"/>
                </a:cubicBezTo>
                <a:cubicBezTo>
                  <a:pt x="949439" y="129003"/>
                  <a:pt x="949425" y="128581"/>
                  <a:pt x="949547" y="128085"/>
                </a:cubicBezTo>
                <a:lnTo>
                  <a:pt x="966237" y="44176"/>
                </a:lnTo>
                <a:cubicBezTo>
                  <a:pt x="966299" y="43675"/>
                  <a:pt x="966481" y="43261"/>
                  <a:pt x="966795" y="42920"/>
                </a:cubicBezTo>
                <a:cubicBezTo>
                  <a:pt x="967109" y="42574"/>
                  <a:pt x="967588" y="42268"/>
                  <a:pt x="968239" y="41984"/>
                </a:cubicBezTo>
                <a:cubicBezTo>
                  <a:pt x="968891" y="41703"/>
                  <a:pt x="969732" y="41519"/>
                  <a:pt x="970759" y="41425"/>
                </a:cubicBezTo>
                <a:cubicBezTo>
                  <a:pt x="971785" y="41332"/>
                  <a:pt x="973041" y="41289"/>
                  <a:pt x="974532" y="41289"/>
                </a:cubicBezTo>
                <a:cubicBezTo>
                  <a:pt x="976025" y="41289"/>
                  <a:pt x="977254" y="41332"/>
                  <a:pt x="978217" y="41425"/>
                </a:cubicBezTo>
                <a:cubicBezTo>
                  <a:pt x="979183" y="41519"/>
                  <a:pt x="979928" y="41703"/>
                  <a:pt x="980457" y="41984"/>
                </a:cubicBezTo>
                <a:cubicBezTo>
                  <a:pt x="980986" y="42268"/>
                  <a:pt x="981325" y="42574"/>
                  <a:pt x="981483" y="42920"/>
                </a:cubicBezTo>
                <a:cubicBezTo>
                  <a:pt x="981638" y="43261"/>
                  <a:pt x="981684" y="43675"/>
                  <a:pt x="981616" y="44176"/>
                </a:cubicBezTo>
                <a:lnTo>
                  <a:pt x="974813" y="78301"/>
                </a:lnTo>
                <a:lnTo>
                  <a:pt x="1016208" y="78301"/>
                </a:lnTo>
                <a:lnTo>
                  <a:pt x="1023013" y="44176"/>
                </a:lnTo>
                <a:cubicBezTo>
                  <a:pt x="1023081" y="43675"/>
                  <a:pt x="1023264" y="43261"/>
                  <a:pt x="1023578" y="42920"/>
                </a:cubicBezTo>
                <a:cubicBezTo>
                  <a:pt x="1023884" y="42574"/>
                  <a:pt x="1024367" y="42268"/>
                  <a:pt x="1025018" y="41984"/>
                </a:cubicBezTo>
                <a:cubicBezTo>
                  <a:pt x="1025670" y="41703"/>
                  <a:pt x="1026512" y="41519"/>
                  <a:pt x="1027534" y="41425"/>
                </a:cubicBezTo>
                <a:cubicBezTo>
                  <a:pt x="1028560" y="41332"/>
                  <a:pt x="1029820" y="41289"/>
                  <a:pt x="1031314" y="41289"/>
                </a:cubicBezTo>
                <a:cubicBezTo>
                  <a:pt x="1032805" y="41289"/>
                  <a:pt x="1034032" y="41332"/>
                  <a:pt x="1034997" y="41425"/>
                </a:cubicBezTo>
                <a:cubicBezTo>
                  <a:pt x="1035958" y="41519"/>
                  <a:pt x="1036707" y="41703"/>
                  <a:pt x="1037235" y="41984"/>
                </a:cubicBezTo>
                <a:cubicBezTo>
                  <a:pt x="1037762" y="42268"/>
                  <a:pt x="1038104" y="42574"/>
                  <a:pt x="1038262" y="42920"/>
                </a:cubicBezTo>
                <a:cubicBezTo>
                  <a:pt x="1038413" y="43261"/>
                  <a:pt x="1038460" y="43675"/>
                  <a:pt x="1038399" y="44176"/>
                </a:cubicBezTo>
                <a:close/>
                <a:moveTo>
                  <a:pt x="1148786" y="128085"/>
                </a:moveTo>
                <a:cubicBezTo>
                  <a:pt x="1148663" y="128581"/>
                  <a:pt x="1148462" y="129003"/>
                  <a:pt x="1148181" y="129345"/>
                </a:cubicBezTo>
                <a:cubicBezTo>
                  <a:pt x="1147900" y="129690"/>
                  <a:pt x="1147432" y="129982"/>
                  <a:pt x="1146781" y="130230"/>
                </a:cubicBezTo>
                <a:cubicBezTo>
                  <a:pt x="1146129" y="130479"/>
                  <a:pt x="1145290" y="130665"/>
                  <a:pt x="1144264" y="130792"/>
                </a:cubicBezTo>
                <a:cubicBezTo>
                  <a:pt x="1143239" y="130914"/>
                  <a:pt x="1141982" y="130975"/>
                  <a:pt x="1140492" y="130975"/>
                </a:cubicBezTo>
                <a:cubicBezTo>
                  <a:pt x="1138997" y="130975"/>
                  <a:pt x="1137770" y="130914"/>
                  <a:pt x="1136809" y="130792"/>
                </a:cubicBezTo>
                <a:cubicBezTo>
                  <a:pt x="1135843" y="130665"/>
                  <a:pt x="1135081" y="130479"/>
                  <a:pt x="1134522" y="130230"/>
                </a:cubicBezTo>
                <a:cubicBezTo>
                  <a:pt x="1133965" y="129982"/>
                  <a:pt x="1133605" y="129690"/>
                  <a:pt x="1133450" y="129345"/>
                </a:cubicBezTo>
                <a:cubicBezTo>
                  <a:pt x="1133295" y="129003"/>
                  <a:pt x="1133277" y="128581"/>
                  <a:pt x="1133406" y="128085"/>
                </a:cubicBezTo>
                <a:lnTo>
                  <a:pt x="1150093" y="44176"/>
                </a:lnTo>
                <a:cubicBezTo>
                  <a:pt x="1150154" y="43675"/>
                  <a:pt x="1150356" y="43261"/>
                  <a:pt x="1150697" y="42920"/>
                </a:cubicBezTo>
                <a:cubicBezTo>
                  <a:pt x="1151043" y="42574"/>
                  <a:pt x="1151525" y="42268"/>
                  <a:pt x="1152144" y="41984"/>
                </a:cubicBezTo>
                <a:cubicBezTo>
                  <a:pt x="1152764" y="41703"/>
                  <a:pt x="1153592" y="41519"/>
                  <a:pt x="1154614" y="41425"/>
                </a:cubicBezTo>
                <a:cubicBezTo>
                  <a:pt x="1155640" y="41332"/>
                  <a:pt x="1156896" y="41289"/>
                  <a:pt x="1158391" y="41289"/>
                </a:cubicBezTo>
                <a:cubicBezTo>
                  <a:pt x="1159881" y="41289"/>
                  <a:pt x="1161113" y="41332"/>
                  <a:pt x="1162077" y="41425"/>
                </a:cubicBezTo>
                <a:cubicBezTo>
                  <a:pt x="1163034" y="41519"/>
                  <a:pt x="1163783" y="41703"/>
                  <a:pt x="1164313" y="41984"/>
                </a:cubicBezTo>
                <a:cubicBezTo>
                  <a:pt x="1164838" y="42268"/>
                  <a:pt x="1165198" y="42574"/>
                  <a:pt x="1165385" y="42920"/>
                </a:cubicBezTo>
                <a:cubicBezTo>
                  <a:pt x="1165573" y="43261"/>
                  <a:pt x="1165634" y="43675"/>
                  <a:pt x="1165569" y="44176"/>
                </a:cubicBezTo>
                <a:close/>
                <a:moveTo>
                  <a:pt x="1123334" y="95641"/>
                </a:moveTo>
                <a:cubicBezTo>
                  <a:pt x="1123334" y="101671"/>
                  <a:pt x="1122265" y="106953"/>
                  <a:pt x="1120119" y="111488"/>
                </a:cubicBezTo>
                <a:cubicBezTo>
                  <a:pt x="1117973" y="116025"/>
                  <a:pt x="1115050" y="119820"/>
                  <a:pt x="1111352" y="122865"/>
                </a:cubicBezTo>
                <a:cubicBezTo>
                  <a:pt x="1107656" y="125910"/>
                  <a:pt x="1103335" y="128207"/>
                  <a:pt x="1098396" y="129762"/>
                </a:cubicBezTo>
                <a:cubicBezTo>
                  <a:pt x="1093454" y="131314"/>
                  <a:pt x="1088155" y="132095"/>
                  <a:pt x="1082498" y="132095"/>
                </a:cubicBezTo>
                <a:cubicBezTo>
                  <a:pt x="1076656" y="132095"/>
                  <a:pt x="1071746" y="131285"/>
                  <a:pt x="1067768" y="129668"/>
                </a:cubicBezTo>
                <a:cubicBezTo>
                  <a:pt x="1063790" y="128055"/>
                  <a:pt x="1060697" y="125816"/>
                  <a:pt x="1058491" y="122958"/>
                </a:cubicBezTo>
                <a:cubicBezTo>
                  <a:pt x="1056285" y="120100"/>
                  <a:pt x="1054905" y="116665"/>
                  <a:pt x="1054344" y="112655"/>
                </a:cubicBezTo>
                <a:cubicBezTo>
                  <a:pt x="1053785" y="108649"/>
                  <a:pt x="1054001" y="104188"/>
                  <a:pt x="1054995" y="99277"/>
                </a:cubicBezTo>
                <a:lnTo>
                  <a:pt x="1065993" y="44176"/>
                </a:lnTo>
                <a:cubicBezTo>
                  <a:pt x="1066061" y="43675"/>
                  <a:pt x="1066245" y="43261"/>
                  <a:pt x="1066558" y="42920"/>
                </a:cubicBezTo>
                <a:cubicBezTo>
                  <a:pt x="1066865" y="42574"/>
                  <a:pt x="1067346" y="42268"/>
                  <a:pt x="1067998" y="41984"/>
                </a:cubicBezTo>
                <a:cubicBezTo>
                  <a:pt x="1068650" y="41703"/>
                  <a:pt x="1069492" y="41519"/>
                  <a:pt x="1070519" y="41425"/>
                </a:cubicBezTo>
                <a:cubicBezTo>
                  <a:pt x="1071541" y="41332"/>
                  <a:pt x="1072804" y="41289"/>
                  <a:pt x="1074294" y="41289"/>
                </a:cubicBezTo>
                <a:cubicBezTo>
                  <a:pt x="1075785" y="41289"/>
                  <a:pt x="1077012" y="41332"/>
                  <a:pt x="1077977" y="41425"/>
                </a:cubicBezTo>
                <a:cubicBezTo>
                  <a:pt x="1078939" y="41519"/>
                  <a:pt x="1079688" y="41703"/>
                  <a:pt x="1080216" y="41984"/>
                </a:cubicBezTo>
                <a:cubicBezTo>
                  <a:pt x="1080746" y="42268"/>
                  <a:pt x="1081084" y="42574"/>
                  <a:pt x="1081243" y="42920"/>
                </a:cubicBezTo>
                <a:cubicBezTo>
                  <a:pt x="1081397" y="43261"/>
                  <a:pt x="1081440" y="43675"/>
                  <a:pt x="1081380" y="44176"/>
                </a:cubicBezTo>
                <a:lnTo>
                  <a:pt x="1075504" y="74106"/>
                </a:lnTo>
                <a:cubicBezTo>
                  <a:pt x="1077991" y="73358"/>
                  <a:pt x="1080713" y="72785"/>
                  <a:pt x="1083666" y="72379"/>
                </a:cubicBezTo>
                <a:cubicBezTo>
                  <a:pt x="1086613" y="71975"/>
                  <a:pt x="1089645" y="71773"/>
                  <a:pt x="1092751" y="71773"/>
                </a:cubicBezTo>
                <a:cubicBezTo>
                  <a:pt x="1097666" y="71773"/>
                  <a:pt x="1102018" y="72349"/>
                  <a:pt x="1105806" y="73498"/>
                </a:cubicBezTo>
                <a:cubicBezTo>
                  <a:pt x="1109597" y="74649"/>
                  <a:pt x="1112782" y="76248"/>
                  <a:pt x="1115364" y="78301"/>
                </a:cubicBezTo>
                <a:cubicBezTo>
                  <a:pt x="1117940" y="80352"/>
                  <a:pt x="1119918" y="82836"/>
                  <a:pt x="1121285" y="85756"/>
                </a:cubicBezTo>
                <a:cubicBezTo>
                  <a:pt x="1122653" y="88679"/>
                  <a:pt x="1123334" y="91973"/>
                  <a:pt x="1123334" y="95641"/>
                </a:cubicBezTo>
                <a:close/>
                <a:moveTo>
                  <a:pt x="1107580" y="97413"/>
                </a:moveTo>
                <a:cubicBezTo>
                  <a:pt x="1107580" y="95235"/>
                  <a:pt x="1107191" y="93324"/>
                  <a:pt x="1106414" y="91678"/>
                </a:cubicBezTo>
                <a:cubicBezTo>
                  <a:pt x="1105637" y="90033"/>
                  <a:pt x="1104503" y="88632"/>
                  <a:pt x="1103011" y="87484"/>
                </a:cubicBezTo>
                <a:cubicBezTo>
                  <a:pt x="1101518" y="86336"/>
                  <a:pt x="1099685" y="85465"/>
                  <a:pt x="1097511" y="84874"/>
                </a:cubicBezTo>
                <a:cubicBezTo>
                  <a:pt x="1095333" y="84284"/>
                  <a:pt x="1092878" y="83985"/>
                  <a:pt x="1090141" y="83985"/>
                </a:cubicBezTo>
                <a:cubicBezTo>
                  <a:pt x="1086913" y="83985"/>
                  <a:pt x="1083881" y="84219"/>
                  <a:pt x="1081056" y="84682"/>
                </a:cubicBezTo>
                <a:cubicBezTo>
                  <a:pt x="1078226" y="85151"/>
                  <a:pt x="1075536" y="85792"/>
                  <a:pt x="1072987" y="86595"/>
                </a:cubicBezTo>
                <a:lnTo>
                  <a:pt x="1070284" y="99464"/>
                </a:lnTo>
                <a:cubicBezTo>
                  <a:pt x="1068916" y="106300"/>
                  <a:pt x="1069460" y="111413"/>
                  <a:pt x="1071915" y="114800"/>
                </a:cubicBezTo>
                <a:cubicBezTo>
                  <a:pt x="1074370" y="118188"/>
                  <a:pt x="1078460" y="119881"/>
                  <a:pt x="1084176" y="119881"/>
                </a:cubicBezTo>
                <a:cubicBezTo>
                  <a:pt x="1087531" y="119881"/>
                  <a:pt x="1090639" y="119369"/>
                  <a:pt x="1093500" y="118343"/>
                </a:cubicBezTo>
                <a:cubicBezTo>
                  <a:pt x="1096359" y="117316"/>
                  <a:pt x="1098828" y="115827"/>
                  <a:pt x="1100914" y="113868"/>
                </a:cubicBezTo>
                <a:cubicBezTo>
                  <a:pt x="1102997" y="111910"/>
                  <a:pt x="1104628" y="109544"/>
                  <a:pt x="1105809" y="106779"/>
                </a:cubicBezTo>
                <a:cubicBezTo>
                  <a:pt x="1106991" y="104018"/>
                  <a:pt x="1107580" y="100894"/>
                  <a:pt x="1107580" y="97413"/>
                </a:cubicBezTo>
                <a:close/>
                <a:moveTo>
                  <a:pt x="1257502" y="61330"/>
                </a:moveTo>
                <a:cubicBezTo>
                  <a:pt x="1257502" y="65621"/>
                  <a:pt x="1256505" y="69473"/>
                  <a:pt x="1254517" y="72893"/>
                </a:cubicBezTo>
                <a:cubicBezTo>
                  <a:pt x="1252528" y="76309"/>
                  <a:pt x="1249419" y="79229"/>
                  <a:pt x="1245197" y="81655"/>
                </a:cubicBezTo>
                <a:cubicBezTo>
                  <a:pt x="1240968" y="84078"/>
                  <a:pt x="1235560" y="85944"/>
                  <a:pt x="1228972" y="87247"/>
                </a:cubicBezTo>
                <a:cubicBezTo>
                  <a:pt x="1222384" y="88553"/>
                  <a:pt x="1214490" y="89205"/>
                  <a:pt x="1205289" y="89205"/>
                </a:cubicBezTo>
                <a:lnTo>
                  <a:pt x="1195406" y="89205"/>
                </a:lnTo>
                <a:cubicBezTo>
                  <a:pt x="1194970" y="91260"/>
                  <a:pt x="1194678" y="93251"/>
                  <a:pt x="1194524" y="95174"/>
                </a:cubicBezTo>
                <a:cubicBezTo>
                  <a:pt x="1194365" y="97103"/>
                  <a:pt x="1194290" y="98906"/>
                  <a:pt x="1194290" y="100584"/>
                </a:cubicBezTo>
                <a:cubicBezTo>
                  <a:pt x="1194290" y="106798"/>
                  <a:pt x="1195827" y="111549"/>
                  <a:pt x="1198905" y="114847"/>
                </a:cubicBezTo>
                <a:cubicBezTo>
                  <a:pt x="1201979" y="118142"/>
                  <a:pt x="1206968" y="119790"/>
                  <a:pt x="1213866" y="119790"/>
                </a:cubicBezTo>
                <a:cubicBezTo>
                  <a:pt x="1217845" y="119790"/>
                  <a:pt x="1221416" y="119492"/>
                  <a:pt x="1224591" y="118901"/>
                </a:cubicBezTo>
                <a:cubicBezTo>
                  <a:pt x="1227759" y="118311"/>
                  <a:pt x="1230510" y="117673"/>
                  <a:pt x="1232839" y="116990"/>
                </a:cubicBezTo>
                <a:cubicBezTo>
                  <a:pt x="1235171" y="116309"/>
                  <a:pt x="1237083" y="115668"/>
                  <a:pt x="1238577" y="115077"/>
                </a:cubicBezTo>
                <a:cubicBezTo>
                  <a:pt x="1240067" y="114487"/>
                  <a:pt x="1241090" y="114196"/>
                  <a:pt x="1241647" y="114196"/>
                </a:cubicBezTo>
                <a:cubicBezTo>
                  <a:pt x="1242210" y="114196"/>
                  <a:pt x="1242627" y="114394"/>
                  <a:pt x="1242911" y="114800"/>
                </a:cubicBezTo>
                <a:cubicBezTo>
                  <a:pt x="1243192" y="115204"/>
                  <a:pt x="1243329" y="115780"/>
                  <a:pt x="1243329" y="116525"/>
                </a:cubicBezTo>
                <a:cubicBezTo>
                  <a:pt x="1243329" y="117144"/>
                  <a:pt x="1243268" y="117893"/>
                  <a:pt x="1243146" y="118764"/>
                </a:cubicBezTo>
                <a:cubicBezTo>
                  <a:pt x="1243017" y="119635"/>
                  <a:pt x="1242832" y="120521"/>
                  <a:pt x="1242581" y="121421"/>
                </a:cubicBezTo>
                <a:cubicBezTo>
                  <a:pt x="1242332" y="122321"/>
                  <a:pt x="1242008" y="123177"/>
                  <a:pt x="1241601" y="123984"/>
                </a:cubicBezTo>
                <a:cubicBezTo>
                  <a:pt x="1241197" y="124794"/>
                  <a:pt x="1240752" y="125475"/>
                  <a:pt x="1240254" y="126032"/>
                </a:cubicBezTo>
                <a:cubicBezTo>
                  <a:pt x="1239506" y="126782"/>
                  <a:pt x="1238184" y="127516"/>
                  <a:pt x="1236291" y="128228"/>
                </a:cubicBezTo>
                <a:cubicBezTo>
                  <a:pt x="1234395" y="128942"/>
                  <a:pt x="1232144" y="129593"/>
                  <a:pt x="1229534" y="130184"/>
                </a:cubicBezTo>
                <a:cubicBezTo>
                  <a:pt x="1226924" y="130771"/>
                  <a:pt x="1224062" y="131256"/>
                  <a:pt x="1220955" y="131631"/>
                </a:cubicBezTo>
                <a:cubicBezTo>
                  <a:pt x="1217845" y="132005"/>
                  <a:pt x="1214737" y="132192"/>
                  <a:pt x="1211631" y="132192"/>
                </a:cubicBezTo>
                <a:cubicBezTo>
                  <a:pt x="1206097" y="132192"/>
                  <a:pt x="1201249" y="131570"/>
                  <a:pt x="1197083" y="130324"/>
                </a:cubicBezTo>
                <a:cubicBezTo>
                  <a:pt x="1192921" y="129078"/>
                  <a:pt x="1189455" y="127166"/>
                  <a:pt x="1186691" y="124588"/>
                </a:cubicBezTo>
                <a:cubicBezTo>
                  <a:pt x="1183922" y="122008"/>
                  <a:pt x="1181856" y="118793"/>
                  <a:pt x="1180488" y="114938"/>
                </a:cubicBezTo>
                <a:cubicBezTo>
                  <a:pt x="1179119" y="111090"/>
                  <a:pt x="1178435" y="106549"/>
                  <a:pt x="1178435" y="101326"/>
                </a:cubicBezTo>
                <a:cubicBezTo>
                  <a:pt x="1178435" y="97287"/>
                  <a:pt x="1178828" y="92949"/>
                  <a:pt x="1179605" y="88318"/>
                </a:cubicBezTo>
                <a:cubicBezTo>
                  <a:pt x="1180380" y="83689"/>
                  <a:pt x="1181610" y="79107"/>
                  <a:pt x="1183285" y="74567"/>
                </a:cubicBezTo>
                <a:cubicBezTo>
                  <a:pt x="1184962" y="70030"/>
                  <a:pt x="1187140" y="65682"/>
                  <a:pt x="1189811" y="61514"/>
                </a:cubicBezTo>
                <a:cubicBezTo>
                  <a:pt x="1192487" y="57352"/>
                  <a:pt x="1195672" y="53683"/>
                  <a:pt x="1199369" y="50512"/>
                </a:cubicBezTo>
                <a:cubicBezTo>
                  <a:pt x="1203067" y="47343"/>
                  <a:pt x="1207344" y="44796"/>
                  <a:pt x="1212190" y="42869"/>
                </a:cubicBezTo>
                <a:cubicBezTo>
                  <a:pt x="1217034" y="40942"/>
                  <a:pt x="1222503" y="39982"/>
                  <a:pt x="1228598" y="39982"/>
                </a:cubicBezTo>
                <a:cubicBezTo>
                  <a:pt x="1233818" y="39982"/>
                  <a:pt x="1238250" y="40634"/>
                  <a:pt x="1241886" y="41941"/>
                </a:cubicBezTo>
                <a:cubicBezTo>
                  <a:pt x="1245518" y="43247"/>
                  <a:pt x="1248503" y="44921"/>
                  <a:pt x="1250835" y="46974"/>
                </a:cubicBezTo>
                <a:cubicBezTo>
                  <a:pt x="1253163" y="49025"/>
                  <a:pt x="1254856" y="51307"/>
                  <a:pt x="1255918" y="53824"/>
                </a:cubicBezTo>
                <a:cubicBezTo>
                  <a:pt x="1256974" y="56340"/>
                  <a:pt x="1257502" y="58842"/>
                  <a:pt x="1257502" y="61330"/>
                </a:cubicBezTo>
                <a:close/>
                <a:moveTo>
                  <a:pt x="1241745" y="62731"/>
                </a:moveTo>
                <a:cubicBezTo>
                  <a:pt x="1241745" y="59558"/>
                  <a:pt x="1240503" y="56995"/>
                  <a:pt x="1238019" y="55037"/>
                </a:cubicBezTo>
                <a:cubicBezTo>
                  <a:pt x="1235531" y="53078"/>
                  <a:pt x="1231985" y="52099"/>
                  <a:pt x="1227385" y="52099"/>
                </a:cubicBezTo>
                <a:cubicBezTo>
                  <a:pt x="1223345" y="52099"/>
                  <a:pt x="1219770" y="52798"/>
                  <a:pt x="1216664" y="54199"/>
                </a:cubicBezTo>
                <a:cubicBezTo>
                  <a:pt x="1213557" y="55598"/>
                  <a:pt x="1210807" y="57474"/>
                  <a:pt x="1208412" y="59840"/>
                </a:cubicBezTo>
                <a:cubicBezTo>
                  <a:pt x="1206019" y="62201"/>
                  <a:pt x="1203966" y="64952"/>
                  <a:pt x="1202257" y="68087"/>
                </a:cubicBezTo>
                <a:cubicBezTo>
                  <a:pt x="1200550" y="71229"/>
                  <a:pt x="1199164" y="74538"/>
                  <a:pt x="1198109" y="78020"/>
                </a:cubicBezTo>
                <a:lnTo>
                  <a:pt x="1207620" y="78020"/>
                </a:lnTo>
                <a:cubicBezTo>
                  <a:pt x="1214148" y="78020"/>
                  <a:pt x="1219598" y="77612"/>
                  <a:pt x="1223983" y="76802"/>
                </a:cubicBezTo>
                <a:cubicBezTo>
                  <a:pt x="1228364" y="75999"/>
                  <a:pt x="1231877" y="74895"/>
                  <a:pt x="1234516" y="73498"/>
                </a:cubicBezTo>
                <a:cubicBezTo>
                  <a:pt x="1237159" y="72098"/>
                  <a:pt x="1239024" y="70466"/>
                  <a:pt x="1240114" y="68602"/>
                </a:cubicBezTo>
                <a:cubicBezTo>
                  <a:pt x="1241201" y="66737"/>
                  <a:pt x="1241745" y="64779"/>
                  <a:pt x="1241745" y="6273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198556" y="6208237"/>
            <a:ext cx="668976" cy="164354"/>
          </a:xfrm>
          <a:custGeom>
            <a:avLst/>
            <a:gdLst/>
            <a:ahLst/>
            <a:cxnLst/>
            <a:rect l="l" t="t" r="r" b="b"/>
            <a:pathLst>
              <a:path w="668976" h="164354">
                <a:moveTo>
                  <a:pt x="91710" y="70373"/>
                </a:moveTo>
                <a:cubicBezTo>
                  <a:pt x="91710" y="73976"/>
                  <a:pt x="91369" y="78034"/>
                  <a:pt x="90683" y="82541"/>
                </a:cubicBezTo>
                <a:cubicBezTo>
                  <a:pt x="90004" y="87048"/>
                  <a:pt x="88917" y="91599"/>
                  <a:pt x="87422" y="96199"/>
                </a:cubicBezTo>
                <a:cubicBezTo>
                  <a:pt x="85932" y="100800"/>
                  <a:pt x="84020" y="105260"/>
                  <a:pt x="81689" y="109581"/>
                </a:cubicBezTo>
                <a:cubicBezTo>
                  <a:pt x="79355" y="113900"/>
                  <a:pt x="76544" y="117738"/>
                  <a:pt x="73253" y="121097"/>
                </a:cubicBezTo>
                <a:cubicBezTo>
                  <a:pt x="69955" y="124453"/>
                  <a:pt x="66150" y="127141"/>
                  <a:pt x="61831" y="129160"/>
                </a:cubicBezTo>
                <a:cubicBezTo>
                  <a:pt x="57506" y="131181"/>
                  <a:pt x="52618" y="132192"/>
                  <a:pt x="47146" y="132192"/>
                </a:cubicBezTo>
                <a:cubicBezTo>
                  <a:pt x="44351" y="132192"/>
                  <a:pt x="41804" y="131907"/>
                  <a:pt x="39499" y="131350"/>
                </a:cubicBezTo>
                <a:cubicBezTo>
                  <a:pt x="37199" y="130792"/>
                  <a:pt x="35086" y="130014"/>
                  <a:pt x="33163" y="129017"/>
                </a:cubicBezTo>
                <a:cubicBezTo>
                  <a:pt x="31237" y="128024"/>
                  <a:pt x="29462" y="126860"/>
                  <a:pt x="27847" y="125522"/>
                </a:cubicBezTo>
                <a:cubicBezTo>
                  <a:pt x="26234" y="124182"/>
                  <a:pt x="24739" y="122710"/>
                  <a:pt x="23371" y="121097"/>
                </a:cubicBezTo>
                <a:lnTo>
                  <a:pt x="15444" y="161370"/>
                </a:lnTo>
                <a:cubicBezTo>
                  <a:pt x="15322" y="161867"/>
                  <a:pt x="15120" y="162302"/>
                  <a:pt x="14839" y="162677"/>
                </a:cubicBezTo>
                <a:cubicBezTo>
                  <a:pt x="14559" y="163052"/>
                  <a:pt x="14109" y="163361"/>
                  <a:pt x="13486" y="163609"/>
                </a:cubicBezTo>
                <a:cubicBezTo>
                  <a:pt x="12867" y="163858"/>
                  <a:pt x="12042" y="164041"/>
                  <a:pt x="11017" y="164168"/>
                </a:cubicBezTo>
                <a:cubicBezTo>
                  <a:pt x="9991" y="164294"/>
                  <a:pt x="8702" y="164355"/>
                  <a:pt x="7150" y="164355"/>
                </a:cubicBezTo>
                <a:cubicBezTo>
                  <a:pt x="5717" y="164355"/>
                  <a:pt x="4518" y="164294"/>
                  <a:pt x="3561" y="164168"/>
                </a:cubicBezTo>
                <a:cubicBezTo>
                  <a:pt x="2595" y="164041"/>
                  <a:pt x="1832" y="163858"/>
                  <a:pt x="1274" y="163609"/>
                </a:cubicBezTo>
                <a:cubicBezTo>
                  <a:pt x="713" y="163361"/>
                  <a:pt x="356" y="163052"/>
                  <a:pt x="201" y="162677"/>
                </a:cubicBezTo>
                <a:cubicBezTo>
                  <a:pt x="46" y="162302"/>
                  <a:pt x="0" y="161867"/>
                  <a:pt x="62" y="161370"/>
                </a:cubicBezTo>
                <a:lnTo>
                  <a:pt x="23648" y="44082"/>
                </a:lnTo>
                <a:cubicBezTo>
                  <a:pt x="23775" y="43089"/>
                  <a:pt x="24397" y="42376"/>
                  <a:pt x="25514" y="41941"/>
                </a:cubicBezTo>
                <a:cubicBezTo>
                  <a:pt x="26632" y="41505"/>
                  <a:pt x="28498" y="41289"/>
                  <a:pt x="31108" y="41289"/>
                </a:cubicBezTo>
                <a:cubicBezTo>
                  <a:pt x="32415" y="41289"/>
                  <a:pt x="33473" y="41332"/>
                  <a:pt x="34279" y="41425"/>
                </a:cubicBezTo>
                <a:cubicBezTo>
                  <a:pt x="35086" y="41519"/>
                  <a:pt x="35741" y="41674"/>
                  <a:pt x="36238" y="41890"/>
                </a:cubicBezTo>
                <a:cubicBezTo>
                  <a:pt x="36738" y="42109"/>
                  <a:pt x="37044" y="42402"/>
                  <a:pt x="37173" y="42775"/>
                </a:cubicBezTo>
                <a:cubicBezTo>
                  <a:pt x="37297" y="43150"/>
                  <a:pt x="37325" y="43585"/>
                  <a:pt x="37260" y="44082"/>
                </a:cubicBezTo>
                <a:lnTo>
                  <a:pt x="34092" y="60027"/>
                </a:lnTo>
                <a:cubicBezTo>
                  <a:pt x="34963" y="57974"/>
                  <a:pt x="36439" y="55786"/>
                  <a:pt x="38520" y="53453"/>
                </a:cubicBezTo>
                <a:cubicBezTo>
                  <a:pt x="40605" y="51120"/>
                  <a:pt x="43089" y="48946"/>
                  <a:pt x="45984" y="46927"/>
                </a:cubicBezTo>
                <a:cubicBezTo>
                  <a:pt x="48870" y="44906"/>
                  <a:pt x="52088" y="43247"/>
                  <a:pt x="55630" y="41941"/>
                </a:cubicBezTo>
                <a:cubicBezTo>
                  <a:pt x="59174" y="40634"/>
                  <a:pt x="62776" y="39982"/>
                  <a:pt x="66446" y="39982"/>
                </a:cubicBezTo>
                <a:cubicBezTo>
                  <a:pt x="71169" y="39982"/>
                  <a:pt x="75128" y="40789"/>
                  <a:pt x="78333" y="42404"/>
                </a:cubicBezTo>
                <a:cubicBezTo>
                  <a:pt x="81533" y="44021"/>
                  <a:pt x="84128" y="46185"/>
                  <a:pt x="86115" y="48885"/>
                </a:cubicBezTo>
                <a:cubicBezTo>
                  <a:pt x="88107" y="51589"/>
                  <a:pt x="89535" y="54792"/>
                  <a:pt x="90407" y="58490"/>
                </a:cubicBezTo>
                <a:cubicBezTo>
                  <a:pt x="91274" y="62187"/>
                  <a:pt x="91710" y="66151"/>
                  <a:pt x="91710" y="70373"/>
                </a:cubicBezTo>
                <a:close/>
                <a:moveTo>
                  <a:pt x="75582" y="71400"/>
                </a:moveTo>
                <a:cubicBezTo>
                  <a:pt x="75582" y="68727"/>
                  <a:pt x="75349" y="66273"/>
                  <a:pt x="74884" y="64034"/>
                </a:cubicBezTo>
                <a:cubicBezTo>
                  <a:pt x="74416" y="61798"/>
                  <a:pt x="73670" y="59868"/>
                  <a:pt x="72645" y="58251"/>
                </a:cubicBezTo>
                <a:cubicBezTo>
                  <a:pt x="71619" y="56640"/>
                  <a:pt x="70282" y="55394"/>
                  <a:pt x="68637" y="54522"/>
                </a:cubicBezTo>
                <a:cubicBezTo>
                  <a:pt x="66993" y="53655"/>
                  <a:pt x="64951" y="53219"/>
                  <a:pt x="62529" y="53219"/>
                </a:cubicBezTo>
                <a:cubicBezTo>
                  <a:pt x="59170" y="53219"/>
                  <a:pt x="55754" y="54152"/>
                  <a:pt x="52272" y="56012"/>
                </a:cubicBezTo>
                <a:cubicBezTo>
                  <a:pt x="48791" y="57880"/>
                  <a:pt x="45562" y="60491"/>
                  <a:pt x="42578" y="63847"/>
                </a:cubicBezTo>
                <a:cubicBezTo>
                  <a:pt x="39593" y="67205"/>
                  <a:pt x="36936" y="71165"/>
                  <a:pt x="34603" y="75734"/>
                </a:cubicBezTo>
                <a:cubicBezTo>
                  <a:pt x="32274" y="80302"/>
                  <a:pt x="30578" y="85288"/>
                  <a:pt x="29524" y="90698"/>
                </a:cubicBezTo>
                <a:lnTo>
                  <a:pt x="26446" y="106085"/>
                </a:lnTo>
                <a:cubicBezTo>
                  <a:pt x="29369" y="110437"/>
                  <a:pt x="32508" y="113682"/>
                  <a:pt x="35867" y="115827"/>
                </a:cubicBezTo>
                <a:cubicBezTo>
                  <a:pt x="39222" y="117969"/>
                  <a:pt x="43013" y="119041"/>
                  <a:pt x="47239" y="119041"/>
                </a:cubicBezTo>
                <a:cubicBezTo>
                  <a:pt x="50534" y="119041"/>
                  <a:pt x="53532" y="118264"/>
                  <a:pt x="56237" y="116708"/>
                </a:cubicBezTo>
                <a:cubicBezTo>
                  <a:pt x="58939" y="115154"/>
                  <a:pt x="61334" y="113072"/>
                  <a:pt x="63414" y="110462"/>
                </a:cubicBezTo>
                <a:cubicBezTo>
                  <a:pt x="65494" y="107852"/>
                  <a:pt x="67299" y="104905"/>
                  <a:pt x="68822" y="101607"/>
                </a:cubicBezTo>
                <a:cubicBezTo>
                  <a:pt x="70344" y="98312"/>
                  <a:pt x="71619" y="94892"/>
                  <a:pt x="72645" y="91350"/>
                </a:cubicBezTo>
                <a:cubicBezTo>
                  <a:pt x="73670" y="87808"/>
                  <a:pt x="74416" y="84294"/>
                  <a:pt x="74884" y="80813"/>
                </a:cubicBezTo>
                <a:cubicBezTo>
                  <a:pt x="75349" y="77332"/>
                  <a:pt x="75582" y="74192"/>
                  <a:pt x="75582" y="71400"/>
                </a:cubicBezTo>
                <a:close/>
                <a:moveTo>
                  <a:pt x="174596" y="128085"/>
                </a:moveTo>
                <a:cubicBezTo>
                  <a:pt x="174345" y="129146"/>
                  <a:pt x="173664" y="129888"/>
                  <a:pt x="172544" y="130324"/>
                </a:cubicBezTo>
                <a:cubicBezTo>
                  <a:pt x="171421" y="130759"/>
                  <a:pt x="169560" y="130975"/>
                  <a:pt x="166950" y="130975"/>
                </a:cubicBezTo>
                <a:cubicBezTo>
                  <a:pt x="165705" y="130975"/>
                  <a:pt x="164683" y="130914"/>
                  <a:pt x="163877" y="130792"/>
                </a:cubicBezTo>
                <a:cubicBezTo>
                  <a:pt x="163066" y="130665"/>
                  <a:pt x="162415" y="130493"/>
                  <a:pt x="161918" y="130273"/>
                </a:cubicBezTo>
                <a:cubicBezTo>
                  <a:pt x="161420" y="130057"/>
                  <a:pt x="161074" y="129780"/>
                  <a:pt x="160891" y="129439"/>
                </a:cubicBezTo>
                <a:cubicBezTo>
                  <a:pt x="160700" y="129096"/>
                  <a:pt x="160700" y="128642"/>
                  <a:pt x="160891" y="128085"/>
                </a:cubicBezTo>
                <a:lnTo>
                  <a:pt x="163965" y="112238"/>
                </a:lnTo>
                <a:cubicBezTo>
                  <a:pt x="163159" y="114225"/>
                  <a:pt x="161698" y="116399"/>
                  <a:pt x="159585" y="118764"/>
                </a:cubicBezTo>
                <a:cubicBezTo>
                  <a:pt x="157471" y="121126"/>
                  <a:pt x="154970" y="123301"/>
                  <a:pt x="152082" y="125291"/>
                </a:cubicBezTo>
                <a:cubicBezTo>
                  <a:pt x="149191" y="127278"/>
                  <a:pt x="145977" y="128927"/>
                  <a:pt x="142434" y="130234"/>
                </a:cubicBezTo>
                <a:cubicBezTo>
                  <a:pt x="138888" y="131540"/>
                  <a:pt x="135281" y="132192"/>
                  <a:pt x="131616" y="132192"/>
                </a:cubicBezTo>
                <a:cubicBezTo>
                  <a:pt x="126641" y="132192"/>
                  <a:pt x="122526" y="131321"/>
                  <a:pt x="119265" y="129578"/>
                </a:cubicBezTo>
                <a:cubicBezTo>
                  <a:pt x="116000" y="127840"/>
                  <a:pt x="113404" y="125536"/>
                  <a:pt x="111477" y="122677"/>
                </a:cubicBezTo>
                <a:cubicBezTo>
                  <a:pt x="109548" y="119820"/>
                  <a:pt x="108227" y="116586"/>
                  <a:pt x="107514" y="112979"/>
                </a:cubicBezTo>
                <a:cubicBezTo>
                  <a:pt x="106801" y="109375"/>
                  <a:pt x="106442" y="105678"/>
                  <a:pt x="106442" y="101891"/>
                </a:cubicBezTo>
                <a:cubicBezTo>
                  <a:pt x="106442" y="98410"/>
                  <a:pt x="106769" y="94460"/>
                  <a:pt x="107421" y="90047"/>
                </a:cubicBezTo>
                <a:cubicBezTo>
                  <a:pt x="108072" y="85634"/>
                  <a:pt x="109130" y="81126"/>
                  <a:pt x="110592" y="76525"/>
                </a:cubicBezTo>
                <a:cubicBezTo>
                  <a:pt x="112054" y="71928"/>
                  <a:pt x="113948" y="67457"/>
                  <a:pt x="116280" y="63105"/>
                </a:cubicBezTo>
                <a:cubicBezTo>
                  <a:pt x="118610" y="58752"/>
                  <a:pt x="121418" y="54850"/>
                  <a:pt x="124715" y="51397"/>
                </a:cubicBezTo>
                <a:cubicBezTo>
                  <a:pt x="128009" y="47949"/>
                  <a:pt x="131832" y="45184"/>
                  <a:pt x="136184" y="43103"/>
                </a:cubicBezTo>
                <a:cubicBezTo>
                  <a:pt x="140538" y="41022"/>
                  <a:pt x="145473" y="39982"/>
                  <a:pt x="151006" y="39982"/>
                </a:cubicBezTo>
                <a:cubicBezTo>
                  <a:pt x="156540" y="39982"/>
                  <a:pt x="161281" y="41097"/>
                  <a:pt x="165229" y="43334"/>
                </a:cubicBezTo>
                <a:cubicBezTo>
                  <a:pt x="169171" y="45573"/>
                  <a:pt x="172699" y="48650"/>
                  <a:pt x="175807" y="52568"/>
                </a:cubicBezTo>
                <a:lnTo>
                  <a:pt x="177581" y="44082"/>
                </a:lnTo>
                <a:cubicBezTo>
                  <a:pt x="177830" y="43089"/>
                  <a:pt x="178542" y="42376"/>
                  <a:pt x="179726" y="41941"/>
                </a:cubicBezTo>
                <a:cubicBezTo>
                  <a:pt x="180907" y="41505"/>
                  <a:pt x="182736" y="41289"/>
                  <a:pt x="185224" y="41289"/>
                </a:cubicBezTo>
                <a:cubicBezTo>
                  <a:pt x="186470" y="41289"/>
                  <a:pt x="187510" y="41332"/>
                  <a:pt x="188352" y="41425"/>
                </a:cubicBezTo>
                <a:cubicBezTo>
                  <a:pt x="189187" y="41519"/>
                  <a:pt x="189856" y="41688"/>
                  <a:pt x="190357" y="41941"/>
                </a:cubicBezTo>
                <a:cubicBezTo>
                  <a:pt x="190854" y="42188"/>
                  <a:pt x="191159" y="42498"/>
                  <a:pt x="191286" y="42873"/>
                </a:cubicBezTo>
                <a:cubicBezTo>
                  <a:pt x="191409" y="43247"/>
                  <a:pt x="191438" y="43646"/>
                  <a:pt x="191376" y="44082"/>
                </a:cubicBezTo>
                <a:close/>
                <a:moveTo>
                  <a:pt x="171706" y="66086"/>
                </a:moveTo>
                <a:cubicBezTo>
                  <a:pt x="168782" y="61798"/>
                  <a:pt x="165629" y="58579"/>
                  <a:pt x="162242" y="56434"/>
                </a:cubicBezTo>
                <a:cubicBezTo>
                  <a:pt x="158850" y="54291"/>
                  <a:pt x="155045" y="53219"/>
                  <a:pt x="150822" y="53219"/>
                </a:cubicBezTo>
                <a:cubicBezTo>
                  <a:pt x="147463" y="53219"/>
                  <a:pt x="144433" y="54011"/>
                  <a:pt x="141733" y="55598"/>
                </a:cubicBezTo>
                <a:cubicBezTo>
                  <a:pt x="139028" y="57183"/>
                  <a:pt x="136635" y="59277"/>
                  <a:pt x="134554" y="61887"/>
                </a:cubicBezTo>
                <a:cubicBezTo>
                  <a:pt x="132465" y="64498"/>
                  <a:pt x="130666" y="67468"/>
                  <a:pt x="129143" y="70794"/>
                </a:cubicBezTo>
                <a:cubicBezTo>
                  <a:pt x="127621" y="74121"/>
                  <a:pt x="126374" y="77551"/>
                  <a:pt x="125417" y="81093"/>
                </a:cubicBezTo>
                <a:cubicBezTo>
                  <a:pt x="124452" y="84637"/>
                  <a:pt x="123739" y="88118"/>
                  <a:pt x="123272" y="91538"/>
                </a:cubicBezTo>
                <a:cubicBezTo>
                  <a:pt x="122807" y="94958"/>
                  <a:pt x="122570" y="98035"/>
                  <a:pt x="122570" y="100768"/>
                </a:cubicBezTo>
                <a:cubicBezTo>
                  <a:pt x="122570" y="102946"/>
                  <a:pt x="122743" y="105105"/>
                  <a:pt x="123084" y="107248"/>
                </a:cubicBezTo>
                <a:cubicBezTo>
                  <a:pt x="123426" y="109397"/>
                  <a:pt x="124078" y="111355"/>
                  <a:pt x="125042" y="113123"/>
                </a:cubicBezTo>
                <a:cubicBezTo>
                  <a:pt x="126008" y="114894"/>
                  <a:pt x="127328" y="116323"/>
                  <a:pt x="129006" y="117410"/>
                </a:cubicBezTo>
                <a:cubicBezTo>
                  <a:pt x="130684" y="118497"/>
                  <a:pt x="132861" y="119041"/>
                  <a:pt x="135533" y="119041"/>
                </a:cubicBezTo>
                <a:cubicBezTo>
                  <a:pt x="138952" y="119041"/>
                  <a:pt x="142384" y="118091"/>
                  <a:pt x="145832" y="116197"/>
                </a:cubicBezTo>
                <a:cubicBezTo>
                  <a:pt x="149285" y="114304"/>
                  <a:pt x="152500" y="111676"/>
                  <a:pt x="155480" y="108321"/>
                </a:cubicBezTo>
                <a:cubicBezTo>
                  <a:pt x="158465" y="104962"/>
                  <a:pt x="161108" y="101012"/>
                  <a:pt x="163408" y="96477"/>
                </a:cubicBezTo>
                <a:cubicBezTo>
                  <a:pt x="165707" y="91941"/>
                  <a:pt x="167418" y="86941"/>
                  <a:pt x="168534" y="81468"/>
                </a:cubicBezTo>
                <a:close/>
                <a:moveTo>
                  <a:pt x="302047" y="1941"/>
                </a:moveTo>
                <a:cubicBezTo>
                  <a:pt x="302047" y="2315"/>
                  <a:pt x="302029" y="2794"/>
                  <a:pt x="302000" y="3385"/>
                </a:cubicBezTo>
                <a:cubicBezTo>
                  <a:pt x="301969" y="3975"/>
                  <a:pt x="301892" y="4629"/>
                  <a:pt x="301770" y="5343"/>
                </a:cubicBezTo>
                <a:cubicBezTo>
                  <a:pt x="301641" y="6059"/>
                  <a:pt x="301518" y="6807"/>
                  <a:pt x="301396" y="7582"/>
                </a:cubicBezTo>
                <a:cubicBezTo>
                  <a:pt x="301266" y="8355"/>
                  <a:pt x="301082" y="9091"/>
                  <a:pt x="300834" y="9770"/>
                </a:cubicBezTo>
                <a:cubicBezTo>
                  <a:pt x="300585" y="10455"/>
                  <a:pt x="300338" y="11095"/>
                  <a:pt x="300089" y="11682"/>
                </a:cubicBezTo>
                <a:cubicBezTo>
                  <a:pt x="299837" y="12272"/>
                  <a:pt x="299559" y="12727"/>
                  <a:pt x="299247" y="13035"/>
                </a:cubicBezTo>
                <a:cubicBezTo>
                  <a:pt x="298872" y="13410"/>
                  <a:pt x="298347" y="13720"/>
                  <a:pt x="297662" y="13965"/>
                </a:cubicBezTo>
                <a:cubicBezTo>
                  <a:pt x="296982" y="14217"/>
                  <a:pt x="296047" y="14401"/>
                  <a:pt x="294869" y="14530"/>
                </a:cubicBezTo>
                <a:lnTo>
                  <a:pt x="267269" y="18908"/>
                </a:lnTo>
                <a:cubicBezTo>
                  <a:pt x="261490" y="19901"/>
                  <a:pt x="256533" y="21302"/>
                  <a:pt x="252399" y="23101"/>
                </a:cubicBezTo>
                <a:cubicBezTo>
                  <a:pt x="248263" y="24905"/>
                  <a:pt x="244736" y="27238"/>
                  <a:pt x="241819" y="30097"/>
                </a:cubicBezTo>
                <a:cubicBezTo>
                  <a:pt x="240073" y="31839"/>
                  <a:pt x="238551" y="33797"/>
                  <a:pt x="237250" y="35972"/>
                </a:cubicBezTo>
                <a:cubicBezTo>
                  <a:pt x="235943" y="38146"/>
                  <a:pt x="234749" y="40410"/>
                  <a:pt x="233661" y="42775"/>
                </a:cubicBezTo>
                <a:cubicBezTo>
                  <a:pt x="232567" y="45137"/>
                  <a:pt x="231499" y="47563"/>
                  <a:pt x="230440" y="50051"/>
                </a:cubicBezTo>
                <a:cubicBezTo>
                  <a:pt x="229386" y="52535"/>
                  <a:pt x="228266" y="55023"/>
                  <a:pt x="227084" y="57511"/>
                </a:cubicBezTo>
                <a:cubicBezTo>
                  <a:pt x="228697" y="55206"/>
                  <a:pt x="230689" y="53031"/>
                  <a:pt x="233049" y="50983"/>
                </a:cubicBezTo>
                <a:cubicBezTo>
                  <a:pt x="235416" y="48932"/>
                  <a:pt x="238039" y="47156"/>
                  <a:pt x="240930" y="45667"/>
                </a:cubicBezTo>
                <a:cubicBezTo>
                  <a:pt x="243817" y="44176"/>
                  <a:pt x="246942" y="42995"/>
                  <a:pt x="250298" y="42124"/>
                </a:cubicBezTo>
                <a:cubicBezTo>
                  <a:pt x="253656" y="41256"/>
                  <a:pt x="257169" y="40821"/>
                  <a:pt x="260834" y="40821"/>
                </a:cubicBezTo>
                <a:cubicBezTo>
                  <a:pt x="266307" y="40821"/>
                  <a:pt x="270965" y="41548"/>
                  <a:pt x="274821" y="43010"/>
                </a:cubicBezTo>
                <a:cubicBezTo>
                  <a:pt x="278673" y="44470"/>
                  <a:pt x="281815" y="46538"/>
                  <a:pt x="284238" y="49209"/>
                </a:cubicBezTo>
                <a:cubicBezTo>
                  <a:pt x="286665" y="51880"/>
                  <a:pt x="288432" y="55084"/>
                  <a:pt x="289552" y="58814"/>
                </a:cubicBezTo>
                <a:cubicBezTo>
                  <a:pt x="290672" y="62540"/>
                  <a:pt x="291229" y="66676"/>
                  <a:pt x="291229" y="71215"/>
                </a:cubicBezTo>
                <a:cubicBezTo>
                  <a:pt x="291229" y="76123"/>
                  <a:pt x="290747" y="81032"/>
                  <a:pt x="289785" y="85944"/>
                </a:cubicBezTo>
                <a:cubicBezTo>
                  <a:pt x="288824" y="90857"/>
                  <a:pt x="287391" y="95563"/>
                  <a:pt x="285494" y="100070"/>
                </a:cubicBezTo>
                <a:cubicBezTo>
                  <a:pt x="283600" y="104577"/>
                  <a:pt x="281222" y="108784"/>
                  <a:pt x="278363" y="112701"/>
                </a:cubicBezTo>
                <a:cubicBezTo>
                  <a:pt x="275505" y="116619"/>
                  <a:pt x="272178" y="120024"/>
                  <a:pt x="268387" y="122912"/>
                </a:cubicBezTo>
                <a:cubicBezTo>
                  <a:pt x="264596" y="125803"/>
                  <a:pt x="260305" y="128073"/>
                  <a:pt x="255521" y="129719"/>
                </a:cubicBezTo>
                <a:cubicBezTo>
                  <a:pt x="250736" y="131364"/>
                  <a:pt x="245513" y="132192"/>
                  <a:pt x="239860" y="132192"/>
                </a:cubicBezTo>
                <a:cubicBezTo>
                  <a:pt x="232834" y="132192"/>
                  <a:pt x="227164" y="131181"/>
                  <a:pt x="222843" y="129160"/>
                </a:cubicBezTo>
                <a:cubicBezTo>
                  <a:pt x="218520" y="127141"/>
                  <a:pt x="215183" y="124484"/>
                  <a:pt x="212818" y="121187"/>
                </a:cubicBezTo>
                <a:cubicBezTo>
                  <a:pt x="210456" y="117893"/>
                  <a:pt x="208872" y="114163"/>
                  <a:pt x="208066" y="109999"/>
                </a:cubicBezTo>
                <a:cubicBezTo>
                  <a:pt x="207256" y="105833"/>
                  <a:pt x="206853" y="101607"/>
                  <a:pt x="206853" y="97319"/>
                </a:cubicBezTo>
                <a:cubicBezTo>
                  <a:pt x="206853" y="94831"/>
                  <a:pt x="207072" y="91617"/>
                  <a:pt x="207507" y="87667"/>
                </a:cubicBezTo>
                <a:cubicBezTo>
                  <a:pt x="207943" y="83725"/>
                  <a:pt x="208609" y="79388"/>
                  <a:pt x="209513" y="74665"/>
                </a:cubicBezTo>
                <a:cubicBezTo>
                  <a:pt x="210409" y="69942"/>
                  <a:pt x="211543" y="65017"/>
                  <a:pt x="212911" y="59883"/>
                </a:cubicBezTo>
                <a:cubicBezTo>
                  <a:pt x="214279" y="54756"/>
                  <a:pt x="215882" y="49784"/>
                  <a:pt x="217714" y="44968"/>
                </a:cubicBezTo>
                <a:cubicBezTo>
                  <a:pt x="219547" y="40155"/>
                  <a:pt x="221627" y="35648"/>
                  <a:pt x="223960" y="31450"/>
                </a:cubicBezTo>
                <a:cubicBezTo>
                  <a:pt x="226293" y="27256"/>
                  <a:pt x="228887" y="23728"/>
                  <a:pt x="231746" y="20866"/>
                </a:cubicBezTo>
                <a:cubicBezTo>
                  <a:pt x="236164" y="16452"/>
                  <a:pt x="241183" y="13004"/>
                  <a:pt x="246805" y="10516"/>
                </a:cubicBezTo>
                <a:cubicBezTo>
                  <a:pt x="252432" y="8028"/>
                  <a:pt x="258847" y="6261"/>
                  <a:pt x="266058" y="5202"/>
                </a:cubicBezTo>
                <a:lnTo>
                  <a:pt x="297756" y="259"/>
                </a:lnTo>
                <a:cubicBezTo>
                  <a:pt x="299559" y="14"/>
                  <a:pt x="300726" y="0"/>
                  <a:pt x="301255" y="216"/>
                </a:cubicBezTo>
                <a:cubicBezTo>
                  <a:pt x="301784" y="436"/>
                  <a:pt x="302047" y="1008"/>
                  <a:pt x="302047" y="1941"/>
                </a:cubicBezTo>
                <a:close/>
                <a:moveTo>
                  <a:pt x="275098" y="74567"/>
                </a:moveTo>
                <a:cubicBezTo>
                  <a:pt x="275098" y="71400"/>
                  <a:pt x="274821" y="68523"/>
                  <a:pt x="274262" y="65945"/>
                </a:cubicBezTo>
                <a:cubicBezTo>
                  <a:pt x="273705" y="63364"/>
                  <a:pt x="272740" y="61161"/>
                  <a:pt x="271372" y="59324"/>
                </a:cubicBezTo>
                <a:cubicBezTo>
                  <a:pt x="270004" y="57492"/>
                  <a:pt x="268139" y="56063"/>
                  <a:pt x="265777" y="55037"/>
                </a:cubicBezTo>
                <a:cubicBezTo>
                  <a:pt x="263412" y="54011"/>
                  <a:pt x="260432" y="53500"/>
                  <a:pt x="256824" y="53500"/>
                </a:cubicBezTo>
                <a:cubicBezTo>
                  <a:pt x="252846" y="53500"/>
                  <a:pt x="248822" y="54403"/>
                  <a:pt x="244750" y="56204"/>
                </a:cubicBezTo>
                <a:cubicBezTo>
                  <a:pt x="240682" y="58004"/>
                  <a:pt x="237013" y="60754"/>
                  <a:pt x="233752" y="64451"/>
                </a:cubicBezTo>
                <a:cubicBezTo>
                  <a:pt x="230486" y="68148"/>
                  <a:pt x="227816" y="72799"/>
                  <a:pt x="225734" y="78393"/>
                </a:cubicBezTo>
                <a:cubicBezTo>
                  <a:pt x="223654" y="83985"/>
                  <a:pt x="222610" y="90604"/>
                  <a:pt x="222610" y="98251"/>
                </a:cubicBezTo>
                <a:cubicBezTo>
                  <a:pt x="222610" y="102042"/>
                  <a:pt x="223064" y="105275"/>
                  <a:pt x="223964" y="107946"/>
                </a:cubicBezTo>
                <a:cubicBezTo>
                  <a:pt x="224863" y="110617"/>
                  <a:pt x="226123" y="112795"/>
                  <a:pt x="227739" y="114473"/>
                </a:cubicBezTo>
                <a:cubicBezTo>
                  <a:pt x="229352" y="116151"/>
                  <a:pt x="231344" y="117379"/>
                  <a:pt x="233705" y="118156"/>
                </a:cubicBezTo>
                <a:cubicBezTo>
                  <a:pt x="236071" y="118933"/>
                  <a:pt x="238742" y="119322"/>
                  <a:pt x="241722" y="119322"/>
                </a:cubicBezTo>
                <a:cubicBezTo>
                  <a:pt x="246820" y="119322"/>
                  <a:pt x="251420" y="118127"/>
                  <a:pt x="255521" y="115733"/>
                </a:cubicBezTo>
                <a:cubicBezTo>
                  <a:pt x="259626" y="113339"/>
                  <a:pt x="263121" y="110091"/>
                  <a:pt x="266011" y="105988"/>
                </a:cubicBezTo>
                <a:cubicBezTo>
                  <a:pt x="268899" y="101883"/>
                  <a:pt x="271142" y="97132"/>
                  <a:pt x="272726" y="91725"/>
                </a:cubicBezTo>
                <a:cubicBezTo>
                  <a:pt x="274309" y="86314"/>
                  <a:pt x="275098" y="80597"/>
                  <a:pt x="275098" y="74567"/>
                </a:cubicBezTo>
                <a:close/>
                <a:moveTo>
                  <a:pt x="197064" y="41749"/>
                </a:moveTo>
                <a:close/>
                <a:moveTo>
                  <a:pt x="388912" y="71957"/>
                </a:moveTo>
                <a:cubicBezTo>
                  <a:pt x="388912" y="76558"/>
                  <a:pt x="388476" y="81252"/>
                  <a:pt x="387612" y="86036"/>
                </a:cubicBezTo>
                <a:cubicBezTo>
                  <a:pt x="386741" y="90822"/>
                  <a:pt x="385416" y="95437"/>
                  <a:pt x="383648" y="99882"/>
                </a:cubicBezTo>
                <a:cubicBezTo>
                  <a:pt x="381877" y="104324"/>
                  <a:pt x="379624" y="108508"/>
                  <a:pt x="376888" y="112420"/>
                </a:cubicBezTo>
                <a:cubicBezTo>
                  <a:pt x="374151" y="116337"/>
                  <a:pt x="370934" y="119757"/>
                  <a:pt x="367236" y="122677"/>
                </a:cubicBezTo>
                <a:cubicBezTo>
                  <a:pt x="363540" y="125597"/>
                  <a:pt x="359344" y="127916"/>
                  <a:pt x="354655" y="129621"/>
                </a:cubicBezTo>
                <a:cubicBezTo>
                  <a:pt x="349959" y="131336"/>
                  <a:pt x="344722" y="132192"/>
                  <a:pt x="338941" y="132192"/>
                </a:cubicBezTo>
                <a:cubicBezTo>
                  <a:pt x="332976" y="132192"/>
                  <a:pt x="327863" y="131472"/>
                  <a:pt x="323604" y="130043"/>
                </a:cubicBezTo>
                <a:cubicBezTo>
                  <a:pt x="319346" y="128614"/>
                  <a:pt x="315846" y="126533"/>
                  <a:pt x="313114" y="123797"/>
                </a:cubicBezTo>
                <a:cubicBezTo>
                  <a:pt x="310381" y="121064"/>
                  <a:pt x="308362" y="117706"/>
                  <a:pt x="307055" y="113727"/>
                </a:cubicBezTo>
                <a:cubicBezTo>
                  <a:pt x="305748" y="109750"/>
                  <a:pt x="305097" y="105242"/>
                  <a:pt x="305097" y="100210"/>
                </a:cubicBezTo>
                <a:cubicBezTo>
                  <a:pt x="305097" y="95610"/>
                  <a:pt x="305514" y="90918"/>
                  <a:pt x="306356" y="86130"/>
                </a:cubicBezTo>
                <a:cubicBezTo>
                  <a:pt x="307192" y="81346"/>
                  <a:pt x="308517" y="76745"/>
                  <a:pt x="310320" y="72332"/>
                </a:cubicBezTo>
                <a:cubicBezTo>
                  <a:pt x="312119" y="67917"/>
                  <a:pt x="314374" y="63738"/>
                  <a:pt x="317078" y="59793"/>
                </a:cubicBezTo>
                <a:cubicBezTo>
                  <a:pt x="319782" y="55843"/>
                  <a:pt x="322985" y="52409"/>
                  <a:pt x="326679" y="49486"/>
                </a:cubicBezTo>
                <a:cubicBezTo>
                  <a:pt x="330376" y="46570"/>
                  <a:pt x="334577" y="44252"/>
                  <a:pt x="339267" y="42545"/>
                </a:cubicBezTo>
                <a:cubicBezTo>
                  <a:pt x="343959" y="40834"/>
                  <a:pt x="349196" y="39982"/>
                  <a:pt x="354978" y="39982"/>
                </a:cubicBezTo>
                <a:cubicBezTo>
                  <a:pt x="360944" y="39982"/>
                  <a:pt x="366055" y="40709"/>
                  <a:pt x="370317" y="42171"/>
                </a:cubicBezTo>
                <a:cubicBezTo>
                  <a:pt x="374573" y="43632"/>
                  <a:pt x="378084" y="45732"/>
                  <a:pt x="380851" y="48467"/>
                </a:cubicBezTo>
                <a:cubicBezTo>
                  <a:pt x="383616" y="51199"/>
                  <a:pt x="385654" y="54554"/>
                  <a:pt x="386961" y="58536"/>
                </a:cubicBezTo>
                <a:cubicBezTo>
                  <a:pt x="388260" y="62515"/>
                  <a:pt x="388912" y="66989"/>
                  <a:pt x="388912" y="71957"/>
                </a:cubicBezTo>
                <a:close/>
                <a:moveTo>
                  <a:pt x="372689" y="72893"/>
                </a:moveTo>
                <a:cubicBezTo>
                  <a:pt x="372689" y="69783"/>
                  <a:pt x="372362" y="66985"/>
                  <a:pt x="371710" y="64498"/>
                </a:cubicBezTo>
                <a:cubicBezTo>
                  <a:pt x="371059" y="62014"/>
                  <a:pt x="369972" y="59915"/>
                  <a:pt x="368449" y="58208"/>
                </a:cubicBezTo>
                <a:cubicBezTo>
                  <a:pt x="366926" y="56499"/>
                  <a:pt x="364939" y="55178"/>
                  <a:pt x="362484" y="54246"/>
                </a:cubicBezTo>
                <a:cubicBezTo>
                  <a:pt x="360025" y="53312"/>
                  <a:pt x="357059" y="52845"/>
                  <a:pt x="353577" y="52845"/>
                </a:cubicBezTo>
                <a:cubicBezTo>
                  <a:pt x="349849" y="52845"/>
                  <a:pt x="346461" y="53510"/>
                  <a:pt x="343415" y="54850"/>
                </a:cubicBezTo>
                <a:cubicBezTo>
                  <a:pt x="340370" y="56185"/>
                  <a:pt x="337652" y="57990"/>
                  <a:pt x="335258" y="60257"/>
                </a:cubicBezTo>
                <a:cubicBezTo>
                  <a:pt x="332864" y="62529"/>
                  <a:pt x="330783" y="65185"/>
                  <a:pt x="329012" y="68231"/>
                </a:cubicBezTo>
                <a:cubicBezTo>
                  <a:pt x="327240" y="71276"/>
                  <a:pt x="325778" y="74520"/>
                  <a:pt x="324630" y="77973"/>
                </a:cubicBezTo>
                <a:cubicBezTo>
                  <a:pt x="323482" y="81421"/>
                  <a:pt x="322625" y="84964"/>
                  <a:pt x="322068" y="88600"/>
                </a:cubicBezTo>
                <a:cubicBezTo>
                  <a:pt x="321505" y="92236"/>
                  <a:pt x="321224" y="95796"/>
                  <a:pt x="321224" y="99277"/>
                </a:cubicBezTo>
                <a:cubicBezTo>
                  <a:pt x="321224" y="102387"/>
                  <a:pt x="321570" y="105181"/>
                  <a:pt x="322251" y="107669"/>
                </a:cubicBezTo>
                <a:cubicBezTo>
                  <a:pt x="322935" y="110156"/>
                  <a:pt x="324040" y="112266"/>
                  <a:pt x="325563" y="114005"/>
                </a:cubicBezTo>
                <a:cubicBezTo>
                  <a:pt x="327085" y="115748"/>
                  <a:pt x="329058" y="117086"/>
                  <a:pt x="331485" y="118015"/>
                </a:cubicBezTo>
                <a:cubicBezTo>
                  <a:pt x="333908" y="118948"/>
                  <a:pt x="336859" y="119416"/>
                  <a:pt x="340340" y="119416"/>
                </a:cubicBezTo>
                <a:cubicBezTo>
                  <a:pt x="344128" y="119416"/>
                  <a:pt x="347534" y="118746"/>
                  <a:pt x="350546" y="117410"/>
                </a:cubicBezTo>
                <a:cubicBezTo>
                  <a:pt x="353563" y="116072"/>
                  <a:pt x="356267" y="114257"/>
                  <a:pt x="358662" y="111957"/>
                </a:cubicBezTo>
                <a:cubicBezTo>
                  <a:pt x="361055" y="109656"/>
                  <a:pt x="363140" y="106985"/>
                  <a:pt x="364907" y="103939"/>
                </a:cubicBezTo>
                <a:cubicBezTo>
                  <a:pt x="366677" y="100894"/>
                  <a:pt x="368139" y="97629"/>
                  <a:pt x="369291" y="94148"/>
                </a:cubicBezTo>
                <a:cubicBezTo>
                  <a:pt x="370441" y="90667"/>
                  <a:pt x="371296" y="87123"/>
                  <a:pt x="371855" y="83520"/>
                </a:cubicBezTo>
                <a:cubicBezTo>
                  <a:pt x="372413" y="79916"/>
                  <a:pt x="372689" y="76374"/>
                  <a:pt x="372689" y="72893"/>
                </a:cubicBezTo>
                <a:close/>
                <a:moveTo>
                  <a:pt x="524758" y="128085"/>
                </a:moveTo>
                <a:cubicBezTo>
                  <a:pt x="524693" y="128581"/>
                  <a:pt x="524510" y="129003"/>
                  <a:pt x="524196" y="129345"/>
                </a:cubicBezTo>
                <a:cubicBezTo>
                  <a:pt x="523887" y="129690"/>
                  <a:pt x="523404" y="129982"/>
                  <a:pt x="522753" y="130230"/>
                </a:cubicBezTo>
                <a:cubicBezTo>
                  <a:pt x="522101" y="130479"/>
                  <a:pt x="521258" y="130665"/>
                  <a:pt x="520232" y="130792"/>
                </a:cubicBezTo>
                <a:cubicBezTo>
                  <a:pt x="519210" y="130914"/>
                  <a:pt x="517949" y="130975"/>
                  <a:pt x="516460" y="130975"/>
                </a:cubicBezTo>
                <a:cubicBezTo>
                  <a:pt x="514969" y="130975"/>
                  <a:pt x="513738" y="130914"/>
                  <a:pt x="512777" y="130792"/>
                </a:cubicBezTo>
                <a:cubicBezTo>
                  <a:pt x="511816" y="130665"/>
                  <a:pt x="511070" y="130479"/>
                  <a:pt x="510542" y="130230"/>
                </a:cubicBezTo>
                <a:cubicBezTo>
                  <a:pt x="510016" y="129982"/>
                  <a:pt x="509655" y="129690"/>
                  <a:pt x="509469" y="129345"/>
                </a:cubicBezTo>
                <a:cubicBezTo>
                  <a:pt x="509278" y="129003"/>
                  <a:pt x="509245" y="128581"/>
                  <a:pt x="509375" y="128085"/>
                </a:cubicBezTo>
                <a:lnTo>
                  <a:pt x="519721" y="76248"/>
                </a:lnTo>
                <a:cubicBezTo>
                  <a:pt x="520035" y="74445"/>
                  <a:pt x="520297" y="72734"/>
                  <a:pt x="520517" y="71118"/>
                </a:cubicBezTo>
                <a:cubicBezTo>
                  <a:pt x="520736" y="69502"/>
                  <a:pt x="520844" y="67889"/>
                  <a:pt x="520844" y="66273"/>
                </a:cubicBezTo>
                <a:cubicBezTo>
                  <a:pt x="520844" y="62295"/>
                  <a:pt x="520081" y="59122"/>
                  <a:pt x="518558" y="56761"/>
                </a:cubicBezTo>
                <a:cubicBezTo>
                  <a:pt x="517036" y="54399"/>
                  <a:pt x="514375" y="53219"/>
                  <a:pt x="510585" y="53219"/>
                </a:cubicBezTo>
                <a:cubicBezTo>
                  <a:pt x="507477" y="53219"/>
                  <a:pt x="504263" y="54166"/>
                  <a:pt x="500937" y="56059"/>
                </a:cubicBezTo>
                <a:cubicBezTo>
                  <a:pt x="497610" y="57957"/>
                  <a:pt x="494456" y="60566"/>
                  <a:pt x="491475" y="63893"/>
                </a:cubicBezTo>
                <a:cubicBezTo>
                  <a:pt x="488491" y="67220"/>
                  <a:pt x="485849" y="71165"/>
                  <a:pt x="483548" y="75734"/>
                </a:cubicBezTo>
                <a:cubicBezTo>
                  <a:pt x="481248" y="80302"/>
                  <a:pt x="479570" y="85259"/>
                  <a:pt x="478516" y="90604"/>
                </a:cubicBezTo>
                <a:lnTo>
                  <a:pt x="471052" y="128085"/>
                </a:lnTo>
                <a:cubicBezTo>
                  <a:pt x="470931" y="128581"/>
                  <a:pt x="470714" y="129003"/>
                  <a:pt x="470401" y="129345"/>
                </a:cubicBezTo>
                <a:cubicBezTo>
                  <a:pt x="470093" y="129690"/>
                  <a:pt x="469610" y="129982"/>
                  <a:pt x="468958" y="130230"/>
                </a:cubicBezTo>
                <a:cubicBezTo>
                  <a:pt x="468307" y="130479"/>
                  <a:pt x="467463" y="130665"/>
                  <a:pt x="466441" y="130792"/>
                </a:cubicBezTo>
                <a:cubicBezTo>
                  <a:pt x="465415" y="130914"/>
                  <a:pt x="464155" y="130975"/>
                  <a:pt x="462661" y="130975"/>
                </a:cubicBezTo>
                <a:cubicBezTo>
                  <a:pt x="461171" y="130975"/>
                  <a:pt x="459944" y="130914"/>
                  <a:pt x="458979" y="130792"/>
                </a:cubicBezTo>
                <a:cubicBezTo>
                  <a:pt x="458017" y="130665"/>
                  <a:pt x="457287" y="130479"/>
                  <a:pt x="456789" y="130230"/>
                </a:cubicBezTo>
                <a:cubicBezTo>
                  <a:pt x="456293" y="129982"/>
                  <a:pt x="455951" y="129690"/>
                  <a:pt x="455764" y="129345"/>
                </a:cubicBezTo>
                <a:cubicBezTo>
                  <a:pt x="455577" y="129003"/>
                  <a:pt x="455515" y="128581"/>
                  <a:pt x="455577" y="128085"/>
                </a:cubicBezTo>
                <a:lnTo>
                  <a:pt x="465927" y="76248"/>
                </a:lnTo>
                <a:cubicBezTo>
                  <a:pt x="466363" y="74384"/>
                  <a:pt x="466657" y="72548"/>
                  <a:pt x="466812" y="70748"/>
                </a:cubicBezTo>
                <a:cubicBezTo>
                  <a:pt x="466967" y="68947"/>
                  <a:pt x="467046" y="67266"/>
                  <a:pt x="467046" y="65715"/>
                </a:cubicBezTo>
                <a:cubicBezTo>
                  <a:pt x="467046" y="61924"/>
                  <a:pt x="466268" y="58893"/>
                  <a:pt x="464716" y="56621"/>
                </a:cubicBezTo>
                <a:cubicBezTo>
                  <a:pt x="463162" y="54354"/>
                  <a:pt x="460519" y="53219"/>
                  <a:pt x="456789" y="53219"/>
                </a:cubicBezTo>
                <a:cubicBezTo>
                  <a:pt x="453618" y="53219"/>
                  <a:pt x="450385" y="54166"/>
                  <a:pt x="447095" y="56059"/>
                </a:cubicBezTo>
                <a:cubicBezTo>
                  <a:pt x="443797" y="57957"/>
                  <a:pt x="440661" y="60566"/>
                  <a:pt x="437677" y="63893"/>
                </a:cubicBezTo>
                <a:cubicBezTo>
                  <a:pt x="434693" y="67220"/>
                  <a:pt x="432051" y="71165"/>
                  <a:pt x="429749" y="75734"/>
                </a:cubicBezTo>
                <a:cubicBezTo>
                  <a:pt x="427450" y="80302"/>
                  <a:pt x="425772" y="85259"/>
                  <a:pt x="424718" y="90604"/>
                </a:cubicBezTo>
                <a:lnTo>
                  <a:pt x="417254" y="128085"/>
                </a:lnTo>
                <a:cubicBezTo>
                  <a:pt x="417132" y="128581"/>
                  <a:pt x="416916" y="129003"/>
                  <a:pt x="416602" y="129345"/>
                </a:cubicBezTo>
                <a:cubicBezTo>
                  <a:pt x="416294" y="129690"/>
                  <a:pt x="415829" y="129982"/>
                  <a:pt x="415209" y="130230"/>
                </a:cubicBezTo>
                <a:cubicBezTo>
                  <a:pt x="414587" y="130479"/>
                  <a:pt x="413763" y="130665"/>
                  <a:pt x="412737" y="130792"/>
                </a:cubicBezTo>
                <a:cubicBezTo>
                  <a:pt x="411706" y="130914"/>
                  <a:pt x="410451" y="130975"/>
                  <a:pt x="408960" y="130975"/>
                </a:cubicBezTo>
                <a:cubicBezTo>
                  <a:pt x="407405" y="130975"/>
                  <a:pt x="406145" y="130914"/>
                  <a:pt x="405187" y="130792"/>
                </a:cubicBezTo>
                <a:cubicBezTo>
                  <a:pt x="404222" y="130665"/>
                  <a:pt x="403477" y="130479"/>
                  <a:pt x="402949" y="130230"/>
                </a:cubicBezTo>
                <a:cubicBezTo>
                  <a:pt x="402423" y="129982"/>
                  <a:pt x="402077" y="129690"/>
                  <a:pt x="401925" y="129345"/>
                </a:cubicBezTo>
                <a:cubicBezTo>
                  <a:pt x="401767" y="129003"/>
                  <a:pt x="401750" y="128581"/>
                  <a:pt x="401876" y="128085"/>
                </a:cubicBezTo>
                <a:lnTo>
                  <a:pt x="418749" y="44082"/>
                </a:lnTo>
                <a:cubicBezTo>
                  <a:pt x="418814" y="43646"/>
                  <a:pt x="418983" y="43247"/>
                  <a:pt x="419263" y="42873"/>
                </a:cubicBezTo>
                <a:cubicBezTo>
                  <a:pt x="419540" y="42498"/>
                  <a:pt x="419979" y="42188"/>
                  <a:pt x="420566" y="41941"/>
                </a:cubicBezTo>
                <a:cubicBezTo>
                  <a:pt x="421157" y="41688"/>
                  <a:pt x="421906" y="41519"/>
                  <a:pt x="422809" y="41425"/>
                </a:cubicBezTo>
                <a:cubicBezTo>
                  <a:pt x="423706" y="41332"/>
                  <a:pt x="424778" y="41289"/>
                  <a:pt x="426025" y="41289"/>
                </a:cubicBezTo>
                <a:cubicBezTo>
                  <a:pt x="427332" y="41289"/>
                  <a:pt x="428400" y="41332"/>
                  <a:pt x="429242" y="41425"/>
                </a:cubicBezTo>
                <a:cubicBezTo>
                  <a:pt x="430077" y="41519"/>
                  <a:pt x="430728" y="41688"/>
                  <a:pt x="431197" y="41941"/>
                </a:cubicBezTo>
                <a:cubicBezTo>
                  <a:pt x="431663" y="42188"/>
                  <a:pt x="431957" y="42498"/>
                  <a:pt x="432083" y="42873"/>
                </a:cubicBezTo>
                <a:cubicBezTo>
                  <a:pt x="432206" y="43247"/>
                  <a:pt x="432238" y="43646"/>
                  <a:pt x="432176" y="44082"/>
                </a:cubicBezTo>
                <a:lnTo>
                  <a:pt x="429005" y="60121"/>
                </a:lnTo>
                <a:cubicBezTo>
                  <a:pt x="429938" y="58007"/>
                  <a:pt x="431474" y="55771"/>
                  <a:pt x="433621" y="53406"/>
                </a:cubicBezTo>
                <a:cubicBezTo>
                  <a:pt x="435765" y="51045"/>
                  <a:pt x="438268" y="48870"/>
                  <a:pt x="441126" y="46880"/>
                </a:cubicBezTo>
                <a:cubicBezTo>
                  <a:pt x="443985" y="44892"/>
                  <a:pt x="447106" y="43247"/>
                  <a:pt x="450494" y="41941"/>
                </a:cubicBezTo>
                <a:cubicBezTo>
                  <a:pt x="453884" y="40634"/>
                  <a:pt x="457348" y="39982"/>
                  <a:pt x="460894" y="39982"/>
                </a:cubicBezTo>
                <a:cubicBezTo>
                  <a:pt x="464620" y="39982"/>
                  <a:pt x="467824" y="40493"/>
                  <a:pt x="470495" y="41519"/>
                </a:cubicBezTo>
                <a:cubicBezTo>
                  <a:pt x="473165" y="42545"/>
                  <a:pt x="475361" y="43942"/>
                  <a:pt x="477068" y="45713"/>
                </a:cubicBezTo>
                <a:cubicBezTo>
                  <a:pt x="478775" y="47488"/>
                  <a:pt x="480039" y="49597"/>
                  <a:pt x="480846" y="52052"/>
                </a:cubicBezTo>
                <a:cubicBezTo>
                  <a:pt x="481652" y="54511"/>
                  <a:pt x="482149" y="57197"/>
                  <a:pt x="482335" y="60121"/>
                </a:cubicBezTo>
                <a:cubicBezTo>
                  <a:pt x="483581" y="57943"/>
                  <a:pt x="485288" y="55674"/>
                  <a:pt x="487466" y="53312"/>
                </a:cubicBezTo>
                <a:cubicBezTo>
                  <a:pt x="489640" y="50947"/>
                  <a:pt x="492156" y="48787"/>
                  <a:pt x="495018" y="46829"/>
                </a:cubicBezTo>
                <a:cubicBezTo>
                  <a:pt x="497872" y="44878"/>
                  <a:pt x="500984" y="43247"/>
                  <a:pt x="504338" y="41941"/>
                </a:cubicBezTo>
                <a:cubicBezTo>
                  <a:pt x="507697" y="40634"/>
                  <a:pt x="511113" y="39982"/>
                  <a:pt x="514595" y="39982"/>
                </a:cubicBezTo>
                <a:cubicBezTo>
                  <a:pt x="518760" y="39982"/>
                  <a:pt x="522241" y="40569"/>
                  <a:pt x="525039" y="41749"/>
                </a:cubicBezTo>
                <a:cubicBezTo>
                  <a:pt x="527832" y="42934"/>
                  <a:pt x="530104" y="44551"/>
                  <a:pt x="531842" y="46599"/>
                </a:cubicBezTo>
                <a:cubicBezTo>
                  <a:pt x="533581" y="48650"/>
                  <a:pt x="534827" y="51045"/>
                  <a:pt x="535572" y="53777"/>
                </a:cubicBezTo>
                <a:cubicBezTo>
                  <a:pt x="536318" y="56509"/>
                  <a:pt x="536691" y="59493"/>
                  <a:pt x="536691" y="62731"/>
                </a:cubicBezTo>
                <a:cubicBezTo>
                  <a:pt x="536691" y="64905"/>
                  <a:pt x="536569" y="67047"/>
                  <a:pt x="536318" y="69159"/>
                </a:cubicBezTo>
                <a:cubicBezTo>
                  <a:pt x="536065" y="71276"/>
                  <a:pt x="535727" y="73451"/>
                  <a:pt x="535292" y="75690"/>
                </a:cubicBezTo>
                <a:close/>
                <a:moveTo>
                  <a:pt x="652129" y="128085"/>
                </a:moveTo>
                <a:cubicBezTo>
                  <a:pt x="652007" y="128581"/>
                  <a:pt x="651805" y="129003"/>
                  <a:pt x="651524" y="129345"/>
                </a:cubicBezTo>
                <a:cubicBezTo>
                  <a:pt x="651244" y="129690"/>
                  <a:pt x="650775" y="129982"/>
                  <a:pt x="650124" y="130230"/>
                </a:cubicBezTo>
                <a:cubicBezTo>
                  <a:pt x="649472" y="130479"/>
                  <a:pt x="648634" y="130665"/>
                  <a:pt x="647608" y="130792"/>
                </a:cubicBezTo>
                <a:cubicBezTo>
                  <a:pt x="646582" y="130914"/>
                  <a:pt x="645325" y="130975"/>
                  <a:pt x="643831" y="130975"/>
                </a:cubicBezTo>
                <a:cubicBezTo>
                  <a:pt x="642341" y="130975"/>
                  <a:pt x="641109" y="130914"/>
                  <a:pt x="640152" y="130792"/>
                </a:cubicBezTo>
                <a:cubicBezTo>
                  <a:pt x="639188" y="130665"/>
                  <a:pt x="638424" y="130479"/>
                  <a:pt x="637865" y="130230"/>
                </a:cubicBezTo>
                <a:cubicBezTo>
                  <a:pt x="637308" y="129982"/>
                  <a:pt x="636948" y="129690"/>
                  <a:pt x="636794" y="129345"/>
                </a:cubicBezTo>
                <a:cubicBezTo>
                  <a:pt x="636635" y="129003"/>
                  <a:pt x="636621" y="128581"/>
                  <a:pt x="636747" y="128085"/>
                </a:cubicBezTo>
                <a:lnTo>
                  <a:pt x="653436" y="44176"/>
                </a:lnTo>
                <a:cubicBezTo>
                  <a:pt x="653497" y="43675"/>
                  <a:pt x="653699" y="43261"/>
                  <a:pt x="654040" y="42920"/>
                </a:cubicBezTo>
                <a:cubicBezTo>
                  <a:pt x="654383" y="42574"/>
                  <a:pt x="654866" y="42268"/>
                  <a:pt x="655488" y="41984"/>
                </a:cubicBezTo>
                <a:cubicBezTo>
                  <a:pt x="656107" y="41703"/>
                  <a:pt x="656932" y="41519"/>
                  <a:pt x="657957" y="41425"/>
                </a:cubicBezTo>
                <a:cubicBezTo>
                  <a:pt x="658984" y="41332"/>
                  <a:pt x="660241" y="41289"/>
                  <a:pt x="661734" y="41289"/>
                </a:cubicBezTo>
                <a:cubicBezTo>
                  <a:pt x="663225" y="41289"/>
                  <a:pt x="664456" y="41332"/>
                  <a:pt x="665417" y="41425"/>
                </a:cubicBezTo>
                <a:cubicBezTo>
                  <a:pt x="666378" y="41519"/>
                  <a:pt x="667126" y="41703"/>
                  <a:pt x="667652" y="41984"/>
                </a:cubicBezTo>
                <a:cubicBezTo>
                  <a:pt x="668182" y="42268"/>
                  <a:pt x="668541" y="42574"/>
                  <a:pt x="668729" y="42920"/>
                </a:cubicBezTo>
                <a:cubicBezTo>
                  <a:pt x="668916" y="43261"/>
                  <a:pt x="668977" y="43675"/>
                  <a:pt x="668908" y="44176"/>
                </a:cubicBezTo>
                <a:close/>
                <a:moveTo>
                  <a:pt x="626677" y="95641"/>
                </a:moveTo>
                <a:cubicBezTo>
                  <a:pt x="626677" y="101671"/>
                  <a:pt x="625605" y="106953"/>
                  <a:pt x="623462" y="111488"/>
                </a:cubicBezTo>
                <a:cubicBezTo>
                  <a:pt x="621316" y="116025"/>
                  <a:pt x="618394" y="119820"/>
                  <a:pt x="614697" y="122865"/>
                </a:cubicBezTo>
                <a:cubicBezTo>
                  <a:pt x="610999" y="125910"/>
                  <a:pt x="606676" y="128207"/>
                  <a:pt x="601740" y="129762"/>
                </a:cubicBezTo>
                <a:cubicBezTo>
                  <a:pt x="596797" y="131314"/>
                  <a:pt x="591494" y="132095"/>
                  <a:pt x="585839" y="132095"/>
                </a:cubicBezTo>
                <a:cubicBezTo>
                  <a:pt x="579999" y="132095"/>
                  <a:pt x="575089" y="131285"/>
                  <a:pt x="571112" y="129668"/>
                </a:cubicBezTo>
                <a:cubicBezTo>
                  <a:pt x="567133" y="128055"/>
                  <a:pt x="564040" y="125816"/>
                  <a:pt x="561834" y="122958"/>
                </a:cubicBezTo>
                <a:cubicBezTo>
                  <a:pt x="559628" y="120100"/>
                  <a:pt x="558245" y="116665"/>
                  <a:pt x="557687" y="112655"/>
                </a:cubicBezTo>
                <a:cubicBezTo>
                  <a:pt x="557129" y="108649"/>
                  <a:pt x="557346" y="104188"/>
                  <a:pt x="558338" y="99277"/>
                </a:cubicBezTo>
                <a:lnTo>
                  <a:pt x="569336" y="44176"/>
                </a:lnTo>
                <a:cubicBezTo>
                  <a:pt x="569401" y="43675"/>
                  <a:pt x="569588" y="43261"/>
                  <a:pt x="569897" y="42920"/>
                </a:cubicBezTo>
                <a:cubicBezTo>
                  <a:pt x="570208" y="42574"/>
                  <a:pt x="570690" y="42268"/>
                  <a:pt x="571342" y="41984"/>
                </a:cubicBezTo>
                <a:cubicBezTo>
                  <a:pt x="571993" y="41703"/>
                  <a:pt x="572831" y="41519"/>
                  <a:pt x="573858" y="41425"/>
                </a:cubicBezTo>
                <a:cubicBezTo>
                  <a:pt x="574884" y="41332"/>
                  <a:pt x="576144" y="41289"/>
                  <a:pt x="577639" y="41289"/>
                </a:cubicBezTo>
                <a:cubicBezTo>
                  <a:pt x="579128" y="41289"/>
                  <a:pt x="580357" y="41332"/>
                  <a:pt x="581318" y="41425"/>
                </a:cubicBezTo>
                <a:cubicBezTo>
                  <a:pt x="582282" y="41519"/>
                  <a:pt x="583031" y="41703"/>
                  <a:pt x="583556" y="41984"/>
                </a:cubicBezTo>
                <a:cubicBezTo>
                  <a:pt x="584087" y="42268"/>
                  <a:pt x="584424" y="42574"/>
                  <a:pt x="584583" y="42920"/>
                </a:cubicBezTo>
                <a:cubicBezTo>
                  <a:pt x="584738" y="43261"/>
                  <a:pt x="584783" y="43675"/>
                  <a:pt x="584723" y="44176"/>
                </a:cubicBezTo>
                <a:lnTo>
                  <a:pt x="578847" y="74106"/>
                </a:lnTo>
                <a:cubicBezTo>
                  <a:pt x="581336" y="73358"/>
                  <a:pt x="584057" y="72785"/>
                  <a:pt x="587009" y="72379"/>
                </a:cubicBezTo>
                <a:cubicBezTo>
                  <a:pt x="589957" y="71975"/>
                  <a:pt x="592989" y="71773"/>
                  <a:pt x="596095" y="71773"/>
                </a:cubicBezTo>
                <a:cubicBezTo>
                  <a:pt x="601005" y="71773"/>
                  <a:pt x="605357" y="72349"/>
                  <a:pt x="609149" y="73498"/>
                </a:cubicBezTo>
                <a:cubicBezTo>
                  <a:pt x="612940" y="74649"/>
                  <a:pt x="616126" y="76248"/>
                  <a:pt x="618706" y="78301"/>
                </a:cubicBezTo>
                <a:cubicBezTo>
                  <a:pt x="621284" y="80352"/>
                  <a:pt x="623257" y="82836"/>
                  <a:pt x="624626" y="85756"/>
                </a:cubicBezTo>
                <a:cubicBezTo>
                  <a:pt x="625998" y="88679"/>
                  <a:pt x="626677" y="91973"/>
                  <a:pt x="626677" y="95641"/>
                </a:cubicBezTo>
                <a:close/>
                <a:moveTo>
                  <a:pt x="610924" y="97413"/>
                </a:moveTo>
                <a:cubicBezTo>
                  <a:pt x="610924" y="95235"/>
                  <a:pt x="610531" y="93324"/>
                  <a:pt x="609757" y="91678"/>
                </a:cubicBezTo>
                <a:cubicBezTo>
                  <a:pt x="608980" y="90033"/>
                  <a:pt x="607846" y="88632"/>
                  <a:pt x="606356" y="87484"/>
                </a:cubicBezTo>
                <a:cubicBezTo>
                  <a:pt x="604861" y="86336"/>
                  <a:pt x="603026" y="85465"/>
                  <a:pt x="600851" y="84874"/>
                </a:cubicBezTo>
                <a:cubicBezTo>
                  <a:pt x="598673" y="84284"/>
                  <a:pt x="596218" y="83985"/>
                  <a:pt x="593485" y="83985"/>
                </a:cubicBezTo>
                <a:cubicBezTo>
                  <a:pt x="590256" y="83985"/>
                  <a:pt x="587224" y="84219"/>
                  <a:pt x="584399" y="84682"/>
                </a:cubicBezTo>
                <a:cubicBezTo>
                  <a:pt x="581569" y="85151"/>
                  <a:pt x="578877" y="85792"/>
                  <a:pt x="576332" y="86595"/>
                </a:cubicBezTo>
                <a:lnTo>
                  <a:pt x="573627" y="99464"/>
                </a:lnTo>
                <a:cubicBezTo>
                  <a:pt x="572260" y="106300"/>
                  <a:pt x="572804" y="111413"/>
                  <a:pt x="575258" y="114800"/>
                </a:cubicBezTo>
                <a:cubicBezTo>
                  <a:pt x="577713" y="118188"/>
                  <a:pt x="581801" y="119881"/>
                  <a:pt x="587517" y="119881"/>
                </a:cubicBezTo>
                <a:cubicBezTo>
                  <a:pt x="590876" y="119881"/>
                  <a:pt x="593982" y="119369"/>
                  <a:pt x="596845" y="118343"/>
                </a:cubicBezTo>
                <a:cubicBezTo>
                  <a:pt x="599699" y="117316"/>
                  <a:pt x="602172" y="115827"/>
                  <a:pt x="604257" y="113868"/>
                </a:cubicBezTo>
                <a:cubicBezTo>
                  <a:pt x="606338" y="111910"/>
                  <a:pt x="607969" y="109544"/>
                  <a:pt x="609152" y="106779"/>
                </a:cubicBezTo>
                <a:cubicBezTo>
                  <a:pt x="610334" y="104018"/>
                  <a:pt x="610924" y="100894"/>
                  <a:pt x="610924" y="974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931854" y="6208781"/>
            <a:ext cx="917103" cy="163811"/>
          </a:xfrm>
          <a:custGeom>
            <a:avLst/>
            <a:gdLst/>
            <a:ahLst/>
            <a:cxnLst/>
            <a:rect l="l" t="t" r="r" b="b"/>
            <a:pathLst>
              <a:path w="917103" h="163811">
                <a:moveTo>
                  <a:pt x="70982" y="127541"/>
                </a:moveTo>
                <a:cubicBezTo>
                  <a:pt x="70920" y="128037"/>
                  <a:pt x="70719" y="128459"/>
                  <a:pt x="70377" y="128801"/>
                </a:cubicBezTo>
                <a:cubicBezTo>
                  <a:pt x="70031" y="129146"/>
                  <a:pt x="69552" y="129438"/>
                  <a:pt x="68929" y="129686"/>
                </a:cubicBezTo>
                <a:cubicBezTo>
                  <a:pt x="68310" y="129935"/>
                  <a:pt x="67486" y="130121"/>
                  <a:pt x="66460" y="130248"/>
                </a:cubicBezTo>
                <a:cubicBezTo>
                  <a:pt x="65434" y="130370"/>
                  <a:pt x="64178" y="130431"/>
                  <a:pt x="62684" y="130431"/>
                </a:cubicBezTo>
                <a:cubicBezTo>
                  <a:pt x="61193" y="130431"/>
                  <a:pt x="59963" y="130370"/>
                  <a:pt x="59005" y="130248"/>
                </a:cubicBezTo>
                <a:cubicBezTo>
                  <a:pt x="58039" y="130121"/>
                  <a:pt x="57294" y="129935"/>
                  <a:pt x="56768" y="129686"/>
                </a:cubicBezTo>
                <a:cubicBezTo>
                  <a:pt x="56240" y="129438"/>
                  <a:pt x="55879" y="129146"/>
                  <a:pt x="55692" y="128801"/>
                </a:cubicBezTo>
                <a:cubicBezTo>
                  <a:pt x="55502" y="128459"/>
                  <a:pt x="55473" y="128037"/>
                  <a:pt x="55599" y="127541"/>
                </a:cubicBezTo>
                <a:lnTo>
                  <a:pt x="70236" y="54259"/>
                </a:lnTo>
                <a:lnTo>
                  <a:pt x="30240" y="54259"/>
                </a:lnTo>
                <a:lnTo>
                  <a:pt x="15506" y="127541"/>
                </a:lnTo>
                <a:cubicBezTo>
                  <a:pt x="15383" y="128037"/>
                  <a:pt x="15167" y="128459"/>
                  <a:pt x="14854" y="128801"/>
                </a:cubicBezTo>
                <a:cubicBezTo>
                  <a:pt x="14541" y="129146"/>
                  <a:pt x="14062" y="129438"/>
                  <a:pt x="13410" y="129686"/>
                </a:cubicBezTo>
                <a:cubicBezTo>
                  <a:pt x="12759" y="129935"/>
                  <a:pt x="11917" y="130121"/>
                  <a:pt x="10891" y="130248"/>
                </a:cubicBezTo>
                <a:cubicBezTo>
                  <a:pt x="9865" y="130370"/>
                  <a:pt x="8608" y="130431"/>
                  <a:pt x="7118" y="130431"/>
                </a:cubicBezTo>
                <a:cubicBezTo>
                  <a:pt x="5624" y="130431"/>
                  <a:pt x="4396" y="130370"/>
                  <a:pt x="3435" y="130248"/>
                </a:cubicBezTo>
                <a:cubicBezTo>
                  <a:pt x="2473" y="130121"/>
                  <a:pt x="1729" y="129935"/>
                  <a:pt x="1200" y="129686"/>
                </a:cubicBezTo>
                <a:cubicBezTo>
                  <a:pt x="670" y="129438"/>
                  <a:pt x="328" y="129146"/>
                  <a:pt x="173" y="128801"/>
                </a:cubicBezTo>
                <a:cubicBezTo>
                  <a:pt x="14" y="128459"/>
                  <a:pt x="0" y="128037"/>
                  <a:pt x="123" y="127541"/>
                </a:cubicBezTo>
                <a:lnTo>
                  <a:pt x="16254" y="46706"/>
                </a:lnTo>
                <a:cubicBezTo>
                  <a:pt x="16629" y="44845"/>
                  <a:pt x="17327" y="43463"/>
                  <a:pt x="18350" y="42559"/>
                </a:cubicBezTo>
                <a:cubicBezTo>
                  <a:pt x="19376" y="41656"/>
                  <a:pt x="20636" y="41205"/>
                  <a:pt x="22130" y="41205"/>
                </a:cubicBezTo>
                <a:lnTo>
                  <a:pt x="83568" y="41205"/>
                </a:lnTo>
                <a:cubicBezTo>
                  <a:pt x="85061" y="41205"/>
                  <a:pt x="86135" y="41656"/>
                  <a:pt x="86786" y="42559"/>
                </a:cubicBezTo>
                <a:cubicBezTo>
                  <a:pt x="87438" y="43463"/>
                  <a:pt x="87577" y="44845"/>
                  <a:pt x="87204" y="46706"/>
                </a:cubicBezTo>
                <a:close/>
                <a:moveTo>
                  <a:pt x="184450" y="69829"/>
                </a:moveTo>
                <a:cubicBezTo>
                  <a:pt x="184450" y="73432"/>
                  <a:pt x="184105" y="77490"/>
                  <a:pt x="183424" y="81997"/>
                </a:cubicBezTo>
                <a:cubicBezTo>
                  <a:pt x="182740" y="86504"/>
                  <a:pt x="181653" y="91055"/>
                  <a:pt x="180163" y="95655"/>
                </a:cubicBezTo>
                <a:cubicBezTo>
                  <a:pt x="178668" y="100256"/>
                  <a:pt x="176757" y="104716"/>
                  <a:pt x="174424" y="109037"/>
                </a:cubicBezTo>
                <a:cubicBezTo>
                  <a:pt x="172095" y="113356"/>
                  <a:pt x="169284" y="117194"/>
                  <a:pt x="165989" y="120553"/>
                </a:cubicBezTo>
                <a:cubicBezTo>
                  <a:pt x="162695" y="123909"/>
                  <a:pt x="158891" y="126597"/>
                  <a:pt x="154566" y="128616"/>
                </a:cubicBezTo>
                <a:cubicBezTo>
                  <a:pt x="150247" y="130637"/>
                  <a:pt x="145354" y="131648"/>
                  <a:pt x="139883" y="131648"/>
                </a:cubicBezTo>
                <a:cubicBezTo>
                  <a:pt x="137088" y="131648"/>
                  <a:pt x="134539" y="131363"/>
                  <a:pt x="132240" y="130806"/>
                </a:cubicBezTo>
                <a:cubicBezTo>
                  <a:pt x="129940" y="130248"/>
                  <a:pt x="127826" y="129470"/>
                  <a:pt x="125900" y="128473"/>
                </a:cubicBezTo>
                <a:cubicBezTo>
                  <a:pt x="123974" y="127480"/>
                  <a:pt x="122199" y="126316"/>
                  <a:pt x="120586" y="124978"/>
                </a:cubicBezTo>
                <a:cubicBezTo>
                  <a:pt x="118969" y="123638"/>
                  <a:pt x="117479" y="122166"/>
                  <a:pt x="116108" y="120553"/>
                </a:cubicBezTo>
                <a:lnTo>
                  <a:pt x="108184" y="160826"/>
                </a:lnTo>
                <a:cubicBezTo>
                  <a:pt x="108059" y="161323"/>
                  <a:pt x="107860" y="161758"/>
                  <a:pt x="107580" y="162133"/>
                </a:cubicBezTo>
                <a:cubicBezTo>
                  <a:pt x="107295" y="162508"/>
                  <a:pt x="106844" y="162817"/>
                  <a:pt x="106226" y="163065"/>
                </a:cubicBezTo>
                <a:cubicBezTo>
                  <a:pt x="105602" y="163314"/>
                  <a:pt x="104778" y="163497"/>
                  <a:pt x="103752" y="163624"/>
                </a:cubicBezTo>
                <a:cubicBezTo>
                  <a:pt x="102727" y="163750"/>
                  <a:pt x="101442" y="163811"/>
                  <a:pt x="99886" y="163811"/>
                </a:cubicBezTo>
                <a:cubicBezTo>
                  <a:pt x="98457" y="163811"/>
                  <a:pt x="97259" y="163750"/>
                  <a:pt x="96297" y="163624"/>
                </a:cubicBezTo>
                <a:cubicBezTo>
                  <a:pt x="95336" y="163497"/>
                  <a:pt x="94568" y="163314"/>
                  <a:pt x="94011" y="163065"/>
                </a:cubicBezTo>
                <a:cubicBezTo>
                  <a:pt x="93454" y="162817"/>
                  <a:pt x="93093" y="162508"/>
                  <a:pt x="92942" y="162133"/>
                </a:cubicBezTo>
                <a:cubicBezTo>
                  <a:pt x="92787" y="161758"/>
                  <a:pt x="92740" y="161323"/>
                  <a:pt x="92801" y="160826"/>
                </a:cubicBezTo>
                <a:lnTo>
                  <a:pt x="116389" y="43538"/>
                </a:lnTo>
                <a:cubicBezTo>
                  <a:pt x="116514" y="42545"/>
                  <a:pt x="117134" y="41832"/>
                  <a:pt x="118253" y="41397"/>
                </a:cubicBezTo>
                <a:cubicBezTo>
                  <a:pt x="119369" y="40961"/>
                  <a:pt x="121237" y="40745"/>
                  <a:pt x="123847" y="40745"/>
                </a:cubicBezTo>
                <a:cubicBezTo>
                  <a:pt x="125154" y="40745"/>
                  <a:pt x="126210" y="40788"/>
                  <a:pt x="127020" y="40881"/>
                </a:cubicBezTo>
                <a:cubicBezTo>
                  <a:pt x="127826" y="40975"/>
                  <a:pt x="128482" y="41130"/>
                  <a:pt x="128978" y="41346"/>
                </a:cubicBezTo>
                <a:cubicBezTo>
                  <a:pt x="129475" y="41565"/>
                  <a:pt x="129785" y="41858"/>
                  <a:pt x="129910" y="42231"/>
                </a:cubicBezTo>
                <a:cubicBezTo>
                  <a:pt x="130032" y="42606"/>
                  <a:pt x="130065" y="43041"/>
                  <a:pt x="130000" y="43538"/>
                </a:cubicBezTo>
                <a:lnTo>
                  <a:pt x="126831" y="59483"/>
                </a:lnTo>
                <a:cubicBezTo>
                  <a:pt x="127703" y="57430"/>
                  <a:pt x="129180" y="55242"/>
                  <a:pt x="131261" y="52909"/>
                </a:cubicBezTo>
                <a:cubicBezTo>
                  <a:pt x="133340" y="50576"/>
                  <a:pt x="135829" y="48402"/>
                  <a:pt x="138719" y="46383"/>
                </a:cubicBezTo>
                <a:cubicBezTo>
                  <a:pt x="141607" y="44362"/>
                  <a:pt x="144825" y="42703"/>
                  <a:pt x="148367" y="41397"/>
                </a:cubicBezTo>
                <a:cubicBezTo>
                  <a:pt x="151913" y="40090"/>
                  <a:pt x="155517" y="39438"/>
                  <a:pt x="159181" y="39438"/>
                </a:cubicBezTo>
                <a:cubicBezTo>
                  <a:pt x="163906" y="39438"/>
                  <a:pt x="167868" y="40245"/>
                  <a:pt x="171072" y="41860"/>
                </a:cubicBezTo>
                <a:cubicBezTo>
                  <a:pt x="174273" y="43477"/>
                  <a:pt x="176865" y="45641"/>
                  <a:pt x="178856" y="48341"/>
                </a:cubicBezTo>
                <a:cubicBezTo>
                  <a:pt x="180844" y="51045"/>
                  <a:pt x="182276" y="54248"/>
                  <a:pt x="183147" y="57946"/>
                </a:cubicBezTo>
                <a:cubicBezTo>
                  <a:pt x="184015" y="61643"/>
                  <a:pt x="184450" y="65607"/>
                  <a:pt x="184450" y="69829"/>
                </a:cubicBezTo>
                <a:close/>
                <a:moveTo>
                  <a:pt x="168319" y="70856"/>
                </a:moveTo>
                <a:cubicBezTo>
                  <a:pt x="168319" y="68183"/>
                  <a:pt x="168088" y="65729"/>
                  <a:pt x="167620" y="63490"/>
                </a:cubicBezTo>
                <a:cubicBezTo>
                  <a:pt x="167155" y="61254"/>
                  <a:pt x="166407" y="59324"/>
                  <a:pt x="165381" y="57707"/>
                </a:cubicBezTo>
                <a:cubicBezTo>
                  <a:pt x="164355" y="56096"/>
                  <a:pt x="163023" y="54850"/>
                  <a:pt x="161378" y="53978"/>
                </a:cubicBezTo>
                <a:cubicBezTo>
                  <a:pt x="159729" y="53111"/>
                  <a:pt x="157692" y="52675"/>
                  <a:pt x="155265" y="52675"/>
                </a:cubicBezTo>
                <a:cubicBezTo>
                  <a:pt x="151907" y="52675"/>
                  <a:pt x="148493" y="53608"/>
                  <a:pt x="145012" y="55468"/>
                </a:cubicBezTo>
                <a:cubicBezTo>
                  <a:pt x="141530" y="57336"/>
                  <a:pt x="138299" y="59947"/>
                  <a:pt x="135314" y="63303"/>
                </a:cubicBezTo>
                <a:cubicBezTo>
                  <a:pt x="132333" y="66661"/>
                  <a:pt x="129676" y="70621"/>
                  <a:pt x="127344" y="75190"/>
                </a:cubicBezTo>
                <a:cubicBezTo>
                  <a:pt x="125011" y="79758"/>
                  <a:pt x="123319" y="84744"/>
                  <a:pt x="122263" y="90154"/>
                </a:cubicBezTo>
                <a:lnTo>
                  <a:pt x="119186" y="105541"/>
                </a:lnTo>
                <a:cubicBezTo>
                  <a:pt x="122108" y="109893"/>
                  <a:pt x="125244" y="113138"/>
                  <a:pt x="128603" y="115283"/>
                </a:cubicBezTo>
                <a:cubicBezTo>
                  <a:pt x="131963" y="117425"/>
                  <a:pt x="135749" y="118497"/>
                  <a:pt x="139976" y="118497"/>
                </a:cubicBezTo>
                <a:cubicBezTo>
                  <a:pt x="143273" y="118497"/>
                  <a:pt x="146271" y="117720"/>
                  <a:pt x="148976" y="116164"/>
                </a:cubicBezTo>
                <a:cubicBezTo>
                  <a:pt x="151676" y="114610"/>
                  <a:pt x="154069" y="112528"/>
                  <a:pt x="156154" y="109918"/>
                </a:cubicBezTo>
                <a:cubicBezTo>
                  <a:pt x="158235" y="107308"/>
                  <a:pt x="160039" y="104361"/>
                  <a:pt x="161561" y="101063"/>
                </a:cubicBezTo>
                <a:cubicBezTo>
                  <a:pt x="163084" y="97768"/>
                  <a:pt x="164355" y="94348"/>
                  <a:pt x="165381" y="90806"/>
                </a:cubicBezTo>
                <a:cubicBezTo>
                  <a:pt x="166407" y="87264"/>
                  <a:pt x="167155" y="83750"/>
                  <a:pt x="167620" y="80269"/>
                </a:cubicBezTo>
                <a:cubicBezTo>
                  <a:pt x="168088" y="76788"/>
                  <a:pt x="168319" y="73648"/>
                  <a:pt x="168319" y="70856"/>
                </a:cubicBezTo>
                <a:close/>
                <a:moveTo>
                  <a:pt x="282716" y="71413"/>
                </a:moveTo>
                <a:cubicBezTo>
                  <a:pt x="282716" y="76014"/>
                  <a:pt x="282280" y="80708"/>
                  <a:pt x="281413" y="85492"/>
                </a:cubicBezTo>
                <a:cubicBezTo>
                  <a:pt x="280541" y="90278"/>
                  <a:pt x="279221" y="94893"/>
                  <a:pt x="277449" y="99338"/>
                </a:cubicBezTo>
                <a:cubicBezTo>
                  <a:pt x="275680" y="103780"/>
                  <a:pt x="273424" y="107964"/>
                  <a:pt x="270692" y="111876"/>
                </a:cubicBezTo>
                <a:cubicBezTo>
                  <a:pt x="267955" y="115793"/>
                  <a:pt x="264737" y="119213"/>
                  <a:pt x="261040" y="122133"/>
                </a:cubicBezTo>
                <a:cubicBezTo>
                  <a:pt x="257344" y="125053"/>
                  <a:pt x="253148" y="127372"/>
                  <a:pt x="248454" y="129077"/>
                </a:cubicBezTo>
                <a:cubicBezTo>
                  <a:pt x="243763" y="130792"/>
                  <a:pt x="238525" y="131648"/>
                  <a:pt x="232740" y="131648"/>
                </a:cubicBezTo>
                <a:cubicBezTo>
                  <a:pt x="226780" y="131648"/>
                  <a:pt x="221667" y="130928"/>
                  <a:pt x="217408" y="129499"/>
                </a:cubicBezTo>
                <a:cubicBezTo>
                  <a:pt x="213146" y="128070"/>
                  <a:pt x="209650" y="125989"/>
                  <a:pt x="206918" y="123253"/>
                </a:cubicBezTo>
                <a:cubicBezTo>
                  <a:pt x="204182" y="120520"/>
                  <a:pt x="202162" y="117162"/>
                  <a:pt x="200855" y="113183"/>
                </a:cubicBezTo>
                <a:cubicBezTo>
                  <a:pt x="199548" y="109206"/>
                  <a:pt x="198897" y="104698"/>
                  <a:pt x="198897" y="99666"/>
                </a:cubicBezTo>
                <a:cubicBezTo>
                  <a:pt x="198897" y="95066"/>
                  <a:pt x="199318" y="90374"/>
                  <a:pt x="200156" y="85586"/>
                </a:cubicBezTo>
                <a:cubicBezTo>
                  <a:pt x="200996" y="80802"/>
                  <a:pt x="202317" y="76201"/>
                  <a:pt x="204120" y="71788"/>
                </a:cubicBezTo>
                <a:cubicBezTo>
                  <a:pt x="205921" y="67373"/>
                  <a:pt x="208178" y="63194"/>
                  <a:pt x="210881" y="59249"/>
                </a:cubicBezTo>
                <a:cubicBezTo>
                  <a:pt x="213582" y="55299"/>
                  <a:pt x="216786" y="51865"/>
                  <a:pt x="220483" y="48942"/>
                </a:cubicBezTo>
                <a:cubicBezTo>
                  <a:pt x="224180" y="46026"/>
                  <a:pt x="228377" y="43708"/>
                  <a:pt x="233068" y="42001"/>
                </a:cubicBezTo>
                <a:cubicBezTo>
                  <a:pt x="237763" y="40290"/>
                  <a:pt x="243001" y="39438"/>
                  <a:pt x="248778" y="39438"/>
                </a:cubicBezTo>
                <a:cubicBezTo>
                  <a:pt x="254748" y="39438"/>
                  <a:pt x="259859" y="40165"/>
                  <a:pt x="264118" y="41627"/>
                </a:cubicBezTo>
                <a:cubicBezTo>
                  <a:pt x="268373" y="43088"/>
                  <a:pt x="271888" y="45188"/>
                  <a:pt x="274656" y="47923"/>
                </a:cubicBezTo>
                <a:cubicBezTo>
                  <a:pt x="277421" y="50655"/>
                  <a:pt x="279454" y="54010"/>
                  <a:pt x="280761" y="57992"/>
                </a:cubicBezTo>
                <a:cubicBezTo>
                  <a:pt x="282064" y="61971"/>
                  <a:pt x="282716" y="66445"/>
                  <a:pt x="282716" y="71413"/>
                </a:cubicBezTo>
                <a:close/>
                <a:moveTo>
                  <a:pt x="266493" y="72349"/>
                </a:moveTo>
                <a:cubicBezTo>
                  <a:pt x="266493" y="69239"/>
                  <a:pt x="266166" y="66441"/>
                  <a:pt x="265514" y="63954"/>
                </a:cubicBezTo>
                <a:cubicBezTo>
                  <a:pt x="264863" y="61470"/>
                  <a:pt x="263776" y="59371"/>
                  <a:pt x="262253" y="57664"/>
                </a:cubicBezTo>
                <a:cubicBezTo>
                  <a:pt x="260730" y="55955"/>
                  <a:pt x="258740" y="54634"/>
                  <a:pt x="256284" y="53702"/>
                </a:cubicBezTo>
                <a:cubicBezTo>
                  <a:pt x="253829" y="52768"/>
                  <a:pt x="250860" y="52301"/>
                  <a:pt x="247378" y="52301"/>
                </a:cubicBezTo>
                <a:cubicBezTo>
                  <a:pt x="243653" y="52301"/>
                  <a:pt x="240264" y="52966"/>
                  <a:pt x="237218" y="54306"/>
                </a:cubicBezTo>
                <a:cubicBezTo>
                  <a:pt x="234174" y="55641"/>
                  <a:pt x="231455" y="57446"/>
                  <a:pt x="229062" y="59713"/>
                </a:cubicBezTo>
                <a:cubicBezTo>
                  <a:pt x="226668" y="61985"/>
                  <a:pt x="224582" y="64641"/>
                  <a:pt x="222815" y="67687"/>
                </a:cubicBezTo>
                <a:cubicBezTo>
                  <a:pt x="221040" y="70732"/>
                  <a:pt x="219578" y="73976"/>
                  <a:pt x="218430" y="77429"/>
                </a:cubicBezTo>
                <a:cubicBezTo>
                  <a:pt x="217282" y="80877"/>
                  <a:pt x="216429" y="84420"/>
                  <a:pt x="215868" y="88056"/>
                </a:cubicBezTo>
                <a:cubicBezTo>
                  <a:pt x="215309" y="91692"/>
                  <a:pt x="215028" y="95252"/>
                  <a:pt x="215028" y="98733"/>
                </a:cubicBezTo>
                <a:cubicBezTo>
                  <a:pt x="215028" y="101843"/>
                  <a:pt x="215371" y="104637"/>
                  <a:pt x="216055" y="107125"/>
                </a:cubicBezTo>
                <a:cubicBezTo>
                  <a:pt x="216735" y="109612"/>
                  <a:pt x="217844" y="111722"/>
                  <a:pt x="219367" y="113461"/>
                </a:cubicBezTo>
                <a:cubicBezTo>
                  <a:pt x="220885" y="115204"/>
                  <a:pt x="222863" y="116542"/>
                  <a:pt x="225284" y="117471"/>
                </a:cubicBezTo>
                <a:cubicBezTo>
                  <a:pt x="227711" y="118404"/>
                  <a:pt x="230659" y="118872"/>
                  <a:pt x="234140" y="118872"/>
                </a:cubicBezTo>
                <a:cubicBezTo>
                  <a:pt x="237932" y="118872"/>
                  <a:pt x="241334" y="118202"/>
                  <a:pt x="244351" y="116866"/>
                </a:cubicBezTo>
                <a:cubicBezTo>
                  <a:pt x="247364" y="115528"/>
                  <a:pt x="250071" y="113713"/>
                  <a:pt x="252465" y="111413"/>
                </a:cubicBezTo>
                <a:cubicBezTo>
                  <a:pt x="254859" y="109112"/>
                  <a:pt x="256940" y="106441"/>
                  <a:pt x="258711" y="103395"/>
                </a:cubicBezTo>
                <a:cubicBezTo>
                  <a:pt x="260479" y="100350"/>
                  <a:pt x="261941" y="97085"/>
                  <a:pt x="263093" y="93604"/>
                </a:cubicBezTo>
                <a:cubicBezTo>
                  <a:pt x="264241" y="90123"/>
                  <a:pt x="265098" y="86579"/>
                  <a:pt x="265655" y="82976"/>
                </a:cubicBezTo>
                <a:cubicBezTo>
                  <a:pt x="266217" y="79372"/>
                  <a:pt x="266493" y="75830"/>
                  <a:pt x="266493" y="72349"/>
                </a:cubicBezTo>
                <a:close/>
                <a:moveTo>
                  <a:pt x="369983" y="99389"/>
                </a:moveTo>
                <a:cubicBezTo>
                  <a:pt x="369983" y="102059"/>
                  <a:pt x="369627" y="104716"/>
                  <a:pt x="368914" y="107355"/>
                </a:cubicBezTo>
                <a:cubicBezTo>
                  <a:pt x="368198" y="109998"/>
                  <a:pt x="367111" y="112514"/>
                  <a:pt x="365652" y="114908"/>
                </a:cubicBezTo>
                <a:cubicBezTo>
                  <a:pt x="364191" y="117302"/>
                  <a:pt x="362308" y="119523"/>
                  <a:pt x="360011" y="121572"/>
                </a:cubicBezTo>
                <a:cubicBezTo>
                  <a:pt x="357711" y="123628"/>
                  <a:pt x="355037" y="125398"/>
                  <a:pt x="351994" y="126889"/>
                </a:cubicBezTo>
                <a:cubicBezTo>
                  <a:pt x="348941" y="128383"/>
                  <a:pt x="345460" y="129550"/>
                  <a:pt x="341551" y="130388"/>
                </a:cubicBezTo>
                <a:cubicBezTo>
                  <a:pt x="337634" y="131228"/>
                  <a:pt x="333282" y="131648"/>
                  <a:pt x="328497" y="131648"/>
                </a:cubicBezTo>
                <a:cubicBezTo>
                  <a:pt x="322340" y="131648"/>
                  <a:pt x="317215" y="130867"/>
                  <a:pt x="313114" y="129315"/>
                </a:cubicBezTo>
                <a:cubicBezTo>
                  <a:pt x="309007" y="127760"/>
                  <a:pt x="305731" y="125676"/>
                  <a:pt x="303276" y="123065"/>
                </a:cubicBezTo>
                <a:cubicBezTo>
                  <a:pt x="300821" y="120455"/>
                  <a:pt x="299082" y="117396"/>
                  <a:pt x="298056" y="113882"/>
                </a:cubicBezTo>
                <a:cubicBezTo>
                  <a:pt x="297030" y="110369"/>
                  <a:pt x="296518" y="106690"/>
                  <a:pt x="296518" y="102834"/>
                </a:cubicBezTo>
                <a:cubicBezTo>
                  <a:pt x="296518" y="100101"/>
                  <a:pt x="296767" y="96667"/>
                  <a:pt x="297263" y="92534"/>
                </a:cubicBezTo>
                <a:cubicBezTo>
                  <a:pt x="297764" y="88402"/>
                  <a:pt x="298660" y="83970"/>
                  <a:pt x="299967" y="79246"/>
                </a:cubicBezTo>
                <a:cubicBezTo>
                  <a:pt x="301270" y="74527"/>
                  <a:pt x="303089" y="69800"/>
                  <a:pt x="305418" y="65077"/>
                </a:cubicBezTo>
                <a:cubicBezTo>
                  <a:pt x="307750" y="60354"/>
                  <a:pt x="310750" y="56096"/>
                  <a:pt x="314417" y="52301"/>
                </a:cubicBezTo>
                <a:cubicBezTo>
                  <a:pt x="318082" y="48510"/>
                  <a:pt x="322495" y="45421"/>
                  <a:pt x="327658" y="43027"/>
                </a:cubicBezTo>
                <a:cubicBezTo>
                  <a:pt x="332816" y="40629"/>
                  <a:pt x="338908" y="39438"/>
                  <a:pt x="345928" y="39438"/>
                </a:cubicBezTo>
                <a:cubicBezTo>
                  <a:pt x="350901" y="39438"/>
                  <a:pt x="355190" y="40010"/>
                  <a:pt x="358799" y="41159"/>
                </a:cubicBezTo>
                <a:cubicBezTo>
                  <a:pt x="362401" y="42311"/>
                  <a:pt x="365368" y="43819"/>
                  <a:pt x="367701" y="45680"/>
                </a:cubicBezTo>
                <a:cubicBezTo>
                  <a:pt x="370030" y="47548"/>
                  <a:pt x="371755" y="49705"/>
                  <a:pt x="372874" y="52160"/>
                </a:cubicBezTo>
                <a:cubicBezTo>
                  <a:pt x="373994" y="54619"/>
                  <a:pt x="374552" y="57150"/>
                  <a:pt x="374552" y="59760"/>
                </a:cubicBezTo>
                <a:cubicBezTo>
                  <a:pt x="374552" y="62622"/>
                  <a:pt x="374069" y="65246"/>
                  <a:pt x="373108" y="67640"/>
                </a:cubicBezTo>
                <a:cubicBezTo>
                  <a:pt x="372144" y="70034"/>
                  <a:pt x="370804" y="72162"/>
                  <a:pt x="369098" y="74023"/>
                </a:cubicBezTo>
                <a:cubicBezTo>
                  <a:pt x="367391" y="75891"/>
                  <a:pt x="365368" y="77504"/>
                  <a:pt x="363039" y="78872"/>
                </a:cubicBezTo>
                <a:cubicBezTo>
                  <a:pt x="360706" y="80243"/>
                  <a:pt x="358172" y="81299"/>
                  <a:pt x="355439" y="82044"/>
                </a:cubicBezTo>
                <a:cubicBezTo>
                  <a:pt x="358298" y="82724"/>
                  <a:pt x="360677" y="83689"/>
                  <a:pt x="362574" y="84935"/>
                </a:cubicBezTo>
                <a:cubicBezTo>
                  <a:pt x="364468" y="86181"/>
                  <a:pt x="365959" y="87592"/>
                  <a:pt x="367049" y="89175"/>
                </a:cubicBezTo>
                <a:cubicBezTo>
                  <a:pt x="368137" y="90759"/>
                  <a:pt x="368896" y="92440"/>
                  <a:pt x="369332" y="94208"/>
                </a:cubicBezTo>
                <a:cubicBezTo>
                  <a:pt x="369768" y="95983"/>
                  <a:pt x="369983" y="97711"/>
                  <a:pt x="369983" y="99389"/>
                </a:cubicBezTo>
                <a:close/>
                <a:moveTo>
                  <a:pt x="359079" y="61441"/>
                </a:moveTo>
                <a:cubicBezTo>
                  <a:pt x="359079" y="60012"/>
                  <a:pt x="358799" y="58658"/>
                  <a:pt x="358237" y="57381"/>
                </a:cubicBezTo>
                <a:cubicBezTo>
                  <a:pt x="357679" y="56110"/>
                  <a:pt x="356793" y="55007"/>
                  <a:pt x="355580" y="54075"/>
                </a:cubicBezTo>
                <a:cubicBezTo>
                  <a:pt x="354366" y="53139"/>
                  <a:pt x="352859" y="52423"/>
                  <a:pt x="351058" y="51926"/>
                </a:cubicBezTo>
                <a:cubicBezTo>
                  <a:pt x="349254" y="51430"/>
                  <a:pt x="347080" y="51181"/>
                  <a:pt x="344531" y="51181"/>
                </a:cubicBezTo>
                <a:cubicBezTo>
                  <a:pt x="341421" y="51181"/>
                  <a:pt x="338436" y="51696"/>
                  <a:pt x="335581" y="52721"/>
                </a:cubicBezTo>
                <a:cubicBezTo>
                  <a:pt x="332723" y="53747"/>
                  <a:pt x="330066" y="55346"/>
                  <a:pt x="327611" y="57521"/>
                </a:cubicBezTo>
                <a:cubicBezTo>
                  <a:pt x="325156" y="59699"/>
                  <a:pt x="322949" y="62432"/>
                  <a:pt x="320991" y="65729"/>
                </a:cubicBezTo>
                <a:cubicBezTo>
                  <a:pt x="319032" y="69023"/>
                  <a:pt x="317402" y="72969"/>
                  <a:pt x="316095" y="77565"/>
                </a:cubicBezTo>
                <a:lnTo>
                  <a:pt x="336421" y="77565"/>
                </a:lnTo>
                <a:cubicBezTo>
                  <a:pt x="340273" y="77565"/>
                  <a:pt x="343631" y="77162"/>
                  <a:pt x="346489" y="76356"/>
                </a:cubicBezTo>
                <a:cubicBezTo>
                  <a:pt x="349348" y="75549"/>
                  <a:pt x="351709" y="74429"/>
                  <a:pt x="353579" y="72997"/>
                </a:cubicBezTo>
                <a:cubicBezTo>
                  <a:pt x="355439" y="71568"/>
                  <a:pt x="356822" y="69876"/>
                  <a:pt x="357725" y="67918"/>
                </a:cubicBezTo>
                <a:cubicBezTo>
                  <a:pt x="358626" y="65962"/>
                  <a:pt x="359079" y="63803"/>
                  <a:pt x="359079" y="61441"/>
                </a:cubicBezTo>
                <a:close/>
                <a:moveTo>
                  <a:pt x="354136" y="100224"/>
                </a:moveTo>
                <a:cubicBezTo>
                  <a:pt x="354136" y="98668"/>
                  <a:pt x="353838" y="97146"/>
                  <a:pt x="353251" y="95655"/>
                </a:cubicBezTo>
                <a:cubicBezTo>
                  <a:pt x="352660" y="94165"/>
                  <a:pt x="351587" y="92876"/>
                  <a:pt x="350036" y="91785"/>
                </a:cubicBezTo>
                <a:cubicBezTo>
                  <a:pt x="348481" y="90698"/>
                  <a:pt x="346378" y="89813"/>
                  <a:pt x="343739" y="89128"/>
                </a:cubicBezTo>
                <a:cubicBezTo>
                  <a:pt x="341097" y="88445"/>
                  <a:pt x="337756" y="88102"/>
                  <a:pt x="333717" y="88102"/>
                </a:cubicBezTo>
                <a:lnTo>
                  <a:pt x="313859" y="88102"/>
                </a:lnTo>
                <a:cubicBezTo>
                  <a:pt x="313359" y="90590"/>
                  <a:pt x="312992" y="92952"/>
                  <a:pt x="312739" y="95187"/>
                </a:cubicBezTo>
                <a:cubicBezTo>
                  <a:pt x="312488" y="97430"/>
                  <a:pt x="312365" y="99573"/>
                  <a:pt x="312365" y="101624"/>
                </a:cubicBezTo>
                <a:cubicBezTo>
                  <a:pt x="312365" y="107716"/>
                  <a:pt x="313766" y="112266"/>
                  <a:pt x="316563" y="115283"/>
                </a:cubicBezTo>
                <a:cubicBezTo>
                  <a:pt x="319360" y="118296"/>
                  <a:pt x="323896" y="119804"/>
                  <a:pt x="330172" y="119804"/>
                </a:cubicBezTo>
                <a:cubicBezTo>
                  <a:pt x="334463" y="119804"/>
                  <a:pt x="338130" y="119229"/>
                  <a:pt x="341176" y="118077"/>
                </a:cubicBezTo>
                <a:cubicBezTo>
                  <a:pt x="344221" y="116927"/>
                  <a:pt x="346706" y="115420"/>
                  <a:pt x="348636" y="113554"/>
                </a:cubicBezTo>
                <a:cubicBezTo>
                  <a:pt x="350561" y="111694"/>
                  <a:pt x="351962" y="109580"/>
                  <a:pt x="352833" y="107216"/>
                </a:cubicBezTo>
                <a:cubicBezTo>
                  <a:pt x="353700" y="104853"/>
                  <a:pt x="354136" y="102524"/>
                  <a:pt x="354136" y="100224"/>
                </a:cubicBezTo>
                <a:close/>
                <a:moveTo>
                  <a:pt x="465413" y="60786"/>
                </a:moveTo>
                <a:cubicBezTo>
                  <a:pt x="465413" y="65077"/>
                  <a:pt x="464418" y="68929"/>
                  <a:pt x="462432" y="72349"/>
                </a:cubicBezTo>
                <a:cubicBezTo>
                  <a:pt x="460441" y="75765"/>
                  <a:pt x="457334" y="78685"/>
                  <a:pt x="453108" y="81111"/>
                </a:cubicBezTo>
                <a:cubicBezTo>
                  <a:pt x="448881" y="83534"/>
                  <a:pt x="443473" y="85400"/>
                  <a:pt x="436885" y="86703"/>
                </a:cubicBezTo>
                <a:cubicBezTo>
                  <a:pt x="430298" y="88009"/>
                  <a:pt x="422402" y="88661"/>
                  <a:pt x="413201" y="88661"/>
                </a:cubicBezTo>
                <a:lnTo>
                  <a:pt x="403320" y="88661"/>
                </a:lnTo>
                <a:cubicBezTo>
                  <a:pt x="402884" y="90716"/>
                  <a:pt x="402592" y="92707"/>
                  <a:pt x="402437" y="94630"/>
                </a:cubicBezTo>
                <a:cubicBezTo>
                  <a:pt x="402280" y="96559"/>
                  <a:pt x="402199" y="98362"/>
                  <a:pt x="402199" y="100040"/>
                </a:cubicBezTo>
                <a:cubicBezTo>
                  <a:pt x="402199" y="106254"/>
                  <a:pt x="403740" y="111005"/>
                  <a:pt x="406814" y="114303"/>
                </a:cubicBezTo>
                <a:cubicBezTo>
                  <a:pt x="409893" y="117598"/>
                  <a:pt x="414883" y="119246"/>
                  <a:pt x="421776" y="119246"/>
                </a:cubicBezTo>
                <a:cubicBezTo>
                  <a:pt x="425754" y="119246"/>
                  <a:pt x="429329" y="118948"/>
                  <a:pt x="432500" y="118357"/>
                </a:cubicBezTo>
                <a:cubicBezTo>
                  <a:pt x="435673" y="117767"/>
                  <a:pt x="438420" y="117129"/>
                  <a:pt x="440752" y="116446"/>
                </a:cubicBezTo>
                <a:cubicBezTo>
                  <a:pt x="443084" y="115765"/>
                  <a:pt x="444997" y="115124"/>
                  <a:pt x="446491" y="114533"/>
                </a:cubicBezTo>
                <a:cubicBezTo>
                  <a:pt x="447981" y="113943"/>
                  <a:pt x="449002" y="113652"/>
                  <a:pt x="449561" y="113652"/>
                </a:cubicBezTo>
                <a:cubicBezTo>
                  <a:pt x="450119" y="113652"/>
                  <a:pt x="450541" y="113850"/>
                  <a:pt x="450822" y="114256"/>
                </a:cubicBezTo>
                <a:cubicBezTo>
                  <a:pt x="451102" y="114660"/>
                  <a:pt x="451243" y="115236"/>
                  <a:pt x="451243" y="115981"/>
                </a:cubicBezTo>
                <a:cubicBezTo>
                  <a:pt x="451243" y="116600"/>
                  <a:pt x="451181" y="117349"/>
                  <a:pt x="451059" y="118220"/>
                </a:cubicBezTo>
                <a:cubicBezTo>
                  <a:pt x="450929" y="119091"/>
                  <a:pt x="450745" y="119977"/>
                  <a:pt x="450494" y="120877"/>
                </a:cubicBezTo>
                <a:cubicBezTo>
                  <a:pt x="450245" y="121777"/>
                  <a:pt x="449921" y="122633"/>
                  <a:pt x="449515" y="123440"/>
                </a:cubicBezTo>
                <a:cubicBezTo>
                  <a:pt x="449112" y="124250"/>
                  <a:pt x="448665" y="124931"/>
                  <a:pt x="448164" y="125488"/>
                </a:cubicBezTo>
                <a:cubicBezTo>
                  <a:pt x="447419" y="126238"/>
                  <a:pt x="446095" y="126972"/>
                  <a:pt x="444205" y="127684"/>
                </a:cubicBezTo>
                <a:cubicBezTo>
                  <a:pt x="442307" y="128398"/>
                  <a:pt x="440054" y="129049"/>
                  <a:pt x="437443" y="129640"/>
                </a:cubicBezTo>
                <a:cubicBezTo>
                  <a:pt x="434834" y="130227"/>
                  <a:pt x="431976" y="130712"/>
                  <a:pt x="428868" y="131087"/>
                </a:cubicBezTo>
                <a:cubicBezTo>
                  <a:pt x="425754" y="131461"/>
                  <a:pt x="422647" y="131648"/>
                  <a:pt x="419541" y="131648"/>
                </a:cubicBezTo>
                <a:cubicBezTo>
                  <a:pt x="414012" y="131648"/>
                  <a:pt x="409159" y="131026"/>
                  <a:pt x="404997" y="129780"/>
                </a:cubicBezTo>
                <a:cubicBezTo>
                  <a:pt x="400832" y="128534"/>
                  <a:pt x="397368" y="126622"/>
                  <a:pt x="394603" y="124044"/>
                </a:cubicBezTo>
                <a:cubicBezTo>
                  <a:pt x="391835" y="121464"/>
                  <a:pt x="389769" y="118249"/>
                  <a:pt x="388401" y="114394"/>
                </a:cubicBezTo>
                <a:cubicBezTo>
                  <a:pt x="387033" y="110546"/>
                  <a:pt x="386349" y="106005"/>
                  <a:pt x="386349" y="100782"/>
                </a:cubicBezTo>
                <a:cubicBezTo>
                  <a:pt x="386349" y="96743"/>
                  <a:pt x="386737" y="92405"/>
                  <a:pt x="387519" y="87774"/>
                </a:cubicBezTo>
                <a:cubicBezTo>
                  <a:pt x="388293" y="83145"/>
                  <a:pt x="389521" y="78563"/>
                  <a:pt x="391199" y="74023"/>
                </a:cubicBezTo>
                <a:cubicBezTo>
                  <a:pt x="392876" y="69486"/>
                  <a:pt x="395053" y="65138"/>
                  <a:pt x="397725" y="60970"/>
                </a:cubicBezTo>
                <a:cubicBezTo>
                  <a:pt x="400396" y="56808"/>
                  <a:pt x="403587" y="53139"/>
                  <a:pt x="407283" y="49968"/>
                </a:cubicBezTo>
                <a:cubicBezTo>
                  <a:pt x="410980" y="46799"/>
                  <a:pt x="415254" y="44252"/>
                  <a:pt x="420103" y="42325"/>
                </a:cubicBezTo>
                <a:cubicBezTo>
                  <a:pt x="424948" y="40398"/>
                  <a:pt x="430416" y="39438"/>
                  <a:pt x="436511" y="39438"/>
                </a:cubicBezTo>
                <a:cubicBezTo>
                  <a:pt x="441731" y="39438"/>
                  <a:pt x="446163" y="40090"/>
                  <a:pt x="449795" y="41397"/>
                </a:cubicBezTo>
                <a:cubicBezTo>
                  <a:pt x="453432" y="42703"/>
                  <a:pt x="456416" y="44377"/>
                  <a:pt x="458749" y="46430"/>
                </a:cubicBezTo>
                <a:cubicBezTo>
                  <a:pt x="461078" y="48481"/>
                  <a:pt x="462770" y="50763"/>
                  <a:pt x="463829" y="53280"/>
                </a:cubicBezTo>
                <a:cubicBezTo>
                  <a:pt x="464887" y="55796"/>
                  <a:pt x="465413" y="58298"/>
                  <a:pt x="465413" y="60786"/>
                </a:cubicBezTo>
                <a:close/>
                <a:moveTo>
                  <a:pt x="449658" y="62187"/>
                </a:moveTo>
                <a:cubicBezTo>
                  <a:pt x="449658" y="59014"/>
                  <a:pt x="448416" y="56451"/>
                  <a:pt x="445930" y="54493"/>
                </a:cubicBezTo>
                <a:cubicBezTo>
                  <a:pt x="443445" y="52534"/>
                  <a:pt x="439895" y="51555"/>
                  <a:pt x="435298" y="51555"/>
                </a:cubicBezTo>
                <a:cubicBezTo>
                  <a:pt x="431259" y="51555"/>
                  <a:pt x="427684" y="52254"/>
                  <a:pt x="424577" y="53655"/>
                </a:cubicBezTo>
                <a:cubicBezTo>
                  <a:pt x="421471" y="55054"/>
                  <a:pt x="418720" y="56930"/>
                  <a:pt x="416325" y="59296"/>
                </a:cubicBezTo>
                <a:cubicBezTo>
                  <a:pt x="413932" y="61657"/>
                  <a:pt x="411877" y="64408"/>
                  <a:pt x="410170" y="67543"/>
                </a:cubicBezTo>
                <a:cubicBezTo>
                  <a:pt x="408465" y="70685"/>
                  <a:pt x="407078" y="73994"/>
                  <a:pt x="406024" y="77476"/>
                </a:cubicBezTo>
                <a:lnTo>
                  <a:pt x="415535" y="77476"/>
                </a:lnTo>
                <a:cubicBezTo>
                  <a:pt x="422061" y="77476"/>
                  <a:pt x="427511" y="77068"/>
                  <a:pt x="431892" y="76258"/>
                </a:cubicBezTo>
                <a:cubicBezTo>
                  <a:pt x="436278" y="75455"/>
                  <a:pt x="439787" y="74351"/>
                  <a:pt x="442429" y="72954"/>
                </a:cubicBezTo>
                <a:cubicBezTo>
                  <a:pt x="445072" y="71554"/>
                  <a:pt x="446937" y="69922"/>
                  <a:pt x="448027" y="68058"/>
                </a:cubicBezTo>
                <a:cubicBezTo>
                  <a:pt x="449115" y="66193"/>
                  <a:pt x="449658" y="64235"/>
                  <a:pt x="449658" y="62187"/>
                </a:cubicBezTo>
                <a:close/>
                <a:moveTo>
                  <a:pt x="563405" y="49413"/>
                </a:moveTo>
                <a:cubicBezTo>
                  <a:pt x="563405" y="51588"/>
                  <a:pt x="563310" y="54414"/>
                  <a:pt x="563127" y="57895"/>
                </a:cubicBezTo>
                <a:cubicBezTo>
                  <a:pt x="562936" y="61376"/>
                  <a:pt x="562500" y="65246"/>
                  <a:pt x="561821" y="69502"/>
                </a:cubicBezTo>
                <a:cubicBezTo>
                  <a:pt x="561136" y="73764"/>
                  <a:pt x="560218" y="78267"/>
                  <a:pt x="559070" y="83023"/>
                </a:cubicBezTo>
                <a:cubicBezTo>
                  <a:pt x="557918" y="87774"/>
                  <a:pt x="556395" y="92454"/>
                  <a:pt x="554502" y="97056"/>
                </a:cubicBezTo>
                <a:cubicBezTo>
                  <a:pt x="552605" y="101653"/>
                  <a:pt x="550289" y="106038"/>
                  <a:pt x="547554" y="110199"/>
                </a:cubicBezTo>
                <a:cubicBezTo>
                  <a:pt x="544821" y="114364"/>
                  <a:pt x="541588" y="118047"/>
                  <a:pt x="537858" y="121244"/>
                </a:cubicBezTo>
                <a:cubicBezTo>
                  <a:pt x="534132" y="124448"/>
                  <a:pt x="529795" y="126983"/>
                  <a:pt x="524852" y="128848"/>
                </a:cubicBezTo>
                <a:cubicBezTo>
                  <a:pt x="519910" y="130712"/>
                  <a:pt x="514333" y="131648"/>
                  <a:pt x="508115" y="131648"/>
                </a:cubicBezTo>
                <a:cubicBezTo>
                  <a:pt x="502525" y="131648"/>
                  <a:pt x="497797" y="130885"/>
                  <a:pt x="493946" y="129362"/>
                </a:cubicBezTo>
                <a:cubicBezTo>
                  <a:pt x="490090" y="127839"/>
                  <a:pt x="486969" y="125676"/>
                  <a:pt x="484576" y="122879"/>
                </a:cubicBezTo>
                <a:cubicBezTo>
                  <a:pt x="482182" y="120085"/>
                  <a:pt x="480457" y="116772"/>
                  <a:pt x="479402" y="112950"/>
                </a:cubicBezTo>
                <a:cubicBezTo>
                  <a:pt x="478344" y="109131"/>
                  <a:pt x="477814" y="104885"/>
                  <a:pt x="477814" y="100224"/>
                </a:cubicBezTo>
                <a:cubicBezTo>
                  <a:pt x="477814" y="96310"/>
                  <a:pt x="478189" y="92099"/>
                  <a:pt x="478934" y="87592"/>
                </a:cubicBezTo>
                <a:cubicBezTo>
                  <a:pt x="479678" y="83084"/>
                  <a:pt x="480832" y="78591"/>
                  <a:pt x="482383" y="74117"/>
                </a:cubicBezTo>
                <a:cubicBezTo>
                  <a:pt x="483939" y="69641"/>
                  <a:pt x="485928" y="65340"/>
                  <a:pt x="488351" y="61207"/>
                </a:cubicBezTo>
                <a:cubicBezTo>
                  <a:pt x="490778" y="57075"/>
                  <a:pt x="493695" y="53423"/>
                  <a:pt x="497114" y="50248"/>
                </a:cubicBezTo>
                <a:cubicBezTo>
                  <a:pt x="500534" y="47081"/>
                  <a:pt x="504447" y="44546"/>
                  <a:pt x="508861" y="42653"/>
                </a:cubicBezTo>
                <a:cubicBezTo>
                  <a:pt x="513274" y="40759"/>
                  <a:pt x="518250" y="39809"/>
                  <a:pt x="523779" y="39809"/>
                </a:cubicBezTo>
                <a:cubicBezTo>
                  <a:pt x="527012" y="39809"/>
                  <a:pt x="529964" y="40202"/>
                  <a:pt x="532635" y="40975"/>
                </a:cubicBezTo>
                <a:cubicBezTo>
                  <a:pt x="535306" y="41748"/>
                  <a:pt x="537672" y="42822"/>
                  <a:pt x="539720" y="44189"/>
                </a:cubicBezTo>
                <a:cubicBezTo>
                  <a:pt x="541771" y="45558"/>
                  <a:pt x="543514" y="47189"/>
                  <a:pt x="544944" y="49085"/>
                </a:cubicBezTo>
                <a:cubicBezTo>
                  <a:pt x="546377" y="50983"/>
                  <a:pt x="547463" y="53078"/>
                  <a:pt x="548205" y="55382"/>
                </a:cubicBezTo>
                <a:cubicBezTo>
                  <a:pt x="548331" y="54760"/>
                  <a:pt x="548392" y="54057"/>
                  <a:pt x="548392" y="53280"/>
                </a:cubicBezTo>
                <a:cubicBezTo>
                  <a:pt x="548392" y="52505"/>
                  <a:pt x="548392" y="51433"/>
                  <a:pt x="548392" y="50066"/>
                </a:cubicBezTo>
                <a:cubicBezTo>
                  <a:pt x="548392" y="45090"/>
                  <a:pt x="547863" y="40384"/>
                  <a:pt x="546808" y="35938"/>
                </a:cubicBezTo>
                <a:cubicBezTo>
                  <a:pt x="545750" y="31496"/>
                  <a:pt x="543982" y="27612"/>
                  <a:pt x="541495" y="24286"/>
                </a:cubicBezTo>
                <a:cubicBezTo>
                  <a:pt x="539006" y="20958"/>
                  <a:pt x="535696" y="18317"/>
                  <a:pt x="531562" y="16359"/>
                </a:cubicBezTo>
                <a:cubicBezTo>
                  <a:pt x="527430" y="14400"/>
                  <a:pt x="522256" y="13421"/>
                  <a:pt x="516039" y="13421"/>
                </a:cubicBezTo>
                <a:cubicBezTo>
                  <a:pt x="514178" y="13421"/>
                  <a:pt x="512968" y="13205"/>
                  <a:pt x="512407" y="12770"/>
                </a:cubicBezTo>
                <a:cubicBezTo>
                  <a:pt x="511849" y="12334"/>
                  <a:pt x="511569" y="11620"/>
                  <a:pt x="511569" y="10627"/>
                </a:cubicBezTo>
                <a:cubicBezTo>
                  <a:pt x="511569" y="10313"/>
                  <a:pt x="511597" y="9911"/>
                  <a:pt x="511661" y="9414"/>
                </a:cubicBezTo>
                <a:cubicBezTo>
                  <a:pt x="511723" y="8914"/>
                  <a:pt x="511814" y="8355"/>
                  <a:pt x="511943" y="7737"/>
                </a:cubicBezTo>
                <a:cubicBezTo>
                  <a:pt x="512065" y="7113"/>
                  <a:pt x="512206" y="6458"/>
                  <a:pt x="512359" y="5778"/>
                </a:cubicBezTo>
                <a:cubicBezTo>
                  <a:pt x="512514" y="5094"/>
                  <a:pt x="512685" y="4438"/>
                  <a:pt x="512875" y="3820"/>
                </a:cubicBezTo>
                <a:cubicBezTo>
                  <a:pt x="513058" y="3196"/>
                  <a:pt x="513274" y="2639"/>
                  <a:pt x="513527" y="2142"/>
                </a:cubicBezTo>
                <a:cubicBezTo>
                  <a:pt x="513772" y="1646"/>
                  <a:pt x="514020" y="1275"/>
                  <a:pt x="514272" y="1022"/>
                </a:cubicBezTo>
                <a:cubicBezTo>
                  <a:pt x="514581" y="651"/>
                  <a:pt x="515096" y="388"/>
                  <a:pt x="515809" y="231"/>
                </a:cubicBezTo>
                <a:cubicBezTo>
                  <a:pt x="516521" y="76"/>
                  <a:pt x="517561" y="0"/>
                  <a:pt x="518930" y="0"/>
                </a:cubicBezTo>
                <a:cubicBezTo>
                  <a:pt x="525705" y="0"/>
                  <a:pt x="531846" y="914"/>
                  <a:pt x="537348" y="2747"/>
                </a:cubicBezTo>
                <a:cubicBezTo>
                  <a:pt x="542848" y="4583"/>
                  <a:pt x="547525" y="7488"/>
                  <a:pt x="551380" y="11463"/>
                </a:cubicBezTo>
                <a:cubicBezTo>
                  <a:pt x="555232" y="15440"/>
                  <a:pt x="558199" y="20552"/>
                  <a:pt x="560279" y="26802"/>
                </a:cubicBezTo>
                <a:cubicBezTo>
                  <a:pt x="562365" y="33051"/>
                  <a:pt x="563405" y="40590"/>
                  <a:pt x="563405" y="49413"/>
                </a:cubicBezTo>
                <a:close/>
                <a:moveTo>
                  <a:pt x="542426" y="78782"/>
                </a:moveTo>
                <a:cubicBezTo>
                  <a:pt x="542426" y="70640"/>
                  <a:pt x="540857" y="64282"/>
                  <a:pt x="537721" y="59713"/>
                </a:cubicBezTo>
                <a:cubicBezTo>
                  <a:pt x="534580" y="55144"/>
                  <a:pt x="530058" y="52862"/>
                  <a:pt x="524150" y="52862"/>
                </a:cubicBezTo>
                <a:cubicBezTo>
                  <a:pt x="520175" y="52862"/>
                  <a:pt x="516680" y="53683"/>
                  <a:pt x="513664" y="55332"/>
                </a:cubicBezTo>
                <a:cubicBezTo>
                  <a:pt x="510650" y="56977"/>
                  <a:pt x="508025" y="59141"/>
                  <a:pt x="505786" y="61812"/>
                </a:cubicBezTo>
                <a:cubicBezTo>
                  <a:pt x="503544" y="64483"/>
                  <a:pt x="501682" y="67482"/>
                  <a:pt x="500192" y="70809"/>
                </a:cubicBezTo>
                <a:cubicBezTo>
                  <a:pt x="498698" y="74135"/>
                  <a:pt x="497488" y="77490"/>
                  <a:pt x="496556" y="80877"/>
                </a:cubicBezTo>
                <a:cubicBezTo>
                  <a:pt x="495623" y="84268"/>
                  <a:pt x="494958" y="87531"/>
                  <a:pt x="494550" y="90666"/>
                </a:cubicBezTo>
                <a:cubicBezTo>
                  <a:pt x="494148" y="93808"/>
                  <a:pt x="493946" y="96465"/>
                  <a:pt x="493946" y="98639"/>
                </a:cubicBezTo>
                <a:cubicBezTo>
                  <a:pt x="493946" y="104979"/>
                  <a:pt x="495253" y="109890"/>
                  <a:pt x="497862" y="113371"/>
                </a:cubicBezTo>
                <a:cubicBezTo>
                  <a:pt x="500472" y="116852"/>
                  <a:pt x="504544" y="118595"/>
                  <a:pt x="510073" y="118595"/>
                </a:cubicBezTo>
                <a:cubicBezTo>
                  <a:pt x="513803" y="118595"/>
                  <a:pt x="517191" y="117943"/>
                  <a:pt x="520237" y="116636"/>
                </a:cubicBezTo>
                <a:cubicBezTo>
                  <a:pt x="523283" y="115330"/>
                  <a:pt x="526014" y="113619"/>
                  <a:pt x="528441" y="111503"/>
                </a:cubicBezTo>
                <a:cubicBezTo>
                  <a:pt x="530867" y="109390"/>
                  <a:pt x="532949" y="106967"/>
                  <a:pt x="534691" y="104234"/>
                </a:cubicBezTo>
                <a:cubicBezTo>
                  <a:pt x="536430" y="101498"/>
                  <a:pt x="537874" y="98655"/>
                  <a:pt x="539026" y="95702"/>
                </a:cubicBezTo>
                <a:cubicBezTo>
                  <a:pt x="540174" y="92754"/>
                  <a:pt x="541027" y="89817"/>
                  <a:pt x="541588" y="86893"/>
                </a:cubicBezTo>
                <a:cubicBezTo>
                  <a:pt x="542146" y="83970"/>
                  <a:pt x="542426" y="81266"/>
                  <a:pt x="542426" y="78782"/>
                </a:cubicBezTo>
                <a:close/>
                <a:moveTo>
                  <a:pt x="657015" y="60786"/>
                </a:moveTo>
                <a:cubicBezTo>
                  <a:pt x="657015" y="65077"/>
                  <a:pt x="656018" y="68929"/>
                  <a:pt x="654030" y="72349"/>
                </a:cubicBezTo>
                <a:cubicBezTo>
                  <a:pt x="652041" y="75765"/>
                  <a:pt x="648933" y="78685"/>
                  <a:pt x="644706" y="81111"/>
                </a:cubicBezTo>
                <a:cubicBezTo>
                  <a:pt x="640481" y="83534"/>
                  <a:pt x="635073" y="85400"/>
                  <a:pt x="628486" y="86703"/>
                </a:cubicBezTo>
                <a:cubicBezTo>
                  <a:pt x="621897" y="88009"/>
                  <a:pt x="614003" y="88661"/>
                  <a:pt x="604800" y="88661"/>
                </a:cubicBezTo>
                <a:lnTo>
                  <a:pt x="594919" y="88661"/>
                </a:lnTo>
                <a:cubicBezTo>
                  <a:pt x="594483" y="90716"/>
                  <a:pt x="594192" y="92707"/>
                  <a:pt x="594037" y="94630"/>
                </a:cubicBezTo>
                <a:cubicBezTo>
                  <a:pt x="593878" y="96559"/>
                  <a:pt x="593803" y="98362"/>
                  <a:pt x="593803" y="100040"/>
                </a:cubicBezTo>
                <a:cubicBezTo>
                  <a:pt x="593803" y="106254"/>
                  <a:pt x="595340" y="111005"/>
                  <a:pt x="598414" y="114303"/>
                </a:cubicBezTo>
                <a:cubicBezTo>
                  <a:pt x="601492" y="117598"/>
                  <a:pt x="606481" y="119246"/>
                  <a:pt x="613376" y="119246"/>
                </a:cubicBezTo>
                <a:cubicBezTo>
                  <a:pt x="617358" y="119246"/>
                  <a:pt x="620929" y="118948"/>
                  <a:pt x="624104" y="118357"/>
                </a:cubicBezTo>
                <a:cubicBezTo>
                  <a:pt x="627272" y="117767"/>
                  <a:pt x="630019" y="117129"/>
                  <a:pt x="632352" y="116446"/>
                </a:cubicBezTo>
                <a:cubicBezTo>
                  <a:pt x="634684" y="115765"/>
                  <a:pt x="636596" y="115124"/>
                  <a:pt x="638090" y="114533"/>
                </a:cubicBezTo>
                <a:cubicBezTo>
                  <a:pt x="639580" y="113943"/>
                  <a:pt x="640603" y="113652"/>
                  <a:pt x="641161" y="113652"/>
                </a:cubicBezTo>
                <a:cubicBezTo>
                  <a:pt x="641719" y="113652"/>
                  <a:pt x="642140" y="113850"/>
                  <a:pt x="642420" y="114256"/>
                </a:cubicBezTo>
                <a:cubicBezTo>
                  <a:pt x="642702" y="114660"/>
                  <a:pt x="642842" y="115236"/>
                  <a:pt x="642842" y="115981"/>
                </a:cubicBezTo>
                <a:cubicBezTo>
                  <a:pt x="642842" y="116600"/>
                  <a:pt x="642781" y="117349"/>
                  <a:pt x="642659" y="118220"/>
                </a:cubicBezTo>
                <a:cubicBezTo>
                  <a:pt x="642530" y="119091"/>
                  <a:pt x="642345" y="119977"/>
                  <a:pt x="642094" y="120877"/>
                </a:cubicBezTo>
                <a:cubicBezTo>
                  <a:pt x="641845" y="121777"/>
                  <a:pt x="641521" y="122633"/>
                  <a:pt x="641115" y="123440"/>
                </a:cubicBezTo>
                <a:cubicBezTo>
                  <a:pt x="640711" y="124250"/>
                  <a:pt x="640265" y="124931"/>
                  <a:pt x="639765" y="125488"/>
                </a:cubicBezTo>
                <a:cubicBezTo>
                  <a:pt x="639019" y="126238"/>
                  <a:pt x="637694" y="126972"/>
                  <a:pt x="635804" y="127684"/>
                </a:cubicBezTo>
                <a:cubicBezTo>
                  <a:pt x="633908" y="128398"/>
                  <a:pt x="631653" y="129049"/>
                  <a:pt x="629044" y="129640"/>
                </a:cubicBezTo>
                <a:cubicBezTo>
                  <a:pt x="626434" y="130227"/>
                  <a:pt x="623575" y="130712"/>
                  <a:pt x="620468" y="131087"/>
                </a:cubicBezTo>
                <a:cubicBezTo>
                  <a:pt x="617358" y="131461"/>
                  <a:pt x="614248" y="131648"/>
                  <a:pt x="611140" y="131648"/>
                </a:cubicBezTo>
                <a:cubicBezTo>
                  <a:pt x="605610" y="131648"/>
                  <a:pt x="600758" y="131026"/>
                  <a:pt x="596596" y="129780"/>
                </a:cubicBezTo>
                <a:cubicBezTo>
                  <a:pt x="592432" y="128534"/>
                  <a:pt x="588969" y="126622"/>
                  <a:pt x="586204" y="124044"/>
                </a:cubicBezTo>
                <a:cubicBezTo>
                  <a:pt x="583435" y="121464"/>
                  <a:pt x="581369" y="118249"/>
                  <a:pt x="580001" y="114394"/>
                </a:cubicBezTo>
                <a:cubicBezTo>
                  <a:pt x="578632" y="110546"/>
                  <a:pt x="577948" y="106005"/>
                  <a:pt x="577948" y="100782"/>
                </a:cubicBezTo>
                <a:cubicBezTo>
                  <a:pt x="577948" y="96743"/>
                  <a:pt x="578337" y="92405"/>
                  <a:pt x="579118" y="87774"/>
                </a:cubicBezTo>
                <a:cubicBezTo>
                  <a:pt x="579893" y="83145"/>
                  <a:pt x="581120" y="78563"/>
                  <a:pt x="582798" y="74023"/>
                </a:cubicBezTo>
                <a:cubicBezTo>
                  <a:pt x="584475" y="69486"/>
                  <a:pt x="586653" y="65138"/>
                  <a:pt x="589324" y="60970"/>
                </a:cubicBezTo>
                <a:cubicBezTo>
                  <a:pt x="591996" y="56808"/>
                  <a:pt x="595185" y="53139"/>
                  <a:pt x="598882" y="49968"/>
                </a:cubicBezTo>
                <a:cubicBezTo>
                  <a:pt x="602579" y="46799"/>
                  <a:pt x="606853" y="44252"/>
                  <a:pt x="611701" y="42325"/>
                </a:cubicBezTo>
                <a:cubicBezTo>
                  <a:pt x="616547" y="40398"/>
                  <a:pt x="622016" y="39438"/>
                  <a:pt x="628111" y="39438"/>
                </a:cubicBezTo>
                <a:cubicBezTo>
                  <a:pt x="633331" y="39438"/>
                  <a:pt x="637762" y="40090"/>
                  <a:pt x="641396" y="41397"/>
                </a:cubicBezTo>
                <a:cubicBezTo>
                  <a:pt x="645031" y="42703"/>
                  <a:pt x="648016" y="44377"/>
                  <a:pt x="650348" y="46430"/>
                </a:cubicBezTo>
                <a:cubicBezTo>
                  <a:pt x="652677" y="48481"/>
                  <a:pt x="654370" y="50763"/>
                  <a:pt x="655427" y="53280"/>
                </a:cubicBezTo>
                <a:cubicBezTo>
                  <a:pt x="656485" y="55796"/>
                  <a:pt x="657015" y="58298"/>
                  <a:pt x="657015" y="60786"/>
                </a:cubicBezTo>
                <a:close/>
                <a:moveTo>
                  <a:pt x="641258" y="62187"/>
                </a:moveTo>
                <a:cubicBezTo>
                  <a:pt x="641258" y="59014"/>
                  <a:pt x="640016" y="56451"/>
                  <a:pt x="637528" y="54493"/>
                </a:cubicBezTo>
                <a:cubicBezTo>
                  <a:pt x="635044" y="52534"/>
                  <a:pt x="631495" y="51555"/>
                  <a:pt x="626897" y="51555"/>
                </a:cubicBezTo>
                <a:cubicBezTo>
                  <a:pt x="622859" y="51555"/>
                  <a:pt x="619283" y="52254"/>
                  <a:pt x="616177" y="53655"/>
                </a:cubicBezTo>
                <a:cubicBezTo>
                  <a:pt x="613070" y="55054"/>
                  <a:pt x="610320" y="56930"/>
                  <a:pt x="607926" y="59296"/>
                </a:cubicBezTo>
                <a:cubicBezTo>
                  <a:pt x="605532" y="61657"/>
                  <a:pt x="603475" y="64408"/>
                  <a:pt x="601770" y="67543"/>
                </a:cubicBezTo>
                <a:cubicBezTo>
                  <a:pt x="600063" y="70685"/>
                  <a:pt x="598677" y="73994"/>
                  <a:pt x="597622" y="77476"/>
                </a:cubicBezTo>
                <a:lnTo>
                  <a:pt x="607133" y="77476"/>
                </a:lnTo>
                <a:cubicBezTo>
                  <a:pt x="613660" y="77476"/>
                  <a:pt x="619111" y="77068"/>
                  <a:pt x="623492" y="76258"/>
                </a:cubicBezTo>
                <a:cubicBezTo>
                  <a:pt x="627878" y="75455"/>
                  <a:pt x="631386" y="74351"/>
                  <a:pt x="634029" y="72954"/>
                </a:cubicBezTo>
                <a:cubicBezTo>
                  <a:pt x="636672" y="71554"/>
                  <a:pt x="638537" y="69922"/>
                  <a:pt x="639627" y="68058"/>
                </a:cubicBezTo>
                <a:cubicBezTo>
                  <a:pt x="640714" y="66193"/>
                  <a:pt x="641258" y="64235"/>
                  <a:pt x="641258" y="62187"/>
                </a:cubicBezTo>
                <a:close/>
                <a:moveTo>
                  <a:pt x="738652" y="127541"/>
                </a:moveTo>
                <a:cubicBezTo>
                  <a:pt x="738526" y="128037"/>
                  <a:pt x="738311" y="128459"/>
                  <a:pt x="738001" y="128801"/>
                </a:cubicBezTo>
                <a:cubicBezTo>
                  <a:pt x="737692" y="129146"/>
                  <a:pt x="737209" y="129438"/>
                  <a:pt x="736558" y="129686"/>
                </a:cubicBezTo>
                <a:cubicBezTo>
                  <a:pt x="735906" y="129935"/>
                  <a:pt x="735081" y="130121"/>
                  <a:pt x="734084" y="130248"/>
                </a:cubicBezTo>
                <a:cubicBezTo>
                  <a:pt x="733091" y="130370"/>
                  <a:pt x="731816" y="130431"/>
                  <a:pt x="730261" y="130431"/>
                </a:cubicBezTo>
                <a:cubicBezTo>
                  <a:pt x="728770" y="130431"/>
                  <a:pt x="727543" y="130370"/>
                  <a:pt x="726578" y="130248"/>
                </a:cubicBezTo>
                <a:cubicBezTo>
                  <a:pt x="725617" y="130121"/>
                  <a:pt x="724871" y="129935"/>
                  <a:pt x="724342" y="129686"/>
                </a:cubicBezTo>
                <a:cubicBezTo>
                  <a:pt x="723813" y="129438"/>
                  <a:pt x="723472" y="129146"/>
                  <a:pt x="723317" y="128801"/>
                </a:cubicBezTo>
                <a:cubicBezTo>
                  <a:pt x="723158" y="128459"/>
                  <a:pt x="723144" y="128037"/>
                  <a:pt x="723266" y="127541"/>
                </a:cubicBezTo>
                <a:lnTo>
                  <a:pt x="730542" y="90712"/>
                </a:lnTo>
                <a:lnTo>
                  <a:pt x="689238" y="90712"/>
                </a:lnTo>
                <a:lnTo>
                  <a:pt x="681870" y="127541"/>
                </a:lnTo>
                <a:cubicBezTo>
                  <a:pt x="681747" y="128037"/>
                  <a:pt x="681531" y="128459"/>
                  <a:pt x="681217" y="128801"/>
                </a:cubicBezTo>
                <a:cubicBezTo>
                  <a:pt x="680909" y="129146"/>
                  <a:pt x="680444" y="129438"/>
                  <a:pt x="679824" y="129686"/>
                </a:cubicBezTo>
                <a:cubicBezTo>
                  <a:pt x="679202" y="129935"/>
                  <a:pt x="678378" y="130121"/>
                  <a:pt x="677352" y="130248"/>
                </a:cubicBezTo>
                <a:cubicBezTo>
                  <a:pt x="676321" y="130370"/>
                  <a:pt x="675066" y="130431"/>
                  <a:pt x="673576" y="130431"/>
                </a:cubicBezTo>
                <a:cubicBezTo>
                  <a:pt x="672020" y="130431"/>
                  <a:pt x="670760" y="130370"/>
                  <a:pt x="669802" y="130248"/>
                </a:cubicBezTo>
                <a:cubicBezTo>
                  <a:pt x="668837" y="130121"/>
                  <a:pt x="668092" y="129935"/>
                  <a:pt x="667564" y="129686"/>
                </a:cubicBezTo>
                <a:cubicBezTo>
                  <a:pt x="667038" y="129438"/>
                  <a:pt x="666692" y="129146"/>
                  <a:pt x="666541" y="128801"/>
                </a:cubicBezTo>
                <a:cubicBezTo>
                  <a:pt x="666382" y="128459"/>
                  <a:pt x="666365" y="128037"/>
                  <a:pt x="666490" y="127541"/>
                </a:cubicBezTo>
                <a:lnTo>
                  <a:pt x="683177" y="43632"/>
                </a:lnTo>
                <a:cubicBezTo>
                  <a:pt x="683242" y="43131"/>
                  <a:pt x="683425" y="42717"/>
                  <a:pt x="683739" y="42376"/>
                </a:cubicBezTo>
                <a:cubicBezTo>
                  <a:pt x="684047" y="42030"/>
                  <a:pt x="684529" y="41724"/>
                  <a:pt x="685181" y="41440"/>
                </a:cubicBezTo>
                <a:cubicBezTo>
                  <a:pt x="685832" y="41159"/>
                  <a:pt x="686676" y="40975"/>
                  <a:pt x="687702" y="40881"/>
                </a:cubicBezTo>
                <a:cubicBezTo>
                  <a:pt x="688724" y="40788"/>
                  <a:pt x="689984" y="40745"/>
                  <a:pt x="691474" y="40745"/>
                </a:cubicBezTo>
                <a:cubicBezTo>
                  <a:pt x="692965" y="40745"/>
                  <a:pt x="694195" y="40788"/>
                  <a:pt x="695161" y="40881"/>
                </a:cubicBezTo>
                <a:cubicBezTo>
                  <a:pt x="696122" y="40975"/>
                  <a:pt x="696870" y="41159"/>
                  <a:pt x="697400" y="41440"/>
                </a:cubicBezTo>
                <a:cubicBezTo>
                  <a:pt x="697929" y="41724"/>
                  <a:pt x="698267" y="42030"/>
                  <a:pt x="698426" y="42376"/>
                </a:cubicBezTo>
                <a:cubicBezTo>
                  <a:pt x="698581" y="42717"/>
                  <a:pt x="698624" y="43131"/>
                  <a:pt x="698560" y="43632"/>
                </a:cubicBezTo>
                <a:lnTo>
                  <a:pt x="691755" y="77757"/>
                </a:lnTo>
                <a:lnTo>
                  <a:pt x="733151" y="77757"/>
                </a:lnTo>
                <a:lnTo>
                  <a:pt x="739956" y="43632"/>
                </a:lnTo>
                <a:cubicBezTo>
                  <a:pt x="740021" y="43131"/>
                  <a:pt x="740207" y="42717"/>
                  <a:pt x="740521" y="42376"/>
                </a:cubicBezTo>
                <a:cubicBezTo>
                  <a:pt x="740827" y="42030"/>
                  <a:pt x="741309" y="41724"/>
                  <a:pt x="741960" y="41440"/>
                </a:cubicBezTo>
                <a:cubicBezTo>
                  <a:pt x="742613" y="41159"/>
                  <a:pt x="743451" y="40975"/>
                  <a:pt x="744478" y="40881"/>
                </a:cubicBezTo>
                <a:cubicBezTo>
                  <a:pt x="745503" y="40788"/>
                  <a:pt x="746764" y="40745"/>
                  <a:pt x="748257" y="40745"/>
                </a:cubicBezTo>
                <a:cubicBezTo>
                  <a:pt x="749748" y="40745"/>
                  <a:pt x="750975" y="40788"/>
                  <a:pt x="751936" y="40881"/>
                </a:cubicBezTo>
                <a:cubicBezTo>
                  <a:pt x="752901" y="40975"/>
                  <a:pt x="753651" y="41159"/>
                  <a:pt x="754179" y="41440"/>
                </a:cubicBezTo>
                <a:cubicBezTo>
                  <a:pt x="754705" y="41724"/>
                  <a:pt x="755046" y="42030"/>
                  <a:pt x="755201" y="42376"/>
                </a:cubicBezTo>
                <a:cubicBezTo>
                  <a:pt x="755356" y="42717"/>
                  <a:pt x="755403" y="43131"/>
                  <a:pt x="755342" y="43632"/>
                </a:cubicBezTo>
                <a:close/>
                <a:moveTo>
                  <a:pt x="865729" y="127541"/>
                </a:moveTo>
                <a:cubicBezTo>
                  <a:pt x="865606" y="128037"/>
                  <a:pt x="865404" y="128459"/>
                  <a:pt x="865124" y="128801"/>
                </a:cubicBezTo>
                <a:cubicBezTo>
                  <a:pt x="864843" y="129146"/>
                  <a:pt x="864376" y="129438"/>
                  <a:pt x="863724" y="129686"/>
                </a:cubicBezTo>
                <a:cubicBezTo>
                  <a:pt x="863073" y="129935"/>
                  <a:pt x="862233" y="130121"/>
                  <a:pt x="861207" y="130248"/>
                </a:cubicBezTo>
                <a:cubicBezTo>
                  <a:pt x="860181" y="130370"/>
                  <a:pt x="858925" y="130431"/>
                  <a:pt x="857435" y="130431"/>
                </a:cubicBezTo>
                <a:cubicBezTo>
                  <a:pt x="855940" y="130431"/>
                  <a:pt x="854714" y="130370"/>
                  <a:pt x="853752" y="130248"/>
                </a:cubicBezTo>
                <a:cubicBezTo>
                  <a:pt x="852787" y="130121"/>
                  <a:pt x="852024" y="129935"/>
                  <a:pt x="851466" y="129686"/>
                </a:cubicBezTo>
                <a:cubicBezTo>
                  <a:pt x="850908" y="129438"/>
                  <a:pt x="850548" y="129146"/>
                  <a:pt x="850393" y="128801"/>
                </a:cubicBezTo>
                <a:cubicBezTo>
                  <a:pt x="850234" y="128459"/>
                  <a:pt x="850220" y="128037"/>
                  <a:pt x="850346" y="127541"/>
                </a:cubicBezTo>
                <a:lnTo>
                  <a:pt x="867036" y="43632"/>
                </a:lnTo>
                <a:cubicBezTo>
                  <a:pt x="867097" y="43131"/>
                  <a:pt x="867298" y="42717"/>
                  <a:pt x="867641" y="42376"/>
                </a:cubicBezTo>
                <a:cubicBezTo>
                  <a:pt x="867986" y="42030"/>
                  <a:pt x="868469" y="41724"/>
                  <a:pt x="869087" y="41440"/>
                </a:cubicBezTo>
                <a:cubicBezTo>
                  <a:pt x="869707" y="41159"/>
                  <a:pt x="870531" y="40975"/>
                  <a:pt x="871557" y="40881"/>
                </a:cubicBezTo>
                <a:cubicBezTo>
                  <a:pt x="872584" y="40788"/>
                  <a:pt x="873840" y="40745"/>
                  <a:pt x="875333" y="40745"/>
                </a:cubicBezTo>
                <a:cubicBezTo>
                  <a:pt x="876824" y="40745"/>
                  <a:pt x="878055" y="40788"/>
                  <a:pt x="879016" y="40881"/>
                </a:cubicBezTo>
                <a:cubicBezTo>
                  <a:pt x="879977" y="40975"/>
                  <a:pt x="880727" y="41159"/>
                  <a:pt x="881255" y="41440"/>
                </a:cubicBezTo>
                <a:cubicBezTo>
                  <a:pt x="881781" y="41724"/>
                  <a:pt x="882141" y="42030"/>
                  <a:pt x="882328" y="42376"/>
                </a:cubicBezTo>
                <a:cubicBezTo>
                  <a:pt x="882517" y="42717"/>
                  <a:pt x="882577" y="43131"/>
                  <a:pt x="882513" y="43632"/>
                </a:cubicBezTo>
                <a:close/>
                <a:moveTo>
                  <a:pt x="840277" y="95097"/>
                </a:moveTo>
                <a:cubicBezTo>
                  <a:pt x="840277" y="101127"/>
                  <a:pt x="839208" y="106409"/>
                  <a:pt x="837062" y="110944"/>
                </a:cubicBezTo>
                <a:cubicBezTo>
                  <a:pt x="834916" y="115481"/>
                  <a:pt x="831993" y="119276"/>
                  <a:pt x="828296" y="122321"/>
                </a:cubicBezTo>
                <a:cubicBezTo>
                  <a:pt x="824599" y="125366"/>
                  <a:pt x="820278" y="127663"/>
                  <a:pt x="815339" y="129218"/>
                </a:cubicBezTo>
                <a:cubicBezTo>
                  <a:pt x="810397" y="130770"/>
                  <a:pt x="805097" y="131551"/>
                  <a:pt x="799442" y="131551"/>
                </a:cubicBezTo>
                <a:cubicBezTo>
                  <a:pt x="793599" y="131551"/>
                  <a:pt x="788689" y="130741"/>
                  <a:pt x="784711" y="129124"/>
                </a:cubicBezTo>
                <a:cubicBezTo>
                  <a:pt x="780734" y="127511"/>
                  <a:pt x="777641" y="125272"/>
                  <a:pt x="775434" y="122414"/>
                </a:cubicBezTo>
                <a:cubicBezTo>
                  <a:pt x="773226" y="119556"/>
                  <a:pt x="771845" y="116121"/>
                  <a:pt x="771286" y="112111"/>
                </a:cubicBezTo>
                <a:cubicBezTo>
                  <a:pt x="770728" y="108105"/>
                  <a:pt x="770944" y="103644"/>
                  <a:pt x="771939" y="98733"/>
                </a:cubicBezTo>
                <a:lnTo>
                  <a:pt x="782936" y="43632"/>
                </a:lnTo>
                <a:cubicBezTo>
                  <a:pt x="783000" y="43131"/>
                  <a:pt x="783188" y="42717"/>
                  <a:pt x="783501" y="42376"/>
                </a:cubicBezTo>
                <a:cubicBezTo>
                  <a:pt x="783807" y="42030"/>
                  <a:pt x="784289" y="41724"/>
                  <a:pt x="784941" y="41440"/>
                </a:cubicBezTo>
                <a:cubicBezTo>
                  <a:pt x="785592" y="41159"/>
                  <a:pt x="786436" y="40975"/>
                  <a:pt x="787458" y="40881"/>
                </a:cubicBezTo>
                <a:cubicBezTo>
                  <a:pt x="788484" y="40788"/>
                  <a:pt x="789744" y="40745"/>
                  <a:pt x="791238" y="40745"/>
                </a:cubicBezTo>
                <a:cubicBezTo>
                  <a:pt x="792728" y="40745"/>
                  <a:pt x="793955" y="40788"/>
                  <a:pt x="794920" y="40881"/>
                </a:cubicBezTo>
                <a:cubicBezTo>
                  <a:pt x="795882" y="40975"/>
                  <a:pt x="796630" y="41159"/>
                  <a:pt x="797160" y="41440"/>
                </a:cubicBezTo>
                <a:cubicBezTo>
                  <a:pt x="797685" y="41724"/>
                  <a:pt x="798027" y="42030"/>
                  <a:pt x="798186" y="42376"/>
                </a:cubicBezTo>
                <a:cubicBezTo>
                  <a:pt x="798337" y="42717"/>
                  <a:pt x="798384" y="43131"/>
                  <a:pt x="798323" y="43632"/>
                </a:cubicBezTo>
                <a:lnTo>
                  <a:pt x="792448" y="73562"/>
                </a:lnTo>
                <a:cubicBezTo>
                  <a:pt x="794934" y="72814"/>
                  <a:pt x="797656" y="72241"/>
                  <a:pt x="800609" y="71835"/>
                </a:cubicBezTo>
                <a:cubicBezTo>
                  <a:pt x="803556" y="71431"/>
                  <a:pt x="806588" y="71229"/>
                  <a:pt x="809695" y="71229"/>
                </a:cubicBezTo>
                <a:cubicBezTo>
                  <a:pt x="814605" y="71229"/>
                  <a:pt x="818958" y="71805"/>
                  <a:pt x="822749" y="72954"/>
                </a:cubicBezTo>
                <a:cubicBezTo>
                  <a:pt x="826540" y="74105"/>
                  <a:pt x="829725" y="75704"/>
                  <a:pt x="832306" y="77757"/>
                </a:cubicBezTo>
                <a:cubicBezTo>
                  <a:pt x="834884" y="79808"/>
                  <a:pt x="836857" y="82292"/>
                  <a:pt x="838229" y="85212"/>
                </a:cubicBezTo>
                <a:cubicBezTo>
                  <a:pt x="839597" y="88135"/>
                  <a:pt x="840277" y="91429"/>
                  <a:pt x="840277" y="95097"/>
                </a:cubicBezTo>
                <a:close/>
                <a:moveTo>
                  <a:pt x="824523" y="96869"/>
                </a:moveTo>
                <a:cubicBezTo>
                  <a:pt x="824523" y="94691"/>
                  <a:pt x="824134" y="92780"/>
                  <a:pt x="823357" y="91134"/>
                </a:cubicBezTo>
                <a:cubicBezTo>
                  <a:pt x="822578" y="89489"/>
                  <a:pt x="821446" y="88088"/>
                  <a:pt x="819954" y="86940"/>
                </a:cubicBezTo>
                <a:cubicBezTo>
                  <a:pt x="818462" y="85792"/>
                  <a:pt x="816628" y="84921"/>
                  <a:pt x="814455" y="84330"/>
                </a:cubicBezTo>
                <a:cubicBezTo>
                  <a:pt x="812277" y="83740"/>
                  <a:pt x="809818" y="83441"/>
                  <a:pt x="807085" y="83441"/>
                </a:cubicBezTo>
                <a:cubicBezTo>
                  <a:pt x="803855" y="83441"/>
                  <a:pt x="800825" y="83675"/>
                  <a:pt x="797999" y="84138"/>
                </a:cubicBezTo>
                <a:cubicBezTo>
                  <a:pt x="795168" y="84607"/>
                  <a:pt x="792479" y="85248"/>
                  <a:pt x="789931" y="86051"/>
                </a:cubicBezTo>
                <a:lnTo>
                  <a:pt x="787227" y="98920"/>
                </a:lnTo>
                <a:cubicBezTo>
                  <a:pt x="785859" y="105756"/>
                  <a:pt x="786403" y="110869"/>
                  <a:pt x="788858" y="114256"/>
                </a:cubicBezTo>
                <a:cubicBezTo>
                  <a:pt x="791314" y="117644"/>
                  <a:pt x="795399" y="119337"/>
                  <a:pt x="801115" y="119337"/>
                </a:cubicBezTo>
                <a:cubicBezTo>
                  <a:pt x="804475" y="119337"/>
                  <a:pt x="807581" y="118825"/>
                  <a:pt x="810443" y="117799"/>
                </a:cubicBezTo>
                <a:cubicBezTo>
                  <a:pt x="813299" y="116772"/>
                  <a:pt x="815772" y="115283"/>
                  <a:pt x="817855" y="113324"/>
                </a:cubicBezTo>
                <a:cubicBezTo>
                  <a:pt x="819937" y="111366"/>
                  <a:pt x="821568" y="109000"/>
                  <a:pt x="822753" y="106235"/>
                </a:cubicBezTo>
                <a:cubicBezTo>
                  <a:pt x="823932" y="103474"/>
                  <a:pt x="824523" y="100350"/>
                  <a:pt x="824523" y="96869"/>
                </a:cubicBezTo>
                <a:close/>
                <a:moveTo>
                  <a:pt x="917104" y="113835"/>
                </a:moveTo>
                <a:cubicBezTo>
                  <a:pt x="917104" y="117378"/>
                  <a:pt x="916312" y="120938"/>
                  <a:pt x="914728" y="124509"/>
                </a:cubicBezTo>
                <a:cubicBezTo>
                  <a:pt x="913145" y="128084"/>
                  <a:pt x="910887" y="131612"/>
                  <a:pt x="907967" y="135093"/>
                </a:cubicBezTo>
                <a:lnTo>
                  <a:pt x="891278" y="154300"/>
                </a:lnTo>
                <a:cubicBezTo>
                  <a:pt x="890472" y="155232"/>
                  <a:pt x="889418" y="155901"/>
                  <a:pt x="888111" y="156309"/>
                </a:cubicBezTo>
                <a:cubicBezTo>
                  <a:pt x="886804" y="156711"/>
                  <a:pt x="884999" y="156913"/>
                  <a:pt x="882699" y="156913"/>
                </a:cubicBezTo>
                <a:cubicBezTo>
                  <a:pt x="881582" y="156913"/>
                  <a:pt x="880680" y="156837"/>
                  <a:pt x="879995" y="156682"/>
                </a:cubicBezTo>
                <a:cubicBezTo>
                  <a:pt x="879316" y="156525"/>
                  <a:pt x="878847" y="156323"/>
                  <a:pt x="878598" y="156074"/>
                </a:cubicBezTo>
                <a:cubicBezTo>
                  <a:pt x="878347" y="155822"/>
                  <a:pt x="878270" y="155452"/>
                  <a:pt x="878361" y="154955"/>
                </a:cubicBezTo>
                <a:cubicBezTo>
                  <a:pt x="878459" y="154458"/>
                  <a:pt x="878721" y="153864"/>
                  <a:pt x="879157" y="153179"/>
                </a:cubicBezTo>
                <a:lnTo>
                  <a:pt x="896685" y="127541"/>
                </a:lnTo>
                <a:lnTo>
                  <a:pt x="898831" y="116542"/>
                </a:lnTo>
                <a:cubicBezTo>
                  <a:pt x="899140" y="114865"/>
                  <a:pt x="899547" y="113529"/>
                  <a:pt x="900043" y="112532"/>
                </a:cubicBezTo>
                <a:cubicBezTo>
                  <a:pt x="900541" y="111539"/>
                  <a:pt x="901177" y="110789"/>
                  <a:pt x="901956" y="110293"/>
                </a:cubicBezTo>
                <a:cubicBezTo>
                  <a:pt x="902729" y="109796"/>
                  <a:pt x="903695" y="109457"/>
                  <a:pt x="904843" y="109267"/>
                </a:cubicBezTo>
                <a:cubicBezTo>
                  <a:pt x="905991" y="109084"/>
                  <a:pt x="907439" y="108990"/>
                  <a:pt x="909181" y="108990"/>
                </a:cubicBezTo>
                <a:cubicBezTo>
                  <a:pt x="910732" y="108990"/>
                  <a:pt x="912021" y="109069"/>
                  <a:pt x="913047" y="109220"/>
                </a:cubicBezTo>
                <a:cubicBezTo>
                  <a:pt x="914073" y="109378"/>
                  <a:pt x="914884" y="109655"/>
                  <a:pt x="915474" y="110063"/>
                </a:cubicBezTo>
                <a:cubicBezTo>
                  <a:pt x="916061" y="110466"/>
                  <a:pt x="916481" y="110960"/>
                  <a:pt x="916734" y="111549"/>
                </a:cubicBezTo>
                <a:cubicBezTo>
                  <a:pt x="916979" y="112139"/>
                  <a:pt x="917104" y="112903"/>
                  <a:pt x="917104" y="113835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8925743" y="6248219"/>
            <a:ext cx="772336" cy="124372"/>
          </a:xfrm>
          <a:custGeom>
            <a:avLst/>
            <a:gdLst/>
            <a:ahLst/>
            <a:cxnLst/>
            <a:rect l="l" t="t" r="r" b="b"/>
            <a:pathLst>
              <a:path w="772336" h="124372">
                <a:moveTo>
                  <a:pt x="70981" y="88103"/>
                </a:moveTo>
                <a:cubicBezTo>
                  <a:pt x="70919" y="88599"/>
                  <a:pt x="70719" y="89021"/>
                  <a:pt x="70375" y="89363"/>
                </a:cubicBezTo>
                <a:cubicBezTo>
                  <a:pt x="70030" y="89708"/>
                  <a:pt x="69551" y="90000"/>
                  <a:pt x="68929" y="90248"/>
                </a:cubicBezTo>
                <a:cubicBezTo>
                  <a:pt x="68310" y="90497"/>
                  <a:pt x="67485" y="90683"/>
                  <a:pt x="66459" y="90810"/>
                </a:cubicBezTo>
                <a:cubicBezTo>
                  <a:pt x="65433" y="90932"/>
                  <a:pt x="64176" y="90993"/>
                  <a:pt x="62684" y="90993"/>
                </a:cubicBezTo>
                <a:cubicBezTo>
                  <a:pt x="61192" y="90993"/>
                  <a:pt x="59962" y="90932"/>
                  <a:pt x="59004" y="90810"/>
                </a:cubicBezTo>
                <a:cubicBezTo>
                  <a:pt x="58039" y="90683"/>
                  <a:pt x="57293" y="90497"/>
                  <a:pt x="56768" y="90248"/>
                </a:cubicBezTo>
                <a:cubicBezTo>
                  <a:pt x="56239" y="90000"/>
                  <a:pt x="55879" y="89708"/>
                  <a:pt x="55692" y="89363"/>
                </a:cubicBezTo>
                <a:cubicBezTo>
                  <a:pt x="55501" y="89021"/>
                  <a:pt x="55472" y="88599"/>
                  <a:pt x="55598" y="88103"/>
                </a:cubicBezTo>
                <a:lnTo>
                  <a:pt x="70236" y="14821"/>
                </a:lnTo>
                <a:lnTo>
                  <a:pt x="30240" y="14821"/>
                </a:lnTo>
                <a:lnTo>
                  <a:pt x="15505" y="88103"/>
                </a:lnTo>
                <a:cubicBezTo>
                  <a:pt x="15382" y="88599"/>
                  <a:pt x="15166" y="89021"/>
                  <a:pt x="14854" y="89363"/>
                </a:cubicBezTo>
                <a:cubicBezTo>
                  <a:pt x="14540" y="89708"/>
                  <a:pt x="14061" y="90000"/>
                  <a:pt x="13410" y="90248"/>
                </a:cubicBezTo>
                <a:cubicBezTo>
                  <a:pt x="12758" y="90497"/>
                  <a:pt x="11916" y="90683"/>
                  <a:pt x="10890" y="90810"/>
                </a:cubicBezTo>
                <a:cubicBezTo>
                  <a:pt x="9864" y="90932"/>
                  <a:pt x="8608" y="90993"/>
                  <a:pt x="7117" y="90993"/>
                </a:cubicBezTo>
                <a:cubicBezTo>
                  <a:pt x="5623" y="90993"/>
                  <a:pt x="4396" y="90932"/>
                  <a:pt x="3434" y="90810"/>
                </a:cubicBezTo>
                <a:cubicBezTo>
                  <a:pt x="2470" y="90683"/>
                  <a:pt x="1728" y="90497"/>
                  <a:pt x="1199" y="90248"/>
                </a:cubicBezTo>
                <a:cubicBezTo>
                  <a:pt x="670" y="90000"/>
                  <a:pt x="328" y="89708"/>
                  <a:pt x="173" y="89363"/>
                </a:cubicBezTo>
                <a:cubicBezTo>
                  <a:pt x="14" y="89021"/>
                  <a:pt x="0" y="88599"/>
                  <a:pt x="121" y="88103"/>
                </a:cubicBezTo>
                <a:lnTo>
                  <a:pt x="16253" y="7268"/>
                </a:lnTo>
                <a:cubicBezTo>
                  <a:pt x="16628" y="5407"/>
                  <a:pt x="17327" y="4025"/>
                  <a:pt x="18349" y="3121"/>
                </a:cubicBezTo>
                <a:cubicBezTo>
                  <a:pt x="19375" y="2218"/>
                  <a:pt x="20635" y="1767"/>
                  <a:pt x="22129" y="1767"/>
                </a:cubicBezTo>
                <a:lnTo>
                  <a:pt x="83567" y="1767"/>
                </a:lnTo>
                <a:cubicBezTo>
                  <a:pt x="85060" y="1767"/>
                  <a:pt x="86134" y="2218"/>
                  <a:pt x="86785" y="3121"/>
                </a:cubicBezTo>
                <a:cubicBezTo>
                  <a:pt x="87437" y="4025"/>
                  <a:pt x="87577" y="5407"/>
                  <a:pt x="87203" y="7268"/>
                </a:cubicBezTo>
                <a:close/>
                <a:moveTo>
                  <a:pt x="183013" y="31975"/>
                </a:moveTo>
                <a:cubicBezTo>
                  <a:pt x="183013" y="36576"/>
                  <a:pt x="182578" y="41270"/>
                  <a:pt x="181710" y="46054"/>
                </a:cubicBezTo>
                <a:cubicBezTo>
                  <a:pt x="180839" y="50840"/>
                  <a:pt x="179517" y="55455"/>
                  <a:pt x="177746" y="59900"/>
                </a:cubicBezTo>
                <a:cubicBezTo>
                  <a:pt x="175979" y="64342"/>
                  <a:pt x="173725" y="68526"/>
                  <a:pt x="170989" y="72438"/>
                </a:cubicBezTo>
                <a:cubicBezTo>
                  <a:pt x="168253" y="76355"/>
                  <a:pt x="165035" y="79775"/>
                  <a:pt x="161337" y="82695"/>
                </a:cubicBezTo>
                <a:cubicBezTo>
                  <a:pt x="157640" y="85615"/>
                  <a:pt x="153446" y="87934"/>
                  <a:pt x="148755" y="89639"/>
                </a:cubicBezTo>
                <a:cubicBezTo>
                  <a:pt x="144061" y="91354"/>
                  <a:pt x="138824" y="92210"/>
                  <a:pt x="133041" y="92210"/>
                </a:cubicBezTo>
                <a:cubicBezTo>
                  <a:pt x="127076" y="92210"/>
                  <a:pt x="121964" y="91490"/>
                  <a:pt x="117706" y="90061"/>
                </a:cubicBezTo>
                <a:cubicBezTo>
                  <a:pt x="113442" y="88632"/>
                  <a:pt x="109947" y="86551"/>
                  <a:pt x="107214" y="83815"/>
                </a:cubicBezTo>
                <a:cubicBezTo>
                  <a:pt x="104483" y="81082"/>
                  <a:pt x="102463" y="77724"/>
                  <a:pt x="101156" y="73745"/>
                </a:cubicBezTo>
                <a:cubicBezTo>
                  <a:pt x="99849" y="69768"/>
                  <a:pt x="99198" y="65260"/>
                  <a:pt x="99198" y="60228"/>
                </a:cubicBezTo>
                <a:cubicBezTo>
                  <a:pt x="99198" y="55628"/>
                  <a:pt x="99615" y="50936"/>
                  <a:pt x="100458" y="46148"/>
                </a:cubicBezTo>
                <a:cubicBezTo>
                  <a:pt x="101293" y="41364"/>
                  <a:pt x="102614" y="36763"/>
                  <a:pt x="104422" y="32350"/>
                </a:cubicBezTo>
                <a:cubicBezTo>
                  <a:pt x="106221" y="27935"/>
                  <a:pt x="108475" y="23756"/>
                  <a:pt x="111178" y="19811"/>
                </a:cubicBezTo>
                <a:cubicBezTo>
                  <a:pt x="113878" y="15861"/>
                  <a:pt x="117083" y="12427"/>
                  <a:pt x="120779" y="9504"/>
                </a:cubicBezTo>
                <a:cubicBezTo>
                  <a:pt x="124477" y="6588"/>
                  <a:pt x="128675" y="4270"/>
                  <a:pt x="133369" y="2563"/>
                </a:cubicBezTo>
                <a:cubicBezTo>
                  <a:pt x="138060" y="852"/>
                  <a:pt x="143298" y="0"/>
                  <a:pt x="149076" y="0"/>
                </a:cubicBezTo>
                <a:cubicBezTo>
                  <a:pt x="155044" y="0"/>
                  <a:pt x="160157" y="727"/>
                  <a:pt x="164415" y="2189"/>
                </a:cubicBezTo>
                <a:cubicBezTo>
                  <a:pt x="168674" y="3650"/>
                  <a:pt x="172184" y="5750"/>
                  <a:pt x="174953" y="8485"/>
                </a:cubicBezTo>
                <a:cubicBezTo>
                  <a:pt x="177718" y="11217"/>
                  <a:pt x="179752" y="14572"/>
                  <a:pt x="181058" y="18554"/>
                </a:cubicBezTo>
                <a:cubicBezTo>
                  <a:pt x="182362" y="22533"/>
                  <a:pt x="183013" y="27007"/>
                  <a:pt x="183013" y="31975"/>
                </a:cubicBezTo>
                <a:close/>
                <a:moveTo>
                  <a:pt x="166791" y="32911"/>
                </a:moveTo>
                <a:cubicBezTo>
                  <a:pt x="166791" y="29801"/>
                  <a:pt x="166464" y="27003"/>
                  <a:pt x="165812" y="24516"/>
                </a:cubicBezTo>
                <a:cubicBezTo>
                  <a:pt x="165161" y="22032"/>
                  <a:pt x="164073" y="19933"/>
                  <a:pt x="162551" y="18226"/>
                </a:cubicBezTo>
                <a:cubicBezTo>
                  <a:pt x="161028" y="16517"/>
                  <a:pt x="159040" y="15196"/>
                  <a:pt x="156582" y="14264"/>
                </a:cubicBezTo>
                <a:cubicBezTo>
                  <a:pt x="154127" y="13330"/>
                  <a:pt x="151160" y="12863"/>
                  <a:pt x="147679" y="12863"/>
                </a:cubicBezTo>
                <a:cubicBezTo>
                  <a:pt x="143949" y="12863"/>
                  <a:pt x="140563" y="13528"/>
                  <a:pt x="137517" y="14868"/>
                </a:cubicBezTo>
                <a:cubicBezTo>
                  <a:pt x="134470" y="16203"/>
                  <a:pt x="131752" y="18008"/>
                  <a:pt x="129359" y="20275"/>
                </a:cubicBezTo>
                <a:cubicBezTo>
                  <a:pt x="126964" y="22547"/>
                  <a:pt x="124884" y="25203"/>
                  <a:pt x="123112" y="28249"/>
                </a:cubicBezTo>
                <a:cubicBezTo>
                  <a:pt x="121342" y="31294"/>
                  <a:pt x="119880" y="34538"/>
                  <a:pt x="118731" y="37991"/>
                </a:cubicBezTo>
                <a:cubicBezTo>
                  <a:pt x="117579" y="41439"/>
                  <a:pt x="116725" y="44982"/>
                  <a:pt x="116164" y="48618"/>
                </a:cubicBezTo>
                <a:cubicBezTo>
                  <a:pt x="115607" y="52254"/>
                  <a:pt x="115326" y="55814"/>
                  <a:pt x="115326" y="59295"/>
                </a:cubicBezTo>
                <a:cubicBezTo>
                  <a:pt x="115326" y="62405"/>
                  <a:pt x="115668" y="65199"/>
                  <a:pt x="116352" y="67687"/>
                </a:cubicBezTo>
                <a:cubicBezTo>
                  <a:pt x="117031" y="70174"/>
                  <a:pt x="118141" y="72284"/>
                  <a:pt x="119665" y="74023"/>
                </a:cubicBezTo>
                <a:cubicBezTo>
                  <a:pt x="121187" y="75766"/>
                  <a:pt x="123160" y="77104"/>
                  <a:pt x="125587" y="78033"/>
                </a:cubicBezTo>
                <a:cubicBezTo>
                  <a:pt x="128008" y="78966"/>
                  <a:pt x="130957" y="79434"/>
                  <a:pt x="134438" y="79434"/>
                </a:cubicBezTo>
                <a:cubicBezTo>
                  <a:pt x="138229" y="79434"/>
                  <a:pt x="141634" y="78764"/>
                  <a:pt x="144648" y="77428"/>
                </a:cubicBezTo>
                <a:cubicBezTo>
                  <a:pt x="147661" y="76090"/>
                  <a:pt x="150368" y="74275"/>
                  <a:pt x="152762" y="71975"/>
                </a:cubicBezTo>
                <a:cubicBezTo>
                  <a:pt x="155155" y="69674"/>
                  <a:pt x="157237" y="67003"/>
                  <a:pt x="159008" y="63957"/>
                </a:cubicBezTo>
                <a:cubicBezTo>
                  <a:pt x="160779" y="60912"/>
                  <a:pt x="162237" y="57647"/>
                  <a:pt x="163393" y="54166"/>
                </a:cubicBezTo>
                <a:cubicBezTo>
                  <a:pt x="164541" y="50685"/>
                  <a:pt x="165394" y="47141"/>
                  <a:pt x="165956" y="43538"/>
                </a:cubicBezTo>
                <a:cubicBezTo>
                  <a:pt x="166514" y="39934"/>
                  <a:pt x="166791" y="36392"/>
                  <a:pt x="166791" y="32911"/>
                </a:cubicBezTo>
                <a:close/>
                <a:moveTo>
                  <a:pt x="261626" y="88103"/>
                </a:moveTo>
                <a:cubicBezTo>
                  <a:pt x="261565" y="88538"/>
                  <a:pt x="261367" y="88945"/>
                  <a:pt x="261022" y="89316"/>
                </a:cubicBezTo>
                <a:cubicBezTo>
                  <a:pt x="260678" y="89690"/>
                  <a:pt x="260182" y="89985"/>
                  <a:pt x="259530" y="90202"/>
                </a:cubicBezTo>
                <a:cubicBezTo>
                  <a:pt x="258879" y="90420"/>
                  <a:pt x="258055" y="90605"/>
                  <a:pt x="257058" y="90763"/>
                </a:cubicBezTo>
                <a:cubicBezTo>
                  <a:pt x="256064" y="90918"/>
                  <a:pt x="254821" y="90993"/>
                  <a:pt x="253332" y="90993"/>
                </a:cubicBezTo>
                <a:cubicBezTo>
                  <a:pt x="251839" y="90993"/>
                  <a:pt x="250614" y="90918"/>
                  <a:pt x="249649" y="90763"/>
                </a:cubicBezTo>
                <a:cubicBezTo>
                  <a:pt x="248688" y="90605"/>
                  <a:pt x="247942" y="90420"/>
                  <a:pt x="247413" y="90202"/>
                </a:cubicBezTo>
                <a:cubicBezTo>
                  <a:pt x="246884" y="89985"/>
                  <a:pt x="246527" y="89690"/>
                  <a:pt x="246341" y="89316"/>
                </a:cubicBezTo>
                <a:cubicBezTo>
                  <a:pt x="246154" y="88945"/>
                  <a:pt x="246120" y="88538"/>
                  <a:pt x="246247" y="88103"/>
                </a:cubicBezTo>
                <a:lnTo>
                  <a:pt x="260791" y="14821"/>
                </a:lnTo>
                <a:lnTo>
                  <a:pt x="258645" y="14821"/>
                </a:lnTo>
                <a:cubicBezTo>
                  <a:pt x="252741" y="14821"/>
                  <a:pt x="247677" y="15548"/>
                  <a:pt x="243450" y="17009"/>
                </a:cubicBezTo>
                <a:cubicBezTo>
                  <a:pt x="239223" y="18471"/>
                  <a:pt x="235602" y="20729"/>
                  <a:pt x="232589" y="23775"/>
                </a:cubicBezTo>
                <a:cubicBezTo>
                  <a:pt x="229572" y="26820"/>
                  <a:pt x="227042" y="30737"/>
                  <a:pt x="224989" y="35517"/>
                </a:cubicBezTo>
                <a:cubicBezTo>
                  <a:pt x="222937" y="40301"/>
                  <a:pt x="221165" y="45962"/>
                  <a:pt x="219672" y="52488"/>
                </a:cubicBezTo>
                <a:cubicBezTo>
                  <a:pt x="218304" y="58518"/>
                  <a:pt x="216925" y="63677"/>
                  <a:pt x="215525" y="67964"/>
                </a:cubicBezTo>
                <a:cubicBezTo>
                  <a:pt x="214125" y="72256"/>
                  <a:pt x="212667" y="75874"/>
                  <a:pt x="211143" y="78829"/>
                </a:cubicBezTo>
                <a:cubicBezTo>
                  <a:pt x="209621" y="81781"/>
                  <a:pt x="207958" y="84143"/>
                  <a:pt x="206158" y="85913"/>
                </a:cubicBezTo>
                <a:cubicBezTo>
                  <a:pt x="204354" y="87681"/>
                  <a:pt x="202349" y="89035"/>
                  <a:pt x="200142" y="89967"/>
                </a:cubicBezTo>
                <a:cubicBezTo>
                  <a:pt x="197934" y="90903"/>
                  <a:pt x="195475" y="91508"/>
                  <a:pt x="192776" y="91790"/>
                </a:cubicBezTo>
                <a:cubicBezTo>
                  <a:pt x="190073" y="92070"/>
                  <a:pt x="187074" y="92210"/>
                  <a:pt x="183776" y="92210"/>
                </a:cubicBezTo>
                <a:cubicBezTo>
                  <a:pt x="182470" y="92210"/>
                  <a:pt x="181569" y="91962"/>
                  <a:pt x="181072" y="91464"/>
                </a:cubicBezTo>
                <a:cubicBezTo>
                  <a:pt x="180572" y="90968"/>
                  <a:pt x="180328" y="90159"/>
                  <a:pt x="180328" y="89035"/>
                </a:cubicBezTo>
                <a:cubicBezTo>
                  <a:pt x="180328" y="88725"/>
                  <a:pt x="180356" y="88242"/>
                  <a:pt x="180421" y="87591"/>
                </a:cubicBezTo>
                <a:cubicBezTo>
                  <a:pt x="180486" y="86939"/>
                  <a:pt x="180594" y="86191"/>
                  <a:pt x="180748" y="85352"/>
                </a:cubicBezTo>
                <a:cubicBezTo>
                  <a:pt x="180907" y="84514"/>
                  <a:pt x="181104" y="83642"/>
                  <a:pt x="181353" y="82742"/>
                </a:cubicBezTo>
                <a:cubicBezTo>
                  <a:pt x="181602" y="81842"/>
                  <a:pt x="181926" y="81017"/>
                  <a:pt x="182333" y="80273"/>
                </a:cubicBezTo>
                <a:cubicBezTo>
                  <a:pt x="182737" y="79528"/>
                  <a:pt x="183186" y="78937"/>
                  <a:pt x="183686" y="78501"/>
                </a:cubicBezTo>
                <a:cubicBezTo>
                  <a:pt x="184183" y="78066"/>
                  <a:pt x="184806" y="77850"/>
                  <a:pt x="185550" y="77850"/>
                </a:cubicBezTo>
                <a:cubicBezTo>
                  <a:pt x="188284" y="77850"/>
                  <a:pt x="190570" y="77566"/>
                  <a:pt x="192405" y="77008"/>
                </a:cubicBezTo>
                <a:cubicBezTo>
                  <a:pt x="194238" y="76449"/>
                  <a:pt x="195868" y="75193"/>
                  <a:pt x="197298" y="73235"/>
                </a:cubicBezTo>
                <a:cubicBezTo>
                  <a:pt x="198727" y="71276"/>
                  <a:pt x="200045" y="68400"/>
                  <a:pt x="201262" y="64609"/>
                </a:cubicBezTo>
                <a:cubicBezTo>
                  <a:pt x="202471" y="60822"/>
                  <a:pt x="203825" y="55689"/>
                  <a:pt x="205314" y="49223"/>
                </a:cubicBezTo>
                <a:cubicBezTo>
                  <a:pt x="206931" y="42077"/>
                  <a:pt x="209034" y="35582"/>
                  <a:pt x="211611" y="29736"/>
                </a:cubicBezTo>
                <a:cubicBezTo>
                  <a:pt x="214189" y="23897"/>
                  <a:pt x="217637" y="18879"/>
                  <a:pt x="221958" y="14680"/>
                </a:cubicBezTo>
                <a:cubicBezTo>
                  <a:pt x="226281" y="10487"/>
                  <a:pt x="231685" y="7257"/>
                  <a:pt x="238180" y="4986"/>
                </a:cubicBezTo>
                <a:cubicBezTo>
                  <a:pt x="244677" y="2714"/>
                  <a:pt x="252583" y="1584"/>
                  <a:pt x="261911" y="1584"/>
                </a:cubicBezTo>
                <a:cubicBezTo>
                  <a:pt x="263836" y="1584"/>
                  <a:pt x="265888" y="1598"/>
                  <a:pt x="268066" y="1631"/>
                </a:cubicBezTo>
                <a:cubicBezTo>
                  <a:pt x="270241" y="1659"/>
                  <a:pt x="272289" y="1735"/>
                  <a:pt x="274216" y="1865"/>
                </a:cubicBezTo>
                <a:cubicBezTo>
                  <a:pt x="275705" y="1987"/>
                  <a:pt x="276782" y="2469"/>
                  <a:pt x="277434" y="3305"/>
                </a:cubicBezTo>
                <a:cubicBezTo>
                  <a:pt x="278085" y="4147"/>
                  <a:pt x="278229" y="5501"/>
                  <a:pt x="277856" y="7365"/>
                </a:cubicBezTo>
                <a:close/>
                <a:moveTo>
                  <a:pt x="370901" y="3542"/>
                </a:moveTo>
                <a:cubicBezTo>
                  <a:pt x="370901" y="4223"/>
                  <a:pt x="370840" y="4924"/>
                  <a:pt x="370717" y="5638"/>
                </a:cubicBezTo>
                <a:cubicBezTo>
                  <a:pt x="370587" y="6350"/>
                  <a:pt x="370371" y="7023"/>
                  <a:pt x="370062" y="7643"/>
                </a:cubicBezTo>
                <a:cubicBezTo>
                  <a:pt x="368011" y="13298"/>
                  <a:pt x="365774" y="19187"/>
                  <a:pt x="363348" y="25311"/>
                </a:cubicBezTo>
                <a:cubicBezTo>
                  <a:pt x="360925" y="31432"/>
                  <a:pt x="358100" y="37836"/>
                  <a:pt x="354862" y="44518"/>
                </a:cubicBezTo>
                <a:cubicBezTo>
                  <a:pt x="351629" y="51199"/>
                  <a:pt x="347853" y="58176"/>
                  <a:pt x="343538" y="65447"/>
                </a:cubicBezTo>
                <a:cubicBezTo>
                  <a:pt x="339217" y="72719"/>
                  <a:pt x="334072" y="80366"/>
                  <a:pt x="328105" y="88383"/>
                </a:cubicBezTo>
                <a:lnTo>
                  <a:pt x="303960" y="121294"/>
                </a:lnTo>
                <a:cubicBezTo>
                  <a:pt x="303584" y="121792"/>
                  <a:pt x="303120" y="122228"/>
                  <a:pt x="302562" y="122601"/>
                </a:cubicBezTo>
                <a:cubicBezTo>
                  <a:pt x="302003" y="122976"/>
                  <a:pt x="301316" y="123300"/>
                  <a:pt x="300510" y="123580"/>
                </a:cubicBezTo>
                <a:cubicBezTo>
                  <a:pt x="299699" y="123858"/>
                  <a:pt x="298720" y="124059"/>
                  <a:pt x="297572" y="124186"/>
                </a:cubicBezTo>
                <a:cubicBezTo>
                  <a:pt x="296420" y="124312"/>
                  <a:pt x="295070" y="124373"/>
                  <a:pt x="293518" y="124373"/>
                </a:cubicBezTo>
                <a:cubicBezTo>
                  <a:pt x="291841" y="124373"/>
                  <a:pt x="290455" y="124294"/>
                  <a:pt x="289368" y="124143"/>
                </a:cubicBezTo>
                <a:cubicBezTo>
                  <a:pt x="288278" y="123984"/>
                  <a:pt x="287457" y="123721"/>
                  <a:pt x="286898" y="123346"/>
                </a:cubicBezTo>
                <a:cubicBezTo>
                  <a:pt x="286340" y="122972"/>
                  <a:pt x="286088" y="122475"/>
                  <a:pt x="286150" y="121857"/>
                </a:cubicBezTo>
                <a:cubicBezTo>
                  <a:pt x="286211" y="121233"/>
                  <a:pt x="286585" y="120485"/>
                  <a:pt x="287269" y="119617"/>
                </a:cubicBezTo>
                <a:lnTo>
                  <a:pt x="310017" y="90436"/>
                </a:lnTo>
                <a:lnTo>
                  <a:pt x="296128" y="8485"/>
                </a:lnTo>
                <a:cubicBezTo>
                  <a:pt x="295999" y="7740"/>
                  <a:pt x="295909" y="7053"/>
                  <a:pt x="295844" y="6433"/>
                </a:cubicBezTo>
                <a:cubicBezTo>
                  <a:pt x="295783" y="5810"/>
                  <a:pt x="295754" y="5285"/>
                  <a:pt x="295754" y="4849"/>
                </a:cubicBezTo>
                <a:cubicBezTo>
                  <a:pt x="295754" y="4165"/>
                  <a:pt x="295862" y="3589"/>
                  <a:pt x="296082" y="3121"/>
                </a:cubicBezTo>
                <a:cubicBezTo>
                  <a:pt x="296297" y="2653"/>
                  <a:pt x="296715" y="2286"/>
                  <a:pt x="297339" y="2002"/>
                </a:cubicBezTo>
                <a:cubicBezTo>
                  <a:pt x="297957" y="1721"/>
                  <a:pt x="298782" y="1537"/>
                  <a:pt x="299808" y="1443"/>
                </a:cubicBezTo>
                <a:cubicBezTo>
                  <a:pt x="300833" y="1350"/>
                  <a:pt x="302094" y="1307"/>
                  <a:pt x="303588" y="1307"/>
                </a:cubicBezTo>
                <a:cubicBezTo>
                  <a:pt x="305266" y="1307"/>
                  <a:pt x="306586" y="1350"/>
                  <a:pt x="307552" y="1443"/>
                </a:cubicBezTo>
                <a:cubicBezTo>
                  <a:pt x="308510" y="1537"/>
                  <a:pt x="309258" y="1692"/>
                  <a:pt x="309787" y="1908"/>
                </a:cubicBezTo>
                <a:cubicBezTo>
                  <a:pt x="310313" y="2127"/>
                  <a:pt x="310684" y="2451"/>
                  <a:pt x="310903" y="2887"/>
                </a:cubicBezTo>
                <a:cubicBezTo>
                  <a:pt x="311123" y="3323"/>
                  <a:pt x="311263" y="3852"/>
                  <a:pt x="311324" y="4475"/>
                </a:cubicBezTo>
                <a:lnTo>
                  <a:pt x="322228" y="72907"/>
                </a:lnTo>
                <a:lnTo>
                  <a:pt x="322420" y="72907"/>
                </a:lnTo>
                <a:cubicBezTo>
                  <a:pt x="326272" y="67496"/>
                  <a:pt x="329753" y="61995"/>
                  <a:pt x="332863" y="56401"/>
                </a:cubicBezTo>
                <a:cubicBezTo>
                  <a:pt x="335969" y="50810"/>
                  <a:pt x="338832" y="45136"/>
                  <a:pt x="341442" y="39391"/>
                </a:cubicBezTo>
                <a:cubicBezTo>
                  <a:pt x="344052" y="33641"/>
                  <a:pt x="346457" y="27827"/>
                  <a:pt x="348663" y="21952"/>
                </a:cubicBezTo>
                <a:cubicBezTo>
                  <a:pt x="350871" y="16081"/>
                  <a:pt x="352936" y="10130"/>
                  <a:pt x="354862" y="4100"/>
                </a:cubicBezTo>
                <a:cubicBezTo>
                  <a:pt x="354989" y="3603"/>
                  <a:pt x="355219" y="3185"/>
                  <a:pt x="355560" y="2844"/>
                </a:cubicBezTo>
                <a:cubicBezTo>
                  <a:pt x="355904" y="2502"/>
                  <a:pt x="356404" y="2206"/>
                  <a:pt x="357056" y="1959"/>
                </a:cubicBezTo>
                <a:cubicBezTo>
                  <a:pt x="357707" y="1706"/>
                  <a:pt x="358592" y="1537"/>
                  <a:pt x="359712" y="1443"/>
                </a:cubicBezTo>
                <a:cubicBezTo>
                  <a:pt x="360831" y="1350"/>
                  <a:pt x="362232" y="1307"/>
                  <a:pt x="363909" y="1307"/>
                </a:cubicBezTo>
                <a:cubicBezTo>
                  <a:pt x="366704" y="1307"/>
                  <a:pt x="368568" y="1490"/>
                  <a:pt x="369500" y="1865"/>
                </a:cubicBezTo>
                <a:cubicBezTo>
                  <a:pt x="370436" y="2239"/>
                  <a:pt x="370901" y="2797"/>
                  <a:pt x="370901" y="3542"/>
                </a:cubicBezTo>
                <a:close/>
                <a:moveTo>
                  <a:pt x="436540" y="88103"/>
                </a:moveTo>
                <a:cubicBezTo>
                  <a:pt x="436479" y="88599"/>
                  <a:pt x="436276" y="89021"/>
                  <a:pt x="435935" y="89363"/>
                </a:cubicBezTo>
                <a:cubicBezTo>
                  <a:pt x="435589" y="89708"/>
                  <a:pt x="435107" y="90000"/>
                  <a:pt x="434487" y="90248"/>
                </a:cubicBezTo>
                <a:cubicBezTo>
                  <a:pt x="433869" y="90497"/>
                  <a:pt x="433059" y="90683"/>
                  <a:pt x="432062" y="90810"/>
                </a:cubicBezTo>
                <a:cubicBezTo>
                  <a:pt x="431067" y="90932"/>
                  <a:pt x="429793" y="90993"/>
                  <a:pt x="428237" y="90993"/>
                </a:cubicBezTo>
                <a:cubicBezTo>
                  <a:pt x="426748" y="90993"/>
                  <a:pt x="425520" y="90932"/>
                  <a:pt x="424554" y="90810"/>
                </a:cubicBezTo>
                <a:cubicBezTo>
                  <a:pt x="423594" y="90683"/>
                  <a:pt x="422849" y="90497"/>
                  <a:pt x="422319" y="90248"/>
                </a:cubicBezTo>
                <a:cubicBezTo>
                  <a:pt x="421793" y="90000"/>
                  <a:pt x="421435" y="89708"/>
                  <a:pt x="421250" y="89363"/>
                </a:cubicBezTo>
                <a:cubicBezTo>
                  <a:pt x="421059" y="89021"/>
                  <a:pt x="421059" y="88599"/>
                  <a:pt x="421246" y="88103"/>
                </a:cubicBezTo>
                <a:lnTo>
                  <a:pt x="429919" y="44751"/>
                </a:lnTo>
                <a:cubicBezTo>
                  <a:pt x="428612" y="46490"/>
                  <a:pt x="426968" y="48248"/>
                  <a:pt x="424976" y="50018"/>
                </a:cubicBezTo>
                <a:cubicBezTo>
                  <a:pt x="422989" y="51790"/>
                  <a:pt x="420735" y="53373"/>
                  <a:pt x="418218" y="54770"/>
                </a:cubicBezTo>
                <a:cubicBezTo>
                  <a:pt x="415702" y="56171"/>
                  <a:pt x="412995" y="57323"/>
                  <a:pt x="410108" y="58222"/>
                </a:cubicBezTo>
                <a:cubicBezTo>
                  <a:pt x="407218" y="59123"/>
                  <a:pt x="404247" y="59576"/>
                  <a:pt x="401202" y="59576"/>
                </a:cubicBezTo>
                <a:cubicBezTo>
                  <a:pt x="393620" y="59576"/>
                  <a:pt x="387943" y="57726"/>
                  <a:pt x="384185" y="54029"/>
                </a:cubicBezTo>
                <a:cubicBezTo>
                  <a:pt x="380426" y="50332"/>
                  <a:pt x="378547" y="44967"/>
                  <a:pt x="378547" y="37944"/>
                </a:cubicBezTo>
                <a:cubicBezTo>
                  <a:pt x="378547" y="35953"/>
                  <a:pt x="378684" y="33764"/>
                  <a:pt x="378964" y="31371"/>
                </a:cubicBezTo>
                <a:cubicBezTo>
                  <a:pt x="379249" y="28977"/>
                  <a:pt x="379635" y="26665"/>
                  <a:pt x="380131" y="24426"/>
                </a:cubicBezTo>
                <a:lnTo>
                  <a:pt x="384138" y="4194"/>
                </a:lnTo>
                <a:cubicBezTo>
                  <a:pt x="384264" y="3693"/>
                  <a:pt x="384479" y="3279"/>
                  <a:pt x="384789" y="2938"/>
                </a:cubicBezTo>
                <a:cubicBezTo>
                  <a:pt x="385102" y="2592"/>
                  <a:pt x="385585" y="2286"/>
                  <a:pt x="386236" y="2002"/>
                </a:cubicBezTo>
                <a:cubicBezTo>
                  <a:pt x="386888" y="1721"/>
                  <a:pt x="387713" y="1537"/>
                  <a:pt x="388706" y="1443"/>
                </a:cubicBezTo>
                <a:cubicBezTo>
                  <a:pt x="389703" y="1350"/>
                  <a:pt x="390978" y="1307"/>
                  <a:pt x="392532" y="1307"/>
                </a:cubicBezTo>
                <a:cubicBezTo>
                  <a:pt x="393963" y="1307"/>
                  <a:pt x="395158" y="1350"/>
                  <a:pt x="396122" y="1443"/>
                </a:cubicBezTo>
                <a:cubicBezTo>
                  <a:pt x="397083" y="1537"/>
                  <a:pt x="397847" y="1721"/>
                  <a:pt x="398408" y="2002"/>
                </a:cubicBezTo>
                <a:cubicBezTo>
                  <a:pt x="398967" y="2286"/>
                  <a:pt x="399322" y="2592"/>
                  <a:pt x="399477" y="2938"/>
                </a:cubicBezTo>
                <a:cubicBezTo>
                  <a:pt x="399632" y="3279"/>
                  <a:pt x="399679" y="3693"/>
                  <a:pt x="399618" y="4194"/>
                </a:cubicBezTo>
                <a:lnTo>
                  <a:pt x="395142" y="26197"/>
                </a:lnTo>
                <a:cubicBezTo>
                  <a:pt x="395082" y="26632"/>
                  <a:pt x="394987" y="27209"/>
                  <a:pt x="394866" y="27921"/>
                </a:cubicBezTo>
                <a:cubicBezTo>
                  <a:pt x="394736" y="28634"/>
                  <a:pt x="394646" y="29351"/>
                  <a:pt x="394581" y="30064"/>
                </a:cubicBezTo>
                <a:cubicBezTo>
                  <a:pt x="394517" y="30780"/>
                  <a:pt x="394469" y="31449"/>
                  <a:pt x="394442" y="32069"/>
                </a:cubicBezTo>
                <a:cubicBezTo>
                  <a:pt x="394408" y="32688"/>
                  <a:pt x="394394" y="33188"/>
                  <a:pt x="394394" y="33559"/>
                </a:cubicBezTo>
                <a:cubicBezTo>
                  <a:pt x="394394" y="37911"/>
                  <a:pt x="395205" y="41191"/>
                  <a:pt x="396821" y="43394"/>
                </a:cubicBezTo>
                <a:cubicBezTo>
                  <a:pt x="398433" y="45605"/>
                  <a:pt x="401047" y="46706"/>
                  <a:pt x="404653" y="46706"/>
                </a:cubicBezTo>
                <a:cubicBezTo>
                  <a:pt x="408136" y="46706"/>
                  <a:pt x="411548" y="45807"/>
                  <a:pt x="414908" y="44003"/>
                </a:cubicBezTo>
                <a:cubicBezTo>
                  <a:pt x="418266" y="42202"/>
                  <a:pt x="421373" y="39765"/>
                  <a:pt x="424230" y="36684"/>
                </a:cubicBezTo>
                <a:cubicBezTo>
                  <a:pt x="427089" y="33606"/>
                  <a:pt x="429577" y="29974"/>
                  <a:pt x="431690" y="25776"/>
                </a:cubicBezTo>
                <a:cubicBezTo>
                  <a:pt x="433800" y="21581"/>
                  <a:pt x="435355" y="17093"/>
                  <a:pt x="436349" y="12304"/>
                </a:cubicBezTo>
                <a:lnTo>
                  <a:pt x="437843" y="4194"/>
                </a:lnTo>
                <a:cubicBezTo>
                  <a:pt x="437903" y="3693"/>
                  <a:pt x="438109" y="3279"/>
                  <a:pt x="438451" y="2938"/>
                </a:cubicBezTo>
                <a:cubicBezTo>
                  <a:pt x="438792" y="2592"/>
                  <a:pt x="439275" y="2286"/>
                  <a:pt x="439895" y="2002"/>
                </a:cubicBezTo>
                <a:cubicBezTo>
                  <a:pt x="440517" y="1721"/>
                  <a:pt x="441353" y="1537"/>
                  <a:pt x="442411" y="1443"/>
                </a:cubicBezTo>
                <a:cubicBezTo>
                  <a:pt x="443466" y="1350"/>
                  <a:pt x="444712" y="1307"/>
                  <a:pt x="446141" y="1307"/>
                </a:cubicBezTo>
                <a:cubicBezTo>
                  <a:pt x="447695" y="1307"/>
                  <a:pt x="448952" y="1350"/>
                  <a:pt x="449917" y="1443"/>
                </a:cubicBezTo>
                <a:cubicBezTo>
                  <a:pt x="450878" y="1537"/>
                  <a:pt x="451627" y="1721"/>
                  <a:pt x="452157" y="2002"/>
                </a:cubicBezTo>
                <a:cubicBezTo>
                  <a:pt x="452681" y="2286"/>
                  <a:pt x="453024" y="2592"/>
                  <a:pt x="453181" y="2938"/>
                </a:cubicBezTo>
                <a:cubicBezTo>
                  <a:pt x="453334" y="3279"/>
                  <a:pt x="453380" y="3693"/>
                  <a:pt x="453319" y="4194"/>
                </a:cubicBezTo>
                <a:close/>
                <a:moveTo>
                  <a:pt x="545249" y="21348"/>
                </a:moveTo>
                <a:cubicBezTo>
                  <a:pt x="545249" y="25639"/>
                  <a:pt x="544255" y="29491"/>
                  <a:pt x="542264" y="32911"/>
                </a:cubicBezTo>
                <a:cubicBezTo>
                  <a:pt x="540277" y="36327"/>
                  <a:pt x="537167" y="39247"/>
                  <a:pt x="532944" y="41673"/>
                </a:cubicBezTo>
                <a:cubicBezTo>
                  <a:pt x="528713" y="44096"/>
                  <a:pt x="523310" y="45962"/>
                  <a:pt x="516723" y="47265"/>
                </a:cubicBezTo>
                <a:cubicBezTo>
                  <a:pt x="510131" y="48571"/>
                  <a:pt x="502235" y="49223"/>
                  <a:pt x="493034" y="49223"/>
                </a:cubicBezTo>
                <a:lnTo>
                  <a:pt x="483156" y="49223"/>
                </a:lnTo>
                <a:cubicBezTo>
                  <a:pt x="482721" y="51278"/>
                  <a:pt x="482425" y="53269"/>
                  <a:pt x="482270" y="55192"/>
                </a:cubicBezTo>
                <a:cubicBezTo>
                  <a:pt x="482112" y="57121"/>
                  <a:pt x="482036" y="58924"/>
                  <a:pt x="482036" y="60602"/>
                </a:cubicBezTo>
                <a:cubicBezTo>
                  <a:pt x="482036" y="66816"/>
                  <a:pt x="483574" y="71567"/>
                  <a:pt x="486651" y="74865"/>
                </a:cubicBezTo>
                <a:cubicBezTo>
                  <a:pt x="489726" y="78160"/>
                  <a:pt x="494715" y="79808"/>
                  <a:pt x="501613" y="79808"/>
                </a:cubicBezTo>
                <a:cubicBezTo>
                  <a:pt x="505591" y="79808"/>
                  <a:pt x="509166" y="79510"/>
                  <a:pt x="512337" y="78919"/>
                </a:cubicBezTo>
                <a:cubicBezTo>
                  <a:pt x="515506" y="78329"/>
                  <a:pt x="518257" y="77691"/>
                  <a:pt x="520588" y="77008"/>
                </a:cubicBezTo>
                <a:cubicBezTo>
                  <a:pt x="522921" y="76327"/>
                  <a:pt x="524832" y="75686"/>
                  <a:pt x="526323" y="75095"/>
                </a:cubicBezTo>
                <a:cubicBezTo>
                  <a:pt x="527817" y="74505"/>
                  <a:pt x="528836" y="74214"/>
                  <a:pt x="529398" y="74214"/>
                </a:cubicBezTo>
                <a:cubicBezTo>
                  <a:pt x="529956" y="74214"/>
                  <a:pt x="530377" y="74412"/>
                  <a:pt x="530658" y="74818"/>
                </a:cubicBezTo>
                <a:cubicBezTo>
                  <a:pt x="530939" y="75222"/>
                  <a:pt x="531080" y="75798"/>
                  <a:pt x="531080" y="76543"/>
                </a:cubicBezTo>
                <a:cubicBezTo>
                  <a:pt x="531080" y="77162"/>
                  <a:pt x="531015" y="77911"/>
                  <a:pt x="530891" y="78782"/>
                </a:cubicBezTo>
                <a:cubicBezTo>
                  <a:pt x="530766" y="79653"/>
                  <a:pt x="530579" y="80539"/>
                  <a:pt x="530330" y="81439"/>
                </a:cubicBezTo>
                <a:cubicBezTo>
                  <a:pt x="530079" y="82339"/>
                  <a:pt x="529753" y="83195"/>
                  <a:pt x="529351" y="84002"/>
                </a:cubicBezTo>
                <a:cubicBezTo>
                  <a:pt x="528945" y="84812"/>
                  <a:pt x="528498" y="85493"/>
                  <a:pt x="528001" y="86050"/>
                </a:cubicBezTo>
                <a:cubicBezTo>
                  <a:pt x="527252" y="86800"/>
                  <a:pt x="525931" y="87534"/>
                  <a:pt x="524038" y="88246"/>
                </a:cubicBezTo>
                <a:cubicBezTo>
                  <a:pt x="522140" y="88960"/>
                  <a:pt x="519890" y="89611"/>
                  <a:pt x="517280" y="90202"/>
                </a:cubicBezTo>
                <a:cubicBezTo>
                  <a:pt x="514670" y="90789"/>
                  <a:pt x="511809" y="91274"/>
                  <a:pt x="508701" y="91649"/>
                </a:cubicBezTo>
                <a:cubicBezTo>
                  <a:pt x="505591" y="92023"/>
                  <a:pt x="502485" y="92210"/>
                  <a:pt x="499378" y="92210"/>
                </a:cubicBezTo>
                <a:cubicBezTo>
                  <a:pt x="493845" y="92210"/>
                  <a:pt x="488996" y="91588"/>
                  <a:pt x="484830" y="90342"/>
                </a:cubicBezTo>
                <a:cubicBezTo>
                  <a:pt x="480668" y="89096"/>
                  <a:pt x="477201" y="87184"/>
                  <a:pt x="474436" y="84606"/>
                </a:cubicBezTo>
                <a:cubicBezTo>
                  <a:pt x="471668" y="82026"/>
                  <a:pt x="469601" y="78811"/>
                  <a:pt x="468234" y="74956"/>
                </a:cubicBezTo>
                <a:cubicBezTo>
                  <a:pt x="466866" y="71108"/>
                  <a:pt x="466185" y="66567"/>
                  <a:pt x="466185" y="61344"/>
                </a:cubicBezTo>
                <a:cubicBezTo>
                  <a:pt x="466185" y="57305"/>
                  <a:pt x="466574" y="52967"/>
                  <a:pt x="467352" y="48336"/>
                </a:cubicBezTo>
                <a:cubicBezTo>
                  <a:pt x="468125" y="43707"/>
                  <a:pt x="469358" y="39125"/>
                  <a:pt x="471034" y="34585"/>
                </a:cubicBezTo>
                <a:cubicBezTo>
                  <a:pt x="472712" y="30048"/>
                  <a:pt x="474889" y="25700"/>
                  <a:pt x="477562" y="21532"/>
                </a:cubicBezTo>
                <a:cubicBezTo>
                  <a:pt x="480232" y="17370"/>
                  <a:pt x="483419" y="13701"/>
                  <a:pt x="487116" y="10530"/>
                </a:cubicBezTo>
                <a:cubicBezTo>
                  <a:pt x="490813" y="7361"/>
                  <a:pt x="495090" y="4814"/>
                  <a:pt x="499935" y="2887"/>
                </a:cubicBezTo>
                <a:cubicBezTo>
                  <a:pt x="504781" y="960"/>
                  <a:pt x="510253" y="0"/>
                  <a:pt x="516347" y="0"/>
                </a:cubicBezTo>
                <a:cubicBezTo>
                  <a:pt x="521567" y="0"/>
                  <a:pt x="525996" y="652"/>
                  <a:pt x="529632" y="1959"/>
                </a:cubicBezTo>
                <a:cubicBezTo>
                  <a:pt x="533268" y="3265"/>
                  <a:pt x="536252" y="4939"/>
                  <a:pt x="538582" y="6992"/>
                </a:cubicBezTo>
                <a:cubicBezTo>
                  <a:pt x="540911" y="9043"/>
                  <a:pt x="542602" y="11325"/>
                  <a:pt x="543664" y="13842"/>
                </a:cubicBezTo>
                <a:cubicBezTo>
                  <a:pt x="544719" y="16358"/>
                  <a:pt x="545249" y="18860"/>
                  <a:pt x="545249" y="21348"/>
                </a:cubicBezTo>
                <a:close/>
                <a:moveTo>
                  <a:pt x="529491" y="22749"/>
                </a:moveTo>
                <a:cubicBezTo>
                  <a:pt x="529491" y="19576"/>
                  <a:pt x="528253" y="17013"/>
                  <a:pt x="525766" y="15055"/>
                </a:cubicBezTo>
                <a:cubicBezTo>
                  <a:pt x="523278" y="13096"/>
                  <a:pt x="519732" y="12117"/>
                  <a:pt x="515131" y="12117"/>
                </a:cubicBezTo>
                <a:cubicBezTo>
                  <a:pt x="511093" y="12117"/>
                  <a:pt x="507518" y="12816"/>
                  <a:pt x="504409" y="14217"/>
                </a:cubicBezTo>
                <a:cubicBezTo>
                  <a:pt x="501303" y="15616"/>
                  <a:pt x="498556" y="17492"/>
                  <a:pt x="496163" y="19858"/>
                </a:cubicBezTo>
                <a:cubicBezTo>
                  <a:pt x="493768" y="22219"/>
                  <a:pt x="491713" y="24970"/>
                  <a:pt x="490006" y="28105"/>
                </a:cubicBezTo>
                <a:cubicBezTo>
                  <a:pt x="488297" y="31247"/>
                  <a:pt x="486914" y="34556"/>
                  <a:pt x="485856" y="38038"/>
                </a:cubicBezTo>
                <a:lnTo>
                  <a:pt x="495367" y="38038"/>
                </a:lnTo>
                <a:cubicBezTo>
                  <a:pt x="501894" y="38038"/>
                  <a:pt x="507345" y="37630"/>
                  <a:pt x="511728" y="36820"/>
                </a:cubicBezTo>
                <a:cubicBezTo>
                  <a:pt x="516110" y="36017"/>
                  <a:pt x="519624" y="34913"/>
                  <a:pt x="522266" y="33516"/>
                </a:cubicBezTo>
                <a:cubicBezTo>
                  <a:pt x="524905" y="32116"/>
                  <a:pt x="526769" y="30484"/>
                  <a:pt x="527860" y="28620"/>
                </a:cubicBezTo>
                <a:cubicBezTo>
                  <a:pt x="528947" y="26755"/>
                  <a:pt x="529491" y="24797"/>
                  <a:pt x="529491" y="22749"/>
                </a:cubicBezTo>
                <a:close/>
                <a:moveTo>
                  <a:pt x="628416" y="88103"/>
                </a:moveTo>
                <a:cubicBezTo>
                  <a:pt x="628287" y="88599"/>
                  <a:pt x="628073" y="89021"/>
                  <a:pt x="627765" y="89363"/>
                </a:cubicBezTo>
                <a:cubicBezTo>
                  <a:pt x="627451" y="89708"/>
                  <a:pt x="626968" y="90000"/>
                  <a:pt x="626317" y="90248"/>
                </a:cubicBezTo>
                <a:cubicBezTo>
                  <a:pt x="625665" y="90497"/>
                  <a:pt x="624841" y="90683"/>
                  <a:pt x="623848" y="90810"/>
                </a:cubicBezTo>
                <a:cubicBezTo>
                  <a:pt x="622853" y="90932"/>
                  <a:pt x="621576" y="90993"/>
                  <a:pt x="620024" y="90993"/>
                </a:cubicBezTo>
                <a:cubicBezTo>
                  <a:pt x="618530" y="90993"/>
                  <a:pt x="617306" y="90932"/>
                  <a:pt x="616341" y="90810"/>
                </a:cubicBezTo>
                <a:cubicBezTo>
                  <a:pt x="615377" y="90683"/>
                  <a:pt x="614631" y="90497"/>
                  <a:pt x="614106" y="90248"/>
                </a:cubicBezTo>
                <a:cubicBezTo>
                  <a:pt x="613576" y="90000"/>
                  <a:pt x="613234" y="89708"/>
                  <a:pt x="613079" y="89363"/>
                </a:cubicBezTo>
                <a:cubicBezTo>
                  <a:pt x="612921" y="89021"/>
                  <a:pt x="612907" y="88599"/>
                  <a:pt x="613029" y="88103"/>
                </a:cubicBezTo>
                <a:lnTo>
                  <a:pt x="620305" y="51274"/>
                </a:lnTo>
                <a:lnTo>
                  <a:pt x="578999" y="51274"/>
                </a:lnTo>
                <a:lnTo>
                  <a:pt x="571633" y="88103"/>
                </a:lnTo>
                <a:cubicBezTo>
                  <a:pt x="571510" y="88599"/>
                  <a:pt x="571294" y="89021"/>
                  <a:pt x="570982" y="89363"/>
                </a:cubicBezTo>
                <a:cubicBezTo>
                  <a:pt x="570668" y="89708"/>
                  <a:pt x="570207" y="90000"/>
                  <a:pt x="569584" y="90248"/>
                </a:cubicBezTo>
                <a:cubicBezTo>
                  <a:pt x="568965" y="90497"/>
                  <a:pt x="568141" y="90683"/>
                  <a:pt x="567115" y="90810"/>
                </a:cubicBezTo>
                <a:cubicBezTo>
                  <a:pt x="566086" y="90932"/>
                  <a:pt x="564829" y="90993"/>
                  <a:pt x="563339" y="90993"/>
                </a:cubicBezTo>
                <a:cubicBezTo>
                  <a:pt x="561783" y="90993"/>
                  <a:pt x="560523" y="90932"/>
                  <a:pt x="559562" y="90810"/>
                </a:cubicBezTo>
                <a:cubicBezTo>
                  <a:pt x="558598" y="90683"/>
                  <a:pt x="557856" y="90497"/>
                  <a:pt x="557327" y="90248"/>
                </a:cubicBezTo>
                <a:cubicBezTo>
                  <a:pt x="556797" y="90000"/>
                  <a:pt x="556456" y="89708"/>
                  <a:pt x="556301" y="89363"/>
                </a:cubicBezTo>
                <a:cubicBezTo>
                  <a:pt x="556142" y="89021"/>
                  <a:pt x="556128" y="88599"/>
                  <a:pt x="556250" y="88103"/>
                </a:cubicBezTo>
                <a:lnTo>
                  <a:pt x="572940" y="4194"/>
                </a:lnTo>
                <a:cubicBezTo>
                  <a:pt x="573001" y="3693"/>
                  <a:pt x="573188" y="3279"/>
                  <a:pt x="573497" y="2938"/>
                </a:cubicBezTo>
                <a:cubicBezTo>
                  <a:pt x="573811" y="2592"/>
                  <a:pt x="574294" y="2286"/>
                  <a:pt x="574945" y="2002"/>
                </a:cubicBezTo>
                <a:cubicBezTo>
                  <a:pt x="575597" y="1721"/>
                  <a:pt x="576435" y="1537"/>
                  <a:pt x="577461" y="1443"/>
                </a:cubicBezTo>
                <a:cubicBezTo>
                  <a:pt x="578488" y="1350"/>
                  <a:pt x="579743" y="1307"/>
                  <a:pt x="581238" y="1307"/>
                </a:cubicBezTo>
                <a:cubicBezTo>
                  <a:pt x="582728" y="1307"/>
                  <a:pt x="583959" y="1350"/>
                  <a:pt x="584920" y="1443"/>
                </a:cubicBezTo>
                <a:cubicBezTo>
                  <a:pt x="585885" y="1537"/>
                  <a:pt x="586635" y="1721"/>
                  <a:pt x="587160" y="2002"/>
                </a:cubicBezTo>
                <a:cubicBezTo>
                  <a:pt x="587689" y="2286"/>
                  <a:pt x="588027" y="2592"/>
                  <a:pt x="588186" y="2938"/>
                </a:cubicBezTo>
                <a:cubicBezTo>
                  <a:pt x="588340" y="3279"/>
                  <a:pt x="588387" y="3693"/>
                  <a:pt x="588322" y="4194"/>
                </a:cubicBezTo>
                <a:lnTo>
                  <a:pt x="581519" y="38319"/>
                </a:lnTo>
                <a:lnTo>
                  <a:pt x="622914" y="38319"/>
                </a:lnTo>
                <a:lnTo>
                  <a:pt x="629719" y="4194"/>
                </a:lnTo>
                <a:cubicBezTo>
                  <a:pt x="629784" y="3693"/>
                  <a:pt x="629967" y="3279"/>
                  <a:pt x="630281" y="2938"/>
                </a:cubicBezTo>
                <a:cubicBezTo>
                  <a:pt x="630591" y="2592"/>
                  <a:pt x="631073" y="2286"/>
                  <a:pt x="631725" y="2002"/>
                </a:cubicBezTo>
                <a:cubicBezTo>
                  <a:pt x="632376" y="1721"/>
                  <a:pt x="633215" y="1537"/>
                  <a:pt x="634240" y="1443"/>
                </a:cubicBezTo>
                <a:cubicBezTo>
                  <a:pt x="635266" y="1350"/>
                  <a:pt x="636526" y="1307"/>
                  <a:pt x="638017" y="1307"/>
                </a:cubicBezTo>
                <a:cubicBezTo>
                  <a:pt x="639511" y="1307"/>
                  <a:pt x="640735" y="1350"/>
                  <a:pt x="641700" y="1443"/>
                </a:cubicBezTo>
                <a:cubicBezTo>
                  <a:pt x="642664" y="1537"/>
                  <a:pt x="643410" y="1721"/>
                  <a:pt x="643940" y="2002"/>
                </a:cubicBezTo>
                <a:cubicBezTo>
                  <a:pt x="644467" y="2286"/>
                  <a:pt x="644807" y="2592"/>
                  <a:pt x="644966" y="2938"/>
                </a:cubicBezTo>
                <a:cubicBezTo>
                  <a:pt x="645119" y="3279"/>
                  <a:pt x="645167" y="3693"/>
                  <a:pt x="645105" y="4194"/>
                </a:cubicBezTo>
                <a:close/>
                <a:moveTo>
                  <a:pt x="755492" y="88103"/>
                </a:moveTo>
                <a:cubicBezTo>
                  <a:pt x="755369" y="88599"/>
                  <a:pt x="755168" y="89021"/>
                  <a:pt x="754888" y="89363"/>
                </a:cubicBezTo>
                <a:cubicBezTo>
                  <a:pt x="754603" y="89708"/>
                  <a:pt x="754138" y="90000"/>
                  <a:pt x="753487" y="90248"/>
                </a:cubicBezTo>
                <a:cubicBezTo>
                  <a:pt x="752835" y="90497"/>
                  <a:pt x="751993" y="90683"/>
                  <a:pt x="750971" y="90810"/>
                </a:cubicBezTo>
                <a:cubicBezTo>
                  <a:pt x="749945" y="90932"/>
                  <a:pt x="748687" y="90993"/>
                  <a:pt x="747194" y="90993"/>
                </a:cubicBezTo>
                <a:cubicBezTo>
                  <a:pt x="745703" y="90993"/>
                  <a:pt x="744473" y="90932"/>
                  <a:pt x="743515" y="90810"/>
                </a:cubicBezTo>
                <a:cubicBezTo>
                  <a:pt x="742550" y="90683"/>
                  <a:pt x="741786" y="90497"/>
                  <a:pt x="741229" y="90248"/>
                </a:cubicBezTo>
                <a:cubicBezTo>
                  <a:pt x="740668" y="90000"/>
                  <a:pt x="740311" y="89708"/>
                  <a:pt x="740156" y="89363"/>
                </a:cubicBezTo>
                <a:cubicBezTo>
                  <a:pt x="739998" y="89021"/>
                  <a:pt x="739983" y="88599"/>
                  <a:pt x="740109" y="88103"/>
                </a:cubicBezTo>
                <a:lnTo>
                  <a:pt x="756799" y="4194"/>
                </a:lnTo>
                <a:cubicBezTo>
                  <a:pt x="756861" y="3693"/>
                  <a:pt x="757062" y="3279"/>
                  <a:pt x="757404" y="2938"/>
                </a:cubicBezTo>
                <a:cubicBezTo>
                  <a:pt x="757745" y="2592"/>
                  <a:pt x="758228" y="2286"/>
                  <a:pt x="758848" y="2002"/>
                </a:cubicBezTo>
                <a:cubicBezTo>
                  <a:pt x="759470" y="1721"/>
                  <a:pt x="760294" y="1537"/>
                  <a:pt x="761321" y="1443"/>
                </a:cubicBezTo>
                <a:cubicBezTo>
                  <a:pt x="762346" y="1350"/>
                  <a:pt x="763603" y="1307"/>
                  <a:pt x="765093" y="1307"/>
                </a:cubicBezTo>
                <a:cubicBezTo>
                  <a:pt x="766587" y="1307"/>
                  <a:pt x="767815" y="1350"/>
                  <a:pt x="768781" y="1443"/>
                </a:cubicBezTo>
                <a:cubicBezTo>
                  <a:pt x="769740" y="1537"/>
                  <a:pt x="770486" y="1721"/>
                  <a:pt x="771016" y="2002"/>
                </a:cubicBezTo>
                <a:cubicBezTo>
                  <a:pt x="771545" y="2286"/>
                  <a:pt x="771901" y="2592"/>
                  <a:pt x="772091" y="2938"/>
                </a:cubicBezTo>
                <a:cubicBezTo>
                  <a:pt x="772275" y="3279"/>
                  <a:pt x="772336" y="3693"/>
                  <a:pt x="772272" y="4194"/>
                </a:cubicBezTo>
                <a:close/>
                <a:moveTo>
                  <a:pt x="730040" y="55659"/>
                </a:moveTo>
                <a:cubicBezTo>
                  <a:pt x="730040" y="61689"/>
                  <a:pt x="728967" y="66971"/>
                  <a:pt x="726826" y="71506"/>
                </a:cubicBezTo>
                <a:cubicBezTo>
                  <a:pt x="724676" y="76043"/>
                  <a:pt x="721756" y="79838"/>
                  <a:pt x="718059" y="82883"/>
                </a:cubicBezTo>
                <a:cubicBezTo>
                  <a:pt x="714362" y="85928"/>
                  <a:pt x="710039" y="88225"/>
                  <a:pt x="705099" y="89780"/>
                </a:cubicBezTo>
                <a:cubicBezTo>
                  <a:pt x="700160" y="91332"/>
                  <a:pt x="694857" y="92113"/>
                  <a:pt x="689202" y="92113"/>
                </a:cubicBezTo>
                <a:cubicBezTo>
                  <a:pt x="683363" y="92113"/>
                  <a:pt x="678451" y="91303"/>
                  <a:pt x="674470" y="89686"/>
                </a:cubicBezTo>
                <a:cubicBezTo>
                  <a:pt x="670492" y="88073"/>
                  <a:pt x="667400" y="85834"/>
                  <a:pt x="665196" y="82976"/>
                </a:cubicBezTo>
                <a:cubicBezTo>
                  <a:pt x="662987" y="80118"/>
                  <a:pt x="661607" y="76683"/>
                  <a:pt x="661050" y="72673"/>
                </a:cubicBezTo>
                <a:cubicBezTo>
                  <a:pt x="660489" y="68667"/>
                  <a:pt x="660704" y="64206"/>
                  <a:pt x="661701" y="59295"/>
                </a:cubicBezTo>
                <a:lnTo>
                  <a:pt x="672700" y="4194"/>
                </a:lnTo>
                <a:cubicBezTo>
                  <a:pt x="672765" y="3693"/>
                  <a:pt x="672948" y="3279"/>
                  <a:pt x="673261" y="2938"/>
                </a:cubicBezTo>
                <a:cubicBezTo>
                  <a:pt x="673571" y="2592"/>
                  <a:pt x="674052" y="2286"/>
                  <a:pt x="674705" y="2002"/>
                </a:cubicBezTo>
                <a:cubicBezTo>
                  <a:pt x="675357" y="1721"/>
                  <a:pt x="676195" y="1537"/>
                  <a:pt x="677221" y="1443"/>
                </a:cubicBezTo>
                <a:cubicBezTo>
                  <a:pt x="678248" y="1350"/>
                  <a:pt x="679507" y="1307"/>
                  <a:pt x="680998" y="1307"/>
                </a:cubicBezTo>
                <a:cubicBezTo>
                  <a:pt x="682491" y="1307"/>
                  <a:pt x="683716" y="1350"/>
                  <a:pt x="684680" y="1443"/>
                </a:cubicBezTo>
                <a:cubicBezTo>
                  <a:pt x="685645" y="1537"/>
                  <a:pt x="686394" y="1721"/>
                  <a:pt x="686920" y="2002"/>
                </a:cubicBezTo>
                <a:cubicBezTo>
                  <a:pt x="687449" y="2286"/>
                  <a:pt x="687787" y="2592"/>
                  <a:pt x="687945" y="2938"/>
                </a:cubicBezTo>
                <a:cubicBezTo>
                  <a:pt x="688100" y="3279"/>
                  <a:pt x="688147" y="3693"/>
                  <a:pt x="688086" y="4194"/>
                </a:cubicBezTo>
                <a:lnTo>
                  <a:pt x="682211" y="34124"/>
                </a:lnTo>
                <a:cubicBezTo>
                  <a:pt x="684695" y="33376"/>
                  <a:pt x="687417" y="32803"/>
                  <a:pt x="690372" y="32397"/>
                </a:cubicBezTo>
                <a:cubicBezTo>
                  <a:pt x="693321" y="31993"/>
                  <a:pt x="696351" y="31791"/>
                  <a:pt x="699459" y="31791"/>
                </a:cubicBezTo>
                <a:cubicBezTo>
                  <a:pt x="704368" y="31791"/>
                  <a:pt x="708721" y="32367"/>
                  <a:pt x="712512" y="33516"/>
                </a:cubicBezTo>
                <a:cubicBezTo>
                  <a:pt x="716299" y="34667"/>
                  <a:pt x="719489" y="36266"/>
                  <a:pt x="722066" y="38319"/>
                </a:cubicBezTo>
                <a:cubicBezTo>
                  <a:pt x="724648" y="40370"/>
                  <a:pt x="726621" y="42854"/>
                  <a:pt x="727988" y="45774"/>
                </a:cubicBezTo>
                <a:cubicBezTo>
                  <a:pt x="729356" y="48697"/>
                  <a:pt x="730040" y="51991"/>
                  <a:pt x="730040" y="55659"/>
                </a:cubicBezTo>
                <a:close/>
                <a:moveTo>
                  <a:pt x="714283" y="57431"/>
                </a:moveTo>
                <a:cubicBezTo>
                  <a:pt x="714283" y="55253"/>
                  <a:pt x="713895" y="53342"/>
                  <a:pt x="713120" y="51696"/>
                </a:cubicBezTo>
                <a:cubicBezTo>
                  <a:pt x="712343" y="50051"/>
                  <a:pt x="711209" y="48650"/>
                  <a:pt x="709714" y="47502"/>
                </a:cubicBezTo>
                <a:cubicBezTo>
                  <a:pt x="708224" y="46354"/>
                  <a:pt x="706388" y="45483"/>
                  <a:pt x="704213" y="44892"/>
                </a:cubicBezTo>
                <a:cubicBezTo>
                  <a:pt x="702035" y="44302"/>
                  <a:pt x="699580" y="44003"/>
                  <a:pt x="696848" y="44003"/>
                </a:cubicBezTo>
                <a:cubicBezTo>
                  <a:pt x="693616" y="44003"/>
                  <a:pt x="690588" y="44237"/>
                  <a:pt x="687762" y="44700"/>
                </a:cubicBezTo>
                <a:cubicBezTo>
                  <a:pt x="684932" y="45169"/>
                  <a:pt x="682239" y="45810"/>
                  <a:pt x="679691" y="46613"/>
                </a:cubicBezTo>
                <a:lnTo>
                  <a:pt x="676991" y="59482"/>
                </a:lnTo>
                <a:cubicBezTo>
                  <a:pt x="675622" y="66318"/>
                  <a:pt x="676165" y="71431"/>
                  <a:pt x="678622" y="74818"/>
                </a:cubicBezTo>
                <a:cubicBezTo>
                  <a:pt x="681077" y="78206"/>
                  <a:pt x="685163" y="79899"/>
                  <a:pt x="690880" y="79899"/>
                </a:cubicBezTo>
                <a:cubicBezTo>
                  <a:pt x="694238" y="79899"/>
                  <a:pt x="697346" y="79387"/>
                  <a:pt x="700203" y="78361"/>
                </a:cubicBezTo>
                <a:cubicBezTo>
                  <a:pt x="703062" y="77334"/>
                  <a:pt x="705532" y="75845"/>
                  <a:pt x="707619" y="73886"/>
                </a:cubicBezTo>
                <a:cubicBezTo>
                  <a:pt x="709700" y="71928"/>
                  <a:pt x="711331" y="69562"/>
                  <a:pt x="712516" y="66797"/>
                </a:cubicBezTo>
                <a:cubicBezTo>
                  <a:pt x="713693" y="64036"/>
                  <a:pt x="714283" y="60912"/>
                  <a:pt x="714283" y="5743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130367" y="6437043"/>
            <a:ext cx="691830" cy="164354"/>
          </a:xfrm>
          <a:custGeom>
            <a:avLst/>
            <a:gdLst/>
            <a:ahLst/>
            <a:cxnLst/>
            <a:rect l="l" t="t" r="r" b="b"/>
            <a:pathLst>
              <a:path w="691830" h="164354">
                <a:moveTo>
                  <a:pt x="83818" y="71957"/>
                </a:moveTo>
                <a:cubicBezTo>
                  <a:pt x="83818" y="76557"/>
                  <a:pt x="83383" y="81252"/>
                  <a:pt x="82515" y="86036"/>
                </a:cubicBezTo>
                <a:cubicBezTo>
                  <a:pt x="81644" y="90820"/>
                  <a:pt x="80323" y="95435"/>
                  <a:pt x="78552" y="99881"/>
                </a:cubicBezTo>
                <a:cubicBezTo>
                  <a:pt x="76784" y="104324"/>
                  <a:pt x="74527" y="108507"/>
                  <a:pt x="71795" y="112420"/>
                </a:cubicBezTo>
                <a:cubicBezTo>
                  <a:pt x="69058" y="116337"/>
                  <a:pt x="65837" y="119757"/>
                  <a:pt x="62139" y="122677"/>
                </a:cubicBezTo>
                <a:cubicBezTo>
                  <a:pt x="58446" y="125596"/>
                  <a:pt x="54248" y="127914"/>
                  <a:pt x="49558" y="129621"/>
                </a:cubicBezTo>
                <a:cubicBezTo>
                  <a:pt x="44866" y="131334"/>
                  <a:pt x="39629" y="132192"/>
                  <a:pt x="33844" y="132192"/>
                </a:cubicBezTo>
                <a:cubicBezTo>
                  <a:pt x="27883" y="132192"/>
                  <a:pt x="22769" y="131472"/>
                  <a:pt x="18507" y="130043"/>
                </a:cubicBezTo>
                <a:cubicBezTo>
                  <a:pt x="14249" y="128613"/>
                  <a:pt x="10753" y="126532"/>
                  <a:pt x="8021" y="123796"/>
                </a:cubicBezTo>
                <a:cubicBezTo>
                  <a:pt x="5284" y="121064"/>
                  <a:pt x="3265" y="117705"/>
                  <a:pt x="1958" y="113727"/>
                </a:cubicBezTo>
                <a:cubicBezTo>
                  <a:pt x="651" y="109749"/>
                  <a:pt x="0" y="105242"/>
                  <a:pt x="0" y="100209"/>
                </a:cubicBezTo>
                <a:cubicBezTo>
                  <a:pt x="0" y="95608"/>
                  <a:pt x="422" y="90918"/>
                  <a:pt x="1259" y="86130"/>
                </a:cubicBezTo>
                <a:cubicBezTo>
                  <a:pt x="2099" y="81345"/>
                  <a:pt x="3420" y="76745"/>
                  <a:pt x="5223" y="72330"/>
                </a:cubicBezTo>
                <a:cubicBezTo>
                  <a:pt x="7024" y="67917"/>
                  <a:pt x="9281" y="63737"/>
                  <a:pt x="11981" y="59791"/>
                </a:cubicBezTo>
                <a:cubicBezTo>
                  <a:pt x="14685" y="55843"/>
                  <a:pt x="17889" y="52408"/>
                  <a:pt x="21586" y="49485"/>
                </a:cubicBezTo>
                <a:cubicBezTo>
                  <a:pt x="25283" y="46569"/>
                  <a:pt x="29480" y="44251"/>
                  <a:pt x="34171" y="42544"/>
                </a:cubicBezTo>
                <a:cubicBezTo>
                  <a:pt x="38866" y="40834"/>
                  <a:pt x="44103" y="39981"/>
                  <a:pt x="49881" y="39981"/>
                </a:cubicBezTo>
                <a:cubicBezTo>
                  <a:pt x="55850" y="39981"/>
                  <a:pt x="60962" y="40708"/>
                  <a:pt x="65221" y="42170"/>
                </a:cubicBezTo>
                <a:cubicBezTo>
                  <a:pt x="69476" y="43632"/>
                  <a:pt x="72990" y="45730"/>
                  <a:pt x="75758" y="48463"/>
                </a:cubicBezTo>
                <a:cubicBezTo>
                  <a:pt x="78524" y="51199"/>
                  <a:pt x="80557" y="54554"/>
                  <a:pt x="81864" y="58535"/>
                </a:cubicBezTo>
                <a:cubicBezTo>
                  <a:pt x="83167" y="62513"/>
                  <a:pt x="83818" y="66989"/>
                  <a:pt x="83818" y="71957"/>
                </a:cubicBezTo>
                <a:close/>
                <a:moveTo>
                  <a:pt x="67597" y="72889"/>
                </a:moveTo>
                <a:cubicBezTo>
                  <a:pt x="67597" y="69781"/>
                  <a:pt x="67269" y="66985"/>
                  <a:pt x="66617" y="64497"/>
                </a:cubicBezTo>
                <a:cubicBezTo>
                  <a:pt x="65966" y="62013"/>
                  <a:pt x="64879" y="59915"/>
                  <a:pt x="63356" y="58208"/>
                </a:cubicBezTo>
                <a:cubicBezTo>
                  <a:pt x="61833" y="56498"/>
                  <a:pt x="59843" y="55176"/>
                  <a:pt x="57387" y="54244"/>
                </a:cubicBezTo>
                <a:cubicBezTo>
                  <a:pt x="54932" y="53312"/>
                  <a:pt x="51962" y="52843"/>
                  <a:pt x="48481" y="52843"/>
                </a:cubicBezTo>
                <a:cubicBezTo>
                  <a:pt x="44756" y="52843"/>
                  <a:pt x="41367" y="53510"/>
                  <a:pt x="38322" y="54849"/>
                </a:cubicBezTo>
                <a:cubicBezTo>
                  <a:pt x="35276" y="56185"/>
                  <a:pt x="32559" y="57988"/>
                  <a:pt x="30165" y="60256"/>
                </a:cubicBezTo>
                <a:cubicBezTo>
                  <a:pt x="27771" y="62528"/>
                  <a:pt x="25685" y="65185"/>
                  <a:pt x="23919" y="68231"/>
                </a:cubicBezTo>
                <a:cubicBezTo>
                  <a:pt x="22143" y="71276"/>
                  <a:pt x="20682" y="74520"/>
                  <a:pt x="19534" y="77971"/>
                </a:cubicBezTo>
                <a:cubicBezTo>
                  <a:pt x="18386" y="81421"/>
                  <a:pt x="17528" y="84963"/>
                  <a:pt x="16971" y="88599"/>
                </a:cubicBezTo>
                <a:cubicBezTo>
                  <a:pt x="16412" y="92235"/>
                  <a:pt x="16131" y="95796"/>
                  <a:pt x="16131" y="99273"/>
                </a:cubicBezTo>
                <a:cubicBezTo>
                  <a:pt x="16131" y="102387"/>
                  <a:pt x="16474" y="105180"/>
                  <a:pt x="17157" y="107668"/>
                </a:cubicBezTo>
                <a:cubicBezTo>
                  <a:pt x="17838" y="110152"/>
                  <a:pt x="18943" y="112265"/>
                  <a:pt x="20466" y="114004"/>
                </a:cubicBezTo>
                <a:cubicBezTo>
                  <a:pt x="21988" y="115746"/>
                  <a:pt x="23965" y="117086"/>
                  <a:pt x="26388" y="118015"/>
                </a:cubicBezTo>
                <a:cubicBezTo>
                  <a:pt x="28815" y="118947"/>
                  <a:pt x="31762" y="119415"/>
                  <a:pt x="35243" y="119415"/>
                </a:cubicBezTo>
                <a:cubicBezTo>
                  <a:pt x="39034" y="119415"/>
                  <a:pt x="42437" y="118745"/>
                  <a:pt x="45453" y="117410"/>
                </a:cubicBezTo>
                <a:cubicBezTo>
                  <a:pt x="48467" y="116070"/>
                  <a:pt x="51174" y="114257"/>
                  <a:pt x="53568" y="111955"/>
                </a:cubicBezTo>
                <a:cubicBezTo>
                  <a:pt x="55962" y="109655"/>
                  <a:pt x="58042" y="106985"/>
                  <a:pt x="59814" y="103939"/>
                </a:cubicBezTo>
                <a:cubicBezTo>
                  <a:pt x="61582" y="100892"/>
                  <a:pt x="63044" y="97627"/>
                  <a:pt x="64196" y="94146"/>
                </a:cubicBezTo>
                <a:cubicBezTo>
                  <a:pt x="65344" y="90665"/>
                  <a:pt x="66201" y="87123"/>
                  <a:pt x="66759" y="83519"/>
                </a:cubicBezTo>
                <a:cubicBezTo>
                  <a:pt x="67320" y="79916"/>
                  <a:pt x="67597" y="76370"/>
                  <a:pt x="67597" y="72889"/>
                </a:cubicBezTo>
                <a:close/>
                <a:moveTo>
                  <a:pt x="195703" y="1940"/>
                </a:moveTo>
                <a:cubicBezTo>
                  <a:pt x="195703" y="2314"/>
                  <a:pt x="195685" y="2793"/>
                  <a:pt x="195656" y="3383"/>
                </a:cubicBezTo>
                <a:cubicBezTo>
                  <a:pt x="195624" y="3974"/>
                  <a:pt x="195548" y="4629"/>
                  <a:pt x="195426" y="5341"/>
                </a:cubicBezTo>
                <a:cubicBezTo>
                  <a:pt x="195296" y="6058"/>
                  <a:pt x="195175" y="6807"/>
                  <a:pt x="195051" y="7580"/>
                </a:cubicBezTo>
                <a:cubicBezTo>
                  <a:pt x="194922" y="8355"/>
                  <a:pt x="194739" y="9089"/>
                  <a:pt x="194490" y="9770"/>
                </a:cubicBezTo>
                <a:cubicBezTo>
                  <a:pt x="194241" y="10453"/>
                  <a:pt x="193993" y="11095"/>
                  <a:pt x="193745" y="11681"/>
                </a:cubicBezTo>
                <a:cubicBezTo>
                  <a:pt x="193493" y="12272"/>
                  <a:pt x="193215" y="12721"/>
                  <a:pt x="192902" y="13035"/>
                </a:cubicBezTo>
                <a:cubicBezTo>
                  <a:pt x="192528" y="13410"/>
                  <a:pt x="192002" y="13718"/>
                  <a:pt x="191319" y="13964"/>
                </a:cubicBezTo>
                <a:cubicBezTo>
                  <a:pt x="190638" y="14216"/>
                  <a:pt x="189702" y="14399"/>
                  <a:pt x="188525" y="14529"/>
                </a:cubicBezTo>
                <a:lnTo>
                  <a:pt x="160924" y="18906"/>
                </a:lnTo>
                <a:cubicBezTo>
                  <a:pt x="155145" y="19901"/>
                  <a:pt x="150189" y="21300"/>
                  <a:pt x="146056" y="23101"/>
                </a:cubicBezTo>
                <a:cubicBezTo>
                  <a:pt x="141919" y="24905"/>
                  <a:pt x="138392" y="27238"/>
                  <a:pt x="135472" y="30095"/>
                </a:cubicBezTo>
                <a:cubicBezTo>
                  <a:pt x="133729" y="31838"/>
                  <a:pt x="132206" y="33796"/>
                  <a:pt x="130906" y="35970"/>
                </a:cubicBezTo>
                <a:cubicBezTo>
                  <a:pt x="129597" y="38146"/>
                  <a:pt x="128404" y="40410"/>
                  <a:pt x="127317" y="42775"/>
                </a:cubicBezTo>
                <a:cubicBezTo>
                  <a:pt x="126224" y="45136"/>
                  <a:pt x="125154" y="47563"/>
                  <a:pt x="124095" y="50051"/>
                </a:cubicBezTo>
                <a:cubicBezTo>
                  <a:pt x="123041" y="52535"/>
                  <a:pt x="121921" y="55021"/>
                  <a:pt x="120740" y="57509"/>
                </a:cubicBezTo>
                <a:cubicBezTo>
                  <a:pt x="122353" y="55205"/>
                  <a:pt x="124344" y="53031"/>
                  <a:pt x="126705" y="50983"/>
                </a:cubicBezTo>
                <a:cubicBezTo>
                  <a:pt x="129071" y="48930"/>
                  <a:pt x="131695" y="47156"/>
                  <a:pt x="134585" y="45665"/>
                </a:cubicBezTo>
                <a:cubicBezTo>
                  <a:pt x="137473" y="44176"/>
                  <a:pt x="140597" y="42994"/>
                  <a:pt x="143953" y="42123"/>
                </a:cubicBezTo>
                <a:cubicBezTo>
                  <a:pt x="147312" y="41256"/>
                  <a:pt x="150826" y="40820"/>
                  <a:pt x="154490" y="40820"/>
                </a:cubicBezTo>
                <a:cubicBezTo>
                  <a:pt x="159963" y="40820"/>
                  <a:pt x="164621" y="41547"/>
                  <a:pt x="168477" y="43008"/>
                </a:cubicBezTo>
                <a:cubicBezTo>
                  <a:pt x="172328" y="44470"/>
                  <a:pt x="175472" y="46537"/>
                  <a:pt x="177894" y="49207"/>
                </a:cubicBezTo>
                <a:cubicBezTo>
                  <a:pt x="180321" y="51879"/>
                  <a:pt x="182088" y="55084"/>
                  <a:pt x="183207" y="58812"/>
                </a:cubicBezTo>
                <a:cubicBezTo>
                  <a:pt x="184324" y="62538"/>
                  <a:pt x="184885" y="66675"/>
                  <a:pt x="184885" y="71215"/>
                </a:cubicBezTo>
                <a:cubicBezTo>
                  <a:pt x="184885" y="76121"/>
                  <a:pt x="184403" y="81032"/>
                  <a:pt x="183441" y="85942"/>
                </a:cubicBezTo>
                <a:cubicBezTo>
                  <a:pt x="182481" y="90856"/>
                  <a:pt x="181047" y="95561"/>
                  <a:pt x="179151" y="100068"/>
                </a:cubicBezTo>
                <a:cubicBezTo>
                  <a:pt x="177256" y="104575"/>
                  <a:pt x="174878" y="108784"/>
                  <a:pt x="172019" y="112701"/>
                </a:cubicBezTo>
                <a:cubicBezTo>
                  <a:pt x="169160" y="116618"/>
                  <a:pt x="165834" y="120024"/>
                  <a:pt x="162043" y="122910"/>
                </a:cubicBezTo>
                <a:cubicBezTo>
                  <a:pt x="158252" y="125801"/>
                  <a:pt x="153962" y="128073"/>
                  <a:pt x="149176" y="129718"/>
                </a:cubicBezTo>
                <a:cubicBezTo>
                  <a:pt x="144392" y="131364"/>
                  <a:pt x="139169" y="132192"/>
                  <a:pt x="133513" y="132192"/>
                </a:cubicBezTo>
                <a:cubicBezTo>
                  <a:pt x="126489" y="132192"/>
                  <a:pt x="120820" y="131179"/>
                  <a:pt x="116499" y="129160"/>
                </a:cubicBezTo>
                <a:cubicBezTo>
                  <a:pt x="112176" y="127141"/>
                  <a:pt x="108839" y="124484"/>
                  <a:pt x="106474" y="121186"/>
                </a:cubicBezTo>
                <a:cubicBezTo>
                  <a:pt x="104112" y="117893"/>
                  <a:pt x="102528" y="114163"/>
                  <a:pt x="101722" y="109997"/>
                </a:cubicBezTo>
                <a:cubicBezTo>
                  <a:pt x="100912" y="105833"/>
                  <a:pt x="100509" y="101606"/>
                  <a:pt x="100509" y="97315"/>
                </a:cubicBezTo>
                <a:cubicBezTo>
                  <a:pt x="100509" y="94831"/>
                  <a:pt x="100729" y="91616"/>
                  <a:pt x="101164" y="87667"/>
                </a:cubicBezTo>
                <a:cubicBezTo>
                  <a:pt x="101600" y="83725"/>
                  <a:pt x="102265" y="79386"/>
                  <a:pt x="103168" y="74663"/>
                </a:cubicBezTo>
                <a:cubicBezTo>
                  <a:pt x="104065" y="69940"/>
                  <a:pt x="105199" y="65015"/>
                  <a:pt x="106567" y="59882"/>
                </a:cubicBezTo>
                <a:cubicBezTo>
                  <a:pt x="107936" y="54756"/>
                  <a:pt x="109537" y="49784"/>
                  <a:pt x="111370" y="44967"/>
                </a:cubicBezTo>
                <a:cubicBezTo>
                  <a:pt x="113202" y="40153"/>
                  <a:pt x="115283" y="35646"/>
                  <a:pt x="117616" y="31449"/>
                </a:cubicBezTo>
                <a:cubicBezTo>
                  <a:pt x="119949" y="27255"/>
                  <a:pt x="122545" y="23727"/>
                  <a:pt x="125402" y="20865"/>
                </a:cubicBezTo>
                <a:cubicBezTo>
                  <a:pt x="129819" y="16451"/>
                  <a:pt x="134838" y="13002"/>
                  <a:pt x="140462" y="10515"/>
                </a:cubicBezTo>
                <a:cubicBezTo>
                  <a:pt x="146088" y="8028"/>
                  <a:pt x="152500" y="6260"/>
                  <a:pt x="159714" y="5202"/>
                </a:cubicBezTo>
                <a:lnTo>
                  <a:pt x="191411" y="259"/>
                </a:lnTo>
                <a:cubicBezTo>
                  <a:pt x="193215" y="14"/>
                  <a:pt x="194382" y="0"/>
                  <a:pt x="194912" y="216"/>
                </a:cubicBezTo>
                <a:cubicBezTo>
                  <a:pt x="195440" y="435"/>
                  <a:pt x="195703" y="1007"/>
                  <a:pt x="195703" y="1940"/>
                </a:cubicBezTo>
                <a:close/>
                <a:moveTo>
                  <a:pt x="168753" y="74567"/>
                </a:moveTo>
                <a:cubicBezTo>
                  <a:pt x="168753" y="71398"/>
                  <a:pt x="168477" y="68521"/>
                  <a:pt x="167918" y="65945"/>
                </a:cubicBezTo>
                <a:cubicBezTo>
                  <a:pt x="167360" y="63363"/>
                  <a:pt x="166395" y="61159"/>
                  <a:pt x="165027" y="59324"/>
                </a:cubicBezTo>
                <a:cubicBezTo>
                  <a:pt x="163660" y="57491"/>
                  <a:pt x="161795" y="56063"/>
                  <a:pt x="159433" y="55037"/>
                </a:cubicBezTo>
                <a:cubicBezTo>
                  <a:pt x="157068" y="54010"/>
                  <a:pt x="154087" y="53499"/>
                  <a:pt x="150479" y="53499"/>
                </a:cubicBezTo>
                <a:cubicBezTo>
                  <a:pt x="146502" y="53499"/>
                  <a:pt x="142477" y="54403"/>
                  <a:pt x="138406" y="56202"/>
                </a:cubicBezTo>
                <a:cubicBezTo>
                  <a:pt x="134338" y="58002"/>
                  <a:pt x="130669" y="60753"/>
                  <a:pt x="127407" y="64450"/>
                </a:cubicBezTo>
                <a:cubicBezTo>
                  <a:pt x="124142" y="68147"/>
                  <a:pt x="121471" y="72799"/>
                  <a:pt x="119390" y="78393"/>
                </a:cubicBezTo>
                <a:cubicBezTo>
                  <a:pt x="117310" y="83984"/>
                  <a:pt x="116266" y="90604"/>
                  <a:pt x="116266" y="98251"/>
                </a:cubicBezTo>
                <a:cubicBezTo>
                  <a:pt x="116266" y="102042"/>
                  <a:pt x="116719" y="105274"/>
                  <a:pt x="117619" y="107945"/>
                </a:cubicBezTo>
                <a:cubicBezTo>
                  <a:pt x="118519" y="110617"/>
                  <a:pt x="119780" y="112795"/>
                  <a:pt x="121395" y="114473"/>
                </a:cubicBezTo>
                <a:cubicBezTo>
                  <a:pt x="123008" y="116150"/>
                  <a:pt x="125000" y="117377"/>
                  <a:pt x="127360" y="118156"/>
                </a:cubicBezTo>
                <a:cubicBezTo>
                  <a:pt x="129726" y="118933"/>
                  <a:pt x="132397" y="119321"/>
                  <a:pt x="135378" y="119321"/>
                </a:cubicBezTo>
                <a:cubicBezTo>
                  <a:pt x="140476" y="119321"/>
                  <a:pt x="145077" y="118126"/>
                  <a:pt x="149176" y="115732"/>
                </a:cubicBezTo>
                <a:cubicBezTo>
                  <a:pt x="153281" y="113338"/>
                  <a:pt x="156776" y="110091"/>
                  <a:pt x="159666" y="105986"/>
                </a:cubicBezTo>
                <a:cubicBezTo>
                  <a:pt x="162555" y="101883"/>
                  <a:pt x="164794" y="97131"/>
                  <a:pt x="166381" y="91724"/>
                </a:cubicBezTo>
                <a:cubicBezTo>
                  <a:pt x="167965" y="86313"/>
                  <a:pt x="168753" y="80597"/>
                  <a:pt x="168753" y="74567"/>
                </a:cubicBezTo>
                <a:close/>
                <a:moveTo>
                  <a:pt x="90719" y="41749"/>
                </a:moveTo>
                <a:close/>
                <a:moveTo>
                  <a:pt x="283432" y="70372"/>
                </a:moveTo>
                <a:cubicBezTo>
                  <a:pt x="283432" y="73976"/>
                  <a:pt x="283089" y="78032"/>
                  <a:pt x="282406" y="82540"/>
                </a:cubicBezTo>
                <a:cubicBezTo>
                  <a:pt x="281725" y="87047"/>
                  <a:pt x="280638" y="91597"/>
                  <a:pt x="279147" y="96198"/>
                </a:cubicBezTo>
                <a:cubicBezTo>
                  <a:pt x="277653" y="100796"/>
                  <a:pt x="275742" y="105256"/>
                  <a:pt x="273409" y="109579"/>
                </a:cubicBezTo>
                <a:cubicBezTo>
                  <a:pt x="271076" y="113900"/>
                  <a:pt x="268268" y="117738"/>
                  <a:pt x="264974" y="121096"/>
                </a:cubicBezTo>
                <a:cubicBezTo>
                  <a:pt x="261677" y="124451"/>
                  <a:pt x="257872" y="127141"/>
                  <a:pt x="253551" y="129160"/>
                </a:cubicBezTo>
                <a:cubicBezTo>
                  <a:pt x="249232" y="131179"/>
                  <a:pt x="244339" y="132192"/>
                  <a:pt x="238868" y="132192"/>
                </a:cubicBezTo>
                <a:cubicBezTo>
                  <a:pt x="236074" y="132192"/>
                  <a:pt x="233525" y="131907"/>
                  <a:pt x="231225" y="131350"/>
                </a:cubicBezTo>
                <a:cubicBezTo>
                  <a:pt x="228920" y="130791"/>
                  <a:pt x="226808" y="130014"/>
                  <a:pt x="224885" y="129017"/>
                </a:cubicBezTo>
                <a:cubicBezTo>
                  <a:pt x="222958" y="128022"/>
                  <a:pt x="221184" y="126860"/>
                  <a:pt x="219567" y="125520"/>
                </a:cubicBezTo>
                <a:cubicBezTo>
                  <a:pt x="217954" y="124182"/>
                  <a:pt x="216461" y="122708"/>
                  <a:pt x="215093" y="121096"/>
                </a:cubicBezTo>
                <a:lnTo>
                  <a:pt x="207166" y="161370"/>
                </a:lnTo>
                <a:cubicBezTo>
                  <a:pt x="207043" y="161866"/>
                  <a:pt x="206842" y="162302"/>
                  <a:pt x="206561" y="162677"/>
                </a:cubicBezTo>
                <a:cubicBezTo>
                  <a:pt x="206279" y="163050"/>
                  <a:pt x="205830" y="163360"/>
                  <a:pt x="205207" y="163609"/>
                </a:cubicBezTo>
                <a:cubicBezTo>
                  <a:pt x="204588" y="163856"/>
                  <a:pt x="203764" y="164041"/>
                  <a:pt x="202737" y="164166"/>
                </a:cubicBezTo>
                <a:cubicBezTo>
                  <a:pt x="201711" y="164292"/>
                  <a:pt x="200422" y="164354"/>
                  <a:pt x="198871" y="164354"/>
                </a:cubicBezTo>
                <a:cubicBezTo>
                  <a:pt x="197442" y="164354"/>
                  <a:pt x="196243" y="164292"/>
                  <a:pt x="195282" y="164166"/>
                </a:cubicBezTo>
                <a:cubicBezTo>
                  <a:pt x="194317" y="164041"/>
                  <a:pt x="193554" y="163856"/>
                  <a:pt x="192997" y="163609"/>
                </a:cubicBezTo>
                <a:cubicBezTo>
                  <a:pt x="192438" y="163360"/>
                  <a:pt x="192078" y="163050"/>
                  <a:pt x="191923" y="162677"/>
                </a:cubicBezTo>
                <a:cubicBezTo>
                  <a:pt x="191768" y="162302"/>
                  <a:pt x="191721" y="161866"/>
                  <a:pt x="191786" y="161370"/>
                </a:cubicBezTo>
                <a:lnTo>
                  <a:pt x="215370" y="44082"/>
                </a:lnTo>
                <a:cubicBezTo>
                  <a:pt x="215499" y="43088"/>
                  <a:pt x="216118" y="42375"/>
                  <a:pt x="217235" y="41939"/>
                </a:cubicBezTo>
                <a:cubicBezTo>
                  <a:pt x="218355" y="41500"/>
                  <a:pt x="220219" y="41288"/>
                  <a:pt x="222829" y="41288"/>
                </a:cubicBezTo>
                <a:cubicBezTo>
                  <a:pt x="224136" y="41288"/>
                  <a:pt x="225195" y="41331"/>
                  <a:pt x="226004" y="41425"/>
                </a:cubicBezTo>
                <a:cubicBezTo>
                  <a:pt x="226808" y="41519"/>
                  <a:pt x="227462" y="41672"/>
                  <a:pt x="227962" y="41890"/>
                </a:cubicBezTo>
                <a:cubicBezTo>
                  <a:pt x="228460" y="42108"/>
                  <a:pt x="228766" y="42400"/>
                  <a:pt x="228896" y="42775"/>
                </a:cubicBezTo>
                <a:cubicBezTo>
                  <a:pt x="229018" y="43149"/>
                  <a:pt x="229051" y="43585"/>
                  <a:pt x="228982" y="44082"/>
                </a:cubicBezTo>
                <a:lnTo>
                  <a:pt x="225813" y="60026"/>
                </a:lnTo>
                <a:cubicBezTo>
                  <a:pt x="226684" y="57974"/>
                  <a:pt x="228160" y="55785"/>
                  <a:pt x="230245" y="53452"/>
                </a:cubicBezTo>
                <a:cubicBezTo>
                  <a:pt x="232326" y="51120"/>
                  <a:pt x="234814" y="48944"/>
                  <a:pt x="237704" y="46925"/>
                </a:cubicBezTo>
                <a:cubicBezTo>
                  <a:pt x="240591" y="44906"/>
                  <a:pt x="243811" y="43246"/>
                  <a:pt x="247353" y="41939"/>
                </a:cubicBezTo>
                <a:cubicBezTo>
                  <a:pt x="250895" y="40628"/>
                  <a:pt x="254499" y="39981"/>
                  <a:pt x="258167" y="39981"/>
                </a:cubicBezTo>
                <a:cubicBezTo>
                  <a:pt x="262890" y="39981"/>
                  <a:pt x="266853" y="40787"/>
                  <a:pt x="270054" y="42404"/>
                </a:cubicBezTo>
                <a:cubicBezTo>
                  <a:pt x="273254" y="44021"/>
                  <a:pt x="275850" y="46183"/>
                  <a:pt x="277838" y="48883"/>
                </a:cubicBezTo>
                <a:cubicBezTo>
                  <a:pt x="279828" y="51587"/>
                  <a:pt x="281258" y="54791"/>
                  <a:pt x="282129" y="58488"/>
                </a:cubicBezTo>
                <a:cubicBezTo>
                  <a:pt x="282997" y="62185"/>
                  <a:pt x="283432" y="66149"/>
                  <a:pt x="283432" y="70372"/>
                </a:cubicBezTo>
                <a:close/>
                <a:moveTo>
                  <a:pt x="267303" y="71398"/>
                </a:moveTo>
                <a:cubicBezTo>
                  <a:pt x="267303" y="68727"/>
                  <a:pt x="267073" y="66272"/>
                  <a:pt x="266606" y="64032"/>
                </a:cubicBezTo>
                <a:cubicBezTo>
                  <a:pt x="266137" y="61797"/>
                  <a:pt x="265392" y="59868"/>
                  <a:pt x="264365" y="58251"/>
                </a:cubicBezTo>
                <a:cubicBezTo>
                  <a:pt x="263340" y="56638"/>
                  <a:pt x="262004" y="55392"/>
                  <a:pt x="260359" y="54521"/>
                </a:cubicBezTo>
                <a:cubicBezTo>
                  <a:pt x="258714" y="53654"/>
                  <a:pt x="256673" y="53218"/>
                  <a:pt x="254250" y="53218"/>
                </a:cubicBezTo>
                <a:cubicBezTo>
                  <a:pt x="250891" y="53218"/>
                  <a:pt x="247474" y="54150"/>
                  <a:pt x="243993" y="56012"/>
                </a:cubicBezTo>
                <a:cubicBezTo>
                  <a:pt x="240512" y="57880"/>
                  <a:pt x="237283" y="60490"/>
                  <a:pt x="234298" y="63845"/>
                </a:cubicBezTo>
                <a:cubicBezTo>
                  <a:pt x="231315" y="67204"/>
                  <a:pt x="228658" y="71164"/>
                  <a:pt x="226329" y="75732"/>
                </a:cubicBezTo>
                <a:cubicBezTo>
                  <a:pt x="223996" y="80301"/>
                  <a:pt x="222303" y="85287"/>
                  <a:pt x="221245" y="90698"/>
                </a:cubicBezTo>
                <a:lnTo>
                  <a:pt x="218171" y="106084"/>
                </a:lnTo>
                <a:cubicBezTo>
                  <a:pt x="221090" y="110436"/>
                  <a:pt x="224230" y="113680"/>
                  <a:pt x="227589" y="115826"/>
                </a:cubicBezTo>
                <a:cubicBezTo>
                  <a:pt x="230944" y="117968"/>
                  <a:pt x="234734" y="119041"/>
                  <a:pt x="238960" y="119041"/>
                </a:cubicBezTo>
                <a:cubicBezTo>
                  <a:pt x="242255" y="119041"/>
                  <a:pt x="245257" y="118264"/>
                  <a:pt x="247957" y="116708"/>
                </a:cubicBezTo>
                <a:cubicBezTo>
                  <a:pt x="250661" y="115152"/>
                  <a:pt x="253055" y="113072"/>
                  <a:pt x="255135" y="110462"/>
                </a:cubicBezTo>
                <a:cubicBezTo>
                  <a:pt x="257217" y="107852"/>
                  <a:pt x="259024" y="104903"/>
                  <a:pt x="260547" y="101606"/>
                </a:cubicBezTo>
                <a:cubicBezTo>
                  <a:pt x="262069" y="98312"/>
                  <a:pt x="263340" y="94892"/>
                  <a:pt x="264365" y="91350"/>
                </a:cubicBezTo>
                <a:cubicBezTo>
                  <a:pt x="265392" y="87806"/>
                  <a:pt x="266137" y="84294"/>
                  <a:pt x="266606" y="80813"/>
                </a:cubicBezTo>
                <a:cubicBezTo>
                  <a:pt x="267073" y="77331"/>
                  <a:pt x="267303" y="74192"/>
                  <a:pt x="267303" y="71398"/>
                </a:cubicBezTo>
                <a:close/>
                <a:moveTo>
                  <a:pt x="366319" y="128083"/>
                </a:moveTo>
                <a:cubicBezTo>
                  <a:pt x="366066" y="129146"/>
                  <a:pt x="365385" y="129888"/>
                  <a:pt x="364266" y="130323"/>
                </a:cubicBezTo>
                <a:cubicBezTo>
                  <a:pt x="363146" y="130759"/>
                  <a:pt x="361282" y="130975"/>
                  <a:pt x="358672" y="130975"/>
                </a:cubicBezTo>
                <a:cubicBezTo>
                  <a:pt x="357430" y="130975"/>
                  <a:pt x="356404" y="130914"/>
                  <a:pt x="355597" y="130791"/>
                </a:cubicBezTo>
                <a:cubicBezTo>
                  <a:pt x="354787" y="130661"/>
                  <a:pt x="354135" y="130492"/>
                  <a:pt x="353639" y="130273"/>
                </a:cubicBezTo>
                <a:cubicBezTo>
                  <a:pt x="353142" y="130057"/>
                  <a:pt x="352797" y="129780"/>
                  <a:pt x="352613" y="129437"/>
                </a:cubicBezTo>
                <a:cubicBezTo>
                  <a:pt x="352426" y="129095"/>
                  <a:pt x="352426" y="128642"/>
                  <a:pt x="352613" y="128083"/>
                </a:cubicBezTo>
                <a:lnTo>
                  <a:pt x="355691" y="112236"/>
                </a:lnTo>
                <a:cubicBezTo>
                  <a:pt x="354881" y="114224"/>
                  <a:pt x="353419" y="116398"/>
                  <a:pt x="351306" y="118764"/>
                </a:cubicBezTo>
                <a:cubicBezTo>
                  <a:pt x="349192" y="121125"/>
                  <a:pt x="346691" y="123299"/>
                  <a:pt x="343804" y="125290"/>
                </a:cubicBezTo>
                <a:cubicBezTo>
                  <a:pt x="340912" y="127278"/>
                  <a:pt x="337698" y="128926"/>
                  <a:pt x="334156" y="130233"/>
                </a:cubicBezTo>
                <a:cubicBezTo>
                  <a:pt x="330614" y="131540"/>
                  <a:pt x="327002" y="132192"/>
                  <a:pt x="323338" y="132192"/>
                </a:cubicBezTo>
                <a:cubicBezTo>
                  <a:pt x="318362" y="132192"/>
                  <a:pt x="314247" y="131320"/>
                  <a:pt x="310986" y="129578"/>
                </a:cubicBezTo>
                <a:cubicBezTo>
                  <a:pt x="307721" y="127839"/>
                  <a:pt x="305125" y="125536"/>
                  <a:pt x="303200" y="122677"/>
                </a:cubicBezTo>
                <a:cubicBezTo>
                  <a:pt x="301269" y="119818"/>
                  <a:pt x="299948" y="116586"/>
                  <a:pt x="299236" y="112978"/>
                </a:cubicBezTo>
                <a:cubicBezTo>
                  <a:pt x="298523" y="109375"/>
                  <a:pt x="298163" y="105678"/>
                  <a:pt x="298163" y="101891"/>
                </a:cubicBezTo>
                <a:cubicBezTo>
                  <a:pt x="298163" y="98410"/>
                  <a:pt x="298490" y="94460"/>
                  <a:pt x="299142" y="90047"/>
                </a:cubicBezTo>
                <a:cubicBezTo>
                  <a:pt x="299793" y="85632"/>
                  <a:pt x="300855" y="81125"/>
                  <a:pt x="302313" y="76525"/>
                </a:cubicBezTo>
                <a:cubicBezTo>
                  <a:pt x="303775" y="71928"/>
                  <a:pt x="305668" y="67456"/>
                  <a:pt x="308001" y="63104"/>
                </a:cubicBezTo>
                <a:cubicBezTo>
                  <a:pt x="310331" y="58751"/>
                  <a:pt x="313138" y="54849"/>
                  <a:pt x="316437" y="51397"/>
                </a:cubicBezTo>
                <a:cubicBezTo>
                  <a:pt x="319734" y="47947"/>
                  <a:pt x="323554" y="45183"/>
                  <a:pt x="327906" y="43102"/>
                </a:cubicBezTo>
                <a:cubicBezTo>
                  <a:pt x="332258" y="41021"/>
                  <a:pt x="337197" y="39981"/>
                  <a:pt x="342727" y="39981"/>
                </a:cubicBezTo>
                <a:cubicBezTo>
                  <a:pt x="348260" y="39981"/>
                  <a:pt x="353001" y="41097"/>
                  <a:pt x="356951" y="43332"/>
                </a:cubicBezTo>
                <a:cubicBezTo>
                  <a:pt x="360893" y="45571"/>
                  <a:pt x="364421" y="48650"/>
                  <a:pt x="367527" y="52566"/>
                </a:cubicBezTo>
                <a:lnTo>
                  <a:pt x="369303" y="44082"/>
                </a:lnTo>
                <a:cubicBezTo>
                  <a:pt x="369551" y="43088"/>
                  <a:pt x="370267" y="42375"/>
                  <a:pt x="371448" y="41939"/>
                </a:cubicBezTo>
                <a:cubicBezTo>
                  <a:pt x="372629" y="41500"/>
                  <a:pt x="374462" y="41288"/>
                  <a:pt x="376945" y="41288"/>
                </a:cubicBezTo>
                <a:cubicBezTo>
                  <a:pt x="378190" y="41288"/>
                  <a:pt x="379231" y="41331"/>
                  <a:pt x="380074" y="41425"/>
                </a:cubicBezTo>
                <a:cubicBezTo>
                  <a:pt x="380908" y="41519"/>
                  <a:pt x="381581" y="41688"/>
                  <a:pt x="382079" y="41939"/>
                </a:cubicBezTo>
                <a:cubicBezTo>
                  <a:pt x="382576" y="42188"/>
                  <a:pt x="382882" y="42498"/>
                  <a:pt x="383007" y="42871"/>
                </a:cubicBezTo>
                <a:cubicBezTo>
                  <a:pt x="383130" y="43246"/>
                  <a:pt x="383162" y="43646"/>
                  <a:pt x="383098" y="44082"/>
                </a:cubicBezTo>
                <a:close/>
                <a:moveTo>
                  <a:pt x="363427" y="66084"/>
                </a:moveTo>
                <a:cubicBezTo>
                  <a:pt x="360505" y="61797"/>
                  <a:pt x="357350" y="58579"/>
                  <a:pt x="353963" y="56434"/>
                </a:cubicBezTo>
                <a:cubicBezTo>
                  <a:pt x="350576" y="54291"/>
                  <a:pt x="346769" y="53218"/>
                  <a:pt x="342544" y="53218"/>
                </a:cubicBezTo>
                <a:cubicBezTo>
                  <a:pt x="339185" y="53218"/>
                  <a:pt x="336153" y="54010"/>
                  <a:pt x="333454" y="55598"/>
                </a:cubicBezTo>
                <a:cubicBezTo>
                  <a:pt x="330749" y="57182"/>
                  <a:pt x="328356" y="59277"/>
                  <a:pt x="326275" y="61887"/>
                </a:cubicBezTo>
                <a:cubicBezTo>
                  <a:pt x="324191" y="64497"/>
                  <a:pt x="322387" y="67467"/>
                  <a:pt x="320864" y="70793"/>
                </a:cubicBezTo>
                <a:cubicBezTo>
                  <a:pt x="319341" y="74120"/>
                  <a:pt x="318099" y="77551"/>
                  <a:pt x="317138" y="81093"/>
                </a:cubicBezTo>
                <a:cubicBezTo>
                  <a:pt x="316174" y="84635"/>
                  <a:pt x="315461" y="88116"/>
                  <a:pt x="314996" y="91536"/>
                </a:cubicBezTo>
                <a:cubicBezTo>
                  <a:pt x="314528" y="94957"/>
                  <a:pt x="314294" y="98035"/>
                  <a:pt x="314294" y="100767"/>
                </a:cubicBezTo>
                <a:cubicBezTo>
                  <a:pt x="314294" y="102945"/>
                  <a:pt x="314463" y="105105"/>
                  <a:pt x="314806" y="107248"/>
                </a:cubicBezTo>
                <a:cubicBezTo>
                  <a:pt x="315148" y="109396"/>
                  <a:pt x="315799" y="111355"/>
                  <a:pt x="316764" y="113123"/>
                </a:cubicBezTo>
                <a:cubicBezTo>
                  <a:pt x="317728" y="114893"/>
                  <a:pt x="319051" y="116323"/>
                  <a:pt x="320728" y="117410"/>
                </a:cubicBezTo>
                <a:cubicBezTo>
                  <a:pt x="322406" y="118497"/>
                  <a:pt x="324584" y="119041"/>
                  <a:pt x="327255" y="119041"/>
                </a:cubicBezTo>
                <a:cubicBezTo>
                  <a:pt x="330675" y="119041"/>
                  <a:pt x="334105" y="118091"/>
                  <a:pt x="337554" y="116196"/>
                </a:cubicBezTo>
                <a:cubicBezTo>
                  <a:pt x="341006" y="114302"/>
                  <a:pt x="344222" y="111675"/>
                  <a:pt x="347205" y="108319"/>
                </a:cubicBezTo>
                <a:cubicBezTo>
                  <a:pt x="350187" y="104962"/>
                  <a:pt x="352829" y="101012"/>
                  <a:pt x="355130" y="96475"/>
                </a:cubicBezTo>
                <a:cubicBezTo>
                  <a:pt x="357433" y="91940"/>
                  <a:pt x="359139" y="86939"/>
                  <a:pt x="360259" y="81468"/>
                </a:cubicBezTo>
                <a:close/>
                <a:moveTo>
                  <a:pt x="463000" y="60119"/>
                </a:moveTo>
                <a:cubicBezTo>
                  <a:pt x="463000" y="62668"/>
                  <a:pt x="462488" y="65164"/>
                  <a:pt x="461462" y="67622"/>
                </a:cubicBezTo>
                <a:cubicBezTo>
                  <a:pt x="460437" y="70077"/>
                  <a:pt x="459007" y="72345"/>
                  <a:pt x="457174" y="74429"/>
                </a:cubicBezTo>
                <a:cubicBezTo>
                  <a:pt x="455339" y="76510"/>
                  <a:pt x="453150" y="78360"/>
                  <a:pt x="450601" y="79977"/>
                </a:cubicBezTo>
                <a:cubicBezTo>
                  <a:pt x="448052" y="81590"/>
                  <a:pt x="445287" y="82806"/>
                  <a:pt x="442303" y="83613"/>
                </a:cubicBezTo>
                <a:lnTo>
                  <a:pt x="442210" y="83894"/>
                </a:lnTo>
                <a:cubicBezTo>
                  <a:pt x="444131" y="84078"/>
                  <a:pt x="446047" y="84592"/>
                  <a:pt x="447941" y="85428"/>
                </a:cubicBezTo>
                <a:cubicBezTo>
                  <a:pt x="449837" y="86266"/>
                  <a:pt x="451515" y="87400"/>
                  <a:pt x="452977" y="88833"/>
                </a:cubicBezTo>
                <a:cubicBezTo>
                  <a:pt x="454439" y="90263"/>
                  <a:pt x="455616" y="91943"/>
                  <a:pt x="456519" y="93866"/>
                </a:cubicBezTo>
                <a:cubicBezTo>
                  <a:pt x="457423" y="95796"/>
                  <a:pt x="457873" y="98002"/>
                  <a:pt x="457873" y="100490"/>
                </a:cubicBezTo>
                <a:cubicBezTo>
                  <a:pt x="457873" y="104842"/>
                  <a:pt x="456941" y="108943"/>
                  <a:pt x="455080" y="112795"/>
                </a:cubicBezTo>
                <a:cubicBezTo>
                  <a:pt x="453211" y="116651"/>
                  <a:pt x="450511" y="120008"/>
                  <a:pt x="446965" y="122863"/>
                </a:cubicBezTo>
                <a:cubicBezTo>
                  <a:pt x="443423" y="125726"/>
                  <a:pt x="439041" y="127994"/>
                  <a:pt x="433821" y="129672"/>
                </a:cubicBezTo>
                <a:cubicBezTo>
                  <a:pt x="428598" y="131350"/>
                  <a:pt x="422629" y="132192"/>
                  <a:pt x="415918" y="132192"/>
                </a:cubicBezTo>
                <a:cubicBezTo>
                  <a:pt x="412996" y="132192"/>
                  <a:pt x="410167" y="131958"/>
                  <a:pt x="407433" y="131493"/>
                </a:cubicBezTo>
                <a:cubicBezTo>
                  <a:pt x="404698" y="131024"/>
                  <a:pt x="402196" y="130431"/>
                  <a:pt x="399928" y="129715"/>
                </a:cubicBezTo>
                <a:cubicBezTo>
                  <a:pt x="397656" y="129001"/>
                  <a:pt x="395683" y="128177"/>
                  <a:pt x="394006" y="127245"/>
                </a:cubicBezTo>
                <a:cubicBezTo>
                  <a:pt x="392328" y="126317"/>
                  <a:pt x="391053" y="125412"/>
                  <a:pt x="390186" y="124541"/>
                </a:cubicBezTo>
                <a:cubicBezTo>
                  <a:pt x="389442" y="123984"/>
                  <a:pt x="389067" y="122987"/>
                  <a:pt x="389067" y="121557"/>
                </a:cubicBezTo>
                <a:cubicBezTo>
                  <a:pt x="389067" y="120877"/>
                  <a:pt x="389159" y="120020"/>
                  <a:pt x="389347" y="118994"/>
                </a:cubicBezTo>
                <a:cubicBezTo>
                  <a:pt x="389534" y="117968"/>
                  <a:pt x="389779" y="116974"/>
                  <a:pt x="390093" y="116009"/>
                </a:cubicBezTo>
                <a:cubicBezTo>
                  <a:pt x="390405" y="115048"/>
                  <a:pt x="390791" y="114224"/>
                  <a:pt x="391255" y="113543"/>
                </a:cubicBezTo>
                <a:cubicBezTo>
                  <a:pt x="391724" y="112860"/>
                  <a:pt x="392267" y="112517"/>
                  <a:pt x="392886" y="112517"/>
                </a:cubicBezTo>
                <a:cubicBezTo>
                  <a:pt x="393631" y="112517"/>
                  <a:pt x="394563" y="112907"/>
                  <a:pt x="395687" y="113680"/>
                </a:cubicBezTo>
                <a:cubicBezTo>
                  <a:pt x="396802" y="114457"/>
                  <a:pt x="398236" y="115329"/>
                  <a:pt x="399975" y="116290"/>
                </a:cubicBezTo>
                <a:cubicBezTo>
                  <a:pt x="401713" y="117255"/>
                  <a:pt x="403891" y="118126"/>
                  <a:pt x="406501" y="118900"/>
                </a:cubicBezTo>
                <a:cubicBezTo>
                  <a:pt x="409111" y="119681"/>
                  <a:pt x="412282" y="120071"/>
                  <a:pt x="416009" y="120071"/>
                </a:cubicBezTo>
                <a:cubicBezTo>
                  <a:pt x="420113" y="120071"/>
                  <a:pt x="423749" y="119616"/>
                  <a:pt x="426920" y="118717"/>
                </a:cubicBezTo>
                <a:cubicBezTo>
                  <a:pt x="430088" y="117813"/>
                  <a:pt x="432760" y="116539"/>
                  <a:pt x="434938" y="114893"/>
                </a:cubicBezTo>
                <a:cubicBezTo>
                  <a:pt x="437112" y="113244"/>
                  <a:pt x="438775" y="111304"/>
                  <a:pt x="439928" y="109061"/>
                </a:cubicBezTo>
                <a:cubicBezTo>
                  <a:pt x="441076" y="106826"/>
                  <a:pt x="441651" y="104342"/>
                  <a:pt x="441651" y="101606"/>
                </a:cubicBezTo>
                <a:cubicBezTo>
                  <a:pt x="441651" y="100238"/>
                  <a:pt x="441278" y="98873"/>
                  <a:pt x="440532" y="97505"/>
                </a:cubicBezTo>
                <a:cubicBezTo>
                  <a:pt x="439783" y="96138"/>
                  <a:pt x="438570" y="94927"/>
                  <a:pt x="436893" y="93869"/>
                </a:cubicBezTo>
                <a:cubicBezTo>
                  <a:pt x="435215" y="92814"/>
                  <a:pt x="433023" y="91972"/>
                  <a:pt x="430319" y="91354"/>
                </a:cubicBezTo>
                <a:cubicBezTo>
                  <a:pt x="427619" y="90730"/>
                  <a:pt x="424275" y="90420"/>
                  <a:pt x="420296" y="90420"/>
                </a:cubicBezTo>
                <a:lnTo>
                  <a:pt x="410133" y="90420"/>
                </a:lnTo>
                <a:cubicBezTo>
                  <a:pt x="409266" y="90420"/>
                  <a:pt x="408632" y="90216"/>
                  <a:pt x="408226" y="89812"/>
                </a:cubicBezTo>
                <a:cubicBezTo>
                  <a:pt x="407822" y="89405"/>
                  <a:pt x="407618" y="88801"/>
                  <a:pt x="407618" y="87994"/>
                </a:cubicBezTo>
                <a:cubicBezTo>
                  <a:pt x="407618" y="87620"/>
                  <a:pt x="407678" y="86939"/>
                  <a:pt x="407808" y="85942"/>
                </a:cubicBezTo>
                <a:cubicBezTo>
                  <a:pt x="407930" y="84949"/>
                  <a:pt x="408161" y="83909"/>
                  <a:pt x="408503" y="82820"/>
                </a:cubicBezTo>
                <a:cubicBezTo>
                  <a:pt x="408848" y="81733"/>
                  <a:pt x="409331" y="80787"/>
                  <a:pt x="409949" y="79977"/>
                </a:cubicBezTo>
                <a:cubicBezTo>
                  <a:pt x="410569" y="79170"/>
                  <a:pt x="411350" y="78764"/>
                  <a:pt x="412282" y="78764"/>
                </a:cubicBezTo>
                <a:lnTo>
                  <a:pt x="420487" y="78764"/>
                </a:lnTo>
                <a:cubicBezTo>
                  <a:pt x="424648" y="78764"/>
                  <a:pt x="428361" y="78393"/>
                  <a:pt x="431626" y="77644"/>
                </a:cubicBezTo>
                <a:cubicBezTo>
                  <a:pt x="434895" y="76900"/>
                  <a:pt x="437674" y="75826"/>
                  <a:pt x="439973" y="74429"/>
                </a:cubicBezTo>
                <a:cubicBezTo>
                  <a:pt x="442271" y="73029"/>
                  <a:pt x="444024" y="71323"/>
                  <a:pt x="445241" y="69302"/>
                </a:cubicBezTo>
                <a:cubicBezTo>
                  <a:pt x="446450" y="67279"/>
                  <a:pt x="447055" y="64993"/>
                  <a:pt x="447055" y="62448"/>
                </a:cubicBezTo>
                <a:cubicBezTo>
                  <a:pt x="447055" y="58902"/>
                  <a:pt x="445687" y="56293"/>
                  <a:pt x="442955" y="54619"/>
                </a:cubicBezTo>
                <a:cubicBezTo>
                  <a:pt x="440219" y="52941"/>
                  <a:pt x="436489" y="52099"/>
                  <a:pt x="431765" y="52099"/>
                </a:cubicBezTo>
                <a:cubicBezTo>
                  <a:pt x="428223" y="52099"/>
                  <a:pt x="424962" y="52519"/>
                  <a:pt x="421978" y="53355"/>
                </a:cubicBezTo>
                <a:cubicBezTo>
                  <a:pt x="418993" y="54197"/>
                  <a:pt x="416354" y="55129"/>
                  <a:pt x="414050" y="56155"/>
                </a:cubicBezTo>
                <a:cubicBezTo>
                  <a:pt x="411750" y="57182"/>
                  <a:pt x="409828" y="58114"/>
                  <a:pt x="408273" y="58949"/>
                </a:cubicBezTo>
                <a:cubicBezTo>
                  <a:pt x="406721" y="59791"/>
                  <a:pt x="405630" y="60209"/>
                  <a:pt x="405008" y="60209"/>
                </a:cubicBezTo>
                <a:cubicBezTo>
                  <a:pt x="403952" y="60209"/>
                  <a:pt x="403423" y="59371"/>
                  <a:pt x="403423" y="57693"/>
                </a:cubicBezTo>
                <a:cubicBezTo>
                  <a:pt x="403423" y="56948"/>
                  <a:pt x="403499" y="56124"/>
                  <a:pt x="403658" y="55223"/>
                </a:cubicBezTo>
                <a:cubicBezTo>
                  <a:pt x="403811" y="54320"/>
                  <a:pt x="404043" y="53402"/>
                  <a:pt x="404355" y="52470"/>
                </a:cubicBezTo>
                <a:cubicBezTo>
                  <a:pt x="404669" y="51540"/>
                  <a:pt x="405022" y="50669"/>
                  <a:pt x="405428" y="49859"/>
                </a:cubicBezTo>
                <a:cubicBezTo>
                  <a:pt x="405832" y="49054"/>
                  <a:pt x="406285" y="48401"/>
                  <a:pt x="406782" y="47904"/>
                </a:cubicBezTo>
                <a:cubicBezTo>
                  <a:pt x="407402" y="47225"/>
                  <a:pt x="408658" y="46415"/>
                  <a:pt x="410555" y="45482"/>
                </a:cubicBezTo>
                <a:cubicBezTo>
                  <a:pt x="412453" y="44546"/>
                  <a:pt x="414692" y="43693"/>
                  <a:pt x="417272" y="42912"/>
                </a:cubicBezTo>
                <a:cubicBezTo>
                  <a:pt x="419850" y="42137"/>
                  <a:pt x="422643" y="41454"/>
                  <a:pt x="425661" y="40863"/>
                </a:cubicBezTo>
                <a:cubicBezTo>
                  <a:pt x="428673" y="40273"/>
                  <a:pt x="431734" y="39981"/>
                  <a:pt x="434844" y="39981"/>
                </a:cubicBezTo>
                <a:cubicBezTo>
                  <a:pt x="439380" y="39981"/>
                  <a:pt x="443423" y="40432"/>
                  <a:pt x="446965" y="41327"/>
                </a:cubicBezTo>
                <a:cubicBezTo>
                  <a:pt x="450511" y="42231"/>
                  <a:pt x="453459" y="43552"/>
                  <a:pt x="455822" y="45291"/>
                </a:cubicBezTo>
                <a:cubicBezTo>
                  <a:pt x="458187" y="47033"/>
                  <a:pt x="459968" y="49162"/>
                  <a:pt x="461185" y="51681"/>
                </a:cubicBezTo>
                <a:cubicBezTo>
                  <a:pt x="462395" y="54197"/>
                  <a:pt x="463000" y="57013"/>
                  <a:pt x="463000" y="60119"/>
                </a:cubicBezTo>
                <a:close/>
                <a:moveTo>
                  <a:pt x="553125" y="159041"/>
                </a:moveTo>
                <a:cubicBezTo>
                  <a:pt x="553065" y="159353"/>
                  <a:pt x="552896" y="159630"/>
                  <a:pt x="552611" y="159883"/>
                </a:cubicBezTo>
                <a:cubicBezTo>
                  <a:pt x="552330" y="160128"/>
                  <a:pt x="551930" y="160328"/>
                  <a:pt x="551401" y="160487"/>
                </a:cubicBezTo>
                <a:cubicBezTo>
                  <a:pt x="550876" y="160642"/>
                  <a:pt x="550202" y="160764"/>
                  <a:pt x="549395" y="160862"/>
                </a:cubicBezTo>
                <a:cubicBezTo>
                  <a:pt x="548587" y="160952"/>
                  <a:pt x="547654" y="160999"/>
                  <a:pt x="546599" y="160999"/>
                </a:cubicBezTo>
                <a:cubicBezTo>
                  <a:pt x="545357" y="160999"/>
                  <a:pt x="544331" y="160952"/>
                  <a:pt x="543524" y="160862"/>
                </a:cubicBezTo>
                <a:cubicBezTo>
                  <a:pt x="542717" y="160764"/>
                  <a:pt x="542049" y="160624"/>
                  <a:pt x="541523" y="160440"/>
                </a:cubicBezTo>
                <a:cubicBezTo>
                  <a:pt x="540993" y="160250"/>
                  <a:pt x="540633" y="160034"/>
                  <a:pt x="540447" y="159785"/>
                </a:cubicBezTo>
                <a:cubicBezTo>
                  <a:pt x="540255" y="159533"/>
                  <a:pt x="540194" y="159257"/>
                  <a:pt x="540259" y="158943"/>
                </a:cubicBezTo>
                <a:lnTo>
                  <a:pt x="546041" y="130791"/>
                </a:lnTo>
                <a:cubicBezTo>
                  <a:pt x="543304" y="130730"/>
                  <a:pt x="540958" y="130261"/>
                  <a:pt x="538999" y="129390"/>
                </a:cubicBezTo>
                <a:cubicBezTo>
                  <a:pt x="537041" y="128519"/>
                  <a:pt x="535518" y="127288"/>
                  <a:pt x="534431" y="125704"/>
                </a:cubicBezTo>
                <a:cubicBezTo>
                  <a:pt x="533344" y="124121"/>
                  <a:pt x="532710" y="122198"/>
                  <a:pt x="532524" y="119926"/>
                </a:cubicBezTo>
                <a:cubicBezTo>
                  <a:pt x="532336" y="117655"/>
                  <a:pt x="532677" y="115091"/>
                  <a:pt x="533546" y="112236"/>
                </a:cubicBezTo>
                <a:lnTo>
                  <a:pt x="533361" y="112236"/>
                </a:lnTo>
                <a:cubicBezTo>
                  <a:pt x="532304" y="114476"/>
                  <a:pt x="530705" y="116773"/>
                  <a:pt x="528560" y="119137"/>
                </a:cubicBezTo>
                <a:cubicBezTo>
                  <a:pt x="526413" y="121499"/>
                  <a:pt x="523912" y="123660"/>
                  <a:pt x="521053" y="125614"/>
                </a:cubicBezTo>
                <a:cubicBezTo>
                  <a:pt x="518195" y="127573"/>
                  <a:pt x="515056" y="129156"/>
                  <a:pt x="511636" y="130369"/>
                </a:cubicBezTo>
                <a:cubicBezTo>
                  <a:pt x="508216" y="131583"/>
                  <a:pt x="504770" y="132192"/>
                  <a:pt x="501289" y="132192"/>
                </a:cubicBezTo>
                <a:cubicBezTo>
                  <a:pt x="497059" y="132192"/>
                  <a:pt x="493503" y="131615"/>
                  <a:pt x="490614" y="130467"/>
                </a:cubicBezTo>
                <a:cubicBezTo>
                  <a:pt x="487724" y="129315"/>
                  <a:pt x="485391" y="127731"/>
                  <a:pt x="483621" y="125708"/>
                </a:cubicBezTo>
                <a:cubicBezTo>
                  <a:pt x="481849" y="123688"/>
                  <a:pt x="480572" y="121294"/>
                  <a:pt x="479797" y="118526"/>
                </a:cubicBezTo>
                <a:cubicBezTo>
                  <a:pt x="479023" y="115764"/>
                  <a:pt x="478635" y="112734"/>
                  <a:pt x="478635" y="109436"/>
                </a:cubicBezTo>
                <a:cubicBezTo>
                  <a:pt x="478635" y="107452"/>
                  <a:pt x="478757" y="105400"/>
                  <a:pt x="479005" y="103284"/>
                </a:cubicBezTo>
                <a:cubicBezTo>
                  <a:pt x="479253" y="101171"/>
                  <a:pt x="479592" y="98996"/>
                  <a:pt x="480028" y="96756"/>
                </a:cubicBezTo>
                <a:lnTo>
                  <a:pt x="490471" y="44176"/>
                </a:lnTo>
                <a:cubicBezTo>
                  <a:pt x="490532" y="43675"/>
                  <a:pt x="490734" y="43261"/>
                  <a:pt x="491076" y="42918"/>
                </a:cubicBezTo>
                <a:cubicBezTo>
                  <a:pt x="491421" y="42573"/>
                  <a:pt x="491919" y="42267"/>
                  <a:pt x="492571" y="41982"/>
                </a:cubicBezTo>
                <a:cubicBezTo>
                  <a:pt x="493222" y="41702"/>
                  <a:pt x="494060" y="41519"/>
                  <a:pt x="495086" y="41425"/>
                </a:cubicBezTo>
                <a:cubicBezTo>
                  <a:pt x="496113" y="41331"/>
                  <a:pt x="497372" y="41288"/>
                  <a:pt x="498863" y="41288"/>
                </a:cubicBezTo>
                <a:cubicBezTo>
                  <a:pt x="500357" y="41288"/>
                  <a:pt x="501566" y="41331"/>
                  <a:pt x="502499" y="41425"/>
                </a:cubicBezTo>
                <a:cubicBezTo>
                  <a:pt x="503432" y="41519"/>
                  <a:pt x="504166" y="41702"/>
                  <a:pt x="504695" y="41982"/>
                </a:cubicBezTo>
                <a:cubicBezTo>
                  <a:pt x="505221" y="42267"/>
                  <a:pt x="505576" y="42573"/>
                  <a:pt x="505764" y="42918"/>
                </a:cubicBezTo>
                <a:cubicBezTo>
                  <a:pt x="505951" y="43261"/>
                  <a:pt x="506012" y="43675"/>
                  <a:pt x="505951" y="44176"/>
                </a:cubicBezTo>
                <a:lnTo>
                  <a:pt x="495598" y="96198"/>
                </a:lnTo>
                <a:cubicBezTo>
                  <a:pt x="495163" y="98125"/>
                  <a:pt x="494870" y="99946"/>
                  <a:pt x="494715" y="101653"/>
                </a:cubicBezTo>
                <a:cubicBezTo>
                  <a:pt x="494557" y="103363"/>
                  <a:pt x="494482" y="104964"/>
                  <a:pt x="494482" y="106459"/>
                </a:cubicBezTo>
                <a:cubicBezTo>
                  <a:pt x="494482" y="108319"/>
                  <a:pt x="494684" y="110026"/>
                  <a:pt x="495086" y="111581"/>
                </a:cubicBezTo>
                <a:cubicBezTo>
                  <a:pt x="495490" y="113133"/>
                  <a:pt x="496113" y="114457"/>
                  <a:pt x="496951" y="115544"/>
                </a:cubicBezTo>
                <a:cubicBezTo>
                  <a:pt x="497790" y="116635"/>
                  <a:pt x="498859" y="117485"/>
                  <a:pt x="500166" y="118109"/>
                </a:cubicBezTo>
                <a:cubicBezTo>
                  <a:pt x="501473" y="118727"/>
                  <a:pt x="503089" y="119041"/>
                  <a:pt x="505019" y="119041"/>
                </a:cubicBezTo>
                <a:cubicBezTo>
                  <a:pt x="508313" y="119041"/>
                  <a:pt x="511683" y="118076"/>
                  <a:pt x="515135" y="116150"/>
                </a:cubicBezTo>
                <a:cubicBezTo>
                  <a:pt x="518584" y="114224"/>
                  <a:pt x="521798" y="111553"/>
                  <a:pt x="524783" y="108133"/>
                </a:cubicBezTo>
                <a:cubicBezTo>
                  <a:pt x="527767" y="104713"/>
                  <a:pt x="530438" y="100612"/>
                  <a:pt x="532800" y="95824"/>
                </a:cubicBezTo>
                <a:cubicBezTo>
                  <a:pt x="535165" y="91040"/>
                  <a:pt x="536933" y="85755"/>
                  <a:pt x="538114" y="79977"/>
                </a:cubicBezTo>
                <a:lnTo>
                  <a:pt x="545296" y="44176"/>
                </a:lnTo>
                <a:cubicBezTo>
                  <a:pt x="545357" y="43675"/>
                  <a:pt x="545559" y="43261"/>
                  <a:pt x="545900" y="42918"/>
                </a:cubicBezTo>
                <a:cubicBezTo>
                  <a:pt x="546242" y="42573"/>
                  <a:pt x="546742" y="42267"/>
                  <a:pt x="547394" y="41982"/>
                </a:cubicBezTo>
                <a:cubicBezTo>
                  <a:pt x="548045" y="41702"/>
                  <a:pt x="548885" y="41519"/>
                  <a:pt x="549911" y="41425"/>
                </a:cubicBezTo>
                <a:cubicBezTo>
                  <a:pt x="550937" y="41331"/>
                  <a:pt x="552160" y="41288"/>
                  <a:pt x="553590" y="41288"/>
                </a:cubicBezTo>
                <a:cubicBezTo>
                  <a:pt x="555145" y="41288"/>
                  <a:pt x="556406" y="41331"/>
                  <a:pt x="557370" y="41425"/>
                </a:cubicBezTo>
                <a:cubicBezTo>
                  <a:pt x="558331" y="41519"/>
                  <a:pt x="559077" y="41702"/>
                  <a:pt x="559606" y="41982"/>
                </a:cubicBezTo>
                <a:cubicBezTo>
                  <a:pt x="560135" y="42267"/>
                  <a:pt x="560477" y="42573"/>
                  <a:pt x="560631" y="42918"/>
                </a:cubicBezTo>
                <a:cubicBezTo>
                  <a:pt x="560786" y="43261"/>
                  <a:pt x="560833" y="43675"/>
                  <a:pt x="560768" y="44176"/>
                </a:cubicBezTo>
                <a:lnTo>
                  <a:pt x="548463" y="105894"/>
                </a:lnTo>
                <a:cubicBezTo>
                  <a:pt x="547967" y="108258"/>
                  <a:pt x="547715" y="110166"/>
                  <a:pt x="547715" y="111628"/>
                </a:cubicBezTo>
                <a:cubicBezTo>
                  <a:pt x="547715" y="113086"/>
                  <a:pt x="548045" y="114224"/>
                  <a:pt x="548694" y="115030"/>
                </a:cubicBezTo>
                <a:cubicBezTo>
                  <a:pt x="549346" y="115840"/>
                  <a:pt x="550408" y="116398"/>
                  <a:pt x="551869" y="116712"/>
                </a:cubicBezTo>
                <a:cubicBezTo>
                  <a:pt x="553331" y="117024"/>
                  <a:pt x="555300" y="117179"/>
                  <a:pt x="557787" y="117179"/>
                </a:cubicBezTo>
                <a:cubicBezTo>
                  <a:pt x="559278" y="117179"/>
                  <a:pt x="560225" y="117485"/>
                  <a:pt x="560631" y="118109"/>
                </a:cubicBezTo>
                <a:cubicBezTo>
                  <a:pt x="561035" y="118727"/>
                  <a:pt x="561053" y="119789"/>
                  <a:pt x="560678" y="121280"/>
                </a:cubicBezTo>
                <a:close/>
                <a:moveTo>
                  <a:pt x="674982" y="128083"/>
                </a:moveTo>
                <a:cubicBezTo>
                  <a:pt x="674860" y="128581"/>
                  <a:pt x="674658" y="129001"/>
                  <a:pt x="674377" y="129344"/>
                </a:cubicBezTo>
                <a:cubicBezTo>
                  <a:pt x="674097" y="129690"/>
                  <a:pt x="673628" y="129981"/>
                  <a:pt x="672977" y="130226"/>
                </a:cubicBezTo>
                <a:cubicBezTo>
                  <a:pt x="672325" y="130478"/>
                  <a:pt x="671487" y="130661"/>
                  <a:pt x="670460" y="130791"/>
                </a:cubicBezTo>
                <a:cubicBezTo>
                  <a:pt x="669435" y="130914"/>
                  <a:pt x="668178" y="130975"/>
                  <a:pt x="666684" y="130975"/>
                </a:cubicBezTo>
                <a:cubicBezTo>
                  <a:pt x="665194" y="130975"/>
                  <a:pt x="663962" y="130914"/>
                  <a:pt x="663004" y="130791"/>
                </a:cubicBezTo>
                <a:cubicBezTo>
                  <a:pt x="662040" y="130661"/>
                  <a:pt x="661277" y="130478"/>
                  <a:pt x="660718" y="130226"/>
                </a:cubicBezTo>
                <a:cubicBezTo>
                  <a:pt x="660157" y="129981"/>
                  <a:pt x="659800" y="129690"/>
                  <a:pt x="659646" y="129344"/>
                </a:cubicBezTo>
                <a:cubicBezTo>
                  <a:pt x="659488" y="129001"/>
                  <a:pt x="659473" y="128581"/>
                  <a:pt x="659599" y="128083"/>
                </a:cubicBezTo>
                <a:lnTo>
                  <a:pt x="676289" y="44176"/>
                </a:lnTo>
                <a:cubicBezTo>
                  <a:pt x="676350" y="43675"/>
                  <a:pt x="676552" y="43261"/>
                  <a:pt x="676893" y="42918"/>
                </a:cubicBezTo>
                <a:cubicBezTo>
                  <a:pt x="677236" y="42573"/>
                  <a:pt x="677717" y="42267"/>
                  <a:pt x="678341" y="41982"/>
                </a:cubicBezTo>
                <a:cubicBezTo>
                  <a:pt x="678960" y="41702"/>
                  <a:pt x="679785" y="41519"/>
                  <a:pt x="680810" y="41425"/>
                </a:cubicBezTo>
                <a:cubicBezTo>
                  <a:pt x="681836" y="41331"/>
                  <a:pt x="683093" y="41288"/>
                  <a:pt x="684583" y="41288"/>
                </a:cubicBezTo>
                <a:cubicBezTo>
                  <a:pt x="686077" y="41288"/>
                  <a:pt x="687305" y="41331"/>
                  <a:pt x="688270" y="41425"/>
                </a:cubicBezTo>
                <a:cubicBezTo>
                  <a:pt x="689231" y="41519"/>
                  <a:pt x="689979" y="41702"/>
                  <a:pt x="690505" y="41982"/>
                </a:cubicBezTo>
                <a:cubicBezTo>
                  <a:pt x="691035" y="42267"/>
                  <a:pt x="691394" y="42573"/>
                  <a:pt x="691582" y="42918"/>
                </a:cubicBezTo>
                <a:cubicBezTo>
                  <a:pt x="691765" y="43261"/>
                  <a:pt x="691830" y="43675"/>
                  <a:pt x="691761" y="44176"/>
                </a:cubicBezTo>
                <a:close/>
                <a:moveTo>
                  <a:pt x="649530" y="95641"/>
                </a:moveTo>
                <a:cubicBezTo>
                  <a:pt x="649530" y="101671"/>
                  <a:pt x="648457" y="106952"/>
                  <a:pt x="646315" y="111488"/>
                </a:cubicBezTo>
                <a:cubicBezTo>
                  <a:pt x="644167" y="116023"/>
                  <a:pt x="641247" y="119818"/>
                  <a:pt x="637549" y="122863"/>
                </a:cubicBezTo>
                <a:cubicBezTo>
                  <a:pt x="633851" y="125909"/>
                  <a:pt x="629528" y="128206"/>
                  <a:pt x="624593" y="129761"/>
                </a:cubicBezTo>
                <a:cubicBezTo>
                  <a:pt x="619650" y="131313"/>
                  <a:pt x="614347" y="132094"/>
                  <a:pt x="608692" y="132094"/>
                </a:cubicBezTo>
                <a:cubicBezTo>
                  <a:pt x="602852" y="132094"/>
                  <a:pt x="597942" y="131284"/>
                  <a:pt x="593964" y="129668"/>
                </a:cubicBezTo>
                <a:cubicBezTo>
                  <a:pt x="589982" y="128055"/>
                  <a:pt x="586893" y="125816"/>
                  <a:pt x="584687" y="122957"/>
                </a:cubicBezTo>
                <a:cubicBezTo>
                  <a:pt x="582476" y="120099"/>
                  <a:pt x="581097" y="116665"/>
                  <a:pt x="580540" y="112654"/>
                </a:cubicBezTo>
                <a:cubicBezTo>
                  <a:pt x="579982" y="108647"/>
                  <a:pt x="580198" y="104187"/>
                  <a:pt x="581191" y="99273"/>
                </a:cubicBezTo>
                <a:lnTo>
                  <a:pt x="592189" y="44176"/>
                </a:lnTo>
                <a:cubicBezTo>
                  <a:pt x="592254" y="43675"/>
                  <a:pt x="592441" y="43261"/>
                  <a:pt x="592750" y="42918"/>
                </a:cubicBezTo>
                <a:cubicBezTo>
                  <a:pt x="593061" y="42573"/>
                  <a:pt x="593543" y="42267"/>
                  <a:pt x="594195" y="41982"/>
                </a:cubicBezTo>
                <a:cubicBezTo>
                  <a:pt x="594846" y="41702"/>
                  <a:pt x="595684" y="41519"/>
                  <a:pt x="596710" y="41425"/>
                </a:cubicBezTo>
                <a:cubicBezTo>
                  <a:pt x="597737" y="41331"/>
                  <a:pt x="598997" y="41288"/>
                  <a:pt x="600491" y="41288"/>
                </a:cubicBezTo>
                <a:cubicBezTo>
                  <a:pt x="601981" y="41288"/>
                  <a:pt x="603209" y="41331"/>
                  <a:pt x="604170" y="41425"/>
                </a:cubicBezTo>
                <a:cubicBezTo>
                  <a:pt x="605134" y="41519"/>
                  <a:pt x="605884" y="41702"/>
                  <a:pt x="606409" y="41982"/>
                </a:cubicBezTo>
                <a:cubicBezTo>
                  <a:pt x="606938" y="42267"/>
                  <a:pt x="607277" y="42573"/>
                  <a:pt x="607436" y="42918"/>
                </a:cubicBezTo>
                <a:cubicBezTo>
                  <a:pt x="607591" y="43261"/>
                  <a:pt x="607636" y="43675"/>
                  <a:pt x="607575" y="44176"/>
                </a:cubicBezTo>
                <a:lnTo>
                  <a:pt x="601700" y="74106"/>
                </a:lnTo>
                <a:cubicBezTo>
                  <a:pt x="604188" y="73356"/>
                  <a:pt x="606910" y="72785"/>
                  <a:pt x="609861" y="72377"/>
                </a:cubicBezTo>
                <a:cubicBezTo>
                  <a:pt x="612810" y="71975"/>
                  <a:pt x="615842" y="71773"/>
                  <a:pt x="618948" y="71773"/>
                </a:cubicBezTo>
                <a:cubicBezTo>
                  <a:pt x="623858" y="71773"/>
                  <a:pt x="628210" y="72345"/>
                  <a:pt x="632001" y="73497"/>
                </a:cubicBezTo>
                <a:cubicBezTo>
                  <a:pt x="635789" y="74649"/>
                  <a:pt x="638979" y="76247"/>
                  <a:pt x="641559" y="78299"/>
                </a:cubicBezTo>
                <a:cubicBezTo>
                  <a:pt x="644137" y="80351"/>
                  <a:pt x="646110" y="82836"/>
                  <a:pt x="647477" y="85755"/>
                </a:cubicBezTo>
                <a:cubicBezTo>
                  <a:pt x="648849" y="88678"/>
                  <a:pt x="649530" y="91972"/>
                  <a:pt x="649530" y="95641"/>
                </a:cubicBezTo>
                <a:close/>
                <a:moveTo>
                  <a:pt x="633773" y="97411"/>
                </a:moveTo>
                <a:cubicBezTo>
                  <a:pt x="633773" y="95233"/>
                  <a:pt x="633384" y="93322"/>
                  <a:pt x="632610" y="91677"/>
                </a:cubicBezTo>
                <a:cubicBezTo>
                  <a:pt x="631832" y="90031"/>
                  <a:pt x="630698" y="88632"/>
                  <a:pt x="629205" y="87483"/>
                </a:cubicBezTo>
                <a:cubicBezTo>
                  <a:pt x="627714" y="86334"/>
                  <a:pt x="625879" y="85463"/>
                  <a:pt x="623703" y="84873"/>
                </a:cubicBezTo>
                <a:cubicBezTo>
                  <a:pt x="621525" y="84282"/>
                  <a:pt x="619070" y="83984"/>
                  <a:pt x="616338" y="83984"/>
                </a:cubicBezTo>
                <a:cubicBezTo>
                  <a:pt x="613109" y="83984"/>
                  <a:pt x="610077" y="84217"/>
                  <a:pt x="607252" y="84682"/>
                </a:cubicBezTo>
                <a:cubicBezTo>
                  <a:pt x="604422" y="85151"/>
                  <a:pt x="601729" y="85791"/>
                  <a:pt x="599185" y="86594"/>
                </a:cubicBezTo>
                <a:lnTo>
                  <a:pt x="596480" y="99464"/>
                </a:lnTo>
                <a:cubicBezTo>
                  <a:pt x="595113" y="106300"/>
                  <a:pt x="595656" y="111412"/>
                  <a:pt x="598111" y="114800"/>
                </a:cubicBezTo>
                <a:cubicBezTo>
                  <a:pt x="600566" y="118187"/>
                  <a:pt x="604652" y="119879"/>
                  <a:pt x="610369" y="119879"/>
                </a:cubicBezTo>
                <a:cubicBezTo>
                  <a:pt x="613728" y="119879"/>
                  <a:pt x="616835" y="119368"/>
                  <a:pt x="619696" y="118342"/>
                </a:cubicBezTo>
                <a:cubicBezTo>
                  <a:pt x="622551" y="117316"/>
                  <a:pt x="625025" y="115826"/>
                  <a:pt x="627109" y="113867"/>
                </a:cubicBezTo>
                <a:cubicBezTo>
                  <a:pt x="629189" y="111908"/>
                  <a:pt x="630821" y="109544"/>
                  <a:pt x="632005" y="106779"/>
                </a:cubicBezTo>
                <a:cubicBezTo>
                  <a:pt x="633186" y="104018"/>
                  <a:pt x="633773" y="100892"/>
                  <a:pt x="633773" y="974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887702" y="6477114"/>
            <a:ext cx="72537" cy="92121"/>
          </a:xfrm>
          <a:custGeom>
            <a:avLst/>
            <a:gdLst/>
            <a:ahLst/>
            <a:cxnLst/>
            <a:rect l="l" t="t" r="r" b="b"/>
            <a:pathLst>
              <a:path w="72537" h="92121">
                <a:moveTo>
                  <a:pt x="72537" y="11469"/>
                </a:moveTo>
                <a:cubicBezTo>
                  <a:pt x="72537" y="12589"/>
                  <a:pt x="72429" y="13737"/>
                  <a:pt x="72210" y="14915"/>
                </a:cubicBezTo>
                <a:cubicBezTo>
                  <a:pt x="71990" y="16100"/>
                  <a:pt x="71666" y="17201"/>
                  <a:pt x="71231" y="18227"/>
                </a:cubicBezTo>
                <a:cubicBezTo>
                  <a:pt x="70795" y="19253"/>
                  <a:pt x="70283" y="20109"/>
                  <a:pt x="69693" y="20790"/>
                </a:cubicBezTo>
                <a:cubicBezTo>
                  <a:pt x="69102" y="21474"/>
                  <a:pt x="68433" y="21816"/>
                  <a:pt x="67687" y="21816"/>
                </a:cubicBezTo>
                <a:cubicBezTo>
                  <a:pt x="66816" y="21816"/>
                  <a:pt x="65913" y="21366"/>
                  <a:pt x="64985" y="20462"/>
                </a:cubicBezTo>
                <a:cubicBezTo>
                  <a:pt x="64051" y="19566"/>
                  <a:pt x="62828" y="18555"/>
                  <a:pt x="61306" y="17434"/>
                </a:cubicBezTo>
                <a:cubicBezTo>
                  <a:pt x="59783" y="16316"/>
                  <a:pt x="57852" y="15289"/>
                  <a:pt x="55519" y="14357"/>
                </a:cubicBezTo>
                <a:cubicBezTo>
                  <a:pt x="53187" y="13428"/>
                  <a:pt x="50221" y="12960"/>
                  <a:pt x="46617" y="12960"/>
                </a:cubicBezTo>
                <a:cubicBezTo>
                  <a:pt x="42643" y="12960"/>
                  <a:pt x="39115" y="13788"/>
                  <a:pt x="36036" y="15433"/>
                </a:cubicBezTo>
                <a:cubicBezTo>
                  <a:pt x="32959" y="17079"/>
                  <a:pt x="30283" y="19224"/>
                  <a:pt x="28020" y="21863"/>
                </a:cubicBezTo>
                <a:cubicBezTo>
                  <a:pt x="25748" y="24506"/>
                  <a:pt x="23872" y="27504"/>
                  <a:pt x="22378" y="30860"/>
                </a:cubicBezTo>
                <a:cubicBezTo>
                  <a:pt x="20887" y="34218"/>
                  <a:pt x="19671" y="37602"/>
                  <a:pt x="18739" y="41022"/>
                </a:cubicBezTo>
                <a:cubicBezTo>
                  <a:pt x="17807" y="44442"/>
                  <a:pt x="17140" y="47754"/>
                  <a:pt x="16733" y="50955"/>
                </a:cubicBezTo>
                <a:cubicBezTo>
                  <a:pt x="16330" y="54158"/>
                  <a:pt x="16129" y="56938"/>
                  <a:pt x="16129" y="59299"/>
                </a:cubicBezTo>
                <a:cubicBezTo>
                  <a:pt x="16129" y="65703"/>
                  <a:pt x="17528" y="70550"/>
                  <a:pt x="20326" y="73843"/>
                </a:cubicBezTo>
                <a:cubicBezTo>
                  <a:pt x="23123" y="77137"/>
                  <a:pt x="27285" y="78782"/>
                  <a:pt x="32818" y="78782"/>
                </a:cubicBezTo>
                <a:cubicBezTo>
                  <a:pt x="36858" y="78782"/>
                  <a:pt x="40324" y="78285"/>
                  <a:pt x="43216" y="77292"/>
                </a:cubicBezTo>
                <a:cubicBezTo>
                  <a:pt x="46102" y="76299"/>
                  <a:pt x="48557" y="75165"/>
                  <a:pt x="50580" y="73886"/>
                </a:cubicBezTo>
                <a:cubicBezTo>
                  <a:pt x="52600" y="72616"/>
                  <a:pt x="54259" y="71482"/>
                  <a:pt x="55566" y="70487"/>
                </a:cubicBezTo>
                <a:cubicBezTo>
                  <a:pt x="56873" y="69494"/>
                  <a:pt x="58021" y="68994"/>
                  <a:pt x="59019" y="68994"/>
                </a:cubicBezTo>
                <a:cubicBezTo>
                  <a:pt x="59516" y="68994"/>
                  <a:pt x="59901" y="69228"/>
                  <a:pt x="60182" y="69692"/>
                </a:cubicBezTo>
                <a:cubicBezTo>
                  <a:pt x="60462" y="70160"/>
                  <a:pt x="60603" y="70830"/>
                  <a:pt x="60603" y="71698"/>
                </a:cubicBezTo>
                <a:cubicBezTo>
                  <a:pt x="60603" y="72443"/>
                  <a:pt x="60542" y="73328"/>
                  <a:pt x="60415" y="74355"/>
                </a:cubicBezTo>
                <a:cubicBezTo>
                  <a:pt x="60289" y="75381"/>
                  <a:pt x="60089" y="76435"/>
                  <a:pt x="59811" y="77522"/>
                </a:cubicBezTo>
                <a:cubicBezTo>
                  <a:pt x="59530" y="78613"/>
                  <a:pt x="59192" y="79625"/>
                  <a:pt x="58784" y="80553"/>
                </a:cubicBezTo>
                <a:cubicBezTo>
                  <a:pt x="58382" y="81486"/>
                  <a:pt x="57803" y="82343"/>
                  <a:pt x="57061" y="83116"/>
                </a:cubicBezTo>
                <a:cubicBezTo>
                  <a:pt x="56316" y="83895"/>
                  <a:pt x="55009" y="84845"/>
                  <a:pt x="53147" y="85961"/>
                </a:cubicBezTo>
                <a:cubicBezTo>
                  <a:pt x="51279" y="87084"/>
                  <a:pt x="49122" y="88096"/>
                  <a:pt x="46667" y="88993"/>
                </a:cubicBezTo>
                <a:cubicBezTo>
                  <a:pt x="44209" y="89896"/>
                  <a:pt x="41552" y="90641"/>
                  <a:pt x="38693" y="91232"/>
                </a:cubicBezTo>
                <a:cubicBezTo>
                  <a:pt x="35832" y="91822"/>
                  <a:pt x="32879" y="92121"/>
                  <a:pt x="29833" y="92121"/>
                </a:cubicBezTo>
                <a:cubicBezTo>
                  <a:pt x="19826" y="92121"/>
                  <a:pt x="12352" y="89572"/>
                  <a:pt x="7413" y="84470"/>
                </a:cubicBezTo>
                <a:cubicBezTo>
                  <a:pt x="2470" y="79372"/>
                  <a:pt x="0" y="71792"/>
                  <a:pt x="0" y="61722"/>
                </a:cubicBezTo>
                <a:cubicBezTo>
                  <a:pt x="0" y="57931"/>
                  <a:pt x="327" y="53781"/>
                  <a:pt x="979" y="49273"/>
                </a:cubicBezTo>
                <a:cubicBezTo>
                  <a:pt x="1632" y="44766"/>
                  <a:pt x="2737" y="40230"/>
                  <a:pt x="4291" y="35661"/>
                </a:cubicBezTo>
                <a:cubicBezTo>
                  <a:pt x="5843" y="31093"/>
                  <a:pt x="7835" y="26665"/>
                  <a:pt x="10256" y="22377"/>
                </a:cubicBezTo>
                <a:cubicBezTo>
                  <a:pt x="12683" y="18090"/>
                  <a:pt x="15668" y="14285"/>
                  <a:pt x="19210" y="10959"/>
                </a:cubicBezTo>
                <a:cubicBezTo>
                  <a:pt x="22752" y="7629"/>
                  <a:pt x="26853" y="4976"/>
                  <a:pt x="31515" y="2984"/>
                </a:cubicBezTo>
                <a:cubicBezTo>
                  <a:pt x="36177" y="993"/>
                  <a:pt x="41519" y="0"/>
                  <a:pt x="47549" y="0"/>
                </a:cubicBezTo>
                <a:cubicBezTo>
                  <a:pt x="50037" y="0"/>
                  <a:pt x="52431" y="202"/>
                  <a:pt x="54732" y="604"/>
                </a:cubicBezTo>
                <a:cubicBezTo>
                  <a:pt x="57028" y="1012"/>
                  <a:pt x="59188" y="1558"/>
                  <a:pt x="61208" y="2239"/>
                </a:cubicBezTo>
                <a:cubicBezTo>
                  <a:pt x="63227" y="2923"/>
                  <a:pt x="65063" y="3779"/>
                  <a:pt x="66708" y="4806"/>
                </a:cubicBezTo>
                <a:cubicBezTo>
                  <a:pt x="68354" y="5828"/>
                  <a:pt x="69631" y="6746"/>
                  <a:pt x="70532" y="7553"/>
                </a:cubicBezTo>
                <a:cubicBezTo>
                  <a:pt x="71431" y="8363"/>
                  <a:pt x="71990" y="9044"/>
                  <a:pt x="72210" y="9605"/>
                </a:cubicBezTo>
                <a:cubicBezTo>
                  <a:pt x="72429" y="10162"/>
                  <a:pt x="72537" y="10786"/>
                  <a:pt x="72537" y="1146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019707" y="6477024"/>
            <a:ext cx="798444" cy="92211"/>
          </a:xfrm>
          <a:custGeom>
            <a:avLst/>
            <a:gdLst/>
            <a:ahLst/>
            <a:cxnLst/>
            <a:rect l="l" t="t" r="r" b="b"/>
            <a:pathLst>
              <a:path w="798444" h="92211">
                <a:moveTo>
                  <a:pt x="73470" y="59951"/>
                </a:moveTo>
                <a:cubicBezTo>
                  <a:pt x="73470" y="62622"/>
                  <a:pt x="73109" y="65275"/>
                  <a:pt x="72396" y="67918"/>
                </a:cubicBezTo>
                <a:cubicBezTo>
                  <a:pt x="71684" y="70560"/>
                  <a:pt x="70597" y="73077"/>
                  <a:pt x="69135" y="75471"/>
                </a:cubicBezTo>
                <a:cubicBezTo>
                  <a:pt x="67673" y="77865"/>
                  <a:pt x="65794" y="80086"/>
                  <a:pt x="63497" y="82134"/>
                </a:cubicBezTo>
                <a:cubicBezTo>
                  <a:pt x="61194" y="84189"/>
                  <a:pt x="58522" y="85961"/>
                  <a:pt x="55476" y="87451"/>
                </a:cubicBezTo>
                <a:cubicBezTo>
                  <a:pt x="52427" y="88945"/>
                  <a:pt x="48946" y="90111"/>
                  <a:pt x="45033" y="90951"/>
                </a:cubicBezTo>
                <a:cubicBezTo>
                  <a:pt x="41116" y="91789"/>
                  <a:pt x="36764" y="92211"/>
                  <a:pt x="31979" y="92211"/>
                </a:cubicBezTo>
                <a:cubicBezTo>
                  <a:pt x="25827" y="92211"/>
                  <a:pt x="20700" y="91430"/>
                  <a:pt x="16596" y="89878"/>
                </a:cubicBezTo>
                <a:cubicBezTo>
                  <a:pt x="12492" y="88322"/>
                  <a:pt x="9217" y="86238"/>
                  <a:pt x="6761" y="83628"/>
                </a:cubicBezTo>
                <a:cubicBezTo>
                  <a:pt x="4303" y="81018"/>
                  <a:pt x="2564" y="77957"/>
                  <a:pt x="1541" y="74445"/>
                </a:cubicBezTo>
                <a:cubicBezTo>
                  <a:pt x="516" y="70930"/>
                  <a:pt x="0" y="67251"/>
                  <a:pt x="0" y="63396"/>
                </a:cubicBezTo>
                <a:cubicBezTo>
                  <a:pt x="0" y="60664"/>
                  <a:pt x="253" y="57230"/>
                  <a:pt x="749" y="53096"/>
                </a:cubicBezTo>
                <a:cubicBezTo>
                  <a:pt x="1246" y="48963"/>
                  <a:pt x="2147" y="44532"/>
                  <a:pt x="3453" y="39809"/>
                </a:cubicBezTo>
                <a:cubicBezTo>
                  <a:pt x="4756" y="35090"/>
                  <a:pt x="6570" y="30363"/>
                  <a:pt x="8903" y="25640"/>
                </a:cubicBezTo>
                <a:cubicBezTo>
                  <a:pt x="11236" y="20917"/>
                  <a:pt x="14234" y="16657"/>
                  <a:pt x="17899" y="12862"/>
                </a:cubicBezTo>
                <a:cubicBezTo>
                  <a:pt x="21569" y="9073"/>
                  <a:pt x="25982" y="5980"/>
                  <a:pt x="31144" y="3586"/>
                </a:cubicBezTo>
                <a:cubicBezTo>
                  <a:pt x="36303" y="1191"/>
                  <a:pt x="42394" y="0"/>
                  <a:pt x="49415" y="0"/>
                </a:cubicBezTo>
                <a:cubicBezTo>
                  <a:pt x="54385" y="0"/>
                  <a:pt x="58677" y="573"/>
                  <a:pt x="62281" y="1721"/>
                </a:cubicBezTo>
                <a:cubicBezTo>
                  <a:pt x="65884" y="2873"/>
                  <a:pt x="68854" y="4381"/>
                  <a:pt x="71187" y="6242"/>
                </a:cubicBezTo>
                <a:cubicBezTo>
                  <a:pt x="73517" y="8111"/>
                  <a:pt x="75237" y="10268"/>
                  <a:pt x="76360" y="12723"/>
                </a:cubicBezTo>
                <a:cubicBezTo>
                  <a:pt x="77479" y="15181"/>
                  <a:pt x="78038" y="17712"/>
                  <a:pt x="78038" y="20322"/>
                </a:cubicBezTo>
                <a:cubicBezTo>
                  <a:pt x="78038" y="23184"/>
                  <a:pt x="77555" y="25809"/>
                  <a:pt x="76590" y="28203"/>
                </a:cubicBezTo>
                <a:cubicBezTo>
                  <a:pt x="75628" y="30597"/>
                  <a:pt x="74290" y="32724"/>
                  <a:pt x="72583" y="34586"/>
                </a:cubicBezTo>
                <a:cubicBezTo>
                  <a:pt x="70874" y="36454"/>
                  <a:pt x="68854" y="38067"/>
                  <a:pt x="66521" y="39434"/>
                </a:cubicBezTo>
                <a:cubicBezTo>
                  <a:pt x="64188" y="40806"/>
                  <a:pt x="61657" y="41860"/>
                  <a:pt x="58922" y="42606"/>
                </a:cubicBezTo>
                <a:cubicBezTo>
                  <a:pt x="61783" y="43286"/>
                  <a:pt x="64163" y="44252"/>
                  <a:pt x="66060" y="45496"/>
                </a:cubicBezTo>
                <a:cubicBezTo>
                  <a:pt x="67950" y="46742"/>
                  <a:pt x="69445" y="48153"/>
                  <a:pt x="70535" y="49738"/>
                </a:cubicBezTo>
                <a:cubicBezTo>
                  <a:pt x="71623" y="51322"/>
                  <a:pt x="72383" y="53003"/>
                  <a:pt x="72818" y="54771"/>
                </a:cubicBezTo>
                <a:cubicBezTo>
                  <a:pt x="73254" y="56545"/>
                  <a:pt x="73470" y="58274"/>
                  <a:pt x="73470" y="59951"/>
                </a:cubicBezTo>
                <a:close/>
                <a:moveTo>
                  <a:pt x="62561" y="22004"/>
                </a:moveTo>
                <a:cubicBezTo>
                  <a:pt x="62561" y="20574"/>
                  <a:pt x="62281" y="19220"/>
                  <a:pt x="61722" y="17942"/>
                </a:cubicBezTo>
                <a:cubicBezTo>
                  <a:pt x="61165" y="16671"/>
                  <a:pt x="60276" y="15570"/>
                  <a:pt x="59065" y="14638"/>
                </a:cubicBezTo>
                <a:cubicBezTo>
                  <a:pt x="57852" y="13702"/>
                  <a:pt x="56344" y="12985"/>
                  <a:pt x="54544" y="12489"/>
                </a:cubicBezTo>
                <a:cubicBezTo>
                  <a:pt x="52741" y="11991"/>
                  <a:pt x="50566" y="11743"/>
                  <a:pt x="48017" y="11743"/>
                </a:cubicBezTo>
                <a:cubicBezTo>
                  <a:pt x="44907" y="11743"/>
                  <a:pt x="41923" y="12258"/>
                  <a:pt x="39064" y="13284"/>
                </a:cubicBezTo>
                <a:cubicBezTo>
                  <a:pt x="36209" y="14310"/>
                  <a:pt x="33552" y="15909"/>
                  <a:pt x="31097" y="18083"/>
                </a:cubicBezTo>
                <a:cubicBezTo>
                  <a:pt x="28642" y="20261"/>
                  <a:pt x="26431" y="22993"/>
                  <a:pt x="24473" y="26291"/>
                </a:cubicBezTo>
                <a:cubicBezTo>
                  <a:pt x="22515" y="29584"/>
                  <a:pt x="20884" y="33530"/>
                  <a:pt x="19577" y="38128"/>
                </a:cubicBezTo>
                <a:lnTo>
                  <a:pt x="39906" y="38128"/>
                </a:lnTo>
                <a:cubicBezTo>
                  <a:pt x="43758" y="38128"/>
                  <a:pt x="47113" y="37724"/>
                  <a:pt x="49976" y="36919"/>
                </a:cubicBezTo>
                <a:cubicBezTo>
                  <a:pt x="52831" y="36112"/>
                  <a:pt x="55196" y="34992"/>
                  <a:pt x="57060" y="33559"/>
                </a:cubicBezTo>
                <a:cubicBezTo>
                  <a:pt x="58922" y="32129"/>
                  <a:pt x="60307" y="30438"/>
                  <a:pt x="61208" y="28479"/>
                </a:cubicBezTo>
                <a:cubicBezTo>
                  <a:pt x="62111" y="26525"/>
                  <a:pt x="62561" y="24365"/>
                  <a:pt x="62561" y="22004"/>
                </a:cubicBezTo>
                <a:close/>
                <a:moveTo>
                  <a:pt x="57623" y="60786"/>
                </a:moveTo>
                <a:cubicBezTo>
                  <a:pt x="57623" y="59231"/>
                  <a:pt x="57323" y="57708"/>
                  <a:pt x="56732" y="56217"/>
                </a:cubicBezTo>
                <a:cubicBezTo>
                  <a:pt x="56143" y="54727"/>
                  <a:pt x="55074" y="53439"/>
                  <a:pt x="53518" y="52348"/>
                </a:cubicBezTo>
                <a:cubicBezTo>
                  <a:pt x="51966" y="51261"/>
                  <a:pt x="49864" y="50374"/>
                  <a:pt x="47221" y="49691"/>
                </a:cubicBezTo>
                <a:cubicBezTo>
                  <a:pt x="44582" y="49006"/>
                  <a:pt x="41238" y="48665"/>
                  <a:pt x="37200" y="48665"/>
                </a:cubicBezTo>
                <a:lnTo>
                  <a:pt x="17342" y="48665"/>
                </a:lnTo>
                <a:cubicBezTo>
                  <a:pt x="16845" y="51153"/>
                  <a:pt x="16474" y="53514"/>
                  <a:pt x="16225" y="55750"/>
                </a:cubicBezTo>
                <a:cubicBezTo>
                  <a:pt x="15974" y="57993"/>
                  <a:pt x="15851" y="60134"/>
                  <a:pt x="15851" y="62187"/>
                </a:cubicBezTo>
                <a:cubicBezTo>
                  <a:pt x="15851" y="68277"/>
                  <a:pt x="17248" y="72828"/>
                  <a:pt x="20048" y="75845"/>
                </a:cubicBezTo>
                <a:cubicBezTo>
                  <a:pt x="22842" y="78858"/>
                  <a:pt x="27383" y="80367"/>
                  <a:pt x="33656" y="80367"/>
                </a:cubicBezTo>
                <a:cubicBezTo>
                  <a:pt x="37948" y="80367"/>
                  <a:pt x="41613" y="79790"/>
                  <a:pt x="44658" y="78638"/>
                </a:cubicBezTo>
                <a:cubicBezTo>
                  <a:pt x="47704" y="77490"/>
                  <a:pt x="50192" y="75981"/>
                  <a:pt x="52117" y="74117"/>
                </a:cubicBezTo>
                <a:cubicBezTo>
                  <a:pt x="54048" y="72255"/>
                  <a:pt x="55447" y="70142"/>
                  <a:pt x="56318" y="67777"/>
                </a:cubicBezTo>
                <a:cubicBezTo>
                  <a:pt x="57187" y="65416"/>
                  <a:pt x="57623" y="63087"/>
                  <a:pt x="57623" y="60786"/>
                </a:cubicBezTo>
                <a:close/>
                <a:moveTo>
                  <a:pt x="189263" y="88102"/>
                </a:moveTo>
                <a:cubicBezTo>
                  <a:pt x="189141" y="88600"/>
                  <a:pt x="188939" y="89020"/>
                  <a:pt x="188658" y="89363"/>
                </a:cubicBezTo>
                <a:cubicBezTo>
                  <a:pt x="188378" y="89709"/>
                  <a:pt x="187913" y="90000"/>
                  <a:pt x="187262" y="90245"/>
                </a:cubicBezTo>
                <a:cubicBezTo>
                  <a:pt x="186610" y="90497"/>
                  <a:pt x="185768" y="90680"/>
                  <a:pt x="184742" y="90810"/>
                </a:cubicBezTo>
                <a:cubicBezTo>
                  <a:pt x="183716" y="90933"/>
                  <a:pt x="182460" y="90994"/>
                  <a:pt x="180969" y="90994"/>
                </a:cubicBezTo>
                <a:cubicBezTo>
                  <a:pt x="179479" y="90994"/>
                  <a:pt x="178247" y="90933"/>
                  <a:pt x="177286" y="90810"/>
                </a:cubicBezTo>
                <a:cubicBezTo>
                  <a:pt x="176324" y="90680"/>
                  <a:pt x="175561" y="90497"/>
                  <a:pt x="175000" y="90245"/>
                </a:cubicBezTo>
                <a:cubicBezTo>
                  <a:pt x="174442" y="90000"/>
                  <a:pt x="174081" y="89709"/>
                  <a:pt x="173930" y="89363"/>
                </a:cubicBezTo>
                <a:cubicBezTo>
                  <a:pt x="173773" y="89020"/>
                  <a:pt x="173754" y="88600"/>
                  <a:pt x="173883" y="88102"/>
                </a:cubicBezTo>
                <a:lnTo>
                  <a:pt x="190570" y="4195"/>
                </a:lnTo>
                <a:cubicBezTo>
                  <a:pt x="190635" y="3694"/>
                  <a:pt x="190833" y="3280"/>
                  <a:pt x="191178" y="2937"/>
                </a:cubicBezTo>
                <a:cubicBezTo>
                  <a:pt x="191520" y="2592"/>
                  <a:pt x="192002" y="2286"/>
                  <a:pt x="192622" y="2001"/>
                </a:cubicBezTo>
                <a:cubicBezTo>
                  <a:pt x="193245" y="1721"/>
                  <a:pt x="194069" y="1538"/>
                  <a:pt x="195095" y="1444"/>
                </a:cubicBezTo>
                <a:cubicBezTo>
                  <a:pt x="196117" y="1350"/>
                  <a:pt x="197377" y="1307"/>
                  <a:pt x="198868" y="1307"/>
                </a:cubicBezTo>
                <a:cubicBezTo>
                  <a:pt x="200358" y="1307"/>
                  <a:pt x="201590" y="1350"/>
                  <a:pt x="202555" y="1444"/>
                </a:cubicBezTo>
                <a:cubicBezTo>
                  <a:pt x="203513" y="1538"/>
                  <a:pt x="204261" y="1721"/>
                  <a:pt x="204790" y="2001"/>
                </a:cubicBezTo>
                <a:cubicBezTo>
                  <a:pt x="205320" y="2286"/>
                  <a:pt x="205675" y="2592"/>
                  <a:pt x="205866" y="2937"/>
                </a:cubicBezTo>
                <a:cubicBezTo>
                  <a:pt x="206050" y="3280"/>
                  <a:pt x="206111" y="3694"/>
                  <a:pt x="206046" y="4195"/>
                </a:cubicBezTo>
                <a:close/>
                <a:moveTo>
                  <a:pt x="163815" y="55660"/>
                </a:moveTo>
                <a:cubicBezTo>
                  <a:pt x="163815" y="61690"/>
                  <a:pt x="162742" y="66971"/>
                  <a:pt x="160597" y="71507"/>
                </a:cubicBezTo>
                <a:cubicBezTo>
                  <a:pt x="158450" y="76042"/>
                  <a:pt x="155528" y="79837"/>
                  <a:pt x="151830" y="82882"/>
                </a:cubicBezTo>
                <a:cubicBezTo>
                  <a:pt x="148133" y="85928"/>
                  <a:pt x="143813" y="88225"/>
                  <a:pt x="138875" y="89780"/>
                </a:cubicBezTo>
                <a:cubicBezTo>
                  <a:pt x="133932" y="91332"/>
                  <a:pt x="128632" y="92113"/>
                  <a:pt x="122977" y="92113"/>
                </a:cubicBezTo>
                <a:cubicBezTo>
                  <a:pt x="117137" y="92113"/>
                  <a:pt x="112224" y="91303"/>
                  <a:pt x="108245" y="89687"/>
                </a:cubicBezTo>
                <a:cubicBezTo>
                  <a:pt x="104267" y="88074"/>
                  <a:pt x="101175" y="85835"/>
                  <a:pt x="98971" y="82976"/>
                </a:cubicBezTo>
                <a:cubicBezTo>
                  <a:pt x="96761" y="80118"/>
                  <a:pt x="95382" y="76684"/>
                  <a:pt x="94821" y="72673"/>
                </a:cubicBezTo>
                <a:cubicBezTo>
                  <a:pt x="94263" y="68666"/>
                  <a:pt x="94479" y="64206"/>
                  <a:pt x="95472" y="59292"/>
                </a:cubicBezTo>
                <a:lnTo>
                  <a:pt x="106474" y="4195"/>
                </a:lnTo>
                <a:cubicBezTo>
                  <a:pt x="106539" y="3694"/>
                  <a:pt x="106722" y="3280"/>
                  <a:pt x="107035" y="2937"/>
                </a:cubicBezTo>
                <a:cubicBezTo>
                  <a:pt x="107346" y="2592"/>
                  <a:pt x="107824" y="2286"/>
                  <a:pt x="108476" y="2001"/>
                </a:cubicBezTo>
                <a:cubicBezTo>
                  <a:pt x="109127" y="1721"/>
                  <a:pt x="109969" y="1538"/>
                  <a:pt x="110996" y="1444"/>
                </a:cubicBezTo>
                <a:cubicBezTo>
                  <a:pt x="112022" y="1350"/>
                  <a:pt x="113282" y="1307"/>
                  <a:pt x="114773" y="1307"/>
                </a:cubicBezTo>
                <a:cubicBezTo>
                  <a:pt x="116266" y="1307"/>
                  <a:pt x="117490" y="1350"/>
                  <a:pt x="118454" y="1444"/>
                </a:cubicBezTo>
                <a:cubicBezTo>
                  <a:pt x="119416" y="1538"/>
                  <a:pt x="120165" y="1721"/>
                  <a:pt x="120694" y="2001"/>
                </a:cubicBezTo>
                <a:cubicBezTo>
                  <a:pt x="121223" y="2286"/>
                  <a:pt x="121562" y="2592"/>
                  <a:pt x="121719" y="2937"/>
                </a:cubicBezTo>
                <a:cubicBezTo>
                  <a:pt x="121874" y="3280"/>
                  <a:pt x="121917" y="3694"/>
                  <a:pt x="121857" y="4195"/>
                </a:cubicBezTo>
                <a:lnTo>
                  <a:pt x="115981" y="34125"/>
                </a:lnTo>
                <a:cubicBezTo>
                  <a:pt x="118470" y="33375"/>
                  <a:pt x="121191" y="32804"/>
                  <a:pt x="124143" y="32396"/>
                </a:cubicBezTo>
                <a:cubicBezTo>
                  <a:pt x="127095" y="31994"/>
                  <a:pt x="130123" y="31792"/>
                  <a:pt x="133229" y="31792"/>
                </a:cubicBezTo>
                <a:cubicBezTo>
                  <a:pt x="138143" y="31792"/>
                  <a:pt x="142495" y="32364"/>
                  <a:pt x="146282" y="33516"/>
                </a:cubicBezTo>
                <a:cubicBezTo>
                  <a:pt x="150074" y="34668"/>
                  <a:pt x="153264" y="36266"/>
                  <a:pt x="155841" y="38318"/>
                </a:cubicBezTo>
                <a:cubicBezTo>
                  <a:pt x="158419" y="40370"/>
                  <a:pt x="160395" y="42855"/>
                  <a:pt x="161762" y="45774"/>
                </a:cubicBezTo>
                <a:cubicBezTo>
                  <a:pt x="163130" y="48697"/>
                  <a:pt x="163815" y="51991"/>
                  <a:pt x="163815" y="55660"/>
                </a:cubicBezTo>
                <a:close/>
                <a:moveTo>
                  <a:pt x="148058" y="57430"/>
                </a:moveTo>
                <a:cubicBezTo>
                  <a:pt x="148058" y="55252"/>
                  <a:pt x="147669" y="53341"/>
                  <a:pt x="146895" y="51696"/>
                </a:cubicBezTo>
                <a:cubicBezTo>
                  <a:pt x="146114" y="50050"/>
                  <a:pt x="144979" y="48651"/>
                  <a:pt x="143490" y="47502"/>
                </a:cubicBezTo>
                <a:cubicBezTo>
                  <a:pt x="141999" y="46353"/>
                  <a:pt x="140162" y="45482"/>
                  <a:pt x="137988" y="44892"/>
                </a:cubicBezTo>
                <a:cubicBezTo>
                  <a:pt x="135810" y="44301"/>
                  <a:pt x="133355" y="44003"/>
                  <a:pt x="130620" y="44003"/>
                </a:cubicBezTo>
                <a:cubicBezTo>
                  <a:pt x="127390" y="44003"/>
                  <a:pt x="124358" y="44236"/>
                  <a:pt x="121533" y="44701"/>
                </a:cubicBezTo>
                <a:cubicBezTo>
                  <a:pt x="118703" y="45170"/>
                  <a:pt x="116014" y="45810"/>
                  <a:pt x="113466" y="46613"/>
                </a:cubicBezTo>
                <a:lnTo>
                  <a:pt x="110762" y="59483"/>
                </a:lnTo>
                <a:cubicBezTo>
                  <a:pt x="109394" y="66319"/>
                  <a:pt x="109938" y="71431"/>
                  <a:pt x="112392" y="74819"/>
                </a:cubicBezTo>
                <a:cubicBezTo>
                  <a:pt x="114851" y="78206"/>
                  <a:pt x="118937" y="79898"/>
                  <a:pt x="124655" y="79898"/>
                </a:cubicBezTo>
                <a:cubicBezTo>
                  <a:pt x="128010" y="79898"/>
                  <a:pt x="131120" y="79387"/>
                  <a:pt x="133978" y="78361"/>
                </a:cubicBezTo>
                <a:cubicBezTo>
                  <a:pt x="136836" y="77335"/>
                  <a:pt x="139306" y="75845"/>
                  <a:pt x="141390" y="73886"/>
                </a:cubicBezTo>
                <a:cubicBezTo>
                  <a:pt x="143474" y="71927"/>
                  <a:pt x="145105" y="69563"/>
                  <a:pt x="146286" y="66798"/>
                </a:cubicBezTo>
                <a:cubicBezTo>
                  <a:pt x="147467" y="64037"/>
                  <a:pt x="148058" y="60911"/>
                  <a:pt x="148058" y="57430"/>
                </a:cubicBezTo>
                <a:close/>
                <a:moveTo>
                  <a:pt x="291359" y="11559"/>
                </a:moveTo>
                <a:cubicBezTo>
                  <a:pt x="291359" y="12679"/>
                  <a:pt x="291252" y="13827"/>
                  <a:pt x="291032" y="15005"/>
                </a:cubicBezTo>
                <a:cubicBezTo>
                  <a:pt x="290812" y="16190"/>
                  <a:pt x="290489" y="17291"/>
                  <a:pt x="290053" y="18317"/>
                </a:cubicBezTo>
                <a:cubicBezTo>
                  <a:pt x="289617" y="19343"/>
                  <a:pt x="289105" y="20199"/>
                  <a:pt x="288515" y="20880"/>
                </a:cubicBezTo>
                <a:cubicBezTo>
                  <a:pt x="287924" y="21564"/>
                  <a:pt x="287255" y="21906"/>
                  <a:pt x="286509" y="21906"/>
                </a:cubicBezTo>
                <a:cubicBezTo>
                  <a:pt x="285638" y="21906"/>
                  <a:pt x="284735" y="21456"/>
                  <a:pt x="283807" y="20552"/>
                </a:cubicBezTo>
                <a:cubicBezTo>
                  <a:pt x="282874" y="19656"/>
                  <a:pt x="281650" y="18645"/>
                  <a:pt x="280128" y="17524"/>
                </a:cubicBezTo>
                <a:cubicBezTo>
                  <a:pt x="278604" y="16406"/>
                  <a:pt x="276675" y="15379"/>
                  <a:pt x="274342" y="14447"/>
                </a:cubicBezTo>
                <a:cubicBezTo>
                  <a:pt x="272013" y="13518"/>
                  <a:pt x="269043" y="13050"/>
                  <a:pt x="265439" y="13050"/>
                </a:cubicBezTo>
                <a:cubicBezTo>
                  <a:pt x="261465" y="13050"/>
                  <a:pt x="257937" y="13878"/>
                  <a:pt x="254859" y="15523"/>
                </a:cubicBezTo>
                <a:cubicBezTo>
                  <a:pt x="251781" y="17169"/>
                  <a:pt x="249109" y="19314"/>
                  <a:pt x="246841" y="21953"/>
                </a:cubicBezTo>
                <a:cubicBezTo>
                  <a:pt x="244570" y="24596"/>
                  <a:pt x="242695" y="27594"/>
                  <a:pt x="241201" y="30950"/>
                </a:cubicBezTo>
                <a:cubicBezTo>
                  <a:pt x="239710" y="34308"/>
                  <a:pt x="238493" y="37692"/>
                  <a:pt x="237561" y="41112"/>
                </a:cubicBezTo>
                <a:cubicBezTo>
                  <a:pt x="236629" y="44532"/>
                  <a:pt x="235962" y="47844"/>
                  <a:pt x="235556" y="51045"/>
                </a:cubicBezTo>
                <a:cubicBezTo>
                  <a:pt x="235152" y="54248"/>
                  <a:pt x="234951" y="57028"/>
                  <a:pt x="234951" y="59389"/>
                </a:cubicBezTo>
                <a:cubicBezTo>
                  <a:pt x="234951" y="65793"/>
                  <a:pt x="236351" y="70640"/>
                  <a:pt x="239149" y="73933"/>
                </a:cubicBezTo>
                <a:cubicBezTo>
                  <a:pt x="241945" y="77227"/>
                  <a:pt x="246107" y="78872"/>
                  <a:pt x="251640" y="78872"/>
                </a:cubicBezTo>
                <a:cubicBezTo>
                  <a:pt x="255679" y="78872"/>
                  <a:pt x="259146" y="78375"/>
                  <a:pt x="262036" y="77382"/>
                </a:cubicBezTo>
                <a:cubicBezTo>
                  <a:pt x="264925" y="76389"/>
                  <a:pt x="267380" y="75255"/>
                  <a:pt x="269403" y="73976"/>
                </a:cubicBezTo>
                <a:cubicBezTo>
                  <a:pt x="271422" y="72706"/>
                  <a:pt x="273082" y="71572"/>
                  <a:pt x="274389" y="70577"/>
                </a:cubicBezTo>
                <a:cubicBezTo>
                  <a:pt x="275695" y="69584"/>
                  <a:pt x="276844" y="69084"/>
                  <a:pt x="277842" y="69084"/>
                </a:cubicBezTo>
                <a:cubicBezTo>
                  <a:pt x="278338" y="69084"/>
                  <a:pt x="278723" y="69318"/>
                  <a:pt x="279004" y="69782"/>
                </a:cubicBezTo>
                <a:cubicBezTo>
                  <a:pt x="279285" y="70250"/>
                  <a:pt x="279425" y="70920"/>
                  <a:pt x="279425" y="71788"/>
                </a:cubicBezTo>
                <a:cubicBezTo>
                  <a:pt x="279425" y="72533"/>
                  <a:pt x="279364" y="73418"/>
                  <a:pt x="279237" y="74445"/>
                </a:cubicBezTo>
                <a:cubicBezTo>
                  <a:pt x="279112" y="75471"/>
                  <a:pt x="278910" y="76525"/>
                  <a:pt x="278633" y="77612"/>
                </a:cubicBezTo>
                <a:cubicBezTo>
                  <a:pt x="278352" y="78703"/>
                  <a:pt x="278015" y="79715"/>
                  <a:pt x="277607" y="80643"/>
                </a:cubicBezTo>
                <a:cubicBezTo>
                  <a:pt x="277204" y="81576"/>
                  <a:pt x="276624" y="82433"/>
                  <a:pt x="275882" y="83206"/>
                </a:cubicBezTo>
                <a:cubicBezTo>
                  <a:pt x="275138" y="83985"/>
                  <a:pt x="273831" y="84935"/>
                  <a:pt x="271969" y="86051"/>
                </a:cubicBezTo>
                <a:cubicBezTo>
                  <a:pt x="270101" y="87174"/>
                  <a:pt x="267945" y="88186"/>
                  <a:pt x="265490" y="89083"/>
                </a:cubicBezTo>
                <a:cubicBezTo>
                  <a:pt x="263031" y="89986"/>
                  <a:pt x="260374" y="90731"/>
                  <a:pt x="257515" y="91322"/>
                </a:cubicBezTo>
                <a:cubicBezTo>
                  <a:pt x="254654" y="91912"/>
                  <a:pt x="251701" y="92211"/>
                  <a:pt x="248656" y="92211"/>
                </a:cubicBezTo>
                <a:cubicBezTo>
                  <a:pt x="238648" y="92211"/>
                  <a:pt x="231174" y="89662"/>
                  <a:pt x="226235" y="84560"/>
                </a:cubicBezTo>
                <a:cubicBezTo>
                  <a:pt x="221292" y="79462"/>
                  <a:pt x="218822" y="71882"/>
                  <a:pt x="218822" y="61812"/>
                </a:cubicBezTo>
                <a:cubicBezTo>
                  <a:pt x="218822" y="58021"/>
                  <a:pt x="219150" y="53871"/>
                  <a:pt x="219801" y="49363"/>
                </a:cubicBezTo>
                <a:cubicBezTo>
                  <a:pt x="220453" y="44856"/>
                  <a:pt x="221559" y="40320"/>
                  <a:pt x="223114" y="35751"/>
                </a:cubicBezTo>
                <a:cubicBezTo>
                  <a:pt x="224665" y="31183"/>
                  <a:pt x="226657" y="26755"/>
                  <a:pt x="229079" y="22467"/>
                </a:cubicBezTo>
                <a:cubicBezTo>
                  <a:pt x="231506" y="18180"/>
                  <a:pt x="234490" y="14375"/>
                  <a:pt x="238032" y="11049"/>
                </a:cubicBezTo>
                <a:cubicBezTo>
                  <a:pt x="241575" y="7719"/>
                  <a:pt x="245675" y="5066"/>
                  <a:pt x="250338" y="3074"/>
                </a:cubicBezTo>
                <a:cubicBezTo>
                  <a:pt x="255000" y="1083"/>
                  <a:pt x="260341" y="90"/>
                  <a:pt x="266371" y="90"/>
                </a:cubicBezTo>
                <a:cubicBezTo>
                  <a:pt x="268859" y="90"/>
                  <a:pt x="271253" y="292"/>
                  <a:pt x="273553" y="694"/>
                </a:cubicBezTo>
                <a:cubicBezTo>
                  <a:pt x="275850" y="1102"/>
                  <a:pt x="278011" y="1648"/>
                  <a:pt x="280030" y="2329"/>
                </a:cubicBezTo>
                <a:cubicBezTo>
                  <a:pt x="282049" y="3013"/>
                  <a:pt x="283886" y="3869"/>
                  <a:pt x="285530" y="4896"/>
                </a:cubicBezTo>
                <a:cubicBezTo>
                  <a:pt x="287176" y="5918"/>
                  <a:pt x="288454" y="6836"/>
                  <a:pt x="289354" y="7643"/>
                </a:cubicBezTo>
                <a:cubicBezTo>
                  <a:pt x="290253" y="8453"/>
                  <a:pt x="290812" y="9134"/>
                  <a:pt x="291032" y="9695"/>
                </a:cubicBezTo>
                <a:cubicBezTo>
                  <a:pt x="291252" y="10252"/>
                  <a:pt x="291359" y="10876"/>
                  <a:pt x="291359" y="11559"/>
                </a:cubicBezTo>
                <a:close/>
                <a:moveTo>
                  <a:pt x="382259" y="31976"/>
                </a:moveTo>
                <a:cubicBezTo>
                  <a:pt x="382259" y="36576"/>
                  <a:pt x="381823" y="41271"/>
                  <a:pt x="380956" y="46055"/>
                </a:cubicBezTo>
                <a:cubicBezTo>
                  <a:pt x="380084" y="50839"/>
                  <a:pt x="378763" y="55454"/>
                  <a:pt x="376992" y="59900"/>
                </a:cubicBezTo>
                <a:cubicBezTo>
                  <a:pt x="375225" y="64343"/>
                  <a:pt x="372967" y="68526"/>
                  <a:pt x="370236" y="72439"/>
                </a:cubicBezTo>
                <a:cubicBezTo>
                  <a:pt x="367499" y="76356"/>
                  <a:pt x="364281" y="79776"/>
                  <a:pt x="360584" y="82696"/>
                </a:cubicBezTo>
                <a:cubicBezTo>
                  <a:pt x="356886" y="85615"/>
                  <a:pt x="352692" y="87933"/>
                  <a:pt x="347998" y="89640"/>
                </a:cubicBezTo>
                <a:cubicBezTo>
                  <a:pt x="343308" y="91353"/>
                  <a:pt x="338069" y="92211"/>
                  <a:pt x="332288" y="92211"/>
                </a:cubicBezTo>
                <a:cubicBezTo>
                  <a:pt x="326323" y="92211"/>
                  <a:pt x="321211" y="91491"/>
                  <a:pt x="316951" y="90062"/>
                </a:cubicBezTo>
                <a:cubicBezTo>
                  <a:pt x="312689" y="88632"/>
                  <a:pt x="309193" y="86551"/>
                  <a:pt x="306461" y="83815"/>
                </a:cubicBezTo>
                <a:cubicBezTo>
                  <a:pt x="303728" y="81083"/>
                  <a:pt x="301705" y="77724"/>
                  <a:pt x="300398" y="73746"/>
                </a:cubicBezTo>
                <a:cubicBezTo>
                  <a:pt x="299092" y="69768"/>
                  <a:pt x="298440" y="65261"/>
                  <a:pt x="298440" y="60228"/>
                </a:cubicBezTo>
                <a:cubicBezTo>
                  <a:pt x="298440" y="55627"/>
                  <a:pt x="298861" y="50937"/>
                  <a:pt x="299704" y="46149"/>
                </a:cubicBezTo>
                <a:cubicBezTo>
                  <a:pt x="300539" y="41364"/>
                  <a:pt x="301860" y="36764"/>
                  <a:pt x="303663" y="32349"/>
                </a:cubicBezTo>
                <a:cubicBezTo>
                  <a:pt x="305464" y="27936"/>
                  <a:pt x="307721" y="23756"/>
                  <a:pt x="310425" y="19810"/>
                </a:cubicBezTo>
                <a:cubicBezTo>
                  <a:pt x="313125" y="15862"/>
                  <a:pt x="316329" y="12427"/>
                  <a:pt x="320026" y="9504"/>
                </a:cubicBezTo>
                <a:cubicBezTo>
                  <a:pt x="323723" y="6588"/>
                  <a:pt x="327920" y="4270"/>
                  <a:pt x="332615" y="2563"/>
                </a:cubicBezTo>
                <a:cubicBezTo>
                  <a:pt x="337306" y="853"/>
                  <a:pt x="342544" y="0"/>
                  <a:pt x="348321" y="0"/>
                </a:cubicBezTo>
                <a:cubicBezTo>
                  <a:pt x="354291" y="0"/>
                  <a:pt x="359403" y="727"/>
                  <a:pt x="363662" y="2189"/>
                </a:cubicBezTo>
                <a:cubicBezTo>
                  <a:pt x="367920" y="3651"/>
                  <a:pt x="371431" y="5749"/>
                  <a:pt x="374199" y="8482"/>
                </a:cubicBezTo>
                <a:cubicBezTo>
                  <a:pt x="376964" y="11218"/>
                  <a:pt x="378997" y="14573"/>
                  <a:pt x="380304" y="18554"/>
                </a:cubicBezTo>
                <a:cubicBezTo>
                  <a:pt x="381607" y="22532"/>
                  <a:pt x="382259" y="27008"/>
                  <a:pt x="382259" y="31976"/>
                </a:cubicBezTo>
                <a:close/>
                <a:moveTo>
                  <a:pt x="366038" y="32908"/>
                </a:moveTo>
                <a:cubicBezTo>
                  <a:pt x="366038" y="29800"/>
                  <a:pt x="365710" y="27004"/>
                  <a:pt x="365058" y="24516"/>
                </a:cubicBezTo>
                <a:cubicBezTo>
                  <a:pt x="364406" y="22032"/>
                  <a:pt x="363319" y="19934"/>
                  <a:pt x="361796" y="18227"/>
                </a:cubicBezTo>
                <a:cubicBezTo>
                  <a:pt x="360273" y="16517"/>
                  <a:pt x="358284" y="15195"/>
                  <a:pt x="355827" y="14263"/>
                </a:cubicBezTo>
                <a:cubicBezTo>
                  <a:pt x="353372" y="13331"/>
                  <a:pt x="350406" y="12862"/>
                  <a:pt x="346925" y="12862"/>
                </a:cubicBezTo>
                <a:cubicBezTo>
                  <a:pt x="343196" y="12862"/>
                  <a:pt x="339808" y="13529"/>
                  <a:pt x="336762" y="14868"/>
                </a:cubicBezTo>
                <a:cubicBezTo>
                  <a:pt x="333717" y="16204"/>
                  <a:pt x="330999" y="18007"/>
                  <a:pt x="328605" y="20275"/>
                </a:cubicBezTo>
                <a:cubicBezTo>
                  <a:pt x="326211" y="22547"/>
                  <a:pt x="324130" y="25204"/>
                  <a:pt x="322359" y="28250"/>
                </a:cubicBezTo>
                <a:cubicBezTo>
                  <a:pt x="320584" y="31295"/>
                  <a:pt x="319126" y="34539"/>
                  <a:pt x="317974" y="37990"/>
                </a:cubicBezTo>
                <a:cubicBezTo>
                  <a:pt x="316826" y="41440"/>
                  <a:pt x="315972" y="44982"/>
                  <a:pt x="315411" y="48618"/>
                </a:cubicBezTo>
                <a:cubicBezTo>
                  <a:pt x="314853" y="52254"/>
                  <a:pt x="314571" y="55815"/>
                  <a:pt x="314571" y="59292"/>
                </a:cubicBezTo>
                <a:cubicBezTo>
                  <a:pt x="314571" y="62406"/>
                  <a:pt x="314914" y="65199"/>
                  <a:pt x="315598" y="67687"/>
                </a:cubicBezTo>
                <a:cubicBezTo>
                  <a:pt x="316278" y="70171"/>
                  <a:pt x="317387" y="72284"/>
                  <a:pt x="318910" y="74023"/>
                </a:cubicBezTo>
                <a:cubicBezTo>
                  <a:pt x="320432" y="75765"/>
                  <a:pt x="322406" y="77105"/>
                  <a:pt x="324828" y="78034"/>
                </a:cubicBezTo>
                <a:cubicBezTo>
                  <a:pt x="327255" y="78966"/>
                  <a:pt x="330202" y="79434"/>
                  <a:pt x="333685" y="79434"/>
                </a:cubicBezTo>
                <a:cubicBezTo>
                  <a:pt x="337474" y="79434"/>
                  <a:pt x="340877" y="78764"/>
                  <a:pt x="343895" y="77429"/>
                </a:cubicBezTo>
                <a:cubicBezTo>
                  <a:pt x="346907" y="76089"/>
                  <a:pt x="349614" y="74276"/>
                  <a:pt x="352008" y="71974"/>
                </a:cubicBezTo>
                <a:cubicBezTo>
                  <a:pt x="354403" y="69674"/>
                  <a:pt x="356483" y="67004"/>
                  <a:pt x="358254" y="63958"/>
                </a:cubicBezTo>
                <a:cubicBezTo>
                  <a:pt x="360022" y="60911"/>
                  <a:pt x="361484" y="57646"/>
                  <a:pt x="362636" y="54165"/>
                </a:cubicBezTo>
                <a:cubicBezTo>
                  <a:pt x="363788" y="50684"/>
                  <a:pt x="364641" y="47142"/>
                  <a:pt x="365203" y="43538"/>
                </a:cubicBezTo>
                <a:cubicBezTo>
                  <a:pt x="365760" y="39935"/>
                  <a:pt x="366038" y="36389"/>
                  <a:pt x="366038" y="32908"/>
                </a:cubicBezTo>
                <a:close/>
                <a:moveTo>
                  <a:pt x="463468" y="87919"/>
                </a:moveTo>
                <a:cubicBezTo>
                  <a:pt x="463468" y="88416"/>
                  <a:pt x="463359" y="88848"/>
                  <a:pt x="463144" y="89222"/>
                </a:cubicBezTo>
                <a:cubicBezTo>
                  <a:pt x="462924" y="89597"/>
                  <a:pt x="462504" y="89925"/>
                  <a:pt x="461884" y="90201"/>
                </a:cubicBezTo>
                <a:cubicBezTo>
                  <a:pt x="461262" y="90482"/>
                  <a:pt x="460437" y="90680"/>
                  <a:pt x="459411" y="90810"/>
                </a:cubicBezTo>
                <a:cubicBezTo>
                  <a:pt x="458389" y="90933"/>
                  <a:pt x="457064" y="90994"/>
                  <a:pt x="455451" y="90994"/>
                </a:cubicBezTo>
                <a:cubicBezTo>
                  <a:pt x="453711" y="90994"/>
                  <a:pt x="452326" y="90933"/>
                  <a:pt x="451300" y="90810"/>
                </a:cubicBezTo>
                <a:cubicBezTo>
                  <a:pt x="450273" y="90680"/>
                  <a:pt x="449486" y="90511"/>
                  <a:pt x="448927" y="90292"/>
                </a:cubicBezTo>
                <a:cubicBezTo>
                  <a:pt x="448366" y="90076"/>
                  <a:pt x="447963" y="89799"/>
                  <a:pt x="447711" y="89456"/>
                </a:cubicBezTo>
                <a:cubicBezTo>
                  <a:pt x="447463" y="89114"/>
                  <a:pt x="447308" y="88697"/>
                  <a:pt x="447246" y="88200"/>
                </a:cubicBezTo>
                <a:lnTo>
                  <a:pt x="442585" y="66103"/>
                </a:lnTo>
                <a:cubicBezTo>
                  <a:pt x="441965" y="63241"/>
                  <a:pt x="441184" y="60833"/>
                  <a:pt x="440252" y="58874"/>
                </a:cubicBezTo>
                <a:cubicBezTo>
                  <a:pt x="439320" y="56920"/>
                  <a:pt x="438138" y="55350"/>
                  <a:pt x="436709" y="54165"/>
                </a:cubicBezTo>
                <a:cubicBezTo>
                  <a:pt x="435280" y="52988"/>
                  <a:pt x="433555" y="52146"/>
                  <a:pt x="431536" y="51649"/>
                </a:cubicBezTo>
                <a:cubicBezTo>
                  <a:pt x="429517" y="51153"/>
                  <a:pt x="427170" y="50904"/>
                  <a:pt x="424497" y="50904"/>
                </a:cubicBezTo>
                <a:lnTo>
                  <a:pt x="417971" y="50904"/>
                </a:lnTo>
                <a:lnTo>
                  <a:pt x="410508" y="88661"/>
                </a:lnTo>
                <a:cubicBezTo>
                  <a:pt x="410387" y="88973"/>
                  <a:pt x="410155" y="89283"/>
                  <a:pt x="409814" y="89597"/>
                </a:cubicBezTo>
                <a:cubicBezTo>
                  <a:pt x="409469" y="89907"/>
                  <a:pt x="408957" y="90154"/>
                  <a:pt x="408273" y="90339"/>
                </a:cubicBezTo>
                <a:cubicBezTo>
                  <a:pt x="407593" y="90529"/>
                  <a:pt x="406750" y="90680"/>
                  <a:pt x="405756" y="90810"/>
                </a:cubicBezTo>
                <a:cubicBezTo>
                  <a:pt x="404763" y="90933"/>
                  <a:pt x="403615" y="90994"/>
                  <a:pt x="402308" y="90994"/>
                </a:cubicBezTo>
                <a:cubicBezTo>
                  <a:pt x="400937" y="90994"/>
                  <a:pt x="399787" y="90933"/>
                  <a:pt x="398855" y="90810"/>
                </a:cubicBezTo>
                <a:cubicBezTo>
                  <a:pt x="397923" y="90680"/>
                  <a:pt x="397163" y="90529"/>
                  <a:pt x="396573" y="90339"/>
                </a:cubicBezTo>
                <a:cubicBezTo>
                  <a:pt x="395982" y="90154"/>
                  <a:pt x="395564" y="89907"/>
                  <a:pt x="395313" y="89597"/>
                </a:cubicBezTo>
                <a:cubicBezTo>
                  <a:pt x="395060" y="89283"/>
                  <a:pt x="394971" y="88973"/>
                  <a:pt x="395036" y="88661"/>
                </a:cubicBezTo>
                <a:lnTo>
                  <a:pt x="412096" y="3449"/>
                </a:lnTo>
                <a:cubicBezTo>
                  <a:pt x="412096" y="3135"/>
                  <a:pt x="412283" y="2845"/>
                  <a:pt x="412657" y="2563"/>
                </a:cubicBezTo>
                <a:cubicBezTo>
                  <a:pt x="413032" y="2279"/>
                  <a:pt x="413562" y="2048"/>
                  <a:pt x="414241" y="1862"/>
                </a:cubicBezTo>
                <a:cubicBezTo>
                  <a:pt x="414926" y="1674"/>
                  <a:pt x="415764" y="1538"/>
                  <a:pt x="416758" y="1444"/>
                </a:cubicBezTo>
                <a:cubicBezTo>
                  <a:pt x="417755" y="1350"/>
                  <a:pt x="418903" y="1307"/>
                  <a:pt x="420206" y="1307"/>
                </a:cubicBezTo>
                <a:cubicBezTo>
                  <a:pt x="421513" y="1307"/>
                  <a:pt x="422647" y="1350"/>
                  <a:pt x="423608" y="1444"/>
                </a:cubicBezTo>
                <a:cubicBezTo>
                  <a:pt x="424574" y="1538"/>
                  <a:pt x="425337" y="1674"/>
                  <a:pt x="425895" y="1862"/>
                </a:cubicBezTo>
                <a:cubicBezTo>
                  <a:pt x="426456" y="2048"/>
                  <a:pt x="426870" y="2279"/>
                  <a:pt x="427150" y="2563"/>
                </a:cubicBezTo>
                <a:cubicBezTo>
                  <a:pt x="427435" y="2845"/>
                  <a:pt x="427543" y="3135"/>
                  <a:pt x="427478" y="3449"/>
                </a:cubicBezTo>
                <a:lnTo>
                  <a:pt x="420488" y="38595"/>
                </a:lnTo>
                <a:lnTo>
                  <a:pt x="426827" y="38595"/>
                </a:lnTo>
                <a:cubicBezTo>
                  <a:pt x="429066" y="38595"/>
                  <a:pt x="431208" y="38314"/>
                  <a:pt x="433260" y="37757"/>
                </a:cubicBezTo>
                <a:cubicBezTo>
                  <a:pt x="435309" y="37195"/>
                  <a:pt x="437267" y="36281"/>
                  <a:pt x="439136" y="35006"/>
                </a:cubicBezTo>
                <a:cubicBezTo>
                  <a:pt x="440997" y="33732"/>
                  <a:pt x="442801" y="32115"/>
                  <a:pt x="444543" y="30157"/>
                </a:cubicBezTo>
                <a:cubicBezTo>
                  <a:pt x="446282" y="28203"/>
                  <a:pt x="447963" y="25823"/>
                  <a:pt x="449579" y="23029"/>
                </a:cubicBezTo>
                <a:lnTo>
                  <a:pt x="460765" y="4195"/>
                </a:lnTo>
                <a:cubicBezTo>
                  <a:pt x="461077" y="3694"/>
                  <a:pt x="461448" y="3265"/>
                  <a:pt x="461884" y="2890"/>
                </a:cubicBezTo>
                <a:cubicBezTo>
                  <a:pt x="462320" y="2517"/>
                  <a:pt x="462924" y="2207"/>
                  <a:pt x="463702" y="1958"/>
                </a:cubicBezTo>
                <a:cubicBezTo>
                  <a:pt x="464480" y="1707"/>
                  <a:pt x="465426" y="1538"/>
                  <a:pt x="466550" y="1444"/>
                </a:cubicBezTo>
                <a:cubicBezTo>
                  <a:pt x="467666" y="1350"/>
                  <a:pt x="469062" y="1307"/>
                  <a:pt x="470740" y="1307"/>
                </a:cubicBezTo>
                <a:cubicBezTo>
                  <a:pt x="472231" y="1307"/>
                  <a:pt x="473429" y="1350"/>
                  <a:pt x="474332" y="1444"/>
                </a:cubicBezTo>
                <a:cubicBezTo>
                  <a:pt x="475229" y="1538"/>
                  <a:pt x="475931" y="1660"/>
                  <a:pt x="476428" y="1815"/>
                </a:cubicBezTo>
                <a:cubicBezTo>
                  <a:pt x="476924" y="1973"/>
                  <a:pt x="477248" y="2156"/>
                  <a:pt x="477407" y="2372"/>
                </a:cubicBezTo>
                <a:cubicBezTo>
                  <a:pt x="477562" y="2592"/>
                  <a:pt x="477638" y="2855"/>
                  <a:pt x="477638" y="3168"/>
                </a:cubicBezTo>
                <a:cubicBezTo>
                  <a:pt x="477638" y="3665"/>
                  <a:pt x="477501" y="4244"/>
                  <a:pt x="477220" y="4896"/>
                </a:cubicBezTo>
                <a:cubicBezTo>
                  <a:pt x="476940" y="5545"/>
                  <a:pt x="476489" y="6373"/>
                  <a:pt x="475870" y="7366"/>
                </a:cubicBezTo>
                <a:lnTo>
                  <a:pt x="463468" y="26943"/>
                </a:lnTo>
                <a:cubicBezTo>
                  <a:pt x="461790" y="29614"/>
                  <a:pt x="460047" y="31947"/>
                  <a:pt x="458248" y="33934"/>
                </a:cubicBezTo>
                <a:cubicBezTo>
                  <a:pt x="456444" y="35924"/>
                  <a:pt x="454655" y="37631"/>
                  <a:pt x="452884" y="39064"/>
                </a:cubicBezTo>
                <a:cubicBezTo>
                  <a:pt x="451117" y="40492"/>
                  <a:pt x="449359" y="41644"/>
                  <a:pt x="447620" y="42513"/>
                </a:cubicBezTo>
                <a:cubicBezTo>
                  <a:pt x="445882" y="43384"/>
                  <a:pt x="444263" y="44067"/>
                  <a:pt x="442768" y="44564"/>
                </a:cubicBezTo>
                <a:lnTo>
                  <a:pt x="442768" y="44752"/>
                </a:lnTo>
                <a:cubicBezTo>
                  <a:pt x="444571" y="45310"/>
                  <a:pt x="446235" y="46102"/>
                  <a:pt x="447758" y="47128"/>
                </a:cubicBezTo>
                <a:cubicBezTo>
                  <a:pt x="449280" y="48153"/>
                  <a:pt x="450681" y="49424"/>
                  <a:pt x="451955" y="50947"/>
                </a:cubicBezTo>
                <a:cubicBezTo>
                  <a:pt x="453230" y="52470"/>
                  <a:pt x="454364" y="54245"/>
                  <a:pt x="455357" y="56264"/>
                </a:cubicBezTo>
                <a:cubicBezTo>
                  <a:pt x="456351" y="58284"/>
                  <a:pt x="457161" y="60631"/>
                  <a:pt x="457780" y="63303"/>
                </a:cubicBezTo>
                <a:lnTo>
                  <a:pt x="463000" y="85029"/>
                </a:lnTo>
                <a:cubicBezTo>
                  <a:pt x="463130" y="85647"/>
                  <a:pt x="463238" y="86191"/>
                  <a:pt x="463328" y="86659"/>
                </a:cubicBezTo>
                <a:cubicBezTo>
                  <a:pt x="463422" y="87123"/>
                  <a:pt x="463468" y="87545"/>
                  <a:pt x="463468" y="87919"/>
                </a:cubicBezTo>
                <a:close/>
                <a:moveTo>
                  <a:pt x="553440" y="88102"/>
                </a:moveTo>
                <a:cubicBezTo>
                  <a:pt x="553378" y="88600"/>
                  <a:pt x="553191" y="89036"/>
                  <a:pt x="552881" y="89409"/>
                </a:cubicBezTo>
                <a:cubicBezTo>
                  <a:pt x="552568" y="89784"/>
                  <a:pt x="552137" y="90076"/>
                  <a:pt x="551578" y="90292"/>
                </a:cubicBezTo>
                <a:cubicBezTo>
                  <a:pt x="551016" y="90511"/>
                  <a:pt x="550286" y="90680"/>
                  <a:pt x="549382" y="90810"/>
                </a:cubicBezTo>
                <a:cubicBezTo>
                  <a:pt x="548483" y="90933"/>
                  <a:pt x="547376" y="90994"/>
                  <a:pt x="546070" y="90994"/>
                </a:cubicBezTo>
                <a:cubicBezTo>
                  <a:pt x="544832" y="90994"/>
                  <a:pt x="543787" y="90933"/>
                  <a:pt x="542953" y="90810"/>
                </a:cubicBezTo>
                <a:cubicBezTo>
                  <a:pt x="542113" y="90680"/>
                  <a:pt x="541462" y="90511"/>
                  <a:pt x="540993" y="90292"/>
                </a:cubicBezTo>
                <a:cubicBezTo>
                  <a:pt x="540526" y="90076"/>
                  <a:pt x="540216" y="89784"/>
                  <a:pt x="540061" y="89409"/>
                </a:cubicBezTo>
                <a:cubicBezTo>
                  <a:pt x="539904" y="89036"/>
                  <a:pt x="539888" y="88600"/>
                  <a:pt x="540012" y="88102"/>
                </a:cubicBezTo>
                <a:lnTo>
                  <a:pt x="543089" y="72345"/>
                </a:lnTo>
                <a:cubicBezTo>
                  <a:pt x="542092" y="74459"/>
                  <a:pt x="540523" y="76680"/>
                  <a:pt x="538381" y="79013"/>
                </a:cubicBezTo>
                <a:cubicBezTo>
                  <a:pt x="536238" y="81346"/>
                  <a:pt x="533719" y="83506"/>
                  <a:pt x="530831" y="85492"/>
                </a:cubicBezTo>
                <a:cubicBezTo>
                  <a:pt x="527940" y="87484"/>
                  <a:pt x="524773" y="89097"/>
                  <a:pt x="521320" y="90342"/>
                </a:cubicBezTo>
                <a:cubicBezTo>
                  <a:pt x="517872" y="91587"/>
                  <a:pt x="514375" y="92211"/>
                  <a:pt x="510834" y="92211"/>
                </a:cubicBezTo>
                <a:cubicBezTo>
                  <a:pt x="506603" y="92211"/>
                  <a:pt x="503043" y="91634"/>
                  <a:pt x="500155" y="90486"/>
                </a:cubicBezTo>
                <a:cubicBezTo>
                  <a:pt x="497265" y="89334"/>
                  <a:pt x="494932" y="87750"/>
                  <a:pt x="493164" y="85727"/>
                </a:cubicBezTo>
                <a:cubicBezTo>
                  <a:pt x="491390" y="83707"/>
                  <a:pt x="490115" y="81313"/>
                  <a:pt x="489341" y="78545"/>
                </a:cubicBezTo>
                <a:cubicBezTo>
                  <a:pt x="488564" y="75783"/>
                  <a:pt x="488175" y="72753"/>
                  <a:pt x="488175" y="69455"/>
                </a:cubicBezTo>
                <a:cubicBezTo>
                  <a:pt x="488175" y="67406"/>
                  <a:pt x="488315" y="65308"/>
                  <a:pt x="488595" y="63166"/>
                </a:cubicBezTo>
                <a:cubicBezTo>
                  <a:pt x="488872" y="61019"/>
                  <a:pt x="489233" y="58864"/>
                  <a:pt x="489669" y="56686"/>
                </a:cubicBezTo>
                <a:lnTo>
                  <a:pt x="500016" y="4101"/>
                </a:lnTo>
                <a:cubicBezTo>
                  <a:pt x="500137" y="3665"/>
                  <a:pt x="500354" y="3265"/>
                  <a:pt x="500667" y="2890"/>
                </a:cubicBezTo>
                <a:cubicBezTo>
                  <a:pt x="500977" y="2517"/>
                  <a:pt x="501458" y="2207"/>
                  <a:pt x="502109" y="1958"/>
                </a:cubicBezTo>
                <a:cubicBezTo>
                  <a:pt x="502763" y="1707"/>
                  <a:pt x="503605" y="1538"/>
                  <a:pt x="504631" y="1444"/>
                </a:cubicBezTo>
                <a:cubicBezTo>
                  <a:pt x="505653" y="1350"/>
                  <a:pt x="506917" y="1307"/>
                  <a:pt x="508407" y="1307"/>
                </a:cubicBezTo>
                <a:cubicBezTo>
                  <a:pt x="509897" y="1307"/>
                  <a:pt x="511124" y="1350"/>
                  <a:pt x="512089" y="1444"/>
                </a:cubicBezTo>
                <a:cubicBezTo>
                  <a:pt x="513051" y="1538"/>
                  <a:pt x="513800" y="1707"/>
                  <a:pt x="514329" y="1958"/>
                </a:cubicBezTo>
                <a:cubicBezTo>
                  <a:pt x="514858" y="2207"/>
                  <a:pt x="515196" y="2517"/>
                  <a:pt x="515354" y="2890"/>
                </a:cubicBezTo>
                <a:cubicBezTo>
                  <a:pt x="515509" y="3265"/>
                  <a:pt x="515553" y="3665"/>
                  <a:pt x="515492" y="4101"/>
                </a:cubicBezTo>
                <a:lnTo>
                  <a:pt x="505236" y="56124"/>
                </a:lnTo>
                <a:cubicBezTo>
                  <a:pt x="504860" y="57740"/>
                  <a:pt x="504584" y="59422"/>
                  <a:pt x="504396" y="61160"/>
                </a:cubicBezTo>
                <a:cubicBezTo>
                  <a:pt x="504209" y="62899"/>
                  <a:pt x="504115" y="64671"/>
                  <a:pt x="504115" y="66478"/>
                </a:cubicBezTo>
                <a:cubicBezTo>
                  <a:pt x="504115" y="68338"/>
                  <a:pt x="504285" y="70031"/>
                  <a:pt x="504631" y="71554"/>
                </a:cubicBezTo>
                <a:cubicBezTo>
                  <a:pt x="504972" y="73077"/>
                  <a:pt x="505563" y="74398"/>
                  <a:pt x="506401" y="75518"/>
                </a:cubicBezTo>
                <a:cubicBezTo>
                  <a:pt x="507241" y="76637"/>
                  <a:pt x="508328" y="77504"/>
                  <a:pt x="509664" y="78128"/>
                </a:cubicBezTo>
                <a:cubicBezTo>
                  <a:pt x="511003" y="78746"/>
                  <a:pt x="512633" y="79060"/>
                  <a:pt x="514560" y="79060"/>
                </a:cubicBezTo>
                <a:cubicBezTo>
                  <a:pt x="517856" y="79060"/>
                  <a:pt x="521226" y="78110"/>
                  <a:pt x="524675" y="76215"/>
                </a:cubicBezTo>
                <a:cubicBezTo>
                  <a:pt x="528127" y="74321"/>
                  <a:pt x="531342" y="71694"/>
                  <a:pt x="534324" y="68338"/>
                </a:cubicBezTo>
                <a:cubicBezTo>
                  <a:pt x="537308" y="64981"/>
                  <a:pt x="539964" y="60988"/>
                  <a:pt x="542298" y="56355"/>
                </a:cubicBezTo>
                <a:cubicBezTo>
                  <a:pt x="544629" y="51724"/>
                  <a:pt x="546354" y="46681"/>
                  <a:pt x="547470" y="41209"/>
                </a:cubicBezTo>
                <a:lnTo>
                  <a:pt x="554840" y="4101"/>
                </a:lnTo>
                <a:cubicBezTo>
                  <a:pt x="554902" y="3665"/>
                  <a:pt x="555099" y="3265"/>
                  <a:pt x="555445" y="2890"/>
                </a:cubicBezTo>
                <a:cubicBezTo>
                  <a:pt x="555786" y="2517"/>
                  <a:pt x="556283" y="2207"/>
                  <a:pt x="556935" y="1958"/>
                </a:cubicBezTo>
                <a:cubicBezTo>
                  <a:pt x="557586" y="1707"/>
                  <a:pt x="558429" y="1538"/>
                  <a:pt x="559452" y="1444"/>
                </a:cubicBezTo>
                <a:cubicBezTo>
                  <a:pt x="560478" y="1350"/>
                  <a:pt x="561734" y="1307"/>
                  <a:pt x="563227" y="1307"/>
                </a:cubicBezTo>
                <a:cubicBezTo>
                  <a:pt x="564718" y="1307"/>
                  <a:pt x="565949" y="1350"/>
                  <a:pt x="566910" y="1444"/>
                </a:cubicBezTo>
                <a:cubicBezTo>
                  <a:pt x="567871" y="1538"/>
                  <a:pt x="568621" y="1707"/>
                  <a:pt x="569149" y="1958"/>
                </a:cubicBezTo>
                <a:cubicBezTo>
                  <a:pt x="569675" y="2207"/>
                  <a:pt x="570021" y="2517"/>
                  <a:pt x="570172" y="2890"/>
                </a:cubicBezTo>
                <a:cubicBezTo>
                  <a:pt x="570327" y="3265"/>
                  <a:pt x="570373" y="3665"/>
                  <a:pt x="570312" y="4101"/>
                </a:cubicBezTo>
                <a:close/>
                <a:moveTo>
                  <a:pt x="688831" y="87268"/>
                </a:moveTo>
                <a:cubicBezTo>
                  <a:pt x="688706" y="88636"/>
                  <a:pt x="688119" y="89597"/>
                  <a:pt x="687060" y="90154"/>
                </a:cubicBezTo>
                <a:cubicBezTo>
                  <a:pt x="686002" y="90713"/>
                  <a:pt x="684043" y="90994"/>
                  <a:pt x="681185" y="90994"/>
                </a:cubicBezTo>
                <a:cubicBezTo>
                  <a:pt x="679568" y="90994"/>
                  <a:pt x="678261" y="90965"/>
                  <a:pt x="677268" y="90904"/>
                </a:cubicBezTo>
                <a:cubicBezTo>
                  <a:pt x="676275" y="90839"/>
                  <a:pt x="675530" y="90716"/>
                  <a:pt x="675033" y="90533"/>
                </a:cubicBezTo>
                <a:cubicBezTo>
                  <a:pt x="674536" y="90342"/>
                  <a:pt x="674209" y="90080"/>
                  <a:pt x="674054" y="89737"/>
                </a:cubicBezTo>
                <a:cubicBezTo>
                  <a:pt x="673895" y="89395"/>
                  <a:pt x="673848" y="88945"/>
                  <a:pt x="673913" y="88384"/>
                </a:cubicBezTo>
                <a:lnTo>
                  <a:pt x="677458" y="39434"/>
                </a:lnTo>
                <a:cubicBezTo>
                  <a:pt x="677582" y="38192"/>
                  <a:pt x="677751" y="36544"/>
                  <a:pt x="677971" y="34495"/>
                </a:cubicBezTo>
                <a:cubicBezTo>
                  <a:pt x="678186" y="32443"/>
                  <a:pt x="678435" y="30222"/>
                  <a:pt x="678716" y="27828"/>
                </a:cubicBezTo>
                <a:cubicBezTo>
                  <a:pt x="678996" y="25434"/>
                  <a:pt x="679288" y="22993"/>
                  <a:pt x="679601" y="20509"/>
                </a:cubicBezTo>
                <a:cubicBezTo>
                  <a:pt x="679915" y="18021"/>
                  <a:pt x="680221" y="15754"/>
                  <a:pt x="680533" y="13702"/>
                </a:cubicBezTo>
                <a:lnTo>
                  <a:pt x="680347" y="13702"/>
                </a:lnTo>
                <a:cubicBezTo>
                  <a:pt x="679415" y="15505"/>
                  <a:pt x="678416" y="17399"/>
                  <a:pt x="677362" y="19390"/>
                </a:cubicBezTo>
                <a:cubicBezTo>
                  <a:pt x="676303" y="21380"/>
                  <a:pt x="675235" y="23399"/>
                  <a:pt x="674146" y="25448"/>
                </a:cubicBezTo>
                <a:cubicBezTo>
                  <a:pt x="673059" y="27500"/>
                  <a:pt x="671972" y="29553"/>
                  <a:pt x="670885" y="31601"/>
                </a:cubicBezTo>
                <a:cubicBezTo>
                  <a:pt x="669795" y="33656"/>
                  <a:pt x="668783" y="35586"/>
                  <a:pt x="667855" y="37386"/>
                </a:cubicBezTo>
                <a:lnTo>
                  <a:pt x="640440" y="87077"/>
                </a:lnTo>
                <a:cubicBezTo>
                  <a:pt x="640066" y="87825"/>
                  <a:pt x="639682" y="88445"/>
                  <a:pt x="639278" y="88945"/>
                </a:cubicBezTo>
                <a:cubicBezTo>
                  <a:pt x="638871" y="89442"/>
                  <a:pt x="638345" y="89845"/>
                  <a:pt x="637693" y="90154"/>
                </a:cubicBezTo>
                <a:cubicBezTo>
                  <a:pt x="637042" y="90468"/>
                  <a:pt x="636232" y="90680"/>
                  <a:pt x="635266" y="90810"/>
                </a:cubicBezTo>
                <a:cubicBezTo>
                  <a:pt x="634303" y="90933"/>
                  <a:pt x="633139" y="90994"/>
                  <a:pt x="631772" y="90994"/>
                </a:cubicBezTo>
                <a:cubicBezTo>
                  <a:pt x="630526" y="90994"/>
                  <a:pt x="629485" y="90933"/>
                  <a:pt x="628646" y="90810"/>
                </a:cubicBezTo>
                <a:cubicBezTo>
                  <a:pt x="627808" y="90680"/>
                  <a:pt x="627123" y="90482"/>
                  <a:pt x="626598" y="90201"/>
                </a:cubicBezTo>
                <a:cubicBezTo>
                  <a:pt x="626069" y="89925"/>
                  <a:pt x="625662" y="89532"/>
                  <a:pt x="625385" y="89036"/>
                </a:cubicBezTo>
                <a:cubicBezTo>
                  <a:pt x="625104" y="88538"/>
                  <a:pt x="624935" y="87919"/>
                  <a:pt x="624871" y="87174"/>
                </a:cubicBezTo>
                <a:lnTo>
                  <a:pt x="617785" y="37386"/>
                </a:lnTo>
                <a:cubicBezTo>
                  <a:pt x="617473" y="35334"/>
                  <a:pt x="617181" y="33238"/>
                  <a:pt x="616900" y="31089"/>
                </a:cubicBezTo>
                <a:cubicBezTo>
                  <a:pt x="616619" y="28948"/>
                  <a:pt x="616375" y="26849"/>
                  <a:pt x="616158" y="24796"/>
                </a:cubicBezTo>
                <a:cubicBezTo>
                  <a:pt x="615939" y="22748"/>
                  <a:pt x="615752" y="20772"/>
                  <a:pt x="615597" y="18878"/>
                </a:cubicBezTo>
                <a:cubicBezTo>
                  <a:pt x="615442" y="16985"/>
                  <a:pt x="615301" y="15256"/>
                  <a:pt x="615175" y="13702"/>
                </a:cubicBezTo>
                <a:lnTo>
                  <a:pt x="614989" y="13702"/>
                </a:lnTo>
                <a:cubicBezTo>
                  <a:pt x="614492" y="15692"/>
                  <a:pt x="613934" y="17773"/>
                  <a:pt x="613311" y="19948"/>
                </a:cubicBezTo>
                <a:cubicBezTo>
                  <a:pt x="612691" y="22126"/>
                  <a:pt x="612069" y="24333"/>
                  <a:pt x="611445" y="26568"/>
                </a:cubicBezTo>
                <a:cubicBezTo>
                  <a:pt x="610827" y="28807"/>
                  <a:pt x="610172" y="31028"/>
                  <a:pt x="609487" y="33232"/>
                </a:cubicBezTo>
                <a:cubicBezTo>
                  <a:pt x="608808" y="35442"/>
                  <a:pt x="608153" y="37508"/>
                  <a:pt x="607529" y="39434"/>
                </a:cubicBezTo>
                <a:lnTo>
                  <a:pt x="592240" y="87545"/>
                </a:lnTo>
                <a:cubicBezTo>
                  <a:pt x="591988" y="88286"/>
                  <a:pt x="591697" y="88895"/>
                  <a:pt x="591354" y="89359"/>
                </a:cubicBezTo>
                <a:cubicBezTo>
                  <a:pt x="591009" y="89827"/>
                  <a:pt x="590530" y="90170"/>
                  <a:pt x="589907" y="90388"/>
                </a:cubicBezTo>
                <a:cubicBezTo>
                  <a:pt x="589288" y="90608"/>
                  <a:pt x="588464" y="90763"/>
                  <a:pt x="587438" y="90857"/>
                </a:cubicBezTo>
                <a:cubicBezTo>
                  <a:pt x="586411" y="90947"/>
                  <a:pt x="585090" y="90994"/>
                  <a:pt x="583473" y="90994"/>
                </a:cubicBezTo>
                <a:cubicBezTo>
                  <a:pt x="581919" y="90994"/>
                  <a:pt x="580695" y="90933"/>
                  <a:pt x="579795" y="90810"/>
                </a:cubicBezTo>
                <a:cubicBezTo>
                  <a:pt x="578895" y="90680"/>
                  <a:pt x="578244" y="90468"/>
                  <a:pt x="577836" y="90154"/>
                </a:cubicBezTo>
                <a:cubicBezTo>
                  <a:pt x="577433" y="89845"/>
                  <a:pt x="577228" y="89456"/>
                  <a:pt x="577228" y="88989"/>
                </a:cubicBezTo>
                <a:cubicBezTo>
                  <a:pt x="577228" y="88524"/>
                  <a:pt x="577351" y="87948"/>
                  <a:pt x="577602" y="87268"/>
                </a:cubicBezTo>
                <a:lnTo>
                  <a:pt x="602778" y="7827"/>
                </a:lnTo>
                <a:cubicBezTo>
                  <a:pt x="603457" y="5843"/>
                  <a:pt x="604455" y="4334"/>
                  <a:pt x="605762" y="3304"/>
                </a:cubicBezTo>
                <a:cubicBezTo>
                  <a:pt x="607065" y="2279"/>
                  <a:pt x="608833" y="1768"/>
                  <a:pt x="611072" y="1768"/>
                </a:cubicBezTo>
                <a:lnTo>
                  <a:pt x="617598" y="1768"/>
                </a:lnTo>
                <a:cubicBezTo>
                  <a:pt x="619398" y="1768"/>
                  <a:pt x="620893" y="1909"/>
                  <a:pt x="622076" y="2189"/>
                </a:cubicBezTo>
                <a:cubicBezTo>
                  <a:pt x="623254" y="2470"/>
                  <a:pt x="624233" y="2952"/>
                  <a:pt x="625014" y="3632"/>
                </a:cubicBezTo>
                <a:cubicBezTo>
                  <a:pt x="625789" y="4317"/>
                  <a:pt x="626379" y="5235"/>
                  <a:pt x="626782" y="6383"/>
                </a:cubicBezTo>
                <a:cubicBezTo>
                  <a:pt x="627185" y="7535"/>
                  <a:pt x="627480" y="8982"/>
                  <a:pt x="627667" y="10721"/>
                </a:cubicBezTo>
                <a:lnTo>
                  <a:pt x="632980" y="46430"/>
                </a:lnTo>
                <a:cubicBezTo>
                  <a:pt x="633294" y="48604"/>
                  <a:pt x="633571" y="50792"/>
                  <a:pt x="633820" y="52999"/>
                </a:cubicBezTo>
                <a:cubicBezTo>
                  <a:pt x="634072" y="55207"/>
                  <a:pt x="634321" y="57381"/>
                  <a:pt x="634568" y="59526"/>
                </a:cubicBezTo>
                <a:cubicBezTo>
                  <a:pt x="634817" y="61672"/>
                  <a:pt x="635015" y="63770"/>
                  <a:pt x="635174" y="65819"/>
                </a:cubicBezTo>
                <a:cubicBezTo>
                  <a:pt x="635329" y="67871"/>
                  <a:pt x="635469" y="69829"/>
                  <a:pt x="635594" y="71694"/>
                </a:cubicBezTo>
                <a:lnTo>
                  <a:pt x="635779" y="71694"/>
                </a:lnTo>
                <a:cubicBezTo>
                  <a:pt x="636714" y="69768"/>
                  <a:pt x="637707" y="67734"/>
                  <a:pt x="638763" y="65585"/>
                </a:cubicBezTo>
                <a:cubicBezTo>
                  <a:pt x="639821" y="63443"/>
                  <a:pt x="640908" y="61268"/>
                  <a:pt x="642028" y="59058"/>
                </a:cubicBezTo>
                <a:cubicBezTo>
                  <a:pt x="643147" y="56855"/>
                  <a:pt x="644264" y="54662"/>
                  <a:pt x="645384" y="52485"/>
                </a:cubicBezTo>
                <a:cubicBezTo>
                  <a:pt x="646502" y="50310"/>
                  <a:pt x="647652" y="48229"/>
                  <a:pt x="648831" y="46246"/>
                </a:cubicBezTo>
                <a:lnTo>
                  <a:pt x="668038" y="10721"/>
                </a:lnTo>
                <a:cubicBezTo>
                  <a:pt x="668844" y="9165"/>
                  <a:pt x="669668" y="7815"/>
                  <a:pt x="670512" y="6663"/>
                </a:cubicBezTo>
                <a:cubicBezTo>
                  <a:pt x="671346" y="5515"/>
                  <a:pt x="672278" y="4583"/>
                  <a:pt x="673304" y="3869"/>
                </a:cubicBezTo>
                <a:cubicBezTo>
                  <a:pt x="674331" y="3157"/>
                  <a:pt x="675479" y="2625"/>
                  <a:pt x="676758" y="2279"/>
                </a:cubicBezTo>
                <a:cubicBezTo>
                  <a:pt x="678031" y="1937"/>
                  <a:pt x="679540" y="1768"/>
                  <a:pt x="681279" y="1768"/>
                </a:cubicBezTo>
                <a:lnTo>
                  <a:pt x="689296" y="1768"/>
                </a:lnTo>
                <a:cubicBezTo>
                  <a:pt x="691535" y="1768"/>
                  <a:pt x="693136" y="2236"/>
                  <a:pt x="694102" y="3168"/>
                </a:cubicBezTo>
                <a:cubicBezTo>
                  <a:pt x="695060" y="4101"/>
                  <a:pt x="695419" y="5590"/>
                  <a:pt x="695171" y="7643"/>
                </a:cubicBezTo>
                <a:close/>
                <a:moveTo>
                  <a:pt x="781506" y="88102"/>
                </a:moveTo>
                <a:cubicBezTo>
                  <a:pt x="781445" y="88600"/>
                  <a:pt x="781262" y="89036"/>
                  <a:pt x="780948" y="89409"/>
                </a:cubicBezTo>
                <a:cubicBezTo>
                  <a:pt x="780635" y="89784"/>
                  <a:pt x="780203" y="90076"/>
                  <a:pt x="779645" y="90292"/>
                </a:cubicBezTo>
                <a:cubicBezTo>
                  <a:pt x="779086" y="90511"/>
                  <a:pt x="778352" y="90680"/>
                  <a:pt x="777452" y="90810"/>
                </a:cubicBezTo>
                <a:cubicBezTo>
                  <a:pt x="776549" y="90933"/>
                  <a:pt x="775448" y="90994"/>
                  <a:pt x="774142" y="90994"/>
                </a:cubicBezTo>
                <a:cubicBezTo>
                  <a:pt x="772899" y="90994"/>
                  <a:pt x="771858" y="90933"/>
                  <a:pt x="771019" y="90810"/>
                </a:cubicBezTo>
                <a:cubicBezTo>
                  <a:pt x="770181" y="90680"/>
                  <a:pt x="769529" y="90511"/>
                  <a:pt x="769061" y="90292"/>
                </a:cubicBezTo>
                <a:cubicBezTo>
                  <a:pt x="768596" y="90076"/>
                  <a:pt x="768284" y="89784"/>
                  <a:pt x="768129" y="89409"/>
                </a:cubicBezTo>
                <a:cubicBezTo>
                  <a:pt x="767971" y="89036"/>
                  <a:pt x="767956" y="88600"/>
                  <a:pt x="768078" y="88102"/>
                </a:cubicBezTo>
                <a:lnTo>
                  <a:pt x="771157" y="72345"/>
                </a:lnTo>
                <a:cubicBezTo>
                  <a:pt x="770162" y="74459"/>
                  <a:pt x="768592" y="76680"/>
                  <a:pt x="766448" y="79013"/>
                </a:cubicBezTo>
                <a:cubicBezTo>
                  <a:pt x="764305" y="81346"/>
                  <a:pt x="761789" y="83506"/>
                  <a:pt x="758902" y="85492"/>
                </a:cubicBezTo>
                <a:cubicBezTo>
                  <a:pt x="756011" y="87484"/>
                  <a:pt x="752840" y="89097"/>
                  <a:pt x="749390" y="90342"/>
                </a:cubicBezTo>
                <a:cubicBezTo>
                  <a:pt x="745939" y="91587"/>
                  <a:pt x="742444" y="92211"/>
                  <a:pt x="738900" y="92211"/>
                </a:cubicBezTo>
                <a:cubicBezTo>
                  <a:pt x="734671" y="92211"/>
                  <a:pt x="731114" y="91634"/>
                  <a:pt x="728227" y="90486"/>
                </a:cubicBezTo>
                <a:cubicBezTo>
                  <a:pt x="725335" y="89334"/>
                  <a:pt x="723002" y="87750"/>
                  <a:pt x="721232" y="85727"/>
                </a:cubicBezTo>
                <a:cubicBezTo>
                  <a:pt x="719460" y="83707"/>
                  <a:pt x="718182" y="81313"/>
                  <a:pt x="717408" y="78545"/>
                </a:cubicBezTo>
                <a:cubicBezTo>
                  <a:pt x="716634" y="75783"/>
                  <a:pt x="716246" y="72753"/>
                  <a:pt x="716246" y="69455"/>
                </a:cubicBezTo>
                <a:cubicBezTo>
                  <a:pt x="716246" y="67406"/>
                  <a:pt x="716383" y="65308"/>
                  <a:pt x="716664" y="63166"/>
                </a:cubicBezTo>
                <a:cubicBezTo>
                  <a:pt x="716940" y="61019"/>
                  <a:pt x="717300" y="58864"/>
                  <a:pt x="717736" y="56686"/>
                </a:cubicBezTo>
                <a:lnTo>
                  <a:pt x="728082" y="4101"/>
                </a:lnTo>
                <a:cubicBezTo>
                  <a:pt x="728206" y="3665"/>
                  <a:pt x="728421" y="3265"/>
                  <a:pt x="728734" y="2890"/>
                </a:cubicBezTo>
                <a:cubicBezTo>
                  <a:pt x="729047" y="2517"/>
                  <a:pt x="729530" y="2207"/>
                  <a:pt x="730182" y="1958"/>
                </a:cubicBezTo>
                <a:cubicBezTo>
                  <a:pt x="730833" y="1707"/>
                  <a:pt x="731671" y="1538"/>
                  <a:pt x="732698" y="1444"/>
                </a:cubicBezTo>
                <a:cubicBezTo>
                  <a:pt x="733723" y="1350"/>
                  <a:pt x="734984" y="1307"/>
                  <a:pt x="736474" y="1307"/>
                </a:cubicBezTo>
                <a:cubicBezTo>
                  <a:pt x="737968" y="1307"/>
                  <a:pt x="739192" y="1350"/>
                  <a:pt x="740158" y="1444"/>
                </a:cubicBezTo>
                <a:cubicBezTo>
                  <a:pt x="741121" y="1538"/>
                  <a:pt x="741871" y="1707"/>
                  <a:pt x="742396" y="1958"/>
                </a:cubicBezTo>
                <a:cubicBezTo>
                  <a:pt x="742925" y="2207"/>
                  <a:pt x="743264" y="2517"/>
                  <a:pt x="743423" y="2890"/>
                </a:cubicBezTo>
                <a:cubicBezTo>
                  <a:pt x="743576" y="3265"/>
                  <a:pt x="743623" y="3665"/>
                  <a:pt x="743562" y="4101"/>
                </a:cubicBezTo>
                <a:lnTo>
                  <a:pt x="733301" y="56124"/>
                </a:lnTo>
                <a:cubicBezTo>
                  <a:pt x="732929" y="57740"/>
                  <a:pt x="732650" y="59422"/>
                  <a:pt x="732467" y="61160"/>
                </a:cubicBezTo>
                <a:cubicBezTo>
                  <a:pt x="732277" y="62899"/>
                  <a:pt x="732187" y="64671"/>
                  <a:pt x="732187" y="66478"/>
                </a:cubicBezTo>
                <a:cubicBezTo>
                  <a:pt x="732187" y="68338"/>
                  <a:pt x="732356" y="70031"/>
                  <a:pt x="732698" y="71554"/>
                </a:cubicBezTo>
                <a:cubicBezTo>
                  <a:pt x="733039" y="73077"/>
                  <a:pt x="733629" y="74398"/>
                  <a:pt x="734473" y="75518"/>
                </a:cubicBezTo>
                <a:cubicBezTo>
                  <a:pt x="735308" y="76637"/>
                  <a:pt x="736394" y="77504"/>
                  <a:pt x="737734" y="78128"/>
                </a:cubicBezTo>
                <a:cubicBezTo>
                  <a:pt x="739069" y="78746"/>
                  <a:pt x="740701" y="79060"/>
                  <a:pt x="742630" y="79060"/>
                </a:cubicBezTo>
                <a:cubicBezTo>
                  <a:pt x="745925" y="79060"/>
                  <a:pt x="749294" y="78110"/>
                  <a:pt x="752745" y="76215"/>
                </a:cubicBezTo>
                <a:cubicBezTo>
                  <a:pt x="756195" y="74321"/>
                  <a:pt x="759409" y="71694"/>
                  <a:pt x="762394" y="68338"/>
                </a:cubicBezTo>
                <a:cubicBezTo>
                  <a:pt x="765379" y="64981"/>
                  <a:pt x="768035" y="60988"/>
                  <a:pt x="770364" y="56355"/>
                </a:cubicBezTo>
                <a:cubicBezTo>
                  <a:pt x="772698" y="51724"/>
                  <a:pt x="774422" y="46681"/>
                  <a:pt x="775541" y="41209"/>
                </a:cubicBezTo>
                <a:lnTo>
                  <a:pt x="782907" y="4101"/>
                </a:lnTo>
                <a:cubicBezTo>
                  <a:pt x="782967" y="3665"/>
                  <a:pt x="783170" y="3265"/>
                  <a:pt x="783512" y="2890"/>
                </a:cubicBezTo>
                <a:cubicBezTo>
                  <a:pt x="783853" y="2517"/>
                  <a:pt x="784355" y="2207"/>
                  <a:pt x="785006" y="1958"/>
                </a:cubicBezTo>
                <a:cubicBezTo>
                  <a:pt x="785658" y="1707"/>
                  <a:pt x="786496" y="1538"/>
                  <a:pt x="787522" y="1444"/>
                </a:cubicBezTo>
                <a:cubicBezTo>
                  <a:pt x="788548" y="1350"/>
                  <a:pt x="789804" y="1307"/>
                  <a:pt x="791295" y="1307"/>
                </a:cubicBezTo>
                <a:cubicBezTo>
                  <a:pt x="792789" y="1307"/>
                  <a:pt x="794016" y="1350"/>
                  <a:pt x="794981" y="1444"/>
                </a:cubicBezTo>
                <a:cubicBezTo>
                  <a:pt x="795942" y="1538"/>
                  <a:pt x="796688" y="1707"/>
                  <a:pt x="797217" y="1958"/>
                </a:cubicBezTo>
                <a:cubicBezTo>
                  <a:pt x="797746" y="2207"/>
                  <a:pt x="798088" y="2517"/>
                  <a:pt x="798243" y="2890"/>
                </a:cubicBezTo>
                <a:cubicBezTo>
                  <a:pt x="798397" y="3265"/>
                  <a:pt x="798444" y="3665"/>
                  <a:pt x="798379" y="410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883707" y="6477024"/>
            <a:ext cx="1504217" cy="92211"/>
          </a:xfrm>
          <a:custGeom>
            <a:avLst/>
            <a:gdLst/>
            <a:ahLst/>
            <a:cxnLst/>
            <a:rect l="l" t="t" r="r" b="b"/>
            <a:pathLst>
              <a:path w="1504217" h="92211">
                <a:moveTo>
                  <a:pt x="70978" y="88102"/>
                </a:moveTo>
                <a:cubicBezTo>
                  <a:pt x="70917" y="88600"/>
                  <a:pt x="70719" y="89020"/>
                  <a:pt x="70374" y="89363"/>
                </a:cubicBezTo>
                <a:cubicBezTo>
                  <a:pt x="70032" y="89709"/>
                  <a:pt x="69549" y="90000"/>
                  <a:pt x="68930" y="90245"/>
                </a:cubicBezTo>
                <a:cubicBezTo>
                  <a:pt x="68307" y="90497"/>
                  <a:pt x="67483" y="90680"/>
                  <a:pt x="66457" y="90810"/>
                </a:cubicBezTo>
                <a:cubicBezTo>
                  <a:pt x="65431" y="90933"/>
                  <a:pt x="64174" y="90994"/>
                  <a:pt x="62683" y="90994"/>
                </a:cubicBezTo>
                <a:cubicBezTo>
                  <a:pt x="61194" y="90994"/>
                  <a:pt x="59962" y="90933"/>
                  <a:pt x="59001" y="90810"/>
                </a:cubicBezTo>
                <a:cubicBezTo>
                  <a:pt x="58039" y="90680"/>
                  <a:pt x="57295" y="90497"/>
                  <a:pt x="56765" y="90245"/>
                </a:cubicBezTo>
                <a:cubicBezTo>
                  <a:pt x="56236" y="90000"/>
                  <a:pt x="55880" y="89709"/>
                  <a:pt x="55689" y="89363"/>
                </a:cubicBezTo>
                <a:cubicBezTo>
                  <a:pt x="55502" y="89020"/>
                  <a:pt x="55468" y="88600"/>
                  <a:pt x="55598" y="88102"/>
                </a:cubicBezTo>
                <a:lnTo>
                  <a:pt x="70237" y="14821"/>
                </a:lnTo>
                <a:lnTo>
                  <a:pt x="30240" y="14821"/>
                </a:lnTo>
                <a:lnTo>
                  <a:pt x="15506" y="88102"/>
                </a:lnTo>
                <a:cubicBezTo>
                  <a:pt x="15380" y="88600"/>
                  <a:pt x="15164" y="89020"/>
                  <a:pt x="14854" y="89363"/>
                </a:cubicBezTo>
                <a:cubicBezTo>
                  <a:pt x="14541" y="89709"/>
                  <a:pt x="14058" y="90000"/>
                  <a:pt x="13406" y="90245"/>
                </a:cubicBezTo>
                <a:cubicBezTo>
                  <a:pt x="12755" y="90497"/>
                  <a:pt x="11917" y="90680"/>
                  <a:pt x="10891" y="90810"/>
                </a:cubicBezTo>
                <a:cubicBezTo>
                  <a:pt x="9864" y="90933"/>
                  <a:pt x="8608" y="90994"/>
                  <a:pt x="7113" y="90994"/>
                </a:cubicBezTo>
                <a:cubicBezTo>
                  <a:pt x="5623" y="90994"/>
                  <a:pt x="4392" y="90933"/>
                  <a:pt x="3434" y="90810"/>
                </a:cubicBezTo>
                <a:cubicBezTo>
                  <a:pt x="2470" y="90680"/>
                  <a:pt x="1724" y="90497"/>
                  <a:pt x="1199" y="90245"/>
                </a:cubicBezTo>
                <a:cubicBezTo>
                  <a:pt x="669" y="90000"/>
                  <a:pt x="328" y="89709"/>
                  <a:pt x="173" y="89363"/>
                </a:cubicBezTo>
                <a:cubicBezTo>
                  <a:pt x="15" y="89020"/>
                  <a:pt x="0" y="88600"/>
                  <a:pt x="123" y="88102"/>
                </a:cubicBezTo>
                <a:lnTo>
                  <a:pt x="16251" y="7268"/>
                </a:lnTo>
                <a:cubicBezTo>
                  <a:pt x="16626" y="5407"/>
                  <a:pt x="17324" y="4022"/>
                  <a:pt x="18349" y="3121"/>
                </a:cubicBezTo>
                <a:cubicBezTo>
                  <a:pt x="19375" y="2217"/>
                  <a:pt x="20635" y="1768"/>
                  <a:pt x="22126" y="1768"/>
                </a:cubicBezTo>
                <a:lnTo>
                  <a:pt x="83567" y="1768"/>
                </a:lnTo>
                <a:cubicBezTo>
                  <a:pt x="85057" y="1768"/>
                  <a:pt x="86134" y="2217"/>
                  <a:pt x="86786" y="3121"/>
                </a:cubicBezTo>
                <a:cubicBezTo>
                  <a:pt x="87437" y="4022"/>
                  <a:pt x="87578" y="5407"/>
                  <a:pt x="87204" y="7268"/>
                </a:cubicBezTo>
                <a:close/>
                <a:moveTo>
                  <a:pt x="184540" y="31976"/>
                </a:moveTo>
                <a:cubicBezTo>
                  <a:pt x="184540" y="36576"/>
                  <a:pt x="184105" y="41271"/>
                  <a:pt x="183237" y="46055"/>
                </a:cubicBezTo>
                <a:cubicBezTo>
                  <a:pt x="182366" y="50839"/>
                  <a:pt x="181045" y="55454"/>
                  <a:pt x="179273" y="59900"/>
                </a:cubicBezTo>
                <a:cubicBezTo>
                  <a:pt x="177505" y="64343"/>
                  <a:pt x="175249" y="68526"/>
                  <a:pt x="172516" y="72439"/>
                </a:cubicBezTo>
                <a:cubicBezTo>
                  <a:pt x="169780" y="76356"/>
                  <a:pt x="166558" y="79776"/>
                  <a:pt x="162861" y="82696"/>
                </a:cubicBezTo>
                <a:cubicBezTo>
                  <a:pt x="159164" y="85615"/>
                  <a:pt x="154969" y="87933"/>
                  <a:pt x="150279" y="89640"/>
                </a:cubicBezTo>
                <a:cubicBezTo>
                  <a:pt x="145588" y="91353"/>
                  <a:pt x="140350" y="92211"/>
                  <a:pt x="134564" y="92211"/>
                </a:cubicBezTo>
                <a:cubicBezTo>
                  <a:pt x="128603" y="92211"/>
                  <a:pt x="123491" y="91491"/>
                  <a:pt x="119229" y="90062"/>
                </a:cubicBezTo>
                <a:cubicBezTo>
                  <a:pt x="114969" y="88632"/>
                  <a:pt x="111474" y="86551"/>
                  <a:pt x="108743" y="83815"/>
                </a:cubicBezTo>
                <a:cubicBezTo>
                  <a:pt x="106006" y="81083"/>
                  <a:pt x="103986" y="77724"/>
                  <a:pt x="102679" y="73746"/>
                </a:cubicBezTo>
                <a:cubicBezTo>
                  <a:pt x="101373" y="69768"/>
                  <a:pt x="100721" y="65261"/>
                  <a:pt x="100721" y="60228"/>
                </a:cubicBezTo>
                <a:cubicBezTo>
                  <a:pt x="100721" y="55627"/>
                  <a:pt x="101143" y="50937"/>
                  <a:pt x="101981" y="46149"/>
                </a:cubicBezTo>
                <a:cubicBezTo>
                  <a:pt x="102821" y="41364"/>
                  <a:pt x="104141" y="36764"/>
                  <a:pt x="105944" y="32349"/>
                </a:cubicBezTo>
                <a:cubicBezTo>
                  <a:pt x="107744" y="27936"/>
                  <a:pt x="110002" y="23756"/>
                  <a:pt x="112702" y="19810"/>
                </a:cubicBezTo>
                <a:cubicBezTo>
                  <a:pt x="115405" y="15862"/>
                  <a:pt x="118610" y="12427"/>
                  <a:pt x="122306" y="9504"/>
                </a:cubicBezTo>
                <a:cubicBezTo>
                  <a:pt x="126004" y="6588"/>
                  <a:pt x="130202" y="4270"/>
                  <a:pt x="134892" y="2563"/>
                </a:cubicBezTo>
                <a:cubicBezTo>
                  <a:pt x="139587" y="853"/>
                  <a:pt x="144824" y="0"/>
                  <a:pt x="150603" y="0"/>
                </a:cubicBezTo>
                <a:cubicBezTo>
                  <a:pt x="156572" y="0"/>
                  <a:pt x="161684" y="727"/>
                  <a:pt x="165942" y="2189"/>
                </a:cubicBezTo>
                <a:cubicBezTo>
                  <a:pt x="170198" y="3651"/>
                  <a:pt x="173711" y="5749"/>
                  <a:pt x="176480" y="8482"/>
                </a:cubicBezTo>
                <a:cubicBezTo>
                  <a:pt x="179244" y="11218"/>
                  <a:pt x="181279" y="14573"/>
                  <a:pt x="182585" y="18554"/>
                </a:cubicBezTo>
                <a:cubicBezTo>
                  <a:pt x="183888" y="22532"/>
                  <a:pt x="184540" y="27008"/>
                  <a:pt x="184540" y="31976"/>
                </a:cubicBezTo>
                <a:close/>
                <a:moveTo>
                  <a:pt x="168318" y="32908"/>
                </a:moveTo>
                <a:cubicBezTo>
                  <a:pt x="168318" y="29800"/>
                  <a:pt x="167990" y="27004"/>
                  <a:pt x="167339" y="24516"/>
                </a:cubicBezTo>
                <a:cubicBezTo>
                  <a:pt x="166687" y="22032"/>
                  <a:pt x="165600" y="19934"/>
                  <a:pt x="164078" y="18227"/>
                </a:cubicBezTo>
                <a:cubicBezTo>
                  <a:pt x="162555" y="16517"/>
                  <a:pt x="160564" y="15195"/>
                  <a:pt x="158109" y="14263"/>
                </a:cubicBezTo>
                <a:cubicBezTo>
                  <a:pt x="155654" y="13331"/>
                  <a:pt x="152683" y="12862"/>
                  <a:pt x="149202" y="12862"/>
                </a:cubicBezTo>
                <a:cubicBezTo>
                  <a:pt x="145476" y="12862"/>
                  <a:pt x="142089" y="13529"/>
                  <a:pt x="139043" y="14868"/>
                </a:cubicBezTo>
                <a:cubicBezTo>
                  <a:pt x="135998" y="16204"/>
                  <a:pt x="133279" y="18007"/>
                  <a:pt x="130885" y="20275"/>
                </a:cubicBezTo>
                <a:cubicBezTo>
                  <a:pt x="128491" y="22547"/>
                  <a:pt x="126407" y="25204"/>
                  <a:pt x="124639" y="28250"/>
                </a:cubicBezTo>
                <a:cubicBezTo>
                  <a:pt x="122865" y="31295"/>
                  <a:pt x="121403" y="34539"/>
                  <a:pt x="120255" y="37990"/>
                </a:cubicBezTo>
                <a:cubicBezTo>
                  <a:pt x="119106" y="41440"/>
                  <a:pt x="118250" y="44982"/>
                  <a:pt x="117691" y="48618"/>
                </a:cubicBezTo>
                <a:cubicBezTo>
                  <a:pt x="117134" y="52254"/>
                  <a:pt x="116853" y="55815"/>
                  <a:pt x="116853" y="59292"/>
                </a:cubicBezTo>
                <a:cubicBezTo>
                  <a:pt x="116853" y="62406"/>
                  <a:pt x="117194" y="65199"/>
                  <a:pt x="117879" y="67687"/>
                </a:cubicBezTo>
                <a:cubicBezTo>
                  <a:pt x="118560" y="70171"/>
                  <a:pt x="119664" y="72284"/>
                  <a:pt x="121188" y="74023"/>
                </a:cubicBezTo>
                <a:cubicBezTo>
                  <a:pt x="122710" y="75765"/>
                  <a:pt x="124686" y="77105"/>
                  <a:pt x="127109" y="78034"/>
                </a:cubicBezTo>
                <a:cubicBezTo>
                  <a:pt x="129535" y="78966"/>
                  <a:pt x="132484" y="79434"/>
                  <a:pt x="135965" y="79434"/>
                </a:cubicBezTo>
                <a:cubicBezTo>
                  <a:pt x="139756" y="79434"/>
                  <a:pt x="143158" y="78764"/>
                  <a:pt x="146175" y="77429"/>
                </a:cubicBezTo>
                <a:cubicBezTo>
                  <a:pt x="149188" y="76089"/>
                  <a:pt x="151894" y="74276"/>
                  <a:pt x="154289" y="71974"/>
                </a:cubicBezTo>
                <a:cubicBezTo>
                  <a:pt x="156682" y="69674"/>
                  <a:pt x="158764" y="67004"/>
                  <a:pt x="160536" y="63958"/>
                </a:cubicBezTo>
                <a:cubicBezTo>
                  <a:pt x="162302" y="60911"/>
                  <a:pt x="163764" y="57646"/>
                  <a:pt x="164916" y="54165"/>
                </a:cubicBezTo>
                <a:cubicBezTo>
                  <a:pt x="166066" y="50684"/>
                  <a:pt x="166921" y="47142"/>
                  <a:pt x="167480" y="43538"/>
                </a:cubicBezTo>
                <a:cubicBezTo>
                  <a:pt x="168041" y="39935"/>
                  <a:pt x="168318" y="36389"/>
                  <a:pt x="168318" y="32908"/>
                </a:cubicBezTo>
                <a:close/>
                <a:moveTo>
                  <a:pt x="264873" y="88102"/>
                </a:moveTo>
                <a:cubicBezTo>
                  <a:pt x="264813" y="88538"/>
                  <a:pt x="264611" y="88945"/>
                  <a:pt x="264270" y="89316"/>
                </a:cubicBezTo>
                <a:cubicBezTo>
                  <a:pt x="263924" y="89691"/>
                  <a:pt x="263427" y="89986"/>
                  <a:pt x="262774" y="90201"/>
                </a:cubicBezTo>
                <a:cubicBezTo>
                  <a:pt x="262123" y="90421"/>
                  <a:pt x="261298" y="90605"/>
                  <a:pt x="260306" y="90763"/>
                </a:cubicBezTo>
                <a:cubicBezTo>
                  <a:pt x="259309" y="90918"/>
                  <a:pt x="258071" y="90994"/>
                  <a:pt x="256576" y="90994"/>
                </a:cubicBezTo>
                <a:cubicBezTo>
                  <a:pt x="255086" y="90994"/>
                  <a:pt x="253858" y="90918"/>
                  <a:pt x="252893" y="90763"/>
                </a:cubicBezTo>
                <a:cubicBezTo>
                  <a:pt x="251932" y="90605"/>
                  <a:pt x="251187" y="90421"/>
                  <a:pt x="250657" y="90201"/>
                </a:cubicBezTo>
                <a:cubicBezTo>
                  <a:pt x="250132" y="89986"/>
                  <a:pt x="249772" y="89691"/>
                  <a:pt x="249588" y="89316"/>
                </a:cubicBezTo>
                <a:cubicBezTo>
                  <a:pt x="249398" y="88945"/>
                  <a:pt x="249368" y="88538"/>
                  <a:pt x="249491" y="88102"/>
                </a:cubicBezTo>
                <a:lnTo>
                  <a:pt x="264036" y="14821"/>
                </a:lnTo>
                <a:lnTo>
                  <a:pt x="261889" y="14821"/>
                </a:lnTo>
                <a:cubicBezTo>
                  <a:pt x="255985" y="14821"/>
                  <a:pt x="250920" y="15548"/>
                  <a:pt x="246698" y="17010"/>
                </a:cubicBezTo>
                <a:cubicBezTo>
                  <a:pt x="242467" y="18472"/>
                  <a:pt x="238846" y="20729"/>
                  <a:pt x="235833" y="23774"/>
                </a:cubicBezTo>
                <a:cubicBezTo>
                  <a:pt x="232817" y="26820"/>
                  <a:pt x="230286" y="30736"/>
                  <a:pt x="228233" y="35518"/>
                </a:cubicBezTo>
                <a:cubicBezTo>
                  <a:pt x="226180" y="40302"/>
                  <a:pt x="224410" y="45961"/>
                  <a:pt x="222916" y="52488"/>
                </a:cubicBezTo>
                <a:cubicBezTo>
                  <a:pt x="221547" y="58518"/>
                  <a:pt x="220168" y="63676"/>
                  <a:pt x="218769" y="67964"/>
                </a:cubicBezTo>
                <a:cubicBezTo>
                  <a:pt x="217368" y="72255"/>
                  <a:pt x="215914" y="75873"/>
                  <a:pt x="214391" y="78829"/>
                </a:cubicBezTo>
                <a:cubicBezTo>
                  <a:pt x="212869" y="81781"/>
                  <a:pt x="211201" y="84142"/>
                  <a:pt x="209402" y="85914"/>
                </a:cubicBezTo>
                <a:cubicBezTo>
                  <a:pt x="207598" y="87682"/>
                  <a:pt x="205593" y="89036"/>
                  <a:pt x="203386" y="89968"/>
                </a:cubicBezTo>
                <a:cubicBezTo>
                  <a:pt x="201180" y="90904"/>
                  <a:pt x="198723" y="91508"/>
                  <a:pt x="196021" y="91789"/>
                </a:cubicBezTo>
                <a:cubicBezTo>
                  <a:pt x="193317" y="92070"/>
                  <a:pt x="190318" y="92211"/>
                  <a:pt x="187024" y="92211"/>
                </a:cubicBezTo>
                <a:cubicBezTo>
                  <a:pt x="185717" y="92211"/>
                  <a:pt x="184813" y="91962"/>
                  <a:pt x="184316" y="91465"/>
                </a:cubicBezTo>
                <a:cubicBezTo>
                  <a:pt x="183820" y="90969"/>
                  <a:pt x="183571" y="90158"/>
                  <a:pt x="183571" y="89036"/>
                </a:cubicBezTo>
                <a:cubicBezTo>
                  <a:pt x="183571" y="88722"/>
                  <a:pt x="183604" y="88243"/>
                  <a:pt x="183665" y="87592"/>
                </a:cubicBezTo>
                <a:cubicBezTo>
                  <a:pt x="183730" y="86940"/>
                  <a:pt x="183837" y="86191"/>
                  <a:pt x="183992" y="85349"/>
                </a:cubicBezTo>
                <a:cubicBezTo>
                  <a:pt x="184151" y="84513"/>
                  <a:pt x="184350" y="83642"/>
                  <a:pt x="184597" y="82743"/>
                </a:cubicBezTo>
                <a:cubicBezTo>
                  <a:pt x="184850" y="81842"/>
                  <a:pt x="185174" y="81018"/>
                  <a:pt x="185576" y="80273"/>
                </a:cubicBezTo>
                <a:cubicBezTo>
                  <a:pt x="185980" y="79527"/>
                  <a:pt x="186433" y="78937"/>
                  <a:pt x="186930" y="78501"/>
                </a:cubicBezTo>
                <a:cubicBezTo>
                  <a:pt x="187427" y="78067"/>
                  <a:pt x="188050" y="77849"/>
                  <a:pt x="188796" y="77849"/>
                </a:cubicBezTo>
                <a:cubicBezTo>
                  <a:pt x="191528" y="77849"/>
                  <a:pt x="193813" y="77565"/>
                  <a:pt x="195650" y="77007"/>
                </a:cubicBezTo>
                <a:cubicBezTo>
                  <a:pt x="197482" y="76450"/>
                  <a:pt x="199113" y="75193"/>
                  <a:pt x="200542" y="73234"/>
                </a:cubicBezTo>
                <a:cubicBezTo>
                  <a:pt x="201971" y="71276"/>
                  <a:pt x="203293" y="68399"/>
                  <a:pt x="204506" y="64610"/>
                </a:cubicBezTo>
                <a:cubicBezTo>
                  <a:pt x="205715" y="60823"/>
                  <a:pt x="207068" y="55688"/>
                  <a:pt x="208563" y="49222"/>
                </a:cubicBezTo>
                <a:cubicBezTo>
                  <a:pt x="210175" y="42077"/>
                  <a:pt x="212278" y="35583"/>
                  <a:pt x="214856" y="29736"/>
                </a:cubicBezTo>
                <a:cubicBezTo>
                  <a:pt x="217437" y="23897"/>
                  <a:pt x="220882" y="18878"/>
                  <a:pt x="225201" y="14681"/>
                </a:cubicBezTo>
                <a:cubicBezTo>
                  <a:pt x="229526" y="10487"/>
                  <a:pt x="234930" y="7258"/>
                  <a:pt x="241427" y="4986"/>
                </a:cubicBezTo>
                <a:cubicBezTo>
                  <a:pt x="247922" y="2715"/>
                  <a:pt x="255828" y="1583"/>
                  <a:pt x="265155" y="1583"/>
                </a:cubicBezTo>
                <a:cubicBezTo>
                  <a:pt x="267081" y="1583"/>
                  <a:pt x="269132" y="1599"/>
                  <a:pt x="271310" y="1627"/>
                </a:cubicBezTo>
                <a:cubicBezTo>
                  <a:pt x="273485" y="1660"/>
                  <a:pt x="275536" y="1736"/>
                  <a:pt x="277460" y="1865"/>
                </a:cubicBezTo>
                <a:cubicBezTo>
                  <a:pt x="278950" y="1987"/>
                  <a:pt x="280026" y="2470"/>
                  <a:pt x="280678" y="3304"/>
                </a:cubicBezTo>
                <a:cubicBezTo>
                  <a:pt x="281329" y="4148"/>
                  <a:pt x="281474" y="5501"/>
                  <a:pt x="281100" y="7366"/>
                </a:cubicBezTo>
                <a:close/>
                <a:moveTo>
                  <a:pt x="378432" y="31976"/>
                </a:moveTo>
                <a:cubicBezTo>
                  <a:pt x="378432" y="36576"/>
                  <a:pt x="377997" y="41271"/>
                  <a:pt x="377129" y="46055"/>
                </a:cubicBezTo>
                <a:cubicBezTo>
                  <a:pt x="376258" y="50839"/>
                  <a:pt x="374937" y="55454"/>
                  <a:pt x="373165" y="59900"/>
                </a:cubicBezTo>
                <a:cubicBezTo>
                  <a:pt x="371398" y="64343"/>
                  <a:pt x="369141" y="68526"/>
                  <a:pt x="366408" y="72439"/>
                </a:cubicBezTo>
                <a:cubicBezTo>
                  <a:pt x="363672" y="76356"/>
                  <a:pt x="360454" y="79776"/>
                  <a:pt x="356757" y="82696"/>
                </a:cubicBezTo>
                <a:cubicBezTo>
                  <a:pt x="353060" y="85615"/>
                  <a:pt x="348865" y="87933"/>
                  <a:pt x="344172" y="89640"/>
                </a:cubicBezTo>
                <a:cubicBezTo>
                  <a:pt x="339480" y="91353"/>
                  <a:pt x="334243" y="92211"/>
                  <a:pt x="328460" y="92211"/>
                </a:cubicBezTo>
                <a:cubicBezTo>
                  <a:pt x="322495" y="92211"/>
                  <a:pt x="317383" y="91491"/>
                  <a:pt x="313125" y="90062"/>
                </a:cubicBezTo>
                <a:cubicBezTo>
                  <a:pt x="308863" y="88632"/>
                  <a:pt x="305366" y="86551"/>
                  <a:pt x="302635" y="83815"/>
                </a:cubicBezTo>
                <a:cubicBezTo>
                  <a:pt x="299902" y="81083"/>
                  <a:pt x="297878" y="77724"/>
                  <a:pt x="296572" y="73746"/>
                </a:cubicBezTo>
                <a:cubicBezTo>
                  <a:pt x="295265" y="69768"/>
                  <a:pt x="294614" y="65261"/>
                  <a:pt x="294614" y="60228"/>
                </a:cubicBezTo>
                <a:cubicBezTo>
                  <a:pt x="294614" y="55627"/>
                  <a:pt x="295035" y="50937"/>
                  <a:pt x="295877" y="46149"/>
                </a:cubicBezTo>
                <a:cubicBezTo>
                  <a:pt x="296713" y="41364"/>
                  <a:pt x="298033" y="36764"/>
                  <a:pt x="299837" y="32349"/>
                </a:cubicBezTo>
                <a:cubicBezTo>
                  <a:pt x="301636" y="27936"/>
                  <a:pt x="303894" y="23756"/>
                  <a:pt x="306598" y="19810"/>
                </a:cubicBezTo>
                <a:cubicBezTo>
                  <a:pt x="309299" y="15862"/>
                  <a:pt x="312502" y="12427"/>
                  <a:pt x="316200" y="9504"/>
                </a:cubicBezTo>
                <a:cubicBezTo>
                  <a:pt x="319896" y="6588"/>
                  <a:pt x="324094" y="4270"/>
                  <a:pt x="328788" y="2563"/>
                </a:cubicBezTo>
                <a:cubicBezTo>
                  <a:pt x="333479" y="853"/>
                  <a:pt x="338717" y="0"/>
                  <a:pt x="344495" y="0"/>
                </a:cubicBezTo>
                <a:cubicBezTo>
                  <a:pt x="350464" y="0"/>
                  <a:pt x="355576" y="727"/>
                  <a:pt x="359834" y="2189"/>
                </a:cubicBezTo>
                <a:cubicBezTo>
                  <a:pt x="364094" y="3651"/>
                  <a:pt x="367604" y="5749"/>
                  <a:pt x="370372" y="8482"/>
                </a:cubicBezTo>
                <a:cubicBezTo>
                  <a:pt x="373137" y="11218"/>
                  <a:pt x="375171" y="14573"/>
                  <a:pt x="376478" y="18554"/>
                </a:cubicBezTo>
                <a:cubicBezTo>
                  <a:pt x="377781" y="22532"/>
                  <a:pt x="378432" y="27008"/>
                  <a:pt x="378432" y="31976"/>
                </a:cubicBezTo>
                <a:close/>
                <a:moveTo>
                  <a:pt x="362210" y="32908"/>
                </a:moveTo>
                <a:cubicBezTo>
                  <a:pt x="362210" y="29800"/>
                  <a:pt x="361883" y="27004"/>
                  <a:pt x="361231" y="24516"/>
                </a:cubicBezTo>
                <a:cubicBezTo>
                  <a:pt x="360580" y="22032"/>
                  <a:pt x="359492" y="19934"/>
                  <a:pt x="357970" y="18227"/>
                </a:cubicBezTo>
                <a:cubicBezTo>
                  <a:pt x="356447" y="16517"/>
                  <a:pt x="354456" y="15195"/>
                  <a:pt x="352001" y="14263"/>
                </a:cubicBezTo>
                <a:cubicBezTo>
                  <a:pt x="349546" y="13331"/>
                  <a:pt x="346579" y="12862"/>
                  <a:pt x="343098" y="12862"/>
                </a:cubicBezTo>
                <a:cubicBezTo>
                  <a:pt x="339368" y="12862"/>
                  <a:pt x="335981" y="13529"/>
                  <a:pt x="332936" y="14868"/>
                </a:cubicBezTo>
                <a:cubicBezTo>
                  <a:pt x="329890" y="16204"/>
                  <a:pt x="327173" y="18007"/>
                  <a:pt x="324778" y="20275"/>
                </a:cubicBezTo>
                <a:cubicBezTo>
                  <a:pt x="322385" y="22547"/>
                  <a:pt x="320303" y="25204"/>
                  <a:pt x="318531" y="28250"/>
                </a:cubicBezTo>
                <a:cubicBezTo>
                  <a:pt x="316757" y="31295"/>
                  <a:pt x="315299" y="34539"/>
                  <a:pt x="314147" y="37990"/>
                </a:cubicBezTo>
                <a:cubicBezTo>
                  <a:pt x="312999" y="41440"/>
                  <a:pt x="312146" y="44982"/>
                  <a:pt x="311585" y="48618"/>
                </a:cubicBezTo>
                <a:cubicBezTo>
                  <a:pt x="311026" y="52254"/>
                  <a:pt x="310745" y="55815"/>
                  <a:pt x="310745" y="59292"/>
                </a:cubicBezTo>
                <a:cubicBezTo>
                  <a:pt x="310745" y="62406"/>
                  <a:pt x="311087" y="65199"/>
                  <a:pt x="311771" y="67687"/>
                </a:cubicBezTo>
                <a:cubicBezTo>
                  <a:pt x="312452" y="70171"/>
                  <a:pt x="313560" y="72284"/>
                  <a:pt x="315084" y="74023"/>
                </a:cubicBezTo>
                <a:cubicBezTo>
                  <a:pt x="316606" y="75765"/>
                  <a:pt x="318578" y="77105"/>
                  <a:pt x="321002" y="78034"/>
                </a:cubicBezTo>
                <a:cubicBezTo>
                  <a:pt x="323429" y="78966"/>
                  <a:pt x="326376" y="79434"/>
                  <a:pt x="329857" y="79434"/>
                </a:cubicBezTo>
                <a:cubicBezTo>
                  <a:pt x="333648" y="79434"/>
                  <a:pt x="337050" y="78764"/>
                  <a:pt x="340067" y="77429"/>
                </a:cubicBezTo>
                <a:cubicBezTo>
                  <a:pt x="343080" y="76089"/>
                  <a:pt x="345788" y="74276"/>
                  <a:pt x="348182" y="71974"/>
                </a:cubicBezTo>
                <a:cubicBezTo>
                  <a:pt x="350576" y="69674"/>
                  <a:pt x="352656" y="67004"/>
                  <a:pt x="354428" y="63958"/>
                </a:cubicBezTo>
                <a:cubicBezTo>
                  <a:pt x="356196" y="60911"/>
                  <a:pt x="357656" y="57646"/>
                  <a:pt x="358810" y="54165"/>
                </a:cubicBezTo>
                <a:cubicBezTo>
                  <a:pt x="359961" y="50684"/>
                  <a:pt x="360813" y="47142"/>
                  <a:pt x="361376" y="43538"/>
                </a:cubicBezTo>
                <a:cubicBezTo>
                  <a:pt x="361933" y="39935"/>
                  <a:pt x="362210" y="36389"/>
                  <a:pt x="362210" y="32908"/>
                </a:cubicBezTo>
                <a:close/>
                <a:moveTo>
                  <a:pt x="485888" y="38595"/>
                </a:moveTo>
                <a:cubicBezTo>
                  <a:pt x="487012" y="33689"/>
                  <a:pt x="488582" y="28915"/>
                  <a:pt x="490601" y="24286"/>
                </a:cubicBezTo>
                <a:cubicBezTo>
                  <a:pt x="492620" y="19656"/>
                  <a:pt x="495108" y="15548"/>
                  <a:pt x="498060" y="11977"/>
                </a:cubicBezTo>
                <a:cubicBezTo>
                  <a:pt x="501009" y="8402"/>
                  <a:pt x="504415" y="5529"/>
                  <a:pt x="508269" y="3351"/>
                </a:cubicBezTo>
                <a:cubicBezTo>
                  <a:pt x="512123" y="1177"/>
                  <a:pt x="516503" y="90"/>
                  <a:pt x="521417" y="90"/>
                </a:cubicBezTo>
                <a:cubicBezTo>
                  <a:pt x="523343" y="90"/>
                  <a:pt x="525193" y="367"/>
                  <a:pt x="526961" y="929"/>
                </a:cubicBezTo>
                <a:cubicBezTo>
                  <a:pt x="528733" y="1487"/>
                  <a:pt x="529993" y="2142"/>
                  <a:pt x="530738" y="2890"/>
                </a:cubicBezTo>
                <a:cubicBezTo>
                  <a:pt x="531418" y="3571"/>
                  <a:pt x="531763" y="4475"/>
                  <a:pt x="531763" y="5590"/>
                </a:cubicBezTo>
                <a:cubicBezTo>
                  <a:pt x="531763" y="6397"/>
                  <a:pt x="531637" y="7330"/>
                  <a:pt x="531392" y="8388"/>
                </a:cubicBezTo>
                <a:cubicBezTo>
                  <a:pt x="531141" y="9446"/>
                  <a:pt x="530835" y="10472"/>
                  <a:pt x="530460" y="11467"/>
                </a:cubicBezTo>
                <a:cubicBezTo>
                  <a:pt x="530085" y="12464"/>
                  <a:pt x="529618" y="13302"/>
                  <a:pt x="529060" y="13986"/>
                </a:cubicBezTo>
                <a:cubicBezTo>
                  <a:pt x="528502" y="14667"/>
                  <a:pt x="527974" y="15009"/>
                  <a:pt x="527475" y="15009"/>
                </a:cubicBezTo>
                <a:cubicBezTo>
                  <a:pt x="527040" y="15009"/>
                  <a:pt x="526641" y="14901"/>
                  <a:pt x="526267" y="14681"/>
                </a:cubicBezTo>
                <a:cubicBezTo>
                  <a:pt x="525892" y="14461"/>
                  <a:pt x="525456" y="14231"/>
                  <a:pt x="524960" y="13982"/>
                </a:cubicBezTo>
                <a:cubicBezTo>
                  <a:pt x="524459" y="13733"/>
                  <a:pt x="523882" y="13504"/>
                  <a:pt x="523231" y="13284"/>
                </a:cubicBezTo>
                <a:cubicBezTo>
                  <a:pt x="522579" y="13068"/>
                  <a:pt x="521755" y="12960"/>
                  <a:pt x="520766" y="12960"/>
                </a:cubicBezTo>
                <a:cubicBezTo>
                  <a:pt x="518155" y="12960"/>
                  <a:pt x="515776" y="13780"/>
                  <a:pt x="513630" y="15426"/>
                </a:cubicBezTo>
                <a:cubicBezTo>
                  <a:pt x="511485" y="17071"/>
                  <a:pt x="509587" y="19220"/>
                  <a:pt x="507943" y="21859"/>
                </a:cubicBezTo>
                <a:cubicBezTo>
                  <a:pt x="506297" y="24502"/>
                  <a:pt x="504850" y="27514"/>
                  <a:pt x="503609" y="30906"/>
                </a:cubicBezTo>
                <a:cubicBezTo>
                  <a:pt x="502363" y="34294"/>
                  <a:pt x="501368" y="37692"/>
                  <a:pt x="500624" y="41112"/>
                </a:cubicBezTo>
                <a:cubicBezTo>
                  <a:pt x="499878" y="44532"/>
                  <a:pt x="499317" y="47844"/>
                  <a:pt x="498942" y="51045"/>
                </a:cubicBezTo>
                <a:cubicBezTo>
                  <a:pt x="498572" y="54248"/>
                  <a:pt x="498385" y="57028"/>
                  <a:pt x="498385" y="59389"/>
                </a:cubicBezTo>
                <a:cubicBezTo>
                  <a:pt x="498385" y="62434"/>
                  <a:pt x="498464" y="65185"/>
                  <a:pt x="498619" y="67640"/>
                </a:cubicBezTo>
                <a:cubicBezTo>
                  <a:pt x="498774" y="70096"/>
                  <a:pt x="499133" y="72162"/>
                  <a:pt x="499692" y="73840"/>
                </a:cubicBezTo>
                <a:cubicBezTo>
                  <a:pt x="500249" y="75518"/>
                  <a:pt x="501026" y="76805"/>
                  <a:pt x="502021" y="77706"/>
                </a:cubicBezTo>
                <a:cubicBezTo>
                  <a:pt x="503014" y="78610"/>
                  <a:pt x="504321" y="79060"/>
                  <a:pt x="505938" y="79060"/>
                </a:cubicBezTo>
                <a:cubicBezTo>
                  <a:pt x="507366" y="79060"/>
                  <a:pt x="508580" y="78937"/>
                  <a:pt x="509573" y="78685"/>
                </a:cubicBezTo>
                <a:cubicBezTo>
                  <a:pt x="510567" y="78436"/>
                  <a:pt x="511438" y="78159"/>
                  <a:pt x="512187" y="77849"/>
                </a:cubicBezTo>
                <a:cubicBezTo>
                  <a:pt x="512931" y="77537"/>
                  <a:pt x="513587" y="77260"/>
                  <a:pt x="514146" y="77007"/>
                </a:cubicBezTo>
                <a:cubicBezTo>
                  <a:pt x="514703" y="76762"/>
                  <a:pt x="515233" y="76637"/>
                  <a:pt x="515729" y="76637"/>
                </a:cubicBezTo>
                <a:cubicBezTo>
                  <a:pt x="516226" y="76637"/>
                  <a:pt x="516626" y="76852"/>
                  <a:pt x="516939" y="77288"/>
                </a:cubicBezTo>
                <a:cubicBezTo>
                  <a:pt x="517252" y="77724"/>
                  <a:pt x="517407" y="78347"/>
                  <a:pt x="517407" y="79156"/>
                </a:cubicBezTo>
                <a:cubicBezTo>
                  <a:pt x="517407" y="79837"/>
                  <a:pt x="517346" y="80661"/>
                  <a:pt x="517219" y="81623"/>
                </a:cubicBezTo>
                <a:cubicBezTo>
                  <a:pt x="517093" y="82588"/>
                  <a:pt x="516891" y="83534"/>
                  <a:pt x="516611" y="84467"/>
                </a:cubicBezTo>
                <a:cubicBezTo>
                  <a:pt x="516330" y="85400"/>
                  <a:pt x="515992" y="86289"/>
                  <a:pt x="515585" y="87123"/>
                </a:cubicBezTo>
                <a:cubicBezTo>
                  <a:pt x="515182" y="87966"/>
                  <a:pt x="514737" y="88665"/>
                  <a:pt x="514238" y="89226"/>
                </a:cubicBezTo>
                <a:cubicBezTo>
                  <a:pt x="513802" y="89662"/>
                  <a:pt x="513177" y="90062"/>
                  <a:pt x="512370" y="90435"/>
                </a:cubicBezTo>
                <a:cubicBezTo>
                  <a:pt x="511560" y="90810"/>
                  <a:pt x="510645" y="91116"/>
                  <a:pt x="509619" y="91369"/>
                </a:cubicBezTo>
                <a:cubicBezTo>
                  <a:pt x="508594" y="91620"/>
                  <a:pt x="507507" y="91818"/>
                  <a:pt x="506358" y="91977"/>
                </a:cubicBezTo>
                <a:cubicBezTo>
                  <a:pt x="505210" y="92131"/>
                  <a:pt x="504076" y="92211"/>
                  <a:pt x="502953" y="92211"/>
                </a:cubicBezTo>
                <a:cubicBezTo>
                  <a:pt x="499349" y="92211"/>
                  <a:pt x="496293" y="91573"/>
                  <a:pt x="493772" y="90295"/>
                </a:cubicBezTo>
                <a:cubicBezTo>
                  <a:pt x="491257" y="89020"/>
                  <a:pt x="489186" y="87095"/>
                  <a:pt x="487570" y="84513"/>
                </a:cubicBezTo>
                <a:cubicBezTo>
                  <a:pt x="485957" y="81936"/>
                  <a:pt x="484787" y="78764"/>
                  <a:pt x="484075" y="75002"/>
                </a:cubicBezTo>
                <a:cubicBezTo>
                  <a:pt x="483362" y="71244"/>
                  <a:pt x="483001" y="66845"/>
                  <a:pt x="483001" y="61812"/>
                </a:cubicBezTo>
                <a:cubicBezTo>
                  <a:pt x="483001" y="60134"/>
                  <a:pt x="483080" y="58331"/>
                  <a:pt x="483239" y="56402"/>
                </a:cubicBezTo>
                <a:cubicBezTo>
                  <a:pt x="483393" y="54479"/>
                  <a:pt x="483592" y="52552"/>
                  <a:pt x="483841" y="50623"/>
                </a:cubicBezTo>
                <a:lnTo>
                  <a:pt x="464074" y="50623"/>
                </a:lnTo>
                <a:lnTo>
                  <a:pt x="456431" y="88851"/>
                </a:lnTo>
                <a:cubicBezTo>
                  <a:pt x="456368" y="89165"/>
                  <a:pt x="456167" y="89456"/>
                  <a:pt x="455825" y="89734"/>
                </a:cubicBezTo>
                <a:cubicBezTo>
                  <a:pt x="455479" y="90015"/>
                  <a:pt x="454953" y="90245"/>
                  <a:pt x="454241" y="90435"/>
                </a:cubicBezTo>
                <a:cubicBezTo>
                  <a:pt x="453529" y="90623"/>
                  <a:pt x="452687" y="90763"/>
                  <a:pt x="451721" y="90857"/>
                </a:cubicBezTo>
                <a:cubicBezTo>
                  <a:pt x="450760" y="90947"/>
                  <a:pt x="449626" y="90994"/>
                  <a:pt x="448319" y="90994"/>
                </a:cubicBezTo>
                <a:cubicBezTo>
                  <a:pt x="447012" y="90994"/>
                  <a:pt x="445893" y="90947"/>
                  <a:pt x="444964" y="90857"/>
                </a:cubicBezTo>
                <a:cubicBezTo>
                  <a:pt x="444032" y="90763"/>
                  <a:pt x="443268" y="90623"/>
                  <a:pt x="442677" y="90435"/>
                </a:cubicBezTo>
                <a:cubicBezTo>
                  <a:pt x="442087" y="90245"/>
                  <a:pt x="441670" y="90015"/>
                  <a:pt x="441422" y="89734"/>
                </a:cubicBezTo>
                <a:cubicBezTo>
                  <a:pt x="441170" y="89456"/>
                  <a:pt x="441080" y="89165"/>
                  <a:pt x="441141" y="88851"/>
                </a:cubicBezTo>
                <a:lnTo>
                  <a:pt x="448878" y="50623"/>
                </a:lnTo>
                <a:lnTo>
                  <a:pt x="429577" y="50623"/>
                </a:lnTo>
                <a:cubicBezTo>
                  <a:pt x="428584" y="55660"/>
                  <a:pt x="427108" y="60664"/>
                  <a:pt x="425149" y="65635"/>
                </a:cubicBezTo>
                <a:cubicBezTo>
                  <a:pt x="423191" y="70607"/>
                  <a:pt x="420750" y="75067"/>
                  <a:pt x="417832" y="79013"/>
                </a:cubicBezTo>
                <a:cubicBezTo>
                  <a:pt x="414912" y="82962"/>
                  <a:pt x="411412" y="86144"/>
                  <a:pt x="407344" y="88571"/>
                </a:cubicBezTo>
                <a:cubicBezTo>
                  <a:pt x="403272" y="90994"/>
                  <a:pt x="398596" y="92211"/>
                  <a:pt x="393311" y="92211"/>
                </a:cubicBezTo>
                <a:cubicBezTo>
                  <a:pt x="391381" y="92211"/>
                  <a:pt x="389470" y="91926"/>
                  <a:pt x="387576" y="91369"/>
                </a:cubicBezTo>
                <a:cubicBezTo>
                  <a:pt x="385678" y="90810"/>
                  <a:pt x="384297" y="90094"/>
                  <a:pt x="383430" y="89226"/>
                </a:cubicBezTo>
                <a:cubicBezTo>
                  <a:pt x="383116" y="88912"/>
                  <a:pt x="382900" y="88553"/>
                  <a:pt x="382774" y="88149"/>
                </a:cubicBezTo>
                <a:cubicBezTo>
                  <a:pt x="382651" y="87743"/>
                  <a:pt x="382590" y="87297"/>
                  <a:pt x="382590" y="86799"/>
                </a:cubicBezTo>
                <a:cubicBezTo>
                  <a:pt x="382590" y="85990"/>
                  <a:pt x="382698" y="85029"/>
                  <a:pt x="382910" y="83909"/>
                </a:cubicBezTo>
                <a:cubicBezTo>
                  <a:pt x="383134" y="82790"/>
                  <a:pt x="383462" y="81720"/>
                  <a:pt x="383897" y="80694"/>
                </a:cubicBezTo>
                <a:cubicBezTo>
                  <a:pt x="384333" y="79668"/>
                  <a:pt x="384829" y="78797"/>
                  <a:pt x="385388" y="78081"/>
                </a:cubicBezTo>
                <a:cubicBezTo>
                  <a:pt x="385945" y="77368"/>
                  <a:pt x="386597" y="77007"/>
                  <a:pt x="387343" y="77007"/>
                </a:cubicBezTo>
                <a:cubicBezTo>
                  <a:pt x="387839" y="77007"/>
                  <a:pt x="388274" y="77115"/>
                  <a:pt x="388650" y="77335"/>
                </a:cubicBezTo>
                <a:cubicBezTo>
                  <a:pt x="389024" y="77555"/>
                  <a:pt x="389426" y="77785"/>
                  <a:pt x="389862" y="78034"/>
                </a:cubicBezTo>
                <a:cubicBezTo>
                  <a:pt x="390298" y="78285"/>
                  <a:pt x="390874" y="78516"/>
                  <a:pt x="391587" y="78732"/>
                </a:cubicBezTo>
                <a:cubicBezTo>
                  <a:pt x="392299" y="78952"/>
                  <a:pt x="393218" y="79060"/>
                  <a:pt x="394334" y="79060"/>
                </a:cubicBezTo>
                <a:cubicBezTo>
                  <a:pt x="396944" y="79060"/>
                  <a:pt x="399309" y="78249"/>
                  <a:pt x="401426" y="76633"/>
                </a:cubicBezTo>
                <a:cubicBezTo>
                  <a:pt x="403539" y="75020"/>
                  <a:pt x="405418" y="72875"/>
                  <a:pt x="407063" y="70204"/>
                </a:cubicBezTo>
                <a:cubicBezTo>
                  <a:pt x="408711" y="67532"/>
                  <a:pt x="410124" y="64519"/>
                  <a:pt x="411303" y="61160"/>
                </a:cubicBezTo>
                <a:cubicBezTo>
                  <a:pt x="412485" y="57801"/>
                  <a:pt x="413464" y="54418"/>
                  <a:pt x="414241" y="50998"/>
                </a:cubicBezTo>
                <a:cubicBezTo>
                  <a:pt x="415019" y="47578"/>
                  <a:pt x="415591" y="44269"/>
                  <a:pt x="415966" y="41065"/>
                </a:cubicBezTo>
                <a:cubicBezTo>
                  <a:pt x="416340" y="37869"/>
                  <a:pt x="416525" y="35090"/>
                  <a:pt x="416525" y="32724"/>
                </a:cubicBezTo>
                <a:cubicBezTo>
                  <a:pt x="416525" y="28807"/>
                  <a:pt x="416354" y="25556"/>
                  <a:pt x="416013" y="22979"/>
                </a:cubicBezTo>
                <a:cubicBezTo>
                  <a:pt x="415671" y="20401"/>
                  <a:pt x="415188" y="18364"/>
                  <a:pt x="414565" y="16873"/>
                </a:cubicBezTo>
                <a:cubicBezTo>
                  <a:pt x="413947" y="15379"/>
                  <a:pt x="413183" y="14353"/>
                  <a:pt x="412283" y="13796"/>
                </a:cubicBezTo>
                <a:cubicBezTo>
                  <a:pt x="411384" y="13237"/>
                  <a:pt x="410310" y="12960"/>
                  <a:pt x="409065" y="12960"/>
                </a:cubicBezTo>
                <a:cubicBezTo>
                  <a:pt x="407887" y="12960"/>
                  <a:pt x="406800" y="13068"/>
                  <a:pt x="405803" y="13284"/>
                </a:cubicBezTo>
                <a:cubicBezTo>
                  <a:pt x="404810" y="13504"/>
                  <a:pt x="403939" y="13767"/>
                  <a:pt x="403194" y="14076"/>
                </a:cubicBezTo>
                <a:cubicBezTo>
                  <a:pt x="402452" y="14389"/>
                  <a:pt x="401764" y="14667"/>
                  <a:pt x="401145" y="14915"/>
                </a:cubicBezTo>
                <a:cubicBezTo>
                  <a:pt x="400523" y="15164"/>
                  <a:pt x="399960" y="15289"/>
                  <a:pt x="399464" y="15289"/>
                </a:cubicBezTo>
                <a:cubicBezTo>
                  <a:pt x="398902" y="15289"/>
                  <a:pt x="398488" y="15073"/>
                  <a:pt x="398207" y="14638"/>
                </a:cubicBezTo>
                <a:cubicBezTo>
                  <a:pt x="397923" y="14202"/>
                  <a:pt x="397786" y="13518"/>
                  <a:pt x="397786" y="12585"/>
                </a:cubicBezTo>
                <a:cubicBezTo>
                  <a:pt x="397786" y="11963"/>
                  <a:pt x="397847" y="11218"/>
                  <a:pt x="397974" y="10346"/>
                </a:cubicBezTo>
                <a:cubicBezTo>
                  <a:pt x="398099" y="9479"/>
                  <a:pt x="398282" y="8608"/>
                  <a:pt x="398535" y="7737"/>
                </a:cubicBezTo>
                <a:cubicBezTo>
                  <a:pt x="398780" y="6869"/>
                  <a:pt x="399108" y="6012"/>
                  <a:pt x="399514" y="5174"/>
                </a:cubicBezTo>
                <a:cubicBezTo>
                  <a:pt x="399916" y="4334"/>
                  <a:pt x="400364" y="3665"/>
                  <a:pt x="400861" y="3168"/>
                </a:cubicBezTo>
                <a:cubicBezTo>
                  <a:pt x="401545" y="2484"/>
                  <a:pt x="402866" y="1801"/>
                  <a:pt x="404824" y="1116"/>
                </a:cubicBezTo>
                <a:cubicBezTo>
                  <a:pt x="406783" y="435"/>
                  <a:pt x="409224" y="90"/>
                  <a:pt x="412143" y="90"/>
                </a:cubicBezTo>
                <a:cubicBezTo>
                  <a:pt x="415436" y="90"/>
                  <a:pt x="418313" y="647"/>
                  <a:pt x="420769" y="1768"/>
                </a:cubicBezTo>
                <a:cubicBezTo>
                  <a:pt x="423227" y="2890"/>
                  <a:pt x="425261" y="4673"/>
                  <a:pt x="426878" y="7132"/>
                </a:cubicBezTo>
                <a:cubicBezTo>
                  <a:pt x="428491" y="9587"/>
                  <a:pt x="429718" y="12787"/>
                  <a:pt x="430556" y="16733"/>
                </a:cubicBezTo>
                <a:cubicBezTo>
                  <a:pt x="431395" y="20682"/>
                  <a:pt x="431813" y="25485"/>
                  <a:pt x="431813" y="31140"/>
                </a:cubicBezTo>
                <a:cubicBezTo>
                  <a:pt x="431813" y="32194"/>
                  <a:pt x="431769" y="33408"/>
                  <a:pt x="431677" y="34776"/>
                </a:cubicBezTo>
                <a:cubicBezTo>
                  <a:pt x="431583" y="36144"/>
                  <a:pt x="431507" y="37415"/>
                  <a:pt x="431445" y="38595"/>
                </a:cubicBezTo>
                <a:lnTo>
                  <a:pt x="451209" y="38595"/>
                </a:lnTo>
                <a:lnTo>
                  <a:pt x="458204" y="3355"/>
                </a:lnTo>
                <a:cubicBezTo>
                  <a:pt x="458266" y="3041"/>
                  <a:pt x="458464" y="2751"/>
                  <a:pt x="458809" y="2470"/>
                </a:cubicBezTo>
                <a:cubicBezTo>
                  <a:pt x="459152" y="2189"/>
                  <a:pt x="459680" y="1973"/>
                  <a:pt x="460394" y="1815"/>
                </a:cubicBezTo>
                <a:cubicBezTo>
                  <a:pt x="461106" y="1660"/>
                  <a:pt x="461945" y="1538"/>
                  <a:pt x="462910" y="1444"/>
                </a:cubicBezTo>
                <a:cubicBezTo>
                  <a:pt x="463875" y="1350"/>
                  <a:pt x="465009" y="1307"/>
                  <a:pt x="466316" y="1307"/>
                </a:cubicBezTo>
                <a:cubicBezTo>
                  <a:pt x="467623" y="1307"/>
                  <a:pt x="468738" y="1350"/>
                  <a:pt x="469670" y="1444"/>
                </a:cubicBezTo>
                <a:cubicBezTo>
                  <a:pt x="470600" y="1538"/>
                  <a:pt x="471381" y="1660"/>
                  <a:pt x="472000" y="1815"/>
                </a:cubicBezTo>
                <a:cubicBezTo>
                  <a:pt x="472623" y="1973"/>
                  <a:pt x="473058" y="2189"/>
                  <a:pt x="473306" y="2470"/>
                </a:cubicBezTo>
                <a:cubicBezTo>
                  <a:pt x="473555" y="2751"/>
                  <a:pt x="473645" y="3041"/>
                  <a:pt x="473584" y="3355"/>
                </a:cubicBezTo>
                <a:lnTo>
                  <a:pt x="466499" y="38595"/>
                </a:lnTo>
                <a:close/>
                <a:moveTo>
                  <a:pt x="609426" y="88102"/>
                </a:moveTo>
                <a:cubicBezTo>
                  <a:pt x="609365" y="88600"/>
                  <a:pt x="609181" y="89036"/>
                  <a:pt x="608869" y="89409"/>
                </a:cubicBezTo>
                <a:cubicBezTo>
                  <a:pt x="608555" y="89784"/>
                  <a:pt x="608123" y="90076"/>
                  <a:pt x="607566" y="90292"/>
                </a:cubicBezTo>
                <a:cubicBezTo>
                  <a:pt x="607007" y="90511"/>
                  <a:pt x="606273" y="90680"/>
                  <a:pt x="605372" y="90810"/>
                </a:cubicBezTo>
                <a:cubicBezTo>
                  <a:pt x="604469" y="90933"/>
                  <a:pt x="603367" y="90994"/>
                  <a:pt x="602061" y="90994"/>
                </a:cubicBezTo>
                <a:cubicBezTo>
                  <a:pt x="600820" y="90994"/>
                  <a:pt x="599778" y="90933"/>
                  <a:pt x="598944" y="90810"/>
                </a:cubicBezTo>
                <a:cubicBezTo>
                  <a:pt x="598100" y="90680"/>
                  <a:pt x="597449" y="90511"/>
                  <a:pt x="596985" y="90292"/>
                </a:cubicBezTo>
                <a:cubicBezTo>
                  <a:pt x="596517" y="90076"/>
                  <a:pt x="596204" y="89784"/>
                  <a:pt x="596049" y="89409"/>
                </a:cubicBezTo>
                <a:cubicBezTo>
                  <a:pt x="595894" y="89036"/>
                  <a:pt x="595877" y="88600"/>
                  <a:pt x="596002" y="88102"/>
                </a:cubicBezTo>
                <a:lnTo>
                  <a:pt x="599077" y="72345"/>
                </a:lnTo>
                <a:cubicBezTo>
                  <a:pt x="598083" y="74459"/>
                  <a:pt x="596513" y="76680"/>
                  <a:pt x="594371" y="79013"/>
                </a:cubicBezTo>
                <a:cubicBezTo>
                  <a:pt x="592226" y="81346"/>
                  <a:pt x="589709" y="83506"/>
                  <a:pt x="586821" y="85492"/>
                </a:cubicBezTo>
                <a:cubicBezTo>
                  <a:pt x="583931" y="87484"/>
                  <a:pt x="580760" y="89097"/>
                  <a:pt x="577310" y="90342"/>
                </a:cubicBezTo>
                <a:cubicBezTo>
                  <a:pt x="573862" y="91587"/>
                  <a:pt x="570362" y="92211"/>
                  <a:pt x="566820" y="92211"/>
                </a:cubicBezTo>
                <a:cubicBezTo>
                  <a:pt x="562589" y="92211"/>
                  <a:pt x="559034" y="91634"/>
                  <a:pt x="556146" y="90486"/>
                </a:cubicBezTo>
                <a:cubicBezTo>
                  <a:pt x="553255" y="89334"/>
                  <a:pt x="550922" y="87750"/>
                  <a:pt x="549152" y="85727"/>
                </a:cubicBezTo>
                <a:cubicBezTo>
                  <a:pt x="547380" y="83707"/>
                  <a:pt x="546103" y="81313"/>
                  <a:pt x="545328" y="78545"/>
                </a:cubicBezTo>
                <a:cubicBezTo>
                  <a:pt x="544555" y="75783"/>
                  <a:pt x="544166" y="72753"/>
                  <a:pt x="544166" y="69455"/>
                </a:cubicBezTo>
                <a:cubicBezTo>
                  <a:pt x="544166" y="67406"/>
                  <a:pt x="544302" y="65308"/>
                  <a:pt x="544584" y="63166"/>
                </a:cubicBezTo>
                <a:cubicBezTo>
                  <a:pt x="544864" y="61019"/>
                  <a:pt x="545220" y="58864"/>
                  <a:pt x="545656" y="56686"/>
                </a:cubicBezTo>
                <a:lnTo>
                  <a:pt x="556002" y="4101"/>
                </a:lnTo>
                <a:cubicBezTo>
                  <a:pt x="556128" y="3665"/>
                  <a:pt x="556344" y="3265"/>
                  <a:pt x="556654" y="2890"/>
                </a:cubicBezTo>
                <a:cubicBezTo>
                  <a:pt x="556967" y="2517"/>
                  <a:pt x="557450" y="2207"/>
                  <a:pt x="558101" y="1958"/>
                </a:cubicBezTo>
                <a:cubicBezTo>
                  <a:pt x="558753" y="1707"/>
                  <a:pt x="559591" y="1538"/>
                  <a:pt x="560617" y="1444"/>
                </a:cubicBezTo>
                <a:cubicBezTo>
                  <a:pt x="561644" y="1350"/>
                  <a:pt x="562903" y="1307"/>
                  <a:pt x="564397" y="1307"/>
                </a:cubicBezTo>
                <a:cubicBezTo>
                  <a:pt x="565888" y="1307"/>
                  <a:pt x="567116" y="1350"/>
                  <a:pt x="568076" y="1444"/>
                </a:cubicBezTo>
                <a:cubicBezTo>
                  <a:pt x="569042" y="1538"/>
                  <a:pt x="569791" y="1707"/>
                  <a:pt x="570317" y="1958"/>
                </a:cubicBezTo>
                <a:cubicBezTo>
                  <a:pt x="570845" y="2207"/>
                  <a:pt x="571184" y="2517"/>
                  <a:pt x="571342" y="2890"/>
                </a:cubicBezTo>
                <a:cubicBezTo>
                  <a:pt x="571497" y="3265"/>
                  <a:pt x="571543" y="3665"/>
                  <a:pt x="571483" y="4101"/>
                </a:cubicBezTo>
                <a:lnTo>
                  <a:pt x="561222" y="56124"/>
                </a:lnTo>
                <a:cubicBezTo>
                  <a:pt x="560848" y="57740"/>
                  <a:pt x="560570" y="59422"/>
                  <a:pt x="560387" y="61160"/>
                </a:cubicBezTo>
                <a:cubicBezTo>
                  <a:pt x="560196" y="62899"/>
                  <a:pt x="560107" y="64671"/>
                  <a:pt x="560107" y="66478"/>
                </a:cubicBezTo>
                <a:cubicBezTo>
                  <a:pt x="560107" y="68338"/>
                  <a:pt x="560276" y="70031"/>
                  <a:pt x="560617" y="71554"/>
                </a:cubicBezTo>
                <a:cubicBezTo>
                  <a:pt x="560959" y="73077"/>
                  <a:pt x="561550" y="74398"/>
                  <a:pt x="562393" y="75518"/>
                </a:cubicBezTo>
                <a:cubicBezTo>
                  <a:pt x="563227" y="76637"/>
                  <a:pt x="564314" y="77504"/>
                  <a:pt x="565654" y="78128"/>
                </a:cubicBezTo>
                <a:cubicBezTo>
                  <a:pt x="566989" y="78746"/>
                  <a:pt x="568620" y="79060"/>
                  <a:pt x="570550" y="79060"/>
                </a:cubicBezTo>
                <a:cubicBezTo>
                  <a:pt x="573845" y="79060"/>
                  <a:pt x="577214" y="78110"/>
                  <a:pt x="580666" y="76215"/>
                </a:cubicBezTo>
                <a:cubicBezTo>
                  <a:pt x="584115" y="74321"/>
                  <a:pt x="587330" y="71694"/>
                  <a:pt x="590314" y="68338"/>
                </a:cubicBezTo>
                <a:cubicBezTo>
                  <a:pt x="593298" y="64981"/>
                  <a:pt x="595956" y="60988"/>
                  <a:pt x="598288" y="56355"/>
                </a:cubicBezTo>
                <a:cubicBezTo>
                  <a:pt x="600617" y="51724"/>
                  <a:pt x="602342" y="46681"/>
                  <a:pt x="603461" y="41209"/>
                </a:cubicBezTo>
                <a:lnTo>
                  <a:pt x="610827" y="4101"/>
                </a:lnTo>
                <a:cubicBezTo>
                  <a:pt x="610888" y="3665"/>
                  <a:pt x="611090" y="3265"/>
                  <a:pt x="611431" y="2890"/>
                </a:cubicBezTo>
                <a:cubicBezTo>
                  <a:pt x="611777" y="2517"/>
                  <a:pt x="612273" y="2207"/>
                  <a:pt x="612925" y="1958"/>
                </a:cubicBezTo>
                <a:cubicBezTo>
                  <a:pt x="613578" y="1707"/>
                  <a:pt x="614416" y="1538"/>
                  <a:pt x="615442" y="1444"/>
                </a:cubicBezTo>
                <a:cubicBezTo>
                  <a:pt x="616468" y="1350"/>
                  <a:pt x="617724" y="1307"/>
                  <a:pt x="619215" y="1307"/>
                </a:cubicBezTo>
                <a:cubicBezTo>
                  <a:pt x="620709" y="1307"/>
                  <a:pt x="621937" y="1350"/>
                  <a:pt x="622900" y="1444"/>
                </a:cubicBezTo>
                <a:cubicBezTo>
                  <a:pt x="623862" y="1538"/>
                  <a:pt x="624607" y="1707"/>
                  <a:pt x="625138" y="1958"/>
                </a:cubicBezTo>
                <a:cubicBezTo>
                  <a:pt x="625665" y="2207"/>
                  <a:pt x="626009" y="2517"/>
                  <a:pt x="626162" y="2890"/>
                </a:cubicBezTo>
                <a:cubicBezTo>
                  <a:pt x="626317" y="3265"/>
                  <a:pt x="626364" y="3665"/>
                  <a:pt x="626303" y="4101"/>
                </a:cubicBezTo>
                <a:close/>
                <a:moveTo>
                  <a:pt x="760839" y="88102"/>
                </a:moveTo>
                <a:cubicBezTo>
                  <a:pt x="760777" y="88600"/>
                  <a:pt x="760590" y="89020"/>
                  <a:pt x="760277" y="89363"/>
                </a:cubicBezTo>
                <a:cubicBezTo>
                  <a:pt x="759968" y="89709"/>
                  <a:pt x="759485" y="90000"/>
                  <a:pt x="758834" y="90245"/>
                </a:cubicBezTo>
                <a:cubicBezTo>
                  <a:pt x="758182" y="90497"/>
                  <a:pt x="757340" y="90680"/>
                  <a:pt x="756317" y="90810"/>
                </a:cubicBezTo>
                <a:cubicBezTo>
                  <a:pt x="755291" y="90933"/>
                  <a:pt x="754034" y="90994"/>
                  <a:pt x="752541" y="90994"/>
                </a:cubicBezTo>
                <a:cubicBezTo>
                  <a:pt x="751050" y="90994"/>
                  <a:pt x="749820" y="90933"/>
                  <a:pt x="748858" y="90810"/>
                </a:cubicBezTo>
                <a:cubicBezTo>
                  <a:pt x="747897" y="90680"/>
                  <a:pt x="747151" y="90497"/>
                  <a:pt x="746623" y="90245"/>
                </a:cubicBezTo>
                <a:cubicBezTo>
                  <a:pt x="746097" y="90000"/>
                  <a:pt x="745736" y="89709"/>
                  <a:pt x="745550" y="89363"/>
                </a:cubicBezTo>
                <a:cubicBezTo>
                  <a:pt x="745360" y="89020"/>
                  <a:pt x="745330" y="88600"/>
                  <a:pt x="745456" y="88102"/>
                </a:cubicBezTo>
                <a:lnTo>
                  <a:pt x="755802" y="36266"/>
                </a:lnTo>
                <a:cubicBezTo>
                  <a:pt x="756116" y="34462"/>
                  <a:pt x="756378" y="32753"/>
                  <a:pt x="756598" y="31136"/>
                </a:cubicBezTo>
                <a:cubicBezTo>
                  <a:pt x="756817" y="29520"/>
                  <a:pt x="756925" y="27907"/>
                  <a:pt x="756925" y="26291"/>
                </a:cubicBezTo>
                <a:cubicBezTo>
                  <a:pt x="756925" y="22312"/>
                  <a:pt x="756162" y="19141"/>
                  <a:pt x="754639" y="16779"/>
                </a:cubicBezTo>
                <a:cubicBezTo>
                  <a:pt x="753117" y="14418"/>
                  <a:pt x="750455" y="13237"/>
                  <a:pt x="746666" y="13237"/>
                </a:cubicBezTo>
                <a:cubicBezTo>
                  <a:pt x="743558" y="13237"/>
                  <a:pt x="740344" y="14184"/>
                  <a:pt x="737018" y="16078"/>
                </a:cubicBezTo>
                <a:cubicBezTo>
                  <a:pt x="733691" y="17975"/>
                  <a:pt x="730537" y="20585"/>
                  <a:pt x="727556" y="23911"/>
                </a:cubicBezTo>
                <a:cubicBezTo>
                  <a:pt x="724572" y="27237"/>
                  <a:pt x="721930" y="31183"/>
                  <a:pt x="719629" y="35751"/>
                </a:cubicBezTo>
                <a:cubicBezTo>
                  <a:pt x="717329" y="40320"/>
                  <a:pt x="715651" y="45278"/>
                  <a:pt x="714597" y="50623"/>
                </a:cubicBezTo>
                <a:lnTo>
                  <a:pt x="707133" y="88102"/>
                </a:lnTo>
                <a:cubicBezTo>
                  <a:pt x="707012" y="88600"/>
                  <a:pt x="706796" y="89020"/>
                  <a:pt x="706486" y="89363"/>
                </a:cubicBezTo>
                <a:cubicBezTo>
                  <a:pt x="706172" y="89709"/>
                  <a:pt x="705691" y="90000"/>
                  <a:pt x="705040" y="90245"/>
                </a:cubicBezTo>
                <a:cubicBezTo>
                  <a:pt x="704386" y="90497"/>
                  <a:pt x="703548" y="90680"/>
                  <a:pt x="702522" y="90810"/>
                </a:cubicBezTo>
                <a:cubicBezTo>
                  <a:pt x="701496" y="90933"/>
                  <a:pt x="700236" y="90994"/>
                  <a:pt x="698742" y="90994"/>
                </a:cubicBezTo>
                <a:cubicBezTo>
                  <a:pt x="697252" y="90994"/>
                  <a:pt x="696025" y="90933"/>
                  <a:pt x="695063" y="90810"/>
                </a:cubicBezTo>
                <a:cubicBezTo>
                  <a:pt x="694098" y="90680"/>
                  <a:pt x="693368" y="90497"/>
                  <a:pt x="692870" y="90245"/>
                </a:cubicBezTo>
                <a:cubicBezTo>
                  <a:pt x="692374" y="90000"/>
                  <a:pt x="692032" y="89709"/>
                  <a:pt x="691845" y="89363"/>
                </a:cubicBezTo>
                <a:cubicBezTo>
                  <a:pt x="691657" y="89020"/>
                  <a:pt x="691596" y="88600"/>
                  <a:pt x="691657" y="88102"/>
                </a:cubicBezTo>
                <a:lnTo>
                  <a:pt x="702008" y="36266"/>
                </a:lnTo>
                <a:cubicBezTo>
                  <a:pt x="702444" y="34402"/>
                  <a:pt x="702738" y="32565"/>
                  <a:pt x="702897" y="30765"/>
                </a:cubicBezTo>
                <a:cubicBezTo>
                  <a:pt x="703048" y="28966"/>
                  <a:pt x="703127" y="27284"/>
                  <a:pt x="703127" y="25732"/>
                </a:cubicBezTo>
                <a:cubicBezTo>
                  <a:pt x="703127" y="21942"/>
                  <a:pt x="702353" y="18911"/>
                  <a:pt x="700797" y="16639"/>
                </a:cubicBezTo>
                <a:cubicBezTo>
                  <a:pt x="699243" y="14371"/>
                  <a:pt x="696600" y="13237"/>
                  <a:pt x="692870" y="13237"/>
                </a:cubicBezTo>
                <a:cubicBezTo>
                  <a:pt x="689699" y="13237"/>
                  <a:pt x="686469" y="14184"/>
                  <a:pt x="683177" y="16078"/>
                </a:cubicBezTo>
                <a:cubicBezTo>
                  <a:pt x="679878" y="17975"/>
                  <a:pt x="676742" y="20585"/>
                  <a:pt x="673758" y="23911"/>
                </a:cubicBezTo>
                <a:cubicBezTo>
                  <a:pt x="670773" y="27237"/>
                  <a:pt x="668136" y="31183"/>
                  <a:pt x="665830" y="35751"/>
                </a:cubicBezTo>
                <a:cubicBezTo>
                  <a:pt x="663531" y="40320"/>
                  <a:pt x="661853" y="45278"/>
                  <a:pt x="660799" y="50623"/>
                </a:cubicBezTo>
                <a:lnTo>
                  <a:pt x="653339" y="88102"/>
                </a:lnTo>
                <a:cubicBezTo>
                  <a:pt x="653213" y="88600"/>
                  <a:pt x="652997" y="89020"/>
                  <a:pt x="652687" y="89363"/>
                </a:cubicBezTo>
                <a:cubicBezTo>
                  <a:pt x="652375" y="89709"/>
                  <a:pt x="651910" y="90000"/>
                  <a:pt x="651290" y="90245"/>
                </a:cubicBezTo>
                <a:cubicBezTo>
                  <a:pt x="650672" y="90497"/>
                  <a:pt x="649844" y="90680"/>
                  <a:pt x="648817" y="90810"/>
                </a:cubicBezTo>
                <a:cubicBezTo>
                  <a:pt x="647791" y="90933"/>
                  <a:pt x="646532" y="90994"/>
                  <a:pt x="645041" y="90994"/>
                </a:cubicBezTo>
                <a:cubicBezTo>
                  <a:pt x="643486" y="90994"/>
                  <a:pt x="642226" y="90933"/>
                  <a:pt x="641269" y="90810"/>
                </a:cubicBezTo>
                <a:cubicBezTo>
                  <a:pt x="640303" y="90680"/>
                  <a:pt x="639558" y="90497"/>
                  <a:pt x="639032" y="90245"/>
                </a:cubicBezTo>
                <a:cubicBezTo>
                  <a:pt x="638504" y="90000"/>
                  <a:pt x="638161" y="89709"/>
                  <a:pt x="638007" y="89363"/>
                </a:cubicBezTo>
                <a:cubicBezTo>
                  <a:pt x="637848" y="89020"/>
                  <a:pt x="637834" y="88600"/>
                  <a:pt x="637957" y="88102"/>
                </a:cubicBezTo>
                <a:lnTo>
                  <a:pt x="654830" y="4101"/>
                </a:lnTo>
                <a:cubicBezTo>
                  <a:pt x="654895" y="3665"/>
                  <a:pt x="655064" y="3265"/>
                  <a:pt x="655344" y="2890"/>
                </a:cubicBezTo>
                <a:cubicBezTo>
                  <a:pt x="655625" y="2517"/>
                  <a:pt x="656060" y="2207"/>
                  <a:pt x="656647" y="1958"/>
                </a:cubicBezTo>
                <a:cubicBezTo>
                  <a:pt x="657238" y="1707"/>
                  <a:pt x="657987" y="1538"/>
                  <a:pt x="658890" y="1444"/>
                </a:cubicBezTo>
                <a:cubicBezTo>
                  <a:pt x="659787" y="1350"/>
                  <a:pt x="660860" y="1307"/>
                  <a:pt x="662106" y="1307"/>
                </a:cubicBezTo>
                <a:cubicBezTo>
                  <a:pt x="663413" y="1307"/>
                  <a:pt x="664481" y="1350"/>
                  <a:pt x="665324" y="1444"/>
                </a:cubicBezTo>
                <a:cubicBezTo>
                  <a:pt x="666158" y="1538"/>
                  <a:pt x="666809" y="1707"/>
                  <a:pt x="667278" y="1958"/>
                </a:cubicBezTo>
                <a:cubicBezTo>
                  <a:pt x="667743" y="2207"/>
                  <a:pt x="668038" y="2517"/>
                  <a:pt x="668164" y="2890"/>
                </a:cubicBezTo>
                <a:cubicBezTo>
                  <a:pt x="668287" y="3265"/>
                  <a:pt x="668319" y="3665"/>
                  <a:pt x="668257" y="4101"/>
                </a:cubicBezTo>
                <a:lnTo>
                  <a:pt x="665089" y="20138"/>
                </a:lnTo>
                <a:cubicBezTo>
                  <a:pt x="666019" y="18025"/>
                  <a:pt x="667555" y="15790"/>
                  <a:pt x="669701" y="13425"/>
                </a:cubicBezTo>
                <a:cubicBezTo>
                  <a:pt x="671846" y="11063"/>
                  <a:pt x="674348" y="8888"/>
                  <a:pt x="677207" y="6897"/>
                </a:cubicBezTo>
                <a:cubicBezTo>
                  <a:pt x="680066" y="4911"/>
                  <a:pt x="683187" y="3265"/>
                  <a:pt x="686577" y="1958"/>
                </a:cubicBezTo>
                <a:cubicBezTo>
                  <a:pt x="689965" y="647"/>
                  <a:pt x="693433" y="0"/>
                  <a:pt x="696975" y="0"/>
                </a:cubicBezTo>
                <a:cubicBezTo>
                  <a:pt x="700701" y="0"/>
                  <a:pt x="703906" y="512"/>
                  <a:pt x="706576" y="1538"/>
                </a:cubicBezTo>
                <a:cubicBezTo>
                  <a:pt x="709247" y="2563"/>
                  <a:pt x="711442" y="3960"/>
                  <a:pt x="713149" y="5731"/>
                </a:cubicBezTo>
                <a:cubicBezTo>
                  <a:pt x="714856" y="7503"/>
                  <a:pt x="716120" y="9616"/>
                  <a:pt x="716926" y="12071"/>
                </a:cubicBezTo>
                <a:cubicBezTo>
                  <a:pt x="717733" y="14530"/>
                  <a:pt x="718230" y="17215"/>
                  <a:pt x="718416" y="20138"/>
                </a:cubicBezTo>
                <a:cubicBezTo>
                  <a:pt x="719662" y="17960"/>
                  <a:pt x="721369" y="15692"/>
                  <a:pt x="723545" y="13331"/>
                </a:cubicBezTo>
                <a:cubicBezTo>
                  <a:pt x="725721" y="10966"/>
                  <a:pt x="728237" y="8806"/>
                  <a:pt x="731100" y="6848"/>
                </a:cubicBezTo>
                <a:cubicBezTo>
                  <a:pt x="733953" y="4896"/>
                  <a:pt x="737065" y="3265"/>
                  <a:pt x="740419" y="1958"/>
                </a:cubicBezTo>
                <a:cubicBezTo>
                  <a:pt x="743778" y="647"/>
                  <a:pt x="747194" y="0"/>
                  <a:pt x="750676" y="0"/>
                </a:cubicBezTo>
                <a:cubicBezTo>
                  <a:pt x="754841" y="0"/>
                  <a:pt x="758322" y="587"/>
                  <a:pt x="761120" y="1768"/>
                </a:cubicBezTo>
                <a:cubicBezTo>
                  <a:pt x="763913" y="2952"/>
                  <a:pt x="766185" y="4565"/>
                  <a:pt x="767923" y="6616"/>
                </a:cubicBezTo>
                <a:cubicBezTo>
                  <a:pt x="769662" y="8669"/>
                  <a:pt x="770908" y="11063"/>
                  <a:pt x="771653" y="13796"/>
                </a:cubicBezTo>
                <a:cubicBezTo>
                  <a:pt x="772399" y="16527"/>
                  <a:pt x="772772" y="19512"/>
                  <a:pt x="772772" y="22748"/>
                </a:cubicBezTo>
                <a:cubicBezTo>
                  <a:pt x="772772" y="24922"/>
                  <a:pt x="772650" y="27065"/>
                  <a:pt x="772399" y="29178"/>
                </a:cubicBezTo>
                <a:cubicBezTo>
                  <a:pt x="772150" y="31295"/>
                  <a:pt x="771808" y="33469"/>
                  <a:pt x="771373" y="35708"/>
                </a:cubicBezTo>
                <a:close/>
                <a:moveTo>
                  <a:pt x="868033" y="21348"/>
                </a:moveTo>
                <a:cubicBezTo>
                  <a:pt x="868033" y="25640"/>
                  <a:pt x="867039" y="29492"/>
                  <a:pt x="865048" y="32908"/>
                </a:cubicBezTo>
                <a:cubicBezTo>
                  <a:pt x="863060" y="36328"/>
                  <a:pt x="859954" y="39248"/>
                  <a:pt x="855727" y="41674"/>
                </a:cubicBezTo>
                <a:cubicBezTo>
                  <a:pt x="851497" y="44097"/>
                  <a:pt x="846095" y="45961"/>
                  <a:pt x="839506" y="47264"/>
                </a:cubicBezTo>
                <a:cubicBezTo>
                  <a:pt x="832918" y="48571"/>
                  <a:pt x="825020" y="49222"/>
                  <a:pt x="815817" y="49222"/>
                </a:cubicBezTo>
                <a:lnTo>
                  <a:pt x="805940" y="49222"/>
                </a:lnTo>
                <a:cubicBezTo>
                  <a:pt x="805504" y="51279"/>
                  <a:pt x="805209" y="53269"/>
                  <a:pt x="805054" y="55191"/>
                </a:cubicBezTo>
                <a:cubicBezTo>
                  <a:pt x="804899" y="57122"/>
                  <a:pt x="804820" y="58925"/>
                  <a:pt x="804820" y="60603"/>
                </a:cubicBezTo>
                <a:cubicBezTo>
                  <a:pt x="804820" y="66816"/>
                  <a:pt x="806357" y="71568"/>
                  <a:pt x="809435" y="74866"/>
                </a:cubicBezTo>
                <a:cubicBezTo>
                  <a:pt x="812513" y="78159"/>
                  <a:pt x="817499" y="79808"/>
                  <a:pt x="824397" y="79808"/>
                </a:cubicBezTo>
                <a:cubicBezTo>
                  <a:pt x="828376" y="79808"/>
                  <a:pt x="831949" y="79509"/>
                  <a:pt x="835122" y="78919"/>
                </a:cubicBezTo>
                <a:cubicBezTo>
                  <a:pt x="838289" y="78328"/>
                  <a:pt x="841040" y="77692"/>
                  <a:pt x="843373" y="77007"/>
                </a:cubicBezTo>
                <a:cubicBezTo>
                  <a:pt x="845705" y="76327"/>
                  <a:pt x="847617" y="75687"/>
                  <a:pt x="849107" y="75096"/>
                </a:cubicBezTo>
                <a:cubicBezTo>
                  <a:pt x="850601" y="74506"/>
                  <a:pt x="851620" y="74213"/>
                  <a:pt x="852182" y="74213"/>
                </a:cubicBezTo>
                <a:cubicBezTo>
                  <a:pt x="852739" y="74213"/>
                  <a:pt x="853161" y="74412"/>
                  <a:pt x="853441" y="74819"/>
                </a:cubicBezTo>
                <a:cubicBezTo>
                  <a:pt x="853722" y="75222"/>
                  <a:pt x="853863" y="75798"/>
                  <a:pt x="853863" y="76543"/>
                </a:cubicBezTo>
                <a:cubicBezTo>
                  <a:pt x="853863" y="77162"/>
                  <a:pt x="853802" y="77912"/>
                  <a:pt x="853675" y="78783"/>
                </a:cubicBezTo>
                <a:cubicBezTo>
                  <a:pt x="853549" y="79654"/>
                  <a:pt x="853362" y="80539"/>
                  <a:pt x="853114" y="81440"/>
                </a:cubicBezTo>
                <a:cubicBezTo>
                  <a:pt x="852862" y="82339"/>
                  <a:pt x="852538" y="83196"/>
                  <a:pt x="852135" y="84003"/>
                </a:cubicBezTo>
                <a:cubicBezTo>
                  <a:pt x="851728" y="84813"/>
                  <a:pt x="851281" y="85492"/>
                  <a:pt x="850784" y="86051"/>
                </a:cubicBezTo>
                <a:cubicBezTo>
                  <a:pt x="850036" y="86799"/>
                  <a:pt x="848715" y="87534"/>
                  <a:pt x="846821" y="88247"/>
                </a:cubicBezTo>
                <a:cubicBezTo>
                  <a:pt x="844923" y="88959"/>
                  <a:pt x="842675" y="89611"/>
                  <a:pt x="840065" y="90201"/>
                </a:cubicBezTo>
                <a:cubicBezTo>
                  <a:pt x="837453" y="90788"/>
                  <a:pt x="834592" y="91275"/>
                  <a:pt x="831485" y="91649"/>
                </a:cubicBezTo>
                <a:cubicBezTo>
                  <a:pt x="828376" y="92023"/>
                  <a:pt x="825268" y="92211"/>
                  <a:pt x="822161" y="92211"/>
                </a:cubicBezTo>
                <a:cubicBezTo>
                  <a:pt x="816628" y="92211"/>
                  <a:pt x="811779" y="91587"/>
                  <a:pt x="807617" y="90342"/>
                </a:cubicBezTo>
                <a:cubicBezTo>
                  <a:pt x="803451" y="89097"/>
                  <a:pt x="799984" y="87185"/>
                  <a:pt x="797220" y="84607"/>
                </a:cubicBezTo>
                <a:cubicBezTo>
                  <a:pt x="794455" y="82026"/>
                  <a:pt x="792389" y="78811"/>
                  <a:pt x="791017" y="74955"/>
                </a:cubicBezTo>
                <a:cubicBezTo>
                  <a:pt x="789649" y="71107"/>
                  <a:pt x="788969" y="66568"/>
                  <a:pt x="788969" y="61344"/>
                </a:cubicBezTo>
                <a:cubicBezTo>
                  <a:pt x="788969" y="57305"/>
                  <a:pt x="789359" y="52966"/>
                  <a:pt x="790136" y="48337"/>
                </a:cubicBezTo>
                <a:cubicBezTo>
                  <a:pt x="790909" y="43708"/>
                  <a:pt x="792141" y="39125"/>
                  <a:pt x="793819" y="34586"/>
                </a:cubicBezTo>
                <a:cubicBezTo>
                  <a:pt x="795496" y="30049"/>
                  <a:pt x="797674" y="25701"/>
                  <a:pt x="800345" y="21531"/>
                </a:cubicBezTo>
                <a:cubicBezTo>
                  <a:pt x="803016" y="17369"/>
                  <a:pt x="806206" y="13702"/>
                  <a:pt x="809903" y="10531"/>
                </a:cubicBezTo>
                <a:cubicBezTo>
                  <a:pt x="813600" y="7362"/>
                  <a:pt x="817874" y="4813"/>
                  <a:pt x="822718" y="2888"/>
                </a:cubicBezTo>
                <a:cubicBezTo>
                  <a:pt x="827565" y="961"/>
                  <a:pt x="833036" y="0"/>
                  <a:pt x="839131" y="0"/>
                </a:cubicBezTo>
                <a:cubicBezTo>
                  <a:pt x="844352" y="0"/>
                  <a:pt x="848779" y="647"/>
                  <a:pt x="852415" y="1958"/>
                </a:cubicBezTo>
                <a:cubicBezTo>
                  <a:pt x="856051" y="3265"/>
                  <a:pt x="859036" y="4939"/>
                  <a:pt x="861369" y="6991"/>
                </a:cubicBezTo>
                <a:cubicBezTo>
                  <a:pt x="863694" y="9043"/>
                  <a:pt x="865390" y="11326"/>
                  <a:pt x="866448" y="13842"/>
                </a:cubicBezTo>
                <a:cubicBezTo>
                  <a:pt x="867503" y="16359"/>
                  <a:pt x="868033" y="18860"/>
                  <a:pt x="868033" y="21348"/>
                </a:cubicBezTo>
                <a:close/>
                <a:moveTo>
                  <a:pt x="852279" y="22748"/>
                </a:moveTo>
                <a:cubicBezTo>
                  <a:pt x="852279" y="19577"/>
                  <a:pt x="851037" y="17014"/>
                  <a:pt x="848549" y="15056"/>
                </a:cubicBezTo>
                <a:cubicBezTo>
                  <a:pt x="846061" y="13097"/>
                  <a:pt x="842516" y="12118"/>
                  <a:pt x="837918" y="12118"/>
                </a:cubicBezTo>
                <a:cubicBezTo>
                  <a:pt x="833876" y="12118"/>
                  <a:pt x="830305" y="12817"/>
                  <a:pt x="827194" y="14216"/>
                </a:cubicBezTo>
                <a:cubicBezTo>
                  <a:pt x="824087" y="15617"/>
                  <a:pt x="821341" y="17493"/>
                  <a:pt x="818947" y="19857"/>
                </a:cubicBezTo>
                <a:cubicBezTo>
                  <a:pt x="816553" y="22220"/>
                  <a:pt x="814497" y="24969"/>
                  <a:pt x="812790" y="28105"/>
                </a:cubicBezTo>
                <a:cubicBezTo>
                  <a:pt x="811080" y="31248"/>
                  <a:pt x="809698" y="34556"/>
                  <a:pt x="808639" y="38037"/>
                </a:cubicBezTo>
                <a:lnTo>
                  <a:pt x="818151" y="38037"/>
                </a:lnTo>
                <a:cubicBezTo>
                  <a:pt x="824677" y="38037"/>
                  <a:pt x="830128" y="37631"/>
                  <a:pt x="834513" y="36821"/>
                </a:cubicBezTo>
                <a:cubicBezTo>
                  <a:pt x="838897" y="36018"/>
                  <a:pt x="842408" y="34913"/>
                  <a:pt x="845050" y="33516"/>
                </a:cubicBezTo>
                <a:cubicBezTo>
                  <a:pt x="847688" y="32115"/>
                  <a:pt x="849554" y="30485"/>
                  <a:pt x="850647" y="28620"/>
                </a:cubicBezTo>
                <a:cubicBezTo>
                  <a:pt x="851736" y="26755"/>
                  <a:pt x="852279" y="24796"/>
                  <a:pt x="852279" y="22748"/>
                </a:cubicBezTo>
                <a:close/>
                <a:moveTo>
                  <a:pt x="943161" y="88102"/>
                </a:moveTo>
                <a:cubicBezTo>
                  <a:pt x="943100" y="88538"/>
                  <a:pt x="942898" y="88945"/>
                  <a:pt x="942556" y="89316"/>
                </a:cubicBezTo>
                <a:cubicBezTo>
                  <a:pt x="942214" y="89691"/>
                  <a:pt x="941717" y="89986"/>
                  <a:pt x="941065" y="90201"/>
                </a:cubicBezTo>
                <a:cubicBezTo>
                  <a:pt x="940414" y="90421"/>
                  <a:pt x="939586" y="90605"/>
                  <a:pt x="938592" y="90763"/>
                </a:cubicBezTo>
                <a:cubicBezTo>
                  <a:pt x="937599" y="90918"/>
                  <a:pt x="936357" y="90994"/>
                  <a:pt x="934866" y="90994"/>
                </a:cubicBezTo>
                <a:cubicBezTo>
                  <a:pt x="933373" y="90994"/>
                  <a:pt x="932148" y="90918"/>
                  <a:pt x="931183" y="90763"/>
                </a:cubicBezTo>
                <a:cubicBezTo>
                  <a:pt x="930219" y="90605"/>
                  <a:pt x="929478" y="90421"/>
                  <a:pt x="928948" y="90201"/>
                </a:cubicBezTo>
                <a:cubicBezTo>
                  <a:pt x="928418" y="89986"/>
                  <a:pt x="928062" y="89691"/>
                  <a:pt x="927875" y="89316"/>
                </a:cubicBezTo>
                <a:cubicBezTo>
                  <a:pt x="927688" y="88945"/>
                  <a:pt x="927655" y="88538"/>
                  <a:pt x="927778" y="88102"/>
                </a:cubicBezTo>
                <a:lnTo>
                  <a:pt x="942326" y="14821"/>
                </a:lnTo>
                <a:lnTo>
                  <a:pt x="940176" y="14821"/>
                </a:lnTo>
                <a:cubicBezTo>
                  <a:pt x="934275" y="14821"/>
                  <a:pt x="929211" y="15548"/>
                  <a:pt x="924984" y="17010"/>
                </a:cubicBezTo>
                <a:cubicBezTo>
                  <a:pt x="920754" y="18472"/>
                  <a:pt x="917137" y="20729"/>
                  <a:pt x="914119" y="23774"/>
                </a:cubicBezTo>
                <a:cubicBezTo>
                  <a:pt x="911107" y="26820"/>
                  <a:pt x="908572" y="30736"/>
                  <a:pt x="906523" y="35518"/>
                </a:cubicBezTo>
                <a:cubicBezTo>
                  <a:pt x="904471" y="40302"/>
                  <a:pt x="902697" y="45961"/>
                  <a:pt x="901206" y="52488"/>
                </a:cubicBezTo>
                <a:cubicBezTo>
                  <a:pt x="899839" y="58518"/>
                  <a:pt x="898456" y="63676"/>
                  <a:pt x="897060" y="67964"/>
                </a:cubicBezTo>
                <a:cubicBezTo>
                  <a:pt x="895659" y="72255"/>
                  <a:pt x="894201" y="75873"/>
                  <a:pt x="892678" y="78829"/>
                </a:cubicBezTo>
                <a:cubicBezTo>
                  <a:pt x="891155" y="81781"/>
                  <a:pt x="889492" y="84142"/>
                  <a:pt x="887688" y="85914"/>
                </a:cubicBezTo>
                <a:cubicBezTo>
                  <a:pt x="885884" y="87682"/>
                  <a:pt x="883879" y="89036"/>
                  <a:pt x="881676" y="89968"/>
                </a:cubicBezTo>
                <a:cubicBezTo>
                  <a:pt x="879466" y="90904"/>
                  <a:pt x="877011" y="91508"/>
                  <a:pt x="874311" y="91789"/>
                </a:cubicBezTo>
                <a:cubicBezTo>
                  <a:pt x="871608" y="92070"/>
                  <a:pt x="868609" y="92211"/>
                  <a:pt x="865310" y="92211"/>
                </a:cubicBezTo>
                <a:cubicBezTo>
                  <a:pt x="864004" y="92211"/>
                  <a:pt x="863104" y="91962"/>
                  <a:pt x="862603" y="91465"/>
                </a:cubicBezTo>
                <a:cubicBezTo>
                  <a:pt x="862107" y="90969"/>
                  <a:pt x="861862" y="90158"/>
                  <a:pt x="861862" y="89036"/>
                </a:cubicBezTo>
                <a:cubicBezTo>
                  <a:pt x="861862" y="88722"/>
                  <a:pt x="861891" y="88243"/>
                  <a:pt x="861952" y="87592"/>
                </a:cubicBezTo>
                <a:cubicBezTo>
                  <a:pt x="862020" y="86940"/>
                  <a:pt x="862128" y="86191"/>
                  <a:pt x="862280" y="85349"/>
                </a:cubicBezTo>
                <a:cubicBezTo>
                  <a:pt x="862438" y="84513"/>
                  <a:pt x="862640" y="83642"/>
                  <a:pt x="862887" y="82743"/>
                </a:cubicBezTo>
                <a:cubicBezTo>
                  <a:pt x="863136" y="81842"/>
                  <a:pt x="863460" y="81018"/>
                  <a:pt x="863867" y="80273"/>
                </a:cubicBezTo>
                <a:cubicBezTo>
                  <a:pt x="864271" y="79527"/>
                  <a:pt x="864721" y="78937"/>
                  <a:pt x="865217" y="78501"/>
                </a:cubicBezTo>
                <a:cubicBezTo>
                  <a:pt x="865717" y="78067"/>
                  <a:pt x="866341" y="77849"/>
                  <a:pt x="867085" y="77849"/>
                </a:cubicBezTo>
                <a:cubicBezTo>
                  <a:pt x="869818" y="77849"/>
                  <a:pt x="872104" y="77565"/>
                  <a:pt x="873940" y="77007"/>
                </a:cubicBezTo>
                <a:cubicBezTo>
                  <a:pt x="875770" y="76450"/>
                  <a:pt x="877400" y="75193"/>
                  <a:pt x="878832" y="73234"/>
                </a:cubicBezTo>
                <a:cubicBezTo>
                  <a:pt x="880261" y="71276"/>
                  <a:pt x="881579" y="68399"/>
                  <a:pt x="882792" y="64610"/>
                </a:cubicBezTo>
                <a:cubicBezTo>
                  <a:pt x="884005" y="60823"/>
                  <a:pt x="885359" y="55688"/>
                  <a:pt x="886850" y="49222"/>
                </a:cubicBezTo>
                <a:cubicBezTo>
                  <a:pt x="888466" y="42077"/>
                  <a:pt x="890565" y="35583"/>
                  <a:pt x="893145" y="29736"/>
                </a:cubicBezTo>
                <a:cubicBezTo>
                  <a:pt x="895723" y="23897"/>
                  <a:pt x="899173" y="18878"/>
                  <a:pt x="903492" y="14681"/>
                </a:cubicBezTo>
                <a:cubicBezTo>
                  <a:pt x="907813" y="10487"/>
                  <a:pt x="913219" y="7258"/>
                  <a:pt x="919714" y="4986"/>
                </a:cubicBezTo>
                <a:cubicBezTo>
                  <a:pt x="926212" y="2715"/>
                  <a:pt x="934118" y="1583"/>
                  <a:pt x="943441" y="1583"/>
                </a:cubicBezTo>
                <a:cubicBezTo>
                  <a:pt x="945371" y="1583"/>
                  <a:pt x="947420" y="1599"/>
                  <a:pt x="949601" y="1627"/>
                </a:cubicBezTo>
                <a:cubicBezTo>
                  <a:pt x="951773" y="1660"/>
                  <a:pt x="953824" y="1736"/>
                  <a:pt x="955750" y="1865"/>
                </a:cubicBezTo>
                <a:cubicBezTo>
                  <a:pt x="957240" y="1987"/>
                  <a:pt x="958316" y="2470"/>
                  <a:pt x="958968" y="3304"/>
                </a:cubicBezTo>
                <a:cubicBezTo>
                  <a:pt x="959619" y="4148"/>
                  <a:pt x="959761" y="5501"/>
                  <a:pt x="959386" y="7366"/>
                </a:cubicBezTo>
                <a:close/>
                <a:moveTo>
                  <a:pt x="1046185" y="55472"/>
                </a:moveTo>
                <a:cubicBezTo>
                  <a:pt x="1046185" y="61563"/>
                  <a:pt x="1045084" y="66877"/>
                  <a:pt x="1042877" y="71413"/>
                </a:cubicBezTo>
                <a:cubicBezTo>
                  <a:pt x="1040670" y="75953"/>
                  <a:pt x="1037685" y="79762"/>
                  <a:pt x="1033927" y="82835"/>
                </a:cubicBezTo>
                <a:cubicBezTo>
                  <a:pt x="1030169" y="85914"/>
                  <a:pt x="1025784" y="88225"/>
                  <a:pt x="1020780" y="89780"/>
                </a:cubicBezTo>
                <a:cubicBezTo>
                  <a:pt x="1015776" y="91332"/>
                  <a:pt x="1010449" y="92113"/>
                  <a:pt x="1004793" y="92113"/>
                </a:cubicBezTo>
                <a:cubicBezTo>
                  <a:pt x="998889" y="92113"/>
                  <a:pt x="993913" y="91303"/>
                  <a:pt x="989875" y="89687"/>
                </a:cubicBezTo>
                <a:cubicBezTo>
                  <a:pt x="985835" y="88074"/>
                  <a:pt x="982682" y="85835"/>
                  <a:pt x="980414" y="82976"/>
                </a:cubicBezTo>
                <a:cubicBezTo>
                  <a:pt x="978142" y="80118"/>
                  <a:pt x="976699" y="76684"/>
                  <a:pt x="976075" y="72673"/>
                </a:cubicBezTo>
                <a:cubicBezTo>
                  <a:pt x="975456" y="68666"/>
                  <a:pt x="975611" y="64206"/>
                  <a:pt x="976544" y="59292"/>
                </a:cubicBezTo>
                <a:lnTo>
                  <a:pt x="987542" y="4195"/>
                </a:lnTo>
                <a:cubicBezTo>
                  <a:pt x="987607" y="3759"/>
                  <a:pt x="987794" y="3355"/>
                  <a:pt x="988103" y="2980"/>
                </a:cubicBezTo>
                <a:cubicBezTo>
                  <a:pt x="988413" y="2606"/>
                  <a:pt x="988896" y="2286"/>
                  <a:pt x="989547" y="2001"/>
                </a:cubicBezTo>
                <a:cubicBezTo>
                  <a:pt x="990199" y="1721"/>
                  <a:pt x="991037" y="1538"/>
                  <a:pt x="992063" y="1444"/>
                </a:cubicBezTo>
                <a:cubicBezTo>
                  <a:pt x="993089" y="1350"/>
                  <a:pt x="994349" y="1307"/>
                  <a:pt x="995843" y="1307"/>
                </a:cubicBezTo>
                <a:cubicBezTo>
                  <a:pt x="997395" y="1307"/>
                  <a:pt x="998650" y="1350"/>
                  <a:pt x="999615" y="1444"/>
                </a:cubicBezTo>
                <a:cubicBezTo>
                  <a:pt x="1000581" y="1538"/>
                  <a:pt x="1001326" y="1721"/>
                  <a:pt x="1001855" y="2001"/>
                </a:cubicBezTo>
                <a:cubicBezTo>
                  <a:pt x="1002384" y="2286"/>
                  <a:pt x="1002722" y="2606"/>
                  <a:pt x="1002881" y="2980"/>
                </a:cubicBezTo>
                <a:cubicBezTo>
                  <a:pt x="1003036" y="3355"/>
                  <a:pt x="1003050" y="3759"/>
                  <a:pt x="1002928" y="4195"/>
                </a:cubicBezTo>
                <a:lnTo>
                  <a:pt x="997147" y="33469"/>
                </a:lnTo>
                <a:cubicBezTo>
                  <a:pt x="999569" y="32724"/>
                  <a:pt x="1002370" y="32166"/>
                  <a:pt x="1005538" y="31792"/>
                </a:cubicBezTo>
                <a:cubicBezTo>
                  <a:pt x="1008706" y="31417"/>
                  <a:pt x="1011845" y="31234"/>
                  <a:pt x="1014956" y="31234"/>
                </a:cubicBezTo>
                <a:cubicBezTo>
                  <a:pt x="1019801" y="31234"/>
                  <a:pt x="1024153" y="31806"/>
                  <a:pt x="1028009" y="32955"/>
                </a:cubicBezTo>
                <a:cubicBezTo>
                  <a:pt x="1031861" y="34109"/>
                  <a:pt x="1035140" y="35741"/>
                  <a:pt x="1037844" y="37851"/>
                </a:cubicBezTo>
                <a:cubicBezTo>
                  <a:pt x="1040544" y="39964"/>
                  <a:pt x="1042610" y="42527"/>
                  <a:pt x="1044043" y="45543"/>
                </a:cubicBezTo>
                <a:cubicBezTo>
                  <a:pt x="1045473" y="48557"/>
                  <a:pt x="1046185" y="51869"/>
                  <a:pt x="1046185" y="55472"/>
                </a:cubicBezTo>
                <a:close/>
                <a:moveTo>
                  <a:pt x="1030062" y="57150"/>
                </a:moveTo>
                <a:cubicBezTo>
                  <a:pt x="1030062" y="55036"/>
                  <a:pt x="1029654" y="53125"/>
                  <a:pt x="1028848" y="51418"/>
                </a:cubicBezTo>
                <a:cubicBezTo>
                  <a:pt x="1028039" y="49709"/>
                  <a:pt x="1026875" y="48280"/>
                  <a:pt x="1025353" y="47128"/>
                </a:cubicBezTo>
                <a:cubicBezTo>
                  <a:pt x="1023829" y="45979"/>
                  <a:pt x="1021965" y="45090"/>
                  <a:pt x="1019758" y="44471"/>
                </a:cubicBezTo>
                <a:cubicBezTo>
                  <a:pt x="1017551" y="43852"/>
                  <a:pt x="1015049" y="43538"/>
                  <a:pt x="1012249" y="43538"/>
                </a:cubicBezTo>
                <a:cubicBezTo>
                  <a:pt x="1009080" y="43538"/>
                  <a:pt x="1005973" y="43769"/>
                  <a:pt x="1002928" y="44236"/>
                </a:cubicBezTo>
                <a:cubicBezTo>
                  <a:pt x="999883" y="44701"/>
                  <a:pt x="997082" y="45343"/>
                  <a:pt x="994536" y="46149"/>
                </a:cubicBezTo>
                <a:lnTo>
                  <a:pt x="991926" y="59483"/>
                </a:lnTo>
                <a:cubicBezTo>
                  <a:pt x="990555" y="66319"/>
                  <a:pt x="991196" y="71399"/>
                  <a:pt x="993837" y="74725"/>
                </a:cubicBezTo>
                <a:cubicBezTo>
                  <a:pt x="996476" y="78051"/>
                  <a:pt x="1000628" y="79715"/>
                  <a:pt x="1006279" y="79715"/>
                </a:cubicBezTo>
                <a:cubicBezTo>
                  <a:pt x="1009699" y="79715"/>
                  <a:pt x="1012874" y="79185"/>
                  <a:pt x="1015794" y="78128"/>
                </a:cubicBezTo>
                <a:cubicBezTo>
                  <a:pt x="1018714" y="77068"/>
                  <a:pt x="1021216" y="75563"/>
                  <a:pt x="1023296" y="73605"/>
                </a:cubicBezTo>
                <a:cubicBezTo>
                  <a:pt x="1025381" y="71651"/>
                  <a:pt x="1027026" y="69286"/>
                  <a:pt x="1028239" y="66517"/>
                </a:cubicBezTo>
                <a:cubicBezTo>
                  <a:pt x="1029453" y="63752"/>
                  <a:pt x="1030062" y="60631"/>
                  <a:pt x="1030062" y="57150"/>
                </a:cubicBezTo>
                <a:close/>
                <a:moveTo>
                  <a:pt x="1132895" y="88102"/>
                </a:moveTo>
                <a:cubicBezTo>
                  <a:pt x="1132769" y="88600"/>
                  <a:pt x="1132553" y="89020"/>
                  <a:pt x="1132243" y="89363"/>
                </a:cubicBezTo>
                <a:cubicBezTo>
                  <a:pt x="1131931" y="89709"/>
                  <a:pt x="1131448" y="90000"/>
                  <a:pt x="1130797" y="90245"/>
                </a:cubicBezTo>
                <a:cubicBezTo>
                  <a:pt x="1130145" y="90497"/>
                  <a:pt x="1129321" y="90680"/>
                  <a:pt x="1128326" y="90810"/>
                </a:cubicBezTo>
                <a:cubicBezTo>
                  <a:pt x="1127333" y="90933"/>
                  <a:pt x="1126056" y="90994"/>
                  <a:pt x="1124504" y="90994"/>
                </a:cubicBezTo>
                <a:cubicBezTo>
                  <a:pt x="1123009" y="90994"/>
                  <a:pt x="1121786" y="90933"/>
                  <a:pt x="1120820" y="90810"/>
                </a:cubicBezTo>
                <a:cubicBezTo>
                  <a:pt x="1119855" y="90680"/>
                  <a:pt x="1119114" y="90497"/>
                  <a:pt x="1118586" y="90245"/>
                </a:cubicBezTo>
                <a:cubicBezTo>
                  <a:pt x="1118056" y="90000"/>
                  <a:pt x="1117714" y="89709"/>
                  <a:pt x="1117559" y="89363"/>
                </a:cubicBezTo>
                <a:cubicBezTo>
                  <a:pt x="1117400" y="89020"/>
                  <a:pt x="1117387" y="88600"/>
                  <a:pt x="1117509" y="88102"/>
                </a:cubicBezTo>
                <a:lnTo>
                  <a:pt x="1124785" y="51275"/>
                </a:lnTo>
                <a:lnTo>
                  <a:pt x="1083482" y="51275"/>
                </a:lnTo>
                <a:lnTo>
                  <a:pt x="1076112" y="88102"/>
                </a:lnTo>
                <a:cubicBezTo>
                  <a:pt x="1075990" y="88600"/>
                  <a:pt x="1075774" y="89020"/>
                  <a:pt x="1075460" y="89363"/>
                </a:cubicBezTo>
                <a:cubicBezTo>
                  <a:pt x="1075148" y="89709"/>
                  <a:pt x="1074687" y="90000"/>
                  <a:pt x="1074067" y="90245"/>
                </a:cubicBezTo>
                <a:cubicBezTo>
                  <a:pt x="1073445" y="90497"/>
                  <a:pt x="1072620" y="90680"/>
                  <a:pt x="1071594" y="90810"/>
                </a:cubicBezTo>
                <a:cubicBezTo>
                  <a:pt x="1070565" y="90933"/>
                  <a:pt x="1069308" y="90994"/>
                  <a:pt x="1067817" y="90994"/>
                </a:cubicBezTo>
                <a:cubicBezTo>
                  <a:pt x="1066263" y="90994"/>
                  <a:pt x="1065003" y="90933"/>
                  <a:pt x="1064042" y="90810"/>
                </a:cubicBezTo>
                <a:cubicBezTo>
                  <a:pt x="1063081" y="90680"/>
                  <a:pt x="1062335" y="90497"/>
                  <a:pt x="1061806" y="90245"/>
                </a:cubicBezTo>
                <a:cubicBezTo>
                  <a:pt x="1061277" y="90000"/>
                  <a:pt x="1060935" y="89709"/>
                  <a:pt x="1060780" y="89363"/>
                </a:cubicBezTo>
                <a:cubicBezTo>
                  <a:pt x="1060622" y="89020"/>
                  <a:pt x="1060608" y="88600"/>
                  <a:pt x="1060730" y="88102"/>
                </a:cubicBezTo>
                <a:lnTo>
                  <a:pt x="1077418" y="4195"/>
                </a:lnTo>
                <a:cubicBezTo>
                  <a:pt x="1077480" y="3694"/>
                  <a:pt x="1077667" y="3280"/>
                  <a:pt x="1077977" y="2937"/>
                </a:cubicBezTo>
                <a:cubicBezTo>
                  <a:pt x="1078290" y="2592"/>
                  <a:pt x="1078773" y="2286"/>
                  <a:pt x="1079424" y="2001"/>
                </a:cubicBezTo>
                <a:cubicBezTo>
                  <a:pt x="1080076" y="1721"/>
                  <a:pt x="1080915" y="1538"/>
                  <a:pt x="1081941" y="1444"/>
                </a:cubicBezTo>
                <a:cubicBezTo>
                  <a:pt x="1082967" y="1350"/>
                  <a:pt x="1084223" y="1307"/>
                  <a:pt x="1085716" y="1307"/>
                </a:cubicBezTo>
                <a:cubicBezTo>
                  <a:pt x="1087208" y="1307"/>
                  <a:pt x="1088439" y="1350"/>
                  <a:pt x="1089400" y="1444"/>
                </a:cubicBezTo>
                <a:cubicBezTo>
                  <a:pt x="1090365" y="1538"/>
                  <a:pt x="1091113" y="1721"/>
                  <a:pt x="1091642" y="2001"/>
                </a:cubicBezTo>
                <a:cubicBezTo>
                  <a:pt x="1092169" y="2286"/>
                  <a:pt x="1092510" y="2592"/>
                  <a:pt x="1092665" y="2937"/>
                </a:cubicBezTo>
                <a:cubicBezTo>
                  <a:pt x="1092820" y="3280"/>
                  <a:pt x="1092867" y="3694"/>
                  <a:pt x="1092802" y="4195"/>
                </a:cubicBezTo>
                <a:lnTo>
                  <a:pt x="1085998" y="38318"/>
                </a:lnTo>
                <a:lnTo>
                  <a:pt x="1127394" y="38318"/>
                </a:lnTo>
                <a:lnTo>
                  <a:pt x="1134198" y="4195"/>
                </a:lnTo>
                <a:cubicBezTo>
                  <a:pt x="1134264" y="3694"/>
                  <a:pt x="1134447" y="3280"/>
                  <a:pt x="1134761" y="2937"/>
                </a:cubicBezTo>
                <a:cubicBezTo>
                  <a:pt x="1135069" y="2592"/>
                  <a:pt x="1135551" y="2286"/>
                  <a:pt x="1136203" y="2001"/>
                </a:cubicBezTo>
                <a:cubicBezTo>
                  <a:pt x="1136854" y="1721"/>
                  <a:pt x="1137694" y="1538"/>
                  <a:pt x="1138720" y="1444"/>
                </a:cubicBezTo>
                <a:cubicBezTo>
                  <a:pt x="1139746" y="1350"/>
                  <a:pt x="1141006" y="1307"/>
                  <a:pt x="1142496" y="1307"/>
                </a:cubicBezTo>
                <a:cubicBezTo>
                  <a:pt x="1143990" y="1307"/>
                  <a:pt x="1145215" y="1350"/>
                  <a:pt x="1146179" y="1444"/>
                </a:cubicBezTo>
                <a:cubicBezTo>
                  <a:pt x="1147144" y="1538"/>
                  <a:pt x="1147892" y="1721"/>
                  <a:pt x="1148418" y="2001"/>
                </a:cubicBezTo>
                <a:cubicBezTo>
                  <a:pt x="1148947" y="2286"/>
                  <a:pt x="1149285" y="2592"/>
                  <a:pt x="1149444" y="2937"/>
                </a:cubicBezTo>
                <a:cubicBezTo>
                  <a:pt x="1149599" y="3280"/>
                  <a:pt x="1149646" y="3694"/>
                  <a:pt x="1149585" y="4195"/>
                </a:cubicBezTo>
                <a:close/>
                <a:moveTo>
                  <a:pt x="1259972" y="88102"/>
                </a:moveTo>
                <a:cubicBezTo>
                  <a:pt x="1259849" y="88600"/>
                  <a:pt x="1259647" y="89020"/>
                  <a:pt x="1259366" y="89363"/>
                </a:cubicBezTo>
                <a:cubicBezTo>
                  <a:pt x="1259086" y="89709"/>
                  <a:pt x="1258618" y="90000"/>
                  <a:pt x="1257967" y="90245"/>
                </a:cubicBezTo>
                <a:cubicBezTo>
                  <a:pt x="1257315" y="90497"/>
                  <a:pt x="1256476" y="90680"/>
                  <a:pt x="1255449" y="90810"/>
                </a:cubicBezTo>
                <a:cubicBezTo>
                  <a:pt x="1254424" y="90933"/>
                  <a:pt x="1253167" y="90994"/>
                  <a:pt x="1251674" y="90994"/>
                </a:cubicBezTo>
                <a:cubicBezTo>
                  <a:pt x="1250183" y="90994"/>
                  <a:pt x="1248952" y="90933"/>
                  <a:pt x="1247995" y="90810"/>
                </a:cubicBezTo>
                <a:cubicBezTo>
                  <a:pt x="1247030" y="90680"/>
                  <a:pt x="1246266" y="90497"/>
                  <a:pt x="1245709" y="90245"/>
                </a:cubicBezTo>
                <a:cubicBezTo>
                  <a:pt x="1245146" y="90000"/>
                  <a:pt x="1244790" y="89709"/>
                  <a:pt x="1244635" y="89363"/>
                </a:cubicBezTo>
                <a:cubicBezTo>
                  <a:pt x="1244477" y="89020"/>
                  <a:pt x="1244463" y="88600"/>
                  <a:pt x="1244589" y="88102"/>
                </a:cubicBezTo>
                <a:lnTo>
                  <a:pt x="1261278" y="4195"/>
                </a:lnTo>
                <a:cubicBezTo>
                  <a:pt x="1261340" y="3694"/>
                  <a:pt x="1261541" y="3280"/>
                  <a:pt x="1261883" y="2937"/>
                </a:cubicBezTo>
                <a:cubicBezTo>
                  <a:pt x="1262225" y="2592"/>
                  <a:pt x="1262708" y="2286"/>
                  <a:pt x="1263330" y="2001"/>
                </a:cubicBezTo>
                <a:cubicBezTo>
                  <a:pt x="1263950" y="1721"/>
                  <a:pt x="1264774" y="1538"/>
                  <a:pt x="1265800" y="1444"/>
                </a:cubicBezTo>
                <a:cubicBezTo>
                  <a:pt x="1266826" y="1350"/>
                  <a:pt x="1268083" y="1307"/>
                  <a:pt x="1269573" y="1307"/>
                </a:cubicBezTo>
                <a:cubicBezTo>
                  <a:pt x="1271067" y="1307"/>
                  <a:pt x="1272295" y="1350"/>
                  <a:pt x="1273259" y="1444"/>
                </a:cubicBezTo>
                <a:cubicBezTo>
                  <a:pt x="1274220" y="1538"/>
                  <a:pt x="1274970" y="1721"/>
                  <a:pt x="1275495" y="2001"/>
                </a:cubicBezTo>
                <a:cubicBezTo>
                  <a:pt x="1276023" y="2286"/>
                  <a:pt x="1276385" y="2592"/>
                  <a:pt x="1276571" y="2937"/>
                </a:cubicBezTo>
                <a:cubicBezTo>
                  <a:pt x="1276755" y="3280"/>
                  <a:pt x="1276820" y="3694"/>
                  <a:pt x="1276751" y="4195"/>
                </a:cubicBezTo>
                <a:close/>
                <a:moveTo>
                  <a:pt x="1234520" y="55660"/>
                </a:moveTo>
                <a:cubicBezTo>
                  <a:pt x="1234520" y="61690"/>
                  <a:pt x="1233447" y="66971"/>
                  <a:pt x="1231304" y="71507"/>
                </a:cubicBezTo>
                <a:cubicBezTo>
                  <a:pt x="1229156" y="76042"/>
                  <a:pt x="1226236" y="79837"/>
                  <a:pt x="1222539" y="82882"/>
                </a:cubicBezTo>
                <a:cubicBezTo>
                  <a:pt x="1218842" y="85928"/>
                  <a:pt x="1214518" y="88225"/>
                  <a:pt x="1209582" y="89780"/>
                </a:cubicBezTo>
                <a:cubicBezTo>
                  <a:pt x="1204639" y="91332"/>
                  <a:pt x="1199337" y="92113"/>
                  <a:pt x="1193680" y="92113"/>
                </a:cubicBezTo>
                <a:cubicBezTo>
                  <a:pt x="1187843" y="92113"/>
                  <a:pt x="1182931" y="91303"/>
                  <a:pt x="1178954" y="89687"/>
                </a:cubicBezTo>
                <a:cubicBezTo>
                  <a:pt x="1174972" y="88074"/>
                  <a:pt x="1171884" y="85835"/>
                  <a:pt x="1169676" y="82976"/>
                </a:cubicBezTo>
                <a:cubicBezTo>
                  <a:pt x="1167466" y="80118"/>
                  <a:pt x="1166087" y="76684"/>
                  <a:pt x="1165529" y="72673"/>
                </a:cubicBezTo>
                <a:cubicBezTo>
                  <a:pt x="1164971" y="68666"/>
                  <a:pt x="1165187" y="64206"/>
                  <a:pt x="1166180" y="59292"/>
                </a:cubicBezTo>
                <a:lnTo>
                  <a:pt x="1177178" y="4195"/>
                </a:lnTo>
                <a:cubicBezTo>
                  <a:pt x="1177243" y="3694"/>
                  <a:pt x="1177431" y="3280"/>
                  <a:pt x="1177741" y="2937"/>
                </a:cubicBezTo>
                <a:cubicBezTo>
                  <a:pt x="1178050" y="2592"/>
                  <a:pt x="1178532" y="2286"/>
                  <a:pt x="1179184" y="2001"/>
                </a:cubicBezTo>
                <a:cubicBezTo>
                  <a:pt x="1179835" y="1721"/>
                  <a:pt x="1180675" y="1538"/>
                  <a:pt x="1181700" y="1444"/>
                </a:cubicBezTo>
                <a:cubicBezTo>
                  <a:pt x="1182727" y="1350"/>
                  <a:pt x="1183987" y="1307"/>
                  <a:pt x="1185480" y="1307"/>
                </a:cubicBezTo>
                <a:cubicBezTo>
                  <a:pt x="1186971" y="1307"/>
                  <a:pt x="1188198" y="1350"/>
                  <a:pt x="1189160" y="1444"/>
                </a:cubicBezTo>
                <a:cubicBezTo>
                  <a:pt x="1190125" y="1538"/>
                  <a:pt x="1190873" y="1721"/>
                  <a:pt x="1191398" y="2001"/>
                </a:cubicBezTo>
                <a:cubicBezTo>
                  <a:pt x="1191928" y="2286"/>
                  <a:pt x="1192266" y="2592"/>
                  <a:pt x="1192425" y="2937"/>
                </a:cubicBezTo>
                <a:cubicBezTo>
                  <a:pt x="1192580" y="3280"/>
                  <a:pt x="1192627" y="3694"/>
                  <a:pt x="1192566" y="4195"/>
                </a:cubicBezTo>
                <a:lnTo>
                  <a:pt x="1186689" y="34125"/>
                </a:lnTo>
                <a:cubicBezTo>
                  <a:pt x="1189178" y="33375"/>
                  <a:pt x="1191899" y="32804"/>
                  <a:pt x="1194852" y="32396"/>
                </a:cubicBezTo>
                <a:cubicBezTo>
                  <a:pt x="1197799" y="31994"/>
                  <a:pt x="1200831" y="31792"/>
                  <a:pt x="1203937" y="31792"/>
                </a:cubicBezTo>
                <a:cubicBezTo>
                  <a:pt x="1208848" y="31792"/>
                  <a:pt x="1213201" y="32364"/>
                  <a:pt x="1216991" y="33516"/>
                </a:cubicBezTo>
                <a:cubicBezTo>
                  <a:pt x="1220779" y="34668"/>
                  <a:pt x="1223968" y="36266"/>
                  <a:pt x="1226546" y="38318"/>
                </a:cubicBezTo>
                <a:cubicBezTo>
                  <a:pt x="1229126" y="40370"/>
                  <a:pt x="1231100" y="42855"/>
                  <a:pt x="1232468" y="45774"/>
                </a:cubicBezTo>
                <a:cubicBezTo>
                  <a:pt x="1233835" y="48697"/>
                  <a:pt x="1234520" y="51991"/>
                  <a:pt x="1234520" y="55660"/>
                </a:cubicBezTo>
                <a:close/>
                <a:moveTo>
                  <a:pt x="1218762" y="57430"/>
                </a:moveTo>
                <a:cubicBezTo>
                  <a:pt x="1218762" y="55252"/>
                  <a:pt x="1218373" y="53341"/>
                  <a:pt x="1217600" y="51696"/>
                </a:cubicBezTo>
                <a:cubicBezTo>
                  <a:pt x="1216822" y="50050"/>
                  <a:pt x="1215688" y="48651"/>
                  <a:pt x="1214194" y="47502"/>
                </a:cubicBezTo>
                <a:cubicBezTo>
                  <a:pt x="1212704" y="46353"/>
                  <a:pt x="1210868" y="45482"/>
                  <a:pt x="1208693" y="44892"/>
                </a:cubicBezTo>
                <a:cubicBezTo>
                  <a:pt x="1206515" y="44301"/>
                  <a:pt x="1204060" y="44003"/>
                  <a:pt x="1201327" y="44003"/>
                </a:cubicBezTo>
                <a:cubicBezTo>
                  <a:pt x="1198096" y="44003"/>
                  <a:pt x="1195068" y="44236"/>
                  <a:pt x="1192241" y="44701"/>
                </a:cubicBezTo>
                <a:cubicBezTo>
                  <a:pt x="1189411" y="45170"/>
                  <a:pt x="1186719" y="45810"/>
                  <a:pt x="1184173" y="46613"/>
                </a:cubicBezTo>
                <a:lnTo>
                  <a:pt x="1181469" y="59483"/>
                </a:lnTo>
                <a:cubicBezTo>
                  <a:pt x="1180102" y="66319"/>
                  <a:pt x="1180645" y="71431"/>
                  <a:pt x="1183100" y="74819"/>
                </a:cubicBezTo>
                <a:cubicBezTo>
                  <a:pt x="1185557" y="78206"/>
                  <a:pt x="1189642" y="79898"/>
                  <a:pt x="1195359" y="79898"/>
                </a:cubicBezTo>
                <a:cubicBezTo>
                  <a:pt x="1198717" y="79898"/>
                  <a:pt x="1201824" y="79387"/>
                  <a:pt x="1204687" y="78361"/>
                </a:cubicBezTo>
                <a:cubicBezTo>
                  <a:pt x="1207542" y="77335"/>
                  <a:pt x="1210014" y="75845"/>
                  <a:pt x="1212099" y="73886"/>
                </a:cubicBezTo>
                <a:cubicBezTo>
                  <a:pt x="1214180" y="71927"/>
                  <a:pt x="1215811" y="69563"/>
                  <a:pt x="1216995" y="66798"/>
                </a:cubicBezTo>
                <a:cubicBezTo>
                  <a:pt x="1218175" y="64037"/>
                  <a:pt x="1218762" y="60911"/>
                  <a:pt x="1218762" y="57430"/>
                </a:cubicBezTo>
                <a:close/>
                <a:moveTo>
                  <a:pt x="1394605" y="87268"/>
                </a:moveTo>
                <a:cubicBezTo>
                  <a:pt x="1394478" y="88636"/>
                  <a:pt x="1393891" y="89597"/>
                  <a:pt x="1392833" y="90154"/>
                </a:cubicBezTo>
                <a:cubicBezTo>
                  <a:pt x="1391775" y="90713"/>
                  <a:pt x="1389817" y="90994"/>
                  <a:pt x="1386958" y="90994"/>
                </a:cubicBezTo>
                <a:cubicBezTo>
                  <a:pt x="1385345" y="90994"/>
                  <a:pt x="1384038" y="90965"/>
                  <a:pt x="1383042" y="90904"/>
                </a:cubicBezTo>
                <a:cubicBezTo>
                  <a:pt x="1382047" y="90839"/>
                  <a:pt x="1381303" y="90716"/>
                  <a:pt x="1380805" y="90533"/>
                </a:cubicBezTo>
                <a:cubicBezTo>
                  <a:pt x="1380308" y="90342"/>
                  <a:pt x="1379981" y="90080"/>
                  <a:pt x="1379826" y="89737"/>
                </a:cubicBezTo>
                <a:cubicBezTo>
                  <a:pt x="1379668" y="89395"/>
                  <a:pt x="1379622" y="88945"/>
                  <a:pt x="1379690" y="88384"/>
                </a:cubicBezTo>
                <a:lnTo>
                  <a:pt x="1383232" y="39434"/>
                </a:lnTo>
                <a:cubicBezTo>
                  <a:pt x="1383354" y="38192"/>
                  <a:pt x="1383524" y="36544"/>
                  <a:pt x="1383742" y="34495"/>
                </a:cubicBezTo>
                <a:cubicBezTo>
                  <a:pt x="1383959" y="32443"/>
                  <a:pt x="1384207" y="30222"/>
                  <a:pt x="1384488" y="27828"/>
                </a:cubicBezTo>
                <a:cubicBezTo>
                  <a:pt x="1384769" y="25434"/>
                  <a:pt x="1385061" y="22993"/>
                  <a:pt x="1385375" y="20509"/>
                </a:cubicBezTo>
                <a:cubicBezTo>
                  <a:pt x="1385687" y="18021"/>
                  <a:pt x="1385997" y="15754"/>
                  <a:pt x="1386307" y="13702"/>
                </a:cubicBezTo>
                <a:lnTo>
                  <a:pt x="1386119" y="13702"/>
                </a:lnTo>
                <a:cubicBezTo>
                  <a:pt x="1385186" y="15505"/>
                  <a:pt x="1384190" y="17399"/>
                  <a:pt x="1383134" y="19390"/>
                </a:cubicBezTo>
                <a:cubicBezTo>
                  <a:pt x="1382080" y="21380"/>
                  <a:pt x="1381007" y="23399"/>
                  <a:pt x="1379920" y="25448"/>
                </a:cubicBezTo>
                <a:cubicBezTo>
                  <a:pt x="1378833" y="27500"/>
                  <a:pt x="1377746" y="29553"/>
                  <a:pt x="1376658" y="31601"/>
                </a:cubicBezTo>
                <a:cubicBezTo>
                  <a:pt x="1375568" y="33656"/>
                  <a:pt x="1374555" y="35586"/>
                  <a:pt x="1373627" y="37386"/>
                </a:cubicBezTo>
                <a:lnTo>
                  <a:pt x="1346213" y="87077"/>
                </a:lnTo>
                <a:cubicBezTo>
                  <a:pt x="1345838" y="87825"/>
                  <a:pt x="1345453" y="88445"/>
                  <a:pt x="1345051" y="88945"/>
                </a:cubicBezTo>
                <a:cubicBezTo>
                  <a:pt x="1344643" y="89442"/>
                  <a:pt x="1344118" y="89845"/>
                  <a:pt x="1343466" y="90154"/>
                </a:cubicBezTo>
                <a:cubicBezTo>
                  <a:pt x="1342815" y="90468"/>
                  <a:pt x="1342005" y="90680"/>
                  <a:pt x="1341040" y="90810"/>
                </a:cubicBezTo>
                <a:cubicBezTo>
                  <a:pt x="1340075" y="90933"/>
                  <a:pt x="1338913" y="90994"/>
                  <a:pt x="1337544" y="90994"/>
                </a:cubicBezTo>
                <a:cubicBezTo>
                  <a:pt x="1336300" y="90994"/>
                  <a:pt x="1335258" y="90933"/>
                  <a:pt x="1334420" y="90810"/>
                </a:cubicBezTo>
                <a:cubicBezTo>
                  <a:pt x="1333581" y="90680"/>
                  <a:pt x="1332897" y="90482"/>
                  <a:pt x="1332371" y="90201"/>
                </a:cubicBezTo>
                <a:cubicBezTo>
                  <a:pt x="1331842" y="89925"/>
                  <a:pt x="1331439" y="89532"/>
                  <a:pt x="1331162" y="89036"/>
                </a:cubicBezTo>
                <a:cubicBezTo>
                  <a:pt x="1330877" y="88538"/>
                  <a:pt x="1330708" y="87919"/>
                  <a:pt x="1330643" y="87174"/>
                </a:cubicBezTo>
                <a:lnTo>
                  <a:pt x="1323558" y="37386"/>
                </a:lnTo>
                <a:cubicBezTo>
                  <a:pt x="1323245" y="35334"/>
                  <a:pt x="1322954" y="33238"/>
                  <a:pt x="1322676" y="31089"/>
                </a:cubicBezTo>
                <a:cubicBezTo>
                  <a:pt x="1322391" y="28948"/>
                  <a:pt x="1322148" y="26849"/>
                  <a:pt x="1321931" y="24796"/>
                </a:cubicBezTo>
                <a:cubicBezTo>
                  <a:pt x="1321712" y="22748"/>
                  <a:pt x="1321524" y="20772"/>
                  <a:pt x="1321373" y="18878"/>
                </a:cubicBezTo>
                <a:cubicBezTo>
                  <a:pt x="1321215" y="16985"/>
                  <a:pt x="1321074" y="15256"/>
                  <a:pt x="1320949" y="13702"/>
                </a:cubicBezTo>
                <a:lnTo>
                  <a:pt x="1320761" y="13702"/>
                </a:lnTo>
                <a:cubicBezTo>
                  <a:pt x="1320264" y="15692"/>
                  <a:pt x="1319707" y="17773"/>
                  <a:pt x="1319087" y="19948"/>
                </a:cubicBezTo>
                <a:cubicBezTo>
                  <a:pt x="1318464" y="22126"/>
                  <a:pt x="1317841" y="24333"/>
                  <a:pt x="1317219" y="26568"/>
                </a:cubicBezTo>
                <a:cubicBezTo>
                  <a:pt x="1316599" y="28807"/>
                  <a:pt x="1315945" y="31028"/>
                  <a:pt x="1315261" y="33232"/>
                </a:cubicBezTo>
                <a:cubicBezTo>
                  <a:pt x="1314580" y="35442"/>
                  <a:pt x="1313924" y="37508"/>
                  <a:pt x="1313302" y="39434"/>
                </a:cubicBezTo>
                <a:lnTo>
                  <a:pt x="1298013" y="87545"/>
                </a:lnTo>
                <a:cubicBezTo>
                  <a:pt x="1297765" y="88286"/>
                  <a:pt x="1297469" y="88895"/>
                  <a:pt x="1297128" y="89359"/>
                </a:cubicBezTo>
                <a:cubicBezTo>
                  <a:pt x="1296786" y="89827"/>
                  <a:pt x="1296303" y="90170"/>
                  <a:pt x="1295680" y="90388"/>
                </a:cubicBezTo>
                <a:cubicBezTo>
                  <a:pt x="1295061" y="90608"/>
                  <a:pt x="1294237" y="90763"/>
                  <a:pt x="1293211" y="90857"/>
                </a:cubicBezTo>
                <a:cubicBezTo>
                  <a:pt x="1292184" y="90947"/>
                  <a:pt x="1290864" y="90994"/>
                  <a:pt x="1289247" y="90994"/>
                </a:cubicBezTo>
                <a:cubicBezTo>
                  <a:pt x="1287691" y="90994"/>
                  <a:pt x="1286468" y="90933"/>
                  <a:pt x="1285568" y="90810"/>
                </a:cubicBezTo>
                <a:cubicBezTo>
                  <a:pt x="1284667" y="90680"/>
                  <a:pt x="1284016" y="90468"/>
                  <a:pt x="1283610" y="90154"/>
                </a:cubicBezTo>
                <a:cubicBezTo>
                  <a:pt x="1283206" y="89845"/>
                  <a:pt x="1283001" y="89456"/>
                  <a:pt x="1283001" y="88989"/>
                </a:cubicBezTo>
                <a:cubicBezTo>
                  <a:pt x="1283001" y="88524"/>
                  <a:pt x="1283127" y="87948"/>
                  <a:pt x="1283376" y="87268"/>
                </a:cubicBezTo>
                <a:lnTo>
                  <a:pt x="1308549" y="7827"/>
                </a:lnTo>
                <a:cubicBezTo>
                  <a:pt x="1309231" y="5843"/>
                  <a:pt x="1310227" y="4334"/>
                  <a:pt x="1311534" y="3304"/>
                </a:cubicBezTo>
                <a:cubicBezTo>
                  <a:pt x="1312837" y="2279"/>
                  <a:pt x="1314605" y="1768"/>
                  <a:pt x="1316844" y="1768"/>
                </a:cubicBezTo>
                <a:lnTo>
                  <a:pt x="1323371" y="1768"/>
                </a:lnTo>
                <a:cubicBezTo>
                  <a:pt x="1325172" y="1768"/>
                  <a:pt x="1326665" y="1909"/>
                  <a:pt x="1327850" y="2189"/>
                </a:cubicBezTo>
                <a:cubicBezTo>
                  <a:pt x="1329027" y="2470"/>
                  <a:pt x="1330006" y="2952"/>
                  <a:pt x="1330787" y="3632"/>
                </a:cubicBezTo>
                <a:cubicBezTo>
                  <a:pt x="1331561" y="4317"/>
                  <a:pt x="1332152" y="5235"/>
                  <a:pt x="1332556" y="6383"/>
                </a:cubicBezTo>
                <a:cubicBezTo>
                  <a:pt x="1332962" y="7535"/>
                  <a:pt x="1333254" y="8982"/>
                  <a:pt x="1333440" y="10721"/>
                </a:cubicBezTo>
                <a:lnTo>
                  <a:pt x="1338754" y="46430"/>
                </a:lnTo>
                <a:cubicBezTo>
                  <a:pt x="1339068" y="48604"/>
                  <a:pt x="1339344" y="50792"/>
                  <a:pt x="1339596" y="52999"/>
                </a:cubicBezTo>
                <a:cubicBezTo>
                  <a:pt x="1339845" y="55207"/>
                  <a:pt x="1340092" y="57381"/>
                  <a:pt x="1340342" y="59526"/>
                </a:cubicBezTo>
                <a:cubicBezTo>
                  <a:pt x="1340591" y="61672"/>
                  <a:pt x="1340792" y="63770"/>
                  <a:pt x="1340946" y="65819"/>
                </a:cubicBezTo>
                <a:cubicBezTo>
                  <a:pt x="1341101" y="67871"/>
                  <a:pt x="1341242" y="69829"/>
                  <a:pt x="1341367" y="71694"/>
                </a:cubicBezTo>
                <a:lnTo>
                  <a:pt x="1341554" y="71694"/>
                </a:lnTo>
                <a:cubicBezTo>
                  <a:pt x="1342487" y="69768"/>
                  <a:pt x="1343481" y="67734"/>
                  <a:pt x="1344535" y="65585"/>
                </a:cubicBezTo>
                <a:cubicBezTo>
                  <a:pt x="1345594" y="63443"/>
                  <a:pt x="1346681" y="61268"/>
                  <a:pt x="1347800" y="59058"/>
                </a:cubicBezTo>
                <a:cubicBezTo>
                  <a:pt x="1348920" y="56855"/>
                  <a:pt x="1350041" y="54662"/>
                  <a:pt x="1351156" y="52485"/>
                </a:cubicBezTo>
                <a:cubicBezTo>
                  <a:pt x="1352276" y="50310"/>
                  <a:pt x="1353424" y="48229"/>
                  <a:pt x="1354608" y="46246"/>
                </a:cubicBezTo>
                <a:lnTo>
                  <a:pt x="1373815" y="10721"/>
                </a:lnTo>
                <a:cubicBezTo>
                  <a:pt x="1374617" y="9165"/>
                  <a:pt x="1375446" y="7815"/>
                  <a:pt x="1376284" y="6663"/>
                </a:cubicBezTo>
                <a:cubicBezTo>
                  <a:pt x="1377120" y="5515"/>
                  <a:pt x="1378055" y="4583"/>
                  <a:pt x="1379078" y="3869"/>
                </a:cubicBezTo>
                <a:cubicBezTo>
                  <a:pt x="1380104" y="3157"/>
                  <a:pt x="1381252" y="2625"/>
                  <a:pt x="1382530" y="2279"/>
                </a:cubicBezTo>
                <a:cubicBezTo>
                  <a:pt x="1383805" y="1937"/>
                  <a:pt x="1385312" y="1768"/>
                  <a:pt x="1387052" y="1768"/>
                </a:cubicBezTo>
                <a:lnTo>
                  <a:pt x="1395068" y="1768"/>
                </a:lnTo>
                <a:cubicBezTo>
                  <a:pt x="1397307" y="1768"/>
                  <a:pt x="1398910" y="2236"/>
                  <a:pt x="1399876" y="3168"/>
                </a:cubicBezTo>
                <a:cubicBezTo>
                  <a:pt x="1400833" y="4101"/>
                  <a:pt x="1401192" y="5590"/>
                  <a:pt x="1400944" y="7643"/>
                </a:cubicBezTo>
                <a:close/>
                <a:moveTo>
                  <a:pt x="1487279" y="88102"/>
                </a:moveTo>
                <a:cubicBezTo>
                  <a:pt x="1487218" y="88600"/>
                  <a:pt x="1487035" y="89036"/>
                  <a:pt x="1486722" y="89409"/>
                </a:cubicBezTo>
                <a:cubicBezTo>
                  <a:pt x="1486408" y="89784"/>
                  <a:pt x="1485976" y="90076"/>
                  <a:pt x="1485418" y="90292"/>
                </a:cubicBezTo>
                <a:cubicBezTo>
                  <a:pt x="1484860" y="90511"/>
                  <a:pt x="1484126" y="90680"/>
                  <a:pt x="1483225" y="90810"/>
                </a:cubicBezTo>
                <a:cubicBezTo>
                  <a:pt x="1482322" y="90933"/>
                  <a:pt x="1481220" y="90994"/>
                  <a:pt x="1479913" y="90994"/>
                </a:cubicBezTo>
                <a:cubicBezTo>
                  <a:pt x="1478671" y="90994"/>
                  <a:pt x="1477631" y="90933"/>
                  <a:pt x="1476796" y="90810"/>
                </a:cubicBezTo>
                <a:cubicBezTo>
                  <a:pt x="1475954" y="90680"/>
                  <a:pt x="1475302" y="90511"/>
                  <a:pt x="1474837" y="90292"/>
                </a:cubicBezTo>
                <a:cubicBezTo>
                  <a:pt x="1474369" y="90076"/>
                  <a:pt x="1474056" y="89784"/>
                  <a:pt x="1473901" y="89409"/>
                </a:cubicBezTo>
                <a:cubicBezTo>
                  <a:pt x="1473746" y="89036"/>
                  <a:pt x="1473728" y="88600"/>
                  <a:pt x="1473854" y="88102"/>
                </a:cubicBezTo>
                <a:lnTo>
                  <a:pt x="1476929" y="72345"/>
                </a:lnTo>
                <a:cubicBezTo>
                  <a:pt x="1475936" y="74459"/>
                  <a:pt x="1474366" y="76680"/>
                  <a:pt x="1472224" y="79013"/>
                </a:cubicBezTo>
                <a:cubicBezTo>
                  <a:pt x="1470078" y="81346"/>
                  <a:pt x="1467563" y="83506"/>
                  <a:pt x="1464675" y="85492"/>
                </a:cubicBezTo>
                <a:cubicBezTo>
                  <a:pt x="1461784" y="87484"/>
                  <a:pt x="1458613" y="89097"/>
                  <a:pt x="1455164" y="90342"/>
                </a:cubicBezTo>
                <a:cubicBezTo>
                  <a:pt x="1451714" y="91587"/>
                  <a:pt x="1448215" y="92211"/>
                  <a:pt x="1444674" y="92211"/>
                </a:cubicBezTo>
                <a:cubicBezTo>
                  <a:pt x="1440443" y="92211"/>
                  <a:pt x="1436887" y="91634"/>
                  <a:pt x="1433999" y="90486"/>
                </a:cubicBezTo>
                <a:cubicBezTo>
                  <a:pt x="1431108" y="89334"/>
                  <a:pt x="1428775" y="87750"/>
                  <a:pt x="1427004" y="85727"/>
                </a:cubicBezTo>
                <a:cubicBezTo>
                  <a:pt x="1425234" y="83707"/>
                  <a:pt x="1423955" y="81313"/>
                  <a:pt x="1423181" y="78545"/>
                </a:cubicBezTo>
                <a:cubicBezTo>
                  <a:pt x="1422407" y="75783"/>
                  <a:pt x="1422018" y="72753"/>
                  <a:pt x="1422018" y="69455"/>
                </a:cubicBezTo>
                <a:cubicBezTo>
                  <a:pt x="1422018" y="67406"/>
                  <a:pt x="1422155" y="65308"/>
                  <a:pt x="1422435" y="63166"/>
                </a:cubicBezTo>
                <a:cubicBezTo>
                  <a:pt x="1422716" y="61019"/>
                  <a:pt x="1423073" y="58864"/>
                  <a:pt x="1423509" y="56686"/>
                </a:cubicBezTo>
                <a:lnTo>
                  <a:pt x="1433856" y="4101"/>
                </a:lnTo>
                <a:cubicBezTo>
                  <a:pt x="1433981" y="3665"/>
                  <a:pt x="1434197" y="3265"/>
                  <a:pt x="1434507" y="2890"/>
                </a:cubicBezTo>
                <a:cubicBezTo>
                  <a:pt x="1434819" y="2517"/>
                  <a:pt x="1435302" y="2207"/>
                  <a:pt x="1435953" y="1958"/>
                </a:cubicBezTo>
                <a:cubicBezTo>
                  <a:pt x="1436605" y="1707"/>
                  <a:pt x="1437445" y="1538"/>
                  <a:pt x="1438471" y="1444"/>
                </a:cubicBezTo>
                <a:cubicBezTo>
                  <a:pt x="1439497" y="1350"/>
                  <a:pt x="1440757" y="1307"/>
                  <a:pt x="1442250" y="1307"/>
                </a:cubicBezTo>
                <a:cubicBezTo>
                  <a:pt x="1443741" y="1307"/>
                  <a:pt x="1444968" y="1350"/>
                  <a:pt x="1445929" y="1444"/>
                </a:cubicBezTo>
                <a:cubicBezTo>
                  <a:pt x="1446894" y="1538"/>
                  <a:pt x="1447642" y="1707"/>
                  <a:pt x="1448169" y="1958"/>
                </a:cubicBezTo>
                <a:cubicBezTo>
                  <a:pt x="1448698" y="2207"/>
                  <a:pt x="1449036" y="2517"/>
                  <a:pt x="1449194" y="2890"/>
                </a:cubicBezTo>
                <a:cubicBezTo>
                  <a:pt x="1449349" y="3265"/>
                  <a:pt x="1449397" y="3665"/>
                  <a:pt x="1449335" y="4101"/>
                </a:cubicBezTo>
                <a:lnTo>
                  <a:pt x="1439075" y="56124"/>
                </a:lnTo>
                <a:cubicBezTo>
                  <a:pt x="1438700" y="57740"/>
                  <a:pt x="1438424" y="59422"/>
                  <a:pt x="1438240" y="61160"/>
                </a:cubicBezTo>
                <a:cubicBezTo>
                  <a:pt x="1438049" y="62899"/>
                  <a:pt x="1437959" y="64671"/>
                  <a:pt x="1437959" y="66478"/>
                </a:cubicBezTo>
                <a:cubicBezTo>
                  <a:pt x="1437959" y="68338"/>
                  <a:pt x="1438127" y="70031"/>
                  <a:pt x="1438471" y="71554"/>
                </a:cubicBezTo>
                <a:cubicBezTo>
                  <a:pt x="1438813" y="73077"/>
                  <a:pt x="1439403" y="74398"/>
                  <a:pt x="1440245" y="75518"/>
                </a:cubicBezTo>
                <a:cubicBezTo>
                  <a:pt x="1441081" y="76637"/>
                  <a:pt x="1442167" y="77504"/>
                  <a:pt x="1443506" y="78128"/>
                </a:cubicBezTo>
                <a:cubicBezTo>
                  <a:pt x="1444843" y="78746"/>
                  <a:pt x="1446473" y="79060"/>
                  <a:pt x="1448404" y="79060"/>
                </a:cubicBezTo>
                <a:cubicBezTo>
                  <a:pt x="1451696" y="79060"/>
                  <a:pt x="1455066" y="78110"/>
                  <a:pt x="1458519" y="76215"/>
                </a:cubicBezTo>
                <a:cubicBezTo>
                  <a:pt x="1461967" y="74321"/>
                  <a:pt x="1465182" y="71694"/>
                  <a:pt x="1468167" y="68338"/>
                </a:cubicBezTo>
                <a:cubicBezTo>
                  <a:pt x="1471152" y="64981"/>
                  <a:pt x="1473808" y="60988"/>
                  <a:pt x="1476140" y="56355"/>
                </a:cubicBezTo>
                <a:cubicBezTo>
                  <a:pt x="1478469" y="51724"/>
                  <a:pt x="1480194" y="46681"/>
                  <a:pt x="1481314" y="41209"/>
                </a:cubicBezTo>
                <a:lnTo>
                  <a:pt x="1488680" y="4101"/>
                </a:lnTo>
                <a:cubicBezTo>
                  <a:pt x="1488741" y="3665"/>
                  <a:pt x="1488941" y="3265"/>
                  <a:pt x="1489285" y="2890"/>
                </a:cubicBezTo>
                <a:cubicBezTo>
                  <a:pt x="1489630" y="2517"/>
                  <a:pt x="1490127" y="2207"/>
                  <a:pt x="1490778" y="1958"/>
                </a:cubicBezTo>
                <a:cubicBezTo>
                  <a:pt x="1491430" y="1707"/>
                  <a:pt x="1492269" y="1538"/>
                  <a:pt x="1493295" y="1444"/>
                </a:cubicBezTo>
                <a:cubicBezTo>
                  <a:pt x="1494320" y="1350"/>
                  <a:pt x="1495577" y="1307"/>
                  <a:pt x="1497067" y="1307"/>
                </a:cubicBezTo>
                <a:cubicBezTo>
                  <a:pt x="1498562" y="1307"/>
                  <a:pt x="1499789" y="1350"/>
                  <a:pt x="1500754" y="1444"/>
                </a:cubicBezTo>
                <a:cubicBezTo>
                  <a:pt x="1501715" y="1538"/>
                  <a:pt x="1502461" y="1707"/>
                  <a:pt x="1502989" y="1958"/>
                </a:cubicBezTo>
                <a:cubicBezTo>
                  <a:pt x="1503519" y="2207"/>
                  <a:pt x="1503861" y="2517"/>
                  <a:pt x="1504016" y="2890"/>
                </a:cubicBezTo>
                <a:cubicBezTo>
                  <a:pt x="1504171" y="3265"/>
                  <a:pt x="1504217" y="3665"/>
                  <a:pt x="1504156" y="4101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8450830" y="6477024"/>
            <a:ext cx="1237199" cy="117475"/>
          </a:xfrm>
          <a:custGeom>
            <a:avLst/>
            <a:gdLst/>
            <a:ahLst/>
            <a:cxnLst/>
            <a:rect l="l" t="t" r="r" b="b"/>
            <a:pathLst>
              <a:path w="1237199" h="117475">
                <a:moveTo>
                  <a:pt x="70982" y="88102"/>
                </a:moveTo>
                <a:cubicBezTo>
                  <a:pt x="70921" y="88600"/>
                  <a:pt x="70719" y="89020"/>
                  <a:pt x="70377" y="89363"/>
                </a:cubicBezTo>
                <a:cubicBezTo>
                  <a:pt x="70032" y="89709"/>
                  <a:pt x="69553" y="90000"/>
                  <a:pt x="68930" y="90245"/>
                </a:cubicBezTo>
                <a:cubicBezTo>
                  <a:pt x="68311" y="90497"/>
                  <a:pt x="67486" y="90680"/>
                  <a:pt x="66460" y="90810"/>
                </a:cubicBezTo>
                <a:cubicBezTo>
                  <a:pt x="65435" y="90933"/>
                  <a:pt x="64178" y="90994"/>
                  <a:pt x="62684" y="90994"/>
                </a:cubicBezTo>
                <a:cubicBezTo>
                  <a:pt x="61194" y="90994"/>
                  <a:pt x="59962" y="90933"/>
                  <a:pt x="59004" y="90810"/>
                </a:cubicBezTo>
                <a:cubicBezTo>
                  <a:pt x="58041" y="90680"/>
                  <a:pt x="57295" y="90497"/>
                  <a:pt x="56769" y="90245"/>
                </a:cubicBezTo>
                <a:cubicBezTo>
                  <a:pt x="56240" y="90000"/>
                  <a:pt x="55880" y="89709"/>
                  <a:pt x="55692" y="89363"/>
                </a:cubicBezTo>
                <a:cubicBezTo>
                  <a:pt x="55502" y="89020"/>
                  <a:pt x="55474" y="88600"/>
                  <a:pt x="55600" y="88102"/>
                </a:cubicBezTo>
                <a:lnTo>
                  <a:pt x="70236" y="14821"/>
                </a:lnTo>
                <a:lnTo>
                  <a:pt x="30241" y="14821"/>
                </a:lnTo>
                <a:lnTo>
                  <a:pt x="15506" y="88102"/>
                </a:lnTo>
                <a:cubicBezTo>
                  <a:pt x="15383" y="88600"/>
                  <a:pt x="15168" y="89020"/>
                  <a:pt x="14854" y="89363"/>
                </a:cubicBezTo>
                <a:cubicBezTo>
                  <a:pt x="14542" y="89709"/>
                  <a:pt x="14063" y="90000"/>
                  <a:pt x="13411" y="90245"/>
                </a:cubicBezTo>
                <a:cubicBezTo>
                  <a:pt x="12759" y="90497"/>
                  <a:pt x="11916" y="90680"/>
                  <a:pt x="10891" y="90810"/>
                </a:cubicBezTo>
                <a:cubicBezTo>
                  <a:pt x="9864" y="90933"/>
                  <a:pt x="8608" y="90994"/>
                  <a:pt x="7119" y="90994"/>
                </a:cubicBezTo>
                <a:cubicBezTo>
                  <a:pt x="5624" y="90994"/>
                  <a:pt x="4397" y="90933"/>
                  <a:pt x="3435" y="90810"/>
                </a:cubicBezTo>
                <a:cubicBezTo>
                  <a:pt x="2474" y="90680"/>
                  <a:pt x="1728" y="90497"/>
                  <a:pt x="1199" y="90245"/>
                </a:cubicBezTo>
                <a:cubicBezTo>
                  <a:pt x="670" y="90000"/>
                  <a:pt x="328" y="89709"/>
                  <a:pt x="174" y="89363"/>
                </a:cubicBezTo>
                <a:cubicBezTo>
                  <a:pt x="15" y="89020"/>
                  <a:pt x="0" y="88600"/>
                  <a:pt x="123" y="88102"/>
                </a:cubicBezTo>
                <a:lnTo>
                  <a:pt x="16255" y="7268"/>
                </a:lnTo>
                <a:cubicBezTo>
                  <a:pt x="16630" y="5407"/>
                  <a:pt x="17328" y="4022"/>
                  <a:pt x="18351" y="3121"/>
                </a:cubicBezTo>
                <a:cubicBezTo>
                  <a:pt x="19376" y="2217"/>
                  <a:pt x="20637" y="1768"/>
                  <a:pt x="22130" y="1768"/>
                </a:cubicBezTo>
                <a:lnTo>
                  <a:pt x="83568" y="1768"/>
                </a:lnTo>
                <a:cubicBezTo>
                  <a:pt x="85061" y="1768"/>
                  <a:pt x="86134" y="2217"/>
                  <a:pt x="86785" y="3121"/>
                </a:cubicBezTo>
                <a:cubicBezTo>
                  <a:pt x="87437" y="4022"/>
                  <a:pt x="87578" y="5407"/>
                  <a:pt x="87203" y="7268"/>
                </a:cubicBezTo>
                <a:close/>
                <a:moveTo>
                  <a:pt x="184540" y="31976"/>
                </a:moveTo>
                <a:cubicBezTo>
                  <a:pt x="184540" y="36576"/>
                  <a:pt x="184104" y="41271"/>
                  <a:pt x="183237" y="46055"/>
                </a:cubicBezTo>
                <a:cubicBezTo>
                  <a:pt x="182366" y="50839"/>
                  <a:pt x="181045" y="55454"/>
                  <a:pt x="179277" y="59900"/>
                </a:cubicBezTo>
                <a:cubicBezTo>
                  <a:pt x="177505" y="64343"/>
                  <a:pt x="175253" y="68526"/>
                  <a:pt x="172517" y="72439"/>
                </a:cubicBezTo>
                <a:cubicBezTo>
                  <a:pt x="169780" y="76356"/>
                  <a:pt x="166562" y="79776"/>
                  <a:pt x="162865" y="82696"/>
                </a:cubicBezTo>
                <a:cubicBezTo>
                  <a:pt x="159168" y="85615"/>
                  <a:pt x="154973" y="87933"/>
                  <a:pt x="150283" y="89640"/>
                </a:cubicBezTo>
                <a:cubicBezTo>
                  <a:pt x="145588" y="91353"/>
                  <a:pt x="140350" y="92211"/>
                  <a:pt x="134569" y="92211"/>
                </a:cubicBezTo>
                <a:cubicBezTo>
                  <a:pt x="128604" y="92211"/>
                  <a:pt x="123491" y="91491"/>
                  <a:pt x="119233" y="90062"/>
                </a:cubicBezTo>
                <a:cubicBezTo>
                  <a:pt x="114974" y="88632"/>
                  <a:pt x="111474" y="86551"/>
                  <a:pt x="108743" y="83815"/>
                </a:cubicBezTo>
                <a:cubicBezTo>
                  <a:pt x="106010" y="81083"/>
                  <a:pt x="103990" y="77724"/>
                  <a:pt x="102684" y="73746"/>
                </a:cubicBezTo>
                <a:cubicBezTo>
                  <a:pt x="101377" y="69768"/>
                  <a:pt x="100726" y="65261"/>
                  <a:pt x="100726" y="60228"/>
                </a:cubicBezTo>
                <a:cubicBezTo>
                  <a:pt x="100726" y="55627"/>
                  <a:pt x="101143" y="50937"/>
                  <a:pt x="101985" y="46149"/>
                </a:cubicBezTo>
                <a:cubicBezTo>
                  <a:pt x="102821" y="41364"/>
                  <a:pt x="104142" y="36764"/>
                  <a:pt x="105948" y="32349"/>
                </a:cubicBezTo>
                <a:cubicBezTo>
                  <a:pt x="107748" y="27936"/>
                  <a:pt x="110002" y="23756"/>
                  <a:pt x="112706" y="19810"/>
                </a:cubicBezTo>
                <a:cubicBezTo>
                  <a:pt x="115410" y="15862"/>
                  <a:pt x="118610" y="12427"/>
                  <a:pt x="122307" y="9504"/>
                </a:cubicBezTo>
                <a:cubicBezTo>
                  <a:pt x="126005" y="6588"/>
                  <a:pt x="130206" y="4270"/>
                  <a:pt x="134896" y="2563"/>
                </a:cubicBezTo>
                <a:cubicBezTo>
                  <a:pt x="139588" y="853"/>
                  <a:pt x="144824" y="0"/>
                  <a:pt x="150607" y="0"/>
                </a:cubicBezTo>
                <a:cubicBezTo>
                  <a:pt x="156573" y="0"/>
                  <a:pt x="161684" y="727"/>
                  <a:pt x="165946" y="2189"/>
                </a:cubicBezTo>
                <a:cubicBezTo>
                  <a:pt x="170202" y="3651"/>
                  <a:pt x="173712" y="5749"/>
                  <a:pt x="176479" y="8482"/>
                </a:cubicBezTo>
                <a:cubicBezTo>
                  <a:pt x="179244" y="11218"/>
                  <a:pt x="181279" y="14573"/>
                  <a:pt x="182586" y="18554"/>
                </a:cubicBezTo>
                <a:cubicBezTo>
                  <a:pt x="183889" y="22532"/>
                  <a:pt x="184540" y="27008"/>
                  <a:pt x="184540" y="31976"/>
                </a:cubicBezTo>
                <a:close/>
                <a:moveTo>
                  <a:pt x="168318" y="32908"/>
                </a:moveTo>
                <a:cubicBezTo>
                  <a:pt x="168318" y="29800"/>
                  <a:pt x="167990" y="27004"/>
                  <a:pt x="167339" y="24516"/>
                </a:cubicBezTo>
                <a:cubicBezTo>
                  <a:pt x="166687" y="22032"/>
                  <a:pt x="165601" y="19934"/>
                  <a:pt x="164077" y="18227"/>
                </a:cubicBezTo>
                <a:cubicBezTo>
                  <a:pt x="162555" y="16517"/>
                  <a:pt x="160568" y="15195"/>
                  <a:pt x="158113" y="14263"/>
                </a:cubicBezTo>
                <a:cubicBezTo>
                  <a:pt x="155654" y="13331"/>
                  <a:pt x="152687" y="12862"/>
                  <a:pt x="149206" y="12862"/>
                </a:cubicBezTo>
                <a:cubicBezTo>
                  <a:pt x="145477" y="12862"/>
                  <a:pt x="142089" y="13529"/>
                  <a:pt x="139043" y="14868"/>
                </a:cubicBezTo>
                <a:cubicBezTo>
                  <a:pt x="135998" y="16204"/>
                  <a:pt x="133280" y="18007"/>
                  <a:pt x="130886" y="20275"/>
                </a:cubicBezTo>
                <a:cubicBezTo>
                  <a:pt x="128492" y="22547"/>
                  <a:pt x="126411" y="25204"/>
                  <a:pt x="124640" y="28250"/>
                </a:cubicBezTo>
                <a:cubicBezTo>
                  <a:pt x="122869" y="31295"/>
                  <a:pt x="121407" y="34539"/>
                  <a:pt x="120259" y="37990"/>
                </a:cubicBezTo>
                <a:cubicBezTo>
                  <a:pt x="119111" y="41440"/>
                  <a:pt x="118254" y="44982"/>
                  <a:pt x="117696" y="48618"/>
                </a:cubicBezTo>
                <a:cubicBezTo>
                  <a:pt x="117134" y="52254"/>
                  <a:pt x="116853" y="55815"/>
                  <a:pt x="116853" y="59292"/>
                </a:cubicBezTo>
                <a:cubicBezTo>
                  <a:pt x="116853" y="62406"/>
                  <a:pt x="117196" y="65199"/>
                  <a:pt x="117879" y="67687"/>
                </a:cubicBezTo>
                <a:cubicBezTo>
                  <a:pt x="118560" y="70171"/>
                  <a:pt x="119669" y="72284"/>
                  <a:pt x="121191" y="74023"/>
                </a:cubicBezTo>
                <a:cubicBezTo>
                  <a:pt x="122714" y="75765"/>
                  <a:pt x="124686" y="77105"/>
                  <a:pt x="127113" y="78034"/>
                </a:cubicBezTo>
                <a:cubicBezTo>
                  <a:pt x="129536" y="78966"/>
                  <a:pt x="132484" y="79434"/>
                  <a:pt x="135965" y="79434"/>
                </a:cubicBezTo>
                <a:cubicBezTo>
                  <a:pt x="139756" y="79434"/>
                  <a:pt x="143162" y="78764"/>
                  <a:pt x="146175" y="77429"/>
                </a:cubicBezTo>
                <a:cubicBezTo>
                  <a:pt x="149192" y="76089"/>
                  <a:pt x="151896" y="74276"/>
                  <a:pt x="154290" y="71974"/>
                </a:cubicBezTo>
                <a:cubicBezTo>
                  <a:pt x="156684" y="69674"/>
                  <a:pt x="158768" y="67004"/>
                  <a:pt x="160536" y="63958"/>
                </a:cubicBezTo>
                <a:cubicBezTo>
                  <a:pt x="162306" y="60911"/>
                  <a:pt x="163765" y="57646"/>
                  <a:pt x="164920" y="54165"/>
                </a:cubicBezTo>
                <a:cubicBezTo>
                  <a:pt x="166069" y="50684"/>
                  <a:pt x="166925" y="47142"/>
                  <a:pt x="167484" y="43538"/>
                </a:cubicBezTo>
                <a:cubicBezTo>
                  <a:pt x="168042" y="39935"/>
                  <a:pt x="168318" y="36389"/>
                  <a:pt x="168318" y="32908"/>
                </a:cubicBezTo>
                <a:close/>
                <a:moveTo>
                  <a:pt x="265749" y="87919"/>
                </a:moveTo>
                <a:cubicBezTo>
                  <a:pt x="265749" y="88416"/>
                  <a:pt x="265641" y="88848"/>
                  <a:pt x="265425" y="89222"/>
                </a:cubicBezTo>
                <a:cubicBezTo>
                  <a:pt x="265205" y="89597"/>
                  <a:pt x="264785" y="89925"/>
                  <a:pt x="264165" y="90201"/>
                </a:cubicBezTo>
                <a:cubicBezTo>
                  <a:pt x="263546" y="90482"/>
                  <a:pt x="262717" y="90680"/>
                  <a:pt x="261695" y="90810"/>
                </a:cubicBezTo>
                <a:cubicBezTo>
                  <a:pt x="260670" y="90933"/>
                  <a:pt x="259345" y="90994"/>
                  <a:pt x="257731" y="90994"/>
                </a:cubicBezTo>
                <a:cubicBezTo>
                  <a:pt x="255993" y="90994"/>
                  <a:pt x="254608" y="90933"/>
                  <a:pt x="253585" y="90810"/>
                </a:cubicBezTo>
                <a:cubicBezTo>
                  <a:pt x="252559" y="90680"/>
                  <a:pt x="251766" y="90511"/>
                  <a:pt x="251209" y="90292"/>
                </a:cubicBezTo>
                <a:cubicBezTo>
                  <a:pt x="250651" y="90076"/>
                  <a:pt x="250244" y="89799"/>
                  <a:pt x="249996" y="89456"/>
                </a:cubicBezTo>
                <a:cubicBezTo>
                  <a:pt x="249743" y="89114"/>
                  <a:pt x="249589" y="88697"/>
                  <a:pt x="249527" y="88200"/>
                </a:cubicBezTo>
                <a:lnTo>
                  <a:pt x="244865" y="66103"/>
                </a:lnTo>
                <a:cubicBezTo>
                  <a:pt x="244246" y="63241"/>
                  <a:pt x="243470" y="60833"/>
                  <a:pt x="242533" y="58874"/>
                </a:cubicBezTo>
                <a:cubicBezTo>
                  <a:pt x="241600" y="56920"/>
                  <a:pt x="240422" y="55350"/>
                  <a:pt x="238990" y="54165"/>
                </a:cubicBezTo>
                <a:cubicBezTo>
                  <a:pt x="237561" y="52988"/>
                  <a:pt x="235837" y="52146"/>
                  <a:pt x="233817" y="51649"/>
                </a:cubicBezTo>
                <a:cubicBezTo>
                  <a:pt x="231798" y="51153"/>
                  <a:pt x="229449" y="50904"/>
                  <a:pt x="226779" y="50904"/>
                </a:cubicBezTo>
                <a:lnTo>
                  <a:pt x="220252" y="50904"/>
                </a:lnTo>
                <a:lnTo>
                  <a:pt x="212794" y="88661"/>
                </a:lnTo>
                <a:cubicBezTo>
                  <a:pt x="212667" y="88973"/>
                  <a:pt x="212437" y="89283"/>
                  <a:pt x="212095" y="89597"/>
                </a:cubicBezTo>
                <a:cubicBezTo>
                  <a:pt x="211752" y="89907"/>
                  <a:pt x="211238" y="90154"/>
                  <a:pt x="210558" y="90339"/>
                </a:cubicBezTo>
                <a:cubicBezTo>
                  <a:pt x="209874" y="90529"/>
                  <a:pt x="209034" y="90680"/>
                  <a:pt x="208038" y="90810"/>
                </a:cubicBezTo>
                <a:cubicBezTo>
                  <a:pt x="207045" y="90933"/>
                  <a:pt x="205895" y="90994"/>
                  <a:pt x="204588" y="90994"/>
                </a:cubicBezTo>
                <a:cubicBezTo>
                  <a:pt x="203221" y="90994"/>
                  <a:pt x="202072" y="90933"/>
                  <a:pt x="201136" y="90810"/>
                </a:cubicBezTo>
                <a:cubicBezTo>
                  <a:pt x="200204" y="90680"/>
                  <a:pt x="199445" y="90529"/>
                  <a:pt x="198854" y="90339"/>
                </a:cubicBezTo>
                <a:cubicBezTo>
                  <a:pt x="198268" y="90154"/>
                  <a:pt x="197846" y="89907"/>
                  <a:pt x="197594" y="89597"/>
                </a:cubicBezTo>
                <a:cubicBezTo>
                  <a:pt x="197345" y="89283"/>
                  <a:pt x="197251" y="88973"/>
                  <a:pt x="197317" y="88661"/>
                </a:cubicBezTo>
                <a:lnTo>
                  <a:pt x="214378" y="3449"/>
                </a:lnTo>
                <a:cubicBezTo>
                  <a:pt x="214378" y="3135"/>
                  <a:pt x="214564" y="2845"/>
                  <a:pt x="214939" y="2563"/>
                </a:cubicBezTo>
                <a:cubicBezTo>
                  <a:pt x="215313" y="2279"/>
                  <a:pt x="215842" y="2048"/>
                  <a:pt x="216522" y="1862"/>
                </a:cubicBezTo>
                <a:cubicBezTo>
                  <a:pt x="217207" y="1674"/>
                  <a:pt x="218046" y="1538"/>
                  <a:pt x="219042" y="1444"/>
                </a:cubicBezTo>
                <a:cubicBezTo>
                  <a:pt x="220037" y="1350"/>
                  <a:pt x="221185" y="1307"/>
                  <a:pt x="222488" y="1307"/>
                </a:cubicBezTo>
                <a:cubicBezTo>
                  <a:pt x="223795" y="1307"/>
                  <a:pt x="224929" y="1350"/>
                  <a:pt x="225890" y="1444"/>
                </a:cubicBezTo>
                <a:cubicBezTo>
                  <a:pt x="226855" y="1538"/>
                  <a:pt x="227619" y="1674"/>
                  <a:pt x="228176" y="1862"/>
                </a:cubicBezTo>
                <a:cubicBezTo>
                  <a:pt x="228737" y="2048"/>
                  <a:pt x="229151" y="2279"/>
                  <a:pt x="229436" y="2563"/>
                </a:cubicBezTo>
                <a:cubicBezTo>
                  <a:pt x="229717" y="2845"/>
                  <a:pt x="229825" y="3135"/>
                  <a:pt x="229763" y="3449"/>
                </a:cubicBezTo>
                <a:lnTo>
                  <a:pt x="222768" y="38595"/>
                </a:lnTo>
                <a:lnTo>
                  <a:pt x="229112" y="38595"/>
                </a:lnTo>
                <a:cubicBezTo>
                  <a:pt x="231347" y="38595"/>
                  <a:pt x="233490" y="38314"/>
                  <a:pt x="235542" y="37757"/>
                </a:cubicBezTo>
                <a:cubicBezTo>
                  <a:pt x="237593" y="37195"/>
                  <a:pt x="239551" y="36281"/>
                  <a:pt x="241417" y="35006"/>
                </a:cubicBezTo>
                <a:cubicBezTo>
                  <a:pt x="243277" y="33732"/>
                  <a:pt x="245081" y="32115"/>
                  <a:pt x="246824" y="30157"/>
                </a:cubicBezTo>
                <a:cubicBezTo>
                  <a:pt x="248563" y="28203"/>
                  <a:pt x="250244" y="25823"/>
                  <a:pt x="251861" y="23029"/>
                </a:cubicBezTo>
                <a:lnTo>
                  <a:pt x="263045" y="4195"/>
                </a:lnTo>
                <a:cubicBezTo>
                  <a:pt x="263359" y="3694"/>
                  <a:pt x="263730" y="3265"/>
                  <a:pt x="264165" y="2890"/>
                </a:cubicBezTo>
                <a:cubicBezTo>
                  <a:pt x="264601" y="2517"/>
                  <a:pt x="265205" y="2207"/>
                  <a:pt x="265983" y="1958"/>
                </a:cubicBezTo>
                <a:cubicBezTo>
                  <a:pt x="266761" y="1707"/>
                  <a:pt x="267708" y="1538"/>
                  <a:pt x="268832" y="1444"/>
                </a:cubicBezTo>
                <a:cubicBezTo>
                  <a:pt x="269946" y="1350"/>
                  <a:pt x="271343" y="1307"/>
                  <a:pt x="273021" y="1307"/>
                </a:cubicBezTo>
                <a:cubicBezTo>
                  <a:pt x="274512" y="1307"/>
                  <a:pt x="275711" y="1350"/>
                  <a:pt x="276614" y="1444"/>
                </a:cubicBezTo>
                <a:cubicBezTo>
                  <a:pt x="277510" y="1538"/>
                  <a:pt x="278212" y="1660"/>
                  <a:pt x="278709" y="1815"/>
                </a:cubicBezTo>
                <a:cubicBezTo>
                  <a:pt x="279210" y="1973"/>
                  <a:pt x="279533" y="2156"/>
                  <a:pt x="279688" y="2372"/>
                </a:cubicBezTo>
                <a:cubicBezTo>
                  <a:pt x="279843" y="2592"/>
                  <a:pt x="279922" y="2855"/>
                  <a:pt x="279922" y="3168"/>
                </a:cubicBezTo>
                <a:cubicBezTo>
                  <a:pt x="279922" y="3665"/>
                  <a:pt x="279783" y="4244"/>
                  <a:pt x="279501" y="4896"/>
                </a:cubicBezTo>
                <a:cubicBezTo>
                  <a:pt x="279220" y="5545"/>
                  <a:pt x="278774" y="6373"/>
                  <a:pt x="278152" y="7366"/>
                </a:cubicBezTo>
                <a:lnTo>
                  <a:pt x="265749" y="26943"/>
                </a:lnTo>
                <a:cubicBezTo>
                  <a:pt x="264071" y="29614"/>
                  <a:pt x="262329" y="31947"/>
                  <a:pt x="260529" y="33934"/>
                </a:cubicBezTo>
                <a:cubicBezTo>
                  <a:pt x="258726" y="35924"/>
                  <a:pt x="256936" y="37631"/>
                  <a:pt x="255169" y="39064"/>
                </a:cubicBezTo>
                <a:cubicBezTo>
                  <a:pt x="253398" y="40492"/>
                  <a:pt x="251640" y="41644"/>
                  <a:pt x="249902" y="42513"/>
                </a:cubicBezTo>
                <a:cubicBezTo>
                  <a:pt x="248163" y="43384"/>
                  <a:pt x="246543" y="44067"/>
                  <a:pt x="245053" y="44564"/>
                </a:cubicBezTo>
                <a:lnTo>
                  <a:pt x="245053" y="44752"/>
                </a:lnTo>
                <a:cubicBezTo>
                  <a:pt x="246852" y="45310"/>
                  <a:pt x="248517" y="46102"/>
                  <a:pt x="250039" y="47128"/>
                </a:cubicBezTo>
                <a:cubicBezTo>
                  <a:pt x="251562" y="48153"/>
                  <a:pt x="252963" y="49424"/>
                  <a:pt x="254240" y="50947"/>
                </a:cubicBezTo>
                <a:cubicBezTo>
                  <a:pt x="255510" y="52470"/>
                  <a:pt x="256645" y="54245"/>
                  <a:pt x="257638" y="56264"/>
                </a:cubicBezTo>
                <a:cubicBezTo>
                  <a:pt x="258632" y="58284"/>
                  <a:pt x="259442" y="60631"/>
                  <a:pt x="260065" y="63303"/>
                </a:cubicBezTo>
                <a:lnTo>
                  <a:pt x="265285" y="85029"/>
                </a:lnTo>
                <a:cubicBezTo>
                  <a:pt x="265411" y="85647"/>
                  <a:pt x="265519" y="86191"/>
                  <a:pt x="265612" y="86659"/>
                </a:cubicBezTo>
                <a:cubicBezTo>
                  <a:pt x="265702" y="87123"/>
                  <a:pt x="265749" y="87545"/>
                  <a:pt x="265749" y="87919"/>
                </a:cubicBezTo>
                <a:close/>
                <a:moveTo>
                  <a:pt x="352091" y="88102"/>
                </a:moveTo>
                <a:cubicBezTo>
                  <a:pt x="351844" y="89165"/>
                  <a:pt x="351159" y="89907"/>
                  <a:pt x="350043" y="90342"/>
                </a:cubicBezTo>
                <a:cubicBezTo>
                  <a:pt x="348920" y="90778"/>
                  <a:pt x="347058" y="90994"/>
                  <a:pt x="344449" y="90994"/>
                </a:cubicBezTo>
                <a:cubicBezTo>
                  <a:pt x="343204" y="90994"/>
                  <a:pt x="342177" y="90933"/>
                  <a:pt x="341371" y="90810"/>
                </a:cubicBezTo>
                <a:cubicBezTo>
                  <a:pt x="340561" y="90680"/>
                  <a:pt x="339909" y="90511"/>
                  <a:pt x="339413" y="90292"/>
                </a:cubicBezTo>
                <a:cubicBezTo>
                  <a:pt x="338916" y="90076"/>
                  <a:pt x="338573" y="89799"/>
                  <a:pt x="338386" y="89456"/>
                </a:cubicBezTo>
                <a:cubicBezTo>
                  <a:pt x="338199" y="89114"/>
                  <a:pt x="338199" y="88661"/>
                  <a:pt x="338386" y="88102"/>
                </a:cubicBezTo>
                <a:lnTo>
                  <a:pt x="341464" y="72255"/>
                </a:lnTo>
                <a:cubicBezTo>
                  <a:pt x="340655" y="74243"/>
                  <a:pt x="339193" y="76417"/>
                  <a:pt x="337080" y="78783"/>
                </a:cubicBezTo>
                <a:cubicBezTo>
                  <a:pt x="334970" y="81144"/>
                  <a:pt x="332469" y="83318"/>
                  <a:pt x="329577" y="85309"/>
                </a:cubicBezTo>
                <a:cubicBezTo>
                  <a:pt x="326686" y="87297"/>
                  <a:pt x="323472" y="88945"/>
                  <a:pt x="319930" y="90252"/>
                </a:cubicBezTo>
                <a:cubicBezTo>
                  <a:pt x="316386" y="91559"/>
                  <a:pt x="312779" y="92211"/>
                  <a:pt x="309110" y="92211"/>
                </a:cubicBezTo>
                <a:cubicBezTo>
                  <a:pt x="304139" y="92211"/>
                  <a:pt x="300021" y="91339"/>
                  <a:pt x="296760" y="89597"/>
                </a:cubicBezTo>
                <a:cubicBezTo>
                  <a:pt x="293494" y="87858"/>
                  <a:pt x="290898" y="85555"/>
                  <a:pt x="288972" y="82696"/>
                </a:cubicBezTo>
                <a:cubicBezTo>
                  <a:pt x="287047" y="79837"/>
                  <a:pt x="285722" y="76605"/>
                  <a:pt x="285010" y="72997"/>
                </a:cubicBezTo>
                <a:cubicBezTo>
                  <a:pt x="284296" y="69394"/>
                  <a:pt x="283941" y="65697"/>
                  <a:pt x="283941" y="61910"/>
                </a:cubicBezTo>
                <a:cubicBezTo>
                  <a:pt x="283941" y="58429"/>
                  <a:pt x="284268" y="54479"/>
                  <a:pt x="284920" y="50066"/>
                </a:cubicBezTo>
                <a:cubicBezTo>
                  <a:pt x="285567" y="45651"/>
                  <a:pt x="286629" y="41144"/>
                  <a:pt x="288091" y="36544"/>
                </a:cubicBezTo>
                <a:cubicBezTo>
                  <a:pt x="289553" y="31947"/>
                  <a:pt x="291443" y="27475"/>
                  <a:pt x="293775" y="23123"/>
                </a:cubicBezTo>
                <a:cubicBezTo>
                  <a:pt x="296104" y="18770"/>
                  <a:pt x="298917" y="14868"/>
                  <a:pt x="302209" y="11416"/>
                </a:cubicBezTo>
                <a:cubicBezTo>
                  <a:pt x="305508" y="7966"/>
                  <a:pt x="309328" y="5202"/>
                  <a:pt x="313680" y="3121"/>
                </a:cubicBezTo>
                <a:cubicBezTo>
                  <a:pt x="318032" y="1040"/>
                  <a:pt x="322972" y="0"/>
                  <a:pt x="328505" y="0"/>
                </a:cubicBezTo>
                <a:cubicBezTo>
                  <a:pt x="334035" y="0"/>
                  <a:pt x="338779" y="1116"/>
                  <a:pt x="342725" y="3351"/>
                </a:cubicBezTo>
                <a:cubicBezTo>
                  <a:pt x="346669" y="5590"/>
                  <a:pt x="350194" y="8669"/>
                  <a:pt x="353305" y="12585"/>
                </a:cubicBezTo>
                <a:lnTo>
                  <a:pt x="355076" y="4101"/>
                </a:lnTo>
                <a:cubicBezTo>
                  <a:pt x="355329" y="3107"/>
                  <a:pt x="356041" y="2394"/>
                  <a:pt x="357226" y="1958"/>
                </a:cubicBezTo>
                <a:cubicBezTo>
                  <a:pt x="358402" y="1519"/>
                  <a:pt x="360235" y="1307"/>
                  <a:pt x="362723" y="1307"/>
                </a:cubicBezTo>
                <a:cubicBezTo>
                  <a:pt x="363968" y="1307"/>
                  <a:pt x="365009" y="1350"/>
                  <a:pt x="365848" y="1444"/>
                </a:cubicBezTo>
                <a:cubicBezTo>
                  <a:pt x="366686" y="1538"/>
                  <a:pt x="367355" y="1707"/>
                  <a:pt x="367852" y="1958"/>
                </a:cubicBezTo>
                <a:cubicBezTo>
                  <a:pt x="368350" y="2207"/>
                  <a:pt x="368658" y="2517"/>
                  <a:pt x="368781" y="2890"/>
                </a:cubicBezTo>
                <a:cubicBezTo>
                  <a:pt x="368904" y="3265"/>
                  <a:pt x="368936" y="3665"/>
                  <a:pt x="368874" y="4101"/>
                </a:cubicBezTo>
                <a:close/>
                <a:moveTo>
                  <a:pt x="349200" y="26103"/>
                </a:moveTo>
                <a:cubicBezTo>
                  <a:pt x="346277" y="21816"/>
                  <a:pt x="343128" y="18598"/>
                  <a:pt x="339737" y="16453"/>
                </a:cubicBezTo>
                <a:cubicBezTo>
                  <a:pt x="336348" y="14310"/>
                  <a:pt x="332543" y="13237"/>
                  <a:pt x="328317" y="13237"/>
                </a:cubicBezTo>
                <a:cubicBezTo>
                  <a:pt x="324961" y="13237"/>
                  <a:pt x="321931" y="14029"/>
                  <a:pt x="319228" y="15617"/>
                </a:cubicBezTo>
                <a:cubicBezTo>
                  <a:pt x="316527" y="17201"/>
                  <a:pt x="314133" y="19296"/>
                  <a:pt x="312049" y="21906"/>
                </a:cubicBezTo>
                <a:cubicBezTo>
                  <a:pt x="309964" y="24516"/>
                  <a:pt x="308164" y="27486"/>
                  <a:pt x="306642" y="30812"/>
                </a:cubicBezTo>
                <a:cubicBezTo>
                  <a:pt x="305119" y="34139"/>
                  <a:pt x="303873" y="37570"/>
                  <a:pt x="302912" y="41112"/>
                </a:cubicBezTo>
                <a:cubicBezTo>
                  <a:pt x="301950" y="44654"/>
                  <a:pt x="301234" y="48135"/>
                  <a:pt x="300771" y="51555"/>
                </a:cubicBezTo>
                <a:cubicBezTo>
                  <a:pt x="300302" y="54976"/>
                  <a:pt x="300068" y="58054"/>
                  <a:pt x="300068" y="60786"/>
                </a:cubicBezTo>
                <a:cubicBezTo>
                  <a:pt x="300068" y="62964"/>
                  <a:pt x="300237" y="65124"/>
                  <a:pt x="300578" y="67267"/>
                </a:cubicBezTo>
                <a:cubicBezTo>
                  <a:pt x="300926" y="69415"/>
                  <a:pt x="301577" y="71374"/>
                  <a:pt x="302537" y="73142"/>
                </a:cubicBezTo>
                <a:cubicBezTo>
                  <a:pt x="303502" y="74912"/>
                  <a:pt x="304823" y="76342"/>
                  <a:pt x="306501" y="77429"/>
                </a:cubicBezTo>
                <a:cubicBezTo>
                  <a:pt x="308179" y="78516"/>
                  <a:pt x="310356" y="79060"/>
                  <a:pt x="313029" y="79060"/>
                </a:cubicBezTo>
                <a:cubicBezTo>
                  <a:pt x="316449" y="79060"/>
                  <a:pt x="319879" y="78110"/>
                  <a:pt x="323331" y="76215"/>
                </a:cubicBezTo>
                <a:cubicBezTo>
                  <a:pt x="326780" y="74321"/>
                  <a:pt x="329994" y="71694"/>
                  <a:pt x="332979" y="68338"/>
                </a:cubicBezTo>
                <a:cubicBezTo>
                  <a:pt x="335963" y="64981"/>
                  <a:pt x="338602" y="61031"/>
                  <a:pt x="340906" y="56494"/>
                </a:cubicBezTo>
                <a:cubicBezTo>
                  <a:pt x="343206" y="51959"/>
                  <a:pt x="344913" y="46958"/>
                  <a:pt x="346033" y="41487"/>
                </a:cubicBezTo>
                <a:close/>
                <a:moveTo>
                  <a:pt x="448776" y="20138"/>
                </a:moveTo>
                <a:cubicBezTo>
                  <a:pt x="448776" y="22687"/>
                  <a:pt x="448262" y="25183"/>
                  <a:pt x="447235" y="27641"/>
                </a:cubicBezTo>
                <a:cubicBezTo>
                  <a:pt x="446210" y="30096"/>
                  <a:pt x="444781" y="32364"/>
                  <a:pt x="442952" y="34448"/>
                </a:cubicBezTo>
                <a:cubicBezTo>
                  <a:pt x="441116" y="36529"/>
                  <a:pt x="438927" y="38379"/>
                  <a:pt x="436379" y="39996"/>
                </a:cubicBezTo>
                <a:cubicBezTo>
                  <a:pt x="433830" y="41609"/>
                  <a:pt x="431061" y="42825"/>
                  <a:pt x="428077" y="43632"/>
                </a:cubicBezTo>
                <a:lnTo>
                  <a:pt x="427982" y="43913"/>
                </a:lnTo>
                <a:cubicBezTo>
                  <a:pt x="429909" y="44097"/>
                  <a:pt x="431821" y="44611"/>
                  <a:pt x="433718" y="45447"/>
                </a:cubicBezTo>
                <a:cubicBezTo>
                  <a:pt x="435615" y="46285"/>
                  <a:pt x="437289" y="47419"/>
                  <a:pt x="438751" y="48852"/>
                </a:cubicBezTo>
                <a:cubicBezTo>
                  <a:pt x="440213" y="50282"/>
                  <a:pt x="441394" y="51962"/>
                  <a:pt x="442293" y="53885"/>
                </a:cubicBezTo>
                <a:cubicBezTo>
                  <a:pt x="443197" y="55815"/>
                  <a:pt x="443646" y="58021"/>
                  <a:pt x="443646" y="60509"/>
                </a:cubicBezTo>
                <a:cubicBezTo>
                  <a:pt x="443646" y="64861"/>
                  <a:pt x="442715" y="68962"/>
                  <a:pt x="440853" y="72814"/>
                </a:cubicBezTo>
                <a:cubicBezTo>
                  <a:pt x="438989" y="76670"/>
                  <a:pt x="436285" y="80027"/>
                  <a:pt x="432742" y="82882"/>
                </a:cubicBezTo>
                <a:cubicBezTo>
                  <a:pt x="429201" y="85745"/>
                  <a:pt x="424815" y="88013"/>
                  <a:pt x="419595" y="89691"/>
                </a:cubicBezTo>
                <a:cubicBezTo>
                  <a:pt x="414372" y="91369"/>
                  <a:pt x="408403" y="92211"/>
                  <a:pt x="401692" y="92211"/>
                </a:cubicBezTo>
                <a:cubicBezTo>
                  <a:pt x="398769" y="92211"/>
                  <a:pt x="395939" y="91977"/>
                  <a:pt x="393208" y="91512"/>
                </a:cubicBezTo>
                <a:cubicBezTo>
                  <a:pt x="390475" y="91043"/>
                  <a:pt x="387972" y="90450"/>
                  <a:pt x="385702" y="89734"/>
                </a:cubicBezTo>
                <a:cubicBezTo>
                  <a:pt x="383430" y="89020"/>
                  <a:pt x="381457" y="88196"/>
                  <a:pt x="379780" y="87264"/>
                </a:cubicBezTo>
                <a:cubicBezTo>
                  <a:pt x="378102" y="86336"/>
                  <a:pt x="376827" y="85431"/>
                  <a:pt x="375960" y="84560"/>
                </a:cubicBezTo>
                <a:cubicBezTo>
                  <a:pt x="375214" y="84003"/>
                  <a:pt x="374843" y="83006"/>
                  <a:pt x="374843" y="81576"/>
                </a:cubicBezTo>
                <a:cubicBezTo>
                  <a:pt x="374843" y="80896"/>
                  <a:pt x="374934" y="80039"/>
                  <a:pt x="375124" y="79013"/>
                </a:cubicBezTo>
                <a:cubicBezTo>
                  <a:pt x="375308" y="77987"/>
                  <a:pt x="375557" y="76993"/>
                  <a:pt x="375865" y="76028"/>
                </a:cubicBezTo>
                <a:cubicBezTo>
                  <a:pt x="376179" y="75067"/>
                  <a:pt x="376564" y="74243"/>
                  <a:pt x="377033" y="73562"/>
                </a:cubicBezTo>
                <a:cubicBezTo>
                  <a:pt x="377496" y="72879"/>
                  <a:pt x="378040" y="72536"/>
                  <a:pt x="378664" y="72536"/>
                </a:cubicBezTo>
                <a:cubicBezTo>
                  <a:pt x="379405" y="72536"/>
                  <a:pt x="380341" y="72926"/>
                  <a:pt x="381460" y="73699"/>
                </a:cubicBezTo>
                <a:cubicBezTo>
                  <a:pt x="382580" y="74476"/>
                  <a:pt x="384009" y="75348"/>
                  <a:pt x="385748" y="76309"/>
                </a:cubicBezTo>
                <a:cubicBezTo>
                  <a:pt x="387487" y="77274"/>
                  <a:pt x="389665" y="78145"/>
                  <a:pt x="392275" y="78919"/>
                </a:cubicBezTo>
                <a:cubicBezTo>
                  <a:pt x="394885" y="79700"/>
                  <a:pt x="398056" y="80090"/>
                  <a:pt x="401786" y="80090"/>
                </a:cubicBezTo>
                <a:cubicBezTo>
                  <a:pt x="405886" y="80090"/>
                  <a:pt x="409522" y="79635"/>
                  <a:pt x="412694" y="78736"/>
                </a:cubicBezTo>
                <a:cubicBezTo>
                  <a:pt x="415865" y="77832"/>
                  <a:pt x="418536" y="76558"/>
                  <a:pt x="420715" y="74912"/>
                </a:cubicBezTo>
                <a:cubicBezTo>
                  <a:pt x="422889" y="73263"/>
                  <a:pt x="424548" y="71323"/>
                  <a:pt x="425700" y="69080"/>
                </a:cubicBezTo>
                <a:cubicBezTo>
                  <a:pt x="426852" y="66845"/>
                  <a:pt x="427425" y="64361"/>
                  <a:pt x="427425" y="61625"/>
                </a:cubicBezTo>
                <a:cubicBezTo>
                  <a:pt x="427425" y="60257"/>
                  <a:pt x="427051" y="58892"/>
                  <a:pt x="426309" y="57524"/>
                </a:cubicBezTo>
                <a:cubicBezTo>
                  <a:pt x="425561" y="56157"/>
                  <a:pt x="424348" y="54946"/>
                  <a:pt x="422670" y="53888"/>
                </a:cubicBezTo>
                <a:cubicBezTo>
                  <a:pt x="420993" y="52833"/>
                  <a:pt x="418799" y="51991"/>
                  <a:pt x="416095" y="51373"/>
                </a:cubicBezTo>
                <a:cubicBezTo>
                  <a:pt x="413393" y="50749"/>
                  <a:pt x="410052" y="50439"/>
                  <a:pt x="406074" y="50439"/>
                </a:cubicBezTo>
                <a:lnTo>
                  <a:pt x="395911" y="50439"/>
                </a:lnTo>
                <a:cubicBezTo>
                  <a:pt x="395042" y="50439"/>
                  <a:pt x="394406" y="50235"/>
                  <a:pt x="394002" y="49831"/>
                </a:cubicBezTo>
                <a:cubicBezTo>
                  <a:pt x="393596" y="49424"/>
                  <a:pt x="393394" y="48820"/>
                  <a:pt x="393394" y="48013"/>
                </a:cubicBezTo>
                <a:cubicBezTo>
                  <a:pt x="393394" y="47639"/>
                  <a:pt x="393455" y="46958"/>
                  <a:pt x="393582" y="45961"/>
                </a:cubicBezTo>
                <a:cubicBezTo>
                  <a:pt x="393704" y="44968"/>
                  <a:pt x="393938" y="43928"/>
                  <a:pt x="394280" y="42839"/>
                </a:cubicBezTo>
                <a:cubicBezTo>
                  <a:pt x="394622" y="41752"/>
                  <a:pt x="395104" y="40806"/>
                  <a:pt x="395723" y="39996"/>
                </a:cubicBezTo>
                <a:cubicBezTo>
                  <a:pt x="396347" y="39189"/>
                  <a:pt x="397124" y="38783"/>
                  <a:pt x="398056" y="38783"/>
                </a:cubicBezTo>
                <a:lnTo>
                  <a:pt x="406260" y="38783"/>
                </a:lnTo>
                <a:cubicBezTo>
                  <a:pt x="410426" y="38783"/>
                  <a:pt x="414137" y="38412"/>
                  <a:pt x="417402" y="37663"/>
                </a:cubicBezTo>
                <a:cubicBezTo>
                  <a:pt x="420667" y="36919"/>
                  <a:pt x="423448" y="35845"/>
                  <a:pt x="425748" y="34448"/>
                </a:cubicBezTo>
                <a:cubicBezTo>
                  <a:pt x="428049" y="33048"/>
                  <a:pt x="429802" y="31342"/>
                  <a:pt x="431014" y="29321"/>
                </a:cubicBezTo>
                <a:cubicBezTo>
                  <a:pt x="432225" y="27298"/>
                  <a:pt x="432829" y="25012"/>
                  <a:pt x="432829" y="22467"/>
                </a:cubicBezTo>
                <a:cubicBezTo>
                  <a:pt x="432829" y="18921"/>
                  <a:pt x="431461" y="16312"/>
                  <a:pt x="428728" y="14638"/>
                </a:cubicBezTo>
                <a:cubicBezTo>
                  <a:pt x="425996" y="12960"/>
                  <a:pt x="422263" y="12118"/>
                  <a:pt x="417540" y="12118"/>
                </a:cubicBezTo>
                <a:cubicBezTo>
                  <a:pt x="413997" y="12118"/>
                  <a:pt x="410736" y="12538"/>
                  <a:pt x="407756" y="13374"/>
                </a:cubicBezTo>
                <a:cubicBezTo>
                  <a:pt x="404771" y="14216"/>
                  <a:pt x="402128" y="15148"/>
                  <a:pt x="399828" y="16174"/>
                </a:cubicBezTo>
                <a:cubicBezTo>
                  <a:pt x="397527" y="17201"/>
                  <a:pt x="395601" y="18133"/>
                  <a:pt x="394049" y="18968"/>
                </a:cubicBezTo>
                <a:cubicBezTo>
                  <a:pt x="392495" y="19810"/>
                  <a:pt x="391404" y="20228"/>
                  <a:pt x="390785" y="20228"/>
                </a:cubicBezTo>
                <a:cubicBezTo>
                  <a:pt x="389727" y="20228"/>
                  <a:pt x="389197" y="19390"/>
                  <a:pt x="389197" y="17712"/>
                </a:cubicBezTo>
                <a:cubicBezTo>
                  <a:pt x="389197" y="16967"/>
                  <a:pt x="389275" y="16143"/>
                  <a:pt x="389434" y="15242"/>
                </a:cubicBezTo>
                <a:cubicBezTo>
                  <a:pt x="389589" y="14339"/>
                  <a:pt x="389819" y="13421"/>
                  <a:pt x="390133" y="12489"/>
                </a:cubicBezTo>
                <a:cubicBezTo>
                  <a:pt x="390443" y="11559"/>
                  <a:pt x="390799" y="10688"/>
                  <a:pt x="391202" y="9878"/>
                </a:cubicBezTo>
                <a:cubicBezTo>
                  <a:pt x="391609" y="9073"/>
                  <a:pt x="392060" y="8420"/>
                  <a:pt x="392556" y="7923"/>
                </a:cubicBezTo>
                <a:cubicBezTo>
                  <a:pt x="393178" y="7244"/>
                  <a:pt x="394434" y="6434"/>
                  <a:pt x="396332" y="5501"/>
                </a:cubicBezTo>
                <a:cubicBezTo>
                  <a:pt x="398225" y="4565"/>
                  <a:pt x="400468" y="3712"/>
                  <a:pt x="403046" y="2931"/>
                </a:cubicBezTo>
                <a:cubicBezTo>
                  <a:pt x="405624" y="2156"/>
                  <a:pt x="408421" y="1473"/>
                  <a:pt x="411434" y="882"/>
                </a:cubicBezTo>
                <a:cubicBezTo>
                  <a:pt x="414451" y="292"/>
                  <a:pt x="417512" y="0"/>
                  <a:pt x="420618" y="0"/>
                </a:cubicBezTo>
                <a:cubicBezTo>
                  <a:pt x="425153" y="0"/>
                  <a:pt x="429201" y="451"/>
                  <a:pt x="432742" y="1346"/>
                </a:cubicBezTo>
                <a:cubicBezTo>
                  <a:pt x="436285" y="2250"/>
                  <a:pt x="439234" y="3571"/>
                  <a:pt x="441599" y="5310"/>
                </a:cubicBezTo>
                <a:cubicBezTo>
                  <a:pt x="443960" y="7052"/>
                  <a:pt x="445746" y="9181"/>
                  <a:pt x="446959" y="11700"/>
                </a:cubicBezTo>
                <a:cubicBezTo>
                  <a:pt x="448168" y="14216"/>
                  <a:pt x="448776" y="17032"/>
                  <a:pt x="448776" y="20138"/>
                </a:cubicBezTo>
                <a:close/>
                <a:moveTo>
                  <a:pt x="531008" y="88102"/>
                </a:moveTo>
                <a:cubicBezTo>
                  <a:pt x="530760" y="89165"/>
                  <a:pt x="530075" y="89907"/>
                  <a:pt x="528959" y="90342"/>
                </a:cubicBezTo>
                <a:cubicBezTo>
                  <a:pt x="527837" y="90778"/>
                  <a:pt x="525976" y="90994"/>
                  <a:pt x="523365" y="90994"/>
                </a:cubicBezTo>
                <a:cubicBezTo>
                  <a:pt x="522120" y="90994"/>
                  <a:pt x="521094" y="90933"/>
                  <a:pt x="520288" y="90810"/>
                </a:cubicBezTo>
                <a:cubicBezTo>
                  <a:pt x="519478" y="90680"/>
                  <a:pt x="518826" y="90511"/>
                  <a:pt x="518329" y="90292"/>
                </a:cubicBezTo>
                <a:cubicBezTo>
                  <a:pt x="517833" y="90076"/>
                  <a:pt x="517489" y="89799"/>
                  <a:pt x="517303" y="89456"/>
                </a:cubicBezTo>
                <a:cubicBezTo>
                  <a:pt x="517115" y="89114"/>
                  <a:pt x="517115" y="88661"/>
                  <a:pt x="517303" y="88102"/>
                </a:cubicBezTo>
                <a:lnTo>
                  <a:pt x="520381" y="72255"/>
                </a:lnTo>
                <a:cubicBezTo>
                  <a:pt x="519571" y="74243"/>
                  <a:pt x="518109" y="76417"/>
                  <a:pt x="515996" y="78783"/>
                </a:cubicBezTo>
                <a:cubicBezTo>
                  <a:pt x="513882" y="81144"/>
                  <a:pt x="511381" y="83318"/>
                  <a:pt x="508494" y="85309"/>
                </a:cubicBezTo>
                <a:cubicBezTo>
                  <a:pt x="505602" y="87297"/>
                  <a:pt x="502388" y="88945"/>
                  <a:pt x="498846" y="90252"/>
                </a:cubicBezTo>
                <a:cubicBezTo>
                  <a:pt x="495303" y="91559"/>
                  <a:pt x="491696" y="92211"/>
                  <a:pt x="488028" y="92211"/>
                </a:cubicBezTo>
                <a:cubicBezTo>
                  <a:pt x="483056" y="92211"/>
                  <a:pt x="478937" y="91339"/>
                  <a:pt x="475676" y="89597"/>
                </a:cubicBezTo>
                <a:cubicBezTo>
                  <a:pt x="472411" y="87858"/>
                  <a:pt x="469815" y="85555"/>
                  <a:pt x="467890" y="82696"/>
                </a:cubicBezTo>
                <a:cubicBezTo>
                  <a:pt x="465963" y="79837"/>
                  <a:pt x="464638" y="76605"/>
                  <a:pt x="463926" y="72997"/>
                </a:cubicBezTo>
                <a:cubicBezTo>
                  <a:pt x="463213" y="69394"/>
                  <a:pt x="462853" y="65697"/>
                  <a:pt x="462853" y="61910"/>
                </a:cubicBezTo>
                <a:cubicBezTo>
                  <a:pt x="462853" y="58429"/>
                  <a:pt x="463181" y="54479"/>
                  <a:pt x="463832" y="50066"/>
                </a:cubicBezTo>
                <a:cubicBezTo>
                  <a:pt x="464484" y="45651"/>
                  <a:pt x="465545" y="41144"/>
                  <a:pt x="467007" y="36544"/>
                </a:cubicBezTo>
                <a:cubicBezTo>
                  <a:pt x="468469" y="31947"/>
                  <a:pt x="470359" y="27475"/>
                  <a:pt x="472692" y="23123"/>
                </a:cubicBezTo>
                <a:cubicBezTo>
                  <a:pt x="475021" y="18770"/>
                  <a:pt x="477833" y="14868"/>
                  <a:pt x="481127" y="11416"/>
                </a:cubicBezTo>
                <a:cubicBezTo>
                  <a:pt x="484424" y="7966"/>
                  <a:pt x="488244" y="5202"/>
                  <a:pt x="492596" y="3121"/>
                </a:cubicBezTo>
                <a:cubicBezTo>
                  <a:pt x="496949" y="1040"/>
                  <a:pt x="501888" y="0"/>
                  <a:pt x="507421" y="0"/>
                </a:cubicBezTo>
                <a:cubicBezTo>
                  <a:pt x="512951" y="0"/>
                  <a:pt x="517692" y="1116"/>
                  <a:pt x="521641" y="3351"/>
                </a:cubicBezTo>
                <a:cubicBezTo>
                  <a:pt x="525586" y="5590"/>
                  <a:pt x="529111" y="8669"/>
                  <a:pt x="532218" y="12585"/>
                </a:cubicBezTo>
                <a:lnTo>
                  <a:pt x="533992" y="4101"/>
                </a:lnTo>
                <a:cubicBezTo>
                  <a:pt x="534245" y="3107"/>
                  <a:pt x="534957" y="2394"/>
                  <a:pt x="536142" y="1958"/>
                </a:cubicBezTo>
                <a:cubicBezTo>
                  <a:pt x="537319" y="1519"/>
                  <a:pt x="539151" y="1307"/>
                  <a:pt x="541639" y="1307"/>
                </a:cubicBezTo>
                <a:cubicBezTo>
                  <a:pt x="542885" y="1307"/>
                  <a:pt x="543925" y="1350"/>
                  <a:pt x="544764" y="1444"/>
                </a:cubicBezTo>
                <a:cubicBezTo>
                  <a:pt x="545598" y="1538"/>
                  <a:pt x="546272" y="1707"/>
                  <a:pt x="546768" y="1958"/>
                </a:cubicBezTo>
                <a:cubicBezTo>
                  <a:pt x="547266" y="2207"/>
                  <a:pt x="547575" y="2517"/>
                  <a:pt x="547697" y="2890"/>
                </a:cubicBezTo>
                <a:cubicBezTo>
                  <a:pt x="547820" y="3265"/>
                  <a:pt x="547853" y="3665"/>
                  <a:pt x="547792" y="4101"/>
                </a:cubicBezTo>
                <a:close/>
                <a:moveTo>
                  <a:pt x="528117" y="26103"/>
                </a:moveTo>
                <a:cubicBezTo>
                  <a:pt x="525193" y="21816"/>
                  <a:pt x="522040" y="18598"/>
                  <a:pt x="518653" y="16453"/>
                </a:cubicBezTo>
                <a:cubicBezTo>
                  <a:pt x="515265" y="14310"/>
                  <a:pt x="511459" y="13237"/>
                  <a:pt x="507233" y="13237"/>
                </a:cubicBezTo>
                <a:cubicBezTo>
                  <a:pt x="503875" y="13237"/>
                  <a:pt x="500848" y="14029"/>
                  <a:pt x="498144" y="15617"/>
                </a:cubicBezTo>
                <a:cubicBezTo>
                  <a:pt x="495440" y="17201"/>
                  <a:pt x="493046" y="19296"/>
                  <a:pt x="490966" y="21906"/>
                </a:cubicBezTo>
                <a:cubicBezTo>
                  <a:pt x="488880" y="24516"/>
                  <a:pt x="487081" y="27486"/>
                  <a:pt x="485558" y="30812"/>
                </a:cubicBezTo>
                <a:cubicBezTo>
                  <a:pt x="484035" y="34139"/>
                  <a:pt x="482789" y="37570"/>
                  <a:pt x="481828" y="41112"/>
                </a:cubicBezTo>
                <a:cubicBezTo>
                  <a:pt x="480864" y="44654"/>
                  <a:pt x="480150" y="48135"/>
                  <a:pt x="479687" y="51555"/>
                </a:cubicBezTo>
                <a:cubicBezTo>
                  <a:pt x="479218" y="54976"/>
                  <a:pt x="478985" y="58054"/>
                  <a:pt x="478985" y="60786"/>
                </a:cubicBezTo>
                <a:cubicBezTo>
                  <a:pt x="478985" y="62964"/>
                  <a:pt x="479154" y="65124"/>
                  <a:pt x="479495" y="67267"/>
                </a:cubicBezTo>
                <a:cubicBezTo>
                  <a:pt x="479842" y="69415"/>
                  <a:pt x="480493" y="71374"/>
                  <a:pt x="481453" y="73142"/>
                </a:cubicBezTo>
                <a:cubicBezTo>
                  <a:pt x="482419" y="74912"/>
                  <a:pt x="483739" y="76342"/>
                  <a:pt x="485417" y="77429"/>
                </a:cubicBezTo>
                <a:cubicBezTo>
                  <a:pt x="487095" y="78516"/>
                  <a:pt x="489273" y="79060"/>
                  <a:pt x="491945" y="79060"/>
                </a:cubicBezTo>
                <a:cubicBezTo>
                  <a:pt x="495365" y="79060"/>
                  <a:pt x="498795" y="78110"/>
                  <a:pt x="502247" y="76215"/>
                </a:cubicBezTo>
                <a:cubicBezTo>
                  <a:pt x="505696" y="74321"/>
                  <a:pt x="508911" y="71694"/>
                  <a:pt x="511895" y="68338"/>
                </a:cubicBezTo>
                <a:cubicBezTo>
                  <a:pt x="514880" y="64981"/>
                  <a:pt x="517519" y="61031"/>
                  <a:pt x="519822" y="56494"/>
                </a:cubicBezTo>
                <a:cubicBezTo>
                  <a:pt x="522122" y="51959"/>
                  <a:pt x="523829" y="46958"/>
                  <a:pt x="524949" y="41487"/>
                </a:cubicBezTo>
                <a:close/>
                <a:moveTo>
                  <a:pt x="682421" y="88102"/>
                </a:moveTo>
                <a:cubicBezTo>
                  <a:pt x="682356" y="88600"/>
                  <a:pt x="682171" y="89020"/>
                  <a:pt x="681859" y="89363"/>
                </a:cubicBezTo>
                <a:cubicBezTo>
                  <a:pt x="681546" y="89709"/>
                  <a:pt x="681067" y="90000"/>
                  <a:pt x="680416" y="90245"/>
                </a:cubicBezTo>
                <a:cubicBezTo>
                  <a:pt x="679764" y="90497"/>
                  <a:pt x="678920" y="90680"/>
                  <a:pt x="677896" y="90810"/>
                </a:cubicBezTo>
                <a:cubicBezTo>
                  <a:pt x="676873" y="90933"/>
                  <a:pt x="675612" y="90994"/>
                  <a:pt x="674122" y="90994"/>
                </a:cubicBezTo>
                <a:cubicBezTo>
                  <a:pt x="672632" y="90994"/>
                  <a:pt x="671401" y="90933"/>
                  <a:pt x="670440" y="90810"/>
                </a:cubicBezTo>
                <a:cubicBezTo>
                  <a:pt x="669478" y="90680"/>
                  <a:pt x="668733" y="90497"/>
                  <a:pt x="668204" y="90245"/>
                </a:cubicBezTo>
                <a:cubicBezTo>
                  <a:pt x="667679" y="90000"/>
                  <a:pt x="667318" y="89709"/>
                  <a:pt x="667127" y="89363"/>
                </a:cubicBezTo>
                <a:cubicBezTo>
                  <a:pt x="666941" y="89020"/>
                  <a:pt x="666908" y="88600"/>
                  <a:pt x="667037" y="88102"/>
                </a:cubicBezTo>
                <a:lnTo>
                  <a:pt x="677384" y="36266"/>
                </a:lnTo>
                <a:cubicBezTo>
                  <a:pt x="677697" y="34462"/>
                  <a:pt x="677961" y="32753"/>
                  <a:pt x="678180" y="31136"/>
                </a:cubicBezTo>
                <a:cubicBezTo>
                  <a:pt x="678399" y="29520"/>
                  <a:pt x="678507" y="27907"/>
                  <a:pt x="678507" y="26291"/>
                </a:cubicBezTo>
                <a:cubicBezTo>
                  <a:pt x="678507" y="22312"/>
                  <a:pt x="677745" y="19141"/>
                  <a:pt x="676221" y="16779"/>
                </a:cubicBezTo>
                <a:cubicBezTo>
                  <a:pt x="674697" y="14418"/>
                  <a:pt x="672039" y="13237"/>
                  <a:pt x="668247" y="13237"/>
                </a:cubicBezTo>
                <a:cubicBezTo>
                  <a:pt x="665140" y="13237"/>
                  <a:pt x="661925" y="14184"/>
                  <a:pt x="658599" y="16078"/>
                </a:cubicBezTo>
                <a:cubicBezTo>
                  <a:pt x="655269" y="17975"/>
                  <a:pt x="652120" y="20585"/>
                  <a:pt x="649138" y="23911"/>
                </a:cubicBezTo>
                <a:cubicBezTo>
                  <a:pt x="646154" y="27237"/>
                  <a:pt x="643512" y="31183"/>
                  <a:pt x="641212" y="35751"/>
                </a:cubicBezTo>
                <a:cubicBezTo>
                  <a:pt x="638911" y="40320"/>
                  <a:pt x="637233" y="45278"/>
                  <a:pt x="636175" y="50623"/>
                </a:cubicBezTo>
                <a:lnTo>
                  <a:pt x="628717" y="88102"/>
                </a:lnTo>
                <a:cubicBezTo>
                  <a:pt x="628593" y="88600"/>
                  <a:pt x="628377" y="89020"/>
                  <a:pt x="628063" y="89363"/>
                </a:cubicBezTo>
                <a:cubicBezTo>
                  <a:pt x="627755" y="89709"/>
                  <a:pt x="627272" y="90000"/>
                  <a:pt x="626621" y="90245"/>
                </a:cubicBezTo>
                <a:cubicBezTo>
                  <a:pt x="625969" y="90497"/>
                  <a:pt x="625126" y="90680"/>
                  <a:pt x="624104" y="90810"/>
                </a:cubicBezTo>
                <a:cubicBezTo>
                  <a:pt x="623077" y="90933"/>
                  <a:pt x="621814" y="90994"/>
                  <a:pt x="620324" y="90994"/>
                </a:cubicBezTo>
                <a:cubicBezTo>
                  <a:pt x="618833" y="90994"/>
                  <a:pt x="617606" y="90933"/>
                  <a:pt x="616641" y="90810"/>
                </a:cubicBezTo>
                <a:cubicBezTo>
                  <a:pt x="615679" y="90680"/>
                  <a:pt x="614949" y="90497"/>
                  <a:pt x="614453" y="90245"/>
                </a:cubicBezTo>
                <a:cubicBezTo>
                  <a:pt x="613955" y="90000"/>
                  <a:pt x="613614" y="89709"/>
                  <a:pt x="613427" y="89363"/>
                </a:cubicBezTo>
                <a:cubicBezTo>
                  <a:pt x="613238" y="89020"/>
                  <a:pt x="613178" y="88600"/>
                  <a:pt x="613238" y="88102"/>
                </a:cubicBezTo>
                <a:lnTo>
                  <a:pt x="623589" y="36266"/>
                </a:lnTo>
                <a:cubicBezTo>
                  <a:pt x="624025" y="34402"/>
                  <a:pt x="624317" y="32565"/>
                  <a:pt x="624474" y="30765"/>
                </a:cubicBezTo>
                <a:cubicBezTo>
                  <a:pt x="624629" y="28966"/>
                  <a:pt x="624709" y="27284"/>
                  <a:pt x="624709" y="25732"/>
                </a:cubicBezTo>
                <a:cubicBezTo>
                  <a:pt x="624709" y="21942"/>
                  <a:pt x="623931" y="18911"/>
                  <a:pt x="622381" y="16639"/>
                </a:cubicBezTo>
                <a:cubicBezTo>
                  <a:pt x="620825" y="14371"/>
                  <a:pt x="618182" y="13237"/>
                  <a:pt x="614453" y="13237"/>
                </a:cubicBezTo>
                <a:cubicBezTo>
                  <a:pt x="611280" y="13237"/>
                  <a:pt x="608048" y="14184"/>
                  <a:pt x="604758" y="16078"/>
                </a:cubicBezTo>
                <a:cubicBezTo>
                  <a:pt x="601459" y="17975"/>
                  <a:pt x="598324" y="20585"/>
                  <a:pt x="595340" y="23911"/>
                </a:cubicBezTo>
                <a:cubicBezTo>
                  <a:pt x="592356" y="27237"/>
                  <a:pt x="589714" y="31183"/>
                  <a:pt x="587414" y="35751"/>
                </a:cubicBezTo>
                <a:cubicBezTo>
                  <a:pt x="585112" y="40320"/>
                  <a:pt x="583434" y="45278"/>
                  <a:pt x="582381" y="50623"/>
                </a:cubicBezTo>
                <a:lnTo>
                  <a:pt x="574918" y="88102"/>
                </a:lnTo>
                <a:cubicBezTo>
                  <a:pt x="574794" y="88600"/>
                  <a:pt x="574579" y="89020"/>
                  <a:pt x="574265" y="89363"/>
                </a:cubicBezTo>
                <a:cubicBezTo>
                  <a:pt x="573956" y="89709"/>
                  <a:pt x="573491" y="90000"/>
                  <a:pt x="572872" y="90245"/>
                </a:cubicBezTo>
                <a:cubicBezTo>
                  <a:pt x="572249" y="90497"/>
                  <a:pt x="571425" y="90680"/>
                  <a:pt x="570399" y="90810"/>
                </a:cubicBezTo>
                <a:cubicBezTo>
                  <a:pt x="569369" y="90933"/>
                  <a:pt x="568113" y="90994"/>
                  <a:pt x="566623" y="90994"/>
                </a:cubicBezTo>
                <a:cubicBezTo>
                  <a:pt x="565068" y="90994"/>
                  <a:pt x="563808" y="90933"/>
                  <a:pt x="562850" y="90810"/>
                </a:cubicBezTo>
                <a:cubicBezTo>
                  <a:pt x="561885" y="90680"/>
                  <a:pt x="561139" y="90497"/>
                  <a:pt x="560611" y="90245"/>
                </a:cubicBezTo>
                <a:cubicBezTo>
                  <a:pt x="560085" y="90000"/>
                  <a:pt x="559740" y="89709"/>
                  <a:pt x="559589" y="89363"/>
                </a:cubicBezTo>
                <a:cubicBezTo>
                  <a:pt x="559430" y="89020"/>
                  <a:pt x="559412" y="88600"/>
                  <a:pt x="559538" y="88102"/>
                </a:cubicBezTo>
                <a:lnTo>
                  <a:pt x="576411" y="4101"/>
                </a:lnTo>
                <a:cubicBezTo>
                  <a:pt x="576476" y="3665"/>
                  <a:pt x="576645" y="3265"/>
                  <a:pt x="576926" y="2890"/>
                </a:cubicBezTo>
                <a:cubicBezTo>
                  <a:pt x="577203" y="2517"/>
                  <a:pt x="577639" y="2207"/>
                  <a:pt x="578229" y="1958"/>
                </a:cubicBezTo>
                <a:cubicBezTo>
                  <a:pt x="578819" y="1707"/>
                  <a:pt x="579568" y="1538"/>
                  <a:pt x="580469" y="1444"/>
                </a:cubicBezTo>
                <a:cubicBezTo>
                  <a:pt x="581368" y="1350"/>
                  <a:pt x="582441" y="1307"/>
                  <a:pt x="583687" y="1307"/>
                </a:cubicBezTo>
                <a:cubicBezTo>
                  <a:pt x="584994" y="1307"/>
                  <a:pt x="586063" y="1350"/>
                  <a:pt x="586905" y="1444"/>
                </a:cubicBezTo>
                <a:cubicBezTo>
                  <a:pt x="587741" y="1538"/>
                  <a:pt x="588393" y="1707"/>
                  <a:pt x="588860" y="1958"/>
                </a:cubicBezTo>
                <a:cubicBezTo>
                  <a:pt x="589324" y="2207"/>
                  <a:pt x="589619" y="2517"/>
                  <a:pt x="589745" y="2890"/>
                </a:cubicBezTo>
                <a:cubicBezTo>
                  <a:pt x="589869" y="3265"/>
                  <a:pt x="589900" y="3665"/>
                  <a:pt x="589839" y="4101"/>
                </a:cubicBezTo>
                <a:lnTo>
                  <a:pt x="586668" y="20138"/>
                </a:lnTo>
                <a:cubicBezTo>
                  <a:pt x="587596" y="18025"/>
                  <a:pt x="589137" y="15790"/>
                  <a:pt x="591283" y="13425"/>
                </a:cubicBezTo>
                <a:cubicBezTo>
                  <a:pt x="593428" y="11063"/>
                  <a:pt x="595930" y="8888"/>
                  <a:pt x="598789" y="6897"/>
                </a:cubicBezTo>
                <a:cubicBezTo>
                  <a:pt x="601648" y="4911"/>
                  <a:pt x="604768" y="3265"/>
                  <a:pt x="608157" y="1958"/>
                </a:cubicBezTo>
                <a:cubicBezTo>
                  <a:pt x="611547" y="647"/>
                  <a:pt x="615010" y="0"/>
                  <a:pt x="618556" y="0"/>
                </a:cubicBezTo>
                <a:cubicBezTo>
                  <a:pt x="622282" y="0"/>
                  <a:pt x="625487" y="512"/>
                  <a:pt x="628158" y="1538"/>
                </a:cubicBezTo>
                <a:cubicBezTo>
                  <a:pt x="630828" y="2563"/>
                  <a:pt x="633026" y="3960"/>
                  <a:pt x="634731" y="5731"/>
                </a:cubicBezTo>
                <a:cubicBezTo>
                  <a:pt x="636438" y="7503"/>
                  <a:pt x="637697" y="9616"/>
                  <a:pt x="638508" y="12071"/>
                </a:cubicBezTo>
                <a:cubicBezTo>
                  <a:pt x="639314" y="14530"/>
                  <a:pt x="639811" y="17215"/>
                  <a:pt x="639997" y="20138"/>
                </a:cubicBezTo>
                <a:cubicBezTo>
                  <a:pt x="641244" y="17960"/>
                  <a:pt x="642951" y="15692"/>
                  <a:pt x="645129" y="13331"/>
                </a:cubicBezTo>
                <a:cubicBezTo>
                  <a:pt x="647303" y="10966"/>
                  <a:pt x="649818" y="8806"/>
                  <a:pt x="652681" y="6848"/>
                </a:cubicBezTo>
                <a:cubicBezTo>
                  <a:pt x="655536" y="4896"/>
                  <a:pt x="658643" y="3265"/>
                  <a:pt x="662001" y="1958"/>
                </a:cubicBezTo>
                <a:cubicBezTo>
                  <a:pt x="665359" y="647"/>
                  <a:pt x="668776" y="0"/>
                  <a:pt x="672258" y="0"/>
                </a:cubicBezTo>
                <a:cubicBezTo>
                  <a:pt x="676422" y="0"/>
                  <a:pt x="679903" y="587"/>
                  <a:pt x="682702" y="1768"/>
                </a:cubicBezTo>
                <a:cubicBezTo>
                  <a:pt x="685495" y="2952"/>
                  <a:pt x="687766" y="4565"/>
                  <a:pt x="689505" y="6616"/>
                </a:cubicBezTo>
                <a:cubicBezTo>
                  <a:pt x="691244" y="8669"/>
                  <a:pt x="692489" y="11063"/>
                  <a:pt x="693235" y="13796"/>
                </a:cubicBezTo>
                <a:cubicBezTo>
                  <a:pt x="693980" y="16527"/>
                  <a:pt x="694355" y="19512"/>
                  <a:pt x="694355" y="22748"/>
                </a:cubicBezTo>
                <a:cubicBezTo>
                  <a:pt x="694355" y="24922"/>
                  <a:pt x="694232" y="27065"/>
                  <a:pt x="693980" y="29178"/>
                </a:cubicBezTo>
                <a:cubicBezTo>
                  <a:pt x="693727" y="31295"/>
                  <a:pt x="693389" y="33469"/>
                  <a:pt x="692954" y="35708"/>
                </a:cubicBezTo>
                <a:close/>
                <a:moveTo>
                  <a:pt x="790759" y="21348"/>
                </a:moveTo>
                <a:cubicBezTo>
                  <a:pt x="790759" y="25640"/>
                  <a:pt x="789765" y="29492"/>
                  <a:pt x="787775" y="32908"/>
                </a:cubicBezTo>
                <a:cubicBezTo>
                  <a:pt x="785788" y="36328"/>
                  <a:pt x="782681" y="39248"/>
                  <a:pt x="778454" y="41674"/>
                </a:cubicBezTo>
                <a:cubicBezTo>
                  <a:pt x="774224" y="44097"/>
                  <a:pt x="768820" y="45961"/>
                  <a:pt x="762232" y="47264"/>
                </a:cubicBezTo>
                <a:cubicBezTo>
                  <a:pt x="755644" y="48571"/>
                  <a:pt x="747746" y="49222"/>
                  <a:pt x="738545" y="49222"/>
                </a:cubicBezTo>
                <a:lnTo>
                  <a:pt x="728666" y="49222"/>
                </a:lnTo>
                <a:cubicBezTo>
                  <a:pt x="728231" y="51279"/>
                  <a:pt x="727935" y="53269"/>
                  <a:pt x="727780" y="55191"/>
                </a:cubicBezTo>
                <a:cubicBezTo>
                  <a:pt x="727623" y="57122"/>
                  <a:pt x="727546" y="58925"/>
                  <a:pt x="727546" y="60603"/>
                </a:cubicBezTo>
                <a:cubicBezTo>
                  <a:pt x="727546" y="66816"/>
                  <a:pt x="729083" y="71568"/>
                  <a:pt x="732161" y="74866"/>
                </a:cubicBezTo>
                <a:cubicBezTo>
                  <a:pt x="735236" y="78159"/>
                  <a:pt x="740226" y="79808"/>
                  <a:pt x="747123" y="79808"/>
                </a:cubicBezTo>
                <a:cubicBezTo>
                  <a:pt x="751101" y="79808"/>
                  <a:pt x="754676" y="79509"/>
                  <a:pt x="757847" y="78919"/>
                </a:cubicBezTo>
                <a:cubicBezTo>
                  <a:pt x="761016" y="78328"/>
                  <a:pt x="763766" y="77692"/>
                  <a:pt x="766098" y="77007"/>
                </a:cubicBezTo>
                <a:cubicBezTo>
                  <a:pt x="768431" y="76327"/>
                  <a:pt x="770343" y="75687"/>
                  <a:pt x="771833" y="75096"/>
                </a:cubicBezTo>
                <a:cubicBezTo>
                  <a:pt x="773327" y="74506"/>
                  <a:pt x="774346" y="74213"/>
                  <a:pt x="774908" y="74213"/>
                </a:cubicBezTo>
                <a:cubicBezTo>
                  <a:pt x="775466" y="74213"/>
                  <a:pt x="775887" y="74412"/>
                  <a:pt x="776168" y="74819"/>
                </a:cubicBezTo>
                <a:cubicBezTo>
                  <a:pt x="776449" y="75222"/>
                  <a:pt x="776589" y="75798"/>
                  <a:pt x="776589" y="76543"/>
                </a:cubicBezTo>
                <a:cubicBezTo>
                  <a:pt x="776589" y="77162"/>
                  <a:pt x="776524" y="77912"/>
                  <a:pt x="776402" y="78783"/>
                </a:cubicBezTo>
                <a:cubicBezTo>
                  <a:pt x="776277" y="79654"/>
                  <a:pt x="776088" y="80539"/>
                  <a:pt x="775841" y="81440"/>
                </a:cubicBezTo>
                <a:cubicBezTo>
                  <a:pt x="775588" y="82339"/>
                  <a:pt x="775264" y="83196"/>
                  <a:pt x="774861" y="84003"/>
                </a:cubicBezTo>
                <a:cubicBezTo>
                  <a:pt x="774454" y="84813"/>
                  <a:pt x="774008" y="85492"/>
                  <a:pt x="773512" y="86051"/>
                </a:cubicBezTo>
                <a:cubicBezTo>
                  <a:pt x="772762" y="86799"/>
                  <a:pt x="771441" y="87534"/>
                  <a:pt x="769548" y="88247"/>
                </a:cubicBezTo>
                <a:cubicBezTo>
                  <a:pt x="767651" y="88959"/>
                  <a:pt x="765400" y="89611"/>
                  <a:pt x="762790" y="90201"/>
                </a:cubicBezTo>
                <a:cubicBezTo>
                  <a:pt x="760181" y="90788"/>
                  <a:pt x="757319" y="91275"/>
                  <a:pt x="754211" y="91649"/>
                </a:cubicBezTo>
                <a:cubicBezTo>
                  <a:pt x="751101" y="92023"/>
                  <a:pt x="747995" y="92211"/>
                  <a:pt x="744889" y="92211"/>
                </a:cubicBezTo>
                <a:cubicBezTo>
                  <a:pt x="739355" y="92211"/>
                  <a:pt x="734505" y="91587"/>
                  <a:pt x="730341" y="90342"/>
                </a:cubicBezTo>
                <a:cubicBezTo>
                  <a:pt x="726179" y="89097"/>
                  <a:pt x="722712" y="87185"/>
                  <a:pt x="719947" y="84607"/>
                </a:cubicBezTo>
                <a:cubicBezTo>
                  <a:pt x="717182" y="82026"/>
                  <a:pt x="715116" y="78811"/>
                  <a:pt x="713744" y="74955"/>
                </a:cubicBezTo>
                <a:cubicBezTo>
                  <a:pt x="712377" y="71107"/>
                  <a:pt x="711695" y="66568"/>
                  <a:pt x="711695" y="61344"/>
                </a:cubicBezTo>
                <a:cubicBezTo>
                  <a:pt x="711695" y="57305"/>
                  <a:pt x="712084" y="52966"/>
                  <a:pt x="712863" y="48337"/>
                </a:cubicBezTo>
                <a:cubicBezTo>
                  <a:pt x="713636" y="43708"/>
                  <a:pt x="714866" y="39125"/>
                  <a:pt x="716545" y="34586"/>
                </a:cubicBezTo>
                <a:cubicBezTo>
                  <a:pt x="718222" y="30049"/>
                  <a:pt x="720400" y="25701"/>
                  <a:pt x="723072" y="21531"/>
                </a:cubicBezTo>
                <a:cubicBezTo>
                  <a:pt x="725743" y="17369"/>
                  <a:pt x="728932" y="13702"/>
                  <a:pt x="732627" y="10531"/>
                </a:cubicBezTo>
                <a:cubicBezTo>
                  <a:pt x="736323" y="7362"/>
                  <a:pt x="740600" y="4813"/>
                  <a:pt x="745446" y="2888"/>
                </a:cubicBezTo>
                <a:cubicBezTo>
                  <a:pt x="750291" y="961"/>
                  <a:pt x="755763" y="0"/>
                  <a:pt x="761858" y="0"/>
                </a:cubicBezTo>
                <a:cubicBezTo>
                  <a:pt x="767078" y="0"/>
                  <a:pt x="771506" y="647"/>
                  <a:pt x="775143" y="1958"/>
                </a:cubicBezTo>
                <a:cubicBezTo>
                  <a:pt x="778778" y="3265"/>
                  <a:pt x="781763" y="4939"/>
                  <a:pt x="784095" y="6991"/>
                </a:cubicBezTo>
                <a:cubicBezTo>
                  <a:pt x="786421" y="9043"/>
                  <a:pt x="788113" y="11326"/>
                  <a:pt x="789174" y="13842"/>
                </a:cubicBezTo>
                <a:cubicBezTo>
                  <a:pt x="790230" y="16359"/>
                  <a:pt x="790759" y="18860"/>
                  <a:pt x="790759" y="21348"/>
                </a:cubicBezTo>
                <a:close/>
                <a:moveTo>
                  <a:pt x="775001" y="22748"/>
                </a:moveTo>
                <a:cubicBezTo>
                  <a:pt x="775001" y="19577"/>
                  <a:pt x="773763" y="17014"/>
                  <a:pt x="771275" y="15056"/>
                </a:cubicBezTo>
                <a:cubicBezTo>
                  <a:pt x="768789" y="13097"/>
                  <a:pt x="765242" y="12118"/>
                  <a:pt x="760641" y="12118"/>
                </a:cubicBezTo>
                <a:cubicBezTo>
                  <a:pt x="756602" y="12118"/>
                  <a:pt x="753028" y="12817"/>
                  <a:pt x="749920" y="14216"/>
                </a:cubicBezTo>
                <a:cubicBezTo>
                  <a:pt x="746813" y="15617"/>
                  <a:pt x="744067" y="17493"/>
                  <a:pt x="741672" y="19857"/>
                </a:cubicBezTo>
                <a:cubicBezTo>
                  <a:pt x="739279" y="22220"/>
                  <a:pt x="737224" y="24969"/>
                  <a:pt x="735517" y="28105"/>
                </a:cubicBezTo>
                <a:cubicBezTo>
                  <a:pt x="733806" y="31248"/>
                  <a:pt x="732424" y="34556"/>
                  <a:pt x="731367" y="38037"/>
                </a:cubicBezTo>
                <a:lnTo>
                  <a:pt x="740877" y="38037"/>
                </a:lnTo>
                <a:cubicBezTo>
                  <a:pt x="747404" y="38037"/>
                  <a:pt x="752855" y="37631"/>
                  <a:pt x="757239" y="36821"/>
                </a:cubicBezTo>
                <a:cubicBezTo>
                  <a:pt x="761620" y="36018"/>
                  <a:pt x="765135" y="34913"/>
                  <a:pt x="767776" y="33516"/>
                </a:cubicBezTo>
                <a:cubicBezTo>
                  <a:pt x="770415" y="32115"/>
                  <a:pt x="772280" y="30485"/>
                  <a:pt x="773371" y="28620"/>
                </a:cubicBezTo>
                <a:cubicBezTo>
                  <a:pt x="774457" y="26755"/>
                  <a:pt x="775001" y="24796"/>
                  <a:pt x="775001" y="22748"/>
                </a:cubicBezTo>
                <a:close/>
                <a:moveTo>
                  <a:pt x="867990" y="88102"/>
                </a:moveTo>
                <a:cubicBezTo>
                  <a:pt x="867928" y="88538"/>
                  <a:pt x="867727" y="88945"/>
                  <a:pt x="867385" y="89316"/>
                </a:cubicBezTo>
                <a:cubicBezTo>
                  <a:pt x="867039" y="89691"/>
                  <a:pt x="866543" y="89986"/>
                  <a:pt x="865891" y="90201"/>
                </a:cubicBezTo>
                <a:cubicBezTo>
                  <a:pt x="865240" y="90421"/>
                  <a:pt x="864415" y="90605"/>
                  <a:pt x="863421" y="90763"/>
                </a:cubicBezTo>
                <a:cubicBezTo>
                  <a:pt x="862424" y="90918"/>
                  <a:pt x="861186" y="90994"/>
                  <a:pt x="859691" y="90994"/>
                </a:cubicBezTo>
                <a:cubicBezTo>
                  <a:pt x="858202" y="90994"/>
                  <a:pt x="856973" y="90918"/>
                  <a:pt x="856012" y="90763"/>
                </a:cubicBezTo>
                <a:cubicBezTo>
                  <a:pt x="855048" y="90605"/>
                  <a:pt x="854303" y="90421"/>
                  <a:pt x="853773" y="90201"/>
                </a:cubicBezTo>
                <a:cubicBezTo>
                  <a:pt x="853247" y="89986"/>
                  <a:pt x="852887" y="89691"/>
                  <a:pt x="852704" y="89316"/>
                </a:cubicBezTo>
                <a:cubicBezTo>
                  <a:pt x="852513" y="88945"/>
                  <a:pt x="852484" y="88538"/>
                  <a:pt x="852607" y="88102"/>
                </a:cubicBezTo>
                <a:lnTo>
                  <a:pt x="867151" y="14821"/>
                </a:lnTo>
                <a:lnTo>
                  <a:pt x="865004" y="14821"/>
                </a:lnTo>
                <a:cubicBezTo>
                  <a:pt x="859101" y="14821"/>
                  <a:pt x="854036" y="15548"/>
                  <a:pt x="849813" y="17010"/>
                </a:cubicBezTo>
                <a:cubicBezTo>
                  <a:pt x="845582" y="18472"/>
                  <a:pt x="841962" y="20729"/>
                  <a:pt x="838948" y="23774"/>
                </a:cubicBezTo>
                <a:cubicBezTo>
                  <a:pt x="835932" y="26820"/>
                  <a:pt x="833401" y="30736"/>
                  <a:pt x="831348" y="35518"/>
                </a:cubicBezTo>
                <a:cubicBezTo>
                  <a:pt x="829300" y="40302"/>
                  <a:pt x="827526" y="45961"/>
                  <a:pt x="826031" y="52488"/>
                </a:cubicBezTo>
                <a:cubicBezTo>
                  <a:pt x="824664" y="58518"/>
                  <a:pt x="823285" y="63676"/>
                  <a:pt x="821885" y="67964"/>
                </a:cubicBezTo>
                <a:cubicBezTo>
                  <a:pt x="820488" y="72255"/>
                  <a:pt x="819030" y="75873"/>
                  <a:pt x="817507" y="78829"/>
                </a:cubicBezTo>
                <a:cubicBezTo>
                  <a:pt x="815984" y="81781"/>
                  <a:pt x="814317" y="84142"/>
                  <a:pt x="812517" y="85914"/>
                </a:cubicBezTo>
                <a:cubicBezTo>
                  <a:pt x="810713" y="87682"/>
                  <a:pt x="808708" y="89036"/>
                  <a:pt x="806501" y="89968"/>
                </a:cubicBezTo>
                <a:cubicBezTo>
                  <a:pt x="804295" y="90904"/>
                  <a:pt x="801840" y="91508"/>
                  <a:pt x="799136" y="91789"/>
                </a:cubicBezTo>
                <a:cubicBezTo>
                  <a:pt x="796433" y="92070"/>
                  <a:pt x="793434" y="92211"/>
                  <a:pt x="790139" y="92211"/>
                </a:cubicBezTo>
                <a:cubicBezTo>
                  <a:pt x="788832" y="92211"/>
                  <a:pt x="787930" y="91962"/>
                  <a:pt x="787432" y="91465"/>
                </a:cubicBezTo>
                <a:cubicBezTo>
                  <a:pt x="786936" y="90969"/>
                  <a:pt x="786688" y="90158"/>
                  <a:pt x="786688" y="89036"/>
                </a:cubicBezTo>
                <a:cubicBezTo>
                  <a:pt x="786688" y="88722"/>
                  <a:pt x="786719" y="88243"/>
                  <a:pt x="786781" y="87592"/>
                </a:cubicBezTo>
                <a:cubicBezTo>
                  <a:pt x="786845" y="86940"/>
                  <a:pt x="786953" y="86191"/>
                  <a:pt x="787108" y="85349"/>
                </a:cubicBezTo>
                <a:cubicBezTo>
                  <a:pt x="787267" y="84513"/>
                  <a:pt x="787469" y="83642"/>
                  <a:pt x="787712" y="82743"/>
                </a:cubicBezTo>
                <a:cubicBezTo>
                  <a:pt x="787965" y="81842"/>
                  <a:pt x="788289" y="81018"/>
                  <a:pt x="788692" y="80273"/>
                </a:cubicBezTo>
                <a:cubicBezTo>
                  <a:pt x="789100" y="79527"/>
                  <a:pt x="789549" y="78937"/>
                  <a:pt x="790045" y="78501"/>
                </a:cubicBezTo>
                <a:cubicBezTo>
                  <a:pt x="790542" y="78067"/>
                  <a:pt x="791169" y="77849"/>
                  <a:pt x="791911" y="77849"/>
                </a:cubicBezTo>
                <a:cubicBezTo>
                  <a:pt x="794643" y="77849"/>
                  <a:pt x="796933" y="77565"/>
                  <a:pt x="798765" y="77007"/>
                </a:cubicBezTo>
                <a:cubicBezTo>
                  <a:pt x="800598" y="76450"/>
                  <a:pt x="802228" y="75193"/>
                  <a:pt x="803658" y="73234"/>
                </a:cubicBezTo>
                <a:cubicBezTo>
                  <a:pt x="805086" y="71276"/>
                  <a:pt x="806408" y="68399"/>
                  <a:pt x="807621" y="64610"/>
                </a:cubicBezTo>
                <a:cubicBezTo>
                  <a:pt x="808830" y="60823"/>
                  <a:pt x="810184" y="55688"/>
                  <a:pt x="811679" y="49222"/>
                </a:cubicBezTo>
                <a:cubicBezTo>
                  <a:pt x="813291" y="42077"/>
                  <a:pt x="815394" y="35583"/>
                  <a:pt x="817972" y="29736"/>
                </a:cubicBezTo>
                <a:cubicBezTo>
                  <a:pt x="820552" y="23897"/>
                  <a:pt x="823998" y="18878"/>
                  <a:pt x="828321" y="14681"/>
                </a:cubicBezTo>
                <a:cubicBezTo>
                  <a:pt x="832641" y="10487"/>
                  <a:pt x="838045" y="7258"/>
                  <a:pt x="844543" y="4986"/>
                </a:cubicBezTo>
                <a:cubicBezTo>
                  <a:pt x="851037" y="2715"/>
                  <a:pt x="858943" y="1583"/>
                  <a:pt x="868270" y="1583"/>
                </a:cubicBezTo>
                <a:cubicBezTo>
                  <a:pt x="870196" y="1583"/>
                  <a:pt x="872249" y="1599"/>
                  <a:pt x="874427" y="1627"/>
                </a:cubicBezTo>
                <a:cubicBezTo>
                  <a:pt x="876601" y="1660"/>
                  <a:pt x="878652" y="1736"/>
                  <a:pt x="880575" y="1865"/>
                </a:cubicBezTo>
                <a:cubicBezTo>
                  <a:pt x="882070" y="1987"/>
                  <a:pt x="883141" y="2470"/>
                  <a:pt x="883793" y="3304"/>
                </a:cubicBezTo>
                <a:cubicBezTo>
                  <a:pt x="884444" y="4148"/>
                  <a:pt x="884589" y="5501"/>
                  <a:pt x="884215" y="7366"/>
                </a:cubicBezTo>
                <a:close/>
                <a:moveTo>
                  <a:pt x="958523" y="88102"/>
                </a:moveTo>
                <a:cubicBezTo>
                  <a:pt x="958396" y="88600"/>
                  <a:pt x="958195" y="89036"/>
                  <a:pt x="957918" y="89409"/>
                </a:cubicBezTo>
                <a:cubicBezTo>
                  <a:pt x="957638" y="89784"/>
                  <a:pt x="957202" y="90076"/>
                  <a:pt x="956611" y="90292"/>
                </a:cubicBezTo>
                <a:cubicBezTo>
                  <a:pt x="956021" y="90511"/>
                  <a:pt x="955197" y="90680"/>
                  <a:pt x="954137" y="90810"/>
                </a:cubicBezTo>
                <a:cubicBezTo>
                  <a:pt x="953083" y="90933"/>
                  <a:pt x="951805" y="90994"/>
                  <a:pt x="950315" y="90994"/>
                </a:cubicBezTo>
                <a:cubicBezTo>
                  <a:pt x="948823" y="90994"/>
                  <a:pt x="947582" y="90933"/>
                  <a:pt x="946589" y="90810"/>
                </a:cubicBezTo>
                <a:cubicBezTo>
                  <a:pt x="945591" y="90680"/>
                  <a:pt x="944832" y="90511"/>
                  <a:pt x="944306" y="90292"/>
                </a:cubicBezTo>
                <a:cubicBezTo>
                  <a:pt x="943776" y="90076"/>
                  <a:pt x="943418" y="89784"/>
                  <a:pt x="943233" y="89409"/>
                </a:cubicBezTo>
                <a:cubicBezTo>
                  <a:pt x="943042" y="89036"/>
                  <a:pt x="943014" y="88600"/>
                  <a:pt x="943136" y="88102"/>
                </a:cubicBezTo>
                <a:lnTo>
                  <a:pt x="950220" y="52768"/>
                </a:lnTo>
                <a:lnTo>
                  <a:pt x="939410" y="52768"/>
                </a:lnTo>
                <a:cubicBezTo>
                  <a:pt x="936112" y="52768"/>
                  <a:pt x="933255" y="53186"/>
                  <a:pt x="930831" y="54025"/>
                </a:cubicBezTo>
                <a:cubicBezTo>
                  <a:pt x="928404" y="54864"/>
                  <a:pt x="926277" y="56027"/>
                  <a:pt x="924448" y="57521"/>
                </a:cubicBezTo>
                <a:cubicBezTo>
                  <a:pt x="922612" y="59012"/>
                  <a:pt x="920968" y="60754"/>
                  <a:pt x="919506" y="62744"/>
                </a:cubicBezTo>
                <a:cubicBezTo>
                  <a:pt x="918044" y="64732"/>
                  <a:pt x="916690" y="66845"/>
                  <a:pt x="915446" y="69084"/>
                </a:cubicBezTo>
                <a:lnTo>
                  <a:pt x="905099" y="87174"/>
                </a:lnTo>
                <a:cubicBezTo>
                  <a:pt x="904602" y="87980"/>
                  <a:pt x="904123" y="88632"/>
                  <a:pt x="903655" y="89128"/>
                </a:cubicBezTo>
                <a:cubicBezTo>
                  <a:pt x="903190" y="89626"/>
                  <a:pt x="902581" y="90015"/>
                  <a:pt x="901837" y="90295"/>
                </a:cubicBezTo>
                <a:cubicBezTo>
                  <a:pt x="901088" y="90580"/>
                  <a:pt x="900140" y="90763"/>
                  <a:pt x="898992" y="90857"/>
                </a:cubicBezTo>
                <a:cubicBezTo>
                  <a:pt x="897837" y="90947"/>
                  <a:pt x="896394" y="90994"/>
                  <a:pt x="894655" y="90994"/>
                </a:cubicBezTo>
                <a:cubicBezTo>
                  <a:pt x="893348" y="90994"/>
                  <a:pt x="892260" y="90947"/>
                  <a:pt x="891393" y="90857"/>
                </a:cubicBezTo>
                <a:cubicBezTo>
                  <a:pt x="890522" y="90763"/>
                  <a:pt x="889835" y="90608"/>
                  <a:pt x="889338" y="90388"/>
                </a:cubicBezTo>
                <a:cubicBezTo>
                  <a:pt x="888840" y="90170"/>
                  <a:pt x="888488" y="89925"/>
                  <a:pt x="888265" y="89640"/>
                </a:cubicBezTo>
                <a:cubicBezTo>
                  <a:pt x="888053" y="89363"/>
                  <a:pt x="887945" y="89006"/>
                  <a:pt x="887945" y="88571"/>
                </a:cubicBezTo>
                <a:cubicBezTo>
                  <a:pt x="887945" y="88384"/>
                  <a:pt x="888005" y="88153"/>
                  <a:pt x="888128" y="87872"/>
                </a:cubicBezTo>
                <a:cubicBezTo>
                  <a:pt x="888253" y="87592"/>
                  <a:pt x="888441" y="87170"/>
                  <a:pt x="888687" y="86612"/>
                </a:cubicBezTo>
                <a:cubicBezTo>
                  <a:pt x="888938" y="86051"/>
                  <a:pt x="889291" y="85356"/>
                  <a:pt x="889758" y="84513"/>
                </a:cubicBezTo>
                <a:cubicBezTo>
                  <a:pt x="890223" y="83679"/>
                  <a:pt x="890835" y="82606"/>
                  <a:pt x="891577" y="81299"/>
                </a:cubicBezTo>
                <a:lnTo>
                  <a:pt x="901463" y="64887"/>
                </a:lnTo>
                <a:cubicBezTo>
                  <a:pt x="904383" y="60040"/>
                  <a:pt x="907287" y="56326"/>
                  <a:pt x="910178" y="53747"/>
                </a:cubicBezTo>
                <a:cubicBezTo>
                  <a:pt x="913069" y="51167"/>
                  <a:pt x="916162" y="49475"/>
                  <a:pt x="919455" y="48665"/>
                </a:cubicBezTo>
                <a:cubicBezTo>
                  <a:pt x="914174" y="47423"/>
                  <a:pt x="910307" y="45296"/>
                  <a:pt x="907848" y="42282"/>
                </a:cubicBezTo>
                <a:cubicBezTo>
                  <a:pt x="905393" y="39266"/>
                  <a:pt x="904166" y="35489"/>
                  <a:pt x="904166" y="30950"/>
                </a:cubicBezTo>
                <a:cubicBezTo>
                  <a:pt x="904166" y="28713"/>
                  <a:pt x="904461" y="26417"/>
                  <a:pt x="905052" y="24055"/>
                </a:cubicBezTo>
                <a:cubicBezTo>
                  <a:pt x="905642" y="21690"/>
                  <a:pt x="906607" y="19393"/>
                  <a:pt x="907942" y="17154"/>
                </a:cubicBezTo>
                <a:cubicBezTo>
                  <a:pt x="909282" y="14915"/>
                  <a:pt x="911035" y="12801"/>
                  <a:pt x="913209" y="10811"/>
                </a:cubicBezTo>
                <a:cubicBezTo>
                  <a:pt x="915383" y="8824"/>
                  <a:pt x="918069" y="7085"/>
                  <a:pt x="921273" y="5590"/>
                </a:cubicBezTo>
                <a:cubicBezTo>
                  <a:pt x="924478" y="4101"/>
                  <a:pt x="928206" y="2920"/>
                  <a:pt x="932466" y="2048"/>
                </a:cubicBezTo>
                <a:cubicBezTo>
                  <a:pt x="936720" y="1177"/>
                  <a:pt x="941614" y="741"/>
                  <a:pt x="947146" y="741"/>
                </a:cubicBezTo>
                <a:cubicBezTo>
                  <a:pt x="949133" y="741"/>
                  <a:pt x="951125" y="774"/>
                  <a:pt x="953115" y="835"/>
                </a:cubicBezTo>
                <a:cubicBezTo>
                  <a:pt x="955102" y="900"/>
                  <a:pt x="957061" y="994"/>
                  <a:pt x="958990" y="1116"/>
                </a:cubicBezTo>
                <a:cubicBezTo>
                  <a:pt x="960913" y="1242"/>
                  <a:pt x="962810" y="1368"/>
                  <a:pt x="964674" y="1491"/>
                </a:cubicBezTo>
                <a:cubicBezTo>
                  <a:pt x="966536" y="1613"/>
                  <a:pt x="968339" y="1768"/>
                  <a:pt x="970082" y="1958"/>
                </a:cubicBezTo>
                <a:cubicBezTo>
                  <a:pt x="971637" y="2142"/>
                  <a:pt x="972833" y="2747"/>
                  <a:pt x="973671" y="3773"/>
                </a:cubicBezTo>
                <a:cubicBezTo>
                  <a:pt x="974510" y="4799"/>
                  <a:pt x="974744" y="6336"/>
                  <a:pt x="974370" y="8392"/>
                </a:cubicBezTo>
                <a:close/>
                <a:moveTo>
                  <a:pt x="958054" y="13144"/>
                </a:moveTo>
                <a:cubicBezTo>
                  <a:pt x="955945" y="12831"/>
                  <a:pt x="953739" y="12632"/>
                  <a:pt x="951437" y="12538"/>
                </a:cubicBezTo>
                <a:cubicBezTo>
                  <a:pt x="949133" y="12446"/>
                  <a:pt x="947114" y="12399"/>
                  <a:pt x="945376" y="12399"/>
                </a:cubicBezTo>
                <a:cubicBezTo>
                  <a:pt x="939968" y="12399"/>
                  <a:pt x="935586" y="12974"/>
                  <a:pt x="932231" y="14123"/>
                </a:cubicBezTo>
                <a:cubicBezTo>
                  <a:pt x="928873" y="15271"/>
                  <a:pt x="926264" y="16733"/>
                  <a:pt x="924402" y="18504"/>
                </a:cubicBezTo>
                <a:cubicBezTo>
                  <a:pt x="922534" y="20275"/>
                  <a:pt x="921273" y="22220"/>
                  <a:pt x="920622" y="24333"/>
                </a:cubicBezTo>
                <a:cubicBezTo>
                  <a:pt x="919970" y="26446"/>
                  <a:pt x="919643" y="28466"/>
                  <a:pt x="919643" y="30391"/>
                </a:cubicBezTo>
                <a:cubicBezTo>
                  <a:pt x="919643" y="32192"/>
                  <a:pt x="919988" y="33793"/>
                  <a:pt x="920669" y="35190"/>
                </a:cubicBezTo>
                <a:cubicBezTo>
                  <a:pt x="921352" y="36591"/>
                  <a:pt x="922407" y="37761"/>
                  <a:pt x="923837" y="38689"/>
                </a:cubicBezTo>
                <a:cubicBezTo>
                  <a:pt x="925269" y="39621"/>
                  <a:pt x="927115" y="40320"/>
                  <a:pt x="929383" y="40785"/>
                </a:cubicBezTo>
                <a:cubicBezTo>
                  <a:pt x="931655" y="41252"/>
                  <a:pt x="934406" y="41487"/>
                  <a:pt x="937635" y="41487"/>
                </a:cubicBezTo>
                <a:lnTo>
                  <a:pt x="952463" y="41487"/>
                </a:lnTo>
                <a:close/>
                <a:moveTo>
                  <a:pt x="1093152" y="87268"/>
                </a:moveTo>
                <a:cubicBezTo>
                  <a:pt x="1093025" y="88636"/>
                  <a:pt x="1092439" y="89597"/>
                  <a:pt x="1091380" y="90154"/>
                </a:cubicBezTo>
                <a:cubicBezTo>
                  <a:pt x="1090322" y="90713"/>
                  <a:pt x="1088364" y="90994"/>
                  <a:pt x="1085505" y="90994"/>
                </a:cubicBezTo>
                <a:cubicBezTo>
                  <a:pt x="1083892" y="90994"/>
                  <a:pt x="1082583" y="90965"/>
                  <a:pt x="1081588" y="90904"/>
                </a:cubicBezTo>
                <a:cubicBezTo>
                  <a:pt x="1080595" y="90839"/>
                  <a:pt x="1079849" y="90716"/>
                  <a:pt x="1079353" y="90533"/>
                </a:cubicBezTo>
                <a:cubicBezTo>
                  <a:pt x="1078857" y="90342"/>
                  <a:pt x="1078529" y="90080"/>
                  <a:pt x="1078374" y="89737"/>
                </a:cubicBezTo>
                <a:cubicBezTo>
                  <a:pt x="1078215" y="89395"/>
                  <a:pt x="1078168" y="88945"/>
                  <a:pt x="1078236" y="88384"/>
                </a:cubicBezTo>
                <a:lnTo>
                  <a:pt x="1081779" y="39434"/>
                </a:lnTo>
                <a:cubicBezTo>
                  <a:pt x="1081902" y="38192"/>
                  <a:pt x="1082070" y="36544"/>
                  <a:pt x="1082290" y="34495"/>
                </a:cubicBezTo>
                <a:cubicBezTo>
                  <a:pt x="1082506" y="32443"/>
                  <a:pt x="1082756" y="30222"/>
                  <a:pt x="1083036" y="27828"/>
                </a:cubicBezTo>
                <a:cubicBezTo>
                  <a:pt x="1083317" y="25434"/>
                  <a:pt x="1083607" y="22993"/>
                  <a:pt x="1083921" y="20509"/>
                </a:cubicBezTo>
                <a:cubicBezTo>
                  <a:pt x="1084235" y="18021"/>
                  <a:pt x="1084541" y="15754"/>
                  <a:pt x="1084853" y="13702"/>
                </a:cubicBezTo>
                <a:lnTo>
                  <a:pt x="1084666" y="13702"/>
                </a:lnTo>
                <a:cubicBezTo>
                  <a:pt x="1083735" y="15505"/>
                  <a:pt x="1082738" y="17399"/>
                  <a:pt x="1081682" y="19390"/>
                </a:cubicBezTo>
                <a:cubicBezTo>
                  <a:pt x="1080624" y="21380"/>
                  <a:pt x="1079555" y="23399"/>
                  <a:pt x="1078467" y="25448"/>
                </a:cubicBezTo>
                <a:cubicBezTo>
                  <a:pt x="1077381" y="27500"/>
                  <a:pt x="1076292" y="29553"/>
                  <a:pt x="1075205" y="31601"/>
                </a:cubicBezTo>
                <a:cubicBezTo>
                  <a:pt x="1074116" y="33656"/>
                  <a:pt x="1073103" y="35586"/>
                  <a:pt x="1072175" y="37386"/>
                </a:cubicBezTo>
                <a:lnTo>
                  <a:pt x="1044761" y="87077"/>
                </a:lnTo>
                <a:cubicBezTo>
                  <a:pt x="1044386" y="87825"/>
                  <a:pt x="1044001" y="88445"/>
                  <a:pt x="1043597" y="88945"/>
                </a:cubicBezTo>
                <a:cubicBezTo>
                  <a:pt x="1043191" y="89442"/>
                  <a:pt x="1042665" y="89845"/>
                  <a:pt x="1042014" y="90154"/>
                </a:cubicBezTo>
                <a:cubicBezTo>
                  <a:pt x="1041362" y="90468"/>
                  <a:pt x="1040552" y="90680"/>
                  <a:pt x="1039587" y="90810"/>
                </a:cubicBezTo>
                <a:cubicBezTo>
                  <a:pt x="1038623" y="90933"/>
                  <a:pt x="1037459" y="90994"/>
                  <a:pt x="1036092" y="90994"/>
                </a:cubicBezTo>
                <a:cubicBezTo>
                  <a:pt x="1034846" y="90994"/>
                  <a:pt x="1033806" y="90933"/>
                  <a:pt x="1032967" y="90810"/>
                </a:cubicBezTo>
                <a:cubicBezTo>
                  <a:pt x="1032128" y="90680"/>
                  <a:pt x="1031443" y="90482"/>
                  <a:pt x="1030919" y="90201"/>
                </a:cubicBezTo>
                <a:cubicBezTo>
                  <a:pt x="1030389" y="89925"/>
                  <a:pt x="1029985" y="89532"/>
                  <a:pt x="1029704" y="89036"/>
                </a:cubicBezTo>
                <a:cubicBezTo>
                  <a:pt x="1029424" y="88538"/>
                  <a:pt x="1029255" y="87919"/>
                  <a:pt x="1029191" y="87174"/>
                </a:cubicBezTo>
                <a:lnTo>
                  <a:pt x="1022105" y="37386"/>
                </a:lnTo>
                <a:cubicBezTo>
                  <a:pt x="1021793" y="35334"/>
                  <a:pt x="1021500" y="33238"/>
                  <a:pt x="1021224" y="31089"/>
                </a:cubicBezTo>
                <a:cubicBezTo>
                  <a:pt x="1020939" y="28948"/>
                  <a:pt x="1020694" y="26849"/>
                  <a:pt x="1020478" y="24796"/>
                </a:cubicBezTo>
                <a:cubicBezTo>
                  <a:pt x="1020259" y="22748"/>
                  <a:pt x="1020072" y="20772"/>
                  <a:pt x="1019921" y="18878"/>
                </a:cubicBezTo>
                <a:cubicBezTo>
                  <a:pt x="1019762" y="16985"/>
                  <a:pt x="1019622" y="15256"/>
                  <a:pt x="1019495" y="13702"/>
                </a:cubicBezTo>
                <a:lnTo>
                  <a:pt x="1019308" y="13702"/>
                </a:lnTo>
                <a:cubicBezTo>
                  <a:pt x="1018812" y="15692"/>
                  <a:pt x="1018253" y="17773"/>
                  <a:pt x="1017635" y="19948"/>
                </a:cubicBezTo>
                <a:cubicBezTo>
                  <a:pt x="1017011" y="22126"/>
                  <a:pt x="1016389" y="24333"/>
                  <a:pt x="1015767" y="26568"/>
                </a:cubicBezTo>
                <a:cubicBezTo>
                  <a:pt x="1015146" y="28807"/>
                  <a:pt x="1014491" y="31028"/>
                  <a:pt x="1013808" y="33232"/>
                </a:cubicBezTo>
                <a:cubicBezTo>
                  <a:pt x="1013127" y="35442"/>
                  <a:pt x="1012472" y="37508"/>
                  <a:pt x="1011850" y="39434"/>
                </a:cubicBezTo>
                <a:lnTo>
                  <a:pt x="996560" y="87545"/>
                </a:lnTo>
                <a:cubicBezTo>
                  <a:pt x="996311" y="88286"/>
                  <a:pt x="996017" y="88895"/>
                  <a:pt x="995674" y="89359"/>
                </a:cubicBezTo>
                <a:cubicBezTo>
                  <a:pt x="995332" y="89827"/>
                  <a:pt x="994849" y="90170"/>
                  <a:pt x="994228" y="90388"/>
                </a:cubicBezTo>
                <a:cubicBezTo>
                  <a:pt x="993607" y="90608"/>
                  <a:pt x="992783" y="90763"/>
                  <a:pt x="991757" y="90857"/>
                </a:cubicBezTo>
                <a:cubicBezTo>
                  <a:pt x="990731" y="90947"/>
                  <a:pt x="989410" y="90994"/>
                  <a:pt x="987794" y="90994"/>
                </a:cubicBezTo>
                <a:cubicBezTo>
                  <a:pt x="986239" y="90994"/>
                  <a:pt x="985015" y="90933"/>
                  <a:pt x="984114" y="90810"/>
                </a:cubicBezTo>
                <a:cubicBezTo>
                  <a:pt x="983215" y="90680"/>
                  <a:pt x="982564" y="90468"/>
                  <a:pt x="982156" y="90154"/>
                </a:cubicBezTo>
                <a:cubicBezTo>
                  <a:pt x="981753" y="89845"/>
                  <a:pt x="981548" y="89456"/>
                  <a:pt x="981548" y="88989"/>
                </a:cubicBezTo>
                <a:cubicBezTo>
                  <a:pt x="981548" y="88524"/>
                  <a:pt x="981671" y="87948"/>
                  <a:pt x="981922" y="87268"/>
                </a:cubicBezTo>
                <a:lnTo>
                  <a:pt x="1007097" y="7827"/>
                </a:lnTo>
                <a:cubicBezTo>
                  <a:pt x="1007778" y="5843"/>
                  <a:pt x="1008776" y="4334"/>
                  <a:pt x="1010082" y="3304"/>
                </a:cubicBezTo>
                <a:cubicBezTo>
                  <a:pt x="1011385" y="2279"/>
                  <a:pt x="1013153" y="1768"/>
                  <a:pt x="1015392" y="1768"/>
                </a:cubicBezTo>
                <a:lnTo>
                  <a:pt x="1021918" y="1768"/>
                </a:lnTo>
                <a:cubicBezTo>
                  <a:pt x="1023718" y="1768"/>
                  <a:pt x="1025213" y="1909"/>
                  <a:pt x="1026396" y="2189"/>
                </a:cubicBezTo>
                <a:cubicBezTo>
                  <a:pt x="1027574" y="2470"/>
                  <a:pt x="1028553" y="2952"/>
                  <a:pt x="1029334" y="3632"/>
                </a:cubicBezTo>
                <a:cubicBezTo>
                  <a:pt x="1030108" y="4317"/>
                  <a:pt x="1030699" y="5235"/>
                  <a:pt x="1031102" y="6383"/>
                </a:cubicBezTo>
                <a:cubicBezTo>
                  <a:pt x="1031510" y="7535"/>
                  <a:pt x="1031800" y="8982"/>
                  <a:pt x="1031988" y="10721"/>
                </a:cubicBezTo>
                <a:lnTo>
                  <a:pt x="1037301" y="46430"/>
                </a:lnTo>
                <a:cubicBezTo>
                  <a:pt x="1037614" y="48604"/>
                  <a:pt x="1037891" y="50792"/>
                  <a:pt x="1038144" y="52999"/>
                </a:cubicBezTo>
                <a:cubicBezTo>
                  <a:pt x="1038392" y="55207"/>
                  <a:pt x="1038640" y="57381"/>
                  <a:pt x="1038889" y="59526"/>
                </a:cubicBezTo>
                <a:cubicBezTo>
                  <a:pt x="1039137" y="61672"/>
                  <a:pt x="1039339" y="63770"/>
                  <a:pt x="1039494" y="65819"/>
                </a:cubicBezTo>
                <a:cubicBezTo>
                  <a:pt x="1039649" y="67871"/>
                  <a:pt x="1039788" y="69829"/>
                  <a:pt x="1039914" y="71694"/>
                </a:cubicBezTo>
                <a:lnTo>
                  <a:pt x="1040102" y="71694"/>
                </a:lnTo>
                <a:cubicBezTo>
                  <a:pt x="1041035" y="69768"/>
                  <a:pt x="1042028" y="67734"/>
                  <a:pt x="1043083" y="65585"/>
                </a:cubicBezTo>
                <a:cubicBezTo>
                  <a:pt x="1044141" y="63443"/>
                  <a:pt x="1045228" y="61268"/>
                  <a:pt x="1046348" y="59058"/>
                </a:cubicBezTo>
                <a:cubicBezTo>
                  <a:pt x="1047467" y="56855"/>
                  <a:pt x="1048587" y="54662"/>
                  <a:pt x="1049703" y="52485"/>
                </a:cubicBezTo>
                <a:cubicBezTo>
                  <a:pt x="1050823" y="50310"/>
                  <a:pt x="1051971" y="48229"/>
                  <a:pt x="1053151" y="46246"/>
                </a:cubicBezTo>
                <a:lnTo>
                  <a:pt x="1072362" y="10721"/>
                </a:lnTo>
                <a:cubicBezTo>
                  <a:pt x="1073164" y="9165"/>
                  <a:pt x="1073992" y="7815"/>
                  <a:pt x="1074832" y="6663"/>
                </a:cubicBezTo>
                <a:cubicBezTo>
                  <a:pt x="1075666" y="5515"/>
                  <a:pt x="1076599" y="4583"/>
                  <a:pt x="1077624" y="3869"/>
                </a:cubicBezTo>
                <a:cubicBezTo>
                  <a:pt x="1078650" y="3157"/>
                  <a:pt x="1079798" y="2625"/>
                  <a:pt x="1081077" y="2279"/>
                </a:cubicBezTo>
                <a:cubicBezTo>
                  <a:pt x="1082352" y="1937"/>
                  <a:pt x="1083860" y="1768"/>
                  <a:pt x="1085599" y="1768"/>
                </a:cubicBezTo>
                <a:lnTo>
                  <a:pt x="1093616" y="1768"/>
                </a:lnTo>
                <a:cubicBezTo>
                  <a:pt x="1095855" y="1768"/>
                  <a:pt x="1097457" y="2236"/>
                  <a:pt x="1098422" y="3168"/>
                </a:cubicBezTo>
                <a:cubicBezTo>
                  <a:pt x="1099379" y="4101"/>
                  <a:pt x="1099741" y="5590"/>
                  <a:pt x="1099491" y="7643"/>
                </a:cubicBezTo>
                <a:close/>
                <a:moveTo>
                  <a:pt x="1185826" y="88102"/>
                </a:moveTo>
                <a:cubicBezTo>
                  <a:pt x="1185765" y="88600"/>
                  <a:pt x="1185582" y="89036"/>
                  <a:pt x="1185269" y="89409"/>
                </a:cubicBezTo>
                <a:cubicBezTo>
                  <a:pt x="1184955" y="89784"/>
                  <a:pt x="1184523" y="90076"/>
                  <a:pt x="1183966" y="90292"/>
                </a:cubicBezTo>
                <a:cubicBezTo>
                  <a:pt x="1183408" y="90511"/>
                  <a:pt x="1182673" y="90680"/>
                  <a:pt x="1181774" y="90810"/>
                </a:cubicBezTo>
                <a:cubicBezTo>
                  <a:pt x="1180869" y="90933"/>
                  <a:pt x="1179768" y="90994"/>
                  <a:pt x="1178461" y="90994"/>
                </a:cubicBezTo>
                <a:cubicBezTo>
                  <a:pt x="1177219" y="90994"/>
                  <a:pt x="1176179" y="90933"/>
                  <a:pt x="1175343" y="90810"/>
                </a:cubicBezTo>
                <a:cubicBezTo>
                  <a:pt x="1174501" y="90680"/>
                  <a:pt x="1173850" y="90511"/>
                  <a:pt x="1173385" y="90292"/>
                </a:cubicBezTo>
                <a:cubicBezTo>
                  <a:pt x="1172917" y="90076"/>
                  <a:pt x="1172604" y="89784"/>
                  <a:pt x="1172449" y="89409"/>
                </a:cubicBezTo>
                <a:cubicBezTo>
                  <a:pt x="1172294" y="89036"/>
                  <a:pt x="1172276" y="88600"/>
                  <a:pt x="1172402" y="88102"/>
                </a:cubicBezTo>
                <a:lnTo>
                  <a:pt x="1175477" y="72345"/>
                </a:lnTo>
                <a:cubicBezTo>
                  <a:pt x="1174482" y="74459"/>
                  <a:pt x="1172914" y="76680"/>
                  <a:pt x="1170771" y="79013"/>
                </a:cubicBezTo>
                <a:cubicBezTo>
                  <a:pt x="1168625" y="81346"/>
                  <a:pt x="1166109" y="83506"/>
                  <a:pt x="1163223" y="85492"/>
                </a:cubicBezTo>
                <a:cubicBezTo>
                  <a:pt x="1160331" y="87484"/>
                  <a:pt x="1157160" y="89097"/>
                  <a:pt x="1153712" y="90342"/>
                </a:cubicBezTo>
                <a:cubicBezTo>
                  <a:pt x="1150262" y="91587"/>
                  <a:pt x="1146763" y="92211"/>
                  <a:pt x="1143220" y="92211"/>
                </a:cubicBezTo>
                <a:cubicBezTo>
                  <a:pt x="1138991" y="92211"/>
                  <a:pt x="1135434" y="91634"/>
                  <a:pt x="1132547" y="90486"/>
                </a:cubicBezTo>
                <a:cubicBezTo>
                  <a:pt x="1129655" y="89334"/>
                  <a:pt x="1127323" y="87750"/>
                  <a:pt x="1125551" y="85727"/>
                </a:cubicBezTo>
                <a:cubicBezTo>
                  <a:pt x="1123780" y="83707"/>
                  <a:pt x="1122503" y="81313"/>
                  <a:pt x="1121729" y="78545"/>
                </a:cubicBezTo>
                <a:cubicBezTo>
                  <a:pt x="1120954" y="75783"/>
                  <a:pt x="1120566" y="72753"/>
                  <a:pt x="1120566" y="69455"/>
                </a:cubicBezTo>
                <a:cubicBezTo>
                  <a:pt x="1120566" y="67406"/>
                  <a:pt x="1120703" y="65308"/>
                  <a:pt x="1120983" y="63166"/>
                </a:cubicBezTo>
                <a:cubicBezTo>
                  <a:pt x="1121260" y="61019"/>
                  <a:pt x="1121621" y="58864"/>
                  <a:pt x="1122057" y="56686"/>
                </a:cubicBezTo>
                <a:lnTo>
                  <a:pt x="1132402" y="4101"/>
                </a:lnTo>
                <a:cubicBezTo>
                  <a:pt x="1132528" y="3665"/>
                  <a:pt x="1132745" y="3265"/>
                  <a:pt x="1133053" y="2890"/>
                </a:cubicBezTo>
                <a:cubicBezTo>
                  <a:pt x="1133367" y="2517"/>
                  <a:pt x="1133850" y="2207"/>
                  <a:pt x="1134501" y="1958"/>
                </a:cubicBezTo>
                <a:cubicBezTo>
                  <a:pt x="1135153" y="1707"/>
                  <a:pt x="1135991" y="1538"/>
                  <a:pt x="1137017" y="1444"/>
                </a:cubicBezTo>
                <a:cubicBezTo>
                  <a:pt x="1138044" y="1350"/>
                  <a:pt x="1139303" y="1307"/>
                  <a:pt x="1140798" y="1307"/>
                </a:cubicBezTo>
                <a:cubicBezTo>
                  <a:pt x="1142288" y="1307"/>
                  <a:pt x="1143516" y="1350"/>
                  <a:pt x="1144477" y="1444"/>
                </a:cubicBezTo>
                <a:cubicBezTo>
                  <a:pt x="1145441" y="1538"/>
                  <a:pt x="1146190" y="1707"/>
                  <a:pt x="1146716" y="1958"/>
                </a:cubicBezTo>
                <a:cubicBezTo>
                  <a:pt x="1147246" y="2207"/>
                  <a:pt x="1147583" y="2517"/>
                  <a:pt x="1147742" y="2890"/>
                </a:cubicBezTo>
                <a:cubicBezTo>
                  <a:pt x="1147897" y="3265"/>
                  <a:pt x="1147943" y="3665"/>
                  <a:pt x="1147882" y="4101"/>
                </a:cubicBezTo>
                <a:lnTo>
                  <a:pt x="1137623" y="56124"/>
                </a:lnTo>
                <a:cubicBezTo>
                  <a:pt x="1137248" y="57740"/>
                  <a:pt x="1136970" y="59422"/>
                  <a:pt x="1136787" y="61160"/>
                </a:cubicBezTo>
                <a:cubicBezTo>
                  <a:pt x="1136597" y="62899"/>
                  <a:pt x="1136507" y="64671"/>
                  <a:pt x="1136507" y="66478"/>
                </a:cubicBezTo>
                <a:cubicBezTo>
                  <a:pt x="1136507" y="68338"/>
                  <a:pt x="1136675" y="70031"/>
                  <a:pt x="1137017" y="71554"/>
                </a:cubicBezTo>
                <a:cubicBezTo>
                  <a:pt x="1137360" y="73077"/>
                  <a:pt x="1137949" y="74398"/>
                  <a:pt x="1138792" y="75518"/>
                </a:cubicBezTo>
                <a:cubicBezTo>
                  <a:pt x="1139627" y="76637"/>
                  <a:pt x="1140714" y="77504"/>
                  <a:pt x="1142054" y="78128"/>
                </a:cubicBezTo>
                <a:cubicBezTo>
                  <a:pt x="1143390" y="78746"/>
                  <a:pt x="1145021" y="79060"/>
                  <a:pt x="1146950" y="79060"/>
                </a:cubicBezTo>
                <a:cubicBezTo>
                  <a:pt x="1150244" y="79060"/>
                  <a:pt x="1153613" y="78110"/>
                  <a:pt x="1157066" y="76215"/>
                </a:cubicBezTo>
                <a:cubicBezTo>
                  <a:pt x="1160515" y="74321"/>
                  <a:pt x="1163729" y="71694"/>
                  <a:pt x="1166714" y="68338"/>
                </a:cubicBezTo>
                <a:cubicBezTo>
                  <a:pt x="1169698" y="64981"/>
                  <a:pt x="1172355" y="60988"/>
                  <a:pt x="1174688" y="56355"/>
                </a:cubicBezTo>
                <a:cubicBezTo>
                  <a:pt x="1177017" y="51724"/>
                  <a:pt x="1178742" y="46681"/>
                  <a:pt x="1179860" y="41209"/>
                </a:cubicBezTo>
                <a:lnTo>
                  <a:pt x="1187227" y="4101"/>
                </a:lnTo>
                <a:cubicBezTo>
                  <a:pt x="1187288" y="3665"/>
                  <a:pt x="1187489" y="3265"/>
                  <a:pt x="1187831" y="2890"/>
                </a:cubicBezTo>
                <a:cubicBezTo>
                  <a:pt x="1188177" y="2517"/>
                  <a:pt x="1188675" y="2207"/>
                  <a:pt x="1189326" y="1958"/>
                </a:cubicBezTo>
                <a:cubicBezTo>
                  <a:pt x="1189978" y="1707"/>
                  <a:pt x="1190816" y="1538"/>
                  <a:pt x="1191842" y="1444"/>
                </a:cubicBezTo>
                <a:cubicBezTo>
                  <a:pt x="1192868" y="1350"/>
                  <a:pt x="1194124" y="1307"/>
                  <a:pt x="1195615" y="1307"/>
                </a:cubicBezTo>
                <a:cubicBezTo>
                  <a:pt x="1197108" y="1307"/>
                  <a:pt x="1198337" y="1350"/>
                  <a:pt x="1199302" y="1444"/>
                </a:cubicBezTo>
                <a:cubicBezTo>
                  <a:pt x="1200262" y="1538"/>
                  <a:pt x="1201007" y="1707"/>
                  <a:pt x="1201537" y="1958"/>
                </a:cubicBezTo>
                <a:cubicBezTo>
                  <a:pt x="1202067" y="2207"/>
                  <a:pt x="1202408" y="2517"/>
                  <a:pt x="1202563" y="2890"/>
                </a:cubicBezTo>
                <a:cubicBezTo>
                  <a:pt x="1202718" y="3265"/>
                  <a:pt x="1202764" y="3665"/>
                  <a:pt x="1202703" y="4101"/>
                </a:cubicBezTo>
                <a:close/>
                <a:moveTo>
                  <a:pt x="1237199" y="74398"/>
                </a:moveTo>
                <a:cubicBezTo>
                  <a:pt x="1237199" y="77940"/>
                  <a:pt x="1236406" y="81501"/>
                  <a:pt x="1234822" y="85072"/>
                </a:cubicBezTo>
                <a:cubicBezTo>
                  <a:pt x="1233239" y="88647"/>
                  <a:pt x="1230981" y="92174"/>
                  <a:pt x="1228061" y="95656"/>
                </a:cubicBezTo>
                <a:lnTo>
                  <a:pt x="1211372" y="114861"/>
                </a:lnTo>
                <a:cubicBezTo>
                  <a:pt x="1210566" y="115794"/>
                  <a:pt x="1209511" y="116464"/>
                  <a:pt x="1208204" y="116870"/>
                </a:cubicBezTo>
                <a:cubicBezTo>
                  <a:pt x="1206898" y="117274"/>
                  <a:pt x="1205097" y="117475"/>
                  <a:pt x="1202793" y="117475"/>
                </a:cubicBezTo>
                <a:cubicBezTo>
                  <a:pt x="1201677" y="117475"/>
                  <a:pt x="1200774" y="117400"/>
                  <a:pt x="1200093" y="117245"/>
                </a:cubicBezTo>
                <a:cubicBezTo>
                  <a:pt x="1199410" y="117086"/>
                  <a:pt x="1198941" y="116884"/>
                  <a:pt x="1198692" y="116636"/>
                </a:cubicBezTo>
                <a:cubicBezTo>
                  <a:pt x="1198441" y="116384"/>
                  <a:pt x="1198365" y="116014"/>
                  <a:pt x="1198459" y="115516"/>
                </a:cubicBezTo>
                <a:cubicBezTo>
                  <a:pt x="1198552" y="115020"/>
                  <a:pt x="1198815" y="114425"/>
                  <a:pt x="1199251" y="113742"/>
                </a:cubicBezTo>
                <a:lnTo>
                  <a:pt x="1216780" y="88102"/>
                </a:lnTo>
                <a:lnTo>
                  <a:pt x="1218925" y="77105"/>
                </a:lnTo>
                <a:cubicBezTo>
                  <a:pt x="1219235" y="75428"/>
                  <a:pt x="1219641" y="74088"/>
                  <a:pt x="1220138" y="73095"/>
                </a:cubicBezTo>
                <a:cubicBezTo>
                  <a:pt x="1220635" y="72100"/>
                  <a:pt x="1221272" y="71352"/>
                  <a:pt x="1222050" y="70856"/>
                </a:cubicBezTo>
                <a:cubicBezTo>
                  <a:pt x="1222824" y="70359"/>
                  <a:pt x="1223789" y="70020"/>
                  <a:pt x="1224937" y="69829"/>
                </a:cubicBezTo>
                <a:cubicBezTo>
                  <a:pt x="1226085" y="69645"/>
                  <a:pt x="1227533" y="69553"/>
                  <a:pt x="1229275" y="69553"/>
                </a:cubicBezTo>
                <a:cubicBezTo>
                  <a:pt x="1230829" y="69553"/>
                  <a:pt x="1232115" y="69627"/>
                  <a:pt x="1233141" y="69782"/>
                </a:cubicBezTo>
                <a:cubicBezTo>
                  <a:pt x="1234167" y="69941"/>
                  <a:pt x="1234977" y="70218"/>
                  <a:pt x="1235568" y="70624"/>
                </a:cubicBezTo>
                <a:cubicBezTo>
                  <a:pt x="1236159" y="71028"/>
                  <a:pt x="1236575" y="71521"/>
                  <a:pt x="1236828" y="72112"/>
                </a:cubicBezTo>
                <a:cubicBezTo>
                  <a:pt x="1237073" y="72702"/>
                  <a:pt x="1237199" y="73465"/>
                  <a:pt x="1237199" y="74398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133539" y="6666067"/>
            <a:ext cx="414427" cy="163811"/>
          </a:xfrm>
          <a:custGeom>
            <a:avLst/>
            <a:gdLst/>
            <a:ahLst/>
            <a:cxnLst/>
            <a:rect l="l" t="t" r="r" b="b"/>
            <a:pathLst>
              <a:path w="414427" h="163811">
                <a:moveTo>
                  <a:pt x="65264" y="127541"/>
                </a:moveTo>
                <a:cubicBezTo>
                  <a:pt x="65203" y="128038"/>
                  <a:pt x="65019" y="128473"/>
                  <a:pt x="64705" y="128848"/>
                </a:cubicBezTo>
                <a:cubicBezTo>
                  <a:pt x="64393" y="129223"/>
                  <a:pt x="63961" y="129513"/>
                  <a:pt x="63402" y="129729"/>
                </a:cubicBezTo>
                <a:cubicBezTo>
                  <a:pt x="62845" y="129949"/>
                  <a:pt x="62111" y="130122"/>
                  <a:pt x="61210" y="130249"/>
                </a:cubicBezTo>
                <a:cubicBezTo>
                  <a:pt x="60307" y="130371"/>
                  <a:pt x="59205" y="130432"/>
                  <a:pt x="57898" y="130432"/>
                </a:cubicBezTo>
                <a:cubicBezTo>
                  <a:pt x="56656" y="130432"/>
                  <a:pt x="55616" y="130371"/>
                  <a:pt x="54778" y="130249"/>
                </a:cubicBezTo>
                <a:cubicBezTo>
                  <a:pt x="53938" y="130122"/>
                  <a:pt x="53287" y="129949"/>
                  <a:pt x="52818" y="129729"/>
                </a:cubicBezTo>
                <a:cubicBezTo>
                  <a:pt x="52355" y="129513"/>
                  <a:pt x="52041" y="129223"/>
                  <a:pt x="51886" y="128848"/>
                </a:cubicBezTo>
                <a:cubicBezTo>
                  <a:pt x="51728" y="128473"/>
                  <a:pt x="51713" y="128038"/>
                  <a:pt x="51836" y="127541"/>
                </a:cubicBezTo>
                <a:lnTo>
                  <a:pt x="54914" y="111784"/>
                </a:lnTo>
                <a:cubicBezTo>
                  <a:pt x="53920" y="113897"/>
                  <a:pt x="52351" y="116119"/>
                  <a:pt x="50206" y="118450"/>
                </a:cubicBezTo>
                <a:cubicBezTo>
                  <a:pt x="48063" y="120783"/>
                  <a:pt x="45546" y="122944"/>
                  <a:pt x="42660" y="124931"/>
                </a:cubicBezTo>
                <a:cubicBezTo>
                  <a:pt x="39765" y="126921"/>
                  <a:pt x="36598" y="128534"/>
                  <a:pt x="33148" y="129780"/>
                </a:cubicBezTo>
                <a:cubicBezTo>
                  <a:pt x="29696" y="131026"/>
                  <a:pt x="26200" y="131648"/>
                  <a:pt x="22658" y="131648"/>
                </a:cubicBezTo>
                <a:cubicBezTo>
                  <a:pt x="18428" y="131648"/>
                  <a:pt x="14871" y="131073"/>
                  <a:pt x="11984" y="129924"/>
                </a:cubicBezTo>
                <a:cubicBezTo>
                  <a:pt x="9093" y="128772"/>
                  <a:pt x="6760" y="127188"/>
                  <a:pt x="4989" y="125165"/>
                </a:cubicBezTo>
                <a:cubicBezTo>
                  <a:pt x="3218" y="123146"/>
                  <a:pt x="1940" y="120752"/>
                  <a:pt x="1166" y="117983"/>
                </a:cubicBezTo>
                <a:cubicBezTo>
                  <a:pt x="393" y="115222"/>
                  <a:pt x="0" y="112191"/>
                  <a:pt x="0" y="108892"/>
                </a:cubicBezTo>
                <a:cubicBezTo>
                  <a:pt x="0" y="106845"/>
                  <a:pt x="140" y="104746"/>
                  <a:pt x="421" y="102603"/>
                </a:cubicBezTo>
                <a:cubicBezTo>
                  <a:pt x="697" y="100458"/>
                  <a:pt x="1058" y="98302"/>
                  <a:pt x="1494" y="96124"/>
                </a:cubicBezTo>
                <a:lnTo>
                  <a:pt x="11840" y="43538"/>
                </a:lnTo>
                <a:cubicBezTo>
                  <a:pt x="11962" y="43103"/>
                  <a:pt x="12178" y="42704"/>
                  <a:pt x="12492" y="42329"/>
                </a:cubicBezTo>
                <a:cubicBezTo>
                  <a:pt x="12804" y="41955"/>
                  <a:pt x="13287" y="41645"/>
                  <a:pt x="13938" y="41397"/>
                </a:cubicBezTo>
                <a:cubicBezTo>
                  <a:pt x="14590" y="41144"/>
                  <a:pt x="15429" y="40975"/>
                  <a:pt x="16456" y="40881"/>
                </a:cubicBezTo>
                <a:cubicBezTo>
                  <a:pt x="17482" y="40789"/>
                  <a:pt x="18742" y="40745"/>
                  <a:pt x="20231" y="40745"/>
                </a:cubicBezTo>
                <a:cubicBezTo>
                  <a:pt x="21726" y="40745"/>
                  <a:pt x="22949" y="40789"/>
                  <a:pt x="23914" y="40881"/>
                </a:cubicBezTo>
                <a:cubicBezTo>
                  <a:pt x="24880" y="40975"/>
                  <a:pt x="25628" y="41144"/>
                  <a:pt x="26153" y="41397"/>
                </a:cubicBezTo>
                <a:cubicBezTo>
                  <a:pt x="26683" y="41645"/>
                  <a:pt x="27021" y="41955"/>
                  <a:pt x="27179" y="42329"/>
                </a:cubicBezTo>
                <a:cubicBezTo>
                  <a:pt x="27334" y="42704"/>
                  <a:pt x="27381" y="43103"/>
                  <a:pt x="27321" y="43538"/>
                </a:cubicBezTo>
                <a:lnTo>
                  <a:pt x="17060" y="95562"/>
                </a:lnTo>
                <a:cubicBezTo>
                  <a:pt x="16686" y="97179"/>
                  <a:pt x="16408" y="98859"/>
                  <a:pt x="16224" y="100598"/>
                </a:cubicBezTo>
                <a:cubicBezTo>
                  <a:pt x="16034" y="102338"/>
                  <a:pt x="15944" y="104108"/>
                  <a:pt x="15944" y="105915"/>
                </a:cubicBezTo>
                <a:cubicBezTo>
                  <a:pt x="15944" y="107777"/>
                  <a:pt x="16113" y="109469"/>
                  <a:pt x="16456" y="110992"/>
                </a:cubicBezTo>
                <a:cubicBezTo>
                  <a:pt x="16797" y="112514"/>
                  <a:pt x="17388" y="113835"/>
                  <a:pt x="18230" y="114955"/>
                </a:cubicBezTo>
                <a:cubicBezTo>
                  <a:pt x="19065" y="116075"/>
                  <a:pt x="20152" y="116943"/>
                  <a:pt x="21491" y="117565"/>
                </a:cubicBezTo>
                <a:cubicBezTo>
                  <a:pt x="22827" y="118185"/>
                  <a:pt x="24458" y="118497"/>
                  <a:pt x="26387" y="118497"/>
                </a:cubicBezTo>
                <a:cubicBezTo>
                  <a:pt x="29681" y="118497"/>
                  <a:pt x="33051" y="117547"/>
                  <a:pt x="36500" y="115654"/>
                </a:cubicBezTo>
                <a:cubicBezTo>
                  <a:pt x="39952" y="113760"/>
                  <a:pt x="43167" y="111133"/>
                  <a:pt x="46152" y="107777"/>
                </a:cubicBezTo>
                <a:cubicBezTo>
                  <a:pt x="49136" y="104418"/>
                  <a:pt x="51793" y="100425"/>
                  <a:pt x="54122" y="95796"/>
                </a:cubicBezTo>
                <a:cubicBezTo>
                  <a:pt x="56454" y="91163"/>
                  <a:pt x="58179" y="86120"/>
                  <a:pt x="59295" y="80648"/>
                </a:cubicBezTo>
                <a:lnTo>
                  <a:pt x="66665" y="43538"/>
                </a:lnTo>
                <a:cubicBezTo>
                  <a:pt x="66726" y="43103"/>
                  <a:pt x="66927" y="42704"/>
                  <a:pt x="67270" y="42329"/>
                </a:cubicBezTo>
                <a:cubicBezTo>
                  <a:pt x="67611" y="41955"/>
                  <a:pt x="68108" y="41645"/>
                  <a:pt x="68759" y="41397"/>
                </a:cubicBezTo>
                <a:cubicBezTo>
                  <a:pt x="69411" y="41144"/>
                  <a:pt x="70254" y="40975"/>
                  <a:pt x="71280" y="40881"/>
                </a:cubicBezTo>
                <a:cubicBezTo>
                  <a:pt x="72305" y="40789"/>
                  <a:pt x="73562" y="40745"/>
                  <a:pt x="75052" y="40745"/>
                </a:cubicBezTo>
                <a:cubicBezTo>
                  <a:pt x="76547" y="40745"/>
                  <a:pt x="77774" y="40789"/>
                  <a:pt x="78739" y="40881"/>
                </a:cubicBezTo>
                <a:cubicBezTo>
                  <a:pt x="79700" y="40975"/>
                  <a:pt x="80446" y="41144"/>
                  <a:pt x="80974" y="41397"/>
                </a:cubicBezTo>
                <a:cubicBezTo>
                  <a:pt x="81504" y="41645"/>
                  <a:pt x="81845" y="41955"/>
                  <a:pt x="82000" y="42329"/>
                </a:cubicBezTo>
                <a:cubicBezTo>
                  <a:pt x="82155" y="42704"/>
                  <a:pt x="82202" y="43103"/>
                  <a:pt x="82137" y="43538"/>
                </a:cubicBezTo>
                <a:close/>
                <a:moveTo>
                  <a:pt x="180781" y="49413"/>
                </a:moveTo>
                <a:cubicBezTo>
                  <a:pt x="180781" y="51589"/>
                  <a:pt x="180687" y="54414"/>
                  <a:pt x="180504" y="57895"/>
                </a:cubicBezTo>
                <a:cubicBezTo>
                  <a:pt x="180312" y="61377"/>
                  <a:pt x="179877" y="65246"/>
                  <a:pt x="179193" y="69502"/>
                </a:cubicBezTo>
                <a:cubicBezTo>
                  <a:pt x="178512" y="73764"/>
                  <a:pt x="177594" y="78268"/>
                  <a:pt x="176446" y="83024"/>
                </a:cubicBezTo>
                <a:cubicBezTo>
                  <a:pt x="175294" y="87775"/>
                  <a:pt x="173772" y="92455"/>
                  <a:pt x="171878" y="97056"/>
                </a:cubicBezTo>
                <a:cubicBezTo>
                  <a:pt x="169981" y="101653"/>
                  <a:pt x="167665" y="106039"/>
                  <a:pt x="164930" y="110199"/>
                </a:cubicBezTo>
                <a:cubicBezTo>
                  <a:pt x="162197" y="114365"/>
                  <a:pt x="158965" y="118048"/>
                  <a:pt x="155235" y="121244"/>
                </a:cubicBezTo>
                <a:cubicBezTo>
                  <a:pt x="151509" y="124449"/>
                  <a:pt x="147171" y="126984"/>
                  <a:pt x="142229" y="128848"/>
                </a:cubicBezTo>
                <a:cubicBezTo>
                  <a:pt x="137286" y="130712"/>
                  <a:pt x="131709" y="131648"/>
                  <a:pt x="125491" y="131648"/>
                </a:cubicBezTo>
                <a:cubicBezTo>
                  <a:pt x="119901" y="131648"/>
                  <a:pt x="115174" y="130885"/>
                  <a:pt x="111322" y="129362"/>
                </a:cubicBezTo>
                <a:cubicBezTo>
                  <a:pt x="107466" y="127839"/>
                  <a:pt x="104346" y="125677"/>
                  <a:pt x="101952" y="122879"/>
                </a:cubicBezTo>
                <a:cubicBezTo>
                  <a:pt x="99558" y="120085"/>
                  <a:pt x="97833" y="116774"/>
                  <a:pt x="96774" y="112950"/>
                </a:cubicBezTo>
                <a:cubicBezTo>
                  <a:pt x="95720" y="109131"/>
                  <a:pt x="95190" y="104887"/>
                  <a:pt x="95190" y="100225"/>
                </a:cubicBezTo>
                <a:cubicBezTo>
                  <a:pt x="95190" y="96310"/>
                  <a:pt x="95565" y="92099"/>
                  <a:pt x="96311" y="87592"/>
                </a:cubicBezTo>
                <a:cubicBezTo>
                  <a:pt x="97056" y="83085"/>
                  <a:pt x="98208" y="78591"/>
                  <a:pt x="99759" y="74117"/>
                </a:cubicBezTo>
                <a:cubicBezTo>
                  <a:pt x="101314" y="69642"/>
                  <a:pt x="103302" y="65340"/>
                  <a:pt x="105728" y="61208"/>
                </a:cubicBezTo>
                <a:cubicBezTo>
                  <a:pt x="108155" y="57075"/>
                  <a:pt x="111070" y="53424"/>
                  <a:pt x="114491" y="50249"/>
                </a:cubicBezTo>
                <a:cubicBezTo>
                  <a:pt x="117911" y="47081"/>
                  <a:pt x="121824" y="44547"/>
                  <a:pt x="126237" y="42653"/>
                </a:cubicBezTo>
                <a:cubicBezTo>
                  <a:pt x="130650" y="40759"/>
                  <a:pt x="135626" y="39809"/>
                  <a:pt x="141155" y="39809"/>
                </a:cubicBezTo>
                <a:cubicBezTo>
                  <a:pt x="144389" y="39809"/>
                  <a:pt x="147340" y="40202"/>
                  <a:pt x="150011" y="40975"/>
                </a:cubicBezTo>
                <a:cubicBezTo>
                  <a:pt x="152683" y="41750"/>
                  <a:pt x="155048" y="42822"/>
                  <a:pt x="157097" y="44190"/>
                </a:cubicBezTo>
                <a:cubicBezTo>
                  <a:pt x="159149" y="45559"/>
                  <a:pt x="160891" y="47189"/>
                  <a:pt x="162320" y="49087"/>
                </a:cubicBezTo>
                <a:cubicBezTo>
                  <a:pt x="163753" y="50983"/>
                  <a:pt x="164840" y="53078"/>
                  <a:pt x="165581" y="55382"/>
                </a:cubicBezTo>
                <a:cubicBezTo>
                  <a:pt x="165707" y="54760"/>
                  <a:pt x="165768" y="54058"/>
                  <a:pt x="165768" y="53280"/>
                </a:cubicBezTo>
                <a:cubicBezTo>
                  <a:pt x="165768" y="52506"/>
                  <a:pt x="165768" y="51434"/>
                  <a:pt x="165768" y="50066"/>
                </a:cubicBezTo>
                <a:cubicBezTo>
                  <a:pt x="165768" y="45090"/>
                  <a:pt x="165240" y="40385"/>
                  <a:pt x="164184" y="35939"/>
                </a:cubicBezTo>
                <a:cubicBezTo>
                  <a:pt x="163127" y="31496"/>
                  <a:pt x="161359" y="27612"/>
                  <a:pt x="158871" y="24286"/>
                </a:cubicBezTo>
                <a:cubicBezTo>
                  <a:pt x="156384" y="20959"/>
                  <a:pt x="153072" y="18317"/>
                  <a:pt x="148938" y="16359"/>
                </a:cubicBezTo>
                <a:cubicBezTo>
                  <a:pt x="144806" y="14401"/>
                  <a:pt x="139633" y="13421"/>
                  <a:pt x="133416" y="13421"/>
                </a:cubicBezTo>
                <a:cubicBezTo>
                  <a:pt x="131554" y="13421"/>
                  <a:pt x="130341" y="13205"/>
                  <a:pt x="129783" y="12770"/>
                </a:cubicBezTo>
                <a:cubicBezTo>
                  <a:pt x="129225" y="12334"/>
                  <a:pt x="128945" y="11621"/>
                  <a:pt x="128945" y="10627"/>
                </a:cubicBezTo>
                <a:cubicBezTo>
                  <a:pt x="128945" y="10314"/>
                  <a:pt x="128974" y="9911"/>
                  <a:pt x="129034" y="9415"/>
                </a:cubicBezTo>
                <a:cubicBezTo>
                  <a:pt x="129100" y="8914"/>
                  <a:pt x="129190" y="8355"/>
                  <a:pt x="129319" y="7737"/>
                </a:cubicBezTo>
                <a:cubicBezTo>
                  <a:pt x="129441" y="7113"/>
                  <a:pt x="129578" y="6458"/>
                  <a:pt x="129736" y="5779"/>
                </a:cubicBezTo>
                <a:cubicBezTo>
                  <a:pt x="129891" y="5094"/>
                  <a:pt x="130061" y="4439"/>
                  <a:pt x="130251" y="3820"/>
                </a:cubicBezTo>
                <a:cubicBezTo>
                  <a:pt x="130434" y="3197"/>
                  <a:pt x="130650" y="2639"/>
                  <a:pt x="130903" y="2143"/>
                </a:cubicBezTo>
                <a:cubicBezTo>
                  <a:pt x="131148" y="1646"/>
                  <a:pt x="131396" y="1275"/>
                  <a:pt x="131644" y="1022"/>
                </a:cubicBezTo>
                <a:cubicBezTo>
                  <a:pt x="131957" y="652"/>
                  <a:pt x="132473" y="389"/>
                  <a:pt x="133185" y="231"/>
                </a:cubicBezTo>
                <a:cubicBezTo>
                  <a:pt x="133897" y="76"/>
                  <a:pt x="134939" y="0"/>
                  <a:pt x="136307" y="0"/>
                </a:cubicBezTo>
                <a:cubicBezTo>
                  <a:pt x="143082" y="0"/>
                  <a:pt x="149223" y="914"/>
                  <a:pt x="154724" y="2747"/>
                </a:cubicBezTo>
                <a:cubicBezTo>
                  <a:pt x="160224" y="4583"/>
                  <a:pt x="164901" y="7488"/>
                  <a:pt x="168756" y="11463"/>
                </a:cubicBezTo>
                <a:cubicBezTo>
                  <a:pt x="172605" y="15441"/>
                  <a:pt x="175575" y="20552"/>
                  <a:pt x="177656" y="26802"/>
                </a:cubicBezTo>
                <a:cubicBezTo>
                  <a:pt x="179737" y="33052"/>
                  <a:pt x="180781" y="40590"/>
                  <a:pt x="180781" y="49413"/>
                </a:cubicBezTo>
                <a:close/>
                <a:moveTo>
                  <a:pt x="159803" y="78783"/>
                </a:moveTo>
                <a:cubicBezTo>
                  <a:pt x="159803" y="70640"/>
                  <a:pt x="158235" y="64282"/>
                  <a:pt x="155099" y="59713"/>
                </a:cubicBezTo>
                <a:cubicBezTo>
                  <a:pt x="151956" y="55145"/>
                  <a:pt x="147435" y="52862"/>
                  <a:pt x="141526" y="52862"/>
                </a:cubicBezTo>
                <a:cubicBezTo>
                  <a:pt x="137553" y="52862"/>
                  <a:pt x="134056" y="53683"/>
                  <a:pt x="131040" y="55333"/>
                </a:cubicBezTo>
                <a:cubicBezTo>
                  <a:pt x="128026" y="56977"/>
                  <a:pt x="125403" y="59141"/>
                  <a:pt x="123160" y="61812"/>
                </a:cubicBezTo>
                <a:cubicBezTo>
                  <a:pt x="120919" y="64483"/>
                  <a:pt x="119059" y="67483"/>
                  <a:pt x="117568" y="70809"/>
                </a:cubicBezTo>
                <a:cubicBezTo>
                  <a:pt x="116074" y="74135"/>
                  <a:pt x="114865" y="77490"/>
                  <a:pt x="113932" y="80877"/>
                </a:cubicBezTo>
                <a:cubicBezTo>
                  <a:pt x="113000" y="84270"/>
                  <a:pt x="112330" y="87531"/>
                  <a:pt x="111928" y="90667"/>
                </a:cubicBezTo>
                <a:cubicBezTo>
                  <a:pt x="111524" y="93809"/>
                  <a:pt x="111322" y="96465"/>
                  <a:pt x="111322" y="98640"/>
                </a:cubicBezTo>
                <a:cubicBezTo>
                  <a:pt x="111322" y="104979"/>
                  <a:pt x="112629" y="109891"/>
                  <a:pt x="115239" y="113372"/>
                </a:cubicBezTo>
                <a:cubicBezTo>
                  <a:pt x="117848" y="116853"/>
                  <a:pt x="121920" y="118595"/>
                  <a:pt x="127450" y="118595"/>
                </a:cubicBezTo>
                <a:cubicBezTo>
                  <a:pt x="131180" y="118595"/>
                  <a:pt x="134568" y="117944"/>
                  <a:pt x="137613" y="116637"/>
                </a:cubicBezTo>
                <a:cubicBezTo>
                  <a:pt x="140659" y="115330"/>
                  <a:pt x="143391" y="113619"/>
                  <a:pt x="145818" y="111503"/>
                </a:cubicBezTo>
                <a:cubicBezTo>
                  <a:pt x="148243" y="109390"/>
                  <a:pt x="150325" y="106967"/>
                  <a:pt x="152068" y="104234"/>
                </a:cubicBezTo>
                <a:cubicBezTo>
                  <a:pt x="153806" y="101498"/>
                  <a:pt x="155250" y="98655"/>
                  <a:pt x="156398" y="95702"/>
                </a:cubicBezTo>
                <a:cubicBezTo>
                  <a:pt x="157550" y="92754"/>
                  <a:pt x="158403" y="89817"/>
                  <a:pt x="158965" y="86893"/>
                </a:cubicBezTo>
                <a:cubicBezTo>
                  <a:pt x="159522" y="83970"/>
                  <a:pt x="159803" y="81266"/>
                  <a:pt x="159803" y="78783"/>
                </a:cubicBezTo>
                <a:close/>
                <a:moveTo>
                  <a:pt x="274950" y="42981"/>
                </a:moveTo>
                <a:cubicBezTo>
                  <a:pt x="274950" y="43661"/>
                  <a:pt x="274888" y="44362"/>
                  <a:pt x="274762" y="45076"/>
                </a:cubicBezTo>
                <a:cubicBezTo>
                  <a:pt x="274636" y="45789"/>
                  <a:pt x="274421" y="46462"/>
                  <a:pt x="274107" y="47081"/>
                </a:cubicBezTo>
                <a:cubicBezTo>
                  <a:pt x="272058" y="52737"/>
                  <a:pt x="269819" y="58626"/>
                  <a:pt x="267397" y="64750"/>
                </a:cubicBezTo>
                <a:cubicBezTo>
                  <a:pt x="264970" y="70870"/>
                  <a:pt x="262145" y="77274"/>
                  <a:pt x="258911" y="83956"/>
                </a:cubicBezTo>
                <a:cubicBezTo>
                  <a:pt x="255675" y="90637"/>
                  <a:pt x="251902" y="97615"/>
                  <a:pt x="247585" y="104887"/>
                </a:cubicBezTo>
                <a:cubicBezTo>
                  <a:pt x="243262" y="112159"/>
                  <a:pt x="238121" y="119804"/>
                  <a:pt x="232152" y="127822"/>
                </a:cubicBezTo>
                <a:lnTo>
                  <a:pt x="208004" y="160732"/>
                </a:lnTo>
                <a:cubicBezTo>
                  <a:pt x="207630" y="161230"/>
                  <a:pt x="207169" y="161666"/>
                  <a:pt x="206608" y="162039"/>
                </a:cubicBezTo>
                <a:cubicBezTo>
                  <a:pt x="206049" y="162414"/>
                  <a:pt x="205365" y="162738"/>
                  <a:pt x="204559" y="163018"/>
                </a:cubicBezTo>
                <a:cubicBezTo>
                  <a:pt x="203749" y="163297"/>
                  <a:pt x="202770" y="163497"/>
                  <a:pt x="201622" y="163624"/>
                </a:cubicBezTo>
                <a:cubicBezTo>
                  <a:pt x="200470" y="163750"/>
                  <a:pt x="199120" y="163811"/>
                  <a:pt x="197564" y="163811"/>
                </a:cubicBezTo>
                <a:cubicBezTo>
                  <a:pt x="195886" y="163811"/>
                  <a:pt x="194505" y="163732"/>
                  <a:pt x="193417" y="163581"/>
                </a:cubicBezTo>
                <a:cubicBezTo>
                  <a:pt x="192326" y="163422"/>
                  <a:pt x="191505" y="163159"/>
                  <a:pt x="190944" y="162785"/>
                </a:cubicBezTo>
                <a:cubicBezTo>
                  <a:pt x="190386" y="162410"/>
                  <a:pt x="190137" y="161914"/>
                  <a:pt x="190198" y="161295"/>
                </a:cubicBezTo>
                <a:cubicBezTo>
                  <a:pt x="190260" y="160672"/>
                  <a:pt x="190633" y="159924"/>
                  <a:pt x="191314" y="159055"/>
                </a:cubicBezTo>
                <a:lnTo>
                  <a:pt x="214063" y="129874"/>
                </a:lnTo>
                <a:lnTo>
                  <a:pt x="200174" y="47923"/>
                </a:lnTo>
                <a:cubicBezTo>
                  <a:pt x="200048" y="47178"/>
                  <a:pt x="199954" y="46491"/>
                  <a:pt x="199893" y="45871"/>
                </a:cubicBezTo>
                <a:cubicBezTo>
                  <a:pt x="199832" y="45249"/>
                  <a:pt x="199799" y="44723"/>
                  <a:pt x="199799" y="44287"/>
                </a:cubicBezTo>
                <a:cubicBezTo>
                  <a:pt x="199799" y="43603"/>
                  <a:pt x="199907" y="43028"/>
                  <a:pt x="200127" y="42559"/>
                </a:cubicBezTo>
                <a:cubicBezTo>
                  <a:pt x="200343" y="42092"/>
                  <a:pt x="200764" y="41725"/>
                  <a:pt x="201384" y="41440"/>
                </a:cubicBezTo>
                <a:cubicBezTo>
                  <a:pt x="202006" y="41159"/>
                  <a:pt x="202831" y="40975"/>
                  <a:pt x="203857" y="40881"/>
                </a:cubicBezTo>
                <a:cubicBezTo>
                  <a:pt x="204883" y="40789"/>
                  <a:pt x="206143" y="40745"/>
                  <a:pt x="207634" y="40745"/>
                </a:cubicBezTo>
                <a:cubicBezTo>
                  <a:pt x="209311" y="40745"/>
                  <a:pt x="210632" y="40789"/>
                  <a:pt x="211597" y="40881"/>
                </a:cubicBezTo>
                <a:cubicBezTo>
                  <a:pt x="212558" y="40975"/>
                  <a:pt x="213307" y="41130"/>
                  <a:pt x="213832" y="41346"/>
                </a:cubicBezTo>
                <a:cubicBezTo>
                  <a:pt x="214362" y="41566"/>
                  <a:pt x="214732" y="41890"/>
                  <a:pt x="214951" y="42325"/>
                </a:cubicBezTo>
                <a:cubicBezTo>
                  <a:pt x="215171" y="42761"/>
                  <a:pt x="215308" y="43290"/>
                  <a:pt x="215373" y="43913"/>
                </a:cubicBezTo>
                <a:lnTo>
                  <a:pt x="226277" y="112345"/>
                </a:lnTo>
                <a:lnTo>
                  <a:pt x="226465" y="112345"/>
                </a:lnTo>
                <a:cubicBezTo>
                  <a:pt x="230317" y="106934"/>
                  <a:pt x="233798" y="101434"/>
                  <a:pt x="236909" y="95839"/>
                </a:cubicBezTo>
                <a:cubicBezTo>
                  <a:pt x="240019" y="90249"/>
                  <a:pt x="242878" y="84574"/>
                  <a:pt x="245487" y="78829"/>
                </a:cubicBezTo>
                <a:cubicBezTo>
                  <a:pt x="248097" y="73080"/>
                  <a:pt x="250503" y="67266"/>
                  <a:pt x="252712" y="61391"/>
                </a:cubicBezTo>
                <a:cubicBezTo>
                  <a:pt x="254916" y="55519"/>
                  <a:pt x="256982" y="49568"/>
                  <a:pt x="258911" y="43538"/>
                </a:cubicBezTo>
                <a:cubicBezTo>
                  <a:pt x="259034" y="43042"/>
                  <a:pt x="259264" y="42624"/>
                  <a:pt x="259610" y="42282"/>
                </a:cubicBezTo>
                <a:cubicBezTo>
                  <a:pt x="259951" y="41940"/>
                  <a:pt x="260449" y="41645"/>
                  <a:pt x="261101" y="41397"/>
                </a:cubicBezTo>
                <a:cubicBezTo>
                  <a:pt x="261752" y="41144"/>
                  <a:pt x="262638" y="40975"/>
                  <a:pt x="263762" y="40881"/>
                </a:cubicBezTo>
                <a:cubicBezTo>
                  <a:pt x="264880" y="40789"/>
                  <a:pt x="266277" y="40745"/>
                  <a:pt x="267955" y="40745"/>
                </a:cubicBezTo>
                <a:cubicBezTo>
                  <a:pt x="270749" y="40745"/>
                  <a:pt x="272617" y="40928"/>
                  <a:pt x="273549" y="41303"/>
                </a:cubicBezTo>
                <a:cubicBezTo>
                  <a:pt x="274481" y="41678"/>
                  <a:pt x="274950" y="42235"/>
                  <a:pt x="274950" y="42981"/>
                </a:cubicBezTo>
                <a:close/>
                <a:moveTo>
                  <a:pt x="402490" y="127541"/>
                </a:moveTo>
                <a:cubicBezTo>
                  <a:pt x="402429" y="128038"/>
                  <a:pt x="402246" y="128459"/>
                  <a:pt x="401932" y="128801"/>
                </a:cubicBezTo>
                <a:cubicBezTo>
                  <a:pt x="401619" y="129146"/>
                  <a:pt x="401137" y="129438"/>
                  <a:pt x="400486" y="129686"/>
                </a:cubicBezTo>
                <a:cubicBezTo>
                  <a:pt x="399833" y="129935"/>
                  <a:pt x="398995" y="130122"/>
                  <a:pt x="397968" y="130249"/>
                </a:cubicBezTo>
                <a:cubicBezTo>
                  <a:pt x="396943" y="130371"/>
                  <a:pt x="395686" y="130432"/>
                  <a:pt x="394195" y="130432"/>
                </a:cubicBezTo>
                <a:cubicBezTo>
                  <a:pt x="392702" y="130432"/>
                  <a:pt x="391474" y="130371"/>
                  <a:pt x="390514" y="130249"/>
                </a:cubicBezTo>
                <a:cubicBezTo>
                  <a:pt x="389548" y="130122"/>
                  <a:pt x="388807" y="129935"/>
                  <a:pt x="388277" y="129686"/>
                </a:cubicBezTo>
                <a:cubicBezTo>
                  <a:pt x="387749" y="129438"/>
                  <a:pt x="387392" y="129146"/>
                  <a:pt x="387202" y="128801"/>
                </a:cubicBezTo>
                <a:cubicBezTo>
                  <a:pt x="387014" y="128459"/>
                  <a:pt x="386982" y="128038"/>
                  <a:pt x="387107" y="127541"/>
                </a:cubicBezTo>
                <a:lnTo>
                  <a:pt x="397458" y="75705"/>
                </a:lnTo>
                <a:cubicBezTo>
                  <a:pt x="397767" y="73901"/>
                  <a:pt x="398030" y="72191"/>
                  <a:pt x="398249" y="70575"/>
                </a:cubicBezTo>
                <a:cubicBezTo>
                  <a:pt x="398469" y="68958"/>
                  <a:pt x="398577" y="67346"/>
                  <a:pt x="398577" y="65729"/>
                </a:cubicBezTo>
                <a:cubicBezTo>
                  <a:pt x="398577" y="61751"/>
                  <a:pt x="397814" y="58579"/>
                  <a:pt x="396291" y="56218"/>
                </a:cubicBezTo>
                <a:cubicBezTo>
                  <a:pt x="394768" y="53856"/>
                  <a:pt x="392108" y="52676"/>
                  <a:pt x="388321" y="52676"/>
                </a:cubicBezTo>
                <a:cubicBezTo>
                  <a:pt x="385214" y="52676"/>
                  <a:pt x="381996" y="53622"/>
                  <a:pt x="378670" y="55516"/>
                </a:cubicBezTo>
                <a:cubicBezTo>
                  <a:pt x="375342" y="57413"/>
                  <a:pt x="372189" y="60023"/>
                  <a:pt x="369208" y="63349"/>
                </a:cubicBezTo>
                <a:cubicBezTo>
                  <a:pt x="366227" y="66676"/>
                  <a:pt x="363585" y="70621"/>
                  <a:pt x="361285" y="75190"/>
                </a:cubicBezTo>
                <a:cubicBezTo>
                  <a:pt x="358981" y="79759"/>
                  <a:pt x="357307" y="84715"/>
                  <a:pt x="356248" y="90061"/>
                </a:cubicBezTo>
                <a:lnTo>
                  <a:pt x="348789" y="127541"/>
                </a:lnTo>
                <a:cubicBezTo>
                  <a:pt x="348667" y="128038"/>
                  <a:pt x="348451" y="128459"/>
                  <a:pt x="348138" y="128801"/>
                </a:cubicBezTo>
                <a:cubicBezTo>
                  <a:pt x="347824" y="129146"/>
                  <a:pt x="347341" y="129438"/>
                  <a:pt x="346690" y="129686"/>
                </a:cubicBezTo>
                <a:cubicBezTo>
                  <a:pt x="346042" y="129935"/>
                  <a:pt x="345200" y="130122"/>
                  <a:pt x="344174" y="130249"/>
                </a:cubicBezTo>
                <a:cubicBezTo>
                  <a:pt x="343148" y="130371"/>
                  <a:pt x="341888" y="130432"/>
                  <a:pt x="340397" y="130432"/>
                </a:cubicBezTo>
                <a:cubicBezTo>
                  <a:pt x="338903" y="130432"/>
                  <a:pt x="337679" y="130371"/>
                  <a:pt x="336715" y="130249"/>
                </a:cubicBezTo>
                <a:cubicBezTo>
                  <a:pt x="335750" y="130122"/>
                  <a:pt x="335022" y="129935"/>
                  <a:pt x="334526" y="129686"/>
                </a:cubicBezTo>
                <a:cubicBezTo>
                  <a:pt x="334029" y="129438"/>
                  <a:pt x="333684" y="129146"/>
                  <a:pt x="333500" y="128801"/>
                </a:cubicBezTo>
                <a:cubicBezTo>
                  <a:pt x="333313" y="128459"/>
                  <a:pt x="333248" y="128038"/>
                  <a:pt x="333313" y="127541"/>
                </a:cubicBezTo>
                <a:lnTo>
                  <a:pt x="343662" y="75705"/>
                </a:lnTo>
                <a:cubicBezTo>
                  <a:pt x="344098" y="73840"/>
                  <a:pt x="344390" y="72004"/>
                  <a:pt x="344548" y="70204"/>
                </a:cubicBezTo>
                <a:cubicBezTo>
                  <a:pt x="344703" y="68403"/>
                  <a:pt x="344778" y="66722"/>
                  <a:pt x="344778" y="65171"/>
                </a:cubicBezTo>
                <a:cubicBezTo>
                  <a:pt x="344778" y="61380"/>
                  <a:pt x="344005" y="58349"/>
                  <a:pt x="342453" y="56077"/>
                </a:cubicBezTo>
                <a:cubicBezTo>
                  <a:pt x="340898" y="53810"/>
                  <a:pt x="338252" y="52676"/>
                  <a:pt x="334526" y="52676"/>
                </a:cubicBezTo>
                <a:cubicBezTo>
                  <a:pt x="331355" y="52676"/>
                  <a:pt x="328121" y="53622"/>
                  <a:pt x="324831" y="55516"/>
                </a:cubicBezTo>
                <a:cubicBezTo>
                  <a:pt x="321534" y="57413"/>
                  <a:pt x="318394" y="60023"/>
                  <a:pt x="315410" y="63349"/>
                </a:cubicBezTo>
                <a:cubicBezTo>
                  <a:pt x="312429" y="66676"/>
                  <a:pt x="309786" y="70621"/>
                  <a:pt x="307486" y="75190"/>
                </a:cubicBezTo>
                <a:cubicBezTo>
                  <a:pt x="305182" y="79759"/>
                  <a:pt x="303509" y="84715"/>
                  <a:pt x="302449" y="90061"/>
                </a:cubicBezTo>
                <a:lnTo>
                  <a:pt x="294991" y="127541"/>
                </a:lnTo>
                <a:cubicBezTo>
                  <a:pt x="294869" y="128038"/>
                  <a:pt x="294653" y="128459"/>
                  <a:pt x="294339" y="128801"/>
                </a:cubicBezTo>
                <a:cubicBezTo>
                  <a:pt x="294026" y="129146"/>
                  <a:pt x="293566" y="129438"/>
                  <a:pt x="292942" y="129686"/>
                </a:cubicBezTo>
                <a:cubicBezTo>
                  <a:pt x="292324" y="129935"/>
                  <a:pt x="291498" y="130122"/>
                  <a:pt x="290473" y="130249"/>
                </a:cubicBezTo>
                <a:cubicBezTo>
                  <a:pt x="289443" y="130371"/>
                  <a:pt x="288187" y="130432"/>
                  <a:pt x="286696" y="130432"/>
                </a:cubicBezTo>
                <a:cubicBezTo>
                  <a:pt x="285140" y="130432"/>
                  <a:pt x="283881" y="130371"/>
                  <a:pt x="282920" y="130249"/>
                </a:cubicBezTo>
                <a:cubicBezTo>
                  <a:pt x="281959" y="130122"/>
                  <a:pt x="281214" y="129935"/>
                  <a:pt x="280684" y="129686"/>
                </a:cubicBezTo>
                <a:cubicBezTo>
                  <a:pt x="280154" y="129438"/>
                  <a:pt x="279813" y="129146"/>
                  <a:pt x="279658" y="128801"/>
                </a:cubicBezTo>
                <a:cubicBezTo>
                  <a:pt x="279500" y="128459"/>
                  <a:pt x="279485" y="128038"/>
                  <a:pt x="279608" y="127541"/>
                </a:cubicBezTo>
                <a:lnTo>
                  <a:pt x="296484" y="43538"/>
                </a:lnTo>
                <a:cubicBezTo>
                  <a:pt x="296549" y="43103"/>
                  <a:pt x="296719" y="42704"/>
                  <a:pt x="297000" y="42329"/>
                </a:cubicBezTo>
                <a:cubicBezTo>
                  <a:pt x="297277" y="41955"/>
                  <a:pt x="297712" y="41645"/>
                  <a:pt x="298303" y="41397"/>
                </a:cubicBezTo>
                <a:cubicBezTo>
                  <a:pt x="298894" y="41144"/>
                  <a:pt x="299642" y="40975"/>
                  <a:pt x="300542" y="40881"/>
                </a:cubicBezTo>
                <a:cubicBezTo>
                  <a:pt x="301442" y="40789"/>
                  <a:pt x="302511" y="40745"/>
                  <a:pt x="303756" y="40745"/>
                </a:cubicBezTo>
                <a:cubicBezTo>
                  <a:pt x="305063" y="40745"/>
                  <a:pt x="306136" y="40789"/>
                  <a:pt x="306976" y="40881"/>
                </a:cubicBezTo>
                <a:cubicBezTo>
                  <a:pt x="307814" y="40975"/>
                  <a:pt x="308465" y="41144"/>
                  <a:pt x="308930" y="41397"/>
                </a:cubicBezTo>
                <a:cubicBezTo>
                  <a:pt x="309398" y="41645"/>
                  <a:pt x="309690" y="41955"/>
                  <a:pt x="309819" y="42329"/>
                </a:cubicBezTo>
                <a:cubicBezTo>
                  <a:pt x="309941" y="42704"/>
                  <a:pt x="309970" y="43103"/>
                  <a:pt x="309909" y="43538"/>
                </a:cubicBezTo>
                <a:lnTo>
                  <a:pt x="306741" y="59577"/>
                </a:lnTo>
                <a:cubicBezTo>
                  <a:pt x="307670" y="57464"/>
                  <a:pt x="309207" y="55227"/>
                  <a:pt x="311356" y="52862"/>
                </a:cubicBezTo>
                <a:cubicBezTo>
                  <a:pt x="313498" y="50502"/>
                  <a:pt x="316000" y="48326"/>
                  <a:pt x="318863" y="46336"/>
                </a:cubicBezTo>
                <a:cubicBezTo>
                  <a:pt x="321717" y="44348"/>
                  <a:pt x="324842" y="42704"/>
                  <a:pt x="328229" y="41397"/>
                </a:cubicBezTo>
                <a:cubicBezTo>
                  <a:pt x="331617" y="40090"/>
                  <a:pt x="335085" y="39439"/>
                  <a:pt x="338627" y="39439"/>
                </a:cubicBezTo>
                <a:cubicBezTo>
                  <a:pt x="342357" y="39439"/>
                  <a:pt x="345560" y="39949"/>
                  <a:pt x="348232" y="40975"/>
                </a:cubicBezTo>
                <a:cubicBezTo>
                  <a:pt x="350902" y="42002"/>
                  <a:pt x="353094" y="43398"/>
                  <a:pt x="354805" y="45169"/>
                </a:cubicBezTo>
                <a:cubicBezTo>
                  <a:pt x="356511" y="46944"/>
                  <a:pt x="357771" y="49054"/>
                  <a:pt x="358581" y="51509"/>
                </a:cubicBezTo>
                <a:cubicBezTo>
                  <a:pt x="359387" y="53967"/>
                  <a:pt x="359884" y="56653"/>
                  <a:pt x="360068" y="59577"/>
                </a:cubicBezTo>
                <a:cubicBezTo>
                  <a:pt x="361314" y="57399"/>
                  <a:pt x="363023" y="55131"/>
                  <a:pt x="365201" y="52768"/>
                </a:cubicBezTo>
                <a:cubicBezTo>
                  <a:pt x="367376" y="50404"/>
                  <a:pt x="369893" y="48243"/>
                  <a:pt x="372754" y="46285"/>
                </a:cubicBezTo>
                <a:cubicBezTo>
                  <a:pt x="375609" y="44334"/>
                  <a:pt x="378715" y="42704"/>
                  <a:pt x="382074" y="41397"/>
                </a:cubicBezTo>
                <a:cubicBezTo>
                  <a:pt x="385434" y="40090"/>
                  <a:pt x="388846" y="39439"/>
                  <a:pt x="392327" y="39439"/>
                </a:cubicBezTo>
                <a:cubicBezTo>
                  <a:pt x="396497" y="39439"/>
                  <a:pt x="399978" y="40025"/>
                  <a:pt x="402772" y="41205"/>
                </a:cubicBezTo>
                <a:cubicBezTo>
                  <a:pt x="405568" y="42390"/>
                  <a:pt x="407836" y="44007"/>
                  <a:pt x="409575" y="46055"/>
                </a:cubicBezTo>
                <a:cubicBezTo>
                  <a:pt x="411314" y="48106"/>
                  <a:pt x="412560" y="50502"/>
                  <a:pt x="413309" y="53233"/>
                </a:cubicBezTo>
                <a:cubicBezTo>
                  <a:pt x="414053" y="55966"/>
                  <a:pt x="414428" y="58950"/>
                  <a:pt x="414428" y="62187"/>
                </a:cubicBezTo>
                <a:cubicBezTo>
                  <a:pt x="414428" y="64361"/>
                  <a:pt x="414302" y="66504"/>
                  <a:pt x="414053" y="68616"/>
                </a:cubicBezTo>
                <a:cubicBezTo>
                  <a:pt x="413802" y="70733"/>
                  <a:pt x="413462" y="72907"/>
                  <a:pt x="413027" y="75147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616417" y="6665523"/>
            <a:ext cx="1258074" cy="164354"/>
          </a:xfrm>
          <a:custGeom>
            <a:avLst/>
            <a:gdLst/>
            <a:ahLst/>
            <a:cxnLst/>
            <a:rect l="l" t="t" r="r" b="b"/>
            <a:pathLst>
              <a:path w="1258074" h="164354">
                <a:moveTo>
                  <a:pt x="81299" y="128085"/>
                </a:moveTo>
                <a:cubicBezTo>
                  <a:pt x="81238" y="128521"/>
                  <a:pt x="81040" y="128927"/>
                  <a:pt x="80695" y="129298"/>
                </a:cubicBezTo>
                <a:cubicBezTo>
                  <a:pt x="80352" y="129673"/>
                  <a:pt x="79855" y="129967"/>
                  <a:pt x="79204" y="130184"/>
                </a:cubicBezTo>
                <a:cubicBezTo>
                  <a:pt x="78552" y="130403"/>
                  <a:pt x="77728" y="130587"/>
                  <a:pt x="76731" y="130746"/>
                </a:cubicBezTo>
                <a:cubicBezTo>
                  <a:pt x="75737" y="130901"/>
                  <a:pt x="74495" y="130976"/>
                  <a:pt x="73005" y="130976"/>
                </a:cubicBezTo>
                <a:cubicBezTo>
                  <a:pt x="71510" y="130976"/>
                  <a:pt x="70287" y="130901"/>
                  <a:pt x="69322" y="130746"/>
                </a:cubicBezTo>
                <a:cubicBezTo>
                  <a:pt x="68361" y="130587"/>
                  <a:pt x="67615" y="130403"/>
                  <a:pt x="67087" y="130184"/>
                </a:cubicBezTo>
                <a:cubicBezTo>
                  <a:pt x="66557" y="129967"/>
                  <a:pt x="66200" y="129673"/>
                  <a:pt x="66013" y="129298"/>
                </a:cubicBezTo>
                <a:cubicBezTo>
                  <a:pt x="65827" y="128927"/>
                  <a:pt x="65794" y="128521"/>
                  <a:pt x="65920" y="128085"/>
                </a:cubicBezTo>
                <a:lnTo>
                  <a:pt x="80464" y="54803"/>
                </a:lnTo>
                <a:lnTo>
                  <a:pt x="78318" y="54803"/>
                </a:lnTo>
                <a:cubicBezTo>
                  <a:pt x="72415" y="54803"/>
                  <a:pt x="67350" y="55531"/>
                  <a:pt x="63123" y="56992"/>
                </a:cubicBezTo>
                <a:cubicBezTo>
                  <a:pt x="58896" y="58453"/>
                  <a:pt x="55275" y="60712"/>
                  <a:pt x="52262" y="63757"/>
                </a:cubicBezTo>
                <a:cubicBezTo>
                  <a:pt x="49245" y="66802"/>
                  <a:pt x="46713" y="70719"/>
                  <a:pt x="44662" y="75499"/>
                </a:cubicBezTo>
                <a:cubicBezTo>
                  <a:pt x="42610" y="80285"/>
                  <a:pt x="40838" y="85944"/>
                  <a:pt x="39345" y="92470"/>
                </a:cubicBezTo>
                <a:cubicBezTo>
                  <a:pt x="37977" y="98500"/>
                  <a:pt x="36598" y="103659"/>
                  <a:pt x="35197" y="107947"/>
                </a:cubicBezTo>
                <a:cubicBezTo>
                  <a:pt x="33798" y="112238"/>
                  <a:pt x="32340" y="115856"/>
                  <a:pt x="30817" y="118811"/>
                </a:cubicBezTo>
                <a:cubicBezTo>
                  <a:pt x="29294" y="121763"/>
                  <a:pt x="27630" y="124125"/>
                  <a:pt x="25831" y="125896"/>
                </a:cubicBezTo>
                <a:cubicBezTo>
                  <a:pt x="24026" y="127663"/>
                  <a:pt x="22022" y="129017"/>
                  <a:pt x="19815" y="129949"/>
                </a:cubicBezTo>
                <a:cubicBezTo>
                  <a:pt x="17607" y="130885"/>
                  <a:pt x="15149" y="131491"/>
                  <a:pt x="12449" y="131772"/>
                </a:cubicBezTo>
                <a:cubicBezTo>
                  <a:pt x="9745" y="132053"/>
                  <a:pt x="6746" y="132192"/>
                  <a:pt x="3449" y="132192"/>
                </a:cubicBezTo>
                <a:cubicBezTo>
                  <a:pt x="2143" y="132192"/>
                  <a:pt x="1242" y="131945"/>
                  <a:pt x="746" y="131448"/>
                </a:cubicBezTo>
                <a:cubicBezTo>
                  <a:pt x="245" y="130950"/>
                  <a:pt x="0" y="130141"/>
                  <a:pt x="0" y="129017"/>
                </a:cubicBezTo>
                <a:cubicBezTo>
                  <a:pt x="0" y="128707"/>
                  <a:pt x="29" y="128226"/>
                  <a:pt x="94" y="127573"/>
                </a:cubicBezTo>
                <a:cubicBezTo>
                  <a:pt x="159" y="126922"/>
                  <a:pt x="267" y="126174"/>
                  <a:pt x="422" y="125334"/>
                </a:cubicBezTo>
                <a:cubicBezTo>
                  <a:pt x="579" y="124496"/>
                  <a:pt x="777" y="123625"/>
                  <a:pt x="1026" y="122724"/>
                </a:cubicBezTo>
                <a:cubicBezTo>
                  <a:pt x="1276" y="121825"/>
                  <a:pt x="1599" y="121000"/>
                  <a:pt x="2006" y="120255"/>
                </a:cubicBezTo>
                <a:cubicBezTo>
                  <a:pt x="2408" y="119510"/>
                  <a:pt x="2859" y="118919"/>
                  <a:pt x="3359" y="118484"/>
                </a:cubicBezTo>
                <a:cubicBezTo>
                  <a:pt x="3856" y="118048"/>
                  <a:pt x="4478" y="117832"/>
                  <a:pt x="5224" y="117832"/>
                </a:cubicBezTo>
                <a:cubicBezTo>
                  <a:pt x="7957" y="117832"/>
                  <a:pt x="10243" y="117548"/>
                  <a:pt x="12078" y="116990"/>
                </a:cubicBezTo>
                <a:cubicBezTo>
                  <a:pt x="13910" y="116432"/>
                  <a:pt x="15541" y="115175"/>
                  <a:pt x="16971" y="113217"/>
                </a:cubicBezTo>
                <a:cubicBezTo>
                  <a:pt x="18400" y="111259"/>
                  <a:pt x="19717" y="108382"/>
                  <a:pt x="20935" y="104591"/>
                </a:cubicBezTo>
                <a:cubicBezTo>
                  <a:pt x="22144" y="100804"/>
                  <a:pt x="23498" y="95671"/>
                  <a:pt x="24988" y="89205"/>
                </a:cubicBezTo>
                <a:cubicBezTo>
                  <a:pt x="26604" y="82059"/>
                  <a:pt x="28707" y="75564"/>
                  <a:pt x="31284" y="69718"/>
                </a:cubicBezTo>
                <a:cubicBezTo>
                  <a:pt x="33862" y="63879"/>
                  <a:pt x="37311" y="58861"/>
                  <a:pt x="41631" y="54663"/>
                </a:cubicBezTo>
                <a:cubicBezTo>
                  <a:pt x="45954" y="50469"/>
                  <a:pt x="51358" y="47239"/>
                  <a:pt x="57853" y="44969"/>
                </a:cubicBezTo>
                <a:cubicBezTo>
                  <a:pt x="64350" y="42697"/>
                  <a:pt x="72256" y="41566"/>
                  <a:pt x="81584" y="41566"/>
                </a:cubicBezTo>
                <a:cubicBezTo>
                  <a:pt x="83509" y="41566"/>
                  <a:pt x="85561" y="41580"/>
                  <a:pt x="87740" y="41613"/>
                </a:cubicBezTo>
                <a:cubicBezTo>
                  <a:pt x="89914" y="41641"/>
                  <a:pt x="91962" y="41717"/>
                  <a:pt x="93889" y="41847"/>
                </a:cubicBezTo>
                <a:cubicBezTo>
                  <a:pt x="95379" y="41969"/>
                  <a:pt x="96455" y="42452"/>
                  <a:pt x="97107" y="43287"/>
                </a:cubicBezTo>
                <a:cubicBezTo>
                  <a:pt x="97758" y="44129"/>
                  <a:pt x="97902" y="45483"/>
                  <a:pt x="97527" y="47347"/>
                </a:cubicBezTo>
                <a:close/>
                <a:moveTo>
                  <a:pt x="179478" y="128085"/>
                </a:moveTo>
                <a:cubicBezTo>
                  <a:pt x="179230" y="129147"/>
                  <a:pt x="178546" y="129888"/>
                  <a:pt x="177427" y="130324"/>
                </a:cubicBezTo>
                <a:cubicBezTo>
                  <a:pt x="176307" y="130760"/>
                  <a:pt x="174445" y="130976"/>
                  <a:pt x="171835" y="130976"/>
                </a:cubicBezTo>
                <a:cubicBezTo>
                  <a:pt x="170590" y="130976"/>
                  <a:pt x="169564" y="130915"/>
                  <a:pt x="168758" y="130793"/>
                </a:cubicBezTo>
                <a:cubicBezTo>
                  <a:pt x="167948" y="130666"/>
                  <a:pt x="167296" y="130493"/>
                  <a:pt x="166800" y="130273"/>
                </a:cubicBezTo>
                <a:cubicBezTo>
                  <a:pt x="166303" y="130057"/>
                  <a:pt x="165960" y="129780"/>
                  <a:pt x="165773" y="129439"/>
                </a:cubicBezTo>
                <a:cubicBezTo>
                  <a:pt x="165585" y="129096"/>
                  <a:pt x="165585" y="128643"/>
                  <a:pt x="165773" y="128085"/>
                </a:cubicBezTo>
                <a:lnTo>
                  <a:pt x="168851" y="112238"/>
                </a:lnTo>
                <a:cubicBezTo>
                  <a:pt x="168042" y="114226"/>
                  <a:pt x="166580" y="116400"/>
                  <a:pt x="164467" y="118764"/>
                </a:cubicBezTo>
                <a:cubicBezTo>
                  <a:pt x="162353" y="121127"/>
                  <a:pt x="159851" y="123301"/>
                  <a:pt x="156963" y="125291"/>
                </a:cubicBezTo>
                <a:cubicBezTo>
                  <a:pt x="154073" y="127279"/>
                  <a:pt x="150859" y="128927"/>
                  <a:pt x="147317" y="130234"/>
                </a:cubicBezTo>
                <a:cubicBezTo>
                  <a:pt x="143773" y="131541"/>
                  <a:pt x="140162" y="132192"/>
                  <a:pt x="136497" y="132192"/>
                </a:cubicBezTo>
                <a:cubicBezTo>
                  <a:pt x="131526" y="132192"/>
                  <a:pt x="127408" y="131321"/>
                  <a:pt x="124147" y="129579"/>
                </a:cubicBezTo>
                <a:cubicBezTo>
                  <a:pt x="120881" y="127840"/>
                  <a:pt x="118285" y="125536"/>
                  <a:pt x="116359" y="122677"/>
                </a:cubicBezTo>
                <a:cubicBezTo>
                  <a:pt x="114430" y="119820"/>
                  <a:pt x="113109" y="116586"/>
                  <a:pt x="112397" y="112980"/>
                </a:cubicBezTo>
                <a:cubicBezTo>
                  <a:pt x="111683" y="109375"/>
                  <a:pt x="111323" y="105678"/>
                  <a:pt x="111323" y="101891"/>
                </a:cubicBezTo>
                <a:cubicBezTo>
                  <a:pt x="111323" y="98410"/>
                  <a:pt x="111651" y="94461"/>
                  <a:pt x="112302" y="90047"/>
                </a:cubicBezTo>
                <a:cubicBezTo>
                  <a:pt x="112954" y="85634"/>
                  <a:pt x="114016" y="81127"/>
                  <a:pt x="115477" y="76526"/>
                </a:cubicBezTo>
                <a:cubicBezTo>
                  <a:pt x="116936" y="71928"/>
                  <a:pt x="118829" y="67458"/>
                  <a:pt x="121162" y="63105"/>
                </a:cubicBezTo>
                <a:cubicBezTo>
                  <a:pt x="123491" y="58753"/>
                  <a:pt x="126303" y="54850"/>
                  <a:pt x="129596" y="51397"/>
                </a:cubicBezTo>
                <a:cubicBezTo>
                  <a:pt x="132894" y="47949"/>
                  <a:pt x="136715" y="45184"/>
                  <a:pt x="141067" y="43103"/>
                </a:cubicBezTo>
                <a:cubicBezTo>
                  <a:pt x="145419" y="41023"/>
                  <a:pt x="150358" y="39983"/>
                  <a:pt x="155892" y="39983"/>
                </a:cubicBezTo>
                <a:cubicBezTo>
                  <a:pt x="161421" y="39983"/>
                  <a:pt x="166162" y="41098"/>
                  <a:pt x="170112" y="43334"/>
                </a:cubicBezTo>
                <a:cubicBezTo>
                  <a:pt x="174054" y="45573"/>
                  <a:pt x="177581" y="48650"/>
                  <a:pt x="180688" y="52568"/>
                </a:cubicBezTo>
                <a:lnTo>
                  <a:pt x="182463" y="44082"/>
                </a:lnTo>
                <a:cubicBezTo>
                  <a:pt x="182715" y="43089"/>
                  <a:pt x="183428" y="42377"/>
                  <a:pt x="184609" y="41941"/>
                </a:cubicBezTo>
                <a:cubicBezTo>
                  <a:pt x="185789" y="41505"/>
                  <a:pt x="187621" y="41289"/>
                  <a:pt x="190109" y="41289"/>
                </a:cubicBezTo>
                <a:cubicBezTo>
                  <a:pt x="191351" y="41289"/>
                  <a:pt x="192395" y="41333"/>
                  <a:pt x="193235" y="41425"/>
                </a:cubicBezTo>
                <a:cubicBezTo>
                  <a:pt x="194069" y="41519"/>
                  <a:pt x="194742" y="41688"/>
                  <a:pt x="195238" y="41941"/>
                </a:cubicBezTo>
                <a:cubicBezTo>
                  <a:pt x="195737" y="42189"/>
                  <a:pt x="196045" y="42499"/>
                  <a:pt x="196168" y="42873"/>
                </a:cubicBezTo>
                <a:cubicBezTo>
                  <a:pt x="196290" y="43248"/>
                  <a:pt x="196323" y="43647"/>
                  <a:pt x="196261" y="44082"/>
                </a:cubicBezTo>
                <a:close/>
                <a:moveTo>
                  <a:pt x="176587" y="66086"/>
                </a:moveTo>
                <a:cubicBezTo>
                  <a:pt x="173664" y="61799"/>
                  <a:pt x="170511" y="58579"/>
                  <a:pt x="167124" y="56434"/>
                </a:cubicBezTo>
                <a:cubicBezTo>
                  <a:pt x="163735" y="54292"/>
                  <a:pt x="159930" y="53220"/>
                  <a:pt x="155704" y="53220"/>
                </a:cubicBezTo>
                <a:cubicBezTo>
                  <a:pt x="152346" y="53220"/>
                  <a:pt x="149318" y="54011"/>
                  <a:pt x="146614" y="55598"/>
                </a:cubicBezTo>
                <a:cubicBezTo>
                  <a:pt x="143910" y="57183"/>
                  <a:pt x="141517" y="59278"/>
                  <a:pt x="139436" y="61888"/>
                </a:cubicBezTo>
                <a:cubicBezTo>
                  <a:pt x="137351" y="64499"/>
                  <a:pt x="135551" y="67468"/>
                  <a:pt x="134028" y="70794"/>
                </a:cubicBezTo>
                <a:cubicBezTo>
                  <a:pt x="132506" y="74121"/>
                  <a:pt x="131260" y="77552"/>
                  <a:pt x="130299" y="81094"/>
                </a:cubicBezTo>
                <a:cubicBezTo>
                  <a:pt x="129334" y="84637"/>
                  <a:pt x="128621" y="88118"/>
                  <a:pt x="128157" y="91538"/>
                </a:cubicBezTo>
                <a:cubicBezTo>
                  <a:pt x="127689" y="94958"/>
                  <a:pt x="127455" y="98036"/>
                  <a:pt x="127455" y="100769"/>
                </a:cubicBezTo>
                <a:cubicBezTo>
                  <a:pt x="127455" y="102947"/>
                  <a:pt x="127624" y="105106"/>
                  <a:pt x="127965" y="107248"/>
                </a:cubicBezTo>
                <a:cubicBezTo>
                  <a:pt x="128312" y="109397"/>
                  <a:pt x="128964" y="111355"/>
                  <a:pt x="129924" y="113123"/>
                </a:cubicBezTo>
                <a:cubicBezTo>
                  <a:pt x="130889" y="114895"/>
                  <a:pt x="132210" y="116324"/>
                  <a:pt x="133888" y="117411"/>
                </a:cubicBezTo>
                <a:cubicBezTo>
                  <a:pt x="135565" y="118498"/>
                  <a:pt x="137743" y="119041"/>
                  <a:pt x="140415" y="119041"/>
                </a:cubicBezTo>
                <a:cubicBezTo>
                  <a:pt x="143834" y="119041"/>
                  <a:pt x="147266" y="118091"/>
                  <a:pt x="150715" y="116198"/>
                </a:cubicBezTo>
                <a:cubicBezTo>
                  <a:pt x="154167" y="114304"/>
                  <a:pt x="157381" y="111677"/>
                  <a:pt x="160366" y="108321"/>
                </a:cubicBezTo>
                <a:cubicBezTo>
                  <a:pt x="163350" y="104962"/>
                  <a:pt x="165989" y="101012"/>
                  <a:pt x="168289" y="96477"/>
                </a:cubicBezTo>
                <a:cubicBezTo>
                  <a:pt x="170593" y="91941"/>
                  <a:pt x="172300" y="86941"/>
                  <a:pt x="173420" y="81468"/>
                </a:cubicBezTo>
                <a:close/>
                <a:moveTo>
                  <a:pt x="306929" y="1941"/>
                </a:moveTo>
                <a:cubicBezTo>
                  <a:pt x="306929" y="2316"/>
                  <a:pt x="306915" y="2794"/>
                  <a:pt x="306882" y="3385"/>
                </a:cubicBezTo>
                <a:cubicBezTo>
                  <a:pt x="306854" y="3976"/>
                  <a:pt x="306774" y="4630"/>
                  <a:pt x="306652" y="5343"/>
                </a:cubicBezTo>
                <a:cubicBezTo>
                  <a:pt x="306526" y="6060"/>
                  <a:pt x="306400" y="6808"/>
                  <a:pt x="306277" y="7582"/>
                </a:cubicBezTo>
                <a:cubicBezTo>
                  <a:pt x="306151" y="8356"/>
                  <a:pt x="305965" y="9091"/>
                  <a:pt x="305720" y="9771"/>
                </a:cubicBezTo>
                <a:cubicBezTo>
                  <a:pt x="305467" y="10455"/>
                  <a:pt x="305223" y="11095"/>
                  <a:pt x="304971" y="11683"/>
                </a:cubicBezTo>
                <a:cubicBezTo>
                  <a:pt x="304719" y="12272"/>
                  <a:pt x="304442" y="12727"/>
                  <a:pt x="304132" y="13036"/>
                </a:cubicBezTo>
                <a:cubicBezTo>
                  <a:pt x="303757" y="13410"/>
                  <a:pt x="303228" y="13720"/>
                  <a:pt x="302545" y="13965"/>
                </a:cubicBezTo>
                <a:cubicBezTo>
                  <a:pt x="301864" y="14217"/>
                  <a:pt x="300932" y="14401"/>
                  <a:pt x="299751" y="14531"/>
                </a:cubicBezTo>
                <a:lnTo>
                  <a:pt x="272154" y="18908"/>
                </a:lnTo>
                <a:cubicBezTo>
                  <a:pt x="266371" y="19901"/>
                  <a:pt x="261415" y="21302"/>
                  <a:pt x="257282" y="23102"/>
                </a:cubicBezTo>
                <a:cubicBezTo>
                  <a:pt x="253145" y="24905"/>
                  <a:pt x="249617" y="27238"/>
                  <a:pt x="246702" y="30097"/>
                </a:cubicBezTo>
                <a:cubicBezTo>
                  <a:pt x="244959" y="31839"/>
                  <a:pt x="243436" y="33798"/>
                  <a:pt x="242132" y="35972"/>
                </a:cubicBezTo>
                <a:cubicBezTo>
                  <a:pt x="240826" y="38146"/>
                  <a:pt x="239630" y="40411"/>
                  <a:pt x="238543" y="42775"/>
                </a:cubicBezTo>
                <a:cubicBezTo>
                  <a:pt x="237452" y="45138"/>
                  <a:pt x="236380" y="47563"/>
                  <a:pt x="235325" y="50051"/>
                </a:cubicBezTo>
                <a:cubicBezTo>
                  <a:pt x="234267" y="52535"/>
                  <a:pt x="233151" y="55023"/>
                  <a:pt x="231966" y="57511"/>
                </a:cubicBezTo>
                <a:cubicBezTo>
                  <a:pt x="233583" y="55206"/>
                  <a:pt x="235570" y="53032"/>
                  <a:pt x="237935" y="50983"/>
                </a:cubicBezTo>
                <a:cubicBezTo>
                  <a:pt x="240297" y="48932"/>
                  <a:pt x="242921" y="47157"/>
                  <a:pt x="245815" y="45667"/>
                </a:cubicBezTo>
                <a:cubicBezTo>
                  <a:pt x="248703" y="44176"/>
                  <a:pt x="251823" y="42995"/>
                  <a:pt x="255182" y="42124"/>
                </a:cubicBezTo>
                <a:cubicBezTo>
                  <a:pt x="258538" y="41256"/>
                  <a:pt x="262052" y="40821"/>
                  <a:pt x="265716" y="40821"/>
                </a:cubicBezTo>
                <a:cubicBezTo>
                  <a:pt x="271188" y="40821"/>
                  <a:pt x="275851" y="41548"/>
                  <a:pt x="279706" y="43010"/>
                </a:cubicBezTo>
                <a:cubicBezTo>
                  <a:pt x="283554" y="44471"/>
                  <a:pt x="286698" y="46538"/>
                  <a:pt x="289123" y="49209"/>
                </a:cubicBezTo>
                <a:cubicBezTo>
                  <a:pt x="291547" y="51880"/>
                  <a:pt x="293317" y="55084"/>
                  <a:pt x="294433" y="58814"/>
                </a:cubicBezTo>
                <a:cubicBezTo>
                  <a:pt x="295553" y="62540"/>
                  <a:pt x="296111" y="66677"/>
                  <a:pt x="296111" y="71216"/>
                </a:cubicBezTo>
                <a:cubicBezTo>
                  <a:pt x="296111" y="76123"/>
                  <a:pt x="295628" y="81033"/>
                  <a:pt x="294671" y="85944"/>
                </a:cubicBezTo>
                <a:cubicBezTo>
                  <a:pt x="293707" y="90858"/>
                  <a:pt x="292277" y="95563"/>
                  <a:pt x="290380" y="100070"/>
                </a:cubicBezTo>
                <a:cubicBezTo>
                  <a:pt x="288483" y="104577"/>
                  <a:pt x="286103" y="108785"/>
                  <a:pt x="283248" y="112703"/>
                </a:cubicBezTo>
                <a:cubicBezTo>
                  <a:pt x="280386" y="116619"/>
                  <a:pt x="277060" y="120024"/>
                  <a:pt x="273269" y="122912"/>
                </a:cubicBezTo>
                <a:cubicBezTo>
                  <a:pt x="269482" y="125803"/>
                  <a:pt x="265190" y="128074"/>
                  <a:pt x="260406" y="129720"/>
                </a:cubicBezTo>
                <a:cubicBezTo>
                  <a:pt x="255622" y="131364"/>
                  <a:pt x="250399" y="132192"/>
                  <a:pt x="244743" y="132192"/>
                </a:cubicBezTo>
                <a:cubicBezTo>
                  <a:pt x="237719" y="132192"/>
                  <a:pt x="232046" y="131181"/>
                  <a:pt x="227725" y="129162"/>
                </a:cubicBezTo>
                <a:cubicBezTo>
                  <a:pt x="223406" y="127141"/>
                  <a:pt x="220064" y="124485"/>
                  <a:pt x="217704" y="121188"/>
                </a:cubicBezTo>
                <a:cubicBezTo>
                  <a:pt x="215338" y="117893"/>
                  <a:pt x="213754" y="114163"/>
                  <a:pt x="212947" y="109999"/>
                </a:cubicBezTo>
                <a:cubicBezTo>
                  <a:pt x="212141" y="105833"/>
                  <a:pt x="211735" y="101607"/>
                  <a:pt x="211735" y="97319"/>
                </a:cubicBezTo>
                <a:cubicBezTo>
                  <a:pt x="211735" y="94831"/>
                  <a:pt x="211955" y="91617"/>
                  <a:pt x="212390" y="87667"/>
                </a:cubicBezTo>
                <a:cubicBezTo>
                  <a:pt x="212826" y="83725"/>
                  <a:pt x="213491" y="79388"/>
                  <a:pt x="214395" y="74665"/>
                </a:cubicBezTo>
                <a:cubicBezTo>
                  <a:pt x="215291" y="69942"/>
                  <a:pt x="216425" y="65017"/>
                  <a:pt x="217793" y="59883"/>
                </a:cubicBezTo>
                <a:cubicBezTo>
                  <a:pt x="219164" y="54756"/>
                  <a:pt x="220763" y="49785"/>
                  <a:pt x="222600" y="44969"/>
                </a:cubicBezTo>
                <a:cubicBezTo>
                  <a:pt x="224428" y="40155"/>
                  <a:pt x="226513" y="35648"/>
                  <a:pt x="228845" y="31451"/>
                </a:cubicBezTo>
                <a:cubicBezTo>
                  <a:pt x="231175" y="27256"/>
                  <a:pt x="233771" y="23728"/>
                  <a:pt x="236632" y="20867"/>
                </a:cubicBezTo>
                <a:cubicBezTo>
                  <a:pt x="241045" y="16452"/>
                  <a:pt x="246064" y="13004"/>
                  <a:pt x="251690" y="10516"/>
                </a:cubicBezTo>
                <a:cubicBezTo>
                  <a:pt x="257314" y="8028"/>
                  <a:pt x="263730" y="6262"/>
                  <a:pt x="270940" y="5202"/>
                </a:cubicBezTo>
                <a:lnTo>
                  <a:pt x="302637" y="260"/>
                </a:lnTo>
                <a:cubicBezTo>
                  <a:pt x="304442" y="14"/>
                  <a:pt x="305612" y="0"/>
                  <a:pt x="306138" y="216"/>
                </a:cubicBezTo>
                <a:cubicBezTo>
                  <a:pt x="306666" y="436"/>
                  <a:pt x="306929" y="1009"/>
                  <a:pt x="306929" y="1941"/>
                </a:cubicBezTo>
                <a:close/>
                <a:moveTo>
                  <a:pt x="279983" y="74567"/>
                </a:moveTo>
                <a:cubicBezTo>
                  <a:pt x="279983" y="71400"/>
                  <a:pt x="279706" y="68523"/>
                  <a:pt x="279144" y="65945"/>
                </a:cubicBezTo>
                <a:cubicBezTo>
                  <a:pt x="278586" y="63365"/>
                  <a:pt x="277621" y="61161"/>
                  <a:pt x="276253" y="59325"/>
                </a:cubicBezTo>
                <a:cubicBezTo>
                  <a:pt x="274886" y="57492"/>
                  <a:pt x="273025" y="56063"/>
                  <a:pt x="270659" y="55037"/>
                </a:cubicBezTo>
                <a:cubicBezTo>
                  <a:pt x="268298" y="54011"/>
                  <a:pt x="265313" y="53500"/>
                  <a:pt x="261709" y="53500"/>
                </a:cubicBezTo>
                <a:cubicBezTo>
                  <a:pt x="257732" y="53500"/>
                  <a:pt x="253707" y="54403"/>
                  <a:pt x="249635" y="56204"/>
                </a:cubicBezTo>
                <a:cubicBezTo>
                  <a:pt x="245564" y="58004"/>
                  <a:pt x="241898" y="60755"/>
                  <a:pt x="238637" y="64452"/>
                </a:cubicBezTo>
                <a:cubicBezTo>
                  <a:pt x="235372" y="68149"/>
                  <a:pt x="232697" y="72799"/>
                  <a:pt x="230616" y="78394"/>
                </a:cubicBezTo>
                <a:cubicBezTo>
                  <a:pt x="228536" y="83986"/>
                  <a:pt x="227495" y="90605"/>
                  <a:pt x="227495" y="98251"/>
                </a:cubicBezTo>
                <a:cubicBezTo>
                  <a:pt x="227495" y="102042"/>
                  <a:pt x="227945" y="105276"/>
                  <a:pt x="228849" y="107947"/>
                </a:cubicBezTo>
                <a:cubicBezTo>
                  <a:pt x="229745" y="110617"/>
                  <a:pt x="231006" y="112796"/>
                  <a:pt x="232621" y="114473"/>
                </a:cubicBezTo>
                <a:cubicBezTo>
                  <a:pt x="234238" y="116151"/>
                  <a:pt x="236226" y="117379"/>
                  <a:pt x="238590" y="118156"/>
                </a:cubicBezTo>
                <a:cubicBezTo>
                  <a:pt x="240952" y="118933"/>
                  <a:pt x="243623" y="119322"/>
                  <a:pt x="246604" y="119322"/>
                </a:cubicBezTo>
                <a:cubicBezTo>
                  <a:pt x="251705" y="119322"/>
                  <a:pt x="256303" y="118127"/>
                  <a:pt x="260406" y="115733"/>
                </a:cubicBezTo>
                <a:cubicBezTo>
                  <a:pt x="264507" y="113339"/>
                  <a:pt x="268002" y="110092"/>
                  <a:pt x="270896" y="105988"/>
                </a:cubicBezTo>
                <a:cubicBezTo>
                  <a:pt x="273784" y="101884"/>
                  <a:pt x="276023" y="97133"/>
                  <a:pt x="277607" y="91725"/>
                </a:cubicBezTo>
                <a:cubicBezTo>
                  <a:pt x="279191" y="86315"/>
                  <a:pt x="279983" y="80597"/>
                  <a:pt x="279983" y="74567"/>
                </a:cubicBezTo>
                <a:close/>
                <a:moveTo>
                  <a:pt x="201945" y="41749"/>
                </a:moveTo>
                <a:close/>
                <a:moveTo>
                  <a:pt x="394751" y="71957"/>
                </a:moveTo>
                <a:cubicBezTo>
                  <a:pt x="394751" y="76559"/>
                  <a:pt x="394315" y="81253"/>
                  <a:pt x="393448" y="86037"/>
                </a:cubicBezTo>
                <a:cubicBezTo>
                  <a:pt x="392576" y="90822"/>
                  <a:pt x="391256" y="95437"/>
                  <a:pt x="389488" y="99882"/>
                </a:cubicBezTo>
                <a:cubicBezTo>
                  <a:pt x="387717" y="104325"/>
                  <a:pt x="385463" y="108508"/>
                  <a:pt x="382727" y="112421"/>
                </a:cubicBezTo>
                <a:cubicBezTo>
                  <a:pt x="379991" y="116339"/>
                  <a:pt x="376772" y="119758"/>
                  <a:pt x="373075" y="122677"/>
                </a:cubicBezTo>
                <a:cubicBezTo>
                  <a:pt x="369379" y="125597"/>
                  <a:pt x="365185" y="127916"/>
                  <a:pt x="360494" y="129622"/>
                </a:cubicBezTo>
                <a:cubicBezTo>
                  <a:pt x="355800" y="131336"/>
                  <a:pt x="350561" y="132192"/>
                  <a:pt x="344780" y="132192"/>
                </a:cubicBezTo>
                <a:cubicBezTo>
                  <a:pt x="338815" y="132192"/>
                  <a:pt x="333703" y="131472"/>
                  <a:pt x="329443" y="130043"/>
                </a:cubicBezTo>
                <a:cubicBezTo>
                  <a:pt x="325185" y="128615"/>
                  <a:pt x="321685" y="126533"/>
                  <a:pt x="318953" y="123798"/>
                </a:cubicBezTo>
                <a:cubicBezTo>
                  <a:pt x="316221" y="121065"/>
                  <a:pt x="314201" y="117707"/>
                  <a:pt x="312894" y="113728"/>
                </a:cubicBezTo>
                <a:cubicBezTo>
                  <a:pt x="311587" y="109750"/>
                  <a:pt x="310936" y="105243"/>
                  <a:pt x="310936" y="100210"/>
                </a:cubicBezTo>
                <a:cubicBezTo>
                  <a:pt x="310936" y="95610"/>
                  <a:pt x="311353" y="90918"/>
                  <a:pt x="312195" y="86131"/>
                </a:cubicBezTo>
                <a:cubicBezTo>
                  <a:pt x="313031" y="81347"/>
                  <a:pt x="314352" y="76745"/>
                  <a:pt x="316159" y="72332"/>
                </a:cubicBezTo>
                <a:cubicBezTo>
                  <a:pt x="317960" y="67919"/>
                  <a:pt x="320213" y="63738"/>
                  <a:pt x="322917" y="59793"/>
                </a:cubicBezTo>
                <a:cubicBezTo>
                  <a:pt x="325621" y="55844"/>
                  <a:pt x="328821" y="52410"/>
                  <a:pt x="332518" y="49486"/>
                </a:cubicBezTo>
                <a:cubicBezTo>
                  <a:pt x="336215" y="46570"/>
                  <a:pt x="340416" y="44252"/>
                  <a:pt x="345108" y="42546"/>
                </a:cubicBezTo>
                <a:cubicBezTo>
                  <a:pt x="349798" y="40835"/>
                  <a:pt x="355036" y="39983"/>
                  <a:pt x="360818" y="39983"/>
                </a:cubicBezTo>
                <a:cubicBezTo>
                  <a:pt x="366783" y="39983"/>
                  <a:pt x="371894" y="40709"/>
                  <a:pt x="376158" y="42171"/>
                </a:cubicBezTo>
                <a:cubicBezTo>
                  <a:pt x="380412" y="43633"/>
                  <a:pt x="383923" y="45732"/>
                  <a:pt x="386691" y="48467"/>
                </a:cubicBezTo>
                <a:cubicBezTo>
                  <a:pt x="389456" y="51199"/>
                  <a:pt x="391489" y="54555"/>
                  <a:pt x="392796" y="58536"/>
                </a:cubicBezTo>
                <a:cubicBezTo>
                  <a:pt x="394099" y="62515"/>
                  <a:pt x="394751" y="66989"/>
                  <a:pt x="394751" y="71957"/>
                </a:cubicBezTo>
                <a:close/>
                <a:moveTo>
                  <a:pt x="378530" y="72893"/>
                </a:moveTo>
                <a:cubicBezTo>
                  <a:pt x="378530" y="69783"/>
                  <a:pt x="378203" y="66985"/>
                  <a:pt x="377551" y="64499"/>
                </a:cubicBezTo>
                <a:cubicBezTo>
                  <a:pt x="376898" y="62015"/>
                  <a:pt x="375811" y="59915"/>
                  <a:pt x="374288" y="58208"/>
                </a:cubicBezTo>
                <a:cubicBezTo>
                  <a:pt x="372766" y="56499"/>
                  <a:pt x="370779" y="55178"/>
                  <a:pt x="368323" y="54246"/>
                </a:cubicBezTo>
                <a:cubicBezTo>
                  <a:pt x="365864" y="53312"/>
                  <a:pt x="362899" y="52845"/>
                  <a:pt x="359416" y="52845"/>
                </a:cubicBezTo>
                <a:cubicBezTo>
                  <a:pt x="355688" y="52845"/>
                  <a:pt x="352299" y="53511"/>
                  <a:pt x="349254" y="54850"/>
                </a:cubicBezTo>
                <a:cubicBezTo>
                  <a:pt x="346209" y="56185"/>
                  <a:pt x="343491" y="57990"/>
                  <a:pt x="341097" y="60257"/>
                </a:cubicBezTo>
                <a:cubicBezTo>
                  <a:pt x="338703" y="62529"/>
                  <a:pt x="336621" y="65186"/>
                  <a:pt x="334851" y="68231"/>
                </a:cubicBezTo>
                <a:cubicBezTo>
                  <a:pt x="333079" y="71277"/>
                  <a:pt x="331618" y="74520"/>
                  <a:pt x="330469" y="77973"/>
                </a:cubicBezTo>
                <a:cubicBezTo>
                  <a:pt x="329321" y="81421"/>
                  <a:pt x="328464" y="84965"/>
                  <a:pt x="327907" y="88601"/>
                </a:cubicBezTo>
                <a:cubicBezTo>
                  <a:pt x="327345" y="92237"/>
                  <a:pt x="327063" y="95797"/>
                  <a:pt x="327063" y="99278"/>
                </a:cubicBezTo>
                <a:cubicBezTo>
                  <a:pt x="327063" y="102388"/>
                  <a:pt x="327406" y="105182"/>
                  <a:pt x="328090" y="107670"/>
                </a:cubicBezTo>
                <a:cubicBezTo>
                  <a:pt x="328774" y="110156"/>
                  <a:pt x="329879" y="112267"/>
                  <a:pt x="331402" y="114006"/>
                </a:cubicBezTo>
                <a:cubicBezTo>
                  <a:pt x="332924" y="115748"/>
                  <a:pt x="334898" y="117087"/>
                  <a:pt x="337324" y="118015"/>
                </a:cubicBezTo>
                <a:cubicBezTo>
                  <a:pt x="339747" y="118949"/>
                  <a:pt x="342695" y="119416"/>
                  <a:pt x="346177" y="119416"/>
                </a:cubicBezTo>
                <a:cubicBezTo>
                  <a:pt x="349967" y="119416"/>
                  <a:pt x="353373" y="118747"/>
                  <a:pt x="356386" y="117411"/>
                </a:cubicBezTo>
                <a:cubicBezTo>
                  <a:pt x="359402" y="116072"/>
                  <a:pt x="362107" y="114257"/>
                  <a:pt x="364500" y="111957"/>
                </a:cubicBezTo>
                <a:cubicBezTo>
                  <a:pt x="366894" y="109656"/>
                  <a:pt x="368978" y="106985"/>
                  <a:pt x="370746" y="103940"/>
                </a:cubicBezTo>
                <a:cubicBezTo>
                  <a:pt x="372518" y="100894"/>
                  <a:pt x="373976" y="97629"/>
                  <a:pt x="375132" y="94148"/>
                </a:cubicBezTo>
                <a:cubicBezTo>
                  <a:pt x="376280" y="90667"/>
                  <a:pt x="377137" y="87124"/>
                  <a:pt x="377694" y="83521"/>
                </a:cubicBezTo>
                <a:cubicBezTo>
                  <a:pt x="378252" y="79916"/>
                  <a:pt x="378530" y="76374"/>
                  <a:pt x="378530" y="72893"/>
                </a:cubicBezTo>
                <a:close/>
                <a:moveTo>
                  <a:pt x="492650" y="70374"/>
                </a:moveTo>
                <a:cubicBezTo>
                  <a:pt x="492650" y="73977"/>
                  <a:pt x="492308" y="78034"/>
                  <a:pt x="491623" y="82542"/>
                </a:cubicBezTo>
                <a:cubicBezTo>
                  <a:pt x="490943" y="87049"/>
                  <a:pt x="489856" y="91599"/>
                  <a:pt x="488362" y="96199"/>
                </a:cubicBezTo>
                <a:cubicBezTo>
                  <a:pt x="486871" y="100800"/>
                  <a:pt x="484960" y="105261"/>
                  <a:pt x="482627" y="109581"/>
                </a:cubicBezTo>
                <a:cubicBezTo>
                  <a:pt x="480294" y="113900"/>
                  <a:pt x="477482" y="117738"/>
                  <a:pt x="474193" y="121097"/>
                </a:cubicBezTo>
                <a:cubicBezTo>
                  <a:pt x="470895" y="124453"/>
                  <a:pt x="467090" y="127141"/>
                  <a:pt x="462769" y="129162"/>
                </a:cubicBezTo>
                <a:cubicBezTo>
                  <a:pt x="458446" y="131181"/>
                  <a:pt x="453554" y="132192"/>
                  <a:pt x="448085" y="132192"/>
                </a:cubicBezTo>
                <a:cubicBezTo>
                  <a:pt x="445288" y="132192"/>
                  <a:pt x="442743" y="131908"/>
                  <a:pt x="440439" y="131350"/>
                </a:cubicBezTo>
                <a:cubicBezTo>
                  <a:pt x="438139" y="130793"/>
                  <a:pt x="436026" y="130014"/>
                  <a:pt x="434103" y="129017"/>
                </a:cubicBezTo>
                <a:cubicBezTo>
                  <a:pt x="432174" y="128024"/>
                  <a:pt x="430402" y="126861"/>
                  <a:pt x="428785" y="125522"/>
                </a:cubicBezTo>
                <a:cubicBezTo>
                  <a:pt x="427169" y="124182"/>
                  <a:pt x="425679" y="122710"/>
                  <a:pt x="424311" y="121097"/>
                </a:cubicBezTo>
                <a:lnTo>
                  <a:pt x="416384" y="161370"/>
                </a:lnTo>
                <a:cubicBezTo>
                  <a:pt x="416261" y="161867"/>
                  <a:pt x="416060" y="162303"/>
                  <a:pt x="415779" y="162677"/>
                </a:cubicBezTo>
                <a:cubicBezTo>
                  <a:pt x="415499" y="163052"/>
                  <a:pt x="415044" y="163362"/>
                  <a:pt x="414425" y="163609"/>
                </a:cubicBezTo>
                <a:cubicBezTo>
                  <a:pt x="413806" y="163858"/>
                  <a:pt x="412978" y="164041"/>
                  <a:pt x="411955" y="164168"/>
                </a:cubicBezTo>
                <a:cubicBezTo>
                  <a:pt x="410929" y="164294"/>
                  <a:pt x="409641" y="164355"/>
                  <a:pt x="408089" y="164355"/>
                </a:cubicBezTo>
                <a:cubicBezTo>
                  <a:pt x="406657" y="164355"/>
                  <a:pt x="405458" y="164294"/>
                  <a:pt x="404501" y="164168"/>
                </a:cubicBezTo>
                <a:cubicBezTo>
                  <a:pt x="403535" y="164041"/>
                  <a:pt x="402772" y="163858"/>
                  <a:pt x="402214" y="163609"/>
                </a:cubicBezTo>
                <a:cubicBezTo>
                  <a:pt x="401652" y="163362"/>
                  <a:pt x="401296" y="163052"/>
                  <a:pt x="401141" y="162677"/>
                </a:cubicBezTo>
                <a:cubicBezTo>
                  <a:pt x="400986" y="162303"/>
                  <a:pt x="400939" y="161867"/>
                  <a:pt x="401000" y="161370"/>
                </a:cubicBezTo>
                <a:lnTo>
                  <a:pt x="424588" y="44082"/>
                </a:lnTo>
                <a:cubicBezTo>
                  <a:pt x="424714" y="43089"/>
                  <a:pt x="425337" y="42377"/>
                  <a:pt x="426452" y="41941"/>
                </a:cubicBezTo>
                <a:cubicBezTo>
                  <a:pt x="427572" y="41505"/>
                  <a:pt x="429437" y="41289"/>
                  <a:pt x="432047" y="41289"/>
                </a:cubicBezTo>
                <a:cubicBezTo>
                  <a:pt x="433353" y="41289"/>
                  <a:pt x="434409" y="41333"/>
                  <a:pt x="435219" y="41425"/>
                </a:cubicBezTo>
                <a:cubicBezTo>
                  <a:pt x="436026" y="41519"/>
                  <a:pt x="436681" y="41674"/>
                  <a:pt x="437178" y="41890"/>
                </a:cubicBezTo>
                <a:cubicBezTo>
                  <a:pt x="437674" y="42110"/>
                  <a:pt x="437984" y="42402"/>
                  <a:pt x="438110" y="42775"/>
                </a:cubicBezTo>
                <a:cubicBezTo>
                  <a:pt x="438235" y="43150"/>
                  <a:pt x="438265" y="43586"/>
                  <a:pt x="438200" y="44082"/>
                </a:cubicBezTo>
                <a:lnTo>
                  <a:pt x="435031" y="60027"/>
                </a:lnTo>
                <a:cubicBezTo>
                  <a:pt x="435902" y="57975"/>
                  <a:pt x="437380" y="55786"/>
                  <a:pt x="439460" y="53453"/>
                </a:cubicBezTo>
                <a:cubicBezTo>
                  <a:pt x="441540" y="51120"/>
                  <a:pt x="444028" y="48946"/>
                  <a:pt x="446918" y="46927"/>
                </a:cubicBezTo>
                <a:cubicBezTo>
                  <a:pt x="449806" y="44906"/>
                  <a:pt x="453028" y="43248"/>
                  <a:pt x="456570" y="41941"/>
                </a:cubicBezTo>
                <a:cubicBezTo>
                  <a:pt x="460112" y="40634"/>
                  <a:pt x="463717" y="39983"/>
                  <a:pt x="467381" y="39983"/>
                </a:cubicBezTo>
                <a:cubicBezTo>
                  <a:pt x="472104" y="39983"/>
                  <a:pt x="476067" y="40789"/>
                  <a:pt x="479272" y="42405"/>
                </a:cubicBezTo>
                <a:cubicBezTo>
                  <a:pt x="482472" y="44021"/>
                  <a:pt x="485068" y="46185"/>
                  <a:pt x="487056" y="48885"/>
                </a:cubicBezTo>
                <a:cubicBezTo>
                  <a:pt x="489045" y="51589"/>
                  <a:pt x="490475" y="54792"/>
                  <a:pt x="491347" y="58490"/>
                </a:cubicBezTo>
                <a:cubicBezTo>
                  <a:pt x="492214" y="62187"/>
                  <a:pt x="492650" y="66151"/>
                  <a:pt x="492650" y="70374"/>
                </a:cubicBezTo>
                <a:close/>
                <a:moveTo>
                  <a:pt x="476518" y="71400"/>
                </a:moveTo>
                <a:cubicBezTo>
                  <a:pt x="476518" y="68728"/>
                  <a:pt x="476287" y="66273"/>
                  <a:pt x="475824" y="64034"/>
                </a:cubicBezTo>
                <a:cubicBezTo>
                  <a:pt x="475355" y="61799"/>
                  <a:pt x="474607" y="59868"/>
                  <a:pt x="473581" y="58252"/>
                </a:cubicBezTo>
                <a:cubicBezTo>
                  <a:pt x="472558" y="56640"/>
                  <a:pt x="471222" y="55394"/>
                  <a:pt x="469578" y="54523"/>
                </a:cubicBezTo>
                <a:cubicBezTo>
                  <a:pt x="467932" y="53655"/>
                  <a:pt x="465891" y="53220"/>
                  <a:pt x="463464" y="53220"/>
                </a:cubicBezTo>
                <a:cubicBezTo>
                  <a:pt x="460109" y="53220"/>
                  <a:pt x="456692" y="54152"/>
                  <a:pt x="453211" y="56013"/>
                </a:cubicBezTo>
                <a:cubicBezTo>
                  <a:pt x="449730" y="57882"/>
                  <a:pt x="446501" y="60492"/>
                  <a:pt x="443517" y="63847"/>
                </a:cubicBezTo>
                <a:cubicBezTo>
                  <a:pt x="440533" y="67205"/>
                  <a:pt x="437876" y="71165"/>
                  <a:pt x="435543" y="75734"/>
                </a:cubicBezTo>
                <a:cubicBezTo>
                  <a:pt x="433210" y="80303"/>
                  <a:pt x="431518" y="85289"/>
                  <a:pt x="430463" y="90699"/>
                </a:cubicBezTo>
                <a:lnTo>
                  <a:pt x="427386" y="106085"/>
                </a:lnTo>
                <a:cubicBezTo>
                  <a:pt x="430308" y="110438"/>
                  <a:pt x="433448" y="113682"/>
                  <a:pt x="436803" y="115827"/>
                </a:cubicBezTo>
                <a:cubicBezTo>
                  <a:pt x="440162" y="117969"/>
                  <a:pt x="443953" y="119041"/>
                  <a:pt x="448176" y="119041"/>
                </a:cubicBezTo>
                <a:cubicBezTo>
                  <a:pt x="451472" y="119041"/>
                  <a:pt x="454471" y="118264"/>
                  <a:pt x="457175" y="116708"/>
                </a:cubicBezTo>
                <a:cubicBezTo>
                  <a:pt x="459879" y="115154"/>
                  <a:pt x="462273" y="113072"/>
                  <a:pt x="464354" y="110463"/>
                </a:cubicBezTo>
                <a:cubicBezTo>
                  <a:pt x="466434" y="107853"/>
                  <a:pt x="468238" y="104905"/>
                  <a:pt x="469760" y="101607"/>
                </a:cubicBezTo>
                <a:cubicBezTo>
                  <a:pt x="471283" y="98312"/>
                  <a:pt x="472558" y="94894"/>
                  <a:pt x="473581" y="91350"/>
                </a:cubicBezTo>
                <a:cubicBezTo>
                  <a:pt x="474607" y="87808"/>
                  <a:pt x="475355" y="84294"/>
                  <a:pt x="475824" y="80813"/>
                </a:cubicBezTo>
                <a:cubicBezTo>
                  <a:pt x="476287" y="77332"/>
                  <a:pt x="476518" y="74193"/>
                  <a:pt x="476518" y="71400"/>
                </a:cubicBezTo>
                <a:close/>
                <a:moveTo>
                  <a:pt x="575536" y="128085"/>
                </a:moveTo>
                <a:cubicBezTo>
                  <a:pt x="575283" y="129147"/>
                  <a:pt x="574600" y="129888"/>
                  <a:pt x="573484" y="130324"/>
                </a:cubicBezTo>
                <a:cubicBezTo>
                  <a:pt x="572361" y="130760"/>
                  <a:pt x="570500" y="130976"/>
                  <a:pt x="567890" y="130976"/>
                </a:cubicBezTo>
                <a:cubicBezTo>
                  <a:pt x="566644" y="130976"/>
                  <a:pt x="565618" y="130915"/>
                  <a:pt x="564811" y="130793"/>
                </a:cubicBezTo>
                <a:cubicBezTo>
                  <a:pt x="564005" y="130666"/>
                  <a:pt x="563353" y="130493"/>
                  <a:pt x="562853" y="130273"/>
                </a:cubicBezTo>
                <a:cubicBezTo>
                  <a:pt x="562356" y="130057"/>
                  <a:pt x="562015" y="129780"/>
                  <a:pt x="561830" y="129439"/>
                </a:cubicBezTo>
                <a:cubicBezTo>
                  <a:pt x="561640" y="129096"/>
                  <a:pt x="561640" y="128643"/>
                  <a:pt x="561830" y="128085"/>
                </a:cubicBezTo>
                <a:lnTo>
                  <a:pt x="564905" y="112238"/>
                </a:lnTo>
                <a:cubicBezTo>
                  <a:pt x="564095" y="114226"/>
                  <a:pt x="562633" y="116400"/>
                  <a:pt x="560524" y="118764"/>
                </a:cubicBezTo>
                <a:cubicBezTo>
                  <a:pt x="558410" y="121127"/>
                  <a:pt x="555908" y="123301"/>
                  <a:pt x="553022" y="125291"/>
                </a:cubicBezTo>
                <a:cubicBezTo>
                  <a:pt x="550131" y="127279"/>
                  <a:pt x="546912" y="128927"/>
                  <a:pt x="543370" y="130234"/>
                </a:cubicBezTo>
                <a:cubicBezTo>
                  <a:pt x="539828" y="131541"/>
                  <a:pt x="536221" y="132192"/>
                  <a:pt x="532552" y="132192"/>
                </a:cubicBezTo>
                <a:cubicBezTo>
                  <a:pt x="527580" y="132192"/>
                  <a:pt x="523463" y="131321"/>
                  <a:pt x="520200" y="129579"/>
                </a:cubicBezTo>
                <a:cubicBezTo>
                  <a:pt x="516935" y="127840"/>
                  <a:pt x="514343" y="125536"/>
                  <a:pt x="512414" y="122677"/>
                </a:cubicBezTo>
                <a:cubicBezTo>
                  <a:pt x="510487" y="119820"/>
                  <a:pt x="509166" y="116586"/>
                  <a:pt x="508450" y="112980"/>
                </a:cubicBezTo>
                <a:cubicBezTo>
                  <a:pt x="507737" y="109375"/>
                  <a:pt x="507381" y="105678"/>
                  <a:pt x="507381" y="101891"/>
                </a:cubicBezTo>
                <a:cubicBezTo>
                  <a:pt x="507381" y="98410"/>
                  <a:pt x="507708" y="94461"/>
                  <a:pt x="508360" y="90047"/>
                </a:cubicBezTo>
                <a:cubicBezTo>
                  <a:pt x="509011" y="85634"/>
                  <a:pt x="510070" y="81127"/>
                  <a:pt x="511532" y="76526"/>
                </a:cubicBezTo>
                <a:cubicBezTo>
                  <a:pt x="512993" y="71928"/>
                  <a:pt x="514886" y="67458"/>
                  <a:pt x="517219" y="63105"/>
                </a:cubicBezTo>
                <a:cubicBezTo>
                  <a:pt x="519545" y="58753"/>
                  <a:pt x="522356" y="54850"/>
                  <a:pt x="525654" y="51397"/>
                </a:cubicBezTo>
                <a:cubicBezTo>
                  <a:pt x="528949" y="47949"/>
                  <a:pt x="532768" y="45184"/>
                  <a:pt x="537120" y="43103"/>
                </a:cubicBezTo>
                <a:cubicBezTo>
                  <a:pt x="541472" y="41023"/>
                  <a:pt x="546411" y="39983"/>
                  <a:pt x="551945" y="39983"/>
                </a:cubicBezTo>
                <a:cubicBezTo>
                  <a:pt x="557478" y="39983"/>
                  <a:pt x="562219" y="41098"/>
                  <a:pt x="566165" y="43334"/>
                </a:cubicBezTo>
                <a:cubicBezTo>
                  <a:pt x="570111" y="45573"/>
                  <a:pt x="573639" y="48650"/>
                  <a:pt x="576745" y="52568"/>
                </a:cubicBezTo>
                <a:lnTo>
                  <a:pt x="578517" y="44082"/>
                </a:lnTo>
                <a:cubicBezTo>
                  <a:pt x="578769" y="43089"/>
                  <a:pt x="579481" y="42377"/>
                  <a:pt x="580666" y="41941"/>
                </a:cubicBezTo>
                <a:cubicBezTo>
                  <a:pt x="581847" y="41505"/>
                  <a:pt x="583676" y="41289"/>
                  <a:pt x="586164" y="41289"/>
                </a:cubicBezTo>
                <a:cubicBezTo>
                  <a:pt x="587408" y="41289"/>
                  <a:pt x="588450" y="41333"/>
                  <a:pt x="589288" y="41425"/>
                </a:cubicBezTo>
                <a:cubicBezTo>
                  <a:pt x="590128" y="41519"/>
                  <a:pt x="590797" y="41688"/>
                  <a:pt x="591293" y="41941"/>
                </a:cubicBezTo>
                <a:cubicBezTo>
                  <a:pt x="591790" y="42189"/>
                  <a:pt x="592100" y="42499"/>
                  <a:pt x="592222" y="42873"/>
                </a:cubicBezTo>
                <a:cubicBezTo>
                  <a:pt x="592347" y="43248"/>
                  <a:pt x="592377" y="43647"/>
                  <a:pt x="592315" y="44082"/>
                </a:cubicBezTo>
                <a:close/>
                <a:moveTo>
                  <a:pt x="572642" y="66086"/>
                </a:moveTo>
                <a:cubicBezTo>
                  <a:pt x="569722" y="61799"/>
                  <a:pt x="566569" y="58579"/>
                  <a:pt x="563177" y="56434"/>
                </a:cubicBezTo>
                <a:cubicBezTo>
                  <a:pt x="559789" y="54292"/>
                  <a:pt x="555985" y="53220"/>
                  <a:pt x="551762" y="53220"/>
                </a:cubicBezTo>
                <a:cubicBezTo>
                  <a:pt x="548403" y="53220"/>
                  <a:pt x="545371" y="54011"/>
                  <a:pt x="542667" y="55598"/>
                </a:cubicBezTo>
                <a:cubicBezTo>
                  <a:pt x="539967" y="57183"/>
                  <a:pt x="537573" y="59278"/>
                  <a:pt x="535489" y="61888"/>
                </a:cubicBezTo>
                <a:cubicBezTo>
                  <a:pt x="533405" y="64499"/>
                  <a:pt x="531606" y="67468"/>
                  <a:pt x="530082" y="70794"/>
                </a:cubicBezTo>
                <a:cubicBezTo>
                  <a:pt x="528559" y="74121"/>
                  <a:pt x="527314" y="77552"/>
                  <a:pt x="526357" y="81094"/>
                </a:cubicBezTo>
                <a:cubicBezTo>
                  <a:pt x="525392" y="84637"/>
                  <a:pt x="524679" y="88118"/>
                  <a:pt x="524211" y="91538"/>
                </a:cubicBezTo>
                <a:cubicBezTo>
                  <a:pt x="523746" y="94958"/>
                  <a:pt x="523508" y="98036"/>
                  <a:pt x="523508" y="100769"/>
                </a:cubicBezTo>
                <a:cubicBezTo>
                  <a:pt x="523508" y="102947"/>
                  <a:pt x="523679" y="105106"/>
                  <a:pt x="524024" y="107248"/>
                </a:cubicBezTo>
                <a:cubicBezTo>
                  <a:pt x="524366" y="109397"/>
                  <a:pt x="525017" y="111355"/>
                  <a:pt x="525982" y="113123"/>
                </a:cubicBezTo>
                <a:cubicBezTo>
                  <a:pt x="526943" y="114895"/>
                  <a:pt x="528268" y="116324"/>
                  <a:pt x="529946" y="117411"/>
                </a:cubicBezTo>
                <a:cubicBezTo>
                  <a:pt x="531620" y="118498"/>
                  <a:pt x="533798" y="119041"/>
                  <a:pt x="536468" y="119041"/>
                </a:cubicBezTo>
                <a:cubicBezTo>
                  <a:pt x="539889" y="119041"/>
                  <a:pt x="543319" y="118091"/>
                  <a:pt x="546772" y="116198"/>
                </a:cubicBezTo>
                <a:cubicBezTo>
                  <a:pt x="550220" y="114304"/>
                  <a:pt x="553436" y="111677"/>
                  <a:pt x="556420" y="108321"/>
                </a:cubicBezTo>
                <a:cubicBezTo>
                  <a:pt x="559405" y="104962"/>
                  <a:pt x="562046" y="101012"/>
                  <a:pt x="564348" y="96477"/>
                </a:cubicBezTo>
                <a:cubicBezTo>
                  <a:pt x="566648" y="91941"/>
                  <a:pt x="568357" y="86941"/>
                  <a:pt x="569473" y="81468"/>
                </a:cubicBezTo>
                <a:close/>
                <a:moveTo>
                  <a:pt x="726944" y="128085"/>
                </a:moveTo>
                <a:cubicBezTo>
                  <a:pt x="726884" y="128582"/>
                  <a:pt x="726697" y="129003"/>
                  <a:pt x="726387" y="129345"/>
                </a:cubicBezTo>
                <a:cubicBezTo>
                  <a:pt x="726073" y="129690"/>
                  <a:pt x="725591" y="129982"/>
                  <a:pt x="724939" y="130230"/>
                </a:cubicBezTo>
                <a:cubicBezTo>
                  <a:pt x="724288" y="130479"/>
                  <a:pt x="723449" y="130666"/>
                  <a:pt x="722423" y="130793"/>
                </a:cubicBezTo>
                <a:cubicBezTo>
                  <a:pt x="721397" y="130915"/>
                  <a:pt x="720141" y="130976"/>
                  <a:pt x="718646" y="130976"/>
                </a:cubicBezTo>
                <a:cubicBezTo>
                  <a:pt x="717157" y="130976"/>
                  <a:pt x="715925" y="130915"/>
                  <a:pt x="714967" y="130793"/>
                </a:cubicBezTo>
                <a:cubicBezTo>
                  <a:pt x="714003" y="130666"/>
                  <a:pt x="713258" y="130479"/>
                  <a:pt x="712732" y="130230"/>
                </a:cubicBezTo>
                <a:cubicBezTo>
                  <a:pt x="712202" y="129982"/>
                  <a:pt x="711843" y="129690"/>
                  <a:pt x="711655" y="129345"/>
                </a:cubicBezTo>
                <a:cubicBezTo>
                  <a:pt x="711464" y="129003"/>
                  <a:pt x="711436" y="128582"/>
                  <a:pt x="711562" y="128085"/>
                </a:cubicBezTo>
                <a:lnTo>
                  <a:pt x="721909" y="76249"/>
                </a:lnTo>
                <a:cubicBezTo>
                  <a:pt x="722221" y="74445"/>
                  <a:pt x="722484" y="72735"/>
                  <a:pt x="722704" y="71119"/>
                </a:cubicBezTo>
                <a:cubicBezTo>
                  <a:pt x="722924" y="69502"/>
                  <a:pt x="723031" y="67890"/>
                  <a:pt x="723031" y="66273"/>
                </a:cubicBezTo>
                <a:cubicBezTo>
                  <a:pt x="723031" y="62295"/>
                  <a:pt x="722268" y="59123"/>
                  <a:pt x="720746" y="56762"/>
                </a:cubicBezTo>
                <a:cubicBezTo>
                  <a:pt x="719223" y="54400"/>
                  <a:pt x="716562" y="53220"/>
                  <a:pt x="712771" y="53220"/>
                </a:cubicBezTo>
                <a:cubicBezTo>
                  <a:pt x="709665" y="53220"/>
                  <a:pt x="706450" y="54166"/>
                  <a:pt x="703123" y="56060"/>
                </a:cubicBezTo>
                <a:cubicBezTo>
                  <a:pt x="699797" y="57957"/>
                  <a:pt x="696644" y="60567"/>
                  <a:pt x="693663" y="63893"/>
                </a:cubicBezTo>
                <a:cubicBezTo>
                  <a:pt x="690678" y="67220"/>
                  <a:pt x="688039" y="71165"/>
                  <a:pt x="685736" y="75734"/>
                </a:cubicBezTo>
                <a:cubicBezTo>
                  <a:pt x="683435" y="80303"/>
                  <a:pt x="681758" y="85259"/>
                  <a:pt x="680703" y="90605"/>
                </a:cubicBezTo>
                <a:lnTo>
                  <a:pt x="673244" y="128085"/>
                </a:lnTo>
                <a:cubicBezTo>
                  <a:pt x="673118" y="128582"/>
                  <a:pt x="672902" y="129003"/>
                  <a:pt x="672592" y="129345"/>
                </a:cubicBezTo>
                <a:cubicBezTo>
                  <a:pt x="672279" y="129690"/>
                  <a:pt x="671796" y="129982"/>
                  <a:pt x="671144" y="130230"/>
                </a:cubicBezTo>
                <a:cubicBezTo>
                  <a:pt x="670493" y="130479"/>
                  <a:pt x="669655" y="130666"/>
                  <a:pt x="668629" y="130793"/>
                </a:cubicBezTo>
                <a:cubicBezTo>
                  <a:pt x="667602" y="130915"/>
                  <a:pt x="666343" y="130976"/>
                  <a:pt x="664848" y="130976"/>
                </a:cubicBezTo>
                <a:cubicBezTo>
                  <a:pt x="663358" y="130976"/>
                  <a:pt x="662130" y="130915"/>
                  <a:pt x="661169" y="130793"/>
                </a:cubicBezTo>
                <a:cubicBezTo>
                  <a:pt x="660205" y="130666"/>
                  <a:pt x="659477" y="130479"/>
                  <a:pt x="658976" y="130230"/>
                </a:cubicBezTo>
                <a:cubicBezTo>
                  <a:pt x="658480" y="129982"/>
                  <a:pt x="658139" y="129690"/>
                  <a:pt x="657954" y="129345"/>
                </a:cubicBezTo>
                <a:cubicBezTo>
                  <a:pt x="657764" y="129003"/>
                  <a:pt x="657703" y="128582"/>
                  <a:pt x="657764" y="128085"/>
                </a:cubicBezTo>
                <a:lnTo>
                  <a:pt x="668113" y="76249"/>
                </a:lnTo>
                <a:cubicBezTo>
                  <a:pt x="668549" y="74384"/>
                  <a:pt x="668844" y="72548"/>
                  <a:pt x="669003" y="70748"/>
                </a:cubicBezTo>
                <a:cubicBezTo>
                  <a:pt x="669157" y="68947"/>
                  <a:pt x="669233" y="67266"/>
                  <a:pt x="669233" y="65715"/>
                </a:cubicBezTo>
                <a:cubicBezTo>
                  <a:pt x="669233" y="61924"/>
                  <a:pt x="668460" y="58893"/>
                  <a:pt x="666904" y="56621"/>
                </a:cubicBezTo>
                <a:cubicBezTo>
                  <a:pt x="665352" y="54354"/>
                  <a:pt x="662706" y="53220"/>
                  <a:pt x="658976" y="53220"/>
                </a:cubicBezTo>
                <a:cubicBezTo>
                  <a:pt x="655805" y="53220"/>
                  <a:pt x="652576" y="54166"/>
                  <a:pt x="649281" y="56060"/>
                </a:cubicBezTo>
                <a:cubicBezTo>
                  <a:pt x="645988" y="57957"/>
                  <a:pt x="642849" y="60567"/>
                  <a:pt x="639864" y="63893"/>
                </a:cubicBezTo>
                <a:cubicBezTo>
                  <a:pt x="636880" y="67220"/>
                  <a:pt x="634241" y="71165"/>
                  <a:pt x="631937" y="75734"/>
                </a:cubicBezTo>
                <a:cubicBezTo>
                  <a:pt x="629637" y="80303"/>
                  <a:pt x="627959" y="85259"/>
                  <a:pt x="626904" y="90605"/>
                </a:cubicBezTo>
                <a:lnTo>
                  <a:pt x="619445" y="128085"/>
                </a:lnTo>
                <a:cubicBezTo>
                  <a:pt x="619320" y="128582"/>
                  <a:pt x="619106" y="129003"/>
                  <a:pt x="618794" y="129345"/>
                </a:cubicBezTo>
                <a:cubicBezTo>
                  <a:pt x="618480" y="129690"/>
                  <a:pt x="618019" y="129982"/>
                  <a:pt x="617397" y="130230"/>
                </a:cubicBezTo>
                <a:cubicBezTo>
                  <a:pt x="616777" y="130479"/>
                  <a:pt x="615953" y="130666"/>
                  <a:pt x="614927" y="130793"/>
                </a:cubicBezTo>
                <a:cubicBezTo>
                  <a:pt x="613898" y="130915"/>
                  <a:pt x="612641" y="130976"/>
                  <a:pt x="611147" y="130976"/>
                </a:cubicBezTo>
                <a:cubicBezTo>
                  <a:pt x="609595" y="130976"/>
                  <a:pt x="608335" y="130915"/>
                  <a:pt x="607374" y="130793"/>
                </a:cubicBezTo>
                <a:cubicBezTo>
                  <a:pt x="606410" y="130666"/>
                  <a:pt x="605665" y="130479"/>
                  <a:pt x="605139" y="130230"/>
                </a:cubicBezTo>
                <a:cubicBezTo>
                  <a:pt x="604609" y="129982"/>
                  <a:pt x="604267" y="129690"/>
                  <a:pt x="604113" y="129345"/>
                </a:cubicBezTo>
                <a:cubicBezTo>
                  <a:pt x="603954" y="129003"/>
                  <a:pt x="603940" y="128582"/>
                  <a:pt x="604062" y="128085"/>
                </a:cubicBezTo>
                <a:lnTo>
                  <a:pt x="620935" y="44082"/>
                </a:lnTo>
                <a:cubicBezTo>
                  <a:pt x="621000" y="43647"/>
                  <a:pt x="621170" y="43248"/>
                  <a:pt x="621454" y="42873"/>
                </a:cubicBezTo>
                <a:cubicBezTo>
                  <a:pt x="621731" y="42499"/>
                  <a:pt x="622167" y="42189"/>
                  <a:pt x="622757" y="41941"/>
                </a:cubicBezTo>
                <a:cubicBezTo>
                  <a:pt x="623344" y="41688"/>
                  <a:pt x="624092" y="41519"/>
                  <a:pt x="624996" y="41425"/>
                </a:cubicBezTo>
                <a:cubicBezTo>
                  <a:pt x="625893" y="41333"/>
                  <a:pt x="626965" y="41289"/>
                  <a:pt x="628211" y="41289"/>
                </a:cubicBezTo>
                <a:cubicBezTo>
                  <a:pt x="629518" y="41289"/>
                  <a:pt x="630591" y="41333"/>
                  <a:pt x="631429" y="41425"/>
                </a:cubicBezTo>
                <a:cubicBezTo>
                  <a:pt x="632265" y="41519"/>
                  <a:pt x="632916" y="41688"/>
                  <a:pt x="633385" y="41941"/>
                </a:cubicBezTo>
                <a:cubicBezTo>
                  <a:pt x="633852" y="42189"/>
                  <a:pt x="634144" y="42499"/>
                  <a:pt x="634270" y="42873"/>
                </a:cubicBezTo>
                <a:cubicBezTo>
                  <a:pt x="634396" y="43248"/>
                  <a:pt x="634425" y="43647"/>
                  <a:pt x="634364" y="44082"/>
                </a:cubicBezTo>
                <a:lnTo>
                  <a:pt x="631195" y="60121"/>
                </a:lnTo>
                <a:cubicBezTo>
                  <a:pt x="632124" y="58008"/>
                  <a:pt x="633662" y="55771"/>
                  <a:pt x="635810" y="53406"/>
                </a:cubicBezTo>
                <a:cubicBezTo>
                  <a:pt x="637953" y="51046"/>
                  <a:pt x="640455" y="48870"/>
                  <a:pt x="643316" y="46880"/>
                </a:cubicBezTo>
                <a:cubicBezTo>
                  <a:pt x="646171" y="44892"/>
                  <a:pt x="649293" y="43248"/>
                  <a:pt x="652684" y="41941"/>
                </a:cubicBezTo>
                <a:cubicBezTo>
                  <a:pt x="656072" y="40634"/>
                  <a:pt x="659538" y="39983"/>
                  <a:pt x="663081" y="39983"/>
                </a:cubicBezTo>
                <a:cubicBezTo>
                  <a:pt x="666806" y="39983"/>
                  <a:pt x="670010" y="40493"/>
                  <a:pt x="672683" y="41519"/>
                </a:cubicBezTo>
                <a:cubicBezTo>
                  <a:pt x="675357" y="42546"/>
                  <a:pt x="677549" y="43942"/>
                  <a:pt x="679256" y="45713"/>
                </a:cubicBezTo>
                <a:cubicBezTo>
                  <a:pt x="680965" y="47488"/>
                  <a:pt x="682225" y="49598"/>
                  <a:pt x="683035" y="52053"/>
                </a:cubicBezTo>
                <a:cubicBezTo>
                  <a:pt x="683838" y="54511"/>
                  <a:pt x="684338" y="57197"/>
                  <a:pt x="684523" y="60121"/>
                </a:cubicBezTo>
                <a:cubicBezTo>
                  <a:pt x="685769" y="57943"/>
                  <a:pt x="687474" y="55675"/>
                  <a:pt x="689652" y="53312"/>
                </a:cubicBezTo>
                <a:cubicBezTo>
                  <a:pt x="691826" y="50948"/>
                  <a:pt x="694348" y="48787"/>
                  <a:pt x="697205" y="46829"/>
                </a:cubicBezTo>
                <a:cubicBezTo>
                  <a:pt x="700063" y="44878"/>
                  <a:pt x="703170" y="43248"/>
                  <a:pt x="706529" y="41941"/>
                </a:cubicBezTo>
                <a:cubicBezTo>
                  <a:pt x="709885" y="40634"/>
                  <a:pt x="713301" y="39983"/>
                  <a:pt x="716782" y="39983"/>
                </a:cubicBezTo>
                <a:cubicBezTo>
                  <a:pt x="720951" y="39983"/>
                  <a:pt x="724433" y="40569"/>
                  <a:pt x="727225" y="41749"/>
                </a:cubicBezTo>
                <a:cubicBezTo>
                  <a:pt x="730019" y="42934"/>
                  <a:pt x="732291" y="44551"/>
                  <a:pt x="734030" y="46599"/>
                </a:cubicBezTo>
                <a:cubicBezTo>
                  <a:pt x="735768" y="48650"/>
                  <a:pt x="737014" y="51046"/>
                  <a:pt x="737762" y="53777"/>
                </a:cubicBezTo>
                <a:cubicBezTo>
                  <a:pt x="738504" y="56510"/>
                  <a:pt x="738879" y="59494"/>
                  <a:pt x="738879" y="62731"/>
                </a:cubicBezTo>
                <a:cubicBezTo>
                  <a:pt x="738879" y="64905"/>
                  <a:pt x="738757" y="67048"/>
                  <a:pt x="738504" y="69160"/>
                </a:cubicBezTo>
                <a:cubicBezTo>
                  <a:pt x="738256" y="71277"/>
                  <a:pt x="737917" y="73451"/>
                  <a:pt x="737482" y="75691"/>
                </a:cubicBezTo>
                <a:close/>
                <a:moveTo>
                  <a:pt x="840128" y="71957"/>
                </a:moveTo>
                <a:cubicBezTo>
                  <a:pt x="840128" y="76559"/>
                  <a:pt x="839693" y="81253"/>
                  <a:pt x="838829" y="86037"/>
                </a:cubicBezTo>
                <a:cubicBezTo>
                  <a:pt x="837958" y="90822"/>
                  <a:pt x="836633" y="95437"/>
                  <a:pt x="834865" y="99882"/>
                </a:cubicBezTo>
                <a:cubicBezTo>
                  <a:pt x="833095" y="104325"/>
                  <a:pt x="830841" y="108508"/>
                  <a:pt x="828105" y="112421"/>
                </a:cubicBezTo>
                <a:cubicBezTo>
                  <a:pt x="825368" y="116339"/>
                  <a:pt x="822150" y="119758"/>
                  <a:pt x="818453" y="122677"/>
                </a:cubicBezTo>
                <a:cubicBezTo>
                  <a:pt x="814756" y="125597"/>
                  <a:pt x="810563" y="127916"/>
                  <a:pt x="805871" y="129622"/>
                </a:cubicBezTo>
                <a:cubicBezTo>
                  <a:pt x="801177" y="131336"/>
                  <a:pt x="795939" y="132192"/>
                  <a:pt x="790158" y="132192"/>
                </a:cubicBezTo>
                <a:cubicBezTo>
                  <a:pt x="784192" y="132192"/>
                  <a:pt x="779080" y="131472"/>
                  <a:pt x="774821" y="130043"/>
                </a:cubicBezTo>
                <a:cubicBezTo>
                  <a:pt x="770563" y="128615"/>
                  <a:pt x="767064" y="126533"/>
                  <a:pt x="764331" y="123798"/>
                </a:cubicBezTo>
                <a:cubicBezTo>
                  <a:pt x="761599" y="121065"/>
                  <a:pt x="759578" y="117707"/>
                  <a:pt x="758272" y="113728"/>
                </a:cubicBezTo>
                <a:cubicBezTo>
                  <a:pt x="756965" y="109750"/>
                  <a:pt x="756313" y="105243"/>
                  <a:pt x="756313" y="100210"/>
                </a:cubicBezTo>
                <a:cubicBezTo>
                  <a:pt x="756313" y="95610"/>
                  <a:pt x="756731" y="90918"/>
                  <a:pt x="757573" y="86131"/>
                </a:cubicBezTo>
                <a:cubicBezTo>
                  <a:pt x="758409" y="81347"/>
                  <a:pt x="759733" y="76745"/>
                  <a:pt x="761537" y="72332"/>
                </a:cubicBezTo>
                <a:cubicBezTo>
                  <a:pt x="763338" y="67919"/>
                  <a:pt x="765590" y="63738"/>
                  <a:pt x="768294" y="59793"/>
                </a:cubicBezTo>
                <a:cubicBezTo>
                  <a:pt x="770998" y="55844"/>
                  <a:pt x="774202" y="52410"/>
                  <a:pt x="777896" y="49486"/>
                </a:cubicBezTo>
                <a:cubicBezTo>
                  <a:pt x="781593" y="46570"/>
                  <a:pt x="785794" y="44252"/>
                  <a:pt x="790485" y="42546"/>
                </a:cubicBezTo>
                <a:cubicBezTo>
                  <a:pt x="795175" y="40835"/>
                  <a:pt x="800414" y="39983"/>
                  <a:pt x="806195" y="39983"/>
                </a:cubicBezTo>
                <a:cubicBezTo>
                  <a:pt x="812160" y="39983"/>
                  <a:pt x="817272" y="40709"/>
                  <a:pt x="821536" y="42171"/>
                </a:cubicBezTo>
                <a:cubicBezTo>
                  <a:pt x="825790" y="43633"/>
                  <a:pt x="829300" y="45732"/>
                  <a:pt x="832069" y="48467"/>
                </a:cubicBezTo>
                <a:cubicBezTo>
                  <a:pt x="834834" y="51199"/>
                  <a:pt x="836871" y="54555"/>
                  <a:pt x="838178" y="58536"/>
                </a:cubicBezTo>
                <a:cubicBezTo>
                  <a:pt x="839477" y="62515"/>
                  <a:pt x="840128" y="66989"/>
                  <a:pt x="840128" y="71957"/>
                </a:cubicBezTo>
                <a:close/>
                <a:moveTo>
                  <a:pt x="823908" y="72893"/>
                </a:moveTo>
                <a:cubicBezTo>
                  <a:pt x="823908" y="69783"/>
                  <a:pt x="823580" y="66985"/>
                  <a:pt x="822928" y="64499"/>
                </a:cubicBezTo>
                <a:cubicBezTo>
                  <a:pt x="822276" y="62015"/>
                  <a:pt x="821189" y="59915"/>
                  <a:pt x="819666" y="58208"/>
                </a:cubicBezTo>
                <a:cubicBezTo>
                  <a:pt x="818143" y="56499"/>
                  <a:pt x="816157" y="55178"/>
                  <a:pt x="813701" y="54246"/>
                </a:cubicBezTo>
                <a:cubicBezTo>
                  <a:pt x="811242" y="53312"/>
                  <a:pt x="808277" y="52845"/>
                  <a:pt x="804794" y="52845"/>
                </a:cubicBezTo>
                <a:cubicBezTo>
                  <a:pt x="801065" y="52845"/>
                  <a:pt x="797677" y="53511"/>
                  <a:pt x="794632" y="54850"/>
                </a:cubicBezTo>
                <a:cubicBezTo>
                  <a:pt x="791586" y="56185"/>
                  <a:pt x="788869" y="57990"/>
                  <a:pt x="786474" y="60257"/>
                </a:cubicBezTo>
                <a:cubicBezTo>
                  <a:pt x="784080" y="62529"/>
                  <a:pt x="781999" y="65186"/>
                  <a:pt x="780229" y="68231"/>
                </a:cubicBezTo>
                <a:cubicBezTo>
                  <a:pt x="778457" y="71277"/>
                  <a:pt x="776995" y="74520"/>
                  <a:pt x="775847" y="77973"/>
                </a:cubicBezTo>
                <a:cubicBezTo>
                  <a:pt x="774699" y="81421"/>
                  <a:pt x="773842" y="84965"/>
                  <a:pt x="773284" y="88601"/>
                </a:cubicBezTo>
                <a:cubicBezTo>
                  <a:pt x="772723" y="92237"/>
                  <a:pt x="772441" y="95797"/>
                  <a:pt x="772441" y="99278"/>
                </a:cubicBezTo>
                <a:cubicBezTo>
                  <a:pt x="772441" y="102388"/>
                  <a:pt x="772788" y="105182"/>
                  <a:pt x="773467" y="107670"/>
                </a:cubicBezTo>
                <a:cubicBezTo>
                  <a:pt x="774152" y="110156"/>
                  <a:pt x="775257" y="112267"/>
                  <a:pt x="776779" y="114006"/>
                </a:cubicBezTo>
                <a:cubicBezTo>
                  <a:pt x="778302" y="115748"/>
                  <a:pt x="780276" y="117087"/>
                  <a:pt x="782701" y="118015"/>
                </a:cubicBezTo>
                <a:cubicBezTo>
                  <a:pt x="785125" y="118949"/>
                  <a:pt x="788076" y="119416"/>
                  <a:pt x="791557" y="119416"/>
                </a:cubicBezTo>
                <a:cubicBezTo>
                  <a:pt x="795344" y="119416"/>
                  <a:pt x="798750" y="118747"/>
                  <a:pt x="801764" y="117411"/>
                </a:cubicBezTo>
                <a:cubicBezTo>
                  <a:pt x="804780" y="116072"/>
                  <a:pt x="807484" y="114257"/>
                  <a:pt x="809878" y="111957"/>
                </a:cubicBezTo>
                <a:cubicBezTo>
                  <a:pt x="812272" y="109656"/>
                  <a:pt x="814356" y="106985"/>
                  <a:pt x="816124" y="103940"/>
                </a:cubicBezTo>
                <a:cubicBezTo>
                  <a:pt x="817895" y="100894"/>
                  <a:pt x="819357" y="97629"/>
                  <a:pt x="820509" y="94148"/>
                </a:cubicBezTo>
                <a:cubicBezTo>
                  <a:pt x="821657" y="90667"/>
                  <a:pt x="822515" y="87124"/>
                  <a:pt x="823072" y="83521"/>
                </a:cubicBezTo>
                <a:cubicBezTo>
                  <a:pt x="823630" y="79916"/>
                  <a:pt x="823908" y="76374"/>
                  <a:pt x="823908" y="72893"/>
                </a:cubicBezTo>
                <a:close/>
                <a:moveTo>
                  <a:pt x="938028" y="70374"/>
                </a:moveTo>
                <a:cubicBezTo>
                  <a:pt x="938028" y="73977"/>
                  <a:pt x="937686" y="78034"/>
                  <a:pt x="937001" y="82542"/>
                </a:cubicBezTo>
                <a:cubicBezTo>
                  <a:pt x="936321" y="87049"/>
                  <a:pt x="935233" y="91599"/>
                  <a:pt x="933740" y="96199"/>
                </a:cubicBezTo>
                <a:cubicBezTo>
                  <a:pt x="932249" y="100800"/>
                  <a:pt x="930337" y="105261"/>
                  <a:pt x="928004" y="109581"/>
                </a:cubicBezTo>
                <a:cubicBezTo>
                  <a:pt x="925672" y="113900"/>
                  <a:pt x="922860" y="117738"/>
                  <a:pt x="919571" y="121097"/>
                </a:cubicBezTo>
                <a:cubicBezTo>
                  <a:pt x="916272" y="124453"/>
                  <a:pt x="912467" y="127141"/>
                  <a:pt x="908147" y="129162"/>
                </a:cubicBezTo>
                <a:cubicBezTo>
                  <a:pt x="903824" y="131181"/>
                  <a:pt x="898932" y="132192"/>
                  <a:pt x="893463" y="132192"/>
                </a:cubicBezTo>
                <a:cubicBezTo>
                  <a:pt x="890665" y="132192"/>
                  <a:pt x="888120" y="131908"/>
                  <a:pt x="885816" y="131350"/>
                </a:cubicBezTo>
                <a:cubicBezTo>
                  <a:pt x="883516" y="130793"/>
                  <a:pt x="881403" y="130014"/>
                  <a:pt x="879480" y="129017"/>
                </a:cubicBezTo>
                <a:cubicBezTo>
                  <a:pt x="877551" y="128024"/>
                  <a:pt x="875779" y="126861"/>
                  <a:pt x="874163" y="125522"/>
                </a:cubicBezTo>
                <a:cubicBezTo>
                  <a:pt x="872546" y="124182"/>
                  <a:pt x="871057" y="122710"/>
                  <a:pt x="869689" y="121097"/>
                </a:cubicBezTo>
                <a:lnTo>
                  <a:pt x="861761" y="161370"/>
                </a:lnTo>
                <a:cubicBezTo>
                  <a:pt x="861638" y="161867"/>
                  <a:pt x="861437" y="162303"/>
                  <a:pt x="861157" y="162677"/>
                </a:cubicBezTo>
                <a:cubicBezTo>
                  <a:pt x="860876" y="163052"/>
                  <a:pt x="860425" y="163362"/>
                  <a:pt x="859803" y="163609"/>
                </a:cubicBezTo>
                <a:cubicBezTo>
                  <a:pt x="859183" y="163858"/>
                  <a:pt x="858359" y="164041"/>
                  <a:pt x="857333" y="164168"/>
                </a:cubicBezTo>
                <a:cubicBezTo>
                  <a:pt x="856307" y="164294"/>
                  <a:pt x="855019" y="164355"/>
                  <a:pt x="853467" y="164355"/>
                </a:cubicBezTo>
                <a:cubicBezTo>
                  <a:pt x="852034" y="164355"/>
                  <a:pt x="850836" y="164294"/>
                  <a:pt x="849878" y="164168"/>
                </a:cubicBezTo>
                <a:cubicBezTo>
                  <a:pt x="848913" y="164041"/>
                  <a:pt x="848149" y="163858"/>
                  <a:pt x="847592" y="163609"/>
                </a:cubicBezTo>
                <a:cubicBezTo>
                  <a:pt x="847030" y="163362"/>
                  <a:pt x="846674" y="163052"/>
                  <a:pt x="846519" y="162677"/>
                </a:cubicBezTo>
                <a:cubicBezTo>
                  <a:pt x="846364" y="162303"/>
                  <a:pt x="846317" y="161867"/>
                  <a:pt x="846378" y="161370"/>
                </a:cubicBezTo>
                <a:lnTo>
                  <a:pt x="869966" y="44082"/>
                </a:lnTo>
                <a:cubicBezTo>
                  <a:pt x="870091" y="43089"/>
                  <a:pt x="870715" y="42377"/>
                  <a:pt x="871830" y="41941"/>
                </a:cubicBezTo>
                <a:cubicBezTo>
                  <a:pt x="872950" y="41505"/>
                  <a:pt x="874814" y="41289"/>
                  <a:pt x="877424" y="41289"/>
                </a:cubicBezTo>
                <a:cubicBezTo>
                  <a:pt x="878731" y="41289"/>
                  <a:pt x="879786" y="41333"/>
                  <a:pt x="880597" y="41425"/>
                </a:cubicBezTo>
                <a:cubicBezTo>
                  <a:pt x="881403" y="41519"/>
                  <a:pt x="882059" y="41674"/>
                  <a:pt x="882555" y="41890"/>
                </a:cubicBezTo>
                <a:cubicBezTo>
                  <a:pt x="883052" y="42110"/>
                  <a:pt x="883362" y="42402"/>
                  <a:pt x="883491" y="42775"/>
                </a:cubicBezTo>
                <a:cubicBezTo>
                  <a:pt x="883613" y="43150"/>
                  <a:pt x="883642" y="43586"/>
                  <a:pt x="883577" y="44082"/>
                </a:cubicBezTo>
                <a:lnTo>
                  <a:pt x="880409" y="60027"/>
                </a:lnTo>
                <a:cubicBezTo>
                  <a:pt x="881280" y="57975"/>
                  <a:pt x="882757" y="55786"/>
                  <a:pt x="884837" y="53453"/>
                </a:cubicBezTo>
                <a:cubicBezTo>
                  <a:pt x="886921" y="51120"/>
                  <a:pt x="889405" y="48946"/>
                  <a:pt x="892296" y="46927"/>
                </a:cubicBezTo>
                <a:cubicBezTo>
                  <a:pt x="895188" y="44906"/>
                  <a:pt x="898406" y="43248"/>
                  <a:pt x="901948" y="41941"/>
                </a:cubicBezTo>
                <a:cubicBezTo>
                  <a:pt x="905490" y="40634"/>
                  <a:pt x="909095" y="39983"/>
                  <a:pt x="912762" y="39983"/>
                </a:cubicBezTo>
                <a:cubicBezTo>
                  <a:pt x="917482" y="39983"/>
                  <a:pt x="921445" y="40789"/>
                  <a:pt x="924649" y="42405"/>
                </a:cubicBezTo>
                <a:cubicBezTo>
                  <a:pt x="927849" y="44021"/>
                  <a:pt x="930445" y="46185"/>
                  <a:pt x="932433" y="48885"/>
                </a:cubicBezTo>
                <a:cubicBezTo>
                  <a:pt x="934423" y="51589"/>
                  <a:pt x="935853" y="54792"/>
                  <a:pt x="936725" y="58490"/>
                </a:cubicBezTo>
                <a:cubicBezTo>
                  <a:pt x="937592" y="62187"/>
                  <a:pt x="938028" y="66151"/>
                  <a:pt x="938028" y="70374"/>
                </a:cubicBezTo>
                <a:close/>
                <a:moveTo>
                  <a:pt x="921900" y="71400"/>
                </a:moveTo>
                <a:cubicBezTo>
                  <a:pt x="921900" y="68728"/>
                  <a:pt x="921664" y="66273"/>
                  <a:pt x="921201" y="64034"/>
                </a:cubicBezTo>
                <a:cubicBezTo>
                  <a:pt x="920733" y="61799"/>
                  <a:pt x="919985" y="59868"/>
                  <a:pt x="918962" y="58252"/>
                </a:cubicBezTo>
                <a:cubicBezTo>
                  <a:pt x="917936" y="56640"/>
                  <a:pt x="916600" y="55394"/>
                  <a:pt x="914955" y="54523"/>
                </a:cubicBezTo>
                <a:cubicBezTo>
                  <a:pt x="913309" y="53655"/>
                  <a:pt x="911269" y="53220"/>
                  <a:pt x="908845" y="53220"/>
                </a:cubicBezTo>
                <a:cubicBezTo>
                  <a:pt x="905486" y="53220"/>
                  <a:pt x="902070" y="54152"/>
                  <a:pt x="898589" y="56013"/>
                </a:cubicBezTo>
                <a:cubicBezTo>
                  <a:pt x="895108" y="57882"/>
                  <a:pt x="891879" y="60492"/>
                  <a:pt x="888895" y="63847"/>
                </a:cubicBezTo>
                <a:cubicBezTo>
                  <a:pt x="885910" y="67205"/>
                  <a:pt x="883253" y="71165"/>
                  <a:pt x="880921" y="75734"/>
                </a:cubicBezTo>
                <a:cubicBezTo>
                  <a:pt x="878587" y="80303"/>
                  <a:pt x="876896" y="85289"/>
                  <a:pt x="875840" y="90699"/>
                </a:cubicBezTo>
                <a:lnTo>
                  <a:pt x="872763" y="106085"/>
                </a:lnTo>
                <a:cubicBezTo>
                  <a:pt x="875686" y="110438"/>
                  <a:pt x="878825" y="113682"/>
                  <a:pt x="882180" y="115827"/>
                </a:cubicBezTo>
                <a:cubicBezTo>
                  <a:pt x="885539" y="117969"/>
                  <a:pt x="889331" y="119041"/>
                  <a:pt x="893556" y="119041"/>
                </a:cubicBezTo>
                <a:cubicBezTo>
                  <a:pt x="896850" y="119041"/>
                  <a:pt x="899849" y="118264"/>
                  <a:pt x="902552" y="116708"/>
                </a:cubicBezTo>
                <a:cubicBezTo>
                  <a:pt x="905256" y="115154"/>
                  <a:pt x="907650" y="113072"/>
                  <a:pt x="909732" y="110463"/>
                </a:cubicBezTo>
                <a:cubicBezTo>
                  <a:pt x="911812" y="107853"/>
                  <a:pt x="913615" y="104905"/>
                  <a:pt x="915138" y="101607"/>
                </a:cubicBezTo>
                <a:cubicBezTo>
                  <a:pt x="916661" y="98312"/>
                  <a:pt x="917936" y="94894"/>
                  <a:pt x="918962" y="91350"/>
                </a:cubicBezTo>
                <a:cubicBezTo>
                  <a:pt x="919985" y="87808"/>
                  <a:pt x="920733" y="84294"/>
                  <a:pt x="921201" y="80813"/>
                </a:cubicBezTo>
                <a:cubicBezTo>
                  <a:pt x="921664" y="77332"/>
                  <a:pt x="921900" y="74193"/>
                  <a:pt x="921900" y="71400"/>
                </a:cubicBezTo>
                <a:close/>
                <a:moveTo>
                  <a:pt x="1023429" y="128085"/>
                </a:moveTo>
                <a:cubicBezTo>
                  <a:pt x="1023304" y="128582"/>
                  <a:pt x="1023088" y="129003"/>
                  <a:pt x="1022778" y="129345"/>
                </a:cubicBezTo>
                <a:cubicBezTo>
                  <a:pt x="1022464" y="129690"/>
                  <a:pt x="1021983" y="129982"/>
                  <a:pt x="1021332" y="130230"/>
                </a:cubicBezTo>
                <a:cubicBezTo>
                  <a:pt x="1020679" y="130479"/>
                  <a:pt x="1019854" y="130666"/>
                  <a:pt x="1018861" y="130793"/>
                </a:cubicBezTo>
                <a:cubicBezTo>
                  <a:pt x="1017868" y="130915"/>
                  <a:pt x="1016590" y="130976"/>
                  <a:pt x="1015039" y="130976"/>
                </a:cubicBezTo>
                <a:cubicBezTo>
                  <a:pt x="1013544" y="130976"/>
                  <a:pt x="1012320" y="130915"/>
                  <a:pt x="1011356" y="130793"/>
                </a:cubicBezTo>
                <a:cubicBezTo>
                  <a:pt x="1010391" y="130666"/>
                  <a:pt x="1009649" y="130479"/>
                  <a:pt x="1009119" y="130230"/>
                </a:cubicBezTo>
                <a:cubicBezTo>
                  <a:pt x="1008591" y="129982"/>
                  <a:pt x="1008248" y="129690"/>
                  <a:pt x="1008095" y="129345"/>
                </a:cubicBezTo>
                <a:cubicBezTo>
                  <a:pt x="1007936" y="129003"/>
                  <a:pt x="1007920" y="128582"/>
                  <a:pt x="1008044" y="128085"/>
                </a:cubicBezTo>
                <a:lnTo>
                  <a:pt x="1015320" y="91258"/>
                </a:lnTo>
                <a:lnTo>
                  <a:pt x="974017" y="91258"/>
                </a:lnTo>
                <a:lnTo>
                  <a:pt x="966647" y="128085"/>
                </a:lnTo>
                <a:cubicBezTo>
                  <a:pt x="966525" y="128582"/>
                  <a:pt x="966309" y="129003"/>
                  <a:pt x="965995" y="129345"/>
                </a:cubicBezTo>
                <a:cubicBezTo>
                  <a:pt x="965683" y="129690"/>
                  <a:pt x="965222" y="129982"/>
                  <a:pt x="964602" y="130230"/>
                </a:cubicBezTo>
                <a:cubicBezTo>
                  <a:pt x="963980" y="130479"/>
                  <a:pt x="963156" y="130666"/>
                  <a:pt x="962129" y="130793"/>
                </a:cubicBezTo>
                <a:cubicBezTo>
                  <a:pt x="961099" y="130915"/>
                  <a:pt x="959843" y="130976"/>
                  <a:pt x="958353" y="130976"/>
                </a:cubicBezTo>
                <a:cubicBezTo>
                  <a:pt x="956798" y="130976"/>
                  <a:pt x="955538" y="130915"/>
                  <a:pt x="954577" y="130793"/>
                </a:cubicBezTo>
                <a:cubicBezTo>
                  <a:pt x="953615" y="130666"/>
                  <a:pt x="952870" y="130479"/>
                  <a:pt x="952340" y="130230"/>
                </a:cubicBezTo>
                <a:cubicBezTo>
                  <a:pt x="951812" y="129982"/>
                  <a:pt x="951469" y="129690"/>
                  <a:pt x="951315" y="129345"/>
                </a:cubicBezTo>
                <a:cubicBezTo>
                  <a:pt x="951156" y="129003"/>
                  <a:pt x="951142" y="128582"/>
                  <a:pt x="951265" y="128085"/>
                </a:cubicBezTo>
                <a:lnTo>
                  <a:pt x="967954" y="44176"/>
                </a:lnTo>
                <a:cubicBezTo>
                  <a:pt x="968015" y="43676"/>
                  <a:pt x="968203" y="43262"/>
                  <a:pt x="968513" y="42920"/>
                </a:cubicBezTo>
                <a:cubicBezTo>
                  <a:pt x="968825" y="42575"/>
                  <a:pt x="969307" y="42269"/>
                  <a:pt x="969959" y="41984"/>
                </a:cubicBezTo>
                <a:cubicBezTo>
                  <a:pt x="970610" y="41703"/>
                  <a:pt x="971450" y="41519"/>
                  <a:pt x="972476" y="41425"/>
                </a:cubicBezTo>
                <a:cubicBezTo>
                  <a:pt x="973501" y="41333"/>
                  <a:pt x="974758" y="41289"/>
                  <a:pt x="976252" y="41289"/>
                </a:cubicBezTo>
                <a:cubicBezTo>
                  <a:pt x="977743" y="41289"/>
                  <a:pt x="978973" y="41333"/>
                  <a:pt x="979935" y="41425"/>
                </a:cubicBezTo>
                <a:cubicBezTo>
                  <a:pt x="980900" y="41519"/>
                  <a:pt x="981648" y="41703"/>
                  <a:pt x="982178" y="41984"/>
                </a:cubicBezTo>
                <a:cubicBezTo>
                  <a:pt x="982703" y="42269"/>
                  <a:pt x="983045" y="42575"/>
                  <a:pt x="983200" y="42920"/>
                </a:cubicBezTo>
                <a:cubicBezTo>
                  <a:pt x="983355" y="43262"/>
                  <a:pt x="983402" y="43676"/>
                  <a:pt x="983337" y="44176"/>
                </a:cubicBezTo>
                <a:lnTo>
                  <a:pt x="976532" y="78301"/>
                </a:lnTo>
                <a:lnTo>
                  <a:pt x="1017930" y="78301"/>
                </a:lnTo>
                <a:lnTo>
                  <a:pt x="1024732" y="44176"/>
                </a:lnTo>
                <a:cubicBezTo>
                  <a:pt x="1024798" y="43676"/>
                  <a:pt x="1024986" y="43262"/>
                  <a:pt x="1025294" y="42920"/>
                </a:cubicBezTo>
                <a:cubicBezTo>
                  <a:pt x="1025604" y="42575"/>
                  <a:pt x="1026087" y="42269"/>
                  <a:pt x="1026738" y="41984"/>
                </a:cubicBezTo>
                <a:cubicBezTo>
                  <a:pt x="1027390" y="41703"/>
                  <a:pt x="1028229" y="41519"/>
                  <a:pt x="1029255" y="41425"/>
                </a:cubicBezTo>
                <a:cubicBezTo>
                  <a:pt x="1030280" y="41333"/>
                  <a:pt x="1031541" y="41289"/>
                  <a:pt x="1033031" y="41289"/>
                </a:cubicBezTo>
                <a:cubicBezTo>
                  <a:pt x="1034526" y="41289"/>
                  <a:pt x="1035749" y="41333"/>
                  <a:pt x="1036714" y="41425"/>
                </a:cubicBezTo>
                <a:cubicBezTo>
                  <a:pt x="1037679" y="41519"/>
                  <a:pt x="1038427" y="41703"/>
                  <a:pt x="1038953" y="41984"/>
                </a:cubicBezTo>
                <a:cubicBezTo>
                  <a:pt x="1039483" y="42269"/>
                  <a:pt x="1039821" y="42575"/>
                  <a:pt x="1039979" y="42920"/>
                </a:cubicBezTo>
                <a:cubicBezTo>
                  <a:pt x="1040134" y="43262"/>
                  <a:pt x="1040181" y="43676"/>
                  <a:pt x="1040120" y="44176"/>
                </a:cubicBezTo>
                <a:close/>
                <a:moveTo>
                  <a:pt x="1150506" y="128085"/>
                </a:moveTo>
                <a:cubicBezTo>
                  <a:pt x="1150384" y="128582"/>
                  <a:pt x="1150182" y="129003"/>
                  <a:pt x="1149902" y="129345"/>
                </a:cubicBezTo>
                <a:cubicBezTo>
                  <a:pt x="1149621" y="129690"/>
                  <a:pt x="1149152" y="129982"/>
                  <a:pt x="1148501" y="130230"/>
                </a:cubicBezTo>
                <a:cubicBezTo>
                  <a:pt x="1147849" y="130479"/>
                  <a:pt x="1147011" y="130666"/>
                  <a:pt x="1145985" y="130793"/>
                </a:cubicBezTo>
                <a:cubicBezTo>
                  <a:pt x="1144958" y="130915"/>
                  <a:pt x="1143703" y="130976"/>
                  <a:pt x="1142207" y="130976"/>
                </a:cubicBezTo>
                <a:cubicBezTo>
                  <a:pt x="1140718" y="130976"/>
                  <a:pt x="1139486" y="130915"/>
                  <a:pt x="1138529" y="130793"/>
                </a:cubicBezTo>
                <a:cubicBezTo>
                  <a:pt x="1137564" y="130666"/>
                  <a:pt x="1136802" y="130479"/>
                  <a:pt x="1136243" y="130230"/>
                </a:cubicBezTo>
                <a:cubicBezTo>
                  <a:pt x="1135681" y="129982"/>
                  <a:pt x="1135326" y="129690"/>
                  <a:pt x="1135171" y="129345"/>
                </a:cubicBezTo>
                <a:cubicBezTo>
                  <a:pt x="1135012" y="129003"/>
                  <a:pt x="1134998" y="128582"/>
                  <a:pt x="1135123" y="128085"/>
                </a:cubicBezTo>
                <a:lnTo>
                  <a:pt x="1151813" y="44176"/>
                </a:lnTo>
                <a:cubicBezTo>
                  <a:pt x="1151873" y="43676"/>
                  <a:pt x="1152076" y="43262"/>
                  <a:pt x="1152418" y="42920"/>
                </a:cubicBezTo>
                <a:cubicBezTo>
                  <a:pt x="1152760" y="42575"/>
                  <a:pt x="1153243" y="42269"/>
                  <a:pt x="1153865" y="41984"/>
                </a:cubicBezTo>
                <a:cubicBezTo>
                  <a:pt x="1154485" y="41703"/>
                  <a:pt x="1155309" y="41519"/>
                  <a:pt x="1156335" y="41425"/>
                </a:cubicBezTo>
                <a:cubicBezTo>
                  <a:pt x="1157360" y="41333"/>
                  <a:pt x="1158617" y="41289"/>
                  <a:pt x="1160107" y="41289"/>
                </a:cubicBezTo>
                <a:cubicBezTo>
                  <a:pt x="1161602" y="41289"/>
                  <a:pt x="1162829" y="41333"/>
                  <a:pt x="1163794" y="41425"/>
                </a:cubicBezTo>
                <a:cubicBezTo>
                  <a:pt x="1164756" y="41519"/>
                  <a:pt x="1165504" y="41703"/>
                  <a:pt x="1166029" y="41984"/>
                </a:cubicBezTo>
                <a:cubicBezTo>
                  <a:pt x="1166559" y="42269"/>
                  <a:pt x="1166918" y="42575"/>
                  <a:pt x="1167106" y="42920"/>
                </a:cubicBezTo>
                <a:cubicBezTo>
                  <a:pt x="1167289" y="43262"/>
                  <a:pt x="1167354" y="43676"/>
                  <a:pt x="1167287" y="44176"/>
                </a:cubicBezTo>
                <a:close/>
                <a:moveTo>
                  <a:pt x="1125054" y="95642"/>
                </a:moveTo>
                <a:cubicBezTo>
                  <a:pt x="1125054" y="101672"/>
                  <a:pt x="1123982" y="106953"/>
                  <a:pt x="1121840" y="111489"/>
                </a:cubicBezTo>
                <a:cubicBezTo>
                  <a:pt x="1119691" y="116025"/>
                  <a:pt x="1116771" y="119820"/>
                  <a:pt x="1113074" y="122865"/>
                </a:cubicBezTo>
                <a:cubicBezTo>
                  <a:pt x="1109376" y="125911"/>
                  <a:pt x="1105052" y="128207"/>
                  <a:pt x="1100118" y="129763"/>
                </a:cubicBezTo>
                <a:cubicBezTo>
                  <a:pt x="1095175" y="131315"/>
                  <a:pt x="1089871" y="132096"/>
                  <a:pt x="1084216" y="132096"/>
                </a:cubicBezTo>
                <a:cubicBezTo>
                  <a:pt x="1078376" y="132096"/>
                  <a:pt x="1073467" y="131285"/>
                  <a:pt x="1069489" y="129669"/>
                </a:cubicBezTo>
                <a:cubicBezTo>
                  <a:pt x="1065506" y="128056"/>
                  <a:pt x="1062418" y="125817"/>
                  <a:pt x="1060212" y="122958"/>
                </a:cubicBezTo>
                <a:cubicBezTo>
                  <a:pt x="1058000" y="120101"/>
                  <a:pt x="1056623" y="116665"/>
                  <a:pt x="1056064" y="112656"/>
                </a:cubicBezTo>
                <a:cubicBezTo>
                  <a:pt x="1055507" y="108649"/>
                  <a:pt x="1055722" y="104189"/>
                  <a:pt x="1056715" y="99278"/>
                </a:cubicBezTo>
                <a:lnTo>
                  <a:pt x="1067714" y="44176"/>
                </a:lnTo>
                <a:cubicBezTo>
                  <a:pt x="1067778" y="43676"/>
                  <a:pt x="1067966" y="43262"/>
                  <a:pt x="1068275" y="42920"/>
                </a:cubicBezTo>
                <a:cubicBezTo>
                  <a:pt x="1068585" y="42575"/>
                  <a:pt x="1069067" y="42269"/>
                  <a:pt x="1069719" y="41984"/>
                </a:cubicBezTo>
                <a:cubicBezTo>
                  <a:pt x="1070370" y="41703"/>
                  <a:pt x="1071209" y="41519"/>
                  <a:pt x="1072235" y="41425"/>
                </a:cubicBezTo>
                <a:cubicBezTo>
                  <a:pt x="1073260" y="41333"/>
                  <a:pt x="1074521" y="41289"/>
                  <a:pt x="1076015" y="41289"/>
                </a:cubicBezTo>
                <a:cubicBezTo>
                  <a:pt x="1077505" y="41289"/>
                  <a:pt x="1078733" y="41333"/>
                  <a:pt x="1079695" y="41425"/>
                </a:cubicBezTo>
                <a:cubicBezTo>
                  <a:pt x="1080660" y="41519"/>
                  <a:pt x="1081408" y="41703"/>
                  <a:pt x="1081934" y="41984"/>
                </a:cubicBezTo>
                <a:cubicBezTo>
                  <a:pt x="1082463" y="42269"/>
                  <a:pt x="1082801" y="42575"/>
                  <a:pt x="1082960" y="42920"/>
                </a:cubicBezTo>
                <a:cubicBezTo>
                  <a:pt x="1083115" y="43262"/>
                  <a:pt x="1083161" y="43676"/>
                  <a:pt x="1083099" y="44176"/>
                </a:cubicBezTo>
                <a:lnTo>
                  <a:pt x="1077225" y="74106"/>
                </a:lnTo>
                <a:cubicBezTo>
                  <a:pt x="1079712" y="73358"/>
                  <a:pt x="1082434" y="72785"/>
                  <a:pt x="1085385" y="72379"/>
                </a:cubicBezTo>
                <a:cubicBezTo>
                  <a:pt x="1088335" y="71975"/>
                  <a:pt x="1091366" y="71773"/>
                  <a:pt x="1094472" y="71773"/>
                </a:cubicBezTo>
                <a:cubicBezTo>
                  <a:pt x="1099382" y="71773"/>
                  <a:pt x="1103735" y="72350"/>
                  <a:pt x="1107525" y="73498"/>
                </a:cubicBezTo>
                <a:cubicBezTo>
                  <a:pt x="1111314" y="74650"/>
                  <a:pt x="1114503" y="76249"/>
                  <a:pt x="1117081" y="78301"/>
                </a:cubicBezTo>
                <a:cubicBezTo>
                  <a:pt x="1119662" y="80352"/>
                  <a:pt x="1121633" y="82836"/>
                  <a:pt x="1123003" y="85756"/>
                </a:cubicBezTo>
                <a:cubicBezTo>
                  <a:pt x="1124371" y="88679"/>
                  <a:pt x="1125054" y="91974"/>
                  <a:pt x="1125054" y="95642"/>
                </a:cubicBezTo>
                <a:close/>
                <a:moveTo>
                  <a:pt x="1109297" y="97413"/>
                </a:moveTo>
                <a:cubicBezTo>
                  <a:pt x="1109297" y="95235"/>
                  <a:pt x="1108909" y="93324"/>
                  <a:pt x="1108135" y="91678"/>
                </a:cubicBezTo>
                <a:cubicBezTo>
                  <a:pt x="1107357" y="90033"/>
                  <a:pt x="1106222" y="88632"/>
                  <a:pt x="1104729" y="87484"/>
                </a:cubicBezTo>
                <a:cubicBezTo>
                  <a:pt x="1103238" y="86336"/>
                  <a:pt x="1101403" y="85465"/>
                  <a:pt x="1099229" y="84875"/>
                </a:cubicBezTo>
                <a:cubicBezTo>
                  <a:pt x="1097050" y="84284"/>
                  <a:pt x="1094594" y="83986"/>
                  <a:pt x="1091862" y="83986"/>
                </a:cubicBezTo>
                <a:cubicBezTo>
                  <a:pt x="1088629" y="83986"/>
                  <a:pt x="1085602" y="84219"/>
                  <a:pt x="1082775" y="84683"/>
                </a:cubicBezTo>
                <a:cubicBezTo>
                  <a:pt x="1079946" y="85151"/>
                  <a:pt x="1077254" y="85793"/>
                  <a:pt x="1074708" y="86595"/>
                </a:cubicBezTo>
                <a:lnTo>
                  <a:pt x="1072005" y="99466"/>
                </a:lnTo>
                <a:cubicBezTo>
                  <a:pt x="1070637" y="106302"/>
                  <a:pt x="1071181" y="111414"/>
                  <a:pt x="1073636" y="114801"/>
                </a:cubicBezTo>
                <a:cubicBezTo>
                  <a:pt x="1076091" y="118189"/>
                  <a:pt x="1080177" y="119881"/>
                  <a:pt x="1085894" y="119881"/>
                </a:cubicBezTo>
                <a:cubicBezTo>
                  <a:pt x="1089253" y="119881"/>
                  <a:pt x="1092359" y="119369"/>
                  <a:pt x="1095222" y="118343"/>
                </a:cubicBezTo>
                <a:cubicBezTo>
                  <a:pt x="1098077" y="117318"/>
                  <a:pt x="1100549" y="115827"/>
                  <a:pt x="1102633" y="113869"/>
                </a:cubicBezTo>
                <a:cubicBezTo>
                  <a:pt x="1104715" y="111910"/>
                  <a:pt x="1106345" y="109546"/>
                  <a:pt x="1107529" y="106781"/>
                </a:cubicBezTo>
                <a:cubicBezTo>
                  <a:pt x="1108710" y="104019"/>
                  <a:pt x="1109297" y="100894"/>
                  <a:pt x="1109297" y="97413"/>
                </a:cubicBezTo>
                <a:close/>
                <a:moveTo>
                  <a:pt x="1258075" y="61330"/>
                </a:moveTo>
                <a:cubicBezTo>
                  <a:pt x="1258075" y="65621"/>
                  <a:pt x="1257080" y="69473"/>
                  <a:pt x="1255090" y="72893"/>
                </a:cubicBezTo>
                <a:cubicBezTo>
                  <a:pt x="1253103" y="76310"/>
                  <a:pt x="1249996" y="79229"/>
                  <a:pt x="1245770" y="81656"/>
                </a:cubicBezTo>
                <a:cubicBezTo>
                  <a:pt x="1241539" y="84078"/>
                  <a:pt x="1236136" y="85944"/>
                  <a:pt x="1229549" y="87247"/>
                </a:cubicBezTo>
                <a:cubicBezTo>
                  <a:pt x="1222960" y="88554"/>
                  <a:pt x="1215065" y="89205"/>
                  <a:pt x="1205860" y="89205"/>
                </a:cubicBezTo>
                <a:lnTo>
                  <a:pt x="1195982" y="89205"/>
                </a:lnTo>
                <a:cubicBezTo>
                  <a:pt x="1195547" y="91260"/>
                  <a:pt x="1195251" y="93251"/>
                  <a:pt x="1195100" y="95174"/>
                </a:cubicBezTo>
                <a:cubicBezTo>
                  <a:pt x="1194941" y="97103"/>
                  <a:pt x="1194862" y="98907"/>
                  <a:pt x="1194862" y="100584"/>
                </a:cubicBezTo>
                <a:cubicBezTo>
                  <a:pt x="1194862" y="106799"/>
                  <a:pt x="1196403" y="111550"/>
                  <a:pt x="1199477" y="114848"/>
                </a:cubicBezTo>
                <a:cubicBezTo>
                  <a:pt x="1202556" y="118142"/>
                  <a:pt x="1207541" y="119791"/>
                  <a:pt x="1214439" y="119791"/>
                </a:cubicBezTo>
                <a:cubicBezTo>
                  <a:pt x="1218417" y="119791"/>
                  <a:pt x="1221992" y="119492"/>
                  <a:pt x="1225163" y="118902"/>
                </a:cubicBezTo>
                <a:cubicBezTo>
                  <a:pt x="1228335" y="118311"/>
                  <a:pt x="1231081" y="117674"/>
                  <a:pt x="1233414" y="116990"/>
                </a:cubicBezTo>
                <a:cubicBezTo>
                  <a:pt x="1235747" y="116310"/>
                  <a:pt x="1237658" y="115668"/>
                  <a:pt x="1239150" y="115078"/>
                </a:cubicBezTo>
                <a:cubicBezTo>
                  <a:pt x="1240643" y="114487"/>
                  <a:pt x="1241665" y="114196"/>
                  <a:pt x="1242224" y="114196"/>
                </a:cubicBezTo>
                <a:cubicBezTo>
                  <a:pt x="1242782" y="114196"/>
                  <a:pt x="1243204" y="114394"/>
                  <a:pt x="1243484" y="114801"/>
                </a:cubicBezTo>
                <a:cubicBezTo>
                  <a:pt x="1243765" y="115205"/>
                  <a:pt x="1243904" y="115780"/>
                  <a:pt x="1243904" y="116525"/>
                </a:cubicBezTo>
                <a:cubicBezTo>
                  <a:pt x="1243904" y="117144"/>
                  <a:pt x="1243843" y="117893"/>
                  <a:pt x="1243718" y="118764"/>
                </a:cubicBezTo>
                <a:cubicBezTo>
                  <a:pt x="1243592" y="119636"/>
                  <a:pt x="1243407" y="120521"/>
                  <a:pt x="1243156" y="121421"/>
                </a:cubicBezTo>
                <a:cubicBezTo>
                  <a:pt x="1242904" y="122322"/>
                  <a:pt x="1242580" y="123178"/>
                  <a:pt x="1242177" y="123984"/>
                </a:cubicBezTo>
                <a:cubicBezTo>
                  <a:pt x="1241773" y="124794"/>
                  <a:pt x="1241324" y="125475"/>
                  <a:pt x="1240827" y="126033"/>
                </a:cubicBezTo>
                <a:cubicBezTo>
                  <a:pt x="1240077" y="126782"/>
                  <a:pt x="1238757" y="127516"/>
                  <a:pt x="1236864" y="128229"/>
                </a:cubicBezTo>
                <a:cubicBezTo>
                  <a:pt x="1234970" y="128942"/>
                  <a:pt x="1232716" y="129594"/>
                  <a:pt x="1230106" y="130184"/>
                </a:cubicBezTo>
                <a:cubicBezTo>
                  <a:pt x="1227496" y="130771"/>
                  <a:pt x="1224637" y="131256"/>
                  <a:pt x="1221527" y="131631"/>
                </a:cubicBezTo>
                <a:cubicBezTo>
                  <a:pt x="1218417" y="132006"/>
                  <a:pt x="1215310" y="132192"/>
                  <a:pt x="1212202" y="132192"/>
                </a:cubicBezTo>
                <a:cubicBezTo>
                  <a:pt x="1206670" y="132192"/>
                  <a:pt x="1201820" y="131570"/>
                  <a:pt x="1197658" y="130324"/>
                </a:cubicBezTo>
                <a:cubicBezTo>
                  <a:pt x="1193494" y="129078"/>
                  <a:pt x="1190027" y="127167"/>
                  <a:pt x="1187266" y="124590"/>
                </a:cubicBezTo>
                <a:cubicBezTo>
                  <a:pt x="1184498" y="122008"/>
                  <a:pt x="1182431" y="118794"/>
                  <a:pt x="1181063" y="114938"/>
                </a:cubicBezTo>
                <a:cubicBezTo>
                  <a:pt x="1179692" y="111090"/>
                  <a:pt x="1179011" y="106550"/>
                  <a:pt x="1179011" y="101326"/>
                </a:cubicBezTo>
                <a:cubicBezTo>
                  <a:pt x="1179011" y="97288"/>
                  <a:pt x="1179400" y="92949"/>
                  <a:pt x="1180177" y="88319"/>
                </a:cubicBezTo>
                <a:cubicBezTo>
                  <a:pt x="1180955" y="83690"/>
                  <a:pt x="1182182" y="79108"/>
                  <a:pt x="1183860" y="74567"/>
                </a:cubicBezTo>
                <a:cubicBezTo>
                  <a:pt x="1185537" y="70031"/>
                  <a:pt x="1187715" y="65682"/>
                  <a:pt x="1190387" y="61514"/>
                </a:cubicBezTo>
                <a:cubicBezTo>
                  <a:pt x="1193059" y="57352"/>
                  <a:pt x="1196248" y="53683"/>
                  <a:pt x="1199944" y="50512"/>
                </a:cubicBezTo>
                <a:cubicBezTo>
                  <a:pt x="1203642" y="47345"/>
                  <a:pt x="1207915" y="44796"/>
                  <a:pt x="1212761" y="42869"/>
                </a:cubicBezTo>
                <a:cubicBezTo>
                  <a:pt x="1217607" y="40944"/>
                  <a:pt x="1223079" y="39983"/>
                  <a:pt x="1229173" y="39983"/>
                </a:cubicBezTo>
                <a:cubicBezTo>
                  <a:pt x="1234393" y="39983"/>
                  <a:pt x="1238822" y="40634"/>
                  <a:pt x="1242458" y="41941"/>
                </a:cubicBezTo>
                <a:cubicBezTo>
                  <a:pt x="1246094" y="43248"/>
                  <a:pt x="1249078" y="44922"/>
                  <a:pt x="1251412" y="46974"/>
                </a:cubicBezTo>
                <a:cubicBezTo>
                  <a:pt x="1253740" y="49025"/>
                  <a:pt x="1255432" y="51307"/>
                  <a:pt x="1256490" y="53824"/>
                </a:cubicBezTo>
                <a:cubicBezTo>
                  <a:pt x="1257549" y="56340"/>
                  <a:pt x="1258075" y="58842"/>
                  <a:pt x="1258075" y="61330"/>
                </a:cubicBezTo>
                <a:close/>
                <a:moveTo>
                  <a:pt x="1242321" y="62731"/>
                </a:moveTo>
                <a:cubicBezTo>
                  <a:pt x="1242321" y="59558"/>
                  <a:pt x="1241079" y="56995"/>
                  <a:pt x="1238591" y="55037"/>
                </a:cubicBezTo>
                <a:cubicBezTo>
                  <a:pt x="1236104" y="53079"/>
                  <a:pt x="1232558" y="52100"/>
                  <a:pt x="1227961" y="52100"/>
                </a:cubicBezTo>
                <a:cubicBezTo>
                  <a:pt x="1223917" y="52100"/>
                  <a:pt x="1220346" y="52798"/>
                  <a:pt x="1217239" y="54199"/>
                </a:cubicBezTo>
                <a:cubicBezTo>
                  <a:pt x="1214129" y="55598"/>
                  <a:pt x="1211382" y="57474"/>
                  <a:pt x="1208988" y="59840"/>
                </a:cubicBezTo>
                <a:cubicBezTo>
                  <a:pt x="1206594" y="62201"/>
                  <a:pt x="1204538" y="64952"/>
                  <a:pt x="1202832" y="68088"/>
                </a:cubicBezTo>
                <a:cubicBezTo>
                  <a:pt x="1201122" y="71230"/>
                  <a:pt x="1199740" y="74538"/>
                  <a:pt x="1198685" y="78020"/>
                </a:cubicBezTo>
                <a:lnTo>
                  <a:pt x="1208193" y="78020"/>
                </a:lnTo>
                <a:cubicBezTo>
                  <a:pt x="1214720" y="78020"/>
                  <a:pt x="1220173" y="77613"/>
                  <a:pt x="1224554" y="76802"/>
                </a:cubicBezTo>
                <a:cubicBezTo>
                  <a:pt x="1228940" y="76000"/>
                  <a:pt x="1232450" y="74895"/>
                  <a:pt x="1235092" y="73498"/>
                </a:cubicBezTo>
                <a:cubicBezTo>
                  <a:pt x="1237731" y="72098"/>
                  <a:pt x="1239599" y="70466"/>
                  <a:pt x="1240690" y="68602"/>
                </a:cubicBezTo>
                <a:cubicBezTo>
                  <a:pt x="1241777" y="66738"/>
                  <a:pt x="1242321" y="64779"/>
                  <a:pt x="1242321" y="6273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942333" y="6665523"/>
            <a:ext cx="668977" cy="164354"/>
          </a:xfrm>
          <a:custGeom>
            <a:avLst/>
            <a:gdLst/>
            <a:ahLst/>
            <a:cxnLst/>
            <a:rect l="l" t="t" r="r" b="b"/>
            <a:pathLst>
              <a:path w="668977" h="164354">
                <a:moveTo>
                  <a:pt x="91710" y="70374"/>
                </a:moveTo>
                <a:cubicBezTo>
                  <a:pt x="91710" y="73977"/>
                  <a:pt x="91368" y="78034"/>
                  <a:pt x="90684" y="82542"/>
                </a:cubicBezTo>
                <a:cubicBezTo>
                  <a:pt x="90003" y="87049"/>
                  <a:pt x="88917" y="91599"/>
                  <a:pt x="87423" y="96199"/>
                </a:cubicBezTo>
                <a:cubicBezTo>
                  <a:pt x="85932" y="100800"/>
                  <a:pt x="84021" y="105261"/>
                  <a:pt x="81688" y="109581"/>
                </a:cubicBezTo>
                <a:cubicBezTo>
                  <a:pt x="79356" y="113900"/>
                  <a:pt x="76544" y="117738"/>
                  <a:pt x="73253" y="121097"/>
                </a:cubicBezTo>
                <a:cubicBezTo>
                  <a:pt x="69955" y="124453"/>
                  <a:pt x="66151" y="127141"/>
                  <a:pt x="61830" y="129162"/>
                </a:cubicBezTo>
                <a:cubicBezTo>
                  <a:pt x="57507" y="131181"/>
                  <a:pt x="52619" y="132192"/>
                  <a:pt x="47146" y="132192"/>
                </a:cubicBezTo>
                <a:cubicBezTo>
                  <a:pt x="44352" y="132192"/>
                  <a:pt x="41803" y="131908"/>
                  <a:pt x="39500" y="131350"/>
                </a:cubicBezTo>
                <a:cubicBezTo>
                  <a:pt x="37200" y="130793"/>
                  <a:pt x="35086" y="130014"/>
                  <a:pt x="33163" y="129017"/>
                </a:cubicBezTo>
                <a:cubicBezTo>
                  <a:pt x="31238" y="128024"/>
                  <a:pt x="29463" y="126861"/>
                  <a:pt x="27846" y="125522"/>
                </a:cubicBezTo>
                <a:cubicBezTo>
                  <a:pt x="26233" y="124182"/>
                  <a:pt x="24739" y="122710"/>
                  <a:pt x="23372" y="121097"/>
                </a:cubicBezTo>
                <a:lnTo>
                  <a:pt x="15444" y="161370"/>
                </a:lnTo>
                <a:cubicBezTo>
                  <a:pt x="15323" y="161867"/>
                  <a:pt x="15120" y="162303"/>
                  <a:pt x="14840" y="162677"/>
                </a:cubicBezTo>
                <a:cubicBezTo>
                  <a:pt x="14559" y="163052"/>
                  <a:pt x="14108" y="163362"/>
                  <a:pt x="13486" y="163609"/>
                </a:cubicBezTo>
                <a:cubicBezTo>
                  <a:pt x="12866" y="163858"/>
                  <a:pt x="12042" y="164041"/>
                  <a:pt x="11016" y="164168"/>
                </a:cubicBezTo>
                <a:cubicBezTo>
                  <a:pt x="9991" y="164294"/>
                  <a:pt x="8702" y="164355"/>
                  <a:pt x="7150" y="164355"/>
                </a:cubicBezTo>
                <a:cubicBezTo>
                  <a:pt x="5717" y="164355"/>
                  <a:pt x="4519" y="164294"/>
                  <a:pt x="3561" y="164168"/>
                </a:cubicBezTo>
                <a:cubicBezTo>
                  <a:pt x="2596" y="164041"/>
                  <a:pt x="1833" y="163858"/>
                  <a:pt x="1275" y="163609"/>
                </a:cubicBezTo>
                <a:cubicBezTo>
                  <a:pt x="713" y="163362"/>
                  <a:pt x="357" y="163052"/>
                  <a:pt x="202" y="162677"/>
                </a:cubicBezTo>
                <a:cubicBezTo>
                  <a:pt x="47" y="162303"/>
                  <a:pt x="0" y="161867"/>
                  <a:pt x="65" y="161370"/>
                </a:cubicBezTo>
                <a:lnTo>
                  <a:pt x="23649" y="44082"/>
                </a:lnTo>
                <a:cubicBezTo>
                  <a:pt x="23774" y="43089"/>
                  <a:pt x="24398" y="42377"/>
                  <a:pt x="25514" y="41941"/>
                </a:cubicBezTo>
                <a:cubicBezTo>
                  <a:pt x="26633" y="41505"/>
                  <a:pt x="28497" y="41289"/>
                  <a:pt x="31109" y="41289"/>
                </a:cubicBezTo>
                <a:cubicBezTo>
                  <a:pt x="32415" y="41289"/>
                  <a:pt x="33474" y="41333"/>
                  <a:pt x="34284" y="41425"/>
                </a:cubicBezTo>
                <a:cubicBezTo>
                  <a:pt x="35086" y="41519"/>
                  <a:pt x="35742" y="41674"/>
                  <a:pt x="36242" y="41890"/>
                </a:cubicBezTo>
                <a:cubicBezTo>
                  <a:pt x="36738" y="42110"/>
                  <a:pt x="37045" y="42402"/>
                  <a:pt x="37174" y="42775"/>
                </a:cubicBezTo>
                <a:cubicBezTo>
                  <a:pt x="37296" y="43150"/>
                  <a:pt x="37329" y="43586"/>
                  <a:pt x="37260" y="44082"/>
                </a:cubicBezTo>
                <a:lnTo>
                  <a:pt x="34093" y="60027"/>
                </a:lnTo>
                <a:cubicBezTo>
                  <a:pt x="34963" y="57975"/>
                  <a:pt x="36440" y="55786"/>
                  <a:pt x="38520" y="53453"/>
                </a:cubicBezTo>
                <a:cubicBezTo>
                  <a:pt x="40604" y="51120"/>
                  <a:pt x="43088" y="48946"/>
                  <a:pt x="45983" y="46927"/>
                </a:cubicBezTo>
                <a:cubicBezTo>
                  <a:pt x="48871" y="44906"/>
                  <a:pt x="52089" y="43248"/>
                  <a:pt x="55631" y="41941"/>
                </a:cubicBezTo>
                <a:cubicBezTo>
                  <a:pt x="59173" y="40634"/>
                  <a:pt x="62777" y="39983"/>
                  <a:pt x="66445" y="39983"/>
                </a:cubicBezTo>
                <a:cubicBezTo>
                  <a:pt x="71170" y="39983"/>
                  <a:pt x="75129" y="40789"/>
                  <a:pt x="78332" y="42405"/>
                </a:cubicBezTo>
                <a:cubicBezTo>
                  <a:pt x="81533" y="44021"/>
                  <a:pt x="84129" y="46185"/>
                  <a:pt x="86116" y="48885"/>
                </a:cubicBezTo>
                <a:cubicBezTo>
                  <a:pt x="88107" y="51589"/>
                  <a:pt x="89536" y="54792"/>
                  <a:pt x="90407" y="58490"/>
                </a:cubicBezTo>
                <a:cubicBezTo>
                  <a:pt x="91275" y="62187"/>
                  <a:pt x="91710" y="66151"/>
                  <a:pt x="91710" y="70374"/>
                </a:cubicBezTo>
                <a:close/>
                <a:moveTo>
                  <a:pt x="75583" y="71400"/>
                </a:moveTo>
                <a:cubicBezTo>
                  <a:pt x="75583" y="68728"/>
                  <a:pt x="75349" y="66273"/>
                  <a:pt x="74884" y="64034"/>
                </a:cubicBezTo>
                <a:cubicBezTo>
                  <a:pt x="74415" y="61799"/>
                  <a:pt x="73671" y="59868"/>
                  <a:pt x="72645" y="58252"/>
                </a:cubicBezTo>
                <a:cubicBezTo>
                  <a:pt x="71619" y="56640"/>
                  <a:pt x="70283" y="55394"/>
                  <a:pt x="68638" y="54523"/>
                </a:cubicBezTo>
                <a:cubicBezTo>
                  <a:pt x="66992" y="53655"/>
                  <a:pt x="64951" y="53220"/>
                  <a:pt x="62528" y="53220"/>
                </a:cubicBezTo>
                <a:cubicBezTo>
                  <a:pt x="59170" y="53220"/>
                  <a:pt x="55754" y="54152"/>
                  <a:pt x="52272" y="56013"/>
                </a:cubicBezTo>
                <a:cubicBezTo>
                  <a:pt x="48790" y="57882"/>
                  <a:pt x="45563" y="60492"/>
                  <a:pt x="42578" y="63847"/>
                </a:cubicBezTo>
                <a:cubicBezTo>
                  <a:pt x="39593" y="67205"/>
                  <a:pt x="36937" y="71165"/>
                  <a:pt x="34604" y="75734"/>
                </a:cubicBezTo>
                <a:cubicBezTo>
                  <a:pt x="32274" y="80303"/>
                  <a:pt x="30579" y="85289"/>
                  <a:pt x="29523" y="90699"/>
                </a:cubicBezTo>
                <a:lnTo>
                  <a:pt x="26450" y="106085"/>
                </a:lnTo>
                <a:cubicBezTo>
                  <a:pt x="29368" y="110438"/>
                  <a:pt x="32508" y="113682"/>
                  <a:pt x="35867" y="115827"/>
                </a:cubicBezTo>
                <a:cubicBezTo>
                  <a:pt x="39223" y="117969"/>
                  <a:pt x="43013" y="119041"/>
                  <a:pt x="47240" y="119041"/>
                </a:cubicBezTo>
                <a:cubicBezTo>
                  <a:pt x="50533" y="119041"/>
                  <a:pt x="53533" y="118264"/>
                  <a:pt x="56236" y="116708"/>
                </a:cubicBezTo>
                <a:cubicBezTo>
                  <a:pt x="58939" y="115154"/>
                  <a:pt x="61333" y="113072"/>
                  <a:pt x="63415" y="110463"/>
                </a:cubicBezTo>
                <a:cubicBezTo>
                  <a:pt x="65495" y="107853"/>
                  <a:pt x="67299" y="104905"/>
                  <a:pt x="68821" y="101607"/>
                </a:cubicBezTo>
                <a:cubicBezTo>
                  <a:pt x="70344" y="98312"/>
                  <a:pt x="71619" y="94894"/>
                  <a:pt x="72645" y="91350"/>
                </a:cubicBezTo>
                <a:cubicBezTo>
                  <a:pt x="73671" y="87808"/>
                  <a:pt x="74415" y="84294"/>
                  <a:pt x="74884" y="80813"/>
                </a:cubicBezTo>
                <a:cubicBezTo>
                  <a:pt x="75349" y="77332"/>
                  <a:pt x="75583" y="74193"/>
                  <a:pt x="75583" y="71400"/>
                </a:cubicBezTo>
                <a:close/>
                <a:moveTo>
                  <a:pt x="174597" y="128085"/>
                </a:moveTo>
                <a:cubicBezTo>
                  <a:pt x="174344" y="129147"/>
                  <a:pt x="173665" y="129888"/>
                  <a:pt x="172545" y="130324"/>
                </a:cubicBezTo>
                <a:cubicBezTo>
                  <a:pt x="171426" y="130760"/>
                  <a:pt x="169560" y="130976"/>
                  <a:pt x="166950" y="130976"/>
                </a:cubicBezTo>
                <a:cubicBezTo>
                  <a:pt x="165704" y="130976"/>
                  <a:pt x="164682" y="130915"/>
                  <a:pt x="163876" y="130793"/>
                </a:cubicBezTo>
                <a:cubicBezTo>
                  <a:pt x="163066" y="130666"/>
                  <a:pt x="162414" y="130493"/>
                  <a:pt x="161917" y="130273"/>
                </a:cubicBezTo>
                <a:cubicBezTo>
                  <a:pt x="161421" y="130057"/>
                  <a:pt x="161075" y="129780"/>
                  <a:pt x="160891" y="129439"/>
                </a:cubicBezTo>
                <a:cubicBezTo>
                  <a:pt x="160701" y="129096"/>
                  <a:pt x="160701" y="128643"/>
                  <a:pt x="160891" y="128085"/>
                </a:cubicBezTo>
                <a:lnTo>
                  <a:pt x="163966" y="112238"/>
                </a:lnTo>
                <a:cubicBezTo>
                  <a:pt x="163159" y="114226"/>
                  <a:pt x="161697" y="116400"/>
                  <a:pt x="159584" y="118764"/>
                </a:cubicBezTo>
                <a:cubicBezTo>
                  <a:pt x="157471" y="121127"/>
                  <a:pt x="154969" y="123301"/>
                  <a:pt x="152083" y="125291"/>
                </a:cubicBezTo>
                <a:cubicBezTo>
                  <a:pt x="149192" y="127279"/>
                  <a:pt x="145976" y="128927"/>
                  <a:pt x="142434" y="130234"/>
                </a:cubicBezTo>
                <a:cubicBezTo>
                  <a:pt x="138888" y="131541"/>
                  <a:pt x="135281" y="132192"/>
                  <a:pt x="131616" y="132192"/>
                </a:cubicBezTo>
                <a:cubicBezTo>
                  <a:pt x="126641" y="132192"/>
                  <a:pt x="122527" y="131321"/>
                  <a:pt x="119264" y="129579"/>
                </a:cubicBezTo>
                <a:cubicBezTo>
                  <a:pt x="115999" y="127840"/>
                  <a:pt x="113404" y="125536"/>
                  <a:pt x="111478" y="122677"/>
                </a:cubicBezTo>
                <a:cubicBezTo>
                  <a:pt x="109549" y="119820"/>
                  <a:pt x="108226" y="116586"/>
                  <a:pt x="107514" y="112980"/>
                </a:cubicBezTo>
                <a:cubicBezTo>
                  <a:pt x="106802" y="109375"/>
                  <a:pt x="106441" y="105678"/>
                  <a:pt x="106441" y="101891"/>
                </a:cubicBezTo>
                <a:cubicBezTo>
                  <a:pt x="106441" y="98410"/>
                  <a:pt x="106769" y="94461"/>
                  <a:pt x="107420" y="90047"/>
                </a:cubicBezTo>
                <a:cubicBezTo>
                  <a:pt x="108072" y="85634"/>
                  <a:pt x="109131" y="81127"/>
                  <a:pt x="110593" y="76526"/>
                </a:cubicBezTo>
                <a:cubicBezTo>
                  <a:pt x="112055" y="71928"/>
                  <a:pt x="113948" y="67458"/>
                  <a:pt x="116280" y="63105"/>
                </a:cubicBezTo>
                <a:cubicBezTo>
                  <a:pt x="118609" y="58753"/>
                  <a:pt x="121419" y="54850"/>
                  <a:pt x="124715" y="51397"/>
                </a:cubicBezTo>
                <a:cubicBezTo>
                  <a:pt x="128010" y="47949"/>
                  <a:pt x="131832" y="45184"/>
                  <a:pt x="136184" y="43103"/>
                </a:cubicBezTo>
                <a:cubicBezTo>
                  <a:pt x="140537" y="41023"/>
                  <a:pt x="145476" y="39983"/>
                  <a:pt x="151005" y="39983"/>
                </a:cubicBezTo>
                <a:cubicBezTo>
                  <a:pt x="156539" y="39983"/>
                  <a:pt x="161281" y="41098"/>
                  <a:pt x="165229" y="43334"/>
                </a:cubicBezTo>
                <a:cubicBezTo>
                  <a:pt x="169171" y="45573"/>
                  <a:pt x="172699" y="48650"/>
                  <a:pt x="175806" y="52568"/>
                </a:cubicBezTo>
                <a:lnTo>
                  <a:pt x="177582" y="44082"/>
                </a:lnTo>
                <a:cubicBezTo>
                  <a:pt x="177829" y="43089"/>
                  <a:pt x="178543" y="42377"/>
                  <a:pt x="179727" y="41941"/>
                </a:cubicBezTo>
                <a:cubicBezTo>
                  <a:pt x="180907" y="41505"/>
                  <a:pt x="182740" y="41289"/>
                  <a:pt x="185224" y="41289"/>
                </a:cubicBezTo>
                <a:cubicBezTo>
                  <a:pt x="186470" y="41289"/>
                  <a:pt x="187511" y="41333"/>
                  <a:pt x="188352" y="41425"/>
                </a:cubicBezTo>
                <a:cubicBezTo>
                  <a:pt x="189188" y="41519"/>
                  <a:pt x="189857" y="41688"/>
                  <a:pt x="190358" y="41941"/>
                </a:cubicBezTo>
                <a:cubicBezTo>
                  <a:pt x="190854" y="42189"/>
                  <a:pt x="191160" y="42499"/>
                  <a:pt x="191286" y="42873"/>
                </a:cubicBezTo>
                <a:cubicBezTo>
                  <a:pt x="191409" y="43248"/>
                  <a:pt x="191437" y="43647"/>
                  <a:pt x="191376" y="44082"/>
                </a:cubicBezTo>
                <a:close/>
                <a:moveTo>
                  <a:pt x="171706" y="66086"/>
                </a:moveTo>
                <a:cubicBezTo>
                  <a:pt x="168783" y="61799"/>
                  <a:pt x="165630" y="58579"/>
                  <a:pt x="162241" y="56434"/>
                </a:cubicBezTo>
                <a:cubicBezTo>
                  <a:pt x="158850" y="54292"/>
                  <a:pt x="155045" y="53220"/>
                  <a:pt x="150822" y="53220"/>
                </a:cubicBezTo>
                <a:cubicBezTo>
                  <a:pt x="147463" y="53220"/>
                  <a:pt x="144432" y="54011"/>
                  <a:pt x="141732" y="55598"/>
                </a:cubicBezTo>
                <a:cubicBezTo>
                  <a:pt x="139029" y="57183"/>
                  <a:pt x="136635" y="59278"/>
                  <a:pt x="134554" y="61888"/>
                </a:cubicBezTo>
                <a:cubicBezTo>
                  <a:pt x="132466" y="64499"/>
                  <a:pt x="130666" y="67468"/>
                  <a:pt x="129144" y="70794"/>
                </a:cubicBezTo>
                <a:cubicBezTo>
                  <a:pt x="127620" y="74121"/>
                  <a:pt x="126375" y="77552"/>
                  <a:pt x="125418" y="81094"/>
                </a:cubicBezTo>
                <a:cubicBezTo>
                  <a:pt x="124452" y="84637"/>
                  <a:pt x="123740" y="88118"/>
                  <a:pt x="123271" y="91538"/>
                </a:cubicBezTo>
                <a:cubicBezTo>
                  <a:pt x="122808" y="94958"/>
                  <a:pt x="122570" y="98036"/>
                  <a:pt x="122570" y="100769"/>
                </a:cubicBezTo>
                <a:cubicBezTo>
                  <a:pt x="122570" y="102947"/>
                  <a:pt x="122742" y="105106"/>
                  <a:pt x="123084" y="107248"/>
                </a:cubicBezTo>
                <a:cubicBezTo>
                  <a:pt x="123426" y="109397"/>
                  <a:pt x="124077" y="111355"/>
                  <a:pt x="125043" y="113123"/>
                </a:cubicBezTo>
                <a:cubicBezTo>
                  <a:pt x="126008" y="114895"/>
                  <a:pt x="127329" y="116324"/>
                  <a:pt x="129006" y="117411"/>
                </a:cubicBezTo>
                <a:cubicBezTo>
                  <a:pt x="130684" y="118498"/>
                  <a:pt x="132862" y="119041"/>
                  <a:pt x="135533" y="119041"/>
                </a:cubicBezTo>
                <a:cubicBezTo>
                  <a:pt x="138953" y="119041"/>
                  <a:pt x="142383" y="118091"/>
                  <a:pt x="145833" y="116198"/>
                </a:cubicBezTo>
                <a:cubicBezTo>
                  <a:pt x="149284" y="114304"/>
                  <a:pt x="152500" y="111677"/>
                  <a:pt x="155481" y="108321"/>
                </a:cubicBezTo>
                <a:cubicBezTo>
                  <a:pt x="158465" y="104962"/>
                  <a:pt x="161107" y="101012"/>
                  <a:pt x="163408" y="96477"/>
                </a:cubicBezTo>
                <a:cubicBezTo>
                  <a:pt x="165708" y="91941"/>
                  <a:pt x="167419" y="86941"/>
                  <a:pt x="168534" y="81468"/>
                </a:cubicBezTo>
                <a:close/>
                <a:moveTo>
                  <a:pt x="302048" y="1941"/>
                </a:moveTo>
                <a:cubicBezTo>
                  <a:pt x="302048" y="2316"/>
                  <a:pt x="302030" y="2794"/>
                  <a:pt x="302001" y="3385"/>
                </a:cubicBezTo>
                <a:cubicBezTo>
                  <a:pt x="301968" y="3976"/>
                  <a:pt x="301893" y="4630"/>
                  <a:pt x="301771" y="5343"/>
                </a:cubicBezTo>
                <a:cubicBezTo>
                  <a:pt x="301642" y="6060"/>
                  <a:pt x="301518" y="6808"/>
                  <a:pt x="301396" y="7582"/>
                </a:cubicBezTo>
                <a:cubicBezTo>
                  <a:pt x="301266" y="8356"/>
                  <a:pt x="301083" y="9091"/>
                  <a:pt x="300835" y="9771"/>
                </a:cubicBezTo>
                <a:cubicBezTo>
                  <a:pt x="300586" y="10455"/>
                  <a:pt x="300337" y="11095"/>
                  <a:pt x="300089" y="11683"/>
                </a:cubicBezTo>
                <a:cubicBezTo>
                  <a:pt x="299836" y="12272"/>
                  <a:pt x="299560" y="12727"/>
                  <a:pt x="299246" y="13036"/>
                </a:cubicBezTo>
                <a:cubicBezTo>
                  <a:pt x="298873" y="13410"/>
                  <a:pt x="298347" y="13720"/>
                  <a:pt x="297663" y="13965"/>
                </a:cubicBezTo>
                <a:cubicBezTo>
                  <a:pt x="296983" y="14217"/>
                  <a:pt x="296046" y="14401"/>
                  <a:pt x="294870" y="14531"/>
                </a:cubicBezTo>
                <a:lnTo>
                  <a:pt x="267268" y="18908"/>
                </a:lnTo>
                <a:cubicBezTo>
                  <a:pt x="261491" y="19901"/>
                  <a:pt x="256532" y="21302"/>
                  <a:pt x="252400" y="23102"/>
                </a:cubicBezTo>
                <a:cubicBezTo>
                  <a:pt x="248264" y="24905"/>
                  <a:pt x="244735" y="27238"/>
                  <a:pt x="241819" y="30097"/>
                </a:cubicBezTo>
                <a:cubicBezTo>
                  <a:pt x="240073" y="31839"/>
                  <a:pt x="238554" y="33798"/>
                  <a:pt x="237251" y="35972"/>
                </a:cubicBezTo>
                <a:cubicBezTo>
                  <a:pt x="235944" y="38146"/>
                  <a:pt x="234749" y="40411"/>
                  <a:pt x="233662" y="42775"/>
                </a:cubicBezTo>
                <a:cubicBezTo>
                  <a:pt x="232571" y="45138"/>
                  <a:pt x="231498" y="47563"/>
                  <a:pt x="230440" y="50051"/>
                </a:cubicBezTo>
                <a:cubicBezTo>
                  <a:pt x="229385" y="52535"/>
                  <a:pt x="228265" y="55023"/>
                  <a:pt x="227085" y="57511"/>
                </a:cubicBezTo>
                <a:cubicBezTo>
                  <a:pt x="228697" y="55206"/>
                  <a:pt x="230689" y="53032"/>
                  <a:pt x="233050" y="50983"/>
                </a:cubicBezTo>
                <a:cubicBezTo>
                  <a:pt x="235415" y="48932"/>
                  <a:pt x="238040" y="47157"/>
                  <a:pt x="240931" y="45667"/>
                </a:cubicBezTo>
                <a:cubicBezTo>
                  <a:pt x="243817" y="44176"/>
                  <a:pt x="246943" y="42995"/>
                  <a:pt x="250297" y="42124"/>
                </a:cubicBezTo>
                <a:cubicBezTo>
                  <a:pt x="253657" y="41256"/>
                  <a:pt x="257170" y="40821"/>
                  <a:pt x="260835" y="40821"/>
                </a:cubicBezTo>
                <a:cubicBezTo>
                  <a:pt x="266306" y="40821"/>
                  <a:pt x="270966" y="41548"/>
                  <a:pt x="274820" y="43010"/>
                </a:cubicBezTo>
                <a:cubicBezTo>
                  <a:pt x="278672" y="44471"/>
                  <a:pt x="281816" y="46538"/>
                  <a:pt x="284239" y="49209"/>
                </a:cubicBezTo>
                <a:cubicBezTo>
                  <a:pt x="286664" y="51880"/>
                  <a:pt x="288432" y="55084"/>
                  <a:pt x="289552" y="58814"/>
                </a:cubicBezTo>
                <a:cubicBezTo>
                  <a:pt x="290671" y="62540"/>
                  <a:pt x="291230" y="66677"/>
                  <a:pt x="291230" y="71216"/>
                </a:cubicBezTo>
                <a:cubicBezTo>
                  <a:pt x="291230" y="76123"/>
                  <a:pt x="290747" y="81033"/>
                  <a:pt x="289786" y="85944"/>
                </a:cubicBezTo>
                <a:cubicBezTo>
                  <a:pt x="288825" y="90858"/>
                  <a:pt x="287392" y="95563"/>
                  <a:pt x="285495" y="100070"/>
                </a:cubicBezTo>
                <a:cubicBezTo>
                  <a:pt x="283601" y="104577"/>
                  <a:pt x="281221" y="108785"/>
                  <a:pt x="278363" y="112703"/>
                </a:cubicBezTo>
                <a:cubicBezTo>
                  <a:pt x="275504" y="116619"/>
                  <a:pt x="272178" y="120024"/>
                  <a:pt x="268388" y="122912"/>
                </a:cubicBezTo>
                <a:cubicBezTo>
                  <a:pt x="264597" y="125803"/>
                  <a:pt x="260305" y="128074"/>
                  <a:pt x="255521" y="129720"/>
                </a:cubicBezTo>
                <a:cubicBezTo>
                  <a:pt x="250740" y="131364"/>
                  <a:pt x="245514" y="132192"/>
                  <a:pt x="239861" y="132192"/>
                </a:cubicBezTo>
                <a:cubicBezTo>
                  <a:pt x="232834" y="132192"/>
                  <a:pt x="227163" y="131181"/>
                  <a:pt x="222844" y="129162"/>
                </a:cubicBezTo>
                <a:cubicBezTo>
                  <a:pt x="218520" y="127141"/>
                  <a:pt x="215183" y="124485"/>
                  <a:pt x="212818" y="121188"/>
                </a:cubicBezTo>
                <a:cubicBezTo>
                  <a:pt x="210457" y="117893"/>
                  <a:pt x="208873" y="114163"/>
                  <a:pt x="208067" y="109999"/>
                </a:cubicBezTo>
                <a:cubicBezTo>
                  <a:pt x="207256" y="105833"/>
                  <a:pt x="206852" y="101607"/>
                  <a:pt x="206852" y="97319"/>
                </a:cubicBezTo>
                <a:cubicBezTo>
                  <a:pt x="206852" y="94831"/>
                  <a:pt x="207072" y="91617"/>
                  <a:pt x="207508" y="87667"/>
                </a:cubicBezTo>
                <a:cubicBezTo>
                  <a:pt x="207943" y="83725"/>
                  <a:pt x="208610" y="79388"/>
                  <a:pt x="209513" y="74665"/>
                </a:cubicBezTo>
                <a:cubicBezTo>
                  <a:pt x="210410" y="69942"/>
                  <a:pt x="211544" y="65017"/>
                  <a:pt x="212911" y="59883"/>
                </a:cubicBezTo>
                <a:cubicBezTo>
                  <a:pt x="214280" y="54756"/>
                  <a:pt x="215882" y="49785"/>
                  <a:pt x="217713" y="44969"/>
                </a:cubicBezTo>
                <a:cubicBezTo>
                  <a:pt x="219546" y="40155"/>
                  <a:pt x="221627" y="35648"/>
                  <a:pt x="223960" y="31451"/>
                </a:cubicBezTo>
                <a:cubicBezTo>
                  <a:pt x="226292" y="27256"/>
                  <a:pt x="228888" y="23728"/>
                  <a:pt x="231747" y="20867"/>
                </a:cubicBezTo>
                <a:cubicBezTo>
                  <a:pt x="236164" y="16452"/>
                  <a:pt x="241182" y="13004"/>
                  <a:pt x="246805" y="10516"/>
                </a:cubicBezTo>
                <a:cubicBezTo>
                  <a:pt x="252433" y="8028"/>
                  <a:pt x="258847" y="6262"/>
                  <a:pt x="266059" y="5202"/>
                </a:cubicBezTo>
                <a:lnTo>
                  <a:pt x="297757" y="260"/>
                </a:lnTo>
                <a:cubicBezTo>
                  <a:pt x="299560" y="14"/>
                  <a:pt x="300727" y="0"/>
                  <a:pt x="301256" y="216"/>
                </a:cubicBezTo>
                <a:cubicBezTo>
                  <a:pt x="301785" y="436"/>
                  <a:pt x="302048" y="1009"/>
                  <a:pt x="302048" y="1941"/>
                </a:cubicBezTo>
                <a:close/>
                <a:moveTo>
                  <a:pt x="275098" y="74567"/>
                </a:moveTo>
                <a:cubicBezTo>
                  <a:pt x="275098" y="71400"/>
                  <a:pt x="274820" y="68523"/>
                  <a:pt x="274263" y="65945"/>
                </a:cubicBezTo>
                <a:cubicBezTo>
                  <a:pt x="273705" y="63365"/>
                  <a:pt x="272740" y="61161"/>
                  <a:pt x="271372" y="59325"/>
                </a:cubicBezTo>
                <a:cubicBezTo>
                  <a:pt x="270004" y="57492"/>
                  <a:pt x="268139" y="56063"/>
                  <a:pt x="265778" y="55037"/>
                </a:cubicBezTo>
                <a:cubicBezTo>
                  <a:pt x="263415" y="54011"/>
                  <a:pt x="260431" y="53500"/>
                  <a:pt x="256824" y="53500"/>
                </a:cubicBezTo>
                <a:cubicBezTo>
                  <a:pt x="252847" y="53500"/>
                  <a:pt x="248822" y="54403"/>
                  <a:pt x="244751" y="56204"/>
                </a:cubicBezTo>
                <a:cubicBezTo>
                  <a:pt x="240681" y="58004"/>
                  <a:pt x="237014" y="60755"/>
                  <a:pt x="233752" y="64452"/>
                </a:cubicBezTo>
                <a:cubicBezTo>
                  <a:pt x="230487" y="68149"/>
                  <a:pt x="227815" y="72799"/>
                  <a:pt x="225735" y="78394"/>
                </a:cubicBezTo>
                <a:cubicBezTo>
                  <a:pt x="223654" y="83986"/>
                  <a:pt x="222611" y="90605"/>
                  <a:pt x="222611" y="98251"/>
                </a:cubicBezTo>
                <a:cubicBezTo>
                  <a:pt x="222611" y="102042"/>
                  <a:pt x="223064" y="105276"/>
                  <a:pt x="223963" y="107947"/>
                </a:cubicBezTo>
                <a:cubicBezTo>
                  <a:pt x="224863" y="110617"/>
                  <a:pt x="226123" y="112796"/>
                  <a:pt x="227740" y="114473"/>
                </a:cubicBezTo>
                <a:cubicBezTo>
                  <a:pt x="229353" y="116151"/>
                  <a:pt x="231343" y="117379"/>
                  <a:pt x="233705" y="118156"/>
                </a:cubicBezTo>
                <a:cubicBezTo>
                  <a:pt x="236070" y="118933"/>
                  <a:pt x="238742" y="119322"/>
                  <a:pt x="241723" y="119322"/>
                </a:cubicBezTo>
                <a:cubicBezTo>
                  <a:pt x="246823" y="119322"/>
                  <a:pt x="251421" y="118127"/>
                  <a:pt x="255521" y="115733"/>
                </a:cubicBezTo>
                <a:cubicBezTo>
                  <a:pt x="259625" y="113339"/>
                  <a:pt x="263121" y="110092"/>
                  <a:pt x="266011" y="105988"/>
                </a:cubicBezTo>
                <a:cubicBezTo>
                  <a:pt x="268898" y="101884"/>
                  <a:pt x="271141" y="97133"/>
                  <a:pt x="272726" y="91725"/>
                </a:cubicBezTo>
                <a:cubicBezTo>
                  <a:pt x="274310" y="86315"/>
                  <a:pt x="275098" y="80597"/>
                  <a:pt x="275098" y="74567"/>
                </a:cubicBezTo>
                <a:close/>
                <a:moveTo>
                  <a:pt x="197064" y="41749"/>
                </a:moveTo>
                <a:close/>
                <a:moveTo>
                  <a:pt x="388912" y="71957"/>
                </a:moveTo>
                <a:cubicBezTo>
                  <a:pt x="388912" y="76559"/>
                  <a:pt x="388477" y="81253"/>
                  <a:pt x="387612" y="86037"/>
                </a:cubicBezTo>
                <a:cubicBezTo>
                  <a:pt x="386742" y="90822"/>
                  <a:pt x="385417" y="95437"/>
                  <a:pt x="383649" y="99882"/>
                </a:cubicBezTo>
                <a:cubicBezTo>
                  <a:pt x="381877" y="104325"/>
                  <a:pt x="379624" y="108508"/>
                  <a:pt x="376887" y="112421"/>
                </a:cubicBezTo>
                <a:cubicBezTo>
                  <a:pt x="374152" y="116339"/>
                  <a:pt x="370934" y="119758"/>
                  <a:pt x="367237" y="122677"/>
                </a:cubicBezTo>
                <a:cubicBezTo>
                  <a:pt x="363539" y="125597"/>
                  <a:pt x="359345" y="127916"/>
                  <a:pt x="354655" y="129622"/>
                </a:cubicBezTo>
                <a:cubicBezTo>
                  <a:pt x="349960" y="131336"/>
                  <a:pt x="344722" y="132192"/>
                  <a:pt x="338940" y="132192"/>
                </a:cubicBezTo>
                <a:cubicBezTo>
                  <a:pt x="332975" y="132192"/>
                  <a:pt x="327863" y="131472"/>
                  <a:pt x="323605" y="130043"/>
                </a:cubicBezTo>
                <a:cubicBezTo>
                  <a:pt x="319345" y="128615"/>
                  <a:pt x="315846" y="126533"/>
                  <a:pt x="313115" y="123798"/>
                </a:cubicBezTo>
                <a:cubicBezTo>
                  <a:pt x="310381" y="121065"/>
                  <a:pt x="308362" y="117707"/>
                  <a:pt x="307055" y="113728"/>
                </a:cubicBezTo>
                <a:cubicBezTo>
                  <a:pt x="305748" y="109750"/>
                  <a:pt x="305097" y="105243"/>
                  <a:pt x="305097" y="100210"/>
                </a:cubicBezTo>
                <a:cubicBezTo>
                  <a:pt x="305097" y="95610"/>
                  <a:pt x="305515" y="90918"/>
                  <a:pt x="306357" y="86131"/>
                </a:cubicBezTo>
                <a:cubicBezTo>
                  <a:pt x="307192" y="81347"/>
                  <a:pt x="308517" y="76745"/>
                  <a:pt x="310320" y="72332"/>
                </a:cubicBezTo>
                <a:cubicBezTo>
                  <a:pt x="312120" y="67919"/>
                  <a:pt x="314374" y="63738"/>
                  <a:pt x="317077" y="59793"/>
                </a:cubicBezTo>
                <a:cubicBezTo>
                  <a:pt x="319781" y="55844"/>
                  <a:pt x="322985" y="52410"/>
                  <a:pt x="326682" y="49486"/>
                </a:cubicBezTo>
                <a:cubicBezTo>
                  <a:pt x="330376" y="46570"/>
                  <a:pt x="334578" y="44252"/>
                  <a:pt x="339267" y="42546"/>
                </a:cubicBezTo>
                <a:cubicBezTo>
                  <a:pt x="343959" y="40835"/>
                  <a:pt x="349197" y="39983"/>
                  <a:pt x="354979" y="39983"/>
                </a:cubicBezTo>
                <a:cubicBezTo>
                  <a:pt x="360944" y="39983"/>
                  <a:pt x="366056" y="40709"/>
                  <a:pt x="370318" y="42171"/>
                </a:cubicBezTo>
                <a:cubicBezTo>
                  <a:pt x="374574" y="43633"/>
                  <a:pt x="378083" y="45732"/>
                  <a:pt x="380852" y="48467"/>
                </a:cubicBezTo>
                <a:cubicBezTo>
                  <a:pt x="383616" y="51199"/>
                  <a:pt x="385654" y="54555"/>
                  <a:pt x="386961" y="58536"/>
                </a:cubicBezTo>
                <a:cubicBezTo>
                  <a:pt x="388264" y="62515"/>
                  <a:pt x="388912" y="66989"/>
                  <a:pt x="388912" y="71957"/>
                </a:cubicBezTo>
                <a:close/>
                <a:moveTo>
                  <a:pt x="372690" y="72893"/>
                </a:moveTo>
                <a:cubicBezTo>
                  <a:pt x="372690" y="69783"/>
                  <a:pt x="372363" y="66985"/>
                  <a:pt x="371711" y="64499"/>
                </a:cubicBezTo>
                <a:cubicBezTo>
                  <a:pt x="371060" y="62015"/>
                  <a:pt x="369972" y="59915"/>
                  <a:pt x="368450" y="58208"/>
                </a:cubicBezTo>
                <a:cubicBezTo>
                  <a:pt x="366927" y="56499"/>
                  <a:pt x="364939" y="55178"/>
                  <a:pt x="362484" y="54246"/>
                </a:cubicBezTo>
                <a:cubicBezTo>
                  <a:pt x="360026" y="53312"/>
                  <a:pt x="357059" y="52845"/>
                  <a:pt x="353578" y="52845"/>
                </a:cubicBezTo>
                <a:cubicBezTo>
                  <a:pt x="349848" y="52845"/>
                  <a:pt x="346461" y="53511"/>
                  <a:pt x="343416" y="54850"/>
                </a:cubicBezTo>
                <a:cubicBezTo>
                  <a:pt x="340370" y="56185"/>
                  <a:pt x="337651" y="57990"/>
                  <a:pt x="335257" y="60257"/>
                </a:cubicBezTo>
                <a:cubicBezTo>
                  <a:pt x="332863" y="62529"/>
                  <a:pt x="330782" y="65186"/>
                  <a:pt x="329011" y="68231"/>
                </a:cubicBezTo>
                <a:cubicBezTo>
                  <a:pt x="327241" y="71277"/>
                  <a:pt x="325779" y="74520"/>
                  <a:pt x="324631" y="77973"/>
                </a:cubicBezTo>
                <a:cubicBezTo>
                  <a:pt x="323481" y="81421"/>
                  <a:pt x="322626" y="84965"/>
                  <a:pt x="322067" y="88601"/>
                </a:cubicBezTo>
                <a:cubicBezTo>
                  <a:pt x="321506" y="92237"/>
                  <a:pt x="321225" y="95797"/>
                  <a:pt x="321225" y="99278"/>
                </a:cubicBezTo>
                <a:cubicBezTo>
                  <a:pt x="321225" y="102388"/>
                  <a:pt x="321570" y="105182"/>
                  <a:pt x="322251" y="107670"/>
                </a:cubicBezTo>
                <a:cubicBezTo>
                  <a:pt x="322934" y="110156"/>
                  <a:pt x="324040" y="112267"/>
                  <a:pt x="325563" y="114006"/>
                </a:cubicBezTo>
                <a:cubicBezTo>
                  <a:pt x="327086" y="115748"/>
                  <a:pt x="329058" y="117087"/>
                  <a:pt x="331485" y="118015"/>
                </a:cubicBezTo>
                <a:cubicBezTo>
                  <a:pt x="333907" y="118949"/>
                  <a:pt x="336860" y="119416"/>
                  <a:pt x="340341" y="119416"/>
                </a:cubicBezTo>
                <a:cubicBezTo>
                  <a:pt x="344128" y="119416"/>
                  <a:pt x="347534" y="118747"/>
                  <a:pt x="350546" y="117411"/>
                </a:cubicBezTo>
                <a:cubicBezTo>
                  <a:pt x="353564" y="116072"/>
                  <a:pt x="356266" y="114257"/>
                  <a:pt x="358661" y="111957"/>
                </a:cubicBezTo>
                <a:cubicBezTo>
                  <a:pt x="361056" y="109656"/>
                  <a:pt x="363139" y="106985"/>
                  <a:pt x="364908" y="103940"/>
                </a:cubicBezTo>
                <a:cubicBezTo>
                  <a:pt x="366678" y="100894"/>
                  <a:pt x="368140" y="97629"/>
                  <a:pt x="369292" y="94148"/>
                </a:cubicBezTo>
                <a:cubicBezTo>
                  <a:pt x="370440" y="90667"/>
                  <a:pt x="371297" y="87124"/>
                  <a:pt x="371854" y="83521"/>
                </a:cubicBezTo>
                <a:cubicBezTo>
                  <a:pt x="372413" y="79916"/>
                  <a:pt x="372690" y="76374"/>
                  <a:pt x="372690" y="72893"/>
                </a:cubicBezTo>
                <a:close/>
                <a:moveTo>
                  <a:pt x="524757" y="128085"/>
                </a:moveTo>
                <a:cubicBezTo>
                  <a:pt x="524692" y="128582"/>
                  <a:pt x="524510" y="129003"/>
                  <a:pt x="524196" y="129345"/>
                </a:cubicBezTo>
                <a:cubicBezTo>
                  <a:pt x="523886" y="129690"/>
                  <a:pt x="523405" y="129982"/>
                  <a:pt x="522752" y="130230"/>
                </a:cubicBezTo>
                <a:cubicBezTo>
                  <a:pt x="522100" y="130479"/>
                  <a:pt x="521258" y="130666"/>
                  <a:pt x="520232" y="130793"/>
                </a:cubicBezTo>
                <a:cubicBezTo>
                  <a:pt x="519210" y="130915"/>
                  <a:pt x="517954" y="130976"/>
                  <a:pt x="516460" y="130976"/>
                </a:cubicBezTo>
                <a:cubicBezTo>
                  <a:pt x="514970" y="130976"/>
                  <a:pt x="513739" y="130915"/>
                  <a:pt x="512778" y="130793"/>
                </a:cubicBezTo>
                <a:cubicBezTo>
                  <a:pt x="511816" y="130666"/>
                  <a:pt x="511071" y="130479"/>
                  <a:pt x="510541" y="130230"/>
                </a:cubicBezTo>
                <a:cubicBezTo>
                  <a:pt x="510015" y="129982"/>
                  <a:pt x="509656" y="129690"/>
                  <a:pt x="509469" y="129345"/>
                </a:cubicBezTo>
                <a:cubicBezTo>
                  <a:pt x="509278" y="129003"/>
                  <a:pt x="509249" y="128582"/>
                  <a:pt x="509375" y="128085"/>
                </a:cubicBezTo>
                <a:lnTo>
                  <a:pt x="519722" y="76249"/>
                </a:lnTo>
                <a:cubicBezTo>
                  <a:pt x="520035" y="74445"/>
                  <a:pt x="520297" y="72735"/>
                  <a:pt x="520517" y="71119"/>
                </a:cubicBezTo>
                <a:cubicBezTo>
                  <a:pt x="520737" y="69502"/>
                  <a:pt x="520845" y="67890"/>
                  <a:pt x="520845" y="66273"/>
                </a:cubicBezTo>
                <a:cubicBezTo>
                  <a:pt x="520845" y="62295"/>
                  <a:pt x="520081" y="59123"/>
                  <a:pt x="518559" y="56762"/>
                </a:cubicBezTo>
                <a:cubicBezTo>
                  <a:pt x="517036" y="54400"/>
                  <a:pt x="514375" y="53220"/>
                  <a:pt x="510584" y="53220"/>
                </a:cubicBezTo>
                <a:cubicBezTo>
                  <a:pt x="507478" y="53220"/>
                  <a:pt x="504263" y="54166"/>
                  <a:pt x="500937" y="56060"/>
                </a:cubicBezTo>
                <a:cubicBezTo>
                  <a:pt x="497610" y="57957"/>
                  <a:pt x="494456" y="60567"/>
                  <a:pt x="491476" y="63893"/>
                </a:cubicBezTo>
                <a:cubicBezTo>
                  <a:pt x="488491" y="67220"/>
                  <a:pt x="485850" y="71165"/>
                  <a:pt x="483548" y="75734"/>
                </a:cubicBezTo>
                <a:cubicBezTo>
                  <a:pt x="481249" y="80303"/>
                  <a:pt x="479571" y="85259"/>
                  <a:pt x="478515" y="90605"/>
                </a:cubicBezTo>
                <a:lnTo>
                  <a:pt x="471053" y="128085"/>
                </a:lnTo>
                <a:cubicBezTo>
                  <a:pt x="470931" y="128582"/>
                  <a:pt x="470715" y="129003"/>
                  <a:pt x="470401" y="129345"/>
                </a:cubicBezTo>
                <a:cubicBezTo>
                  <a:pt x="470092" y="129690"/>
                  <a:pt x="469609" y="129982"/>
                  <a:pt x="468958" y="130230"/>
                </a:cubicBezTo>
                <a:cubicBezTo>
                  <a:pt x="468306" y="130479"/>
                  <a:pt x="467464" y="130666"/>
                  <a:pt x="466442" y="130793"/>
                </a:cubicBezTo>
                <a:cubicBezTo>
                  <a:pt x="465415" y="130915"/>
                  <a:pt x="464156" y="130976"/>
                  <a:pt x="462662" y="130976"/>
                </a:cubicBezTo>
                <a:cubicBezTo>
                  <a:pt x="461171" y="130976"/>
                  <a:pt x="459943" y="130915"/>
                  <a:pt x="458979" y="130793"/>
                </a:cubicBezTo>
                <a:cubicBezTo>
                  <a:pt x="458017" y="130666"/>
                  <a:pt x="457286" y="130479"/>
                  <a:pt x="456790" y="130230"/>
                </a:cubicBezTo>
                <a:cubicBezTo>
                  <a:pt x="456293" y="129982"/>
                  <a:pt x="455952" y="129690"/>
                  <a:pt x="455763" y="129345"/>
                </a:cubicBezTo>
                <a:cubicBezTo>
                  <a:pt x="455576" y="129003"/>
                  <a:pt x="455516" y="128582"/>
                  <a:pt x="455576" y="128085"/>
                </a:cubicBezTo>
                <a:lnTo>
                  <a:pt x="465927" y="76249"/>
                </a:lnTo>
                <a:cubicBezTo>
                  <a:pt x="466363" y="74384"/>
                  <a:pt x="466657" y="72548"/>
                  <a:pt x="466812" y="70748"/>
                </a:cubicBezTo>
                <a:cubicBezTo>
                  <a:pt x="466967" y="68947"/>
                  <a:pt x="467046" y="67266"/>
                  <a:pt x="467046" y="65715"/>
                </a:cubicBezTo>
                <a:cubicBezTo>
                  <a:pt x="467046" y="61924"/>
                  <a:pt x="466269" y="58893"/>
                  <a:pt x="464717" y="56621"/>
                </a:cubicBezTo>
                <a:cubicBezTo>
                  <a:pt x="463163" y="54354"/>
                  <a:pt x="460520" y="53220"/>
                  <a:pt x="456790" y="53220"/>
                </a:cubicBezTo>
                <a:cubicBezTo>
                  <a:pt x="453618" y="53220"/>
                  <a:pt x="450389" y="54166"/>
                  <a:pt x="447096" y="56060"/>
                </a:cubicBezTo>
                <a:cubicBezTo>
                  <a:pt x="443797" y="57957"/>
                  <a:pt x="440662" y="60567"/>
                  <a:pt x="437678" y="63893"/>
                </a:cubicBezTo>
                <a:cubicBezTo>
                  <a:pt x="434693" y="67220"/>
                  <a:pt x="432052" y="71165"/>
                  <a:pt x="429750" y="75734"/>
                </a:cubicBezTo>
                <a:cubicBezTo>
                  <a:pt x="427450" y="80303"/>
                  <a:pt x="425772" y="85259"/>
                  <a:pt x="424717" y="90605"/>
                </a:cubicBezTo>
                <a:lnTo>
                  <a:pt x="417259" y="128085"/>
                </a:lnTo>
                <a:cubicBezTo>
                  <a:pt x="417132" y="128582"/>
                  <a:pt x="416917" y="129003"/>
                  <a:pt x="416607" y="129345"/>
                </a:cubicBezTo>
                <a:cubicBezTo>
                  <a:pt x="416293" y="129690"/>
                  <a:pt x="415829" y="129982"/>
                  <a:pt x="415210" y="130230"/>
                </a:cubicBezTo>
                <a:cubicBezTo>
                  <a:pt x="414587" y="130479"/>
                  <a:pt x="413763" y="130666"/>
                  <a:pt x="412737" y="130793"/>
                </a:cubicBezTo>
                <a:cubicBezTo>
                  <a:pt x="411711" y="130915"/>
                  <a:pt x="410451" y="130976"/>
                  <a:pt x="408960" y="130976"/>
                </a:cubicBezTo>
                <a:cubicBezTo>
                  <a:pt x="407406" y="130976"/>
                  <a:pt x="406145" y="130915"/>
                  <a:pt x="405187" y="130793"/>
                </a:cubicBezTo>
                <a:cubicBezTo>
                  <a:pt x="404223" y="130666"/>
                  <a:pt x="403477" y="130479"/>
                  <a:pt x="402952" y="130230"/>
                </a:cubicBezTo>
                <a:cubicBezTo>
                  <a:pt x="402422" y="129982"/>
                  <a:pt x="402080" y="129690"/>
                  <a:pt x="401925" y="129345"/>
                </a:cubicBezTo>
                <a:cubicBezTo>
                  <a:pt x="401768" y="129003"/>
                  <a:pt x="401749" y="128582"/>
                  <a:pt x="401876" y="128085"/>
                </a:cubicBezTo>
                <a:lnTo>
                  <a:pt x="418749" y="44082"/>
                </a:lnTo>
                <a:cubicBezTo>
                  <a:pt x="418814" y="43647"/>
                  <a:pt x="418983" y="43248"/>
                  <a:pt x="419264" y="42873"/>
                </a:cubicBezTo>
                <a:cubicBezTo>
                  <a:pt x="419545" y="42499"/>
                  <a:pt x="419980" y="42189"/>
                  <a:pt x="420567" y="41941"/>
                </a:cubicBezTo>
                <a:cubicBezTo>
                  <a:pt x="421158" y="41688"/>
                  <a:pt x="421906" y="41519"/>
                  <a:pt x="422809" y="41425"/>
                </a:cubicBezTo>
                <a:cubicBezTo>
                  <a:pt x="423706" y="41333"/>
                  <a:pt x="424779" y="41289"/>
                  <a:pt x="426024" y="41289"/>
                </a:cubicBezTo>
                <a:cubicBezTo>
                  <a:pt x="427331" y="41289"/>
                  <a:pt x="428400" y="41333"/>
                  <a:pt x="429243" y="41425"/>
                </a:cubicBezTo>
                <a:cubicBezTo>
                  <a:pt x="430078" y="41519"/>
                  <a:pt x="430729" y="41688"/>
                  <a:pt x="431198" y="41941"/>
                </a:cubicBezTo>
                <a:cubicBezTo>
                  <a:pt x="431662" y="42189"/>
                  <a:pt x="431957" y="42499"/>
                  <a:pt x="432083" y="42873"/>
                </a:cubicBezTo>
                <a:cubicBezTo>
                  <a:pt x="432205" y="43248"/>
                  <a:pt x="432238" y="43647"/>
                  <a:pt x="432177" y="44082"/>
                </a:cubicBezTo>
                <a:lnTo>
                  <a:pt x="429008" y="60121"/>
                </a:lnTo>
                <a:cubicBezTo>
                  <a:pt x="429938" y="58008"/>
                  <a:pt x="431475" y="55771"/>
                  <a:pt x="433620" y="53406"/>
                </a:cubicBezTo>
                <a:cubicBezTo>
                  <a:pt x="435766" y="51046"/>
                  <a:pt x="438268" y="48870"/>
                  <a:pt x="441127" y="46880"/>
                </a:cubicBezTo>
                <a:cubicBezTo>
                  <a:pt x="443984" y="44892"/>
                  <a:pt x="447106" y="43248"/>
                  <a:pt x="450497" y="41941"/>
                </a:cubicBezTo>
                <a:cubicBezTo>
                  <a:pt x="453885" y="40634"/>
                  <a:pt x="457351" y="39983"/>
                  <a:pt x="460894" y="39983"/>
                </a:cubicBezTo>
                <a:cubicBezTo>
                  <a:pt x="464620" y="39983"/>
                  <a:pt x="467824" y="40493"/>
                  <a:pt x="470496" y="41519"/>
                </a:cubicBezTo>
                <a:cubicBezTo>
                  <a:pt x="473166" y="42546"/>
                  <a:pt x="475362" y="43942"/>
                  <a:pt x="477069" y="45713"/>
                </a:cubicBezTo>
                <a:cubicBezTo>
                  <a:pt x="478774" y="47488"/>
                  <a:pt x="480039" y="49598"/>
                  <a:pt x="480845" y="52053"/>
                </a:cubicBezTo>
                <a:cubicBezTo>
                  <a:pt x="481651" y="54511"/>
                  <a:pt x="482149" y="57197"/>
                  <a:pt x="482336" y="60121"/>
                </a:cubicBezTo>
                <a:cubicBezTo>
                  <a:pt x="483582" y="57943"/>
                  <a:pt x="485287" y="55675"/>
                  <a:pt x="487465" y="53312"/>
                </a:cubicBezTo>
                <a:cubicBezTo>
                  <a:pt x="489639" y="50948"/>
                  <a:pt x="492156" y="48787"/>
                  <a:pt x="495018" y="46829"/>
                </a:cubicBezTo>
                <a:cubicBezTo>
                  <a:pt x="497873" y="44878"/>
                  <a:pt x="500983" y="43248"/>
                  <a:pt x="504339" y="41941"/>
                </a:cubicBezTo>
                <a:cubicBezTo>
                  <a:pt x="507697" y="40634"/>
                  <a:pt x="511114" y="39983"/>
                  <a:pt x="514595" y="39983"/>
                </a:cubicBezTo>
                <a:cubicBezTo>
                  <a:pt x="518760" y="39983"/>
                  <a:pt x="522241" y="40569"/>
                  <a:pt x="525038" y="41749"/>
                </a:cubicBezTo>
                <a:cubicBezTo>
                  <a:pt x="527832" y="42934"/>
                  <a:pt x="530104" y="44551"/>
                  <a:pt x="531843" y="46599"/>
                </a:cubicBezTo>
                <a:cubicBezTo>
                  <a:pt x="533582" y="48650"/>
                  <a:pt x="534827" y="51046"/>
                  <a:pt x="535573" y="53777"/>
                </a:cubicBezTo>
                <a:cubicBezTo>
                  <a:pt x="536317" y="56510"/>
                  <a:pt x="536692" y="59494"/>
                  <a:pt x="536692" y="62731"/>
                </a:cubicBezTo>
                <a:cubicBezTo>
                  <a:pt x="536692" y="64905"/>
                  <a:pt x="536570" y="67048"/>
                  <a:pt x="536317" y="69160"/>
                </a:cubicBezTo>
                <a:cubicBezTo>
                  <a:pt x="536069" y="71277"/>
                  <a:pt x="535728" y="73451"/>
                  <a:pt x="535292" y="75691"/>
                </a:cubicBezTo>
                <a:close/>
                <a:moveTo>
                  <a:pt x="652130" y="128085"/>
                </a:moveTo>
                <a:cubicBezTo>
                  <a:pt x="652008" y="128582"/>
                  <a:pt x="651806" y="129003"/>
                  <a:pt x="651525" y="129345"/>
                </a:cubicBezTo>
                <a:cubicBezTo>
                  <a:pt x="651244" y="129690"/>
                  <a:pt x="650776" y="129982"/>
                  <a:pt x="650124" y="130230"/>
                </a:cubicBezTo>
                <a:cubicBezTo>
                  <a:pt x="649473" y="130479"/>
                  <a:pt x="648634" y="130666"/>
                  <a:pt x="647608" y="130793"/>
                </a:cubicBezTo>
                <a:cubicBezTo>
                  <a:pt x="646583" y="130915"/>
                  <a:pt x="645325" y="130976"/>
                  <a:pt x="643835" y="130976"/>
                </a:cubicBezTo>
                <a:cubicBezTo>
                  <a:pt x="642342" y="130976"/>
                  <a:pt x="641110" y="130915"/>
                  <a:pt x="640152" y="130793"/>
                </a:cubicBezTo>
                <a:cubicBezTo>
                  <a:pt x="639187" y="130666"/>
                  <a:pt x="638423" y="130479"/>
                  <a:pt x="637866" y="130230"/>
                </a:cubicBezTo>
                <a:cubicBezTo>
                  <a:pt x="637309" y="129982"/>
                  <a:pt x="636948" y="129690"/>
                  <a:pt x="636793" y="129345"/>
                </a:cubicBezTo>
                <a:cubicBezTo>
                  <a:pt x="636636" y="129003"/>
                  <a:pt x="636620" y="128582"/>
                  <a:pt x="636748" y="128085"/>
                </a:cubicBezTo>
                <a:lnTo>
                  <a:pt x="653436" y="44176"/>
                </a:lnTo>
                <a:cubicBezTo>
                  <a:pt x="653498" y="43676"/>
                  <a:pt x="653699" y="43262"/>
                  <a:pt x="654041" y="42920"/>
                </a:cubicBezTo>
                <a:cubicBezTo>
                  <a:pt x="654383" y="42575"/>
                  <a:pt x="654865" y="42269"/>
                  <a:pt x="655489" y="41984"/>
                </a:cubicBezTo>
                <a:cubicBezTo>
                  <a:pt x="656108" y="41703"/>
                  <a:pt x="656932" y="41519"/>
                  <a:pt x="657958" y="41425"/>
                </a:cubicBezTo>
                <a:cubicBezTo>
                  <a:pt x="658983" y="41333"/>
                  <a:pt x="660240" y="41289"/>
                  <a:pt x="661734" y="41289"/>
                </a:cubicBezTo>
                <a:cubicBezTo>
                  <a:pt x="663224" y="41289"/>
                  <a:pt x="664456" y="41333"/>
                  <a:pt x="665418" y="41425"/>
                </a:cubicBezTo>
                <a:cubicBezTo>
                  <a:pt x="666378" y="41519"/>
                  <a:pt x="667127" y="41703"/>
                  <a:pt x="667653" y="41984"/>
                </a:cubicBezTo>
                <a:cubicBezTo>
                  <a:pt x="668182" y="42269"/>
                  <a:pt x="668542" y="42575"/>
                  <a:pt x="668730" y="42920"/>
                </a:cubicBezTo>
                <a:cubicBezTo>
                  <a:pt x="668916" y="43262"/>
                  <a:pt x="668977" y="43676"/>
                  <a:pt x="668909" y="44176"/>
                </a:cubicBezTo>
                <a:close/>
                <a:moveTo>
                  <a:pt x="626678" y="95642"/>
                </a:moveTo>
                <a:cubicBezTo>
                  <a:pt x="626678" y="101672"/>
                  <a:pt x="625604" y="106953"/>
                  <a:pt x="623463" y="111489"/>
                </a:cubicBezTo>
                <a:cubicBezTo>
                  <a:pt x="621317" y="116025"/>
                  <a:pt x="618394" y="119820"/>
                  <a:pt x="614696" y="122865"/>
                </a:cubicBezTo>
                <a:cubicBezTo>
                  <a:pt x="611000" y="125911"/>
                  <a:pt x="606680" y="128207"/>
                  <a:pt x="601740" y="129763"/>
                </a:cubicBezTo>
                <a:cubicBezTo>
                  <a:pt x="596797" y="131315"/>
                  <a:pt x="591494" y="132096"/>
                  <a:pt x="585839" y="132096"/>
                </a:cubicBezTo>
                <a:cubicBezTo>
                  <a:pt x="580000" y="132096"/>
                  <a:pt x="575090" y="131285"/>
                  <a:pt x="571111" y="129669"/>
                </a:cubicBezTo>
                <a:cubicBezTo>
                  <a:pt x="567133" y="128056"/>
                  <a:pt x="564041" y="125817"/>
                  <a:pt x="561834" y="122958"/>
                </a:cubicBezTo>
                <a:cubicBezTo>
                  <a:pt x="559628" y="120101"/>
                  <a:pt x="558245" y="116665"/>
                  <a:pt x="557687" y="112656"/>
                </a:cubicBezTo>
                <a:cubicBezTo>
                  <a:pt x="557130" y="108649"/>
                  <a:pt x="557345" y="104189"/>
                  <a:pt x="558339" y="99278"/>
                </a:cubicBezTo>
                <a:lnTo>
                  <a:pt x="569337" y="44176"/>
                </a:lnTo>
                <a:cubicBezTo>
                  <a:pt x="569402" y="43676"/>
                  <a:pt x="569589" y="43262"/>
                  <a:pt x="569898" y="42920"/>
                </a:cubicBezTo>
                <a:cubicBezTo>
                  <a:pt x="570208" y="42575"/>
                  <a:pt x="570691" y="42269"/>
                  <a:pt x="571342" y="41984"/>
                </a:cubicBezTo>
                <a:cubicBezTo>
                  <a:pt x="571994" y="41703"/>
                  <a:pt x="572832" y="41519"/>
                  <a:pt x="573858" y="41425"/>
                </a:cubicBezTo>
                <a:cubicBezTo>
                  <a:pt x="574885" y="41333"/>
                  <a:pt x="576144" y="41289"/>
                  <a:pt x="577638" y="41289"/>
                </a:cubicBezTo>
                <a:cubicBezTo>
                  <a:pt x="579129" y="41289"/>
                  <a:pt x="580357" y="41333"/>
                  <a:pt x="581317" y="41425"/>
                </a:cubicBezTo>
                <a:cubicBezTo>
                  <a:pt x="582282" y="41519"/>
                  <a:pt x="583031" y="41703"/>
                  <a:pt x="583560" y="41984"/>
                </a:cubicBezTo>
                <a:cubicBezTo>
                  <a:pt x="584086" y="42269"/>
                  <a:pt x="584424" y="42575"/>
                  <a:pt x="584583" y="42920"/>
                </a:cubicBezTo>
                <a:cubicBezTo>
                  <a:pt x="584737" y="43262"/>
                  <a:pt x="584784" y="43676"/>
                  <a:pt x="584723" y="44176"/>
                </a:cubicBezTo>
                <a:lnTo>
                  <a:pt x="578848" y="74106"/>
                </a:lnTo>
                <a:cubicBezTo>
                  <a:pt x="581336" y="73358"/>
                  <a:pt x="584058" y="72785"/>
                  <a:pt x="587009" y="72379"/>
                </a:cubicBezTo>
                <a:cubicBezTo>
                  <a:pt x="589958" y="71975"/>
                  <a:pt x="592988" y="71773"/>
                  <a:pt x="596096" y="71773"/>
                </a:cubicBezTo>
                <a:cubicBezTo>
                  <a:pt x="601006" y="71773"/>
                  <a:pt x="605358" y="72350"/>
                  <a:pt x="609149" y="73498"/>
                </a:cubicBezTo>
                <a:cubicBezTo>
                  <a:pt x="612940" y="74650"/>
                  <a:pt x="616126" y="76249"/>
                  <a:pt x="618707" y="78301"/>
                </a:cubicBezTo>
                <a:cubicBezTo>
                  <a:pt x="621285" y="80352"/>
                  <a:pt x="623258" y="82836"/>
                  <a:pt x="624625" y="85756"/>
                </a:cubicBezTo>
                <a:cubicBezTo>
                  <a:pt x="625997" y="88679"/>
                  <a:pt x="626678" y="91974"/>
                  <a:pt x="626678" y="95642"/>
                </a:cubicBezTo>
                <a:close/>
                <a:moveTo>
                  <a:pt x="610924" y="97413"/>
                </a:moveTo>
                <a:cubicBezTo>
                  <a:pt x="610924" y="95235"/>
                  <a:pt x="610532" y="93324"/>
                  <a:pt x="609757" y="91678"/>
                </a:cubicBezTo>
                <a:cubicBezTo>
                  <a:pt x="608980" y="90033"/>
                  <a:pt x="607846" y="88632"/>
                  <a:pt x="606355" y="87484"/>
                </a:cubicBezTo>
                <a:cubicBezTo>
                  <a:pt x="604861" y="86336"/>
                  <a:pt x="603025" y="85465"/>
                  <a:pt x="600851" y="84875"/>
                </a:cubicBezTo>
                <a:cubicBezTo>
                  <a:pt x="598673" y="84284"/>
                  <a:pt x="596217" y="83986"/>
                  <a:pt x="593486" y="83986"/>
                </a:cubicBezTo>
                <a:cubicBezTo>
                  <a:pt x="590257" y="83986"/>
                  <a:pt x="587225" y="84219"/>
                  <a:pt x="584400" y="84683"/>
                </a:cubicBezTo>
                <a:cubicBezTo>
                  <a:pt x="581570" y="85151"/>
                  <a:pt x="578877" y="85793"/>
                  <a:pt x="576332" y="86595"/>
                </a:cubicBezTo>
                <a:lnTo>
                  <a:pt x="573628" y="99466"/>
                </a:lnTo>
                <a:cubicBezTo>
                  <a:pt x="572261" y="106302"/>
                  <a:pt x="572804" y="111414"/>
                  <a:pt x="575259" y="114801"/>
                </a:cubicBezTo>
                <a:cubicBezTo>
                  <a:pt x="577714" y="118189"/>
                  <a:pt x="581800" y="119881"/>
                  <a:pt x="587517" y="119881"/>
                </a:cubicBezTo>
                <a:cubicBezTo>
                  <a:pt x="590875" y="119881"/>
                  <a:pt x="593983" y="119369"/>
                  <a:pt x="596844" y="118343"/>
                </a:cubicBezTo>
                <a:cubicBezTo>
                  <a:pt x="599699" y="117318"/>
                  <a:pt x="602173" y="115827"/>
                  <a:pt x="604257" y="113869"/>
                </a:cubicBezTo>
                <a:cubicBezTo>
                  <a:pt x="606337" y="111910"/>
                  <a:pt x="607968" y="109546"/>
                  <a:pt x="609153" y="106781"/>
                </a:cubicBezTo>
                <a:cubicBezTo>
                  <a:pt x="610334" y="104019"/>
                  <a:pt x="610924" y="100894"/>
                  <a:pt x="610924" y="97413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687055" y="6705506"/>
            <a:ext cx="182978" cy="92209"/>
          </a:xfrm>
          <a:custGeom>
            <a:avLst/>
            <a:gdLst/>
            <a:ahLst/>
            <a:cxnLst/>
            <a:rect l="l" t="t" r="r" b="b"/>
            <a:pathLst>
              <a:path w="182978" h="92209">
                <a:moveTo>
                  <a:pt x="70981" y="88102"/>
                </a:moveTo>
                <a:cubicBezTo>
                  <a:pt x="70920" y="88599"/>
                  <a:pt x="70719" y="89020"/>
                  <a:pt x="70377" y="89362"/>
                </a:cubicBezTo>
                <a:cubicBezTo>
                  <a:pt x="70030" y="89707"/>
                  <a:pt x="69551" y="89999"/>
                  <a:pt x="68929" y="90247"/>
                </a:cubicBezTo>
                <a:cubicBezTo>
                  <a:pt x="68309" y="90496"/>
                  <a:pt x="67485" y="90683"/>
                  <a:pt x="66458" y="90810"/>
                </a:cubicBezTo>
                <a:cubicBezTo>
                  <a:pt x="65434" y="90932"/>
                  <a:pt x="64176" y="90993"/>
                  <a:pt x="62683" y="90993"/>
                </a:cubicBezTo>
                <a:cubicBezTo>
                  <a:pt x="61192" y="90993"/>
                  <a:pt x="59961" y="90932"/>
                  <a:pt x="59004" y="90810"/>
                </a:cubicBezTo>
                <a:cubicBezTo>
                  <a:pt x="58039" y="90683"/>
                  <a:pt x="57293" y="90496"/>
                  <a:pt x="56768" y="90247"/>
                </a:cubicBezTo>
                <a:cubicBezTo>
                  <a:pt x="56239" y="89999"/>
                  <a:pt x="55878" y="89707"/>
                  <a:pt x="55692" y="89362"/>
                </a:cubicBezTo>
                <a:cubicBezTo>
                  <a:pt x="55501" y="89020"/>
                  <a:pt x="55472" y="88599"/>
                  <a:pt x="55598" y="88102"/>
                </a:cubicBezTo>
                <a:lnTo>
                  <a:pt x="70236" y="14820"/>
                </a:lnTo>
                <a:lnTo>
                  <a:pt x="30240" y="14820"/>
                </a:lnTo>
                <a:lnTo>
                  <a:pt x="15505" y="88102"/>
                </a:lnTo>
                <a:cubicBezTo>
                  <a:pt x="15382" y="88599"/>
                  <a:pt x="15166" y="89020"/>
                  <a:pt x="14854" y="89362"/>
                </a:cubicBezTo>
                <a:cubicBezTo>
                  <a:pt x="14540" y="89707"/>
                  <a:pt x="14061" y="89999"/>
                  <a:pt x="13410" y="90247"/>
                </a:cubicBezTo>
                <a:cubicBezTo>
                  <a:pt x="12758" y="90496"/>
                  <a:pt x="11916" y="90683"/>
                  <a:pt x="10890" y="90810"/>
                </a:cubicBezTo>
                <a:cubicBezTo>
                  <a:pt x="9863" y="90932"/>
                  <a:pt x="8608" y="90993"/>
                  <a:pt x="7116" y="90993"/>
                </a:cubicBezTo>
                <a:cubicBezTo>
                  <a:pt x="5623" y="90993"/>
                  <a:pt x="4395" y="90932"/>
                  <a:pt x="3433" y="90810"/>
                </a:cubicBezTo>
                <a:cubicBezTo>
                  <a:pt x="2472" y="90683"/>
                  <a:pt x="1728" y="90496"/>
                  <a:pt x="1199" y="90247"/>
                </a:cubicBezTo>
                <a:cubicBezTo>
                  <a:pt x="669" y="89999"/>
                  <a:pt x="327" y="89707"/>
                  <a:pt x="172" y="89362"/>
                </a:cubicBezTo>
                <a:cubicBezTo>
                  <a:pt x="14" y="89020"/>
                  <a:pt x="0" y="88599"/>
                  <a:pt x="121" y="88102"/>
                </a:cubicBezTo>
                <a:lnTo>
                  <a:pt x="16253" y="7268"/>
                </a:lnTo>
                <a:cubicBezTo>
                  <a:pt x="16627" y="5406"/>
                  <a:pt x="17326" y="4024"/>
                  <a:pt x="18348" y="3120"/>
                </a:cubicBezTo>
                <a:cubicBezTo>
                  <a:pt x="19374" y="2217"/>
                  <a:pt x="20635" y="1766"/>
                  <a:pt x="22129" y="1766"/>
                </a:cubicBezTo>
                <a:lnTo>
                  <a:pt x="83567" y="1766"/>
                </a:lnTo>
                <a:cubicBezTo>
                  <a:pt x="85060" y="1766"/>
                  <a:pt x="86133" y="2217"/>
                  <a:pt x="86785" y="3120"/>
                </a:cubicBezTo>
                <a:cubicBezTo>
                  <a:pt x="87436" y="4024"/>
                  <a:pt x="87576" y="5406"/>
                  <a:pt x="87203" y="7268"/>
                </a:cubicBezTo>
                <a:close/>
                <a:moveTo>
                  <a:pt x="182978" y="31974"/>
                </a:moveTo>
                <a:cubicBezTo>
                  <a:pt x="182978" y="36576"/>
                  <a:pt x="182542" y="41270"/>
                  <a:pt x="181673" y="46054"/>
                </a:cubicBezTo>
                <a:cubicBezTo>
                  <a:pt x="180802" y="50839"/>
                  <a:pt x="179477" y="55454"/>
                  <a:pt x="177710" y="59899"/>
                </a:cubicBezTo>
                <a:cubicBezTo>
                  <a:pt x="175939" y="64342"/>
                  <a:pt x="173684" y="68525"/>
                  <a:pt x="170953" y="72438"/>
                </a:cubicBezTo>
                <a:cubicBezTo>
                  <a:pt x="168213" y="76356"/>
                  <a:pt x="164996" y="79775"/>
                  <a:pt x="161297" y="82694"/>
                </a:cubicBezTo>
                <a:cubicBezTo>
                  <a:pt x="157600" y="85614"/>
                  <a:pt x="153406" y="87933"/>
                  <a:pt x="148715" y="89639"/>
                </a:cubicBezTo>
                <a:cubicBezTo>
                  <a:pt x="144025" y="91353"/>
                  <a:pt x="138783" y="92209"/>
                  <a:pt x="133002" y="92209"/>
                </a:cubicBezTo>
                <a:cubicBezTo>
                  <a:pt x="127036" y="92209"/>
                  <a:pt x="121925" y="91489"/>
                  <a:pt x="117665" y="90060"/>
                </a:cubicBezTo>
                <a:cubicBezTo>
                  <a:pt x="113407" y="88632"/>
                  <a:pt x="109908" y="86550"/>
                  <a:pt x="107174" y="83815"/>
                </a:cubicBezTo>
                <a:cubicBezTo>
                  <a:pt x="104443" y="81082"/>
                  <a:pt x="102424" y="77724"/>
                  <a:pt x="101117" y="73745"/>
                </a:cubicBezTo>
                <a:cubicBezTo>
                  <a:pt x="99810" y="69767"/>
                  <a:pt x="99159" y="65260"/>
                  <a:pt x="99159" y="60227"/>
                </a:cubicBezTo>
                <a:cubicBezTo>
                  <a:pt x="99159" y="55627"/>
                  <a:pt x="99579" y="50935"/>
                  <a:pt x="100418" y="46148"/>
                </a:cubicBezTo>
                <a:cubicBezTo>
                  <a:pt x="101253" y="41364"/>
                  <a:pt x="102577" y="36762"/>
                  <a:pt x="104382" y="32349"/>
                </a:cubicBezTo>
                <a:cubicBezTo>
                  <a:pt x="106181" y="27936"/>
                  <a:pt x="108435" y="23755"/>
                  <a:pt x="111139" y="19810"/>
                </a:cubicBezTo>
                <a:cubicBezTo>
                  <a:pt x="113842" y="15861"/>
                  <a:pt x="117047" y="12427"/>
                  <a:pt x="120743" y="9503"/>
                </a:cubicBezTo>
                <a:cubicBezTo>
                  <a:pt x="124441" y="6587"/>
                  <a:pt x="128637" y="4269"/>
                  <a:pt x="133329" y="2563"/>
                </a:cubicBezTo>
                <a:cubicBezTo>
                  <a:pt x="138021" y="852"/>
                  <a:pt x="143262" y="0"/>
                  <a:pt x="149039" y="0"/>
                </a:cubicBezTo>
                <a:cubicBezTo>
                  <a:pt x="155004" y="0"/>
                  <a:pt x="160117" y="726"/>
                  <a:pt x="164379" y="2188"/>
                </a:cubicBezTo>
                <a:cubicBezTo>
                  <a:pt x="168634" y="3650"/>
                  <a:pt x="172148" y="5749"/>
                  <a:pt x="174913" y="8484"/>
                </a:cubicBezTo>
                <a:cubicBezTo>
                  <a:pt x="177678" y="11216"/>
                  <a:pt x="179715" y="14572"/>
                  <a:pt x="181022" y="18553"/>
                </a:cubicBezTo>
                <a:cubicBezTo>
                  <a:pt x="182326" y="22532"/>
                  <a:pt x="182978" y="27006"/>
                  <a:pt x="182978" y="31974"/>
                </a:cubicBezTo>
                <a:close/>
                <a:moveTo>
                  <a:pt x="166751" y="32910"/>
                </a:moveTo>
                <a:cubicBezTo>
                  <a:pt x="166751" y="29800"/>
                  <a:pt x="166424" y="27002"/>
                  <a:pt x="165772" y="24516"/>
                </a:cubicBezTo>
                <a:cubicBezTo>
                  <a:pt x="165121" y="22032"/>
                  <a:pt x="164034" y="19932"/>
                  <a:pt x="162511" y="18225"/>
                </a:cubicBezTo>
                <a:cubicBezTo>
                  <a:pt x="160988" y="16516"/>
                  <a:pt x="159001" y="15195"/>
                  <a:pt x="156546" y="14263"/>
                </a:cubicBezTo>
                <a:cubicBezTo>
                  <a:pt x="154090" y="13329"/>
                  <a:pt x="151121" y="12862"/>
                  <a:pt x="147639" y="12862"/>
                </a:cubicBezTo>
                <a:cubicBezTo>
                  <a:pt x="143913" y="12862"/>
                  <a:pt x="140523" y="13528"/>
                  <a:pt x="137477" y="14867"/>
                </a:cubicBezTo>
                <a:cubicBezTo>
                  <a:pt x="134430" y="16202"/>
                  <a:pt x="131712" y="18007"/>
                  <a:pt x="129319" y="20274"/>
                </a:cubicBezTo>
                <a:cubicBezTo>
                  <a:pt x="126924" y="22546"/>
                  <a:pt x="124845" y="25203"/>
                  <a:pt x="123073" y="28248"/>
                </a:cubicBezTo>
                <a:cubicBezTo>
                  <a:pt x="121301" y="31294"/>
                  <a:pt x="119840" y="34537"/>
                  <a:pt x="118691" y="37990"/>
                </a:cubicBezTo>
                <a:cubicBezTo>
                  <a:pt x="117543" y="41438"/>
                  <a:pt x="116685" y="44982"/>
                  <a:pt x="116128" y="48618"/>
                </a:cubicBezTo>
                <a:cubicBezTo>
                  <a:pt x="115571" y="52254"/>
                  <a:pt x="115286" y="55814"/>
                  <a:pt x="115286" y="59295"/>
                </a:cubicBezTo>
                <a:cubicBezTo>
                  <a:pt x="115286" y="62405"/>
                  <a:pt x="115632" y="65199"/>
                  <a:pt x="116313" y="67687"/>
                </a:cubicBezTo>
                <a:cubicBezTo>
                  <a:pt x="116996" y="70173"/>
                  <a:pt x="118101" y="72284"/>
                  <a:pt x="119623" y="74023"/>
                </a:cubicBezTo>
                <a:cubicBezTo>
                  <a:pt x="121147" y="75765"/>
                  <a:pt x="123120" y="77104"/>
                  <a:pt x="125545" y="78032"/>
                </a:cubicBezTo>
                <a:cubicBezTo>
                  <a:pt x="127969" y="78966"/>
                  <a:pt x="130921" y="79433"/>
                  <a:pt x="134402" y="79433"/>
                </a:cubicBezTo>
                <a:cubicBezTo>
                  <a:pt x="138190" y="79433"/>
                  <a:pt x="141594" y="78764"/>
                  <a:pt x="144608" y="77428"/>
                </a:cubicBezTo>
                <a:cubicBezTo>
                  <a:pt x="147624" y="76089"/>
                  <a:pt x="150332" y="74274"/>
                  <a:pt x="152726" y="71974"/>
                </a:cubicBezTo>
                <a:cubicBezTo>
                  <a:pt x="155120" y="69673"/>
                  <a:pt x="157202" y="67002"/>
                  <a:pt x="158968" y="63957"/>
                </a:cubicBezTo>
                <a:cubicBezTo>
                  <a:pt x="160739" y="60911"/>
                  <a:pt x="162201" y="57646"/>
                  <a:pt x="163353" y="54165"/>
                </a:cubicBezTo>
                <a:cubicBezTo>
                  <a:pt x="164501" y="50684"/>
                  <a:pt x="165358" y="47141"/>
                  <a:pt x="165916" y="43538"/>
                </a:cubicBezTo>
                <a:cubicBezTo>
                  <a:pt x="166475" y="39933"/>
                  <a:pt x="166751" y="36391"/>
                  <a:pt x="166751" y="3291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944912" y="6705506"/>
            <a:ext cx="542704" cy="124372"/>
          </a:xfrm>
          <a:custGeom>
            <a:avLst/>
            <a:gdLst/>
            <a:ahLst/>
            <a:cxnLst/>
            <a:rect l="l" t="t" r="r" b="b"/>
            <a:pathLst>
              <a:path w="542704" h="124372">
                <a:moveTo>
                  <a:pt x="70981" y="88102"/>
                </a:moveTo>
                <a:cubicBezTo>
                  <a:pt x="70920" y="88599"/>
                  <a:pt x="70718" y="89020"/>
                  <a:pt x="70377" y="89362"/>
                </a:cubicBezTo>
                <a:cubicBezTo>
                  <a:pt x="70031" y="89707"/>
                  <a:pt x="69552" y="89999"/>
                  <a:pt x="68929" y="90247"/>
                </a:cubicBezTo>
                <a:cubicBezTo>
                  <a:pt x="68310" y="90496"/>
                  <a:pt x="67485" y="90683"/>
                  <a:pt x="66460" y="90810"/>
                </a:cubicBezTo>
                <a:cubicBezTo>
                  <a:pt x="65434" y="90932"/>
                  <a:pt x="64176" y="90993"/>
                  <a:pt x="62683" y="90993"/>
                </a:cubicBezTo>
                <a:cubicBezTo>
                  <a:pt x="61193" y="90993"/>
                  <a:pt x="59961" y="90932"/>
                  <a:pt x="59004" y="90810"/>
                </a:cubicBezTo>
                <a:cubicBezTo>
                  <a:pt x="58039" y="90683"/>
                  <a:pt x="57294" y="90496"/>
                  <a:pt x="56768" y="90247"/>
                </a:cubicBezTo>
                <a:cubicBezTo>
                  <a:pt x="56239" y="89999"/>
                  <a:pt x="55879" y="89707"/>
                  <a:pt x="55692" y="89362"/>
                </a:cubicBezTo>
                <a:cubicBezTo>
                  <a:pt x="55501" y="89020"/>
                  <a:pt x="55472" y="88599"/>
                  <a:pt x="55598" y="88102"/>
                </a:cubicBezTo>
                <a:lnTo>
                  <a:pt x="70236" y="14820"/>
                </a:lnTo>
                <a:lnTo>
                  <a:pt x="30240" y="14820"/>
                </a:lnTo>
                <a:lnTo>
                  <a:pt x="15505" y="88102"/>
                </a:lnTo>
                <a:cubicBezTo>
                  <a:pt x="15383" y="88599"/>
                  <a:pt x="15167" y="89020"/>
                  <a:pt x="14853" y="89362"/>
                </a:cubicBezTo>
                <a:cubicBezTo>
                  <a:pt x="14540" y="89707"/>
                  <a:pt x="14061" y="89999"/>
                  <a:pt x="13410" y="90247"/>
                </a:cubicBezTo>
                <a:cubicBezTo>
                  <a:pt x="12758" y="90496"/>
                  <a:pt x="11916" y="90683"/>
                  <a:pt x="10890" y="90810"/>
                </a:cubicBezTo>
                <a:cubicBezTo>
                  <a:pt x="9863" y="90932"/>
                  <a:pt x="8608" y="90993"/>
                  <a:pt x="7116" y="90993"/>
                </a:cubicBezTo>
                <a:cubicBezTo>
                  <a:pt x="5623" y="90993"/>
                  <a:pt x="4395" y="90932"/>
                  <a:pt x="3434" y="90810"/>
                </a:cubicBezTo>
                <a:cubicBezTo>
                  <a:pt x="2473" y="90683"/>
                  <a:pt x="1728" y="90496"/>
                  <a:pt x="1198" y="90247"/>
                </a:cubicBezTo>
                <a:cubicBezTo>
                  <a:pt x="669" y="89999"/>
                  <a:pt x="327" y="89707"/>
                  <a:pt x="173" y="89362"/>
                </a:cubicBezTo>
                <a:cubicBezTo>
                  <a:pt x="14" y="89020"/>
                  <a:pt x="0" y="88599"/>
                  <a:pt x="123" y="88102"/>
                </a:cubicBezTo>
                <a:lnTo>
                  <a:pt x="16255" y="7268"/>
                </a:lnTo>
                <a:cubicBezTo>
                  <a:pt x="16627" y="5406"/>
                  <a:pt x="17326" y="4024"/>
                  <a:pt x="18348" y="3120"/>
                </a:cubicBezTo>
                <a:cubicBezTo>
                  <a:pt x="19374" y="2217"/>
                  <a:pt x="20634" y="1766"/>
                  <a:pt x="22129" y="1766"/>
                </a:cubicBezTo>
                <a:lnTo>
                  <a:pt x="83567" y="1766"/>
                </a:lnTo>
                <a:cubicBezTo>
                  <a:pt x="85060" y="1766"/>
                  <a:pt x="86133" y="2217"/>
                  <a:pt x="86785" y="3120"/>
                </a:cubicBezTo>
                <a:cubicBezTo>
                  <a:pt x="87436" y="4024"/>
                  <a:pt x="87577" y="5406"/>
                  <a:pt x="87203" y="7268"/>
                </a:cubicBezTo>
                <a:close/>
                <a:moveTo>
                  <a:pt x="184540" y="31974"/>
                </a:moveTo>
                <a:cubicBezTo>
                  <a:pt x="184540" y="36576"/>
                  <a:pt x="184104" y="41270"/>
                  <a:pt x="183237" y="46054"/>
                </a:cubicBezTo>
                <a:cubicBezTo>
                  <a:pt x="182365" y="50839"/>
                  <a:pt x="181044" y="55454"/>
                  <a:pt x="179276" y="59899"/>
                </a:cubicBezTo>
                <a:cubicBezTo>
                  <a:pt x="177505" y="64342"/>
                  <a:pt x="175252" y="68525"/>
                  <a:pt x="172515" y="72438"/>
                </a:cubicBezTo>
                <a:cubicBezTo>
                  <a:pt x="169779" y="76356"/>
                  <a:pt x="166562" y="79775"/>
                  <a:pt x="162864" y="82694"/>
                </a:cubicBezTo>
                <a:cubicBezTo>
                  <a:pt x="159166" y="85614"/>
                  <a:pt x="154972" y="87933"/>
                  <a:pt x="150282" y="89639"/>
                </a:cubicBezTo>
                <a:cubicBezTo>
                  <a:pt x="145587" y="91353"/>
                  <a:pt x="140350" y="92209"/>
                  <a:pt x="134567" y="92209"/>
                </a:cubicBezTo>
                <a:cubicBezTo>
                  <a:pt x="128602" y="92209"/>
                  <a:pt x="123491" y="91489"/>
                  <a:pt x="119232" y="90060"/>
                </a:cubicBezTo>
                <a:cubicBezTo>
                  <a:pt x="114973" y="88632"/>
                  <a:pt x="111474" y="86550"/>
                  <a:pt x="108742" y="83815"/>
                </a:cubicBezTo>
                <a:cubicBezTo>
                  <a:pt x="106009" y="81082"/>
                  <a:pt x="103989" y="77724"/>
                  <a:pt x="102683" y="73745"/>
                </a:cubicBezTo>
                <a:cubicBezTo>
                  <a:pt x="101376" y="69767"/>
                  <a:pt x="100725" y="65260"/>
                  <a:pt x="100725" y="60227"/>
                </a:cubicBezTo>
                <a:cubicBezTo>
                  <a:pt x="100725" y="55627"/>
                  <a:pt x="101142" y="50935"/>
                  <a:pt x="101984" y="46148"/>
                </a:cubicBezTo>
                <a:cubicBezTo>
                  <a:pt x="102820" y="41364"/>
                  <a:pt x="104141" y="36762"/>
                  <a:pt x="105948" y="32349"/>
                </a:cubicBezTo>
                <a:cubicBezTo>
                  <a:pt x="107747" y="27936"/>
                  <a:pt x="110002" y="23755"/>
                  <a:pt x="112704" y="19810"/>
                </a:cubicBezTo>
                <a:cubicBezTo>
                  <a:pt x="115408" y="15861"/>
                  <a:pt x="118609" y="12427"/>
                  <a:pt x="122305" y="9503"/>
                </a:cubicBezTo>
                <a:cubicBezTo>
                  <a:pt x="126004" y="6587"/>
                  <a:pt x="130205" y="4269"/>
                  <a:pt x="134895" y="2563"/>
                </a:cubicBezTo>
                <a:cubicBezTo>
                  <a:pt x="139587" y="852"/>
                  <a:pt x="144824" y="0"/>
                  <a:pt x="150606" y="0"/>
                </a:cubicBezTo>
                <a:cubicBezTo>
                  <a:pt x="156572" y="0"/>
                  <a:pt x="161683" y="726"/>
                  <a:pt x="165945" y="2188"/>
                </a:cubicBezTo>
                <a:cubicBezTo>
                  <a:pt x="170201" y="3650"/>
                  <a:pt x="173710" y="5749"/>
                  <a:pt x="176479" y="8484"/>
                </a:cubicBezTo>
                <a:cubicBezTo>
                  <a:pt x="179244" y="11216"/>
                  <a:pt x="181278" y="14572"/>
                  <a:pt x="182585" y="18553"/>
                </a:cubicBezTo>
                <a:cubicBezTo>
                  <a:pt x="183888" y="22532"/>
                  <a:pt x="184540" y="27006"/>
                  <a:pt x="184540" y="31974"/>
                </a:cubicBezTo>
                <a:close/>
                <a:moveTo>
                  <a:pt x="168317" y="32910"/>
                </a:moveTo>
                <a:cubicBezTo>
                  <a:pt x="168317" y="29800"/>
                  <a:pt x="167990" y="27002"/>
                  <a:pt x="167338" y="24516"/>
                </a:cubicBezTo>
                <a:cubicBezTo>
                  <a:pt x="166687" y="22032"/>
                  <a:pt x="165600" y="19932"/>
                  <a:pt x="164077" y="18225"/>
                </a:cubicBezTo>
                <a:cubicBezTo>
                  <a:pt x="162554" y="16516"/>
                  <a:pt x="160567" y="15195"/>
                  <a:pt x="158112" y="14263"/>
                </a:cubicBezTo>
                <a:cubicBezTo>
                  <a:pt x="155653" y="13329"/>
                  <a:pt x="152687" y="12862"/>
                  <a:pt x="149205" y="12862"/>
                </a:cubicBezTo>
                <a:cubicBezTo>
                  <a:pt x="145475" y="12862"/>
                  <a:pt x="142089" y="13528"/>
                  <a:pt x="139043" y="14867"/>
                </a:cubicBezTo>
                <a:cubicBezTo>
                  <a:pt x="135998" y="16202"/>
                  <a:pt x="133278" y="18007"/>
                  <a:pt x="130885" y="20274"/>
                </a:cubicBezTo>
                <a:cubicBezTo>
                  <a:pt x="128490" y="22546"/>
                  <a:pt x="126410" y="25203"/>
                  <a:pt x="124639" y="28248"/>
                </a:cubicBezTo>
                <a:cubicBezTo>
                  <a:pt x="122868" y="31294"/>
                  <a:pt x="121406" y="34537"/>
                  <a:pt x="120258" y="37990"/>
                </a:cubicBezTo>
                <a:cubicBezTo>
                  <a:pt x="119109" y="41438"/>
                  <a:pt x="118253" y="44982"/>
                  <a:pt x="117694" y="48618"/>
                </a:cubicBezTo>
                <a:cubicBezTo>
                  <a:pt x="117133" y="52254"/>
                  <a:pt x="116852" y="55814"/>
                  <a:pt x="116852" y="59295"/>
                </a:cubicBezTo>
                <a:cubicBezTo>
                  <a:pt x="116852" y="62405"/>
                  <a:pt x="117194" y="65199"/>
                  <a:pt x="117879" y="67687"/>
                </a:cubicBezTo>
                <a:cubicBezTo>
                  <a:pt x="118561" y="70173"/>
                  <a:pt x="119668" y="72284"/>
                  <a:pt x="121191" y="74023"/>
                </a:cubicBezTo>
                <a:cubicBezTo>
                  <a:pt x="122713" y="75765"/>
                  <a:pt x="124686" y="77104"/>
                  <a:pt x="127113" y="78032"/>
                </a:cubicBezTo>
                <a:cubicBezTo>
                  <a:pt x="129534" y="78966"/>
                  <a:pt x="132483" y="79433"/>
                  <a:pt x="135964" y="79433"/>
                </a:cubicBezTo>
                <a:cubicBezTo>
                  <a:pt x="139756" y="79433"/>
                  <a:pt x="143162" y="78764"/>
                  <a:pt x="146174" y="77428"/>
                </a:cubicBezTo>
                <a:cubicBezTo>
                  <a:pt x="149191" y="76089"/>
                  <a:pt x="151894" y="74274"/>
                  <a:pt x="154288" y="71974"/>
                </a:cubicBezTo>
                <a:cubicBezTo>
                  <a:pt x="156683" y="69673"/>
                  <a:pt x="158768" y="67002"/>
                  <a:pt x="160535" y="63957"/>
                </a:cubicBezTo>
                <a:cubicBezTo>
                  <a:pt x="162305" y="60911"/>
                  <a:pt x="163763" y="57646"/>
                  <a:pt x="164919" y="54165"/>
                </a:cubicBezTo>
                <a:cubicBezTo>
                  <a:pt x="166067" y="50684"/>
                  <a:pt x="166924" y="47141"/>
                  <a:pt x="167482" y="43538"/>
                </a:cubicBezTo>
                <a:cubicBezTo>
                  <a:pt x="168041" y="39933"/>
                  <a:pt x="168317" y="36391"/>
                  <a:pt x="168317" y="32910"/>
                </a:cubicBezTo>
                <a:close/>
                <a:moveTo>
                  <a:pt x="267149" y="88102"/>
                </a:moveTo>
                <a:cubicBezTo>
                  <a:pt x="267086" y="88599"/>
                  <a:pt x="266900" y="89034"/>
                  <a:pt x="266590" y="89409"/>
                </a:cubicBezTo>
                <a:cubicBezTo>
                  <a:pt x="266278" y="89784"/>
                  <a:pt x="265845" y="90074"/>
                  <a:pt x="265287" y="90290"/>
                </a:cubicBezTo>
                <a:cubicBezTo>
                  <a:pt x="264726" y="90510"/>
                  <a:pt x="263994" y="90683"/>
                  <a:pt x="263091" y="90810"/>
                </a:cubicBezTo>
                <a:cubicBezTo>
                  <a:pt x="262191" y="90932"/>
                  <a:pt x="261090" y="90993"/>
                  <a:pt x="259779" y="90993"/>
                </a:cubicBezTo>
                <a:cubicBezTo>
                  <a:pt x="258541" y="90993"/>
                  <a:pt x="257501" y="90932"/>
                  <a:pt x="256662" y="90810"/>
                </a:cubicBezTo>
                <a:cubicBezTo>
                  <a:pt x="255823" y="90683"/>
                  <a:pt x="255172" y="90510"/>
                  <a:pt x="254703" y="90290"/>
                </a:cubicBezTo>
                <a:cubicBezTo>
                  <a:pt x="254239" y="90074"/>
                  <a:pt x="253926" y="89784"/>
                  <a:pt x="253771" y="89409"/>
                </a:cubicBezTo>
                <a:cubicBezTo>
                  <a:pt x="253612" y="89034"/>
                  <a:pt x="253598" y="88599"/>
                  <a:pt x="253720" y="88102"/>
                </a:cubicBezTo>
                <a:lnTo>
                  <a:pt x="256799" y="72345"/>
                </a:lnTo>
                <a:cubicBezTo>
                  <a:pt x="255802" y="74458"/>
                  <a:pt x="254235" y="76680"/>
                  <a:pt x="252090" y="79011"/>
                </a:cubicBezTo>
                <a:cubicBezTo>
                  <a:pt x="249948" y="81344"/>
                  <a:pt x="247427" y="83505"/>
                  <a:pt x="244541" y="85492"/>
                </a:cubicBezTo>
                <a:cubicBezTo>
                  <a:pt x="241650" y="87482"/>
                  <a:pt x="238481" y="89095"/>
                  <a:pt x="235033" y="90341"/>
                </a:cubicBezTo>
                <a:cubicBezTo>
                  <a:pt x="231580" y="91587"/>
                  <a:pt x="228085" y="92209"/>
                  <a:pt x="224543" y="92209"/>
                </a:cubicBezTo>
                <a:cubicBezTo>
                  <a:pt x="220313" y="92209"/>
                  <a:pt x="216755" y="91634"/>
                  <a:pt x="213865" y="90485"/>
                </a:cubicBezTo>
                <a:cubicBezTo>
                  <a:pt x="210974" y="89333"/>
                  <a:pt x="208641" y="87749"/>
                  <a:pt x="206874" y="85726"/>
                </a:cubicBezTo>
                <a:cubicBezTo>
                  <a:pt x="205100" y="83707"/>
                  <a:pt x="203824" y="81313"/>
                  <a:pt x="203051" y="78544"/>
                </a:cubicBezTo>
                <a:cubicBezTo>
                  <a:pt x="202273" y="75783"/>
                  <a:pt x="201884" y="72752"/>
                  <a:pt x="201884" y="69453"/>
                </a:cubicBezTo>
                <a:cubicBezTo>
                  <a:pt x="201884" y="67406"/>
                  <a:pt x="202025" y="65307"/>
                  <a:pt x="202305" y="63164"/>
                </a:cubicBezTo>
                <a:cubicBezTo>
                  <a:pt x="202582" y="61019"/>
                  <a:pt x="202943" y="58863"/>
                  <a:pt x="203379" y="56685"/>
                </a:cubicBezTo>
                <a:lnTo>
                  <a:pt x="213724" y="4099"/>
                </a:lnTo>
                <a:cubicBezTo>
                  <a:pt x="213847" y="3664"/>
                  <a:pt x="214063" y="3265"/>
                  <a:pt x="214377" y="2890"/>
                </a:cubicBezTo>
                <a:cubicBezTo>
                  <a:pt x="214689" y="2516"/>
                  <a:pt x="215168" y="2206"/>
                  <a:pt x="215819" y="1958"/>
                </a:cubicBezTo>
                <a:cubicBezTo>
                  <a:pt x="216471" y="1705"/>
                  <a:pt x="217314" y="1536"/>
                  <a:pt x="218339" y="1442"/>
                </a:cubicBezTo>
                <a:cubicBezTo>
                  <a:pt x="219365" y="1350"/>
                  <a:pt x="220625" y="1306"/>
                  <a:pt x="222116" y="1306"/>
                </a:cubicBezTo>
                <a:cubicBezTo>
                  <a:pt x="223609" y="1306"/>
                  <a:pt x="224834" y="1350"/>
                  <a:pt x="225799" y="1442"/>
                </a:cubicBezTo>
                <a:cubicBezTo>
                  <a:pt x="226764" y="1536"/>
                  <a:pt x="227508" y="1705"/>
                  <a:pt x="228038" y="1958"/>
                </a:cubicBezTo>
                <a:cubicBezTo>
                  <a:pt x="228568" y="2206"/>
                  <a:pt x="228906" y="2516"/>
                  <a:pt x="229064" y="2890"/>
                </a:cubicBezTo>
                <a:cubicBezTo>
                  <a:pt x="229219" y="3265"/>
                  <a:pt x="229266" y="3664"/>
                  <a:pt x="229201" y="4099"/>
                </a:cubicBezTo>
                <a:lnTo>
                  <a:pt x="218945" y="56123"/>
                </a:lnTo>
                <a:cubicBezTo>
                  <a:pt x="218570" y="57740"/>
                  <a:pt x="218293" y="59420"/>
                  <a:pt x="218106" y="61159"/>
                </a:cubicBezTo>
                <a:cubicBezTo>
                  <a:pt x="217919" y="62899"/>
                  <a:pt x="217825" y="64669"/>
                  <a:pt x="217825" y="66476"/>
                </a:cubicBezTo>
                <a:cubicBezTo>
                  <a:pt x="217825" y="68338"/>
                  <a:pt x="217993" y="70030"/>
                  <a:pt x="218339" y="71553"/>
                </a:cubicBezTo>
                <a:cubicBezTo>
                  <a:pt x="218682" y="73075"/>
                  <a:pt x="219272" y="74396"/>
                  <a:pt x="220111" y="75516"/>
                </a:cubicBezTo>
                <a:cubicBezTo>
                  <a:pt x="220951" y="76636"/>
                  <a:pt x="222037" y="77504"/>
                  <a:pt x="223372" y="78126"/>
                </a:cubicBezTo>
                <a:cubicBezTo>
                  <a:pt x="224712" y="78746"/>
                  <a:pt x="226342" y="79058"/>
                  <a:pt x="228268" y="79058"/>
                </a:cubicBezTo>
                <a:cubicBezTo>
                  <a:pt x="231566" y="79058"/>
                  <a:pt x="234936" y="78108"/>
                  <a:pt x="238385" y="76215"/>
                </a:cubicBezTo>
                <a:cubicBezTo>
                  <a:pt x="241837" y="74321"/>
                  <a:pt x="245052" y="71694"/>
                  <a:pt x="248036" y="68338"/>
                </a:cubicBezTo>
                <a:cubicBezTo>
                  <a:pt x="251018" y="64979"/>
                  <a:pt x="253674" y="60986"/>
                  <a:pt x="256006" y="56357"/>
                </a:cubicBezTo>
                <a:cubicBezTo>
                  <a:pt x="258339" y="51724"/>
                  <a:pt x="260064" y="46681"/>
                  <a:pt x="261180" y="41209"/>
                </a:cubicBezTo>
                <a:lnTo>
                  <a:pt x="268548" y="4099"/>
                </a:lnTo>
                <a:cubicBezTo>
                  <a:pt x="268610" y="3664"/>
                  <a:pt x="268807" y="3265"/>
                  <a:pt x="269155" y="2890"/>
                </a:cubicBezTo>
                <a:cubicBezTo>
                  <a:pt x="269496" y="2516"/>
                  <a:pt x="269993" y="2206"/>
                  <a:pt x="270644" y="1958"/>
                </a:cubicBezTo>
                <a:cubicBezTo>
                  <a:pt x="271296" y="1705"/>
                  <a:pt x="272137" y="1536"/>
                  <a:pt x="273160" y="1442"/>
                </a:cubicBezTo>
                <a:cubicBezTo>
                  <a:pt x="274186" y="1350"/>
                  <a:pt x="275443" y="1306"/>
                  <a:pt x="276937" y="1306"/>
                </a:cubicBezTo>
                <a:cubicBezTo>
                  <a:pt x="278428" y="1306"/>
                  <a:pt x="279659" y="1350"/>
                  <a:pt x="280624" y="1442"/>
                </a:cubicBezTo>
                <a:cubicBezTo>
                  <a:pt x="281581" y="1536"/>
                  <a:pt x="282329" y="1705"/>
                  <a:pt x="282859" y="1958"/>
                </a:cubicBezTo>
                <a:cubicBezTo>
                  <a:pt x="283385" y="2206"/>
                  <a:pt x="283730" y="2516"/>
                  <a:pt x="283885" y="2890"/>
                </a:cubicBezTo>
                <a:cubicBezTo>
                  <a:pt x="284037" y="3265"/>
                  <a:pt x="284083" y="3664"/>
                  <a:pt x="284022" y="4099"/>
                </a:cubicBezTo>
                <a:close/>
                <a:moveTo>
                  <a:pt x="369241" y="11559"/>
                </a:moveTo>
                <a:cubicBezTo>
                  <a:pt x="369241" y="12678"/>
                  <a:pt x="369132" y="13827"/>
                  <a:pt x="368913" y="15003"/>
                </a:cubicBezTo>
                <a:cubicBezTo>
                  <a:pt x="368693" y="16188"/>
                  <a:pt x="368369" y="17289"/>
                  <a:pt x="367934" y="18316"/>
                </a:cubicBezTo>
                <a:cubicBezTo>
                  <a:pt x="367498" y="19342"/>
                  <a:pt x="366984" y="20199"/>
                  <a:pt x="366393" y="20880"/>
                </a:cubicBezTo>
                <a:cubicBezTo>
                  <a:pt x="365803" y="21563"/>
                  <a:pt x="365133" y="21905"/>
                  <a:pt x="364388" y="21905"/>
                </a:cubicBezTo>
                <a:cubicBezTo>
                  <a:pt x="363516" y="21905"/>
                  <a:pt x="362618" y="21455"/>
                  <a:pt x="361688" y="20552"/>
                </a:cubicBezTo>
                <a:cubicBezTo>
                  <a:pt x="360756" y="19655"/>
                  <a:pt x="359527" y="18643"/>
                  <a:pt x="358005" y="17524"/>
                </a:cubicBezTo>
                <a:cubicBezTo>
                  <a:pt x="356482" y="16404"/>
                  <a:pt x="354557" y="15378"/>
                  <a:pt x="352224" y="14446"/>
                </a:cubicBezTo>
                <a:cubicBezTo>
                  <a:pt x="349891" y="13517"/>
                  <a:pt x="346922" y="13049"/>
                  <a:pt x="343318" y="13049"/>
                </a:cubicBezTo>
                <a:cubicBezTo>
                  <a:pt x="339343" y="13049"/>
                  <a:pt x="335816" y="13877"/>
                  <a:pt x="332741" y="15523"/>
                </a:cubicBezTo>
                <a:cubicBezTo>
                  <a:pt x="329659" y="17167"/>
                  <a:pt x="326987" y="19314"/>
                  <a:pt x="324719" y="21952"/>
                </a:cubicBezTo>
                <a:cubicBezTo>
                  <a:pt x="322449" y="24594"/>
                  <a:pt x="320573" y="27593"/>
                  <a:pt x="319082" y="30952"/>
                </a:cubicBezTo>
                <a:cubicBezTo>
                  <a:pt x="317588" y="34307"/>
                  <a:pt x="316376" y="37691"/>
                  <a:pt x="315442" y="41111"/>
                </a:cubicBezTo>
                <a:cubicBezTo>
                  <a:pt x="314510" y="44531"/>
                  <a:pt x="313840" y="47843"/>
                  <a:pt x="313436" y="51043"/>
                </a:cubicBezTo>
                <a:cubicBezTo>
                  <a:pt x="313030" y="54248"/>
                  <a:pt x="312833" y="57026"/>
                  <a:pt x="312833" y="59389"/>
                </a:cubicBezTo>
                <a:cubicBezTo>
                  <a:pt x="312833" y="65793"/>
                  <a:pt x="314229" y="70638"/>
                  <a:pt x="317029" y="73933"/>
                </a:cubicBezTo>
                <a:cubicBezTo>
                  <a:pt x="319824" y="77226"/>
                  <a:pt x="323989" y="78872"/>
                  <a:pt x="329519" y="78872"/>
                </a:cubicBezTo>
                <a:cubicBezTo>
                  <a:pt x="333562" y="78872"/>
                  <a:pt x="337024" y="78375"/>
                  <a:pt x="339918" y="77381"/>
                </a:cubicBezTo>
                <a:cubicBezTo>
                  <a:pt x="342807" y="76388"/>
                  <a:pt x="345262" y="75253"/>
                  <a:pt x="347281" y="73976"/>
                </a:cubicBezTo>
                <a:cubicBezTo>
                  <a:pt x="349300" y="72705"/>
                  <a:pt x="350964" y="71570"/>
                  <a:pt x="352270" y="70577"/>
                </a:cubicBezTo>
                <a:cubicBezTo>
                  <a:pt x="353577" y="69584"/>
                  <a:pt x="354725" y="69086"/>
                  <a:pt x="355719" y="69086"/>
                </a:cubicBezTo>
                <a:cubicBezTo>
                  <a:pt x="356217" y="69086"/>
                  <a:pt x="356601" y="69317"/>
                  <a:pt x="356882" y="69781"/>
                </a:cubicBezTo>
                <a:cubicBezTo>
                  <a:pt x="357166" y="70250"/>
                  <a:pt x="357303" y="70919"/>
                  <a:pt x="357303" y="71786"/>
                </a:cubicBezTo>
                <a:cubicBezTo>
                  <a:pt x="357303" y="72532"/>
                  <a:pt x="357241" y="73417"/>
                  <a:pt x="357120" y="74443"/>
                </a:cubicBezTo>
                <a:cubicBezTo>
                  <a:pt x="356990" y="75469"/>
                  <a:pt x="356792" y="76525"/>
                  <a:pt x="356515" y="77612"/>
                </a:cubicBezTo>
                <a:cubicBezTo>
                  <a:pt x="356231" y="78703"/>
                  <a:pt x="355892" y="79714"/>
                  <a:pt x="355489" y="80643"/>
                </a:cubicBezTo>
                <a:cubicBezTo>
                  <a:pt x="355083" y="81576"/>
                  <a:pt x="354506" y="82431"/>
                  <a:pt x="353760" y="83206"/>
                </a:cubicBezTo>
                <a:cubicBezTo>
                  <a:pt x="353016" y="83983"/>
                  <a:pt x="351709" y="84933"/>
                  <a:pt x="349847" y="86050"/>
                </a:cubicBezTo>
                <a:cubicBezTo>
                  <a:pt x="347983" y="87174"/>
                  <a:pt x="345823" y="88185"/>
                  <a:pt x="343368" y="89081"/>
                </a:cubicBezTo>
                <a:cubicBezTo>
                  <a:pt x="340912" y="89984"/>
                  <a:pt x="338253" y="90730"/>
                  <a:pt x="335394" y="91320"/>
                </a:cubicBezTo>
                <a:cubicBezTo>
                  <a:pt x="332535" y="91911"/>
                  <a:pt x="329583" y="92209"/>
                  <a:pt x="326538" y="92209"/>
                </a:cubicBezTo>
                <a:cubicBezTo>
                  <a:pt x="316529" y="92209"/>
                  <a:pt x="309053" y="89660"/>
                  <a:pt x="304114" y="84560"/>
                </a:cubicBezTo>
                <a:cubicBezTo>
                  <a:pt x="299174" y="79462"/>
                  <a:pt x="296701" y="71880"/>
                  <a:pt x="296701" y="61812"/>
                </a:cubicBezTo>
                <a:cubicBezTo>
                  <a:pt x="296701" y="58021"/>
                  <a:pt x="297028" y="53869"/>
                  <a:pt x="297680" y="49362"/>
                </a:cubicBezTo>
                <a:cubicBezTo>
                  <a:pt x="298331" y="44855"/>
                  <a:pt x="299437" y="40320"/>
                  <a:pt x="300992" y="35751"/>
                </a:cubicBezTo>
                <a:cubicBezTo>
                  <a:pt x="302548" y="31182"/>
                  <a:pt x="304534" y="26755"/>
                  <a:pt x="306961" y="22467"/>
                </a:cubicBezTo>
                <a:cubicBezTo>
                  <a:pt x="309384" y="18180"/>
                  <a:pt x="312369" y="14373"/>
                  <a:pt x="315911" y="11047"/>
                </a:cubicBezTo>
                <a:cubicBezTo>
                  <a:pt x="319453" y="7717"/>
                  <a:pt x="323557" y="5064"/>
                  <a:pt x="328219" y="3073"/>
                </a:cubicBezTo>
                <a:cubicBezTo>
                  <a:pt x="332878" y="1087"/>
                  <a:pt x="338219" y="90"/>
                  <a:pt x="344249" y="90"/>
                </a:cubicBezTo>
                <a:cubicBezTo>
                  <a:pt x="346737" y="90"/>
                  <a:pt x="349131" y="290"/>
                  <a:pt x="351431" y="694"/>
                </a:cubicBezTo>
                <a:cubicBezTo>
                  <a:pt x="353728" y="1101"/>
                  <a:pt x="355889" y="1648"/>
                  <a:pt x="357908" y="2329"/>
                </a:cubicBezTo>
                <a:cubicBezTo>
                  <a:pt x="359927" y="3012"/>
                  <a:pt x="361764" y="3869"/>
                  <a:pt x="363409" y="4895"/>
                </a:cubicBezTo>
                <a:cubicBezTo>
                  <a:pt x="365057" y="5918"/>
                  <a:pt x="366332" y="6836"/>
                  <a:pt x="367235" y="7642"/>
                </a:cubicBezTo>
                <a:cubicBezTo>
                  <a:pt x="368131" y="8451"/>
                  <a:pt x="368693" y="9132"/>
                  <a:pt x="368913" y="9693"/>
                </a:cubicBezTo>
                <a:cubicBezTo>
                  <a:pt x="369132" y="10252"/>
                  <a:pt x="369241" y="10878"/>
                  <a:pt x="369241" y="11559"/>
                </a:cubicBezTo>
                <a:close/>
                <a:moveTo>
                  <a:pt x="443358" y="87918"/>
                </a:moveTo>
                <a:cubicBezTo>
                  <a:pt x="443358" y="88416"/>
                  <a:pt x="443250" y="88848"/>
                  <a:pt x="443034" y="89222"/>
                </a:cubicBezTo>
                <a:cubicBezTo>
                  <a:pt x="442815" y="89596"/>
                  <a:pt x="442393" y="89923"/>
                  <a:pt x="441774" y="90201"/>
                </a:cubicBezTo>
                <a:cubicBezTo>
                  <a:pt x="441154" y="90482"/>
                  <a:pt x="440326" y="90683"/>
                  <a:pt x="439304" y="90810"/>
                </a:cubicBezTo>
                <a:cubicBezTo>
                  <a:pt x="438278" y="90932"/>
                  <a:pt x="436953" y="90993"/>
                  <a:pt x="435341" y="90993"/>
                </a:cubicBezTo>
                <a:cubicBezTo>
                  <a:pt x="433602" y="90993"/>
                  <a:pt x="432216" y="90932"/>
                  <a:pt x="431190" y="90810"/>
                </a:cubicBezTo>
                <a:cubicBezTo>
                  <a:pt x="430167" y="90683"/>
                  <a:pt x="429375" y="90510"/>
                  <a:pt x="428818" y="90290"/>
                </a:cubicBezTo>
                <a:cubicBezTo>
                  <a:pt x="428257" y="90074"/>
                  <a:pt x="427853" y="89797"/>
                  <a:pt x="427601" y="89456"/>
                </a:cubicBezTo>
                <a:cubicBezTo>
                  <a:pt x="427352" y="89113"/>
                  <a:pt x="427197" y="88696"/>
                  <a:pt x="427136" y="88199"/>
                </a:cubicBezTo>
                <a:lnTo>
                  <a:pt x="422474" y="66102"/>
                </a:lnTo>
                <a:cubicBezTo>
                  <a:pt x="421855" y="63241"/>
                  <a:pt x="421074" y="60833"/>
                  <a:pt x="420141" y="58873"/>
                </a:cubicBezTo>
                <a:cubicBezTo>
                  <a:pt x="419209" y="56918"/>
                  <a:pt x="418028" y="55349"/>
                  <a:pt x="416599" y="54165"/>
                </a:cubicBezTo>
                <a:cubicBezTo>
                  <a:pt x="415170" y="52988"/>
                  <a:pt x="413446" y="52146"/>
                  <a:pt x="411426" y="51648"/>
                </a:cubicBezTo>
                <a:cubicBezTo>
                  <a:pt x="409406" y="51151"/>
                  <a:pt x="407059" y="50904"/>
                  <a:pt x="404387" y="50904"/>
                </a:cubicBezTo>
                <a:lnTo>
                  <a:pt x="397861" y="50904"/>
                </a:lnTo>
                <a:lnTo>
                  <a:pt x="390401" y="88660"/>
                </a:lnTo>
                <a:cubicBezTo>
                  <a:pt x="390276" y="88973"/>
                  <a:pt x="390046" y="89283"/>
                  <a:pt x="389703" y="89596"/>
                </a:cubicBezTo>
                <a:cubicBezTo>
                  <a:pt x="389357" y="89905"/>
                  <a:pt x="388847" y="90154"/>
                  <a:pt x="388162" y="90337"/>
                </a:cubicBezTo>
                <a:cubicBezTo>
                  <a:pt x="387481" y="90529"/>
                  <a:pt x="386640" y="90683"/>
                  <a:pt x="385647" y="90810"/>
                </a:cubicBezTo>
                <a:cubicBezTo>
                  <a:pt x="384652" y="90932"/>
                  <a:pt x="383504" y="90993"/>
                  <a:pt x="382197" y="90993"/>
                </a:cubicBezTo>
                <a:cubicBezTo>
                  <a:pt x="380829" y="90993"/>
                  <a:pt x="379677" y="90932"/>
                  <a:pt x="378746" y="90810"/>
                </a:cubicBezTo>
                <a:cubicBezTo>
                  <a:pt x="377813" y="90683"/>
                  <a:pt x="377053" y="90529"/>
                  <a:pt x="376463" y="90337"/>
                </a:cubicBezTo>
                <a:cubicBezTo>
                  <a:pt x="375876" y="90154"/>
                  <a:pt x="375454" y="89905"/>
                  <a:pt x="375202" y="89596"/>
                </a:cubicBezTo>
                <a:cubicBezTo>
                  <a:pt x="374954" y="89283"/>
                  <a:pt x="374861" y="88973"/>
                  <a:pt x="374925" y="88660"/>
                </a:cubicBezTo>
                <a:lnTo>
                  <a:pt x="391987" y="3448"/>
                </a:lnTo>
                <a:cubicBezTo>
                  <a:pt x="391987" y="3135"/>
                  <a:pt x="392173" y="2843"/>
                  <a:pt x="392548" y="2563"/>
                </a:cubicBezTo>
                <a:cubicBezTo>
                  <a:pt x="392922" y="2278"/>
                  <a:pt x="393451" y="2048"/>
                  <a:pt x="394131" y="1860"/>
                </a:cubicBezTo>
                <a:cubicBezTo>
                  <a:pt x="394816" y="1673"/>
                  <a:pt x="395654" y="1536"/>
                  <a:pt x="396647" y="1442"/>
                </a:cubicBezTo>
                <a:cubicBezTo>
                  <a:pt x="397645" y="1350"/>
                  <a:pt x="398793" y="1306"/>
                  <a:pt x="400096" y="1306"/>
                </a:cubicBezTo>
                <a:cubicBezTo>
                  <a:pt x="401403" y="1306"/>
                  <a:pt x="402537" y="1350"/>
                  <a:pt x="403499" y="1442"/>
                </a:cubicBezTo>
                <a:cubicBezTo>
                  <a:pt x="404463" y="1536"/>
                  <a:pt x="405226" y="1673"/>
                  <a:pt x="405785" y="1860"/>
                </a:cubicBezTo>
                <a:cubicBezTo>
                  <a:pt x="406346" y="2048"/>
                  <a:pt x="406760" y="2278"/>
                  <a:pt x="407045" y="2563"/>
                </a:cubicBezTo>
                <a:cubicBezTo>
                  <a:pt x="407325" y="2843"/>
                  <a:pt x="407433" y="3135"/>
                  <a:pt x="407373" y="3448"/>
                </a:cubicBezTo>
                <a:lnTo>
                  <a:pt x="400377" y="38595"/>
                </a:lnTo>
                <a:lnTo>
                  <a:pt x="406721" y="38595"/>
                </a:lnTo>
                <a:cubicBezTo>
                  <a:pt x="408956" y="38595"/>
                  <a:pt x="411099" y="38314"/>
                  <a:pt x="413150" y="37755"/>
                </a:cubicBezTo>
                <a:cubicBezTo>
                  <a:pt x="415198" y="37194"/>
                  <a:pt x="417156" y="36284"/>
                  <a:pt x="419026" y="35006"/>
                </a:cubicBezTo>
                <a:cubicBezTo>
                  <a:pt x="420886" y="33731"/>
                  <a:pt x="422689" y="32115"/>
                  <a:pt x="424432" y="30156"/>
                </a:cubicBezTo>
                <a:cubicBezTo>
                  <a:pt x="426171" y="28201"/>
                  <a:pt x="427853" y="25823"/>
                  <a:pt x="429469" y="23029"/>
                </a:cubicBezTo>
                <a:lnTo>
                  <a:pt x="440654" y="4193"/>
                </a:lnTo>
                <a:cubicBezTo>
                  <a:pt x="440967" y="3693"/>
                  <a:pt x="441339" y="3265"/>
                  <a:pt x="441774" y="2890"/>
                </a:cubicBezTo>
                <a:cubicBezTo>
                  <a:pt x="442210" y="2516"/>
                  <a:pt x="442815" y="2206"/>
                  <a:pt x="443591" y="1958"/>
                </a:cubicBezTo>
                <a:cubicBezTo>
                  <a:pt x="444371" y="1705"/>
                  <a:pt x="445316" y="1536"/>
                  <a:pt x="446439" y="1442"/>
                </a:cubicBezTo>
                <a:cubicBezTo>
                  <a:pt x="447556" y="1350"/>
                  <a:pt x="448952" y="1306"/>
                  <a:pt x="450630" y="1306"/>
                </a:cubicBezTo>
                <a:cubicBezTo>
                  <a:pt x="452121" y="1306"/>
                  <a:pt x="453319" y="1350"/>
                  <a:pt x="454223" y="1442"/>
                </a:cubicBezTo>
                <a:cubicBezTo>
                  <a:pt x="455119" y="1536"/>
                  <a:pt x="455822" y="1658"/>
                  <a:pt x="456319" y="1813"/>
                </a:cubicBezTo>
                <a:cubicBezTo>
                  <a:pt x="456815" y="1972"/>
                  <a:pt x="457139" y="2156"/>
                  <a:pt x="457298" y="2372"/>
                </a:cubicBezTo>
                <a:cubicBezTo>
                  <a:pt x="457453" y="2592"/>
                  <a:pt x="457531" y="2855"/>
                  <a:pt x="457531" y="3167"/>
                </a:cubicBezTo>
                <a:cubicBezTo>
                  <a:pt x="457531" y="3664"/>
                  <a:pt x="457390" y="4244"/>
                  <a:pt x="457109" y="4895"/>
                </a:cubicBezTo>
                <a:cubicBezTo>
                  <a:pt x="456829" y="5547"/>
                  <a:pt x="456379" y="6371"/>
                  <a:pt x="455760" y="7364"/>
                </a:cubicBezTo>
                <a:lnTo>
                  <a:pt x="443358" y="26941"/>
                </a:lnTo>
                <a:cubicBezTo>
                  <a:pt x="441680" y="29612"/>
                  <a:pt x="439938" y="31945"/>
                  <a:pt x="438138" y="33933"/>
                </a:cubicBezTo>
                <a:cubicBezTo>
                  <a:pt x="436334" y="35924"/>
                  <a:pt x="434545" y="37630"/>
                  <a:pt x="432777" y="39062"/>
                </a:cubicBezTo>
                <a:cubicBezTo>
                  <a:pt x="431006" y="40492"/>
                  <a:pt x="429249" y="41644"/>
                  <a:pt x="427511" y="42512"/>
                </a:cubicBezTo>
                <a:cubicBezTo>
                  <a:pt x="425772" y="43383"/>
                  <a:pt x="424151" y="44067"/>
                  <a:pt x="422661" y="44564"/>
                </a:cubicBezTo>
                <a:lnTo>
                  <a:pt x="422661" y="44751"/>
                </a:lnTo>
                <a:cubicBezTo>
                  <a:pt x="424461" y="45309"/>
                  <a:pt x="426125" y="46101"/>
                  <a:pt x="427648" y="47127"/>
                </a:cubicBezTo>
                <a:cubicBezTo>
                  <a:pt x="429170" y="48153"/>
                  <a:pt x="430570" y="49424"/>
                  <a:pt x="431845" y="50947"/>
                </a:cubicBezTo>
                <a:cubicBezTo>
                  <a:pt x="433119" y="52470"/>
                  <a:pt x="434253" y="54244"/>
                  <a:pt x="435248" y="56263"/>
                </a:cubicBezTo>
                <a:cubicBezTo>
                  <a:pt x="436241" y="58284"/>
                  <a:pt x="437051" y="60631"/>
                  <a:pt x="437673" y="63301"/>
                </a:cubicBezTo>
                <a:lnTo>
                  <a:pt x="442890" y="85027"/>
                </a:lnTo>
                <a:cubicBezTo>
                  <a:pt x="443020" y="85647"/>
                  <a:pt x="443128" y="86191"/>
                  <a:pt x="443221" y="86658"/>
                </a:cubicBezTo>
                <a:cubicBezTo>
                  <a:pt x="443311" y="87123"/>
                  <a:pt x="443358" y="87545"/>
                  <a:pt x="443358" y="87918"/>
                </a:cubicBezTo>
                <a:close/>
                <a:moveTo>
                  <a:pt x="542704" y="3542"/>
                </a:moveTo>
                <a:cubicBezTo>
                  <a:pt x="542704" y="4222"/>
                  <a:pt x="542643" y="4923"/>
                  <a:pt x="542520" y="5637"/>
                </a:cubicBezTo>
                <a:cubicBezTo>
                  <a:pt x="542394" y="6350"/>
                  <a:pt x="542178" y="7023"/>
                  <a:pt x="541865" y="7642"/>
                </a:cubicBezTo>
                <a:cubicBezTo>
                  <a:pt x="539814" y="13298"/>
                  <a:pt x="537576" y="19187"/>
                  <a:pt x="535151" y="25311"/>
                </a:cubicBezTo>
                <a:cubicBezTo>
                  <a:pt x="532728" y="31431"/>
                  <a:pt x="529902" y="37835"/>
                  <a:pt x="526666" y="44517"/>
                </a:cubicBezTo>
                <a:cubicBezTo>
                  <a:pt x="523433" y="51198"/>
                  <a:pt x="519660" y="58176"/>
                  <a:pt x="515341" y="65448"/>
                </a:cubicBezTo>
                <a:cubicBezTo>
                  <a:pt x="511020" y="72720"/>
                  <a:pt x="505875" y="80365"/>
                  <a:pt x="499910" y="88383"/>
                </a:cubicBezTo>
                <a:lnTo>
                  <a:pt x="475762" y="121293"/>
                </a:lnTo>
                <a:cubicBezTo>
                  <a:pt x="475387" y="121791"/>
                  <a:pt x="474923" y="122227"/>
                  <a:pt x="474365" y="122600"/>
                </a:cubicBezTo>
                <a:cubicBezTo>
                  <a:pt x="473806" y="122975"/>
                  <a:pt x="473119" y="123299"/>
                  <a:pt x="472313" y="123579"/>
                </a:cubicBezTo>
                <a:cubicBezTo>
                  <a:pt x="471502" y="123858"/>
                  <a:pt x="470523" y="124058"/>
                  <a:pt x="469375" y="124185"/>
                </a:cubicBezTo>
                <a:cubicBezTo>
                  <a:pt x="468223" y="124311"/>
                  <a:pt x="466873" y="124372"/>
                  <a:pt x="465321" y="124372"/>
                </a:cubicBezTo>
                <a:cubicBezTo>
                  <a:pt x="463644" y="124372"/>
                  <a:pt x="462262" y="124293"/>
                  <a:pt x="461175" y="124142"/>
                </a:cubicBezTo>
                <a:cubicBezTo>
                  <a:pt x="460080" y="123983"/>
                  <a:pt x="459260" y="123720"/>
                  <a:pt x="458701" y="123346"/>
                </a:cubicBezTo>
                <a:cubicBezTo>
                  <a:pt x="458143" y="122971"/>
                  <a:pt x="457891" y="122475"/>
                  <a:pt x="457953" y="121856"/>
                </a:cubicBezTo>
                <a:cubicBezTo>
                  <a:pt x="458014" y="121233"/>
                  <a:pt x="458388" y="120485"/>
                  <a:pt x="459072" y="119616"/>
                </a:cubicBezTo>
                <a:lnTo>
                  <a:pt x="481820" y="90435"/>
                </a:lnTo>
                <a:lnTo>
                  <a:pt x="467931" y="8484"/>
                </a:lnTo>
                <a:cubicBezTo>
                  <a:pt x="467802" y="7739"/>
                  <a:pt x="467712" y="7052"/>
                  <a:pt x="467650" y="6432"/>
                </a:cubicBezTo>
                <a:cubicBezTo>
                  <a:pt x="467586" y="5810"/>
                  <a:pt x="467557" y="5284"/>
                  <a:pt x="467557" y="4848"/>
                </a:cubicBezTo>
                <a:cubicBezTo>
                  <a:pt x="467557" y="4164"/>
                  <a:pt x="467666" y="3589"/>
                  <a:pt x="467885" y="3120"/>
                </a:cubicBezTo>
                <a:cubicBezTo>
                  <a:pt x="468102" y="2653"/>
                  <a:pt x="468522" y="2286"/>
                  <a:pt x="469142" y="2001"/>
                </a:cubicBezTo>
                <a:cubicBezTo>
                  <a:pt x="469760" y="1720"/>
                  <a:pt x="470588" y="1536"/>
                  <a:pt x="471611" y="1442"/>
                </a:cubicBezTo>
                <a:cubicBezTo>
                  <a:pt x="472636" y="1350"/>
                  <a:pt x="473897" y="1306"/>
                  <a:pt x="475391" y="1306"/>
                </a:cubicBezTo>
                <a:cubicBezTo>
                  <a:pt x="477069" y="1306"/>
                  <a:pt x="478389" y="1350"/>
                  <a:pt x="479355" y="1442"/>
                </a:cubicBezTo>
                <a:cubicBezTo>
                  <a:pt x="480312" y="1536"/>
                  <a:pt x="481061" y="1691"/>
                  <a:pt x="481590" y="1907"/>
                </a:cubicBezTo>
                <a:cubicBezTo>
                  <a:pt x="482119" y="2127"/>
                  <a:pt x="482487" y="2451"/>
                  <a:pt x="482706" y="2886"/>
                </a:cubicBezTo>
                <a:cubicBezTo>
                  <a:pt x="482926" y="3322"/>
                  <a:pt x="483066" y="3851"/>
                  <a:pt x="483127" y="4474"/>
                </a:cubicBezTo>
                <a:lnTo>
                  <a:pt x="494035" y="72906"/>
                </a:lnTo>
                <a:lnTo>
                  <a:pt x="494222" y="72906"/>
                </a:lnTo>
                <a:cubicBezTo>
                  <a:pt x="498075" y="67495"/>
                  <a:pt x="501555" y="61995"/>
                  <a:pt x="504666" y="56400"/>
                </a:cubicBezTo>
                <a:cubicBezTo>
                  <a:pt x="507772" y="50810"/>
                  <a:pt x="510635" y="45135"/>
                  <a:pt x="513245" y="39390"/>
                </a:cubicBezTo>
                <a:cubicBezTo>
                  <a:pt x="515855" y="33641"/>
                  <a:pt x="518260" y="27827"/>
                  <a:pt x="520470" y="21952"/>
                </a:cubicBezTo>
                <a:cubicBezTo>
                  <a:pt x="522673" y="16080"/>
                  <a:pt x="524739" y="10129"/>
                  <a:pt x="526666" y="4099"/>
                </a:cubicBezTo>
                <a:cubicBezTo>
                  <a:pt x="526792" y="3603"/>
                  <a:pt x="527022" y="3185"/>
                  <a:pt x="527363" y="2843"/>
                </a:cubicBezTo>
                <a:cubicBezTo>
                  <a:pt x="527710" y="2501"/>
                  <a:pt x="528206" y="2206"/>
                  <a:pt x="528858" y="1958"/>
                </a:cubicBezTo>
                <a:cubicBezTo>
                  <a:pt x="529509" y="1705"/>
                  <a:pt x="530395" y="1536"/>
                  <a:pt x="531519" y="1442"/>
                </a:cubicBezTo>
                <a:cubicBezTo>
                  <a:pt x="532634" y="1350"/>
                  <a:pt x="534035" y="1306"/>
                  <a:pt x="535712" y="1306"/>
                </a:cubicBezTo>
                <a:cubicBezTo>
                  <a:pt x="538507" y="1306"/>
                  <a:pt x="540371" y="1489"/>
                  <a:pt x="541306" y="1864"/>
                </a:cubicBezTo>
                <a:cubicBezTo>
                  <a:pt x="542239" y="2239"/>
                  <a:pt x="542704" y="2796"/>
                  <a:pt x="542704" y="3542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8556617" y="6666719"/>
            <a:ext cx="1142799" cy="130996"/>
          </a:xfrm>
          <a:custGeom>
            <a:avLst/>
            <a:gdLst/>
            <a:ahLst/>
            <a:cxnLst/>
            <a:rect l="l" t="t" r="r" b="b"/>
            <a:pathLst>
              <a:path w="1142799" h="130996">
                <a:moveTo>
                  <a:pt x="83815" y="70761"/>
                </a:moveTo>
                <a:cubicBezTo>
                  <a:pt x="83815" y="75363"/>
                  <a:pt x="83380" y="80057"/>
                  <a:pt x="82512" y="84841"/>
                </a:cubicBezTo>
                <a:cubicBezTo>
                  <a:pt x="81641" y="89626"/>
                  <a:pt x="80319" y="94241"/>
                  <a:pt x="78552" y="98686"/>
                </a:cubicBezTo>
                <a:cubicBezTo>
                  <a:pt x="76781" y="103129"/>
                  <a:pt x="74527" y="107312"/>
                  <a:pt x="71791" y="111225"/>
                </a:cubicBezTo>
                <a:cubicBezTo>
                  <a:pt x="69056" y="115143"/>
                  <a:pt x="65837" y="118562"/>
                  <a:pt x="62139" y="121481"/>
                </a:cubicBezTo>
                <a:cubicBezTo>
                  <a:pt x="58442" y="124401"/>
                  <a:pt x="54248" y="126720"/>
                  <a:pt x="49557" y="128426"/>
                </a:cubicBezTo>
                <a:cubicBezTo>
                  <a:pt x="44863" y="130140"/>
                  <a:pt x="39624" y="130996"/>
                  <a:pt x="33843" y="130996"/>
                </a:cubicBezTo>
                <a:cubicBezTo>
                  <a:pt x="27878" y="130996"/>
                  <a:pt x="22766" y="130276"/>
                  <a:pt x="18507" y="128847"/>
                </a:cubicBezTo>
                <a:cubicBezTo>
                  <a:pt x="14248" y="127419"/>
                  <a:pt x="10750" y="125337"/>
                  <a:pt x="8017" y="122602"/>
                </a:cubicBezTo>
                <a:cubicBezTo>
                  <a:pt x="5285" y="119869"/>
                  <a:pt x="3265" y="116511"/>
                  <a:pt x="1959" y="112532"/>
                </a:cubicBezTo>
                <a:cubicBezTo>
                  <a:pt x="652" y="108554"/>
                  <a:pt x="0" y="104047"/>
                  <a:pt x="0" y="99014"/>
                </a:cubicBezTo>
                <a:cubicBezTo>
                  <a:pt x="0" y="94414"/>
                  <a:pt x="417" y="89722"/>
                  <a:pt x="1260" y="84935"/>
                </a:cubicBezTo>
                <a:cubicBezTo>
                  <a:pt x="2095" y="80151"/>
                  <a:pt x="3416" y="75549"/>
                  <a:pt x="5224" y="71136"/>
                </a:cubicBezTo>
                <a:cubicBezTo>
                  <a:pt x="7024" y="66723"/>
                  <a:pt x="9276" y="62542"/>
                  <a:pt x="11980" y="58597"/>
                </a:cubicBezTo>
                <a:cubicBezTo>
                  <a:pt x="14684" y="54648"/>
                  <a:pt x="17884" y="51214"/>
                  <a:pt x="21582" y="48290"/>
                </a:cubicBezTo>
                <a:cubicBezTo>
                  <a:pt x="25279" y="45374"/>
                  <a:pt x="29480" y="43056"/>
                  <a:pt x="34171" y="41350"/>
                </a:cubicBezTo>
                <a:cubicBezTo>
                  <a:pt x="38862" y="39639"/>
                  <a:pt x="44100" y="38787"/>
                  <a:pt x="49881" y="38787"/>
                </a:cubicBezTo>
                <a:cubicBezTo>
                  <a:pt x="55846" y="38787"/>
                  <a:pt x="60959" y="39513"/>
                  <a:pt x="65221" y="40975"/>
                </a:cubicBezTo>
                <a:cubicBezTo>
                  <a:pt x="69476" y="42437"/>
                  <a:pt x="72986" y="44536"/>
                  <a:pt x="75755" y="47271"/>
                </a:cubicBezTo>
                <a:cubicBezTo>
                  <a:pt x="78519" y="50003"/>
                  <a:pt x="80554" y="53359"/>
                  <a:pt x="81861" y="57340"/>
                </a:cubicBezTo>
                <a:cubicBezTo>
                  <a:pt x="83164" y="61319"/>
                  <a:pt x="83815" y="65793"/>
                  <a:pt x="83815" y="70761"/>
                </a:cubicBezTo>
                <a:close/>
                <a:moveTo>
                  <a:pt x="67594" y="71697"/>
                </a:moveTo>
                <a:cubicBezTo>
                  <a:pt x="67594" y="68587"/>
                  <a:pt x="67266" y="65789"/>
                  <a:pt x="66615" y="63303"/>
                </a:cubicBezTo>
                <a:cubicBezTo>
                  <a:pt x="65963" y="60819"/>
                  <a:pt x="64876" y="58719"/>
                  <a:pt x="63353" y="57012"/>
                </a:cubicBezTo>
                <a:cubicBezTo>
                  <a:pt x="61831" y="55303"/>
                  <a:pt x="59843" y="53982"/>
                  <a:pt x="57388" y="53050"/>
                </a:cubicBezTo>
                <a:cubicBezTo>
                  <a:pt x="54929" y="52116"/>
                  <a:pt x="51962" y="51649"/>
                  <a:pt x="48481" y="51649"/>
                </a:cubicBezTo>
                <a:cubicBezTo>
                  <a:pt x="44751" y="51649"/>
                  <a:pt x="41364" y="52315"/>
                  <a:pt x="38319" y="53654"/>
                </a:cubicBezTo>
                <a:cubicBezTo>
                  <a:pt x="35272" y="54989"/>
                  <a:pt x="32554" y="56794"/>
                  <a:pt x="30160" y="59061"/>
                </a:cubicBezTo>
                <a:cubicBezTo>
                  <a:pt x="27767" y="61333"/>
                  <a:pt x="25686" y="63990"/>
                  <a:pt x="23914" y="67035"/>
                </a:cubicBezTo>
                <a:cubicBezTo>
                  <a:pt x="22143" y="70081"/>
                  <a:pt x="20683" y="73324"/>
                  <a:pt x="19533" y="76777"/>
                </a:cubicBezTo>
                <a:cubicBezTo>
                  <a:pt x="18385" y="80225"/>
                  <a:pt x="17528" y="83769"/>
                  <a:pt x="16970" y="87405"/>
                </a:cubicBezTo>
                <a:cubicBezTo>
                  <a:pt x="16409" y="91041"/>
                  <a:pt x="16128" y="94601"/>
                  <a:pt x="16128" y="98082"/>
                </a:cubicBezTo>
                <a:cubicBezTo>
                  <a:pt x="16128" y="101192"/>
                  <a:pt x="16470" y="103986"/>
                  <a:pt x="17154" y="106474"/>
                </a:cubicBezTo>
                <a:cubicBezTo>
                  <a:pt x="17837" y="108960"/>
                  <a:pt x="18943" y="111071"/>
                  <a:pt x="20466" y="112810"/>
                </a:cubicBezTo>
                <a:cubicBezTo>
                  <a:pt x="21989" y="114552"/>
                  <a:pt x="23962" y="115891"/>
                  <a:pt x="26387" y="116819"/>
                </a:cubicBezTo>
                <a:cubicBezTo>
                  <a:pt x="28810" y="117753"/>
                  <a:pt x="31763" y="118220"/>
                  <a:pt x="35240" y="118220"/>
                </a:cubicBezTo>
                <a:cubicBezTo>
                  <a:pt x="39031" y="118220"/>
                  <a:pt x="42436" y="117551"/>
                  <a:pt x="45450" y="116215"/>
                </a:cubicBezTo>
                <a:cubicBezTo>
                  <a:pt x="48466" y="114876"/>
                  <a:pt x="51170" y="113061"/>
                  <a:pt x="53564" y="110761"/>
                </a:cubicBezTo>
                <a:cubicBezTo>
                  <a:pt x="55958" y="108460"/>
                  <a:pt x="58043" y="105789"/>
                  <a:pt x="59810" y="102744"/>
                </a:cubicBezTo>
                <a:cubicBezTo>
                  <a:pt x="61582" y="99698"/>
                  <a:pt x="63043" y="96433"/>
                  <a:pt x="64195" y="92952"/>
                </a:cubicBezTo>
                <a:cubicBezTo>
                  <a:pt x="65343" y="89471"/>
                  <a:pt x="66200" y="85928"/>
                  <a:pt x="66758" y="82325"/>
                </a:cubicBezTo>
                <a:cubicBezTo>
                  <a:pt x="67317" y="78720"/>
                  <a:pt x="67594" y="75178"/>
                  <a:pt x="67594" y="71697"/>
                </a:cubicBezTo>
                <a:close/>
                <a:moveTo>
                  <a:pt x="167634" y="126889"/>
                </a:moveTo>
                <a:cubicBezTo>
                  <a:pt x="167573" y="127386"/>
                  <a:pt x="167371" y="127807"/>
                  <a:pt x="167030" y="128149"/>
                </a:cubicBezTo>
                <a:cubicBezTo>
                  <a:pt x="166687" y="128494"/>
                  <a:pt x="166204" y="128786"/>
                  <a:pt x="165582" y="129034"/>
                </a:cubicBezTo>
                <a:cubicBezTo>
                  <a:pt x="164963" y="129283"/>
                  <a:pt x="164138" y="129470"/>
                  <a:pt x="163113" y="129597"/>
                </a:cubicBezTo>
                <a:cubicBezTo>
                  <a:pt x="162086" y="129719"/>
                  <a:pt x="160829" y="129780"/>
                  <a:pt x="159339" y="129780"/>
                </a:cubicBezTo>
                <a:cubicBezTo>
                  <a:pt x="157845" y="129780"/>
                  <a:pt x="156618" y="129719"/>
                  <a:pt x="155657" y="129597"/>
                </a:cubicBezTo>
                <a:cubicBezTo>
                  <a:pt x="154692" y="129470"/>
                  <a:pt x="153950" y="129283"/>
                  <a:pt x="153421" y="129034"/>
                </a:cubicBezTo>
                <a:cubicBezTo>
                  <a:pt x="152892" y="128786"/>
                  <a:pt x="152535" y="128494"/>
                  <a:pt x="152344" y="128149"/>
                </a:cubicBezTo>
                <a:cubicBezTo>
                  <a:pt x="152158" y="127807"/>
                  <a:pt x="152125" y="127386"/>
                  <a:pt x="152251" y="126889"/>
                </a:cubicBezTo>
                <a:lnTo>
                  <a:pt x="166892" y="53607"/>
                </a:lnTo>
                <a:lnTo>
                  <a:pt x="126893" y="53607"/>
                </a:lnTo>
                <a:lnTo>
                  <a:pt x="112158" y="126889"/>
                </a:lnTo>
                <a:cubicBezTo>
                  <a:pt x="112036" y="127386"/>
                  <a:pt x="111819" y="127807"/>
                  <a:pt x="111507" y="128149"/>
                </a:cubicBezTo>
                <a:cubicBezTo>
                  <a:pt x="111197" y="128494"/>
                  <a:pt x="110714" y="128786"/>
                  <a:pt x="110063" y="129034"/>
                </a:cubicBezTo>
                <a:cubicBezTo>
                  <a:pt x="109411" y="129283"/>
                  <a:pt x="108569" y="129470"/>
                  <a:pt x="107546" y="129597"/>
                </a:cubicBezTo>
                <a:cubicBezTo>
                  <a:pt x="106520" y="129719"/>
                  <a:pt x="105264" y="129780"/>
                  <a:pt x="103770" y="129780"/>
                </a:cubicBezTo>
                <a:cubicBezTo>
                  <a:pt x="102280" y="129780"/>
                  <a:pt x="101048" y="129719"/>
                  <a:pt x="100090" y="129597"/>
                </a:cubicBezTo>
                <a:cubicBezTo>
                  <a:pt x="99127" y="129470"/>
                  <a:pt x="98381" y="129283"/>
                  <a:pt x="97852" y="129034"/>
                </a:cubicBezTo>
                <a:cubicBezTo>
                  <a:pt x="97325" y="128786"/>
                  <a:pt x="96980" y="128494"/>
                  <a:pt x="96829" y="128149"/>
                </a:cubicBezTo>
                <a:cubicBezTo>
                  <a:pt x="96670" y="127807"/>
                  <a:pt x="96652" y="127386"/>
                  <a:pt x="96778" y="126889"/>
                </a:cubicBezTo>
                <a:lnTo>
                  <a:pt x="112907" y="46055"/>
                </a:lnTo>
                <a:cubicBezTo>
                  <a:pt x="113281" y="44193"/>
                  <a:pt x="113979" y="42811"/>
                  <a:pt x="115005" y="41907"/>
                </a:cubicBezTo>
                <a:cubicBezTo>
                  <a:pt x="116031" y="41004"/>
                  <a:pt x="117292" y="40553"/>
                  <a:pt x="118782" y="40553"/>
                </a:cubicBezTo>
                <a:lnTo>
                  <a:pt x="180223" y="40553"/>
                </a:lnTo>
                <a:cubicBezTo>
                  <a:pt x="181713" y="40553"/>
                  <a:pt x="182790" y="41004"/>
                  <a:pt x="183442" y="41907"/>
                </a:cubicBezTo>
                <a:cubicBezTo>
                  <a:pt x="184093" y="42811"/>
                  <a:pt x="184230" y="44193"/>
                  <a:pt x="183856" y="46055"/>
                </a:cubicBezTo>
                <a:close/>
                <a:moveTo>
                  <a:pt x="317520" y="126889"/>
                </a:moveTo>
                <a:cubicBezTo>
                  <a:pt x="317458" y="127386"/>
                  <a:pt x="317275" y="127807"/>
                  <a:pt x="316962" y="128149"/>
                </a:cubicBezTo>
                <a:cubicBezTo>
                  <a:pt x="316648" y="128494"/>
                  <a:pt x="316169" y="128786"/>
                  <a:pt x="315518" y="129034"/>
                </a:cubicBezTo>
                <a:cubicBezTo>
                  <a:pt x="314866" y="129283"/>
                  <a:pt x="314024" y="129470"/>
                  <a:pt x="312998" y="129597"/>
                </a:cubicBezTo>
                <a:cubicBezTo>
                  <a:pt x="311972" y="129719"/>
                  <a:pt x="310716" y="129780"/>
                  <a:pt x="309225" y="129780"/>
                </a:cubicBezTo>
                <a:cubicBezTo>
                  <a:pt x="307736" y="129780"/>
                  <a:pt x="306503" y="129719"/>
                  <a:pt x="305542" y="129597"/>
                </a:cubicBezTo>
                <a:cubicBezTo>
                  <a:pt x="304582" y="129470"/>
                  <a:pt x="303837" y="129283"/>
                  <a:pt x="303307" y="129034"/>
                </a:cubicBezTo>
                <a:cubicBezTo>
                  <a:pt x="302777" y="128786"/>
                  <a:pt x="302421" y="128494"/>
                  <a:pt x="302231" y="128149"/>
                </a:cubicBezTo>
                <a:cubicBezTo>
                  <a:pt x="302043" y="127807"/>
                  <a:pt x="302011" y="127386"/>
                  <a:pt x="302141" y="126889"/>
                </a:cubicBezTo>
                <a:lnTo>
                  <a:pt x="312487" y="75053"/>
                </a:lnTo>
                <a:cubicBezTo>
                  <a:pt x="312800" y="73249"/>
                  <a:pt x="313059" y="71539"/>
                  <a:pt x="313283" y="69923"/>
                </a:cubicBezTo>
                <a:cubicBezTo>
                  <a:pt x="313502" y="68306"/>
                  <a:pt x="313611" y="66694"/>
                  <a:pt x="313611" y="65077"/>
                </a:cubicBezTo>
                <a:cubicBezTo>
                  <a:pt x="313611" y="61099"/>
                  <a:pt x="312843" y="57927"/>
                  <a:pt x="311325" y="55566"/>
                </a:cubicBezTo>
                <a:cubicBezTo>
                  <a:pt x="309801" y="53204"/>
                  <a:pt x="307141" y="52024"/>
                  <a:pt x="303350" y="52024"/>
                </a:cubicBezTo>
                <a:cubicBezTo>
                  <a:pt x="300244" y="52024"/>
                  <a:pt x="297028" y="52970"/>
                  <a:pt x="293702" y="54864"/>
                </a:cubicBezTo>
                <a:cubicBezTo>
                  <a:pt x="290372" y="56761"/>
                  <a:pt x="287218" y="59371"/>
                  <a:pt x="284242" y="62697"/>
                </a:cubicBezTo>
                <a:cubicBezTo>
                  <a:pt x="281257" y="66024"/>
                  <a:pt x="278614" y="69969"/>
                  <a:pt x="276314" y="74538"/>
                </a:cubicBezTo>
                <a:cubicBezTo>
                  <a:pt x="274015" y="79107"/>
                  <a:pt x="272336" y="84063"/>
                  <a:pt x="271277" y="89409"/>
                </a:cubicBezTo>
                <a:lnTo>
                  <a:pt x="263819" y="126889"/>
                </a:lnTo>
                <a:cubicBezTo>
                  <a:pt x="263697" y="127386"/>
                  <a:pt x="263480" y="127807"/>
                  <a:pt x="263167" y="128149"/>
                </a:cubicBezTo>
                <a:cubicBezTo>
                  <a:pt x="262857" y="128494"/>
                  <a:pt x="262375" y="128786"/>
                  <a:pt x="261723" y="129034"/>
                </a:cubicBezTo>
                <a:cubicBezTo>
                  <a:pt x="261072" y="129283"/>
                  <a:pt x="260230" y="129470"/>
                  <a:pt x="259204" y="129597"/>
                </a:cubicBezTo>
                <a:cubicBezTo>
                  <a:pt x="258181" y="129719"/>
                  <a:pt x="256918" y="129780"/>
                  <a:pt x="255427" y="129780"/>
                </a:cubicBezTo>
                <a:cubicBezTo>
                  <a:pt x="253937" y="129780"/>
                  <a:pt x="252709" y="129719"/>
                  <a:pt x="251744" y="129597"/>
                </a:cubicBezTo>
                <a:cubicBezTo>
                  <a:pt x="250783" y="129470"/>
                  <a:pt x="250052" y="129283"/>
                  <a:pt x="249556" y="129034"/>
                </a:cubicBezTo>
                <a:cubicBezTo>
                  <a:pt x="249059" y="128786"/>
                  <a:pt x="248717" y="128494"/>
                  <a:pt x="248529" y="128149"/>
                </a:cubicBezTo>
                <a:cubicBezTo>
                  <a:pt x="248342" y="127807"/>
                  <a:pt x="248281" y="127386"/>
                  <a:pt x="248342" y="126889"/>
                </a:cubicBezTo>
                <a:lnTo>
                  <a:pt x="258691" y="75053"/>
                </a:lnTo>
                <a:cubicBezTo>
                  <a:pt x="259127" y="73188"/>
                  <a:pt x="259419" y="71352"/>
                  <a:pt x="259578" y="69552"/>
                </a:cubicBezTo>
                <a:cubicBezTo>
                  <a:pt x="259733" y="67751"/>
                  <a:pt x="259812" y="66070"/>
                  <a:pt x="259812" y="64519"/>
                </a:cubicBezTo>
                <a:cubicBezTo>
                  <a:pt x="259812" y="60728"/>
                  <a:pt x="259035" y="57697"/>
                  <a:pt x="257483" y="55425"/>
                </a:cubicBezTo>
                <a:cubicBezTo>
                  <a:pt x="255927" y="53158"/>
                  <a:pt x="253286" y="52024"/>
                  <a:pt x="249556" y="52024"/>
                </a:cubicBezTo>
                <a:cubicBezTo>
                  <a:pt x="246384" y="52024"/>
                  <a:pt x="243151" y="52970"/>
                  <a:pt x="239860" y="54864"/>
                </a:cubicBezTo>
                <a:cubicBezTo>
                  <a:pt x="236563" y="56761"/>
                  <a:pt x="233428" y="59371"/>
                  <a:pt x="230443" y="62697"/>
                </a:cubicBezTo>
                <a:cubicBezTo>
                  <a:pt x="227458" y="66024"/>
                  <a:pt x="224816" y="69969"/>
                  <a:pt x="222516" y="74538"/>
                </a:cubicBezTo>
                <a:cubicBezTo>
                  <a:pt x="220215" y="79107"/>
                  <a:pt x="218538" y="84063"/>
                  <a:pt x="217479" y="89409"/>
                </a:cubicBezTo>
                <a:lnTo>
                  <a:pt x="210020" y="126889"/>
                </a:lnTo>
                <a:cubicBezTo>
                  <a:pt x="209898" y="127386"/>
                  <a:pt x="209681" y="127807"/>
                  <a:pt x="209369" y="128149"/>
                </a:cubicBezTo>
                <a:cubicBezTo>
                  <a:pt x="209059" y="128494"/>
                  <a:pt x="208594" y="128786"/>
                  <a:pt x="207976" y="129034"/>
                </a:cubicBezTo>
                <a:cubicBezTo>
                  <a:pt x="207352" y="129283"/>
                  <a:pt x="206528" y="129470"/>
                  <a:pt x="205502" y="129597"/>
                </a:cubicBezTo>
                <a:cubicBezTo>
                  <a:pt x="204473" y="129719"/>
                  <a:pt x="203216" y="129780"/>
                  <a:pt x="201726" y="129780"/>
                </a:cubicBezTo>
                <a:cubicBezTo>
                  <a:pt x="200170" y="129780"/>
                  <a:pt x="198911" y="129719"/>
                  <a:pt x="197949" y="129597"/>
                </a:cubicBezTo>
                <a:cubicBezTo>
                  <a:pt x="196989" y="129470"/>
                  <a:pt x="196243" y="129283"/>
                  <a:pt x="195714" y="129034"/>
                </a:cubicBezTo>
                <a:cubicBezTo>
                  <a:pt x="195188" y="128786"/>
                  <a:pt x="194843" y="128494"/>
                  <a:pt x="194691" y="128149"/>
                </a:cubicBezTo>
                <a:cubicBezTo>
                  <a:pt x="194533" y="127807"/>
                  <a:pt x="194515" y="127386"/>
                  <a:pt x="194640" y="126889"/>
                </a:cubicBezTo>
                <a:lnTo>
                  <a:pt x="211514" y="42886"/>
                </a:lnTo>
                <a:cubicBezTo>
                  <a:pt x="211579" y="42451"/>
                  <a:pt x="211749" y="42052"/>
                  <a:pt x="212029" y="41677"/>
                </a:cubicBezTo>
                <a:cubicBezTo>
                  <a:pt x="212306" y="41303"/>
                  <a:pt x="212742" y="40993"/>
                  <a:pt x="213332" y="40745"/>
                </a:cubicBezTo>
                <a:cubicBezTo>
                  <a:pt x="213923" y="40492"/>
                  <a:pt x="214671" y="40323"/>
                  <a:pt x="215572" y="40229"/>
                </a:cubicBezTo>
                <a:cubicBezTo>
                  <a:pt x="216472" y="40137"/>
                  <a:pt x="217544" y="40093"/>
                  <a:pt x="218790" y="40093"/>
                </a:cubicBezTo>
                <a:cubicBezTo>
                  <a:pt x="220096" y="40093"/>
                  <a:pt x="221166" y="40137"/>
                  <a:pt x="222008" y="40229"/>
                </a:cubicBezTo>
                <a:cubicBezTo>
                  <a:pt x="222843" y="40323"/>
                  <a:pt x="223495" y="40492"/>
                  <a:pt x="223963" y="40745"/>
                </a:cubicBezTo>
                <a:cubicBezTo>
                  <a:pt x="224427" y="40993"/>
                  <a:pt x="224723" y="41303"/>
                  <a:pt x="224849" y="41677"/>
                </a:cubicBezTo>
                <a:cubicBezTo>
                  <a:pt x="224971" y="42052"/>
                  <a:pt x="225004" y="42451"/>
                  <a:pt x="224943" y="42886"/>
                </a:cubicBezTo>
                <a:lnTo>
                  <a:pt x="221770" y="58925"/>
                </a:lnTo>
                <a:cubicBezTo>
                  <a:pt x="222700" y="56812"/>
                  <a:pt x="224241" y="54575"/>
                  <a:pt x="226386" y="52210"/>
                </a:cubicBezTo>
                <a:cubicBezTo>
                  <a:pt x="228532" y="49850"/>
                  <a:pt x="231033" y="47674"/>
                  <a:pt x="233891" y="45684"/>
                </a:cubicBezTo>
                <a:cubicBezTo>
                  <a:pt x="236750" y="43696"/>
                  <a:pt x="239872" y="42052"/>
                  <a:pt x="243259" y="40745"/>
                </a:cubicBezTo>
                <a:cubicBezTo>
                  <a:pt x="246650" y="39438"/>
                  <a:pt x="250113" y="38787"/>
                  <a:pt x="253656" y="38787"/>
                </a:cubicBezTo>
                <a:cubicBezTo>
                  <a:pt x="257385" y="38787"/>
                  <a:pt x="260589" y="39297"/>
                  <a:pt x="263261" y="40323"/>
                </a:cubicBezTo>
                <a:cubicBezTo>
                  <a:pt x="265932" y="41350"/>
                  <a:pt x="268124" y="42746"/>
                  <a:pt x="269835" y="44517"/>
                </a:cubicBezTo>
                <a:cubicBezTo>
                  <a:pt x="271540" y="46292"/>
                  <a:pt x="272800" y="48402"/>
                  <a:pt x="273611" y="50857"/>
                </a:cubicBezTo>
                <a:cubicBezTo>
                  <a:pt x="274417" y="53315"/>
                  <a:pt x="274914" y="56001"/>
                  <a:pt x="275101" y="58925"/>
                </a:cubicBezTo>
                <a:cubicBezTo>
                  <a:pt x="276346" y="56747"/>
                  <a:pt x="278053" y="54479"/>
                  <a:pt x="280231" y="52116"/>
                </a:cubicBezTo>
                <a:cubicBezTo>
                  <a:pt x="282405" y="49752"/>
                  <a:pt x="284922" y="47591"/>
                  <a:pt x="287783" y="45633"/>
                </a:cubicBezTo>
                <a:cubicBezTo>
                  <a:pt x="290638" y="43682"/>
                  <a:pt x="293745" y="42052"/>
                  <a:pt x="297104" y="40745"/>
                </a:cubicBezTo>
                <a:cubicBezTo>
                  <a:pt x="300463" y="39438"/>
                  <a:pt x="303879" y="38787"/>
                  <a:pt x="307361" y="38787"/>
                </a:cubicBezTo>
                <a:cubicBezTo>
                  <a:pt x="311526" y="38787"/>
                  <a:pt x="315007" y="39373"/>
                  <a:pt x="317804" y="40553"/>
                </a:cubicBezTo>
                <a:cubicBezTo>
                  <a:pt x="320598" y="41738"/>
                  <a:pt x="322870" y="43355"/>
                  <a:pt x="324608" y="45403"/>
                </a:cubicBezTo>
                <a:cubicBezTo>
                  <a:pt x="326347" y="47454"/>
                  <a:pt x="327593" y="49850"/>
                  <a:pt x="328338" y="52581"/>
                </a:cubicBezTo>
                <a:cubicBezTo>
                  <a:pt x="329082" y="55314"/>
                  <a:pt x="329458" y="58298"/>
                  <a:pt x="329458" y="61535"/>
                </a:cubicBezTo>
                <a:cubicBezTo>
                  <a:pt x="329458" y="63709"/>
                  <a:pt x="329335" y="65852"/>
                  <a:pt x="329082" y="67964"/>
                </a:cubicBezTo>
                <a:cubicBezTo>
                  <a:pt x="328831" y="70081"/>
                  <a:pt x="328493" y="72255"/>
                  <a:pt x="328057" y="74495"/>
                </a:cubicBezTo>
                <a:close/>
                <a:moveTo>
                  <a:pt x="415325" y="126889"/>
                </a:moveTo>
                <a:cubicBezTo>
                  <a:pt x="415264" y="127386"/>
                  <a:pt x="415080" y="127821"/>
                  <a:pt x="414767" y="128196"/>
                </a:cubicBezTo>
                <a:cubicBezTo>
                  <a:pt x="414453" y="128571"/>
                  <a:pt x="414021" y="128861"/>
                  <a:pt x="413463" y="129077"/>
                </a:cubicBezTo>
                <a:cubicBezTo>
                  <a:pt x="412905" y="129297"/>
                  <a:pt x="412171" y="129470"/>
                  <a:pt x="411270" y="129597"/>
                </a:cubicBezTo>
                <a:cubicBezTo>
                  <a:pt x="410368" y="129719"/>
                  <a:pt x="409265" y="129780"/>
                  <a:pt x="407958" y="129780"/>
                </a:cubicBezTo>
                <a:cubicBezTo>
                  <a:pt x="406717" y="129780"/>
                  <a:pt x="405676" y="129719"/>
                  <a:pt x="404841" y="129597"/>
                </a:cubicBezTo>
                <a:cubicBezTo>
                  <a:pt x="403999" y="129470"/>
                  <a:pt x="403347" y="129297"/>
                  <a:pt x="402883" y="129077"/>
                </a:cubicBezTo>
                <a:cubicBezTo>
                  <a:pt x="402415" y="128861"/>
                  <a:pt x="402101" y="128571"/>
                  <a:pt x="401946" y="128196"/>
                </a:cubicBezTo>
                <a:cubicBezTo>
                  <a:pt x="401793" y="127821"/>
                  <a:pt x="401773" y="127386"/>
                  <a:pt x="401901" y="126889"/>
                </a:cubicBezTo>
                <a:lnTo>
                  <a:pt x="404974" y="111132"/>
                </a:lnTo>
                <a:cubicBezTo>
                  <a:pt x="403981" y="113245"/>
                  <a:pt x="402411" y="115467"/>
                  <a:pt x="400269" y="117798"/>
                </a:cubicBezTo>
                <a:cubicBezTo>
                  <a:pt x="398124" y="120131"/>
                  <a:pt x="395608" y="122292"/>
                  <a:pt x="392720" y="124279"/>
                </a:cubicBezTo>
                <a:cubicBezTo>
                  <a:pt x="389829" y="126269"/>
                  <a:pt x="386658" y="127882"/>
                  <a:pt x="383209" y="129128"/>
                </a:cubicBezTo>
                <a:cubicBezTo>
                  <a:pt x="379759" y="130374"/>
                  <a:pt x="376261" y="130996"/>
                  <a:pt x="372719" y="130996"/>
                </a:cubicBezTo>
                <a:cubicBezTo>
                  <a:pt x="368489" y="130996"/>
                  <a:pt x="364932" y="130421"/>
                  <a:pt x="362044" y="129272"/>
                </a:cubicBezTo>
                <a:cubicBezTo>
                  <a:pt x="359154" y="128120"/>
                  <a:pt x="356821" y="126536"/>
                  <a:pt x="355049" y="124513"/>
                </a:cubicBezTo>
                <a:cubicBezTo>
                  <a:pt x="353279" y="122494"/>
                  <a:pt x="352001" y="120100"/>
                  <a:pt x="351227" y="117331"/>
                </a:cubicBezTo>
                <a:cubicBezTo>
                  <a:pt x="350453" y="114570"/>
                  <a:pt x="350063" y="111539"/>
                  <a:pt x="350063" y="108240"/>
                </a:cubicBezTo>
                <a:cubicBezTo>
                  <a:pt x="350063" y="106193"/>
                  <a:pt x="350201" y="104094"/>
                  <a:pt x="350481" y="101951"/>
                </a:cubicBezTo>
                <a:cubicBezTo>
                  <a:pt x="350759" y="99806"/>
                  <a:pt x="351118" y="97650"/>
                  <a:pt x="351554" y="95472"/>
                </a:cubicBezTo>
                <a:lnTo>
                  <a:pt x="361901" y="42886"/>
                </a:lnTo>
                <a:cubicBezTo>
                  <a:pt x="362026" y="42451"/>
                  <a:pt x="362242" y="42052"/>
                  <a:pt x="362553" y="41677"/>
                </a:cubicBezTo>
                <a:cubicBezTo>
                  <a:pt x="362865" y="41303"/>
                  <a:pt x="363347" y="40993"/>
                  <a:pt x="363999" y="40745"/>
                </a:cubicBezTo>
                <a:cubicBezTo>
                  <a:pt x="364650" y="40492"/>
                  <a:pt x="365490" y="40323"/>
                  <a:pt x="366516" y="40229"/>
                </a:cubicBezTo>
                <a:cubicBezTo>
                  <a:pt x="367542" y="40137"/>
                  <a:pt x="368802" y="40093"/>
                  <a:pt x="370295" y="40093"/>
                </a:cubicBezTo>
                <a:cubicBezTo>
                  <a:pt x="371787" y="40093"/>
                  <a:pt x="373013" y="40137"/>
                  <a:pt x="373975" y="40229"/>
                </a:cubicBezTo>
                <a:cubicBezTo>
                  <a:pt x="374940" y="40323"/>
                  <a:pt x="375688" y="40492"/>
                  <a:pt x="376214" y="40745"/>
                </a:cubicBezTo>
                <a:cubicBezTo>
                  <a:pt x="376743" y="40993"/>
                  <a:pt x="377083" y="41303"/>
                  <a:pt x="377240" y="41677"/>
                </a:cubicBezTo>
                <a:cubicBezTo>
                  <a:pt x="377395" y="42052"/>
                  <a:pt x="377442" y="42451"/>
                  <a:pt x="377381" y="42886"/>
                </a:cubicBezTo>
                <a:lnTo>
                  <a:pt x="367120" y="94910"/>
                </a:lnTo>
                <a:cubicBezTo>
                  <a:pt x="366746" y="96527"/>
                  <a:pt x="366469" y="98207"/>
                  <a:pt x="366285" y="99946"/>
                </a:cubicBezTo>
                <a:cubicBezTo>
                  <a:pt x="366094" y="101686"/>
                  <a:pt x="366004" y="103456"/>
                  <a:pt x="366004" y="105263"/>
                </a:cubicBezTo>
                <a:cubicBezTo>
                  <a:pt x="366004" y="107125"/>
                  <a:pt x="366174" y="108817"/>
                  <a:pt x="366516" y="110340"/>
                </a:cubicBezTo>
                <a:cubicBezTo>
                  <a:pt x="366858" y="111862"/>
                  <a:pt x="367448" y="113183"/>
                  <a:pt x="368290" y="114303"/>
                </a:cubicBezTo>
                <a:cubicBezTo>
                  <a:pt x="369126" y="115423"/>
                  <a:pt x="370213" y="116291"/>
                  <a:pt x="371551" y="116913"/>
                </a:cubicBezTo>
                <a:cubicBezTo>
                  <a:pt x="372888" y="117533"/>
                  <a:pt x="374518" y="117845"/>
                  <a:pt x="376449" y="117845"/>
                </a:cubicBezTo>
                <a:cubicBezTo>
                  <a:pt x="379742" y="117845"/>
                  <a:pt x="383113" y="116895"/>
                  <a:pt x="386564" y="115002"/>
                </a:cubicBezTo>
                <a:cubicBezTo>
                  <a:pt x="390014" y="113108"/>
                  <a:pt x="393228" y="110481"/>
                  <a:pt x="396212" y="107125"/>
                </a:cubicBezTo>
                <a:cubicBezTo>
                  <a:pt x="399197" y="103766"/>
                  <a:pt x="401854" y="99773"/>
                  <a:pt x="404186" y="95144"/>
                </a:cubicBezTo>
                <a:cubicBezTo>
                  <a:pt x="406516" y="90511"/>
                  <a:pt x="408240" y="85468"/>
                  <a:pt x="409360" y="79996"/>
                </a:cubicBezTo>
                <a:lnTo>
                  <a:pt x="416725" y="42886"/>
                </a:lnTo>
                <a:cubicBezTo>
                  <a:pt x="416786" y="42451"/>
                  <a:pt x="416989" y="42052"/>
                  <a:pt x="417330" y="41677"/>
                </a:cubicBezTo>
                <a:cubicBezTo>
                  <a:pt x="417672" y="41303"/>
                  <a:pt x="418172" y="40993"/>
                  <a:pt x="418824" y="40745"/>
                </a:cubicBezTo>
                <a:cubicBezTo>
                  <a:pt x="419475" y="40492"/>
                  <a:pt x="420314" y="40323"/>
                  <a:pt x="421340" y="40229"/>
                </a:cubicBezTo>
                <a:cubicBezTo>
                  <a:pt x="422367" y="40137"/>
                  <a:pt x="423623" y="40093"/>
                  <a:pt x="425112" y="40093"/>
                </a:cubicBezTo>
                <a:cubicBezTo>
                  <a:pt x="426608" y="40093"/>
                  <a:pt x="427834" y="40137"/>
                  <a:pt x="428800" y="40229"/>
                </a:cubicBezTo>
                <a:cubicBezTo>
                  <a:pt x="429761" y="40323"/>
                  <a:pt x="430507" y="40492"/>
                  <a:pt x="431034" y="40745"/>
                </a:cubicBezTo>
                <a:cubicBezTo>
                  <a:pt x="431564" y="40993"/>
                  <a:pt x="431906" y="41303"/>
                  <a:pt x="432061" y="41677"/>
                </a:cubicBezTo>
                <a:cubicBezTo>
                  <a:pt x="432216" y="42052"/>
                  <a:pt x="432263" y="42451"/>
                  <a:pt x="432202" y="42886"/>
                </a:cubicBezTo>
                <a:close/>
                <a:moveTo>
                  <a:pt x="549954" y="126053"/>
                </a:moveTo>
                <a:cubicBezTo>
                  <a:pt x="549832" y="127421"/>
                  <a:pt x="549241" y="128383"/>
                  <a:pt x="548185" y="128941"/>
                </a:cubicBezTo>
                <a:cubicBezTo>
                  <a:pt x="547124" y="129499"/>
                  <a:pt x="545165" y="129780"/>
                  <a:pt x="542311" y="129780"/>
                </a:cubicBezTo>
                <a:cubicBezTo>
                  <a:pt x="540694" y="129780"/>
                  <a:pt x="539388" y="129750"/>
                  <a:pt x="538394" y="129689"/>
                </a:cubicBezTo>
                <a:cubicBezTo>
                  <a:pt x="537397" y="129625"/>
                  <a:pt x="536655" y="129503"/>
                  <a:pt x="536155" y="129319"/>
                </a:cubicBezTo>
                <a:cubicBezTo>
                  <a:pt x="535658" y="129128"/>
                  <a:pt x="535331" y="128865"/>
                  <a:pt x="535176" y="128524"/>
                </a:cubicBezTo>
                <a:cubicBezTo>
                  <a:pt x="535021" y="128182"/>
                  <a:pt x="534974" y="127731"/>
                  <a:pt x="535039" y="127170"/>
                </a:cubicBezTo>
                <a:lnTo>
                  <a:pt x="538582" y="78220"/>
                </a:lnTo>
                <a:cubicBezTo>
                  <a:pt x="538704" y="76978"/>
                  <a:pt x="538873" y="75330"/>
                  <a:pt x="539092" y="73281"/>
                </a:cubicBezTo>
                <a:cubicBezTo>
                  <a:pt x="539308" y="71229"/>
                  <a:pt x="539557" y="69009"/>
                  <a:pt x="539838" y="66614"/>
                </a:cubicBezTo>
                <a:cubicBezTo>
                  <a:pt x="540118" y="64220"/>
                  <a:pt x="540413" y="61780"/>
                  <a:pt x="540723" y="59296"/>
                </a:cubicBezTo>
                <a:cubicBezTo>
                  <a:pt x="541037" y="56808"/>
                  <a:pt x="541347" y="54540"/>
                  <a:pt x="541659" y="52487"/>
                </a:cubicBezTo>
                <a:lnTo>
                  <a:pt x="541469" y="52487"/>
                </a:lnTo>
                <a:cubicBezTo>
                  <a:pt x="540536" y="54291"/>
                  <a:pt x="539542" y="56186"/>
                  <a:pt x="538484" y="58176"/>
                </a:cubicBezTo>
                <a:cubicBezTo>
                  <a:pt x="537429" y="60167"/>
                  <a:pt x="536357" y="62186"/>
                  <a:pt x="535270" y="64235"/>
                </a:cubicBezTo>
                <a:cubicBezTo>
                  <a:pt x="534182" y="66287"/>
                  <a:pt x="533096" y="68338"/>
                  <a:pt x="532007" y="70387"/>
                </a:cubicBezTo>
                <a:cubicBezTo>
                  <a:pt x="530917" y="72443"/>
                  <a:pt x="529909" y="74372"/>
                  <a:pt x="528981" y="76172"/>
                </a:cubicBezTo>
                <a:lnTo>
                  <a:pt x="501567" y="125863"/>
                </a:lnTo>
                <a:cubicBezTo>
                  <a:pt x="501192" y="126612"/>
                  <a:pt x="500807" y="127231"/>
                  <a:pt x="500399" y="127731"/>
                </a:cubicBezTo>
                <a:cubicBezTo>
                  <a:pt x="499997" y="128228"/>
                  <a:pt x="499467" y="128631"/>
                  <a:pt x="498816" y="128941"/>
                </a:cubicBezTo>
                <a:cubicBezTo>
                  <a:pt x="498164" y="129254"/>
                  <a:pt x="497354" y="129470"/>
                  <a:pt x="496392" y="129597"/>
                </a:cubicBezTo>
                <a:cubicBezTo>
                  <a:pt x="495429" y="129719"/>
                  <a:pt x="494262" y="129780"/>
                  <a:pt x="492893" y="129780"/>
                </a:cubicBezTo>
                <a:cubicBezTo>
                  <a:pt x="491648" y="129780"/>
                  <a:pt x="490608" y="129719"/>
                  <a:pt x="489772" y="129597"/>
                </a:cubicBezTo>
                <a:cubicBezTo>
                  <a:pt x="488930" y="129470"/>
                  <a:pt x="488250" y="129269"/>
                  <a:pt x="487721" y="128988"/>
                </a:cubicBezTo>
                <a:cubicBezTo>
                  <a:pt x="487191" y="128710"/>
                  <a:pt x="486788" y="128318"/>
                  <a:pt x="486511" y="127821"/>
                </a:cubicBezTo>
                <a:cubicBezTo>
                  <a:pt x="486230" y="127325"/>
                  <a:pt x="486061" y="126705"/>
                  <a:pt x="485992" y="125961"/>
                </a:cubicBezTo>
                <a:lnTo>
                  <a:pt x="478907" y="76172"/>
                </a:lnTo>
                <a:cubicBezTo>
                  <a:pt x="478595" y="74121"/>
                  <a:pt x="478303" y="72025"/>
                  <a:pt x="478026" y="69876"/>
                </a:cubicBezTo>
                <a:cubicBezTo>
                  <a:pt x="477746" y="67734"/>
                  <a:pt x="477496" y="65634"/>
                  <a:pt x="477280" y="63583"/>
                </a:cubicBezTo>
                <a:cubicBezTo>
                  <a:pt x="477060" y="61535"/>
                  <a:pt x="476878" y="59559"/>
                  <a:pt x="476723" y="57665"/>
                </a:cubicBezTo>
                <a:cubicBezTo>
                  <a:pt x="476564" y="55772"/>
                  <a:pt x="476425" y="54043"/>
                  <a:pt x="476298" y="52487"/>
                </a:cubicBezTo>
                <a:lnTo>
                  <a:pt x="476115" y="52487"/>
                </a:lnTo>
                <a:cubicBezTo>
                  <a:pt x="475618" y="54479"/>
                  <a:pt x="475055" y="56559"/>
                  <a:pt x="474437" y="58733"/>
                </a:cubicBezTo>
                <a:cubicBezTo>
                  <a:pt x="473817" y="60911"/>
                  <a:pt x="473191" y="63119"/>
                  <a:pt x="472571" y="65354"/>
                </a:cubicBezTo>
                <a:cubicBezTo>
                  <a:pt x="471949" y="67594"/>
                  <a:pt x="471293" y="69814"/>
                  <a:pt x="470613" y="72017"/>
                </a:cubicBezTo>
                <a:cubicBezTo>
                  <a:pt x="469930" y="74229"/>
                  <a:pt x="469274" y="76295"/>
                  <a:pt x="468655" y="78220"/>
                </a:cubicBezTo>
                <a:lnTo>
                  <a:pt x="453366" y="126332"/>
                </a:lnTo>
                <a:cubicBezTo>
                  <a:pt x="453114" y="127076"/>
                  <a:pt x="452823" y="127682"/>
                  <a:pt x="452476" y="128145"/>
                </a:cubicBezTo>
                <a:cubicBezTo>
                  <a:pt x="452135" y="128614"/>
                  <a:pt x="451652" y="128955"/>
                  <a:pt x="451033" y="129175"/>
                </a:cubicBezTo>
                <a:cubicBezTo>
                  <a:pt x="450410" y="129395"/>
                  <a:pt x="449585" y="129550"/>
                  <a:pt x="448559" y="129642"/>
                </a:cubicBezTo>
                <a:cubicBezTo>
                  <a:pt x="447534" y="129733"/>
                  <a:pt x="446213" y="129780"/>
                  <a:pt x="444596" y="129780"/>
                </a:cubicBezTo>
                <a:cubicBezTo>
                  <a:pt x="443045" y="129780"/>
                  <a:pt x="441817" y="129719"/>
                  <a:pt x="440921" y="129597"/>
                </a:cubicBezTo>
                <a:cubicBezTo>
                  <a:pt x="440018" y="129470"/>
                  <a:pt x="439366" y="129254"/>
                  <a:pt x="438962" y="128941"/>
                </a:cubicBezTo>
                <a:cubicBezTo>
                  <a:pt x="438556" y="128631"/>
                  <a:pt x="438353" y="128243"/>
                  <a:pt x="438353" y="127774"/>
                </a:cubicBezTo>
                <a:cubicBezTo>
                  <a:pt x="438353" y="127311"/>
                  <a:pt x="438477" y="126734"/>
                  <a:pt x="438725" y="126053"/>
                </a:cubicBezTo>
                <a:lnTo>
                  <a:pt x="463900" y="46612"/>
                </a:lnTo>
                <a:cubicBezTo>
                  <a:pt x="464583" y="44629"/>
                  <a:pt x="465577" y="43121"/>
                  <a:pt x="466884" y="42091"/>
                </a:cubicBezTo>
                <a:cubicBezTo>
                  <a:pt x="468187" y="41065"/>
                  <a:pt x="469959" y="40553"/>
                  <a:pt x="472198" y="40553"/>
                </a:cubicBezTo>
                <a:lnTo>
                  <a:pt x="478725" y="40553"/>
                </a:lnTo>
                <a:cubicBezTo>
                  <a:pt x="480524" y="40553"/>
                  <a:pt x="482015" y="40694"/>
                  <a:pt x="483199" y="40975"/>
                </a:cubicBezTo>
                <a:cubicBezTo>
                  <a:pt x="484380" y="41256"/>
                  <a:pt x="485359" y="41738"/>
                  <a:pt x="486136" y="42419"/>
                </a:cubicBezTo>
                <a:cubicBezTo>
                  <a:pt x="486911" y="43102"/>
                  <a:pt x="487501" y="44020"/>
                  <a:pt x="487908" y="45168"/>
                </a:cubicBezTo>
                <a:cubicBezTo>
                  <a:pt x="488312" y="46321"/>
                  <a:pt x="488602" y="47768"/>
                  <a:pt x="488793" y="49507"/>
                </a:cubicBezTo>
                <a:lnTo>
                  <a:pt x="494103" y="85215"/>
                </a:lnTo>
                <a:cubicBezTo>
                  <a:pt x="494417" y="87389"/>
                  <a:pt x="494693" y="89579"/>
                  <a:pt x="494946" y="91785"/>
                </a:cubicBezTo>
                <a:cubicBezTo>
                  <a:pt x="495197" y="93992"/>
                  <a:pt x="495443" y="96166"/>
                  <a:pt x="495694" y="98313"/>
                </a:cubicBezTo>
                <a:cubicBezTo>
                  <a:pt x="495939" y="100458"/>
                  <a:pt x="496141" y="102557"/>
                  <a:pt x="496300" y="104604"/>
                </a:cubicBezTo>
                <a:cubicBezTo>
                  <a:pt x="496454" y="106657"/>
                  <a:pt x="496591" y="108615"/>
                  <a:pt x="496720" y="110481"/>
                </a:cubicBezTo>
                <a:lnTo>
                  <a:pt x="496904" y="110481"/>
                </a:lnTo>
                <a:cubicBezTo>
                  <a:pt x="497837" y="108554"/>
                  <a:pt x="498829" y="106521"/>
                  <a:pt x="499889" y="104371"/>
                </a:cubicBezTo>
                <a:cubicBezTo>
                  <a:pt x="500943" y="102229"/>
                  <a:pt x="502030" y="100055"/>
                  <a:pt x="503154" y="97844"/>
                </a:cubicBezTo>
                <a:cubicBezTo>
                  <a:pt x="504270" y="95641"/>
                  <a:pt x="505390" y="93449"/>
                  <a:pt x="506506" y="91271"/>
                </a:cubicBezTo>
                <a:cubicBezTo>
                  <a:pt x="507624" y="89096"/>
                  <a:pt x="508774" y="87015"/>
                  <a:pt x="509957" y="85032"/>
                </a:cubicBezTo>
                <a:lnTo>
                  <a:pt x="529163" y="49507"/>
                </a:lnTo>
                <a:cubicBezTo>
                  <a:pt x="529970" y="47952"/>
                  <a:pt x="530794" y="46602"/>
                  <a:pt x="531634" y="45450"/>
                </a:cubicBezTo>
                <a:cubicBezTo>
                  <a:pt x="532472" y="44301"/>
                  <a:pt x="533404" y="43369"/>
                  <a:pt x="534430" y="42656"/>
                </a:cubicBezTo>
                <a:cubicBezTo>
                  <a:pt x="535457" y="41944"/>
                  <a:pt x="536605" y="41410"/>
                  <a:pt x="537880" y="41065"/>
                </a:cubicBezTo>
                <a:cubicBezTo>
                  <a:pt x="539157" y="40723"/>
                  <a:pt x="540663" y="40553"/>
                  <a:pt x="542401" y="40553"/>
                </a:cubicBezTo>
                <a:lnTo>
                  <a:pt x="550422" y="40553"/>
                </a:lnTo>
                <a:cubicBezTo>
                  <a:pt x="552661" y="40553"/>
                  <a:pt x="554259" y="41022"/>
                  <a:pt x="555224" y="41954"/>
                </a:cubicBezTo>
                <a:cubicBezTo>
                  <a:pt x="556186" y="42886"/>
                  <a:pt x="556542" y="44377"/>
                  <a:pt x="556297" y="46429"/>
                </a:cubicBezTo>
                <a:close/>
                <a:moveTo>
                  <a:pt x="642632" y="126889"/>
                </a:moveTo>
                <a:cubicBezTo>
                  <a:pt x="642380" y="127951"/>
                  <a:pt x="641700" y="128692"/>
                  <a:pt x="640581" y="129128"/>
                </a:cubicBezTo>
                <a:cubicBezTo>
                  <a:pt x="639457" y="129564"/>
                  <a:pt x="637596" y="129780"/>
                  <a:pt x="634986" y="129780"/>
                </a:cubicBezTo>
                <a:cubicBezTo>
                  <a:pt x="633741" y="129780"/>
                  <a:pt x="632714" y="129719"/>
                  <a:pt x="631912" y="129597"/>
                </a:cubicBezTo>
                <a:cubicBezTo>
                  <a:pt x="631101" y="129470"/>
                  <a:pt x="630450" y="129297"/>
                  <a:pt x="629953" y="129077"/>
                </a:cubicBezTo>
                <a:cubicBezTo>
                  <a:pt x="629457" y="128861"/>
                  <a:pt x="629110" y="128584"/>
                  <a:pt x="628927" y="128243"/>
                </a:cubicBezTo>
                <a:cubicBezTo>
                  <a:pt x="628737" y="127900"/>
                  <a:pt x="628737" y="127447"/>
                  <a:pt x="628927" y="126889"/>
                </a:cubicBezTo>
                <a:lnTo>
                  <a:pt x="632002" y="111042"/>
                </a:lnTo>
                <a:cubicBezTo>
                  <a:pt x="631192" y="113030"/>
                  <a:pt x="629734" y="115204"/>
                  <a:pt x="627620" y="117568"/>
                </a:cubicBezTo>
                <a:cubicBezTo>
                  <a:pt x="625507" y="119931"/>
                  <a:pt x="623005" y="122105"/>
                  <a:pt x="620117" y="124095"/>
                </a:cubicBezTo>
                <a:cubicBezTo>
                  <a:pt x="617227" y="126083"/>
                  <a:pt x="614012" y="127731"/>
                  <a:pt x="610470" y="129038"/>
                </a:cubicBezTo>
                <a:cubicBezTo>
                  <a:pt x="606923" y="130345"/>
                  <a:pt x="603316" y="130996"/>
                  <a:pt x="599651" y="130996"/>
                </a:cubicBezTo>
                <a:cubicBezTo>
                  <a:pt x="594676" y="130996"/>
                  <a:pt x="590562" y="130125"/>
                  <a:pt x="587301" y="128383"/>
                </a:cubicBezTo>
                <a:cubicBezTo>
                  <a:pt x="584035" y="126644"/>
                  <a:pt x="581439" y="124340"/>
                  <a:pt x="579511" y="121481"/>
                </a:cubicBezTo>
                <a:cubicBezTo>
                  <a:pt x="577584" y="118624"/>
                  <a:pt x="576263" y="115390"/>
                  <a:pt x="575550" y="111784"/>
                </a:cubicBezTo>
                <a:cubicBezTo>
                  <a:pt x="574833" y="108179"/>
                  <a:pt x="574478" y="104482"/>
                  <a:pt x="574478" y="100695"/>
                </a:cubicBezTo>
                <a:cubicBezTo>
                  <a:pt x="574478" y="97214"/>
                  <a:pt x="574805" y="93265"/>
                  <a:pt x="575457" y="88851"/>
                </a:cubicBezTo>
                <a:cubicBezTo>
                  <a:pt x="576108" y="84438"/>
                  <a:pt x="577166" y="79931"/>
                  <a:pt x="578628" y="75330"/>
                </a:cubicBezTo>
                <a:cubicBezTo>
                  <a:pt x="580090" y="70732"/>
                  <a:pt x="581983" y="66262"/>
                  <a:pt x="584316" y="61909"/>
                </a:cubicBezTo>
                <a:cubicBezTo>
                  <a:pt x="586645" y="57557"/>
                  <a:pt x="589453" y="53654"/>
                  <a:pt x="592750" y="50201"/>
                </a:cubicBezTo>
                <a:cubicBezTo>
                  <a:pt x="596044" y="46753"/>
                  <a:pt x="599868" y="43988"/>
                  <a:pt x="604221" y="41907"/>
                </a:cubicBezTo>
                <a:cubicBezTo>
                  <a:pt x="608573" y="39827"/>
                  <a:pt x="613509" y="38787"/>
                  <a:pt x="619042" y="38787"/>
                </a:cubicBezTo>
                <a:cubicBezTo>
                  <a:pt x="624575" y="38787"/>
                  <a:pt x="629316" y="39902"/>
                  <a:pt x="633265" y="42138"/>
                </a:cubicBezTo>
                <a:cubicBezTo>
                  <a:pt x="637206" y="44377"/>
                  <a:pt x="640735" y="47454"/>
                  <a:pt x="643842" y="51372"/>
                </a:cubicBezTo>
                <a:lnTo>
                  <a:pt x="645617" y="42886"/>
                </a:lnTo>
                <a:cubicBezTo>
                  <a:pt x="645865" y="41893"/>
                  <a:pt x="646578" y="41181"/>
                  <a:pt x="647762" y="40745"/>
                </a:cubicBezTo>
                <a:cubicBezTo>
                  <a:pt x="648943" y="40309"/>
                  <a:pt x="650771" y="40093"/>
                  <a:pt x="653259" y="40093"/>
                </a:cubicBezTo>
                <a:cubicBezTo>
                  <a:pt x="654505" y="40093"/>
                  <a:pt x="655546" y="40137"/>
                  <a:pt x="656387" y="40229"/>
                </a:cubicBezTo>
                <a:cubicBezTo>
                  <a:pt x="657223" y="40323"/>
                  <a:pt x="657892" y="40492"/>
                  <a:pt x="658390" y="40745"/>
                </a:cubicBezTo>
                <a:cubicBezTo>
                  <a:pt x="658890" y="40993"/>
                  <a:pt x="659196" y="41303"/>
                  <a:pt x="659322" y="41677"/>
                </a:cubicBezTo>
                <a:cubicBezTo>
                  <a:pt x="659444" y="42052"/>
                  <a:pt x="659473" y="42451"/>
                  <a:pt x="659412" y="42886"/>
                </a:cubicBezTo>
                <a:close/>
                <a:moveTo>
                  <a:pt x="639741" y="64890"/>
                </a:moveTo>
                <a:cubicBezTo>
                  <a:pt x="636818" y="60603"/>
                  <a:pt x="633665" y="57383"/>
                  <a:pt x="630277" y="55238"/>
                </a:cubicBezTo>
                <a:cubicBezTo>
                  <a:pt x="626886" y="53096"/>
                  <a:pt x="623080" y="52024"/>
                  <a:pt x="618857" y="52024"/>
                </a:cubicBezTo>
                <a:cubicBezTo>
                  <a:pt x="615500" y="52024"/>
                  <a:pt x="612468" y="52815"/>
                  <a:pt x="609768" y="54402"/>
                </a:cubicBezTo>
                <a:cubicBezTo>
                  <a:pt x="607064" y="55987"/>
                  <a:pt x="604670" y="58082"/>
                  <a:pt x="602590" y="60692"/>
                </a:cubicBezTo>
                <a:cubicBezTo>
                  <a:pt x="600501" y="63303"/>
                  <a:pt x="598701" y="66272"/>
                  <a:pt x="597179" y="69598"/>
                </a:cubicBezTo>
                <a:cubicBezTo>
                  <a:pt x="595656" y="72925"/>
                  <a:pt x="594410" y="76356"/>
                  <a:pt x="593452" y="79898"/>
                </a:cubicBezTo>
                <a:cubicBezTo>
                  <a:pt x="592488" y="83441"/>
                  <a:pt x="591775" y="86922"/>
                  <a:pt x="591308" y="90342"/>
                </a:cubicBezTo>
                <a:cubicBezTo>
                  <a:pt x="590842" y="93762"/>
                  <a:pt x="590605" y="96840"/>
                  <a:pt x="590605" y="99573"/>
                </a:cubicBezTo>
                <a:cubicBezTo>
                  <a:pt x="590605" y="101751"/>
                  <a:pt x="590777" y="103910"/>
                  <a:pt x="591119" y="106052"/>
                </a:cubicBezTo>
                <a:cubicBezTo>
                  <a:pt x="591463" y="108201"/>
                  <a:pt x="592114" y="110159"/>
                  <a:pt x="593078" y="111927"/>
                </a:cubicBezTo>
                <a:cubicBezTo>
                  <a:pt x="594043" y="113699"/>
                  <a:pt x="595364" y="115128"/>
                  <a:pt x="597041" y="116215"/>
                </a:cubicBezTo>
                <a:cubicBezTo>
                  <a:pt x="598719" y="117302"/>
                  <a:pt x="600897" y="117845"/>
                  <a:pt x="603569" y="117845"/>
                </a:cubicBezTo>
                <a:cubicBezTo>
                  <a:pt x="606988" y="117845"/>
                  <a:pt x="610420" y="116895"/>
                  <a:pt x="613867" y="115002"/>
                </a:cubicBezTo>
                <a:cubicBezTo>
                  <a:pt x="617317" y="113108"/>
                  <a:pt x="620535" y="110481"/>
                  <a:pt x="623516" y="107125"/>
                </a:cubicBezTo>
                <a:cubicBezTo>
                  <a:pt x="626500" y="103766"/>
                  <a:pt x="629143" y="99816"/>
                  <a:pt x="631443" y="95281"/>
                </a:cubicBezTo>
                <a:cubicBezTo>
                  <a:pt x="633745" y="90745"/>
                  <a:pt x="635454" y="85745"/>
                  <a:pt x="636570" y="80272"/>
                </a:cubicBezTo>
                <a:close/>
                <a:moveTo>
                  <a:pt x="740059" y="126889"/>
                </a:moveTo>
                <a:cubicBezTo>
                  <a:pt x="739998" y="127325"/>
                  <a:pt x="739795" y="127731"/>
                  <a:pt x="739454" y="128102"/>
                </a:cubicBezTo>
                <a:cubicBezTo>
                  <a:pt x="739109" y="128477"/>
                  <a:pt x="738612" y="128771"/>
                  <a:pt x="737961" y="128988"/>
                </a:cubicBezTo>
                <a:cubicBezTo>
                  <a:pt x="737309" y="129207"/>
                  <a:pt x="736485" y="129391"/>
                  <a:pt x="735490" y="129550"/>
                </a:cubicBezTo>
                <a:cubicBezTo>
                  <a:pt x="734493" y="129705"/>
                  <a:pt x="733255" y="129780"/>
                  <a:pt x="731760" y="129780"/>
                </a:cubicBezTo>
                <a:cubicBezTo>
                  <a:pt x="730270" y="129780"/>
                  <a:pt x="729043" y="129705"/>
                  <a:pt x="728079" y="129550"/>
                </a:cubicBezTo>
                <a:cubicBezTo>
                  <a:pt x="727117" y="129391"/>
                  <a:pt x="726371" y="129207"/>
                  <a:pt x="725842" y="128988"/>
                </a:cubicBezTo>
                <a:cubicBezTo>
                  <a:pt x="725316" y="128771"/>
                  <a:pt x="724957" y="128477"/>
                  <a:pt x="724773" y="128102"/>
                </a:cubicBezTo>
                <a:cubicBezTo>
                  <a:pt x="724582" y="127731"/>
                  <a:pt x="724554" y="127325"/>
                  <a:pt x="724676" y="126889"/>
                </a:cubicBezTo>
                <a:lnTo>
                  <a:pt x="739220" y="53607"/>
                </a:lnTo>
                <a:lnTo>
                  <a:pt x="737074" y="53607"/>
                </a:lnTo>
                <a:cubicBezTo>
                  <a:pt x="731171" y="53607"/>
                  <a:pt x="726105" y="54335"/>
                  <a:pt x="721883" y="55796"/>
                </a:cubicBezTo>
                <a:cubicBezTo>
                  <a:pt x="717652" y="57257"/>
                  <a:pt x="714031" y="59516"/>
                  <a:pt x="711017" y="62561"/>
                </a:cubicBezTo>
                <a:cubicBezTo>
                  <a:pt x="708001" y="65606"/>
                  <a:pt x="705470" y="69523"/>
                  <a:pt x="703418" y="74303"/>
                </a:cubicBezTo>
                <a:cubicBezTo>
                  <a:pt x="701367" y="79089"/>
                  <a:pt x="699595" y="84748"/>
                  <a:pt x="698102" y="91274"/>
                </a:cubicBezTo>
                <a:cubicBezTo>
                  <a:pt x="696733" y="97304"/>
                  <a:pt x="695355" y="102463"/>
                  <a:pt x="693954" y="106751"/>
                </a:cubicBezTo>
                <a:cubicBezTo>
                  <a:pt x="692553" y="111042"/>
                  <a:pt x="691099" y="114660"/>
                  <a:pt x="689576" y="117615"/>
                </a:cubicBezTo>
                <a:cubicBezTo>
                  <a:pt x="688054" y="120567"/>
                  <a:pt x="686387" y="122929"/>
                  <a:pt x="684586" y="124700"/>
                </a:cubicBezTo>
                <a:cubicBezTo>
                  <a:pt x="682783" y="126467"/>
                  <a:pt x="680777" y="127821"/>
                  <a:pt x="678571" y="128753"/>
                </a:cubicBezTo>
                <a:cubicBezTo>
                  <a:pt x="676364" y="129689"/>
                  <a:pt x="673910" y="130295"/>
                  <a:pt x="671206" y="130576"/>
                </a:cubicBezTo>
                <a:cubicBezTo>
                  <a:pt x="668502" y="130857"/>
                  <a:pt x="665503" y="130996"/>
                  <a:pt x="662209" y="130996"/>
                </a:cubicBezTo>
                <a:cubicBezTo>
                  <a:pt x="660902" y="130996"/>
                  <a:pt x="659999" y="130749"/>
                  <a:pt x="659501" y="130252"/>
                </a:cubicBezTo>
                <a:cubicBezTo>
                  <a:pt x="659005" y="129754"/>
                  <a:pt x="658757" y="128945"/>
                  <a:pt x="658757" y="127821"/>
                </a:cubicBezTo>
                <a:cubicBezTo>
                  <a:pt x="658757" y="127511"/>
                  <a:pt x="658789" y="127030"/>
                  <a:pt x="658850" y="126377"/>
                </a:cubicBezTo>
                <a:cubicBezTo>
                  <a:pt x="658914" y="125726"/>
                  <a:pt x="659023" y="124978"/>
                  <a:pt x="659177" y="124138"/>
                </a:cubicBezTo>
                <a:cubicBezTo>
                  <a:pt x="659336" y="123300"/>
                  <a:pt x="659534" y="122429"/>
                  <a:pt x="659783" y="121528"/>
                </a:cubicBezTo>
                <a:cubicBezTo>
                  <a:pt x="660034" y="120629"/>
                  <a:pt x="660358" y="119804"/>
                  <a:pt x="660762" y="119059"/>
                </a:cubicBezTo>
                <a:cubicBezTo>
                  <a:pt x="661165" y="118314"/>
                  <a:pt x="661618" y="117723"/>
                  <a:pt x="662115" y="117288"/>
                </a:cubicBezTo>
                <a:cubicBezTo>
                  <a:pt x="662613" y="116852"/>
                  <a:pt x="663239" y="116636"/>
                  <a:pt x="663981" y="116636"/>
                </a:cubicBezTo>
                <a:cubicBezTo>
                  <a:pt x="666712" y="116636"/>
                  <a:pt x="668998" y="116352"/>
                  <a:pt x="670834" y="115794"/>
                </a:cubicBezTo>
                <a:cubicBezTo>
                  <a:pt x="672667" y="115236"/>
                  <a:pt x="674298" y="113979"/>
                  <a:pt x="675726" y="112021"/>
                </a:cubicBezTo>
                <a:cubicBezTo>
                  <a:pt x="677157" y="110063"/>
                  <a:pt x="678477" y="107186"/>
                  <a:pt x="679691" y="103395"/>
                </a:cubicBezTo>
                <a:cubicBezTo>
                  <a:pt x="680901" y="99608"/>
                  <a:pt x="682253" y="94475"/>
                  <a:pt x="683748" y="88009"/>
                </a:cubicBezTo>
                <a:cubicBezTo>
                  <a:pt x="685361" y="80863"/>
                  <a:pt x="687463" y="74368"/>
                  <a:pt x="690041" y="68522"/>
                </a:cubicBezTo>
                <a:cubicBezTo>
                  <a:pt x="692622" y="62683"/>
                  <a:pt x="696067" y="57665"/>
                  <a:pt x="700388" y="53467"/>
                </a:cubicBezTo>
                <a:cubicBezTo>
                  <a:pt x="704711" y="49273"/>
                  <a:pt x="710114" y="46043"/>
                  <a:pt x="716612" y="43773"/>
                </a:cubicBezTo>
                <a:cubicBezTo>
                  <a:pt x="723106" y="41501"/>
                  <a:pt x="731012" y="40370"/>
                  <a:pt x="740340" y="40370"/>
                </a:cubicBezTo>
                <a:cubicBezTo>
                  <a:pt x="742266" y="40370"/>
                  <a:pt x="744318" y="40384"/>
                  <a:pt x="746497" y="40417"/>
                </a:cubicBezTo>
                <a:cubicBezTo>
                  <a:pt x="748671" y="40445"/>
                  <a:pt x="750723" y="40521"/>
                  <a:pt x="752644" y="40651"/>
                </a:cubicBezTo>
                <a:cubicBezTo>
                  <a:pt x="754136" y="40773"/>
                  <a:pt x="755211" y="41256"/>
                  <a:pt x="755863" y="42091"/>
                </a:cubicBezTo>
                <a:cubicBezTo>
                  <a:pt x="756514" y="42933"/>
                  <a:pt x="756659" y="44287"/>
                  <a:pt x="756284" y="46151"/>
                </a:cubicBezTo>
                <a:close/>
                <a:moveTo>
                  <a:pt x="843080" y="94259"/>
                </a:moveTo>
                <a:cubicBezTo>
                  <a:pt x="843080" y="100350"/>
                  <a:pt x="841978" y="105664"/>
                  <a:pt x="839775" y="110200"/>
                </a:cubicBezTo>
                <a:cubicBezTo>
                  <a:pt x="837565" y="114739"/>
                  <a:pt x="834581" y="118548"/>
                  <a:pt x="830822" y="121622"/>
                </a:cubicBezTo>
                <a:cubicBezTo>
                  <a:pt x="827064" y="124700"/>
                  <a:pt x="822679" y="127011"/>
                  <a:pt x="817674" y="128567"/>
                </a:cubicBezTo>
                <a:cubicBezTo>
                  <a:pt x="812675" y="130119"/>
                  <a:pt x="807347" y="130900"/>
                  <a:pt x="801690" y="130900"/>
                </a:cubicBezTo>
                <a:cubicBezTo>
                  <a:pt x="795783" y="130900"/>
                  <a:pt x="790812" y="130089"/>
                  <a:pt x="786769" y="128473"/>
                </a:cubicBezTo>
                <a:cubicBezTo>
                  <a:pt x="782729" y="126860"/>
                  <a:pt x="779576" y="124621"/>
                  <a:pt x="777308" y="121762"/>
                </a:cubicBezTo>
                <a:cubicBezTo>
                  <a:pt x="775041" y="118905"/>
                  <a:pt x="773593" y="115469"/>
                  <a:pt x="772973" y="111460"/>
                </a:cubicBezTo>
                <a:cubicBezTo>
                  <a:pt x="772351" y="107453"/>
                  <a:pt x="772506" y="102993"/>
                  <a:pt x="773438" y="98082"/>
                </a:cubicBezTo>
                <a:lnTo>
                  <a:pt x="784436" y="42980"/>
                </a:lnTo>
                <a:cubicBezTo>
                  <a:pt x="784505" y="42544"/>
                  <a:pt x="784688" y="42142"/>
                  <a:pt x="785001" y="41767"/>
                </a:cubicBezTo>
                <a:cubicBezTo>
                  <a:pt x="785307" y="41396"/>
                  <a:pt x="785790" y="41073"/>
                  <a:pt x="786441" y="40788"/>
                </a:cubicBezTo>
                <a:cubicBezTo>
                  <a:pt x="787093" y="40507"/>
                  <a:pt x="787935" y="40323"/>
                  <a:pt x="788961" y="40229"/>
                </a:cubicBezTo>
                <a:cubicBezTo>
                  <a:pt x="789984" y="40137"/>
                  <a:pt x="791247" y="40093"/>
                  <a:pt x="792738" y="40093"/>
                </a:cubicBezTo>
                <a:cubicBezTo>
                  <a:pt x="794293" y="40093"/>
                  <a:pt x="795550" y="40137"/>
                  <a:pt x="796510" y="40229"/>
                </a:cubicBezTo>
                <a:cubicBezTo>
                  <a:pt x="797476" y="40323"/>
                  <a:pt x="798224" y="40507"/>
                  <a:pt x="798753" y="40788"/>
                </a:cubicBezTo>
                <a:cubicBezTo>
                  <a:pt x="799279" y="41073"/>
                  <a:pt x="799621" y="41396"/>
                  <a:pt x="799775" y="41767"/>
                </a:cubicBezTo>
                <a:cubicBezTo>
                  <a:pt x="799930" y="42142"/>
                  <a:pt x="799948" y="42544"/>
                  <a:pt x="799822" y="42980"/>
                </a:cubicBezTo>
                <a:lnTo>
                  <a:pt x="794041" y="72255"/>
                </a:lnTo>
                <a:cubicBezTo>
                  <a:pt x="796467" y="71511"/>
                  <a:pt x="799265" y="70952"/>
                  <a:pt x="802432" y="70577"/>
                </a:cubicBezTo>
                <a:cubicBezTo>
                  <a:pt x="805605" y="70204"/>
                  <a:pt x="808740" y="70020"/>
                  <a:pt x="811851" y="70020"/>
                </a:cubicBezTo>
                <a:cubicBezTo>
                  <a:pt x="816695" y="70020"/>
                  <a:pt x="821048" y="70592"/>
                  <a:pt x="824903" y="71741"/>
                </a:cubicBezTo>
                <a:cubicBezTo>
                  <a:pt x="828755" y="72896"/>
                  <a:pt x="832036" y="74527"/>
                  <a:pt x="834740" y="76636"/>
                </a:cubicBezTo>
                <a:cubicBezTo>
                  <a:pt x="837442" y="78750"/>
                  <a:pt x="839509" y="81313"/>
                  <a:pt x="840939" y="84330"/>
                </a:cubicBezTo>
                <a:cubicBezTo>
                  <a:pt x="842367" y="87343"/>
                  <a:pt x="843080" y="90655"/>
                  <a:pt x="843080" y="94259"/>
                </a:cubicBezTo>
                <a:close/>
                <a:moveTo>
                  <a:pt x="826956" y="95937"/>
                </a:moveTo>
                <a:cubicBezTo>
                  <a:pt x="826956" y="93823"/>
                  <a:pt x="826553" y="91912"/>
                  <a:pt x="825747" y="90205"/>
                </a:cubicBezTo>
                <a:cubicBezTo>
                  <a:pt x="824937" y="88494"/>
                  <a:pt x="823773" y="87066"/>
                  <a:pt x="822251" y="85914"/>
                </a:cubicBezTo>
                <a:cubicBezTo>
                  <a:pt x="820728" y="84766"/>
                  <a:pt x="818860" y="83877"/>
                  <a:pt x="816656" y="83257"/>
                </a:cubicBezTo>
                <a:cubicBezTo>
                  <a:pt x="814447" y="82637"/>
                  <a:pt x="811944" y="82325"/>
                  <a:pt x="809146" y="82325"/>
                </a:cubicBezTo>
                <a:cubicBezTo>
                  <a:pt x="805975" y="82325"/>
                  <a:pt x="802868" y="82555"/>
                  <a:pt x="799822" y="83023"/>
                </a:cubicBezTo>
                <a:cubicBezTo>
                  <a:pt x="796776" y="83487"/>
                  <a:pt x="793980" y="84128"/>
                  <a:pt x="791431" y="84935"/>
                </a:cubicBezTo>
                <a:lnTo>
                  <a:pt x="788822" y="98270"/>
                </a:lnTo>
                <a:cubicBezTo>
                  <a:pt x="787452" y="105106"/>
                  <a:pt x="788094" y="110185"/>
                  <a:pt x="790733" y="113511"/>
                </a:cubicBezTo>
                <a:cubicBezTo>
                  <a:pt x="793374" y="116838"/>
                  <a:pt x="797522" y="118501"/>
                  <a:pt x="803178" y="118501"/>
                </a:cubicBezTo>
                <a:cubicBezTo>
                  <a:pt x="806598" y="118501"/>
                  <a:pt x="809769" y="117972"/>
                  <a:pt x="812693" y="116913"/>
                </a:cubicBezTo>
                <a:cubicBezTo>
                  <a:pt x="815612" y="115855"/>
                  <a:pt x="818110" y="114350"/>
                  <a:pt x="820196" y="112392"/>
                </a:cubicBezTo>
                <a:cubicBezTo>
                  <a:pt x="822276" y="110437"/>
                  <a:pt x="823921" y="108071"/>
                  <a:pt x="825138" y="105303"/>
                </a:cubicBezTo>
                <a:cubicBezTo>
                  <a:pt x="826351" y="102542"/>
                  <a:pt x="826956" y="99418"/>
                  <a:pt x="826956" y="95937"/>
                </a:cubicBezTo>
                <a:close/>
                <a:moveTo>
                  <a:pt x="929790" y="126889"/>
                </a:moveTo>
                <a:cubicBezTo>
                  <a:pt x="929663" y="127386"/>
                  <a:pt x="929447" y="127807"/>
                  <a:pt x="929139" y="128149"/>
                </a:cubicBezTo>
                <a:cubicBezTo>
                  <a:pt x="928829" y="128494"/>
                  <a:pt x="928346" y="128786"/>
                  <a:pt x="927695" y="129034"/>
                </a:cubicBezTo>
                <a:cubicBezTo>
                  <a:pt x="927043" y="129283"/>
                  <a:pt x="926219" y="129470"/>
                  <a:pt x="925221" y="129597"/>
                </a:cubicBezTo>
                <a:cubicBezTo>
                  <a:pt x="924228" y="129719"/>
                  <a:pt x="922954" y="129780"/>
                  <a:pt x="921398" y="129780"/>
                </a:cubicBezTo>
                <a:cubicBezTo>
                  <a:pt x="919908" y="129780"/>
                  <a:pt x="918681" y="129719"/>
                  <a:pt x="917715" y="129597"/>
                </a:cubicBezTo>
                <a:cubicBezTo>
                  <a:pt x="916754" y="129470"/>
                  <a:pt x="916009" y="129283"/>
                  <a:pt x="915480" y="129034"/>
                </a:cubicBezTo>
                <a:cubicBezTo>
                  <a:pt x="914954" y="128786"/>
                  <a:pt x="914609" y="128494"/>
                  <a:pt x="914458" y="128149"/>
                </a:cubicBezTo>
                <a:cubicBezTo>
                  <a:pt x="914299" y="127807"/>
                  <a:pt x="914281" y="127386"/>
                  <a:pt x="914406" y="126889"/>
                </a:cubicBezTo>
                <a:lnTo>
                  <a:pt x="921679" y="90062"/>
                </a:lnTo>
                <a:lnTo>
                  <a:pt x="880376" y="90062"/>
                </a:lnTo>
                <a:lnTo>
                  <a:pt x="873011" y="126889"/>
                </a:lnTo>
                <a:cubicBezTo>
                  <a:pt x="872884" y="127386"/>
                  <a:pt x="872668" y="127807"/>
                  <a:pt x="872359" y="128149"/>
                </a:cubicBezTo>
                <a:cubicBezTo>
                  <a:pt x="872046" y="128494"/>
                  <a:pt x="871581" y="128786"/>
                  <a:pt x="870963" y="129034"/>
                </a:cubicBezTo>
                <a:cubicBezTo>
                  <a:pt x="870342" y="129283"/>
                  <a:pt x="869515" y="129470"/>
                  <a:pt x="868492" y="129597"/>
                </a:cubicBezTo>
                <a:cubicBezTo>
                  <a:pt x="867463" y="129719"/>
                  <a:pt x="866206" y="129780"/>
                  <a:pt x="864713" y="129780"/>
                </a:cubicBezTo>
                <a:cubicBezTo>
                  <a:pt x="863161" y="129780"/>
                  <a:pt x="861897" y="129719"/>
                  <a:pt x="860940" y="129597"/>
                </a:cubicBezTo>
                <a:cubicBezTo>
                  <a:pt x="859975" y="129470"/>
                  <a:pt x="859230" y="129283"/>
                  <a:pt x="858704" y="129034"/>
                </a:cubicBezTo>
                <a:cubicBezTo>
                  <a:pt x="858175" y="128786"/>
                  <a:pt x="857833" y="128494"/>
                  <a:pt x="857678" y="128149"/>
                </a:cubicBezTo>
                <a:cubicBezTo>
                  <a:pt x="857520" y="127807"/>
                  <a:pt x="857505" y="127386"/>
                  <a:pt x="857628" y="126889"/>
                </a:cubicBezTo>
                <a:lnTo>
                  <a:pt x="874318" y="42980"/>
                </a:lnTo>
                <a:cubicBezTo>
                  <a:pt x="874379" y="42480"/>
                  <a:pt x="874562" y="42066"/>
                  <a:pt x="874876" y="41724"/>
                </a:cubicBezTo>
                <a:cubicBezTo>
                  <a:pt x="875189" y="41379"/>
                  <a:pt x="875671" y="41073"/>
                  <a:pt x="876320" y="40788"/>
                </a:cubicBezTo>
                <a:cubicBezTo>
                  <a:pt x="876971" y="40507"/>
                  <a:pt x="877813" y="40323"/>
                  <a:pt x="878839" y="40229"/>
                </a:cubicBezTo>
                <a:cubicBezTo>
                  <a:pt x="879865" y="40137"/>
                  <a:pt x="881122" y="40093"/>
                  <a:pt x="882612" y="40093"/>
                </a:cubicBezTo>
                <a:cubicBezTo>
                  <a:pt x="884106" y="40093"/>
                  <a:pt x="885334" y="40137"/>
                  <a:pt x="886298" y="40229"/>
                </a:cubicBezTo>
                <a:cubicBezTo>
                  <a:pt x="887263" y="40323"/>
                  <a:pt x="888009" y="40507"/>
                  <a:pt x="888537" y="40788"/>
                </a:cubicBezTo>
                <a:cubicBezTo>
                  <a:pt x="889066" y="41073"/>
                  <a:pt x="889406" y="41379"/>
                  <a:pt x="889563" y="41724"/>
                </a:cubicBezTo>
                <a:cubicBezTo>
                  <a:pt x="889718" y="42066"/>
                  <a:pt x="889765" y="42480"/>
                  <a:pt x="889696" y="42980"/>
                </a:cubicBezTo>
                <a:lnTo>
                  <a:pt x="882893" y="77105"/>
                </a:lnTo>
                <a:lnTo>
                  <a:pt x="924289" y="77105"/>
                </a:lnTo>
                <a:lnTo>
                  <a:pt x="931093" y="42980"/>
                </a:lnTo>
                <a:cubicBezTo>
                  <a:pt x="931162" y="42480"/>
                  <a:pt x="931345" y="42066"/>
                  <a:pt x="931658" y="41724"/>
                </a:cubicBezTo>
                <a:cubicBezTo>
                  <a:pt x="931964" y="41379"/>
                  <a:pt x="932447" y="41073"/>
                  <a:pt x="933098" y="40788"/>
                </a:cubicBezTo>
                <a:cubicBezTo>
                  <a:pt x="933750" y="40507"/>
                  <a:pt x="934592" y="40323"/>
                  <a:pt x="935614" y="40229"/>
                </a:cubicBezTo>
                <a:cubicBezTo>
                  <a:pt x="936641" y="40137"/>
                  <a:pt x="937904" y="40093"/>
                  <a:pt x="939394" y="40093"/>
                </a:cubicBezTo>
                <a:cubicBezTo>
                  <a:pt x="940885" y="40093"/>
                  <a:pt x="942113" y="40137"/>
                  <a:pt x="943077" y="40229"/>
                </a:cubicBezTo>
                <a:cubicBezTo>
                  <a:pt x="944039" y="40323"/>
                  <a:pt x="944788" y="40507"/>
                  <a:pt x="945316" y="40788"/>
                </a:cubicBezTo>
                <a:cubicBezTo>
                  <a:pt x="945842" y="41073"/>
                  <a:pt x="946184" y="41379"/>
                  <a:pt x="946342" y="41724"/>
                </a:cubicBezTo>
                <a:cubicBezTo>
                  <a:pt x="946494" y="42066"/>
                  <a:pt x="946540" y="42480"/>
                  <a:pt x="946480" y="42980"/>
                </a:cubicBezTo>
                <a:close/>
                <a:moveTo>
                  <a:pt x="1043254" y="70761"/>
                </a:moveTo>
                <a:cubicBezTo>
                  <a:pt x="1043254" y="75363"/>
                  <a:pt x="1042819" y="80057"/>
                  <a:pt x="1041951" y="84841"/>
                </a:cubicBezTo>
                <a:cubicBezTo>
                  <a:pt x="1041080" y="89626"/>
                  <a:pt x="1039759" y="94241"/>
                  <a:pt x="1037988" y="98686"/>
                </a:cubicBezTo>
                <a:cubicBezTo>
                  <a:pt x="1036220" y="103129"/>
                  <a:pt x="1033963" y="107312"/>
                  <a:pt x="1031230" y="111225"/>
                </a:cubicBezTo>
                <a:cubicBezTo>
                  <a:pt x="1028495" y="115143"/>
                  <a:pt x="1025276" y="118562"/>
                  <a:pt x="1021580" y="121481"/>
                </a:cubicBezTo>
                <a:cubicBezTo>
                  <a:pt x="1017882" y="124401"/>
                  <a:pt x="1013688" y="126720"/>
                  <a:pt x="1008994" y="128426"/>
                </a:cubicBezTo>
                <a:cubicBezTo>
                  <a:pt x="1004303" y="130140"/>
                  <a:pt x="999065" y="130996"/>
                  <a:pt x="993282" y="130996"/>
                </a:cubicBezTo>
                <a:cubicBezTo>
                  <a:pt x="987318" y="130996"/>
                  <a:pt x="982205" y="130276"/>
                  <a:pt x="977948" y="128847"/>
                </a:cubicBezTo>
                <a:cubicBezTo>
                  <a:pt x="973684" y="127419"/>
                  <a:pt x="970189" y="125337"/>
                  <a:pt x="967457" y="122602"/>
                </a:cubicBezTo>
                <a:cubicBezTo>
                  <a:pt x="964724" y="119869"/>
                  <a:pt x="962701" y="116511"/>
                  <a:pt x="961394" y="112532"/>
                </a:cubicBezTo>
                <a:cubicBezTo>
                  <a:pt x="960087" y="108554"/>
                  <a:pt x="959435" y="104047"/>
                  <a:pt x="959435" y="99014"/>
                </a:cubicBezTo>
                <a:cubicBezTo>
                  <a:pt x="959435" y="94414"/>
                  <a:pt x="959857" y="89722"/>
                  <a:pt x="960700" y="84935"/>
                </a:cubicBezTo>
                <a:cubicBezTo>
                  <a:pt x="961535" y="80151"/>
                  <a:pt x="962856" y="75549"/>
                  <a:pt x="964659" y="71136"/>
                </a:cubicBezTo>
                <a:cubicBezTo>
                  <a:pt x="966459" y="66723"/>
                  <a:pt x="968717" y="62542"/>
                  <a:pt x="971419" y="58597"/>
                </a:cubicBezTo>
                <a:cubicBezTo>
                  <a:pt x="974120" y="54648"/>
                  <a:pt x="977324" y="51214"/>
                  <a:pt x="981021" y="48290"/>
                </a:cubicBezTo>
                <a:cubicBezTo>
                  <a:pt x="984719" y="45374"/>
                  <a:pt x="988917" y="43056"/>
                  <a:pt x="993610" y="41350"/>
                </a:cubicBezTo>
                <a:cubicBezTo>
                  <a:pt x="998301" y="39639"/>
                  <a:pt x="1003539" y="38787"/>
                  <a:pt x="1009318" y="38787"/>
                </a:cubicBezTo>
                <a:cubicBezTo>
                  <a:pt x="1015286" y="38787"/>
                  <a:pt x="1020398" y="39513"/>
                  <a:pt x="1024657" y="40975"/>
                </a:cubicBezTo>
                <a:cubicBezTo>
                  <a:pt x="1028917" y="42437"/>
                  <a:pt x="1032426" y="44536"/>
                  <a:pt x="1035194" y="47271"/>
                </a:cubicBezTo>
                <a:cubicBezTo>
                  <a:pt x="1037959" y="50003"/>
                  <a:pt x="1039993" y="53359"/>
                  <a:pt x="1041300" y="57340"/>
                </a:cubicBezTo>
                <a:cubicBezTo>
                  <a:pt x="1042603" y="61319"/>
                  <a:pt x="1043254" y="65793"/>
                  <a:pt x="1043254" y="70761"/>
                </a:cubicBezTo>
                <a:close/>
                <a:moveTo>
                  <a:pt x="1027033" y="71697"/>
                </a:moveTo>
                <a:cubicBezTo>
                  <a:pt x="1027033" y="68587"/>
                  <a:pt x="1026705" y="65789"/>
                  <a:pt x="1026054" y="63303"/>
                </a:cubicBezTo>
                <a:cubicBezTo>
                  <a:pt x="1025402" y="60819"/>
                  <a:pt x="1024315" y="58719"/>
                  <a:pt x="1022792" y="57012"/>
                </a:cubicBezTo>
                <a:cubicBezTo>
                  <a:pt x="1021270" y="55303"/>
                  <a:pt x="1019278" y="53982"/>
                  <a:pt x="1016823" y="53050"/>
                </a:cubicBezTo>
                <a:cubicBezTo>
                  <a:pt x="1014369" y="52116"/>
                  <a:pt x="1011402" y="51649"/>
                  <a:pt x="1007921" y="51649"/>
                </a:cubicBezTo>
                <a:cubicBezTo>
                  <a:pt x="1004191" y="51649"/>
                  <a:pt x="1000804" y="52315"/>
                  <a:pt x="997758" y="53654"/>
                </a:cubicBezTo>
                <a:cubicBezTo>
                  <a:pt x="994712" y="54989"/>
                  <a:pt x="991993" y="56794"/>
                  <a:pt x="989600" y="59061"/>
                </a:cubicBezTo>
                <a:cubicBezTo>
                  <a:pt x="987206" y="61333"/>
                  <a:pt x="985125" y="63990"/>
                  <a:pt x="983353" y="67035"/>
                </a:cubicBezTo>
                <a:cubicBezTo>
                  <a:pt x="981580" y="70081"/>
                  <a:pt x="980122" y="73324"/>
                  <a:pt x="978970" y="76777"/>
                </a:cubicBezTo>
                <a:cubicBezTo>
                  <a:pt x="977820" y="80225"/>
                  <a:pt x="976969" y="83769"/>
                  <a:pt x="976406" y="87405"/>
                </a:cubicBezTo>
                <a:cubicBezTo>
                  <a:pt x="975848" y="91041"/>
                  <a:pt x="975567" y="94601"/>
                  <a:pt x="975567" y="98082"/>
                </a:cubicBezTo>
                <a:cubicBezTo>
                  <a:pt x="975567" y="101192"/>
                  <a:pt x="975909" y="103986"/>
                  <a:pt x="976593" y="106474"/>
                </a:cubicBezTo>
                <a:cubicBezTo>
                  <a:pt x="977274" y="108960"/>
                  <a:pt x="978383" y="111071"/>
                  <a:pt x="979906" y="112810"/>
                </a:cubicBezTo>
                <a:cubicBezTo>
                  <a:pt x="981429" y="114552"/>
                  <a:pt x="983401" y="115891"/>
                  <a:pt x="985824" y="116819"/>
                </a:cubicBezTo>
                <a:cubicBezTo>
                  <a:pt x="988249" y="117753"/>
                  <a:pt x="991199" y="118220"/>
                  <a:pt x="994680" y="118220"/>
                </a:cubicBezTo>
                <a:cubicBezTo>
                  <a:pt x="998470" y="118220"/>
                  <a:pt x="1001873" y="117551"/>
                  <a:pt x="1004889" y="116215"/>
                </a:cubicBezTo>
                <a:cubicBezTo>
                  <a:pt x="1007903" y="114876"/>
                  <a:pt x="1010609" y="113061"/>
                  <a:pt x="1013004" y="110761"/>
                </a:cubicBezTo>
                <a:cubicBezTo>
                  <a:pt x="1015399" y="108460"/>
                  <a:pt x="1017478" y="105789"/>
                  <a:pt x="1019250" y="102744"/>
                </a:cubicBezTo>
                <a:cubicBezTo>
                  <a:pt x="1021017" y="99698"/>
                  <a:pt x="1022479" y="96433"/>
                  <a:pt x="1023631" y="92952"/>
                </a:cubicBezTo>
                <a:cubicBezTo>
                  <a:pt x="1024783" y="89471"/>
                  <a:pt x="1025636" y="85928"/>
                  <a:pt x="1026197" y="82325"/>
                </a:cubicBezTo>
                <a:cubicBezTo>
                  <a:pt x="1026756" y="78720"/>
                  <a:pt x="1027033" y="75178"/>
                  <a:pt x="1027033" y="71697"/>
                </a:cubicBezTo>
                <a:close/>
                <a:moveTo>
                  <a:pt x="1125864" y="126889"/>
                </a:moveTo>
                <a:cubicBezTo>
                  <a:pt x="1125802" y="127386"/>
                  <a:pt x="1125615" y="127821"/>
                  <a:pt x="1125301" y="128196"/>
                </a:cubicBezTo>
                <a:cubicBezTo>
                  <a:pt x="1124993" y="128571"/>
                  <a:pt x="1124560" y="128861"/>
                  <a:pt x="1123998" y="129077"/>
                </a:cubicBezTo>
                <a:cubicBezTo>
                  <a:pt x="1123441" y="129297"/>
                  <a:pt x="1122709" y="129470"/>
                  <a:pt x="1121807" y="129597"/>
                </a:cubicBezTo>
                <a:cubicBezTo>
                  <a:pt x="1120906" y="129719"/>
                  <a:pt x="1119802" y="129780"/>
                  <a:pt x="1118495" y="129780"/>
                </a:cubicBezTo>
                <a:cubicBezTo>
                  <a:pt x="1117252" y="129780"/>
                  <a:pt x="1116212" y="129719"/>
                  <a:pt x="1115376" y="129597"/>
                </a:cubicBezTo>
                <a:cubicBezTo>
                  <a:pt x="1114535" y="129470"/>
                  <a:pt x="1113883" y="129297"/>
                  <a:pt x="1113418" y="129077"/>
                </a:cubicBezTo>
                <a:cubicBezTo>
                  <a:pt x="1112951" y="128861"/>
                  <a:pt x="1112641" y="128571"/>
                  <a:pt x="1112486" y="128196"/>
                </a:cubicBezTo>
                <a:cubicBezTo>
                  <a:pt x="1112328" y="127821"/>
                  <a:pt x="1112314" y="127386"/>
                  <a:pt x="1112435" y="126889"/>
                </a:cubicBezTo>
                <a:lnTo>
                  <a:pt x="1115510" y="111132"/>
                </a:lnTo>
                <a:cubicBezTo>
                  <a:pt x="1114517" y="113245"/>
                  <a:pt x="1112947" y="115467"/>
                  <a:pt x="1110805" y="117798"/>
                </a:cubicBezTo>
                <a:cubicBezTo>
                  <a:pt x="1108660" y="120131"/>
                  <a:pt x="1106143" y="122292"/>
                  <a:pt x="1103255" y="124279"/>
                </a:cubicBezTo>
                <a:cubicBezTo>
                  <a:pt x="1100365" y="126269"/>
                  <a:pt x="1097197" y="127882"/>
                  <a:pt x="1093744" y="129128"/>
                </a:cubicBezTo>
                <a:cubicBezTo>
                  <a:pt x="1090296" y="130374"/>
                  <a:pt x="1086801" y="130996"/>
                  <a:pt x="1083254" y="130996"/>
                </a:cubicBezTo>
                <a:cubicBezTo>
                  <a:pt x="1079028" y="130996"/>
                  <a:pt x="1075467" y="130421"/>
                  <a:pt x="1072581" y="129272"/>
                </a:cubicBezTo>
                <a:cubicBezTo>
                  <a:pt x="1069690" y="128120"/>
                  <a:pt x="1067357" y="126536"/>
                  <a:pt x="1065589" y="124513"/>
                </a:cubicBezTo>
                <a:cubicBezTo>
                  <a:pt x="1063814" y="122494"/>
                  <a:pt x="1062539" y="120100"/>
                  <a:pt x="1061763" y="117331"/>
                </a:cubicBezTo>
                <a:cubicBezTo>
                  <a:pt x="1060987" y="114570"/>
                  <a:pt x="1060599" y="111539"/>
                  <a:pt x="1060599" y="108240"/>
                </a:cubicBezTo>
                <a:cubicBezTo>
                  <a:pt x="1060599" y="106193"/>
                  <a:pt x="1060740" y="104094"/>
                  <a:pt x="1061021" y="101951"/>
                </a:cubicBezTo>
                <a:cubicBezTo>
                  <a:pt x="1061297" y="99806"/>
                  <a:pt x="1061654" y="97650"/>
                  <a:pt x="1062090" y="95472"/>
                </a:cubicBezTo>
                <a:lnTo>
                  <a:pt x="1072439" y="42886"/>
                </a:lnTo>
                <a:cubicBezTo>
                  <a:pt x="1072563" y="42451"/>
                  <a:pt x="1072778" y="42052"/>
                  <a:pt x="1073092" y="41677"/>
                </a:cubicBezTo>
                <a:cubicBezTo>
                  <a:pt x="1073401" y="41303"/>
                  <a:pt x="1073884" y="40993"/>
                  <a:pt x="1074535" y="40745"/>
                </a:cubicBezTo>
                <a:cubicBezTo>
                  <a:pt x="1075187" y="40492"/>
                  <a:pt x="1076029" y="40323"/>
                  <a:pt x="1077052" y="40229"/>
                </a:cubicBezTo>
                <a:cubicBezTo>
                  <a:pt x="1078078" y="40137"/>
                  <a:pt x="1079337" y="40093"/>
                  <a:pt x="1080831" y="40093"/>
                </a:cubicBezTo>
                <a:cubicBezTo>
                  <a:pt x="1082323" y="40093"/>
                  <a:pt x="1083549" y="40137"/>
                  <a:pt x="1084515" y="40229"/>
                </a:cubicBezTo>
                <a:cubicBezTo>
                  <a:pt x="1085476" y="40323"/>
                  <a:pt x="1086224" y="40492"/>
                  <a:pt x="1086753" y="40745"/>
                </a:cubicBezTo>
                <a:cubicBezTo>
                  <a:pt x="1087279" y="40993"/>
                  <a:pt x="1087621" y="41303"/>
                  <a:pt x="1087780" y="41677"/>
                </a:cubicBezTo>
                <a:cubicBezTo>
                  <a:pt x="1087931" y="42052"/>
                  <a:pt x="1087977" y="42451"/>
                  <a:pt x="1087917" y="42886"/>
                </a:cubicBezTo>
                <a:lnTo>
                  <a:pt x="1077660" y="94910"/>
                </a:lnTo>
                <a:cubicBezTo>
                  <a:pt x="1077286" y="96527"/>
                  <a:pt x="1077009" y="98207"/>
                  <a:pt x="1076821" y="99946"/>
                </a:cubicBezTo>
                <a:cubicBezTo>
                  <a:pt x="1076634" y="101686"/>
                  <a:pt x="1076540" y="103456"/>
                  <a:pt x="1076540" y="105263"/>
                </a:cubicBezTo>
                <a:cubicBezTo>
                  <a:pt x="1076540" y="107125"/>
                  <a:pt x="1076709" y="108817"/>
                  <a:pt x="1077052" y="110340"/>
                </a:cubicBezTo>
                <a:cubicBezTo>
                  <a:pt x="1077397" y="111862"/>
                  <a:pt x="1077988" y="113183"/>
                  <a:pt x="1078826" y="114303"/>
                </a:cubicBezTo>
                <a:cubicBezTo>
                  <a:pt x="1079661" y="115423"/>
                  <a:pt x="1080749" y="116291"/>
                  <a:pt x="1082088" y="116913"/>
                </a:cubicBezTo>
                <a:cubicBezTo>
                  <a:pt x="1083427" y="117533"/>
                  <a:pt x="1085058" y="117845"/>
                  <a:pt x="1086984" y="117845"/>
                </a:cubicBezTo>
                <a:cubicBezTo>
                  <a:pt x="1090282" y="117845"/>
                  <a:pt x="1093651" y="116895"/>
                  <a:pt x="1097100" y="115002"/>
                </a:cubicBezTo>
                <a:cubicBezTo>
                  <a:pt x="1100548" y="113108"/>
                  <a:pt x="1103764" y="110481"/>
                  <a:pt x="1106748" y="107125"/>
                </a:cubicBezTo>
                <a:cubicBezTo>
                  <a:pt x="1109733" y="103766"/>
                  <a:pt x="1112390" y="99773"/>
                  <a:pt x="1114721" y="95144"/>
                </a:cubicBezTo>
                <a:cubicBezTo>
                  <a:pt x="1117055" y="90511"/>
                  <a:pt x="1118775" y="85468"/>
                  <a:pt x="1119895" y="79996"/>
                </a:cubicBezTo>
                <a:lnTo>
                  <a:pt x="1127260" y="42886"/>
                </a:lnTo>
                <a:cubicBezTo>
                  <a:pt x="1127324" y="42451"/>
                  <a:pt x="1127523" y="42052"/>
                  <a:pt x="1127869" y="41677"/>
                </a:cubicBezTo>
                <a:cubicBezTo>
                  <a:pt x="1128211" y="41303"/>
                  <a:pt x="1128708" y="40993"/>
                  <a:pt x="1129359" y="40745"/>
                </a:cubicBezTo>
                <a:cubicBezTo>
                  <a:pt x="1130011" y="40492"/>
                  <a:pt x="1130851" y="40323"/>
                  <a:pt x="1131875" y="40229"/>
                </a:cubicBezTo>
                <a:cubicBezTo>
                  <a:pt x="1132902" y="40137"/>
                  <a:pt x="1134159" y="40093"/>
                  <a:pt x="1135652" y="40093"/>
                </a:cubicBezTo>
                <a:cubicBezTo>
                  <a:pt x="1137143" y="40093"/>
                  <a:pt x="1138373" y="40137"/>
                  <a:pt x="1139335" y="40229"/>
                </a:cubicBezTo>
                <a:cubicBezTo>
                  <a:pt x="1140297" y="40323"/>
                  <a:pt x="1141045" y="40492"/>
                  <a:pt x="1141570" y="40745"/>
                </a:cubicBezTo>
                <a:cubicBezTo>
                  <a:pt x="1142100" y="40993"/>
                  <a:pt x="1142441" y="41303"/>
                  <a:pt x="1142596" y="41677"/>
                </a:cubicBezTo>
                <a:cubicBezTo>
                  <a:pt x="1142751" y="42052"/>
                  <a:pt x="1142799" y="42451"/>
                  <a:pt x="1142737" y="42886"/>
                </a:cubicBezTo>
                <a:close/>
                <a:moveTo>
                  <a:pt x="1142269" y="2797"/>
                </a:moveTo>
                <a:cubicBezTo>
                  <a:pt x="1142269" y="3916"/>
                  <a:pt x="1142086" y="5346"/>
                  <a:pt x="1141711" y="7085"/>
                </a:cubicBezTo>
                <a:cubicBezTo>
                  <a:pt x="1141337" y="8823"/>
                  <a:pt x="1140656" y="10656"/>
                  <a:pt x="1139659" y="12585"/>
                </a:cubicBezTo>
                <a:cubicBezTo>
                  <a:pt x="1138666" y="14512"/>
                  <a:pt x="1137362" y="16455"/>
                  <a:pt x="1135746" y="18411"/>
                </a:cubicBezTo>
                <a:cubicBezTo>
                  <a:pt x="1134133" y="20369"/>
                  <a:pt x="1132114" y="22143"/>
                  <a:pt x="1129687" y="23727"/>
                </a:cubicBezTo>
                <a:cubicBezTo>
                  <a:pt x="1127260" y="25312"/>
                  <a:pt x="1124402" y="26586"/>
                  <a:pt x="1121108" y="27551"/>
                </a:cubicBezTo>
                <a:cubicBezTo>
                  <a:pt x="1117813" y="28515"/>
                  <a:pt x="1113991" y="28997"/>
                  <a:pt x="1109639" y="28997"/>
                </a:cubicBezTo>
                <a:cubicBezTo>
                  <a:pt x="1105103" y="28997"/>
                  <a:pt x="1101232" y="28483"/>
                  <a:pt x="1098032" y="27453"/>
                </a:cubicBezTo>
                <a:cubicBezTo>
                  <a:pt x="1094828" y="26427"/>
                  <a:pt x="1092218" y="25030"/>
                  <a:pt x="1090199" y="23260"/>
                </a:cubicBezTo>
                <a:cubicBezTo>
                  <a:pt x="1088180" y="21492"/>
                  <a:pt x="1086703" y="19425"/>
                  <a:pt x="1085774" y="17061"/>
                </a:cubicBezTo>
                <a:cubicBezTo>
                  <a:pt x="1084842" y="14699"/>
                  <a:pt x="1084374" y="12150"/>
                  <a:pt x="1084374" y="9418"/>
                </a:cubicBezTo>
                <a:cubicBezTo>
                  <a:pt x="1084374" y="8608"/>
                  <a:pt x="1084406" y="7783"/>
                  <a:pt x="1084467" y="6940"/>
                </a:cubicBezTo>
                <a:cubicBezTo>
                  <a:pt x="1084529" y="6106"/>
                  <a:pt x="1084622" y="5309"/>
                  <a:pt x="1084748" y="4568"/>
                </a:cubicBezTo>
                <a:cubicBezTo>
                  <a:pt x="1084871" y="3824"/>
                  <a:pt x="1085011" y="3153"/>
                  <a:pt x="1085170" y="2562"/>
                </a:cubicBezTo>
                <a:cubicBezTo>
                  <a:pt x="1085321" y="1973"/>
                  <a:pt x="1085522" y="1555"/>
                  <a:pt x="1085774" y="1306"/>
                </a:cubicBezTo>
                <a:cubicBezTo>
                  <a:pt x="1086210" y="871"/>
                  <a:pt x="1086938" y="543"/>
                  <a:pt x="1087963" y="320"/>
                </a:cubicBezTo>
                <a:cubicBezTo>
                  <a:pt x="1088989" y="107"/>
                  <a:pt x="1090558" y="0"/>
                  <a:pt x="1092672" y="0"/>
                </a:cubicBezTo>
                <a:cubicBezTo>
                  <a:pt x="1094040" y="0"/>
                  <a:pt x="1095126" y="60"/>
                  <a:pt x="1095936" y="184"/>
                </a:cubicBezTo>
                <a:cubicBezTo>
                  <a:pt x="1096740" y="309"/>
                  <a:pt x="1097367" y="496"/>
                  <a:pt x="1097802" y="741"/>
                </a:cubicBezTo>
                <a:cubicBezTo>
                  <a:pt x="1098238" y="994"/>
                  <a:pt x="1098515" y="1318"/>
                  <a:pt x="1098637" y="1720"/>
                </a:cubicBezTo>
                <a:cubicBezTo>
                  <a:pt x="1098760" y="2127"/>
                  <a:pt x="1098825" y="2578"/>
                  <a:pt x="1098825" y="3074"/>
                </a:cubicBezTo>
                <a:cubicBezTo>
                  <a:pt x="1098825" y="3632"/>
                  <a:pt x="1098745" y="4226"/>
                  <a:pt x="1098590" y="4848"/>
                </a:cubicBezTo>
                <a:cubicBezTo>
                  <a:pt x="1098432" y="5468"/>
                  <a:pt x="1098356" y="6339"/>
                  <a:pt x="1098356" y="7460"/>
                </a:cubicBezTo>
                <a:cubicBezTo>
                  <a:pt x="1098356" y="10378"/>
                  <a:pt x="1099260" y="12819"/>
                  <a:pt x="1101064" y="14775"/>
                </a:cubicBezTo>
                <a:cubicBezTo>
                  <a:pt x="1102863" y="16733"/>
                  <a:pt x="1106003" y="17712"/>
                  <a:pt x="1110477" y="17712"/>
                </a:cubicBezTo>
                <a:cubicBezTo>
                  <a:pt x="1112655" y="17712"/>
                  <a:pt x="1114707" y="17416"/>
                  <a:pt x="1116634" y="16826"/>
                </a:cubicBezTo>
                <a:cubicBezTo>
                  <a:pt x="1118555" y="16235"/>
                  <a:pt x="1120284" y="15354"/>
                  <a:pt x="1121807" y="14169"/>
                </a:cubicBezTo>
                <a:cubicBezTo>
                  <a:pt x="1123329" y="12989"/>
                  <a:pt x="1124618" y="11512"/>
                  <a:pt x="1125676" y="9742"/>
                </a:cubicBezTo>
                <a:cubicBezTo>
                  <a:pt x="1126735" y="7970"/>
                  <a:pt x="1127477" y="5904"/>
                  <a:pt x="1127913" y="3542"/>
                </a:cubicBezTo>
                <a:cubicBezTo>
                  <a:pt x="1128038" y="2980"/>
                  <a:pt x="1128255" y="2470"/>
                  <a:pt x="1128564" y="2001"/>
                </a:cubicBezTo>
                <a:cubicBezTo>
                  <a:pt x="1128877" y="1537"/>
                  <a:pt x="1129298" y="1167"/>
                  <a:pt x="1129828" y="886"/>
                </a:cubicBezTo>
                <a:cubicBezTo>
                  <a:pt x="1130352" y="604"/>
                  <a:pt x="1131084" y="388"/>
                  <a:pt x="1132016" y="231"/>
                </a:cubicBezTo>
                <a:cubicBezTo>
                  <a:pt x="1132948" y="76"/>
                  <a:pt x="1134191" y="0"/>
                  <a:pt x="1135743" y="0"/>
                </a:cubicBezTo>
                <a:cubicBezTo>
                  <a:pt x="1137175" y="0"/>
                  <a:pt x="1138327" y="60"/>
                  <a:pt x="1139198" y="184"/>
                </a:cubicBezTo>
                <a:cubicBezTo>
                  <a:pt x="1140066" y="309"/>
                  <a:pt x="1140717" y="478"/>
                  <a:pt x="1141152" y="694"/>
                </a:cubicBezTo>
                <a:cubicBezTo>
                  <a:pt x="1141588" y="914"/>
                  <a:pt x="1141880" y="1210"/>
                  <a:pt x="1142039" y="1583"/>
                </a:cubicBezTo>
                <a:cubicBezTo>
                  <a:pt x="1142194" y="1958"/>
                  <a:pt x="1142269" y="2362"/>
                  <a:pt x="1142269" y="2797"/>
                </a:cubicBezTo>
                <a:close/>
                <a:moveTo>
                  <a:pt x="1056308" y="40553"/>
                </a:move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122382" y="6933986"/>
            <a:ext cx="937760" cy="124372"/>
          </a:xfrm>
          <a:custGeom>
            <a:avLst/>
            <a:gdLst/>
            <a:ahLst/>
            <a:cxnLst/>
            <a:rect l="l" t="t" r="r" b="b"/>
            <a:pathLst>
              <a:path w="937760" h="124372">
                <a:moveTo>
                  <a:pt x="91711" y="30391"/>
                </a:moveTo>
                <a:cubicBezTo>
                  <a:pt x="91711" y="33999"/>
                  <a:pt x="91368" y="38052"/>
                  <a:pt x="90684" y="42559"/>
                </a:cubicBezTo>
                <a:cubicBezTo>
                  <a:pt x="90004" y="47066"/>
                  <a:pt x="88917" y="51617"/>
                  <a:pt x="87423" y="56218"/>
                </a:cubicBezTo>
                <a:cubicBezTo>
                  <a:pt x="85932" y="60819"/>
                  <a:pt x="84021" y="65280"/>
                  <a:pt x="81688" y="69599"/>
                </a:cubicBezTo>
                <a:cubicBezTo>
                  <a:pt x="79355" y="73919"/>
                  <a:pt x="76543" y="77757"/>
                  <a:pt x="73253" y="81115"/>
                </a:cubicBezTo>
                <a:cubicBezTo>
                  <a:pt x="69955" y="84470"/>
                  <a:pt x="66151" y="87160"/>
                  <a:pt x="61830" y="89180"/>
                </a:cubicBezTo>
                <a:cubicBezTo>
                  <a:pt x="57510" y="91199"/>
                  <a:pt x="52617" y="92211"/>
                  <a:pt x="47145" y="92211"/>
                </a:cubicBezTo>
                <a:cubicBezTo>
                  <a:pt x="44352" y="92211"/>
                  <a:pt x="41804" y="91927"/>
                  <a:pt x="39503" y="91368"/>
                </a:cubicBezTo>
                <a:cubicBezTo>
                  <a:pt x="37199" y="90810"/>
                  <a:pt x="35085" y="90033"/>
                  <a:pt x="33164" y="89036"/>
                </a:cubicBezTo>
                <a:cubicBezTo>
                  <a:pt x="31237" y="88042"/>
                  <a:pt x="29463" y="86880"/>
                  <a:pt x="27846" y="85540"/>
                </a:cubicBezTo>
                <a:cubicBezTo>
                  <a:pt x="26233" y="84201"/>
                  <a:pt x="24740" y="82728"/>
                  <a:pt x="23371" y="81115"/>
                </a:cubicBezTo>
                <a:lnTo>
                  <a:pt x="15445" y="121389"/>
                </a:lnTo>
                <a:cubicBezTo>
                  <a:pt x="15322" y="121886"/>
                  <a:pt x="15120" y="122322"/>
                  <a:pt x="14839" y="122696"/>
                </a:cubicBezTo>
                <a:cubicBezTo>
                  <a:pt x="14558" y="123070"/>
                  <a:pt x="14108" y="123379"/>
                  <a:pt x="13486" y="123628"/>
                </a:cubicBezTo>
                <a:cubicBezTo>
                  <a:pt x="12867" y="123876"/>
                  <a:pt x="12042" y="124060"/>
                  <a:pt x="11016" y="124186"/>
                </a:cubicBezTo>
                <a:cubicBezTo>
                  <a:pt x="9990" y="124312"/>
                  <a:pt x="8701" y="124373"/>
                  <a:pt x="7150" y="124373"/>
                </a:cubicBezTo>
                <a:cubicBezTo>
                  <a:pt x="5720" y="124373"/>
                  <a:pt x="4518" y="124312"/>
                  <a:pt x="3560" y="124186"/>
                </a:cubicBezTo>
                <a:cubicBezTo>
                  <a:pt x="2596" y="124060"/>
                  <a:pt x="1833" y="123876"/>
                  <a:pt x="1274" y="123628"/>
                </a:cubicBezTo>
                <a:cubicBezTo>
                  <a:pt x="716" y="123379"/>
                  <a:pt x="357" y="123070"/>
                  <a:pt x="202" y="122696"/>
                </a:cubicBezTo>
                <a:cubicBezTo>
                  <a:pt x="47" y="122322"/>
                  <a:pt x="0" y="121886"/>
                  <a:pt x="65" y="121389"/>
                </a:cubicBezTo>
                <a:lnTo>
                  <a:pt x="23649" y="4101"/>
                </a:lnTo>
                <a:cubicBezTo>
                  <a:pt x="23775" y="3107"/>
                  <a:pt x="24397" y="2394"/>
                  <a:pt x="25513" y="1959"/>
                </a:cubicBezTo>
                <a:cubicBezTo>
                  <a:pt x="26633" y="1523"/>
                  <a:pt x="28498" y="1307"/>
                  <a:pt x="31107" y="1307"/>
                </a:cubicBezTo>
                <a:cubicBezTo>
                  <a:pt x="32414" y="1307"/>
                  <a:pt x="33474" y="1350"/>
                  <a:pt x="34282" y="1444"/>
                </a:cubicBezTo>
                <a:cubicBezTo>
                  <a:pt x="35085" y="1538"/>
                  <a:pt x="35741" y="1692"/>
                  <a:pt x="36241" y="1908"/>
                </a:cubicBezTo>
                <a:cubicBezTo>
                  <a:pt x="36739" y="2127"/>
                  <a:pt x="37044" y="2420"/>
                  <a:pt x="37175" y="2794"/>
                </a:cubicBezTo>
                <a:cubicBezTo>
                  <a:pt x="37296" y="3169"/>
                  <a:pt x="37328" y="3604"/>
                  <a:pt x="37261" y="4101"/>
                </a:cubicBezTo>
                <a:lnTo>
                  <a:pt x="34092" y="20045"/>
                </a:lnTo>
                <a:cubicBezTo>
                  <a:pt x="34963" y="17994"/>
                  <a:pt x="36439" y="15804"/>
                  <a:pt x="38524" y="13471"/>
                </a:cubicBezTo>
                <a:cubicBezTo>
                  <a:pt x="40605" y="11139"/>
                  <a:pt x="43089" y="8964"/>
                  <a:pt x="45983" y="6945"/>
                </a:cubicBezTo>
                <a:cubicBezTo>
                  <a:pt x="48870" y="4925"/>
                  <a:pt x="52088" y="3265"/>
                  <a:pt x="55631" y="1959"/>
                </a:cubicBezTo>
                <a:cubicBezTo>
                  <a:pt x="59173" y="652"/>
                  <a:pt x="62778" y="0"/>
                  <a:pt x="66445" y="0"/>
                </a:cubicBezTo>
                <a:cubicBezTo>
                  <a:pt x="71169" y="0"/>
                  <a:pt x="75128" y="807"/>
                  <a:pt x="78332" y="2423"/>
                </a:cubicBezTo>
                <a:cubicBezTo>
                  <a:pt x="81533" y="4040"/>
                  <a:pt x="84129" y="6203"/>
                  <a:pt x="86116" y="8903"/>
                </a:cubicBezTo>
                <a:cubicBezTo>
                  <a:pt x="88106" y="11607"/>
                  <a:pt x="89535" y="14811"/>
                  <a:pt x="90407" y="18508"/>
                </a:cubicBezTo>
                <a:cubicBezTo>
                  <a:pt x="91275" y="22205"/>
                  <a:pt x="91711" y="26169"/>
                  <a:pt x="91711" y="30391"/>
                </a:cubicBezTo>
                <a:close/>
                <a:moveTo>
                  <a:pt x="75582" y="31417"/>
                </a:moveTo>
                <a:cubicBezTo>
                  <a:pt x="75582" y="28747"/>
                  <a:pt x="75348" y="26292"/>
                  <a:pt x="74883" y="24052"/>
                </a:cubicBezTo>
                <a:cubicBezTo>
                  <a:pt x="74416" y="21816"/>
                  <a:pt x="73670" y="19887"/>
                  <a:pt x="72644" y="18270"/>
                </a:cubicBezTo>
                <a:cubicBezTo>
                  <a:pt x="71618" y="16658"/>
                  <a:pt x="70283" y="15412"/>
                  <a:pt x="68637" y="14540"/>
                </a:cubicBezTo>
                <a:cubicBezTo>
                  <a:pt x="66993" y="13673"/>
                  <a:pt x="64952" y="13237"/>
                  <a:pt x="62529" y="13237"/>
                </a:cubicBezTo>
                <a:cubicBezTo>
                  <a:pt x="59169" y="13237"/>
                  <a:pt x="55753" y="14170"/>
                  <a:pt x="52272" y="16031"/>
                </a:cubicBezTo>
                <a:cubicBezTo>
                  <a:pt x="48791" y="17900"/>
                  <a:pt x="45562" y="20509"/>
                  <a:pt x="42577" y="23865"/>
                </a:cubicBezTo>
                <a:cubicBezTo>
                  <a:pt x="39593" y="27224"/>
                  <a:pt x="36936" y="31184"/>
                  <a:pt x="34606" y="35752"/>
                </a:cubicBezTo>
                <a:cubicBezTo>
                  <a:pt x="32275" y="40320"/>
                  <a:pt x="30582" y="45306"/>
                  <a:pt x="29524" y="50718"/>
                </a:cubicBezTo>
                <a:lnTo>
                  <a:pt x="26449" y="66104"/>
                </a:lnTo>
                <a:cubicBezTo>
                  <a:pt x="29369" y="70456"/>
                  <a:pt x="32509" y="73700"/>
                  <a:pt x="35868" y="75845"/>
                </a:cubicBezTo>
                <a:cubicBezTo>
                  <a:pt x="39222" y="77987"/>
                  <a:pt x="43013" y="79060"/>
                  <a:pt x="47239" y="79060"/>
                </a:cubicBezTo>
                <a:cubicBezTo>
                  <a:pt x="50533" y="79060"/>
                  <a:pt x="53532" y="78282"/>
                  <a:pt x="56236" y="76727"/>
                </a:cubicBezTo>
                <a:cubicBezTo>
                  <a:pt x="58939" y="75172"/>
                  <a:pt x="61334" y="73091"/>
                  <a:pt x="63414" y="70481"/>
                </a:cubicBezTo>
                <a:cubicBezTo>
                  <a:pt x="65495" y="67872"/>
                  <a:pt x="67303" y="64923"/>
                  <a:pt x="68825" y="61626"/>
                </a:cubicBezTo>
                <a:cubicBezTo>
                  <a:pt x="70348" y="58331"/>
                  <a:pt x="71618" y="54911"/>
                  <a:pt x="72644" y="51369"/>
                </a:cubicBezTo>
                <a:cubicBezTo>
                  <a:pt x="73670" y="47826"/>
                  <a:pt x="74416" y="44313"/>
                  <a:pt x="74883" y="40832"/>
                </a:cubicBezTo>
                <a:cubicBezTo>
                  <a:pt x="75348" y="37351"/>
                  <a:pt x="75582" y="34211"/>
                  <a:pt x="75582" y="31417"/>
                </a:cubicBezTo>
                <a:close/>
                <a:moveTo>
                  <a:pt x="185133" y="21349"/>
                </a:moveTo>
                <a:cubicBezTo>
                  <a:pt x="185133" y="25639"/>
                  <a:pt x="184136" y="29492"/>
                  <a:pt x="182150" y="32911"/>
                </a:cubicBezTo>
                <a:cubicBezTo>
                  <a:pt x="180158" y="36329"/>
                  <a:pt x="177052" y="39247"/>
                  <a:pt x="172826" y="41674"/>
                </a:cubicBezTo>
                <a:cubicBezTo>
                  <a:pt x="168599" y="44097"/>
                  <a:pt x="163191" y="45962"/>
                  <a:pt x="156604" y="47265"/>
                </a:cubicBezTo>
                <a:cubicBezTo>
                  <a:pt x="150015" y="48571"/>
                  <a:pt x="142121" y="49223"/>
                  <a:pt x="132920" y="49223"/>
                </a:cubicBezTo>
                <a:lnTo>
                  <a:pt x="123038" y="49223"/>
                </a:lnTo>
                <a:cubicBezTo>
                  <a:pt x="122602" y="51279"/>
                  <a:pt x="122310" y="53269"/>
                  <a:pt x="122155" y="55192"/>
                </a:cubicBezTo>
                <a:cubicBezTo>
                  <a:pt x="121996" y="57121"/>
                  <a:pt x="121921" y="58926"/>
                  <a:pt x="121921" y="60603"/>
                </a:cubicBezTo>
                <a:cubicBezTo>
                  <a:pt x="121921" y="66816"/>
                  <a:pt x="123458" y="71569"/>
                  <a:pt x="126533" y="74865"/>
                </a:cubicBezTo>
                <a:cubicBezTo>
                  <a:pt x="129611" y="78160"/>
                  <a:pt x="134601" y="79808"/>
                  <a:pt x="141495" y="79808"/>
                </a:cubicBezTo>
                <a:cubicBezTo>
                  <a:pt x="145476" y="79808"/>
                  <a:pt x="149048" y="79510"/>
                  <a:pt x="152223" y="78919"/>
                </a:cubicBezTo>
                <a:cubicBezTo>
                  <a:pt x="155391" y="78329"/>
                  <a:pt x="158137" y="77692"/>
                  <a:pt x="160470" y="77008"/>
                </a:cubicBezTo>
                <a:cubicBezTo>
                  <a:pt x="162803" y="76327"/>
                  <a:pt x="164714" y="75687"/>
                  <a:pt x="166209" y="75097"/>
                </a:cubicBezTo>
                <a:cubicBezTo>
                  <a:pt x="167699" y="74506"/>
                  <a:pt x="168721" y="74214"/>
                  <a:pt x="169280" y="74214"/>
                </a:cubicBezTo>
                <a:cubicBezTo>
                  <a:pt x="169837" y="74214"/>
                  <a:pt x="170259" y="74412"/>
                  <a:pt x="170540" y="74820"/>
                </a:cubicBezTo>
                <a:cubicBezTo>
                  <a:pt x="170820" y="75222"/>
                  <a:pt x="170960" y="75799"/>
                  <a:pt x="170960" y="76543"/>
                </a:cubicBezTo>
                <a:cubicBezTo>
                  <a:pt x="170960" y="77163"/>
                  <a:pt x="170899" y="77912"/>
                  <a:pt x="170777" y="78783"/>
                </a:cubicBezTo>
                <a:cubicBezTo>
                  <a:pt x="170647" y="79653"/>
                  <a:pt x="170463" y="80540"/>
                  <a:pt x="170212" y="81439"/>
                </a:cubicBezTo>
                <a:cubicBezTo>
                  <a:pt x="169963" y="82339"/>
                  <a:pt x="169639" y="83197"/>
                  <a:pt x="169233" y="84003"/>
                </a:cubicBezTo>
                <a:cubicBezTo>
                  <a:pt x="168829" y="84813"/>
                  <a:pt x="168383" y="85493"/>
                  <a:pt x="167883" y="86052"/>
                </a:cubicBezTo>
                <a:cubicBezTo>
                  <a:pt x="167137" y="86800"/>
                  <a:pt x="165813" y="87535"/>
                  <a:pt x="163923" y="88247"/>
                </a:cubicBezTo>
                <a:cubicBezTo>
                  <a:pt x="162025" y="88960"/>
                  <a:pt x="159771" y="89611"/>
                  <a:pt x="157161" y="90202"/>
                </a:cubicBezTo>
                <a:cubicBezTo>
                  <a:pt x="154551" y="90793"/>
                  <a:pt x="151693" y="91275"/>
                  <a:pt x="148586" y="91650"/>
                </a:cubicBezTo>
                <a:cubicBezTo>
                  <a:pt x="145476" y="92023"/>
                  <a:pt x="142366" y="92211"/>
                  <a:pt x="139259" y="92211"/>
                </a:cubicBezTo>
                <a:cubicBezTo>
                  <a:pt x="133730" y="92211"/>
                  <a:pt x="128876" y="91588"/>
                  <a:pt x="124715" y="90343"/>
                </a:cubicBezTo>
                <a:cubicBezTo>
                  <a:pt x="120550" y="89097"/>
                  <a:pt x="117087" y="87186"/>
                  <a:pt x="114322" y="84608"/>
                </a:cubicBezTo>
                <a:cubicBezTo>
                  <a:pt x="111553" y="82027"/>
                  <a:pt x="109487" y="78811"/>
                  <a:pt x="108119" y="74956"/>
                </a:cubicBezTo>
                <a:cubicBezTo>
                  <a:pt x="106751" y="71107"/>
                  <a:pt x="106067" y="66569"/>
                  <a:pt x="106067" y="61344"/>
                </a:cubicBezTo>
                <a:cubicBezTo>
                  <a:pt x="106067" y="57305"/>
                  <a:pt x="106456" y="52967"/>
                  <a:pt x="107237" y="48338"/>
                </a:cubicBezTo>
                <a:cubicBezTo>
                  <a:pt x="108011" y="43709"/>
                  <a:pt x="109238" y="39125"/>
                  <a:pt x="110916" y="34586"/>
                </a:cubicBezTo>
                <a:cubicBezTo>
                  <a:pt x="112593" y="30050"/>
                  <a:pt x="114771" y="25701"/>
                  <a:pt x="117443" y="21532"/>
                </a:cubicBezTo>
                <a:cubicBezTo>
                  <a:pt x="120114" y="17370"/>
                  <a:pt x="123303" y="13702"/>
                  <a:pt x="127002" y="10530"/>
                </a:cubicBezTo>
                <a:cubicBezTo>
                  <a:pt x="130698" y="7362"/>
                  <a:pt x="134974" y="4814"/>
                  <a:pt x="139821" y="2888"/>
                </a:cubicBezTo>
                <a:cubicBezTo>
                  <a:pt x="144666" y="962"/>
                  <a:pt x="150135" y="0"/>
                  <a:pt x="156229" y="0"/>
                </a:cubicBezTo>
                <a:cubicBezTo>
                  <a:pt x="161449" y="0"/>
                  <a:pt x="165881" y="652"/>
                  <a:pt x="169513" y="1959"/>
                </a:cubicBezTo>
                <a:cubicBezTo>
                  <a:pt x="173150" y="3265"/>
                  <a:pt x="176134" y="4939"/>
                  <a:pt x="178467" y="6992"/>
                </a:cubicBezTo>
                <a:cubicBezTo>
                  <a:pt x="180796" y="9044"/>
                  <a:pt x="182488" y="11326"/>
                  <a:pt x="183546" y="13842"/>
                </a:cubicBezTo>
                <a:cubicBezTo>
                  <a:pt x="184605" y="16359"/>
                  <a:pt x="185133" y="18861"/>
                  <a:pt x="185133" y="21349"/>
                </a:cubicBezTo>
                <a:close/>
                <a:moveTo>
                  <a:pt x="169376" y="22748"/>
                </a:moveTo>
                <a:cubicBezTo>
                  <a:pt x="169376" y="19577"/>
                  <a:pt x="168134" y="17014"/>
                  <a:pt x="165648" y="15056"/>
                </a:cubicBezTo>
                <a:cubicBezTo>
                  <a:pt x="163163" y="13098"/>
                  <a:pt x="159614" y="12119"/>
                  <a:pt x="155017" y="12119"/>
                </a:cubicBezTo>
                <a:cubicBezTo>
                  <a:pt x="150976" y="12119"/>
                  <a:pt x="147403" y="12816"/>
                  <a:pt x="144295" y="14217"/>
                </a:cubicBezTo>
                <a:cubicBezTo>
                  <a:pt x="141189" y="15617"/>
                  <a:pt x="138438" y="17493"/>
                  <a:pt x="136044" y="19858"/>
                </a:cubicBezTo>
                <a:cubicBezTo>
                  <a:pt x="133650" y="22220"/>
                  <a:pt x="131595" y="24970"/>
                  <a:pt x="129888" y="28105"/>
                </a:cubicBezTo>
                <a:cubicBezTo>
                  <a:pt x="128181" y="31249"/>
                  <a:pt x="126796" y="34557"/>
                  <a:pt x="125740" y="38038"/>
                </a:cubicBezTo>
                <a:lnTo>
                  <a:pt x="135253" y="38038"/>
                </a:lnTo>
                <a:cubicBezTo>
                  <a:pt x="141779" y="38038"/>
                  <a:pt x="147229" y="37632"/>
                  <a:pt x="151610" y="36821"/>
                </a:cubicBezTo>
                <a:cubicBezTo>
                  <a:pt x="155996" y="36019"/>
                  <a:pt x="159506" y="34914"/>
                  <a:pt x="162148" y="33517"/>
                </a:cubicBezTo>
                <a:cubicBezTo>
                  <a:pt x="164790" y="32116"/>
                  <a:pt x="166655" y="30485"/>
                  <a:pt x="167746" y="28621"/>
                </a:cubicBezTo>
                <a:cubicBezTo>
                  <a:pt x="168833" y="26755"/>
                  <a:pt x="169376" y="24797"/>
                  <a:pt x="169376" y="22748"/>
                </a:cubicBezTo>
                <a:close/>
                <a:moveTo>
                  <a:pt x="275011" y="119060"/>
                </a:moveTo>
                <a:cubicBezTo>
                  <a:pt x="274950" y="119373"/>
                  <a:pt x="274777" y="119649"/>
                  <a:pt x="274497" y="119902"/>
                </a:cubicBezTo>
                <a:cubicBezTo>
                  <a:pt x="274216" y="120147"/>
                  <a:pt x="273816" y="120348"/>
                  <a:pt x="273286" y="120507"/>
                </a:cubicBezTo>
                <a:cubicBezTo>
                  <a:pt x="272758" y="120662"/>
                  <a:pt x="272088" y="120784"/>
                  <a:pt x="271282" y="120881"/>
                </a:cubicBezTo>
                <a:cubicBezTo>
                  <a:pt x="270472" y="120971"/>
                  <a:pt x="269540" y="121018"/>
                  <a:pt x="268484" y="121018"/>
                </a:cubicBezTo>
                <a:cubicBezTo>
                  <a:pt x="267243" y="121018"/>
                  <a:pt x="266216" y="120971"/>
                  <a:pt x="265410" y="120881"/>
                </a:cubicBezTo>
                <a:cubicBezTo>
                  <a:pt x="264600" y="120784"/>
                  <a:pt x="263934" y="120644"/>
                  <a:pt x="263405" y="120460"/>
                </a:cubicBezTo>
                <a:cubicBezTo>
                  <a:pt x="262879" y="120269"/>
                  <a:pt x="262519" y="120053"/>
                  <a:pt x="262332" y="119804"/>
                </a:cubicBezTo>
                <a:cubicBezTo>
                  <a:pt x="262141" y="119553"/>
                  <a:pt x="262080" y="119276"/>
                  <a:pt x="262145" y="118962"/>
                </a:cubicBezTo>
                <a:lnTo>
                  <a:pt x="267923" y="90810"/>
                </a:lnTo>
                <a:cubicBezTo>
                  <a:pt x="265190" y="90749"/>
                  <a:pt x="262843" y="90281"/>
                  <a:pt x="260885" y="89409"/>
                </a:cubicBezTo>
                <a:cubicBezTo>
                  <a:pt x="258926" y="88538"/>
                  <a:pt x="257404" y="87311"/>
                  <a:pt x="256317" y="85724"/>
                </a:cubicBezTo>
                <a:cubicBezTo>
                  <a:pt x="255229" y="84139"/>
                  <a:pt x="254592" y="82217"/>
                  <a:pt x="254409" y="79945"/>
                </a:cubicBezTo>
                <a:cubicBezTo>
                  <a:pt x="254221" y="77673"/>
                  <a:pt x="254563" y="75111"/>
                  <a:pt x="255431" y="72256"/>
                </a:cubicBezTo>
                <a:lnTo>
                  <a:pt x="255243" y="72256"/>
                </a:lnTo>
                <a:cubicBezTo>
                  <a:pt x="254190" y="74495"/>
                  <a:pt x="252590" y="76792"/>
                  <a:pt x="250446" y="79157"/>
                </a:cubicBezTo>
                <a:cubicBezTo>
                  <a:pt x="248299" y="81519"/>
                  <a:pt x="245797" y="83679"/>
                  <a:pt x="242938" y="85634"/>
                </a:cubicBezTo>
                <a:cubicBezTo>
                  <a:pt x="240081" y="87592"/>
                  <a:pt x="236941" y="89176"/>
                  <a:pt x="233521" y="90389"/>
                </a:cubicBezTo>
                <a:cubicBezTo>
                  <a:pt x="230102" y="91603"/>
                  <a:pt x="226656" y="92211"/>
                  <a:pt x="223175" y="92211"/>
                </a:cubicBezTo>
                <a:cubicBezTo>
                  <a:pt x="218944" y="92211"/>
                  <a:pt x="215388" y="91635"/>
                  <a:pt x="212500" y="90486"/>
                </a:cubicBezTo>
                <a:cubicBezTo>
                  <a:pt x="209606" y="89335"/>
                  <a:pt x="207277" y="87751"/>
                  <a:pt x="205506" y="85728"/>
                </a:cubicBezTo>
                <a:cubicBezTo>
                  <a:pt x="203731" y="83707"/>
                  <a:pt x="202457" y="81313"/>
                  <a:pt x="201683" y="78545"/>
                </a:cubicBezTo>
                <a:cubicBezTo>
                  <a:pt x="200909" y="75784"/>
                  <a:pt x="200516" y="72752"/>
                  <a:pt x="200516" y="69455"/>
                </a:cubicBezTo>
                <a:cubicBezTo>
                  <a:pt x="200516" y="67472"/>
                  <a:pt x="200642" y="65419"/>
                  <a:pt x="200891" y="63303"/>
                </a:cubicBezTo>
                <a:cubicBezTo>
                  <a:pt x="201139" y="61190"/>
                  <a:pt x="201478" y="59015"/>
                  <a:pt x="201914" y="56776"/>
                </a:cubicBezTo>
                <a:lnTo>
                  <a:pt x="212357" y="4194"/>
                </a:lnTo>
                <a:cubicBezTo>
                  <a:pt x="212418" y="3697"/>
                  <a:pt x="212620" y="3279"/>
                  <a:pt x="212961" y="2938"/>
                </a:cubicBezTo>
                <a:cubicBezTo>
                  <a:pt x="213304" y="2592"/>
                  <a:pt x="213805" y="2286"/>
                  <a:pt x="214456" y="2002"/>
                </a:cubicBezTo>
                <a:cubicBezTo>
                  <a:pt x="215108" y="1721"/>
                  <a:pt x="215946" y="1538"/>
                  <a:pt x="216972" y="1444"/>
                </a:cubicBezTo>
                <a:cubicBezTo>
                  <a:pt x="217998" y="1350"/>
                  <a:pt x="219258" y="1307"/>
                  <a:pt x="220749" y="1307"/>
                </a:cubicBezTo>
                <a:cubicBezTo>
                  <a:pt x="222243" y="1307"/>
                  <a:pt x="223452" y="1350"/>
                  <a:pt x="224385" y="1444"/>
                </a:cubicBezTo>
                <a:cubicBezTo>
                  <a:pt x="225317" y="1538"/>
                  <a:pt x="226051" y="1721"/>
                  <a:pt x="226577" y="2002"/>
                </a:cubicBezTo>
                <a:cubicBezTo>
                  <a:pt x="227107" y="2286"/>
                  <a:pt x="227462" y="2592"/>
                  <a:pt x="227650" y="2938"/>
                </a:cubicBezTo>
                <a:cubicBezTo>
                  <a:pt x="227837" y="3279"/>
                  <a:pt x="227898" y="3697"/>
                  <a:pt x="227837" y="4194"/>
                </a:cubicBezTo>
                <a:lnTo>
                  <a:pt x="217484" y="56218"/>
                </a:lnTo>
                <a:cubicBezTo>
                  <a:pt x="217048" y="58143"/>
                  <a:pt x="216756" y="59966"/>
                  <a:pt x="216601" y="61671"/>
                </a:cubicBezTo>
                <a:cubicBezTo>
                  <a:pt x="216443" y="63382"/>
                  <a:pt x="216367" y="64984"/>
                  <a:pt x="216367" y="66478"/>
                </a:cubicBezTo>
                <a:cubicBezTo>
                  <a:pt x="216367" y="68339"/>
                  <a:pt x="216566" y="70046"/>
                  <a:pt x="216972" y="71600"/>
                </a:cubicBezTo>
                <a:cubicBezTo>
                  <a:pt x="217376" y="73152"/>
                  <a:pt x="217998" y="74477"/>
                  <a:pt x="218836" y="75564"/>
                </a:cubicBezTo>
                <a:cubicBezTo>
                  <a:pt x="219676" y="76655"/>
                  <a:pt x="220745" y="77504"/>
                  <a:pt x="222052" y="78128"/>
                </a:cubicBezTo>
                <a:cubicBezTo>
                  <a:pt x="223359" y="78747"/>
                  <a:pt x="224974" y="79060"/>
                  <a:pt x="226901" y="79060"/>
                </a:cubicBezTo>
                <a:cubicBezTo>
                  <a:pt x="230199" y="79060"/>
                  <a:pt x="233568" y="78095"/>
                  <a:pt x="237017" y="76170"/>
                </a:cubicBezTo>
                <a:cubicBezTo>
                  <a:pt x="240469" y="74243"/>
                  <a:pt x="243684" y="71572"/>
                  <a:pt x="246668" y="68152"/>
                </a:cubicBezTo>
                <a:cubicBezTo>
                  <a:pt x="249653" y="64736"/>
                  <a:pt x="252324" y="60631"/>
                  <a:pt x="254686" y="55843"/>
                </a:cubicBezTo>
                <a:cubicBezTo>
                  <a:pt x="257051" y="51059"/>
                  <a:pt x="258819" y="45775"/>
                  <a:pt x="260000" y="39996"/>
                </a:cubicBezTo>
                <a:lnTo>
                  <a:pt x="267181" y="4194"/>
                </a:lnTo>
                <a:cubicBezTo>
                  <a:pt x="267243" y="3697"/>
                  <a:pt x="267445" y="3279"/>
                  <a:pt x="267786" y="2938"/>
                </a:cubicBezTo>
                <a:cubicBezTo>
                  <a:pt x="268127" y="2592"/>
                  <a:pt x="268626" y="2286"/>
                  <a:pt x="269277" y="2002"/>
                </a:cubicBezTo>
                <a:cubicBezTo>
                  <a:pt x="269929" y="1721"/>
                  <a:pt x="270771" y="1538"/>
                  <a:pt x="271797" y="1444"/>
                </a:cubicBezTo>
                <a:cubicBezTo>
                  <a:pt x="272819" y="1350"/>
                  <a:pt x="274047" y="1307"/>
                  <a:pt x="275476" y="1307"/>
                </a:cubicBezTo>
                <a:cubicBezTo>
                  <a:pt x="277030" y="1307"/>
                  <a:pt x="278292" y="1350"/>
                  <a:pt x="279255" y="1444"/>
                </a:cubicBezTo>
                <a:cubicBezTo>
                  <a:pt x="280213" y="1538"/>
                  <a:pt x="280962" y="1721"/>
                  <a:pt x="281492" y="2002"/>
                </a:cubicBezTo>
                <a:cubicBezTo>
                  <a:pt x="282020" y="2286"/>
                  <a:pt x="282363" y="2592"/>
                  <a:pt x="282517" y="2938"/>
                </a:cubicBezTo>
                <a:cubicBezTo>
                  <a:pt x="282672" y="3279"/>
                  <a:pt x="282715" y="3697"/>
                  <a:pt x="282654" y="4194"/>
                </a:cubicBezTo>
                <a:lnTo>
                  <a:pt x="270349" y="65913"/>
                </a:lnTo>
                <a:cubicBezTo>
                  <a:pt x="269852" y="68278"/>
                  <a:pt x="269601" y="70186"/>
                  <a:pt x="269601" y="71647"/>
                </a:cubicBezTo>
                <a:cubicBezTo>
                  <a:pt x="269601" y="73105"/>
                  <a:pt x="269929" y="74243"/>
                  <a:pt x="270580" y="75050"/>
                </a:cubicBezTo>
                <a:cubicBezTo>
                  <a:pt x="271232" y="75860"/>
                  <a:pt x="272293" y="76417"/>
                  <a:pt x="273755" y="76731"/>
                </a:cubicBezTo>
                <a:cubicBezTo>
                  <a:pt x="275213" y="77044"/>
                  <a:pt x="277185" y="77198"/>
                  <a:pt x="279669" y="77198"/>
                </a:cubicBezTo>
                <a:cubicBezTo>
                  <a:pt x="281164" y="77198"/>
                  <a:pt x="282110" y="77504"/>
                  <a:pt x="282517" y="78128"/>
                </a:cubicBezTo>
                <a:cubicBezTo>
                  <a:pt x="282921" y="78747"/>
                  <a:pt x="282935" y="79808"/>
                  <a:pt x="282564" y="81299"/>
                </a:cubicBezTo>
                <a:close/>
                <a:moveTo>
                  <a:pt x="377263" y="21349"/>
                </a:moveTo>
                <a:cubicBezTo>
                  <a:pt x="377263" y="25639"/>
                  <a:pt x="376268" y="29492"/>
                  <a:pt x="374282" y="32911"/>
                </a:cubicBezTo>
                <a:cubicBezTo>
                  <a:pt x="372291" y="36329"/>
                  <a:pt x="369184" y="39247"/>
                  <a:pt x="364958" y="41674"/>
                </a:cubicBezTo>
                <a:cubicBezTo>
                  <a:pt x="360727" y="44097"/>
                  <a:pt x="355323" y="45962"/>
                  <a:pt x="348736" y="47265"/>
                </a:cubicBezTo>
                <a:cubicBezTo>
                  <a:pt x="342149" y="48571"/>
                  <a:pt x="334253" y="49223"/>
                  <a:pt x="325052" y="49223"/>
                </a:cubicBezTo>
                <a:lnTo>
                  <a:pt x="315170" y="49223"/>
                </a:lnTo>
                <a:cubicBezTo>
                  <a:pt x="314734" y="51279"/>
                  <a:pt x="314442" y="53269"/>
                  <a:pt x="314287" y="55192"/>
                </a:cubicBezTo>
                <a:cubicBezTo>
                  <a:pt x="314128" y="57121"/>
                  <a:pt x="314049" y="58926"/>
                  <a:pt x="314049" y="60603"/>
                </a:cubicBezTo>
                <a:cubicBezTo>
                  <a:pt x="314049" y="66816"/>
                  <a:pt x="315590" y="71569"/>
                  <a:pt x="318665" y="74865"/>
                </a:cubicBezTo>
                <a:cubicBezTo>
                  <a:pt x="321743" y="78160"/>
                  <a:pt x="326729" y="79808"/>
                  <a:pt x="333627" y="79808"/>
                </a:cubicBezTo>
                <a:cubicBezTo>
                  <a:pt x="337604" y="79808"/>
                  <a:pt x="341179" y="79510"/>
                  <a:pt x="344350" y="78919"/>
                </a:cubicBezTo>
                <a:cubicBezTo>
                  <a:pt x="347523" y="78329"/>
                  <a:pt x="350269" y="77692"/>
                  <a:pt x="352602" y="77008"/>
                </a:cubicBezTo>
                <a:cubicBezTo>
                  <a:pt x="354935" y="76327"/>
                  <a:pt x="356846" y="75687"/>
                  <a:pt x="358337" y="75097"/>
                </a:cubicBezTo>
                <a:cubicBezTo>
                  <a:pt x="359830" y="74506"/>
                  <a:pt x="360853" y="74214"/>
                  <a:pt x="361412" y="74214"/>
                </a:cubicBezTo>
                <a:cubicBezTo>
                  <a:pt x="361969" y="74214"/>
                  <a:pt x="362391" y="74412"/>
                  <a:pt x="362672" y="74820"/>
                </a:cubicBezTo>
                <a:cubicBezTo>
                  <a:pt x="362952" y="75222"/>
                  <a:pt x="363092" y="75799"/>
                  <a:pt x="363092" y="76543"/>
                </a:cubicBezTo>
                <a:cubicBezTo>
                  <a:pt x="363092" y="77163"/>
                  <a:pt x="363031" y="77912"/>
                  <a:pt x="362905" y="78783"/>
                </a:cubicBezTo>
                <a:cubicBezTo>
                  <a:pt x="362779" y="79653"/>
                  <a:pt x="362595" y="80540"/>
                  <a:pt x="362344" y="81439"/>
                </a:cubicBezTo>
                <a:cubicBezTo>
                  <a:pt x="362095" y="82339"/>
                  <a:pt x="361771" y="83197"/>
                  <a:pt x="361365" y="84003"/>
                </a:cubicBezTo>
                <a:cubicBezTo>
                  <a:pt x="360961" y="84813"/>
                  <a:pt x="360511" y="85493"/>
                  <a:pt x="360015" y="86052"/>
                </a:cubicBezTo>
                <a:cubicBezTo>
                  <a:pt x="359269" y="86800"/>
                  <a:pt x="357944" y="87535"/>
                  <a:pt x="356051" y="88247"/>
                </a:cubicBezTo>
                <a:cubicBezTo>
                  <a:pt x="354157" y="88960"/>
                  <a:pt x="351903" y="89611"/>
                  <a:pt x="349293" y="90202"/>
                </a:cubicBezTo>
                <a:cubicBezTo>
                  <a:pt x="346684" y="90793"/>
                  <a:pt x="343825" y="91275"/>
                  <a:pt x="340718" y="91650"/>
                </a:cubicBezTo>
                <a:cubicBezTo>
                  <a:pt x="337604" y="92023"/>
                  <a:pt x="334498" y="92211"/>
                  <a:pt x="331391" y="92211"/>
                </a:cubicBezTo>
                <a:cubicBezTo>
                  <a:pt x="325858" y="92211"/>
                  <a:pt x="321008" y="91588"/>
                  <a:pt x="316847" y="90343"/>
                </a:cubicBezTo>
                <a:cubicBezTo>
                  <a:pt x="312682" y="89097"/>
                  <a:pt x="309218" y="87186"/>
                  <a:pt x="306454" y="84608"/>
                </a:cubicBezTo>
                <a:cubicBezTo>
                  <a:pt x="303685" y="82027"/>
                  <a:pt x="301619" y="78811"/>
                  <a:pt x="300251" y="74956"/>
                </a:cubicBezTo>
                <a:cubicBezTo>
                  <a:pt x="298883" y="71107"/>
                  <a:pt x="298199" y="66569"/>
                  <a:pt x="298199" y="61344"/>
                </a:cubicBezTo>
                <a:cubicBezTo>
                  <a:pt x="298199" y="57305"/>
                  <a:pt x="298587" y="52967"/>
                  <a:pt x="299366" y="48338"/>
                </a:cubicBezTo>
                <a:cubicBezTo>
                  <a:pt x="300143" y="43709"/>
                  <a:pt x="301370" y="39125"/>
                  <a:pt x="303047" y="34586"/>
                </a:cubicBezTo>
                <a:cubicBezTo>
                  <a:pt x="304725" y="30050"/>
                  <a:pt x="306903" y="25701"/>
                  <a:pt x="309575" y="21532"/>
                </a:cubicBezTo>
                <a:cubicBezTo>
                  <a:pt x="312246" y="17370"/>
                  <a:pt x="315435" y="13702"/>
                  <a:pt x="319133" y="10530"/>
                </a:cubicBezTo>
                <a:cubicBezTo>
                  <a:pt x="322830" y="7362"/>
                  <a:pt x="327104" y="4814"/>
                  <a:pt x="331949" y="2888"/>
                </a:cubicBezTo>
                <a:cubicBezTo>
                  <a:pt x="336794" y="962"/>
                  <a:pt x="342266" y="0"/>
                  <a:pt x="348361" y="0"/>
                </a:cubicBezTo>
                <a:cubicBezTo>
                  <a:pt x="353581" y="0"/>
                  <a:pt x="358009" y="652"/>
                  <a:pt x="361645" y="1959"/>
                </a:cubicBezTo>
                <a:cubicBezTo>
                  <a:pt x="365281" y="3265"/>
                  <a:pt x="368266" y="4939"/>
                  <a:pt x="370599" y="6992"/>
                </a:cubicBezTo>
                <a:cubicBezTo>
                  <a:pt x="372928" y="9044"/>
                  <a:pt x="374620" y="11326"/>
                  <a:pt x="375678" y="13842"/>
                </a:cubicBezTo>
                <a:cubicBezTo>
                  <a:pt x="376737" y="16359"/>
                  <a:pt x="377263" y="18861"/>
                  <a:pt x="377263" y="21349"/>
                </a:cubicBezTo>
                <a:close/>
                <a:moveTo>
                  <a:pt x="361508" y="22748"/>
                </a:moveTo>
                <a:cubicBezTo>
                  <a:pt x="361508" y="19577"/>
                  <a:pt x="360266" y="17014"/>
                  <a:pt x="357779" y="15056"/>
                </a:cubicBezTo>
                <a:cubicBezTo>
                  <a:pt x="355295" y="13098"/>
                  <a:pt x="351746" y="12119"/>
                  <a:pt x="347148" y="12119"/>
                </a:cubicBezTo>
                <a:cubicBezTo>
                  <a:pt x="343106" y="12119"/>
                  <a:pt x="339535" y="12816"/>
                  <a:pt x="336427" y="14217"/>
                </a:cubicBezTo>
                <a:cubicBezTo>
                  <a:pt x="333320" y="15617"/>
                  <a:pt x="330570" y="17493"/>
                  <a:pt x="328176" y="19858"/>
                </a:cubicBezTo>
                <a:cubicBezTo>
                  <a:pt x="325782" y="22220"/>
                  <a:pt x="323727" y="24970"/>
                  <a:pt x="322020" y="28105"/>
                </a:cubicBezTo>
                <a:cubicBezTo>
                  <a:pt x="320311" y="31249"/>
                  <a:pt x="318927" y="34557"/>
                  <a:pt x="317874" y="38038"/>
                </a:cubicBezTo>
                <a:lnTo>
                  <a:pt x="327381" y="38038"/>
                </a:lnTo>
                <a:cubicBezTo>
                  <a:pt x="333907" y="38038"/>
                  <a:pt x="339362" y="37632"/>
                  <a:pt x="343742" y="36821"/>
                </a:cubicBezTo>
                <a:cubicBezTo>
                  <a:pt x="348128" y="36019"/>
                  <a:pt x="351638" y="34914"/>
                  <a:pt x="354279" y="33517"/>
                </a:cubicBezTo>
                <a:cubicBezTo>
                  <a:pt x="356919" y="32116"/>
                  <a:pt x="358787" y="30485"/>
                  <a:pt x="359878" y="28621"/>
                </a:cubicBezTo>
                <a:cubicBezTo>
                  <a:pt x="360965" y="26755"/>
                  <a:pt x="361508" y="24797"/>
                  <a:pt x="361508" y="22748"/>
                </a:cubicBezTo>
                <a:close/>
                <a:moveTo>
                  <a:pt x="459123" y="88103"/>
                </a:moveTo>
                <a:cubicBezTo>
                  <a:pt x="459061" y="88601"/>
                  <a:pt x="458860" y="89021"/>
                  <a:pt x="458517" y="89364"/>
                </a:cubicBezTo>
                <a:cubicBezTo>
                  <a:pt x="458176" y="89709"/>
                  <a:pt x="457693" y="90000"/>
                  <a:pt x="457071" y="90249"/>
                </a:cubicBezTo>
                <a:cubicBezTo>
                  <a:pt x="456451" y="90497"/>
                  <a:pt x="455626" y="90685"/>
                  <a:pt x="454601" y="90810"/>
                </a:cubicBezTo>
                <a:cubicBezTo>
                  <a:pt x="453574" y="90932"/>
                  <a:pt x="452318" y="90994"/>
                  <a:pt x="450829" y="90994"/>
                </a:cubicBezTo>
                <a:cubicBezTo>
                  <a:pt x="449334" y="90994"/>
                  <a:pt x="448107" y="90932"/>
                  <a:pt x="447146" y="90810"/>
                </a:cubicBezTo>
                <a:cubicBezTo>
                  <a:pt x="446181" y="90685"/>
                  <a:pt x="445439" y="90497"/>
                  <a:pt x="444909" y="90249"/>
                </a:cubicBezTo>
                <a:cubicBezTo>
                  <a:pt x="444381" y="90000"/>
                  <a:pt x="444024" y="89709"/>
                  <a:pt x="443833" y="89364"/>
                </a:cubicBezTo>
                <a:cubicBezTo>
                  <a:pt x="443647" y="89021"/>
                  <a:pt x="443614" y="88601"/>
                  <a:pt x="443740" y="88103"/>
                </a:cubicBezTo>
                <a:lnTo>
                  <a:pt x="458377" y="14821"/>
                </a:lnTo>
                <a:lnTo>
                  <a:pt x="418381" y="14821"/>
                </a:lnTo>
                <a:lnTo>
                  <a:pt x="403647" y="88103"/>
                </a:lnTo>
                <a:cubicBezTo>
                  <a:pt x="403523" y="88601"/>
                  <a:pt x="403308" y="89021"/>
                  <a:pt x="402995" y="89364"/>
                </a:cubicBezTo>
                <a:cubicBezTo>
                  <a:pt x="402686" y="89709"/>
                  <a:pt x="402203" y="90000"/>
                  <a:pt x="401552" y="90249"/>
                </a:cubicBezTo>
                <a:cubicBezTo>
                  <a:pt x="400900" y="90497"/>
                  <a:pt x="400058" y="90685"/>
                  <a:pt x="399035" y="90810"/>
                </a:cubicBezTo>
                <a:cubicBezTo>
                  <a:pt x="398009" y="90932"/>
                  <a:pt x="396752" y="90994"/>
                  <a:pt x="395258" y="90994"/>
                </a:cubicBezTo>
                <a:cubicBezTo>
                  <a:pt x="393769" y="90994"/>
                  <a:pt x="392537" y="90932"/>
                  <a:pt x="391575" y="90810"/>
                </a:cubicBezTo>
                <a:cubicBezTo>
                  <a:pt x="390614" y="90685"/>
                  <a:pt x="389870" y="90497"/>
                  <a:pt x="389340" y="90249"/>
                </a:cubicBezTo>
                <a:cubicBezTo>
                  <a:pt x="388815" y="90000"/>
                  <a:pt x="388469" y="89709"/>
                  <a:pt x="388318" y="89364"/>
                </a:cubicBezTo>
                <a:cubicBezTo>
                  <a:pt x="388159" y="89021"/>
                  <a:pt x="388141" y="88601"/>
                  <a:pt x="388267" y="88103"/>
                </a:cubicBezTo>
                <a:lnTo>
                  <a:pt x="404395" y="7268"/>
                </a:lnTo>
                <a:cubicBezTo>
                  <a:pt x="404770" y="5408"/>
                  <a:pt x="405468" y="4025"/>
                  <a:pt x="406494" y="3122"/>
                </a:cubicBezTo>
                <a:cubicBezTo>
                  <a:pt x="407521" y="2218"/>
                  <a:pt x="408780" y="1768"/>
                  <a:pt x="410271" y="1768"/>
                </a:cubicBezTo>
                <a:lnTo>
                  <a:pt x="471711" y="1768"/>
                </a:lnTo>
                <a:cubicBezTo>
                  <a:pt x="473202" y="1768"/>
                  <a:pt x="474279" y="2218"/>
                  <a:pt x="474931" y="3122"/>
                </a:cubicBezTo>
                <a:cubicBezTo>
                  <a:pt x="475582" y="4025"/>
                  <a:pt x="475718" y="5408"/>
                  <a:pt x="475345" y="7268"/>
                </a:cubicBezTo>
                <a:close/>
                <a:moveTo>
                  <a:pt x="610535" y="88103"/>
                </a:moveTo>
                <a:cubicBezTo>
                  <a:pt x="610474" y="88601"/>
                  <a:pt x="610290" y="89021"/>
                  <a:pt x="609978" y="89364"/>
                </a:cubicBezTo>
                <a:cubicBezTo>
                  <a:pt x="609664" y="89709"/>
                  <a:pt x="609185" y="90000"/>
                  <a:pt x="608533" y="90249"/>
                </a:cubicBezTo>
                <a:cubicBezTo>
                  <a:pt x="607882" y="90497"/>
                  <a:pt x="607040" y="90685"/>
                  <a:pt x="606014" y="90810"/>
                </a:cubicBezTo>
                <a:cubicBezTo>
                  <a:pt x="604991" y="90932"/>
                  <a:pt x="603731" y="90994"/>
                  <a:pt x="602240" y="90994"/>
                </a:cubicBezTo>
                <a:cubicBezTo>
                  <a:pt x="600749" y="90994"/>
                  <a:pt x="599519" y="90932"/>
                  <a:pt x="598558" y="90810"/>
                </a:cubicBezTo>
                <a:cubicBezTo>
                  <a:pt x="597596" y="90685"/>
                  <a:pt x="596852" y="90497"/>
                  <a:pt x="596322" y="90249"/>
                </a:cubicBezTo>
                <a:cubicBezTo>
                  <a:pt x="595793" y="90000"/>
                  <a:pt x="595437" y="89709"/>
                  <a:pt x="595245" y="89364"/>
                </a:cubicBezTo>
                <a:cubicBezTo>
                  <a:pt x="595059" y="89021"/>
                  <a:pt x="595026" y="88601"/>
                  <a:pt x="595155" y="88103"/>
                </a:cubicBezTo>
                <a:lnTo>
                  <a:pt x="605502" y="36266"/>
                </a:lnTo>
                <a:cubicBezTo>
                  <a:pt x="605816" y="34463"/>
                  <a:pt x="606075" y="32754"/>
                  <a:pt x="606298" y="31137"/>
                </a:cubicBezTo>
                <a:cubicBezTo>
                  <a:pt x="606518" y="29520"/>
                  <a:pt x="606626" y="27907"/>
                  <a:pt x="606626" y="26292"/>
                </a:cubicBezTo>
                <a:cubicBezTo>
                  <a:pt x="606626" y="22313"/>
                  <a:pt x="605863" y="19142"/>
                  <a:pt x="604340" y="16779"/>
                </a:cubicBezTo>
                <a:cubicBezTo>
                  <a:pt x="602817" y="14419"/>
                  <a:pt x="600156" y="13237"/>
                  <a:pt x="596366" y="13237"/>
                </a:cubicBezTo>
                <a:cubicBezTo>
                  <a:pt x="593259" y="13237"/>
                  <a:pt x="590043" y="14185"/>
                  <a:pt x="586717" y="16078"/>
                </a:cubicBezTo>
                <a:cubicBezTo>
                  <a:pt x="583387" y="17976"/>
                  <a:pt x="580234" y="20586"/>
                  <a:pt x="577257" y="23912"/>
                </a:cubicBezTo>
                <a:cubicBezTo>
                  <a:pt x="574273" y="27238"/>
                  <a:pt x="571630" y="31184"/>
                  <a:pt x="569330" y="35752"/>
                </a:cubicBezTo>
                <a:cubicBezTo>
                  <a:pt x="567029" y="40320"/>
                  <a:pt x="565351" y="45277"/>
                  <a:pt x="564293" y="50624"/>
                </a:cubicBezTo>
                <a:lnTo>
                  <a:pt x="556834" y="88103"/>
                </a:lnTo>
                <a:cubicBezTo>
                  <a:pt x="556711" y="88601"/>
                  <a:pt x="556495" y="89021"/>
                  <a:pt x="556183" y="89364"/>
                </a:cubicBezTo>
                <a:cubicBezTo>
                  <a:pt x="555873" y="89709"/>
                  <a:pt x="555390" y="90000"/>
                  <a:pt x="554739" y="90249"/>
                </a:cubicBezTo>
                <a:cubicBezTo>
                  <a:pt x="554087" y="90497"/>
                  <a:pt x="553244" y="90685"/>
                  <a:pt x="552219" y="90810"/>
                </a:cubicBezTo>
                <a:cubicBezTo>
                  <a:pt x="551197" y="90932"/>
                  <a:pt x="549933" y="90994"/>
                  <a:pt x="548442" y="90994"/>
                </a:cubicBezTo>
                <a:cubicBezTo>
                  <a:pt x="546952" y="90994"/>
                  <a:pt x="545724" y="90932"/>
                  <a:pt x="544759" y="90810"/>
                </a:cubicBezTo>
                <a:cubicBezTo>
                  <a:pt x="543798" y="90685"/>
                  <a:pt x="543067" y="90497"/>
                  <a:pt x="542571" y="90249"/>
                </a:cubicBezTo>
                <a:cubicBezTo>
                  <a:pt x="542074" y="90000"/>
                  <a:pt x="541731" y="89709"/>
                  <a:pt x="541545" y="89364"/>
                </a:cubicBezTo>
                <a:cubicBezTo>
                  <a:pt x="541357" y="89021"/>
                  <a:pt x="541296" y="88601"/>
                  <a:pt x="541357" y="88103"/>
                </a:cubicBezTo>
                <a:lnTo>
                  <a:pt x="551707" y="36266"/>
                </a:lnTo>
                <a:cubicBezTo>
                  <a:pt x="552143" y="34402"/>
                  <a:pt x="552435" y="32566"/>
                  <a:pt x="552592" y="30766"/>
                </a:cubicBezTo>
                <a:cubicBezTo>
                  <a:pt x="552747" y="28966"/>
                  <a:pt x="552828" y="27285"/>
                  <a:pt x="552828" y="25733"/>
                </a:cubicBezTo>
                <a:cubicBezTo>
                  <a:pt x="552828" y="21942"/>
                  <a:pt x="552049" y="18912"/>
                  <a:pt x="550498" y="16640"/>
                </a:cubicBezTo>
                <a:cubicBezTo>
                  <a:pt x="548943" y="14372"/>
                  <a:pt x="546300" y="13237"/>
                  <a:pt x="542571" y="13237"/>
                </a:cubicBezTo>
                <a:cubicBezTo>
                  <a:pt x="539399" y="13237"/>
                  <a:pt x="536166" y="14185"/>
                  <a:pt x="532876" y="16078"/>
                </a:cubicBezTo>
                <a:cubicBezTo>
                  <a:pt x="529579" y="17976"/>
                  <a:pt x="526443" y="20586"/>
                  <a:pt x="523459" y="23912"/>
                </a:cubicBezTo>
                <a:cubicBezTo>
                  <a:pt x="520474" y="27238"/>
                  <a:pt x="517831" y="31184"/>
                  <a:pt x="515531" y="35752"/>
                </a:cubicBezTo>
                <a:cubicBezTo>
                  <a:pt x="513230" y="40320"/>
                  <a:pt x="511553" y="45277"/>
                  <a:pt x="510498" y="50624"/>
                </a:cubicBezTo>
                <a:lnTo>
                  <a:pt x="503036" y="88103"/>
                </a:lnTo>
                <a:cubicBezTo>
                  <a:pt x="502913" y="88601"/>
                  <a:pt x="502696" y="89021"/>
                  <a:pt x="502384" y="89364"/>
                </a:cubicBezTo>
                <a:cubicBezTo>
                  <a:pt x="502074" y="89709"/>
                  <a:pt x="501610" y="90000"/>
                  <a:pt x="500991" y="90249"/>
                </a:cubicBezTo>
                <a:cubicBezTo>
                  <a:pt x="500368" y="90497"/>
                  <a:pt x="499543" y="90685"/>
                  <a:pt x="498517" y="90810"/>
                </a:cubicBezTo>
                <a:cubicBezTo>
                  <a:pt x="497487" y="90932"/>
                  <a:pt x="496231" y="90994"/>
                  <a:pt x="494742" y="90994"/>
                </a:cubicBezTo>
                <a:cubicBezTo>
                  <a:pt x="493185" y="90994"/>
                  <a:pt x="491926" y="90932"/>
                  <a:pt x="490964" y="90810"/>
                </a:cubicBezTo>
                <a:cubicBezTo>
                  <a:pt x="490003" y="90685"/>
                  <a:pt x="489257" y="90497"/>
                  <a:pt x="488729" y="90249"/>
                </a:cubicBezTo>
                <a:cubicBezTo>
                  <a:pt x="488204" y="90000"/>
                  <a:pt x="487858" y="89709"/>
                  <a:pt x="487707" y="89364"/>
                </a:cubicBezTo>
                <a:cubicBezTo>
                  <a:pt x="487548" y="89021"/>
                  <a:pt x="487530" y="88601"/>
                  <a:pt x="487656" y="88103"/>
                </a:cubicBezTo>
                <a:lnTo>
                  <a:pt x="504529" y="4101"/>
                </a:lnTo>
                <a:cubicBezTo>
                  <a:pt x="504594" y="3665"/>
                  <a:pt x="504763" y="3265"/>
                  <a:pt x="505044" y="2891"/>
                </a:cubicBezTo>
                <a:cubicBezTo>
                  <a:pt x="505322" y="2517"/>
                  <a:pt x="505758" y="2207"/>
                  <a:pt x="506348" y="1959"/>
                </a:cubicBezTo>
                <a:cubicBezTo>
                  <a:pt x="506937" y="1707"/>
                  <a:pt x="507687" y="1538"/>
                  <a:pt x="508587" y="1444"/>
                </a:cubicBezTo>
                <a:cubicBezTo>
                  <a:pt x="509486" y="1350"/>
                  <a:pt x="510559" y="1307"/>
                  <a:pt x="511805" y="1307"/>
                </a:cubicBezTo>
                <a:cubicBezTo>
                  <a:pt x="513112" y="1307"/>
                  <a:pt x="514181" y="1350"/>
                  <a:pt x="515023" y="1444"/>
                </a:cubicBezTo>
                <a:cubicBezTo>
                  <a:pt x="515859" y="1538"/>
                  <a:pt x="516510" y="1707"/>
                  <a:pt x="516978" y="1959"/>
                </a:cubicBezTo>
                <a:cubicBezTo>
                  <a:pt x="517442" y="2207"/>
                  <a:pt x="517737" y="2517"/>
                  <a:pt x="517864" y="2891"/>
                </a:cubicBezTo>
                <a:cubicBezTo>
                  <a:pt x="517986" y="3265"/>
                  <a:pt x="518018" y="3665"/>
                  <a:pt x="517957" y="4101"/>
                </a:cubicBezTo>
                <a:lnTo>
                  <a:pt x="514786" y="20139"/>
                </a:lnTo>
                <a:cubicBezTo>
                  <a:pt x="515714" y="18025"/>
                  <a:pt x="517256" y="15790"/>
                  <a:pt x="519401" y="13425"/>
                </a:cubicBezTo>
                <a:cubicBezTo>
                  <a:pt x="521546" y="11063"/>
                  <a:pt x="524049" y="8889"/>
                  <a:pt x="526907" y="6898"/>
                </a:cubicBezTo>
                <a:cubicBezTo>
                  <a:pt x="529765" y="4911"/>
                  <a:pt x="532887" y="3265"/>
                  <a:pt x="536274" y="1959"/>
                </a:cubicBezTo>
                <a:cubicBezTo>
                  <a:pt x="539665" y="652"/>
                  <a:pt x="543129" y="0"/>
                  <a:pt x="546674" y="0"/>
                </a:cubicBezTo>
                <a:cubicBezTo>
                  <a:pt x="550401" y="0"/>
                  <a:pt x="553605" y="512"/>
                  <a:pt x="556275" y="1538"/>
                </a:cubicBezTo>
                <a:cubicBezTo>
                  <a:pt x="558947" y="2563"/>
                  <a:pt x="561139" y="3960"/>
                  <a:pt x="562849" y="5732"/>
                </a:cubicBezTo>
                <a:cubicBezTo>
                  <a:pt x="564556" y="7506"/>
                  <a:pt x="565816" y="9615"/>
                  <a:pt x="566626" y="12072"/>
                </a:cubicBezTo>
                <a:cubicBezTo>
                  <a:pt x="567432" y="14530"/>
                  <a:pt x="567929" y="17215"/>
                  <a:pt x="568116" y="20139"/>
                </a:cubicBezTo>
                <a:cubicBezTo>
                  <a:pt x="569361" y="17961"/>
                  <a:pt x="571068" y="15692"/>
                  <a:pt x="573246" y="13331"/>
                </a:cubicBezTo>
                <a:cubicBezTo>
                  <a:pt x="575421" y="10965"/>
                  <a:pt x="577936" y="8806"/>
                  <a:pt x="580799" y="6848"/>
                </a:cubicBezTo>
                <a:cubicBezTo>
                  <a:pt x="583654" y="4896"/>
                  <a:pt x="586760" y="3265"/>
                  <a:pt x="590120" y="1959"/>
                </a:cubicBezTo>
                <a:cubicBezTo>
                  <a:pt x="593477" y="652"/>
                  <a:pt x="596895" y="0"/>
                  <a:pt x="600376" y="0"/>
                </a:cubicBezTo>
                <a:cubicBezTo>
                  <a:pt x="604541" y="0"/>
                  <a:pt x="608021" y="587"/>
                  <a:pt x="610819" y="1768"/>
                </a:cubicBezTo>
                <a:cubicBezTo>
                  <a:pt x="613613" y="2953"/>
                  <a:pt x="615884" y="4568"/>
                  <a:pt x="617623" y="6617"/>
                </a:cubicBezTo>
                <a:cubicBezTo>
                  <a:pt x="619363" y="8669"/>
                  <a:pt x="620607" y="11063"/>
                  <a:pt x="621353" y="13795"/>
                </a:cubicBezTo>
                <a:cubicBezTo>
                  <a:pt x="622098" y="16528"/>
                  <a:pt x="622473" y="19512"/>
                  <a:pt x="622473" y="22748"/>
                </a:cubicBezTo>
                <a:cubicBezTo>
                  <a:pt x="622473" y="24923"/>
                  <a:pt x="622350" y="27065"/>
                  <a:pt x="622098" y="29178"/>
                </a:cubicBezTo>
                <a:cubicBezTo>
                  <a:pt x="621845" y="31296"/>
                  <a:pt x="621508" y="33470"/>
                  <a:pt x="621072" y="35709"/>
                </a:cubicBezTo>
                <a:close/>
                <a:moveTo>
                  <a:pt x="720198" y="3542"/>
                </a:moveTo>
                <a:cubicBezTo>
                  <a:pt x="720198" y="4223"/>
                  <a:pt x="720137" y="4925"/>
                  <a:pt x="720014" y="5638"/>
                </a:cubicBezTo>
                <a:cubicBezTo>
                  <a:pt x="719888" y="6350"/>
                  <a:pt x="719672" y="7025"/>
                  <a:pt x="719360" y="7643"/>
                </a:cubicBezTo>
                <a:cubicBezTo>
                  <a:pt x="717308" y="13298"/>
                  <a:pt x="715071" y="19189"/>
                  <a:pt x="712649" y="25313"/>
                </a:cubicBezTo>
                <a:cubicBezTo>
                  <a:pt x="710222" y="31431"/>
                  <a:pt x="707396" y="37836"/>
                  <a:pt x="704163" y="44518"/>
                </a:cubicBezTo>
                <a:cubicBezTo>
                  <a:pt x="700927" y="51199"/>
                  <a:pt x="697154" y="58176"/>
                  <a:pt x="692835" y="65448"/>
                </a:cubicBezTo>
                <a:cubicBezTo>
                  <a:pt x="688514" y="72720"/>
                  <a:pt x="683371" y="80367"/>
                  <a:pt x="677406" y="88385"/>
                </a:cubicBezTo>
                <a:lnTo>
                  <a:pt x="653256" y="121295"/>
                </a:lnTo>
                <a:cubicBezTo>
                  <a:pt x="652882" y="121792"/>
                  <a:pt x="652417" y="122228"/>
                  <a:pt x="651859" y="122602"/>
                </a:cubicBezTo>
                <a:cubicBezTo>
                  <a:pt x="651302" y="122977"/>
                  <a:pt x="650613" y="123301"/>
                  <a:pt x="649807" y="123581"/>
                </a:cubicBezTo>
                <a:cubicBezTo>
                  <a:pt x="649001" y="123858"/>
                  <a:pt x="648021" y="124060"/>
                  <a:pt x="646869" y="124186"/>
                </a:cubicBezTo>
                <a:cubicBezTo>
                  <a:pt x="645718" y="124312"/>
                  <a:pt x="644368" y="124373"/>
                  <a:pt x="642816" y="124373"/>
                </a:cubicBezTo>
                <a:cubicBezTo>
                  <a:pt x="641138" y="124373"/>
                  <a:pt x="639756" y="124294"/>
                  <a:pt x="638669" y="124143"/>
                </a:cubicBezTo>
                <a:cubicBezTo>
                  <a:pt x="637578" y="123984"/>
                  <a:pt x="636754" y="123721"/>
                  <a:pt x="636195" y="123348"/>
                </a:cubicBezTo>
                <a:cubicBezTo>
                  <a:pt x="635638" y="122973"/>
                  <a:pt x="635386" y="122476"/>
                  <a:pt x="635447" y="121857"/>
                </a:cubicBezTo>
                <a:cubicBezTo>
                  <a:pt x="635512" y="121234"/>
                  <a:pt x="635883" y="120485"/>
                  <a:pt x="636566" y="119618"/>
                </a:cubicBezTo>
                <a:lnTo>
                  <a:pt x="659314" y="90436"/>
                </a:lnTo>
                <a:lnTo>
                  <a:pt x="645426" y="8485"/>
                </a:lnTo>
                <a:cubicBezTo>
                  <a:pt x="645296" y="7741"/>
                  <a:pt x="645207" y="7053"/>
                  <a:pt x="645145" y="6434"/>
                </a:cubicBezTo>
                <a:cubicBezTo>
                  <a:pt x="645084" y="5810"/>
                  <a:pt x="645052" y="5285"/>
                  <a:pt x="645052" y="4849"/>
                </a:cubicBezTo>
                <a:cubicBezTo>
                  <a:pt x="645052" y="4166"/>
                  <a:pt x="645160" y="3589"/>
                  <a:pt x="645380" y="3122"/>
                </a:cubicBezTo>
                <a:cubicBezTo>
                  <a:pt x="645596" y="2653"/>
                  <a:pt x="646016" y="2286"/>
                  <a:pt x="646636" y="2002"/>
                </a:cubicBezTo>
                <a:cubicBezTo>
                  <a:pt x="647254" y="1721"/>
                  <a:pt x="648083" y="1538"/>
                  <a:pt x="649105" y="1444"/>
                </a:cubicBezTo>
                <a:cubicBezTo>
                  <a:pt x="650131" y="1350"/>
                  <a:pt x="651395" y="1307"/>
                  <a:pt x="652886" y="1307"/>
                </a:cubicBezTo>
                <a:cubicBezTo>
                  <a:pt x="654563" y="1307"/>
                  <a:pt x="655884" y="1350"/>
                  <a:pt x="656849" y="1444"/>
                </a:cubicBezTo>
                <a:cubicBezTo>
                  <a:pt x="657807" y="1538"/>
                  <a:pt x="658555" y="1692"/>
                  <a:pt x="659085" y="1908"/>
                </a:cubicBezTo>
                <a:cubicBezTo>
                  <a:pt x="659614" y="2127"/>
                  <a:pt x="659981" y="2453"/>
                  <a:pt x="660201" y="2888"/>
                </a:cubicBezTo>
                <a:cubicBezTo>
                  <a:pt x="660421" y="3324"/>
                  <a:pt x="660560" y="3852"/>
                  <a:pt x="660621" y="4476"/>
                </a:cubicBezTo>
                <a:lnTo>
                  <a:pt x="671529" y="72907"/>
                </a:lnTo>
                <a:lnTo>
                  <a:pt x="671717" y="72907"/>
                </a:lnTo>
                <a:cubicBezTo>
                  <a:pt x="675569" y="67497"/>
                  <a:pt x="679050" y="61997"/>
                  <a:pt x="682160" y="56402"/>
                </a:cubicBezTo>
                <a:cubicBezTo>
                  <a:pt x="685267" y="50810"/>
                  <a:pt x="688129" y="45137"/>
                  <a:pt x="690739" y="39392"/>
                </a:cubicBezTo>
                <a:cubicBezTo>
                  <a:pt x="693349" y="33643"/>
                  <a:pt x="695754" y="27828"/>
                  <a:pt x="697964" y="21953"/>
                </a:cubicBezTo>
                <a:cubicBezTo>
                  <a:pt x="700168" y="16081"/>
                  <a:pt x="702234" y="10131"/>
                  <a:pt x="704163" y="4101"/>
                </a:cubicBezTo>
                <a:cubicBezTo>
                  <a:pt x="704286" y="3604"/>
                  <a:pt x="704516" y="3187"/>
                  <a:pt x="704859" y="2844"/>
                </a:cubicBezTo>
                <a:cubicBezTo>
                  <a:pt x="705205" y="2502"/>
                  <a:pt x="705701" y="2207"/>
                  <a:pt x="706353" y="1959"/>
                </a:cubicBezTo>
                <a:cubicBezTo>
                  <a:pt x="707004" y="1707"/>
                  <a:pt x="707889" y="1538"/>
                  <a:pt x="709013" y="1444"/>
                </a:cubicBezTo>
                <a:cubicBezTo>
                  <a:pt x="710130" y="1350"/>
                  <a:pt x="711529" y="1307"/>
                  <a:pt x="713207" y="1307"/>
                </a:cubicBezTo>
                <a:cubicBezTo>
                  <a:pt x="716001" y="1307"/>
                  <a:pt x="717865" y="1491"/>
                  <a:pt x="718801" y="1865"/>
                </a:cubicBezTo>
                <a:cubicBezTo>
                  <a:pt x="719733" y="2239"/>
                  <a:pt x="720198" y="2798"/>
                  <a:pt x="720198" y="3542"/>
                </a:cubicBezTo>
                <a:close/>
                <a:moveTo>
                  <a:pt x="809795" y="30391"/>
                </a:moveTo>
                <a:cubicBezTo>
                  <a:pt x="809795" y="33999"/>
                  <a:pt x="809453" y="38052"/>
                  <a:pt x="808769" y="42559"/>
                </a:cubicBezTo>
                <a:cubicBezTo>
                  <a:pt x="808088" y="47066"/>
                  <a:pt x="807002" y="51617"/>
                  <a:pt x="805511" y="56218"/>
                </a:cubicBezTo>
                <a:cubicBezTo>
                  <a:pt x="804017" y="60819"/>
                  <a:pt x="802105" y="65280"/>
                  <a:pt x="799773" y="69599"/>
                </a:cubicBezTo>
                <a:cubicBezTo>
                  <a:pt x="797439" y="73919"/>
                  <a:pt x="794631" y="77757"/>
                  <a:pt x="791337" y="81115"/>
                </a:cubicBezTo>
                <a:cubicBezTo>
                  <a:pt x="788040" y="84470"/>
                  <a:pt x="784236" y="87160"/>
                  <a:pt x="779915" y="89180"/>
                </a:cubicBezTo>
                <a:cubicBezTo>
                  <a:pt x="775596" y="91199"/>
                  <a:pt x="770702" y="92211"/>
                  <a:pt x="765231" y="92211"/>
                </a:cubicBezTo>
                <a:cubicBezTo>
                  <a:pt x="762437" y="92211"/>
                  <a:pt x="759888" y="91927"/>
                  <a:pt x="757588" y="91368"/>
                </a:cubicBezTo>
                <a:cubicBezTo>
                  <a:pt x="755283" y="90810"/>
                  <a:pt x="753171" y="90033"/>
                  <a:pt x="751248" y="89036"/>
                </a:cubicBezTo>
                <a:cubicBezTo>
                  <a:pt x="749322" y="88042"/>
                  <a:pt x="747547" y="86880"/>
                  <a:pt x="745931" y="85540"/>
                </a:cubicBezTo>
                <a:cubicBezTo>
                  <a:pt x="744318" y="84201"/>
                  <a:pt x="742824" y="82728"/>
                  <a:pt x="741457" y="81115"/>
                </a:cubicBezTo>
                <a:lnTo>
                  <a:pt x="733529" y="121389"/>
                </a:lnTo>
                <a:cubicBezTo>
                  <a:pt x="733406" y="121886"/>
                  <a:pt x="733205" y="122322"/>
                  <a:pt x="732924" y="122696"/>
                </a:cubicBezTo>
                <a:cubicBezTo>
                  <a:pt x="732643" y="123070"/>
                  <a:pt x="732193" y="123379"/>
                  <a:pt x="731571" y="123628"/>
                </a:cubicBezTo>
                <a:cubicBezTo>
                  <a:pt x="730951" y="123876"/>
                  <a:pt x="730127" y="124060"/>
                  <a:pt x="729101" y="124186"/>
                </a:cubicBezTo>
                <a:cubicBezTo>
                  <a:pt x="728075" y="124312"/>
                  <a:pt x="726786" y="124373"/>
                  <a:pt x="725235" y="124373"/>
                </a:cubicBezTo>
                <a:cubicBezTo>
                  <a:pt x="723805" y="124373"/>
                  <a:pt x="722606" y="124312"/>
                  <a:pt x="721646" y="124186"/>
                </a:cubicBezTo>
                <a:cubicBezTo>
                  <a:pt x="720681" y="124060"/>
                  <a:pt x="719917" y="123876"/>
                  <a:pt x="719360" y="123628"/>
                </a:cubicBezTo>
                <a:cubicBezTo>
                  <a:pt x="718801" y="123379"/>
                  <a:pt x="718442" y="123070"/>
                  <a:pt x="718287" y="122696"/>
                </a:cubicBezTo>
                <a:cubicBezTo>
                  <a:pt x="718132" y="122322"/>
                  <a:pt x="718085" y="121886"/>
                  <a:pt x="718150" y="121389"/>
                </a:cubicBezTo>
                <a:lnTo>
                  <a:pt x="741733" y="4101"/>
                </a:lnTo>
                <a:cubicBezTo>
                  <a:pt x="741863" y="3107"/>
                  <a:pt x="742481" y="2394"/>
                  <a:pt x="743598" y="1959"/>
                </a:cubicBezTo>
                <a:cubicBezTo>
                  <a:pt x="744718" y="1523"/>
                  <a:pt x="746582" y="1307"/>
                  <a:pt x="749192" y="1307"/>
                </a:cubicBezTo>
                <a:cubicBezTo>
                  <a:pt x="750499" y="1307"/>
                  <a:pt x="751558" y="1350"/>
                  <a:pt x="752367" y="1444"/>
                </a:cubicBezTo>
                <a:cubicBezTo>
                  <a:pt x="753171" y="1538"/>
                  <a:pt x="753825" y="1692"/>
                  <a:pt x="754326" y="1908"/>
                </a:cubicBezTo>
                <a:cubicBezTo>
                  <a:pt x="754823" y="2127"/>
                  <a:pt x="755130" y="2420"/>
                  <a:pt x="755259" y="2794"/>
                </a:cubicBezTo>
                <a:cubicBezTo>
                  <a:pt x="755381" y="3169"/>
                  <a:pt x="755414" y="3604"/>
                  <a:pt x="755345" y="4101"/>
                </a:cubicBezTo>
                <a:lnTo>
                  <a:pt x="752177" y="20045"/>
                </a:lnTo>
                <a:cubicBezTo>
                  <a:pt x="753048" y="17994"/>
                  <a:pt x="754524" y="15804"/>
                  <a:pt x="756609" y="13471"/>
                </a:cubicBezTo>
                <a:cubicBezTo>
                  <a:pt x="758689" y="11139"/>
                  <a:pt x="761177" y="8964"/>
                  <a:pt x="764068" y="6945"/>
                </a:cubicBezTo>
                <a:cubicBezTo>
                  <a:pt x="766954" y="4925"/>
                  <a:pt x="770174" y="3265"/>
                  <a:pt x="773716" y="1959"/>
                </a:cubicBezTo>
                <a:cubicBezTo>
                  <a:pt x="777258" y="652"/>
                  <a:pt x="780862" y="0"/>
                  <a:pt x="784530" y="0"/>
                </a:cubicBezTo>
                <a:cubicBezTo>
                  <a:pt x="789253" y="0"/>
                  <a:pt x="793217" y="807"/>
                  <a:pt x="796417" y="2423"/>
                </a:cubicBezTo>
                <a:cubicBezTo>
                  <a:pt x="799618" y="4040"/>
                  <a:pt x="802213" y="6203"/>
                  <a:pt x="804204" y="8903"/>
                </a:cubicBezTo>
                <a:cubicBezTo>
                  <a:pt x="806191" y="11607"/>
                  <a:pt x="807621" y="14811"/>
                  <a:pt x="808492" y="18508"/>
                </a:cubicBezTo>
                <a:cubicBezTo>
                  <a:pt x="809360" y="22205"/>
                  <a:pt x="809795" y="26169"/>
                  <a:pt x="809795" y="30391"/>
                </a:cubicBezTo>
                <a:close/>
                <a:moveTo>
                  <a:pt x="793666" y="31417"/>
                </a:moveTo>
                <a:cubicBezTo>
                  <a:pt x="793666" y="28747"/>
                  <a:pt x="793437" y="26292"/>
                  <a:pt x="792969" y="24052"/>
                </a:cubicBezTo>
                <a:cubicBezTo>
                  <a:pt x="792501" y="21816"/>
                  <a:pt x="791755" y="19887"/>
                  <a:pt x="790729" y="18270"/>
                </a:cubicBezTo>
                <a:cubicBezTo>
                  <a:pt x="789704" y="16658"/>
                  <a:pt x="788368" y="15412"/>
                  <a:pt x="786722" y="14540"/>
                </a:cubicBezTo>
                <a:cubicBezTo>
                  <a:pt x="785077" y="13673"/>
                  <a:pt x="783036" y="13237"/>
                  <a:pt x="780613" y="13237"/>
                </a:cubicBezTo>
                <a:cubicBezTo>
                  <a:pt x="777254" y="13237"/>
                  <a:pt x="773838" y="14170"/>
                  <a:pt x="770357" y="16031"/>
                </a:cubicBezTo>
                <a:cubicBezTo>
                  <a:pt x="766876" y="17900"/>
                  <a:pt x="763646" y="20509"/>
                  <a:pt x="760662" y="23865"/>
                </a:cubicBezTo>
                <a:cubicBezTo>
                  <a:pt x="757678" y="27224"/>
                  <a:pt x="755021" y="31184"/>
                  <a:pt x="752692" y="35752"/>
                </a:cubicBezTo>
                <a:cubicBezTo>
                  <a:pt x="750359" y="40320"/>
                  <a:pt x="748666" y="45306"/>
                  <a:pt x="747609" y="50718"/>
                </a:cubicBezTo>
                <a:lnTo>
                  <a:pt x="744534" y="66104"/>
                </a:lnTo>
                <a:cubicBezTo>
                  <a:pt x="747454" y="70456"/>
                  <a:pt x="750593" y="73700"/>
                  <a:pt x="753952" y="75845"/>
                </a:cubicBezTo>
                <a:cubicBezTo>
                  <a:pt x="757308" y="77987"/>
                  <a:pt x="761097" y="79060"/>
                  <a:pt x="765324" y="79060"/>
                </a:cubicBezTo>
                <a:cubicBezTo>
                  <a:pt x="768618" y="79060"/>
                  <a:pt x="771620" y="78282"/>
                  <a:pt x="774321" y="76727"/>
                </a:cubicBezTo>
                <a:cubicBezTo>
                  <a:pt x="777024" y="75172"/>
                  <a:pt x="779418" y="73091"/>
                  <a:pt x="781498" y="70481"/>
                </a:cubicBezTo>
                <a:cubicBezTo>
                  <a:pt x="783580" y="67872"/>
                  <a:pt x="785387" y="64923"/>
                  <a:pt x="786910" y="61626"/>
                </a:cubicBezTo>
                <a:cubicBezTo>
                  <a:pt x="788433" y="58331"/>
                  <a:pt x="789704" y="54911"/>
                  <a:pt x="790729" y="51369"/>
                </a:cubicBezTo>
                <a:cubicBezTo>
                  <a:pt x="791755" y="47826"/>
                  <a:pt x="792501" y="44313"/>
                  <a:pt x="792969" y="40832"/>
                </a:cubicBezTo>
                <a:cubicBezTo>
                  <a:pt x="793437" y="37351"/>
                  <a:pt x="793666" y="34211"/>
                  <a:pt x="793666" y="31417"/>
                </a:cubicBezTo>
                <a:close/>
                <a:moveTo>
                  <a:pt x="920913" y="88103"/>
                </a:moveTo>
                <a:cubicBezTo>
                  <a:pt x="920790" y="88601"/>
                  <a:pt x="920589" y="89021"/>
                  <a:pt x="920308" y="89364"/>
                </a:cubicBezTo>
                <a:cubicBezTo>
                  <a:pt x="920028" y="89709"/>
                  <a:pt x="919559" y="90000"/>
                  <a:pt x="918908" y="90249"/>
                </a:cubicBezTo>
                <a:cubicBezTo>
                  <a:pt x="918256" y="90497"/>
                  <a:pt x="917417" y="90685"/>
                  <a:pt x="916391" y="90810"/>
                </a:cubicBezTo>
                <a:cubicBezTo>
                  <a:pt x="915365" y="90932"/>
                  <a:pt x="914108" y="90994"/>
                  <a:pt x="912614" y="90994"/>
                </a:cubicBezTo>
                <a:cubicBezTo>
                  <a:pt x="911124" y="90994"/>
                  <a:pt x="909893" y="90932"/>
                  <a:pt x="908935" y="90810"/>
                </a:cubicBezTo>
                <a:cubicBezTo>
                  <a:pt x="907970" y="90685"/>
                  <a:pt x="907207" y="90497"/>
                  <a:pt x="906649" y="90249"/>
                </a:cubicBezTo>
                <a:cubicBezTo>
                  <a:pt x="906088" y="90000"/>
                  <a:pt x="905731" y="89709"/>
                  <a:pt x="905576" y="89364"/>
                </a:cubicBezTo>
                <a:cubicBezTo>
                  <a:pt x="905419" y="89021"/>
                  <a:pt x="905404" y="88601"/>
                  <a:pt x="905529" y="88103"/>
                </a:cubicBezTo>
                <a:lnTo>
                  <a:pt x="922220" y="4194"/>
                </a:lnTo>
                <a:cubicBezTo>
                  <a:pt x="922281" y="3697"/>
                  <a:pt x="922482" y="3279"/>
                  <a:pt x="922824" y="2938"/>
                </a:cubicBezTo>
                <a:cubicBezTo>
                  <a:pt x="923166" y="2592"/>
                  <a:pt x="923648" y="2286"/>
                  <a:pt x="924272" y="2002"/>
                </a:cubicBezTo>
                <a:cubicBezTo>
                  <a:pt x="924890" y="1721"/>
                  <a:pt x="925714" y="1538"/>
                  <a:pt x="926741" y="1444"/>
                </a:cubicBezTo>
                <a:cubicBezTo>
                  <a:pt x="927767" y="1350"/>
                  <a:pt x="929023" y="1307"/>
                  <a:pt x="930514" y="1307"/>
                </a:cubicBezTo>
                <a:cubicBezTo>
                  <a:pt x="932007" y="1307"/>
                  <a:pt x="933236" y="1350"/>
                  <a:pt x="934201" y="1444"/>
                </a:cubicBezTo>
                <a:cubicBezTo>
                  <a:pt x="935161" y="1538"/>
                  <a:pt x="935910" y="1721"/>
                  <a:pt x="936436" y="2002"/>
                </a:cubicBezTo>
                <a:cubicBezTo>
                  <a:pt x="936966" y="2286"/>
                  <a:pt x="937325" y="2592"/>
                  <a:pt x="937512" y="2938"/>
                </a:cubicBezTo>
                <a:cubicBezTo>
                  <a:pt x="937696" y="3279"/>
                  <a:pt x="937761" y="3697"/>
                  <a:pt x="937692" y="4194"/>
                </a:cubicBezTo>
                <a:close/>
                <a:moveTo>
                  <a:pt x="895461" y="55661"/>
                </a:moveTo>
                <a:cubicBezTo>
                  <a:pt x="895461" y="61690"/>
                  <a:pt x="894388" y="66971"/>
                  <a:pt x="892246" y="71508"/>
                </a:cubicBezTo>
                <a:cubicBezTo>
                  <a:pt x="890096" y="76043"/>
                  <a:pt x="887177" y="79837"/>
                  <a:pt x="883479" y="82883"/>
                </a:cubicBezTo>
                <a:cubicBezTo>
                  <a:pt x="879782" y="85928"/>
                  <a:pt x="875459" y="88226"/>
                  <a:pt x="870523" y="89780"/>
                </a:cubicBezTo>
                <a:cubicBezTo>
                  <a:pt x="865580" y="91336"/>
                  <a:pt x="860278" y="92113"/>
                  <a:pt x="854623" y="92113"/>
                </a:cubicBezTo>
                <a:cubicBezTo>
                  <a:pt x="848783" y="92113"/>
                  <a:pt x="843872" y="91303"/>
                  <a:pt x="839895" y="89688"/>
                </a:cubicBezTo>
                <a:cubicBezTo>
                  <a:pt x="835913" y="88075"/>
                  <a:pt x="832824" y="85836"/>
                  <a:pt x="830617" y="82977"/>
                </a:cubicBezTo>
                <a:cubicBezTo>
                  <a:pt x="828407" y="80118"/>
                  <a:pt x="827028" y="76684"/>
                  <a:pt x="826471" y="72677"/>
                </a:cubicBezTo>
                <a:cubicBezTo>
                  <a:pt x="825912" y="68667"/>
                  <a:pt x="826128" y="64206"/>
                  <a:pt x="827122" y="59297"/>
                </a:cubicBezTo>
                <a:lnTo>
                  <a:pt x="838120" y="4194"/>
                </a:lnTo>
                <a:cubicBezTo>
                  <a:pt x="838185" y="3697"/>
                  <a:pt x="838372" y="3279"/>
                  <a:pt x="838681" y="2938"/>
                </a:cubicBezTo>
                <a:cubicBezTo>
                  <a:pt x="838991" y="2592"/>
                  <a:pt x="839473" y="2286"/>
                  <a:pt x="840126" y="2002"/>
                </a:cubicBezTo>
                <a:cubicBezTo>
                  <a:pt x="840777" y="1721"/>
                  <a:pt x="841615" y="1538"/>
                  <a:pt x="842641" y="1444"/>
                </a:cubicBezTo>
                <a:cubicBezTo>
                  <a:pt x="843668" y="1350"/>
                  <a:pt x="844928" y="1307"/>
                  <a:pt x="846421" y="1307"/>
                </a:cubicBezTo>
                <a:cubicBezTo>
                  <a:pt x="847912" y="1307"/>
                  <a:pt x="849140" y="1350"/>
                  <a:pt x="850100" y="1444"/>
                </a:cubicBezTo>
                <a:cubicBezTo>
                  <a:pt x="851065" y="1538"/>
                  <a:pt x="851815" y="1721"/>
                  <a:pt x="852340" y="2002"/>
                </a:cubicBezTo>
                <a:cubicBezTo>
                  <a:pt x="852869" y="2286"/>
                  <a:pt x="853208" y="2592"/>
                  <a:pt x="853365" y="2938"/>
                </a:cubicBezTo>
                <a:cubicBezTo>
                  <a:pt x="853520" y="3279"/>
                  <a:pt x="853567" y="3697"/>
                  <a:pt x="853506" y="4194"/>
                </a:cubicBezTo>
                <a:lnTo>
                  <a:pt x="847631" y="34125"/>
                </a:lnTo>
                <a:cubicBezTo>
                  <a:pt x="850119" y="33376"/>
                  <a:pt x="852841" y="32803"/>
                  <a:pt x="855792" y="32397"/>
                </a:cubicBezTo>
                <a:cubicBezTo>
                  <a:pt x="858741" y="31994"/>
                  <a:pt x="861771" y="31792"/>
                  <a:pt x="864879" y="31792"/>
                </a:cubicBezTo>
                <a:cubicBezTo>
                  <a:pt x="869789" y="31792"/>
                  <a:pt x="874141" y="32367"/>
                  <a:pt x="877932" y="33517"/>
                </a:cubicBezTo>
                <a:cubicBezTo>
                  <a:pt x="881719" y="34669"/>
                  <a:pt x="884910" y="36266"/>
                  <a:pt x="887486" y="38319"/>
                </a:cubicBezTo>
                <a:cubicBezTo>
                  <a:pt x="890068" y="40371"/>
                  <a:pt x="892041" y="42855"/>
                  <a:pt x="893408" y="45775"/>
                </a:cubicBezTo>
                <a:cubicBezTo>
                  <a:pt x="894780" y="48697"/>
                  <a:pt x="895461" y="51991"/>
                  <a:pt x="895461" y="55661"/>
                </a:cubicBezTo>
                <a:close/>
                <a:moveTo>
                  <a:pt x="879704" y="57431"/>
                </a:moveTo>
                <a:cubicBezTo>
                  <a:pt x="879704" y="55253"/>
                  <a:pt x="879315" y="53341"/>
                  <a:pt x="878541" y="51697"/>
                </a:cubicBezTo>
                <a:cubicBezTo>
                  <a:pt x="877763" y="50051"/>
                  <a:pt x="876629" y="48651"/>
                  <a:pt x="875134" y="47502"/>
                </a:cubicBezTo>
                <a:cubicBezTo>
                  <a:pt x="873645" y="46354"/>
                  <a:pt x="871808" y="45483"/>
                  <a:pt x="869634" y="44892"/>
                </a:cubicBezTo>
                <a:cubicBezTo>
                  <a:pt x="867456" y="44302"/>
                  <a:pt x="865001" y="44003"/>
                  <a:pt x="862268" y="44003"/>
                </a:cubicBezTo>
                <a:cubicBezTo>
                  <a:pt x="859039" y="44003"/>
                  <a:pt x="856008" y="44237"/>
                  <a:pt x="853182" y="44702"/>
                </a:cubicBezTo>
                <a:cubicBezTo>
                  <a:pt x="850353" y="45169"/>
                  <a:pt x="847659" y="45810"/>
                  <a:pt x="845114" y="46613"/>
                </a:cubicBezTo>
                <a:lnTo>
                  <a:pt x="842411" y="59483"/>
                </a:lnTo>
                <a:cubicBezTo>
                  <a:pt x="841043" y="66320"/>
                  <a:pt x="841586" y="71431"/>
                  <a:pt x="844042" y="74820"/>
                </a:cubicBezTo>
                <a:cubicBezTo>
                  <a:pt x="846497" y="78207"/>
                  <a:pt x="850583" y="79898"/>
                  <a:pt x="856300" y="79898"/>
                </a:cubicBezTo>
                <a:cubicBezTo>
                  <a:pt x="859658" y="79898"/>
                  <a:pt x="862766" y="79388"/>
                  <a:pt x="865627" y="78362"/>
                </a:cubicBezTo>
                <a:cubicBezTo>
                  <a:pt x="868482" y="77336"/>
                  <a:pt x="870955" y="75845"/>
                  <a:pt x="873040" y="73886"/>
                </a:cubicBezTo>
                <a:cubicBezTo>
                  <a:pt x="875120" y="71928"/>
                  <a:pt x="876751" y="69563"/>
                  <a:pt x="877936" y="66802"/>
                </a:cubicBezTo>
                <a:cubicBezTo>
                  <a:pt x="879117" y="64037"/>
                  <a:pt x="879704" y="60912"/>
                  <a:pt x="879704" y="5743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113293" y="6894549"/>
            <a:ext cx="274669" cy="131648"/>
          </a:xfrm>
          <a:custGeom>
            <a:avLst/>
            <a:gdLst/>
            <a:ahLst/>
            <a:cxnLst/>
            <a:rect l="l" t="t" r="r" b="b"/>
            <a:pathLst>
              <a:path w="274669" h="131648">
                <a:moveTo>
                  <a:pt x="85587" y="49413"/>
                </a:moveTo>
                <a:cubicBezTo>
                  <a:pt x="85587" y="51587"/>
                  <a:pt x="85493" y="54413"/>
                  <a:pt x="85309" y="57894"/>
                </a:cubicBezTo>
                <a:cubicBezTo>
                  <a:pt x="85118" y="61375"/>
                  <a:pt x="84683" y="65246"/>
                  <a:pt x="84002" y="69501"/>
                </a:cubicBezTo>
                <a:cubicBezTo>
                  <a:pt x="83319" y="73763"/>
                  <a:pt x="82401" y="78267"/>
                  <a:pt x="81252" y="83022"/>
                </a:cubicBezTo>
                <a:cubicBezTo>
                  <a:pt x="80100" y="87775"/>
                  <a:pt x="78578" y="92455"/>
                  <a:pt x="76683" y="97056"/>
                </a:cubicBezTo>
                <a:cubicBezTo>
                  <a:pt x="74787" y="101652"/>
                  <a:pt x="72472" y="106037"/>
                  <a:pt x="69739" y="110199"/>
                </a:cubicBezTo>
                <a:cubicBezTo>
                  <a:pt x="67003" y="114365"/>
                  <a:pt x="63771" y="118046"/>
                  <a:pt x="60041" y="121244"/>
                </a:cubicBezTo>
                <a:cubicBezTo>
                  <a:pt x="56315" y="124447"/>
                  <a:pt x="51977" y="126982"/>
                  <a:pt x="47033" y="128846"/>
                </a:cubicBezTo>
                <a:cubicBezTo>
                  <a:pt x="42091" y="130712"/>
                  <a:pt x="36515" y="131648"/>
                  <a:pt x="30301" y="131648"/>
                </a:cubicBezTo>
                <a:cubicBezTo>
                  <a:pt x="24707" y="131648"/>
                  <a:pt x="19980" y="130885"/>
                  <a:pt x="16128" y="129362"/>
                </a:cubicBezTo>
                <a:cubicBezTo>
                  <a:pt x="12272" y="127839"/>
                  <a:pt x="9151" y="125675"/>
                  <a:pt x="6757" y="122879"/>
                </a:cubicBezTo>
                <a:cubicBezTo>
                  <a:pt x="4363" y="120085"/>
                  <a:pt x="2638" y="116773"/>
                  <a:pt x="1584" y="112950"/>
                </a:cubicBezTo>
                <a:cubicBezTo>
                  <a:pt x="526" y="109130"/>
                  <a:pt x="0" y="104885"/>
                  <a:pt x="0" y="100223"/>
                </a:cubicBezTo>
                <a:cubicBezTo>
                  <a:pt x="0" y="96310"/>
                  <a:pt x="371" y="92098"/>
                  <a:pt x="1115" y="87591"/>
                </a:cubicBezTo>
                <a:cubicBezTo>
                  <a:pt x="1861" y="83083"/>
                  <a:pt x="3013" y="78591"/>
                  <a:pt x="4569" y="74116"/>
                </a:cubicBezTo>
                <a:cubicBezTo>
                  <a:pt x="6120" y="69642"/>
                  <a:pt x="8111" y="65339"/>
                  <a:pt x="10534" y="61206"/>
                </a:cubicBezTo>
                <a:cubicBezTo>
                  <a:pt x="12960" y="57074"/>
                  <a:pt x="15879" y="53424"/>
                  <a:pt x="19296" y="50249"/>
                </a:cubicBezTo>
                <a:cubicBezTo>
                  <a:pt x="22716" y="47080"/>
                  <a:pt x="26630" y="44549"/>
                  <a:pt x="31043" y="42652"/>
                </a:cubicBezTo>
                <a:cubicBezTo>
                  <a:pt x="35456" y="40758"/>
                  <a:pt x="40432" y="39808"/>
                  <a:pt x="45964" y="39808"/>
                </a:cubicBezTo>
                <a:cubicBezTo>
                  <a:pt x="49194" y="39808"/>
                  <a:pt x="52147" y="40200"/>
                  <a:pt x="54817" y="40975"/>
                </a:cubicBezTo>
                <a:cubicBezTo>
                  <a:pt x="57488" y="41749"/>
                  <a:pt x="59854" y="42822"/>
                  <a:pt x="61905" y="44190"/>
                </a:cubicBezTo>
                <a:cubicBezTo>
                  <a:pt x="63954" y="45557"/>
                  <a:pt x="65696" y="47188"/>
                  <a:pt x="67129" y="49085"/>
                </a:cubicBezTo>
                <a:cubicBezTo>
                  <a:pt x="68559" y="50983"/>
                  <a:pt x="69646" y="53078"/>
                  <a:pt x="70391" y="55382"/>
                </a:cubicBezTo>
                <a:cubicBezTo>
                  <a:pt x="70513" y="54759"/>
                  <a:pt x="70574" y="54057"/>
                  <a:pt x="70574" y="53279"/>
                </a:cubicBezTo>
                <a:cubicBezTo>
                  <a:pt x="70574" y="52506"/>
                  <a:pt x="70574" y="51432"/>
                  <a:pt x="70574" y="50065"/>
                </a:cubicBezTo>
                <a:cubicBezTo>
                  <a:pt x="70574" y="45093"/>
                  <a:pt x="70045" y="40385"/>
                  <a:pt x="68991" y="35938"/>
                </a:cubicBezTo>
                <a:cubicBezTo>
                  <a:pt x="67931" y="31496"/>
                  <a:pt x="66165" y="27611"/>
                  <a:pt x="63677" y="24285"/>
                </a:cubicBezTo>
                <a:cubicBezTo>
                  <a:pt x="61189" y="20959"/>
                  <a:pt x="57880" y="18316"/>
                  <a:pt x="53748" y="16358"/>
                </a:cubicBezTo>
                <a:cubicBezTo>
                  <a:pt x="49615" y="14399"/>
                  <a:pt x="44441" y="13420"/>
                  <a:pt x="38221" y="13420"/>
                </a:cubicBezTo>
                <a:cubicBezTo>
                  <a:pt x="36360" y="13420"/>
                  <a:pt x="35150" y="13204"/>
                  <a:pt x="34593" y="12768"/>
                </a:cubicBezTo>
                <a:cubicBezTo>
                  <a:pt x="34031" y="12333"/>
                  <a:pt x="33749" y="11620"/>
                  <a:pt x="33749" y="10626"/>
                </a:cubicBezTo>
                <a:cubicBezTo>
                  <a:pt x="33749" y="10314"/>
                  <a:pt x="33782" y="9910"/>
                  <a:pt x="33843" y="9413"/>
                </a:cubicBezTo>
                <a:cubicBezTo>
                  <a:pt x="33904" y="8917"/>
                  <a:pt x="33998" y="8355"/>
                  <a:pt x="34124" y="7735"/>
                </a:cubicBezTo>
                <a:cubicBezTo>
                  <a:pt x="34247" y="7113"/>
                  <a:pt x="34387" y="6458"/>
                  <a:pt x="34545" y="5777"/>
                </a:cubicBezTo>
                <a:cubicBezTo>
                  <a:pt x="34697" y="5094"/>
                  <a:pt x="34869" y="4439"/>
                  <a:pt x="35056" y="3819"/>
                </a:cubicBezTo>
                <a:cubicBezTo>
                  <a:pt x="35240" y="3196"/>
                  <a:pt x="35456" y="2638"/>
                  <a:pt x="35709" y="2141"/>
                </a:cubicBezTo>
                <a:cubicBezTo>
                  <a:pt x="35957" y="1645"/>
                  <a:pt x="36202" y="1274"/>
                  <a:pt x="36453" y="1022"/>
                </a:cubicBezTo>
                <a:cubicBezTo>
                  <a:pt x="36763" y="651"/>
                  <a:pt x="37277" y="389"/>
                  <a:pt x="37991" y="230"/>
                </a:cubicBezTo>
                <a:cubicBezTo>
                  <a:pt x="38704" y="75"/>
                  <a:pt x="39744" y="0"/>
                  <a:pt x="41111" y="0"/>
                </a:cubicBezTo>
                <a:cubicBezTo>
                  <a:pt x="47887" y="0"/>
                  <a:pt x="54029" y="914"/>
                  <a:pt x="59529" y="2746"/>
                </a:cubicBezTo>
                <a:cubicBezTo>
                  <a:pt x="65031" y="4582"/>
                  <a:pt x="69707" y="7488"/>
                  <a:pt x="73562" y="11462"/>
                </a:cubicBezTo>
                <a:cubicBezTo>
                  <a:pt x="77415" y="15439"/>
                  <a:pt x="80381" y="20552"/>
                  <a:pt x="82465" y="26802"/>
                </a:cubicBezTo>
                <a:cubicBezTo>
                  <a:pt x="84545" y="33050"/>
                  <a:pt x="85587" y="40589"/>
                  <a:pt x="85587" y="49413"/>
                </a:cubicBezTo>
                <a:close/>
                <a:moveTo>
                  <a:pt x="64609" y="78782"/>
                </a:moveTo>
                <a:cubicBezTo>
                  <a:pt x="64609" y="70639"/>
                  <a:pt x="63039" y="64281"/>
                  <a:pt x="59904" y="59713"/>
                </a:cubicBezTo>
                <a:cubicBezTo>
                  <a:pt x="56762" y="55145"/>
                  <a:pt x="52239" y="52862"/>
                  <a:pt x="46332" y="52862"/>
                </a:cubicBezTo>
                <a:cubicBezTo>
                  <a:pt x="42357" y="52862"/>
                  <a:pt x="38862" y="53683"/>
                  <a:pt x="35848" y="55331"/>
                </a:cubicBezTo>
                <a:cubicBezTo>
                  <a:pt x="32832" y="56977"/>
                  <a:pt x="30207" y="59140"/>
                  <a:pt x="27968" y="61811"/>
                </a:cubicBezTo>
                <a:cubicBezTo>
                  <a:pt x="25729" y="64483"/>
                  <a:pt x="23865" y="67481"/>
                  <a:pt x="22374" y="70807"/>
                </a:cubicBezTo>
                <a:cubicBezTo>
                  <a:pt x="20883" y="74134"/>
                  <a:pt x="19670" y="77489"/>
                  <a:pt x="18738" y="80877"/>
                </a:cubicBezTo>
                <a:cubicBezTo>
                  <a:pt x="17806" y="84268"/>
                  <a:pt x="17139" y="87530"/>
                  <a:pt x="16733" y="90665"/>
                </a:cubicBezTo>
                <a:cubicBezTo>
                  <a:pt x="16330" y="93808"/>
                  <a:pt x="16128" y="96465"/>
                  <a:pt x="16128" y="98640"/>
                </a:cubicBezTo>
                <a:cubicBezTo>
                  <a:pt x="16128" y="104979"/>
                  <a:pt x="17435" y="109889"/>
                  <a:pt x="20045" y="113370"/>
                </a:cubicBezTo>
                <a:cubicBezTo>
                  <a:pt x="22655" y="116851"/>
                  <a:pt x="26726" y="118594"/>
                  <a:pt x="32260" y="118594"/>
                </a:cubicBezTo>
                <a:cubicBezTo>
                  <a:pt x="35986" y="118594"/>
                  <a:pt x="39373" y="117942"/>
                  <a:pt x="42418" y="116635"/>
                </a:cubicBezTo>
                <a:cubicBezTo>
                  <a:pt x="45464" y="115329"/>
                  <a:pt x="48201" y="113619"/>
                  <a:pt x="50622" y="111502"/>
                </a:cubicBezTo>
                <a:cubicBezTo>
                  <a:pt x="53049" y="109389"/>
                  <a:pt x="55130" y="106966"/>
                  <a:pt x="56872" y="104234"/>
                </a:cubicBezTo>
                <a:cubicBezTo>
                  <a:pt x="58612" y="101498"/>
                  <a:pt x="60059" y="98654"/>
                  <a:pt x="61207" y="95702"/>
                </a:cubicBezTo>
                <a:cubicBezTo>
                  <a:pt x="62356" y="92753"/>
                  <a:pt x="63212" y="89816"/>
                  <a:pt x="63771" y="86892"/>
                </a:cubicBezTo>
                <a:cubicBezTo>
                  <a:pt x="64329" y="83970"/>
                  <a:pt x="64609" y="81270"/>
                  <a:pt x="64609" y="78782"/>
                </a:cubicBezTo>
                <a:close/>
                <a:moveTo>
                  <a:pt x="167911" y="127540"/>
                </a:moveTo>
                <a:cubicBezTo>
                  <a:pt x="167850" y="127975"/>
                  <a:pt x="167648" y="128383"/>
                  <a:pt x="167306" y="128754"/>
                </a:cubicBezTo>
                <a:cubicBezTo>
                  <a:pt x="166965" y="129127"/>
                  <a:pt x="166468" y="129423"/>
                  <a:pt x="165815" y="129639"/>
                </a:cubicBezTo>
                <a:cubicBezTo>
                  <a:pt x="165164" y="129859"/>
                  <a:pt x="164339" y="130042"/>
                  <a:pt x="163343" y="130200"/>
                </a:cubicBezTo>
                <a:cubicBezTo>
                  <a:pt x="162350" y="130355"/>
                  <a:pt x="161107" y="130431"/>
                  <a:pt x="159616" y="130431"/>
                </a:cubicBezTo>
                <a:cubicBezTo>
                  <a:pt x="158123" y="130431"/>
                  <a:pt x="156899" y="130355"/>
                  <a:pt x="155933" y="130200"/>
                </a:cubicBezTo>
                <a:cubicBezTo>
                  <a:pt x="154969" y="130042"/>
                  <a:pt x="154228" y="129859"/>
                  <a:pt x="153698" y="129639"/>
                </a:cubicBezTo>
                <a:cubicBezTo>
                  <a:pt x="153169" y="129423"/>
                  <a:pt x="152813" y="129127"/>
                  <a:pt x="152625" y="128754"/>
                </a:cubicBezTo>
                <a:cubicBezTo>
                  <a:pt x="152438" y="128383"/>
                  <a:pt x="152405" y="127975"/>
                  <a:pt x="152532" y="127540"/>
                </a:cubicBezTo>
                <a:lnTo>
                  <a:pt x="167077" y="54258"/>
                </a:lnTo>
                <a:lnTo>
                  <a:pt x="164926" y="54258"/>
                </a:lnTo>
                <a:cubicBezTo>
                  <a:pt x="159026" y="54258"/>
                  <a:pt x="153961" y="54986"/>
                  <a:pt x="149735" y="56448"/>
                </a:cubicBezTo>
                <a:cubicBezTo>
                  <a:pt x="145504" y="57909"/>
                  <a:pt x="141887" y="60166"/>
                  <a:pt x="138870" y="63212"/>
                </a:cubicBezTo>
                <a:cubicBezTo>
                  <a:pt x="135857" y="66257"/>
                  <a:pt x="133322" y="70174"/>
                  <a:pt x="131274" y="74959"/>
                </a:cubicBezTo>
                <a:cubicBezTo>
                  <a:pt x="129221" y="79739"/>
                  <a:pt x="127448" y="85399"/>
                  <a:pt x="125957" y="91925"/>
                </a:cubicBezTo>
                <a:cubicBezTo>
                  <a:pt x="124589" y="97955"/>
                  <a:pt x="123209" y="103114"/>
                  <a:pt x="121810" y="107401"/>
                </a:cubicBezTo>
                <a:cubicBezTo>
                  <a:pt x="120409" y="111693"/>
                  <a:pt x="118951" y="115311"/>
                  <a:pt x="117428" y="118266"/>
                </a:cubicBezTo>
                <a:cubicBezTo>
                  <a:pt x="115906" y="121219"/>
                  <a:pt x="114242" y="123580"/>
                  <a:pt x="112442" y="125351"/>
                </a:cubicBezTo>
                <a:cubicBezTo>
                  <a:pt x="110635" y="127119"/>
                  <a:pt x="108634" y="128473"/>
                  <a:pt x="106426" y="129405"/>
                </a:cubicBezTo>
                <a:cubicBezTo>
                  <a:pt x="104216" y="130341"/>
                  <a:pt x="101761" y="130946"/>
                  <a:pt x="99062" y="131226"/>
                </a:cubicBezTo>
                <a:cubicBezTo>
                  <a:pt x="96358" y="131507"/>
                  <a:pt x="93359" y="131648"/>
                  <a:pt x="90061" y="131648"/>
                </a:cubicBezTo>
                <a:cubicBezTo>
                  <a:pt x="88754" y="131648"/>
                  <a:pt x="87854" y="131399"/>
                  <a:pt x="87353" y="130903"/>
                </a:cubicBezTo>
                <a:cubicBezTo>
                  <a:pt x="86857" y="130406"/>
                  <a:pt x="86612" y="129596"/>
                  <a:pt x="86612" y="128473"/>
                </a:cubicBezTo>
                <a:cubicBezTo>
                  <a:pt x="86612" y="128163"/>
                  <a:pt x="86641" y="127681"/>
                  <a:pt x="86702" y="127029"/>
                </a:cubicBezTo>
                <a:cubicBezTo>
                  <a:pt x="86771" y="126378"/>
                  <a:pt x="86879" y="125628"/>
                  <a:pt x="87029" y="124790"/>
                </a:cubicBezTo>
                <a:cubicBezTo>
                  <a:pt x="87188" y="123951"/>
                  <a:pt x="87390" y="123079"/>
                  <a:pt x="87638" y="122180"/>
                </a:cubicBezTo>
                <a:cubicBezTo>
                  <a:pt x="87887" y="121280"/>
                  <a:pt x="88211" y="120456"/>
                  <a:pt x="88617" y="119710"/>
                </a:cubicBezTo>
                <a:cubicBezTo>
                  <a:pt x="89021" y="118968"/>
                  <a:pt x="89470" y="118374"/>
                  <a:pt x="89967" y="117938"/>
                </a:cubicBezTo>
                <a:cubicBezTo>
                  <a:pt x="90468" y="117503"/>
                  <a:pt x="91091" y="117287"/>
                  <a:pt x="91837" y="117287"/>
                </a:cubicBezTo>
                <a:cubicBezTo>
                  <a:pt x="94569" y="117287"/>
                  <a:pt x="96854" y="117002"/>
                  <a:pt x="98691" y="116445"/>
                </a:cubicBezTo>
                <a:cubicBezTo>
                  <a:pt x="100520" y="115887"/>
                  <a:pt x="102150" y="114630"/>
                  <a:pt x="103583" y="112672"/>
                </a:cubicBezTo>
                <a:cubicBezTo>
                  <a:pt x="105012" y="110713"/>
                  <a:pt x="106330" y="107837"/>
                  <a:pt x="107546" y="104047"/>
                </a:cubicBezTo>
                <a:cubicBezTo>
                  <a:pt x="108756" y="100259"/>
                  <a:pt x="110109" y="95125"/>
                  <a:pt x="111600" y="88660"/>
                </a:cubicBezTo>
                <a:cubicBezTo>
                  <a:pt x="113216" y="81514"/>
                  <a:pt x="115315" y="75020"/>
                  <a:pt x="117897" y="69173"/>
                </a:cubicBezTo>
                <a:cubicBezTo>
                  <a:pt x="120474" y="63335"/>
                  <a:pt x="123923" y="58316"/>
                  <a:pt x="128242" y="54118"/>
                </a:cubicBezTo>
                <a:cubicBezTo>
                  <a:pt x="132563" y="49924"/>
                  <a:pt x="137969" y="46695"/>
                  <a:pt x="144464" y="44423"/>
                </a:cubicBezTo>
                <a:cubicBezTo>
                  <a:pt x="150963" y="42155"/>
                  <a:pt x="158868" y="41021"/>
                  <a:pt x="168192" y="41021"/>
                </a:cubicBezTo>
                <a:cubicBezTo>
                  <a:pt x="170122" y="41021"/>
                  <a:pt x="172173" y="41036"/>
                  <a:pt x="174351" y="41068"/>
                </a:cubicBezTo>
                <a:cubicBezTo>
                  <a:pt x="176527" y="41097"/>
                  <a:pt x="178574" y="41176"/>
                  <a:pt x="180500" y="41302"/>
                </a:cubicBezTo>
                <a:cubicBezTo>
                  <a:pt x="181991" y="41425"/>
                  <a:pt x="183067" y="41907"/>
                  <a:pt x="183719" y="42742"/>
                </a:cubicBezTo>
                <a:cubicBezTo>
                  <a:pt x="184370" y="43585"/>
                  <a:pt x="184511" y="44938"/>
                  <a:pt x="184140" y="46803"/>
                </a:cubicBezTo>
                <a:close/>
                <a:moveTo>
                  <a:pt x="258444" y="127540"/>
                </a:moveTo>
                <a:cubicBezTo>
                  <a:pt x="258318" y="128038"/>
                  <a:pt x="258116" y="128473"/>
                  <a:pt x="257840" y="128846"/>
                </a:cubicBezTo>
                <a:cubicBezTo>
                  <a:pt x="257559" y="129221"/>
                  <a:pt x="257123" y="129513"/>
                  <a:pt x="256533" y="129729"/>
                </a:cubicBezTo>
                <a:cubicBezTo>
                  <a:pt x="255942" y="129949"/>
                  <a:pt x="255118" y="130122"/>
                  <a:pt x="254063" y="130247"/>
                </a:cubicBezTo>
                <a:cubicBezTo>
                  <a:pt x="253005" y="130369"/>
                  <a:pt x="251729" y="130431"/>
                  <a:pt x="250240" y="130431"/>
                </a:cubicBezTo>
                <a:cubicBezTo>
                  <a:pt x="248745" y="130431"/>
                  <a:pt x="247503" y="130369"/>
                  <a:pt x="246510" y="130247"/>
                </a:cubicBezTo>
                <a:cubicBezTo>
                  <a:pt x="245517" y="130122"/>
                  <a:pt x="244757" y="129949"/>
                  <a:pt x="244228" y="129729"/>
                </a:cubicBezTo>
                <a:cubicBezTo>
                  <a:pt x="243698" y="129513"/>
                  <a:pt x="243342" y="129221"/>
                  <a:pt x="243154" y="128846"/>
                </a:cubicBezTo>
                <a:cubicBezTo>
                  <a:pt x="242968" y="128473"/>
                  <a:pt x="242935" y="128038"/>
                  <a:pt x="243061" y="127540"/>
                </a:cubicBezTo>
                <a:lnTo>
                  <a:pt x="250146" y="92206"/>
                </a:lnTo>
                <a:lnTo>
                  <a:pt x="239332" y="92206"/>
                </a:lnTo>
                <a:cubicBezTo>
                  <a:pt x="236037" y="92206"/>
                  <a:pt x="233179" y="92624"/>
                  <a:pt x="230753" y="93463"/>
                </a:cubicBezTo>
                <a:cubicBezTo>
                  <a:pt x="228330" y="94301"/>
                  <a:pt x="226203" y="95468"/>
                  <a:pt x="224370" y="96958"/>
                </a:cubicBezTo>
                <a:cubicBezTo>
                  <a:pt x="222534" y="98449"/>
                  <a:pt x="220889" y="100191"/>
                  <a:pt x="219427" y="102182"/>
                </a:cubicBezTo>
                <a:cubicBezTo>
                  <a:pt x="217965" y="104173"/>
                  <a:pt x="216615" y="106282"/>
                  <a:pt x="215369" y="108525"/>
                </a:cubicBezTo>
                <a:lnTo>
                  <a:pt x="205020" y="126611"/>
                </a:lnTo>
                <a:cubicBezTo>
                  <a:pt x="204524" y="127418"/>
                  <a:pt x="204045" y="128069"/>
                  <a:pt x="203580" y="128566"/>
                </a:cubicBezTo>
                <a:cubicBezTo>
                  <a:pt x="203112" y="129062"/>
                  <a:pt x="202503" y="129452"/>
                  <a:pt x="201759" y="129733"/>
                </a:cubicBezTo>
                <a:cubicBezTo>
                  <a:pt x="201014" y="130017"/>
                  <a:pt x="200062" y="130200"/>
                  <a:pt x="198914" y="130294"/>
                </a:cubicBezTo>
                <a:cubicBezTo>
                  <a:pt x="197762" y="130384"/>
                  <a:pt x="196316" y="130431"/>
                  <a:pt x="194576" y="130431"/>
                </a:cubicBezTo>
                <a:cubicBezTo>
                  <a:pt x="193269" y="130431"/>
                  <a:pt x="192182" y="130384"/>
                  <a:pt x="191315" y="130294"/>
                </a:cubicBezTo>
                <a:cubicBezTo>
                  <a:pt x="190443" y="130200"/>
                  <a:pt x="189760" y="130045"/>
                  <a:pt x="189264" y="129826"/>
                </a:cubicBezTo>
                <a:cubicBezTo>
                  <a:pt x="188765" y="129606"/>
                  <a:pt x="188410" y="129362"/>
                  <a:pt x="188190" y="129078"/>
                </a:cubicBezTo>
                <a:cubicBezTo>
                  <a:pt x="187974" y="128801"/>
                  <a:pt x="187866" y="128444"/>
                  <a:pt x="187866" y="128008"/>
                </a:cubicBezTo>
                <a:cubicBezTo>
                  <a:pt x="187866" y="127822"/>
                  <a:pt x="187927" y="127590"/>
                  <a:pt x="188049" y="127310"/>
                </a:cubicBezTo>
                <a:cubicBezTo>
                  <a:pt x="188179" y="127029"/>
                  <a:pt x="188363" y="126607"/>
                  <a:pt x="188610" y="126050"/>
                </a:cubicBezTo>
                <a:cubicBezTo>
                  <a:pt x="188860" y="125489"/>
                  <a:pt x="189216" y="124794"/>
                  <a:pt x="189680" y="123951"/>
                </a:cubicBezTo>
                <a:cubicBezTo>
                  <a:pt x="190149" y="123116"/>
                  <a:pt x="190757" y="122043"/>
                  <a:pt x="191503" y="120736"/>
                </a:cubicBezTo>
                <a:lnTo>
                  <a:pt x="201388" y="104324"/>
                </a:lnTo>
                <a:cubicBezTo>
                  <a:pt x="204304" y="99478"/>
                  <a:pt x="207212" y="95763"/>
                  <a:pt x="210103" y="93185"/>
                </a:cubicBezTo>
                <a:cubicBezTo>
                  <a:pt x="212995" y="90604"/>
                  <a:pt x="216086" y="88913"/>
                  <a:pt x="219376" y="88102"/>
                </a:cubicBezTo>
                <a:cubicBezTo>
                  <a:pt x="214096" y="86860"/>
                  <a:pt x="210229" y="84733"/>
                  <a:pt x="207774" y="81719"/>
                </a:cubicBezTo>
                <a:cubicBezTo>
                  <a:pt x="205319" y="78703"/>
                  <a:pt x="204088" y="74926"/>
                  <a:pt x="204088" y="70390"/>
                </a:cubicBezTo>
                <a:cubicBezTo>
                  <a:pt x="204088" y="68151"/>
                  <a:pt x="204387" y="65854"/>
                  <a:pt x="204977" y="63492"/>
                </a:cubicBezTo>
                <a:cubicBezTo>
                  <a:pt x="205564" y="61128"/>
                  <a:pt x="206528" y="58830"/>
                  <a:pt x="207867" y="56591"/>
                </a:cubicBezTo>
                <a:cubicBezTo>
                  <a:pt x="209204" y="54352"/>
                  <a:pt x="210960" y="52239"/>
                  <a:pt x="213134" y="50249"/>
                </a:cubicBezTo>
                <a:cubicBezTo>
                  <a:pt x="215305" y="48261"/>
                  <a:pt x="217995" y="46523"/>
                  <a:pt x="221199" y="45028"/>
                </a:cubicBezTo>
                <a:cubicBezTo>
                  <a:pt x="224402" y="43538"/>
                  <a:pt x="228128" y="42357"/>
                  <a:pt x="232391" y="41486"/>
                </a:cubicBezTo>
                <a:cubicBezTo>
                  <a:pt x="236646" y="40615"/>
                  <a:pt x="241538" y="40179"/>
                  <a:pt x="247067" y="40179"/>
                </a:cubicBezTo>
                <a:cubicBezTo>
                  <a:pt x="249059" y="40179"/>
                  <a:pt x="251046" y="40212"/>
                  <a:pt x="253036" y="40273"/>
                </a:cubicBezTo>
                <a:cubicBezTo>
                  <a:pt x="255028" y="40338"/>
                  <a:pt x="256986" y="40430"/>
                  <a:pt x="258912" y="40554"/>
                </a:cubicBezTo>
                <a:cubicBezTo>
                  <a:pt x="260834" y="40679"/>
                  <a:pt x="262732" y="40805"/>
                  <a:pt x="264600" y="40928"/>
                </a:cubicBezTo>
                <a:cubicBezTo>
                  <a:pt x="266462" y="41050"/>
                  <a:pt x="268265" y="41205"/>
                  <a:pt x="270007" y="41396"/>
                </a:cubicBezTo>
                <a:cubicBezTo>
                  <a:pt x="271562" y="41580"/>
                  <a:pt x="272757" y="42184"/>
                  <a:pt x="273596" y="43210"/>
                </a:cubicBezTo>
                <a:cubicBezTo>
                  <a:pt x="274432" y="44237"/>
                  <a:pt x="274670" y="45773"/>
                  <a:pt x="274295" y="47829"/>
                </a:cubicBezTo>
                <a:close/>
                <a:moveTo>
                  <a:pt x="257979" y="52580"/>
                </a:moveTo>
                <a:cubicBezTo>
                  <a:pt x="255866" y="52268"/>
                  <a:pt x="253663" y="52070"/>
                  <a:pt x="251359" y="51976"/>
                </a:cubicBezTo>
                <a:cubicBezTo>
                  <a:pt x="249059" y="51882"/>
                  <a:pt x="247039" y="51839"/>
                  <a:pt x="245301" y="51839"/>
                </a:cubicBezTo>
                <a:cubicBezTo>
                  <a:pt x="239890" y="51839"/>
                  <a:pt x="235512" y="52412"/>
                  <a:pt x="232152" y="53560"/>
                </a:cubicBezTo>
                <a:cubicBezTo>
                  <a:pt x="228795" y="54709"/>
                  <a:pt x="226185" y="56171"/>
                  <a:pt x="224323" y="57941"/>
                </a:cubicBezTo>
                <a:cubicBezTo>
                  <a:pt x="222459" y="59713"/>
                  <a:pt x="221199" y="61657"/>
                  <a:pt x="220547" y="63769"/>
                </a:cubicBezTo>
                <a:cubicBezTo>
                  <a:pt x="219896" y="65882"/>
                  <a:pt x="219568" y="67903"/>
                  <a:pt x="219568" y="69828"/>
                </a:cubicBezTo>
                <a:cubicBezTo>
                  <a:pt x="219568" y="71629"/>
                  <a:pt x="219910" y="73231"/>
                  <a:pt x="220593" y="74628"/>
                </a:cubicBezTo>
                <a:cubicBezTo>
                  <a:pt x="221274" y="76027"/>
                  <a:pt x="222333" y="77198"/>
                  <a:pt x="223762" y="78127"/>
                </a:cubicBezTo>
                <a:cubicBezTo>
                  <a:pt x="225190" y="79059"/>
                  <a:pt x="227037" y="79757"/>
                  <a:pt x="229309" y="80222"/>
                </a:cubicBezTo>
                <a:cubicBezTo>
                  <a:pt x="231581" y="80689"/>
                  <a:pt x="234328" y="80924"/>
                  <a:pt x="237560" y="80924"/>
                </a:cubicBezTo>
                <a:lnTo>
                  <a:pt x="252385" y="80924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443068" y="6933986"/>
            <a:ext cx="1349172" cy="124372"/>
          </a:xfrm>
          <a:custGeom>
            <a:avLst/>
            <a:gdLst/>
            <a:ahLst/>
            <a:cxnLst/>
            <a:rect l="l" t="t" r="r" b="b"/>
            <a:pathLst>
              <a:path w="1349172" h="124372">
                <a:moveTo>
                  <a:pt x="70976" y="88103"/>
                </a:moveTo>
                <a:cubicBezTo>
                  <a:pt x="70916" y="88601"/>
                  <a:pt x="70717" y="89021"/>
                  <a:pt x="70372" y="89364"/>
                </a:cubicBezTo>
                <a:cubicBezTo>
                  <a:pt x="70030" y="89709"/>
                  <a:pt x="69547" y="90000"/>
                  <a:pt x="68929" y="90249"/>
                </a:cubicBezTo>
                <a:cubicBezTo>
                  <a:pt x="68306" y="90497"/>
                  <a:pt x="67482" y="90685"/>
                  <a:pt x="66455" y="90810"/>
                </a:cubicBezTo>
                <a:cubicBezTo>
                  <a:pt x="65429" y="90932"/>
                  <a:pt x="64173" y="90994"/>
                  <a:pt x="62682" y="90994"/>
                </a:cubicBezTo>
                <a:cubicBezTo>
                  <a:pt x="61192" y="90994"/>
                  <a:pt x="59960" y="90932"/>
                  <a:pt x="59000" y="90810"/>
                </a:cubicBezTo>
                <a:cubicBezTo>
                  <a:pt x="58039" y="90685"/>
                  <a:pt x="57294" y="90497"/>
                  <a:pt x="56764" y="90249"/>
                </a:cubicBezTo>
                <a:cubicBezTo>
                  <a:pt x="56235" y="90000"/>
                  <a:pt x="55878" y="89709"/>
                  <a:pt x="55688" y="89364"/>
                </a:cubicBezTo>
                <a:cubicBezTo>
                  <a:pt x="55500" y="89021"/>
                  <a:pt x="55468" y="88601"/>
                  <a:pt x="55598" y="88103"/>
                </a:cubicBezTo>
                <a:lnTo>
                  <a:pt x="70236" y="14821"/>
                </a:lnTo>
                <a:lnTo>
                  <a:pt x="30240" y="14821"/>
                </a:lnTo>
                <a:lnTo>
                  <a:pt x="15504" y="88103"/>
                </a:lnTo>
                <a:cubicBezTo>
                  <a:pt x="15378" y="88601"/>
                  <a:pt x="15162" y="89021"/>
                  <a:pt x="14853" y="89364"/>
                </a:cubicBezTo>
                <a:cubicBezTo>
                  <a:pt x="14540" y="89709"/>
                  <a:pt x="14057" y="90000"/>
                  <a:pt x="13406" y="90249"/>
                </a:cubicBezTo>
                <a:cubicBezTo>
                  <a:pt x="12754" y="90497"/>
                  <a:pt x="11915" y="90685"/>
                  <a:pt x="10889" y="90810"/>
                </a:cubicBezTo>
                <a:cubicBezTo>
                  <a:pt x="9864" y="90932"/>
                  <a:pt x="8607" y="90994"/>
                  <a:pt x="7113" y="90994"/>
                </a:cubicBezTo>
                <a:cubicBezTo>
                  <a:pt x="5622" y="90994"/>
                  <a:pt x="4392" y="90932"/>
                  <a:pt x="3434" y="90810"/>
                </a:cubicBezTo>
                <a:cubicBezTo>
                  <a:pt x="2469" y="90685"/>
                  <a:pt x="1723" y="90497"/>
                  <a:pt x="1199" y="90249"/>
                </a:cubicBezTo>
                <a:cubicBezTo>
                  <a:pt x="669" y="90000"/>
                  <a:pt x="328" y="89709"/>
                  <a:pt x="173" y="89364"/>
                </a:cubicBezTo>
                <a:cubicBezTo>
                  <a:pt x="14" y="89021"/>
                  <a:pt x="0" y="88601"/>
                  <a:pt x="122" y="88103"/>
                </a:cubicBezTo>
                <a:lnTo>
                  <a:pt x="16249" y="7268"/>
                </a:lnTo>
                <a:cubicBezTo>
                  <a:pt x="16624" y="5408"/>
                  <a:pt x="17323" y="4025"/>
                  <a:pt x="18349" y="3122"/>
                </a:cubicBezTo>
                <a:cubicBezTo>
                  <a:pt x="19375" y="2218"/>
                  <a:pt x="20635" y="1768"/>
                  <a:pt x="22125" y="1768"/>
                </a:cubicBezTo>
                <a:lnTo>
                  <a:pt x="83566" y="1768"/>
                </a:lnTo>
                <a:cubicBezTo>
                  <a:pt x="85057" y="1768"/>
                  <a:pt x="86132" y="2218"/>
                  <a:pt x="86784" y="3122"/>
                </a:cubicBezTo>
                <a:cubicBezTo>
                  <a:pt x="87435" y="4025"/>
                  <a:pt x="87577" y="5408"/>
                  <a:pt x="87202" y="7268"/>
                </a:cubicBezTo>
                <a:close/>
                <a:moveTo>
                  <a:pt x="184446" y="30391"/>
                </a:moveTo>
                <a:cubicBezTo>
                  <a:pt x="184446" y="33999"/>
                  <a:pt x="184103" y="38052"/>
                  <a:pt x="183420" y="42559"/>
                </a:cubicBezTo>
                <a:cubicBezTo>
                  <a:pt x="182739" y="47066"/>
                  <a:pt x="181651" y="51617"/>
                  <a:pt x="180158" y="56218"/>
                </a:cubicBezTo>
                <a:cubicBezTo>
                  <a:pt x="178667" y="60819"/>
                  <a:pt x="176756" y="65280"/>
                  <a:pt x="174423" y="69599"/>
                </a:cubicBezTo>
                <a:cubicBezTo>
                  <a:pt x="172090" y="73919"/>
                  <a:pt x="169279" y="77757"/>
                  <a:pt x="165987" y="81115"/>
                </a:cubicBezTo>
                <a:cubicBezTo>
                  <a:pt x="162691" y="84470"/>
                  <a:pt x="158886" y="87160"/>
                  <a:pt x="154565" y="89180"/>
                </a:cubicBezTo>
                <a:cubicBezTo>
                  <a:pt x="150246" y="91199"/>
                  <a:pt x="145353" y="92211"/>
                  <a:pt x="139882" y="92211"/>
                </a:cubicBezTo>
                <a:cubicBezTo>
                  <a:pt x="137087" y="92211"/>
                  <a:pt x="134539" y="91927"/>
                  <a:pt x="132239" y="91368"/>
                </a:cubicBezTo>
                <a:cubicBezTo>
                  <a:pt x="129934" y="90810"/>
                  <a:pt x="127821" y="90033"/>
                  <a:pt x="125899" y="89036"/>
                </a:cubicBezTo>
                <a:cubicBezTo>
                  <a:pt x="123972" y="88042"/>
                  <a:pt x="122198" y="86880"/>
                  <a:pt x="120581" y="85540"/>
                </a:cubicBezTo>
                <a:cubicBezTo>
                  <a:pt x="118968" y="84201"/>
                  <a:pt x="117475" y="82728"/>
                  <a:pt x="116107" y="81115"/>
                </a:cubicBezTo>
                <a:lnTo>
                  <a:pt x="108180" y="121389"/>
                </a:lnTo>
                <a:cubicBezTo>
                  <a:pt x="108057" y="121886"/>
                  <a:pt x="107856" y="122322"/>
                  <a:pt x="107574" y="122696"/>
                </a:cubicBezTo>
                <a:cubicBezTo>
                  <a:pt x="107293" y="123070"/>
                  <a:pt x="106844" y="123379"/>
                  <a:pt x="106221" y="123628"/>
                </a:cubicBezTo>
                <a:cubicBezTo>
                  <a:pt x="105602" y="123876"/>
                  <a:pt x="104778" y="124060"/>
                  <a:pt x="103752" y="124186"/>
                </a:cubicBezTo>
                <a:cubicBezTo>
                  <a:pt x="102725" y="124312"/>
                  <a:pt x="101436" y="124373"/>
                  <a:pt x="99885" y="124373"/>
                </a:cubicBezTo>
                <a:cubicBezTo>
                  <a:pt x="98456" y="124373"/>
                  <a:pt x="97254" y="124312"/>
                  <a:pt x="96296" y="124186"/>
                </a:cubicBezTo>
                <a:cubicBezTo>
                  <a:pt x="95331" y="124060"/>
                  <a:pt x="94568" y="123876"/>
                  <a:pt x="94010" y="123628"/>
                </a:cubicBezTo>
                <a:cubicBezTo>
                  <a:pt x="93451" y="123379"/>
                  <a:pt x="93092" y="123070"/>
                  <a:pt x="92937" y="122696"/>
                </a:cubicBezTo>
                <a:cubicBezTo>
                  <a:pt x="92782" y="122322"/>
                  <a:pt x="92735" y="121886"/>
                  <a:pt x="92800" y="121389"/>
                </a:cubicBezTo>
                <a:lnTo>
                  <a:pt x="116384" y="4101"/>
                </a:lnTo>
                <a:cubicBezTo>
                  <a:pt x="116510" y="3107"/>
                  <a:pt x="117132" y="2394"/>
                  <a:pt x="118248" y="1959"/>
                </a:cubicBezTo>
                <a:cubicBezTo>
                  <a:pt x="119368" y="1523"/>
                  <a:pt x="121233" y="1307"/>
                  <a:pt x="123843" y="1307"/>
                </a:cubicBezTo>
                <a:cubicBezTo>
                  <a:pt x="125149" y="1307"/>
                  <a:pt x="126209" y="1350"/>
                  <a:pt x="127018" y="1444"/>
                </a:cubicBezTo>
                <a:cubicBezTo>
                  <a:pt x="127821" y="1538"/>
                  <a:pt x="128476" y="1692"/>
                  <a:pt x="128976" y="1908"/>
                </a:cubicBezTo>
                <a:cubicBezTo>
                  <a:pt x="129474" y="2127"/>
                  <a:pt x="129780" y="2420"/>
                  <a:pt x="129910" y="2794"/>
                </a:cubicBezTo>
                <a:cubicBezTo>
                  <a:pt x="130031" y="3169"/>
                  <a:pt x="130063" y="3604"/>
                  <a:pt x="129996" y="4101"/>
                </a:cubicBezTo>
                <a:lnTo>
                  <a:pt x="126827" y="20045"/>
                </a:lnTo>
                <a:cubicBezTo>
                  <a:pt x="127698" y="17994"/>
                  <a:pt x="129174" y="15804"/>
                  <a:pt x="131259" y="13471"/>
                </a:cubicBezTo>
                <a:cubicBezTo>
                  <a:pt x="133340" y="11139"/>
                  <a:pt x="135824" y="8964"/>
                  <a:pt x="138718" y="6945"/>
                </a:cubicBezTo>
                <a:cubicBezTo>
                  <a:pt x="141605" y="4925"/>
                  <a:pt x="144824" y="3265"/>
                  <a:pt x="148367" y="1959"/>
                </a:cubicBezTo>
                <a:cubicBezTo>
                  <a:pt x="151908" y="652"/>
                  <a:pt x="155513" y="0"/>
                  <a:pt x="159181" y="0"/>
                </a:cubicBezTo>
                <a:cubicBezTo>
                  <a:pt x="163904" y="0"/>
                  <a:pt x="167863" y="807"/>
                  <a:pt x="171068" y="2423"/>
                </a:cubicBezTo>
                <a:cubicBezTo>
                  <a:pt x="174268" y="4040"/>
                  <a:pt x="176864" y="6203"/>
                  <a:pt x="178852" y="8903"/>
                </a:cubicBezTo>
                <a:cubicBezTo>
                  <a:pt x="180841" y="11607"/>
                  <a:pt x="182272" y="14811"/>
                  <a:pt x="183143" y="18508"/>
                </a:cubicBezTo>
                <a:cubicBezTo>
                  <a:pt x="184010" y="22205"/>
                  <a:pt x="184446" y="26169"/>
                  <a:pt x="184446" y="30391"/>
                </a:cubicBezTo>
                <a:close/>
                <a:moveTo>
                  <a:pt x="168317" y="31417"/>
                </a:moveTo>
                <a:cubicBezTo>
                  <a:pt x="168317" y="28747"/>
                  <a:pt x="168083" y="26292"/>
                  <a:pt x="167620" y="24052"/>
                </a:cubicBezTo>
                <a:cubicBezTo>
                  <a:pt x="167151" y="21816"/>
                  <a:pt x="166406" y="19887"/>
                  <a:pt x="165380" y="18270"/>
                </a:cubicBezTo>
                <a:cubicBezTo>
                  <a:pt x="164353" y="16658"/>
                  <a:pt x="163018" y="15412"/>
                  <a:pt x="161373" y="14540"/>
                </a:cubicBezTo>
                <a:cubicBezTo>
                  <a:pt x="159728" y="13673"/>
                  <a:pt x="157687" y="13237"/>
                  <a:pt x="155264" y="13237"/>
                </a:cubicBezTo>
                <a:cubicBezTo>
                  <a:pt x="151904" y="13237"/>
                  <a:pt x="148488" y="14170"/>
                  <a:pt x="145007" y="16031"/>
                </a:cubicBezTo>
                <a:cubicBezTo>
                  <a:pt x="141526" y="17900"/>
                  <a:pt x="138297" y="20509"/>
                  <a:pt x="135312" y="23865"/>
                </a:cubicBezTo>
                <a:cubicBezTo>
                  <a:pt x="132327" y="27224"/>
                  <a:pt x="129672" y="31184"/>
                  <a:pt x="127342" y="35752"/>
                </a:cubicBezTo>
                <a:cubicBezTo>
                  <a:pt x="125010" y="40320"/>
                  <a:pt x="123317" y="45306"/>
                  <a:pt x="122259" y="50718"/>
                </a:cubicBezTo>
                <a:lnTo>
                  <a:pt x="119185" y="66104"/>
                </a:lnTo>
                <a:cubicBezTo>
                  <a:pt x="122104" y="70456"/>
                  <a:pt x="125243" y="73700"/>
                  <a:pt x="128603" y="75845"/>
                </a:cubicBezTo>
                <a:cubicBezTo>
                  <a:pt x="131958" y="77987"/>
                  <a:pt x="135748" y="79060"/>
                  <a:pt x="139974" y="79060"/>
                </a:cubicBezTo>
                <a:cubicBezTo>
                  <a:pt x="143268" y="79060"/>
                  <a:pt x="146267" y="78282"/>
                  <a:pt x="148971" y="76727"/>
                </a:cubicBezTo>
                <a:cubicBezTo>
                  <a:pt x="151675" y="75172"/>
                  <a:pt x="154069" y="73091"/>
                  <a:pt x="156149" y="70481"/>
                </a:cubicBezTo>
                <a:cubicBezTo>
                  <a:pt x="158230" y="67872"/>
                  <a:pt x="160038" y="64923"/>
                  <a:pt x="161560" y="61626"/>
                </a:cubicBezTo>
                <a:cubicBezTo>
                  <a:pt x="163083" y="58331"/>
                  <a:pt x="164353" y="54911"/>
                  <a:pt x="165380" y="51369"/>
                </a:cubicBezTo>
                <a:cubicBezTo>
                  <a:pt x="166406" y="47826"/>
                  <a:pt x="167151" y="44313"/>
                  <a:pt x="167620" y="40832"/>
                </a:cubicBezTo>
                <a:cubicBezTo>
                  <a:pt x="168083" y="37351"/>
                  <a:pt x="168317" y="34211"/>
                  <a:pt x="168317" y="31417"/>
                </a:cubicBezTo>
                <a:close/>
                <a:moveTo>
                  <a:pt x="282714" y="31975"/>
                </a:moveTo>
                <a:cubicBezTo>
                  <a:pt x="282714" y="36576"/>
                  <a:pt x="282279" y="41271"/>
                  <a:pt x="281411" y="46055"/>
                </a:cubicBezTo>
                <a:cubicBezTo>
                  <a:pt x="280541" y="50840"/>
                  <a:pt x="279216" y="55455"/>
                  <a:pt x="277448" y="59901"/>
                </a:cubicBezTo>
                <a:cubicBezTo>
                  <a:pt x="275676" y="64344"/>
                  <a:pt x="273423" y="68527"/>
                  <a:pt x="270690" y="72440"/>
                </a:cubicBezTo>
                <a:cubicBezTo>
                  <a:pt x="267951" y="76356"/>
                  <a:pt x="264732" y="79777"/>
                  <a:pt x="261036" y="82696"/>
                </a:cubicBezTo>
                <a:cubicBezTo>
                  <a:pt x="257339" y="85616"/>
                  <a:pt x="253144" y="87934"/>
                  <a:pt x="248454" y="89641"/>
                </a:cubicBezTo>
                <a:cubicBezTo>
                  <a:pt x="243762" y="91354"/>
                  <a:pt x="238521" y="92211"/>
                  <a:pt x="232739" y="92211"/>
                </a:cubicBezTo>
                <a:cubicBezTo>
                  <a:pt x="226773" y="92211"/>
                  <a:pt x="221662" y="91491"/>
                  <a:pt x="217403" y="90061"/>
                </a:cubicBezTo>
                <a:cubicBezTo>
                  <a:pt x="213144" y="88632"/>
                  <a:pt x="209645" y="86552"/>
                  <a:pt x="206913" y="83815"/>
                </a:cubicBezTo>
                <a:cubicBezTo>
                  <a:pt x="204180" y="81083"/>
                  <a:pt x="202161" y="77724"/>
                  <a:pt x="200854" y="73747"/>
                </a:cubicBezTo>
                <a:cubicBezTo>
                  <a:pt x="199547" y="69769"/>
                  <a:pt x="198896" y="65262"/>
                  <a:pt x="198896" y="60229"/>
                </a:cubicBezTo>
                <a:cubicBezTo>
                  <a:pt x="198896" y="55627"/>
                  <a:pt x="199318" y="50937"/>
                  <a:pt x="200156" y="46148"/>
                </a:cubicBezTo>
                <a:cubicBezTo>
                  <a:pt x="200991" y="41364"/>
                  <a:pt x="202316" y="36764"/>
                  <a:pt x="204119" y="32350"/>
                </a:cubicBezTo>
                <a:cubicBezTo>
                  <a:pt x="205919" y="27936"/>
                  <a:pt x="208173" y="23757"/>
                  <a:pt x="210877" y="19811"/>
                </a:cubicBezTo>
                <a:cubicBezTo>
                  <a:pt x="213580" y="15863"/>
                  <a:pt x="216784" y="12427"/>
                  <a:pt x="220481" y="9505"/>
                </a:cubicBezTo>
                <a:cubicBezTo>
                  <a:pt x="224179" y="6589"/>
                  <a:pt x="228376" y="4270"/>
                  <a:pt x="233066" y="2563"/>
                </a:cubicBezTo>
                <a:cubicBezTo>
                  <a:pt x="237758" y="854"/>
                  <a:pt x="242999" y="0"/>
                  <a:pt x="248778" y="0"/>
                </a:cubicBezTo>
                <a:cubicBezTo>
                  <a:pt x="254743" y="0"/>
                  <a:pt x="259854" y="728"/>
                  <a:pt x="264117" y="2190"/>
                </a:cubicBezTo>
                <a:cubicBezTo>
                  <a:pt x="268372" y="3650"/>
                  <a:pt x="271885" y="5750"/>
                  <a:pt x="274650" y="8485"/>
                </a:cubicBezTo>
                <a:cubicBezTo>
                  <a:pt x="277415" y="11218"/>
                  <a:pt x="279453" y="14573"/>
                  <a:pt x="280760" y="18555"/>
                </a:cubicBezTo>
                <a:cubicBezTo>
                  <a:pt x="282063" y="22533"/>
                  <a:pt x="282714" y="27008"/>
                  <a:pt x="282714" y="31975"/>
                </a:cubicBezTo>
                <a:close/>
                <a:moveTo>
                  <a:pt x="266489" y="32911"/>
                </a:moveTo>
                <a:cubicBezTo>
                  <a:pt x="266489" y="29801"/>
                  <a:pt x="266162" y="27004"/>
                  <a:pt x="265510" y="24516"/>
                </a:cubicBezTo>
                <a:cubicBezTo>
                  <a:pt x="264859" y="22032"/>
                  <a:pt x="263771" y="19934"/>
                  <a:pt x="262249" y="18227"/>
                </a:cubicBezTo>
                <a:cubicBezTo>
                  <a:pt x="260726" y="16517"/>
                  <a:pt x="258738" y="15196"/>
                  <a:pt x="256283" y="14264"/>
                </a:cubicBezTo>
                <a:cubicBezTo>
                  <a:pt x="253828" y="13331"/>
                  <a:pt x="250858" y="12863"/>
                  <a:pt x="247377" y="12863"/>
                </a:cubicBezTo>
                <a:cubicBezTo>
                  <a:pt x="243651" y="12863"/>
                  <a:pt x="240259" y="13530"/>
                  <a:pt x="237214" y="14868"/>
                </a:cubicBezTo>
                <a:cubicBezTo>
                  <a:pt x="234169" y="16204"/>
                  <a:pt x="231451" y="18008"/>
                  <a:pt x="229057" y="20276"/>
                </a:cubicBezTo>
                <a:cubicBezTo>
                  <a:pt x="226663" y="22548"/>
                  <a:pt x="224581" y="25203"/>
                  <a:pt x="222814" y="28250"/>
                </a:cubicBezTo>
                <a:cubicBezTo>
                  <a:pt x="221040" y="31296"/>
                  <a:pt x="219578" y="34543"/>
                  <a:pt x="218430" y="37991"/>
                </a:cubicBezTo>
                <a:cubicBezTo>
                  <a:pt x="217280" y="41440"/>
                  <a:pt x="216424" y="44982"/>
                  <a:pt x="215866" y="48618"/>
                </a:cubicBezTo>
                <a:cubicBezTo>
                  <a:pt x="215308" y="52254"/>
                  <a:pt x="215024" y="55814"/>
                  <a:pt x="215024" y="59297"/>
                </a:cubicBezTo>
                <a:cubicBezTo>
                  <a:pt x="215024" y="62407"/>
                  <a:pt x="215369" y="65199"/>
                  <a:pt x="216050" y="67687"/>
                </a:cubicBezTo>
                <a:cubicBezTo>
                  <a:pt x="216735" y="70175"/>
                  <a:pt x="217839" y="72285"/>
                  <a:pt x="219362" y="74023"/>
                </a:cubicBezTo>
                <a:cubicBezTo>
                  <a:pt x="220885" y="75766"/>
                  <a:pt x="222857" y="77106"/>
                  <a:pt x="225284" y="78034"/>
                </a:cubicBezTo>
                <a:cubicBezTo>
                  <a:pt x="227710" y="78966"/>
                  <a:pt x="230659" y="79435"/>
                  <a:pt x="234140" y="79435"/>
                </a:cubicBezTo>
                <a:cubicBezTo>
                  <a:pt x="237927" y="79435"/>
                  <a:pt x="241333" y="78764"/>
                  <a:pt x="244345" y="77430"/>
                </a:cubicBezTo>
                <a:cubicBezTo>
                  <a:pt x="247363" y="76090"/>
                  <a:pt x="250069" y="74276"/>
                  <a:pt x="252463" y="71975"/>
                </a:cubicBezTo>
                <a:cubicBezTo>
                  <a:pt x="254857" y="69675"/>
                  <a:pt x="256938" y="67004"/>
                  <a:pt x="258706" y="63957"/>
                </a:cubicBezTo>
                <a:cubicBezTo>
                  <a:pt x="260477" y="60912"/>
                  <a:pt x="261939" y="57647"/>
                  <a:pt x="263091" y="54166"/>
                </a:cubicBezTo>
                <a:cubicBezTo>
                  <a:pt x="264240" y="50685"/>
                  <a:pt x="265096" y="47143"/>
                  <a:pt x="265655" y="43538"/>
                </a:cubicBezTo>
                <a:cubicBezTo>
                  <a:pt x="266212" y="39935"/>
                  <a:pt x="266489" y="36393"/>
                  <a:pt x="266489" y="32911"/>
                </a:cubicBezTo>
                <a:close/>
                <a:moveTo>
                  <a:pt x="401774" y="87268"/>
                </a:moveTo>
                <a:cubicBezTo>
                  <a:pt x="401651" y="88636"/>
                  <a:pt x="401061" y="89597"/>
                  <a:pt x="400007" y="90155"/>
                </a:cubicBezTo>
                <a:cubicBezTo>
                  <a:pt x="398944" y="90714"/>
                  <a:pt x="396986" y="90994"/>
                  <a:pt x="394131" y="90994"/>
                </a:cubicBezTo>
                <a:cubicBezTo>
                  <a:pt x="392515" y="90994"/>
                  <a:pt x="391208" y="90965"/>
                  <a:pt x="390214" y="90904"/>
                </a:cubicBezTo>
                <a:cubicBezTo>
                  <a:pt x="389217" y="90840"/>
                  <a:pt x="388475" y="90716"/>
                  <a:pt x="387978" y="90533"/>
                </a:cubicBezTo>
                <a:cubicBezTo>
                  <a:pt x="387478" y="90343"/>
                  <a:pt x="387151" y="90080"/>
                  <a:pt x="386999" y="89737"/>
                </a:cubicBezTo>
                <a:cubicBezTo>
                  <a:pt x="386840" y="89396"/>
                  <a:pt x="386794" y="88946"/>
                  <a:pt x="386858" y="88385"/>
                </a:cubicBezTo>
                <a:lnTo>
                  <a:pt x="390401" y="39439"/>
                </a:lnTo>
                <a:cubicBezTo>
                  <a:pt x="390524" y="38193"/>
                  <a:pt x="390696" y="36544"/>
                  <a:pt x="390916" y="34496"/>
                </a:cubicBezTo>
                <a:cubicBezTo>
                  <a:pt x="391132" y="32444"/>
                  <a:pt x="391377" y="30222"/>
                  <a:pt x="391658" y="27828"/>
                </a:cubicBezTo>
                <a:cubicBezTo>
                  <a:pt x="391939" y="25435"/>
                  <a:pt x="392235" y="22994"/>
                  <a:pt x="392547" y="20509"/>
                </a:cubicBezTo>
                <a:cubicBezTo>
                  <a:pt x="392856" y="18022"/>
                  <a:pt x="393166" y="15755"/>
                  <a:pt x="393479" y="13702"/>
                </a:cubicBezTo>
                <a:lnTo>
                  <a:pt x="393288" y="13702"/>
                </a:lnTo>
                <a:cubicBezTo>
                  <a:pt x="392356" y="15506"/>
                  <a:pt x="391363" y="17399"/>
                  <a:pt x="390304" y="19391"/>
                </a:cubicBezTo>
                <a:cubicBezTo>
                  <a:pt x="389250" y="21381"/>
                  <a:pt x="388177" y="23400"/>
                  <a:pt x="387089" y="25448"/>
                </a:cubicBezTo>
                <a:cubicBezTo>
                  <a:pt x="386003" y="27501"/>
                  <a:pt x="384915" y="29553"/>
                  <a:pt x="383828" y="31604"/>
                </a:cubicBezTo>
                <a:cubicBezTo>
                  <a:pt x="382738" y="33656"/>
                  <a:pt x="381729" y="35587"/>
                  <a:pt x="380801" y="37386"/>
                </a:cubicBezTo>
                <a:lnTo>
                  <a:pt x="353386" y="87078"/>
                </a:lnTo>
                <a:cubicBezTo>
                  <a:pt x="353011" y="87826"/>
                  <a:pt x="352627" y="88446"/>
                  <a:pt x="352219" y="88946"/>
                </a:cubicBezTo>
                <a:cubicBezTo>
                  <a:pt x="351816" y="89443"/>
                  <a:pt x="351287" y="89845"/>
                  <a:pt x="350636" y="90155"/>
                </a:cubicBezTo>
                <a:cubicBezTo>
                  <a:pt x="349984" y="90469"/>
                  <a:pt x="349174" y="90685"/>
                  <a:pt x="348213" y="90810"/>
                </a:cubicBezTo>
                <a:cubicBezTo>
                  <a:pt x="347248" y="90932"/>
                  <a:pt x="346085" y="90994"/>
                  <a:pt x="344714" y="90994"/>
                </a:cubicBezTo>
                <a:cubicBezTo>
                  <a:pt x="343468" y="90994"/>
                  <a:pt x="342428" y="90932"/>
                  <a:pt x="341593" y="90810"/>
                </a:cubicBezTo>
                <a:cubicBezTo>
                  <a:pt x="340753" y="90685"/>
                  <a:pt x="340070" y="90483"/>
                  <a:pt x="339541" y="90202"/>
                </a:cubicBezTo>
                <a:cubicBezTo>
                  <a:pt x="339015" y="89925"/>
                  <a:pt x="338609" y="89533"/>
                  <a:pt x="338330" y="89036"/>
                </a:cubicBezTo>
                <a:cubicBezTo>
                  <a:pt x="338050" y="88538"/>
                  <a:pt x="337881" y="87920"/>
                  <a:pt x="337816" y="87174"/>
                </a:cubicBezTo>
                <a:lnTo>
                  <a:pt x="330728" y="37386"/>
                </a:lnTo>
                <a:cubicBezTo>
                  <a:pt x="330418" y="35334"/>
                  <a:pt x="330122" y="33239"/>
                  <a:pt x="329845" y="31090"/>
                </a:cubicBezTo>
                <a:cubicBezTo>
                  <a:pt x="329565" y="28949"/>
                  <a:pt x="329316" y="26849"/>
                  <a:pt x="329100" y="24797"/>
                </a:cubicBezTo>
                <a:cubicBezTo>
                  <a:pt x="328880" y="22748"/>
                  <a:pt x="328697" y="20772"/>
                  <a:pt x="328542" y="18879"/>
                </a:cubicBezTo>
                <a:cubicBezTo>
                  <a:pt x="328384" y="16985"/>
                  <a:pt x="328248" y="15257"/>
                  <a:pt x="328118" y="13702"/>
                </a:cubicBezTo>
                <a:lnTo>
                  <a:pt x="327934" y="13702"/>
                </a:lnTo>
                <a:cubicBezTo>
                  <a:pt x="327438" y="15692"/>
                  <a:pt x="326877" y="17774"/>
                  <a:pt x="326257" y="19948"/>
                </a:cubicBezTo>
                <a:cubicBezTo>
                  <a:pt x="325636" y="22126"/>
                  <a:pt x="325011" y="24332"/>
                  <a:pt x="324392" y="26569"/>
                </a:cubicBezTo>
                <a:cubicBezTo>
                  <a:pt x="323768" y="28808"/>
                  <a:pt x="323113" y="31029"/>
                  <a:pt x="322434" y="33232"/>
                </a:cubicBezTo>
                <a:cubicBezTo>
                  <a:pt x="321749" y="35442"/>
                  <a:pt x="321094" y="37508"/>
                  <a:pt x="320476" y="39439"/>
                </a:cubicBezTo>
                <a:lnTo>
                  <a:pt x="305186" y="87545"/>
                </a:lnTo>
                <a:cubicBezTo>
                  <a:pt x="304933" y="88291"/>
                  <a:pt x="304642" y="88895"/>
                  <a:pt x="304297" y="89360"/>
                </a:cubicBezTo>
                <a:cubicBezTo>
                  <a:pt x="303954" y="89827"/>
                  <a:pt x="303473" y="90169"/>
                  <a:pt x="302853" y="90389"/>
                </a:cubicBezTo>
                <a:cubicBezTo>
                  <a:pt x="302231" y="90608"/>
                  <a:pt x="301405" y="90763"/>
                  <a:pt x="300381" y="90857"/>
                </a:cubicBezTo>
                <a:cubicBezTo>
                  <a:pt x="299358" y="90947"/>
                  <a:pt x="298032" y="90994"/>
                  <a:pt x="296419" y="90994"/>
                </a:cubicBezTo>
                <a:cubicBezTo>
                  <a:pt x="294865" y="90994"/>
                  <a:pt x="293637" y="90932"/>
                  <a:pt x="292740" y="90810"/>
                </a:cubicBezTo>
                <a:cubicBezTo>
                  <a:pt x="291837" y="90685"/>
                  <a:pt x="291186" y="90469"/>
                  <a:pt x="290782" y="90155"/>
                </a:cubicBezTo>
                <a:cubicBezTo>
                  <a:pt x="290375" y="89845"/>
                  <a:pt x="290173" y="89456"/>
                  <a:pt x="290173" y="88989"/>
                </a:cubicBezTo>
                <a:cubicBezTo>
                  <a:pt x="290173" y="88524"/>
                  <a:pt x="290297" y="87949"/>
                  <a:pt x="290548" y="87268"/>
                </a:cubicBezTo>
                <a:lnTo>
                  <a:pt x="315719" y="7827"/>
                </a:lnTo>
                <a:cubicBezTo>
                  <a:pt x="316404" y="5844"/>
                  <a:pt x="317397" y="4335"/>
                  <a:pt x="318704" y="3305"/>
                </a:cubicBezTo>
                <a:cubicBezTo>
                  <a:pt x="320007" y="2279"/>
                  <a:pt x="321779" y="1768"/>
                  <a:pt x="324017" y="1768"/>
                </a:cubicBezTo>
                <a:lnTo>
                  <a:pt x="330544" y="1768"/>
                </a:lnTo>
                <a:cubicBezTo>
                  <a:pt x="332344" y="1768"/>
                  <a:pt x="333834" y="1908"/>
                  <a:pt x="335020" y="2190"/>
                </a:cubicBezTo>
                <a:cubicBezTo>
                  <a:pt x="336199" y="2470"/>
                  <a:pt x="337178" y="2953"/>
                  <a:pt x="337957" y="3632"/>
                </a:cubicBezTo>
                <a:cubicBezTo>
                  <a:pt x="338730" y="4317"/>
                  <a:pt x="339321" y="5235"/>
                  <a:pt x="339728" y="6383"/>
                </a:cubicBezTo>
                <a:cubicBezTo>
                  <a:pt x="340132" y="7535"/>
                  <a:pt x="340422" y="8983"/>
                  <a:pt x="340614" y="10722"/>
                </a:cubicBezTo>
                <a:lnTo>
                  <a:pt x="345927" y="46430"/>
                </a:lnTo>
                <a:cubicBezTo>
                  <a:pt x="346236" y="48604"/>
                  <a:pt x="346514" y="50793"/>
                  <a:pt x="346766" y="53000"/>
                </a:cubicBezTo>
                <a:cubicBezTo>
                  <a:pt x="347017" y="55206"/>
                  <a:pt x="347262" y="57381"/>
                  <a:pt x="347515" y="59526"/>
                </a:cubicBezTo>
                <a:cubicBezTo>
                  <a:pt x="347759" y="61671"/>
                  <a:pt x="347961" y="63771"/>
                  <a:pt x="348120" y="65823"/>
                </a:cubicBezTo>
                <a:cubicBezTo>
                  <a:pt x="348275" y="67872"/>
                  <a:pt x="348410" y="69830"/>
                  <a:pt x="348540" y="71698"/>
                </a:cubicBezTo>
                <a:lnTo>
                  <a:pt x="348724" y="71698"/>
                </a:lnTo>
                <a:cubicBezTo>
                  <a:pt x="349657" y="69769"/>
                  <a:pt x="350650" y="67734"/>
                  <a:pt x="351708" y="65586"/>
                </a:cubicBezTo>
                <a:cubicBezTo>
                  <a:pt x="352764" y="63443"/>
                  <a:pt x="353851" y="61269"/>
                  <a:pt x="354973" y="59058"/>
                </a:cubicBezTo>
                <a:cubicBezTo>
                  <a:pt x="356090" y="56856"/>
                  <a:pt x="357209" y="54662"/>
                  <a:pt x="358329" y="52484"/>
                </a:cubicBezTo>
                <a:cubicBezTo>
                  <a:pt x="359445" y="50310"/>
                  <a:pt x="360593" y="48230"/>
                  <a:pt x="361777" y="46246"/>
                </a:cubicBezTo>
                <a:lnTo>
                  <a:pt x="380983" y="10722"/>
                </a:lnTo>
                <a:cubicBezTo>
                  <a:pt x="381790" y="9166"/>
                  <a:pt x="382614" y="7816"/>
                  <a:pt x="383454" y="6664"/>
                </a:cubicBezTo>
                <a:cubicBezTo>
                  <a:pt x="384292" y="5516"/>
                  <a:pt x="385225" y="4584"/>
                  <a:pt x="386250" y="3870"/>
                </a:cubicBezTo>
                <a:cubicBezTo>
                  <a:pt x="387276" y="3157"/>
                  <a:pt x="388426" y="2625"/>
                  <a:pt x="389699" y="2279"/>
                </a:cubicBezTo>
                <a:cubicBezTo>
                  <a:pt x="390977" y="1937"/>
                  <a:pt x="392482" y="1768"/>
                  <a:pt x="394221" y="1768"/>
                </a:cubicBezTo>
                <a:lnTo>
                  <a:pt x="402242" y="1768"/>
                </a:lnTo>
                <a:cubicBezTo>
                  <a:pt x="404481" y="1768"/>
                  <a:pt x="406080" y="2235"/>
                  <a:pt x="407044" y="3169"/>
                </a:cubicBezTo>
                <a:cubicBezTo>
                  <a:pt x="408005" y="4101"/>
                  <a:pt x="408362" y="5591"/>
                  <a:pt x="408117" y="7643"/>
                </a:cubicBezTo>
                <a:close/>
                <a:moveTo>
                  <a:pt x="523447" y="88103"/>
                </a:moveTo>
                <a:cubicBezTo>
                  <a:pt x="523324" y="88601"/>
                  <a:pt x="523123" y="89021"/>
                  <a:pt x="522842" y="89364"/>
                </a:cubicBezTo>
                <a:cubicBezTo>
                  <a:pt x="522560" y="89709"/>
                  <a:pt x="522093" y="90000"/>
                  <a:pt x="521442" y="90249"/>
                </a:cubicBezTo>
                <a:cubicBezTo>
                  <a:pt x="520790" y="90497"/>
                  <a:pt x="519951" y="90685"/>
                  <a:pt x="518925" y="90810"/>
                </a:cubicBezTo>
                <a:cubicBezTo>
                  <a:pt x="517900" y="90932"/>
                  <a:pt x="516643" y="90994"/>
                  <a:pt x="515149" y="90994"/>
                </a:cubicBezTo>
                <a:cubicBezTo>
                  <a:pt x="513658" y="90994"/>
                  <a:pt x="512427" y="90932"/>
                  <a:pt x="511469" y="90810"/>
                </a:cubicBezTo>
                <a:cubicBezTo>
                  <a:pt x="510504" y="90685"/>
                  <a:pt x="509741" y="90497"/>
                  <a:pt x="509183" y="90249"/>
                </a:cubicBezTo>
                <a:cubicBezTo>
                  <a:pt x="508622" y="90000"/>
                  <a:pt x="508266" y="89709"/>
                  <a:pt x="508111" y="89364"/>
                </a:cubicBezTo>
                <a:cubicBezTo>
                  <a:pt x="507952" y="89021"/>
                  <a:pt x="507938" y="88601"/>
                  <a:pt x="508063" y="88103"/>
                </a:cubicBezTo>
                <a:lnTo>
                  <a:pt x="524754" y="4194"/>
                </a:lnTo>
                <a:cubicBezTo>
                  <a:pt x="524815" y="3697"/>
                  <a:pt x="525017" y="3279"/>
                  <a:pt x="525358" y="2938"/>
                </a:cubicBezTo>
                <a:cubicBezTo>
                  <a:pt x="525700" y="2592"/>
                  <a:pt x="526182" y="2286"/>
                  <a:pt x="526805" y="2002"/>
                </a:cubicBezTo>
                <a:cubicBezTo>
                  <a:pt x="527425" y="1721"/>
                  <a:pt x="528249" y="1538"/>
                  <a:pt x="529275" y="1444"/>
                </a:cubicBezTo>
                <a:cubicBezTo>
                  <a:pt x="530301" y="1350"/>
                  <a:pt x="531557" y="1307"/>
                  <a:pt x="533048" y="1307"/>
                </a:cubicBezTo>
                <a:cubicBezTo>
                  <a:pt x="534542" y="1307"/>
                  <a:pt x="535769" y="1350"/>
                  <a:pt x="536734" y="1444"/>
                </a:cubicBezTo>
                <a:cubicBezTo>
                  <a:pt x="537695" y="1538"/>
                  <a:pt x="538444" y="1721"/>
                  <a:pt x="538970" y="2002"/>
                </a:cubicBezTo>
                <a:cubicBezTo>
                  <a:pt x="539499" y="2286"/>
                  <a:pt x="539859" y="2592"/>
                  <a:pt x="540046" y="2938"/>
                </a:cubicBezTo>
                <a:cubicBezTo>
                  <a:pt x="540230" y="3279"/>
                  <a:pt x="540295" y="3697"/>
                  <a:pt x="540226" y="4194"/>
                </a:cubicBezTo>
                <a:close/>
                <a:moveTo>
                  <a:pt x="497995" y="55661"/>
                </a:moveTo>
                <a:cubicBezTo>
                  <a:pt x="497995" y="61690"/>
                  <a:pt x="496921" y="66971"/>
                  <a:pt x="494779" y="71508"/>
                </a:cubicBezTo>
                <a:cubicBezTo>
                  <a:pt x="492630" y="76043"/>
                  <a:pt x="489711" y="79837"/>
                  <a:pt x="486013" y="82883"/>
                </a:cubicBezTo>
                <a:cubicBezTo>
                  <a:pt x="482317" y="85928"/>
                  <a:pt x="477992" y="88226"/>
                  <a:pt x="473057" y="89780"/>
                </a:cubicBezTo>
                <a:cubicBezTo>
                  <a:pt x="468115" y="91336"/>
                  <a:pt x="462812" y="92113"/>
                  <a:pt x="457157" y="92113"/>
                </a:cubicBezTo>
                <a:cubicBezTo>
                  <a:pt x="451317" y="92113"/>
                  <a:pt x="446406" y="91303"/>
                  <a:pt x="442429" y="89688"/>
                </a:cubicBezTo>
                <a:cubicBezTo>
                  <a:pt x="438447" y="88075"/>
                  <a:pt x="435358" y="85836"/>
                  <a:pt x="433151" y="82977"/>
                </a:cubicBezTo>
                <a:cubicBezTo>
                  <a:pt x="430942" y="80118"/>
                  <a:pt x="429562" y="76684"/>
                  <a:pt x="429005" y="72677"/>
                </a:cubicBezTo>
                <a:cubicBezTo>
                  <a:pt x="428442" y="68667"/>
                  <a:pt x="428659" y="64206"/>
                  <a:pt x="429656" y="59297"/>
                </a:cubicBezTo>
                <a:lnTo>
                  <a:pt x="440654" y="4194"/>
                </a:lnTo>
                <a:cubicBezTo>
                  <a:pt x="440719" y="3697"/>
                  <a:pt x="440906" y="3279"/>
                  <a:pt x="441215" y="2938"/>
                </a:cubicBezTo>
                <a:cubicBezTo>
                  <a:pt x="441525" y="2592"/>
                  <a:pt x="442007" y="2286"/>
                  <a:pt x="442659" y="2002"/>
                </a:cubicBezTo>
                <a:cubicBezTo>
                  <a:pt x="443311" y="1721"/>
                  <a:pt x="444149" y="1538"/>
                  <a:pt x="445176" y="1444"/>
                </a:cubicBezTo>
                <a:cubicBezTo>
                  <a:pt x="446202" y="1350"/>
                  <a:pt x="447462" y="1307"/>
                  <a:pt x="448955" y="1307"/>
                </a:cubicBezTo>
                <a:cubicBezTo>
                  <a:pt x="450446" y="1307"/>
                  <a:pt x="451671" y="1350"/>
                  <a:pt x="452634" y="1444"/>
                </a:cubicBezTo>
                <a:cubicBezTo>
                  <a:pt x="453599" y="1538"/>
                  <a:pt x="454349" y="1721"/>
                  <a:pt x="454873" y="2002"/>
                </a:cubicBezTo>
                <a:cubicBezTo>
                  <a:pt x="455403" y="2286"/>
                  <a:pt x="455742" y="2592"/>
                  <a:pt x="455900" y="2938"/>
                </a:cubicBezTo>
                <a:cubicBezTo>
                  <a:pt x="456054" y="3279"/>
                  <a:pt x="456101" y="3697"/>
                  <a:pt x="456040" y="4194"/>
                </a:cubicBezTo>
                <a:lnTo>
                  <a:pt x="450165" y="34125"/>
                </a:lnTo>
                <a:cubicBezTo>
                  <a:pt x="452650" y="33376"/>
                  <a:pt x="455371" y="32803"/>
                  <a:pt x="458326" y="32397"/>
                </a:cubicBezTo>
                <a:cubicBezTo>
                  <a:pt x="461274" y="31994"/>
                  <a:pt x="464305" y="31792"/>
                  <a:pt x="467412" y="31792"/>
                </a:cubicBezTo>
                <a:cubicBezTo>
                  <a:pt x="472323" y="31792"/>
                  <a:pt x="476675" y="32367"/>
                  <a:pt x="480467" y="33517"/>
                </a:cubicBezTo>
                <a:cubicBezTo>
                  <a:pt x="484253" y="34669"/>
                  <a:pt x="487442" y="36266"/>
                  <a:pt x="490020" y="38319"/>
                </a:cubicBezTo>
                <a:cubicBezTo>
                  <a:pt x="492601" y="40371"/>
                  <a:pt x="494575" y="42855"/>
                  <a:pt x="495942" y="45775"/>
                </a:cubicBezTo>
                <a:cubicBezTo>
                  <a:pt x="497310" y="48697"/>
                  <a:pt x="497995" y="51991"/>
                  <a:pt x="497995" y="55661"/>
                </a:cubicBezTo>
                <a:close/>
                <a:moveTo>
                  <a:pt x="482238" y="57431"/>
                </a:moveTo>
                <a:cubicBezTo>
                  <a:pt x="482238" y="55253"/>
                  <a:pt x="481848" y="53341"/>
                  <a:pt x="481075" y="51697"/>
                </a:cubicBezTo>
                <a:cubicBezTo>
                  <a:pt x="480298" y="50051"/>
                  <a:pt x="479163" y="48651"/>
                  <a:pt x="477668" y="47502"/>
                </a:cubicBezTo>
                <a:cubicBezTo>
                  <a:pt x="476178" y="46354"/>
                  <a:pt x="474342" y="45483"/>
                  <a:pt x="472168" y="44892"/>
                </a:cubicBezTo>
                <a:cubicBezTo>
                  <a:pt x="469990" y="44302"/>
                  <a:pt x="467536" y="44003"/>
                  <a:pt x="464802" y="44003"/>
                </a:cubicBezTo>
                <a:cubicBezTo>
                  <a:pt x="461570" y="44003"/>
                  <a:pt x="458542" y="44237"/>
                  <a:pt x="455717" y="44702"/>
                </a:cubicBezTo>
                <a:cubicBezTo>
                  <a:pt x="452887" y="45169"/>
                  <a:pt x="450193" y="45810"/>
                  <a:pt x="447644" y="46613"/>
                </a:cubicBezTo>
                <a:lnTo>
                  <a:pt x="444945" y="59483"/>
                </a:lnTo>
                <a:cubicBezTo>
                  <a:pt x="443577" y="66320"/>
                  <a:pt x="444120" y="71431"/>
                  <a:pt x="446576" y="74820"/>
                </a:cubicBezTo>
                <a:cubicBezTo>
                  <a:pt x="449031" y="78207"/>
                  <a:pt x="453117" y="79898"/>
                  <a:pt x="458834" y="79898"/>
                </a:cubicBezTo>
                <a:cubicBezTo>
                  <a:pt x="462192" y="79898"/>
                  <a:pt x="465300" y="79388"/>
                  <a:pt x="468161" y="78362"/>
                </a:cubicBezTo>
                <a:cubicBezTo>
                  <a:pt x="471016" y="77336"/>
                  <a:pt x="473486" y="75845"/>
                  <a:pt x="475575" y="73886"/>
                </a:cubicBezTo>
                <a:cubicBezTo>
                  <a:pt x="477654" y="71928"/>
                  <a:pt x="479285" y="69563"/>
                  <a:pt x="480470" y="66802"/>
                </a:cubicBezTo>
                <a:cubicBezTo>
                  <a:pt x="481650" y="64037"/>
                  <a:pt x="482238" y="60912"/>
                  <a:pt x="482238" y="57431"/>
                </a:cubicBezTo>
                <a:close/>
                <a:moveTo>
                  <a:pt x="568573" y="4194"/>
                </a:moveTo>
                <a:cubicBezTo>
                  <a:pt x="568637" y="3697"/>
                  <a:pt x="568822" y="3279"/>
                  <a:pt x="569134" y="2938"/>
                </a:cubicBezTo>
                <a:cubicBezTo>
                  <a:pt x="569444" y="2592"/>
                  <a:pt x="569926" y="2286"/>
                  <a:pt x="570578" y="2002"/>
                </a:cubicBezTo>
                <a:cubicBezTo>
                  <a:pt x="571229" y="1721"/>
                  <a:pt x="572072" y="1538"/>
                  <a:pt x="573097" y="1444"/>
                </a:cubicBezTo>
                <a:cubicBezTo>
                  <a:pt x="574120" y="1350"/>
                  <a:pt x="575376" y="1307"/>
                  <a:pt x="576871" y="1307"/>
                </a:cubicBezTo>
                <a:cubicBezTo>
                  <a:pt x="578361" y="1307"/>
                  <a:pt x="579592" y="1350"/>
                  <a:pt x="580557" y="1444"/>
                </a:cubicBezTo>
                <a:cubicBezTo>
                  <a:pt x="581515" y="1538"/>
                  <a:pt x="582263" y="1721"/>
                  <a:pt x="582793" y="2002"/>
                </a:cubicBezTo>
                <a:cubicBezTo>
                  <a:pt x="583318" y="2286"/>
                  <a:pt x="583664" y="2592"/>
                  <a:pt x="583819" y="2938"/>
                </a:cubicBezTo>
                <a:cubicBezTo>
                  <a:pt x="583970" y="3279"/>
                  <a:pt x="583988" y="3697"/>
                  <a:pt x="583862" y="4194"/>
                </a:cubicBezTo>
                <a:lnTo>
                  <a:pt x="573610" y="55941"/>
                </a:lnTo>
                <a:cubicBezTo>
                  <a:pt x="573296" y="57741"/>
                  <a:pt x="573033" y="59469"/>
                  <a:pt x="572817" y="61114"/>
                </a:cubicBezTo>
                <a:cubicBezTo>
                  <a:pt x="572597" y="62760"/>
                  <a:pt x="572490" y="64361"/>
                  <a:pt x="572490" y="65913"/>
                </a:cubicBezTo>
                <a:cubicBezTo>
                  <a:pt x="572490" y="69891"/>
                  <a:pt x="573221" y="73077"/>
                  <a:pt x="574681" y="75471"/>
                </a:cubicBezTo>
                <a:cubicBezTo>
                  <a:pt x="576143" y="77865"/>
                  <a:pt x="578576" y="79060"/>
                  <a:pt x="581997" y="79060"/>
                </a:cubicBezTo>
                <a:cubicBezTo>
                  <a:pt x="585043" y="79060"/>
                  <a:pt x="588168" y="78109"/>
                  <a:pt x="591367" y="76215"/>
                </a:cubicBezTo>
                <a:cubicBezTo>
                  <a:pt x="594568" y="74322"/>
                  <a:pt x="597631" y="71698"/>
                  <a:pt x="600551" y="68339"/>
                </a:cubicBezTo>
                <a:cubicBezTo>
                  <a:pt x="603475" y="64980"/>
                  <a:pt x="606084" y="61017"/>
                  <a:pt x="608384" y="56448"/>
                </a:cubicBezTo>
                <a:cubicBezTo>
                  <a:pt x="610682" y="51880"/>
                  <a:pt x="612359" y="46927"/>
                  <a:pt x="613421" y="41580"/>
                </a:cubicBezTo>
                <a:lnTo>
                  <a:pt x="620877" y="4194"/>
                </a:lnTo>
                <a:cubicBezTo>
                  <a:pt x="621003" y="3697"/>
                  <a:pt x="621205" y="3279"/>
                  <a:pt x="621486" y="2938"/>
                </a:cubicBezTo>
                <a:cubicBezTo>
                  <a:pt x="621763" y="2592"/>
                  <a:pt x="622212" y="2286"/>
                  <a:pt x="622836" y="2002"/>
                </a:cubicBezTo>
                <a:cubicBezTo>
                  <a:pt x="623455" y="1721"/>
                  <a:pt x="624279" y="1538"/>
                  <a:pt x="625305" y="1444"/>
                </a:cubicBezTo>
                <a:cubicBezTo>
                  <a:pt x="626331" y="1350"/>
                  <a:pt x="627623" y="1307"/>
                  <a:pt x="629174" y="1307"/>
                </a:cubicBezTo>
                <a:cubicBezTo>
                  <a:pt x="630669" y="1307"/>
                  <a:pt x="631894" y="1350"/>
                  <a:pt x="632857" y="1444"/>
                </a:cubicBezTo>
                <a:cubicBezTo>
                  <a:pt x="633822" y="1538"/>
                  <a:pt x="634572" y="1721"/>
                  <a:pt x="635097" y="2002"/>
                </a:cubicBezTo>
                <a:cubicBezTo>
                  <a:pt x="635626" y="2286"/>
                  <a:pt x="635965" y="2592"/>
                  <a:pt x="636123" y="2938"/>
                </a:cubicBezTo>
                <a:cubicBezTo>
                  <a:pt x="636277" y="3279"/>
                  <a:pt x="636293" y="3697"/>
                  <a:pt x="636169" y="4194"/>
                </a:cubicBezTo>
                <a:lnTo>
                  <a:pt x="625910" y="55941"/>
                </a:lnTo>
                <a:cubicBezTo>
                  <a:pt x="625538" y="57863"/>
                  <a:pt x="625258" y="59713"/>
                  <a:pt x="625075" y="61485"/>
                </a:cubicBezTo>
                <a:cubicBezTo>
                  <a:pt x="624887" y="63256"/>
                  <a:pt x="624794" y="64923"/>
                  <a:pt x="624794" y="66478"/>
                </a:cubicBezTo>
                <a:cubicBezTo>
                  <a:pt x="624794" y="70265"/>
                  <a:pt x="625542" y="73311"/>
                  <a:pt x="627034" y="75607"/>
                </a:cubicBezTo>
                <a:cubicBezTo>
                  <a:pt x="628523" y="77912"/>
                  <a:pt x="630946" y="79060"/>
                  <a:pt x="634305" y="79060"/>
                </a:cubicBezTo>
                <a:cubicBezTo>
                  <a:pt x="637351" y="79060"/>
                  <a:pt x="640472" y="78109"/>
                  <a:pt x="643675" y="76215"/>
                </a:cubicBezTo>
                <a:cubicBezTo>
                  <a:pt x="646876" y="74322"/>
                  <a:pt x="649936" y="71698"/>
                  <a:pt x="652860" y="68339"/>
                </a:cubicBezTo>
                <a:cubicBezTo>
                  <a:pt x="655776" y="64980"/>
                  <a:pt x="658370" y="61017"/>
                  <a:pt x="660642" y="56448"/>
                </a:cubicBezTo>
                <a:cubicBezTo>
                  <a:pt x="662914" y="51880"/>
                  <a:pt x="664606" y="46927"/>
                  <a:pt x="665723" y="41580"/>
                </a:cubicBezTo>
                <a:lnTo>
                  <a:pt x="673181" y="4194"/>
                </a:lnTo>
                <a:cubicBezTo>
                  <a:pt x="673307" y="3697"/>
                  <a:pt x="673505" y="3279"/>
                  <a:pt x="673786" y="2938"/>
                </a:cubicBezTo>
                <a:cubicBezTo>
                  <a:pt x="674070" y="2592"/>
                  <a:pt x="674535" y="2286"/>
                  <a:pt x="675186" y="2002"/>
                </a:cubicBezTo>
                <a:cubicBezTo>
                  <a:pt x="675838" y="1721"/>
                  <a:pt x="676680" y="1538"/>
                  <a:pt x="677703" y="1444"/>
                </a:cubicBezTo>
                <a:cubicBezTo>
                  <a:pt x="678729" y="1350"/>
                  <a:pt x="679986" y="1307"/>
                  <a:pt x="681479" y="1307"/>
                </a:cubicBezTo>
                <a:cubicBezTo>
                  <a:pt x="683032" y="1307"/>
                  <a:pt x="684295" y="1350"/>
                  <a:pt x="685256" y="1444"/>
                </a:cubicBezTo>
                <a:cubicBezTo>
                  <a:pt x="686221" y="1538"/>
                  <a:pt x="686969" y="1721"/>
                  <a:pt x="687495" y="2002"/>
                </a:cubicBezTo>
                <a:cubicBezTo>
                  <a:pt x="688024" y="2286"/>
                  <a:pt x="688348" y="2592"/>
                  <a:pt x="688475" y="2938"/>
                </a:cubicBezTo>
                <a:cubicBezTo>
                  <a:pt x="688600" y="3279"/>
                  <a:pt x="688630" y="3697"/>
                  <a:pt x="688565" y="4194"/>
                </a:cubicBezTo>
                <a:lnTo>
                  <a:pt x="671691" y="88103"/>
                </a:lnTo>
                <a:cubicBezTo>
                  <a:pt x="671629" y="88601"/>
                  <a:pt x="671460" y="89036"/>
                  <a:pt x="671180" y="89409"/>
                </a:cubicBezTo>
                <a:cubicBezTo>
                  <a:pt x="670895" y="89784"/>
                  <a:pt x="670463" y="90076"/>
                  <a:pt x="669877" y="90292"/>
                </a:cubicBezTo>
                <a:cubicBezTo>
                  <a:pt x="669286" y="90512"/>
                  <a:pt x="668536" y="90685"/>
                  <a:pt x="667634" y="90810"/>
                </a:cubicBezTo>
                <a:cubicBezTo>
                  <a:pt x="666733" y="90932"/>
                  <a:pt x="665661" y="90994"/>
                  <a:pt x="664420" y="90994"/>
                </a:cubicBezTo>
                <a:cubicBezTo>
                  <a:pt x="663113" y="90994"/>
                  <a:pt x="662043" y="90932"/>
                  <a:pt x="661204" y="90810"/>
                </a:cubicBezTo>
                <a:cubicBezTo>
                  <a:pt x="660366" y="90685"/>
                  <a:pt x="659714" y="90512"/>
                  <a:pt x="659246" y="90292"/>
                </a:cubicBezTo>
                <a:cubicBezTo>
                  <a:pt x="658782" y="90076"/>
                  <a:pt x="658468" y="89784"/>
                  <a:pt x="658313" y="89409"/>
                </a:cubicBezTo>
                <a:cubicBezTo>
                  <a:pt x="658155" y="89036"/>
                  <a:pt x="658141" y="88601"/>
                  <a:pt x="658263" y="88103"/>
                </a:cubicBezTo>
                <a:lnTo>
                  <a:pt x="661621" y="72069"/>
                </a:lnTo>
                <a:cubicBezTo>
                  <a:pt x="660628" y="74182"/>
                  <a:pt x="659059" y="76417"/>
                  <a:pt x="656912" y="78783"/>
                </a:cubicBezTo>
                <a:cubicBezTo>
                  <a:pt x="654767" y="81144"/>
                  <a:pt x="652279" y="83319"/>
                  <a:pt x="649454" y="85310"/>
                </a:cubicBezTo>
                <a:cubicBezTo>
                  <a:pt x="646628" y="87296"/>
                  <a:pt x="643567" y="88946"/>
                  <a:pt x="640271" y="90253"/>
                </a:cubicBezTo>
                <a:cubicBezTo>
                  <a:pt x="636976" y="91560"/>
                  <a:pt x="633654" y="92211"/>
                  <a:pt x="630295" y="92211"/>
                </a:cubicBezTo>
                <a:cubicBezTo>
                  <a:pt x="626692" y="92211"/>
                  <a:pt x="623613" y="91711"/>
                  <a:pt x="621064" y="90716"/>
                </a:cubicBezTo>
                <a:cubicBezTo>
                  <a:pt x="618515" y="89723"/>
                  <a:pt x="616416" y="88322"/>
                  <a:pt x="614771" y="86519"/>
                </a:cubicBezTo>
                <a:cubicBezTo>
                  <a:pt x="613123" y="84719"/>
                  <a:pt x="611877" y="82588"/>
                  <a:pt x="611041" y="80133"/>
                </a:cubicBezTo>
                <a:cubicBezTo>
                  <a:pt x="610203" y="77673"/>
                  <a:pt x="609750" y="74989"/>
                  <a:pt x="609687" y="72069"/>
                </a:cubicBezTo>
                <a:cubicBezTo>
                  <a:pt x="608447" y="74243"/>
                  <a:pt x="606707" y="76511"/>
                  <a:pt x="604467" y="78872"/>
                </a:cubicBezTo>
                <a:cubicBezTo>
                  <a:pt x="602229" y="81238"/>
                  <a:pt x="599713" y="83413"/>
                  <a:pt x="596915" y="85400"/>
                </a:cubicBezTo>
                <a:cubicBezTo>
                  <a:pt x="594121" y="87390"/>
                  <a:pt x="591109" y="89021"/>
                  <a:pt x="587872" y="90296"/>
                </a:cubicBezTo>
                <a:cubicBezTo>
                  <a:pt x="584639" y="91574"/>
                  <a:pt x="581345" y="92211"/>
                  <a:pt x="577987" y="92211"/>
                </a:cubicBezTo>
                <a:cubicBezTo>
                  <a:pt x="574077" y="92211"/>
                  <a:pt x="570747" y="91635"/>
                  <a:pt x="568015" y="90486"/>
                </a:cubicBezTo>
                <a:cubicBezTo>
                  <a:pt x="565282" y="89335"/>
                  <a:pt x="563090" y="87732"/>
                  <a:pt x="561441" y="85681"/>
                </a:cubicBezTo>
                <a:cubicBezTo>
                  <a:pt x="559796" y="83628"/>
                  <a:pt x="558597" y="81221"/>
                  <a:pt x="557851" y="78456"/>
                </a:cubicBezTo>
                <a:cubicBezTo>
                  <a:pt x="557107" y="75691"/>
                  <a:pt x="556732" y="72691"/>
                  <a:pt x="556732" y="69455"/>
                </a:cubicBezTo>
                <a:cubicBezTo>
                  <a:pt x="556732" y="67281"/>
                  <a:pt x="556840" y="65139"/>
                  <a:pt x="557060" y="63021"/>
                </a:cubicBezTo>
                <a:cubicBezTo>
                  <a:pt x="557280" y="60908"/>
                  <a:pt x="557633" y="58734"/>
                  <a:pt x="558129" y="56499"/>
                </a:cubicBezTo>
                <a:close/>
                <a:moveTo>
                  <a:pt x="769118" y="88103"/>
                </a:moveTo>
                <a:cubicBezTo>
                  <a:pt x="769056" y="88538"/>
                  <a:pt x="768855" y="88946"/>
                  <a:pt x="768512" y="89317"/>
                </a:cubicBezTo>
                <a:cubicBezTo>
                  <a:pt x="768167" y="89690"/>
                  <a:pt x="767671" y="89986"/>
                  <a:pt x="767019" y="90202"/>
                </a:cubicBezTo>
                <a:cubicBezTo>
                  <a:pt x="766368" y="90422"/>
                  <a:pt x="765543" y="90605"/>
                  <a:pt x="764548" y="90763"/>
                </a:cubicBezTo>
                <a:cubicBezTo>
                  <a:pt x="763555" y="90918"/>
                  <a:pt x="762314" y="90994"/>
                  <a:pt x="760820" y="90994"/>
                </a:cubicBezTo>
                <a:cubicBezTo>
                  <a:pt x="759329" y="90994"/>
                  <a:pt x="758102" y="90918"/>
                  <a:pt x="757141" y="90763"/>
                </a:cubicBezTo>
                <a:cubicBezTo>
                  <a:pt x="756176" y="90605"/>
                  <a:pt x="755430" y="90422"/>
                  <a:pt x="754904" y="90202"/>
                </a:cubicBezTo>
                <a:cubicBezTo>
                  <a:pt x="754376" y="89986"/>
                  <a:pt x="754016" y="89690"/>
                  <a:pt x="753833" y="89317"/>
                </a:cubicBezTo>
                <a:cubicBezTo>
                  <a:pt x="753641" y="88946"/>
                  <a:pt x="753613" y="88538"/>
                  <a:pt x="753735" y="88103"/>
                </a:cubicBezTo>
                <a:lnTo>
                  <a:pt x="768278" y="14821"/>
                </a:lnTo>
                <a:lnTo>
                  <a:pt x="766134" y="14821"/>
                </a:lnTo>
                <a:cubicBezTo>
                  <a:pt x="760233" y="14821"/>
                  <a:pt x="755164" y="15549"/>
                  <a:pt x="750941" y="17011"/>
                </a:cubicBezTo>
                <a:cubicBezTo>
                  <a:pt x="746711" y="18472"/>
                  <a:pt x="743089" y="20729"/>
                  <a:pt x="740077" y="23775"/>
                </a:cubicBezTo>
                <a:cubicBezTo>
                  <a:pt x="737063" y="26820"/>
                  <a:pt x="734529" y="30737"/>
                  <a:pt x="732477" y="35522"/>
                </a:cubicBezTo>
                <a:cubicBezTo>
                  <a:pt x="730429" y="40302"/>
                  <a:pt x="728654" y="45962"/>
                  <a:pt x="727164" y="52488"/>
                </a:cubicBezTo>
                <a:cubicBezTo>
                  <a:pt x="725792" y="58518"/>
                  <a:pt x="724413" y="63677"/>
                  <a:pt x="723012" y="67964"/>
                </a:cubicBezTo>
                <a:cubicBezTo>
                  <a:pt x="721615" y="72256"/>
                  <a:pt x="720157" y="75874"/>
                  <a:pt x="718634" y="78829"/>
                </a:cubicBezTo>
                <a:cubicBezTo>
                  <a:pt x="717112" y="81782"/>
                  <a:pt x="715445" y="84143"/>
                  <a:pt x="713646" y="85914"/>
                </a:cubicBezTo>
                <a:cubicBezTo>
                  <a:pt x="711842" y="87682"/>
                  <a:pt x="709837" y="89036"/>
                  <a:pt x="707634" y="89968"/>
                </a:cubicBezTo>
                <a:cubicBezTo>
                  <a:pt x="705423" y="90904"/>
                  <a:pt x="702968" y="91509"/>
                  <a:pt x="700264" y="91789"/>
                </a:cubicBezTo>
                <a:cubicBezTo>
                  <a:pt x="697564" y="92070"/>
                  <a:pt x="694562" y="92211"/>
                  <a:pt x="691268" y="92211"/>
                </a:cubicBezTo>
                <a:cubicBezTo>
                  <a:pt x="689961" y="92211"/>
                  <a:pt x="689058" y="91962"/>
                  <a:pt x="688561" y="91466"/>
                </a:cubicBezTo>
                <a:cubicBezTo>
                  <a:pt x="688064" y="90969"/>
                  <a:pt x="687815" y="90159"/>
                  <a:pt x="687815" y="89036"/>
                </a:cubicBezTo>
                <a:cubicBezTo>
                  <a:pt x="687815" y="88726"/>
                  <a:pt x="687847" y="88244"/>
                  <a:pt x="687910" y="87592"/>
                </a:cubicBezTo>
                <a:cubicBezTo>
                  <a:pt x="687974" y="86941"/>
                  <a:pt x="688082" y="86191"/>
                  <a:pt x="688237" y="85353"/>
                </a:cubicBezTo>
                <a:cubicBezTo>
                  <a:pt x="688394" y="84514"/>
                  <a:pt x="688596" y="83642"/>
                  <a:pt x="688841" y="82743"/>
                </a:cubicBezTo>
                <a:cubicBezTo>
                  <a:pt x="689093" y="81843"/>
                  <a:pt x="689417" y="81019"/>
                  <a:pt x="689820" y="80273"/>
                </a:cubicBezTo>
                <a:cubicBezTo>
                  <a:pt x="690227" y="79531"/>
                  <a:pt x="690678" y="78937"/>
                  <a:pt x="691175" y="78501"/>
                </a:cubicBezTo>
                <a:cubicBezTo>
                  <a:pt x="691671" y="78066"/>
                  <a:pt x="692297" y="77850"/>
                  <a:pt x="693039" y="77850"/>
                </a:cubicBezTo>
                <a:cubicBezTo>
                  <a:pt x="695774" y="77850"/>
                  <a:pt x="698060" y="77565"/>
                  <a:pt x="699893" y="77008"/>
                </a:cubicBezTo>
                <a:cubicBezTo>
                  <a:pt x="701726" y="76450"/>
                  <a:pt x="703356" y="75193"/>
                  <a:pt x="704785" y="73235"/>
                </a:cubicBezTo>
                <a:cubicBezTo>
                  <a:pt x="706219" y="71276"/>
                  <a:pt x="707536" y="68400"/>
                  <a:pt x="708749" y="64610"/>
                </a:cubicBezTo>
                <a:cubicBezTo>
                  <a:pt x="709959" y="60822"/>
                  <a:pt x="711313" y="55688"/>
                  <a:pt x="712807" y="49223"/>
                </a:cubicBezTo>
                <a:cubicBezTo>
                  <a:pt x="714420" y="42077"/>
                  <a:pt x="716521" y="35583"/>
                  <a:pt x="719099" y="29736"/>
                </a:cubicBezTo>
                <a:cubicBezTo>
                  <a:pt x="721680" y="23898"/>
                  <a:pt x="725125" y="18879"/>
                  <a:pt x="729450" y="14681"/>
                </a:cubicBezTo>
                <a:cubicBezTo>
                  <a:pt x="733769" y="10487"/>
                  <a:pt x="739173" y="7258"/>
                  <a:pt x="745671" y="4986"/>
                </a:cubicBezTo>
                <a:cubicBezTo>
                  <a:pt x="752165" y="2718"/>
                  <a:pt x="760074" y="1584"/>
                  <a:pt x="769399" y="1584"/>
                </a:cubicBezTo>
                <a:cubicBezTo>
                  <a:pt x="771324" y="1584"/>
                  <a:pt x="773377" y="1599"/>
                  <a:pt x="775555" y="1631"/>
                </a:cubicBezTo>
                <a:cubicBezTo>
                  <a:pt x="777729" y="1660"/>
                  <a:pt x="779781" y="1739"/>
                  <a:pt x="781704" y="1865"/>
                </a:cubicBezTo>
                <a:cubicBezTo>
                  <a:pt x="783198" y="1988"/>
                  <a:pt x="784270" y="2470"/>
                  <a:pt x="784922" y="3305"/>
                </a:cubicBezTo>
                <a:cubicBezTo>
                  <a:pt x="785573" y="4148"/>
                  <a:pt x="785717" y="5501"/>
                  <a:pt x="785342" y="7366"/>
                </a:cubicBezTo>
                <a:close/>
                <a:moveTo>
                  <a:pt x="877831" y="21349"/>
                </a:moveTo>
                <a:cubicBezTo>
                  <a:pt x="877831" y="25639"/>
                  <a:pt x="876837" y="29492"/>
                  <a:pt x="874846" y="32911"/>
                </a:cubicBezTo>
                <a:cubicBezTo>
                  <a:pt x="872860" y="36329"/>
                  <a:pt x="869752" y="39247"/>
                  <a:pt x="865525" y="41674"/>
                </a:cubicBezTo>
                <a:cubicBezTo>
                  <a:pt x="861296" y="44097"/>
                  <a:pt x="855892" y="45962"/>
                  <a:pt x="849304" y="47265"/>
                </a:cubicBezTo>
                <a:cubicBezTo>
                  <a:pt x="842716" y="48571"/>
                  <a:pt x="834822" y="49223"/>
                  <a:pt x="825617" y="49223"/>
                </a:cubicBezTo>
                <a:lnTo>
                  <a:pt x="815738" y="49223"/>
                </a:lnTo>
                <a:cubicBezTo>
                  <a:pt x="815302" y="51279"/>
                  <a:pt x="815007" y="53269"/>
                  <a:pt x="814856" y="55192"/>
                </a:cubicBezTo>
                <a:cubicBezTo>
                  <a:pt x="814697" y="57121"/>
                  <a:pt x="814618" y="58926"/>
                  <a:pt x="814618" y="60603"/>
                </a:cubicBezTo>
                <a:cubicBezTo>
                  <a:pt x="814618" y="66816"/>
                  <a:pt x="816159" y="71569"/>
                  <a:pt x="819233" y="74865"/>
                </a:cubicBezTo>
                <a:cubicBezTo>
                  <a:pt x="822311" y="78160"/>
                  <a:pt x="827297" y="79808"/>
                  <a:pt x="834195" y="79808"/>
                </a:cubicBezTo>
                <a:cubicBezTo>
                  <a:pt x="838173" y="79808"/>
                  <a:pt x="841748" y="79510"/>
                  <a:pt x="844919" y="78919"/>
                </a:cubicBezTo>
                <a:cubicBezTo>
                  <a:pt x="848091" y="78329"/>
                  <a:pt x="850838" y="77692"/>
                  <a:pt x="853171" y="77008"/>
                </a:cubicBezTo>
                <a:cubicBezTo>
                  <a:pt x="855503" y="76327"/>
                  <a:pt x="857415" y="75687"/>
                  <a:pt x="858906" y="75097"/>
                </a:cubicBezTo>
                <a:cubicBezTo>
                  <a:pt x="860399" y="74506"/>
                  <a:pt x="861422" y="74214"/>
                  <a:pt x="861980" y="74214"/>
                </a:cubicBezTo>
                <a:cubicBezTo>
                  <a:pt x="862539" y="74214"/>
                  <a:pt x="862959" y="74412"/>
                  <a:pt x="863239" y="74820"/>
                </a:cubicBezTo>
                <a:cubicBezTo>
                  <a:pt x="863521" y="75222"/>
                  <a:pt x="863661" y="75799"/>
                  <a:pt x="863661" y="76543"/>
                </a:cubicBezTo>
                <a:cubicBezTo>
                  <a:pt x="863661" y="77163"/>
                  <a:pt x="863600" y="77912"/>
                  <a:pt x="863474" y="78783"/>
                </a:cubicBezTo>
                <a:cubicBezTo>
                  <a:pt x="863347" y="79653"/>
                  <a:pt x="863164" y="80540"/>
                  <a:pt x="862911" y="81439"/>
                </a:cubicBezTo>
                <a:cubicBezTo>
                  <a:pt x="862660" y="82339"/>
                  <a:pt x="862336" y="83197"/>
                  <a:pt x="861932" y="84003"/>
                </a:cubicBezTo>
                <a:cubicBezTo>
                  <a:pt x="861530" y="84813"/>
                  <a:pt x="861080" y="85493"/>
                  <a:pt x="860582" y="86052"/>
                </a:cubicBezTo>
                <a:cubicBezTo>
                  <a:pt x="859834" y="86800"/>
                  <a:pt x="858513" y="87535"/>
                  <a:pt x="856620" y="88247"/>
                </a:cubicBezTo>
                <a:cubicBezTo>
                  <a:pt x="854725" y="88960"/>
                  <a:pt x="852472" y="89611"/>
                  <a:pt x="849863" y="90202"/>
                </a:cubicBezTo>
                <a:cubicBezTo>
                  <a:pt x="847253" y="90793"/>
                  <a:pt x="844394" y="91275"/>
                  <a:pt x="841283" y="91650"/>
                </a:cubicBezTo>
                <a:cubicBezTo>
                  <a:pt x="838173" y="92023"/>
                  <a:pt x="835066" y="92211"/>
                  <a:pt x="831959" y="92211"/>
                </a:cubicBezTo>
                <a:cubicBezTo>
                  <a:pt x="826426" y="92211"/>
                  <a:pt x="821577" y="91588"/>
                  <a:pt x="817415" y="90343"/>
                </a:cubicBezTo>
                <a:cubicBezTo>
                  <a:pt x="813251" y="89097"/>
                  <a:pt x="809784" y="87186"/>
                  <a:pt x="807023" y="84608"/>
                </a:cubicBezTo>
                <a:cubicBezTo>
                  <a:pt x="804254" y="82027"/>
                  <a:pt x="802188" y="78811"/>
                  <a:pt x="800820" y="74956"/>
                </a:cubicBezTo>
                <a:cubicBezTo>
                  <a:pt x="799449" y="71107"/>
                  <a:pt x="798768" y="66569"/>
                  <a:pt x="798768" y="61344"/>
                </a:cubicBezTo>
                <a:cubicBezTo>
                  <a:pt x="798768" y="57305"/>
                  <a:pt x="799156" y="52967"/>
                  <a:pt x="799934" y="48338"/>
                </a:cubicBezTo>
                <a:cubicBezTo>
                  <a:pt x="800711" y="43709"/>
                  <a:pt x="801939" y="39125"/>
                  <a:pt x="803617" y="34586"/>
                </a:cubicBezTo>
                <a:cubicBezTo>
                  <a:pt x="805294" y="30050"/>
                  <a:pt x="807472" y="25701"/>
                  <a:pt x="810143" y="21532"/>
                </a:cubicBezTo>
                <a:cubicBezTo>
                  <a:pt x="812815" y="17370"/>
                  <a:pt x="816004" y="13702"/>
                  <a:pt x="819701" y="10530"/>
                </a:cubicBezTo>
                <a:cubicBezTo>
                  <a:pt x="823398" y="7362"/>
                  <a:pt x="827672" y="4814"/>
                  <a:pt x="832518" y="2888"/>
                </a:cubicBezTo>
                <a:cubicBezTo>
                  <a:pt x="837363" y="962"/>
                  <a:pt x="842835" y="0"/>
                  <a:pt x="848930" y="0"/>
                </a:cubicBezTo>
                <a:cubicBezTo>
                  <a:pt x="854150" y="0"/>
                  <a:pt x="858578" y="652"/>
                  <a:pt x="862215" y="1959"/>
                </a:cubicBezTo>
                <a:cubicBezTo>
                  <a:pt x="865850" y="3265"/>
                  <a:pt x="868834" y="4939"/>
                  <a:pt x="871167" y="6992"/>
                </a:cubicBezTo>
                <a:cubicBezTo>
                  <a:pt x="873496" y="9044"/>
                  <a:pt x="875189" y="11326"/>
                  <a:pt x="876246" y="13842"/>
                </a:cubicBezTo>
                <a:cubicBezTo>
                  <a:pt x="877304" y="16359"/>
                  <a:pt x="877831" y="18861"/>
                  <a:pt x="877831" y="21349"/>
                </a:cubicBezTo>
                <a:close/>
                <a:moveTo>
                  <a:pt x="862077" y="22748"/>
                </a:moveTo>
                <a:cubicBezTo>
                  <a:pt x="862077" y="19577"/>
                  <a:pt x="860835" y="17014"/>
                  <a:pt x="858347" y="15056"/>
                </a:cubicBezTo>
                <a:cubicBezTo>
                  <a:pt x="855859" y="13098"/>
                  <a:pt x="852314" y="12119"/>
                  <a:pt x="847716" y="12119"/>
                </a:cubicBezTo>
                <a:cubicBezTo>
                  <a:pt x="843674" y="12119"/>
                  <a:pt x="840103" y="12816"/>
                  <a:pt x="836996" y="14217"/>
                </a:cubicBezTo>
                <a:cubicBezTo>
                  <a:pt x="833886" y="15617"/>
                  <a:pt x="831139" y="17493"/>
                  <a:pt x="828744" y="19858"/>
                </a:cubicBezTo>
                <a:cubicBezTo>
                  <a:pt x="826351" y="22220"/>
                  <a:pt x="824294" y="24970"/>
                  <a:pt x="822589" y="28105"/>
                </a:cubicBezTo>
                <a:cubicBezTo>
                  <a:pt x="820878" y="31249"/>
                  <a:pt x="819497" y="34557"/>
                  <a:pt x="818441" y="38038"/>
                </a:cubicBezTo>
                <a:lnTo>
                  <a:pt x="827948" y="38038"/>
                </a:lnTo>
                <a:cubicBezTo>
                  <a:pt x="834476" y="38038"/>
                  <a:pt x="839930" y="37632"/>
                  <a:pt x="844311" y="36821"/>
                </a:cubicBezTo>
                <a:cubicBezTo>
                  <a:pt x="848695" y="36019"/>
                  <a:pt x="852206" y="34914"/>
                  <a:pt x="854848" y="33517"/>
                </a:cubicBezTo>
                <a:cubicBezTo>
                  <a:pt x="857488" y="32116"/>
                  <a:pt x="859356" y="30485"/>
                  <a:pt x="860446" y="28621"/>
                </a:cubicBezTo>
                <a:cubicBezTo>
                  <a:pt x="861534" y="26755"/>
                  <a:pt x="862077" y="24797"/>
                  <a:pt x="862077" y="22748"/>
                </a:cubicBezTo>
                <a:close/>
                <a:moveTo>
                  <a:pt x="960998" y="88103"/>
                </a:moveTo>
                <a:cubicBezTo>
                  <a:pt x="960872" y="88601"/>
                  <a:pt x="960656" y="89021"/>
                  <a:pt x="960346" y="89364"/>
                </a:cubicBezTo>
                <a:cubicBezTo>
                  <a:pt x="960033" y="89709"/>
                  <a:pt x="959555" y="90000"/>
                  <a:pt x="958902" y="90249"/>
                </a:cubicBezTo>
                <a:cubicBezTo>
                  <a:pt x="958251" y="90497"/>
                  <a:pt x="957423" y="90685"/>
                  <a:pt x="956429" y="90810"/>
                </a:cubicBezTo>
                <a:cubicBezTo>
                  <a:pt x="955436" y="90932"/>
                  <a:pt x="954157" y="90994"/>
                  <a:pt x="952607" y="90994"/>
                </a:cubicBezTo>
                <a:cubicBezTo>
                  <a:pt x="951111" y="90994"/>
                  <a:pt x="949889" y="90932"/>
                  <a:pt x="948923" y="90810"/>
                </a:cubicBezTo>
                <a:cubicBezTo>
                  <a:pt x="947958" y="90685"/>
                  <a:pt x="947216" y="90497"/>
                  <a:pt x="946688" y="90249"/>
                </a:cubicBezTo>
                <a:cubicBezTo>
                  <a:pt x="946159" y="90000"/>
                  <a:pt x="945817" y="89709"/>
                  <a:pt x="945662" y="89364"/>
                </a:cubicBezTo>
                <a:cubicBezTo>
                  <a:pt x="945503" y="89021"/>
                  <a:pt x="945489" y="88601"/>
                  <a:pt x="945612" y="88103"/>
                </a:cubicBezTo>
                <a:lnTo>
                  <a:pt x="952887" y="51275"/>
                </a:lnTo>
                <a:lnTo>
                  <a:pt x="911584" y="51275"/>
                </a:lnTo>
                <a:lnTo>
                  <a:pt x="904214" y="88103"/>
                </a:lnTo>
                <a:cubicBezTo>
                  <a:pt x="904093" y="88601"/>
                  <a:pt x="903876" y="89021"/>
                  <a:pt x="903563" y="89364"/>
                </a:cubicBezTo>
                <a:cubicBezTo>
                  <a:pt x="903255" y="89709"/>
                  <a:pt x="902790" y="90000"/>
                  <a:pt x="902169" y="90249"/>
                </a:cubicBezTo>
                <a:cubicBezTo>
                  <a:pt x="901548" y="90497"/>
                  <a:pt x="900723" y="90685"/>
                  <a:pt x="899697" y="90810"/>
                </a:cubicBezTo>
                <a:cubicBezTo>
                  <a:pt x="898667" y="90932"/>
                  <a:pt x="897411" y="90994"/>
                  <a:pt x="895920" y="90994"/>
                </a:cubicBezTo>
                <a:cubicBezTo>
                  <a:pt x="894365" y="90994"/>
                  <a:pt x="893106" y="90932"/>
                  <a:pt x="892144" y="90810"/>
                </a:cubicBezTo>
                <a:cubicBezTo>
                  <a:pt x="891183" y="90685"/>
                  <a:pt x="890438" y="90497"/>
                  <a:pt x="889908" y="90249"/>
                </a:cubicBezTo>
                <a:cubicBezTo>
                  <a:pt x="889383" y="90000"/>
                  <a:pt x="889037" y="89709"/>
                  <a:pt x="888883" y="89364"/>
                </a:cubicBezTo>
                <a:cubicBezTo>
                  <a:pt x="888728" y="89021"/>
                  <a:pt x="888711" y="88601"/>
                  <a:pt x="888836" y="88103"/>
                </a:cubicBezTo>
                <a:lnTo>
                  <a:pt x="905521" y="4194"/>
                </a:lnTo>
                <a:cubicBezTo>
                  <a:pt x="905583" y="3697"/>
                  <a:pt x="905770" y="3279"/>
                  <a:pt x="906084" y="2938"/>
                </a:cubicBezTo>
                <a:cubicBezTo>
                  <a:pt x="906392" y="2592"/>
                  <a:pt x="906875" y="2286"/>
                  <a:pt x="907526" y="2002"/>
                </a:cubicBezTo>
                <a:cubicBezTo>
                  <a:pt x="908178" y="1721"/>
                  <a:pt x="909022" y="1538"/>
                  <a:pt x="910044" y="1444"/>
                </a:cubicBezTo>
                <a:cubicBezTo>
                  <a:pt x="911070" y="1350"/>
                  <a:pt x="912326" y="1307"/>
                  <a:pt x="913819" y="1307"/>
                </a:cubicBezTo>
                <a:cubicBezTo>
                  <a:pt x="915311" y="1307"/>
                  <a:pt x="916541" y="1350"/>
                  <a:pt x="917506" y="1444"/>
                </a:cubicBezTo>
                <a:cubicBezTo>
                  <a:pt x="918468" y="1538"/>
                  <a:pt x="919216" y="1721"/>
                  <a:pt x="919745" y="2002"/>
                </a:cubicBezTo>
                <a:cubicBezTo>
                  <a:pt x="920271" y="2286"/>
                  <a:pt x="920613" y="2592"/>
                  <a:pt x="920771" y="2938"/>
                </a:cubicBezTo>
                <a:cubicBezTo>
                  <a:pt x="920923" y="3279"/>
                  <a:pt x="920970" y="3697"/>
                  <a:pt x="920905" y="4194"/>
                </a:cubicBezTo>
                <a:lnTo>
                  <a:pt x="914101" y="38319"/>
                </a:lnTo>
                <a:lnTo>
                  <a:pt x="955497" y="38319"/>
                </a:lnTo>
                <a:lnTo>
                  <a:pt x="962301" y="4194"/>
                </a:lnTo>
                <a:cubicBezTo>
                  <a:pt x="962365" y="3697"/>
                  <a:pt x="962553" y="3279"/>
                  <a:pt x="962863" y="2938"/>
                </a:cubicBezTo>
                <a:cubicBezTo>
                  <a:pt x="963172" y="2592"/>
                  <a:pt x="963654" y="2286"/>
                  <a:pt x="964306" y="2002"/>
                </a:cubicBezTo>
                <a:cubicBezTo>
                  <a:pt x="964957" y="1721"/>
                  <a:pt x="965797" y="1538"/>
                  <a:pt x="966823" y="1444"/>
                </a:cubicBezTo>
                <a:cubicBezTo>
                  <a:pt x="967849" y="1350"/>
                  <a:pt x="969109" y="1307"/>
                  <a:pt x="970602" y="1307"/>
                </a:cubicBezTo>
                <a:cubicBezTo>
                  <a:pt x="972093" y="1307"/>
                  <a:pt x="973320" y="1350"/>
                  <a:pt x="974281" y="1444"/>
                </a:cubicBezTo>
                <a:cubicBezTo>
                  <a:pt x="975247" y="1538"/>
                  <a:pt x="975995" y="1721"/>
                  <a:pt x="976521" y="2002"/>
                </a:cubicBezTo>
                <a:cubicBezTo>
                  <a:pt x="977050" y="2286"/>
                  <a:pt x="977388" y="2592"/>
                  <a:pt x="977547" y="2938"/>
                </a:cubicBezTo>
                <a:cubicBezTo>
                  <a:pt x="977702" y="3279"/>
                  <a:pt x="977749" y="3697"/>
                  <a:pt x="977688" y="4194"/>
                </a:cubicBezTo>
                <a:close/>
                <a:moveTo>
                  <a:pt x="1062172" y="88103"/>
                </a:moveTo>
                <a:cubicBezTo>
                  <a:pt x="1062047" y="88601"/>
                  <a:pt x="1061830" y="89021"/>
                  <a:pt x="1061520" y="89364"/>
                </a:cubicBezTo>
                <a:cubicBezTo>
                  <a:pt x="1061207" y="89709"/>
                  <a:pt x="1060726" y="90000"/>
                  <a:pt x="1060074" y="90249"/>
                </a:cubicBezTo>
                <a:cubicBezTo>
                  <a:pt x="1059421" y="90497"/>
                  <a:pt x="1058597" y="90685"/>
                  <a:pt x="1057604" y="90810"/>
                </a:cubicBezTo>
                <a:cubicBezTo>
                  <a:pt x="1056610" y="90932"/>
                  <a:pt x="1055331" y="90994"/>
                  <a:pt x="1053781" y="90994"/>
                </a:cubicBezTo>
                <a:cubicBezTo>
                  <a:pt x="1052287" y="90994"/>
                  <a:pt x="1051062" y="90932"/>
                  <a:pt x="1050098" y="90810"/>
                </a:cubicBezTo>
                <a:cubicBezTo>
                  <a:pt x="1049133" y="90685"/>
                  <a:pt x="1048392" y="90497"/>
                  <a:pt x="1047861" y="90249"/>
                </a:cubicBezTo>
                <a:cubicBezTo>
                  <a:pt x="1047333" y="90000"/>
                  <a:pt x="1046990" y="89709"/>
                  <a:pt x="1046837" y="89364"/>
                </a:cubicBezTo>
                <a:cubicBezTo>
                  <a:pt x="1046678" y="89021"/>
                  <a:pt x="1046663" y="88601"/>
                  <a:pt x="1046786" y="88103"/>
                </a:cubicBezTo>
                <a:lnTo>
                  <a:pt x="1054062" y="51275"/>
                </a:lnTo>
                <a:lnTo>
                  <a:pt x="1012759" y="51275"/>
                </a:lnTo>
                <a:lnTo>
                  <a:pt x="1005389" y="88103"/>
                </a:lnTo>
                <a:cubicBezTo>
                  <a:pt x="1005267" y="88601"/>
                  <a:pt x="1005052" y="89021"/>
                  <a:pt x="1004738" y="89364"/>
                </a:cubicBezTo>
                <a:cubicBezTo>
                  <a:pt x="1004425" y="89709"/>
                  <a:pt x="1003964" y="90000"/>
                  <a:pt x="1003341" y="90249"/>
                </a:cubicBezTo>
                <a:cubicBezTo>
                  <a:pt x="1002722" y="90497"/>
                  <a:pt x="1001897" y="90685"/>
                  <a:pt x="1000872" y="90810"/>
                </a:cubicBezTo>
                <a:cubicBezTo>
                  <a:pt x="999842" y="90932"/>
                  <a:pt x="998585" y="90994"/>
                  <a:pt x="997095" y="90994"/>
                </a:cubicBezTo>
                <a:cubicBezTo>
                  <a:pt x="995540" y="90994"/>
                  <a:pt x="994280" y="90932"/>
                  <a:pt x="993319" y="90810"/>
                </a:cubicBezTo>
                <a:cubicBezTo>
                  <a:pt x="992358" y="90685"/>
                  <a:pt x="991612" y="90497"/>
                  <a:pt x="991083" y="90249"/>
                </a:cubicBezTo>
                <a:cubicBezTo>
                  <a:pt x="990554" y="90000"/>
                  <a:pt x="990211" y="89709"/>
                  <a:pt x="990056" y="89364"/>
                </a:cubicBezTo>
                <a:cubicBezTo>
                  <a:pt x="989899" y="89021"/>
                  <a:pt x="989883" y="88601"/>
                  <a:pt x="990007" y="88103"/>
                </a:cubicBezTo>
                <a:lnTo>
                  <a:pt x="1006696" y="4194"/>
                </a:lnTo>
                <a:cubicBezTo>
                  <a:pt x="1006757" y="3697"/>
                  <a:pt x="1006944" y="3279"/>
                  <a:pt x="1007255" y="2938"/>
                </a:cubicBezTo>
                <a:cubicBezTo>
                  <a:pt x="1007567" y="2592"/>
                  <a:pt x="1008050" y="2286"/>
                  <a:pt x="1008701" y="2002"/>
                </a:cubicBezTo>
                <a:cubicBezTo>
                  <a:pt x="1009353" y="1721"/>
                  <a:pt x="1010192" y="1538"/>
                  <a:pt x="1011219" y="1444"/>
                </a:cubicBezTo>
                <a:cubicBezTo>
                  <a:pt x="1012243" y="1350"/>
                  <a:pt x="1013501" y="1307"/>
                  <a:pt x="1014994" y="1307"/>
                </a:cubicBezTo>
                <a:cubicBezTo>
                  <a:pt x="1016485" y="1307"/>
                  <a:pt x="1017716" y="1350"/>
                  <a:pt x="1018677" y="1444"/>
                </a:cubicBezTo>
                <a:cubicBezTo>
                  <a:pt x="1019642" y="1538"/>
                  <a:pt x="1020390" y="1721"/>
                  <a:pt x="1020920" y="2002"/>
                </a:cubicBezTo>
                <a:cubicBezTo>
                  <a:pt x="1021446" y="2286"/>
                  <a:pt x="1021787" y="2592"/>
                  <a:pt x="1021942" y="2938"/>
                </a:cubicBezTo>
                <a:cubicBezTo>
                  <a:pt x="1022097" y="3279"/>
                  <a:pt x="1022144" y="3697"/>
                  <a:pt x="1022079" y="4194"/>
                </a:cubicBezTo>
                <a:lnTo>
                  <a:pt x="1015275" y="38319"/>
                </a:lnTo>
                <a:lnTo>
                  <a:pt x="1056672" y="38319"/>
                </a:lnTo>
                <a:lnTo>
                  <a:pt x="1063475" y="4194"/>
                </a:lnTo>
                <a:cubicBezTo>
                  <a:pt x="1063539" y="3697"/>
                  <a:pt x="1063724" y="3279"/>
                  <a:pt x="1064036" y="2938"/>
                </a:cubicBezTo>
                <a:cubicBezTo>
                  <a:pt x="1064346" y="2592"/>
                  <a:pt x="1064829" y="2286"/>
                  <a:pt x="1065480" y="2002"/>
                </a:cubicBezTo>
                <a:cubicBezTo>
                  <a:pt x="1066132" y="1721"/>
                  <a:pt x="1066971" y="1538"/>
                  <a:pt x="1067997" y="1444"/>
                </a:cubicBezTo>
                <a:cubicBezTo>
                  <a:pt x="1069022" y="1350"/>
                  <a:pt x="1070283" y="1307"/>
                  <a:pt x="1071773" y="1307"/>
                </a:cubicBezTo>
                <a:cubicBezTo>
                  <a:pt x="1073267" y="1307"/>
                  <a:pt x="1074491" y="1350"/>
                  <a:pt x="1075457" y="1444"/>
                </a:cubicBezTo>
                <a:cubicBezTo>
                  <a:pt x="1076422" y="1538"/>
                  <a:pt x="1077170" y="1721"/>
                  <a:pt x="1077695" y="2002"/>
                </a:cubicBezTo>
                <a:cubicBezTo>
                  <a:pt x="1078225" y="2286"/>
                  <a:pt x="1078563" y="2592"/>
                  <a:pt x="1078721" y="2938"/>
                </a:cubicBezTo>
                <a:cubicBezTo>
                  <a:pt x="1078876" y="3279"/>
                  <a:pt x="1078923" y="3697"/>
                  <a:pt x="1078863" y="4194"/>
                </a:cubicBezTo>
                <a:close/>
                <a:moveTo>
                  <a:pt x="1174492" y="31975"/>
                </a:moveTo>
                <a:cubicBezTo>
                  <a:pt x="1174492" y="36576"/>
                  <a:pt x="1174057" y="41271"/>
                  <a:pt x="1173189" y="46055"/>
                </a:cubicBezTo>
                <a:cubicBezTo>
                  <a:pt x="1172318" y="50840"/>
                  <a:pt x="1170993" y="55455"/>
                  <a:pt x="1169225" y="59901"/>
                </a:cubicBezTo>
                <a:cubicBezTo>
                  <a:pt x="1167454" y="64344"/>
                  <a:pt x="1165201" y="68527"/>
                  <a:pt x="1162468" y="72440"/>
                </a:cubicBezTo>
                <a:cubicBezTo>
                  <a:pt x="1159728" y="76356"/>
                  <a:pt x="1156511" y="79777"/>
                  <a:pt x="1152813" y="82696"/>
                </a:cubicBezTo>
                <a:cubicBezTo>
                  <a:pt x="1149116" y="85616"/>
                  <a:pt x="1144921" y="87934"/>
                  <a:pt x="1140232" y="89641"/>
                </a:cubicBezTo>
                <a:cubicBezTo>
                  <a:pt x="1135540" y="91354"/>
                  <a:pt x="1130299" y="92211"/>
                  <a:pt x="1124518" y="92211"/>
                </a:cubicBezTo>
                <a:cubicBezTo>
                  <a:pt x="1118551" y="92211"/>
                  <a:pt x="1113440" y="91491"/>
                  <a:pt x="1109181" y="90061"/>
                </a:cubicBezTo>
                <a:cubicBezTo>
                  <a:pt x="1104923" y="88632"/>
                  <a:pt x="1101422" y="86552"/>
                  <a:pt x="1098691" y="83815"/>
                </a:cubicBezTo>
                <a:cubicBezTo>
                  <a:pt x="1095958" y="81083"/>
                  <a:pt x="1093938" y="77724"/>
                  <a:pt x="1092631" y="73747"/>
                </a:cubicBezTo>
                <a:cubicBezTo>
                  <a:pt x="1091325" y="69769"/>
                  <a:pt x="1090673" y="65262"/>
                  <a:pt x="1090673" y="60229"/>
                </a:cubicBezTo>
                <a:cubicBezTo>
                  <a:pt x="1090673" y="55627"/>
                  <a:pt x="1091095" y="50937"/>
                  <a:pt x="1091933" y="46148"/>
                </a:cubicBezTo>
                <a:cubicBezTo>
                  <a:pt x="1092769" y="41364"/>
                  <a:pt x="1094093" y="36764"/>
                  <a:pt x="1095897" y="32350"/>
                </a:cubicBezTo>
                <a:cubicBezTo>
                  <a:pt x="1097696" y="27936"/>
                  <a:pt x="1099950" y="23757"/>
                  <a:pt x="1102655" y="19811"/>
                </a:cubicBezTo>
                <a:cubicBezTo>
                  <a:pt x="1105359" y="15863"/>
                  <a:pt x="1108562" y="12427"/>
                  <a:pt x="1112260" y="9505"/>
                </a:cubicBezTo>
                <a:cubicBezTo>
                  <a:pt x="1115956" y="6589"/>
                  <a:pt x="1120154" y="4270"/>
                  <a:pt x="1124844" y="2563"/>
                </a:cubicBezTo>
                <a:cubicBezTo>
                  <a:pt x="1129535" y="854"/>
                  <a:pt x="1134777" y="0"/>
                  <a:pt x="1140555" y="0"/>
                </a:cubicBezTo>
                <a:cubicBezTo>
                  <a:pt x="1146520" y="0"/>
                  <a:pt x="1151632" y="728"/>
                  <a:pt x="1155894" y="2190"/>
                </a:cubicBezTo>
                <a:cubicBezTo>
                  <a:pt x="1160150" y="3650"/>
                  <a:pt x="1163663" y="5750"/>
                  <a:pt x="1166428" y="8485"/>
                </a:cubicBezTo>
                <a:cubicBezTo>
                  <a:pt x="1169193" y="11218"/>
                  <a:pt x="1171231" y="14573"/>
                  <a:pt x="1172537" y="18555"/>
                </a:cubicBezTo>
                <a:cubicBezTo>
                  <a:pt x="1173840" y="22533"/>
                  <a:pt x="1174492" y="27008"/>
                  <a:pt x="1174492" y="31975"/>
                </a:cubicBezTo>
                <a:close/>
                <a:moveTo>
                  <a:pt x="1158266" y="32911"/>
                </a:moveTo>
                <a:cubicBezTo>
                  <a:pt x="1158266" y="29801"/>
                  <a:pt x="1157939" y="27004"/>
                  <a:pt x="1157287" y="24516"/>
                </a:cubicBezTo>
                <a:cubicBezTo>
                  <a:pt x="1156636" y="22032"/>
                  <a:pt x="1155549" y="19934"/>
                  <a:pt x="1154026" y="18227"/>
                </a:cubicBezTo>
                <a:cubicBezTo>
                  <a:pt x="1152503" y="16517"/>
                  <a:pt x="1150516" y="15196"/>
                  <a:pt x="1148061" y="14264"/>
                </a:cubicBezTo>
                <a:cubicBezTo>
                  <a:pt x="1145606" y="13331"/>
                  <a:pt x="1142635" y="12863"/>
                  <a:pt x="1139154" y="12863"/>
                </a:cubicBezTo>
                <a:cubicBezTo>
                  <a:pt x="1135424" y="12863"/>
                  <a:pt x="1132038" y="13530"/>
                  <a:pt x="1128992" y="14868"/>
                </a:cubicBezTo>
                <a:cubicBezTo>
                  <a:pt x="1125946" y="16204"/>
                  <a:pt x="1123229" y="18008"/>
                  <a:pt x="1120834" y="20276"/>
                </a:cubicBezTo>
                <a:cubicBezTo>
                  <a:pt x="1118441" y="22548"/>
                  <a:pt x="1116359" y="25203"/>
                  <a:pt x="1114589" y="28250"/>
                </a:cubicBezTo>
                <a:cubicBezTo>
                  <a:pt x="1112817" y="31296"/>
                  <a:pt x="1111355" y="34543"/>
                  <a:pt x="1110207" y="37991"/>
                </a:cubicBezTo>
                <a:cubicBezTo>
                  <a:pt x="1109059" y="41440"/>
                  <a:pt x="1108202" y="44982"/>
                  <a:pt x="1107645" y="48618"/>
                </a:cubicBezTo>
                <a:cubicBezTo>
                  <a:pt x="1107082" y="52254"/>
                  <a:pt x="1106801" y="55814"/>
                  <a:pt x="1106801" y="59297"/>
                </a:cubicBezTo>
                <a:cubicBezTo>
                  <a:pt x="1106801" y="62407"/>
                  <a:pt x="1107147" y="65199"/>
                  <a:pt x="1107827" y="67687"/>
                </a:cubicBezTo>
                <a:cubicBezTo>
                  <a:pt x="1108512" y="70175"/>
                  <a:pt x="1109616" y="72285"/>
                  <a:pt x="1111140" y="74023"/>
                </a:cubicBezTo>
                <a:cubicBezTo>
                  <a:pt x="1112662" y="75766"/>
                  <a:pt x="1114635" y="77106"/>
                  <a:pt x="1117062" y="78034"/>
                </a:cubicBezTo>
                <a:cubicBezTo>
                  <a:pt x="1119485" y="78966"/>
                  <a:pt x="1122436" y="79435"/>
                  <a:pt x="1125917" y="79435"/>
                </a:cubicBezTo>
                <a:cubicBezTo>
                  <a:pt x="1129704" y="79435"/>
                  <a:pt x="1133110" y="78764"/>
                  <a:pt x="1136123" y="77430"/>
                </a:cubicBezTo>
                <a:cubicBezTo>
                  <a:pt x="1139140" y="76090"/>
                  <a:pt x="1141844" y="74276"/>
                  <a:pt x="1144238" y="71975"/>
                </a:cubicBezTo>
                <a:cubicBezTo>
                  <a:pt x="1146636" y="69675"/>
                  <a:pt x="1148716" y="67004"/>
                  <a:pt x="1150484" y="63957"/>
                </a:cubicBezTo>
                <a:cubicBezTo>
                  <a:pt x="1152254" y="60912"/>
                  <a:pt x="1153716" y="57647"/>
                  <a:pt x="1154868" y="54166"/>
                </a:cubicBezTo>
                <a:cubicBezTo>
                  <a:pt x="1156018" y="50685"/>
                  <a:pt x="1156873" y="47143"/>
                  <a:pt x="1157432" y="43538"/>
                </a:cubicBezTo>
                <a:cubicBezTo>
                  <a:pt x="1157989" y="39935"/>
                  <a:pt x="1158266" y="36393"/>
                  <a:pt x="1158266" y="32911"/>
                </a:cubicBezTo>
                <a:close/>
                <a:moveTo>
                  <a:pt x="1255607" y="21816"/>
                </a:moveTo>
                <a:cubicBezTo>
                  <a:pt x="1255607" y="25233"/>
                  <a:pt x="1255002" y="28343"/>
                  <a:pt x="1253790" y="31137"/>
                </a:cubicBezTo>
                <a:cubicBezTo>
                  <a:pt x="1252577" y="33933"/>
                  <a:pt x="1250744" y="36501"/>
                  <a:pt x="1248288" y="38830"/>
                </a:cubicBezTo>
                <a:cubicBezTo>
                  <a:pt x="1245833" y="41162"/>
                  <a:pt x="1242691" y="43275"/>
                  <a:pt x="1238871" y="45169"/>
                </a:cubicBezTo>
                <a:cubicBezTo>
                  <a:pt x="1235048" y="47066"/>
                  <a:pt x="1230555" y="48759"/>
                  <a:pt x="1225396" y="50249"/>
                </a:cubicBezTo>
                <a:cubicBezTo>
                  <a:pt x="1220489" y="51682"/>
                  <a:pt x="1216436" y="53096"/>
                  <a:pt x="1213236" y="54493"/>
                </a:cubicBezTo>
                <a:cubicBezTo>
                  <a:pt x="1210032" y="55894"/>
                  <a:pt x="1207483" y="57338"/>
                  <a:pt x="1205586" y="58828"/>
                </a:cubicBezTo>
                <a:cubicBezTo>
                  <a:pt x="1203688" y="60319"/>
                  <a:pt x="1202367" y="61859"/>
                  <a:pt x="1201622" y="63443"/>
                </a:cubicBezTo>
                <a:cubicBezTo>
                  <a:pt x="1200880" y="65027"/>
                  <a:pt x="1200506" y="66755"/>
                  <a:pt x="1200506" y="68620"/>
                </a:cubicBezTo>
                <a:cubicBezTo>
                  <a:pt x="1200506" y="72224"/>
                  <a:pt x="1201874" y="74898"/>
                  <a:pt x="1204606" y="76637"/>
                </a:cubicBezTo>
                <a:cubicBezTo>
                  <a:pt x="1207338" y="78376"/>
                  <a:pt x="1211320" y="79247"/>
                  <a:pt x="1216544" y="79247"/>
                </a:cubicBezTo>
                <a:cubicBezTo>
                  <a:pt x="1220393" y="79247"/>
                  <a:pt x="1223844" y="78858"/>
                  <a:pt x="1226890" y="78081"/>
                </a:cubicBezTo>
                <a:cubicBezTo>
                  <a:pt x="1229935" y="77306"/>
                  <a:pt x="1232607" y="76435"/>
                  <a:pt x="1234907" y="75471"/>
                </a:cubicBezTo>
                <a:cubicBezTo>
                  <a:pt x="1237207" y="74510"/>
                  <a:pt x="1239151" y="73623"/>
                  <a:pt x="1240736" y="72814"/>
                </a:cubicBezTo>
                <a:cubicBezTo>
                  <a:pt x="1242320" y="72008"/>
                  <a:pt x="1243608" y="71604"/>
                  <a:pt x="1244603" y="71604"/>
                </a:cubicBezTo>
                <a:cubicBezTo>
                  <a:pt x="1245164" y="71604"/>
                  <a:pt x="1245582" y="71820"/>
                  <a:pt x="1245866" y="72256"/>
                </a:cubicBezTo>
                <a:cubicBezTo>
                  <a:pt x="1246143" y="72691"/>
                  <a:pt x="1246280" y="73343"/>
                  <a:pt x="1246280" y="74214"/>
                </a:cubicBezTo>
                <a:cubicBezTo>
                  <a:pt x="1246280" y="74712"/>
                  <a:pt x="1246219" y="75471"/>
                  <a:pt x="1246096" y="76497"/>
                </a:cubicBezTo>
                <a:cubicBezTo>
                  <a:pt x="1245974" y="77522"/>
                  <a:pt x="1245786" y="78592"/>
                  <a:pt x="1245538" y="79712"/>
                </a:cubicBezTo>
                <a:cubicBezTo>
                  <a:pt x="1245286" y="80831"/>
                  <a:pt x="1244948" y="81904"/>
                  <a:pt x="1244512" y="82930"/>
                </a:cubicBezTo>
                <a:cubicBezTo>
                  <a:pt x="1244076" y="83956"/>
                  <a:pt x="1243580" y="84749"/>
                  <a:pt x="1243018" y="85310"/>
                </a:cubicBezTo>
                <a:cubicBezTo>
                  <a:pt x="1242338" y="85989"/>
                  <a:pt x="1241059" y="86739"/>
                  <a:pt x="1239198" y="87545"/>
                </a:cubicBezTo>
                <a:cubicBezTo>
                  <a:pt x="1237334" y="88355"/>
                  <a:pt x="1235094" y="89101"/>
                  <a:pt x="1232484" y="89784"/>
                </a:cubicBezTo>
                <a:cubicBezTo>
                  <a:pt x="1229874" y="90469"/>
                  <a:pt x="1226998" y="91044"/>
                  <a:pt x="1223860" y="91513"/>
                </a:cubicBezTo>
                <a:cubicBezTo>
                  <a:pt x="1220720" y="91976"/>
                  <a:pt x="1217538" y="92211"/>
                  <a:pt x="1214302" y="92211"/>
                </a:cubicBezTo>
                <a:cubicBezTo>
                  <a:pt x="1209330" y="92211"/>
                  <a:pt x="1204977" y="91695"/>
                  <a:pt x="1201247" y="90671"/>
                </a:cubicBezTo>
                <a:cubicBezTo>
                  <a:pt x="1197521" y="89641"/>
                  <a:pt x="1194400" y="88197"/>
                  <a:pt x="1191880" y="86332"/>
                </a:cubicBezTo>
                <a:cubicBezTo>
                  <a:pt x="1189364" y="84467"/>
                  <a:pt x="1187467" y="82228"/>
                  <a:pt x="1186195" y="79618"/>
                </a:cubicBezTo>
                <a:cubicBezTo>
                  <a:pt x="1184917" y="77008"/>
                  <a:pt x="1184284" y="74092"/>
                  <a:pt x="1184284" y="70856"/>
                </a:cubicBezTo>
                <a:cubicBezTo>
                  <a:pt x="1184284" y="67004"/>
                  <a:pt x="1184951" y="63522"/>
                  <a:pt x="1186285" y="60412"/>
                </a:cubicBezTo>
                <a:cubicBezTo>
                  <a:pt x="1187625" y="57305"/>
                  <a:pt x="1189644" y="54511"/>
                  <a:pt x="1192349" y="52025"/>
                </a:cubicBezTo>
                <a:cubicBezTo>
                  <a:pt x="1195052" y="49537"/>
                  <a:pt x="1198439" y="47286"/>
                  <a:pt x="1202511" y="45267"/>
                </a:cubicBezTo>
                <a:cubicBezTo>
                  <a:pt x="1206579" y="43248"/>
                  <a:pt x="1211382" y="41425"/>
                  <a:pt x="1216911" y="39810"/>
                </a:cubicBezTo>
                <a:cubicBezTo>
                  <a:pt x="1221141" y="38564"/>
                  <a:pt x="1224716" y="37340"/>
                  <a:pt x="1227639" y="36127"/>
                </a:cubicBezTo>
                <a:cubicBezTo>
                  <a:pt x="1230555" y="34914"/>
                  <a:pt x="1232920" y="33674"/>
                  <a:pt x="1234724" y="32397"/>
                </a:cubicBezTo>
                <a:cubicBezTo>
                  <a:pt x="1236524" y="31123"/>
                  <a:pt x="1237816" y="29722"/>
                  <a:pt x="1238594" y="28199"/>
                </a:cubicBezTo>
                <a:cubicBezTo>
                  <a:pt x="1239367" y="26677"/>
                  <a:pt x="1239756" y="24985"/>
                  <a:pt x="1239756" y="23123"/>
                </a:cubicBezTo>
                <a:cubicBezTo>
                  <a:pt x="1239756" y="19703"/>
                  <a:pt x="1238449" y="17061"/>
                  <a:pt x="1235840" y="15196"/>
                </a:cubicBezTo>
                <a:cubicBezTo>
                  <a:pt x="1233230" y="13335"/>
                  <a:pt x="1229623" y="12402"/>
                  <a:pt x="1225022" y="12402"/>
                </a:cubicBezTo>
                <a:cubicBezTo>
                  <a:pt x="1221356" y="12402"/>
                  <a:pt x="1218203" y="12773"/>
                  <a:pt x="1215565" y="13518"/>
                </a:cubicBezTo>
                <a:cubicBezTo>
                  <a:pt x="1212923" y="14264"/>
                  <a:pt x="1210589" y="15074"/>
                  <a:pt x="1208570" y="15941"/>
                </a:cubicBezTo>
                <a:cubicBezTo>
                  <a:pt x="1206551" y="16812"/>
                  <a:pt x="1204887" y="17637"/>
                  <a:pt x="1203581" y="18411"/>
                </a:cubicBezTo>
                <a:cubicBezTo>
                  <a:pt x="1202274" y="19189"/>
                  <a:pt x="1201280" y="19577"/>
                  <a:pt x="1200595" y="19577"/>
                </a:cubicBezTo>
                <a:cubicBezTo>
                  <a:pt x="1199977" y="19577"/>
                  <a:pt x="1199541" y="19358"/>
                  <a:pt x="1199296" y="18922"/>
                </a:cubicBezTo>
                <a:cubicBezTo>
                  <a:pt x="1199044" y="18486"/>
                  <a:pt x="1198922" y="17806"/>
                  <a:pt x="1198922" y="16873"/>
                </a:cubicBezTo>
                <a:cubicBezTo>
                  <a:pt x="1198922" y="16251"/>
                  <a:pt x="1198997" y="15492"/>
                  <a:pt x="1199155" y="14591"/>
                </a:cubicBezTo>
                <a:cubicBezTo>
                  <a:pt x="1199310" y="13687"/>
                  <a:pt x="1199526" y="12770"/>
                  <a:pt x="1199807" y="11837"/>
                </a:cubicBezTo>
                <a:cubicBezTo>
                  <a:pt x="1200085" y="10908"/>
                  <a:pt x="1200458" y="9976"/>
                  <a:pt x="1200927" y="9044"/>
                </a:cubicBezTo>
                <a:cubicBezTo>
                  <a:pt x="1201392" y="8112"/>
                  <a:pt x="1201936" y="7329"/>
                  <a:pt x="1202554" y="6711"/>
                </a:cubicBezTo>
                <a:cubicBezTo>
                  <a:pt x="1203490" y="5779"/>
                  <a:pt x="1204826" y="4908"/>
                  <a:pt x="1206565" y="4101"/>
                </a:cubicBezTo>
                <a:cubicBezTo>
                  <a:pt x="1208303" y="3295"/>
                  <a:pt x="1210248" y="2610"/>
                  <a:pt x="1212392" y="2049"/>
                </a:cubicBezTo>
                <a:cubicBezTo>
                  <a:pt x="1214539" y="1491"/>
                  <a:pt x="1216886" y="1009"/>
                  <a:pt x="1219435" y="605"/>
                </a:cubicBezTo>
                <a:cubicBezTo>
                  <a:pt x="1221984" y="198"/>
                  <a:pt x="1224464" y="0"/>
                  <a:pt x="1226890" y="0"/>
                </a:cubicBezTo>
                <a:cubicBezTo>
                  <a:pt x="1231548" y="0"/>
                  <a:pt x="1235671" y="544"/>
                  <a:pt x="1239246" y="1631"/>
                </a:cubicBezTo>
                <a:cubicBezTo>
                  <a:pt x="1242821" y="2718"/>
                  <a:pt x="1245819" y="4223"/>
                  <a:pt x="1248242" y="6153"/>
                </a:cubicBezTo>
                <a:cubicBezTo>
                  <a:pt x="1250668" y="8079"/>
                  <a:pt x="1252501" y="10379"/>
                  <a:pt x="1253743" y="13051"/>
                </a:cubicBezTo>
                <a:cubicBezTo>
                  <a:pt x="1254984" y="15725"/>
                  <a:pt x="1255607" y="18645"/>
                  <a:pt x="1255607" y="21816"/>
                </a:cubicBezTo>
                <a:close/>
                <a:moveTo>
                  <a:pt x="1349172" y="31975"/>
                </a:moveTo>
                <a:cubicBezTo>
                  <a:pt x="1349172" y="36576"/>
                  <a:pt x="1348736" y="41271"/>
                  <a:pt x="1347869" y="46055"/>
                </a:cubicBezTo>
                <a:cubicBezTo>
                  <a:pt x="1346997" y="50840"/>
                  <a:pt x="1345672" y="55455"/>
                  <a:pt x="1343905" y="59901"/>
                </a:cubicBezTo>
                <a:cubicBezTo>
                  <a:pt x="1342133" y="64344"/>
                  <a:pt x="1339881" y="68527"/>
                  <a:pt x="1337148" y="72440"/>
                </a:cubicBezTo>
                <a:cubicBezTo>
                  <a:pt x="1334408" y="76356"/>
                  <a:pt x="1331190" y="79777"/>
                  <a:pt x="1327492" y="82696"/>
                </a:cubicBezTo>
                <a:cubicBezTo>
                  <a:pt x="1323795" y="85616"/>
                  <a:pt x="1319601" y="87934"/>
                  <a:pt x="1314909" y="89641"/>
                </a:cubicBezTo>
                <a:cubicBezTo>
                  <a:pt x="1310220" y="91354"/>
                  <a:pt x="1304978" y="92211"/>
                  <a:pt x="1299196" y="92211"/>
                </a:cubicBezTo>
                <a:cubicBezTo>
                  <a:pt x="1293231" y="92211"/>
                  <a:pt x="1288119" y="91491"/>
                  <a:pt x="1283861" y="90061"/>
                </a:cubicBezTo>
                <a:cubicBezTo>
                  <a:pt x="1279601" y="88632"/>
                  <a:pt x="1276102" y="86552"/>
                  <a:pt x="1273369" y="83815"/>
                </a:cubicBezTo>
                <a:cubicBezTo>
                  <a:pt x="1270638" y="81083"/>
                  <a:pt x="1268618" y="77724"/>
                  <a:pt x="1267312" y="73747"/>
                </a:cubicBezTo>
                <a:cubicBezTo>
                  <a:pt x="1266005" y="69769"/>
                  <a:pt x="1265353" y="65262"/>
                  <a:pt x="1265353" y="60229"/>
                </a:cubicBezTo>
                <a:cubicBezTo>
                  <a:pt x="1265353" y="55627"/>
                  <a:pt x="1265774" y="50937"/>
                  <a:pt x="1266613" y="46148"/>
                </a:cubicBezTo>
                <a:cubicBezTo>
                  <a:pt x="1267447" y="41364"/>
                  <a:pt x="1268773" y="36764"/>
                  <a:pt x="1270576" y="32350"/>
                </a:cubicBezTo>
                <a:cubicBezTo>
                  <a:pt x="1272376" y="27936"/>
                  <a:pt x="1274630" y="23757"/>
                  <a:pt x="1277333" y="19811"/>
                </a:cubicBezTo>
                <a:cubicBezTo>
                  <a:pt x="1280037" y="15863"/>
                  <a:pt x="1283241" y="12427"/>
                  <a:pt x="1286938" y="9505"/>
                </a:cubicBezTo>
                <a:cubicBezTo>
                  <a:pt x="1290635" y="6589"/>
                  <a:pt x="1294834" y="4270"/>
                  <a:pt x="1299523" y="2563"/>
                </a:cubicBezTo>
                <a:cubicBezTo>
                  <a:pt x="1304215" y="854"/>
                  <a:pt x="1309456" y="0"/>
                  <a:pt x="1315235" y="0"/>
                </a:cubicBezTo>
                <a:cubicBezTo>
                  <a:pt x="1321200" y="0"/>
                  <a:pt x="1326312" y="728"/>
                  <a:pt x="1330574" y="2190"/>
                </a:cubicBezTo>
                <a:cubicBezTo>
                  <a:pt x="1334830" y="3650"/>
                  <a:pt x="1338342" y="5750"/>
                  <a:pt x="1341107" y="8485"/>
                </a:cubicBezTo>
                <a:cubicBezTo>
                  <a:pt x="1343872" y="11218"/>
                  <a:pt x="1345911" y="14573"/>
                  <a:pt x="1347217" y="18555"/>
                </a:cubicBezTo>
                <a:cubicBezTo>
                  <a:pt x="1348521" y="22533"/>
                  <a:pt x="1349172" y="27008"/>
                  <a:pt x="1349172" y="31975"/>
                </a:cubicBezTo>
                <a:close/>
                <a:moveTo>
                  <a:pt x="1332946" y="32911"/>
                </a:moveTo>
                <a:cubicBezTo>
                  <a:pt x="1332946" y="29801"/>
                  <a:pt x="1332618" y="27004"/>
                  <a:pt x="1331967" y="24516"/>
                </a:cubicBezTo>
                <a:cubicBezTo>
                  <a:pt x="1331315" y="22032"/>
                  <a:pt x="1330229" y="19934"/>
                  <a:pt x="1328705" y="18227"/>
                </a:cubicBezTo>
                <a:cubicBezTo>
                  <a:pt x="1327183" y="16517"/>
                  <a:pt x="1325196" y="15196"/>
                  <a:pt x="1322741" y="14264"/>
                </a:cubicBezTo>
                <a:cubicBezTo>
                  <a:pt x="1320286" y="13331"/>
                  <a:pt x="1317315" y="12863"/>
                  <a:pt x="1313834" y="12863"/>
                </a:cubicBezTo>
                <a:cubicBezTo>
                  <a:pt x="1310108" y="12863"/>
                  <a:pt x="1306717" y="13530"/>
                  <a:pt x="1303671" y="14868"/>
                </a:cubicBezTo>
                <a:cubicBezTo>
                  <a:pt x="1300626" y="16204"/>
                  <a:pt x="1297907" y="18008"/>
                  <a:pt x="1295513" y="20276"/>
                </a:cubicBezTo>
                <a:cubicBezTo>
                  <a:pt x="1293119" y="22548"/>
                  <a:pt x="1291039" y="25203"/>
                  <a:pt x="1289267" y="28250"/>
                </a:cubicBezTo>
                <a:cubicBezTo>
                  <a:pt x="1287496" y="31296"/>
                  <a:pt x="1286035" y="34543"/>
                  <a:pt x="1284886" y="37991"/>
                </a:cubicBezTo>
                <a:cubicBezTo>
                  <a:pt x="1283738" y="41440"/>
                  <a:pt x="1282882" y="44982"/>
                  <a:pt x="1282323" y="48618"/>
                </a:cubicBezTo>
                <a:cubicBezTo>
                  <a:pt x="1281761" y="52254"/>
                  <a:pt x="1281480" y="55814"/>
                  <a:pt x="1281480" y="59297"/>
                </a:cubicBezTo>
                <a:cubicBezTo>
                  <a:pt x="1281480" y="62407"/>
                  <a:pt x="1281826" y="65199"/>
                  <a:pt x="1282507" y="67687"/>
                </a:cubicBezTo>
                <a:cubicBezTo>
                  <a:pt x="1283190" y="70175"/>
                  <a:pt x="1284297" y="72285"/>
                  <a:pt x="1285819" y="74023"/>
                </a:cubicBezTo>
                <a:cubicBezTo>
                  <a:pt x="1287342" y="75766"/>
                  <a:pt x="1289314" y="77106"/>
                  <a:pt x="1291741" y="78034"/>
                </a:cubicBezTo>
                <a:cubicBezTo>
                  <a:pt x="1294163" y="78966"/>
                  <a:pt x="1297116" y="79435"/>
                  <a:pt x="1300597" y="79435"/>
                </a:cubicBezTo>
                <a:cubicBezTo>
                  <a:pt x="1304384" y="79435"/>
                  <a:pt x="1307789" y="78764"/>
                  <a:pt x="1310803" y="77430"/>
                </a:cubicBezTo>
                <a:cubicBezTo>
                  <a:pt x="1313820" y="76090"/>
                  <a:pt x="1316522" y="74276"/>
                  <a:pt x="1318920" y="71975"/>
                </a:cubicBezTo>
                <a:cubicBezTo>
                  <a:pt x="1321314" y="69675"/>
                  <a:pt x="1323396" y="67004"/>
                  <a:pt x="1325162" y="63957"/>
                </a:cubicBezTo>
                <a:cubicBezTo>
                  <a:pt x="1326934" y="60912"/>
                  <a:pt x="1328395" y="57647"/>
                  <a:pt x="1329548" y="54166"/>
                </a:cubicBezTo>
                <a:cubicBezTo>
                  <a:pt x="1330696" y="50685"/>
                  <a:pt x="1331553" y="47143"/>
                  <a:pt x="1332111" y="43538"/>
                </a:cubicBezTo>
                <a:cubicBezTo>
                  <a:pt x="1332670" y="39935"/>
                  <a:pt x="1332946" y="36393"/>
                  <a:pt x="1332946" y="3291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843726" y="6894549"/>
            <a:ext cx="1265543" cy="163810"/>
          </a:xfrm>
          <a:custGeom>
            <a:avLst/>
            <a:gdLst/>
            <a:ahLst/>
            <a:cxnLst/>
            <a:rect l="l" t="t" r="r" b="b"/>
            <a:pathLst>
              <a:path w="1265543" h="163810">
                <a:moveTo>
                  <a:pt x="70982" y="127540"/>
                </a:moveTo>
                <a:cubicBezTo>
                  <a:pt x="70920" y="128038"/>
                  <a:pt x="70719" y="128458"/>
                  <a:pt x="70377" y="128801"/>
                </a:cubicBezTo>
                <a:cubicBezTo>
                  <a:pt x="70031" y="129146"/>
                  <a:pt x="69552" y="129437"/>
                  <a:pt x="68930" y="129686"/>
                </a:cubicBezTo>
                <a:cubicBezTo>
                  <a:pt x="68310" y="129934"/>
                  <a:pt x="67486" y="130122"/>
                  <a:pt x="66460" y="130247"/>
                </a:cubicBezTo>
                <a:cubicBezTo>
                  <a:pt x="65434" y="130369"/>
                  <a:pt x="64178" y="130431"/>
                  <a:pt x="62684" y="130431"/>
                </a:cubicBezTo>
                <a:cubicBezTo>
                  <a:pt x="61193" y="130431"/>
                  <a:pt x="59963" y="130369"/>
                  <a:pt x="59005" y="130247"/>
                </a:cubicBezTo>
                <a:cubicBezTo>
                  <a:pt x="58039" y="130122"/>
                  <a:pt x="57295" y="129934"/>
                  <a:pt x="56768" y="129686"/>
                </a:cubicBezTo>
                <a:cubicBezTo>
                  <a:pt x="56240" y="129437"/>
                  <a:pt x="55879" y="129146"/>
                  <a:pt x="55693" y="128801"/>
                </a:cubicBezTo>
                <a:cubicBezTo>
                  <a:pt x="55502" y="128458"/>
                  <a:pt x="55473" y="128038"/>
                  <a:pt x="55599" y="127540"/>
                </a:cubicBezTo>
                <a:lnTo>
                  <a:pt x="70237" y="54258"/>
                </a:lnTo>
                <a:lnTo>
                  <a:pt x="30240" y="54258"/>
                </a:lnTo>
                <a:lnTo>
                  <a:pt x="15506" y="127540"/>
                </a:lnTo>
                <a:cubicBezTo>
                  <a:pt x="15383" y="128038"/>
                  <a:pt x="15167" y="128458"/>
                  <a:pt x="14855" y="128801"/>
                </a:cubicBezTo>
                <a:cubicBezTo>
                  <a:pt x="14541" y="129146"/>
                  <a:pt x="14062" y="129437"/>
                  <a:pt x="13410" y="129686"/>
                </a:cubicBezTo>
                <a:cubicBezTo>
                  <a:pt x="12759" y="129934"/>
                  <a:pt x="11918" y="130122"/>
                  <a:pt x="10891" y="130247"/>
                </a:cubicBezTo>
                <a:cubicBezTo>
                  <a:pt x="9865" y="130369"/>
                  <a:pt x="8608" y="130431"/>
                  <a:pt x="7118" y="130431"/>
                </a:cubicBezTo>
                <a:cubicBezTo>
                  <a:pt x="5624" y="130431"/>
                  <a:pt x="4396" y="130369"/>
                  <a:pt x="3435" y="130247"/>
                </a:cubicBezTo>
                <a:cubicBezTo>
                  <a:pt x="2473" y="130122"/>
                  <a:pt x="1728" y="129934"/>
                  <a:pt x="1200" y="129686"/>
                </a:cubicBezTo>
                <a:cubicBezTo>
                  <a:pt x="670" y="129437"/>
                  <a:pt x="328" y="129146"/>
                  <a:pt x="173" y="128801"/>
                </a:cubicBezTo>
                <a:cubicBezTo>
                  <a:pt x="14" y="128458"/>
                  <a:pt x="0" y="128038"/>
                  <a:pt x="123" y="127540"/>
                </a:cubicBezTo>
                <a:lnTo>
                  <a:pt x="16254" y="46705"/>
                </a:lnTo>
                <a:cubicBezTo>
                  <a:pt x="16629" y="44845"/>
                  <a:pt x="17327" y="43462"/>
                  <a:pt x="18350" y="42559"/>
                </a:cubicBezTo>
                <a:cubicBezTo>
                  <a:pt x="19376" y="41655"/>
                  <a:pt x="20636" y="41205"/>
                  <a:pt x="22129" y="41205"/>
                </a:cubicBezTo>
                <a:lnTo>
                  <a:pt x="83567" y="41205"/>
                </a:lnTo>
                <a:cubicBezTo>
                  <a:pt x="85062" y="41205"/>
                  <a:pt x="86135" y="41655"/>
                  <a:pt x="86787" y="42559"/>
                </a:cubicBezTo>
                <a:cubicBezTo>
                  <a:pt x="87438" y="43462"/>
                  <a:pt x="87577" y="44845"/>
                  <a:pt x="87203" y="46705"/>
                </a:cubicBezTo>
                <a:close/>
                <a:moveTo>
                  <a:pt x="184450" y="69828"/>
                </a:moveTo>
                <a:cubicBezTo>
                  <a:pt x="184450" y="73436"/>
                  <a:pt x="184105" y="77489"/>
                  <a:pt x="183424" y="81996"/>
                </a:cubicBezTo>
                <a:cubicBezTo>
                  <a:pt x="182740" y="86503"/>
                  <a:pt x="181653" y="91054"/>
                  <a:pt x="180163" y="95655"/>
                </a:cubicBezTo>
                <a:cubicBezTo>
                  <a:pt x="178668" y="100256"/>
                  <a:pt x="176757" y="104717"/>
                  <a:pt x="174424" y="109036"/>
                </a:cubicBezTo>
                <a:cubicBezTo>
                  <a:pt x="172095" y="113356"/>
                  <a:pt x="169283" y="117194"/>
                  <a:pt x="165989" y="120552"/>
                </a:cubicBezTo>
                <a:cubicBezTo>
                  <a:pt x="162695" y="123907"/>
                  <a:pt x="158891" y="126597"/>
                  <a:pt x="154566" y="128617"/>
                </a:cubicBezTo>
                <a:cubicBezTo>
                  <a:pt x="150247" y="130636"/>
                  <a:pt x="145354" y="131648"/>
                  <a:pt x="139883" y="131648"/>
                </a:cubicBezTo>
                <a:cubicBezTo>
                  <a:pt x="137088" y="131648"/>
                  <a:pt x="134539" y="131364"/>
                  <a:pt x="132240" y="130805"/>
                </a:cubicBezTo>
                <a:cubicBezTo>
                  <a:pt x="129940" y="130247"/>
                  <a:pt x="127826" y="129470"/>
                  <a:pt x="125900" y="128473"/>
                </a:cubicBezTo>
                <a:cubicBezTo>
                  <a:pt x="123974" y="127479"/>
                  <a:pt x="122199" y="126317"/>
                  <a:pt x="120586" y="124977"/>
                </a:cubicBezTo>
                <a:cubicBezTo>
                  <a:pt x="118969" y="123638"/>
                  <a:pt x="117479" y="122165"/>
                  <a:pt x="116108" y="120552"/>
                </a:cubicBezTo>
                <a:lnTo>
                  <a:pt x="108184" y="160826"/>
                </a:lnTo>
                <a:cubicBezTo>
                  <a:pt x="108059" y="161323"/>
                  <a:pt x="107860" y="161759"/>
                  <a:pt x="107580" y="162133"/>
                </a:cubicBezTo>
                <a:cubicBezTo>
                  <a:pt x="107295" y="162507"/>
                  <a:pt x="106844" y="162816"/>
                  <a:pt x="106226" y="163065"/>
                </a:cubicBezTo>
                <a:cubicBezTo>
                  <a:pt x="105602" y="163313"/>
                  <a:pt x="104779" y="163497"/>
                  <a:pt x="103752" y="163623"/>
                </a:cubicBezTo>
                <a:cubicBezTo>
                  <a:pt x="102726" y="163749"/>
                  <a:pt x="101441" y="163810"/>
                  <a:pt x="99887" y="163810"/>
                </a:cubicBezTo>
                <a:cubicBezTo>
                  <a:pt x="98457" y="163810"/>
                  <a:pt x="97259" y="163749"/>
                  <a:pt x="96298" y="163623"/>
                </a:cubicBezTo>
                <a:cubicBezTo>
                  <a:pt x="95336" y="163497"/>
                  <a:pt x="94569" y="163313"/>
                  <a:pt x="94011" y="163065"/>
                </a:cubicBezTo>
                <a:cubicBezTo>
                  <a:pt x="93452" y="162816"/>
                  <a:pt x="93093" y="162507"/>
                  <a:pt x="92942" y="162133"/>
                </a:cubicBezTo>
                <a:cubicBezTo>
                  <a:pt x="92787" y="161759"/>
                  <a:pt x="92740" y="161323"/>
                  <a:pt x="92801" y="160826"/>
                </a:cubicBezTo>
                <a:lnTo>
                  <a:pt x="116389" y="43538"/>
                </a:lnTo>
                <a:cubicBezTo>
                  <a:pt x="116514" y="42544"/>
                  <a:pt x="117134" y="41831"/>
                  <a:pt x="118253" y="41396"/>
                </a:cubicBezTo>
                <a:cubicBezTo>
                  <a:pt x="119369" y="40960"/>
                  <a:pt x="121237" y="40744"/>
                  <a:pt x="123847" y="40744"/>
                </a:cubicBezTo>
                <a:cubicBezTo>
                  <a:pt x="125154" y="40744"/>
                  <a:pt x="126210" y="40787"/>
                  <a:pt x="127020" y="40881"/>
                </a:cubicBezTo>
                <a:cubicBezTo>
                  <a:pt x="127826" y="40975"/>
                  <a:pt x="128482" y="41129"/>
                  <a:pt x="128978" y="41345"/>
                </a:cubicBezTo>
                <a:cubicBezTo>
                  <a:pt x="129475" y="41564"/>
                  <a:pt x="129785" y="41857"/>
                  <a:pt x="129910" y="42231"/>
                </a:cubicBezTo>
                <a:cubicBezTo>
                  <a:pt x="130032" y="42606"/>
                  <a:pt x="130065" y="43041"/>
                  <a:pt x="130000" y="43538"/>
                </a:cubicBezTo>
                <a:lnTo>
                  <a:pt x="126832" y="59482"/>
                </a:lnTo>
                <a:cubicBezTo>
                  <a:pt x="127703" y="57431"/>
                  <a:pt x="129179" y="55241"/>
                  <a:pt x="131261" y="52908"/>
                </a:cubicBezTo>
                <a:cubicBezTo>
                  <a:pt x="133340" y="50576"/>
                  <a:pt x="135829" y="48401"/>
                  <a:pt x="138719" y="46382"/>
                </a:cubicBezTo>
                <a:cubicBezTo>
                  <a:pt x="141607" y="44362"/>
                  <a:pt x="144825" y="42702"/>
                  <a:pt x="148367" y="41396"/>
                </a:cubicBezTo>
                <a:cubicBezTo>
                  <a:pt x="151913" y="40089"/>
                  <a:pt x="155517" y="39437"/>
                  <a:pt x="159181" y="39437"/>
                </a:cubicBezTo>
                <a:cubicBezTo>
                  <a:pt x="163904" y="39437"/>
                  <a:pt x="167868" y="40244"/>
                  <a:pt x="171072" y="41860"/>
                </a:cubicBezTo>
                <a:cubicBezTo>
                  <a:pt x="174273" y="43477"/>
                  <a:pt x="176865" y="45640"/>
                  <a:pt x="178856" y="48340"/>
                </a:cubicBezTo>
                <a:cubicBezTo>
                  <a:pt x="180842" y="51044"/>
                  <a:pt x="182276" y="54248"/>
                  <a:pt x="183147" y="57945"/>
                </a:cubicBezTo>
                <a:cubicBezTo>
                  <a:pt x="184015" y="61642"/>
                  <a:pt x="184450" y="65606"/>
                  <a:pt x="184450" y="69828"/>
                </a:cubicBezTo>
                <a:close/>
                <a:moveTo>
                  <a:pt x="168319" y="70854"/>
                </a:moveTo>
                <a:cubicBezTo>
                  <a:pt x="168319" y="68184"/>
                  <a:pt x="168088" y="65729"/>
                  <a:pt x="167620" y="63489"/>
                </a:cubicBezTo>
                <a:cubicBezTo>
                  <a:pt x="167155" y="61253"/>
                  <a:pt x="166407" y="59324"/>
                  <a:pt x="165382" y="57707"/>
                </a:cubicBezTo>
                <a:cubicBezTo>
                  <a:pt x="164355" y="56095"/>
                  <a:pt x="163023" y="54849"/>
                  <a:pt x="161377" y="53977"/>
                </a:cubicBezTo>
                <a:cubicBezTo>
                  <a:pt x="159729" y="53110"/>
                  <a:pt x="157692" y="52674"/>
                  <a:pt x="155265" y="52674"/>
                </a:cubicBezTo>
                <a:cubicBezTo>
                  <a:pt x="151907" y="52674"/>
                  <a:pt x="148493" y="53607"/>
                  <a:pt x="145012" y="55468"/>
                </a:cubicBezTo>
                <a:cubicBezTo>
                  <a:pt x="141531" y="57337"/>
                  <a:pt x="138299" y="59946"/>
                  <a:pt x="135314" y="63302"/>
                </a:cubicBezTo>
                <a:cubicBezTo>
                  <a:pt x="132333" y="66661"/>
                  <a:pt x="129677" y="70621"/>
                  <a:pt x="127344" y="75189"/>
                </a:cubicBezTo>
                <a:cubicBezTo>
                  <a:pt x="125011" y="79757"/>
                  <a:pt x="123319" y="84743"/>
                  <a:pt x="122263" y="90155"/>
                </a:cubicBezTo>
                <a:lnTo>
                  <a:pt x="119185" y="105541"/>
                </a:lnTo>
                <a:cubicBezTo>
                  <a:pt x="122108" y="109893"/>
                  <a:pt x="125245" y="113137"/>
                  <a:pt x="128603" y="115282"/>
                </a:cubicBezTo>
                <a:cubicBezTo>
                  <a:pt x="131963" y="117424"/>
                  <a:pt x="135749" y="118497"/>
                  <a:pt x="139976" y="118497"/>
                </a:cubicBezTo>
                <a:cubicBezTo>
                  <a:pt x="143273" y="118497"/>
                  <a:pt x="146272" y="117719"/>
                  <a:pt x="148976" y="116164"/>
                </a:cubicBezTo>
                <a:cubicBezTo>
                  <a:pt x="151676" y="114609"/>
                  <a:pt x="154069" y="112528"/>
                  <a:pt x="156154" y="109918"/>
                </a:cubicBezTo>
                <a:cubicBezTo>
                  <a:pt x="158235" y="107309"/>
                  <a:pt x="160039" y="104360"/>
                  <a:pt x="161561" y="101063"/>
                </a:cubicBezTo>
                <a:cubicBezTo>
                  <a:pt x="163084" y="97768"/>
                  <a:pt x="164355" y="94348"/>
                  <a:pt x="165382" y="90806"/>
                </a:cubicBezTo>
                <a:cubicBezTo>
                  <a:pt x="166407" y="87263"/>
                  <a:pt x="167155" y="83750"/>
                  <a:pt x="167620" y="80269"/>
                </a:cubicBezTo>
                <a:cubicBezTo>
                  <a:pt x="168088" y="76788"/>
                  <a:pt x="168319" y="73648"/>
                  <a:pt x="168319" y="70854"/>
                </a:cubicBezTo>
                <a:close/>
                <a:moveTo>
                  <a:pt x="282716" y="71412"/>
                </a:moveTo>
                <a:cubicBezTo>
                  <a:pt x="282716" y="76013"/>
                  <a:pt x="282280" y="80708"/>
                  <a:pt x="281413" y="85492"/>
                </a:cubicBezTo>
                <a:cubicBezTo>
                  <a:pt x="280541" y="90277"/>
                  <a:pt x="279221" y="94892"/>
                  <a:pt x="277449" y="99338"/>
                </a:cubicBezTo>
                <a:cubicBezTo>
                  <a:pt x="275681" y="103781"/>
                  <a:pt x="273424" y="107964"/>
                  <a:pt x="270692" y="111877"/>
                </a:cubicBezTo>
                <a:cubicBezTo>
                  <a:pt x="267955" y="115793"/>
                  <a:pt x="264737" y="119214"/>
                  <a:pt x="261040" y="122133"/>
                </a:cubicBezTo>
                <a:cubicBezTo>
                  <a:pt x="257344" y="125053"/>
                  <a:pt x="253149" y="127371"/>
                  <a:pt x="248455" y="129078"/>
                </a:cubicBezTo>
                <a:cubicBezTo>
                  <a:pt x="243763" y="130791"/>
                  <a:pt x="238526" y="131648"/>
                  <a:pt x="232741" y="131648"/>
                </a:cubicBezTo>
                <a:cubicBezTo>
                  <a:pt x="226780" y="131648"/>
                  <a:pt x="221667" y="130928"/>
                  <a:pt x="217408" y="129498"/>
                </a:cubicBezTo>
                <a:cubicBezTo>
                  <a:pt x="213146" y="128069"/>
                  <a:pt x="209650" y="125989"/>
                  <a:pt x="206918" y="123252"/>
                </a:cubicBezTo>
                <a:cubicBezTo>
                  <a:pt x="204181" y="120520"/>
                  <a:pt x="202162" y="117161"/>
                  <a:pt x="200855" y="113184"/>
                </a:cubicBezTo>
                <a:cubicBezTo>
                  <a:pt x="199548" y="109206"/>
                  <a:pt x="198897" y="104699"/>
                  <a:pt x="198897" y="99666"/>
                </a:cubicBezTo>
                <a:cubicBezTo>
                  <a:pt x="198897" y="95064"/>
                  <a:pt x="199318" y="90374"/>
                  <a:pt x="200156" y="85585"/>
                </a:cubicBezTo>
                <a:cubicBezTo>
                  <a:pt x="200996" y="80801"/>
                  <a:pt x="202317" y="76201"/>
                  <a:pt x="204121" y="71787"/>
                </a:cubicBezTo>
                <a:cubicBezTo>
                  <a:pt x="205921" y="67373"/>
                  <a:pt x="208178" y="63194"/>
                  <a:pt x="210882" y="59248"/>
                </a:cubicBezTo>
                <a:cubicBezTo>
                  <a:pt x="213582" y="55300"/>
                  <a:pt x="216786" y="51864"/>
                  <a:pt x="220483" y="48942"/>
                </a:cubicBezTo>
                <a:cubicBezTo>
                  <a:pt x="224180" y="46026"/>
                  <a:pt x="228377" y="43707"/>
                  <a:pt x="233068" y="42000"/>
                </a:cubicBezTo>
                <a:cubicBezTo>
                  <a:pt x="237763" y="40291"/>
                  <a:pt x="243000" y="39437"/>
                  <a:pt x="248778" y="39437"/>
                </a:cubicBezTo>
                <a:cubicBezTo>
                  <a:pt x="254748" y="39437"/>
                  <a:pt x="259859" y="40165"/>
                  <a:pt x="264118" y="41627"/>
                </a:cubicBezTo>
                <a:cubicBezTo>
                  <a:pt x="268373" y="43087"/>
                  <a:pt x="271888" y="45187"/>
                  <a:pt x="274655" y="47922"/>
                </a:cubicBezTo>
                <a:cubicBezTo>
                  <a:pt x="277420" y="50655"/>
                  <a:pt x="279454" y="54010"/>
                  <a:pt x="280761" y="57992"/>
                </a:cubicBezTo>
                <a:cubicBezTo>
                  <a:pt x="282064" y="61970"/>
                  <a:pt x="282716" y="66445"/>
                  <a:pt x="282716" y="71412"/>
                </a:cubicBezTo>
                <a:close/>
                <a:moveTo>
                  <a:pt x="266493" y="72348"/>
                </a:moveTo>
                <a:cubicBezTo>
                  <a:pt x="266493" y="69238"/>
                  <a:pt x="266166" y="66441"/>
                  <a:pt x="265514" y="63953"/>
                </a:cubicBezTo>
                <a:cubicBezTo>
                  <a:pt x="264863" y="61469"/>
                  <a:pt x="263776" y="59371"/>
                  <a:pt x="262253" y="57664"/>
                </a:cubicBezTo>
                <a:cubicBezTo>
                  <a:pt x="260730" y="55954"/>
                  <a:pt x="258739" y="54633"/>
                  <a:pt x="256284" y="53701"/>
                </a:cubicBezTo>
                <a:cubicBezTo>
                  <a:pt x="253829" y="52768"/>
                  <a:pt x="250859" y="52300"/>
                  <a:pt x="247378" y="52300"/>
                </a:cubicBezTo>
                <a:cubicBezTo>
                  <a:pt x="243651" y="52300"/>
                  <a:pt x="240265" y="52967"/>
                  <a:pt x="237219" y="54305"/>
                </a:cubicBezTo>
                <a:cubicBezTo>
                  <a:pt x="234174" y="55641"/>
                  <a:pt x="231456" y="57445"/>
                  <a:pt x="229062" y="59713"/>
                </a:cubicBezTo>
                <a:cubicBezTo>
                  <a:pt x="226668" y="61985"/>
                  <a:pt x="224583" y="64640"/>
                  <a:pt x="222816" y="67687"/>
                </a:cubicBezTo>
                <a:cubicBezTo>
                  <a:pt x="221040" y="70733"/>
                  <a:pt x="219578" y="73980"/>
                  <a:pt x="218430" y="77428"/>
                </a:cubicBezTo>
                <a:cubicBezTo>
                  <a:pt x="217282" y="80877"/>
                  <a:pt x="216429" y="84419"/>
                  <a:pt x="215868" y="88055"/>
                </a:cubicBezTo>
                <a:cubicBezTo>
                  <a:pt x="215309" y="91691"/>
                  <a:pt x="215028" y="95251"/>
                  <a:pt x="215028" y="98734"/>
                </a:cubicBezTo>
                <a:cubicBezTo>
                  <a:pt x="215028" y="101844"/>
                  <a:pt x="215371" y="104636"/>
                  <a:pt x="216055" y="107124"/>
                </a:cubicBezTo>
                <a:cubicBezTo>
                  <a:pt x="216735" y="109612"/>
                  <a:pt x="217844" y="111722"/>
                  <a:pt x="219367" y="113460"/>
                </a:cubicBezTo>
                <a:cubicBezTo>
                  <a:pt x="220885" y="115203"/>
                  <a:pt x="222862" y="116543"/>
                  <a:pt x="225285" y="117471"/>
                </a:cubicBezTo>
                <a:cubicBezTo>
                  <a:pt x="227712" y="118403"/>
                  <a:pt x="230659" y="118872"/>
                  <a:pt x="234140" y="118872"/>
                </a:cubicBezTo>
                <a:cubicBezTo>
                  <a:pt x="237932" y="118872"/>
                  <a:pt x="241334" y="118201"/>
                  <a:pt x="244350" y="116867"/>
                </a:cubicBezTo>
                <a:cubicBezTo>
                  <a:pt x="247364" y="115527"/>
                  <a:pt x="250071" y="113713"/>
                  <a:pt x="252466" y="111412"/>
                </a:cubicBezTo>
                <a:cubicBezTo>
                  <a:pt x="254859" y="109112"/>
                  <a:pt x="256940" y="106441"/>
                  <a:pt x="258711" y="103394"/>
                </a:cubicBezTo>
                <a:cubicBezTo>
                  <a:pt x="260479" y="100349"/>
                  <a:pt x="261939" y="97084"/>
                  <a:pt x="263093" y="93603"/>
                </a:cubicBezTo>
                <a:cubicBezTo>
                  <a:pt x="264241" y="90122"/>
                  <a:pt x="265097" y="86580"/>
                  <a:pt x="265656" y="82975"/>
                </a:cubicBezTo>
                <a:cubicBezTo>
                  <a:pt x="266217" y="79372"/>
                  <a:pt x="266493" y="75830"/>
                  <a:pt x="266493" y="72348"/>
                </a:cubicBezTo>
                <a:close/>
                <a:moveTo>
                  <a:pt x="365325" y="127540"/>
                </a:moveTo>
                <a:cubicBezTo>
                  <a:pt x="365260" y="128038"/>
                  <a:pt x="365077" y="128473"/>
                  <a:pt x="364764" y="128846"/>
                </a:cubicBezTo>
                <a:cubicBezTo>
                  <a:pt x="364454" y="129221"/>
                  <a:pt x="364022" y="129513"/>
                  <a:pt x="363460" y="129729"/>
                </a:cubicBezTo>
                <a:cubicBezTo>
                  <a:pt x="362902" y="129949"/>
                  <a:pt x="362172" y="130122"/>
                  <a:pt x="361268" y="130247"/>
                </a:cubicBezTo>
                <a:cubicBezTo>
                  <a:pt x="360364" y="130369"/>
                  <a:pt x="359262" y="130431"/>
                  <a:pt x="357955" y="130431"/>
                </a:cubicBezTo>
                <a:cubicBezTo>
                  <a:pt x="356714" y="130431"/>
                  <a:pt x="355673" y="130369"/>
                  <a:pt x="354838" y="130247"/>
                </a:cubicBezTo>
                <a:cubicBezTo>
                  <a:pt x="353996" y="130122"/>
                  <a:pt x="353344" y="129949"/>
                  <a:pt x="352879" y="129729"/>
                </a:cubicBezTo>
                <a:cubicBezTo>
                  <a:pt x="352411" y="129513"/>
                  <a:pt x="352098" y="129221"/>
                  <a:pt x="351947" y="128846"/>
                </a:cubicBezTo>
                <a:cubicBezTo>
                  <a:pt x="351790" y="128473"/>
                  <a:pt x="351770" y="128038"/>
                  <a:pt x="351898" y="127540"/>
                </a:cubicBezTo>
                <a:lnTo>
                  <a:pt x="354971" y="111783"/>
                </a:lnTo>
                <a:cubicBezTo>
                  <a:pt x="353978" y="113896"/>
                  <a:pt x="352408" y="116117"/>
                  <a:pt x="350267" y="118450"/>
                </a:cubicBezTo>
                <a:cubicBezTo>
                  <a:pt x="348120" y="120783"/>
                  <a:pt x="345605" y="122944"/>
                  <a:pt x="342717" y="124930"/>
                </a:cubicBezTo>
                <a:cubicBezTo>
                  <a:pt x="339826" y="126921"/>
                  <a:pt x="336659" y="128534"/>
                  <a:pt x="333206" y="129780"/>
                </a:cubicBezTo>
                <a:cubicBezTo>
                  <a:pt x="329758" y="131025"/>
                  <a:pt x="326257" y="131648"/>
                  <a:pt x="322716" y="131648"/>
                </a:cubicBezTo>
                <a:cubicBezTo>
                  <a:pt x="318489" y="131648"/>
                  <a:pt x="314929" y="131072"/>
                  <a:pt x="312041" y="129923"/>
                </a:cubicBezTo>
                <a:cubicBezTo>
                  <a:pt x="309151" y="128772"/>
                  <a:pt x="306817" y="127188"/>
                  <a:pt x="305050" y="125165"/>
                </a:cubicBezTo>
                <a:cubicBezTo>
                  <a:pt x="303276" y="123144"/>
                  <a:pt x="302001" y="120750"/>
                  <a:pt x="301223" y="117982"/>
                </a:cubicBezTo>
                <a:cubicBezTo>
                  <a:pt x="300450" y="115221"/>
                  <a:pt x="300061" y="112189"/>
                  <a:pt x="300061" y="108892"/>
                </a:cubicBezTo>
                <a:cubicBezTo>
                  <a:pt x="300061" y="106844"/>
                  <a:pt x="300197" y="104744"/>
                  <a:pt x="300481" y="102603"/>
                </a:cubicBezTo>
                <a:cubicBezTo>
                  <a:pt x="300758" y="100457"/>
                  <a:pt x="301115" y="98300"/>
                  <a:pt x="301551" y="96122"/>
                </a:cubicBezTo>
                <a:lnTo>
                  <a:pt x="311902" y="43538"/>
                </a:lnTo>
                <a:cubicBezTo>
                  <a:pt x="312023" y="43102"/>
                  <a:pt x="312239" y="42702"/>
                  <a:pt x="312549" y="42328"/>
                </a:cubicBezTo>
                <a:cubicBezTo>
                  <a:pt x="312863" y="41954"/>
                  <a:pt x="313344" y="41644"/>
                  <a:pt x="313995" y="41396"/>
                </a:cubicBezTo>
                <a:cubicBezTo>
                  <a:pt x="314649" y="41144"/>
                  <a:pt x="315487" y="40975"/>
                  <a:pt x="316513" y="40881"/>
                </a:cubicBezTo>
                <a:cubicBezTo>
                  <a:pt x="317539" y="40787"/>
                  <a:pt x="318799" y="40744"/>
                  <a:pt x="320292" y="40744"/>
                </a:cubicBezTo>
                <a:cubicBezTo>
                  <a:pt x="321783" y="40744"/>
                  <a:pt x="323010" y="40787"/>
                  <a:pt x="323971" y="40881"/>
                </a:cubicBezTo>
                <a:cubicBezTo>
                  <a:pt x="324936" y="40975"/>
                  <a:pt x="325686" y="41144"/>
                  <a:pt x="326215" y="41396"/>
                </a:cubicBezTo>
                <a:cubicBezTo>
                  <a:pt x="326740" y="41644"/>
                  <a:pt x="327082" y="41954"/>
                  <a:pt x="327236" y="42328"/>
                </a:cubicBezTo>
                <a:cubicBezTo>
                  <a:pt x="327391" y="42702"/>
                  <a:pt x="327439" y="43102"/>
                  <a:pt x="327377" y="43538"/>
                </a:cubicBezTo>
                <a:lnTo>
                  <a:pt x="317117" y="95561"/>
                </a:lnTo>
                <a:cubicBezTo>
                  <a:pt x="316746" y="97178"/>
                  <a:pt x="316466" y="98859"/>
                  <a:pt x="316282" y="100598"/>
                </a:cubicBezTo>
                <a:cubicBezTo>
                  <a:pt x="316095" y="102337"/>
                  <a:pt x="316001" y="104108"/>
                  <a:pt x="316001" y="105915"/>
                </a:cubicBezTo>
                <a:cubicBezTo>
                  <a:pt x="316001" y="107776"/>
                  <a:pt x="316171" y="109468"/>
                  <a:pt x="316513" y="110992"/>
                </a:cubicBezTo>
                <a:cubicBezTo>
                  <a:pt x="316858" y="112514"/>
                  <a:pt x="317445" y="113835"/>
                  <a:pt x="318287" y="114954"/>
                </a:cubicBezTo>
                <a:cubicBezTo>
                  <a:pt x="319123" y="116074"/>
                  <a:pt x="320210" y="116941"/>
                  <a:pt x="321550" y="117565"/>
                </a:cubicBezTo>
                <a:cubicBezTo>
                  <a:pt x="322885" y="118184"/>
                  <a:pt x="324515" y="118497"/>
                  <a:pt x="326446" y="118497"/>
                </a:cubicBezTo>
                <a:cubicBezTo>
                  <a:pt x="329738" y="118497"/>
                  <a:pt x="333109" y="117546"/>
                  <a:pt x="336561" y="115652"/>
                </a:cubicBezTo>
                <a:cubicBezTo>
                  <a:pt x="340010" y="113759"/>
                  <a:pt x="343224" y="111135"/>
                  <a:pt x="346209" y="107776"/>
                </a:cubicBezTo>
                <a:cubicBezTo>
                  <a:pt x="349194" y="104417"/>
                  <a:pt x="351850" y="100425"/>
                  <a:pt x="354183" y="95796"/>
                </a:cubicBezTo>
                <a:cubicBezTo>
                  <a:pt x="356515" y="91162"/>
                  <a:pt x="358236" y="86119"/>
                  <a:pt x="359356" y="80646"/>
                </a:cubicBezTo>
                <a:lnTo>
                  <a:pt x="366722" y="43538"/>
                </a:lnTo>
                <a:cubicBezTo>
                  <a:pt x="366783" y="43102"/>
                  <a:pt x="366985" y="42702"/>
                  <a:pt x="367327" y="42328"/>
                </a:cubicBezTo>
                <a:cubicBezTo>
                  <a:pt x="367672" y="41954"/>
                  <a:pt x="368169" y="41644"/>
                  <a:pt x="368821" y="41396"/>
                </a:cubicBezTo>
                <a:cubicBezTo>
                  <a:pt x="369472" y="41144"/>
                  <a:pt x="370311" y="40975"/>
                  <a:pt x="371337" y="40881"/>
                </a:cubicBezTo>
                <a:cubicBezTo>
                  <a:pt x="372364" y="40787"/>
                  <a:pt x="373619" y="40744"/>
                  <a:pt x="375109" y="40744"/>
                </a:cubicBezTo>
                <a:cubicBezTo>
                  <a:pt x="376604" y="40744"/>
                  <a:pt x="377835" y="40787"/>
                  <a:pt x="378796" y="40881"/>
                </a:cubicBezTo>
                <a:cubicBezTo>
                  <a:pt x="379757" y="40975"/>
                  <a:pt x="380507" y="41144"/>
                  <a:pt x="381031" y="41396"/>
                </a:cubicBezTo>
                <a:cubicBezTo>
                  <a:pt x="381561" y="41644"/>
                  <a:pt x="381903" y="41954"/>
                  <a:pt x="382058" y="42328"/>
                </a:cubicBezTo>
                <a:cubicBezTo>
                  <a:pt x="382212" y="42702"/>
                  <a:pt x="382259" y="43102"/>
                  <a:pt x="382198" y="43538"/>
                </a:cubicBezTo>
                <a:close/>
                <a:moveTo>
                  <a:pt x="462006" y="59576"/>
                </a:moveTo>
                <a:cubicBezTo>
                  <a:pt x="462006" y="62124"/>
                  <a:pt x="461492" y="64623"/>
                  <a:pt x="460470" y="67079"/>
                </a:cubicBezTo>
                <a:cubicBezTo>
                  <a:pt x="459444" y="69534"/>
                  <a:pt x="458011" y="71804"/>
                  <a:pt x="456182" y="73886"/>
                </a:cubicBezTo>
                <a:cubicBezTo>
                  <a:pt x="454346" y="75966"/>
                  <a:pt x="452157" y="77817"/>
                  <a:pt x="449609" y="79433"/>
                </a:cubicBezTo>
                <a:cubicBezTo>
                  <a:pt x="447060" y="81046"/>
                  <a:pt x="444291" y="82263"/>
                  <a:pt x="441307" y="83069"/>
                </a:cubicBezTo>
                <a:lnTo>
                  <a:pt x="441217" y="83350"/>
                </a:lnTo>
                <a:cubicBezTo>
                  <a:pt x="443139" y="83534"/>
                  <a:pt x="445051" y="84048"/>
                  <a:pt x="446948" y="84884"/>
                </a:cubicBezTo>
                <a:cubicBezTo>
                  <a:pt x="448845" y="85722"/>
                  <a:pt x="450523" y="86857"/>
                  <a:pt x="451984" y="88289"/>
                </a:cubicBezTo>
                <a:cubicBezTo>
                  <a:pt x="453442" y="89719"/>
                  <a:pt x="454623" y="91399"/>
                  <a:pt x="455527" y="93322"/>
                </a:cubicBezTo>
                <a:cubicBezTo>
                  <a:pt x="456426" y="95251"/>
                  <a:pt x="456881" y="97458"/>
                  <a:pt x="456881" y="99946"/>
                </a:cubicBezTo>
                <a:cubicBezTo>
                  <a:pt x="456881" y="104299"/>
                  <a:pt x="455945" y="108399"/>
                  <a:pt x="454083" y="112251"/>
                </a:cubicBezTo>
                <a:cubicBezTo>
                  <a:pt x="452219" y="116107"/>
                  <a:pt x="449515" y="119465"/>
                  <a:pt x="445972" y="122320"/>
                </a:cubicBezTo>
                <a:cubicBezTo>
                  <a:pt x="442429" y="125183"/>
                  <a:pt x="438045" y="127451"/>
                  <a:pt x="432824" y="129127"/>
                </a:cubicBezTo>
                <a:cubicBezTo>
                  <a:pt x="427601" y="130805"/>
                  <a:pt x="421636" y="131648"/>
                  <a:pt x="414922" y="131648"/>
                </a:cubicBezTo>
                <a:cubicBezTo>
                  <a:pt x="412002" y="131648"/>
                  <a:pt x="409173" y="131413"/>
                  <a:pt x="406436" y="130950"/>
                </a:cubicBezTo>
                <a:cubicBezTo>
                  <a:pt x="403704" y="130481"/>
                  <a:pt x="401202" y="129888"/>
                  <a:pt x="398930" y="129172"/>
                </a:cubicBezTo>
                <a:cubicBezTo>
                  <a:pt x="396662" y="128458"/>
                  <a:pt x="394686" y="127634"/>
                  <a:pt x="393012" y="126701"/>
                </a:cubicBezTo>
                <a:cubicBezTo>
                  <a:pt x="391335" y="125773"/>
                  <a:pt x="390057" y="124869"/>
                  <a:pt x="389190" y="123998"/>
                </a:cubicBezTo>
                <a:cubicBezTo>
                  <a:pt x="388448" y="123440"/>
                  <a:pt x="388074" y="122443"/>
                  <a:pt x="388074" y="121013"/>
                </a:cubicBezTo>
                <a:cubicBezTo>
                  <a:pt x="388074" y="120332"/>
                  <a:pt x="388164" y="119476"/>
                  <a:pt x="388354" y="118450"/>
                </a:cubicBezTo>
                <a:cubicBezTo>
                  <a:pt x="388538" y="117424"/>
                  <a:pt x="388786" y="116431"/>
                  <a:pt x="389100" y="115466"/>
                </a:cubicBezTo>
                <a:cubicBezTo>
                  <a:pt x="389409" y="114508"/>
                  <a:pt x="389794" y="113680"/>
                  <a:pt x="390262" y="112999"/>
                </a:cubicBezTo>
                <a:cubicBezTo>
                  <a:pt x="390730" y="112316"/>
                  <a:pt x="391273" y="111973"/>
                  <a:pt x="391894" y="111973"/>
                </a:cubicBezTo>
                <a:cubicBezTo>
                  <a:pt x="392638" y="111973"/>
                  <a:pt x="393570" y="112363"/>
                  <a:pt x="394690" y="113137"/>
                </a:cubicBezTo>
                <a:cubicBezTo>
                  <a:pt x="395810" y="113914"/>
                  <a:pt x="397239" y="114785"/>
                  <a:pt x="398978" y="115746"/>
                </a:cubicBezTo>
                <a:cubicBezTo>
                  <a:pt x="400716" y="116712"/>
                  <a:pt x="402894" y="117583"/>
                  <a:pt x="405504" y="118356"/>
                </a:cubicBezTo>
                <a:cubicBezTo>
                  <a:pt x="408114" y="119137"/>
                  <a:pt x="411290" y="119526"/>
                  <a:pt x="415015" y="119526"/>
                </a:cubicBezTo>
                <a:cubicBezTo>
                  <a:pt x="419116" y="119526"/>
                  <a:pt x="422752" y="119073"/>
                  <a:pt x="425927" y="118173"/>
                </a:cubicBezTo>
                <a:cubicBezTo>
                  <a:pt x="429096" y="117269"/>
                  <a:pt x="431766" y="115995"/>
                  <a:pt x="433944" y="114349"/>
                </a:cubicBezTo>
                <a:cubicBezTo>
                  <a:pt x="436119" y="112701"/>
                  <a:pt x="437778" y="110760"/>
                  <a:pt x="438934" y="108518"/>
                </a:cubicBezTo>
                <a:cubicBezTo>
                  <a:pt x="440082" y="106282"/>
                  <a:pt x="440655" y="103798"/>
                  <a:pt x="440655" y="101063"/>
                </a:cubicBezTo>
                <a:cubicBezTo>
                  <a:pt x="440655" y="99694"/>
                  <a:pt x="440281" y="98330"/>
                  <a:pt x="439539" y="96962"/>
                </a:cubicBezTo>
                <a:cubicBezTo>
                  <a:pt x="438790" y="95594"/>
                  <a:pt x="437577" y="94384"/>
                  <a:pt x="435899" y="93326"/>
                </a:cubicBezTo>
                <a:cubicBezTo>
                  <a:pt x="434221" y="92270"/>
                  <a:pt x="432029" y="91428"/>
                  <a:pt x="429325" y="90810"/>
                </a:cubicBezTo>
                <a:cubicBezTo>
                  <a:pt x="426622" y="90186"/>
                  <a:pt x="423282" y="89877"/>
                  <a:pt x="419304" y="89877"/>
                </a:cubicBezTo>
                <a:lnTo>
                  <a:pt x="409140" y="89877"/>
                </a:lnTo>
                <a:cubicBezTo>
                  <a:pt x="408272" y="89877"/>
                  <a:pt x="407635" y="89672"/>
                  <a:pt x="407233" y="89268"/>
                </a:cubicBezTo>
                <a:cubicBezTo>
                  <a:pt x="406829" y="88862"/>
                  <a:pt x="406624" y="88257"/>
                  <a:pt x="406624" y="87451"/>
                </a:cubicBezTo>
                <a:cubicBezTo>
                  <a:pt x="406624" y="87076"/>
                  <a:pt x="406685" y="86395"/>
                  <a:pt x="406811" y="85399"/>
                </a:cubicBezTo>
                <a:cubicBezTo>
                  <a:pt x="406934" y="84405"/>
                  <a:pt x="407168" y="83364"/>
                  <a:pt x="407510" y="82277"/>
                </a:cubicBezTo>
                <a:cubicBezTo>
                  <a:pt x="407852" y="81190"/>
                  <a:pt x="408334" y="80244"/>
                  <a:pt x="408958" y="79433"/>
                </a:cubicBezTo>
                <a:cubicBezTo>
                  <a:pt x="409575" y="78627"/>
                  <a:pt x="410354" y="78224"/>
                  <a:pt x="411290" y="78224"/>
                </a:cubicBezTo>
                <a:lnTo>
                  <a:pt x="419490" y="78224"/>
                </a:lnTo>
                <a:cubicBezTo>
                  <a:pt x="423656" y="78224"/>
                  <a:pt x="427367" y="77850"/>
                  <a:pt x="430632" y="77100"/>
                </a:cubicBezTo>
                <a:cubicBezTo>
                  <a:pt x="433897" y="76355"/>
                  <a:pt x="436678" y="75287"/>
                  <a:pt x="438981" y="73886"/>
                </a:cubicBezTo>
                <a:cubicBezTo>
                  <a:pt x="441277" y="72485"/>
                  <a:pt x="443032" y="70780"/>
                  <a:pt x="444245" y="68759"/>
                </a:cubicBezTo>
                <a:cubicBezTo>
                  <a:pt x="445457" y="66736"/>
                  <a:pt x="446062" y="64450"/>
                  <a:pt x="446062" y="61905"/>
                </a:cubicBezTo>
                <a:cubicBezTo>
                  <a:pt x="446062" y="58359"/>
                  <a:pt x="444693" y="55749"/>
                  <a:pt x="441958" y="54075"/>
                </a:cubicBezTo>
                <a:cubicBezTo>
                  <a:pt x="439226" y="52398"/>
                  <a:pt x="435492" y="51556"/>
                  <a:pt x="430773" y="51556"/>
                </a:cubicBezTo>
                <a:cubicBezTo>
                  <a:pt x="427230" y="51556"/>
                  <a:pt x="423968" y="51976"/>
                  <a:pt x="420984" y="52812"/>
                </a:cubicBezTo>
                <a:cubicBezTo>
                  <a:pt x="418000" y="53654"/>
                  <a:pt x="415358" y="54586"/>
                  <a:pt x="413057" y="55612"/>
                </a:cubicBezTo>
                <a:cubicBezTo>
                  <a:pt x="410757" y="56638"/>
                  <a:pt x="408831" y="57570"/>
                  <a:pt x="407279" y="58406"/>
                </a:cubicBezTo>
                <a:cubicBezTo>
                  <a:pt x="405724" y="59248"/>
                  <a:pt x="404633" y="59666"/>
                  <a:pt x="404015" y="59666"/>
                </a:cubicBezTo>
                <a:cubicBezTo>
                  <a:pt x="402955" y="59666"/>
                  <a:pt x="402431" y="58828"/>
                  <a:pt x="402431" y="57150"/>
                </a:cubicBezTo>
                <a:cubicBezTo>
                  <a:pt x="402431" y="56404"/>
                  <a:pt x="402505" y="55580"/>
                  <a:pt x="402664" y="54680"/>
                </a:cubicBezTo>
                <a:cubicBezTo>
                  <a:pt x="402819" y="53777"/>
                  <a:pt x="403049" y="52859"/>
                  <a:pt x="403363" y="51926"/>
                </a:cubicBezTo>
                <a:cubicBezTo>
                  <a:pt x="403675" y="50997"/>
                  <a:pt x="404028" y="50126"/>
                  <a:pt x="404435" y="49315"/>
                </a:cubicBezTo>
                <a:cubicBezTo>
                  <a:pt x="404838" y="48509"/>
                  <a:pt x="405288" y="47857"/>
                  <a:pt x="405785" y="47361"/>
                </a:cubicBezTo>
                <a:cubicBezTo>
                  <a:pt x="406408" y="46680"/>
                  <a:pt x="407665" y="45871"/>
                  <a:pt x="409561" y="44938"/>
                </a:cubicBezTo>
                <a:cubicBezTo>
                  <a:pt x="411459" y="44005"/>
                  <a:pt x="413698" y="43149"/>
                  <a:pt x="416277" y="42368"/>
                </a:cubicBezTo>
                <a:cubicBezTo>
                  <a:pt x="418857" y="41594"/>
                  <a:pt x="421651" y="40909"/>
                  <a:pt x="424664" y="40320"/>
                </a:cubicBezTo>
                <a:cubicBezTo>
                  <a:pt x="427681" y="39729"/>
                  <a:pt x="430740" y="39437"/>
                  <a:pt x="433847" y="39437"/>
                </a:cubicBezTo>
                <a:cubicBezTo>
                  <a:pt x="438387" y="39437"/>
                  <a:pt x="442429" y="39887"/>
                  <a:pt x="445972" y="40783"/>
                </a:cubicBezTo>
                <a:cubicBezTo>
                  <a:pt x="449515" y="41688"/>
                  <a:pt x="452463" y="43008"/>
                  <a:pt x="454828" y="44747"/>
                </a:cubicBezTo>
                <a:cubicBezTo>
                  <a:pt x="457190" y="46490"/>
                  <a:pt x="458975" y="48617"/>
                  <a:pt x="460189" y="51138"/>
                </a:cubicBezTo>
                <a:cubicBezTo>
                  <a:pt x="461402" y="53654"/>
                  <a:pt x="462006" y="56469"/>
                  <a:pt x="462006" y="59576"/>
                </a:cubicBezTo>
                <a:close/>
                <a:moveTo>
                  <a:pt x="547756" y="99388"/>
                </a:moveTo>
                <a:cubicBezTo>
                  <a:pt x="547756" y="102060"/>
                  <a:pt x="547399" y="104717"/>
                  <a:pt x="546683" y="107356"/>
                </a:cubicBezTo>
                <a:cubicBezTo>
                  <a:pt x="545970" y="109997"/>
                  <a:pt x="544882" y="112514"/>
                  <a:pt x="543421" y="114908"/>
                </a:cubicBezTo>
                <a:cubicBezTo>
                  <a:pt x="541963" y="117302"/>
                  <a:pt x="540080" y="119523"/>
                  <a:pt x="537784" y="121572"/>
                </a:cubicBezTo>
                <a:cubicBezTo>
                  <a:pt x="535479" y="123627"/>
                  <a:pt x="532807" y="125398"/>
                  <a:pt x="529762" y="126888"/>
                </a:cubicBezTo>
                <a:cubicBezTo>
                  <a:pt x="526713" y="128383"/>
                  <a:pt x="523232" y="129549"/>
                  <a:pt x="519319" y="130388"/>
                </a:cubicBezTo>
                <a:cubicBezTo>
                  <a:pt x="515402" y="131226"/>
                  <a:pt x="511049" y="131648"/>
                  <a:pt x="506265" y="131648"/>
                </a:cubicBezTo>
                <a:cubicBezTo>
                  <a:pt x="500113" y="131648"/>
                  <a:pt x="494986" y="130867"/>
                  <a:pt x="490886" y="129315"/>
                </a:cubicBezTo>
                <a:cubicBezTo>
                  <a:pt x="486778" y="127759"/>
                  <a:pt x="483503" y="125675"/>
                  <a:pt x="481048" y="123065"/>
                </a:cubicBezTo>
                <a:cubicBezTo>
                  <a:pt x="478591" y="120456"/>
                  <a:pt x="476853" y="117395"/>
                  <a:pt x="475826" y="113882"/>
                </a:cubicBezTo>
                <a:cubicBezTo>
                  <a:pt x="474800" y="110368"/>
                  <a:pt x="474290" y="106689"/>
                  <a:pt x="474290" y="102833"/>
                </a:cubicBezTo>
                <a:cubicBezTo>
                  <a:pt x="474290" y="100101"/>
                  <a:pt x="474537" y="96666"/>
                  <a:pt x="475036" y="92533"/>
                </a:cubicBezTo>
                <a:cubicBezTo>
                  <a:pt x="475532" y="88401"/>
                  <a:pt x="476433" y="83970"/>
                  <a:pt x="477738" y="79247"/>
                </a:cubicBezTo>
                <a:cubicBezTo>
                  <a:pt x="479042" y="74526"/>
                  <a:pt x="480856" y="69800"/>
                  <a:pt x="483189" y="65076"/>
                </a:cubicBezTo>
                <a:cubicBezTo>
                  <a:pt x="485522" y="60353"/>
                  <a:pt x="488520" y="56095"/>
                  <a:pt x="492189" y="52300"/>
                </a:cubicBezTo>
                <a:cubicBezTo>
                  <a:pt x="495853" y="48509"/>
                  <a:pt x="500268" y="45420"/>
                  <a:pt x="505430" y="43026"/>
                </a:cubicBezTo>
                <a:cubicBezTo>
                  <a:pt x="510589" y="40632"/>
                  <a:pt x="516680" y="39437"/>
                  <a:pt x="523699" y="39437"/>
                </a:cubicBezTo>
                <a:cubicBezTo>
                  <a:pt x="528671" y="39437"/>
                  <a:pt x="532962" y="40010"/>
                  <a:pt x="536565" y="41158"/>
                </a:cubicBezTo>
                <a:cubicBezTo>
                  <a:pt x="540174" y="42310"/>
                  <a:pt x="543139" y="43819"/>
                  <a:pt x="545472" y="45679"/>
                </a:cubicBezTo>
                <a:cubicBezTo>
                  <a:pt x="547801" y="47549"/>
                  <a:pt x="549526" y="49705"/>
                  <a:pt x="550646" y="52160"/>
                </a:cubicBezTo>
                <a:cubicBezTo>
                  <a:pt x="551765" y="54619"/>
                  <a:pt x="552324" y="57150"/>
                  <a:pt x="552324" y="59760"/>
                </a:cubicBezTo>
                <a:cubicBezTo>
                  <a:pt x="552324" y="62621"/>
                  <a:pt x="551841" y="65246"/>
                  <a:pt x="550876" y="67640"/>
                </a:cubicBezTo>
                <a:cubicBezTo>
                  <a:pt x="549915" y="70034"/>
                  <a:pt x="548576" y="72161"/>
                  <a:pt x="546870" y="74023"/>
                </a:cubicBezTo>
                <a:cubicBezTo>
                  <a:pt x="545160" y="75891"/>
                  <a:pt x="543139" y="77504"/>
                  <a:pt x="540808" y="78876"/>
                </a:cubicBezTo>
                <a:cubicBezTo>
                  <a:pt x="538478" y="80244"/>
                  <a:pt x="535944" y="81298"/>
                  <a:pt x="533211" y="82043"/>
                </a:cubicBezTo>
                <a:cubicBezTo>
                  <a:pt x="536069" y="82724"/>
                  <a:pt x="538449" y="83689"/>
                  <a:pt x="540346" y="84934"/>
                </a:cubicBezTo>
                <a:cubicBezTo>
                  <a:pt x="542240" y="86180"/>
                  <a:pt x="543730" y="87591"/>
                  <a:pt x="544821" y="89176"/>
                </a:cubicBezTo>
                <a:cubicBezTo>
                  <a:pt x="545908" y="90759"/>
                  <a:pt x="546667" y="92441"/>
                  <a:pt x="547103" y="94207"/>
                </a:cubicBezTo>
                <a:cubicBezTo>
                  <a:pt x="547539" y="95983"/>
                  <a:pt x="547756" y="97711"/>
                  <a:pt x="547756" y="99388"/>
                </a:cubicBezTo>
                <a:close/>
                <a:moveTo>
                  <a:pt x="536850" y="61440"/>
                </a:moveTo>
                <a:cubicBezTo>
                  <a:pt x="536850" y="60011"/>
                  <a:pt x="536565" y="58657"/>
                  <a:pt x="536008" y="57380"/>
                </a:cubicBezTo>
                <a:cubicBezTo>
                  <a:pt x="535451" y="56109"/>
                  <a:pt x="534564" y="55007"/>
                  <a:pt x="533352" y="54075"/>
                </a:cubicBezTo>
                <a:cubicBezTo>
                  <a:pt x="532138" y="53139"/>
                  <a:pt x="530629" y="52423"/>
                  <a:pt x="528830" y="51926"/>
                </a:cubicBezTo>
                <a:cubicBezTo>
                  <a:pt x="527026" y="51429"/>
                  <a:pt x="524851" y="51181"/>
                  <a:pt x="522303" y="51181"/>
                </a:cubicBezTo>
                <a:cubicBezTo>
                  <a:pt x="519192" y="51181"/>
                  <a:pt x="516208" y="51695"/>
                  <a:pt x="513354" y="52721"/>
                </a:cubicBezTo>
                <a:cubicBezTo>
                  <a:pt x="510495" y="53748"/>
                  <a:pt x="507838" y="55345"/>
                  <a:pt x="505384" y="57521"/>
                </a:cubicBezTo>
                <a:cubicBezTo>
                  <a:pt x="502929" y="59699"/>
                  <a:pt x="500717" y="62431"/>
                  <a:pt x="498759" y="65729"/>
                </a:cubicBezTo>
                <a:cubicBezTo>
                  <a:pt x="496800" y="69022"/>
                  <a:pt x="495170" y="72968"/>
                  <a:pt x="493863" y="77565"/>
                </a:cubicBezTo>
                <a:lnTo>
                  <a:pt x="514192" y="77565"/>
                </a:lnTo>
                <a:cubicBezTo>
                  <a:pt x="518044" y="77565"/>
                  <a:pt x="521403" y="77161"/>
                  <a:pt x="524262" y="76355"/>
                </a:cubicBezTo>
                <a:cubicBezTo>
                  <a:pt x="527119" y="75548"/>
                  <a:pt x="529481" y="74430"/>
                  <a:pt x="531346" y="73001"/>
                </a:cubicBezTo>
                <a:cubicBezTo>
                  <a:pt x="533211" y="71567"/>
                  <a:pt x="534593" y="69875"/>
                  <a:pt x="535497" y="67917"/>
                </a:cubicBezTo>
                <a:cubicBezTo>
                  <a:pt x="536396" y="65962"/>
                  <a:pt x="536850" y="63802"/>
                  <a:pt x="536850" y="61440"/>
                </a:cubicBezTo>
                <a:close/>
                <a:moveTo>
                  <a:pt x="531907" y="100223"/>
                </a:moveTo>
                <a:cubicBezTo>
                  <a:pt x="531907" y="98669"/>
                  <a:pt x="531609" y="97145"/>
                  <a:pt x="531018" y="95655"/>
                </a:cubicBezTo>
                <a:cubicBezTo>
                  <a:pt x="530432" y="94164"/>
                  <a:pt x="529358" y="92876"/>
                  <a:pt x="527804" y="91785"/>
                </a:cubicBezTo>
                <a:cubicBezTo>
                  <a:pt x="526252" y="90698"/>
                  <a:pt x="524150" y="89812"/>
                  <a:pt x="521511" y="89129"/>
                </a:cubicBezTo>
                <a:cubicBezTo>
                  <a:pt x="518868" y="88444"/>
                  <a:pt x="515528" y="88102"/>
                  <a:pt x="511485" y="88102"/>
                </a:cubicBezTo>
                <a:lnTo>
                  <a:pt x="491628" y="88102"/>
                </a:lnTo>
                <a:cubicBezTo>
                  <a:pt x="491130" y="90590"/>
                  <a:pt x="490760" y="92951"/>
                  <a:pt x="490512" y="95186"/>
                </a:cubicBezTo>
                <a:cubicBezTo>
                  <a:pt x="490259" y="97429"/>
                  <a:pt x="490137" y="99572"/>
                  <a:pt x="490137" y="101624"/>
                </a:cubicBezTo>
                <a:cubicBezTo>
                  <a:pt x="490137" y="107715"/>
                  <a:pt x="491538" y="112265"/>
                  <a:pt x="494335" y="115282"/>
                </a:cubicBezTo>
                <a:cubicBezTo>
                  <a:pt x="497128" y="118295"/>
                  <a:pt x="501667" y="119804"/>
                  <a:pt x="507942" y="119804"/>
                </a:cubicBezTo>
                <a:cubicBezTo>
                  <a:pt x="512233" y="119804"/>
                  <a:pt x="515903" y="119227"/>
                  <a:pt x="518948" y="118076"/>
                </a:cubicBezTo>
                <a:cubicBezTo>
                  <a:pt x="521989" y="116928"/>
                  <a:pt x="524478" y="115419"/>
                  <a:pt x="526407" y="113554"/>
                </a:cubicBezTo>
                <a:cubicBezTo>
                  <a:pt x="528333" y="111693"/>
                  <a:pt x="529733" y="109579"/>
                  <a:pt x="530604" y="107218"/>
                </a:cubicBezTo>
                <a:cubicBezTo>
                  <a:pt x="531472" y="104852"/>
                  <a:pt x="531907" y="102523"/>
                  <a:pt x="531907" y="100223"/>
                </a:cubicBezTo>
                <a:close/>
                <a:moveTo>
                  <a:pt x="649938" y="71412"/>
                </a:moveTo>
                <a:cubicBezTo>
                  <a:pt x="649938" y="76013"/>
                  <a:pt x="649502" y="80708"/>
                  <a:pt x="648639" y="85492"/>
                </a:cubicBezTo>
                <a:cubicBezTo>
                  <a:pt x="647763" y="90277"/>
                  <a:pt x="646443" y="94892"/>
                  <a:pt x="644674" y="99338"/>
                </a:cubicBezTo>
                <a:cubicBezTo>
                  <a:pt x="642903" y="103781"/>
                  <a:pt x="640650" y="107964"/>
                  <a:pt x="637913" y="111877"/>
                </a:cubicBezTo>
                <a:cubicBezTo>
                  <a:pt x="635177" y="115793"/>
                  <a:pt x="631959" y="119214"/>
                  <a:pt x="628262" y="122133"/>
                </a:cubicBezTo>
                <a:cubicBezTo>
                  <a:pt x="624566" y="125053"/>
                  <a:pt x="620371" y="127371"/>
                  <a:pt x="615680" y="129078"/>
                </a:cubicBezTo>
                <a:cubicBezTo>
                  <a:pt x="610985" y="130791"/>
                  <a:pt x="605748" y="131648"/>
                  <a:pt x="599966" y="131648"/>
                </a:cubicBezTo>
                <a:cubicBezTo>
                  <a:pt x="594000" y="131648"/>
                  <a:pt x="588889" y="130928"/>
                  <a:pt x="584630" y="129498"/>
                </a:cubicBezTo>
                <a:cubicBezTo>
                  <a:pt x="580371" y="128069"/>
                  <a:pt x="576872" y="125989"/>
                  <a:pt x="574140" y="123252"/>
                </a:cubicBezTo>
                <a:cubicBezTo>
                  <a:pt x="571407" y="120520"/>
                  <a:pt x="569388" y="117161"/>
                  <a:pt x="568081" y="113184"/>
                </a:cubicBezTo>
                <a:cubicBezTo>
                  <a:pt x="566774" y="109206"/>
                  <a:pt x="566123" y="104699"/>
                  <a:pt x="566123" y="99666"/>
                </a:cubicBezTo>
                <a:cubicBezTo>
                  <a:pt x="566123" y="95064"/>
                  <a:pt x="566540" y="90374"/>
                  <a:pt x="567382" y="85585"/>
                </a:cubicBezTo>
                <a:cubicBezTo>
                  <a:pt x="568218" y="80801"/>
                  <a:pt x="569543" y="76201"/>
                  <a:pt x="571346" y="71787"/>
                </a:cubicBezTo>
                <a:cubicBezTo>
                  <a:pt x="573146" y="67373"/>
                  <a:pt x="575400" y="63194"/>
                  <a:pt x="578104" y="59248"/>
                </a:cubicBezTo>
                <a:cubicBezTo>
                  <a:pt x="580806" y="55300"/>
                  <a:pt x="584011" y="51864"/>
                  <a:pt x="587705" y="48942"/>
                </a:cubicBezTo>
                <a:cubicBezTo>
                  <a:pt x="591402" y="46026"/>
                  <a:pt x="595603" y="43707"/>
                  <a:pt x="600293" y="42000"/>
                </a:cubicBezTo>
                <a:cubicBezTo>
                  <a:pt x="604985" y="40291"/>
                  <a:pt x="610222" y="39437"/>
                  <a:pt x="616004" y="39437"/>
                </a:cubicBezTo>
                <a:cubicBezTo>
                  <a:pt x="621970" y="39437"/>
                  <a:pt x="627081" y="40165"/>
                  <a:pt x="631344" y="41627"/>
                </a:cubicBezTo>
                <a:cubicBezTo>
                  <a:pt x="635599" y="43087"/>
                  <a:pt x="639108" y="45187"/>
                  <a:pt x="641877" y="47922"/>
                </a:cubicBezTo>
                <a:cubicBezTo>
                  <a:pt x="644642" y="50655"/>
                  <a:pt x="646680" y="54010"/>
                  <a:pt x="647987" y="57992"/>
                </a:cubicBezTo>
                <a:cubicBezTo>
                  <a:pt x="649286" y="61970"/>
                  <a:pt x="649938" y="66445"/>
                  <a:pt x="649938" y="71412"/>
                </a:cubicBezTo>
                <a:close/>
                <a:moveTo>
                  <a:pt x="633715" y="72348"/>
                </a:moveTo>
                <a:cubicBezTo>
                  <a:pt x="633715" y="69238"/>
                  <a:pt x="633388" y="66441"/>
                  <a:pt x="632736" y="63953"/>
                </a:cubicBezTo>
                <a:cubicBezTo>
                  <a:pt x="632085" y="61469"/>
                  <a:pt x="630998" y="59371"/>
                  <a:pt x="629475" y="57664"/>
                </a:cubicBezTo>
                <a:cubicBezTo>
                  <a:pt x="627952" y="55954"/>
                  <a:pt x="625965" y="54633"/>
                  <a:pt x="623510" y="53701"/>
                </a:cubicBezTo>
                <a:cubicBezTo>
                  <a:pt x="621051" y="52768"/>
                  <a:pt x="618085" y="52300"/>
                  <a:pt x="614603" y="52300"/>
                </a:cubicBezTo>
                <a:cubicBezTo>
                  <a:pt x="610873" y="52300"/>
                  <a:pt x="607487" y="52967"/>
                  <a:pt x="604441" y="54305"/>
                </a:cubicBezTo>
                <a:cubicBezTo>
                  <a:pt x="601396" y="55641"/>
                  <a:pt x="598678" y="57445"/>
                  <a:pt x="596284" y="59713"/>
                </a:cubicBezTo>
                <a:cubicBezTo>
                  <a:pt x="593888" y="61985"/>
                  <a:pt x="591808" y="64640"/>
                  <a:pt x="590037" y="67687"/>
                </a:cubicBezTo>
                <a:cubicBezTo>
                  <a:pt x="588266" y="70733"/>
                  <a:pt x="586804" y="73980"/>
                  <a:pt x="585656" y="77428"/>
                </a:cubicBezTo>
                <a:cubicBezTo>
                  <a:pt x="584507" y="80877"/>
                  <a:pt x="583651" y="84419"/>
                  <a:pt x="583092" y="88055"/>
                </a:cubicBezTo>
                <a:cubicBezTo>
                  <a:pt x="582531" y="91691"/>
                  <a:pt x="582250" y="95251"/>
                  <a:pt x="582250" y="98734"/>
                </a:cubicBezTo>
                <a:cubicBezTo>
                  <a:pt x="582250" y="101844"/>
                  <a:pt x="582596" y="104636"/>
                  <a:pt x="583277" y="107124"/>
                </a:cubicBezTo>
                <a:cubicBezTo>
                  <a:pt x="583961" y="109612"/>
                  <a:pt x="585066" y="111722"/>
                  <a:pt x="586589" y="113460"/>
                </a:cubicBezTo>
                <a:cubicBezTo>
                  <a:pt x="588111" y="115203"/>
                  <a:pt x="590084" y="116543"/>
                  <a:pt x="592511" y="117471"/>
                </a:cubicBezTo>
                <a:cubicBezTo>
                  <a:pt x="594934" y="118403"/>
                  <a:pt x="597885" y="118872"/>
                  <a:pt x="601366" y="118872"/>
                </a:cubicBezTo>
                <a:cubicBezTo>
                  <a:pt x="605154" y="118872"/>
                  <a:pt x="608560" y="118201"/>
                  <a:pt x="611572" y="116867"/>
                </a:cubicBezTo>
                <a:cubicBezTo>
                  <a:pt x="614589" y="115527"/>
                  <a:pt x="617293" y="113713"/>
                  <a:pt x="619688" y="111412"/>
                </a:cubicBezTo>
                <a:cubicBezTo>
                  <a:pt x="622081" y="109112"/>
                  <a:pt x="624166" y="106441"/>
                  <a:pt x="625933" y="103394"/>
                </a:cubicBezTo>
                <a:cubicBezTo>
                  <a:pt x="627703" y="100349"/>
                  <a:pt x="629165" y="97084"/>
                  <a:pt x="630317" y="93603"/>
                </a:cubicBezTo>
                <a:cubicBezTo>
                  <a:pt x="631467" y="90122"/>
                  <a:pt x="632323" y="86580"/>
                  <a:pt x="632881" y="82975"/>
                </a:cubicBezTo>
                <a:cubicBezTo>
                  <a:pt x="633439" y="79372"/>
                  <a:pt x="633715" y="75830"/>
                  <a:pt x="633715" y="72348"/>
                </a:cubicBezTo>
                <a:close/>
                <a:moveTo>
                  <a:pt x="749887" y="49413"/>
                </a:moveTo>
                <a:cubicBezTo>
                  <a:pt x="749887" y="51587"/>
                  <a:pt x="749794" y="54413"/>
                  <a:pt x="749611" y="57894"/>
                </a:cubicBezTo>
                <a:cubicBezTo>
                  <a:pt x="749420" y="61375"/>
                  <a:pt x="748984" y="65246"/>
                  <a:pt x="748304" y="69501"/>
                </a:cubicBezTo>
                <a:cubicBezTo>
                  <a:pt x="747619" y="73763"/>
                  <a:pt x="746702" y="78267"/>
                  <a:pt x="745554" y="83022"/>
                </a:cubicBezTo>
                <a:cubicBezTo>
                  <a:pt x="744402" y="87775"/>
                  <a:pt x="742879" y="92455"/>
                  <a:pt x="740985" y="97056"/>
                </a:cubicBezTo>
                <a:cubicBezTo>
                  <a:pt x="739087" y="101652"/>
                  <a:pt x="736774" y="106037"/>
                  <a:pt x="734037" y="110199"/>
                </a:cubicBezTo>
                <a:cubicBezTo>
                  <a:pt x="731305" y="114365"/>
                  <a:pt x="728072" y="118046"/>
                  <a:pt x="724343" y="121244"/>
                </a:cubicBezTo>
                <a:cubicBezTo>
                  <a:pt x="720617" y="124447"/>
                  <a:pt x="716279" y="126982"/>
                  <a:pt x="711336" y="128846"/>
                </a:cubicBezTo>
                <a:cubicBezTo>
                  <a:pt x="706392" y="130712"/>
                  <a:pt x="700816" y="131648"/>
                  <a:pt x="694599" y="131648"/>
                </a:cubicBezTo>
                <a:cubicBezTo>
                  <a:pt x="689009" y="131648"/>
                  <a:pt x="684282" y="130885"/>
                  <a:pt x="680430" y="129362"/>
                </a:cubicBezTo>
                <a:cubicBezTo>
                  <a:pt x="676574" y="127839"/>
                  <a:pt x="673453" y="125675"/>
                  <a:pt x="671059" y="122879"/>
                </a:cubicBezTo>
                <a:cubicBezTo>
                  <a:pt x="668665" y="120085"/>
                  <a:pt x="666941" y="116773"/>
                  <a:pt x="665886" y="112950"/>
                </a:cubicBezTo>
                <a:cubicBezTo>
                  <a:pt x="664827" y="109130"/>
                  <a:pt x="664297" y="104885"/>
                  <a:pt x="664297" y="100223"/>
                </a:cubicBezTo>
                <a:cubicBezTo>
                  <a:pt x="664297" y="96310"/>
                  <a:pt x="664672" y="92098"/>
                  <a:pt x="665417" y="87591"/>
                </a:cubicBezTo>
                <a:cubicBezTo>
                  <a:pt x="666163" y="83083"/>
                  <a:pt x="667315" y="78591"/>
                  <a:pt x="668867" y="74116"/>
                </a:cubicBezTo>
                <a:cubicBezTo>
                  <a:pt x="670421" y="69642"/>
                  <a:pt x="672412" y="65339"/>
                  <a:pt x="674836" y="61206"/>
                </a:cubicBezTo>
                <a:cubicBezTo>
                  <a:pt x="677262" y="57074"/>
                  <a:pt x="680178" y="53424"/>
                  <a:pt x="683598" y="50249"/>
                </a:cubicBezTo>
                <a:cubicBezTo>
                  <a:pt x="687018" y="47080"/>
                  <a:pt x="690931" y="44549"/>
                  <a:pt x="695343" y="42652"/>
                </a:cubicBezTo>
                <a:cubicBezTo>
                  <a:pt x="699758" y="40758"/>
                  <a:pt x="704733" y="39808"/>
                  <a:pt x="710263" y="39808"/>
                </a:cubicBezTo>
                <a:cubicBezTo>
                  <a:pt x="713496" y="39808"/>
                  <a:pt x="716448" y="40200"/>
                  <a:pt x="719118" y="40975"/>
                </a:cubicBezTo>
                <a:cubicBezTo>
                  <a:pt x="721790" y="41749"/>
                  <a:pt x="724155" y="42822"/>
                  <a:pt x="726204" y="44190"/>
                </a:cubicBezTo>
                <a:cubicBezTo>
                  <a:pt x="728256" y="45557"/>
                  <a:pt x="729998" y="47188"/>
                  <a:pt x="731427" y="49085"/>
                </a:cubicBezTo>
                <a:cubicBezTo>
                  <a:pt x="732860" y="50983"/>
                  <a:pt x="733947" y="53078"/>
                  <a:pt x="734688" y="55382"/>
                </a:cubicBezTo>
                <a:cubicBezTo>
                  <a:pt x="734815" y="54759"/>
                  <a:pt x="734877" y="54057"/>
                  <a:pt x="734877" y="53279"/>
                </a:cubicBezTo>
                <a:cubicBezTo>
                  <a:pt x="734877" y="52506"/>
                  <a:pt x="734877" y="51432"/>
                  <a:pt x="734877" y="50065"/>
                </a:cubicBezTo>
                <a:cubicBezTo>
                  <a:pt x="734877" y="45093"/>
                  <a:pt x="734347" y="40385"/>
                  <a:pt x="733292" y="35938"/>
                </a:cubicBezTo>
                <a:cubicBezTo>
                  <a:pt x="732233" y="31496"/>
                  <a:pt x="730465" y="27611"/>
                  <a:pt x="727979" y="24285"/>
                </a:cubicBezTo>
                <a:cubicBezTo>
                  <a:pt x="725491" y="20959"/>
                  <a:pt x="722179" y="18316"/>
                  <a:pt x="718046" y="16358"/>
                </a:cubicBezTo>
                <a:cubicBezTo>
                  <a:pt x="713914" y="14399"/>
                  <a:pt x="708740" y="13420"/>
                  <a:pt x="702523" y="13420"/>
                </a:cubicBezTo>
                <a:cubicBezTo>
                  <a:pt x="700661" y="13420"/>
                  <a:pt x="699453" y="13204"/>
                  <a:pt x="698891" y="12768"/>
                </a:cubicBezTo>
                <a:cubicBezTo>
                  <a:pt x="698332" y="12333"/>
                  <a:pt x="698051" y="11620"/>
                  <a:pt x="698051" y="10626"/>
                </a:cubicBezTo>
                <a:cubicBezTo>
                  <a:pt x="698051" y="10314"/>
                  <a:pt x="698081" y="9910"/>
                  <a:pt x="698146" y="9413"/>
                </a:cubicBezTo>
                <a:cubicBezTo>
                  <a:pt x="698206" y="8917"/>
                  <a:pt x="698297" y="8355"/>
                  <a:pt x="698426" y="7735"/>
                </a:cubicBezTo>
                <a:cubicBezTo>
                  <a:pt x="698548" y="7113"/>
                  <a:pt x="698689" y="6458"/>
                  <a:pt x="698844" y="5777"/>
                </a:cubicBezTo>
                <a:cubicBezTo>
                  <a:pt x="698999" y="5094"/>
                  <a:pt x="699168" y="4439"/>
                  <a:pt x="699358" y="3819"/>
                </a:cubicBezTo>
                <a:cubicBezTo>
                  <a:pt x="699542" y="3196"/>
                  <a:pt x="699758" y="2638"/>
                  <a:pt x="700010" y="2141"/>
                </a:cubicBezTo>
                <a:cubicBezTo>
                  <a:pt x="700255" y="1645"/>
                  <a:pt x="700504" y="1274"/>
                  <a:pt x="700756" y="1022"/>
                </a:cubicBezTo>
                <a:cubicBezTo>
                  <a:pt x="701065" y="651"/>
                  <a:pt x="701580" y="389"/>
                  <a:pt x="702292" y="230"/>
                </a:cubicBezTo>
                <a:cubicBezTo>
                  <a:pt x="703006" y="75"/>
                  <a:pt x="704046" y="0"/>
                  <a:pt x="705413" y="0"/>
                </a:cubicBezTo>
                <a:cubicBezTo>
                  <a:pt x="712189" y="0"/>
                  <a:pt x="718330" y="914"/>
                  <a:pt x="723831" y="2746"/>
                </a:cubicBezTo>
                <a:cubicBezTo>
                  <a:pt x="729331" y="4582"/>
                  <a:pt x="734009" y="7488"/>
                  <a:pt x="737863" y="11462"/>
                </a:cubicBezTo>
                <a:cubicBezTo>
                  <a:pt x="741717" y="15439"/>
                  <a:pt x="744682" y="20552"/>
                  <a:pt x="746764" y="26802"/>
                </a:cubicBezTo>
                <a:cubicBezTo>
                  <a:pt x="748848" y="33050"/>
                  <a:pt x="749887" y="40589"/>
                  <a:pt x="749887" y="49413"/>
                </a:cubicBezTo>
                <a:close/>
                <a:moveTo>
                  <a:pt x="728911" y="78782"/>
                </a:moveTo>
                <a:cubicBezTo>
                  <a:pt x="728911" y="70639"/>
                  <a:pt x="727342" y="64281"/>
                  <a:pt x="724206" y="59713"/>
                </a:cubicBezTo>
                <a:cubicBezTo>
                  <a:pt x="721063" y="55145"/>
                  <a:pt x="716541" y="52862"/>
                  <a:pt x="710633" y="52862"/>
                </a:cubicBezTo>
                <a:cubicBezTo>
                  <a:pt x="706660" y="52862"/>
                  <a:pt x="703163" y="53683"/>
                  <a:pt x="700147" y="55331"/>
                </a:cubicBezTo>
                <a:cubicBezTo>
                  <a:pt x="697133" y="56977"/>
                  <a:pt x="694509" y="59140"/>
                  <a:pt x="692270" y="61811"/>
                </a:cubicBezTo>
                <a:cubicBezTo>
                  <a:pt x="690028" y="64483"/>
                  <a:pt x="688166" y="67481"/>
                  <a:pt x="686676" y="70807"/>
                </a:cubicBezTo>
                <a:cubicBezTo>
                  <a:pt x="685181" y="74134"/>
                  <a:pt x="683972" y="77489"/>
                  <a:pt x="683040" y="80877"/>
                </a:cubicBezTo>
                <a:cubicBezTo>
                  <a:pt x="682106" y="84268"/>
                  <a:pt x="681441" y="87530"/>
                  <a:pt x="681035" y="90665"/>
                </a:cubicBezTo>
                <a:cubicBezTo>
                  <a:pt x="680631" y="93808"/>
                  <a:pt x="680430" y="96465"/>
                  <a:pt x="680430" y="98640"/>
                </a:cubicBezTo>
                <a:cubicBezTo>
                  <a:pt x="680430" y="104979"/>
                  <a:pt x="681737" y="109889"/>
                  <a:pt x="684346" y="113370"/>
                </a:cubicBezTo>
                <a:cubicBezTo>
                  <a:pt x="686956" y="116851"/>
                  <a:pt x="691028" y="118594"/>
                  <a:pt x="696558" y="118594"/>
                </a:cubicBezTo>
                <a:cubicBezTo>
                  <a:pt x="700287" y="118594"/>
                  <a:pt x="703675" y="117942"/>
                  <a:pt x="706720" y="116635"/>
                </a:cubicBezTo>
                <a:cubicBezTo>
                  <a:pt x="709766" y="115329"/>
                  <a:pt x="712499" y="113619"/>
                  <a:pt x="714924" y="111502"/>
                </a:cubicBezTo>
                <a:cubicBezTo>
                  <a:pt x="717351" y="109389"/>
                  <a:pt x="719432" y="106966"/>
                  <a:pt x="721174" y="104234"/>
                </a:cubicBezTo>
                <a:cubicBezTo>
                  <a:pt x="722913" y="101498"/>
                  <a:pt x="724357" y="98654"/>
                  <a:pt x="725509" y="95702"/>
                </a:cubicBezTo>
                <a:cubicBezTo>
                  <a:pt x="726657" y="92753"/>
                  <a:pt x="727511" y="89816"/>
                  <a:pt x="728072" y="86892"/>
                </a:cubicBezTo>
                <a:cubicBezTo>
                  <a:pt x="728631" y="83970"/>
                  <a:pt x="728911" y="81270"/>
                  <a:pt x="728911" y="78782"/>
                </a:cubicBezTo>
                <a:close/>
                <a:moveTo>
                  <a:pt x="837260" y="50997"/>
                </a:moveTo>
                <a:cubicBezTo>
                  <a:pt x="837260" y="52117"/>
                  <a:pt x="837152" y="53265"/>
                  <a:pt x="836933" y="54442"/>
                </a:cubicBezTo>
                <a:cubicBezTo>
                  <a:pt x="836712" y="55627"/>
                  <a:pt x="836388" y="56728"/>
                  <a:pt x="835953" y="57754"/>
                </a:cubicBezTo>
                <a:cubicBezTo>
                  <a:pt x="835518" y="58781"/>
                  <a:pt x="835003" y="59637"/>
                  <a:pt x="834416" y="60317"/>
                </a:cubicBezTo>
                <a:cubicBezTo>
                  <a:pt x="833826" y="61002"/>
                  <a:pt x="833153" y="61343"/>
                  <a:pt x="832411" y="61343"/>
                </a:cubicBezTo>
                <a:cubicBezTo>
                  <a:pt x="831540" y="61343"/>
                  <a:pt x="830636" y="60894"/>
                  <a:pt x="829707" y="59990"/>
                </a:cubicBezTo>
                <a:cubicBezTo>
                  <a:pt x="828775" y="59093"/>
                  <a:pt x="827547" y="58082"/>
                  <a:pt x="826024" y="56962"/>
                </a:cubicBezTo>
                <a:cubicBezTo>
                  <a:pt x="824501" y="55843"/>
                  <a:pt x="822576" y="54817"/>
                  <a:pt x="820243" y="53885"/>
                </a:cubicBezTo>
                <a:cubicBezTo>
                  <a:pt x="817910" y="52955"/>
                  <a:pt x="814943" y="52488"/>
                  <a:pt x="811336" y="52488"/>
                </a:cubicBezTo>
                <a:cubicBezTo>
                  <a:pt x="807361" y="52488"/>
                  <a:pt x="803834" y="53316"/>
                  <a:pt x="800760" y="54960"/>
                </a:cubicBezTo>
                <a:cubicBezTo>
                  <a:pt x="797678" y="56606"/>
                  <a:pt x="795007" y="58751"/>
                  <a:pt x="792739" y="61390"/>
                </a:cubicBezTo>
                <a:cubicBezTo>
                  <a:pt x="790470" y="64032"/>
                  <a:pt x="788591" y="67032"/>
                  <a:pt x="787101" y="70390"/>
                </a:cubicBezTo>
                <a:cubicBezTo>
                  <a:pt x="785608" y="73745"/>
                  <a:pt x="784394" y="77130"/>
                  <a:pt x="783461" y="80550"/>
                </a:cubicBezTo>
                <a:cubicBezTo>
                  <a:pt x="782530" y="83970"/>
                  <a:pt x="781864" y="87282"/>
                  <a:pt x="781456" y="90482"/>
                </a:cubicBezTo>
                <a:cubicBezTo>
                  <a:pt x="781054" y="93685"/>
                  <a:pt x="780851" y="96465"/>
                  <a:pt x="780851" y="98826"/>
                </a:cubicBezTo>
                <a:cubicBezTo>
                  <a:pt x="780851" y="105231"/>
                  <a:pt x="782252" y="110077"/>
                  <a:pt x="785049" y="113370"/>
                </a:cubicBezTo>
                <a:cubicBezTo>
                  <a:pt x="787843" y="116665"/>
                  <a:pt x="792009" y="118309"/>
                  <a:pt x="797540" y="118309"/>
                </a:cubicBezTo>
                <a:cubicBezTo>
                  <a:pt x="801580" y="118309"/>
                  <a:pt x="805048" y="117813"/>
                  <a:pt x="807938" y="116820"/>
                </a:cubicBezTo>
                <a:cubicBezTo>
                  <a:pt x="810825" y="115825"/>
                  <a:pt x="813280" y="114692"/>
                  <a:pt x="815301" y="113413"/>
                </a:cubicBezTo>
                <a:cubicBezTo>
                  <a:pt x="817320" y="112143"/>
                  <a:pt x="818983" y="111009"/>
                  <a:pt x="820290" y="110015"/>
                </a:cubicBezTo>
                <a:cubicBezTo>
                  <a:pt x="821597" y="109022"/>
                  <a:pt x="822745" y="108525"/>
                  <a:pt x="823738" y="108525"/>
                </a:cubicBezTo>
                <a:cubicBezTo>
                  <a:pt x="824235" y="108525"/>
                  <a:pt x="824623" y="108755"/>
                  <a:pt x="824905" y="109220"/>
                </a:cubicBezTo>
                <a:cubicBezTo>
                  <a:pt x="825186" y="109687"/>
                  <a:pt x="825322" y="110358"/>
                  <a:pt x="825322" y="111225"/>
                </a:cubicBezTo>
                <a:cubicBezTo>
                  <a:pt x="825322" y="111971"/>
                  <a:pt x="825261" y="112856"/>
                  <a:pt x="825139" y="113882"/>
                </a:cubicBezTo>
                <a:cubicBezTo>
                  <a:pt x="825013" y="114908"/>
                  <a:pt x="824812" y="115962"/>
                  <a:pt x="824535" y="117049"/>
                </a:cubicBezTo>
                <a:cubicBezTo>
                  <a:pt x="824253" y="118140"/>
                  <a:pt x="823915" y="119153"/>
                  <a:pt x="823509" y="120081"/>
                </a:cubicBezTo>
                <a:cubicBezTo>
                  <a:pt x="823105" y="121013"/>
                  <a:pt x="822526" y="121870"/>
                  <a:pt x="821780" y="122644"/>
                </a:cubicBezTo>
                <a:cubicBezTo>
                  <a:pt x="821038" y="123422"/>
                  <a:pt x="819731" y="124372"/>
                  <a:pt x="817867" y="125489"/>
                </a:cubicBezTo>
                <a:cubicBezTo>
                  <a:pt x="816001" y="126611"/>
                  <a:pt x="813842" y="127623"/>
                  <a:pt x="811386" y="128519"/>
                </a:cubicBezTo>
                <a:cubicBezTo>
                  <a:pt x="808931" y="129423"/>
                  <a:pt x="806271" y="130169"/>
                  <a:pt x="803417" y="130759"/>
                </a:cubicBezTo>
                <a:cubicBezTo>
                  <a:pt x="800554" y="131348"/>
                  <a:pt x="797603" y="131648"/>
                  <a:pt x="794556" y="131648"/>
                </a:cubicBezTo>
                <a:cubicBezTo>
                  <a:pt x="784549" y="131648"/>
                  <a:pt x="777072" y="129099"/>
                  <a:pt x="772136" y="123998"/>
                </a:cubicBezTo>
                <a:cubicBezTo>
                  <a:pt x="767193" y="118900"/>
                  <a:pt x="764720" y="111318"/>
                  <a:pt x="764720" y="101249"/>
                </a:cubicBezTo>
                <a:cubicBezTo>
                  <a:pt x="764720" y="97458"/>
                  <a:pt x="765048" y="93308"/>
                  <a:pt x="765699" y="88801"/>
                </a:cubicBezTo>
                <a:cubicBezTo>
                  <a:pt x="766351" y="84294"/>
                  <a:pt x="767459" y="79757"/>
                  <a:pt x="769011" y="75189"/>
                </a:cubicBezTo>
                <a:cubicBezTo>
                  <a:pt x="770566" y="70621"/>
                  <a:pt x="772553" y="66192"/>
                  <a:pt x="774980" y="61905"/>
                </a:cubicBezTo>
                <a:cubicBezTo>
                  <a:pt x="777406" y="57617"/>
                  <a:pt x="780387" y="53812"/>
                  <a:pt x="783933" y="50486"/>
                </a:cubicBezTo>
                <a:cubicBezTo>
                  <a:pt x="787476" y="47156"/>
                  <a:pt x="791576" y="44502"/>
                  <a:pt x="796237" y="42512"/>
                </a:cubicBezTo>
                <a:cubicBezTo>
                  <a:pt x="800896" y="40524"/>
                  <a:pt x="806243" y="39527"/>
                  <a:pt x="812269" y="39527"/>
                </a:cubicBezTo>
                <a:cubicBezTo>
                  <a:pt x="814757" y="39527"/>
                  <a:pt x="817151" y="39729"/>
                  <a:pt x="819455" y="40132"/>
                </a:cubicBezTo>
                <a:cubicBezTo>
                  <a:pt x="821750" y="40540"/>
                  <a:pt x="823907" y="41086"/>
                  <a:pt x="825930" y="41766"/>
                </a:cubicBezTo>
                <a:cubicBezTo>
                  <a:pt x="827951" y="42451"/>
                  <a:pt x="829783" y="43307"/>
                  <a:pt x="831432" y="44333"/>
                </a:cubicBezTo>
                <a:cubicBezTo>
                  <a:pt x="833077" y="45355"/>
                  <a:pt x="834351" y="46274"/>
                  <a:pt x="835254" y="47080"/>
                </a:cubicBezTo>
                <a:cubicBezTo>
                  <a:pt x="836155" y="47890"/>
                  <a:pt x="836712" y="48571"/>
                  <a:pt x="836933" y="49132"/>
                </a:cubicBezTo>
                <a:cubicBezTo>
                  <a:pt x="837152" y="49690"/>
                  <a:pt x="837260" y="50316"/>
                  <a:pt x="837260" y="50997"/>
                </a:cubicBezTo>
                <a:close/>
                <a:moveTo>
                  <a:pt x="966014" y="127540"/>
                </a:moveTo>
                <a:cubicBezTo>
                  <a:pt x="965953" y="128038"/>
                  <a:pt x="965767" y="128458"/>
                  <a:pt x="965453" y="128801"/>
                </a:cubicBezTo>
                <a:cubicBezTo>
                  <a:pt x="965143" y="129146"/>
                  <a:pt x="964660" y="129437"/>
                  <a:pt x="964008" y="129686"/>
                </a:cubicBezTo>
                <a:cubicBezTo>
                  <a:pt x="963357" y="129934"/>
                  <a:pt x="962515" y="130122"/>
                  <a:pt x="961492" y="130247"/>
                </a:cubicBezTo>
                <a:cubicBezTo>
                  <a:pt x="960467" y="130369"/>
                  <a:pt x="959210" y="130431"/>
                  <a:pt x="957716" y="130431"/>
                </a:cubicBezTo>
                <a:cubicBezTo>
                  <a:pt x="956226" y="130431"/>
                  <a:pt x="954994" y="130369"/>
                  <a:pt x="954032" y="130247"/>
                </a:cubicBezTo>
                <a:cubicBezTo>
                  <a:pt x="953073" y="130122"/>
                  <a:pt x="952327" y="129934"/>
                  <a:pt x="951798" y="129686"/>
                </a:cubicBezTo>
                <a:cubicBezTo>
                  <a:pt x="951271" y="129437"/>
                  <a:pt x="950912" y="129146"/>
                  <a:pt x="950724" y="128801"/>
                </a:cubicBezTo>
                <a:cubicBezTo>
                  <a:pt x="950534" y="128458"/>
                  <a:pt x="950505" y="128038"/>
                  <a:pt x="950632" y="127540"/>
                </a:cubicBezTo>
                <a:lnTo>
                  <a:pt x="960977" y="75703"/>
                </a:lnTo>
                <a:cubicBezTo>
                  <a:pt x="961291" y="73900"/>
                  <a:pt x="961554" y="72191"/>
                  <a:pt x="961773" y="70574"/>
                </a:cubicBezTo>
                <a:cubicBezTo>
                  <a:pt x="961993" y="68957"/>
                  <a:pt x="962101" y="67344"/>
                  <a:pt x="962101" y="65729"/>
                </a:cubicBezTo>
                <a:cubicBezTo>
                  <a:pt x="962101" y="61750"/>
                  <a:pt x="961337" y="58579"/>
                  <a:pt x="959815" y="56216"/>
                </a:cubicBezTo>
                <a:cubicBezTo>
                  <a:pt x="958293" y="53856"/>
                  <a:pt x="955631" y="52674"/>
                  <a:pt x="951840" y="52674"/>
                </a:cubicBezTo>
                <a:cubicBezTo>
                  <a:pt x="948734" y="52674"/>
                  <a:pt x="945520" y="53622"/>
                  <a:pt x="942193" y="55515"/>
                </a:cubicBezTo>
                <a:cubicBezTo>
                  <a:pt x="938867" y="57413"/>
                  <a:pt x="935713" y="60023"/>
                  <a:pt x="932732" y="63349"/>
                </a:cubicBezTo>
                <a:cubicBezTo>
                  <a:pt x="929748" y="66675"/>
                  <a:pt x="927105" y="70621"/>
                  <a:pt x="924805" y="75189"/>
                </a:cubicBezTo>
                <a:cubicBezTo>
                  <a:pt x="922505" y="79757"/>
                  <a:pt x="920827" y="84714"/>
                  <a:pt x="919772" y="90061"/>
                </a:cubicBezTo>
                <a:lnTo>
                  <a:pt x="912309" y="127540"/>
                </a:lnTo>
                <a:cubicBezTo>
                  <a:pt x="912188" y="128038"/>
                  <a:pt x="911971" y="128458"/>
                  <a:pt x="911658" y="128801"/>
                </a:cubicBezTo>
                <a:cubicBezTo>
                  <a:pt x="911348" y="129146"/>
                  <a:pt x="910865" y="129437"/>
                  <a:pt x="910214" y="129686"/>
                </a:cubicBezTo>
                <a:cubicBezTo>
                  <a:pt x="909562" y="129934"/>
                  <a:pt x="908720" y="130122"/>
                  <a:pt x="907698" y="130247"/>
                </a:cubicBezTo>
                <a:cubicBezTo>
                  <a:pt x="906672" y="130369"/>
                  <a:pt x="905412" y="130431"/>
                  <a:pt x="903917" y="130431"/>
                </a:cubicBezTo>
                <a:cubicBezTo>
                  <a:pt x="902428" y="130431"/>
                  <a:pt x="901199" y="130369"/>
                  <a:pt x="900238" y="130247"/>
                </a:cubicBezTo>
                <a:cubicBezTo>
                  <a:pt x="899274" y="130122"/>
                  <a:pt x="898543" y="129934"/>
                  <a:pt x="898046" y="129686"/>
                </a:cubicBezTo>
                <a:cubicBezTo>
                  <a:pt x="897550" y="129437"/>
                  <a:pt x="897208" y="129146"/>
                  <a:pt x="897020" y="128801"/>
                </a:cubicBezTo>
                <a:cubicBezTo>
                  <a:pt x="896833" y="128458"/>
                  <a:pt x="896772" y="128038"/>
                  <a:pt x="896833" y="127540"/>
                </a:cubicBezTo>
                <a:lnTo>
                  <a:pt x="907182" y="75703"/>
                </a:lnTo>
                <a:cubicBezTo>
                  <a:pt x="907618" y="73839"/>
                  <a:pt x="907914" y="72003"/>
                  <a:pt x="908072" y="70203"/>
                </a:cubicBezTo>
                <a:cubicBezTo>
                  <a:pt x="908224" y="68403"/>
                  <a:pt x="908303" y="66722"/>
                  <a:pt x="908303" y="65170"/>
                </a:cubicBezTo>
                <a:cubicBezTo>
                  <a:pt x="908303" y="61379"/>
                  <a:pt x="907527" y="58349"/>
                  <a:pt x="905973" y="56077"/>
                </a:cubicBezTo>
                <a:cubicBezTo>
                  <a:pt x="904418" y="53809"/>
                  <a:pt x="901776" y="52674"/>
                  <a:pt x="898046" y="52674"/>
                </a:cubicBezTo>
                <a:cubicBezTo>
                  <a:pt x="894875" y="52674"/>
                  <a:pt x="891645" y="53622"/>
                  <a:pt x="888351" y="55515"/>
                </a:cubicBezTo>
                <a:cubicBezTo>
                  <a:pt x="885054" y="57413"/>
                  <a:pt x="881918" y="60023"/>
                  <a:pt x="878934" y="63349"/>
                </a:cubicBezTo>
                <a:cubicBezTo>
                  <a:pt x="875950" y="66675"/>
                  <a:pt x="873310" y="70621"/>
                  <a:pt x="871006" y="75189"/>
                </a:cubicBezTo>
                <a:cubicBezTo>
                  <a:pt x="868707" y="79757"/>
                  <a:pt x="867029" y="84714"/>
                  <a:pt x="865973" y="90061"/>
                </a:cubicBezTo>
                <a:lnTo>
                  <a:pt x="858515" y="127540"/>
                </a:lnTo>
                <a:cubicBezTo>
                  <a:pt x="858389" y="128038"/>
                  <a:pt x="858173" y="128458"/>
                  <a:pt x="857863" y="128801"/>
                </a:cubicBezTo>
                <a:cubicBezTo>
                  <a:pt x="857549" y="129146"/>
                  <a:pt x="857085" y="129437"/>
                  <a:pt x="856466" y="129686"/>
                </a:cubicBezTo>
                <a:cubicBezTo>
                  <a:pt x="855842" y="129934"/>
                  <a:pt x="855018" y="130122"/>
                  <a:pt x="853992" y="130247"/>
                </a:cubicBezTo>
                <a:cubicBezTo>
                  <a:pt x="852967" y="130369"/>
                  <a:pt x="851706" y="130431"/>
                  <a:pt x="850216" y="130431"/>
                </a:cubicBezTo>
                <a:cubicBezTo>
                  <a:pt x="848660" y="130431"/>
                  <a:pt x="847401" y="130369"/>
                  <a:pt x="846444" y="130247"/>
                </a:cubicBezTo>
                <a:cubicBezTo>
                  <a:pt x="845479" y="130122"/>
                  <a:pt x="844734" y="129934"/>
                  <a:pt x="844208" y="129686"/>
                </a:cubicBezTo>
                <a:cubicBezTo>
                  <a:pt x="843679" y="129437"/>
                  <a:pt x="843337" y="129146"/>
                  <a:pt x="843182" y="128801"/>
                </a:cubicBezTo>
                <a:cubicBezTo>
                  <a:pt x="843023" y="128458"/>
                  <a:pt x="843009" y="128038"/>
                  <a:pt x="843131" y="127540"/>
                </a:cubicBezTo>
                <a:lnTo>
                  <a:pt x="860005" y="43538"/>
                </a:lnTo>
                <a:cubicBezTo>
                  <a:pt x="860069" y="43102"/>
                  <a:pt x="860240" y="42702"/>
                  <a:pt x="860520" y="42328"/>
                </a:cubicBezTo>
                <a:cubicBezTo>
                  <a:pt x="860801" y="41954"/>
                  <a:pt x="861236" y="41644"/>
                  <a:pt x="861823" y="41396"/>
                </a:cubicBezTo>
                <a:cubicBezTo>
                  <a:pt x="862414" y="41144"/>
                  <a:pt x="863162" y="40975"/>
                  <a:pt x="864066" y="40881"/>
                </a:cubicBezTo>
                <a:cubicBezTo>
                  <a:pt x="864963" y="40787"/>
                  <a:pt x="866035" y="40744"/>
                  <a:pt x="867280" y="40744"/>
                </a:cubicBezTo>
                <a:cubicBezTo>
                  <a:pt x="868587" y="40744"/>
                  <a:pt x="869656" y="40787"/>
                  <a:pt x="870499" y="40881"/>
                </a:cubicBezTo>
                <a:cubicBezTo>
                  <a:pt x="871334" y="40975"/>
                  <a:pt x="871985" y="41144"/>
                  <a:pt x="872454" y="41396"/>
                </a:cubicBezTo>
                <a:cubicBezTo>
                  <a:pt x="872918" y="41644"/>
                  <a:pt x="873214" y="41954"/>
                  <a:pt x="873340" y="42328"/>
                </a:cubicBezTo>
                <a:cubicBezTo>
                  <a:pt x="873461" y="42702"/>
                  <a:pt x="873495" y="43102"/>
                  <a:pt x="873433" y="43538"/>
                </a:cubicBezTo>
                <a:lnTo>
                  <a:pt x="870265" y="59576"/>
                </a:lnTo>
                <a:cubicBezTo>
                  <a:pt x="871193" y="57462"/>
                  <a:pt x="872731" y="55227"/>
                  <a:pt x="874876" y="52862"/>
                </a:cubicBezTo>
                <a:cubicBezTo>
                  <a:pt x="877022" y="50500"/>
                  <a:pt x="879524" y="48326"/>
                  <a:pt x="882382" y="46335"/>
                </a:cubicBezTo>
                <a:cubicBezTo>
                  <a:pt x="885240" y="44348"/>
                  <a:pt x="888362" y="42702"/>
                  <a:pt x="891753" y="41396"/>
                </a:cubicBezTo>
                <a:cubicBezTo>
                  <a:pt x="895140" y="40089"/>
                  <a:pt x="898607" y="39437"/>
                  <a:pt x="902150" y="39437"/>
                </a:cubicBezTo>
                <a:cubicBezTo>
                  <a:pt x="905876" y="39437"/>
                  <a:pt x="909080" y="39949"/>
                  <a:pt x="911752" y="40975"/>
                </a:cubicBezTo>
                <a:cubicBezTo>
                  <a:pt x="914422" y="42000"/>
                  <a:pt x="916618" y="43397"/>
                  <a:pt x="918325" y="45169"/>
                </a:cubicBezTo>
                <a:cubicBezTo>
                  <a:pt x="920031" y="46943"/>
                  <a:pt x="921295" y="49052"/>
                  <a:pt x="922101" y="51509"/>
                </a:cubicBezTo>
                <a:cubicBezTo>
                  <a:pt x="922907" y="53967"/>
                  <a:pt x="923404" y="56652"/>
                  <a:pt x="923592" y="59576"/>
                </a:cubicBezTo>
                <a:cubicBezTo>
                  <a:pt x="924836" y="57398"/>
                  <a:pt x="926543" y="55129"/>
                  <a:pt x="928721" y="52768"/>
                </a:cubicBezTo>
                <a:cubicBezTo>
                  <a:pt x="930896" y="50402"/>
                  <a:pt x="933413" y="48243"/>
                  <a:pt x="936275" y="46285"/>
                </a:cubicBezTo>
                <a:cubicBezTo>
                  <a:pt x="939129" y="44333"/>
                  <a:pt x="942239" y="42702"/>
                  <a:pt x="945595" y="41396"/>
                </a:cubicBezTo>
                <a:cubicBezTo>
                  <a:pt x="948954" y="40089"/>
                  <a:pt x="952370" y="39437"/>
                  <a:pt x="955852" y="39437"/>
                </a:cubicBezTo>
                <a:cubicBezTo>
                  <a:pt x="960017" y="39437"/>
                  <a:pt x="963498" y="40024"/>
                  <a:pt x="966294" y="41205"/>
                </a:cubicBezTo>
                <a:cubicBezTo>
                  <a:pt x="969089" y="42390"/>
                  <a:pt x="971361" y="44005"/>
                  <a:pt x="973099" y="46054"/>
                </a:cubicBezTo>
                <a:cubicBezTo>
                  <a:pt x="974838" y="48106"/>
                  <a:pt x="976084" y="50500"/>
                  <a:pt x="976828" y="53232"/>
                </a:cubicBezTo>
                <a:cubicBezTo>
                  <a:pt x="977574" y="55965"/>
                  <a:pt x="977948" y="58949"/>
                  <a:pt x="977948" y="62185"/>
                </a:cubicBezTo>
                <a:cubicBezTo>
                  <a:pt x="977948" y="64360"/>
                  <a:pt x="977826" y="66502"/>
                  <a:pt x="977574" y="68615"/>
                </a:cubicBezTo>
                <a:cubicBezTo>
                  <a:pt x="977325" y="70733"/>
                  <a:pt x="976983" y="72907"/>
                  <a:pt x="976547" y="75146"/>
                </a:cubicBezTo>
                <a:close/>
                <a:moveTo>
                  <a:pt x="1068477" y="99388"/>
                </a:moveTo>
                <a:cubicBezTo>
                  <a:pt x="1068477" y="102060"/>
                  <a:pt x="1068121" y="104717"/>
                  <a:pt x="1067404" y="107356"/>
                </a:cubicBezTo>
                <a:cubicBezTo>
                  <a:pt x="1066692" y="109997"/>
                  <a:pt x="1065605" y="112514"/>
                  <a:pt x="1064147" y="114908"/>
                </a:cubicBezTo>
                <a:cubicBezTo>
                  <a:pt x="1062685" y="117302"/>
                  <a:pt x="1060802" y="119523"/>
                  <a:pt x="1058505" y="121572"/>
                </a:cubicBezTo>
                <a:cubicBezTo>
                  <a:pt x="1056205" y="123627"/>
                  <a:pt x="1053529" y="125398"/>
                  <a:pt x="1050484" y="126888"/>
                </a:cubicBezTo>
                <a:cubicBezTo>
                  <a:pt x="1047434" y="128383"/>
                  <a:pt x="1043954" y="129549"/>
                  <a:pt x="1040041" y="130388"/>
                </a:cubicBezTo>
                <a:cubicBezTo>
                  <a:pt x="1036124" y="131226"/>
                  <a:pt x="1031772" y="131648"/>
                  <a:pt x="1026991" y="131648"/>
                </a:cubicBezTo>
                <a:cubicBezTo>
                  <a:pt x="1020834" y="131648"/>
                  <a:pt x="1015709" y="130867"/>
                  <a:pt x="1011608" y="129315"/>
                </a:cubicBezTo>
                <a:cubicBezTo>
                  <a:pt x="1007501" y="127759"/>
                  <a:pt x="1004225" y="125675"/>
                  <a:pt x="1001770" y="123065"/>
                </a:cubicBezTo>
                <a:cubicBezTo>
                  <a:pt x="999315" y="120456"/>
                  <a:pt x="997575" y="117395"/>
                  <a:pt x="996550" y="113882"/>
                </a:cubicBezTo>
                <a:cubicBezTo>
                  <a:pt x="995524" y="110368"/>
                  <a:pt x="995012" y="106689"/>
                  <a:pt x="995012" y="102833"/>
                </a:cubicBezTo>
                <a:cubicBezTo>
                  <a:pt x="995012" y="100101"/>
                  <a:pt x="995261" y="96666"/>
                  <a:pt x="995757" y="92533"/>
                </a:cubicBezTo>
                <a:cubicBezTo>
                  <a:pt x="996258" y="88401"/>
                  <a:pt x="997155" y="83970"/>
                  <a:pt x="998461" y="79247"/>
                </a:cubicBezTo>
                <a:cubicBezTo>
                  <a:pt x="999764" y="74526"/>
                  <a:pt x="1001579" y="69800"/>
                  <a:pt x="1003911" y="65076"/>
                </a:cubicBezTo>
                <a:cubicBezTo>
                  <a:pt x="1006244" y="60353"/>
                  <a:pt x="1009244" y="56095"/>
                  <a:pt x="1012911" y="52300"/>
                </a:cubicBezTo>
                <a:cubicBezTo>
                  <a:pt x="1016577" y="48509"/>
                  <a:pt x="1020989" y="45420"/>
                  <a:pt x="1026152" y="43026"/>
                </a:cubicBezTo>
                <a:cubicBezTo>
                  <a:pt x="1031311" y="40632"/>
                  <a:pt x="1037402" y="39437"/>
                  <a:pt x="1044422" y="39437"/>
                </a:cubicBezTo>
                <a:cubicBezTo>
                  <a:pt x="1049393" y="39437"/>
                  <a:pt x="1053684" y="40010"/>
                  <a:pt x="1057293" y="41158"/>
                </a:cubicBezTo>
                <a:cubicBezTo>
                  <a:pt x="1060896" y="42310"/>
                  <a:pt x="1063862" y="43819"/>
                  <a:pt x="1066195" y="45679"/>
                </a:cubicBezTo>
                <a:cubicBezTo>
                  <a:pt x="1068525" y="47549"/>
                  <a:pt x="1070248" y="49705"/>
                  <a:pt x="1071368" y="52160"/>
                </a:cubicBezTo>
                <a:cubicBezTo>
                  <a:pt x="1072488" y="54619"/>
                  <a:pt x="1073045" y="57150"/>
                  <a:pt x="1073045" y="59760"/>
                </a:cubicBezTo>
                <a:cubicBezTo>
                  <a:pt x="1073045" y="62621"/>
                  <a:pt x="1072563" y="65246"/>
                  <a:pt x="1071602" y="67640"/>
                </a:cubicBezTo>
                <a:cubicBezTo>
                  <a:pt x="1070638" y="70034"/>
                  <a:pt x="1069298" y="72161"/>
                  <a:pt x="1067592" y="74023"/>
                </a:cubicBezTo>
                <a:cubicBezTo>
                  <a:pt x="1065881" y="75891"/>
                  <a:pt x="1063862" y="77504"/>
                  <a:pt x="1061529" y="78876"/>
                </a:cubicBezTo>
                <a:cubicBezTo>
                  <a:pt x="1059200" y="80244"/>
                  <a:pt x="1056665" y="81298"/>
                  <a:pt x="1053933" y="82043"/>
                </a:cubicBezTo>
                <a:cubicBezTo>
                  <a:pt x="1056792" y="82724"/>
                  <a:pt x="1059171" y="83689"/>
                  <a:pt x="1061068" y="84934"/>
                </a:cubicBezTo>
                <a:cubicBezTo>
                  <a:pt x="1062962" y="86180"/>
                  <a:pt x="1064453" y="87591"/>
                  <a:pt x="1065543" y="89176"/>
                </a:cubicBezTo>
                <a:cubicBezTo>
                  <a:pt x="1066631" y="90759"/>
                  <a:pt x="1067391" y="92441"/>
                  <a:pt x="1067826" y="94207"/>
                </a:cubicBezTo>
                <a:cubicBezTo>
                  <a:pt x="1068262" y="95983"/>
                  <a:pt x="1068477" y="97711"/>
                  <a:pt x="1068477" y="99388"/>
                </a:cubicBezTo>
                <a:close/>
                <a:moveTo>
                  <a:pt x="1057573" y="61440"/>
                </a:moveTo>
                <a:cubicBezTo>
                  <a:pt x="1057573" y="60011"/>
                  <a:pt x="1057293" y="58657"/>
                  <a:pt x="1056730" y="57380"/>
                </a:cubicBezTo>
                <a:cubicBezTo>
                  <a:pt x="1056173" y="56109"/>
                  <a:pt x="1055287" y="55007"/>
                  <a:pt x="1054073" y="54075"/>
                </a:cubicBezTo>
                <a:cubicBezTo>
                  <a:pt x="1052860" y="53139"/>
                  <a:pt x="1051351" y="52423"/>
                  <a:pt x="1049552" y="51926"/>
                </a:cubicBezTo>
                <a:cubicBezTo>
                  <a:pt x="1047748" y="51429"/>
                  <a:pt x="1045574" y="51181"/>
                  <a:pt x="1043025" y="51181"/>
                </a:cubicBezTo>
                <a:cubicBezTo>
                  <a:pt x="1039915" y="51181"/>
                  <a:pt x="1036930" y="51695"/>
                  <a:pt x="1034076" y="52721"/>
                </a:cubicBezTo>
                <a:cubicBezTo>
                  <a:pt x="1031217" y="53748"/>
                  <a:pt x="1028560" y="55345"/>
                  <a:pt x="1026105" y="57521"/>
                </a:cubicBezTo>
                <a:cubicBezTo>
                  <a:pt x="1023651" y="59699"/>
                  <a:pt x="1021443" y="62431"/>
                  <a:pt x="1019485" y="65729"/>
                </a:cubicBezTo>
                <a:cubicBezTo>
                  <a:pt x="1017526" y="69022"/>
                  <a:pt x="1015895" y="72968"/>
                  <a:pt x="1014589" y="77565"/>
                </a:cubicBezTo>
                <a:lnTo>
                  <a:pt x="1034914" y="77565"/>
                </a:lnTo>
                <a:cubicBezTo>
                  <a:pt x="1038767" y="77565"/>
                  <a:pt x="1042125" y="77161"/>
                  <a:pt x="1044983" y="76355"/>
                </a:cubicBezTo>
                <a:cubicBezTo>
                  <a:pt x="1047842" y="75548"/>
                  <a:pt x="1050203" y="74430"/>
                  <a:pt x="1052071" y="73001"/>
                </a:cubicBezTo>
                <a:cubicBezTo>
                  <a:pt x="1053933" y="71567"/>
                  <a:pt x="1055315" y="69875"/>
                  <a:pt x="1056219" y="67917"/>
                </a:cubicBezTo>
                <a:cubicBezTo>
                  <a:pt x="1057120" y="65962"/>
                  <a:pt x="1057573" y="63802"/>
                  <a:pt x="1057573" y="61440"/>
                </a:cubicBezTo>
                <a:close/>
                <a:moveTo>
                  <a:pt x="1052630" y="100223"/>
                </a:moveTo>
                <a:cubicBezTo>
                  <a:pt x="1052630" y="98669"/>
                  <a:pt x="1052331" y="97145"/>
                  <a:pt x="1051744" y="95655"/>
                </a:cubicBezTo>
                <a:cubicBezTo>
                  <a:pt x="1051154" y="94164"/>
                  <a:pt x="1050082" y="92876"/>
                  <a:pt x="1048526" y="91785"/>
                </a:cubicBezTo>
                <a:cubicBezTo>
                  <a:pt x="1046974" y="90698"/>
                  <a:pt x="1044872" y="89812"/>
                  <a:pt x="1042233" y="89129"/>
                </a:cubicBezTo>
                <a:cubicBezTo>
                  <a:pt x="1039591" y="88444"/>
                  <a:pt x="1036250" y="88102"/>
                  <a:pt x="1032207" y="88102"/>
                </a:cubicBezTo>
                <a:lnTo>
                  <a:pt x="1012350" y="88102"/>
                </a:lnTo>
                <a:cubicBezTo>
                  <a:pt x="1011853" y="90590"/>
                  <a:pt x="1011486" y="92951"/>
                  <a:pt x="1011234" y="95186"/>
                </a:cubicBezTo>
                <a:cubicBezTo>
                  <a:pt x="1010982" y="97429"/>
                  <a:pt x="1010859" y="99572"/>
                  <a:pt x="1010859" y="101624"/>
                </a:cubicBezTo>
                <a:cubicBezTo>
                  <a:pt x="1010859" y="107715"/>
                  <a:pt x="1012260" y="112265"/>
                  <a:pt x="1015057" y="115282"/>
                </a:cubicBezTo>
                <a:cubicBezTo>
                  <a:pt x="1017854" y="118295"/>
                  <a:pt x="1022390" y="119804"/>
                  <a:pt x="1028664" y="119804"/>
                </a:cubicBezTo>
                <a:cubicBezTo>
                  <a:pt x="1032955" y="119804"/>
                  <a:pt x="1036624" y="119227"/>
                  <a:pt x="1039670" y="118076"/>
                </a:cubicBezTo>
                <a:cubicBezTo>
                  <a:pt x="1042715" y="116928"/>
                  <a:pt x="1045200" y="115419"/>
                  <a:pt x="1047129" y="113554"/>
                </a:cubicBezTo>
                <a:cubicBezTo>
                  <a:pt x="1049055" y="111693"/>
                  <a:pt x="1050456" y="109579"/>
                  <a:pt x="1051327" y="107218"/>
                </a:cubicBezTo>
                <a:cubicBezTo>
                  <a:pt x="1052195" y="104852"/>
                  <a:pt x="1052630" y="102523"/>
                  <a:pt x="1052630" y="100223"/>
                </a:cubicBezTo>
                <a:close/>
                <a:moveTo>
                  <a:pt x="1155281" y="127540"/>
                </a:moveTo>
                <a:cubicBezTo>
                  <a:pt x="1155028" y="128603"/>
                  <a:pt x="1154349" y="129344"/>
                  <a:pt x="1153228" y="129780"/>
                </a:cubicBezTo>
                <a:cubicBezTo>
                  <a:pt x="1152106" y="130216"/>
                  <a:pt x="1150244" y="130431"/>
                  <a:pt x="1147634" y="130431"/>
                </a:cubicBezTo>
                <a:cubicBezTo>
                  <a:pt x="1146388" y="130431"/>
                  <a:pt x="1145366" y="130369"/>
                  <a:pt x="1144559" y="130247"/>
                </a:cubicBezTo>
                <a:cubicBezTo>
                  <a:pt x="1143749" y="130122"/>
                  <a:pt x="1143098" y="129949"/>
                  <a:pt x="1142601" y="129729"/>
                </a:cubicBezTo>
                <a:cubicBezTo>
                  <a:pt x="1142105" y="129513"/>
                  <a:pt x="1141759" y="129236"/>
                  <a:pt x="1141575" y="128893"/>
                </a:cubicBezTo>
                <a:cubicBezTo>
                  <a:pt x="1141384" y="128552"/>
                  <a:pt x="1141384" y="128098"/>
                  <a:pt x="1141575" y="127540"/>
                </a:cubicBezTo>
                <a:lnTo>
                  <a:pt x="1144649" y="111693"/>
                </a:lnTo>
                <a:cubicBezTo>
                  <a:pt x="1143843" y="113680"/>
                  <a:pt x="1142381" y="115854"/>
                  <a:pt x="1140268" y="118220"/>
                </a:cubicBezTo>
                <a:cubicBezTo>
                  <a:pt x="1138154" y="120581"/>
                  <a:pt x="1135653" y="122756"/>
                  <a:pt x="1132766" y="124747"/>
                </a:cubicBezTo>
                <a:cubicBezTo>
                  <a:pt x="1129876" y="126733"/>
                  <a:pt x="1126660" y="128383"/>
                  <a:pt x="1123118" y="129690"/>
                </a:cubicBezTo>
                <a:cubicBezTo>
                  <a:pt x="1119572" y="130997"/>
                  <a:pt x="1115965" y="131648"/>
                  <a:pt x="1112300" y="131648"/>
                </a:cubicBezTo>
                <a:cubicBezTo>
                  <a:pt x="1107325" y="131648"/>
                  <a:pt x="1103209" y="130777"/>
                  <a:pt x="1099948" y="129034"/>
                </a:cubicBezTo>
                <a:cubicBezTo>
                  <a:pt x="1096683" y="127296"/>
                  <a:pt x="1094088" y="124991"/>
                  <a:pt x="1092162" y="122133"/>
                </a:cubicBezTo>
                <a:cubicBezTo>
                  <a:pt x="1090233" y="119274"/>
                  <a:pt x="1088910" y="116042"/>
                  <a:pt x="1088198" y="112434"/>
                </a:cubicBezTo>
                <a:cubicBezTo>
                  <a:pt x="1087485" y="108831"/>
                  <a:pt x="1087125" y="105134"/>
                  <a:pt x="1087125" y="101347"/>
                </a:cubicBezTo>
                <a:cubicBezTo>
                  <a:pt x="1087125" y="97865"/>
                  <a:pt x="1087452" y="93916"/>
                  <a:pt x="1088104" y="89503"/>
                </a:cubicBezTo>
                <a:cubicBezTo>
                  <a:pt x="1088755" y="85089"/>
                  <a:pt x="1089815" y="80581"/>
                  <a:pt x="1091277" y="75981"/>
                </a:cubicBezTo>
                <a:cubicBezTo>
                  <a:pt x="1092739" y="71384"/>
                  <a:pt x="1094632" y="66912"/>
                  <a:pt x="1096963" y="62560"/>
                </a:cubicBezTo>
                <a:cubicBezTo>
                  <a:pt x="1099292" y="58208"/>
                  <a:pt x="1102101" y="54305"/>
                  <a:pt x="1105399" y="50853"/>
                </a:cubicBezTo>
                <a:cubicBezTo>
                  <a:pt x="1108693" y="47404"/>
                  <a:pt x="1112516" y="44639"/>
                  <a:pt x="1116868" y="42559"/>
                </a:cubicBezTo>
                <a:cubicBezTo>
                  <a:pt x="1121221" y="40477"/>
                  <a:pt x="1126157" y="39437"/>
                  <a:pt x="1131689" y="39437"/>
                </a:cubicBezTo>
                <a:cubicBezTo>
                  <a:pt x="1137223" y="39437"/>
                  <a:pt x="1141964" y="40554"/>
                  <a:pt x="1145913" y="42789"/>
                </a:cubicBezTo>
                <a:cubicBezTo>
                  <a:pt x="1149855" y="45028"/>
                  <a:pt x="1153383" y="48106"/>
                  <a:pt x="1156490" y="52023"/>
                </a:cubicBezTo>
                <a:lnTo>
                  <a:pt x="1158265" y="43538"/>
                </a:lnTo>
                <a:cubicBezTo>
                  <a:pt x="1158513" y="42544"/>
                  <a:pt x="1159227" y="41831"/>
                  <a:pt x="1160410" y="41396"/>
                </a:cubicBezTo>
                <a:cubicBezTo>
                  <a:pt x="1161591" y="40960"/>
                  <a:pt x="1163420" y="40744"/>
                  <a:pt x="1165908" y="40744"/>
                </a:cubicBezTo>
                <a:cubicBezTo>
                  <a:pt x="1167153" y="40744"/>
                  <a:pt x="1168194" y="40787"/>
                  <a:pt x="1169036" y="40881"/>
                </a:cubicBezTo>
                <a:cubicBezTo>
                  <a:pt x="1169872" y="40975"/>
                  <a:pt x="1170541" y="41144"/>
                  <a:pt x="1171042" y="41396"/>
                </a:cubicBezTo>
                <a:cubicBezTo>
                  <a:pt x="1171538" y="41644"/>
                  <a:pt x="1171844" y="41954"/>
                  <a:pt x="1171969" y="42328"/>
                </a:cubicBezTo>
                <a:cubicBezTo>
                  <a:pt x="1172093" y="42702"/>
                  <a:pt x="1172121" y="43102"/>
                  <a:pt x="1172060" y="43538"/>
                </a:cubicBezTo>
                <a:close/>
                <a:moveTo>
                  <a:pt x="1152390" y="65541"/>
                </a:moveTo>
                <a:cubicBezTo>
                  <a:pt x="1149467" y="61253"/>
                  <a:pt x="1146313" y="58035"/>
                  <a:pt x="1142925" y="55889"/>
                </a:cubicBezTo>
                <a:cubicBezTo>
                  <a:pt x="1139534" y="53748"/>
                  <a:pt x="1135729" y="52674"/>
                  <a:pt x="1131506" y="52674"/>
                </a:cubicBezTo>
                <a:cubicBezTo>
                  <a:pt x="1128147" y="52674"/>
                  <a:pt x="1125116" y="53467"/>
                  <a:pt x="1122416" y="55054"/>
                </a:cubicBezTo>
                <a:cubicBezTo>
                  <a:pt x="1119713" y="56638"/>
                  <a:pt x="1117318" y="58734"/>
                  <a:pt x="1115237" y="61343"/>
                </a:cubicBezTo>
                <a:cubicBezTo>
                  <a:pt x="1113150" y="63953"/>
                  <a:pt x="1111350" y="66924"/>
                  <a:pt x="1109827" y="70250"/>
                </a:cubicBezTo>
                <a:cubicBezTo>
                  <a:pt x="1108304" y="73576"/>
                  <a:pt x="1107059" y="77006"/>
                  <a:pt x="1106101" y="80550"/>
                </a:cubicBezTo>
                <a:cubicBezTo>
                  <a:pt x="1105136" y="84092"/>
                  <a:pt x="1104423" y="87573"/>
                  <a:pt x="1103955" y="90993"/>
                </a:cubicBezTo>
                <a:cubicBezTo>
                  <a:pt x="1103491" y="94413"/>
                  <a:pt x="1103253" y="97491"/>
                  <a:pt x="1103253" y="100223"/>
                </a:cubicBezTo>
                <a:cubicBezTo>
                  <a:pt x="1103253" y="102401"/>
                  <a:pt x="1103426" y="104562"/>
                  <a:pt x="1103768" y="106703"/>
                </a:cubicBezTo>
                <a:cubicBezTo>
                  <a:pt x="1104110" y="108853"/>
                  <a:pt x="1104761" y="110811"/>
                  <a:pt x="1105726" y="112579"/>
                </a:cubicBezTo>
                <a:cubicBezTo>
                  <a:pt x="1106692" y="114349"/>
                  <a:pt x="1108013" y="115779"/>
                  <a:pt x="1109690" y="116867"/>
                </a:cubicBezTo>
                <a:cubicBezTo>
                  <a:pt x="1111368" y="117954"/>
                  <a:pt x="1113546" y="118497"/>
                  <a:pt x="1116217" y="118497"/>
                </a:cubicBezTo>
                <a:cubicBezTo>
                  <a:pt x="1119637" y="118497"/>
                  <a:pt x="1123067" y="117546"/>
                  <a:pt x="1126516" y="115652"/>
                </a:cubicBezTo>
                <a:cubicBezTo>
                  <a:pt x="1129968" y="113759"/>
                  <a:pt x="1133184" y="111135"/>
                  <a:pt x="1136165" y="107776"/>
                </a:cubicBezTo>
                <a:cubicBezTo>
                  <a:pt x="1139149" y="104417"/>
                  <a:pt x="1141791" y="100468"/>
                  <a:pt x="1144092" y="95932"/>
                </a:cubicBezTo>
                <a:cubicBezTo>
                  <a:pt x="1146392" y="91397"/>
                  <a:pt x="1148103" y="86395"/>
                  <a:pt x="1149217" y="80924"/>
                </a:cubicBezTo>
                <a:close/>
                <a:moveTo>
                  <a:pt x="1264641" y="77756"/>
                </a:moveTo>
                <a:cubicBezTo>
                  <a:pt x="1265264" y="79247"/>
                  <a:pt x="1265544" y="80611"/>
                  <a:pt x="1265484" y="81856"/>
                </a:cubicBezTo>
                <a:cubicBezTo>
                  <a:pt x="1265415" y="83102"/>
                  <a:pt x="1264828" y="84405"/>
                  <a:pt x="1263710" y="85773"/>
                </a:cubicBezTo>
                <a:lnTo>
                  <a:pt x="1236951" y="118032"/>
                </a:lnTo>
                <a:cubicBezTo>
                  <a:pt x="1236576" y="118533"/>
                  <a:pt x="1236190" y="118933"/>
                  <a:pt x="1235787" y="119245"/>
                </a:cubicBezTo>
                <a:cubicBezTo>
                  <a:pt x="1235381" y="119555"/>
                  <a:pt x="1234855" y="119804"/>
                  <a:pt x="1234204" y="119987"/>
                </a:cubicBezTo>
                <a:cubicBezTo>
                  <a:pt x="1233552" y="120179"/>
                  <a:pt x="1232771" y="120301"/>
                  <a:pt x="1231870" y="120362"/>
                </a:cubicBezTo>
                <a:cubicBezTo>
                  <a:pt x="1230967" y="120423"/>
                  <a:pt x="1229833" y="120456"/>
                  <a:pt x="1228464" y="120456"/>
                </a:cubicBezTo>
                <a:cubicBezTo>
                  <a:pt x="1226849" y="120456"/>
                  <a:pt x="1225578" y="120362"/>
                  <a:pt x="1224645" y="120175"/>
                </a:cubicBezTo>
                <a:cubicBezTo>
                  <a:pt x="1223714" y="119987"/>
                  <a:pt x="1223029" y="119710"/>
                  <a:pt x="1222593" y="119335"/>
                </a:cubicBezTo>
                <a:cubicBezTo>
                  <a:pt x="1222158" y="118961"/>
                  <a:pt x="1221985" y="118525"/>
                  <a:pt x="1222081" y="118029"/>
                </a:cubicBezTo>
                <a:cubicBezTo>
                  <a:pt x="1222172" y="117532"/>
                  <a:pt x="1222471" y="116975"/>
                  <a:pt x="1222968" y="116351"/>
                </a:cubicBezTo>
                <a:lnTo>
                  <a:pt x="1250379" y="80550"/>
                </a:lnTo>
                <a:lnTo>
                  <a:pt x="1237418" y="46705"/>
                </a:lnTo>
                <a:cubicBezTo>
                  <a:pt x="1237231" y="46087"/>
                  <a:pt x="1237169" y="45510"/>
                  <a:pt x="1237231" y="44985"/>
                </a:cubicBezTo>
                <a:cubicBezTo>
                  <a:pt x="1237292" y="44456"/>
                  <a:pt x="1237559" y="43988"/>
                  <a:pt x="1238026" y="43585"/>
                </a:cubicBezTo>
                <a:cubicBezTo>
                  <a:pt x="1238491" y="43177"/>
                  <a:pt x="1239189" y="42887"/>
                  <a:pt x="1240122" y="42695"/>
                </a:cubicBezTo>
                <a:cubicBezTo>
                  <a:pt x="1241054" y="42512"/>
                  <a:pt x="1242296" y="42418"/>
                  <a:pt x="1243852" y="42418"/>
                </a:cubicBezTo>
                <a:cubicBezTo>
                  <a:pt x="1245219" y="42418"/>
                  <a:pt x="1246291" y="42451"/>
                  <a:pt x="1247070" y="42512"/>
                </a:cubicBezTo>
                <a:cubicBezTo>
                  <a:pt x="1247843" y="42573"/>
                  <a:pt x="1248467" y="42695"/>
                  <a:pt x="1248931" y="42883"/>
                </a:cubicBezTo>
                <a:cubicBezTo>
                  <a:pt x="1249399" y="43069"/>
                  <a:pt x="1249737" y="43318"/>
                  <a:pt x="1249957" y="43631"/>
                </a:cubicBezTo>
                <a:cubicBezTo>
                  <a:pt x="1250176" y="43941"/>
                  <a:pt x="1250379" y="44348"/>
                  <a:pt x="1250561" y="44845"/>
                </a:cubicBezTo>
                <a:close/>
                <a:moveTo>
                  <a:pt x="1230146" y="77940"/>
                </a:moveTo>
                <a:cubicBezTo>
                  <a:pt x="1230830" y="79311"/>
                  <a:pt x="1231139" y="80597"/>
                  <a:pt x="1231078" y="81806"/>
                </a:cubicBezTo>
                <a:cubicBezTo>
                  <a:pt x="1231013" y="83022"/>
                  <a:pt x="1230422" y="84278"/>
                  <a:pt x="1229308" y="85585"/>
                </a:cubicBezTo>
                <a:lnTo>
                  <a:pt x="1203200" y="116261"/>
                </a:lnTo>
                <a:cubicBezTo>
                  <a:pt x="1202826" y="116759"/>
                  <a:pt x="1202422" y="117161"/>
                  <a:pt x="1201988" y="117471"/>
                </a:cubicBezTo>
                <a:cubicBezTo>
                  <a:pt x="1201552" y="117785"/>
                  <a:pt x="1201007" y="118015"/>
                  <a:pt x="1200355" y="118170"/>
                </a:cubicBezTo>
                <a:cubicBezTo>
                  <a:pt x="1199704" y="118328"/>
                  <a:pt x="1198927" y="118436"/>
                  <a:pt x="1198026" y="118497"/>
                </a:cubicBezTo>
                <a:cubicBezTo>
                  <a:pt x="1197124" y="118562"/>
                  <a:pt x="1195989" y="118594"/>
                  <a:pt x="1194622" y="118594"/>
                </a:cubicBezTo>
                <a:cubicBezTo>
                  <a:pt x="1193066" y="118594"/>
                  <a:pt x="1191795" y="118515"/>
                  <a:pt x="1190802" y="118356"/>
                </a:cubicBezTo>
                <a:cubicBezTo>
                  <a:pt x="1189804" y="118201"/>
                  <a:pt x="1189092" y="117958"/>
                  <a:pt x="1188656" y="117615"/>
                </a:cubicBezTo>
                <a:cubicBezTo>
                  <a:pt x="1188220" y="117269"/>
                  <a:pt x="1188019" y="116867"/>
                  <a:pt x="1188048" y="116398"/>
                </a:cubicBezTo>
                <a:cubicBezTo>
                  <a:pt x="1188079" y="115934"/>
                  <a:pt x="1188315" y="115390"/>
                  <a:pt x="1188751" y="114767"/>
                </a:cubicBezTo>
                <a:lnTo>
                  <a:pt x="1216161" y="80646"/>
                </a:lnTo>
                <a:lnTo>
                  <a:pt x="1202549" y="48012"/>
                </a:lnTo>
                <a:cubicBezTo>
                  <a:pt x="1202296" y="47394"/>
                  <a:pt x="1202203" y="46864"/>
                  <a:pt x="1202271" y="46429"/>
                </a:cubicBezTo>
                <a:cubicBezTo>
                  <a:pt x="1202333" y="45993"/>
                  <a:pt x="1202595" y="45622"/>
                  <a:pt x="1203059" y="45312"/>
                </a:cubicBezTo>
                <a:cubicBezTo>
                  <a:pt x="1203528" y="45000"/>
                  <a:pt x="1204240" y="44751"/>
                  <a:pt x="1205205" y="44564"/>
                </a:cubicBezTo>
                <a:cubicBezTo>
                  <a:pt x="1206167" y="44376"/>
                  <a:pt x="1207459" y="44286"/>
                  <a:pt x="1209075" y="44286"/>
                </a:cubicBezTo>
                <a:cubicBezTo>
                  <a:pt x="1210443" y="44286"/>
                  <a:pt x="1211531" y="44315"/>
                  <a:pt x="1212341" y="44376"/>
                </a:cubicBezTo>
                <a:cubicBezTo>
                  <a:pt x="1213147" y="44441"/>
                  <a:pt x="1213765" y="44564"/>
                  <a:pt x="1214201" y="44747"/>
                </a:cubicBezTo>
                <a:cubicBezTo>
                  <a:pt x="1214637" y="44938"/>
                  <a:pt x="1214976" y="45169"/>
                  <a:pt x="1215227" y="45449"/>
                </a:cubicBezTo>
                <a:cubicBezTo>
                  <a:pt x="1215476" y="45730"/>
                  <a:pt x="1215692" y="46115"/>
                  <a:pt x="1215878" y="46613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960027" y="2283734"/>
            <a:ext cx="4905525" cy="3107599"/>
          </a:xfrm>
          <a:custGeom>
            <a:avLst/>
            <a:gdLst/>
            <a:ahLst/>
            <a:cxnLst/>
            <a:rect l="l" t="t" r="r" b="b"/>
            <a:pathLst>
              <a:path w="4905525" h="3107599">
                <a:moveTo>
                  <a:pt x="4762" y="3102836"/>
                </a:moveTo>
                <a:lnTo>
                  <a:pt x="4900763" y="3102836"/>
                </a:lnTo>
                <a:lnTo>
                  <a:pt x="4900763" y="4762"/>
                </a:lnTo>
                <a:lnTo>
                  <a:pt x="4762" y="4762"/>
                </a:lnTo>
                <a:close/>
              </a:path>
            </a:pathLst>
          </a:custGeom>
          <a:ln w="9525">
            <a:solidFill>
              <a:srgbClr val="2B2B2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080734" y="2383400"/>
            <a:ext cx="4409881" cy="176958"/>
          </a:xfrm>
          <a:custGeom>
            <a:avLst/>
            <a:gdLst/>
            <a:ahLst/>
            <a:cxnLst/>
            <a:rect l="l" t="t" r="r" b="b"/>
            <a:pathLst>
              <a:path w="4409881" h="176958">
                <a:moveTo>
                  <a:pt x="97805" y="90902"/>
                </a:moveTo>
                <a:lnTo>
                  <a:pt x="115891" y="93420"/>
                </a:lnTo>
                <a:cubicBezTo>
                  <a:pt x="110174" y="109208"/>
                  <a:pt x="101844" y="121142"/>
                  <a:pt x="90906" y="129225"/>
                </a:cubicBezTo>
                <a:cubicBezTo>
                  <a:pt x="79967" y="137303"/>
                  <a:pt x="67687" y="141342"/>
                  <a:pt x="54075" y="141342"/>
                </a:cubicBezTo>
                <a:cubicBezTo>
                  <a:pt x="37479" y="141342"/>
                  <a:pt x="24318" y="136277"/>
                  <a:pt x="14591" y="126144"/>
                </a:cubicBezTo>
                <a:cubicBezTo>
                  <a:pt x="4864" y="116013"/>
                  <a:pt x="0" y="101498"/>
                  <a:pt x="0" y="82604"/>
                </a:cubicBezTo>
                <a:cubicBezTo>
                  <a:pt x="0" y="57988"/>
                  <a:pt x="7397" y="37634"/>
                  <a:pt x="22191" y="21534"/>
                </a:cubicBezTo>
                <a:cubicBezTo>
                  <a:pt x="35367" y="7178"/>
                  <a:pt x="51746" y="0"/>
                  <a:pt x="71327" y="0"/>
                </a:cubicBezTo>
                <a:cubicBezTo>
                  <a:pt x="85810" y="0"/>
                  <a:pt x="97542" y="3887"/>
                  <a:pt x="106524" y="11652"/>
                </a:cubicBezTo>
                <a:cubicBezTo>
                  <a:pt x="115502" y="19422"/>
                  <a:pt x="120708" y="29865"/>
                  <a:pt x="122137" y="42979"/>
                </a:cubicBezTo>
                <a:lnTo>
                  <a:pt x="105073" y="44564"/>
                </a:lnTo>
                <a:cubicBezTo>
                  <a:pt x="103273" y="34684"/>
                  <a:pt x="99562" y="27302"/>
                  <a:pt x="93938" y="22420"/>
                </a:cubicBezTo>
                <a:cubicBezTo>
                  <a:pt x="88312" y="17546"/>
                  <a:pt x="81054" y="15105"/>
                  <a:pt x="72161" y="15105"/>
                </a:cubicBezTo>
                <a:cubicBezTo>
                  <a:pt x="55443" y="15105"/>
                  <a:pt x="41929" y="22532"/>
                  <a:pt x="31608" y="37385"/>
                </a:cubicBezTo>
                <a:cubicBezTo>
                  <a:pt x="22654" y="50190"/>
                  <a:pt x="18180" y="65386"/>
                  <a:pt x="18180" y="82975"/>
                </a:cubicBezTo>
                <a:cubicBezTo>
                  <a:pt x="18180" y="97026"/>
                  <a:pt x="21629" y="107748"/>
                  <a:pt x="28530" y="115145"/>
                </a:cubicBezTo>
                <a:cubicBezTo>
                  <a:pt x="35428" y="122543"/>
                  <a:pt x="44409" y="126240"/>
                  <a:pt x="55476" y="126240"/>
                </a:cubicBezTo>
                <a:cubicBezTo>
                  <a:pt x="64922" y="126240"/>
                  <a:pt x="73468" y="123162"/>
                  <a:pt x="81115" y="117006"/>
                </a:cubicBezTo>
                <a:cubicBezTo>
                  <a:pt x="88758" y="110854"/>
                  <a:pt x="94324" y="102153"/>
                  <a:pt x="97805" y="90902"/>
                </a:cubicBezTo>
                <a:close/>
                <a:moveTo>
                  <a:pt x="118595" y="176958"/>
                </a:moveTo>
                <a:lnTo>
                  <a:pt x="147218" y="39996"/>
                </a:lnTo>
                <a:lnTo>
                  <a:pt x="162788" y="39996"/>
                </a:lnTo>
                <a:lnTo>
                  <a:pt x="159898" y="53794"/>
                </a:lnTo>
                <a:cubicBezTo>
                  <a:pt x="165675" y="47764"/>
                  <a:pt x="170852" y="43585"/>
                  <a:pt x="175421" y="41252"/>
                </a:cubicBezTo>
                <a:cubicBezTo>
                  <a:pt x="179989" y="38926"/>
                  <a:pt x="184820" y="37759"/>
                  <a:pt x="189918" y="37759"/>
                </a:cubicBezTo>
                <a:cubicBezTo>
                  <a:pt x="199368" y="37759"/>
                  <a:pt x="207198" y="41193"/>
                  <a:pt x="213414" y="48063"/>
                </a:cubicBezTo>
                <a:cubicBezTo>
                  <a:pt x="219629" y="54929"/>
                  <a:pt x="222735" y="64767"/>
                  <a:pt x="222735" y="77569"/>
                </a:cubicBezTo>
                <a:cubicBezTo>
                  <a:pt x="222735" y="87890"/>
                  <a:pt x="221029" y="97285"/>
                  <a:pt x="217609" y="105770"/>
                </a:cubicBezTo>
                <a:cubicBezTo>
                  <a:pt x="214189" y="114256"/>
                  <a:pt x="209996" y="121078"/>
                  <a:pt x="205023" y="126236"/>
                </a:cubicBezTo>
                <a:cubicBezTo>
                  <a:pt x="200048" y="131399"/>
                  <a:pt x="195016" y="135186"/>
                  <a:pt x="189918" y="137613"/>
                </a:cubicBezTo>
                <a:cubicBezTo>
                  <a:pt x="184820" y="140035"/>
                  <a:pt x="179600" y="141249"/>
                  <a:pt x="174254" y="141249"/>
                </a:cubicBezTo>
                <a:cubicBezTo>
                  <a:pt x="162384" y="141249"/>
                  <a:pt x="153187" y="135219"/>
                  <a:pt x="146661" y="123162"/>
                </a:cubicBezTo>
                <a:lnTo>
                  <a:pt x="135472" y="176958"/>
                </a:lnTo>
                <a:close/>
                <a:moveTo>
                  <a:pt x="151970" y="98549"/>
                </a:moveTo>
                <a:cubicBezTo>
                  <a:pt x="151970" y="105947"/>
                  <a:pt x="152499" y="111074"/>
                  <a:pt x="153558" y="113929"/>
                </a:cubicBezTo>
                <a:cubicBezTo>
                  <a:pt x="155109" y="117971"/>
                  <a:pt x="157662" y="121233"/>
                  <a:pt x="161205" y="123717"/>
                </a:cubicBezTo>
                <a:cubicBezTo>
                  <a:pt x="164747" y="126204"/>
                  <a:pt x="168850" y="127451"/>
                  <a:pt x="173509" y="127451"/>
                </a:cubicBezTo>
                <a:cubicBezTo>
                  <a:pt x="183208" y="127451"/>
                  <a:pt x="191041" y="121996"/>
                  <a:pt x="197006" y="111084"/>
                </a:cubicBezTo>
                <a:cubicBezTo>
                  <a:pt x="202971" y="100180"/>
                  <a:pt x="205956" y="89038"/>
                  <a:pt x="205956" y="77665"/>
                </a:cubicBezTo>
                <a:cubicBezTo>
                  <a:pt x="205956" y="69274"/>
                  <a:pt x="203951" y="62790"/>
                  <a:pt x="199940" y="58221"/>
                </a:cubicBezTo>
                <a:cubicBezTo>
                  <a:pt x="195930" y="53653"/>
                  <a:pt x="190944" y="51371"/>
                  <a:pt x="184979" y="51371"/>
                </a:cubicBezTo>
                <a:cubicBezTo>
                  <a:pt x="180688" y="51371"/>
                  <a:pt x="176709" y="52505"/>
                  <a:pt x="173045" y="54774"/>
                </a:cubicBezTo>
                <a:cubicBezTo>
                  <a:pt x="169376" y="57044"/>
                  <a:pt x="165973" y="60429"/>
                  <a:pt x="162835" y="64936"/>
                </a:cubicBezTo>
                <a:cubicBezTo>
                  <a:pt x="159692" y="69443"/>
                  <a:pt x="157100" y="74959"/>
                  <a:pt x="155048" y="81486"/>
                </a:cubicBezTo>
                <a:cubicBezTo>
                  <a:pt x="152997" y="88012"/>
                  <a:pt x="151970" y="93700"/>
                  <a:pt x="151970" y="98549"/>
                </a:cubicBezTo>
                <a:close/>
                <a:moveTo>
                  <a:pt x="305809" y="105354"/>
                </a:moveTo>
                <a:lnTo>
                  <a:pt x="322218" y="107034"/>
                </a:lnTo>
                <a:cubicBezTo>
                  <a:pt x="319853" y="115173"/>
                  <a:pt x="314434" y="122914"/>
                  <a:pt x="305949" y="130243"/>
                </a:cubicBezTo>
                <a:cubicBezTo>
                  <a:pt x="297464" y="137580"/>
                  <a:pt x="287349" y="141249"/>
                  <a:pt x="275601" y="141249"/>
                </a:cubicBezTo>
                <a:cubicBezTo>
                  <a:pt x="268264" y="141249"/>
                  <a:pt x="261536" y="139554"/>
                  <a:pt x="255416" y="136165"/>
                </a:cubicBezTo>
                <a:cubicBezTo>
                  <a:pt x="249292" y="132778"/>
                  <a:pt x="244634" y="127853"/>
                  <a:pt x="241433" y="121391"/>
                </a:cubicBezTo>
                <a:cubicBezTo>
                  <a:pt x="238230" y="114926"/>
                  <a:pt x="236631" y="107560"/>
                  <a:pt x="236631" y="99291"/>
                </a:cubicBezTo>
                <a:cubicBezTo>
                  <a:pt x="236631" y="88480"/>
                  <a:pt x="239133" y="77989"/>
                  <a:pt x="244137" y="67827"/>
                </a:cubicBezTo>
                <a:cubicBezTo>
                  <a:pt x="249135" y="57664"/>
                  <a:pt x="255618" y="50111"/>
                  <a:pt x="263574" y="45168"/>
                </a:cubicBezTo>
                <a:cubicBezTo>
                  <a:pt x="271530" y="40233"/>
                  <a:pt x="280138" y="37759"/>
                  <a:pt x="289400" y="37759"/>
                </a:cubicBezTo>
                <a:cubicBezTo>
                  <a:pt x="301208" y="37759"/>
                  <a:pt x="310641" y="41428"/>
                  <a:pt x="317697" y="48758"/>
                </a:cubicBezTo>
                <a:cubicBezTo>
                  <a:pt x="324749" y="56094"/>
                  <a:pt x="328277" y="66102"/>
                  <a:pt x="328277" y="78781"/>
                </a:cubicBezTo>
                <a:cubicBezTo>
                  <a:pt x="328277" y="83626"/>
                  <a:pt x="327841" y="88603"/>
                  <a:pt x="326970" y="93700"/>
                </a:cubicBezTo>
                <a:lnTo>
                  <a:pt x="254062" y="93700"/>
                </a:lnTo>
                <a:cubicBezTo>
                  <a:pt x="253811" y="95626"/>
                  <a:pt x="253689" y="97368"/>
                  <a:pt x="253689" y="98924"/>
                </a:cubicBezTo>
                <a:cubicBezTo>
                  <a:pt x="253689" y="108184"/>
                  <a:pt x="255816" y="115254"/>
                  <a:pt x="260078" y="120128"/>
                </a:cubicBezTo>
                <a:cubicBezTo>
                  <a:pt x="264336" y="125010"/>
                  <a:pt x="269542" y="127451"/>
                  <a:pt x="275695" y="127451"/>
                </a:cubicBezTo>
                <a:cubicBezTo>
                  <a:pt x="281473" y="127451"/>
                  <a:pt x="287164" y="125553"/>
                  <a:pt x="292755" y="121762"/>
                </a:cubicBezTo>
                <a:cubicBezTo>
                  <a:pt x="298349" y="117975"/>
                  <a:pt x="302698" y="112503"/>
                  <a:pt x="305809" y="105354"/>
                </a:cubicBezTo>
                <a:close/>
                <a:moveTo>
                  <a:pt x="256766" y="80834"/>
                </a:moveTo>
                <a:lnTo>
                  <a:pt x="312332" y="80834"/>
                </a:lnTo>
                <a:cubicBezTo>
                  <a:pt x="312397" y="79095"/>
                  <a:pt x="312430" y="77849"/>
                  <a:pt x="312430" y="77100"/>
                </a:cubicBezTo>
                <a:cubicBezTo>
                  <a:pt x="312430" y="68647"/>
                  <a:pt x="310317" y="62171"/>
                  <a:pt x="306090" y="57664"/>
                </a:cubicBezTo>
                <a:cubicBezTo>
                  <a:pt x="301864" y="53157"/>
                  <a:pt x="296424" y="50906"/>
                  <a:pt x="289770" y="50906"/>
                </a:cubicBezTo>
                <a:cubicBezTo>
                  <a:pt x="282560" y="50906"/>
                  <a:pt x="275986" y="53394"/>
                  <a:pt x="270054" y="58363"/>
                </a:cubicBezTo>
                <a:cubicBezTo>
                  <a:pt x="264118" y="63335"/>
                  <a:pt x="259686" y="70825"/>
                  <a:pt x="256766" y="80834"/>
                </a:cubicBezTo>
                <a:close/>
                <a:moveTo>
                  <a:pt x="373734" y="14636"/>
                </a:moveTo>
                <a:lnTo>
                  <a:pt x="376902" y="0"/>
                </a:lnTo>
                <a:lnTo>
                  <a:pt x="389120" y="0"/>
                </a:lnTo>
                <a:cubicBezTo>
                  <a:pt x="404722" y="0"/>
                  <a:pt x="416390" y="4071"/>
                  <a:pt x="424127" y="12215"/>
                </a:cubicBezTo>
                <a:cubicBezTo>
                  <a:pt x="431863" y="20354"/>
                  <a:pt x="435737" y="33159"/>
                  <a:pt x="435737" y="50626"/>
                </a:cubicBezTo>
                <a:cubicBezTo>
                  <a:pt x="435737" y="78843"/>
                  <a:pt x="430998" y="101004"/>
                  <a:pt x="421517" y="117100"/>
                </a:cubicBezTo>
                <a:cubicBezTo>
                  <a:pt x="412037" y="133199"/>
                  <a:pt x="398441" y="141249"/>
                  <a:pt x="380725" y="141249"/>
                </a:cubicBezTo>
                <a:cubicBezTo>
                  <a:pt x="369227" y="141249"/>
                  <a:pt x="359654" y="137768"/>
                  <a:pt x="352011" y="130805"/>
                </a:cubicBezTo>
                <a:cubicBezTo>
                  <a:pt x="344365" y="123846"/>
                  <a:pt x="340541" y="113561"/>
                  <a:pt x="340541" y="99946"/>
                </a:cubicBezTo>
                <a:cubicBezTo>
                  <a:pt x="340541" y="82539"/>
                  <a:pt x="345761" y="67827"/>
                  <a:pt x="356206" y="55799"/>
                </a:cubicBezTo>
                <a:cubicBezTo>
                  <a:pt x="366649" y="43775"/>
                  <a:pt x="379141" y="37759"/>
                  <a:pt x="393688" y="37759"/>
                </a:cubicBezTo>
                <a:cubicBezTo>
                  <a:pt x="400024" y="37759"/>
                  <a:pt x="405464" y="39174"/>
                  <a:pt x="410004" y="42000"/>
                </a:cubicBezTo>
                <a:cubicBezTo>
                  <a:pt x="414539" y="44827"/>
                  <a:pt x="418175" y="49103"/>
                  <a:pt x="420912" y="54820"/>
                </a:cubicBezTo>
                <a:cubicBezTo>
                  <a:pt x="420912" y="46180"/>
                  <a:pt x="420490" y="39779"/>
                  <a:pt x="419655" y="35614"/>
                </a:cubicBezTo>
                <a:cubicBezTo>
                  <a:pt x="418816" y="31449"/>
                  <a:pt x="416966" y="27626"/>
                  <a:pt x="414107" y="24145"/>
                </a:cubicBezTo>
                <a:cubicBezTo>
                  <a:pt x="411246" y="20662"/>
                  <a:pt x="407614" y="18198"/>
                  <a:pt x="403199" y="16736"/>
                </a:cubicBezTo>
                <a:cubicBezTo>
                  <a:pt x="398782" y="15274"/>
                  <a:pt x="392598" y="14546"/>
                  <a:pt x="384642" y="14546"/>
                </a:cubicBezTo>
                <a:close/>
                <a:moveTo>
                  <a:pt x="357418" y="100692"/>
                </a:moveTo>
                <a:cubicBezTo>
                  <a:pt x="357418" y="108708"/>
                  <a:pt x="359500" y="115206"/>
                  <a:pt x="363668" y="120175"/>
                </a:cubicBezTo>
                <a:cubicBezTo>
                  <a:pt x="367830" y="125149"/>
                  <a:pt x="373673" y="127633"/>
                  <a:pt x="381193" y="127633"/>
                </a:cubicBezTo>
                <a:cubicBezTo>
                  <a:pt x="392069" y="127633"/>
                  <a:pt x="400806" y="122400"/>
                  <a:pt x="407394" y="111927"/>
                </a:cubicBezTo>
                <a:cubicBezTo>
                  <a:pt x="413982" y="101451"/>
                  <a:pt x="417272" y="90186"/>
                  <a:pt x="417272" y="78126"/>
                </a:cubicBezTo>
                <a:cubicBezTo>
                  <a:pt x="417272" y="70422"/>
                  <a:pt x="415224" y="63989"/>
                  <a:pt x="411119" y="58830"/>
                </a:cubicBezTo>
                <a:cubicBezTo>
                  <a:pt x="407020" y="53671"/>
                  <a:pt x="401302" y="51090"/>
                  <a:pt x="393965" y="51090"/>
                </a:cubicBezTo>
                <a:cubicBezTo>
                  <a:pt x="382776" y="51090"/>
                  <a:pt x="373892" y="56249"/>
                  <a:pt x="367304" y="66567"/>
                </a:cubicBezTo>
                <a:cubicBezTo>
                  <a:pt x="360717" y="76884"/>
                  <a:pt x="357418" y="88261"/>
                  <a:pt x="357418" y="100692"/>
                </a:cubicBezTo>
                <a:close/>
                <a:moveTo>
                  <a:pt x="510696" y="121111"/>
                </a:moveTo>
                <a:cubicBezTo>
                  <a:pt x="498823" y="134535"/>
                  <a:pt x="486673" y="141249"/>
                  <a:pt x="474238" y="141249"/>
                </a:cubicBezTo>
                <a:cubicBezTo>
                  <a:pt x="466595" y="141249"/>
                  <a:pt x="460429" y="139056"/>
                  <a:pt x="455734" y="134676"/>
                </a:cubicBezTo>
                <a:cubicBezTo>
                  <a:pt x="451044" y="130290"/>
                  <a:pt x="448697" y="124933"/>
                  <a:pt x="448697" y="118594"/>
                </a:cubicBezTo>
                <a:cubicBezTo>
                  <a:pt x="448697" y="114429"/>
                  <a:pt x="449751" y="107279"/>
                  <a:pt x="451864" y="97148"/>
                </a:cubicBezTo>
                <a:lnTo>
                  <a:pt x="463803" y="39996"/>
                </a:lnTo>
                <a:lnTo>
                  <a:pt x="480676" y="39996"/>
                </a:lnTo>
                <a:lnTo>
                  <a:pt x="467435" y="103302"/>
                </a:lnTo>
                <a:cubicBezTo>
                  <a:pt x="466315" y="108586"/>
                  <a:pt x="465753" y="112691"/>
                  <a:pt x="465753" y="115609"/>
                </a:cubicBezTo>
                <a:cubicBezTo>
                  <a:pt x="465753" y="119339"/>
                  <a:pt x="466887" y="122245"/>
                  <a:pt x="469160" y="124329"/>
                </a:cubicBezTo>
                <a:cubicBezTo>
                  <a:pt x="471430" y="126409"/>
                  <a:pt x="474768" y="127451"/>
                  <a:pt x="479181" y="127451"/>
                </a:cubicBezTo>
                <a:cubicBezTo>
                  <a:pt x="483904" y="127451"/>
                  <a:pt x="488523" y="126301"/>
                  <a:pt x="493030" y="124001"/>
                </a:cubicBezTo>
                <a:cubicBezTo>
                  <a:pt x="497538" y="121697"/>
                  <a:pt x="501419" y="118590"/>
                  <a:pt x="504684" y="114673"/>
                </a:cubicBezTo>
                <a:cubicBezTo>
                  <a:pt x="507945" y="110760"/>
                  <a:pt x="510602" y="106131"/>
                  <a:pt x="512654" y="100784"/>
                </a:cubicBezTo>
                <a:cubicBezTo>
                  <a:pt x="514022" y="97364"/>
                  <a:pt x="515606" y="91371"/>
                  <a:pt x="517409" y="82792"/>
                </a:cubicBezTo>
                <a:lnTo>
                  <a:pt x="526355" y="39996"/>
                </a:lnTo>
                <a:lnTo>
                  <a:pt x="543236" y="39996"/>
                </a:lnTo>
                <a:lnTo>
                  <a:pt x="522536" y="139010"/>
                </a:lnTo>
                <a:lnTo>
                  <a:pt x="506966" y="139010"/>
                </a:lnTo>
                <a:close/>
                <a:moveTo>
                  <a:pt x="591944" y="176958"/>
                </a:moveTo>
                <a:lnTo>
                  <a:pt x="620567" y="39996"/>
                </a:lnTo>
                <a:lnTo>
                  <a:pt x="636142" y="39996"/>
                </a:lnTo>
                <a:lnTo>
                  <a:pt x="633247" y="53794"/>
                </a:lnTo>
                <a:cubicBezTo>
                  <a:pt x="639028" y="47764"/>
                  <a:pt x="644205" y="43585"/>
                  <a:pt x="648774" y="41252"/>
                </a:cubicBezTo>
                <a:cubicBezTo>
                  <a:pt x="653342" y="38926"/>
                  <a:pt x="658174" y="37759"/>
                  <a:pt x="663267" y="37759"/>
                </a:cubicBezTo>
                <a:cubicBezTo>
                  <a:pt x="672718" y="37759"/>
                  <a:pt x="680547" y="41193"/>
                  <a:pt x="686765" y="48063"/>
                </a:cubicBezTo>
                <a:cubicBezTo>
                  <a:pt x="692978" y="54929"/>
                  <a:pt x="696088" y="64767"/>
                  <a:pt x="696088" y="77569"/>
                </a:cubicBezTo>
                <a:cubicBezTo>
                  <a:pt x="696088" y="87890"/>
                  <a:pt x="694379" y="97285"/>
                  <a:pt x="690958" y="105770"/>
                </a:cubicBezTo>
                <a:cubicBezTo>
                  <a:pt x="687538" y="114256"/>
                  <a:pt x="683345" y="121078"/>
                  <a:pt x="678373" y="126236"/>
                </a:cubicBezTo>
                <a:cubicBezTo>
                  <a:pt x="673398" y="131399"/>
                  <a:pt x="668365" y="135186"/>
                  <a:pt x="663267" y="137613"/>
                </a:cubicBezTo>
                <a:cubicBezTo>
                  <a:pt x="658174" y="140035"/>
                  <a:pt x="652954" y="141249"/>
                  <a:pt x="647603" y="141249"/>
                </a:cubicBezTo>
                <a:cubicBezTo>
                  <a:pt x="635735" y="141249"/>
                  <a:pt x="626536" y="135219"/>
                  <a:pt x="620010" y="123162"/>
                </a:cubicBezTo>
                <a:lnTo>
                  <a:pt x="608821" y="176958"/>
                </a:lnTo>
                <a:close/>
                <a:moveTo>
                  <a:pt x="625324" y="98549"/>
                </a:moveTo>
                <a:cubicBezTo>
                  <a:pt x="625324" y="105947"/>
                  <a:pt x="625850" y="111074"/>
                  <a:pt x="626907" y="113929"/>
                </a:cubicBezTo>
                <a:cubicBezTo>
                  <a:pt x="628459" y="117971"/>
                  <a:pt x="631011" y="121233"/>
                  <a:pt x="634554" y="123717"/>
                </a:cubicBezTo>
                <a:cubicBezTo>
                  <a:pt x="638100" y="126204"/>
                  <a:pt x="642201" y="127451"/>
                  <a:pt x="646861" y="127451"/>
                </a:cubicBezTo>
                <a:cubicBezTo>
                  <a:pt x="656557" y="127451"/>
                  <a:pt x="664390" y="121996"/>
                  <a:pt x="670359" y="111084"/>
                </a:cubicBezTo>
                <a:cubicBezTo>
                  <a:pt x="676321" y="100180"/>
                  <a:pt x="679305" y="89038"/>
                  <a:pt x="679305" y="77665"/>
                </a:cubicBezTo>
                <a:cubicBezTo>
                  <a:pt x="679305" y="69274"/>
                  <a:pt x="677300" y="62790"/>
                  <a:pt x="673290" y="58221"/>
                </a:cubicBezTo>
                <a:cubicBezTo>
                  <a:pt x="669283" y="53653"/>
                  <a:pt x="664294" y="51371"/>
                  <a:pt x="658329" y="51371"/>
                </a:cubicBezTo>
                <a:cubicBezTo>
                  <a:pt x="654041" y="51371"/>
                  <a:pt x="650059" y="52505"/>
                  <a:pt x="646394" y="54774"/>
                </a:cubicBezTo>
                <a:cubicBezTo>
                  <a:pt x="642729" y="57044"/>
                  <a:pt x="639324" y="60429"/>
                  <a:pt x="636185" y="64936"/>
                </a:cubicBezTo>
                <a:cubicBezTo>
                  <a:pt x="633045" y="69443"/>
                  <a:pt x="630449" y="74959"/>
                  <a:pt x="628398" y="81486"/>
                </a:cubicBezTo>
                <a:cubicBezTo>
                  <a:pt x="626350" y="88012"/>
                  <a:pt x="625324" y="93700"/>
                  <a:pt x="625324" y="98549"/>
                </a:cubicBezTo>
                <a:close/>
                <a:moveTo>
                  <a:pt x="801961" y="39996"/>
                </a:moveTo>
                <a:lnTo>
                  <a:pt x="780329" y="139010"/>
                </a:lnTo>
                <a:lnTo>
                  <a:pt x="763732" y="139010"/>
                </a:lnTo>
                <a:lnTo>
                  <a:pt x="772499" y="97800"/>
                </a:lnTo>
                <a:lnTo>
                  <a:pt x="766905" y="97800"/>
                </a:lnTo>
                <a:cubicBezTo>
                  <a:pt x="759880" y="97800"/>
                  <a:pt x="755251" y="98016"/>
                  <a:pt x="753016" y="98451"/>
                </a:cubicBezTo>
                <a:cubicBezTo>
                  <a:pt x="750776" y="98887"/>
                  <a:pt x="747979" y="100349"/>
                  <a:pt x="744624" y="102833"/>
                </a:cubicBezTo>
                <a:cubicBezTo>
                  <a:pt x="741265" y="105321"/>
                  <a:pt x="738187" y="108525"/>
                  <a:pt x="735389" y="112438"/>
                </a:cubicBezTo>
                <a:lnTo>
                  <a:pt x="716648" y="139010"/>
                </a:lnTo>
                <a:lnTo>
                  <a:pt x="696139" y="139010"/>
                </a:lnTo>
                <a:lnTo>
                  <a:pt x="714974" y="113839"/>
                </a:lnTo>
                <a:cubicBezTo>
                  <a:pt x="721440" y="105137"/>
                  <a:pt x="728243" y="99322"/>
                  <a:pt x="735389" y="96404"/>
                </a:cubicBezTo>
                <a:cubicBezTo>
                  <a:pt x="728366" y="94539"/>
                  <a:pt x="723084" y="91507"/>
                  <a:pt x="719542" y="87310"/>
                </a:cubicBezTo>
                <a:cubicBezTo>
                  <a:pt x="716000" y="83116"/>
                  <a:pt x="714225" y="77726"/>
                  <a:pt x="714225" y="71139"/>
                </a:cubicBezTo>
                <a:cubicBezTo>
                  <a:pt x="714225" y="65483"/>
                  <a:pt x="715856" y="60091"/>
                  <a:pt x="719121" y="54957"/>
                </a:cubicBezTo>
                <a:cubicBezTo>
                  <a:pt x="722386" y="49830"/>
                  <a:pt x="726832" y="46057"/>
                  <a:pt x="732456" y="43632"/>
                </a:cubicBezTo>
                <a:cubicBezTo>
                  <a:pt x="738079" y="41209"/>
                  <a:pt x="746798" y="39996"/>
                  <a:pt x="758606" y="39996"/>
                </a:cubicBezTo>
                <a:close/>
                <a:moveTo>
                  <a:pt x="782381" y="53326"/>
                </a:moveTo>
                <a:lnTo>
                  <a:pt x="759070" y="53326"/>
                </a:lnTo>
                <a:cubicBezTo>
                  <a:pt x="746268" y="53326"/>
                  <a:pt x="738421" y="55083"/>
                  <a:pt x="735534" y="58592"/>
                </a:cubicBezTo>
                <a:cubicBezTo>
                  <a:pt x="732640" y="62106"/>
                  <a:pt x="731196" y="65944"/>
                  <a:pt x="731196" y="70113"/>
                </a:cubicBezTo>
                <a:cubicBezTo>
                  <a:pt x="731196" y="73717"/>
                  <a:pt x="732095" y="76744"/>
                  <a:pt x="733902" y="79199"/>
                </a:cubicBezTo>
                <a:cubicBezTo>
                  <a:pt x="735703" y="81654"/>
                  <a:pt x="737816" y="83163"/>
                  <a:pt x="740238" y="83721"/>
                </a:cubicBezTo>
                <a:cubicBezTo>
                  <a:pt x="742665" y="84278"/>
                  <a:pt x="746827" y="84562"/>
                  <a:pt x="752735" y="84562"/>
                </a:cubicBezTo>
                <a:lnTo>
                  <a:pt x="775483" y="84562"/>
                </a:lnTo>
                <a:close/>
                <a:moveTo>
                  <a:pt x="842127" y="14636"/>
                </a:moveTo>
                <a:lnTo>
                  <a:pt x="845294" y="0"/>
                </a:lnTo>
                <a:lnTo>
                  <a:pt x="857513" y="0"/>
                </a:lnTo>
                <a:cubicBezTo>
                  <a:pt x="873115" y="0"/>
                  <a:pt x="884782" y="4071"/>
                  <a:pt x="892519" y="12215"/>
                </a:cubicBezTo>
                <a:cubicBezTo>
                  <a:pt x="900258" y="20354"/>
                  <a:pt x="904130" y="33159"/>
                  <a:pt x="904130" y="50626"/>
                </a:cubicBezTo>
                <a:cubicBezTo>
                  <a:pt x="904130" y="78843"/>
                  <a:pt x="899391" y="101004"/>
                  <a:pt x="889909" y="117100"/>
                </a:cubicBezTo>
                <a:cubicBezTo>
                  <a:pt x="880430" y="133199"/>
                  <a:pt x="866833" y="141249"/>
                  <a:pt x="849120" y="141249"/>
                </a:cubicBezTo>
                <a:cubicBezTo>
                  <a:pt x="837619" y="141249"/>
                  <a:pt x="828046" y="137768"/>
                  <a:pt x="820403" y="130805"/>
                </a:cubicBezTo>
                <a:cubicBezTo>
                  <a:pt x="812758" y="123846"/>
                  <a:pt x="808934" y="113561"/>
                  <a:pt x="808934" y="99946"/>
                </a:cubicBezTo>
                <a:cubicBezTo>
                  <a:pt x="808934" y="82539"/>
                  <a:pt x="814154" y="67827"/>
                  <a:pt x="824598" y="55799"/>
                </a:cubicBezTo>
                <a:cubicBezTo>
                  <a:pt x="835041" y="43775"/>
                  <a:pt x="847533" y="37759"/>
                  <a:pt x="862081" y="37759"/>
                </a:cubicBezTo>
                <a:cubicBezTo>
                  <a:pt x="868417" y="37759"/>
                  <a:pt x="873856" y="39174"/>
                  <a:pt x="878397" y="42000"/>
                </a:cubicBezTo>
                <a:cubicBezTo>
                  <a:pt x="882932" y="44827"/>
                  <a:pt x="886568" y="49103"/>
                  <a:pt x="889304" y="54820"/>
                </a:cubicBezTo>
                <a:cubicBezTo>
                  <a:pt x="889304" y="46180"/>
                  <a:pt x="888887" y="39779"/>
                  <a:pt x="888047" y="35614"/>
                </a:cubicBezTo>
                <a:cubicBezTo>
                  <a:pt x="887209" y="31449"/>
                  <a:pt x="885359" y="27626"/>
                  <a:pt x="882500" y="24145"/>
                </a:cubicBezTo>
                <a:cubicBezTo>
                  <a:pt x="879641" y="20662"/>
                  <a:pt x="876005" y="18198"/>
                  <a:pt x="871592" y="16736"/>
                </a:cubicBezTo>
                <a:cubicBezTo>
                  <a:pt x="867179" y="15274"/>
                  <a:pt x="860990" y="14546"/>
                  <a:pt x="853037" y="14546"/>
                </a:cubicBezTo>
                <a:close/>
                <a:moveTo>
                  <a:pt x="825811" y="100692"/>
                </a:moveTo>
                <a:cubicBezTo>
                  <a:pt x="825811" y="108708"/>
                  <a:pt x="827891" y="115206"/>
                  <a:pt x="832061" y="120175"/>
                </a:cubicBezTo>
                <a:cubicBezTo>
                  <a:pt x="836226" y="125149"/>
                  <a:pt x="842064" y="127633"/>
                  <a:pt x="849586" y="127633"/>
                </a:cubicBezTo>
                <a:cubicBezTo>
                  <a:pt x="860460" y="127633"/>
                  <a:pt x="869198" y="122400"/>
                  <a:pt x="875787" y="111927"/>
                </a:cubicBezTo>
                <a:cubicBezTo>
                  <a:pt x="882374" y="101451"/>
                  <a:pt x="885665" y="90186"/>
                  <a:pt x="885665" y="78126"/>
                </a:cubicBezTo>
                <a:cubicBezTo>
                  <a:pt x="885665" y="70422"/>
                  <a:pt x="883616" y="63989"/>
                  <a:pt x="879512" y="58830"/>
                </a:cubicBezTo>
                <a:cubicBezTo>
                  <a:pt x="875412" y="53671"/>
                  <a:pt x="869694" y="51090"/>
                  <a:pt x="862358" y="51090"/>
                </a:cubicBezTo>
                <a:cubicBezTo>
                  <a:pt x="851169" y="51090"/>
                  <a:pt x="842284" y="56249"/>
                  <a:pt x="835696" y="66567"/>
                </a:cubicBezTo>
                <a:cubicBezTo>
                  <a:pt x="829109" y="76884"/>
                  <a:pt x="825811" y="88261"/>
                  <a:pt x="825811" y="100692"/>
                </a:cubicBezTo>
                <a:close/>
                <a:moveTo>
                  <a:pt x="978249" y="126705"/>
                </a:moveTo>
                <a:cubicBezTo>
                  <a:pt x="972407" y="131741"/>
                  <a:pt x="966783" y="135424"/>
                  <a:pt x="961372" y="137749"/>
                </a:cubicBezTo>
                <a:cubicBezTo>
                  <a:pt x="955965" y="140082"/>
                  <a:pt x="950183" y="141249"/>
                  <a:pt x="944031" y="141249"/>
                </a:cubicBezTo>
                <a:cubicBezTo>
                  <a:pt x="934895" y="141249"/>
                  <a:pt x="927533" y="138559"/>
                  <a:pt x="921939" y="133181"/>
                </a:cubicBezTo>
                <a:cubicBezTo>
                  <a:pt x="916344" y="127802"/>
                  <a:pt x="913546" y="120923"/>
                  <a:pt x="913546" y="112536"/>
                </a:cubicBezTo>
                <a:cubicBezTo>
                  <a:pt x="913546" y="107002"/>
                  <a:pt x="914806" y="102106"/>
                  <a:pt x="917323" y="97847"/>
                </a:cubicBezTo>
                <a:cubicBezTo>
                  <a:pt x="919843" y="93592"/>
                  <a:pt x="923181" y="90172"/>
                  <a:pt x="927345" y="87590"/>
                </a:cubicBezTo>
                <a:cubicBezTo>
                  <a:pt x="931507" y="85014"/>
                  <a:pt x="936605" y="83167"/>
                  <a:pt x="942635" y="82043"/>
                </a:cubicBezTo>
                <a:cubicBezTo>
                  <a:pt x="946422" y="81301"/>
                  <a:pt x="953621" y="80708"/>
                  <a:pt x="964217" y="80272"/>
                </a:cubicBezTo>
                <a:cubicBezTo>
                  <a:pt x="974815" y="79837"/>
                  <a:pt x="982415" y="78717"/>
                  <a:pt x="987012" y="76917"/>
                </a:cubicBezTo>
                <a:cubicBezTo>
                  <a:pt x="988319" y="72316"/>
                  <a:pt x="988970" y="68493"/>
                  <a:pt x="988970" y="65447"/>
                </a:cubicBezTo>
                <a:cubicBezTo>
                  <a:pt x="988970" y="61534"/>
                  <a:pt x="987540" y="58459"/>
                  <a:pt x="984683" y="56220"/>
                </a:cubicBezTo>
                <a:cubicBezTo>
                  <a:pt x="980769" y="53110"/>
                  <a:pt x="975045" y="51558"/>
                  <a:pt x="967525" y="51558"/>
                </a:cubicBezTo>
                <a:cubicBezTo>
                  <a:pt x="960440" y="51558"/>
                  <a:pt x="954643" y="53128"/>
                  <a:pt x="950140" y="56263"/>
                </a:cubicBezTo>
                <a:cubicBezTo>
                  <a:pt x="945633" y="59407"/>
                  <a:pt x="942354" y="63867"/>
                  <a:pt x="940305" y="69645"/>
                </a:cubicBezTo>
                <a:lnTo>
                  <a:pt x="923242" y="68154"/>
                </a:lnTo>
                <a:cubicBezTo>
                  <a:pt x="926723" y="58333"/>
                  <a:pt x="932241" y="50814"/>
                  <a:pt x="939791" y="45590"/>
                </a:cubicBezTo>
                <a:cubicBezTo>
                  <a:pt x="947344" y="40369"/>
                  <a:pt x="956865" y="37759"/>
                  <a:pt x="968367" y="37759"/>
                </a:cubicBezTo>
                <a:cubicBezTo>
                  <a:pt x="980611" y="37759"/>
                  <a:pt x="990305" y="40683"/>
                  <a:pt x="997455" y="46522"/>
                </a:cubicBezTo>
                <a:cubicBezTo>
                  <a:pt x="1002928" y="50875"/>
                  <a:pt x="1005659" y="56530"/>
                  <a:pt x="1005659" y="63488"/>
                </a:cubicBezTo>
                <a:cubicBezTo>
                  <a:pt x="1005659" y="68774"/>
                  <a:pt x="1004882" y="74897"/>
                  <a:pt x="1003327" y="81860"/>
                </a:cubicBezTo>
                <a:lnTo>
                  <a:pt x="997826" y="106473"/>
                </a:lnTo>
                <a:cubicBezTo>
                  <a:pt x="996087" y="114302"/>
                  <a:pt x="995216" y="120675"/>
                  <a:pt x="995216" y="125585"/>
                </a:cubicBezTo>
                <a:cubicBezTo>
                  <a:pt x="995216" y="128695"/>
                  <a:pt x="995899" y="133171"/>
                  <a:pt x="997268" y="139010"/>
                </a:cubicBezTo>
                <a:lnTo>
                  <a:pt x="980207" y="139010"/>
                </a:lnTo>
                <a:cubicBezTo>
                  <a:pt x="979275" y="135777"/>
                  <a:pt x="978624" y="131676"/>
                  <a:pt x="978249" y="126705"/>
                </a:cubicBezTo>
                <a:close/>
                <a:moveTo>
                  <a:pt x="984495" y="88850"/>
                </a:moveTo>
                <a:cubicBezTo>
                  <a:pt x="982134" y="89783"/>
                  <a:pt x="979599" y="90496"/>
                  <a:pt x="976895" y="90993"/>
                </a:cubicBezTo>
                <a:cubicBezTo>
                  <a:pt x="974195" y="91489"/>
                  <a:pt x="969674" y="92022"/>
                  <a:pt x="963331" y="92580"/>
                </a:cubicBezTo>
                <a:cubicBezTo>
                  <a:pt x="953513" y="93451"/>
                  <a:pt x="946580" y="94554"/>
                  <a:pt x="942540" y="95892"/>
                </a:cubicBezTo>
                <a:cubicBezTo>
                  <a:pt x="938502" y="97228"/>
                  <a:pt x="935456" y="99359"/>
                  <a:pt x="933404" y="102275"/>
                </a:cubicBezTo>
                <a:cubicBezTo>
                  <a:pt x="931352" y="105199"/>
                  <a:pt x="930326" y="108427"/>
                  <a:pt x="930326" y="111970"/>
                </a:cubicBezTo>
                <a:cubicBezTo>
                  <a:pt x="930326" y="116696"/>
                  <a:pt x="931958" y="120585"/>
                  <a:pt x="935223" y="123630"/>
                </a:cubicBezTo>
                <a:cubicBezTo>
                  <a:pt x="938484" y="126676"/>
                  <a:pt x="943131" y="128199"/>
                  <a:pt x="949161" y="128199"/>
                </a:cubicBezTo>
                <a:cubicBezTo>
                  <a:pt x="954752" y="128199"/>
                  <a:pt x="960130" y="126723"/>
                  <a:pt x="965290" y="123767"/>
                </a:cubicBezTo>
                <a:cubicBezTo>
                  <a:pt x="970449" y="120815"/>
                  <a:pt x="974520" y="116696"/>
                  <a:pt x="977504" y="111412"/>
                </a:cubicBezTo>
                <a:cubicBezTo>
                  <a:pt x="980486" y="106131"/>
                  <a:pt x="982817" y="98610"/>
                  <a:pt x="984495" y="88850"/>
                </a:cubicBezTo>
                <a:close/>
                <a:moveTo>
                  <a:pt x="1089335" y="39996"/>
                </a:moveTo>
                <a:lnTo>
                  <a:pt x="1168304" y="39996"/>
                </a:lnTo>
                <a:lnTo>
                  <a:pt x="1147421" y="139010"/>
                </a:lnTo>
                <a:lnTo>
                  <a:pt x="1130638" y="139010"/>
                </a:lnTo>
                <a:lnTo>
                  <a:pt x="1148818" y="53610"/>
                </a:lnTo>
                <a:lnTo>
                  <a:pt x="1103039" y="53610"/>
                </a:lnTo>
                <a:lnTo>
                  <a:pt x="1084859" y="139010"/>
                </a:lnTo>
                <a:lnTo>
                  <a:pt x="1068170" y="139010"/>
                </a:lnTo>
                <a:close/>
                <a:moveTo>
                  <a:pt x="1165413" y="176958"/>
                </a:moveTo>
                <a:lnTo>
                  <a:pt x="1194037" y="39996"/>
                </a:lnTo>
                <a:lnTo>
                  <a:pt x="1209607" y="39996"/>
                </a:lnTo>
                <a:lnTo>
                  <a:pt x="1206716" y="53794"/>
                </a:lnTo>
                <a:cubicBezTo>
                  <a:pt x="1212494" y="47764"/>
                  <a:pt x="1217671" y="43585"/>
                  <a:pt x="1222239" y="41252"/>
                </a:cubicBezTo>
                <a:cubicBezTo>
                  <a:pt x="1226808" y="38926"/>
                  <a:pt x="1231639" y="37759"/>
                  <a:pt x="1236736" y="37759"/>
                </a:cubicBezTo>
                <a:cubicBezTo>
                  <a:pt x="1246186" y="37759"/>
                  <a:pt x="1254017" y="41193"/>
                  <a:pt x="1260233" y="48063"/>
                </a:cubicBezTo>
                <a:cubicBezTo>
                  <a:pt x="1266448" y="54929"/>
                  <a:pt x="1269554" y="64767"/>
                  <a:pt x="1269554" y="77569"/>
                </a:cubicBezTo>
                <a:cubicBezTo>
                  <a:pt x="1269554" y="87890"/>
                  <a:pt x="1267847" y="97285"/>
                  <a:pt x="1264428" y="105770"/>
                </a:cubicBezTo>
                <a:cubicBezTo>
                  <a:pt x="1261008" y="114256"/>
                  <a:pt x="1256813" y="121078"/>
                  <a:pt x="1251843" y="126236"/>
                </a:cubicBezTo>
                <a:cubicBezTo>
                  <a:pt x="1246867" y="131399"/>
                  <a:pt x="1241834" y="135186"/>
                  <a:pt x="1236736" y="137613"/>
                </a:cubicBezTo>
                <a:cubicBezTo>
                  <a:pt x="1231639" y="140035"/>
                  <a:pt x="1226418" y="141249"/>
                  <a:pt x="1221073" y="141249"/>
                </a:cubicBezTo>
                <a:cubicBezTo>
                  <a:pt x="1209204" y="141249"/>
                  <a:pt x="1200006" y="135219"/>
                  <a:pt x="1193479" y="123162"/>
                </a:cubicBezTo>
                <a:lnTo>
                  <a:pt x="1182290" y="176958"/>
                </a:lnTo>
                <a:close/>
                <a:moveTo>
                  <a:pt x="1198788" y="98549"/>
                </a:moveTo>
                <a:cubicBezTo>
                  <a:pt x="1198788" y="105947"/>
                  <a:pt x="1199318" y="111074"/>
                  <a:pt x="1200373" y="113929"/>
                </a:cubicBezTo>
                <a:cubicBezTo>
                  <a:pt x="1201928" y="117971"/>
                  <a:pt x="1204481" y="121233"/>
                  <a:pt x="1208023" y="123717"/>
                </a:cubicBezTo>
                <a:cubicBezTo>
                  <a:pt x="1211566" y="126204"/>
                  <a:pt x="1215669" y="127451"/>
                  <a:pt x="1220328" y="127451"/>
                </a:cubicBezTo>
                <a:cubicBezTo>
                  <a:pt x="1230027" y="127451"/>
                  <a:pt x="1237860" y="121996"/>
                  <a:pt x="1243825" y="111084"/>
                </a:cubicBezTo>
                <a:cubicBezTo>
                  <a:pt x="1249790" y="100180"/>
                  <a:pt x="1252775" y="89038"/>
                  <a:pt x="1252775" y="77665"/>
                </a:cubicBezTo>
                <a:cubicBezTo>
                  <a:pt x="1252775" y="69274"/>
                  <a:pt x="1250770" y="62790"/>
                  <a:pt x="1246759" y="58221"/>
                </a:cubicBezTo>
                <a:cubicBezTo>
                  <a:pt x="1242748" y="53653"/>
                  <a:pt x="1237762" y="51371"/>
                  <a:pt x="1231797" y="51371"/>
                </a:cubicBezTo>
                <a:cubicBezTo>
                  <a:pt x="1227506" y="51371"/>
                  <a:pt x="1223528" y="52505"/>
                  <a:pt x="1219863" y="54774"/>
                </a:cubicBezTo>
                <a:cubicBezTo>
                  <a:pt x="1216195" y="57044"/>
                  <a:pt x="1212793" y="60429"/>
                  <a:pt x="1209653" y="64936"/>
                </a:cubicBezTo>
                <a:cubicBezTo>
                  <a:pt x="1206511" y="69443"/>
                  <a:pt x="1203919" y="74959"/>
                  <a:pt x="1201867" y="81486"/>
                </a:cubicBezTo>
                <a:cubicBezTo>
                  <a:pt x="1199815" y="88012"/>
                  <a:pt x="1198788" y="93700"/>
                  <a:pt x="1198788" y="98549"/>
                </a:cubicBezTo>
                <a:close/>
                <a:moveTo>
                  <a:pt x="1352627" y="105354"/>
                </a:moveTo>
                <a:lnTo>
                  <a:pt x="1369037" y="107034"/>
                </a:lnTo>
                <a:cubicBezTo>
                  <a:pt x="1366671" y="115173"/>
                  <a:pt x="1361253" y="122914"/>
                  <a:pt x="1352768" y="130243"/>
                </a:cubicBezTo>
                <a:cubicBezTo>
                  <a:pt x="1344283" y="137580"/>
                  <a:pt x="1334166" y="141249"/>
                  <a:pt x="1322420" y="141249"/>
                </a:cubicBezTo>
                <a:cubicBezTo>
                  <a:pt x="1315083" y="141249"/>
                  <a:pt x="1308355" y="139554"/>
                  <a:pt x="1302235" y="136165"/>
                </a:cubicBezTo>
                <a:cubicBezTo>
                  <a:pt x="1296111" y="132778"/>
                  <a:pt x="1291453" y="127853"/>
                  <a:pt x="1288252" y="121391"/>
                </a:cubicBezTo>
                <a:cubicBezTo>
                  <a:pt x="1285048" y="114926"/>
                  <a:pt x="1283451" y="107560"/>
                  <a:pt x="1283451" y="99291"/>
                </a:cubicBezTo>
                <a:cubicBezTo>
                  <a:pt x="1283451" y="88480"/>
                  <a:pt x="1285952" y="77989"/>
                  <a:pt x="1290956" y="67827"/>
                </a:cubicBezTo>
                <a:cubicBezTo>
                  <a:pt x="1295954" y="57664"/>
                  <a:pt x="1302437" y="50111"/>
                  <a:pt x="1310392" y="45168"/>
                </a:cubicBezTo>
                <a:cubicBezTo>
                  <a:pt x="1318349" y="40233"/>
                  <a:pt x="1326957" y="37759"/>
                  <a:pt x="1336219" y="37759"/>
                </a:cubicBezTo>
                <a:cubicBezTo>
                  <a:pt x="1348027" y="37759"/>
                  <a:pt x="1357458" y="41428"/>
                  <a:pt x="1364515" y="48758"/>
                </a:cubicBezTo>
                <a:cubicBezTo>
                  <a:pt x="1371567" y="56094"/>
                  <a:pt x="1375095" y="66102"/>
                  <a:pt x="1375095" y="78781"/>
                </a:cubicBezTo>
                <a:cubicBezTo>
                  <a:pt x="1375095" y="83626"/>
                  <a:pt x="1374659" y="88603"/>
                  <a:pt x="1373788" y="93700"/>
                </a:cubicBezTo>
                <a:lnTo>
                  <a:pt x="1300881" y="93700"/>
                </a:lnTo>
                <a:cubicBezTo>
                  <a:pt x="1300630" y="95626"/>
                  <a:pt x="1300506" y="97368"/>
                  <a:pt x="1300506" y="98924"/>
                </a:cubicBezTo>
                <a:cubicBezTo>
                  <a:pt x="1300506" y="108184"/>
                  <a:pt x="1302635" y="115254"/>
                  <a:pt x="1306897" y="120128"/>
                </a:cubicBezTo>
                <a:cubicBezTo>
                  <a:pt x="1311155" y="125010"/>
                  <a:pt x="1316361" y="127451"/>
                  <a:pt x="1322514" y="127451"/>
                </a:cubicBezTo>
                <a:cubicBezTo>
                  <a:pt x="1328292" y="127451"/>
                  <a:pt x="1333984" y="125553"/>
                  <a:pt x="1339574" y="121762"/>
                </a:cubicBezTo>
                <a:cubicBezTo>
                  <a:pt x="1345168" y="117975"/>
                  <a:pt x="1349517" y="112503"/>
                  <a:pt x="1352627" y="105354"/>
                </a:cubicBezTo>
                <a:close/>
                <a:moveTo>
                  <a:pt x="1303585" y="80834"/>
                </a:moveTo>
                <a:lnTo>
                  <a:pt x="1359151" y="80834"/>
                </a:lnTo>
                <a:cubicBezTo>
                  <a:pt x="1359216" y="79095"/>
                  <a:pt x="1359248" y="77849"/>
                  <a:pt x="1359248" y="77100"/>
                </a:cubicBezTo>
                <a:cubicBezTo>
                  <a:pt x="1359248" y="68647"/>
                  <a:pt x="1357134" y="62171"/>
                  <a:pt x="1352908" y="57664"/>
                </a:cubicBezTo>
                <a:cubicBezTo>
                  <a:pt x="1348683" y="53157"/>
                  <a:pt x="1343242" y="50906"/>
                  <a:pt x="1336590" y="50906"/>
                </a:cubicBezTo>
                <a:cubicBezTo>
                  <a:pt x="1329379" y="50906"/>
                  <a:pt x="1322805" y="53394"/>
                  <a:pt x="1316873" y="58363"/>
                </a:cubicBezTo>
                <a:cubicBezTo>
                  <a:pt x="1310936" y="63335"/>
                  <a:pt x="1306505" y="70825"/>
                  <a:pt x="1303585" y="80834"/>
                </a:cubicBezTo>
                <a:close/>
                <a:moveTo>
                  <a:pt x="1420552" y="14636"/>
                </a:moveTo>
                <a:lnTo>
                  <a:pt x="1423721" y="0"/>
                </a:lnTo>
                <a:lnTo>
                  <a:pt x="1435939" y="0"/>
                </a:lnTo>
                <a:cubicBezTo>
                  <a:pt x="1451538" y="0"/>
                  <a:pt x="1463209" y="4071"/>
                  <a:pt x="1470946" y="12215"/>
                </a:cubicBezTo>
                <a:cubicBezTo>
                  <a:pt x="1478681" y="20354"/>
                  <a:pt x="1482556" y="33159"/>
                  <a:pt x="1482556" y="50626"/>
                </a:cubicBezTo>
                <a:cubicBezTo>
                  <a:pt x="1482556" y="78843"/>
                  <a:pt x="1477817" y="101004"/>
                  <a:pt x="1468336" y="117100"/>
                </a:cubicBezTo>
                <a:cubicBezTo>
                  <a:pt x="1458857" y="133199"/>
                  <a:pt x="1445260" y="141249"/>
                  <a:pt x="1427544" y="141249"/>
                </a:cubicBezTo>
                <a:cubicBezTo>
                  <a:pt x="1416045" y="141249"/>
                  <a:pt x="1406473" y="137768"/>
                  <a:pt x="1398830" y="130805"/>
                </a:cubicBezTo>
                <a:cubicBezTo>
                  <a:pt x="1391183" y="123846"/>
                  <a:pt x="1387360" y="113561"/>
                  <a:pt x="1387360" y="99946"/>
                </a:cubicBezTo>
                <a:cubicBezTo>
                  <a:pt x="1387360" y="82539"/>
                  <a:pt x="1392580" y="67827"/>
                  <a:pt x="1403025" y="55799"/>
                </a:cubicBezTo>
                <a:cubicBezTo>
                  <a:pt x="1413468" y="43775"/>
                  <a:pt x="1425959" y="37759"/>
                  <a:pt x="1440507" y="37759"/>
                </a:cubicBezTo>
                <a:cubicBezTo>
                  <a:pt x="1446843" y="37759"/>
                  <a:pt x="1452283" y="39174"/>
                  <a:pt x="1456823" y="42000"/>
                </a:cubicBezTo>
                <a:cubicBezTo>
                  <a:pt x="1461359" y="44827"/>
                  <a:pt x="1464994" y="49103"/>
                  <a:pt x="1467730" y="54820"/>
                </a:cubicBezTo>
                <a:cubicBezTo>
                  <a:pt x="1467730" y="46180"/>
                  <a:pt x="1467309" y="39779"/>
                  <a:pt x="1466474" y="35614"/>
                </a:cubicBezTo>
                <a:cubicBezTo>
                  <a:pt x="1465636" y="31449"/>
                  <a:pt x="1463786" y="27626"/>
                  <a:pt x="1460926" y="24145"/>
                </a:cubicBezTo>
                <a:cubicBezTo>
                  <a:pt x="1458064" y="20662"/>
                  <a:pt x="1454432" y="18198"/>
                  <a:pt x="1450018" y="16736"/>
                </a:cubicBezTo>
                <a:cubicBezTo>
                  <a:pt x="1445601" y="15274"/>
                  <a:pt x="1439417" y="14546"/>
                  <a:pt x="1431460" y="14546"/>
                </a:cubicBezTo>
                <a:close/>
                <a:moveTo>
                  <a:pt x="1404237" y="100692"/>
                </a:moveTo>
                <a:cubicBezTo>
                  <a:pt x="1404237" y="108708"/>
                  <a:pt x="1406318" y="115206"/>
                  <a:pt x="1410487" y="120175"/>
                </a:cubicBezTo>
                <a:cubicBezTo>
                  <a:pt x="1414649" y="125149"/>
                  <a:pt x="1420491" y="127633"/>
                  <a:pt x="1428012" y="127633"/>
                </a:cubicBezTo>
                <a:cubicBezTo>
                  <a:pt x="1438887" y="127633"/>
                  <a:pt x="1447621" y="122400"/>
                  <a:pt x="1454212" y="111927"/>
                </a:cubicBezTo>
                <a:cubicBezTo>
                  <a:pt x="1460801" y="101451"/>
                  <a:pt x="1464091" y="90186"/>
                  <a:pt x="1464091" y="78126"/>
                </a:cubicBezTo>
                <a:cubicBezTo>
                  <a:pt x="1464091" y="70422"/>
                  <a:pt x="1462043" y="63989"/>
                  <a:pt x="1457938" y="58830"/>
                </a:cubicBezTo>
                <a:cubicBezTo>
                  <a:pt x="1453839" y="53671"/>
                  <a:pt x="1448121" y="51090"/>
                  <a:pt x="1440784" y="51090"/>
                </a:cubicBezTo>
                <a:cubicBezTo>
                  <a:pt x="1429595" y="51090"/>
                  <a:pt x="1420711" y="56249"/>
                  <a:pt x="1414123" y="66567"/>
                </a:cubicBezTo>
                <a:cubicBezTo>
                  <a:pt x="1407534" y="76884"/>
                  <a:pt x="1404237" y="88261"/>
                  <a:pt x="1404237" y="100692"/>
                </a:cubicBezTo>
                <a:close/>
                <a:moveTo>
                  <a:pt x="1558259" y="102931"/>
                </a:moveTo>
                <a:lnTo>
                  <a:pt x="1575132" y="104701"/>
                </a:lnTo>
                <a:cubicBezTo>
                  <a:pt x="1570910" y="117071"/>
                  <a:pt x="1564895" y="126254"/>
                  <a:pt x="1557097" y="132249"/>
                </a:cubicBezTo>
                <a:cubicBezTo>
                  <a:pt x="1549292" y="138247"/>
                  <a:pt x="1540418" y="141249"/>
                  <a:pt x="1530478" y="141249"/>
                </a:cubicBezTo>
                <a:cubicBezTo>
                  <a:pt x="1519725" y="141249"/>
                  <a:pt x="1511007" y="137768"/>
                  <a:pt x="1504325" y="130805"/>
                </a:cubicBezTo>
                <a:cubicBezTo>
                  <a:pt x="1497643" y="123846"/>
                  <a:pt x="1494302" y="114119"/>
                  <a:pt x="1494302" y="101624"/>
                </a:cubicBezTo>
                <a:cubicBezTo>
                  <a:pt x="1494302" y="90810"/>
                  <a:pt x="1496445" y="80182"/>
                  <a:pt x="1500736" y="69738"/>
                </a:cubicBezTo>
                <a:cubicBezTo>
                  <a:pt x="1505026" y="59295"/>
                  <a:pt x="1511164" y="51357"/>
                  <a:pt x="1519150" y="45918"/>
                </a:cubicBezTo>
                <a:cubicBezTo>
                  <a:pt x="1527135" y="40477"/>
                  <a:pt x="1536256" y="37759"/>
                  <a:pt x="1546513" y="37759"/>
                </a:cubicBezTo>
                <a:cubicBezTo>
                  <a:pt x="1557144" y="37759"/>
                  <a:pt x="1565565" y="40758"/>
                  <a:pt x="1571781" y="46756"/>
                </a:cubicBezTo>
                <a:cubicBezTo>
                  <a:pt x="1577995" y="52753"/>
                  <a:pt x="1581102" y="60695"/>
                  <a:pt x="1581102" y="70581"/>
                </a:cubicBezTo>
                <a:lnTo>
                  <a:pt x="1564505" y="71696"/>
                </a:lnTo>
                <a:cubicBezTo>
                  <a:pt x="1564444" y="65419"/>
                  <a:pt x="1562631" y="60504"/>
                  <a:pt x="1559056" y="56962"/>
                </a:cubicBezTo>
                <a:cubicBezTo>
                  <a:pt x="1555481" y="53420"/>
                  <a:pt x="1550771" y="51652"/>
                  <a:pt x="1544926" y="51652"/>
                </a:cubicBezTo>
                <a:cubicBezTo>
                  <a:pt x="1538154" y="51652"/>
                  <a:pt x="1532279" y="53794"/>
                  <a:pt x="1527307" y="58086"/>
                </a:cubicBezTo>
                <a:cubicBezTo>
                  <a:pt x="1522335" y="62377"/>
                  <a:pt x="1518433" y="68882"/>
                  <a:pt x="1515607" y="77616"/>
                </a:cubicBezTo>
                <a:cubicBezTo>
                  <a:pt x="1512776" y="86346"/>
                  <a:pt x="1511362" y="94754"/>
                  <a:pt x="1511362" y="102833"/>
                </a:cubicBezTo>
                <a:cubicBezTo>
                  <a:pt x="1511362" y="111290"/>
                  <a:pt x="1513228" y="117626"/>
                  <a:pt x="1516956" y="121856"/>
                </a:cubicBezTo>
                <a:cubicBezTo>
                  <a:pt x="1520686" y="126085"/>
                  <a:pt x="1525283" y="128199"/>
                  <a:pt x="1530756" y="128199"/>
                </a:cubicBezTo>
                <a:cubicBezTo>
                  <a:pt x="1536224" y="128199"/>
                  <a:pt x="1541466" y="126115"/>
                  <a:pt x="1546470" y="121949"/>
                </a:cubicBezTo>
                <a:cubicBezTo>
                  <a:pt x="1551466" y="117784"/>
                  <a:pt x="1555402" y="111448"/>
                  <a:pt x="1558259" y="102931"/>
                </a:cubicBezTo>
                <a:close/>
                <a:moveTo>
                  <a:pt x="1586441" y="139010"/>
                </a:moveTo>
                <a:lnTo>
                  <a:pt x="1607140" y="39996"/>
                </a:lnTo>
                <a:lnTo>
                  <a:pt x="1624018" y="39996"/>
                </a:lnTo>
                <a:lnTo>
                  <a:pt x="1620568" y="56310"/>
                </a:lnTo>
                <a:cubicBezTo>
                  <a:pt x="1626847" y="49287"/>
                  <a:pt x="1632455" y="44437"/>
                  <a:pt x="1637398" y="41766"/>
                </a:cubicBezTo>
                <a:cubicBezTo>
                  <a:pt x="1642337" y="39095"/>
                  <a:pt x="1647698" y="37759"/>
                  <a:pt x="1653480" y="37759"/>
                </a:cubicBezTo>
                <a:cubicBezTo>
                  <a:pt x="1659632" y="37759"/>
                  <a:pt x="1664773" y="39390"/>
                  <a:pt x="1668910" y="42651"/>
                </a:cubicBezTo>
                <a:cubicBezTo>
                  <a:pt x="1673042" y="45918"/>
                  <a:pt x="1675760" y="50471"/>
                  <a:pt x="1677066" y="56310"/>
                </a:cubicBezTo>
                <a:cubicBezTo>
                  <a:pt x="1682103" y="50098"/>
                  <a:pt x="1687403" y="45453"/>
                  <a:pt x="1692965" y="42374"/>
                </a:cubicBezTo>
                <a:cubicBezTo>
                  <a:pt x="1698529" y="39300"/>
                  <a:pt x="1704384" y="37759"/>
                  <a:pt x="1710536" y="37759"/>
                </a:cubicBezTo>
                <a:cubicBezTo>
                  <a:pt x="1718805" y="37759"/>
                  <a:pt x="1725004" y="39718"/>
                  <a:pt x="1729138" y="43632"/>
                </a:cubicBezTo>
                <a:cubicBezTo>
                  <a:pt x="1733271" y="47548"/>
                  <a:pt x="1735337" y="53049"/>
                  <a:pt x="1735337" y="60137"/>
                </a:cubicBezTo>
                <a:cubicBezTo>
                  <a:pt x="1735337" y="63182"/>
                  <a:pt x="1734624" y="68215"/>
                  <a:pt x="1733194" y="75239"/>
                </a:cubicBezTo>
                <a:lnTo>
                  <a:pt x="1719861" y="139010"/>
                </a:lnTo>
                <a:lnTo>
                  <a:pt x="1702987" y="139010"/>
                </a:lnTo>
                <a:lnTo>
                  <a:pt x="1716599" y="73558"/>
                </a:lnTo>
                <a:cubicBezTo>
                  <a:pt x="1717783" y="68215"/>
                  <a:pt x="1718369" y="64396"/>
                  <a:pt x="1718369" y="62095"/>
                </a:cubicBezTo>
                <a:cubicBezTo>
                  <a:pt x="1718369" y="58859"/>
                  <a:pt x="1717347" y="56310"/>
                  <a:pt x="1715295" y="54446"/>
                </a:cubicBezTo>
                <a:cubicBezTo>
                  <a:pt x="1713240" y="52584"/>
                  <a:pt x="1710350" y="51652"/>
                  <a:pt x="1706620" y="51652"/>
                </a:cubicBezTo>
                <a:cubicBezTo>
                  <a:pt x="1701587" y="51652"/>
                  <a:pt x="1696461" y="53174"/>
                  <a:pt x="1691240" y="56220"/>
                </a:cubicBezTo>
                <a:cubicBezTo>
                  <a:pt x="1686016" y="59266"/>
                  <a:pt x="1681960" y="63258"/>
                  <a:pt x="1679072" y="68198"/>
                </a:cubicBezTo>
                <a:cubicBezTo>
                  <a:pt x="1676181" y="73140"/>
                  <a:pt x="1673646" y="80736"/>
                  <a:pt x="1671472" y="90997"/>
                </a:cubicBezTo>
                <a:lnTo>
                  <a:pt x="1661404" y="139010"/>
                </a:lnTo>
                <a:lnTo>
                  <a:pt x="1644527" y="139010"/>
                </a:lnTo>
                <a:lnTo>
                  <a:pt x="1658513" y="72165"/>
                </a:lnTo>
                <a:cubicBezTo>
                  <a:pt x="1659506" y="67625"/>
                  <a:pt x="1660007" y="64392"/>
                  <a:pt x="1660007" y="62463"/>
                </a:cubicBezTo>
                <a:cubicBezTo>
                  <a:pt x="1660007" y="59234"/>
                  <a:pt x="1658995" y="56624"/>
                  <a:pt x="1656975" y="54633"/>
                </a:cubicBezTo>
                <a:cubicBezTo>
                  <a:pt x="1654956" y="52645"/>
                  <a:pt x="1652328" y="51652"/>
                  <a:pt x="1649095" y="51652"/>
                </a:cubicBezTo>
                <a:cubicBezTo>
                  <a:pt x="1644311" y="51652"/>
                  <a:pt x="1639292" y="53174"/>
                  <a:pt x="1634040" y="56220"/>
                </a:cubicBezTo>
                <a:cubicBezTo>
                  <a:pt x="1628787" y="59266"/>
                  <a:pt x="1624514" y="63503"/>
                  <a:pt x="1621219" y="68943"/>
                </a:cubicBezTo>
                <a:cubicBezTo>
                  <a:pt x="1617923" y="74382"/>
                  <a:pt x="1615219" y="82137"/>
                  <a:pt x="1613105" y="92205"/>
                </a:cubicBezTo>
                <a:lnTo>
                  <a:pt x="1603321" y="139010"/>
                </a:lnTo>
                <a:close/>
                <a:moveTo>
                  <a:pt x="1810062" y="126705"/>
                </a:moveTo>
                <a:cubicBezTo>
                  <a:pt x="1804219" y="131741"/>
                  <a:pt x="1798592" y="135424"/>
                  <a:pt x="1793185" y="137749"/>
                </a:cubicBezTo>
                <a:cubicBezTo>
                  <a:pt x="1787774" y="140082"/>
                  <a:pt x="1781996" y="141249"/>
                  <a:pt x="1775843" y="141249"/>
                </a:cubicBezTo>
                <a:cubicBezTo>
                  <a:pt x="1766707" y="141249"/>
                  <a:pt x="1759345" y="138559"/>
                  <a:pt x="1753750" y="133181"/>
                </a:cubicBezTo>
                <a:cubicBezTo>
                  <a:pt x="1748156" y="127802"/>
                  <a:pt x="1745359" y="120923"/>
                  <a:pt x="1745359" y="112536"/>
                </a:cubicBezTo>
                <a:cubicBezTo>
                  <a:pt x="1745359" y="107002"/>
                  <a:pt x="1746620" y="102106"/>
                  <a:pt x="1749135" y="97847"/>
                </a:cubicBezTo>
                <a:cubicBezTo>
                  <a:pt x="1751651" y="93592"/>
                  <a:pt x="1754993" y="90172"/>
                  <a:pt x="1759154" y="87590"/>
                </a:cubicBezTo>
                <a:cubicBezTo>
                  <a:pt x="1763320" y="85014"/>
                  <a:pt x="1768414" y="83167"/>
                  <a:pt x="1774443" y="82043"/>
                </a:cubicBezTo>
                <a:cubicBezTo>
                  <a:pt x="1778235" y="81301"/>
                  <a:pt x="1785430" y="80708"/>
                  <a:pt x="1796029" y="80272"/>
                </a:cubicBezTo>
                <a:cubicBezTo>
                  <a:pt x="1806627" y="79837"/>
                  <a:pt x="1814226" y="78717"/>
                  <a:pt x="1818824" y="76917"/>
                </a:cubicBezTo>
                <a:cubicBezTo>
                  <a:pt x="1820131" y="72316"/>
                  <a:pt x="1820782" y="68493"/>
                  <a:pt x="1820782" y="65447"/>
                </a:cubicBezTo>
                <a:cubicBezTo>
                  <a:pt x="1820782" y="61534"/>
                  <a:pt x="1819354" y="58459"/>
                  <a:pt x="1816491" y="56220"/>
                </a:cubicBezTo>
                <a:cubicBezTo>
                  <a:pt x="1812578" y="53110"/>
                  <a:pt x="1806858" y="51558"/>
                  <a:pt x="1799337" y="51558"/>
                </a:cubicBezTo>
                <a:cubicBezTo>
                  <a:pt x="1792253" y="51558"/>
                  <a:pt x="1786457" y="53128"/>
                  <a:pt x="1781949" y="56263"/>
                </a:cubicBezTo>
                <a:cubicBezTo>
                  <a:pt x="1777442" y="59407"/>
                  <a:pt x="1774166" y="63867"/>
                  <a:pt x="1772115" y="69645"/>
                </a:cubicBezTo>
                <a:lnTo>
                  <a:pt x="1755053" y="68154"/>
                </a:lnTo>
                <a:cubicBezTo>
                  <a:pt x="1758534" y="58333"/>
                  <a:pt x="1764050" y="50814"/>
                  <a:pt x="1771603" y="45590"/>
                </a:cubicBezTo>
                <a:cubicBezTo>
                  <a:pt x="1779156" y="40369"/>
                  <a:pt x="1788678" y="37759"/>
                  <a:pt x="1800177" y="37759"/>
                </a:cubicBezTo>
                <a:cubicBezTo>
                  <a:pt x="1812419" y="37759"/>
                  <a:pt x="1822118" y="40683"/>
                  <a:pt x="1829267" y="46522"/>
                </a:cubicBezTo>
                <a:cubicBezTo>
                  <a:pt x="1834740" y="50875"/>
                  <a:pt x="1837473" y="56530"/>
                  <a:pt x="1837473" y="63488"/>
                </a:cubicBezTo>
                <a:cubicBezTo>
                  <a:pt x="1837473" y="68774"/>
                  <a:pt x="1836694" y="74897"/>
                  <a:pt x="1835140" y="81860"/>
                </a:cubicBezTo>
                <a:lnTo>
                  <a:pt x="1829638" y="106473"/>
                </a:lnTo>
                <a:cubicBezTo>
                  <a:pt x="1827899" y="114302"/>
                  <a:pt x="1827028" y="120675"/>
                  <a:pt x="1827028" y="125585"/>
                </a:cubicBezTo>
                <a:cubicBezTo>
                  <a:pt x="1827028" y="128695"/>
                  <a:pt x="1827709" y="133171"/>
                  <a:pt x="1829080" y="139010"/>
                </a:cubicBezTo>
                <a:lnTo>
                  <a:pt x="1812020" y="139010"/>
                </a:lnTo>
                <a:cubicBezTo>
                  <a:pt x="1811087" y="135777"/>
                  <a:pt x="1810436" y="131676"/>
                  <a:pt x="1810062" y="126705"/>
                </a:cubicBezTo>
                <a:close/>
                <a:moveTo>
                  <a:pt x="1816308" y="88850"/>
                </a:moveTo>
                <a:cubicBezTo>
                  <a:pt x="1813942" y="89783"/>
                  <a:pt x="1811413" y="90496"/>
                  <a:pt x="1808709" y="90993"/>
                </a:cubicBezTo>
                <a:cubicBezTo>
                  <a:pt x="1806004" y="91489"/>
                  <a:pt x="1801484" y="92022"/>
                  <a:pt x="1795144" y="92580"/>
                </a:cubicBezTo>
                <a:cubicBezTo>
                  <a:pt x="1785323" y="93451"/>
                  <a:pt x="1778392" y="94554"/>
                  <a:pt x="1774354" y="95892"/>
                </a:cubicBezTo>
                <a:cubicBezTo>
                  <a:pt x="1770310" y="97228"/>
                  <a:pt x="1767265" y="99359"/>
                  <a:pt x="1765216" y="102275"/>
                </a:cubicBezTo>
                <a:cubicBezTo>
                  <a:pt x="1763165" y="105199"/>
                  <a:pt x="1762139" y="108427"/>
                  <a:pt x="1762139" y="111970"/>
                </a:cubicBezTo>
                <a:cubicBezTo>
                  <a:pt x="1762139" y="116696"/>
                  <a:pt x="1763770" y="120585"/>
                  <a:pt x="1767035" y="123630"/>
                </a:cubicBezTo>
                <a:cubicBezTo>
                  <a:pt x="1770296" y="126676"/>
                  <a:pt x="1774940" y="128199"/>
                  <a:pt x="1780970" y="128199"/>
                </a:cubicBezTo>
                <a:cubicBezTo>
                  <a:pt x="1786564" y="128199"/>
                  <a:pt x="1791943" y="126723"/>
                  <a:pt x="1797102" y="123767"/>
                </a:cubicBezTo>
                <a:cubicBezTo>
                  <a:pt x="1802260" y="120815"/>
                  <a:pt x="1806328" y="116696"/>
                  <a:pt x="1809313" y="111412"/>
                </a:cubicBezTo>
                <a:cubicBezTo>
                  <a:pt x="1812298" y="106131"/>
                  <a:pt x="1814630" y="98610"/>
                  <a:pt x="1816308" y="88850"/>
                </a:cubicBezTo>
                <a:close/>
                <a:moveTo>
                  <a:pt x="1915505" y="87174"/>
                </a:moveTo>
                <a:cubicBezTo>
                  <a:pt x="1921788" y="89352"/>
                  <a:pt x="1926478" y="92350"/>
                  <a:pt x="1929586" y="96169"/>
                </a:cubicBezTo>
                <a:cubicBezTo>
                  <a:pt x="1932692" y="99993"/>
                  <a:pt x="1934248" y="104640"/>
                  <a:pt x="1934248" y="110109"/>
                </a:cubicBezTo>
                <a:cubicBezTo>
                  <a:pt x="1934248" y="117695"/>
                  <a:pt x="1930889" y="124775"/>
                  <a:pt x="1924178" y="131363"/>
                </a:cubicBezTo>
                <a:cubicBezTo>
                  <a:pt x="1917463" y="137951"/>
                  <a:pt x="1907582" y="141249"/>
                  <a:pt x="1894532" y="141249"/>
                </a:cubicBezTo>
                <a:cubicBezTo>
                  <a:pt x="1884712" y="141249"/>
                  <a:pt x="1876940" y="139599"/>
                  <a:pt x="1871221" y="136306"/>
                </a:cubicBezTo>
                <a:cubicBezTo>
                  <a:pt x="1865505" y="133012"/>
                  <a:pt x="1860951" y="128306"/>
                  <a:pt x="1857564" y="122183"/>
                </a:cubicBezTo>
                <a:cubicBezTo>
                  <a:pt x="1854176" y="116064"/>
                  <a:pt x="1852481" y="109237"/>
                  <a:pt x="1852481" y="101718"/>
                </a:cubicBezTo>
                <a:cubicBezTo>
                  <a:pt x="1852481" y="84127"/>
                  <a:pt x="1857546" y="69072"/>
                  <a:pt x="1867680" y="56548"/>
                </a:cubicBezTo>
                <a:cubicBezTo>
                  <a:pt x="1877810" y="44020"/>
                  <a:pt x="1891454" y="37759"/>
                  <a:pt x="1908612" y="37759"/>
                </a:cubicBezTo>
                <a:cubicBezTo>
                  <a:pt x="1918925" y="37759"/>
                  <a:pt x="1926788" y="40139"/>
                  <a:pt x="1932196" y="44892"/>
                </a:cubicBezTo>
                <a:cubicBezTo>
                  <a:pt x="1937606" y="49646"/>
                  <a:pt x="1940306" y="55475"/>
                  <a:pt x="1940306" y="62373"/>
                </a:cubicBezTo>
                <a:cubicBezTo>
                  <a:pt x="1940306" y="68651"/>
                  <a:pt x="1938240" y="73857"/>
                  <a:pt x="1934107" y="77989"/>
                </a:cubicBezTo>
                <a:cubicBezTo>
                  <a:pt x="1929974" y="82123"/>
                  <a:pt x="1923775" y="85182"/>
                  <a:pt x="1915505" y="87174"/>
                </a:cubicBezTo>
                <a:close/>
                <a:moveTo>
                  <a:pt x="1872993" y="80182"/>
                </a:moveTo>
                <a:cubicBezTo>
                  <a:pt x="1877529" y="80556"/>
                  <a:pt x="1881446" y="80740"/>
                  <a:pt x="1884741" y="80740"/>
                </a:cubicBezTo>
                <a:cubicBezTo>
                  <a:pt x="1897542" y="80740"/>
                  <a:pt x="1907128" y="79325"/>
                  <a:pt x="1913500" y="76496"/>
                </a:cubicBezTo>
                <a:cubicBezTo>
                  <a:pt x="1919876" y="73670"/>
                  <a:pt x="1923058" y="69457"/>
                  <a:pt x="1923058" y="63863"/>
                </a:cubicBezTo>
                <a:cubicBezTo>
                  <a:pt x="1923058" y="60199"/>
                  <a:pt x="1921676" y="57152"/>
                  <a:pt x="1918911" y="54727"/>
                </a:cubicBezTo>
                <a:cubicBezTo>
                  <a:pt x="1916146" y="52303"/>
                  <a:pt x="1912521" y="51090"/>
                  <a:pt x="1908047" y="51090"/>
                </a:cubicBezTo>
                <a:cubicBezTo>
                  <a:pt x="1900343" y="51090"/>
                  <a:pt x="1893229" y="53686"/>
                  <a:pt x="1886702" y="58873"/>
                </a:cubicBezTo>
                <a:cubicBezTo>
                  <a:pt x="1880175" y="64069"/>
                  <a:pt x="1875603" y="71168"/>
                  <a:pt x="1872993" y="80182"/>
                </a:cubicBezTo>
                <a:close/>
                <a:moveTo>
                  <a:pt x="1870290" y="93329"/>
                </a:moveTo>
                <a:cubicBezTo>
                  <a:pt x="1869854" y="96000"/>
                  <a:pt x="1869634" y="98639"/>
                  <a:pt x="1869634" y="101249"/>
                </a:cubicBezTo>
                <a:cubicBezTo>
                  <a:pt x="1869634" y="109083"/>
                  <a:pt x="1871873" y="115501"/>
                  <a:pt x="1876353" y="120503"/>
                </a:cubicBezTo>
                <a:cubicBezTo>
                  <a:pt x="1880827" y="125506"/>
                  <a:pt x="1887257" y="128008"/>
                  <a:pt x="1895648" y="128008"/>
                </a:cubicBezTo>
                <a:cubicBezTo>
                  <a:pt x="1902175" y="128008"/>
                  <a:pt x="1907381" y="126287"/>
                  <a:pt x="1911265" y="122835"/>
                </a:cubicBezTo>
                <a:cubicBezTo>
                  <a:pt x="1915150" y="119386"/>
                  <a:pt x="1917091" y="115173"/>
                  <a:pt x="1917091" y="110203"/>
                </a:cubicBezTo>
                <a:cubicBezTo>
                  <a:pt x="1917091" y="103366"/>
                  <a:pt x="1914390" y="98830"/>
                  <a:pt x="1908979" y="96591"/>
                </a:cubicBezTo>
                <a:cubicBezTo>
                  <a:pt x="1903572" y="94348"/>
                  <a:pt x="1893661" y="93232"/>
                  <a:pt x="1879239" y="93232"/>
                </a:cubicBezTo>
                <a:cubicBezTo>
                  <a:pt x="1877867" y="93232"/>
                  <a:pt x="1874891" y="93265"/>
                  <a:pt x="1870290" y="93329"/>
                </a:cubicBezTo>
                <a:close/>
                <a:moveTo>
                  <a:pt x="1970359" y="39996"/>
                </a:moveTo>
                <a:lnTo>
                  <a:pt x="2044944" y="39996"/>
                </a:lnTo>
                <a:lnTo>
                  <a:pt x="2023873" y="139010"/>
                </a:lnTo>
                <a:lnTo>
                  <a:pt x="2007090" y="139010"/>
                </a:lnTo>
                <a:lnTo>
                  <a:pt x="2025551" y="54075"/>
                </a:lnTo>
                <a:lnTo>
                  <a:pt x="1983971" y="54075"/>
                </a:lnTo>
                <a:lnTo>
                  <a:pt x="1971195" y="113093"/>
                </a:lnTo>
                <a:cubicBezTo>
                  <a:pt x="1969019" y="123224"/>
                  <a:pt x="1966097" y="130294"/>
                  <a:pt x="1962432" y="134305"/>
                </a:cubicBezTo>
                <a:cubicBezTo>
                  <a:pt x="1958762" y="138315"/>
                  <a:pt x="1953698" y="140320"/>
                  <a:pt x="1947236" y="140320"/>
                </a:cubicBezTo>
                <a:cubicBezTo>
                  <a:pt x="1943506" y="140320"/>
                  <a:pt x="1938564" y="139881"/>
                  <a:pt x="1932411" y="139010"/>
                </a:cubicBezTo>
                <a:lnTo>
                  <a:pt x="1935490" y="125024"/>
                </a:lnTo>
                <a:cubicBezTo>
                  <a:pt x="1938100" y="125214"/>
                  <a:pt x="1940457" y="125308"/>
                  <a:pt x="1942574" y="125308"/>
                </a:cubicBezTo>
                <a:cubicBezTo>
                  <a:pt x="1946862" y="125308"/>
                  <a:pt x="1949669" y="124235"/>
                  <a:pt x="1951009" y="122086"/>
                </a:cubicBezTo>
                <a:cubicBezTo>
                  <a:pt x="1952344" y="119944"/>
                  <a:pt x="1954260" y="113403"/>
                  <a:pt x="1956743" y="102466"/>
                </a:cubicBezTo>
                <a:close/>
                <a:moveTo>
                  <a:pt x="2122887" y="105354"/>
                </a:moveTo>
                <a:lnTo>
                  <a:pt x="2139296" y="107034"/>
                </a:lnTo>
                <a:cubicBezTo>
                  <a:pt x="2136934" y="115173"/>
                  <a:pt x="2131513" y="122914"/>
                  <a:pt x="2123028" y="130243"/>
                </a:cubicBezTo>
                <a:cubicBezTo>
                  <a:pt x="2114542" y="137580"/>
                  <a:pt x="2104426" y="141249"/>
                  <a:pt x="2092679" y="141249"/>
                </a:cubicBezTo>
                <a:cubicBezTo>
                  <a:pt x="2085342" y="141249"/>
                  <a:pt x="2078618" y="139554"/>
                  <a:pt x="2072495" y="136165"/>
                </a:cubicBezTo>
                <a:cubicBezTo>
                  <a:pt x="2066375" y="132778"/>
                  <a:pt x="2061713" y="127853"/>
                  <a:pt x="2058512" y="121391"/>
                </a:cubicBezTo>
                <a:cubicBezTo>
                  <a:pt x="2055308" y="114926"/>
                  <a:pt x="2053709" y="107560"/>
                  <a:pt x="2053709" y="99291"/>
                </a:cubicBezTo>
                <a:cubicBezTo>
                  <a:pt x="2053709" y="88480"/>
                  <a:pt x="2056212" y="77989"/>
                  <a:pt x="2061216" y="67827"/>
                </a:cubicBezTo>
                <a:cubicBezTo>
                  <a:pt x="2066216" y="57664"/>
                  <a:pt x="2072696" y="50111"/>
                  <a:pt x="2080652" y="45168"/>
                </a:cubicBezTo>
                <a:cubicBezTo>
                  <a:pt x="2088607" y="40233"/>
                  <a:pt x="2097219" y="37759"/>
                  <a:pt x="2106479" y="37759"/>
                </a:cubicBezTo>
                <a:cubicBezTo>
                  <a:pt x="2118286" y="37759"/>
                  <a:pt x="2127719" y="41428"/>
                  <a:pt x="2134775" y="48758"/>
                </a:cubicBezTo>
                <a:cubicBezTo>
                  <a:pt x="2141830" y="56094"/>
                  <a:pt x="2145355" y="66102"/>
                  <a:pt x="2145355" y="78781"/>
                </a:cubicBezTo>
                <a:cubicBezTo>
                  <a:pt x="2145355" y="83626"/>
                  <a:pt x="2144919" y="88603"/>
                  <a:pt x="2144048" y="93700"/>
                </a:cubicBezTo>
                <a:lnTo>
                  <a:pt x="2071141" y="93700"/>
                </a:lnTo>
                <a:cubicBezTo>
                  <a:pt x="2070892" y="95626"/>
                  <a:pt x="2070766" y="97368"/>
                  <a:pt x="2070766" y="98924"/>
                </a:cubicBezTo>
                <a:cubicBezTo>
                  <a:pt x="2070766" y="108184"/>
                  <a:pt x="2072893" y="115254"/>
                  <a:pt x="2077156" y="120128"/>
                </a:cubicBezTo>
                <a:cubicBezTo>
                  <a:pt x="2081415" y="125010"/>
                  <a:pt x="2086621" y="127451"/>
                  <a:pt x="2092773" y="127451"/>
                </a:cubicBezTo>
                <a:cubicBezTo>
                  <a:pt x="2098552" y="127451"/>
                  <a:pt x="2104243" y="125553"/>
                  <a:pt x="2109837" y="121762"/>
                </a:cubicBezTo>
                <a:cubicBezTo>
                  <a:pt x="2115429" y="117975"/>
                  <a:pt x="2119777" y="112503"/>
                  <a:pt x="2122887" y="105354"/>
                </a:cubicBezTo>
                <a:close/>
                <a:moveTo>
                  <a:pt x="2073845" y="80834"/>
                </a:moveTo>
                <a:lnTo>
                  <a:pt x="2129410" y="80834"/>
                </a:lnTo>
                <a:cubicBezTo>
                  <a:pt x="2129478" y="79095"/>
                  <a:pt x="2129508" y="77849"/>
                  <a:pt x="2129508" y="77100"/>
                </a:cubicBezTo>
                <a:cubicBezTo>
                  <a:pt x="2129508" y="68647"/>
                  <a:pt x="2127395" y="62171"/>
                  <a:pt x="2123172" y="57664"/>
                </a:cubicBezTo>
                <a:cubicBezTo>
                  <a:pt x="2118942" y="53157"/>
                  <a:pt x="2113502" y="50906"/>
                  <a:pt x="2106853" y="50906"/>
                </a:cubicBezTo>
                <a:cubicBezTo>
                  <a:pt x="2099639" y="50906"/>
                  <a:pt x="2093065" y="53394"/>
                  <a:pt x="2087132" y="58363"/>
                </a:cubicBezTo>
                <a:cubicBezTo>
                  <a:pt x="2081196" y="63335"/>
                  <a:pt x="2076768" y="70825"/>
                  <a:pt x="2073845" y="80834"/>
                </a:cubicBezTo>
                <a:close/>
                <a:moveTo>
                  <a:pt x="2175340" y="39996"/>
                </a:moveTo>
                <a:lnTo>
                  <a:pt x="2192025" y="39996"/>
                </a:lnTo>
                <a:lnTo>
                  <a:pt x="2183075" y="81301"/>
                </a:lnTo>
                <a:lnTo>
                  <a:pt x="2229040" y="81301"/>
                </a:lnTo>
                <a:lnTo>
                  <a:pt x="2237804" y="39996"/>
                </a:lnTo>
                <a:lnTo>
                  <a:pt x="2254306" y="39996"/>
                </a:lnTo>
                <a:lnTo>
                  <a:pt x="2233422" y="139010"/>
                </a:lnTo>
                <a:lnTo>
                  <a:pt x="2216639" y="139010"/>
                </a:lnTo>
                <a:lnTo>
                  <a:pt x="2226150" y="94723"/>
                </a:lnTo>
                <a:lnTo>
                  <a:pt x="2180369" y="94723"/>
                </a:lnTo>
                <a:lnTo>
                  <a:pt x="2170860" y="139010"/>
                </a:lnTo>
                <a:lnTo>
                  <a:pt x="2154175" y="139010"/>
                </a:lnTo>
                <a:close/>
                <a:moveTo>
                  <a:pt x="2280413" y="39996"/>
                </a:moveTo>
                <a:lnTo>
                  <a:pt x="2297102" y="39996"/>
                </a:lnTo>
                <a:lnTo>
                  <a:pt x="2288149" y="81301"/>
                </a:lnTo>
                <a:lnTo>
                  <a:pt x="2334114" y="81301"/>
                </a:lnTo>
                <a:lnTo>
                  <a:pt x="2342877" y="39996"/>
                </a:lnTo>
                <a:lnTo>
                  <a:pt x="2359381" y="39996"/>
                </a:lnTo>
                <a:lnTo>
                  <a:pt x="2338499" y="139010"/>
                </a:lnTo>
                <a:lnTo>
                  <a:pt x="2321712" y="139010"/>
                </a:lnTo>
                <a:lnTo>
                  <a:pt x="2331223" y="94723"/>
                </a:lnTo>
                <a:lnTo>
                  <a:pt x="2285445" y="94723"/>
                </a:lnTo>
                <a:lnTo>
                  <a:pt x="2275938" y="139010"/>
                </a:lnTo>
                <a:lnTo>
                  <a:pt x="2259249" y="139010"/>
                </a:lnTo>
                <a:close/>
                <a:moveTo>
                  <a:pt x="2482142" y="39996"/>
                </a:moveTo>
                <a:lnTo>
                  <a:pt x="2499206" y="39996"/>
                </a:lnTo>
                <a:lnTo>
                  <a:pt x="2477761" y="139010"/>
                </a:lnTo>
                <a:lnTo>
                  <a:pt x="2460794" y="139010"/>
                </a:lnTo>
                <a:close/>
                <a:moveTo>
                  <a:pt x="2384528" y="39996"/>
                </a:moveTo>
                <a:lnTo>
                  <a:pt x="2401401" y="39996"/>
                </a:lnTo>
                <a:lnTo>
                  <a:pt x="2392920" y="78317"/>
                </a:lnTo>
                <a:lnTo>
                  <a:pt x="2410912" y="78317"/>
                </a:lnTo>
                <a:cubicBezTo>
                  <a:pt x="2422411" y="78317"/>
                  <a:pt x="2430616" y="79156"/>
                  <a:pt x="2435529" y="80834"/>
                </a:cubicBezTo>
                <a:cubicBezTo>
                  <a:pt x="2440435" y="82511"/>
                  <a:pt x="2444292" y="85571"/>
                  <a:pt x="2447089" y="90017"/>
                </a:cubicBezTo>
                <a:cubicBezTo>
                  <a:pt x="2449883" y="94463"/>
                  <a:pt x="2451283" y="99417"/>
                  <a:pt x="2451283" y="104885"/>
                </a:cubicBezTo>
                <a:cubicBezTo>
                  <a:pt x="2451283" y="111472"/>
                  <a:pt x="2449371" y="117784"/>
                  <a:pt x="2445551" y="123814"/>
                </a:cubicBezTo>
                <a:cubicBezTo>
                  <a:pt x="2441724" y="129845"/>
                  <a:pt x="2437019" y="133883"/>
                  <a:pt x="2431425" y="135935"/>
                </a:cubicBezTo>
                <a:cubicBezTo>
                  <a:pt x="2425831" y="137988"/>
                  <a:pt x="2417126" y="139010"/>
                  <a:pt x="2405317" y="139010"/>
                </a:cubicBezTo>
                <a:lnTo>
                  <a:pt x="2363180" y="139010"/>
                </a:lnTo>
                <a:close/>
                <a:moveTo>
                  <a:pt x="2382664" y="125585"/>
                </a:moveTo>
                <a:lnTo>
                  <a:pt x="2404203" y="125585"/>
                </a:lnTo>
                <a:cubicBezTo>
                  <a:pt x="2412654" y="125585"/>
                  <a:pt x="2418602" y="125024"/>
                  <a:pt x="2422055" y="123907"/>
                </a:cubicBezTo>
                <a:cubicBezTo>
                  <a:pt x="2425503" y="122788"/>
                  <a:pt x="2428409" y="120754"/>
                  <a:pt x="2430769" y="117802"/>
                </a:cubicBezTo>
                <a:cubicBezTo>
                  <a:pt x="2433132" y="114846"/>
                  <a:pt x="2434313" y="111257"/>
                  <a:pt x="2434313" y="107034"/>
                </a:cubicBezTo>
                <a:cubicBezTo>
                  <a:pt x="2434313" y="103305"/>
                  <a:pt x="2433271" y="100133"/>
                  <a:pt x="2431191" y="97523"/>
                </a:cubicBezTo>
                <a:cubicBezTo>
                  <a:pt x="2429111" y="94913"/>
                  <a:pt x="2426717" y="93308"/>
                  <a:pt x="2424013" y="92721"/>
                </a:cubicBezTo>
                <a:cubicBezTo>
                  <a:pt x="2421309" y="92131"/>
                  <a:pt x="2416352" y="91834"/>
                  <a:pt x="2409142" y="91834"/>
                </a:cubicBezTo>
                <a:lnTo>
                  <a:pt x="2389935" y="91834"/>
                </a:lnTo>
                <a:close/>
                <a:moveTo>
                  <a:pt x="2497525" y="139010"/>
                </a:moveTo>
                <a:lnTo>
                  <a:pt x="2540603" y="88761"/>
                </a:lnTo>
                <a:lnTo>
                  <a:pt x="2515895" y="39996"/>
                </a:lnTo>
                <a:lnTo>
                  <a:pt x="2534544" y="39996"/>
                </a:lnTo>
                <a:lnTo>
                  <a:pt x="2542932" y="57617"/>
                </a:lnTo>
                <a:cubicBezTo>
                  <a:pt x="2546043" y="64206"/>
                  <a:pt x="2548835" y="70513"/>
                  <a:pt x="2551323" y="76542"/>
                </a:cubicBezTo>
                <a:lnTo>
                  <a:pt x="2579854" y="39996"/>
                </a:lnTo>
                <a:lnTo>
                  <a:pt x="2600456" y="39996"/>
                </a:lnTo>
                <a:lnTo>
                  <a:pt x="2558876" y="90064"/>
                </a:lnTo>
                <a:lnTo>
                  <a:pt x="2583861" y="139010"/>
                </a:lnTo>
                <a:lnTo>
                  <a:pt x="2565212" y="139010"/>
                </a:lnTo>
                <a:lnTo>
                  <a:pt x="2555334" y="118872"/>
                </a:lnTo>
                <a:cubicBezTo>
                  <a:pt x="2553221" y="114580"/>
                  <a:pt x="2550826" y="109271"/>
                  <a:pt x="2548156" y="102931"/>
                </a:cubicBezTo>
                <a:lnTo>
                  <a:pt x="2518689" y="139010"/>
                </a:lnTo>
                <a:close/>
                <a:moveTo>
                  <a:pt x="2668021" y="39996"/>
                </a:moveTo>
                <a:lnTo>
                  <a:pt x="2746991" y="39996"/>
                </a:lnTo>
                <a:lnTo>
                  <a:pt x="2726107" y="139010"/>
                </a:lnTo>
                <a:lnTo>
                  <a:pt x="2709320" y="139010"/>
                </a:lnTo>
                <a:lnTo>
                  <a:pt x="2727504" y="53610"/>
                </a:lnTo>
                <a:lnTo>
                  <a:pt x="2681727" y="53610"/>
                </a:lnTo>
                <a:lnTo>
                  <a:pt x="2663547" y="139010"/>
                </a:lnTo>
                <a:lnTo>
                  <a:pt x="2646856" y="139010"/>
                </a:lnTo>
                <a:close/>
                <a:moveTo>
                  <a:pt x="2744101" y="176958"/>
                </a:moveTo>
                <a:lnTo>
                  <a:pt x="2772724" y="39996"/>
                </a:lnTo>
                <a:lnTo>
                  <a:pt x="2788294" y="39996"/>
                </a:lnTo>
                <a:lnTo>
                  <a:pt x="2785403" y="53794"/>
                </a:lnTo>
                <a:cubicBezTo>
                  <a:pt x="2791181" y="47764"/>
                  <a:pt x="2796357" y="43585"/>
                  <a:pt x="2800925" y="41252"/>
                </a:cubicBezTo>
                <a:cubicBezTo>
                  <a:pt x="2805494" y="38926"/>
                  <a:pt x="2810326" y="37759"/>
                  <a:pt x="2815423" y="37759"/>
                </a:cubicBezTo>
                <a:cubicBezTo>
                  <a:pt x="2824873" y="37759"/>
                  <a:pt x="2832699" y="41193"/>
                  <a:pt x="2838920" y="48063"/>
                </a:cubicBezTo>
                <a:cubicBezTo>
                  <a:pt x="2845134" y="54929"/>
                  <a:pt x="2848240" y="64767"/>
                  <a:pt x="2848240" y="77569"/>
                </a:cubicBezTo>
                <a:cubicBezTo>
                  <a:pt x="2848240" y="87890"/>
                  <a:pt x="2846535" y="97285"/>
                  <a:pt x="2843115" y="105770"/>
                </a:cubicBezTo>
                <a:cubicBezTo>
                  <a:pt x="2839695" y="114256"/>
                  <a:pt x="2835500" y="121078"/>
                  <a:pt x="2830529" y="126236"/>
                </a:cubicBezTo>
                <a:cubicBezTo>
                  <a:pt x="2825553" y="131399"/>
                  <a:pt x="2820520" y="135186"/>
                  <a:pt x="2815423" y="137613"/>
                </a:cubicBezTo>
                <a:cubicBezTo>
                  <a:pt x="2810326" y="140035"/>
                  <a:pt x="2805106" y="141249"/>
                  <a:pt x="2799759" y="141249"/>
                </a:cubicBezTo>
                <a:cubicBezTo>
                  <a:pt x="2787890" y="141249"/>
                  <a:pt x="2778692" y="135219"/>
                  <a:pt x="2772166" y="123162"/>
                </a:cubicBezTo>
                <a:lnTo>
                  <a:pt x="2760976" y="176958"/>
                </a:lnTo>
                <a:close/>
                <a:moveTo>
                  <a:pt x="2777476" y="98549"/>
                </a:moveTo>
                <a:cubicBezTo>
                  <a:pt x="2777476" y="105947"/>
                  <a:pt x="2778004" y="111074"/>
                  <a:pt x="2779060" y="113929"/>
                </a:cubicBezTo>
                <a:cubicBezTo>
                  <a:pt x="2780614" y="117971"/>
                  <a:pt x="2783166" y="121233"/>
                  <a:pt x="2786709" y="123717"/>
                </a:cubicBezTo>
                <a:cubicBezTo>
                  <a:pt x="2790252" y="126204"/>
                  <a:pt x="2794356" y="127451"/>
                  <a:pt x="2799013" y="127451"/>
                </a:cubicBezTo>
                <a:cubicBezTo>
                  <a:pt x="2808709" y="127451"/>
                  <a:pt x="2816543" y="121996"/>
                  <a:pt x="2822511" y="111084"/>
                </a:cubicBezTo>
                <a:cubicBezTo>
                  <a:pt x="2828477" y="100180"/>
                  <a:pt x="2831461" y="89038"/>
                  <a:pt x="2831461" y="77665"/>
                </a:cubicBezTo>
                <a:cubicBezTo>
                  <a:pt x="2831461" y="69274"/>
                  <a:pt x="2829456" y="62790"/>
                  <a:pt x="2825445" y="58221"/>
                </a:cubicBezTo>
                <a:cubicBezTo>
                  <a:pt x="2821435" y="53653"/>
                  <a:pt x="2816448" y="51371"/>
                  <a:pt x="2810483" y="51371"/>
                </a:cubicBezTo>
                <a:cubicBezTo>
                  <a:pt x="2806193" y="51371"/>
                  <a:pt x="2802214" y="52505"/>
                  <a:pt x="2798550" y="54774"/>
                </a:cubicBezTo>
                <a:cubicBezTo>
                  <a:pt x="2794881" y="57044"/>
                  <a:pt x="2791479" y="60429"/>
                  <a:pt x="2788340" y="64936"/>
                </a:cubicBezTo>
                <a:cubicBezTo>
                  <a:pt x="2785197" y="69443"/>
                  <a:pt x="2782605" y="74959"/>
                  <a:pt x="2780553" y="81486"/>
                </a:cubicBezTo>
                <a:cubicBezTo>
                  <a:pt x="2778501" y="88012"/>
                  <a:pt x="2777476" y="93700"/>
                  <a:pt x="2777476" y="98549"/>
                </a:cubicBezTo>
                <a:close/>
                <a:moveTo>
                  <a:pt x="2860999" y="101440"/>
                </a:moveTo>
                <a:cubicBezTo>
                  <a:pt x="2860999" y="82104"/>
                  <a:pt x="2866683" y="66102"/>
                  <a:pt x="2878060" y="53424"/>
                </a:cubicBezTo>
                <a:cubicBezTo>
                  <a:pt x="2887448" y="42979"/>
                  <a:pt x="2899753" y="37759"/>
                  <a:pt x="2914982" y="37759"/>
                </a:cubicBezTo>
                <a:cubicBezTo>
                  <a:pt x="2926916" y="37759"/>
                  <a:pt x="2936535" y="41489"/>
                  <a:pt x="2943838" y="48948"/>
                </a:cubicBezTo>
                <a:cubicBezTo>
                  <a:pt x="2951143" y="56408"/>
                  <a:pt x="2954793" y="66476"/>
                  <a:pt x="2954793" y="79156"/>
                </a:cubicBezTo>
                <a:cubicBezTo>
                  <a:pt x="2954793" y="90528"/>
                  <a:pt x="2952497" y="101112"/>
                  <a:pt x="2947896" y="110901"/>
                </a:cubicBezTo>
                <a:cubicBezTo>
                  <a:pt x="2943295" y="120689"/>
                  <a:pt x="2936754" y="128195"/>
                  <a:pt x="2928268" y="133416"/>
                </a:cubicBezTo>
                <a:cubicBezTo>
                  <a:pt x="2919783" y="138639"/>
                  <a:pt x="2910848" y="141249"/>
                  <a:pt x="2901466" y="141249"/>
                </a:cubicBezTo>
                <a:cubicBezTo>
                  <a:pt x="2893760" y="141249"/>
                  <a:pt x="2886749" y="139599"/>
                  <a:pt x="2880439" y="136306"/>
                </a:cubicBezTo>
                <a:cubicBezTo>
                  <a:pt x="2874128" y="133012"/>
                  <a:pt x="2869311" y="128354"/>
                  <a:pt x="2865985" y="122323"/>
                </a:cubicBezTo>
                <a:cubicBezTo>
                  <a:pt x="2862658" y="116293"/>
                  <a:pt x="2860999" y="109331"/>
                  <a:pt x="2860999" y="101440"/>
                </a:cubicBezTo>
                <a:close/>
                <a:moveTo>
                  <a:pt x="2877875" y="99758"/>
                </a:moveTo>
                <a:cubicBezTo>
                  <a:pt x="2877875" y="109083"/>
                  <a:pt x="2880111" y="116153"/>
                  <a:pt x="2884587" y="120970"/>
                </a:cubicBezTo>
                <a:cubicBezTo>
                  <a:pt x="2889065" y="125787"/>
                  <a:pt x="2894749" y="128199"/>
                  <a:pt x="2901650" y="128199"/>
                </a:cubicBezTo>
                <a:cubicBezTo>
                  <a:pt x="2905254" y="128199"/>
                  <a:pt x="2908832" y="127464"/>
                  <a:pt x="2912374" y="126003"/>
                </a:cubicBezTo>
                <a:cubicBezTo>
                  <a:pt x="2915917" y="124545"/>
                  <a:pt x="2919210" y="122323"/>
                  <a:pt x="2922257" y="119339"/>
                </a:cubicBezTo>
                <a:cubicBezTo>
                  <a:pt x="2925303" y="116355"/>
                  <a:pt x="2927895" y="112949"/>
                  <a:pt x="2930040" y="109126"/>
                </a:cubicBezTo>
                <a:cubicBezTo>
                  <a:pt x="2932182" y="105307"/>
                  <a:pt x="2933905" y="101188"/>
                  <a:pt x="2935212" y="96775"/>
                </a:cubicBezTo>
                <a:cubicBezTo>
                  <a:pt x="2937139" y="90622"/>
                  <a:pt x="2938104" y="84714"/>
                  <a:pt x="2938104" y="79059"/>
                </a:cubicBezTo>
                <a:cubicBezTo>
                  <a:pt x="2938104" y="70113"/>
                  <a:pt x="2935854" y="63165"/>
                  <a:pt x="2931346" y="58221"/>
                </a:cubicBezTo>
                <a:cubicBezTo>
                  <a:pt x="2926839" y="53283"/>
                  <a:pt x="2921166" y="50810"/>
                  <a:pt x="2914330" y="50810"/>
                </a:cubicBezTo>
                <a:cubicBezTo>
                  <a:pt x="2909044" y="50810"/>
                  <a:pt x="2904228" y="52066"/>
                  <a:pt x="2899879" y="54586"/>
                </a:cubicBezTo>
                <a:cubicBezTo>
                  <a:pt x="2895526" y="57103"/>
                  <a:pt x="2891599" y="60788"/>
                  <a:pt x="2888089" y="65635"/>
                </a:cubicBezTo>
                <a:cubicBezTo>
                  <a:pt x="2884575" y="70483"/>
                  <a:pt x="2881994" y="76121"/>
                  <a:pt x="2880346" y="82559"/>
                </a:cubicBezTo>
                <a:cubicBezTo>
                  <a:pt x="2878700" y="88991"/>
                  <a:pt x="2877875" y="94723"/>
                  <a:pt x="2877875" y="99758"/>
                </a:cubicBezTo>
                <a:close/>
                <a:moveTo>
                  <a:pt x="3036935" y="105354"/>
                </a:moveTo>
                <a:lnTo>
                  <a:pt x="3053340" y="107034"/>
                </a:lnTo>
                <a:cubicBezTo>
                  <a:pt x="3050978" y="115173"/>
                  <a:pt x="3045557" y="122914"/>
                  <a:pt x="3037072" y="130243"/>
                </a:cubicBezTo>
                <a:cubicBezTo>
                  <a:pt x="3028586" y="137580"/>
                  <a:pt x="3018470" y="141249"/>
                  <a:pt x="3006723" y="141249"/>
                </a:cubicBezTo>
                <a:cubicBezTo>
                  <a:pt x="2999390" y="141249"/>
                  <a:pt x="2992662" y="139554"/>
                  <a:pt x="2986538" y="136165"/>
                </a:cubicBezTo>
                <a:cubicBezTo>
                  <a:pt x="2980418" y="132778"/>
                  <a:pt x="2975756" y="127853"/>
                  <a:pt x="2972556" y="121391"/>
                </a:cubicBezTo>
                <a:cubicBezTo>
                  <a:pt x="2969351" y="114926"/>
                  <a:pt x="2967754" y="107560"/>
                  <a:pt x="2967754" y="99291"/>
                </a:cubicBezTo>
                <a:cubicBezTo>
                  <a:pt x="2967754" y="88480"/>
                  <a:pt x="2970256" y="77989"/>
                  <a:pt x="2975259" y="67827"/>
                </a:cubicBezTo>
                <a:cubicBezTo>
                  <a:pt x="2980259" y="57664"/>
                  <a:pt x="2986740" y="50111"/>
                  <a:pt x="2994695" y="45168"/>
                </a:cubicBezTo>
                <a:cubicBezTo>
                  <a:pt x="3002656" y="40233"/>
                  <a:pt x="3011263" y="37759"/>
                  <a:pt x="3020522" y="37759"/>
                </a:cubicBezTo>
                <a:cubicBezTo>
                  <a:pt x="3032330" y="37759"/>
                  <a:pt x="3041765" y="41428"/>
                  <a:pt x="3048818" y="48758"/>
                </a:cubicBezTo>
                <a:cubicBezTo>
                  <a:pt x="3055874" y="56094"/>
                  <a:pt x="3059402" y="66102"/>
                  <a:pt x="3059402" y="78781"/>
                </a:cubicBezTo>
                <a:cubicBezTo>
                  <a:pt x="3059402" y="83626"/>
                  <a:pt x="3058967" y="88603"/>
                  <a:pt x="3058095" y="93700"/>
                </a:cubicBezTo>
                <a:lnTo>
                  <a:pt x="2985188" y="93700"/>
                </a:lnTo>
                <a:cubicBezTo>
                  <a:pt x="2984937" y="95626"/>
                  <a:pt x="2984814" y="97368"/>
                  <a:pt x="2984814" y="98924"/>
                </a:cubicBezTo>
                <a:cubicBezTo>
                  <a:pt x="2984814" y="108184"/>
                  <a:pt x="2986941" y="115254"/>
                  <a:pt x="2991200" y="120128"/>
                </a:cubicBezTo>
                <a:cubicBezTo>
                  <a:pt x="2995459" y="125010"/>
                  <a:pt x="3000665" y="127451"/>
                  <a:pt x="3006818" y="127451"/>
                </a:cubicBezTo>
                <a:cubicBezTo>
                  <a:pt x="3012595" y="127451"/>
                  <a:pt x="3018287" y="125553"/>
                  <a:pt x="3023881" y="121762"/>
                </a:cubicBezTo>
                <a:cubicBezTo>
                  <a:pt x="3029475" y="117975"/>
                  <a:pt x="3033824" y="112503"/>
                  <a:pt x="3036935" y="105354"/>
                </a:cubicBezTo>
                <a:close/>
                <a:moveTo>
                  <a:pt x="2987888" y="80834"/>
                </a:moveTo>
                <a:lnTo>
                  <a:pt x="3043458" y="80834"/>
                </a:lnTo>
                <a:cubicBezTo>
                  <a:pt x="3043523" y="79095"/>
                  <a:pt x="3043551" y="77849"/>
                  <a:pt x="3043551" y="77100"/>
                </a:cubicBezTo>
                <a:cubicBezTo>
                  <a:pt x="3043551" y="68647"/>
                  <a:pt x="3041441" y="62171"/>
                  <a:pt x="3037215" y="57664"/>
                </a:cubicBezTo>
                <a:cubicBezTo>
                  <a:pt x="3032986" y="53157"/>
                  <a:pt x="3027545" y="50906"/>
                  <a:pt x="3020897" y="50906"/>
                </a:cubicBezTo>
                <a:cubicBezTo>
                  <a:pt x="3013682" y="50906"/>
                  <a:pt x="3007112" y="53394"/>
                  <a:pt x="3001176" y="58363"/>
                </a:cubicBezTo>
                <a:cubicBezTo>
                  <a:pt x="2995239" y="63335"/>
                  <a:pt x="2990812" y="70825"/>
                  <a:pt x="2987888" y="80834"/>
                </a:cubicBezTo>
                <a:close/>
                <a:moveTo>
                  <a:pt x="3091661" y="39996"/>
                </a:moveTo>
                <a:lnTo>
                  <a:pt x="3108161" y="39996"/>
                </a:lnTo>
                <a:lnTo>
                  <a:pt x="3098746" y="82323"/>
                </a:lnTo>
                <a:lnTo>
                  <a:pt x="3101731" y="82418"/>
                </a:lnTo>
                <a:cubicBezTo>
                  <a:pt x="3106393" y="82418"/>
                  <a:pt x="3110181" y="81222"/>
                  <a:pt x="3113104" y="78829"/>
                </a:cubicBezTo>
                <a:cubicBezTo>
                  <a:pt x="3116026" y="76435"/>
                  <a:pt x="3120188" y="70797"/>
                  <a:pt x="3125600" y="61905"/>
                </a:cubicBezTo>
                <a:cubicBezTo>
                  <a:pt x="3131190" y="52768"/>
                  <a:pt x="3135931" y="46832"/>
                  <a:pt x="3139816" y="44099"/>
                </a:cubicBezTo>
                <a:cubicBezTo>
                  <a:pt x="3143696" y="41367"/>
                  <a:pt x="3148938" y="39996"/>
                  <a:pt x="3155526" y="39996"/>
                </a:cubicBezTo>
                <a:lnTo>
                  <a:pt x="3163359" y="39996"/>
                </a:lnTo>
                <a:lnTo>
                  <a:pt x="3160278" y="53516"/>
                </a:lnTo>
                <a:lnTo>
                  <a:pt x="3156271" y="53516"/>
                </a:lnTo>
                <a:cubicBezTo>
                  <a:pt x="3152106" y="53516"/>
                  <a:pt x="3149232" y="54075"/>
                  <a:pt x="3147649" y="55194"/>
                </a:cubicBezTo>
                <a:cubicBezTo>
                  <a:pt x="3146065" y="56310"/>
                  <a:pt x="3143717" y="59543"/>
                  <a:pt x="3140610" y="64889"/>
                </a:cubicBezTo>
                <a:cubicBezTo>
                  <a:pt x="3136380" y="72226"/>
                  <a:pt x="3132684" y="77461"/>
                  <a:pt x="3129516" y="80599"/>
                </a:cubicBezTo>
                <a:cubicBezTo>
                  <a:pt x="3126341" y="83738"/>
                  <a:pt x="3122270" y="86212"/>
                  <a:pt x="3117297" y="88012"/>
                </a:cubicBezTo>
                <a:cubicBezTo>
                  <a:pt x="3121467" y="89629"/>
                  <a:pt x="3124807" y="91962"/>
                  <a:pt x="3127323" y="95007"/>
                </a:cubicBezTo>
                <a:cubicBezTo>
                  <a:pt x="3129844" y="98053"/>
                  <a:pt x="3132277" y="102682"/>
                  <a:pt x="3134642" y="108896"/>
                </a:cubicBezTo>
                <a:lnTo>
                  <a:pt x="3146202" y="139010"/>
                </a:lnTo>
                <a:lnTo>
                  <a:pt x="3128767" y="139010"/>
                </a:lnTo>
                <a:lnTo>
                  <a:pt x="3119446" y="114213"/>
                </a:lnTo>
                <a:cubicBezTo>
                  <a:pt x="3115965" y="105015"/>
                  <a:pt x="3112729" y="99107"/>
                  <a:pt x="3109749" y="96497"/>
                </a:cubicBezTo>
                <a:cubicBezTo>
                  <a:pt x="3106764" y="93887"/>
                  <a:pt x="3102412" y="92580"/>
                  <a:pt x="3096695" y="92580"/>
                </a:cubicBezTo>
                <a:lnTo>
                  <a:pt x="3086625" y="139010"/>
                </a:lnTo>
                <a:lnTo>
                  <a:pt x="3069935" y="139010"/>
                </a:lnTo>
                <a:close/>
                <a:moveTo>
                  <a:pt x="3161418" y="139010"/>
                </a:moveTo>
                <a:lnTo>
                  <a:pt x="3182120" y="39996"/>
                </a:lnTo>
                <a:lnTo>
                  <a:pt x="3198995" y="39996"/>
                </a:lnTo>
                <a:lnTo>
                  <a:pt x="3195544" y="56310"/>
                </a:lnTo>
                <a:cubicBezTo>
                  <a:pt x="3201825" y="49287"/>
                  <a:pt x="3207434" y="44437"/>
                  <a:pt x="3212377" y="41766"/>
                </a:cubicBezTo>
                <a:cubicBezTo>
                  <a:pt x="3217316" y="39095"/>
                  <a:pt x="3222677" y="37759"/>
                  <a:pt x="3228454" y="37759"/>
                </a:cubicBezTo>
                <a:cubicBezTo>
                  <a:pt x="3234607" y="37759"/>
                  <a:pt x="3239751" y="39390"/>
                  <a:pt x="3243887" y="42651"/>
                </a:cubicBezTo>
                <a:cubicBezTo>
                  <a:pt x="3248021" y="45918"/>
                  <a:pt x="3250739" y="50471"/>
                  <a:pt x="3252045" y="56310"/>
                </a:cubicBezTo>
                <a:cubicBezTo>
                  <a:pt x="3257081" y="50098"/>
                  <a:pt x="3262381" y="45453"/>
                  <a:pt x="3267944" y="42374"/>
                </a:cubicBezTo>
                <a:cubicBezTo>
                  <a:pt x="3273509" y="39300"/>
                  <a:pt x="3279362" y="37759"/>
                  <a:pt x="3285514" y="37759"/>
                </a:cubicBezTo>
                <a:cubicBezTo>
                  <a:pt x="3293784" y="37759"/>
                  <a:pt x="3299983" y="39718"/>
                  <a:pt x="3304116" y="43632"/>
                </a:cubicBezTo>
                <a:cubicBezTo>
                  <a:pt x="3308249" y="47548"/>
                  <a:pt x="3310315" y="53049"/>
                  <a:pt x="3310315" y="60137"/>
                </a:cubicBezTo>
                <a:cubicBezTo>
                  <a:pt x="3310315" y="63182"/>
                  <a:pt x="3309602" y="68215"/>
                  <a:pt x="3308173" y="75239"/>
                </a:cubicBezTo>
                <a:lnTo>
                  <a:pt x="3294838" y="139010"/>
                </a:lnTo>
                <a:lnTo>
                  <a:pt x="3277961" y="139010"/>
                </a:lnTo>
                <a:lnTo>
                  <a:pt x="3291577" y="73558"/>
                </a:lnTo>
                <a:cubicBezTo>
                  <a:pt x="3292758" y="68215"/>
                  <a:pt x="3293348" y="64396"/>
                  <a:pt x="3293348" y="62095"/>
                </a:cubicBezTo>
                <a:cubicBezTo>
                  <a:pt x="3293348" y="58859"/>
                  <a:pt x="3292322" y="56310"/>
                  <a:pt x="3290274" y="54446"/>
                </a:cubicBezTo>
                <a:cubicBezTo>
                  <a:pt x="3288218" y="52584"/>
                  <a:pt x="3285327" y="51652"/>
                  <a:pt x="3281597" y="51652"/>
                </a:cubicBezTo>
                <a:cubicBezTo>
                  <a:pt x="3276566" y="51652"/>
                  <a:pt x="3271435" y="53174"/>
                  <a:pt x="3266219" y="56220"/>
                </a:cubicBezTo>
                <a:cubicBezTo>
                  <a:pt x="3260991" y="59266"/>
                  <a:pt x="3256937" y="63258"/>
                  <a:pt x="3254051" y="68198"/>
                </a:cubicBezTo>
                <a:cubicBezTo>
                  <a:pt x="3251160" y="73140"/>
                  <a:pt x="3248626" y="80736"/>
                  <a:pt x="3246451" y="90997"/>
                </a:cubicBezTo>
                <a:lnTo>
                  <a:pt x="3236381" y="139010"/>
                </a:lnTo>
                <a:lnTo>
                  <a:pt x="3219504" y="139010"/>
                </a:lnTo>
                <a:lnTo>
                  <a:pt x="3233491" y="72165"/>
                </a:lnTo>
                <a:cubicBezTo>
                  <a:pt x="3234484" y="67625"/>
                  <a:pt x="3234982" y="64392"/>
                  <a:pt x="3234982" y="62463"/>
                </a:cubicBezTo>
                <a:cubicBezTo>
                  <a:pt x="3234982" y="59234"/>
                  <a:pt x="3233974" y="56624"/>
                  <a:pt x="3231954" y="54633"/>
                </a:cubicBezTo>
                <a:cubicBezTo>
                  <a:pt x="3229934" y="52645"/>
                  <a:pt x="3227306" y="51652"/>
                  <a:pt x="3224074" y="51652"/>
                </a:cubicBezTo>
                <a:cubicBezTo>
                  <a:pt x="3219289" y="51652"/>
                  <a:pt x="3214271" y="53174"/>
                  <a:pt x="3209018" y="56220"/>
                </a:cubicBezTo>
                <a:cubicBezTo>
                  <a:pt x="3203762" y="59266"/>
                  <a:pt x="3199493" y="63503"/>
                  <a:pt x="3196195" y="68943"/>
                </a:cubicBezTo>
                <a:cubicBezTo>
                  <a:pt x="3192900" y="74382"/>
                  <a:pt x="3190198" y="82137"/>
                  <a:pt x="3188084" y="92205"/>
                </a:cubicBezTo>
                <a:lnTo>
                  <a:pt x="3178296" y="139010"/>
                </a:lnTo>
                <a:close/>
                <a:moveTo>
                  <a:pt x="3321263" y="101440"/>
                </a:moveTo>
                <a:cubicBezTo>
                  <a:pt x="3321263" y="82104"/>
                  <a:pt x="3326950" y="66102"/>
                  <a:pt x="3338327" y="53424"/>
                </a:cubicBezTo>
                <a:cubicBezTo>
                  <a:pt x="3347715" y="42979"/>
                  <a:pt x="3360020" y="37759"/>
                  <a:pt x="3375248" y="37759"/>
                </a:cubicBezTo>
                <a:cubicBezTo>
                  <a:pt x="3387182" y="37759"/>
                  <a:pt x="3396802" y="41489"/>
                  <a:pt x="3404105" y="48948"/>
                </a:cubicBezTo>
                <a:cubicBezTo>
                  <a:pt x="3411407" y="56408"/>
                  <a:pt x="3415061" y="66476"/>
                  <a:pt x="3415061" y="79156"/>
                </a:cubicBezTo>
                <a:cubicBezTo>
                  <a:pt x="3415061" y="90528"/>
                  <a:pt x="3412761" y="101112"/>
                  <a:pt x="3408163" y="110901"/>
                </a:cubicBezTo>
                <a:cubicBezTo>
                  <a:pt x="3403562" y="120689"/>
                  <a:pt x="3397021" y="128195"/>
                  <a:pt x="3388537" y="133416"/>
                </a:cubicBezTo>
                <a:cubicBezTo>
                  <a:pt x="3380050" y="138639"/>
                  <a:pt x="3371116" y="141249"/>
                  <a:pt x="3361731" y="141249"/>
                </a:cubicBezTo>
                <a:cubicBezTo>
                  <a:pt x="3354027" y="141249"/>
                  <a:pt x="3347017" y="139599"/>
                  <a:pt x="3340706" y="136306"/>
                </a:cubicBezTo>
                <a:cubicBezTo>
                  <a:pt x="3334395" y="133012"/>
                  <a:pt x="3329579" y="128354"/>
                  <a:pt x="3326252" y="122323"/>
                </a:cubicBezTo>
                <a:cubicBezTo>
                  <a:pt x="3322926" y="116293"/>
                  <a:pt x="3321263" y="109331"/>
                  <a:pt x="3321263" y="101440"/>
                </a:cubicBezTo>
                <a:close/>
                <a:moveTo>
                  <a:pt x="3338143" y="99758"/>
                </a:moveTo>
                <a:cubicBezTo>
                  <a:pt x="3338143" y="109083"/>
                  <a:pt x="3340378" y="116153"/>
                  <a:pt x="3344854" y="120970"/>
                </a:cubicBezTo>
                <a:cubicBezTo>
                  <a:pt x="3349328" y="125787"/>
                  <a:pt x="3355016" y="128199"/>
                  <a:pt x="3361917" y="128199"/>
                </a:cubicBezTo>
                <a:cubicBezTo>
                  <a:pt x="3365522" y="128199"/>
                  <a:pt x="3369099" y="127464"/>
                  <a:pt x="3372642" y="126003"/>
                </a:cubicBezTo>
                <a:cubicBezTo>
                  <a:pt x="3376185" y="124545"/>
                  <a:pt x="3379475" y="122323"/>
                  <a:pt x="3382521" y="119339"/>
                </a:cubicBezTo>
                <a:cubicBezTo>
                  <a:pt x="3385566" y="116355"/>
                  <a:pt x="3388162" y="112949"/>
                  <a:pt x="3390307" y="109126"/>
                </a:cubicBezTo>
                <a:cubicBezTo>
                  <a:pt x="3392450" y="105307"/>
                  <a:pt x="3394174" y="101188"/>
                  <a:pt x="3395481" y="96775"/>
                </a:cubicBezTo>
                <a:cubicBezTo>
                  <a:pt x="3397407" y="90622"/>
                  <a:pt x="3398372" y="84714"/>
                  <a:pt x="3398372" y="79059"/>
                </a:cubicBezTo>
                <a:cubicBezTo>
                  <a:pt x="3398372" y="70113"/>
                  <a:pt x="3396118" y="63165"/>
                  <a:pt x="3391614" y="58221"/>
                </a:cubicBezTo>
                <a:cubicBezTo>
                  <a:pt x="3387106" y="53283"/>
                  <a:pt x="3381429" y="50810"/>
                  <a:pt x="3374597" y="50810"/>
                </a:cubicBezTo>
                <a:cubicBezTo>
                  <a:pt x="3369312" y="50810"/>
                  <a:pt x="3364495" y="52066"/>
                  <a:pt x="3360147" y="54586"/>
                </a:cubicBezTo>
                <a:cubicBezTo>
                  <a:pt x="3355794" y="57103"/>
                  <a:pt x="3351867" y="60788"/>
                  <a:pt x="3348352" y="65635"/>
                </a:cubicBezTo>
                <a:cubicBezTo>
                  <a:pt x="3344842" y="70483"/>
                  <a:pt x="3342258" y="76121"/>
                  <a:pt x="3340613" y="82559"/>
                </a:cubicBezTo>
                <a:cubicBezTo>
                  <a:pt x="3338968" y="88991"/>
                  <a:pt x="3338143" y="94723"/>
                  <a:pt x="3338143" y="99758"/>
                </a:cubicBezTo>
                <a:close/>
                <a:moveTo>
                  <a:pt x="3490485" y="87174"/>
                </a:moveTo>
                <a:cubicBezTo>
                  <a:pt x="3496766" y="89352"/>
                  <a:pt x="3501458" y="92350"/>
                  <a:pt x="3504564" y="96169"/>
                </a:cubicBezTo>
                <a:cubicBezTo>
                  <a:pt x="3507670" y="99993"/>
                  <a:pt x="3509226" y="104640"/>
                  <a:pt x="3509226" y="110109"/>
                </a:cubicBezTo>
                <a:cubicBezTo>
                  <a:pt x="3509226" y="117695"/>
                  <a:pt x="3505867" y="124775"/>
                  <a:pt x="3499154" y="131363"/>
                </a:cubicBezTo>
                <a:cubicBezTo>
                  <a:pt x="3492443" y="137951"/>
                  <a:pt x="3482557" y="141249"/>
                  <a:pt x="3469507" y="141249"/>
                </a:cubicBezTo>
                <a:cubicBezTo>
                  <a:pt x="3459690" y="141249"/>
                  <a:pt x="3451917" y="139599"/>
                  <a:pt x="3446201" y="136306"/>
                </a:cubicBezTo>
                <a:cubicBezTo>
                  <a:pt x="3440483" y="133012"/>
                  <a:pt x="3435931" y="128306"/>
                  <a:pt x="3432542" y="122183"/>
                </a:cubicBezTo>
                <a:cubicBezTo>
                  <a:pt x="3429155" y="116064"/>
                  <a:pt x="3427456" y="109237"/>
                  <a:pt x="3427456" y="101718"/>
                </a:cubicBezTo>
                <a:cubicBezTo>
                  <a:pt x="3427456" y="84127"/>
                  <a:pt x="3432525" y="69072"/>
                  <a:pt x="3442659" y="56548"/>
                </a:cubicBezTo>
                <a:cubicBezTo>
                  <a:pt x="3452789" y="44020"/>
                  <a:pt x="3466433" y="37759"/>
                  <a:pt x="3483587" y="37759"/>
                </a:cubicBezTo>
                <a:cubicBezTo>
                  <a:pt x="3493905" y="37759"/>
                  <a:pt x="3501763" y="40139"/>
                  <a:pt x="3507174" y="44892"/>
                </a:cubicBezTo>
                <a:cubicBezTo>
                  <a:pt x="3512581" y="49646"/>
                  <a:pt x="3515285" y="55475"/>
                  <a:pt x="3515285" y="62373"/>
                </a:cubicBezTo>
                <a:cubicBezTo>
                  <a:pt x="3515285" y="68651"/>
                  <a:pt x="3513219" y="73857"/>
                  <a:pt x="3509085" y="77989"/>
                </a:cubicBezTo>
                <a:cubicBezTo>
                  <a:pt x="3504953" y="82123"/>
                  <a:pt x="3498753" y="85182"/>
                  <a:pt x="3490485" y="87174"/>
                </a:cubicBezTo>
                <a:close/>
                <a:moveTo>
                  <a:pt x="3447973" y="80182"/>
                </a:moveTo>
                <a:cubicBezTo>
                  <a:pt x="3452508" y="80556"/>
                  <a:pt x="3456425" y="80740"/>
                  <a:pt x="3459715" y="80740"/>
                </a:cubicBezTo>
                <a:cubicBezTo>
                  <a:pt x="3472521" y="80740"/>
                  <a:pt x="3482108" y="79325"/>
                  <a:pt x="3488479" y="76496"/>
                </a:cubicBezTo>
                <a:cubicBezTo>
                  <a:pt x="3494851" y="73670"/>
                  <a:pt x="3498037" y="69457"/>
                  <a:pt x="3498037" y="63863"/>
                </a:cubicBezTo>
                <a:cubicBezTo>
                  <a:pt x="3498037" y="60199"/>
                  <a:pt x="3496652" y="57152"/>
                  <a:pt x="3493889" y="54727"/>
                </a:cubicBezTo>
                <a:cubicBezTo>
                  <a:pt x="3491125" y="52303"/>
                  <a:pt x="3487500" y="51090"/>
                  <a:pt x="3483025" y="51090"/>
                </a:cubicBezTo>
                <a:cubicBezTo>
                  <a:pt x="3475318" y="51090"/>
                  <a:pt x="3468208" y="53686"/>
                  <a:pt x="3461681" y="58873"/>
                </a:cubicBezTo>
                <a:cubicBezTo>
                  <a:pt x="3455154" y="64069"/>
                  <a:pt x="3450582" y="71168"/>
                  <a:pt x="3447973" y="80182"/>
                </a:cubicBezTo>
                <a:close/>
                <a:moveTo>
                  <a:pt x="3445269" y="93329"/>
                </a:moveTo>
                <a:cubicBezTo>
                  <a:pt x="3444833" y="96000"/>
                  <a:pt x="3444613" y="98639"/>
                  <a:pt x="3444613" y="101249"/>
                </a:cubicBezTo>
                <a:cubicBezTo>
                  <a:pt x="3444613" y="109083"/>
                  <a:pt x="3446852" y="115501"/>
                  <a:pt x="3451327" y="120503"/>
                </a:cubicBezTo>
                <a:cubicBezTo>
                  <a:pt x="3455806" y="125506"/>
                  <a:pt x="3462234" y="128008"/>
                  <a:pt x="3470627" y="128008"/>
                </a:cubicBezTo>
                <a:cubicBezTo>
                  <a:pt x="3477154" y="128008"/>
                  <a:pt x="3482359" y="126287"/>
                  <a:pt x="3486244" y="122835"/>
                </a:cubicBezTo>
                <a:cubicBezTo>
                  <a:pt x="3490124" y="119386"/>
                  <a:pt x="3492068" y="115173"/>
                  <a:pt x="3492068" y="110203"/>
                </a:cubicBezTo>
                <a:cubicBezTo>
                  <a:pt x="3492068" y="103366"/>
                  <a:pt x="3489368" y="98830"/>
                  <a:pt x="3483958" y="96591"/>
                </a:cubicBezTo>
                <a:cubicBezTo>
                  <a:pt x="3478551" y="94348"/>
                  <a:pt x="3468636" y="93232"/>
                  <a:pt x="3454215" y="93232"/>
                </a:cubicBezTo>
                <a:cubicBezTo>
                  <a:pt x="3452847" y="93232"/>
                  <a:pt x="3449866" y="93265"/>
                  <a:pt x="3445269" y="93329"/>
                </a:cubicBezTo>
                <a:close/>
                <a:moveTo>
                  <a:pt x="3595219" y="39996"/>
                </a:moveTo>
                <a:lnTo>
                  <a:pt x="3611909" y="39996"/>
                </a:lnTo>
                <a:lnTo>
                  <a:pt x="3602959" y="81301"/>
                </a:lnTo>
                <a:lnTo>
                  <a:pt x="3648923" y="81301"/>
                </a:lnTo>
                <a:lnTo>
                  <a:pt x="3657686" y="39996"/>
                </a:lnTo>
                <a:lnTo>
                  <a:pt x="3674189" y="39996"/>
                </a:lnTo>
                <a:lnTo>
                  <a:pt x="3653305" y="139010"/>
                </a:lnTo>
                <a:lnTo>
                  <a:pt x="3636522" y="139010"/>
                </a:lnTo>
                <a:lnTo>
                  <a:pt x="3646029" y="94723"/>
                </a:lnTo>
                <a:lnTo>
                  <a:pt x="3600252" y="94723"/>
                </a:lnTo>
                <a:lnTo>
                  <a:pt x="3590744" y="139010"/>
                </a:lnTo>
                <a:lnTo>
                  <a:pt x="3574054" y="139010"/>
                </a:lnTo>
                <a:close/>
                <a:moveTo>
                  <a:pt x="3746354" y="126705"/>
                </a:moveTo>
                <a:cubicBezTo>
                  <a:pt x="3740508" y="131741"/>
                  <a:pt x="3734884" y="135424"/>
                  <a:pt x="3729475" y="137749"/>
                </a:cubicBezTo>
                <a:cubicBezTo>
                  <a:pt x="3724067" y="140082"/>
                  <a:pt x="3718289" y="141249"/>
                  <a:pt x="3712136" y="141249"/>
                </a:cubicBezTo>
                <a:cubicBezTo>
                  <a:pt x="3703000" y="141249"/>
                  <a:pt x="3695634" y="138559"/>
                  <a:pt x="3690040" y="133181"/>
                </a:cubicBezTo>
                <a:cubicBezTo>
                  <a:pt x="3684449" y="127802"/>
                  <a:pt x="3681647" y="120923"/>
                  <a:pt x="3681647" y="112536"/>
                </a:cubicBezTo>
                <a:cubicBezTo>
                  <a:pt x="3681647" y="107002"/>
                  <a:pt x="3682909" y="102106"/>
                  <a:pt x="3685429" y="97847"/>
                </a:cubicBezTo>
                <a:cubicBezTo>
                  <a:pt x="3687944" y="93592"/>
                  <a:pt x="3691282" y="90172"/>
                  <a:pt x="3695447" y="87590"/>
                </a:cubicBezTo>
                <a:cubicBezTo>
                  <a:pt x="3699608" y="85014"/>
                  <a:pt x="3704706" y="83167"/>
                  <a:pt x="3710736" y="82043"/>
                </a:cubicBezTo>
                <a:cubicBezTo>
                  <a:pt x="3714523" y="81301"/>
                  <a:pt x="3721723" y="80708"/>
                  <a:pt x="3732322" y="80272"/>
                </a:cubicBezTo>
                <a:cubicBezTo>
                  <a:pt x="3742916" y="79837"/>
                  <a:pt x="3750516" y="78717"/>
                  <a:pt x="3755117" y="76917"/>
                </a:cubicBezTo>
                <a:cubicBezTo>
                  <a:pt x="3756423" y="72316"/>
                  <a:pt x="3757075" y="68493"/>
                  <a:pt x="3757075" y="65447"/>
                </a:cubicBezTo>
                <a:cubicBezTo>
                  <a:pt x="3757075" y="61534"/>
                  <a:pt x="3755643" y="58459"/>
                  <a:pt x="3752784" y="56220"/>
                </a:cubicBezTo>
                <a:cubicBezTo>
                  <a:pt x="3748871" y="53110"/>
                  <a:pt x="3743150" y="51558"/>
                  <a:pt x="3735626" y="51558"/>
                </a:cubicBezTo>
                <a:cubicBezTo>
                  <a:pt x="3728541" y="51558"/>
                  <a:pt x="3722750" y="53128"/>
                  <a:pt x="3718243" y="56263"/>
                </a:cubicBezTo>
                <a:cubicBezTo>
                  <a:pt x="3713735" y="59407"/>
                  <a:pt x="3710459" y="63867"/>
                  <a:pt x="3708406" y="69645"/>
                </a:cubicBezTo>
                <a:lnTo>
                  <a:pt x="3691343" y="68154"/>
                </a:lnTo>
                <a:cubicBezTo>
                  <a:pt x="3694823" y="58333"/>
                  <a:pt x="3700343" y="50814"/>
                  <a:pt x="3707896" y="45590"/>
                </a:cubicBezTo>
                <a:cubicBezTo>
                  <a:pt x="3715445" y="40369"/>
                  <a:pt x="3724967" y="37759"/>
                  <a:pt x="3736468" y="37759"/>
                </a:cubicBezTo>
                <a:cubicBezTo>
                  <a:pt x="3748712" y="37759"/>
                  <a:pt x="3758408" y="40683"/>
                  <a:pt x="3765560" y="46522"/>
                </a:cubicBezTo>
                <a:cubicBezTo>
                  <a:pt x="3771029" y="50875"/>
                  <a:pt x="3773760" y="56530"/>
                  <a:pt x="3773760" y="63488"/>
                </a:cubicBezTo>
                <a:cubicBezTo>
                  <a:pt x="3773760" y="68774"/>
                  <a:pt x="3772984" y="74897"/>
                  <a:pt x="3771431" y="81860"/>
                </a:cubicBezTo>
                <a:lnTo>
                  <a:pt x="3765928" y="106473"/>
                </a:lnTo>
                <a:cubicBezTo>
                  <a:pt x="3764189" y="114302"/>
                  <a:pt x="3763318" y="120675"/>
                  <a:pt x="3763318" y="125585"/>
                </a:cubicBezTo>
                <a:cubicBezTo>
                  <a:pt x="3763318" y="128695"/>
                  <a:pt x="3764002" y="133171"/>
                  <a:pt x="3765369" y="139010"/>
                </a:cubicBezTo>
                <a:lnTo>
                  <a:pt x="3748312" y="139010"/>
                </a:lnTo>
                <a:cubicBezTo>
                  <a:pt x="3747376" y="135777"/>
                  <a:pt x="3746725" y="131676"/>
                  <a:pt x="3746354" y="126705"/>
                </a:cubicBezTo>
                <a:close/>
                <a:moveTo>
                  <a:pt x="3752597" y="88850"/>
                </a:moveTo>
                <a:cubicBezTo>
                  <a:pt x="3750235" y="89783"/>
                  <a:pt x="3747700" y="90496"/>
                  <a:pt x="3745000" y="90993"/>
                </a:cubicBezTo>
                <a:cubicBezTo>
                  <a:pt x="3742298" y="91489"/>
                  <a:pt x="3737775" y="92022"/>
                  <a:pt x="3731433" y="92580"/>
                </a:cubicBezTo>
                <a:cubicBezTo>
                  <a:pt x="3721616" y="93451"/>
                  <a:pt x="3714682" y="94554"/>
                  <a:pt x="3710643" y="95892"/>
                </a:cubicBezTo>
                <a:cubicBezTo>
                  <a:pt x="3706603" y="97228"/>
                  <a:pt x="3703558" y="99359"/>
                  <a:pt x="3701505" y="102275"/>
                </a:cubicBezTo>
                <a:cubicBezTo>
                  <a:pt x="3699454" y="105199"/>
                  <a:pt x="3698432" y="108427"/>
                  <a:pt x="3698432" y="111970"/>
                </a:cubicBezTo>
                <a:cubicBezTo>
                  <a:pt x="3698432" y="116696"/>
                  <a:pt x="3700063" y="120585"/>
                  <a:pt x="3703328" y="123630"/>
                </a:cubicBezTo>
                <a:cubicBezTo>
                  <a:pt x="3706589" y="126676"/>
                  <a:pt x="3711233" y="128199"/>
                  <a:pt x="3717263" y="128199"/>
                </a:cubicBezTo>
                <a:cubicBezTo>
                  <a:pt x="3722858" y="128199"/>
                  <a:pt x="3728232" y="126723"/>
                  <a:pt x="3733391" y="123767"/>
                </a:cubicBezTo>
                <a:cubicBezTo>
                  <a:pt x="3738550" y="120815"/>
                  <a:pt x="3742621" y="116696"/>
                  <a:pt x="3745606" y="111412"/>
                </a:cubicBezTo>
                <a:cubicBezTo>
                  <a:pt x="3748591" y="106131"/>
                  <a:pt x="3750922" y="98610"/>
                  <a:pt x="3752597" y="88850"/>
                </a:cubicBezTo>
                <a:close/>
                <a:moveTo>
                  <a:pt x="3853382" y="121111"/>
                </a:moveTo>
                <a:cubicBezTo>
                  <a:pt x="3841513" y="134535"/>
                  <a:pt x="3829360" y="141249"/>
                  <a:pt x="3816929" y="141249"/>
                </a:cubicBezTo>
                <a:cubicBezTo>
                  <a:pt x="3809282" y="141249"/>
                  <a:pt x="3803115" y="139056"/>
                  <a:pt x="3798426" y="134676"/>
                </a:cubicBezTo>
                <a:cubicBezTo>
                  <a:pt x="3793730" y="130290"/>
                  <a:pt x="3791383" y="124933"/>
                  <a:pt x="3791383" y="118594"/>
                </a:cubicBezTo>
                <a:cubicBezTo>
                  <a:pt x="3791383" y="114429"/>
                  <a:pt x="3792441" y="107279"/>
                  <a:pt x="3794554" y="97148"/>
                </a:cubicBezTo>
                <a:lnTo>
                  <a:pt x="3806489" y="39996"/>
                </a:lnTo>
                <a:lnTo>
                  <a:pt x="3823362" y="39996"/>
                </a:lnTo>
                <a:lnTo>
                  <a:pt x="3810125" y="103302"/>
                </a:lnTo>
                <a:cubicBezTo>
                  <a:pt x="3809002" y="108586"/>
                  <a:pt x="3808443" y="112691"/>
                  <a:pt x="3808443" y="115609"/>
                </a:cubicBezTo>
                <a:cubicBezTo>
                  <a:pt x="3808443" y="119339"/>
                  <a:pt x="3809577" y="122245"/>
                  <a:pt x="3811846" y="124329"/>
                </a:cubicBezTo>
                <a:cubicBezTo>
                  <a:pt x="3814118" y="126409"/>
                  <a:pt x="3817458" y="127451"/>
                  <a:pt x="3821872" y="127451"/>
                </a:cubicBezTo>
                <a:cubicBezTo>
                  <a:pt x="3826595" y="127451"/>
                  <a:pt x="3831210" y="126301"/>
                  <a:pt x="3835718" y="124001"/>
                </a:cubicBezTo>
                <a:cubicBezTo>
                  <a:pt x="3840225" y="121697"/>
                  <a:pt x="3844105" y="118590"/>
                  <a:pt x="3847374" y="114673"/>
                </a:cubicBezTo>
                <a:cubicBezTo>
                  <a:pt x="3850632" y="110760"/>
                  <a:pt x="3853289" y="106131"/>
                  <a:pt x="3855341" y="100784"/>
                </a:cubicBezTo>
                <a:cubicBezTo>
                  <a:pt x="3856710" y="97364"/>
                  <a:pt x="3858293" y="91371"/>
                  <a:pt x="3860096" y="82792"/>
                </a:cubicBezTo>
                <a:lnTo>
                  <a:pt x="3869046" y="39996"/>
                </a:lnTo>
                <a:lnTo>
                  <a:pt x="3885923" y="39996"/>
                </a:lnTo>
                <a:lnTo>
                  <a:pt x="3865226" y="139010"/>
                </a:lnTo>
                <a:lnTo>
                  <a:pt x="3849653" y="139010"/>
                </a:lnTo>
                <a:close/>
                <a:moveTo>
                  <a:pt x="3982791" y="0"/>
                </a:moveTo>
                <a:lnTo>
                  <a:pt x="3999388" y="0"/>
                </a:lnTo>
                <a:cubicBezTo>
                  <a:pt x="3997527" y="9450"/>
                  <a:pt x="3994013" y="15274"/>
                  <a:pt x="3988854" y="17477"/>
                </a:cubicBezTo>
                <a:cubicBezTo>
                  <a:pt x="3983692" y="19687"/>
                  <a:pt x="3977539" y="20790"/>
                  <a:pt x="3970393" y="20790"/>
                </a:cubicBezTo>
                <a:lnTo>
                  <a:pt x="3953239" y="20415"/>
                </a:lnTo>
                <a:cubicBezTo>
                  <a:pt x="3947148" y="20415"/>
                  <a:pt x="3942439" y="21365"/>
                  <a:pt x="3939113" y="23258"/>
                </a:cubicBezTo>
                <a:cubicBezTo>
                  <a:pt x="3935786" y="25156"/>
                  <a:pt x="3933069" y="27687"/>
                  <a:pt x="3930955" y="30854"/>
                </a:cubicBezTo>
                <a:cubicBezTo>
                  <a:pt x="3928838" y="34031"/>
                  <a:pt x="3925454" y="41176"/>
                  <a:pt x="3920793" y="52303"/>
                </a:cubicBezTo>
                <a:cubicBezTo>
                  <a:pt x="3927380" y="46212"/>
                  <a:pt x="3933551" y="42638"/>
                  <a:pt x="3939296" y="41579"/>
                </a:cubicBezTo>
                <a:cubicBezTo>
                  <a:pt x="3945045" y="40524"/>
                  <a:pt x="3949290" y="39996"/>
                  <a:pt x="3952023" y="39996"/>
                </a:cubicBezTo>
                <a:cubicBezTo>
                  <a:pt x="3961163" y="39996"/>
                  <a:pt x="3969742" y="43415"/>
                  <a:pt x="3977758" y="50251"/>
                </a:cubicBezTo>
                <a:cubicBezTo>
                  <a:pt x="3985775" y="57091"/>
                  <a:pt x="3989783" y="67377"/>
                  <a:pt x="3989783" y="81111"/>
                </a:cubicBezTo>
                <a:cubicBezTo>
                  <a:pt x="3989783" y="97148"/>
                  <a:pt x="3984872" y="111182"/>
                  <a:pt x="3975056" y="123206"/>
                </a:cubicBezTo>
                <a:cubicBezTo>
                  <a:pt x="3965235" y="135233"/>
                  <a:pt x="3952368" y="141249"/>
                  <a:pt x="3936457" y="141249"/>
                </a:cubicBezTo>
                <a:cubicBezTo>
                  <a:pt x="3923899" y="141249"/>
                  <a:pt x="3914125" y="137407"/>
                  <a:pt x="3907134" y="129733"/>
                </a:cubicBezTo>
                <a:cubicBezTo>
                  <a:pt x="3900143" y="122057"/>
                  <a:pt x="3896644" y="112067"/>
                  <a:pt x="3896644" y="99758"/>
                </a:cubicBezTo>
                <a:cubicBezTo>
                  <a:pt x="3896644" y="86208"/>
                  <a:pt x="3900002" y="69663"/>
                  <a:pt x="3906713" y="50111"/>
                </a:cubicBezTo>
                <a:cubicBezTo>
                  <a:pt x="3913426" y="30563"/>
                  <a:pt x="3920779" y="17992"/>
                  <a:pt x="3928766" y="12397"/>
                </a:cubicBezTo>
                <a:cubicBezTo>
                  <a:pt x="3936747" y="6803"/>
                  <a:pt x="3946896" y="4009"/>
                  <a:pt x="3959205" y="4009"/>
                </a:cubicBezTo>
                <a:lnTo>
                  <a:pt x="3974120" y="4287"/>
                </a:lnTo>
                <a:cubicBezTo>
                  <a:pt x="3979033" y="4287"/>
                  <a:pt x="3981924" y="2857"/>
                  <a:pt x="3982791" y="0"/>
                </a:cubicBezTo>
                <a:close/>
                <a:moveTo>
                  <a:pt x="3973003" y="80365"/>
                </a:moveTo>
                <a:cubicBezTo>
                  <a:pt x="3973003" y="72287"/>
                  <a:pt x="3970998" y="65760"/>
                  <a:pt x="3966987" y="60788"/>
                </a:cubicBezTo>
                <a:cubicBezTo>
                  <a:pt x="3962981" y="55813"/>
                  <a:pt x="3957372" y="53326"/>
                  <a:pt x="3950161" y="53326"/>
                </a:cubicBezTo>
                <a:cubicBezTo>
                  <a:pt x="3939159" y="53326"/>
                  <a:pt x="3930268" y="58161"/>
                  <a:pt x="3923496" y="67827"/>
                </a:cubicBezTo>
                <a:cubicBezTo>
                  <a:pt x="3916721" y="77492"/>
                  <a:pt x="3913333" y="88603"/>
                  <a:pt x="3913333" y="101159"/>
                </a:cubicBezTo>
                <a:cubicBezTo>
                  <a:pt x="3913333" y="108184"/>
                  <a:pt x="3915447" y="114335"/>
                  <a:pt x="3919676" y="119616"/>
                </a:cubicBezTo>
                <a:cubicBezTo>
                  <a:pt x="3923899" y="124901"/>
                  <a:pt x="3929616" y="127543"/>
                  <a:pt x="3936827" y="127543"/>
                </a:cubicBezTo>
                <a:cubicBezTo>
                  <a:pt x="3947641" y="127543"/>
                  <a:pt x="3956375" y="122338"/>
                  <a:pt x="3963023" y="111927"/>
                </a:cubicBezTo>
                <a:cubicBezTo>
                  <a:pt x="3969677" y="101512"/>
                  <a:pt x="3973003" y="90997"/>
                  <a:pt x="3973003" y="80365"/>
                </a:cubicBezTo>
                <a:close/>
                <a:moveTo>
                  <a:pt x="4002372" y="101440"/>
                </a:moveTo>
                <a:cubicBezTo>
                  <a:pt x="4002372" y="82104"/>
                  <a:pt x="4008056" y="66102"/>
                  <a:pt x="4019432" y="53424"/>
                </a:cubicBezTo>
                <a:cubicBezTo>
                  <a:pt x="4028821" y="42979"/>
                  <a:pt x="4041126" y="37759"/>
                  <a:pt x="4056353" y="37759"/>
                </a:cubicBezTo>
                <a:cubicBezTo>
                  <a:pt x="4068287" y="37759"/>
                  <a:pt x="4077908" y="41489"/>
                  <a:pt x="4085215" y="48948"/>
                </a:cubicBezTo>
                <a:cubicBezTo>
                  <a:pt x="4092515" y="56408"/>
                  <a:pt x="4096166" y="66476"/>
                  <a:pt x="4096166" y="79156"/>
                </a:cubicBezTo>
                <a:cubicBezTo>
                  <a:pt x="4096166" y="90528"/>
                  <a:pt x="4093870" y="101112"/>
                  <a:pt x="4089269" y="110901"/>
                </a:cubicBezTo>
                <a:cubicBezTo>
                  <a:pt x="4084672" y="120689"/>
                  <a:pt x="4078126" y="128195"/>
                  <a:pt x="4069642" y="133416"/>
                </a:cubicBezTo>
                <a:cubicBezTo>
                  <a:pt x="4061157" y="138639"/>
                  <a:pt x="4052221" y="141249"/>
                  <a:pt x="4042839" y="141249"/>
                </a:cubicBezTo>
                <a:cubicBezTo>
                  <a:pt x="4035132" y="141249"/>
                  <a:pt x="4028122" y="139599"/>
                  <a:pt x="4021812" y="136306"/>
                </a:cubicBezTo>
                <a:cubicBezTo>
                  <a:pt x="4015501" y="133012"/>
                  <a:pt x="4010688" y="128354"/>
                  <a:pt x="4007358" y="122323"/>
                </a:cubicBezTo>
                <a:cubicBezTo>
                  <a:pt x="4004032" y="116293"/>
                  <a:pt x="4002372" y="109331"/>
                  <a:pt x="4002372" y="101440"/>
                </a:cubicBezTo>
                <a:close/>
                <a:moveTo>
                  <a:pt x="4019249" y="99758"/>
                </a:moveTo>
                <a:cubicBezTo>
                  <a:pt x="4019249" y="109083"/>
                  <a:pt x="4021484" y="116153"/>
                  <a:pt x="4025960" y="120970"/>
                </a:cubicBezTo>
                <a:cubicBezTo>
                  <a:pt x="4030438" y="125787"/>
                  <a:pt x="4036122" y="128199"/>
                  <a:pt x="4043024" y="128199"/>
                </a:cubicBezTo>
                <a:cubicBezTo>
                  <a:pt x="4046627" y="128199"/>
                  <a:pt x="4050206" y="127464"/>
                  <a:pt x="4053747" y="126003"/>
                </a:cubicBezTo>
                <a:cubicBezTo>
                  <a:pt x="4057290" y="124545"/>
                  <a:pt x="4060584" y="122323"/>
                  <a:pt x="4063630" y="119339"/>
                </a:cubicBezTo>
                <a:cubicBezTo>
                  <a:pt x="4066674" y="116355"/>
                  <a:pt x="4069266" y="112949"/>
                  <a:pt x="4071413" y="109126"/>
                </a:cubicBezTo>
                <a:cubicBezTo>
                  <a:pt x="4073555" y="105307"/>
                  <a:pt x="4075279" y="101188"/>
                  <a:pt x="4076586" y="96775"/>
                </a:cubicBezTo>
                <a:cubicBezTo>
                  <a:pt x="4078512" y="90622"/>
                  <a:pt x="4079477" y="84714"/>
                  <a:pt x="4079477" y="79059"/>
                </a:cubicBezTo>
                <a:cubicBezTo>
                  <a:pt x="4079477" y="70113"/>
                  <a:pt x="4077227" y="63165"/>
                  <a:pt x="4072720" y="58221"/>
                </a:cubicBezTo>
                <a:cubicBezTo>
                  <a:pt x="4068213" y="53283"/>
                  <a:pt x="4062538" y="50810"/>
                  <a:pt x="4055702" y="50810"/>
                </a:cubicBezTo>
                <a:cubicBezTo>
                  <a:pt x="4050417" y="50810"/>
                  <a:pt x="4045600" y="52066"/>
                  <a:pt x="4041256" y="54586"/>
                </a:cubicBezTo>
                <a:cubicBezTo>
                  <a:pt x="4036903" y="57103"/>
                  <a:pt x="4032972" y="60788"/>
                  <a:pt x="4029463" y="65635"/>
                </a:cubicBezTo>
                <a:cubicBezTo>
                  <a:pt x="4025948" y="70483"/>
                  <a:pt x="4023368" y="76121"/>
                  <a:pt x="4021718" y="82559"/>
                </a:cubicBezTo>
                <a:cubicBezTo>
                  <a:pt x="4020073" y="88991"/>
                  <a:pt x="4019249" y="94723"/>
                  <a:pt x="4019249" y="99758"/>
                </a:cubicBezTo>
                <a:close/>
                <a:moveTo>
                  <a:pt x="4128689" y="39996"/>
                </a:moveTo>
                <a:lnTo>
                  <a:pt x="4203273" y="39996"/>
                </a:lnTo>
                <a:lnTo>
                  <a:pt x="4182207" y="139010"/>
                </a:lnTo>
                <a:lnTo>
                  <a:pt x="4165419" y="139010"/>
                </a:lnTo>
                <a:lnTo>
                  <a:pt x="4183880" y="54075"/>
                </a:lnTo>
                <a:lnTo>
                  <a:pt x="4142301" y="54075"/>
                </a:lnTo>
                <a:lnTo>
                  <a:pt x="4129525" y="113093"/>
                </a:lnTo>
                <a:cubicBezTo>
                  <a:pt x="4127350" y="123224"/>
                  <a:pt x="4124427" y="130294"/>
                  <a:pt x="4120762" y="134305"/>
                </a:cubicBezTo>
                <a:cubicBezTo>
                  <a:pt x="4117096" y="138315"/>
                  <a:pt x="4112031" y="140320"/>
                  <a:pt x="4105566" y="140320"/>
                </a:cubicBezTo>
                <a:cubicBezTo>
                  <a:pt x="4101836" y="140320"/>
                  <a:pt x="4096893" y="139881"/>
                  <a:pt x="4090741" y="139010"/>
                </a:cubicBezTo>
                <a:lnTo>
                  <a:pt x="4093820" y="125024"/>
                </a:lnTo>
                <a:cubicBezTo>
                  <a:pt x="4096430" y="125214"/>
                  <a:pt x="4098786" y="125308"/>
                  <a:pt x="4100904" y="125308"/>
                </a:cubicBezTo>
                <a:cubicBezTo>
                  <a:pt x="4105191" y="125308"/>
                  <a:pt x="4107999" y="124235"/>
                  <a:pt x="4109339" y="122086"/>
                </a:cubicBezTo>
                <a:cubicBezTo>
                  <a:pt x="4110678" y="119944"/>
                  <a:pt x="4112589" y="113403"/>
                  <a:pt x="4115077" y="102466"/>
                </a:cubicBezTo>
                <a:close/>
                <a:moveTo>
                  <a:pt x="4281221" y="105354"/>
                </a:moveTo>
                <a:lnTo>
                  <a:pt x="4297625" y="107034"/>
                </a:lnTo>
                <a:cubicBezTo>
                  <a:pt x="4295264" y="115173"/>
                  <a:pt x="4289843" y="122914"/>
                  <a:pt x="4281358" y="130243"/>
                </a:cubicBezTo>
                <a:cubicBezTo>
                  <a:pt x="4272872" y="137580"/>
                  <a:pt x="4262756" y="141249"/>
                  <a:pt x="4251010" y="141249"/>
                </a:cubicBezTo>
                <a:cubicBezTo>
                  <a:pt x="4243674" y="141249"/>
                  <a:pt x="4236948" y="139554"/>
                  <a:pt x="4230825" y="136165"/>
                </a:cubicBezTo>
                <a:cubicBezTo>
                  <a:pt x="4224704" y="132778"/>
                  <a:pt x="4220042" y="127853"/>
                  <a:pt x="4216842" y="121391"/>
                </a:cubicBezTo>
                <a:cubicBezTo>
                  <a:pt x="4213637" y="114926"/>
                  <a:pt x="4212040" y="107560"/>
                  <a:pt x="4212040" y="99291"/>
                </a:cubicBezTo>
                <a:cubicBezTo>
                  <a:pt x="4212040" y="88480"/>
                  <a:pt x="4214542" y="77989"/>
                  <a:pt x="4219546" y="67827"/>
                </a:cubicBezTo>
                <a:cubicBezTo>
                  <a:pt x="4224546" y="57664"/>
                  <a:pt x="4231026" y="50111"/>
                  <a:pt x="4238982" y="45168"/>
                </a:cubicBezTo>
                <a:cubicBezTo>
                  <a:pt x="4246941" y="40233"/>
                  <a:pt x="4255549" y="37759"/>
                  <a:pt x="4264809" y="37759"/>
                </a:cubicBezTo>
                <a:cubicBezTo>
                  <a:pt x="4276616" y="37759"/>
                  <a:pt x="4286048" y="41428"/>
                  <a:pt x="4293104" y="48758"/>
                </a:cubicBezTo>
                <a:cubicBezTo>
                  <a:pt x="4300160" y="56094"/>
                  <a:pt x="4303689" y="66102"/>
                  <a:pt x="4303689" y="78781"/>
                </a:cubicBezTo>
                <a:cubicBezTo>
                  <a:pt x="4303689" y="83626"/>
                  <a:pt x="4303253" y="88603"/>
                  <a:pt x="4302382" y="93700"/>
                </a:cubicBezTo>
                <a:lnTo>
                  <a:pt x="4229471" y="93700"/>
                </a:lnTo>
                <a:cubicBezTo>
                  <a:pt x="4229222" y="95626"/>
                  <a:pt x="4229100" y="97368"/>
                  <a:pt x="4229100" y="98924"/>
                </a:cubicBezTo>
                <a:cubicBezTo>
                  <a:pt x="4229100" y="108184"/>
                  <a:pt x="4231227" y="115254"/>
                  <a:pt x="4235487" y="120128"/>
                </a:cubicBezTo>
                <a:cubicBezTo>
                  <a:pt x="4239745" y="125010"/>
                  <a:pt x="4244951" y="127451"/>
                  <a:pt x="4251103" y="127451"/>
                </a:cubicBezTo>
                <a:cubicBezTo>
                  <a:pt x="4256881" y="127451"/>
                  <a:pt x="4262572" y="125553"/>
                  <a:pt x="4268167" y="121762"/>
                </a:cubicBezTo>
                <a:cubicBezTo>
                  <a:pt x="4273762" y="117975"/>
                  <a:pt x="4278107" y="112503"/>
                  <a:pt x="4281221" y="105354"/>
                </a:cubicBezTo>
                <a:close/>
                <a:moveTo>
                  <a:pt x="4232175" y="80834"/>
                </a:moveTo>
                <a:lnTo>
                  <a:pt x="4287744" y="80834"/>
                </a:lnTo>
                <a:cubicBezTo>
                  <a:pt x="4287808" y="79095"/>
                  <a:pt x="4287838" y="77849"/>
                  <a:pt x="4287838" y="77100"/>
                </a:cubicBezTo>
                <a:cubicBezTo>
                  <a:pt x="4287838" y="68647"/>
                  <a:pt x="4285725" y="62171"/>
                  <a:pt x="4281502" y="57664"/>
                </a:cubicBezTo>
                <a:cubicBezTo>
                  <a:pt x="4277272" y="53157"/>
                  <a:pt x="4271832" y="50906"/>
                  <a:pt x="4265183" y="50906"/>
                </a:cubicBezTo>
                <a:cubicBezTo>
                  <a:pt x="4257968" y="50906"/>
                  <a:pt x="4251395" y="53394"/>
                  <a:pt x="4245462" y="58363"/>
                </a:cubicBezTo>
                <a:cubicBezTo>
                  <a:pt x="4239526" y="63335"/>
                  <a:pt x="4235097" y="70825"/>
                  <a:pt x="4232175" y="80834"/>
                </a:cubicBezTo>
                <a:close/>
                <a:moveTo>
                  <a:pt x="4387413" y="105354"/>
                </a:moveTo>
                <a:lnTo>
                  <a:pt x="4403819" y="107034"/>
                </a:lnTo>
                <a:cubicBezTo>
                  <a:pt x="4401457" y="115173"/>
                  <a:pt x="4396035" y="122914"/>
                  <a:pt x="4387550" y="130243"/>
                </a:cubicBezTo>
                <a:cubicBezTo>
                  <a:pt x="4379065" y="137580"/>
                  <a:pt x="4368949" y="141249"/>
                  <a:pt x="4357202" y="141249"/>
                </a:cubicBezTo>
                <a:cubicBezTo>
                  <a:pt x="4349869" y="141249"/>
                  <a:pt x="4343141" y="139554"/>
                  <a:pt x="4337017" y="136165"/>
                </a:cubicBezTo>
                <a:cubicBezTo>
                  <a:pt x="4330897" y="132778"/>
                  <a:pt x="4326234" y="127853"/>
                  <a:pt x="4323035" y="121391"/>
                </a:cubicBezTo>
                <a:cubicBezTo>
                  <a:pt x="4319832" y="114926"/>
                  <a:pt x="4318233" y="107560"/>
                  <a:pt x="4318233" y="99291"/>
                </a:cubicBezTo>
                <a:cubicBezTo>
                  <a:pt x="4318233" y="88480"/>
                  <a:pt x="4320734" y="77989"/>
                  <a:pt x="4325738" y="67827"/>
                </a:cubicBezTo>
                <a:cubicBezTo>
                  <a:pt x="4330740" y="57664"/>
                  <a:pt x="4337219" y="50111"/>
                  <a:pt x="4345174" y="45168"/>
                </a:cubicBezTo>
                <a:cubicBezTo>
                  <a:pt x="4353134" y="40233"/>
                  <a:pt x="4361742" y="37759"/>
                  <a:pt x="4371001" y="37759"/>
                </a:cubicBezTo>
                <a:cubicBezTo>
                  <a:pt x="4382809" y="37759"/>
                  <a:pt x="4392244" y="41428"/>
                  <a:pt x="4399297" y="48758"/>
                </a:cubicBezTo>
                <a:cubicBezTo>
                  <a:pt x="4406353" y="56094"/>
                  <a:pt x="4409881" y="66102"/>
                  <a:pt x="4409881" y="78781"/>
                </a:cubicBezTo>
                <a:cubicBezTo>
                  <a:pt x="4409881" y="83626"/>
                  <a:pt x="4409445" y="88603"/>
                  <a:pt x="4408574" y="93700"/>
                </a:cubicBezTo>
                <a:lnTo>
                  <a:pt x="4335663" y="93700"/>
                </a:lnTo>
                <a:cubicBezTo>
                  <a:pt x="4335415" y="95626"/>
                  <a:pt x="4335292" y="97368"/>
                  <a:pt x="4335292" y="98924"/>
                </a:cubicBezTo>
                <a:cubicBezTo>
                  <a:pt x="4335292" y="108184"/>
                  <a:pt x="4337421" y="115254"/>
                  <a:pt x="4341679" y="120128"/>
                </a:cubicBezTo>
                <a:cubicBezTo>
                  <a:pt x="4345938" y="125010"/>
                  <a:pt x="4351143" y="127451"/>
                  <a:pt x="4357296" y="127451"/>
                </a:cubicBezTo>
                <a:cubicBezTo>
                  <a:pt x="4363073" y="127451"/>
                  <a:pt x="4368766" y="125553"/>
                  <a:pt x="4374360" y="121762"/>
                </a:cubicBezTo>
                <a:cubicBezTo>
                  <a:pt x="4379954" y="117975"/>
                  <a:pt x="4384303" y="112503"/>
                  <a:pt x="4387413" y="105354"/>
                </a:cubicBezTo>
                <a:close/>
                <a:moveTo>
                  <a:pt x="4338367" y="80834"/>
                </a:moveTo>
                <a:lnTo>
                  <a:pt x="4393937" y="80834"/>
                </a:lnTo>
                <a:cubicBezTo>
                  <a:pt x="4394002" y="79095"/>
                  <a:pt x="4394030" y="77849"/>
                  <a:pt x="4394030" y="77100"/>
                </a:cubicBezTo>
                <a:cubicBezTo>
                  <a:pt x="4394030" y="68647"/>
                  <a:pt x="4391920" y="62171"/>
                  <a:pt x="4387693" y="57664"/>
                </a:cubicBezTo>
                <a:cubicBezTo>
                  <a:pt x="4383465" y="53157"/>
                  <a:pt x="4378025" y="50906"/>
                  <a:pt x="4371376" y="50906"/>
                </a:cubicBezTo>
                <a:cubicBezTo>
                  <a:pt x="4364161" y="50906"/>
                  <a:pt x="4357588" y="53394"/>
                  <a:pt x="4351655" y="58363"/>
                </a:cubicBezTo>
                <a:cubicBezTo>
                  <a:pt x="4345718" y="63335"/>
                  <a:pt x="4341291" y="70825"/>
                  <a:pt x="4338367" y="8083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075326" y="2611880"/>
            <a:ext cx="4450716" cy="176958"/>
          </a:xfrm>
          <a:custGeom>
            <a:avLst/>
            <a:gdLst/>
            <a:ahLst/>
            <a:cxnLst/>
            <a:rect l="l" t="t" r="r" b="b"/>
            <a:pathLst>
              <a:path w="4450716" h="176958">
                <a:moveTo>
                  <a:pt x="62000" y="121111"/>
                </a:moveTo>
                <a:cubicBezTo>
                  <a:pt x="50131" y="134536"/>
                  <a:pt x="37981" y="141250"/>
                  <a:pt x="25546" y="141250"/>
                </a:cubicBezTo>
                <a:cubicBezTo>
                  <a:pt x="17900" y="141250"/>
                  <a:pt x="11732" y="139058"/>
                  <a:pt x="7042" y="134676"/>
                </a:cubicBezTo>
                <a:cubicBezTo>
                  <a:pt x="2351" y="130292"/>
                  <a:pt x="0" y="124935"/>
                  <a:pt x="0" y="118596"/>
                </a:cubicBezTo>
                <a:cubicBezTo>
                  <a:pt x="0" y="114430"/>
                  <a:pt x="1059" y="107280"/>
                  <a:pt x="3173" y="97150"/>
                </a:cubicBezTo>
                <a:lnTo>
                  <a:pt x="15106" y="39996"/>
                </a:lnTo>
                <a:lnTo>
                  <a:pt x="31979" y="39996"/>
                </a:lnTo>
                <a:lnTo>
                  <a:pt x="18741" y="103302"/>
                </a:lnTo>
                <a:cubicBezTo>
                  <a:pt x="17619" y="108586"/>
                  <a:pt x="17061" y="112691"/>
                  <a:pt x="17061" y="115611"/>
                </a:cubicBezTo>
                <a:cubicBezTo>
                  <a:pt x="17061" y="119341"/>
                  <a:pt x="18195" y="122245"/>
                  <a:pt x="20466" y="124330"/>
                </a:cubicBezTo>
                <a:cubicBezTo>
                  <a:pt x="22734" y="126411"/>
                  <a:pt x="26076" y="127451"/>
                  <a:pt x="30489" y="127451"/>
                </a:cubicBezTo>
                <a:cubicBezTo>
                  <a:pt x="35212" y="127451"/>
                  <a:pt x="39831" y="126303"/>
                  <a:pt x="44335" y="124002"/>
                </a:cubicBezTo>
                <a:cubicBezTo>
                  <a:pt x="48842" y="121698"/>
                  <a:pt x="52727" y="118592"/>
                  <a:pt x="55992" y="114675"/>
                </a:cubicBezTo>
                <a:cubicBezTo>
                  <a:pt x="59253" y="110762"/>
                  <a:pt x="61906" y="106132"/>
                  <a:pt x="63959" y="100786"/>
                </a:cubicBezTo>
                <a:cubicBezTo>
                  <a:pt x="65326" y="97366"/>
                  <a:pt x="66910" y="91372"/>
                  <a:pt x="68717" y="82793"/>
                </a:cubicBezTo>
                <a:lnTo>
                  <a:pt x="77663" y="39996"/>
                </a:lnTo>
                <a:lnTo>
                  <a:pt x="94540" y="39996"/>
                </a:lnTo>
                <a:lnTo>
                  <a:pt x="73844" y="139014"/>
                </a:lnTo>
                <a:lnTo>
                  <a:pt x="58274" y="139014"/>
                </a:lnTo>
                <a:close/>
                <a:moveTo>
                  <a:pt x="121299" y="39996"/>
                </a:moveTo>
                <a:lnTo>
                  <a:pt x="137988" y="39996"/>
                </a:lnTo>
                <a:lnTo>
                  <a:pt x="129036" y="81303"/>
                </a:lnTo>
                <a:lnTo>
                  <a:pt x="175000" y="81303"/>
                </a:lnTo>
                <a:lnTo>
                  <a:pt x="183763" y="39996"/>
                </a:lnTo>
                <a:lnTo>
                  <a:pt x="200269" y="39996"/>
                </a:lnTo>
                <a:lnTo>
                  <a:pt x="179385" y="139014"/>
                </a:lnTo>
                <a:lnTo>
                  <a:pt x="162598" y="139014"/>
                </a:lnTo>
                <a:lnTo>
                  <a:pt x="172109" y="94723"/>
                </a:lnTo>
                <a:lnTo>
                  <a:pt x="126332" y="94723"/>
                </a:lnTo>
                <a:lnTo>
                  <a:pt x="116823" y="139014"/>
                </a:lnTo>
                <a:lnTo>
                  <a:pt x="100135" y="139014"/>
                </a:lnTo>
                <a:close/>
                <a:moveTo>
                  <a:pt x="226376" y="39996"/>
                </a:moveTo>
                <a:lnTo>
                  <a:pt x="243062" y="39996"/>
                </a:lnTo>
                <a:lnTo>
                  <a:pt x="234112" y="81303"/>
                </a:lnTo>
                <a:lnTo>
                  <a:pt x="280077" y="81303"/>
                </a:lnTo>
                <a:lnTo>
                  <a:pt x="288839" y="39996"/>
                </a:lnTo>
                <a:lnTo>
                  <a:pt x="305341" y="39996"/>
                </a:lnTo>
                <a:lnTo>
                  <a:pt x="284459" y="139014"/>
                </a:lnTo>
                <a:lnTo>
                  <a:pt x="267676" y="139014"/>
                </a:lnTo>
                <a:lnTo>
                  <a:pt x="277187" y="94723"/>
                </a:lnTo>
                <a:lnTo>
                  <a:pt x="231406" y="94723"/>
                </a:lnTo>
                <a:lnTo>
                  <a:pt x="221897" y="139014"/>
                </a:lnTo>
                <a:lnTo>
                  <a:pt x="205212" y="139014"/>
                </a:lnTo>
                <a:close/>
                <a:moveTo>
                  <a:pt x="313733" y="101442"/>
                </a:moveTo>
                <a:cubicBezTo>
                  <a:pt x="313733" y="82106"/>
                  <a:pt x="319418" y="66104"/>
                  <a:pt x="330793" y="53424"/>
                </a:cubicBezTo>
                <a:cubicBezTo>
                  <a:pt x="340182" y="42981"/>
                  <a:pt x="352487" y="37761"/>
                  <a:pt x="367716" y="37761"/>
                </a:cubicBezTo>
                <a:cubicBezTo>
                  <a:pt x="379649" y="37761"/>
                  <a:pt x="389269" y="41490"/>
                  <a:pt x="396573" y="48950"/>
                </a:cubicBezTo>
                <a:cubicBezTo>
                  <a:pt x="403878" y="56409"/>
                  <a:pt x="407528" y="66479"/>
                  <a:pt x="407528" y="79157"/>
                </a:cubicBezTo>
                <a:cubicBezTo>
                  <a:pt x="407528" y="90530"/>
                  <a:pt x="405228" y="101114"/>
                  <a:pt x="400631" y="110902"/>
                </a:cubicBezTo>
                <a:cubicBezTo>
                  <a:pt x="396029" y="120691"/>
                  <a:pt x="389487" y="128196"/>
                  <a:pt x="381003" y="133416"/>
                </a:cubicBezTo>
                <a:cubicBezTo>
                  <a:pt x="372518" y="138640"/>
                  <a:pt x="363582" y="141250"/>
                  <a:pt x="354197" y="141250"/>
                </a:cubicBezTo>
                <a:cubicBezTo>
                  <a:pt x="346493" y="141250"/>
                  <a:pt x="339484" y="139601"/>
                  <a:pt x="333173" y="136307"/>
                </a:cubicBezTo>
                <a:cubicBezTo>
                  <a:pt x="326863" y="133014"/>
                  <a:pt x="322045" y="128355"/>
                  <a:pt x="318719" y="122324"/>
                </a:cubicBezTo>
                <a:cubicBezTo>
                  <a:pt x="315393" y="116294"/>
                  <a:pt x="313733" y="109332"/>
                  <a:pt x="313733" y="101442"/>
                </a:cubicBezTo>
                <a:close/>
                <a:moveTo>
                  <a:pt x="330610" y="99760"/>
                </a:moveTo>
                <a:cubicBezTo>
                  <a:pt x="330610" y="109084"/>
                  <a:pt x="332846" y="116155"/>
                  <a:pt x="337321" y="120972"/>
                </a:cubicBezTo>
                <a:cubicBezTo>
                  <a:pt x="341795" y="125787"/>
                  <a:pt x="347483" y="128200"/>
                  <a:pt x="354385" y="128200"/>
                </a:cubicBezTo>
                <a:cubicBezTo>
                  <a:pt x="357988" y="128200"/>
                  <a:pt x="361567" y="127465"/>
                  <a:pt x="365109" y="126003"/>
                </a:cubicBezTo>
                <a:cubicBezTo>
                  <a:pt x="368652" y="124546"/>
                  <a:pt x="371945" y="122324"/>
                  <a:pt x="374991" y="119341"/>
                </a:cubicBezTo>
                <a:cubicBezTo>
                  <a:pt x="378036" y="116356"/>
                  <a:pt x="380628" y="112950"/>
                  <a:pt x="382774" y="109127"/>
                </a:cubicBezTo>
                <a:cubicBezTo>
                  <a:pt x="384916" y="105308"/>
                  <a:pt x="386640" y="101189"/>
                  <a:pt x="387947" y="96776"/>
                </a:cubicBezTo>
                <a:cubicBezTo>
                  <a:pt x="389873" y="90624"/>
                  <a:pt x="390837" y="84716"/>
                  <a:pt x="390837" y="79060"/>
                </a:cubicBezTo>
                <a:cubicBezTo>
                  <a:pt x="390837" y="70114"/>
                  <a:pt x="388588" y="63166"/>
                  <a:pt x="384081" y="58224"/>
                </a:cubicBezTo>
                <a:cubicBezTo>
                  <a:pt x="379574" y="53284"/>
                  <a:pt x="373900" y="50810"/>
                  <a:pt x="367063" y="50810"/>
                </a:cubicBezTo>
                <a:cubicBezTo>
                  <a:pt x="361779" y="50810"/>
                  <a:pt x="356962" y="52068"/>
                  <a:pt x="352613" y="54587"/>
                </a:cubicBezTo>
                <a:cubicBezTo>
                  <a:pt x="348261" y="57103"/>
                  <a:pt x="344334" y="60790"/>
                  <a:pt x="340820" y="65635"/>
                </a:cubicBezTo>
                <a:cubicBezTo>
                  <a:pt x="337310" y="70485"/>
                  <a:pt x="334725" y="76123"/>
                  <a:pt x="333079" y="82559"/>
                </a:cubicBezTo>
                <a:cubicBezTo>
                  <a:pt x="331434" y="88992"/>
                  <a:pt x="330610" y="94723"/>
                  <a:pt x="330610" y="99760"/>
                </a:cubicBezTo>
                <a:close/>
                <a:moveTo>
                  <a:pt x="482379" y="87174"/>
                </a:moveTo>
                <a:cubicBezTo>
                  <a:pt x="488657" y="89352"/>
                  <a:pt x="493348" y="92351"/>
                  <a:pt x="496455" y="96171"/>
                </a:cubicBezTo>
                <a:cubicBezTo>
                  <a:pt x="499565" y="99994"/>
                  <a:pt x="501117" y="104642"/>
                  <a:pt x="501117" y="110110"/>
                </a:cubicBezTo>
                <a:cubicBezTo>
                  <a:pt x="501117" y="117695"/>
                  <a:pt x="497758" y="124777"/>
                  <a:pt x="491048" y="131364"/>
                </a:cubicBezTo>
                <a:cubicBezTo>
                  <a:pt x="484337" y="137953"/>
                  <a:pt x="474452" y="141250"/>
                  <a:pt x="461401" y="141250"/>
                </a:cubicBezTo>
                <a:cubicBezTo>
                  <a:pt x="451584" y="141250"/>
                  <a:pt x="443812" y="139601"/>
                  <a:pt x="438095" y="136307"/>
                </a:cubicBezTo>
                <a:cubicBezTo>
                  <a:pt x="432376" y="133014"/>
                  <a:pt x="427825" y="128308"/>
                  <a:pt x="424433" y="122184"/>
                </a:cubicBezTo>
                <a:cubicBezTo>
                  <a:pt x="421046" y="116064"/>
                  <a:pt x="419350" y="109239"/>
                  <a:pt x="419350" y="101718"/>
                </a:cubicBezTo>
                <a:cubicBezTo>
                  <a:pt x="419350" y="84129"/>
                  <a:pt x="424415" y="69073"/>
                  <a:pt x="434550" y="56550"/>
                </a:cubicBezTo>
                <a:cubicBezTo>
                  <a:pt x="444683" y="44021"/>
                  <a:pt x="458324" y="37761"/>
                  <a:pt x="475482" y="37761"/>
                </a:cubicBezTo>
                <a:cubicBezTo>
                  <a:pt x="485796" y="37761"/>
                  <a:pt x="493658" y="40140"/>
                  <a:pt x="499065" y="44892"/>
                </a:cubicBezTo>
                <a:cubicBezTo>
                  <a:pt x="504476" y="49649"/>
                  <a:pt x="507176" y="55476"/>
                  <a:pt x="507176" y="62374"/>
                </a:cubicBezTo>
                <a:cubicBezTo>
                  <a:pt x="507176" y="68653"/>
                  <a:pt x="505113" y="73858"/>
                  <a:pt x="500980" y="77991"/>
                </a:cubicBezTo>
                <a:cubicBezTo>
                  <a:pt x="496847" y="82124"/>
                  <a:pt x="490648" y="85183"/>
                  <a:pt x="482379" y="87174"/>
                </a:cubicBezTo>
                <a:close/>
                <a:moveTo>
                  <a:pt x="439863" y="80183"/>
                </a:moveTo>
                <a:cubicBezTo>
                  <a:pt x="444402" y="80558"/>
                  <a:pt x="448319" y="80740"/>
                  <a:pt x="451610" y="80740"/>
                </a:cubicBezTo>
                <a:cubicBezTo>
                  <a:pt x="464411" y="80740"/>
                  <a:pt x="474002" y="79326"/>
                  <a:pt x="480374" y="76496"/>
                </a:cubicBezTo>
                <a:cubicBezTo>
                  <a:pt x="486745" y="73670"/>
                  <a:pt x="489928" y="69459"/>
                  <a:pt x="489928" y="63865"/>
                </a:cubicBezTo>
                <a:cubicBezTo>
                  <a:pt x="489928" y="60199"/>
                  <a:pt x="488546" y="57154"/>
                  <a:pt x="485782" y="54727"/>
                </a:cubicBezTo>
                <a:cubicBezTo>
                  <a:pt x="483017" y="52305"/>
                  <a:pt x="479395" y="51091"/>
                  <a:pt x="474917" y="51091"/>
                </a:cubicBezTo>
                <a:cubicBezTo>
                  <a:pt x="467211" y="51091"/>
                  <a:pt x="460098" y="53687"/>
                  <a:pt x="453572" y="58875"/>
                </a:cubicBezTo>
                <a:cubicBezTo>
                  <a:pt x="447045" y="64069"/>
                  <a:pt x="442473" y="71169"/>
                  <a:pt x="439863" y="80183"/>
                </a:cubicBezTo>
                <a:close/>
                <a:moveTo>
                  <a:pt x="437159" y="93330"/>
                </a:moveTo>
                <a:cubicBezTo>
                  <a:pt x="436724" y="96002"/>
                  <a:pt x="436504" y="98640"/>
                  <a:pt x="436504" y="101250"/>
                </a:cubicBezTo>
                <a:cubicBezTo>
                  <a:pt x="436504" y="109084"/>
                  <a:pt x="438747" y="115503"/>
                  <a:pt x="443221" y="120503"/>
                </a:cubicBezTo>
                <a:cubicBezTo>
                  <a:pt x="447697" y="125507"/>
                  <a:pt x="454127" y="128008"/>
                  <a:pt x="462521" y="128008"/>
                </a:cubicBezTo>
                <a:cubicBezTo>
                  <a:pt x="469048" y="128008"/>
                  <a:pt x="474250" y="126288"/>
                  <a:pt x="478139" y="122836"/>
                </a:cubicBezTo>
                <a:cubicBezTo>
                  <a:pt x="482019" y="119387"/>
                  <a:pt x="483963" y="115175"/>
                  <a:pt x="483963" y="110203"/>
                </a:cubicBezTo>
                <a:cubicBezTo>
                  <a:pt x="483963" y="103367"/>
                  <a:pt x="481259" y="98832"/>
                  <a:pt x="475853" y="96591"/>
                </a:cubicBezTo>
                <a:cubicBezTo>
                  <a:pt x="470441" y="94352"/>
                  <a:pt x="460530" y="93233"/>
                  <a:pt x="446109" y="93233"/>
                </a:cubicBezTo>
                <a:cubicBezTo>
                  <a:pt x="444741" y="93233"/>
                  <a:pt x="441761" y="93265"/>
                  <a:pt x="437159" y="93330"/>
                </a:cubicBezTo>
                <a:close/>
                <a:moveTo>
                  <a:pt x="577826" y="126705"/>
                </a:moveTo>
                <a:cubicBezTo>
                  <a:pt x="571983" y="131742"/>
                  <a:pt x="566357" y="135425"/>
                  <a:pt x="560949" y="137751"/>
                </a:cubicBezTo>
                <a:cubicBezTo>
                  <a:pt x="555541" y="140084"/>
                  <a:pt x="549760" y="141250"/>
                  <a:pt x="543607" y="141250"/>
                </a:cubicBezTo>
                <a:cubicBezTo>
                  <a:pt x="534471" y="141250"/>
                  <a:pt x="527109" y="138561"/>
                  <a:pt x="521514" y="133183"/>
                </a:cubicBezTo>
                <a:cubicBezTo>
                  <a:pt x="515920" y="127804"/>
                  <a:pt x="513123" y="120924"/>
                  <a:pt x="513123" y="112536"/>
                </a:cubicBezTo>
                <a:cubicBezTo>
                  <a:pt x="513123" y="107003"/>
                  <a:pt x="514383" y="102107"/>
                  <a:pt x="516899" y="97849"/>
                </a:cubicBezTo>
                <a:cubicBezTo>
                  <a:pt x="519416" y="93593"/>
                  <a:pt x="522756" y="90173"/>
                  <a:pt x="526918" y="87592"/>
                </a:cubicBezTo>
                <a:cubicBezTo>
                  <a:pt x="531083" y="85014"/>
                  <a:pt x="536182" y="83167"/>
                  <a:pt x="542208" y="82045"/>
                </a:cubicBezTo>
                <a:cubicBezTo>
                  <a:pt x="545998" y="81303"/>
                  <a:pt x="553195" y="80709"/>
                  <a:pt x="563792" y="80273"/>
                </a:cubicBezTo>
                <a:cubicBezTo>
                  <a:pt x="574392" y="79837"/>
                  <a:pt x="581990" y="78717"/>
                  <a:pt x="586588" y="76918"/>
                </a:cubicBezTo>
                <a:cubicBezTo>
                  <a:pt x="587895" y="72320"/>
                  <a:pt x="588546" y="68494"/>
                  <a:pt x="588546" y="65448"/>
                </a:cubicBezTo>
                <a:cubicBezTo>
                  <a:pt x="588546" y="61535"/>
                  <a:pt x="587117" y="58461"/>
                  <a:pt x="584255" y="56222"/>
                </a:cubicBezTo>
                <a:cubicBezTo>
                  <a:pt x="580342" y="53112"/>
                  <a:pt x="574622" y="51560"/>
                  <a:pt x="567101" y="51560"/>
                </a:cubicBezTo>
                <a:cubicBezTo>
                  <a:pt x="560017" y="51560"/>
                  <a:pt x="554220" y="53129"/>
                  <a:pt x="549713" y="56265"/>
                </a:cubicBezTo>
                <a:cubicBezTo>
                  <a:pt x="545210" y="59407"/>
                  <a:pt x="541931" y="63869"/>
                  <a:pt x="539882" y="69646"/>
                </a:cubicBezTo>
                <a:lnTo>
                  <a:pt x="522817" y="68156"/>
                </a:lnTo>
                <a:cubicBezTo>
                  <a:pt x="526300" y="58335"/>
                  <a:pt x="531814" y="50814"/>
                  <a:pt x="539367" y="45591"/>
                </a:cubicBezTo>
                <a:cubicBezTo>
                  <a:pt x="546919" y="40371"/>
                  <a:pt x="556442" y="37761"/>
                  <a:pt x="567941" y="37761"/>
                </a:cubicBezTo>
                <a:cubicBezTo>
                  <a:pt x="580187" y="37761"/>
                  <a:pt x="589882" y="40684"/>
                  <a:pt x="597032" y="46523"/>
                </a:cubicBezTo>
                <a:cubicBezTo>
                  <a:pt x="602504" y="50875"/>
                  <a:pt x="605236" y="56531"/>
                  <a:pt x="605236" y="63490"/>
                </a:cubicBezTo>
                <a:cubicBezTo>
                  <a:pt x="605236" y="68775"/>
                  <a:pt x="604458" y="74899"/>
                  <a:pt x="602904" y="81861"/>
                </a:cubicBezTo>
                <a:lnTo>
                  <a:pt x="597403" y="106475"/>
                </a:lnTo>
                <a:cubicBezTo>
                  <a:pt x="595663" y="114304"/>
                  <a:pt x="594792" y="120676"/>
                  <a:pt x="594792" y="125587"/>
                </a:cubicBezTo>
                <a:cubicBezTo>
                  <a:pt x="594792" y="128697"/>
                  <a:pt x="595476" y="133171"/>
                  <a:pt x="596844" y="139014"/>
                </a:cubicBezTo>
                <a:lnTo>
                  <a:pt x="579784" y="139014"/>
                </a:lnTo>
                <a:cubicBezTo>
                  <a:pt x="578852" y="135779"/>
                  <a:pt x="578201" y="131678"/>
                  <a:pt x="577826" y="126705"/>
                </a:cubicBezTo>
                <a:close/>
                <a:moveTo>
                  <a:pt x="584072" y="88852"/>
                </a:moveTo>
                <a:cubicBezTo>
                  <a:pt x="581710" y="89784"/>
                  <a:pt x="579176" y="90497"/>
                  <a:pt x="576472" y="90994"/>
                </a:cubicBezTo>
                <a:cubicBezTo>
                  <a:pt x="573772" y="91491"/>
                  <a:pt x="569251" y="92023"/>
                  <a:pt x="562908" y="92582"/>
                </a:cubicBezTo>
                <a:cubicBezTo>
                  <a:pt x="553086" y="93453"/>
                  <a:pt x="546156" y="94554"/>
                  <a:pt x="542117" y="95894"/>
                </a:cubicBezTo>
                <a:cubicBezTo>
                  <a:pt x="538075" y="97229"/>
                  <a:pt x="535032" y="99360"/>
                  <a:pt x="532981" y="102276"/>
                </a:cubicBezTo>
                <a:cubicBezTo>
                  <a:pt x="530929" y="105199"/>
                  <a:pt x="529903" y="108429"/>
                  <a:pt x="529903" y="111971"/>
                </a:cubicBezTo>
                <a:cubicBezTo>
                  <a:pt x="529903" y="116698"/>
                  <a:pt x="531533" y="120586"/>
                  <a:pt x="534798" y="123631"/>
                </a:cubicBezTo>
                <a:cubicBezTo>
                  <a:pt x="538060" y="126678"/>
                  <a:pt x="542708" y="128200"/>
                  <a:pt x="548734" y="128200"/>
                </a:cubicBezTo>
                <a:cubicBezTo>
                  <a:pt x="554329" y="128200"/>
                  <a:pt x="559707" y="126723"/>
                  <a:pt x="564866" y="123768"/>
                </a:cubicBezTo>
                <a:cubicBezTo>
                  <a:pt x="570025" y="120817"/>
                  <a:pt x="574096" y="116698"/>
                  <a:pt x="577077" y="111413"/>
                </a:cubicBezTo>
                <a:cubicBezTo>
                  <a:pt x="580061" y="106132"/>
                  <a:pt x="582394" y="98612"/>
                  <a:pt x="584072" y="88852"/>
                </a:cubicBezTo>
                <a:close/>
                <a:moveTo>
                  <a:pt x="637866" y="39996"/>
                </a:moveTo>
                <a:lnTo>
                  <a:pt x="654556" y="39996"/>
                </a:lnTo>
                <a:lnTo>
                  <a:pt x="641316" y="101442"/>
                </a:lnTo>
                <a:cubicBezTo>
                  <a:pt x="639947" y="107778"/>
                  <a:pt x="639267" y="112658"/>
                  <a:pt x="639267" y="116078"/>
                </a:cubicBezTo>
                <a:cubicBezTo>
                  <a:pt x="639267" y="119804"/>
                  <a:pt x="640398" y="122620"/>
                  <a:pt x="642669" y="124514"/>
                </a:cubicBezTo>
                <a:cubicBezTo>
                  <a:pt x="644940" y="126411"/>
                  <a:pt x="648339" y="127357"/>
                  <a:pt x="652878" y="127357"/>
                </a:cubicBezTo>
                <a:cubicBezTo>
                  <a:pt x="658038" y="127357"/>
                  <a:pt x="663211" y="125928"/>
                  <a:pt x="668401" y="123066"/>
                </a:cubicBezTo>
                <a:cubicBezTo>
                  <a:pt x="673593" y="120212"/>
                  <a:pt x="677816" y="116449"/>
                  <a:pt x="681081" y="111787"/>
                </a:cubicBezTo>
                <a:cubicBezTo>
                  <a:pt x="684346" y="107126"/>
                  <a:pt x="687500" y="97834"/>
                  <a:pt x="690545" y="83913"/>
                </a:cubicBezTo>
                <a:lnTo>
                  <a:pt x="700053" y="39996"/>
                </a:lnTo>
                <a:lnTo>
                  <a:pt x="717023" y="39996"/>
                </a:lnTo>
                <a:lnTo>
                  <a:pt x="701828" y="110297"/>
                </a:lnTo>
                <a:cubicBezTo>
                  <a:pt x="700273" y="117444"/>
                  <a:pt x="699495" y="121392"/>
                  <a:pt x="699495" y="122138"/>
                </a:cubicBezTo>
                <a:cubicBezTo>
                  <a:pt x="699495" y="125557"/>
                  <a:pt x="701576" y="127267"/>
                  <a:pt x="705744" y="127267"/>
                </a:cubicBezTo>
                <a:lnTo>
                  <a:pt x="717023" y="127267"/>
                </a:lnTo>
                <a:lnTo>
                  <a:pt x="707981" y="167822"/>
                </a:lnTo>
                <a:lnTo>
                  <a:pt x="693900" y="167822"/>
                </a:lnTo>
                <a:lnTo>
                  <a:pt x="700053" y="140786"/>
                </a:lnTo>
                <a:cubicBezTo>
                  <a:pt x="695207" y="140786"/>
                  <a:pt x="691230" y="139540"/>
                  <a:pt x="688123" y="137056"/>
                </a:cubicBezTo>
                <a:cubicBezTo>
                  <a:pt x="685015" y="134568"/>
                  <a:pt x="683461" y="131054"/>
                  <a:pt x="683461" y="126519"/>
                </a:cubicBezTo>
                <a:cubicBezTo>
                  <a:pt x="683461" y="125525"/>
                  <a:pt x="683492" y="124222"/>
                  <a:pt x="683554" y="122606"/>
                </a:cubicBezTo>
                <a:lnTo>
                  <a:pt x="680663" y="125309"/>
                </a:lnTo>
                <a:cubicBezTo>
                  <a:pt x="669474" y="135936"/>
                  <a:pt x="658347" y="141250"/>
                  <a:pt x="647284" y="141250"/>
                </a:cubicBezTo>
                <a:cubicBezTo>
                  <a:pt x="640138" y="141250"/>
                  <a:pt x="634231" y="139166"/>
                  <a:pt x="629569" y="135004"/>
                </a:cubicBezTo>
                <a:cubicBezTo>
                  <a:pt x="624910" y="130838"/>
                  <a:pt x="622577" y="124996"/>
                  <a:pt x="622577" y="117475"/>
                </a:cubicBezTo>
                <a:cubicBezTo>
                  <a:pt x="622577" y="113930"/>
                  <a:pt x="623258" y="108933"/>
                  <a:pt x="624629" y="102468"/>
                </a:cubicBezTo>
                <a:close/>
                <a:moveTo>
                  <a:pt x="794034" y="121111"/>
                </a:moveTo>
                <a:cubicBezTo>
                  <a:pt x="782162" y="134536"/>
                  <a:pt x="770011" y="141250"/>
                  <a:pt x="757577" y="141250"/>
                </a:cubicBezTo>
                <a:cubicBezTo>
                  <a:pt x="749935" y="141250"/>
                  <a:pt x="743768" y="139058"/>
                  <a:pt x="739073" y="134676"/>
                </a:cubicBezTo>
                <a:cubicBezTo>
                  <a:pt x="734383" y="130292"/>
                  <a:pt x="732036" y="124935"/>
                  <a:pt x="732036" y="118596"/>
                </a:cubicBezTo>
                <a:cubicBezTo>
                  <a:pt x="732036" y="114430"/>
                  <a:pt x="733090" y="107280"/>
                  <a:pt x="735203" y="97150"/>
                </a:cubicBezTo>
                <a:lnTo>
                  <a:pt x="747141" y="39996"/>
                </a:lnTo>
                <a:lnTo>
                  <a:pt x="764014" y="39996"/>
                </a:lnTo>
                <a:lnTo>
                  <a:pt x="750773" y="103302"/>
                </a:lnTo>
                <a:cubicBezTo>
                  <a:pt x="749653" y="108586"/>
                  <a:pt x="749092" y="112691"/>
                  <a:pt x="749092" y="115611"/>
                </a:cubicBezTo>
                <a:cubicBezTo>
                  <a:pt x="749092" y="119341"/>
                  <a:pt x="750226" y="122245"/>
                  <a:pt x="752498" y="124330"/>
                </a:cubicBezTo>
                <a:cubicBezTo>
                  <a:pt x="754769" y="126411"/>
                  <a:pt x="758106" y="127451"/>
                  <a:pt x="762520" y="127451"/>
                </a:cubicBezTo>
                <a:cubicBezTo>
                  <a:pt x="767244" y="127451"/>
                  <a:pt x="771862" y="126303"/>
                  <a:pt x="776369" y="124002"/>
                </a:cubicBezTo>
                <a:cubicBezTo>
                  <a:pt x="780876" y="121698"/>
                  <a:pt x="784757" y="118592"/>
                  <a:pt x="788022" y="114675"/>
                </a:cubicBezTo>
                <a:cubicBezTo>
                  <a:pt x="791284" y="110762"/>
                  <a:pt x="793941" y="106132"/>
                  <a:pt x="795993" y="100786"/>
                </a:cubicBezTo>
                <a:cubicBezTo>
                  <a:pt x="797361" y="97366"/>
                  <a:pt x="798944" y="91372"/>
                  <a:pt x="800749" y="82793"/>
                </a:cubicBezTo>
                <a:lnTo>
                  <a:pt x="809695" y="39996"/>
                </a:lnTo>
                <a:lnTo>
                  <a:pt x="826575" y="39996"/>
                </a:lnTo>
                <a:lnTo>
                  <a:pt x="805875" y="139014"/>
                </a:lnTo>
                <a:lnTo>
                  <a:pt x="790304" y="139014"/>
                </a:lnTo>
                <a:close/>
                <a:moveTo>
                  <a:pt x="835615" y="101442"/>
                </a:moveTo>
                <a:cubicBezTo>
                  <a:pt x="835615" y="82106"/>
                  <a:pt x="841299" y="66104"/>
                  <a:pt x="852678" y="53424"/>
                </a:cubicBezTo>
                <a:cubicBezTo>
                  <a:pt x="862063" y="42981"/>
                  <a:pt x="874368" y="37761"/>
                  <a:pt x="889597" y="37761"/>
                </a:cubicBezTo>
                <a:cubicBezTo>
                  <a:pt x="901534" y="37761"/>
                  <a:pt x="911150" y="41490"/>
                  <a:pt x="918458" y="48950"/>
                </a:cubicBezTo>
                <a:cubicBezTo>
                  <a:pt x="925759" y="56409"/>
                  <a:pt x="929409" y="66479"/>
                  <a:pt x="929409" y="79157"/>
                </a:cubicBezTo>
                <a:cubicBezTo>
                  <a:pt x="929409" y="90530"/>
                  <a:pt x="927112" y="101114"/>
                  <a:pt x="922512" y="110902"/>
                </a:cubicBezTo>
                <a:cubicBezTo>
                  <a:pt x="917914" y="120691"/>
                  <a:pt x="911372" y="128196"/>
                  <a:pt x="902888" y="133416"/>
                </a:cubicBezTo>
                <a:cubicBezTo>
                  <a:pt x="894403" y="138640"/>
                  <a:pt x="885463" y="141250"/>
                  <a:pt x="876082" y="141250"/>
                </a:cubicBezTo>
                <a:cubicBezTo>
                  <a:pt x="868374" y="141250"/>
                  <a:pt x="861365" y="139601"/>
                  <a:pt x="855054" y="136307"/>
                </a:cubicBezTo>
                <a:cubicBezTo>
                  <a:pt x="848744" y="133014"/>
                  <a:pt x="843930" y="128355"/>
                  <a:pt x="840604" y="122324"/>
                </a:cubicBezTo>
                <a:cubicBezTo>
                  <a:pt x="837274" y="116294"/>
                  <a:pt x="835615" y="109332"/>
                  <a:pt x="835615" y="101442"/>
                </a:cubicBezTo>
                <a:close/>
                <a:moveTo>
                  <a:pt x="852491" y="99760"/>
                </a:moveTo>
                <a:cubicBezTo>
                  <a:pt x="852491" y="109084"/>
                  <a:pt x="854727" y="116155"/>
                  <a:pt x="859206" y="120972"/>
                </a:cubicBezTo>
                <a:cubicBezTo>
                  <a:pt x="863680" y="125787"/>
                  <a:pt x="869365" y="128200"/>
                  <a:pt x="876266" y="128200"/>
                </a:cubicBezTo>
                <a:cubicBezTo>
                  <a:pt x="879869" y="128200"/>
                  <a:pt x="883448" y="127465"/>
                  <a:pt x="886990" y="126003"/>
                </a:cubicBezTo>
                <a:cubicBezTo>
                  <a:pt x="890533" y="124546"/>
                  <a:pt x="893826" y="122324"/>
                  <a:pt x="896872" y="119341"/>
                </a:cubicBezTo>
                <a:cubicBezTo>
                  <a:pt x="899918" y="116356"/>
                  <a:pt x="902513" y="112950"/>
                  <a:pt x="904655" y="109127"/>
                </a:cubicBezTo>
                <a:cubicBezTo>
                  <a:pt x="906798" y="105308"/>
                  <a:pt x="908521" y="101189"/>
                  <a:pt x="909828" y="96776"/>
                </a:cubicBezTo>
                <a:cubicBezTo>
                  <a:pt x="911759" y="90624"/>
                  <a:pt x="912720" y="84716"/>
                  <a:pt x="912720" y="79060"/>
                </a:cubicBezTo>
                <a:cubicBezTo>
                  <a:pt x="912720" y="70114"/>
                  <a:pt x="910470" y="63166"/>
                  <a:pt x="905962" y="58224"/>
                </a:cubicBezTo>
                <a:cubicBezTo>
                  <a:pt x="901455" y="53284"/>
                  <a:pt x="895782" y="50810"/>
                  <a:pt x="888945" y="50810"/>
                </a:cubicBezTo>
                <a:cubicBezTo>
                  <a:pt x="883660" y="50810"/>
                  <a:pt x="878846" y="52068"/>
                  <a:pt x="874498" y="54587"/>
                </a:cubicBezTo>
                <a:cubicBezTo>
                  <a:pt x="870146" y="57103"/>
                  <a:pt x="866215" y="60790"/>
                  <a:pt x="862705" y="65635"/>
                </a:cubicBezTo>
                <a:cubicBezTo>
                  <a:pt x="859191" y="70485"/>
                  <a:pt x="856610" y="76123"/>
                  <a:pt x="854964" y="82559"/>
                </a:cubicBezTo>
                <a:cubicBezTo>
                  <a:pt x="853316" y="88992"/>
                  <a:pt x="852491" y="94723"/>
                  <a:pt x="852491" y="99760"/>
                </a:cubicBezTo>
                <a:close/>
                <a:moveTo>
                  <a:pt x="959527" y="39996"/>
                </a:moveTo>
                <a:lnTo>
                  <a:pt x="976213" y="39996"/>
                </a:lnTo>
                <a:lnTo>
                  <a:pt x="967263" y="81303"/>
                </a:lnTo>
                <a:lnTo>
                  <a:pt x="1013228" y="81303"/>
                </a:lnTo>
                <a:lnTo>
                  <a:pt x="1021991" y="39996"/>
                </a:lnTo>
                <a:lnTo>
                  <a:pt x="1038493" y="39996"/>
                </a:lnTo>
                <a:lnTo>
                  <a:pt x="1017609" y="139014"/>
                </a:lnTo>
                <a:lnTo>
                  <a:pt x="1000826" y="139014"/>
                </a:lnTo>
                <a:lnTo>
                  <a:pt x="1010337" y="94723"/>
                </a:lnTo>
                <a:lnTo>
                  <a:pt x="964556" y="94723"/>
                </a:lnTo>
                <a:lnTo>
                  <a:pt x="955048" y="139014"/>
                </a:lnTo>
                <a:lnTo>
                  <a:pt x="938362" y="139014"/>
                </a:lnTo>
                <a:close/>
                <a:moveTo>
                  <a:pt x="1063836" y="39996"/>
                </a:moveTo>
                <a:lnTo>
                  <a:pt x="1080526" y="39996"/>
                </a:lnTo>
                <a:lnTo>
                  <a:pt x="1071573" y="81303"/>
                </a:lnTo>
                <a:lnTo>
                  <a:pt x="1117538" y="81303"/>
                </a:lnTo>
                <a:lnTo>
                  <a:pt x="1126299" y="39996"/>
                </a:lnTo>
                <a:lnTo>
                  <a:pt x="1142806" y="39996"/>
                </a:lnTo>
                <a:lnTo>
                  <a:pt x="1121922" y="139014"/>
                </a:lnTo>
                <a:lnTo>
                  <a:pt x="1105136" y="139014"/>
                </a:lnTo>
                <a:lnTo>
                  <a:pt x="1114647" y="94723"/>
                </a:lnTo>
                <a:lnTo>
                  <a:pt x="1068869" y="94723"/>
                </a:lnTo>
                <a:lnTo>
                  <a:pt x="1059362" y="139014"/>
                </a:lnTo>
                <a:lnTo>
                  <a:pt x="1042673" y="139014"/>
                </a:lnTo>
                <a:close/>
                <a:moveTo>
                  <a:pt x="1266715" y="39996"/>
                </a:moveTo>
                <a:lnTo>
                  <a:pt x="1283775" y="39996"/>
                </a:lnTo>
                <a:lnTo>
                  <a:pt x="1262330" y="139014"/>
                </a:lnTo>
                <a:lnTo>
                  <a:pt x="1245364" y="139014"/>
                </a:lnTo>
                <a:close/>
                <a:moveTo>
                  <a:pt x="1169097" y="39996"/>
                </a:moveTo>
                <a:lnTo>
                  <a:pt x="1185971" y="39996"/>
                </a:lnTo>
                <a:lnTo>
                  <a:pt x="1177488" y="78319"/>
                </a:lnTo>
                <a:lnTo>
                  <a:pt x="1195482" y="78319"/>
                </a:lnTo>
                <a:cubicBezTo>
                  <a:pt x="1206983" y="78319"/>
                  <a:pt x="1215184" y="79157"/>
                  <a:pt x="1220098" y="80835"/>
                </a:cubicBezTo>
                <a:cubicBezTo>
                  <a:pt x="1225005" y="82512"/>
                  <a:pt x="1228861" y="85573"/>
                  <a:pt x="1231658" y="90018"/>
                </a:cubicBezTo>
                <a:cubicBezTo>
                  <a:pt x="1234455" y="94464"/>
                  <a:pt x="1235851" y="99418"/>
                  <a:pt x="1235851" y="104886"/>
                </a:cubicBezTo>
                <a:cubicBezTo>
                  <a:pt x="1235851" y="111475"/>
                  <a:pt x="1233940" y="117785"/>
                  <a:pt x="1230121" y="123815"/>
                </a:cubicBezTo>
                <a:cubicBezTo>
                  <a:pt x="1226297" y="129845"/>
                  <a:pt x="1221589" y="133885"/>
                  <a:pt x="1215995" y="135936"/>
                </a:cubicBezTo>
                <a:cubicBezTo>
                  <a:pt x="1210400" y="137989"/>
                  <a:pt x="1201694" y="139014"/>
                  <a:pt x="1189887" y="139014"/>
                </a:cubicBezTo>
                <a:lnTo>
                  <a:pt x="1147749" y="139014"/>
                </a:lnTo>
                <a:close/>
                <a:moveTo>
                  <a:pt x="1167232" y="125587"/>
                </a:moveTo>
                <a:lnTo>
                  <a:pt x="1188771" y="125587"/>
                </a:lnTo>
                <a:cubicBezTo>
                  <a:pt x="1197224" y="125587"/>
                  <a:pt x="1203174" y="125024"/>
                  <a:pt x="1206623" y="123909"/>
                </a:cubicBezTo>
                <a:cubicBezTo>
                  <a:pt x="1210073" y="122789"/>
                  <a:pt x="1212977" y="120756"/>
                  <a:pt x="1215339" y="117803"/>
                </a:cubicBezTo>
                <a:cubicBezTo>
                  <a:pt x="1217704" y="114848"/>
                  <a:pt x="1218881" y="111259"/>
                  <a:pt x="1218881" y="107036"/>
                </a:cubicBezTo>
                <a:cubicBezTo>
                  <a:pt x="1218881" y="103306"/>
                  <a:pt x="1217841" y="100135"/>
                  <a:pt x="1215760" y="97525"/>
                </a:cubicBezTo>
                <a:cubicBezTo>
                  <a:pt x="1213679" y="94914"/>
                  <a:pt x="1211285" y="93308"/>
                  <a:pt x="1208582" y="92722"/>
                </a:cubicBezTo>
                <a:cubicBezTo>
                  <a:pt x="1205878" y="92131"/>
                  <a:pt x="1200921" y="91837"/>
                  <a:pt x="1193714" y="91837"/>
                </a:cubicBezTo>
                <a:lnTo>
                  <a:pt x="1174508" y="91837"/>
                </a:lnTo>
                <a:close/>
                <a:moveTo>
                  <a:pt x="1309507" y="39996"/>
                </a:moveTo>
                <a:lnTo>
                  <a:pt x="1334585" y="39996"/>
                </a:lnTo>
                <a:lnTo>
                  <a:pt x="1343913" y="118966"/>
                </a:lnTo>
                <a:lnTo>
                  <a:pt x="1389878" y="39996"/>
                </a:lnTo>
                <a:lnTo>
                  <a:pt x="1414490" y="39996"/>
                </a:lnTo>
                <a:lnTo>
                  <a:pt x="1393326" y="139014"/>
                </a:lnTo>
                <a:lnTo>
                  <a:pt x="1376637" y="139014"/>
                </a:lnTo>
                <a:lnTo>
                  <a:pt x="1393885" y="59203"/>
                </a:lnTo>
                <a:lnTo>
                  <a:pt x="1347455" y="139014"/>
                </a:lnTo>
                <a:lnTo>
                  <a:pt x="1332443" y="139014"/>
                </a:lnTo>
                <a:lnTo>
                  <a:pt x="1322655" y="56128"/>
                </a:lnTo>
                <a:lnTo>
                  <a:pt x="1304939" y="139014"/>
                </a:lnTo>
                <a:lnTo>
                  <a:pt x="1288250" y="139014"/>
                </a:lnTo>
                <a:close/>
                <a:moveTo>
                  <a:pt x="1538921" y="121111"/>
                </a:moveTo>
                <a:cubicBezTo>
                  <a:pt x="1527052" y="134536"/>
                  <a:pt x="1514902" y="141250"/>
                  <a:pt x="1502468" y="141250"/>
                </a:cubicBezTo>
                <a:cubicBezTo>
                  <a:pt x="1494825" y="141250"/>
                  <a:pt x="1488654" y="139058"/>
                  <a:pt x="1483963" y="134676"/>
                </a:cubicBezTo>
                <a:cubicBezTo>
                  <a:pt x="1479274" y="130292"/>
                  <a:pt x="1476927" y="124935"/>
                  <a:pt x="1476927" y="118596"/>
                </a:cubicBezTo>
                <a:cubicBezTo>
                  <a:pt x="1476927" y="114430"/>
                  <a:pt x="1477981" y="107280"/>
                  <a:pt x="1480094" y="97150"/>
                </a:cubicBezTo>
                <a:lnTo>
                  <a:pt x="1492028" y="39996"/>
                </a:lnTo>
                <a:lnTo>
                  <a:pt x="1508905" y="39996"/>
                </a:lnTo>
                <a:lnTo>
                  <a:pt x="1495664" y="103302"/>
                </a:lnTo>
                <a:cubicBezTo>
                  <a:pt x="1494544" y="108586"/>
                  <a:pt x="1493982" y="112691"/>
                  <a:pt x="1493982" y="115611"/>
                </a:cubicBezTo>
                <a:cubicBezTo>
                  <a:pt x="1493982" y="119341"/>
                  <a:pt x="1495117" y="122245"/>
                  <a:pt x="1497389" y="124330"/>
                </a:cubicBezTo>
                <a:cubicBezTo>
                  <a:pt x="1499659" y="126411"/>
                  <a:pt x="1502997" y="127451"/>
                  <a:pt x="1507410" y="127451"/>
                </a:cubicBezTo>
                <a:cubicBezTo>
                  <a:pt x="1512133" y="127451"/>
                  <a:pt x="1516752" y="126303"/>
                  <a:pt x="1521259" y="124002"/>
                </a:cubicBezTo>
                <a:cubicBezTo>
                  <a:pt x="1525767" y="121698"/>
                  <a:pt x="1529648" y="118592"/>
                  <a:pt x="1532913" y="114675"/>
                </a:cubicBezTo>
                <a:cubicBezTo>
                  <a:pt x="1536174" y="110762"/>
                  <a:pt x="1538831" y="106132"/>
                  <a:pt x="1540880" y="100786"/>
                </a:cubicBezTo>
                <a:cubicBezTo>
                  <a:pt x="1542251" y="97366"/>
                  <a:pt x="1543835" y="91372"/>
                  <a:pt x="1545639" y="82793"/>
                </a:cubicBezTo>
                <a:lnTo>
                  <a:pt x="1554585" y="39996"/>
                </a:lnTo>
                <a:lnTo>
                  <a:pt x="1571465" y="39996"/>
                </a:lnTo>
                <a:lnTo>
                  <a:pt x="1550765" y="139014"/>
                </a:lnTo>
                <a:lnTo>
                  <a:pt x="1535195" y="139014"/>
                </a:lnTo>
                <a:close/>
                <a:moveTo>
                  <a:pt x="1657146" y="64613"/>
                </a:moveTo>
                <a:lnTo>
                  <a:pt x="1641762" y="63490"/>
                </a:lnTo>
                <a:cubicBezTo>
                  <a:pt x="1648659" y="46340"/>
                  <a:pt x="1661369" y="37761"/>
                  <a:pt x="1679894" y="37761"/>
                </a:cubicBezTo>
                <a:cubicBezTo>
                  <a:pt x="1691703" y="37761"/>
                  <a:pt x="1700670" y="40371"/>
                  <a:pt x="1706792" y="45591"/>
                </a:cubicBezTo>
                <a:cubicBezTo>
                  <a:pt x="1712917" y="50814"/>
                  <a:pt x="1715977" y="57244"/>
                  <a:pt x="1715977" y="64891"/>
                </a:cubicBezTo>
                <a:cubicBezTo>
                  <a:pt x="1715977" y="70052"/>
                  <a:pt x="1714547" y="74542"/>
                  <a:pt x="1711688" y="78366"/>
                </a:cubicBezTo>
                <a:cubicBezTo>
                  <a:pt x="1708831" y="82185"/>
                  <a:pt x="1705097" y="85169"/>
                  <a:pt x="1700500" y="87311"/>
                </a:cubicBezTo>
                <a:cubicBezTo>
                  <a:pt x="1695900" y="89460"/>
                  <a:pt x="1688563" y="91772"/>
                  <a:pt x="1678493" y="94260"/>
                </a:cubicBezTo>
                <a:cubicBezTo>
                  <a:pt x="1666502" y="97117"/>
                  <a:pt x="1658481" y="99919"/>
                  <a:pt x="1654442" y="102651"/>
                </a:cubicBezTo>
                <a:cubicBezTo>
                  <a:pt x="1650402" y="105384"/>
                  <a:pt x="1648379" y="108957"/>
                  <a:pt x="1648379" y="113372"/>
                </a:cubicBezTo>
                <a:cubicBezTo>
                  <a:pt x="1648379" y="117911"/>
                  <a:pt x="1650684" y="121519"/>
                  <a:pt x="1655280" y="124190"/>
                </a:cubicBezTo>
                <a:cubicBezTo>
                  <a:pt x="1659881" y="126861"/>
                  <a:pt x="1665346" y="128200"/>
                  <a:pt x="1671690" y="128200"/>
                </a:cubicBezTo>
                <a:cubicBezTo>
                  <a:pt x="1679580" y="128200"/>
                  <a:pt x="1685409" y="126659"/>
                  <a:pt x="1689171" y="123581"/>
                </a:cubicBezTo>
                <a:cubicBezTo>
                  <a:pt x="1692929" y="120503"/>
                  <a:pt x="1696181" y="115391"/>
                  <a:pt x="1698912" y="108245"/>
                </a:cubicBezTo>
                <a:lnTo>
                  <a:pt x="1713180" y="109361"/>
                </a:lnTo>
                <a:cubicBezTo>
                  <a:pt x="1707210" y="130620"/>
                  <a:pt x="1692976" y="141250"/>
                  <a:pt x="1670479" y="141250"/>
                </a:cubicBezTo>
                <a:cubicBezTo>
                  <a:pt x="1657365" y="141250"/>
                  <a:pt x="1647591" y="138640"/>
                  <a:pt x="1641158" y="133416"/>
                </a:cubicBezTo>
                <a:cubicBezTo>
                  <a:pt x="1634722" y="128196"/>
                  <a:pt x="1631503" y="121827"/>
                  <a:pt x="1631503" y="114304"/>
                </a:cubicBezTo>
                <a:cubicBezTo>
                  <a:pt x="1631503" y="108957"/>
                  <a:pt x="1633026" y="104051"/>
                  <a:pt x="1636071" y="99576"/>
                </a:cubicBezTo>
                <a:cubicBezTo>
                  <a:pt x="1639117" y="95098"/>
                  <a:pt x="1642912" y="91713"/>
                  <a:pt x="1647446" y="89413"/>
                </a:cubicBezTo>
                <a:cubicBezTo>
                  <a:pt x="1651987" y="87109"/>
                  <a:pt x="1659539" y="84751"/>
                  <a:pt x="1670105" y="82326"/>
                </a:cubicBezTo>
                <a:cubicBezTo>
                  <a:pt x="1683839" y="79218"/>
                  <a:pt x="1692141" y="76173"/>
                  <a:pt x="1694995" y="73192"/>
                </a:cubicBezTo>
                <a:cubicBezTo>
                  <a:pt x="1697794" y="70207"/>
                  <a:pt x="1699193" y="67252"/>
                  <a:pt x="1699193" y="64332"/>
                </a:cubicBezTo>
                <a:cubicBezTo>
                  <a:pt x="1699193" y="60851"/>
                  <a:pt x="1697544" y="57805"/>
                  <a:pt x="1694254" y="55196"/>
                </a:cubicBezTo>
                <a:cubicBezTo>
                  <a:pt x="1690957" y="52586"/>
                  <a:pt x="1686014" y="51279"/>
                  <a:pt x="1679425" y="51279"/>
                </a:cubicBezTo>
                <a:cubicBezTo>
                  <a:pt x="1673212" y="51279"/>
                  <a:pt x="1668658" y="52258"/>
                  <a:pt x="1665772" y="54216"/>
                </a:cubicBezTo>
                <a:cubicBezTo>
                  <a:pt x="1662880" y="56175"/>
                  <a:pt x="1660003" y="59638"/>
                  <a:pt x="1657146" y="64613"/>
                </a:cubicBezTo>
                <a:close/>
                <a:moveTo>
                  <a:pt x="1751473" y="39996"/>
                </a:moveTo>
                <a:lnTo>
                  <a:pt x="1826057" y="39996"/>
                </a:lnTo>
                <a:lnTo>
                  <a:pt x="1804986" y="139014"/>
                </a:lnTo>
                <a:lnTo>
                  <a:pt x="1788204" y="139014"/>
                </a:lnTo>
                <a:lnTo>
                  <a:pt x="1806664" y="54076"/>
                </a:lnTo>
                <a:lnTo>
                  <a:pt x="1765084" y="54076"/>
                </a:lnTo>
                <a:lnTo>
                  <a:pt x="1752308" y="113094"/>
                </a:lnTo>
                <a:cubicBezTo>
                  <a:pt x="1750134" y="123225"/>
                  <a:pt x="1747210" y="130295"/>
                  <a:pt x="1743545" y="134305"/>
                </a:cubicBezTo>
                <a:cubicBezTo>
                  <a:pt x="1739877" y="138316"/>
                  <a:pt x="1734812" y="140321"/>
                  <a:pt x="1728346" y="140321"/>
                </a:cubicBezTo>
                <a:cubicBezTo>
                  <a:pt x="1724621" y="140321"/>
                  <a:pt x="1719678" y="139886"/>
                  <a:pt x="1713524" y="139014"/>
                </a:cubicBezTo>
                <a:lnTo>
                  <a:pt x="1716603" y="125024"/>
                </a:lnTo>
                <a:cubicBezTo>
                  <a:pt x="1719213" y="125216"/>
                  <a:pt x="1721571" y="125309"/>
                  <a:pt x="1723687" y="125309"/>
                </a:cubicBezTo>
                <a:cubicBezTo>
                  <a:pt x="1727975" y="125309"/>
                  <a:pt x="1730783" y="124237"/>
                  <a:pt x="1732123" y="122087"/>
                </a:cubicBezTo>
                <a:cubicBezTo>
                  <a:pt x="1733459" y="119945"/>
                  <a:pt x="1735374" y="113404"/>
                  <a:pt x="1737857" y="102468"/>
                </a:cubicBezTo>
                <a:close/>
                <a:moveTo>
                  <a:pt x="1834259" y="101442"/>
                </a:moveTo>
                <a:cubicBezTo>
                  <a:pt x="1834259" y="82106"/>
                  <a:pt x="1839945" y="66104"/>
                  <a:pt x="1851322" y="53424"/>
                </a:cubicBezTo>
                <a:cubicBezTo>
                  <a:pt x="1860712" y="42981"/>
                  <a:pt x="1873016" y="37761"/>
                  <a:pt x="1888244" y="37761"/>
                </a:cubicBezTo>
                <a:cubicBezTo>
                  <a:pt x="1900178" y="37761"/>
                  <a:pt x="1909797" y="41490"/>
                  <a:pt x="1917102" y="48950"/>
                </a:cubicBezTo>
                <a:cubicBezTo>
                  <a:pt x="1924402" y="56409"/>
                  <a:pt x="1928056" y="66479"/>
                  <a:pt x="1928056" y="79157"/>
                </a:cubicBezTo>
                <a:cubicBezTo>
                  <a:pt x="1928056" y="90530"/>
                  <a:pt x="1925756" y="101114"/>
                  <a:pt x="1921158" y="110902"/>
                </a:cubicBezTo>
                <a:cubicBezTo>
                  <a:pt x="1916557" y="120691"/>
                  <a:pt x="1910016" y="128196"/>
                  <a:pt x="1901532" y="133416"/>
                </a:cubicBezTo>
                <a:cubicBezTo>
                  <a:pt x="1893045" y="138640"/>
                  <a:pt x="1884111" y="141250"/>
                  <a:pt x="1874726" y="141250"/>
                </a:cubicBezTo>
                <a:cubicBezTo>
                  <a:pt x="1867022" y="141250"/>
                  <a:pt x="1860013" y="139601"/>
                  <a:pt x="1853702" y="136307"/>
                </a:cubicBezTo>
                <a:cubicBezTo>
                  <a:pt x="1847391" y="133014"/>
                  <a:pt x="1842575" y="128355"/>
                  <a:pt x="1839247" y="122324"/>
                </a:cubicBezTo>
                <a:cubicBezTo>
                  <a:pt x="1835921" y="116294"/>
                  <a:pt x="1834259" y="109332"/>
                  <a:pt x="1834259" y="101442"/>
                </a:cubicBezTo>
                <a:close/>
                <a:moveTo>
                  <a:pt x="1851139" y="99760"/>
                </a:moveTo>
                <a:cubicBezTo>
                  <a:pt x="1851139" y="109084"/>
                  <a:pt x="1853375" y="116155"/>
                  <a:pt x="1857849" y="120972"/>
                </a:cubicBezTo>
                <a:cubicBezTo>
                  <a:pt x="1862325" y="125787"/>
                  <a:pt x="1868011" y="128200"/>
                  <a:pt x="1874912" y="128200"/>
                </a:cubicBezTo>
                <a:cubicBezTo>
                  <a:pt x="1878517" y="128200"/>
                  <a:pt x="1882095" y="127465"/>
                  <a:pt x="1885638" y="126003"/>
                </a:cubicBezTo>
                <a:cubicBezTo>
                  <a:pt x="1889180" y="124546"/>
                  <a:pt x="1892470" y="122324"/>
                  <a:pt x="1895516" y="119341"/>
                </a:cubicBezTo>
                <a:cubicBezTo>
                  <a:pt x="1898561" y="116356"/>
                  <a:pt x="1901157" y="112950"/>
                  <a:pt x="1903302" y="109127"/>
                </a:cubicBezTo>
                <a:cubicBezTo>
                  <a:pt x="1905445" y="105308"/>
                  <a:pt x="1907169" y="101189"/>
                  <a:pt x="1908476" y="96776"/>
                </a:cubicBezTo>
                <a:cubicBezTo>
                  <a:pt x="1910402" y="90624"/>
                  <a:pt x="1911367" y="84716"/>
                  <a:pt x="1911367" y="79060"/>
                </a:cubicBezTo>
                <a:cubicBezTo>
                  <a:pt x="1911367" y="70114"/>
                  <a:pt x="1909113" y="63166"/>
                  <a:pt x="1904609" y="58224"/>
                </a:cubicBezTo>
                <a:cubicBezTo>
                  <a:pt x="1900101" y="53284"/>
                  <a:pt x="1894425" y="50810"/>
                  <a:pt x="1887592" y="50810"/>
                </a:cubicBezTo>
                <a:cubicBezTo>
                  <a:pt x="1882308" y="50810"/>
                  <a:pt x="1877490" y="52068"/>
                  <a:pt x="1873142" y="54587"/>
                </a:cubicBezTo>
                <a:cubicBezTo>
                  <a:pt x="1868790" y="57103"/>
                  <a:pt x="1864862" y="60790"/>
                  <a:pt x="1861348" y="65635"/>
                </a:cubicBezTo>
                <a:cubicBezTo>
                  <a:pt x="1857839" y="70485"/>
                  <a:pt x="1855253" y="76123"/>
                  <a:pt x="1853608" y="82559"/>
                </a:cubicBezTo>
                <a:cubicBezTo>
                  <a:pt x="1851963" y="88992"/>
                  <a:pt x="1851139" y="94723"/>
                  <a:pt x="1851139" y="99760"/>
                </a:cubicBezTo>
                <a:close/>
                <a:moveTo>
                  <a:pt x="2028280" y="0"/>
                </a:moveTo>
                <a:lnTo>
                  <a:pt x="2044876" y="0"/>
                </a:lnTo>
                <a:cubicBezTo>
                  <a:pt x="2043015" y="9450"/>
                  <a:pt x="2039501" y="15275"/>
                  <a:pt x="2034342" y="17478"/>
                </a:cubicBezTo>
                <a:cubicBezTo>
                  <a:pt x="2029184" y="19689"/>
                  <a:pt x="2023027" y="20790"/>
                  <a:pt x="2015881" y="20790"/>
                </a:cubicBezTo>
                <a:lnTo>
                  <a:pt x="1998727" y="20415"/>
                </a:lnTo>
                <a:cubicBezTo>
                  <a:pt x="1992636" y="20415"/>
                  <a:pt x="1987927" y="21367"/>
                  <a:pt x="1984601" y="23260"/>
                </a:cubicBezTo>
                <a:cubicBezTo>
                  <a:pt x="1981275" y="25158"/>
                  <a:pt x="1978557" y="27687"/>
                  <a:pt x="1976444" y="30856"/>
                </a:cubicBezTo>
                <a:cubicBezTo>
                  <a:pt x="1974327" y="34031"/>
                  <a:pt x="1970942" y="41177"/>
                  <a:pt x="1966281" y="52305"/>
                </a:cubicBezTo>
                <a:cubicBezTo>
                  <a:pt x="1972869" y="46213"/>
                  <a:pt x="1979040" y="42639"/>
                  <a:pt x="1984785" y="41584"/>
                </a:cubicBezTo>
                <a:cubicBezTo>
                  <a:pt x="1990535" y="40526"/>
                  <a:pt x="1994779" y="39996"/>
                  <a:pt x="1997511" y="39996"/>
                </a:cubicBezTo>
                <a:cubicBezTo>
                  <a:pt x="2006651" y="39996"/>
                  <a:pt x="2015230" y="43416"/>
                  <a:pt x="2023247" y="50253"/>
                </a:cubicBezTo>
                <a:cubicBezTo>
                  <a:pt x="2031265" y="57093"/>
                  <a:pt x="2035272" y="67378"/>
                  <a:pt x="2035272" y="81111"/>
                </a:cubicBezTo>
                <a:cubicBezTo>
                  <a:pt x="2035272" y="97150"/>
                  <a:pt x="2030361" y="111182"/>
                  <a:pt x="2020544" y="123207"/>
                </a:cubicBezTo>
                <a:cubicBezTo>
                  <a:pt x="2010723" y="135235"/>
                  <a:pt x="1997856" y="141250"/>
                  <a:pt x="1981945" y="141250"/>
                </a:cubicBezTo>
                <a:cubicBezTo>
                  <a:pt x="1969388" y="141250"/>
                  <a:pt x="1959614" y="137409"/>
                  <a:pt x="1952622" y="129733"/>
                </a:cubicBezTo>
                <a:cubicBezTo>
                  <a:pt x="1945631" y="122059"/>
                  <a:pt x="1942132" y="112069"/>
                  <a:pt x="1942132" y="99760"/>
                </a:cubicBezTo>
                <a:cubicBezTo>
                  <a:pt x="1942132" y="86209"/>
                  <a:pt x="1945492" y="69664"/>
                  <a:pt x="1952201" y="50112"/>
                </a:cubicBezTo>
                <a:cubicBezTo>
                  <a:pt x="1958916" y="30564"/>
                  <a:pt x="1966266" y="17994"/>
                  <a:pt x="1974254" y="12399"/>
                </a:cubicBezTo>
                <a:cubicBezTo>
                  <a:pt x="1982241" y="6805"/>
                  <a:pt x="1992385" y="4011"/>
                  <a:pt x="2004693" y="4011"/>
                </a:cubicBezTo>
                <a:lnTo>
                  <a:pt x="2019611" y="4288"/>
                </a:lnTo>
                <a:cubicBezTo>
                  <a:pt x="2024521" y="4288"/>
                  <a:pt x="2027413" y="2859"/>
                  <a:pt x="2028280" y="0"/>
                </a:cubicBezTo>
                <a:close/>
                <a:moveTo>
                  <a:pt x="2018491" y="80367"/>
                </a:moveTo>
                <a:cubicBezTo>
                  <a:pt x="2018491" y="72289"/>
                  <a:pt x="2016487" y="65762"/>
                  <a:pt x="2012477" y="60790"/>
                </a:cubicBezTo>
                <a:cubicBezTo>
                  <a:pt x="2008469" y="55814"/>
                  <a:pt x="2002860" y="53327"/>
                  <a:pt x="1995650" y="53327"/>
                </a:cubicBezTo>
                <a:cubicBezTo>
                  <a:pt x="1984648" y="53327"/>
                  <a:pt x="1975756" y="58162"/>
                  <a:pt x="1968984" y="67828"/>
                </a:cubicBezTo>
                <a:cubicBezTo>
                  <a:pt x="1962210" y="77495"/>
                  <a:pt x="1958821" y="88603"/>
                  <a:pt x="1958821" y="101161"/>
                </a:cubicBezTo>
                <a:cubicBezTo>
                  <a:pt x="1958821" y="108184"/>
                  <a:pt x="1960935" y="114336"/>
                  <a:pt x="1965165" y="119618"/>
                </a:cubicBezTo>
                <a:cubicBezTo>
                  <a:pt x="1969388" y="124902"/>
                  <a:pt x="1975104" y="127545"/>
                  <a:pt x="1982315" y="127545"/>
                </a:cubicBezTo>
                <a:cubicBezTo>
                  <a:pt x="1993129" y="127545"/>
                  <a:pt x="2001863" y="122339"/>
                  <a:pt x="2008517" y="111928"/>
                </a:cubicBezTo>
                <a:cubicBezTo>
                  <a:pt x="2015165" y="101513"/>
                  <a:pt x="2018491" y="90997"/>
                  <a:pt x="2018491" y="80367"/>
                </a:cubicBezTo>
                <a:close/>
                <a:moveTo>
                  <a:pt x="2111634" y="126705"/>
                </a:moveTo>
                <a:cubicBezTo>
                  <a:pt x="2105792" y="131742"/>
                  <a:pt x="2100165" y="135425"/>
                  <a:pt x="2094757" y="137751"/>
                </a:cubicBezTo>
                <a:cubicBezTo>
                  <a:pt x="2089351" y="140084"/>
                  <a:pt x="2083569" y="141250"/>
                  <a:pt x="2077417" y="141250"/>
                </a:cubicBezTo>
                <a:cubicBezTo>
                  <a:pt x="2068280" y="141250"/>
                  <a:pt x="2060918" y="138561"/>
                  <a:pt x="2055324" y="133183"/>
                </a:cubicBezTo>
                <a:cubicBezTo>
                  <a:pt x="2049730" y="127804"/>
                  <a:pt x="2046931" y="120924"/>
                  <a:pt x="2046931" y="112536"/>
                </a:cubicBezTo>
                <a:cubicBezTo>
                  <a:pt x="2046931" y="107003"/>
                  <a:pt x="2048192" y="102107"/>
                  <a:pt x="2050709" y="97849"/>
                </a:cubicBezTo>
                <a:cubicBezTo>
                  <a:pt x="2053225" y="93593"/>
                  <a:pt x="2056566" y="90173"/>
                  <a:pt x="2060727" y="87592"/>
                </a:cubicBezTo>
                <a:cubicBezTo>
                  <a:pt x="2064892" y="85014"/>
                  <a:pt x="2069990" y="83167"/>
                  <a:pt x="2076016" y="82045"/>
                </a:cubicBezTo>
                <a:cubicBezTo>
                  <a:pt x="2079807" y="81303"/>
                  <a:pt x="2087004" y="80709"/>
                  <a:pt x="2097602" y="80273"/>
                </a:cubicBezTo>
                <a:cubicBezTo>
                  <a:pt x="2108200" y="79837"/>
                  <a:pt x="2115800" y="78717"/>
                  <a:pt x="2120397" y="76918"/>
                </a:cubicBezTo>
                <a:cubicBezTo>
                  <a:pt x="2121704" y="72320"/>
                  <a:pt x="2122355" y="68494"/>
                  <a:pt x="2122355" y="65448"/>
                </a:cubicBezTo>
                <a:cubicBezTo>
                  <a:pt x="2122355" y="61535"/>
                  <a:pt x="2120925" y="58461"/>
                  <a:pt x="2118064" y="56222"/>
                </a:cubicBezTo>
                <a:cubicBezTo>
                  <a:pt x="2114151" y="53112"/>
                  <a:pt x="2108430" y="51560"/>
                  <a:pt x="2100910" y="51560"/>
                </a:cubicBezTo>
                <a:cubicBezTo>
                  <a:pt x="2093825" y="51560"/>
                  <a:pt x="2088029" y="53129"/>
                  <a:pt x="2083523" y="56265"/>
                </a:cubicBezTo>
                <a:cubicBezTo>
                  <a:pt x="2079018" y="59407"/>
                  <a:pt x="2075739" y="63869"/>
                  <a:pt x="2073690" y="69646"/>
                </a:cubicBezTo>
                <a:lnTo>
                  <a:pt x="2056627" y="68156"/>
                </a:lnTo>
                <a:cubicBezTo>
                  <a:pt x="2060108" y="58335"/>
                  <a:pt x="2065623" y="50814"/>
                  <a:pt x="2073176" y="45591"/>
                </a:cubicBezTo>
                <a:cubicBezTo>
                  <a:pt x="2080728" y="40371"/>
                  <a:pt x="2090250" y="37761"/>
                  <a:pt x="2101749" y="37761"/>
                </a:cubicBezTo>
                <a:cubicBezTo>
                  <a:pt x="2113996" y="37761"/>
                  <a:pt x="2123690" y="40684"/>
                  <a:pt x="2130840" y="46523"/>
                </a:cubicBezTo>
                <a:cubicBezTo>
                  <a:pt x="2136313" y="50875"/>
                  <a:pt x="2139045" y="56531"/>
                  <a:pt x="2139045" y="63490"/>
                </a:cubicBezTo>
                <a:cubicBezTo>
                  <a:pt x="2139045" y="68775"/>
                  <a:pt x="2138268" y="74899"/>
                  <a:pt x="2136712" y="81861"/>
                </a:cubicBezTo>
                <a:lnTo>
                  <a:pt x="2131211" y="106475"/>
                </a:lnTo>
                <a:cubicBezTo>
                  <a:pt x="2129473" y="114304"/>
                  <a:pt x="2128601" y="120676"/>
                  <a:pt x="2128601" y="125587"/>
                </a:cubicBezTo>
                <a:cubicBezTo>
                  <a:pt x="2128601" y="128697"/>
                  <a:pt x="2129286" y="133171"/>
                  <a:pt x="2130654" y="139014"/>
                </a:cubicBezTo>
                <a:lnTo>
                  <a:pt x="2113592" y="139014"/>
                </a:lnTo>
                <a:cubicBezTo>
                  <a:pt x="2112661" y="135779"/>
                  <a:pt x="2112009" y="131678"/>
                  <a:pt x="2111634" y="126705"/>
                </a:cubicBezTo>
                <a:close/>
                <a:moveTo>
                  <a:pt x="2117880" y="88852"/>
                </a:moveTo>
                <a:cubicBezTo>
                  <a:pt x="2115519" y="89784"/>
                  <a:pt x="2112985" y="90497"/>
                  <a:pt x="2110280" y="90994"/>
                </a:cubicBezTo>
                <a:cubicBezTo>
                  <a:pt x="2107580" y="91491"/>
                  <a:pt x="2103059" y="92023"/>
                  <a:pt x="2096716" y="92582"/>
                </a:cubicBezTo>
                <a:cubicBezTo>
                  <a:pt x="2086896" y="93453"/>
                  <a:pt x="2079966" y="94554"/>
                  <a:pt x="2075926" y="95894"/>
                </a:cubicBezTo>
                <a:cubicBezTo>
                  <a:pt x="2071883" y="97229"/>
                  <a:pt x="2068842" y="99360"/>
                  <a:pt x="2066789" y="102276"/>
                </a:cubicBezTo>
                <a:cubicBezTo>
                  <a:pt x="2064737" y="105199"/>
                  <a:pt x="2063711" y="108429"/>
                  <a:pt x="2063711" y="111971"/>
                </a:cubicBezTo>
                <a:cubicBezTo>
                  <a:pt x="2063711" y="116698"/>
                  <a:pt x="2065343" y="120586"/>
                  <a:pt x="2068608" y="123631"/>
                </a:cubicBezTo>
                <a:cubicBezTo>
                  <a:pt x="2071869" y="126678"/>
                  <a:pt x="2076516" y="128200"/>
                  <a:pt x="2082542" y="128200"/>
                </a:cubicBezTo>
                <a:cubicBezTo>
                  <a:pt x="2088138" y="128200"/>
                  <a:pt x="2093515" y="126723"/>
                  <a:pt x="2098675" y="123768"/>
                </a:cubicBezTo>
                <a:cubicBezTo>
                  <a:pt x="2103834" y="120817"/>
                  <a:pt x="2107906" y="116698"/>
                  <a:pt x="2110886" y="111413"/>
                </a:cubicBezTo>
                <a:cubicBezTo>
                  <a:pt x="2113871" y="106132"/>
                  <a:pt x="2116202" y="98612"/>
                  <a:pt x="2117880" y="88852"/>
                </a:cubicBezTo>
                <a:close/>
                <a:moveTo>
                  <a:pt x="2177424" y="39996"/>
                </a:moveTo>
                <a:lnTo>
                  <a:pt x="2252010" y="39996"/>
                </a:lnTo>
                <a:lnTo>
                  <a:pt x="2230938" y="139014"/>
                </a:lnTo>
                <a:lnTo>
                  <a:pt x="2214155" y="139014"/>
                </a:lnTo>
                <a:lnTo>
                  <a:pt x="2232616" y="54076"/>
                </a:lnTo>
                <a:lnTo>
                  <a:pt x="2191036" y="54076"/>
                </a:lnTo>
                <a:lnTo>
                  <a:pt x="2178260" y="113094"/>
                </a:lnTo>
                <a:cubicBezTo>
                  <a:pt x="2176085" y="123225"/>
                  <a:pt x="2173162" y="130295"/>
                  <a:pt x="2169498" y="134305"/>
                </a:cubicBezTo>
                <a:cubicBezTo>
                  <a:pt x="2165829" y="138316"/>
                  <a:pt x="2160764" y="140321"/>
                  <a:pt x="2154298" y="140321"/>
                </a:cubicBezTo>
                <a:cubicBezTo>
                  <a:pt x="2150572" y="140321"/>
                  <a:pt x="2145630" y="139886"/>
                  <a:pt x="2139477" y="139014"/>
                </a:cubicBezTo>
                <a:lnTo>
                  <a:pt x="2142555" y="125024"/>
                </a:lnTo>
                <a:cubicBezTo>
                  <a:pt x="2145165" y="125216"/>
                  <a:pt x="2147523" y="125309"/>
                  <a:pt x="2149640" y="125309"/>
                </a:cubicBezTo>
                <a:cubicBezTo>
                  <a:pt x="2153928" y="125309"/>
                  <a:pt x="2156735" y="124237"/>
                  <a:pt x="2158074" y="122087"/>
                </a:cubicBezTo>
                <a:cubicBezTo>
                  <a:pt x="2159410" y="119945"/>
                  <a:pt x="2161326" y="113404"/>
                  <a:pt x="2163809" y="102468"/>
                </a:cubicBezTo>
                <a:close/>
                <a:moveTo>
                  <a:pt x="2278113" y="39996"/>
                </a:moveTo>
                <a:lnTo>
                  <a:pt x="2294989" y="39996"/>
                </a:lnTo>
                <a:lnTo>
                  <a:pt x="2286508" y="78319"/>
                </a:lnTo>
                <a:lnTo>
                  <a:pt x="2304498" y="78319"/>
                </a:lnTo>
                <a:cubicBezTo>
                  <a:pt x="2315999" y="78319"/>
                  <a:pt x="2324204" y="79157"/>
                  <a:pt x="2329114" y="80835"/>
                </a:cubicBezTo>
                <a:cubicBezTo>
                  <a:pt x="2334021" y="82512"/>
                  <a:pt x="2337877" y="85573"/>
                  <a:pt x="2340674" y="90018"/>
                </a:cubicBezTo>
                <a:cubicBezTo>
                  <a:pt x="2343471" y="94464"/>
                  <a:pt x="2344871" y="99418"/>
                  <a:pt x="2344871" y="104886"/>
                </a:cubicBezTo>
                <a:cubicBezTo>
                  <a:pt x="2344871" y="111475"/>
                  <a:pt x="2342956" y="117785"/>
                  <a:pt x="2339137" y="123815"/>
                </a:cubicBezTo>
                <a:cubicBezTo>
                  <a:pt x="2335313" y="129845"/>
                  <a:pt x="2330605" y="133885"/>
                  <a:pt x="2325014" y="135936"/>
                </a:cubicBezTo>
                <a:cubicBezTo>
                  <a:pt x="2319419" y="137989"/>
                  <a:pt x="2310714" y="139014"/>
                  <a:pt x="2298907" y="139014"/>
                </a:cubicBezTo>
                <a:lnTo>
                  <a:pt x="2256765" y="139014"/>
                </a:lnTo>
                <a:close/>
                <a:moveTo>
                  <a:pt x="2276247" y="125587"/>
                </a:moveTo>
                <a:lnTo>
                  <a:pt x="2297787" y="125587"/>
                </a:lnTo>
                <a:cubicBezTo>
                  <a:pt x="2306244" y="125587"/>
                  <a:pt x="2312190" y="125024"/>
                  <a:pt x="2315640" y="123909"/>
                </a:cubicBezTo>
                <a:cubicBezTo>
                  <a:pt x="2319091" y="122789"/>
                  <a:pt x="2321994" y="120756"/>
                  <a:pt x="2324358" y="117803"/>
                </a:cubicBezTo>
                <a:cubicBezTo>
                  <a:pt x="2326720" y="114848"/>
                  <a:pt x="2327901" y="111259"/>
                  <a:pt x="2327901" y="107036"/>
                </a:cubicBezTo>
                <a:cubicBezTo>
                  <a:pt x="2327901" y="103306"/>
                  <a:pt x="2326861" y="100135"/>
                  <a:pt x="2324776" y="97525"/>
                </a:cubicBezTo>
                <a:cubicBezTo>
                  <a:pt x="2322696" y="94914"/>
                  <a:pt x="2320301" y="93308"/>
                  <a:pt x="2317598" y="92722"/>
                </a:cubicBezTo>
                <a:cubicBezTo>
                  <a:pt x="2314898" y="92131"/>
                  <a:pt x="2309937" y="91837"/>
                  <a:pt x="2302730" y="91837"/>
                </a:cubicBezTo>
                <a:lnTo>
                  <a:pt x="2283524" y="91837"/>
                </a:lnTo>
                <a:close/>
                <a:moveTo>
                  <a:pt x="2378344" y="39996"/>
                </a:moveTo>
                <a:lnTo>
                  <a:pt x="2395033" y="39996"/>
                </a:lnTo>
                <a:lnTo>
                  <a:pt x="2386080" y="81303"/>
                </a:lnTo>
                <a:lnTo>
                  <a:pt x="2432045" y="81303"/>
                </a:lnTo>
                <a:lnTo>
                  <a:pt x="2440808" y="39996"/>
                </a:lnTo>
                <a:lnTo>
                  <a:pt x="2457314" y="39996"/>
                </a:lnTo>
                <a:lnTo>
                  <a:pt x="2436431" y="139014"/>
                </a:lnTo>
                <a:lnTo>
                  <a:pt x="2419643" y="139014"/>
                </a:lnTo>
                <a:lnTo>
                  <a:pt x="2429154" y="94723"/>
                </a:lnTo>
                <a:lnTo>
                  <a:pt x="2383374" y="94723"/>
                </a:lnTo>
                <a:lnTo>
                  <a:pt x="2373869" y="139014"/>
                </a:lnTo>
                <a:lnTo>
                  <a:pt x="2357180" y="139014"/>
                </a:lnTo>
                <a:close/>
                <a:moveTo>
                  <a:pt x="2581218" y="39996"/>
                </a:moveTo>
                <a:lnTo>
                  <a:pt x="2598283" y="39996"/>
                </a:lnTo>
                <a:lnTo>
                  <a:pt x="2576838" y="139014"/>
                </a:lnTo>
                <a:lnTo>
                  <a:pt x="2559870" y="139014"/>
                </a:lnTo>
                <a:close/>
                <a:moveTo>
                  <a:pt x="2483605" y="39996"/>
                </a:moveTo>
                <a:lnTo>
                  <a:pt x="2500478" y="39996"/>
                </a:lnTo>
                <a:lnTo>
                  <a:pt x="2491996" y="78319"/>
                </a:lnTo>
                <a:lnTo>
                  <a:pt x="2509989" y="78319"/>
                </a:lnTo>
                <a:cubicBezTo>
                  <a:pt x="2521488" y="78319"/>
                  <a:pt x="2529692" y="79157"/>
                  <a:pt x="2534602" y="80835"/>
                </a:cubicBezTo>
                <a:cubicBezTo>
                  <a:pt x="2539513" y="82512"/>
                  <a:pt x="2543365" y="85573"/>
                  <a:pt x="2546164" y="90018"/>
                </a:cubicBezTo>
                <a:cubicBezTo>
                  <a:pt x="2548959" y="94464"/>
                  <a:pt x="2550359" y="99418"/>
                  <a:pt x="2550359" y="104886"/>
                </a:cubicBezTo>
                <a:cubicBezTo>
                  <a:pt x="2550359" y="111475"/>
                  <a:pt x="2548448" y="117785"/>
                  <a:pt x="2544628" y="123815"/>
                </a:cubicBezTo>
                <a:cubicBezTo>
                  <a:pt x="2540802" y="129845"/>
                  <a:pt x="2536096" y="133885"/>
                  <a:pt x="2530502" y="135936"/>
                </a:cubicBezTo>
                <a:cubicBezTo>
                  <a:pt x="2524908" y="137989"/>
                  <a:pt x="2516203" y="139014"/>
                  <a:pt x="2504395" y="139014"/>
                </a:cubicBezTo>
                <a:lnTo>
                  <a:pt x="2462253" y="139014"/>
                </a:lnTo>
                <a:close/>
                <a:moveTo>
                  <a:pt x="2481740" y="125587"/>
                </a:moveTo>
                <a:lnTo>
                  <a:pt x="2503276" y="125587"/>
                </a:lnTo>
                <a:cubicBezTo>
                  <a:pt x="2511732" y="125587"/>
                  <a:pt x="2517678" y="125024"/>
                  <a:pt x="2521130" y="123909"/>
                </a:cubicBezTo>
                <a:cubicBezTo>
                  <a:pt x="2524580" y="122789"/>
                  <a:pt x="2527482" y="120756"/>
                  <a:pt x="2529847" y="117803"/>
                </a:cubicBezTo>
                <a:cubicBezTo>
                  <a:pt x="2532209" y="114848"/>
                  <a:pt x="2533388" y="111259"/>
                  <a:pt x="2533388" y="107036"/>
                </a:cubicBezTo>
                <a:cubicBezTo>
                  <a:pt x="2533388" y="103306"/>
                  <a:pt x="2532348" y="100135"/>
                  <a:pt x="2530268" y="97525"/>
                </a:cubicBezTo>
                <a:cubicBezTo>
                  <a:pt x="2528183" y="94914"/>
                  <a:pt x="2525789" y="93308"/>
                  <a:pt x="2523089" y="92722"/>
                </a:cubicBezTo>
                <a:cubicBezTo>
                  <a:pt x="2520386" y="92131"/>
                  <a:pt x="2515428" y="91837"/>
                  <a:pt x="2508217" y="91837"/>
                </a:cubicBezTo>
                <a:lnTo>
                  <a:pt x="2489012" y="91837"/>
                </a:lnTo>
                <a:close/>
                <a:moveTo>
                  <a:pt x="2623253" y="39996"/>
                </a:moveTo>
                <a:lnTo>
                  <a:pt x="2648330" y="39996"/>
                </a:lnTo>
                <a:lnTo>
                  <a:pt x="2657654" y="118966"/>
                </a:lnTo>
                <a:lnTo>
                  <a:pt x="2703618" y="39996"/>
                </a:lnTo>
                <a:lnTo>
                  <a:pt x="2728235" y="39996"/>
                </a:lnTo>
                <a:lnTo>
                  <a:pt x="2707071" y="139014"/>
                </a:lnTo>
                <a:lnTo>
                  <a:pt x="2690381" y="139014"/>
                </a:lnTo>
                <a:lnTo>
                  <a:pt x="2707629" y="59203"/>
                </a:lnTo>
                <a:lnTo>
                  <a:pt x="2661196" y="139014"/>
                </a:lnTo>
                <a:lnTo>
                  <a:pt x="2646184" y="139014"/>
                </a:lnTo>
                <a:lnTo>
                  <a:pt x="2636399" y="56128"/>
                </a:lnTo>
                <a:lnTo>
                  <a:pt x="2618684" y="139014"/>
                </a:lnTo>
                <a:lnTo>
                  <a:pt x="2601994" y="139014"/>
                </a:lnTo>
                <a:close/>
                <a:moveTo>
                  <a:pt x="2800999" y="39996"/>
                </a:moveTo>
                <a:lnTo>
                  <a:pt x="2879968" y="39996"/>
                </a:lnTo>
                <a:lnTo>
                  <a:pt x="2859085" y="139014"/>
                </a:lnTo>
                <a:lnTo>
                  <a:pt x="2842301" y="139014"/>
                </a:lnTo>
                <a:lnTo>
                  <a:pt x="2860481" y="53612"/>
                </a:lnTo>
                <a:lnTo>
                  <a:pt x="2814704" y="53612"/>
                </a:lnTo>
                <a:lnTo>
                  <a:pt x="2796523" y="139014"/>
                </a:lnTo>
                <a:lnTo>
                  <a:pt x="2779835" y="139014"/>
                </a:lnTo>
                <a:close/>
                <a:moveTo>
                  <a:pt x="2877077" y="176958"/>
                </a:moveTo>
                <a:lnTo>
                  <a:pt x="2905701" y="39996"/>
                </a:lnTo>
                <a:lnTo>
                  <a:pt x="2921271" y="39996"/>
                </a:lnTo>
                <a:lnTo>
                  <a:pt x="2918380" y="53795"/>
                </a:lnTo>
                <a:cubicBezTo>
                  <a:pt x="2924158" y="47765"/>
                  <a:pt x="2929336" y="43585"/>
                  <a:pt x="2933903" y="41253"/>
                </a:cubicBezTo>
                <a:cubicBezTo>
                  <a:pt x="2938471" y="38927"/>
                  <a:pt x="2943303" y="37761"/>
                  <a:pt x="2948400" y="37761"/>
                </a:cubicBezTo>
                <a:cubicBezTo>
                  <a:pt x="2957851" y="37761"/>
                  <a:pt x="2965680" y="41195"/>
                  <a:pt x="2971898" y="48063"/>
                </a:cubicBezTo>
                <a:cubicBezTo>
                  <a:pt x="2978111" y="54929"/>
                  <a:pt x="2981218" y="64768"/>
                  <a:pt x="2981218" y="77569"/>
                </a:cubicBezTo>
                <a:cubicBezTo>
                  <a:pt x="2981218" y="87891"/>
                  <a:pt x="2979512" y="97290"/>
                  <a:pt x="2976092" y="105772"/>
                </a:cubicBezTo>
                <a:cubicBezTo>
                  <a:pt x="2972672" y="114257"/>
                  <a:pt x="2968478" y="121079"/>
                  <a:pt x="2963506" y="126238"/>
                </a:cubicBezTo>
                <a:cubicBezTo>
                  <a:pt x="2958531" y="131401"/>
                  <a:pt x="2953498" y="135188"/>
                  <a:pt x="2948400" y="137614"/>
                </a:cubicBezTo>
                <a:cubicBezTo>
                  <a:pt x="2943303" y="140037"/>
                  <a:pt x="2938083" y="141250"/>
                  <a:pt x="2932738" y="141250"/>
                </a:cubicBezTo>
                <a:cubicBezTo>
                  <a:pt x="2920868" y="141250"/>
                  <a:pt x="2911669" y="135220"/>
                  <a:pt x="2905143" y="123163"/>
                </a:cubicBezTo>
                <a:lnTo>
                  <a:pt x="2893954" y="176958"/>
                </a:lnTo>
                <a:close/>
                <a:moveTo>
                  <a:pt x="2910453" y="98550"/>
                </a:moveTo>
                <a:cubicBezTo>
                  <a:pt x="2910453" y="105949"/>
                  <a:pt x="2910982" y="111075"/>
                  <a:pt x="2912037" y="113930"/>
                </a:cubicBezTo>
                <a:cubicBezTo>
                  <a:pt x="2913592" y="117972"/>
                  <a:pt x="2916145" y="121234"/>
                  <a:pt x="2919687" y="123717"/>
                </a:cubicBezTo>
                <a:cubicBezTo>
                  <a:pt x="2923229" y="126205"/>
                  <a:pt x="2927333" y="127451"/>
                  <a:pt x="2931992" y="127451"/>
                </a:cubicBezTo>
                <a:cubicBezTo>
                  <a:pt x="2941690" y="127451"/>
                  <a:pt x="2949524" y="121998"/>
                  <a:pt x="2955490" y="111086"/>
                </a:cubicBezTo>
                <a:cubicBezTo>
                  <a:pt x="2961455" y="100182"/>
                  <a:pt x="2964438" y="89039"/>
                  <a:pt x="2964438" y="77667"/>
                </a:cubicBezTo>
                <a:cubicBezTo>
                  <a:pt x="2964438" y="69275"/>
                  <a:pt x="2962434" y="62792"/>
                  <a:pt x="2958423" y="58224"/>
                </a:cubicBezTo>
                <a:cubicBezTo>
                  <a:pt x="2954412" y="53655"/>
                  <a:pt x="2949427" y="51376"/>
                  <a:pt x="2943461" y="51376"/>
                </a:cubicBezTo>
                <a:cubicBezTo>
                  <a:pt x="2939170" y="51376"/>
                  <a:pt x="2935193" y="52506"/>
                  <a:pt x="2931527" y="54774"/>
                </a:cubicBezTo>
                <a:cubicBezTo>
                  <a:pt x="2927860" y="57046"/>
                  <a:pt x="2924457" y="60429"/>
                  <a:pt x="2921317" y="64937"/>
                </a:cubicBezTo>
                <a:cubicBezTo>
                  <a:pt x="2918174" y="69444"/>
                  <a:pt x="2915582" y="74959"/>
                  <a:pt x="2913531" y="81486"/>
                </a:cubicBezTo>
                <a:cubicBezTo>
                  <a:pt x="2911479" y="88012"/>
                  <a:pt x="2910453" y="93701"/>
                  <a:pt x="2910453" y="98550"/>
                </a:cubicBezTo>
                <a:close/>
                <a:moveTo>
                  <a:pt x="2994549" y="101442"/>
                </a:moveTo>
                <a:cubicBezTo>
                  <a:pt x="2994549" y="82106"/>
                  <a:pt x="3000237" y="66104"/>
                  <a:pt x="3011613" y="53424"/>
                </a:cubicBezTo>
                <a:cubicBezTo>
                  <a:pt x="3020999" y="42981"/>
                  <a:pt x="3033306" y="37761"/>
                  <a:pt x="3048534" y="37761"/>
                </a:cubicBezTo>
                <a:cubicBezTo>
                  <a:pt x="3060469" y="37761"/>
                  <a:pt x="3070088" y="41490"/>
                  <a:pt x="3077392" y="48950"/>
                </a:cubicBezTo>
                <a:cubicBezTo>
                  <a:pt x="3084693" y="56409"/>
                  <a:pt x="3088343" y="66479"/>
                  <a:pt x="3088343" y="79157"/>
                </a:cubicBezTo>
                <a:cubicBezTo>
                  <a:pt x="3088343" y="90530"/>
                  <a:pt x="3086047" y="101114"/>
                  <a:pt x="3081450" y="110902"/>
                </a:cubicBezTo>
                <a:cubicBezTo>
                  <a:pt x="3076848" y="120691"/>
                  <a:pt x="3070308" y="128196"/>
                  <a:pt x="3061821" y="133416"/>
                </a:cubicBezTo>
                <a:cubicBezTo>
                  <a:pt x="3053337" y="138640"/>
                  <a:pt x="3044402" y="141250"/>
                  <a:pt x="3035017" y="141250"/>
                </a:cubicBezTo>
                <a:cubicBezTo>
                  <a:pt x="3027309" y="141250"/>
                  <a:pt x="3020303" y="139601"/>
                  <a:pt x="3013992" y="136307"/>
                </a:cubicBezTo>
                <a:cubicBezTo>
                  <a:pt x="3007681" y="133014"/>
                  <a:pt x="3002864" y="128355"/>
                  <a:pt x="2999538" y="122324"/>
                </a:cubicBezTo>
                <a:cubicBezTo>
                  <a:pt x="2996212" y="116294"/>
                  <a:pt x="2994549" y="109332"/>
                  <a:pt x="2994549" y="101442"/>
                </a:cubicBezTo>
                <a:close/>
                <a:moveTo>
                  <a:pt x="3011425" y="99760"/>
                </a:moveTo>
                <a:cubicBezTo>
                  <a:pt x="3011425" y="109084"/>
                  <a:pt x="3013665" y="116155"/>
                  <a:pt x="3018140" y="120972"/>
                </a:cubicBezTo>
                <a:cubicBezTo>
                  <a:pt x="3022614" y="125787"/>
                  <a:pt x="3028302" y="128200"/>
                  <a:pt x="3035203" y="128200"/>
                </a:cubicBezTo>
                <a:cubicBezTo>
                  <a:pt x="3038808" y="128200"/>
                  <a:pt x="3042385" y="127465"/>
                  <a:pt x="3045928" y="126003"/>
                </a:cubicBezTo>
                <a:cubicBezTo>
                  <a:pt x="3049471" y="124546"/>
                  <a:pt x="3052761" y="122324"/>
                  <a:pt x="3055807" y="119341"/>
                </a:cubicBezTo>
                <a:cubicBezTo>
                  <a:pt x="3058852" y="116356"/>
                  <a:pt x="3061448" y="112950"/>
                  <a:pt x="3063589" y="109127"/>
                </a:cubicBezTo>
                <a:cubicBezTo>
                  <a:pt x="3065736" y="105308"/>
                  <a:pt x="3067457" y="101189"/>
                  <a:pt x="3068763" y="96776"/>
                </a:cubicBezTo>
                <a:cubicBezTo>
                  <a:pt x="3070693" y="90624"/>
                  <a:pt x="3071658" y="84716"/>
                  <a:pt x="3071658" y="79060"/>
                </a:cubicBezTo>
                <a:cubicBezTo>
                  <a:pt x="3071658" y="70114"/>
                  <a:pt x="3069404" y="63166"/>
                  <a:pt x="3064896" y="58224"/>
                </a:cubicBezTo>
                <a:cubicBezTo>
                  <a:pt x="3060393" y="53284"/>
                  <a:pt x="3054716" y="50810"/>
                  <a:pt x="3047883" y="50810"/>
                </a:cubicBezTo>
                <a:cubicBezTo>
                  <a:pt x="3042595" y="50810"/>
                  <a:pt x="3037782" y="52068"/>
                  <a:pt x="3033432" y="54587"/>
                </a:cubicBezTo>
                <a:cubicBezTo>
                  <a:pt x="3029080" y="57103"/>
                  <a:pt x="3025153" y="60790"/>
                  <a:pt x="3021638" y="65635"/>
                </a:cubicBezTo>
                <a:cubicBezTo>
                  <a:pt x="3018129" y="70485"/>
                  <a:pt x="3015544" y="76123"/>
                  <a:pt x="3013899" y="82559"/>
                </a:cubicBezTo>
                <a:cubicBezTo>
                  <a:pt x="3012254" y="88992"/>
                  <a:pt x="3011425" y="94723"/>
                  <a:pt x="3011425" y="99760"/>
                </a:cubicBezTo>
                <a:close/>
                <a:moveTo>
                  <a:pt x="3170484" y="105354"/>
                </a:moveTo>
                <a:lnTo>
                  <a:pt x="3186893" y="107036"/>
                </a:lnTo>
                <a:cubicBezTo>
                  <a:pt x="3184532" y="115175"/>
                  <a:pt x="3179110" y="122915"/>
                  <a:pt x="3170625" y="130245"/>
                </a:cubicBezTo>
                <a:cubicBezTo>
                  <a:pt x="3162140" y="137582"/>
                  <a:pt x="3152023" y="141250"/>
                  <a:pt x="3140277" y="141250"/>
                </a:cubicBezTo>
                <a:cubicBezTo>
                  <a:pt x="3132940" y="141250"/>
                  <a:pt x="3126216" y="139554"/>
                  <a:pt x="3120091" y="136167"/>
                </a:cubicBezTo>
                <a:cubicBezTo>
                  <a:pt x="3113968" y="132779"/>
                  <a:pt x="3109309" y="127854"/>
                  <a:pt x="3106109" y="121392"/>
                </a:cubicBezTo>
                <a:cubicBezTo>
                  <a:pt x="3102905" y="114926"/>
                  <a:pt x="3101307" y="107562"/>
                  <a:pt x="3101307" y="99291"/>
                </a:cubicBezTo>
                <a:cubicBezTo>
                  <a:pt x="3101307" y="88481"/>
                  <a:pt x="3103809" y="77991"/>
                  <a:pt x="3108813" y="67828"/>
                </a:cubicBezTo>
                <a:cubicBezTo>
                  <a:pt x="3113813" y="57665"/>
                  <a:pt x="3120294" y="50112"/>
                  <a:pt x="3128249" y="45169"/>
                </a:cubicBezTo>
                <a:cubicBezTo>
                  <a:pt x="3136205" y="40234"/>
                  <a:pt x="3144814" y="37761"/>
                  <a:pt x="3154075" y="37761"/>
                </a:cubicBezTo>
                <a:cubicBezTo>
                  <a:pt x="3165884" y="37761"/>
                  <a:pt x="3175317" y="41429"/>
                  <a:pt x="3182371" y="48758"/>
                </a:cubicBezTo>
                <a:cubicBezTo>
                  <a:pt x="3189427" y="56096"/>
                  <a:pt x="3192951" y="66104"/>
                  <a:pt x="3192951" y="78782"/>
                </a:cubicBezTo>
                <a:cubicBezTo>
                  <a:pt x="3192951" y="83629"/>
                  <a:pt x="3192516" y="88603"/>
                  <a:pt x="3191645" y="93701"/>
                </a:cubicBezTo>
                <a:lnTo>
                  <a:pt x="3118738" y="93701"/>
                </a:lnTo>
                <a:cubicBezTo>
                  <a:pt x="3118490" y="95628"/>
                  <a:pt x="3118364" y="97370"/>
                  <a:pt x="3118364" y="98924"/>
                </a:cubicBezTo>
                <a:cubicBezTo>
                  <a:pt x="3118364" y="108184"/>
                  <a:pt x="3120492" y="115254"/>
                  <a:pt x="3124754" y="120128"/>
                </a:cubicBezTo>
                <a:cubicBezTo>
                  <a:pt x="3129013" y="125010"/>
                  <a:pt x="3134218" y="127451"/>
                  <a:pt x="3140371" y="127451"/>
                </a:cubicBezTo>
                <a:cubicBezTo>
                  <a:pt x="3146149" y="127451"/>
                  <a:pt x="3151841" y="125554"/>
                  <a:pt x="3157431" y="121763"/>
                </a:cubicBezTo>
                <a:cubicBezTo>
                  <a:pt x="3163025" y="117976"/>
                  <a:pt x="3167374" y="112504"/>
                  <a:pt x="3170484" y="105354"/>
                </a:cubicBezTo>
                <a:close/>
                <a:moveTo>
                  <a:pt x="3121442" y="80835"/>
                </a:moveTo>
                <a:lnTo>
                  <a:pt x="3177008" y="80835"/>
                </a:lnTo>
                <a:cubicBezTo>
                  <a:pt x="3177073" y="79096"/>
                  <a:pt x="3177105" y="77850"/>
                  <a:pt x="3177105" y="77102"/>
                </a:cubicBezTo>
                <a:cubicBezTo>
                  <a:pt x="3177105" y="68649"/>
                  <a:pt x="3174991" y="62172"/>
                  <a:pt x="3170769" y="57665"/>
                </a:cubicBezTo>
                <a:cubicBezTo>
                  <a:pt x="3166540" y="53157"/>
                  <a:pt x="3161099" y="50908"/>
                  <a:pt x="3154450" y="50908"/>
                </a:cubicBezTo>
                <a:cubicBezTo>
                  <a:pt x="3147235" y="50908"/>
                  <a:pt x="3140662" y="53396"/>
                  <a:pt x="3134730" y="58363"/>
                </a:cubicBezTo>
                <a:cubicBezTo>
                  <a:pt x="3128792" y="63335"/>
                  <a:pt x="3124365" y="70827"/>
                  <a:pt x="3121442" y="80835"/>
                </a:cubicBezTo>
                <a:close/>
                <a:moveTo>
                  <a:pt x="3225212" y="39996"/>
                </a:moveTo>
                <a:lnTo>
                  <a:pt x="3241714" y="39996"/>
                </a:lnTo>
                <a:lnTo>
                  <a:pt x="3232300" y="82326"/>
                </a:lnTo>
                <a:lnTo>
                  <a:pt x="3235280" y="82418"/>
                </a:lnTo>
                <a:cubicBezTo>
                  <a:pt x="3239943" y="82418"/>
                  <a:pt x="3243734" y="81223"/>
                  <a:pt x="3246657" y="78829"/>
                </a:cubicBezTo>
                <a:cubicBezTo>
                  <a:pt x="3249577" y="76435"/>
                  <a:pt x="3253741" y="70798"/>
                  <a:pt x="3259149" y="61906"/>
                </a:cubicBezTo>
                <a:cubicBezTo>
                  <a:pt x="3264744" y="52769"/>
                  <a:pt x="3269481" y="46833"/>
                  <a:pt x="3273370" y="44100"/>
                </a:cubicBezTo>
                <a:cubicBezTo>
                  <a:pt x="3277249" y="41368"/>
                  <a:pt x="3282488" y="39996"/>
                  <a:pt x="3289076" y="39996"/>
                </a:cubicBezTo>
                <a:lnTo>
                  <a:pt x="3296908" y="39996"/>
                </a:lnTo>
                <a:lnTo>
                  <a:pt x="3293831" y="53518"/>
                </a:lnTo>
                <a:lnTo>
                  <a:pt x="3289824" y="53518"/>
                </a:lnTo>
                <a:cubicBezTo>
                  <a:pt x="3285655" y="53518"/>
                  <a:pt x="3282786" y="54076"/>
                  <a:pt x="3281202" y="55196"/>
                </a:cubicBezTo>
                <a:cubicBezTo>
                  <a:pt x="3279615" y="56312"/>
                  <a:pt x="3277268" y="59544"/>
                  <a:pt x="3274160" y="64891"/>
                </a:cubicBezTo>
                <a:cubicBezTo>
                  <a:pt x="3269931" y="72228"/>
                  <a:pt x="3266233" y="77461"/>
                  <a:pt x="3263066" y="80601"/>
                </a:cubicBezTo>
                <a:cubicBezTo>
                  <a:pt x="3259894" y="83740"/>
                  <a:pt x="3255823" y="86213"/>
                  <a:pt x="3250851" y="88012"/>
                </a:cubicBezTo>
                <a:cubicBezTo>
                  <a:pt x="3255016" y="89629"/>
                  <a:pt x="3258360" y="91962"/>
                  <a:pt x="3260877" y="95008"/>
                </a:cubicBezTo>
                <a:cubicBezTo>
                  <a:pt x="3263393" y="98053"/>
                  <a:pt x="3265831" y="102684"/>
                  <a:pt x="3268192" y="108896"/>
                </a:cubicBezTo>
                <a:lnTo>
                  <a:pt x="3279754" y="139014"/>
                </a:lnTo>
                <a:lnTo>
                  <a:pt x="3262317" y="139014"/>
                </a:lnTo>
                <a:lnTo>
                  <a:pt x="3252996" y="114214"/>
                </a:lnTo>
                <a:cubicBezTo>
                  <a:pt x="3249515" y="105016"/>
                  <a:pt x="3246283" y="99109"/>
                  <a:pt x="3243302" y="96499"/>
                </a:cubicBezTo>
                <a:cubicBezTo>
                  <a:pt x="3240317" y="93889"/>
                  <a:pt x="3235965" y="92582"/>
                  <a:pt x="3230247" y="92582"/>
                </a:cubicBezTo>
                <a:lnTo>
                  <a:pt x="3220179" y="139014"/>
                </a:lnTo>
                <a:lnTo>
                  <a:pt x="3203489" y="139014"/>
                </a:lnTo>
                <a:close/>
                <a:moveTo>
                  <a:pt x="3294972" y="139014"/>
                </a:moveTo>
                <a:lnTo>
                  <a:pt x="3315670" y="39996"/>
                </a:lnTo>
                <a:lnTo>
                  <a:pt x="3332546" y="39996"/>
                </a:lnTo>
                <a:lnTo>
                  <a:pt x="3329097" y="56312"/>
                </a:lnTo>
                <a:cubicBezTo>
                  <a:pt x="3335376" y="49288"/>
                  <a:pt x="3340988" y="44439"/>
                  <a:pt x="3345927" y="41768"/>
                </a:cubicBezTo>
                <a:cubicBezTo>
                  <a:pt x="3350866" y="39096"/>
                  <a:pt x="3356231" y="37761"/>
                  <a:pt x="3362008" y="37761"/>
                </a:cubicBezTo>
                <a:cubicBezTo>
                  <a:pt x="3368161" y="37761"/>
                  <a:pt x="3373306" y="39392"/>
                  <a:pt x="3377443" y="42653"/>
                </a:cubicBezTo>
                <a:cubicBezTo>
                  <a:pt x="3381575" y="45919"/>
                  <a:pt x="3384293" y="50473"/>
                  <a:pt x="3385599" y="56312"/>
                </a:cubicBezTo>
                <a:cubicBezTo>
                  <a:pt x="3390632" y="50098"/>
                  <a:pt x="3395934" y="45453"/>
                  <a:pt x="3401497" y="42377"/>
                </a:cubicBezTo>
                <a:cubicBezTo>
                  <a:pt x="3407059" y="39302"/>
                  <a:pt x="3412916" y="37761"/>
                  <a:pt x="3419069" y="37761"/>
                </a:cubicBezTo>
                <a:cubicBezTo>
                  <a:pt x="3427338" y="37761"/>
                  <a:pt x="3433537" y="39720"/>
                  <a:pt x="3437669" y="43632"/>
                </a:cubicBezTo>
                <a:cubicBezTo>
                  <a:pt x="3441802" y="47549"/>
                  <a:pt x="3443868" y="53050"/>
                  <a:pt x="3443868" y="60139"/>
                </a:cubicBezTo>
                <a:cubicBezTo>
                  <a:pt x="3443868" y="63184"/>
                  <a:pt x="3443156" y="68217"/>
                  <a:pt x="3441723" y="75240"/>
                </a:cubicBezTo>
                <a:lnTo>
                  <a:pt x="3428388" y="139014"/>
                </a:lnTo>
                <a:lnTo>
                  <a:pt x="3411515" y="139014"/>
                </a:lnTo>
                <a:lnTo>
                  <a:pt x="3425127" y="73559"/>
                </a:lnTo>
                <a:cubicBezTo>
                  <a:pt x="3426312" y="68217"/>
                  <a:pt x="3426902" y="64397"/>
                  <a:pt x="3426902" y="62097"/>
                </a:cubicBezTo>
                <a:cubicBezTo>
                  <a:pt x="3426902" y="58861"/>
                  <a:pt x="3425876" y="56312"/>
                  <a:pt x="3423824" y="54446"/>
                </a:cubicBezTo>
                <a:cubicBezTo>
                  <a:pt x="3421772" y="52586"/>
                  <a:pt x="3418877" y="51654"/>
                  <a:pt x="3415151" y="51654"/>
                </a:cubicBezTo>
                <a:cubicBezTo>
                  <a:pt x="3410116" y="51654"/>
                  <a:pt x="3404988" y="53177"/>
                  <a:pt x="3399769" y="56222"/>
                </a:cubicBezTo>
                <a:cubicBezTo>
                  <a:pt x="3394545" y="59267"/>
                  <a:pt x="3390491" y="63259"/>
                  <a:pt x="3387601" y="68199"/>
                </a:cubicBezTo>
                <a:cubicBezTo>
                  <a:pt x="3384710" y="73142"/>
                  <a:pt x="3382179" y="80738"/>
                  <a:pt x="3380005" y="90997"/>
                </a:cubicBezTo>
                <a:lnTo>
                  <a:pt x="3369935" y="139014"/>
                </a:lnTo>
                <a:lnTo>
                  <a:pt x="3353056" y="139014"/>
                </a:lnTo>
                <a:lnTo>
                  <a:pt x="3367045" y="72165"/>
                </a:lnTo>
                <a:cubicBezTo>
                  <a:pt x="3368038" y="67627"/>
                  <a:pt x="3368535" y="64393"/>
                  <a:pt x="3368535" y="62464"/>
                </a:cubicBezTo>
                <a:cubicBezTo>
                  <a:pt x="3368535" y="59234"/>
                  <a:pt x="3367524" y="56624"/>
                  <a:pt x="3365505" y="54634"/>
                </a:cubicBezTo>
                <a:cubicBezTo>
                  <a:pt x="3363485" y="52647"/>
                  <a:pt x="3360860" y="51654"/>
                  <a:pt x="3357624" y="51654"/>
                </a:cubicBezTo>
                <a:cubicBezTo>
                  <a:pt x="3352839" y="51654"/>
                  <a:pt x="3347821" y="53177"/>
                  <a:pt x="3342572" y="56222"/>
                </a:cubicBezTo>
                <a:cubicBezTo>
                  <a:pt x="3337316" y="59267"/>
                  <a:pt x="3333047" y="63508"/>
                  <a:pt x="3329749" y="68947"/>
                </a:cubicBezTo>
                <a:cubicBezTo>
                  <a:pt x="3326452" y="74387"/>
                  <a:pt x="3323752" y="82138"/>
                  <a:pt x="3321638" y="92207"/>
                </a:cubicBezTo>
                <a:lnTo>
                  <a:pt x="3311849" y="139014"/>
                </a:lnTo>
                <a:close/>
                <a:moveTo>
                  <a:pt x="3454817" y="101442"/>
                </a:moveTo>
                <a:cubicBezTo>
                  <a:pt x="3454817" y="82106"/>
                  <a:pt x="3460504" y="66104"/>
                  <a:pt x="3471881" y="53424"/>
                </a:cubicBezTo>
                <a:cubicBezTo>
                  <a:pt x="3481266" y="42981"/>
                  <a:pt x="3493571" y="37761"/>
                  <a:pt x="3508798" y="37761"/>
                </a:cubicBezTo>
                <a:cubicBezTo>
                  <a:pt x="3520736" y="37761"/>
                  <a:pt x="3530355" y="41490"/>
                  <a:pt x="3537659" y="48950"/>
                </a:cubicBezTo>
                <a:cubicBezTo>
                  <a:pt x="3544960" y="56409"/>
                  <a:pt x="3548610" y="66479"/>
                  <a:pt x="3548610" y="79157"/>
                </a:cubicBezTo>
                <a:cubicBezTo>
                  <a:pt x="3548610" y="90530"/>
                  <a:pt x="3546314" y="101114"/>
                  <a:pt x="3541713" y="110902"/>
                </a:cubicBezTo>
                <a:cubicBezTo>
                  <a:pt x="3537116" y="120691"/>
                  <a:pt x="3530575" y="128196"/>
                  <a:pt x="3522090" y="133416"/>
                </a:cubicBezTo>
                <a:cubicBezTo>
                  <a:pt x="3513604" y="138640"/>
                  <a:pt x="3504666" y="141250"/>
                  <a:pt x="3495284" y="141250"/>
                </a:cubicBezTo>
                <a:cubicBezTo>
                  <a:pt x="3487577" y="141250"/>
                  <a:pt x="3480567" y="139601"/>
                  <a:pt x="3474257" y="136307"/>
                </a:cubicBezTo>
                <a:cubicBezTo>
                  <a:pt x="3467946" y="133014"/>
                  <a:pt x="3463133" y="128355"/>
                  <a:pt x="3459806" y="122324"/>
                </a:cubicBezTo>
                <a:cubicBezTo>
                  <a:pt x="3456480" y="116294"/>
                  <a:pt x="3454817" y="109332"/>
                  <a:pt x="3454817" y="101442"/>
                </a:cubicBezTo>
                <a:close/>
                <a:moveTo>
                  <a:pt x="3471693" y="99760"/>
                </a:moveTo>
                <a:cubicBezTo>
                  <a:pt x="3471693" y="109084"/>
                  <a:pt x="3473929" y="116155"/>
                  <a:pt x="3478407" y="120972"/>
                </a:cubicBezTo>
                <a:cubicBezTo>
                  <a:pt x="3482881" y="125787"/>
                  <a:pt x="3488566" y="128200"/>
                  <a:pt x="3495467" y="128200"/>
                </a:cubicBezTo>
                <a:cubicBezTo>
                  <a:pt x="3499075" y="128200"/>
                  <a:pt x="3502649" y="127465"/>
                  <a:pt x="3506192" y="126003"/>
                </a:cubicBezTo>
                <a:cubicBezTo>
                  <a:pt x="3509738" y="124546"/>
                  <a:pt x="3513029" y="122324"/>
                  <a:pt x="3516074" y="119341"/>
                </a:cubicBezTo>
                <a:cubicBezTo>
                  <a:pt x="3519120" y="116356"/>
                  <a:pt x="3521715" y="112950"/>
                  <a:pt x="3523857" y="109127"/>
                </a:cubicBezTo>
                <a:cubicBezTo>
                  <a:pt x="3526003" y="105308"/>
                  <a:pt x="3527724" y="101189"/>
                  <a:pt x="3529031" y="96776"/>
                </a:cubicBezTo>
                <a:cubicBezTo>
                  <a:pt x="3530960" y="90624"/>
                  <a:pt x="3531921" y="84716"/>
                  <a:pt x="3531921" y="79060"/>
                </a:cubicBezTo>
                <a:cubicBezTo>
                  <a:pt x="3531921" y="70114"/>
                  <a:pt x="3529670" y="63166"/>
                  <a:pt x="3525164" y="58224"/>
                </a:cubicBezTo>
                <a:cubicBezTo>
                  <a:pt x="3520656" y="53284"/>
                  <a:pt x="3514983" y="50810"/>
                  <a:pt x="3508147" y="50810"/>
                </a:cubicBezTo>
                <a:cubicBezTo>
                  <a:pt x="3502862" y="50810"/>
                  <a:pt x="3498049" y="52068"/>
                  <a:pt x="3493701" y="54587"/>
                </a:cubicBezTo>
                <a:cubicBezTo>
                  <a:pt x="3489347" y="57103"/>
                  <a:pt x="3485420" y="60790"/>
                  <a:pt x="3481906" y="65635"/>
                </a:cubicBezTo>
                <a:cubicBezTo>
                  <a:pt x="3478393" y="70485"/>
                  <a:pt x="3475811" y="76123"/>
                  <a:pt x="3474167" y="82559"/>
                </a:cubicBezTo>
                <a:cubicBezTo>
                  <a:pt x="3472518" y="88992"/>
                  <a:pt x="3471693" y="94723"/>
                  <a:pt x="3471693" y="99760"/>
                </a:cubicBezTo>
                <a:close/>
                <a:moveTo>
                  <a:pt x="3578819" y="39996"/>
                </a:moveTo>
                <a:lnTo>
                  <a:pt x="3603896" y="39996"/>
                </a:lnTo>
                <a:lnTo>
                  <a:pt x="3613224" y="118966"/>
                </a:lnTo>
                <a:lnTo>
                  <a:pt x="3659188" y="39996"/>
                </a:lnTo>
                <a:lnTo>
                  <a:pt x="3683802" y="39996"/>
                </a:lnTo>
                <a:lnTo>
                  <a:pt x="3662638" y="139014"/>
                </a:lnTo>
                <a:lnTo>
                  <a:pt x="3645948" y="139014"/>
                </a:lnTo>
                <a:lnTo>
                  <a:pt x="3663199" y="59203"/>
                </a:lnTo>
                <a:lnTo>
                  <a:pt x="3616766" y="139014"/>
                </a:lnTo>
                <a:lnTo>
                  <a:pt x="3601754" y="139014"/>
                </a:lnTo>
                <a:lnTo>
                  <a:pt x="3591966" y="56128"/>
                </a:lnTo>
                <a:lnTo>
                  <a:pt x="3574254" y="139014"/>
                </a:lnTo>
                <a:lnTo>
                  <a:pt x="3557564" y="139014"/>
                </a:lnTo>
                <a:close/>
                <a:moveTo>
                  <a:pt x="3810321" y="102931"/>
                </a:moveTo>
                <a:lnTo>
                  <a:pt x="3827193" y="104703"/>
                </a:lnTo>
                <a:cubicBezTo>
                  <a:pt x="3822971" y="117073"/>
                  <a:pt x="3816955" y="126256"/>
                  <a:pt x="3809157" y="132250"/>
                </a:cubicBezTo>
                <a:cubicBezTo>
                  <a:pt x="3801353" y="138247"/>
                  <a:pt x="3792478" y="141250"/>
                  <a:pt x="3782536" y="141250"/>
                </a:cubicBezTo>
                <a:cubicBezTo>
                  <a:pt x="3771786" y="141250"/>
                  <a:pt x="3763062" y="137769"/>
                  <a:pt x="3756385" y="130806"/>
                </a:cubicBezTo>
                <a:cubicBezTo>
                  <a:pt x="3749704" y="123848"/>
                  <a:pt x="3746360" y="114120"/>
                  <a:pt x="3746360" y="101624"/>
                </a:cubicBezTo>
                <a:cubicBezTo>
                  <a:pt x="3746360" y="90810"/>
                  <a:pt x="3748504" y="80183"/>
                  <a:pt x="3752796" y="69740"/>
                </a:cubicBezTo>
                <a:cubicBezTo>
                  <a:pt x="3757083" y="59296"/>
                  <a:pt x="3763221" y="51358"/>
                  <a:pt x="3771209" y="45919"/>
                </a:cubicBezTo>
                <a:cubicBezTo>
                  <a:pt x="3779194" y="40479"/>
                  <a:pt x="3788313" y="37761"/>
                  <a:pt x="3798573" y="37761"/>
                </a:cubicBezTo>
                <a:cubicBezTo>
                  <a:pt x="3809200" y="37761"/>
                  <a:pt x="3817620" y="40760"/>
                  <a:pt x="3823842" y="46756"/>
                </a:cubicBezTo>
                <a:cubicBezTo>
                  <a:pt x="3830055" y="52755"/>
                  <a:pt x="3833161" y="60696"/>
                  <a:pt x="3833161" y="70582"/>
                </a:cubicBezTo>
                <a:lnTo>
                  <a:pt x="3816566" y="71698"/>
                </a:lnTo>
                <a:cubicBezTo>
                  <a:pt x="3816506" y="65419"/>
                  <a:pt x="3814686" y="60506"/>
                  <a:pt x="3811115" y="56964"/>
                </a:cubicBezTo>
                <a:cubicBezTo>
                  <a:pt x="3807540" y="53420"/>
                  <a:pt x="3802829" y="51654"/>
                  <a:pt x="3796985" y="51654"/>
                </a:cubicBezTo>
                <a:cubicBezTo>
                  <a:pt x="3790210" y="51654"/>
                  <a:pt x="3784335" y="53795"/>
                  <a:pt x="3779367" y="58086"/>
                </a:cubicBezTo>
                <a:cubicBezTo>
                  <a:pt x="3774396" y="62378"/>
                  <a:pt x="3770493" y="68883"/>
                  <a:pt x="3767668" y="77616"/>
                </a:cubicBezTo>
                <a:cubicBezTo>
                  <a:pt x="3764838" y="86346"/>
                  <a:pt x="3763423" y="94756"/>
                  <a:pt x="3763423" y="102835"/>
                </a:cubicBezTo>
                <a:cubicBezTo>
                  <a:pt x="3763423" y="111291"/>
                  <a:pt x="3765288" y="117627"/>
                  <a:pt x="3769018" y="121857"/>
                </a:cubicBezTo>
                <a:cubicBezTo>
                  <a:pt x="3772744" y="126087"/>
                  <a:pt x="3777344" y="128200"/>
                  <a:pt x="3782812" y="128200"/>
                </a:cubicBezTo>
                <a:cubicBezTo>
                  <a:pt x="3788285" y="128200"/>
                  <a:pt x="3793522" y="126115"/>
                  <a:pt x="3798526" y="121951"/>
                </a:cubicBezTo>
                <a:cubicBezTo>
                  <a:pt x="3803527" y="117785"/>
                  <a:pt x="3807458" y="111449"/>
                  <a:pt x="3810321" y="102931"/>
                </a:cubicBezTo>
                <a:close/>
                <a:moveTo>
                  <a:pt x="3910177" y="105354"/>
                </a:moveTo>
                <a:lnTo>
                  <a:pt x="3926583" y="107036"/>
                </a:lnTo>
                <a:cubicBezTo>
                  <a:pt x="3924220" y="115175"/>
                  <a:pt x="3918799" y="122915"/>
                  <a:pt x="3910314" y="130245"/>
                </a:cubicBezTo>
                <a:cubicBezTo>
                  <a:pt x="3901829" y="137582"/>
                  <a:pt x="3891712" y="141250"/>
                  <a:pt x="3879966" y="141250"/>
                </a:cubicBezTo>
                <a:cubicBezTo>
                  <a:pt x="3872629" y="141250"/>
                  <a:pt x="3865904" y="139554"/>
                  <a:pt x="3859781" y="136167"/>
                </a:cubicBezTo>
                <a:cubicBezTo>
                  <a:pt x="3853661" y="132779"/>
                  <a:pt x="3848998" y="127854"/>
                  <a:pt x="3845798" y="121392"/>
                </a:cubicBezTo>
                <a:cubicBezTo>
                  <a:pt x="3842594" y="114926"/>
                  <a:pt x="3840996" y="107562"/>
                  <a:pt x="3840996" y="99291"/>
                </a:cubicBezTo>
                <a:cubicBezTo>
                  <a:pt x="3840996" y="88481"/>
                  <a:pt x="3843498" y="77991"/>
                  <a:pt x="3848501" y="67828"/>
                </a:cubicBezTo>
                <a:cubicBezTo>
                  <a:pt x="3853502" y="57665"/>
                  <a:pt x="3859983" y="50112"/>
                  <a:pt x="3867937" y="45169"/>
                </a:cubicBezTo>
                <a:cubicBezTo>
                  <a:pt x="3875894" y="40234"/>
                  <a:pt x="3884505" y="37761"/>
                  <a:pt x="3893765" y="37761"/>
                </a:cubicBezTo>
                <a:cubicBezTo>
                  <a:pt x="3905573" y="37761"/>
                  <a:pt x="3915004" y="41429"/>
                  <a:pt x="3922060" y="48758"/>
                </a:cubicBezTo>
                <a:cubicBezTo>
                  <a:pt x="3929117" y="56096"/>
                  <a:pt x="3932644" y="66104"/>
                  <a:pt x="3932644" y="78782"/>
                </a:cubicBezTo>
                <a:cubicBezTo>
                  <a:pt x="3932644" y="83629"/>
                  <a:pt x="3932209" y="88603"/>
                  <a:pt x="3931337" y="93701"/>
                </a:cubicBezTo>
                <a:lnTo>
                  <a:pt x="3858427" y="93701"/>
                </a:lnTo>
                <a:cubicBezTo>
                  <a:pt x="3858178" y="95628"/>
                  <a:pt x="3858052" y="97370"/>
                  <a:pt x="3858052" y="98924"/>
                </a:cubicBezTo>
                <a:cubicBezTo>
                  <a:pt x="3858052" y="108184"/>
                  <a:pt x="3860183" y="115254"/>
                  <a:pt x="3864443" y="120128"/>
                </a:cubicBezTo>
                <a:cubicBezTo>
                  <a:pt x="3868701" y="125010"/>
                  <a:pt x="3873907" y="127451"/>
                  <a:pt x="3880058" y="127451"/>
                </a:cubicBezTo>
                <a:cubicBezTo>
                  <a:pt x="3885837" y="127451"/>
                  <a:pt x="3891529" y="125554"/>
                  <a:pt x="3897124" y="121763"/>
                </a:cubicBezTo>
                <a:cubicBezTo>
                  <a:pt x="3902714" y="117976"/>
                  <a:pt x="3907063" y="112504"/>
                  <a:pt x="3910177" y="105354"/>
                </a:cubicBezTo>
                <a:close/>
                <a:moveTo>
                  <a:pt x="3861131" y="80835"/>
                </a:moveTo>
                <a:lnTo>
                  <a:pt x="3916697" y="80835"/>
                </a:lnTo>
                <a:cubicBezTo>
                  <a:pt x="3916764" y="79096"/>
                  <a:pt x="3916793" y="77850"/>
                  <a:pt x="3916793" y="77102"/>
                </a:cubicBezTo>
                <a:cubicBezTo>
                  <a:pt x="3916793" y="68649"/>
                  <a:pt x="3914680" y="62172"/>
                  <a:pt x="3910457" y="57665"/>
                </a:cubicBezTo>
                <a:cubicBezTo>
                  <a:pt x="3906227" y="53157"/>
                  <a:pt x="3900787" y="50908"/>
                  <a:pt x="3894139" y="50908"/>
                </a:cubicBezTo>
                <a:cubicBezTo>
                  <a:pt x="3886925" y="50908"/>
                  <a:pt x="3880351" y="53396"/>
                  <a:pt x="3874418" y="58363"/>
                </a:cubicBezTo>
                <a:cubicBezTo>
                  <a:pt x="3868482" y="63335"/>
                  <a:pt x="3864054" y="70827"/>
                  <a:pt x="3861131" y="80835"/>
                </a:cubicBezTo>
                <a:close/>
                <a:moveTo>
                  <a:pt x="3970213" y="64613"/>
                </a:moveTo>
                <a:lnTo>
                  <a:pt x="3954831" y="63490"/>
                </a:lnTo>
                <a:cubicBezTo>
                  <a:pt x="3961729" y="46340"/>
                  <a:pt x="3974440" y="37761"/>
                  <a:pt x="3992963" y="37761"/>
                </a:cubicBezTo>
                <a:cubicBezTo>
                  <a:pt x="4004770" y="37761"/>
                  <a:pt x="4013738" y="40371"/>
                  <a:pt x="4019865" y="45591"/>
                </a:cubicBezTo>
                <a:cubicBezTo>
                  <a:pt x="4025985" y="50814"/>
                  <a:pt x="4029049" y="57244"/>
                  <a:pt x="4029049" y="64891"/>
                </a:cubicBezTo>
                <a:cubicBezTo>
                  <a:pt x="4029049" y="70052"/>
                  <a:pt x="4027616" y="74542"/>
                  <a:pt x="4024761" y="78366"/>
                </a:cubicBezTo>
                <a:cubicBezTo>
                  <a:pt x="4021899" y="82185"/>
                  <a:pt x="4018170" y="85169"/>
                  <a:pt x="4013569" y="87311"/>
                </a:cubicBezTo>
                <a:cubicBezTo>
                  <a:pt x="4008971" y="89460"/>
                  <a:pt x="4001635" y="91772"/>
                  <a:pt x="3991566" y="94260"/>
                </a:cubicBezTo>
                <a:cubicBezTo>
                  <a:pt x="3979571" y="97117"/>
                  <a:pt x="3971554" y="99919"/>
                  <a:pt x="3967514" y="102651"/>
                </a:cubicBezTo>
                <a:cubicBezTo>
                  <a:pt x="3963471" y="105384"/>
                  <a:pt x="3961452" y="108957"/>
                  <a:pt x="3961452" y="113372"/>
                </a:cubicBezTo>
                <a:cubicBezTo>
                  <a:pt x="3961452" y="117911"/>
                  <a:pt x="3963752" y="121519"/>
                  <a:pt x="3968353" y="124190"/>
                </a:cubicBezTo>
                <a:cubicBezTo>
                  <a:pt x="3972954" y="126861"/>
                  <a:pt x="3978419" y="128200"/>
                  <a:pt x="3984761" y="128200"/>
                </a:cubicBezTo>
                <a:cubicBezTo>
                  <a:pt x="3992653" y="128200"/>
                  <a:pt x="3998481" y="126659"/>
                  <a:pt x="4002243" y="123581"/>
                </a:cubicBezTo>
                <a:cubicBezTo>
                  <a:pt x="4006002" y="120503"/>
                  <a:pt x="4009252" y="115391"/>
                  <a:pt x="4011985" y="108245"/>
                </a:cubicBezTo>
                <a:lnTo>
                  <a:pt x="4026249" y="109361"/>
                </a:lnTo>
                <a:cubicBezTo>
                  <a:pt x="4020283" y="130620"/>
                  <a:pt x="4006049" y="141250"/>
                  <a:pt x="3983548" y="141250"/>
                </a:cubicBezTo>
                <a:cubicBezTo>
                  <a:pt x="3970433" y="141250"/>
                  <a:pt x="3960663" y="138640"/>
                  <a:pt x="3954227" y="133416"/>
                </a:cubicBezTo>
                <a:cubicBezTo>
                  <a:pt x="3947793" y="128196"/>
                  <a:pt x="3944575" y="121827"/>
                  <a:pt x="3944575" y="114304"/>
                </a:cubicBezTo>
                <a:cubicBezTo>
                  <a:pt x="3944575" y="108957"/>
                  <a:pt x="3946098" y="104051"/>
                  <a:pt x="3949143" y="99576"/>
                </a:cubicBezTo>
                <a:cubicBezTo>
                  <a:pt x="3952188" y="95098"/>
                  <a:pt x="3955983" y="91713"/>
                  <a:pt x="3960519" y="89413"/>
                </a:cubicBezTo>
                <a:cubicBezTo>
                  <a:pt x="3965055" y="87109"/>
                  <a:pt x="3972608" y="84751"/>
                  <a:pt x="3983174" y="82326"/>
                </a:cubicBezTo>
                <a:cubicBezTo>
                  <a:pt x="3996912" y="79218"/>
                  <a:pt x="4005214" y="76173"/>
                  <a:pt x="4008068" y="73192"/>
                </a:cubicBezTo>
                <a:cubicBezTo>
                  <a:pt x="4010861" y="70207"/>
                  <a:pt x="4012262" y="67252"/>
                  <a:pt x="4012262" y="64332"/>
                </a:cubicBezTo>
                <a:cubicBezTo>
                  <a:pt x="4012262" y="60851"/>
                  <a:pt x="4010617" y="57805"/>
                  <a:pt x="4007323" y="55196"/>
                </a:cubicBezTo>
                <a:cubicBezTo>
                  <a:pt x="4004028" y="52586"/>
                  <a:pt x="3999086" y="51279"/>
                  <a:pt x="3992498" y="51279"/>
                </a:cubicBezTo>
                <a:cubicBezTo>
                  <a:pt x="3986284" y="51279"/>
                  <a:pt x="3981730" y="52258"/>
                  <a:pt x="3978843" y="54216"/>
                </a:cubicBezTo>
                <a:cubicBezTo>
                  <a:pt x="3975953" y="56175"/>
                  <a:pt x="3973076" y="59638"/>
                  <a:pt x="3970213" y="64613"/>
                </a:cubicBezTo>
                <a:close/>
                <a:moveTo>
                  <a:pt x="4039647" y="101442"/>
                </a:moveTo>
                <a:cubicBezTo>
                  <a:pt x="4039647" y="82106"/>
                  <a:pt x="4045331" y="66104"/>
                  <a:pt x="4056708" y="53424"/>
                </a:cubicBezTo>
                <a:cubicBezTo>
                  <a:pt x="4066096" y="42981"/>
                  <a:pt x="4078401" y="37761"/>
                  <a:pt x="4093630" y="37761"/>
                </a:cubicBezTo>
                <a:cubicBezTo>
                  <a:pt x="4105564" y="37761"/>
                  <a:pt x="4115183" y="41490"/>
                  <a:pt x="4122486" y="48950"/>
                </a:cubicBezTo>
                <a:cubicBezTo>
                  <a:pt x="4129791" y="56409"/>
                  <a:pt x="4133441" y="66479"/>
                  <a:pt x="4133441" y="79157"/>
                </a:cubicBezTo>
                <a:cubicBezTo>
                  <a:pt x="4133441" y="90530"/>
                  <a:pt x="4131142" y="101114"/>
                  <a:pt x="4126544" y="110902"/>
                </a:cubicBezTo>
                <a:cubicBezTo>
                  <a:pt x="4121943" y="120691"/>
                  <a:pt x="4115402" y="128196"/>
                  <a:pt x="4106917" y="133416"/>
                </a:cubicBezTo>
                <a:cubicBezTo>
                  <a:pt x="4098431" y="138640"/>
                  <a:pt x="4089497" y="141250"/>
                  <a:pt x="4080111" y="141250"/>
                </a:cubicBezTo>
                <a:cubicBezTo>
                  <a:pt x="4072408" y="141250"/>
                  <a:pt x="4065397" y="139601"/>
                  <a:pt x="4059087" y="136307"/>
                </a:cubicBezTo>
                <a:cubicBezTo>
                  <a:pt x="4052777" y="133014"/>
                  <a:pt x="4047959" y="128355"/>
                  <a:pt x="4044633" y="122324"/>
                </a:cubicBezTo>
                <a:cubicBezTo>
                  <a:pt x="4041307" y="116294"/>
                  <a:pt x="4039647" y="109332"/>
                  <a:pt x="4039647" y="101442"/>
                </a:cubicBezTo>
                <a:close/>
                <a:moveTo>
                  <a:pt x="4056524" y="99760"/>
                </a:moveTo>
                <a:cubicBezTo>
                  <a:pt x="4056524" y="109084"/>
                  <a:pt x="4058759" y="116155"/>
                  <a:pt x="4063235" y="120972"/>
                </a:cubicBezTo>
                <a:cubicBezTo>
                  <a:pt x="4067709" y="125787"/>
                  <a:pt x="4073397" y="128200"/>
                  <a:pt x="4080298" y="128200"/>
                </a:cubicBezTo>
                <a:cubicBezTo>
                  <a:pt x="4083903" y="128200"/>
                  <a:pt x="4087480" y="127465"/>
                  <a:pt x="4091022" y="126003"/>
                </a:cubicBezTo>
                <a:cubicBezTo>
                  <a:pt x="4094565" y="124546"/>
                  <a:pt x="4097858" y="122324"/>
                  <a:pt x="4100905" y="119341"/>
                </a:cubicBezTo>
                <a:cubicBezTo>
                  <a:pt x="4103951" y="116356"/>
                  <a:pt x="4106543" y="112950"/>
                  <a:pt x="4108688" y="109127"/>
                </a:cubicBezTo>
                <a:cubicBezTo>
                  <a:pt x="4110830" y="105308"/>
                  <a:pt x="4112553" y="101189"/>
                  <a:pt x="4113860" y="96776"/>
                </a:cubicBezTo>
                <a:cubicBezTo>
                  <a:pt x="4115787" y="90624"/>
                  <a:pt x="4116752" y="84716"/>
                  <a:pt x="4116752" y="79060"/>
                </a:cubicBezTo>
                <a:cubicBezTo>
                  <a:pt x="4116752" y="70114"/>
                  <a:pt x="4114502" y="63166"/>
                  <a:pt x="4109995" y="58224"/>
                </a:cubicBezTo>
                <a:cubicBezTo>
                  <a:pt x="4105487" y="53284"/>
                  <a:pt x="4099815" y="50810"/>
                  <a:pt x="4092978" y="50810"/>
                </a:cubicBezTo>
                <a:cubicBezTo>
                  <a:pt x="4087692" y="50810"/>
                  <a:pt x="4082876" y="52068"/>
                  <a:pt x="4078527" y="54587"/>
                </a:cubicBezTo>
                <a:cubicBezTo>
                  <a:pt x="4074174" y="57103"/>
                  <a:pt x="4070248" y="60790"/>
                  <a:pt x="4066737" y="65635"/>
                </a:cubicBezTo>
                <a:cubicBezTo>
                  <a:pt x="4063223" y="70485"/>
                  <a:pt x="4060639" y="76123"/>
                  <a:pt x="4058994" y="82559"/>
                </a:cubicBezTo>
                <a:cubicBezTo>
                  <a:pt x="4057348" y="88992"/>
                  <a:pt x="4056524" y="94723"/>
                  <a:pt x="4056524" y="99760"/>
                </a:cubicBezTo>
                <a:close/>
                <a:moveTo>
                  <a:pt x="4179032" y="14638"/>
                </a:moveTo>
                <a:lnTo>
                  <a:pt x="4182200" y="0"/>
                </a:lnTo>
                <a:lnTo>
                  <a:pt x="4194418" y="0"/>
                </a:lnTo>
                <a:cubicBezTo>
                  <a:pt x="4210017" y="0"/>
                  <a:pt x="4221689" y="4072"/>
                  <a:pt x="4229424" y="12215"/>
                </a:cubicBezTo>
                <a:cubicBezTo>
                  <a:pt x="4237161" y="20355"/>
                  <a:pt x="4241035" y="33160"/>
                  <a:pt x="4241035" y="50628"/>
                </a:cubicBezTo>
                <a:cubicBezTo>
                  <a:pt x="4241035" y="78844"/>
                  <a:pt x="4236294" y="101006"/>
                  <a:pt x="4226815" y="117101"/>
                </a:cubicBezTo>
                <a:cubicBezTo>
                  <a:pt x="4217336" y="133200"/>
                  <a:pt x="4203739" y="141250"/>
                  <a:pt x="4186023" y="141250"/>
                </a:cubicBezTo>
                <a:cubicBezTo>
                  <a:pt x="4174525" y="141250"/>
                  <a:pt x="4164953" y="137769"/>
                  <a:pt x="4157306" y="130806"/>
                </a:cubicBezTo>
                <a:cubicBezTo>
                  <a:pt x="4149663" y="123848"/>
                  <a:pt x="4145841" y="113562"/>
                  <a:pt x="4145841" y="99947"/>
                </a:cubicBezTo>
                <a:cubicBezTo>
                  <a:pt x="4145841" y="82542"/>
                  <a:pt x="4151060" y="67828"/>
                  <a:pt x="4161503" y="55800"/>
                </a:cubicBezTo>
                <a:cubicBezTo>
                  <a:pt x="4171947" y="43776"/>
                  <a:pt x="4184440" y="37761"/>
                  <a:pt x="4198988" y="37761"/>
                </a:cubicBezTo>
                <a:cubicBezTo>
                  <a:pt x="4205322" y="37761"/>
                  <a:pt x="4210763" y="39176"/>
                  <a:pt x="4215298" y="42002"/>
                </a:cubicBezTo>
                <a:cubicBezTo>
                  <a:pt x="4219838" y="44828"/>
                  <a:pt x="4223475" y="49105"/>
                  <a:pt x="4226210" y="54821"/>
                </a:cubicBezTo>
                <a:cubicBezTo>
                  <a:pt x="4226210" y="46181"/>
                  <a:pt x="4225788" y="39781"/>
                  <a:pt x="4224954" y="35615"/>
                </a:cubicBezTo>
                <a:cubicBezTo>
                  <a:pt x="4224110" y="31450"/>
                  <a:pt x="4222260" y="27627"/>
                  <a:pt x="4219407" y="24145"/>
                </a:cubicBezTo>
                <a:cubicBezTo>
                  <a:pt x="4216544" y="20664"/>
                  <a:pt x="4212912" y="18198"/>
                  <a:pt x="4208495" y="16736"/>
                </a:cubicBezTo>
                <a:cubicBezTo>
                  <a:pt x="4204081" y="15275"/>
                  <a:pt x="4197896" y="14548"/>
                  <a:pt x="4189940" y="14548"/>
                </a:cubicBezTo>
                <a:close/>
                <a:moveTo>
                  <a:pt x="4162716" y="100692"/>
                </a:moveTo>
                <a:cubicBezTo>
                  <a:pt x="4162716" y="108710"/>
                  <a:pt x="4164798" y="115207"/>
                  <a:pt x="4168966" y="120175"/>
                </a:cubicBezTo>
                <a:cubicBezTo>
                  <a:pt x="4173127" y="125151"/>
                  <a:pt x="4178971" y="127635"/>
                  <a:pt x="4186491" y="127635"/>
                </a:cubicBezTo>
                <a:cubicBezTo>
                  <a:pt x="4197367" y="127635"/>
                  <a:pt x="4206100" y="122400"/>
                  <a:pt x="4212692" y="111928"/>
                </a:cubicBezTo>
                <a:cubicBezTo>
                  <a:pt x="4219280" y="101452"/>
                  <a:pt x="4222570" y="90188"/>
                  <a:pt x="4222570" y="78128"/>
                </a:cubicBezTo>
                <a:cubicBezTo>
                  <a:pt x="4222570" y="70423"/>
                  <a:pt x="4220519" y="63990"/>
                  <a:pt x="4216418" y="58832"/>
                </a:cubicBezTo>
                <a:cubicBezTo>
                  <a:pt x="4212317" y="53673"/>
                  <a:pt x="4206601" y="51091"/>
                  <a:pt x="4199264" y="51091"/>
                </a:cubicBezTo>
                <a:cubicBezTo>
                  <a:pt x="4188075" y="51091"/>
                  <a:pt x="4179191" y="56250"/>
                  <a:pt x="4172602" y="66567"/>
                </a:cubicBezTo>
                <a:cubicBezTo>
                  <a:pt x="4166011" y="76886"/>
                  <a:pt x="4162716" y="88261"/>
                  <a:pt x="4162716" y="100692"/>
                </a:cubicBezTo>
                <a:close/>
                <a:moveTo>
                  <a:pt x="4269097" y="39996"/>
                </a:moveTo>
                <a:lnTo>
                  <a:pt x="4285787" y="39996"/>
                </a:lnTo>
                <a:lnTo>
                  <a:pt x="4276837" y="81303"/>
                </a:lnTo>
                <a:lnTo>
                  <a:pt x="4322801" y="81303"/>
                </a:lnTo>
                <a:lnTo>
                  <a:pt x="4331564" y="39996"/>
                </a:lnTo>
                <a:lnTo>
                  <a:pt x="4348066" y="39996"/>
                </a:lnTo>
                <a:lnTo>
                  <a:pt x="4327182" y="139014"/>
                </a:lnTo>
                <a:lnTo>
                  <a:pt x="4310400" y="139014"/>
                </a:lnTo>
                <a:lnTo>
                  <a:pt x="4319907" y="94723"/>
                </a:lnTo>
                <a:lnTo>
                  <a:pt x="4274130" y="94723"/>
                </a:lnTo>
                <a:lnTo>
                  <a:pt x="4264623" y="139014"/>
                </a:lnTo>
                <a:lnTo>
                  <a:pt x="4247932" y="139014"/>
                </a:lnTo>
                <a:close/>
                <a:moveTo>
                  <a:pt x="4450717" y="39996"/>
                </a:moveTo>
                <a:lnTo>
                  <a:pt x="4429085" y="139014"/>
                </a:lnTo>
                <a:lnTo>
                  <a:pt x="4412489" y="139014"/>
                </a:lnTo>
                <a:lnTo>
                  <a:pt x="4421254" y="97802"/>
                </a:lnTo>
                <a:lnTo>
                  <a:pt x="4415664" y="97802"/>
                </a:lnTo>
                <a:cubicBezTo>
                  <a:pt x="4408636" y="97802"/>
                  <a:pt x="4404007" y="98018"/>
                  <a:pt x="4401771" y="98453"/>
                </a:cubicBezTo>
                <a:cubicBezTo>
                  <a:pt x="4399532" y="98889"/>
                  <a:pt x="4396738" y="100350"/>
                  <a:pt x="4393380" y="102835"/>
                </a:cubicBezTo>
                <a:cubicBezTo>
                  <a:pt x="4390021" y="105322"/>
                  <a:pt x="4386946" y="108526"/>
                  <a:pt x="4384145" y="112440"/>
                </a:cubicBezTo>
                <a:lnTo>
                  <a:pt x="4365409" y="139014"/>
                </a:lnTo>
                <a:lnTo>
                  <a:pt x="4344899" y="139014"/>
                </a:lnTo>
                <a:lnTo>
                  <a:pt x="4363730" y="113839"/>
                </a:lnTo>
                <a:cubicBezTo>
                  <a:pt x="4370196" y="105139"/>
                  <a:pt x="4376999" y="99325"/>
                  <a:pt x="4384145" y="96405"/>
                </a:cubicBezTo>
                <a:cubicBezTo>
                  <a:pt x="4377121" y="94540"/>
                  <a:pt x="4371841" y="91509"/>
                  <a:pt x="4368299" y="87311"/>
                </a:cubicBezTo>
                <a:cubicBezTo>
                  <a:pt x="4364755" y="83117"/>
                  <a:pt x="4362982" y="77728"/>
                  <a:pt x="4362982" y="71139"/>
                </a:cubicBezTo>
                <a:cubicBezTo>
                  <a:pt x="4362982" y="65484"/>
                  <a:pt x="4364612" y="60092"/>
                  <a:pt x="4367877" y="54958"/>
                </a:cubicBezTo>
                <a:cubicBezTo>
                  <a:pt x="4371142" y="49831"/>
                  <a:pt x="4375589" y="46059"/>
                  <a:pt x="4381212" y="43632"/>
                </a:cubicBezTo>
                <a:cubicBezTo>
                  <a:pt x="4386838" y="41209"/>
                  <a:pt x="4395554" y="39996"/>
                  <a:pt x="4407361" y="39996"/>
                </a:cubicBezTo>
                <a:close/>
                <a:moveTo>
                  <a:pt x="4431136" y="53327"/>
                </a:moveTo>
                <a:lnTo>
                  <a:pt x="4407830" y="53327"/>
                </a:lnTo>
                <a:cubicBezTo>
                  <a:pt x="4395025" y="53327"/>
                  <a:pt x="4387177" y="55084"/>
                  <a:pt x="4384290" y="58594"/>
                </a:cubicBezTo>
                <a:cubicBezTo>
                  <a:pt x="4381399" y="62107"/>
                  <a:pt x="4379951" y="65945"/>
                  <a:pt x="4379951" y="70114"/>
                </a:cubicBezTo>
                <a:cubicBezTo>
                  <a:pt x="4379951" y="73717"/>
                  <a:pt x="4380855" y="76745"/>
                  <a:pt x="4382659" y="79200"/>
                </a:cubicBezTo>
                <a:cubicBezTo>
                  <a:pt x="4384459" y="81655"/>
                  <a:pt x="4386572" y="83164"/>
                  <a:pt x="4388995" y="83722"/>
                </a:cubicBezTo>
                <a:cubicBezTo>
                  <a:pt x="4391422" y="84280"/>
                  <a:pt x="4395586" y="84565"/>
                  <a:pt x="4401490" y="84565"/>
                </a:cubicBezTo>
                <a:lnTo>
                  <a:pt x="4424238" y="8456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061157" y="2878122"/>
            <a:ext cx="1994231" cy="139198"/>
          </a:xfrm>
          <a:custGeom>
            <a:avLst/>
            <a:gdLst/>
            <a:ahLst/>
            <a:cxnLst/>
            <a:rect l="l" t="t" r="r" b="b"/>
            <a:pathLst>
              <a:path w="1994231" h="139198">
                <a:moveTo>
                  <a:pt x="105819" y="2235"/>
                </a:moveTo>
                <a:lnTo>
                  <a:pt x="84186" y="101253"/>
                </a:lnTo>
                <a:lnTo>
                  <a:pt x="67591" y="101253"/>
                </a:lnTo>
                <a:lnTo>
                  <a:pt x="76360" y="60040"/>
                </a:lnTo>
                <a:lnTo>
                  <a:pt x="70766" y="60040"/>
                </a:lnTo>
                <a:cubicBezTo>
                  <a:pt x="63741" y="60040"/>
                  <a:pt x="59112" y="60256"/>
                  <a:pt x="56873" y="60692"/>
                </a:cubicBezTo>
                <a:cubicBezTo>
                  <a:pt x="54634" y="61128"/>
                  <a:pt x="51840" y="62589"/>
                  <a:pt x="48481" y="65077"/>
                </a:cubicBezTo>
                <a:cubicBezTo>
                  <a:pt x="45123" y="67561"/>
                  <a:pt x="42048" y="70765"/>
                  <a:pt x="39247" y="74678"/>
                </a:cubicBezTo>
                <a:lnTo>
                  <a:pt x="20509" y="101253"/>
                </a:lnTo>
                <a:lnTo>
                  <a:pt x="0" y="101253"/>
                </a:lnTo>
                <a:lnTo>
                  <a:pt x="18832" y="76079"/>
                </a:lnTo>
                <a:cubicBezTo>
                  <a:pt x="25297" y="67377"/>
                  <a:pt x="32102" y="61563"/>
                  <a:pt x="39247" y="58643"/>
                </a:cubicBezTo>
                <a:cubicBezTo>
                  <a:pt x="32223" y="56779"/>
                  <a:pt x="26943" y="53747"/>
                  <a:pt x="23399" y="49550"/>
                </a:cubicBezTo>
                <a:cubicBezTo>
                  <a:pt x="19857" y="45356"/>
                  <a:pt x="18083" y="39967"/>
                  <a:pt x="18083" y="33379"/>
                </a:cubicBezTo>
                <a:cubicBezTo>
                  <a:pt x="18083" y="27724"/>
                  <a:pt x="19714" y="22330"/>
                  <a:pt x="22979" y="17197"/>
                </a:cubicBezTo>
                <a:cubicBezTo>
                  <a:pt x="26244" y="12071"/>
                  <a:pt x="30690" y="8298"/>
                  <a:pt x="36313" y="5871"/>
                </a:cubicBezTo>
                <a:cubicBezTo>
                  <a:pt x="41940" y="3449"/>
                  <a:pt x="50655" y="2235"/>
                  <a:pt x="62463" y="2235"/>
                </a:cubicBezTo>
                <a:close/>
                <a:moveTo>
                  <a:pt x="86238" y="15566"/>
                </a:moveTo>
                <a:lnTo>
                  <a:pt x="62932" y="15566"/>
                </a:lnTo>
                <a:cubicBezTo>
                  <a:pt x="50126" y="15566"/>
                  <a:pt x="42278" y="17323"/>
                  <a:pt x="39391" y="20833"/>
                </a:cubicBezTo>
                <a:cubicBezTo>
                  <a:pt x="36501" y="24347"/>
                  <a:pt x="35053" y="28185"/>
                  <a:pt x="35053" y="32353"/>
                </a:cubicBezTo>
                <a:cubicBezTo>
                  <a:pt x="35053" y="35957"/>
                  <a:pt x="35957" y="38984"/>
                  <a:pt x="37761" y="41440"/>
                </a:cubicBezTo>
                <a:cubicBezTo>
                  <a:pt x="39560" y="43895"/>
                  <a:pt x="41674" y="45404"/>
                  <a:pt x="44101" y="45961"/>
                </a:cubicBezTo>
                <a:cubicBezTo>
                  <a:pt x="46522" y="46519"/>
                  <a:pt x="50688" y="46803"/>
                  <a:pt x="56592" y="46803"/>
                </a:cubicBezTo>
                <a:lnTo>
                  <a:pt x="79341" y="46803"/>
                </a:lnTo>
                <a:close/>
                <a:moveTo>
                  <a:pt x="176583" y="49413"/>
                </a:moveTo>
                <a:cubicBezTo>
                  <a:pt x="182862" y="51591"/>
                  <a:pt x="187556" y="54591"/>
                  <a:pt x="190664" y="58410"/>
                </a:cubicBezTo>
                <a:cubicBezTo>
                  <a:pt x="193770" y="62234"/>
                  <a:pt x="195322" y="66881"/>
                  <a:pt x="195322" y="72349"/>
                </a:cubicBezTo>
                <a:cubicBezTo>
                  <a:pt x="195322" y="79935"/>
                  <a:pt x="191967" y="87015"/>
                  <a:pt x="185252" y="93604"/>
                </a:cubicBezTo>
                <a:cubicBezTo>
                  <a:pt x="178542" y="100191"/>
                  <a:pt x="168656" y="103490"/>
                  <a:pt x="155606" y="103490"/>
                </a:cubicBezTo>
                <a:cubicBezTo>
                  <a:pt x="145789" y="103490"/>
                  <a:pt x="138017" y="101840"/>
                  <a:pt x="132299" y="98547"/>
                </a:cubicBezTo>
                <a:cubicBezTo>
                  <a:pt x="126583" y="95252"/>
                  <a:pt x="122029" y="90547"/>
                  <a:pt x="118642" y="84423"/>
                </a:cubicBezTo>
                <a:cubicBezTo>
                  <a:pt x="115254" y="78303"/>
                  <a:pt x="113554" y="71478"/>
                  <a:pt x="113554" y="63957"/>
                </a:cubicBezTo>
                <a:cubicBezTo>
                  <a:pt x="113554" y="46368"/>
                  <a:pt x="118620" y="31313"/>
                  <a:pt x="128757" y="18788"/>
                </a:cubicBezTo>
                <a:cubicBezTo>
                  <a:pt x="138888" y="6261"/>
                  <a:pt x="152532" y="0"/>
                  <a:pt x="169686" y="0"/>
                </a:cubicBezTo>
                <a:cubicBezTo>
                  <a:pt x="180003" y="0"/>
                  <a:pt x="187862" y="2380"/>
                  <a:pt x="193274" y="7132"/>
                </a:cubicBezTo>
                <a:cubicBezTo>
                  <a:pt x="198680" y="11887"/>
                  <a:pt x="201384" y="17715"/>
                  <a:pt x="201384" y="24614"/>
                </a:cubicBezTo>
                <a:cubicBezTo>
                  <a:pt x="201384" y="30891"/>
                  <a:pt x="199317" y="36097"/>
                  <a:pt x="195185" y="40230"/>
                </a:cubicBezTo>
                <a:cubicBezTo>
                  <a:pt x="191052" y="44362"/>
                  <a:pt x="184853" y="47423"/>
                  <a:pt x="176583" y="49413"/>
                </a:cubicBezTo>
                <a:close/>
                <a:moveTo>
                  <a:pt x="134067" y="42423"/>
                </a:moveTo>
                <a:cubicBezTo>
                  <a:pt x="138608" y="42796"/>
                  <a:pt x="142524" y="42980"/>
                  <a:pt x="145815" y="42980"/>
                </a:cubicBezTo>
                <a:cubicBezTo>
                  <a:pt x="158619" y="42980"/>
                  <a:pt x="168206" y="41566"/>
                  <a:pt x="174578" y="38736"/>
                </a:cubicBezTo>
                <a:cubicBezTo>
                  <a:pt x="180951" y="35911"/>
                  <a:pt x="184136" y="31698"/>
                  <a:pt x="184136" y="26103"/>
                </a:cubicBezTo>
                <a:cubicBezTo>
                  <a:pt x="184136" y="22438"/>
                  <a:pt x="182750" y="19393"/>
                  <a:pt x="179989" y="16967"/>
                </a:cubicBezTo>
                <a:cubicBezTo>
                  <a:pt x="177225" y="14544"/>
                  <a:pt x="173598" y="13331"/>
                  <a:pt x="169124" y="13331"/>
                </a:cubicBezTo>
                <a:cubicBezTo>
                  <a:pt x="161417" y="13331"/>
                  <a:pt x="154303" y="15927"/>
                  <a:pt x="147777" y="21114"/>
                </a:cubicBezTo>
                <a:cubicBezTo>
                  <a:pt x="141249" y="26309"/>
                  <a:pt x="136677" y="33408"/>
                  <a:pt x="134067" y="42423"/>
                </a:cubicBezTo>
                <a:close/>
                <a:moveTo>
                  <a:pt x="131367" y="55570"/>
                </a:moveTo>
                <a:cubicBezTo>
                  <a:pt x="130932" y="58241"/>
                  <a:pt x="130712" y="60880"/>
                  <a:pt x="130712" y="63489"/>
                </a:cubicBezTo>
                <a:cubicBezTo>
                  <a:pt x="130712" y="71323"/>
                  <a:pt x="132951" y="77742"/>
                  <a:pt x="137427" y="82743"/>
                </a:cubicBezTo>
                <a:cubicBezTo>
                  <a:pt x="141901" y="87747"/>
                  <a:pt x="148334" y="90249"/>
                  <a:pt x="156725" y="90249"/>
                </a:cubicBezTo>
                <a:cubicBezTo>
                  <a:pt x="163253" y="90249"/>
                  <a:pt x="168459" y="88528"/>
                  <a:pt x="172343" y="85075"/>
                </a:cubicBezTo>
                <a:cubicBezTo>
                  <a:pt x="176224" y="81626"/>
                  <a:pt x="178168" y="77414"/>
                  <a:pt x="178168" y="72443"/>
                </a:cubicBezTo>
                <a:cubicBezTo>
                  <a:pt x="178168" y="65607"/>
                  <a:pt x="175464" y="61070"/>
                  <a:pt x="170056" y="58831"/>
                </a:cubicBezTo>
                <a:cubicBezTo>
                  <a:pt x="164650" y="56592"/>
                  <a:pt x="154735" y="55472"/>
                  <a:pt x="140313" y="55472"/>
                </a:cubicBezTo>
                <a:cubicBezTo>
                  <a:pt x="138945" y="55472"/>
                  <a:pt x="135965" y="55505"/>
                  <a:pt x="131367" y="55570"/>
                </a:cubicBezTo>
                <a:close/>
                <a:moveTo>
                  <a:pt x="231433" y="2235"/>
                </a:moveTo>
                <a:lnTo>
                  <a:pt x="306018" y="2235"/>
                </a:lnTo>
                <a:lnTo>
                  <a:pt x="284951" y="101253"/>
                </a:lnTo>
                <a:lnTo>
                  <a:pt x="268164" y="101253"/>
                </a:lnTo>
                <a:lnTo>
                  <a:pt x="286629" y="16316"/>
                </a:lnTo>
                <a:lnTo>
                  <a:pt x="245045" y="16316"/>
                </a:lnTo>
                <a:lnTo>
                  <a:pt x="232271" y="75334"/>
                </a:lnTo>
                <a:cubicBezTo>
                  <a:pt x="230097" y="85464"/>
                  <a:pt x="227175" y="92535"/>
                  <a:pt x="223510" y="96545"/>
                </a:cubicBezTo>
                <a:cubicBezTo>
                  <a:pt x="219841" y="100555"/>
                  <a:pt x="214776" y="102560"/>
                  <a:pt x="208310" y="102560"/>
                </a:cubicBezTo>
                <a:cubicBezTo>
                  <a:pt x="204584" y="102560"/>
                  <a:pt x="199641" y="102124"/>
                  <a:pt x="193489" y="101253"/>
                </a:cubicBezTo>
                <a:lnTo>
                  <a:pt x="196564" y="87264"/>
                </a:lnTo>
                <a:cubicBezTo>
                  <a:pt x="199174" y="87455"/>
                  <a:pt x="201535" y="87548"/>
                  <a:pt x="203648" y="87548"/>
                </a:cubicBezTo>
                <a:cubicBezTo>
                  <a:pt x="207935" y="87548"/>
                  <a:pt x="210747" y="86475"/>
                  <a:pt x="212087" y="84327"/>
                </a:cubicBezTo>
                <a:cubicBezTo>
                  <a:pt x="213422" y="82184"/>
                  <a:pt x="215333" y="75643"/>
                  <a:pt x="217821" y="64706"/>
                </a:cubicBezTo>
                <a:close/>
                <a:moveTo>
                  <a:pt x="408485" y="2235"/>
                </a:moveTo>
                <a:lnTo>
                  <a:pt x="386852" y="101253"/>
                </a:lnTo>
                <a:lnTo>
                  <a:pt x="370257" y="101253"/>
                </a:lnTo>
                <a:lnTo>
                  <a:pt x="379022" y="60040"/>
                </a:lnTo>
                <a:lnTo>
                  <a:pt x="373428" y="60040"/>
                </a:lnTo>
                <a:cubicBezTo>
                  <a:pt x="366405" y="60040"/>
                  <a:pt x="361775" y="60256"/>
                  <a:pt x="359539" y="60692"/>
                </a:cubicBezTo>
                <a:cubicBezTo>
                  <a:pt x="357300" y="61128"/>
                  <a:pt x="354506" y="62589"/>
                  <a:pt x="351147" y="65077"/>
                </a:cubicBezTo>
                <a:cubicBezTo>
                  <a:pt x="347789" y="67561"/>
                  <a:pt x="344715" y="70765"/>
                  <a:pt x="341913" y="74678"/>
                </a:cubicBezTo>
                <a:lnTo>
                  <a:pt x="323175" y="101253"/>
                </a:lnTo>
                <a:lnTo>
                  <a:pt x="302666" y="101253"/>
                </a:lnTo>
                <a:lnTo>
                  <a:pt x="321498" y="76079"/>
                </a:lnTo>
                <a:cubicBezTo>
                  <a:pt x="327963" y="67377"/>
                  <a:pt x="334768" y="61563"/>
                  <a:pt x="341913" y="58643"/>
                </a:cubicBezTo>
                <a:cubicBezTo>
                  <a:pt x="334890" y="56779"/>
                  <a:pt x="329609" y="53747"/>
                  <a:pt x="326066" y="49550"/>
                </a:cubicBezTo>
                <a:cubicBezTo>
                  <a:pt x="322524" y="45356"/>
                  <a:pt x="320750" y="39967"/>
                  <a:pt x="320750" y="33379"/>
                </a:cubicBezTo>
                <a:cubicBezTo>
                  <a:pt x="320750" y="27724"/>
                  <a:pt x="322380" y="22330"/>
                  <a:pt x="325646" y="17197"/>
                </a:cubicBezTo>
                <a:cubicBezTo>
                  <a:pt x="328911" y="12071"/>
                  <a:pt x="333357" y="8298"/>
                  <a:pt x="338979" y="5871"/>
                </a:cubicBezTo>
                <a:cubicBezTo>
                  <a:pt x="344607" y="3449"/>
                  <a:pt x="353322" y="2235"/>
                  <a:pt x="365130" y="2235"/>
                </a:cubicBezTo>
                <a:close/>
                <a:moveTo>
                  <a:pt x="388904" y="15566"/>
                </a:moveTo>
                <a:lnTo>
                  <a:pt x="365595" y="15566"/>
                </a:lnTo>
                <a:cubicBezTo>
                  <a:pt x="352793" y="15566"/>
                  <a:pt x="344945" y="17323"/>
                  <a:pt x="342058" y="20833"/>
                </a:cubicBezTo>
                <a:cubicBezTo>
                  <a:pt x="339167" y="24347"/>
                  <a:pt x="337719" y="28185"/>
                  <a:pt x="337719" y="32353"/>
                </a:cubicBezTo>
                <a:cubicBezTo>
                  <a:pt x="337719" y="35957"/>
                  <a:pt x="338624" y="38984"/>
                  <a:pt x="340427" y="41440"/>
                </a:cubicBezTo>
                <a:cubicBezTo>
                  <a:pt x="342226" y="43895"/>
                  <a:pt x="344340" y="45404"/>
                  <a:pt x="346763" y="45961"/>
                </a:cubicBezTo>
                <a:cubicBezTo>
                  <a:pt x="349189" y="46519"/>
                  <a:pt x="353351" y="46803"/>
                  <a:pt x="359259" y="46803"/>
                </a:cubicBezTo>
                <a:lnTo>
                  <a:pt x="382007" y="46803"/>
                </a:lnTo>
                <a:close/>
                <a:moveTo>
                  <a:pt x="485964" y="67593"/>
                </a:moveTo>
                <a:lnTo>
                  <a:pt x="502373" y="69274"/>
                </a:lnTo>
                <a:cubicBezTo>
                  <a:pt x="500008" y="77414"/>
                  <a:pt x="494590" y="85154"/>
                  <a:pt x="486105" y="92484"/>
                </a:cubicBezTo>
                <a:cubicBezTo>
                  <a:pt x="477619" y="99821"/>
                  <a:pt x="467503" y="103490"/>
                  <a:pt x="455756" y="103490"/>
                </a:cubicBezTo>
                <a:cubicBezTo>
                  <a:pt x="448419" y="103490"/>
                  <a:pt x="441691" y="101797"/>
                  <a:pt x="435572" y="98406"/>
                </a:cubicBezTo>
                <a:cubicBezTo>
                  <a:pt x="429448" y="95019"/>
                  <a:pt x="424789" y="90094"/>
                  <a:pt x="421589" y="83632"/>
                </a:cubicBezTo>
                <a:cubicBezTo>
                  <a:pt x="418385" y="77166"/>
                  <a:pt x="416783" y="69800"/>
                  <a:pt x="416783" y="61531"/>
                </a:cubicBezTo>
                <a:cubicBezTo>
                  <a:pt x="416783" y="50720"/>
                  <a:pt x="419285" y="40230"/>
                  <a:pt x="424289" y="30067"/>
                </a:cubicBezTo>
                <a:cubicBezTo>
                  <a:pt x="429289" y="19905"/>
                  <a:pt x="435770" y="12352"/>
                  <a:pt x="443729" y="7413"/>
                </a:cubicBezTo>
                <a:cubicBezTo>
                  <a:pt x="451684" y="2474"/>
                  <a:pt x="460292" y="0"/>
                  <a:pt x="469552" y="0"/>
                </a:cubicBezTo>
                <a:cubicBezTo>
                  <a:pt x="481359" y="0"/>
                  <a:pt x="490795" y="3669"/>
                  <a:pt x="497851" y="10998"/>
                </a:cubicBezTo>
                <a:cubicBezTo>
                  <a:pt x="504903" y="18335"/>
                  <a:pt x="508431" y="28342"/>
                  <a:pt x="508431" y="41022"/>
                </a:cubicBezTo>
                <a:cubicBezTo>
                  <a:pt x="508431" y="45867"/>
                  <a:pt x="507996" y="50843"/>
                  <a:pt x="507125" y="55941"/>
                </a:cubicBezTo>
                <a:lnTo>
                  <a:pt x="434218" y="55941"/>
                </a:lnTo>
                <a:cubicBezTo>
                  <a:pt x="433965" y="57866"/>
                  <a:pt x="433843" y="59609"/>
                  <a:pt x="433843" y="61164"/>
                </a:cubicBezTo>
                <a:cubicBezTo>
                  <a:pt x="433843" y="70423"/>
                  <a:pt x="435970" y="77494"/>
                  <a:pt x="440230" y="82368"/>
                </a:cubicBezTo>
                <a:cubicBezTo>
                  <a:pt x="444492" y="87250"/>
                  <a:pt x="449694" y="89690"/>
                  <a:pt x="455846" y="89690"/>
                </a:cubicBezTo>
                <a:cubicBezTo>
                  <a:pt x="461628" y="89690"/>
                  <a:pt x="467317" y="87794"/>
                  <a:pt x="472911" y="84003"/>
                </a:cubicBezTo>
                <a:cubicBezTo>
                  <a:pt x="478505" y="80216"/>
                  <a:pt x="482854" y="74743"/>
                  <a:pt x="485964" y="67593"/>
                </a:cubicBezTo>
                <a:close/>
                <a:moveTo>
                  <a:pt x="436921" y="43074"/>
                </a:moveTo>
                <a:lnTo>
                  <a:pt x="492487" y="43074"/>
                </a:lnTo>
                <a:cubicBezTo>
                  <a:pt x="492551" y="41336"/>
                  <a:pt x="492584" y="40090"/>
                  <a:pt x="492584" y="39341"/>
                </a:cubicBezTo>
                <a:cubicBezTo>
                  <a:pt x="492584" y="30888"/>
                  <a:pt x="490471" y="24412"/>
                  <a:pt x="486245" y="19905"/>
                </a:cubicBezTo>
                <a:cubicBezTo>
                  <a:pt x="482018" y="15397"/>
                  <a:pt x="476579" y="13147"/>
                  <a:pt x="469926" y="13147"/>
                </a:cubicBezTo>
                <a:cubicBezTo>
                  <a:pt x="462715" y="13147"/>
                  <a:pt x="456142" y="15635"/>
                  <a:pt x="450208" y="20603"/>
                </a:cubicBezTo>
                <a:cubicBezTo>
                  <a:pt x="444273" y="25574"/>
                  <a:pt x="439840" y="33065"/>
                  <a:pt x="436921" y="43074"/>
                </a:cubicBezTo>
                <a:close/>
                <a:moveTo>
                  <a:pt x="517619" y="101253"/>
                </a:moveTo>
                <a:lnTo>
                  <a:pt x="538315" y="2235"/>
                </a:lnTo>
                <a:lnTo>
                  <a:pt x="555196" y="2235"/>
                </a:lnTo>
                <a:lnTo>
                  <a:pt x="551744" y="18551"/>
                </a:lnTo>
                <a:cubicBezTo>
                  <a:pt x="558025" y="11528"/>
                  <a:pt x="563634" y="6677"/>
                  <a:pt x="568576" y="4007"/>
                </a:cubicBezTo>
                <a:cubicBezTo>
                  <a:pt x="573513" y="1336"/>
                  <a:pt x="578876" y="0"/>
                  <a:pt x="584654" y="0"/>
                </a:cubicBezTo>
                <a:cubicBezTo>
                  <a:pt x="590806" y="0"/>
                  <a:pt x="595951" y="1630"/>
                  <a:pt x="600088" y="4892"/>
                </a:cubicBezTo>
                <a:cubicBezTo>
                  <a:pt x="604220" y="8157"/>
                  <a:pt x="606938" y="12711"/>
                  <a:pt x="608245" y="18551"/>
                </a:cubicBezTo>
                <a:cubicBezTo>
                  <a:pt x="613278" y="12337"/>
                  <a:pt x="618581" y="7694"/>
                  <a:pt x="624143" y="4615"/>
                </a:cubicBezTo>
                <a:cubicBezTo>
                  <a:pt x="629705" y="1540"/>
                  <a:pt x="635562" y="0"/>
                  <a:pt x="641714" y="0"/>
                </a:cubicBezTo>
                <a:cubicBezTo>
                  <a:pt x="649983" y="0"/>
                  <a:pt x="656183" y="1958"/>
                  <a:pt x="660316" y="5871"/>
                </a:cubicBezTo>
                <a:cubicBezTo>
                  <a:pt x="664449" y="9789"/>
                  <a:pt x="666515" y="15289"/>
                  <a:pt x="666515" y="22377"/>
                </a:cubicBezTo>
                <a:cubicBezTo>
                  <a:pt x="666515" y="25423"/>
                  <a:pt x="665802" y="30456"/>
                  <a:pt x="664372" y="37480"/>
                </a:cubicBezTo>
                <a:lnTo>
                  <a:pt x="651039" y="101253"/>
                </a:lnTo>
                <a:lnTo>
                  <a:pt x="634161" y="101253"/>
                </a:lnTo>
                <a:lnTo>
                  <a:pt x="647777" y="35799"/>
                </a:lnTo>
                <a:cubicBezTo>
                  <a:pt x="648957" y="30456"/>
                  <a:pt x="649548" y="26637"/>
                  <a:pt x="649548" y="24336"/>
                </a:cubicBezTo>
                <a:cubicBezTo>
                  <a:pt x="649548" y="21099"/>
                  <a:pt x="648521" y="18551"/>
                  <a:pt x="646473" y="16687"/>
                </a:cubicBezTo>
                <a:cubicBezTo>
                  <a:pt x="644418" y="14825"/>
                  <a:pt x="641528" y="13892"/>
                  <a:pt x="637798" y="13892"/>
                </a:cubicBezTo>
                <a:cubicBezTo>
                  <a:pt x="632765" y="13892"/>
                  <a:pt x="627635" y="15415"/>
                  <a:pt x="622415" y="18460"/>
                </a:cubicBezTo>
                <a:cubicBezTo>
                  <a:pt x="617191" y="21506"/>
                  <a:pt x="613138" y="25499"/>
                  <a:pt x="610250" y="30438"/>
                </a:cubicBezTo>
                <a:cubicBezTo>
                  <a:pt x="607360" y="35381"/>
                  <a:pt x="604824" y="42977"/>
                  <a:pt x="602650" y="53237"/>
                </a:cubicBezTo>
                <a:lnTo>
                  <a:pt x="592582" y="101253"/>
                </a:lnTo>
                <a:lnTo>
                  <a:pt x="575705" y="101253"/>
                </a:lnTo>
                <a:lnTo>
                  <a:pt x="589691" y="34405"/>
                </a:lnTo>
                <a:cubicBezTo>
                  <a:pt x="590684" y="29865"/>
                  <a:pt x="591181" y="26633"/>
                  <a:pt x="591181" y="24703"/>
                </a:cubicBezTo>
                <a:cubicBezTo>
                  <a:pt x="591181" y="21474"/>
                  <a:pt x="590173" y="18864"/>
                  <a:pt x="588153" y="16873"/>
                </a:cubicBezTo>
                <a:cubicBezTo>
                  <a:pt x="586130" y="14885"/>
                  <a:pt x="583506" y="13892"/>
                  <a:pt x="580273" y="13892"/>
                </a:cubicBezTo>
                <a:cubicBezTo>
                  <a:pt x="575489" y="13892"/>
                  <a:pt x="570467" y="15415"/>
                  <a:pt x="565218" y="18460"/>
                </a:cubicBezTo>
                <a:cubicBezTo>
                  <a:pt x="559962" y="21506"/>
                  <a:pt x="555692" y="25746"/>
                  <a:pt x="552395" y="31187"/>
                </a:cubicBezTo>
                <a:cubicBezTo>
                  <a:pt x="549101" y="36627"/>
                  <a:pt x="546397" y="44377"/>
                  <a:pt x="544284" y="54446"/>
                </a:cubicBezTo>
                <a:lnTo>
                  <a:pt x="534496" y="101253"/>
                </a:lnTo>
                <a:close/>
                <a:moveTo>
                  <a:pt x="742824" y="65171"/>
                </a:moveTo>
                <a:lnTo>
                  <a:pt x="759697" y="66942"/>
                </a:lnTo>
                <a:cubicBezTo>
                  <a:pt x="755471" y="79311"/>
                  <a:pt x="749459" y="88495"/>
                  <a:pt x="741658" y="94489"/>
                </a:cubicBezTo>
                <a:cubicBezTo>
                  <a:pt x="733856" y="100487"/>
                  <a:pt x="724982" y="103490"/>
                  <a:pt x="715039" y="103490"/>
                </a:cubicBezTo>
                <a:cubicBezTo>
                  <a:pt x="704286" y="103490"/>
                  <a:pt x="695567" y="100009"/>
                  <a:pt x="688884" y="93045"/>
                </a:cubicBezTo>
                <a:cubicBezTo>
                  <a:pt x="682203" y="86087"/>
                  <a:pt x="678863" y="76360"/>
                  <a:pt x="678863" y="63864"/>
                </a:cubicBezTo>
                <a:cubicBezTo>
                  <a:pt x="678863" y="53049"/>
                  <a:pt x="681004" y="42423"/>
                  <a:pt x="685295" y="31979"/>
                </a:cubicBezTo>
                <a:cubicBezTo>
                  <a:pt x="689587" y="21535"/>
                  <a:pt x="695725" y="13598"/>
                  <a:pt x="703713" y="8157"/>
                </a:cubicBezTo>
                <a:cubicBezTo>
                  <a:pt x="711699" y="2718"/>
                  <a:pt x="720817" y="0"/>
                  <a:pt x="731076" y="0"/>
                </a:cubicBezTo>
                <a:cubicBezTo>
                  <a:pt x="741704" y="0"/>
                  <a:pt x="750125" y="2998"/>
                  <a:pt x="756342" y="8997"/>
                </a:cubicBezTo>
                <a:cubicBezTo>
                  <a:pt x="762559" y="14994"/>
                  <a:pt x="765666" y="22936"/>
                  <a:pt x="765666" y="32822"/>
                </a:cubicBezTo>
                <a:lnTo>
                  <a:pt x="749070" y="33937"/>
                </a:lnTo>
                <a:cubicBezTo>
                  <a:pt x="749005" y="27659"/>
                  <a:pt x="747190" y="22744"/>
                  <a:pt x="743616" y="19202"/>
                </a:cubicBezTo>
                <a:cubicBezTo>
                  <a:pt x="740045" y="15660"/>
                  <a:pt x="735332" y="13892"/>
                  <a:pt x="729489" y="13892"/>
                </a:cubicBezTo>
                <a:cubicBezTo>
                  <a:pt x="722715" y="13892"/>
                  <a:pt x="716839" y="16035"/>
                  <a:pt x="711872" y="20326"/>
                </a:cubicBezTo>
                <a:cubicBezTo>
                  <a:pt x="706896" y="24616"/>
                  <a:pt x="702997" y="31122"/>
                  <a:pt x="700171" y="39855"/>
                </a:cubicBezTo>
                <a:cubicBezTo>
                  <a:pt x="697342" y="48585"/>
                  <a:pt x="695927" y="56995"/>
                  <a:pt x="695927" y="65077"/>
                </a:cubicBezTo>
                <a:cubicBezTo>
                  <a:pt x="695927" y="73530"/>
                  <a:pt x="697791" y="79866"/>
                  <a:pt x="701517" y="84096"/>
                </a:cubicBezTo>
                <a:cubicBezTo>
                  <a:pt x="705247" y="88326"/>
                  <a:pt x="709849" y="90439"/>
                  <a:pt x="715316" y="90439"/>
                </a:cubicBezTo>
                <a:cubicBezTo>
                  <a:pt x="720788" y="90439"/>
                  <a:pt x="726026" y="88355"/>
                  <a:pt x="731031" y="84189"/>
                </a:cubicBezTo>
                <a:cubicBezTo>
                  <a:pt x="736031" y="80024"/>
                  <a:pt x="739962" y="73688"/>
                  <a:pt x="742824" y="65171"/>
                </a:cubicBezTo>
                <a:close/>
                <a:moveTo>
                  <a:pt x="867196" y="2235"/>
                </a:moveTo>
                <a:lnTo>
                  <a:pt x="845564" y="101253"/>
                </a:lnTo>
                <a:lnTo>
                  <a:pt x="828968" y="101253"/>
                </a:lnTo>
                <a:lnTo>
                  <a:pt x="837735" y="60040"/>
                </a:lnTo>
                <a:lnTo>
                  <a:pt x="832143" y="60040"/>
                </a:lnTo>
                <a:cubicBezTo>
                  <a:pt x="825120" y="60040"/>
                  <a:pt x="820487" y="60256"/>
                  <a:pt x="818251" y="60692"/>
                </a:cubicBezTo>
                <a:cubicBezTo>
                  <a:pt x="816012" y="61128"/>
                  <a:pt x="813219" y="62589"/>
                  <a:pt x="809860" y="65077"/>
                </a:cubicBezTo>
                <a:cubicBezTo>
                  <a:pt x="806500" y="67561"/>
                  <a:pt x="803426" y="70765"/>
                  <a:pt x="800626" y="74678"/>
                </a:cubicBezTo>
                <a:lnTo>
                  <a:pt x="781888" y="101253"/>
                </a:lnTo>
                <a:lnTo>
                  <a:pt x="761379" y="101253"/>
                </a:lnTo>
                <a:lnTo>
                  <a:pt x="780210" y="76079"/>
                </a:lnTo>
                <a:cubicBezTo>
                  <a:pt x="786676" y="67377"/>
                  <a:pt x="793479" y="61563"/>
                  <a:pt x="800626" y="58643"/>
                </a:cubicBezTo>
                <a:cubicBezTo>
                  <a:pt x="793602" y="56779"/>
                  <a:pt x="788321" y="53747"/>
                  <a:pt x="784779" y="49550"/>
                </a:cubicBezTo>
                <a:cubicBezTo>
                  <a:pt x="781237" y="45356"/>
                  <a:pt x="779461" y="39967"/>
                  <a:pt x="779461" y="33379"/>
                </a:cubicBezTo>
                <a:cubicBezTo>
                  <a:pt x="779461" y="27724"/>
                  <a:pt x="781092" y="22330"/>
                  <a:pt x="784357" y="17197"/>
                </a:cubicBezTo>
                <a:cubicBezTo>
                  <a:pt x="787622" y="12071"/>
                  <a:pt x="792068" y="8298"/>
                  <a:pt x="797692" y="5871"/>
                </a:cubicBezTo>
                <a:cubicBezTo>
                  <a:pt x="803318" y="3449"/>
                  <a:pt x="812034" y="2235"/>
                  <a:pt x="823842" y="2235"/>
                </a:cubicBezTo>
                <a:close/>
                <a:moveTo>
                  <a:pt x="847617" y="15566"/>
                </a:moveTo>
                <a:lnTo>
                  <a:pt x="824310" y="15566"/>
                </a:lnTo>
                <a:cubicBezTo>
                  <a:pt x="811504" y="15566"/>
                  <a:pt x="803657" y="17323"/>
                  <a:pt x="800769" y="20833"/>
                </a:cubicBezTo>
                <a:cubicBezTo>
                  <a:pt x="797879" y="24347"/>
                  <a:pt x="796432" y="28185"/>
                  <a:pt x="796432" y="32353"/>
                </a:cubicBezTo>
                <a:cubicBezTo>
                  <a:pt x="796432" y="35957"/>
                  <a:pt x="797335" y="38984"/>
                  <a:pt x="799139" y="41440"/>
                </a:cubicBezTo>
                <a:cubicBezTo>
                  <a:pt x="800939" y="43895"/>
                  <a:pt x="803053" y="45404"/>
                  <a:pt x="805475" y="45961"/>
                </a:cubicBezTo>
                <a:cubicBezTo>
                  <a:pt x="807902" y="46519"/>
                  <a:pt x="812067" y="46803"/>
                  <a:pt x="817970" y="46803"/>
                </a:cubicBezTo>
                <a:lnTo>
                  <a:pt x="840718" y="46803"/>
                </a:lnTo>
                <a:close/>
                <a:moveTo>
                  <a:pt x="943221" y="2235"/>
                </a:moveTo>
                <a:lnTo>
                  <a:pt x="1022187" y="2235"/>
                </a:lnTo>
                <a:lnTo>
                  <a:pt x="1001303" y="101253"/>
                </a:lnTo>
                <a:lnTo>
                  <a:pt x="984520" y="101253"/>
                </a:lnTo>
                <a:lnTo>
                  <a:pt x="1002700" y="15851"/>
                </a:lnTo>
                <a:lnTo>
                  <a:pt x="956923" y="15851"/>
                </a:lnTo>
                <a:lnTo>
                  <a:pt x="938743" y="101253"/>
                </a:lnTo>
                <a:lnTo>
                  <a:pt x="922054" y="101253"/>
                </a:lnTo>
                <a:close/>
                <a:moveTo>
                  <a:pt x="1019297" y="139198"/>
                </a:moveTo>
                <a:lnTo>
                  <a:pt x="1047920" y="2235"/>
                </a:lnTo>
                <a:lnTo>
                  <a:pt x="1063490" y="2235"/>
                </a:lnTo>
                <a:lnTo>
                  <a:pt x="1060600" y="16035"/>
                </a:lnTo>
                <a:cubicBezTo>
                  <a:pt x="1066378" y="10005"/>
                  <a:pt x="1071558" y="5825"/>
                  <a:pt x="1076127" y="3496"/>
                </a:cubicBezTo>
                <a:cubicBezTo>
                  <a:pt x="1080695" y="1167"/>
                  <a:pt x="1085522" y="0"/>
                  <a:pt x="1090620" y="0"/>
                </a:cubicBezTo>
                <a:cubicBezTo>
                  <a:pt x="1100070" y="0"/>
                  <a:pt x="1107900" y="3434"/>
                  <a:pt x="1114117" y="10303"/>
                </a:cubicBezTo>
                <a:cubicBezTo>
                  <a:pt x="1120330" y="17169"/>
                  <a:pt x="1123438" y="27008"/>
                  <a:pt x="1123438" y="39809"/>
                </a:cubicBezTo>
                <a:cubicBezTo>
                  <a:pt x="1123438" y="50131"/>
                  <a:pt x="1121731" y="59530"/>
                  <a:pt x="1118311" y="68015"/>
                </a:cubicBezTo>
                <a:cubicBezTo>
                  <a:pt x="1114891" y="76496"/>
                  <a:pt x="1110697" y="83318"/>
                  <a:pt x="1105725" y="88477"/>
                </a:cubicBezTo>
                <a:cubicBezTo>
                  <a:pt x="1100751" y="93640"/>
                  <a:pt x="1095718" y="97427"/>
                  <a:pt x="1090620" y="99854"/>
                </a:cubicBezTo>
                <a:cubicBezTo>
                  <a:pt x="1085522" y="102275"/>
                  <a:pt x="1080302" y="103490"/>
                  <a:pt x="1074957" y="103490"/>
                </a:cubicBezTo>
                <a:cubicBezTo>
                  <a:pt x="1063088" y="103490"/>
                  <a:pt x="1053889" y="97459"/>
                  <a:pt x="1047363" y="85402"/>
                </a:cubicBezTo>
                <a:lnTo>
                  <a:pt x="1036174" y="139198"/>
                </a:lnTo>
                <a:close/>
                <a:moveTo>
                  <a:pt x="1052676" y="60790"/>
                </a:moveTo>
                <a:cubicBezTo>
                  <a:pt x="1052676" y="68187"/>
                  <a:pt x="1053202" y="73314"/>
                  <a:pt x="1054260" y="76169"/>
                </a:cubicBezTo>
                <a:cubicBezTo>
                  <a:pt x="1055812" y="80212"/>
                  <a:pt x="1058365" y="83473"/>
                  <a:pt x="1061907" y="85957"/>
                </a:cubicBezTo>
                <a:cubicBezTo>
                  <a:pt x="1065449" y="88445"/>
                  <a:pt x="1069553" y="89690"/>
                  <a:pt x="1074212" y="89690"/>
                </a:cubicBezTo>
                <a:cubicBezTo>
                  <a:pt x="1083909" y="89690"/>
                  <a:pt x="1091742" y="84236"/>
                  <a:pt x="1097708" y="73325"/>
                </a:cubicBezTo>
                <a:cubicBezTo>
                  <a:pt x="1103673" y="62420"/>
                  <a:pt x="1106657" y="51279"/>
                  <a:pt x="1106657" y="39906"/>
                </a:cubicBezTo>
                <a:cubicBezTo>
                  <a:pt x="1106657" y="31515"/>
                  <a:pt x="1104653" y="25030"/>
                  <a:pt x="1100643" y="20462"/>
                </a:cubicBezTo>
                <a:cubicBezTo>
                  <a:pt x="1096636" y="15894"/>
                  <a:pt x="1091646" y="13615"/>
                  <a:pt x="1085681" y="13615"/>
                </a:cubicBezTo>
                <a:cubicBezTo>
                  <a:pt x="1081390" y="13615"/>
                  <a:pt x="1077412" y="14746"/>
                  <a:pt x="1073747" y="17014"/>
                </a:cubicBezTo>
                <a:cubicBezTo>
                  <a:pt x="1070081" y="19285"/>
                  <a:pt x="1066676" y="22669"/>
                  <a:pt x="1063537" y="27177"/>
                </a:cubicBezTo>
                <a:cubicBezTo>
                  <a:pt x="1060394" y="31684"/>
                  <a:pt x="1057802" y="37199"/>
                  <a:pt x="1055751" y="43726"/>
                </a:cubicBezTo>
                <a:cubicBezTo>
                  <a:pt x="1053699" y="50252"/>
                  <a:pt x="1052676" y="55941"/>
                  <a:pt x="1052676" y="60790"/>
                </a:cubicBezTo>
                <a:close/>
                <a:moveTo>
                  <a:pt x="1201382" y="83351"/>
                </a:moveTo>
                <a:cubicBezTo>
                  <a:pt x="1189512" y="96775"/>
                  <a:pt x="1177362" y="103490"/>
                  <a:pt x="1164927" y="103490"/>
                </a:cubicBezTo>
                <a:cubicBezTo>
                  <a:pt x="1157281" y="103490"/>
                  <a:pt x="1151114" y="101296"/>
                  <a:pt x="1146424" y="96916"/>
                </a:cubicBezTo>
                <a:cubicBezTo>
                  <a:pt x="1141732" y="92531"/>
                  <a:pt x="1139382" y="87174"/>
                  <a:pt x="1139382" y="80834"/>
                </a:cubicBezTo>
                <a:cubicBezTo>
                  <a:pt x="1139382" y="76670"/>
                  <a:pt x="1140441" y="69520"/>
                  <a:pt x="1142554" y="59389"/>
                </a:cubicBezTo>
                <a:lnTo>
                  <a:pt x="1154488" y="2235"/>
                </a:lnTo>
                <a:lnTo>
                  <a:pt x="1171360" y="2235"/>
                </a:lnTo>
                <a:lnTo>
                  <a:pt x="1158123" y="65542"/>
                </a:lnTo>
                <a:cubicBezTo>
                  <a:pt x="1157000" y="70827"/>
                  <a:pt x="1156443" y="74930"/>
                  <a:pt x="1156443" y="77849"/>
                </a:cubicBezTo>
                <a:cubicBezTo>
                  <a:pt x="1156443" y="81579"/>
                  <a:pt x="1157577" y="84485"/>
                  <a:pt x="1159848" y="86569"/>
                </a:cubicBezTo>
                <a:cubicBezTo>
                  <a:pt x="1162116" y="88650"/>
                  <a:pt x="1165457" y="89690"/>
                  <a:pt x="1169871" y="89690"/>
                </a:cubicBezTo>
                <a:cubicBezTo>
                  <a:pt x="1174594" y="89690"/>
                  <a:pt x="1179213" y="88542"/>
                  <a:pt x="1183716" y="86242"/>
                </a:cubicBezTo>
                <a:cubicBezTo>
                  <a:pt x="1188223" y="83938"/>
                  <a:pt x="1192108" y="80830"/>
                  <a:pt x="1195373" y="76913"/>
                </a:cubicBezTo>
                <a:cubicBezTo>
                  <a:pt x="1198635" y="73001"/>
                  <a:pt x="1201288" y="68372"/>
                  <a:pt x="1203340" y="63025"/>
                </a:cubicBezTo>
                <a:cubicBezTo>
                  <a:pt x="1204708" y="59605"/>
                  <a:pt x="1206292" y="53612"/>
                  <a:pt x="1208099" y="45033"/>
                </a:cubicBezTo>
                <a:lnTo>
                  <a:pt x="1217044" y="2235"/>
                </a:lnTo>
                <a:lnTo>
                  <a:pt x="1233922" y="2235"/>
                </a:lnTo>
                <a:lnTo>
                  <a:pt x="1213226" y="101253"/>
                </a:lnTo>
                <a:lnTo>
                  <a:pt x="1197655" y="101253"/>
                </a:lnTo>
                <a:close/>
                <a:moveTo>
                  <a:pt x="1260774" y="2235"/>
                </a:moveTo>
                <a:lnTo>
                  <a:pt x="1285852" y="2235"/>
                </a:lnTo>
                <a:lnTo>
                  <a:pt x="1295175" y="81205"/>
                </a:lnTo>
                <a:lnTo>
                  <a:pt x="1341140" y="2235"/>
                </a:lnTo>
                <a:lnTo>
                  <a:pt x="1365758" y="2235"/>
                </a:lnTo>
                <a:lnTo>
                  <a:pt x="1344593" y="101253"/>
                </a:lnTo>
                <a:lnTo>
                  <a:pt x="1327903" y="101253"/>
                </a:lnTo>
                <a:lnTo>
                  <a:pt x="1345151" y="21441"/>
                </a:lnTo>
                <a:lnTo>
                  <a:pt x="1298718" y="101253"/>
                </a:lnTo>
                <a:lnTo>
                  <a:pt x="1283705" y="101253"/>
                </a:lnTo>
                <a:lnTo>
                  <a:pt x="1273922" y="18367"/>
                </a:lnTo>
                <a:lnTo>
                  <a:pt x="1256205" y="101253"/>
                </a:lnTo>
                <a:lnTo>
                  <a:pt x="1239516" y="101253"/>
                </a:lnTo>
                <a:close/>
                <a:moveTo>
                  <a:pt x="1443608" y="67593"/>
                </a:moveTo>
                <a:lnTo>
                  <a:pt x="1460012" y="69274"/>
                </a:lnTo>
                <a:cubicBezTo>
                  <a:pt x="1457651" y="77414"/>
                  <a:pt x="1452230" y="85154"/>
                  <a:pt x="1443743" y="92484"/>
                </a:cubicBezTo>
                <a:cubicBezTo>
                  <a:pt x="1435259" y="99821"/>
                  <a:pt x="1425143" y="103490"/>
                  <a:pt x="1413396" y="103490"/>
                </a:cubicBezTo>
                <a:cubicBezTo>
                  <a:pt x="1406062" y="103490"/>
                  <a:pt x="1399334" y="101797"/>
                  <a:pt x="1393211" y="98406"/>
                </a:cubicBezTo>
                <a:cubicBezTo>
                  <a:pt x="1387091" y="95019"/>
                  <a:pt x="1382429" y="90094"/>
                  <a:pt x="1379229" y="83632"/>
                </a:cubicBezTo>
                <a:cubicBezTo>
                  <a:pt x="1376028" y="77166"/>
                  <a:pt x="1374426" y="69800"/>
                  <a:pt x="1374426" y="61531"/>
                </a:cubicBezTo>
                <a:cubicBezTo>
                  <a:pt x="1374426" y="50720"/>
                  <a:pt x="1376927" y="40230"/>
                  <a:pt x="1381932" y="30067"/>
                </a:cubicBezTo>
                <a:cubicBezTo>
                  <a:pt x="1386932" y="19905"/>
                  <a:pt x="1393412" y="12352"/>
                  <a:pt x="1401368" y="7413"/>
                </a:cubicBezTo>
                <a:cubicBezTo>
                  <a:pt x="1409328" y="2474"/>
                  <a:pt x="1417936" y="0"/>
                  <a:pt x="1427195" y="0"/>
                </a:cubicBezTo>
                <a:cubicBezTo>
                  <a:pt x="1439003" y="0"/>
                  <a:pt x="1448438" y="3669"/>
                  <a:pt x="1455491" y="10998"/>
                </a:cubicBezTo>
                <a:cubicBezTo>
                  <a:pt x="1462547" y="18335"/>
                  <a:pt x="1466075" y="28342"/>
                  <a:pt x="1466075" y="41022"/>
                </a:cubicBezTo>
                <a:cubicBezTo>
                  <a:pt x="1466075" y="45867"/>
                  <a:pt x="1465640" y="50843"/>
                  <a:pt x="1464768" y="55941"/>
                </a:cubicBezTo>
                <a:lnTo>
                  <a:pt x="1391861" y="55941"/>
                </a:lnTo>
                <a:cubicBezTo>
                  <a:pt x="1391609" y="57866"/>
                  <a:pt x="1391487" y="59609"/>
                  <a:pt x="1391487" y="61164"/>
                </a:cubicBezTo>
                <a:cubicBezTo>
                  <a:pt x="1391487" y="70423"/>
                  <a:pt x="1393614" y="77494"/>
                  <a:pt x="1397872" y="82368"/>
                </a:cubicBezTo>
                <a:cubicBezTo>
                  <a:pt x="1402132" y="87250"/>
                  <a:pt x="1407337" y="89690"/>
                  <a:pt x="1413489" y="89690"/>
                </a:cubicBezTo>
                <a:cubicBezTo>
                  <a:pt x="1419268" y="89690"/>
                  <a:pt x="1424959" y="87794"/>
                  <a:pt x="1430553" y="84003"/>
                </a:cubicBezTo>
                <a:cubicBezTo>
                  <a:pt x="1436147" y="80216"/>
                  <a:pt x="1440497" y="74743"/>
                  <a:pt x="1443608" y="67593"/>
                </a:cubicBezTo>
                <a:close/>
                <a:moveTo>
                  <a:pt x="1394561" y="43074"/>
                </a:moveTo>
                <a:lnTo>
                  <a:pt x="1450131" y="43074"/>
                </a:lnTo>
                <a:cubicBezTo>
                  <a:pt x="1450195" y="41336"/>
                  <a:pt x="1450224" y="40090"/>
                  <a:pt x="1450224" y="39341"/>
                </a:cubicBezTo>
                <a:cubicBezTo>
                  <a:pt x="1450224" y="30888"/>
                  <a:pt x="1448114" y="24412"/>
                  <a:pt x="1443888" y="19905"/>
                </a:cubicBezTo>
                <a:cubicBezTo>
                  <a:pt x="1439658" y="15397"/>
                  <a:pt x="1434218" y="13147"/>
                  <a:pt x="1427569" y="13147"/>
                </a:cubicBezTo>
                <a:cubicBezTo>
                  <a:pt x="1420355" y="13147"/>
                  <a:pt x="1413786" y="15635"/>
                  <a:pt x="1407852" y="20603"/>
                </a:cubicBezTo>
                <a:cubicBezTo>
                  <a:pt x="1401912" y="25574"/>
                  <a:pt x="1397484" y="33065"/>
                  <a:pt x="1394561" y="43074"/>
                </a:cubicBezTo>
                <a:close/>
                <a:moveTo>
                  <a:pt x="1497777" y="2235"/>
                </a:moveTo>
                <a:lnTo>
                  <a:pt x="1514462" y="2235"/>
                </a:lnTo>
                <a:lnTo>
                  <a:pt x="1505512" y="43542"/>
                </a:lnTo>
                <a:lnTo>
                  <a:pt x="1551477" y="43542"/>
                </a:lnTo>
                <a:lnTo>
                  <a:pt x="1560240" y="2235"/>
                </a:lnTo>
                <a:lnTo>
                  <a:pt x="1576743" y="2235"/>
                </a:lnTo>
                <a:lnTo>
                  <a:pt x="1555859" y="101253"/>
                </a:lnTo>
                <a:lnTo>
                  <a:pt x="1539076" y="101253"/>
                </a:lnTo>
                <a:lnTo>
                  <a:pt x="1548587" y="56963"/>
                </a:lnTo>
                <a:lnTo>
                  <a:pt x="1502806" y="56963"/>
                </a:lnTo>
                <a:lnTo>
                  <a:pt x="1493298" y="101253"/>
                </a:lnTo>
                <a:lnTo>
                  <a:pt x="1476609" y="101253"/>
                </a:lnTo>
                <a:close/>
                <a:moveTo>
                  <a:pt x="1654873" y="67593"/>
                </a:moveTo>
                <a:lnTo>
                  <a:pt x="1671281" y="69274"/>
                </a:lnTo>
                <a:cubicBezTo>
                  <a:pt x="1668921" y="77414"/>
                  <a:pt x="1663499" y="85154"/>
                  <a:pt x="1655013" y="92484"/>
                </a:cubicBezTo>
                <a:cubicBezTo>
                  <a:pt x="1646528" y="99821"/>
                  <a:pt x="1636412" y="103490"/>
                  <a:pt x="1624665" y="103490"/>
                </a:cubicBezTo>
                <a:cubicBezTo>
                  <a:pt x="1617328" y="103490"/>
                  <a:pt x="1610604" y="101797"/>
                  <a:pt x="1604481" y="98406"/>
                </a:cubicBezTo>
                <a:cubicBezTo>
                  <a:pt x="1598361" y="95019"/>
                  <a:pt x="1593699" y="90094"/>
                  <a:pt x="1590498" y="83632"/>
                </a:cubicBezTo>
                <a:cubicBezTo>
                  <a:pt x="1587294" y="77166"/>
                  <a:pt x="1585695" y="69800"/>
                  <a:pt x="1585695" y="61531"/>
                </a:cubicBezTo>
                <a:cubicBezTo>
                  <a:pt x="1585695" y="50720"/>
                  <a:pt x="1588197" y="40230"/>
                  <a:pt x="1593202" y="30067"/>
                </a:cubicBezTo>
                <a:cubicBezTo>
                  <a:pt x="1598202" y="19905"/>
                  <a:pt x="1604682" y="12352"/>
                  <a:pt x="1612638" y="7413"/>
                </a:cubicBezTo>
                <a:cubicBezTo>
                  <a:pt x="1620593" y="2474"/>
                  <a:pt x="1629205" y="0"/>
                  <a:pt x="1638465" y="0"/>
                </a:cubicBezTo>
                <a:cubicBezTo>
                  <a:pt x="1650272" y="0"/>
                  <a:pt x="1659705" y="3669"/>
                  <a:pt x="1666761" y="10998"/>
                </a:cubicBezTo>
                <a:cubicBezTo>
                  <a:pt x="1673817" y="18335"/>
                  <a:pt x="1677341" y="28342"/>
                  <a:pt x="1677341" y="41022"/>
                </a:cubicBezTo>
                <a:cubicBezTo>
                  <a:pt x="1677341" y="45867"/>
                  <a:pt x="1676905" y="50843"/>
                  <a:pt x="1676034" y="55941"/>
                </a:cubicBezTo>
                <a:lnTo>
                  <a:pt x="1603127" y="55941"/>
                </a:lnTo>
                <a:cubicBezTo>
                  <a:pt x="1602878" y="57866"/>
                  <a:pt x="1602752" y="59609"/>
                  <a:pt x="1602752" y="61164"/>
                </a:cubicBezTo>
                <a:cubicBezTo>
                  <a:pt x="1602752" y="70423"/>
                  <a:pt x="1604880" y="77494"/>
                  <a:pt x="1609142" y="82368"/>
                </a:cubicBezTo>
                <a:cubicBezTo>
                  <a:pt x="1613401" y="87250"/>
                  <a:pt x="1618607" y="89690"/>
                  <a:pt x="1624759" y="89690"/>
                </a:cubicBezTo>
                <a:cubicBezTo>
                  <a:pt x="1630537" y="89690"/>
                  <a:pt x="1636229" y="87794"/>
                  <a:pt x="1641819" y="84003"/>
                </a:cubicBezTo>
                <a:cubicBezTo>
                  <a:pt x="1647415" y="80216"/>
                  <a:pt x="1651763" y="74743"/>
                  <a:pt x="1654873" y="67593"/>
                </a:cubicBezTo>
                <a:close/>
                <a:moveTo>
                  <a:pt x="1605831" y="43074"/>
                </a:moveTo>
                <a:lnTo>
                  <a:pt x="1661396" y="43074"/>
                </a:lnTo>
                <a:cubicBezTo>
                  <a:pt x="1661464" y="41336"/>
                  <a:pt x="1661494" y="40090"/>
                  <a:pt x="1661494" y="39341"/>
                </a:cubicBezTo>
                <a:cubicBezTo>
                  <a:pt x="1661494" y="30888"/>
                  <a:pt x="1659381" y="24412"/>
                  <a:pt x="1655158" y="19905"/>
                </a:cubicBezTo>
                <a:cubicBezTo>
                  <a:pt x="1650928" y="15397"/>
                  <a:pt x="1645488" y="13147"/>
                  <a:pt x="1638838" y="13147"/>
                </a:cubicBezTo>
                <a:cubicBezTo>
                  <a:pt x="1631625" y="13147"/>
                  <a:pt x="1625051" y="15635"/>
                  <a:pt x="1619118" y="20603"/>
                </a:cubicBezTo>
                <a:cubicBezTo>
                  <a:pt x="1613182" y="25574"/>
                  <a:pt x="1608753" y="33065"/>
                  <a:pt x="1605831" y="43074"/>
                </a:cubicBezTo>
                <a:close/>
                <a:moveTo>
                  <a:pt x="1708470" y="2235"/>
                </a:moveTo>
                <a:lnTo>
                  <a:pt x="1725156" y="2235"/>
                </a:lnTo>
                <a:lnTo>
                  <a:pt x="1716207" y="43542"/>
                </a:lnTo>
                <a:lnTo>
                  <a:pt x="1762172" y="43542"/>
                </a:lnTo>
                <a:lnTo>
                  <a:pt x="1770933" y="2235"/>
                </a:lnTo>
                <a:lnTo>
                  <a:pt x="1787436" y="2235"/>
                </a:lnTo>
                <a:lnTo>
                  <a:pt x="1766552" y="101253"/>
                </a:lnTo>
                <a:lnTo>
                  <a:pt x="1749769" y="101253"/>
                </a:lnTo>
                <a:lnTo>
                  <a:pt x="1759280" y="56963"/>
                </a:lnTo>
                <a:lnTo>
                  <a:pt x="1713499" y="56963"/>
                </a:lnTo>
                <a:lnTo>
                  <a:pt x="1703992" y="101253"/>
                </a:lnTo>
                <a:lnTo>
                  <a:pt x="1687305" y="101253"/>
                </a:lnTo>
                <a:close/>
                <a:moveTo>
                  <a:pt x="1860437" y="83351"/>
                </a:moveTo>
                <a:cubicBezTo>
                  <a:pt x="1848567" y="96775"/>
                  <a:pt x="1836417" y="103490"/>
                  <a:pt x="1823983" y="103490"/>
                </a:cubicBezTo>
                <a:cubicBezTo>
                  <a:pt x="1816337" y="103490"/>
                  <a:pt x="1810170" y="101296"/>
                  <a:pt x="1805479" y="96916"/>
                </a:cubicBezTo>
                <a:cubicBezTo>
                  <a:pt x="1800789" y="92531"/>
                  <a:pt x="1798438" y="87174"/>
                  <a:pt x="1798438" y="80834"/>
                </a:cubicBezTo>
                <a:cubicBezTo>
                  <a:pt x="1798438" y="76670"/>
                  <a:pt x="1799496" y="69520"/>
                  <a:pt x="1801609" y="59389"/>
                </a:cubicBezTo>
                <a:lnTo>
                  <a:pt x="1813543" y="2235"/>
                </a:lnTo>
                <a:lnTo>
                  <a:pt x="1830417" y="2235"/>
                </a:lnTo>
                <a:lnTo>
                  <a:pt x="1817179" y="65542"/>
                </a:lnTo>
                <a:cubicBezTo>
                  <a:pt x="1816056" y="70827"/>
                  <a:pt x="1815497" y="74930"/>
                  <a:pt x="1815497" y="77849"/>
                </a:cubicBezTo>
                <a:cubicBezTo>
                  <a:pt x="1815497" y="81579"/>
                  <a:pt x="1816632" y="84485"/>
                  <a:pt x="1818904" y="86569"/>
                </a:cubicBezTo>
                <a:cubicBezTo>
                  <a:pt x="1821172" y="88650"/>
                  <a:pt x="1824512" y="89690"/>
                  <a:pt x="1828925" y="89690"/>
                </a:cubicBezTo>
                <a:cubicBezTo>
                  <a:pt x="1833648" y="89690"/>
                  <a:pt x="1838267" y="88542"/>
                  <a:pt x="1842771" y="86242"/>
                </a:cubicBezTo>
                <a:cubicBezTo>
                  <a:pt x="1847278" y="83938"/>
                  <a:pt x="1851163" y="80830"/>
                  <a:pt x="1854428" y="76913"/>
                </a:cubicBezTo>
                <a:cubicBezTo>
                  <a:pt x="1857689" y="73001"/>
                  <a:pt x="1860343" y="68372"/>
                  <a:pt x="1862395" y="63025"/>
                </a:cubicBezTo>
                <a:cubicBezTo>
                  <a:pt x="1863763" y="59605"/>
                  <a:pt x="1865346" y="53612"/>
                  <a:pt x="1867154" y="45033"/>
                </a:cubicBezTo>
                <a:lnTo>
                  <a:pt x="1876101" y="2235"/>
                </a:lnTo>
                <a:lnTo>
                  <a:pt x="1892976" y="2235"/>
                </a:lnTo>
                <a:lnTo>
                  <a:pt x="1872281" y="101253"/>
                </a:lnTo>
                <a:lnTo>
                  <a:pt x="1856710" y="101253"/>
                </a:lnTo>
                <a:close/>
                <a:moveTo>
                  <a:pt x="1971764" y="67593"/>
                </a:moveTo>
                <a:lnTo>
                  <a:pt x="1988168" y="69274"/>
                </a:lnTo>
                <a:cubicBezTo>
                  <a:pt x="1985807" y="77414"/>
                  <a:pt x="1980386" y="85154"/>
                  <a:pt x="1971900" y="92484"/>
                </a:cubicBezTo>
                <a:cubicBezTo>
                  <a:pt x="1963415" y="99821"/>
                  <a:pt x="1953299" y="103490"/>
                  <a:pt x="1941552" y="103490"/>
                </a:cubicBezTo>
                <a:cubicBezTo>
                  <a:pt x="1934215" y="103490"/>
                  <a:pt x="1927490" y="101797"/>
                  <a:pt x="1921366" y="98406"/>
                </a:cubicBezTo>
                <a:cubicBezTo>
                  <a:pt x="1915246" y="95019"/>
                  <a:pt x="1910585" y="90094"/>
                  <a:pt x="1907385" y="83632"/>
                </a:cubicBezTo>
                <a:cubicBezTo>
                  <a:pt x="1904180" y="77166"/>
                  <a:pt x="1902582" y="69800"/>
                  <a:pt x="1902582" y="61531"/>
                </a:cubicBezTo>
                <a:cubicBezTo>
                  <a:pt x="1902582" y="50720"/>
                  <a:pt x="1905083" y="40230"/>
                  <a:pt x="1910087" y="30067"/>
                </a:cubicBezTo>
                <a:cubicBezTo>
                  <a:pt x="1915089" y="19905"/>
                  <a:pt x="1921568" y="12352"/>
                  <a:pt x="1929525" y="7413"/>
                </a:cubicBezTo>
                <a:cubicBezTo>
                  <a:pt x="1937480" y="2474"/>
                  <a:pt x="1946092" y="0"/>
                  <a:pt x="1955350" y="0"/>
                </a:cubicBezTo>
                <a:cubicBezTo>
                  <a:pt x="1967159" y="0"/>
                  <a:pt x="1976591" y="3669"/>
                  <a:pt x="1983647" y="10998"/>
                </a:cubicBezTo>
                <a:cubicBezTo>
                  <a:pt x="1990703" y="18335"/>
                  <a:pt x="1994231" y="28342"/>
                  <a:pt x="1994231" y="41022"/>
                </a:cubicBezTo>
                <a:cubicBezTo>
                  <a:pt x="1994231" y="45867"/>
                  <a:pt x="1993796" y="50843"/>
                  <a:pt x="1992925" y="55941"/>
                </a:cubicBezTo>
                <a:lnTo>
                  <a:pt x="1920014" y="55941"/>
                </a:lnTo>
                <a:cubicBezTo>
                  <a:pt x="1919765" y="57866"/>
                  <a:pt x="1919639" y="59609"/>
                  <a:pt x="1919639" y="61164"/>
                </a:cubicBezTo>
                <a:cubicBezTo>
                  <a:pt x="1919639" y="70423"/>
                  <a:pt x="1921770" y="77494"/>
                  <a:pt x="1926029" y="82368"/>
                </a:cubicBezTo>
                <a:cubicBezTo>
                  <a:pt x="1930288" y="87250"/>
                  <a:pt x="1935494" y="89690"/>
                  <a:pt x="1941646" y="89690"/>
                </a:cubicBezTo>
                <a:cubicBezTo>
                  <a:pt x="1947424" y="89690"/>
                  <a:pt x="1953115" y="87794"/>
                  <a:pt x="1958710" y="84003"/>
                </a:cubicBezTo>
                <a:cubicBezTo>
                  <a:pt x="1964300" y="80216"/>
                  <a:pt x="1968649" y="74743"/>
                  <a:pt x="1971764" y="67593"/>
                </a:cubicBezTo>
                <a:close/>
                <a:moveTo>
                  <a:pt x="1922716" y="43074"/>
                </a:moveTo>
                <a:lnTo>
                  <a:pt x="1978283" y="43074"/>
                </a:lnTo>
                <a:cubicBezTo>
                  <a:pt x="1978351" y="41336"/>
                  <a:pt x="1978381" y="40090"/>
                  <a:pt x="1978381" y="39341"/>
                </a:cubicBezTo>
                <a:cubicBezTo>
                  <a:pt x="1978381" y="30888"/>
                  <a:pt x="1976267" y="24412"/>
                  <a:pt x="1972044" y="19905"/>
                </a:cubicBezTo>
                <a:cubicBezTo>
                  <a:pt x="1967814" y="15397"/>
                  <a:pt x="1962375" y="13147"/>
                  <a:pt x="1955725" y="13147"/>
                </a:cubicBezTo>
                <a:cubicBezTo>
                  <a:pt x="1948511" y="13147"/>
                  <a:pt x="1941938" y="15635"/>
                  <a:pt x="1936004" y="20603"/>
                </a:cubicBezTo>
                <a:cubicBezTo>
                  <a:pt x="1930068" y="25574"/>
                  <a:pt x="1925640" y="33065"/>
                  <a:pt x="1922716" y="43074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120213" y="2878122"/>
            <a:ext cx="1176714" cy="130061"/>
          </a:xfrm>
          <a:custGeom>
            <a:avLst/>
            <a:gdLst/>
            <a:ahLst/>
            <a:cxnLst/>
            <a:rect l="l" t="t" r="r" b="b"/>
            <a:pathLst>
              <a:path w="1176714" h="130061">
                <a:moveTo>
                  <a:pt x="15289" y="2235"/>
                </a:moveTo>
                <a:lnTo>
                  <a:pt x="31978" y="2235"/>
                </a:lnTo>
                <a:lnTo>
                  <a:pt x="18741" y="63680"/>
                </a:lnTo>
                <a:cubicBezTo>
                  <a:pt x="17374" y="70016"/>
                  <a:pt x="16690" y="74898"/>
                  <a:pt x="16690" y="78318"/>
                </a:cubicBezTo>
                <a:cubicBezTo>
                  <a:pt x="16690" y="82045"/>
                  <a:pt x="17823" y="84859"/>
                  <a:pt x="20095" y="86752"/>
                </a:cubicBezTo>
                <a:cubicBezTo>
                  <a:pt x="22363" y="88650"/>
                  <a:pt x="25765" y="89597"/>
                  <a:pt x="30301" y="89597"/>
                </a:cubicBezTo>
                <a:cubicBezTo>
                  <a:pt x="35459" y="89597"/>
                  <a:pt x="40633" y="88167"/>
                  <a:pt x="45828" y="85306"/>
                </a:cubicBezTo>
                <a:cubicBezTo>
                  <a:pt x="51016" y="82451"/>
                  <a:pt x="55243" y="78689"/>
                  <a:pt x="58507" y="74027"/>
                </a:cubicBezTo>
                <a:cubicBezTo>
                  <a:pt x="61772" y="69365"/>
                  <a:pt x="64926" y="60073"/>
                  <a:pt x="67971" y="46152"/>
                </a:cubicBezTo>
                <a:lnTo>
                  <a:pt x="77475" y="2235"/>
                </a:lnTo>
                <a:lnTo>
                  <a:pt x="94446" y="2235"/>
                </a:lnTo>
                <a:lnTo>
                  <a:pt x="79250" y="72536"/>
                </a:lnTo>
                <a:cubicBezTo>
                  <a:pt x="77695" y="79682"/>
                  <a:pt x="76917" y="83632"/>
                  <a:pt x="76917" y="84377"/>
                </a:cubicBezTo>
                <a:cubicBezTo>
                  <a:pt x="76917" y="87796"/>
                  <a:pt x="78999" y="89507"/>
                  <a:pt x="83167" y="89507"/>
                </a:cubicBezTo>
                <a:lnTo>
                  <a:pt x="94446" y="89507"/>
                </a:lnTo>
                <a:lnTo>
                  <a:pt x="85402" y="130061"/>
                </a:lnTo>
                <a:lnTo>
                  <a:pt x="71323" y="130061"/>
                </a:lnTo>
                <a:lnTo>
                  <a:pt x="77475" y="103025"/>
                </a:lnTo>
                <a:cubicBezTo>
                  <a:pt x="72630" y="103025"/>
                  <a:pt x="68653" y="101779"/>
                  <a:pt x="65544" y="99295"/>
                </a:cubicBezTo>
                <a:cubicBezTo>
                  <a:pt x="62438" y="96808"/>
                  <a:pt x="60883" y="93294"/>
                  <a:pt x="60883" y="88758"/>
                </a:cubicBezTo>
                <a:cubicBezTo>
                  <a:pt x="60883" y="87764"/>
                  <a:pt x="60915" y="86461"/>
                  <a:pt x="60976" y="84845"/>
                </a:cubicBezTo>
                <a:lnTo>
                  <a:pt x="58086" y="87548"/>
                </a:lnTo>
                <a:cubicBezTo>
                  <a:pt x="46897" y="98176"/>
                  <a:pt x="35773" y="103490"/>
                  <a:pt x="24706" y="103490"/>
                </a:cubicBezTo>
                <a:cubicBezTo>
                  <a:pt x="17560" y="103490"/>
                  <a:pt x="11653" y="101404"/>
                  <a:pt x="6995" y="97244"/>
                </a:cubicBezTo>
                <a:cubicBezTo>
                  <a:pt x="2333" y="93078"/>
                  <a:pt x="0" y="87235"/>
                  <a:pt x="0" y="79715"/>
                </a:cubicBezTo>
                <a:cubicBezTo>
                  <a:pt x="0" y="76169"/>
                  <a:pt x="685" y="71172"/>
                  <a:pt x="2052" y="64706"/>
                </a:cubicBezTo>
                <a:close/>
                <a:moveTo>
                  <a:pt x="176587" y="67593"/>
                </a:moveTo>
                <a:lnTo>
                  <a:pt x="192995" y="69274"/>
                </a:lnTo>
                <a:cubicBezTo>
                  <a:pt x="190630" y="77414"/>
                  <a:pt x="185213" y="85154"/>
                  <a:pt x="176728" y="92484"/>
                </a:cubicBezTo>
                <a:cubicBezTo>
                  <a:pt x="168242" y="99821"/>
                  <a:pt x="158126" y="103490"/>
                  <a:pt x="146380" y="103490"/>
                </a:cubicBezTo>
                <a:cubicBezTo>
                  <a:pt x="139043" y="103490"/>
                  <a:pt x="132315" y="101797"/>
                  <a:pt x="126195" y="98406"/>
                </a:cubicBezTo>
                <a:cubicBezTo>
                  <a:pt x="120070" y="95019"/>
                  <a:pt x="115413" y="90094"/>
                  <a:pt x="112212" y="83632"/>
                </a:cubicBezTo>
                <a:cubicBezTo>
                  <a:pt x="109008" y="77166"/>
                  <a:pt x="107410" y="69800"/>
                  <a:pt x="107410" y="61531"/>
                </a:cubicBezTo>
                <a:cubicBezTo>
                  <a:pt x="107410" y="50720"/>
                  <a:pt x="109912" y="40230"/>
                  <a:pt x="114916" y="30067"/>
                </a:cubicBezTo>
                <a:cubicBezTo>
                  <a:pt x="119916" y="19905"/>
                  <a:pt x="126396" y="12352"/>
                  <a:pt x="134352" y="7413"/>
                </a:cubicBezTo>
                <a:cubicBezTo>
                  <a:pt x="142309" y="2474"/>
                  <a:pt x="150915" y="0"/>
                  <a:pt x="160179" y="0"/>
                </a:cubicBezTo>
                <a:cubicBezTo>
                  <a:pt x="171986" y="0"/>
                  <a:pt x="181418" y="3669"/>
                  <a:pt x="188474" y="10998"/>
                </a:cubicBezTo>
                <a:cubicBezTo>
                  <a:pt x="195526" y="18335"/>
                  <a:pt x="199055" y="28342"/>
                  <a:pt x="199055" y="41022"/>
                </a:cubicBezTo>
                <a:cubicBezTo>
                  <a:pt x="199055" y="45867"/>
                  <a:pt x="198619" y="50843"/>
                  <a:pt x="197748" y="55941"/>
                </a:cubicBezTo>
                <a:lnTo>
                  <a:pt x="124841" y="55941"/>
                </a:lnTo>
                <a:cubicBezTo>
                  <a:pt x="124589" y="57866"/>
                  <a:pt x="124466" y="59609"/>
                  <a:pt x="124466" y="61164"/>
                </a:cubicBezTo>
                <a:cubicBezTo>
                  <a:pt x="124466" y="70423"/>
                  <a:pt x="126593" y="77494"/>
                  <a:pt x="130857" y="82368"/>
                </a:cubicBezTo>
                <a:cubicBezTo>
                  <a:pt x="135115" y="87250"/>
                  <a:pt x="140321" y="89690"/>
                  <a:pt x="146473" y="89690"/>
                </a:cubicBezTo>
                <a:cubicBezTo>
                  <a:pt x="152251" y="89690"/>
                  <a:pt x="157942" y="87794"/>
                  <a:pt x="163534" y="84003"/>
                </a:cubicBezTo>
                <a:cubicBezTo>
                  <a:pt x="169129" y="80216"/>
                  <a:pt x="173476" y="74743"/>
                  <a:pt x="176587" y="67593"/>
                </a:cubicBezTo>
                <a:close/>
                <a:moveTo>
                  <a:pt x="127544" y="43074"/>
                </a:moveTo>
                <a:lnTo>
                  <a:pt x="183111" y="43074"/>
                </a:lnTo>
                <a:cubicBezTo>
                  <a:pt x="183176" y="41336"/>
                  <a:pt x="183208" y="40090"/>
                  <a:pt x="183208" y="39341"/>
                </a:cubicBezTo>
                <a:cubicBezTo>
                  <a:pt x="183208" y="30888"/>
                  <a:pt x="181095" y="24412"/>
                  <a:pt x="176868" y="19905"/>
                </a:cubicBezTo>
                <a:cubicBezTo>
                  <a:pt x="172641" y="15397"/>
                  <a:pt x="167202" y="13147"/>
                  <a:pt x="160553" y="13147"/>
                </a:cubicBezTo>
                <a:cubicBezTo>
                  <a:pt x="153338" y="13147"/>
                  <a:pt x="146765" y="15635"/>
                  <a:pt x="140831" y="20603"/>
                </a:cubicBezTo>
                <a:cubicBezTo>
                  <a:pt x="134895" y="25574"/>
                  <a:pt x="130464" y="33065"/>
                  <a:pt x="127544" y="43074"/>
                </a:cubicBezTo>
                <a:close/>
                <a:moveTo>
                  <a:pt x="213038" y="63680"/>
                </a:moveTo>
                <a:cubicBezTo>
                  <a:pt x="213038" y="44345"/>
                  <a:pt x="218726" y="28342"/>
                  <a:pt x="230101" y="15664"/>
                </a:cubicBezTo>
                <a:cubicBezTo>
                  <a:pt x="239490" y="5219"/>
                  <a:pt x="251795" y="0"/>
                  <a:pt x="267023" y="0"/>
                </a:cubicBezTo>
                <a:cubicBezTo>
                  <a:pt x="278957" y="0"/>
                  <a:pt x="288576" y="3730"/>
                  <a:pt x="295881" y="11188"/>
                </a:cubicBezTo>
                <a:cubicBezTo>
                  <a:pt x="303181" y="18648"/>
                  <a:pt x="306836" y="28717"/>
                  <a:pt x="306836" y="41397"/>
                </a:cubicBezTo>
                <a:cubicBezTo>
                  <a:pt x="306836" y="52768"/>
                  <a:pt x="304534" y="63353"/>
                  <a:pt x="299937" y="73142"/>
                </a:cubicBezTo>
                <a:cubicBezTo>
                  <a:pt x="295337" y="82929"/>
                  <a:pt x="288795" y="90435"/>
                  <a:pt x="280310" y="95655"/>
                </a:cubicBezTo>
                <a:cubicBezTo>
                  <a:pt x="271825" y="100880"/>
                  <a:pt x="262890" y="103490"/>
                  <a:pt x="253505" y="103490"/>
                </a:cubicBezTo>
                <a:cubicBezTo>
                  <a:pt x="245801" y="103490"/>
                  <a:pt x="238792" y="101840"/>
                  <a:pt x="232481" y="98547"/>
                </a:cubicBezTo>
                <a:cubicBezTo>
                  <a:pt x="226170" y="95252"/>
                  <a:pt x="221353" y="90594"/>
                  <a:pt x="218027" y="84564"/>
                </a:cubicBezTo>
                <a:cubicBezTo>
                  <a:pt x="214701" y="78534"/>
                  <a:pt x="213038" y="71572"/>
                  <a:pt x="213038" y="63680"/>
                </a:cubicBezTo>
                <a:close/>
                <a:moveTo>
                  <a:pt x="229918" y="61999"/>
                </a:moveTo>
                <a:cubicBezTo>
                  <a:pt x="229918" y="71323"/>
                  <a:pt x="232153" y="78393"/>
                  <a:pt x="236628" y="83210"/>
                </a:cubicBezTo>
                <a:cubicBezTo>
                  <a:pt x="241103" y="88027"/>
                  <a:pt x="246791" y="90439"/>
                  <a:pt x="253692" y="90439"/>
                </a:cubicBezTo>
                <a:cubicBezTo>
                  <a:pt x="257295" y="90439"/>
                  <a:pt x="260874" y="89705"/>
                  <a:pt x="264417" y="88243"/>
                </a:cubicBezTo>
                <a:cubicBezTo>
                  <a:pt x="267958" y="86785"/>
                  <a:pt x="271249" y="84564"/>
                  <a:pt x="274294" y="81579"/>
                </a:cubicBezTo>
                <a:cubicBezTo>
                  <a:pt x="277340" y="78595"/>
                  <a:pt x="279936" y="75190"/>
                  <a:pt x="282078" y="71366"/>
                </a:cubicBezTo>
                <a:cubicBezTo>
                  <a:pt x="284223" y="67547"/>
                  <a:pt x="285948" y="63429"/>
                  <a:pt x="287255" y="59014"/>
                </a:cubicBezTo>
                <a:cubicBezTo>
                  <a:pt x="289181" y="52862"/>
                  <a:pt x="290145" y="46954"/>
                  <a:pt x="290145" y="41299"/>
                </a:cubicBezTo>
                <a:cubicBezTo>
                  <a:pt x="290145" y="32353"/>
                  <a:pt x="287893" y="25405"/>
                  <a:pt x="283389" y="20462"/>
                </a:cubicBezTo>
                <a:cubicBezTo>
                  <a:pt x="278882" y="15523"/>
                  <a:pt x="273204" y="13050"/>
                  <a:pt x="266371" y="13050"/>
                </a:cubicBezTo>
                <a:cubicBezTo>
                  <a:pt x="261087" y="13050"/>
                  <a:pt x="256269" y="14306"/>
                  <a:pt x="251920" y="16826"/>
                </a:cubicBezTo>
                <a:cubicBezTo>
                  <a:pt x="247569" y="19343"/>
                  <a:pt x="243640" y="23029"/>
                  <a:pt x="240127" y="27875"/>
                </a:cubicBezTo>
                <a:cubicBezTo>
                  <a:pt x="236618" y="32724"/>
                  <a:pt x="234033" y="38362"/>
                  <a:pt x="232387" y="44798"/>
                </a:cubicBezTo>
                <a:cubicBezTo>
                  <a:pt x="230743" y="51232"/>
                  <a:pt x="229918" y="56963"/>
                  <a:pt x="229918" y="61999"/>
                </a:cubicBezTo>
                <a:close/>
                <a:moveTo>
                  <a:pt x="339163" y="2235"/>
                </a:moveTo>
                <a:lnTo>
                  <a:pt x="413748" y="2235"/>
                </a:lnTo>
                <a:lnTo>
                  <a:pt x="392682" y="101253"/>
                </a:lnTo>
                <a:lnTo>
                  <a:pt x="375894" y="101253"/>
                </a:lnTo>
                <a:lnTo>
                  <a:pt x="394355" y="16316"/>
                </a:lnTo>
                <a:lnTo>
                  <a:pt x="352776" y="16316"/>
                </a:lnTo>
                <a:lnTo>
                  <a:pt x="339998" y="75334"/>
                </a:lnTo>
                <a:cubicBezTo>
                  <a:pt x="337824" y="85464"/>
                  <a:pt x="334901" y="92535"/>
                  <a:pt x="331236" y="96545"/>
                </a:cubicBezTo>
                <a:cubicBezTo>
                  <a:pt x="327571" y="100555"/>
                  <a:pt x="322506" y="102560"/>
                  <a:pt x="316041" y="102560"/>
                </a:cubicBezTo>
                <a:cubicBezTo>
                  <a:pt x="312311" y="102560"/>
                  <a:pt x="307367" y="102124"/>
                  <a:pt x="301216" y="101253"/>
                </a:cubicBezTo>
                <a:lnTo>
                  <a:pt x="304293" y="87264"/>
                </a:lnTo>
                <a:cubicBezTo>
                  <a:pt x="306903" y="87455"/>
                  <a:pt x="309261" y="87548"/>
                  <a:pt x="311378" y="87548"/>
                </a:cubicBezTo>
                <a:cubicBezTo>
                  <a:pt x="315666" y="87548"/>
                  <a:pt x="318478" y="86475"/>
                  <a:pt x="319814" y="84327"/>
                </a:cubicBezTo>
                <a:cubicBezTo>
                  <a:pt x="321153" y="82184"/>
                  <a:pt x="323063" y="75643"/>
                  <a:pt x="325552" y="64706"/>
                </a:cubicBezTo>
                <a:close/>
                <a:moveTo>
                  <a:pt x="486561" y="83351"/>
                </a:moveTo>
                <a:cubicBezTo>
                  <a:pt x="474693" y="96775"/>
                  <a:pt x="462543" y="103490"/>
                  <a:pt x="450108" y="103490"/>
                </a:cubicBezTo>
                <a:cubicBezTo>
                  <a:pt x="442465" y="103490"/>
                  <a:pt x="436295" y="101296"/>
                  <a:pt x="431604" y="96916"/>
                </a:cubicBezTo>
                <a:cubicBezTo>
                  <a:pt x="426913" y="92531"/>
                  <a:pt x="424566" y="87174"/>
                  <a:pt x="424566" y="80834"/>
                </a:cubicBezTo>
                <a:cubicBezTo>
                  <a:pt x="424566" y="76670"/>
                  <a:pt x="425622" y="69520"/>
                  <a:pt x="427735" y="59389"/>
                </a:cubicBezTo>
                <a:lnTo>
                  <a:pt x="439667" y="2235"/>
                </a:lnTo>
                <a:lnTo>
                  <a:pt x="456544" y="2235"/>
                </a:lnTo>
                <a:lnTo>
                  <a:pt x="443303" y="65542"/>
                </a:lnTo>
                <a:cubicBezTo>
                  <a:pt x="442185" y="70827"/>
                  <a:pt x="441624" y="74930"/>
                  <a:pt x="441624" y="77849"/>
                </a:cubicBezTo>
                <a:cubicBezTo>
                  <a:pt x="441624" y="81579"/>
                  <a:pt x="442756" y="84485"/>
                  <a:pt x="445028" y="86569"/>
                </a:cubicBezTo>
                <a:cubicBezTo>
                  <a:pt x="447300" y="88650"/>
                  <a:pt x="450638" y="89690"/>
                  <a:pt x="455051" y="89690"/>
                </a:cubicBezTo>
                <a:cubicBezTo>
                  <a:pt x="459774" y="89690"/>
                  <a:pt x="464393" y="88542"/>
                  <a:pt x="468900" y="86242"/>
                </a:cubicBezTo>
                <a:cubicBezTo>
                  <a:pt x="473404" y="83938"/>
                  <a:pt x="477287" y="80830"/>
                  <a:pt x="480552" y="76913"/>
                </a:cubicBezTo>
                <a:cubicBezTo>
                  <a:pt x="483815" y="73001"/>
                  <a:pt x="486472" y="68372"/>
                  <a:pt x="488521" y="63025"/>
                </a:cubicBezTo>
                <a:cubicBezTo>
                  <a:pt x="489892" y="59605"/>
                  <a:pt x="491476" y="53612"/>
                  <a:pt x="493279" y="45033"/>
                </a:cubicBezTo>
                <a:lnTo>
                  <a:pt x="502225" y="2235"/>
                </a:lnTo>
                <a:lnTo>
                  <a:pt x="519106" y="2235"/>
                </a:lnTo>
                <a:lnTo>
                  <a:pt x="498405" y="101253"/>
                </a:lnTo>
                <a:lnTo>
                  <a:pt x="482836" y="101253"/>
                </a:lnTo>
                <a:close/>
                <a:moveTo>
                  <a:pt x="525067" y="101253"/>
                </a:moveTo>
                <a:lnTo>
                  <a:pt x="545767" y="2235"/>
                </a:lnTo>
                <a:lnTo>
                  <a:pt x="562644" y="2235"/>
                </a:lnTo>
                <a:lnTo>
                  <a:pt x="559191" y="18551"/>
                </a:lnTo>
                <a:cubicBezTo>
                  <a:pt x="565473" y="11528"/>
                  <a:pt x="571082" y="6677"/>
                  <a:pt x="576025" y="4007"/>
                </a:cubicBezTo>
                <a:cubicBezTo>
                  <a:pt x="580964" y="1336"/>
                  <a:pt x="586325" y="0"/>
                  <a:pt x="592103" y="0"/>
                </a:cubicBezTo>
                <a:cubicBezTo>
                  <a:pt x="598259" y="0"/>
                  <a:pt x="603400" y="1630"/>
                  <a:pt x="607536" y="4892"/>
                </a:cubicBezTo>
                <a:cubicBezTo>
                  <a:pt x="611668" y="8157"/>
                  <a:pt x="614387" y="12711"/>
                  <a:pt x="615694" y="18551"/>
                </a:cubicBezTo>
                <a:cubicBezTo>
                  <a:pt x="620730" y="12337"/>
                  <a:pt x="626029" y="7694"/>
                  <a:pt x="631591" y="4615"/>
                </a:cubicBezTo>
                <a:cubicBezTo>
                  <a:pt x="637157" y="1540"/>
                  <a:pt x="643010" y="0"/>
                  <a:pt x="649163" y="0"/>
                </a:cubicBezTo>
                <a:cubicBezTo>
                  <a:pt x="657432" y="0"/>
                  <a:pt x="663631" y="1958"/>
                  <a:pt x="667765" y="5871"/>
                </a:cubicBezTo>
                <a:cubicBezTo>
                  <a:pt x="671897" y="9789"/>
                  <a:pt x="673964" y="15289"/>
                  <a:pt x="673964" y="22377"/>
                </a:cubicBezTo>
                <a:cubicBezTo>
                  <a:pt x="673964" y="25423"/>
                  <a:pt x="673251" y="30456"/>
                  <a:pt x="671821" y="37480"/>
                </a:cubicBezTo>
                <a:lnTo>
                  <a:pt x="658487" y="101253"/>
                </a:lnTo>
                <a:lnTo>
                  <a:pt x="641614" y="101253"/>
                </a:lnTo>
                <a:lnTo>
                  <a:pt x="655225" y="35799"/>
                </a:lnTo>
                <a:cubicBezTo>
                  <a:pt x="656410" y="30456"/>
                  <a:pt x="656997" y="26637"/>
                  <a:pt x="656997" y="24336"/>
                </a:cubicBezTo>
                <a:cubicBezTo>
                  <a:pt x="656997" y="21099"/>
                  <a:pt x="655974" y="18551"/>
                  <a:pt x="653922" y="16687"/>
                </a:cubicBezTo>
                <a:cubicBezTo>
                  <a:pt x="651867" y="14825"/>
                  <a:pt x="648975" y="13892"/>
                  <a:pt x="645246" y="13892"/>
                </a:cubicBezTo>
                <a:cubicBezTo>
                  <a:pt x="640213" y="13892"/>
                  <a:pt x="635086" y="15415"/>
                  <a:pt x="629866" y="18460"/>
                </a:cubicBezTo>
                <a:cubicBezTo>
                  <a:pt x="624643" y="21506"/>
                  <a:pt x="620586" y="25499"/>
                  <a:pt x="617699" y="30438"/>
                </a:cubicBezTo>
                <a:cubicBezTo>
                  <a:pt x="614808" y="35381"/>
                  <a:pt x="612273" y="42977"/>
                  <a:pt x="610099" y="53237"/>
                </a:cubicBezTo>
                <a:lnTo>
                  <a:pt x="600030" y="101253"/>
                </a:lnTo>
                <a:lnTo>
                  <a:pt x="583153" y="101253"/>
                </a:lnTo>
                <a:lnTo>
                  <a:pt x="597139" y="34405"/>
                </a:lnTo>
                <a:cubicBezTo>
                  <a:pt x="598133" y="29865"/>
                  <a:pt x="598630" y="26633"/>
                  <a:pt x="598630" y="24703"/>
                </a:cubicBezTo>
                <a:cubicBezTo>
                  <a:pt x="598630" y="21474"/>
                  <a:pt x="597621" y="18864"/>
                  <a:pt x="595602" y="16873"/>
                </a:cubicBezTo>
                <a:cubicBezTo>
                  <a:pt x="593583" y="14885"/>
                  <a:pt x="590955" y="13892"/>
                  <a:pt x="587722" y="13892"/>
                </a:cubicBezTo>
                <a:cubicBezTo>
                  <a:pt x="582937" y="13892"/>
                  <a:pt x="577918" y="15415"/>
                  <a:pt x="572667" y="18460"/>
                </a:cubicBezTo>
                <a:cubicBezTo>
                  <a:pt x="567414" y="21506"/>
                  <a:pt x="563141" y="25746"/>
                  <a:pt x="559844" y="31187"/>
                </a:cubicBezTo>
                <a:cubicBezTo>
                  <a:pt x="556549" y="36627"/>
                  <a:pt x="553845" y="44377"/>
                  <a:pt x="551732" y="54446"/>
                </a:cubicBezTo>
                <a:lnTo>
                  <a:pt x="541945" y="101253"/>
                </a:lnTo>
                <a:close/>
                <a:moveTo>
                  <a:pt x="684720" y="63680"/>
                </a:moveTo>
                <a:cubicBezTo>
                  <a:pt x="684720" y="44345"/>
                  <a:pt x="690405" y="28342"/>
                  <a:pt x="701784" y="15664"/>
                </a:cubicBezTo>
                <a:cubicBezTo>
                  <a:pt x="711169" y="5219"/>
                  <a:pt x="723475" y="0"/>
                  <a:pt x="738702" y="0"/>
                </a:cubicBezTo>
                <a:cubicBezTo>
                  <a:pt x="750640" y="0"/>
                  <a:pt x="760258" y="3730"/>
                  <a:pt x="767563" y="11188"/>
                </a:cubicBezTo>
                <a:cubicBezTo>
                  <a:pt x="774864" y="18648"/>
                  <a:pt x="778515" y="28717"/>
                  <a:pt x="778515" y="41397"/>
                </a:cubicBezTo>
                <a:cubicBezTo>
                  <a:pt x="778515" y="52768"/>
                  <a:pt x="776217" y="63353"/>
                  <a:pt x="771616" y="73142"/>
                </a:cubicBezTo>
                <a:cubicBezTo>
                  <a:pt x="767020" y="82929"/>
                  <a:pt x="760479" y="90435"/>
                  <a:pt x="751994" y="95655"/>
                </a:cubicBezTo>
                <a:cubicBezTo>
                  <a:pt x="743508" y="100880"/>
                  <a:pt x="734569" y="103490"/>
                  <a:pt x="725188" y="103490"/>
                </a:cubicBezTo>
                <a:cubicBezTo>
                  <a:pt x="717480" y="103490"/>
                  <a:pt x="710471" y="101840"/>
                  <a:pt x="704160" y="98547"/>
                </a:cubicBezTo>
                <a:cubicBezTo>
                  <a:pt x="697850" y="95252"/>
                  <a:pt x="693036" y="90594"/>
                  <a:pt x="689710" y="84564"/>
                </a:cubicBezTo>
                <a:cubicBezTo>
                  <a:pt x="686379" y="78534"/>
                  <a:pt x="684720" y="71572"/>
                  <a:pt x="684720" y="63680"/>
                </a:cubicBezTo>
                <a:close/>
                <a:moveTo>
                  <a:pt x="701598" y="61999"/>
                </a:moveTo>
                <a:cubicBezTo>
                  <a:pt x="701598" y="71323"/>
                  <a:pt x="703832" y="78393"/>
                  <a:pt x="708310" y="83210"/>
                </a:cubicBezTo>
                <a:cubicBezTo>
                  <a:pt x="712786" y="88027"/>
                  <a:pt x="718470" y="90439"/>
                  <a:pt x="725371" y="90439"/>
                </a:cubicBezTo>
                <a:cubicBezTo>
                  <a:pt x="728975" y="90439"/>
                  <a:pt x="732554" y="89705"/>
                  <a:pt x="736096" y="88243"/>
                </a:cubicBezTo>
                <a:cubicBezTo>
                  <a:pt x="739642" y="86785"/>
                  <a:pt x="742932" y="84564"/>
                  <a:pt x="745977" y="81579"/>
                </a:cubicBezTo>
                <a:cubicBezTo>
                  <a:pt x="749023" y="78595"/>
                  <a:pt x="751619" y="75190"/>
                  <a:pt x="753761" y="71366"/>
                </a:cubicBezTo>
                <a:cubicBezTo>
                  <a:pt x="755903" y="67547"/>
                  <a:pt x="757628" y="63429"/>
                  <a:pt x="758934" y="59014"/>
                </a:cubicBezTo>
                <a:cubicBezTo>
                  <a:pt x="760863" y="52862"/>
                  <a:pt x="761824" y="46954"/>
                  <a:pt x="761824" y="41299"/>
                </a:cubicBezTo>
                <a:cubicBezTo>
                  <a:pt x="761824" y="32353"/>
                  <a:pt x="759574" y="25405"/>
                  <a:pt x="755068" y="20462"/>
                </a:cubicBezTo>
                <a:cubicBezTo>
                  <a:pt x="750561" y="15523"/>
                  <a:pt x="744887" y="13050"/>
                  <a:pt x="738051" y="13050"/>
                </a:cubicBezTo>
                <a:cubicBezTo>
                  <a:pt x="732766" y="13050"/>
                  <a:pt x="727953" y="14306"/>
                  <a:pt x="723604" y="16826"/>
                </a:cubicBezTo>
                <a:cubicBezTo>
                  <a:pt x="719252" y="19343"/>
                  <a:pt x="715320" y="23029"/>
                  <a:pt x="711809" y="27875"/>
                </a:cubicBezTo>
                <a:cubicBezTo>
                  <a:pt x="708297" y="32724"/>
                  <a:pt x="705714" y="38362"/>
                  <a:pt x="704070" y="44798"/>
                </a:cubicBezTo>
                <a:cubicBezTo>
                  <a:pt x="702422" y="51232"/>
                  <a:pt x="701598" y="56963"/>
                  <a:pt x="701598" y="61999"/>
                </a:cubicBezTo>
                <a:close/>
                <a:moveTo>
                  <a:pt x="853942" y="49413"/>
                </a:moveTo>
                <a:cubicBezTo>
                  <a:pt x="860221" y="51591"/>
                  <a:pt x="864910" y="54591"/>
                  <a:pt x="868019" y="58410"/>
                </a:cubicBezTo>
                <a:cubicBezTo>
                  <a:pt x="871128" y="62234"/>
                  <a:pt x="872679" y="66881"/>
                  <a:pt x="872679" y="72349"/>
                </a:cubicBezTo>
                <a:cubicBezTo>
                  <a:pt x="872679" y="79935"/>
                  <a:pt x="869322" y="87015"/>
                  <a:pt x="862610" y="93604"/>
                </a:cubicBezTo>
                <a:cubicBezTo>
                  <a:pt x="855900" y="100191"/>
                  <a:pt x="846014" y="103490"/>
                  <a:pt x="832965" y="103490"/>
                </a:cubicBezTo>
                <a:cubicBezTo>
                  <a:pt x="823147" y="103490"/>
                  <a:pt x="815374" y="101840"/>
                  <a:pt x="809658" y="98547"/>
                </a:cubicBezTo>
                <a:cubicBezTo>
                  <a:pt x="803938" y="95252"/>
                  <a:pt x="799387" y="90547"/>
                  <a:pt x="795999" y="84423"/>
                </a:cubicBezTo>
                <a:cubicBezTo>
                  <a:pt x="792608" y="78303"/>
                  <a:pt x="790912" y="71478"/>
                  <a:pt x="790912" y="63957"/>
                </a:cubicBezTo>
                <a:cubicBezTo>
                  <a:pt x="790912" y="46368"/>
                  <a:pt x="795977" y="31313"/>
                  <a:pt x="806112" y="18788"/>
                </a:cubicBezTo>
                <a:cubicBezTo>
                  <a:pt x="816246" y="6261"/>
                  <a:pt x="829887" y="0"/>
                  <a:pt x="847044" y="0"/>
                </a:cubicBezTo>
                <a:cubicBezTo>
                  <a:pt x="857358" y="0"/>
                  <a:pt x="865220" y="2380"/>
                  <a:pt x="870628" y="7132"/>
                </a:cubicBezTo>
                <a:cubicBezTo>
                  <a:pt x="876038" y="11887"/>
                  <a:pt x="878742" y="17715"/>
                  <a:pt x="878742" y="24614"/>
                </a:cubicBezTo>
                <a:cubicBezTo>
                  <a:pt x="878742" y="30891"/>
                  <a:pt x="876675" y="36097"/>
                  <a:pt x="872543" y="40230"/>
                </a:cubicBezTo>
                <a:cubicBezTo>
                  <a:pt x="868409" y="44362"/>
                  <a:pt x="862210" y="47423"/>
                  <a:pt x="853942" y="49413"/>
                </a:cubicBezTo>
                <a:close/>
                <a:moveTo>
                  <a:pt x="811426" y="42423"/>
                </a:moveTo>
                <a:cubicBezTo>
                  <a:pt x="815964" y="42796"/>
                  <a:pt x="819881" y="42980"/>
                  <a:pt x="823172" y="42980"/>
                </a:cubicBezTo>
                <a:cubicBezTo>
                  <a:pt x="835973" y="42980"/>
                  <a:pt x="845565" y="41566"/>
                  <a:pt x="851936" y="38736"/>
                </a:cubicBezTo>
                <a:cubicBezTo>
                  <a:pt x="858308" y="35911"/>
                  <a:pt x="861490" y="31698"/>
                  <a:pt x="861490" y="26103"/>
                </a:cubicBezTo>
                <a:cubicBezTo>
                  <a:pt x="861490" y="22438"/>
                  <a:pt x="860109" y="19393"/>
                  <a:pt x="857344" y="16967"/>
                </a:cubicBezTo>
                <a:cubicBezTo>
                  <a:pt x="854579" y="14544"/>
                  <a:pt x="850957" y="13331"/>
                  <a:pt x="846479" y="13331"/>
                </a:cubicBezTo>
                <a:cubicBezTo>
                  <a:pt x="838775" y="13331"/>
                  <a:pt x="831660" y="15927"/>
                  <a:pt x="825134" y="21114"/>
                </a:cubicBezTo>
                <a:cubicBezTo>
                  <a:pt x="818608" y="26309"/>
                  <a:pt x="814036" y="33408"/>
                  <a:pt x="811426" y="42423"/>
                </a:cubicBezTo>
                <a:close/>
                <a:moveTo>
                  <a:pt x="808722" y="55570"/>
                </a:moveTo>
                <a:cubicBezTo>
                  <a:pt x="808287" y="58241"/>
                  <a:pt x="808066" y="60880"/>
                  <a:pt x="808066" y="63489"/>
                </a:cubicBezTo>
                <a:cubicBezTo>
                  <a:pt x="808066" y="71323"/>
                  <a:pt x="810310" y="77742"/>
                  <a:pt x="814785" y="82743"/>
                </a:cubicBezTo>
                <a:cubicBezTo>
                  <a:pt x="819259" y="87747"/>
                  <a:pt x="825689" y="90249"/>
                  <a:pt x="834083" y="90249"/>
                </a:cubicBezTo>
                <a:cubicBezTo>
                  <a:pt x="840610" y="90249"/>
                  <a:pt x="845812" y="88528"/>
                  <a:pt x="849701" y="85075"/>
                </a:cubicBezTo>
                <a:cubicBezTo>
                  <a:pt x="853582" y="81626"/>
                  <a:pt x="855526" y="77414"/>
                  <a:pt x="855526" y="72443"/>
                </a:cubicBezTo>
                <a:cubicBezTo>
                  <a:pt x="855526" y="65607"/>
                  <a:pt x="852821" y="61070"/>
                  <a:pt x="847415" y="58831"/>
                </a:cubicBezTo>
                <a:cubicBezTo>
                  <a:pt x="842004" y="56592"/>
                  <a:pt x="832094" y="55472"/>
                  <a:pt x="817671" y="55472"/>
                </a:cubicBezTo>
                <a:cubicBezTo>
                  <a:pt x="816304" y="55472"/>
                  <a:pt x="813323" y="55505"/>
                  <a:pt x="808722" y="55570"/>
                </a:cubicBezTo>
                <a:close/>
                <a:moveTo>
                  <a:pt x="885424" y="63680"/>
                </a:moveTo>
                <a:cubicBezTo>
                  <a:pt x="885424" y="44345"/>
                  <a:pt x="891112" y="28342"/>
                  <a:pt x="902487" y="15664"/>
                </a:cubicBezTo>
                <a:cubicBezTo>
                  <a:pt x="911876" y="5219"/>
                  <a:pt x="924181" y="0"/>
                  <a:pt x="939409" y="0"/>
                </a:cubicBezTo>
                <a:cubicBezTo>
                  <a:pt x="951343" y="0"/>
                  <a:pt x="960962" y="3730"/>
                  <a:pt x="968267" y="11188"/>
                </a:cubicBezTo>
                <a:cubicBezTo>
                  <a:pt x="975568" y="18648"/>
                  <a:pt x="979222" y="28717"/>
                  <a:pt x="979222" y="41397"/>
                </a:cubicBezTo>
                <a:cubicBezTo>
                  <a:pt x="979222" y="52768"/>
                  <a:pt x="976920" y="63353"/>
                  <a:pt x="972325" y="73142"/>
                </a:cubicBezTo>
                <a:cubicBezTo>
                  <a:pt x="967723" y="82929"/>
                  <a:pt x="961182" y="90435"/>
                  <a:pt x="952696" y="95655"/>
                </a:cubicBezTo>
                <a:cubicBezTo>
                  <a:pt x="944212" y="100880"/>
                  <a:pt x="935276" y="103490"/>
                  <a:pt x="925891" y="103490"/>
                </a:cubicBezTo>
                <a:cubicBezTo>
                  <a:pt x="918187" y="103490"/>
                  <a:pt x="911178" y="101840"/>
                  <a:pt x="904867" y="98547"/>
                </a:cubicBezTo>
                <a:cubicBezTo>
                  <a:pt x="898556" y="95252"/>
                  <a:pt x="893739" y="90594"/>
                  <a:pt x="890413" y="84564"/>
                </a:cubicBezTo>
                <a:cubicBezTo>
                  <a:pt x="887087" y="78534"/>
                  <a:pt x="885424" y="71572"/>
                  <a:pt x="885424" y="63680"/>
                </a:cubicBezTo>
                <a:close/>
                <a:moveTo>
                  <a:pt x="902304" y="61999"/>
                </a:moveTo>
                <a:cubicBezTo>
                  <a:pt x="902304" y="71323"/>
                  <a:pt x="904540" y="78393"/>
                  <a:pt x="909014" y="83210"/>
                </a:cubicBezTo>
                <a:cubicBezTo>
                  <a:pt x="913489" y="88027"/>
                  <a:pt x="919177" y="90439"/>
                  <a:pt x="926079" y="90439"/>
                </a:cubicBezTo>
                <a:cubicBezTo>
                  <a:pt x="929681" y="90439"/>
                  <a:pt x="933260" y="89705"/>
                  <a:pt x="936803" y="88243"/>
                </a:cubicBezTo>
                <a:cubicBezTo>
                  <a:pt x="940344" y="86785"/>
                  <a:pt x="943636" y="84564"/>
                  <a:pt x="946680" y="81579"/>
                </a:cubicBezTo>
                <a:cubicBezTo>
                  <a:pt x="949726" y="78595"/>
                  <a:pt x="952322" y="75190"/>
                  <a:pt x="954468" y="71366"/>
                </a:cubicBezTo>
                <a:cubicBezTo>
                  <a:pt x="956609" y="67547"/>
                  <a:pt x="958334" y="63429"/>
                  <a:pt x="959641" y="59014"/>
                </a:cubicBezTo>
                <a:cubicBezTo>
                  <a:pt x="961568" y="52862"/>
                  <a:pt x="962531" y="46954"/>
                  <a:pt x="962531" y="41299"/>
                </a:cubicBezTo>
                <a:cubicBezTo>
                  <a:pt x="962531" y="32353"/>
                  <a:pt x="960279" y="25405"/>
                  <a:pt x="955775" y="20462"/>
                </a:cubicBezTo>
                <a:cubicBezTo>
                  <a:pt x="951268" y="15523"/>
                  <a:pt x="945590" y="13050"/>
                  <a:pt x="938757" y="13050"/>
                </a:cubicBezTo>
                <a:cubicBezTo>
                  <a:pt x="933473" y="13050"/>
                  <a:pt x="928656" y="14306"/>
                  <a:pt x="924307" y="16826"/>
                </a:cubicBezTo>
                <a:cubicBezTo>
                  <a:pt x="919955" y="19343"/>
                  <a:pt x="916026" y="23029"/>
                  <a:pt x="912514" y="27875"/>
                </a:cubicBezTo>
                <a:cubicBezTo>
                  <a:pt x="909004" y="32724"/>
                  <a:pt x="906419" y="38362"/>
                  <a:pt x="904773" y="44798"/>
                </a:cubicBezTo>
                <a:cubicBezTo>
                  <a:pt x="903129" y="51232"/>
                  <a:pt x="902304" y="56963"/>
                  <a:pt x="902304" y="61999"/>
                </a:cubicBezTo>
                <a:close/>
                <a:moveTo>
                  <a:pt x="1015207" y="26853"/>
                </a:moveTo>
                <a:lnTo>
                  <a:pt x="999824" y="25729"/>
                </a:lnTo>
                <a:cubicBezTo>
                  <a:pt x="1006722" y="8578"/>
                  <a:pt x="1019434" y="0"/>
                  <a:pt x="1037955" y="0"/>
                </a:cubicBezTo>
                <a:cubicBezTo>
                  <a:pt x="1049764" y="0"/>
                  <a:pt x="1058732" y="2610"/>
                  <a:pt x="1064858" y="7829"/>
                </a:cubicBezTo>
                <a:cubicBezTo>
                  <a:pt x="1070978" y="13054"/>
                  <a:pt x="1074042" y="19483"/>
                  <a:pt x="1074042" y="27130"/>
                </a:cubicBezTo>
                <a:cubicBezTo>
                  <a:pt x="1074042" y="32292"/>
                  <a:pt x="1072609" y="36781"/>
                  <a:pt x="1069754" y="40604"/>
                </a:cubicBezTo>
                <a:cubicBezTo>
                  <a:pt x="1066892" y="44424"/>
                  <a:pt x="1063162" y="47409"/>
                  <a:pt x="1058561" y="49550"/>
                </a:cubicBezTo>
                <a:cubicBezTo>
                  <a:pt x="1053965" y="51699"/>
                  <a:pt x="1046629" y="54010"/>
                  <a:pt x="1036559" y="56498"/>
                </a:cubicBezTo>
                <a:cubicBezTo>
                  <a:pt x="1024563" y="59357"/>
                  <a:pt x="1016546" y="62157"/>
                  <a:pt x="1012504" y="64891"/>
                </a:cubicBezTo>
                <a:cubicBezTo>
                  <a:pt x="1008465" y="67622"/>
                  <a:pt x="1006444" y="71197"/>
                  <a:pt x="1006444" y="75610"/>
                </a:cubicBezTo>
                <a:cubicBezTo>
                  <a:pt x="1006444" y="80151"/>
                  <a:pt x="1008746" y="83758"/>
                  <a:pt x="1013345" y="86428"/>
                </a:cubicBezTo>
                <a:cubicBezTo>
                  <a:pt x="1017943" y="89100"/>
                  <a:pt x="1023411" y="90439"/>
                  <a:pt x="1029751" y="90439"/>
                </a:cubicBezTo>
                <a:cubicBezTo>
                  <a:pt x="1037645" y="90439"/>
                  <a:pt x="1043474" y="88898"/>
                  <a:pt x="1047237" y="85820"/>
                </a:cubicBezTo>
                <a:cubicBezTo>
                  <a:pt x="1050995" y="82743"/>
                  <a:pt x="1054246" y="77630"/>
                  <a:pt x="1056978" y="70485"/>
                </a:cubicBezTo>
                <a:lnTo>
                  <a:pt x="1071241" y="71600"/>
                </a:lnTo>
                <a:cubicBezTo>
                  <a:pt x="1065272" y="92858"/>
                  <a:pt x="1051041" y="103490"/>
                  <a:pt x="1028541" y="103490"/>
                </a:cubicBezTo>
                <a:cubicBezTo>
                  <a:pt x="1015427" y="103490"/>
                  <a:pt x="1005653" y="100880"/>
                  <a:pt x="999219" y="95655"/>
                </a:cubicBezTo>
                <a:cubicBezTo>
                  <a:pt x="992787" y="90435"/>
                  <a:pt x="989568" y="84067"/>
                  <a:pt x="989568" y="76543"/>
                </a:cubicBezTo>
                <a:cubicBezTo>
                  <a:pt x="989568" y="71197"/>
                  <a:pt x="991092" y="66290"/>
                  <a:pt x="994136" y="61816"/>
                </a:cubicBezTo>
                <a:cubicBezTo>
                  <a:pt x="997182" y="57338"/>
                  <a:pt x="1000973" y="53953"/>
                  <a:pt x="1005512" y="51653"/>
                </a:cubicBezTo>
                <a:cubicBezTo>
                  <a:pt x="1010049" y="49348"/>
                  <a:pt x="1017602" y="46991"/>
                  <a:pt x="1028168" y="44568"/>
                </a:cubicBezTo>
                <a:cubicBezTo>
                  <a:pt x="1041906" y="41458"/>
                  <a:pt x="1050202" y="38412"/>
                  <a:pt x="1053061" y="35431"/>
                </a:cubicBezTo>
                <a:cubicBezTo>
                  <a:pt x="1055855" y="32447"/>
                  <a:pt x="1057254" y="29492"/>
                  <a:pt x="1057254" y="26572"/>
                </a:cubicBezTo>
                <a:cubicBezTo>
                  <a:pt x="1057254" y="23091"/>
                  <a:pt x="1055610" y="20044"/>
                  <a:pt x="1052316" y="17435"/>
                </a:cubicBezTo>
                <a:cubicBezTo>
                  <a:pt x="1049022" y="14825"/>
                  <a:pt x="1044080" y="13518"/>
                  <a:pt x="1037491" y="13518"/>
                </a:cubicBezTo>
                <a:cubicBezTo>
                  <a:pt x="1031274" y="13518"/>
                  <a:pt x="1026724" y="14497"/>
                  <a:pt x="1023835" y="16455"/>
                </a:cubicBezTo>
                <a:cubicBezTo>
                  <a:pt x="1020945" y="18414"/>
                  <a:pt x="1018068" y="21877"/>
                  <a:pt x="1015207" y="26853"/>
                </a:cubicBezTo>
                <a:close/>
                <a:moveTo>
                  <a:pt x="1082920" y="63680"/>
                </a:moveTo>
                <a:cubicBezTo>
                  <a:pt x="1082920" y="44345"/>
                  <a:pt x="1088604" y="28342"/>
                  <a:pt x="1099980" y="15664"/>
                </a:cubicBezTo>
                <a:cubicBezTo>
                  <a:pt x="1109369" y="5219"/>
                  <a:pt x="1121674" y="0"/>
                  <a:pt x="1136901" y="0"/>
                </a:cubicBezTo>
                <a:cubicBezTo>
                  <a:pt x="1148839" y="0"/>
                  <a:pt x="1158454" y="3730"/>
                  <a:pt x="1165763" y="11188"/>
                </a:cubicBezTo>
                <a:cubicBezTo>
                  <a:pt x="1173063" y="18648"/>
                  <a:pt x="1176714" y="28717"/>
                  <a:pt x="1176714" y="41397"/>
                </a:cubicBezTo>
                <a:cubicBezTo>
                  <a:pt x="1176714" y="52768"/>
                  <a:pt x="1174417" y="63353"/>
                  <a:pt x="1169816" y="73142"/>
                </a:cubicBezTo>
                <a:cubicBezTo>
                  <a:pt x="1165220" y="82929"/>
                  <a:pt x="1158674" y="90435"/>
                  <a:pt x="1150190" y="95655"/>
                </a:cubicBezTo>
                <a:cubicBezTo>
                  <a:pt x="1141704" y="100880"/>
                  <a:pt x="1132769" y="103490"/>
                  <a:pt x="1123387" y="103490"/>
                </a:cubicBezTo>
                <a:cubicBezTo>
                  <a:pt x="1115679" y="103490"/>
                  <a:pt x="1108671" y="101840"/>
                  <a:pt x="1102360" y="98547"/>
                </a:cubicBezTo>
                <a:cubicBezTo>
                  <a:pt x="1096050" y="95252"/>
                  <a:pt x="1091236" y="90594"/>
                  <a:pt x="1087906" y="84564"/>
                </a:cubicBezTo>
                <a:cubicBezTo>
                  <a:pt x="1084578" y="78534"/>
                  <a:pt x="1082920" y="71572"/>
                  <a:pt x="1082920" y="63680"/>
                </a:cubicBezTo>
                <a:close/>
                <a:moveTo>
                  <a:pt x="1099797" y="61999"/>
                </a:moveTo>
                <a:cubicBezTo>
                  <a:pt x="1099797" y="71323"/>
                  <a:pt x="1102032" y="78393"/>
                  <a:pt x="1106506" y="83210"/>
                </a:cubicBezTo>
                <a:cubicBezTo>
                  <a:pt x="1110986" y="88027"/>
                  <a:pt x="1116669" y="90439"/>
                  <a:pt x="1123571" y="90439"/>
                </a:cubicBezTo>
                <a:cubicBezTo>
                  <a:pt x="1127174" y="90439"/>
                  <a:pt x="1130753" y="89705"/>
                  <a:pt x="1134295" y="88243"/>
                </a:cubicBezTo>
                <a:cubicBezTo>
                  <a:pt x="1137837" y="86785"/>
                  <a:pt x="1141131" y="84564"/>
                  <a:pt x="1144177" y="81579"/>
                </a:cubicBezTo>
                <a:cubicBezTo>
                  <a:pt x="1147222" y="78595"/>
                  <a:pt x="1149818" y="75190"/>
                  <a:pt x="1151961" y="71366"/>
                </a:cubicBezTo>
                <a:cubicBezTo>
                  <a:pt x="1154102" y="67547"/>
                  <a:pt x="1155827" y="63429"/>
                  <a:pt x="1157133" y="59014"/>
                </a:cubicBezTo>
                <a:cubicBezTo>
                  <a:pt x="1159059" y="52862"/>
                  <a:pt x="1160024" y="46954"/>
                  <a:pt x="1160024" y="41299"/>
                </a:cubicBezTo>
                <a:cubicBezTo>
                  <a:pt x="1160024" y="32353"/>
                  <a:pt x="1157774" y="25405"/>
                  <a:pt x="1153266" y="20462"/>
                </a:cubicBezTo>
                <a:cubicBezTo>
                  <a:pt x="1148760" y="15523"/>
                  <a:pt x="1143086" y="13050"/>
                  <a:pt x="1136249" y="13050"/>
                </a:cubicBezTo>
                <a:cubicBezTo>
                  <a:pt x="1130965" y="13050"/>
                  <a:pt x="1126149" y="14306"/>
                  <a:pt x="1121804" y="16826"/>
                </a:cubicBezTo>
                <a:cubicBezTo>
                  <a:pt x="1117451" y="19343"/>
                  <a:pt x="1113519" y="23029"/>
                  <a:pt x="1110009" y="27875"/>
                </a:cubicBezTo>
                <a:cubicBezTo>
                  <a:pt x="1106496" y="32724"/>
                  <a:pt x="1103914" y="38362"/>
                  <a:pt x="1102265" y="44798"/>
                </a:cubicBezTo>
                <a:cubicBezTo>
                  <a:pt x="1100621" y="51232"/>
                  <a:pt x="1099797" y="56963"/>
                  <a:pt x="1099797" y="61999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8358242" y="2840362"/>
            <a:ext cx="899330" cy="176958"/>
          </a:xfrm>
          <a:custGeom>
            <a:avLst/>
            <a:gdLst/>
            <a:ahLst/>
            <a:cxnLst/>
            <a:rect l="l" t="t" r="r" b="b"/>
            <a:pathLst>
              <a:path w="899330" h="176958">
                <a:moveTo>
                  <a:pt x="63961" y="102931"/>
                </a:moveTo>
                <a:lnTo>
                  <a:pt x="80834" y="104702"/>
                </a:lnTo>
                <a:cubicBezTo>
                  <a:pt x="76607" y="117071"/>
                  <a:pt x="70597" y="126255"/>
                  <a:pt x="62795" y="132249"/>
                </a:cubicBezTo>
                <a:cubicBezTo>
                  <a:pt x="54993" y="138247"/>
                  <a:pt x="46120" y="141250"/>
                  <a:pt x="36177" y="141250"/>
                </a:cubicBezTo>
                <a:cubicBezTo>
                  <a:pt x="25423" y="141250"/>
                  <a:pt x="16704" y="137769"/>
                  <a:pt x="10023" y="130805"/>
                </a:cubicBezTo>
                <a:cubicBezTo>
                  <a:pt x="3345" y="123847"/>
                  <a:pt x="0" y="114120"/>
                  <a:pt x="0" y="101624"/>
                </a:cubicBezTo>
                <a:cubicBezTo>
                  <a:pt x="0" y="90809"/>
                  <a:pt x="2142" y="80183"/>
                  <a:pt x="6434" y="69739"/>
                </a:cubicBezTo>
                <a:cubicBezTo>
                  <a:pt x="10725" y="59295"/>
                  <a:pt x="16863" y="51358"/>
                  <a:pt x="24851" y="45917"/>
                </a:cubicBezTo>
                <a:cubicBezTo>
                  <a:pt x="32836" y="40478"/>
                  <a:pt x="41955" y="37760"/>
                  <a:pt x="52215" y="37760"/>
                </a:cubicBezTo>
                <a:cubicBezTo>
                  <a:pt x="62842" y="37760"/>
                  <a:pt x="71262" y="40758"/>
                  <a:pt x="77479" y="46757"/>
                </a:cubicBezTo>
                <a:cubicBezTo>
                  <a:pt x="83697" y="52754"/>
                  <a:pt x="86803" y="60696"/>
                  <a:pt x="86803" y="70582"/>
                </a:cubicBezTo>
                <a:lnTo>
                  <a:pt x="70207" y="71697"/>
                </a:lnTo>
                <a:cubicBezTo>
                  <a:pt x="70142" y="65419"/>
                  <a:pt x="68329" y="60504"/>
                  <a:pt x="64754" y="56962"/>
                </a:cubicBezTo>
                <a:cubicBezTo>
                  <a:pt x="61182" y="53420"/>
                  <a:pt x="56469" y="51652"/>
                  <a:pt x="50628" y="51652"/>
                </a:cubicBezTo>
                <a:cubicBezTo>
                  <a:pt x="43852" y="51652"/>
                  <a:pt x="37977" y="53795"/>
                  <a:pt x="33009" y="58086"/>
                </a:cubicBezTo>
                <a:cubicBezTo>
                  <a:pt x="28033" y="62376"/>
                  <a:pt x="24135" y="68882"/>
                  <a:pt x="21308" y="77615"/>
                </a:cubicBezTo>
                <a:cubicBezTo>
                  <a:pt x="18478" y="86345"/>
                  <a:pt x="17064" y="94755"/>
                  <a:pt x="17064" y="102837"/>
                </a:cubicBezTo>
                <a:cubicBezTo>
                  <a:pt x="17064" y="111290"/>
                  <a:pt x="18929" y="117626"/>
                  <a:pt x="22658" y="121856"/>
                </a:cubicBezTo>
                <a:cubicBezTo>
                  <a:pt x="26384" y="126086"/>
                  <a:pt x="30985" y="128199"/>
                  <a:pt x="36454" y="128199"/>
                </a:cubicBezTo>
                <a:cubicBezTo>
                  <a:pt x="41927" y="128199"/>
                  <a:pt x="47164" y="126115"/>
                  <a:pt x="52168" y="121949"/>
                </a:cubicBezTo>
                <a:cubicBezTo>
                  <a:pt x="57168" y="117784"/>
                  <a:pt x="61100" y="111448"/>
                  <a:pt x="63961" y="102931"/>
                </a:cubicBezTo>
                <a:close/>
                <a:moveTo>
                  <a:pt x="209592" y="39995"/>
                </a:moveTo>
                <a:lnTo>
                  <a:pt x="226657" y="39995"/>
                </a:lnTo>
                <a:lnTo>
                  <a:pt x="205208" y="139013"/>
                </a:lnTo>
                <a:lnTo>
                  <a:pt x="188241" y="139013"/>
                </a:lnTo>
                <a:close/>
                <a:moveTo>
                  <a:pt x="111975" y="39995"/>
                </a:moveTo>
                <a:lnTo>
                  <a:pt x="128852" y="39995"/>
                </a:lnTo>
                <a:lnTo>
                  <a:pt x="120369" y="78317"/>
                </a:lnTo>
                <a:lnTo>
                  <a:pt x="138359" y="78317"/>
                </a:lnTo>
                <a:cubicBezTo>
                  <a:pt x="149861" y="78317"/>
                  <a:pt x="158065" y="79157"/>
                  <a:pt x="162975" y="80834"/>
                </a:cubicBezTo>
                <a:cubicBezTo>
                  <a:pt x="167883" y="82512"/>
                  <a:pt x="171738" y="85571"/>
                  <a:pt x="174536" y="90018"/>
                </a:cubicBezTo>
                <a:cubicBezTo>
                  <a:pt x="177333" y="94464"/>
                  <a:pt x="178734" y="99417"/>
                  <a:pt x="178734" y="104886"/>
                </a:cubicBezTo>
                <a:cubicBezTo>
                  <a:pt x="178734" y="111473"/>
                  <a:pt x="176818" y="117784"/>
                  <a:pt x="172999" y="123814"/>
                </a:cubicBezTo>
                <a:cubicBezTo>
                  <a:pt x="169175" y="129845"/>
                  <a:pt x="164466" y="133884"/>
                  <a:pt x="158876" y="135936"/>
                </a:cubicBezTo>
                <a:cubicBezTo>
                  <a:pt x="153282" y="137987"/>
                  <a:pt x="144577" y="139013"/>
                  <a:pt x="132768" y="139013"/>
                </a:cubicBezTo>
                <a:lnTo>
                  <a:pt x="90628" y="139013"/>
                </a:lnTo>
                <a:close/>
                <a:moveTo>
                  <a:pt x="110110" y="125586"/>
                </a:moveTo>
                <a:lnTo>
                  <a:pt x="131648" y="125586"/>
                </a:lnTo>
                <a:cubicBezTo>
                  <a:pt x="140101" y="125586"/>
                  <a:pt x="146053" y="125024"/>
                  <a:pt x="149501" y="123908"/>
                </a:cubicBezTo>
                <a:cubicBezTo>
                  <a:pt x="152954" y="122789"/>
                  <a:pt x="155856" y="120754"/>
                  <a:pt x="158216" y="117803"/>
                </a:cubicBezTo>
                <a:cubicBezTo>
                  <a:pt x="160581" y="114846"/>
                  <a:pt x="161763" y="111257"/>
                  <a:pt x="161763" y="107034"/>
                </a:cubicBezTo>
                <a:cubicBezTo>
                  <a:pt x="161763" y="103306"/>
                  <a:pt x="160719" y="100133"/>
                  <a:pt x="158638" y="97523"/>
                </a:cubicBezTo>
                <a:cubicBezTo>
                  <a:pt x="156557" y="94914"/>
                  <a:pt x="154163" y="93308"/>
                  <a:pt x="151459" y="92722"/>
                </a:cubicBezTo>
                <a:cubicBezTo>
                  <a:pt x="148759" y="92131"/>
                  <a:pt x="143799" y="91835"/>
                  <a:pt x="136591" y="91835"/>
                </a:cubicBezTo>
                <a:lnTo>
                  <a:pt x="117386" y="91835"/>
                </a:lnTo>
                <a:close/>
                <a:moveTo>
                  <a:pt x="223298" y="176958"/>
                </a:moveTo>
                <a:lnTo>
                  <a:pt x="251921" y="39995"/>
                </a:lnTo>
                <a:lnTo>
                  <a:pt x="267491" y="39995"/>
                </a:lnTo>
                <a:lnTo>
                  <a:pt x="264601" y="53795"/>
                </a:lnTo>
                <a:cubicBezTo>
                  <a:pt x="270378" y="47765"/>
                  <a:pt x="275556" y="43585"/>
                  <a:pt x="280124" y="41256"/>
                </a:cubicBezTo>
                <a:cubicBezTo>
                  <a:pt x="284692" y="38927"/>
                  <a:pt x="289523" y="37760"/>
                  <a:pt x="294621" y="37760"/>
                </a:cubicBezTo>
                <a:cubicBezTo>
                  <a:pt x="304071" y="37760"/>
                  <a:pt x="311901" y="41194"/>
                  <a:pt x="318118" y="48063"/>
                </a:cubicBezTo>
                <a:cubicBezTo>
                  <a:pt x="324331" y="54929"/>
                  <a:pt x="327438" y="64768"/>
                  <a:pt x="327438" y="77569"/>
                </a:cubicBezTo>
                <a:cubicBezTo>
                  <a:pt x="327438" y="87891"/>
                  <a:pt x="325733" y="97290"/>
                  <a:pt x="322312" y="105775"/>
                </a:cubicBezTo>
                <a:cubicBezTo>
                  <a:pt x="318892" y="114256"/>
                  <a:pt x="314698" y="121078"/>
                  <a:pt x="309727" y="126237"/>
                </a:cubicBezTo>
                <a:cubicBezTo>
                  <a:pt x="304751" y="131400"/>
                  <a:pt x="299719" y="135187"/>
                  <a:pt x="294621" y="137614"/>
                </a:cubicBezTo>
                <a:cubicBezTo>
                  <a:pt x="289523" y="140035"/>
                  <a:pt x="284303" y="141250"/>
                  <a:pt x="278957" y="141250"/>
                </a:cubicBezTo>
                <a:cubicBezTo>
                  <a:pt x="267087" y="141250"/>
                  <a:pt x="257890" y="135219"/>
                  <a:pt x="251363" y="123162"/>
                </a:cubicBezTo>
                <a:lnTo>
                  <a:pt x="240175" y="176958"/>
                </a:lnTo>
                <a:close/>
                <a:moveTo>
                  <a:pt x="256673" y="98550"/>
                </a:moveTo>
                <a:cubicBezTo>
                  <a:pt x="256673" y="105947"/>
                  <a:pt x="257202" y="111074"/>
                  <a:pt x="258257" y="113929"/>
                </a:cubicBezTo>
                <a:cubicBezTo>
                  <a:pt x="259813" y="117972"/>
                  <a:pt x="262364" y="121233"/>
                  <a:pt x="265908" y="123717"/>
                </a:cubicBezTo>
                <a:cubicBezTo>
                  <a:pt x="269450" y="126205"/>
                  <a:pt x="273553" y="127450"/>
                  <a:pt x="278211" y="127450"/>
                </a:cubicBezTo>
                <a:cubicBezTo>
                  <a:pt x="287910" y="127450"/>
                  <a:pt x="295744" y="121996"/>
                  <a:pt x="301709" y="111085"/>
                </a:cubicBezTo>
                <a:cubicBezTo>
                  <a:pt x="307674" y="100180"/>
                  <a:pt x="310658" y="89039"/>
                  <a:pt x="310658" y="77666"/>
                </a:cubicBezTo>
                <a:cubicBezTo>
                  <a:pt x="310658" y="69275"/>
                  <a:pt x="308653" y="62790"/>
                  <a:pt x="304642" y="58222"/>
                </a:cubicBezTo>
                <a:cubicBezTo>
                  <a:pt x="300633" y="53654"/>
                  <a:pt x="295648" y="51375"/>
                  <a:pt x="289682" y="51375"/>
                </a:cubicBezTo>
                <a:cubicBezTo>
                  <a:pt x="285391" y="51375"/>
                  <a:pt x="281412" y="52506"/>
                  <a:pt x="277748" y="54774"/>
                </a:cubicBezTo>
                <a:cubicBezTo>
                  <a:pt x="274079" y="57045"/>
                  <a:pt x="270678" y="60429"/>
                  <a:pt x="267538" y="64937"/>
                </a:cubicBezTo>
                <a:cubicBezTo>
                  <a:pt x="264395" y="69444"/>
                  <a:pt x="261803" y="74959"/>
                  <a:pt x="259751" y="81486"/>
                </a:cubicBezTo>
                <a:cubicBezTo>
                  <a:pt x="257700" y="88012"/>
                  <a:pt x="256673" y="93701"/>
                  <a:pt x="256673" y="98550"/>
                </a:cubicBezTo>
                <a:close/>
                <a:moveTo>
                  <a:pt x="358672" y="39995"/>
                </a:moveTo>
                <a:lnTo>
                  <a:pt x="375549" y="39995"/>
                </a:lnTo>
                <a:lnTo>
                  <a:pt x="367067" y="78317"/>
                </a:lnTo>
                <a:lnTo>
                  <a:pt x="385057" y="78317"/>
                </a:lnTo>
                <a:cubicBezTo>
                  <a:pt x="396559" y="78317"/>
                  <a:pt x="404763" y="79157"/>
                  <a:pt x="409673" y="80834"/>
                </a:cubicBezTo>
                <a:cubicBezTo>
                  <a:pt x="414580" y="82512"/>
                  <a:pt x="418436" y="85571"/>
                  <a:pt x="421232" y="90018"/>
                </a:cubicBezTo>
                <a:cubicBezTo>
                  <a:pt x="424030" y="94464"/>
                  <a:pt x="425427" y="99417"/>
                  <a:pt x="425427" y="104886"/>
                </a:cubicBezTo>
                <a:cubicBezTo>
                  <a:pt x="425427" y="111473"/>
                  <a:pt x="423515" y="117784"/>
                  <a:pt x="419696" y="123814"/>
                </a:cubicBezTo>
                <a:cubicBezTo>
                  <a:pt x="415872" y="129845"/>
                  <a:pt x="411164" y="133884"/>
                  <a:pt x="405570" y="135936"/>
                </a:cubicBezTo>
                <a:cubicBezTo>
                  <a:pt x="399979" y="137987"/>
                  <a:pt x="391273" y="139013"/>
                  <a:pt x="379466" y="139013"/>
                </a:cubicBezTo>
                <a:lnTo>
                  <a:pt x="337323" y="139013"/>
                </a:lnTo>
                <a:close/>
                <a:moveTo>
                  <a:pt x="356807" y="125586"/>
                </a:moveTo>
                <a:lnTo>
                  <a:pt x="378346" y="125586"/>
                </a:lnTo>
                <a:cubicBezTo>
                  <a:pt x="386799" y="125586"/>
                  <a:pt x="392750" y="125024"/>
                  <a:pt x="396198" y="123908"/>
                </a:cubicBezTo>
                <a:cubicBezTo>
                  <a:pt x="399651" y="122789"/>
                  <a:pt x="402552" y="120754"/>
                  <a:pt x="404915" y="117803"/>
                </a:cubicBezTo>
                <a:cubicBezTo>
                  <a:pt x="407279" y="114846"/>
                  <a:pt x="408456" y="111257"/>
                  <a:pt x="408456" y="107034"/>
                </a:cubicBezTo>
                <a:cubicBezTo>
                  <a:pt x="408456" y="103306"/>
                  <a:pt x="407416" y="100133"/>
                  <a:pt x="405335" y="97523"/>
                </a:cubicBezTo>
                <a:cubicBezTo>
                  <a:pt x="403254" y="94914"/>
                  <a:pt x="400861" y="93308"/>
                  <a:pt x="398157" y="92722"/>
                </a:cubicBezTo>
                <a:cubicBezTo>
                  <a:pt x="395452" y="92131"/>
                  <a:pt x="390496" y="91835"/>
                  <a:pt x="383289" y="91835"/>
                </a:cubicBezTo>
                <a:lnTo>
                  <a:pt x="364082" y="91835"/>
                </a:lnTo>
                <a:close/>
                <a:moveTo>
                  <a:pt x="535446" y="39995"/>
                </a:moveTo>
                <a:lnTo>
                  <a:pt x="513814" y="139013"/>
                </a:lnTo>
                <a:lnTo>
                  <a:pt x="497217" y="139013"/>
                </a:lnTo>
                <a:lnTo>
                  <a:pt x="505984" y="97800"/>
                </a:lnTo>
                <a:lnTo>
                  <a:pt x="500389" y="97800"/>
                </a:lnTo>
                <a:cubicBezTo>
                  <a:pt x="493366" y="97800"/>
                  <a:pt x="488737" y="98016"/>
                  <a:pt x="486500" y="98452"/>
                </a:cubicBezTo>
                <a:cubicBezTo>
                  <a:pt x="484261" y="98888"/>
                  <a:pt x="481469" y="100349"/>
                  <a:pt x="478109" y="102837"/>
                </a:cubicBezTo>
                <a:cubicBezTo>
                  <a:pt x="474751" y="105321"/>
                  <a:pt x="471676" y="108525"/>
                  <a:pt x="468875" y="112438"/>
                </a:cubicBezTo>
                <a:lnTo>
                  <a:pt x="450137" y="139013"/>
                </a:lnTo>
                <a:lnTo>
                  <a:pt x="429629" y="139013"/>
                </a:lnTo>
                <a:lnTo>
                  <a:pt x="448460" y="113839"/>
                </a:lnTo>
                <a:cubicBezTo>
                  <a:pt x="454925" y="105137"/>
                  <a:pt x="461729" y="99323"/>
                  <a:pt x="468875" y="96403"/>
                </a:cubicBezTo>
                <a:cubicBezTo>
                  <a:pt x="461852" y="94539"/>
                  <a:pt x="456570" y="91507"/>
                  <a:pt x="453028" y="87310"/>
                </a:cubicBezTo>
                <a:cubicBezTo>
                  <a:pt x="449486" y="83116"/>
                  <a:pt x="447710" y="77727"/>
                  <a:pt x="447710" y="71139"/>
                </a:cubicBezTo>
                <a:cubicBezTo>
                  <a:pt x="447710" y="65484"/>
                  <a:pt x="449341" y="60090"/>
                  <a:pt x="452606" y="54957"/>
                </a:cubicBezTo>
                <a:cubicBezTo>
                  <a:pt x="455872" y="49831"/>
                  <a:pt x="460318" y="46058"/>
                  <a:pt x="465942" y="43631"/>
                </a:cubicBezTo>
                <a:cubicBezTo>
                  <a:pt x="471568" y="41209"/>
                  <a:pt x="480284" y="39995"/>
                  <a:pt x="492092" y="39995"/>
                </a:cubicBezTo>
                <a:close/>
                <a:moveTo>
                  <a:pt x="515867" y="53326"/>
                </a:moveTo>
                <a:lnTo>
                  <a:pt x="492556" y="53326"/>
                </a:lnTo>
                <a:cubicBezTo>
                  <a:pt x="479754" y="53326"/>
                  <a:pt x="471907" y="55083"/>
                  <a:pt x="469018" y="58593"/>
                </a:cubicBezTo>
                <a:cubicBezTo>
                  <a:pt x="466128" y="62107"/>
                  <a:pt x="464681" y="65945"/>
                  <a:pt x="464681" y="70113"/>
                </a:cubicBezTo>
                <a:cubicBezTo>
                  <a:pt x="464681" y="73717"/>
                  <a:pt x="465585" y="76744"/>
                  <a:pt x="467388" y="79200"/>
                </a:cubicBezTo>
                <a:cubicBezTo>
                  <a:pt x="469189" y="81655"/>
                  <a:pt x="471302" y="83164"/>
                  <a:pt x="473724" y="83721"/>
                </a:cubicBezTo>
                <a:cubicBezTo>
                  <a:pt x="476151" y="84279"/>
                  <a:pt x="480313" y="84563"/>
                  <a:pt x="486220" y="84563"/>
                </a:cubicBezTo>
                <a:lnTo>
                  <a:pt x="508968" y="84563"/>
                </a:lnTo>
                <a:close/>
                <a:moveTo>
                  <a:pt x="625036" y="14637"/>
                </a:moveTo>
                <a:lnTo>
                  <a:pt x="628204" y="0"/>
                </a:lnTo>
                <a:lnTo>
                  <a:pt x="640423" y="0"/>
                </a:lnTo>
                <a:cubicBezTo>
                  <a:pt x="656021" y="0"/>
                  <a:pt x="667692" y="4071"/>
                  <a:pt x="675429" y="12214"/>
                </a:cubicBezTo>
                <a:cubicBezTo>
                  <a:pt x="683165" y="20354"/>
                  <a:pt x="687036" y="33159"/>
                  <a:pt x="687036" y="50626"/>
                </a:cubicBezTo>
                <a:cubicBezTo>
                  <a:pt x="687036" y="78847"/>
                  <a:pt x="682298" y="101005"/>
                  <a:pt x="672818" y="117100"/>
                </a:cubicBezTo>
                <a:cubicBezTo>
                  <a:pt x="663340" y="133199"/>
                  <a:pt x="649742" y="141250"/>
                  <a:pt x="632027" y="141250"/>
                </a:cubicBezTo>
                <a:cubicBezTo>
                  <a:pt x="620529" y="141250"/>
                  <a:pt x="610956" y="137769"/>
                  <a:pt x="603309" y="130805"/>
                </a:cubicBezTo>
                <a:cubicBezTo>
                  <a:pt x="595667" y="123847"/>
                  <a:pt x="591844" y="113561"/>
                  <a:pt x="591844" y="99946"/>
                </a:cubicBezTo>
                <a:cubicBezTo>
                  <a:pt x="591844" y="82540"/>
                  <a:pt x="597060" y="67827"/>
                  <a:pt x="607505" y="55800"/>
                </a:cubicBezTo>
                <a:cubicBezTo>
                  <a:pt x="617948" y="43776"/>
                  <a:pt x="630443" y="37760"/>
                  <a:pt x="644988" y="37760"/>
                </a:cubicBezTo>
                <a:cubicBezTo>
                  <a:pt x="651327" y="37760"/>
                  <a:pt x="656767" y="39175"/>
                  <a:pt x="661302" y="42000"/>
                </a:cubicBezTo>
                <a:cubicBezTo>
                  <a:pt x="665842" y="44827"/>
                  <a:pt x="669478" y="49103"/>
                  <a:pt x="672214" y="54820"/>
                </a:cubicBezTo>
                <a:cubicBezTo>
                  <a:pt x="672214" y="46180"/>
                  <a:pt x="671794" y="39779"/>
                  <a:pt x="670957" y="35615"/>
                </a:cubicBezTo>
                <a:cubicBezTo>
                  <a:pt x="670115" y="31449"/>
                  <a:pt x="668265" y="27626"/>
                  <a:pt x="665410" y="24144"/>
                </a:cubicBezTo>
                <a:cubicBezTo>
                  <a:pt x="662548" y="20663"/>
                  <a:pt x="658911" y="18198"/>
                  <a:pt x="654499" y="16736"/>
                </a:cubicBezTo>
                <a:cubicBezTo>
                  <a:pt x="650085" y="15274"/>
                  <a:pt x="643896" y="14547"/>
                  <a:pt x="635944" y="14547"/>
                </a:cubicBezTo>
                <a:close/>
                <a:moveTo>
                  <a:pt x="608722" y="100692"/>
                </a:moveTo>
                <a:cubicBezTo>
                  <a:pt x="608722" y="108712"/>
                  <a:pt x="610801" y="115207"/>
                  <a:pt x="614971" y="120175"/>
                </a:cubicBezTo>
                <a:cubicBezTo>
                  <a:pt x="619132" y="125150"/>
                  <a:pt x="624975" y="127634"/>
                  <a:pt x="632496" y="127634"/>
                </a:cubicBezTo>
                <a:cubicBezTo>
                  <a:pt x="643371" y="127634"/>
                  <a:pt x="652104" y="122399"/>
                  <a:pt x="658692" y="111927"/>
                </a:cubicBezTo>
                <a:cubicBezTo>
                  <a:pt x="665285" y="101452"/>
                  <a:pt x="668574" y="90187"/>
                  <a:pt x="668574" y="78127"/>
                </a:cubicBezTo>
                <a:cubicBezTo>
                  <a:pt x="668574" y="70423"/>
                  <a:pt x="666523" y="63989"/>
                  <a:pt x="662422" y="58830"/>
                </a:cubicBezTo>
                <a:cubicBezTo>
                  <a:pt x="658321" y="53672"/>
                  <a:pt x="652601" y="51091"/>
                  <a:pt x="645268" y="51091"/>
                </a:cubicBezTo>
                <a:cubicBezTo>
                  <a:pt x="634080" y="51091"/>
                  <a:pt x="625194" y="56250"/>
                  <a:pt x="618603" y="66567"/>
                </a:cubicBezTo>
                <a:cubicBezTo>
                  <a:pt x="612014" y="76889"/>
                  <a:pt x="608722" y="88261"/>
                  <a:pt x="608722" y="100692"/>
                </a:cubicBezTo>
                <a:close/>
                <a:moveTo>
                  <a:pt x="722280" y="39995"/>
                </a:moveTo>
                <a:lnTo>
                  <a:pt x="796864" y="39995"/>
                </a:lnTo>
                <a:lnTo>
                  <a:pt x="775797" y="139013"/>
                </a:lnTo>
                <a:lnTo>
                  <a:pt x="759011" y="139013"/>
                </a:lnTo>
                <a:lnTo>
                  <a:pt x="777474" y="54076"/>
                </a:lnTo>
                <a:lnTo>
                  <a:pt x="735894" y="54076"/>
                </a:lnTo>
                <a:lnTo>
                  <a:pt x="723118" y="113094"/>
                </a:lnTo>
                <a:cubicBezTo>
                  <a:pt x="720943" y="123224"/>
                  <a:pt x="718020" y="130295"/>
                  <a:pt x="714356" y="134305"/>
                </a:cubicBezTo>
                <a:cubicBezTo>
                  <a:pt x="710687" y="138315"/>
                  <a:pt x="705623" y="140320"/>
                  <a:pt x="699157" y="140320"/>
                </a:cubicBezTo>
                <a:cubicBezTo>
                  <a:pt x="695430" y="140320"/>
                  <a:pt x="690488" y="139884"/>
                  <a:pt x="684336" y="139013"/>
                </a:cubicBezTo>
                <a:lnTo>
                  <a:pt x="687409" y="125024"/>
                </a:lnTo>
                <a:cubicBezTo>
                  <a:pt x="690019" y="125215"/>
                  <a:pt x="692382" y="125308"/>
                  <a:pt x="694498" y="125308"/>
                </a:cubicBezTo>
                <a:cubicBezTo>
                  <a:pt x="698782" y="125308"/>
                  <a:pt x="701594" y="124235"/>
                  <a:pt x="702932" y="122087"/>
                </a:cubicBezTo>
                <a:cubicBezTo>
                  <a:pt x="704268" y="119944"/>
                  <a:pt x="706180" y="113403"/>
                  <a:pt x="708667" y="102466"/>
                </a:cubicBezTo>
                <a:close/>
                <a:moveTo>
                  <a:pt x="899330" y="39995"/>
                </a:moveTo>
                <a:lnTo>
                  <a:pt x="877698" y="139013"/>
                </a:lnTo>
                <a:lnTo>
                  <a:pt x="861102" y="139013"/>
                </a:lnTo>
                <a:lnTo>
                  <a:pt x="869869" y="97800"/>
                </a:lnTo>
                <a:lnTo>
                  <a:pt x="864274" y="97800"/>
                </a:lnTo>
                <a:cubicBezTo>
                  <a:pt x="857250" y="97800"/>
                  <a:pt x="852621" y="98016"/>
                  <a:pt x="850386" y="98452"/>
                </a:cubicBezTo>
                <a:cubicBezTo>
                  <a:pt x="848146" y="98888"/>
                  <a:pt x="845353" y="100349"/>
                  <a:pt x="841993" y="102837"/>
                </a:cubicBezTo>
                <a:cubicBezTo>
                  <a:pt x="838635" y="105321"/>
                  <a:pt x="835560" y="108525"/>
                  <a:pt x="832760" y="112438"/>
                </a:cubicBezTo>
                <a:lnTo>
                  <a:pt x="814022" y="139013"/>
                </a:lnTo>
                <a:lnTo>
                  <a:pt x="793513" y="139013"/>
                </a:lnTo>
                <a:lnTo>
                  <a:pt x="812344" y="113839"/>
                </a:lnTo>
                <a:cubicBezTo>
                  <a:pt x="818809" y="105137"/>
                  <a:pt x="825613" y="99323"/>
                  <a:pt x="832760" y="96403"/>
                </a:cubicBezTo>
                <a:cubicBezTo>
                  <a:pt x="825736" y="94539"/>
                  <a:pt x="820454" y="91507"/>
                  <a:pt x="816913" y="87310"/>
                </a:cubicBezTo>
                <a:cubicBezTo>
                  <a:pt x="813370" y="83116"/>
                  <a:pt x="811595" y="77727"/>
                  <a:pt x="811595" y="71139"/>
                </a:cubicBezTo>
                <a:cubicBezTo>
                  <a:pt x="811595" y="65484"/>
                  <a:pt x="813225" y="60090"/>
                  <a:pt x="816491" y="54957"/>
                </a:cubicBezTo>
                <a:cubicBezTo>
                  <a:pt x="819756" y="49831"/>
                  <a:pt x="824202" y="46058"/>
                  <a:pt x="829826" y="43631"/>
                </a:cubicBezTo>
                <a:cubicBezTo>
                  <a:pt x="835452" y="41209"/>
                  <a:pt x="844168" y="39995"/>
                  <a:pt x="855976" y="39995"/>
                </a:cubicBezTo>
                <a:close/>
                <a:moveTo>
                  <a:pt x="879751" y="53326"/>
                </a:moveTo>
                <a:lnTo>
                  <a:pt x="856440" y="53326"/>
                </a:lnTo>
                <a:cubicBezTo>
                  <a:pt x="843638" y="53326"/>
                  <a:pt x="835791" y="55083"/>
                  <a:pt x="832904" y="58593"/>
                </a:cubicBezTo>
                <a:cubicBezTo>
                  <a:pt x="830013" y="62107"/>
                  <a:pt x="828566" y="65945"/>
                  <a:pt x="828566" y="70113"/>
                </a:cubicBezTo>
                <a:cubicBezTo>
                  <a:pt x="828566" y="73717"/>
                  <a:pt x="829469" y="76744"/>
                  <a:pt x="831272" y="79200"/>
                </a:cubicBezTo>
                <a:cubicBezTo>
                  <a:pt x="833073" y="81655"/>
                  <a:pt x="835187" y="83164"/>
                  <a:pt x="837608" y="83721"/>
                </a:cubicBezTo>
                <a:cubicBezTo>
                  <a:pt x="840035" y="84279"/>
                  <a:pt x="844197" y="84563"/>
                  <a:pt x="850104" y="84563"/>
                </a:cubicBezTo>
                <a:lnTo>
                  <a:pt x="872853" y="845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069268" y="3068839"/>
            <a:ext cx="3790734" cy="176958"/>
          </a:xfrm>
          <a:custGeom>
            <a:avLst/>
            <a:gdLst/>
            <a:ahLst/>
            <a:cxnLst/>
            <a:rect l="l" t="t" r="r" b="b"/>
            <a:pathLst>
              <a:path w="3790734" h="176958">
                <a:moveTo>
                  <a:pt x="21164" y="39996"/>
                </a:moveTo>
                <a:lnTo>
                  <a:pt x="100133" y="39996"/>
                </a:lnTo>
                <a:lnTo>
                  <a:pt x="79250" y="139010"/>
                </a:lnTo>
                <a:lnTo>
                  <a:pt x="62464" y="139010"/>
                </a:lnTo>
                <a:lnTo>
                  <a:pt x="80644" y="53612"/>
                </a:lnTo>
                <a:lnTo>
                  <a:pt x="34869" y="53612"/>
                </a:lnTo>
                <a:lnTo>
                  <a:pt x="16689" y="139010"/>
                </a:lnTo>
                <a:lnTo>
                  <a:pt x="0" y="139010"/>
                </a:lnTo>
                <a:close/>
                <a:moveTo>
                  <a:pt x="97243" y="176958"/>
                </a:moveTo>
                <a:lnTo>
                  <a:pt x="125866" y="39996"/>
                </a:lnTo>
                <a:lnTo>
                  <a:pt x="141436" y="39996"/>
                </a:lnTo>
                <a:lnTo>
                  <a:pt x="138546" y="53795"/>
                </a:lnTo>
                <a:cubicBezTo>
                  <a:pt x="144324" y="47764"/>
                  <a:pt x="149501" y="43585"/>
                  <a:pt x="154069" y="41252"/>
                </a:cubicBezTo>
                <a:cubicBezTo>
                  <a:pt x="158637" y="38927"/>
                  <a:pt x="163468" y="37761"/>
                  <a:pt x="168566" y="37761"/>
                </a:cubicBezTo>
                <a:cubicBezTo>
                  <a:pt x="178012" y="37761"/>
                  <a:pt x="185843" y="41195"/>
                  <a:pt x="192064" y="48063"/>
                </a:cubicBezTo>
                <a:cubicBezTo>
                  <a:pt x="198277" y="54929"/>
                  <a:pt x="201384" y="64767"/>
                  <a:pt x="201384" y="77569"/>
                </a:cubicBezTo>
                <a:cubicBezTo>
                  <a:pt x="201384" y="87890"/>
                  <a:pt x="199677" y="97287"/>
                  <a:pt x="196257" y="105772"/>
                </a:cubicBezTo>
                <a:cubicBezTo>
                  <a:pt x="192837" y="114257"/>
                  <a:pt x="188643" y="121079"/>
                  <a:pt x="183668" y="126238"/>
                </a:cubicBezTo>
                <a:cubicBezTo>
                  <a:pt x="178697" y="131400"/>
                  <a:pt x="173660" y="135188"/>
                  <a:pt x="168566" y="137613"/>
                </a:cubicBezTo>
                <a:cubicBezTo>
                  <a:pt x="163468" y="140036"/>
                  <a:pt x="158249" y="141249"/>
                  <a:pt x="152903" y="141249"/>
                </a:cubicBezTo>
                <a:cubicBezTo>
                  <a:pt x="141034" y="141249"/>
                  <a:pt x="131831" y="135219"/>
                  <a:pt x="125305" y="123163"/>
                </a:cubicBezTo>
                <a:lnTo>
                  <a:pt x="114120" y="176958"/>
                </a:lnTo>
                <a:close/>
                <a:moveTo>
                  <a:pt x="130619" y="98551"/>
                </a:moveTo>
                <a:cubicBezTo>
                  <a:pt x="130619" y="105949"/>
                  <a:pt x="131148" y="111074"/>
                  <a:pt x="132202" y="113929"/>
                </a:cubicBezTo>
                <a:cubicBezTo>
                  <a:pt x="133758" y="117971"/>
                  <a:pt x="136311" y="121234"/>
                  <a:pt x="139853" y="123718"/>
                </a:cubicBezTo>
                <a:cubicBezTo>
                  <a:pt x="143395" y="126205"/>
                  <a:pt x="147495" y="127451"/>
                  <a:pt x="152158" y="127451"/>
                </a:cubicBezTo>
                <a:cubicBezTo>
                  <a:pt x="161852" y="127451"/>
                  <a:pt x="169686" y="121998"/>
                  <a:pt x="175654" y="111085"/>
                </a:cubicBezTo>
                <a:cubicBezTo>
                  <a:pt x="181619" y="100181"/>
                  <a:pt x="184601" y="89038"/>
                  <a:pt x="184601" y="77667"/>
                </a:cubicBezTo>
                <a:cubicBezTo>
                  <a:pt x="184601" y="69275"/>
                  <a:pt x="182600" y="62791"/>
                  <a:pt x="178589" y="58223"/>
                </a:cubicBezTo>
                <a:cubicBezTo>
                  <a:pt x="174578" y="53655"/>
                  <a:pt x="169588" y="51373"/>
                  <a:pt x="163627" y="51373"/>
                </a:cubicBezTo>
                <a:cubicBezTo>
                  <a:pt x="159336" y="51373"/>
                  <a:pt x="155358" y="52506"/>
                  <a:pt x="151689" y="54774"/>
                </a:cubicBezTo>
                <a:cubicBezTo>
                  <a:pt x="148025" y="57046"/>
                  <a:pt x="144619" y="60429"/>
                  <a:pt x="141483" y="64936"/>
                </a:cubicBezTo>
                <a:cubicBezTo>
                  <a:pt x="138340" y="69443"/>
                  <a:pt x="135745" y="74959"/>
                  <a:pt x="133697" y="81486"/>
                </a:cubicBezTo>
                <a:cubicBezTo>
                  <a:pt x="131645" y="88014"/>
                  <a:pt x="130619" y="93700"/>
                  <a:pt x="130619" y="98551"/>
                </a:cubicBezTo>
                <a:close/>
                <a:moveTo>
                  <a:pt x="214714" y="101441"/>
                </a:moveTo>
                <a:cubicBezTo>
                  <a:pt x="214714" y="82105"/>
                  <a:pt x="220402" y="66103"/>
                  <a:pt x="231779" y="53424"/>
                </a:cubicBezTo>
                <a:cubicBezTo>
                  <a:pt x="241164" y="42981"/>
                  <a:pt x="253468" y="37761"/>
                  <a:pt x="268697" y="37761"/>
                </a:cubicBezTo>
                <a:cubicBezTo>
                  <a:pt x="280635" y="37761"/>
                  <a:pt x="290254" y="41490"/>
                  <a:pt x="297557" y="48950"/>
                </a:cubicBezTo>
                <a:cubicBezTo>
                  <a:pt x="304859" y="56408"/>
                  <a:pt x="308509" y="66478"/>
                  <a:pt x="308509" y="79156"/>
                </a:cubicBezTo>
                <a:cubicBezTo>
                  <a:pt x="308509" y="90529"/>
                  <a:pt x="306213" y="101114"/>
                  <a:pt x="301611" y="110901"/>
                </a:cubicBezTo>
                <a:cubicBezTo>
                  <a:pt x="297014" y="120691"/>
                  <a:pt x="290473" y="128196"/>
                  <a:pt x="281987" y="133416"/>
                </a:cubicBezTo>
                <a:cubicBezTo>
                  <a:pt x="273503" y="138640"/>
                  <a:pt x="264564" y="141249"/>
                  <a:pt x="255183" y="141249"/>
                </a:cubicBezTo>
                <a:cubicBezTo>
                  <a:pt x="247475" y="141249"/>
                  <a:pt x="240466" y="139601"/>
                  <a:pt x="234154" y="136306"/>
                </a:cubicBezTo>
                <a:cubicBezTo>
                  <a:pt x="227843" y="133014"/>
                  <a:pt x="223030" y="128355"/>
                  <a:pt x="219704" y="122325"/>
                </a:cubicBezTo>
                <a:cubicBezTo>
                  <a:pt x="216378" y="116295"/>
                  <a:pt x="214714" y="109332"/>
                  <a:pt x="214714" y="101441"/>
                </a:cubicBezTo>
                <a:close/>
                <a:moveTo>
                  <a:pt x="231591" y="99760"/>
                </a:moveTo>
                <a:cubicBezTo>
                  <a:pt x="231591" y="109084"/>
                  <a:pt x="233827" y="116154"/>
                  <a:pt x="238305" y="120971"/>
                </a:cubicBezTo>
                <a:cubicBezTo>
                  <a:pt x="242780" y="125787"/>
                  <a:pt x="248464" y="128200"/>
                  <a:pt x="255366" y="128200"/>
                </a:cubicBezTo>
                <a:cubicBezTo>
                  <a:pt x="258974" y="128200"/>
                  <a:pt x="262547" y="127465"/>
                  <a:pt x="266091" y="126004"/>
                </a:cubicBezTo>
                <a:cubicBezTo>
                  <a:pt x="269636" y="124546"/>
                  <a:pt x="272927" y="122325"/>
                  <a:pt x="275973" y="119341"/>
                </a:cubicBezTo>
                <a:cubicBezTo>
                  <a:pt x="279018" y="116356"/>
                  <a:pt x="281614" y="112950"/>
                  <a:pt x="283755" y="109127"/>
                </a:cubicBezTo>
                <a:cubicBezTo>
                  <a:pt x="285901" y="105307"/>
                  <a:pt x="287622" y="101188"/>
                  <a:pt x="288929" y="96775"/>
                </a:cubicBezTo>
                <a:cubicBezTo>
                  <a:pt x="290858" y="90624"/>
                  <a:pt x="291820" y="84715"/>
                  <a:pt x="291820" y="79060"/>
                </a:cubicBezTo>
                <a:cubicBezTo>
                  <a:pt x="291820" y="70114"/>
                  <a:pt x="289569" y="63166"/>
                  <a:pt x="285062" y="58223"/>
                </a:cubicBezTo>
                <a:cubicBezTo>
                  <a:pt x="280555" y="53284"/>
                  <a:pt x="274882" y="50810"/>
                  <a:pt x="268045" y="50810"/>
                </a:cubicBezTo>
                <a:cubicBezTo>
                  <a:pt x="262761" y="50810"/>
                  <a:pt x="257947" y="52067"/>
                  <a:pt x="253598" y="54587"/>
                </a:cubicBezTo>
                <a:cubicBezTo>
                  <a:pt x="249245" y="57103"/>
                  <a:pt x="245319" y="60790"/>
                  <a:pt x="241804" y="65635"/>
                </a:cubicBezTo>
                <a:cubicBezTo>
                  <a:pt x="238290" y="70485"/>
                  <a:pt x="235710" y="76122"/>
                  <a:pt x="234065" y="82559"/>
                </a:cubicBezTo>
                <a:cubicBezTo>
                  <a:pt x="232416" y="88993"/>
                  <a:pt x="231591" y="94723"/>
                  <a:pt x="231591" y="99760"/>
                </a:cubicBezTo>
                <a:close/>
                <a:moveTo>
                  <a:pt x="385520" y="121111"/>
                </a:moveTo>
                <a:cubicBezTo>
                  <a:pt x="373651" y="134536"/>
                  <a:pt x="361497" y="141249"/>
                  <a:pt x="349066" y="141249"/>
                </a:cubicBezTo>
                <a:cubicBezTo>
                  <a:pt x="341421" y="141249"/>
                  <a:pt x="335253" y="139057"/>
                  <a:pt x="330562" y="134676"/>
                </a:cubicBezTo>
                <a:cubicBezTo>
                  <a:pt x="325868" y="130292"/>
                  <a:pt x="323521" y="124935"/>
                  <a:pt x="323521" y="118595"/>
                </a:cubicBezTo>
                <a:cubicBezTo>
                  <a:pt x="323521" y="114429"/>
                  <a:pt x="324579" y="107281"/>
                  <a:pt x="326689" y="97150"/>
                </a:cubicBezTo>
                <a:lnTo>
                  <a:pt x="338627" y="39996"/>
                </a:lnTo>
                <a:lnTo>
                  <a:pt x="355500" y="39996"/>
                </a:lnTo>
                <a:lnTo>
                  <a:pt x="342263" y="103302"/>
                </a:lnTo>
                <a:cubicBezTo>
                  <a:pt x="341139" y="108588"/>
                  <a:pt x="340581" y="112691"/>
                  <a:pt x="340581" y="115611"/>
                </a:cubicBezTo>
                <a:cubicBezTo>
                  <a:pt x="340581" y="119341"/>
                  <a:pt x="341715" y="122245"/>
                  <a:pt x="343984" y="124329"/>
                </a:cubicBezTo>
                <a:cubicBezTo>
                  <a:pt x="346254" y="126411"/>
                  <a:pt x="349592" y="127451"/>
                  <a:pt x="354009" y="127451"/>
                </a:cubicBezTo>
                <a:cubicBezTo>
                  <a:pt x="358730" y="127451"/>
                  <a:pt x="363347" y="126303"/>
                  <a:pt x="367855" y="124003"/>
                </a:cubicBezTo>
                <a:cubicBezTo>
                  <a:pt x="372362" y="121698"/>
                  <a:pt x="376243" y="118591"/>
                  <a:pt x="379508" y="114675"/>
                </a:cubicBezTo>
                <a:cubicBezTo>
                  <a:pt x="382770" y="110762"/>
                  <a:pt x="385426" y="106131"/>
                  <a:pt x="387479" y="100786"/>
                </a:cubicBezTo>
                <a:cubicBezTo>
                  <a:pt x="388846" y="97366"/>
                  <a:pt x="390430" y="91372"/>
                  <a:pt x="392235" y="82793"/>
                </a:cubicBezTo>
                <a:lnTo>
                  <a:pt x="401184" y="39996"/>
                </a:lnTo>
                <a:lnTo>
                  <a:pt x="418060" y="39996"/>
                </a:lnTo>
                <a:lnTo>
                  <a:pt x="397360" y="139010"/>
                </a:lnTo>
                <a:lnTo>
                  <a:pt x="381790" y="139010"/>
                </a:lnTo>
                <a:close/>
                <a:moveTo>
                  <a:pt x="450503" y="65639"/>
                </a:moveTo>
                <a:lnTo>
                  <a:pt x="434933" y="63864"/>
                </a:lnTo>
                <a:cubicBezTo>
                  <a:pt x="438973" y="53983"/>
                  <a:pt x="443995" y="47160"/>
                  <a:pt x="449993" y="43402"/>
                </a:cubicBezTo>
                <a:cubicBezTo>
                  <a:pt x="455990" y="39643"/>
                  <a:pt x="463590" y="37761"/>
                  <a:pt x="472788" y="37761"/>
                </a:cubicBezTo>
                <a:cubicBezTo>
                  <a:pt x="482670" y="37761"/>
                  <a:pt x="490439" y="40043"/>
                  <a:pt x="496094" y="44611"/>
                </a:cubicBezTo>
                <a:cubicBezTo>
                  <a:pt x="501749" y="49180"/>
                  <a:pt x="504579" y="55224"/>
                  <a:pt x="504579" y="62748"/>
                </a:cubicBezTo>
                <a:cubicBezTo>
                  <a:pt x="504579" y="68588"/>
                  <a:pt x="503089" y="73621"/>
                  <a:pt x="500105" y="77847"/>
                </a:cubicBezTo>
                <a:cubicBezTo>
                  <a:pt x="497120" y="82076"/>
                  <a:pt x="492646" y="85526"/>
                  <a:pt x="486677" y="88197"/>
                </a:cubicBezTo>
                <a:cubicBezTo>
                  <a:pt x="494510" y="93172"/>
                  <a:pt x="498427" y="100040"/>
                  <a:pt x="498427" y="108803"/>
                </a:cubicBezTo>
                <a:cubicBezTo>
                  <a:pt x="498427" y="117320"/>
                  <a:pt x="495101" y="124851"/>
                  <a:pt x="488451" y="131411"/>
                </a:cubicBezTo>
                <a:cubicBezTo>
                  <a:pt x="481803" y="137966"/>
                  <a:pt x="472072" y="141249"/>
                  <a:pt x="459266" y="141249"/>
                </a:cubicBezTo>
                <a:cubicBezTo>
                  <a:pt x="437389" y="141249"/>
                  <a:pt x="424523" y="131271"/>
                  <a:pt x="420670" y="111319"/>
                </a:cubicBezTo>
                <a:lnTo>
                  <a:pt x="436705" y="110110"/>
                </a:lnTo>
                <a:cubicBezTo>
                  <a:pt x="439254" y="122292"/>
                  <a:pt x="447056" y="128383"/>
                  <a:pt x="460109" y="128383"/>
                </a:cubicBezTo>
                <a:cubicBezTo>
                  <a:pt x="466384" y="128383"/>
                  <a:pt x="471542" y="126691"/>
                  <a:pt x="475581" y="123304"/>
                </a:cubicBezTo>
                <a:cubicBezTo>
                  <a:pt x="479624" y="119912"/>
                  <a:pt x="481644" y="115489"/>
                  <a:pt x="481644" y="110016"/>
                </a:cubicBezTo>
                <a:cubicBezTo>
                  <a:pt x="481644" y="105912"/>
                  <a:pt x="480539" y="102636"/>
                  <a:pt x="478336" y="100181"/>
                </a:cubicBezTo>
                <a:cubicBezTo>
                  <a:pt x="476125" y="97725"/>
                  <a:pt x="473346" y="96185"/>
                  <a:pt x="469991" y="95566"/>
                </a:cubicBezTo>
                <a:cubicBezTo>
                  <a:pt x="466631" y="94943"/>
                  <a:pt x="461505" y="94633"/>
                  <a:pt x="454608" y="94633"/>
                </a:cubicBezTo>
                <a:lnTo>
                  <a:pt x="457499" y="81393"/>
                </a:lnTo>
                <a:cubicBezTo>
                  <a:pt x="458927" y="81519"/>
                  <a:pt x="460324" y="81580"/>
                  <a:pt x="461692" y="81580"/>
                </a:cubicBezTo>
                <a:cubicBezTo>
                  <a:pt x="470455" y="81580"/>
                  <a:pt x="477029" y="80104"/>
                  <a:pt x="481410" y="77149"/>
                </a:cubicBezTo>
                <a:cubicBezTo>
                  <a:pt x="485794" y="74200"/>
                  <a:pt x="487984" y="69800"/>
                  <a:pt x="487984" y="63957"/>
                </a:cubicBezTo>
                <a:cubicBezTo>
                  <a:pt x="487984" y="59418"/>
                  <a:pt x="486569" y="56020"/>
                  <a:pt x="483742" y="53747"/>
                </a:cubicBezTo>
                <a:cubicBezTo>
                  <a:pt x="480912" y="51477"/>
                  <a:pt x="476640" y="50347"/>
                  <a:pt x="470923" y="50347"/>
                </a:cubicBezTo>
                <a:cubicBezTo>
                  <a:pt x="467255" y="50347"/>
                  <a:pt x="463711" y="51088"/>
                  <a:pt x="460293" y="52582"/>
                </a:cubicBezTo>
                <a:cubicBezTo>
                  <a:pt x="456873" y="54073"/>
                  <a:pt x="453610" y="58425"/>
                  <a:pt x="450503" y="65639"/>
                </a:cubicBezTo>
                <a:close/>
                <a:moveTo>
                  <a:pt x="578123" y="87174"/>
                </a:moveTo>
                <a:cubicBezTo>
                  <a:pt x="584406" y="89352"/>
                  <a:pt x="589096" y="92351"/>
                  <a:pt x="592204" y="96171"/>
                </a:cubicBezTo>
                <a:cubicBezTo>
                  <a:pt x="595310" y="99993"/>
                  <a:pt x="596866" y="104642"/>
                  <a:pt x="596866" y="110110"/>
                </a:cubicBezTo>
                <a:cubicBezTo>
                  <a:pt x="596866" y="117695"/>
                  <a:pt x="593507" y="124776"/>
                  <a:pt x="586796" y="131364"/>
                </a:cubicBezTo>
                <a:cubicBezTo>
                  <a:pt x="580081" y="137952"/>
                  <a:pt x="570200" y="141249"/>
                  <a:pt x="557150" y="141249"/>
                </a:cubicBezTo>
                <a:cubicBezTo>
                  <a:pt x="547330" y="141249"/>
                  <a:pt x="539557" y="139601"/>
                  <a:pt x="533840" y="136306"/>
                </a:cubicBezTo>
                <a:cubicBezTo>
                  <a:pt x="528123" y="133014"/>
                  <a:pt x="523569" y="128308"/>
                  <a:pt x="520182" y="122184"/>
                </a:cubicBezTo>
                <a:cubicBezTo>
                  <a:pt x="516794" y="116064"/>
                  <a:pt x="515098" y="109239"/>
                  <a:pt x="515098" y="101718"/>
                </a:cubicBezTo>
                <a:cubicBezTo>
                  <a:pt x="515098" y="84129"/>
                  <a:pt x="520164" y="69073"/>
                  <a:pt x="530298" y="56549"/>
                </a:cubicBezTo>
                <a:cubicBezTo>
                  <a:pt x="540428" y="44021"/>
                  <a:pt x="554072" y="37761"/>
                  <a:pt x="571230" y="37761"/>
                </a:cubicBezTo>
                <a:cubicBezTo>
                  <a:pt x="581543" y="37761"/>
                  <a:pt x="589406" y="40140"/>
                  <a:pt x="594814" y="44892"/>
                </a:cubicBezTo>
                <a:cubicBezTo>
                  <a:pt x="600224" y="49648"/>
                  <a:pt x="602924" y="55476"/>
                  <a:pt x="602924" y="62374"/>
                </a:cubicBezTo>
                <a:cubicBezTo>
                  <a:pt x="602924" y="68652"/>
                  <a:pt x="600858" y="73858"/>
                  <a:pt x="596725" y="77991"/>
                </a:cubicBezTo>
                <a:cubicBezTo>
                  <a:pt x="592592" y="82123"/>
                  <a:pt x="586394" y="85184"/>
                  <a:pt x="578123" y="87174"/>
                </a:cubicBezTo>
                <a:close/>
                <a:moveTo>
                  <a:pt x="535611" y="80183"/>
                </a:moveTo>
                <a:cubicBezTo>
                  <a:pt x="540148" y="80557"/>
                  <a:pt x="544064" y="80742"/>
                  <a:pt x="547358" y="80742"/>
                </a:cubicBezTo>
                <a:cubicBezTo>
                  <a:pt x="560159" y="80742"/>
                  <a:pt x="569746" y="79327"/>
                  <a:pt x="576118" y="76497"/>
                </a:cubicBezTo>
                <a:cubicBezTo>
                  <a:pt x="582495" y="73670"/>
                  <a:pt x="585676" y="69459"/>
                  <a:pt x="585676" y="63864"/>
                </a:cubicBezTo>
                <a:cubicBezTo>
                  <a:pt x="585676" y="60199"/>
                  <a:pt x="584294" y="57154"/>
                  <a:pt x="581529" y="54727"/>
                </a:cubicBezTo>
                <a:cubicBezTo>
                  <a:pt x="578765" y="52305"/>
                  <a:pt x="575139" y="51091"/>
                  <a:pt x="570665" y="51091"/>
                </a:cubicBezTo>
                <a:cubicBezTo>
                  <a:pt x="562961" y="51091"/>
                  <a:pt x="555847" y="53687"/>
                  <a:pt x="549320" y="58875"/>
                </a:cubicBezTo>
                <a:cubicBezTo>
                  <a:pt x="542793" y="64069"/>
                  <a:pt x="538221" y="71168"/>
                  <a:pt x="535611" y="80183"/>
                </a:cubicBezTo>
                <a:close/>
                <a:moveTo>
                  <a:pt x="532908" y="93330"/>
                </a:moveTo>
                <a:cubicBezTo>
                  <a:pt x="532472" y="96002"/>
                  <a:pt x="532252" y="98640"/>
                  <a:pt x="532252" y="101251"/>
                </a:cubicBezTo>
                <a:cubicBezTo>
                  <a:pt x="532252" y="109084"/>
                  <a:pt x="534491" y="115503"/>
                  <a:pt x="538970" y="120503"/>
                </a:cubicBezTo>
                <a:cubicBezTo>
                  <a:pt x="543445" y="125507"/>
                  <a:pt x="549875" y="128008"/>
                  <a:pt x="558266" y="128008"/>
                </a:cubicBezTo>
                <a:cubicBezTo>
                  <a:pt x="564793" y="128008"/>
                  <a:pt x="569999" y="126289"/>
                  <a:pt x="573883" y="122835"/>
                </a:cubicBezTo>
                <a:cubicBezTo>
                  <a:pt x="577768" y="119386"/>
                  <a:pt x="579708" y="115175"/>
                  <a:pt x="579708" y="110203"/>
                </a:cubicBezTo>
                <a:cubicBezTo>
                  <a:pt x="579708" y="103367"/>
                  <a:pt x="577008" y="98832"/>
                  <a:pt x="571597" y="96593"/>
                </a:cubicBezTo>
                <a:cubicBezTo>
                  <a:pt x="566190" y="94350"/>
                  <a:pt x="556279" y="93233"/>
                  <a:pt x="541857" y="93233"/>
                </a:cubicBezTo>
                <a:cubicBezTo>
                  <a:pt x="540485" y="93233"/>
                  <a:pt x="537509" y="93265"/>
                  <a:pt x="532908" y="93330"/>
                </a:cubicBezTo>
                <a:close/>
                <a:moveTo>
                  <a:pt x="609799" y="101441"/>
                </a:moveTo>
                <a:cubicBezTo>
                  <a:pt x="609799" y="82105"/>
                  <a:pt x="615484" y="66103"/>
                  <a:pt x="626861" y="53424"/>
                </a:cubicBezTo>
                <a:cubicBezTo>
                  <a:pt x="636250" y="42981"/>
                  <a:pt x="648554" y="37761"/>
                  <a:pt x="663782" y="37761"/>
                </a:cubicBezTo>
                <a:cubicBezTo>
                  <a:pt x="675716" y="37761"/>
                  <a:pt x="685336" y="41490"/>
                  <a:pt x="692639" y="48950"/>
                </a:cubicBezTo>
                <a:cubicBezTo>
                  <a:pt x="699944" y="56408"/>
                  <a:pt x="703594" y="66478"/>
                  <a:pt x="703594" y="79156"/>
                </a:cubicBezTo>
                <a:cubicBezTo>
                  <a:pt x="703594" y="90529"/>
                  <a:pt x="701294" y="101114"/>
                  <a:pt x="696697" y="110901"/>
                </a:cubicBezTo>
                <a:cubicBezTo>
                  <a:pt x="692096" y="120691"/>
                  <a:pt x="685555" y="128196"/>
                  <a:pt x="677070" y="133416"/>
                </a:cubicBezTo>
                <a:cubicBezTo>
                  <a:pt x="668584" y="138640"/>
                  <a:pt x="659650" y="141249"/>
                  <a:pt x="650264" y="141249"/>
                </a:cubicBezTo>
                <a:cubicBezTo>
                  <a:pt x="642561" y="141249"/>
                  <a:pt x="635551" y="139601"/>
                  <a:pt x="629239" y="136306"/>
                </a:cubicBezTo>
                <a:cubicBezTo>
                  <a:pt x="622929" y="133014"/>
                  <a:pt x="618113" y="128355"/>
                  <a:pt x="614786" y="122325"/>
                </a:cubicBezTo>
                <a:cubicBezTo>
                  <a:pt x="611459" y="116295"/>
                  <a:pt x="609799" y="109332"/>
                  <a:pt x="609799" y="101441"/>
                </a:cubicBezTo>
                <a:close/>
                <a:moveTo>
                  <a:pt x="626677" y="99760"/>
                </a:moveTo>
                <a:cubicBezTo>
                  <a:pt x="626677" y="109084"/>
                  <a:pt x="628913" y="116154"/>
                  <a:pt x="633388" y="120971"/>
                </a:cubicBezTo>
                <a:cubicBezTo>
                  <a:pt x="637862" y="125787"/>
                  <a:pt x="643550" y="128200"/>
                  <a:pt x="650451" y="128200"/>
                </a:cubicBezTo>
                <a:cubicBezTo>
                  <a:pt x="654055" y="128200"/>
                  <a:pt x="657633" y="127465"/>
                  <a:pt x="661176" y="126004"/>
                </a:cubicBezTo>
                <a:cubicBezTo>
                  <a:pt x="664718" y="124546"/>
                  <a:pt x="668013" y="122325"/>
                  <a:pt x="671058" y="119341"/>
                </a:cubicBezTo>
                <a:cubicBezTo>
                  <a:pt x="674104" y="116356"/>
                  <a:pt x="676696" y="112950"/>
                  <a:pt x="678841" y="109127"/>
                </a:cubicBezTo>
                <a:cubicBezTo>
                  <a:pt x="680983" y="105307"/>
                  <a:pt x="682708" y="101188"/>
                  <a:pt x="684015" y="96775"/>
                </a:cubicBezTo>
                <a:cubicBezTo>
                  <a:pt x="685940" y="90624"/>
                  <a:pt x="686905" y="84715"/>
                  <a:pt x="686905" y="79060"/>
                </a:cubicBezTo>
                <a:cubicBezTo>
                  <a:pt x="686905" y="70114"/>
                  <a:pt x="684655" y="63166"/>
                  <a:pt x="680147" y="58223"/>
                </a:cubicBezTo>
                <a:cubicBezTo>
                  <a:pt x="675640" y="53284"/>
                  <a:pt x="669967" y="50810"/>
                  <a:pt x="663131" y="50810"/>
                </a:cubicBezTo>
                <a:cubicBezTo>
                  <a:pt x="657846" y="50810"/>
                  <a:pt x="653029" y="52067"/>
                  <a:pt x="648681" y="54587"/>
                </a:cubicBezTo>
                <a:cubicBezTo>
                  <a:pt x="644327" y="57103"/>
                  <a:pt x="640400" y="60790"/>
                  <a:pt x="636890" y="65635"/>
                </a:cubicBezTo>
                <a:cubicBezTo>
                  <a:pt x="633376" y="70485"/>
                  <a:pt x="630792" y="76122"/>
                  <a:pt x="629147" y="82559"/>
                </a:cubicBezTo>
                <a:cubicBezTo>
                  <a:pt x="627501" y="88993"/>
                  <a:pt x="626677" y="94723"/>
                  <a:pt x="626677" y="99760"/>
                </a:cubicBezTo>
                <a:close/>
                <a:moveTo>
                  <a:pt x="749185" y="14638"/>
                </a:moveTo>
                <a:lnTo>
                  <a:pt x="752353" y="0"/>
                </a:lnTo>
                <a:lnTo>
                  <a:pt x="764571" y="0"/>
                </a:lnTo>
                <a:cubicBezTo>
                  <a:pt x="780170" y="0"/>
                  <a:pt x="791841" y="4071"/>
                  <a:pt x="799578" y="12215"/>
                </a:cubicBezTo>
                <a:cubicBezTo>
                  <a:pt x="807314" y="20354"/>
                  <a:pt x="811188" y="33160"/>
                  <a:pt x="811188" y="50627"/>
                </a:cubicBezTo>
                <a:cubicBezTo>
                  <a:pt x="811188" y="78844"/>
                  <a:pt x="806446" y="101006"/>
                  <a:pt x="796967" y="117100"/>
                </a:cubicBezTo>
                <a:cubicBezTo>
                  <a:pt x="787489" y="133200"/>
                  <a:pt x="773891" y="141249"/>
                  <a:pt x="756176" y="141249"/>
                </a:cubicBezTo>
                <a:cubicBezTo>
                  <a:pt x="744677" y="141249"/>
                  <a:pt x="735105" y="137768"/>
                  <a:pt x="727459" y="130806"/>
                </a:cubicBezTo>
                <a:cubicBezTo>
                  <a:pt x="719816" y="123848"/>
                  <a:pt x="715993" y="113562"/>
                  <a:pt x="715993" y="99947"/>
                </a:cubicBezTo>
                <a:cubicBezTo>
                  <a:pt x="715993" y="82541"/>
                  <a:pt x="721213" y="67828"/>
                  <a:pt x="731656" y="55800"/>
                </a:cubicBezTo>
                <a:cubicBezTo>
                  <a:pt x="742101" y="43776"/>
                  <a:pt x="754592" y="37761"/>
                  <a:pt x="769140" y="37761"/>
                </a:cubicBezTo>
                <a:cubicBezTo>
                  <a:pt x="775476" y="37761"/>
                  <a:pt x="780916" y="39175"/>
                  <a:pt x="785451" y="42001"/>
                </a:cubicBezTo>
                <a:cubicBezTo>
                  <a:pt x="789991" y="44827"/>
                  <a:pt x="793627" y="49105"/>
                  <a:pt x="796362" y="54821"/>
                </a:cubicBezTo>
                <a:cubicBezTo>
                  <a:pt x="796362" y="46181"/>
                  <a:pt x="795942" y="39780"/>
                  <a:pt x="795107" y="35614"/>
                </a:cubicBezTo>
                <a:cubicBezTo>
                  <a:pt x="794265" y="31450"/>
                  <a:pt x="792414" y="27626"/>
                  <a:pt x="789559" y="24145"/>
                </a:cubicBezTo>
                <a:cubicBezTo>
                  <a:pt x="786697" y="20664"/>
                  <a:pt x="783064" y="18198"/>
                  <a:pt x="778647" y="16736"/>
                </a:cubicBezTo>
                <a:cubicBezTo>
                  <a:pt x="774234" y="15275"/>
                  <a:pt x="768049" y="14544"/>
                  <a:pt x="760093" y="14544"/>
                </a:cubicBezTo>
                <a:close/>
                <a:moveTo>
                  <a:pt x="732870" y="100692"/>
                </a:moveTo>
                <a:cubicBezTo>
                  <a:pt x="732870" y="108710"/>
                  <a:pt x="734950" y="115207"/>
                  <a:pt x="739120" y="120175"/>
                </a:cubicBezTo>
                <a:cubicBezTo>
                  <a:pt x="743280" y="125151"/>
                  <a:pt x="749124" y="127635"/>
                  <a:pt x="756645" y="127635"/>
                </a:cubicBezTo>
                <a:cubicBezTo>
                  <a:pt x="767520" y="127635"/>
                  <a:pt x="776254" y="122400"/>
                  <a:pt x="782845" y="111928"/>
                </a:cubicBezTo>
                <a:cubicBezTo>
                  <a:pt x="789433" y="101452"/>
                  <a:pt x="792723" y="90188"/>
                  <a:pt x="792723" y="78128"/>
                </a:cubicBezTo>
                <a:cubicBezTo>
                  <a:pt x="792723" y="70423"/>
                  <a:pt x="790672" y="63990"/>
                  <a:pt x="786571" y="58832"/>
                </a:cubicBezTo>
                <a:cubicBezTo>
                  <a:pt x="782470" y="53673"/>
                  <a:pt x="776754" y="51091"/>
                  <a:pt x="769417" y="51091"/>
                </a:cubicBezTo>
                <a:cubicBezTo>
                  <a:pt x="758228" y="51091"/>
                  <a:pt x="749343" y="56250"/>
                  <a:pt x="742756" y="66568"/>
                </a:cubicBezTo>
                <a:cubicBezTo>
                  <a:pt x="736163" y="76886"/>
                  <a:pt x="732870" y="88261"/>
                  <a:pt x="732870" y="100692"/>
                </a:cubicBezTo>
                <a:close/>
                <a:moveTo>
                  <a:pt x="886892" y="102931"/>
                </a:moveTo>
                <a:lnTo>
                  <a:pt x="903765" y="104702"/>
                </a:lnTo>
                <a:cubicBezTo>
                  <a:pt x="899543" y="117072"/>
                  <a:pt x="893527" y="126256"/>
                  <a:pt x="885729" y="132250"/>
                </a:cubicBezTo>
                <a:cubicBezTo>
                  <a:pt x="877925" y="138247"/>
                  <a:pt x="869051" y="141249"/>
                  <a:pt x="859107" y="141249"/>
                </a:cubicBezTo>
                <a:cubicBezTo>
                  <a:pt x="848358" y="141249"/>
                  <a:pt x="839639" y="137768"/>
                  <a:pt x="832956" y="130806"/>
                </a:cubicBezTo>
                <a:cubicBezTo>
                  <a:pt x="826275" y="123848"/>
                  <a:pt x="822931" y="114120"/>
                  <a:pt x="822931" y="101624"/>
                </a:cubicBezTo>
                <a:cubicBezTo>
                  <a:pt x="822931" y="90810"/>
                  <a:pt x="825076" y="80183"/>
                  <a:pt x="829367" y="69740"/>
                </a:cubicBezTo>
                <a:cubicBezTo>
                  <a:pt x="833659" y="59296"/>
                  <a:pt x="839793" y="51358"/>
                  <a:pt x="847781" y="45918"/>
                </a:cubicBezTo>
                <a:cubicBezTo>
                  <a:pt x="855767" y="40479"/>
                  <a:pt x="864889" y="37761"/>
                  <a:pt x="875146" y="37761"/>
                </a:cubicBezTo>
                <a:cubicBezTo>
                  <a:pt x="885776" y="37761"/>
                  <a:pt x="894193" y="40759"/>
                  <a:pt x="900414" y="46758"/>
                </a:cubicBezTo>
                <a:cubicBezTo>
                  <a:pt x="906628" y="52754"/>
                  <a:pt x="909734" y="60696"/>
                  <a:pt x="909734" y="70581"/>
                </a:cubicBezTo>
                <a:lnTo>
                  <a:pt x="893138" y="71698"/>
                </a:lnTo>
                <a:cubicBezTo>
                  <a:pt x="893077" y="65419"/>
                  <a:pt x="891259" y="60505"/>
                  <a:pt x="887688" y="56963"/>
                </a:cubicBezTo>
                <a:cubicBezTo>
                  <a:pt x="884113" y="53420"/>
                  <a:pt x="879400" y="51653"/>
                  <a:pt x="873558" y="51653"/>
                </a:cubicBezTo>
                <a:cubicBezTo>
                  <a:pt x="866787" y="51653"/>
                  <a:pt x="860910" y="53795"/>
                  <a:pt x="855939" y="58086"/>
                </a:cubicBezTo>
                <a:cubicBezTo>
                  <a:pt x="850968" y="62377"/>
                  <a:pt x="847065" y="68882"/>
                  <a:pt x="844239" y="77616"/>
                </a:cubicBezTo>
                <a:cubicBezTo>
                  <a:pt x="841410" y="86346"/>
                  <a:pt x="839995" y="94756"/>
                  <a:pt x="839995" y="102834"/>
                </a:cubicBezTo>
                <a:cubicBezTo>
                  <a:pt x="839995" y="111290"/>
                  <a:pt x="841859" y="117626"/>
                  <a:pt x="845589" y="121856"/>
                </a:cubicBezTo>
                <a:cubicBezTo>
                  <a:pt x="849315" y="126087"/>
                  <a:pt x="853916" y="128200"/>
                  <a:pt x="859388" y="128200"/>
                </a:cubicBezTo>
                <a:cubicBezTo>
                  <a:pt x="864856" y="128200"/>
                  <a:pt x="870095" y="126115"/>
                  <a:pt x="875099" y="121950"/>
                </a:cubicBezTo>
                <a:cubicBezTo>
                  <a:pt x="880099" y="117785"/>
                  <a:pt x="884033" y="111449"/>
                  <a:pt x="886892" y="102931"/>
                </a:cubicBezTo>
                <a:close/>
                <a:moveTo>
                  <a:pt x="913928" y="139010"/>
                </a:moveTo>
                <a:lnTo>
                  <a:pt x="934628" y="39996"/>
                </a:lnTo>
                <a:lnTo>
                  <a:pt x="951505" y="39996"/>
                </a:lnTo>
                <a:lnTo>
                  <a:pt x="948053" y="56312"/>
                </a:lnTo>
                <a:cubicBezTo>
                  <a:pt x="954334" y="49287"/>
                  <a:pt x="959944" y="44439"/>
                  <a:pt x="964887" y="41768"/>
                </a:cubicBezTo>
                <a:cubicBezTo>
                  <a:pt x="969826" y="39096"/>
                  <a:pt x="975186" y="37761"/>
                  <a:pt x="980964" y="37761"/>
                </a:cubicBezTo>
                <a:cubicBezTo>
                  <a:pt x="987119" y="37761"/>
                  <a:pt x="992260" y="39392"/>
                  <a:pt x="996396" y="42653"/>
                </a:cubicBezTo>
                <a:cubicBezTo>
                  <a:pt x="1000530" y="45918"/>
                  <a:pt x="1003248" y="50472"/>
                  <a:pt x="1004555" y="56312"/>
                </a:cubicBezTo>
                <a:cubicBezTo>
                  <a:pt x="1009591" y="50098"/>
                  <a:pt x="1014890" y="45453"/>
                  <a:pt x="1020452" y="42376"/>
                </a:cubicBezTo>
                <a:cubicBezTo>
                  <a:pt x="1026018" y="39301"/>
                  <a:pt x="1031871" y="37761"/>
                  <a:pt x="1038023" y="37761"/>
                </a:cubicBezTo>
                <a:cubicBezTo>
                  <a:pt x="1046294" y="37761"/>
                  <a:pt x="1052493" y="39719"/>
                  <a:pt x="1056625" y="43632"/>
                </a:cubicBezTo>
                <a:cubicBezTo>
                  <a:pt x="1060758" y="47549"/>
                  <a:pt x="1062824" y="53049"/>
                  <a:pt x="1062824" y="60138"/>
                </a:cubicBezTo>
                <a:cubicBezTo>
                  <a:pt x="1062824" y="63184"/>
                  <a:pt x="1062111" y="68217"/>
                  <a:pt x="1060683" y="75240"/>
                </a:cubicBezTo>
                <a:lnTo>
                  <a:pt x="1047348" y="139010"/>
                </a:lnTo>
                <a:lnTo>
                  <a:pt x="1030475" y="139010"/>
                </a:lnTo>
                <a:lnTo>
                  <a:pt x="1044086" y="73558"/>
                </a:lnTo>
                <a:cubicBezTo>
                  <a:pt x="1045270" y="68217"/>
                  <a:pt x="1045858" y="64396"/>
                  <a:pt x="1045858" y="62097"/>
                </a:cubicBezTo>
                <a:cubicBezTo>
                  <a:pt x="1045858" y="58861"/>
                  <a:pt x="1044835" y="56312"/>
                  <a:pt x="1042783" y="54446"/>
                </a:cubicBezTo>
                <a:cubicBezTo>
                  <a:pt x="1040727" y="52586"/>
                  <a:pt x="1037836" y="51653"/>
                  <a:pt x="1034106" y="51653"/>
                </a:cubicBezTo>
                <a:cubicBezTo>
                  <a:pt x="1029073" y="51653"/>
                  <a:pt x="1023948" y="53176"/>
                  <a:pt x="1018728" y="56222"/>
                </a:cubicBezTo>
                <a:cubicBezTo>
                  <a:pt x="1013505" y="59267"/>
                  <a:pt x="1009447" y="63260"/>
                  <a:pt x="1006561" y="68199"/>
                </a:cubicBezTo>
                <a:cubicBezTo>
                  <a:pt x="1003668" y="73142"/>
                  <a:pt x="1001135" y="80738"/>
                  <a:pt x="998961" y="90997"/>
                </a:cubicBezTo>
                <a:lnTo>
                  <a:pt x="988891" y="139010"/>
                </a:lnTo>
                <a:lnTo>
                  <a:pt x="972014" y="139010"/>
                </a:lnTo>
                <a:lnTo>
                  <a:pt x="986000" y="72165"/>
                </a:lnTo>
                <a:cubicBezTo>
                  <a:pt x="986993" y="67626"/>
                  <a:pt x="987490" y="64393"/>
                  <a:pt x="987490" y="62464"/>
                </a:cubicBezTo>
                <a:cubicBezTo>
                  <a:pt x="987490" y="59234"/>
                  <a:pt x="986483" y="56624"/>
                  <a:pt x="984462" y="54634"/>
                </a:cubicBezTo>
                <a:cubicBezTo>
                  <a:pt x="982443" y="52647"/>
                  <a:pt x="979815" y="51653"/>
                  <a:pt x="976582" y="51653"/>
                </a:cubicBezTo>
                <a:cubicBezTo>
                  <a:pt x="971798" y="51653"/>
                  <a:pt x="966780" y="53176"/>
                  <a:pt x="961528" y="56222"/>
                </a:cubicBezTo>
                <a:cubicBezTo>
                  <a:pt x="956275" y="59267"/>
                  <a:pt x="952001" y="63504"/>
                  <a:pt x="948704" y="68943"/>
                </a:cubicBezTo>
                <a:cubicBezTo>
                  <a:pt x="945410" y="74384"/>
                  <a:pt x="942706" y="82137"/>
                  <a:pt x="940593" y="92207"/>
                </a:cubicBezTo>
                <a:lnTo>
                  <a:pt x="930805" y="139010"/>
                </a:lnTo>
                <a:close/>
                <a:moveTo>
                  <a:pt x="1139090" y="87174"/>
                </a:moveTo>
                <a:cubicBezTo>
                  <a:pt x="1145373" y="89352"/>
                  <a:pt x="1150063" y="92351"/>
                  <a:pt x="1153169" y="96171"/>
                </a:cubicBezTo>
                <a:cubicBezTo>
                  <a:pt x="1156277" y="99993"/>
                  <a:pt x="1157831" y="104642"/>
                  <a:pt x="1157831" y="110110"/>
                </a:cubicBezTo>
                <a:cubicBezTo>
                  <a:pt x="1157831" y="117695"/>
                  <a:pt x="1154474" y="124776"/>
                  <a:pt x="1147763" y="131364"/>
                </a:cubicBezTo>
                <a:cubicBezTo>
                  <a:pt x="1141048" y="137952"/>
                  <a:pt x="1131163" y="141249"/>
                  <a:pt x="1118117" y="141249"/>
                </a:cubicBezTo>
                <a:cubicBezTo>
                  <a:pt x="1108296" y="141249"/>
                  <a:pt x="1100524" y="139601"/>
                  <a:pt x="1094806" y="136306"/>
                </a:cubicBezTo>
                <a:cubicBezTo>
                  <a:pt x="1089090" y="133014"/>
                  <a:pt x="1084536" y="128308"/>
                  <a:pt x="1081149" y="122184"/>
                </a:cubicBezTo>
                <a:cubicBezTo>
                  <a:pt x="1077760" y="116064"/>
                  <a:pt x="1076065" y="109239"/>
                  <a:pt x="1076065" y="101718"/>
                </a:cubicBezTo>
                <a:cubicBezTo>
                  <a:pt x="1076065" y="84129"/>
                  <a:pt x="1081130" y="69073"/>
                  <a:pt x="1091264" y="56549"/>
                </a:cubicBezTo>
                <a:cubicBezTo>
                  <a:pt x="1101395" y="44021"/>
                  <a:pt x="1115039" y="37761"/>
                  <a:pt x="1132192" y="37761"/>
                </a:cubicBezTo>
                <a:cubicBezTo>
                  <a:pt x="1142510" y="37761"/>
                  <a:pt x="1150373" y="40140"/>
                  <a:pt x="1155780" y="44892"/>
                </a:cubicBezTo>
                <a:cubicBezTo>
                  <a:pt x="1161187" y="49648"/>
                  <a:pt x="1163890" y="55476"/>
                  <a:pt x="1163890" y="62374"/>
                </a:cubicBezTo>
                <a:cubicBezTo>
                  <a:pt x="1163890" y="68652"/>
                  <a:pt x="1161824" y="73858"/>
                  <a:pt x="1157692" y="77991"/>
                </a:cubicBezTo>
                <a:cubicBezTo>
                  <a:pt x="1153559" y="82123"/>
                  <a:pt x="1147359" y="85184"/>
                  <a:pt x="1139090" y="87174"/>
                </a:cubicBezTo>
                <a:close/>
                <a:moveTo>
                  <a:pt x="1096578" y="80183"/>
                </a:moveTo>
                <a:cubicBezTo>
                  <a:pt x="1101114" y="80557"/>
                  <a:pt x="1105031" y="80742"/>
                  <a:pt x="1108324" y="80742"/>
                </a:cubicBezTo>
                <a:cubicBezTo>
                  <a:pt x="1121126" y="80742"/>
                  <a:pt x="1130713" y="79327"/>
                  <a:pt x="1137085" y="76497"/>
                </a:cubicBezTo>
                <a:cubicBezTo>
                  <a:pt x="1143458" y="73670"/>
                  <a:pt x="1146643" y="69459"/>
                  <a:pt x="1146643" y="63864"/>
                </a:cubicBezTo>
                <a:cubicBezTo>
                  <a:pt x="1146643" y="60199"/>
                  <a:pt x="1145261" y="57154"/>
                  <a:pt x="1142496" y="54727"/>
                </a:cubicBezTo>
                <a:cubicBezTo>
                  <a:pt x="1139731" y="52305"/>
                  <a:pt x="1136105" y="51091"/>
                  <a:pt x="1131631" y="51091"/>
                </a:cubicBezTo>
                <a:cubicBezTo>
                  <a:pt x="1123923" y="51091"/>
                  <a:pt x="1116813" y="53687"/>
                  <a:pt x="1110286" y="58875"/>
                </a:cubicBezTo>
                <a:cubicBezTo>
                  <a:pt x="1103760" y="64069"/>
                  <a:pt x="1099188" y="71168"/>
                  <a:pt x="1096578" y="80183"/>
                </a:cubicBezTo>
                <a:close/>
                <a:moveTo>
                  <a:pt x="1093874" y="93330"/>
                </a:moveTo>
                <a:cubicBezTo>
                  <a:pt x="1093439" y="96002"/>
                  <a:pt x="1093219" y="98640"/>
                  <a:pt x="1093219" y="101251"/>
                </a:cubicBezTo>
                <a:cubicBezTo>
                  <a:pt x="1093219" y="109084"/>
                  <a:pt x="1095458" y="115503"/>
                  <a:pt x="1099933" y="120503"/>
                </a:cubicBezTo>
                <a:cubicBezTo>
                  <a:pt x="1104411" y="125507"/>
                  <a:pt x="1110841" y="128008"/>
                  <a:pt x="1119232" y="128008"/>
                </a:cubicBezTo>
                <a:cubicBezTo>
                  <a:pt x="1125759" y="128008"/>
                  <a:pt x="1130965" y="126289"/>
                  <a:pt x="1134850" y="122835"/>
                </a:cubicBezTo>
                <a:cubicBezTo>
                  <a:pt x="1138734" y="119386"/>
                  <a:pt x="1140674" y="115175"/>
                  <a:pt x="1140674" y="110203"/>
                </a:cubicBezTo>
                <a:cubicBezTo>
                  <a:pt x="1140674" y="103367"/>
                  <a:pt x="1137973" y="98832"/>
                  <a:pt x="1132563" y="96593"/>
                </a:cubicBezTo>
                <a:cubicBezTo>
                  <a:pt x="1127156" y="94350"/>
                  <a:pt x="1117246" y="93233"/>
                  <a:pt x="1102820" y="93233"/>
                </a:cubicBezTo>
                <a:cubicBezTo>
                  <a:pt x="1101452" y="93233"/>
                  <a:pt x="1098475" y="93265"/>
                  <a:pt x="1093874" y="93330"/>
                </a:cubicBezTo>
                <a:close/>
                <a:moveTo>
                  <a:pt x="1234541" y="126705"/>
                </a:moveTo>
                <a:cubicBezTo>
                  <a:pt x="1228695" y="131742"/>
                  <a:pt x="1223071" y="135425"/>
                  <a:pt x="1217664" y="137750"/>
                </a:cubicBezTo>
                <a:cubicBezTo>
                  <a:pt x="1212253" y="140084"/>
                  <a:pt x="1206475" y="141249"/>
                  <a:pt x="1200323" y="141249"/>
                </a:cubicBezTo>
                <a:cubicBezTo>
                  <a:pt x="1191185" y="141249"/>
                  <a:pt x="1183821" y="138561"/>
                  <a:pt x="1178229" y="133183"/>
                </a:cubicBezTo>
                <a:cubicBezTo>
                  <a:pt x="1172634" y="127804"/>
                  <a:pt x="1169834" y="120924"/>
                  <a:pt x="1169834" y="112536"/>
                </a:cubicBezTo>
                <a:cubicBezTo>
                  <a:pt x="1169834" y="107003"/>
                  <a:pt x="1171098" y="102107"/>
                  <a:pt x="1173613" y="97848"/>
                </a:cubicBezTo>
                <a:cubicBezTo>
                  <a:pt x="1176131" y="93593"/>
                  <a:pt x="1179468" y="90172"/>
                  <a:pt x="1183633" y="87592"/>
                </a:cubicBezTo>
                <a:cubicBezTo>
                  <a:pt x="1187798" y="85014"/>
                  <a:pt x="1192892" y="83167"/>
                  <a:pt x="1198922" y="82045"/>
                </a:cubicBezTo>
                <a:cubicBezTo>
                  <a:pt x="1202713" y="81303"/>
                  <a:pt x="1209909" y="80709"/>
                  <a:pt x="1220508" y="80273"/>
                </a:cubicBezTo>
                <a:cubicBezTo>
                  <a:pt x="1231106" y="79837"/>
                  <a:pt x="1238703" y="78717"/>
                  <a:pt x="1243303" y="76917"/>
                </a:cubicBezTo>
                <a:cubicBezTo>
                  <a:pt x="1244609" y="72316"/>
                  <a:pt x="1245262" y="68493"/>
                  <a:pt x="1245262" y="65448"/>
                </a:cubicBezTo>
                <a:cubicBezTo>
                  <a:pt x="1245262" y="61535"/>
                  <a:pt x="1243832" y="58461"/>
                  <a:pt x="1240971" y="56222"/>
                </a:cubicBezTo>
                <a:cubicBezTo>
                  <a:pt x="1237057" y="53111"/>
                  <a:pt x="1231336" y="51560"/>
                  <a:pt x="1223817" y="51560"/>
                </a:cubicBezTo>
                <a:cubicBezTo>
                  <a:pt x="1216728" y="51560"/>
                  <a:pt x="1210935" y="53129"/>
                  <a:pt x="1206428" y="56265"/>
                </a:cubicBezTo>
                <a:cubicBezTo>
                  <a:pt x="1201921" y="59407"/>
                  <a:pt x="1198645" y="63868"/>
                  <a:pt x="1196593" y="69645"/>
                </a:cubicBezTo>
                <a:lnTo>
                  <a:pt x="1179533" y="68156"/>
                </a:lnTo>
                <a:cubicBezTo>
                  <a:pt x="1183014" y="58335"/>
                  <a:pt x="1188528" y="50814"/>
                  <a:pt x="1196081" y="45591"/>
                </a:cubicBezTo>
                <a:cubicBezTo>
                  <a:pt x="1203635" y="40371"/>
                  <a:pt x="1213156" y="37761"/>
                  <a:pt x="1224655" y="37761"/>
                </a:cubicBezTo>
                <a:cubicBezTo>
                  <a:pt x="1236899" y="37761"/>
                  <a:pt x="1246593" y="40683"/>
                  <a:pt x="1253747" y="46523"/>
                </a:cubicBezTo>
                <a:cubicBezTo>
                  <a:pt x="1259215" y="50875"/>
                  <a:pt x="1261951" y="56531"/>
                  <a:pt x="1261951" y="63490"/>
                </a:cubicBezTo>
                <a:cubicBezTo>
                  <a:pt x="1261951" y="68774"/>
                  <a:pt x="1261170" y="74898"/>
                  <a:pt x="1259618" y="81860"/>
                </a:cubicBezTo>
                <a:lnTo>
                  <a:pt x="1254117" y="106474"/>
                </a:lnTo>
                <a:cubicBezTo>
                  <a:pt x="1252379" y="114304"/>
                  <a:pt x="1251508" y="120676"/>
                  <a:pt x="1251508" y="125586"/>
                </a:cubicBezTo>
                <a:cubicBezTo>
                  <a:pt x="1251508" y="128697"/>
                  <a:pt x="1252187" y="133171"/>
                  <a:pt x="1253556" y="139010"/>
                </a:cubicBezTo>
                <a:lnTo>
                  <a:pt x="1236499" y="139010"/>
                </a:lnTo>
                <a:cubicBezTo>
                  <a:pt x="1235567" y="135778"/>
                  <a:pt x="1234915" y="131677"/>
                  <a:pt x="1234541" y="126705"/>
                </a:cubicBezTo>
                <a:close/>
                <a:moveTo>
                  <a:pt x="1240787" y="88852"/>
                </a:moveTo>
                <a:cubicBezTo>
                  <a:pt x="1238422" y="89784"/>
                  <a:pt x="1235891" y="90496"/>
                  <a:pt x="1233187" y="90994"/>
                </a:cubicBezTo>
                <a:cubicBezTo>
                  <a:pt x="1230483" y="91491"/>
                  <a:pt x="1225962" y="92023"/>
                  <a:pt x="1219622" y="92582"/>
                </a:cubicBezTo>
                <a:cubicBezTo>
                  <a:pt x="1209801" y="93453"/>
                  <a:pt x="1202872" y="94554"/>
                  <a:pt x="1198828" y="95894"/>
                </a:cubicBezTo>
                <a:cubicBezTo>
                  <a:pt x="1194790" y="97229"/>
                  <a:pt x="1191744" y="99360"/>
                  <a:pt x="1189692" y="102276"/>
                </a:cubicBezTo>
                <a:cubicBezTo>
                  <a:pt x="1187643" y="105199"/>
                  <a:pt x="1186617" y="108429"/>
                  <a:pt x="1186617" y="111971"/>
                </a:cubicBezTo>
                <a:cubicBezTo>
                  <a:pt x="1186617" y="116698"/>
                  <a:pt x="1188248" y="120585"/>
                  <a:pt x="1191513" y="123632"/>
                </a:cubicBezTo>
                <a:cubicBezTo>
                  <a:pt x="1194774" y="126678"/>
                  <a:pt x="1199419" y="128200"/>
                  <a:pt x="1205449" y="128200"/>
                </a:cubicBezTo>
                <a:cubicBezTo>
                  <a:pt x="1211043" y="128200"/>
                  <a:pt x="1216421" y="126723"/>
                  <a:pt x="1221580" y="123768"/>
                </a:cubicBezTo>
                <a:cubicBezTo>
                  <a:pt x="1226735" y="120816"/>
                  <a:pt x="1230807" y="116698"/>
                  <a:pt x="1233791" y="111413"/>
                </a:cubicBezTo>
                <a:cubicBezTo>
                  <a:pt x="1236776" y="106131"/>
                  <a:pt x="1239109" y="98612"/>
                  <a:pt x="1240787" y="88852"/>
                </a:cubicBezTo>
                <a:close/>
                <a:moveTo>
                  <a:pt x="1347494" y="65639"/>
                </a:moveTo>
                <a:lnTo>
                  <a:pt x="1331924" y="63864"/>
                </a:lnTo>
                <a:cubicBezTo>
                  <a:pt x="1335963" y="53983"/>
                  <a:pt x="1340982" y="47160"/>
                  <a:pt x="1346983" y="43402"/>
                </a:cubicBezTo>
                <a:cubicBezTo>
                  <a:pt x="1352981" y="39643"/>
                  <a:pt x="1360580" y="37761"/>
                  <a:pt x="1369778" y="37761"/>
                </a:cubicBezTo>
                <a:cubicBezTo>
                  <a:pt x="1379657" y="37761"/>
                  <a:pt x="1387430" y="40043"/>
                  <a:pt x="1393085" y="44611"/>
                </a:cubicBezTo>
                <a:cubicBezTo>
                  <a:pt x="1398740" y="49180"/>
                  <a:pt x="1401570" y="55224"/>
                  <a:pt x="1401570" y="62748"/>
                </a:cubicBezTo>
                <a:cubicBezTo>
                  <a:pt x="1401570" y="68588"/>
                  <a:pt x="1400079" y="73621"/>
                  <a:pt x="1397096" y="77847"/>
                </a:cubicBezTo>
                <a:cubicBezTo>
                  <a:pt x="1394111" y="82076"/>
                  <a:pt x="1389636" y="85526"/>
                  <a:pt x="1383667" y="88197"/>
                </a:cubicBezTo>
                <a:cubicBezTo>
                  <a:pt x="1391501" y="93172"/>
                  <a:pt x="1395418" y="100040"/>
                  <a:pt x="1395418" y="108803"/>
                </a:cubicBezTo>
                <a:cubicBezTo>
                  <a:pt x="1395418" y="117320"/>
                  <a:pt x="1392090" y="124851"/>
                  <a:pt x="1385442" y="131411"/>
                </a:cubicBezTo>
                <a:cubicBezTo>
                  <a:pt x="1378789" y="137966"/>
                  <a:pt x="1369062" y="141249"/>
                  <a:pt x="1356256" y="141249"/>
                </a:cubicBezTo>
                <a:cubicBezTo>
                  <a:pt x="1334379" y="141249"/>
                  <a:pt x="1321509" y="131271"/>
                  <a:pt x="1317661" y="111319"/>
                </a:cubicBezTo>
                <a:lnTo>
                  <a:pt x="1333692" y="110110"/>
                </a:lnTo>
                <a:cubicBezTo>
                  <a:pt x="1336241" y="122292"/>
                  <a:pt x="1344045" y="128383"/>
                  <a:pt x="1357100" y="128383"/>
                </a:cubicBezTo>
                <a:cubicBezTo>
                  <a:pt x="1363373" y="128383"/>
                  <a:pt x="1368532" y="126691"/>
                  <a:pt x="1372572" y="123304"/>
                </a:cubicBezTo>
                <a:cubicBezTo>
                  <a:pt x="1376610" y="119912"/>
                  <a:pt x="1378635" y="115489"/>
                  <a:pt x="1378635" y="110016"/>
                </a:cubicBezTo>
                <a:cubicBezTo>
                  <a:pt x="1378635" y="105912"/>
                  <a:pt x="1377529" y="102636"/>
                  <a:pt x="1375325" y="100181"/>
                </a:cubicBezTo>
                <a:cubicBezTo>
                  <a:pt x="1373115" y="97725"/>
                  <a:pt x="1370337" y="96185"/>
                  <a:pt x="1366977" y="95566"/>
                </a:cubicBezTo>
                <a:cubicBezTo>
                  <a:pt x="1363622" y="94943"/>
                  <a:pt x="1358493" y="94633"/>
                  <a:pt x="1351598" y="94633"/>
                </a:cubicBezTo>
                <a:lnTo>
                  <a:pt x="1354490" y="81393"/>
                </a:lnTo>
                <a:cubicBezTo>
                  <a:pt x="1355918" y="81519"/>
                  <a:pt x="1357315" y="81580"/>
                  <a:pt x="1358683" y="81580"/>
                </a:cubicBezTo>
                <a:cubicBezTo>
                  <a:pt x="1367445" y="81580"/>
                  <a:pt x="1374018" y="80104"/>
                  <a:pt x="1378400" y="77149"/>
                </a:cubicBezTo>
                <a:cubicBezTo>
                  <a:pt x="1382785" y="74200"/>
                  <a:pt x="1384973" y="69800"/>
                  <a:pt x="1384973" y="63957"/>
                </a:cubicBezTo>
                <a:cubicBezTo>
                  <a:pt x="1384973" y="59418"/>
                  <a:pt x="1383558" y="56020"/>
                  <a:pt x="1380733" y="53747"/>
                </a:cubicBezTo>
                <a:cubicBezTo>
                  <a:pt x="1377903" y="51477"/>
                  <a:pt x="1373630" y="50347"/>
                  <a:pt x="1367910" y="50347"/>
                </a:cubicBezTo>
                <a:cubicBezTo>
                  <a:pt x="1364244" y="50347"/>
                  <a:pt x="1360702" y="51088"/>
                  <a:pt x="1357282" y="52582"/>
                </a:cubicBezTo>
                <a:cubicBezTo>
                  <a:pt x="1353862" y="54073"/>
                  <a:pt x="1350601" y="58425"/>
                  <a:pt x="1347494" y="65639"/>
                </a:cubicBezTo>
                <a:close/>
                <a:moveTo>
                  <a:pt x="1474337" y="126705"/>
                </a:moveTo>
                <a:cubicBezTo>
                  <a:pt x="1468490" y="131742"/>
                  <a:pt x="1462867" y="135425"/>
                  <a:pt x="1457460" y="137750"/>
                </a:cubicBezTo>
                <a:cubicBezTo>
                  <a:pt x="1452048" y="140084"/>
                  <a:pt x="1446271" y="141249"/>
                  <a:pt x="1440118" y="141249"/>
                </a:cubicBezTo>
                <a:cubicBezTo>
                  <a:pt x="1430981" y="141249"/>
                  <a:pt x="1423616" y="138561"/>
                  <a:pt x="1418025" y="133183"/>
                </a:cubicBezTo>
                <a:cubicBezTo>
                  <a:pt x="1412431" y="127804"/>
                  <a:pt x="1409630" y="120924"/>
                  <a:pt x="1409630" y="112536"/>
                </a:cubicBezTo>
                <a:cubicBezTo>
                  <a:pt x="1409630" y="107003"/>
                  <a:pt x="1410894" y="102107"/>
                  <a:pt x="1413410" y="97848"/>
                </a:cubicBezTo>
                <a:cubicBezTo>
                  <a:pt x="1415927" y="93593"/>
                  <a:pt x="1419263" y="90172"/>
                  <a:pt x="1423429" y="87592"/>
                </a:cubicBezTo>
                <a:cubicBezTo>
                  <a:pt x="1427594" y="85014"/>
                  <a:pt x="1432688" y="83167"/>
                  <a:pt x="1438718" y="82045"/>
                </a:cubicBezTo>
                <a:cubicBezTo>
                  <a:pt x="1442509" y="81303"/>
                  <a:pt x="1449705" y="80709"/>
                  <a:pt x="1460304" y="80273"/>
                </a:cubicBezTo>
                <a:cubicBezTo>
                  <a:pt x="1470902" y="79837"/>
                  <a:pt x="1478499" y="78717"/>
                  <a:pt x="1483098" y="76917"/>
                </a:cubicBezTo>
                <a:cubicBezTo>
                  <a:pt x="1484405" y="72316"/>
                  <a:pt x="1485057" y="68493"/>
                  <a:pt x="1485057" y="65448"/>
                </a:cubicBezTo>
                <a:cubicBezTo>
                  <a:pt x="1485057" y="61535"/>
                  <a:pt x="1483628" y="58461"/>
                  <a:pt x="1480765" y="56222"/>
                </a:cubicBezTo>
                <a:cubicBezTo>
                  <a:pt x="1476853" y="53111"/>
                  <a:pt x="1471133" y="51560"/>
                  <a:pt x="1463612" y="51560"/>
                </a:cubicBezTo>
                <a:cubicBezTo>
                  <a:pt x="1456524" y="51560"/>
                  <a:pt x="1450731" y="53129"/>
                  <a:pt x="1446224" y="56265"/>
                </a:cubicBezTo>
                <a:cubicBezTo>
                  <a:pt x="1441717" y="59407"/>
                  <a:pt x="1438441" y="63868"/>
                  <a:pt x="1436389" y="69645"/>
                </a:cubicBezTo>
                <a:lnTo>
                  <a:pt x="1419328" y="68156"/>
                </a:lnTo>
                <a:cubicBezTo>
                  <a:pt x="1422809" y="58335"/>
                  <a:pt x="1428325" y="50814"/>
                  <a:pt x="1435877" y="45591"/>
                </a:cubicBezTo>
                <a:cubicBezTo>
                  <a:pt x="1443430" y="40371"/>
                  <a:pt x="1452953" y="37761"/>
                  <a:pt x="1464452" y="37761"/>
                </a:cubicBezTo>
                <a:cubicBezTo>
                  <a:pt x="1476694" y="37761"/>
                  <a:pt x="1486389" y="40683"/>
                  <a:pt x="1493543" y="46523"/>
                </a:cubicBezTo>
                <a:cubicBezTo>
                  <a:pt x="1499011" y="50875"/>
                  <a:pt x="1501747" y="56531"/>
                  <a:pt x="1501747" y="63490"/>
                </a:cubicBezTo>
                <a:cubicBezTo>
                  <a:pt x="1501747" y="68774"/>
                  <a:pt x="1500966" y="74898"/>
                  <a:pt x="1499415" y="81860"/>
                </a:cubicBezTo>
                <a:lnTo>
                  <a:pt x="1493914" y="106474"/>
                </a:lnTo>
                <a:cubicBezTo>
                  <a:pt x="1492174" y="114304"/>
                  <a:pt x="1491303" y="120676"/>
                  <a:pt x="1491303" y="125586"/>
                </a:cubicBezTo>
                <a:cubicBezTo>
                  <a:pt x="1491303" y="128697"/>
                  <a:pt x="1491983" y="133171"/>
                  <a:pt x="1493351" y="139010"/>
                </a:cubicBezTo>
                <a:lnTo>
                  <a:pt x="1476295" y="139010"/>
                </a:lnTo>
                <a:cubicBezTo>
                  <a:pt x="1475363" y="135778"/>
                  <a:pt x="1474711" y="131677"/>
                  <a:pt x="1474337" y="126705"/>
                </a:cubicBezTo>
                <a:close/>
                <a:moveTo>
                  <a:pt x="1480583" y="88852"/>
                </a:moveTo>
                <a:cubicBezTo>
                  <a:pt x="1478217" y="89784"/>
                  <a:pt x="1475687" y="90496"/>
                  <a:pt x="1472983" y="90994"/>
                </a:cubicBezTo>
                <a:cubicBezTo>
                  <a:pt x="1470279" y="91491"/>
                  <a:pt x="1465758" y="92023"/>
                  <a:pt x="1459419" y="92582"/>
                </a:cubicBezTo>
                <a:cubicBezTo>
                  <a:pt x="1449597" y="93453"/>
                  <a:pt x="1442667" y="94554"/>
                  <a:pt x="1438624" y="95894"/>
                </a:cubicBezTo>
                <a:cubicBezTo>
                  <a:pt x="1434586" y="97229"/>
                  <a:pt x="1431539" y="99360"/>
                  <a:pt x="1429488" y="102276"/>
                </a:cubicBezTo>
                <a:cubicBezTo>
                  <a:pt x="1427439" y="105199"/>
                  <a:pt x="1426414" y="108429"/>
                  <a:pt x="1426414" y="111971"/>
                </a:cubicBezTo>
                <a:cubicBezTo>
                  <a:pt x="1426414" y="116698"/>
                  <a:pt x="1428044" y="120585"/>
                  <a:pt x="1431309" y="123632"/>
                </a:cubicBezTo>
                <a:cubicBezTo>
                  <a:pt x="1434570" y="126678"/>
                  <a:pt x="1439215" y="128200"/>
                  <a:pt x="1445245" y="128200"/>
                </a:cubicBezTo>
                <a:cubicBezTo>
                  <a:pt x="1450839" y="128200"/>
                  <a:pt x="1456218" y="126723"/>
                  <a:pt x="1461377" y="123768"/>
                </a:cubicBezTo>
                <a:cubicBezTo>
                  <a:pt x="1466531" y="120816"/>
                  <a:pt x="1470603" y="116698"/>
                  <a:pt x="1473587" y="111413"/>
                </a:cubicBezTo>
                <a:cubicBezTo>
                  <a:pt x="1476572" y="106131"/>
                  <a:pt x="1478905" y="98612"/>
                  <a:pt x="1480583" y="88852"/>
                </a:cubicBezTo>
                <a:close/>
                <a:moveTo>
                  <a:pt x="1532754" y="39996"/>
                </a:moveTo>
                <a:lnTo>
                  <a:pt x="1611719" y="39996"/>
                </a:lnTo>
                <a:lnTo>
                  <a:pt x="1590837" y="139010"/>
                </a:lnTo>
                <a:lnTo>
                  <a:pt x="1574053" y="139010"/>
                </a:lnTo>
                <a:lnTo>
                  <a:pt x="1592234" y="53612"/>
                </a:lnTo>
                <a:lnTo>
                  <a:pt x="1546459" y="53612"/>
                </a:lnTo>
                <a:lnTo>
                  <a:pt x="1528275" y="139010"/>
                </a:lnTo>
                <a:lnTo>
                  <a:pt x="1511590" y="139010"/>
                </a:lnTo>
                <a:close/>
                <a:moveTo>
                  <a:pt x="1620107" y="101441"/>
                </a:moveTo>
                <a:cubicBezTo>
                  <a:pt x="1620107" y="82105"/>
                  <a:pt x="1625796" y="66103"/>
                  <a:pt x="1637171" y="53424"/>
                </a:cubicBezTo>
                <a:cubicBezTo>
                  <a:pt x="1646561" y="42981"/>
                  <a:pt x="1658865" y="37761"/>
                  <a:pt x="1674094" y="37761"/>
                </a:cubicBezTo>
                <a:cubicBezTo>
                  <a:pt x="1686027" y="37761"/>
                  <a:pt x="1695647" y="41490"/>
                  <a:pt x="1702951" y="48950"/>
                </a:cubicBezTo>
                <a:cubicBezTo>
                  <a:pt x="1710252" y="56408"/>
                  <a:pt x="1713906" y="66478"/>
                  <a:pt x="1713906" y="79156"/>
                </a:cubicBezTo>
                <a:cubicBezTo>
                  <a:pt x="1713906" y="90529"/>
                  <a:pt x="1711606" y="101114"/>
                  <a:pt x="1707009" y="110901"/>
                </a:cubicBezTo>
                <a:cubicBezTo>
                  <a:pt x="1702408" y="120691"/>
                  <a:pt x="1695865" y="128196"/>
                  <a:pt x="1687381" y="133416"/>
                </a:cubicBezTo>
                <a:cubicBezTo>
                  <a:pt x="1678896" y="138640"/>
                  <a:pt x="1669960" y="141249"/>
                  <a:pt x="1660574" y="141249"/>
                </a:cubicBezTo>
                <a:cubicBezTo>
                  <a:pt x="1652871" y="141249"/>
                  <a:pt x="1645862" y="139601"/>
                  <a:pt x="1639551" y="136306"/>
                </a:cubicBezTo>
                <a:cubicBezTo>
                  <a:pt x="1633240" y="133014"/>
                  <a:pt x="1628424" y="128355"/>
                  <a:pt x="1625098" y="122325"/>
                </a:cubicBezTo>
                <a:cubicBezTo>
                  <a:pt x="1621771" y="116295"/>
                  <a:pt x="1620107" y="109332"/>
                  <a:pt x="1620107" y="101441"/>
                </a:cubicBezTo>
                <a:close/>
                <a:moveTo>
                  <a:pt x="1636988" y="99760"/>
                </a:moveTo>
                <a:cubicBezTo>
                  <a:pt x="1636988" y="109084"/>
                  <a:pt x="1639224" y="116154"/>
                  <a:pt x="1643699" y="120971"/>
                </a:cubicBezTo>
                <a:cubicBezTo>
                  <a:pt x="1648173" y="125787"/>
                  <a:pt x="1653862" y="128200"/>
                  <a:pt x="1660763" y="128200"/>
                </a:cubicBezTo>
                <a:cubicBezTo>
                  <a:pt x="1664366" y="128200"/>
                  <a:pt x="1667945" y="127465"/>
                  <a:pt x="1671487" y="126004"/>
                </a:cubicBezTo>
                <a:cubicBezTo>
                  <a:pt x="1675030" y="124546"/>
                  <a:pt x="1678323" y="122325"/>
                  <a:pt x="1681366" y="119341"/>
                </a:cubicBezTo>
                <a:cubicBezTo>
                  <a:pt x="1684412" y="116356"/>
                  <a:pt x="1687006" y="112950"/>
                  <a:pt x="1689153" y="109127"/>
                </a:cubicBezTo>
                <a:cubicBezTo>
                  <a:pt x="1691294" y="105307"/>
                  <a:pt x="1693018" y="101188"/>
                  <a:pt x="1694325" y="96775"/>
                </a:cubicBezTo>
                <a:cubicBezTo>
                  <a:pt x="1696251" y="90624"/>
                  <a:pt x="1697216" y="84715"/>
                  <a:pt x="1697216" y="79060"/>
                </a:cubicBezTo>
                <a:cubicBezTo>
                  <a:pt x="1697216" y="70114"/>
                  <a:pt x="1694962" y="63166"/>
                  <a:pt x="1690459" y="58223"/>
                </a:cubicBezTo>
                <a:cubicBezTo>
                  <a:pt x="1685952" y="53284"/>
                  <a:pt x="1680275" y="50810"/>
                  <a:pt x="1673441" y="50810"/>
                </a:cubicBezTo>
                <a:cubicBezTo>
                  <a:pt x="1668157" y="50810"/>
                  <a:pt x="1663339" y="52067"/>
                  <a:pt x="1658991" y="54587"/>
                </a:cubicBezTo>
                <a:cubicBezTo>
                  <a:pt x="1654639" y="57103"/>
                  <a:pt x="1650712" y="60790"/>
                  <a:pt x="1647198" y="65635"/>
                </a:cubicBezTo>
                <a:cubicBezTo>
                  <a:pt x="1643688" y="70485"/>
                  <a:pt x="1641103" y="76122"/>
                  <a:pt x="1639457" y="82559"/>
                </a:cubicBezTo>
                <a:cubicBezTo>
                  <a:pt x="1637812" y="88993"/>
                  <a:pt x="1636988" y="94723"/>
                  <a:pt x="1636988" y="99760"/>
                </a:cubicBezTo>
                <a:close/>
                <a:moveTo>
                  <a:pt x="1745661" y="39996"/>
                </a:moveTo>
                <a:lnTo>
                  <a:pt x="1820245" y="39996"/>
                </a:lnTo>
                <a:lnTo>
                  <a:pt x="1799178" y="139010"/>
                </a:lnTo>
                <a:lnTo>
                  <a:pt x="1782396" y="139010"/>
                </a:lnTo>
                <a:lnTo>
                  <a:pt x="1800857" y="54075"/>
                </a:lnTo>
                <a:lnTo>
                  <a:pt x="1759277" y="54075"/>
                </a:lnTo>
                <a:lnTo>
                  <a:pt x="1746500" y="113095"/>
                </a:lnTo>
                <a:cubicBezTo>
                  <a:pt x="1744326" y="123224"/>
                  <a:pt x="1741403" y="130294"/>
                  <a:pt x="1737737" y="134305"/>
                </a:cubicBezTo>
                <a:cubicBezTo>
                  <a:pt x="1734070" y="138316"/>
                  <a:pt x="1729004" y="140321"/>
                  <a:pt x="1722538" y="140321"/>
                </a:cubicBezTo>
                <a:cubicBezTo>
                  <a:pt x="1718814" y="140321"/>
                  <a:pt x="1713870" y="139882"/>
                  <a:pt x="1707717" y="139010"/>
                </a:cubicBezTo>
                <a:lnTo>
                  <a:pt x="1710792" y="125025"/>
                </a:lnTo>
                <a:cubicBezTo>
                  <a:pt x="1713401" y="125216"/>
                  <a:pt x="1715764" y="125308"/>
                  <a:pt x="1717879" y="125308"/>
                </a:cubicBezTo>
                <a:cubicBezTo>
                  <a:pt x="1722164" y="125308"/>
                  <a:pt x="1724975" y="124237"/>
                  <a:pt x="1726315" y="122086"/>
                </a:cubicBezTo>
                <a:cubicBezTo>
                  <a:pt x="1727651" y="119945"/>
                  <a:pt x="1729562" y="113404"/>
                  <a:pt x="1732051" y="102467"/>
                </a:cubicBezTo>
                <a:close/>
                <a:moveTo>
                  <a:pt x="1846170" y="39996"/>
                </a:moveTo>
                <a:lnTo>
                  <a:pt x="1862859" y="39996"/>
                </a:lnTo>
                <a:lnTo>
                  <a:pt x="1853905" y="81303"/>
                </a:lnTo>
                <a:lnTo>
                  <a:pt x="1899871" y="81303"/>
                </a:lnTo>
                <a:lnTo>
                  <a:pt x="1908634" y="39996"/>
                </a:lnTo>
                <a:lnTo>
                  <a:pt x="1925140" y="39996"/>
                </a:lnTo>
                <a:lnTo>
                  <a:pt x="1904256" y="139010"/>
                </a:lnTo>
                <a:lnTo>
                  <a:pt x="1887469" y="139010"/>
                </a:lnTo>
                <a:lnTo>
                  <a:pt x="1896980" y="94723"/>
                </a:lnTo>
                <a:lnTo>
                  <a:pt x="1851199" y="94723"/>
                </a:lnTo>
                <a:lnTo>
                  <a:pt x="1841694" y="139010"/>
                </a:lnTo>
                <a:lnTo>
                  <a:pt x="1825006" y="139010"/>
                </a:lnTo>
                <a:close/>
                <a:moveTo>
                  <a:pt x="1998137" y="121111"/>
                </a:moveTo>
                <a:cubicBezTo>
                  <a:pt x="1986268" y="134536"/>
                  <a:pt x="1974117" y="141249"/>
                  <a:pt x="1961683" y="141249"/>
                </a:cubicBezTo>
                <a:cubicBezTo>
                  <a:pt x="1954040" y="141249"/>
                  <a:pt x="1947870" y="139057"/>
                  <a:pt x="1943179" y="134676"/>
                </a:cubicBezTo>
                <a:cubicBezTo>
                  <a:pt x="1938488" y="130292"/>
                  <a:pt x="1936141" y="124935"/>
                  <a:pt x="1936141" y="118595"/>
                </a:cubicBezTo>
                <a:cubicBezTo>
                  <a:pt x="1936141" y="114429"/>
                  <a:pt x="1937196" y="107281"/>
                  <a:pt x="1939309" y="97150"/>
                </a:cubicBezTo>
                <a:lnTo>
                  <a:pt x="1951244" y="39996"/>
                </a:lnTo>
                <a:lnTo>
                  <a:pt x="1968119" y="39996"/>
                </a:lnTo>
                <a:lnTo>
                  <a:pt x="1954880" y="103302"/>
                </a:lnTo>
                <a:cubicBezTo>
                  <a:pt x="1953760" y="108588"/>
                  <a:pt x="1953198" y="112691"/>
                  <a:pt x="1953198" y="115611"/>
                </a:cubicBezTo>
                <a:cubicBezTo>
                  <a:pt x="1953198" y="119341"/>
                  <a:pt x="1954332" y="122245"/>
                  <a:pt x="1956603" y="124329"/>
                </a:cubicBezTo>
                <a:cubicBezTo>
                  <a:pt x="1958875" y="126411"/>
                  <a:pt x="1962213" y="127451"/>
                  <a:pt x="1966626" y="127451"/>
                </a:cubicBezTo>
                <a:cubicBezTo>
                  <a:pt x="1971349" y="127451"/>
                  <a:pt x="1975968" y="126303"/>
                  <a:pt x="1980475" y="124003"/>
                </a:cubicBezTo>
                <a:cubicBezTo>
                  <a:pt x="1984983" y="121698"/>
                  <a:pt x="1988864" y="118591"/>
                  <a:pt x="1992129" y="114675"/>
                </a:cubicBezTo>
                <a:cubicBezTo>
                  <a:pt x="1995390" y="110762"/>
                  <a:pt x="1998047" y="106131"/>
                  <a:pt x="2000096" y="100786"/>
                </a:cubicBezTo>
                <a:cubicBezTo>
                  <a:pt x="2001467" y="97366"/>
                  <a:pt x="2003050" y="91372"/>
                  <a:pt x="2004854" y="82793"/>
                </a:cubicBezTo>
                <a:lnTo>
                  <a:pt x="2013800" y="39996"/>
                </a:lnTo>
                <a:lnTo>
                  <a:pt x="2030681" y="39996"/>
                </a:lnTo>
                <a:lnTo>
                  <a:pt x="2009981" y="139010"/>
                </a:lnTo>
                <a:lnTo>
                  <a:pt x="1994411" y="139010"/>
                </a:lnTo>
                <a:close/>
                <a:moveTo>
                  <a:pt x="2036642" y="139010"/>
                </a:moveTo>
                <a:lnTo>
                  <a:pt x="2057342" y="39996"/>
                </a:lnTo>
                <a:lnTo>
                  <a:pt x="2074219" y="39996"/>
                </a:lnTo>
                <a:lnTo>
                  <a:pt x="2070770" y="56312"/>
                </a:lnTo>
                <a:cubicBezTo>
                  <a:pt x="2077048" y="49287"/>
                  <a:pt x="2082656" y="44439"/>
                  <a:pt x="2087600" y="41768"/>
                </a:cubicBezTo>
                <a:cubicBezTo>
                  <a:pt x="2092540" y="39096"/>
                  <a:pt x="2097899" y="37761"/>
                  <a:pt x="2103682" y="37761"/>
                </a:cubicBezTo>
                <a:cubicBezTo>
                  <a:pt x="2109834" y="37761"/>
                  <a:pt x="2114975" y="39392"/>
                  <a:pt x="2119111" y="42653"/>
                </a:cubicBezTo>
                <a:cubicBezTo>
                  <a:pt x="2123243" y="45918"/>
                  <a:pt x="2125962" y="50472"/>
                  <a:pt x="2127268" y="56312"/>
                </a:cubicBezTo>
                <a:cubicBezTo>
                  <a:pt x="2132305" y="50098"/>
                  <a:pt x="2137604" y="45453"/>
                  <a:pt x="2143166" y="42376"/>
                </a:cubicBezTo>
                <a:cubicBezTo>
                  <a:pt x="2148732" y="39301"/>
                  <a:pt x="2154585" y="37761"/>
                  <a:pt x="2160738" y="37761"/>
                </a:cubicBezTo>
                <a:cubicBezTo>
                  <a:pt x="2169006" y="37761"/>
                  <a:pt x="2175207" y="39719"/>
                  <a:pt x="2179339" y="43632"/>
                </a:cubicBezTo>
                <a:cubicBezTo>
                  <a:pt x="2183472" y="47549"/>
                  <a:pt x="2185539" y="53049"/>
                  <a:pt x="2185539" y="60138"/>
                </a:cubicBezTo>
                <a:cubicBezTo>
                  <a:pt x="2185539" y="63184"/>
                  <a:pt x="2184825" y="68217"/>
                  <a:pt x="2183396" y="75240"/>
                </a:cubicBezTo>
                <a:lnTo>
                  <a:pt x="2170062" y="139010"/>
                </a:lnTo>
                <a:lnTo>
                  <a:pt x="2153189" y="139010"/>
                </a:lnTo>
                <a:lnTo>
                  <a:pt x="2166801" y="73558"/>
                </a:lnTo>
                <a:cubicBezTo>
                  <a:pt x="2167985" y="68217"/>
                  <a:pt x="2168571" y="64396"/>
                  <a:pt x="2168571" y="62097"/>
                </a:cubicBezTo>
                <a:cubicBezTo>
                  <a:pt x="2168571" y="58861"/>
                  <a:pt x="2167549" y="56312"/>
                  <a:pt x="2165498" y="54446"/>
                </a:cubicBezTo>
                <a:cubicBezTo>
                  <a:pt x="2163441" y="52586"/>
                  <a:pt x="2160551" y="51653"/>
                  <a:pt x="2156821" y="51653"/>
                </a:cubicBezTo>
                <a:cubicBezTo>
                  <a:pt x="2151788" y="51653"/>
                  <a:pt x="2146662" y="53176"/>
                  <a:pt x="2141441" y="56222"/>
                </a:cubicBezTo>
                <a:cubicBezTo>
                  <a:pt x="2136218" y="59267"/>
                  <a:pt x="2132161" y="63260"/>
                  <a:pt x="2129273" y="68199"/>
                </a:cubicBezTo>
                <a:cubicBezTo>
                  <a:pt x="2126382" y="73142"/>
                  <a:pt x="2123848" y="80738"/>
                  <a:pt x="2121673" y="90997"/>
                </a:cubicBezTo>
                <a:lnTo>
                  <a:pt x="2111605" y="139010"/>
                </a:lnTo>
                <a:lnTo>
                  <a:pt x="2094728" y="139010"/>
                </a:lnTo>
                <a:lnTo>
                  <a:pt x="2108715" y="72165"/>
                </a:lnTo>
                <a:cubicBezTo>
                  <a:pt x="2109708" y="67626"/>
                  <a:pt x="2110208" y="64393"/>
                  <a:pt x="2110208" y="62464"/>
                </a:cubicBezTo>
                <a:cubicBezTo>
                  <a:pt x="2110208" y="59234"/>
                  <a:pt x="2109196" y="56624"/>
                  <a:pt x="2107177" y="54634"/>
                </a:cubicBezTo>
                <a:cubicBezTo>
                  <a:pt x="2105157" y="52647"/>
                  <a:pt x="2102530" y="51653"/>
                  <a:pt x="2099297" y="51653"/>
                </a:cubicBezTo>
                <a:cubicBezTo>
                  <a:pt x="2094512" y="51653"/>
                  <a:pt x="2089493" y="53176"/>
                  <a:pt x="2084242" y="56222"/>
                </a:cubicBezTo>
                <a:cubicBezTo>
                  <a:pt x="2078989" y="59267"/>
                  <a:pt x="2074715" y="63504"/>
                  <a:pt x="2071422" y="68943"/>
                </a:cubicBezTo>
                <a:cubicBezTo>
                  <a:pt x="2068124" y="74384"/>
                  <a:pt x="2065420" y="82137"/>
                  <a:pt x="2063307" y="92207"/>
                </a:cubicBezTo>
                <a:lnTo>
                  <a:pt x="2053523" y="139010"/>
                </a:lnTo>
                <a:close/>
                <a:moveTo>
                  <a:pt x="2267758" y="105354"/>
                </a:moveTo>
                <a:lnTo>
                  <a:pt x="2284164" y="107036"/>
                </a:lnTo>
                <a:cubicBezTo>
                  <a:pt x="2281802" y="115175"/>
                  <a:pt x="2276380" y="122915"/>
                  <a:pt x="2267895" y="130245"/>
                </a:cubicBezTo>
                <a:cubicBezTo>
                  <a:pt x="2259410" y="137581"/>
                  <a:pt x="2249294" y="141249"/>
                  <a:pt x="2237547" y="141249"/>
                </a:cubicBezTo>
                <a:cubicBezTo>
                  <a:pt x="2230214" y="141249"/>
                  <a:pt x="2223486" y="139554"/>
                  <a:pt x="2217362" y="136167"/>
                </a:cubicBezTo>
                <a:cubicBezTo>
                  <a:pt x="2211242" y="132778"/>
                  <a:pt x="2206580" y="127855"/>
                  <a:pt x="2203379" y="121392"/>
                </a:cubicBezTo>
                <a:cubicBezTo>
                  <a:pt x="2200176" y="114926"/>
                  <a:pt x="2198577" y="107561"/>
                  <a:pt x="2198577" y="99291"/>
                </a:cubicBezTo>
                <a:cubicBezTo>
                  <a:pt x="2198577" y="88481"/>
                  <a:pt x="2201079" y="77991"/>
                  <a:pt x="2206083" y="67828"/>
                </a:cubicBezTo>
                <a:cubicBezTo>
                  <a:pt x="2211084" y="57664"/>
                  <a:pt x="2217564" y="50112"/>
                  <a:pt x="2225521" y="45169"/>
                </a:cubicBezTo>
                <a:cubicBezTo>
                  <a:pt x="2233479" y="40234"/>
                  <a:pt x="2242088" y="37761"/>
                  <a:pt x="2251345" y="37761"/>
                </a:cubicBezTo>
                <a:cubicBezTo>
                  <a:pt x="2263154" y="37761"/>
                  <a:pt x="2272591" y="41429"/>
                  <a:pt x="2279643" y="48759"/>
                </a:cubicBezTo>
                <a:cubicBezTo>
                  <a:pt x="2286699" y="56096"/>
                  <a:pt x="2290225" y="66103"/>
                  <a:pt x="2290225" y="78783"/>
                </a:cubicBezTo>
                <a:cubicBezTo>
                  <a:pt x="2290225" y="83628"/>
                  <a:pt x="2289790" y="88603"/>
                  <a:pt x="2288920" y="93700"/>
                </a:cubicBezTo>
                <a:lnTo>
                  <a:pt x="2216008" y="93700"/>
                </a:lnTo>
                <a:cubicBezTo>
                  <a:pt x="2215761" y="95627"/>
                  <a:pt x="2215637" y="97370"/>
                  <a:pt x="2215637" y="98924"/>
                </a:cubicBezTo>
                <a:cubicBezTo>
                  <a:pt x="2215637" y="108184"/>
                  <a:pt x="2217766" y="115254"/>
                  <a:pt x="2222024" y="120128"/>
                </a:cubicBezTo>
                <a:cubicBezTo>
                  <a:pt x="2226283" y="125010"/>
                  <a:pt x="2231488" y="127451"/>
                  <a:pt x="2237642" y="127451"/>
                </a:cubicBezTo>
                <a:cubicBezTo>
                  <a:pt x="2243419" y="127451"/>
                  <a:pt x="2249111" y="125554"/>
                  <a:pt x="2254705" y="121763"/>
                </a:cubicBezTo>
                <a:cubicBezTo>
                  <a:pt x="2260299" y="117975"/>
                  <a:pt x="2264648" y="112504"/>
                  <a:pt x="2267758" y="105354"/>
                </a:cubicBezTo>
                <a:close/>
                <a:moveTo>
                  <a:pt x="2218712" y="80834"/>
                </a:moveTo>
                <a:lnTo>
                  <a:pt x="2274282" y="80834"/>
                </a:lnTo>
                <a:cubicBezTo>
                  <a:pt x="2274347" y="79096"/>
                  <a:pt x="2274376" y="77850"/>
                  <a:pt x="2274376" y="77102"/>
                </a:cubicBezTo>
                <a:cubicBezTo>
                  <a:pt x="2274376" y="68648"/>
                  <a:pt x="2272265" y="62172"/>
                  <a:pt x="2268040" y="57664"/>
                </a:cubicBezTo>
                <a:cubicBezTo>
                  <a:pt x="2263810" y="53158"/>
                  <a:pt x="2258370" y="50908"/>
                  <a:pt x="2251721" y="50908"/>
                </a:cubicBezTo>
                <a:cubicBezTo>
                  <a:pt x="2244505" y="50908"/>
                  <a:pt x="2237936" y="53396"/>
                  <a:pt x="2232000" y="58363"/>
                </a:cubicBezTo>
                <a:cubicBezTo>
                  <a:pt x="2226064" y="63335"/>
                  <a:pt x="2221636" y="70827"/>
                  <a:pt x="2218712" y="80834"/>
                </a:cubicBezTo>
                <a:close/>
                <a:moveTo>
                  <a:pt x="2322422" y="39996"/>
                </a:moveTo>
                <a:lnTo>
                  <a:pt x="2397006" y="39996"/>
                </a:lnTo>
                <a:lnTo>
                  <a:pt x="2375935" y="139010"/>
                </a:lnTo>
                <a:lnTo>
                  <a:pt x="2359152" y="139010"/>
                </a:lnTo>
                <a:lnTo>
                  <a:pt x="2377613" y="54075"/>
                </a:lnTo>
                <a:lnTo>
                  <a:pt x="2336033" y="54075"/>
                </a:lnTo>
                <a:lnTo>
                  <a:pt x="2323256" y="113095"/>
                </a:lnTo>
                <a:cubicBezTo>
                  <a:pt x="2321081" y="123224"/>
                  <a:pt x="2318158" y="130294"/>
                  <a:pt x="2314494" y="134305"/>
                </a:cubicBezTo>
                <a:cubicBezTo>
                  <a:pt x="2310825" y="138316"/>
                  <a:pt x="2305760" y="140321"/>
                  <a:pt x="2299294" y="140321"/>
                </a:cubicBezTo>
                <a:cubicBezTo>
                  <a:pt x="2295568" y="140321"/>
                  <a:pt x="2290626" y="139882"/>
                  <a:pt x="2284474" y="139010"/>
                </a:cubicBezTo>
                <a:lnTo>
                  <a:pt x="2287551" y="125025"/>
                </a:lnTo>
                <a:cubicBezTo>
                  <a:pt x="2290161" y="125216"/>
                  <a:pt x="2292519" y="125308"/>
                  <a:pt x="2294637" y="125308"/>
                </a:cubicBezTo>
                <a:cubicBezTo>
                  <a:pt x="2298924" y="125308"/>
                  <a:pt x="2301731" y="124237"/>
                  <a:pt x="2303070" y="122086"/>
                </a:cubicBezTo>
                <a:cubicBezTo>
                  <a:pt x="2304406" y="119945"/>
                  <a:pt x="2306322" y="113404"/>
                  <a:pt x="2308805" y="102467"/>
                </a:cubicBezTo>
                <a:close/>
                <a:moveTo>
                  <a:pt x="2499470" y="39996"/>
                </a:moveTo>
                <a:lnTo>
                  <a:pt x="2477840" y="139010"/>
                </a:lnTo>
                <a:lnTo>
                  <a:pt x="2461240" y="139010"/>
                </a:lnTo>
                <a:lnTo>
                  <a:pt x="2470010" y="97801"/>
                </a:lnTo>
                <a:lnTo>
                  <a:pt x="2464416" y="97801"/>
                </a:lnTo>
                <a:cubicBezTo>
                  <a:pt x="2457392" y="97801"/>
                  <a:pt x="2452763" y="98017"/>
                  <a:pt x="2450524" y="98453"/>
                </a:cubicBezTo>
                <a:cubicBezTo>
                  <a:pt x="2448285" y="98889"/>
                  <a:pt x="2445491" y="100350"/>
                  <a:pt x="2442131" y="102834"/>
                </a:cubicBezTo>
                <a:cubicBezTo>
                  <a:pt x="2438773" y="105322"/>
                  <a:pt x="2435699" y="108525"/>
                  <a:pt x="2432897" y="112440"/>
                </a:cubicBezTo>
                <a:lnTo>
                  <a:pt x="2414159" y="139010"/>
                </a:lnTo>
                <a:lnTo>
                  <a:pt x="2393651" y="139010"/>
                </a:lnTo>
                <a:lnTo>
                  <a:pt x="2412482" y="113839"/>
                </a:lnTo>
                <a:cubicBezTo>
                  <a:pt x="2418948" y="105138"/>
                  <a:pt x="2425753" y="99324"/>
                  <a:pt x="2432897" y="96405"/>
                </a:cubicBezTo>
                <a:cubicBezTo>
                  <a:pt x="2425874" y="94540"/>
                  <a:pt x="2420594" y="91509"/>
                  <a:pt x="2417050" y="87311"/>
                </a:cubicBezTo>
                <a:cubicBezTo>
                  <a:pt x="2413508" y="83116"/>
                  <a:pt x="2411732" y="77728"/>
                  <a:pt x="2411732" y="71140"/>
                </a:cubicBezTo>
                <a:cubicBezTo>
                  <a:pt x="2411732" y="65484"/>
                  <a:pt x="2413365" y="60091"/>
                  <a:pt x="2416630" y="54958"/>
                </a:cubicBezTo>
                <a:cubicBezTo>
                  <a:pt x="2419895" y="49831"/>
                  <a:pt x="2424340" y="46059"/>
                  <a:pt x="2429964" y="43632"/>
                </a:cubicBezTo>
                <a:cubicBezTo>
                  <a:pt x="2435591" y="41209"/>
                  <a:pt x="2444306" y="39996"/>
                  <a:pt x="2456114" y="39996"/>
                </a:cubicBezTo>
                <a:close/>
                <a:moveTo>
                  <a:pt x="2479889" y="53327"/>
                </a:moveTo>
                <a:lnTo>
                  <a:pt x="2456582" y="53327"/>
                </a:lnTo>
                <a:cubicBezTo>
                  <a:pt x="2443778" y="53327"/>
                  <a:pt x="2435929" y="55084"/>
                  <a:pt x="2433042" y="58594"/>
                </a:cubicBezTo>
                <a:cubicBezTo>
                  <a:pt x="2430150" y="62107"/>
                  <a:pt x="2428704" y="65945"/>
                  <a:pt x="2428704" y="70114"/>
                </a:cubicBezTo>
                <a:cubicBezTo>
                  <a:pt x="2428704" y="73717"/>
                  <a:pt x="2429607" y="76745"/>
                  <a:pt x="2431411" y="79200"/>
                </a:cubicBezTo>
                <a:cubicBezTo>
                  <a:pt x="2433211" y="81656"/>
                  <a:pt x="2435324" y="83163"/>
                  <a:pt x="2437750" y="83722"/>
                </a:cubicBezTo>
                <a:cubicBezTo>
                  <a:pt x="2440173" y="84280"/>
                  <a:pt x="2444339" y="84564"/>
                  <a:pt x="2450243" y="84564"/>
                </a:cubicBezTo>
                <a:lnTo>
                  <a:pt x="2472992" y="84564"/>
                </a:lnTo>
                <a:close/>
                <a:moveTo>
                  <a:pt x="2624853" y="102931"/>
                </a:moveTo>
                <a:lnTo>
                  <a:pt x="2641726" y="104702"/>
                </a:lnTo>
                <a:cubicBezTo>
                  <a:pt x="2637501" y="117072"/>
                  <a:pt x="2631489" y="126256"/>
                  <a:pt x="2623691" y="132250"/>
                </a:cubicBezTo>
                <a:cubicBezTo>
                  <a:pt x="2615885" y="138247"/>
                  <a:pt x="2607012" y="141249"/>
                  <a:pt x="2597069" y="141249"/>
                </a:cubicBezTo>
                <a:cubicBezTo>
                  <a:pt x="2586319" y="141249"/>
                  <a:pt x="2577596" y="137768"/>
                  <a:pt x="2570914" y="130806"/>
                </a:cubicBezTo>
                <a:cubicBezTo>
                  <a:pt x="2564237" y="123848"/>
                  <a:pt x="2560892" y="114120"/>
                  <a:pt x="2560892" y="101624"/>
                </a:cubicBezTo>
                <a:cubicBezTo>
                  <a:pt x="2560892" y="90810"/>
                  <a:pt x="2563038" y="80183"/>
                  <a:pt x="2567329" y="69740"/>
                </a:cubicBezTo>
                <a:cubicBezTo>
                  <a:pt x="2571617" y="59296"/>
                  <a:pt x="2577755" y="51358"/>
                  <a:pt x="2585743" y="45918"/>
                </a:cubicBezTo>
                <a:cubicBezTo>
                  <a:pt x="2593728" y="40479"/>
                  <a:pt x="2602846" y="37761"/>
                  <a:pt x="2613106" y="37761"/>
                </a:cubicBezTo>
                <a:cubicBezTo>
                  <a:pt x="2623734" y="37761"/>
                  <a:pt x="2632154" y="40759"/>
                  <a:pt x="2638374" y="46758"/>
                </a:cubicBezTo>
                <a:cubicBezTo>
                  <a:pt x="2644589" y="52754"/>
                  <a:pt x="2647695" y="60696"/>
                  <a:pt x="2647695" y="70581"/>
                </a:cubicBezTo>
                <a:lnTo>
                  <a:pt x="2631100" y="71698"/>
                </a:lnTo>
                <a:cubicBezTo>
                  <a:pt x="2631038" y="65419"/>
                  <a:pt x="2629220" y="60505"/>
                  <a:pt x="2625649" y="56963"/>
                </a:cubicBezTo>
                <a:cubicBezTo>
                  <a:pt x="2622074" y="53420"/>
                  <a:pt x="2617363" y="51653"/>
                  <a:pt x="2611519" y="51653"/>
                </a:cubicBezTo>
                <a:cubicBezTo>
                  <a:pt x="2604744" y="51653"/>
                  <a:pt x="2598868" y="53795"/>
                  <a:pt x="2593900" y="58086"/>
                </a:cubicBezTo>
                <a:cubicBezTo>
                  <a:pt x="2588929" y="62377"/>
                  <a:pt x="2585027" y="68882"/>
                  <a:pt x="2582201" y="77616"/>
                </a:cubicBezTo>
                <a:cubicBezTo>
                  <a:pt x="2579372" y="86346"/>
                  <a:pt x="2577956" y="94756"/>
                  <a:pt x="2577956" y="102834"/>
                </a:cubicBezTo>
                <a:cubicBezTo>
                  <a:pt x="2577956" y="111290"/>
                  <a:pt x="2579821" y="117626"/>
                  <a:pt x="2583551" y="121856"/>
                </a:cubicBezTo>
                <a:cubicBezTo>
                  <a:pt x="2587276" y="126087"/>
                  <a:pt x="2591877" y="128200"/>
                  <a:pt x="2597346" y="128200"/>
                </a:cubicBezTo>
                <a:cubicBezTo>
                  <a:pt x="2602818" y="128200"/>
                  <a:pt x="2608055" y="126115"/>
                  <a:pt x="2613060" y="121950"/>
                </a:cubicBezTo>
                <a:cubicBezTo>
                  <a:pt x="2618059" y="117785"/>
                  <a:pt x="2621992" y="111449"/>
                  <a:pt x="2624853" y="102931"/>
                </a:cubicBezTo>
                <a:close/>
                <a:moveTo>
                  <a:pt x="2672683" y="39996"/>
                </a:moveTo>
                <a:lnTo>
                  <a:pt x="2751652" y="39996"/>
                </a:lnTo>
                <a:lnTo>
                  <a:pt x="2730770" y="139010"/>
                </a:lnTo>
                <a:lnTo>
                  <a:pt x="2713982" y="139010"/>
                </a:lnTo>
                <a:lnTo>
                  <a:pt x="2732165" y="53612"/>
                </a:lnTo>
                <a:lnTo>
                  <a:pt x="2686388" y="53612"/>
                </a:lnTo>
                <a:lnTo>
                  <a:pt x="2668208" y="139010"/>
                </a:lnTo>
                <a:lnTo>
                  <a:pt x="2651519" y="139010"/>
                </a:lnTo>
                <a:close/>
                <a:moveTo>
                  <a:pt x="2829784" y="105354"/>
                </a:moveTo>
                <a:lnTo>
                  <a:pt x="2846192" y="107036"/>
                </a:lnTo>
                <a:cubicBezTo>
                  <a:pt x="2843828" y="115175"/>
                  <a:pt x="2838408" y="122915"/>
                  <a:pt x="2829923" y="130245"/>
                </a:cubicBezTo>
                <a:cubicBezTo>
                  <a:pt x="2821438" y="137581"/>
                  <a:pt x="2811323" y="141249"/>
                  <a:pt x="2799575" y="141249"/>
                </a:cubicBezTo>
                <a:cubicBezTo>
                  <a:pt x="2792239" y="141249"/>
                  <a:pt x="2785510" y="139554"/>
                  <a:pt x="2779390" y="136167"/>
                </a:cubicBezTo>
                <a:cubicBezTo>
                  <a:pt x="2773268" y="132778"/>
                  <a:pt x="2768609" y="127855"/>
                  <a:pt x="2765409" y="121392"/>
                </a:cubicBezTo>
                <a:cubicBezTo>
                  <a:pt x="2762205" y="114926"/>
                  <a:pt x="2760602" y="107561"/>
                  <a:pt x="2760602" y="99291"/>
                </a:cubicBezTo>
                <a:cubicBezTo>
                  <a:pt x="2760602" y="88481"/>
                  <a:pt x="2763104" y="77991"/>
                  <a:pt x="2768108" y="67828"/>
                </a:cubicBezTo>
                <a:cubicBezTo>
                  <a:pt x="2773109" y="57664"/>
                  <a:pt x="2779588" y="50112"/>
                  <a:pt x="2787548" y="45169"/>
                </a:cubicBezTo>
                <a:cubicBezTo>
                  <a:pt x="2795504" y="40234"/>
                  <a:pt x="2804112" y="37761"/>
                  <a:pt x="2813372" y="37761"/>
                </a:cubicBezTo>
                <a:cubicBezTo>
                  <a:pt x="2825179" y="37761"/>
                  <a:pt x="2834615" y="41429"/>
                  <a:pt x="2841671" y="48759"/>
                </a:cubicBezTo>
                <a:cubicBezTo>
                  <a:pt x="2848724" y="56096"/>
                  <a:pt x="2852251" y="66103"/>
                  <a:pt x="2852251" y="78783"/>
                </a:cubicBezTo>
                <a:cubicBezTo>
                  <a:pt x="2852251" y="83628"/>
                  <a:pt x="2851816" y="88603"/>
                  <a:pt x="2850944" y="93700"/>
                </a:cubicBezTo>
                <a:lnTo>
                  <a:pt x="2778036" y="93700"/>
                </a:lnTo>
                <a:cubicBezTo>
                  <a:pt x="2777785" y="95627"/>
                  <a:pt x="2777663" y="97370"/>
                  <a:pt x="2777663" y="98924"/>
                </a:cubicBezTo>
                <a:cubicBezTo>
                  <a:pt x="2777663" y="108184"/>
                  <a:pt x="2779790" y="115254"/>
                  <a:pt x="2784049" y="120128"/>
                </a:cubicBezTo>
                <a:cubicBezTo>
                  <a:pt x="2788312" y="125010"/>
                  <a:pt x="2793514" y="127451"/>
                  <a:pt x="2799665" y="127451"/>
                </a:cubicBezTo>
                <a:cubicBezTo>
                  <a:pt x="2805446" y="127451"/>
                  <a:pt x="2811135" y="125554"/>
                  <a:pt x="2816729" y="121763"/>
                </a:cubicBezTo>
                <a:cubicBezTo>
                  <a:pt x="2822324" y="117975"/>
                  <a:pt x="2826674" y="112504"/>
                  <a:pt x="2829784" y="105354"/>
                </a:cubicBezTo>
                <a:close/>
                <a:moveTo>
                  <a:pt x="2780740" y="80834"/>
                </a:moveTo>
                <a:lnTo>
                  <a:pt x="2836307" y="80834"/>
                </a:lnTo>
                <a:cubicBezTo>
                  <a:pt x="2836371" y="79096"/>
                  <a:pt x="2836404" y="77850"/>
                  <a:pt x="2836404" y="77102"/>
                </a:cubicBezTo>
                <a:cubicBezTo>
                  <a:pt x="2836404" y="68648"/>
                  <a:pt x="2834291" y="62172"/>
                  <a:pt x="2830064" y="57664"/>
                </a:cubicBezTo>
                <a:cubicBezTo>
                  <a:pt x="2825838" y="53158"/>
                  <a:pt x="2820398" y="50908"/>
                  <a:pt x="2813745" y="50908"/>
                </a:cubicBezTo>
                <a:cubicBezTo>
                  <a:pt x="2806536" y="50908"/>
                  <a:pt x="2799961" y="53396"/>
                  <a:pt x="2794029" y="58363"/>
                </a:cubicBezTo>
                <a:cubicBezTo>
                  <a:pt x="2788092" y="63335"/>
                  <a:pt x="2783660" y="70827"/>
                  <a:pt x="2780740" y="80834"/>
                </a:cubicBezTo>
                <a:close/>
                <a:moveTo>
                  <a:pt x="2883856" y="39996"/>
                </a:moveTo>
                <a:lnTo>
                  <a:pt x="2900545" y="39996"/>
                </a:lnTo>
                <a:lnTo>
                  <a:pt x="2887304" y="101441"/>
                </a:lnTo>
                <a:cubicBezTo>
                  <a:pt x="2885935" y="107777"/>
                  <a:pt x="2885256" y="112659"/>
                  <a:pt x="2885256" y="116078"/>
                </a:cubicBezTo>
                <a:cubicBezTo>
                  <a:pt x="2885256" y="119804"/>
                  <a:pt x="2886390" y="122620"/>
                  <a:pt x="2888657" y="124513"/>
                </a:cubicBezTo>
                <a:cubicBezTo>
                  <a:pt x="2890929" y="126411"/>
                  <a:pt x="2894332" y="127357"/>
                  <a:pt x="2898868" y="127357"/>
                </a:cubicBezTo>
                <a:cubicBezTo>
                  <a:pt x="2904026" y="127357"/>
                  <a:pt x="2909200" y="125928"/>
                  <a:pt x="2914391" y="123066"/>
                </a:cubicBezTo>
                <a:cubicBezTo>
                  <a:pt x="2919581" y="120212"/>
                  <a:pt x="2923804" y="116449"/>
                  <a:pt x="2927069" y="111788"/>
                </a:cubicBezTo>
                <a:cubicBezTo>
                  <a:pt x="2930335" y="107126"/>
                  <a:pt x="2933488" y="97831"/>
                  <a:pt x="2936534" y="83913"/>
                </a:cubicBezTo>
                <a:lnTo>
                  <a:pt x="2946042" y="39996"/>
                </a:lnTo>
                <a:lnTo>
                  <a:pt x="2963012" y="39996"/>
                </a:lnTo>
                <a:lnTo>
                  <a:pt x="2947816" y="110297"/>
                </a:lnTo>
                <a:cubicBezTo>
                  <a:pt x="2946262" y="117443"/>
                  <a:pt x="2945484" y="121392"/>
                  <a:pt x="2945484" y="122137"/>
                </a:cubicBezTo>
                <a:cubicBezTo>
                  <a:pt x="2945484" y="125557"/>
                  <a:pt x="2947565" y="127268"/>
                  <a:pt x="2951733" y="127268"/>
                </a:cubicBezTo>
                <a:lnTo>
                  <a:pt x="2963012" y="127268"/>
                </a:lnTo>
                <a:lnTo>
                  <a:pt x="2953969" y="167822"/>
                </a:lnTo>
                <a:lnTo>
                  <a:pt x="2939889" y="167822"/>
                </a:lnTo>
                <a:lnTo>
                  <a:pt x="2946042" y="140786"/>
                </a:lnTo>
                <a:cubicBezTo>
                  <a:pt x="2941196" y="140786"/>
                  <a:pt x="2937218" y="139540"/>
                  <a:pt x="2934111" y="137052"/>
                </a:cubicBezTo>
                <a:cubicBezTo>
                  <a:pt x="2931004" y="134568"/>
                  <a:pt x="2929450" y="131055"/>
                  <a:pt x="2929450" y="126519"/>
                </a:cubicBezTo>
                <a:cubicBezTo>
                  <a:pt x="2929450" y="125526"/>
                  <a:pt x="2929481" y="124221"/>
                  <a:pt x="2929544" y="122606"/>
                </a:cubicBezTo>
                <a:lnTo>
                  <a:pt x="2926651" y="125308"/>
                </a:lnTo>
                <a:cubicBezTo>
                  <a:pt x="2915463" y="135936"/>
                  <a:pt x="2904339" y="141249"/>
                  <a:pt x="2893272" y="141249"/>
                </a:cubicBezTo>
                <a:cubicBezTo>
                  <a:pt x="2886128" y="141249"/>
                  <a:pt x="2880219" y="139165"/>
                  <a:pt x="2875561" y="135003"/>
                </a:cubicBezTo>
                <a:cubicBezTo>
                  <a:pt x="2870899" y="130838"/>
                  <a:pt x="2868566" y="124996"/>
                  <a:pt x="2868566" y="117475"/>
                </a:cubicBezTo>
                <a:cubicBezTo>
                  <a:pt x="2868566" y="113929"/>
                  <a:pt x="2869250" y="108933"/>
                  <a:pt x="2870618" y="102467"/>
                </a:cubicBezTo>
                <a:close/>
                <a:moveTo>
                  <a:pt x="3040024" y="121111"/>
                </a:moveTo>
                <a:cubicBezTo>
                  <a:pt x="3028154" y="134536"/>
                  <a:pt x="3016000" y="141249"/>
                  <a:pt x="3003569" y="141249"/>
                </a:cubicBezTo>
                <a:cubicBezTo>
                  <a:pt x="2995924" y="141249"/>
                  <a:pt x="2989757" y="139057"/>
                  <a:pt x="2985062" y="134676"/>
                </a:cubicBezTo>
                <a:cubicBezTo>
                  <a:pt x="2980371" y="130292"/>
                  <a:pt x="2978024" y="124935"/>
                  <a:pt x="2978024" y="118595"/>
                </a:cubicBezTo>
                <a:cubicBezTo>
                  <a:pt x="2978024" y="114429"/>
                  <a:pt x="2979082" y="107281"/>
                  <a:pt x="2981192" y="97150"/>
                </a:cubicBezTo>
                <a:lnTo>
                  <a:pt x="2993130" y="39996"/>
                </a:lnTo>
                <a:lnTo>
                  <a:pt x="3010003" y="39996"/>
                </a:lnTo>
                <a:lnTo>
                  <a:pt x="2996766" y="103302"/>
                </a:lnTo>
                <a:cubicBezTo>
                  <a:pt x="2995642" y="108588"/>
                  <a:pt x="2995084" y="112691"/>
                  <a:pt x="2995084" y="115611"/>
                </a:cubicBezTo>
                <a:cubicBezTo>
                  <a:pt x="2995084" y="119341"/>
                  <a:pt x="2996219" y="122245"/>
                  <a:pt x="2998487" y="124329"/>
                </a:cubicBezTo>
                <a:cubicBezTo>
                  <a:pt x="3000758" y="126411"/>
                  <a:pt x="3004095" y="127451"/>
                  <a:pt x="3008512" y="127451"/>
                </a:cubicBezTo>
                <a:cubicBezTo>
                  <a:pt x="3013233" y="127451"/>
                  <a:pt x="3017851" y="126303"/>
                  <a:pt x="3022358" y="124003"/>
                </a:cubicBezTo>
                <a:cubicBezTo>
                  <a:pt x="3026865" y="121698"/>
                  <a:pt x="3030746" y="118591"/>
                  <a:pt x="3034012" y="114675"/>
                </a:cubicBezTo>
                <a:cubicBezTo>
                  <a:pt x="3037273" y="110762"/>
                  <a:pt x="3039929" y="106131"/>
                  <a:pt x="3041982" y="100786"/>
                </a:cubicBezTo>
                <a:cubicBezTo>
                  <a:pt x="3043350" y="97366"/>
                  <a:pt x="3044933" y="91372"/>
                  <a:pt x="3046738" y="82793"/>
                </a:cubicBezTo>
                <a:lnTo>
                  <a:pt x="3055688" y="39996"/>
                </a:lnTo>
                <a:lnTo>
                  <a:pt x="3072563" y="39996"/>
                </a:lnTo>
                <a:lnTo>
                  <a:pt x="3051864" y="139010"/>
                </a:lnTo>
                <a:lnTo>
                  <a:pt x="3036294" y="139010"/>
                </a:lnTo>
                <a:close/>
                <a:moveTo>
                  <a:pt x="3145378" y="126705"/>
                </a:moveTo>
                <a:cubicBezTo>
                  <a:pt x="3139535" y="131742"/>
                  <a:pt x="3133912" y="135425"/>
                  <a:pt x="3128500" y="137750"/>
                </a:cubicBezTo>
                <a:cubicBezTo>
                  <a:pt x="3123093" y="140084"/>
                  <a:pt x="3117316" y="141249"/>
                  <a:pt x="3111160" y="141249"/>
                </a:cubicBezTo>
                <a:cubicBezTo>
                  <a:pt x="3102026" y="141249"/>
                  <a:pt x="3094660" y="138561"/>
                  <a:pt x="3089066" y="133183"/>
                </a:cubicBezTo>
                <a:cubicBezTo>
                  <a:pt x="3083471" y="127804"/>
                  <a:pt x="3080675" y="120924"/>
                  <a:pt x="3080675" y="112536"/>
                </a:cubicBezTo>
                <a:cubicBezTo>
                  <a:pt x="3080675" y="107003"/>
                  <a:pt x="3081935" y="102107"/>
                  <a:pt x="3084450" y="97848"/>
                </a:cubicBezTo>
                <a:cubicBezTo>
                  <a:pt x="3086971" y="93593"/>
                  <a:pt x="3090308" y="90172"/>
                  <a:pt x="3094473" y="87592"/>
                </a:cubicBezTo>
                <a:cubicBezTo>
                  <a:pt x="3098636" y="85014"/>
                  <a:pt x="3103733" y="83167"/>
                  <a:pt x="3109763" y="82045"/>
                </a:cubicBezTo>
                <a:cubicBezTo>
                  <a:pt x="3113550" y="81303"/>
                  <a:pt x="3120750" y="80709"/>
                  <a:pt x="3131347" y="80273"/>
                </a:cubicBezTo>
                <a:cubicBezTo>
                  <a:pt x="3141944" y="79837"/>
                  <a:pt x="3149543" y="78717"/>
                  <a:pt x="3154143" y="76917"/>
                </a:cubicBezTo>
                <a:cubicBezTo>
                  <a:pt x="3155450" y="72316"/>
                  <a:pt x="3156101" y="68493"/>
                  <a:pt x="3156101" y="65448"/>
                </a:cubicBezTo>
                <a:cubicBezTo>
                  <a:pt x="3156101" y="61535"/>
                  <a:pt x="3154669" y="58461"/>
                  <a:pt x="3151810" y="56222"/>
                </a:cubicBezTo>
                <a:cubicBezTo>
                  <a:pt x="3147897" y="53111"/>
                  <a:pt x="3142177" y="51560"/>
                  <a:pt x="3134653" y="51560"/>
                </a:cubicBezTo>
                <a:cubicBezTo>
                  <a:pt x="3127569" y="51560"/>
                  <a:pt x="3121776" y="53129"/>
                  <a:pt x="3117268" y="56265"/>
                </a:cubicBezTo>
                <a:cubicBezTo>
                  <a:pt x="3112761" y="59407"/>
                  <a:pt x="3109484" y="63868"/>
                  <a:pt x="3107433" y="69645"/>
                </a:cubicBezTo>
                <a:lnTo>
                  <a:pt x="3090369" y="68156"/>
                </a:lnTo>
                <a:cubicBezTo>
                  <a:pt x="3093851" y="58335"/>
                  <a:pt x="3099370" y="50814"/>
                  <a:pt x="3106922" y="45591"/>
                </a:cubicBezTo>
                <a:cubicBezTo>
                  <a:pt x="3114471" y="40371"/>
                  <a:pt x="3123993" y="37761"/>
                  <a:pt x="3135495" y="37761"/>
                </a:cubicBezTo>
                <a:cubicBezTo>
                  <a:pt x="3147739" y="37761"/>
                  <a:pt x="3157433" y="40683"/>
                  <a:pt x="3164587" y="46523"/>
                </a:cubicBezTo>
                <a:cubicBezTo>
                  <a:pt x="3170055" y="50875"/>
                  <a:pt x="3172788" y="56531"/>
                  <a:pt x="3172788" y="63490"/>
                </a:cubicBezTo>
                <a:cubicBezTo>
                  <a:pt x="3172788" y="68774"/>
                  <a:pt x="3172011" y="74898"/>
                  <a:pt x="3170455" y="81860"/>
                </a:cubicBezTo>
                <a:lnTo>
                  <a:pt x="3164955" y="106474"/>
                </a:lnTo>
                <a:cubicBezTo>
                  <a:pt x="3163216" y="114304"/>
                  <a:pt x="3162345" y="120676"/>
                  <a:pt x="3162345" y="125586"/>
                </a:cubicBezTo>
                <a:cubicBezTo>
                  <a:pt x="3162345" y="128697"/>
                  <a:pt x="3163028" y="133171"/>
                  <a:pt x="3164396" y="139010"/>
                </a:cubicBezTo>
                <a:lnTo>
                  <a:pt x="3147336" y="139010"/>
                </a:lnTo>
                <a:cubicBezTo>
                  <a:pt x="3146404" y="135778"/>
                  <a:pt x="3145752" y="131677"/>
                  <a:pt x="3145378" y="126705"/>
                </a:cubicBezTo>
                <a:close/>
                <a:moveTo>
                  <a:pt x="3151623" y="88852"/>
                </a:moveTo>
                <a:cubicBezTo>
                  <a:pt x="3149261" y="89784"/>
                  <a:pt x="3146727" y="90496"/>
                  <a:pt x="3144027" y="90994"/>
                </a:cubicBezTo>
                <a:cubicBezTo>
                  <a:pt x="3141324" y="91491"/>
                  <a:pt x="3136802" y="92023"/>
                  <a:pt x="3130459" y="92582"/>
                </a:cubicBezTo>
                <a:cubicBezTo>
                  <a:pt x="3120642" y="93453"/>
                  <a:pt x="3113709" y="94554"/>
                  <a:pt x="3109669" y="95894"/>
                </a:cubicBezTo>
                <a:cubicBezTo>
                  <a:pt x="3105630" y="97229"/>
                  <a:pt x="3102583" y="99360"/>
                  <a:pt x="3100532" y="102276"/>
                </a:cubicBezTo>
                <a:cubicBezTo>
                  <a:pt x="3098480" y="105199"/>
                  <a:pt x="3097458" y="108429"/>
                  <a:pt x="3097458" y="111971"/>
                </a:cubicBezTo>
                <a:cubicBezTo>
                  <a:pt x="3097458" y="116698"/>
                  <a:pt x="3099088" y="120585"/>
                  <a:pt x="3102354" y="123632"/>
                </a:cubicBezTo>
                <a:cubicBezTo>
                  <a:pt x="3105611" y="126678"/>
                  <a:pt x="3110260" y="128200"/>
                  <a:pt x="3116289" y="128200"/>
                </a:cubicBezTo>
                <a:cubicBezTo>
                  <a:pt x="3121884" y="128200"/>
                  <a:pt x="3127259" y="126723"/>
                  <a:pt x="3132417" y="123768"/>
                </a:cubicBezTo>
                <a:cubicBezTo>
                  <a:pt x="3137576" y="120816"/>
                  <a:pt x="3141648" y="116698"/>
                  <a:pt x="3144632" y="111413"/>
                </a:cubicBezTo>
                <a:cubicBezTo>
                  <a:pt x="3147616" y="106131"/>
                  <a:pt x="3149946" y="98612"/>
                  <a:pt x="3151623" y="88852"/>
                </a:cubicBezTo>
                <a:close/>
                <a:moveTo>
                  <a:pt x="3210973" y="39996"/>
                </a:moveTo>
                <a:lnTo>
                  <a:pt x="3285557" y="39996"/>
                </a:lnTo>
                <a:lnTo>
                  <a:pt x="3264491" y="139010"/>
                </a:lnTo>
                <a:lnTo>
                  <a:pt x="3247704" y="139010"/>
                </a:lnTo>
                <a:lnTo>
                  <a:pt x="3266169" y="54075"/>
                </a:lnTo>
                <a:lnTo>
                  <a:pt x="3224585" y="54075"/>
                </a:lnTo>
                <a:lnTo>
                  <a:pt x="3211812" y="113095"/>
                </a:lnTo>
                <a:cubicBezTo>
                  <a:pt x="3209637" y="123224"/>
                  <a:pt x="3206715" y="130294"/>
                  <a:pt x="3203049" y="134305"/>
                </a:cubicBezTo>
                <a:cubicBezTo>
                  <a:pt x="3199381" y="138316"/>
                  <a:pt x="3194316" y="140321"/>
                  <a:pt x="3187850" y="140321"/>
                </a:cubicBezTo>
                <a:cubicBezTo>
                  <a:pt x="3184124" y="140321"/>
                  <a:pt x="3179181" y="139882"/>
                  <a:pt x="3173029" y="139010"/>
                </a:cubicBezTo>
                <a:lnTo>
                  <a:pt x="3176104" y="125025"/>
                </a:lnTo>
                <a:cubicBezTo>
                  <a:pt x="3178714" y="125216"/>
                  <a:pt x="3181075" y="125308"/>
                  <a:pt x="3183192" y="125308"/>
                </a:cubicBezTo>
                <a:cubicBezTo>
                  <a:pt x="3187476" y="125308"/>
                  <a:pt x="3190287" y="124237"/>
                  <a:pt x="3191627" y="122086"/>
                </a:cubicBezTo>
                <a:cubicBezTo>
                  <a:pt x="3192962" y="119945"/>
                  <a:pt x="3194873" y="113404"/>
                  <a:pt x="3197361" y="102467"/>
                </a:cubicBezTo>
                <a:close/>
                <a:moveTo>
                  <a:pt x="3311665" y="39996"/>
                </a:moveTo>
                <a:lnTo>
                  <a:pt x="3328539" y="39996"/>
                </a:lnTo>
                <a:lnTo>
                  <a:pt x="3320057" y="78318"/>
                </a:lnTo>
                <a:lnTo>
                  <a:pt x="3338050" y="78318"/>
                </a:lnTo>
                <a:cubicBezTo>
                  <a:pt x="3349551" y="78318"/>
                  <a:pt x="3357753" y="79156"/>
                  <a:pt x="3362666" y="80834"/>
                </a:cubicBezTo>
                <a:cubicBezTo>
                  <a:pt x="3367573" y="82512"/>
                  <a:pt x="3371429" y="85573"/>
                  <a:pt x="3374225" y="90018"/>
                </a:cubicBezTo>
                <a:cubicBezTo>
                  <a:pt x="3377023" y="94464"/>
                  <a:pt x="3378420" y="99418"/>
                  <a:pt x="3378420" y="104887"/>
                </a:cubicBezTo>
                <a:cubicBezTo>
                  <a:pt x="3378420" y="111474"/>
                  <a:pt x="3376509" y="117785"/>
                  <a:pt x="3372689" y="123815"/>
                </a:cubicBezTo>
                <a:cubicBezTo>
                  <a:pt x="3368866" y="129845"/>
                  <a:pt x="3364157" y="133885"/>
                  <a:pt x="3358563" y="135936"/>
                </a:cubicBezTo>
                <a:cubicBezTo>
                  <a:pt x="3352968" y="137988"/>
                  <a:pt x="3344263" y="139010"/>
                  <a:pt x="3332455" y="139010"/>
                </a:cubicBezTo>
                <a:lnTo>
                  <a:pt x="3290318" y="139010"/>
                </a:lnTo>
                <a:close/>
                <a:moveTo>
                  <a:pt x="3309801" y="125586"/>
                </a:moveTo>
                <a:lnTo>
                  <a:pt x="3331339" y="125586"/>
                </a:lnTo>
                <a:cubicBezTo>
                  <a:pt x="3339792" y="125586"/>
                  <a:pt x="3345743" y="125025"/>
                  <a:pt x="3349191" y="123909"/>
                </a:cubicBezTo>
                <a:cubicBezTo>
                  <a:pt x="3352640" y="122789"/>
                  <a:pt x="3355545" y="120755"/>
                  <a:pt x="3357908" y="117802"/>
                </a:cubicBezTo>
                <a:cubicBezTo>
                  <a:pt x="3360272" y="114847"/>
                  <a:pt x="3361449" y="111258"/>
                  <a:pt x="3361449" y="107036"/>
                </a:cubicBezTo>
                <a:cubicBezTo>
                  <a:pt x="3361449" y="103306"/>
                  <a:pt x="3360409" y="100135"/>
                  <a:pt x="3358328" y="97525"/>
                </a:cubicBezTo>
                <a:cubicBezTo>
                  <a:pt x="3356247" y="94915"/>
                  <a:pt x="3353854" y="93308"/>
                  <a:pt x="3351150" y="92721"/>
                </a:cubicBezTo>
                <a:cubicBezTo>
                  <a:pt x="3348447" y="92131"/>
                  <a:pt x="3343489" y="91836"/>
                  <a:pt x="3336282" y="91836"/>
                </a:cubicBezTo>
                <a:lnTo>
                  <a:pt x="3317075" y="91836"/>
                </a:lnTo>
                <a:close/>
                <a:moveTo>
                  <a:pt x="3412469" y="39996"/>
                </a:moveTo>
                <a:lnTo>
                  <a:pt x="3429158" y="39996"/>
                </a:lnTo>
                <a:lnTo>
                  <a:pt x="3420206" y="81303"/>
                </a:lnTo>
                <a:lnTo>
                  <a:pt x="3466170" y="81303"/>
                </a:lnTo>
                <a:lnTo>
                  <a:pt x="3474933" y="39996"/>
                </a:lnTo>
                <a:lnTo>
                  <a:pt x="3491439" y="39996"/>
                </a:lnTo>
                <a:lnTo>
                  <a:pt x="3470555" y="139010"/>
                </a:lnTo>
                <a:lnTo>
                  <a:pt x="3453768" y="139010"/>
                </a:lnTo>
                <a:lnTo>
                  <a:pt x="3463279" y="94723"/>
                </a:lnTo>
                <a:lnTo>
                  <a:pt x="3417502" y="94723"/>
                </a:lnTo>
                <a:lnTo>
                  <a:pt x="3407994" y="139010"/>
                </a:lnTo>
                <a:lnTo>
                  <a:pt x="3391305" y="139010"/>
                </a:lnTo>
                <a:close/>
                <a:moveTo>
                  <a:pt x="3499826" y="101441"/>
                </a:moveTo>
                <a:cubicBezTo>
                  <a:pt x="3499826" y="82105"/>
                  <a:pt x="3505514" y="66103"/>
                  <a:pt x="3516891" y="53424"/>
                </a:cubicBezTo>
                <a:cubicBezTo>
                  <a:pt x="3526276" y="42981"/>
                  <a:pt x="3538580" y="37761"/>
                  <a:pt x="3553809" y="37761"/>
                </a:cubicBezTo>
                <a:cubicBezTo>
                  <a:pt x="3565747" y="37761"/>
                  <a:pt x="3575366" y="41490"/>
                  <a:pt x="3582669" y="48950"/>
                </a:cubicBezTo>
                <a:cubicBezTo>
                  <a:pt x="3589970" y="56408"/>
                  <a:pt x="3593620" y="66478"/>
                  <a:pt x="3593620" y="79156"/>
                </a:cubicBezTo>
                <a:cubicBezTo>
                  <a:pt x="3593620" y="90529"/>
                  <a:pt x="3591324" y="101114"/>
                  <a:pt x="3586723" y="110901"/>
                </a:cubicBezTo>
                <a:cubicBezTo>
                  <a:pt x="3582126" y="120691"/>
                  <a:pt x="3575585" y="128196"/>
                  <a:pt x="3567099" y="133416"/>
                </a:cubicBezTo>
                <a:cubicBezTo>
                  <a:pt x="3558614" y="138640"/>
                  <a:pt x="3549676" y="141249"/>
                  <a:pt x="3540294" y="141249"/>
                </a:cubicBezTo>
                <a:cubicBezTo>
                  <a:pt x="3532587" y="141249"/>
                  <a:pt x="3525578" y="139601"/>
                  <a:pt x="3519267" y="136306"/>
                </a:cubicBezTo>
                <a:cubicBezTo>
                  <a:pt x="3512955" y="133014"/>
                  <a:pt x="3508142" y="128355"/>
                  <a:pt x="3504816" y="122325"/>
                </a:cubicBezTo>
                <a:cubicBezTo>
                  <a:pt x="3501489" y="116295"/>
                  <a:pt x="3499826" y="109332"/>
                  <a:pt x="3499826" y="101441"/>
                </a:cubicBezTo>
                <a:close/>
                <a:moveTo>
                  <a:pt x="3516703" y="99760"/>
                </a:moveTo>
                <a:cubicBezTo>
                  <a:pt x="3516703" y="109084"/>
                  <a:pt x="3518940" y="116154"/>
                  <a:pt x="3523418" y="120971"/>
                </a:cubicBezTo>
                <a:cubicBezTo>
                  <a:pt x="3527892" y="125787"/>
                  <a:pt x="3533576" y="128200"/>
                  <a:pt x="3540477" y="128200"/>
                </a:cubicBezTo>
                <a:cubicBezTo>
                  <a:pt x="3544085" y="128200"/>
                  <a:pt x="3547660" y="127465"/>
                  <a:pt x="3551203" y="126004"/>
                </a:cubicBezTo>
                <a:cubicBezTo>
                  <a:pt x="3554748" y="124546"/>
                  <a:pt x="3558039" y="122325"/>
                  <a:pt x="3561084" y="119341"/>
                </a:cubicBezTo>
                <a:cubicBezTo>
                  <a:pt x="3564130" y="116356"/>
                  <a:pt x="3566726" y="112950"/>
                  <a:pt x="3568867" y="109127"/>
                </a:cubicBezTo>
                <a:cubicBezTo>
                  <a:pt x="3571013" y="105307"/>
                  <a:pt x="3572734" y="101188"/>
                  <a:pt x="3574041" y="96775"/>
                </a:cubicBezTo>
                <a:cubicBezTo>
                  <a:pt x="3575970" y="90624"/>
                  <a:pt x="3576931" y="84715"/>
                  <a:pt x="3576931" y="79060"/>
                </a:cubicBezTo>
                <a:cubicBezTo>
                  <a:pt x="3576931" y="70114"/>
                  <a:pt x="3574681" y="63166"/>
                  <a:pt x="3570174" y="58223"/>
                </a:cubicBezTo>
                <a:cubicBezTo>
                  <a:pt x="3565666" y="53284"/>
                  <a:pt x="3559994" y="50810"/>
                  <a:pt x="3553157" y="50810"/>
                </a:cubicBezTo>
                <a:cubicBezTo>
                  <a:pt x="3547873" y="50810"/>
                  <a:pt x="3543059" y="52067"/>
                  <a:pt x="3538710" y="54587"/>
                </a:cubicBezTo>
                <a:cubicBezTo>
                  <a:pt x="3534357" y="57103"/>
                  <a:pt x="3530430" y="60790"/>
                  <a:pt x="3526917" y="65635"/>
                </a:cubicBezTo>
                <a:cubicBezTo>
                  <a:pt x="3523404" y="70485"/>
                  <a:pt x="3520822" y="76122"/>
                  <a:pt x="3519177" y="82559"/>
                </a:cubicBezTo>
                <a:cubicBezTo>
                  <a:pt x="3517527" y="88993"/>
                  <a:pt x="3516703" y="94723"/>
                  <a:pt x="3516703" y="99760"/>
                </a:cubicBezTo>
                <a:close/>
                <a:moveTo>
                  <a:pt x="3629034" y="64613"/>
                </a:moveTo>
                <a:lnTo>
                  <a:pt x="3613651" y="63490"/>
                </a:lnTo>
                <a:cubicBezTo>
                  <a:pt x="3620548" y="46340"/>
                  <a:pt x="3633261" y="37761"/>
                  <a:pt x="3651783" y="37761"/>
                </a:cubicBezTo>
                <a:cubicBezTo>
                  <a:pt x="3663590" y="37761"/>
                  <a:pt x="3672559" y="40371"/>
                  <a:pt x="3678685" y="45591"/>
                </a:cubicBezTo>
                <a:cubicBezTo>
                  <a:pt x="3684805" y="50814"/>
                  <a:pt x="3687869" y="57244"/>
                  <a:pt x="3687869" y="64891"/>
                </a:cubicBezTo>
                <a:cubicBezTo>
                  <a:pt x="3687869" y="70053"/>
                  <a:pt x="3686436" y="74542"/>
                  <a:pt x="3683581" y="78365"/>
                </a:cubicBezTo>
                <a:cubicBezTo>
                  <a:pt x="3680720" y="82184"/>
                  <a:pt x="3676990" y="85169"/>
                  <a:pt x="3672388" y="87311"/>
                </a:cubicBezTo>
                <a:cubicBezTo>
                  <a:pt x="3667791" y="89460"/>
                  <a:pt x="3660454" y="91771"/>
                  <a:pt x="3650386" y="94259"/>
                </a:cubicBezTo>
                <a:cubicBezTo>
                  <a:pt x="3638390" y="97117"/>
                  <a:pt x="3630373" y="99919"/>
                  <a:pt x="3626335" y="102650"/>
                </a:cubicBezTo>
                <a:cubicBezTo>
                  <a:pt x="3622291" y="105383"/>
                  <a:pt x="3620271" y="108958"/>
                  <a:pt x="3620271" y="113372"/>
                </a:cubicBezTo>
                <a:cubicBezTo>
                  <a:pt x="3620271" y="117911"/>
                  <a:pt x="3622573" y="121519"/>
                  <a:pt x="3627172" y="124189"/>
                </a:cubicBezTo>
                <a:cubicBezTo>
                  <a:pt x="3631770" y="126860"/>
                  <a:pt x="3637239" y="128200"/>
                  <a:pt x="3643581" y="128200"/>
                </a:cubicBezTo>
                <a:cubicBezTo>
                  <a:pt x="3651473" y="128200"/>
                  <a:pt x="3657301" y="126659"/>
                  <a:pt x="3661063" y="123581"/>
                </a:cubicBezTo>
                <a:cubicBezTo>
                  <a:pt x="3664821" y="120503"/>
                  <a:pt x="3668073" y="115391"/>
                  <a:pt x="3670805" y="108245"/>
                </a:cubicBezTo>
                <a:lnTo>
                  <a:pt x="3685068" y="109361"/>
                </a:lnTo>
                <a:cubicBezTo>
                  <a:pt x="3679103" y="130620"/>
                  <a:pt x="3664869" y="141249"/>
                  <a:pt x="3642368" y="141249"/>
                </a:cubicBezTo>
                <a:cubicBezTo>
                  <a:pt x="3629254" y="141249"/>
                  <a:pt x="3619483" y="138640"/>
                  <a:pt x="3613046" y="133416"/>
                </a:cubicBezTo>
                <a:cubicBezTo>
                  <a:pt x="3606614" y="128196"/>
                  <a:pt x="3603394" y="121827"/>
                  <a:pt x="3603394" y="114304"/>
                </a:cubicBezTo>
                <a:cubicBezTo>
                  <a:pt x="3603394" y="108958"/>
                  <a:pt x="3604917" y="104051"/>
                  <a:pt x="3607964" y="99576"/>
                </a:cubicBezTo>
                <a:cubicBezTo>
                  <a:pt x="3611009" y="95098"/>
                  <a:pt x="3614803" y="91714"/>
                  <a:pt x="3619339" y="89413"/>
                </a:cubicBezTo>
                <a:cubicBezTo>
                  <a:pt x="3623876" y="87109"/>
                  <a:pt x="3631428" y="84751"/>
                  <a:pt x="3641993" y="82325"/>
                </a:cubicBezTo>
                <a:cubicBezTo>
                  <a:pt x="3655731" y="79219"/>
                  <a:pt x="3664033" y="76172"/>
                  <a:pt x="3666888" y="73191"/>
                </a:cubicBezTo>
                <a:cubicBezTo>
                  <a:pt x="3669682" y="70207"/>
                  <a:pt x="3671081" y="67252"/>
                  <a:pt x="3671081" y="64332"/>
                </a:cubicBezTo>
                <a:cubicBezTo>
                  <a:pt x="3671081" y="60851"/>
                  <a:pt x="3669437" y="57805"/>
                  <a:pt x="3666142" y="55195"/>
                </a:cubicBezTo>
                <a:cubicBezTo>
                  <a:pt x="3662849" y="52586"/>
                  <a:pt x="3657906" y="51279"/>
                  <a:pt x="3651318" y="51279"/>
                </a:cubicBezTo>
                <a:cubicBezTo>
                  <a:pt x="3645105" y="51279"/>
                  <a:pt x="3640551" y="52258"/>
                  <a:pt x="3637663" y="54216"/>
                </a:cubicBezTo>
                <a:cubicBezTo>
                  <a:pt x="3634772" y="56174"/>
                  <a:pt x="3631895" y="59638"/>
                  <a:pt x="3629034" y="64613"/>
                </a:cubicBezTo>
                <a:close/>
                <a:moveTo>
                  <a:pt x="3696937" y="101441"/>
                </a:moveTo>
                <a:cubicBezTo>
                  <a:pt x="3696937" y="82105"/>
                  <a:pt x="3702626" y="66103"/>
                  <a:pt x="3714001" y="53424"/>
                </a:cubicBezTo>
                <a:cubicBezTo>
                  <a:pt x="3723391" y="42981"/>
                  <a:pt x="3735695" y="37761"/>
                  <a:pt x="3750922" y="37761"/>
                </a:cubicBezTo>
                <a:cubicBezTo>
                  <a:pt x="3762856" y="37761"/>
                  <a:pt x="3772476" y="41490"/>
                  <a:pt x="3779781" y="48950"/>
                </a:cubicBezTo>
                <a:cubicBezTo>
                  <a:pt x="3787081" y="56408"/>
                  <a:pt x="3790735" y="66478"/>
                  <a:pt x="3790735" y="79156"/>
                </a:cubicBezTo>
                <a:cubicBezTo>
                  <a:pt x="3790735" y="90529"/>
                  <a:pt x="3788435" y="101114"/>
                  <a:pt x="3783837" y="110901"/>
                </a:cubicBezTo>
                <a:cubicBezTo>
                  <a:pt x="3779238" y="120691"/>
                  <a:pt x="3772695" y="128196"/>
                  <a:pt x="3764211" y="133416"/>
                </a:cubicBezTo>
                <a:cubicBezTo>
                  <a:pt x="3755726" y="138640"/>
                  <a:pt x="3746790" y="141249"/>
                  <a:pt x="3737405" y="141249"/>
                </a:cubicBezTo>
                <a:cubicBezTo>
                  <a:pt x="3729701" y="141249"/>
                  <a:pt x="3722691" y="139601"/>
                  <a:pt x="3716381" y="136306"/>
                </a:cubicBezTo>
                <a:cubicBezTo>
                  <a:pt x="3710071" y="133014"/>
                  <a:pt x="3705254" y="128355"/>
                  <a:pt x="3701928" y="122325"/>
                </a:cubicBezTo>
                <a:cubicBezTo>
                  <a:pt x="3698600" y="116295"/>
                  <a:pt x="3696937" y="109332"/>
                  <a:pt x="3696937" y="101441"/>
                </a:cubicBezTo>
                <a:close/>
                <a:moveTo>
                  <a:pt x="3713817" y="99760"/>
                </a:moveTo>
                <a:cubicBezTo>
                  <a:pt x="3713817" y="109084"/>
                  <a:pt x="3716054" y="116154"/>
                  <a:pt x="3720528" y="120971"/>
                </a:cubicBezTo>
                <a:cubicBezTo>
                  <a:pt x="3725003" y="125787"/>
                  <a:pt x="3730690" y="128200"/>
                  <a:pt x="3737591" y="128200"/>
                </a:cubicBezTo>
                <a:cubicBezTo>
                  <a:pt x="3741196" y="128200"/>
                  <a:pt x="3744775" y="127465"/>
                  <a:pt x="3748316" y="126004"/>
                </a:cubicBezTo>
                <a:cubicBezTo>
                  <a:pt x="3751859" y="124546"/>
                  <a:pt x="3755149" y="122325"/>
                  <a:pt x="3758195" y="119341"/>
                </a:cubicBezTo>
                <a:cubicBezTo>
                  <a:pt x="3761240" y="116356"/>
                  <a:pt x="3763836" y="112950"/>
                  <a:pt x="3765981" y="109127"/>
                </a:cubicBezTo>
                <a:cubicBezTo>
                  <a:pt x="3768124" y="105307"/>
                  <a:pt x="3769848" y="101188"/>
                  <a:pt x="3771155" y="96775"/>
                </a:cubicBezTo>
                <a:cubicBezTo>
                  <a:pt x="3773081" y="90624"/>
                  <a:pt x="3774046" y="84715"/>
                  <a:pt x="3774046" y="79060"/>
                </a:cubicBezTo>
                <a:cubicBezTo>
                  <a:pt x="3774046" y="70114"/>
                  <a:pt x="3771792" y="63166"/>
                  <a:pt x="3767288" y="58223"/>
                </a:cubicBezTo>
                <a:cubicBezTo>
                  <a:pt x="3762780" y="53284"/>
                  <a:pt x="3757104" y="50810"/>
                  <a:pt x="3750271" y="50810"/>
                </a:cubicBezTo>
                <a:cubicBezTo>
                  <a:pt x="3744987" y="50810"/>
                  <a:pt x="3740169" y="52067"/>
                  <a:pt x="3735821" y="54587"/>
                </a:cubicBezTo>
                <a:cubicBezTo>
                  <a:pt x="3731468" y="57103"/>
                  <a:pt x="3727541" y="60790"/>
                  <a:pt x="3724026" y="65635"/>
                </a:cubicBezTo>
                <a:cubicBezTo>
                  <a:pt x="3720517" y="70485"/>
                  <a:pt x="3717932" y="76122"/>
                  <a:pt x="3716287" y="82559"/>
                </a:cubicBezTo>
                <a:cubicBezTo>
                  <a:pt x="3714642" y="88993"/>
                  <a:pt x="3713817" y="94723"/>
                  <a:pt x="3713817" y="9976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069268" y="3297321"/>
            <a:ext cx="4327106" cy="176958"/>
          </a:xfrm>
          <a:custGeom>
            <a:avLst/>
            <a:gdLst/>
            <a:ahLst/>
            <a:cxnLst/>
            <a:rect l="l" t="t" r="r" b="b"/>
            <a:pathLst>
              <a:path w="4327106" h="176958">
                <a:moveTo>
                  <a:pt x="21164" y="39996"/>
                </a:moveTo>
                <a:lnTo>
                  <a:pt x="37854" y="39996"/>
                </a:lnTo>
                <a:lnTo>
                  <a:pt x="28900" y="81301"/>
                </a:lnTo>
                <a:lnTo>
                  <a:pt x="74865" y="81301"/>
                </a:lnTo>
                <a:lnTo>
                  <a:pt x="83627" y="39996"/>
                </a:lnTo>
                <a:lnTo>
                  <a:pt x="100133" y="39996"/>
                </a:lnTo>
                <a:lnTo>
                  <a:pt x="79250" y="139010"/>
                </a:lnTo>
                <a:lnTo>
                  <a:pt x="62464" y="139010"/>
                </a:lnTo>
                <a:lnTo>
                  <a:pt x="71975" y="94723"/>
                </a:lnTo>
                <a:lnTo>
                  <a:pt x="26197" y="94723"/>
                </a:lnTo>
                <a:lnTo>
                  <a:pt x="16689" y="139010"/>
                </a:lnTo>
                <a:lnTo>
                  <a:pt x="0" y="139010"/>
                </a:lnTo>
                <a:close/>
                <a:moveTo>
                  <a:pt x="172296" y="126705"/>
                </a:moveTo>
                <a:cubicBezTo>
                  <a:pt x="166453" y="131741"/>
                  <a:pt x="160827" y="135424"/>
                  <a:pt x="155419" y="137749"/>
                </a:cubicBezTo>
                <a:cubicBezTo>
                  <a:pt x="150011" y="140082"/>
                  <a:pt x="144230" y="141249"/>
                  <a:pt x="138077" y="141249"/>
                </a:cubicBezTo>
                <a:cubicBezTo>
                  <a:pt x="128941" y="141249"/>
                  <a:pt x="121578" y="138559"/>
                  <a:pt x="115984" y="133181"/>
                </a:cubicBezTo>
                <a:cubicBezTo>
                  <a:pt x="110390" y="127802"/>
                  <a:pt x="107593" y="120923"/>
                  <a:pt x="107593" y="112536"/>
                </a:cubicBezTo>
                <a:cubicBezTo>
                  <a:pt x="107593" y="107002"/>
                  <a:pt x="108853" y="102107"/>
                  <a:pt x="111369" y="97847"/>
                </a:cubicBezTo>
                <a:cubicBezTo>
                  <a:pt x="113889" y="93592"/>
                  <a:pt x="117226" y="90172"/>
                  <a:pt x="121388" y="87590"/>
                </a:cubicBezTo>
                <a:cubicBezTo>
                  <a:pt x="125554" y="85013"/>
                  <a:pt x="130652" y="83167"/>
                  <a:pt x="136681" y="82043"/>
                </a:cubicBezTo>
                <a:cubicBezTo>
                  <a:pt x="140469" y="81301"/>
                  <a:pt x="147664" y="80708"/>
                  <a:pt x="158263" y="80273"/>
                </a:cubicBezTo>
                <a:cubicBezTo>
                  <a:pt x="168861" y="79837"/>
                  <a:pt x="176460" y="78717"/>
                  <a:pt x="181058" y="76917"/>
                </a:cubicBezTo>
                <a:cubicBezTo>
                  <a:pt x="182365" y="72320"/>
                  <a:pt x="183016" y="68494"/>
                  <a:pt x="183016" y="65447"/>
                </a:cubicBezTo>
                <a:cubicBezTo>
                  <a:pt x="183016" y="61534"/>
                  <a:pt x="181587" y="58459"/>
                  <a:pt x="178725" y="56220"/>
                </a:cubicBezTo>
                <a:cubicBezTo>
                  <a:pt x="174816" y="53110"/>
                  <a:pt x="169092" y="51558"/>
                  <a:pt x="161571" y="51558"/>
                </a:cubicBezTo>
                <a:cubicBezTo>
                  <a:pt x="154487" y="51558"/>
                  <a:pt x="148691" y="53128"/>
                  <a:pt x="144183" y="56263"/>
                </a:cubicBezTo>
                <a:cubicBezTo>
                  <a:pt x="139680" y="59407"/>
                  <a:pt x="136400" y="63867"/>
                  <a:pt x="134352" y="69645"/>
                </a:cubicBezTo>
                <a:lnTo>
                  <a:pt x="117287" y="68155"/>
                </a:lnTo>
                <a:cubicBezTo>
                  <a:pt x="120768" y="58333"/>
                  <a:pt x="126284" y="50814"/>
                  <a:pt x="133837" y="45590"/>
                </a:cubicBezTo>
                <a:cubicBezTo>
                  <a:pt x="141389" y="40369"/>
                  <a:pt x="150912" y="37759"/>
                  <a:pt x="162414" y="37759"/>
                </a:cubicBezTo>
                <a:cubicBezTo>
                  <a:pt x="174657" y="37759"/>
                  <a:pt x="184352" y="40683"/>
                  <a:pt x="191502" y="46522"/>
                </a:cubicBezTo>
                <a:cubicBezTo>
                  <a:pt x="196973" y="50875"/>
                  <a:pt x="199707" y="56530"/>
                  <a:pt x="199707" y="63489"/>
                </a:cubicBezTo>
                <a:cubicBezTo>
                  <a:pt x="199707" y="68774"/>
                  <a:pt x="198928" y="74897"/>
                  <a:pt x="197373" y="81860"/>
                </a:cubicBezTo>
                <a:lnTo>
                  <a:pt x="191873" y="106473"/>
                </a:lnTo>
                <a:cubicBezTo>
                  <a:pt x="190133" y="114302"/>
                  <a:pt x="189262" y="120675"/>
                  <a:pt x="189262" y="125585"/>
                </a:cubicBezTo>
                <a:cubicBezTo>
                  <a:pt x="189262" y="128695"/>
                  <a:pt x="189946" y="133171"/>
                  <a:pt x="191314" y="139010"/>
                </a:cubicBezTo>
                <a:lnTo>
                  <a:pt x="174254" y="139010"/>
                </a:lnTo>
                <a:cubicBezTo>
                  <a:pt x="173322" y="135777"/>
                  <a:pt x="172671" y="131676"/>
                  <a:pt x="172296" y="126705"/>
                </a:cubicBezTo>
                <a:close/>
                <a:moveTo>
                  <a:pt x="178542" y="88850"/>
                </a:moveTo>
                <a:cubicBezTo>
                  <a:pt x="176180" y="89784"/>
                  <a:pt x="173646" y="90496"/>
                  <a:pt x="170942" y="90993"/>
                </a:cubicBezTo>
                <a:cubicBezTo>
                  <a:pt x="168242" y="91489"/>
                  <a:pt x="163721" y="92023"/>
                  <a:pt x="157377" y="92580"/>
                </a:cubicBezTo>
                <a:cubicBezTo>
                  <a:pt x="147556" y="93451"/>
                  <a:pt x="140626" y="94554"/>
                  <a:pt x="136588" y="95892"/>
                </a:cubicBezTo>
                <a:cubicBezTo>
                  <a:pt x="132548" y="97229"/>
                  <a:pt x="129502" y="99359"/>
                  <a:pt x="127451" y="102276"/>
                </a:cubicBezTo>
                <a:cubicBezTo>
                  <a:pt x="125399" y="105199"/>
                  <a:pt x="124372" y="108427"/>
                  <a:pt x="124372" y="111971"/>
                </a:cubicBezTo>
                <a:cubicBezTo>
                  <a:pt x="124372" y="116696"/>
                  <a:pt x="126003" y="120585"/>
                  <a:pt x="129268" y="123630"/>
                </a:cubicBezTo>
                <a:cubicBezTo>
                  <a:pt x="132530" y="126676"/>
                  <a:pt x="137178" y="128199"/>
                  <a:pt x="143204" y="128199"/>
                </a:cubicBezTo>
                <a:cubicBezTo>
                  <a:pt x="148799" y="128199"/>
                  <a:pt x="154177" y="126723"/>
                  <a:pt x="159336" y="123768"/>
                </a:cubicBezTo>
                <a:cubicBezTo>
                  <a:pt x="164494" y="120815"/>
                  <a:pt x="168566" y="116696"/>
                  <a:pt x="171547" y="111412"/>
                </a:cubicBezTo>
                <a:cubicBezTo>
                  <a:pt x="174531" y="106131"/>
                  <a:pt x="176864" y="98610"/>
                  <a:pt x="178542" y="88850"/>
                </a:cubicBezTo>
                <a:close/>
                <a:moveTo>
                  <a:pt x="232582" y="65638"/>
                </a:moveTo>
                <a:lnTo>
                  <a:pt x="217011" y="63863"/>
                </a:lnTo>
                <a:cubicBezTo>
                  <a:pt x="221050" y="53981"/>
                  <a:pt x="226073" y="47159"/>
                  <a:pt x="232070" y="43401"/>
                </a:cubicBezTo>
                <a:cubicBezTo>
                  <a:pt x="238068" y="39643"/>
                  <a:pt x="245668" y="37759"/>
                  <a:pt x="254865" y="37759"/>
                </a:cubicBezTo>
                <a:cubicBezTo>
                  <a:pt x="264747" y="37759"/>
                  <a:pt x="272519" y="40042"/>
                  <a:pt x="278176" y="44611"/>
                </a:cubicBezTo>
                <a:cubicBezTo>
                  <a:pt x="283827" y="49179"/>
                  <a:pt x="286657" y="55223"/>
                  <a:pt x="286657" y="62747"/>
                </a:cubicBezTo>
                <a:cubicBezTo>
                  <a:pt x="286657" y="68586"/>
                  <a:pt x="285166" y="73619"/>
                  <a:pt x="282181" y="77846"/>
                </a:cubicBezTo>
                <a:cubicBezTo>
                  <a:pt x="279198" y="82076"/>
                  <a:pt x="274723" y="85524"/>
                  <a:pt x="268754" y="88196"/>
                </a:cubicBezTo>
                <a:cubicBezTo>
                  <a:pt x="276587" y="93171"/>
                  <a:pt x="280505" y="100040"/>
                  <a:pt x="280505" y="108802"/>
                </a:cubicBezTo>
                <a:cubicBezTo>
                  <a:pt x="280505" y="117320"/>
                  <a:pt x="277178" y="124851"/>
                  <a:pt x="270529" y="131411"/>
                </a:cubicBezTo>
                <a:cubicBezTo>
                  <a:pt x="263879" y="137966"/>
                  <a:pt x="254149" y="141249"/>
                  <a:pt x="241347" y="141249"/>
                </a:cubicBezTo>
                <a:cubicBezTo>
                  <a:pt x="219466" y="141249"/>
                  <a:pt x="206600" y="131270"/>
                  <a:pt x="202748" y="111319"/>
                </a:cubicBezTo>
                <a:lnTo>
                  <a:pt x="218783" y="110109"/>
                </a:lnTo>
                <a:cubicBezTo>
                  <a:pt x="221331" y="122292"/>
                  <a:pt x="229132" y="128383"/>
                  <a:pt x="242187" y="128383"/>
                </a:cubicBezTo>
                <a:cubicBezTo>
                  <a:pt x="248461" y="128383"/>
                  <a:pt x="253619" y="126690"/>
                  <a:pt x="257659" y="123303"/>
                </a:cubicBezTo>
                <a:cubicBezTo>
                  <a:pt x="261702" y="119912"/>
                  <a:pt x="263721" y="115487"/>
                  <a:pt x="263721" y="110018"/>
                </a:cubicBezTo>
                <a:cubicBezTo>
                  <a:pt x="263721" y="105911"/>
                  <a:pt x="262620" y="102635"/>
                  <a:pt x="260413" y="100180"/>
                </a:cubicBezTo>
                <a:cubicBezTo>
                  <a:pt x="258203" y="97725"/>
                  <a:pt x="255424" y="96184"/>
                  <a:pt x="252069" y="95565"/>
                </a:cubicBezTo>
                <a:cubicBezTo>
                  <a:pt x="248709" y="94942"/>
                  <a:pt x="243582" y="94633"/>
                  <a:pt x="236685" y="94633"/>
                </a:cubicBezTo>
                <a:lnTo>
                  <a:pt x="239576" y="81392"/>
                </a:lnTo>
                <a:cubicBezTo>
                  <a:pt x="241006" y="81517"/>
                  <a:pt x="242402" y="81578"/>
                  <a:pt x="243770" y="81578"/>
                </a:cubicBezTo>
                <a:cubicBezTo>
                  <a:pt x="252532" y="81578"/>
                  <a:pt x="259106" y="80102"/>
                  <a:pt x="263491" y="77147"/>
                </a:cubicBezTo>
                <a:cubicBezTo>
                  <a:pt x="267873" y="74198"/>
                  <a:pt x="270060" y="69800"/>
                  <a:pt x="270060" y="63957"/>
                </a:cubicBezTo>
                <a:cubicBezTo>
                  <a:pt x="270060" y="59417"/>
                  <a:pt x="268646" y="56020"/>
                  <a:pt x="265820" y="53748"/>
                </a:cubicBezTo>
                <a:cubicBezTo>
                  <a:pt x="262991" y="51476"/>
                  <a:pt x="258717" y="50345"/>
                  <a:pt x="253001" y="50345"/>
                </a:cubicBezTo>
                <a:cubicBezTo>
                  <a:pt x="249332" y="50345"/>
                  <a:pt x="245790" y="51087"/>
                  <a:pt x="242370" y="52580"/>
                </a:cubicBezTo>
                <a:cubicBezTo>
                  <a:pt x="238953" y="54071"/>
                  <a:pt x="235692" y="58424"/>
                  <a:pt x="232582" y="65638"/>
                </a:cubicBezTo>
                <a:close/>
                <a:moveTo>
                  <a:pt x="315659" y="39996"/>
                </a:moveTo>
                <a:lnTo>
                  <a:pt x="332344" y="39996"/>
                </a:lnTo>
                <a:lnTo>
                  <a:pt x="323394" y="81301"/>
                </a:lnTo>
                <a:lnTo>
                  <a:pt x="369359" y="81301"/>
                </a:lnTo>
                <a:lnTo>
                  <a:pt x="378123" y="39996"/>
                </a:lnTo>
                <a:lnTo>
                  <a:pt x="394625" y="39996"/>
                </a:lnTo>
                <a:lnTo>
                  <a:pt x="373741" y="139010"/>
                </a:lnTo>
                <a:lnTo>
                  <a:pt x="356958" y="139010"/>
                </a:lnTo>
                <a:lnTo>
                  <a:pt x="366469" y="94723"/>
                </a:lnTo>
                <a:lnTo>
                  <a:pt x="320688" y="94723"/>
                </a:lnTo>
                <a:lnTo>
                  <a:pt x="311181" y="139010"/>
                </a:lnTo>
                <a:lnTo>
                  <a:pt x="294490" y="139010"/>
                </a:lnTo>
                <a:close/>
                <a:moveTo>
                  <a:pt x="466790" y="126705"/>
                </a:moveTo>
                <a:cubicBezTo>
                  <a:pt x="460944" y="131741"/>
                  <a:pt x="455321" y="135424"/>
                  <a:pt x="449909" y="137749"/>
                </a:cubicBezTo>
                <a:cubicBezTo>
                  <a:pt x="444503" y="140082"/>
                  <a:pt x="438724" y="141249"/>
                  <a:pt x="432572" y="141249"/>
                </a:cubicBezTo>
                <a:cubicBezTo>
                  <a:pt x="423435" y="141249"/>
                  <a:pt x="416070" y="138559"/>
                  <a:pt x="410479" y="133181"/>
                </a:cubicBezTo>
                <a:cubicBezTo>
                  <a:pt x="404885" y="127802"/>
                  <a:pt x="402083" y="120923"/>
                  <a:pt x="402083" y="112536"/>
                </a:cubicBezTo>
                <a:cubicBezTo>
                  <a:pt x="402083" y="107002"/>
                  <a:pt x="403343" y="102107"/>
                  <a:pt x="405864" y="97847"/>
                </a:cubicBezTo>
                <a:cubicBezTo>
                  <a:pt x="408380" y="93592"/>
                  <a:pt x="411718" y="90172"/>
                  <a:pt x="415882" y="87590"/>
                </a:cubicBezTo>
                <a:cubicBezTo>
                  <a:pt x="420044" y="85013"/>
                  <a:pt x="425142" y="83167"/>
                  <a:pt x="431172" y="82043"/>
                </a:cubicBezTo>
                <a:cubicBezTo>
                  <a:pt x="434962" y="81301"/>
                  <a:pt x="442159" y="80708"/>
                  <a:pt x="452758" y="80273"/>
                </a:cubicBezTo>
                <a:cubicBezTo>
                  <a:pt x="463356" y="79837"/>
                  <a:pt x="470952" y="78717"/>
                  <a:pt x="475553" y="76917"/>
                </a:cubicBezTo>
                <a:cubicBezTo>
                  <a:pt x="476860" y="72320"/>
                  <a:pt x="477511" y="68494"/>
                  <a:pt x="477511" y="65447"/>
                </a:cubicBezTo>
                <a:cubicBezTo>
                  <a:pt x="477511" y="61534"/>
                  <a:pt x="476077" y="58459"/>
                  <a:pt x="473220" y="56220"/>
                </a:cubicBezTo>
                <a:cubicBezTo>
                  <a:pt x="469307" y="53110"/>
                  <a:pt x="463586" y="51558"/>
                  <a:pt x="456066" y="51558"/>
                </a:cubicBezTo>
                <a:cubicBezTo>
                  <a:pt x="448977" y="51558"/>
                  <a:pt x="443184" y="53128"/>
                  <a:pt x="438677" y="56263"/>
                </a:cubicBezTo>
                <a:cubicBezTo>
                  <a:pt x="434170" y="59407"/>
                  <a:pt x="430895" y="63867"/>
                  <a:pt x="428842" y="69645"/>
                </a:cubicBezTo>
                <a:lnTo>
                  <a:pt x="411782" y="68155"/>
                </a:lnTo>
                <a:cubicBezTo>
                  <a:pt x="415264" y="58333"/>
                  <a:pt x="420778" y="50814"/>
                  <a:pt x="428332" y="45590"/>
                </a:cubicBezTo>
                <a:cubicBezTo>
                  <a:pt x="435884" y="40369"/>
                  <a:pt x="445406" y="37759"/>
                  <a:pt x="456905" y="37759"/>
                </a:cubicBezTo>
                <a:cubicBezTo>
                  <a:pt x="469148" y="37759"/>
                  <a:pt x="478842" y="40683"/>
                  <a:pt x="485996" y="46522"/>
                </a:cubicBezTo>
                <a:cubicBezTo>
                  <a:pt x="491465" y="50875"/>
                  <a:pt x="494200" y="56530"/>
                  <a:pt x="494200" y="63489"/>
                </a:cubicBezTo>
                <a:cubicBezTo>
                  <a:pt x="494200" y="68774"/>
                  <a:pt x="493419" y="74897"/>
                  <a:pt x="491867" y="81860"/>
                </a:cubicBezTo>
                <a:lnTo>
                  <a:pt x="486367" y="106473"/>
                </a:lnTo>
                <a:cubicBezTo>
                  <a:pt x="484628" y="114302"/>
                  <a:pt x="483757" y="120675"/>
                  <a:pt x="483757" y="125585"/>
                </a:cubicBezTo>
                <a:cubicBezTo>
                  <a:pt x="483757" y="128695"/>
                  <a:pt x="484438" y="133171"/>
                  <a:pt x="485806" y="139010"/>
                </a:cubicBezTo>
                <a:lnTo>
                  <a:pt x="468748" y="139010"/>
                </a:lnTo>
                <a:cubicBezTo>
                  <a:pt x="467816" y="135777"/>
                  <a:pt x="467165" y="131676"/>
                  <a:pt x="466790" y="126705"/>
                </a:cubicBezTo>
                <a:close/>
                <a:moveTo>
                  <a:pt x="473036" y="88850"/>
                </a:moveTo>
                <a:cubicBezTo>
                  <a:pt x="470671" y="89784"/>
                  <a:pt x="468140" y="90496"/>
                  <a:pt x="465436" y="90993"/>
                </a:cubicBezTo>
                <a:cubicBezTo>
                  <a:pt x="462732" y="91489"/>
                  <a:pt x="458211" y="92023"/>
                  <a:pt x="451868" y="92580"/>
                </a:cubicBezTo>
                <a:cubicBezTo>
                  <a:pt x="442050" y="93451"/>
                  <a:pt x="435121" y="94554"/>
                  <a:pt x="431078" y="95892"/>
                </a:cubicBezTo>
                <a:cubicBezTo>
                  <a:pt x="427039" y="97229"/>
                  <a:pt x="423994" y="99359"/>
                  <a:pt x="421941" y="102276"/>
                </a:cubicBezTo>
                <a:cubicBezTo>
                  <a:pt x="419893" y="105199"/>
                  <a:pt x="418867" y="108427"/>
                  <a:pt x="418867" y="111971"/>
                </a:cubicBezTo>
                <a:cubicBezTo>
                  <a:pt x="418867" y="116696"/>
                  <a:pt x="420497" y="120585"/>
                  <a:pt x="423762" y="123630"/>
                </a:cubicBezTo>
                <a:cubicBezTo>
                  <a:pt x="427025" y="126676"/>
                  <a:pt x="431668" y="128199"/>
                  <a:pt x="437698" y="128199"/>
                </a:cubicBezTo>
                <a:cubicBezTo>
                  <a:pt x="443293" y="128199"/>
                  <a:pt x="448671" y="126723"/>
                  <a:pt x="453827" y="123768"/>
                </a:cubicBezTo>
                <a:cubicBezTo>
                  <a:pt x="458986" y="120815"/>
                  <a:pt x="463058" y="116696"/>
                  <a:pt x="466041" y="111412"/>
                </a:cubicBezTo>
                <a:cubicBezTo>
                  <a:pt x="469025" y="106131"/>
                  <a:pt x="471358" y="98610"/>
                  <a:pt x="473036" y="88850"/>
                </a:cubicBezTo>
                <a:close/>
                <a:moveTo>
                  <a:pt x="507394" y="39996"/>
                </a:moveTo>
                <a:lnTo>
                  <a:pt x="523991" y="39996"/>
                </a:lnTo>
                <a:lnTo>
                  <a:pt x="520448" y="56591"/>
                </a:lnTo>
                <a:cubicBezTo>
                  <a:pt x="518209" y="67100"/>
                  <a:pt x="517090" y="74461"/>
                  <a:pt x="517090" y="78691"/>
                </a:cubicBezTo>
                <a:cubicBezTo>
                  <a:pt x="517090" y="83044"/>
                  <a:pt x="518738" y="86320"/>
                  <a:pt x="522032" y="88524"/>
                </a:cubicBezTo>
                <a:cubicBezTo>
                  <a:pt x="525329" y="90734"/>
                  <a:pt x="530268" y="91835"/>
                  <a:pt x="536857" y="91835"/>
                </a:cubicBezTo>
                <a:cubicBezTo>
                  <a:pt x="544875" y="91835"/>
                  <a:pt x="552272" y="90439"/>
                  <a:pt x="559048" y="87637"/>
                </a:cubicBezTo>
                <a:lnTo>
                  <a:pt x="569207" y="39996"/>
                </a:lnTo>
                <a:lnTo>
                  <a:pt x="585994" y="39996"/>
                </a:lnTo>
                <a:lnTo>
                  <a:pt x="564923" y="139010"/>
                </a:lnTo>
                <a:lnTo>
                  <a:pt x="548046" y="139010"/>
                </a:lnTo>
                <a:lnTo>
                  <a:pt x="556160" y="101065"/>
                </a:lnTo>
                <a:cubicBezTo>
                  <a:pt x="547765" y="103859"/>
                  <a:pt x="539934" y="105260"/>
                  <a:pt x="532662" y="105260"/>
                </a:cubicBezTo>
                <a:cubicBezTo>
                  <a:pt x="522529" y="105260"/>
                  <a:pt x="514588" y="103117"/>
                  <a:pt x="508842" y="98826"/>
                </a:cubicBezTo>
                <a:cubicBezTo>
                  <a:pt x="503093" y="94538"/>
                  <a:pt x="500217" y="88448"/>
                  <a:pt x="500217" y="80553"/>
                </a:cubicBezTo>
                <a:cubicBezTo>
                  <a:pt x="500217" y="77194"/>
                  <a:pt x="501710" y="68029"/>
                  <a:pt x="504691" y="53049"/>
                </a:cubicBezTo>
                <a:close/>
                <a:moveTo>
                  <a:pt x="664031" y="105353"/>
                </a:moveTo>
                <a:lnTo>
                  <a:pt x="680440" y="107034"/>
                </a:lnTo>
                <a:cubicBezTo>
                  <a:pt x="678077" y="115174"/>
                  <a:pt x="672656" y="122914"/>
                  <a:pt x="664171" y="130243"/>
                </a:cubicBezTo>
                <a:cubicBezTo>
                  <a:pt x="655686" y="137580"/>
                  <a:pt x="645569" y="141249"/>
                  <a:pt x="633823" y="141249"/>
                </a:cubicBezTo>
                <a:cubicBezTo>
                  <a:pt x="626486" y="141249"/>
                  <a:pt x="619762" y="139554"/>
                  <a:pt x="613638" y="136165"/>
                </a:cubicBezTo>
                <a:cubicBezTo>
                  <a:pt x="607517" y="132778"/>
                  <a:pt x="602855" y="127853"/>
                  <a:pt x="599655" y="121391"/>
                </a:cubicBezTo>
                <a:cubicBezTo>
                  <a:pt x="596452" y="114926"/>
                  <a:pt x="594853" y="107560"/>
                  <a:pt x="594853" y="99291"/>
                </a:cubicBezTo>
                <a:cubicBezTo>
                  <a:pt x="594853" y="88481"/>
                  <a:pt x="597355" y="77989"/>
                  <a:pt x="602359" y="67827"/>
                </a:cubicBezTo>
                <a:cubicBezTo>
                  <a:pt x="607360" y="57664"/>
                  <a:pt x="613840" y="50111"/>
                  <a:pt x="621795" y="45169"/>
                </a:cubicBezTo>
                <a:cubicBezTo>
                  <a:pt x="629751" y="40233"/>
                  <a:pt x="638362" y="37759"/>
                  <a:pt x="647622" y="37759"/>
                </a:cubicBezTo>
                <a:cubicBezTo>
                  <a:pt x="659430" y="37759"/>
                  <a:pt x="668862" y="41429"/>
                  <a:pt x="675918" y="48758"/>
                </a:cubicBezTo>
                <a:cubicBezTo>
                  <a:pt x="682973" y="56094"/>
                  <a:pt x="686501" y="66102"/>
                  <a:pt x="686501" y="78782"/>
                </a:cubicBezTo>
                <a:cubicBezTo>
                  <a:pt x="686501" y="83627"/>
                  <a:pt x="686063" y="88603"/>
                  <a:pt x="685192" y="93700"/>
                </a:cubicBezTo>
                <a:lnTo>
                  <a:pt x="612284" y="93700"/>
                </a:lnTo>
                <a:cubicBezTo>
                  <a:pt x="612036" y="95626"/>
                  <a:pt x="611911" y="97368"/>
                  <a:pt x="611911" y="98924"/>
                </a:cubicBezTo>
                <a:cubicBezTo>
                  <a:pt x="611911" y="108183"/>
                  <a:pt x="614041" y="115253"/>
                  <a:pt x="618300" y="120128"/>
                </a:cubicBezTo>
                <a:cubicBezTo>
                  <a:pt x="622558" y="125010"/>
                  <a:pt x="627764" y="127451"/>
                  <a:pt x="633917" y="127451"/>
                </a:cubicBezTo>
                <a:cubicBezTo>
                  <a:pt x="639694" y="127451"/>
                  <a:pt x="645386" y="125553"/>
                  <a:pt x="650981" y="121762"/>
                </a:cubicBezTo>
                <a:cubicBezTo>
                  <a:pt x="656571" y="117975"/>
                  <a:pt x="660920" y="112503"/>
                  <a:pt x="664031" y="105353"/>
                </a:cubicBezTo>
                <a:close/>
                <a:moveTo>
                  <a:pt x="614988" y="80834"/>
                </a:moveTo>
                <a:lnTo>
                  <a:pt x="670554" y="80834"/>
                </a:lnTo>
                <a:cubicBezTo>
                  <a:pt x="670622" y="79095"/>
                  <a:pt x="670650" y="77850"/>
                  <a:pt x="670650" y="77100"/>
                </a:cubicBezTo>
                <a:cubicBezTo>
                  <a:pt x="670650" y="68647"/>
                  <a:pt x="668537" y="62172"/>
                  <a:pt x="664314" y="57664"/>
                </a:cubicBezTo>
                <a:cubicBezTo>
                  <a:pt x="660085" y="53157"/>
                  <a:pt x="654646" y="50907"/>
                  <a:pt x="647996" y="50907"/>
                </a:cubicBezTo>
                <a:cubicBezTo>
                  <a:pt x="640781" y="50907"/>
                  <a:pt x="634208" y="53395"/>
                  <a:pt x="628275" y="58363"/>
                </a:cubicBezTo>
                <a:cubicBezTo>
                  <a:pt x="622338" y="63335"/>
                  <a:pt x="617911" y="70825"/>
                  <a:pt x="614988" y="80834"/>
                </a:cubicBezTo>
                <a:close/>
                <a:moveTo>
                  <a:pt x="718199" y="39996"/>
                </a:moveTo>
                <a:lnTo>
                  <a:pt x="734889" y="39996"/>
                </a:lnTo>
                <a:lnTo>
                  <a:pt x="725936" y="81301"/>
                </a:lnTo>
                <a:lnTo>
                  <a:pt x="771901" y="81301"/>
                </a:lnTo>
                <a:lnTo>
                  <a:pt x="780663" y="39996"/>
                </a:lnTo>
                <a:lnTo>
                  <a:pt x="797169" y="39996"/>
                </a:lnTo>
                <a:lnTo>
                  <a:pt x="776285" y="139010"/>
                </a:lnTo>
                <a:lnTo>
                  <a:pt x="759498" y="139010"/>
                </a:lnTo>
                <a:lnTo>
                  <a:pt x="769011" y="94723"/>
                </a:lnTo>
                <a:lnTo>
                  <a:pt x="723232" y="94723"/>
                </a:lnTo>
                <a:lnTo>
                  <a:pt x="713725" y="139010"/>
                </a:lnTo>
                <a:lnTo>
                  <a:pt x="697036" y="139010"/>
                </a:lnTo>
                <a:close/>
                <a:moveTo>
                  <a:pt x="869595" y="121111"/>
                </a:moveTo>
                <a:cubicBezTo>
                  <a:pt x="857725" y="134535"/>
                  <a:pt x="845575" y="141249"/>
                  <a:pt x="833140" y="141249"/>
                </a:cubicBezTo>
                <a:cubicBezTo>
                  <a:pt x="825498" y="141249"/>
                  <a:pt x="819327" y="139056"/>
                  <a:pt x="814637" y="134676"/>
                </a:cubicBezTo>
                <a:cubicBezTo>
                  <a:pt x="809945" y="130290"/>
                  <a:pt x="807598" y="124933"/>
                  <a:pt x="807598" y="118594"/>
                </a:cubicBezTo>
                <a:cubicBezTo>
                  <a:pt x="807598" y="114429"/>
                  <a:pt x="808654" y="107279"/>
                  <a:pt x="810767" y="97148"/>
                </a:cubicBezTo>
                <a:lnTo>
                  <a:pt x="822701" y="39996"/>
                </a:lnTo>
                <a:lnTo>
                  <a:pt x="839573" y="39996"/>
                </a:lnTo>
                <a:lnTo>
                  <a:pt x="826337" y="103301"/>
                </a:lnTo>
                <a:cubicBezTo>
                  <a:pt x="825213" y="108586"/>
                  <a:pt x="824656" y="112691"/>
                  <a:pt x="824656" y="115609"/>
                </a:cubicBezTo>
                <a:cubicBezTo>
                  <a:pt x="824656" y="119339"/>
                  <a:pt x="825790" y="122245"/>
                  <a:pt x="828061" y="124329"/>
                </a:cubicBezTo>
                <a:cubicBezTo>
                  <a:pt x="830329" y="126409"/>
                  <a:pt x="833670" y="127451"/>
                  <a:pt x="838084" y="127451"/>
                </a:cubicBezTo>
                <a:cubicBezTo>
                  <a:pt x="842807" y="127451"/>
                  <a:pt x="847426" y="126301"/>
                  <a:pt x="851933" y="124001"/>
                </a:cubicBezTo>
                <a:cubicBezTo>
                  <a:pt x="856436" y="121698"/>
                  <a:pt x="860321" y="118590"/>
                  <a:pt x="863586" y="114673"/>
                </a:cubicBezTo>
                <a:cubicBezTo>
                  <a:pt x="866848" y="110760"/>
                  <a:pt x="869505" y="106131"/>
                  <a:pt x="871553" y="100785"/>
                </a:cubicBezTo>
                <a:cubicBezTo>
                  <a:pt x="872921" y="97364"/>
                  <a:pt x="874505" y="91371"/>
                  <a:pt x="876312" y="82792"/>
                </a:cubicBezTo>
                <a:lnTo>
                  <a:pt x="885257" y="39996"/>
                </a:lnTo>
                <a:lnTo>
                  <a:pt x="902135" y="39996"/>
                </a:lnTo>
                <a:lnTo>
                  <a:pt x="881439" y="139010"/>
                </a:lnTo>
                <a:lnTo>
                  <a:pt x="865868" y="139010"/>
                </a:lnTo>
                <a:close/>
                <a:moveTo>
                  <a:pt x="1005437" y="39996"/>
                </a:moveTo>
                <a:lnTo>
                  <a:pt x="983808" y="139010"/>
                </a:lnTo>
                <a:lnTo>
                  <a:pt x="967212" y="139010"/>
                </a:lnTo>
                <a:lnTo>
                  <a:pt x="975977" y="97800"/>
                </a:lnTo>
                <a:lnTo>
                  <a:pt x="970383" y="97800"/>
                </a:lnTo>
                <a:cubicBezTo>
                  <a:pt x="963360" y="97800"/>
                  <a:pt x="958730" y="98016"/>
                  <a:pt x="956495" y="98451"/>
                </a:cubicBezTo>
                <a:cubicBezTo>
                  <a:pt x="954252" y="98887"/>
                  <a:pt x="951458" y="100349"/>
                  <a:pt x="948100" y="102833"/>
                </a:cubicBezTo>
                <a:cubicBezTo>
                  <a:pt x="944745" y="105321"/>
                  <a:pt x="941666" y="108525"/>
                  <a:pt x="938869" y="112438"/>
                </a:cubicBezTo>
                <a:lnTo>
                  <a:pt x="920128" y="139010"/>
                </a:lnTo>
                <a:lnTo>
                  <a:pt x="899619" y="139010"/>
                </a:lnTo>
                <a:lnTo>
                  <a:pt x="918450" y="113839"/>
                </a:lnTo>
                <a:cubicBezTo>
                  <a:pt x="924916" y="105137"/>
                  <a:pt x="931719" y="99323"/>
                  <a:pt x="938869" y="96404"/>
                </a:cubicBezTo>
                <a:cubicBezTo>
                  <a:pt x="931841" y="94538"/>
                  <a:pt x="926560" y="91507"/>
                  <a:pt x="923018" y="87310"/>
                </a:cubicBezTo>
                <a:cubicBezTo>
                  <a:pt x="919475" y="83116"/>
                  <a:pt x="917705" y="77726"/>
                  <a:pt x="917705" y="71139"/>
                </a:cubicBezTo>
                <a:cubicBezTo>
                  <a:pt x="917705" y="65484"/>
                  <a:pt x="919336" y="60090"/>
                  <a:pt x="922601" y="54956"/>
                </a:cubicBezTo>
                <a:cubicBezTo>
                  <a:pt x="925866" y="49831"/>
                  <a:pt x="930308" y="46058"/>
                  <a:pt x="935934" y="43631"/>
                </a:cubicBezTo>
                <a:cubicBezTo>
                  <a:pt x="941558" y="41209"/>
                  <a:pt x="950274" y="39996"/>
                  <a:pt x="962081" y="39996"/>
                </a:cubicBezTo>
                <a:close/>
                <a:moveTo>
                  <a:pt x="985856" y="53326"/>
                </a:moveTo>
                <a:lnTo>
                  <a:pt x="962550" y="53326"/>
                </a:lnTo>
                <a:cubicBezTo>
                  <a:pt x="949748" y="53326"/>
                  <a:pt x="941897" y="55084"/>
                  <a:pt x="939009" y="58593"/>
                </a:cubicBezTo>
                <a:cubicBezTo>
                  <a:pt x="936119" y="62107"/>
                  <a:pt x="934675" y="65945"/>
                  <a:pt x="934675" y="70113"/>
                </a:cubicBezTo>
                <a:cubicBezTo>
                  <a:pt x="934675" y="73717"/>
                  <a:pt x="935575" y="76745"/>
                  <a:pt x="937378" y="79199"/>
                </a:cubicBezTo>
                <a:cubicBezTo>
                  <a:pt x="939178" y="81654"/>
                  <a:pt x="941291" y="83163"/>
                  <a:pt x="943718" y="83721"/>
                </a:cubicBezTo>
                <a:cubicBezTo>
                  <a:pt x="946141" y="84278"/>
                  <a:pt x="950306" y="84563"/>
                  <a:pt x="956210" y="84563"/>
                </a:cubicBezTo>
                <a:lnTo>
                  <a:pt x="978962" y="84563"/>
                </a:lnTo>
                <a:close/>
                <a:moveTo>
                  <a:pt x="1099418" y="14636"/>
                </a:moveTo>
                <a:lnTo>
                  <a:pt x="1102586" y="0"/>
                </a:lnTo>
                <a:lnTo>
                  <a:pt x="1114805" y="0"/>
                </a:lnTo>
                <a:cubicBezTo>
                  <a:pt x="1130407" y="0"/>
                  <a:pt x="1142074" y="4072"/>
                  <a:pt x="1149811" y="12215"/>
                </a:cubicBezTo>
                <a:cubicBezTo>
                  <a:pt x="1157547" y="20354"/>
                  <a:pt x="1161420" y="33160"/>
                  <a:pt x="1161420" y="50626"/>
                </a:cubicBezTo>
                <a:cubicBezTo>
                  <a:pt x="1161420" y="78842"/>
                  <a:pt x="1156683" y="101004"/>
                  <a:pt x="1147202" y="117100"/>
                </a:cubicBezTo>
                <a:cubicBezTo>
                  <a:pt x="1137722" y="133198"/>
                  <a:pt x="1124125" y="141249"/>
                  <a:pt x="1106409" y="141249"/>
                </a:cubicBezTo>
                <a:cubicBezTo>
                  <a:pt x="1094911" y="141249"/>
                  <a:pt x="1085338" y="137768"/>
                  <a:pt x="1077696" y="130805"/>
                </a:cubicBezTo>
                <a:cubicBezTo>
                  <a:pt x="1070049" y="123846"/>
                  <a:pt x="1066226" y="113561"/>
                  <a:pt x="1066226" y="99946"/>
                </a:cubicBezTo>
                <a:cubicBezTo>
                  <a:pt x="1066226" y="82540"/>
                  <a:pt x="1071446" y="67827"/>
                  <a:pt x="1081889" y="55800"/>
                </a:cubicBezTo>
                <a:cubicBezTo>
                  <a:pt x="1092334" y="43775"/>
                  <a:pt x="1104825" y="37759"/>
                  <a:pt x="1119373" y="37759"/>
                </a:cubicBezTo>
                <a:cubicBezTo>
                  <a:pt x="1125709" y="37759"/>
                  <a:pt x="1131149" y="39174"/>
                  <a:pt x="1135688" y="42000"/>
                </a:cubicBezTo>
                <a:cubicBezTo>
                  <a:pt x="1140224" y="44827"/>
                  <a:pt x="1143860" y="49103"/>
                  <a:pt x="1146596" y="54821"/>
                </a:cubicBezTo>
                <a:cubicBezTo>
                  <a:pt x="1146596" y="46179"/>
                  <a:pt x="1146175" y="39779"/>
                  <a:pt x="1145340" y="35615"/>
                </a:cubicBezTo>
                <a:cubicBezTo>
                  <a:pt x="1144501" y="31449"/>
                  <a:pt x="1142651" y="27626"/>
                  <a:pt x="1139792" y="24145"/>
                </a:cubicBezTo>
                <a:cubicBezTo>
                  <a:pt x="1136930" y="20663"/>
                  <a:pt x="1133297" y="18198"/>
                  <a:pt x="1128884" y="16736"/>
                </a:cubicBezTo>
                <a:cubicBezTo>
                  <a:pt x="1124467" y="15274"/>
                  <a:pt x="1118282" y="14547"/>
                  <a:pt x="1110326" y="14547"/>
                </a:cubicBezTo>
                <a:close/>
                <a:moveTo>
                  <a:pt x="1083103" y="100692"/>
                </a:moveTo>
                <a:cubicBezTo>
                  <a:pt x="1083103" y="108708"/>
                  <a:pt x="1085184" y="115207"/>
                  <a:pt x="1089353" y="120175"/>
                </a:cubicBezTo>
                <a:cubicBezTo>
                  <a:pt x="1093515" y="125149"/>
                  <a:pt x="1099357" y="127633"/>
                  <a:pt x="1106878" y="127633"/>
                </a:cubicBezTo>
                <a:cubicBezTo>
                  <a:pt x="1117753" y="127633"/>
                  <a:pt x="1126490" y="122400"/>
                  <a:pt x="1133078" y="111927"/>
                </a:cubicBezTo>
                <a:cubicBezTo>
                  <a:pt x="1139666" y="101451"/>
                  <a:pt x="1142957" y="90186"/>
                  <a:pt x="1142957" y="78126"/>
                </a:cubicBezTo>
                <a:cubicBezTo>
                  <a:pt x="1142957" y="70422"/>
                  <a:pt x="1140909" y="63989"/>
                  <a:pt x="1136804" y="58830"/>
                </a:cubicBezTo>
                <a:cubicBezTo>
                  <a:pt x="1132704" y="53671"/>
                  <a:pt x="1126987" y="51091"/>
                  <a:pt x="1119650" y="51091"/>
                </a:cubicBezTo>
                <a:cubicBezTo>
                  <a:pt x="1108461" y="51091"/>
                  <a:pt x="1099577" y="56249"/>
                  <a:pt x="1092989" y="66567"/>
                </a:cubicBezTo>
                <a:cubicBezTo>
                  <a:pt x="1086400" y="76884"/>
                  <a:pt x="1083103" y="88261"/>
                  <a:pt x="1083103" y="100692"/>
                </a:cubicBezTo>
                <a:close/>
                <a:moveTo>
                  <a:pt x="1196662" y="39996"/>
                </a:moveTo>
                <a:lnTo>
                  <a:pt x="1271250" y="39996"/>
                </a:lnTo>
                <a:lnTo>
                  <a:pt x="1250179" y="139010"/>
                </a:lnTo>
                <a:lnTo>
                  <a:pt x="1233396" y="139010"/>
                </a:lnTo>
                <a:lnTo>
                  <a:pt x="1251857" y="54075"/>
                </a:lnTo>
                <a:lnTo>
                  <a:pt x="1210276" y="54075"/>
                </a:lnTo>
                <a:lnTo>
                  <a:pt x="1197500" y="113093"/>
                </a:lnTo>
                <a:cubicBezTo>
                  <a:pt x="1195325" y="123224"/>
                  <a:pt x="1192402" y="130294"/>
                  <a:pt x="1188738" y="134305"/>
                </a:cubicBezTo>
                <a:cubicBezTo>
                  <a:pt x="1185069" y="138316"/>
                  <a:pt x="1180004" y="140319"/>
                  <a:pt x="1173539" y="140319"/>
                </a:cubicBezTo>
                <a:cubicBezTo>
                  <a:pt x="1169813" y="140319"/>
                  <a:pt x="1164870" y="139884"/>
                  <a:pt x="1158718" y="139010"/>
                </a:cubicBezTo>
                <a:lnTo>
                  <a:pt x="1161795" y="125024"/>
                </a:lnTo>
                <a:cubicBezTo>
                  <a:pt x="1164402" y="125214"/>
                  <a:pt x="1166763" y="125308"/>
                  <a:pt x="1168880" y="125308"/>
                </a:cubicBezTo>
                <a:cubicBezTo>
                  <a:pt x="1173168" y="125308"/>
                  <a:pt x="1175976" y="124235"/>
                  <a:pt x="1177314" y="122086"/>
                </a:cubicBezTo>
                <a:cubicBezTo>
                  <a:pt x="1178650" y="119943"/>
                  <a:pt x="1180566" y="113403"/>
                  <a:pt x="1183050" y="102466"/>
                </a:cubicBezTo>
                <a:close/>
                <a:moveTo>
                  <a:pt x="1373714" y="39996"/>
                </a:moveTo>
                <a:lnTo>
                  <a:pt x="1352080" y="139010"/>
                </a:lnTo>
                <a:lnTo>
                  <a:pt x="1335484" y="139010"/>
                </a:lnTo>
                <a:lnTo>
                  <a:pt x="1344255" y="97800"/>
                </a:lnTo>
                <a:lnTo>
                  <a:pt x="1338660" y="97800"/>
                </a:lnTo>
                <a:cubicBezTo>
                  <a:pt x="1331636" y="97800"/>
                  <a:pt x="1327003" y="98016"/>
                  <a:pt x="1324768" y="98451"/>
                </a:cubicBezTo>
                <a:cubicBezTo>
                  <a:pt x="1322529" y="98887"/>
                  <a:pt x="1319735" y="100349"/>
                  <a:pt x="1316376" y="102833"/>
                </a:cubicBezTo>
                <a:cubicBezTo>
                  <a:pt x="1313017" y="105321"/>
                  <a:pt x="1309943" y="108525"/>
                  <a:pt x="1307141" y="112438"/>
                </a:cubicBezTo>
                <a:lnTo>
                  <a:pt x="1288404" y="139010"/>
                </a:lnTo>
                <a:lnTo>
                  <a:pt x="1267895" y="139010"/>
                </a:lnTo>
                <a:lnTo>
                  <a:pt x="1286726" y="113839"/>
                </a:lnTo>
                <a:cubicBezTo>
                  <a:pt x="1293192" y="105137"/>
                  <a:pt x="1299996" y="99323"/>
                  <a:pt x="1307141" y="96404"/>
                </a:cubicBezTo>
                <a:cubicBezTo>
                  <a:pt x="1300118" y="94538"/>
                  <a:pt x="1294836" y="91507"/>
                  <a:pt x="1291294" y="87310"/>
                </a:cubicBezTo>
                <a:cubicBezTo>
                  <a:pt x="1287752" y="83116"/>
                  <a:pt x="1285977" y="77726"/>
                  <a:pt x="1285977" y="71139"/>
                </a:cubicBezTo>
                <a:cubicBezTo>
                  <a:pt x="1285977" y="65484"/>
                  <a:pt x="1287608" y="60090"/>
                  <a:pt x="1290874" y="54956"/>
                </a:cubicBezTo>
                <a:cubicBezTo>
                  <a:pt x="1294139" y="49831"/>
                  <a:pt x="1298584" y="46058"/>
                  <a:pt x="1304208" y="43631"/>
                </a:cubicBezTo>
                <a:cubicBezTo>
                  <a:pt x="1309835" y="41209"/>
                  <a:pt x="1318550" y="39996"/>
                  <a:pt x="1330358" y="39996"/>
                </a:cubicBezTo>
                <a:close/>
                <a:moveTo>
                  <a:pt x="1354133" y="53326"/>
                </a:moveTo>
                <a:lnTo>
                  <a:pt x="1330826" y="53326"/>
                </a:lnTo>
                <a:cubicBezTo>
                  <a:pt x="1318021" y="53326"/>
                  <a:pt x="1310173" y="55084"/>
                  <a:pt x="1307286" y="58593"/>
                </a:cubicBezTo>
                <a:cubicBezTo>
                  <a:pt x="1304394" y="62107"/>
                  <a:pt x="1302948" y="65945"/>
                  <a:pt x="1302948" y="70113"/>
                </a:cubicBezTo>
                <a:cubicBezTo>
                  <a:pt x="1302948" y="73717"/>
                  <a:pt x="1303851" y="76745"/>
                  <a:pt x="1305655" y="79199"/>
                </a:cubicBezTo>
                <a:cubicBezTo>
                  <a:pt x="1307455" y="81654"/>
                  <a:pt x="1309568" y="83163"/>
                  <a:pt x="1311994" y="83721"/>
                </a:cubicBezTo>
                <a:cubicBezTo>
                  <a:pt x="1314417" y="84278"/>
                  <a:pt x="1318583" y="84563"/>
                  <a:pt x="1324487" y="84563"/>
                </a:cubicBezTo>
                <a:lnTo>
                  <a:pt x="1347235" y="84563"/>
                </a:lnTo>
                <a:close/>
                <a:moveTo>
                  <a:pt x="1459397" y="39996"/>
                </a:moveTo>
                <a:lnTo>
                  <a:pt x="1533981" y="39996"/>
                </a:lnTo>
                <a:lnTo>
                  <a:pt x="1512914" y="139010"/>
                </a:lnTo>
                <a:lnTo>
                  <a:pt x="1496128" y="139010"/>
                </a:lnTo>
                <a:lnTo>
                  <a:pt x="1514592" y="54075"/>
                </a:lnTo>
                <a:lnTo>
                  <a:pt x="1473008" y="54075"/>
                </a:lnTo>
                <a:lnTo>
                  <a:pt x="1460235" y="113093"/>
                </a:lnTo>
                <a:cubicBezTo>
                  <a:pt x="1458060" y="123224"/>
                  <a:pt x="1455138" y="130294"/>
                  <a:pt x="1451469" y="134305"/>
                </a:cubicBezTo>
                <a:cubicBezTo>
                  <a:pt x="1447804" y="138316"/>
                  <a:pt x="1442739" y="140319"/>
                  <a:pt x="1436273" y="140319"/>
                </a:cubicBezTo>
                <a:cubicBezTo>
                  <a:pt x="1432548" y="140319"/>
                  <a:pt x="1427605" y="139884"/>
                  <a:pt x="1421453" y="139010"/>
                </a:cubicBezTo>
                <a:lnTo>
                  <a:pt x="1424528" y="125024"/>
                </a:lnTo>
                <a:cubicBezTo>
                  <a:pt x="1427138" y="125214"/>
                  <a:pt x="1429498" y="125308"/>
                  <a:pt x="1431612" y="125308"/>
                </a:cubicBezTo>
                <a:cubicBezTo>
                  <a:pt x="1435899" y="125308"/>
                  <a:pt x="1438710" y="124235"/>
                  <a:pt x="1440047" y="122086"/>
                </a:cubicBezTo>
                <a:cubicBezTo>
                  <a:pt x="1441386" y="119943"/>
                  <a:pt x="1443297" y="113403"/>
                  <a:pt x="1445784" y="102466"/>
                </a:cubicBezTo>
                <a:close/>
                <a:moveTo>
                  <a:pt x="1611929" y="105353"/>
                </a:moveTo>
                <a:lnTo>
                  <a:pt x="1628337" y="107034"/>
                </a:lnTo>
                <a:cubicBezTo>
                  <a:pt x="1625973" y="115174"/>
                  <a:pt x="1620554" y="122914"/>
                  <a:pt x="1612068" y="130243"/>
                </a:cubicBezTo>
                <a:cubicBezTo>
                  <a:pt x="1603583" y="137580"/>
                  <a:pt x="1593468" y="141249"/>
                  <a:pt x="1581720" y="141249"/>
                </a:cubicBezTo>
                <a:cubicBezTo>
                  <a:pt x="1574384" y="141249"/>
                  <a:pt x="1567655" y="139554"/>
                  <a:pt x="1561536" y="136165"/>
                </a:cubicBezTo>
                <a:cubicBezTo>
                  <a:pt x="1555413" y="132778"/>
                  <a:pt x="1550750" y="127853"/>
                  <a:pt x="1547553" y="121391"/>
                </a:cubicBezTo>
                <a:cubicBezTo>
                  <a:pt x="1544350" y="114926"/>
                  <a:pt x="1542747" y="107560"/>
                  <a:pt x="1542747" y="99291"/>
                </a:cubicBezTo>
                <a:cubicBezTo>
                  <a:pt x="1542747" y="88481"/>
                  <a:pt x="1545250" y="77989"/>
                  <a:pt x="1550254" y="67827"/>
                </a:cubicBezTo>
                <a:cubicBezTo>
                  <a:pt x="1555254" y="57664"/>
                  <a:pt x="1561733" y="50111"/>
                  <a:pt x="1569694" y="45169"/>
                </a:cubicBezTo>
                <a:cubicBezTo>
                  <a:pt x="1577649" y="40233"/>
                  <a:pt x="1586257" y="37759"/>
                  <a:pt x="1595516" y="37759"/>
                </a:cubicBezTo>
                <a:cubicBezTo>
                  <a:pt x="1607323" y="37759"/>
                  <a:pt x="1616760" y="41429"/>
                  <a:pt x="1623816" y="48758"/>
                </a:cubicBezTo>
                <a:cubicBezTo>
                  <a:pt x="1630869" y="56094"/>
                  <a:pt x="1634396" y="66102"/>
                  <a:pt x="1634396" y="78782"/>
                </a:cubicBezTo>
                <a:cubicBezTo>
                  <a:pt x="1634396" y="83627"/>
                  <a:pt x="1633961" y="88603"/>
                  <a:pt x="1633089" y="93700"/>
                </a:cubicBezTo>
                <a:lnTo>
                  <a:pt x="1560183" y="93700"/>
                </a:lnTo>
                <a:cubicBezTo>
                  <a:pt x="1559929" y="95626"/>
                  <a:pt x="1559808" y="97368"/>
                  <a:pt x="1559808" y="98924"/>
                </a:cubicBezTo>
                <a:cubicBezTo>
                  <a:pt x="1559808" y="108183"/>
                  <a:pt x="1561936" y="115253"/>
                  <a:pt x="1566195" y="120128"/>
                </a:cubicBezTo>
                <a:cubicBezTo>
                  <a:pt x="1570457" y="125010"/>
                  <a:pt x="1575659" y="127451"/>
                  <a:pt x="1581810" y="127451"/>
                </a:cubicBezTo>
                <a:cubicBezTo>
                  <a:pt x="1587593" y="127451"/>
                  <a:pt x="1593280" y="125553"/>
                  <a:pt x="1598874" y="121762"/>
                </a:cubicBezTo>
                <a:cubicBezTo>
                  <a:pt x="1604469" y="117975"/>
                  <a:pt x="1608819" y="112503"/>
                  <a:pt x="1611929" y="105353"/>
                </a:cubicBezTo>
                <a:close/>
                <a:moveTo>
                  <a:pt x="1562883" y="80834"/>
                </a:moveTo>
                <a:lnTo>
                  <a:pt x="1618451" y="80834"/>
                </a:lnTo>
                <a:cubicBezTo>
                  <a:pt x="1618517" y="79095"/>
                  <a:pt x="1618549" y="77850"/>
                  <a:pt x="1618549" y="77100"/>
                </a:cubicBezTo>
                <a:cubicBezTo>
                  <a:pt x="1618549" y="68647"/>
                  <a:pt x="1616436" y="62172"/>
                  <a:pt x="1612209" y="57664"/>
                </a:cubicBezTo>
                <a:cubicBezTo>
                  <a:pt x="1607979" y="53157"/>
                  <a:pt x="1602539" y="50907"/>
                  <a:pt x="1595891" y="50907"/>
                </a:cubicBezTo>
                <a:cubicBezTo>
                  <a:pt x="1588680" y="50907"/>
                  <a:pt x="1582106" y="53395"/>
                  <a:pt x="1576173" y="58363"/>
                </a:cubicBezTo>
                <a:cubicBezTo>
                  <a:pt x="1570237" y="63335"/>
                  <a:pt x="1565805" y="70825"/>
                  <a:pt x="1562883" y="80834"/>
                </a:cubicBezTo>
                <a:close/>
                <a:moveTo>
                  <a:pt x="1671969" y="64612"/>
                </a:moveTo>
                <a:lnTo>
                  <a:pt x="1656587" y="63489"/>
                </a:lnTo>
                <a:cubicBezTo>
                  <a:pt x="1663484" y="46338"/>
                  <a:pt x="1676192" y="37759"/>
                  <a:pt x="1694717" y="37759"/>
                </a:cubicBezTo>
                <a:cubicBezTo>
                  <a:pt x="1706526" y="37759"/>
                  <a:pt x="1715494" y="40369"/>
                  <a:pt x="1721617" y="45590"/>
                </a:cubicBezTo>
                <a:cubicBezTo>
                  <a:pt x="1727740" y="50814"/>
                  <a:pt x="1730800" y="57243"/>
                  <a:pt x="1730800" y="64889"/>
                </a:cubicBezTo>
                <a:cubicBezTo>
                  <a:pt x="1730800" y="70052"/>
                  <a:pt x="1729372" y="74541"/>
                  <a:pt x="1726513" y="78364"/>
                </a:cubicBezTo>
                <a:cubicBezTo>
                  <a:pt x="1723654" y="82184"/>
                  <a:pt x="1719922" y="85168"/>
                  <a:pt x="1715325" y="87310"/>
                </a:cubicBezTo>
                <a:cubicBezTo>
                  <a:pt x="1710723" y="89460"/>
                  <a:pt x="1703387" y="91770"/>
                  <a:pt x="1693318" y="94258"/>
                </a:cubicBezTo>
                <a:cubicBezTo>
                  <a:pt x="1681325" y="97117"/>
                  <a:pt x="1673305" y="99917"/>
                  <a:pt x="1669265" y="102650"/>
                </a:cubicBezTo>
                <a:cubicBezTo>
                  <a:pt x="1665227" y="105382"/>
                  <a:pt x="1663208" y="108957"/>
                  <a:pt x="1663208" y="113370"/>
                </a:cubicBezTo>
                <a:cubicBezTo>
                  <a:pt x="1663208" y="117910"/>
                  <a:pt x="1665507" y="121517"/>
                  <a:pt x="1670105" y="124188"/>
                </a:cubicBezTo>
                <a:cubicBezTo>
                  <a:pt x="1674705" y="126860"/>
                  <a:pt x="1680173" y="128199"/>
                  <a:pt x="1686513" y="128199"/>
                </a:cubicBezTo>
                <a:cubicBezTo>
                  <a:pt x="1694405" y="128199"/>
                  <a:pt x="1700233" y="126658"/>
                  <a:pt x="1703995" y="123580"/>
                </a:cubicBezTo>
                <a:cubicBezTo>
                  <a:pt x="1707757" y="120502"/>
                  <a:pt x="1711004" y="115389"/>
                  <a:pt x="1713739" y="108245"/>
                </a:cubicBezTo>
                <a:lnTo>
                  <a:pt x="1728003" y="109360"/>
                </a:lnTo>
                <a:cubicBezTo>
                  <a:pt x="1722035" y="130618"/>
                  <a:pt x="1707799" y="141249"/>
                  <a:pt x="1685304" y="141249"/>
                </a:cubicBezTo>
                <a:cubicBezTo>
                  <a:pt x="1672189" y="141249"/>
                  <a:pt x="1662415" y="138639"/>
                  <a:pt x="1655981" y="133416"/>
                </a:cubicBezTo>
                <a:cubicBezTo>
                  <a:pt x="1649549" y="128195"/>
                  <a:pt x="1646326" y="121827"/>
                  <a:pt x="1646326" y="114302"/>
                </a:cubicBezTo>
                <a:cubicBezTo>
                  <a:pt x="1646326" y="108957"/>
                  <a:pt x="1647850" y="104049"/>
                  <a:pt x="1650895" y="99575"/>
                </a:cubicBezTo>
                <a:cubicBezTo>
                  <a:pt x="1653940" y="95097"/>
                  <a:pt x="1657735" y="91713"/>
                  <a:pt x="1662271" y="89413"/>
                </a:cubicBezTo>
                <a:cubicBezTo>
                  <a:pt x="1666811" y="87109"/>
                  <a:pt x="1674364" y="84751"/>
                  <a:pt x="1684930" y="82324"/>
                </a:cubicBezTo>
                <a:cubicBezTo>
                  <a:pt x="1698664" y="79217"/>
                  <a:pt x="1706965" y="76172"/>
                  <a:pt x="1709823" y="73191"/>
                </a:cubicBezTo>
                <a:cubicBezTo>
                  <a:pt x="1712617" y="70207"/>
                  <a:pt x="1714018" y="67251"/>
                  <a:pt x="1714018" y="64332"/>
                </a:cubicBezTo>
                <a:cubicBezTo>
                  <a:pt x="1714018" y="60851"/>
                  <a:pt x="1712368" y="57804"/>
                  <a:pt x="1709078" y="55194"/>
                </a:cubicBezTo>
                <a:cubicBezTo>
                  <a:pt x="1705780" y="52584"/>
                  <a:pt x="1700838" y="51277"/>
                  <a:pt x="1694250" y="51277"/>
                </a:cubicBezTo>
                <a:cubicBezTo>
                  <a:pt x="1688036" y="51277"/>
                  <a:pt x="1683482" y="52257"/>
                  <a:pt x="1680595" y="54215"/>
                </a:cubicBezTo>
                <a:cubicBezTo>
                  <a:pt x="1677704" y="56173"/>
                  <a:pt x="1674828" y="59636"/>
                  <a:pt x="1671969" y="64612"/>
                </a:cubicBezTo>
                <a:close/>
                <a:moveTo>
                  <a:pt x="1760821" y="39996"/>
                </a:moveTo>
                <a:lnTo>
                  <a:pt x="1777319" y="39996"/>
                </a:lnTo>
                <a:lnTo>
                  <a:pt x="1767907" y="82324"/>
                </a:lnTo>
                <a:lnTo>
                  <a:pt x="1770889" y="82418"/>
                </a:lnTo>
                <a:cubicBezTo>
                  <a:pt x="1775552" y="82418"/>
                  <a:pt x="1779339" y="81223"/>
                  <a:pt x="1782262" y="78829"/>
                </a:cubicBezTo>
                <a:cubicBezTo>
                  <a:pt x="1785186" y="76435"/>
                  <a:pt x="1789348" y="70797"/>
                  <a:pt x="1794758" y="61905"/>
                </a:cubicBezTo>
                <a:cubicBezTo>
                  <a:pt x="1800352" y="52768"/>
                  <a:pt x="1805090" y="46831"/>
                  <a:pt x="1808974" y="44099"/>
                </a:cubicBezTo>
                <a:cubicBezTo>
                  <a:pt x="1812859" y="41368"/>
                  <a:pt x="1818097" y="39996"/>
                  <a:pt x="1824685" y="39996"/>
                </a:cubicBezTo>
                <a:lnTo>
                  <a:pt x="1832519" y="39996"/>
                </a:lnTo>
                <a:lnTo>
                  <a:pt x="1829436" y="53516"/>
                </a:lnTo>
                <a:lnTo>
                  <a:pt x="1825433" y="53516"/>
                </a:lnTo>
                <a:cubicBezTo>
                  <a:pt x="1821265" y="53516"/>
                  <a:pt x="1818393" y="54075"/>
                  <a:pt x="1816808" y="55194"/>
                </a:cubicBezTo>
                <a:cubicBezTo>
                  <a:pt x="1815224" y="56310"/>
                  <a:pt x="1812877" y="59544"/>
                  <a:pt x="1809771" y="64889"/>
                </a:cubicBezTo>
                <a:cubicBezTo>
                  <a:pt x="1805540" y="72226"/>
                  <a:pt x="1801843" y="77461"/>
                  <a:pt x="1798675" y="80599"/>
                </a:cubicBezTo>
                <a:cubicBezTo>
                  <a:pt x="1795503" y="83738"/>
                  <a:pt x="1791432" y="86213"/>
                  <a:pt x="1786457" y="88012"/>
                </a:cubicBezTo>
                <a:cubicBezTo>
                  <a:pt x="1790625" y="89629"/>
                  <a:pt x="1793966" y="91962"/>
                  <a:pt x="1796486" y="95007"/>
                </a:cubicBezTo>
                <a:cubicBezTo>
                  <a:pt x="1799002" y="98053"/>
                  <a:pt x="1801440" y="102682"/>
                  <a:pt x="1803801" y="108896"/>
                </a:cubicBezTo>
                <a:lnTo>
                  <a:pt x="1815365" y="139010"/>
                </a:lnTo>
                <a:lnTo>
                  <a:pt x="1797927" y="139010"/>
                </a:lnTo>
                <a:lnTo>
                  <a:pt x="1788606" y="114213"/>
                </a:lnTo>
                <a:cubicBezTo>
                  <a:pt x="1785125" y="105015"/>
                  <a:pt x="1781888" y="99107"/>
                  <a:pt x="1778911" y="96497"/>
                </a:cubicBezTo>
                <a:cubicBezTo>
                  <a:pt x="1775926" y="93887"/>
                  <a:pt x="1771574" y="92580"/>
                  <a:pt x="1765858" y="92580"/>
                </a:cubicBezTo>
                <a:lnTo>
                  <a:pt x="1755784" y="139010"/>
                </a:lnTo>
                <a:lnTo>
                  <a:pt x="1739099" y="139010"/>
                </a:lnTo>
                <a:close/>
                <a:moveTo>
                  <a:pt x="1897312" y="121111"/>
                </a:moveTo>
                <a:cubicBezTo>
                  <a:pt x="1885442" y="134535"/>
                  <a:pt x="1873289" y="141249"/>
                  <a:pt x="1860858" y="141249"/>
                </a:cubicBezTo>
                <a:cubicBezTo>
                  <a:pt x="1853211" y="141249"/>
                  <a:pt x="1847045" y="139056"/>
                  <a:pt x="1842354" y="134676"/>
                </a:cubicBezTo>
                <a:cubicBezTo>
                  <a:pt x="1837664" y="130290"/>
                  <a:pt x="1835312" y="124933"/>
                  <a:pt x="1835312" y="118594"/>
                </a:cubicBezTo>
                <a:cubicBezTo>
                  <a:pt x="1835312" y="114429"/>
                  <a:pt x="1836371" y="107279"/>
                  <a:pt x="1838484" y="97148"/>
                </a:cubicBezTo>
                <a:lnTo>
                  <a:pt x="1850418" y="39996"/>
                </a:lnTo>
                <a:lnTo>
                  <a:pt x="1867291" y="39996"/>
                </a:lnTo>
                <a:lnTo>
                  <a:pt x="1854054" y="103301"/>
                </a:lnTo>
                <a:cubicBezTo>
                  <a:pt x="1852930" y="108586"/>
                  <a:pt x="1852373" y="112691"/>
                  <a:pt x="1852373" y="115609"/>
                </a:cubicBezTo>
                <a:cubicBezTo>
                  <a:pt x="1852373" y="119339"/>
                  <a:pt x="1853507" y="122245"/>
                  <a:pt x="1855777" y="124329"/>
                </a:cubicBezTo>
                <a:cubicBezTo>
                  <a:pt x="1858046" y="126409"/>
                  <a:pt x="1861387" y="127451"/>
                  <a:pt x="1865801" y="127451"/>
                </a:cubicBezTo>
                <a:cubicBezTo>
                  <a:pt x="1870524" y="127451"/>
                  <a:pt x="1875143" y="126301"/>
                  <a:pt x="1879646" y="124001"/>
                </a:cubicBezTo>
                <a:cubicBezTo>
                  <a:pt x="1884153" y="121698"/>
                  <a:pt x="1888038" y="118590"/>
                  <a:pt x="1891303" y="114673"/>
                </a:cubicBezTo>
                <a:cubicBezTo>
                  <a:pt x="1894565" y="110760"/>
                  <a:pt x="1897217" y="106131"/>
                  <a:pt x="1899270" y="100785"/>
                </a:cubicBezTo>
                <a:cubicBezTo>
                  <a:pt x="1900638" y="97364"/>
                  <a:pt x="1902222" y="91371"/>
                  <a:pt x="1904029" y="82792"/>
                </a:cubicBezTo>
                <a:lnTo>
                  <a:pt x="1912975" y="39996"/>
                </a:lnTo>
                <a:lnTo>
                  <a:pt x="1929852" y="39996"/>
                </a:lnTo>
                <a:lnTo>
                  <a:pt x="1909155" y="139010"/>
                </a:lnTo>
                <a:lnTo>
                  <a:pt x="1893586" y="139010"/>
                </a:lnTo>
                <a:close/>
                <a:moveTo>
                  <a:pt x="1929291" y="139010"/>
                </a:moveTo>
                <a:lnTo>
                  <a:pt x="1972367" y="88761"/>
                </a:lnTo>
                <a:lnTo>
                  <a:pt x="1947661" y="39996"/>
                </a:lnTo>
                <a:lnTo>
                  <a:pt x="1966305" y="39996"/>
                </a:lnTo>
                <a:lnTo>
                  <a:pt x="1974696" y="57617"/>
                </a:lnTo>
                <a:cubicBezTo>
                  <a:pt x="1977807" y="64205"/>
                  <a:pt x="1980601" y="70513"/>
                  <a:pt x="1983089" y="76543"/>
                </a:cubicBezTo>
                <a:lnTo>
                  <a:pt x="2011616" y="39996"/>
                </a:lnTo>
                <a:lnTo>
                  <a:pt x="2032222" y="39996"/>
                </a:lnTo>
                <a:lnTo>
                  <a:pt x="1990641" y="90064"/>
                </a:lnTo>
                <a:lnTo>
                  <a:pt x="2015625" y="139010"/>
                </a:lnTo>
                <a:lnTo>
                  <a:pt x="1996977" y="139010"/>
                </a:lnTo>
                <a:lnTo>
                  <a:pt x="1987099" y="118872"/>
                </a:lnTo>
                <a:cubicBezTo>
                  <a:pt x="1984986" y="114580"/>
                  <a:pt x="1982592" y="109270"/>
                  <a:pt x="1979920" y="102931"/>
                </a:cubicBezTo>
                <a:lnTo>
                  <a:pt x="1950454" y="139010"/>
                </a:lnTo>
                <a:close/>
                <a:moveTo>
                  <a:pt x="2146241" y="87174"/>
                </a:moveTo>
                <a:cubicBezTo>
                  <a:pt x="2152520" y="89351"/>
                  <a:pt x="2157213" y="92350"/>
                  <a:pt x="2160320" y="96169"/>
                </a:cubicBezTo>
                <a:cubicBezTo>
                  <a:pt x="2163427" y="99993"/>
                  <a:pt x="2164978" y="104640"/>
                  <a:pt x="2164978" y="110109"/>
                </a:cubicBezTo>
                <a:cubicBezTo>
                  <a:pt x="2164978" y="117694"/>
                  <a:pt x="2161623" y="124775"/>
                  <a:pt x="2154909" y="131363"/>
                </a:cubicBezTo>
                <a:cubicBezTo>
                  <a:pt x="2148199" y="137951"/>
                  <a:pt x="2138314" y="141249"/>
                  <a:pt x="2125264" y="141249"/>
                </a:cubicBezTo>
                <a:cubicBezTo>
                  <a:pt x="2115446" y="141249"/>
                  <a:pt x="2107674" y="139599"/>
                  <a:pt x="2101957" y="136306"/>
                </a:cubicBezTo>
                <a:cubicBezTo>
                  <a:pt x="2096241" y="133012"/>
                  <a:pt x="2091686" y="128307"/>
                  <a:pt x="2088298" y="122182"/>
                </a:cubicBezTo>
                <a:cubicBezTo>
                  <a:pt x="2084911" y="116064"/>
                  <a:pt x="2083211" y="109238"/>
                  <a:pt x="2083211" y="101718"/>
                </a:cubicBezTo>
                <a:cubicBezTo>
                  <a:pt x="2083211" y="84127"/>
                  <a:pt x="2088276" y="69073"/>
                  <a:pt x="2098415" y="56548"/>
                </a:cubicBezTo>
                <a:cubicBezTo>
                  <a:pt x="2108545" y="44021"/>
                  <a:pt x="2122189" y="37759"/>
                  <a:pt x="2139343" y="37759"/>
                </a:cubicBezTo>
                <a:cubicBezTo>
                  <a:pt x="2149661" y="37759"/>
                  <a:pt x="2157519" y="40140"/>
                  <a:pt x="2162930" y="44892"/>
                </a:cubicBezTo>
                <a:cubicBezTo>
                  <a:pt x="2168337" y="49647"/>
                  <a:pt x="2171041" y="55475"/>
                  <a:pt x="2171041" y="62373"/>
                </a:cubicBezTo>
                <a:cubicBezTo>
                  <a:pt x="2171041" y="68651"/>
                  <a:pt x="2168975" y="73857"/>
                  <a:pt x="2164842" y="77989"/>
                </a:cubicBezTo>
                <a:cubicBezTo>
                  <a:pt x="2160708" y="82123"/>
                  <a:pt x="2154509" y="85182"/>
                  <a:pt x="2146241" y="87174"/>
                </a:cubicBezTo>
                <a:close/>
                <a:moveTo>
                  <a:pt x="2103725" y="80182"/>
                </a:moveTo>
                <a:cubicBezTo>
                  <a:pt x="2108263" y="80556"/>
                  <a:pt x="2112180" y="80740"/>
                  <a:pt x="2115471" y="80740"/>
                </a:cubicBezTo>
                <a:cubicBezTo>
                  <a:pt x="2128276" y="80740"/>
                  <a:pt x="2137864" y="79325"/>
                  <a:pt x="2144235" y="76496"/>
                </a:cubicBezTo>
                <a:cubicBezTo>
                  <a:pt x="2150607" y="73670"/>
                  <a:pt x="2153793" y="69457"/>
                  <a:pt x="2153793" y="63863"/>
                </a:cubicBezTo>
                <a:cubicBezTo>
                  <a:pt x="2153793" y="60199"/>
                  <a:pt x="2152408" y="57152"/>
                  <a:pt x="2149647" y="54727"/>
                </a:cubicBezTo>
                <a:cubicBezTo>
                  <a:pt x="2146882" y="52304"/>
                  <a:pt x="2143256" y="51091"/>
                  <a:pt x="2138782" y="51091"/>
                </a:cubicBezTo>
                <a:cubicBezTo>
                  <a:pt x="2131074" y="51091"/>
                  <a:pt x="2123959" y="53686"/>
                  <a:pt x="2117433" y="58873"/>
                </a:cubicBezTo>
                <a:cubicBezTo>
                  <a:pt x="2110907" y="64069"/>
                  <a:pt x="2106335" y="71168"/>
                  <a:pt x="2103725" y="80182"/>
                </a:cubicBezTo>
                <a:close/>
                <a:moveTo>
                  <a:pt x="2101025" y="93330"/>
                </a:moveTo>
                <a:cubicBezTo>
                  <a:pt x="2100589" y="96000"/>
                  <a:pt x="2100369" y="98639"/>
                  <a:pt x="2100369" y="101249"/>
                </a:cubicBezTo>
                <a:cubicBezTo>
                  <a:pt x="2100369" y="109083"/>
                  <a:pt x="2102609" y="115501"/>
                  <a:pt x="2107084" y="120502"/>
                </a:cubicBezTo>
                <a:cubicBezTo>
                  <a:pt x="2111558" y="125506"/>
                  <a:pt x="2117992" y="128008"/>
                  <a:pt x="2126382" y="128008"/>
                </a:cubicBezTo>
                <a:cubicBezTo>
                  <a:pt x="2132909" y="128008"/>
                  <a:pt x="2138115" y="126287"/>
                  <a:pt x="2142000" y="122836"/>
                </a:cubicBezTo>
                <a:cubicBezTo>
                  <a:pt x="2145881" y="119386"/>
                  <a:pt x="2147825" y="115174"/>
                  <a:pt x="2147825" y="110203"/>
                </a:cubicBezTo>
                <a:cubicBezTo>
                  <a:pt x="2147825" y="103366"/>
                  <a:pt x="2145120" y="98830"/>
                  <a:pt x="2139714" y="96591"/>
                </a:cubicBezTo>
                <a:cubicBezTo>
                  <a:pt x="2134306" y="94352"/>
                  <a:pt x="2124393" y="93232"/>
                  <a:pt x="2109970" y="93232"/>
                </a:cubicBezTo>
                <a:cubicBezTo>
                  <a:pt x="2108603" y="93232"/>
                  <a:pt x="2105622" y="93265"/>
                  <a:pt x="2101025" y="93330"/>
                </a:cubicBezTo>
                <a:close/>
                <a:moveTo>
                  <a:pt x="2298398" y="39996"/>
                </a:moveTo>
                <a:lnTo>
                  <a:pt x="2315462" y="39996"/>
                </a:lnTo>
                <a:lnTo>
                  <a:pt x="2294014" y="139010"/>
                </a:lnTo>
                <a:lnTo>
                  <a:pt x="2277051" y="139010"/>
                </a:lnTo>
                <a:close/>
                <a:moveTo>
                  <a:pt x="2200785" y="39996"/>
                </a:moveTo>
                <a:lnTo>
                  <a:pt x="2217658" y="39996"/>
                </a:lnTo>
                <a:lnTo>
                  <a:pt x="2209175" y="78317"/>
                </a:lnTo>
                <a:lnTo>
                  <a:pt x="2227169" y="78317"/>
                </a:lnTo>
                <a:cubicBezTo>
                  <a:pt x="2238667" y="78317"/>
                  <a:pt x="2246871" y="79156"/>
                  <a:pt x="2251781" y="80834"/>
                </a:cubicBezTo>
                <a:cubicBezTo>
                  <a:pt x="2256688" y="82512"/>
                  <a:pt x="2260544" y="85571"/>
                  <a:pt x="2263345" y="90017"/>
                </a:cubicBezTo>
                <a:cubicBezTo>
                  <a:pt x="2266139" y="94464"/>
                  <a:pt x="2267540" y="99416"/>
                  <a:pt x="2267540" y="104885"/>
                </a:cubicBezTo>
                <a:cubicBezTo>
                  <a:pt x="2267540" y="111473"/>
                  <a:pt x="2265627" y="117785"/>
                  <a:pt x="2261804" y="123815"/>
                </a:cubicBezTo>
                <a:cubicBezTo>
                  <a:pt x="2257981" y="129844"/>
                  <a:pt x="2253272" y="133883"/>
                  <a:pt x="2247682" y="135936"/>
                </a:cubicBezTo>
                <a:cubicBezTo>
                  <a:pt x="2242088" y="137988"/>
                  <a:pt x="2233381" y="139010"/>
                  <a:pt x="2221574" y="139010"/>
                </a:cubicBezTo>
                <a:lnTo>
                  <a:pt x="2179432" y="139010"/>
                </a:lnTo>
                <a:close/>
                <a:moveTo>
                  <a:pt x="2198916" y="125585"/>
                </a:moveTo>
                <a:lnTo>
                  <a:pt x="2220454" y="125585"/>
                </a:lnTo>
                <a:cubicBezTo>
                  <a:pt x="2228911" y="125585"/>
                  <a:pt x="2234859" y="125024"/>
                  <a:pt x="2238307" y="123907"/>
                </a:cubicBezTo>
                <a:cubicBezTo>
                  <a:pt x="2241760" y="122788"/>
                  <a:pt x="2244661" y="120754"/>
                  <a:pt x="2247026" y="117803"/>
                </a:cubicBezTo>
                <a:cubicBezTo>
                  <a:pt x="2249387" y="114846"/>
                  <a:pt x="2250569" y="111257"/>
                  <a:pt x="2250569" y="107034"/>
                </a:cubicBezTo>
                <a:cubicBezTo>
                  <a:pt x="2250569" y="103305"/>
                  <a:pt x="2249528" y="100133"/>
                  <a:pt x="2247444" y="97523"/>
                </a:cubicBezTo>
                <a:cubicBezTo>
                  <a:pt x="2245363" y="94913"/>
                  <a:pt x="2242969" y="93308"/>
                  <a:pt x="2240265" y="92721"/>
                </a:cubicBezTo>
                <a:cubicBezTo>
                  <a:pt x="2237565" y="92130"/>
                  <a:pt x="2232609" y="91835"/>
                  <a:pt x="2225397" y="91835"/>
                </a:cubicBezTo>
                <a:lnTo>
                  <a:pt x="2206191" y="91835"/>
                </a:lnTo>
                <a:close/>
                <a:moveTo>
                  <a:pt x="2388743" y="102931"/>
                </a:moveTo>
                <a:lnTo>
                  <a:pt x="2405617" y="104701"/>
                </a:lnTo>
                <a:cubicBezTo>
                  <a:pt x="2401391" y="117071"/>
                  <a:pt x="2395379" y="126254"/>
                  <a:pt x="2387577" y="132249"/>
                </a:cubicBezTo>
                <a:cubicBezTo>
                  <a:pt x="2379776" y="138247"/>
                  <a:pt x="2370902" y="141249"/>
                  <a:pt x="2360960" y="141249"/>
                </a:cubicBezTo>
                <a:cubicBezTo>
                  <a:pt x="2350206" y="141249"/>
                  <a:pt x="2341486" y="137768"/>
                  <a:pt x="2334805" y="130805"/>
                </a:cubicBezTo>
                <a:cubicBezTo>
                  <a:pt x="2328124" y="123846"/>
                  <a:pt x="2324782" y="114119"/>
                  <a:pt x="2324782" y="101624"/>
                </a:cubicBezTo>
                <a:cubicBezTo>
                  <a:pt x="2324782" y="90810"/>
                  <a:pt x="2326924" y="80182"/>
                  <a:pt x="2331216" y="69738"/>
                </a:cubicBezTo>
                <a:cubicBezTo>
                  <a:pt x="2335508" y="59295"/>
                  <a:pt x="2341645" y="51357"/>
                  <a:pt x="2349634" y="45917"/>
                </a:cubicBezTo>
                <a:cubicBezTo>
                  <a:pt x="2357618" y="40477"/>
                  <a:pt x="2366737" y="37759"/>
                  <a:pt x="2376997" y="37759"/>
                </a:cubicBezTo>
                <a:cubicBezTo>
                  <a:pt x="2387625" y="37759"/>
                  <a:pt x="2396044" y="40758"/>
                  <a:pt x="2402261" y="46756"/>
                </a:cubicBezTo>
                <a:cubicBezTo>
                  <a:pt x="2408475" y="52753"/>
                  <a:pt x="2411585" y="60696"/>
                  <a:pt x="2411585" y="70581"/>
                </a:cubicBezTo>
                <a:lnTo>
                  <a:pt x="2394990" y="71696"/>
                </a:lnTo>
                <a:cubicBezTo>
                  <a:pt x="2394924" y="65419"/>
                  <a:pt x="2393111" y="60504"/>
                  <a:pt x="2389535" y="56962"/>
                </a:cubicBezTo>
                <a:cubicBezTo>
                  <a:pt x="2385964" y="53420"/>
                  <a:pt x="2381251" y="51652"/>
                  <a:pt x="2375410" y="51652"/>
                </a:cubicBezTo>
                <a:cubicBezTo>
                  <a:pt x="2368634" y="51652"/>
                  <a:pt x="2362759" y="53795"/>
                  <a:pt x="2357791" y="58086"/>
                </a:cubicBezTo>
                <a:cubicBezTo>
                  <a:pt x="2352816" y="62376"/>
                  <a:pt x="2348917" y="68882"/>
                  <a:pt x="2346092" y="77616"/>
                </a:cubicBezTo>
                <a:cubicBezTo>
                  <a:pt x="2343261" y="86346"/>
                  <a:pt x="2341846" y="94754"/>
                  <a:pt x="2341846" y="102833"/>
                </a:cubicBezTo>
                <a:cubicBezTo>
                  <a:pt x="2341846" y="111290"/>
                  <a:pt x="2343712" y="117626"/>
                  <a:pt x="2347438" y="121856"/>
                </a:cubicBezTo>
                <a:cubicBezTo>
                  <a:pt x="2351166" y="126085"/>
                  <a:pt x="2355768" y="128199"/>
                  <a:pt x="2361236" y="128199"/>
                </a:cubicBezTo>
                <a:cubicBezTo>
                  <a:pt x="2366709" y="128199"/>
                  <a:pt x="2371947" y="126114"/>
                  <a:pt x="2376950" y="121949"/>
                </a:cubicBezTo>
                <a:cubicBezTo>
                  <a:pt x="2381950" y="117785"/>
                  <a:pt x="2385882" y="111449"/>
                  <a:pt x="2388743" y="102931"/>
                </a:cubicBezTo>
                <a:close/>
                <a:moveTo>
                  <a:pt x="2418854" y="101440"/>
                </a:moveTo>
                <a:cubicBezTo>
                  <a:pt x="2418854" y="82104"/>
                  <a:pt x="2424542" y="66102"/>
                  <a:pt x="2435919" y="53424"/>
                </a:cubicBezTo>
                <a:cubicBezTo>
                  <a:pt x="2445304" y="42979"/>
                  <a:pt x="2457612" y="37759"/>
                  <a:pt x="2472840" y="37759"/>
                </a:cubicBezTo>
                <a:cubicBezTo>
                  <a:pt x="2484775" y="37759"/>
                  <a:pt x="2494393" y="41489"/>
                  <a:pt x="2501697" y="48948"/>
                </a:cubicBezTo>
                <a:cubicBezTo>
                  <a:pt x="2508999" y="56408"/>
                  <a:pt x="2512648" y="66477"/>
                  <a:pt x="2512648" y="79156"/>
                </a:cubicBezTo>
                <a:cubicBezTo>
                  <a:pt x="2512648" y="90528"/>
                  <a:pt x="2510352" y="101112"/>
                  <a:pt x="2505755" y="110901"/>
                </a:cubicBezTo>
                <a:cubicBezTo>
                  <a:pt x="2501153" y="120689"/>
                  <a:pt x="2494613" y="128195"/>
                  <a:pt x="2486127" y="133416"/>
                </a:cubicBezTo>
                <a:cubicBezTo>
                  <a:pt x="2477642" y="138639"/>
                  <a:pt x="2468707" y="141249"/>
                  <a:pt x="2459323" y="141249"/>
                </a:cubicBezTo>
                <a:cubicBezTo>
                  <a:pt x="2451615" y="141249"/>
                  <a:pt x="2444608" y="139599"/>
                  <a:pt x="2438298" y="136306"/>
                </a:cubicBezTo>
                <a:cubicBezTo>
                  <a:pt x="2431987" y="133012"/>
                  <a:pt x="2427170" y="128353"/>
                  <a:pt x="2423843" y="122324"/>
                </a:cubicBezTo>
                <a:cubicBezTo>
                  <a:pt x="2420517" y="116294"/>
                  <a:pt x="2418854" y="109331"/>
                  <a:pt x="2418854" y="101440"/>
                </a:cubicBezTo>
                <a:close/>
                <a:moveTo>
                  <a:pt x="2435735" y="99758"/>
                </a:moveTo>
                <a:cubicBezTo>
                  <a:pt x="2435735" y="109083"/>
                  <a:pt x="2437970" y="116153"/>
                  <a:pt x="2442445" y="120970"/>
                </a:cubicBezTo>
                <a:cubicBezTo>
                  <a:pt x="2446919" y="125787"/>
                  <a:pt x="2452608" y="128199"/>
                  <a:pt x="2459509" y="128199"/>
                </a:cubicBezTo>
                <a:cubicBezTo>
                  <a:pt x="2463113" y="128199"/>
                  <a:pt x="2466691" y="127465"/>
                  <a:pt x="2470233" y="126003"/>
                </a:cubicBezTo>
                <a:cubicBezTo>
                  <a:pt x="2473776" y="124545"/>
                  <a:pt x="2477066" y="122324"/>
                  <a:pt x="2480112" y="119339"/>
                </a:cubicBezTo>
                <a:cubicBezTo>
                  <a:pt x="2483158" y="116355"/>
                  <a:pt x="2485754" y="112950"/>
                  <a:pt x="2487895" y="109126"/>
                </a:cubicBezTo>
                <a:cubicBezTo>
                  <a:pt x="2490041" y="105307"/>
                  <a:pt x="2491762" y="101188"/>
                  <a:pt x="2493069" y="96775"/>
                </a:cubicBezTo>
                <a:cubicBezTo>
                  <a:pt x="2494998" y="90622"/>
                  <a:pt x="2495963" y="84714"/>
                  <a:pt x="2495963" y="79058"/>
                </a:cubicBezTo>
                <a:cubicBezTo>
                  <a:pt x="2495963" y="70113"/>
                  <a:pt x="2493709" y="63165"/>
                  <a:pt x="2489201" y="58222"/>
                </a:cubicBezTo>
                <a:cubicBezTo>
                  <a:pt x="2484698" y="53283"/>
                  <a:pt x="2479021" y="50810"/>
                  <a:pt x="2472188" y="50810"/>
                </a:cubicBezTo>
                <a:cubicBezTo>
                  <a:pt x="2466900" y="50810"/>
                  <a:pt x="2462087" y="52066"/>
                  <a:pt x="2457737" y="54586"/>
                </a:cubicBezTo>
                <a:cubicBezTo>
                  <a:pt x="2453385" y="57103"/>
                  <a:pt x="2449458" y="60788"/>
                  <a:pt x="2445944" y="65635"/>
                </a:cubicBezTo>
                <a:cubicBezTo>
                  <a:pt x="2442434" y="70483"/>
                  <a:pt x="2439849" y="76121"/>
                  <a:pt x="2438205" y="82559"/>
                </a:cubicBezTo>
                <a:cubicBezTo>
                  <a:pt x="2436559" y="88991"/>
                  <a:pt x="2435735" y="94723"/>
                  <a:pt x="2435735" y="99758"/>
                </a:cubicBezTo>
                <a:close/>
                <a:moveTo>
                  <a:pt x="2543324" y="39996"/>
                </a:moveTo>
                <a:lnTo>
                  <a:pt x="2559827" y="39996"/>
                </a:lnTo>
                <a:lnTo>
                  <a:pt x="2550413" y="82324"/>
                </a:lnTo>
                <a:lnTo>
                  <a:pt x="2553394" y="82418"/>
                </a:lnTo>
                <a:cubicBezTo>
                  <a:pt x="2558056" y="82418"/>
                  <a:pt x="2561846" y="81223"/>
                  <a:pt x="2564765" y="78829"/>
                </a:cubicBezTo>
                <a:cubicBezTo>
                  <a:pt x="2567689" y="76435"/>
                  <a:pt x="2571854" y="70797"/>
                  <a:pt x="2577261" y="61905"/>
                </a:cubicBezTo>
                <a:cubicBezTo>
                  <a:pt x="2582855" y="52768"/>
                  <a:pt x="2587594" y="46831"/>
                  <a:pt x="2591477" y="44099"/>
                </a:cubicBezTo>
                <a:cubicBezTo>
                  <a:pt x="2595362" y="41368"/>
                  <a:pt x="2600599" y="39996"/>
                  <a:pt x="2607188" y="39996"/>
                </a:cubicBezTo>
                <a:lnTo>
                  <a:pt x="2615022" y="39996"/>
                </a:lnTo>
                <a:lnTo>
                  <a:pt x="2611944" y="53516"/>
                </a:lnTo>
                <a:lnTo>
                  <a:pt x="2607936" y="53516"/>
                </a:lnTo>
                <a:cubicBezTo>
                  <a:pt x="2603768" y="53516"/>
                  <a:pt x="2600899" y="54075"/>
                  <a:pt x="2599312" y="55194"/>
                </a:cubicBezTo>
                <a:cubicBezTo>
                  <a:pt x="2597727" y="56310"/>
                  <a:pt x="2595380" y="59544"/>
                  <a:pt x="2592273" y="64889"/>
                </a:cubicBezTo>
                <a:cubicBezTo>
                  <a:pt x="2588043" y="72226"/>
                  <a:pt x="2584346" y="77461"/>
                  <a:pt x="2581179" y="80599"/>
                </a:cubicBezTo>
                <a:cubicBezTo>
                  <a:pt x="2578006" y="83738"/>
                  <a:pt x="2573935" y="86213"/>
                  <a:pt x="2568964" y="88012"/>
                </a:cubicBezTo>
                <a:cubicBezTo>
                  <a:pt x="2573128" y="89629"/>
                  <a:pt x="2576474" y="91962"/>
                  <a:pt x="2578989" y="95007"/>
                </a:cubicBezTo>
                <a:cubicBezTo>
                  <a:pt x="2581505" y="98053"/>
                  <a:pt x="2583944" y="102682"/>
                  <a:pt x="2586305" y="108896"/>
                </a:cubicBezTo>
                <a:lnTo>
                  <a:pt x="2597868" y="139010"/>
                </a:lnTo>
                <a:lnTo>
                  <a:pt x="2580429" y="139010"/>
                </a:lnTo>
                <a:lnTo>
                  <a:pt x="2571109" y="114213"/>
                </a:lnTo>
                <a:cubicBezTo>
                  <a:pt x="2567628" y="105015"/>
                  <a:pt x="2564394" y="99107"/>
                  <a:pt x="2561414" y="96497"/>
                </a:cubicBezTo>
                <a:cubicBezTo>
                  <a:pt x="2558429" y="93887"/>
                  <a:pt x="2554077" y="92580"/>
                  <a:pt x="2548361" y="92580"/>
                </a:cubicBezTo>
                <a:lnTo>
                  <a:pt x="2538291" y="139010"/>
                </a:lnTo>
                <a:lnTo>
                  <a:pt x="2521602" y="139010"/>
                </a:lnTo>
                <a:close/>
                <a:moveTo>
                  <a:pt x="2615206" y="101440"/>
                </a:moveTo>
                <a:cubicBezTo>
                  <a:pt x="2615206" y="82104"/>
                  <a:pt x="2620890" y="66102"/>
                  <a:pt x="2632266" y="53424"/>
                </a:cubicBezTo>
                <a:cubicBezTo>
                  <a:pt x="2641655" y="42979"/>
                  <a:pt x="2653960" y="37759"/>
                  <a:pt x="2669187" y="37759"/>
                </a:cubicBezTo>
                <a:cubicBezTo>
                  <a:pt x="2681121" y="37759"/>
                  <a:pt x="2690740" y="41489"/>
                  <a:pt x="2698045" y="48948"/>
                </a:cubicBezTo>
                <a:cubicBezTo>
                  <a:pt x="2705349" y="56408"/>
                  <a:pt x="2708999" y="66477"/>
                  <a:pt x="2708999" y="79156"/>
                </a:cubicBezTo>
                <a:cubicBezTo>
                  <a:pt x="2708999" y="90528"/>
                  <a:pt x="2706703" y="101112"/>
                  <a:pt x="2702102" y="110901"/>
                </a:cubicBezTo>
                <a:cubicBezTo>
                  <a:pt x="2697502" y="120689"/>
                  <a:pt x="2690960" y="128195"/>
                  <a:pt x="2682475" y="133416"/>
                </a:cubicBezTo>
                <a:cubicBezTo>
                  <a:pt x="2673990" y="138639"/>
                  <a:pt x="2665054" y="141249"/>
                  <a:pt x="2655670" y="141249"/>
                </a:cubicBezTo>
                <a:cubicBezTo>
                  <a:pt x="2647965" y="141249"/>
                  <a:pt x="2640956" y="139599"/>
                  <a:pt x="2634646" y="136306"/>
                </a:cubicBezTo>
                <a:cubicBezTo>
                  <a:pt x="2628335" y="133012"/>
                  <a:pt x="2623518" y="128353"/>
                  <a:pt x="2620192" y="122324"/>
                </a:cubicBezTo>
                <a:cubicBezTo>
                  <a:pt x="2616864" y="116294"/>
                  <a:pt x="2615206" y="109331"/>
                  <a:pt x="2615206" y="101440"/>
                </a:cubicBezTo>
                <a:close/>
                <a:moveTo>
                  <a:pt x="2632082" y="99758"/>
                </a:moveTo>
                <a:cubicBezTo>
                  <a:pt x="2632082" y="109083"/>
                  <a:pt x="2634318" y="116153"/>
                  <a:pt x="2638792" y="120970"/>
                </a:cubicBezTo>
                <a:cubicBezTo>
                  <a:pt x="2643272" y="125787"/>
                  <a:pt x="2648954" y="128199"/>
                  <a:pt x="2655856" y="128199"/>
                </a:cubicBezTo>
                <a:cubicBezTo>
                  <a:pt x="2659460" y="128199"/>
                  <a:pt x="2663039" y="127465"/>
                  <a:pt x="2666581" y="126003"/>
                </a:cubicBezTo>
                <a:cubicBezTo>
                  <a:pt x="2670123" y="124545"/>
                  <a:pt x="2673417" y="122324"/>
                  <a:pt x="2676463" y="119339"/>
                </a:cubicBezTo>
                <a:cubicBezTo>
                  <a:pt x="2679508" y="116355"/>
                  <a:pt x="2682100" y="112950"/>
                  <a:pt x="2684245" y="109126"/>
                </a:cubicBezTo>
                <a:cubicBezTo>
                  <a:pt x="2686388" y="105307"/>
                  <a:pt x="2688113" y="101188"/>
                  <a:pt x="2689419" y="96775"/>
                </a:cubicBezTo>
                <a:cubicBezTo>
                  <a:pt x="2691345" y="90622"/>
                  <a:pt x="2692310" y="84714"/>
                  <a:pt x="2692310" y="79058"/>
                </a:cubicBezTo>
                <a:cubicBezTo>
                  <a:pt x="2692310" y="70113"/>
                  <a:pt x="2690060" y="63165"/>
                  <a:pt x="2685552" y="58222"/>
                </a:cubicBezTo>
                <a:cubicBezTo>
                  <a:pt x="2681046" y="53283"/>
                  <a:pt x="2675372" y="50810"/>
                  <a:pt x="2668535" y="50810"/>
                </a:cubicBezTo>
                <a:cubicBezTo>
                  <a:pt x="2663251" y="50810"/>
                  <a:pt x="2658434" y="52066"/>
                  <a:pt x="2654086" y="54586"/>
                </a:cubicBezTo>
                <a:cubicBezTo>
                  <a:pt x="2649733" y="57103"/>
                  <a:pt x="2645805" y="60788"/>
                  <a:pt x="2642295" y="65635"/>
                </a:cubicBezTo>
                <a:cubicBezTo>
                  <a:pt x="2638782" y="70483"/>
                  <a:pt x="2636200" y="76121"/>
                  <a:pt x="2634551" y="82559"/>
                </a:cubicBezTo>
                <a:cubicBezTo>
                  <a:pt x="2632907" y="88991"/>
                  <a:pt x="2632082" y="94723"/>
                  <a:pt x="2632082" y="99758"/>
                </a:cubicBezTo>
                <a:close/>
                <a:moveTo>
                  <a:pt x="2739113" y="39996"/>
                </a:moveTo>
                <a:lnTo>
                  <a:pt x="2818083" y="39996"/>
                </a:lnTo>
                <a:lnTo>
                  <a:pt x="2797200" y="139010"/>
                </a:lnTo>
                <a:lnTo>
                  <a:pt x="2780416" y="139010"/>
                </a:lnTo>
                <a:lnTo>
                  <a:pt x="2798596" y="53610"/>
                </a:lnTo>
                <a:lnTo>
                  <a:pt x="2752819" y="53610"/>
                </a:lnTo>
                <a:lnTo>
                  <a:pt x="2734639" y="139010"/>
                </a:lnTo>
                <a:lnTo>
                  <a:pt x="2717949" y="139010"/>
                </a:lnTo>
                <a:close/>
                <a:moveTo>
                  <a:pt x="2815193" y="176958"/>
                </a:moveTo>
                <a:lnTo>
                  <a:pt x="2843816" y="39996"/>
                </a:lnTo>
                <a:lnTo>
                  <a:pt x="2859387" y="39996"/>
                </a:lnTo>
                <a:lnTo>
                  <a:pt x="2856496" y="53795"/>
                </a:lnTo>
                <a:cubicBezTo>
                  <a:pt x="2862273" y="47765"/>
                  <a:pt x="2867454" y="43585"/>
                  <a:pt x="2872019" y="41252"/>
                </a:cubicBezTo>
                <a:cubicBezTo>
                  <a:pt x="2876587" y="38926"/>
                  <a:pt x="2881419" y="37759"/>
                  <a:pt x="2886516" y="37759"/>
                </a:cubicBezTo>
                <a:cubicBezTo>
                  <a:pt x="2895966" y="37759"/>
                  <a:pt x="2903795" y="41194"/>
                  <a:pt x="2910014" y="48063"/>
                </a:cubicBezTo>
                <a:cubicBezTo>
                  <a:pt x="2916226" y="54929"/>
                  <a:pt x="2919333" y="64768"/>
                  <a:pt x="2919333" y="77569"/>
                </a:cubicBezTo>
                <a:cubicBezTo>
                  <a:pt x="2919333" y="87890"/>
                  <a:pt x="2917627" y="97289"/>
                  <a:pt x="2914207" y="105770"/>
                </a:cubicBezTo>
                <a:cubicBezTo>
                  <a:pt x="2910787" y="114257"/>
                  <a:pt x="2906594" y="121078"/>
                  <a:pt x="2901621" y="126236"/>
                </a:cubicBezTo>
                <a:cubicBezTo>
                  <a:pt x="2896647" y="131399"/>
                  <a:pt x="2891614" y="135186"/>
                  <a:pt x="2886516" y="137613"/>
                </a:cubicBezTo>
                <a:cubicBezTo>
                  <a:pt x="2881419" y="140035"/>
                  <a:pt x="2876199" y="141249"/>
                  <a:pt x="2870852" y="141249"/>
                </a:cubicBezTo>
                <a:cubicBezTo>
                  <a:pt x="2858983" y="141249"/>
                  <a:pt x="2849785" y="135219"/>
                  <a:pt x="2843259" y="123162"/>
                </a:cubicBezTo>
                <a:lnTo>
                  <a:pt x="2832070" y="176958"/>
                </a:lnTo>
                <a:close/>
                <a:moveTo>
                  <a:pt x="2848569" y="98549"/>
                </a:moveTo>
                <a:cubicBezTo>
                  <a:pt x="2848569" y="105947"/>
                  <a:pt x="2849098" y="111074"/>
                  <a:pt x="2850156" y="113929"/>
                </a:cubicBezTo>
                <a:cubicBezTo>
                  <a:pt x="2851708" y="117971"/>
                  <a:pt x="2854259" y="121233"/>
                  <a:pt x="2857802" y="123717"/>
                </a:cubicBezTo>
                <a:cubicBezTo>
                  <a:pt x="2861345" y="126205"/>
                  <a:pt x="2865449" y="127451"/>
                  <a:pt x="2870108" y="127451"/>
                </a:cubicBezTo>
                <a:cubicBezTo>
                  <a:pt x="2879805" y="127451"/>
                  <a:pt x="2887638" y="121996"/>
                  <a:pt x="2893604" y="111084"/>
                </a:cubicBezTo>
                <a:cubicBezTo>
                  <a:pt x="2899569" y="100180"/>
                  <a:pt x="2902554" y="89038"/>
                  <a:pt x="2902554" y="77665"/>
                </a:cubicBezTo>
                <a:cubicBezTo>
                  <a:pt x="2902554" y="69274"/>
                  <a:pt x="2900548" y="62790"/>
                  <a:pt x="2896539" y="58222"/>
                </a:cubicBezTo>
                <a:cubicBezTo>
                  <a:pt x="2892528" y="53653"/>
                  <a:pt x="2887542" y="51371"/>
                  <a:pt x="2881577" y="51371"/>
                </a:cubicBezTo>
                <a:cubicBezTo>
                  <a:pt x="2877285" y="51371"/>
                  <a:pt x="2873308" y="52505"/>
                  <a:pt x="2869643" y="54774"/>
                </a:cubicBezTo>
                <a:cubicBezTo>
                  <a:pt x="2865974" y="57044"/>
                  <a:pt x="2862572" y="60429"/>
                  <a:pt x="2859433" y="64936"/>
                </a:cubicBezTo>
                <a:cubicBezTo>
                  <a:pt x="2856290" y="69443"/>
                  <a:pt x="2853698" y="74959"/>
                  <a:pt x="2851645" y="81485"/>
                </a:cubicBezTo>
                <a:cubicBezTo>
                  <a:pt x="2849594" y="88012"/>
                  <a:pt x="2848569" y="93700"/>
                  <a:pt x="2848569" y="98549"/>
                </a:cubicBezTo>
                <a:close/>
                <a:moveTo>
                  <a:pt x="2932664" y="101440"/>
                </a:moveTo>
                <a:cubicBezTo>
                  <a:pt x="2932664" y="82104"/>
                  <a:pt x="2938352" y="66102"/>
                  <a:pt x="2949728" y="53424"/>
                </a:cubicBezTo>
                <a:cubicBezTo>
                  <a:pt x="2959113" y="42979"/>
                  <a:pt x="2971422" y="37759"/>
                  <a:pt x="2986650" y="37759"/>
                </a:cubicBezTo>
                <a:cubicBezTo>
                  <a:pt x="2998583" y="37759"/>
                  <a:pt x="3008204" y="41489"/>
                  <a:pt x="3015507" y="48948"/>
                </a:cubicBezTo>
                <a:cubicBezTo>
                  <a:pt x="3022808" y="56408"/>
                  <a:pt x="3026459" y="66477"/>
                  <a:pt x="3026459" y="79156"/>
                </a:cubicBezTo>
                <a:cubicBezTo>
                  <a:pt x="3026459" y="90528"/>
                  <a:pt x="3024163" y="101112"/>
                  <a:pt x="3019565" y="110901"/>
                </a:cubicBezTo>
                <a:cubicBezTo>
                  <a:pt x="3014964" y="120689"/>
                  <a:pt x="3008422" y="128195"/>
                  <a:pt x="2999937" y="133416"/>
                </a:cubicBezTo>
                <a:cubicBezTo>
                  <a:pt x="2991452" y="138639"/>
                  <a:pt x="2982516" y="141249"/>
                  <a:pt x="2973132" y="141249"/>
                </a:cubicBezTo>
                <a:cubicBezTo>
                  <a:pt x="2965427" y="141249"/>
                  <a:pt x="2958418" y="139599"/>
                  <a:pt x="2952107" y="136306"/>
                </a:cubicBezTo>
                <a:cubicBezTo>
                  <a:pt x="2945797" y="133012"/>
                  <a:pt x="2940980" y="128353"/>
                  <a:pt x="2937654" y="122324"/>
                </a:cubicBezTo>
                <a:cubicBezTo>
                  <a:pt x="2934328" y="116294"/>
                  <a:pt x="2932664" y="109331"/>
                  <a:pt x="2932664" y="101440"/>
                </a:cubicBezTo>
                <a:close/>
                <a:moveTo>
                  <a:pt x="2949545" y="99758"/>
                </a:moveTo>
                <a:cubicBezTo>
                  <a:pt x="2949545" y="109083"/>
                  <a:pt x="2951780" y="116153"/>
                  <a:pt x="2956256" y="120970"/>
                </a:cubicBezTo>
                <a:cubicBezTo>
                  <a:pt x="2960730" y="125787"/>
                  <a:pt x="2966418" y="128199"/>
                  <a:pt x="2973319" y="128199"/>
                </a:cubicBezTo>
                <a:cubicBezTo>
                  <a:pt x="2976922" y="128199"/>
                  <a:pt x="2980501" y="127465"/>
                  <a:pt x="2984043" y="126003"/>
                </a:cubicBezTo>
                <a:cubicBezTo>
                  <a:pt x="2987586" y="124545"/>
                  <a:pt x="2990875" y="122324"/>
                  <a:pt x="2993923" y="119339"/>
                </a:cubicBezTo>
                <a:cubicBezTo>
                  <a:pt x="2996968" y="116355"/>
                  <a:pt x="2999562" y="112950"/>
                  <a:pt x="3001705" y="109126"/>
                </a:cubicBezTo>
                <a:cubicBezTo>
                  <a:pt x="3003850" y="105307"/>
                  <a:pt x="3005575" y="101188"/>
                  <a:pt x="3006881" y="96775"/>
                </a:cubicBezTo>
                <a:cubicBezTo>
                  <a:pt x="3008808" y="90622"/>
                  <a:pt x="3009772" y="84714"/>
                  <a:pt x="3009772" y="79058"/>
                </a:cubicBezTo>
                <a:cubicBezTo>
                  <a:pt x="3009772" y="70113"/>
                  <a:pt x="3007519" y="63165"/>
                  <a:pt x="3003012" y="58222"/>
                </a:cubicBezTo>
                <a:cubicBezTo>
                  <a:pt x="2998508" y="53283"/>
                  <a:pt x="2992831" y="50810"/>
                  <a:pt x="2985997" y="50810"/>
                </a:cubicBezTo>
                <a:cubicBezTo>
                  <a:pt x="2980709" y="50810"/>
                  <a:pt x="2975896" y="52066"/>
                  <a:pt x="2971547" y="54586"/>
                </a:cubicBezTo>
                <a:cubicBezTo>
                  <a:pt x="2967195" y="57103"/>
                  <a:pt x="2963267" y="60788"/>
                  <a:pt x="2959754" y="65635"/>
                </a:cubicBezTo>
                <a:cubicBezTo>
                  <a:pt x="2956244" y="70483"/>
                  <a:pt x="2953660" y="76121"/>
                  <a:pt x="2952013" y="82559"/>
                </a:cubicBezTo>
                <a:cubicBezTo>
                  <a:pt x="2950369" y="88991"/>
                  <a:pt x="2949545" y="94723"/>
                  <a:pt x="2949545" y="99758"/>
                </a:cubicBezTo>
                <a:close/>
                <a:moveTo>
                  <a:pt x="3042392" y="39996"/>
                </a:moveTo>
                <a:lnTo>
                  <a:pt x="3058988" y="39996"/>
                </a:lnTo>
                <a:lnTo>
                  <a:pt x="3055446" y="56591"/>
                </a:lnTo>
                <a:cubicBezTo>
                  <a:pt x="3053206" y="67100"/>
                  <a:pt x="3052091" y="74461"/>
                  <a:pt x="3052091" y="78691"/>
                </a:cubicBezTo>
                <a:cubicBezTo>
                  <a:pt x="3052091" y="83044"/>
                  <a:pt x="3053736" y="86320"/>
                  <a:pt x="3057030" y="88524"/>
                </a:cubicBezTo>
                <a:cubicBezTo>
                  <a:pt x="3060327" y="90734"/>
                  <a:pt x="3065267" y="91835"/>
                  <a:pt x="3071855" y="91835"/>
                </a:cubicBezTo>
                <a:cubicBezTo>
                  <a:pt x="3079872" y="91835"/>
                  <a:pt x="3087270" y="90439"/>
                  <a:pt x="3094045" y="87637"/>
                </a:cubicBezTo>
                <a:lnTo>
                  <a:pt x="3104208" y="39996"/>
                </a:lnTo>
                <a:lnTo>
                  <a:pt x="3120991" y="39996"/>
                </a:lnTo>
                <a:lnTo>
                  <a:pt x="3099921" y="139010"/>
                </a:lnTo>
                <a:lnTo>
                  <a:pt x="3083047" y="139010"/>
                </a:lnTo>
                <a:lnTo>
                  <a:pt x="3091158" y="101065"/>
                </a:lnTo>
                <a:cubicBezTo>
                  <a:pt x="3082763" y="103859"/>
                  <a:pt x="3074935" y="105260"/>
                  <a:pt x="3067661" y="105260"/>
                </a:cubicBezTo>
                <a:cubicBezTo>
                  <a:pt x="3057530" y="105260"/>
                  <a:pt x="3049589" y="103117"/>
                  <a:pt x="3043840" y="98826"/>
                </a:cubicBezTo>
                <a:cubicBezTo>
                  <a:pt x="3038090" y="94538"/>
                  <a:pt x="3035214" y="88448"/>
                  <a:pt x="3035214" y="80553"/>
                </a:cubicBezTo>
                <a:cubicBezTo>
                  <a:pt x="3035214" y="77194"/>
                  <a:pt x="3036708" y="68029"/>
                  <a:pt x="3039692" y="53049"/>
                </a:cubicBezTo>
                <a:close/>
                <a:moveTo>
                  <a:pt x="3147005" y="39996"/>
                </a:moveTo>
                <a:lnTo>
                  <a:pt x="3163694" y="39996"/>
                </a:lnTo>
                <a:lnTo>
                  <a:pt x="3154745" y="81301"/>
                </a:lnTo>
                <a:lnTo>
                  <a:pt x="3200709" y="81301"/>
                </a:lnTo>
                <a:lnTo>
                  <a:pt x="3209472" y="39996"/>
                </a:lnTo>
                <a:lnTo>
                  <a:pt x="3225974" y="39996"/>
                </a:lnTo>
                <a:lnTo>
                  <a:pt x="3205090" y="139010"/>
                </a:lnTo>
                <a:lnTo>
                  <a:pt x="3188308" y="139010"/>
                </a:lnTo>
                <a:lnTo>
                  <a:pt x="3197815" y="94723"/>
                </a:lnTo>
                <a:lnTo>
                  <a:pt x="3152038" y="94723"/>
                </a:lnTo>
                <a:lnTo>
                  <a:pt x="3142531" y="139010"/>
                </a:lnTo>
                <a:lnTo>
                  <a:pt x="3125840" y="139010"/>
                </a:lnTo>
                <a:close/>
                <a:moveTo>
                  <a:pt x="3349883" y="39996"/>
                </a:moveTo>
                <a:lnTo>
                  <a:pt x="3366943" y="39996"/>
                </a:lnTo>
                <a:lnTo>
                  <a:pt x="3345498" y="139010"/>
                </a:lnTo>
                <a:lnTo>
                  <a:pt x="3328531" y="139010"/>
                </a:lnTo>
                <a:close/>
                <a:moveTo>
                  <a:pt x="3252264" y="39996"/>
                </a:moveTo>
                <a:lnTo>
                  <a:pt x="3269138" y="39996"/>
                </a:lnTo>
                <a:lnTo>
                  <a:pt x="3260661" y="78317"/>
                </a:lnTo>
                <a:lnTo>
                  <a:pt x="3278649" y="78317"/>
                </a:lnTo>
                <a:cubicBezTo>
                  <a:pt x="3290151" y="78317"/>
                  <a:pt x="3298355" y="79156"/>
                  <a:pt x="3303266" y="80834"/>
                </a:cubicBezTo>
                <a:cubicBezTo>
                  <a:pt x="3308172" y="82512"/>
                  <a:pt x="3312028" y="85571"/>
                  <a:pt x="3314826" y="90017"/>
                </a:cubicBezTo>
                <a:cubicBezTo>
                  <a:pt x="3317622" y="94464"/>
                  <a:pt x="3319020" y="99416"/>
                  <a:pt x="3319020" y="104885"/>
                </a:cubicBezTo>
                <a:cubicBezTo>
                  <a:pt x="3319020" y="111473"/>
                  <a:pt x="3317108" y="117785"/>
                  <a:pt x="3313288" y="123815"/>
                </a:cubicBezTo>
                <a:cubicBezTo>
                  <a:pt x="3309465" y="129844"/>
                  <a:pt x="3304756" y="133883"/>
                  <a:pt x="3299162" y="135936"/>
                </a:cubicBezTo>
                <a:cubicBezTo>
                  <a:pt x="3293571" y="137988"/>
                  <a:pt x="3284867" y="139010"/>
                  <a:pt x="3273054" y="139010"/>
                </a:cubicBezTo>
                <a:lnTo>
                  <a:pt x="3230917" y="139010"/>
                </a:lnTo>
                <a:close/>
                <a:moveTo>
                  <a:pt x="3250400" y="125585"/>
                </a:moveTo>
                <a:lnTo>
                  <a:pt x="3271940" y="125585"/>
                </a:lnTo>
                <a:cubicBezTo>
                  <a:pt x="3280391" y="125585"/>
                  <a:pt x="3286343" y="125024"/>
                  <a:pt x="3289792" y="123907"/>
                </a:cubicBezTo>
                <a:cubicBezTo>
                  <a:pt x="3293244" y="122788"/>
                  <a:pt x="3296145" y="120754"/>
                  <a:pt x="3298506" y="117803"/>
                </a:cubicBezTo>
                <a:cubicBezTo>
                  <a:pt x="3300873" y="114846"/>
                  <a:pt x="3302049" y="111257"/>
                  <a:pt x="3302049" y="107034"/>
                </a:cubicBezTo>
                <a:cubicBezTo>
                  <a:pt x="3302049" y="103305"/>
                  <a:pt x="3301008" y="100133"/>
                  <a:pt x="3298928" y="97523"/>
                </a:cubicBezTo>
                <a:cubicBezTo>
                  <a:pt x="3296848" y="94913"/>
                  <a:pt x="3294454" y="93308"/>
                  <a:pt x="3291750" y="92721"/>
                </a:cubicBezTo>
                <a:cubicBezTo>
                  <a:pt x="3289046" y="92130"/>
                  <a:pt x="3284089" y="91835"/>
                  <a:pt x="3276882" y="91835"/>
                </a:cubicBezTo>
                <a:lnTo>
                  <a:pt x="3257676" y="91835"/>
                </a:lnTo>
                <a:close/>
                <a:moveTo>
                  <a:pt x="3364499" y="139010"/>
                </a:moveTo>
                <a:lnTo>
                  <a:pt x="3407577" y="88761"/>
                </a:lnTo>
                <a:lnTo>
                  <a:pt x="3382869" y="39996"/>
                </a:lnTo>
                <a:lnTo>
                  <a:pt x="3401518" y="39996"/>
                </a:lnTo>
                <a:lnTo>
                  <a:pt x="3409906" y="57617"/>
                </a:lnTo>
                <a:cubicBezTo>
                  <a:pt x="3413017" y="64205"/>
                  <a:pt x="3415813" y="70513"/>
                  <a:pt x="3418297" y="76543"/>
                </a:cubicBezTo>
                <a:lnTo>
                  <a:pt x="3446828" y="39996"/>
                </a:lnTo>
                <a:lnTo>
                  <a:pt x="3467433" y="39996"/>
                </a:lnTo>
                <a:lnTo>
                  <a:pt x="3425850" y="90064"/>
                </a:lnTo>
                <a:lnTo>
                  <a:pt x="3450834" y="139010"/>
                </a:lnTo>
                <a:lnTo>
                  <a:pt x="3432190" y="139010"/>
                </a:lnTo>
                <a:lnTo>
                  <a:pt x="3422307" y="118872"/>
                </a:lnTo>
                <a:cubicBezTo>
                  <a:pt x="3420194" y="114580"/>
                  <a:pt x="3417800" y="109270"/>
                  <a:pt x="3415130" y="102931"/>
                </a:cubicBezTo>
                <a:lnTo>
                  <a:pt x="3385663" y="139010"/>
                </a:lnTo>
                <a:close/>
                <a:moveTo>
                  <a:pt x="3605299" y="0"/>
                </a:moveTo>
                <a:lnTo>
                  <a:pt x="3621896" y="0"/>
                </a:lnTo>
                <a:cubicBezTo>
                  <a:pt x="3620034" y="9450"/>
                  <a:pt x="3616520" y="15274"/>
                  <a:pt x="3611361" y="17478"/>
                </a:cubicBezTo>
                <a:cubicBezTo>
                  <a:pt x="3606200" y="19687"/>
                  <a:pt x="3600047" y="20790"/>
                  <a:pt x="3592900" y="20790"/>
                </a:cubicBezTo>
                <a:lnTo>
                  <a:pt x="3575746" y="20415"/>
                </a:lnTo>
                <a:cubicBezTo>
                  <a:pt x="3569656" y="20415"/>
                  <a:pt x="3564946" y="21365"/>
                  <a:pt x="3561620" y="23259"/>
                </a:cubicBezTo>
                <a:cubicBezTo>
                  <a:pt x="3558294" y="25156"/>
                  <a:pt x="3555576" y="27687"/>
                  <a:pt x="3553463" y="30854"/>
                </a:cubicBezTo>
                <a:cubicBezTo>
                  <a:pt x="3551346" y="34029"/>
                  <a:pt x="3547961" y="41176"/>
                  <a:pt x="3543301" y="52304"/>
                </a:cubicBezTo>
                <a:cubicBezTo>
                  <a:pt x="3549888" y="46212"/>
                  <a:pt x="3556059" y="42637"/>
                  <a:pt x="3561804" y="41580"/>
                </a:cubicBezTo>
                <a:cubicBezTo>
                  <a:pt x="3567554" y="40524"/>
                  <a:pt x="3571798" y="39996"/>
                  <a:pt x="3574530" y="39996"/>
                </a:cubicBezTo>
                <a:cubicBezTo>
                  <a:pt x="3583670" y="39996"/>
                  <a:pt x="3592249" y="43415"/>
                  <a:pt x="3600266" y="50251"/>
                </a:cubicBezTo>
                <a:cubicBezTo>
                  <a:pt x="3608284" y="57092"/>
                  <a:pt x="3612290" y="67377"/>
                  <a:pt x="3612290" y="81111"/>
                </a:cubicBezTo>
                <a:cubicBezTo>
                  <a:pt x="3612290" y="97148"/>
                  <a:pt x="3607380" y="111182"/>
                  <a:pt x="3597563" y="123206"/>
                </a:cubicBezTo>
                <a:cubicBezTo>
                  <a:pt x="3587742" y="135233"/>
                  <a:pt x="3574875" y="141249"/>
                  <a:pt x="3558963" y="141249"/>
                </a:cubicBezTo>
                <a:cubicBezTo>
                  <a:pt x="3546407" y="141249"/>
                  <a:pt x="3536633" y="137408"/>
                  <a:pt x="3529642" y="129733"/>
                </a:cubicBezTo>
                <a:cubicBezTo>
                  <a:pt x="3522650" y="122057"/>
                  <a:pt x="3519151" y="112067"/>
                  <a:pt x="3519151" y="99758"/>
                </a:cubicBezTo>
                <a:cubicBezTo>
                  <a:pt x="3519151" y="86209"/>
                  <a:pt x="3522511" y="69663"/>
                  <a:pt x="3529220" y="50111"/>
                </a:cubicBezTo>
                <a:cubicBezTo>
                  <a:pt x="3535935" y="30564"/>
                  <a:pt x="3543285" y="17992"/>
                  <a:pt x="3551273" y="12397"/>
                </a:cubicBezTo>
                <a:cubicBezTo>
                  <a:pt x="3559260" y="6803"/>
                  <a:pt x="3569404" y="4009"/>
                  <a:pt x="3581712" y="4009"/>
                </a:cubicBezTo>
                <a:lnTo>
                  <a:pt x="3596626" y="4287"/>
                </a:lnTo>
                <a:cubicBezTo>
                  <a:pt x="3601542" y="4287"/>
                  <a:pt x="3604432" y="2857"/>
                  <a:pt x="3605299" y="0"/>
                </a:cubicBezTo>
                <a:close/>
                <a:moveTo>
                  <a:pt x="3595510" y="80365"/>
                </a:moveTo>
                <a:cubicBezTo>
                  <a:pt x="3595510" y="72287"/>
                  <a:pt x="3593506" y="65760"/>
                  <a:pt x="3589496" y="60788"/>
                </a:cubicBezTo>
                <a:cubicBezTo>
                  <a:pt x="3585489" y="55814"/>
                  <a:pt x="3579879" y="53326"/>
                  <a:pt x="3572670" y="53326"/>
                </a:cubicBezTo>
                <a:cubicBezTo>
                  <a:pt x="3561667" y="53326"/>
                  <a:pt x="3552775" y="58161"/>
                  <a:pt x="3546003" y="67827"/>
                </a:cubicBezTo>
                <a:cubicBezTo>
                  <a:pt x="3539229" y="77493"/>
                  <a:pt x="3535841" y="88603"/>
                  <a:pt x="3535841" y="101159"/>
                </a:cubicBezTo>
                <a:cubicBezTo>
                  <a:pt x="3535841" y="108183"/>
                  <a:pt x="3537954" y="114335"/>
                  <a:pt x="3542184" y="119616"/>
                </a:cubicBezTo>
                <a:cubicBezTo>
                  <a:pt x="3546407" y="124902"/>
                  <a:pt x="3552123" y="127543"/>
                  <a:pt x="3559334" y="127543"/>
                </a:cubicBezTo>
                <a:cubicBezTo>
                  <a:pt x="3570148" y="127543"/>
                  <a:pt x="3578882" y="122338"/>
                  <a:pt x="3585536" y="111927"/>
                </a:cubicBezTo>
                <a:cubicBezTo>
                  <a:pt x="3592184" y="101512"/>
                  <a:pt x="3595510" y="90996"/>
                  <a:pt x="3595510" y="80365"/>
                </a:cubicBezTo>
                <a:close/>
                <a:moveTo>
                  <a:pt x="3694623" y="105353"/>
                </a:moveTo>
                <a:lnTo>
                  <a:pt x="3711028" y="107034"/>
                </a:lnTo>
                <a:cubicBezTo>
                  <a:pt x="3708666" y="115174"/>
                  <a:pt x="3703245" y="122914"/>
                  <a:pt x="3694759" y="130243"/>
                </a:cubicBezTo>
                <a:cubicBezTo>
                  <a:pt x="3686274" y="137580"/>
                  <a:pt x="3676158" y="141249"/>
                  <a:pt x="3664415" y="141249"/>
                </a:cubicBezTo>
                <a:cubicBezTo>
                  <a:pt x="3657078" y="141249"/>
                  <a:pt x="3650350" y="139554"/>
                  <a:pt x="3644226" y="136165"/>
                </a:cubicBezTo>
                <a:cubicBezTo>
                  <a:pt x="3638106" y="132778"/>
                  <a:pt x="3633444" y="127853"/>
                  <a:pt x="3630244" y="121391"/>
                </a:cubicBezTo>
                <a:cubicBezTo>
                  <a:pt x="3627043" y="114926"/>
                  <a:pt x="3625442" y="107560"/>
                  <a:pt x="3625442" y="99291"/>
                </a:cubicBezTo>
                <a:cubicBezTo>
                  <a:pt x="3625442" y="88481"/>
                  <a:pt x="3627944" y="77989"/>
                  <a:pt x="3632947" y="67827"/>
                </a:cubicBezTo>
                <a:cubicBezTo>
                  <a:pt x="3637947" y="57664"/>
                  <a:pt x="3644428" y="50111"/>
                  <a:pt x="3652383" y="45169"/>
                </a:cubicBezTo>
                <a:cubicBezTo>
                  <a:pt x="3660343" y="40233"/>
                  <a:pt x="3668951" y="37759"/>
                  <a:pt x="3678210" y="37759"/>
                </a:cubicBezTo>
                <a:cubicBezTo>
                  <a:pt x="3690018" y="37759"/>
                  <a:pt x="3699453" y="41429"/>
                  <a:pt x="3706506" y="48758"/>
                </a:cubicBezTo>
                <a:cubicBezTo>
                  <a:pt x="3713562" y="56094"/>
                  <a:pt x="3717089" y="66102"/>
                  <a:pt x="3717089" y="78782"/>
                </a:cubicBezTo>
                <a:cubicBezTo>
                  <a:pt x="3717089" y="83627"/>
                  <a:pt x="3716654" y="88603"/>
                  <a:pt x="3715783" y="93700"/>
                </a:cubicBezTo>
                <a:lnTo>
                  <a:pt x="3642876" y="93700"/>
                </a:lnTo>
                <a:cubicBezTo>
                  <a:pt x="3642623" y="95626"/>
                  <a:pt x="3642502" y="97368"/>
                  <a:pt x="3642502" y="98924"/>
                </a:cubicBezTo>
                <a:cubicBezTo>
                  <a:pt x="3642502" y="108183"/>
                  <a:pt x="3644629" y="115253"/>
                  <a:pt x="3648888" y="120128"/>
                </a:cubicBezTo>
                <a:cubicBezTo>
                  <a:pt x="3653147" y="125010"/>
                  <a:pt x="3658352" y="127451"/>
                  <a:pt x="3664504" y="127451"/>
                </a:cubicBezTo>
                <a:cubicBezTo>
                  <a:pt x="3670283" y="127451"/>
                  <a:pt x="3675975" y="125553"/>
                  <a:pt x="3681569" y="121762"/>
                </a:cubicBezTo>
                <a:cubicBezTo>
                  <a:pt x="3687163" y="117975"/>
                  <a:pt x="3691512" y="112503"/>
                  <a:pt x="3694623" y="105353"/>
                </a:cubicBezTo>
                <a:close/>
                <a:moveTo>
                  <a:pt x="3645576" y="80834"/>
                </a:moveTo>
                <a:lnTo>
                  <a:pt x="3701145" y="80834"/>
                </a:lnTo>
                <a:cubicBezTo>
                  <a:pt x="3701211" y="79095"/>
                  <a:pt x="3701242" y="77850"/>
                  <a:pt x="3701242" y="77100"/>
                </a:cubicBezTo>
                <a:cubicBezTo>
                  <a:pt x="3701242" y="68647"/>
                  <a:pt x="3699129" y="62172"/>
                  <a:pt x="3694903" y="57664"/>
                </a:cubicBezTo>
                <a:cubicBezTo>
                  <a:pt x="3690672" y="53157"/>
                  <a:pt x="3685233" y="50907"/>
                  <a:pt x="3678585" y="50907"/>
                </a:cubicBezTo>
                <a:cubicBezTo>
                  <a:pt x="3671370" y="50907"/>
                  <a:pt x="3664800" y="53395"/>
                  <a:pt x="3658867" y="58363"/>
                </a:cubicBezTo>
                <a:cubicBezTo>
                  <a:pt x="3652927" y="63335"/>
                  <a:pt x="3648500" y="70825"/>
                  <a:pt x="3645576" y="80834"/>
                </a:cubicBezTo>
                <a:close/>
                <a:moveTo>
                  <a:pt x="3726467" y="139010"/>
                </a:moveTo>
                <a:lnTo>
                  <a:pt x="3747168" y="39996"/>
                </a:lnTo>
                <a:lnTo>
                  <a:pt x="3764044" y="39996"/>
                </a:lnTo>
                <a:lnTo>
                  <a:pt x="3760596" y="56310"/>
                </a:lnTo>
                <a:cubicBezTo>
                  <a:pt x="3766874" y="49287"/>
                  <a:pt x="3772484" y="44437"/>
                  <a:pt x="3777426" y="41766"/>
                </a:cubicBezTo>
                <a:cubicBezTo>
                  <a:pt x="3782365" y="39095"/>
                  <a:pt x="3787726" y="37759"/>
                  <a:pt x="3793507" y="37759"/>
                </a:cubicBezTo>
                <a:cubicBezTo>
                  <a:pt x="3799660" y="37759"/>
                  <a:pt x="3804800" y="39390"/>
                  <a:pt x="3808937" y="42651"/>
                </a:cubicBezTo>
                <a:cubicBezTo>
                  <a:pt x="3813070" y="45917"/>
                  <a:pt x="3815788" y="50471"/>
                  <a:pt x="3817095" y="56310"/>
                </a:cubicBezTo>
                <a:cubicBezTo>
                  <a:pt x="3822130" y="50097"/>
                  <a:pt x="3827430" y="45453"/>
                  <a:pt x="3832992" y="42375"/>
                </a:cubicBezTo>
                <a:cubicBezTo>
                  <a:pt x="3838558" y="39300"/>
                  <a:pt x="3844411" y="37759"/>
                  <a:pt x="3850563" y="37759"/>
                </a:cubicBezTo>
                <a:cubicBezTo>
                  <a:pt x="3858834" y="37759"/>
                  <a:pt x="3865032" y="39718"/>
                  <a:pt x="3869165" y="43631"/>
                </a:cubicBezTo>
                <a:cubicBezTo>
                  <a:pt x="3873297" y="47549"/>
                  <a:pt x="3875364" y="53049"/>
                  <a:pt x="3875364" y="60137"/>
                </a:cubicBezTo>
                <a:cubicBezTo>
                  <a:pt x="3875364" y="63182"/>
                  <a:pt x="3874651" y="68215"/>
                  <a:pt x="3873223" y="75240"/>
                </a:cubicBezTo>
                <a:lnTo>
                  <a:pt x="3859888" y="139010"/>
                </a:lnTo>
                <a:lnTo>
                  <a:pt x="3843014" y="139010"/>
                </a:lnTo>
                <a:lnTo>
                  <a:pt x="3856626" y="73558"/>
                </a:lnTo>
                <a:cubicBezTo>
                  <a:pt x="3857811" y="68215"/>
                  <a:pt x="3858398" y="64397"/>
                  <a:pt x="3858398" y="62095"/>
                </a:cubicBezTo>
                <a:cubicBezTo>
                  <a:pt x="3858398" y="58859"/>
                  <a:pt x="3857375" y="56310"/>
                  <a:pt x="3855323" y="54446"/>
                </a:cubicBezTo>
                <a:cubicBezTo>
                  <a:pt x="3853267" y="52584"/>
                  <a:pt x="3850377" y="51652"/>
                  <a:pt x="3846647" y="51652"/>
                </a:cubicBezTo>
                <a:cubicBezTo>
                  <a:pt x="3841614" y="51652"/>
                  <a:pt x="3836488" y="53175"/>
                  <a:pt x="3831268" y="56220"/>
                </a:cubicBezTo>
                <a:cubicBezTo>
                  <a:pt x="3826044" y="59266"/>
                  <a:pt x="3821987" y="63259"/>
                  <a:pt x="3819100" y="68198"/>
                </a:cubicBezTo>
                <a:cubicBezTo>
                  <a:pt x="3816208" y="73140"/>
                  <a:pt x="3813674" y="80736"/>
                  <a:pt x="3811500" y="90996"/>
                </a:cubicBezTo>
                <a:lnTo>
                  <a:pt x="3801431" y="139010"/>
                </a:lnTo>
                <a:lnTo>
                  <a:pt x="3784554" y="139010"/>
                </a:lnTo>
                <a:lnTo>
                  <a:pt x="3798540" y="72165"/>
                </a:lnTo>
                <a:cubicBezTo>
                  <a:pt x="3799533" y="67625"/>
                  <a:pt x="3800033" y="64393"/>
                  <a:pt x="3800033" y="62463"/>
                </a:cubicBezTo>
                <a:cubicBezTo>
                  <a:pt x="3800033" y="59234"/>
                  <a:pt x="3799022" y="56624"/>
                  <a:pt x="3797003" y="54633"/>
                </a:cubicBezTo>
                <a:cubicBezTo>
                  <a:pt x="3794982" y="52645"/>
                  <a:pt x="3792355" y="51652"/>
                  <a:pt x="3789123" y="51652"/>
                </a:cubicBezTo>
                <a:cubicBezTo>
                  <a:pt x="3784337" y="51652"/>
                  <a:pt x="3779320" y="53175"/>
                  <a:pt x="3774067" y="56220"/>
                </a:cubicBezTo>
                <a:cubicBezTo>
                  <a:pt x="3768814" y="59266"/>
                  <a:pt x="3764542" y="63508"/>
                  <a:pt x="3761248" y="68947"/>
                </a:cubicBezTo>
                <a:cubicBezTo>
                  <a:pt x="3757950" y="74382"/>
                  <a:pt x="3755247" y="82137"/>
                  <a:pt x="3753134" y="92206"/>
                </a:cubicBezTo>
                <a:lnTo>
                  <a:pt x="3743348" y="139010"/>
                </a:lnTo>
                <a:close/>
                <a:moveTo>
                  <a:pt x="3886315" y="101440"/>
                </a:moveTo>
                <a:cubicBezTo>
                  <a:pt x="3886315" y="82104"/>
                  <a:pt x="3891999" y="66102"/>
                  <a:pt x="3903376" y="53424"/>
                </a:cubicBezTo>
                <a:cubicBezTo>
                  <a:pt x="3912764" y="42979"/>
                  <a:pt x="3925069" y="37759"/>
                  <a:pt x="3940298" y="37759"/>
                </a:cubicBezTo>
                <a:cubicBezTo>
                  <a:pt x="3952232" y="37759"/>
                  <a:pt x="3961851" y="41489"/>
                  <a:pt x="3969155" y="48948"/>
                </a:cubicBezTo>
                <a:cubicBezTo>
                  <a:pt x="3976460" y="56408"/>
                  <a:pt x="3980109" y="66477"/>
                  <a:pt x="3980109" y="79156"/>
                </a:cubicBezTo>
                <a:cubicBezTo>
                  <a:pt x="3980109" y="90528"/>
                  <a:pt x="3977813" y="101112"/>
                  <a:pt x="3973212" y="110901"/>
                </a:cubicBezTo>
                <a:cubicBezTo>
                  <a:pt x="3968611" y="120689"/>
                  <a:pt x="3962071" y="128195"/>
                  <a:pt x="3953585" y="133416"/>
                </a:cubicBezTo>
                <a:cubicBezTo>
                  <a:pt x="3945100" y="138639"/>
                  <a:pt x="3936164" y="141249"/>
                  <a:pt x="3926780" y="141249"/>
                </a:cubicBezTo>
                <a:cubicBezTo>
                  <a:pt x="3919076" y="141249"/>
                  <a:pt x="3912067" y="139599"/>
                  <a:pt x="3905755" y="136306"/>
                </a:cubicBezTo>
                <a:cubicBezTo>
                  <a:pt x="3899444" y="133012"/>
                  <a:pt x="3894628" y="128353"/>
                  <a:pt x="3891301" y="122324"/>
                </a:cubicBezTo>
                <a:cubicBezTo>
                  <a:pt x="3887974" y="116294"/>
                  <a:pt x="3886315" y="109331"/>
                  <a:pt x="3886315" y="101440"/>
                </a:cubicBezTo>
                <a:close/>
                <a:moveTo>
                  <a:pt x="3903192" y="99758"/>
                </a:moveTo>
                <a:cubicBezTo>
                  <a:pt x="3903192" y="109083"/>
                  <a:pt x="3905427" y="116153"/>
                  <a:pt x="3909903" y="120970"/>
                </a:cubicBezTo>
                <a:cubicBezTo>
                  <a:pt x="3914377" y="125787"/>
                  <a:pt x="3920065" y="128199"/>
                  <a:pt x="3926967" y="128199"/>
                </a:cubicBezTo>
                <a:cubicBezTo>
                  <a:pt x="3930570" y="128199"/>
                  <a:pt x="3934148" y="127465"/>
                  <a:pt x="3937692" y="126003"/>
                </a:cubicBezTo>
                <a:cubicBezTo>
                  <a:pt x="3941233" y="124545"/>
                  <a:pt x="3944528" y="122324"/>
                  <a:pt x="3947573" y="119339"/>
                </a:cubicBezTo>
                <a:cubicBezTo>
                  <a:pt x="3950619" y="116355"/>
                  <a:pt x="3953211" y="112950"/>
                  <a:pt x="3955356" y="109126"/>
                </a:cubicBezTo>
                <a:cubicBezTo>
                  <a:pt x="3957498" y="105307"/>
                  <a:pt x="3959223" y="101188"/>
                  <a:pt x="3960530" y="96775"/>
                </a:cubicBezTo>
                <a:cubicBezTo>
                  <a:pt x="3962455" y="90622"/>
                  <a:pt x="3963420" y="84714"/>
                  <a:pt x="3963420" y="79058"/>
                </a:cubicBezTo>
                <a:cubicBezTo>
                  <a:pt x="3963420" y="70113"/>
                  <a:pt x="3961170" y="63165"/>
                  <a:pt x="3956662" y="58222"/>
                </a:cubicBezTo>
                <a:cubicBezTo>
                  <a:pt x="3952156" y="53283"/>
                  <a:pt x="3946482" y="50810"/>
                  <a:pt x="3939646" y="50810"/>
                </a:cubicBezTo>
                <a:cubicBezTo>
                  <a:pt x="3934360" y="50810"/>
                  <a:pt x="3929544" y="52066"/>
                  <a:pt x="3925195" y="54586"/>
                </a:cubicBezTo>
                <a:cubicBezTo>
                  <a:pt x="3920842" y="57103"/>
                  <a:pt x="3916915" y="60788"/>
                  <a:pt x="3913405" y="65635"/>
                </a:cubicBezTo>
                <a:cubicBezTo>
                  <a:pt x="3909891" y="70483"/>
                  <a:pt x="3907310" y="76121"/>
                  <a:pt x="3905662" y="82559"/>
                </a:cubicBezTo>
                <a:cubicBezTo>
                  <a:pt x="3904016" y="88991"/>
                  <a:pt x="3903192" y="94723"/>
                  <a:pt x="3903192" y="99758"/>
                </a:cubicBezTo>
                <a:close/>
                <a:moveTo>
                  <a:pt x="4010224" y="39996"/>
                </a:moveTo>
                <a:lnTo>
                  <a:pt x="4026912" y="39996"/>
                </a:lnTo>
                <a:lnTo>
                  <a:pt x="4017963" y="81301"/>
                </a:lnTo>
                <a:lnTo>
                  <a:pt x="4063928" y="81301"/>
                </a:lnTo>
                <a:lnTo>
                  <a:pt x="4072691" y="39996"/>
                </a:lnTo>
                <a:lnTo>
                  <a:pt x="4089193" y="39996"/>
                </a:lnTo>
                <a:lnTo>
                  <a:pt x="4068310" y="139010"/>
                </a:lnTo>
                <a:lnTo>
                  <a:pt x="4051526" y="139010"/>
                </a:lnTo>
                <a:lnTo>
                  <a:pt x="4061034" y="94723"/>
                </a:lnTo>
                <a:lnTo>
                  <a:pt x="4015257" y="94723"/>
                </a:lnTo>
                <a:lnTo>
                  <a:pt x="4005749" y="139010"/>
                </a:lnTo>
                <a:lnTo>
                  <a:pt x="3989059" y="139010"/>
                </a:lnTo>
                <a:close/>
                <a:moveTo>
                  <a:pt x="4097009" y="101440"/>
                </a:moveTo>
                <a:cubicBezTo>
                  <a:pt x="4097009" y="82104"/>
                  <a:pt x="4102694" y="66102"/>
                  <a:pt x="4114069" y="53424"/>
                </a:cubicBezTo>
                <a:cubicBezTo>
                  <a:pt x="4123458" y="42979"/>
                  <a:pt x="4135763" y="37759"/>
                  <a:pt x="4150990" y="37759"/>
                </a:cubicBezTo>
                <a:cubicBezTo>
                  <a:pt x="4162924" y="37759"/>
                  <a:pt x="4172544" y="41489"/>
                  <a:pt x="4179849" y="48948"/>
                </a:cubicBezTo>
                <a:cubicBezTo>
                  <a:pt x="4187152" y="56408"/>
                  <a:pt x="4190804" y="66477"/>
                  <a:pt x="4190804" y="79156"/>
                </a:cubicBezTo>
                <a:cubicBezTo>
                  <a:pt x="4190804" y="90528"/>
                  <a:pt x="4188506" y="101112"/>
                  <a:pt x="4183905" y="110901"/>
                </a:cubicBezTo>
                <a:cubicBezTo>
                  <a:pt x="4179305" y="120689"/>
                  <a:pt x="4172763" y="128195"/>
                  <a:pt x="4164278" y="133416"/>
                </a:cubicBezTo>
                <a:cubicBezTo>
                  <a:pt x="4155794" y="138639"/>
                  <a:pt x="4146858" y="141249"/>
                  <a:pt x="4137476" y="141249"/>
                </a:cubicBezTo>
                <a:cubicBezTo>
                  <a:pt x="4129769" y="141249"/>
                  <a:pt x="4122759" y="139599"/>
                  <a:pt x="4116449" y="136306"/>
                </a:cubicBezTo>
                <a:cubicBezTo>
                  <a:pt x="4110138" y="133012"/>
                  <a:pt x="4105322" y="128353"/>
                  <a:pt x="4101995" y="122324"/>
                </a:cubicBezTo>
                <a:cubicBezTo>
                  <a:pt x="4098669" y="116294"/>
                  <a:pt x="4097009" y="109331"/>
                  <a:pt x="4097009" y="101440"/>
                </a:cubicBezTo>
                <a:close/>
                <a:moveTo>
                  <a:pt x="4113886" y="99758"/>
                </a:moveTo>
                <a:cubicBezTo>
                  <a:pt x="4113886" y="109083"/>
                  <a:pt x="4116121" y="116153"/>
                  <a:pt x="4120596" y="120970"/>
                </a:cubicBezTo>
                <a:cubicBezTo>
                  <a:pt x="4125075" y="125787"/>
                  <a:pt x="4130760" y="128199"/>
                  <a:pt x="4137661" y="128199"/>
                </a:cubicBezTo>
                <a:cubicBezTo>
                  <a:pt x="4141264" y="128199"/>
                  <a:pt x="4144842" y="127465"/>
                  <a:pt x="4148384" y="126003"/>
                </a:cubicBezTo>
                <a:cubicBezTo>
                  <a:pt x="4151927" y="124545"/>
                  <a:pt x="4155221" y="122324"/>
                  <a:pt x="4158266" y="119339"/>
                </a:cubicBezTo>
                <a:cubicBezTo>
                  <a:pt x="4161312" y="116355"/>
                  <a:pt x="4163904" y="112950"/>
                  <a:pt x="4166050" y="109126"/>
                </a:cubicBezTo>
                <a:cubicBezTo>
                  <a:pt x="4168191" y="105307"/>
                  <a:pt x="4169916" y="101188"/>
                  <a:pt x="4171223" y="96775"/>
                </a:cubicBezTo>
                <a:cubicBezTo>
                  <a:pt x="4173149" y="90622"/>
                  <a:pt x="4174114" y="84714"/>
                  <a:pt x="4174114" y="79058"/>
                </a:cubicBezTo>
                <a:cubicBezTo>
                  <a:pt x="4174114" y="70113"/>
                  <a:pt x="4171864" y="63165"/>
                  <a:pt x="4167357" y="58222"/>
                </a:cubicBezTo>
                <a:cubicBezTo>
                  <a:pt x="4162850" y="53283"/>
                  <a:pt x="4157175" y="50810"/>
                  <a:pt x="4150339" y="50810"/>
                </a:cubicBezTo>
                <a:cubicBezTo>
                  <a:pt x="4145054" y="50810"/>
                  <a:pt x="4140237" y="52066"/>
                  <a:pt x="4135889" y="54586"/>
                </a:cubicBezTo>
                <a:cubicBezTo>
                  <a:pt x="4131536" y="57103"/>
                  <a:pt x="4127609" y="60788"/>
                  <a:pt x="4124098" y="65635"/>
                </a:cubicBezTo>
                <a:cubicBezTo>
                  <a:pt x="4120585" y="70483"/>
                  <a:pt x="4118004" y="76121"/>
                  <a:pt x="4116355" y="82559"/>
                </a:cubicBezTo>
                <a:cubicBezTo>
                  <a:pt x="4114710" y="88991"/>
                  <a:pt x="4113886" y="94723"/>
                  <a:pt x="4113886" y="99758"/>
                </a:cubicBezTo>
                <a:close/>
                <a:moveTo>
                  <a:pt x="4266227" y="87174"/>
                </a:moveTo>
                <a:cubicBezTo>
                  <a:pt x="4272509" y="89351"/>
                  <a:pt x="4277199" y="92350"/>
                  <a:pt x="4280307" y="96169"/>
                </a:cubicBezTo>
                <a:cubicBezTo>
                  <a:pt x="4283413" y="99993"/>
                  <a:pt x="4284968" y="104640"/>
                  <a:pt x="4284968" y="110109"/>
                </a:cubicBezTo>
                <a:cubicBezTo>
                  <a:pt x="4284968" y="117694"/>
                  <a:pt x="4281610" y="124775"/>
                  <a:pt x="4274900" y="131363"/>
                </a:cubicBezTo>
                <a:cubicBezTo>
                  <a:pt x="4268185" y="137951"/>
                  <a:pt x="4258303" y="141249"/>
                  <a:pt x="4245253" y="141249"/>
                </a:cubicBezTo>
                <a:cubicBezTo>
                  <a:pt x="4235433" y="141249"/>
                  <a:pt x="4227661" y="139599"/>
                  <a:pt x="4221942" y="136306"/>
                </a:cubicBezTo>
                <a:cubicBezTo>
                  <a:pt x="4216226" y="133012"/>
                  <a:pt x="4211672" y="128307"/>
                  <a:pt x="4208285" y="122182"/>
                </a:cubicBezTo>
                <a:cubicBezTo>
                  <a:pt x="4204897" y="116064"/>
                  <a:pt x="4203202" y="109238"/>
                  <a:pt x="4203202" y="101718"/>
                </a:cubicBezTo>
                <a:cubicBezTo>
                  <a:pt x="4203202" y="84127"/>
                  <a:pt x="4208267" y="69073"/>
                  <a:pt x="4218401" y="56548"/>
                </a:cubicBezTo>
                <a:cubicBezTo>
                  <a:pt x="4228532" y="44021"/>
                  <a:pt x="4242175" y="37759"/>
                  <a:pt x="4259333" y="37759"/>
                </a:cubicBezTo>
                <a:cubicBezTo>
                  <a:pt x="4269646" y="37759"/>
                  <a:pt x="4277509" y="40140"/>
                  <a:pt x="4282917" y="44892"/>
                </a:cubicBezTo>
                <a:cubicBezTo>
                  <a:pt x="4288323" y="49647"/>
                  <a:pt x="4291027" y="55475"/>
                  <a:pt x="4291027" y="62373"/>
                </a:cubicBezTo>
                <a:cubicBezTo>
                  <a:pt x="4291027" y="68651"/>
                  <a:pt x="4288961" y="73857"/>
                  <a:pt x="4284828" y="77989"/>
                </a:cubicBezTo>
                <a:cubicBezTo>
                  <a:pt x="4280695" y="82123"/>
                  <a:pt x="4274495" y="85182"/>
                  <a:pt x="4266227" y="87174"/>
                </a:cubicBezTo>
                <a:close/>
                <a:moveTo>
                  <a:pt x="4223714" y="80182"/>
                </a:moveTo>
                <a:cubicBezTo>
                  <a:pt x="4228251" y="80556"/>
                  <a:pt x="4232167" y="80740"/>
                  <a:pt x="4235461" y="80740"/>
                </a:cubicBezTo>
                <a:cubicBezTo>
                  <a:pt x="4248262" y="80740"/>
                  <a:pt x="4257850" y="79325"/>
                  <a:pt x="4264221" y="76496"/>
                </a:cubicBezTo>
                <a:cubicBezTo>
                  <a:pt x="4270598" y="73670"/>
                  <a:pt x="4273779" y="69457"/>
                  <a:pt x="4273779" y="63863"/>
                </a:cubicBezTo>
                <a:cubicBezTo>
                  <a:pt x="4273779" y="60199"/>
                  <a:pt x="4272397" y="57152"/>
                  <a:pt x="4269633" y="54727"/>
                </a:cubicBezTo>
                <a:cubicBezTo>
                  <a:pt x="4266868" y="52304"/>
                  <a:pt x="4263242" y="51091"/>
                  <a:pt x="4258768" y="51091"/>
                </a:cubicBezTo>
                <a:cubicBezTo>
                  <a:pt x="4251064" y="51091"/>
                  <a:pt x="4243950" y="53686"/>
                  <a:pt x="4237423" y="58873"/>
                </a:cubicBezTo>
                <a:cubicBezTo>
                  <a:pt x="4230896" y="64069"/>
                  <a:pt x="4226324" y="71168"/>
                  <a:pt x="4223714" y="80182"/>
                </a:cubicBezTo>
                <a:close/>
                <a:moveTo>
                  <a:pt x="4221011" y="93330"/>
                </a:moveTo>
                <a:cubicBezTo>
                  <a:pt x="4220575" y="96000"/>
                  <a:pt x="4220355" y="98639"/>
                  <a:pt x="4220355" y="101249"/>
                </a:cubicBezTo>
                <a:cubicBezTo>
                  <a:pt x="4220355" y="109083"/>
                  <a:pt x="4222594" y="115501"/>
                  <a:pt x="4227074" y="120502"/>
                </a:cubicBezTo>
                <a:cubicBezTo>
                  <a:pt x="4231548" y="125506"/>
                  <a:pt x="4237978" y="128008"/>
                  <a:pt x="4246369" y="128008"/>
                </a:cubicBezTo>
                <a:cubicBezTo>
                  <a:pt x="4252896" y="128008"/>
                  <a:pt x="4258102" y="126287"/>
                  <a:pt x="4261986" y="122836"/>
                </a:cubicBezTo>
                <a:cubicBezTo>
                  <a:pt x="4265871" y="119386"/>
                  <a:pt x="4267812" y="115174"/>
                  <a:pt x="4267812" y="110203"/>
                </a:cubicBezTo>
                <a:cubicBezTo>
                  <a:pt x="4267812" y="103366"/>
                  <a:pt x="4265111" y="98830"/>
                  <a:pt x="4259700" y="96591"/>
                </a:cubicBezTo>
                <a:cubicBezTo>
                  <a:pt x="4254292" y="94352"/>
                  <a:pt x="4244382" y="93232"/>
                  <a:pt x="4229961" y="93232"/>
                </a:cubicBezTo>
                <a:cubicBezTo>
                  <a:pt x="4228589" y="93232"/>
                  <a:pt x="4225612" y="93265"/>
                  <a:pt x="4221011" y="93330"/>
                </a:cubicBezTo>
                <a:close/>
                <a:moveTo>
                  <a:pt x="4303893" y="139010"/>
                </a:moveTo>
                <a:lnTo>
                  <a:pt x="4307900" y="119897"/>
                </a:lnTo>
                <a:lnTo>
                  <a:pt x="4327107" y="119897"/>
                </a:lnTo>
                <a:lnTo>
                  <a:pt x="4323661" y="136587"/>
                </a:lnTo>
                <a:cubicBezTo>
                  <a:pt x="4321544" y="146595"/>
                  <a:pt x="4318268" y="153931"/>
                  <a:pt x="4313822" y="158590"/>
                </a:cubicBezTo>
                <a:cubicBezTo>
                  <a:pt x="4309376" y="163252"/>
                  <a:pt x="4304142" y="165926"/>
                  <a:pt x="4298112" y="166611"/>
                </a:cubicBezTo>
                <a:lnTo>
                  <a:pt x="4299700" y="159241"/>
                </a:lnTo>
                <a:cubicBezTo>
                  <a:pt x="4307098" y="157193"/>
                  <a:pt x="4311972" y="150450"/>
                  <a:pt x="4314338" y="139010"/>
                </a:cubicBez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069274" y="3525834"/>
            <a:ext cx="4647499" cy="177260"/>
          </a:xfrm>
          <a:custGeom>
            <a:avLst/>
            <a:gdLst/>
            <a:ahLst/>
            <a:cxnLst/>
            <a:rect l="l" t="t" r="r" b="b"/>
            <a:pathLst>
              <a:path w="4647499" h="177260">
                <a:moveTo>
                  <a:pt x="21205" y="40064"/>
                </a:moveTo>
                <a:lnTo>
                  <a:pt x="100308" y="40064"/>
                </a:lnTo>
                <a:lnTo>
                  <a:pt x="79384" y="139248"/>
                </a:lnTo>
                <a:lnTo>
                  <a:pt x="62576" y="139248"/>
                </a:lnTo>
                <a:lnTo>
                  <a:pt x="80789" y="53701"/>
                </a:lnTo>
                <a:lnTo>
                  <a:pt x="34932" y="53701"/>
                </a:lnTo>
                <a:lnTo>
                  <a:pt x="16723" y="139248"/>
                </a:lnTo>
                <a:lnTo>
                  <a:pt x="0" y="139248"/>
                </a:lnTo>
                <a:close/>
                <a:moveTo>
                  <a:pt x="97413" y="177261"/>
                </a:moveTo>
                <a:lnTo>
                  <a:pt x="126087" y="40064"/>
                </a:lnTo>
                <a:lnTo>
                  <a:pt x="141683" y="40064"/>
                </a:lnTo>
                <a:lnTo>
                  <a:pt x="138785" y="53888"/>
                </a:lnTo>
                <a:cubicBezTo>
                  <a:pt x="144577" y="47848"/>
                  <a:pt x="149761" y="43660"/>
                  <a:pt x="154336" y="41324"/>
                </a:cubicBezTo>
                <a:cubicBezTo>
                  <a:pt x="158912" y="38994"/>
                  <a:pt x="163754" y="37825"/>
                  <a:pt x="168858" y="37825"/>
                </a:cubicBezTo>
                <a:cubicBezTo>
                  <a:pt x="178324" y="37825"/>
                  <a:pt x="186167" y="41263"/>
                  <a:pt x="192395" y="48146"/>
                </a:cubicBezTo>
                <a:cubicBezTo>
                  <a:pt x="198620" y="55026"/>
                  <a:pt x="201738" y="64876"/>
                  <a:pt x="201738" y="77703"/>
                </a:cubicBezTo>
                <a:cubicBezTo>
                  <a:pt x="201738" y="88038"/>
                  <a:pt x="200024" y="97455"/>
                  <a:pt x="196600" y="105951"/>
                </a:cubicBezTo>
                <a:cubicBezTo>
                  <a:pt x="193174" y="114454"/>
                  <a:pt x="188971" y="121284"/>
                  <a:pt x="183989" y="126453"/>
                </a:cubicBezTo>
                <a:cubicBezTo>
                  <a:pt x="179011" y="131623"/>
                  <a:pt x="173968" y="135421"/>
                  <a:pt x="168862" y="137848"/>
                </a:cubicBezTo>
                <a:cubicBezTo>
                  <a:pt x="163754" y="140275"/>
                  <a:pt x="158523" y="141491"/>
                  <a:pt x="153170" y="141491"/>
                </a:cubicBezTo>
                <a:cubicBezTo>
                  <a:pt x="141276" y="141491"/>
                  <a:pt x="132063" y="135454"/>
                  <a:pt x="125526" y="123376"/>
                </a:cubicBezTo>
                <a:lnTo>
                  <a:pt x="114318" y="177261"/>
                </a:lnTo>
                <a:close/>
                <a:moveTo>
                  <a:pt x="130846" y="98715"/>
                </a:moveTo>
                <a:cubicBezTo>
                  <a:pt x="130846" y="106128"/>
                  <a:pt x="131376" y="111261"/>
                  <a:pt x="132437" y="114127"/>
                </a:cubicBezTo>
                <a:cubicBezTo>
                  <a:pt x="133993" y="118174"/>
                  <a:pt x="136546" y="121442"/>
                  <a:pt x="140096" y="123933"/>
                </a:cubicBezTo>
                <a:cubicBezTo>
                  <a:pt x="143644" y="126425"/>
                  <a:pt x="147752" y="127670"/>
                  <a:pt x="152421" y="127670"/>
                </a:cubicBezTo>
                <a:cubicBezTo>
                  <a:pt x="162138" y="127670"/>
                  <a:pt x="169982" y="122205"/>
                  <a:pt x="175962" y="111275"/>
                </a:cubicBezTo>
                <a:cubicBezTo>
                  <a:pt x="181938" y="100350"/>
                  <a:pt x="184923" y="89190"/>
                  <a:pt x="184923" y="77795"/>
                </a:cubicBezTo>
                <a:cubicBezTo>
                  <a:pt x="184923" y="69389"/>
                  <a:pt x="182918" y="62898"/>
                  <a:pt x="178903" y="58324"/>
                </a:cubicBezTo>
                <a:cubicBezTo>
                  <a:pt x="174886" y="53748"/>
                  <a:pt x="169889" y="51462"/>
                  <a:pt x="163909" y="51462"/>
                </a:cubicBezTo>
                <a:cubicBezTo>
                  <a:pt x="159614" y="51462"/>
                  <a:pt x="155633" y="52600"/>
                  <a:pt x="151957" y="54867"/>
                </a:cubicBezTo>
                <a:cubicBezTo>
                  <a:pt x="148284" y="57139"/>
                  <a:pt x="144872" y="60530"/>
                  <a:pt x="141729" y="65045"/>
                </a:cubicBezTo>
                <a:cubicBezTo>
                  <a:pt x="138587" y="69560"/>
                  <a:pt x="135987" y="75089"/>
                  <a:pt x="133932" y="81622"/>
                </a:cubicBezTo>
                <a:cubicBezTo>
                  <a:pt x="131876" y="88160"/>
                  <a:pt x="130846" y="93858"/>
                  <a:pt x="130846" y="98715"/>
                </a:cubicBezTo>
                <a:close/>
                <a:moveTo>
                  <a:pt x="279811" y="121320"/>
                </a:moveTo>
                <a:cubicBezTo>
                  <a:pt x="267916" y="134766"/>
                  <a:pt x="255746" y="141491"/>
                  <a:pt x="243292" y="141491"/>
                </a:cubicBezTo>
                <a:cubicBezTo>
                  <a:pt x="235635" y="141491"/>
                  <a:pt x="229454" y="139295"/>
                  <a:pt x="224756" y="134906"/>
                </a:cubicBezTo>
                <a:cubicBezTo>
                  <a:pt x="220055" y="130518"/>
                  <a:pt x="217704" y="125146"/>
                  <a:pt x="217704" y="118800"/>
                </a:cubicBezTo>
                <a:cubicBezTo>
                  <a:pt x="217704" y="114624"/>
                  <a:pt x="218766" y="107464"/>
                  <a:pt x="220879" y="97319"/>
                </a:cubicBezTo>
                <a:lnTo>
                  <a:pt x="232835" y="40064"/>
                </a:lnTo>
                <a:lnTo>
                  <a:pt x="249736" y="40064"/>
                </a:lnTo>
                <a:lnTo>
                  <a:pt x="236475" y="103479"/>
                </a:lnTo>
                <a:cubicBezTo>
                  <a:pt x="235351" y="108771"/>
                  <a:pt x="234793" y="112882"/>
                  <a:pt x="234793" y="115808"/>
                </a:cubicBezTo>
                <a:cubicBezTo>
                  <a:pt x="234793" y="119542"/>
                  <a:pt x="235931" y="122454"/>
                  <a:pt x="238206" y="124538"/>
                </a:cubicBezTo>
                <a:cubicBezTo>
                  <a:pt x="240478" y="126623"/>
                  <a:pt x="243822" y="127670"/>
                  <a:pt x="248242" y="127670"/>
                </a:cubicBezTo>
                <a:cubicBezTo>
                  <a:pt x="252973" y="127670"/>
                  <a:pt x="257599" y="126515"/>
                  <a:pt x="262114" y="124210"/>
                </a:cubicBezTo>
                <a:cubicBezTo>
                  <a:pt x="266628" y="121910"/>
                  <a:pt x="270520" y="118793"/>
                  <a:pt x="273788" y="114872"/>
                </a:cubicBezTo>
                <a:cubicBezTo>
                  <a:pt x="277054" y="110952"/>
                  <a:pt x="279717" y="106311"/>
                  <a:pt x="281773" y="100958"/>
                </a:cubicBezTo>
                <a:cubicBezTo>
                  <a:pt x="283141" y="97535"/>
                  <a:pt x="284728" y="91527"/>
                  <a:pt x="286532" y="82933"/>
                </a:cubicBezTo>
                <a:lnTo>
                  <a:pt x="295499" y="40064"/>
                </a:lnTo>
                <a:lnTo>
                  <a:pt x="312405" y="40064"/>
                </a:lnTo>
                <a:lnTo>
                  <a:pt x="291673" y="139248"/>
                </a:lnTo>
                <a:lnTo>
                  <a:pt x="276074" y="139248"/>
                </a:lnTo>
                <a:close/>
                <a:moveTo>
                  <a:pt x="339301" y="40064"/>
                </a:moveTo>
                <a:lnTo>
                  <a:pt x="364426" y="40064"/>
                </a:lnTo>
                <a:lnTo>
                  <a:pt x="373764" y="119167"/>
                </a:lnTo>
                <a:lnTo>
                  <a:pt x="419804" y="40064"/>
                </a:lnTo>
                <a:lnTo>
                  <a:pt x="444460" y="40064"/>
                </a:lnTo>
                <a:lnTo>
                  <a:pt x="423264" y="139248"/>
                </a:lnTo>
                <a:lnTo>
                  <a:pt x="406542" y="139248"/>
                </a:lnTo>
                <a:lnTo>
                  <a:pt x="423821" y="59307"/>
                </a:lnTo>
                <a:lnTo>
                  <a:pt x="377314" y="139248"/>
                </a:lnTo>
                <a:lnTo>
                  <a:pt x="362276" y="139248"/>
                </a:lnTo>
                <a:lnTo>
                  <a:pt x="352470" y="56221"/>
                </a:lnTo>
                <a:lnTo>
                  <a:pt x="334726" y="139248"/>
                </a:lnTo>
                <a:lnTo>
                  <a:pt x="318007" y="139248"/>
                </a:lnTo>
                <a:close/>
                <a:moveTo>
                  <a:pt x="521299" y="105534"/>
                </a:moveTo>
                <a:lnTo>
                  <a:pt x="537733" y="107219"/>
                </a:lnTo>
                <a:cubicBezTo>
                  <a:pt x="535368" y="115372"/>
                  <a:pt x="529939" y="123123"/>
                  <a:pt x="521436" y="130467"/>
                </a:cubicBezTo>
                <a:cubicBezTo>
                  <a:pt x="512936" y="137814"/>
                  <a:pt x="502806" y="141491"/>
                  <a:pt x="491037" y="141491"/>
                </a:cubicBezTo>
                <a:cubicBezTo>
                  <a:pt x="483693" y="141491"/>
                  <a:pt x="476954" y="139792"/>
                  <a:pt x="470820" y="136400"/>
                </a:cubicBezTo>
                <a:cubicBezTo>
                  <a:pt x="464686" y="133009"/>
                  <a:pt x="460012" y="128073"/>
                  <a:pt x="456808" y="121597"/>
                </a:cubicBezTo>
                <a:cubicBezTo>
                  <a:pt x="453601" y="115125"/>
                  <a:pt x="451999" y="107745"/>
                  <a:pt x="451999" y="99464"/>
                </a:cubicBezTo>
                <a:cubicBezTo>
                  <a:pt x="451999" y="88629"/>
                  <a:pt x="454504" y="78123"/>
                  <a:pt x="459516" y="67943"/>
                </a:cubicBezTo>
                <a:cubicBezTo>
                  <a:pt x="464527" y="57765"/>
                  <a:pt x="471021" y="50202"/>
                  <a:pt x="478989" y="45252"/>
                </a:cubicBezTo>
                <a:cubicBezTo>
                  <a:pt x="486958" y="40301"/>
                  <a:pt x="495580" y="37825"/>
                  <a:pt x="504861" y="37825"/>
                </a:cubicBezTo>
                <a:cubicBezTo>
                  <a:pt x="516691" y="37825"/>
                  <a:pt x="526141" y="41500"/>
                  <a:pt x="533207" y="48845"/>
                </a:cubicBezTo>
                <a:cubicBezTo>
                  <a:pt x="540275" y="56193"/>
                  <a:pt x="543806" y="66214"/>
                  <a:pt x="543806" y="78916"/>
                </a:cubicBezTo>
                <a:cubicBezTo>
                  <a:pt x="543806" y="83776"/>
                  <a:pt x="543370" y="88754"/>
                  <a:pt x="542499" y="93858"/>
                </a:cubicBezTo>
                <a:lnTo>
                  <a:pt x="469462" y="93858"/>
                </a:lnTo>
                <a:cubicBezTo>
                  <a:pt x="469211" y="95793"/>
                  <a:pt x="469088" y="97535"/>
                  <a:pt x="469088" y="99090"/>
                </a:cubicBezTo>
                <a:cubicBezTo>
                  <a:pt x="469088" y="108371"/>
                  <a:pt x="471219" y="115452"/>
                  <a:pt x="475488" y="120337"/>
                </a:cubicBezTo>
                <a:cubicBezTo>
                  <a:pt x="479751" y="125226"/>
                  <a:pt x="484968" y="127670"/>
                  <a:pt x="491131" y="127670"/>
                </a:cubicBezTo>
                <a:cubicBezTo>
                  <a:pt x="496924" y="127670"/>
                  <a:pt x="502618" y="125770"/>
                  <a:pt x="508220" y="121971"/>
                </a:cubicBezTo>
                <a:cubicBezTo>
                  <a:pt x="513822" y="118174"/>
                  <a:pt x="518185" y="112690"/>
                  <a:pt x="521299" y="105534"/>
                </a:cubicBezTo>
                <a:close/>
                <a:moveTo>
                  <a:pt x="472174" y="80970"/>
                </a:moveTo>
                <a:lnTo>
                  <a:pt x="527833" y="80970"/>
                </a:lnTo>
                <a:cubicBezTo>
                  <a:pt x="527898" y="79228"/>
                  <a:pt x="527931" y="77983"/>
                  <a:pt x="527931" y="77238"/>
                </a:cubicBezTo>
                <a:cubicBezTo>
                  <a:pt x="527931" y="68767"/>
                  <a:pt x="525814" y="62280"/>
                  <a:pt x="521579" y="57765"/>
                </a:cubicBezTo>
                <a:cubicBezTo>
                  <a:pt x="517343" y="53252"/>
                  <a:pt x="511896" y="50994"/>
                  <a:pt x="505236" y="50994"/>
                </a:cubicBezTo>
                <a:cubicBezTo>
                  <a:pt x="498015" y="50994"/>
                  <a:pt x="491430" y="53485"/>
                  <a:pt x="485479" y="58464"/>
                </a:cubicBezTo>
                <a:cubicBezTo>
                  <a:pt x="479532" y="63446"/>
                  <a:pt x="475100" y="70949"/>
                  <a:pt x="472174" y="80970"/>
                </a:cubicBezTo>
                <a:close/>
                <a:moveTo>
                  <a:pt x="575558" y="40064"/>
                </a:moveTo>
                <a:lnTo>
                  <a:pt x="592277" y="40064"/>
                </a:lnTo>
                <a:lnTo>
                  <a:pt x="583309" y="81439"/>
                </a:lnTo>
                <a:lnTo>
                  <a:pt x="629353" y="81439"/>
                </a:lnTo>
                <a:lnTo>
                  <a:pt x="638130" y="40064"/>
                </a:lnTo>
                <a:lnTo>
                  <a:pt x="654662" y="40064"/>
                </a:lnTo>
                <a:lnTo>
                  <a:pt x="633741" y="139248"/>
                </a:lnTo>
                <a:lnTo>
                  <a:pt x="616934" y="139248"/>
                </a:lnTo>
                <a:lnTo>
                  <a:pt x="626459" y="94889"/>
                </a:lnTo>
                <a:lnTo>
                  <a:pt x="580601" y="94889"/>
                </a:lnTo>
                <a:lnTo>
                  <a:pt x="571076" y="139248"/>
                </a:lnTo>
                <a:lnTo>
                  <a:pt x="554354" y="139248"/>
                </a:lnTo>
                <a:close/>
                <a:moveTo>
                  <a:pt x="756533" y="40064"/>
                </a:moveTo>
                <a:lnTo>
                  <a:pt x="734868" y="139248"/>
                </a:lnTo>
                <a:lnTo>
                  <a:pt x="718240" y="139248"/>
                </a:lnTo>
                <a:lnTo>
                  <a:pt x="727025" y="97971"/>
                </a:lnTo>
                <a:lnTo>
                  <a:pt x="721415" y="97971"/>
                </a:lnTo>
                <a:cubicBezTo>
                  <a:pt x="714382" y="97971"/>
                  <a:pt x="709745" y="98186"/>
                  <a:pt x="707505" y="98622"/>
                </a:cubicBezTo>
                <a:cubicBezTo>
                  <a:pt x="705260" y="99058"/>
                  <a:pt x="702458" y="100522"/>
                  <a:pt x="699096" y="103010"/>
                </a:cubicBezTo>
                <a:cubicBezTo>
                  <a:pt x="695733" y="105502"/>
                  <a:pt x="692655" y="108709"/>
                  <a:pt x="689851" y="112633"/>
                </a:cubicBezTo>
                <a:lnTo>
                  <a:pt x="671077" y="139248"/>
                </a:lnTo>
                <a:lnTo>
                  <a:pt x="650531" y="139248"/>
                </a:lnTo>
                <a:lnTo>
                  <a:pt x="669396" y="114034"/>
                </a:lnTo>
                <a:cubicBezTo>
                  <a:pt x="675872" y="105318"/>
                  <a:pt x="682694" y="99496"/>
                  <a:pt x="689851" y="96570"/>
                </a:cubicBezTo>
                <a:cubicBezTo>
                  <a:pt x="682816" y="94702"/>
                  <a:pt x="677524" y="91666"/>
                  <a:pt x="673972" y="87458"/>
                </a:cubicBezTo>
                <a:cubicBezTo>
                  <a:pt x="670422" y="83256"/>
                  <a:pt x="668647" y="77856"/>
                  <a:pt x="668647" y="71261"/>
                </a:cubicBezTo>
                <a:cubicBezTo>
                  <a:pt x="668647" y="65596"/>
                  <a:pt x="670285" y="60192"/>
                  <a:pt x="673554" y="55055"/>
                </a:cubicBezTo>
                <a:cubicBezTo>
                  <a:pt x="676823" y="49918"/>
                  <a:pt x="681276" y="46137"/>
                  <a:pt x="686909" y="43708"/>
                </a:cubicBezTo>
                <a:cubicBezTo>
                  <a:pt x="692544" y="41281"/>
                  <a:pt x="701274" y="40064"/>
                  <a:pt x="713107" y="40064"/>
                </a:cubicBezTo>
                <a:close/>
                <a:moveTo>
                  <a:pt x="736921" y="53421"/>
                </a:moveTo>
                <a:lnTo>
                  <a:pt x="713572" y="53421"/>
                </a:lnTo>
                <a:cubicBezTo>
                  <a:pt x="700745" y="53421"/>
                  <a:pt x="692890" y="55177"/>
                  <a:pt x="689996" y="58697"/>
                </a:cubicBezTo>
                <a:cubicBezTo>
                  <a:pt x="687101" y="62215"/>
                  <a:pt x="685649" y="66059"/>
                  <a:pt x="685649" y="70233"/>
                </a:cubicBezTo>
                <a:cubicBezTo>
                  <a:pt x="685649" y="73843"/>
                  <a:pt x="686554" y="76877"/>
                  <a:pt x="688361" y="79336"/>
                </a:cubicBezTo>
                <a:cubicBezTo>
                  <a:pt x="690165" y="81796"/>
                  <a:pt x="692281" y="83307"/>
                  <a:pt x="694711" y="83865"/>
                </a:cubicBezTo>
                <a:cubicBezTo>
                  <a:pt x="697134" y="84428"/>
                  <a:pt x="701306" y="84708"/>
                  <a:pt x="707224" y="84708"/>
                </a:cubicBezTo>
                <a:lnTo>
                  <a:pt x="730009" y="84708"/>
                </a:lnTo>
                <a:close/>
                <a:moveTo>
                  <a:pt x="834147" y="105534"/>
                </a:moveTo>
                <a:lnTo>
                  <a:pt x="850581" y="107219"/>
                </a:lnTo>
                <a:cubicBezTo>
                  <a:pt x="848215" y="115372"/>
                  <a:pt x="842783" y="123123"/>
                  <a:pt x="834282" y="130467"/>
                </a:cubicBezTo>
                <a:cubicBezTo>
                  <a:pt x="825784" y="137814"/>
                  <a:pt x="815653" y="141491"/>
                  <a:pt x="803881" y="141491"/>
                </a:cubicBezTo>
                <a:cubicBezTo>
                  <a:pt x="796537" y="141491"/>
                  <a:pt x="789798" y="139792"/>
                  <a:pt x="783667" y="136400"/>
                </a:cubicBezTo>
                <a:cubicBezTo>
                  <a:pt x="777533" y="133009"/>
                  <a:pt x="772860" y="128073"/>
                  <a:pt x="769656" y="121597"/>
                </a:cubicBezTo>
                <a:cubicBezTo>
                  <a:pt x="766448" y="115125"/>
                  <a:pt x="764847" y="107745"/>
                  <a:pt x="764847" y="99464"/>
                </a:cubicBezTo>
                <a:cubicBezTo>
                  <a:pt x="764847" y="88629"/>
                  <a:pt x="767352" y="78123"/>
                  <a:pt x="772363" y="67943"/>
                </a:cubicBezTo>
                <a:cubicBezTo>
                  <a:pt x="777374" y="57765"/>
                  <a:pt x="783865" y="50202"/>
                  <a:pt x="791835" y="45252"/>
                </a:cubicBezTo>
                <a:cubicBezTo>
                  <a:pt x="799802" y="40301"/>
                  <a:pt x="808428" y="37825"/>
                  <a:pt x="817705" y="37825"/>
                </a:cubicBezTo>
                <a:cubicBezTo>
                  <a:pt x="829538" y="37825"/>
                  <a:pt x="838988" y="41500"/>
                  <a:pt x="846055" y="48845"/>
                </a:cubicBezTo>
                <a:cubicBezTo>
                  <a:pt x="853118" y="56193"/>
                  <a:pt x="856650" y="66214"/>
                  <a:pt x="856650" y="78916"/>
                </a:cubicBezTo>
                <a:cubicBezTo>
                  <a:pt x="856650" y="83776"/>
                  <a:pt x="856214" y="88754"/>
                  <a:pt x="855343" y="93858"/>
                </a:cubicBezTo>
                <a:lnTo>
                  <a:pt x="782309" y="93858"/>
                </a:lnTo>
                <a:cubicBezTo>
                  <a:pt x="782058" y="95793"/>
                  <a:pt x="781936" y="97535"/>
                  <a:pt x="781936" y="99090"/>
                </a:cubicBezTo>
                <a:cubicBezTo>
                  <a:pt x="781936" y="108371"/>
                  <a:pt x="784067" y="115452"/>
                  <a:pt x="788336" y="120337"/>
                </a:cubicBezTo>
                <a:cubicBezTo>
                  <a:pt x="792599" y="125226"/>
                  <a:pt x="797815" y="127670"/>
                  <a:pt x="803978" y="127670"/>
                </a:cubicBezTo>
                <a:cubicBezTo>
                  <a:pt x="809770" y="127670"/>
                  <a:pt x="815466" y="125770"/>
                  <a:pt x="821067" y="121971"/>
                </a:cubicBezTo>
                <a:cubicBezTo>
                  <a:pt x="826669" y="118174"/>
                  <a:pt x="831029" y="112690"/>
                  <a:pt x="834147" y="105534"/>
                </a:cubicBezTo>
                <a:close/>
                <a:moveTo>
                  <a:pt x="785021" y="80970"/>
                </a:moveTo>
                <a:lnTo>
                  <a:pt x="840680" y="80970"/>
                </a:lnTo>
                <a:cubicBezTo>
                  <a:pt x="840744" y="79228"/>
                  <a:pt x="840777" y="77983"/>
                  <a:pt x="840777" y="77238"/>
                </a:cubicBezTo>
                <a:cubicBezTo>
                  <a:pt x="840777" y="68767"/>
                  <a:pt x="838660" y="62280"/>
                  <a:pt x="834427" y="57765"/>
                </a:cubicBezTo>
                <a:cubicBezTo>
                  <a:pt x="830189" y="53252"/>
                  <a:pt x="824742" y="50994"/>
                  <a:pt x="818079" y="50994"/>
                </a:cubicBezTo>
                <a:cubicBezTo>
                  <a:pt x="810861" y="50994"/>
                  <a:pt x="804277" y="53485"/>
                  <a:pt x="798327" y="58464"/>
                </a:cubicBezTo>
                <a:cubicBezTo>
                  <a:pt x="792379" y="63446"/>
                  <a:pt x="787944" y="70949"/>
                  <a:pt x="785021" y="80970"/>
                </a:cubicBezTo>
                <a:close/>
                <a:moveTo>
                  <a:pt x="886588" y="40064"/>
                </a:moveTo>
                <a:lnTo>
                  <a:pt x="911708" y="40064"/>
                </a:lnTo>
                <a:lnTo>
                  <a:pt x="921047" y="119167"/>
                </a:lnTo>
                <a:lnTo>
                  <a:pt x="967086" y="40064"/>
                </a:lnTo>
                <a:lnTo>
                  <a:pt x="991747" y="40064"/>
                </a:lnTo>
                <a:lnTo>
                  <a:pt x="970546" y="139248"/>
                </a:lnTo>
                <a:lnTo>
                  <a:pt x="953828" y="139248"/>
                </a:lnTo>
                <a:lnTo>
                  <a:pt x="971105" y="59307"/>
                </a:lnTo>
                <a:lnTo>
                  <a:pt x="924596" y="139248"/>
                </a:lnTo>
                <a:lnTo>
                  <a:pt x="909559" y="139248"/>
                </a:lnTo>
                <a:lnTo>
                  <a:pt x="899756" y="56221"/>
                </a:lnTo>
                <a:lnTo>
                  <a:pt x="882012" y="139248"/>
                </a:lnTo>
                <a:lnTo>
                  <a:pt x="865290" y="139248"/>
                </a:lnTo>
                <a:close/>
                <a:moveTo>
                  <a:pt x="1115584" y="40064"/>
                </a:moveTo>
                <a:lnTo>
                  <a:pt x="1132677" y="40064"/>
                </a:lnTo>
                <a:lnTo>
                  <a:pt x="1111199" y="139248"/>
                </a:lnTo>
                <a:lnTo>
                  <a:pt x="1094200" y="139248"/>
                </a:lnTo>
                <a:close/>
                <a:moveTo>
                  <a:pt x="1017804" y="40064"/>
                </a:moveTo>
                <a:lnTo>
                  <a:pt x="1034705" y="40064"/>
                </a:lnTo>
                <a:lnTo>
                  <a:pt x="1026206" y="78451"/>
                </a:lnTo>
                <a:lnTo>
                  <a:pt x="1044235" y="78451"/>
                </a:lnTo>
                <a:cubicBezTo>
                  <a:pt x="1055751" y="78451"/>
                  <a:pt x="1063970" y="79290"/>
                  <a:pt x="1068891" y="80970"/>
                </a:cubicBezTo>
                <a:cubicBezTo>
                  <a:pt x="1073806" y="82652"/>
                  <a:pt x="1077668" y="85715"/>
                  <a:pt x="1080472" y="90169"/>
                </a:cubicBezTo>
                <a:cubicBezTo>
                  <a:pt x="1083274" y="94622"/>
                  <a:pt x="1084673" y="99586"/>
                  <a:pt x="1084673" y="105066"/>
                </a:cubicBezTo>
                <a:cubicBezTo>
                  <a:pt x="1084673" y="111665"/>
                  <a:pt x="1082758" y="117986"/>
                  <a:pt x="1078928" y="124027"/>
                </a:cubicBezTo>
                <a:cubicBezTo>
                  <a:pt x="1075101" y="130067"/>
                  <a:pt x="1070382" y="134111"/>
                  <a:pt x="1064780" y="136166"/>
                </a:cubicBezTo>
                <a:cubicBezTo>
                  <a:pt x="1059176" y="138222"/>
                  <a:pt x="1050460" y="139248"/>
                  <a:pt x="1038629" y="139248"/>
                </a:cubicBezTo>
                <a:lnTo>
                  <a:pt x="996416" y="139248"/>
                </a:lnTo>
                <a:close/>
                <a:moveTo>
                  <a:pt x="1015932" y="125798"/>
                </a:moveTo>
                <a:lnTo>
                  <a:pt x="1037511" y="125798"/>
                </a:lnTo>
                <a:cubicBezTo>
                  <a:pt x="1045978" y="125798"/>
                  <a:pt x="1051935" y="125240"/>
                  <a:pt x="1055395" y="124117"/>
                </a:cubicBezTo>
                <a:cubicBezTo>
                  <a:pt x="1058848" y="122997"/>
                  <a:pt x="1061760" y="120956"/>
                  <a:pt x="1064125" y="118001"/>
                </a:cubicBezTo>
                <a:cubicBezTo>
                  <a:pt x="1066493" y="115045"/>
                  <a:pt x="1067678" y="111449"/>
                  <a:pt x="1067678" y="107219"/>
                </a:cubicBezTo>
                <a:cubicBezTo>
                  <a:pt x="1067678" y="103481"/>
                  <a:pt x="1066630" y="100306"/>
                  <a:pt x="1064546" y="97686"/>
                </a:cubicBezTo>
                <a:cubicBezTo>
                  <a:pt x="1062462" y="95073"/>
                  <a:pt x="1060064" y="93470"/>
                  <a:pt x="1057357" y="92879"/>
                </a:cubicBezTo>
                <a:cubicBezTo>
                  <a:pt x="1054647" y="92290"/>
                  <a:pt x="1049682" y="91994"/>
                  <a:pt x="1042460" y="91994"/>
                </a:cubicBezTo>
                <a:lnTo>
                  <a:pt x="1023218" y="91994"/>
                </a:lnTo>
                <a:close/>
                <a:moveTo>
                  <a:pt x="1130991" y="139248"/>
                </a:moveTo>
                <a:lnTo>
                  <a:pt x="1174145" y="88909"/>
                </a:lnTo>
                <a:lnTo>
                  <a:pt x="1149395" y="40064"/>
                </a:lnTo>
                <a:lnTo>
                  <a:pt x="1168072" y="40064"/>
                </a:lnTo>
                <a:lnTo>
                  <a:pt x="1176478" y="57718"/>
                </a:lnTo>
                <a:cubicBezTo>
                  <a:pt x="1179592" y="64317"/>
                  <a:pt x="1182392" y="70635"/>
                  <a:pt x="1184884" y="76677"/>
                </a:cubicBezTo>
                <a:lnTo>
                  <a:pt x="1213460" y="40064"/>
                </a:lnTo>
                <a:lnTo>
                  <a:pt x="1234103" y="40064"/>
                </a:lnTo>
                <a:lnTo>
                  <a:pt x="1192447" y="90216"/>
                </a:lnTo>
                <a:lnTo>
                  <a:pt x="1217477" y="139248"/>
                </a:lnTo>
                <a:lnTo>
                  <a:pt x="1198797" y="139248"/>
                </a:lnTo>
                <a:lnTo>
                  <a:pt x="1188897" y="119077"/>
                </a:lnTo>
                <a:cubicBezTo>
                  <a:pt x="1186780" y="114782"/>
                  <a:pt x="1184386" y="109458"/>
                  <a:pt x="1181708" y="103108"/>
                </a:cubicBezTo>
                <a:lnTo>
                  <a:pt x="1152195" y="139248"/>
                </a:lnTo>
                <a:close/>
                <a:moveTo>
                  <a:pt x="1350232" y="87322"/>
                </a:moveTo>
                <a:cubicBezTo>
                  <a:pt x="1356517" y="89500"/>
                  <a:pt x="1361222" y="92506"/>
                  <a:pt x="1364336" y="96336"/>
                </a:cubicBezTo>
                <a:cubicBezTo>
                  <a:pt x="1367446" y="100163"/>
                  <a:pt x="1369005" y="104821"/>
                  <a:pt x="1369005" y="110296"/>
                </a:cubicBezTo>
                <a:cubicBezTo>
                  <a:pt x="1369005" y="117896"/>
                  <a:pt x="1365643" y="124991"/>
                  <a:pt x="1358918" y="131590"/>
                </a:cubicBezTo>
                <a:cubicBezTo>
                  <a:pt x="1352194" y="138189"/>
                  <a:pt x="1342293" y="141491"/>
                  <a:pt x="1329214" y="141491"/>
                </a:cubicBezTo>
                <a:cubicBezTo>
                  <a:pt x="1319380" y="141491"/>
                  <a:pt x="1311596" y="139839"/>
                  <a:pt x="1305868" y="136541"/>
                </a:cubicBezTo>
                <a:cubicBezTo>
                  <a:pt x="1300142" y="133240"/>
                  <a:pt x="1295579" y="128523"/>
                  <a:pt x="1292189" y="122393"/>
                </a:cubicBezTo>
                <a:cubicBezTo>
                  <a:pt x="1288794" y="116259"/>
                  <a:pt x="1287099" y="109425"/>
                  <a:pt x="1287099" y="101894"/>
                </a:cubicBezTo>
                <a:cubicBezTo>
                  <a:pt x="1287099" y="84273"/>
                  <a:pt x="1292171" y="69191"/>
                  <a:pt x="1302322" y="56642"/>
                </a:cubicBezTo>
                <a:cubicBezTo>
                  <a:pt x="1312467" y="44096"/>
                  <a:pt x="1326137" y="37825"/>
                  <a:pt x="1343323" y="37825"/>
                </a:cubicBezTo>
                <a:cubicBezTo>
                  <a:pt x="1353658" y="37825"/>
                  <a:pt x="1361532" y="40209"/>
                  <a:pt x="1366950" y="44967"/>
                </a:cubicBezTo>
                <a:cubicBezTo>
                  <a:pt x="1372364" y="49730"/>
                  <a:pt x="1375072" y="55565"/>
                  <a:pt x="1375072" y="62478"/>
                </a:cubicBezTo>
                <a:cubicBezTo>
                  <a:pt x="1375072" y="68767"/>
                  <a:pt x="1373002" y="73983"/>
                  <a:pt x="1368861" y="78123"/>
                </a:cubicBezTo>
                <a:cubicBezTo>
                  <a:pt x="1364721" y="82263"/>
                  <a:pt x="1358512" y="85327"/>
                  <a:pt x="1350232" y="87322"/>
                </a:cubicBezTo>
                <a:close/>
                <a:moveTo>
                  <a:pt x="1307643" y="80317"/>
                </a:moveTo>
                <a:cubicBezTo>
                  <a:pt x="1312186" y="80690"/>
                  <a:pt x="1316110" y="80878"/>
                  <a:pt x="1319411" y="80878"/>
                </a:cubicBezTo>
                <a:cubicBezTo>
                  <a:pt x="1332238" y="80878"/>
                  <a:pt x="1341839" y="79459"/>
                  <a:pt x="1348226" y="76626"/>
                </a:cubicBezTo>
                <a:cubicBezTo>
                  <a:pt x="1354605" y="73793"/>
                  <a:pt x="1357798" y="69577"/>
                  <a:pt x="1357798" y="63975"/>
                </a:cubicBezTo>
                <a:cubicBezTo>
                  <a:pt x="1357798" y="60300"/>
                  <a:pt x="1356413" y="57251"/>
                  <a:pt x="1353640" y="54824"/>
                </a:cubicBezTo>
                <a:cubicBezTo>
                  <a:pt x="1350869" y="52394"/>
                  <a:pt x="1347243" y="51182"/>
                  <a:pt x="1342758" y="51182"/>
                </a:cubicBezTo>
                <a:cubicBezTo>
                  <a:pt x="1335036" y="51182"/>
                  <a:pt x="1327907" y="53776"/>
                  <a:pt x="1321373" y="58979"/>
                </a:cubicBezTo>
                <a:cubicBezTo>
                  <a:pt x="1314837" y="64181"/>
                  <a:pt x="1310261" y="71290"/>
                  <a:pt x="1307643" y="80317"/>
                </a:cubicBezTo>
                <a:close/>
                <a:moveTo>
                  <a:pt x="1304936" y="93485"/>
                </a:moveTo>
                <a:cubicBezTo>
                  <a:pt x="1304500" y="96163"/>
                  <a:pt x="1304281" y="98809"/>
                  <a:pt x="1304281" y="101427"/>
                </a:cubicBezTo>
                <a:cubicBezTo>
                  <a:pt x="1304281" y="109271"/>
                  <a:pt x="1306523" y="115700"/>
                  <a:pt x="1311009" y="120711"/>
                </a:cubicBezTo>
                <a:cubicBezTo>
                  <a:pt x="1315491" y="125723"/>
                  <a:pt x="1321932" y="128228"/>
                  <a:pt x="1330338" y="128228"/>
                </a:cubicBezTo>
                <a:cubicBezTo>
                  <a:pt x="1336875" y="128228"/>
                  <a:pt x="1342092" y="126500"/>
                  <a:pt x="1345980" y="123044"/>
                </a:cubicBezTo>
                <a:cubicBezTo>
                  <a:pt x="1349871" y="119589"/>
                  <a:pt x="1351819" y="115372"/>
                  <a:pt x="1351819" y="110390"/>
                </a:cubicBezTo>
                <a:cubicBezTo>
                  <a:pt x="1351819" y="103540"/>
                  <a:pt x="1349111" y="98993"/>
                  <a:pt x="1343694" y="96753"/>
                </a:cubicBezTo>
                <a:cubicBezTo>
                  <a:pt x="1338280" y="94514"/>
                  <a:pt x="1328343" y="93395"/>
                  <a:pt x="1313901" y="93395"/>
                </a:cubicBezTo>
                <a:cubicBezTo>
                  <a:pt x="1312532" y="93395"/>
                  <a:pt x="1309545" y="93423"/>
                  <a:pt x="1304936" y="93485"/>
                </a:cubicBezTo>
                <a:close/>
                <a:moveTo>
                  <a:pt x="1505546" y="103108"/>
                </a:moveTo>
                <a:lnTo>
                  <a:pt x="1522449" y="104882"/>
                </a:lnTo>
                <a:cubicBezTo>
                  <a:pt x="1518210" y="117270"/>
                  <a:pt x="1512192" y="126471"/>
                  <a:pt x="1504376" y="132477"/>
                </a:cubicBezTo>
                <a:cubicBezTo>
                  <a:pt x="1496561" y="138485"/>
                  <a:pt x="1487676" y="141491"/>
                  <a:pt x="1477715" y="141491"/>
                </a:cubicBezTo>
                <a:cubicBezTo>
                  <a:pt x="1466943" y="141491"/>
                  <a:pt x="1458209" y="138006"/>
                  <a:pt x="1451518" y="131029"/>
                </a:cubicBezTo>
                <a:cubicBezTo>
                  <a:pt x="1444821" y="124055"/>
                  <a:pt x="1441477" y="114315"/>
                  <a:pt x="1441477" y="101797"/>
                </a:cubicBezTo>
                <a:cubicBezTo>
                  <a:pt x="1441477" y="90964"/>
                  <a:pt x="1443622" y="80317"/>
                  <a:pt x="1447921" y="69858"/>
                </a:cubicBezTo>
                <a:cubicBezTo>
                  <a:pt x="1452215" y="59400"/>
                  <a:pt x="1458365" y="51440"/>
                  <a:pt x="1466364" y="45994"/>
                </a:cubicBezTo>
                <a:cubicBezTo>
                  <a:pt x="1474363" y="40547"/>
                  <a:pt x="1483500" y="37825"/>
                  <a:pt x="1493775" y="37825"/>
                </a:cubicBezTo>
                <a:cubicBezTo>
                  <a:pt x="1504424" y="37825"/>
                  <a:pt x="1512861" y="40827"/>
                  <a:pt x="1519089" y="46835"/>
                </a:cubicBezTo>
                <a:cubicBezTo>
                  <a:pt x="1525314" y="52844"/>
                  <a:pt x="1528424" y="60796"/>
                  <a:pt x="1528424" y="70696"/>
                </a:cubicBezTo>
                <a:lnTo>
                  <a:pt x="1511804" y="71820"/>
                </a:lnTo>
                <a:cubicBezTo>
                  <a:pt x="1511739" y="65531"/>
                  <a:pt x="1509920" y="60612"/>
                  <a:pt x="1506338" y="57064"/>
                </a:cubicBezTo>
                <a:cubicBezTo>
                  <a:pt x="1502756" y="53510"/>
                  <a:pt x="1498044" y="51739"/>
                  <a:pt x="1492190" y="51739"/>
                </a:cubicBezTo>
                <a:cubicBezTo>
                  <a:pt x="1485400" y="51739"/>
                  <a:pt x="1479517" y="53885"/>
                  <a:pt x="1474540" y="58179"/>
                </a:cubicBezTo>
                <a:cubicBezTo>
                  <a:pt x="1469557" y="62478"/>
                  <a:pt x="1465650" y="69001"/>
                  <a:pt x="1462819" y="77749"/>
                </a:cubicBezTo>
                <a:cubicBezTo>
                  <a:pt x="1459985" y="86498"/>
                  <a:pt x="1458566" y="94922"/>
                  <a:pt x="1458566" y="103010"/>
                </a:cubicBezTo>
                <a:cubicBezTo>
                  <a:pt x="1458566" y="111481"/>
                  <a:pt x="1460435" y="117831"/>
                  <a:pt x="1464171" y="122065"/>
                </a:cubicBezTo>
                <a:cubicBezTo>
                  <a:pt x="1467908" y="126298"/>
                  <a:pt x="1472512" y="128415"/>
                  <a:pt x="1477992" y="128415"/>
                </a:cubicBezTo>
                <a:cubicBezTo>
                  <a:pt x="1483471" y="128415"/>
                  <a:pt x="1488716" y="126331"/>
                  <a:pt x="1493731" y="122159"/>
                </a:cubicBezTo>
                <a:cubicBezTo>
                  <a:pt x="1498745" y="117990"/>
                  <a:pt x="1502681" y="111640"/>
                  <a:pt x="1505546" y="103108"/>
                </a:cubicBezTo>
                <a:close/>
                <a:moveTo>
                  <a:pt x="1532625" y="139248"/>
                </a:moveTo>
                <a:lnTo>
                  <a:pt x="1553362" y="40064"/>
                </a:lnTo>
                <a:lnTo>
                  <a:pt x="1570263" y="40064"/>
                </a:lnTo>
                <a:lnTo>
                  <a:pt x="1566811" y="56411"/>
                </a:lnTo>
                <a:cubicBezTo>
                  <a:pt x="1573096" y="49374"/>
                  <a:pt x="1578720" y="44518"/>
                  <a:pt x="1583670" y="41839"/>
                </a:cubicBezTo>
                <a:cubicBezTo>
                  <a:pt x="1588619" y="39164"/>
                  <a:pt x="1593988" y="37825"/>
                  <a:pt x="1599780" y="37825"/>
                </a:cubicBezTo>
                <a:cubicBezTo>
                  <a:pt x="1605944" y="37825"/>
                  <a:pt x="1611095" y="39459"/>
                  <a:pt x="1615235" y="42724"/>
                </a:cubicBezTo>
                <a:cubicBezTo>
                  <a:pt x="1619375" y="45994"/>
                  <a:pt x="1622099" y="50554"/>
                  <a:pt x="1623406" y="56411"/>
                </a:cubicBezTo>
                <a:cubicBezTo>
                  <a:pt x="1628450" y="50184"/>
                  <a:pt x="1633757" y="45528"/>
                  <a:pt x="1639329" y="42448"/>
                </a:cubicBezTo>
                <a:cubicBezTo>
                  <a:pt x="1644898" y="39365"/>
                  <a:pt x="1650771" y="37825"/>
                  <a:pt x="1656933" y="37825"/>
                </a:cubicBezTo>
                <a:cubicBezTo>
                  <a:pt x="1665217" y="37825"/>
                  <a:pt x="1671427" y="39787"/>
                  <a:pt x="1675568" y="43708"/>
                </a:cubicBezTo>
                <a:cubicBezTo>
                  <a:pt x="1679706" y="47628"/>
                  <a:pt x="1681776" y="53143"/>
                  <a:pt x="1681776" y="60239"/>
                </a:cubicBezTo>
                <a:cubicBezTo>
                  <a:pt x="1681776" y="63288"/>
                  <a:pt x="1681060" y="68331"/>
                  <a:pt x="1679632" y="75366"/>
                </a:cubicBezTo>
                <a:lnTo>
                  <a:pt x="1666272" y="139248"/>
                </a:lnTo>
                <a:lnTo>
                  <a:pt x="1649370" y="139248"/>
                </a:lnTo>
                <a:lnTo>
                  <a:pt x="1663007" y="73684"/>
                </a:lnTo>
                <a:cubicBezTo>
                  <a:pt x="1664191" y="68331"/>
                  <a:pt x="1664781" y="64501"/>
                  <a:pt x="1664781" y="62201"/>
                </a:cubicBezTo>
                <a:cubicBezTo>
                  <a:pt x="1664781" y="58964"/>
                  <a:pt x="1663755" y="56411"/>
                  <a:pt x="1661700" y="54539"/>
                </a:cubicBezTo>
                <a:cubicBezTo>
                  <a:pt x="1659644" y="52671"/>
                  <a:pt x="1656746" y="51739"/>
                  <a:pt x="1653010" y="51739"/>
                </a:cubicBezTo>
                <a:cubicBezTo>
                  <a:pt x="1647969" y="51739"/>
                  <a:pt x="1642832" y="53266"/>
                  <a:pt x="1637601" y="56315"/>
                </a:cubicBezTo>
                <a:cubicBezTo>
                  <a:pt x="1632371" y="59364"/>
                  <a:pt x="1628309" y="63367"/>
                  <a:pt x="1625416" y="68317"/>
                </a:cubicBezTo>
                <a:cubicBezTo>
                  <a:pt x="1622521" y="73267"/>
                  <a:pt x="1619979" y="80878"/>
                  <a:pt x="1617801" y="91152"/>
                </a:cubicBezTo>
                <a:lnTo>
                  <a:pt x="1607717" y="139248"/>
                </a:lnTo>
                <a:lnTo>
                  <a:pt x="1590813" y="139248"/>
                </a:lnTo>
                <a:lnTo>
                  <a:pt x="1604823" y="72288"/>
                </a:lnTo>
                <a:cubicBezTo>
                  <a:pt x="1605817" y="67741"/>
                  <a:pt x="1606314" y="64509"/>
                  <a:pt x="1606314" y="62575"/>
                </a:cubicBezTo>
                <a:cubicBezTo>
                  <a:pt x="1606314" y="59335"/>
                  <a:pt x="1605302" y="56717"/>
                  <a:pt x="1603279" y="54727"/>
                </a:cubicBezTo>
                <a:cubicBezTo>
                  <a:pt x="1601256" y="52732"/>
                  <a:pt x="1598628" y="51739"/>
                  <a:pt x="1595387" y="51739"/>
                </a:cubicBezTo>
                <a:cubicBezTo>
                  <a:pt x="1590595" y="51739"/>
                  <a:pt x="1585570" y="53266"/>
                  <a:pt x="1580307" y="56315"/>
                </a:cubicBezTo>
                <a:cubicBezTo>
                  <a:pt x="1575044" y="59364"/>
                  <a:pt x="1570761" y="63616"/>
                  <a:pt x="1567463" y="69062"/>
                </a:cubicBezTo>
                <a:cubicBezTo>
                  <a:pt x="1564162" y="74509"/>
                  <a:pt x="1561454" y="82277"/>
                  <a:pt x="1559337" y="92369"/>
                </a:cubicBezTo>
                <a:lnTo>
                  <a:pt x="1549531" y="139248"/>
                </a:lnTo>
                <a:close/>
                <a:moveTo>
                  <a:pt x="1681056" y="177261"/>
                </a:moveTo>
                <a:lnTo>
                  <a:pt x="1709731" y="40064"/>
                </a:lnTo>
                <a:lnTo>
                  <a:pt x="1725326" y="40064"/>
                </a:lnTo>
                <a:lnTo>
                  <a:pt x="1722428" y="53888"/>
                </a:lnTo>
                <a:cubicBezTo>
                  <a:pt x="1728220" y="47848"/>
                  <a:pt x="1733404" y="43660"/>
                  <a:pt x="1737980" y="41324"/>
                </a:cubicBezTo>
                <a:cubicBezTo>
                  <a:pt x="1742556" y="38994"/>
                  <a:pt x="1747397" y="37825"/>
                  <a:pt x="1752503" y="37825"/>
                </a:cubicBezTo>
                <a:cubicBezTo>
                  <a:pt x="1761967" y="37825"/>
                  <a:pt x="1769811" y="41263"/>
                  <a:pt x="1776040" y="48146"/>
                </a:cubicBezTo>
                <a:cubicBezTo>
                  <a:pt x="1782264" y="55026"/>
                  <a:pt x="1785382" y="64876"/>
                  <a:pt x="1785382" y="77703"/>
                </a:cubicBezTo>
                <a:cubicBezTo>
                  <a:pt x="1785382" y="88038"/>
                  <a:pt x="1783667" y="97455"/>
                  <a:pt x="1780245" y="105951"/>
                </a:cubicBezTo>
                <a:cubicBezTo>
                  <a:pt x="1776817" y="114454"/>
                  <a:pt x="1772616" y="121284"/>
                  <a:pt x="1767633" y="126453"/>
                </a:cubicBezTo>
                <a:cubicBezTo>
                  <a:pt x="1762654" y="131623"/>
                  <a:pt x="1757611" y="135421"/>
                  <a:pt x="1752506" y="137848"/>
                </a:cubicBezTo>
                <a:cubicBezTo>
                  <a:pt x="1747397" y="140275"/>
                  <a:pt x="1742167" y="141491"/>
                  <a:pt x="1736813" y="141491"/>
                </a:cubicBezTo>
                <a:cubicBezTo>
                  <a:pt x="1724920" y="141491"/>
                  <a:pt x="1715707" y="135454"/>
                  <a:pt x="1709169" y="123376"/>
                </a:cubicBezTo>
                <a:lnTo>
                  <a:pt x="1697962" y="177261"/>
                </a:lnTo>
                <a:close/>
                <a:moveTo>
                  <a:pt x="1714495" y="98715"/>
                </a:moveTo>
                <a:cubicBezTo>
                  <a:pt x="1714495" y="106128"/>
                  <a:pt x="1715019" y="111261"/>
                  <a:pt x="1716082" y="114127"/>
                </a:cubicBezTo>
                <a:cubicBezTo>
                  <a:pt x="1717636" y="118174"/>
                  <a:pt x="1720189" y="121442"/>
                  <a:pt x="1723742" y="123933"/>
                </a:cubicBezTo>
                <a:cubicBezTo>
                  <a:pt x="1727288" y="126425"/>
                  <a:pt x="1731395" y="127670"/>
                  <a:pt x="1736065" y="127670"/>
                </a:cubicBezTo>
                <a:cubicBezTo>
                  <a:pt x="1745782" y="127670"/>
                  <a:pt x="1753626" y="122205"/>
                  <a:pt x="1759606" y="111275"/>
                </a:cubicBezTo>
                <a:cubicBezTo>
                  <a:pt x="1765581" y="100350"/>
                  <a:pt x="1768570" y="89190"/>
                  <a:pt x="1768570" y="77795"/>
                </a:cubicBezTo>
                <a:cubicBezTo>
                  <a:pt x="1768570" y="69389"/>
                  <a:pt x="1766560" y="62898"/>
                  <a:pt x="1762546" y="58324"/>
                </a:cubicBezTo>
                <a:cubicBezTo>
                  <a:pt x="1758529" y="53748"/>
                  <a:pt x="1753533" y="51462"/>
                  <a:pt x="1747552" y="51462"/>
                </a:cubicBezTo>
                <a:cubicBezTo>
                  <a:pt x="1743257" y="51462"/>
                  <a:pt x="1739276" y="52600"/>
                  <a:pt x="1735604" y="54867"/>
                </a:cubicBezTo>
                <a:cubicBezTo>
                  <a:pt x="1731928" y="57139"/>
                  <a:pt x="1728516" y="60530"/>
                  <a:pt x="1725377" y="65045"/>
                </a:cubicBezTo>
                <a:cubicBezTo>
                  <a:pt x="1722230" y="69560"/>
                  <a:pt x="1719632" y="75089"/>
                  <a:pt x="1717575" y="81622"/>
                </a:cubicBezTo>
                <a:cubicBezTo>
                  <a:pt x="1715519" y="88160"/>
                  <a:pt x="1714495" y="93858"/>
                  <a:pt x="1714495" y="98715"/>
                </a:cubicBezTo>
                <a:close/>
                <a:moveTo>
                  <a:pt x="1798734" y="101613"/>
                </a:moveTo>
                <a:cubicBezTo>
                  <a:pt x="1798734" y="82249"/>
                  <a:pt x="1804433" y="66218"/>
                  <a:pt x="1815823" y="53514"/>
                </a:cubicBezTo>
                <a:cubicBezTo>
                  <a:pt x="1825226" y="43056"/>
                  <a:pt x="1837552" y="37825"/>
                  <a:pt x="1852806" y="37825"/>
                </a:cubicBezTo>
                <a:cubicBezTo>
                  <a:pt x="1864762" y="37825"/>
                  <a:pt x="1874399" y="41562"/>
                  <a:pt x="1881714" y="49031"/>
                </a:cubicBezTo>
                <a:cubicBezTo>
                  <a:pt x="1889029" y="56501"/>
                  <a:pt x="1892687" y="66589"/>
                  <a:pt x="1892687" y="79290"/>
                </a:cubicBezTo>
                <a:cubicBezTo>
                  <a:pt x="1892687" y="90683"/>
                  <a:pt x="1890383" y="101285"/>
                  <a:pt x="1885774" y="111088"/>
                </a:cubicBezTo>
                <a:cubicBezTo>
                  <a:pt x="1881167" y="120896"/>
                  <a:pt x="1874614" y="128411"/>
                  <a:pt x="1866118" y="133642"/>
                </a:cubicBezTo>
                <a:cubicBezTo>
                  <a:pt x="1857615" y="138877"/>
                  <a:pt x="1848669" y="141491"/>
                  <a:pt x="1839267" y="141491"/>
                </a:cubicBezTo>
                <a:cubicBezTo>
                  <a:pt x="1831544" y="141491"/>
                  <a:pt x="1824524" y="139839"/>
                  <a:pt x="1818206" y="136541"/>
                </a:cubicBezTo>
                <a:cubicBezTo>
                  <a:pt x="1811888" y="133240"/>
                  <a:pt x="1807061" y="128570"/>
                  <a:pt x="1803731" y="122530"/>
                </a:cubicBezTo>
                <a:cubicBezTo>
                  <a:pt x="1800401" y="116492"/>
                  <a:pt x="1798734" y="109519"/>
                  <a:pt x="1798734" y="101613"/>
                </a:cubicBezTo>
                <a:close/>
                <a:moveTo>
                  <a:pt x="1815636" y="99932"/>
                </a:moveTo>
                <a:cubicBezTo>
                  <a:pt x="1815636" y="109271"/>
                  <a:pt x="1817878" y="116355"/>
                  <a:pt x="1822360" y="121176"/>
                </a:cubicBezTo>
                <a:cubicBezTo>
                  <a:pt x="1826846" y="126003"/>
                  <a:pt x="1832541" y="128415"/>
                  <a:pt x="1839454" y="128415"/>
                </a:cubicBezTo>
                <a:cubicBezTo>
                  <a:pt x="1843064" y="128415"/>
                  <a:pt x="1846643" y="127685"/>
                  <a:pt x="1850193" y="126219"/>
                </a:cubicBezTo>
                <a:cubicBezTo>
                  <a:pt x="1853742" y="124758"/>
                  <a:pt x="1857043" y="122530"/>
                  <a:pt x="1860092" y="119542"/>
                </a:cubicBezTo>
                <a:cubicBezTo>
                  <a:pt x="1863141" y="116554"/>
                  <a:pt x="1865744" y="113145"/>
                  <a:pt x="1867890" y="109314"/>
                </a:cubicBezTo>
                <a:cubicBezTo>
                  <a:pt x="1870039" y="105486"/>
                  <a:pt x="1871767" y="101365"/>
                  <a:pt x="1873074" y="96945"/>
                </a:cubicBezTo>
                <a:cubicBezTo>
                  <a:pt x="1875003" y="90778"/>
                  <a:pt x="1875968" y="84863"/>
                  <a:pt x="1875968" y="79200"/>
                </a:cubicBezTo>
                <a:cubicBezTo>
                  <a:pt x="1875968" y="70233"/>
                  <a:pt x="1873710" y="63273"/>
                  <a:pt x="1869197" y="58324"/>
                </a:cubicBezTo>
                <a:cubicBezTo>
                  <a:pt x="1864682" y="53373"/>
                  <a:pt x="1859005" y="50897"/>
                  <a:pt x="1852154" y="50897"/>
                </a:cubicBezTo>
                <a:cubicBezTo>
                  <a:pt x="1846863" y="50897"/>
                  <a:pt x="1842038" y="52161"/>
                  <a:pt x="1837679" y="54680"/>
                </a:cubicBezTo>
                <a:cubicBezTo>
                  <a:pt x="1833319" y="57204"/>
                  <a:pt x="1829381" y="60894"/>
                  <a:pt x="1825863" y="65747"/>
                </a:cubicBezTo>
                <a:cubicBezTo>
                  <a:pt x="1822342" y="70606"/>
                  <a:pt x="1819761" y="76259"/>
                  <a:pt x="1818108" y="82699"/>
                </a:cubicBezTo>
                <a:cubicBezTo>
                  <a:pt x="1816460" y="89143"/>
                  <a:pt x="1815636" y="94889"/>
                  <a:pt x="1815636" y="99932"/>
                </a:cubicBezTo>
                <a:close/>
                <a:moveTo>
                  <a:pt x="1969828" y="121320"/>
                </a:moveTo>
                <a:cubicBezTo>
                  <a:pt x="1957937" y="134766"/>
                  <a:pt x="1945765" y="141491"/>
                  <a:pt x="1933313" y="141491"/>
                </a:cubicBezTo>
                <a:cubicBezTo>
                  <a:pt x="1925652" y="141491"/>
                  <a:pt x="1919474" y="139295"/>
                  <a:pt x="1914772" y="134906"/>
                </a:cubicBezTo>
                <a:cubicBezTo>
                  <a:pt x="1910074" y="130518"/>
                  <a:pt x="1907723" y="125146"/>
                  <a:pt x="1907723" y="118800"/>
                </a:cubicBezTo>
                <a:cubicBezTo>
                  <a:pt x="1907723" y="114624"/>
                  <a:pt x="1908783" y="107464"/>
                  <a:pt x="1910898" y="97319"/>
                </a:cubicBezTo>
                <a:lnTo>
                  <a:pt x="1922854" y="40064"/>
                </a:lnTo>
                <a:lnTo>
                  <a:pt x="1939753" y="40064"/>
                </a:lnTo>
                <a:lnTo>
                  <a:pt x="1926494" y="103479"/>
                </a:lnTo>
                <a:cubicBezTo>
                  <a:pt x="1925372" y="108771"/>
                  <a:pt x="1924813" y="112882"/>
                  <a:pt x="1924813" y="115808"/>
                </a:cubicBezTo>
                <a:cubicBezTo>
                  <a:pt x="1924813" y="119542"/>
                  <a:pt x="1925951" y="122454"/>
                  <a:pt x="1928223" y="124538"/>
                </a:cubicBezTo>
                <a:cubicBezTo>
                  <a:pt x="1930493" y="126623"/>
                  <a:pt x="1933842" y="127670"/>
                  <a:pt x="1938263" y="127670"/>
                </a:cubicBezTo>
                <a:cubicBezTo>
                  <a:pt x="1942992" y="127670"/>
                  <a:pt x="1947619" y="126515"/>
                  <a:pt x="1952133" y="124210"/>
                </a:cubicBezTo>
                <a:cubicBezTo>
                  <a:pt x="1956648" y="121910"/>
                  <a:pt x="1960535" y="118793"/>
                  <a:pt x="1963804" y="114872"/>
                </a:cubicBezTo>
                <a:cubicBezTo>
                  <a:pt x="1967073" y="110952"/>
                  <a:pt x="1969734" y="106311"/>
                  <a:pt x="1971790" y="100958"/>
                </a:cubicBezTo>
                <a:cubicBezTo>
                  <a:pt x="1973158" y="97535"/>
                  <a:pt x="1974749" y="91527"/>
                  <a:pt x="1976552" y="82933"/>
                </a:cubicBezTo>
                <a:lnTo>
                  <a:pt x="1985520" y="40064"/>
                </a:lnTo>
                <a:lnTo>
                  <a:pt x="2002422" y="40064"/>
                </a:lnTo>
                <a:lnTo>
                  <a:pt x="1981689" y="139248"/>
                </a:lnTo>
                <a:lnTo>
                  <a:pt x="1966094" y="139248"/>
                </a:lnTo>
                <a:close/>
                <a:moveTo>
                  <a:pt x="2007634" y="139248"/>
                </a:moveTo>
                <a:lnTo>
                  <a:pt x="2028367" y="40064"/>
                </a:lnTo>
                <a:lnTo>
                  <a:pt x="2045272" y="40064"/>
                </a:lnTo>
                <a:lnTo>
                  <a:pt x="2041820" y="56411"/>
                </a:lnTo>
                <a:cubicBezTo>
                  <a:pt x="2048105" y="49374"/>
                  <a:pt x="2053725" y="44518"/>
                  <a:pt x="2058676" y="41839"/>
                </a:cubicBezTo>
                <a:cubicBezTo>
                  <a:pt x="2063625" y="39164"/>
                  <a:pt x="2068997" y="37825"/>
                  <a:pt x="2074790" y="37825"/>
                </a:cubicBezTo>
                <a:cubicBezTo>
                  <a:pt x="2080953" y="37825"/>
                  <a:pt x="2086104" y="39459"/>
                  <a:pt x="2090244" y="42724"/>
                </a:cubicBezTo>
                <a:cubicBezTo>
                  <a:pt x="2094385" y="45994"/>
                  <a:pt x="2097108" y="50554"/>
                  <a:pt x="2098415" y="56411"/>
                </a:cubicBezTo>
                <a:cubicBezTo>
                  <a:pt x="2103460" y="50184"/>
                  <a:pt x="2108766" y="45528"/>
                  <a:pt x="2114338" y="42448"/>
                </a:cubicBezTo>
                <a:cubicBezTo>
                  <a:pt x="2119907" y="39365"/>
                  <a:pt x="2125780" y="37825"/>
                  <a:pt x="2131942" y="37825"/>
                </a:cubicBezTo>
                <a:cubicBezTo>
                  <a:pt x="2140222" y="37825"/>
                  <a:pt x="2146436" y="39787"/>
                  <a:pt x="2150577" y="43708"/>
                </a:cubicBezTo>
                <a:cubicBezTo>
                  <a:pt x="2154716" y="47628"/>
                  <a:pt x="2156785" y="53143"/>
                  <a:pt x="2156785" y="60239"/>
                </a:cubicBezTo>
                <a:cubicBezTo>
                  <a:pt x="2156785" y="63288"/>
                  <a:pt x="2156069" y="68331"/>
                  <a:pt x="2154637" y="75366"/>
                </a:cubicBezTo>
                <a:lnTo>
                  <a:pt x="2141282" y="139248"/>
                </a:lnTo>
                <a:lnTo>
                  <a:pt x="2124379" y="139248"/>
                </a:lnTo>
                <a:lnTo>
                  <a:pt x="2138015" y="73684"/>
                </a:lnTo>
                <a:cubicBezTo>
                  <a:pt x="2139200" y="68331"/>
                  <a:pt x="2139786" y="64501"/>
                  <a:pt x="2139786" y="62201"/>
                </a:cubicBezTo>
                <a:cubicBezTo>
                  <a:pt x="2139786" y="58964"/>
                  <a:pt x="2138764" y="56411"/>
                  <a:pt x="2136710" y="54539"/>
                </a:cubicBezTo>
                <a:cubicBezTo>
                  <a:pt x="2134653" y="52671"/>
                  <a:pt x="2131755" y="51739"/>
                  <a:pt x="2128019" y="51739"/>
                </a:cubicBezTo>
                <a:cubicBezTo>
                  <a:pt x="2122974" y="51739"/>
                  <a:pt x="2117841" y="53266"/>
                  <a:pt x="2112610" y="56315"/>
                </a:cubicBezTo>
                <a:cubicBezTo>
                  <a:pt x="2107380" y="59364"/>
                  <a:pt x="2103319" y="63367"/>
                  <a:pt x="2100425" y="68317"/>
                </a:cubicBezTo>
                <a:cubicBezTo>
                  <a:pt x="2097530" y="73267"/>
                  <a:pt x="2094988" y="80878"/>
                  <a:pt x="2092811" y="91152"/>
                </a:cubicBezTo>
                <a:lnTo>
                  <a:pt x="2082727" y="139248"/>
                </a:lnTo>
                <a:lnTo>
                  <a:pt x="2065822" y="139248"/>
                </a:lnTo>
                <a:lnTo>
                  <a:pt x="2079829" y="72288"/>
                </a:lnTo>
                <a:cubicBezTo>
                  <a:pt x="2080826" y="67741"/>
                  <a:pt x="2081323" y="64509"/>
                  <a:pt x="2081323" y="62575"/>
                </a:cubicBezTo>
                <a:cubicBezTo>
                  <a:pt x="2081323" y="59335"/>
                  <a:pt x="2080311" y="56717"/>
                  <a:pt x="2078288" y="54727"/>
                </a:cubicBezTo>
                <a:cubicBezTo>
                  <a:pt x="2076266" y="52732"/>
                  <a:pt x="2073634" y="51739"/>
                  <a:pt x="2070396" y="51739"/>
                </a:cubicBezTo>
                <a:cubicBezTo>
                  <a:pt x="2065605" y="51739"/>
                  <a:pt x="2060576" y="53266"/>
                  <a:pt x="2055316" y="56315"/>
                </a:cubicBezTo>
                <a:cubicBezTo>
                  <a:pt x="2050054" y="59364"/>
                  <a:pt x="2045770" y="63616"/>
                  <a:pt x="2042472" y="69062"/>
                </a:cubicBezTo>
                <a:cubicBezTo>
                  <a:pt x="2039171" y="74509"/>
                  <a:pt x="2036463" y="82277"/>
                  <a:pt x="2034346" y="92369"/>
                </a:cubicBezTo>
                <a:lnTo>
                  <a:pt x="2024541" y="139248"/>
                </a:lnTo>
                <a:close/>
                <a:moveTo>
                  <a:pt x="2239906" y="105534"/>
                </a:moveTo>
                <a:lnTo>
                  <a:pt x="2256341" y="107219"/>
                </a:lnTo>
                <a:cubicBezTo>
                  <a:pt x="2253979" y="115372"/>
                  <a:pt x="2248547" y="123123"/>
                  <a:pt x="2240043" y="130467"/>
                </a:cubicBezTo>
                <a:cubicBezTo>
                  <a:pt x="2231544" y="137814"/>
                  <a:pt x="2221413" y="141491"/>
                  <a:pt x="2209644" y="141491"/>
                </a:cubicBezTo>
                <a:cubicBezTo>
                  <a:pt x="2202301" y="141491"/>
                  <a:pt x="2195561" y="139792"/>
                  <a:pt x="2189427" y="136400"/>
                </a:cubicBezTo>
                <a:cubicBezTo>
                  <a:pt x="2183293" y="133009"/>
                  <a:pt x="2178620" y="128073"/>
                  <a:pt x="2175417" y="121597"/>
                </a:cubicBezTo>
                <a:cubicBezTo>
                  <a:pt x="2172209" y="115125"/>
                  <a:pt x="2170607" y="107745"/>
                  <a:pt x="2170607" y="99464"/>
                </a:cubicBezTo>
                <a:cubicBezTo>
                  <a:pt x="2170607" y="88629"/>
                  <a:pt x="2173112" y="78123"/>
                  <a:pt x="2178123" y="67943"/>
                </a:cubicBezTo>
                <a:cubicBezTo>
                  <a:pt x="2183134" y="57765"/>
                  <a:pt x="2189629" y="50202"/>
                  <a:pt x="2197596" y="45252"/>
                </a:cubicBezTo>
                <a:cubicBezTo>
                  <a:pt x="2205566" y="40301"/>
                  <a:pt x="2214188" y="37825"/>
                  <a:pt x="2223468" y="37825"/>
                </a:cubicBezTo>
                <a:cubicBezTo>
                  <a:pt x="2235298" y="37825"/>
                  <a:pt x="2244748" y="41500"/>
                  <a:pt x="2251815" y="48845"/>
                </a:cubicBezTo>
                <a:cubicBezTo>
                  <a:pt x="2258882" y="56193"/>
                  <a:pt x="2262414" y="66214"/>
                  <a:pt x="2262414" y="78916"/>
                </a:cubicBezTo>
                <a:cubicBezTo>
                  <a:pt x="2262414" y="83776"/>
                  <a:pt x="2261978" y="88754"/>
                  <a:pt x="2261107" y="93858"/>
                </a:cubicBezTo>
                <a:lnTo>
                  <a:pt x="2188070" y="93858"/>
                </a:lnTo>
                <a:cubicBezTo>
                  <a:pt x="2187818" y="95793"/>
                  <a:pt x="2187696" y="97535"/>
                  <a:pt x="2187696" y="99090"/>
                </a:cubicBezTo>
                <a:cubicBezTo>
                  <a:pt x="2187696" y="108371"/>
                  <a:pt x="2189828" y="115452"/>
                  <a:pt x="2194097" y="120337"/>
                </a:cubicBezTo>
                <a:cubicBezTo>
                  <a:pt x="2198359" y="125226"/>
                  <a:pt x="2203575" y="127670"/>
                  <a:pt x="2209738" y="127670"/>
                </a:cubicBezTo>
                <a:cubicBezTo>
                  <a:pt x="2215531" y="127670"/>
                  <a:pt x="2221230" y="125770"/>
                  <a:pt x="2226828" y="121971"/>
                </a:cubicBezTo>
                <a:cubicBezTo>
                  <a:pt x="2232430" y="118174"/>
                  <a:pt x="2236793" y="112690"/>
                  <a:pt x="2239906" y="105534"/>
                </a:cubicBezTo>
                <a:close/>
                <a:moveTo>
                  <a:pt x="2190781" y="80970"/>
                </a:moveTo>
                <a:lnTo>
                  <a:pt x="2246440" y="80970"/>
                </a:lnTo>
                <a:cubicBezTo>
                  <a:pt x="2246505" y="79228"/>
                  <a:pt x="2246538" y="77983"/>
                  <a:pt x="2246538" y="77238"/>
                </a:cubicBezTo>
                <a:cubicBezTo>
                  <a:pt x="2246538" y="68767"/>
                  <a:pt x="2244420" y="62280"/>
                  <a:pt x="2240188" y="57765"/>
                </a:cubicBezTo>
                <a:cubicBezTo>
                  <a:pt x="2235950" y="53252"/>
                  <a:pt x="2230503" y="50994"/>
                  <a:pt x="2223843" y="50994"/>
                </a:cubicBezTo>
                <a:cubicBezTo>
                  <a:pt x="2216622" y="50994"/>
                  <a:pt x="2210036" y="53485"/>
                  <a:pt x="2204087" y="58464"/>
                </a:cubicBezTo>
                <a:cubicBezTo>
                  <a:pt x="2198140" y="63446"/>
                  <a:pt x="2193707" y="70949"/>
                  <a:pt x="2190781" y="80970"/>
                </a:cubicBezTo>
                <a:close/>
                <a:moveTo>
                  <a:pt x="2294472" y="40064"/>
                </a:moveTo>
                <a:lnTo>
                  <a:pt x="2369186" y="40064"/>
                </a:lnTo>
                <a:lnTo>
                  <a:pt x="2348079" y="139248"/>
                </a:lnTo>
                <a:lnTo>
                  <a:pt x="2331267" y="139248"/>
                </a:lnTo>
                <a:lnTo>
                  <a:pt x="2349761" y="54166"/>
                </a:lnTo>
                <a:lnTo>
                  <a:pt x="2308109" y="54166"/>
                </a:lnTo>
                <a:lnTo>
                  <a:pt x="2295311" y="113284"/>
                </a:lnTo>
                <a:cubicBezTo>
                  <a:pt x="2293133" y="123437"/>
                  <a:pt x="2290209" y="130518"/>
                  <a:pt x="2286534" y="134532"/>
                </a:cubicBezTo>
                <a:cubicBezTo>
                  <a:pt x="2282858" y="138550"/>
                  <a:pt x="2277783" y="140558"/>
                  <a:pt x="2271309" y="140558"/>
                </a:cubicBezTo>
                <a:cubicBezTo>
                  <a:pt x="2267573" y="140558"/>
                  <a:pt x="2262622" y="140120"/>
                  <a:pt x="2256459" y="139248"/>
                </a:cubicBezTo>
                <a:lnTo>
                  <a:pt x="2259541" y="125240"/>
                </a:lnTo>
                <a:cubicBezTo>
                  <a:pt x="2262157" y="125427"/>
                  <a:pt x="2264524" y="125521"/>
                  <a:pt x="2266641" y="125521"/>
                </a:cubicBezTo>
                <a:cubicBezTo>
                  <a:pt x="2270934" y="125521"/>
                  <a:pt x="2273754" y="124445"/>
                  <a:pt x="2275092" y="122299"/>
                </a:cubicBezTo>
                <a:cubicBezTo>
                  <a:pt x="2276429" y="120150"/>
                  <a:pt x="2278344" y="113598"/>
                  <a:pt x="2280835" y="102635"/>
                </a:cubicBezTo>
                <a:close/>
                <a:moveTo>
                  <a:pt x="2395336" y="40064"/>
                </a:moveTo>
                <a:lnTo>
                  <a:pt x="2412243" y="40064"/>
                </a:lnTo>
                <a:lnTo>
                  <a:pt x="2403742" y="78451"/>
                </a:lnTo>
                <a:lnTo>
                  <a:pt x="2421768" y="78451"/>
                </a:lnTo>
                <a:cubicBezTo>
                  <a:pt x="2433288" y="78451"/>
                  <a:pt x="2441507" y="79290"/>
                  <a:pt x="2446424" y="80970"/>
                </a:cubicBezTo>
                <a:cubicBezTo>
                  <a:pt x="2451342" y="82652"/>
                  <a:pt x="2455204" y="85715"/>
                  <a:pt x="2458006" y="90169"/>
                </a:cubicBezTo>
                <a:cubicBezTo>
                  <a:pt x="2460810" y="94622"/>
                  <a:pt x="2462207" y="99586"/>
                  <a:pt x="2462207" y="105066"/>
                </a:cubicBezTo>
                <a:cubicBezTo>
                  <a:pt x="2462207" y="111665"/>
                  <a:pt x="2460292" y="117986"/>
                  <a:pt x="2456465" y="124027"/>
                </a:cubicBezTo>
                <a:cubicBezTo>
                  <a:pt x="2452635" y="130067"/>
                  <a:pt x="2447918" y="134111"/>
                  <a:pt x="2442316" y="136166"/>
                </a:cubicBezTo>
                <a:cubicBezTo>
                  <a:pt x="2436712" y="138222"/>
                  <a:pt x="2427991" y="139248"/>
                  <a:pt x="2416163" y="139248"/>
                </a:cubicBezTo>
                <a:lnTo>
                  <a:pt x="2373950" y="139248"/>
                </a:lnTo>
                <a:close/>
                <a:moveTo>
                  <a:pt x="2393468" y="125798"/>
                </a:moveTo>
                <a:lnTo>
                  <a:pt x="2415043" y="125798"/>
                </a:lnTo>
                <a:cubicBezTo>
                  <a:pt x="2423509" y="125798"/>
                  <a:pt x="2429469" y="125240"/>
                  <a:pt x="2432928" y="124117"/>
                </a:cubicBezTo>
                <a:cubicBezTo>
                  <a:pt x="2436384" y="122997"/>
                  <a:pt x="2439292" y="120956"/>
                  <a:pt x="2441662" y="118001"/>
                </a:cubicBezTo>
                <a:cubicBezTo>
                  <a:pt x="2444027" y="115045"/>
                  <a:pt x="2445210" y="111449"/>
                  <a:pt x="2445210" y="107219"/>
                </a:cubicBezTo>
                <a:cubicBezTo>
                  <a:pt x="2445210" y="103481"/>
                  <a:pt x="2444166" y="100306"/>
                  <a:pt x="2442079" y="97686"/>
                </a:cubicBezTo>
                <a:cubicBezTo>
                  <a:pt x="2439995" y="95073"/>
                  <a:pt x="2437597" y="93470"/>
                  <a:pt x="2434890" y="92879"/>
                </a:cubicBezTo>
                <a:cubicBezTo>
                  <a:pt x="2432179" y="92290"/>
                  <a:pt x="2427215" y="91994"/>
                  <a:pt x="2419993" y="91994"/>
                </a:cubicBezTo>
                <a:lnTo>
                  <a:pt x="2400754" y="91994"/>
                </a:lnTo>
                <a:close/>
                <a:moveTo>
                  <a:pt x="2543459" y="103108"/>
                </a:moveTo>
                <a:lnTo>
                  <a:pt x="2560364" y="104882"/>
                </a:lnTo>
                <a:cubicBezTo>
                  <a:pt x="2556127" y="117270"/>
                  <a:pt x="2550105" y="126471"/>
                  <a:pt x="2542289" y="132477"/>
                </a:cubicBezTo>
                <a:cubicBezTo>
                  <a:pt x="2534476" y="138485"/>
                  <a:pt x="2525589" y="141491"/>
                  <a:pt x="2515627" y="141491"/>
                </a:cubicBezTo>
                <a:cubicBezTo>
                  <a:pt x="2504856" y="141491"/>
                  <a:pt x="2496126" y="138006"/>
                  <a:pt x="2489433" y="131029"/>
                </a:cubicBezTo>
                <a:cubicBezTo>
                  <a:pt x="2482738" y="124055"/>
                  <a:pt x="2479390" y="114315"/>
                  <a:pt x="2479390" y="101797"/>
                </a:cubicBezTo>
                <a:cubicBezTo>
                  <a:pt x="2479390" y="90964"/>
                  <a:pt x="2481539" y="80317"/>
                  <a:pt x="2485837" y="69858"/>
                </a:cubicBezTo>
                <a:cubicBezTo>
                  <a:pt x="2490132" y="59400"/>
                  <a:pt x="2496281" y="51440"/>
                  <a:pt x="2504279" y="45994"/>
                </a:cubicBezTo>
                <a:cubicBezTo>
                  <a:pt x="2512279" y="40547"/>
                  <a:pt x="2521415" y="37825"/>
                  <a:pt x="2531687" y="37825"/>
                </a:cubicBezTo>
                <a:cubicBezTo>
                  <a:pt x="2542335" y="37825"/>
                  <a:pt x="2550774" y="40827"/>
                  <a:pt x="2557002" y="46835"/>
                </a:cubicBezTo>
                <a:cubicBezTo>
                  <a:pt x="2563227" y="52844"/>
                  <a:pt x="2566336" y="60796"/>
                  <a:pt x="2566336" y="70696"/>
                </a:cubicBezTo>
                <a:lnTo>
                  <a:pt x="2549715" y="71820"/>
                </a:lnTo>
                <a:cubicBezTo>
                  <a:pt x="2549654" y="65531"/>
                  <a:pt x="2547833" y="60612"/>
                  <a:pt x="2544250" y="57064"/>
                </a:cubicBezTo>
                <a:cubicBezTo>
                  <a:pt x="2540672" y="53510"/>
                  <a:pt x="2535955" y="51739"/>
                  <a:pt x="2530102" y="51739"/>
                </a:cubicBezTo>
                <a:cubicBezTo>
                  <a:pt x="2523317" y="51739"/>
                  <a:pt x="2517430" y="53885"/>
                  <a:pt x="2512452" y="58179"/>
                </a:cubicBezTo>
                <a:cubicBezTo>
                  <a:pt x="2507469" y="62478"/>
                  <a:pt x="2503567" y="69001"/>
                  <a:pt x="2500730" y="77749"/>
                </a:cubicBezTo>
                <a:cubicBezTo>
                  <a:pt x="2497897" y="86498"/>
                  <a:pt x="2496479" y="94922"/>
                  <a:pt x="2496479" y="103010"/>
                </a:cubicBezTo>
                <a:cubicBezTo>
                  <a:pt x="2496479" y="111481"/>
                  <a:pt x="2498351" y="117831"/>
                  <a:pt x="2502084" y="122065"/>
                </a:cubicBezTo>
                <a:cubicBezTo>
                  <a:pt x="2505821" y="126298"/>
                  <a:pt x="2510429" y="128415"/>
                  <a:pt x="2515904" y="128415"/>
                </a:cubicBezTo>
                <a:cubicBezTo>
                  <a:pt x="2521383" y="128415"/>
                  <a:pt x="2526633" y="126331"/>
                  <a:pt x="2531646" y="122159"/>
                </a:cubicBezTo>
                <a:cubicBezTo>
                  <a:pt x="2536658" y="117990"/>
                  <a:pt x="2540592" y="111640"/>
                  <a:pt x="2543459" y="103108"/>
                </a:cubicBezTo>
                <a:close/>
                <a:moveTo>
                  <a:pt x="2570542" y="139248"/>
                </a:moveTo>
                <a:lnTo>
                  <a:pt x="2591274" y="40064"/>
                </a:lnTo>
                <a:lnTo>
                  <a:pt x="2608180" y="40064"/>
                </a:lnTo>
                <a:lnTo>
                  <a:pt x="2604723" y="56411"/>
                </a:lnTo>
                <a:cubicBezTo>
                  <a:pt x="2611013" y="49374"/>
                  <a:pt x="2616633" y="44518"/>
                  <a:pt x="2621582" y="41839"/>
                </a:cubicBezTo>
                <a:cubicBezTo>
                  <a:pt x="2626532" y="39164"/>
                  <a:pt x="2631903" y="37825"/>
                  <a:pt x="2637692" y="37825"/>
                </a:cubicBezTo>
                <a:cubicBezTo>
                  <a:pt x="2643855" y="37825"/>
                  <a:pt x="2649007" y="39459"/>
                  <a:pt x="2653147" y="42724"/>
                </a:cubicBezTo>
                <a:cubicBezTo>
                  <a:pt x="2657287" y="45994"/>
                  <a:pt x="2660012" y="50554"/>
                  <a:pt x="2661319" y="56411"/>
                </a:cubicBezTo>
                <a:cubicBezTo>
                  <a:pt x="2666363" y="50184"/>
                  <a:pt x="2671673" y="45528"/>
                  <a:pt x="2677242" y="42448"/>
                </a:cubicBezTo>
                <a:cubicBezTo>
                  <a:pt x="2682815" y="39365"/>
                  <a:pt x="2688682" y="37825"/>
                  <a:pt x="2694850" y="37825"/>
                </a:cubicBezTo>
                <a:cubicBezTo>
                  <a:pt x="2703130" y="37825"/>
                  <a:pt x="2709340" y="39787"/>
                  <a:pt x="2713479" y="43708"/>
                </a:cubicBezTo>
                <a:cubicBezTo>
                  <a:pt x="2717619" y="47628"/>
                  <a:pt x="2719689" y="53143"/>
                  <a:pt x="2719689" y="60239"/>
                </a:cubicBezTo>
                <a:cubicBezTo>
                  <a:pt x="2719689" y="63288"/>
                  <a:pt x="2718973" y="68331"/>
                  <a:pt x="2717544" y="75366"/>
                </a:cubicBezTo>
                <a:lnTo>
                  <a:pt x="2704184" y="139248"/>
                </a:lnTo>
                <a:lnTo>
                  <a:pt x="2687286" y="139248"/>
                </a:lnTo>
                <a:lnTo>
                  <a:pt x="2700918" y="73684"/>
                </a:lnTo>
                <a:cubicBezTo>
                  <a:pt x="2702103" y="68331"/>
                  <a:pt x="2702694" y="64501"/>
                  <a:pt x="2702694" y="62201"/>
                </a:cubicBezTo>
                <a:cubicBezTo>
                  <a:pt x="2702694" y="58964"/>
                  <a:pt x="2701668" y="56411"/>
                  <a:pt x="2699612" y="54539"/>
                </a:cubicBezTo>
                <a:cubicBezTo>
                  <a:pt x="2697561" y="52671"/>
                  <a:pt x="2694659" y="51739"/>
                  <a:pt x="2690925" y="51739"/>
                </a:cubicBezTo>
                <a:cubicBezTo>
                  <a:pt x="2685882" y="51739"/>
                  <a:pt x="2680748" y="53266"/>
                  <a:pt x="2675513" y="56315"/>
                </a:cubicBezTo>
                <a:cubicBezTo>
                  <a:pt x="2670284" y="59364"/>
                  <a:pt x="2666226" y="63367"/>
                  <a:pt x="2663327" y="68317"/>
                </a:cubicBezTo>
                <a:cubicBezTo>
                  <a:pt x="2660434" y="73267"/>
                  <a:pt x="2657892" y="80878"/>
                  <a:pt x="2655714" y="91152"/>
                </a:cubicBezTo>
                <a:lnTo>
                  <a:pt x="2645630" y="139248"/>
                </a:lnTo>
                <a:lnTo>
                  <a:pt x="2628724" y="139248"/>
                </a:lnTo>
                <a:lnTo>
                  <a:pt x="2642736" y="72288"/>
                </a:lnTo>
                <a:cubicBezTo>
                  <a:pt x="2643729" y="67741"/>
                  <a:pt x="2644225" y="64509"/>
                  <a:pt x="2644225" y="62575"/>
                </a:cubicBezTo>
                <a:cubicBezTo>
                  <a:pt x="2644225" y="59335"/>
                  <a:pt x="2643219" y="56717"/>
                  <a:pt x="2641192" y="54727"/>
                </a:cubicBezTo>
                <a:cubicBezTo>
                  <a:pt x="2639168" y="52732"/>
                  <a:pt x="2636540" y="51739"/>
                  <a:pt x="2633300" y="51739"/>
                </a:cubicBezTo>
                <a:cubicBezTo>
                  <a:pt x="2628508" y="51739"/>
                  <a:pt x="2623483" y="53266"/>
                  <a:pt x="2618220" y="56315"/>
                </a:cubicBezTo>
                <a:cubicBezTo>
                  <a:pt x="2612957" y="59364"/>
                  <a:pt x="2608676" y="63616"/>
                  <a:pt x="2605375" y="69062"/>
                </a:cubicBezTo>
                <a:cubicBezTo>
                  <a:pt x="2602073" y="74509"/>
                  <a:pt x="2599371" y="82277"/>
                  <a:pt x="2597253" y="92369"/>
                </a:cubicBezTo>
                <a:lnTo>
                  <a:pt x="2587443" y="139248"/>
                </a:lnTo>
                <a:close/>
                <a:moveTo>
                  <a:pt x="2793402" y="87322"/>
                </a:moveTo>
                <a:cubicBezTo>
                  <a:pt x="2799693" y="89500"/>
                  <a:pt x="2804394" y="92506"/>
                  <a:pt x="2807511" y="96336"/>
                </a:cubicBezTo>
                <a:cubicBezTo>
                  <a:pt x="2810622" y="100163"/>
                  <a:pt x="2812180" y="104821"/>
                  <a:pt x="2812180" y="110296"/>
                </a:cubicBezTo>
                <a:cubicBezTo>
                  <a:pt x="2812180" y="117896"/>
                  <a:pt x="2808818" y="124991"/>
                  <a:pt x="2802093" y="131590"/>
                </a:cubicBezTo>
                <a:cubicBezTo>
                  <a:pt x="2795368" y="138189"/>
                  <a:pt x="2785469" y="141491"/>
                  <a:pt x="2772391" y="141491"/>
                </a:cubicBezTo>
                <a:cubicBezTo>
                  <a:pt x="2762554" y="141491"/>
                  <a:pt x="2754771" y="139839"/>
                  <a:pt x="2749044" y="136541"/>
                </a:cubicBezTo>
                <a:cubicBezTo>
                  <a:pt x="2743316" y="133240"/>
                  <a:pt x="2738755" y="128523"/>
                  <a:pt x="2735359" y="122393"/>
                </a:cubicBezTo>
                <a:cubicBezTo>
                  <a:pt x="2731969" y="116259"/>
                  <a:pt x="2730273" y="109425"/>
                  <a:pt x="2730273" y="101894"/>
                </a:cubicBezTo>
                <a:cubicBezTo>
                  <a:pt x="2730273" y="84273"/>
                  <a:pt x="2735345" y="69191"/>
                  <a:pt x="2745498" y="56642"/>
                </a:cubicBezTo>
                <a:cubicBezTo>
                  <a:pt x="2755643" y="44096"/>
                  <a:pt x="2769312" y="37825"/>
                  <a:pt x="2786495" y="37825"/>
                </a:cubicBezTo>
                <a:cubicBezTo>
                  <a:pt x="2796830" y="37825"/>
                  <a:pt x="2804706" y="40209"/>
                  <a:pt x="2810125" y="44967"/>
                </a:cubicBezTo>
                <a:cubicBezTo>
                  <a:pt x="2815540" y="49730"/>
                  <a:pt x="2818246" y="55565"/>
                  <a:pt x="2818246" y="62478"/>
                </a:cubicBezTo>
                <a:cubicBezTo>
                  <a:pt x="2818246" y="68767"/>
                  <a:pt x="2816176" y="73983"/>
                  <a:pt x="2812037" y="78123"/>
                </a:cubicBezTo>
                <a:cubicBezTo>
                  <a:pt x="2807897" y="82263"/>
                  <a:pt x="2801686" y="85327"/>
                  <a:pt x="2793402" y="87322"/>
                </a:cubicBezTo>
                <a:close/>
                <a:moveTo>
                  <a:pt x="2750818" y="80317"/>
                </a:moveTo>
                <a:cubicBezTo>
                  <a:pt x="2755362" y="80690"/>
                  <a:pt x="2759285" y="80878"/>
                  <a:pt x="2762587" y="80878"/>
                </a:cubicBezTo>
                <a:cubicBezTo>
                  <a:pt x="2775414" y="80878"/>
                  <a:pt x="2785015" y="79459"/>
                  <a:pt x="2791401" y="76626"/>
                </a:cubicBezTo>
                <a:cubicBezTo>
                  <a:pt x="2797780" y="73793"/>
                  <a:pt x="2800974" y="69577"/>
                  <a:pt x="2800974" y="63975"/>
                </a:cubicBezTo>
                <a:cubicBezTo>
                  <a:pt x="2800974" y="60300"/>
                  <a:pt x="2799587" y="57251"/>
                  <a:pt x="2796816" y="54824"/>
                </a:cubicBezTo>
                <a:cubicBezTo>
                  <a:pt x="2794043" y="52394"/>
                  <a:pt x="2790418" y="51182"/>
                  <a:pt x="2785934" y="51182"/>
                </a:cubicBezTo>
                <a:cubicBezTo>
                  <a:pt x="2778210" y="51182"/>
                  <a:pt x="2771084" y="53776"/>
                  <a:pt x="2764549" y="58979"/>
                </a:cubicBezTo>
                <a:cubicBezTo>
                  <a:pt x="2758012" y="64181"/>
                  <a:pt x="2753436" y="71290"/>
                  <a:pt x="2750818" y="80317"/>
                </a:cubicBezTo>
                <a:close/>
                <a:moveTo>
                  <a:pt x="2748111" y="93485"/>
                </a:moveTo>
                <a:cubicBezTo>
                  <a:pt x="2747676" y="96163"/>
                  <a:pt x="2747456" y="98809"/>
                  <a:pt x="2747456" y="101427"/>
                </a:cubicBezTo>
                <a:cubicBezTo>
                  <a:pt x="2747456" y="109271"/>
                  <a:pt x="2749699" y="115700"/>
                  <a:pt x="2754181" y="120711"/>
                </a:cubicBezTo>
                <a:cubicBezTo>
                  <a:pt x="2758667" y="125723"/>
                  <a:pt x="2765106" y="128228"/>
                  <a:pt x="2773513" y="128228"/>
                </a:cubicBezTo>
                <a:cubicBezTo>
                  <a:pt x="2780051" y="128228"/>
                  <a:pt x="2785266" y="126500"/>
                  <a:pt x="2789155" y="123044"/>
                </a:cubicBezTo>
                <a:cubicBezTo>
                  <a:pt x="2793047" y="119589"/>
                  <a:pt x="2794994" y="115372"/>
                  <a:pt x="2794994" y="110390"/>
                </a:cubicBezTo>
                <a:cubicBezTo>
                  <a:pt x="2794994" y="103540"/>
                  <a:pt x="2792288" y="98993"/>
                  <a:pt x="2786869" y="96753"/>
                </a:cubicBezTo>
                <a:cubicBezTo>
                  <a:pt x="2781454" y="94514"/>
                  <a:pt x="2771519" y="93395"/>
                  <a:pt x="2757075" y="93395"/>
                </a:cubicBezTo>
                <a:cubicBezTo>
                  <a:pt x="2755704" y="93395"/>
                  <a:pt x="2752720" y="93423"/>
                  <a:pt x="2748111" y="93485"/>
                </a:cubicBezTo>
                <a:close/>
                <a:moveTo>
                  <a:pt x="2894801" y="105534"/>
                </a:moveTo>
                <a:lnTo>
                  <a:pt x="2911234" y="107219"/>
                </a:lnTo>
                <a:cubicBezTo>
                  <a:pt x="2908874" y="115372"/>
                  <a:pt x="2903441" y="123123"/>
                  <a:pt x="2894941" y="130467"/>
                </a:cubicBezTo>
                <a:cubicBezTo>
                  <a:pt x="2886442" y="137814"/>
                  <a:pt x="2876307" y="141491"/>
                  <a:pt x="2864539" y="141491"/>
                </a:cubicBezTo>
                <a:cubicBezTo>
                  <a:pt x="2857195" y="141491"/>
                  <a:pt x="2850456" y="139792"/>
                  <a:pt x="2844322" y="136400"/>
                </a:cubicBezTo>
                <a:cubicBezTo>
                  <a:pt x="2838190" y="133009"/>
                  <a:pt x="2833518" y="128073"/>
                  <a:pt x="2830313" y="121597"/>
                </a:cubicBezTo>
                <a:cubicBezTo>
                  <a:pt x="2827106" y="115125"/>
                  <a:pt x="2825500" y="107745"/>
                  <a:pt x="2825500" y="99464"/>
                </a:cubicBezTo>
                <a:cubicBezTo>
                  <a:pt x="2825500" y="88629"/>
                  <a:pt x="2828010" y="78123"/>
                  <a:pt x="2833022" y="67943"/>
                </a:cubicBezTo>
                <a:cubicBezTo>
                  <a:pt x="2838033" y="57765"/>
                  <a:pt x="2844523" y="50202"/>
                  <a:pt x="2852493" y="45252"/>
                </a:cubicBezTo>
                <a:cubicBezTo>
                  <a:pt x="2860460" y="40301"/>
                  <a:pt x="2869085" y="37825"/>
                  <a:pt x="2878363" y="37825"/>
                </a:cubicBezTo>
                <a:cubicBezTo>
                  <a:pt x="2890197" y="37825"/>
                  <a:pt x="2899643" y="41500"/>
                  <a:pt x="2906709" y="48845"/>
                </a:cubicBezTo>
                <a:cubicBezTo>
                  <a:pt x="2913776" y="56193"/>
                  <a:pt x="2917307" y="66214"/>
                  <a:pt x="2917307" y="78916"/>
                </a:cubicBezTo>
                <a:cubicBezTo>
                  <a:pt x="2917307" y="83776"/>
                  <a:pt x="2916872" y="88754"/>
                  <a:pt x="2916000" y="93858"/>
                </a:cubicBezTo>
                <a:lnTo>
                  <a:pt x="2842968" y="93858"/>
                </a:lnTo>
                <a:cubicBezTo>
                  <a:pt x="2842715" y="95793"/>
                  <a:pt x="2842593" y="97535"/>
                  <a:pt x="2842593" y="99090"/>
                </a:cubicBezTo>
                <a:cubicBezTo>
                  <a:pt x="2842593" y="108371"/>
                  <a:pt x="2844724" y="115452"/>
                  <a:pt x="2848990" y="120337"/>
                </a:cubicBezTo>
                <a:cubicBezTo>
                  <a:pt x="2853256" y="125226"/>
                  <a:pt x="2858474" y="127670"/>
                  <a:pt x="2864637" y="127670"/>
                </a:cubicBezTo>
                <a:cubicBezTo>
                  <a:pt x="2870426" y="127670"/>
                  <a:pt x="2876124" y="125770"/>
                  <a:pt x="2881726" y="121971"/>
                </a:cubicBezTo>
                <a:cubicBezTo>
                  <a:pt x="2887327" y="118174"/>
                  <a:pt x="2891686" y="112690"/>
                  <a:pt x="2894801" y="105534"/>
                </a:cubicBezTo>
                <a:close/>
                <a:moveTo>
                  <a:pt x="2845674" y="80970"/>
                </a:moveTo>
                <a:lnTo>
                  <a:pt x="2901335" y="80970"/>
                </a:lnTo>
                <a:cubicBezTo>
                  <a:pt x="2901404" y="79228"/>
                  <a:pt x="2901431" y="77983"/>
                  <a:pt x="2901431" y="77238"/>
                </a:cubicBezTo>
                <a:cubicBezTo>
                  <a:pt x="2901431" y="68767"/>
                  <a:pt x="2899315" y="62280"/>
                  <a:pt x="2895085" y="57765"/>
                </a:cubicBezTo>
                <a:cubicBezTo>
                  <a:pt x="2890848" y="53252"/>
                  <a:pt x="2885401" y="50994"/>
                  <a:pt x="2878738" y="50994"/>
                </a:cubicBezTo>
                <a:cubicBezTo>
                  <a:pt x="2871516" y="50994"/>
                  <a:pt x="2864931" y="53485"/>
                  <a:pt x="2858984" y="58464"/>
                </a:cubicBezTo>
                <a:cubicBezTo>
                  <a:pt x="2853037" y="63446"/>
                  <a:pt x="2848601" y="70949"/>
                  <a:pt x="2845674" y="80970"/>
                </a:cubicBezTo>
                <a:close/>
                <a:moveTo>
                  <a:pt x="3001966" y="64721"/>
                </a:moveTo>
                <a:lnTo>
                  <a:pt x="2986554" y="63601"/>
                </a:lnTo>
                <a:cubicBezTo>
                  <a:pt x="2993465" y="46418"/>
                  <a:pt x="3006199" y="37825"/>
                  <a:pt x="3024753" y="37825"/>
                </a:cubicBezTo>
                <a:cubicBezTo>
                  <a:pt x="3036587" y="37825"/>
                  <a:pt x="3045565" y="40438"/>
                  <a:pt x="3051696" y="45670"/>
                </a:cubicBezTo>
                <a:cubicBezTo>
                  <a:pt x="3057830" y="50901"/>
                  <a:pt x="3060898" y="57345"/>
                  <a:pt x="3060898" y="65002"/>
                </a:cubicBezTo>
                <a:cubicBezTo>
                  <a:pt x="3060898" y="70170"/>
                  <a:pt x="3059465" y="74667"/>
                  <a:pt x="3056603" y="78498"/>
                </a:cubicBezTo>
                <a:cubicBezTo>
                  <a:pt x="3053737" y="82324"/>
                  <a:pt x="3050000" y="85316"/>
                  <a:pt x="3045396" y="87465"/>
                </a:cubicBezTo>
                <a:cubicBezTo>
                  <a:pt x="3040788" y="89611"/>
                  <a:pt x="3033440" y="91933"/>
                  <a:pt x="3023350" y="94421"/>
                </a:cubicBezTo>
                <a:cubicBezTo>
                  <a:pt x="3011336" y="97286"/>
                  <a:pt x="3003304" y="100087"/>
                  <a:pt x="2999254" y="102827"/>
                </a:cubicBezTo>
                <a:cubicBezTo>
                  <a:pt x="2995212" y="105567"/>
                  <a:pt x="2993189" y="109144"/>
                  <a:pt x="2993189" y="113565"/>
                </a:cubicBezTo>
                <a:cubicBezTo>
                  <a:pt x="2993189" y="118112"/>
                  <a:pt x="2995492" y="121720"/>
                  <a:pt x="3000100" y="124402"/>
                </a:cubicBezTo>
                <a:cubicBezTo>
                  <a:pt x="3004709" y="127080"/>
                  <a:pt x="3010184" y="128415"/>
                  <a:pt x="3016535" y="128415"/>
                </a:cubicBezTo>
                <a:cubicBezTo>
                  <a:pt x="3024439" y="128415"/>
                  <a:pt x="3030283" y="126875"/>
                  <a:pt x="3034048" y="123790"/>
                </a:cubicBezTo>
                <a:cubicBezTo>
                  <a:pt x="3037814" y="120711"/>
                  <a:pt x="3041065" y="115588"/>
                  <a:pt x="3043804" y="108428"/>
                </a:cubicBezTo>
                <a:lnTo>
                  <a:pt x="3058097" y="109552"/>
                </a:lnTo>
                <a:cubicBezTo>
                  <a:pt x="3052117" y="130842"/>
                  <a:pt x="3037861" y="141491"/>
                  <a:pt x="3015321" y="141491"/>
                </a:cubicBezTo>
                <a:cubicBezTo>
                  <a:pt x="3002182" y="141491"/>
                  <a:pt x="2992389" y="138877"/>
                  <a:pt x="2985948" y="133642"/>
                </a:cubicBezTo>
                <a:cubicBezTo>
                  <a:pt x="2979504" y="128411"/>
                  <a:pt x="2976283" y="122032"/>
                  <a:pt x="2976283" y="114501"/>
                </a:cubicBezTo>
                <a:cubicBezTo>
                  <a:pt x="2976283" y="109144"/>
                  <a:pt x="2977809" y="104227"/>
                  <a:pt x="2980858" y="99741"/>
                </a:cubicBezTo>
                <a:cubicBezTo>
                  <a:pt x="2983908" y="95259"/>
                  <a:pt x="2987710" y="91865"/>
                  <a:pt x="2992256" y="89561"/>
                </a:cubicBezTo>
                <a:cubicBezTo>
                  <a:pt x="2996799" y="87261"/>
                  <a:pt x="3004363" y="84891"/>
                  <a:pt x="3014948" y="82469"/>
                </a:cubicBezTo>
                <a:cubicBezTo>
                  <a:pt x="3028707" y="79351"/>
                  <a:pt x="3037019" y="76302"/>
                  <a:pt x="3039880" y="73314"/>
                </a:cubicBezTo>
                <a:cubicBezTo>
                  <a:pt x="3042684" y="70329"/>
                  <a:pt x="3044089" y="67366"/>
                  <a:pt x="3044089" y="64440"/>
                </a:cubicBezTo>
                <a:cubicBezTo>
                  <a:pt x="3044089" y="60952"/>
                  <a:pt x="3042437" y="57902"/>
                  <a:pt x="3039139" y="55285"/>
                </a:cubicBezTo>
                <a:cubicBezTo>
                  <a:pt x="3035838" y="52671"/>
                  <a:pt x="3030887" y="51364"/>
                  <a:pt x="3024288" y="51364"/>
                </a:cubicBezTo>
                <a:cubicBezTo>
                  <a:pt x="3018060" y="51364"/>
                  <a:pt x="3013500" y="52344"/>
                  <a:pt x="3010605" y="54305"/>
                </a:cubicBezTo>
                <a:cubicBezTo>
                  <a:pt x="3007711" y="56268"/>
                  <a:pt x="3004831" y="59742"/>
                  <a:pt x="3001966" y="64721"/>
                </a:cubicBezTo>
                <a:close/>
                <a:moveTo>
                  <a:pt x="3137387" y="121320"/>
                </a:moveTo>
                <a:cubicBezTo>
                  <a:pt x="3125492" y="134766"/>
                  <a:pt x="3113321" y="141491"/>
                  <a:pt x="3100868" y="141491"/>
                </a:cubicBezTo>
                <a:cubicBezTo>
                  <a:pt x="3093211" y="141491"/>
                  <a:pt x="3087030" y="139295"/>
                  <a:pt x="3082331" y="134906"/>
                </a:cubicBezTo>
                <a:cubicBezTo>
                  <a:pt x="3077630" y="130518"/>
                  <a:pt x="3075279" y="125146"/>
                  <a:pt x="3075279" y="118800"/>
                </a:cubicBezTo>
                <a:cubicBezTo>
                  <a:pt x="3075279" y="114624"/>
                  <a:pt x="3076338" y="107464"/>
                  <a:pt x="3078454" y="97319"/>
                </a:cubicBezTo>
                <a:lnTo>
                  <a:pt x="3090410" y="40064"/>
                </a:lnTo>
                <a:lnTo>
                  <a:pt x="3107312" y="40064"/>
                </a:lnTo>
                <a:lnTo>
                  <a:pt x="3094049" y="103479"/>
                </a:lnTo>
                <a:cubicBezTo>
                  <a:pt x="3092927" y="108771"/>
                  <a:pt x="3092368" y="112882"/>
                  <a:pt x="3092368" y="115808"/>
                </a:cubicBezTo>
                <a:cubicBezTo>
                  <a:pt x="3092368" y="119542"/>
                  <a:pt x="3093506" y="122454"/>
                  <a:pt x="3095782" y="124538"/>
                </a:cubicBezTo>
                <a:cubicBezTo>
                  <a:pt x="3098053" y="126623"/>
                  <a:pt x="3101398" y="127670"/>
                  <a:pt x="3105819" y="127670"/>
                </a:cubicBezTo>
                <a:cubicBezTo>
                  <a:pt x="3110548" y="127670"/>
                  <a:pt x="3115175" y="126515"/>
                  <a:pt x="3119689" y="124210"/>
                </a:cubicBezTo>
                <a:cubicBezTo>
                  <a:pt x="3124203" y="121910"/>
                  <a:pt x="3128094" y="118793"/>
                  <a:pt x="3131363" y="114872"/>
                </a:cubicBezTo>
                <a:cubicBezTo>
                  <a:pt x="3134629" y="110952"/>
                  <a:pt x="3137293" y="106311"/>
                  <a:pt x="3139350" y="100958"/>
                </a:cubicBezTo>
                <a:cubicBezTo>
                  <a:pt x="3140717" y="97535"/>
                  <a:pt x="3142304" y="91527"/>
                  <a:pt x="3144108" y="82933"/>
                </a:cubicBezTo>
                <a:lnTo>
                  <a:pt x="3153075" y="40064"/>
                </a:lnTo>
                <a:lnTo>
                  <a:pt x="3169982" y="40064"/>
                </a:lnTo>
                <a:lnTo>
                  <a:pt x="3149249" y="139248"/>
                </a:lnTo>
                <a:lnTo>
                  <a:pt x="3133649" y="139248"/>
                </a:lnTo>
                <a:close/>
                <a:moveTo>
                  <a:pt x="3212284" y="14662"/>
                </a:moveTo>
                <a:lnTo>
                  <a:pt x="3215463" y="0"/>
                </a:lnTo>
                <a:lnTo>
                  <a:pt x="3227697" y="0"/>
                </a:lnTo>
                <a:cubicBezTo>
                  <a:pt x="3243324" y="0"/>
                  <a:pt x="3255013" y="4078"/>
                  <a:pt x="3262764" y="12233"/>
                </a:cubicBezTo>
                <a:cubicBezTo>
                  <a:pt x="3270518" y="20390"/>
                  <a:pt x="3274392" y="33213"/>
                  <a:pt x="3274392" y="50713"/>
                </a:cubicBezTo>
                <a:cubicBezTo>
                  <a:pt x="3274392" y="78980"/>
                  <a:pt x="3269647" y="101173"/>
                  <a:pt x="3260151" y="117299"/>
                </a:cubicBezTo>
                <a:cubicBezTo>
                  <a:pt x="3250657" y="133423"/>
                  <a:pt x="3237035" y="141491"/>
                  <a:pt x="3219290" y="141491"/>
                </a:cubicBezTo>
                <a:cubicBezTo>
                  <a:pt x="3207774" y="141491"/>
                  <a:pt x="3198183" y="138006"/>
                  <a:pt x="3190530" y="131029"/>
                </a:cubicBezTo>
                <a:cubicBezTo>
                  <a:pt x="3182869" y="124055"/>
                  <a:pt x="3179038" y="113753"/>
                  <a:pt x="3179038" y="100116"/>
                </a:cubicBezTo>
                <a:cubicBezTo>
                  <a:pt x="3179038" y="82685"/>
                  <a:pt x="3184273" y="67943"/>
                  <a:pt x="3194731" y="55893"/>
                </a:cubicBezTo>
                <a:cubicBezTo>
                  <a:pt x="3205188" y="43848"/>
                  <a:pt x="3217703" y="37825"/>
                  <a:pt x="3232271" y="37825"/>
                </a:cubicBezTo>
                <a:cubicBezTo>
                  <a:pt x="3238623" y="37825"/>
                  <a:pt x="3244072" y="39240"/>
                  <a:pt x="3248616" y="42073"/>
                </a:cubicBezTo>
                <a:cubicBezTo>
                  <a:pt x="3253163" y="44906"/>
                  <a:pt x="3256803" y="49186"/>
                  <a:pt x="3259542" y="54914"/>
                </a:cubicBezTo>
                <a:cubicBezTo>
                  <a:pt x="3259542" y="46260"/>
                  <a:pt x="3259120" y="39848"/>
                  <a:pt x="3258282" y="35676"/>
                </a:cubicBezTo>
                <a:cubicBezTo>
                  <a:pt x="3257442" y="31504"/>
                  <a:pt x="3255592" y="27673"/>
                  <a:pt x="3252727" y="24185"/>
                </a:cubicBezTo>
                <a:cubicBezTo>
                  <a:pt x="3249861" y="20700"/>
                  <a:pt x="3246218" y="18226"/>
                  <a:pt x="3241798" y="16762"/>
                </a:cubicBezTo>
                <a:cubicBezTo>
                  <a:pt x="3237377" y="15300"/>
                  <a:pt x="3231180" y="14569"/>
                  <a:pt x="3223211" y="14569"/>
                </a:cubicBezTo>
                <a:close/>
                <a:moveTo>
                  <a:pt x="3195941" y="100865"/>
                </a:moveTo>
                <a:cubicBezTo>
                  <a:pt x="3195941" y="108893"/>
                  <a:pt x="3198024" y="115401"/>
                  <a:pt x="3202201" y="120384"/>
                </a:cubicBezTo>
                <a:cubicBezTo>
                  <a:pt x="3206373" y="125362"/>
                  <a:pt x="3212223" y="127854"/>
                  <a:pt x="3219758" y="127854"/>
                </a:cubicBezTo>
                <a:cubicBezTo>
                  <a:pt x="3230656" y="127854"/>
                  <a:pt x="3239404" y="122609"/>
                  <a:pt x="3246003" y="112119"/>
                </a:cubicBezTo>
                <a:cubicBezTo>
                  <a:pt x="3252604" y="101628"/>
                  <a:pt x="3255902" y="90338"/>
                  <a:pt x="3255902" y="78260"/>
                </a:cubicBezTo>
                <a:cubicBezTo>
                  <a:pt x="3255902" y="70539"/>
                  <a:pt x="3253846" y="64097"/>
                  <a:pt x="3249739" y="58928"/>
                </a:cubicBezTo>
                <a:cubicBezTo>
                  <a:pt x="3245628" y="53762"/>
                  <a:pt x="3239900" y="51182"/>
                  <a:pt x="3232552" y="51182"/>
                </a:cubicBezTo>
                <a:cubicBezTo>
                  <a:pt x="3221345" y="51182"/>
                  <a:pt x="3212439" y="56346"/>
                  <a:pt x="3205840" y="66679"/>
                </a:cubicBezTo>
                <a:cubicBezTo>
                  <a:pt x="3199242" y="77014"/>
                  <a:pt x="3195941" y="88413"/>
                  <a:pt x="3195941" y="100865"/>
                </a:cubicBezTo>
                <a:close/>
                <a:moveTo>
                  <a:pt x="3273460" y="177261"/>
                </a:moveTo>
                <a:lnTo>
                  <a:pt x="3302134" y="40064"/>
                </a:lnTo>
                <a:lnTo>
                  <a:pt x="3317729" y="40064"/>
                </a:lnTo>
                <a:lnTo>
                  <a:pt x="3314834" y="53888"/>
                </a:lnTo>
                <a:cubicBezTo>
                  <a:pt x="3320623" y="47848"/>
                  <a:pt x="3325807" y="43660"/>
                  <a:pt x="3330383" y="41324"/>
                </a:cubicBezTo>
                <a:cubicBezTo>
                  <a:pt x="3334963" y="38994"/>
                  <a:pt x="3339803" y="37825"/>
                  <a:pt x="3344905" y="37825"/>
                </a:cubicBezTo>
                <a:cubicBezTo>
                  <a:pt x="3354369" y="37825"/>
                  <a:pt x="3362218" y="41263"/>
                  <a:pt x="3368442" y="48146"/>
                </a:cubicBezTo>
                <a:cubicBezTo>
                  <a:pt x="3374666" y="55026"/>
                  <a:pt x="3377784" y="64876"/>
                  <a:pt x="3377784" y="77703"/>
                </a:cubicBezTo>
                <a:cubicBezTo>
                  <a:pt x="3377784" y="88038"/>
                  <a:pt x="3376069" y="97455"/>
                  <a:pt x="3372647" y="105951"/>
                </a:cubicBezTo>
                <a:cubicBezTo>
                  <a:pt x="3369219" y="114454"/>
                  <a:pt x="3365018" y="121284"/>
                  <a:pt x="3360040" y="126453"/>
                </a:cubicBezTo>
                <a:cubicBezTo>
                  <a:pt x="3355058" y="131623"/>
                  <a:pt x="3350013" y="135421"/>
                  <a:pt x="3344909" y="137848"/>
                </a:cubicBezTo>
                <a:cubicBezTo>
                  <a:pt x="3339803" y="140275"/>
                  <a:pt x="3334570" y="141491"/>
                  <a:pt x="3329217" y="141491"/>
                </a:cubicBezTo>
                <a:cubicBezTo>
                  <a:pt x="3317322" y="141491"/>
                  <a:pt x="3308109" y="135454"/>
                  <a:pt x="3301571" y="123376"/>
                </a:cubicBezTo>
                <a:lnTo>
                  <a:pt x="3290365" y="177261"/>
                </a:lnTo>
                <a:close/>
                <a:moveTo>
                  <a:pt x="3306897" y="98715"/>
                </a:moveTo>
                <a:cubicBezTo>
                  <a:pt x="3306897" y="106128"/>
                  <a:pt x="3307422" y="111261"/>
                  <a:pt x="3308484" y="114127"/>
                </a:cubicBezTo>
                <a:cubicBezTo>
                  <a:pt x="3310038" y="118174"/>
                  <a:pt x="3312591" y="121442"/>
                  <a:pt x="3316145" y="123933"/>
                </a:cubicBezTo>
                <a:cubicBezTo>
                  <a:pt x="3319691" y="126425"/>
                  <a:pt x="3323798" y="127670"/>
                  <a:pt x="3328468" y="127670"/>
                </a:cubicBezTo>
                <a:cubicBezTo>
                  <a:pt x="3338184" y="127670"/>
                  <a:pt x="3346028" y="122205"/>
                  <a:pt x="3352008" y="111275"/>
                </a:cubicBezTo>
                <a:cubicBezTo>
                  <a:pt x="3357984" y="100350"/>
                  <a:pt x="3360972" y="89190"/>
                  <a:pt x="3360972" y="77795"/>
                </a:cubicBezTo>
                <a:cubicBezTo>
                  <a:pt x="3360972" y="69389"/>
                  <a:pt x="3358963" y="62898"/>
                  <a:pt x="3354950" y="58324"/>
                </a:cubicBezTo>
                <a:cubicBezTo>
                  <a:pt x="3350931" y="53748"/>
                  <a:pt x="3345936" y="51462"/>
                  <a:pt x="3339955" y="51462"/>
                </a:cubicBezTo>
                <a:cubicBezTo>
                  <a:pt x="3335661" y="51462"/>
                  <a:pt x="3331678" y="52600"/>
                  <a:pt x="3328006" y="54867"/>
                </a:cubicBezTo>
                <a:cubicBezTo>
                  <a:pt x="3324331" y="57139"/>
                  <a:pt x="3320919" y="60530"/>
                  <a:pt x="3317779" y="65045"/>
                </a:cubicBezTo>
                <a:cubicBezTo>
                  <a:pt x="3314632" y="69560"/>
                  <a:pt x="3312034" y="75089"/>
                  <a:pt x="3309978" y="81622"/>
                </a:cubicBezTo>
                <a:cubicBezTo>
                  <a:pt x="3307925" y="88160"/>
                  <a:pt x="3306897" y="93858"/>
                  <a:pt x="3306897" y="98715"/>
                </a:cubicBezTo>
                <a:close/>
                <a:moveTo>
                  <a:pt x="3391136" y="101613"/>
                </a:moveTo>
                <a:cubicBezTo>
                  <a:pt x="3391136" y="82249"/>
                  <a:pt x="3396836" y="66218"/>
                  <a:pt x="3408226" y="53514"/>
                </a:cubicBezTo>
                <a:cubicBezTo>
                  <a:pt x="3417629" y="43056"/>
                  <a:pt x="3429955" y="37825"/>
                  <a:pt x="3445209" y="37825"/>
                </a:cubicBezTo>
                <a:cubicBezTo>
                  <a:pt x="3457164" y="37825"/>
                  <a:pt x="3466801" y="41562"/>
                  <a:pt x="3474120" y="49031"/>
                </a:cubicBezTo>
                <a:cubicBezTo>
                  <a:pt x="3481431" y="56501"/>
                  <a:pt x="3485089" y="66589"/>
                  <a:pt x="3485089" y="79290"/>
                </a:cubicBezTo>
                <a:cubicBezTo>
                  <a:pt x="3485089" y="90683"/>
                  <a:pt x="3482785" y="101285"/>
                  <a:pt x="3478178" y="111088"/>
                </a:cubicBezTo>
                <a:cubicBezTo>
                  <a:pt x="3473573" y="120896"/>
                  <a:pt x="3467017" y="128411"/>
                  <a:pt x="3458521" y="133642"/>
                </a:cubicBezTo>
                <a:cubicBezTo>
                  <a:pt x="3450022" y="138877"/>
                  <a:pt x="3441072" y="141491"/>
                  <a:pt x="3431669" y="141491"/>
                </a:cubicBezTo>
                <a:cubicBezTo>
                  <a:pt x="3423946" y="141491"/>
                  <a:pt x="3416927" y="139839"/>
                  <a:pt x="3410608" y="136541"/>
                </a:cubicBezTo>
                <a:cubicBezTo>
                  <a:pt x="3404290" y="133240"/>
                  <a:pt x="3399463" y="128570"/>
                  <a:pt x="3396133" y="122530"/>
                </a:cubicBezTo>
                <a:cubicBezTo>
                  <a:pt x="3392803" y="116492"/>
                  <a:pt x="3391136" y="109519"/>
                  <a:pt x="3391136" y="101613"/>
                </a:cubicBezTo>
                <a:close/>
                <a:moveTo>
                  <a:pt x="3408038" y="99932"/>
                </a:moveTo>
                <a:cubicBezTo>
                  <a:pt x="3408038" y="109271"/>
                  <a:pt x="3410281" y="116355"/>
                  <a:pt x="3414767" y="121176"/>
                </a:cubicBezTo>
                <a:cubicBezTo>
                  <a:pt x="3419248" y="126003"/>
                  <a:pt x="3424945" y="128415"/>
                  <a:pt x="3431856" y="128415"/>
                </a:cubicBezTo>
                <a:cubicBezTo>
                  <a:pt x="3435467" y="128415"/>
                  <a:pt x="3439045" y="127685"/>
                  <a:pt x="3442595" y="126219"/>
                </a:cubicBezTo>
                <a:cubicBezTo>
                  <a:pt x="3446144" y="124758"/>
                  <a:pt x="3449446" y="122530"/>
                  <a:pt x="3452494" y="119542"/>
                </a:cubicBezTo>
                <a:cubicBezTo>
                  <a:pt x="3455544" y="116554"/>
                  <a:pt x="3458147" y="113145"/>
                  <a:pt x="3460292" y="109314"/>
                </a:cubicBezTo>
                <a:cubicBezTo>
                  <a:pt x="3462441" y="105486"/>
                  <a:pt x="3464169" y="101365"/>
                  <a:pt x="3465476" y="96945"/>
                </a:cubicBezTo>
                <a:cubicBezTo>
                  <a:pt x="3467406" y="90778"/>
                  <a:pt x="3468371" y="84863"/>
                  <a:pt x="3468371" y="79200"/>
                </a:cubicBezTo>
                <a:cubicBezTo>
                  <a:pt x="3468371" y="70233"/>
                  <a:pt x="3466114" y="63273"/>
                  <a:pt x="3461599" y="58324"/>
                </a:cubicBezTo>
                <a:cubicBezTo>
                  <a:pt x="3457085" y="53373"/>
                  <a:pt x="3451407" y="50897"/>
                  <a:pt x="3444557" y="50897"/>
                </a:cubicBezTo>
                <a:cubicBezTo>
                  <a:pt x="3439265" y="50897"/>
                  <a:pt x="3434440" y="52161"/>
                  <a:pt x="3430082" y="54680"/>
                </a:cubicBezTo>
                <a:cubicBezTo>
                  <a:pt x="3425721" y="57204"/>
                  <a:pt x="3421788" y="60894"/>
                  <a:pt x="3418265" y="65747"/>
                </a:cubicBezTo>
                <a:cubicBezTo>
                  <a:pt x="3414745" y="70606"/>
                  <a:pt x="3412164" y="76259"/>
                  <a:pt x="3410512" y="82699"/>
                </a:cubicBezTo>
                <a:cubicBezTo>
                  <a:pt x="3408863" y="89143"/>
                  <a:pt x="3408038" y="94889"/>
                  <a:pt x="3408038" y="99932"/>
                </a:cubicBezTo>
                <a:close/>
                <a:moveTo>
                  <a:pt x="3494427" y="139248"/>
                </a:moveTo>
                <a:lnTo>
                  <a:pt x="3515160" y="40064"/>
                </a:lnTo>
                <a:lnTo>
                  <a:pt x="3532065" y="40064"/>
                </a:lnTo>
                <a:lnTo>
                  <a:pt x="3528610" y="56411"/>
                </a:lnTo>
                <a:cubicBezTo>
                  <a:pt x="3534898" y="49374"/>
                  <a:pt x="3540518" y="44518"/>
                  <a:pt x="3545468" y="41839"/>
                </a:cubicBezTo>
                <a:cubicBezTo>
                  <a:pt x="3550418" y="39164"/>
                  <a:pt x="3555790" y="37825"/>
                  <a:pt x="3561579" y="37825"/>
                </a:cubicBezTo>
                <a:cubicBezTo>
                  <a:pt x="3567746" y="37825"/>
                  <a:pt x="3572893" y="39459"/>
                  <a:pt x="3577033" y="42724"/>
                </a:cubicBezTo>
                <a:cubicBezTo>
                  <a:pt x="3581177" y="45994"/>
                  <a:pt x="3583902" y="50554"/>
                  <a:pt x="3585209" y="56411"/>
                </a:cubicBezTo>
                <a:cubicBezTo>
                  <a:pt x="3590249" y="50184"/>
                  <a:pt x="3595559" y="45528"/>
                  <a:pt x="3601128" y="42448"/>
                </a:cubicBezTo>
                <a:cubicBezTo>
                  <a:pt x="3606700" y="39365"/>
                  <a:pt x="3612573" y="37825"/>
                  <a:pt x="3618735" y="37825"/>
                </a:cubicBezTo>
                <a:cubicBezTo>
                  <a:pt x="3627015" y="37825"/>
                  <a:pt x="3633226" y="39787"/>
                  <a:pt x="3637366" y="43708"/>
                </a:cubicBezTo>
                <a:cubicBezTo>
                  <a:pt x="3641509" y="47628"/>
                  <a:pt x="3643579" y="53143"/>
                  <a:pt x="3643579" y="60239"/>
                </a:cubicBezTo>
                <a:cubicBezTo>
                  <a:pt x="3643579" y="63288"/>
                  <a:pt x="3642859" y="68331"/>
                  <a:pt x="3641430" y="75366"/>
                </a:cubicBezTo>
                <a:lnTo>
                  <a:pt x="3628075" y="139248"/>
                </a:lnTo>
                <a:lnTo>
                  <a:pt x="3611172" y="139248"/>
                </a:lnTo>
                <a:lnTo>
                  <a:pt x="3624809" y="73684"/>
                </a:lnTo>
                <a:cubicBezTo>
                  <a:pt x="3625989" y="68331"/>
                  <a:pt x="3626580" y="64501"/>
                  <a:pt x="3626580" y="62201"/>
                </a:cubicBezTo>
                <a:cubicBezTo>
                  <a:pt x="3626580" y="58964"/>
                  <a:pt x="3625553" y="56411"/>
                  <a:pt x="3623502" y="54539"/>
                </a:cubicBezTo>
                <a:cubicBezTo>
                  <a:pt x="3621447" y="52671"/>
                  <a:pt x="3618545" y="51739"/>
                  <a:pt x="3614812" y="51739"/>
                </a:cubicBezTo>
                <a:cubicBezTo>
                  <a:pt x="3609768" y="51739"/>
                  <a:pt x="3604635" y="53266"/>
                  <a:pt x="3599403" y="56315"/>
                </a:cubicBezTo>
                <a:cubicBezTo>
                  <a:pt x="3594169" y="59364"/>
                  <a:pt x="3590111" y="63367"/>
                  <a:pt x="3587218" y="68317"/>
                </a:cubicBezTo>
                <a:cubicBezTo>
                  <a:pt x="3584319" y="73267"/>
                  <a:pt x="3581782" y="80878"/>
                  <a:pt x="3579604" y="91152"/>
                </a:cubicBezTo>
                <a:lnTo>
                  <a:pt x="3569517" y="139248"/>
                </a:lnTo>
                <a:lnTo>
                  <a:pt x="3552611" y="139248"/>
                </a:lnTo>
                <a:lnTo>
                  <a:pt x="3566622" y="72288"/>
                </a:lnTo>
                <a:cubicBezTo>
                  <a:pt x="3567615" y="67741"/>
                  <a:pt x="3568113" y="64509"/>
                  <a:pt x="3568113" y="62575"/>
                </a:cubicBezTo>
                <a:cubicBezTo>
                  <a:pt x="3568113" y="59335"/>
                  <a:pt x="3567104" y="56717"/>
                  <a:pt x="3565081" y="54727"/>
                </a:cubicBezTo>
                <a:cubicBezTo>
                  <a:pt x="3563054" y="52732"/>
                  <a:pt x="3560427" y="51739"/>
                  <a:pt x="3557189" y="51739"/>
                </a:cubicBezTo>
                <a:cubicBezTo>
                  <a:pt x="3552398" y="51739"/>
                  <a:pt x="3547369" y="53266"/>
                  <a:pt x="3542106" y="56315"/>
                </a:cubicBezTo>
                <a:cubicBezTo>
                  <a:pt x="3536846" y="59364"/>
                  <a:pt x="3532563" y="63616"/>
                  <a:pt x="3529261" y="69062"/>
                </a:cubicBezTo>
                <a:cubicBezTo>
                  <a:pt x="3525964" y="74509"/>
                  <a:pt x="3523257" y="82277"/>
                  <a:pt x="3521140" y="92369"/>
                </a:cubicBezTo>
                <a:lnTo>
                  <a:pt x="3511334" y="139248"/>
                </a:lnTo>
                <a:close/>
                <a:moveTo>
                  <a:pt x="3726699" y="105534"/>
                </a:moveTo>
                <a:lnTo>
                  <a:pt x="3743134" y="107219"/>
                </a:lnTo>
                <a:cubicBezTo>
                  <a:pt x="3740768" y="115372"/>
                  <a:pt x="3735337" y="123123"/>
                  <a:pt x="3726836" y="130467"/>
                </a:cubicBezTo>
                <a:cubicBezTo>
                  <a:pt x="3718338" y="137814"/>
                  <a:pt x="3708207" y="141491"/>
                  <a:pt x="3696435" y="141491"/>
                </a:cubicBezTo>
                <a:cubicBezTo>
                  <a:pt x="3689091" y="141491"/>
                  <a:pt x="3682351" y="139792"/>
                  <a:pt x="3676220" y="136400"/>
                </a:cubicBezTo>
                <a:cubicBezTo>
                  <a:pt x="3670086" y="133009"/>
                  <a:pt x="3665413" y="128073"/>
                  <a:pt x="3662209" y="121597"/>
                </a:cubicBezTo>
                <a:cubicBezTo>
                  <a:pt x="3659002" y="115125"/>
                  <a:pt x="3657400" y="107745"/>
                  <a:pt x="3657400" y="99464"/>
                </a:cubicBezTo>
                <a:cubicBezTo>
                  <a:pt x="3657400" y="88629"/>
                  <a:pt x="3659905" y="78123"/>
                  <a:pt x="3664916" y="67943"/>
                </a:cubicBezTo>
                <a:cubicBezTo>
                  <a:pt x="3669927" y="57765"/>
                  <a:pt x="3676419" y="50202"/>
                  <a:pt x="3684389" y="45252"/>
                </a:cubicBezTo>
                <a:cubicBezTo>
                  <a:pt x="3692356" y="40301"/>
                  <a:pt x="3700981" y="37825"/>
                  <a:pt x="3710259" y="37825"/>
                </a:cubicBezTo>
                <a:cubicBezTo>
                  <a:pt x="3722092" y="37825"/>
                  <a:pt x="3731542" y="41500"/>
                  <a:pt x="3738605" y="48845"/>
                </a:cubicBezTo>
                <a:cubicBezTo>
                  <a:pt x="3745672" y="56193"/>
                  <a:pt x="3749203" y="66214"/>
                  <a:pt x="3749203" y="78916"/>
                </a:cubicBezTo>
                <a:cubicBezTo>
                  <a:pt x="3749203" y="83776"/>
                  <a:pt x="3748768" y="88754"/>
                  <a:pt x="3747896" y="93858"/>
                </a:cubicBezTo>
                <a:lnTo>
                  <a:pt x="3674863" y="93858"/>
                </a:lnTo>
                <a:cubicBezTo>
                  <a:pt x="3674611" y="95793"/>
                  <a:pt x="3674489" y="97535"/>
                  <a:pt x="3674489" y="99090"/>
                </a:cubicBezTo>
                <a:cubicBezTo>
                  <a:pt x="3674489" y="108371"/>
                  <a:pt x="3676620" y="115452"/>
                  <a:pt x="3680886" y="120337"/>
                </a:cubicBezTo>
                <a:cubicBezTo>
                  <a:pt x="3685152" y="125226"/>
                  <a:pt x="3690368" y="127670"/>
                  <a:pt x="3696531" y="127670"/>
                </a:cubicBezTo>
                <a:cubicBezTo>
                  <a:pt x="3702320" y="127670"/>
                  <a:pt x="3708019" y="125770"/>
                  <a:pt x="3713621" y="121971"/>
                </a:cubicBezTo>
                <a:cubicBezTo>
                  <a:pt x="3719223" y="118174"/>
                  <a:pt x="3723582" y="112690"/>
                  <a:pt x="3726699" y="105534"/>
                </a:cubicBezTo>
                <a:close/>
                <a:moveTo>
                  <a:pt x="3677574" y="80970"/>
                </a:moveTo>
                <a:lnTo>
                  <a:pt x="3733233" y="80970"/>
                </a:lnTo>
                <a:cubicBezTo>
                  <a:pt x="3733298" y="79228"/>
                  <a:pt x="3733327" y="77983"/>
                  <a:pt x="3733327" y="77238"/>
                </a:cubicBezTo>
                <a:cubicBezTo>
                  <a:pt x="3733327" y="68767"/>
                  <a:pt x="3731214" y="62280"/>
                  <a:pt x="3726981" y="57765"/>
                </a:cubicBezTo>
                <a:cubicBezTo>
                  <a:pt x="3722743" y="53252"/>
                  <a:pt x="3717296" y="50994"/>
                  <a:pt x="3710632" y="50994"/>
                </a:cubicBezTo>
                <a:cubicBezTo>
                  <a:pt x="3703415" y="50994"/>
                  <a:pt x="3696830" y="53485"/>
                  <a:pt x="3690880" y="58464"/>
                </a:cubicBezTo>
                <a:cubicBezTo>
                  <a:pt x="3684933" y="63446"/>
                  <a:pt x="3680497" y="70949"/>
                  <a:pt x="3677574" y="80970"/>
                </a:cubicBezTo>
                <a:close/>
                <a:moveTo>
                  <a:pt x="3745175" y="139248"/>
                </a:moveTo>
                <a:lnTo>
                  <a:pt x="3788325" y="88909"/>
                </a:lnTo>
                <a:lnTo>
                  <a:pt x="3763574" y="40064"/>
                </a:lnTo>
                <a:lnTo>
                  <a:pt x="3782255" y="40064"/>
                </a:lnTo>
                <a:lnTo>
                  <a:pt x="3790657" y="57718"/>
                </a:lnTo>
                <a:cubicBezTo>
                  <a:pt x="3793776" y="64317"/>
                  <a:pt x="3796576" y="70635"/>
                  <a:pt x="3799068" y="76677"/>
                </a:cubicBezTo>
                <a:lnTo>
                  <a:pt x="3827643" y="40064"/>
                </a:lnTo>
                <a:lnTo>
                  <a:pt x="3848286" y="40064"/>
                </a:lnTo>
                <a:lnTo>
                  <a:pt x="3806630" y="90216"/>
                </a:lnTo>
                <a:lnTo>
                  <a:pt x="3831661" y="139248"/>
                </a:lnTo>
                <a:lnTo>
                  <a:pt x="3812980" y="139248"/>
                </a:lnTo>
                <a:lnTo>
                  <a:pt x="3803081" y="119077"/>
                </a:lnTo>
                <a:cubicBezTo>
                  <a:pt x="3800964" y="114782"/>
                  <a:pt x="3798569" y="109458"/>
                  <a:pt x="3795889" y="103108"/>
                </a:cubicBezTo>
                <a:lnTo>
                  <a:pt x="3766379" y="139248"/>
                </a:lnTo>
                <a:close/>
                <a:moveTo>
                  <a:pt x="3868176" y="40064"/>
                </a:moveTo>
                <a:lnTo>
                  <a:pt x="3884894" y="40064"/>
                </a:lnTo>
                <a:lnTo>
                  <a:pt x="3875927" y="81439"/>
                </a:lnTo>
                <a:lnTo>
                  <a:pt x="3921970" y="81439"/>
                </a:lnTo>
                <a:lnTo>
                  <a:pt x="3930751" y="40064"/>
                </a:lnTo>
                <a:lnTo>
                  <a:pt x="3947279" y="40064"/>
                </a:lnTo>
                <a:lnTo>
                  <a:pt x="3926360" y="139248"/>
                </a:lnTo>
                <a:lnTo>
                  <a:pt x="3909551" y="139248"/>
                </a:lnTo>
                <a:lnTo>
                  <a:pt x="3919076" y="94889"/>
                </a:lnTo>
                <a:lnTo>
                  <a:pt x="3873220" y="94889"/>
                </a:lnTo>
                <a:lnTo>
                  <a:pt x="3863694" y="139248"/>
                </a:lnTo>
                <a:lnTo>
                  <a:pt x="3846976" y="139248"/>
                </a:lnTo>
                <a:close/>
                <a:moveTo>
                  <a:pt x="4020409" y="121320"/>
                </a:moveTo>
                <a:cubicBezTo>
                  <a:pt x="4008515" y="134766"/>
                  <a:pt x="3996343" y="141491"/>
                  <a:pt x="3983890" y="141491"/>
                </a:cubicBezTo>
                <a:cubicBezTo>
                  <a:pt x="3976234" y="141491"/>
                  <a:pt x="3970053" y="139295"/>
                  <a:pt x="3965355" y="134906"/>
                </a:cubicBezTo>
                <a:cubicBezTo>
                  <a:pt x="3960653" y="130518"/>
                  <a:pt x="3958303" y="125146"/>
                  <a:pt x="3958303" y="118800"/>
                </a:cubicBezTo>
                <a:cubicBezTo>
                  <a:pt x="3958303" y="114624"/>
                  <a:pt x="3959360" y="107464"/>
                  <a:pt x="3961478" y="97319"/>
                </a:cubicBezTo>
                <a:lnTo>
                  <a:pt x="3973433" y="40064"/>
                </a:lnTo>
                <a:lnTo>
                  <a:pt x="3990334" y="40064"/>
                </a:lnTo>
                <a:lnTo>
                  <a:pt x="3977072" y="103479"/>
                </a:lnTo>
                <a:cubicBezTo>
                  <a:pt x="3975949" y="108771"/>
                  <a:pt x="3975392" y="112882"/>
                  <a:pt x="3975392" y="115808"/>
                </a:cubicBezTo>
                <a:cubicBezTo>
                  <a:pt x="3975392" y="119542"/>
                  <a:pt x="3976528" y="122454"/>
                  <a:pt x="3978804" y="124538"/>
                </a:cubicBezTo>
                <a:cubicBezTo>
                  <a:pt x="3981076" y="126623"/>
                  <a:pt x="3984420" y="127670"/>
                  <a:pt x="3988841" y="127670"/>
                </a:cubicBezTo>
                <a:cubicBezTo>
                  <a:pt x="3993572" y="127670"/>
                  <a:pt x="3998197" y="126515"/>
                  <a:pt x="4002712" y="124210"/>
                </a:cubicBezTo>
                <a:cubicBezTo>
                  <a:pt x="4007225" y="121910"/>
                  <a:pt x="4011118" y="118793"/>
                  <a:pt x="4014387" y="114872"/>
                </a:cubicBezTo>
                <a:cubicBezTo>
                  <a:pt x="4017652" y="110952"/>
                  <a:pt x="4020315" y="106311"/>
                  <a:pt x="4022372" y="100958"/>
                </a:cubicBezTo>
                <a:cubicBezTo>
                  <a:pt x="4023739" y="97535"/>
                  <a:pt x="4025327" y="91527"/>
                  <a:pt x="4027130" y="82933"/>
                </a:cubicBezTo>
                <a:lnTo>
                  <a:pt x="4036097" y="40064"/>
                </a:lnTo>
                <a:lnTo>
                  <a:pt x="4053004" y="40064"/>
                </a:lnTo>
                <a:lnTo>
                  <a:pt x="4032271" y="139248"/>
                </a:lnTo>
                <a:lnTo>
                  <a:pt x="4016673" y="139248"/>
                </a:lnTo>
                <a:close/>
                <a:moveTo>
                  <a:pt x="4074018" y="40064"/>
                </a:moveTo>
                <a:lnTo>
                  <a:pt x="4090641" y="40064"/>
                </a:lnTo>
                <a:lnTo>
                  <a:pt x="4087088" y="56689"/>
                </a:lnTo>
                <a:cubicBezTo>
                  <a:pt x="4084849" y="67209"/>
                  <a:pt x="4083729" y="74589"/>
                  <a:pt x="4083729" y="78826"/>
                </a:cubicBezTo>
                <a:cubicBezTo>
                  <a:pt x="4083729" y="83185"/>
                  <a:pt x="4085379" y="86468"/>
                  <a:pt x="4088679" y="88678"/>
                </a:cubicBezTo>
                <a:cubicBezTo>
                  <a:pt x="4091978" y="90885"/>
                  <a:pt x="4096927" y="91994"/>
                  <a:pt x="4103530" y="91994"/>
                </a:cubicBezTo>
                <a:cubicBezTo>
                  <a:pt x="4111557" y="91994"/>
                  <a:pt x="4118967" y="90593"/>
                  <a:pt x="4125756" y="87793"/>
                </a:cubicBezTo>
                <a:lnTo>
                  <a:pt x="4135934" y="40064"/>
                </a:lnTo>
                <a:lnTo>
                  <a:pt x="4152744" y="40064"/>
                </a:lnTo>
                <a:lnTo>
                  <a:pt x="4131639" y="139248"/>
                </a:lnTo>
                <a:lnTo>
                  <a:pt x="4114736" y="139248"/>
                </a:lnTo>
                <a:lnTo>
                  <a:pt x="4122862" y="101239"/>
                </a:lnTo>
                <a:cubicBezTo>
                  <a:pt x="4114451" y="104040"/>
                  <a:pt x="4106608" y="105440"/>
                  <a:pt x="4099324" y="105440"/>
                </a:cubicBezTo>
                <a:cubicBezTo>
                  <a:pt x="4089176" y="105440"/>
                  <a:pt x="4081225" y="103295"/>
                  <a:pt x="4075464" y="98993"/>
                </a:cubicBezTo>
                <a:cubicBezTo>
                  <a:pt x="4069705" y="94702"/>
                  <a:pt x="4066824" y="88596"/>
                  <a:pt x="4066824" y="80690"/>
                </a:cubicBezTo>
                <a:cubicBezTo>
                  <a:pt x="4066824" y="77328"/>
                  <a:pt x="4068318" y="68145"/>
                  <a:pt x="4071306" y="53143"/>
                </a:cubicBezTo>
                <a:close/>
                <a:moveTo>
                  <a:pt x="4230916" y="105534"/>
                </a:moveTo>
                <a:lnTo>
                  <a:pt x="4247350" y="107219"/>
                </a:lnTo>
                <a:cubicBezTo>
                  <a:pt x="4244988" y="115372"/>
                  <a:pt x="4239555" y="123123"/>
                  <a:pt x="4231055" y="130467"/>
                </a:cubicBezTo>
                <a:cubicBezTo>
                  <a:pt x="4222557" y="137814"/>
                  <a:pt x="4212422" y="141491"/>
                  <a:pt x="4200654" y="141491"/>
                </a:cubicBezTo>
                <a:cubicBezTo>
                  <a:pt x="4193309" y="141491"/>
                  <a:pt x="4186571" y="139792"/>
                  <a:pt x="4180437" y="136400"/>
                </a:cubicBezTo>
                <a:cubicBezTo>
                  <a:pt x="4174305" y="133009"/>
                  <a:pt x="4169633" y="128073"/>
                  <a:pt x="4166429" y="121597"/>
                </a:cubicBezTo>
                <a:cubicBezTo>
                  <a:pt x="4163221" y="115125"/>
                  <a:pt x="4161615" y="107745"/>
                  <a:pt x="4161615" y="99464"/>
                </a:cubicBezTo>
                <a:cubicBezTo>
                  <a:pt x="4161615" y="88629"/>
                  <a:pt x="4164121" y="78123"/>
                  <a:pt x="4169137" y="67943"/>
                </a:cubicBezTo>
                <a:cubicBezTo>
                  <a:pt x="4174147" y="57765"/>
                  <a:pt x="4180637" y="50202"/>
                  <a:pt x="4188608" y="45252"/>
                </a:cubicBezTo>
                <a:cubicBezTo>
                  <a:pt x="4196575" y="40301"/>
                  <a:pt x="4205201" y="37825"/>
                  <a:pt x="4214478" y="37825"/>
                </a:cubicBezTo>
                <a:cubicBezTo>
                  <a:pt x="4226311" y="37825"/>
                  <a:pt x="4235758" y="41500"/>
                  <a:pt x="4242824" y="48845"/>
                </a:cubicBezTo>
                <a:cubicBezTo>
                  <a:pt x="4249891" y="56193"/>
                  <a:pt x="4253423" y="66214"/>
                  <a:pt x="4253423" y="78916"/>
                </a:cubicBezTo>
                <a:cubicBezTo>
                  <a:pt x="4253423" y="83776"/>
                  <a:pt x="4252987" y="88754"/>
                  <a:pt x="4252116" y="93858"/>
                </a:cubicBezTo>
                <a:lnTo>
                  <a:pt x="4179079" y="93858"/>
                </a:lnTo>
                <a:cubicBezTo>
                  <a:pt x="4178830" y="95793"/>
                  <a:pt x="4178709" y="97535"/>
                  <a:pt x="4178709" y="99090"/>
                </a:cubicBezTo>
                <a:cubicBezTo>
                  <a:pt x="4178709" y="108371"/>
                  <a:pt x="4180840" y="115452"/>
                  <a:pt x="4185105" y="120337"/>
                </a:cubicBezTo>
                <a:cubicBezTo>
                  <a:pt x="4189372" y="125226"/>
                  <a:pt x="4194585" y="127670"/>
                  <a:pt x="4200751" y="127670"/>
                </a:cubicBezTo>
                <a:cubicBezTo>
                  <a:pt x="4206540" y="127670"/>
                  <a:pt x="4212239" y="125770"/>
                  <a:pt x="4217841" y="121971"/>
                </a:cubicBezTo>
                <a:cubicBezTo>
                  <a:pt x="4223442" y="118174"/>
                  <a:pt x="4227802" y="112690"/>
                  <a:pt x="4230916" y="105534"/>
                </a:cubicBezTo>
                <a:close/>
                <a:moveTo>
                  <a:pt x="4181789" y="80970"/>
                </a:moveTo>
                <a:lnTo>
                  <a:pt x="4237450" y="80970"/>
                </a:lnTo>
                <a:cubicBezTo>
                  <a:pt x="4237518" y="79228"/>
                  <a:pt x="4237546" y="77983"/>
                  <a:pt x="4237546" y="77238"/>
                </a:cubicBezTo>
                <a:cubicBezTo>
                  <a:pt x="4237546" y="68767"/>
                  <a:pt x="4235430" y="62280"/>
                  <a:pt x="4231196" y="57765"/>
                </a:cubicBezTo>
                <a:cubicBezTo>
                  <a:pt x="4226962" y="53252"/>
                  <a:pt x="4221512" y="50994"/>
                  <a:pt x="4214853" y="50994"/>
                </a:cubicBezTo>
                <a:cubicBezTo>
                  <a:pt x="4207630" y="50994"/>
                  <a:pt x="4201046" y="53485"/>
                  <a:pt x="4195099" y="58464"/>
                </a:cubicBezTo>
                <a:cubicBezTo>
                  <a:pt x="4189152" y="63446"/>
                  <a:pt x="4184717" y="70949"/>
                  <a:pt x="4181789" y="80970"/>
                </a:cubicBezTo>
                <a:close/>
                <a:moveTo>
                  <a:pt x="4329649" y="103108"/>
                </a:moveTo>
                <a:lnTo>
                  <a:pt x="4346554" y="104882"/>
                </a:lnTo>
                <a:cubicBezTo>
                  <a:pt x="4342317" y="117270"/>
                  <a:pt x="4336295" y="126471"/>
                  <a:pt x="4328483" y="132477"/>
                </a:cubicBezTo>
                <a:cubicBezTo>
                  <a:pt x="4320667" y="138485"/>
                  <a:pt x="4311783" y="141491"/>
                  <a:pt x="4301821" y="141491"/>
                </a:cubicBezTo>
                <a:cubicBezTo>
                  <a:pt x="4291050" y="141491"/>
                  <a:pt x="4282316" y="138006"/>
                  <a:pt x="4275624" y="131029"/>
                </a:cubicBezTo>
                <a:cubicBezTo>
                  <a:pt x="4268928" y="124055"/>
                  <a:pt x="4265584" y="114315"/>
                  <a:pt x="4265584" y="101797"/>
                </a:cubicBezTo>
                <a:cubicBezTo>
                  <a:pt x="4265584" y="90964"/>
                  <a:pt x="4267729" y="80317"/>
                  <a:pt x="4272028" y="69858"/>
                </a:cubicBezTo>
                <a:cubicBezTo>
                  <a:pt x="4276322" y="59400"/>
                  <a:pt x="4282471" y="51440"/>
                  <a:pt x="4290469" y="45994"/>
                </a:cubicBezTo>
                <a:cubicBezTo>
                  <a:pt x="4298470" y="40547"/>
                  <a:pt x="4307606" y="37825"/>
                  <a:pt x="4317880" y="37825"/>
                </a:cubicBezTo>
                <a:cubicBezTo>
                  <a:pt x="4328529" y="37825"/>
                  <a:pt x="4336968" y="40827"/>
                  <a:pt x="4343193" y="46835"/>
                </a:cubicBezTo>
                <a:cubicBezTo>
                  <a:pt x="4349421" y="52844"/>
                  <a:pt x="4352531" y="60796"/>
                  <a:pt x="4352531" y="70696"/>
                </a:cubicBezTo>
                <a:lnTo>
                  <a:pt x="4335907" y="71820"/>
                </a:lnTo>
                <a:cubicBezTo>
                  <a:pt x="4335844" y="65531"/>
                  <a:pt x="4334027" y="60612"/>
                  <a:pt x="4330444" y="57064"/>
                </a:cubicBezTo>
                <a:cubicBezTo>
                  <a:pt x="4326863" y="53510"/>
                  <a:pt x="4322147" y="51739"/>
                  <a:pt x="4316297" y="51739"/>
                </a:cubicBezTo>
                <a:cubicBezTo>
                  <a:pt x="4309507" y="51739"/>
                  <a:pt x="4303624" y="53885"/>
                  <a:pt x="4298643" y="58179"/>
                </a:cubicBezTo>
                <a:cubicBezTo>
                  <a:pt x="4293664" y="62478"/>
                  <a:pt x="4289757" y="69001"/>
                  <a:pt x="4286924" y="77749"/>
                </a:cubicBezTo>
                <a:cubicBezTo>
                  <a:pt x="4284091" y="86498"/>
                  <a:pt x="4282673" y="94922"/>
                  <a:pt x="4282673" y="103010"/>
                </a:cubicBezTo>
                <a:cubicBezTo>
                  <a:pt x="4282673" y="111481"/>
                  <a:pt x="4284541" y="117831"/>
                  <a:pt x="4288278" y="122065"/>
                </a:cubicBezTo>
                <a:cubicBezTo>
                  <a:pt x="4292011" y="126298"/>
                  <a:pt x="4296619" y="128415"/>
                  <a:pt x="4302098" y="128415"/>
                </a:cubicBezTo>
                <a:cubicBezTo>
                  <a:pt x="4307574" y="128415"/>
                  <a:pt x="4312823" y="126331"/>
                  <a:pt x="4317837" y="122159"/>
                </a:cubicBezTo>
                <a:cubicBezTo>
                  <a:pt x="4322848" y="117990"/>
                  <a:pt x="4326787" y="111640"/>
                  <a:pt x="4329649" y="103108"/>
                </a:cubicBezTo>
                <a:close/>
                <a:moveTo>
                  <a:pt x="4378120" y="40064"/>
                </a:moveTo>
                <a:lnTo>
                  <a:pt x="4394651" y="40064"/>
                </a:lnTo>
                <a:lnTo>
                  <a:pt x="4385219" y="82469"/>
                </a:lnTo>
                <a:lnTo>
                  <a:pt x="4388206" y="82558"/>
                </a:lnTo>
                <a:cubicBezTo>
                  <a:pt x="4392872" y="82558"/>
                  <a:pt x="4396674" y="81360"/>
                  <a:pt x="4399601" y="78963"/>
                </a:cubicBezTo>
                <a:cubicBezTo>
                  <a:pt x="4402527" y="76565"/>
                  <a:pt x="4406700" y="70912"/>
                  <a:pt x="4412114" y="62013"/>
                </a:cubicBezTo>
                <a:cubicBezTo>
                  <a:pt x="4417716" y="52859"/>
                  <a:pt x="4422464" y="46916"/>
                  <a:pt x="4426360" y="44175"/>
                </a:cubicBezTo>
                <a:cubicBezTo>
                  <a:pt x="4430247" y="41432"/>
                  <a:pt x="4435496" y="40064"/>
                  <a:pt x="4442095" y="40064"/>
                </a:cubicBezTo>
                <a:lnTo>
                  <a:pt x="4449940" y="40064"/>
                </a:lnTo>
                <a:lnTo>
                  <a:pt x="4446858" y="53607"/>
                </a:lnTo>
                <a:lnTo>
                  <a:pt x="4442841" y="53607"/>
                </a:lnTo>
                <a:cubicBezTo>
                  <a:pt x="4438669" y="53607"/>
                  <a:pt x="4435788" y="54166"/>
                  <a:pt x="4434205" y="55289"/>
                </a:cubicBezTo>
                <a:cubicBezTo>
                  <a:pt x="4432616" y="56411"/>
                  <a:pt x="4430265" y="59645"/>
                  <a:pt x="4427151" y="65002"/>
                </a:cubicBezTo>
                <a:cubicBezTo>
                  <a:pt x="4422918" y="72348"/>
                  <a:pt x="4419214" y="77595"/>
                  <a:pt x="4416038" y="80737"/>
                </a:cubicBezTo>
                <a:cubicBezTo>
                  <a:pt x="4412864" y="83884"/>
                  <a:pt x="4408784" y="86357"/>
                  <a:pt x="4403802" y="88160"/>
                </a:cubicBezTo>
                <a:cubicBezTo>
                  <a:pt x="4407974" y="89780"/>
                  <a:pt x="4411323" y="92116"/>
                  <a:pt x="4413843" y="95165"/>
                </a:cubicBezTo>
                <a:cubicBezTo>
                  <a:pt x="4416363" y="98215"/>
                  <a:pt x="4418807" y="102859"/>
                  <a:pt x="4421175" y="109083"/>
                </a:cubicBezTo>
                <a:lnTo>
                  <a:pt x="4432757" y="139248"/>
                </a:lnTo>
                <a:lnTo>
                  <a:pt x="4415293" y="139248"/>
                </a:lnTo>
                <a:lnTo>
                  <a:pt x="4405951" y="114408"/>
                </a:lnTo>
                <a:cubicBezTo>
                  <a:pt x="4402466" y="105188"/>
                  <a:pt x="4399226" y="99277"/>
                  <a:pt x="4396238" y="96660"/>
                </a:cubicBezTo>
                <a:cubicBezTo>
                  <a:pt x="4393251" y="94046"/>
                  <a:pt x="4388891" y="92736"/>
                  <a:pt x="4383163" y="92736"/>
                </a:cubicBezTo>
                <a:lnTo>
                  <a:pt x="4373079" y="139248"/>
                </a:lnTo>
                <a:lnTo>
                  <a:pt x="4356358" y="139248"/>
                </a:lnTo>
                <a:close/>
                <a:moveTo>
                  <a:pt x="4514847" y="121320"/>
                </a:moveTo>
                <a:cubicBezTo>
                  <a:pt x="4502953" y="134766"/>
                  <a:pt x="4490782" y="141491"/>
                  <a:pt x="4478329" y="141491"/>
                </a:cubicBezTo>
                <a:cubicBezTo>
                  <a:pt x="4470672" y="141491"/>
                  <a:pt x="4464491" y="139295"/>
                  <a:pt x="4459792" y="134906"/>
                </a:cubicBezTo>
                <a:cubicBezTo>
                  <a:pt x="4455091" y="130518"/>
                  <a:pt x="4452740" y="125146"/>
                  <a:pt x="4452740" y="118800"/>
                </a:cubicBezTo>
                <a:cubicBezTo>
                  <a:pt x="4452740" y="114624"/>
                  <a:pt x="4453800" y="107464"/>
                  <a:pt x="4455915" y="97319"/>
                </a:cubicBezTo>
                <a:lnTo>
                  <a:pt x="4467871" y="40064"/>
                </a:lnTo>
                <a:lnTo>
                  <a:pt x="4484773" y="40064"/>
                </a:lnTo>
                <a:lnTo>
                  <a:pt x="4471511" y="103479"/>
                </a:lnTo>
                <a:cubicBezTo>
                  <a:pt x="4470388" y="108771"/>
                  <a:pt x="4469829" y="112882"/>
                  <a:pt x="4469829" y="115808"/>
                </a:cubicBezTo>
                <a:cubicBezTo>
                  <a:pt x="4469829" y="119542"/>
                  <a:pt x="4470967" y="122454"/>
                  <a:pt x="4473242" y="124538"/>
                </a:cubicBezTo>
                <a:cubicBezTo>
                  <a:pt x="4475514" y="126623"/>
                  <a:pt x="4478858" y="127670"/>
                  <a:pt x="4483279" y="127670"/>
                </a:cubicBezTo>
                <a:cubicBezTo>
                  <a:pt x="4488009" y="127670"/>
                  <a:pt x="4492636" y="126515"/>
                  <a:pt x="4497150" y="124210"/>
                </a:cubicBezTo>
                <a:cubicBezTo>
                  <a:pt x="4501664" y="121910"/>
                  <a:pt x="4505556" y="118793"/>
                  <a:pt x="4508825" y="114872"/>
                </a:cubicBezTo>
                <a:cubicBezTo>
                  <a:pt x="4512090" y="110952"/>
                  <a:pt x="4514754" y="106311"/>
                  <a:pt x="4516809" y="100958"/>
                </a:cubicBezTo>
                <a:cubicBezTo>
                  <a:pt x="4518177" y="97535"/>
                  <a:pt x="4519766" y="91527"/>
                  <a:pt x="4521569" y="82933"/>
                </a:cubicBezTo>
                <a:lnTo>
                  <a:pt x="4530537" y="40064"/>
                </a:lnTo>
                <a:lnTo>
                  <a:pt x="4547441" y="40064"/>
                </a:lnTo>
                <a:lnTo>
                  <a:pt x="4526710" y="139248"/>
                </a:lnTo>
                <a:lnTo>
                  <a:pt x="4511111" y="139248"/>
                </a:lnTo>
                <a:close/>
                <a:moveTo>
                  <a:pt x="4544393" y="139248"/>
                </a:moveTo>
                <a:lnTo>
                  <a:pt x="4587542" y="88909"/>
                </a:lnTo>
                <a:lnTo>
                  <a:pt x="4562792" y="40064"/>
                </a:lnTo>
                <a:lnTo>
                  <a:pt x="4581469" y="40064"/>
                </a:lnTo>
                <a:lnTo>
                  <a:pt x="4589875" y="57718"/>
                </a:lnTo>
                <a:cubicBezTo>
                  <a:pt x="4592989" y="64317"/>
                  <a:pt x="4595793" y="70635"/>
                  <a:pt x="4598281" y="76677"/>
                </a:cubicBezTo>
                <a:lnTo>
                  <a:pt x="4626861" y="40064"/>
                </a:lnTo>
                <a:lnTo>
                  <a:pt x="4647500" y="40064"/>
                </a:lnTo>
                <a:lnTo>
                  <a:pt x="4605845" y="90216"/>
                </a:lnTo>
                <a:lnTo>
                  <a:pt x="4630880" y="139248"/>
                </a:lnTo>
                <a:lnTo>
                  <a:pt x="4612195" y="139248"/>
                </a:lnTo>
                <a:lnTo>
                  <a:pt x="4602295" y="119077"/>
                </a:lnTo>
                <a:cubicBezTo>
                  <a:pt x="4600178" y="114782"/>
                  <a:pt x="4597785" y="109458"/>
                  <a:pt x="4595106" y="103108"/>
                </a:cubicBezTo>
                <a:lnTo>
                  <a:pt x="4565594" y="139248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074113" y="3755855"/>
            <a:ext cx="1048759" cy="177894"/>
          </a:xfrm>
          <a:custGeom>
            <a:avLst/>
            <a:gdLst/>
            <a:ahLst/>
            <a:cxnLst/>
            <a:rect l="l" t="t" r="r" b="b"/>
            <a:pathLst>
              <a:path w="1048759" h="177894">
                <a:moveTo>
                  <a:pt x="63961" y="101628"/>
                </a:moveTo>
                <a:lnTo>
                  <a:pt x="80835" y="103400"/>
                </a:lnTo>
                <a:cubicBezTo>
                  <a:pt x="76608" y="115770"/>
                  <a:pt x="70596" y="124953"/>
                  <a:pt x="62795" y="130948"/>
                </a:cubicBezTo>
                <a:cubicBezTo>
                  <a:pt x="54994" y="136945"/>
                  <a:pt x="46120" y="139947"/>
                  <a:pt x="36176" y="139947"/>
                </a:cubicBezTo>
                <a:cubicBezTo>
                  <a:pt x="25423" y="139947"/>
                  <a:pt x="16705" y="136466"/>
                  <a:pt x="10023" y="129504"/>
                </a:cubicBezTo>
                <a:cubicBezTo>
                  <a:pt x="3344" y="122545"/>
                  <a:pt x="0" y="112817"/>
                  <a:pt x="0" y="100321"/>
                </a:cubicBezTo>
                <a:cubicBezTo>
                  <a:pt x="0" y="89508"/>
                  <a:pt x="2143" y="78880"/>
                  <a:pt x="6434" y="68437"/>
                </a:cubicBezTo>
                <a:cubicBezTo>
                  <a:pt x="10724" y="57994"/>
                  <a:pt x="16863" y="50055"/>
                  <a:pt x="24851" y="44616"/>
                </a:cubicBezTo>
                <a:cubicBezTo>
                  <a:pt x="32836" y="39176"/>
                  <a:pt x="41955" y="36458"/>
                  <a:pt x="52215" y="36458"/>
                </a:cubicBezTo>
                <a:cubicBezTo>
                  <a:pt x="62843" y="36458"/>
                  <a:pt x="71263" y="39457"/>
                  <a:pt x="77479" y="45454"/>
                </a:cubicBezTo>
                <a:cubicBezTo>
                  <a:pt x="83697" y="51452"/>
                  <a:pt x="86804" y="59393"/>
                  <a:pt x="86804" y="69279"/>
                </a:cubicBezTo>
                <a:lnTo>
                  <a:pt x="70207" y="70395"/>
                </a:lnTo>
                <a:cubicBezTo>
                  <a:pt x="70146" y="64116"/>
                  <a:pt x="68329" y="59203"/>
                  <a:pt x="64754" y="55661"/>
                </a:cubicBezTo>
                <a:cubicBezTo>
                  <a:pt x="61183" y="52117"/>
                  <a:pt x="56470" y="50351"/>
                  <a:pt x="50627" y="50351"/>
                </a:cubicBezTo>
                <a:cubicBezTo>
                  <a:pt x="43852" y="50351"/>
                  <a:pt x="37977" y="52492"/>
                  <a:pt x="33009" y="56783"/>
                </a:cubicBezTo>
                <a:cubicBezTo>
                  <a:pt x="28033" y="61075"/>
                  <a:pt x="24135" y="67580"/>
                  <a:pt x="21308" y="76314"/>
                </a:cubicBezTo>
                <a:cubicBezTo>
                  <a:pt x="18479" y="85044"/>
                  <a:pt x="17064" y="93454"/>
                  <a:pt x="17064" y="101532"/>
                </a:cubicBezTo>
                <a:cubicBezTo>
                  <a:pt x="17064" y="109988"/>
                  <a:pt x="18930" y="116324"/>
                  <a:pt x="22658" y="120554"/>
                </a:cubicBezTo>
                <a:cubicBezTo>
                  <a:pt x="26385" y="124784"/>
                  <a:pt x="30986" y="126898"/>
                  <a:pt x="36454" y="126898"/>
                </a:cubicBezTo>
                <a:cubicBezTo>
                  <a:pt x="41926" y="126898"/>
                  <a:pt x="47164" y="124812"/>
                  <a:pt x="52168" y="120648"/>
                </a:cubicBezTo>
                <a:cubicBezTo>
                  <a:pt x="57168" y="116482"/>
                  <a:pt x="61100" y="110146"/>
                  <a:pt x="63961" y="101628"/>
                </a:cubicBezTo>
                <a:close/>
                <a:moveTo>
                  <a:pt x="94072" y="100139"/>
                </a:moveTo>
                <a:cubicBezTo>
                  <a:pt x="94072" y="80803"/>
                  <a:pt x="99760" y="64801"/>
                  <a:pt x="111135" y="52121"/>
                </a:cubicBezTo>
                <a:cubicBezTo>
                  <a:pt x="120525" y="41678"/>
                  <a:pt x="132830" y="36458"/>
                  <a:pt x="148058" y="36458"/>
                </a:cubicBezTo>
                <a:cubicBezTo>
                  <a:pt x="159991" y="36458"/>
                  <a:pt x="169611" y="40187"/>
                  <a:pt x="176915" y="47647"/>
                </a:cubicBezTo>
                <a:cubicBezTo>
                  <a:pt x="184216" y="55106"/>
                  <a:pt x="187870" y="65176"/>
                  <a:pt x="187870" y="77854"/>
                </a:cubicBezTo>
                <a:cubicBezTo>
                  <a:pt x="187870" y="89227"/>
                  <a:pt x="185570" y="99811"/>
                  <a:pt x="180973" y="109599"/>
                </a:cubicBezTo>
                <a:cubicBezTo>
                  <a:pt x="176372" y="119388"/>
                  <a:pt x="169830" y="126894"/>
                  <a:pt x="161345" y="132114"/>
                </a:cubicBezTo>
                <a:cubicBezTo>
                  <a:pt x="152860" y="137337"/>
                  <a:pt x="143924" y="139947"/>
                  <a:pt x="134539" y="139947"/>
                </a:cubicBezTo>
                <a:cubicBezTo>
                  <a:pt x="126835" y="139947"/>
                  <a:pt x="119826" y="138299"/>
                  <a:pt x="113515" y="135004"/>
                </a:cubicBezTo>
                <a:cubicBezTo>
                  <a:pt x="107205" y="131711"/>
                  <a:pt x="102388" y="127053"/>
                  <a:pt x="99062" y="121023"/>
                </a:cubicBezTo>
                <a:cubicBezTo>
                  <a:pt x="95736" y="114991"/>
                  <a:pt x="94072" y="108029"/>
                  <a:pt x="94072" y="100139"/>
                </a:cubicBezTo>
                <a:close/>
                <a:moveTo>
                  <a:pt x="110952" y="98457"/>
                </a:moveTo>
                <a:cubicBezTo>
                  <a:pt x="110952" y="107781"/>
                  <a:pt x="113188" y="114852"/>
                  <a:pt x="117663" y="119669"/>
                </a:cubicBezTo>
                <a:cubicBezTo>
                  <a:pt x="122137" y="124485"/>
                  <a:pt x="127826" y="126898"/>
                  <a:pt x="134727" y="126898"/>
                </a:cubicBezTo>
                <a:cubicBezTo>
                  <a:pt x="138330" y="126898"/>
                  <a:pt x="141909" y="126162"/>
                  <a:pt x="145451" y="124702"/>
                </a:cubicBezTo>
                <a:cubicBezTo>
                  <a:pt x="148994" y="123244"/>
                  <a:pt x="152284" y="121023"/>
                  <a:pt x="155329" y="118038"/>
                </a:cubicBezTo>
                <a:cubicBezTo>
                  <a:pt x="158376" y="115053"/>
                  <a:pt x="160970" y="111647"/>
                  <a:pt x="163117" y="107825"/>
                </a:cubicBezTo>
                <a:cubicBezTo>
                  <a:pt x="165258" y="104005"/>
                  <a:pt x="166982" y="99886"/>
                  <a:pt x="168289" y="95473"/>
                </a:cubicBezTo>
                <a:cubicBezTo>
                  <a:pt x="170216" y="89321"/>
                  <a:pt x="171180" y="83413"/>
                  <a:pt x="171180" y="77758"/>
                </a:cubicBezTo>
                <a:cubicBezTo>
                  <a:pt x="171180" y="68812"/>
                  <a:pt x="168927" y="61863"/>
                  <a:pt x="164423" y="56921"/>
                </a:cubicBezTo>
                <a:cubicBezTo>
                  <a:pt x="159916" y="51982"/>
                  <a:pt x="154239" y="49507"/>
                  <a:pt x="147405" y="49507"/>
                </a:cubicBezTo>
                <a:cubicBezTo>
                  <a:pt x="142121" y="49507"/>
                  <a:pt x="137304" y="50765"/>
                  <a:pt x="132955" y="53285"/>
                </a:cubicBezTo>
                <a:cubicBezTo>
                  <a:pt x="128603" y="55801"/>
                  <a:pt x="124675" y="59487"/>
                  <a:pt x="121162" y="64333"/>
                </a:cubicBezTo>
                <a:cubicBezTo>
                  <a:pt x="117652" y="69183"/>
                  <a:pt x="115067" y="74820"/>
                  <a:pt x="113421" y="81256"/>
                </a:cubicBezTo>
                <a:cubicBezTo>
                  <a:pt x="111777" y="87690"/>
                  <a:pt x="110952" y="93420"/>
                  <a:pt x="110952" y="98457"/>
                </a:cubicBezTo>
                <a:close/>
                <a:moveTo>
                  <a:pt x="200265" y="100139"/>
                </a:moveTo>
                <a:cubicBezTo>
                  <a:pt x="200265" y="80803"/>
                  <a:pt x="205952" y="64801"/>
                  <a:pt x="217329" y="52121"/>
                </a:cubicBezTo>
                <a:cubicBezTo>
                  <a:pt x="226718" y="41678"/>
                  <a:pt x="239022" y="36458"/>
                  <a:pt x="254251" y="36458"/>
                </a:cubicBezTo>
                <a:cubicBezTo>
                  <a:pt x="266185" y="36458"/>
                  <a:pt x="275804" y="40187"/>
                  <a:pt x="283107" y="47647"/>
                </a:cubicBezTo>
                <a:cubicBezTo>
                  <a:pt x="290412" y="55106"/>
                  <a:pt x="294063" y="65176"/>
                  <a:pt x="294063" y="77854"/>
                </a:cubicBezTo>
                <a:cubicBezTo>
                  <a:pt x="294063" y="89227"/>
                  <a:pt x="291762" y="99811"/>
                  <a:pt x="287165" y="109599"/>
                </a:cubicBezTo>
                <a:cubicBezTo>
                  <a:pt x="282564" y="119388"/>
                  <a:pt x="276023" y="126894"/>
                  <a:pt x="267539" y="132114"/>
                </a:cubicBezTo>
                <a:cubicBezTo>
                  <a:pt x="259052" y="137337"/>
                  <a:pt x="250118" y="139947"/>
                  <a:pt x="240732" y="139947"/>
                </a:cubicBezTo>
                <a:cubicBezTo>
                  <a:pt x="233029" y="139947"/>
                  <a:pt x="226020" y="138299"/>
                  <a:pt x="219708" y="135004"/>
                </a:cubicBezTo>
                <a:cubicBezTo>
                  <a:pt x="213397" y="131711"/>
                  <a:pt x="208581" y="127053"/>
                  <a:pt x="205254" y="121023"/>
                </a:cubicBezTo>
                <a:cubicBezTo>
                  <a:pt x="201928" y="114991"/>
                  <a:pt x="200265" y="108029"/>
                  <a:pt x="200265" y="100139"/>
                </a:cubicBezTo>
                <a:close/>
                <a:moveTo>
                  <a:pt x="217145" y="98457"/>
                </a:moveTo>
                <a:cubicBezTo>
                  <a:pt x="217145" y="107781"/>
                  <a:pt x="219381" y="114852"/>
                  <a:pt x="223856" y="119669"/>
                </a:cubicBezTo>
                <a:cubicBezTo>
                  <a:pt x="228330" y="124485"/>
                  <a:pt x="234018" y="126898"/>
                  <a:pt x="240919" y="126898"/>
                </a:cubicBezTo>
                <a:cubicBezTo>
                  <a:pt x="244524" y="126898"/>
                  <a:pt x="248101" y="126162"/>
                  <a:pt x="251645" y="124702"/>
                </a:cubicBezTo>
                <a:cubicBezTo>
                  <a:pt x="255187" y="123244"/>
                  <a:pt x="258481" y="121023"/>
                  <a:pt x="261526" y="118038"/>
                </a:cubicBezTo>
                <a:cubicBezTo>
                  <a:pt x="264568" y="115053"/>
                  <a:pt x="267164" y="111647"/>
                  <a:pt x="269309" y="107825"/>
                </a:cubicBezTo>
                <a:cubicBezTo>
                  <a:pt x="271452" y="104005"/>
                  <a:pt x="273176" y="99886"/>
                  <a:pt x="274483" y="95473"/>
                </a:cubicBezTo>
                <a:cubicBezTo>
                  <a:pt x="276408" y="89321"/>
                  <a:pt x="277373" y="83413"/>
                  <a:pt x="277373" y="77758"/>
                </a:cubicBezTo>
                <a:cubicBezTo>
                  <a:pt x="277373" y="68812"/>
                  <a:pt x="275119" y="61863"/>
                  <a:pt x="270616" y="56921"/>
                </a:cubicBezTo>
                <a:cubicBezTo>
                  <a:pt x="266108" y="51982"/>
                  <a:pt x="260432" y="49507"/>
                  <a:pt x="253599" y="49507"/>
                </a:cubicBezTo>
                <a:cubicBezTo>
                  <a:pt x="248315" y="49507"/>
                  <a:pt x="243497" y="50765"/>
                  <a:pt x="239149" y="53285"/>
                </a:cubicBezTo>
                <a:cubicBezTo>
                  <a:pt x="234795" y="55801"/>
                  <a:pt x="230868" y="59487"/>
                  <a:pt x="227354" y="64333"/>
                </a:cubicBezTo>
                <a:cubicBezTo>
                  <a:pt x="223844" y="69183"/>
                  <a:pt x="221260" y="74820"/>
                  <a:pt x="219615" y="81256"/>
                </a:cubicBezTo>
                <a:cubicBezTo>
                  <a:pt x="217969" y="87690"/>
                  <a:pt x="217145" y="93420"/>
                  <a:pt x="217145" y="98457"/>
                </a:cubicBezTo>
                <a:close/>
                <a:moveTo>
                  <a:pt x="295179" y="175656"/>
                </a:moveTo>
                <a:lnTo>
                  <a:pt x="323802" y="38693"/>
                </a:lnTo>
                <a:lnTo>
                  <a:pt x="339376" y="38693"/>
                </a:lnTo>
                <a:lnTo>
                  <a:pt x="336482" y="52492"/>
                </a:lnTo>
                <a:cubicBezTo>
                  <a:pt x="342263" y="46462"/>
                  <a:pt x="347441" y="42283"/>
                  <a:pt x="352009" y="39950"/>
                </a:cubicBezTo>
                <a:cubicBezTo>
                  <a:pt x="356577" y="37624"/>
                  <a:pt x="361408" y="36458"/>
                  <a:pt x="366502" y="36458"/>
                </a:cubicBezTo>
                <a:cubicBezTo>
                  <a:pt x="375952" y="36458"/>
                  <a:pt x="383782" y="39893"/>
                  <a:pt x="389999" y="46761"/>
                </a:cubicBezTo>
                <a:cubicBezTo>
                  <a:pt x="396213" y="53626"/>
                  <a:pt x="399322" y="63465"/>
                  <a:pt x="399322" y="76267"/>
                </a:cubicBezTo>
                <a:cubicBezTo>
                  <a:pt x="399322" y="86588"/>
                  <a:pt x="397613" y="95987"/>
                  <a:pt x="394193" y="104470"/>
                </a:cubicBezTo>
                <a:cubicBezTo>
                  <a:pt x="390773" y="112954"/>
                  <a:pt x="386579" y="119777"/>
                  <a:pt x="381607" y="124935"/>
                </a:cubicBezTo>
                <a:cubicBezTo>
                  <a:pt x="376637" y="130098"/>
                  <a:pt x="371600" y="133885"/>
                  <a:pt x="366502" y="136311"/>
                </a:cubicBezTo>
                <a:cubicBezTo>
                  <a:pt x="361408" y="138734"/>
                  <a:pt x="356188" y="139947"/>
                  <a:pt x="350838" y="139947"/>
                </a:cubicBezTo>
                <a:cubicBezTo>
                  <a:pt x="338970" y="139947"/>
                  <a:pt x="329771" y="133917"/>
                  <a:pt x="323245" y="121861"/>
                </a:cubicBezTo>
                <a:lnTo>
                  <a:pt x="312056" y="175656"/>
                </a:lnTo>
                <a:close/>
                <a:moveTo>
                  <a:pt x="328558" y="97248"/>
                </a:moveTo>
                <a:cubicBezTo>
                  <a:pt x="328558" y="104646"/>
                  <a:pt x="329084" y="109772"/>
                  <a:pt x="330142" y="112627"/>
                </a:cubicBezTo>
                <a:cubicBezTo>
                  <a:pt x="331694" y="116669"/>
                  <a:pt x="334247" y="119932"/>
                  <a:pt x="337789" y="122416"/>
                </a:cubicBezTo>
                <a:cubicBezTo>
                  <a:pt x="341334" y="124902"/>
                  <a:pt x="345435" y="126148"/>
                  <a:pt x="350096" y="126148"/>
                </a:cubicBezTo>
                <a:cubicBezTo>
                  <a:pt x="359791" y="126148"/>
                  <a:pt x="367625" y="120695"/>
                  <a:pt x="373594" y="109783"/>
                </a:cubicBezTo>
                <a:cubicBezTo>
                  <a:pt x="379555" y="98879"/>
                  <a:pt x="382540" y="87736"/>
                  <a:pt x="382540" y="76364"/>
                </a:cubicBezTo>
                <a:cubicBezTo>
                  <a:pt x="382540" y="67972"/>
                  <a:pt x="380534" y="61489"/>
                  <a:pt x="376527" y="56921"/>
                </a:cubicBezTo>
                <a:cubicBezTo>
                  <a:pt x="372518" y="52352"/>
                  <a:pt x="367528" y="50073"/>
                  <a:pt x="361563" y="50073"/>
                </a:cubicBezTo>
                <a:cubicBezTo>
                  <a:pt x="357275" y="50073"/>
                  <a:pt x="353294" y="51203"/>
                  <a:pt x="349629" y="53471"/>
                </a:cubicBezTo>
                <a:cubicBezTo>
                  <a:pt x="345964" y="55744"/>
                  <a:pt x="342559" y="59127"/>
                  <a:pt x="339419" y="63634"/>
                </a:cubicBezTo>
                <a:cubicBezTo>
                  <a:pt x="336280" y="68141"/>
                  <a:pt x="333684" y="73657"/>
                  <a:pt x="331633" y="80183"/>
                </a:cubicBezTo>
                <a:cubicBezTo>
                  <a:pt x="329584" y="86711"/>
                  <a:pt x="328558" y="92398"/>
                  <a:pt x="328558" y="97248"/>
                </a:cubicBezTo>
                <a:close/>
                <a:moveTo>
                  <a:pt x="396457" y="175936"/>
                </a:moveTo>
                <a:lnTo>
                  <a:pt x="397484" y="160085"/>
                </a:lnTo>
                <a:cubicBezTo>
                  <a:pt x="400965" y="161080"/>
                  <a:pt x="404349" y="161576"/>
                  <a:pt x="407646" y="161576"/>
                </a:cubicBezTo>
                <a:cubicBezTo>
                  <a:pt x="411062" y="161576"/>
                  <a:pt x="413827" y="160801"/>
                  <a:pt x="415944" y="159247"/>
                </a:cubicBezTo>
                <a:cubicBezTo>
                  <a:pt x="418676" y="157199"/>
                  <a:pt x="421661" y="153343"/>
                  <a:pt x="424894" y="147688"/>
                </a:cubicBezTo>
                <a:lnTo>
                  <a:pt x="430302" y="137992"/>
                </a:lnTo>
                <a:lnTo>
                  <a:pt x="413799" y="38693"/>
                </a:lnTo>
                <a:lnTo>
                  <a:pt x="430395" y="38693"/>
                </a:lnTo>
                <a:lnTo>
                  <a:pt x="437855" y="88762"/>
                </a:lnTo>
                <a:cubicBezTo>
                  <a:pt x="439344" y="98641"/>
                  <a:pt x="440619" y="108526"/>
                  <a:pt x="441677" y="118411"/>
                </a:cubicBezTo>
                <a:lnTo>
                  <a:pt x="485961" y="38693"/>
                </a:lnTo>
                <a:lnTo>
                  <a:pt x="503583" y="38693"/>
                </a:lnTo>
                <a:lnTo>
                  <a:pt x="440464" y="150855"/>
                </a:lnTo>
                <a:cubicBezTo>
                  <a:pt x="434373" y="161796"/>
                  <a:pt x="428962" y="169039"/>
                  <a:pt x="424243" y="172584"/>
                </a:cubicBezTo>
                <a:cubicBezTo>
                  <a:pt x="419519" y="176127"/>
                  <a:pt x="414080" y="177895"/>
                  <a:pt x="407927" y="177895"/>
                </a:cubicBezTo>
                <a:cubicBezTo>
                  <a:pt x="404010" y="177895"/>
                  <a:pt x="400184" y="177243"/>
                  <a:pt x="396457" y="175936"/>
                </a:cubicBezTo>
                <a:close/>
                <a:moveTo>
                  <a:pt x="565917" y="38693"/>
                </a:moveTo>
                <a:lnTo>
                  <a:pt x="582326" y="38693"/>
                </a:lnTo>
                <a:lnTo>
                  <a:pt x="573188" y="81023"/>
                </a:lnTo>
                <a:lnTo>
                  <a:pt x="574495" y="81115"/>
                </a:lnTo>
                <a:cubicBezTo>
                  <a:pt x="578038" y="81115"/>
                  <a:pt x="581407" y="79626"/>
                  <a:pt x="584612" y="76641"/>
                </a:cubicBezTo>
                <a:cubicBezTo>
                  <a:pt x="587808" y="73657"/>
                  <a:pt x="591898" y="68033"/>
                  <a:pt x="596870" y="59768"/>
                </a:cubicBezTo>
                <a:cubicBezTo>
                  <a:pt x="602276" y="50754"/>
                  <a:pt x="607187" y="44986"/>
                  <a:pt x="611601" y="42471"/>
                </a:cubicBezTo>
                <a:cubicBezTo>
                  <a:pt x="616014" y="39950"/>
                  <a:pt x="620583" y="38693"/>
                  <a:pt x="625309" y="38693"/>
                </a:cubicBezTo>
                <a:cubicBezTo>
                  <a:pt x="628729" y="38693"/>
                  <a:pt x="632207" y="39255"/>
                  <a:pt x="635749" y="40371"/>
                </a:cubicBezTo>
                <a:lnTo>
                  <a:pt x="631927" y="50440"/>
                </a:lnTo>
                <a:cubicBezTo>
                  <a:pt x="629687" y="49699"/>
                  <a:pt x="627826" y="49325"/>
                  <a:pt x="626335" y="49325"/>
                </a:cubicBezTo>
                <a:cubicBezTo>
                  <a:pt x="623535" y="49325"/>
                  <a:pt x="621094" y="50286"/>
                  <a:pt x="619014" y="52212"/>
                </a:cubicBezTo>
                <a:cubicBezTo>
                  <a:pt x="616932" y="54138"/>
                  <a:pt x="614214" y="58086"/>
                  <a:pt x="610855" y="64055"/>
                </a:cubicBezTo>
                <a:cubicBezTo>
                  <a:pt x="604018" y="76304"/>
                  <a:pt x="596340" y="83856"/>
                  <a:pt x="587826" y="86711"/>
                </a:cubicBezTo>
                <a:cubicBezTo>
                  <a:pt x="590746" y="87765"/>
                  <a:pt x="593561" y="89490"/>
                  <a:pt x="596265" y="91884"/>
                </a:cubicBezTo>
                <a:cubicBezTo>
                  <a:pt x="598965" y="94278"/>
                  <a:pt x="601719" y="99015"/>
                  <a:pt x="604513" y="106100"/>
                </a:cubicBezTo>
                <a:lnTo>
                  <a:pt x="616914" y="137712"/>
                </a:lnTo>
                <a:lnTo>
                  <a:pt x="599576" y="137712"/>
                </a:lnTo>
                <a:lnTo>
                  <a:pt x="589784" y="112537"/>
                </a:lnTo>
                <a:cubicBezTo>
                  <a:pt x="586739" y="104646"/>
                  <a:pt x="583960" y="99315"/>
                  <a:pt x="581439" y="96546"/>
                </a:cubicBezTo>
                <a:cubicBezTo>
                  <a:pt x="578923" y="93781"/>
                  <a:pt x="575456" y="92053"/>
                  <a:pt x="571043" y="91372"/>
                </a:cubicBezTo>
                <a:lnTo>
                  <a:pt x="560975" y="137712"/>
                </a:lnTo>
                <a:lnTo>
                  <a:pt x="544378" y="137712"/>
                </a:lnTo>
                <a:lnTo>
                  <a:pt x="554354" y="91372"/>
                </a:lnTo>
                <a:cubicBezTo>
                  <a:pt x="550938" y="91499"/>
                  <a:pt x="547737" y="92524"/>
                  <a:pt x="544753" y="94447"/>
                </a:cubicBezTo>
                <a:cubicBezTo>
                  <a:pt x="541768" y="96377"/>
                  <a:pt x="536735" y="101938"/>
                  <a:pt x="529646" y="111137"/>
                </a:cubicBezTo>
                <a:lnTo>
                  <a:pt x="509231" y="137712"/>
                </a:lnTo>
                <a:lnTo>
                  <a:pt x="488718" y="137712"/>
                </a:lnTo>
                <a:lnTo>
                  <a:pt x="514915" y="104707"/>
                </a:lnTo>
                <a:cubicBezTo>
                  <a:pt x="522623" y="95012"/>
                  <a:pt x="530831" y="89011"/>
                  <a:pt x="539532" y="86711"/>
                </a:cubicBezTo>
                <a:cubicBezTo>
                  <a:pt x="535803" y="84349"/>
                  <a:pt x="533005" y="81490"/>
                  <a:pt x="531145" y="78132"/>
                </a:cubicBezTo>
                <a:cubicBezTo>
                  <a:pt x="529275" y="74777"/>
                  <a:pt x="527534" y="68747"/>
                  <a:pt x="525921" y="60045"/>
                </a:cubicBezTo>
                <a:cubicBezTo>
                  <a:pt x="525176" y="55692"/>
                  <a:pt x="524271" y="52773"/>
                  <a:pt x="523214" y="51283"/>
                </a:cubicBezTo>
                <a:cubicBezTo>
                  <a:pt x="522094" y="49850"/>
                  <a:pt x="520481" y="49137"/>
                  <a:pt x="518369" y="49137"/>
                </a:cubicBezTo>
                <a:cubicBezTo>
                  <a:pt x="516939" y="49137"/>
                  <a:pt x="514548" y="49573"/>
                  <a:pt x="511189" y="50440"/>
                </a:cubicBezTo>
                <a:lnTo>
                  <a:pt x="512305" y="39720"/>
                </a:lnTo>
                <a:cubicBezTo>
                  <a:pt x="515290" y="39039"/>
                  <a:pt x="518214" y="38693"/>
                  <a:pt x="521071" y="38693"/>
                </a:cubicBezTo>
                <a:cubicBezTo>
                  <a:pt x="526975" y="38693"/>
                  <a:pt x="531231" y="40310"/>
                  <a:pt x="533841" y="43546"/>
                </a:cubicBezTo>
                <a:cubicBezTo>
                  <a:pt x="536390" y="46837"/>
                  <a:pt x="538568" y="52647"/>
                  <a:pt x="540368" y="60977"/>
                </a:cubicBezTo>
                <a:cubicBezTo>
                  <a:pt x="542171" y="69247"/>
                  <a:pt x="544147" y="74650"/>
                  <a:pt x="546289" y="77199"/>
                </a:cubicBezTo>
                <a:cubicBezTo>
                  <a:pt x="548435" y="79748"/>
                  <a:pt x="551870" y="81023"/>
                  <a:pt x="556593" y="81023"/>
                </a:cubicBezTo>
                <a:close/>
                <a:moveTo>
                  <a:pt x="703886" y="104051"/>
                </a:moveTo>
                <a:lnTo>
                  <a:pt x="720296" y="105733"/>
                </a:lnTo>
                <a:cubicBezTo>
                  <a:pt x="717930" y="113873"/>
                  <a:pt x="712512" y="121612"/>
                  <a:pt x="704027" y="128942"/>
                </a:cubicBezTo>
                <a:cubicBezTo>
                  <a:pt x="695542" y="136279"/>
                  <a:pt x="685426" y="139947"/>
                  <a:pt x="673679" y="139947"/>
                </a:cubicBezTo>
                <a:cubicBezTo>
                  <a:pt x="666343" y="139947"/>
                  <a:pt x="659614" y="138251"/>
                  <a:pt x="653494" y="134864"/>
                </a:cubicBezTo>
                <a:cubicBezTo>
                  <a:pt x="647370" y="131476"/>
                  <a:pt x="642712" y="126552"/>
                  <a:pt x="639511" y="120089"/>
                </a:cubicBezTo>
                <a:cubicBezTo>
                  <a:pt x="636307" y="113624"/>
                  <a:pt x="634706" y="106259"/>
                  <a:pt x="634706" y="97989"/>
                </a:cubicBezTo>
                <a:cubicBezTo>
                  <a:pt x="634706" y="87178"/>
                  <a:pt x="637208" y="76688"/>
                  <a:pt x="642211" y="66526"/>
                </a:cubicBezTo>
                <a:cubicBezTo>
                  <a:pt x="647211" y="56362"/>
                  <a:pt x="653696" y="48809"/>
                  <a:pt x="661651" y="43866"/>
                </a:cubicBezTo>
                <a:cubicBezTo>
                  <a:pt x="669608" y="38931"/>
                  <a:pt x="678215" y="36458"/>
                  <a:pt x="687478" y="36458"/>
                </a:cubicBezTo>
                <a:cubicBezTo>
                  <a:pt x="699286" y="36458"/>
                  <a:pt x="708717" y="40126"/>
                  <a:pt x="715774" y="47456"/>
                </a:cubicBezTo>
                <a:cubicBezTo>
                  <a:pt x="722826" y="54793"/>
                  <a:pt x="726354" y="64801"/>
                  <a:pt x="726354" y="77479"/>
                </a:cubicBezTo>
                <a:cubicBezTo>
                  <a:pt x="726354" y="82326"/>
                  <a:pt x="725918" y="87300"/>
                  <a:pt x="725047" y="92398"/>
                </a:cubicBezTo>
                <a:lnTo>
                  <a:pt x="652140" y="92398"/>
                </a:lnTo>
                <a:cubicBezTo>
                  <a:pt x="651889" y="94325"/>
                  <a:pt x="651766" y="96067"/>
                  <a:pt x="651766" y="97622"/>
                </a:cubicBezTo>
                <a:cubicBezTo>
                  <a:pt x="651766" y="106881"/>
                  <a:pt x="653894" y="113951"/>
                  <a:pt x="658156" y="118825"/>
                </a:cubicBezTo>
                <a:cubicBezTo>
                  <a:pt x="662415" y="123707"/>
                  <a:pt x="667617" y="126148"/>
                  <a:pt x="673772" y="126148"/>
                </a:cubicBezTo>
                <a:cubicBezTo>
                  <a:pt x="679551" y="126148"/>
                  <a:pt x="685239" y="124251"/>
                  <a:pt x="690833" y="120460"/>
                </a:cubicBezTo>
                <a:cubicBezTo>
                  <a:pt x="696428" y="116673"/>
                  <a:pt x="700776" y="111202"/>
                  <a:pt x="703886" y="104051"/>
                </a:cubicBezTo>
                <a:close/>
                <a:moveTo>
                  <a:pt x="654844" y="79532"/>
                </a:moveTo>
                <a:lnTo>
                  <a:pt x="710410" y="79532"/>
                </a:lnTo>
                <a:cubicBezTo>
                  <a:pt x="710475" y="77793"/>
                  <a:pt x="710507" y="76547"/>
                  <a:pt x="710507" y="75799"/>
                </a:cubicBezTo>
                <a:cubicBezTo>
                  <a:pt x="710507" y="67346"/>
                  <a:pt x="708393" y="60869"/>
                  <a:pt x="704167" y="56362"/>
                </a:cubicBezTo>
                <a:cubicBezTo>
                  <a:pt x="699942" y="51855"/>
                  <a:pt x="694501" y="49606"/>
                  <a:pt x="687849" y="49606"/>
                </a:cubicBezTo>
                <a:cubicBezTo>
                  <a:pt x="680638" y="49606"/>
                  <a:pt x="674064" y="52093"/>
                  <a:pt x="668132" y="57061"/>
                </a:cubicBezTo>
                <a:cubicBezTo>
                  <a:pt x="662195" y="62032"/>
                  <a:pt x="657764" y="69524"/>
                  <a:pt x="654844" y="79532"/>
                </a:cubicBezTo>
                <a:close/>
                <a:moveTo>
                  <a:pt x="758056" y="38693"/>
                </a:moveTo>
                <a:lnTo>
                  <a:pt x="774746" y="38693"/>
                </a:lnTo>
                <a:lnTo>
                  <a:pt x="765793" y="80000"/>
                </a:lnTo>
                <a:lnTo>
                  <a:pt x="811758" y="80000"/>
                </a:lnTo>
                <a:lnTo>
                  <a:pt x="820519" y="38693"/>
                </a:lnTo>
                <a:lnTo>
                  <a:pt x="837026" y="38693"/>
                </a:lnTo>
                <a:lnTo>
                  <a:pt x="816142" y="137712"/>
                </a:lnTo>
                <a:lnTo>
                  <a:pt x="799355" y="137712"/>
                </a:lnTo>
                <a:lnTo>
                  <a:pt x="808866" y="93420"/>
                </a:lnTo>
                <a:lnTo>
                  <a:pt x="763085" y="93420"/>
                </a:lnTo>
                <a:lnTo>
                  <a:pt x="753581" y="137712"/>
                </a:lnTo>
                <a:lnTo>
                  <a:pt x="736891" y="137712"/>
                </a:lnTo>
                <a:close/>
                <a:moveTo>
                  <a:pt x="910023" y="119809"/>
                </a:moveTo>
                <a:cubicBezTo>
                  <a:pt x="898153" y="133234"/>
                  <a:pt x="886003" y="139947"/>
                  <a:pt x="873569" y="139947"/>
                </a:cubicBezTo>
                <a:cubicBezTo>
                  <a:pt x="865927" y="139947"/>
                  <a:pt x="859756" y="137755"/>
                  <a:pt x="855065" y="133373"/>
                </a:cubicBezTo>
                <a:cubicBezTo>
                  <a:pt x="850374" y="128989"/>
                  <a:pt x="848028" y="123632"/>
                  <a:pt x="848028" y="117292"/>
                </a:cubicBezTo>
                <a:cubicBezTo>
                  <a:pt x="848028" y="113127"/>
                  <a:pt x="849082" y="105978"/>
                  <a:pt x="851195" y="95847"/>
                </a:cubicBezTo>
                <a:lnTo>
                  <a:pt x="863129" y="38693"/>
                </a:lnTo>
                <a:lnTo>
                  <a:pt x="880006" y="38693"/>
                </a:lnTo>
                <a:lnTo>
                  <a:pt x="866765" y="101999"/>
                </a:lnTo>
                <a:cubicBezTo>
                  <a:pt x="865645" y="107285"/>
                  <a:pt x="865084" y="111389"/>
                  <a:pt x="865084" y="114308"/>
                </a:cubicBezTo>
                <a:cubicBezTo>
                  <a:pt x="865084" y="118038"/>
                  <a:pt x="866218" y="120943"/>
                  <a:pt x="868490" y="123027"/>
                </a:cubicBezTo>
                <a:cubicBezTo>
                  <a:pt x="870761" y="125108"/>
                  <a:pt x="874098" y="126148"/>
                  <a:pt x="878511" y="126148"/>
                </a:cubicBezTo>
                <a:cubicBezTo>
                  <a:pt x="883236" y="126148"/>
                  <a:pt x="887853" y="125000"/>
                  <a:pt x="892361" y="122699"/>
                </a:cubicBezTo>
                <a:cubicBezTo>
                  <a:pt x="896868" y="120395"/>
                  <a:pt x="900749" y="117289"/>
                  <a:pt x="904014" y="113372"/>
                </a:cubicBezTo>
                <a:cubicBezTo>
                  <a:pt x="907276" y="109459"/>
                  <a:pt x="909932" y="104829"/>
                  <a:pt x="911981" y="99484"/>
                </a:cubicBezTo>
                <a:cubicBezTo>
                  <a:pt x="913353" y="96063"/>
                  <a:pt x="914936" y="90069"/>
                  <a:pt x="916741" y="81490"/>
                </a:cubicBezTo>
                <a:lnTo>
                  <a:pt x="925687" y="38693"/>
                </a:lnTo>
                <a:lnTo>
                  <a:pt x="942566" y="38693"/>
                </a:lnTo>
                <a:lnTo>
                  <a:pt x="921866" y="137712"/>
                </a:lnTo>
                <a:lnTo>
                  <a:pt x="906297" y="137712"/>
                </a:lnTo>
                <a:close/>
                <a:moveTo>
                  <a:pt x="1016219" y="119809"/>
                </a:moveTo>
                <a:cubicBezTo>
                  <a:pt x="1004347" y="133234"/>
                  <a:pt x="992197" y="139947"/>
                  <a:pt x="979762" y="139947"/>
                </a:cubicBezTo>
                <a:cubicBezTo>
                  <a:pt x="972119" y="139947"/>
                  <a:pt x="965952" y="137755"/>
                  <a:pt x="961258" y="133373"/>
                </a:cubicBezTo>
                <a:cubicBezTo>
                  <a:pt x="956567" y="128989"/>
                  <a:pt x="954220" y="123632"/>
                  <a:pt x="954220" y="117292"/>
                </a:cubicBezTo>
                <a:cubicBezTo>
                  <a:pt x="954220" y="113127"/>
                  <a:pt x="955275" y="105978"/>
                  <a:pt x="957388" y="95847"/>
                </a:cubicBezTo>
                <a:lnTo>
                  <a:pt x="969325" y="38693"/>
                </a:lnTo>
                <a:lnTo>
                  <a:pt x="986199" y="38693"/>
                </a:lnTo>
                <a:lnTo>
                  <a:pt x="972958" y="101999"/>
                </a:lnTo>
                <a:cubicBezTo>
                  <a:pt x="971839" y="107285"/>
                  <a:pt x="971277" y="111389"/>
                  <a:pt x="971277" y="114308"/>
                </a:cubicBezTo>
                <a:cubicBezTo>
                  <a:pt x="971277" y="118038"/>
                  <a:pt x="972411" y="120943"/>
                  <a:pt x="974682" y="123027"/>
                </a:cubicBezTo>
                <a:cubicBezTo>
                  <a:pt x="976954" y="125108"/>
                  <a:pt x="980292" y="126148"/>
                  <a:pt x="984705" y="126148"/>
                </a:cubicBezTo>
                <a:cubicBezTo>
                  <a:pt x="989428" y="126148"/>
                  <a:pt x="994047" y="125000"/>
                  <a:pt x="998554" y="122699"/>
                </a:cubicBezTo>
                <a:cubicBezTo>
                  <a:pt x="1003062" y="120395"/>
                  <a:pt x="1006942" y="117289"/>
                  <a:pt x="1010206" y="113372"/>
                </a:cubicBezTo>
                <a:cubicBezTo>
                  <a:pt x="1013469" y="109459"/>
                  <a:pt x="1016126" y="104829"/>
                  <a:pt x="1018177" y="99484"/>
                </a:cubicBezTo>
                <a:cubicBezTo>
                  <a:pt x="1019546" y="96063"/>
                  <a:pt x="1021130" y="90069"/>
                  <a:pt x="1022933" y="81490"/>
                </a:cubicBezTo>
                <a:lnTo>
                  <a:pt x="1031879" y="38693"/>
                </a:lnTo>
                <a:lnTo>
                  <a:pt x="1048760" y="38693"/>
                </a:lnTo>
                <a:lnTo>
                  <a:pt x="1028059" y="137712"/>
                </a:lnTo>
                <a:lnTo>
                  <a:pt x="1012490" y="137712"/>
                </a:lnTo>
                <a:close/>
                <a:moveTo>
                  <a:pt x="985637" y="0"/>
                </a:moveTo>
                <a:lnTo>
                  <a:pt x="996643" y="0"/>
                </a:lnTo>
                <a:cubicBezTo>
                  <a:pt x="997322" y="4541"/>
                  <a:pt x="998845" y="7849"/>
                  <a:pt x="1001211" y="9933"/>
                </a:cubicBezTo>
                <a:cubicBezTo>
                  <a:pt x="1003572" y="12013"/>
                  <a:pt x="1006896" y="13055"/>
                  <a:pt x="1011183" y="13055"/>
                </a:cubicBezTo>
                <a:cubicBezTo>
                  <a:pt x="1015657" y="13055"/>
                  <a:pt x="1019527" y="11906"/>
                  <a:pt x="1022792" y="9606"/>
                </a:cubicBezTo>
                <a:cubicBezTo>
                  <a:pt x="1026055" y="7305"/>
                  <a:pt x="1028557" y="4109"/>
                  <a:pt x="1030296" y="0"/>
                </a:cubicBezTo>
                <a:lnTo>
                  <a:pt x="1041484" y="0"/>
                </a:lnTo>
                <a:cubicBezTo>
                  <a:pt x="1039371" y="7460"/>
                  <a:pt x="1035537" y="13367"/>
                  <a:pt x="1029972" y="17717"/>
                </a:cubicBezTo>
                <a:cubicBezTo>
                  <a:pt x="1024409" y="22069"/>
                  <a:pt x="1017961" y="24244"/>
                  <a:pt x="1010624" y="24244"/>
                </a:cubicBezTo>
                <a:cubicBezTo>
                  <a:pt x="1003413" y="24244"/>
                  <a:pt x="997542" y="22050"/>
                  <a:pt x="993007" y="17670"/>
                </a:cubicBezTo>
                <a:cubicBezTo>
                  <a:pt x="988467" y="13285"/>
                  <a:pt x="986012" y="7398"/>
                  <a:pt x="985637" y="0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133911" y="3874472"/>
            <a:ext cx="23101" cy="19094"/>
          </a:xfrm>
          <a:custGeom>
            <a:avLst/>
            <a:gdLst/>
            <a:ahLst/>
            <a:cxnLst/>
            <a:rect l="l" t="t" r="r" b="b"/>
            <a:pathLst>
              <a:path w="23101" h="19094">
                <a:moveTo>
                  <a:pt x="0" y="19095"/>
                </a:moveTo>
                <a:lnTo>
                  <a:pt x="4006" y="0"/>
                </a:lnTo>
                <a:lnTo>
                  <a:pt x="23101" y="0"/>
                </a:lnTo>
                <a:lnTo>
                  <a:pt x="18996" y="19095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23909" y="3983034"/>
            <a:ext cx="4500702" cy="176958"/>
          </a:xfrm>
          <a:custGeom>
            <a:avLst/>
            <a:gdLst/>
            <a:ahLst/>
            <a:cxnLst/>
            <a:rect l="l" t="t" r="r" b="b"/>
            <a:pathLst>
              <a:path w="4500702" h="176958">
                <a:moveTo>
                  <a:pt x="0" y="139013"/>
                </a:moveTo>
                <a:lnTo>
                  <a:pt x="28627" y="2330"/>
                </a:lnTo>
                <a:lnTo>
                  <a:pt x="70956" y="2330"/>
                </a:lnTo>
                <a:cubicBezTo>
                  <a:pt x="78660" y="2330"/>
                  <a:pt x="84384" y="2642"/>
                  <a:pt x="88110" y="3262"/>
                </a:cubicBezTo>
                <a:cubicBezTo>
                  <a:pt x="94201" y="4320"/>
                  <a:pt x="99346" y="6170"/>
                  <a:pt x="103543" y="8809"/>
                </a:cubicBezTo>
                <a:cubicBezTo>
                  <a:pt x="107737" y="11452"/>
                  <a:pt x="110984" y="15055"/>
                  <a:pt x="113284" y="19623"/>
                </a:cubicBezTo>
                <a:cubicBezTo>
                  <a:pt x="115585" y="24191"/>
                  <a:pt x="116733" y="29246"/>
                  <a:pt x="116733" y="34776"/>
                </a:cubicBezTo>
                <a:cubicBezTo>
                  <a:pt x="116733" y="42300"/>
                  <a:pt x="114667" y="48917"/>
                  <a:pt x="110534" y="54633"/>
                </a:cubicBezTo>
                <a:cubicBezTo>
                  <a:pt x="106398" y="60353"/>
                  <a:pt x="100076" y="64706"/>
                  <a:pt x="91562" y="67688"/>
                </a:cubicBezTo>
                <a:cubicBezTo>
                  <a:pt x="98960" y="70113"/>
                  <a:pt x="104489" y="73763"/>
                  <a:pt x="108158" y="78641"/>
                </a:cubicBezTo>
                <a:cubicBezTo>
                  <a:pt x="111823" y="83520"/>
                  <a:pt x="113654" y="89222"/>
                  <a:pt x="113654" y="95749"/>
                </a:cubicBezTo>
                <a:cubicBezTo>
                  <a:pt x="113654" y="103273"/>
                  <a:pt x="111496" y="110484"/>
                  <a:pt x="107179" y="117381"/>
                </a:cubicBezTo>
                <a:cubicBezTo>
                  <a:pt x="102856" y="124283"/>
                  <a:pt x="97138" y="129614"/>
                  <a:pt x="90021" y="133373"/>
                </a:cubicBezTo>
                <a:cubicBezTo>
                  <a:pt x="82900" y="137131"/>
                  <a:pt x="74959" y="139013"/>
                  <a:pt x="66196" y="139013"/>
                </a:cubicBezTo>
                <a:close/>
                <a:moveTo>
                  <a:pt x="34686" y="60696"/>
                </a:moveTo>
                <a:lnTo>
                  <a:pt x="62377" y="60696"/>
                </a:lnTo>
                <a:cubicBezTo>
                  <a:pt x="75614" y="60696"/>
                  <a:pt x="85143" y="58583"/>
                  <a:pt x="90953" y="54353"/>
                </a:cubicBezTo>
                <a:cubicBezTo>
                  <a:pt x="96764" y="50130"/>
                  <a:pt x="99673" y="43978"/>
                  <a:pt x="99673" y="35896"/>
                </a:cubicBezTo>
                <a:cubicBezTo>
                  <a:pt x="99673" y="32040"/>
                  <a:pt x="98769" y="28714"/>
                  <a:pt x="96969" y="25920"/>
                </a:cubicBezTo>
                <a:cubicBezTo>
                  <a:pt x="95166" y="23122"/>
                  <a:pt x="92757" y="21089"/>
                  <a:pt x="89740" y="19811"/>
                </a:cubicBezTo>
                <a:cubicBezTo>
                  <a:pt x="86727" y="18536"/>
                  <a:pt x="81054" y="17898"/>
                  <a:pt x="72724" y="17898"/>
                </a:cubicBezTo>
                <a:lnTo>
                  <a:pt x="43638" y="17898"/>
                </a:lnTo>
                <a:close/>
                <a:moveTo>
                  <a:pt x="21539" y="123533"/>
                </a:moveTo>
                <a:lnTo>
                  <a:pt x="52682" y="123533"/>
                </a:lnTo>
                <a:cubicBezTo>
                  <a:pt x="60947" y="123533"/>
                  <a:pt x="66510" y="123256"/>
                  <a:pt x="69371" y="122699"/>
                </a:cubicBezTo>
                <a:cubicBezTo>
                  <a:pt x="75149" y="121702"/>
                  <a:pt x="79843" y="120009"/>
                  <a:pt x="83448" y="117615"/>
                </a:cubicBezTo>
                <a:cubicBezTo>
                  <a:pt x="87054" y="115221"/>
                  <a:pt x="89880" y="112068"/>
                  <a:pt x="91932" y="108151"/>
                </a:cubicBezTo>
                <a:cubicBezTo>
                  <a:pt x="93985" y="104235"/>
                  <a:pt x="95011" y="100134"/>
                  <a:pt x="95011" y="95846"/>
                </a:cubicBezTo>
                <a:cubicBezTo>
                  <a:pt x="95011" y="89441"/>
                  <a:pt x="93006" y="84582"/>
                  <a:pt x="88995" y="81255"/>
                </a:cubicBezTo>
                <a:cubicBezTo>
                  <a:pt x="84988" y="77929"/>
                  <a:pt x="77357" y="76266"/>
                  <a:pt x="66106" y="76266"/>
                </a:cubicBezTo>
                <a:lnTo>
                  <a:pt x="31423" y="76266"/>
                </a:lnTo>
                <a:close/>
                <a:moveTo>
                  <a:pt x="199151" y="39995"/>
                </a:moveTo>
                <a:lnTo>
                  <a:pt x="215841" y="39995"/>
                </a:lnTo>
                <a:lnTo>
                  <a:pt x="206892" y="81302"/>
                </a:lnTo>
                <a:lnTo>
                  <a:pt x="252857" y="81302"/>
                </a:lnTo>
                <a:lnTo>
                  <a:pt x="261619" y="39995"/>
                </a:lnTo>
                <a:lnTo>
                  <a:pt x="278121" y="39995"/>
                </a:lnTo>
                <a:lnTo>
                  <a:pt x="257237" y="139013"/>
                </a:lnTo>
                <a:lnTo>
                  <a:pt x="240454" y="139013"/>
                </a:lnTo>
                <a:lnTo>
                  <a:pt x="249962" y="94723"/>
                </a:lnTo>
                <a:lnTo>
                  <a:pt x="204184" y="94723"/>
                </a:lnTo>
                <a:lnTo>
                  <a:pt x="194677" y="139013"/>
                </a:lnTo>
                <a:lnTo>
                  <a:pt x="177988" y="139013"/>
                </a:lnTo>
                <a:close/>
                <a:moveTo>
                  <a:pt x="350287" y="126706"/>
                </a:moveTo>
                <a:cubicBezTo>
                  <a:pt x="344440" y="131741"/>
                  <a:pt x="338817" y="135424"/>
                  <a:pt x="333406" y="137750"/>
                </a:cubicBezTo>
                <a:cubicBezTo>
                  <a:pt x="327999" y="140083"/>
                  <a:pt x="322222" y="141250"/>
                  <a:pt x="316068" y="141250"/>
                </a:cubicBezTo>
                <a:cubicBezTo>
                  <a:pt x="306932" y="141250"/>
                  <a:pt x="299566" y="138560"/>
                  <a:pt x="293972" y="133182"/>
                </a:cubicBezTo>
                <a:cubicBezTo>
                  <a:pt x="288381" y="127807"/>
                  <a:pt x="285581" y="120923"/>
                  <a:pt x="285581" y="112536"/>
                </a:cubicBezTo>
                <a:cubicBezTo>
                  <a:pt x="285581" y="107003"/>
                  <a:pt x="286841" y="102107"/>
                  <a:pt x="289360" y="97848"/>
                </a:cubicBezTo>
                <a:cubicBezTo>
                  <a:pt x="291876" y="93593"/>
                  <a:pt x="295214" y="90173"/>
                  <a:pt x="299379" y="87591"/>
                </a:cubicBezTo>
                <a:cubicBezTo>
                  <a:pt x="303541" y="85014"/>
                  <a:pt x="308639" y="83168"/>
                  <a:pt x="314669" y="82044"/>
                </a:cubicBezTo>
                <a:cubicBezTo>
                  <a:pt x="318456" y="81302"/>
                  <a:pt x="325656" y="80708"/>
                  <a:pt x="336254" y="80272"/>
                </a:cubicBezTo>
                <a:cubicBezTo>
                  <a:pt x="346848" y="79836"/>
                  <a:pt x="354448" y="78717"/>
                  <a:pt x="359049" y="76918"/>
                </a:cubicBezTo>
                <a:cubicBezTo>
                  <a:pt x="360356" y="72321"/>
                  <a:pt x="361008" y="68494"/>
                  <a:pt x="361008" y="65447"/>
                </a:cubicBezTo>
                <a:cubicBezTo>
                  <a:pt x="361008" y="61534"/>
                  <a:pt x="359575" y="58460"/>
                  <a:pt x="356716" y="56221"/>
                </a:cubicBezTo>
                <a:cubicBezTo>
                  <a:pt x="352803" y="53111"/>
                  <a:pt x="347083" y="51559"/>
                  <a:pt x="339558" y="51559"/>
                </a:cubicBezTo>
                <a:cubicBezTo>
                  <a:pt x="332474" y="51559"/>
                  <a:pt x="326682" y="53128"/>
                  <a:pt x="322175" y="56264"/>
                </a:cubicBezTo>
                <a:cubicBezTo>
                  <a:pt x="317668" y="59407"/>
                  <a:pt x="314391" y="63867"/>
                  <a:pt x="312340" y="69646"/>
                </a:cubicBezTo>
                <a:lnTo>
                  <a:pt x="295275" y="68155"/>
                </a:lnTo>
                <a:cubicBezTo>
                  <a:pt x="298756" y="58338"/>
                  <a:pt x="304275" y="50815"/>
                  <a:pt x="311828" y="45591"/>
                </a:cubicBezTo>
                <a:cubicBezTo>
                  <a:pt x="319377" y="40370"/>
                  <a:pt x="328899" y="37760"/>
                  <a:pt x="340402" y="37760"/>
                </a:cubicBezTo>
                <a:cubicBezTo>
                  <a:pt x="352644" y="37760"/>
                  <a:pt x="362340" y="40683"/>
                  <a:pt x="369492" y="46523"/>
                </a:cubicBezTo>
                <a:cubicBezTo>
                  <a:pt x="374961" y="50875"/>
                  <a:pt x="377694" y="56530"/>
                  <a:pt x="377694" y="63489"/>
                </a:cubicBezTo>
                <a:cubicBezTo>
                  <a:pt x="377694" y="68775"/>
                  <a:pt x="376915" y="74897"/>
                  <a:pt x="375361" y="81861"/>
                </a:cubicBezTo>
                <a:lnTo>
                  <a:pt x="369860" y="106474"/>
                </a:lnTo>
                <a:cubicBezTo>
                  <a:pt x="368121" y="114303"/>
                  <a:pt x="367249" y="120676"/>
                  <a:pt x="367249" y="125586"/>
                </a:cubicBezTo>
                <a:cubicBezTo>
                  <a:pt x="367249" y="128696"/>
                  <a:pt x="367934" y="133171"/>
                  <a:pt x="369302" y="139013"/>
                </a:cubicBezTo>
                <a:lnTo>
                  <a:pt x="352246" y="139013"/>
                </a:lnTo>
                <a:cubicBezTo>
                  <a:pt x="351310" y="135777"/>
                  <a:pt x="350658" y="131677"/>
                  <a:pt x="350287" y="126706"/>
                </a:cubicBezTo>
                <a:close/>
                <a:moveTo>
                  <a:pt x="356529" y="88851"/>
                </a:moveTo>
                <a:cubicBezTo>
                  <a:pt x="354167" y="89784"/>
                  <a:pt x="351634" y="90497"/>
                  <a:pt x="348933" y="90993"/>
                </a:cubicBezTo>
                <a:cubicBezTo>
                  <a:pt x="346230" y="91490"/>
                  <a:pt x="341708" y="92023"/>
                  <a:pt x="335365" y="92581"/>
                </a:cubicBezTo>
                <a:cubicBezTo>
                  <a:pt x="325548" y="93452"/>
                  <a:pt x="318614" y="94555"/>
                  <a:pt x="314575" y="95893"/>
                </a:cubicBezTo>
                <a:cubicBezTo>
                  <a:pt x="310535" y="97229"/>
                  <a:pt x="307489" y="99360"/>
                  <a:pt x="305438" y="102276"/>
                </a:cubicBezTo>
                <a:cubicBezTo>
                  <a:pt x="303386" y="105200"/>
                  <a:pt x="302364" y="108428"/>
                  <a:pt x="302364" y="111971"/>
                </a:cubicBezTo>
                <a:cubicBezTo>
                  <a:pt x="302364" y="116697"/>
                  <a:pt x="303995" y="120585"/>
                  <a:pt x="307260" y="123631"/>
                </a:cubicBezTo>
                <a:cubicBezTo>
                  <a:pt x="310521" y="126677"/>
                  <a:pt x="315165" y="128199"/>
                  <a:pt x="321196" y="128199"/>
                </a:cubicBezTo>
                <a:cubicBezTo>
                  <a:pt x="326790" y="128199"/>
                  <a:pt x="332164" y="126723"/>
                  <a:pt x="337323" y="123768"/>
                </a:cubicBezTo>
                <a:cubicBezTo>
                  <a:pt x="342482" y="120815"/>
                  <a:pt x="346553" y="116697"/>
                  <a:pt x="349538" y="111412"/>
                </a:cubicBezTo>
                <a:cubicBezTo>
                  <a:pt x="352522" y="106132"/>
                  <a:pt x="354852" y="98611"/>
                  <a:pt x="356529" y="88851"/>
                </a:cubicBezTo>
                <a:close/>
                <a:moveTo>
                  <a:pt x="458063" y="102932"/>
                </a:moveTo>
                <a:lnTo>
                  <a:pt x="474937" y="104702"/>
                </a:lnTo>
                <a:cubicBezTo>
                  <a:pt x="470710" y="117071"/>
                  <a:pt x="464698" y="126255"/>
                  <a:pt x="456897" y="132249"/>
                </a:cubicBezTo>
                <a:cubicBezTo>
                  <a:pt x="449096" y="138248"/>
                  <a:pt x="440222" y="141250"/>
                  <a:pt x="430278" y="141250"/>
                </a:cubicBezTo>
                <a:cubicBezTo>
                  <a:pt x="419525" y="141250"/>
                  <a:pt x="410807" y="137769"/>
                  <a:pt x="404125" y="130805"/>
                </a:cubicBezTo>
                <a:cubicBezTo>
                  <a:pt x="397444" y="123847"/>
                  <a:pt x="394102" y="114120"/>
                  <a:pt x="394102" y="101625"/>
                </a:cubicBezTo>
                <a:cubicBezTo>
                  <a:pt x="394102" y="90809"/>
                  <a:pt x="396245" y="80183"/>
                  <a:pt x="400536" y="69739"/>
                </a:cubicBezTo>
                <a:cubicBezTo>
                  <a:pt x="404826" y="59295"/>
                  <a:pt x="410965" y="51358"/>
                  <a:pt x="418954" y="45917"/>
                </a:cubicBezTo>
                <a:cubicBezTo>
                  <a:pt x="426938" y="40478"/>
                  <a:pt x="436057" y="37760"/>
                  <a:pt x="446317" y="37760"/>
                </a:cubicBezTo>
                <a:cubicBezTo>
                  <a:pt x="456944" y="37760"/>
                  <a:pt x="465365" y="40759"/>
                  <a:pt x="471581" y="46757"/>
                </a:cubicBezTo>
                <a:cubicBezTo>
                  <a:pt x="477795" y="52754"/>
                  <a:pt x="480906" y="60696"/>
                  <a:pt x="480906" y="70582"/>
                </a:cubicBezTo>
                <a:lnTo>
                  <a:pt x="464309" y="71697"/>
                </a:lnTo>
                <a:cubicBezTo>
                  <a:pt x="464244" y="65419"/>
                  <a:pt x="462431" y="60505"/>
                  <a:pt x="458856" y="56963"/>
                </a:cubicBezTo>
                <a:cubicBezTo>
                  <a:pt x="455285" y="53421"/>
                  <a:pt x="450571" y="51652"/>
                  <a:pt x="444730" y="51652"/>
                </a:cubicBezTo>
                <a:cubicBezTo>
                  <a:pt x="437954" y="51652"/>
                  <a:pt x="432079" y="53795"/>
                  <a:pt x="427111" y="58086"/>
                </a:cubicBezTo>
                <a:cubicBezTo>
                  <a:pt x="422135" y="62377"/>
                  <a:pt x="418236" y="68883"/>
                  <a:pt x="415410" y="77616"/>
                </a:cubicBezTo>
                <a:cubicBezTo>
                  <a:pt x="412581" y="86346"/>
                  <a:pt x="411166" y="94755"/>
                  <a:pt x="411166" y="102837"/>
                </a:cubicBezTo>
                <a:cubicBezTo>
                  <a:pt x="411166" y="111290"/>
                  <a:pt x="413032" y="117626"/>
                  <a:pt x="416756" y="121856"/>
                </a:cubicBezTo>
                <a:cubicBezTo>
                  <a:pt x="420486" y="126086"/>
                  <a:pt x="425088" y="128199"/>
                  <a:pt x="430556" y="128199"/>
                </a:cubicBezTo>
                <a:cubicBezTo>
                  <a:pt x="436028" y="128199"/>
                  <a:pt x="441266" y="126115"/>
                  <a:pt x="446270" y="121950"/>
                </a:cubicBezTo>
                <a:cubicBezTo>
                  <a:pt x="451270" y="117784"/>
                  <a:pt x="455202" y="111449"/>
                  <a:pt x="458063" y="102932"/>
                </a:cubicBezTo>
                <a:close/>
                <a:moveTo>
                  <a:pt x="485099" y="139013"/>
                </a:moveTo>
                <a:lnTo>
                  <a:pt x="505796" y="39995"/>
                </a:lnTo>
                <a:lnTo>
                  <a:pt x="522673" y="39995"/>
                </a:lnTo>
                <a:lnTo>
                  <a:pt x="519224" y="56311"/>
                </a:lnTo>
                <a:cubicBezTo>
                  <a:pt x="525503" y="49288"/>
                  <a:pt x="531115" y="44438"/>
                  <a:pt x="536054" y="41767"/>
                </a:cubicBezTo>
                <a:cubicBezTo>
                  <a:pt x="540993" y="39096"/>
                  <a:pt x="546357" y="37760"/>
                  <a:pt x="552135" y="37760"/>
                </a:cubicBezTo>
                <a:cubicBezTo>
                  <a:pt x="558288" y="37760"/>
                  <a:pt x="563432" y="39391"/>
                  <a:pt x="567568" y="42652"/>
                </a:cubicBezTo>
                <a:cubicBezTo>
                  <a:pt x="571702" y="45917"/>
                  <a:pt x="574419" y="50472"/>
                  <a:pt x="575726" y="56311"/>
                </a:cubicBezTo>
                <a:cubicBezTo>
                  <a:pt x="580759" y="50097"/>
                  <a:pt x="586062" y="45454"/>
                  <a:pt x="591624" y="42375"/>
                </a:cubicBezTo>
                <a:cubicBezTo>
                  <a:pt x="597185" y="39301"/>
                  <a:pt x="603043" y="37760"/>
                  <a:pt x="609195" y="37760"/>
                </a:cubicBezTo>
                <a:cubicBezTo>
                  <a:pt x="617465" y="37760"/>
                  <a:pt x="623664" y="39718"/>
                  <a:pt x="627796" y="43631"/>
                </a:cubicBezTo>
                <a:cubicBezTo>
                  <a:pt x="631929" y="47549"/>
                  <a:pt x="633995" y="53050"/>
                  <a:pt x="633995" y="60138"/>
                </a:cubicBezTo>
                <a:cubicBezTo>
                  <a:pt x="633995" y="63183"/>
                  <a:pt x="633283" y="68216"/>
                  <a:pt x="631850" y="75240"/>
                </a:cubicBezTo>
                <a:lnTo>
                  <a:pt x="618515" y="139013"/>
                </a:lnTo>
                <a:lnTo>
                  <a:pt x="601642" y="139013"/>
                </a:lnTo>
                <a:lnTo>
                  <a:pt x="615254" y="73559"/>
                </a:lnTo>
                <a:cubicBezTo>
                  <a:pt x="616439" y="68216"/>
                  <a:pt x="617029" y="64397"/>
                  <a:pt x="617029" y="62096"/>
                </a:cubicBezTo>
                <a:cubicBezTo>
                  <a:pt x="617029" y="58860"/>
                  <a:pt x="616003" y="56311"/>
                  <a:pt x="613951" y="54446"/>
                </a:cubicBezTo>
                <a:cubicBezTo>
                  <a:pt x="611898" y="52585"/>
                  <a:pt x="609004" y="51652"/>
                  <a:pt x="605278" y="51652"/>
                </a:cubicBezTo>
                <a:cubicBezTo>
                  <a:pt x="600243" y="51652"/>
                  <a:pt x="595115" y="53175"/>
                  <a:pt x="589896" y="56221"/>
                </a:cubicBezTo>
                <a:cubicBezTo>
                  <a:pt x="584672" y="59266"/>
                  <a:pt x="580619" y="63259"/>
                  <a:pt x="577728" y="68198"/>
                </a:cubicBezTo>
                <a:cubicBezTo>
                  <a:pt x="574837" y="73141"/>
                  <a:pt x="572306" y="80737"/>
                  <a:pt x="570132" y="90997"/>
                </a:cubicBezTo>
                <a:lnTo>
                  <a:pt x="560062" y="139013"/>
                </a:lnTo>
                <a:lnTo>
                  <a:pt x="543182" y="139013"/>
                </a:lnTo>
                <a:lnTo>
                  <a:pt x="557172" y="72166"/>
                </a:lnTo>
                <a:cubicBezTo>
                  <a:pt x="558165" y="67626"/>
                  <a:pt x="558662" y="64393"/>
                  <a:pt x="558662" y="62463"/>
                </a:cubicBezTo>
                <a:cubicBezTo>
                  <a:pt x="558662" y="59235"/>
                  <a:pt x="557651" y="56625"/>
                  <a:pt x="555631" y="54633"/>
                </a:cubicBezTo>
                <a:cubicBezTo>
                  <a:pt x="553612" y="52646"/>
                  <a:pt x="550987" y="51652"/>
                  <a:pt x="547751" y="51652"/>
                </a:cubicBezTo>
                <a:cubicBezTo>
                  <a:pt x="542965" y="51652"/>
                  <a:pt x="537947" y="53175"/>
                  <a:pt x="532699" y="56221"/>
                </a:cubicBezTo>
                <a:cubicBezTo>
                  <a:pt x="527442" y="59266"/>
                  <a:pt x="523174" y="63508"/>
                  <a:pt x="519875" y="68948"/>
                </a:cubicBezTo>
                <a:cubicBezTo>
                  <a:pt x="516579" y="74387"/>
                  <a:pt x="513878" y="82138"/>
                  <a:pt x="511765" y="92206"/>
                </a:cubicBezTo>
                <a:lnTo>
                  <a:pt x="501976" y="139013"/>
                </a:lnTo>
                <a:close/>
                <a:moveTo>
                  <a:pt x="644943" y="101441"/>
                </a:moveTo>
                <a:cubicBezTo>
                  <a:pt x="644943" y="82104"/>
                  <a:pt x="650631" y="66103"/>
                  <a:pt x="662008" y="53424"/>
                </a:cubicBezTo>
                <a:cubicBezTo>
                  <a:pt x="671393" y="42980"/>
                  <a:pt x="683697" y="37760"/>
                  <a:pt x="698925" y="37760"/>
                </a:cubicBezTo>
                <a:cubicBezTo>
                  <a:pt x="710863" y="37760"/>
                  <a:pt x="720482" y="41490"/>
                  <a:pt x="727786" y="48949"/>
                </a:cubicBezTo>
                <a:cubicBezTo>
                  <a:pt x="735087" y="56409"/>
                  <a:pt x="738737" y="66477"/>
                  <a:pt x="738737" y="79157"/>
                </a:cubicBezTo>
                <a:cubicBezTo>
                  <a:pt x="738737" y="90528"/>
                  <a:pt x="736441" y="101113"/>
                  <a:pt x="731840" y="110902"/>
                </a:cubicBezTo>
                <a:cubicBezTo>
                  <a:pt x="727243" y="120690"/>
                  <a:pt x="720702" y="128195"/>
                  <a:pt x="712216" y="133416"/>
                </a:cubicBezTo>
                <a:cubicBezTo>
                  <a:pt x="703731" y="138640"/>
                  <a:pt x="694793" y="141250"/>
                  <a:pt x="685411" y="141250"/>
                </a:cubicBezTo>
                <a:cubicBezTo>
                  <a:pt x="677703" y="141250"/>
                  <a:pt x="670694" y="139600"/>
                  <a:pt x="664384" y="136307"/>
                </a:cubicBezTo>
                <a:cubicBezTo>
                  <a:pt x="658072" y="133013"/>
                  <a:pt x="653259" y="128354"/>
                  <a:pt x="649933" y="122324"/>
                </a:cubicBezTo>
                <a:cubicBezTo>
                  <a:pt x="646606" y="116294"/>
                  <a:pt x="644943" y="109332"/>
                  <a:pt x="644943" y="101441"/>
                </a:cubicBezTo>
                <a:close/>
                <a:moveTo>
                  <a:pt x="661820" y="99759"/>
                </a:moveTo>
                <a:cubicBezTo>
                  <a:pt x="661820" y="109083"/>
                  <a:pt x="664056" y="116153"/>
                  <a:pt x="668534" y="120970"/>
                </a:cubicBezTo>
                <a:cubicBezTo>
                  <a:pt x="673008" y="125787"/>
                  <a:pt x="678693" y="128199"/>
                  <a:pt x="685594" y="128199"/>
                </a:cubicBezTo>
                <a:cubicBezTo>
                  <a:pt x="689202" y="128199"/>
                  <a:pt x="692776" y="127465"/>
                  <a:pt x="696319" y="126003"/>
                </a:cubicBezTo>
                <a:cubicBezTo>
                  <a:pt x="699865" y="124545"/>
                  <a:pt x="703156" y="122324"/>
                  <a:pt x="706201" y="119340"/>
                </a:cubicBezTo>
                <a:cubicBezTo>
                  <a:pt x="709246" y="116355"/>
                  <a:pt x="711842" y="112950"/>
                  <a:pt x="713984" y="109126"/>
                </a:cubicBezTo>
                <a:cubicBezTo>
                  <a:pt x="716130" y="105307"/>
                  <a:pt x="717851" y="101189"/>
                  <a:pt x="719158" y="96776"/>
                </a:cubicBezTo>
                <a:cubicBezTo>
                  <a:pt x="721087" y="90623"/>
                  <a:pt x="722048" y="84714"/>
                  <a:pt x="722048" y="79059"/>
                </a:cubicBezTo>
                <a:cubicBezTo>
                  <a:pt x="722048" y="70113"/>
                  <a:pt x="719798" y="63165"/>
                  <a:pt x="715291" y="58222"/>
                </a:cubicBezTo>
                <a:cubicBezTo>
                  <a:pt x="710783" y="53283"/>
                  <a:pt x="705110" y="50811"/>
                  <a:pt x="698274" y="50811"/>
                </a:cubicBezTo>
                <a:cubicBezTo>
                  <a:pt x="692989" y="50811"/>
                  <a:pt x="688176" y="52066"/>
                  <a:pt x="683826" y="54586"/>
                </a:cubicBezTo>
                <a:cubicBezTo>
                  <a:pt x="679474" y="57103"/>
                  <a:pt x="675547" y="60789"/>
                  <a:pt x="672033" y="65635"/>
                </a:cubicBezTo>
                <a:cubicBezTo>
                  <a:pt x="668520" y="70484"/>
                  <a:pt x="665938" y="76122"/>
                  <a:pt x="664294" y="82558"/>
                </a:cubicBezTo>
                <a:cubicBezTo>
                  <a:pt x="662644" y="88992"/>
                  <a:pt x="661820" y="94723"/>
                  <a:pt x="661820" y="99759"/>
                </a:cubicBezTo>
                <a:close/>
                <a:moveTo>
                  <a:pt x="840434" y="39995"/>
                </a:moveTo>
                <a:lnTo>
                  <a:pt x="818802" y="139013"/>
                </a:lnTo>
                <a:lnTo>
                  <a:pt x="802205" y="139013"/>
                </a:lnTo>
                <a:lnTo>
                  <a:pt x="810971" y="97800"/>
                </a:lnTo>
                <a:lnTo>
                  <a:pt x="805377" y="97800"/>
                </a:lnTo>
                <a:cubicBezTo>
                  <a:pt x="798353" y="97800"/>
                  <a:pt x="793725" y="98016"/>
                  <a:pt x="791488" y="98452"/>
                </a:cubicBezTo>
                <a:cubicBezTo>
                  <a:pt x="789249" y="98888"/>
                  <a:pt x="786452" y="100350"/>
                  <a:pt x="783097" y="102837"/>
                </a:cubicBezTo>
                <a:cubicBezTo>
                  <a:pt x="779738" y="105322"/>
                  <a:pt x="776659" y="108526"/>
                  <a:pt x="773863" y="112439"/>
                </a:cubicBezTo>
                <a:lnTo>
                  <a:pt x="755121" y="139013"/>
                </a:lnTo>
                <a:lnTo>
                  <a:pt x="734612" y="139013"/>
                </a:lnTo>
                <a:lnTo>
                  <a:pt x="753448" y="113839"/>
                </a:lnTo>
                <a:cubicBezTo>
                  <a:pt x="759909" y="105137"/>
                  <a:pt x="766713" y="99323"/>
                  <a:pt x="773863" y="96405"/>
                </a:cubicBezTo>
                <a:cubicBezTo>
                  <a:pt x="766840" y="94539"/>
                  <a:pt x="761558" y="91508"/>
                  <a:pt x="758016" y="87310"/>
                </a:cubicBezTo>
                <a:cubicBezTo>
                  <a:pt x="754470" y="83117"/>
                  <a:pt x="752698" y="77727"/>
                  <a:pt x="752698" y="71139"/>
                </a:cubicBezTo>
                <a:cubicBezTo>
                  <a:pt x="752698" y="65484"/>
                  <a:pt x="754329" y="60090"/>
                  <a:pt x="757594" y="54957"/>
                </a:cubicBezTo>
                <a:cubicBezTo>
                  <a:pt x="760859" y="49831"/>
                  <a:pt x="765306" y="46058"/>
                  <a:pt x="770929" y="43631"/>
                </a:cubicBezTo>
                <a:cubicBezTo>
                  <a:pt x="776552" y="41209"/>
                  <a:pt x="785271" y="39995"/>
                  <a:pt x="797080" y="39995"/>
                </a:cubicBezTo>
                <a:close/>
                <a:moveTo>
                  <a:pt x="820854" y="53326"/>
                </a:moveTo>
                <a:lnTo>
                  <a:pt x="797543" y="53326"/>
                </a:lnTo>
                <a:cubicBezTo>
                  <a:pt x="784742" y="53326"/>
                  <a:pt x="776894" y="55083"/>
                  <a:pt x="774004" y="58593"/>
                </a:cubicBezTo>
                <a:cubicBezTo>
                  <a:pt x="771112" y="62107"/>
                  <a:pt x="769669" y="65945"/>
                  <a:pt x="769669" y="70113"/>
                </a:cubicBezTo>
                <a:cubicBezTo>
                  <a:pt x="769669" y="73717"/>
                  <a:pt x="770569" y="76745"/>
                  <a:pt x="772372" y="79200"/>
                </a:cubicBezTo>
                <a:cubicBezTo>
                  <a:pt x="774176" y="81655"/>
                  <a:pt x="776286" y="83164"/>
                  <a:pt x="778711" y="83721"/>
                </a:cubicBezTo>
                <a:cubicBezTo>
                  <a:pt x="781138" y="84279"/>
                  <a:pt x="785301" y="84563"/>
                  <a:pt x="791207" y="84563"/>
                </a:cubicBezTo>
                <a:lnTo>
                  <a:pt x="813955" y="84563"/>
                </a:lnTo>
                <a:close/>
                <a:moveTo>
                  <a:pt x="907844" y="122414"/>
                </a:moveTo>
                <a:cubicBezTo>
                  <a:pt x="902621" y="128696"/>
                  <a:pt x="897199" y="133401"/>
                  <a:pt x="891575" y="136541"/>
                </a:cubicBezTo>
                <a:cubicBezTo>
                  <a:pt x="885949" y="139680"/>
                  <a:pt x="880120" y="141250"/>
                  <a:pt x="874090" y="141250"/>
                </a:cubicBezTo>
                <a:cubicBezTo>
                  <a:pt x="867318" y="141250"/>
                  <a:pt x="861627" y="139319"/>
                  <a:pt x="857030" y="135468"/>
                </a:cubicBezTo>
                <a:cubicBezTo>
                  <a:pt x="852429" y="131619"/>
                  <a:pt x="850129" y="126551"/>
                  <a:pt x="850129" y="120272"/>
                </a:cubicBezTo>
                <a:cubicBezTo>
                  <a:pt x="850129" y="115919"/>
                  <a:pt x="851216" y="108681"/>
                  <a:pt x="853394" y="98550"/>
                </a:cubicBezTo>
                <a:lnTo>
                  <a:pt x="866166" y="39995"/>
                </a:lnTo>
                <a:lnTo>
                  <a:pt x="882853" y="39995"/>
                </a:lnTo>
                <a:lnTo>
                  <a:pt x="869057" y="103208"/>
                </a:lnTo>
                <a:cubicBezTo>
                  <a:pt x="867812" y="109051"/>
                  <a:pt x="867189" y="113343"/>
                  <a:pt x="867189" y="116078"/>
                </a:cubicBezTo>
                <a:cubicBezTo>
                  <a:pt x="867189" y="119681"/>
                  <a:pt x="868125" y="122385"/>
                  <a:pt x="869990" y="124185"/>
                </a:cubicBezTo>
                <a:cubicBezTo>
                  <a:pt x="871851" y="125989"/>
                  <a:pt x="874653" y="126892"/>
                  <a:pt x="878377" y="126892"/>
                </a:cubicBezTo>
                <a:cubicBezTo>
                  <a:pt x="884095" y="126892"/>
                  <a:pt x="889366" y="125262"/>
                  <a:pt x="894185" y="121997"/>
                </a:cubicBezTo>
                <a:cubicBezTo>
                  <a:pt x="898998" y="118735"/>
                  <a:pt x="902822" y="114880"/>
                  <a:pt x="905652" y="110433"/>
                </a:cubicBezTo>
                <a:cubicBezTo>
                  <a:pt x="908478" y="105987"/>
                  <a:pt x="910889" y="99291"/>
                  <a:pt x="912877" y="90345"/>
                </a:cubicBezTo>
                <a:lnTo>
                  <a:pt x="923972" y="39995"/>
                </a:lnTo>
                <a:lnTo>
                  <a:pt x="940662" y="39995"/>
                </a:lnTo>
                <a:lnTo>
                  <a:pt x="926485" y="104609"/>
                </a:lnTo>
                <a:cubicBezTo>
                  <a:pt x="925430" y="109583"/>
                  <a:pt x="924901" y="113591"/>
                  <a:pt x="924901" y="116636"/>
                </a:cubicBezTo>
                <a:cubicBezTo>
                  <a:pt x="924901" y="120056"/>
                  <a:pt x="925790" y="122619"/>
                  <a:pt x="927561" y="124329"/>
                </a:cubicBezTo>
                <a:cubicBezTo>
                  <a:pt x="929333" y="126036"/>
                  <a:pt x="931956" y="126892"/>
                  <a:pt x="935439" y="126892"/>
                </a:cubicBezTo>
                <a:cubicBezTo>
                  <a:pt x="942958" y="126892"/>
                  <a:pt x="950173" y="123692"/>
                  <a:pt x="957074" y="117288"/>
                </a:cubicBezTo>
                <a:cubicBezTo>
                  <a:pt x="963968" y="110883"/>
                  <a:pt x="968691" y="101160"/>
                  <a:pt x="971240" y="88106"/>
                </a:cubicBezTo>
                <a:cubicBezTo>
                  <a:pt x="971362" y="87483"/>
                  <a:pt x="971489" y="86800"/>
                  <a:pt x="971614" y="86054"/>
                </a:cubicBezTo>
                <a:lnTo>
                  <a:pt x="981871" y="39995"/>
                </a:lnTo>
                <a:lnTo>
                  <a:pt x="998467" y="39995"/>
                </a:lnTo>
                <a:lnTo>
                  <a:pt x="981871" y="115146"/>
                </a:lnTo>
                <a:cubicBezTo>
                  <a:pt x="981371" y="117381"/>
                  <a:pt x="981125" y="119805"/>
                  <a:pt x="981125" y="122414"/>
                </a:cubicBezTo>
                <a:cubicBezTo>
                  <a:pt x="981125" y="125650"/>
                  <a:pt x="983178" y="127267"/>
                  <a:pt x="987277" y="127267"/>
                </a:cubicBezTo>
                <a:lnTo>
                  <a:pt x="998467" y="127267"/>
                </a:lnTo>
                <a:lnTo>
                  <a:pt x="989514" y="167821"/>
                </a:lnTo>
                <a:lnTo>
                  <a:pt x="975434" y="167821"/>
                </a:lnTo>
                <a:lnTo>
                  <a:pt x="981871" y="140785"/>
                </a:lnTo>
                <a:cubicBezTo>
                  <a:pt x="970369" y="140785"/>
                  <a:pt x="964620" y="136095"/>
                  <a:pt x="964620" y="126706"/>
                </a:cubicBezTo>
                <a:cubicBezTo>
                  <a:pt x="964620" y="125774"/>
                  <a:pt x="964652" y="124559"/>
                  <a:pt x="964713" y="123066"/>
                </a:cubicBezTo>
                <a:cubicBezTo>
                  <a:pt x="958125" y="132206"/>
                  <a:pt x="951941" y="137520"/>
                  <a:pt x="946162" y="139013"/>
                </a:cubicBezTo>
                <a:cubicBezTo>
                  <a:pt x="940380" y="140504"/>
                  <a:pt x="935284" y="141250"/>
                  <a:pt x="930869" y="141250"/>
                </a:cubicBezTo>
                <a:cubicBezTo>
                  <a:pt x="924778" y="141250"/>
                  <a:pt x="919511" y="139366"/>
                  <a:pt x="915069" y="135609"/>
                </a:cubicBezTo>
                <a:cubicBezTo>
                  <a:pt x="910623" y="131849"/>
                  <a:pt x="908219" y="127451"/>
                  <a:pt x="907844" y="122414"/>
                </a:cubicBezTo>
                <a:close/>
                <a:moveTo>
                  <a:pt x="1080421" y="105353"/>
                </a:moveTo>
                <a:lnTo>
                  <a:pt x="1096830" y="107035"/>
                </a:lnTo>
                <a:cubicBezTo>
                  <a:pt x="1094464" y="115174"/>
                  <a:pt x="1089046" y="122915"/>
                  <a:pt x="1080561" y="130244"/>
                </a:cubicBezTo>
                <a:cubicBezTo>
                  <a:pt x="1072077" y="137581"/>
                  <a:pt x="1061960" y="141250"/>
                  <a:pt x="1050214" y="141250"/>
                </a:cubicBezTo>
                <a:cubicBezTo>
                  <a:pt x="1042877" y="141250"/>
                  <a:pt x="1036148" y="139557"/>
                  <a:pt x="1030028" y="136166"/>
                </a:cubicBezTo>
                <a:cubicBezTo>
                  <a:pt x="1023904" y="132779"/>
                  <a:pt x="1019246" y="127854"/>
                  <a:pt x="1016045" y="121392"/>
                </a:cubicBezTo>
                <a:cubicBezTo>
                  <a:pt x="1012841" y="114927"/>
                  <a:pt x="1011240" y="107561"/>
                  <a:pt x="1011240" y="99291"/>
                </a:cubicBezTo>
                <a:cubicBezTo>
                  <a:pt x="1011240" y="88480"/>
                  <a:pt x="1013742" y="77990"/>
                  <a:pt x="1018746" y="67827"/>
                </a:cubicBezTo>
                <a:cubicBezTo>
                  <a:pt x="1023745" y="57665"/>
                  <a:pt x="1030226" y="50112"/>
                  <a:pt x="1038186" y="45173"/>
                </a:cubicBezTo>
                <a:cubicBezTo>
                  <a:pt x="1046142" y="40234"/>
                  <a:pt x="1054749" y="37760"/>
                  <a:pt x="1064008" y="37760"/>
                </a:cubicBezTo>
                <a:cubicBezTo>
                  <a:pt x="1075820" y="37760"/>
                  <a:pt x="1085252" y="41429"/>
                  <a:pt x="1092308" y="48758"/>
                </a:cubicBezTo>
                <a:cubicBezTo>
                  <a:pt x="1099360" y="56095"/>
                  <a:pt x="1102888" y="66103"/>
                  <a:pt x="1102888" y="78782"/>
                </a:cubicBezTo>
                <a:cubicBezTo>
                  <a:pt x="1102888" y="83627"/>
                  <a:pt x="1102453" y="88603"/>
                  <a:pt x="1101581" y="93701"/>
                </a:cubicBezTo>
                <a:lnTo>
                  <a:pt x="1028675" y="93701"/>
                </a:lnTo>
                <a:cubicBezTo>
                  <a:pt x="1028423" y="95626"/>
                  <a:pt x="1028300" y="97369"/>
                  <a:pt x="1028300" y="98924"/>
                </a:cubicBezTo>
                <a:cubicBezTo>
                  <a:pt x="1028300" y="108183"/>
                  <a:pt x="1030427" y="115254"/>
                  <a:pt x="1034687" y="120129"/>
                </a:cubicBezTo>
                <a:cubicBezTo>
                  <a:pt x="1038949" y="125010"/>
                  <a:pt x="1044151" y="127451"/>
                  <a:pt x="1050306" y="127451"/>
                </a:cubicBezTo>
                <a:cubicBezTo>
                  <a:pt x="1056085" y="127451"/>
                  <a:pt x="1061773" y="125554"/>
                  <a:pt x="1067367" y="121763"/>
                </a:cubicBezTo>
                <a:cubicBezTo>
                  <a:pt x="1072962" y="117976"/>
                  <a:pt x="1077310" y="112503"/>
                  <a:pt x="1080421" y="105353"/>
                </a:cubicBezTo>
                <a:close/>
                <a:moveTo>
                  <a:pt x="1031378" y="80835"/>
                </a:moveTo>
                <a:lnTo>
                  <a:pt x="1086945" y="80835"/>
                </a:lnTo>
                <a:cubicBezTo>
                  <a:pt x="1087009" y="79096"/>
                  <a:pt x="1087041" y="77850"/>
                  <a:pt x="1087041" y="77101"/>
                </a:cubicBezTo>
                <a:cubicBezTo>
                  <a:pt x="1087041" y="68648"/>
                  <a:pt x="1084928" y="62172"/>
                  <a:pt x="1080701" y="57665"/>
                </a:cubicBezTo>
                <a:cubicBezTo>
                  <a:pt x="1076475" y="53157"/>
                  <a:pt x="1071035" y="50907"/>
                  <a:pt x="1064383" y="50907"/>
                </a:cubicBezTo>
                <a:cubicBezTo>
                  <a:pt x="1057172" y="50907"/>
                  <a:pt x="1050598" y="53395"/>
                  <a:pt x="1044666" y="58363"/>
                </a:cubicBezTo>
                <a:cubicBezTo>
                  <a:pt x="1038729" y="63334"/>
                  <a:pt x="1034298" y="70826"/>
                  <a:pt x="1031378" y="80835"/>
                </a:cubicBezTo>
                <a:close/>
                <a:moveTo>
                  <a:pt x="1186614" y="105353"/>
                </a:moveTo>
                <a:lnTo>
                  <a:pt x="1203022" y="107035"/>
                </a:lnTo>
                <a:cubicBezTo>
                  <a:pt x="1200658" y="115174"/>
                  <a:pt x="1195239" y="122915"/>
                  <a:pt x="1186754" y="130244"/>
                </a:cubicBezTo>
                <a:cubicBezTo>
                  <a:pt x="1178269" y="137581"/>
                  <a:pt x="1168153" y="141250"/>
                  <a:pt x="1156406" y="141250"/>
                </a:cubicBezTo>
                <a:cubicBezTo>
                  <a:pt x="1149069" y="141250"/>
                  <a:pt x="1142340" y="139557"/>
                  <a:pt x="1136221" y="136166"/>
                </a:cubicBezTo>
                <a:cubicBezTo>
                  <a:pt x="1130097" y="132779"/>
                  <a:pt x="1125438" y="127854"/>
                  <a:pt x="1122238" y="121392"/>
                </a:cubicBezTo>
                <a:cubicBezTo>
                  <a:pt x="1119035" y="114927"/>
                  <a:pt x="1117436" y="107561"/>
                  <a:pt x="1117436" y="99291"/>
                </a:cubicBezTo>
                <a:cubicBezTo>
                  <a:pt x="1117436" y="88480"/>
                  <a:pt x="1119938" y="77990"/>
                  <a:pt x="1124938" y="67827"/>
                </a:cubicBezTo>
                <a:cubicBezTo>
                  <a:pt x="1129939" y="57665"/>
                  <a:pt x="1136423" y="50112"/>
                  <a:pt x="1144379" y="45173"/>
                </a:cubicBezTo>
                <a:cubicBezTo>
                  <a:pt x="1152334" y="40234"/>
                  <a:pt x="1160942" y="37760"/>
                  <a:pt x="1170204" y="37760"/>
                </a:cubicBezTo>
                <a:cubicBezTo>
                  <a:pt x="1182013" y="37760"/>
                  <a:pt x="1191445" y="41429"/>
                  <a:pt x="1198501" y="48758"/>
                </a:cubicBezTo>
                <a:cubicBezTo>
                  <a:pt x="1205554" y="56095"/>
                  <a:pt x="1209082" y="66103"/>
                  <a:pt x="1209082" y="78782"/>
                </a:cubicBezTo>
                <a:cubicBezTo>
                  <a:pt x="1209082" y="83627"/>
                  <a:pt x="1208646" y="88603"/>
                  <a:pt x="1207775" y="93701"/>
                </a:cubicBezTo>
                <a:lnTo>
                  <a:pt x="1134866" y="93701"/>
                </a:lnTo>
                <a:cubicBezTo>
                  <a:pt x="1134615" y="95626"/>
                  <a:pt x="1134493" y="97369"/>
                  <a:pt x="1134493" y="98924"/>
                </a:cubicBezTo>
                <a:cubicBezTo>
                  <a:pt x="1134493" y="108183"/>
                  <a:pt x="1136621" y="115254"/>
                  <a:pt x="1140883" y="120129"/>
                </a:cubicBezTo>
                <a:cubicBezTo>
                  <a:pt x="1145141" y="125010"/>
                  <a:pt x="1150344" y="127451"/>
                  <a:pt x="1156500" y="127451"/>
                </a:cubicBezTo>
                <a:cubicBezTo>
                  <a:pt x="1162277" y="127451"/>
                  <a:pt x="1167965" y="125554"/>
                  <a:pt x="1173560" y="121763"/>
                </a:cubicBezTo>
                <a:cubicBezTo>
                  <a:pt x="1179154" y="117976"/>
                  <a:pt x="1183503" y="112503"/>
                  <a:pt x="1186614" y="105353"/>
                </a:cubicBezTo>
                <a:close/>
                <a:moveTo>
                  <a:pt x="1137571" y="80835"/>
                </a:moveTo>
                <a:lnTo>
                  <a:pt x="1193137" y="80835"/>
                </a:lnTo>
                <a:cubicBezTo>
                  <a:pt x="1193202" y="79096"/>
                  <a:pt x="1193235" y="77850"/>
                  <a:pt x="1193235" y="77101"/>
                </a:cubicBezTo>
                <a:cubicBezTo>
                  <a:pt x="1193235" y="68648"/>
                  <a:pt x="1191121" y="62172"/>
                  <a:pt x="1186895" y="57665"/>
                </a:cubicBezTo>
                <a:cubicBezTo>
                  <a:pt x="1182668" y="53157"/>
                  <a:pt x="1177229" y="50907"/>
                  <a:pt x="1170575" y="50907"/>
                </a:cubicBezTo>
                <a:cubicBezTo>
                  <a:pt x="1163364" y="50907"/>
                  <a:pt x="1156791" y="53395"/>
                  <a:pt x="1150859" y="58363"/>
                </a:cubicBezTo>
                <a:cubicBezTo>
                  <a:pt x="1144922" y="63334"/>
                  <a:pt x="1140490" y="70826"/>
                  <a:pt x="1137571" y="80835"/>
                </a:cubicBezTo>
                <a:close/>
                <a:moveTo>
                  <a:pt x="1334941" y="87174"/>
                </a:moveTo>
                <a:cubicBezTo>
                  <a:pt x="1341219" y="89351"/>
                  <a:pt x="1345910" y="92351"/>
                  <a:pt x="1349020" y="96170"/>
                </a:cubicBezTo>
                <a:cubicBezTo>
                  <a:pt x="1352127" y="99994"/>
                  <a:pt x="1353679" y="104641"/>
                  <a:pt x="1353679" y="110109"/>
                </a:cubicBezTo>
                <a:cubicBezTo>
                  <a:pt x="1353679" y="117695"/>
                  <a:pt x="1350323" y="124776"/>
                  <a:pt x="1343609" y="131364"/>
                </a:cubicBezTo>
                <a:cubicBezTo>
                  <a:pt x="1336899" y="137951"/>
                  <a:pt x="1327014" y="141250"/>
                  <a:pt x="1313963" y="141250"/>
                </a:cubicBezTo>
                <a:cubicBezTo>
                  <a:pt x="1304146" y="141250"/>
                  <a:pt x="1296374" y="139600"/>
                  <a:pt x="1290658" y="136307"/>
                </a:cubicBezTo>
                <a:cubicBezTo>
                  <a:pt x="1284940" y="133013"/>
                  <a:pt x="1280386" y="128307"/>
                  <a:pt x="1276999" y="122183"/>
                </a:cubicBezTo>
                <a:cubicBezTo>
                  <a:pt x="1273608" y="116064"/>
                  <a:pt x="1271912" y="109238"/>
                  <a:pt x="1271912" y="101717"/>
                </a:cubicBezTo>
                <a:cubicBezTo>
                  <a:pt x="1271912" y="84128"/>
                  <a:pt x="1276977" y="69073"/>
                  <a:pt x="1287114" y="56548"/>
                </a:cubicBezTo>
                <a:cubicBezTo>
                  <a:pt x="1297245" y="44021"/>
                  <a:pt x="1310889" y="37760"/>
                  <a:pt x="1328043" y="37760"/>
                </a:cubicBezTo>
                <a:cubicBezTo>
                  <a:pt x="1338361" y="37760"/>
                  <a:pt x="1346220" y="40140"/>
                  <a:pt x="1351630" y="44892"/>
                </a:cubicBezTo>
                <a:cubicBezTo>
                  <a:pt x="1357038" y="49647"/>
                  <a:pt x="1359742" y="55475"/>
                  <a:pt x="1359742" y="62374"/>
                </a:cubicBezTo>
                <a:cubicBezTo>
                  <a:pt x="1359742" y="68651"/>
                  <a:pt x="1357674" y="73857"/>
                  <a:pt x="1353541" y="77990"/>
                </a:cubicBezTo>
                <a:cubicBezTo>
                  <a:pt x="1349409" y="82122"/>
                  <a:pt x="1343210" y="85183"/>
                  <a:pt x="1334941" y="87174"/>
                </a:cubicBezTo>
                <a:close/>
                <a:moveTo>
                  <a:pt x="1292424" y="80183"/>
                </a:moveTo>
                <a:cubicBezTo>
                  <a:pt x="1296964" y="80557"/>
                  <a:pt x="1300881" y="80741"/>
                  <a:pt x="1304172" y="80741"/>
                </a:cubicBezTo>
                <a:cubicBezTo>
                  <a:pt x="1316977" y="80741"/>
                  <a:pt x="1326563" y="79326"/>
                  <a:pt x="1332936" y="76496"/>
                </a:cubicBezTo>
                <a:cubicBezTo>
                  <a:pt x="1339307" y="73671"/>
                  <a:pt x="1342494" y="69458"/>
                  <a:pt x="1342494" y="63864"/>
                </a:cubicBezTo>
                <a:cubicBezTo>
                  <a:pt x="1342494" y="60200"/>
                  <a:pt x="1341107" y="57153"/>
                  <a:pt x="1338342" y="54727"/>
                </a:cubicBezTo>
                <a:cubicBezTo>
                  <a:pt x="1335581" y="52304"/>
                  <a:pt x="1331957" y="51091"/>
                  <a:pt x="1327481" y="51091"/>
                </a:cubicBezTo>
                <a:cubicBezTo>
                  <a:pt x="1319773" y="51091"/>
                  <a:pt x="1312660" y="53687"/>
                  <a:pt x="1306134" y="58874"/>
                </a:cubicBezTo>
                <a:cubicBezTo>
                  <a:pt x="1299607" y="64069"/>
                  <a:pt x="1295035" y="71169"/>
                  <a:pt x="1292424" y="80183"/>
                </a:cubicBezTo>
                <a:close/>
                <a:moveTo>
                  <a:pt x="1289725" y="93330"/>
                </a:moveTo>
                <a:cubicBezTo>
                  <a:pt x="1289290" y="96001"/>
                  <a:pt x="1289070" y="98640"/>
                  <a:pt x="1289070" y="101250"/>
                </a:cubicBezTo>
                <a:cubicBezTo>
                  <a:pt x="1289070" y="109083"/>
                  <a:pt x="1291309" y="115502"/>
                  <a:pt x="1295783" y="120503"/>
                </a:cubicBezTo>
                <a:cubicBezTo>
                  <a:pt x="1300259" y="125507"/>
                  <a:pt x="1306687" y="128009"/>
                  <a:pt x="1315083" y="128009"/>
                </a:cubicBezTo>
                <a:cubicBezTo>
                  <a:pt x="1321610" y="128009"/>
                  <a:pt x="1326812" y="126288"/>
                  <a:pt x="1330699" y="122836"/>
                </a:cubicBezTo>
                <a:cubicBezTo>
                  <a:pt x="1334581" y="119387"/>
                  <a:pt x="1336525" y="115174"/>
                  <a:pt x="1336525" y="110204"/>
                </a:cubicBezTo>
                <a:cubicBezTo>
                  <a:pt x="1336525" y="103367"/>
                  <a:pt x="1333821" y="98831"/>
                  <a:pt x="1328413" y="96592"/>
                </a:cubicBezTo>
                <a:cubicBezTo>
                  <a:pt x="1323003" y="94353"/>
                  <a:pt x="1313092" y="93232"/>
                  <a:pt x="1298671" y="93232"/>
                </a:cubicBezTo>
                <a:cubicBezTo>
                  <a:pt x="1297302" y="93232"/>
                  <a:pt x="1294321" y="93265"/>
                  <a:pt x="1289725" y="93330"/>
                </a:cubicBezTo>
                <a:close/>
                <a:moveTo>
                  <a:pt x="1360299" y="176958"/>
                </a:moveTo>
                <a:lnTo>
                  <a:pt x="1388923" y="39995"/>
                </a:lnTo>
                <a:lnTo>
                  <a:pt x="1404493" y="39995"/>
                </a:lnTo>
                <a:lnTo>
                  <a:pt x="1401603" y="53795"/>
                </a:lnTo>
                <a:cubicBezTo>
                  <a:pt x="1407380" y="47765"/>
                  <a:pt x="1412560" y="43586"/>
                  <a:pt x="1417129" y="41256"/>
                </a:cubicBezTo>
                <a:cubicBezTo>
                  <a:pt x="1421697" y="38927"/>
                  <a:pt x="1426525" y="37760"/>
                  <a:pt x="1431622" y="37760"/>
                </a:cubicBezTo>
                <a:cubicBezTo>
                  <a:pt x="1441072" y="37760"/>
                  <a:pt x="1448902" y="41194"/>
                  <a:pt x="1455120" y="48064"/>
                </a:cubicBezTo>
                <a:cubicBezTo>
                  <a:pt x="1461333" y="54929"/>
                  <a:pt x="1464441" y="64768"/>
                  <a:pt x="1464441" y="77569"/>
                </a:cubicBezTo>
                <a:cubicBezTo>
                  <a:pt x="1464441" y="87891"/>
                  <a:pt x="1462734" y="97290"/>
                  <a:pt x="1459314" y="105775"/>
                </a:cubicBezTo>
                <a:cubicBezTo>
                  <a:pt x="1455894" y="114257"/>
                  <a:pt x="1451700" y="121078"/>
                  <a:pt x="1446728" y="126237"/>
                </a:cubicBezTo>
                <a:cubicBezTo>
                  <a:pt x="1441754" y="131400"/>
                  <a:pt x="1436721" y="135187"/>
                  <a:pt x="1431622" y="137614"/>
                </a:cubicBezTo>
                <a:cubicBezTo>
                  <a:pt x="1426525" y="140036"/>
                  <a:pt x="1421305" y="141250"/>
                  <a:pt x="1415958" y="141250"/>
                </a:cubicBezTo>
                <a:cubicBezTo>
                  <a:pt x="1404090" y="141250"/>
                  <a:pt x="1394891" y="135220"/>
                  <a:pt x="1388365" y="123162"/>
                </a:cubicBezTo>
                <a:lnTo>
                  <a:pt x="1377176" y="176958"/>
                </a:lnTo>
                <a:close/>
                <a:moveTo>
                  <a:pt x="1393675" y="98550"/>
                </a:moveTo>
                <a:cubicBezTo>
                  <a:pt x="1393675" y="105948"/>
                  <a:pt x="1394205" y="111074"/>
                  <a:pt x="1395263" y="113930"/>
                </a:cubicBezTo>
                <a:cubicBezTo>
                  <a:pt x="1396814" y="117972"/>
                  <a:pt x="1399365" y="121233"/>
                  <a:pt x="1402909" y="123717"/>
                </a:cubicBezTo>
                <a:cubicBezTo>
                  <a:pt x="1406451" y="126205"/>
                  <a:pt x="1410555" y="127451"/>
                  <a:pt x="1415214" y="127451"/>
                </a:cubicBezTo>
                <a:cubicBezTo>
                  <a:pt x="1424912" y="127451"/>
                  <a:pt x="1432745" y="121997"/>
                  <a:pt x="1438710" y="111085"/>
                </a:cubicBezTo>
                <a:cubicBezTo>
                  <a:pt x="1444676" y="100181"/>
                  <a:pt x="1447660" y="89039"/>
                  <a:pt x="1447660" y="77666"/>
                </a:cubicBezTo>
                <a:cubicBezTo>
                  <a:pt x="1447660" y="69275"/>
                  <a:pt x="1445655" y="62791"/>
                  <a:pt x="1441645" y="58222"/>
                </a:cubicBezTo>
                <a:cubicBezTo>
                  <a:pt x="1437638" y="53654"/>
                  <a:pt x="1432649" y="51376"/>
                  <a:pt x="1426683" y="51376"/>
                </a:cubicBezTo>
                <a:cubicBezTo>
                  <a:pt x="1422392" y="51376"/>
                  <a:pt x="1418415" y="52506"/>
                  <a:pt x="1414749" y="54774"/>
                </a:cubicBezTo>
                <a:cubicBezTo>
                  <a:pt x="1411080" y="57045"/>
                  <a:pt x="1407679" y="60429"/>
                  <a:pt x="1404540" y="64937"/>
                </a:cubicBezTo>
                <a:cubicBezTo>
                  <a:pt x="1401396" y="69444"/>
                  <a:pt x="1398804" y="74960"/>
                  <a:pt x="1396753" y="81486"/>
                </a:cubicBezTo>
                <a:cubicBezTo>
                  <a:pt x="1394701" y="88013"/>
                  <a:pt x="1393675" y="93701"/>
                  <a:pt x="1393675" y="98550"/>
                </a:cubicBezTo>
                <a:close/>
                <a:moveTo>
                  <a:pt x="1547514" y="105353"/>
                </a:moveTo>
                <a:lnTo>
                  <a:pt x="1563922" y="107035"/>
                </a:lnTo>
                <a:cubicBezTo>
                  <a:pt x="1561561" y="115174"/>
                  <a:pt x="1556140" y="122915"/>
                  <a:pt x="1547653" y="130244"/>
                </a:cubicBezTo>
                <a:cubicBezTo>
                  <a:pt x="1539169" y="137581"/>
                  <a:pt x="1529053" y="141250"/>
                  <a:pt x="1517306" y="141250"/>
                </a:cubicBezTo>
                <a:cubicBezTo>
                  <a:pt x="1509969" y="141250"/>
                  <a:pt x="1503244" y="139557"/>
                  <a:pt x="1497120" y="136166"/>
                </a:cubicBezTo>
                <a:cubicBezTo>
                  <a:pt x="1491001" y="132779"/>
                  <a:pt x="1486339" y="127854"/>
                  <a:pt x="1483139" y="121392"/>
                </a:cubicBezTo>
                <a:cubicBezTo>
                  <a:pt x="1479934" y="114927"/>
                  <a:pt x="1478336" y="107561"/>
                  <a:pt x="1478336" y="99291"/>
                </a:cubicBezTo>
                <a:cubicBezTo>
                  <a:pt x="1478336" y="88480"/>
                  <a:pt x="1480837" y="77990"/>
                  <a:pt x="1485842" y="67827"/>
                </a:cubicBezTo>
                <a:cubicBezTo>
                  <a:pt x="1490843" y="57665"/>
                  <a:pt x="1497322" y="50112"/>
                  <a:pt x="1505278" y="45173"/>
                </a:cubicBezTo>
                <a:cubicBezTo>
                  <a:pt x="1513234" y="40234"/>
                  <a:pt x="1521846" y="37760"/>
                  <a:pt x="1531105" y="37760"/>
                </a:cubicBezTo>
                <a:cubicBezTo>
                  <a:pt x="1542912" y="37760"/>
                  <a:pt x="1552344" y="41429"/>
                  <a:pt x="1559401" y="48758"/>
                </a:cubicBezTo>
                <a:cubicBezTo>
                  <a:pt x="1566457" y="56095"/>
                  <a:pt x="1569981" y="66103"/>
                  <a:pt x="1569981" y="78782"/>
                </a:cubicBezTo>
                <a:cubicBezTo>
                  <a:pt x="1569981" y="83627"/>
                  <a:pt x="1569546" y="88603"/>
                  <a:pt x="1568674" y="93701"/>
                </a:cubicBezTo>
                <a:lnTo>
                  <a:pt x="1495767" y="93701"/>
                </a:lnTo>
                <a:cubicBezTo>
                  <a:pt x="1495518" y="95626"/>
                  <a:pt x="1495393" y="97369"/>
                  <a:pt x="1495393" y="98924"/>
                </a:cubicBezTo>
                <a:cubicBezTo>
                  <a:pt x="1495393" y="108183"/>
                  <a:pt x="1497520" y="115254"/>
                  <a:pt x="1501782" y="120129"/>
                </a:cubicBezTo>
                <a:cubicBezTo>
                  <a:pt x="1506042" y="125010"/>
                  <a:pt x="1511248" y="127451"/>
                  <a:pt x="1517399" y="127451"/>
                </a:cubicBezTo>
                <a:cubicBezTo>
                  <a:pt x="1523178" y="127451"/>
                  <a:pt x="1528869" y="125554"/>
                  <a:pt x="1534460" y="121763"/>
                </a:cubicBezTo>
                <a:cubicBezTo>
                  <a:pt x="1540054" y="117976"/>
                  <a:pt x="1544404" y="112503"/>
                  <a:pt x="1547514" y="105353"/>
                </a:cubicBezTo>
                <a:close/>
                <a:moveTo>
                  <a:pt x="1498470" y="80835"/>
                </a:moveTo>
                <a:lnTo>
                  <a:pt x="1554037" y="80835"/>
                </a:lnTo>
                <a:cubicBezTo>
                  <a:pt x="1554105" y="79096"/>
                  <a:pt x="1554134" y="77850"/>
                  <a:pt x="1554134" y="77101"/>
                </a:cubicBezTo>
                <a:cubicBezTo>
                  <a:pt x="1554134" y="68648"/>
                  <a:pt x="1552021" y="62172"/>
                  <a:pt x="1547798" y="57665"/>
                </a:cubicBezTo>
                <a:cubicBezTo>
                  <a:pt x="1543568" y="53157"/>
                  <a:pt x="1538128" y="50907"/>
                  <a:pt x="1531479" y="50907"/>
                </a:cubicBezTo>
                <a:cubicBezTo>
                  <a:pt x="1524265" y="50907"/>
                  <a:pt x="1517692" y="53395"/>
                  <a:pt x="1511759" y="58363"/>
                </a:cubicBezTo>
                <a:cubicBezTo>
                  <a:pt x="1505823" y="63334"/>
                  <a:pt x="1501394" y="70826"/>
                  <a:pt x="1498470" y="80835"/>
                </a:cubicBezTo>
                <a:close/>
                <a:moveTo>
                  <a:pt x="1599868" y="39995"/>
                </a:moveTo>
                <a:lnTo>
                  <a:pt x="1624945" y="39995"/>
                </a:lnTo>
                <a:lnTo>
                  <a:pt x="1634270" y="118965"/>
                </a:lnTo>
                <a:lnTo>
                  <a:pt x="1680235" y="39995"/>
                </a:lnTo>
                <a:lnTo>
                  <a:pt x="1704851" y="39995"/>
                </a:lnTo>
                <a:lnTo>
                  <a:pt x="1683687" y="139013"/>
                </a:lnTo>
                <a:lnTo>
                  <a:pt x="1666998" y="139013"/>
                </a:lnTo>
                <a:lnTo>
                  <a:pt x="1684244" y="59202"/>
                </a:lnTo>
                <a:lnTo>
                  <a:pt x="1637812" y="139013"/>
                </a:lnTo>
                <a:lnTo>
                  <a:pt x="1622801" y="139013"/>
                </a:lnTo>
                <a:lnTo>
                  <a:pt x="1613011" y="56128"/>
                </a:lnTo>
                <a:lnTo>
                  <a:pt x="1595300" y="139013"/>
                </a:lnTo>
                <a:lnTo>
                  <a:pt x="1578610" y="139013"/>
                </a:lnTo>
                <a:close/>
                <a:moveTo>
                  <a:pt x="1807217" y="39995"/>
                </a:moveTo>
                <a:lnTo>
                  <a:pt x="1785589" y="139013"/>
                </a:lnTo>
                <a:lnTo>
                  <a:pt x="1768993" y="139013"/>
                </a:lnTo>
                <a:lnTo>
                  <a:pt x="1777759" y="97800"/>
                </a:lnTo>
                <a:lnTo>
                  <a:pt x="1772164" y="97800"/>
                </a:lnTo>
                <a:cubicBezTo>
                  <a:pt x="1765141" y="97800"/>
                  <a:pt x="1760511" y="98016"/>
                  <a:pt x="1758275" y="98452"/>
                </a:cubicBezTo>
                <a:cubicBezTo>
                  <a:pt x="1756033" y="98888"/>
                  <a:pt x="1753238" y="100350"/>
                  <a:pt x="1749880" y="102837"/>
                </a:cubicBezTo>
                <a:cubicBezTo>
                  <a:pt x="1746526" y="105322"/>
                  <a:pt x="1743447" y="108526"/>
                  <a:pt x="1740650" y="112439"/>
                </a:cubicBezTo>
                <a:lnTo>
                  <a:pt x="1721909" y="139013"/>
                </a:lnTo>
                <a:lnTo>
                  <a:pt x="1701400" y="139013"/>
                </a:lnTo>
                <a:lnTo>
                  <a:pt x="1720231" y="113839"/>
                </a:lnTo>
                <a:cubicBezTo>
                  <a:pt x="1726697" y="105137"/>
                  <a:pt x="1733500" y="99323"/>
                  <a:pt x="1740650" y="96405"/>
                </a:cubicBezTo>
                <a:cubicBezTo>
                  <a:pt x="1733626" y="94539"/>
                  <a:pt x="1728341" y="91508"/>
                  <a:pt x="1724799" y="87310"/>
                </a:cubicBezTo>
                <a:cubicBezTo>
                  <a:pt x="1721256" y="83117"/>
                  <a:pt x="1719485" y="77727"/>
                  <a:pt x="1719485" y="71139"/>
                </a:cubicBezTo>
                <a:cubicBezTo>
                  <a:pt x="1719485" y="65484"/>
                  <a:pt x="1721116" y="60090"/>
                  <a:pt x="1724381" y="54957"/>
                </a:cubicBezTo>
                <a:cubicBezTo>
                  <a:pt x="1727647" y="49831"/>
                  <a:pt x="1732089" y="46058"/>
                  <a:pt x="1737715" y="43631"/>
                </a:cubicBezTo>
                <a:cubicBezTo>
                  <a:pt x="1743339" y="41209"/>
                  <a:pt x="1752055" y="39995"/>
                  <a:pt x="1763863" y="39995"/>
                </a:cubicBezTo>
                <a:close/>
                <a:moveTo>
                  <a:pt x="1787638" y="53326"/>
                </a:moveTo>
                <a:lnTo>
                  <a:pt x="1764331" y="53326"/>
                </a:lnTo>
                <a:cubicBezTo>
                  <a:pt x="1751529" y="53326"/>
                  <a:pt x="1743678" y="55083"/>
                  <a:pt x="1740790" y="58593"/>
                </a:cubicBezTo>
                <a:cubicBezTo>
                  <a:pt x="1737900" y="62107"/>
                  <a:pt x="1736456" y="65945"/>
                  <a:pt x="1736456" y="70113"/>
                </a:cubicBezTo>
                <a:cubicBezTo>
                  <a:pt x="1736456" y="73717"/>
                  <a:pt x="1737356" y="76745"/>
                  <a:pt x="1739159" y="79200"/>
                </a:cubicBezTo>
                <a:cubicBezTo>
                  <a:pt x="1740960" y="81655"/>
                  <a:pt x="1743072" y="83164"/>
                  <a:pt x="1745499" y="83721"/>
                </a:cubicBezTo>
                <a:cubicBezTo>
                  <a:pt x="1747922" y="84279"/>
                  <a:pt x="1752087" y="84563"/>
                  <a:pt x="1757991" y="84563"/>
                </a:cubicBezTo>
                <a:lnTo>
                  <a:pt x="1780743" y="84563"/>
                </a:lnTo>
                <a:close/>
                <a:moveTo>
                  <a:pt x="1928552" y="87174"/>
                </a:moveTo>
                <a:cubicBezTo>
                  <a:pt x="1934830" y="89351"/>
                  <a:pt x="1939521" y="92351"/>
                  <a:pt x="1942631" y="96170"/>
                </a:cubicBezTo>
                <a:cubicBezTo>
                  <a:pt x="1945739" y="99994"/>
                  <a:pt x="1947289" y="104641"/>
                  <a:pt x="1947289" y="110109"/>
                </a:cubicBezTo>
                <a:cubicBezTo>
                  <a:pt x="1947289" y="117695"/>
                  <a:pt x="1943931" y="124776"/>
                  <a:pt x="1937221" y="131364"/>
                </a:cubicBezTo>
                <a:cubicBezTo>
                  <a:pt x="1930511" y="137951"/>
                  <a:pt x="1920624" y="141250"/>
                  <a:pt x="1907576" y="141250"/>
                </a:cubicBezTo>
                <a:cubicBezTo>
                  <a:pt x="1897757" y="141250"/>
                  <a:pt x="1889984" y="139600"/>
                  <a:pt x="1884268" y="136307"/>
                </a:cubicBezTo>
                <a:cubicBezTo>
                  <a:pt x="1878552" y="133013"/>
                  <a:pt x="1873998" y="128307"/>
                  <a:pt x="1870610" y="122183"/>
                </a:cubicBezTo>
                <a:cubicBezTo>
                  <a:pt x="1867218" y="116064"/>
                  <a:pt x="1865523" y="109238"/>
                  <a:pt x="1865523" y="101717"/>
                </a:cubicBezTo>
                <a:cubicBezTo>
                  <a:pt x="1865523" y="84128"/>
                  <a:pt x="1870588" y="69073"/>
                  <a:pt x="1880726" y="56548"/>
                </a:cubicBezTo>
                <a:cubicBezTo>
                  <a:pt x="1890856" y="44021"/>
                  <a:pt x="1904501" y="37760"/>
                  <a:pt x="1921654" y="37760"/>
                </a:cubicBezTo>
                <a:cubicBezTo>
                  <a:pt x="1931972" y="37760"/>
                  <a:pt x="1939831" y="40140"/>
                  <a:pt x="1945241" y="44892"/>
                </a:cubicBezTo>
                <a:cubicBezTo>
                  <a:pt x="1950649" y="49647"/>
                  <a:pt x="1953353" y="55475"/>
                  <a:pt x="1953353" y="62374"/>
                </a:cubicBezTo>
                <a:cubicBezTo>
                  <a:pt x="1953353" y="68651"/>
                  <a:pt x="1951286" y="73857"/>
                  <a:pt x="1947154" y="77990"/>
                </a:cubicBezTo>
                <a:cubicBezTo>
                  <a:pt x="1943020" y="82122"/>
                  <a:pt x="1936821" y="85183"/>
                  <a:pt x="1928552" y="87174"/>
                </a:cubicBezTo>
                <a:close/>
                <a:moveTo>
                  <a:pt x="1886036" y="80183"/>
                </a:moveTo>
                <a:cubicBezTo>
                  <a:pt x="1890575" y="80557"/>
                  <a:pt x="1894492" y="80741"/>
                  <a:pt x="1897782" y="80741"/>
                </a:cubicBezTo>
                <a:cubicBezTo>
                  <a:pt x="1910588" y="80741"/>
                  <a:pt x="1920175" y="79326"/>
                  <a:pt x="1926546" y="76496"/>
                </a:cubicBezTo>
                <a:cubicBezTo>
                  <a:pt x="1932918" y="73671"/>
                  <a:pt x="1936105" y="69458"/>
                  <a:pt x="1936105" y="63864"/>
                </a:cubicBezTo>
                <a:cubicBezTo>
                  <a:pt x="1936105" y="60200"/>
                  <a:pt x="1934719" y="57153"/>
                  <a:pt x="1931954" y="54727"/>
                </a:cubicBezTo>
                <a:cubicBezTo>
                  <a:pt x="1929194" y="52304"/>
                  <a:pt x="1925567" y="51091"/>
                  <a:pt x="1921093" y="51091"/>
                </a:cubicBezTo>
                <a:cubicBezTo>
                  <a:pt x="1913385" y="51091"/>
                  <a:pt x="1906271" y="53687"/>
                  <a:pt x="1899744" y="58874"/>
                </a:cubicBezTo>
                <a:cubicBezTo>
                  <a:pt x="1893218" y="64069"/>
                  <a:pt x="1888646" y="71169"/>
                  <a:pt x="1886036" y="80183"/>
                </a:cubicBezTo>
                <a:close/>
                <a:moveTo>
                  <a:pt x="1883336" y="93330"/>
                </a:moveTo>
                <a:cubicBezTo>
                  <a:pt x="1882900" y="96001"/>
                  <a:pt x="1882681" y="98640"/>
                  <a:pt x="1882681" y="101250"/>
                </a:cubicBezTo>
                <a:cubicBezTo>
                  <a:pt x="1882681" y="109083"/>
                  <a:pt x="1884920" y="115502"/>
                  <a:pt x="1889395" y="120503"/>
                </a:cubicBezTo>
                <a:cubicBezTo>
                  <a:pt x="1893869" y="125507"/>
                  <a:pt x="1900299" y="128009"/>
                  <a:pt x="1908694" y="128009"/>
                </a:cubicBezTo>
                <a:cubicBezTo>
                  <a:pt x="1915221" y="128009"/>
                  <a:pt x="1920423" y="126288"/>
                  <a:pt x="1924312" y="122836"/>
                </a:cubicBezTo>
                <a:cubicBezTo>
                  <a:pt x="1928193" y="119387"/>
                  <a:pt x="1930135" y="115174"/>
                  <a:pt x="1930135" y="110204"/>
                </a:cubicBezTo>
                <a:cubicBezTo>
                  <a:pt x="1930135" y="103367"/>
                  <a:pt x="1927432" y="98831"/>
                  <a:pt x="1922025" y="96592"/>
                </a:cubicBezTo>
                <a:cubicBezTo>
                  <a:pt x="1916614" y="94353"/>
                  <a:pt x="1906704" y="93232"/>
                  <a:pt x="1892282" y="93232"/>
                </a:cubicBezTo>
                <a:cubicBezTo>
                  <a:pt x="1890915" y="93232"/>
                  <a:pt x="1887933" y="93265"/>
                  <a:pt x="1883336" y="93330"/>
                </a:cubicBezTo>
                <a:close/>
                <a:moveTo>
                  <a:pt x="2017123" y="139013"/>
                </a:moveTo>
                <a:lnTo>
                  <a:pt x="2045746" y="2330"/>
                </a:lnTo>
                <a:lnTo>
                  <a:pt x="2102806" y="2330"/>
                </a:lnTo>
                <a:cubicBezTo>
                  <a:pt x="2112688" y="2330"/>
                  <a:pt x="2120101" y="3462"/>
                  <a:pt x="2125044" y="5734"/>
                </a:cubicBezTo>
                <a:cubicBezTo>
                  <a:pt x="2129987" y="8003"/>
                  <a:pt x="2134073" y="11887"/>
                  <a:pt x="2137306" y="17388"/>
                </a:cubicBezTo>
                <a:cubicBezTo>
                  <a:pt x="2140538" y="22888"/>
                  <a:pt x="2142150" y="29059"/>
                  <a:pt x="2142150" y="35896"/>
                </a:cubicBezTo>
                <a:cubicBezTo>
                  <a:pt x="2142150" y="41551"/>
                  <a:pt x="2141002" y="47304"/>
                  <a:pt x="2138701" y="53143"/>
                </a:cubicBezTo>
                <a:cubicBezTo>
                  <a:pt x="2136397" y="58982"/>
                  <a:pt x="2133497" y="63803"/>
                  <a:pt x="2129987" y="67594"/>
                </a:cubicBezTo>
                <a:cubicBezTo>
                  <a:pt x="2126472" y="71385"/>
                  <a:pt x="2122917" y="74246"/>
                  <a:pt x="2119308" y="76169"/>
                </a:cubicBezTo>
                <a:cubicBezTo>
                  <a:pt x="2115705" y="78098"/>
                  <a:pt x="2111850" y="79528"/>
                  <a:pt x="2107749" y="80460"/>
                </a:cubicBezTo>
                <a:cubicBezTo>
                  <a:pt x="2098987" y="82512"/>
                  <a:pt x="2090128" y="83539"/>
                  <a:pt x="2081174" y="83539"/>
                </a:cubicBezTo>
                <a:lnTo>
                  <a:pt x="2046956" y="83539"/>
                </a:lnTo>
                <a:lnTo>
                  <a:pt x="2035397" y="139013"/>
                </a:lnTo>
                <a:close/>
                <a:moveTo>
                  <a:pt x="2050222" y="68061"/>
                </a:moveTo>
                <a:lnTo>
                  <a:pt x="2080335" y="68061"/>
                </a:lnTo>
                <a:cubicBezTo>
                  <a:pt x="2092021" y="68061"/>
                  <a:pt x="2100600" y="66801"/>
                  <a:pt x="2106071" y="64285"/>
                </a:cubicBezTo>
                <a:cubicBezTo>
                  <a:pt x="2111544" y="61768"/>
                  <a:pt x="2115922" y="57932"/>
                  <a:pt x="2119218" y="52769"/>
                </a:cubicBezTo>
                <a:cubicBezTo>
                  <a:pt x="2122509" y="47610"/>
                  <a:pt x="2124155" y="42141"/>
                  <a:pt x="2124155" y="36363"/>
                </a:cubicBezTo>
                <a:cubicBezTo>
                  <a:pt x="2124155" y="31885"/>
                  <a:pt x="2123283" y="28231"/>
                  <a:pt x="2121545" y="25406"/>
                </a:cubicBezTo>
                <a:cubicBezTo>
                  <a:pt x="2119805" y="22578"/>
                  <a:pt x="2117350" y="20498"/>
                  <a:pt x="2114183" y="19159"/>
                </a:cubicBezTo>
                <a:cubicBezTo>
                  <a:pt x="2111010" y="17824"/>
                  <a:pt x="2104919" y="17157"/>
                  <a:pt x="2095905" y="17157"/>
                </a:cubicBezTo>
                <a:lnTo>
                  <a:pt x="2060851" y="17157"/>
                </a:lnTo>
                <a:close/>
                <a:moveTo>
                  <a:pt x="2143879" y="101441"/>
                </a:moveTo>
                <a:cubicBezTo>
                  <a:pt x="2143879" y="82104"/>
                  <a:pt x="2149564" y="66103"/>
                  <a:pt x="2160943" y="53424"/>
                </a:cubicBezTo>
                <a:cubicBezTo>
                  <a:pt x="2170328" y="42980"/>
                  <a:pt x="2182633" y="37760"/>
                  <a:pt x="2197860" y="37760"/>
                </a:cubicBezTo>
                <a:cubicBezTo>
                  <a:pt x="2209798" y="37760"/>
                  <a:pt x="2219418" y="41490"/>
                  <a:pt x="2226723" y="48949"/>
                </a:cubicBezTo>
                <a:cubicBezTo>
                  <a:pt x="2234022" y="56409"/>
                  <a:pt x="2237674" y="66477"/>
                  <a:pt x="2237674" y="79157"/>
                </a:cubicBezTo>
                <a:cubicBezTo>
                  <a:pt x="2237674" y="90528"/>
                  <a:pt x="2235376" y="101113"/>
                  <a:pt x="2230775" y="110902"/>
                </a:cubicBezTo>
                <a:cubicBezTo>
                  <a:pt x="2226179" y="120690"/>
                  <a:pt x="2219637" y="128195"/>
                  <a:pt x="2211152" y="133416"/>
                </a:cubicBezTo>
                <a:cubicBezTo>
                  <a:pt x="2202666" y="138640"/>
                  <a:pt x="2193728" y="141250"/>
                  <a:pt x="2184346" y="141250"/>
                </a:cubicBezTo>
                <a:cubicBezTo>
                  <a:pt x="2176639" y="141250"/>
                  <a:pt x="2169629" y="139600"/>
                  <a:pt x="2163319" y="136307"/>
                </a:cubicBezTo>
                <a:cubicBezTo>
                  <a:pt x="2157008" y="133013"/>
                  <a:pt x="2152195" y="128354"/>
                  <a:pt x="2148869" y="122324"/>
                </a:cubicBezTo>
                <a:cubicBezTo>
                  <a:pt x="2145542" y="116294"/>
                  <a:pt x="2143879" y="109332"/>
                  <a:pt x="2143879" y="101441"/>
                </a:cubicBezTo>
                <a:close/>
                <a:moveTo>
                  <a:pt x="2160756" y="99759"/>
                </a:moveTo>
                <a:cubicBezTo>
                  <a:pt x="2160756" y="109083"/>
                  <a:pt x="2162992" y="116153"/>
                  <a:pt x="2167470" y="120970"/>
                </a:cubicBezTo>
                <a:cubicBezTo>
                  <a:pt x="2171945" y="125787"/>
                  <a:pt x="2177630" y="128199"/>
                  <a:pt x="2184531" y="128199"/>
                </a:cubicBezTo>
                <a:cubicBezTo>
                  <a:pt x="2188137" y="128199"/>
                  <a:pt x="2191712" y="127465"/>
                  <a:pt x="2195254" y="126003"/>
                </a:cubicBezTo>
                <a:cubicBezTo>
                  <a:pt x="2198800" y="124545"/>
                  <a:pt x="2202091" y="122324"/>
                  <a:pt x="2205136" y="119340"/>
                </a:cubicBezTo>
                <a:cubicBezTo>
                  <a:pt x="2208182" y="116355"/>
                  <a:pt x="2210778" y="112950"/>
                  <a:pt x="2212920" y="109126"/>
                </a:cubicBezTo>
                <a:cubicBezTo>
                  <a:pt x="2215065" y="105307"/>
                  <a:pt x="2216786" y="101189"/>
                  <a:pt x="2218093" y="96776"/>
                </a:cubicBezTo>
                <a:cubicBezTo>
                  <a:pt x="2220022" y="90623"/>
                  <a:pt x="2220984" y="84714"/>
                  <a:pt x="2220984" y="79059"/>
                </a:cubicBezTo>
                <a:cubicBezTo>
                  <a:pt x="2220984" y="70113"/>
                  <a:pt x="2218734" y="63165"/>
                  <a:pt x="2214227" y="58222"/>
                </a:cubicBezTo>
                <a:cubicBezTo>
                  <a:pt x="2209720" y="53283"/>
                  <a:pt x="2204045" y="50811"/>
                  <a:pt x="2197209" y="50811"/>
                </a:cubicBezTo>
                <a:cubicBezTo>
                  <a:pt x="2191925" y="50811"/>
                  <a:pt x="2187111" y="52066"/>
                  <a:pt x="2182763" y="54586"/>
                </a:cubicBezTo>
                <a:cubicBezTo>
                  <a:pt x="2178410" y="57103"/>
                  <a:pt x="2174482" y="60789"/>
                  <a:pt x="2170968" y="65635"/>
                </a:cubicBezTo>
                <a:cubicBezTo>
                  <a:pt x="2167456" y="70484"/>
                  <a:pt x="2164874" y="76122"/>
                  <a:pt x="2163229" y="82558"/>
                </a:cubicBezTo>
                <a:cubicBezTo>
                  <a:pt x="2161580" y="88992"/>
                  <a:pt x="2160756" y="94723"/>
                  <a:pt x="2160756" y="99759"/>
                </a:cubicBezTo>
                <a:close/>
                <a:moveTo>
                  <a:pt x="2315434" y="102932"/>
                </a:moveTo>
                <a:lnTo>
                  <a:pt x="2332306" y="104702"/>
                </a:lnTo>
                <a:cubicBezTo>
                  <a:pt x="2328080" y="117071"/>
                  <a:pt x="2322064" y="126255"/>
                  <a:pt x="2314266" y="132249"/>
                </a:cubicBezTo>
                <a:cubicBezTo>
                  <a:pt x="2306466" y="138248"/>
                  <a:pt x="2297591" y="141250"/>
                  <a:pt x="2287648" y="141250"/>
                </a:cubicBezTo>
                <a:cubicBezTo>
                  <a:pt x="2276895" y="141250"/>
                  <a:pt x="2268177" y="137769"/>
                  <a:pt x="2261493" y="130805"/>
                </a:cubicBezTo>
                <a:cubicBezTo>
                  <a:pt x="2254812" y="123847"/>
                  <a:pt x="2251472" y="114120"/>
                  <a:pt x="2251472" y="101625"/>
                </a:cubicBezTo>
                <a:cubicBezTo>
                  <a:pt x="2251472" y="90809"/>
                  <a:pt x="2253613" y="80183"/>
                  <a:pt x="2257905" y="69739"/>
                </a:cubicBezTo>
                <a:cubicBezTo>
                  <a:pt x="2262196" y="59295"/>
                  <a:pt x="2268334" y="51358"/>
                  <a:pt x="2276322" y="45917"/>
                </a:cubicBezTo>
                <a:cubicBezTo>
                  <a:pt x="2284304" y="40478"/>
                  <a:pt x="2293426" y="37760"/>
                  <a:pt x="2303685" y="37760"/>
                </a:cubicBezTo>
                <a:cubicBezTo>
                  <a:pt x="2314313" y="37760"/>
                  <a:pt x="2322735" y="40759"/>
                  <a:pt x="2328951" y="46757"/>
                </a:cubicBezTo>
                <a:cubicBezTo>
                  <a:pt x="2335165" y="52754"/>
                  <a:pt x="2338272" y="60696"/>
                  <a:pt x="2338272" y="70582"/>
                </a:cubicBezTo>
                <a:lnTo>
                  <a:pt x="2321675" y="71697"/>
                </a:lnTo>
                <a:cubicBezTo>
                  <a:pt x="2321615" y="65419"/>
                  <a:pt x="2319799" y="60505"/>
                  <a:pt x="2316226" y="56963"/>
                </a:cubicBezTo>
                <a:cubicBezTo>
                  <a:pt x="2312651" y="53421"/>
                  <a:pt x="2307942" y="51652"/>
                  <a:pt x="2302096" y="51652"/>
                </a:cubicBezTo>
                <a:cubicBezTo>
                  <a:pt x="2295324" y="51652"/>
                  <a:pt x="2289448" y="53795"/>
                  <a:pt x="2284481" y="58086"/>
                </a:cubicBezTo>
                <a:cubicBezTo>
                  <a:pt x="2279505" y="62377"/>
                  <a:pt x="2275602" y="68883"/>
                  <a:pt x="2272776" y="77616"/>
                </a:cubicBezTo>
                <a:cubicBezTo>
                  <a:pt x="2269947" y="86346"/>
                  <a:pt x="2268532" y="94755"/>
                  <a:pt x="2268532" y="102837"/>
                </a:cubicBezTo>
                <a:cubicBezTo>
                  <a:pt x="2268532" y="111290"/>
                  <a:pt x="2270401" y="117626"/>
                  <a:pt x="2274127" y="121856"/>
                </a:cubicBezTo>
                <a:cubicBezTo>
                  <a:pt x="2277857" y="126086"/>
                  <a:pt x="2282454" y="128199"/>
                  <a:pt x="2287925" y="128199"/>
                </a:cubicBezTo>
                <a:cubicBezTo>
                  <a:pt x="2293394" y="128199"/>
                  <a:pt x="2298635" y="126115"/>
                  <a:pt x="2303640" y="121950"/>
                </a:cubicBezTo>
                <a:cubicBezTo>
                  <a:pt x="2308640" y="117784"/>
                  <a:pt x="2312571" y="111449"/>
                  <a:pt x="2315434" y="102932"/>
                </a:cubicBezTo>
                <a:close/>
                <a:moveTo>
                  <a:pt x="2410905" y="102932"/>
                </a:moveTo>
                <a:lnTo>
                  <a:pt x="2427779" y="104702"/>
                </a:lnTo>
                <a:cubicBezTo>
                  <a:pt x="2423553" y="117071"/>
                  <a:pt x="2417536" y="126255"/>
                  <a:pt x="2409739" y="132249"/>
                </a:cubicBezTo>
                <a:cubicBezTo>
                  <a:pt x="2401938" y="138248"/>
                  <a:pt x="2393063" y="141250"/>
                  <a:pt x="2383120" y="141250"/>
                </a:cubicBezTo>
                <a:cubicBezTo>
                  <a:pt x="2372367" y="141250"/>
                  <a:pt x="2363648" y="137769"/>
                  <a:pt x="2356966" y="130805"/>
                </a:cubicBezTo>
                <a:cubicBezTo>
                  <a:pt x="2350285" y="123847"/>
                  <a:pt x="2346945" y="114120"/>
                  <a:pt x="2346945" y="101625"/>
                </a:cubicBezTo>
                <a:cubicBezTo>
                  <a:pt x="2346945" y="90809"/>
                  <a:pt x="2349086" y="80183"/>
                  <a:pt x="2353377" y="69739"/>
                </a:cubicBezTo>
                <a:cubicBezTo>
                  <a:pt x="2357668" y="59295"/>
                  <a:pt x="2363807" y="51358"/>
                  <a:pt x="2371794" y="45917"/>
                </a:cubicBezTo>
                <a:cubicBezTo>
                  <a:pt x="2379776" y="40478"/>
                  <a:pt x="2388899" y="37760"/>
                  <a:pt x="2399158" y="37760"/>
                </a:cubicBezTo>
                <a:cubicBezTo>
                  <a:pt x="2409785" y="37760"/>
                  <a:pt x="2418206" y="40759"/>
                  <a:pt x="2424423" y="46757"/>
                </a:cubicBezTo>
                <a:cubicBezTo>
                  <a:pt x="2430637" y="52754"/>
                  <a:pt x="2433744" y="60696"/>
                  <a:pt x="2433744" y="70582"/>
                </a:cubicBezTo>
                <a:lnTo>
                  <a:pt x="2417148" y="71697"/>
                </a:lnTo>
                <a:cubicBezTo>
                  <a:pt x="2417086" y="65419"/>
                  <a:pt x="2415272" y="60505"/>
                  <a:pt x="2411697" y="56963"/>
                </a:cubicBezTo>
                <a:cubicBezTo>
                  <a:pt x="2408123" y="53421"/>
                  <a:pt x="2403413" y="51652"/>
                  <a:pt x="2397567" y="51652"/>
                </a:cubicBezTo>
                <a:cubicBezTo>
                  <a:pt x="2390795" y="51652"/>
                  <a:pt x="2384920" y="53795"/>
                  <a:pt x="2379952" y="58086"/>
                </a:cubicBezTo>
                <a:cubicBezTo>
                  <a:pt x="2374977" y="62377"/>
                  <a:pt x="2371074" y="68883"/>
                  <a:pt x="2368249" y="77616"/>
                </a:cubicBezTo>
                <a:cubicBezTo>
                  <a:pt x="2365419" y="86346"/>
                  <a:pt x="2364004" y="94755"/>
                  <a:pt x="2364004" y="102837"/>
                </a:cubicBezTo>
                <a:cubicBezTo>
                  <a:pt x="2364004" y="111290"/>
                  <a:pt x="2365872" y="117626"/>
                  <a:pt x="2369598" y="121856"/>
                </a:cubicBezTo>
                <a:cubicBezTo>
                  <a:pt x="2373328" y="126086"/>
                  <a:pt x="2377926" y="128199"/>
                  <a:pt x="2383398" y="128199"/>
                </a:cubicBezTo>
                <a:cubicBezTo>
                  <a:pt x="2388866" y="128199"/>
                  <a:pt x="2394107" y="126115"/>
                  <a:pt x="2399111" y="121950"/>
                </a:cubicBezTo>
                <a:cubicBezTo>
                  <a:pt x="2404113" y="117784"/>
                  <a:pt x="2408043" y="111449"/>
                  <a:pt x="2410905" y="102932"/>
                </a:cubicBezTo>
                <a:close/>
                <a:moveTo>
                  <a:pt x="2505628" y="121111"/>
                </a:moveTo>
                <a:cubicBezTo>
                  <a:pt x="2493759" y="134535"/>
                  <a:pt x="2481605" y="141250"/>
                  <a:pt x="2469175" y="141250"/>
                </a:cubicBezTo>
                <a:cubicBezTo>
                  <a:pt x="2461529" y="141250"/>
                  <a:pt x="2455362" y="139056"/>
                  <a:pt x="2450666" y="134676"/>
                </a:cubicBezTo>
                <a:cubicBezTo>
                  <a:pt x="2445977" y="130291"/>
                  <a:pt x="2443630" y="124934"/>
                  <a:pt x="2443630" y="118594"/>
                </a:cubicBezTo>
                <a:cubicBezTo>
                  <a:pt x="2443630" y="114430"/>
                  <a:pt x="2444688" y="107280"/>
                  <a:pt x="2446797" y="97149"/>
                </a:cubicBezTo>
                <a:lnTo>
                  <a:pt x="2458735" y="39995"/>
                </a:lnTo>
                <a:lnTo>
                  <a:pt x="2475608" y="39995"/>
                </a:lnTo>
                <a:lnTo>
                  <a:pt x="2462371" y="103302"/>
                </a:lnTo>
                <a:cubicBezTo>
                  <a:pt x="2461247" y="108587"/>
                  <a:pt x="2460690" y="112690"/>
                  <a:pt x="2460690" y="115610"/>
                </a:cubicBezTo>
                <a:cubicBezTo>
                  <a:pt x="2460690" y="119340"/>
                  <a:pt x="2461824" y="122245"/>
                  <a:pt x="2464092" y="124329"/>
                </a:cubicBezTo>
                <a:cubicBezTo>
                  <a:pt x="2466362" y="126410"/>
                  <a:pt x="2469700" y="127451"/>
                  <a:pt x="2474113" y="127451"/>
                </a:cubicBezTo>
                <a:cubicBezTo>
                  <a:pt x="2478837" y="127451"/>
                  <a:pt x="2483456" y="126302"/>
                  <a:pt x="2487963" y="124002"/>
                </a:cubicBezTo>
                <a:cubicBezTo>
                  <a:pt x="2492470" y="121698"/>
                  <a:pt x="2496351" y="118591"/>
                  <a:pt x="2499616" y="114674"/>
                </a:cubicBezTo>
                <a:cubicBezTo>
                  <a:pt x="2502878" y="110761"/>
                  <a:pt x="2505534" y="106132"/>
                  <a:pt x="2507587" y="100785"/>
                </a:cubicBezTo>
                <a:cubicBezTo>
                  <a:pt x="2508954" y="97365"/>
                  <a:pt x="2510538" y="91372"/>
                  <a:pt x="2512343" y="82793"/>
                </a:cubicBezTo>
                <a:lnTo>
                  <a:pt x="2521292" y="39995"/>
                </a:lnTo>
                <a:lnTo>
                  <a:pt x="2538168" y="39995"/>
                </a:lnTo>
                <a:lnTo>
                  <a:pt x="2517469" y="139013"/>
                </a:lnTo>
                <a:lnTo>
                  <a:pt x="2501898" y="139013"/>
                </a:lnTo>
                <a:close/>
                <a:moveTo>
                  <a:pt x="2611821" y="121111"/>
                </a:moveTo>
                <a:cubicBezTo>
                  <a:pt x="2599951" y="134535"/>
                  <a:pt x="2587799" y="141250"/>
                  <a:pt x="2575368" y="141250"/>
                </a:cubicBezTo>
                <a:cubicBezTo>
                  <a:pt x="2567721" y="141250"/>
                  <a:pt x="2561554" y="139056"/>
                  <a:pt x="2556864" y="134676"/>
                </a:cubicBezTo>
                <a:cubicBezTo>
                  <a:pt x="2552169" y="130291"/>
                  <a:pt x="2549822" y="124934"/>
                  <a:pt x="2549822" y="118594"/>
                </a:cubicBezTo>
                <a:cubicBezTo>
                  <a:pt x="2549822" y="114430"/>
                  <a:pt x="2550880" y="107280"/>
                  <a:pt x="2552990" y="97149"/>
                </a:cubicBezTo>
                <a:lnTo>
                  <a:pt x="2564928" y="39995"/>
                </a:lnTo>
                <a:lnTo>
                  <a:pt x="2581800" y="39995"/>
                </a:lnTo>
                <a:lnTo>
                  <a:pt x="2568563" y="103302"/>
                </a:lnTo>
                <a:cubicBezTo>
                  <a:pt x="2567441" y="108587"/>
                  <a:pt x="2566882" y="112690"/>
                  <a:pt x="2566882" y="115610"/>
                </a:cubicBezTo>
                <a:cubicBezTo>
                  <a:pt x="2566882" y="119340"/>
                  <a:pt x="2568016" y="122245"/>
                  <a:pt x="2570284" y="124329"/>
                </a:cubicBezTo>
                <a:cubicBezTo>
                  <a:pt x="2572556" y="126410"/>
                  <a:pt x="2575894" y="127451"/>
                  <a:pt x="2580310" y="127451"/>
                </a:cubicBezTo>
                <a:cubicBezTo>
                  <a:pt x="2585030" y="127451"/>
                  <a:pt x="2589649" y="126302"/>
                  <a:pt x="2594156" y="124002"/>
                </a:cubicBezTo>
                <a:cubicBezTo>
                  <a:pt x="2598664" y="121698"/>
                  <a:pt x="2602543" y="118591"/>
                  <a:pt x="2605809" y="114674"/>
                </a:cubicBezTo>
                <a:cubicBezTo>
                  <a:pt x="2609071" y="110761"/>
                  <a:pt x="2611728" y="106132"/>
                  <a:pt x="2613779" y="100785"/>
                </a:cubicBezTo>
                <a:cubicBezTo>
                  <a:pt x="2615148" y="97365"/>
                  <a:pt x="2616732" y="91372"/>
                  <a:pt x="2618535" y="82793"/>
                </a:cubicBezTo>
                <a:lnTo>
                  <a:pt x="2627485" y="39995"/>
                </a:lnTo>
                <a:lnTo>
                  <a:pt x="2644362" y="39995"/>
                </a:lnTo>
                <a:lnTo>
                  <a:pt x="2623665" y="139013"/>
                </a:lnTo>
                <a:lnTo>
                  <a:pt x="2608092" y="139013"/>
                </a:lnTo>
                <a:close/>
                <a:moveTo>
                  <a:pt x="2581243" y="1303"/>
                </a:moveTo>
                <a:lnTo>
                  <a:pt x="2592244" y="1303"/>
                </a:lnTo>
                <a:cubicBezTo>
                  <a:pt x="2592928" y="5842"/>
                  <a:pt x="2594451" y="9151"/>
                  <a:pt x="2596813" y="11235"/>
                </a:cubicBezTo>
                <a:cubicBezTo>
                  <a:pt x="2599174" y="13316"/>
                  <a:pt x="2602497" y="14356"/>
                  <a:pt x="2606786" y="14356"/>
                </a:cubicBezTo>
                <a:cubicBezTo>
                  <a:pt x="2611264" y="14356"/>
                  <a:pt x="2615133" y="13208"/>
                  <a:pt x="2618398" y="10908"/>
                </a:cubicBezTo>
                <a:cubicBezTo>
                  <a:pt x="2621660" y="8607"/>
                  <a:pt x="2624161" y="5411"/>
                  <a:pt x="2625901" y="1303"/>
                </a:cubicBezTo>
                <a:lnTo>
                  <a:pt x="2637086" y="1303"/>
                </a:lnTo>
                <a:cubicBezTo>
                  <a:pt x="2634973" y="8762"/>
                  <a:pt x="2631139" y="14670"/>
                  <a:pt x="2625576" y="19019"/>
                </a:cubicBezTo>
                <a:cubicBezTo>
                  <a:pt x="2620011" y="23371"/>
                  <a:pt x="2613563" y="25545"/>
                  <a:pt x="2606227" y="25545"/>
                </a:cubicBezTo>
                <a:cubicBezTo>
                  <a:pt x="2599015" y="25545"/>
                  <a:pt x="2593148" y="23353"/>
                  <a:pt x="2588609" y="18972"/>
                </a:cubicBezTo>
                <a:cubicBezTo>
                  <a:pt x="2584072" y="14588"/>
                  <a:pt x="2581617" y="8701"/>
                  <a:pt x="2581243" y="1303"/>
                </a:cubicBezTo>
                <a:close/>
                <a:moveTo>
                  <a:pt x="2718762" y="102932"/>
                </a:moveTo>
                <a:lnTo>
                  <a:pt x="2735636" y="104702"/>
                </a:lnTo>
                <a:cubicBezTo>
                  <a:pt x="2731409" y="117071"/>
                  <a:pt x="2725398" y="126255"/>
                  <a:pt x="2717597" y="132249"/>
                </a:cubicBezTo>
                <a:cubicBezTo>
                  <a:pt x="2709795" y="138248"/>
                  <a:pt x="2700922" y="141250"/>
                  <a:pt x="2690977" y="141250"/>
                </a:cubicBezTo>
                <a:cubicBezTo>
                  <a:pt x="2680224" y="141250"/>
                  <a:pt x="2671506" y="137769"/>
                  <a:pt x="2664824" y="130805"/>
                </a:cubicBezTo>
                <a:cubicBezTo>
                  <a:pt x="2658143" y="123847"/>
                  <a:pt x="2654801" y="114120"/>
                  <a:pt x="2654801" y="101625"/>
                </a:cubicBezTo>
                <a:cubicBezTo>
                  <a:pt x="2654801" y="90809"/>
                  <a:pt x="2656944" y="80183"/>
                  <a:pt x="2661235" y="69739"/>
                </a:cubicBezTo>
                <a:cubicBezTo>
                  <a:pt x="2665526" y="59295"/>
                  <a:pt x="2671665" y="51358"/>
                  <a:pt x="2679652" y="45917"/>
                </a:cubicBezTo>
                <a:cubicBezTo>
                  <a:pt x="2687633" y="40478"/>
                  <a:pt x="2696756" y="37760"/>
                  <a:pt x="2707016" y="37760"/>
                </a:cubicBezTo>
                <a:cubicBezTo>
                  <a:pt x="2717644" y="37760"/>
                  <a:pt x="2726064" y="40759"/>
                  <a:pt x="2732280" y="46757"/>
                </a:cubicBezTo>
                <a:cubicBezTo>
                  <a:pt x="2738495" y="52754"/>
                  <a:pt x="2741604" y="60696"/>
                  <a:pt x="2741604" y="70582"/>
                </a:cubicBezTo>
                <a:lnTo>
                  <a:pt x="2725005" y="71697"/>
                </a:lnTo>
                <a:cubicBezTo>
                  <a:pt x="2724943" y="65419"/>
                  <a:pt x="2723130" y="60505"/>
                  <a:pt x="2719555" y="56963"/>
                </a:cubicBezTo>
                <a:cubicBezTo>
                  <a:pt x="2715984" y="53421"/>
                  <a:pt x="2711271" y="51652"/>
                  <a:pt x="2705428" y="51652"/>
                </a:cubicBezTo>
                <a:cubicBezTo>
                  <a:pt x="2698654" y="51652"/>
                  <a:pt x="2692778" y="53795"/>
                  <a:pt x="2687810" y="58086"/>
                </a:cubicBezTo>
                <a:cubicBezTo>
                  <a:pt x="2682835" y="62377"/>
                  <a:pt x="2678936" y="68883"/>
                  <a:pt x="2676109" y="77616"/>
                </a:cubicBezTo>
                <a:cubicBezTo>
                  <a:pt x="2673280" y="86346"/>
                  <a:pt x="2671865" y="94755"/>
                  <a:pt x="2671865" y="102837"/>
                </a:cubicBezTo>
                <a:cubicBezTo>
                  <a:pt x="2671865" y="111290"/>
                  <a:pt x="2673731" y="117626"/>
                  <a:pt x="2677457" y="121856"/>
                </a:cubicBezTo>
                <a:cubicBezTo>
                  <a:pt x="2681186" y="126086"/>
                  <a:pt x="2685783" y="128199"/>
                  <a:pt x="2691256" y="128199"/>
                </a:cubicBezTo>
                <a:cubicBezTo>
                  <a:pt x="2696727" y="128199"/>
                  <a:pt x="2701965" y="126115"/>
                  <a:pt x="2706969" y="121950"/>
                </a:cubicBezTo>
                <a:cubicBezTo>
                  <a:pt x="2711969" y="117784"/>
                  <a:pt x="2715901" y="111449"/>
                  <a:pt x="2718762" y="102932"/>
                </a:cubicBezTo>
                <a:close/>
                <a:moveTo>
                  <a:pt x="2767151" y="39995"/>
                </a:moveTo>
                <a:lnTo>
                  <a:pt x="2783649" y="39995"/>
                </a:lnTo>
                <a:lnTo>
                  <a:pt x="2774235" y="82328"/>
                </a:lnTo>
                <a:lnTo>
                  <a:pt x="2777219" y="82418"/>
                </a:lnTo>
                <a:cubicBezTo>
                  <a:pt x="2781881" y="82418"/>
                  <a:pt x="2785672" y="81223"/>
                  <a:pt x="2788592" y="78829"/>
                </a:cubicBezTo>
                <a:cubicBezTo>
                  <a:pt x="2791515" y="76435"/>
                  <a:pt x="2795680" y="70798"/>
                  <a:pt x="2801088" y="61905"/>
                </a:cubicBezTo>
                <a:cubicBezTo>
                  <a:pt x="2806682" y="52769"/>
                  <a:pt x="2811419" y="46831"/>
                  <a:pt x="2815304" y="44100"/>
                </a:cubicBezTo>
                <a:cubicBezTo>
                  <a:pt x="2819189" y="41367"/>
                  <a:pt x="2824427" y="39995"/>
                  <a:pt x="2831014" y="39995"/>
                </a:cubicBezTo>
                <a:lnTo>
                  <a:pt x="2838848" y="39995"/>
                </a:lnTo>
                <a:lnTo>
                  <a:pt x="2835770" y="53517"/>
                </a:lnTo>
                <a:lnTo>
                  <a:pt x="2831763" y="53517"/>
                </a:lnTo>
                <a:cubicBezTo>
                  <a:pt x="2827594" y="53517"/>
                  <a:pt x="2824721" y="54076"/>
                  <a:pt x="2823137" y="55195"/>
                </a:cubicBezTo>
                <a:cubicBezTo>
                  <a:pt x="2821554" y="56311"/>
                  <a:pt x="2819207" y="59544"/>
                  <a:pt x="2816099" y="64890"/>
                </a:cubicBezTo>
                <a:cubicBezTo>
                  <a:pt x="2811870" y="72226"/>
                  <a:pt x="2808173" y="77461"/>
                  <a:pt x="2805004" y="80600"/>
                </a:cubicBezTo>
                <a:cubicBezTo>
                  <a:pt x="2801833" y="83743"/>
                  <a:pt x="2797761" y="86213"/>
                  <a:pt x="2792786" y="88013"/>
                </a:cubicBezTo>
                <a:cubicBezTo>
                  <a:pt x="2796955" y="89629"/>
                  <a:pt x="2800295" y="91962"/>
                  <a:pt x="2802816" y="95008"/>
                </a:cubicBezTo>
                <a:cubicBezTo>
                  <a:pt x="2805332" y="98053"/>
                  <a:pt x="2807769" y="102682"/>
                  <a:pt x="2810131" y="108897"/>
                </a:cubicBezTo>
                <a:lnTo>
                  <a:pt x="2821693" y="139013"/>
                </a:lnTo>
                <a:lnTo>
                  <a:pt x="2804255" y="139013"/>
                </a:lnTo>
                <a:lnTo>
                  <a:pt x="2794936" y="114214"/>
                </a:lnTo>
                <a:cubicBezTo>
                  <a:pt x="2791453" y="105015"/>
                  <a:pt x="2788217" y="99107"/>
                  <a:pt x="2785241" y="96497"/>
                </a:cubicBezTo>
                <a:cubicBezTo>
                  <a:pt x="2782256" y="93887"/>
                  <a:pt x="2777904" y="92581"/>
                  <a:pt x="2772186" y="92581"/>
                </a:cubicBezTo>
                <a:lnTo>
                  <a:pt x="2762118" y="139013"/>
                </a:lnTo>
                <a:lnTo>
                  <a:pt x="2745428" y="139013"/>
                </a:lnTo>
                <a:close/>
                <a:moveTo>
                  <a:pt x="2839028" y="101441"/>
                </a:moveTo>
                <a:cubicBezTo>
                  <a:pt x="2839028" y="82104"/>
                  <a:pt x="2844716" y="66103"/>
                  <a:pt x="2856093" y="53424"/>
                </a:cubicBezTo>
                <a:cubicBezTo>
                  <a:pt x="2865481" y="42980"/>
                  <a:pt x="2877785" y="37760"/>
                  <a:pt x="2893014" y="37760"/>
                </a:cubicBezTo>
                <a:cubicBezTo>
                  <a:pt x="2904947" y="37760"/>
                  <a:pt x="2914568" y="41490"/>
                  <a:pt x="2921871" y="48949"/>
                </a:cubicBezTo>
                <a:cubicBezTo>
                  <a:pt x="2929176" y="56409"/>
                  <a:pt x="2932826" y="66477"/>
                  <a:pt x="2932826" y="79157"/>
                </a:cubicBezTo>
                <a:cubicBezTo>
                  <a:pt x="2932826" y="90528"/>
                  <a:pt x="2930526" y="101113"/>
                  <a:pt x="2925929" y="110902"/>
                </a:cubicBezTo>
                <a:cubicBezTo>
                  <a:pt x="2921328" y="120690"/>
                  <a:pt x="2914787" y="128195"/>
                  <a:pt x="2906301" y="133416"/>
                </a:cubicBezTo>
                <a:cubicBezTo>
                  <a:pt x="2897816" y="138640"/>
                  <a:pt x="2888880" y="141250"/>
                  <a:pt x="2879496" y="141250"/>
                </a:cubicBezTo>
                <a:cubicBezTo>
                  <a:pt x="2871791" y="141250"/>
                  <a:pt x="2864782" y="139600"/>
                  <a:pt x="2858471" y="136307"/>
                </a:cubicBezTo>
                <a:cubicBezTo>
                  <a:pt x="2852160" y="133013"/>
                  <a:pt x="2847344" y="128354"/>
                  <a:pt x="2844018" y="122324"/>
                </a:cubicBezTo>
                <a:cubicBezTo>
                  <a:pt x="2840691" y="116294"/>
                  <a:pt x="2839028" y="109332"/>
                  <a:pt x="2839028" y="101441"/>
                </a:cubicBezTo>
                <a:close/>
                <a:moveTo>
                  <a:pt x="2855908" y="99759"/>
                </a:moveTo>
                <a:cubicBezTo>
                  <a:pt x="2855908" y="109083"/>
                  <a:pt x="2858144" y="116153"/>
                  <a:pt x="2862619" y="120970"/>
                </a:cubicBezTo>
                <a:cubicBezTo>
                  <a:pt x="2867094" y="125787"/>
                  <a:pt x="2872782" y="128199"/>
                  <a:pt x="2879683" y="128199"/>
                </a:cubicBezTo>
                <a:cubicBezTo>
                  <a:pt x="2883286" y="128199"/>
                  <a:pt x="2886865" y="127465"/>
                  <a:pt x="2890407" y="126003"/>
                </a:cubicBezTo>
                <a:cubicBezTo>
                  <a:pt x="2893950" y="124545"/>
                  <a:pt x="2897243" y="122324"/>
                  <a:pt x="2900289" y="119340"/>
                </a:cubicBezTo>
                <a:cubicBezTo>
                  <a:pt x="2903336" y="116355"/>
                  <a:pt x="2905928" y="112950"/>
                  <a:pt x="2908073" y="109126"/>
                </a:cubicBezTo>
                <a:cubicBezTo>
                  <a:pt x="2910215" y="105307"/>
                  <a:pt x="2911938" y="101189"/>
                  <a:pt x="2913245" y="96776"/>
                </a:cubicBezTo>
                <a:cubicBezTo>
                  <a:pt x="2915171" y="90623"/>
                  <a:pt x="2916137" y="84714"/>
                  <a:pt x="2916137" y="79059"/>
                </a:cubicBezTo>
                <a:cubicBezTo>
                  <a:pt x="2916137" y="70113"/>
                  <a:pt x="2913882" y="63165"/>
                  <a:pt x="2909379" y="58222"/>
                </a:cubicBezTo>
                <a:cubicBezTo>
                  <a:pt x="2904872" y="53283"/>
                  <a:pt x="2899195" y="50811"/>
                  <a:pt x="2892363" y="50811"/>
                </a:cubicBezTo>
                <a:cubicBezTo>
                  <a:pt x="2887077" y="50811"/>
                  <a:pt x="2882261" y="52066"/>
                  <a:pt x="2877911" y="54586"/>
                </a:cubicBezTo>
                <a:cubicBezTo>
                  <a:pt x="2873559" y="57103"/>
                  <a:pt x="2869632" y="60789"/>
                  <a:pt x="2866118" y="65635"/>
                </a:cubicBezTo>
                <a:cubicBezTo>
                  <a:pt x="2862608" y="70484"/>
                  <a:pt x="2860024" y="76122"/>
                  <a:pt x="2858379" y="82558"/>
                </a:cubicBezTo>
                <a:cubicBezTo>
                  <a:pt x="2856732" y="88992"/>
                  <a:pt x="2855908" y="94723"/>
                  <a:pt x="2855908" y="99759"/>
                </a:cubicBezTo>
                <a:close/>
                <a:moveTo>
                  <a:pt x="3009834" y="121111"/>
                </a:moveTo>
                <a:cubicBezTo>
                  <a:pt x="2997964" y="134535"/>
                  <a:pt x="2985814" y="141250"/>
                  <a:pt x="2973379" y="141250"/>
                </a:cubicBezTo>
                <a:cubicBezTo>
                  <a:pt x="2965737" y="141250"/>
                  <a:pt x="2959567" y="139056"/>
                  <a:pt x="2954876" y="134676"/>
                </a:cubicBezTo>
                <a:cubicBezTo>
                  <a:pt x="2950186" y="130291"/>
                  <a:pt x="2947838" y="124934"/>
                  <a:pt x="2947838" y="118594"/>
                </a:cubicBezTo>
                <a:cubicBezTo>
                  <a:pt x="2947838" y="114430"/>
                  <a:pt x="2948893" y="107280"/>
                  <a:pt x="2951006" y="97149"/>
                </a:cubicBezTo>
                <a:lnTo>
                  <a:pt x="2962941" y="39995"/>
                </a:lnTo>
                <a:lnTo>
                  <a:pt x="2979813" y="39995"/>
                </a:lnTo>
                <a:lnTo>
                  <a:pt x="2966576" y="103302"/>
                </a:lnTo>
                <a:cubicBezTo>
                  <a:pt x="2965452" y="108587"/>
                  <a:pt x="2964895" y="112690"/>
                  <a:pt x="2964895" y="115610"/>
                </a:cubicBezTo>
                <a:cubicBezTo>
                  <a:pt x="2964895" y="119340"/>
                  <a:pt x="2966029" y="122245"/>
                  <a:pt x="2968301" y="124329"/>
                </a:cubicBezTo>
                <a:cubicBezTo>
                  <a:pt x="2970568" y="126410"/>
                  <a:pt x="2973909" y="127451"/>
                  <a:pt x="2978323" y="127451"/>
                </a:cubicBezTo>
                <a:cubicBezTo>
                  <a:pt x="2983046" y="127451"/>
                  <a:pt x="2987665" y="126302"/>
                  <a:pt x="2992172" y="124002"/>
                </a:cubicBezTo>
                <a:cubicBezTo>
                  <a:pt x="2996675" y="121698"/>
                  <a:pt x="3000560" y="118591"/>
                  <a:pt x="3003826" y="114674"/>
                </a:cubicBezTo>
                <a:cubicBezTo>
                  <a:pt x="3007087" y="110761"/>
                  <a:pt x="3009744" y="106132"/>
                  <a:pt x="3011792" y="100785"/>
                </a:cubicBezTo>
                <a:cubicBezTo>
                  <a:pt x="3013160" y="97365"/>
                  <a:pt x="3014747" y="91372"/>
                  <a:pt x="3016550" y="82793"/>
                </a:cubicBezTo>
                <a:lnTo>
                  <a:pt x="3025496" y="39995"/>
                </a:lnTo>
                <a:lnTo>
                  <a:pt x="3042374" y="39995"/>
                </a:lnTo>
                <a:lnTo>
                  <a:pt x="3021678" y="139013"/>
                </a:lnTo>
                <a:lnTo>
                  <a:pt x="3006108" y="139013"/>
                </a:lnTo>
                <a:close/>
                <a:moveTo>
                  <a:pt x="2979254" y="1303"/>
                </a:moveTo>
                <a:lnTo>
                  <a:pt x="2990257" y="1303"/>
                </a:lnTo>
                <a:cubicBezTo>
                  <a:pt x="2990941" y="5842"/>
                  <a:pt x="2992464" y="9151"/>
                  <a:pt x="2994825" y="11235"/>
                </a:cubicBezTo>
                <a:cubicBezTo>
                  <a:pt x="2997191" y="13316"/>
                  <a:pt x="3000513" y="14356"/>
                  <a:pt x="3004801" y="14356"/>
                </a:cubicBezTo>
                <a:cubicBezTo>
                  <a:pt x="3009276" y="14356"/>
                  <a:pt x="3013146" y="13208"/>
                  <a:pt x="3016411" y="10908"/>
                </a:cubicBezTo>
                <a:cubicBezTo>
                  <a:pt x="3019673" y="8607"/>
                  <a:pt x="3022174" y="5411"/>
                  <a:pt x="3023913" y="1303"/>
                </a:cubicBezTo>
                <a:lnTo>
                  <a:pt x="3035101" y="1303"/>
                </a:lnTo>
                <a:cubicBezTo>
                  <a:pt x="3032988" y="8762"/>
                  <a:pt x="3029152" y="14670"/>
                  <a:pt x="3023589" y="19019"/>
                </a:cubicBezTo>
                <a:cubicBezTo>
                  <a:pt x="3018028" y="23371"/>
                  <a:pt x="3011576" y="25545"/>
                  <a:pt x="3004240" y="25545"/>
                </a:cubicBezTo>
                <a:cubicBezTo>
                  <a:pt x="2997032" y="25545"/>
                  <a:pt x="2991161" y="23353"/>
                  <a:pt x="2986624" y="18972"/>
                </a:cubicBezTo>
                <a:cubicBezTo>
                  <a:pt x="2982084" y="14588"/>
                  <a:pt x="2979629" y="8701"/>
                  <a:pt x="2979254" y="1303"/>
                </a:cubicBezTo>
                <a:close/>
                <a:moveTo>
                  <a:pt x="3176765" y="2330"/>
                </a:moveTo>
                <a:lnTo>
                  <a:pt x="3194294" y="2330"/>
                </a:lnTo>
                <a:lnTo>
                  <a:pt x="3191868" y="15198"/>
                </a:lnTo>
                <a:cubicBezTo>
                  <a:pt x="3205357" y="15322"/>
                  <a:pt x="3216794" y="19066"/>
                  <a:pt x="3226180" y="26432"/>
                </a:cubicBezTo>
                <a:cubicBezTo>
                  <a:pt x="3235569" y="33796"/>
                  <a:pt x="3240259" y="44690"/>
                  <a:pt x="3240259" y="59111"/>
                </a:cubicBezTo>
                <a:cubicBezTo>
                  <a:pt x="3240259" y="70488"/>
                  <a:pt x="3237119" y="81644"/>
                  <a:pt x="3230841" y="92581"/>
                </a:cubicBezTo>
                <a:cubicBezTo>
                  <a:pt x="3224559" y="103522"/>
                  <a:pt x="3216143" y="111402"/>
                  <a:pt x="3205572" y="116216"/>
                </a:cubicBezTo>
                <a:cubicBezTo>
                  <a:pt x="3195007" y="121032"/>
                  <a:pt x="3182641" y="123627"/>
                  <a:pt x="3168468" y="124002"/>
                </a:cubicBezTo>
                <a:lnTo>
                  <a:pt x="3165393" y="139013"/>
                </a:lnTo>
                <a:lnTo>
                  <a:pt x="3147304" y="139013"/>
                </a:lnTo>
                <a:lnTo>
                  <a:pt x="3150940" y="123256"/>
                </a:lnTo>
                <a:cubicBezTo>
                  <a:pt x="3137638" y="122634"/>
                  <a:pt x="3126510" y="118612"/>
                  <a:pt x="3117564" y="111183"/>
                </a:cubicBezTo>
                <a:cubicBezTo>
                  <a:pt x="3108611" y="103752"/>
                  <a:pt x="3104135" y="93050"/>
                  <a:pt x="3104135" y="79059"/>
                </a:cubicBezTo>
                <a:cubicBezTo>
                  <a:pt x="3104135" y="62280"/>
                  <a:pt x="3110072" y="47452"/>
                  <a:pt x="3121944" y="34589"/>
                </a:cubicBezTo>
                <a:cubicBezTo>
                  <a:pt x="3133814" y="21723"/>
                  <a:pt x="3151376" y="14886"/>
                  <a:pt x="3174620" y="14080"/>
                </a:cubicBezTo>
                <a:close/>
                <a:moveTo>
                  <a:pt x="3171265" y="29836"/>
                </a:moveTo>
                <a:cubicBezTo>
                  <a:pt x="3155540" y="30456"/>
                  <a:pt x="3143466" y="35896"/>
                  <a:pt x="3135042" y="46152"/>
                </a:cubicBezTo>
                <a:cubicBezTo>
                  <a:pt x="3126618" y="56409"/>
                  <a:pt x="3122409" y="68061"/>
                  <a:pt x="3122409" y="81112"/>
                </a:cubicBezTo>
                <a:cubicBezTo>
                  <a:pt x="3122409" y="89259"/>
                  <a:pt x="3125207" y="95752"/>
                  <a:pt x="3130801" y="100598"/>
                </a:cubicBezTo>
                <a:cubicBezTo>
                  <a:pt x="3136396" y="105443"/>
                  <a:pt x="3144168" y="107870"/>
                  <a:pt x="3154107" y="107870"/>
                </a:cubicBezTo>
                <a:close/>
                <a:moveTo>
                  <a:pt x="3171822" y="108526"/>
                </a:moveTo>
                <a:cubicBezTo>
                  <a:pt x="3187922" y="108400"/>
                  <a:pt x="3200310" y="103118"/>
                  <a:pt x="3208978" y="92675"/>
                </a:cubicBezTo>
                <a:cubicBezTo>
                  <a:pt x="3217647" y="82232"/>
                  <a:pt x="3221984" y="70390"/>
                  <a:pt x="3221984" y="57153"/>
                </a:cubicBezTo>
                <a:cubicBezTo>
                  <a:pt x="3221984" y="48452"/>
                  <a:pt x="3219047" y="41828"/>
                  <a:pt x="3213176" y="37292"/>
                </a:cubicBezTo>
                <a:cubicBezTo>
                  <a:pt x="3207301" y="32752"/>
                  <a:pt x="3199144" y="30423"/>
                  <a:pt x="3188699" y="30301"/>
                </a:cubicBezTo>
                <a:close/>
                <a:moveTo>
                  <a:pt x="3319693" y="105353"/>
                </a:moveTo>
                <a:lnTo>
                  <a:pt x="3336102" y="107035"/>
                </a:lnTo>
                <a:cubicBezTo>
                  <a:pt x="3333736" y="115174"/>
                  <a:pt x="3328318" y="122915"/>
                  <a:pt x="3319833" y="130244"/>
                </a:cubicBezTo>
                <a:cubicBezTo>
                  <a:pt x="3311348" y="137581"/>
                  <a:pt x="3301232" y="141250"/>
                  <a:pt x="3289485" y="141250"/>
                </a:cubicBezTo>
                <a:cubicBezTo>
                  <a:pt x="3282148" y="141250"/>
                  <a:pt x="3275420" y="139557"/>
                  <a:pt x="3269300" y="136166"/>
                </a:cubicBezTo>
                <a:cubicBezTo>
                  <a:pt x="3263176" y="132779"/>
                  <a:pt x="3258518" y="127854"/>
                  <a:pt x="3255317" y="121392"/>
                </a:cubicBezTo>
                <a:cubicBezTo>
                  <a:pt x="3252114" y="114927"/>
                  <a:pt x="3250515" y="107561"/>
                  <a:pt x="3250515" y="99291"/>
                </a:cubicBezTo>
                <a:cubicBezTo>
                  <a:pt x="3250515" y="88480"/>
                  <a:pt x="3253017" y="77990"/>
                  <a:pt x="3258017" y="67827"/>
                </a:cubicBezTo>
                <a:cubicBezTo>
                  <a:pt x="3263018" y="57665"/>
                  <a:pt x="3269502" y="50112"/>
                  <a:pt x="3277457" y="45173"/>
                </a:cubicBezTo>
                <a:cubicBezTo>
                  <a:pt x="3285414" y="40234"/>
                  <a:pt x="3294022" y="37760"/>
                  <a:pt x="3303284" y="37760"/>
                </a:cubicBezTo>
                <a:cubicBezTo>
                  <a:pt x="3315092" y="37760"/>
                  <a:pt x="3324525" y="41429"/>
                  <a:pt x="3331581" y="48758"/>
                </a:cubicBezTo>
                <a:cubicBezTo>
                  <a:pt x="3338633" y="56095"/>
                  <a:pt x="3342161" y="66103"/>
                  <a:pt x="3342161" y="78782"/>
                </a:cubicBezTo>
                <a:cubicBezTo>
                  <a:pt x="3342161" y="83627"/>
                  <a:pt x="3341725" y="88603"/>
                  <a:pt x="3340854" y="93701"/>
                </a:cubicBezTo>
                <a:lnTo>
                  <a:pt x="3267946" y="93701"/>
                </a:lnTo>
                <a:cubicBezTo>
                  <a:pt x="3267695" y="95626"/>
                  <a:pt x="3267573" y="97369"/>
                  <a:pt x="3267573" y="98924"/>
                </a:cubicBezTo>
                <a:cubicBezTo>
                  <a:pt x="3267573" y="108183"/>
                  <a:pt x="3269700" y="115254"/>
                  <a:pt x="3273962" y="120129"/>
                </a:cubicBezTo>
                <a:cubicBezTo>
                  <a:pt x="3278221" y="125010"/>
                  <a:pt x="3283423" y="127451"/>
                  <a:pt x="3289579" y="127451"/>
                </a:cubicBezTo>
                <a:cubicBezTo>
                  <a:pt x="3295357" y="127451"/>
                  <a:pt x="3301045" y="125554"/>
                  <a:pt x="3306639" y="121763"/>
                </a:cubicBezTo>
                <a:cubicBezTo>
                  <a:pt x="3312233" y="117976"/>
                  <a:pt x="3316582" y="112503"/>
                  <a:pt x="3319693" y="105353"/>
                </a:cubicBezTo>
                <a:close/>
                <a:moveTo>
                  <a:pt x="3270650" y="80835"/>
                </a:moveTo>
                <a:lnTo>
                  <a:pt x="3326216" y="80835"/>
                </a:lnTo>
                <a:cubicBezTo>
                  <a:pt x="3326281" y="79096"/>
                  <a:pt x="3326313" y="77850"/>
                  <a:pt x="3326313" y="77101"/>
                </a:cubicBezTo>
                <a:cubicBezTo>
                  <a:pt x="3326313" y="68648"/>
                  <a:pt x="3324199" y="62172"/>
                  <a:pt x="3319974" y="57665"/>
                </a:cubicBezTo>
                <a:cubicBezTo>
                  <a:pt x="3315748" y="53157"/>
                  <a:pt x="3310308" y="50907"/>
                  <a:pt x="3303655" y="50907"/>
                </a:cubicBezTo>
                <a:cubicBezTo>
                  <a:pt x="3296444" y="50907"/>
                  <a:pt x="3289870" y="53395"/>
                  <a:pt x="3283938" y="58363"/>
                </a:cubicBezTo>
                <a:cubicBezTo>
                  <a:pt x="3278001" y="63334"/>
                  <a:pt x="3273570" y="70826"/>
                  <a:pt x="3270650" y="80835"/>
                </a:cubicBezTo>
                <a:close/>
                <a:moveTo>
                  <a:pt x="3387618" y="14637"/>
                </a:moveTo>
                <a:lnTo>
                  <a:pt x="3390786" y="0"/>
                </a:lnTo>
                <a:lnTo>
                  <a:pt x="3403005" y="0"/>
                </a:lnTo>
                <a:cubicBezTo>
                  <a:pt x="3418602" y="0"/>
                  <a:pt x="3430274" y="4072"/>
                  <a:pt x="3438010" y="12215"/>
                </a:cubicBezTo>
                <a:cubicBezTo>
                  <a:pt x="3445748" y="20355"/>
                  <a:pt x="3449621" y="33159"/>
                  <a:pt x="3449621" y="50627"/>
                </a:cubicBezTo>
                <a:cubicBezTo>
                  <a:pt x="3449621" y="78847"/>
                  <a:pt x="3444879" y="101005"/>
                  <a:pt x="3435401" y="117101"/>
                </a:cubicBezTo>
                <a:cubicBezTo>
                  <a:pt x="3425922" y="133199"/>
                  <a:pt x="3412325" y="141250"/>
                  <a:pt x="3394608" y="141250"/>
                </a:cubicBezTo>
                <a:cubicBezTo>
                  <a:pt x="3383111" y="141250"/>
                  <a:pt x="3373537" y="137769"/>
                  <a:pt x="3365892" y="130805"/>
                </a:cubicBezTo>
                <a:cubicBezTo>
                  <a:pt x="3358249" y="123847"/>
                  <a:pt x="3354425" y="113561"/>
                  <a:pt x="3354425" y="99947"/>
                </a:cubicBezTo>
                <a:cubicBezTo>
                  <a:pt x="3354425" y="82540"/>
                  <a:pt x="3359645" y="67827"/>
                  <a:pt x="3370090" y="55800"/>
                </a:cubicBezTo>
                <a:cubicBezTo>
                  <a:pt x="3380533" y="43776"/>
                  <a:pt x="3393025" y="37760"/>
                  <a:pt x="3407573" y="37760"/>
                </a:cubicBezTo>
                <a:cubicBezTo>
                  <a:pt x="3413909" y="37760"/>
                  <a:pt x="3419348" y="39175"/>
                  <a:pt x="3423885" y="42001"/>
                </a:cubicBezTo>
                <a:cubicBezTo>
                  <a:pt x="3428423" y="44828"/>
                  <a:pt x="3432059" y="49104"/>
                  <a:pt x="3434796" y="54821"/>
                </a:cubicBezTo>
                <a:cubicBezTo>
                  <a:pt x="3434796" y="46180"/>
                  <a:pt x="3434375" y="39779"/>
                  <a:pt x="3433539" y="35615"/>
                </a:cubicBezTo>
                <a:cubicBezTo>
                  <a:pt x="3432697" y="31449"/>
                  <a:pt x="3430846" y="27627"/>
                  <a:pt x="3427991" y="24146"/>
                </a:cubicBezTo>
                <a:cubicBezTo>
                  <a:pt x="3425130" y="20663"/>
                  <a:pt x="3421497" y="18198"/>
                  <a:pt x="3417080" y="16736"/>
                </a:cubicBezTo>
                <a:cubicBezTo>
                  <a:pt x="3412667" y="15275"/>
                  <a:pt x="3406482" y="14547"/>
                  <a:pt x="3398527" y="14547"/>
                </a:cubicBezTo>
                <a:close/>
                <a:moveTo>
                  <a:pt x="3371303" y="100693"/>
                </a:moveTo>
                <a:cubicBezTo>
                  <a:pt x="3371303" y="108713"/>
                  <a:pt x="3373383" y="115207"/>
                  <a:pt x="3377552" y="120175"/>
                </a:cubicBezTo>
                <a:cubicBezTo>
                  <a:pt x="3381714" y="125150"/>
                  <a:pt x="3387556" y="127634"/>
                  <a:pt x="3395077" y="127634"/>
                </a:cubicBezTo>
                <a:cubicBezTo>
                  <a:pt x="3405952" y="127634"/>
                  <a:pt x="3414686" y="122400"/>
                  <a:pt x="3421279" y="111928"/>
                </a:cubicBezTo>
                <a:cubicBezTo>
                  <a:pt x="3427866" y="101452"/>
                  <a:pt x="3431156" y="90187"/>
                  <a:pt x="3431156" y="78127"/>
                </a:cubicBezTo>
                <a:cubicBezTo>
                  <a:pt x="3431156" y="70423"/>
                  <a:pt x="3429104" y="63989"/>
                  <a:pt x="3425003" y="58831"/>
                </a:cubicBezTo>
                <a:cubicBezTo>
                  <a:pt x="3420904" y="53672"/>
                  <a:pt x="3415186" y="51091"/>
                  <a:pt x="3407849" y="51091"/>
                </a:cubicBezTo>
                <a:cubicBezTo>
                  <a:pt x="3396661" y="51091"/>
                  <a:pt x="3387776" y="56250"/>
                  <a:pt x="3381188" y="66567"/>
                </a:cubicBezTo>
                <a:cubicBezTo>
                  <a:pt x="3374597" y="76889"/>
                  <a:pt x="3371303" y="88261"/>
                  <a:pt x="3371303" y="100693"/>
                </a:cubicBezTo>
                <a:close/>
                <a:moveTo>
                  <a:pt x="3529710" y="105353"/>
                </a:moveTo>
                <a:lnTo>
                  <a:pt x="3546115" y="107035"/>
                </a:lnTo>
                <a:cubicBezTo>
                  <a:pt x="3543753" y="115174"/>
                  <a:pt x="3538332" y="122915"/>
                  <a:pt x="3529847" y="130244"/>
                </a:cubicBezTo>
                <a:cubicBezTo>
                  <a:pt x="3521362" y="137581"/>
                  <a:pt x="3511245" y="141250"/>
                  <a:pt x="3499499" y="141250"/>
                </a:cubicBezTo>
                <a:cubicBezTo>
                  <a:pt x="3492166" y="141250"/>
                  <a:pt x="3485438" y="139557"/>
                  <a:pt x="3479314" y="136166"/>
                </a:cubicBezTo>
                <a:cubicBezTo>
                  <a:pt x="3473193" y="132779"/>
                  <a:pt x="3468532" y="127854"/>
                  <a:pt x="3465331" y="121392"/>
                </a:cubicBezTo>
                <a:cubicBezTo>
                  <a:pt x="3462127" y="114927"/>
                  <a:pt x="3460529" y="107561"/>
                  <a:pt x="3460529" y="99291"/>
                </a:cubicBezTo>
                <a:cubicBezTo>
                  <a:pt x="3460529" y="88480"/>
                  <a:pt x="3463031" y="77990"/>
                  <a:pt x="3468035" y="67827"/>
                </a:cubicBezTo>
                <a:cubicBezTo>
                  <a:pt x="3473034" y="57665"/>
                  <a:pt x="3479515" y="50112"/>
                  <a:pt x="3487471" y="45173"/>
                </a:cubicBezTo>
                <a:cubicBezTo>
                  <a:pt x="3495431" y="40234"/>
                  <a:pt x="3504038" y="37760"/>
                  <a:pt x="3513297" y="37760"/>
                </a:cubicBezTo>
                <a:cubicBezTo>
                  <a:pt x="3525106" y="37760"/>
                  <a:pt x="3534541" y="41429"/>
                  <a:pt x="3541593" y="48758"/>
                </a:cubicBezTo>
                <a:cubicBezTo>
                  <a:pt x="3548649" y="56095"/>
                  <a:pt x="3552177" y="66103"/>
                  <a:pt x="3552177" y="78782"/>
                </a:cubicBezTo>
                <a:cubicBezTo>
                  <a:pt x="3552177" y="83627"/>
                  <a:pt x="3551741" y="88603"/>
                  <a:pt x="3550871" y="93701"/>
                </a:cubicBezTo>
                <a:lnTo>
                  <a:pt x="3477964" y="93701"/>
                </a:lnTo>
                <a:cubicBezTo>
                  <a:pt x="3477711" y="95626"/>
                  <a:pt x="3477589" y="97369"/>
                  <a:pt x="3477589" y="98924"/>
                </a:cubicBezTo>
                <a:cubicBezTo>
                  <a:pt x="3477589" y="108183"/>
                  <a:pt x="3479716" y="115254"/>
                  <a:pt x="3483976" y="120129"/>
                </a:cubicBezTo>
                <a:cubicBezTo>
                  <a:pt x="3488234" y="125010"/>
                  <a:pt x="3493439" y="127451"/>
                  <a:pt x="3499592" y="127451"/>
                </a:cubicBezTo>
                <a:cubicBezTo>
                  <a:pt x="3505370" y="127451"/>
                  <a:pt x="3511062" y="125554"/>
                  <a:pt x="3516657" y="121763"/>
                </a:cubicBezTo>
                <a:cubicBezTo>
                  <a:pt x="3522251" y="117976"/>
                  <a:pt x="3526599" y="112503"/>
                  <a:pt x="3529710" y="105353"/>
                </a:cubicBezTo>
                <a:close/>
                <a:moveTo>
                  <a:pt x="3480663" y="80835"/>
                </a:moveTo>
                <a:lnTo>
                  <a:pt x="3536232" y="80835"/>
                </a:lnTo>
                <a:cubicBezTo>
                  <a:pt x="3536297" y="79096"/>
                  <a:pt x="3536327" y="77850"/>
                  <a:pt x="3536327" y="77101"/>
                </a:cubicBezTo>
                <a:cubicBezTo>
                  <a:pt x="3536327" y="68648"/>
                  <a:pt x="3534217" y="62172"/>
                  <a:pt x="3529991" y="57665"/>
                </a:cubicBezTo>
                <a:cubicBezTo>
                  <a:pt x="3525760" y="53157"/>
                  <a:pt x="3520321" y="50907"/>
                  <a:pt x="3513672" y="50907"/>
                </a:cubicBezTo>
                <a:cubicBezTo>
                  <a:pt x="3506457" y="50907"/>
                  <a:pt x="3499888" y="53395"/>
                  <a:pt x="3493952" y="58363"/>
                </a:cubicBezTo>
                <a:cubicBezTo>
                  <a:pt x="3488014" y="63334"/>
                  <a:pt x="3483587" y="70826"/>
                  <a:pt x="3480663" y="80835"/>
                </a:cubicBezTo>
                <a:close/>
                <a:moveTo>
                  <a:pt x="3554878" y="176958"/>
                </a:moveTo>
                <a:lnTo>
                  <a:pt x="3583504" y="39995"/>
                </a:lnTo>
                <a:lnTo>
                  <a:pt x="3599075" y="39995"/>
                </a:lnTo>
                <a:lnTo>
                  <a:pt x="3596184" y="53795"/>
                </a:lnTo>
                <a:cubicBezTo>
                  <a:pt x="3601961" y="47765"/>
                  <a:pt x="3607139" y="43586"/>
                  <a:pt x="3611707" y="41256"/>
                </a:cubicBezTo>
                <a:cubicBezTo>
                  <a:pt x="3616275" y="38927"/>
                  <a:pt x="3621107" y="37760"/>
                  <a:pt x="3626204" y="37760"/>
                </a:cubicBezTo>
                <a:cubicBezTo>
                  <a:pt x="3635651" y="37760"/>
                  <a:pt x="3643480" y="41194"/>
                  <a:pt x="3649698" y="48064"/>
                </a:cubicBezTo>
                <a:cubicBezTo>
                  <a:pt x="3655915" y="54929"/>
                  <a:pt x="3659022" y="64768"/>
                  <a:pt x="3659022" y="77569"/>
                </a:cubicBezTo>
                <a:cubicBezTo>
                  <a:pt x="3659022" y="87891"/>
                  <a:pt x="3657312" y="97290"/>
                  <a:pt x="3653896" y="105775"/>
                </a:cubicBezTo>
                <a:cubicBezTo>
                  <a:pt x="3650476" y="114257"/>
                  <a:pt x="3646282" y="121078"/>
                  <a:pt x="3641306" y="126237"/>
                </a:cubicBezTo>
                <a:cubicBezTo>
                  <a:pt x="3636335" y="131400"/>
                  <a:pt x="3631298" y="135187"/>
                  <a:pt x="3626204" y="137614"/>
                </a:cubicBezTo>
                <a:cubicBezTo>
                  <a:pt x="3621107" y="140036"/>
                  <a:pt x="3615887" y="141250"/>
                  <a:pt x="3610540" y="141250"/>
                </a:cubicBezTo>
                <a:cubicBezTo>
                  <a:pt x="3598668" y="141250"/>
                  <a:pt x="3589469" y="135220"/>
                  <a:pt x="3582943" y="123162"/>
                </a:cubicBezTo>
                <a:lnTo>
                  <a:pt x="3571758" y="176958"/>
                </a:lnTo>
                <a:close/>
                <a:moveTo>
                  <a:pt x="3588257" y="98550"/>
                </a:moveTo>
                <a:cubicBezTo>
                  <a:pt x="3588257" y="105948"/>
                  <a:pt x="3588786" y="111074"/>
                  <a:pt x="3589841" y="113930"/>
                </a:cubicBezTo>
                <a:cubicBezTo>
                  <a:pt x="3591396" y="117972"/>
                  <a:pt x="3593947" y="121233"/>
                  <a:pt x="3597491" y="123717"/>
                </a:cubicBezTo>
                <a:cubicBezTo>
                  <a:pt x="3601033" y="126205"/>
                  <a:pt x="3605133" y="127451"/>
                  <a:pt x="3609796" y="127451"/>
                </a:cubicBezTo>
                <a:cubicBezTo>
                  <a:pt x="3619490" y="127451"/>
                  <a:pt x="3627324" y="121997"/>
                  <a:pt x="3633292" y="111085"/>
                </a:cubicBezTo>
                <a:cubicBezTo>
                  <a:pt x="3639258" y="100181"/>
                  <a:pt x="3642238" y="89039"/>
                  <a:pt x="3642238" y="77666"/>
                </a:cubicBezTo>
                <a:cubicBezTo>
                  <a:pt x="3642238" y="69275"/>
                  <a:pt x="3640237" y="62791"/>
                  <a:pt x="3636227" y="58222"/>
                </a:cubicBezTo>
                <a:cubicBezTo>
                  <a:pt x="3632216" y="53654"/>
                  <a:pt x="3627227" y="51376"/>
                  <a:pt x="3621265" y="51376"/>
                </a:cubicBezTo>
                <a:cubicBezTo>
                  <a:pt x="3616974" y="51376"/>
                  <a:pt x="3612996" y="52506"/>
                  <a:pt x="3609327" y="54774"/>
                </a:cubicBezTo>
                <a:cubicBezTo>
                  <a:pt x="3605662" y="57045"/>
                  <a:pt x="3602257" y="60429"/>
                  <a:pt x="3599121" y="64937"/>
                </a:cubicBezTo>
                <a:cubicBezTo>
                  <a:pt x="3595978" y="69444"/>
                  <a:pt x="3593382" y="74960"/>
                  <a:pt x="3591335" y="81486"/>
                </a:cubicBezTo>
                <a:cubicBezTo>
                  <a:pt x="3589283" y="88013"/>
                  <a:pt x="3588257" y="93701"/>
                  <a:pt x="3588257" y="98550"/>
                </a:cubicBezTo>
                <a:close/>
                <a:moveTo>
                  <a:pt x="3736127" y="126706"/>
                </a:moveTo>
                <a:cubicBezTo>
                  <a:pt x="3730283" y="131741"/>
                  <a:pt x="3724657" y="135424"/>
                  <a:pt x="3719250" y="137750"/>
                </a:cubicBezTo>
                <a:cubicBezTo>
                  <a:pt x="3713843" y="140083"/>
                  <a:pt x="3708061" y="141250"/>
                  <a:pt x="3701909" y="141250"/>
                </a:cubicBezTo>
                <a:cubicBezTo>
                  <a:pt x="3692771" y="141250"/>
                  <a:pt x="3685409" y="138560"/>
                  <a:pt x="3679815" y="133182"/>
                </a:cubicBezTo>
                <a:cubicBezTo>
                  <a:pt x="3674221" y="127807"/>
                  <a:pt x="3671424" y="120923"/>
                  <a:pt x="3671424" y="112536"/>
                </a:cubicBezTo>
                <a:cubicBezTo>
                  <a:pt x="3671424" y="107003"/>
                  <a:pt x="3672684" y="102107"/>
                  <a:pt x="3675200" y="97848"/>
                </a:cubicBezTo>
                <a:cubicBezTo>
                  <a:pt x="3677720" y="93593"/>
                  <a:pt x="3681057" y="90173"/>
                  <a:pt x="3685218" y="87591"/>
                </a:cubicBezTo>
                <a:cubicBezTo>
                  <a:pt x="3689384" y="85014"/>
                  <a:pt x="3694482" y="83168"/>
                  <a:pt x="3700508" y="82044"/>
                </a:cubicBezTo>
                <a:cubicBezTo>
                  <a:pt x="3704299" y="81302"/>
                  <a:pt x="3711495" y="80708"/>
                  <a:pt x="3722094" y="80272"/>
                </a:cubicBezTo>
                <a:cubicBezTo>
                  <a:pt x="3732692" y="79836"/>
                  <a:pt x="3740293" y="78717"/>
                  <a:pt x="3744890" y="76918"/>
                </a:cubicBezTo>
                <a:cubicBezTo>
                  <a:pt x="3746195" y="72321"/>
                  <a:pt x="3746848" y="68494"/>
                  <a:pt x="3746848" y="65447"/>
                </a:cubicBezTo>
                <a:cubicBezTo>
                  <a:pt x="3746848" y="61534"/>
                  <a:pt x="3745418" y="58460"/>
                  <a:pt x="3742557" y="56221"/>
                </a:cubicBezTo>
                <a:cubicBezTo>
                  <a:pt x="3738646" y="53111"/>
                  <a:pt x="3732922" y="51559"/>
                  <a:pt x="3725403" y="51559"/>
                </a:cubicBezTo>
                <a:cubicBezTo>
                  <a:pt x="3718317" y="51559"/>
                  <a:pt x="3712521" y="53128"/>
                  <a:pt x="3708014" y="56264"/>
                </a:cubicBezTo>
                <a:cubicBezTo>
                  <a:pt x="3703510" y="59407"/>
                  <a:pt x="3700231" y="63867"/>
                  <a:pt x="3698183" y="69646"/>
                </a:cubicBezTo>
                <a:lnTo>
                  <a:pt x="3681119" y="68155"/>
                </a:lnTo>
                <a:cubicBezTo>
                  <a:pt x="3684600" y="58338"/>
                  <a:pt x="3690114" y="50815"/>
                  <a:pt x="3697667" y="45591"/>
                </a:cubicBezTo>
                <a:cubicBezTo>
                  <a:pt x="3705221" y="40370"/>
                  <a:pt x="3714742" y="37760"/>
                  <a:pt x="3726245" y="37760"/>
                </a:cubicBezTo>
                <a:cubicBezTo>
                  <a:pt x="3738489" y="37760"/>
                  <a:pt x="3748183" y="40683"/>
                  <a:pt x="3755333" y="46523"/>
                </a:cubicBezTo>
                <a:cubicBezTo>
                  <a:pt x="3760804" y="50875"/>
                  <a:pt x="3763537" y="56530"/>
                  <a:pt x="3763537" y="63489"/>
                </a:cubicBezTo>
                <a:cubicBezTo>
                  <a:pt x="3763537" y="68775"/>
                  <a:pt x="3762759" y="74897"/>
                  <a:pt x="3761204" y="81861"/>
                </a:cubicBezTo>
                <a:lnTo>
                  <a:pt x="3755704" y="106474"/>
                </a:lnTo>
                <a:cubicBezTo>
                  <a:pt x="3753965" y="114303"/>
                  <a:pt x="3753094" y="120676"/>
                  <a:pt x="3753094" y="125586"/>
                </a:cubicBezTo>
                <a:cubicBezTo>
                  <a:pt x="3753094" y="128696"/>
                  <a:pt x="3753777" y="133171"/>
                  <a:pt x="3755145" y="139013"/>
                </a:cubicBezTo>
                <a:lnTo>
                  <a:pt x="3738085" y="139013"/>
                </a:lnTo>
                <a:cubicBezTo>
                  <a:pt x="3737152" y="135777"/>
                  <a:pt x="3736501" y="131677"/>
                  <a:pt x="3736127" y="126706"/>
                </a:cubicBezTo>
                <a:close/>
                <a:moveTo>
                  <a:pt x="3742372" y="88851"/>
                </a:moveTo>
                <a:cubicBezTo>
                  <a:pt x="3740011" y="89784"/>
                  <a:pt x="3737476" y="90497"/>
                  <a:pt x="3734773" y="90993"/>
                </a:cubicBezTo>
                <a:cubicBezTo>
                  <a:pt x="3732073" y="91490"/>
                  <a:pt x="3727551" y="92023"/>
                  <a:pt x="3721208" y="92581"/>
                </a:cubicBezTo>
                <a:cubicBezTo>
                  <a:pt x="3711387" y="93452"/>
                  <a:pt x="3704458" y="94555"/>
                  <a:pt x="3700418" y="95893"/>
                </a:cubicBezTo>
                <a:cubicBezTo>
                  <a:pt x="3696380" y="97229"/>
                  <a:pt x="3693334" y="99360"/>
                  <a:pt x="3691282" y="102276"/>
                </a:cubicBezTo>
                <a:cubicBezTo>
                  <a:pt x="3689229" y="105200"/>
                  <a:pt x="3688204" y="108428"/>
                  <a:pt x="3688204" y="111971"/>
                </a:cubicBezTo>
                <a:cubicBezTo>
                  <a:pt x="3688204" y="116697"/>
                  <a:pt x="3689834" y="120585"/>
                  <a:pt x="3693099" y="123631"/>
                </a:cubicBezTo>
                <a:cubicBezTo>
                  <a:pt x="3696360" y="126677"/>
                  <a:pt x="3701009" y="128199"/>
                  <a:pt x="3707035" y="128199"/>
                </a:cubicBezTo>
                <a:cubicBezTo>
                  <a:pt x="3712629" y="128199"/>
                  <a:pt x="3718008" y="126723"/>
                  <a:pt x="3723166" y="123768"/>
                </a:cubicBezTo>
                <a:cubicBezTo>
                  <a:pt x="3728325" y="120815"/>
                  <a:pt x="3732397" y="116697"/>
                  <a:pt x="3735377" y="111412"/>
                </a:cubicBezTo>
                <a:cubicBezTo>
                  <a:pt x="3738362" y="106132"/>
                  <a:pt x="3740695" y="98611"/>
                  <a:pt x="3742372" y="88851"/>
                </a:cubicBezTo>
                <a:close/>
                <a:moveTo>
                  <a:pt x="3796167" y="39995"/>
                </a:moveTo>
                <a:lnTo>
                  <a:pt x="3812857" y="39995"/>
                </a:lnTo>
                <a:lnTo>
                  <a:pt x="3799616" y="101441"/>
                </a:lnTo>
                <a:cubicBezTo>
                  <a:pt x="3798249" y="107777"/>
                  <a:pt x="3797568" y="112658"/>
                  <a:pt x="3797568" y="116078"/>
                </a:cubicBezTo>
                <a:cubicBezTo>
                  <a:pt x="3797568" y="119805"/>
                  <a:pt x="3798698" y="122619"/>
                  <a:pt x="3800970" y="124512"/>
                </a:cubicBezTo>
                <a:cubicBezTo>
                  <a:pt x="3803241" y="126410"/>
                  <a:pt x="3806640" y="127357"/>
                  <a:pt x="3811180" y="127357"/>
                </a:cubicBezTo>
                <a:cubicBezTo>
                  <a:pt x="3816338" y="127357"/>
                  <a:pt x="3821511" y="125927"/>
                  <a:pt x="3826703" y="123066"/>
                </a:cubicBezTo>
                <a:cubicBezTo>
                  <a:pt x="3831893" y="120211"/>
                  <a:pt x="3836116" y="116449"/>
                  <a:pt x="3839381" y="111787"/>
                </a:cubicBezTo>
                <a:cubicBezTo>
                  <a:pt x="3842647" y="107125"/>
                  <a:pt x="3845800" y="97833"/>
                  <a:pt x="3848846" y="83912"/>
                </a:cubicBezTo>
                <a:lnTo>
                  <a:pt x="3858354" y="39995"/>
                </a:lnTo>
                <a:lnTo>
                  <a:pt x="3875324" y="39995"/>
                </a:lnTo>
                <a:lnTo>
                  <a:pt x="3860128" y="110296"/>
                </a:lnTo>
                <a:cubicBezTo>
                  <a:pt x="3858574" y="117442"/>
                  <a:pt x="3857796" y="121392"/>
                  <a:pt x="3857796" y="122138"/>
                </a:cubicBezTo>
                <a:cubicBezTo>
                  <a:pt x="3857796" y="125556"/>
                  <a:pt x="3859877" y="127267"/>
                  <a:pt x="3864045" y="127267"/>
                </a:cubicBezTo>
                <a:lnTo>
                  <a:pt x="3875324" y="127267"/>
                </a:lnTo>
                <a:lnTo>
                  <a:pt x="3866281" y="167821"/>
                </a:lnTo>
                <a:lnTo>
                  <a:pt x="3852200" y="167821"/>
                </a:lnTo>
                <a:lnTo>
                  <a:pt x="3858354" y="140785"/>
                </a:lnTo>
                <a:cubicBezTo>
                  <a:pt x="3853507" y="140785"/>
                  <a:pt x="3849530" y="139539"/>
                  <a:pt x="3846423" y="137055"/>
                </a:cubicBezTo>
                <a:cubicBezTo>
                  <a:pt x="3843317" y="134568"/>
                  <a:pt x="3841762" y="131054"/>
                  <a:pt x="3841762" y="126518"/>
                </a:cubicBezTo>
                <a:cubicBezTo>
                  <a:pt x="3841762" y="125525"/>
                  <a:pt x="3841794" y="124222"/>
                  <a:pt x="3841855" y="122605"/>
                </a:cubicBezTo>
                <a:lnTo>
                  <a:pt x="3838963" y="125309"/>
                </a:lnTo>
                <a:cubicBezTo>
                  <a:pt x="3827775" y="135936"/>
                  <a:pt x="3816648" y="141250"/>
                  <a:pt x="3805585" y="141250"/>
                </a:cubicBezTo>
                <a:cubicBezTo>
                  <a:pt x="3798439" y="141250"/>
                  <a:pt x="3792531" y="139165"/>
                  <a:pt x="3787869" y="135004"/>
                </a:cubicBezTo>
                <a:cubicBezTo>
                  <a:pt x="3783211" y="130838"/>
                  <a:pt x="3780878" y="124995"/>
                  <a:pt x="3780878" y="117475"/>
                </a:cubicBezTo>
                <a:cubicBezTo>
                  <a:pt x="3780878" y="113930"/>
                  <a:pt x="3781558" y="108932"/>
                  <a:pt x="3782930" y="102466"/>
                </a:cubicBezTo>
                <a:close/>
                <a:moveTo>
                  <a:pt x="3952335" y="121111"/>
                </a:moveTo>
                <a:cubicBezTo>
                  <a:pt x="3940462" y="134535"/>
                  <a:pt x="3928313" y="141250"/>
                  <a:pt x="3915883" y="141250"/>
                </a:cubicBezTo>
                <a:cubicBezTo>
                  <a:pt x="3908236" y="141250"/>
                  <a:pt x="3902069" y="139056"/>
                  <a:pt x="3897374" y="134676"/>
                </a:cubicBezTo>
                <a:cubicBezTo>
                  <a:pt x="3892683" y="130291"/>
                  <a:pt x="3890336" y="124934"/>
                  <a:pt x="3890336" y="118594"/>
                </a:cubicBezTo>
                <a:cubicBezTo>
                  <a:pt x="3890336" y="114430"/>
                  <a:pt x="3891390" y="107280"/>
                  <a:pt x="3893503" y="97149"/>
                </a:cubicBezTo>
                <a:lnTo>
                  <a:pt x="3905441" y="39995"/>
                </a:lnTo>
                <a:lnTo>
                  <a:pt x="3922315" y="39995"/>
                </a:lnTo>
                <a:lnTo>
                  <a:pt x="3909074" y="103302"/>
                </a:lnTo>
                <a:cubicBezTo>
                  <a:pt x="3907955" y="108587"/>
                  <a:pt x="3907396" y="112690"/>
                  <a:pt x="3907396" y="115610"/>
                </a:cubicBezTo>
                <a:cubicBezTo>
                  <a:pt x="3907396" y="119340"/>
                  <a:pt x="3908526" y="122245"/>
                  <a:pt x="3910798" y="124329"/>
                </a:cubicBezTo>
                <a:cubicBezTo>
                  <a:pt x="3913070" y="126410"/>
                  <a:pt x="3916407" y="127451"/>
                  <a:pt x="3920821" y="127451"/>
                </a:cubicBezTo>
                <a:cubicBezTo>
                  <a:pt x="3925545" y="127451"/>
                  <a:pt x="3930164" y="126302"/>
                  <a:pt x="3934671" y="124002"/>
                </a:cubicBezTo>
                <a:cubicBezTo>
                  <a:pt x="3939178" y="121698"/>
                  <a:pt x="3943058" y="118591"/>
                  <a:pt x="3946323" y="114674"/>
                </a:cubicBezTo>
                <a:cubicBezTo>
                  <a:pt x="3949584" y="110761"/>
                  <a:pt x="3952241" y="106132"/>
                  <a:pt x="3954293" y="100785"/>
                </a:cubicBezTo>
                <a:cubicBezTo>
                  <a:pt x="3955662" y="97365"/>
                  <a:pt x="3957246" y="91372"/>
                  <a:pt x="3959050" y="82793"/>
                </a:cubicBezTo>
                <a:lnTo>
                  <a:pt x="3968000" y="39995"/>
                </a:lnTo>
                <a:lnTo>
                  <a:pt x="3984875" y="39995"/>
                </a:lnTo>
                <a:lnTo>
                  <a:pt x="3964176" y="139013"/>
                </a:lnTo>
                <a:lnTo>
                  <a:pt x="3948605" y="139013"/>
                </a:lnTo>
                <a:close/>
                <a:moveTo>
                  <a:pt x="4058529" y="121111"/>
                </a:moveTo>
                <a:cubicBezTo>
                  <a:pt x="4046655" y="134535"/>
                  <a:pt x="4034506" y="141250"/>
                  <a:pt x="4022075" y="141250"/>
                </a:cubicBezTo>
                <a:cubicBezTo>
                  <a:pt x="4014428" y="141250"/>
                  <a:pt x="4008261" y="139056"/>
                  <a:pt x="4003567" y="134676"/>
                </a:cubicBezTo>
                <a:cubicBezTo>
                  <a:pt x="3998876" y="130291"/>
                  <a:pt x="3996529" y="124934"/>
                  <a:pt x="3996529" y="118594"/>
                </a:cubicBezTo>
                <a:cubicBezTo>
                  <a:pt x="3996529" y="114430"/>
                  <a:pt x="3997584" y="107280"/>
                  <a:pt x="3999698" y="97149"/>
                </a:cubicBezTo>
                <a:lnTo>
                  <a:pt x="4011634" y="39995"/>
                </a:lnTo>
                <a:lnTo>
                  <a:pt x="4028508" y="39995"/>
                </a:lnTo>
                <a:lnTo>
                  <a:pt x="4015270" y="103302"/>
                </a:lnTo>
                <a:cubicBezTo>
                  <a:pt x="4014147" y="108587"/>
                  <a:pt x="4013590" y="112690"/>
                  <a:pt x="4013590" y="115610"/>
                </a:cubicBezTo>
                <a:cubicBezTo>
                  <a:pt x="4013590" y="119340"/>
                  <a:pt x="4014720" y="122245"/>
                  <a:pt x="4016991" y="124329"/>
                </a:cubicBezTo>
                <a:cubicBezTo>
                  <a:pt x="4019263" y="126410"/>
                  <a:pt x="4022600" y="127451"/>
                  <a:pt x="4027014" y="127451"/>
                </a:cubicBezTo>
                <a:cubicBezTo>
                  <a:pt x="4031737" y="127451"/>
                  <a:pt x="4036356" y="126302"/>
                  <a:pt x="4040863" y="124002"/>
                </a:cubicBezTo>
                <a:cubicBezTo>
                  <a:pt x="4045370" y="121698"/>
                  <a:pt x="4049251" y="118591"/>
                  <a:pt x="4052517" y="114674"/>
                </a:cubicBezTo>
                <a:cubicBezTo>
                  <a:pt x="4055778" y="110761"/>
                  <a:pt x="4058435" y="106132"/>
                  <a:pt x="4060487" y="100785"/>
                </a:cubicBezTo>
                <a:cubicBezTo>
                  <a:pt x="4061855" y="97365"/>
                  <a:pt x="4063439" y="91372"/>
                  <a:pt x="4065242" y="82793"/>
                </a:cubicBezTo>
                <a:lnTo>
                  <a:pt x="4074192" y="39995"/>
                </a:lnTo>
                <a:lnTo>
                  <a:pt x="4091069" y="39995"/>
                </a:lnTo>
                <a:lnTo>
                  <a:pt x="4070369" y="139013"/>
                </a:lnTo>
                <a:lnTo>
                  <a:pt x="4054799" y="139013"/>
                </a:lnTo>
                <a:close/>
                <a:moveTo>
                  <a:pt x="4163623" y="39995"/>
                </a:moveTo>
                <a:lnTo>
                  <a:pt x="4180309" y="39995"/>
                </a:lnTo>
                <a:lnTo>
                  <a:pt x="4171359" y="81302"/>
                </a:lnTo>
                <a:lnTo>
                  <a:pt x="4217325" y="81302"/>
                </a:lnTo>
                <a:lnTo>
                  <a:pt x="4226086" y="39995"/>
                </a:lnTo>
                <a:lnTo>
                  <a:pt x="4242588" y="39995"/>
                </a:lnTo>
                <a:lnTo>
                  <a:pt x="4221705" y="139013"/>
                </a:lnTo>
                <a:lnTo>
                  <a:pt x="4204922" y="139013"/>
                </a:lnTo>
                <a:lnTo>
                  <a:pt x="4214434" y="94723"/>
                </a:lnTo>
                <a:lnTo>
                  <a:pt x="4168652" y="94723"/>
                </a:lnTo>
                <a:lnTo>
                  <a:pt x="4159145" y="139013"/>
                </a:lnTo>
                <a:lnTo>
                  <a:pt x="4142458" y="139013"/>
                </a:lnTo>
                <a:close/>
                <a:moveTo>
                  <a:pt x="4320720" y="105353"/>
                </a:moveTo>
                <a:lnTo>
                  <a:pt x="4337129" y="107035"/>
                </a:lnTo>
                <a:cubicBezTo>
                  <a:pt x="4334766" y="115174"/>
                  <a:pt x="4329345" y="122915"/>
                  <a:pt x="4320860" y="130244"/>
                </a:cubicBezTo>
                <a:cubicBezTo>
                  <a:pt x="4312375" y="137581"/>
                  <a:pt x="4302260" y="141250"/>
                  <a:pt x="4290512" y="141250"/>
                </a:cubicBezTo>
                <a:cubicBezTo>
                  <a:pt x="4283175" y="141250"/>
                  <a:pt x="4276451" y="139557"/>
                  <a:pt x="4270327" y="136166"/>
                </a:cubicBezTo>
                <a:cubicBezTo>
                  <a:pt x="4264206" y="132779"/>
                  <a:pt x="4259545" y="127854"/>
                  <a:pt x="4256344" y="121392"/>
                </a:cubicBezTo>
                <a:cubicBezTo>
                  <a:pt x="4253141" y="114927"/>
                  <a:pt x="4251542" y="107561"/>
                  <a:pt x="4251542" y="99291"/>
                </a:cubicBezTo>
                <a:cubicBezTo>
                  <a:pt x="4251542" y="88480"/>
                  <a:pt x="4254044" y="77990"/>
                  <a:pt x="4259048" y="67827"/>
                </a:cubicBezTo>
                <a:cubicBezTo>
                  <a:pt x="4264049" y="57665"/>
                  <a:pt x="4270528" y="50112"/>
                  <a:pt x="4278485" y="45173"/>
                </a:cubicBezTo>
                <a:cubicBezTo>
                  <a:pt x="4286441" y="40234"/>
                  <a:pt x="4295053" y="37760"/>
                  <a:pt x="4304311" y="37760"/>
                </a:cubicBezTo>
                <a:cubicBezTo>
                  <a:pt x="4316119" y="37760"/>
                  <a:pt x="4325551" y="41429"/>
                  <a:pt x="4332608" y="48758"/>
                </a:cubicBezTo>
                <a:cubicBezTo>
                  <a:pt x="4339662" y="56095"/>
                  <a:pt x="4343188" y="66103"/>
                  <a:pt x="4343188" y="78782"/>
                </a:cubicBezTo>
                <a:cubicBezTo>
                  <a:pt x="4343188" y="83627"/>
                  <a:pt x="4342752" y="88603"/>
                  <a:pt x="4341881" y="93701"/>
                </a:cubicBezTo>
                <a:lnTo>
                  <a:pt x="4268973" y="93701"/>
                </a:lnTo>
                <a:cubicBezTo>
                  <a:pt x="4268725" y="95626"/>
                  <a:pt x="4268600" y="97369"/>
                  <a:pt x="4268600" y="98924"/>
                </a:cubicBezTo>
                <a:cubicBezTo>
                  <a:pt x="4268600" y="108183"/>
                  <a:pt x="4270727" y="115254"/>
                  <a:pt x="4274989" y="120129"/>
                </a:cubicBezTo>
                <a:cubicBezTo>
                  <a:pt x="4279247" y="125010"/>
                  <a:pt x="4284453" y="127451"/>
                  <a:pt x="4290606" y="127451"/>
                </a:cubicBezTo>
                <a:cubicBezTo>
                  <a:pt x="4296383" y="127451"/>
                  <a:pt x="4302075" y="125554"/>
                  <a:pt x="4307666" y="121763"/>
                </a:cubicBezTo>
                <a:cubicBezTo>
                  <a:pt x="4313261" y="117976"/>
                  <a:pt x="4317608" y="112503"/>
                  <a:pt x="4320720" y="105353"/>
                </a:cubicBezTo>
                <a:close/>
                <a:moveTo>
                  <a:pt x="4271676" y="80835"/>
                </a:moveTo>
                <a:lnTo>
                  <a:pt x="4327243" y="80835"/>
                </a:lnTo>
                <a:cubicBezTo>
                  <a:pt x="4327312" y="79096"/>
                  <a:pt x="4327340" y="77850"/>
                  <a:pt x="4327340" y="77101"/>
                </a:cubicBezTo>
                <a:cubicBezTo>
                  <a:pt x="4327340" y="68648"/>
                  <a:pt x="4325227" y="62172"/>
                  <a:pt x="4321004" y="57665"/>
                </a:cubicBezTo>
                <a:cubicBezTo>
                  <a:pt x="4316774" y="53157"/>
                  <a:pt x="4311335" y="50907"/>
                  <a:pt x="4304685" y="50907"/>
                </a:cubicBezTo>
                <a:cubicBezTo>
                  <a:pt x="4297470" y="50907"/>
                  <a:pt x="4290897" y="53395"/>
                  <a:pt x="4284965" y="58363"/>
                </a:cubicBezTo>
                <a:cubicBezTo>
                  <a:pt x="4279029" y="63334"/>
                  <a:pt x="4274600" y="70826"/>
                  <a:pt x="4271676" y="80835"/>
                </a:cubicBezTo>
                <a:close/>
                <a:moveTo>
                  <a:pt x="4351806" y="139013"/>
                </a:moveTo>
                <a:lnTo>
                  <a:pt x="4372502" y="39995"/>
                </a:lnTo>
                <a:lnTo>
                  <a:pt x="4389383" y="39995"/>
                </a:lnTo>
                <a:lnTo>
                  <a:pt x="4385930" y="56311"/>
                </a:lnTo>
                <a:cubicBezTo>
                  <a:pt x="4392212" y="49288"/>
                  <a:pt x="4397821" y="44438"/>
                  <a:pt x="4402764" y="41767"/>
                </a:cubicBezTo>
                <a:cubicBezTo>
                  <a:pt x="4407699" y="39096"/>
                  <a:pt x="4413063" y="37760"/>
                  <a:pt x="4418842" y="37760"/>
                </a:cubicBezTo>
                <a:cubicBezTo>
                  <a:pt x="4424993" y="37760"/>
                  <a:pt x="4430138" y="39391"/>
                  <a:pt x="4434275" y="42652"/>
                </a:cubicBezTo>
                <a:cubicBezTo>
                  <a:pt x="4438407" y="45917"/>
                  <a:pt x="4441125" y="50472"/>
                  <a:pt x="4442432" y="56311"/>
                </a:cubicBezTo>
                <a:cubicBezTo>
                  <a:pt x="4447465" y="50097"/>
                  <a:pt x="4452767" y="45454"/>
                  <a:pt x="4458330" y="42375"/>
                </a:cubicBezTo>
                <a:cubicBezTo>
                  <a:pt x="4463891" y="39301"/>
                  <a:pt x="4469749" y="37760"/>
                  <a:pt x="4475902" y="37760"/>
                </a:cubicBezTo>
                <a:cubicBezTo>
                  <a:pt x="4484170" y="37760"/>
                  <a:pt x="4490369" y="39718"/>
                  <a:pt x="4494502" y="43631"/>
                </a:cubicBezTo>
                <a:cubicBezTo>
                  <a:pt x="4498636" y="47549"/>
                  <a:pt x="4500702" y="53050"/>
                  <a:pt x="4500702" y="60138"/>
                </a:cubicBezTo>
                <a:cubicBezTo>
                  <a:pt x="4500702" y="63183"/>
                  <a:pt x="4499988" y="68216"/>
                  <a:pt x="4498556" y="75240"/>
                </a:cubicBezTo>
                <a:lnTo>
                  <a:pt x="4485222" y="139013"/>
                </a:lnTo>
                <a:lnTo>
                  <a:pt x="4468349" y="139013"/>
                </a:lnTo>
                <a:lnTo>
                  <a:pt x="4481960" y="73559"/>
                </a:lnTo>
                <a:cubicBezTo>
                  <a:pt x="4483144" y="68216"/>
                  <a:pt x="4483735" y="64397"/>
                  <a:pt x="4483735" y="62096"/>
                </a:cubicBezTo>
                <a:cubicBezTo>
                  <a:pt x="4483735" y="58860"/>
                  <a:pt x="4482708" y="56311"/>
                  <a:pt x="4480657" y="54446"/>
                </a:cubicBezTo>
                <a:cubicBezTo>
                  <a:pt x="4478606" y="52585"/>
                  <a:pt x="4475714" y="51652"/>
                  <a:pt x="4471985" y="51652"/>
                </a:cubicBezTo>
                <a:cubicBezTo>
                  <a:pt x="4466948" y="51652"/>
                  <a:pt x="4461822" y="53175"/>
                  <a:pt x="4456602" y="56221"/>
                </a:cubicBezTo>
                <a:cubicBezTo>
                  <a:pt x="4451378" y="59266"/>
                  <a:pt x="4447324" y="63259"/>
                  <a:pt x="4444437" y="68198"/>
                </a:cubicBezTo>
                <a:cubicBezTo>
                  <a:pt x="4441543" y="73141"/>
                  <a:pt x="4439012" y="80737"/>
                  <a:pt x="4436838" y="90997"/>
                </a:cubicBezTo>
                <a:lnTo>
                  <a:pt x="4426769" y="139013"/>
                </a:lnTo>
                <a:lnTo>
                  <a:pt x="4409892" y="139013"/>
                </a:lnTo>
                <a:lnTo>
                  <a:pt x="4423877" y="72166"/>
                </a:lnTo>
                <a:cubicBezTo>
                  <a:pt x="4424872" y="67626"/>
                  <a:pt x="4425369" y="64393"/>
                  <a:pt x="4425369" y="62463"/>
                </a:cubicBezTo>
                <a:cubicBezTo>
                  <a:pt x="4425369" y="59235"/>
                  <a:pt x="4424360" y="56625"/>
                  <a:pt x="4422337" y="54633"/>
                </a:cubicBezTo>
                <a:cubicBezTo>
                  <a:pt x="4420318" y="52646"/>
                  <a:pt x="4417692" y="51652"/>
                  <a:pt x="4414460" y="51652"/>
                </a:cubicBezTo>
                <a:cubicBezTo>
                  <a:pt x="4409677" y="51652"/>
                  <a:pt x="4404654" y="53175"/>
                  <a:pt x="4399404" y="56221"/>
                </a:cubicBezTo>
                <a:cubicBezTo>
                  <a:pt x="4394150" y="59266"/>
                  <a:pt x="4389879" y="63508"/>
                  <a:pt x="4386581" y="68948"/>
                </a:cubicBezTo>
                <a:cubicBezTo>
                  <a:pt x="4383288" y="74387"/>
                  <a:pt x="4380584" y="82138"/>
                  <a:pt x="4378471" y="92206"/>
                </a:cubicBezTo>
                <a:lnTo>
                  <a:pt x="4368683" y="13901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069268" y="4211512"/>
            <a:ext cx="4465727" cy="179196"/>
          </a:xfrm>
          <a:custGeom>
            <a:avLst/>
            <a:gdLst/>
            <a:ahLst/>
            <a:cxnLst/>
            <a:rect l="l" t="t" r="r" b="b"/>
            <a:pathLst>
              <a:path w="4465727" h="179196">
                <a:moveTo>
                  <a:pt x="21164" y="39996"/>
                </a:moveTo>
                <a:lnTo>
                  <a:pt x="100133" y="39996"/>
                </a:lnTo>
                <a:lnTo>
                  <a:pt x="79250" y="139010"/>
                </a:lnTo>
                <a:lnTo>
                  <a:pt x="62464" y="139010"/>
                </a:lnTo>
                <a:lnTo>
                  <a:pt x="80644" y="53611"/>
                </a:lnTo>
                <a:lnTo>
                  <a:pt x="34869" y="53611"/>
                </a:lnTo>
                <a:lnTo>
                  <a:pt x="16689" y="139010"/>
                </a:lnTo>
                <a:lnTo>
                  <a:pt x="0" y="139010"/>
                </a:lnTo>
                <a:close/>
                <a:moveTo>
                  <a:pt x="97243" y="176957"/>
                </a:moveTo>
                <a:lnTo>
                  <a:pt x="125866" y="39996"/>
                </a:lnTo>
                <a:lnTo>
                  <a:pt x="141436" y="39996"/>
                </a:lnTo>
                <a:lnTo>
                  <a:pt x="138546" y="53794"/>
                </a:lnTo>
                <a:cubicBezTo>
                  <a:pt x="144324" y="47764"/>
                  <a:pt x="149501" y="43585"/>
                  <a:pt x="154069" y="41252"/>
                </a:cubicBezTo>
                <a:cubicBezTo>
                  <a:pt x="158637" y="38926"/>
                  <a:pt x="163468" y="37760"/>
                  <a:pt x="168566" y="37760"/>
                </a:cubicBezTo>
                <a:cubicBezTo>
                  <a:pt x="178012" y="37760"/>
                  <a:pt x="185843" y="41194"/>
                  <a:pt x="192064" y="48064"/>
                </a:cubicBezTo>
                <a:cubicBezTo>
                  <a:pt x="198277" y="54928"/>
                  <a:pt x="201384" y="64767"/>
                  <a:pt x="201384" y="77568"/>
                </a:cubicBezTo>
                <a:cubicBezTo>
                  <a:pt x="201384" y="87890"/>
                  <a:pt x="199677" y="97287"/>
                  <a:pt x="196257" y="105771"/>
                </a:cubicBezTo>
                <a:cubicBezTo>
                  <a:pt x="192837" y="114256"/>
                  <a:pt x="188643" y="121079"/>
                  <a:pt x="183668" y="126237"/>
                </a:cubicBezTo>
                <a:cubicBezTo>
                  <a:pt x="178697" y="131400"/>
                  <a:pt x="173660" y="135187"/>
                  <a:pt x="168566" y="137613"/>
                </a:cubicBezTo>
                <a:cubicBezTo>
                  <a:pt x="163468" y="140036"/>
                  <a:pt x="158249" y="141249"/>
                  <a:pt x="152903" y="141249"/>
                </a:cubicBezTo>
                <a:cubicBezTo>
                  <a:pt x="141034" y="141249"/>
                  <a:pt x="131831" y="135219"/>
                  <a:pt x="125305" y="123163"/>
                </a:cubicBezTo>
                <a:lnTo>
                  <a:pt x="114120" y="176957"/>
                </a:lnTo>
                <a:close/>
                <a:moveTo>
                  <a:pt x="130619" y="98550"/>
                </a:moveTo>
                <a:cubicBezTo>
                  <a:pt x="130619" y="105948"/>
                  <a:pt x="131148" y="111074"/>
                  <a:pt x="132202" y="113929"/>
                </a:cubicBezTo>
                <a:cubicBezTo>
                  <a:pt x="133758" y="117972"/>
                  <a:pt x="136311" y="121234"/>
                  <a:pt x="139853" y="123718"/>
                </a:cubicBezTo>
                <a:cubicBezTo>
                  <a:pt x="143395" y="126204"/>
                  <a:pt x="147495" y="127450"/>
                  <a:pt x="152158" y="127450"/>
                </a:cubicBezTo>
                <a:cubicBezTo>
                  <a:pt x="161852" y="127450"/>
                  <a:pt x="169686" y="121997"/>
                  <a:pt x="175654" y="111085"/>
                </a:cubicBezTo>
                <a:cubicBezTo>
                  <a:pt x="181619" y="100181"/>
                  <a:pt x="184601" y="89038"/>
                  <a:pt x="184601" y="77666"/>
                </a:cubicBezTo>
                <a:cubicBezTo>
                  <a:pt x="184601" y="69274"/>
                  <a:pt x="182600" y="62791"/>
                  <a:pt x="178589" y="58223"/>
                </a:cubicBezTo>
                <a:cubicBezTo>
                  <a:pt x="174578" y="53654"/>
                  <a:pt x="169588" y="51372"/>
                  <a:pt x="163627" y="51372"/>
                </a:cubicBezTo>
                <a:cubicBezTo>
                  <a:pt x="159336" y="51372"/>
                  <a:pt x="155358" y="52505"/>
                  <a:pt x="151689" y="54773"/>
                </a:cubicBezTo>
                <a:cubicBezTo>
                  <a:pt x="148025" y="57045"/>
                  <a:pt x="144619" y="60430"/>
                  <a:pt x="141483" y="64937"/>
                </a:cubicBezTo>
                <a:cubicBezTo>
                  <a:pt x="138340" y="69443"/>
                  <a:pt x="135745" y="74959"/>
                  <a:pt x="133697" y="81485"/>
                </a:cubicBezTo>
                <a:cubicBezTo>
                  <a:pt x="131645" y="88013"/>
                  <a:pt x="130619" y="93700"/>
                  <a:pt x="130619" y="98550"/>
                </a:cubicBezTo>
                <a:close/>
                <a:moveTo>
                  <a:pt x="214714" y="101441"/>
                </a:moveTo>
                <a:cubicBezTo>
                  <a:pt x="214714" y="82105"/>
                  <a:pt x="220402" y="66103"/>
                  <a:pt x="231779" y="53423"/>
                </a:cubicBezTo>
                <a:cubicBezTo>
                  <a:pt x="241164" y="42980"/>
                  <a:pt x="253468" y="37760"/>
                  <a:pt x="268697" y="37760"/>
                </a:cubicBezTo>
                <a:cubicBezTo>
                  <a:pt x="280635" y="37760"/>
                  <a:pt x="290254" y="41489"/>
                  <a:pt x="297557" y="48949"/>
                </a:cubicBezTo>
                <a:cubicBezTo>
                  <a:pt x="304859" y="56408"/>
                  <a:pt x="308509" y="66478"/>
                  <a:pt x="308509" y="79156"/>
                </a:cubicBezTo>
                <a:cubicBezTo>
                  <a:pt x="308509" y="90529"/>
                  <a:pt x="306213" y="101113"/>
                  <a:pt x="301611" y="110901"/>
                </a:cubicBezTo>
                <a:cubicBezTo>
                  <a:pt x="297014" y="120690"/>
                  <a:pt x="290473" y="128196"/>
                  <a:pt x="281987" y="133415"/>
                </a:cubicBezTo>
                <a:cubicBezTo>
                  <a:pt x="273503" y="138639"/>
                  <a:pt x="264564" y="141249"/>
                  <a:pt x="255183" y="141249"/>
                </a:cubicBezTo>
                <a:cubicBezTo>
                  <a:pt x="247475" y="141249"/>
                  <a:pt x="240466" y="139600"/>
                  <a:pt x="234154" y="136306"/>
                </a:cubicBezTo>
                <a:cubicBezTo>
                  <a:pt x="227843" y="133013"/>
                  <a:pt x="223030" y="128355"/>
                  <a:pt x="219704" y="122324"/>
                </a:cubicBezTo>
                <a:cubicBezTo>
                  <a:pt x="216378" y="116295"/>
                  <a:pt x="214714" y="109331"/>
                  <a:pt x="214714" y="101441"/>
                </a:cubicBezTo>
                <a:close/>
                <a:moveTo>
                  <a:pt x="231591" y="99759"/>
                </a:moveTo>
                <a:cubicBezTo>
                  <a:pt x="231591" y="109084"/>
                  <a:pt x="233827" y="116154"/>
                  <a:pt x="238305" y="120971"/>
                </a:cubicBezTo>
                <a:cubicBezTo>
                  <a:pt x="242780" y="125788"/>
                  <a:pt x="248464" y="128200"/>
                  <a:pt x="255366" y="128200"/>
                </a:cubicBezTo>
                <a:cubicBezTo>
                  <a:pt x="258974" y="128200"/>
                  <a:pt x="262547" y="127464"/>
                  <a:pt x="266091" y="126004"/>
                </a:cubicBezTo>
                <a:cubicBezTo>
                  <a:pt x="269636" y="124546"/>
                  <a:pt x="272927" y="122324"/>
                  <a:pt x="275973" y="119340"/>
                </a:cubicBezTo>
                <a:cubicBezTo>
                  <a:pt x="279018" y="116356"/>
                  <a:pt x="281614" y="112949"/>
                  <a:pt x="283755" y="109127"/>
                </a:cubicBezTo>
                <a:cubicBezTo>
                  <a:pt x="285901" y="105307"/>
                  <a:pt x="287622" y="101188"/>
                  <a:pt x="288929" y="96775"/>
                </a:cubicBezTo>
                <a:cubicBezTo>
                  <a:pt x="290858" y="90623"/>
                  <a:pt x="291820" y="84715"/>
                  <a:pt x="291820" y="79059"/>
                </a:cubicBezTo>
                <a:cubicBezTo>
                  <a:pt x="291820" y="70114"/>
                  <a:pt x="289569" y="63166"/>
                  <a:pt x="285062" y="58223"/>
                </a:cubicBezTo>
                <a:cubicBezTo>
                  <a:pt x="280555" y="53284"/>
                  <a:pt x="274882" y="50810"/>
                  <a:pt x="268045" y="50810"/>
                </a:cubicBezTo>
                <a:cubicBezTo>
                  <a:pt x="262761" y="50810"/>
                  <a:pt x="257947" y="52067"/>
                  <a:pt x="253598" y="54587"/>
                </a:cubicBezTo>
                <a:cubicBezTo>
                  <a:pt x="249245" y="57102"/>
                  <a:pt x="245319" y="60789"/>
                  <a:pt x="241804" y="65634"/>
                </a:cubicBezTo>
                <a:cubicBezTo>
                  <a:pt x="238290" y="70484"/>
                  <a:pt x="235710" y="76122"/>
                  <a:pt x="234065" y="82559"/>
                </a:cubicBezTo>
                <a:cubicBezTo>
                  <a:pt x="232416" y="88992"/>
                  <a:pt x="231591" y="94722"/>
                  <a:pt x="231591" y="99759"/>
                </a:cubicBezTo>
                <a:close/>
                <a:moveTo>
                  <a:pt x="385520" y="121110"/>
                </a:moveTo>
                <a:cubicBezTo>
                  <a:pt x="373651" y="134536"/>
                  <a:pt x="361497" y="141249"/>
                  <a:pt x="349066" y="141249"/>
                </a:cubicBezTo>
                <a:cubicBezTo>
                  <a:pt x="341421" y="141249"/>
                  <a:pt x="335253" y="139057"/>
                  <a:pt x="330562" y="134675"/>
                </a:cubicBezTo>
                <a:cubicBezTo>
                  <a:pt x="325868" y="130291"/>
                  <a:pt x="323521" y="124934"/>
                  <a:pt x="323521" y="118595"/>
                </a:cubicBezTo>
                <a:cubicBezTo>
                  <a:pt x="323521" y="114429"/>
                  <a:pt x="324579" y="107280"/>
                  <a:pt x="326689" y="97149"/>
                </a:cubicBezTo>
                <a:lnTo>
                  <a:pt x="338627" y="39996"/>
                </a:lnTo>
                <a:lnTo>
                  <a:pt x="355500" y="39996"/>
                </a:lnTo>
                <a:lnTo>
                  <a:pt x="342263" y="103301"/>
                </a:lnTo>
                <a:cubicBezTo>
                  <a:pt x="341139" y="108587"/>
                  <a:pt x="340581" y="112690"/>
                  <a:pt x="340581" y="115610"/>
                </a:cubicBezTo>
                <a:cubicBezTo>
                  <a:pt x="340581" y="119340"/>
                  <a:pt x="341715" y="122245"/>
                  <a:pt x="343984" y="124330"/>
                </a:cubicBezTo>
                <a:cubicBezTo>
                  <a:pt x="346254" y="126410"/>
                  <a:pt x="349592" y="127450"/>
                  <a:pt x="354009" y="127450"/>
                </a:cubicBezTo>
                <a:cubicBezTo>
                  <a:pt x="358730" y="127450"/>
                  <a:pt x="363347" y="126302"/>
                  <a:pt x="367855" y="124002"/>
                </a:cubicBezTo>
                <a:cubicBezTo>
                  <a:pt x="372362" y="121697"/>
                  <a:pt x="376243" y="118591"/>
                  <a:pt x="379508" y="114674"/>
                </a:cubicBezTo>
                <a:cubicBezTo>
                  <a:pt x="382770" y="110761"/>
                  <a:pt x="385426" y="106131"/>
                  <a:pt x="387479" y="100785"/>
                </a:cubicBezTo>
                <a:cubicBezTo>
                  <a:pt x="388846" y="97365"/>
                  <a:pt x="390430" y="91371"/>
                  <a:pt x="392235" y="82792"/>
                </a:cubicBezTo>
                <a:lnTo>
                  <a:pt x="401184" y="39996"/>
                </a:lnTo>
                <a:lnTo>
                  <a:pt x="418060" y="39996"/>
                </a:lnTo>
                <a:lnTo>
                  <a:pt x="397360" y="139010"/>
                </a:lnTo>
                <a:lnTo>
                  <a:pt x="381790" y="139010"/>
                </a:lnTo>
                <a:close/>
                <a:moveTo>
                  <a:pt x="450503" y="65638"/>
                </a:moveTo>
                <a:lnTo>
                  <a:pt x="434933" y="63864"/>
                </a:lnTo>
                <a:cubicBezTo>
                  <a:pt x="438973" y="53982"/>
                  <a:pt x="443995" y="47160"/>
                  <a:pt x="449993" y="43402"/>
                </a:cubicBezTo>
                <a:cubicBezTo>
                  <a:pt x="455990" y="39643"/>
                  <a:pt x="463590" y="37760"/>
                  <a:pt x="472788" y="37760"/>
                </a:cubicBezTo>
                <a:cubicBezTo>
                  <a:pt x="482670" y="37760"/>
                  <a:pt x="490439" y="40042"/>
                  <a:pt x="496094" y="44611"/>
                </a:cubicBezTo>
                <a:cubicBezTo>
                  <a:pt x="501749" y="49179"/>
                  <a:pt x="504579" y="55224"/>
                  <a:pt x="504579" y="62748"/>
                </a:cubicBezTo>
                <a:cubicBezTo>
                  <a:pt x="504579" y="68587"/>
                  <a:pt x="503089" y="73620"/>
                  <a:pt x="500105" y="77847"/>
                </a:cubicBezTo>
                <a:cubicBezTo>
                  <a:pt x="497120" y="82076"/>
                  <a:pt x="492646" y="85525"/>
                  <a:pt x="486677" y="88196"/>
                </a:cubicBezTo>
                <a:cubicBezTo>
                  <a:pt x="494510" y="93172"/>
                  <a:pt x="498427" y="100040"/>
                  <a:pt x="498427" y="108803"/>
                </a:cubicBezTo>
                <a:cubicBezTo>
                  <a:pt x="498427" y="117320"/>
                  <a:pt x="495101" y="124852"/>
                  <a:pt x="488451" y="131410"/>
                </a:cubicBezTo>
                <a:cubicBezTo>
                  <a:pt x="481803" y="137966"/>
                  <a:pt x="472072" y="141249"/>
                  <a:pt x="459266" y="141249"/>
                </a:cubicBezTo>
                <a:cubicBezTo>
                  <a:pt x="437389" y="141249"/>
                  <a:pt x="424523" y="131270"/>
                  <a:pt x="420670" y="111319"/>
                </a:cubicBezTo>
                <a:lnTo>
                  <a:pt x="436705" y="110110"/>
                </a:lnTo>
                <a:cubicBezTo>
                  <a:pt x="439254" y="122292"/>
                  <a:pt x="447056" y="128382"/>
                  <a:pt x="460109" y="128382"/>
                </a:cubicBezTo>
                <a:cubicBezTo>
                  <a:pt x="466384" y="128382"/>
                  <a:pt x="471542" y="126691"/>
                  <a:pt x="475581" y="123304"/>
                </a:cubicBezTo>
                <a:cubicBezTo>
                  <a:pt x="479624" y="119912"/>
                  <a:pt x="481644" y="115488"/>
                  <a:pt x="481644" y="110016"/>
                </a:cubicBezTo>
                <a:cubicBezTo>
                  <a:pt x="481644" y="105911"/>
                  <a:pt x="480539" y="102636"/>
                  <a:pt x="478336" y="100181"/>
                </a:cubicBezTo>
                <a:cubicBezTo>
                  <a:pt x="476125" y="97722"/>
                  <a:pt x="473346" y="96184"/>
                  <a:pt x="469991" y="95566"/>
                </a:cubicBezTo>
                <a:cubicBezTo>
                  <a:pt x="466631" y="94942"/>
                  <a:pt x="461505" y="94633"/>
                  <a:pt x="454608" y="94633"/>
                </a:cubicBezTo>
                <a:lnTo>
                  <a:pt x="457499" y="81392"/>
                </a:lnTo>
                <a:cubicBezTo>
                  <a:pt x="458927" y="81518"/>
                  <a:pt x="460324" y="81579"/>
                  <a:pt x="461692" y="81579"/>
                </a:cubicBezTo>
                <a:cubicBezTo>
                  <a:pt x="470455" y="81579"/>
                  <a:pt x="477029" y="80104"/>
                  <a:pt x="481410" y="77148"/>
                </a:cubicBezTo>
                <a:cubicBezTo>
                  <a:pt x="485794" y="74199"/>
                  <a:pt x="487984" y="69800"/>
                  <a:pt x="487984" y="63957"/>
                </a:cubicBezTo>
                <a:cubicBezTo>
                  <a:pt x="487984" y="59418"/>
                  <a:pt x="486569" y="56019"/>
                  <a:pt x="483742" y="53747"/>
                </a:cubicBezTo>
                <a:cubicBezTo>
                  <a:pt x="480912" y="51476"/>
                  <a:pt x="476640" y="50346"/>
                  <a:pt x="470923" y="50346"/>
                </a:cubicBezTo>
                <a:cubicBezTo>
                  <a:pt x="467255" y="50346"/>
                  <a:pt x="463711" y="51088"/>
                  <a:pt x="460293" y="52581"/>
                </a:cubicBezTo>
                <a:cubicBezTo>
                  <a:pt x="456873" y="54072"/>
                  <a:pt x="453610" y="58425"/>
                  <a:pt x="450503" y="65638"/>
                </a:cubicBezTo>
                <a:close/>
                <a:moveTo>
                  <a:pt x="578123" y="87173"/>
                </a:moveTo>
                <a:cubicBezTo>
                  <a:pt x="584406" y="89351"/>
                  <a:pt x="589096" y="92350"/>
                  <a:pt x="592204" y="96170"/>
                </a:cubicBezTo>
                <a:cubicBezTo>
                  <a:pt x="595310" y="99993"/>
                  <a:pt x="596866" y="104641"/>
                  <a:pt x="596866" y="110110"/>
                </a:cubicBezTo>
                <a:cubicBezTo>
                  <a:pt x="596866" y="117694"/>
                  <a:pt x="593507" y="124776"/>
                  <a:pt x="586796" y="131363"/>
                </a:cubicBezTo>
                <a:cubicBezTo>
                  <a:pt x="580081" y="137952"/>
                  <a:pt x="570200" y="141249"/>
                  <a:pt x="557150" y="141249"/>
                </a:cubicBezTo>
                <a:cubicBezTo>
                  <a:pt x="547330" y="141249"/>
                  <a:pt x="539557" y="139600"/>
                  <a:pt x="533840" y="136306"/>
                </a:cubicBezTo>
                <a:cubicBezTo>
                  <a:pt x="528123" y="133013"/>
                  <a:pt x="523569" y="128307"/>
                  <a:pt x="520182" y="122184"/>
                </a:cubicBezTo>
                <a:cubicBezTo>
                  <a:pt x="516794" y="116063"/>
                  <a:pt x="515098" y="109238"/>
                  <a:pt x="515098" y="101718"/>
                </a:cubicBezTo>
                <a:cubicBezTo>
                  <a:pt x="515098" y="84128"/>
                  <a:pt x="520164" y="69074"/>
                  <a:pt x="530298" y="56549"/>
                </a:cubicBezTo>
                <a:cubicBezTo>
                  <a:pt x="540428" y="44020"/>
                  <a:pt x="554072" y="37760"/>
                  <a:pt x="571230" y="37760"/>
                </a:cubicBezTo>
                <a:cubicBezTo>
                  <a:pt x="581543" y="37760"/>
                  <a:pt x="589406" y="40139"/>
                  <a:pt x="594814" y="44891"/>
                </a:cubicBezTo>
                <a:cubicBezTo>
                  <a:pt x="600224" y="49648"/>
                  <a:pt x="602924" y="55476"/>
                  <a:pt x="602924" y="62373"/>
                </a:cubicBezTo>
                <a:cubicBezTo>
                  <a:pt x="602924" y="68652"/>
                  <a:pt x="600858" y="73857"/>
                  <a:pt x="596725" y="77990"/>
                </a:cubicBezTo>
                <a:cubicBezTo>
                  <a:pt x="592592" y="82123"/>
                  <a:pt x="586394" y="85184"/>
                  <a:pt x="578123" y="87173"/>
                </a:cubicBezTo>
                <a:close/>
                <a:moveTo>
                  <a:pt x="535611" y="80182"/>
                </a:moveTo>
                <a:cubicBezTo>
                  <a:pt x="540148" y="80557"/>
                  <a:pt x="544064" y="80741"/>
                  <a:pt x="547358" y="80741"/>
                </a:cubicBezTo>
                <a:cubicBezTo>
                  <a:pt x="560159" y="80741"/>
                  <a:pt x="569746" y="79326"/>
                  <a:pt x="576118" y="76496"/>
                </a:cubicBezTo>
                <a:cubicBezTo>
                  <a:pt x="582495" y="73670"/>
                  <a:pt x="585676" y="69458"/>
                  <a:pt x="585676" y="63864"/>
                </a:cubicBezTo>
                <a:cubicBezTo>
                  <a:pt x="585676" y="60199"/>
                  <a:pt x="584294" y="57153"/>
                  <a:pt x="581529" y="54726"/>
                </a:cubicBezTo>
                <a:cubicBezTo>
                  <a:pt x="578765" y="52305"/>
                  <a:pt x="575139" y="51090"/>
                  <a:pt x="570665" y="51090"/>
                </a:cubicBezTo>
                <a:cubicBezTo>
                  <a:pt x="562961" y="51090"/>
                  <a:pt x="555847" y="53686"/>
                  <a:pt x="549320" y="58874"/>
                </a:cubicBezTo>
                <a:cubicBezTo>
                  <a:pt x="542793" y="64069"/>
                  <a:pt x="538221" y="71168"/>
                  <a:pt x="535611" y="80182"/>
                </a:cubicBezTo>
                <a:close/>
                <a:moveTo>
                  <a:pt x="532908" y="93329"/>
                </a:moveTo>
                <a:cubicBezTo>
                  <a:pt x="532472" y="96001"/>
                  <a:pt x="532252" y="98639"/>
                  <a:pt x="532252" y="101250"/>
                </a:cubicBezTo>
                <a:cubicBezTo>
                  <a:pt x="532252" y="109084"/>
                  <a:pt x="534491" y="115502"/>
                  <a:pt x="538970" y="120502"/>
                </a:cubicBezTo>
                <a:cubicBezTo>
                  <a:pt x="543445" y="125506"/>
                  <a:pt x="549875" y="128009"/>
                  <a:pt x="558266" y="128009"/>
                </a:cubicBezTo>
                <a:cubicBezTo>
                  <a:pt x="564793" y="128009"/>
                  <a:pt x="569999" y="126288"/>
                  <a:pt x="573883" y="122835"/>
                </a:cubicBezTo>
                <a:cubicBezTo>
                  <a:pt x="577768" y="119387"/>
                  <a:pt x="579708" y="115175"/>
                  <a:pt x="579708" y="110202"/>
                </a:cubicBezTo>
                <a:cubicBezTo>
                  <a:pt x="579708" y="103366"/>
                  <a:pt x="577008" y="98831"/>
                  <a:pt x="571597" y="96592"/>
                </a:cubicBezTo>
                <a:cubicBezTo>
                  <a:pt x="566190" y="94349"/>
                  <a:pt x="556279" y="93233"/>
                  <a:pt x="541857" y="93233"/>
                </a:cubicBezTo>
                <a:cubicBezTo>
                  <a:pt x="540485" y="93233"/>
                  <a:pt x="537509" y="93264"/>
                  <a:pt x="532908" y="93329"/>
                </a:cubicBezTo>
                <a:close/>
                <a:moveTo>
                  <a:pt x="609799" y="101441"/>
                </a:moveTo>
                <a:cubicBezTo>
                  <a:pt x="609799" y="82105"/>
                  <a:pt x="615484" y="66103"/>
                  <a:pt x="626861" y="53423"/>
                </a:cubicBezTo>
                <a:cubicBezTo>
                  <a:pt x="636250" y="42980"/>
                  <a:pt x="648554" y="37760"/>
                  <a:pt x="663782" y="37760"/>
                </a:cubicBezTo>
                <a:cubicBezTo>
                  <a:pt x="675716" y="37760"/>
                  <a:pt x="685336" y="41489"/>
                  <a:pt x="692639" y="48949"/>
                </a:cubicBezTo>
                <a:cubicBezTo>
                  <a:pt x="699944" y="56408"/>
                  <a:pt x="703594" y="66478"/>
                  <a:pt x="703594" y="79156"/>
                </a:cubicBezTo>
                <a:cubicBezTo>
                  <a:pt x="703594" y="90529"/>
                  <a:pt x="701294" y="101113"/>
                  <a:pt x="696697" y="110901"/>
                </a:cubicBezTo>
                <a:cubicBezTo>
                  <a:pt x="692096" y="120690"/>
                  <a:pt x="685555" y="128196"/>
                  <a:pt x="677070" y="133415"/>
                </a:cubicBezTo>
                <a:cubicBezTo>
                  <a:pt x="668584" y="138639"/>
                  <a:pt x="659650" y="141249"/>
                  <a:pt x="650264" y="141249"/>
                </a:cubicBezTo>
                <a:cubicBezTo>
                  <a:pt x="642561" y="141249"/>
                  <a:pt x="635551" y="139600"/>
                  <a:pt x="629239" y="136306"/>
                </a:cubicBezTo>
                <a:cubicBezTo>
                  <a:pt x="622929" y="133013"/>
                  <a:pt x="618113" y="128355"/>
                  <a:pt x="614786" y="122324"/>
                </a:cubicBezTo>
                <a:cubicBezTo>
                  <a:pt x="611459" y="116295"/>
                  <a:pt x="609799" y="109331"/>
                  <a:pt x="609799" y="101441"/>
                </a:cubicBezTo>
                <a:close/>
                <a:moveTo>
                  <a:pt x="626677" y="99759"/>
                </a:moveTo>
                <a:cubicBezTo>
                  <a:pt x="626677" y="109084"/>
                  <a:pt x="628913" y="116154"/>
                  <a:pt x="633388" y="120971"/>
                </a:cubicBezTo>
                <a:cubicBezTo>
                  <a:pt x="637862" y="125788"/>
                  <a:pt x="643550" y="128200"/>
                  <a:pt x="650451" y="128200"/>
                </a:cubicBezTo>
                <a:cubicBezTo>
                  <a:pt x="654055" y="128200"/>
                  <a:pt x="657633" y="127464"/>
                  <a:pt x="661176" y="126004"/>
                </a:cubicBezTo>
                <a:cubicBezTo>
                  <a:pt x="664718" y="124546"/>
                  <a:pt x="668013" y="122324"/>
                  <a:pt x="671058" y="119340"/>
                </a:cubicBezTo>
                <a:cubicBezTo>
                  <a:pt x="674104" y="116356"/>
                  <a:pt x="676696" y="112949"/>
                  <a:pt x="678841" y="109127"/>
                </a:cubicBezTo>
                <a:cubicBezTo>
                  <a:pt x="680983" y="105307"/>
                  <a:pt x="682708" y="101188"/>
                  <a:pt x="684015" y="96775"/>
                </a:cubicBezTo>
                <a:cubicBezTo>
                  <a:pt x="685940" y="90623"/>
                  <a:pt x="686905" y="84715"/>
                  <a:pt x="686905" y="79059"/>
                </a:cubicBezTo>
                <a:cubicBezTo>
                  <a:pt x="686905" y="70114"/>
                  <a:pt x="684655" y="63166"/>
                  <a:pt x="680147" y="58223"/>
                </a:cubicBezTo>
                <a:cubicBezTo>
                  <a:pt x="675640" y="53284"/>
                  <a:pt x="669967" y="50810"/>
                  <a:pt x="663131" y="50810"/>
                </a:cubicBezTo>
                <a:cubicBezTo>
                  <a:pt x="657846" y="50810"/>
                  <a:pt x="653029" y="52067"/>
                  <a:pt x="648681" y="54587"/>
                </a:cubicBezTo>
                <a:cubicBezTo>
                  <a:pt x="644327" y="57102"/>
                  <a:pt x="640400" y="60789"/>
                  <a:pt x="636890" y="65634"/>
                </a:cubicBezTo>
                <a:cubicBezTo>
                  <a:pt x="633376" y="70484"/>
                  <a:pt x="630792" y="76122"/>
                  <a:pt x="629147" y="82559"/>
                </a:cubicBezTo>
                <a:cubicBezTo>
                  <a:pt x="627501" y="88992"/>
                  <a:pt x="626677" y="94722"/>
                  <a:pt x="626677" y="99759"/>
                </a:cubicBezTo>
                <a:close/>
                <a:moveTo>
                  <a:pt x="749185" y="14637"/>
                </a:moveTo>
                <a:lnTo>
                  <a:pt x="752353" y="0"/>
                </a:lnTo>
                <a:lnTo>
                  <a:pt x="764571" y="0"/>
                </a:lnTo>
                <a:cubicBezTo>
                  <a:pt x="780170" y="0"/>
                  <a:pt x="791841" y="4071"/>
                  <a:pt x="799578" y="12214"/>
                </a:cubicBezTo>
                <a:cubicBezTo>
                  <a:pt x="807314" y="20354"/>
                  <a:pt x="811188" y="33159"/>
                  <a:pt x="811188" y="50627"/>
                </a:cubicBezTo>
                <a:cubicBezTo>
                  <a:pt x="811188" y="78844"/>
                  <a:pt x="806446" y="101005"/>
                  <a:pt x="796967" y="117101"/>
                </a:cubicBezTo>
                <a:cubicBezTo>
                  <a:pt x="787489" y="133200"/>
                  <a:pt x="773891" y="141249"/>
                  <a:pt x="756176" y="141249"/>
                </a:cubicBezTo>
                <a:cubicBezTo>
                  <a:pt x="744677" y="141249"/>
                  <a:pt x="735105" y="137768"/>
                  <a:pt x="727459" y="130806"/>
                </a:cubicBezTo>
                <a:cubicBezTo>
                  <a:pt x="719816" y="123847"/>
                  <a:pt x="715993" y="113562"/>
                  <a:pt x="715993" y="99946"/>
                </a:cubicBezTo>
                <a:cubicBezTo>
                  <a:pt x="715993" y="82541"/>
                  <a:pt x="721213" y="67828"/>
                  <a:pt x="731656" y="55799"/>
                </a:cubicBezTo>
                <a:cubicBezTo>
                  <a:pt x="742101" y="43775"/>
                  <a:pt x="754592" y="37760"/>
                  <a:pt x="769140" y="37760"/>
                </a:cubicBezTo>
                <a:cubicBezTo>
                  <a:pt x="775476" y="37760"/>
                  <a:pt x="780916" y="39175"/>
                  <a:pt x="785451" y="42001"/>
                </a:cubicBezTo>
                <a:cubicBezTo>
                  <a:pt x="789991" y="44827"/>
                  <a:pt x="793627" y="49104"/>
                  <a:pt x="796362" y="54820"/>
                </a:cubicBezTo>
                <a:cubicBezTo>
                  <a:pt x="796362" y="46180"/>
                  <a:pt x="795942" y="39780"/>
                  <a:pt x="795107" y="35614"/>
                </a:cubicBezTo>
                <a:cubicBezTo>
                  <a:pt x="794265" y="31450"/>
                  <a:pt x="792414" y="27626"/>
                  <a:pt x="789559" y="24145"/>
                </a:cubicBezTo>
                <a:cubicBezTo>
                  <a:pt x="786697" y="20663"/>
                  <a:pt x="783064" y="18197"/>
                  <a:pt x="778647" y="16735"/>
                </a:cubicBezTo>
                <a:cubicBezTo>
                  <a:pt x="774234" y="15275"/>
                  <a:pt x="768049" y="14544"/>
                  <a:pt x="760093" y="14544"/>
                </a:cubicBezTo>
                <a:close/>
                <a:moveTo>
                  <a:pt x="732870" y="100691"/>
                </a:moveTo>
                <a:cubicBezTo>
                  <a:pt x="732870" y="108709"/>
                  <a:pt x="734950" y="115207"/>
                  <a:pt x="739120" y="120174"/>
                </a:cubicBezTo>
                <a:cubicBezTo>
                  <a:pt x="743280" y="125150"/>
                  <a:pt x="749124" y="127634"/>
                  <a:pt x="756645" y="127634"/>
                </a:cubicBezTo>
                <a:cubicBezTo>
                  <a:pt x="767520" y="127634"/>
                  <a:pt x="776254" y="122399"/>
                  <a:pt x="782845" y="111927"/>
                </a:cubicBezTo>
                <a:cubicBezTo>
                  <a:pt x="789433" y="101451"/>
                  <a:pt x="792723" y="90187"/>
                  <a:pt x="792723" y="78127"/>
                </a:cubicBezTo>
                <a:cubicBezTo>
                  <a:pt x="792723" y="70424"/>
                  <a:pt x="790672" y="63989"/>
                  <a:pt x="786571" y="58831"/>
                </a:cubicBezTo>
                <a:cubicBezTo>
                  <a:pt x="782470" y="53672"/>
                  <a:pt x="776754" y="51090"/>
                  <a:pt x="769417" y="51090"/>
                </a:cubicBezTo>
                <a:cubicBezTo>
                  <a:pt x="758228" y="51090"/>
                  <a:pt x="749343" y="56250"/>
                  <a:pt x="742756" y="66568"/>
                </a:cubicBezTo>
                <a:cubicBezTo>
                  <a:pt x="736163" y="76885"/>
                  <a:pt x="732870" y="88260"/>
                  <a:pt x="732870" y="100691"/>
                </a:cubicBezTo>
                <a:close/>
                <a:moveTo>
                  <a:pt x="886143" y="121110"/>
                </a:moveTo>
                <a:cubicBezTo>
                  <a:pt x="874275" y="134536"/>
                  <a:pt x="862124" y="141249"/>
                  <a:pt x="849690" y="141249"/>
                </a:cubicBezTo>
                <a:cubicBezTo>
                  <a:pt x="842047" y="141249"/>
                  <a:pt x="835876" y="139057"/>
                  <a:pt x="831186" y="134675"/>
                </a:cubicBezTo>
                <a:cubicBezTo>
                  <a:pt x="826495" y="130291"/>
                  <a:pt x="824148" y="124934"/>
                  <a:pt x="824148" y="118595"/>
                </a:cubicBezTo>
                <a:cubicBezTo>
                  <a:pt x="824148" y="114429"/>
                  <a:pt x="825203" y="107280"/>
                  <a:pt x="827316" y="97149"/>
                </a:cubicBezTo>
                <a:lnTo>
                  <a:pt x="839249" y="39996"/>
                </a:lnTo>
                <a:lnTo>
                  <a:pt x="856126" y="39996"/>
                </a:lnTo>
                <a:lnTo>
                  <a:pt x="842885" y="103301"/>
                </a:lnTo>
                <a:cubicBezTo>
                  <a:pt x="841766" y="108587"/>
                  <a:pt x="841205" y="112690"/>
                  <a:pt x="841205" y="115610"/>
                </a:cubicBezTo>
                <a:cubicBezTo>
                  <a:pt x="841205" y="119340"/>
                  <a:pt x="842339" y="122245"/>
                  <a:pt x="844610" y="124330"/>
                </a:cubicBezTo>
                <a:cubicBezTo>
                  <a:pt x="846882" y="126410"/>
                  <a:pt x="850220" y="127450"/>
                  <a:pt x="854633" y="127450"/>
                </a:cubicBezTo>
                <a:cubicBezTo>
                  <a:pt x="859356" y="127450"/>
                  <a:pt x="863975" y="126302"/>
                  <a:pt x="868482" y="124002"/>
                </a:cubicBezTo>
                <a:cubicBezTo>
                  <a:pt x="872989" y="121697"/>
                  <a:pt x="876869" y="118591"/>
                  <a:pt x="880134" y="114674"/>
                </a:cubicBezTo>
                <a:cubicBezTo>
                  <a:pt x="883397" y="110761"/>
                  <a:pt x="886054" y="106131"/>
                  <a:pt x="888102" y="100785"/>
                </a:cubicBezTo>
                <a:cubicBezTo>
                  <a:pt x="889474" y="97365"/>
                  <a:pt x="891057" y="91371"/>
                  <a:pt x="892861" y="82792"/>
                </a:cubicBezTo>
                <a:lnTo>
                  <a:pt x="901807" y="39996"/>
                </a:lnTo>
                <a:lnTo>
                  <a:pt x="918688" y="39996"/>
                </a:lnTo>
                <a:lnTo>
                  <a:pt x="897987" y="139010"/>
                </a:lnTo>
                <a:lnTo>
                  <a:pt x="882418" y="139010"/>
                </a:lnTo>
                <a:close/>
                <a:moveTo>
                  <a:pt x="924649" y="139010"/>
                </a:moveTo>
                <a:lnTo>
                  <a:pt x="945349" y="39996"/>
                </a:lnTo>
                <a:lnTo>
                  <a:pt x="962226" y="39996"/>
                </a:lnTo>
                <a:lnTo>
                  <a:pt x="958777" y="56311"/>
                </a:lnTo>
                <a:cubicBezTo>
                  <a:pt x="965055" y="49287"/>
                  <a:pt x="970664" y="44438"/>
                  <a:pt x="975607" y="41767"/>
                </a:cubicBezTo>
                <a:cubicBezTo>
                  <a:pt x="980546" y="39095"/>
                  <a:pt x="985906" y="37760"/>
                  <a:pt x="991689" y="37760"/>
                </a:cubicBezTo>
                <a:cubicBezTo>
                  <a:pt x="997840" y="37760"/>
                  <a:pt x="1002982" y="39391"/>
                  <a:pt x="1007118" y="42652"/>
                </a:cubicBezTo>
                <a:cubicBezTo>
                  <a:pt x="1011251" y="45918"/>
                  <a:pt x="1013968" y="50472"/>
                  <a:pt x="1015275" y="56311"/>
                </a:cubicBezTo>
                <a:cubicBezTo>
                  <a:pt x="1020312" y="50097"/>
                  <a:pt x="1025611" y="45453"/>
                  <a:pt x="1031173" y="42376"/>
                </a:cubicBezTo>
                <a:cubicBezTo>
                  <a:pt x="1036738" y="39301"/>
                  <a:pt x="1042593" y="37760"/>
                  <a:pt x="1048745" y="37760"/>
                </a:cubicBezTo>
                <a:cubicBezTo>
                  <a:pt x="1057014" y="37760"/>
                  <a:pt x="1063212" y="39719"/>
                  <a:pt x="1067346" y="43631"/>
                </a:cubicBezTo>
                <a:cubicBezTo>
                  <a:pt x="1071479" y="47548"/>
                  <a:pt x="1073545" y="53050"/>
                  <a:pt x="1073545" y="60138"/>
                </a:cubicBezTo>
                <a:cubicBezTo>
                  <a:pt x="1073545" y="63183"/>
                  <a:pt x="1072833" y="68216"/>
                  <a:pt x="1071403" y="75239"/>
                </a:cubicBezTo>
                <a:lnTo>
                  <a:pt x="1058069" y="139010"/>
                </a:lnTo>
                <a:lnTo>
                  <a:pt x="1041196" y="139010"/>
                </a:lnTo>
                <a:lnTo>
                  <a:pt x="1054806" y="73558"/>
                </a:lnTo>
                <a:cubicBezTo>
                  <a:pt x="1055991" y="68216"/>
                  <a:pt x="1056578" y="64396"/>
                  <a:pt x="1056578" y="62096"/>
                </a:cubicBezTo>
                <a:cubicBezTo>
                  <a:pt x="1056578" y="58860"/>
                  <a:pt x="1055556" y="56311"/>
                  <a:pt x="1053503" y="54445"/>
                </a:cubicBezTo>
                <a:cubicBezTo>
                  <a:pt x="1051448" y="52585"/>
                  <a:pt x="1048558" y="51653"/>
                  <a:pt x="1044828" y="51653"/>
                </a:cubicBezTo>
                <a:cubicBezTo>
                  <a:pt x="1039795" y="51653"/>
                  <a:pt x="1034668" y="53176"/>
                  <a:pt x="1029448" y="56221"/>
                </a:cubicBezTo>
                <a:cubicBezTo>
                  <a:pt x="1024225" y="59267"/>
                  <a:pt x="1020167" y="63259"/>
                  <a:pt x="1017280" y="68199"/>
                </a:cubicBezTo>
                <a:cubicBezTo>
                  <a:pt x="1014390" y="73141"/>
                  <a:pt x="1011855" y="80737"/>
                  <a:pt x="1009681" y="90998"/>
                </a:cubicBezTo>
                <a:lnTo>
                  <a:pt x="999612" y="139010"/>
                </a:lnTo>
                <a:lnTo>
                  <a:pt x="982735" y="139010"/>
                </a:lnTo>
                <a:lnTo>
                  <a:pt x="996720" y="72165"/>
                </a:lnTo>
                <a:cubicBezTo>
                  <a:pt x="997715" y="67626"/>
                  <a:pt x="998215" y="64392"/>
                  <a:pt x="998215" y="62463"/>
                </a:cubicBezTo>
                <a:cubicBezTo>
                  <a:pt x="998215" y="59234"/>
                  <a:pt x="997203" y="56624"/>
                  <a:pt x="995184" y="54633"/>
                </a:cubicBezTo>
                <a:cubicBezTo>
                  <a:pt x="993164" y="52646"/>
                  <a:pt x="990537" y="51653"/>
                  <a:pt x="987303" y="51653"/>
                </a:cubicBezTo>
                <a:cubicBezTo>
                  <a:pt x="982519" y="51653"/>
                  <a:pt x="977500" y="53176"/>
                  <a:pt x="972249" y="56221"/>
                </a:cubicBezTo>
                <a:cubicBezTo>
                  <a:pt x="966996" y="59267"/>
                  <a:pt x="962722" y="63503"/>
                  <a:pt x="959428" y="68943"/>
                </a:cubicBezTo>
                <a:cubicBezTo>
                  <a:pt x="956131" y="74383"/>
                  <a:pt x="953427" y="82137"/>
                  <a:pt x="951314" y="92206"/>
                </a:cubicBezTo>
                <a:lnTo>
                  <a:pt x="941529" y="139010"/>
                </a:lnTo>
                <a:close/>
                <a:moveTo>
                  <a:pt x="1156528" y="105354"/>
                </a:moveTo>
                <a:lnTo>
                  <a:pt x="1172934" y="107035"/>
                </a:lnTo>
                <a:cubicBezTo>
                  <a:pt x="1170572" y="115175"/>
                  <a:pt x="1165150" y="122914"/>
                  <a:pt x="1156665" y="130244"/>
                </a:cubicBezTo>
                <a:cubicBezTo>
                  <a:pt x="1148181" y="137581"/>
                  <a:pt x="1138064" y="141249"/>
                  <a:pt x="1126318" y="141249"/>
                </a:cubicBezTo>
                <a:cubicBezTo>
                  <a:pt x="1118985" y="141249"/>
                  <a:pt x="1112256" y="139553"/>
                  <a:pt x="1106132" y="136166"/>
                </a:cubicBezTo>
                <a:cubicBezTo>
                  <a:pt x="1100012" y="132778"/>
                  <a:pt x="1095350" y="127854"/>
                  <a:pt x="1092149" y="121391"/>
                </a:cubicBezTo>
                <a:cubicBezTo>
                  <a:pt x="1088945" y="114926"/>
                  <a:pt x="1087347" y="107561"/>
                  <a:pt x="1087347" y="99292"/>
                </a:cubicBezTo>
                <a:cubicBezTo>
                  <a:pt x="1087347" y="88480"/>
                  <a:pt x="1089850" y="77990"/>
                  <a:pt x="1094853" y="67828"/>
                </a:cubicBezTo>
                <a:cubicBezTo>
                  <a:pt x="1099853" y="57665"/>
                  <a:pt x="1106334" y="50111"/>
                  <a:pt x="1114289" y="45168"/>
                </a:cubicBezTo>
                <a:cubicBezTo>
                  <a:pt x="1122250" y="40233"/>
                  <a:pt x="1130856" y="37760"/>
                  <a:pt x="1140116" y="37760"/>
                </a:cubicBezTo>
                <a:cubicBezTo>
                  <a:pt x="1151924" y="37760"/>
                  <a:pt x="1161359" y="41428"/>
                  <a:pt x="1168412" y="48759"/>
                </a:cubicBezTo>
                <a:cubicBezTo>
                  <a:pt x="1175468" y="56095"/>
                  <a:pt x="1178996" y="66103"/>
                  <a:pt x="1178996" y="78783"/>
                </a:cubicBezTo>
                <a:cubicBezTo>
                  <a:pt x="1178996" y="83628"/>
                  <a:pt x="1178560" y="88602"/>
                  <a:pt x="1177689" y="93700"/>
                </a:cubicBezTo>
                <a:lnTo>
                  <a:pt x="1104778" y="93700"/>
                </a:lnTo>
                <a:cubicBezTo>
                  <a:pt x="1104530" y="95627"/>
                  <a:pt x="1104408" y="97369"/>
                  <a:pt x="1104408" y="98924"/>
                </a:cubicBezTo>
                <a:cubicBezTo>
                  <a:pt x="1104408" y="108183"/>
                  <a:pt x="1106535" y="115253"/>
                  <a:pt x="1110794" y="120128"/>
                </a:cubicBezTo>
                <a:cubicBezTo>
                  <a:pt x="1115053" y="125009"/>
                  <a:pt x="1120258" y="127450"/>
                  <a:pt x="1126411" y="127450"/>
                </a:cubicBezTo>
                <a:cubicBezTo>
                  <a:pt x="1132189" y="127450"/>
                  <a:pt x="1137881" y="125553"/>
                  <a:pt x="1143475" y="121762"/>
                </a:cubicBezTo>
                <a:cubicBezTo>
                  <a:pt x="1149070" y="117975"/>
                  <a:pt x="1153418" y="112504"/>
                  <a:pt x="1156528" y="105354"/>
                </a:cubicBezTo>
                <a:close/>
                <a:moveTo>
                  <a:pt x="1107482" y="80834"/>
                </a:moveTo>
                <a:lnTo>
                  <a:pt x="1163052" y="80834"/>
                </a:lnTo>
                <a:cubicBezTo>
                  <a:pt x="1163117" y="79095"/>
                  <a:pt x="1163145" y="77849"/>
                  <a:pt x="1163145" y="77101"/>
                </a:cubicBezTo>
                <a:cubicBezTo>
                  <a:pt x="1163145" y="68648"/>
                  <a:pt x="1161036" y="62172"/>
                  <a:pt x="1156809" y="57665"/>
                </a:cubicBezTo>
                <a:cubicBezTo>
                  <a:pt x="1152580" y="53158"/>
                  <a:pt x="1147139" y="50907"/>
                  <a:pt x="1140491" y="50907"/>
                </a:cubicBezTo>
                <a:cubicBezTo>
                  <a:pt x="1133276" y="50907"/>
                  <a:pt x="1126702" y="53395"/>
                  <a:pt x="1120770" y="58362"/>
                </a:cubicBezTo>
                <a:cubicBezTo>
                  <a:pt x="1114833" y="63334"/>
                  <a:pt x="1110406" y="70826"/>
                  <a:pt x="1107482" y="80834"/>
                </a:cubicBezTo>
                <a:close/>
                <a:moveTo>
                  <a:pt x="1210809" y="39996"/>
                </a:moveTo>
                <a:lnTo>
                  <a:pt x="1285394" y="39996"/>
                </a:lnTo>
                <a:lnTo>
                  <a:pt x="1264323" y="139010"/>
                </a:lnTo>
                <a:lnTo>
                  <a:pt x="1247540" y="139010"/>
                </a:lnTo>
                <a:lnTo>
                  <a:pt x="1266001" y="54075"/>
                </a:lnTo>
                <a:lnTo>
                  <a:pt x="1224421" y="54075"/>
                </a:lnTo>
                <a:lnTo>
                  <a:pt x="1211645" y="113094"/>
                </a:lnTo>
                <a:cubicBezTo>
                  <a:pt x="1209471" y="123224"/>
                  <a:pt x="1206547" y="130295"/>
                  <a:pt x="1202882" y="134305"/>
                </a:cubicBezTo>
                <a:cubicBezTo>
                  <a:pt x="1199214" y="138315"/>
                  <a:pt x="1194148" y="140317"/>
                  <a:pt x="1187683" y="140317"/>
                </a:cubicBezTo>
                <a:cubicBezTo>
                  <a:pt x="1183957" y="140317"/>
                  <a:pt x="1179014" y="139881"/>
                  <a:pt x="1172862" y="139010"/>
                </a:cubicBezTo>
                <a:lnTo>
                  <a:pt x="1175940" y="125025"/>
                </a:lnTo>
                <a:cubicBezTo>
                  <a:pt x="1178546" y="125215"/>
                  <a:pt x="1180907" y="125309"/>
                  <a:pt x="1183024" y="125309"/>
                </a:cubicBezTo>
                <a:cubicBezTo>
                  <a:pt x="1187312" y="125309"/>
                  <a:pt x="1190120" y="124236"/>
                  <a:pt x="1191460" y="122087"/>
                </a:cubicBezTo>
                <a:cubicBezTo>
                  <a:pt x="1192794" y="119945"/>
                  <a:pt x="1194709" y="113403"/>
                  <a:pt x="1197194" y="102467"/>
                </a:cubicBezTo>
                <a:close/>
                <a:moveTo>
                  <a:pt x="1387857" y="39996"/>
                </a:moveTo>
                <a:lnTo>
                  <a:pt x="1366224" y="139010"/>
                </a:lnTo>
                <a:lnTo>
                  <a:pt x="1349629" y="139010"/>
                </a:lnTo>
                <a:lnTo>
                  <a:pt x="1358399" y="97801"/>
                </a:lnTo>
                <a:lnTo>
                  <a:pt x="1352804" y="97801"/>
                </a:lnTo>
                <a:cubicBezTo>
                  <a:pt x="1345781" y="97801"/>
                  <a:pt x="1341147" y="98017"/>
                  <a:pt x="1338912" y="98452"/>
                </a:cubicBezTo>
                <a:cubicBezTo>
                  <a:pt x="1336673" y="98888"/>
                  <a:pt x="1333879" y="100350"/>
                  <a:pt x="1330519" y="102834"/>
                </a:cubicBezTo>
                <a:cubicBezTo>
                  <a:pt x="1327162" y="105322"/>
                  <a:pt x="1324087" y="108525"/>
                  <a:pt x="1321287" y="112439"/>
                </a:cubicBezTo>
                <a:lnTo>
                  <a:pt x="1302548" y="139010"/>
                </a:lnTo>
                <a:lnTo>
                  <a:pt x="1282039" y="139010"/>
                </a:lnTo>
                <a:lnTo>
                  <a:pt x="1300870" y="113838"/>
                </a:lnTo>
                <a:cubicBezTo>
                  <a:pt x="1307336" y="105138"/>
                  <a:pt x="1314141" y="99324"/>
                  <a:pt x="1321287" y="96404"/>
                </a:cubicBezTo>
                <a:cubicBezTo>
                  <a:pt x="1314262" y="94540"/>
                  <a:pt x="1308982" y="91508"/>
                  <a:pt x="1305438" y="87311"/>
                </a:cubicBezTo>
                <a:cubicBezTo>
                  <a:pt x="1301896" y="83116"/>
                  <a:pt x="1300122" y="77727"/>
                  <a:pt x="1300122" y="71140"/>
                </a:cubicBezTo>
                <a:cubicBezTo>
                  <a:pt x="1300122" y="65483"/>
                  <a:pt x="1301753" y="60091"/>
                  <a:pt x="1305018" y="54957"/>
                </a:cubicBezTo>
                <a:cubicBezTo>
                  <a:pt x="1308283" y="49830"/>
                  <a:pt x="1312729" y="46058"/>
                  <a:pt x="1318352" y="43631"/>
                </a:cubicBezTo>
                <a:cubicBezTo>
                  <a:pt x="1323979" y="41208"/>
                  <a:pt x="1332695" y="39996"/>
                  <a:pt x="1344502" y="39996"/>
                </a:cubicBezTo>
                <a:close/>
                <a:moveTo>
                  <a:pt x="1368277" y="53327"/>
                </a:moveTo>
                <a:lnTo>
                  <a:pt x="1344971" y="53327"/>
                </a:lnTo>
                <a:cubicBezTo>
                  <a:pt x="1332165" y="53327"/>
                  <a:pt x="1324317" y="55083"/>
                  <a:pt x="1321430" y="58593"/>
                </a:cubicBezTo>
                <a:cubicBezTo>
                  <a:pt x="1318540" y="62106"/>
                  <a:pt x="1317092" y="65944"/>
                  <a:pt x="1317092" y="70114"/>
                </a:cubicBezTo>
                <a:cubicBezTo>
                  <a:pt x="1317092" y="73716"/>
                  <a:pt x="1317996" y="76744"/>
                  <a:pt x="1319800" y="79199"/>
                </a:cubicBezTo>
                <a:cubicBezTo>
                  <a:pt x="1321599" y="81655"/>
                  <a:pt x="1323712" y="83163"/>
                  <a:pt x="1326139" y="83722"/>
                </a:cubicBezTo>
                <a:cubicBezTo>
                  <a:pt x="1328561" y="84279"/>
                  <a:pt x="1332727" y="84564"/>
                  <a:pt x="1338631" y="84564"/>
                </a:cubicBezTo>
                <a:lnTo>
                  <a:pt x="1361379" y="84564"/>
                </a:lnTo>
                <a:close/>
                <a:moveTo>
                  <a:pt x="1396619" y="139010"/>
                </a:moveTo>
                <a:lnTo>
                  <a:pt x="1400630" y="119898"/>
                </a:lnTo>
                <a:lnTo>
                  <a:pt x="1419836" y="119898"/>
                </a:lnTo>
                <a:lnTo>
                  <a:pt x="1416391" y="136587"/>
                </a:lnTo>
                <a:cubicBezTo>
                  <a:pt x="1414274" y="146595"/>
                  <a:pt x="1410994" y="153932"/>
                  <a:pt x="1406552" y="158591"/>
                </a:cubicBezTo>
                <a:cubicBezTo>
                  <a:pt x="1402106" y="163253"/>
                  <a:pt x="1396872" y="165927"/>
                  <a:pt x="1390842" y="166611"/>
                </a:cubicBezTo>
                <a:lnTo>
                  <a:pt x="1392426" y="159242"/>
                </a:lnTo>
                <a:cubicBezTo>
                  <a:pt x="1399823" y="157194"/>
                  <a:pt x="1404702" y="150451"/>
                  <a:pt x="1407064" y="139010"/>
                </a:cubicBezTo>
                <a:close/>
                <a:moveTo>
                  <a:pt x="1514243" y="39996"/>
                </a:moveTo>
                <a:lnTo>
                  <a:pt x="1530745" y="39996"/>
                </a:lnTo>
                <a:lnTo>
                  <a:pt x="1521331" y="82325"/>
                </a:lnTo>
                <a:lnTo>
                  <a:pt x="1524311" y="82419"/>
                </a:lnTo>
                <a:cubicBezTo>
                  <a:pt x="1528973" y="82419"/>
                  <a:pt x="1532764" y="81222"/>
                  <a:pt x="1535688" y="78828"/>
                </a:cubicBezTo>
                <a:cubicBezTo>
                  <a:pt x="1538607" y="76434"/>
                  <a:pt x="1542772" y="70793"/>
                  <a:pt x="1548180" y="61906"/>
                </a:cubicBezTo>
                <a:cubicBezTo>
                  <a:pt x="1553774" y="52768"/>
                  <a:pt x="1558511" y="46832"/>
                  <a:pt x="1562400" y="44100"/>
                </a:cubicBezTo>
                <a:cubicBezTo>
                  <a:pt x="1566281" y="41367"/>
                  <a:pt x="1571519" y="39996"/>
                  <a:pt x="1578106" y="39996"/>
                </a:cubicBezTo>
                <a:lnTo>
                  <a:pt x="1585941" y="39996"/>
                </a:lnTo>
                <a:lnTo>
                  <a:pt x="1582862" y="53517"/>
                </a:lnTo>
                <a:lnTo>
                  <a:pt x="1578855" y="53517"/>
                </a:lnTo>
                <a:cubicBezTo>
                  <a:pt x="1574686" y="53517"/>
                  <a:pt x="1571817" y="54075"/>
                  <a:pt x="1570233" y="55195"/>
                </a:cubicBezTo>
                <a:cubicBezTo>
                  <a:pt x="1568646" y="56311"/>
                  <a:pt x="1566299" y="59543"/>
                  <a:pt x="1563191" y="64890"/>
                </a:cubicBezTo>
                <a:cubicBezTo>
                  <a:pt x="1558962" y="72227"/>
                  <a:pt x="1555265" y="77460"/>
                  <a:pt x="1552097" y="80600"/>
                </a:cubicBezTo>
                <a:cubicBezTo>
                  <a:pt x="1548925" y="83739"/>
                  <a:pt x="1544854" y="86212"/>
                  <a:pt x="1539882" y="88013"/>
                </a:cubicBezTo>
                <a:cubicBezTo>
                  <a:pt x="1544047" y="89629"/>
                  <a:pt x="1547391" y="91961"/>
                  <a:pt x="1549908" y="95007"/>
                </a:cubicBezTo>
                <a:cubicBezTo>
                  <a:pt x="1552424" y="98052"/>
                  <a:pt x="1554862" y="102683"/>
                  <a:pt x="1557223" y="108896"/>
                </a:cubicBezTo>
                <a:lnTo>
                  <a:pt x="1568785" y="139010"/>
                </a:lnTo>
                <a:lnTo>
                  <a:pt x="1551347" y="139010"/>
                </a:lnTo>
                <a:lnTo>
                  <a:pt x="1542028" y="114213"/>
                </a:lnTo>
                <a:cubicBezTo>
                  <a:pt x="1538545" y="105016"/>
                  <a:pt x="1535313" y="99108"/>
                  <a:pt x="1532333" y="96498"/>
                </a:cubicBezTo>
                <a:cubicBezTo>
                  <a:pt x="1529348" y="93888"/>
                  <a:pt x="1524996" y="92581"/>
                  <a:pt x="1519278" y="92581"/>
                </a:cubicBezTo>
                <a:lnTo>
                  <a:pt x="1509210" y="139010"/>
                </a:lnTo>
                <a:lnTo>
                  <a:pt x="1492520" y="139010"/>
                </a:lnTo>
                <a:close/>
                <a:moveTo>
                  <a:pt x="1586123" y="101441"/>
                </a:moveTo>
                <a:cubicBezTo>
                  <a:pt x="1586123" y="82105"/>
                  <a:pt x="1591808" y="66103"/>
                  <a:pt x="1603185" y="53423"/>
                </a:cubicBezTo>
                <a:cubicBezTo>
                  <a:pt x="1612573" y="42980"/>
                  <a:pt x="1624877" y="37760"/>
                  <a:pt x="1640106" y="37760"/>
                </a:cubicBezTo>
                <a:cubicBezTo>
                  <a:pt x="1652040" y="37760"/>
                  <a:pt x="1661660" y="41489"/>
                  <a:pt x="1668967" y="48949"/>
                </a:cubicBezTo>
                <a:cubicBezTo>
                  <a:pt x="1676268" y="56408"/>
                  <a:pt x="1679918" y="66478"/>
                  <a:pt x="1679918" y="79156"/>
                </a:cubicBezTo>
                <a:cubicBezTo>
                  <a:pt x="1679918" y="90529"/>
                  <a:pt x="1677621" y="101113"/>
                  <a:pt x="1673021" y="110901"/>
                </a:cubicBezTo>
                <a:cubicBezTo>
                  <a:pt x="1668424" y="120690"/>
                  <a:pt x="1661879" y="128196"/>
                  <a:pt x="1653393" y="133415"/>
                </a:cubicBezTo>
                <a:cubicBezTo>
                  <a:pt x="1644908" y="138639"/>
                  <a:pt x="1635972" y="141249"/>
                  <a:pt x="1626590" y="141249"/>
                </a:cubicBezTo>
                <a:cubicBezTo>
                  <a:pt x="1618883" y="141249"/>
                  <a:pt x="1611874" y="139600"/>
                  <a:pt x="1605563" y="136306"/>
                </a:cubicBezTo>
                <a:cubicBezTo>
                  <a:pt x="1599253" y="133013"/>
                  <a:pt x="1594440" y="128355"/>
                  <a:pt x="1591110" y="122324"/>
                </a:cubicBezTo>
                <a:cubicBezTo>
                  <a:pt x="1587784" y="116295"/>
                  <a:pt x="1586123" y="109331"/>
                  <a:pt x="1586123" y="101441"/>
                </a:cubicBezTo>
                <a:close/>
                <a:moveTo>
                  <a:pt x="1603000" y="99759"/>
                </a:moveTo>
                <a:cubicBezTo>
                  <a:pt x="1603000" y="109084"/>
                  <a:pt x="1605236" y="116154"/>
                  <a:pt x="1609711" y="120971"/>
                </a:cubicBezTo>
                <a:cubicBezTo>
                  <a:pt x="1614189" y="125788"/>
                  <a:pt x="1619874" y="128200"/>
                  <a:pt x="1626775" y="128200"/>
                </a:cubicBezTo>
                <a:cubicBezTo>
                  <a:pt x="1630378" y="128200"/>
                  <a:pt x="1633957" y="127464"/>
                  <a:pt x="1637499" y="126004"/>
                </a:cubicBezTo>
                <a:cubicBezTo>
                  <a:pt x="1641042" y="124546"/>
                  <a:pt x="1644335" y="122324"/>
                  <a:pt x="1647381" y="119340"/>
                </a:cubicBezTo>
                <a:cubicBezTo>
                  <a:pt x="1650428" y="116356"/>
                  <a:pt x="1653020" y="112949"/>
                  <a:pt x="1655165" y="109127"/>
                </a:cubicBezTo>
                <a:cubicBezTo>
                  <a:pt x="1657307" y="105307"/>
                  <a:pt x="1659030" y="101188"/>
                  <a:pt x="1660337" y="96775"/>
                </a:cubicBezTo>
                <a:cubicBezTo>
                  <a:pt x="1662264" y="90623"/>
                  <a:pt x="1663229" y="84715"/>
                  <a:pt x="1663229" y="79059"/>
                </a:cubicBezTo>
                <a:cubicBezTo>
                  <a:pt x="1663229" y="70114"/>
                  <a:pt x="1660978" y="63166"/>
                  <a:pt x="1656472" y="58223"/>
                </a:cubicBezTo>
                <a:cubicBezTo>
                  <a:pt x="1651964" y="53284"/>
                  <a:pt x="1646291" y="50810"/>
                  <a:pt x="1639455" y="50810"/>
                </a:cubicBezTo>
                <a:cubicBezTo>
                  <a:pt x="1634169" y="50810"/>
                  <a:pt x="1629353" y="52067"/>
                  <a:pt x="1625003" y="54587"/>
                </a:cubicBezTo>
                <a:cubicBezTo>
                  <a:pt x="1620651" y="57102"/>
                  <a:pt x="1616724" y="60789"/>
                  <a:pt x="1613214" y="65634"/>
                </a:cubicBezTo>
                <a:cubicBezTo>
                  <a:pt x="1609700" y="70484"/>
                  <a:pt x="1607120" y="76122"/>
                  <a:pt x="1605471" y="82559"/>
                </a:cubicBezTo>
                <a:cubicBezTo>
                  <a:pt x="1603825" y="88992"/>
                  <a:pt x="1603000" y="94722"/>
                  <a:pt x="1603000" y="99759"/>
                </a:cubicBezTo>
                <a:close/>
                <a:moveTo>
                  <a:pt x="1689239" y="139010"/>
                </a:moveTo>
                <a:lnTo>
                  <a:pt x="1709938" y="39996"/>
                </a:lnTo>
                <a:lnTo>
                  <a:pt x="1726815" y="39996"/>
                </a:lnTo>
                <a:lnTo>
                  <a:pt x="1723366" y="56311"/>
                </a:lnTo>
                <a:cubicBezTo>
                  <a:pt x="1729645" y="49287"/>
                  <a:pt x="1735254" y="44438"/>
                  <a:pt x="1740196" y="41767"/>
                </a:cubicBezTo>
                <a:cubicBezTo>
                  <a:pt x="1745135" y="39095"/>
                  <a:pt x="1750496" y="37760"/>
                  <a:pt x="1756274" y="37760"/>
                </a:cubicBezTo>
                <a:cubicBezTo>
                  <a:pt x="1762430" y="37760"/>
                  <a:pt x="1767571" y="39391"/>
                  <a:pt x="1771707" y="42652"/>
                </a:cubicBezTo>
                <a:cubicBezTo>
                  <a:pt x="1775840" y="45918"/>
                  <a:pt x="1778558" y="50472"/>
                  <a:pt x="1779865" y="56311"/>
                </a:cubicBezTo>
                <a:cubicBezTo>
                  <a:pt x="1784902" y="50097"/>
                  <a:pt x="1790201" y="45453"/>
                  <a:pt x="1795762" y="42376"/>
                </a:cubicBezTo>
                <a:cubicBezTo>
                  <a:pt x="1801328" y="39301"/>
                  <a:pt x="1807183" y="37760"/>
                  <a:pt x="1813334" y="37760"/>
                </a:cubicBezTo>
                <a:cubicBezTo>
                  <a:pt x="1821603" y="37760"/>
                  <a:pt x="1827802" y="39719"/>
                  <a:pt x="1831936" y="43631"/>
                </a:cubicBezTo>
                <a:cubicBezTo>
                  <a:pt x="1836068" y="47548"/>
                  <a:pt x="1838135" y="53050"/>
                  <a:pt x="1838135" y="60138"/>
                </a:cubicBezTo>
                <a:cubicBezTo>
                  <a:pt x="1838135" y="63183"/>
                  <a:pt x="1837423" y="68216"/>
                  <a:pt x="1835992" y="75239"/>
                </a:cubicBezTo>
                <a:lnTo>
                  <a:pt x="1822658" y="139010"/>
                </a:lnTo>
                <a:lnTo>
                  <a:pt x="1805785" y="139010"/>
                </a:lnTo>
                <a:lnTo>
                  <a:pt x="1819397" y="73558"/>
                </a:lnTo>
                <a:cubicBezTo>
                  <a:pt x="1820581" y="68216"/>
                  <a:pt x="1821168" y="64396"/>
                  <a:pt x="1821168" y="62096"/>
                </a:cubicBezTo>
                <a:cubicBezTo>
                  <a:pt x="1821168" y="58860"/>
                  <a:pt x="1820145" y="56311"/>
                  <a:pt x="1818093" y="54445"/>
                </a:cubicBezTo>
                <a:cubicBezTo>
                  <a:pt x="1816038" y="52585"/>
                  <a:pt x="1813147" y="51653"/>
                  <a:pt x="1809417" y="51653"/>
                </a:cubicBezTo>
                <a:cubicBezTo>
                  <a:pt x="1804384" y="51653"/>
                  <a:pt x="1799259" y="53176"/>
                  <a:pt x="1794038" y="56221"/>
                </a:cubicBezTo>
                <a:cubicBezTo>
                  <a:pt x="1788814" y="59267"/>
                  <a:pt x="1784758" y="63259"/>
                  <a:pt x="1781870" y="68199"/>
                </a:cubicBezTo>
                <a:cubicBezTo>
                  <a:pt x="1778980" y="73141"/>
                  <a:pt x="1776444" y="80737"/>
                  <a:pt x="1774271" y="90998"/>
                </a:cubicBezTo>
                <a:lnTo>
                  <a:pt x="1764201" y="139010"/>
                </a:lnTo>
                <a:lnTo>
                  <a:pt x="1747325" y="139010"/>
                </a:lnTo>
                <a:lnTo>
                  <a:pt x="1761311" y="72165"/>
                </a:lnTo>
                <a:cubicBezTo>
                  <a:pt x="1762305" y="67626"/>
                  <a:pt x="1762801" y="64392"/>
                  <a:pt x="1762801" y="62463"/>
                </a:cubicBezTo>
                <a:cubicBezTo>
                  <a:pt x="1762801" y="59234"/>
                  <a:pt x="1761792" y="56624"/>
                  <a:pt x="1759773" y="54633"/>
                </a:cubicBezTo>
                <a:cubicBezTo>
                  <a:pt x="1757754" y="52646"/>
                  <a:pt x="1755126" y="51653"/>
                  <a:pt x="1751893" y="51653"/>
                </a:cubicBezTo>
                <a:cubicBezTo>
                  <a:pt x="1747109" y="51653"/>
                  <a:pt x="1742090" y="53176"/>
                  <a:pt x="1736838" y="56221"/>
                </a:cubicBezTo>
                <a:cubicBezTo>
                  <a:pt x="1731586" y="59267"/>
                  <a:pt x="1727312" y="63503"/>
                  <a:pt x="1724015" y="68943"/>
                </a:cubicBezTo>
                <a:cubicBezTo>
                  <a:pt x="1720720" y="74383"/>
                  <a:pt x="1718017" y="82137"/>
                  <a:pt x="1715904" y="92206"/>
                </a:cubicBezTo>
                <a:lnTo>
                  <a:pt x="1706116" y="139010"/>
                </a:lnTo>
                <a:close/>
                <a:moveTo>
                  <a:pt x="1848509" y="101441"/>
                </a:moveTo>
                <a:cubicBezTo>
                  <a:pt x="1848509" y="82105"/>
                  <a:pt x="1854194" y="66103"/>
                  <a:pt x="1865574" y="53423"/>
                </a:cubicBezTo>
                <a:cubicBezTo>
                  <a:pt x="1874958" y="42980"/>
                  <a:pt x="1887264" y="37760"/>
                  <a:pt x="1902492" y="37760"/>
                </a:cubicBezTo>
                <a:cubicBezTo>
                  <a:pt x="1914429" y="37760"/>
                  <a:pt x="1924049" y="41489"/>
                  <a:pt x="1931353" y="48949"/>
                </a:cubicBezTo>
                <a:cubicBezTo>
                  <a:pt x="1938654" y="56408"/>
                  <a:pt x="1942304" y="66478"/>
                  <a:pt x="1942304" y="79156"/>
                </a:cubicBezTo>
                <a:cubicBezTo>
                  <a:pt x="1942304" y="90529"/>
                  <a:pt x="1940008" y="101113"/>
                  <a:pt x="1935407" y="110901"/>
                </a:cubicBezTo>
                <a:cubicBezTo>
                  <a:pt x="1930809" y="120690"/>
                  <a:pt x="1924268" y="128196"/>
                  <a:pt x="1915783" y="133415"/>
                </a:cubicBezTo>
                <a:cubicBezTo>
                  <a:pt x="1907297" y="138639"/>
                  <a:pt x="1898359" y="141249"/>
                  <a:pt x="1888978" y="141249"/>
                </a:cubicBezTo>
                <a:cubicBezTo>
                  <a:pt x="1881270" y="141249"/>
                  <a:pt x="1874261" y="139600"/>
                  <a:pt x="1867949" y="136306"/>
                </a:cubicBezTo>
                <a:cubicBezTo>
                  <a:pt x="1861639" y="133013"/>
                  <a:pt x="1856825" y="128355"/>
                  <a:pt x="1853499" y="122324"/>
                </a:cubicBezTo>
                <a:cubicBezTo>
                  <a:pt x="1850173" y="116295"/>
                  <a:pt x="1848509" y="109331"/>
                  <a:pt x="1848509" y="101441"/>
                </a:cubicBezTo>
                <a:close/>
                <a:moveTo>
                  <a:pt x="1865387" y="99759"/>
                </a:moveTo>
                <a:cubicBezTo>
                  <a:pt x="1865387" y="109084"/>
                  <a:pt x="1867622" y="116154"/>
                  <a:pt x="1872101" y="120971"/>
                </a:cubicBezTo>
                <a:cubicBezTo>
                  <a:pt x="1876575" y="125788"/>
                  <a:pt x="1882259" y="128200"/>
                  <a:pt x="1889161" y="128200"/>
                </a:cubicBezTo>
                <a:cubicBezTo>
                  <a:pt x="1892767" y="128200"/>
                  <a:pt x="1896343" y="127464"/>
                  <a:pt x="1899886" y="126004"/>
                </a:cubicBezTo>
                <a:cubicBezTo>
                  <a:pt x="1903432" y="124546"/>
                  <a:pt x="1906722" y="122324"/>
                  <a:pt x="1909768" y="119340"/>
                </a:cubicBezTo>
                <a:cubicBezTo>
                  <a:pt x="1912813" y="116356"/>
                  <a:pt x="1915409" y="112949"/>
                  <a:pt x="1917550" y="109127"/>
                </a:cubicBezTo>
                <a:cubicBezTo>
                  <a:pt x="1919697" y="105307"/>
                  <a:pt x="1921417" y="101188"/>
                  <a:pt x="1922724" y="96775"/>
                </a:cubicBezTo>
                <a:cubicBezTo>
                  <a:pt x="1924654" y="90623"/>
                  <a:pt x="1925615" y="84715"/>
                  <a:pt x="1925615" y="79059"/>
                </a:cubicBezTo>
                <a:cubicBezTo>
                  <a:pt x="1925615" y="70114"/>
                  <a:pt x="1923365" y="63166"/>
                  <a:pt x="1918857" y="58223"/>
                </a:cubicBezTo>
                <a:cubicBezTo>
                  <a:pt x="1914350" y="53284"/>
                  <a:pt x="1908677" y="50810"/>
                  <a:pt x="1901840" y="50810"/>
                </a:cubicBezTo>
                <a:cubicBezTo>
                  <a:pt x="1896555" y="50810"/>
                  <a:pt x="1891743" y="52067"/>
                  <a:pt x="1887393" y="54587"/>
                </a:cubicBezTo>
                <a:cubicBezTo>
                  <a:pt x="1883041" y="57102"/>
                  <a:pt x="1879110" y="60789"/>
                  <a:pt x="1875600" y="65634"/>
                </a:cubicBezTo>
                <a:cubicBezTo>
                  <a:pt x="1872086" y="70484"/>
                  <a:pt x="1869505" y="76122"/>
                  <a:pt x="1867860" y="82559"/>
                </a:cubicBezTo>
                <a:cubicBezTo>
                  <a:pt x="1866211" y="88992"/>
                  <a:pt x="1865387" y="94722"/>
                  <a:pt x="1865387" y="99759"/>
                </a:cubicBezTo>
                <a:close/>
                <a:moveTo>
                  <a:pt x="1943424" y="176957"/>
                </a:moveTo>
                <a:lnTo>
                  <a:pt x="1972048" y="39996"/>
                </a:lnTo>
                <a:lnTo>
                  <a:pt x="1987617" y="39996"/>
                </a:lnTo>
                <a:lnTo>
                  <a:pt x="1984727" y="53794"/>
                </a:lnTo>
                <a:cubicBezTo>
                  <a:pt x="1990504" y="47764"/>
                  <a:pt x="1995681" y="43585"/>
                  <a:pt x="2000251" y="41252"/>
                </a:cubicBezTo>
                <a:cubicBezTo>
                  <a:pt x="2004819" y="38926"/>
                  <a:pt x="2009649" y="37760"/>
                  <a:pt x="2014747" y="37760"/>
                </a:cubicBezTo>
                <a:cubicBezTo>
                  <a:pt x="2024193" y="37760"/>
                  <a:pt x="2032023" y="41194"/>
                  <a:pt x="2038244" y="48064"/>
                </a:cubicBezTo>
                <a:cubicBezTo>
                  <a:pt x="2044458" y="54928"/>
                  <a:pt x="2047564" y="64767"/>
                  <a:pt x="2047564" y="77568"/>
                </a:cubicBezTo>
                <a:cubicBezTo>
                  <a:pt x="2047564" y="87890"/>
                  <a:pt x="2045859" y="97287"/>
                  <a:pt x="2042439" y="105771"/>
                </a:cubicBezTo>
                <a:cubicBezTo>
                  <a:pt x="2039018" y="114256"/>
                  <a:pt x="2034824" y="121079"/>
                  <a:pt x="2029849" y="126237"/>
                </a:cubicBezTo>
                <a:cubicBezTo>
                  <a:pt x="2024877" y="131400"/>
                  <a:pt x="2019841" y="135187"/>
                  <a:pt x="2014747" y="137613"/>
                </a:cubicBezTo>
                <a:cubicBezTo>
                  <a:pt x="2009649" y="140036"/>
                  <a:pt x="2004429" y="141249"/>
                  <a:pt x="1999083" y="141249"/>
                </a:cubicBezTo>
                <a:cubicBezTo>
                  <a:pt x="1987213" y="141249"/>
                  <a:pt x="1978016" y="135219"/>
                  <a:pt x="1971490" y="123163"/>
                </a:cubicBezTo>
                <a:lnTo>
                  <a:pt x="1960301" y="176957"/>
                </a:lnTo>
                <a:close/>
                <a:moveTo>
                  <a:pt x="1976799" y="98550"/>
                </a:moveTo>
                <a:cubicBezTo>
                  <a:pt x="1976799" y="105948"/>
                  <a:pt x="1977328" y="111074"/>
                  <a:pt x="1978384" y="113929"/>
                </a:cubicBezTo>
                <a:cubicBezTo>
                  <a:pt x="1979939" y="117972"/>
                  <a:pt x="1982490" y="121234"/>
                  <a:pt x="1986034" y="123718"/>
                </a:cubicBezTo>
                <a:cubicBezTo>
                  <a:pt x="1989576" y="126204"/>
                  <a:pt x="1993677" y="127450"/>
                  <a:pt x="1998338" y="127450"/>
                </a:cubicBezTo>
                <a:cubicBezTo>
                  <a:pt x="2008033" y="127450"/>
                  <a:pt x="2015866" y="121997"/>
                  <a:pt x="2021835" y="111085"/>
                </a:cubicBezTo>
                <a:cubicBezTo>
                  <a:pt x="2027800" y="100181"/>
                  <a:pt x="2030785" y="89038"/>
                  <a:pt x="2030785" y="77666"/>
                </a:cubicBezTo>
                <a:cubicBezTo>
                  <a:pt x="2030785" y="69274"/>
                  <a:pt x="2028780" y="62791"/>
                  <a:pt x="2024769" y="58223"/>
                </a:cubicBezTo>
                <a:cubicBezTo>
                  <a:pt x="2020759" y="53654"/>
                  <a:pt x="2015774" y="51372"/>
                  <a:pt x="2009808" y="51372"/>
                </a:cubicBezTo>
                <a:cubicBezTo>
                  <a:pt x="2005517" y="51372"/>
                  <a:pt x="2001538" y="52505"/>
                  <a:pt x="1997874" y="54773"/>
                </a:cubicBezTo>
                <a:cubicBezTo>
                  <a:pt x="1994205" y="57045"/>
                  <a:pt x="1990802" y="60430"/>
                  <a:pt x="1987665" y="64937"/>
                </a:cubicBezTo>
                <a:cubicBezTo>
                  <a:pt x="1984521" y="69443"/>
                  <a:pt x="1981925" y="74959"/>
                  <a:pt x="1979877" y="81485"/>
                </a:cubicBezTo>
                <a:cubicBezTo>
                  <a:pt x="1977826" y="88013"/>
                  <a:pt x="1976799" y="93700"/>
                  <a:pt x="1976799" y="98550"/>
                </a:cubicBezTo>
                <a:close/>
                <a:moveTo>
                  <a:pt x="2176416" y="39996"/>
                </a:moveTo>
                <a:lnTo>
                  <a:pt x="2193476" y="39996"/>
                </a:lnTo>
                <a:lnTo>
                  <a:pt x="2172031" y="139010"/>
                </a:lnTo>
                <a:lnTo>
                  <a:pt x="2155064" y="139010"/>
                </a:lnTo>
                <a:close/>
                <a:moveTo>
                  <a:pt x="2078799" y="39996"/>
                </a:moveTo>
                <a:lnTo>
                  <a:pt x="2095672" y="39996"/>
                </a:lnTo>
                <a:lnTo>
                  <a:pt x="2087190" y="78318"/>
                </a:lnTo>
                <a:lnTo>
                  <a:pt x="2105183" y="78318"/>
                </a:lnTo>
                <a:cubicBezTo>
                  <a:pt x="2116685" y="78318"/>
                  <a:pt x="2124886" y="79156"/>
                  <a:pt x="2129799" y="80834"/>
                </a:cubicBezTo>
                <a:cubicBezTo>
                  <a:pt x="2134707" y="82511"/>
                  <a:pt x="2138562" y="85572"/>
                  <a:pt x="2141359" y="90017"/>
                </a:cubicBezTo>
                <a:cubicBezTo>
                  <a:pt x="2144157" y="94463"/>
                  <a:pt x="2145553" y="99418"/>
                  <a:pt x="2145553" y="104886"/>
                </a:cubicBezTo>
                <a:cubicBezTo>
                  <a:pt x="2145553" y="111474"/>
                  <a:pt x="2143641" y="117784"/>
                  <a:pt x="2139822" y="123814"/>
                </a:cubicBezTo>
                <a:cubicBezTo>
                  <a:pt x="2135998" y="129844"/>
                  <a:pt x="2131290" y="133884"/>
                  <a:pt x="2125696" y="135935"/>
                </a:cubicBezTo>
                <a:cubicBezTo>
                  <a:pt x="2120101" y="137987"/>
                  <a:pt x="2111396" y="139010"/>
                  <a:pt x="2099589" y="139010"/>
                </a:cubicBezTo>
                <a:lnTo>
                  <a:pt x="2057449" y="139010"/>
                </a:lnTo>
                <a:close/>
                <a:moveTo>
                  <a:pt x="2076933" y="125586"/>
                </a:moveTo>
                <a:lnTo>
                  <a:pt x="2098472" y="125586"/>
                </a:lnTo>
                <a:cubicBezTo>
                  <a:pt x="2106926" y="125586"/>
                  <a:pt x="2112875" y="125025"/>
                  <a:pt x="2116324" y="123908"/>
                </a:cubicBezTo>
                <a:cubicBezTo>
                  <a:pt x="2119774" y="122788"/>
                  <a:pt x="2122678" y="120755"/>
                  <a:pt x="2125041" y="117802"/>
                </a:cubicBezTo>
                <a:cubicBezTo>
                  <a:pt x="2127405" y="114847"/>
                  <a:pt x="2128582" y="111258"/>
                  <a:pt x="2128582" y="107035"/>
                </a:cubicBezTo>
                <a:cubicBezTo>
                  <a:pt x="2128582" y="103305"/>
                  <a:pt x="2127542" y="100134"/>
                  <a:pt x="2125461" y="97524"/>
                </a:cubicBezTo>
                <a:cubicBezTo>
                  <a:pt x="2123380" y="94914"/>
                  <a:pt x="2120987" y="93307"/>
                  <a:pt x="2118283" y="92721"/>
                </a:cubicBezTo>
                <a:cubicBezTo>
                  <a:pt x="2115579" y="92130"/>
                  <a:pt x="2110622" y="91836"/>
                  <a:pt x="2103415" y="91836"/>
                </a:cubicBezTo>
                <a:lnTo>
                  <a:pt x="2084209" y="91836"/>
                </a:lnTo>
                <a:close/>
                <a:moveTo>
                  <a:pt x="2266013" y="121110"/>
                </a:moveTo>
                <a:cubicBezTo>
                  <a:pt x="2254140" y="134536"/>
                  <a:pt x="2241989" y="141249"/>
                  <a:pt x="2229559" y="141249"/>
                </a:cubicBezTo>
                <a:cubicBezTo>
                  <a:pt x="2221912" y="141249"/>
                  <a:pt x="2215745" y="139057"/>
                  <a:pt x="2211051" y="134675"/>
                </a:cubicBezTo>
                <a:cubicBezTo>
                  <a:pt x="2206361" y="130291"/>
                  <a:pt x="2204013" y="124934"/>
                  <a:pt x="2204013" y="118595"/>
                </a:cubicBezTo>
                <a:cubicBezTo>
                  <a:pt x="2204013" y="114429"/>
                  <a:pt x="2205068" y="107280"/>
                  <a:pt x="2207181" y="97149"/>
                </a:cubicBezTo>
                <a:lnTo>
                  <a:pt x="2219119" y="39996"/>
                </a:lnTo>
                <a:lnTo>
                  <a:pt x="2235993" y="39996"/>
                </a:lnTo>
                <a:lnTo>
                  <a:pt x="2222752" y="103301"/>
                </a:lnTo>
                <a:cubicBezTo>
                  <a:pt x="2221632" y="108587"/>
                  <a:pt x="2221074" y="112690"/>
                  <a:pt x="2221074" y="115610"/>
                </a:cubicBezTo>
                <a:cubicBezTo>
                  <a:pt x="2221074" y="119340"/>
                  <a:pt x="2222205" y="122245"/>
                  <a:pt x="2224476" y="124330"/>
                </a:cubicBezTo>
                <a:cubicBezTo>
                  <a:pt x="2226747" y="126410"/>
                  <a:pt x="2230085" y="127450"/>
                  <a:pt x="2234498" y="127450"/>
                </a:cubicBezTo>
                <a:cubicBezTo>
                  <a:pt x="2239221" y="127450"/>
                  <a:pt x="2243840" y="126302"/>
                  <a:pt x="2248347" y="124002"/>
                </a:cubicBezTo>
                <a:cubicBezTo>
                  <a:pt x="2252855" y="121697"/>
                  <a:pt x="2256736" y="118591"/>
                  <a:pt x="2260001" y="114674"/>
                </a:cubicBezTo>
                <a:cubicBezTo>
                  <a:pt x="2263262" y="110761"/>
                  <a:pt x="2265919" y="106131"/>
                  <a:pt x="2267971" y="100785"/>
                </a:cubicBezTo>
                <a:cubicBezTo>
                  <a:pt x="2269339" y="97365"/>
                  <a:pt x="2270922" y="91371"/>
                  <a:pt x="2272726" y="82792"/>
                </a:cubicBezTo>
                <a:lnTo>
                  <a:pt x="2281676" y="39996"/>
                </a:lnTo>
                <a:lnTo>
                  <a:pt x="2298553" y="39996"/>
                </a:lnTo>
                <a:lnTo>
                  <a:pt x="2277853" y="139010"/>
                </a:lnTo>
                <a:lnTo>
                  <a:pt x="2262283" y="139010"/>
                </a:lnTo>
                <a:close/>
                <a:moveTo>
                  <a:pt x="2235434" y="1303"/>
                </a:moveTo>
                <a:lnTo>
                  <a:pt x="2246436" y="1303"/>
                </a:lnTo>
                <a:cubicBezTo>
                  <a:pt x="2247117" y="5839"/>
                  <a:pt x="2248639" y="9151"/>
                  <a:pt x="2251004" y="11235"/>
                </a:cubicBezTo>
                <a:cubicBezTo>
                  <a:pt x="2253366" y="13317"/>
                  <a:pt x="2256688" y="14357"/>
                  <a:pt x="2260976" y="14357"/>
                </a:cubicBezTo>
                <a:cubicBezTo>
                  <a:pt x="2265451" y="14357"/>
                  <a:pt x="2269321" y="13207"/>
                  <a:pt x="2272591" y="10907"/>
                </a:cubicBezTo>
                <a:cubicBezTo>
                  <a:pt x="2275848" y="8608"/>
                  <a:pt x="2278350" y="5411"/>
                  <a:pt x="2280089" y="1303"/>
                </a:cubicBezTo>
                <a:lnTo>
                  <a:pt x="2291277" y="1303"/>
                </a:lnTo>
                <a:cubicBezTo>
                  <a:pt x="2289164" y="8763"/>
                  <a:pt x="2285329" y="14669"/>
                  <a:pt x="2279765" y="19019"/>
                </a:cubicBezTo>
                <a:cubicBezTo>
                  <a:pt x="2274202" y="23371"/>
                  <a:pt x="2267755" y="25545"/>
                  <a:pt x="2260418" y="25545"/>
                </a:cubicBezTo>
                <a:cubicBezTo>
                  <a:pt x="2253207" y="25545"/>
                  <a:pt x="2247336" y="23354"/>
                  <a:pt x="2242800" y="18972"/>
                </a:cubicBezTo>
                <a:cubicBezTo>
                  <a:pt x="2238263" y="14587"/>
                  <a:pt x="2235804" y="8701"/>
                  <a:pt x="2235434" y="1303"/>
                </a:cubicBezTo>
                <a:close/>
                <a:moveTo>
                  <a:pt x="2443886" y="0"/>
                </a:moveTo>
                <a:lnTo>
                  <a:pt x="2460481" y="0"/>
                </a:lnTo>
                <a:cubicBezTo>
                  <a:pt x="2458620" y="9449"/>
                  <a:pt x="2455110" y="15275"/>
                  <a:pt x="2449951" y="17477"/>
                </a:cubicBezTo>
                <a:cubicBezTo>
                  <a:pt x="2444789" y="19688"/>
                  <a:pt x="2438636" y="20789"/>
                  <a:pt x="2431486" y="20789"/>
                </a:cubicBezTo>
                <a:lnTo>
                  <a:pt x="2414332" y="20415"/>
                </a:lnTo>
                <a:cubicBezTo>
                  <a:pt x="2408241" y="20415"/>
                  <a:pt x="2403536" y="21366"/>
                  <a:pt x="2400206" y="23259"/>
                </a:cubicBezTo>
                <a:cubicBezTo>
                  <a:pt x="2396880" y="25157"/>
                  <a:pt x="2394162" y="27687"/>
                  <a:pt x="2392052" y="30855"/>
                </a:cubicBezTo>
                <a:cubicBezTo>
                  <a:pt x="2389936" y="34030"/>
                  <a:pt x="2386547" y="41177"/>
                  <a:pt x="2381889" y="52305"/>
                </a:cubicBezTo>
                <a:cubicBezTo>
                  <a:pt x="2388478" y="46213"/>
                  <a:pt x="2394644" y="42638"/>
                  <a:pt x="2400393" y="41579"/>
                </a:cubicBezTo>
                <a:cubicBezTo>
                  <a:pt x="2406142" y="40525"/>
                  <a:pt x="2410387" y="39996"/>
                  <a:pt x="2413120" y="39996"/>
                </a:cubicBezTo>
                <a:cubicBezTo>
                  <a:pt x="2422260" y="39996"/>
                  <a:pt x="2430838" y="43416"/>
                  <a:pt x="2438856" y="50252"/>
                </a:cubicBezTo>
                <a:cubicBezTo>
                  <a:pt x="2446870" y="57092"/>
                  <a:pt x="2450879" y="67377"/>
                  <a:pt x="2450879" y="81112"/>
                </a:cubicBezTo>
                <a:cubicBezTo>
                  <a:pt x="2450879" y="97149"/>
                  <a:pt x="2445969" y="111182"/>
                  <a:pt x="2436149" y="123206"/>
                </a:cubicBezTo>
                <a:cubicBezTo>
                  <a:pt x="2426332" y="135234"/>
                  <a:pt x="2413461" y="141249"/>
                  <a:pt x="2397554" y="141249"/>
                </a:cubicBezTo>
                <a:cubicBezTo>
                  <a:pt x="2384997" y="141249"/>
                  <a:pt x="2375219" y="137408"/>
                  <a:pt x="2368231" y="129733"/>
                </a:cubicBezTo>
                <a:cubicBezTo>
                  <a:pt x="2361236" y="122058"/>
                  <a:pt x="2357740" y="112068"/>
                  <a:pt x="2357740" y="99759"/>
                </a:cubicBezTo>
                <a:cubicBezTo>
                  <a:pt x="2357740" y="86208"/>
                  <a:pt x="2361099" y="69663"/>
                  <a:pt x="2367810" y="50111"/>
                </a:cubicBezTo>
                <a:cubicBezTo>
                  <a:pt x="2374521" y="30563"/>
                  <a:pt x="2381872" y="17993"/>
                  <a:pt x="2389859" y="12398"/>
                </a:cubicBezTo>
                <a:cubicBezTo>
                  <a:pt x="2397844" y="6804"/>
                  <a:pt x="2407992" y="4010"/>
                  <a:pt x="2420302" y="4010"/>
                </a:cubicBezTo>
                <a:lnTo>
                  <a:pt x="2435216" y="4287"/>
                </a:lnTo>
                <a:cubicBezTo>
                  <a:pt x="2440126" y="4287"/>
                  <a:pt x="2443018" y="2858"/>
                  <a:pt x="2443886" y="0"/>
                </a:cubicBezTo>
                <a:close/>
                <a:moveTo>
                  <a:pt x="2434096" y="80366"/>
                </a:moveTo>
                <a:cubicBezTo>
                  <a:pt x="2434096" y="72288"/>
                  <a:pt x="2432095" y="65761"/>
                  <a:pt x="2428084" y="60789"/>
                </a:cubicBezTo>
                <a:cubicBezTo>
                  <a:pt x="2424074" y="55815"/>
                  <a:pt x="2418465" y="53327"/>
                  <a:pt x="2411258" y="53327"/>
                </a:cubicBezTo>
                <a:cubicBezTo>
                  <a:pt x="2400253" y="53327"/>
                  <a:pt x="2391365" y="58162"/>
                  <a:pt x="2384589" y="67828"/>
                </a:cubicBezTo>
                <a:cubicBezTo>
                  <a:pt x="2377817" y="77494"/>
                  <a:pt x="2374430" y="88602"/>
                  <a:pt x="2374430" y="101160"/>
                </a:cubicBezTo>
                <a:cubicBezTo>
                  <a:pt x="2374430" y="108183"/>
                  <a:pt x="2376540" y="114336"/>
                  <a:pt x="2380770" y="119617"/>
                </a:cubicBezTo>
                <a:cubicBezTo>
                  <a:pt x="2384997" y="124901"/>
                  <a:pt x="2390713" y="127544"/>
                  <a:pt x="2397920" y="127544"/>
                </a:cubicBezTo>
                <a:cubicBezTo>
                  <a:pt x="2408734" y="127544"/>
                  <a:pt x="2417472" y="122339"/>
                  <a:pt x="2424120" y="111927"/>
                </a:cubicBezTo>
                <a:cubicBezTo>
                  <a:pt x="2430770" y="101513"/>
                  <a:pt x="2434096" y="90998"/>
                  <a:pt x="2434096" y="80366"/>
                </a:cubicBezTo>
                <a:close/>
                <a:moveTo>
                  <a:pt x="2578985" y="39996"/>
                </a:moveTo>
                <a:lnTo>
                  <a:pt x="2596047" y="39996"/>
                </a:lnTo>
                <a:lnTo>
                  <a:pt x="2574602" y="139010"/>
                </a:lnTo>
                <a:lnTo>
                  <a:pt x="2557634" y="139010"/>
                </a:lnTo>
                <a:close/>
                <a:moveTo>
                  <a:pt x="2481369" y="39996"/>
                </a:moveTo>
                <a:lnTo>
                  <a:pt x="2498245" y="39996"/>
                </a:lnTo>
                <a:lnTo>
                  <a:pt x="2489763" y="78318"/>
                </a:lnTo>
                <a:lnTo>
                  <a:pt x="2507752" y="78318"/>
                </a:lnTo>
                <a:cubicBezTo>
                  <a:pt x="2519255" y="78318"/>
                  <a:pt x="2527459" y="79156"/>
                  <a:pt x="2532369" y="80834"/>
                </a:cubicBezTo>
                <a:cubicBezTo>
                  <a:pt x="2537276" y="82511"/>
                  <a:pt x="2541132" y="85572"/>
                  <a:pt x="2543928" y="90017"/>
                </a:cubicBezTo>
                <a:cubicBezTo>
                  <a:pt x="2546726" y="94463"/>
                  <a:pt x="2548127" y="99418"/>
                  <a:pt x="2548127" y="104886"/>
                </a:cubicBezTo>
                <a:cubicBezTo>
                  <a:pt x="2548127" y="111474"/>
                  <a:pt x="2546212" y="117784"/>
                  <a:pt x="2542392" y="123814"/>
                </a:cubicBezTo>
                <a:cubicBezTo>
                  <a:pt x="2538569" y="129844"/>
                  <a:pt x="2533860" y="133884"/>
                  <a:pt x="2528266" y="135935"/>
                </a:cubicBezTo>
                <a:cubicBezTo>
                  <a:pt x="2522675" y="137987"/>
                  <a:pt x="2513970" y="139010"/>
                  <a:pt x="2502162" y="139010"/>
                </a:cubicBezTo>
                <a:lnTo>
                  <a:pt x="2460021" y="139010"/>
                </a:lnTo>
                <a:close/>
                <a:moveTo>
                  <a:pt x="2479504" y="125586"/>
                </a:moveTo>
                <a:lnTo>
                  <a:pt x="2501042" y="125586"/>
                </a:lnTo>
                <a:cubicBezTo>
                  <a:pt x="2509495" y="125586"/>
                  <a:pt x="2515446" y="125025"/>
                  <a:pt x="2518894" y="123908"/>
                </a:cubicBezTo>
                <a:cubicBezTo>
                  <a:pt x="2522347" y="122788"/>
                  <a:pt x="2525248" y="120755"/>
                  <a:pt x="2527610" y="117802"/>
                </a:cubicBezTo>
                <a:cubicBezTo>
                  <a:pt x="2529975" y="114847"/>
                  <a:pt x="2531156" y="111258"/>
                  <a:pt x="2531156" y="107035"/>
                </a:cubicBezTo>
                <a:cubicBezTo>
                  <a:pt x="2531156" y="103305"/>
                  <a:pt x="2530112" y="100134"/>
                  <a:pt x="2528032" y="97524"/>
                </a:cubicBezTo>
                <a:cubicBezTo>
                  <a:pt x="2525950" y="94914"/>
                  <a:pt x="2523557" y="93307"/>
                  <a:pt x="2520852" y="92721"/>
                </a:cubicBezTo>
                <a:cubicBezTo>
                  <a:pt x="2518152" y="92130"/>
                  <a:pt x="2513192" y="91836"/>
                  <a:pt x="2505985" y="91836"/>
                </a:cubicBezTo>
                <a:lnTo>
                  <a:pt x="2486778" y="91836"/>
                </a:lnTo>
                <a:close/>
                <a:moveTo>
                  <a:pt x="2674833" y="39996"/>
                </a:moveTo>
                <a:lnTo>
                  <a:pt x="2699909" y="39996"/>
                </a:lnTo>
                <a:lnTo>
                  <a:pt x="2709234" y="118965"/>
                </a:lnTo>
                <a:lnTo>
                  <a:pt x="2755198" y="39996"/>
                </a:lnTo>
                <a:lnTo>
                  <a:pt x="2779815" y="39996"/>
                </a:lnTo>
                <a:lnTo>
                  <a:pt x="2758647" y="139010"/>
                </a:lnTo>
                <a:lnTo>
                  <a:pt x="2741960" y="139010"/>
                </a:lnTo>
                <a:lnTo>
                  <a:pt x="2759209" y="59202"/>
                </a:lnTo>
                <a:lnTo>
                  <a:pt x="2712776" y="139010"/>
                </a:lnTo>
                <a:lnTo>
                  <a:pt x="2697765" y="139010"/>
                </a:lnTo>
                <a:lnTo>
                  <a:pt x="2687975" y="56127"/>
                </a:lnTo>
                <a:lnTo>
                  <a:pt x="2670264" y="139010"/>
                </a:lnTo>
                <a:lnTo>
                  <a:pt x="2653574" y="139010"/>
                </a:lnTo>
                <a:close/>
                <a:moveTo>
                  <a:pt x="2787922" y="101441"/>
                </a:moveTo>
                <a:cubicBezTo>
                  <a:pt x="2787922" y="82105"/>
                  <a:pt x="2793607" y="66103"/>
                  <a:pt x="2804983" y="53423"/>
                </a:cubicBezTo>
                <a:cubicBezTo>
                  <a:pt x="2814372" y="42980"/>
                  <a:pt x="2826676" y="37760"/>
                  <a:pt x="2841905" y="37760"/>
                </a:cubicBezTo>
                <a:cubicBezTo>
                  <a:pt x="2853839" y="37760"/>
                  <a:pt x="2863458" y="41489"/>
                  <a:pt x="2870762" y="48949"/>
                </a:cubicBezTo>
                <a:cubicBezTo>
                  <a:pt x="2878067" y="56408"/>
                  <a:pt x="2881717" y="66478"/>
                  <a:pt x="2881717" y="79156"/>
                </a:cubicBezTo>
                <a:cubicBezTo>
                  <a:pt x="2881717" y="90529"/>
                  <a:pt x="2879416" y="101113"/>
                  <a:pt x="2874819" y="110901"/>
                </a:cubicBezTo>
                <a:cubicBezTo>
                  <a:pt x="2870218" y="120690"/>
                  <a:pt x="2863678" y="128196"/>
                  <a:pt x="2855193" y="133415"/>
                </a:cubicBezTo>
                <a:cubicBezTo>
                  <a:pt x="2846707" y="138639"/>
                  <a:pt x="2837772" y="141249"/>
                  <a:pt x="2828387" y="141249"/>
                </a:cubicBezTo>
                <a:cubicBezTo>
                  <a:pt x="2820683" y="141249"/>
                  <a:pt x="2813674" y="139600"/>
                  <a:pt x="2807362" y="136306"/>
                </a:cubicBezTo>
                <a:cubicBezTo>
                  <a:pt x="2801051" y="133013"/>
                  <a:pt x="2796235" y="128355"/>
                  <a:pt x="2792908" y="122324"/>
                </a:cubicBezTo>
                <a:cubicBezTo>
                  <a:pt x="2789582" y="116295"/>
                  <a:pt x="2787922" y="109331"/>
                  <a:pt x="2787922" y="101441"/>
                </a:cubicBezTo>
                <a:close/>
                <a:moveTo>
                  <a:pt x="2804799" y="99759"/>
                </a:moveTo>
                <a:cubicBezTo>
                  <a:pt x="2804799" y="109084"/>
                  <a:pt x="2807035" y="116154"/>
                  <a:pt x="2811510" y="120971"/>
                </a:cubicBezTo>
                <a:cubicBezTo>
                  <a:pt x="2815984" y="125788"/>
                  <a:pt x="2821673" y="128200"/>
                  <a:pt x="2828574" y="128200"/>
                </a:cubicBezTo>
                <a:cubicBezTo>
                  <a:pt x="2832177" y="128200"/>
                  <a:pt x="2835755" y="127464"/>
                  <a:pt x="2839299" y="126004"/>
                </a:cubicBezTo>
                <a:cubicBezTo>
                  <a:pt x="2842840" y="124546"/>
                  <a:pt x="2846135" y="122324"/>
                  <a:pt x="2849180" y="119340"/>
                </a:cubicBezTo>
                <a:cubicBezTo>
                  <a:pt x="2852226" y="116356"/>
                  <a:pt x="2854818" y="112949"/>
                  <a:pt x="2856963" y="109127"/>
                </a:cubicBezTo>
                <a:cubicBezTo>
                  <a:pt x="2859105" y="105307"/>
                  <a:pt x="2860830" y="101188"/>
                  <a:pt x="2862137" y="96775"/>
                </a:cubicBezTo>
                <a:cubicBezTo>
                  <a:pt x="2864062" y="90623"/>
                  <a:pt x="2865027" y="84715"/>
                  <a:pt x="2865027" y="79059"/>
                </a:cubicBezTo>
                <a:cubicBezTo>
                  <a:pt x="2865027" y="70114"/>
                  <a:pt x="2862777" y="63166"/>
                  <a:pt x="2858270" y="58223"/>
                </a:cubicBezTo>
                <a:cubicBezTo>
                  <a:pt x="2853763" y="53284"/>
                  <a:pt x="2848090" y="50810"/>
                  <a:pt x="2841253" y="50810"/>
                </a:cubicBezTo>
                <a:cubicBezTo>
                  <a:pt x="2835969" y="50810"/>
                  <a:pt x="2831152" y="52067"/>
                  <a:pt x="2826803" y="54587"/>
                </a:cubicBezTo>
                <a:cubicBezTo>
                  <a:pt x="2822449" y="57102"/>
                  <a:pt x="2818522" y="60789"/>
                  <a:pt x="2815013" y="65634"/>
                </a:cubicBezTo>
                <a:cubicBezTo>
                  <a:pt x="2811500" y="70484"/>
                  <a:pt x="2808914" y="76122"/>
                  <a:pt x="2807270" y="82559"/>
                </a:cubicBezTo>
                <a:cubicBezTo>
                  <a:pt x="2805623" y="88992"/>
                  <a:pt x="2804799" y="94722"/>
                  <a:pt x="2804799" y="99759"/>
                </a:cubicBezTo>
                <a:close/>
                <a:moveTo>
                  <a:pt x="2917702" y="64612"/>
                </a:moveTo>
                <a:lnTo>
                  <a:pt x="2902320" y="63489"/>
                </a:lnTo>
                <a:cubicBezTo>
                  <a:pt x="2909217" y="46339"/>
                  <a:pt x="2921928" y="37760"/>
                  <a:pt x="2940451" y="37760"/>
                </a:cubicBezTo>
                <a:cubicBezTo>
                  <a:pt x="2952258" y="37760"/>
                  <a:pt x="2961226" y="40370"/>
                  <a:pt x="2967354" y="45590"/>
                </a:cubicBezTo>
                <a:cubicBezTo>
                  <a:pt x="2973474" y="50814"/>
                  <a:pt x="2976538" y="57243"/>
                  <a:pt x="2976538" y="64890"/>
                </a:cubicBezTo>
                <a:cubicBezTo>
                  <a:pt x="2976538" y="70053"/>
                  <a:pt x="2975105" y="74541"/>
                  <a:pt x="2972250" y="78365"/>
                </a:cubicBezTo>
                <a:cubicBezTo>
                  <a:pt x="2969388" y="82184"/>
                  <a:pt x="2965658" y="85168"/>
                  <a:pt x="2961057" y="87311"/>
                </a:cubicBezTo>
                <a:cubicBezTo>
                  <a:pt x="2956460" y="89460"/>
                  <a:pt x="2949123" y="91771"/>
                  <a:pt x="2939055" y="94259"/>
                </a:cubicBezTo>
                <a:cubicBezTo>
                  <a:pt x="2927059" y="97117"/>
                  <a:pt x="2919042" y="99918"/>
                  <a:pt x="2915002" y="102650"/>
                </a:cubicBezTo>
                <a:cubicBezTo>
                  <a:pt x="2910959" y="105383"/>
                  <a:pt x="2908940" y="108958"/>
                  <a:pt x="2908940" y="113371"/>
                </a:cubicBezTo>
                <a:cubicBezTo>
                  <a:pt x="2908940" y="117910"/>
                  <a:pt x="2911240" y="121518"/>
                  <a:pt x="2915841" y="124189"/>
                </a:cubicBezTo>
                <a:cubicBezTo>
                  <a:pt x="2920443" y="126860"/>
                  <a:pt x="2925907" y="128200"/>
                  <a:pt x="2932250" y="128200"/>
                </a:cubicBezTo>
                <a:cubicBezTo>
                  <a:pt x="2940141" y="128200"/>
                  <a:pt x="2945970" y="126659"/>
                  <a:pt x="2949731" y="123581"/>
                </a:cubicBezTo>
                <a:cubicBezTo>
                  <a:pt x="2953491" y="120502"/>
                  <a:pt x="2956740" y="115390"/>
                  <a:pt x="2959473" y="108244"/>
                </a:cubicBezTo>
                <a:lnTo>
                  <a:pt x="2973737" y="109360"/>
                </a:lnTo>
                <a:cubicBezTo>
                  <a:pt x="2967772" y="130619"/>
                  <a:pt x="2953537" y="141249"/>
                  <a:pt x="2931037" y="141249"/>
                </a:cubicBezTo>
                <a:cubicBezTo>
                  <a:pt x="2917922" y="141249"/>
                  <a:pt x="2908152" y="138639"/>
                  <a:pt x="2901715" y="133415"/>
                </a:cubicBezTo>
                <a:cubicBezTo>
                  <a:pt x="2895281" y="128196"/>
                  <a:pt x="2892064" y="121827"/>
                  <a:pt x="2892064" y="114303"/>
                </a:cubicBezTo>
                <a:cubicBezTo>
                  <a:pt x="2892064" y="108958"/>
                  <a:pt x="2893586" y="104051"/>
                  <a:pt x="2896632" y="99575"/>
                </a:cubicBezTo>
                <a:cubicBezTo>
                  <a:pt x="2899677" y="95097"/>
                  <a:pt x="2903471" y="91714"/>
                  <a:pt x="2908008" y="89412"/>
                </a:cubicBezTo>
                <a:cubicBezTo>
                  <a:pt x="2912543" y="87109"/>
                  <a:pt x="2920096" y="84750"/>
                  <a:pt x="2930666" y="82325"/>
                </a:cubicBezTo>
                <a:cubicBezTo>
                  <a:pt x="2944400" y="79218"/>
                  <a:pt x="2952702" y="76172"/>
                  <a:pt x="2955557" y="73191"/>
                </a:cubicBezTo>
                <a:cubicBezTo>
                  <a:pt x="2958350" y="70206"/>
                  <a:pt x="2959750" y="67251"/>
                  <a:pt x="2959750" y="64331"/>
                </a:cubicBezTo>
                <a:cubicBezTo>
                  <a:pt x="2959750" y="60850"/>
                  <a:pt x="2958106" y="57805"/>
                  <a:pt x="2954812" y="55195"/>
                </a:cubicBezTo>
                <a:cubicBezTo>
                  <a:pt x="2951517" y="52585"/>
                  <a:pt x="2946574" y="51278"/>
                  <a:pt x="2939987" y="51278"/>
                </a:cubicBezTo>
                <a:cubicBezTo>
                  <a:pt x="2933773" y="51278"/>
                  <a:pt x="2929219" y="52257"/>
                  <a:pt x="2926332" y="54216"/>
                </a:cubicBezTo>
                <a:cubicBezTo>
                  <a:pt x="2923442" y="56174"/>
                  <a:pt x="2920565" y="59637"/>
                  <a:pt x="2917702" y="64612"/>
                </a:cubicBezTo>
                <a:close/>
                <a:moveTo>
                  <a:pt x="3029526" y="177238"/>
                </a:moveTo>
                <a:lnTo>
                  <a:pt x="3030552" y="161387"/>
                </a:lnTo>
                <a:cubicBezTo>
                  <a:pt x="3034032" y="162382"/>
                  <a:pt x="3037418" y="162878"/>
                  <a:pt x="3040710" y="162878"/>
                </a:cubicBezTo>
                <a:cubicBezTo>
                  <a:pt x="3044130" y="162878"/>
                  <a:pt x="3046895" y="162103"/>
                  <a:pt x="3049012" y="160549"/>
                </a:cubicBezTo>
                <a:cubicBezTo>
                  <a:pt x="3051745" y="158501"/>
                  <a:pt x="3054730" y="154645"/>
                  <a:pt x="3057962" y="148990"/>
                </a:cubicBezTo>
                <a:lnTo>
                  <a:pt x="3063369" y="139294"/>
                </a:lnTo>
                <a:lnTo>
                  <a:pt x="3046867" y="39996"/>
                </a:lnTo>
                <a:lnTo>
                  <a:pt x="3063462" y="39996"/>
                </a:lnTo>
                <a:lnTo>
                  <a:pt x="3070922" y="90064"/>
                </a:lnTo>
                <a:cubicBezTo>
                  <a:pt x="3072412" y="99943"/>
                  <a:pt x="3073687" y="109829"/>
                  <a:pt x="3074746" y="119713"/>
                </a:cubicBezTo>
                <a:lnTo>
                  <a:pt x="3119029" y="39996"/>
                </a:lnTo>
                <a:lnTo>
                  <a:pt x="3136651" y="39996"/>
                </a:lnTo>
                <a:lnTo>
                  <a:pt x="3073532" y="152157"/>
                </a:lnTo>
                <a:cubicBezTo>
                  <a:pt x="3067441" y="163098"/>
                  <a:pt x="3062030" y="170341"/>
                  <a:pt x="3057311" y="173887"/>
                </a:cubicBezTo>
                <a:cubicBezTo>
                  <a:pt x="3052587" y="177430"/>
                  <a:pt x="3047148" y="179196"/>
                  <a:pt x="3040995" y="179196"/>
                </a:cubicBezTo>
                <a:cubicBezTo>
                  <a:pt x="3037078" y="179196"/>
                  <a:pt x="3033252" y="178545"/>
                  <a:pt x="3029526" y="177238"/>
                </a:cubicBezTo>
                <a:close/>
                <a:moveTo>
                  <a:pt x="3168086" y="14637"/>
                </a:moveTo>
                <a:lnTo>
                  <a:pt x="3171254" y="0"/>
                </a:lnTo>
                <a:lnTo>
                  <a:pt x="3183472" y="0"/>
                </a:lnTo>
                <a:cubicBezTo>
                  <a:pt x="3199072" y="0"/>
                  <a:pt x="3210743" y="4071"/>
                  <a:pt x="3218479" y="12214"/>
                </a:cubicBezTo>
                <a:cubicBezTo>
                  <a:pt x="3226215" y="20354"/>
                  <a:pt x="3230089" y="33159"/>
                  <a:pt x="3230089" y="50627"/>
                </a:cubicBezTo>
                <a:cubicBezTo>
                  <a:pt x="3230089" y="78844"/>
                  <a:pt x="3225352" y="101005"/>
                  <a:pt x="3215869" y="117101"/>
                </a:cubicBezTo>
                <a:cubicBezTo>
                  <a:pt x="3206389" y="133200"/>
                  <a:pt x="3192793" y="141249"/>
                  <a:pt x="3175077" y="141249"/>
                </a:cubicBezTo>
                <a:cubicBezTo>
                  <a:pt x="3163579" y="141249"/>
                  <a:pt x="3154007" y="137768"/>
                  <a:pt x="3146364" y="130806"/>
                </a:cubicBezTo>
                <a:cubicBezTo>
                  <a:pt x="3138718" y="123847"/>
                  <a:pt x="3134894" y="113562"/>
                  <a:pt x="3134894" y="99946"/>
                </a:cubicBezTo>
                <a:cubicBezTo>
                  <a:pt x="3134894" y="82541"/>
                  <a:pt x="3140114" y="67828"/>
                  <a:pt x="3150558" y="55799"/>
                </a:cubicBezTo>
                <a:cubicBezTo>
                  <a:pt x="3161001" y="43775"/>
                  <a:pt x="3173493" y="37760"/>
                  <a:pt x="3188041" y="37760"/>
                </a:cubicBezTo>
                <a:cubicBezTo>
                  <a:pt x="3194377" y="37760"/>
                  <a:pt x="3199816" y="39175"/>
                  <a:pt x="3204356" y="42001"/>
                </a:cubicBezTo>
                <a:cubicBezTo>
                  <a:pt x="3208893" y="44827"/>
                  <a:pt x="3212529" y="49104"/>
                  <a:pt x="3215264" y="54820"/>
                </a:cubicBezTo>
                <a:cubicBezTo>
                  <a:pt x="3215264" y="46180"/>
                  <a:pt x="3214842" y="39780"/>
                  <a:pt x="3214008" y="35614"/>
                </a:cubicBezTo>
                <a:cubicBezTo>
                  <a:pt x="3213169" y="31450"/>
                  <a:pt x="3211319" y="27626"/>
                  <a:pt x="3208460" y="24145"/>
                </a:cubicBezTo>
                <a:cubicBezTo>
                  <a:pt x="3205598" y="20663"/>
                  <a:pt x="3201966" y="18197"/>
                  <a:pt x="3197549" y="16735"/>
                </a:cubicBezTo>
                <a:cubicBezTo>
                  <a:pt x="3193134" y="15275"/>
                  <a:pt x="3186950" y="14544"/>
                  <a:pt x="3178994" y="14544"/>
                </a:cubicBezTo>
                <a:close/>
                <a:moveTo>
                  <a:pt x="3151771" y="100691"/>
                </a:moveTo>
                <a:cubicBezTo>
                  <a:pt x="3151771" y="108709"/>
                  <a:pt x="3153852" y="115207"/>
                  <a:pt x="3158020" y="120174"/>
                </a:cubicBezTo>
                <a:cubicBezTo>
                  <a:pt x="3162182" y="125150"/>
                  <a:pt x="3168025" y="127634"/>
                  <a:pt x="3175545" y="127634"/>
                </a:cubicBezTo>
                <a:cubicBezTo>
                  <a:pt x="3186422" y="127634"/>
                  <a:pt x="3195155" y="122399"/>
                  <a:pt x="3201746" y="111927"/>
                </a:cubicBezTo>
                <a:cubicBezTo>
                  <a:pt x="3208334" y="101451"/>
                  <a:pt x="3211625" y="90187"/>
                  <a:pt x="3211625" y="78127"/>
                </a:cubicBezTo>
                <a:cubicBezTo>
                  <a:pt x="3211625" y="70424"/>
                  <a:pt x="3209576" y="63989"/>
                  <a:pt x="3205472" y="58831"/>
                </a:cubicBezTo>
                <a:cubicBezTo>
                  <a:pt x="3201372" y="53672"/>
                  <a:pt x="3195655" y="51090"/>
                  <a:pt x="3188318" y="51090"/>
                </a:cubicBezTo>
                <a:cubicBezTo>
                  <a:pt x="3177128" y="51090"/>
                  <a:pt x="3168245" y="56250"/>
                  <a:pt x="3161656" y="66568"/>
                </a:cubicBezTo>
                <a:cubicBezTo>
                  <a:pt x="3155069" y="76885"/>
                  <a:pt x="3151771" y="88260"/>
                  <a:pt x="3151771" y="100691"/>
                </a:cubicBezTo>
                <a:close/>
                <a:moveTo>
                  <a:pt x="3240435" y="101441"/>
                </a:moveTo>
                <a:cubicBezTo>
                  <a:pt x="3240435" y="82105"/>
                  <a:pt x="3246120" y="66103"/>
                  <a:pt x="3257496" y="53423"/>
                </a:cubicBezTo>
                <a:cubicBezTo>
                  <a:pt x="3266885" y="42980"/>
                  <a:pt x="3279190" y="37760"/>
                  <a:pt x="3294417" y="37760"/>
                </a:cubicBezTo>
                <a:cubicBezTo>
                  <a:pt x="3306355" y="37760"/>
                  <a:pt x="3315970" y="41489"/>
                  <a:pt x="3323279" y="48949"/>
                </a:cubicBezTo>
                <a:cubicBezTo>
                  <a:pt x="3330579" y="56408"/>
                  <a:pt x="3334231" y="66478"/>
                  <a:pt x="3334231" y="79156"/>
                </a:cubicBezTo>
                <a:cubicBezTo>
                  <a:pt x="3334231" y="90529"/>
                  <a:pt x="3331933" y="101113"/>
                  <a:pt x="3327332" y="110901"/>
                </a:cubicBezTo>
                <a:cubicBezTo>
                  <a:pt x="3322736" y="120690"/>
                  <a:pt x="3316190" y="128196"/>
                  <a:pt x="3307705" y="133415"/>
                </a:cubicBezTo>
                <a:cubicBezTo>
                  <a:pt x="3299220" y="138639"/>
                  <a:pt x="3290284" y="141249"/>
                  <a:pt x="3280903" y="141249"/>
                </a:cubicBezTo>
                <a:cubicBezTo>
                  <a:pt x="3273195" y="141249"/>
                  <a:pt x="3266187" y="139600"/>
                  <a:pt x="3259875" y="136306"/>
                </a:cubicBezTo>
                <a:cubicBezTo>
                  <a:pt x="3253565" y="133013"/>
                  <a:pt x="3248752" y="128355"/>
                  <a:pt x="3245426" y="122324"/>
                </a:cubicBezTo>
                <a:cubicBezTo>
                  <a:pt x="3242094" y="116295"/>
                  <a:pt x="3240435" y="109331"/>
                  <a:pt x="3240435" y="101441"/>
                </a:cubicBezTo>
                <a:close/>
                <a:moveTo>
                  <a:pt x="3257313" y="99759"/>
                </a:moveTo>
                <a:cubicBezTo>
                  <a:pt x="3257313" y="109084"/>
                  <a:pt x="3259548" y="116154"/>
                  <a:pt x="3264022" y="120971"/>
                </a:cubicBezTo>
                <a:cubicBezTo>
                  <a:pt x="3268501" y="125788"/>
                  <a:pt x="3274186" y="128200"/>
                  <a:pt x="3281087" y="128200"/>
                </a:cubicBezTo>
                <a:cubicBezTo>
                  <a:pt x="3284690" y="128200"/>
                  <a:pt x="3288269" y="127464"/>
                  <a:pt x="3291811" y="126004"/>
                </a:cubicBezTo>
                <a:cubicBezTo>
                  <a:pt x="3295353" y="124546"/>
                  <a:pt x="3298647" y="122324"/>
                  <a:pt x="3301693" y="119340"/>
                </a:cubicBezTo>
                <a:cubicBezTo>
                  <a:pt x="3304738" y="116356"/>
                  <a:pt x="3307334" y="112949"/>
                  <a:pt x="3309477" y="109127"/>
                </a:cubicBezTo>
                <a:cubicBezTo>
                  <a:pt x="3311618" y="105307"/>
                  <a:pt x="3313343" y="101188"/>
                  <a:pt x="3314649" y="96775"/>
                </a:cubicBezTo>
                <a:cubicBezTo>
                  <a:pt x="3316575" y="90623"/>
                  <a:pt x="3317540" y="84715"/>
                  <a:pt x="3317540" y="79059"/>
                </a:cubicBezTo>
                <a:cubicBezTo>
                  <a:pt x="3317540" y="70114"/>
                  <a:pt x="3315290" y="63166"/>
                  <a:pt x="3310784" y="58223"/>
                </a:cubicBezTo>
                <a:cubicBezTo>
                  <a:pt x="3306276" y="53284"/>
                  <a:pt x="3300602" y="50810"/>
                  <a:pt x="3293765" y="50810"/>
                </a:cubicBezTo>
                <a:cubicBezTo>
                  <a:pt x="3288481" y="50810"/>
                  <a:pt x="3283668" y="52067"/>
                  <a:pt x="3279319" y="54587"/>
                </a:cubicBezTo>
                <a:cubicBezTo>
                  <a:pt x="3274967" y="57102"/>
                  <a:pt x="3271035" y="60789"/>
                  <a:pt x="3267525" y="65634"/>
                </a:cubicBezTo>
                <a:cubicBezTo>
                  <a:pt x="3264012" y="70484"/>
                  <a:pt x="3261430" y="76122"/>
                  <a:pt x="3259781" y="82559"/>
                </a:cubicBezTo>
                <a:cubicBezTo>
                  <a:pt x="3258137" y="88992"/>
                  <a:pt x="3257313" y="94722"/>
                  <a:pt x="3257313" y="99759"/>
                </a:cubicBezTo>
                <a:close/>
                <a:moveTo>
                  <a:pt x="3409653" y="87173"/>
                </a:moveTo>
                <a:cubicBezTo>
                  <a:pt x="3415936" y="89351"/>
                  <a:pt x="3420626" y="92350"/>
                  <a:pt x="3423734" y="96170"/>
                </a:cubicBezTo>
                <a:cubicBezTo>
                  <a:pt x="3426841" y="99993"/>
                  <a:pt x="3428395" y="104641"/>
                  <a:pt x="3428395" y="110110"/>
                </a:cubicBezTo>
                <a:cubicBezTo>
                  <a:pt x="3428395" y="117694"/>
                  <a:pt x="3425037" y="124776"/>
                  <a:pt x="3418326" y="131363"/>
                </a:cubicBezTo>
                <a:cubicBezTo>
                  <a:pt x="3411612" y="137952"/>
                  <a:pt x="3401730" y="141249"/>
                  <a:pt x="3388681" y="141249"/>
                </a:cubicBezTo>
                <a:cubicBezTo>
                  <a:pt x="3378860" y="141249"/>
                  <a:pt x="3371090" y="139600"/>
                  <a:pt x="3365370" y="136306"/>
                </a:cubicBezTo>
                <a:cubicBezTo>
                  <a:pt x="3359653" y="133013"/>
                  <a:pt x="3355103" y="128307"/>
                  <a:pt x="3351712" y="122184"/>
                </a:cubicBezTo>
                <a:cubicBezTo>
                  <a:pt x="3348324" y="116063"/>
                  <a:pt x="3346628" y="109238"/>
                  <a:pt x="3346628" y="101718"/>
                </a:cubicBezTo>
                <a:cubicBezTo>
                  <a:pt x="3346628" y="84128"/>
                  <a:pt x="3351693" y="69074"/>
                  <a:pt x="3361827" y="56549"/>
                </a:cubicBezTo>
                <a:cubicBezTo>
                  <a:pt x="3371961" y="44020"/>
                  <a:pt x="3385602" y="37760"/>
                  <a:pt x="3402760" y="37760"/>
                </a:cubicBezTo>
                <a:cubicBezTo>
                  <a:pt x="3413073" y="37760"/>
                  <a:pt x="3420936" y="40139"/>
                  <a:pt x="3426344" y="44891"/>
                </a:cubicBezTo>
                <a:cubicBezTo>
                  <a:pt x="3431754" y="49648"/>
                  <a:pt x="3434454" y="55476"/>
                  <a:pt x="3434454" y="62373"/>
                </a:cubicBezTo>
                <a:cubicBezTo>
                  <a:pt x="3434454" y="68652"/>
                  <a:pt x="3432387" y="73857"/>
                  <a:pt x="3428255" y="77990"/>
                </a:cubicBezTo>
                <a:cubicBezTo>
                  <a:pt x="3424122" y="82123"/>
                  <a:pt x="3417922" y="85184"/>
                  <a:pt x="3409653" y="87173"/>
                </a:cubicBezTo>
                <a:close/>
                <a:moveTo>
                  <a:pt x="3367141" y="80182"/>
                </a:moveTo>
                <a:cubicBezTo>
                  <a:pt x="3371678" y="80557"/>
                  <a:pt x="3375595" y="80741"/>
                  <a:pt x="3378888" y="80741"/>
                </a:cubicBezTo>
                <a:cubicBezTo>
                  <a:pt x="3391689" y="80741"/>
                  <a:pt x="3401276" y="79326"/>
                  <a:pt x="3407652" y="76496"/>
                </a:cubicBezTo>
                <a:cubicBezTo>
                  <a:pt x="3414023" y="73670"/>
                  <a:pt x="3417206" y="69458"/>
                  <a:pt x="3417206" y="63864"/>
                </a:cubicBezTo>
                <a:cubicBezTo>
                  <a:pt x="3417206" y="60199"/>
                  <a:pt x="3415824" y="57153"/>
                  <a:pt x="3413059" y="54726"/>
                </a:cubicBezTo>
                <a:cubicBezTo>
                  <a:pt x="3410295" y="52305"/>
                  <a:pt x="3406673" y="51090"/>
                  <a:pt x="3402195" y="51090"/>
                </a:cubicBezTo>
                <a:cubicBezTo>
                  <a:pt x="3394491" y="51090"/>
                  <a:pt x="3387376" y="53686"/>
                  <a:pt x="3380850" y="58874"/>
                </a:cubicBezTo>
                <a:cubicBezTo>
                  <a:pt x="3374323" y="64069"/>
                  <a:pt x="3369751" y="71168"/>
                  <a:pt x="3367141" y="80182"/>
                </a:cubicBezTo>
                <a:close/>
                <a:moveTo>
                  <a:pt x="3364437" y="93329"/>
                </a:moveTo>
                <a:cubicBezTo>
                  <a:pt x="3364002" y="96001"/>
                  <a:pt x="3363782" y="98639"/>
                  <a:pt x="3363782" y="101250"/>
                </a:cubicBezTo>
                <a:cubicBezTo>
                  <a:pt x="3363782" y="109084"/>
                  <a:pt x="3366021" y="115502"/>
                  <a:pt x="3370501" y="120502"/>
                </a:cubicBezTo>
                <a:cubicBezTo>
                  <a:pt x="3374975" y="125506"/>
                  <a:pt x="3381405" y="128009"/>
                  <a:pt x="3389796" y="128009"/>
                </a:cubicBezTo>
                <a:cubicBezTo>
                  <a:pt x="3396323" y="128009"/>
                  <a:pt x="3401528" y="126288"/>
                  <a:pt x="3405416" y="122835"/>
                </a:cubicBezTo>
                <a:cubicBezTo>
                  <a:pt x="3409297" y="119387"/>
                  <a:pt x="3411241" y="115175"/>
                  <a:pt x="3411241" y="110202"/>
                </a:cubicBezTo>
                <a:cubicBezTo>
                  <a:pt x="3411241" y="103366"/>
                  <a:pt x="3408537" y="98831"/>
                  <a:pt x="3403130" y="96592"/>
                </a:cubicBezTo>
                <a:cubicBezTo>
                  <a:pt x="3397719" y="94349"/>
                  <a:pt x="3387810" y="93233"/>
                  <a:pt x="3373387" y="93233"/>
                </a:cubicBezTo>
                <a:cubicBezTo>
                  <a:pt x="3372019" y="93233"/>
                  <a:pt x="3369039" y="93264"/>
                  <a:pt x="3364437" y="93329"/>
                </a:cubicBezTo>
                <a:close/>
                <a:moveTo>
                  <a:pt x="3464892" y="39996"/>
                </a:moveTo>
                <a:lnTo>
                  <a:pt x="3539476" y="39996"/>
                </a:lnTo>
                <a:lnTo>
                  <a:pt x="3518410" y="139010"/>
                </a:lnTo>
                <a:lnTo>
                  <a:pt x="3501623" y="139010"/>
                </a:lnTo>
                <a:lnTo>
                  <a:pt x="3520084" y="54075"/>
                </a:lnTo>
                <a:lnTo>
                  <a:pt x="3478504" y="54075"/>
                </a:lnTo>
                <a:lnTo>
                  <a:pt x="3465727" y="113094"/>
                </a:lnTo>
                <a:cubicBezTo>
                  <a:pt x="3463553" y="123224"/>
                  <a:pt x="3460634" y="130295"/>
                  <a:pt x="3456964" y="134305"/>
                </a:cubicBezTo>
                <a:cubicBezTo>
                  <a:pt x="3453299" y="138315"/>
                  <a:pt x="3448235" y="140317"/>
                  <a:pt x="3441769" y="140317"/>
                </a:cubicBezTo>
                <a:cubicBezTo>
                  <a:pt x="3438039" y="140317"/>
                  <a:pt x="3433096" y="139881"/>
                  <a:pt x="3426944" y="139010"/>
                </a:cubicBezTo>
                <a:lnTo>
                  <a:pt x="3430023" y="125025"/>
                </a:lnTo>
                <a:cubicBezTo>
                  <a:pt x="3432632" y="125215"/>
                  <a:pt x="3434990" y="125309"/>
                  <a:pt x="3437107" y="125309"/>
                </a:cubicBezTo>
                <a:cubicBezTo>
                  <a:pt x="3441395" y="125309"/>
                  <a:pt x="3444206" y="124236"/>
                  <a:pt x="3445542" y="122087"/>
                </a:cubicBezTo>
                <a:cubicBezTo>
                  <a:pt x="3446881" y="119945"/>
                  <a:pt x="3448792" y="113403"/>
                  <a:pt x="3451280" y="102467"/>
                </a:cubicBezTo>
                <a:close/>
                <a:moveTo>
                  <a:pt x="3617424" y="105354"/>
                </a:moveTo>
                <a:lnTo>
                  <a:pt x="3633829" y="107035"/>
                </a:lnTo>
                <a:cubicBezTo>
                  <a:pt x="3631468" y="115175"/>
                  <a:pt x="3626046" y="122914"/>
                  <a:pt x="3617561" y="130244"/>
                </a:cubicBezTo>
                <a:cubicBezTo>
                  <a:pt x="3609075" y="137581"/>
                  <a:pt x="3598959" y="141249"/>
                  <a:pt x="3587213" y="141249"/>
                </a:cubicBezTo>
                <a:cubicBezTo>
                  <a:pt x="3579879" y="141249"/>
                  <a:pt x="3573150" y="139553"/>
                  <a:pt x="3567028" y="136166"/>
                </a:cubicBezTo>
                <a:cubicBezTo>
                  <a:pt x="3560908" y="132778"/>
                  <a:pt x="3556246" y="127854"/>
                  <a:pt x="3553045" y="121391"/>
                </a:cubicBezTo>
                <a:cubicBezTo>
                  <a:pt x="3549841" y="114926"/>
                  <a:pt x="3548243" y="107561"/>
                  <a:pt x="3548243" y="99292"/>
                </a:cubicBezTo>
                <a:cubicBezTo>
                  <a:pt x="3548243" y="88480"/>
                  <a:pt x="3550745" y="77990"/>
                  <a:pt x="3555749" y="67828"/>
                </a:cubicBezTo>
                <a:cubicBezTo>
                  <a:pt x="3560749" y="57665"/>
                  <a:pt x="3567229" y="50111"/>
                  <a:pt x="3575185" y="45168"/>
                </a:cubicBezTo>
                <a:cubicBezTo>
                  <a:pt x="3583144" y="40233"/>
                  <a:pt x="3591752" y="37760"/>
                  <a:pt x="3601012" y="37760"/>
                </a:cubicBezTo>
                <a:cubicBezTo>
                  <a:pt x="3612819" y="37760"/>
                  <a:pt x="3622255" y="41428"/>
                  <a:pt x="3629307" y="48759"/>
                </a:cubicBezTo>
                <a:cubicBezTo>
                  <a:pt x="3636363" y="56095"/>
                  <a:pt x="3639892" y="66103"/>
                  <a:pt x="3639892" y="78783"/>
                </a:cubicBezTo>
                <a:cubicBezTo>
                  <a:pt x="3639892" y="83628"/>
                  <a:pt x="3639456" y="88602"/>
                  <a:pt x="3638585" y="93700"/>
                </a:cubicBezTo>
                <a:lnTo>
                  <a:pt x="3565674" y="93700"/>
                </a:lnTo>
                <a:cubicBezTo>
                  <a:pt x="3565425" y="95627"/>
                  <a:pt x="3565303" y="97369"/>
                  <a:pt x="3565303" y="98924"/>
                </a:cubicBezTo>
                <a:cubicBezTo>
                  <a:pt x="3565303" y="108183"/>
                  <a:pt x="3567430" y="115253"/>
                  <a:pt x="3571690" y="120128"/>
                </a:cubicBezTo>
                <a:cubicBezTo>
                  <a:pt x="3575948" y="125009"/>
                  <a:pt x="3581154" y="127450"/>
                  <a:pt x="3587306" y="127450"/>
                </a:cubicBezTo>
                <a:cubicBezTo>
                  <a:pt x="3593085" y="127450"/>
                  <a:pt x="3598775" y="125553"/>
                  <a:pt x="3604371" y="121762"/>
                </a:cubicBezTo>
                <a:cubicBezTo>
                  <a:pt x="3609965" y="117975"/>
                  <a:pt x="3614314" y="112504"/>
                  <a:pt x="3617424" y="105354"/>
                </a:cubicBezTo>
                <a:close/>
                <a:moveTo>
                  <a:pt x="3568378" y="80834"/>
                </a:moveTo>
                <a:lnTo>
                  <a:pt x="3623947" y="80834"/>
                </a:lnTo>
                <a:cubicBezTo>
                  <a:pt x="3624011" y="79095"/>
                  <a:pt x="3624041" y="77849"/>
                  <a:pt x="3624041" y="77101"/>
                </a:cubicBezTo>
                <a:cubicBezTo>
                  <a:pt x="3624041" y="68648"/>
                  <a:pt x="3621931" y="62172"/>
                  <a:pt x="3617705" y="57665"/>
                </a:cubicBezTo>
                <a:cubicBezTo>
                  <a:pt x="3613474" y="53158"/>
                  <a:pt x="3608035" y="50907"/>
                  <a:pt x="3601386" y="50907"/>
                </a:cubicBezTo>
                <a:cubicBezTo>
                  <a:pt x="3594171" y="50907"/>
                  <a:pt x="3587602" y="53395"/>
                  <a:pt x="3581664" y="58362"/>
                </a:cubicBezTo>
                <a:cubicBezTo>
                  <a:pt x="3575728" y="63334"/>
                  <a:pt x="3571300" y="70826"/>
                  <a:pt x="3568378" y="80834"/>
                </a:cubicBezTo>
                <a:close/>
                <a:moveTo>
                  <a:pt x="3649079" y="139010"/>
                </a:moveTo>
                <a:lnTo>
                  <a:pt x="3669775" y="39996"/>
                </a:lnTo>
                <a:lnTo>
                  <a:pt x="3686652" y="39996"/>
                </a:lnTo>
                <a:lnTo>
                  <a:pt x="3683204" y="56311"/>
                </a:lnTo>
                <a:cubicBezTo>
                  <a:pt x="3689481" y="49287"/>
                  <a:pt x="3695091" y="44438"/>
                  <a:pt x="3700034" y="41767"/>
                </a:cubicBezTo>
                <a:cubicBezTo>
                  <a:pt x="3704972" y="39095"/>
                  <a:pt x="3710336" y="37760"/>
                  <a:pt x="3716114" y="37760"/>
                </a:cubicBezTo>
                <a:cubicBezTo>
                  <a:pt x="3722267" y="37760"/>
                  <a:pt x="3727411" y="39391"/>
                  <a:pt x="3731548" y="42652"/>
                </a:cubicBezTo>
                <a:cubicBezTo>
                  <a:pt x="3735680" y="45918"/>
                  <a:pt x="3738398" y="50472"/>
                  <a:pt x="3739704" y="56311"/>
                </a:cubicBezTo>
                <a:cubicBezTo>
                  <a:pt x="3744737" y="50097"/>
                  <a:pt x="3750041" y="45453"/>
                  <a:pt x="3755603" y="42376"/>
                </a:cubicBezTo>
                <a:cubicBezTo>
                  <a:pt x="3761165" y="39301"/>
                  <a:pt x="3767022" y="37760"/>
                  <a:pt x="3773174" y="37760"/>
                </a:cubicBezTo>
                <a:cubicBezTo>
                  <a:pt x="3781443" y="37760"/>
                  <a:pt x="3787643" y="39719"/>
                  <a:pt x="3791776" y="43631"/>
                </a:cubicBezTo>
                <a:cubicBezTo>
                  <a:pt x="3795909" y="47548"/>
                  <a:pt x="3797975" y="53050"/>
                  <a:pt x="3797975" y="60138"/>
                </a:cubicBezTo>
                <a:cubicBezTo>
                  <a:pt x="3797975" y="63183"/>
                  <a:pt x="3797262" y="68216"/>
                  <a:pt x="3795829" y="75239"/>
                </a:cubicBezTo>
                <a:lnTo>
                  <a:pt x="3782495" y="139010"/>
                </a:lnTo>
                <a:lnTo>
                  <a:pt x="3765621" y="139010"/>
                </a:lnTo>
                <a:lnTo>
                  <a:pt x="3779234" y="73558"/>
                </a:lnTo>
                <a:cubicBezTo>
                  <a:pt x="3780417" y="68216"/>
                  <a:pt x="3781007" y="64396"/>
                  <a:pt x="3781007" y="62096"/>
                </a:cubicBezTo>
                <a:cubicBezTo>
                  <a:pt x="3781007" y="58860"/>
                  <a:pt x="3779982" y="56311"/>
                  <a:pt x="3777931" y="54445"/>
                </a:cubicBezTo>
                <a:cubicBezTo>
                  <a:pt x="3775874" y="52585"/>
                  <a:pt x="3772984" y="51653"/>
                  <a:pt x="3769258" y="51653"/>
                </a:cubicBezTo>
                <a:cubicBezTo>
                  <a:pt x="3764221" y="51653"/>
                  <a:pt x="3759095" y="53176"/>
                  <a:pt x="3753876" y="56221"/>
                </a:cubicBezTo>
                <a:cubicBezTo>
                  <a:pt x="3748650" y="59267"/>
                  <a:pt x="3744594" y="63259"/>
                  <a:pt x="3741707" y="68199"/>
                </a:cubicBezTo>
                <a:cubicBezTo>
                  <a:pt x="3738816" y="73141"/>
                  <a:pt x="3736284" y="80737"/>
                  <a:pt x="3734110" y="90998"/>
                </a:cubicBezTo>
                <a:lnTo>
                  <a:pt x="3724042" y="139010"/>
                </a:lnTo>
                <a:lnTo>
                  <a:pt x="3707161" y="139010"/>
                </a:lnTo>
                <a:lnTo>
                  <a:pt x="3721147" y="72165"/>
                </a:lnTo>
                <a:cubicBezTo>
                  <a:pt x="3722144" y="67626"/>
                  <a:pt x="3722641" y="64392"/>
                  <a:pt x="3722641" y="62463"/>
                </a:cubicBezTo>
                <a:cubicBezTo>
                  <a:pt x="3722641" y="59234"/>
                  <a:pt x="3721630" y="56624"/>
                  <a:pt x="3719609" y="54633"/>
                </a:cubicBezTo>
                <a:cubicBezTo>
                  <a:pt x="3717590" y="52646"/>
                  <a:pt x="3714966" y="51653"/>
                  <a:pt x="3711729" y="51653"/>
                </a:cubicBezTo>
                <a:cubicBezTo>
                  <a:pt x="3706945" y="51653"/>
                  <a:pt x="3701928" y="53176"/>
                  <a:pt x="3696678" y="56221"/>
                </a:cubicBezTo>
                <a:cubicBezTo>
                  <a:pt x="3691422" y="59267"/>
                  <a:pt x="3687149" y="63503"/>
                  <a:pt x="3683855" y="68943"/>
                </a:cubicBezTo>
                <a:cubicBezTo>
                  <a:pt x="3680557" y="74383"/>
                  <a:pt x="3677857" y="82137"/>
                  <a:pt x="3675744" y="92206"/>
                </a:cubicBezTo>
                <a:lnTo>
                  <a:pt x="3665956" y="139010"/>
                </a:lnTo>
                <a:close/>
                <a:moveTo>
                  <a:pt x="3874241" y="87173"/>
                </a:moveTo>
                <a:cubicBezTo>
                  <a:pt x="3880520" y="89351"/>
                  <a:pt x="3885210" y="92350"/>
                  <a:pt x="3888316" y="96170"/>
                </a:cubicBezTo>
                <a:cubicBezTo>
                  <a:pt x="3891428" y="99993"/>
                  <a:pt x="3892979" y="104641"/>
                  <a:pt x="3892979" y="110110"/>
                </a:cubicBezTo>
                <a:cubicBezTo>
                  <a:pt x="3892979" y="117694"/>
                  <a:pt x="3889621" y="124776"/>
                  <a:pt x="3882910" y="131363"/>
                </a:cubicBezTo>
                <a:cubicBezTo>
                  <a:pt x="3876199" y="137952"/>
                  <a:pt x="3866314" y="141249"/>
                  <a:pt x="3853263" y="141249"/>
                </a:cubicBezTo>
                <a:cubicBezTo>
                  <a:pt x="3843446" y="141249"/>
                  <a:pt x="3835674" y="139600"/>
                  <a:pt x="3829957" y="136306"/>
                </a:cubicBezTo>
                <a:cubicBezTo>
                  <a:pt x="3824237" y="133013"/>
                  <a:pt x="3819687" y="128307"/>
                  <a:pt x="3816298" y="122184"/>
                </a:cubicBezTo>
                <a:cubicBezTo>
                  <a:pt x="3812908" y="116063"/>
                  <a:pt x="3811212" y="109238"/>
                  <a:pt x="3811212" y="101718"/>
                </a:cubicBezTo>
                <a:cubicBezTo>
                  <a:pt x="3811212" y="84128"/>
                  <a:pt x="3816276" y="69074"/>
                  <a:pt x="3826411" y="56549"/>
                </a:cubicBezTo>
                <a:cubicBezTo>
                  <a:pt x="3836545" y="44020"/>
                  <a:pt x="3850186" y="37760"/>
                  <a:pt x="3867344" y="37760"/>
                </a:cubicBezTo>
                <a:cubicBezTo>
                  <a:pt x="3877657" y="37760"/>
                  <a:pt x="3885520" y="40139"/>
                  <a:pt x="3890926" y="44891"/>
                </a:cubicBezTo>
                <a:cubicBezTo>
                  <a:pt x="3896337" y="49648"/>
                  <a:pt x="3899041" y="55476"/>
                  <a:pt x="3899041" y="62373"/>
                </a:cubicBezTo>
                <a:cubicBezTo>
                  <a:pt x="3899041" y="68652"/>
                  <a:pt x="3896975" y="73857"/>
                  <a:pt x="3892842" y="77990"/>
                </a:cubicBezTo>
                <a:cubicBezTo>
                  <a:pt x="3888708" y="82123"/>
                  <a:pt x="3882510" y="85184"/>
                  <a:pt x="3874241" y="87173"/>
                </a:cubicBezTo>
                <a:close/>
                <a:moveTo>
                  <a:pt x="3831725" y="80182"/>
                </a:moveTo>
                <a:cubicBezTo>
                  <a:pt x="3836264" y="80557"/>
                  <a:pt x="3840180" y="80741"/>
                  <a:pt x="3843472" y="80741"/>
                </a:cubicBezTo>
                <a:cubicBezTo>
                  <a:pt x="3856273" y="80741"/>
                  <a:pt x="3865864" y="79326"/>
                  <a:pt x="3872236" y="76496"/>
                </a:cubicBezTo>
                <a:cubicBezTo>
                  <a:pt x="3878608" y="73670"/>
                  <a:pt x="3881790" y="69458"/>
                  <a:pt x="3881790" y="63864"/>
                </a:cubicBezTo>
                <a:cubicBezTo>
                  <a:pt x="3881790" y="60199"/>
                  <a:pt x="3880408" y="57153"/>
                  <a:pt x="3877643" y="54726"/>
                </a:cubicBezTo>
                <a:cubicBezTo>
                  <a:pt x="3874878" y="52305"/>
                  <a:pt x="3871256" y="51090"/>
                  <a:pt x="3866778" y="51090"/>
                </a:cubicBezTo>
                <a:cubicBezTo>
                  <a:pt x="3859075" y="51090"/>
                  <a:pt x="3851960" y="53686"/>
                  <a:pt x="3845434" y="58874"/>
                </a:cubicBezTo>
                <a:cubicBezTo>
                  <a:pt x="3838907" y="64069"/>
                  <a:pt x="3834335" y="71168"/>
                  <a:pt x="3831725" y="80182"/>
                </a:cubicBezTo>
                <a:close/>
                <a:moveTo>
                  <a:pt x="3829021" y="93329"/>
                </a:moveTo>
                <a:cubicBezTo>
                  <a:pt x="3828586" y="96001"/>
                  <a:pt x="3828366" y="98639"/>
                  <a:pt x="3828366" y="101250"/>
                </a:cubicBezTo>
                <a:cubicBezTo>
                  <a:pt x="3828366" y="109084"/>
                  <a:pt x="3830609" y="115502"/>
                  <a:pt x="3835083" y="120502"/>
                </a:cubicBezTo>
                <a:cubicBezTo>
                  <a:pt x="3839559" y="125506"/>
                  <a:pt x="3845989" y="128009"/>
                  <a:pt x="3854383" y="128009"/>
                </a:cubicBezTo>
                <a:cubicBezTo>
                  <a:pt x="3860909" y="128009"/>
                  <a:pt x="3866111" y="126288"/>
                  <a:pt x="3870000" y="122835"/>
                </a:cubicBezTo>
                <a:cubicBezTo>
                  <a:pt x="3873880" y="119387"/>
                  <a:pt x="3875825" y="115175"/>
                  <a:pt x="3875825" y="110202"/>
                </a:cubicBezTo>
                <a:cubicBezTo>
                  <a:pt x="3875825" y="103366"/>
                  <a:pt x="3873121" y="98831"/>
                  <a:pt x="3867714" y="96592"/>
                </a:cubicBezTo>
                <a:cubicBezTo>
                  <a:pt x="3862303" y="94349"/>
                  <a:pt x="3852392" y="93233"/>
                  <a:pt x="3837971" y="93233"/>
                </a:cubicBezTo>
                <a:cubicBezTo>
                  <a:pt x="3836603" y="93233"/>
                  <a:pt x="3833623" y="93264"/>
                  <a:pt x="3829021" y="93329"/>
                </a:cubicBezTo>
                <a:close/>
                <a:moveTo>
                  <a:pt x="3905914" y="101441"/>
                </a:moveTo>
                <a:cubicBezTo>
                  <a:pt x="3905914" y="82105"/>
                  <a:pt x="3911598" y="66103"/>
                  <a:pt x="3922977" y="53423"/>
                </a:cubicBezTo>
                <a:cubicBezTo>
                  <a:pt x="3932362" y="42980"/>
                  <a:pt x="3944668" y="37760"/>
                  <a:pt x="3959896" y="37760"/>
                </a:cubicBezTo>
                <a:cubicBezTo>
                  <a:pt x="3971833" y="37760"/>
                  <a:pt x="3981449" y="41489"/>
                  <a:pt x="3988757" y="48949"/>
                </a:cubicBezTo>
                <a:cubicBezTo>
                  <a:pt x="3996058" y="56408"/>
                  <a:pt x="3999708" y="66478"/>
                  <a:pt x="3999708" y="79156"/>
                </a:cubicBezTo>
                <a:cubicBezTo>
                  <a:pt x="3999708" y="90529"/>
                  <a:pt x="3997410" y="101113"/>
                  <a:pt x="3992811" y="110901"/>
                </a:cubicBezTo>
                <a:cubicBezTo>
                  <a:pt x="3988213" y="120690"/>
                  <a:pt x="3981669" y="128196"/>
                  <a:pt x="3973183" y="133415"/>
                </a:cubicBezTo>
                <a:cubicBezTo>
                  <a:pt x="3964698" y="138639"/>
                  <a:pt x="3955763" y="141249"/>
                  <a:pt x="3946381" y="141249"/>
                </a:cubicBezTo>
                <a:cubicBezTo>
                  <a:pt x="3938673" y="141249"/>
                  <a:pt x="3931664" y="139600"/>
                  <a:pt x="3925354" y="136306"/>
                </a:cubicBezTo>
                <a:cubicBezTo>
                  <a:pt x="3919043" y="133013"/>
                  <a:pt x="3914229" y="128355"/>
                  <a:pt x="3910903" y="122324"/>
                </a:cubicBezTo>
                <a:cubicBezTo>
                  <a:pt x="3907573" y="116295"/>
                  <a:pt x="3905914" y="109331"/>
                  <a:pt x="3905914" y="101441"/>
                </a:cubicBezTo>
                <a:close/>
                <a:moveTo>
                  <a:pt x="3922790" y="99759"/>
                </a:moveTo>
                <a:cubicBezTo>
                  <a:pt x="3922790" y="109084"/>
                  <a:pt x="3925026" y="116154"/>
                  <a:pt x="3929501" y="120971"/>
                </a:cubicBezTo>
                <a:cubicBezTo>
                  <a:pt x="3933979" y="125788"/>
                  <a:pt x="3939664" y="128200"/>
                  <a:pt x="3946565" y="128200"/>
                </a:cubicBezTo>
                <a:cubicBezTo>
                  <a:pt x="3950168" y="128200"/>
                  <a:pt x="3953746" y="127464"/>
                  <a:pt x="3957289" y="126004"/>
                </a:cubicBezTo>
                <a:cubicBezTo>
                  <a:pt x="3960832" y="124546"/>
                  <a:pt x="3964125" y="122324"/>
                  <a:pt x="3967170" y="119340"/>
                </a:cubicBezTo>
                <a:cubicBezTo>
                  <a:pt x="3970217" y="116356"/>
                  <a:pt x="3972812" y="112949"/>
                  <a:pt x="3974954" y="109127"/>
                </a:cubicBezTo>
                <a:cubicBezTo>
                  <a:pt x="3977097" y="105307"/>
                  <a:pt x="3978820" y="101188"/>
                  <a:pt x="3980127" y="96775"/>
                </a:cubicBezTo>
                <a:cubicBezTo>
                  <a:pt x="3982058" y="90623"/>
                  <a:pt x="3983019" y="84715"/>
                  <a:pt x="3983019" y="79059"/>
                </a:cubicBezTo>
                <a:cubicBezTo>
                  <a:pt x="3983019" y="70114"/>
                  <a:pt x="3980769" y="63166"/>
                  <a:pt x="3976261" y="58223"/>
                </a:cubicBezTo>
                <a:cubicBezTo>
                  <a:pt x="3971754" y="53284"/>
                  <a:pt x="3966081" y="50810"/>
                  <a:pt x="3959244" y="50810"/>
                </a:cubicBezTo>
                <a:cubicBezTo>
                  <a:pt x="3953959" y="50810"/>
                  <a:pt x="3949146" y="52067"/>
                  <a:pt x="3944797" y="54587"/>
                </a:cubicBezTo>
                <a:cubicBezTo>
                  <a:pt x="3940445" y="57102"/>
                  <a:pt x="3936514" y="60789"/>
                  <a:pt x="3933003" y="65634"/>
                </a:cubicBezTo>
                <a:cubicBezTo>
                  <a:pt x="3929490" y="70484"/>
                  <a:pt x="3926909" y="76122"/>
                  <a:pt x="3925263" y="82559"/>
                </a:cubicBezTo>
                <a:cubicBezTo>
                  <a:pt x="3923615" y="88992"/>
                  <a:pt x="3922790" y="94722"/>
                  <a:pt x="3922790" y="99759"/>
                </a:cubicBezTo>
                <a:close/>
                <a:moveTo>
                  <a:pt x="3999107" y="176957"/>
                </a:moveTo>
                <a:lnTo>
                  <a:pt x="4027730" y="39996"/>
                </a:lnTo>
                <a:lnTo>
                  <a:pt x="4043301" y="39996"/>
                </a:lnTo>
                <a:lnTo>
                  <a:pt x="4040409" y="53794"/>
                </a:lnTo>
                <a:cubicBezTo>
                  <a:pt x="4046187" y="47764"/>
                  <a:pt x="4051368" y="43585"/>
                  <a:pt x="4055936" y="41252"/>
                </a:cubicBezTo>
                <a:cubicBezTo>
                  <a:pt x="4060504" y="38926"/>
                  <a:pt x="4065333" y="37760"/>
                  <a:pt x="4070431" y="37760"/>
                </a:cubicBezTo>
                <a:cubicBezTo>
                  <a:pt x="4079881" y="37760"/>
                  <a:pt x="4087710" y="41194"/>
                  <a:pt x="4093927" y="48064"/>
                </a:cubicBezTo>
                <a:cubicBezTo>
                  <a:pt x="4100141" y="54928"/>
                  <a:pt x="4103247" y="64767"/>
                  <a:pt x="4103247" y="77568"/>
                </a:cubicBezTo>
                <a:cubicBezTo>
                  <a:pt x="4103247" y="87890"/>
                  <a:pt x="4101542" y="97287"/>
                  <a:pt x="4098121" y="105771"/>
                </a:cubicBezTo>
                <a:cubicBezTo>
                  <a:pt x="4094701" y="114256"/>
                  <a:pt x="4090507" y="121079"/>
                  <a:pt x="4085536" y="126237"/>
                </a:cubicBezTo>
                <a:cubicBezTo>
                  <a:pt x="4080560" y="131400"/>
                  <a:pt x="4075527" y="135187"/>
                  <a:pt x="4070431" y="137613"/>
                </a:cubicBezTo>
                <a:cubicBezTo>
                  <a:pt x="4065333" y="140036"/>
                  <a:pt x="4060113" y="141249"/>
                  <a:pt x="4054767" y="141249"/>
                </a:cubicBezTo>
                <a:cubicBezTo>
                  <a:pt x="4042897" y="141249"/>
                  <a:pt x="4033700" y="135219"/>
                  <a:pt x="4027172" y="123163"/>
                </a:cubicBezTo>
                <a:lnTo>
                  <a:pt x="4015983" y="176957"/>
                </a:lnTo>
                <a:close/>
                <a:moveTo>
                  <a:pt x="4032486" y="98550"/>
                </a:moveTo>
                <a:cubicBezTo>
                  <a:pt x="4032486" y="105948"/>
                  <a:pt x="4033011" y="111074"/>
                  <a:pt x="4034070" y="113929"/>
                </a:cubicBezTo>
                <a:cubicBezTo>
                  <a:pt x="4035621" y="117972"/>
                  <a:pt x="4038174" y="121234"/>
                  <a:pt x="4041716" y="123718"/>
                </a:cubicBezTo>
                <a:cubicBezTo>
                  <a:pt x="4045259" y="126204"/>
                  <a:pt x="4049362" y="127450"/>
                  <a:pt x="4054021" y="127450"/>
                </a:cubicBezTo>
                <a:cubicBezTo>
                  <a:pt x="4063719" y="127450"/>
                  <a:pt x="4071553" y="121997"/>
                  <a:pt x="4077519" y="111085"/>
                </a:cubicBezTo>
                <a:cubicBezTo>
                  <a:pt x="4083483" y="100181"/>
                  <a:pt x="4086468" y="89038"/>
                  <a:pt x="4086468" y="77666"/>
                </a:cubicBezTo>
                <a:cubicBezTo>
                  <a:pt x="4086468" y="69274"/>
                  <a:pt x="4084462" y="62791"/>
                  <a:pt x="4080452" y="58223"/>
                </a:cubicBezTo>
                <a:cubicBezTo>
                  <a:pt x="4076445" y="53654"/>
                  <a:pt x="4071455" y="51372"/>
                  <a:pt x="4065490" y="51372"/>
                </a:cubicBezTo>
                <a:cubicBezTo>
                  <a:pt x="4061200" y="51372"/>
                  <a:pt x="4057221" y="52505"/>
                  <a:pt x="4053557" y="54773"/>
                </a:cubicBezTo>
                <a:cubicBezTo>
                  <a:pt x="4049889" y="57045"/>
                  <a:pt x="4046486" y="60430"/>
                  <a:pt x="4043348" y="64937"/>
                </a:cubicBezTo>
                <a:cubicBezTo>
                  <a:pt x="4040205" y="69443"/>
                  <a:pt x="4037613" y="74959"/>
                  <a:pt x="4035560" y="81485"/>
                </a:cubicBezTo>
                <a:cubicBezTo>
                  <a:pt x="4033508" y="88013"/>
                  <a:pt x="4032486" y="93700"/>
                  <a:pt x="4032486" y="98550"/>
                </a:cubicBezTo>
                <a:close/>
                <a:moveTo>
                  <a:pt x="4181191" y="121110"/>
                </a:moveTo>
                <a:cubicBezTo>
                  <a:pt x="4169322" y="134536"/>
                  <a:pt x="4157171" y="141249"/>
                  <a:pt x="4144739" y="141249"/>
                </a:cubicBezTo>
                <a:cubicBezTo>
                  <a:pt x="4137092" y="141249"/>
                  <a:pt x="4130925" y="139057"/>
                  <a:pt x="4126233" y="134675"/>
                </a:cubicBezTo>
                <a:cubicBezTo>
                  <a:pt x="4121543" y="130291"/>
                  <a:pt x="4119192" y="124934"/>
                  <a:pt x="4119192" y="118595"/>
                </a:cubicBezTo>
                <a:cubicBezTo>
                  <a:pt x="4119192" y="114429"/>
                  <a:pt x="4120250" y="107280"/>
                  <a:pt x="4122363" y="97149"/>
                </a:cubicBezTo>
                <a:lnTo>
                  <a:pt x="4134297" y="39996"/>
                </a:lnTo>
                <a:lnTo>
                  <a:pt x="4151171" y="39996"/>
                </a:lnTo>
                <a:lnTo>
                  <a:pt x="4137934" y="103301"/>
                </a:lnTo>
                <a:cubicBezTo>
                  <a:pt x="4136811" y="108587"/>
                  <a:pt x="4136252" y="112690"/>
                  <a:pt x="4136252" y="115610"/>
                </a:cubicBezTo>
                <a:cubicBezTo>
                  <a:pt x="4136252" y="119340"/>
                  <a:pt x="4137386" y="122245"/>
                  <a:pt x="4139658" y="124330"/>
                </a:cubicBezTo>
                <a:cubicBezTo>
                  <a:pt x="4141926" y="126410"/>
                  <a:pt x="4145266" y="127450"/>
                  <a:pt x="4149680" y="127450"/>
                </a:cubicBezTo>
                <a:cubicBezTo>
                  <a:pt x="4154404" y="127450"/>
                  <a:pt x="4159022" y="126302"/>
                  <a:pt x="4163527" y="124002"/>
                </a:cubicBezTo>
                <a:cubicBezTo>
                  <a:pt x="4168034" y="121697"/>
                  <a:pt x="4171918" y="118591"/>
                  <a:pt x="4175182" y="114674"/>
                </a:cubicBezTo>
                <a:cubicBezTo>
                  <a:pt x="4178444" y="110761"/>
                  <a:pt x="4181097" y="106131"/>
                  <a:pt x="4183149" y="100785"/>
                </a:cubicBezTo>
                <a:cubicBezTo>
                  <a:pt x="4184517" y="97365"/>
                  <a:pt x="4186102" y="91371"/>
                  <a:pt x="4187910" y="82792"/>
                </a:cubicBezTo>
                <a:lnTo>
                  <a:pt x="4196856" y="39996"/>
                </a:lnTo>
                <a:lnTo>
                  <a:pt x="4213732" y="39996"/>
                </a:lnTo>
                <a:lnTo>
                  <a:pt x="4193035" y="139010"/>
                </a:lnTo>
                <a:lnTo>
                  <a:pt x="4177464" y="139010"/>
                </a:lnTo>
                <a:close/>
                <a:moveTo>
                  <a:pt x="4219698" y="139010"/>
                </a:moveTo>
                <a:lnTo>
                  <a:pt x="4240393" y="39996"/>
                </a:lnTo>
                <a:lnTo>
                  <a:pt x="4257274" y="39996"/>
                </a:lnTo>
                <a:lnTo>
                  <a:pt x="4253821" y="56311"/>
                </a:lnTo>
                <a:cubicBezTo>
                  <a:pt x="4260104" y="49287"/>
                  <a:pt x="4265712" y="44438"/>
                  <a:pt x="4270655" y="41767"/>
                </a:cubicBezTo>
                <a:cubicBezTo>
                  <a:pt x="4275590" y="39095"/>
                  <a:pt x="4280954" y="37760"/>
                  <a:pt x="4286731" y="37760"/>
                </a:cubicBezTo>
                <a:cubicBezTo>
                  <a:pt x="4292885" y="37760"/>
                  <a:pt x="4298030" y="39391"/>
                  <a:pt x="4302166" y="42652"/>
                </a:cubicBezTo>
                <a:cubicBezTo>
                  <a:pt x="4306298" y="45918"/>
                  <a:pt x="4309016" y="50472"/>
                  <a:pt x="4310323" y="56311"/>
                </a:cubicBezTo>
                <a:cubicBezTo>
                  <a:pt x="4315356" y="50097"/>
                  <a:pt x="4320659" y="45453"/>
                  <a:pt x="4326221" y="42376"/>
                </a:cubicBezTo>
                <a:cubicBezTo>
                  <a:pt x="4331782" y="39301"/>
                  <a:pt x="4337640" y="37760"/>
                  <a:pt x="4343793" y="37760"/>
                </a:cubicBezTo>
                <a:cubicBezTo>
                  <a:pt x="4352062" y="37760"/>
                  <a:pt x="4358260" y="39719"/>
                  <a:pt x="4362394" y="43631"/>
                </a:cubicBezTo>
                <a:cubicBezTo>
                  <a:pt x="4366526" y="47548"/>
                  <a:pt x="4368592" y="53050"/>
                  <a:pt x="4368592" y="60138"/>
                </a:cubicBezTo>
                <a:cubicBezTo>
                  <a:pt x="4368592" y="63183"/>
                  <a:pt x="4367880" y="68216"/>
                  <a:pt x="4366451" y="75239"/>
                </a:cubicBezTo>
                <a:lnTo>
                  <a:pt x="4353112" y="139010"/>
                </a:lnTo>
                <a:lnTo>
                  <a:pt x="4336239" y="139010"/>
                </a:lnTo>
                <a:lnTo>
                  <a:pt x="4349855" y="73558"/>
                </a:lnTo>
                <a:cubicBezTo>
                  <a:pt x="4351036" y="68216"/>
                  <a:pt x="4351626" y="64396"/>
                  <a:pt x="4351626" y="62096"/>
                </a:cubicBezTo>
                <a:cubicBezTo>
                  <a:pt x="4351626" y="58860"/>
                  <a:pt x="4350600" y="56311"/>
                  <a:pt x="4348552" y="54445"/>
                </a:cubicBezTo>
                <a:cubicBezTo>
                  <a:pt x="4346495" y="52585"/>
                  <a:pt x="4343605" y="51653"/>
                  <a:pt x="4339875" y="51653"/>
                </a:cubicBezTo>
                <a:cubicBezTo>
                  <a:pt x="4334843" y="51653"/>
                  <a:pt x="4329713" y="53176"/>
                  <a:pt x="4324493" y="56221"/>
                </a:cubicBezTo>
                <a:cubicBezTo>
                  <a:pt x="4319269" y="59267"/>
                  <a:pt x="4315216" y="63259"/>
                  <a:pt x="4312328" y="68199"/>
                </a:cubicBezTo>
                <a:cubicBezTo>
                  <a:pt x="4309438" y="73141"/>
                  <a:pt x="4306903" y="80737"/>
                  <a:pt x="4304729" y="90998"/>
                </a:cubicBezTo>
                <a:lnTo>
                  <a:pt x="4294659" y="139010"/>
                </a:lnTo>
                <a:lnTo>
                  <a:pt x="4277783" y="139010"/>
                </a:lnTo>
                <a:lnTo>
                  <a:pt x="4291768" y="72165"/>
                </a:lnTo>
                <a:cubicBezTo>
                  <a:pt x="4292762" y="67626"/>
                  <a:pt x="4293260" y="64392"/>
                  <a:pt x="4293260" y="62463"/>
                </a:cubicBezTo>
                <a:cubicBezTo>
                  <a:pt x="4293260" y="59234"/>
                  <a:pt x="4292251" y="56624"/>
                  <a:pt x="4290232" y="54633"/>
                </a:cubicBezTo>
                <a:cubicBezTo>
                  <a:pt x="4288209" y="52646"/>
                  <a:pt x="4285583" y="51653"/>
                  <a:pt x="4282352" y="51653"/>
                </a:cubicBezTo>
                <a:cubicBezTo>
                  <a:pt x="4277566" y="51653"/>
                  <a:pt x="4272545" y="53176"/>
                  <a:pt x="4267295" y="56221"/>
                </a:cubicBezTo>
                <a:cubicBezTo>
                  <a:pt x="4262041" y="59267"/>
                  <a:pt x="4257770" y="63503"/>
                  <a:pt x="4254472" y="68943"/>
                </a:cubicBezTo>
                <a:cubicBezTo>
                  <a:pt x="4251178" y="74383"/>
                  <a:pt x="4248476" y="82137"/>
                  <a:pt x="4246363" y="92206"/>
                </a:cubicBezTo>
                <a:lnTo>
                  <a:pt x="4236573" y="139010"/>
                </a:lnTo>
                <a:close/>
                <a:moveTo>
                  <a:pt x="4398970" y="39996"/>
                </a:moveTo>
                <a:lnTo>
                  <a:pt x="4415846" y="39996"/>
                </a:lnTo>
                <a:lnTo>
                  <a:pt x="4407365" y="78318"/>
                </a:lnTo>
                <a:lnTo>
                  <a:pt x="4425353" y="78318"/>
                </a:lnTo>
                <a:cubicBezTo>
                  <a:pt x="4436856" y="78318"/>
                  <a:pt x="4445061" y="79156"/>
                  <a:pt x="4449971" y="80834"/>
                </a:cubicBezTo>
                <a:cubicBezTo>
                  <a:pt x="4454877" y="82511"/>
                  <a:pt x="4458733" y="85572"/>
                  <a:pt x="4461531" y="90017"/>
                </a:cubicBezTo>
                <a:cubicBezTo>
                  <a:pt x="4464328" y="94463"/>
                  <a:pt x="4465728" y="99418"/>
                  <a:pt x="4465728" y="104886"/>
                </a:cubicBezTo>
                <a:cubicBezTo>
                  <a:pt x="4465728" y="111474"/>
                  <a:pt x="4463813" y="117784"/>
                  <a:pt x="4459993" y="123814"/>
                </a:cubicBezTo>
                <a:cubicBezTo>
                  <a:pt x="4456170" y="129844"/>
                  <a:pt x="4451461" y="133884"/>
                  <a:pt x="4445871" y="135935"/>
                </a:cubicBezTo>
                <a:cubicBezTo>
                  <a:pt x="4440276" y="137987"/>
                  <a:pt x="4431571" y="139010"/>
                  <a:pt x="4419763" y="139010"/>
                </a:cubicBezTo>
                <a:lnTo>
                  <a:pt x="4377622" y="139010"/>
                </a:lnTo>
                <a:close/>
                <a:moveTo>
                  <a:pt x="4397105" y="125586"/>
                </a:moveTo>
                <a:lnTo>
                  <a:pt x="4418644" y="125586"/>
                </a:lnTo>
                <a:cubicBezTo>
                  <a:pt x="4427096" y="125586"/>
                  <a:pt x="4433047" y="125025"/>
                  <a:pt x="4436497" y="123908"/>
                </a:cubicBezTo>
                <a:cubicBezTo>
                  <a:pt x="4439948" y="122788"/>
                  <a:pt x="4442851" y="120755"/>
                  <a:pt x="4445211" y="117802"/>
                </a:cubicBezTo>
                <a:cubicBezTo>
                  <a:pt x="4447577" y="114847"/>
                  <a:pt x="4448757" y="111258"/>
                  <a:pt x="4448757" y="107035"/>
                </a:cubicBezTo>
                <a:cubicBezTo>
                  <a:pt x="4448757" y="103305"/>
                  <a:pt x="4447713" y="100134"/>
                  <a:pt x="4445633" y="97524"/>
                </a:cubicBezTo>
                <a:cubicBezTo>
                  <a:pt x="4443551" y="94914"/>
                  <a:pt x="4441158" y="93307"/>
                  <a:pt x="4438455" y="92721"/>
                </a:cubicBezTo>
                <a:cubicBezTo>
                  <a:pt x="4435755" y="92130"/>
                  <a:pt x="4430793" y="91836"/>
                  <a:pt x="4423587" y="91836"/>
                </a:cubicBezTo>
                <a:lnTo>
                  <a:pt x="4404381" y="91836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074113" y="4439993"/>
            <a:ext cx="3167978" cy="176958"/>
          </a:xfrm>
          <a:custGeom>
            <a:avLst/>
            <a:gdLst/>
            <a:ahLst/>
            <a:cxnLst/>
            <a:rect l="l" t="t" r="r" b="b"/>
            <a:pathLst>
              <a:path w="3167978" h="176958">
                <a:moveTo>
                  <a:pt x="63961" y="102931"/>
                </a:moveTo>
                <a:lnTo>
                  <a:pt x="80835" y="104702"/>
                </a:lnTo>
                <a:cubicBezTo>
                  <a:pt x="76608" y="117072"/>
                  <a:pt x="70596" y="126255"/>
                  <a:pt x="62795" y="132249"/>
                </a:cubicBezTo>
                <a:cubicBezTo>
                  <a:pt x="54994" y="138247"/>
                  <a:pt x="46120" y="141250"/>
                  <a:pt x="36176" y="141250"/>
                </a:cubicBezTo>
                <a:cubicBezTo>
                  <a:pt x="25423" y="141250"/>
                  <a:pt x="16705" y="137769"/>
                  <a:pt x="10023" y="130805"/>
                </a:cubicBezTo>
                <a:cubicBezTo>
                  <a:pt x="3344" y="123847"/>
                  <a:pt x="0" y="114120"/>
                  <a:pt x="0" y="101624"/>
                </a:cubicBezTo>
                <a:cubicBezTo>
                  <a:pt x="0" y="90810"/>
                  <a:pt x="2143" y="80183"/>
                  <a:pt x="6434" y="69739"/>
                </a:cubicBezTo>
                <a:cubicBezTo>
                  <a:pt x="10724" y="59295"/>
                  <a:pt x="16863" y="51358"/>
                  <a:pt x="24851" y="45919"/>
                </a:cubicBezTo>
                <a:cubicBezTo>
                  <a:pt x="32836" y="40478"/>
                  <a:pt x="41955" y="37760"/>
                  <a:pt x="52215" y="37760"/>
                </a:cubicBezTo>
                <a:cubicBezTo>
                  <a:pt x="62843" y="37760"/>
                  <a:pt x="71263" y="40758"/>
                  <a:pt x="77479" y="46757"/>
                </a:cubicBezTo>
                <a:cubicBezTo>
                  <a:pt x="83697" y="52755"/>
                  <a:pt x="86804" y="60696"/>
                  <a:pt x="86804" y="70582"/>
                </a:cubicBezTo>
                <a:lnTo>
                  <a:pt x="70207" y="71697"/>
                </a:lnTo>
                <a:cubicBezTo>
                  <a:pt x="70146" y="65419"/>
                  <a:pt x="68329" y="60506"/>
                  <a:pt x="64754" y="56962"/>
                </a:cubicBezTo>
                <a:cubicBezTo>
                  <a:pt x="61183" y="53420"/>
                  <a:pt x="56470" y="51652"/>
                  <a:pt x="50627" y="51652"/>
                </a:cubicBezTo>
                <a:cubicBezTo>
                  <a:pt x="43852" y="51652"/>
                  <a:pt x="37977" y="53795"/>
                  <a:pt x="33009" y="58086"/>
                </a:cubicBezTo>
                <a:cubicBezTo>
                  <a:pt x="28033" y="62378"/>
                  <a:pt x="24135" y="68883"/>
                  <a:pt x="21308" y="77616"/>
                </a:cubicBezTo>
                <a:cubicBezTo>
                  <a:pt x="18479" y="86346"/>
                  <a:pt x="17064" y="94755"/>
                  <a:pt x="17064" y="102833"/>
                </a:cubicBezTo>
                <a:cubicBezTo>
                  <a:pt x="17064" y="111290"/>
                  <a:pt x="18930" y="117627"/>
                  <a:pt x="22658" y="121857"/>
                </a:cubicBezTo>
                <a:cubicBezTo>
                  <a:pt x="26385" y="126086"/>
                  <a:pt x="30986" y="128199"/>
                  <a:pt x="36454" y="128199"/>
                </a:cubicBezTo>
                <a:cubicBezTo>
                  <a:pt x="41926" y="128199"/>
                  <a:pt x="47164" y="126115"/>
                  <a:pt x="52168" y="121950"/>
                </a:cubicBezTo>
                <a:cubicBezTo>
                  <a:pt x="57168" y="117785"/>
                  <a:pt x="61100" y="111449"/>
                  <a:pt x="63961" y="102931"/>
                </a:cubicBezTo>
                <a:close/>
                <a:moveTo>
                  <a:pt x="111791" y="39996"/>
                </a:moveTo>
                <a:lnTo>
                  <a:pt x="190761" y="39996"/>
                </a:lnTo>
                <a:lnTo>
                  <a:pt x="169877" y="139011"/>
                </a:lnTo>
                <a:lnTo>
                  <a:pt x="153090" y="139011"/>
                </a:lnTo>
                <a:lnTo>
                  <a:pt x="171270" y="53611"/>
                </a:lnTo>
                <a:lnTo>
                  <a:pt x="125497" y="53611"/>
                </a:lnTo>
                <a:lnTo>
                  <a:pt x="107317" y="139011"/>
                </a:lnTo>
                <a:lnTo>
                  <a:pt x="90626" y="139011"/>
                </a:lnTo>
                <a:close/>
                <a:moveTo>
                  <a:pt x="187870" y="176958"/>
                </a:moveTo>
                <a:lnTo>
                  <a:pt x="216493" y="39996"/>
                </a:lnTo>
                <a:lnTo>
                  <a:pt x="232064" y="39996"/>
                </a:lnTo>
                <a:lnTo>
                  <a:pt x="229173" y="53795"/>
                </a:lnTo>
                <a:cubicBezTo>
                  <a:pt x="234950" y="47765"/>
                  <a:pt x="240128" y="43586"/>
                  <a:pt x="244696" y="41253"/>
                </a:cubicBezTo>
                <a:cubicBezTo>
                  <a:pt x="249265" y="38927"/>
                  <a:pt x="254096" y="37760"/>
                  <a:pt x="259193" y="37760"/>
                </a:cubicBezTo>
                <a:cubicBezTo>
                  <a:pt x="268640" y="37760"/>
                  <a:pt x="276469" y="41194"/>
                  <a:pt x="282691" y="48064"/>
                </a:cubicBezTo>
                <a:cubicBezTo>
                  <a:pt x="288904" y="54929"/>
                  <a:pt x="292010" y="64768"/>
                  <a:pt x="292010" y="77569"/>
                </a:cubicBezTo>
                <a:cubicBezTo>
                  <a:pt x="292010" y="87891"/>
                  <a:pt x="290305" y="97290"/>
                  <a:pt x="286884" y="105771"/>
                </a:cubicBezTo>
                <a:cubicBezTo>
                  <a:pt x="283464" y="114257"/>
                  <a:pt x="279271" y="121078"/>
                  <a:pt x="274295" y="126237"/>
                </a:cubicBezTo>
                <a:cubicBezTo>
                  <a:pt x="269324" y="131400"/>
                  <a:pt x="264287" y="135187"/>
                  <a:pt x="259193" y="137614"/>
                </a:cubicBezTo>
                <a:cubicBezTo>
                  <a:pt x="254096" y="140037"/>
                  <a:pt x="248876" y="141250"/>
                  <a:pt x="243529" y="141250"/>
                </a:cubicBezTo>
                <a:cubicBezTo>
                  <a:pt x="231660" y="141250"/>
                  <a:pt x="222458" y="135220"/>
                  <a:pt x="215932" y="123164"/>
                </a:cubicBezTo>
                <a:lnTo>
                  <a:pt x="204747" y="176958"/>
                </a:lnTo>
                <a:close/>
                <a:moveTo>
                  <a:pt x="221246" y="98550"/>
                </a:moveTo>
                <a:cubicBezTo>
                  <a:pt x="221246" y="105948"/>
                  <a:pt x="221776" y="111075"/>
                  <a:pt x="222829" y="113929"/>
                </a:cubicBezTo>
                <a:cubicBezTo>
                  <a:pt x="224385" y="117972"/>
                  <a:pt x="226936" y="121233"/>
                  <a:pt x="230480" y="123717"/>
                </a:cubicBezTo>
                <a:cubicBezTo>
                  <a:pt x="234022" y="126205"/>
                  <a:pt x="238123" y="127451"/>
                  <a:pt x="242785" y="127451"/>
                </a:cubicBezTo>
                <a:cubicBezTo>
                  <a:pt x="252479" y="127451"/>
                  <a:pt x="260312" y="121997"/>
                  <a:pt x="266281" y="111085"/>
                </a:cubicBezTo>
                <a:cubicBezTo>
                  <a:pt x="272246" y="100181"/>
                  <a:pt x="275227" y="89039"/>
                  <a:pt x="275227" y="77666"/>
                </a:cubicBezTo>
                <a:cubicBezTo>
                  <a:pt x="275227" y="69275"/>
                  <a:pt x="273225" y="62792"/>
                  <a:pt x="269216" y="58222"/>
                </a:cubicBezTo>
                <a:cubicBezTo>
                  <a:pt x="265205" y="53654"/>
                  <a:pt x="260216" y="51372"/>
                  <a:pt x="254254" y="51372"/>
                </a:cubicBezTo>
                <a:cubicBezTo>
                  <a:pt x="249963" y="51372"/>
                  <a:pt x="245985" y="52506"/>
                  <a:pt x="242316" y="54774"/>
                </a:cubicBezTo>
                <a:cubicBezTo>
                  <a:pt x="238651" y="57045"/>
                  <a:pt x="235246" y="60429"/>
                  <a:pt x="232111" y="64937"/>
                </a:cubicBezTo>
                <a:cubicBezTo>
                  <a:pt x="228967" y="69444"/>
                  <a:pt x="226371" y="74960"/>
                  <a:pt x="224323" y="81486"/>
                </a:cubicBezTo>
                <a:cubicBezTo>
                  <a:pt x="222272" y="88013"/>
                  <a:pt x="221246" y="93701"/>
                  <a:pt x="221246" y="98550"/>
                </a:cubicBezTo>
                <a:close/>
                <a:moveTo>
                  <a:pt x="305341" y="101440"/>
                </a:moveTo>
                <a:cubicBezTo>
                  <a:pt x="305341" y="82104"/>
                  <a:pt x="311030" y="66103"/>
                  <a:pt x="322405" y="53424"/>
                </a:cubicBezTo>
                <a:cubicBezTo>
                  <a:pt x="331791" y="42980"/>
                  <a:pt x="344096" y="37760"/>
                  <a:pt x="359324" y="37760"/>
                </a:cubicBezTo>
                <a:cubicBezTo>
                  <a:pt x="371261" y="37760"/>
                  <a:pt x="380881" y="41490"/>
                  <a:pt x="388185" y="48949"/>
                </a:cubicBezTo>
                <a:cubicBezTo>
                  <a:pt x="395486" y="56409"/>
                  <a:pt x="399136" y="66477"/>
                  <a:pt x="399136" y="79157"/>
                </a:cubicBezTo>
                <a:cubicBezTo>
                  <a:pt x="399136" y="90528"/>
                  <a:pt x="396840" y="101113"/>
                  <a:pt x="392238" y="110902"/>
                </a:cubicBezTo>
                <a:cubicBezTo>
                  <a:pt x="387641" y="120690"/>
                  <a:pt x="381100" y="128195"/>
                  <a:pt x="372614" y="133416"/>
                </a:cubicBezTo>
                <a:cubicBezTo>
                  <a:pt x="364130" y="138640"/>
                  <a:pt x="355191" y="141250"/>
                  <a:pt x="345809" y="141250"/>
                </a:cubicBezTo>
                <a:cubicBezTo>
                  <a:pt x="338101" y="141250"/>
                  <a:pt x="331092" y="139601"/>
                  <a:pt x="324781" y="136307"/>
                </a:cubicBezTo>
                <a:cubicBezTo>
                  <a:pt x="318471" y="133013"/>
                  <a:pt x="313657" y="128354"/>
                  <a:pt x="310331" y="122324"/>
                </a:cubicBezTo>
                <a:cubicBezTo>
                  <a:pt x="307005" y="116294"/>
                  <a:pt x="305341" y="109332"/>
                  <a:pt x="305341" y="101440"/>
                </a:cubicBezTo>
                <a:close/>
                <a:moveTo>
                  <a:pt x="322218" y="99760"/>
                </a:moveTo>
                <a:cubicBezTo>
                  <a:pt x="322218" y="109083"/>
                  <a:pt x="324454" y="116153"/>
                  <a:pt x="328933" y="120970"/>
                </a:cubicBezTo>
                <a:cubicBezTo>
                  <a:pt x="333407" y="125787"/>
                  <a:pt x="339092" y="128199"/>
                  <a:pt x="345993" y="128199"/>
                </a:cubicBezTo>
                <a:cubicBezTo>
                  <a:pt x="349599" y="128199"/>
                  <a:pt x="353174" y="127465"/>
                  <a:pt x="356716" y="126003"/>
                </a:cubicBezTo>
                <a:cubicBezTo>
                  <a:pt x="360264" y="124545"/>
                  <a:pt x="363553" y="122324"/>
                  <a:pt x="366600" y="119340"/>
                </a:cubicBezTo>
                <a:cubicBezTo>
                  <a:pt x="369645" y="116355"/>
                  <a:pt x="372240" y="112950"/>
                  <a:pt x="374382" y="109126"/>
                </a:cubicBezTo>
                <a:cubicBezTo>
                  <a:pt x="376527" y="105308"/>
                  <a:pt x="378248" y="101189"/>
                  <a:pt x="379555" y="96776"/>
                </a:cubicBezTo>
                <a:cubicBezTo>
                  <a:pt x="381486" y="90622"/>
                  <a:pt x="382447" y="84716"/>
                  <a:pt x="382447" y="79059"/>
                </a:cubicBezTo>
                <a:cubicBezTo>
                  <a:pt x="382447" y="70113"/>
                  <a:pt x="380196" y="63165"/>
                  <a:pt x="375689" y="58222"/>
                </a:cubicBezTo>
                <a:cubicBezTo>
                  <a:pt x="371182" y="53283"/>
                  <a:pt x="365509" y="50810"/>
                  <a:pt x="358673" y="50810"/>
                </a:cubicBezTo>
                <a:cubicBezTo>
                  <a:pt x="353387" y="50810"/>
                  <a:pt x="348573" y="52067"/>
                  <a:pt x="344225" y="54586"/>
                </a:cubicBezTo>
                <a:cubicBezTo>
                  <a:pt x="339873" y="57103"/>
                  <a:pt x="335946" y="60789"/>
                  <a:pt x="332432" y="65635"/>
                </a:cubicBezTo>
                <a:cubicBezTo>
                  <a:pt x="328917" y="70484"/>
                  <a:pt x="326337" y="76122"/>
                  <a:pt x="324691" y="82559"/>
                </a:cubicBezTo>
                <a:cubicBezTo>
                  <a:pt x="323043" y="88992"/>
                  <a:pt x="322218" y="94723"/>
                  <a:pt x="322218" y="99760"/>
                </a:cubicBezTo>
                <a:close/>
                <a:moveTo>
                  <a:pt x="476896" y="102931"/>
                </a:moveTo>
                <a:lnTo>
                  <a:pt x="493769" y="104702"/>
                </a:lnTo>
                <a:cubicBezTo>
                  <a:pt x="489542" y="117072"/>
                  <a:pt x="483527" y="126255"/>
                  <a:pt x="475730" y="132249"/>
                </a:cubicBezTo>
                <a:cubicBezTo>
                  <a:pt x="467928" y="138247"/>
                  <a:pt x="459054" y="141250"/>
                  <a:pt x="449112" y="141250"/>
                </a:cubicBezTo>
                <a:cubicBezTo>
                  <a:pt x="438358" y="141250"/>
                  <a:pt x="429639" y="137769"/>
                  <a:pt x="422957" y="130805"/>
                </a:cubicBezTo>
                <a:cubicBezTo>
                  <a:pt x="416276" y="123847"/>
                  <a:pt x="412934" y="114120"/>
                  <a:pt x="412934" y="101624"/>
                </a:cubicBezTo>
                <a:cubicBezTo>
                  <a:pt x="412934" y="90810"/>
                  <a:pt x="415077" y="80183"/>
                  <a:pt x="419368" y="69739"/>
                </a:cubicBezTo>
                <a:cubicBezTo>
                  <a:pt x="423660" y="59295"/>
                  <a:pt x="429798" y="51358"/>
                  <a:pt x="437786" y="45919"/>
                </a:cubicBezTo>
                <a:cubicBezTo>
                  <a:pt x="445766" y="40478"/>
                  <a:pt x="454889" y="37760"/>
                  <a:pt x="465149" y="37760"/>
                </a:cubicBezTo>
                <a:cubicBezTo>
                  <a:pt x="475777" y="37760"/>
                  <a:pt x="484197" y="40758"/>
                  <a:pt x="490413" y="46757"/>
                </a:cubicBezTo>
                <a:cubicBezTo>
                  <a:pt x="496627" y="52755"/>
                  <a:pt x="499734" y="60696"/>
                  <a:pt x="499734" y="70582"/>
                </a:cubicBezTo>
                <a:lnTo>
                  <a:pt x="483139" y="71697"/>
                </a:lnTo>
                <a:cubicBezTo>
                  <a:pt x="483077" y="65419"/>
                  <a:pt x="481263" y="60506"/>
                  <a:pt x="477688" y="56962"/>
                </a:cubicBezTo>
                <a:cubicBezTo>
                  <a:pt x="474113" y="53420"/>
                  <a:pt x="469404" y="51652"/>
                  <a:pt x="463558" y="51652"/>
                </a:cubicBezTo>
                <a:cubicBezTo>
                  <a:pt x="456786" y="51652"/>
                  <a:pt x="450911" y="53795"/>
                  <a:pt x="445943" y="58086"/>
                </a:cubicBezTo>
                <a:cubicBezTo>
                  <a:pt x="440968" y="62378"/>
                  <a:pt x="437066" y="68883"/>
                  <a:pt x="434240" y="77616"/>
                </a:cubicBezTo>
                <a:cubicBezTo>
                  <a:pt x="431410" y="86346"/>
                  <a:pt x="429996" y="94755"/>
                  <a:pt x="429996" y="102833"/>
                </a:cubicBezTo>
                <a:cubicBezTo>
                  <a:pt x="429996" y="111290"/>
                  <a:pt x="431864" y="117627"/>
                  <a:pt x="435590" y="121857"/>
                </a:cubicBezTo>
                <a:cubicBezTo>
                  <a:pt x="439319" y="126086"/>
                  <a:pt x="443916" y="128199"/>
                  <a:pt x="449388" y="128199"/>
                </a:cubicBezTo>
                <a:cubicBezTo>
                  <a:pt x="454857" y="128199"/>
                  <a:pt x="460099" y="126115"/>
                  <a:pt x="465102" y="121950"/>
                </a:cubicBezTo>
                <a:cubicBezTo>
                  <a:pt x="470102" y="117785"/>
                  <a:pt x="474034" y="111449"/>
                  <a:pt x="476896" y="102931"/>
                </a:cubicBezTo>
                <a:close/>
                <a:moveTo>
                  <a:pt x="575291" y="39996"/>
                </a:moveTo>
                <a:lnTo>
                  <a:pt x="591980" y="39996"/>
                </a:lnTo>
                <a:lnTo>
                  <a:pt x="583031" y="81302"/>
                </a:lnTo>
                <a:lnTo>
                  <a:pt x="628992" y="81302"/>
                </a:lnTo>
                <a:lnTo>
                  <a:pt x="637759" y="39996"/>
                </a:lnTo>
                <a:lnTo>
                  <a:pt x="654261" y="39996"/>
                </a:lnTo>
                <a:lnTo>
                  <a:pt x="633377" y="139011"/>
                </a:lnTo>
                <a:lnTo>
                  <a:pt x="616591" y="139011"/>
                </a:lnTo>
                <a:lnTo>
                  <a:pt x="626101" y="94723"/>
                </a:lnTo>
                <a:lnTo>
                  <a:pt x="580324" y="94723"/>
                </a:lnTo>
                <a:lnTo>
                  <a:pt x="570816" y="139011"/>
                </a:lnTo>
                <a:lnTo>
                  <a:pt x="554127" y="139011"/>
                </a:lnTo>
                <a:close/>
                <a:moveTo>
                  <a:pt x="726423" y="126706"/>
                </a:moveTo>
                <a:cubicBezTo>
                  <a:pt x="720580" y="131741"/>
                  <a:pt x="714957" y="135424"/>
                  <a:pt x="709545" y="137751"/>
                </a:cubicBezTo>
                <a:cubicBezTo>
                  <a:pt x="704139" y="140083"/>
                  <a:pt x="698361" y="141250"/>
                  <a:pt x="692205" y="141250"/>
                </a:cubicBezTo>
                <a:cubicBezTo>
                  <a:pt x="683071" y="141250"/>
                  <a:pt x="675706" y="138560"/>
                  <a:pt x="670112" y="133181"/>
                </a:cubicBezTo>
                <a:cubicBezTo>
                  <a:pt x="664520" y="127803"/>
                  <a:pt x="661720" y="120923"/>
                  <a:pt x="661720" y="112536"/>
                </a:cubicBezTo>
                <a:cubicBezTo>
                  <a:pt x="661720" y="107003"/>
                  <a:pt x="662980" y="102107"/>
                  <a:pt x="665499" y="97848"/>
                </a:cubicBezTo>
                <a:cubicBezTo>
                  <a:pt x="668016" y="93593"/>
                  <a:pt x="671354" y="90173"/>
                  <a:pt x="675518" y="87591"/>
                </a:cubicBezTo>
                <a:cubicBezTo>
                  <a:pt x="679680" y="85014"/>
                  <a:pt x="684778" y="83168"/>
                  <a:pt x="690808" y="82044"/>
                </a:cubicBezTo>
                <a:cubicBezTo>
                  <a:pt x="694595" y="81302"/>
                  <a:pt x="701795" y="80709"/>
                  <a:pt x="712394" y="80273"/>
                </a:cubicBezTo>
                <a:cubicBezTo>
                  <a:pt x="722988" y="79838"/>
                  <a:pt x="730588" y="78717"/>
                  <a:pt x="735190" y="76918"/>
                </a:cubicBezTo>
                <a:cubicBezTo>
                  <a:pt x="736496" y="72321"/>
                  <a:pt x="737148" y="68494"/>
                  <a:pt x="737148" y="65447"/>
                </a:cubicBezTo>
                <a:cubicBezTo>
                  <a:pt x="737148" y="61534"/>
                  <a:pt x="735714" y="58460"/>
                  <a:pt x="732856" y="56221"/>
                </a:cubicBezTo>
                <a:cubicBezTo>
                  <a:pt x="728942" y="53111"/>
                  <a:pt x="723222" y="51558"/>
                  <a:pt x="715698" y="51558"/>
                </a:cubicBezTo>
                <a:cubicBezTo>
                  <a:pt x="708613" y="51558"/>
                  <a:pt x="702821" y="53128"/>
                  <a:pt x="698313" y="56264"/>
                </a:cubicBezTo>
                <a:cubicBezTo>
                  <a:pt x="693806" y="59407"/>
                  <a:pt x="690531" y="63867"/>
                  <a:pt x="688479" y="69646"/>
                </a:cubicBezTo>
                <a:lnTo>
                  <a:pt x="671415" y="68155"/>
                </a:lnTo>
                <a:cubicBezTo>
                  <a:pt x="674896" y="58334"/>
                  <a:pt x="680414" y="50814"/>
                  <a:pt x="687967" y="45591"/>
                </a:cubicBezTo>
                <a:cubicBezTo>
                  <a:pt x="695517" y="40370"/>
                  <a:pt x="705038" y="37760"/>
                  <a:pt x="716541" y="37760"/>
                </a:cubicBezTo>
                <a:cubicBezTo>
                  <a:pt x="728785" y="37760"/>
                  <a:pt x="738478" y="40684"/>
                  <a:pt x="745633" y="46523"/>
                </a:cubicBezTo>
                <a:cubicBezTo>
                  <a:pt x="751101" y="50875"/>
                  <a:pt x="753833" y="56531"/>
                  <a:pt x="753833" y="63489"/>
                </a:cubicBezTo>
                <a:cubicBezTo>
                  <a:pt x="753833" y="68775"/>
                  <a:pt x="753056" y="74897"/>
                  <a:pt x="751500" y="81861"/>
                </a:cubicBezTo>
                <a:lnTo>
                  <a:pt x="746000" y="106473"/>
                </a:lnTo>
                <a:cubicBezTo>
                  <a:pt x="744261" y="114303"/>
                  <a:pt x="743390" y="120676"/>
                  <a:pt x="743390" y="125586"/>
                </a:cubicBezTo>
                <a:cubicBezTo>
                  <a:pt x="743390" y="128696"/>
                  <a:pt x="744073" y="133171"/>
                  <a:pt x="745442" y="139011"/>
                </a:cubicBezTo>
                <a:lnTo>
                  <a:pt x="728381" y="139011"/>
                </a:lnTo>
                <a:cubicBezTo>
                  <a:pt x="727449" y="135777"/>
                  <a:pt x="726797" y="131676"/>
                  <a:pt x="726423" y="126706"/>
                </a:cubicBezTo>
                <a:close/>
                <a:moveTo>
                  <a:pt x="732668" y="88852"/>
                </a:moveTo>
                <a:cubicBezTo>
                  <a:pt x="730307" y="89784"/>
                  <a:pt x="727773" y="90497"/>
                  <a:pt x="725073" y="90993"/>
                </a:cubicBezTo>
                <a:cubicBezTo>
                  <a:pt x="722369" y="91490"/>
                  <a:pt x="717848" y="92023"/>
                  <a:pt x="711504" y="92581"/>
                </a:cubicBezTo>
                <a:cubicBezTo>
                  <a:pt x="701687" y="93452"/>
                  <a:pt x="694754" y="94554"/>
                  <a:pt x="690714" y="95893"/>
                </a:cubicBezTo>
                <a:cubicBezTo>
                  <a:pt x="686675" y="97229"/>
                  <a:pt x="683630" y="99360"/>
                  <a:pt x="681578" y="102276"/>
                </a:cubicBezTo>
                <a:cubicBezTo>
                  <a:pt x="679525" y="105200"/>
                  <a:pt x="678503" y="108428"/>
                  <a:pt x="678503" y="111971"/>
                </a:cubicBezTo>
                <a:cubicBezTo>
                  <a:pt x="678503" y="116698"/>
                  <a:pt x="680134" y="120586"/>
                  <a:pt x="683399" y="123631"/>
                </a:cubicBezTo>
                <a:cubicBezTo>
                  <a:pt x="686658" y="126677"/>
                  <a:pt x="691305" y="128199"/>
                  <a:pt x="697334" y="128199"/>
                </a:cubicBezTo>
                <a:cubicBezTo>
                  <a:pt x="702929" y="128199"/>
                  <a:pt x="708304" y="126723"/>
                  <a:pt x="713462" y="123768"/>
                </a:cubicBezTo>
                <a:cubicBezTo>
                  <a:pt x="718622" y="120815"/>
                  <a:pt x="722693" y="116698"/>
                  <a:pt x="725677" y="111412"/>
                </a:cubicBezTo>
                <a:cubicBezTo>
                  <a:pt x="728662" y="106132"/>
                  <a:pt x="730991" y="98611"/>
                  <a:pt x="732668" y="88852"/>
                </a:cubicBezTo>
                <a:close/>
                <a:moveTo>
                  <a:pt x="854323" y="14637"/>
                </a:moveTo>
                <a:lnTo>
                  <a:pt x="857492" y="0"/>
                </a:lnTo>
                <a:lnTo>
                  <a:pt x="869707" y="0"/>
                </a:lnTo>
                <a:cubicBezTo>
                  <a:pt x="885308" y="0"/>
                  <a:pt x="896980" y="4072"/>
                  <a:pt x="904716" y="12215"/>
                </a:cubicBezTo>
                <a:cubicBezTo>
                  <a:pt x="912452" y="20355"/>
                  <a:pt x="916323" y="33160"/>
                  <a:pt x="916323" y="50626"/>
                </a:cubicBezTo>
                <a:cubicBezTo>
                  <a:pt x="916323" y="78843"/>
                  <a:pt x="911585" y="101005"/>
                  <a:pt x="902107" y="117101"/>
                </a:cubicBezTo>
                <a:cubicBezTo>
                  <a:pt x="892628" y="133200"/>
                  <a:pt x="879031" y="141250"/>
                  <a:pt x="861314" y="141250"/>
                </a:cubicBezTo>
                <a:cubicBezTo>
                  <a:pt x="849816" y="141250"/>
                  <a:pt x="840244" y="137769"/>
                  <a:pt x="832597" y="130805"/>
                </a:cubicBezTo>
                <a:cubicBezTo>
                  <a:pt x="824954" y="123847"/>
                  <a:pt x="821128" y="113562"/>
                  <a:pt x="821128" y="99947"/>
                </a:cubicBezTo>
                <a:cubicBezTo>
                  <a:pt x="821128" y="82540"/>
                  <a:pt x="826348" y="67827"/>
                  <a:pt x="836792" y="55800"/>
                </a:cubicBezTo>
                <a:cubicBezTo>
                  <a:pt x="847235" y="43776"/>
                  <a:pt x="859731" y="37760"/>
                  <a:pt x="874275" y="37760"/>
                </a:cubicBezTo>
                <a:cubicBezTo>
                  <a:pt x="880614" y="37760"/>
                  <a:pt x="886054" y="39175"/>
                  <a:pt x="890591" y="42001"/>
                </a:cubicBezTo>
                <a:cubicBezTo>
                  <a:pt x="895129" y="44827"/>
                  <a:pt x="898762" y="49104"/>
                  <a:pt x="901502" y="54821"/>
                </a:cubicBezTo>
                <a:cubicBezTo>
                  <a:pt x="901502" y="46180"/>
                  <a:pt x="901081" y="39779"/>
                  <a:pt x="900245" y="35615"/>
                </a:cubicBezTo>
                <a:cubicBezTo>
                  <a:pt x="899403" y="31449"/>
                  <a:pt x="897552" y="27627"/>
                  <a:pt x="894698" y="24146"/>
                </a:cubicBezTo>
                <a:cubicBezTo>
                  <a:pt x="891835" y="20664"/>
                  <a:pt x="888199" y="18198"/>
                  <a:pt x="883785" y="16736"/>
                </a:cubicBezTo>
                <a:cubicBezTo>
                  <a:pt x="879373" y="15275"/>
                  <a:pt x="873184" y="14547"/>
                  <a:pt x="865231" y="14547"/>
                </a:cubicBezTo>
                <a:close/>
                <a:moveTo>
                  <a:pt x="838008" y="100692"/>
                </a:moveTo>
                <a:cubicBezTo>
                  <a:pt x="838008" y="108708"/>
                  <a:pt x="840089" y="115207"/>
                  <a:pt x="844255" y="120175"/>
                </a:cubicBezTo>
                <a:cubicBezTo>
                  <a:pt x="848420" y="125150"/>
                  <a:pt x="854258" y="127634"/>
                  <a:pt x="861783" y="127634"/>
                </a:cubicBezTo>
                <a:cubicBezTo>
                  <a:pt x="872658" y="127634"/>
                  <a:pt x="881392" y="122400"/>
                  <a:pt x="887981" y="111928"/>
                </a:cubicBezTo>
                <a:cubicBezTo>
                  <a:pt x="894568" y="101452"/>
                  <a:pt x="897863" y="90187"/>
                  <a:pt x="897863" y="78127"/>
                </a:cubicBezTo>
                <a:cubicBezTo>
                  <a:pt x="897863" y="70423"/>
                  <a:pt x="895810" y="63989"/>
                  <a:pt x="891709" y="58831"/>
                </a:cubicBezTo>
                <a:cubicBezTo>
                  <a:pt x="887606" y="53672"/>
                  <a:pt x="881888" y="51091"/>
                  <a:pt x="874552" y="51091"/>
                </a:cubicBezTo>
                <a:cubicBezTo>
                  <a:pt x="863367" y="51091"/>
                  <a:pt x="854478" y="56250"/>
                  <a:pt x="847890" y="66567"/>
                </a:cubicBezTo>
                <a:cubicBezTo>
                  <a:pt x="841303" y="76885"/>
                  <a:pt x="838008" y="88261"/>
                  <a:pt x="838008" y="100692"/>
                </a:cubicBezTo>
                <a:close/>
                <a:moveTo>
                  <a:pt x="990447" y="126706"/>
                </a:moveTo>
                <a:cubicBezTo>
                  <a:pt x="984601" y="131741"/>
                  <a:pt x="978977" y="135424"/>
                  <a:pt x="973570" y="137751"/>
                </a:cubicBezTo>
                <a:cubicBezTo>
                  <a:pt x="968159" y="140083"/>
                  <a:pt x="962381" y="141250"/>
                  <a:pt x="956229" y="141250"/>
                </a:cubicBezTo>
                <a:cubicBezTo>
                  <a:pt x="947091" y="141250"/>
                  <a:pt x="939727" y="138560"/>
                  <a:pt x="934136" y="133181"/>
                </a:cubicBezTo>
                <a:cubicBezTo>
                  <a:pt x="928542" y="127803"/>
                  <a:pt x="925740" y="120923"/>
                  <a:pt x="925740" y="112536"/>
                </a:cubicBezTo>
                <a:cubicBezTo>
                  <a:pt x="925740" y="107003"/>
                  <a:pt x="927004" y="102107"/>
                  <a:pt x="929521" y="97848"/>
                </a:cubicBezTo>
                <a:cubicBezTo>
                  <a:pt x="932037" y="93593"/>
                  <a:pt x="935374" y="90173"/>
                  <a:pt x="939539" y="87591"/>
                </a:cubicBezTo>
                <a:cubicBezTo>
                  <a:pt x="943704" y="85014"/>
                  <a:pt x="948798" y="83168"/>
                  <a:pt x="954828" y="82044"/>
                </a:cubicBezTo>
                <a:cubicBezTo>
                  <a:pt x="958619" y="81302"/>
                  <a:pt x="965815" y="80709"/>
                  <a:pt x="976414" y="80273"/>
                </a:cubicBezTo>
                <a:cubicBezTo>
                  <a:pt x="987013" y="79838"/>
                  <a:pt x="994609" y="78717"/>
                  <a:pt x="999209" y="76918"/>
                </a:cubicBezTo>
                <a:cubicBezTo>
                  <a:pt x="1000516" y="72321"/>
                  <a:pt x="1001168" y="68494"/>
                  <a:pt x="1001168" y="65447"/>
                </a:cubicBezTo>
                <a:cubicBezTo>
                  <a:pt x="1001168" y="61534"/>
                  <a:pt x="999738" y="58460"/>
                  <a:pt x="996877" y="56221"/>
                </a:cubicBezTo>
                <a:cubicBezTo>
                  <a:pt x="992964" y="53111"/>
                  <a:pt x="987242" y="51558"/>
                  <a:pt x="979723" y="51558"/>
                </a:cubicBezTo>
                <a:cubicBezTo>
                  <a:pt x="972634" y="51558"/>
                  <a:pt x="966841" y="53128"/>
                  <a:pt x="962334" y="56264"/>
                </a:cubicBezTo>
                <a:cubicBezTo>
                  <a:pt x="957827" y="59407"/>
                  <a:pt x="954551" y="63867"/>
                  <a:pt x="952499" y="69646"/>
                </a:cubicBezTo>
                <a:lnTo>
                  <a:pt x="935439" y="68155"/>
                </a:lnTo>
                <a:cubicBezTo>
                  <a:pt x="938920" y="58334"/>
                  <a:pt x="944435" y="50814"/>
                  <a:pt x="951988" y="45591"/>
                </a:cubicBezTo>
                <a:cubicBezTo>
                  <a:pt x="959541" y="40370"/>
                  <a:pt x="969062" y="37760"/>
                  <a:pt x="980561" y="37760"/>
                </a:cubicBezTo>
                <a:cubicBezTo>
                  <a:pt x="992805" y="37760"/>
                  <a:pt x="1002499" y="40684"/>
                  <a:pt x="1009653" y="46523"/>
                </a:cubicBezTo>
                <a:cubicBezTo>
                  <a:pt x="1015121" y="50875"/>
                  <a:pt x="1017857" y="56531"/>
                  <a:pt x="1017857" y="63489"/>
                </a:cubicBezTo>
                <a:cubicBezTo>
                  <a:pt x="1017857" y="68775"/>
                  <a:pt x="1017076" y="74897"/>
                  <a:pt x="1015524" y="81861"/>
                </a:cubicBezTo>
                <a:lnTo>
                  <a:pt x="1010024" y="106473"/>
                </a:lnTo>
                <a:cubicBezTo>
                  <a:pt x="1008285" y="114303"/>
                  <a:pt x="1007414" y="120676"/>
                  <a:pt x="1007414" y="125586"/>
                </a:cubicBezTo>
                <a:cubicBezTo>
                  <a:pt x="1007414" y="128696"/>
                  <a:pt x="1008095" y="133171"/>
                  <a:pt x="1009462" y="139011"/>
                </a:cubicBezTo>
                <a:lnTo>
                  <a:pt x="992405" y="139011"/>
                </a:lnTo>
                <a:cubicBezTo>
                  <a:pt x="991473" y="135777"/>
                  <a:pt x="990821" y="131676"/>
                  <a:pt x="990447" y="126706"/>
                </a:cubicBezTo>
                <a:close/>
                <a:moveTo>
                  <a:pt x="996693" y="88852"/>
                </a:moveTo>
                <a:cubicBezTo>
                  <a:pt x="994328" y="89784"/>
                  <a:pt x="991797" y="90497"/>
                  <a:pt x="989093" y="90993"/>
                </a:cubicBezTo>
                <a:cubicBezTo>
                  <a:pt x="986389" y="91490"/>
                  <a:pt x="981868" y="92023"/>
                  <a:pt x="975528" y="92581"/>
                </a:cubicBezTo>
                <a:cubicBezTo>
                  <a:pt x="965707" y="93452"/>
                  <a:pt x="958778" y="94554"/>
                  <a:pt x="954734" y="95893"/>
                </a:cubicBezTo>
                <a:cubicBezTo>
                  <a:pt x="950696" y="97229"/>
                  <a:pt x="947650" y="99360"/>
                  <a:pt x="945598" y="102276"/>
                </a:cubicBezTo>
                <a:cubicBezTo>
                  <a:pt x="943549" y="105200"/>
                  <a:pt x="942523" y="108428"/>
                  <a:pt x="942523" y="111971"/>
                </a:cubicBezTo>
                <a:cubicBezTo>
                  <a:pt x="942523" y="116698"/>
                  <a:pt x="944154" y="120586"/>
                  <a:pt x="947419" y="123631"/>
                </a:cubicBezTo>
                <a:cubicBezTo>
                  <a:pt x="950682" y="126677"/>
                  <a:pt x="955325" y="128199"/>
                  <a:pt x="961355" y="128199"/>
                </a:cubicBezTo>
                <a:cubicBezTo>
                  <a:pt x="966949" y="128199"/>
                  <a:pt x="972327" y="126723"/>
                  <a:pt x="977486" y="123768"/>
                </a:cubicBezTo>
                <a:cubicBezTo>
                  <a:pt x="982643" y="120815"/>
                  <a:pt x="986714" y="116698"/>
                  <a:pt x="989697" y="111412"/>
                </a:cubicBezTo>
                <a:cubicBezTo>
                  <a:pt x="992682" y="106132"/>
                  <a:pt x="995015" y="98611"/>
                  <a:pt x="996693" y="88852"/>
                </a:cubicBezTo>
                <a:close/>
                <a:moveTo>
                  <a:pt x="1050581" y="39996"/>
                </a:moveTo>
                <a:lnTo>
                  <a:pt x="1067270" y="39996"/>
                </a:lnTo>
                <a:lnTo>
                  <a:pt x="1058318" y="81302"/>
                </a:lnTo>
                <a:lnTo>
                  <a:pt x="1104282" y="81302"/>
                </a:lnTo>
                <a:lnTo>
                  <a:pt x="1113045" y="39996"/>
                </a:lnTo>
                <a:lnTo>
                  <a:pt x="1129551" y="39996"/>
                </a:lnTo>
                <a:lnTo>
                  <a:pt x="1108667" y="139011"/>
                </a:lnTo>
                <a:lnTo>
                  <a:pt x="1091880" y="139011"/>
                </a:lnTo>
                <a:lnTo>
                  <a:pt x="1101391" y="94723"/>
                </a:lnTo>
                <a:lnTo>
                  <a:pt x="1055614" y="94723"/>
                </a:lnTo>
                <a:lnTo>
                  <a:pt x="1046107" y="139011"/>
                </a:lnTo>
                <a:lnTo>
                  <a:pt x="1029417" y="139011"/>
                </a:lnTo>
                <a:close/>
                <a:moveTo>
                  <a:pt x="1155658" y="39996"/>
                </a:moveTo>
                <a:lnTo>
                  <a:pt x="1172347" y="39996"/>
                </a:lnTo>
                <a:lnTo>
                  <a:pt x="1163394" y="81302"/>
                </a:lnTo>
                <a:lnTo>
                  <a:pt x="1209359" y="81302"/>
                </a:lnTo>
                <a:lnTo>
                  <a:pt x="1218122" y="39996"/>
                </a:lnTo>
                <a:lnTo>
                  <a:pt x="1234625" y="39996"/>
                </a:lnTo>
                <a:lnTo>
                  <a:pt x="1213744" y="139011"/>
                </a:lnTo>
                <a:lnTo>
                  <a:pt x="1196957" y="139011"/>
                </a:lnTo>
                <a:lnTo>
                  <a:pt x="1206469" y="94723"/>
                </a:lnTo>
                <a:lnTo>
                  <a:pt x="1160688" y="94723"/>
                </a:lnTo>
                <a:lnTo>
                  <a:pt x="1151179" y="139011"/>
                </a:lnTo>
                <a:lnTo>
                  <a:pt x="1134494" y="139011"/>
                </a:lnTo>
                <a:close/>
                <a:moveTo>
                  <a:pt x="1358532" y="39996"/>
                </a:moveTo>
                <a:lnTo>
                  <a:pt x="1375596" y="39996"/>
                </a:lnTo>
                <a:lnTo>
                  <a:pt x="1354152" y="139011"/>
                </a:lnTo>
                <a:lnTo>
                  <a:pt x="1337185" y="139011"/>
                </a:lnTo>
                <a:close/>
                <a:moveTo>
                  <a:pt x="1260919" y="39996"/>
                </a:moveTo>
                <a:lnTo>
                  <a:pt x="1277792" y="39996"/>
                </a:lnTo>
                <a:lnTo>
                  <a:pt x="1269309" y="78317"/>
                </a:lnTo>
                <a:lnTo>
                  <a:pt x="1287303" y="78317"/>
                </a:lnTo>
                <a:cubicBezTo>
                  <a:pt x="1298801" y="78317"/>
                  <a:pt x="1307005" y="79157"/>
                  <a:pt x="1311916" y="80835"/>
                </a:cubicBezTo>
                <a:cubicBezTo>
                  <a:pt x="1316823" y="82512"/>
                  <a:pt x="1320678" y="85572"/>
                  <a:pt x="1323479" y="90018"/>
                </a:cubicBezTo>
                <a:cubicBezTo>
                  <a:pt x="1326273" y="94464"/>
                  <a:pt x="1327674" y="99417"/>
                  <a:pt x="1327674" y="104886"/>
                </a:cubicBezTo>
                <a:cubicBezTo>
                  <a:pt x="1327674" y="111473"/>
                  <a:pt x="1325761" y="117785"/>
                  <a:pt x="1321938" y="123815"/>
                </a:cubicBezTo>
                <a:cubicBezTo>
                  <a:pt x="1318116" y="129845"/>
                  <a:pt x="1313410" y="133884"/>
                  <a:pt x="1307816" y="135936"/>
                </a:cubicBezTo>
                <a:cubicBezTo>
                  <a:pt x="1302222" y="137988"/>
                  <a:pt x="1293517" y="139011"/>
                  <a:pt x="1281708" y="139011"/>
                </a:cubicBezTo>
                <a:lnTo>
                  <a:pt x="1239567" y="139011"/>
                </a:lnTo>
                <a:close/>
                <a:moveTo>
                  <a:pt x="1259050" y="125586"/>
                </a:moveTo>
                <a:lnTo>
                  <a:pt x="1280588" y="125586"/>
                </a:lnTo>
                <a:cubicBezTo>
                  <a:pt x="1289045" y="125586"/>
                  <a:pt x="1294993" y="125024"/>
                  <a:pt x="1298445" y="123908"/>
                </a:cubicBezTo>
                <a:cubicBezTo>
                  <a:pt x="1301894" y="122789"/>
                  <a:pt x="1304796" y="120754"/>
                  <a:pt x="1307160" y="117803"/>
                </a:cubicBezTo>
                <a:cubicBezTo>
                  <a:pt x="1309522" y="114848"/>
                  <a:pt x="1310702" y="111257"/>
                  <a:pt x="1310702" y="107035"/>
                </a:cubicBezTo>
                <a:cubicBezTo>
                  <a:pt x="1310702" y="103306"/>
                  <a:pt x="1309662" y="100133"/>
                  <a:pt x="1307578" y="97524"/>
                </a:cubicBezTo>
                <a:cubicBezTo>
                  <a:pt x="1305497" y="94914"/>
                  <a:pt x="1303103" y="93308"/>
                  <a:pt x="1300403" y="92722"/>
                </a:cubicBezTo>
                <a:cubicBezTo>
                  <a:pt x="1297699" y="92131"/>
                  <a:pt x="1292742" y="91835"/>
                  <a:pt x="1285531" y="91835"/>
                </a:cubicBezTo>
                <a:lnTo>
                  <a:pt x="1266325" y="91835"/>
                </a:lnTo>
                <a:close/>
                <a:moveTo>
                  <a:pt x="1453259" y="105354"/>
                </a:moveTo>
                <a:lnTo>
                  <a:pt x="1469669" y="107035"/>
                </a:lnTo>
                <a:cubicBezTo>
                  <a:pt x="1467306" y="115174"/>
                  <a:pt x="1461885" y="122915"/>
                  <a:pt x="1453400" y="130244"/>
                </a:cubicBezTo>
                <a:cubicBezTo>
                  <a:pt x="1444915" y="137581"/>
                  <a:pt x="1434798" y="141250"/>
                  <a:pt x="1423052" y="141250"/>
                </a:cubicBezTo>
                <a:cubicBezTo>
                  <a:pt x="1415715" y="141250"/>
                  <a:pt x="1408990" y="139554"/>
                  <a:pt x="1402867" y="136166"/>
                </a:cubicBezTo>
                <a:cubicBezTo>
                  <a:pt x="1396746" y="132779"/>
                  <a:pt x="1392084" y="127854"/>
                  <a:pt x="1388884" y="121392"/>
                </a:cubicBezTo>
                <a:cubicBezTo>
                  <a:pt x="1385680" y="114927"/>
                  <a:pt x="1384082" y="107560"/>
                  <a:pt x="1384082" y="99291"/>
                </a:cubicBezTo>
                <a:cubicBezTo>
                  <a:pt x="1384082" y="88481"/>
                  <a:pt x="1386584" y="77990"/>
                  <a:pt x="1391587" y="67827"/>
                </a:cubicBezTo>
                <a:cubicBezTo>
                  <a:pt x="1396588" y="57665"/>
                  <a:pt x="1403069" y="50112"/>
                  <a:pt x="1411023" y="45169"/>
                </a:cubicBezTo>
                <a:cubicBezTo>
                  <a:pt x="1418980" y="40234"/>
                  <a:pt x="1427591" y="37760"/>
                  <a:pt x="1436851" y="37760"/>
                </a:cubicBezTo>
                <a:cubicBezTo>
                  <a:pt x="1448659" y="37760"/>
                  <a:pt x="1458090" y="41429"/>
                  <a:pt x="1465146" y="48758"/>
                </a:cubicBezTo>
                <a:cubicBezTo>
                  <a:pt x="1472202" y="56095"/>
                  <a:pt x="1475726" y="66103"/>
                  <a:pt x="1475726" y="78782"/>
                </a:cubicBezTo>
                <a:cubicBezTo>
                  <a:pt x="1475726" y="83627"/>
                  <a:pt x="1475291" y="88603"/>
                  <a:pt x="1474420" y="93701"/>
                </a:cubicBezTo>
                <a:lnTo>
                  <a:pt x="1401513" y="93701"/>
                </a:lnTo>
                <a:cubicBezTo>
                  <a:pt x="1401265" y="95626"/>
                  <a:pt x="1401138" y="97369"/>
                  <a:pt x="1401138" y="98924"/>
                </a:cubicBezTo>
                <a:cubicBezTo>
                  <a:pt x="1401138" y="108184"/>
                  <a:pt x="1403267" y="115254"/>
                  <a:pt x="1407529" y="120128"/>
                </a:cubicBezTo>
                <a:cubicBezTo>
                  <a:pt x="1411787" y="125010"/>
                  <a:pt x="1416992" y="127451"/>
                  <a:pt x="1423144" y="127451"/>
                </a:cubicBezTo>
                <a:cubicBezTo>
                  <a:pt x="1428923" y="127451"/>
                  <a:pt x="1434615" y="125554"/>
                  <a:pt x="1440205" y="121763"/>
                </a:cubicBezTo>
                <a:cubicBezTo>
                  <a:pt x="1445800" y="117976"/>
                  <a:pt x="1450148" y="112503"/>
                  <a:pt x="1453259" y="105354"/>
                </a:cubicBezTo>
                <a:close/>
                <a:moveTo>
                  <a:pt x="1404217" y="80835"/>
                </a:moveTo>
                <a:lnTo>
                  <a:pt x="1459783" y="80835"/>
                </a:lnTo>
                <a:cubicBezTo>
                  <a:pt x="1459851" y="79096"/>
                  <a:pt x="1459879" y="77850"/>
                  <a:pt x="1459879" y="77101"/>
                </a:cubicBezTo>
                <a:cubicBezTo>
                  <a:pt x="1459879" y="68648"/>
                  <a:pt x="1457766" y="62172"/>
                  <a:pt x="1453543" y="57665"/>
                </a:cubicBezTo>
                <a:cubicBezTo>
                  <a:pt x="1449314" y="53157"/>
                  <a:pt x="1443873" y="50907"/>
                  <a:pt x="1437225" y="50907"/>
                </a:cubicBezTo>
                <a:cubicBezTo>
                  <a:pt x="1430010" y="50907"/>
                  <a:pt x="1423437" y="53395"/>
                  <a:pt x="1417504" y="58363"/>
                </a:cubicBezTo>
                <a:cubicBezTo>
                  <a:pt x="1411567" y="63335"/>
                  <a:pt x="1407140" y="70826"/>
                  <a:pt x="1404217" y="80835"/>
                </a:cubicBezTo>
                <a:close/>
                <a:moveTo>
                  <a:pt x="1565021" y="65639"/>
                </a:moveTo>
                <a:lnTo>
                  <a:pt x="1549451" y="63864"/>
                </a:lnTo>
                <a:cubicBezTo>
                  <a:pt x="1553491" y="53982"/>
                  <a:pt x="1558509" y="47159"/>
                  <a:pt x="1564507" y="43401"/>
                </a:cubicBezTo>
                <a:cubicBezTo>
                  <a:pt x="1570508" y="39643"/>
                  <a:pt x="1578103" y="37760"/>
                  <a:pt x="1587302" y="37760"/>
                </a:cubicBezTo>
                <a:cubicBezTo>
                  <a:pt x="1597184" y="37760"/>
                  <a:pt x="1604957" y="40042"/>
                  <a:pt x="1610612" y="44612"/>
                </a:cubicBezTo>
                <a:cubicBezTo>
                  <a:pt x="1616267" y="49180"/>
                  <a:pt x="1619097" y="55224"/>
                  <a:pt x="1619097" y="62748"/>
                </a:cubicBezTo>
                <a:cubicBezTo>
                  <a:pt x="1619097" y="68587"/>
                  <a:pt x="1617603" y="73620"/>
                  <a:pt x="1614623" y="77846"/>
                </a:cubicBezTo>
                <a:cubicBezTo>
                  <a:pt x="1611638" y="82077"/>
                  <a:pt x="1607159" y="85525"/>
                  <a:pt x="1601193" y="88197"/>
                </a:cubicBezTo>
                <a:cubicBezTo>
                  <a:pt x="1609028" y="93171"/>
                  <a:pt x="1612944" y="100041"/>
                  <a:pt x="1612944" y="108802"/>
                </a:cubicBezTo>
                <a:cubicBezTo>
                  <a:pt x="1612944" y="117320"/>
                  <a:pt x="1609618" y="124851"/>
                  <a:pt x="1602965" y="131411"/>
                </a:cubicBezTo>
                <a:cubicBezTo>
                  <a:pt x="1596315" y="137967"/>
                  <a:pt x="1586585" y="141250"/>
                  <a:pt x="1573783" y="141250"/>
                </a:cubicBezTo>
                <a:cubicBezTo>
                  <a:pt x="1551906" y="141250"/>
                  <a:pt x="1539036" y="131270"/>
                  <a:pt x="1535184" y="111320"/>
                </a:cubicBezTo>
                <a:lnTo>
                  <a:pt x="1551219" y="110109"/>
                </a:lnTo>
                <a:cubicBezTo>
                  <a:pt x="1553767" y="122293"/>
                  <a:pt x="1561569" y="128383"/>
                  <a:pt x="1574623" y="128383"/>
                </a:cubicBezTo>
                <a:cubicBezTo>
                  <a:pt x="1580901" y="128383"/>
                  <a:pt x="1586060" y="126691"/>
                  <a:pt x="1590099" y="123303"/>
                </a:cubicBezTo>
                <a:cubicBezTo>
                  <a:pt x="1594137" y="119912"/>
                  <a:pt x="1596158" y="115488"/>
                  <a:pt x="1596158" y="110019"/>
                </a:cubicBezTo>
                <a:cubicBezTo>
                  <a:pt x="1596158" y="105912"/>
                  <a:pt x="1595056" y="102635"/>
                  <a:pt x="1592850" y="100181"/>
                </a:cubicBezTo>
                <a:cubicBezTo>
                  <a:pt x="1590642" y="97726"/>
                  <a:pt x="1587864" y="96185"/>
                  <a:pt x="1584504" y="95565"/>
                </a:cubicBezTo>
                <a:cubicBezTo>
                  <a:pt x="1581145" y="94943"/>
                  <a:pt x="1576020" y="94633"/>
                  <a:pt x="1569122" y="94633"/>
                </a:cubicBezTo>
                <a:lnTo>
                  <a:pt x="1572013" y="81392"/>
                </a:lnTo>
                <a:cubicBezTo>
                  <a:pt x="1573445" y="81518"/>
                  <a:pt x="1574838" y="81580"/>
                  <a:pt x="1576206" y="81580"/>
                </a:cubicBezTo>
                <a:cubicBezTo>
                  <a:pt x="1584972" y="81580"/>
                  <a:pt x="1591543" y="80103"/>
                  <a:pt x="1595927" y="77148"/>
                </a:cubicBezTo>
                <a:cubicBezTo>
                  <a:pt x="1600312" y="74200"/>
                  <a:pt x="1602500" y="69801"/>
                  <a:pt x="1602500" y="63958"/>
                </a:cubicBezTo>
                <a:cubicBezTo>
                  <a:pt x="1602500" y="59417"/>
                  <a:pt x="1601086" y="56020"/>
                  <a:pt x="1598260" y="53748"/>
                </a:cubicBezTo>
                <a:cubicBezTo>
                  <a:pt x="1595430" y="51476"/>
                  <a:pt x="1591154" y="50346"/>
                  <a:pt x="1585437" y="50346"/>
                </a:cubicBezTo>
                <a:cubicBezTo>
                  <a:pt x="1581771" y="50346"/>
                  <a:pt x="1578230" y="51087"/>
                  <a:pt x="1574809" y="52581"/>
                </a:cubicBezTo>
                <a:cubicBezTo>
                  <a:pt x="1571389" y="54072"/>
                  <a:pt x="1568128" y="58424"/>
                  <a:pt x="1565021" y="65639"/>
                </a:cubicBezTo>
                <a:close/>
                <a:moveTo>
                  <a:pt x="1691860" y="126706"/>
                </a:moveTo>
                <a:cubicBezTo>
                  <a:pt x="1686017" y="131741"/>
                  <a:pt x="1680395" y="135424"/>
                  <a:pt x="1674983" y="137751"/>
                </a:cubicBezTo>
                <a:cubicBezTo>
                  <a:pt x="1669575" y="140083"/>
                  <a:pt x="1663798" y="141250"/>
                  <a:pt x="1657643" y="141250"/>
                </a:cubicBezTo>
                <a:cubicBezTo>
                  <a:pt x="1648508" y="141250"/>
                  <a:pt x="1641143" y="138560"/>
                  <a:pt x="1635549" y="133181"/>
                </a:cubicBezTo>
                <a:cubicBezTo>
                  <a:pt x="1629954" y="127803"/>
                  <a:pt x="1627158" y="120923"/>
                  <a:pt x="1627158" y="112536"/>
                </a:cubicBezTo>
                <a:cubicBezTo>
                  <a:pt x="1627158" y="107003"/>
                  <a:pt x="1628417" y="102107"/>
                  <a:pt x="1630933" y="97848"/>
                </a:cubicBezTo>
                <a:cubicBezTo>
                  <a:pt x="1633454" y="93593"/>
                  <a:pt x="1636790" y="90173"/>
                  <a:pt x="1640956" y="87591"/>
                </a:cubicBezTo>
                <a:cubicBezTo>
                  <a:pt x="1645118" y="85014"/>
                  <a:pt x="1650215" y="83168"/>
                  <a:pt x="1656246" y="82044"/>
                </a:cubicBezTo>
                <a:cubicBezTo>
                  <a:pt x="1660032" y="81302"/>
                  <a:pt x="1667232" y="80709"/>
                  <a:pt x="1677830" y="80273"/>
                </a:cubicBezTo>
                <a:cubicBezTo>
                  <a:pt x="1688426" y="79838"/>
                  <a:pt x="1696025" y="78717"/>
                  <a:pt x="1700625" y="76918"/>
                </a:cubicBezTo>
                <a:cubicBezTo>
                  <a:pt x="1701932" y="72321"/>
                  <a:pt x="1702584" y="68494"/>
                  <a:pt x="1702584" y="65447"/>
                </a:cubicBezTo>
                <a:cubicBezTo>
                  <a:pt x="1702584" y="61534"/>
                  <a:pt x="1701151" y="58460"/>
                  <a:pt x="1698293" y="56221"/>
                </a:cubicBezTo>
                <a:cubicBezTo>
                  <a:pt x="1694380" y="53111"/>
                  <a:pt x="1688659" y="51558"/>
                  <a:pt x="1681136" y="51558"/>
                </a:cubicBezTo>
                <a:cubicBezTo>
                  <a:pt x="1674051" y="51558"/>
                  <a:pt x="1668258" y="53128"/>
                  <a:pt x="1663751" y="56264"/>
                </a:cubicBezTo>
                <a:cubicBezTo>
                  <a:pt x="1659244" y="59407"/>
                  <a:pt x="1655968" y="63867"/>
                  <a:pt x="1653916" y="69646"/>
                </a:cubicBezTo>
                <a:lnTo>
                  <a:pt x="1636852" y="68155"/>
                </a:lnTo>
                <a:cubicBezTo>
                  <a:pt x="1640333" y="58334"/>
                  <a:pt x="1645852" y="50814"/>
                  <a:pt x="1653405" y="45591"/>
                </a:cubicBezTo>
                <a:cubicBezTo>
                  <a:pt x="1660955" y="40370"/>
                  <a:pt x="1670476" y="37760"/>
                  <a:pt x="1681978" y="37760"/>
                </a:cubicBezTo>
                <a:cubicBezTo>
                  <a:pt x="1694221" y="37760"/>
                  <a:pt x="1703916" y="40684"/>
                  <a:pt x="1711070" y="46523"/>
                </a:cubicBezTo>
                <a:cubicBezTo>
                  <a:pt x="1716537" y="50875"/>
                  <a:pt x="1719271" y="56531"/>
                  <a:pt x="1719271" y="63489"/>
                </a:cubicBezTo>
                <a:cubicBezTo>
                  <a:pt x="1719271" y="68775"/>
                  <a:pt x="1718493" y="74897"/>
                  <a:pt x="1716937" y="81861"/>
                </a:cubicBezTo>
                <a:lnTo>
                  <a:pt x="1711437" y="106473"/>
                </a:lnTo>
                <a:cubicBezTo>
                  <a:pt x="1709698" y="114303"/>
                  <a:pt x="1708827" y="120676"/>
                  <a:pt x="1708827" y="125586"/>
                </a:cubicBezTo>
                <a:cubicBezTo>
                  <a:pt x="1708827" y="128696"/>
                  <a:pt x="1709511" y="133171"/>
                  <a:pt x="1710878" y="139011"/>
                </a:cubicBezTo>
                <a:lnTo>
                  <a:pt x="1693819" y="139011"/>
                </a:lnTo>
                <a:cubicBezTo>
                  <a:pt x="1692886" y="135777"/>
                  <a:pt x="1692235" y="131676"/>
                  <a:pt x="1691860" y="126706"/>
                </a:cubicBezTo>
                <a:close/>
                <a:moveTo>
                  <a:pt x="1698106" y="88852"/>
                </a:moveTo>
                <a:cubicBezTo>
                  <a:pt x="1695745" y="89784"/>
                  <a:pt x="1693210" y="90497"/>
                  <a:pt x="1690510" y="90993"/>
                </a:cubicBezTo>
                <a:cubicBezTo>
                  <a:pt x="1687806" y="91490"/>
                  <a:pt x="1683285" y="92023"/>
                  <a:pt x="1676941" y="92581"/>
                </a:cubicBezTo>
                <a:cubicBezTo>
                  <a:pt x="1667124" y="93452"/>
                  <a:pt x="1660191" y="94554"/>
                  <a:pt x="1656151" y="95893"/>
                </a:cubicBezTo>
                <a:cubicBezTo>
                  <a:pt x="1652113" y="97229"/>
                  <a:pt x="1649067" y="99360"/>
                  <a:pt x="1647015" y="102276"/>
                </a:cubicBezTo>
                <a:cubicBezTo>
                  <a:pt x="1644963" y="105200"/>
                  <a:pt x="1643940" y="108428"/>
                  <a:pt x="1643940" y="111971"/>
                </a:cubicBezTo>
                <a:cubicBezTo>
                  <a:pt x="1643940" y="116698"/>
                  <a:pt x="1645571" y="120586"/>
                  <a:pt x="1648836" y="123631"/>
                </a:cubicBezTo>
                <a:cubicBezTo>
                  <a:pt x="1652094" y="126677"/>
                  <a:pt x="1656742" y="128199"/>
                  <a:pt x="1662772" y="128199"/>
                </a:cubicBezTo>
                <a:cubicBezTo>
                  <a:pt x="1668366" y="128199"/>
                  <a:pt x="1673741" y="126723"/>
                  <a:pt x="1678899" y="123768"/>
                </a:cubicBezTo>
                <a:cubicBezTo>
                  <a:pt x="1684059" y="120815"/>
                  <a:pt x="1688130" y="116698"/>
                  <a:pt x="1691115" y="111412"/>
                </a:cubicBezTo>
                <a:cubicBezTo>
                  <a:pt x="1694099" y="106132"/>
                  <a:pt x="1696429" y="98611"/>
                  <a:pt x="1698106" y="88852"/>
                </a:cubicBezTo>
                <a:close/>
                <a:moveTo>
                  <a:pt x="1750277" y="39996"/>
                </a:moveTo>
                <a:lnTo>
                  <a:pt x="1829248" y="39996"/>
                </a:lnTo>
                <a:lnTo>
                  <a:pt x="1808364" y="139011"/>
                </a:lnTo>
                <a:lnTo>
                  <a:pt x="1791577" y="139011"/>
                </a:lnTo>
                <a:lnTo>
                  <a:pt x="1809760" y="53611"/>
                </a:lnTo>
                <a:lnTo>
                  <a:pt x="1763982" y="53611"/>
                </a:lnTo>
                <a:lnTo>
                  <a:pt x="1745802" y="139011"/>
                </a:lnTo>
                <a:lnTo>
                  <a:pt x="1729113" y="139011"/>
                </a:lnTo>
                <a:close/>
                <a:moveTo>
                  <a:pt x="1837635" y="101440"/>
                </a:moveTo>
                <a:cubicBezTo>
                  <a:pt x="1837635" y="82104"/>
                  <a:pt x="1843323" y="66103"/>
                  <a:pt x="1854698" y="53424"/>
                </a:cubicBezTo>
                <a:cubicBezTo>
                  <a:pt x="1864083" y="42980"/>
                  <a:pt x="1876392" y="37760"/>
                  <a:pt x="1891617" y="37760"/>
                </a:cubicBezTo>
                <a:cubicBezTo>
                  <a:pt x="1903554" y="37760"/>
                  <a:pt x="1913174" y="41490"/>
                  <a:pt x="1920478" y="48949"/>
                </a:cubicBezTo>
                <a:cubicBezTo>
                  <a:pt x="1927779" y="56409"/>
                  <a:pt x="1931429" y="66477"/>
                  <a:pt x="1931429" y="79157"/>
                </a:cubicBezTo>
                <a:cubicBezTo>
                  <a:pt x="1931429" y="90528"/>
                  <a:pt x="1929133" y="101113"/>
                  <a:pt x="1924536" y="110902"/>
                </a:cubicBezTo>
                <a:cubicBezTo>
                  <a:pt x="1919934" y="120690"/>
                  <a:pt x="1913394" y="128195"/>
                  <a:pt x="1904907" y="133416"/>
                </a:cubicBezTo>
                <a:cubicBezTo>
                  <a:pt x="1896423" y="138640"/>
                  <a:pt x="1887484" y="141250"/>
                  <a:pt x="1878103" y="141250"/>
                </a:cubicBezTo>
                <a:cubicBezTo>
                  <a:pt x="1870395" y="141250"/>
                  <a:pt x="1863389" y="139601"/>
                  <a:pt x="1857078" y="136307"/>
                </a:cubicBezTo>
                <a:cubicBezTo>
                  <a:pt x="1850764" y="133013"/>
                  <a:pt x="1845950" y="128354"/>
                  <a:pt x="1842624" y="122324"/>
                </a:cubicBezTo>
                <a:cubicBezTo>
                  <a:pt x="1839298" y="116294"/>
                  <a:pt x="1837635" y="109332"/>
                  <a:pt x="1837635" y="101440"/>
                </a:cubicBezTo>
                <a:close/>
                <a:moveTo>
                  <a:pt x="1854511" y="99760"/>
                </a:moveTo>
                <a:cubicBezTo>
                  <a:pt x="1854511" y="109083"/>
                  <a:pt x="1856747" y="116153"/>
                  <a:pt x="1861226" y="120970"/>
                </a:cubicBezTo>
                <a:cubicBezTo>
                  <a:pt x="1865700" y="125787"/>
                  <a:pt x="1871388" y="128199"/>
                  <a:pt x="1878286" y="128199"/>
                </a:cubicBezTo>
                <a:cubicBezTo>
                  <a:pt x="1881892" y="128199"/>
                  <a:pt x="1885467" y="127465"/>
                  <a:pt x="1889014" y="126003"/>
                </a:cubicBezTo>
                <a:cubicBezTo>
                  <a:pt x="1892557" y="124545"/>
                  <a:pt x="1895846" y="122324"/>
                  <a:pt x="1898893" y="119340"/>
                </a:cubicBezTo>
                <a:cubicBezTo>
                  <a:pt x="1901938" y="116355"/>
                  <a:pt x="1904533" y="112950"/>
                  <a:pt x="1906675" y="109126"/>
                </a:cubicBezTo>
                <a:cubicBezTo>
                  <a:pt x="1908822" y="105308"/>
                  <a:pt x="1910543" y="101189"/>
                  <a:pt x="1911848" y="96776"/>
                </a:cubicBezTo>
                <a:cubicBezTo>
                  <a:pt x="1913779" y="90622"/>
                  <a:pt x="1914744" y="84716"/>
                  <a:pt x="1914744" y="79059"/>
                </a:cubicBezTo>
                <a:cubicBezTo>
                  <a:pt x="1914744" y="70113"/>
                  <a:pt x="1912490" y="63165"/>
                  <a:pt x="1907982" y="58222"/>
                </a:cubicBezTo>
                <a:cubicBezTo>
                  <a:pt x="1903475" y="53283"/>
                  <a:pt x="1897802" y="50810"/>
                  <a:pt x="1890965" y="50810"/>
                </a:cubicBezTo>
                <a:cubicBezTo>
                  <a:pt x="1885680" y="50810"/>
                  <a:pt x="1880868" y="52067"/>
                  <a:pt x="1876518" y="54586"/>
                </a:cubicBezTo>
                <a:cubicBezTo>
                  <a:pt x="1872166" y="57103"/>
                  <a:pt x="1868239" y="60789"/>
                  <a:pt x="1864724" y="65635"/>
                </a:cubicBezTo>
                <a:cubicBezTo>
                  <a:pt x="1861215" y="70484"/>
                  <a:pt x="1858630" y="76122"/>
                  <a:pt x="1856984" y="82559"/>
                </a:cubicBezTo>
                <a:cubicBezTo>
                  <a:pt x="1855340" y="88992"/>
                  <a:pt x="1854511" y="94723"/>
                  <a:pt x="1854511" y="99760"/>
                </a:cubicBezTo>
                <a:close/>
                <a:moveTo>
                  <a:pt x="1963188" y="39996"/>
                </a:moveTo>
                <a:lnTo>
                  <a:pt x="2037774" y="39996"/>
                </a:lnTo>
                <a:lnTo>
                  <a:pt x="2016706" y="139011"/>
                </a:lnTo>
                <a:lnTo>
                  <a:pt x="1999919" y="139011"/>
                </a:lnTo>
                <a:lnTo>
                  <a:pt x="2018383" y="54076"/>
                </a:lnTo>
                <a:lnTo>
                  <a:pt x="1976800" y="54076"/>
                </a:lnTo>
                <a:lnTo>
                  <a:pt x="1964024" y="113094"/>
                </a:lnTo>
                <a:cubicBezTo>
                  <a:pt x="1961853" y="123225"/>
                  <a:pt x="1958930" y="130295"/>
                  <a:pt x="1955261" y="134305"/>
                </a:cubicBezTo>
                <a:cubicBezTo>
                  <a:pt x="1951597" y="138316"/>
                  <a:pt x="1946530" y="140320"/>
                  <a:pt x="1940065" y="140320"/>
                </a:cubicBezTo>
                <a:cubicBezTo>
                  <a:pt x="1936340" y="140320"/>
                  <a:pt x="1931397" y="139884"/>
                  <a:pt x="1925244" y="139011"/>
                </a:cubicBezTo>
                <a:lnTo>
                  <a:pt x="1928319" y="125024"/>
                </a:lnTo>
                <a:cubicBezTo>
                  <a:pt x="1930929" y="125215"/>
                  <a:pt x="1933287" y="125309"/>
                  <a:pt x="1935404" y="125309"/>
                </a:cubicBezTo>
                <a:cubicBezTo>
                  <a:pt x="1939692" y="125309"/>
                  <a:pt x="1942502" y="124236"/>
                  <a:pt x="1943838" y="122087"/>
                </a:cubicBezTo>
                <a:cubicBezTo>
                  <a:pt x="1945178" y="119944"/>
                  <a:pt x="1947089" y="113404"/>
                  <a:pt x="1949577" y="102466"/>
                </a:cubicBezTo>
                <a:close/>
                <a:moveTo>
                  <a:pt x="2063697" y="39996"/>
                </a:moveTo>
                <a:lnTo>
                  <a:pt x="2080383" y="39996"/>
                </a:lnTo>
                <a:lnTo>
                  <a:pt x="2071433" y="81302"/>
                </a:lnTo>
                <a:lnTo>
                  <a:pt x="2117397" y="81302"/>
                </a:lnTo>
                <a:lnTo>
                  <a:pt x="2126160" y="39996"/>
                </a:lnTo>
                <a:lnTo>
                  <a:pt x="2142663" y="39996"/>
                </a:lnTo>
                <a:lnTo>
                  <a:pt x="2121779" y="139011"/>
                </a:lnTo>
                <a:lnTo>
                  <a:pt x="2104996" y="139011"/>
                </a:lnTo>
                <a:lnTo>
                  <a:pt x="2114507" y="94723"/>
                </a:lnTo>
                <a:lnTo>
                  <a:pt x="2068726" y="94723"/>
                </a:lnTo>
                <a:lnTo>
                  <a:pt x="2059219" y="139011"/>
                </a:lnTo>
                <a:lnTo>
                  <a:pt x="2042532" y="139011"/>
                </a:lnTo>
                <a:close/>
                <a:moveTo>
                  <a:pt x="2215664" y="121111"/>
                </a:moveTo>
                <a:cubicBezTo>
                  <a:pt x="2203794" y="134535"/>
                  <a:pt x="2191644" y="141250"/>
                  <a:pt x="2179210" y="141250"/>
                </a:cubicBezTo>
                <a:cubicBezTo>
                  <a:pt x="2171567" y="141250"/>
                  <a:pt x="2165398" y="139056"/>
                  <a:pt x="2160706" y="134676"/>
                </a:cubicBezTo>
                <a:cubicBezTo>
                  <a:pt x="2156014" y="130291"/>
                  <a:pt x="2153667" y="124934"/>
                  <a:pt x="2153667" y="118594"/>
                </a:cubicBezTo>
                <a:cubicBezTo>
                  <a:pt x="2153667" y="114430"/>
                  <a:pt x="2154723" y="107280"/>
                  <a:pt x="2156836" y="97149"/>
                </a:cubicBezTo>
                <a:lnTo>
                  <a:pt x="2168770" y="39996"/>
                </a:lnTo>
                <a:lnTo>
                  <a:pt x="2185644" y="39996"/>
                </a:lnTo>
                <a:lnTo>
                  <a:pt x="2172406" y="103302"/>
                </a:lnTo>
                <a:cubicBezTo>
                  <a:pt x="2171282" y="108587"/>
                  <a:pt x="2170725" y="112691"/>
                  <a:pt x="2170725" y="115610"/>
                </a:cubicBezTo>
                <a:cubicBezTo>
                  <a:pt x="2170725" y="119340"/>
                  <a:pt x="2171859" y="122245"/>
                  <a:pt x="2174130" y="124330"/>
                </a:cubicBezTo>
                <a:cubicBezTo>
                  <a:pt x="2176398" y="126410"/>
                  <a:pt x="2179739" y="127451"/>
                  <a:pt x="2184153" y="127451"/>
                </a:cubicBezTo>
                <a:cubicBezTo>
                  <a:pt x="2188876" y="127451"/>
                  <a:pt x="2193495" y="126302"/>
                  <a:pt x="2197998" y="124002"/>
                </a:cubicBezTo>
                <a:cubicBezTo>
                  <a:pt x="2202505" y="121698"/>
                  <a:pt x="2206390" y="118592"/>
                  <a:pt x="2209655" y="114674"/>
                </a:cubicBezTo>
                <a:cubicBezTo>
                  <a:pt x="2212917" y="110761"/>
                  <a:pt x="2215570" y="106132"/>
                  <a:pt x="2217622" y="100785"/>
                </a:cubicBezTo>
                <a:cubicBezTo>
                  <a:pt x="2218990" y="97365"/>
                  <a:pt x="2220574" y="91372"/>
                  <a:pt x="2222381" y="82793"/>
                </a:cubicBezTo>
                <a:lnTo>
                  <a:pt x="2231327" y="39996"/>
                </a:lnTo>
                <a:lnTo>
                  <a:pt x="2248204" y="39996"/>
                </a:lnTo>
                <a:lnTo>
                  <a:pt x="2227508" y="139011"/>
                </a:lnTo>
                <a:lnTo>
                  <a:pt x="2211937" y="139011"/>
                </a:lnTo>
                <a:close/>
                <a:moveTo>
                  <a:pt x="2254169" y="139011"/>
                </a:moveTo>
                <a:lnTo>
                  <a:pt x="2274865" y="39996"/>
                </a:lnTo>
                <a:lnTo>
                  <a:pt x="2291746" y="39996"/>
                </a:lnTo>
                <a:lnTo>
                  <a:pt x="2288294" y="56311"/>
                </a:lnTo>
                <a:cubicBezTo>
                  <a:pt x="2294575" y="49288"/>
                  <a:pt x="2300185" y="44439"/>
                  <a:pt x="2305128" y="41767"/>
                </a:cubicBezTo>
                <a:cubicBezTo>
                  <a:pt x="2310063" y="39096"/>
                  <a:pt x="2315426" y="37760"/>
                  <a:pt x="2321204" y="37760"/>
                </a:cubicBezTo>
                <a:cubicBezTo>
                  <a:pt x="2327357" y="37760"/>
                  <a:pt x="2332501" y="39391"/>
                  <a:pt x="2336638" y="42653"/>
                </a:cubicBezTo>
                <a:cubicBezTo>
                  <a:pt x="2340771" y="45919"/>
                  <a:pt x="2343488" y="50471"/>
                  <a:pt x="2344795" y="56311"/>
                </a:cubicBezTo>
                <a:cubicBezTo>
                  <a:pt x="2349828" y="50098"/>
                  <a:pt x="2355132" y="45454"/>
                  <a:pt x="2360693" y="42375"/>
                </a:cubicBezTo>
                <a:cubicBezTo>
                  <a:pt x="2366255" y="39300"/>
                  <a:pt x="2372113" y="37760"/>
                  <a:pt x="2378264" y="37760"/>
                </a:cubicBezTo>
                <a:cubicBezTo>
                  <a:pt x="2386534" y="37760"/>
                  <a:pt x="2392733" y="39718"/>
                  <a:pt x="2396866" y="43632"/>
                </a:cubicBezTo>
                <a:cubicBezTo>
                  <a:pt x="2400999" y="47549"/>
                  <a:pt x="2403065" y="53049"/>
                  <a:pt x="2403065" y="60137"/>
                </a:cubicBezTo>
                <a:cubicBezTo>
                  <a:pt x="2403065" y="63184"/>
                  <a:pt x="2402353" y="68216"/>
                  <a:pt x="2400923" y="75240"/>
                </a:cubicBezTo>
                <a:lnTo>
                  <a:pt x="2387589" y="139011"/>
                </a:lnTo>
                <a:lnTo>
                  <a:pt x="2370712" y="139011"/>
                </a:lnTo>
                <a:lnTo>
                  <a:pt x="2384328" y="73559"/>
                </a:lnTo>
                <a:cubicBezTo>
                  <a:pt x="2385507" y="68216"/>
                  <a:pt x="2386098" y="64397"/>
                  <a:pt x="2386098" y="62096"/>
                </a:cubicBezTo>
                <a:cubicBezTo>
                  <a:pt x="2386098" y="58860"/>
                  <a:pt x="2385072" y="56311"/>
                  <a:pt x="2383025" y="54446"/>
                </a:cubicBezTo>
                <a:cubicBezTo>
                  <a:pt x="2380968" y="52585"/>
                  <a:pt x="2378078" y="51652"/>
                  <a:pt x="2374348" y="51652"/>
                </a:cubicBezTo>
                <a:cubicBezTo>
                  <a:pt x="2369315" y="51652"/>
                  <a:pt x="2364185" y="53175"/>
                  <a:pt x="2358966" y="56221"/>
                </a:cubicBezTo>
                <a:cubicBezTo>
                  <a:pt x="2353742" y="59266"/>
                  <a:pt x="2349688" y="63259"/>
                  <a:pt x="2346800" y="68198"/>
                </a:cubicBezTo>
                <a:cubicBezTo>
                  <a:pt x="2343910" y="73141"/>
                  <a:pt x="2341376" y="80737"/>
                  <a:pt x="2339201" y="90997"/>
                </a:cubicBezTo>
                <a:lnTo>
                  <a:pt x="2329132" y="139011"/>
                </a:lnTo>
                <a:lnTo>
                  <a:pt x="2312255" y="139011"/>
                </a:lnTo>
                <a:lnTo>
                  <a:pt x="2326241" y="72166"/>
                </a:lnTo>
                <a:cubicBezTo>
                  <a:pt x="2327235" y="67625"/>
                  <a:pt x="2327731" y="64393"/>
                  <a:pt x="2327731" y="62464"/>
                </a:cubicBezTo>
                <a:cubicBezTo>
                  <a:pt x="2327731" y="59234"/>
                  <a:pt x="2326724" y="56625"/>
                  <a:pt x="2324703" y="54633"/>
                </a:cubicBezTo>
                <a:cubicBezTo>
                  <a:pt x="2322680" y="52646"/>
                  <a:pt x="2320056" y="51652"/>
                  <a:pt x="2316823" y="51652"/>
                </a:cubicBezTo>
                <a:cubicBezTo>
                  <a:pt x="2312039" y="51652"/>
                  <a:pt x="2307021" y="53175"/>
                  <a:pt x="2301768" y="56221"/>
                </a:cubicBezTo>
                <a:cubicBezTo>
                  <a:pt x="2296512" y="59266"/>
                  <a:pt x="2292243" y="63508"/>
                  <a:pt x="2288945" y="68947"/>
                </a:cubicBezTo>
                <a:cubicBezTo>
                  <a:pt x="2285651" y="74383"/>
                  <a:pt x="2282947" y="82138"/>
                  <a:pt x="2280834" y="92206"/>
                </a:cubicBezTo>
                <a:lnTo>
                  <a:pt x="2271046" y="139011"/>
                </a:lnTo>
                <a:close/>
                <a:moveTo>
                  <a:pt x="2486045" y="105354"/>
                </a:moveTo>
                <a:lnTo>
                  <a:pt x="2502454" y="107035"/>
                </a:lnTo>
                <a:cubicBezTo>
                  <a:pt x="2500092" y="115174"/>
                  <a:pt x="2494670" y="122915"/>
                  <a:pt x="2486185" y="130244"/>
                </a:cubicBezTo>
                <a:cubicBezTo>
                  <a:pt x="2477700" y="137581"/>
                  <a:pt x="2467585" y="141250"/>
                  <a:pt x="2455837" y="141250"/>
                </a:cubicBezTo>
                <a:cubicBezTo>
                  <a:pt x="2448500" y="141250"/>
                  <a:pt x="2441776" y="139554"/>
                  <a:pt x="2435652" y="136166"/>
                </a:cubicBezTo>
                <a:cubicBezTo>
                  <a:pt x="2429532" y="132779"/>
                  <a:pt x="2424870" y="127854"/>
                  <a:pt x="2421670" y="121392"/>
                </a:cubicBezTo>
                <a:cubicBezTo>
                  <a:pt x="2418467" y="114927"/>
                  <a:pt x="2416867" y="107560"/>
                  <a:pt x="2416867" y="99291"/>
                </a:cubicBezTo>
                <a:cubicBezTo>
                  <a:pt x="2416867" y="88481"/>
                  <a:pt x="2419370" y="77990"/>
                  <a:pt x="2424373" y="67827"/>
                </a:cubicBezTo>
                <a:cubicBezTo>
                  <a:pt x="2429374" y="57665"/>
                  <a:pt x="2435854" y="50112"/>
                  <a:pt x="2443811" y="45169"/>
                </a:cubicBezTo>
                <a:cubicBezTo>
                  <a:pt x="2451766" y="40234"/>
                  <a:pt x="2460378" y="37760"/>
                  <a:pt x="2469636" y="37760"/>
                </a:cubicBezTo>
                <a:cubicBezTo>
                  <a:pt x="2481444" y="37760"/>
                  <a:pt x="2490877" y="41429"/>
                  <a:pt x="2497933" y="48758"/>
                </a:cubicBezTo>
                <a:cubicBezTo>
                  <a:pt x="2504989" y="56095"/>
                  <a:pt x="2508513" y="66103"/>
                  <a:pt x="2508513" y="78782"/>
                </a:cubicBezTo>
                <a:cubicBezTo>
                  <a:pt x="2508513" y="83627"/>
                  <a:pt x="2508077" y="88603"/>
                  <a:pt x="2507206" y="93701"/>
                </a:cubicBezTo>
                <a:lnTo>
                  <a:pt x="2434298" y="93701"/>
                </a:lnTo>
                <a:cubicBezTo>
                  <a:pt x="2434050" y="95626"/>
                  <a:pt x="2433925" y="97369"/>
                  <a:pt x="2433925" y="98924"/>
                </a:cubicBezTo>
                <a:cubicBezTo>
                  <a:pt x="2433925" y="108184"/>
                  <a:pt x="2436052" y="115254"/>
                  <a:pt x="2440314" y="120128"/>
                </a:cubicBezTo>
                <a:cubicBezTo>
                  <a:pt x="2444574" y="125010"/>
                  <a:pt x="2449778" y="127451"/>
                  <a:pt x="2455931" y="127451"/>
                </a:cubicBezTo>
                <a:cubicBezTo>
                  <a:pt x="2461709" y="127451"/>
                  <a:pt x="2467401" y="125554"/>
                  <a:pt x="2472995" y="121763"/>
                </a:cubicBezTo>
                <a:cubicBezTo>
                  <a:pt x="2478585" y="117976"/>
                  <a:pt x="2482934" y="112503"/>
                  <a:pt x="2486045" y="105354"/>
                </a:cubicBezTo>
                <a:close/>
                <a:moveTo>
                  <a:pt x="2437002" y="80835"/>
                </a:moveTo>
                <a:lnTo>
                  <a:pt x="2492568" y="80835"/>
                </a:lnTo>
                <a:cubicBezTo>
                  <a:pt x="2492637" y="79096"/>
                  <a:pt x="2492666" y="77850"/>
                  <a:pt x="2492666" y="77101"/>
                </a:cubicBezTo>
                <a:cubicBezTo>
                  <a:pt x="2492666" y="68648"/>
                  <a:pt x="2490553" y="62172"/>
                  <a:pt x="2486330" y="57665"/>
                </a:cubicBezTo>
                <a:cubicBezTo>
                  <a:pt x="2482100" y="53157"/>
                  <a:pt x="2476660" y="50907"/>
                  <a:pt x="2470011" y="50907"/>
                </a:cubicBezTo>
                <a:cubicBezTo>
                  <a:pt x="2462796" y="50907"/>
                  <a:pt x="2456222" y="53395"/>
                  <a:pt x="2450290" y="58363"/>
                </a:cubicBezTo>
                <a:cubicBezTo>
                  <a:pt x="2444354" y="63335"/>
                  <a:pt x="2439926" y="70826"/>
                  <a:pt x="2437002" y="80835"/>
                </a:cubicBezTo>
                <a:close/>
                <a:moveTo>
                  <a:pt x="2540708" y="39996"/>
                </a:moveTo>
                <a:lnTo>
                  <a:pt x="2615293" y="39996"/>
                </a:lnTo>
                <a:lnTo>
                  <a:pt x="2594226" y="139011"/>
                </a:lnTo>
                <a:lnTo>
                  <a:pt x="2577438" y="139011"/>
                </a:lnTo>
                <a:lnTo>
                  <a:pt x="2595903" y="54076"/>
                </a:lnTo>
                <a:lnTo>
                  <a:pt x="2554320" y="54076"/>
                </a:lnTo>
                <a:lnTo>
                  <a:pt x="2541546" y="113094"/>
                </a:lnTo>
                <a:cubicBezTo>
                  <a:pt x="2539372" y="123225"/>
                  <a:pt x="2536449" y="130295"/>
                  <a:pt x="2532784" y="134305"/>
                </a:cubicBezTo>
                <a:cubicBezTo>
                  <a:pt x="2529115" y="138316"/>
                  <a:pt x="2524050" y="140320"/>
                  <a:pt x="2517585" y="140320"/>
                </a:cubicBezTo>
                <a:cubicBezTo>
                  <a:pt x="2513858" y="140320"/>
                  <a:pt x="2508916" y="139884"/>
                  <a:pt x="2502764" y="139011"/>
                </a:cubicBezTo>
                <a:lnTo>
                  <a:pt x="2505839" y="125024"/>
                </a:lnTo>
                <a:cubicBezTo>
                  <a:pt x="2508449" y="125215"/>
                  <a:pt x="2510809" y="125309"/>
                  <a:pt x="2512927" y="125309"/>
                </a:cubicBezTo>
                <a:cubicBezTo>
                  <a:pt x="2517210" y="125309"/>
                  <a:pt x="2520022" y="124236"/>
                  <a:pt x="2521362" y="122087"/>
                </a:cubicBezTo>
                <a:cubicBezTo>
                  <a:pt x="2522697" y="119944"/>
                  <a:pt x="2524608" y="113404"/>
                  <a:pt x="2527096" y="102466"/>
                </a:cubicBezTo>
                <a:close/>
                <a:moveTo>
                  <a:pt x="2688109" y="121111"/>
                </a:moveTo>
                <a:cubicBezTo>
                  <a:pt x="2676241" y="134535"/>
                  <a:pt x="2664087" y="141250"/>
                  <a:pt x="2651656" y="141250"/>
                </a:cubicBezTo>
                <a:cubicBezTo>
                  <a:pt x="2644009" y="141250"/>
                  <a:pt x="2637842" y="139056"/>
                  <a:pt x="2633152" y="134676"/>
                </a:cubicBezTo>
                <a:cubicBezTo>
                  <a:pt x="2628457" y="130291"/>
                  <a:pt x="2626110" y="124934"/>
                  <a:pt x="2626110" y="118594"/>
                </a:cubicBezTo>
                <a:cubicBezTo>
                  <a:pt x="2626110" y="114430"/>
                  <a:pt x="2627169" y="107280"/>
                  <a:pt x="2629279" y="97149"/>
                </a:cubicBezTo>
                <a:lnTo>
                  <a:pt x="2641216" y="39996"/>
                </a:lnTo>
                <a:lnTo>
                  <a:pt x="2658088" y="39996"/>
                </a:lnTo>
                <a:lnTo>
                  <a:pt x="2644851" y="103302"/>
                </a:lnTo>
                <a:cubicBezTo>
                  <a:pt x="2643729" y="108587"/>
                  <a:pt x="2643172" y="112691"/>
                  <a:pt x="2643172" y="115610"/>
                </a:cubicBezTo>
                <a:cubicBezTo>
                  <a:pt x="2643172" y="119340"/>
                  <a:pt x="2644304" y="122245"/>
                  <a:pt x="2646572" y="124330"/>
                </a:cubicBezTo>
                <a:cubicBezTo>
                  <a:pt x="2648844" y="126410"/>
                  <a:pt x="2652182" y="127451"/>
                  <a:pt x="2656599" y="127451"/>
                </a:cubicBezTo>
                <a:cubicBezTo>
                  <a:pt x="2661318" y="127451"/>
                  <a:pt x="2665938" y="126302"/>
                  <a:pt x="2670444" y="124002"/>
                </a:cubicBezTo>
                <a:cubicBezTo>
                  <a:pt x="2674952" y="121698"/>
                  <a:pt x="2678833" y="118592"/>
                  <a:pt x="2682098" y="114674"/>
                </a:cubicBezTo>
                <a:cubicBezTo>
                  <a:pt x="2685360" y="110761"/>
                  <a:pt x="2688016" y="106132"/>
                  <a:pt x="2690069" y="100785"/>
                </a:cubicBezTo>
                <a:cubicBezTo>
                  <a:pt x="2691436" y="97365"/>
                  <a:pt x="2693020" y="91372"/>
                  <a:pt x="2694823" y="82793"/>
                </a:cubicBezTo>
                <a:lnTo>
                  <a:pt x="2703773" y="39996"/>
                </a:lnTo>
                <a:lnTo>
                  <a:pt x="2720651" y="39996"/>
                </a:lnTo>
                <a:lnTo>
                  <a:pt x="2699953" y="139011"/>
                </a:lnTo>
                <a:lnTo>
                  <a:pt x="2684381" y="139011"/>
                </a:lnTo>
                <a:close/>
                <a:moveTo>
                  <a:pt x="2731370" y="139011"/>
                </a:moveTo>
                <a:lnTo>
                  <a:pt x="2735381" y="119898"/>
                </a:lnTo>
                <a:lnTo>
                  <a:pt x="2754493" y="119898"/>
                </a:lnTo>
                <a:lnTo>
                  <a:pt x="2750390" y="139011"/>
                </a:lnTo>
                <a:close/>
                <a:moveTo>
                  <a:pt x="2872243" y="2330"/>
                </a:moveTo>
                <a:lnTo>
                  <a:pt x="2962303" y="2330"/>
                </a:lnTo>
                <a:lnTo>
                  <a:pt x="2936294" y="123535"/>
                </a:lnTo>
                <a:lnTo>
                  <a:pt x="2948785" y="123535"/>
                </a:lnTo>
                <a:lnTo>
                  <a:pt x="2939372" y="166237"/>
                </a:lnTo>
                <a:lnTo>
                  <a:pt x="2923333" y="166237"/>
                </a:lnTo>
                <a:lnTo>
                  <a:pt x="2929487" y="139011"/>
                </a:lnTo>
                <a:lnTo>
                  <a:pt x="2832243" y="139011"/>
                </a:lnTo>
                <a:lnTo>
                  <a:pt x="2826091" y="166237"/>
                </a:lnTo>
                <a:lnTo>
                  <a:pt x="2810240" y="166237"/>
                </a:lnTo>
                <a:lnTo>
                  <a:pt x="2819657" y="123535"/>
                </a:lnTo>
                <a:lnTo>
                  <a:pt x="2830845" y="123535"/>
                </a:lnTo>
                <a:cubicBezTo>
                  <a:pt x="2846881" y="106132"/>
                  <a:pt x="2860679" y="65729"/>
                  <a:pt x="2872243" y="2330"/>
                </a:cubicBezTo>
                <a:close/>
                <a:moveTo>
                  <a:pt x="2887438" y="17899"/>
                </a:moveTo>
                <a:cubicBezTo>
                  <a:pt x="2885638" y="28465"/>
                  <a:pt x="2881116" y="45842"/>
                  <a:pt x="2873877" y="70017"/>
                </a:cubicBezTo>
                <a:cubicBezTo>
                  <a:pt x="2866630" y="94198"/>
                  <a:pt x="2858847" y="112036"/>
                  <a:pt x="2850516" y="123535"/>
                </a:cubicBezTo>
                <a:lnTo>
                  <a:pt x="2918207" y="123535"/>
                </a:lnTo>
                <a:lnTo>
                  <a:pt x="2940675" y="17899"/>
                </a:lnTo>
                <a:close/>
                <a:moveTo>
                  <a:pt x="2990928" y="39996"/>
                </a:moveTo>
                <a:lnTo>
                  <a:pt x="3065512" y="39996"/>
                </a:lnTo>
                <a:lnTo>
                  <a:pt x="3044444" y="139011"/>
                </a:lnTo>
                <a:lnTo>
                  <a:pt x="3027661" y="139011"/>
                </a:lnTo>
                <a:lnTo>
                  <a:pt x="3046122" y="54076"/>
                </a:lnTo>
                <a:lnTo>
                  <a:pt x="3004542" y="54076"/>
                </a:lnTo>
                <a:lnTo>
                  <a:pt x="2991766" y="113094"/>
                </a:lnTo>
                <a:cubicBezTo>
                  <a:pt x="2989591" y="123225"/>
                  <a:pt x="2986668" y="130295"/>
                  <a:pt x="2983003" y="134305"/>
                </a:cubicBezTo>
                <a:cubicBezTo>
                  <a:pt x="2979335" y="138316"/>
                  <a:pt x="2974271" y="140320"/>
                  <a:pt x="2967805" y="140320"/>
                </a:cubicBezTo>
                <a:cubicBezTo>
                  <a:pt x="2964079" y="140320"/>
                  <a:pt x="2959136" y="139884"/>
                  <a:pt x="2952983" y="139011"/>
                </a:cubicBezTo>
                <a:lnTo>
                  <a:pt x="2956057" y="125024"/>
                </a:lnTo>
                <a:cubicBezTo>
                  <a:pt x="2958667" y="125215"/>
                  <a:pt x="2961030" y="125309"/>
                  <a:pt x="2963147" y="125309"/>
                </a:cubicBezTo>
                <a:cubicBezTo>
                  <a:pt x="2967430" y="125309"/>
                  <a:pt x="2970242" y="124236"/>
                  <a:pt x="2971581" y="122087"/>
                </a:cubicBezTo>
                <a:cubicBezTo>
                  <a:pt x="2972916" y="119944"/>
                  <a:pt x="2974828" y="113404"/>
                  <a:pt x="2977316" y="102466"/>
                </a:cubicBezTo>
                <a:close/>
                <a:moveTo>
                  <a:pt x="3167978" y="39996"/>
                </a:moveTo>
                <a:lnTo>
                  <a:pt x="3146346" y="139011"/>
                </a:lnTo>
                <a:lnTo>
                  <a:pt x="3129750" y="139011"/>
                </a:lnTo>
                <a:lnTo>
                  <a:pt x="3138516" y="97800"/>
                </a:lnTo>
                <a:lnTo>
                  <a:pt x="3132925" y="97800"/>
                </a:lnTo>
                <a:cubicBezTo>
                  <a:pt x="3125899" y="97800"/>
                  <a:pt x="3121269" y="98018"/>
                  <a:pt x="3119032" y="98453"/>
                </a:cubicBezTo>
                <a:cubicBezTo>
                  <a:pt x="3116794" y="98889"/>
                  <a:pt x="3114001" y="100349"/>
                  <a:pt x="3110641" y="102833"/>
                </a:cubicBezTo>
                <a:cubicBezTo>
                  <a:pt x="3107283" y="105321"/>
                  <a:pt x="3104208" y="108526"/>
                  <a:pt x="3101408" y="112438"/>
                </a:cubicBezTo>
                <a:lnTo>
                  <a:pt x="3082670" y="139011"/>
                </a:lnTo>
                <a:lnTo>
                  <a:pt x="3062161" y="139011"/>
                </a:lnTo>
                <a:lnTo>
                  <a:pt x="3080992" y="113839"/>
                </a:lnTo>
                <a:cubicBezTo>
                  <a:pt x="3087458" y="105137"/>
                  <a:pt x="3094261" y="99325"/>
                  <a:pt x="3101408" y="96405"/>
                </a:cubicBezTo>
                <a:cubicBezTo>
                  <a:pt x="3094384" y="94539"/>
                  <a:pt x="3089102" y="91508"/>
                  <a:pt x="3085561" y="87310"/>
                </a:cubicBezTo>
                <a:cubicBezTo>
                  <a:pt x="3082018" y="83117"/>
                  <a:pt x="3080243" y="77727"/>
                  <a:pt x="3080243" y="71139"/>
                </a:cubicBezTo>
                <a:cubicBezTo>
                  <a:pt x="3080243" y="65484"/>
                  <a:pt x="3081873" y="60092"/>
                  <a:pt x="3085139" y="54957"/>
                </a:cubicBezTo>
                <a:cubicBezTo>
                  <a:pt x="3088404" y="49831"/>
                  <a:pt x="3092850" y="46058"/>
                  <a:pt x="3098474" y="43632"/>
                </a:cubicBezTo>
                <a:cubicBezTo>
                  <a:pt x="3104100" y="41209"/>
                  <a:pt x="3112816" y="39996"/>
                  <a:pt x="3124624" y="39996"/>
                </a:cubicBezTo>
                <a:close/>
                <a:moveTo>
                  <a:pt x="3148399" y="53326"/>
                </a:moveTo>
                <a:lnTo>
                  <a:pt x="3125092" y="53326"/>
                </a:lnTo>
                <a:cubicBezTo>
                  <a:pt x="3112286" y="53326"/>
                  <a:pt x="3104439" y="55084"/>
                  <a:pt x="3101551" y="58593"/>
                </a:cubicBezTo>
                <a:cubicBezTo>
                  <a:pt x="3098661" y="62107"/>
                  <a:pt x="3097214" y="65945"/>
                  <a:pt x="3097214" y="70113"/>
                </a:cubicBezTo>
                <a:cubicBezTo>
                  <a:pt x="3097214" y="73717"/>
                  <a:pt x="3098117" y="76745"/>
                  <a:pt x="3099920" y="79200"/>
                </a:cubicBezTo>
                <a:cubicBezTo>
                  <a:pt x="3101721" y="81655"/>
                  <a:pt x="3103835" y="83164"/>
                  <a:pt x="3106256" y="83721"/>
                </a:cubicBezTo>
                <a:cubicBezTo>
                  <a:pt x="3108683" y="84280"/>
                  <a:pt x="3112847" y="84563"/>
                  <a:pt x="3118752" y="84563"/>
                </a:cubicBezTo>
                <a:lnTo>
                  <a:pt x="3141500" y="8456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074113" y="4670803"/>
            <a:ext cx="4111866" cy="174629"/>
          </a:xfrm>
          <a:custGeom>
            <a:avLst/>
            <a:gdLst/>
            <a:ahLst/>
            <a:cxnLst/>
            <a:rect l="l" t="t" r="r" b="b"/>
            <a:pathLst>
              <a:path w="4111866" h="174629">
                <a:moveTo>
                  <a:pt x="63961" y="100602"/>
                </a:moveTo>
                <a:lnTo>
                  <a:pt x="80835" y="102374"/>
                </a:lnTo>
                <a:cubicBezTo>
                  <a:pt x="76608" y="114743"/>
                  <a:pt x="70596" y="123927"/>
                  <a:pt x="62795" y="129921"/>
                </a:cubicBezTo>
                <a:cubicBezTo>
                  <a:pt x="54994" y="135918"/>
                  <a:pt x="46120" y="138920"/>
                  <a:pt x="36176" y="138920"/>
                </a:cubicBezTo>
                <a:cubicBezTo>
                  <a:pt x="25423" y="138920"/>
                  <a:pt x="16705" y="135439"/>
                  <a:pt x="10023" y="128477"/>
                </a:cubicBezTo>
                <a:cubicBezTo>
                  <a:pt x="3344" y="121519"/>
                  <a:pt x="0" y="111791"/>
                  <a:pt x="0" y="99295"/>
                </a:cubicBezTo>
                <a:cubicBezTo>
                  <a:pt x="0" y="88481"/>
                  <a:pt x="2143" y="77854"/>
                  <a:pt x="6434" y="67411"/>
                </a:cubicBezTo>
                <a:cubicBezTo>
                  <a:pt x="10724" y="56967"/>
                  <a:pt x="16863" y="49029"/>
                  <a:pt x="24851" y="43589"/>
                </a:cubicBezTo>
                <a:cubicBezTo>
                  <a:pt x="32836" y="38150"/>
                  <a:pt x="41955" y="35432"/>
                  <a:pt x="52215" y="35432"/>
                </a:cubicBezTo>
                <a:cubicBezTo>
                  <a:pt x="62843" y="35432"/>
                  <a:pt x="71263" y="38430"/>
                  <a:pt x="77479" y="44427"/>
                </a:cubicBezTo>
                <a:cubicBezTo>
                  <a:pt x="83697" y="50426"/>
                  <a:pt x="86804" y="58367"/>
                  <a:pt x="86804" y="68253"/>
                </a:cubicBezTo>
                <a:lnTo>
                  <a:pt x="70207" y="69369"/>
                </a:lnTo>
                <a:cubicBezTo>
                  <a:pt x="70146" y="63090"/>
                  <a:pt x="68329" y="58176"/>
                  <a:pt x="64754" y="54634"/>
                </a:cubicBezTo>
                <a:cubicBezTo>
                  <a:pt x="61183" y="51091"/>
                  <a:pt x="56470" y="49324"/>
                  <a:pt x="50627" y="49324"/>
                </a:cubicBezTo>
                <a:cubicBezTo>
                  <a:pt x="43852" y="49324"/>
                  <a:pt x="37977" y="51466"/>
                  <a:pt x="33009" y="55757"/>
                </a:cubicBezTo>
                <a:cubicBezTo>
                  <a:pt x="28033" y="60048"/>
                  <a:pt x="24135" y="66553"/>
                  <a:pt x="21308" y="75287"/>
                </a:cubicBezTo>
                <a:cubicBezTo>
                  <a:pt x="18479" y="84017"/>
                  <a:pt x="17064" y="92427"/>
                  <a:pt x="17064" y="100509"/>
                </a:cubicBezTo>
                <a:cubicBezTo>
                  <a:pt x="17064" y="108961"/>
                  <a:pt x="18930" y="115297"/>
                  <a:pt x="22658" y="119528"/>
                </a:cubicBezTo>
                <a:cubicBezTo>
                  <a:pt x="26385" y="123758"/>
                  <a:pt x="30986" y="125871"/>
                  <a:pt x="36454" y="125871"/>
                </a:cubicBezTo>
                <a:cubicBezTo>
                  <a:pt x="41926" y="125871"/>
                  <a:pt x="47164" y="123786"/>
                  <a:pt x="52168" y="119622"/>
                </a:cubicBezTo>
                <a:cubicBezTo>
                  <a:pt x="57168" y="115456"/>
                  <a:pt x="61100" y="109120"/>
                  <a:pt x="63961" y="100602"/>
                </a:cubicBezTo>
                <a:close/>
                <a:moveTo>
                  <a:pt x="90997" y="136685"/>
                </a:moveTo>
                <a:lnTo>
                  <a:pt x="111694" y="37667"/>
                </a:lnTo>
                <a:lnTo>
                  <a:pt x="128574" y="37667"/>
                </a:lnTo>
                <a:lnTo>
                  <a:pt x="125122" y="53983"/>
                </a:lnTo>
                <a:cubicBezTo>
                  <a:pt x="131404" y="46958"/>
                  <a:pt x="137013" y="42110"/>
                  <a:pt x="141956" y="39439"/>
                </a:cubicBezTo>
                <a:cubicBezTo>
                  <a:pt x="146891" y="36767"/>
                  <a:pt x="152255" y="35432"/>
                  <a:pt x="158033" y="35432"/>
                </a:cubicBezTo>
                <a:cubicBezTo>
                  <a:pt x="164186" y="35432"/>
                  <a:pt x="169329" y="37063"/>
                  <a:pt x="173466" y="40324"/>
                </a:cubicBezTo>
                <a:cubicBezTo>
                  <a:pt x="177600" y="43589"/>
                  <a:pt x="180318" y="48143"/>
                  <a:pt x="181624" y="53983"/>
                </a:cubicBezTo>
                <a:cubicBezTo>
                  <a:pt x="186657" y="47769"/>
                  <a:pt x="191960" y="43124"/>
                  <a:pt x="197522" y="40047"/>
                </a:cubicBezTo>
                <a:cubicBezTo>
                  <a:pt x="203084" y="36972"/>
                  <a:pt x="208941" y="35432"/>
                  <a:pt x="215093" y="35432"/>
                </a:cubicBezTo>
                <a:cubicBezTo>
                  <a:pt x="223363" y="35432"/>
                  <a:pt x="229562" y="37390"/>
                  <a:pt x="233694" y="41303"/>
                </a:cubicBezTo>
                <a:cubicBezTo>
                  <a:pt x="237827" y="45220"/>
                  <a:pt x="239893" y="50720"/>
                  <a:pt x="239893" y="57809"/>
                </a:cubicBezTo>
                <a:cubicBezTo>
                  <a:pt x="239893" y="60855"/>
                  <a:pt x="239181" y="65888"/>
                  <a:pt x="237748" y="72911"/>
                </a:cubicBezTo>
                <a:lnTo>
                  <a:pt x="224413" y="136685"/>
                </a:lnTo>
                <a:lnTo>
                  <a:pt x="207540" y="136685"/>
                </a:lnTo>
                <a:lnTo>
                  <a:pt x="221152" y="71229"/>
                </a:lnTo>
                <a:cubicBezTo>
                  <a:pt x="222337" y="65888"/>
                  <a:pt x="222927" y="62068"/>
                  <a:pt x="222927" y="59768"/>
                </a:cubicBezTo>
                <a:cubicBezTo>
                  <a:pt x="222927" y="56532"/>
                  <a:pt x="221901" y="53983"/>
                  <a:pt x="219849" y="52117"/>
                </a:cubicBezTo>
                <a:cubicBezTo>
                  <a:pt x="217796" y="50257"/>
                  <a:pt x="214906" y="49324"/>
                  <a:pt x="211176" y="49324"/>
                </a:cubicBezTo>
                <a:cubicBezTo>
                  <a:pt x="206140" y="49324"/>
                  <a:pt x="201013" y="50847"/>
                  <a:pt x="195794" y="53893"/>
                </a:cubicBezTo>
                <a:cubicBezTo>
                  <a:pt x="190570" y="56938"/>
                  <a:pt x="186516" y="60930"/>
                  <a:pt x="183630" y="65870"/>
                </a:cubicBezTo>
                <a:cubicBezTo>
                  <a:pt x="180735" y="70813"/>
                  <a:pt x="178204" y="78409"/>
                  <a:pt x="176030" y="88668"/>
                </a:cubicBezTo>
                <a:lnTo>
                  <a:pt x="165960" y="136685"/>
                </a:lnTo>
                <a:lnTo>
                  <a:pt x="149083" y="136685"/>
                </a:lnTo>
                <a:lnTo>
                  <a:pt x="163069" y="69836"/>
                </a:lnTo>
                <a:cubicBezTo>
                  <a:pt x="164063" y="65297"/>
                  <a:pt x="164560" y="62064"/>
                  <a:pt x="164560" y="60135"/>
                </a:cubicBezTo>
                <a:cubicBezTo>
                  <a:pt x="164560" y="56905"/>
                  <a:pt x="163552" y="54295"/>
                  <a:pt x="161529" y="52305"/>
                </a:cubicBezTo>
                <a:cubicBezTo>
                  <a:pt x="159510" y="50318"/>
                  <a:pt x="156885" y="49324"/>
                  <a:pt x="153653" y="49324"/>
                </a:cubicBezTo>
                <a:cubicBezTo>
                  <a:pt x="148867" y="49324"/>
                  <a:pt x="143846" y="50847"/>
                  <a:pt x="138596" y="53893"/>
                </a:cubicBezTo>
                <a:cubicBezTo>
                  <a:pt x="133340" y="56938"/>
                  <a:pt x="129071" y="61179"/>
                  <a:pt x="125774" y="66618"/>
                </a:cubicBezTo>
                <a:cubicBezTo>
                  <a:pt x="122479" y="72057"/>
                  <a:pt x="119777" y="79808"/>
                  <a:pt x="117663" y="89878"/>
                </a:cubicBezTo>
                <a:lnTo>
                  <a:pt x="107874" y="136685"/>
                </a:lnTo>
                <a:close/>
                <a:moveTo>
                  <a:pt x="239563" y="174629"/>
                </a:moveTo>
                <a:lnTo>
                  <a:pt x="268186" y="37667"/>
                </a:lnTo>
                <a:lnTo>
                  <a:pt x="283756" y="37667"/>
                </a:lnTo>
                <a:lnTo>
                  <a:pt x="280865" y="51466"/>
                </a:lnTo>
                <a:cubicBezTo>
                  <a:pt x="286643" y="45436"/>
                  <a:pt x="291820" y="41256"/>
                  <a:pt x="296388" y="38923"/>
                </a:cubicBezTo>
                <a:cubicBezTo>
                  <a:pt x="300957" y="36598"/>
                  <a:pt x="305788" y="35432"/>
                  <a:pt x="310886" y="35432"/>
                </a:cubicBezTo>
                <a:cubicBezTo>
                  <a:pt x="320335" y="35432"/>
                  <a:pt x="328166" y="38866"/>
                  <a:pt x="334383" y="45734"/>
                </a:cubicBezTo>
                <a:cubicBezTo>
                  <a:pt x="340597" y="52600"/>
                  <a:pt x="343703" y="62438"/>
                  <a:pt x="343703" y="75240"/>
                </a:cubicBezTo>
                <a:cubicBezTo>
                  <a:pt x="343703" y="85561"/>
                  <a:pt x="341997" y="94961"/>
                  <a:pt x="338577" y="103447"/>
                </a:cubicBezTo>
                <a:cubicBezTo>
                  <a:pt x="335157" y="111928"/>
                  <a:pt x="330962" y="118750"/>
                  <a:pt x="325992" y="123909"/>
                </a:cubicBezTo>
                <a:cubicBezTo>
                  <a:pt x="321016" y="129072"/>
                  <a:pt x="315983" y="132859"/>
                  <a:pt x="310886" y="135284"/>
                </a:cubicBezTo>
                <a:cubicBezTo>
                  <a:pt x="305788" y="137707"/>
                  <a:pt x="300567" y="138920"/>
                  <a:pt x="295222" y="138920"/>
                </a:cubicBezTo>
                <a:cubicBezTo>
                  <a:pt x="283352" y="138920"/>
                  <a:pt x="274155" y="132890"/>
                  <a:pt x="267627" y="120834"/>
                </a:cubicBezTo>
                <a:lnTo>
                  <a:pt x="256439" y="174629"/>
                </a:lnTo>
                <a:close/>
                <a:moveTo>
                  <a:pt x="272939" y="96222"/>
                </a:moveTo>
                <a:cubicBezTo>
                  <a:pt x="272939" y="103619"/>
                  <a:pt x="273467" y="108745"/>
                  <a:pt x="274522" y="111600"/>
                </a:cubicBezTo>
                <a:cubicBezTo>
                  <a:pt x="276077" y="115642"/>
                  <a:pt x="278629" y="118905"/>
                  <a:pt x="282171" y="121389"/>
                </a:cubicBezTo>
                <a:cubicBezTo>
                  <a:pt x="285715" y="123876"/>
                  <a:pt x="289818" y="125122"/>
                  <a:pt x="294476" y="125122"/>
                </a:cubicBezTo>
                <a:cubicBezTo>
                  <a:pt x="304176" y="125122"/>
                  <a:pt x="312009" y="119668"/>
                  <a:pt x="317974" y="108757"/>
                </a:cubicBezTo>
                <a:cubicBezTo>
                  <a:pt x="323939" y="97852"/>
                  <a:pt x="326924" y="86709"/>
                  <a:pt x="326924" y="75338"/>
                </a:cubicBezTo>
                <a:cubicBezTo>
                  <a:pt x="326924" y="66946"/>
                  <a:pt x="324918" y="60462"/>
                  <a:pt x="320908" y="55894"/>
                </a:cubicBezTo>
                <a:cubicBezTo>
                  <a:pt x="316897" y="51326"/>
                  <a:pt x="311911" y="49046"/>
                  <a:pt x="305946" y="49046"/>
                </a:cubicBezTo>
                <a:cubicBezTo>
                  <a:pt x="301656" y="49046"/>
                  <a:pt x="297677" y="50177"/>
                  <a:pt x="294013" y="52445"/>
                </a:cubicBezTo>
                <a:cubicBezTo>
                  <a:pt x="290344" y="54717"/>
                  <a:pt x="286942" y="58100"/>
                  <a:pt x="283802" y="62607"/>
                </a:cubicBezTo>
                <a:cubicBezTo>
                  <a:pt x="280660" y="67115"/>
                  <a:pt x="278068" y="72630"/>
                  <a:pt x="276016" y="79157"/>
                </a:cubicBezTo>
                <a:cubicBezTo>
                  <a:pt x="273963" y="85684"/>
                  <a:pt x="272939" y="91371"/>
                  <a:pt x="272939" y="96222"/>
                </a:cubicBezTo>
                <a:close/>
                <a:moveTo>
                  <a:pt x="357034" y="99112"/>
                </a:moveTo>
                <a:cubicBezTo>
                  <a:pt x="357034" y="79776"/>
                  <a:pt x="362722" y="63775"/>
                  <a:pt x="374098" y="51095"/>
                </a:cubicBezTo>
                <a:cubicBezTo>
                  <a:pt x="383483" y="40652"/>
                  <a:pt x="395792" y="35432"/>
                  <a:pt x="411019" y="35432"/>
                </a:cubicBezTo>
                <a:cubicBezTo>
                  <a:pt x="422954" y="35432"/>
                  <a:pt x="432572" y="39161"/>
                  <a:pt x="439877" y="46621"/>
                </a:cubicBezTo>
                <a:cubicBezTo>
                  <a:pt x="447178" y="54079"/>
                  <a:pt x="450829" y="64149"/>
                  <a:pt x="450829" y="76828"/>
                </a:cubicBezTo>
                <a:cubicBezTo>
                  <a:pt x="450829" y="88200"/>
                  <a:pt x="448531" y="98785"/>
                  <a:pt x="443934" y="108572"/>
                </a:cubicBezTo>
                <a:cubicBezTo>
                  <a:pt x="439334" y="118362"/>
                  <a:pt x="432792" y="125867"/>
                  <a:pt x="424307" y="131087"/>
                </a:cubicBezTo>
                <a:cubicBezTo>
                  <a:pt x="415823" y="136310"/>
                  <a:pt x="406887" y="138920"/>
                  <a:pt x="397501" y="138920"/>
                </a:cubicBezTo>
                <a:cubicBezTo>
                  <a:pt x="389794" y="138920"/>
                  <a:pt x="382789" y="137272"/>
                  <a:pt x="376478" y="133978"/>
                </a:cubicBezTo>
                <a:cubicBezTo>
                  <a:pt x="370167" y="130684"/>
                  <a:pt x="365350" y="126026"/>
                  <a:pt x="362024" y="119996"/>
                </a:cubicBezTo>
                <a:cubicBezTo>
                  <a:pt x="358697" y="113965"/>
                  <a:pt x="357034" y="107003"/>
                  <a:pt x="357034" y="99112"/>
                </a:cubicBezTo>
                <a:close/>
                <a:moveTo>
                  <a:pt x="373911" y="97431"/>
                </a:moveTo>
                <a:cubicBezTo>
                  <a:pt x="373911" y="106755"/>
                  <a:pt x="376150" y="113825"/>
                  <a:pt x="380624" y="118642"/>
                </a:cubicBezTo>
                <a:cubicBezTo>
                  <a:pt x="385100" y="123458"/>
                  <a:pt x="390787" y="125871"/>
                  <a:pt x="397689" y="125871"/>
                </a:cubicBezTo>
                <a:cubicBezTo>
                  <a:pt x="401292" y="125871"/>
                  <a:pt x="404871" y="125136"/>
                  <a:pt x="408413" y="123675"/>
                </a:cubicBezTo>
                <a:cubicBezTo>
                  <a:pt x="411955" y="122216"/>
                  <a:pt x="415246" y="119996"/>
                  <a:pt x="418291" y="117012"/>
                </a:cubicBezTo>
                <a:cubicBezTo>
                  <a:pt x="421337" y="114027"/>
                  <a:pt x="423933" y="110621"/>
                  <a:pt x="426075" y="106798"/>
                </a:cubicBezTo>
                <a:cubicBezTo>
                  <a:pt x="428220" y="102978"/>
                  <a:pt x="429941" y="98859"/>
                  <a:pt x="431248" y="94446"/>
                </a:cubicBezTo>
                <a:cubicBezTo>
                  <a:pt x="433177" y="88294"/>
                  <a:pt x="434142" y="82386"/>
                  <a:pt x="434142" y="76731"/>
                </a:cubicBezTo>
                <a:cubicBezTo>
                  <a:pt x="434142" y="67785"/>
                  <a:pt x="431889" y="60837"/>
                  <a:pt x="427382" y="55894"/>
                </a:cubicBezTo>
                <a:cubicBezTo>
                  <a:pt x="422879" y="50955"/>
                  <a:pt x="417200" y="48481"/>
                  <a:pt x="410368" y="48481"/>
                </a:cubicBezTo>
                <a:cubicBezTo>
                  <a:pt x="405079" y="48481"/>
                  <a:pt x="400266" y="49738"/>
                  <a:pt x="395918" y="52258"/>
                </a:cubicBezTo>
                <a:cubicBezTo>
                  <a:pt x="391566" y="54774"/>
                  <a:pt x="387637" y="58461"/>
                  <a:pt x="384125" y="63306"/>
                </a:cubicBezTo>
                <a:cubicBezTo>
                  <a:pt x="380614" y="68156"/>
                  <a:pt x="378030" y="73793"/>
                  <a:pt x="376384" y="80230"/>
                </a:cubicBezTo>
                <a:cubicBezTo>
                  <a:pt x="374739" y="86664"/>
                  <a:pt x="373911" y="92394"/>
                  <a:pt x="373911" y="97431"/>
                </a:cubicBezTo>
                <a:close/>
                <a:moveTo>
                  <a:pt x="527839" y="118782"/>
                </a:moveTo>
                <a:cubicBezTo>
                  <a:pt x="515971" y="132207"/>
                  <a:pt x="503817" y="138920"/>
                  <a:pt x="491386" y="138920"/>
                </a:cubicBezTo>
                <a:cubicBezTo>
                  <a:pt x="483739" y="138920"/>
                  <a:pt x="477572" y="136728"/>
                  <a:pt x="472882" y="132347"/>
                </a:cubicBezTo>
                <a:cubicBezTo>
                  <a:pt x="468191" y="127963"/>
                  <a:pt x="465840" y="122606"/>
                  <a:pt x="465840" y="116266"/>
                </a:cubicBezTo>
                <a:cubicBezTo>
                  <a:pt x="465840" y="112100"/>
                  <a:pt x="466899" y="104952"/>
                  <a:pt x="469013" y="94821"/>
                </a:cubicBezTo>
                <a:lnTo>
                  <a:pt x="480945" y="37667"/>
                </a:lnTo>
                <a:lnTo>
                  <a:pt x="497819" y="37667"/>
                </a:lnTo>
                <a:lnTo>
                  <a:pt x="484582" y="100973"/>
                </a:lnTo>
                <a:cubicBezTo>
                  <a:pt x="483459" y="106259"/>
                  <a:pt x="482901" y="110362"/>
                  <a:pt x="482901" y="113282"/>
                </a:cubicBezTo>
                <a:cubicBezTo>
                  <a:pt x="482901" y="117012"/>
                  <a:pt x="484034" y="119916"/>
                  <a:pt x="486306" y="122000"/>
                </a:cubicBezTo>
                <a:cubicBezTo>
                  <a:pt x="488574" y="124082"/>
                  <a:pt x="491916" y="125122"/>
                  <a:pt x="496329" y="125122"/>
                </a:cubicBezTo>
                <a:cubicBezTo>
                  <a:pt x="501052" y="125122"/>
                  <a:pt x="505667" y="123974"/>
                  <a:pt x="510175" y="121673"/>
                </a:cubicBezTo>
                <a:cubicBezTo>
                  <a:pt x="514682" y="119369"/>
                  <a:pt x="518566" y="116262"/>
                  <a:pt x="521830" y="112346"/>
                </a:cubicBezTo>
                <a:cubicBezTo>
                  <a:pt x="525090" y="108433"/>
                  <a:pt x="527746" y="103802"/>
                  <a:pt x="529799" y="98457"/>
                </a:cubicBezTo>
                <a:cubicBezTo>
                  <a:pt x="531166" y="95037"/>
                  <a:pt x="532750" y="89042"/>
                  <a:pt x="534553" y="80463"/>
                </a:cubicBezTo>
                <a:lnTo>
                  <a:pt x="543503" y="37667"/>
                </a:lnTo>
                <a:lnTo>
                  <a:pt x="560380" y="37667"/>
                </a:lnTo>
                <a:lnTo>
                  <a:pt x="539683" y="136685"/>
                </a:lnTo>
                <a:lnTo>
                  <a:pt x="524110" y="136685"/>
                </a:lnTo>
                <a:close/>
                <a:moveTo>
                  <a:pt x="566346" y="136685"/>
                </a:moveTo>
                <a:lnTo>
                  <a:pt x="587041" y="37667"/>
                </a:lnTo>
                <a:lnTo>
                  <a:pt x="603922" y="37667"/>
                </a:lnTo>
                <a:lnTo>
                  <a:pt x="600469" y="53983"/>
                </a:lnTo>
                <a:cubicBezTo>
                  <a:pt x="606752" y="46958"/>
                  <a:pt x="612360" y="42110"/>
                  <a:pt x="617303" y="39439"/>
                </a:cubicBezTo>
                <a:cubicBezTo>
                  <a:pt x="622239" y="36767"/>
                  <a:pt x="627603" y="35432"/>
                  <a:pt x="633381" y="35432"/>
                </a:cubicBezTo>
                <a:cubicBezTo>
                  <a:pt x="639533" y="35432"/>
                  <a:pt x="644678" y="37063"/>
                  <a:pt x="648814" y="40324"/>
                </a:cubicBezTo>
                <a:cubicBezTo>
                  <a:pt x="652946" y="43589"/>
                  <a:pt x="655665" y="48143"/>
                  <a:pt x="656971" y="53983"/>
                </a:cubicBezTo>
                <a:cubicBezTo>
                  <a:pt x="662004" y="47769"/>
                  <a:pt x="667306" y="43124"/>
                  <a:pt x="672869" y="40047"/>
                </a:cubicBezTo>
                <a:cubicBezTo>
                  <a:pt x="678432" y="36972"/>
                  <a:pt x="684288" y="35432"/>
                  <a:pt x="690441" y="35432"/>
                </a:cubicBezTo>
                <a:cubicBezTo>
                  <a:pt x="698710" y="35432"/>
                  <a:pt x="704909" y="37390"/>
                  <a:pt x="709043" y="41303"/>
                </a:cubicBezTo>
                <a:cubicBezTo>
                  <a:pt x="713175" y="45220"/>
                  <a:pt x="715242" y="50720"/>
                  <a:pt x="715242" y="57809"/>
                </a:cubicBezTo>
                <a:cubicBezTo>
                  <a:pt x="715242" y="60855"/>
                  <a:pt x="714529" y="65888"/>
                  <a:pt x="713095" y="72911"/>
                </a:cubicBezTo>
                <a:lnTo>
                  <a:pt x="699761" y="136685"/>
                </a:lnTo>
                <a:lnTo>
                  <a:pt x="682888" y="136685"/>
                </a:lnTo>
                <a:lnTo>
                  <a:pt x="696500" y="71229"/>
                </a:lnTo>
                <a:cubicBezTo>
                  <a:pt x="697684" y="65888"/>
                  <a:pt x="698274" y="62068"/>
                  <a:pt x="698274" y="59768"/>
                </a:cubicBezTo>
                <a:cubicBezTo>
                  <a:pt x="698274" y="56532"/>
                  <a:pt x="697248" y="53983"/>
                  <a:pt x="695196" y="52117"/>
                </a:cubicBezTo>
                <a:cubicBezTo>
                  <a:pt x="693145" y="50257"/>
                  <a:pt x="690253" y="49324"/>
                  <a:pt x="686524" y="49324"/>
                </a:cubicBezTo>
                <a:cubicBezTo>
                  <a:pt x="681487" y="49324"/>
                  <a:pt x="676362" y="50847"/>
                  <a:pt x="671141" y="53893"/>
                </a:cubicBezTo>
                <a:cubicBezTo>
                  <a:pt x="665917" y="56938"/>
                  <a:pt x="661863" y="60930"/>
                  <a:pt x="658977" y="65870"/>
                </a:cubicBezTo>
                <a:cubicBezTo>
                  <a:pt x="656082" y="70813"/>
                  <a:pt x="653551" y="78409"/>
                  <a:pt x="651377" y="88668"/>
                </a:cubicBezTo>
                <a:lnTo>
                  <a:pt x="641308" y="136685"/>
                </a:lnTo>
                <a:lnTo>
                  <a:pt x="624432" y="136685"/>
                </a:lnTo>
                <a:lnTo>
                  <a:pt x="638417" y="69836"/>
                </a:lnTo>
                <a:cubicBezTo>
                  <a:pt x="639411" y="65297"/>
                  <a:pt x="639908" y="62064"/>
                  <a:pt x="639908" y="60135"/>
                </a:cubicBezTo>
                <a:cubicBezTo>
                  <a:pt x="639908" y="56905"/>
                  <a:pt x="638899" y="54295"/>
                  <a:pt x="636876" y="52305"/>
                </a:cubicBezTo>
                <a:cubicBezTo>
                  <a:pt x="634857" y="50318"/>
                  <a:pt x="632233" y="49324"/>
                  <a:pt x="628999" y="49324"/>
                </a:cubicBezTo>
                <a:cubicBezTo>
                  <a:pt x="624215" y="49324"/>
                  <a:pt x="619193" y="50847"/>
                  <a:pt x="613945" y="53893"/>
                </a:cubicBezTo>
                <a:cubicBezTo>
                  <a:pt x="608688" y="56938"/>
                  <a:pt x="604419" y="61179"/>
                  <a:pt x="601122" y="66618"/>
                </a:cubicBezTo>
                <a:cubicBezTo>
                  <a:pt x="597827" y="72057"/>
                  <a:pt x="595124" y="79808"/>
                  <a:pt x="593010" y="89878"/>
                </a:cubicBezTo>
                <a:lnTo>
                  <a:pt x="583222" y="136685"/>
                </a:lnTo>
                <a:close/>
                <a:moveTo>
                  <a:pt x="798221" y="103025"/>
                </a:moveTo>
                <a:lnTo>
                  <a:pt x="814630" y="104707"/>
                </a:lnTo>
                <a:cubicBezTo>
                  <a:pt x="812264" y="112846"/>
                  <a:pt x="806846" y="120585"/>
                  <a:pt x="798362" y="127916"/>
                </a:cubicBezTo>
                <a:cubicBezTo>
                  <a:pt x="789877" y="135253"/>
                  <a:pt x="779760" y="138920"/>
                  <a:pt x="768014" y="138920"/>
                </a:cubicBezTo>
                <a:cubicBezTo>
                  <a:pt x="760677" y="138920"/>
                  <a:pt x="753948" y="137229"/>
                  <a:pt x="747828" y="133838"/>
                </a:cubicBezTo>
                <a:cubicBezTo>
                  <a:pt x="741704" y="130450"/>
                  <a:pt x="737046" y="125526"/>
                  <a:pt x="733846" y="119063"/>
                </a:cubicBezTo>
                <a:cubicBezTo>
                  <a:pt x="730641" y="112597"/>
                  <a:pt x="729044" y="105232"/>
                  <a:pt x="729044" y="96962"/>
                </a:cubicBezTo>
                <a:cubicBezTo>
                  <a:pt x="729044" y="86152"/>
                  <a:pt x="731546" y="75662"/>
                  <a:pt x="736550" y="65499"/>
                </a:cubicBezTo>
                <a:cubicBezTo>
                  <a:pt x="741547" y="55335"/>
                  <a:pt x="748030" y="47783"/>
                  <a:pt x="755986" y="42840"/>
                </a:cubicBezTo>
                <a:cubicBezTo>
                  <a:pt x="763942" y="37905"/>
                  <a:pt x="772549" y="35432"/>
                  <a:pt x="781812" y="35432"/>
                </a:cubicBezTo>
                <a:cubicBezTo>
                  <a:pt x="793621" y="35432"/>
                  <a:pt x="803052" y="39100"/>
                  <a:pt x="810108" y="46430"/>
                </a:cubicBezTo>
                <a:cubicBezTo>
                  <a:pt x="817160" y="53767"/>
                  <a:pt x="820688" y="63775"/>
                  <a:pt x="820688" y="76453"/>
                </a:cubicBezTo>
                <a:cubicBezTo>
                  <a:pt x="820688" y="81299"/>
                  <a:pt x="820253" y="86274"/>
                  <a:pt x="819381" y="91371"/>
                </a:cubicBezTo>
                <a:lnTo>
                  <a:pt x="746474" y="91371"/>
                </a:lnTo>
                <a:cubicBezTo>
                  <a:pt x="746223" y="93298"/>
                  <a:pt x="746100" y="95041"/>
                  <a:pt x="746100" y="96595"/>
                </a:cubicBezTo>
                <a:cubicBezTo>
                  <a:pt x="746100" y="105855"/>
                  <a:pt x="748228" y="112925"/>
                  <a:pt x="752490" y="117799"/>
                </a:cubicBezTo>
                <a:cubicBezTo>
                  <a:pt x="756749" y="122681"/>
                  <a:pt x="761955" y="125122"/>
                  <a:pt x="768108" y="125122"/>
                </a:cubicBezTo>
                <a:cubicBezTo>
                  <a:pt x="773885" y="125122"/>
                  <a:pt x="779573" y="123224"/>
                  <a:pt x="785167" y="119434"/>
                </a:cubicBezTo>
                <a:cubicBezTo>
                  <a:pt x="790762" y="115646"/>
                  <a:pt x="795110" y="110175"/>
                  <a:pt x="798221" y="103025"/>
                </a:cubicBezTo>
                <a:close/>
                <a:moveTo>
                  <a:pt x="749178" y="78505"/>
                </a:moveTo>
                <a:lnTo>
                  <a:pt x="804745" y="78505"/>
                </a:lnTo>
                <a:cubicBezTo>
                  <a:pt x="804809" y="76767"/>
                  <a:pt x="804841" y="75521"/>
                  <a:pt x="804841" y="74773"/>
                </a:cubicBezTo>
                <a:cubicBezTo>
                  <a:pt x="804841" y="66320"/>
                  <a:pt x="802728" y="59843"/>
                  <a:pt x="798502" y="55335"/>
                </a:cubicBezTo>
                <a:cubicBezTo>
                  <a:pt x="794276" y="50828"/>
                  <a:pt x="788835" y="48579"/>
                  <a:pt x="782183" y="48579"/>
                </a:cubicBezTo>
                <a:cubicBezTo>
                  <a:pt x="774972" y="48579"/>
                  <a:pt x="768399" y="51067"/>
                  <a:pt x="762467" y="56034"/>
                </a:cubicBezTo>
                <a:cubicBezTo>
                  <a:pt x="756529" y="61006"/>
                  <a:pt x="752098" y="68497"/>
                  <a:pt x="749178" y="78505"/>
                </a:cubicBezTo>
                <a:close/>
                <a:moveTo>
                  <a:pt x="852884" y="37667"/>
                </a:moveTo>
                <a:lnTo>
                  <a:pt x="927468" y="37667"/>
                </a:lnTo>
                <a:lnTo>
                  <a:pt x="906400" y="136685"/>
                </a:lnTo>
                <a:lnTo>
                  <a:pt x="889615" y="136685"/>
                </a:lnTo>
                <a:lnTo>
                  <a:pt x="908078" y="51746"/>
                </a:lnTo>
                <a:lnTo>
                  <a:pt x="866495" y="51746"/>
                </a:lnTo>
                <a:lnTo>
                  <a:pt x="853718" y="110764"/>
                </a:lnTo>
                <a:cubicBezTo>
                  <a:pt x="851544" y="120895"/>
                  <a:pt x="848624" y="127965"/>
                  <a:pt x="844957" y="131976"/>
                </a:cubicBezTo>
                <a:cubicBezTo>
                  <a:pt x="841292" y="135987"/>
                  <a:pt x="836227" y="137992"/>
                  <a:pt x="829761" y="137992"/>
                </a:cubicBezTo>
                <a:cubicBezTo>
                  <a:pt x="826035" y="137992"/>
                  <a:pt x="821092" y="137556"/>
                  <a:pt x="814939" y="136685"/>
                </a:cubicBezTo>
                <a:lnTo>
                  <a:pt x="818014" y="122696"/>
                </a:lnTo>
                <a:cubicBezTo>
                  <a:pt x="820623" y="122887"/>
                  <a:pt x="822982" y="122979"/>
                  <a:pt x="825099" y="122979"/>
                </a:cubicBezTo>
                <a:cubicBezTo>
                  <a:pt x="829386" y="122979"/>
                  <a:pt x="832198" y="121907"/>
                  <a:pt x="833533" y="119757"/>
                </a:cubicBezTo>
                <a:cubicBezTo>
                  <a:pt x="834873" y="117616"/>
                  <a:pt x="836784" y="111074"/>
                  <a:pt x="839272" y="100138"/>
                </a:cubicBezTo>
                <a:close/>
                <a:moveTo>
                  <a:pt x="953576" y="37667"/>
                </a:moveTo>
                <a:lnTo>
                  <a:pt x="970449" y="37667"/>
                </a:lnTo>
                <a:lnTo>
                  <a:pt x="961967" y="75989"/>
                </a:lnTo>
                <a:lnTo>
                  <a:pt x="979960" y="75989"/>
                </a:lnTo>
                <a:cubicBezTo>
                  <a:pt x="991459" y="75989"/>
                  <a:pt x="999663" y="76828"/>
                  <a:pt x="1004577" y="78505"/>
                </a:cubicBezTo>
                <a:cubicBezTo>
                  <a:pt x="1009484" y="80183"/>
                  <a:pt x="1013340" y="83243"/>
                  <a:pt x="1016136" y="87689"/>
                </a:cubicBezTo>
                <a:cubicBezTo>
                  <a:pt x="1018930" y="92135"/>
                  <a:pt x="1020330" y="97089"/>
                  <a:pt x="1020330" y="102556"/>
                </a:cubicBezTo>
                <a:cubicBezTo>
                  <a:pt x="1020330" y="109145"/>
                  <a:pt x="1018418" y="115456"/>
                  <a:pt x="1014600" y="121486"/>
                </a:cubicBezTo>
                <a:cubicBezTo>
                  <a:pt x="1010773" y="127516"/>
                  <a:pt x="1006068" y="131556"/>
                  <a:pt x="1000473" y="133607"/>
                </a:cubicBezTo>
                <a:cubicBezTo>
                  <a:pt x="994879" y="135659"/>
                  <a:pt x="986173" y="136685"/>
                  <a:pt x="974366" y="136685"/>
                </a:cubicBezTo>
                <a:lnTo>
                  <a:pt x="932227" y="136685"/>
                </a:lnTo>
                <a:close/>
                <a:moveTo>
                  <a:pt x="951710" y="123258"/>
                </a:moveTo>
                <a:lnTo>
                  <a:pt x="973249" y="123258"/>
                </a:lnTo>
                <a:cubicBezTo>
                  <a:pt x="981703" y="123258"/>
                  <a:pt x="987650" y="122696"/>
                  <a:pt x="991102" y="121580"/>
                </a:cubicBezTo>
                <a:cubicBezTo>
                  <a:pt x="994551" y="120460"/>
                  <a:pt x="997456" y="118426"/>
                  <a:pt x="999818" y="115474"/>
                </a:cubicBezTo>
                <a:cubicBezTo>
                  <a:pt x="1002183" y="112518"/>
                  <a:pt x="1003360" y="108929"/>
                  <a:pt x="1003360" y="104707"/>
                </a:cubicBezTo>
                <a:cubicBezTo>
                  <a:pt x="1003360" y="100977"/>
                  <a:pt x="1002320" y="97805"/>
                  <a:pt x="1000238" y="95195"/>
                </a:cubicBezTo>
                <a:cubicBezTo>
                  <a:pt x="998158" y="92586"/>
                  <a:pt x="995764" y="90979"/>
                  <a:pt x="993060" y="90392"/>
                </a:cubicBezTo>
                <a:cubicBezTo>
                  <a:pt x="990357" y="89802"/>
                  <a:pt x="985400" y="89507"/>
                  <a:pt x="978193" y="89507"/>
                </a:cubicBezTo>
                <a:lnTo>
                  <a:pt x="958982" y="89507"/>
                </a:lnTo>
                <a:close/>
                <a:moveTo>
                  <a:pt x="1101446" y="100602"/>
                </a:moveTo>
                <a:lnTo>
                  <a:pt x="1118319" y="102374"/>
                </a:lnTo>
                <a:cubicBezTo>
                  <a:pt x="1114096" y="114743"/>
                  <a:pt x="1108080" y="123927"/>
                  <a:pt x="1100283" y="129921"/>
                </a:cubicBezTo>
                <a:cubicBezTo>
                  <a:pt x="1092479" y="135918"/>
                  <a:pt x="1083604" y="138920"/>
                  <a:pt x="1073665" y="138920"/>
                </a:cubicBezTo>
                <a:cubicBezTo>
                  <a:pt x="1062911" y="138920"/>
                  <a:pt x="1054192" y="135439"/>
                  <a:pt x="1047510" y="128477"/>
                </a:cubicBezTo>
                <a:cubicBezTo>
                  <a:pt x="1040829" y="121519"/>
                  <a:pt x="1037487" y="111791"/>
                  <a:pt x="1037487" y="99295"/>
                </a:cubicBezTo>
                <a:cubicBezTo>
                  <a:pt x="1037487" y="88481"/>
                  <a:pt x="1039630" y="77854"/>
                  <a:pt x="1043921" y="67411"/>
                </a:cubicBezTo>
                <a:cubicBezTo>
                  <a:pt x="1048213" y="56967"/>
                  <a:pt x="1054347" y="49029"/>
                  <a:pt x="1062335" y="43589"/>
                </a:cubicBezTo>
                <a:cubicBezTo>
                  <a:pt x="1070319" y="38150"/>
                  <a:pt x="1079442" y="35432"/>
                  <a:pt x="1089699" y="35432"/>
                </a:cubicBezTo>
                <a:cubicBezTo>
                  <a:pt x="1100330" y="35432"/>
                  <a:pt x="1108746" y="38430"/>
                  <a:pt x="1114968" y="44427"/>
                </a:cubicBezTo>
                <a:cubicBezTo>
                  <a:pt x="1121180" y="50426"/>
                  <a:pt x="1124288" y="58367"/>
                  <a:pt x="1124288" y="68253"/>
                </a:cubicBezTo>
                <a:lnTo>
                  <a:pt x="1107692" y="69369"/>
                </a:lnTo>
                <a:cubicBezTo>
                  <a:pt x="1107631" y="63090"/>
                  <a:pt x="1105816" y="58176"/>
                  <a:pt x="1102241" y="54634"/>
                </a:cubicBezTo>
                <a:cubicBezTo>
                  <a:pt x="1098666" y="51091"/>
                  <a:pt x="1093958" y="49324"/>
                  <a:pt x="1088111" y="49324"/>
                </a:cubicBezTo>
                <a:cubicBezTo>
                  <a:pt x="1081339" y="49324"/>
                  <a:pt x="1075464" y="51466"/>
                  <a:pt x="1070492" y="55757"/>
                </a:cubicBezTo>
                <a:cubicBezTo>
                  <a:pt x="1065521" y="60048"/>
                  <a:pt x="1061619" y="66553"/>
                  <a:pt x="1058793" y="75287"/>
                </a:cubicBezTo>
                <a:cubicBezTo>
                  <a:pt x="1055963" y="84017"/>
                  <a:pt x="1054549" y="92427"/>
                  <a:pt x="1054549" y="100509"/>
                </a:cubicBezTo>
                <a:cubicBezTo>
                  <a:pt x="1054549" y="108961"/>
                  <a:pt x="1056413" y="115297"/>
                  <a:pt x="1060143" y="119528"/>
                </a:cubicBezTo>
                <a:cubicBezTo>
                  <a:pt x="1063873" y="123758"/>
                  <a:pt x="1068469" y="125871"/>
                  <a:pt x="1073941" y="125871"/>
                </a:cubicBezTo>
                <a:cubicBezTo>
                  <a:pt x="1079410" y="125871"/>
                  <a:pt x="1084648" y="123786"/>
                  <a:pt x="1089651" y="119622"/>
                </a:cubicBezTo>
                <a:cubicBezTo>
                  <a:pt x="1094653" y="115456"/>
                  <a:pt x="1098587" y="109120"/>
                  <a:pt x="1101446" y="100602"/>
                </a:cubicBezTo>
                <a:close/>
                <a:moveTo>
                  <a:pt x="1128482" y="136685"/>
                </a:moveTo>
                <a:lnTo>
                  <a:pt x="1149181" y="37667"/>
                </a:lnTo>
                <a:lnTo>
                  <a:pt x="1166059" y="37667"/>
                </a:lnTo>
                <a:lnTo>
                  <a:pt x="1162609" y="53983"/>
                </a:lnTo>
                <a:cubicBezTo>
                  <a:pt x="1168888" y="46958"/>
                  <a:pt x="1174496" y="42110"/>
                  <a:pt x="1179439" y="39439"/>
                </a:cubicBezTo>
                <a:cubicBezTo>
                  <a:pt x="1184378" y="36767"/>
                  <a:pt x="1189739" y="35432"/>
                  <a:pt x="1195521" y="35432"/>
                </a:cubicBezTo>
                <a:cubicBezTo>
                  <a:pt x="1201673" y="35432"/>
                  <a:pt x="1206814" y="37063"/>
                  <a:pt x="1210950" y="40324"/>
                </a:cubicBezTo>
                <a:cubicBezTo>
                  <a:pt x="1215083" y="43589"/>
                  <a:pt x="1217801" y="48143"/>
                  <a:pt x="1219108" y="53983"/>
                </a:cubicBezTo>
                <a:cubicBezTo>
                  <a:pt x="1224145" y="47769"/>
                  <a:pt x="1229444" y="43124"/>
                  <a:pt x="1235006" y="40047"/>
                </a:cubicBezTo>
                <a:cubicBezTo>
                  <a:pt x="1240571" y="36972"/>
                  <a:pt x="1246425" y="35432"/>
                  <a:pt x="1252577" y="35432"/>
                </a:cubicBezTo>
                <a:cubicBezTo>
                  <a:pt x="1260846" y="35432"/>
                  <a:pt x="1267045" y="37390"/>
                  <a:pt x="1271179" y="41303"/>
                </a:cubicBezTo>
                <a:cubicBezTo>
                  <a:pt x="1275312" y="45220"/>
                  <a:pt x="1277378" y="50720"/>
                  <a:pt x="1277378" y="57809"/>
                </a:cubicBezTo>
                <a:cubicBezTo>
                  <a:pt x="1277378" y="60855"/>
                  <a:pt x="1276665" y="65888"/>
                  <a:pt x="1275235" y="72911"/>
                </a:cubicBezTo>
                <a:lnTo>
                  <a:pt x="1261902" y="136685"/>
                </a:lnTo>
                <a:lnTo>
                  <a:pt x="1245028" y="136685"/>
                </a:lnTo>
                <a:lnTo>
                  <a:pt x="1258640" y="71229"/>
                </a:lnTo>
                <a:cubicBezTo>
                  <a:pt x="1259824" y="65888"/>
                  <a:pt x="1260411" y="62068"/>
                  <a:pt x="1260411" y="59768"/>
                </a:cubicBezTo>
                <a:cubicBezTo>
                  <a:pt x="1260411" y="56532"/>
                  <a:pt x="1259388" y="53983"/>
                  <a:pt x="1257336" y="52117"/>
                </a:cubicBezTo>
                <a:cubicBezTo>
                  <a:pt x="1255281" y="50257"/>
                  <a:pt x="1252391" y="49324"/>
                  <a:pt x="1248661" y="49324"/>
                </a:cubicBezTo>
                <a:cubicBezTo>
                  <a:pt x="1243627" y="49324"/>
                  <a:pt x="1238502" y="50847"/>
                  <a:pt x="1233281" y="53893"/>
                </a:cubicBezTo>
                <a:cubicBezTo>
                  <a:pt x="1228057" y="56938"/>
                  <a:pt x="1224001" y="60930"/>
                  <a:pt x="1221113" y="65870"/>
                </a:cubicBezTo>
                <a:cubicBezTo>
                  <a:pt x="1218222" y="70813"/>
                  <a:pt x="1215687" y="78409"/>
                  <a:pt x="1213513" y="88668"/>
                </a:cubicBezTo>
                <a:lnTo>
                  <a:pt x="1203445" y="136685"/>
                </a:lnTo>
                <a:lnTo>
                  <a:pt x="1186568" y="136685"/>
                </a:lnTo>
                <a:lnTo>
                  <a:pt x="1200554" y="69836"/>
                </a:lnTo>
                <a:cubicBezTo>
                  <a:pt x="1201547" y="65297"/>
                  <a:pt x="1202048" y="62064"/>
                  <a:pt x="1202048" y="60135"/>
                </a:cubicBezTo>
                <a:cubicBezTo>
                  <a:pt x="1202048" y="56905"/>
                  <a:pt x="1201036" y="54295"/>
                  <a:pt x="1199016" y="52305"/>
                </a:cubicBezTo>
                <a:cubicBezTo>
                  <a:pt x="1196997" y="50318"/>
                  <a:pt x="1194369" y="49324"/>
                  <a:pt x="1191136" y="49324"/>
                </a:cubicBezTo>
                <a:cubicBezTo>
                  <a:pt x="1186352" y="49324"/>
                  <a:pt x="1181333" y="50847"/>
                  <a:pt x="1176081" y="53893"/>
                </a:cubicBezTo>
                <a:cubicBezTo>
                  <a:pt x="1170828" y="56938"/>
                  <a:pt x="1166555" y="61179"/>
                  <a:pt x="1163261" y="66618"/>
                </a:cubicBezTo>
                <a:cubicBezTo>
                  <a:pt x="1159964" y="72057"/>
                  <a:pt x="1157260" y="79808"/>
                  <a:pt x="1155146" y="89878"/>
                </a:cubicBezTo>
                <a:lnTo>
                  <a:pt x="1145359" y="136685"/>
                </a:lnTo>
                <a:close/>
                <a:moveTo>
                  <a:pt x="1353644" y="84845"/>
                </a:moveTo>
                <a:cubicBezTo>
                  <a:pt x="1359925" y="87023"/>
                  <a:pt x="1364617" y="90022"/>
                  <a:pt x="1367723" y="93842"/>
                </a:cubicBezTo>
                <a:cubicBezTo>
                  <a:pt x="1370829" y="97664"/>
                  <a:pt x="1372385" y="102313"/>
                  <a:pt x="1372385" y="107781"/>
                </a:cubicBezTo>
                <a:cubicBezTo>
                  <a:pt x="1372385" y="115366"/>
                  <a:pt x="1369026" y="122447"/>
                  <a:pt x="1362315" y="129035"/>
                </a:cubicBezTo>
                <a:cubicBezTo>
                  <a:pt x="1355602" y="135623"/>
                  <a:pt x="1345720" y="138920"/>
                  <a:pt x="1332670" y="138920"/>
                </a:cubicBezTo>
                <a:cubicBezTo>
                  <a:pt x="1322849" y="138920"/>
                  <a:pt x="1315076" y="137272"/>
                  <a:pt x="1309360" y="133978"/>
                </a:cubicBezTo>
                <a:cubicBezTo>
                  <a:pt x="1303642" y="130684"/>
                  <a:pt x="1299090" y="125979"/>
                  <a:pt x="1295701" y="119855"/>
                </a:cubicBezTo>
                <a:cubicBezTo>
                  <a:pt x="1292314" y="113735"/>
                  <a:pt x="1290619" y="106910"/>
                  <a:pt x="1290619" y="99389"/>
                </a:cubicBezTo>
                <a:cubicBezTo>
                  <a:pt x="1290619" y="81800"/>
                  <a:pt x="1295684" y="66744"/>
                  <a:pt x="1305818" y="54220"/>
                </a:cubicBezTo>
                <a:cubicBezTo>
                  <a:pt x="1315947" y="41692"/>
                  <a:pt x="1329592" y="35432"/>
                  <a:pt x="1346746" y="35432"/>
                </a:cubicBezTo>
                <a:cubicBezTo>
                  <a:pt x="1357064" y="35432"/>
                  <a:pt x="1364926" y="37811"/>
                  <a:pt x="1370333" y="42563"/>
                </a:cubicBezTo>
                <a:cubicBezTo>
                  <a:pt x="1375740" y="47319"/>
                  <a:pt x="1378444" y="53147"/>
                  <a:pt x="1378444" y="60045"/>
                </a:cubicBezTo>
                <a:cubicBezTo>
                  <a:pt x="1378444" y="66323"/>
                  <a:pt x="1376378" y="71529"/>
                  <a:pt x="1372244" y="75662"/>
                </a:cubicBezTo>
                <a:cubicBezTo>
                  <a:pt x="1368112" y="79794"/>
                  <a:pt x="1361913" y="82854"/>
                  <a:pt x="1353644" y="84845"/>
                </a:cubicBezTo>
                <a:close/>
                <a:moveTo>
                  <a:pt x="1311130" y="77854"/>
                </a:moveTo>
                <a:cubicBezTo>
                  <a:pt x="1315667" y="78228"/>
                  <a:pt x="1319584" y="78412"/>
                  <a:pt x="1322878" y="78412"/>
                </a:cubicBezTo>
                <a:cubicBezTo>
                  <a:pt x="1335680" y="78412"/>
                  <a:pt x="1345267" y="76998"/>
                  <a:pt x="1351638" y="74167"/>
                </a:cubicBezTo>
                <a:cubicBezTo>
                  <a:pt x="1358014" y="71341"/>
                  <a:pt x="1361196" y="67130"/>
                  <a:pt x="1361196" y="61536"/>
                </a:cubicBezTo>
                <a:cubicBezTo>
                  <a:pt x="1361196" y="57870"/>
                  <a:pt x="1359813" y="54825"/>
                  <a:pt x="1357048" y="52398"/>
                </a:cubicBezTo>
                <a:cubicBezTo>
                  <a:pt x="1354284" y="49976"/>
                  <a:pt x="1350659" y="48762"/>
                  <a:pt x="1346184" y="48762"/>
                </a:cubicBezTo>
                <a:cubicBezTo>
                  <a:pt x="1338476" y="48762"/>
                  <a:pt x="1331367" y="51358"/>
                  <a:pt x="1324840" y="56546"/>
                </a:cubicBezTo>
                <a:cubicBezTo>
                  <a:pt x="1318314" y="61740"/>
                  <a:pt x="1313742" y="68839"/>
                  <a:pt x="1311130" y="77854"/>
                </a:cubicBezTo>
                <a:close/>
                <a:moveTo>
                  <a:pt x="1308428" y="91001"/>
                </a:moveTo>
                <a:cubicBezTo>
                  <a:pt x="1307993" y="93673"/>
                  <a:pt x="1307773" y="96311"/>
                  <a:pt x="1307773" y="98922"/>
                </a:cubicBezTo>
                <a:cubicBezTo>
                  <a:pt x="1307773" y="106755"/>
                  <a:pt x="1310012" y="113174"/>
                  <a:pt x="1314486" y="118174"/>
                </a:cubicBezTo>
                <a:cubicBezTo>
                  <a:pt x="1318965" y="123177"/>
                  <a:pt x="1325394" y="125679"/>
                  <a:pt x="1333786" y="125679"/>
                </a:cubicBezTo>
                <a:cubicBezTo>
                  <a:pt x="1340313" y="125679"/>
                  <a:pt x="1345518" y="123958"/>
                  <a:pt x="1349403" y="120507"/>
                </a:cubicBezTo>
                <a:cubicBezTo>
                  <a:pt x="1353287" y="117057"/>
                  <a:pt x="1355228" y="112846"/>
                  <a:pt x="1355228" y="107874"/>
                </a:cubicBezTo>
                <a:cubicBezTo>
                  <a:pt x="1355228" y="101038"/>
                  <a:pt x="1352527" y="96502"/>
                  <a:pt x="1347117" y="94262"/>
                </a:cubicBezTo>
                <a:cubicBezTo>
                  <a:pt x="1341709" y="92023"/>
                  <a:pt x="1331798" y="90904"/>
                  <a:pt x="1317378" y="90904"/>
                </a:cubicBezTo>
                <a:cubicBezTo>
                  <a:pt x="1316006" y="90904"/>
                  <a:pt x="1313028" y="90936"/>
                  <a:pt x="1308428" y="91001"/>
                </a:cubicBezTo>
                <a:close/>
                <a:moveTo>
                  <a:pt x="1447374" y="124376"/>
                </a:moveTo>
                <a:cubicBezTo>
                  <a:pt x="1441530" y="129413"/>
                  <a:pt x="1435903" y="133096"/>
                  <a:pt x="1430497" y="135422"/>
                </a:cubicBezTo>
                <a:cubicBezTo>
                  <a:pt x="1425089" y="137755"/>
                  <a:pt x="1419308" y="138920"/>
                  <a:pt x="1413155" y="138920"/>
                </a:cubicBezTo>
                <a:cubicBezTo>
                  <a:pt x="1404018" y="138920"/>
                  <a:pt x="1396656" y="136232"/>
                  <a:pt x="1391062" y="130853"/>
                </a:cubicBezTo>
                <a:cubicBezTo>
                  <a:pt x="1385467" y="125479"/>
                  <a:pt x="1382671" y="118595"/>
                  <a:pt x="1382671" y="110207"/>
                </a:cubicBezTo>
                <a:cubicBezTo>
                  <a:pt x="1382671" y="104674"/>
                  <a:pt x="1383931" y="99778"/>
                  <a:pt x="1386447" y="95519"/>
                </a:cubicBezTo>
                <a:cubicBezTo>
                  <a:pt x="1388966" y="91264"/>
                  <a:pt x="1392304" y="87843"/>
                  <a:pt x="1396465" y="85263"/>
                </a:cubicBezTo>
                <a:cubicBezTo>
                  <a:pt x="1400631" y="82685"/>
                  <a:pt x="1405728" y="80838"/>
                  <a:pt x="1411755" y="79715"/>
                </a:cubicBezTo>
                <a:cubicBezTo>
                  <a:pt x="1415546" y="78974"/>
                  <a:pt x="1422742" y="78379"/>
                  <a:pt x="1433340" y="77944"/>
                </a:cubicBezTo>
                <a:cubicBezTo>
                  <a:pt x="1443939" y="77508"/>
                  <a:pt x="1451538" y="76388"/>
                  <a:pt x="1456135" y="74589"/>
                </a:cubicBezTo>
                <a:cubicBezTo>
                  <a:pt x="1457442" y="69991"/>
                  <a:pt x="1458093" y="66165"/>
                  <a:pt x="1458093" y="63119"/>
                </a:cubicBezTo>
                <a:cubicBezTo>
                  <a:pt x="1458093" y="59206"/>
                  <a:pt x="1456665" y="56132"/>
                  <a:pt x="1453802" y="53893"/>
                </a:cubicBezTo>
                <a:cubicBezTo>
                  <a:pt x="1449889" y="50782"/>
                  <a:pt x="1444170" y="49230"/>
                  <a:pt x="1436648" y="49230"/>
                </a:cubicBezTo>
                <a:cubicBezTo>
                  <a:pt x="1429564" y="49230"/>
                  <a:pt x="1423768" y="50800"/>
                  <a:pt x="1419261" y="53936"/>
                </a:cubicBezTo>
                <a:cubicBezTo>
                  <a:pt x="1414757" y="57078"/>
                  <a:pt x="1411477" y="61539"/>
                  <a:pt x="1409429" y="67317"/>
                </a:cubicBezTo>
                <a:lnTo>
                  <a:pt x="1392365" y="65827"/>
                </a:lnTo>
                <a:cubicBezTo>
                  <a:pt x="1395846" y="56010"/>
                  <a:pt x="1401362" y="48485"/>
                  <a:pt x="1408914" y="43261"/>
                </a:cubicBezTo>
                <a:cubicBezTo>
                  <a:pt x="1416467" y="38042"/>
                  <a:pt x="1425989" y="35432"/>
                  <a:pt x="1437492" y="35432"/>
                </a:cubicBezTo>
                <a:cubicBezTo>
                  <a:pt x="1449734" y="35432"/>
                  <a:pt x="1459430" y="38354"/>
                  <a:pt x="1466578" y="44194"/>
                </a:cubicBezTo>
                <a:cubicBezTo>
                  <a:pt x="1472051" y="48546"/>
                  <a:pt x="1474784" y="54202"/>
                  <a:pt x="1474784" y="61161"/>
                </a:cubicBezTo>
                <a:cubicBezTo>
                  <a:pt x="1474784" y="66445"/>
                  <a:pt x="1474006" y="72569"/>
                  <a:pt x="1472451" y="79531"/>
                </a:cubicBezTo>
                <a:lnTo>
                  <a:pt x="1466950" y="104145"/>
                </a:lnTo>
                <a:cubicBezTo>
                  <a:pt x="1465211" y="111975"/>
                  <a:pt x="1464340" y="118346"/>
                  <a:pt x="1464340" y="123258"/>
                </a:cubicBezTo>
                <a:cubicBezTo>
                  <a:pt x="1464340" y="126368"/>
                  <a:pt x="1465024" y="130842"/>
                  <a:pt x="1466392" y="136685"/>
                </a:cubicBezTo>
                <a:lnTo>
                  <a:pt x="1449332" y="136685"/>
                </a:lnTo>
                <a:cubicBezTo>
                  <a:pt x="1448399" y="133449"/>
                  <a:pt x="1447747" y="129348"/>
                  <a:pt x="1447374" y="124376"/>
                </a:cubicBezTo>
                <a:close/>
                <a:moveTo>
                  <a:pt x="1453619" y="86523"/>
                </a:moveTo>
                <a:cubicBezTo>
                  <a:pt x="1451257" y="87455"/>
                  <a:pt x="1448723" y="88167"/>
                  <a:pt x="1446020" y="88665"/>
                </a:cubicBezTo>
                <a:cubicBezTo>
                  <a:pt x="1443320" y="89162"/>
                  <a:pt x="1438799" y="89694"/>
                  <a:pt x="1432455" y="90253"/>
                </a:cubicBezTo>
                <a:cubicBezTo>
                  <a:pt x="1422634" y="91124"/>
                  <a:pt x="1415703" y="92225"/>
                  <a:pt x="1411665" y="93565"/>
                </a:cubicBezTo>
                <a:cubicBezTo>
                  <a:pt x="1407625" y="94900"/>
                  <a:pt x="1404580" y="97031"/>
                  <a:pt x="1402527" y="99947"/>
                </a:cubicBezTo>
                <a:cubicBezTo>
                  <a:pt x="1400476" y="102870"/>
                  <a:pt x="1399450" y="106100"/>
                  <a:pt x="1399450" y="109642"/>
                </a:cubicBezTo>
                <a:cubicBezTo>
                  <a:pt x="1399450" y="114369"/>
                  <a:pt x="1401081" y="118256"/>
                  <a:pt x="1404346" y="121302"/>
                </a:cubicBezTo>
                <a:cubicBezTo>
                  <a:pt x="1407607" y="124348"/>
                  <a:pt x="1412256" y="125871"/>
                  <a:pt x="1418282" y="125871"/>
                </a:cubicBezTo>
                <a:cubicBezTo>
                  <a:pt x="1423876" y="125871"/>
                  <a:pt x="1429254" y="124394"/>
                  <a:pt x="1434414" y="121439"/>
                </a:cubicBezTo>
                <a:cubicBezTo>
                  <a:pt x="1439572" y="118487"/>
                  <a:pt x="1443644" y="114369"/>
                  <a:pt x="1446624" y="109084"/>
                </a:cubicBezTo>
                <a:cubicBezTo>
                  <a:pt x="1449609" y="103802"/>
                  <a:pt x="1451942" y="96283"/>
                  <a:pt x="1453619" y="86523"/>
                </a:cubicBezTo>
                <a:close/>
                <a:moveTo>
                  <a:pt x="1554643" y="37667"/>
                </a:moveTo>
                <a:lnTo>
                  <a:pt x="1571332" y="37667"/>
                </a:lnTo>
                <a:lnTo>
                  <a:pt x="1562379" y="78974"/>
                </a:lnTo>
                <a:lnTo>
                  <a:pt x="1608343" y="78974"/>
                </a:lnTo>
                <a:lnTo>
                  <a:pt x="1617106" y="37667"/>
                </a:lnTo>
                <a:lnTo>
                  <a:pt x="1633611" y="37667"/>
                </a:lnTo>
                <a:lnTo>
                  <a:pt x="1612729" y="136685"/>
                </a:lnTo>
                <a:lnTo>
                  <a:pt x="1595942" y="136685"/>
                </a:lnTo>
                <a:lnTo>
                  <a:pt x="1605453" y="92394"/>
                </a:lnTo>
                <a:lnTo>
                  <a:pt x="1559675" y="92394"/>
                </a:lnTo>
                <a:lnTo>
                  <a:pt x="1550168" y="136685"/>
                </a:lnTo>
                <a:lnTo>
                  <a:pt x="1533478" y="136685"/>
                </a:lnTo>
                <a:close/>
                <a:moveTo>
                  <a:pt x="1711743" y="103025"/>
                </a:moveTo>
                <a:lnTo>
                  <a:pt x="1728151" y="104707"/>
                </a:lnTo>
                <a:cubicBezTo>
                  <a:pt x="1725786" y="112846"/>
                  <a:pt x="1720365" y="120585"/>
                  <a:pt x="1711879" y="127916"/>
                </a:cubicBezTo>
                <a:cubicBezTo>
                  <a:pt x="1703394" y="135253"/>
                  <a:pt x="1693282" y="138920"/>
                  <a:pt x="1681535" y="138920"/>
                </a:cubicBezTo>
                <a:cubicBezTo>
                  <a:pt x="1674198" y="138920"/>
                  <a:pt x="1667470" y="137229"/>
                  <a:pt x="1661349" y="133838"/>
                </a:cubicBezTo>
                <a:cubicBezTo>
                  <a:pt x="1655227" y="130450"/>
                  <a:pt x="1650565" y="125526"/>
                  <a:pt x="1647368" y="119063"/>
                </a:cubicBezTo>
                <a:cubicBezTo>
                  <a:pt x="1644164" y="112597"/>
                  <a:pt x="1642561" y="105232"/>
                  <a:pt x="1642561" y="96962"/>
                </a:cubicBezTo>
                <a:cubicBezTo>
                  <a:pt x="1642561" y="86152"/>
                  <a:pt x="1645063" y="75662"/>
                  <a:pt x="1650068" y="65499"/>
                </a:cubicBezTo>
                <a:cubicBezTo>
                  <a:pt x="1655068" y="55335"/>
                  <a:pt x="1661548" y="47783"/>
                  <a:pt x="1669508" y="42840"/>
                </a:cubicBezTo>
                <a:cubicBezTo>
                  <a:pt x="1677463" y="37905"/>
                  <a:pt x="1686071" y="35432"/>
                  <a:pt x="1695331" y="35432"/>
                </a:cubicBezTo>
                <a:cubicBezTo>
                  <a:pt x="1707138" y="35432"/>
                  <a:pt x="1716575" y="39100"/>
                  <a:pt x="1723627" y="46430"/>
                </a:cubicBezTo>
                <a:cubicBezTo>
                  <a:pt x="1730683" y="53767"/>
                  <a:pt x="1734211" y="63775"/>
                  <a:pt x="1734211" y="76453"/>
                </a:cubicBezTo>
                <a:cubicBezTo>
                  <a:pt x="1734211" y="81299"/>
                  <a:pt x="1733775" y="86274"/>
                  <a:pt x="1732904" y="91371"/>
                </a:cubicBezTo>
                <a:lnTo>
                  <a:pt x="1659997" y="91371"/>
                </a:lnTo>
                <a:cubicBezTo>
                  <a:pt x="1659744" y="93298"/>
                  <a:pt x="1659622" y="95041"/>
                  <a:pt x="1659622" y="96595"/>
                </a:cubicBezTo>
                <a:cubicBezTo>
                  <a:pt x="1659622" y="105855"/>
                  <a:pt x="1661749" y="112925"/>
                  <a:pt x="1666008" y="117799"/>
                </a:cubicBezTo>
                <a:cubicBezTo>
                  <a:pt x="1670271" y="122681"/>
                  <a:pt x="1675473" y="125122"/>
                  <a:pt x="1681625" y="125122"/>
                </a:cubicBezTo>
                <a:cubicBezTo>
                  <a:pt x="1687406" y="125122"/>
                  <a:pt x="1693095" y="123224"/>
                  <a:pt x="1698689" y="119434"/>
                </a:cubicBezTo>
                <a:cubicBezTo>
                  <a:pt x="1704283" y="115646"/>
                  <a:pt x="1708633" y="110175"/>
                  <a:pt x="1711743" y="103025"/>
                </a:cubicBezTo>
                <a:close/>
                <a:moveTo>
                  <a:pt x="1662696" y="78505"/>
                </a:moveTo>
                <a:lnTo>
                  <a:pt x="1718266" y="78505"/>
                </a:lnTo>
                <a:cubicBezTo>
                  <a:pt x="1718330" y="76767"/>
                  <a:pt x="1718364" y="75521"/>
                  <a:pt x="1718364" y="74773"/>
                </a:cubicBezTo>
                <a:cubicBezTo>
                  <a:pt x="1718364" y="66320"/>
                  <a:pt x="1716251" y="59843"/>
                  <a:pt x="1712024" y="55335"/>
                </a:cubicBezTo>
                <a:cubicBezTo>
                  <a:pt x="1707794" y="50828"/>
                  <a:pt x="1702354" y="48579"/>
                  <a:pt x="1695705" y="48579"/>
                </a:cubicBezTo>
                <a:cubicBezTo>
                  <a:pt x="1688494" y="48579"/>
                  <a:pt x="1681920" y="51067"/>
                  <a:pt x="1675988" y="56034"/>
                </a:cubicBezTo>
                <a:cubicBezTo>
                  <a:pt x="1670052" y="61006"/>
                  <a:pt x="1665620" y="68497"/>
                  <a:pt x="1662696" y="78505"/>
                </a:cubicBezTo>
                <a:close/>
                <a:moveTo>
                  <a:pt x="1802869" y="126242"/>
                </a:moveTo>
                <a:cubicBezTo>
                  <a:pt x="1795598" y="134694"/>
                  <a:pt x="1787052" y="138920"/>
                  <a:pt x="1777231" y="138920"/>
                </a:cubicBezTo>
                <a:cubicBezTo>
                  <a:pt x="1768281" y="138920"/>
                  <a:pt x="1760746" y="135468"/>
                  <a:pt x="1754622" y="128567"/>
                </a:cubicBezTo>
                <a:cubicBezTo>
                  <a:pt x="1748502" y="121673"/>
                  <a:pt x="1745439" y="112191"/>
                  <a:pt x="1745439" y="100138"/>
                </a:cubicBezTo>
                <a:cubicBezTo>
                  <a:pt x="1745439" y="83293"/>
                  <a:pt x="1750087" y="68296"/>
                  <a:pt x="1759382" y="55152"/>
                </a:cubicBezTo>
                <a:cubicBezTo>
                  <a:pt x="1768670" y="42005"/>
                  <a:pt x="1779811" y="35432"/>
                  <a:pt x="1792801" y="35432"/>
                </a:cubicBezTo>
                <a:cubicBezTo>
                  <a:pt x="1798769" y="35432"/>
                  <a:pt x="1804162" y="37063"/>
                  <a:pt x="1808978" y="40324"/>
                </a:cubicBezTo>
                <a:cubicBezTo>
                  <a:pt x="1813795" y="43589"/>
                  <a:pt x="1816978" y="47301"/>
                  <a:pt x="1818533" y="51466"/>
                </a:cubicBezTo>
                <a:lnTo>
                  <a:pt x="1829534" y="0"/>
                </a:lnTo>
                <a:lnTo>
                  <a:pt x="1845947" y="0"/>
                </a:lnTo>
                <a:lnTo>
                  <a:pt x="1836062" y="48579"/>
                </a:lnTo>
                <a:cubicBezTo>
                  <a:pt x="1843146" y="39816"/>
                  <a:pt x="1851819" y="35432"/>
                  <a:pt x="1862072" y="35432"/>
                </a:cubicBezTo>
                <a:cubicBezTo>
                  <a:pt x="1870280" y="35432"/>
                  <a:pt x="1877613" y="38632"/>
                  <a:pt x="1884078" y="45037"/>
                </a:cubicBezTo>
                <a:cubicBezTo>
                  <a:pt x="1890544" y="51440"/>
                  <a:pt x="1893774" y="61165"/>
                  <a:pt x="1893774" y="74214"/>
                </a:cubicBezTo>
                <a:cubicBezTo>
                  <a:pt x="1893774" y="91185"/>
                  <a:pt x="1889111" y="106211"/>
                  <a:pt x="1879791" y="119294"/>
                </a:cubicBezTo>
                <a:cubicBezTo>
                  <a:pt x="1870467" y="132376"/>
                  <a:pt x="1859372" y="138920"/>
                  <a:pt x="1846505" y="138920"/>
                </a:cubicBezTo>
                <a:cubicBezTo>
                  <a:pt x="1839855" y="138920"/>
                  <a:pt x="1834277" y="137182"/>
                  <a:pt x="1829772" y="133701"/>
                </a:cubicBezTo>
                <a:cubicBezTo>
                  <a:pt x="1825265" y="130220"/>
                  <a:pt x="1822170" y="126429"/>
                  <a:pt x="1820492" y="122328"/>
                </a:cubicBezTo>
                <a:lnTo>
                  <a:pt x="1809213" y="174629"/>
                </a:lnTo>
                <a:lnTo>
                  <a:pt x="1792523" y="174629"/>
                </a:lnTo>
                <a:close/>
                <a:moveTo>
                  <a:pt x="1825808" y="102556"/>
                </a:moveTo>
                <a:cubicBezTo>
                  <a:pt x="1825808" y="109581"/>
                  <a:pt x="1827721" y="115207"/>
                  <a:pt x="1831540" y="119430"/>
                </a:cubicBezTo>
                <a:cubicBezTo>
                  <a:pt x="1835360" y="123660"/>
                  <a:pt x="1839946" y="125773"/>
                  <a:pt x="1845292" y="125773"/>
                </a:cubicBezTo>
                <a:cubicBezTo>
                  <a:pt x="1850760" y="125773"/>
                  <a:pt x="1855919" y="123426"/>
                  <a:pt x="1860769" y="118735"/>
                </a:cubicBezTo>
                <a:cubicBezTo>
                  <a:pt x="1865614" y="114041"/>
                  <a:pt x="1869502" y="107283"/>
                  <a:pt x="1872425" y="98457"/>
                </a:cubicBezTo>
                <a:cubicBezTo>
                  <a:pt x="1875345" y="89633"/>
                  <a:pt x="1876807" y="81083"/>
                  <a:pt x="1876807" y="72821"/>
                </a:cubicBezTo>
                <a:cubicBezTo>
                  <a:pt x="1876807" y="65484"/>
                  <a:pt x="1875068" y="59750"/>
                  <a:pt x="1871587" y="55613"/>
                </a:cubicBezTo>
                <a:cubicBezTo>
                  <a:pt x="1868106" y="51481"/>
                  <a:pt x="1863566" y="49413"/>
                  <a:pt x="1857971" y="49413"/>
                </a:cubicBezTo>
                <a:cubicBezTo>
                  <a:pt x="1848276" y="49413"/>
                  <a:pt x="1840493" y="55351"/>
                  <a:pt x="1834622" y="67223"/>
                </a:cubicBezTo>
                <a:cubicBezTo>
                  <a:pt x="1828747" y="79096"/>
                  <a:pt x="1825808" y="90871"/>
                  <a:pt x="1825808" y="102556"/>
                </a:cubicBezTo>
                <a:close/>
                <a:moveTo>
                  <a:pt x="1813497" y="72536"/>
                </a:moveTo>
                <a:cubicBezTo>
                  <a:pt x="1813497" y="65574"/>
                  <a:pt x="1811603" y="59983"/>
                  <a:pt x="1807812" y="55753"/>
                </a:cubicBezTo>
                <a:cubicBezTo>
                  <a:pt x="1804021" y="51527"/>
                  <a:pt x="1799392" y="49413"/>
                  <a:pt x="1793923" y="49413"/>
                </a:cubicBezTo>
                <a:cubicBezTo>
                  <a:pt x="1785093" y="49413"/>
                  <a:pt x="1777634" y="54854"/>
                  <a:pt x="1771543" y="65729"/>
                </a:cubicBezTo>
                <a:cubicBezTo>
                  <a:pt x="1765451" y="76608"/>
                  <a:pt x="1762406" y="88791"/>
                  <a:pt x="1762406" y="102280"/>
                </a:cubicBezTo>
                <a:cubicBezTo>
                  <a:pt x="1762406" y="109677"/>
                  <a:pt x="1764133" y="115442"/>
                  <a:pt x="1767582" y="119574"/>
                </a:cubicBezTo>
                <a:cubicBezTo>
                  <a:pt x="1771034" y="123707"/>
                  <a:pt x="1775617" y="125773"/>
                  <a:pt x="1781334" y="125773"/>
                </a:cubicBezTo>
                <a:cubicBezTo>
                  <a:pt x="1787674" y="125773"/>
                  <a:pt x="1793358" y="122958"/>
                  <a:pt x="1798395" y="117335"/>
                </a:cubicBezTo>
                <a:cubicBezTo>
                  <a:pt x="1803427" y="111708"/>
                  <a:pt x="1807208" y="104271"/>
                  <a:pt x="1809724" y="95004"/>
                </a:cubicBezTo>
                <a:cubicBezTo>
                  <a:pt x="1812241" y="85745"/>
                  <a:pt x="1813497" y="78254"/>
                  <a:pt x="1813497" y="72536"/>
                </a:cubicBezTo>
                <a:close/>
                <a:moveTo>
                  <a:pt x="1902352" y="136685"/>
                </a:moveTo>
                <a:lnTo>
                  <a:pt x="1923048" y="37667"/>
                </a:lnTo>
                <a:lnTo>
                  <a:pt x="1939925" y="37667"/>
                </a:lnTo>
                <a:lnTo>
                  <a:pt x="1936476" y="53983"/>
                </a:lnTo>
                <a:cubicBezTo>
                  <a:pt x="1942758" y="46958"/>
                  <a:pt x="1948367" y="42110"/>
                  <a:pt x="1953306" y="39439"/>
                </a:cubicBezTo>
                <a:cubicBezTo>
                  <a:pt x="1958245" y="36767"/>
                  <a:pt x="1963610" y="35432"/>
                  <a:pt x="1969388" y="35432"/>
                </a:cubicBezTo>
                <a:cubicBezTo>
                  <a:pt x="1975540" y="35432"/>
                  <a:pt x="1980685" y="37063"/>
                  <a:pt x="1984821" y="40324"/>
                </a:cubicBezTo>
                <a:cubicBezTo>
                  <a:pt x="1988953" y="43589"/>
                  <a:pt x="1991672" y="48143"/>
                  <a:pt x="1992979" y="53983"/>
                </a:cubicBezTo>
                <a:cubicBezTo>
                  <a:pt x="1998012" y="47769"/>
                  <a:pt x="2003314" y="43124"/>
                  <a:pt x="2008876" y="40047"/>
                </a:cubicBezTo>
                <a:cubicBezTo>
                  <a:pt x="2014438" y="36972"/>
                  <a:pt x="2020295" y="35432"/>
                  <a:pt x="2026448" y="35432"/>
                </a:cubicBezTo>
                <a:cubicBezTo>
                  <a:pt x="2034717" y="35432"/>
                  <a:pt x="2040916" y="37390"/>
                  <a:pt x="2045048" y="41303"/>
                </a:cubicBezTo>
                <a:cubicBezTo>
                  <a:pt x="2049182" y="45220"/>
                  <a:pt x="2051249" y="50720"/>
                  <a:pt x="2051249" y="57809"/>
                </a:cubicBezTo>
                <a:cubicBezTo>
                  <a:pt x="2051249" y="60855"/>
                  <a:pt x="2050535" y="65888"/>
                  <a:pt x="2049102" y="72911"/>
                </a:cubicBezTo>
                <a:lnTo>
                  <a:pt x="2035768" y="136685"/>
                </a:lnTo>
                <a:lnTo>
                  <a:pt x="2018895" y="136685"/>
                </a:lnTo>
                <a:lnTo>
                  <a:pt x="2032506" y="71229"/>
                </a:lnTo>
                <a:cubicBezTo>
                  <a:pt x="2033691" y="65888"/>
                  <a:pt x="2034282" y="62068"/>
                  <a:pt x="2034282" y="59768"/>
                </a:cubicBezTo>
                <a:cubicBezTo>
                  <a:pt x="2034282" y="56532"/>
                  <a:pt x="2033255" y="53983"/>
                  <a:pt x="2031203" y="52117"/>
                </a:cubicBezTo>
                <a:cubicBezTo>
                  <a:pt x="2029152" y="50257"/>
                  <a:pt x="2026257" y="49324"/>
                  <a:pt x="2022531" y="49324"/>
                </a:cubicBezTo>
                <a:cubicBezTo>
                  <a:pt x="2017494" y="49324"/>
                  <a:pt x="2012367" y="50847"/>
                  <a:pt x="2007148" y="53893"/>
                </a:cubicBezTo>
                <a:cubicBezTo>
                  <a:pt x="2001924" y="56938"/>
                  <a:pt x="1997871" y="60930"/>
                  <a:pt x="1994984" y="65870"/>
                </a:cubicBezTo>
                <a:cubicBezTo>
                  <a:pt x="1992090" y="70813"/>
                  <a:pt x="1989558" y="78409"/>
                  <a:pt x="1987384" y="88668"/>
                </a:cubicBezTo>
                <a:lnTo>
                  <a:pt x="1977315" y="136685"/>
                </a:lnTo>
                <a:lnTo>
                  <a:pt x="1960435" y="136685"/>
                </a:lnTo>
                <a:lnTo>
                  <a:pt x="1974424" y="69836"/>
                </a:lnTo>
                <a:cubicBezTo>
                  <a:pt x="1975418" y="65297"/>
                  <a:pt x="1975915" y="62064"/>
                  <a:pt x="1975915" y="60135"/>
                </a:cubicBezTo>
                <a:cubicBezTo>
                  <a:pt x="1975915" y="56905"/>
                  <a:pt x="1974902" y="54295"/>
                  <a:pt x="1972883" y="52305"/>
                </a:cubicBezTo>
                <a:cubicBezTo>
                  <a:pt x="1970864" y="50318"/>
                  <a:pt x="1968239" y="49324"/>
                  <a:pt x="1965003" y="49324"/>
                </a:cubicBezTo>
                <a:cubicBezTo>
                  <a:pt x="1960222" y="49324"/>
                  <a:pt x="1955200" y="50847"/>
                  <a:pt x="1949951" y="53893"/>
                </a:cubicBezTo>
                <a:cubicBezTo>
                  <a:pt x="1944696" y="56938"/>
                  <a:pt x="1940426" y="61179"/>
                  <a:pt x="1937128" y="66618"/>
                </a:cubicBezTo>
                <a:cubicBezTo>
                  <a:pt x="1933830" y="72057"/>
                  <a:pt x="1931130" y="79808"/>
                  <a:pt x="1929017" y="89878"/>
                </a:cubicBezTo>
                <a:lnTo>
                  <a:pt x="1919230" y="136685"/>
                </a:lnTo>
                <a:close/>
                <a:moveTo>
                  <a:pt x="2134227" y="103025"/>
                </a:moveTo>
                <a:lnTo>
                  <a:pt x="2150637" y="104707"/>
                </a:lnTo>
                <a:cubicBezTo>
                  <a:pt x="2148271" y="112846"/>
                  <a:pt x="2142853" y="120585"/>
                  <a:pt x="2134368" y="127916"/>
                </a:cubicBezTo>
                <a:cubicBezTo>
                  <a:pt x="2125884" y="135253"/>
                  <a:pt x="2115767" y="138920"/>
                  <a:pt x="2104021" y="138920"/>
                </a:cubicBezTo>
                <a:cubicBezTo>
                  <a:pt x="2096684" y="138920"/>
                  <a:pt x="2089956" y="137229"/>
                  <a:pt x="2083835" y="133838"/>
                </a:cubicBezTo>
                <a:cubicBezTo>
                  <a:pt x="2077711" y="130450"/>
                  <a:pt x="2073053" y="125526"/>
                  <a:pt x="2069853" y="119063"/>
                </a:cubicBezTo>
                <a:cubicBezTo>
                  <a:pt x="2066649" y="112597"/>
                  <a:pt x="2065051" y="105232"/>
                  <a:pt x="2065051" y="96962"/>
                </a:cubicBezTo>
                <a:cubicBezTo>
                  <a:pt x="2065051" y="86152"/>
                  <a:pt x="2067552" y="75662"/>
                  <a:pt x="2072553" y="65499"/>
                </a:cubicBezTo>
                <a:cubicBezTo>
                  <a:pt x="2077553" y="55335"/>
                  <a:pt x="2084037" y="47783"/>
                  <a:pt x="2091993" y="42840"/>
                </a:cubicBezTo>
                <a:cubicBezTo>
                  <a:pt x="2099949" y="37905"/>
                  <a:pt x="2108556" y="35432"/>
                  <a:pt x="2117819" y="35432"/>
                </a:cubicBezTo>
                <a:cubicBezTo>
                  <a:pt x="2129628" y="35432"/>
                  <a:pt x="2139059" y="39100"/>
                  <a:pt x="2146115" y="46430"/>
                </a:cubicBezTo>
                <a:cubicBezTo>
                  <a:pt x="2153167" y="53767"/>
                  <a:pt x="2156695" y="63775"/>
                  <a:pt x="2156695" y="76453"/>
                </a:cubicBezTo>
                <a:cubicBezTo>
                  <a:pt x="2156695" y="81299"/>
                  <a:pt x="2156259" y="86274"/>
                  <a:pt x="2155388" y="91371"/>
                </a:cubicBezTo>
                <a:lnTo>
                  <a:pt x="2082482" y="91371"/>
                </a:lnTo>
                <a:cubicBezTo>
                  <a:pt x="2082230" y="93298"/>
                  <a:pt x="2082107" y="95041"/>
                  <a:pt x="2082107" y="96595"/>
                </a:cubicBezTo>
                <a:cubicBezTo>
                  <a:pt x="2082107" y="105855"/>
                  <a:pt x="2084234" y="112925"/>
                  <a:pt x="2088498" y="117799"/>
                </a:cubicBezTo>
                <a:cubicBezTo>
                  <a:pt x="2092755" y="122681"/>
                  <a:pt x="2097961" y="125122"/>
                  <a:pt x="2104114" y="125122"/>
                </a:cubicBezTo>
                <a:cubicBezTo>
                  <a:pt x="2109892" y="125122"/>
                  <a:pt x="2115580" y="123224"/>
                  <a:pt x="2121175" y="119434"/>
                </a:cubicBezTo>
                <a:cubicBezTo>
                  <a:pt x="2126769" y="115646"/>
                  <a:pt x="2131117" y="110175"/>
                  <a:pt x="2134227" y="103025"/>
                </a:cubicBezTo>
                <a:close/>
                <a:moveTo>
                  <a:pt x="2085185" y="78505"/>
                </a:moveTo>
                <a:lnTo>
                  <a:pt x="2140752" y="78505"/>
                </a:lnTo>
                <a:cubicBezTo>
                  <a:pt x="2140816" y="76767"/>
                  <a:pt x="2140848" y="75521"/>
                  <a:pt x="2140848" y="74773"/>
                </a:cubicBezTo>
                <a:cubicBezTo>
                  <a:pt x="2140848" y="66320"/>
                  <a:pt x="2138735" y="59843"/>
                  <a:pt x="2134508" y="55335"/>
                </a:cubicBezTo>
                <a:cubicBezTo>
                  <a:pt x="2130282" y="50828"/>
                  <a:pt x="2124843" y="48579"/>
                  <a:pt x="2118190" y="48579"/>
                </a:cubicBezTo>
                <a:cubicBezTo>
                  <a:pt x="2110979" y="48579"/>
                  <a:pt x="2104405" y="51067"/>
                  <a:pt x="2098474" y="56034"/>
                </a:cubicBezTo>
                <a:cubicBezTo>
                  <a:pt x="2092536" y="61006"/>
                  <a:pt x="2088105" y="68497"/>
                  <a:pt x="2085185" y="78505"/>
                </a:cubicBezTo>
                <a:close/>
                <a:moveTo>
                  <a:pt x="2194268" y="62284"/>
                </a:moveTo>
                <a:lnTo>
                  <a:pt x="2178886" y="61161"/>
                </a:lnTo>
                <a:cubicBezTo>
                  <a:pt x="2185783" y="44011"/>
                  <a:pt x="2198495" y="35432"/>
                  <a:pt x="2217018" y="35432"/>
                </a:cubicBezTo>
                <a:cubicBezTo>
                  <a:pt x="2228825" y="35432"/>
                  <a:pt x="2237792" y="38042"/>
                  <a:pt x="2243920" y="43261"/>
                </a:cubicBezTo>
                <a:cubicBezTo>
                  <a:pt x="2250040" y="48485"/>
                  <a:pt x="2253100" y="54915"/>
                  <a:pt x="2253100" y="62562"/>
                </a:cubicBezTo>
                <a:cubicBezTo>
                  <a:pt x="2253100" y="67723"/>
                  <a:pt x="2251671" y="72212"/>
                  <a:pt x="2248816" y="76036"/>
                </a:cubicBezTo>
                <a:cubicBezTo>
                  <a:pt x="2245953" y="79855"/>
                  <a:pt x="2242221" y="82840"/>
                  <a:pt x="2237623" y="84982"/>
                </a:cubicBezTo>
                <a:cubicBezTo>
                  <a:pt x="2233022" y="87131"/>
                  <a:pt x="2225685" y="89442"/>
                  <a:pt x="2215617" y="91930"/>
                </a:cubicBezTo>
                <a:cubicBezTo>
                  <a:pt x="2203625" y="94788"/>
                  <a:pt x="2195604" y="97590"/>
                  <a:pt x="2191566" y="100321"/>
                </a:cubicBezTo>
                <a:cubicBezTo>
                  <a:pt x="2187526" y="103054"/>
                  <a:pt x="2185506" y="106628"/>
                  <a:pt x="2185506" y="111043"/>
                </a:cubicBezTo>
                <a:cubicBezTo>
                  <a:pt x="2185506" y="115582"/>
                  <a:pt x="2187806" y="119190"/>
                  <a:pt x="2192408" y="121861"/>
                </a:cubicBezTo>
                <a:cubicBezTo>
                  <a:pt x="2197005" y="124531"/>
                  <a:pt x="2202474" y="125871"/>
                  <a:pt x="2208812" y="125871"/>
                </a:cubicBezTo>
                <a:cubicBezTo>
                  <a:pt x="2216704" y="125871"/>
                  <a:pt x="2222532" y="124329"/>
                  <a:pt x="2226298" y="121252"/>
                </a:cubicBezTo>
                <a:cubicBezTo>
                  <a:pt x="2230056" y="118174"/>
                  <a:pt x="2233303" y="113062"/>
                  <a:pt x="2236040" y="105916"/>
                </a:cubicBezTo>
                <a:lnTo>
                  <a:pt x="2250303" y="107032"/>
                </a:lnTo>
                <a:cubicBezTo>
                  <a:pt x="2244334" y="128290"/>
                  <a:pt x="2230102" y="138920"/>
                  <a:pt x="2207604" y="138920"/>
                </a:cubicBezTo>
                <a:cubicBezTo>
                  <a:pt x="2194488" y="138920"/>
                  <a:pt x="2184714" y="136310"/>
                  <a:pt x="2178281" y="131087"/>
                </a:cubicBezTo>
                <a:cubicBezTo>
                  <a:pt x="2171848" y="125867"/>
                  <a:pt x="2168629" y="119498"/>
                  <a:pt x="2168629" y="111975"/>
                </a:cubicBezTo>
                <a:cubicBezTo>
                  <a:pt x="2168629" y="106628"/>
                  <a:pt x="2170152" y="101722"/>
                  <a:pt x="2173198" y="97247"/>
                </a:cubicBezTo>
                <a:cubicBezTo>
                  <a:pt x="2176243" y="92768"/>
                  <a:pt x="2180034" y="89385"/>
                  <a:pt x="2184574" y="87084"/>
                </a:cubicBezTo>
                <a:cubicBezTo>
                  <a:pt x="2189109" y="84780"/>
                  <a:pt x="2196662" y="82422"/>
                  <a:pt x="2207228" y="80000"/>
                </a:cubicBezTo>
                <a:cubicBezTo>
                  <a:pt x="2220966" y="76888"/>
                  <a:pt x="2229264" y="73843"/>
                  <a:pt x="2232123" y="70862"/>
                </a:cubicBezTo>
                <a:cubicBezTo>
                  <a:pt x="2234916" y="67878"/>
                  <a:pt x="2236316" y="64923"/>
                  <a:pt x="2236316" y="62003"/>
                </a:cubicBezTo>
                <a:cubicBezTo>
                  <a:pt x="2236316" y="58522"/>
                  <a:pt x="2234672" y="55476"/>
                  <a:pt x="2231377" y="52866"/>
                </a:cubicBezTo>
                <a:cubicBezTo>
                  <a:pt x="2228080" y="50257"/>
                  <a:pt x="2223141" y="48950"/>
                  <a:pt x="2216549" y="48950"/>
                </a:cubicBezTo>
                <a:cubicBezTo>
                  <a:pt x="2210335" y="48950"/>
                  <a:pt x="2205784" y="49929"/>
                  <a:pt x="2202894" y="51887"/>
                </a:cubicBezTo>
                <a:cubicBezTo>
                  <a:pt x="2200003" y="53846"/>
                  <a:pt x="2197127" y="57309"/>
                  <a:pt x="2194268" y="62284"/>
                </a:cubicBezTo>
                <a:close/>
                <a:moveTo>
                  <a:pt x="2327095" y="124376"/>
                </a:moveTo>
                <a:cubicBezTo>
                  <a:pt x="2321248" y="129413"/>
                  <a:pt x="2315624" y="133096"/>
                  <a:pt x="2310214" y="135422"/>
                </a:cubicBezTo>
                <a:cubicBezTo>
                  <a:pt x="2304806" y="137755"/>
                  <a:pt x="2299029" y="138920"/>
                  <a:pt x="2292872" y="138920"/>
                </a:cubicBezTo>
                <a:cubicBezTo>
                  <a:pt x="2283740" y="138920"/>
                  <a:pt x="2276374" y="136232"/>
                  <a:pt x="2270780" y="130853"/>
                </a:cubicBezTo>
                <a:cubicBezTo>
                  <a:pt x="2265189" y="125479"/>
                  <a:pt x="2262389" y="118595"/>
                  <a:pt x="2262389" y="110207"/>
                </a:cubicBezTo>
                <a:cubicBezTo>
                  <a:pt x="2262389" y="104674"/>
                  <a:pt x="2263648" y="99778"/>
                  <a:pt x="2266168" y="95519"/>
                </a:cubicBezTo>
                <a:cubicBezTo>
                  <a:pt x="2268684" y="91264"/>
                  <a:pt x="2272021" y="87843"/>
                  <a:pt x="2276187" y="85263"/>
                </a:cubicBezTo>
                <a:cubicBezTo>
                  <a:pt x="2280349" y="82685"/>
                  <a:pt x="2285447" y="80838"/>
                  <a:pt x="2291477" y="79715"/>
                </a:cubicBezTo>
                <a:cubicBezTo>
                  <a:pt x="2295264" y="78974"/>
                  <a:pt x="2302464" y="78379"/>
                  <a:pt x="2313061" y="77944"/>
                </a:cubicBezTo>
                <a:cubicBezTo>
                  <a:pt x="2323656" y="77508"/>
                  <a:pt x="2331256" y="76388"/>
                  <a:pt x="2335857" y="74589"/>
                </a:cubicBezTo>
                <a:cubicBezTo>
                  <a:pt x="2337164" y="69991"/>
                  <a:pt x="2337815" y="66165"/>
                  <a:pt x="2337815" y="63119"/>
                </a:cubicBezTo>
                <a:cubicBezTo>
                  <a:pt x="2337815" y="59206"/>
                  <a:pt x="2336382" y="56132"/>
                  <a:pt x="2333524" y="53893"/>
                </a:cubicBezTo>
                <a:cubicBezTo>
                  <a:pt x="2329611" y="50782"/>
                  <a:pt x="2323891" y="49230"/>
                  <a:pt x="2316366" y="49230"/>
                </a:cubicBezTo>
                <a:cubicBezTo>
                  <a:pt x="2309282" y="49230"/>
                  <a:pt x="2303489" y="50800"/>
                  <a:pt x="2298982" y="53936"/>
                </a:cubicBezTo>
                <a:cubicBezTo>
                  <a:pt x="2294475" y="57078"/>
                  <a:pt x="2291198" y="61539"/>
                  <a:pt x="2289147" y="67317"/>
                </a:cubicBezTo>
                <a:lnTo>
                  <a:pt x="2272083" y="65827"/>
                </a:lnTo>
                <a:cubicBezTo>
                  <a:pt x="2275564" y="56010"/>
                  <a:pt x="2281083" y="48485"/>
                  <a:pt x="2288636" y="43261"/>
                </a:cubicBezTo>
                <a:cubicBezTo>
                  <a:pt x="2296184" y="38042"/>
                  <a:pt x="2305707" y="35432"/>
                  <a:pt x="2317209" y="35432"/>
                </a:cubicBezTo>
                <a:cubicBezTo>
                  <a:pt x="2329452" y="35432"/>
                  <a:pt x="2339147" y="38354"/>
                  <a:pt x="2346300" y="44194"/>
                </a:cubicBezTo>
                <a:cubicBezTo>
                  <a:pt x="2351768" y="48546"/>
                  <a:pt x="2354502" y="54202"/>
                  <a:pt x="2354502" y="61161"/>
                </a:cubicBezTo>
                <a:cubicBezTo>
                  <a:pt x="2354502" y="66445"/>
                  <a:pt x="2353723" y="72569"/>
                  <a:pt x="2352168" y="79531"/>
                </a:cubicBezTo>
                <a:lnTo>
                  <a:pt x="2346667" y="104145"/>
                </a:lnTo>
                <a:cubicBezTo>
                  <a:pt x="2344928" y="111975"/>
                  <a:pt x="2344057" y="118346"/>
                  <a:pt x="2344057" y="123258"/>
                </a:cubicBezTo>
                <a:cubicBezTo>
                  <a:pt x="2344057" y="126368"/>
                  <a:pt x="2344742" y="130842"/>
                  <a:pt x="2346109" y="136685"/>
                </a:cubicBezTo>
                <a:lnTo>
                  <a:pt x="2329053" y="136685"/>
                </a:lnTo>
                <a:cubicBezTo>
                  <a:pt x="2328117" y="133449"/>
                  <a:pt x="2327464" y="129348"/>
                  <a:pt x="2327095" y="124376"/>
                </a:cubicBezTo>
                <a:close/>
                <a:moveTo>
                  <a:pt x="2333337" y="86523"/>
                </a:moveTo>
                <a:cubicBezTo>
                  <a:pt x="2330975" y="87455"/>
                  <a:pt x="2328441" y="88167"/>
                  <a:pt x="2325741" y="88665"/>
                </a:cubicBezTo>
                <a:cubicBezTo>
                  <a:pt x="2323038" y="89162"/>
                  <a:pt x="2318516" y="89694"/>
                  <a:pt x="2312172" y="90253"/>
                </a:cubicBezTo>
                <a:cubicBezTo>
                  <a:pt x="2302355" y="91124"/>
                  <a:pt x="2295421" y="92225"/>
                  <a:pt x="2291383" y="93565"/>
                </a:cubicBezTo>
                <a:cubicBezTo>
                  <a:pt x="2287343" y="94900"/>
                  <a:pt x="2284297" y="97031"/>
                  <a:pt x="2282246" y="99947"/>
                </a:cubicBezTo>
                <a:cubicBezTo>
                  <a:pt x="2280194" y="102870"/>
                  <a:pt x="2279171" y="106100"/>
                  <a:pt x="2279171" y="109642"/>
                </a:cubicBezTo>
                <a:cubicBezTo>
                  <a:pt x="2279171" y="114369"/>
                  <a:pt x="2280802" y="118256"/>
                  <a:pt x="2284067" y="121302"/>
                </a:cubicBezTo>
                <a:cubicBezTo>
                  <a:pt x="2287329" y="124348"/>
                  <a:pt x="2291973" y="125871"/>
                  <a:pt x="2298003" y="125871"/>
                </a:cubicBezTo>
                <a:cubicBezTo>
                  <a:pt x="2303598" y="125871"/>
                  <a:pt x="2308972" y="124394"/>
                  <a:pt x="2314131" y="121439"/>
                </a:cubicBezTo>
                <a:cubicBezTo>
                  <a:pt x="2319290" y="118487"/>
                  <a:pt x="2323361" y="114369"/>
                  <a:pt x="2326346" y="109084"/>
                </a:cubicBezTo>
                <a:cubicBezTo>
                  <a:pt x="2329330" y="103802"/>
                  <a:pt x="2331660" y="96283"/>
                  <a:pt x="2333337" y="86523"/>
                </a:cubicBezTo>
                <a:close/>
                <a:moveTo>
                  <a:pt x="2387948" y="63310"/>
                </a:moveTo>
                <a:lnTo>
                  <a:pt x="2372380" y="61536"/>
                </a:lnTo>
                <a:cubicBezTo>
                  <a:pt x="2376418" y="51654"/>
                  <a:pt x="2381439" y="44831"/>
                  <a:pt x="2387438" y="41073"/>
                </a:cubicBezTo>
                <a:cubicBezTo>
                  <a:pt x="2393435" y="37314"/>
                  <a:pt x="2401034" y="35432"/>
                  <a:pt x="2410233" y="35432"/>
                </a:cubicBezTo>
                <a:cubicBezTo>
                  <a:pt x="2420111" y="35432"/>
                  <a:pt x="2427883" y="37714"/>
                  <a:pt x="2433539" y="42282"/>
                </a:cubicBezTo>
                <a:cubicBezTo>
                  <a:pt x="2439196" y="46850"/>
                  <a:pt x="2442025" y="52896"/>
                  <a:pt x="2442025" y="60419"/>
                </a:cubicBezTo>
                <a:cubicBezTo>
                  <a:pt x="2442025" y="66258"/>
                  <a:pt x="2440534" y="71292"/>
                  <a:pt x="2437549" y="75517"/>
                </a:cubicBezTo>
                <a:cubicBezTo>
                  <a:pt x="2434565" y="79747"/>
                  <a:pt x="2430091" y="83197"/>
                  <a:pt x="2424121" y="85867"/>
                </a:cubicBezTo>
                <a:cubicBezTo>
                  <a:pt x="2431955" y="90843"/>
                  <a:pt x="2435872" y="97711"/>
                  <a:pt x="2435872" y="106474"/>
                </a:cubicBezTo>
                <a:cubicBezTo>
                  <a:pt x="2435872" y="114991"/>
                  <a:pt x="2432546" y="122522"/>
                  <a:pt x="2425896" y="129082"/>
                </a:cubicBezTo>
                <a:cubicBezTo>
                  <a:pt x="2419243" y="135637"/>
                  <a:pt x="2409517" y="138920"/>
                  <a:pt x="2396711" y="138920"/>
                </a:cubicBezTo>
                <a:cubicBezTo>
                  <a:pt x="2374834" y="138920"/>
                  <a:pt x="2361968" y="128942"/>
                  <a:pt x="2358116" y="108990"/>
                </a:cubicBezTo>
                <a:lnTo>
                  <a:pt x="2374146" y="107781"/>
                </a:lnTo>
                <a:cubicBezTo>
                  <a:pt x="2376695" y="119963"/>
                  <a:pt x="2384500" y="126054"/>
                  <a:pt x="2397553" y="126054"/>
                </a:cubicBezTo>
                <a:cubicBezTo>
                  <a:pt x="2403828" y="126054"/>
                  <a:pt x="2408987" y="124362"/>
                  <a:pt x="2413027" y="120975"/>
                </a:cubicBezTo>
                <a:cubicBezTo>
                  <a:pt x="2417066" y="117583"/>
                  <a:pt x="2419089" y="113160"/>
                  <a:pt x="2419089" y="107691"/>
                </a:cubicBezTo>
                <a:cubicBezTo>
                  <a:pt x="2419089" y="103583"/>
                  <a:pt x="2417984" y="100307"/>
                  <a:pt x="2415780" y="97852"/>
                </a:cubicBezTo>
                <a:cubicBezTo>
                  <a:pt x="2413571" y="95396"/>
                  <a:pt x="2410790" y="93856"/>
                  <a:pt x="2407432" y="93237"/>
                </a:cubicBezTo>
                <a:cubicBezTo>
                  <a:pt x="2404078" y="92614"/>
                  <a:pt x="2398946" y="92304"/>
                  <a:pt x="2392053" y="92304"/>
                </a:cubicBezTo>
                <a:lnTo>
                  <a:pt x="2394943" y="79064"/>
                </a:lnTo>
                <a:cubicBezTo>
                  <a:pt x="2396372" y="79190"/>
                  <a:pt x="2397769" y="79251"/>
                  <a:pt x="2399137" y="79251"/>
                </a:cubicBezTo>
                <a:cubicBezTo>
                  <a:pt x="2407900" y="79251"/>
                  <a:pt x="2414474" y="77775"/>
                  <a:pt x="2418855" y="74820"/>
                </a:cubicBezTo>
                <a:cubicBezTo>
                  <a:pt x="2423239" y="71871"/>
                  <a:pt x="2425428" y="67471"/>
                  <a:pt x="2425428" y="61628"/>
                </a:cubicBezTo>
                <a:cubicBezTo>
                  <a:pt x="2425428" y="57089"/>
                  <a:pt x="2424014" y="53691"/>
                  <a:pt x="2421188" y="51419"/>
                </a:cubicBezTo>
                <a:cubicBezTo>
                  <a:pt x="2418358" y="49148"/>
                  <a:pt x="2414085" y="48018"/>
                  <a:pt x="2408367" y="48018"/>
                </a:cubicBezTo>
                <a:cubicBezTo>
                  <a:pt x="2404699" y="48018"/>
                  <a:pt x="2401158" y="48759"/>
                  <a:pt x="2397738" y="50253"/>
                </a:cubicBezTo>
                <a:cubicBezTo>
                  <a:pt x="2394318" y="51743"/>
                  <a:pt x="2391056" y="56096"/>
                  <a:pt x="2387948" y="63310"/>
                </a:cubicBezTo>
                <a:close/>
                <a:moveTo>
                  <a:pt x="2451014" y="99112"/>
                </a:moveTo>
                <a:cubicBezTo>
                  <a:pt x="2451014" y="79776"/>
                  <a:pt x="2456701" y="63775"/>
                  <a:pt x="2468078" y="51095"/>
                </a:cubicBezTo>
                <a:cubicBezTo>
                  <a:pt x="2477467" y="40652"/>
                  <a:pt x="2489771" y="35432"/>
                  <a:pt x="2504999" y="35432"/>
                </a:cubicBezTo>
                <a:cubicBezTo>
                  <a:pt x="2516933" y="35432"/>
                  <a:pt x="2526552" y="39161"/>
                  <a:pt x="2533857" y="46621"/>
                </a:cubicBezTo>
                <a:cubicBezTo>
                  <a:pt x="2541161" y="54079"/>
                  <a:pt x="2544811" y="64149"/>
                  <a:pt x="2544811" y="76828"/>
                </a:cubicBezTo>
                <a:cubicBezTo>
                  <a:pt x="2544811" y="88200"/>
                  <a:pt x="2542511" y="98785"/>
                  <a:pt x="2537914" y="108572"/>
                </a:cubicBezTo>
                <a:cubicBezTo>
                  <a:pt x="2533314" y="118362"/>
                  <a:pt x="2526772" y="125867"/>
                  <a:pt x="2518287" y="131087"/>
                </a:cubicBezTo>
                <a:cubicBezTo>
                  <a:pt x="2509801" y="136310"/>
                  <a:pt x="2500866" y="138920"/>
                  <a:pt x="2491482" y="138920"/>
                </a:cubicBezTo>
                <a:cubicBezTo>
                  <a:pt x="2483777" y="138920"/>
                  <a:pt x="2476768" y="137272"/>
                  <a:pt x="2470458" y="133978"/>
                </a:cubicBezTo>
                <a:cubicBezTo>
                  <a:pt x="2464146" y="130684"/>
                  <a:pt x="2459330" y="126026"/>
                  <a:pt x="2456004" y="119996"/>
                </a:cubicBezTo>
                <a:cubicBezTo>
                  <a:pt x="2452676" y="113965"/>
                  <a:pt x="2451014" y="107003"/>
                  <a:pt x="2451014" y="99112"/>
                </a:cubicBezTo>
                <a:close/>
                <a:moveTo>
                  <a:pt x="2467894" y="97431"/>
                </a:moveTo>
                <a:cubicBezTo>
                  <a:pt x="2467894" y="106755"/>
                  <a:pt x="2470130" y="113825"/>
                  <a:pt x="2474604" y="118642"/>
                </a:cubicBezTo>
                <a:cubicBezTo>
                  <a:pt x="2479080" y="123458"/>
                  <a:pt x="2484766" y="125871"/>
                  <a:pt x="2491668" y="125871"/>
                </a:cubicBezTo>
                <a:cubicBezTo>
                  <a:pt x="2495272" y="125871"/>
                  <a:pt x="2498850" y="125136"/>
                  <a:pt x="2502393" y="123675"/>
                </a:cubicBezTo>
                <a:cubicBezTo>
                  <a:pt x="2505935" y="122216"/>
                  <a:pt x="2509229" y="119996"/>
                  <a:pt x="2512275" y="117012"/>
                </a:cubicBezTo>
                <a:cubicBezTo>
                  <a:pt x="2515320" y="114027"/>
                  <a:pt x="2517912" y="110621"/>
                  <a:pt x="2520057" y="106798"/>
                </a:cubicBezTo>
                <a:cubicBezTo>
                  <a:pt x="2522200" y="102978"/>
                  <a:pt x="2523925" y="98859"/>
                  <a:pt x="2525231" y="94446"/>
                </a:cubicBezTo>
                <a:cubicBezTo>
                  <a:pt x="2527157" y="88294"/>
                  <a:pt x="2528122" y="82386"/>
                  <a:pt x="2528122" y="76731"/>
                </a:cubicBezTo>
                <a:cubicBezTo>
                  <a:pt x="2528122" y="67785"/>
                  <a:pt x="2525868" y="60837"/>
                  <a:pt x="2521364" y="55894"/>
                </a:cubicBezTo>
                <a:cubicBezTo>
                  <a:pt x="2516857" y="50955"/>
                  <a:pt x="2511184" y="48481"/>
                  <a:pt x="2504347" y="48481"/>
                </a:cubicBezTo>
                <a:cubicBezTo>
                  <a:pt x="2499063" y="48481"/>
                  <a:pt x="2494246" y="49738"/>
                  <a:pt x="2489897" y="52258"/>
                </a:cubicBezTo>
                <a:cubicBezTo>
                  <a:pt x="2485545" y="54774"/>
                  <a:pt x="2481617" y="58461"/>
                  <a:pt x="2478103" y="63306"/>
                </a:cubicBezTo>
                <a:cubicBezTo>
                  <a:pt x="2474594" y="68156"/>
                  <a:pt x="2472008" y="73793"/>
                  <a:pt x="2470363" y="80230"/>
                </a:cubicBezTo>
                <a:cubicBezTo>
                  <a:pt x="2468718" y="86664"/>
                  <a:pt x="2467894" y="92394"/>
                  <a:pt x="2467894" y="97431"/>
                </a:cubicBezTo>
                <a:close/>
                <a:moveTo>
                  <a:pt x="2620235" y="84845"/>
                </a:moveTo>
                <a:cubicBezTo>
                  <a:pt x="2626517" y="87023"/>
                  <a:pt x="2631208" y="90022"/>
                  <a:pt x="2634315" y="93842"/>
                </a:cubicBezTo>
                <a:cubicBezTo>
                  <a:pt x="2637422" y="97664"/>
                  <a:pt x="2638976" y="102313"/>
                  <a:pt x="2638976" y="107781"/>
                </a:cubicBezTo>
                <a:cubicBezTo>
                  <a:pt x="2638976" y="115366"/>
                  <a:pt x="2635618" y="122447"/>
                  <a:pt x="2628908" y="129035"/>
                </a:cubicBezTo>
                <a:cubicBezTo>
                  <a:pt x="2622194" y="135623"/>
                  <a:pt x="2612308" y="138920"/>
                  <a:pt x="2599261" y="138920"/>
                </a:cubicBezTo>
                <a:cubicBezTo>
                  <a:pt x="2589440" y="138920"/>
                  <a:pt x="2581668" y="137272"/>
                  <a:pt x="2575952" y="133978"/>
                </a:cubicBezTo>
                <a:cubicBezTo>
                  <a:pt x="2570235" y="130684"/>
                  <a:pt x="2565681" y="125979"/>
                  <a:pt x="2562293" y="119855"/>
                </a:cubicBezTo>
                <a:cubicBezTo>
                  <a:pt x="2558905" y="113735"/>
                  <a:pt x="2557210" y="106910"/>
                  <a:pt x="2557210" y="99389"/>
                </a:cubicBezTo>
                <a:cubicBezTo>
                  <a:pt x="2557210" y="81800"/>
                  <a:pt x="2562275" y="66744"/>
                  <a:pt x="2572409" y="54220"/>
                </a:cubicBezTo>
                <a:cubicBezTo>
                  <a:pt x="2582539" y="41692"/>
                  <a:pt x="2596184" y="35432"/>
                  <a:pt x="2613338" y="35432"/>
                </a:cubicBezTo>
                <a:cubicBezTo>
                  <a:pt x="2623655" y="35432"/>
                  <a:pt x="2631518" y="37811"/>
                  <a:pt x="2636924" y="42563"/>
                </a:cubicBezTo>
                <a:cubicBezTo>
                  <a:pt x="2642332" y="47319"/>
                  <a:pt x="2645036" y="53147"/>
                  <a:pt x="2645036" y="60045"/>
                </a:cubicBezTo>
                <a:cubicBezTo>
                  <a:pt x="2645036" y="66323"/>
                  <a:pt x="2642969" y="71529"/>
                  <a:pt x="2638837" y="75662"/>
                </a:cubicBezTo>
                <a:cubicBezTo>
                  <a:pt x="2634703" y="79794"/>
                  <a:pt x="2628504" y="82854"/>
                  <a:pt x="2620235" y="84845"/>
                </a:cubicBezTo>
                <a:close/>
                <a:moveTo>
                  <a:pt x="2577723" y="77854"/>
                </a:moveTo>
                <a:cubicBezTo>
                  <a:pt x="2582258" y="78228"/>
                  <a:pt x="2586175" y="78412"/>
                  <a:pt x="2589469" y="78412"/>
                </a:cubicBezTo>
                <a:cubicBezTo>
                  <a:pt x="2602271" y="78412"/>
                  <a:pt x="2611858" y="76998"/>
                  <a:pt x="2618230" y="74167"/>
                </a:cubicBezTo>
                <a:cubicBezTo>
                  <a:pt x="2624601" y="71341"/>
                  <a:pt x="2627788" y="67130"/>
                  <a:pt x="2627788" y="61536"/>
                </a:cubicBezTo>
                <a:cubicBezTo>
                  <a:pt x="2627788" y="57870"/>
                  <a:pt x="2626406" y="54825"/>
                  <a:pt x="2623641" y="52398"/>
                </a:cubicBezTo>
                <a:cubicBezTo>
                  <a:pt x="2620877" y="49976"/>
                  <a:pt x="2617251" y="48762"/>
                  <a:pt x="2612776" y="48762"/>
                </a:cubicBezTo>
                <a:cubicBezTo>
                  <a:pt x="2605068" y="48762"/>
                  <a:pt x="2597958" y="51358"/>
                  <a:pt x="2591431" y="56546"/>
                </a:cubicBezTo>
                <a:cubicBezTo>
                  <a:pt x="2584905" y="61740"/>
                  <a:pt x="2580333" y="68839"/>
                  <a:pt x="2577723" y="77854"/>
                </a:cubicBezTo>
                <a:close/>
                <a:moveTo>
                  <a:pt x="2575019" y="91001"/>
                </a:moveTo>
                <a:cubicBezTo>
                  <a:pt x="2574583" y="93673"/>
                  <a:pt x="2574364" y="96311"/>
                  <a:pt x="2574364" y="98922"/>
                </a:cubicBezTo>
                <a:cubicBezTo>
                  <a:pt x="2574364" y="106755"/>
                  <a:pt x="2576603" y="113174"/>
                  <a:pt x="2581078" y="118174"/>
                </a:cubicBezTo>
                <a:cubicBezTo>
                  <a:pt x="2585556" y="123177"/>
                  <a:pt x="2591986" y="125679"/>
                  <a:pt x="2600377" y="125679"/>
                </a:cubicBezTo>
                <a:cubicBezTo>
                  <a:pt x="2606904" y="125679"/>
                  <a:pt x="2612110" y="123958"/>
                  <a:pt x="2615995" y="120507"/>
                </a:cubicBezTo>
                <a:cubicBezTo>
                  <a:pt x="2619878" y="117057"/>
                  <a:pt x="2621819" y="112846"/>
                  <a:pt x="2621819" y="107874"/>
                </a:cubicBezTo>
                <a:cubicBezTo>
                  <a:pt x="2621819" y="101038"/>
                  <a:pt x="2619119" y="96502"/>
                  <a:pt x="2613708" y="94262"/>
                </a:cubicBezTo>
                <a:cubicBezTo>
                  <a:pt x="2608301" y="92023"/>
                  <a:pt x="2598390" y="90904"/>
                  <a:pt x="2583965" y="90904"/>
                </a:cubicBezTo>
                <a:cubicBezTo>
                  <a:pt x="2582598" y="90904"/>
                  <a:pt x="2579620" y="90936"/>
                  <a:pt x="2575019" y="91001"/>
                </a:cubicBezTo>
                <a:close/>
                <a:moveTo>
                  <a:pt x="2772392" y="37667"/>
                </a:moveTo>
                <a:lnTo>
                  <a:pt x="2789456" y="37667"/>
                </a:lnTo>
                <a:lnTo>
                  <a:pt x="2768011" y="136685"/>
                </a:lnTo>
                <a:lnTo>
                  <a:pt x="2751045" y="136685"/>
                </a:lnTo>
                <a:close/>
                <a:moveTo>
                  <a:pt x="2674779" y="37667"/>
                </a:moveTo>
                <a:lnTo>
                  <a:pt x="2691652" y="37667"/>
                </a:lnTo>
                <a:lnTo>
                  <a:pt x="2683170" y="75989"/>
                </a:lnTo>
                <a:lnTo>
                  <a:pt x="2701163" y="75989"/>
                </a:lnTo>
                <a:cubicBezTo>
                  <a:pt x="2712662" y="75989"/>
                  <a:pt x="2720866" y="76828"/>
                  <a:pt x="2725776" y="78505"/>
                </a:cubicBezTo>
                <a:cubicBezTo>
                  <a:pt x="2730683" y="80183"/>
                  <a:pt x="2734539" y="83243"/>
                  <a:pt x="2737339" y="87689"/>
                </a:cubicBezTo>
                <a:cubicBezTo>
                  <a:pt x="2740133" y="92135"/>
                  <a:pt x="2741534" y="97089"/>
                  <a:pt x="2741534" y="102556"/>
                </a:cubicBezTo>
                <a:cubicBezTo>
                  <a:pt x="2741534" y="109145"/>
                  <a:pt x="2739621" y="115456"/>
                  <a:pt x="2735802" y="121486"/>
                </a:cubicBezTo>
                <a:cubicBezTo>
                  <a:pt x="2731976" y="127516"/>
                  <a:pt x="2727271" y="131556"/>
                  <a:pt x="2721676" y="133607"/>
                </a:cubicBezTo>
                <a:cubicBezTo>
                  <a:pt x="2716082" y="135659"/>
                  <a:pt x="2707376" y="136685"/>
                  <a:pt x="2695569" y="136685"/>
                </a:cubicBezTo>
                <a:lnTo>
                  <a:pt x="2653427" y="136685"/>
                </a:lnTo>
                <a:close/>
                <a:moveTo>
                  <a:pt x="2672911" y="123258"/>
                </a:moveTo>
                <a:lnTo>
                  <a:pt x="2694449" y="123258"/>
                </a:lnTo>
                <a:cubicBezTo>
                  <a:pt x="2702906" y="123258"/>
                  <a:pt x="2708853" y="122696"/>
                  <a:pt x="2712305" y="121580"/>
                </a:cubicBezTo>
                <a:cubicBezTo>
                  <a:pt x="2715755" y="120460"/>
                  <a:pt x="2718655" y="118426"/>
                  <a:pt x="2721021" y="115474"/>
                </a:cubicBezTo>
                <a:cubicBezTo>
                  <a:pt x="2723382" y="112518"/>
                  <a:pt x="2724563" y="108929"/>
                  <a:pt x="2724563" y="104707"/>
                </a:cubicBezTo>
                <a:cubicBezTo>
                  <a:pt x="2724563" y="100977"/>
                  <a:pt x="2723523" y="97805"/>
                  <a:pt x="2721441" y="95195"/>
                </a:cubicBezTo>
                <a:cubicBezTo>
                  <a:pt x="2719358" y="92586"/>
                  <a:pt x="2716963" y="90979"/>
                  <a:pt x="2714263" y="90392"/>
                </a:cubicBezTo>
                <a:cubicBezTo>
                  <a:pt x="2711560" y="89802"/>
                  <a:pt x="2706603" y="89507"/>
                  <a:pt x="2699391" y="89507"/>
                </a:cubicBezTo>
                <a:lnTo>
                  <a:pt x="2680186" y="89507"/>
                </a:lnTo>
                <a:close/>
                <a:moveTo>
                  <a:pt x="2787776" y="136685"/>
                </a:moveTo>
                <a:lnTo>
                  <a:pt x="2830853" y="86432"/>
                </a:lnTo>
                <a:lnTo>
                  <a:pt x="2806147" y="37667"/>
                </a:lnTo>
                <a:lnTo>
                  <a:pt x="2824790" y="37667"/>
                </a:lnTo>
                <a:lnTo>
                  <a:pt x="2833182" y="55290"/>
                </a:lnTo>
                <a:cubicBezTo>
                  <a:pt x="2836292" y="61877"/>
                  <a:pt x="2839087" y="68184"/>
                  <a:pt x="2841574" y="74214"/>
                </a:cubicBezTo>
                <a:lnTo>
                  <a:pt x="2870100" y="37667"/>
                </a:lnTo>
                <a:lnTo>
                  <a:pt x="2890707" y="37667"/>
                </a:lnTo>
                <a:lnTo>
                  <a:pt x="2849127" y="87735"/>
                </a:lnTo>
                <a:lnTo>
                  <a:pt x="2874111" y="136685"/>
                </a:lnTo>
                <a:lnTo>
                  <a:pt x="2855463" y="136685"/>
                </a:lnTo>
                <a:lnTo>
                  <a:pt x="2845584" y="116543"/>
                </a:lnTo>
                <a:cubicBezTo>
                  <a:pt x="2843471" y="112252"/>
                  <a:pt x="2841076" y="106942"/>
                  <a:pt x="2838406" y="100602"/>
                </a:cubicBezTo>
                <a:lnTo>
                  <a:pt x="2808940" y="136685"/>
                </a:lnTo>
                <a:close/>
                <a:moveTo>
                  <a:pt x="2956745" y="37667"/>
                </a:moveTo>
                <a:lnTo>
                  <a:pt x="3035714" y="37667"/>
                </a:lnTo>
                <a:lnTo>
                  <a:pt x="3014832" y="136685"/>
                </a:lnTo>
                <a:lnTo>
                  <a:pt x="2998045" y="136685"/>
                </a:lnTo>
                <a:lnTo>
                  <a:pt x="3016225" y="51283"/>
                </a:lnTo>
                <a:lnTo>
                  <a:pt x="2970450" y="51283"/>
                </a:lnTo>
                <a:lnTo>
                  <a:pt x="2952270" y="136685"/>
                </a:lnTo>
                <a:lnTo>
                  <a:pt x="2935581" y="136685"/>
                </a:lnTo>
                <a:close/>
                <a:moveTo>
                  <a:pt x="3068997" y="37667"/>
                </a:moveTo>
                <a:lnTo>
                  <a:pt x="3143586" y="37667"/>
                </a:lnTo>
                <a:lnTo>
                  <a:pt x="3122514" y="136685"/>
                </a:lnTo>
                <a:lnTo>
                  <a:pt x="3105731" y="136685"/>
                </a:lnTo>
                <a:lnTo>
                  <a:pt x="3124192" y="51746"/>
                </a:lnTo>
                <a:lnTo>
                  <a:pt x="3082611" y="51746"/>
                </a:lnTo>
                <a:lnTo>
                  <a:pt x="3069835" y="110764"/>
                </a:lnTo>
                <a:cubicBezTo>
                  <a:pt x="3067661" y="120895"/>
                  <a:pt x="3064737" y="127965"/>
                  <a:pt x="3061074" y="131976"/>
                </a:cubicBezTo>
                <a:cubicBezTo>
                  <a:pt x="3057404" y="135987"/>
                  <a:pt x="3052340" y="137992"/>
                  <a:pt x="3045874" y="137992"/>
                </a:cubicBezTo>
                <a:cubicBezTo>
                  <a:pt x="3042148" y="137992"/>
                  <a:pt x="3037206" y="137556"/>
                  <a:pt x="3031052" y="136685"/>
                </a:cubicBezTo>
                <a:lnTo>
                  <a:pt x="3034127" y="122696"/>
                </a:lnTo>
                <a:cubicBezTo>
                  <a:pt x="3036737" y="122887"/>
                  <a:pt x="3039099" y="122979"/>
                  <a:pt x="3041216" y="122979"/>
                </a:cubicBezTo>
                <a:cubicBezTo>
                  <a:pt x="3045504" y="122979"/>
                  <a:pt x="3048311" y="121907"/>
                  <a:pt x="3049650" y="119757"/>
                </a:cubicBezTo>
                <a:cubicBezTo>
                  <a:pt x="3050986" y="117616"/>
                  <a:pt x="3052902" y="111074"/>
                  <a:pt x="3055385" y="100138"/>
                </a:cubicBezTo>
                <a:close/>
                <a:moveTo>
                  <a:pt x="3215564" y="124376"/>
                </a:moveTo>
                <a:cubicBezTo>
                  <a:pt x="3209717" y="129413"/>
                  <a:pt x="3204093" y="133096"/>
                  <a:pt x="3198683" y="135422"/>
                </a:cubicBezTo>
                <a:cubicBezTo>
                  <a:pt x="3193276" y="137755"/>
                  <a:pt x="3187499" y="138920"/>
                  <a:pt x="3181345" y="138920"/>
                </a:cubicBezTo>
                <a:cubicBezTo>
                  <a:pt x="3172209" y="138920"/>
                  <a:pt x="3164843" y="136232"/>
                  <a:pt x="3159252" y="130853"/>
                </a:cubicBezTo>
                <a:cubicBezTo>
                  <a:pt x="3153658" y="125479"/>
                  <a:pt x="3150858" y="118595"/>
                  <a:pt x="3150858" y="110207"/>
                </a:cubicBezTo>
                <a:cubicBezTo>
                  <a:pt x="3150858" y="104674"/>
                  <a:pt x="3152117" y="99778"/>
                  <a:pt x="3154637" y="95519"/>
                </a:cubicBezTo>
                <a:cubicBezTo>
                  <a:pt x="3157153" y="91264"/>
                  <a:pt x="3160490" y="87843"/>
                  <a:pt x="3164656" y="85263"/>
                </a:cubicBezTo>
                <a:cubicBezTo>
                  <a:pt x="3168818" y="82685"/>
                  <a:pt x="3173916" y="80838"/>
                  <a:pt x="3179946" y="79715"/>
                </a:cubicBezTo>
                <a:cubicBezTo>
                  <a:pt x="3183735" y="78974"/>
                  <a:pt x="3190933" y="78379"/>
                  <a:pt x="3201530" y="77944"/>
                </a:cubicBezTo>
                <a:cubicBezTo>
                  <a:pt x="3212129" y="77508"/>
                  <a:pt x="3219725" y="76388"/>
                  <a:pt x="3224326" y="74589"/>
                </a:cubicBezTo>
                <a:cubicBezTo>
                  <a:pt x="3225633" y="69991"/>
                  <a:pt x="3226284" y="66165"/>
                  <a:pt x="3226284" y="63119"/>
                </a:cubicBezTo>
                <a:cubicBezTo>
                  <a:pt x="3226284" y="59206"/>
                  <a:pt x="3224852" y="56132"/>
                  <a:pt x="3221993" y="53893"/>
                </a:cubicBezTo>
                <a:cubicBezTo>
                  <a:pt x="3218080" y="50782"/>
                  <a:pt x="3212360" y="49230"/>
                  <a:pt x="3204839" y="49230"/>
                </a:cubicBezTo>
                <a:cubicBezTo>
                  <a:pt x="3197751" y="49230"/>
                  <a:pt x="3191959" y="50800"/>
                  <a:pt x="3187451" y="53936"/>
                </a:cubicBezTo>
                <a:cubicBezTo>
                  <a:pt x="3182944" y="57078"/>
                  <a:pt x="3179667" y="61539"/>
                  <a:pt x="3177616" y="67317"/>
                </a:cubicBezTo>
                <a:lnTo>
                  <a:pt x="3160552" y="65827"/>
                </a:lnTo>
                <a:cubicBezTo>
                  <a:pt x="3164033" y="56010"/>
                  <a:pt x="3169552" y="48485"/>
                  <a:pt x="3177105" y="43261"/>
                </a:cubicBezTo>
                <a:cubicBezTo>
                  <a:pt x="3184657" y="38042"/>
                  <a:pt x="3194180" y="35432"/>
                  <a:pt x="3205678" y="35432"/>
                </a:cubicBezTo>
                <a:cubicBezTo>
                  <a:pt x="3217921" y="35432"/>
                  <a:pt x="3227616" y="38354"/>
                  <a:pt x="3234769" y="44194"/>
                </a:cubicBezTo>
                <a:cubicBezTo>
                  <a:pt x="3240237" y="48546"/>
                  <a:pt x="3242974" y="54202"/>
                  <a:pt x="3242974" y="61161"/>
                </a:cubicBezTo>
                <a:cubicBezTo>
                  <a:pt x="3242974" y="66445"/>
                  <a:pt x="3242192" y="72569"/>
                  <a:pt x="3240641" y="79531"/>
                </a:cubicBezTo>
                <a:lnTo>
                  <a:pt x="3235140" y="104145"/>
                </a:lnTo>
                <a:cubicBezTo>
                  <a:pt x="3233401" y="111975"/>
                  <a:pt x="3232530" y="118346"/>
                  <a:pt x="3232530" y="123258"/>
                </a:cubicBezTo>
                <a:cubicBezTo>
                  <a:pt x="3232530" y="126368"/>
                  <a:pt x="3233211" y="130842"/>
                  <a:pt x="3234579" y="136685"/>
                </a:cubicBezTo>
                <a:lnTo>
                  <a:pt x="3217522" y="136685"/>
                </a:lnTo>
                <a:cubicBezTo>
                  <a:pt x="3216589" y="133449"/>
                  <a:pt x="3215937" y="129348"/>
                  <a:pt x="3215564" y="124376"/>
                </a:cubicBezTo>
                <a:close/>
                <a:moveTo>
                  <a:pt x="3221806" y="86523"/>
                </a:moveTo>
                <a:cubicBezTo>
                  <a:pt x="3219444" y="87455"/>
                  <a:pt x="3216910" y="88167"/>
                  <a:pt x="3214210" y="88665"/>
                </a:cubicBezTo>
                <a:cubicBezTo>
                  <a:pt x="3211507" y="89162"/>
                  <a:pt x="3206985" y="89694"/>
                  <a:pt x="3200641" y="90253"/>
                </a:cubicBezTo>
                <a:cubicBezTo>
                  <a:pt x="3190824" y="91124"/>
                  <a:pt x="3183890" y="92225"/>
                  <a:pt x="3179852" y="93565"/>
                </a:cubicBezTo>
                <a:cubicBezTo>
                  <a:pt x="3175812" y="94900"/>
                  <a:pt x="3172766" y="97031"/>
                  <a:pt x="3170715" y="99947"/>
                </a:cubicBezTo>
                <a:cubicBezTo>
                  <a:pt x="3168667" y="102870"/>
                  <a:pt x="3167640" y="106100"/>
                  <a:pt x="3167640" y="109642"/>
                </a:cubicBezTo>
                <a:cubicBezTo>
                  <a:pt x="3167640" y="114369"/>
                  <a:pt x="3169271" y="118256"/>
                  <a:pt x="3172537" y="121302"/>
                </a:cubicBezTo>
                <a:cubicBezTo>
                  <a:pt x="3175798" y="124348"/>
                  <a:pt x="3180443" y="125871"/>
                  <a:pt x="3186472" y="125871"/>
                </a:cubicBezTo>
                <a:cubicBezTo>
                  <a:pt x="3192067" y="125871"/>
                  <a:pt x="3197445" y="124394"/>
                  <a:pt x="3202600" y="121439"/>
                </a:cubicBezTo>
                <a:cubicBezTo>
                  <a:pt x="3207759" y="118487"/>
                  <a:pt x="3211831" y="114369"/>
                  <a:pt x="3214815" y="109084"/>
                </a:cubicBezTo>
                <a:cubicBezTo>
                  <a:pt x="3217799" y="103802"/>
                  <a:pt x="3220132" y="96283"/>
                  <a:pt x="3221806" y="86523"/>
                </a:cubicBezTo>
                <a:close/>
                <a:moveTo>
                  <a:pt x="3254905" y="136685"/>
                </a:moveTo>
                <a:lnTo>
                  <a:pt x="3275601" y="37667"/>
                </a:lnTo>
                <a:lnTo>
                  <a:pt x="3292481" y="37667"/>
                </a:lnTo>
                <a:lnTo>
                  <a:pt x="3289028" y="53983"/>
                </a:lnTo>
                <a:cubicBezTo>
                  <a:pt x="3295312" y="46958"/>
                  <a:pt x="3300920" y="42110"/>
                  <a:pt x="3305862" y="39439"/>
                </a:cubicBezTo>
                <a:cubicBezTo>
                  <a:pt x="3310797" y="36767"/>
                  <a:pt x="3316162" y="35432"/>
                  <a:pt x="3321941" y="35432"/>
                </a:cubicBezTo>
                <a:cubicBezTo>
                  <a:pt x="3328093" y="35432"/>
                  <a:pt x="3333237" y="37063"/>
                  <a:pt x="3337374" y="40324"/>
                </a:cubicBezTo>
                <a:cubicBezTo>
                  <a:pt x="3341507" y="43589"/>
                  <a:pt x="3344224" y="48143"/>
                  <a:pt x="3345531" y="53983"/>
                </a:cubicBezTo>
                <a:cubicBezTo>
                  <a:pt x="3350564" y="47769"/>
                  <a:pt x="3355866" y="43124"/>
                  <a:pt x="3361429" y="40047"/>
                </a:cubicBezTo>
                <a:cubicBezTo>
                  <a:pt x="3366990" y="36972"/>
                  <a:pt x="3372847" y="35432"/>
                  <a:pt x="3379000" y="35432"/>
                </a:cubicBezTo>
                <a:cubicBezTo>
                  <a:pt x="3387270" y="35432"/>
                  <a:pt x="3393469" y="37390"/>
                  <a:pt x="3397601" y="41303"/>
                </a:cubicBezTo>
                <a:cubicBezTo>
                  <a:pt x="3401734" y="45220"/>
                  <a:pt x="3403801" y="50720"/>
                  <a:pt x="3403801" y="57809"/>
                </a:cubicBezTo>
                <a:cubicBezTo>
                  <a:pt x="3403801" y="60855"/>
                  <a:pt x="3403087" y="65888"/>
                  <a:pt x="3401659" y="72911"/>
                </a:cubicBezTo>
                <a:lnTo>
                  <a:pt x="3388321" y="136685"/>
                </a:lnTo>
                <a:lnTo>
                  <a:pt x="3371448" y="136685"/>
                </a:lnTo>
                <a:lnTo>
                  <a:pt x="3385058" y="71229"/>
                </a:lnTo>
                <a:cubicBezTo>
                  <a:pt x="3386243" y="65888"/>
                  <a:pt x="3386834" y="62068"/>
                  <a:pt x="3386834" y="59768"/>
                </a:cubicBezTo>
                <a:cubicBezTo>
                  <a:pt x="3386834" y="56532"/>
                  <a:pt x="3385808" y="53983"/>
                  <a:pt x="3383755" y="52117"/>
                </a:cubicBezTo>
                <a:cubicBezTo>
                  <a:pt x="3381703" y="50257"/>
                  <a:pt x="3378813" y="49324"/>
                  <a:pt x="3375084" y="49324"/>
                </a:cubicBezTo>
                <a:cubicBezTo>
                  <a:pt x="3370047" y="49324"/>
                  <a:pt x="3364920" y="50847"/>
                  <a:pt x="3359700" y="53893"/>
                </a:cubicBezTo>
                <a:cubicBezTo>
                  <a:pt x="3354477" y="56938"/>
                  <a:pt x="3350423" y="60930"/>
                  <a:pt x="3347537" y="65870"/>
                </a:cubicBezTo>
                <a:cubicBezTo>
                  <a:pt x="3344642" y="70813"/>
                  <a:pt x="3342111" y="78409"/>
                  <a:pt x="3339937" y="88668"/>
                </a:cubicBezTo>
                <a:lnTo>
                  <a:pt x="3329867" y="136685"/>
                </a:lnTo>
                <a:lnTo>
                  <a:pt x="3312991" y="136685"/>
                </a:lnTo>
                <a:lnTo>
                  <a:pt x="3326977" y="69836"/>
                </a:lnTo>
                <a:cubicBezTo>
                  <a:pt x="3327971" y="65297"/>
                  <a:pt x="3328467" y="62064"/>
                  <a:pt x="3328467" y="60135"/>
                </a:cubicBezTo>
                <a:cubicBezTo>
                  <a:pt x="3328467" y="56905"/>
                  <a:pt x="3327459" y="54295"/>
                  <a:pt x="3325436" y="52305"/>
                </a:cubicBezTo>
                <a:cubicBezTo>
                  <a:pt x="3323416" y="50318"/>
                  <a:pt x="3320792" y="49324"/>
                  <a:pt x="3317559" y="49324"/>
                </a:cubicBezTo>
                <a:cubicBezTo>
                  <a:pt x="3312775" y="49324"/>
                  <a:pt x="3307752" y="50847"/>
                  <a:pt x="3302503" y="53893"/>
                </a:cubicBezTo>
                <a:cubicBezTo>
                  <a:pt x="3297248" y="56938"/>
                  <a:pt x="3292978" y="61179"/>
                  <a:pt x="3289680" y="66618"/>
                </a:cubicBezTo>
                <a:cubicBezTo>
                  <a:pt x="3286387" y="72057"/>
                  <a:pt x="3283683" y="79808"/>
                  <a:pt x="3281570" y="89878"/>
                </a:cubicBezTo>
                <a:lnTo>
                  <a:pt x="3271780" y="136685"/>
                </a:lnTo>
                <a:close/>
                <a:moveTo>
                  <a:pt x="3474004" y="126242"/>
                </a:moveTo>
                <a:cubicBezTo>
                  <a:pt x="3466736" y="134694"/>
                  <a:pt x="3458189" y="138920"/>
                  <a:pt x="3448365" y="138920"/>
                </a:cubicBezTo>
                <a:cubicBezTo>
                  <a:pt x="3439419" y="138920"/>
                  <a:pt x="3431881" y="135468"/>
                  <a:pt x="3425760" y="128567"/>
                </a:cubicBezTo>
                <a:cubicBezTo>
                  <a:pt x="3419637" y="121673"/>
                  <a:pt x="3416577" y="112191"/>
                  <a:pt x="3416577" y="100138"/>
                </a:cubicBezTo>
                <a:cubicBezTo>
                  <a:pt x="3416577" y="83293"/>
                  <a:pt x="3421220" y="68296"/>
                  <a:pt x="3430516" y="55152"/>
                </a:cubicBezTo>
                <a:cubicBezTo>
                  <a:pt x="3439808" y="42005"/>
                  <a:pt x="3450950" y="35432"/>
                  <a:pt x="3463934" y="35432"/>
                </a:cubicBezTo>
                <a:cubicBezTo>
                  <a:pt x="3469903" y="35432"/>
                  <a:pt x="3475297" y="37063"/>
                  <a:pt x="3480117" y="40324"/>
                </a:cubicBezTo>
                <a:cubicBezTo>
                  <a:pt x="3484930" y="43589"/>
                  <a:pt x="3488116" y="47301"/>
                  <a:pt x="3489667" y="51466"/>
                </a:cubicBezTo>
                <a:lnTo>
                  <a:pt x="3500673" y="0"/>
                </a:lnTo>
                <a:lnTo>
                  <a:pt x="3517081" y="0"/>
                </a:lnTo>
                <a:lnTo>
                  <a:pt x="3507200" y="48579"/>
                </a:lnTo>
                <a:cubicBezTo>
                  <a:pt x="3514284" y="39816"/>
                  <a:pt x="3522954" y="35432"/>
                  <a:pt x="3533210" y="35432"/>
                </a:cubicBezTo>
                <a:cubicBezTo>
                  <a:pt x="3541418" y="35432"/>
                  <a:pt x="3548747" y="38632"/>
                  <a:pt x="3555213" y="45037"/>
                </a:cubicBezTo>
                <a:cubicBezTo>
                  <a:pt x="3561678" y="51440"/>
                  <a:pt x="3564909" y="61165"/>
                  <a:pt x="3564909" y="74214"/>
                </a:cubicBezTo>
                <a:cubicBezTo>
                  <a:pt x="3564909" y="91185"/>
                  <a:pt x="3560250" y="106211"/>
                  <a:pt x="3550926" y="119294"/>
                </a:cubicBezTo>
                <a:cubicBezTo>
                  <a:pt x="3541601" y="132376"/>
                  <a:pt x="3530507" y="138920"/>
                  <a:pt x="3517644" y="138920"/>
                </a:cubicBezTo>
                <a:cubicBezTo>
                  <a:pt x="3510990" y="138920"/>
                  <a:pt x="3505414" y="137182"/>
                  <a:pt x="3500907" y="133701"/>
                </a:cubicBezTo>
                <a:cubicBezTo>
                  <a:pt x="3496400" y="130220"/>
                  <a:pt x="3493303" y="126429"/>
                  <a:pt x="3491627" y="122328"/>
                </a:cubicBezTo>
                <a:lnTo>
                  <a:pt x="3480348" y="174629"/>
                </a:lnTo>
                <a:lnTo>
                  <a:pt x="3463657" y="174629"/>
                </a:lnTo>
                <a:close/>
                <a:moveTo>
                  <a:pt x="3496943" y="102556"/>
                </a:moveTo>
                <a:cubicBezTo>
                  <a:pt x="3496943" y="109581"/>
                  <a:pt x="3498856" y="115207"/>
                  <a:pt x="3502674" y="119430"/>
                </a:cubicBezTo>
                <a:cubicBezTo>
                  <a:pt x="3506497" y="123660"/>
                  <a:pt x="3511081" y="125773"/>
                  <a:pt x="3516426" y="125773"/>
                </a:cubicBezTo>
                <a:cubicBezTo>
                  <a:pt x="3521899" y="125773"/>
                  <a:pt x="3527057" y="123426"/>
                  <a:pt x="3531906" y="118735"/>
                </a:cubicBezTo>
                <a:cubicBezTo>
                  <a:pt x="3536752" y="114041"/>
                  <a:pt x="3540636" y="107283"/>
                  <a:pt x="3543559" y="98457"/>
                </a:cubicBezTo>
                <a:cubicBezTo>
                  <a:pt x="3546483" y="89633"/>
                  <a:pt x="3547945" y="81083"/>
                  <a:pt x="3547945" y="72821"/>
                </a:cubicBezTo>
                <a:cubicBezTo>
                  <a:pt x="3547945" y="65484"/>
                  <a:pt x="3546207" y="59750"/>
                  <a:pt x="3542724" y="55613"/>
                </a:cubicBezTo>
                <a:cubicBezTo>
                  <a:pt x="3539243" y="51481"/>
                  <a:pt x="3534700" y="49413"/>
                  <a:pt x="3529106" y="49413"/>
                </a:cubicBezTo>
                <a:cubicBezTo>
                  <a:pt x="3519411" y="49413"/>
                  <a:pt x="3511628" y="55351"/>
                  <a:pt x="3505757" y="67223"/>
                </a:cubicBezTo>
                <a:cubicBezTo>
                  <a:pt x="3499881" y="79096"/>
                  <a:pt x="3496943" y="90871"/>
                  <a:pt x="3496943" y="102556"/>
                </a:cubicBezTo>
                <a:close/>
                <a:moveTo>
                  <a:pt x="3484635" y="72536"/>
                </a:moveTo>
                <a:cubicBezTo>
                  <a:pt x="3484635" y="65574"/>
                  <a:pt x="3482738" y="59983"/>
                  <a:pt x="3478947" y="55753"/>
                </a:cubicBezTo>
                <a:cubicBezTo>
                  <a:pt x="3475160" y="51527"/>
                  <a:pt x="3470531" y="49413"/>
                  <a:pt x="3465058" y="49413"/>
                </a:cubicBezTo>
                <a:cubicBezTo>
                  <a:pt x="3456231" y="49413"/>
                  <a:pt x="3448772" y="54854"/>
                  <a:pt x="3442681" y="65729"/>
                </a:cubicBezTo>
                <a:cubicBezTo>
                  <a:pt x="3436588" y="76608"/>
                  <a:pt x="3433544" y="88791"/>
                  <a:pt x="3433544" y="102280"/>
                </a:cubicBezTo>
                <a:cubicBezTo>
                  <a:pt x="3433544" y="109677"/>
                  <a:pt x="3435268" y="115442"/>
                  <a:pt x="3438721" y="119574"/>
                </a:cubicBezTo>
                <a:cubicBezTo>
                  <a:pt x="3442170" y="123707"/>
                  <a:pt x="3446753" y="125773"/>
                  <a:pt x="3452473" y="125773"/>
                </a:cubicBezTo>
                <a:cubicBezTo>
                  <a:pt x="3458809" y="125773"/>
                  <a:pt x="3464497" y="122958"/>
                  <a:pt x="3469529" y="117335"/>
                </a:cubicBezTo>
                <a:cubicBezTo>
                  <a:pt x="3474566" y="111708"/>
                  <a:pt x="3478342" y="104271"/>
                  <a:pt x="3480859" y="95004"/>
                </a:cubicBezTo>
                <a:cubicBezTo>
                  <a:pt x="3483378" y="85745"/>
                  <a:pt x="3484635" y="78254"/>
                  <a:pt x="3484635" y="72536"/>
                </a:cubicBezTo>
                <a:close/>
                <a:moveTo>
                  <a:pt x="3578474" y="99112"/>
                </a:moveTo>
                <a:cubicBezTo>
                  <a:pt x="3578474" y="79776"/>
                  <a:pt x="3584156" y="63775"/>
                  <a:pt x="3595533" y="51095"/>
                </a:cubicBezTo>
                <a:cubicBezTo>
                  <a:pt x="3604922" y="40652"/>
                  <a:pt x="3617226" y="35432"/>
                  <a:pt x="3632455" y="35432"/>
                </a:cubicBezTo>
                <a:cubicBezTo>
                  <a:pt x="3644393" y="35432"/>
                  <a:pt x="3654008" y="39161"/>
                  <a:pt x="3661315" y="46621"/>
                </a:cubicBezTo>
                <a:cubicBezTo>
                  <a:pt x="3668616" y="54079"/>
                  <a:pt x="3672266" y="64149"/>
                  <a:pt x="3672266" y="76828"/>
                </a:cubicBezTo>
                <a:cubicBezTo>
                  <a:pt x="3672266" y="88200"/>
                  <a:pt x="3669970" y="98785"/>
                  <a:pt x="3665369" y="108572"/>
                </a:cubicBezTo>
                <a:cubicBezTo>
                  <a:pt x="3660772" y="118362"/>
                  <a:pt x="3654227" y="125867"/>
                  <a:pt x="3645742" y="131087"/>
                </a:cubicBezTo>
                <a:cubicBezTo>
                  <a:pt x="3637256" y="136310"/>
                  <a:pt x="3628322" y="138920"/>
                  <a:pt x="3618940" y="138920"/>
                </a:cubicBezTo>
                <a:cubicBezTo>
                  <a:pt x="3611233" y="138920"/>
                  <a:pt x="3604224" y="137272"/>
                  <a:pt x="3597913" y="133978"/>
                </a:cubicBezTo>
                <a:cubicBezTo>
                  <a:pt x="3591601" y="130684"/>
                  <a:pt x="3586789" y="126026"/>
                  <a:pt x="3583459" y="119996"/>
                </a:cubicBezTo>
                <a:cubicBezTo>
                  <a:pt x="3580132" y="113965"/>
                  <a:pt x="3578474" y="107003"/>
                  <a:pt x="3578474" y="99112"/>
                </a:cubicBezTo>
                <a:close/>
                <a:moveTo>
                  <a:pt x="3595349" y="97431"/>
                </a:moveTo>
                <a:cubicBezTo>
                  <a:pt x="3595349" y="106755"/>
                  <a:pt x="3597586" y="113825"/>
                  <a:pt x="3602060" y="118642"/>
                </a:cubicBezTo>
                <a:cubicBezTo>
                  <a:pt x="3606538" y="123458"/>
                  <a:pt x="3612222" y="125871"/>
                  <a:pt x="3619123" y="125871"/>
                </a:cubicBezTo>
                <a:cubicBezTo>
                  <a:pt x="3622727" y="125871"/>
                  <a:pt x="3626306" y="125136"/>
                  <a:pt x="3629849" y="123675"/>
                </a:cubicBezTo>
                <a:cubicBezTo>
                  <a:pt x="3633390" y="122216"/>
                  <a:pt x="3636685" y="119996"/>
                  <a:pt x="3639730" y="117012"/>
                </a:cubicBezTo>
                <a:cubicBezTo>
                  <a:pt x="3642776" y="114027"/>
                  <a:pt x="3645372" y="110621"/>
                  <a:pt x="3647513" y="106798"/>
                </a:cubicBezTo>
                <a:cubicBezTo>
                  <a:pt x="3649655" y="102978"/>
                  <a:pt x="3651380" y="98859"/>
                  <a:pt x="3652687" y="94446"/>
                </a:cubicBezTo>
                <a:cubicBezTo>
                  <a:pt x="3654612" y="88294"/>
                  <a:pt x="3655577" y="82386"/>
                  <a:pt x="3655577" y="76731"/>
                </a:cubicBezTo>
                <a:cubicBezTo>
                  <a:pt x="3655577" y="67785"/>
                  <a:pt x="3653327" y="60837"/>
                  <a:pt x="3648820" y="55894"/>
                </a:cubicBezTo>
                <a:cubicBezTo>
                  <a:pt x="3644312" y="50955"/>
                  <a:pt x="3638640" y="48481"/>
                  <a:pt x="3631803" y="48481"/>
                </a:cubicBezTo>
                <a:cubicBezTo>
                  <a:pt x="3626519" y="48481"/>
                  <a:pt x="3621701" y="49738"/>
                  <a:pt x="3617356" y="52258"/>
                </a:cubicBezTo>
                <a:cubicBezTo>
                  <a:pt x="3613003" y="54774"/>
                  <a:pt x="3609072" y="58461"/>
                  <a:pt x="3605563" y="63306"/>
                </a:cubicBezTo>
                <a:cubicBezTo>
                  <a:pt x="3602050" y="68156"/>
                  <a:pt x="3599468" y="73793"/>
                  <a:pt x="3597819" y="80230"/>
                </a:cubicBezTo>
                <a:cubicBezTo>
                  <a:pt x="3596173" y="86664"/>
                  <a:pt x="3595349" y="92394"/>
                  <a:pt x="3595349" y="97431"/>
                </a:cubicBezTo>
                <a:close/>
                <a:moveTo>
                  <a:pt x="3673386" y="174629"/>
                </a:moveTo>
                <a:lnTo>
                  <a:pt x="3702010" y="37667"/>
                </a:lnTo>
                <a:lnTo>
                  <a:pt x="3717580" y="37667"/>
                </a:lnTo>
                <a:lnTo>
                  <a:pt x="3714689" y="51466"/>
                </a:lnTo>
                <a:cubicBezTo>
                  <a:pt x="3720466" y="45436"/>
                  <a:pt x="3725644" y="41256"/>
                  <a:pt x="3730213" y="38923"/>
                </a:cubicBezTo>
                <a:cubicBezTo>
                  <a:pt x="3734781" y="36598"/>
                  <a:pt x="3739612" y="35432"/>
                  <a:pt x="3744710" y="35432"/>
                </a:cubicBezTo>
                <a:cubicBezTo>
                  <a:pt x="3754156" y="35432"/>
                  <a:pt x="3761986" y="38866"/>
                  <a:pt x="3768208" y="45734"/>
                </a:cubicBezTo>
                <a:cubicBezTo>
                  <a:pt x="3774421" y="52600"/>
                  <a:pt x="3777528" y="62438"/>
                  <a:pt x="3777528" y="75240"/>
                </a:cubicBezTo>
                <a:cubicBezTo>
                  <a:pt x="3777528" y="85561"/>
                  <a:pt x="3775817" y="94961"/>
                  <a:pt x="3772401" y="103447"/>
                </a:cubicBezTo>
                <a:cubicBezTo>
                  <a:pt x="3768981" y="111928"/>
                  <a:pt x="3764787" y="118750"/>
                  <a:pt x="3759811" y="123909"/>
                </a:cubicBezTo>
                <a:cubicBezTo>
                  <a:pt x="3754840" y="129072"/>
                  <a:pt x="3749803" y="132859"/>
                  <a:pt x="3744710" y="135284"/>
                </a:cubicBezTo>
                <a:cubicBezTo>
                  <a:pt x="3739612" y="137707"/>
                  <a:pt x="3734393" y="138920"/>
                  <a:pt x="3729046" y="138920"/>
                </a:cubicBezTo>
                <a:cubicBezTo>
                  <a:pt x="3717174" y="138920"/>
                  <a:pt x="3707975" y="132890"/>
                  <a:pt x="3701448" y="120834"/>
                </a:cubicBezTo>
                <a:lnTo>
                  <a:pt x="3690264" y="174629"/>
                </a:lnTo>
                <a:close/>
                <a:moveTo>
                  <a:pt x="3706762" y="96222"/>
                </a:moveTo>
                <a:cubicBezTo>
                  <a:pt x="3706762" y="103619"/>
                  <a:pt x="3707292" y="108745"/>
                  <a:pt x="3708346" y="111600"/>
                </a:cubicBezTo>
                <a:cubicBezTo>
                  <a:pt x="3709902" y="115642"/>
                  <a:pt x="3712455" y="118905"/>
                  <a:pt x="3715996" y="121389"/>
                </a:cubicBezTo>
                <a:cubicBezTo>
                  <a:pt x="3719539" y="123876"/>
                  <a:pt x="3723639" y="125122"/>
                  <a:pt x="3728302" y="125122"/>
                </a:cubicBezTo>
                <a:cubicBezTo>
                  <a:pt x="3737996" y="125122"/>
                  <a:pt x="3745830" y="119668"/>
                  <a:pt x="3751798" y="108757"/>
                </a:cubicBezTo>
                <a:cubicBezTo>
                  <a:pt x="3757763" y="97852"/>
                  <a:pt x="3760744" y="86709"/>
                  <a:pt x="3760744" y="75338"/>
                </a:cubicBezTo>
                <a:cubicBezTo>
                  <a:pt x="3760744" y="66946"/>
                  <a:pt x="3758742" y="60462"/>
                  <a:pt x="3754733" y="55894"/>
                </a:cubicBezTo>
                <a:cubicBezTo>
                  <a:pt x="3750722" y="51326"/>
                  <a:pt x="3745732" y="49046"/>
                  <a:pt x="3739771" y="49046"/>
                </a:cubicBezTo>
                <a:cubicBezTo>
                  <a:pt x="3735480" y="49046"/>
                  <a:pt x="3731502" y="50177"/>
                  <a:pt x="3727833" y="52445"/>
                </a:cubicBezTo>
                <a:cubicBezTo>
                  <a:pt x="3724168" y="54717"/>
                  <a:pt x="3720763" y="58100"/>
                  <a:pt x="3717627" y="62607"/>
                </a:cubicBezTo>
                <a:cubicBezTo>
                  <a:pt x="3714484" y="67115"/>
                  <a:pt x="3711888" y="72630"/>
                  <a:pt x="3709841" y="79157"/>
                </a:cubicBezTo>
                <a:cubicBezTo>
                  <a:pt x="3707788" y="85684"/>
                  <a:pt x="3706762" y="91371"/>
                  <a:pt x="3706762" y="96222"/>
                </a:cubicBezTo>
                <a:close/>
                <a:moveTo>
                  <a:pt x="3806950" y="37667"/>
                </a:moveTo>
                <a:lnTo>
                  <a:pt x="3832027" y="37667"/>
                </a:lnTo>
                <a:lnTo>
                  <a:pt x="3841352" y="116637"/>
                </a:lnTo>
                <a:lnTo>
                  <a:pt x="3887317" y="37667"/>
                </a:lnTo>
                <a:lnTo>
                  <a:pt x="3911933" y="37667"/>
                </a:lnTo>
                <a:lnTo>
                  <a:pt x="3890768" y="136685"/>
                </a:lnTo>
                <a:lnTo>
                  <a:pt x="3874080" y="136685"/>
                </a:lnTo>
                <a:lnTo>
                  <a:pt x="3891327" y="56873"/>
                </a:lnTo>
                <a:lnTo>
                  <a:pt x="3844894" y="136685"/>
                </a:lnTo>
                <a:lnTo>
                  <a:pt x="3829882" y="136685"/>
                </a:lnTo>
                <a:lnTo>
                  <a:pt x="3820093" y="53799"/>
                </a:lnTo>
                <a:lnTo>
                  <a:pt x="3802382" y="136685"/>
                </a:lnTo>
                <a:lnTo>
                  <a:pt x="3785693" y="136685"/>
                </a:lnTo>
                <a:close/>
                <a:moveTo>
                  <a:pt x="3921064" y="136685"/>
                </a:moveTo>
                <a:lnTo>
                  <a:pt x="3925074" y="117569"/>
                </a:lnTo>
                <a:lnTo>
                  <a:pt x="3944279" y="117569"/>
                </a:lnTo>
                <a:lnTo>
                  <a:pt x="3940834" y="134258"/>
                </a:lnTo>
                <a:cubicBezTo>
                  <a:pt x="3938717" y="144267"/>
                  <a:pt x="3935441" y="151604"/>
                  <a:pt x="3930996" y="156262"/>
                </a:cubicBezTo>
                <a:cubicBezTo>
                  <a:pt x="3926550" y="160924"/>
                  <a:pt x="3921315" y="163599"/>
                  <a:pt x="3915285" y="164282"/>
                </a:cubicBezTo>
                <a:lnTo>
                  <a:pt x="3916868" y="156914"/>
                </a:lnTo>
                <a:cubicBezTo>
                  <a:pt x="3924267" y="154865"/>
                  <a:pt x="3929146" y="148123"/>
                  <a:pt x="3931506" y="136685"/>
                </a:cubicBezTo>
                <a:close/>
                <a:moveTo>
                  <a:pt x="4087067" y="84845"/>
                </a:moveTo>
                <a:cubicBezTo>
                  <a:pt x="4093345" y="87023"/>
                  <a:pt x="4098039" y="90022"/>
                  <a:pt x="4101146" y="93842"/>
                </a:cubicBezTo>
                <a:cubicBezTo>
                  <a:pt x="4104253" y="97664"/>
                  <a:pt x="4105804" y="102313"/>
                  <a:pt x="4105804" y="107781"/>
                </a:cubicBezTo>
                <a:cubicBezTo>
                  <a:pt x="4105804" y="115366"/>
                  <a:pt x="4102449" y="122447"/>
                  <a:pt x="4095735" y="129035"/>
                </a:cubicBezTo>
                <a:cubicBezTo>
                  <a:pt x="4089025" y="135623"/>
                  <a:pt x="4079139" y="138920"/>
                  <a:pt x="4066089" y="138920"/>
                </a:cubicBezTo>
                <a:cubicBezTo>
                  <a:pt x="4056272" y="138920"/>
                  <a:pt x="4048499" y="137272"/>
                  <a:pt x="4042782" y="133978"/>
                </a:cubicBezTo>
                <a:cubicBezTo>
                  <a:pt x="4037067" y="130684"/>
                  <a:pt x="4032513" y="125979"/>
                  <a:pt x="4029124" y="119855"/>
                </a:cubicBezTo>
                <a:cubicBezTo>
                  <a:pt x="4025737" y="113735"/>
                  <a:pt x="4024037" y="106910"/>
                  <a:pt x="4024037" y="99389"/>
                </a:cubicBezTo>
                <a:cubicBezTo>
                  <a:pt x="4024037" y="81800"/>
                  <a:pt x="4029102" y="66744"/>
                  <a:pt x="4039241" y="54220"/>
                </a:cubicBezTo>
                <a:cubicBezTo>
                  <a:pt x="4049370" y="41692"/>
                  <a:pt x="4063015" y="35432"/>
                  <a:pt x="4080169" y="35432"/>
                </a:cubicBezTo>
                <a:cubicBezTo>
                  <a:pt x="4090487" y="35432"/>
                  <a:pt x="4098345" y="37811"/>
                  <a:pt x="4103755" y="42563"/>
                </a:cubicBezTo>
                <a:cubicBezTo>
                  <a:pt x="4109163" y="47319"/>
                  <a:pt x="4111867" y="53147"/>
                  <a:pt x="4111867" y="60045"/>
                </a:cubicBezTo>
                <a:cubicBezTo>
                  <a:pt x="4111867" y="66323"/>
                  <a:pt x="4109801" y="71529"/>
                  <a:pt x="4105668" y="75662"/>
                </a:cubicBezTo>
                <a:cubicBezTo>
                  <a:pt x="4101534" y="79794"/>
                  <a:pt x="4095335" y="82854"/>
                  <a:pt x="4087067" y="84845"/>
                </a:cubicBezTo>
                <a:close/>
                <a:moveTo>
                  <a:pt x="4044551" y="77854"/>
                </a:moveTo>
                <a:cubicBezTo>
                  <a:pt x="4049090" y="78228"/>
                  <a:pt x="4053006" y="78412"/>
                  <a:pt x="4056296" y="78412"/>
                </a:cubicBezTo>
                <a:cubicBezTo>
                  <a:pt x="4069102" y="78412"/>
                  <a:pt x="4078690" y="76998"/>
                  <a:pt x="4085061" y="74167"/>
                </a:cubicBezTo>
                <a:cubicBezTo>
                  <a:pt x="4091432" y="71341"/>
                  <a:pt x="4094619" y="67130"/>
                  <a:pt x="4094619" y="61536"/>
                </a:cubicBezTo>
                <a:cubicBezTo>
                  <a:pt x="4094619" y="57870"/>
                  <a:pt x="4093234" y="54825"/>
                  <a:pt x="4090473" y="52398"/>
                </a:cubicBezTo>
                <a:cubicBezTo>
                  <a:pt x="4087706" y="49976"/>
                  <a:pt x="4084081" y="48762"/>
                  <a:pt x="4079607" y="48762"/>
                </a:cubicBezTo>
                <a:cubicBezTo>
                  <a:pt x="4071900" y="48762"/>
                  <a:pt x="4064786" y="51358"/>
                  <a:pt x="4058259" y="56546"/>
                </a:cubicBezTo>
                <a:cubicBezTo>
                  <a:pt x="4051732" y="61740"/>
                  <a:pt x="4047160" y="68839"/>
                  <a:pt x="4044551" y="77854"/>
                </a:cubicBezTo>
                <a:close/>
                <a:moveTo>
                  <a:pt x="4041851" y="91001"/>
                </a:moveTo>
                <a:cubicBezTo>
                  <a:pt x="4041415" y="93673"/>
                  <a:pt x="4041195" y="96311"/>
                  <a:pt x="4041195" y="98922"/>
                </a:cubicBezTo>
                <a:cubicBezTo>
                  <a:pt x="4041195" y="106755"/>
                  <a:pt x="4043434" y="113174"/>
                  <a:pt x="4047908" y="118174"/>
                </a:cubicBezTo>
                <a:cubicBezTo>
                  <a:pt x="4052384" y="123177"/>
                  <a:pt x="4058816" y="125679"/>
                  <a:pt x="4067209" y="125679"/>
                </a:cubicBezTo>
                <a:cubicBezTo>
                  <a:pt x="4073735" y="125679"/>
                  <a:pt x="4078941" y="123958"/>
                  <a:pt x="4082826" y="120507"/>
                </a:cubicBezTo>
                <a:cubicBezTo>
                  <a:pt x="4086705" y="117057"/>
                  <a:pt x="4088650" y="112846"/>
                  <a:pt x="4088650" y="107874"/>
                </a:cubicBezTo>
                <a:cubicBezTo>
                  <a:pt x="4088650" y="101038"/>
                  <a:pt x="4085946" y="96502"/>
                  <a:pt x="4080540" y="94262"/>
                </a:cubicBezTo>
                <a:cubicBezTo>
                  <a:pt x="4075132" y="92023"/>
                  <a:pt x="4065218" y="90904"/>
                  <a:pt x="4050797" y="90904"/>
                </a:cubicBezTo>
                <a:cubicBezTo>
                  <a:pt x="4049429" y="90904"/>
                  <a:pt x="4046448" y="90936"/>
                  <a:pt x="4041851" y="91001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072713" y="4898255"/>
            <a:ext cx="4335329" cy="177894"/>
          </a:xfrm>
          <a:custGeom>
            <a:avLst/>
            <a:gdLst/>
            <a:ahLst/>
            <a:cxnLst/>
            <a:rect l="l" t="t" r="r" b="b"/>
            <a:pathLst>
              <a:path w="4335329" h="177894">
                <a:moveTo>
                  <a:pt x="0" y="100137"/>
                </a:moveTo>
                <a:cubicBezTo>
                  <a:pt x="0" y="80801"/>
                  <a:pt x="5688" y="64799"/>
                  <a:pt x="17064" y="52121"/>
                </a:cubicBezTo>
                <a:cubicBezTo>
                  <a:pt x="26452" y="41678"/>
                  <a:pt x="38757" y="36457"/>
                  <a:pt x="53986" y="36457"/>
                </a:cubicBezTo>
                <a:cubicBezTo>
                  <a:pt x="65920" y="36457"/>
                  <a:pt x="75539" y="40187"/>
                  <a:pt x="82843" y="47645"/>
                </a:cubicBezTo>
                <a:cubicBezTo>
                  <a:pt x="90144" y="55105"/>
                  <a:pt x="93798" y="65174"/>
                  <a:pt x="93798" y="77854"/>
                </a:cubicBezTo>
                <a:cubicBezTo>
                  <a:pt x="93798" y="89226"/>
                  <a:pt x="91498" y="99809"/>
                  <a:pt x="86900" y="109598"/>
                </a:cubicBezTo>
                <a:cubicBezTo>
                  <a:pt x="82299" y="119386"/>
                  <a:pt x="75759" y="126892"/>
                  <a:pt x="67273" y="132113"/>
                </a:cubicBezTo>
                <a:cubicBezTo>
                  <a:pt x="58788" y="137337"/>
                  <a:pt x="49854" y="139946"/>
                  <a:pt x="40468" y="139946"/>
                </a:cubicBezTo>
                <a:cubicBezTo>
                  <a:pt x="32763" y="139946"/>
                  <a:pt x="25754" y="138298"/>
                  <a:pt x="19443" y="135004"/>
                </a:cubicBezTo>
                <a:cubicBezTo>
                  <a:pt x="13133" y="131709"/>
                  <a:pt x="8315" y="127051"/>
                  <a:pt x="4989" y="121021"/>
                </a:cubicBezTo>
                <a:cubicBezTo>
                  <a:pt x="1663" y="114991"/>
                  <a:pt x="0" y="108029"/>
                  <a:pt x="0" y="100137"/>
                </a:cubicBezTo>
                <a:close/>
                <a:moveTo>
                  <a:pt x="16880" y="98457"/>
                </a:moveTo>
                <a:cubicBezTo>
                  <a:pt x="16880" y="107780"/>
                  <a:pt x="19115" y="114851"/>
                  <a:pt x="23591" y="119667"/>
                </a:cubicBezTo>
                <a:cubicBezTo>
                  <a:pt x="28065" y="124484"/>
                  <a:pt x="33754" y="126896"/>
                  <a:pt x="40655" y="126896"/>
                </a:cubicBezTo>
                <a:cubicBezTo>
                  <a:pt x="44258" y="126896"/>
                  <a:pt x="47837" y="126162"/>
                  <a:pt x="51379" y="124700"/>
                </a:cubicBezTo>
                <a:cubicBezTo>
                  <a:pt x="54922" y="123242"/>
                  <a:pt x="58212" y="121021"/>
                  <a:pt x="61258" y="118036"/>
                </a:cubicBezTo>
                <a:cubicBezTo>
                  <a:pt x="64303" y="115052"/>
                  <a:pt x="66899" y="111647"/>
                  <a:pt x="69044" y="107823"/>
                </a:cubicBezTo>
                <a:cubicBezTo>
                  <a:pt x="71187" y="104004"/>
                  <a:pt x="72910" y="99886"/>
                  <a:pt x="74217" y="95472"/>
                </a:cubicBezTo>
                <a:cubicBezTo>
                  <a:pt x="76144" y="89319"/>
                  <a:pt x="77109" y="83412"/>
                  <a:pt x="77109" y="77756"/>
                </a:cubicBezTo>
                <a:cubicBezTo>
                  <a:pt x="77109" y="68810"/>
                  <a:pt x="74855" y="61862"/>
                  <a:pt x="70351" y="56919"/>
                </a:cubicBezTo>
                <a:cubicBezTo>
                  <a:pt x="65844" y="51980"/>
                  <a:pt x="60167" y="49507"/>
                  <a:pt x="53334" y="49507"/>
                </a:cubicBezTo>
                <a:cubicBezTo>
                  <a:pt x="48049" y="49507"/>
                  <a:pt x="43233" y="50763"/>
                  <a:pt x="38883" y="53283"/>
                </a:cubicBezTo>
                <a:cubicBezTo>
                  <a:pt x="34531" y="55800"/>
                  <a:pt x="30604" y="59487"/>
                  <a:pt x="27090" y="64332"/>
                </a:cubicBezTo>
                <a:cubicBezTo>
                  <a:pt x="23580" y="69181"/>
                  <a:pt x="20995" y="74818"/>
                  <a:pt x="19350" y="81256"/>
                </a:cubicBezTo>
                <a:cubicBezTo>
                  <a:pt x="17705" y="87688"/>
                  <a:pt x="16880" y="93420"/>
                  <a:pt x="16880" y="98457"/>
                </a:cubicBezTo>
                <a:close/>
                <a:moveTo>
                  <a:pt x="171555" y="101628"/>
                </a:moveTo>
                <a:lnTo>
                  <a:pt x="188428" y="103400"/>
                </a:lnTo>
                <a:cubicBezTo>
                  <a:pt x="184202" y="115768"/>
                  <a:pt x="178189" y="124953"/>
                  <a:pt x="170392" y="130946"/>
                </a:cubicBezTo>
                <a:cubicBezTo>
                  <a:pt x="162586" y="136944"/>
                  <a:pt x="153713" y="139946"/>
                  <a:pt x="143770" y="139946"/>
                </a:cubicBezTo>
                <a:cubicBezTo>
                  <a:pt x="133021" y="139946"/>
                  <a:pt x="124297" y="136465"/>
                  <a:pt x="117615" y="129503"/>
                </a:cubicBezTo>
                <a:cubicBezTo>
                  <a:pt x="110938" y="122544"/>
                  <a:pt x="107593" y="112817"/>
                  <a:pt x="107593" y="100321"/>
                </a:cubicBezTo>
                <a:cubicBezTo>
                  <a:pt x="107593" y="89507"/>
                  <a:pt x="109739" y="78880"/>
                  <a:pt x="114026" y="68435"/>
                </a:cubicBezTo>
                <a:cubicBezTo>
                  <a:pt x="118318" y="57992"/>
                  <a:pt x="124456" y="50055"/>
                  <a:pt x="132444" y="44615"/>
                </a:cubicBezTo>
                <a:cubicBezTo>
                  <a:pt x="140429" y="39174"/>
                  <a:pt x="149547" y="36457"/>
                  <a:pt x="159807" y="36457"/>
                </a:cubicBezTo>
                <a:cubicBezTo>
                  <a:pt x="170435" y="36457"/>
                  <a:pt x="178855" y="39456"/>
                  <a:pt x="185073" y="45453"/>
                </a:cubicBezTo>
                <a:cubicBezTo>
                  <a:pt x="191289" y="51452"/>
                  <a:pt x="194396" y="59393"/>
                  <a:pt x="194396" y="69278"/>
                </a:cubicBezTo>
                <a:lnTo>
                  <a:pt x="177801" y="70395"/>
                </a:lnTo>
                <a:cubicBezTo>
                  <a:pt x="177738" y="64116"/>
                  <a:pt x="175921" y="59202"/>
                  <a:pt x="172350" y="55659"/>
                </a:cubicBezTo>
                <a:cubicBezTo>
                  <a:pt x="168775" y="52117"/>
                  <a:pt x="164063" y="50349"/>
                  <a:pt x="158220" y="50349"/>
                </a:cubicBezTo>
                <a:cubicBezTo>
                  <a:pt x="151445" y="50349"/>
                  <a:pt x="145569" y="52492"/>
                  <a:pt x="140601" y="56783"/>
                </a:cubicBezTo>
                <a:cubicBezTo>
                  <a:pt x="135630" y="61074"/>
                  <a:pt x="131728" y="67579"/>
                  <a:pt x="128902" y="76313"/>
                </a:cubicBezTo>
                <a:cubicBezTo>
                  <a:pt x="126073" y="85043"/>
                  <a:pt x="124657" y="93452"/>
                  <a:pt x="124657" y="101530"/>
                </a:cubicBezTo>
                <a:cubicBezTo>
                  <a:pt x="124657" y="109987"/>
                  <a:pt x="126522" y="116323"/>
                  <a:pt x="130252" y="120554"/>
                </a:cubicBezTo>
                <a:cubicBezTo>
                  <a:pt x="133978" y="124783"/>
                  <a:pt x="138578" y="126896"/>
                  <a:pt x="144047" y="126896"/>
                </a:cubicBezTo>
                <a:cubicBezTo>
                  <a:pt x="149519" y="126896"/>
                  <a:pt x="154756" y="124812"/>
                  <a:pt x="159760" y="120646"/>
                </a:cubicBezTo>
                <a:cubicBezTo>
                  <a:pt x="164762" y="116482"/>
                  <a:pt x="168692" y="110146"/>
                  <a:pt x="171555" y="101628"/>
                </a:cubicBezTo>
                <a:close/>
                <a:moveTo>
                  <a:pt x="219384" y="38693"/>
                </a:moveTo>
                <a:lnTo>
                  <a:pt x="236074" y="38693"/>
                </a:lnTo>
                <a:lnTo>
                  <a:pt x="227120" y="79999"/>
                </a:lnTo>
                <a:lnTo>
                  <a:pt x="273085" y="79999"/>
                </a:lnTo>
                <a:lnTo>
                  <a:pt x="281848" y="38693"/>
                </a:lnTo>
                <a:lnTo>
                  <a:pt x="298353" y="38693"/>
                </a:lnTo>
                <a:lnTo>
                  <a:pt x="277470" y="137707"/>
                </a:lnTo>
                <a:lnTo>
                  <a:pt x="260684" y="137707"/>
                </a:lnTo>
                <a:lnTo>
                  <a:pt x="270194" y="93420"/>
                </a:lnTo>
                <a:lnTo>
                  <a:pt x="224417" y="93420"/>
                </a:lnTo>
                <a:lnTo>
                  <a:pt x="214909" y="137707"/>
                </a:lnTo>
                <a:lnTo>
                  <a:pt x="198220" y="137707"/>
                </a:lnTo>
                <a:close/>
                <a:moveTo>
                  <a:pt x="306741" y="100137"/>
                </a:moveTo>
                <a:cubicBezTo>
                  <a:pt x="306741" y="80801"/>
                  <a:pt x="312430" y="64799"/>
                  <a:pt x="323805" y="52121"/>
                </a:cubicBezTo>
                <a:cubicBezTo>
                  <a:pt x="333191" y="41678"/>
                  <a:pt x="345496" y="36457"/>
                  <a:pt x="360724" y="36457"/>
                </a:cubicBezTo>
                <a:cubicBezTo>
                  <a:pt x="372661" y="36457"/>
                  <a:pt x="382281" y="40187"/>
                  <a:pt x="389585" y="47645"/>
                </a:cubicBezTo>
                <a:cubicBezTo>
                  <a:pt x="396886" y="55105"/>
                  <a:pt x="400536" y="65174"/>
                  <a:pt x="400536" y="77854"/>
                </a:cubicBezTo>
                <a:cubicBezTo>
                  <a:pt x="400536" y="89226"/>
                  <a:pt x="398240" y="99809"/>
                  <a:pt x="393638" y="109598"/>
                </a:cubicBezTo>
                <a:cubicBezTo>
                  <a:pt x="389041" y="119386"/>
                  <a:pt x="382500" y="126892"/>
                  <a:pt x="374014" y="132113"/>
                </a:cubicBezTo>
                <a:cubicBezTo>
                  <a:pt x="365530" y="137337"/>
                  <a:pt x="356591" y="139946"/>
                  <a:pt x="347209" y="139946"/>
                </a:cubicBezTo>
                <a:cubicBezTo>
                  <a:pt x="339501" y="139946"/>
                  <a:pt x="332492" y="138298"/>
                  <a:pt x="326181" y="135004"/>
                </a:cubicBezTo>
                <a:cubicBezTo>
                  <a:pt x="319871" y="131709"/>
                  <a:pt x="315057" y="127051"/>
                  <a:pt x="311731" y="121021"/>
                </a:cubicBezTo>
                <a:cubicBezTo>
                  <a:pt x="308405" y="114991"/>
                  <a:pt x="306741" y="108029"/>
                  <a:pt x="306741" y="100137"/>
                </a:cubicBezTo>
                <a:close/>
                <a:moveTo>
                  <a:pt x="323618" y="98457"/>
                </a:moveTo>
                <a:cubicBezTo>
                  <a:pt x="323618" y="107780"/>
                  <a:pt x="325854" y="114851"/>
                  <a:pt x="330333" y="119667"/>
                </a:cubicBezTo>
                <a:cubicBezTo>
                  <a:pt x="334807" y="124484"/>
                  <a:pt x="340492" y="126896"/>
                  <a:pt x="347393" y="126896"/>
                </a:cubicBezTo>
                <a:cubicBezTo>
                  <a:pt x="350999" y="126896"/>
                  <a:pt x="354574" y="126162"/>
                  <a:pt x="358116" y="124700"/>
                </a:cubicBezTo>
                <a:cubicBezTo>
                  <a:pt x="361664" y="123242"/>
                  <a:pt x="364953" y="121021"/>
                  <a:pt x="368000" y="118036"/>
                </a:cubicBezTo>
                <a:cubicBezTo>
                  <a:pt x="371045" y="115052"/>
                  <a:pt x="373640" y="111647"/>
                  <a:pt x="375782" y="107823"/>
                </a:cubicBezTo>
                <a:cubicBezTo>
                  <a:pt x="377927" y="104004"/>
                  <a:pt x="379648" y="99886"/>
                  <a:pt x="380955" y="95472"/>
                </a:cubicBezTo>
                <a:cubicBezTo>
                  <a:pt x="382886" y="89319"/>
                  <a:pt x="383847" y="83412"/>
                  <a:pt x="383847" y="77756"/>
                </a:cubicBezTo>
                <a:cubicBezTo>
                  <a:pt x="383847" y="68810"/>
                  <a:pt x="381596" y="61862"/>
                  <a:pt x="377089" y="56919"/>
                </a:cubicBezTo>
                <a:cubicBezTo>
                  <a:pt x="372582" y="51980"/>
                  <a:pt x="366909" y="49507"/>
                  <a:pt x="360073" y="49507"/>
                </a:cubicBezTo>
                <a:cubicBezTo>
                  <a:pt x="354787" y="49507"/>
                  <a:pt x="349973" y="50763"/>
                  <a:pt x="345625" y="53283"/>
                </a:cubicBezTo>
                <a:cubicBezTo>
                  <a:pt x="341273" y="55800"/>
                  <a:pt x="337346" y="59487"/>
                  <a:pt x="333832" y="64332"/>
                </a:cubicBezTo>
                <a:cubicBezTo>
                  <a:pt x="330317" y="69181"/>
                  <a:pt x="327737" y="74818"/>
                  <a:pt x="326091" y="81256"/>
                </a:cubicBezTo>
                <a:cubicBezTo>
                  <a:pt x="324443" y="87688"/>
                  <a:pt x="323618" y="93420"/>
                  <a:pt x="323618" y="98457"/>
                </a:cubicBezTo>
                <a:close/>
                <a:moveTo>
                  <a:pt x="475964" y="85871"/>
                </a:moveTo>
                <a:cubicBezTo>
                  <a:pt x="482241" y="88049"/>
                  <a:pt x="486933" y="91048"/>
                  <a:pt x="490039" y="94866"/>
                </a:cubicBezTo>
                <a:cubicBezTo>
                  <a:pt x="493149" y="98690"/>
                  <a:pt x="494701" y="103337"/>
                  <a:pt x="494701" y="108806"/>
                </a:cubicBezTo>
                <a:cubicBezTo>
                  <a:pt x="494701" y="116392"/>
                  <a:pt x="491342" y="123473"/>
                  <a:pt x="484632" y="130061"/>
                </a:cubicBezTo>
                <a:cubicBezTo>
                  <a:pt x="477922" y="136648"/>
                  <a:pt x="468037" y="139946"/>
                  <a:pt x="454986" y="139946"/>
                </a:cubicBezTo>
                <a:cubicBezTo>
                  <a:pt x="445169" y="139946"/>
                  <a:pt x="437397" y="138298"/>
                  <a:pt x="431680" y="135004"/>
                </a:cubicBezTo>
                <a:cubicBezTo>
                  <a:pt x="425963" y="131709"/>
                  <a:pt x="421408" y="127004"/>
                  <a:pt x="418021" y="120881"/>
                </a:cubicBezTo>
                <a:cubicBezTo>
                  <a:pt x="414630" y="114761"/>
                  <a:pt x="412935" y="107935"/>
                  <a:pt x="412935" y="100415"/>
                </a:cubicBezTo>
                <a:cubicBezTo>
                  <a:pt x="412935" y="82826"/>
                  <a:pt x="418000" y="67770"/>
                  <a:pt x="428133" y="55245"/>
                </a:cubicBezTo>
                <a:cubicBezTo>
                  <a:pt x="438267" y="42718"/>
                  <a:pt x="451911" y="36457"/>
                  <a:pt x="469065" y="36457"/>
                </a:cubicBezTo>
                <a:cubicBezTo>
                  <a:pt x="479383" y="36457"/>
                  <a:pt x="487241" y="38837"/>
                  <a:pt x="492649" y="43589"/>
                </a:cubicBezTo>
                <a:cubicBezTo>
                  <a:pt x="498060" y="48344"/>
                  <a:pt x="500763" y="54173"/>
                  <a:pt x="500763" y="61071"/>
                </a:cubicBezTo>
                <a:cubicBezTo>
                  <a:pt x="500763" y="67348"/>
                  <a:pt x="498697" y="72554"/>
                  <a:pt x="494564" y="76687"/>
                </a:cubicBezTo>
                <a:cubicBezTo>
                  <a:pt x="490432" y="80820"/>
                  <a:pt x="484233" y="83880"/>
                  <a:pt x="475964" y="85871"/>
                </a:cubicBezTo>
                <a:close/>
                <a:moveTo>
                  <a:pt x="433447" y="78880"/>
                </a:moveTo>
                <a:cubicBezTo>
                  <a:pt x="437987" y="79254"/>
                  <a:pt x="441904" y="79437"/>
                  <a:pt x="445194" y="79437"/>
                </a:cubicBezTo>
                <a:cubicBezTo>
                  <a:pt x="457996" y="79437"/>
                  <a:pt x="467585" y="78023"/>
                  <a:pt x="473958" y="75193"/>
                </a:cubicBezTo>
                <a:cubicBezTo>
                  <a:pt x="480330" y="72367"/>
                  <a:pt x="483513" y="68155"/>
                  <a:pt x="483513" y="62560"/>
                </a:cubicBezTo>
                <a:cubicBezTo>
                  <a:pt x="483513" y="58896"/>
                  <a:pt x="482129" y="55851"/>
                  <a:pt x="479365" y="53424"/>
                </a:cubicBezTo>
                <a:cubicBezTo>
                  <a:pt x="476600" y="51001"/>
                  <a:pt x="472979" y="49788"/>
                  <a:pt x="468504" y="49788"/>
                </a:cubicBezTo>
                <a:cubicBezTo>
                  <a:pt x="460796" y="49788"/>
                  <a:pt x="453683" y="52384"/>
                  <a:pt x="447156" y="57572"/>
                </a:cubicBezTo>
                <a:cubicBezTo>
                  <a:pt x="440629" y="62766"/>
                  <a:pt x="436057" y="69865"/>
                  <a:pt x="433447" y="78880"/>
                </a:cubicBezTo>
                <a:close/>
                <a:moveTo>
                  <a:pt x="430744" y="92027"/>
                </a:moveTo>
                <a:cubicBezTo>
                  <a:pt x="430309" y="94698"/>
                  <a:pt x="430089" y="97337"/>
                  <a:pt x="430089" y="99947"/>
                </a:cubicBezTo>
                <a:cubicBezTo>
                  <a:pt x="430089" y="107780"/>
                  <a:pt x="432332" y="114198"/>
                  <a:pt x="436806" y="119200"/>
                </a:cubicBezTo>
                <a:cubicBezTo>
                  <a:pt x="441281" y="124204"/>
                  <a:pt x="447710" y="126705"/>
                  <a:pt x="456106" y="126705"/>
                </a:cubicBezTo>
                <a:cubicBezTo>
                  <a:pt x="462633" y="126705"/>
                  <a:pt x="467835" y="124985"/>
                  <a:pt x="471722" y="121533"/>
                </a:cubicBezTo>
                <a:cubicBezTo>
                  <a:pt x="475603" y="118083"/>
                  <a:pt x="477548" y="113872"/>
                  <a:pt x="477548" y="108900"/>
                </a:cubicBezTo>
                <a:cubicBezTo>
                  <a:pt x="477548" y="102064"/>
                  <a:pt x="474843" y="97527"/>
                  <a:pt x="469436" y="95288"/>
                </a:cubicBezTo>
                <a:cubicBezTo>
                  <a:pt x="464026" y="93045"/>
                  <a:pt x="454115" y="91929"/>
                  <a:pt x="439693" y="91929"/>
                </a:cubicBezTo>
                <a:cubicBezTo>
                  <a:pt x="438325" y="91929"/>
                  <a:pt x="435344" y="91962"/>
                  <a:pt x="430744" y="92027"/>
                </a:cubicBezTo>
                <a:close/>
                <a:moveTo>
                  <a:pt x="530320" y="38693"/>
                </a:moveTo>
                <a:lnTo>
                  <a:pt x="547009" y="38693"/>
                </a:lnTo>
                <a:lnTo>
                  <a:pt x="538057" y="79999"/>
                </a:lnTo>
                <a:lnTo>
                  <a:pt x="584021" y="79999"/>
                </a:lnTo>
                <a:lnTo>
                  <a:pt x="592784" y="38693"/>
                </a:lnTo>
                <a:lnTo>
                  <a:pt x="609286" y="38693"/>
                </a:lnTo>
                <a:lnTo>
                  <a:pt x="588406" y="137707"/>
                </a:lnTo>
                <a:lnTo>
                  <a:pt x="571619" y="137707"/>
                </a:lnTo>
                <a:lnTo>
                  <a:pt x="581130" y="93420"/>
                </a:lnTo>
                <a:lnTo>
                  <a:pt x="535349" y="93420"/>
                </a:lnTo>
                <a:lnTo>
                  <a:pt x="525844" y="137707"/>
                </a:lnTo>
                <a:lnTo>
                  <a:pt x="509155" y="137707"/>
                </a:lnTo>
                <a:close/>
                <a:moveTo>
                  <a:pt x="617677" y="100137"/>
                </a:moveTo>
                <a:cubicBezTo>
                  <a:pt x="617677" y="80801"/>
                  <a:pt x="623361" y="64799"/>
                  <a:pt x="634738" y="52121"/>
                </a:cubicBezTo>
                <a:cubicBezTo>
                  <a:pt x="644127" y="41678"/>
                  <a:pt x="656431" y="36457"/>
                  <a:pt x="671659" y="36457"/>
                </a:cubicBezTo>
                <a:cubicBezTo>
                  <a:pt x="683594" y="36457"/>
                  <a:pt x="693212" y="40187"/>
                  <a:pt x="700520" y="47645"/>
                </a:cubicBezTo>
                <a:cubicBezTo>
                  <a:pt x="707821" y="55105"/>
                  <a:pt x="711471" y="65174"/>
                  <a:pt x="711471" y="77854"/>
                </a:cubicBezTo>
                <a:cubicBezTo>
                  <a:pt x="711471" y="89226"/>
                  <a:pt x="709175" y="99809"/>
                  <a:pt x="704574" y="109598"/>
                </a:cubicBezTo>
                <a:cubicBezTo>
                  <a:pt x="699977" y="119386"/>
                  <a:pt x="693432" y="126892"/>
                  <a:pt x="684947" y="132113"/>
                </a:cubicBezTo>
                <a:cubicBezTo>
                  <a:pt x="676461" y="137337"/>
                  <a:pt x="667527" y="139946"/>
                  <a:pt x="658145" y="139946"/>
                </a:cubicBezTo>
                <a:cubicBezTo>
                  <a:pt x="650438" y="139946"/>
                  <a:pt x="643429" y="138298"/>
                  <a:pt x="637117" y="135004"/>
                </a:cubicBezTo>
                <a:cubicBezTo>
                  <a:pt x="630806" y="131709"/>
                  <a:pt x="625993" y="127051"/>
                  <a:pt x="622663" y="121021"/>
                </a:cubicBezTo>
                <a:cubicBezTo>
                  <a:pt x="619337" y="114991"/>
                  <a:pt x="617677" y="108029"/>
                  <a:pt x="617677" y="100137"/>
                </a:cubicBezTo>
                <a:close/>
                <a:moveTo>
                  <a:pt x="634554" y="98457"/>
                </a:moveTo>
                <a:cubicBezTo>
                  <a:pt x="634554" y="107780"/>
                  <a:pt x="636789" y="114851"/>
                  <a:pt x="641264" y="119667"/>
                </a:cubicBezTo>
                <a:cubicBezTo>
                  <a:pt x="645742" y="124484"/>
                  <a:pt x="651427" y="126896"/>
                  <a:pt x="658328" y="126896"/>
                </a:cubicBezTo>
                <a:cubicBezTo>
                  <a:pt x="661932" y="126896"/>
                  <a:pt x="665510" y="126162"/>
                  <a:pt x="669053" y="124700"/>
                </a:cubicBezTo>
                <a:cubicBezTo>
                  <a:pt x="672595" y="123242"/>
                  <a:pt x="675890" y="121021"/>
                  <a:pt x="678935" y="118036"/>
                </a:cubicBezTo>
                <a:cubicBezTo>
                  <a:pt x="681980" y="115052"/>
                  <a:pt x="684573" y="111647"/>
                  <a:pt x="686718" y="107823"/>
                </a:cubicBezTo>
                <a:cubicBezTo>
                  <a:pt x="688860" y="104004"/>
                  <a:pt x="690585" y="99886"/>
                  <a:pt x="691892" y="95472"/>
                </a:cubicBezTo>
                <a:cubicBezTo>
                  <a:pt x="693817" y="89319"/>
                  <a:pt x="694782" y="83412"/>
                  <a:pt x="694782" y="77756"/>
                </a:cubicBezTo>
                <a:cubicBezTo>
                  <a:pt x="694782" y="68810"/>
                  <a:pt x="692532" y="61862"/>
                  <a:pt x="688025" y="56919"/>
                </a:cubicBezTo>
                <a:cubicBezTo>
                  <a:pt x="683517" y="51980"/>
                  <a:pt x="677844" y="49507"/>
                  <a:pt x="671008" y="49507"/>
                </a:cubicBezTo>
                <a:cubicBezTo>
                  <a:pt x="665723" y="49507"/>
                  <a:pt x="660906" y="50763"/>
                  <a:pt x="656558" y="53283"/>
                </a:cubicBezTo>
                <a:cubicBezTo>
                  <a:pt x="652204" y="55800"/>
                  <a:pt x="648277" y="59487"/>
                  <a:pt x="644767" y="64332"/>
                </a:cubicBezTo>
                <a:cubicBezTo>
                  <a:pt x="641253" y="69181"/>
                  <a:pt x="638672" y="74818"/>
                  <a:pt x="637024" y="81256"/>
                </a:cubicBezTo>
                <a:cubicBezTo>
                  <a:pt x="635378" y="87688"/>
                  <a:pt x="634554" y="93420"/>
                  <a:pt x="634554" y="98457"/>
                </a:cubicBezTo>
                <a:close/>
                <a:moveTo>
                  <a:pt x="741680" y="38693"/>
                </a:moveTo>
                <a:lnTo>
                  <a:pt x="766757" y="38693"/>
                </a:lnTo>
                <a:lnTo>
                  <a:pt x="776084" y="117662"/>
                </a:lnTo>
                <a:lnTo>
                  <a:pt x="822049" y="38693"/>
                </a:lnTo>
                <a:lnTo>
                  <a:pt x="846663" y="38693"/>
                </a:lnTo>
                <a:lnTo>
                  <a:pt x="825498" y="137707"/>
                </a:lnTo>
                <a:lnTo>
                  <a:pt x="808808" y="137707"/>
                </a:lnTo>
                <a:lnTo>
                  <a:pt x="826056" y="57898"/>
                </a:lnTo>
                <a:lnTo>
                  <a:pt x="779627" y="137707"/>
                </a:lnTo>
                <a:lnTo>
                  <a:pt x="764615" y="137707"/>
                </a:lnTo>
                <a:lnTo>
                  <a:pt x="754826" y="54825"/>
                </a:lnTo>
                <a:lnTo>
                  <a:pt x="737111" y="137707"/>
                </a:lnTo>
                <a:lnTo>
                  <a:pt x="720421" y="137707"/>
                </a:lnTo>
                <a:close/>
                <a:moveTo>
                  <a:pt x="855795" y="137707"/>
                </a:moveTo>
                <a:lnTo>
                  <a:pt x="859806" y="118595"/>
                </a:lnTo>
                <a:lnTo>
                  <a:pt x="879012" y="118595"/>
                </a:lnTo>
                <a:lnTo>
                  <a:pt x="875563" y="135284"/>
                </a:lnTo>
                <a:cubicBezTo>
                  <a:pt x="873446" y="145292"/>
                  <a:pt x="870171" y="152629"/>
                  <a:pt x="865724" y="157287"/>
                </a:cubicBezTo>
                <a:cubicBezTo>
                  <a:pt x="861282" y="161949"/>
                  <a:pt x="856044" y="164624"/>
                  <a:pt x="850018" y="165308"/>
                </a:cubicBezTo>
                <a:lnTo>
                  <a:pt x="851602" y="157939"/>
                </a:lnTo>
                <a:cubicBezTo>
                  <a:pt x="858999" y="155891"/>
                  <a:pt x="863874" y="149148"/>
                  <a:pt x="866239" y="137707"/>
                </a:cubicBezTo>
                <a:close/>
                <a:moveTo>
                  <a:pt x="980452" y="64336"/>
                </a:moveTo>
                <a:lnTo>
                  <a:pt x="964883" y="62560"/>
                </a:lnTo>
                <a:cubicBezTo>
                  <a:pt x="968922" y="52678"/>
                  <a:pt x="973943" y="45857"/>
                  <a:pt x="979942" y="42098"/>
                </a:cubicBezTo>
                <a:cubicBezTo>
                  <a:pt x="985939" y="38340"/>
                  <a:pt x="993538" y="36457"/>
                  <a:pt x="1002737" y="36457"/>
                </a:cubicBezTo>
                <a:cubicBezTo>
                  <a:pt x="1012619" y="36457"/>
                  <a:pt x="1020387" y="38739"/>
                  <a:pt x="1026043" y="43308"/>
                </a:cubicBezTo>
                <a:cubicBezTo>
                  <a:pt x="1031699" y="47876"/>
                  <a:pt x="1034529" y="53920"/>
                  <a:pt x="1034529" y="61445"/>
                </a:cubicBezTo>
                <a:cubicBezTo>
                  <a:pt x="1034529" y="67283"/>
                  <a:pt x="1033038" y="72316"/>
                  <a:pt x="1030053" y="76543"/>
                </a:cubicBezTo>
                <a:cubicBezTo>
                  <a:pt x="1027069" y="80773"/>
                  <a:pt x="1022595" y="84221"/>
                  <a:pt x="1016626" y="86893"/>
                </a:cubicBezTo>
                <a:cubicBezTo>
                  <a:pt x="1024459" y="91868"/>
                  <a:pt x="1028376" y="98738"/>
                  <a:pt x="1028376" y="107499"/>
                </a:cubicBezTo>
                <a:cubicBezTo>
                  <a:pt x="1028376" y="116017"/>
                  <a:pt x="1025049" y="123548"/>
                  <a:pt x="1018400" y="130108"/>
                </a:cubicBezTo>
                <a:cubicBezTo>
                  <a:pt x="1011751" y="136663"/>
                  <a:pt x="1002021" y="139946"/>
                  <a:pt x="989215" y="139946"/>
                </a:cubicBezTo>
                <a:cubicBezTo>
                  <a:pt x="967338" y="139946"/>
                  <a:pt x="954472" y="129967"/>
                  <a:pt x="950620" y="110016"/>
                </a:cubicBezTo>
                <a:lnTo>
                  <a:pt x="966654" y="108806"/>
                </a:lnTo>
                <a:cubicBezTo>
                  <a:pt x="969202" y="120989"/>
                  <a:pt x="977004" y="127080"/>
                  <a:pt x="990057" y="127080"/>
                </a:cubicBezTo>
                <a:cubicBezTo>
                  <a:pt x="996332" y="127080"/>
                  <a:pt x="1001491" y="125388"/>
                  <a:pt x="1005531" y="122000"/>
                </a:cubicBezTo>
                <a:cubicBezTo>
                  <a:pt x="1009573" y="118609"/>
                  <a:pt x="1011593" y="114184"/>
                  <a:pt x="1011593" y="108712"/>
                </a:cubicBezTo>
                <a:cubicBezTo>
                  <a:pt x="1011593" y="104609"/>
                  <a:pt x="1010491" y="101332"/>
                  <a:pt x="1008284" y="98877"/>
                </a:cubicBezTo>
                <a:cubicBezTo>
                  <a:pt x="1006075" y="96418"/>
                  <a:pt x="1003295" y="94882"/>
                  <a:pt x="999939" y="94262"/>
                </a:cubicBezTo>
                <a:cubicBezTo>
                  <a:pt x="996581" y="93640"/>
                  <a:pt x="991454" y="93330"/>
                  <a:pt x="984557" y="93330"/>
                </a:cubicBezTo>
                <a:lnTo>
                  <a:pt x="987447" y="80089"/>
                </a:lnTo>
                <a:cubicBezTo>
                  <a:pt x="988877" y="80215"/>
                  <a:pt x="990273" y="80277"/>
                  <a:pt x="991642" y="80277"/>
                </a:cubicBezTo>
                <a:cubicBezTo>
                  <a:pt x="1000404" y="80277"/>
                  <a:pt x="1006977" y="78800"/>
                  <a:pt x="1011363" y="75845"/>
                </a:cubicBezTo>
                <a:cubicBezTo>
                  <a:pt x="1015743" y="72897"/>
                  <a:pt x="1017932" y="68498"/>
                  <a:pt x="1017932" y="62654"/>
                </a:cubicBezTo>
                <a:cubicBezTo>
                  <a:pt x="1017932" y="58115"/>
                  <a:pt x="1016518" y="54717"/>
                  <a:pt x="1013692" y="52445"/>
                </a:cubicBezTo>
                <a:cubicBezTo>
                  <a:pt x="1010862" y="50173"/>
                  <a:pt x="1006589" y="49042"/>
                  <a:pt x="1000873" y="49042"/>
                </a:cubicBezTo>
                <a:cubicBezTo>
                  <a:pt x="997203" y="49042"/>
                  <a:pt x="993661" y="49784"/>
                  <a:pt x="990241" y="51279"/>
                </a:cubicBezTo>
                <a:cubicBezTo>
                  <a:pt x="986821" y="52769"/>
                  <a:pt x="983564" y="57121"/>
                  <a:pt x="980452" y="64336"/>
                </a:cubicBezTo>
                <a:close/>
                <a:moveTo>
                  <a:pt x="1107295" y="125402"/>
                </a:moveTo>
                <a:cubicBezTo>
                  <a:pt x="1101453" y="130439"/>
                  <a:pt x="1095825" y="134118"/>
                  <a:pt x="1090419" y="136448"/>
                </a:cubicBezTo>
                <a:cubicBezTo>
                  <a:pt x="1085007" y="138779"/>
                  <a:pt x="1079229" y="139946"/>
                  <a:pt x="1073077" y="139946"/>
                </a:cubicBezTo>
                <a:cubicBezTo>
                  <a:pt x="1063941" y="139946"/>
                  <a:pt x="1056579" y="137256"/>
                  <a:pt x="1050984" y="131878"/>
                </a:cubicBezTo>
                <a:cubicBezTo>
                  <a:pt x="1045390" y="126500"/>
                  <a:pt x="1042592" y="119620"/>
                  <a:pt x="1042592" y="111233"/>
                </a:cubicBezTo>
                <a:cubicBezTo>
                  <a:pt x="1042592" y="105700"/>
                  <a:pt x="1043852" y="100804"/>
                  <a:pt x="1046369" y="96544"/>
                </a:cubicBezTo>
                <a:cubicBezTo>
                  <a:pt x="1048885" y="92290"/>
                  <a:pt x="1052226" y="88870"/>
                  <a:pt x="1056388" y="86288"/>
                </a:cubicBezTo>
                <a:cubicBezTo>
                  <a:pt x="1060552" y="83711"/>
                  <a:pt x="1065646" y="81864"/>
                  <a:pt x="1071676" y="80740"/>
                </a:cubicBezTo>
                <a:cubicBezTo>
                  <a:pt x="1075467" y="79999"/>
                  <a:pt x="1082665" y="79406"/>
                  <a:pt x="1093262" y="78970"/>
                </a:cubicBezTo>
                <a:cubicBezTo>
                  <a:pt x="1103861" y="78534"/>
                  <a:pt x="1111460" y="77414"/>
                  <a:pt x="1116058" y="75615"/>
                </a:cubicBezTo>
                <a:cubicBezTo>
                  <a:pt x="1117365" y="71013"/>
                  <a:pt x="1118016" y="67191"/>
                  <a:pt x="1118016" y="64145"/>
                </a:cubicBezTo>
                <a:cubicBezTo>
                  <a:pt x="1118016" y="60231"/>
                  <a:pt x="1116587" y="57158"/>
                  <a:pt x="1113725" y="54917"/>
                </a:cubicBezTo>
                <a:cubicBezTo>
                  <a:pt x="1109812" y="51807"/>
                  <a:pt x="1104092" y="50257"/>
                  <a:pt x="1096571" y="50257"/>
                </a:cubicBezTo>
                <a:cubicBezTo>
                  <a:pt x="1089485" y="50257"/>
                  <a:pt x="1083690" y="51825"/>
                  <a:pt x="1079183" y="54961"/>
                </a:cubicBezTo>
                <a:cubicBezTo>
                  <a:pt x="1074676" y="58104"/>
                  <a:pt x="1071399" y="62564"/>
                  <a:pt x="1069347" y="68342"/>
                </a:cubicBezTo>
                <a:lnTo>
                  <a:pt x="1052287" y="66852"/>
                </a:lnTo>
                <a:cubicBezTo>
                  <a:pt x="1055768" y="57031"/>
                  <a:pt x="1061284" y="49511"/>
                  <a:pt x="1068837" y="44288"/>
                </a:cubicBezTo>
                <a:cubicBezTo>
                  <a:pt x="1076389" y="39067"/>
                  <a:pt x="1085912" y="36457"/>
                  <a:pt x="1097409" y="36457"/>
                </a:cubicBezTo>
                <a:cubicBezTo>
                  <a:pt x="1109653" y="36457"/>
                  <a:pt x="1119352" y="39380"/>
                  <a:pt x="1126501" y="45220"/>
                </a:cubicBezTo>
                <a:cubicBezTo>
                  <a:pt x="1131974" y="49572"/>
                  <a:pt x="1134705" y="55227"/>
                  <a:pt x="1134705" y="62187"/>
                </a:cubicBezTo>
                <a:cubicBezTo>
                  <a:pt x="1134705" y="67471"/>
                  <a:pt x="1133928" y="73595"/>
                  <a:pt x="1132372" y="80557"/>
                </a:cubicBezTo>
                <a:lnTo>
                  <a:pt x="1126872" y="105170"/>
                </a:lnTo>
                <a:cubicBezTo>
                  <a:pt x="1125133" y="113001"/>
                  <a:pt x="1124262" y="119373"/>
                  <a:pt x="1124262" y="124282"/>
                </a:cubicBezTo>
                <a:cubicBezTo>
                  <a:pt x="1124262" y="127393"/>
                  <a:pt x="1124943" y="131868"/>
                  <a:pt x="1126314" y="137707"/>
                </a:cubicBezTo>
                <a:lnTo>
                  <a:pt x="1109253" y="137707"/>
                </a:lnTo>
                <a:cubicBezTo>
                  <a:pt x="1108321" y="134474"/>
                  <a:pt x="1107669" y="130374"/>
                  <a:pt x="1107295" y="125402"/>
                </a:cubicBezTo>
                <a:close/>
                <a:moveTo>
                  <a:pt x="1113541" y="87549"/>
                </a:moveTo>
                <a:cubicBezTo>
                  <a:pt x="1111176" y="88481"/>
                  <a:pt x="1108645" y="89193"/>
                  <a:pt x="1105942" y="89690"/>
                </a:cubicBezTo>
                <a:cubicBezTo>
                  <a:pt x="1103238" y="90186"/>
                  <a:pt x="1098716" y="90720"/>
                  <a:pt x="1092377" y="91278"/>
                </a:cubicBezTo>
                <a:cubicBezTo>
                  <a:pt x="1082556" y="92149"/>
                  <a:pt x="1075626" y="93251"/>
                  <a:pt x="1071586" y="94590"/>
                </a:cubicBezTo>
                <a:cubicBezTo>
                  <a:pt x="1067544" y="95926"/>
                  <a:pt x="1064498" y="98057"/>
                  <a:pt x="1062450" y="100973"/>
                </a:cubicBezTo>
                <a:cubicBezTo>
                  <a:pt x="1060397" y="103896"/>
                  <a:pt x="1059373" y="107125"/>
                  <a:pt x="1059373" y="110668"/>
                </a:cubicBezTo>
                <a:cubicBezTo>
                  <a:pt x="1059373" y="115395"/>
                  <a:pt x="1061003" y="119282"/>
                  <a:pt x="1064268" y="122328"/>
                </a:cubicBezTo>
                <a:cubicBezTo>
                  <a:pt x="1067530" y="125373"/>
                  <a:pt x="1072174" y="126896"/>
                  <a:pt x="1078204" y="126896"/>
                </a:cubicBezTo>
                <a:cubicBezTo>
                  <a:pt x="1083799" y="126896"/>
                  <a:pt x="1089177" y="125420"/>
                  <a:pt x="1094336" y="122465"/>
                </a:cubicBezTo>
                <a:cubicBezTo>
                  <a:pt x="1099495" y="119512"/>
                  <a:pt x="1103562" y="115395"/>
                  <a:pt x="1106547" y="110109"/>
                </a:cubicBezTo>
                <a:cubicBezTo>
                  <a:pt x="1109531" y="104828"/>
                  <a:pt x="1111864" y="97307"/>
                  <a:pt x="1113541" y="87549"/>
                </a:cubicBezTo>
                <a:close/>
                <a:moveTo>
                  <a:pt x="1167991" y="38693"/>
                </a:moveTo>
                <a:lnTo>
                  <a:pt x="1184490" y="38693"/>
                </a:lnTo>
                <a:lnTo>
                  <a:pt x="1175076" y="81021"/>
                </a:lnTo>
                <a:lnTo>
                  <a:pt x="1178060" y="81115"/>
                </a:lnTo>
                <a:cubicBezTo>
                  <a:pt x="1182722" y="81115"/>
                  <a:pt x="1186510" y="79920"/>
                  <a:pt x="1189433" y="77526"/>
                </a:cubicBezTo>
                <a:cubicBezTo>
                  <a:pt x="1192356" y="75132"/>
                  <a:pt x="1196517" y="69491"/>
                  <a:pt x="1201929" y="60602"/>
                </a:cubicBezTo>
                <a:cubicBezTo>
                  <a:pt x="1207519" y="51466"/>
                  <a:pt x="1212260" y="45530"/>
                  <a:pt x="1216145" y="42797"/>
                </a:cubicBezTo>
                <a:cubicBezTo>
                  <a:pt x="1220025" y="40065"/>
                  <a:pt x="1225267" y="38693"/>
                  <a:pt x="1231855" y="38693"/>
                </a:cubicBezTo>
                <a:lnTo>
                  <a:pt x="1239688" y="38693"/>
                </a:lnTo>
                <a:lnTo>
                  <a:pt x="1236607" y="52215"/>
                </a:lnTo>
                <a:lnTo>
                  <a:pt x="1232601" y="52215"/>
                </a:lnTo>
                <a:cubicBezTo>
                  <a:pt x="1228435" y="52215"/>
                  <a:pt x="1225562" y="52772"/>
                  <a:pt x="1223978" y="53893"/>
                </a:cubicBezTo>
                <a:cubicBezTo>
                  <a:pt x="1222395" y="55008"/>
                  <a:pt x="1220046" y="58241"/>
                  <a:pt x="1216940" y="63586"/>
                </a:cubicBezTo>
                <a:cubicBezTo>
                  <a:pt x="1212710" y="70923"/>
                  <a:pt x="1209013" y="76158"/>
                  <a:pt x="1205845" y="79298"/>
                </a:cubicBezTo>
                <a:cubicBezTo>
                  <a:pt x="1202670" y="82436"/>
                  <a:pt x="1198599" y="84910"/>
                  <a:pt x="1193627" y="86709"/>
                </a:cubicBezTo>
                <a:cubicBezTo>
                  <a:pt x="1197796" y="88326"/>
                  <a:pt x="1201136" y="90659"/>
                  <a:pt x="1203652" y="93704"/>
                </a:cubicBezTo>
                <a:cubicBezTo>
                  <a:pt x="1206173" y="96750"/>
                  <a:pt x="1208606" y="101379"/>
                  <a:pt x="1210971" y="107593"/>
                </a:cubicBezTo>
                <a:lnTo>
                  <a:pt x="1222531" y="137707"/>
                </a:lnTo>
                <a:lnTo>
                  <a:pt x="1205096" y="137707"/>
                </a:lnTo>
                <a:lnTo>
                  <a:pt x="1195772" y="112911"/>
                </a:lnTo>
                <a:cubicBezTo>
                  <a:pt x="1192291" y="103712"/>
                  <a:pt x="1189058" y="97805"/>
                  <a:pt x="1186078" y="95194"/>
                </a:cubicBezTo>
                <a:cubicBezTo>
                  <a:pt x="1183093" y="92584"/>
                  <a:pt x="1178741" y="91278"/>
                  <a:pt x="1173024" y="91278"/>
                </a:cubicBezTo>
                <a:lnTo>
                  <a:pt x="1162955" y="137707"/>
                </a:lnTo>
                <a:lnTo>
                  <a:pt x="1146265" y="137707"/>
                </a:lnTo>
                <a:close/>
                <a:moveTo>
                  <a:pt x="1230548" y="175936"/>
                </a:moveTo>
                <a:lnTo>
                  <a:pt x="1231574" y="160085"/>
                </a:lnTo>
                <a:cubicBezTo>
                  <a:pt x="1235056" y="161078"/>
                  <a:pt x="1238440" y="161575"/>
                  <a:pt x="1241733" y="161575"/>
                </a:cubicBezTo>
                <a:cubicBezTo>
                  <a:pt x="1245153" y="161575"/>
                  <a:pt x="1247918" y="160801"/>
                  <a:pt x="1250035" y="159245"/>
                </a:cubicBezTo>
                <a:cubicBezTo>
                  <a:pt x="1252768" y="157197"/>
                  <a:pt x="1255751" y="153342"/>
                  <a:pt x="1258981" y="147686"/>
                </a:cubicBezTo>
                <a:lnTo>
                  <a:pt x="1264393" y="137992"/>
                </a:lnTo>
                <a:lnTo>
                  <a:pt x="1247886" y="38693"/>
                </a:lnTo>
                <a:lnTo>
                  <a:pt x="1264485" y="38693"/>
                </a:lnTo>
                <a:lnTo>
                  <a:pt x="1271945" y="88762"/>
                </a:lnTo>
                <a:cubicBezTo>
                  <a:pt x="1273435" y="98640"/>
                  <a:pt x="1274706" y="108525"/>
                  <a:pt x="1275768" y="118411"/>
                </a:cubicBezTo>
                <a:lnTo>
                  <a:pt x="1320052" y="38693"/>
                </a:lnTo>
                <a:lnTo>
                  <a:pt x="1337674" y="38693"/>
                </a:lnTo>
                <a:lnTo>
                  <a:pt x="1274555" y="150854"/>
                </a:lnTo>
                <a:cubicBezTo>
                  <a:pt x="1268464" y="161794"/>
                  <a:pt x="1263053" y="169038"/>
                  <a:pt x="1258329" y="172584"/>
                </a:cubicBezTo>
                <a:cubicBezTo>
                  <a:pt x="1253610" y="176126"/>
                  <a:pt x="1248171" y="177894"/>
                  <a:pt x="1242018" y="177894"/>
                </a:cubicBezTo>
                <a:cubicBezTo>
                  <a:pt x="1238101" y="177894"/>
                  <a:pt x="1234274" y="177243"/>
                  <a:pt x="1230548" y="175936"/>
                </a:cubicBezTo>
                <a:close/>
                <a:moveTo>
                  <a:pt x="1353060" y="38693"/>
                </a:moveTo>
                <a:lnTo>
                  <a:pt x="1432026" y="38693"/>
                </a:lnTo>
                <a:lnTo>
                  <a:pt x="1411142" y="137707"/>
                </a:lnTo>
                <a:lnTo>
                  <a:pt x="1394359" y="137707"/>
                </a:lnTo>
                <a:lnTo>
                  <a:pt x="1412539" y="52308"/>
                </a:lnTo>
                <a:lnTo>
                  <a:pt x="1366765" y="52308"/>
                </a:lnTo>
                <a:lnTo>
                  <a:pt x="1348582" y="137707"/>
                </a:lnTo>
                <a:lnTo>
                  <a:pt x="1331895" y="137707"/>
                </a:lnTo>
                <a:close/>
                <a:moveTo>
                  <a:pt x="1504192" y="125402"/>
                </a:moveTo>
                <a:cubicBezTo>
                  <a:pt x="1498345" y="130439"/>
                  <a:pt x="1492722" y="134118"/>
                  <a:pt x="1487314" y="136448"/>
                </a:cubicBezTo>
                <a:cubicBezTo>
                  <a:pt x="1481904" y="138779"/>
                  <a:pt x="1476126" y="139946"/>
                  <a:pt x="1469973" y="139946"/>
                </a:cubicBezTo>
                <a:cubicBezTo>
                  <a:pt x="1460838" y="139946"/>
                  <a:pt x="1453475" y="137256"/>
                  <a:pt x="1447881" y="131878"/>
                </a:cubicBezTo>
                <a:cubicBezTo>
                  <a:pt x="1442287" y="126500"/>
                  <a:pt x="1439485" y="119620"/>
                  <a:pt x="1439485" y="111233"/>
                </a:cubicBezTo>
                <a:cubicBezTo>
                  <a:pt x="1439485" y="105700"/>
                  <a:pt x="1440748" y="100804"/>
                  <a:pt x="1443266" y="96544"/>
                </a:cubicBezTo>
                <a:cubicBezTo>
                  <a:pt x="1445781" y="92290"/>
                  <a:pt x="1449123" y="88870"/>
                  <a:pt x="1453283" y="86288"/>
                </a:cubicBezTo>
                <a:cubicBezTo>
                  <a:pt x="1457449" y="83711"/>
                  <a:pt x="1462543" y="81864"/>
                  <a:pt x="1468573" y="80740"/>
                </a:cubicBezTo>
                <a:cubicBezTo>
                  <a:pt x="1472364" y="79999"/>
                  <a:pt x="1479561" y="79406"/>
                  <a:pt x="1490159" y="78970"/>
                </a:cubicBezTo>
                <a:cubicBezTo>
                  <a:pt x="1500758" y="78534"/>
                  <a:pt x="1508353" y="77414"/>
                  <a:pt x="1512955" y="75615"/>
                </a:cubicBezTo>
                <a:cubicBezTo>
                  <a:pt x="1514261" y="71013"/>
                  <a:pt x="1514913" y="67191"/>
                  <a:pt x="1514913" y="64145"/>
                </a:cubicBezTo>
                <a:cubicBezTo>
                  <a:pt x="1514913" y="60231"/>
                  <a:pt x="1513482" y="57158"/>
                  <a:pt x="1510621" y="54917"/>
                </a:cubicBezTo>
                <a:cubicBezTo>
                  <a:pt x="1506708" y="51807"/>
                  <a:pt x="1500987" y="50257"/>
                  <a:pt x="1493467" y="50257"/>
                </a:cubicBezTo>
                <a:cubicBezTo>
                  <a:pt x="1486382" y="50257"/>
                  <a:pt x="1480586" y="51825"/>
                  <a:pt x="1476078" y="54961"/>
                </a:cubicBezTo>
                <a:cubicBezTo>
                  <a:pt x="1471571" y="58104"/>
                  <a:pt x="1468296" y="62564"/>
                  <a:pt x="1466243" y="68342"/>
                </a:cubicBezTo>
                <a:lnTo>
                  <a:pt x="1449184" y="66852"/>
                </a:lnTo>
                <a:cubicBezTo>
                  <a:pt x="1452665" y="57031"/>
                  <a:pt x="1458180" y="49511"/>
                  <a:pt x="1465733" y="44288"/>
                </a:cubicBezTo>
                <a:cubicBezTo>
                  <a:pt x="1473286" y="39067"/>
                  <a:pt x="1482807" y="36457"/>
                  <a:pt x="1494305" y="36457"/>
                </a:cubicBezTo>
                <a:cubicBezTo>
                  <a:pt x="1506550" y="36457"/>
                  <a:pt x="1516247" y="39380"/>
                  <a:pt x="1523397" y="45220"/>
                </a:cubicBezTo>
                <a:cubicBezTo>
                  <a:pt x="1528870" y="49572"/>
                  <a:pt x="1531601" y="55227"/>
                  <a:pt x="1531601" y="62187"/>
                </a:cubicBezTo>
                <a:cubicBezTo>
                  <a:pt x="1531601" y="67471"/>
                  <a:pt x="1530821" y="73595"/>
                  <a:pt x="1529269" y="80557"/>
                </a:cubicBezTo>
                <a:lnTo>
                  <a:pt x="1523769" y="105170"/>
                </a:lnTo>
                <a:cubicBezTo>
                  <a:pt x="1522030" y="113001"/>
                  <a:pt x="1521159" y="119373"/>
                  <a:pt x="1521159" y="124282"/>
                </a:cubicBezTo>
                <a:cubicBezTo>
                  <a:pt x="1521159" y="127393"/>
                  <a:pt x="1521839" y="131868"/>
                  <a:pt x="1523207" y="137707"/>
                </a:cubicBezTo>
                <a:lnTo>
                  <a:pt x="1506150" y="137707"/>
                </a:lnTo>
                <a:cubicBezTo>
                  <a:pt x="1505218" y="134474"/>
                  <a:pt x="1504566" y="130374"/>
                  <a:pt x="1504192" y="125402"/>
                </a:cubicBezTo>
                <a:close/>
                <a:moveTo>
                  <a:pt x="1510437" y="87549"/>
                </a:moveTo>
                <a:cubicBezTo>
                  <a:pt x="1508073" y="88481"/>
                  <a:pt x="1505541" y="89193"/>
                  <a:pt x="1502837" y="89690"/>
                </a:cubicBezTo>
                <a:cubicBezTo>
                  <a:pt x="1500135" y="90186"/>
                  <a:pt x="1495612" y="90720"/>
                  <a:pt x="1489272" y="91278"/>
                </a:cubicBezTo>
                <a:cubicBezTo>
                  <a:pt x="1479453" y="92149"/>
                  <a:pt x="1472523" y="93251"/>
                  <a:pt x="1468481" y="94590"/>
                </a:cubicBezTo>
                <a:cubicBezTo>
                  <a:pt x="1464440" y="95926"/>
                  <a:pt x="1461395" y="98057"/>
                  <a:pt x="1459346" y="100973"/>
                </a:cubicBezTo>
                <a:cubicBezTo>
                  <a:pt x="1457294" y="103896"/>
                  <a:pt x="1456268" y="107125"/>
                  <a:pt x="1456268" y="110668"/>
                </a:cubicBezTo>
                <a:cubicBezTo>
                  <a:pt x="1456268" y="115395"/>
                  <a:pt x="1457898" y="119282"/>
                  <a:pt x="1461165" y="122328"/>
                </a:cubicBezTo>
                <a:cubicBezTo>
                  <a:pt x="1464426" y="125373"/>
                  <a:pt x="1469070" y="126896"/>
                  <a:pt x="1475099" y="126896"/>
                </a:cubicBezTo>
                <a:cubicBezTo>
                  <a:pt x="1480694" y="126896"/>
                  <a:pt x="1486072" y="125420"/>
                  <a:pt x="1491231" y="122465"/>
                </a:cubicBezTo>
                <a:cubicBezTo>
                  <a:pt x="1496387" y="119512"/>
                  <a:pt x="1500458" y="115395"/>
                  <a:pt x="1503443" y="110109"/>
                </a:cubicBezTo>
                <a:cubicBezTo>
                  <a:pt x="1506428" y="104828"/>
                  <a:pt x="1508759" y="97307"/>
                  <a:pt x="1510437" y="87549"/>
                </a:cubicBezTo>
                <a:close/>
                <a:moveTo>
                  <a:pt x="1616353" y="104051"/>
                </a:moveTo>
                <a:lnTo>
                  <a:pt x="1632759" y="105731"/>
                </a:lnTo>
                <a:cubicBezTo>
                  <a:pt x="1630396" y="113872"/>
                  <a:pt x="1624975" y="121612"/>
                  <a:pt x="1616490" y="128941"/>
                </a:cubicBezTo>
                <a:cubicBezTo>
                  <a:pt x="1608005" y="136277"/>
                  <a:pt x="1597890" y="139946"/>
                  <a:pt x="1586142" y="139946"/>
                </a:cubicBezTo>
                <a:cubicBezTo>
                  <a:pt x="1578809" y="139946"/>
                  <a:pt x="1572080" y="138251"/>
                  <a:pt x="1565957" y="134863"/>
                </a:cubicBezTo>
                <a:cubicBezTo>
                  <a:pt x="1559836" y="131475"/>
                  <a:pt x="1555174" y="126551"/>
                  <a:pt x="1551974" y="120089"/>
                </a:cubicBezTo>
                <a:cubicBezTo>
                  <a:pt x="1548771" y="113623"/>
                  <a:pt x="1547172" y="106257"/>
                  <a:pt x="1547172" y="97988"/>
                </a:cubicBezTo>
                <a:cubicBezTo>
                  <a:pt x="1547172" y="87178"/>
                  <a:pt x="1549674" y="76687"/>
                  <a:pt x="1554678" y="66524"/>
                </a:cubicBezTo>
                <a:cubicBezTo>
                  <a:pt x="1559679" y="56361"/>
                  <a:pt x="1566158" y="48809"/>
                  <a:pt x="1574115" y="43866"/>
                </a:cubicBezTo>
                <a:cubicBezTo>
                  <a:pt x="1582074" y="38931"/>
                  <a:pt x="1590682" y="36457"/>
                  <a:pt x="1599941" y="36457"/>
                </a:cubicBezTo>
                <a:cubicBezTo>
                  <a:pt x="1611749" y="36457"/>
                  <a:pt x="1621181" y="40126"/>
                  <a:pt x="1628237" y="47455"/>
                </a:cubicBezTo>
                <a:cubicBezTo>
                  <a:pt x="1635292" y="54792"/>
                  <a:pt x="1638820" y="64799"/>
                  <a:pt x="1638820" y="77479"/>
                </a:cubicBezTo>
                <a:cubicBezTo>
                  <a:pt x="1638820" y="82325"/>
                  <a:pt x="1638385" y="87300"/>
                  <a:pt x="1637514" y="92398"/>
                </a:cubicBezTo>
                <a:lnTo>
                  <a:pt x="1564603" y="92398"/>
                </a:lnTo>
                <a:cubicBezTo>
                  <a:pt x="1564355" y="94323"/>
                  <a:pt x="1564232" y="96065"/>
                  <a:pt x="1564232" y="97621"/>
                </a:cubicBezTo>
                <a:cubicBezTo>
                  <a:pt x="1564232" y="106881"/>
                  <a:pt x="1566361" y="113951"/>
                  <a:pt x="1570618" y="118825"/>
                </a:cubicBezTo>
                <a:cubicBezTo>
                  <a:pt x="1574877" y="123707"/>
                  <a:pt x="1580083" y="126148"/>
                  <a:pt x="1586236" y="126148"/>
                </a:cubicBezTo>
                <a:cubicBezTo>
                  <a:pt x="1592013" y="126148"/>
                  <a:pt x="1597705" y="124250"/>
                  <a:pt x="1603299" y="120460"/>
                </a:cubicBezTo>
                <a:cubicBezTo>
                  <a:pt x="1608894" y="116672"/>
                  <a:pt x="1613242" y="111200"/>
                  <a:pt x="1616353" y="104051"/>
                </a:cubicBezTo>
                <a:close/>
                <a:moveTo>
                  <a:pt x="1567306" y="79531"/>
                </a:moveTo>
                <a:lnTo>
                  <a:pt x="1622877" y="79531"/>
                </a:lnTo>
                <a:cubicBezTo>
                  <a:pt x="1622942" y="77793"/>
                  <a:pt x="1622970" y="76547"/>
                  <a:pt x="1622970" y="75797"/>
                </a:cubicBezTo>
                <a:cubicBezTo>
                  <a:pt x="1622970" y="67346"/>
                  <a:pt x="1620860" y="60869"/>
                  <a:pt x="1616634" y="56361"/>
                </a:cubicBezTo>
                <a:cubicBezTo>
                  <a:pt x="1612404" y="51854"/>
                  <a:pt x="1606965" y="49604"/>
                  <a:pt x="1600315" y="49604"/>
                </a:cubicBezTo>
                <a:cubicBezTo>
                  <a:pt x="1593100" y="49604"/>
                  <a:pt x="1586527" y="52092"/>
                  <a:pt x="1580595" y="57060"/>
                </a:cubicBezTo>
                <a:cubicBezTo>
                  <a:pt x="1574659" y="62032"/>
                  <a:pt x="1570230" y="69524"/>
                  <a:pt x="1567306" y="79531"/>
                </a:cubicBezTo>
                <a:close/>
                <a:moveTo>
                  <a:pt x="1647626" y="137707"/>
                </a:moveTo>
                <a:lnTo>
                  <a:pt x="1668323" y="38693"/>
                </a:lnTo>
                <a:lnTo>
                  <a:pt x="1685199" y="38693"/>
                </a:lnTo>
                <a:lnTo>
                  <a:pt x="1681751" y="55008"/>
                </a:lnTo>
                <a:cubicBezTo>
                  <a:pt x="1688029" y="47984"/>
                  <a:pt x="1693639" y="43136"/>
                  <a:pt x="1698581" y="40464"/>
                </a:cubicBezTo>
                <a:cubicBezTo>
                  <a:pt x="1703520" y="37793"/>
                  <a:pt x="1708884" y="36457"/>
                  <a:pt x="1714662" y="36457"/>
                </a:cubicBezTo>
                <a:cubicBezTo>
                  <a:pt x="1720814" y="36457"/>
                  <a:pt x="1725955" y="38087"/>
                  <a:pt x="1730095" y="41350"/>
                </a:cubicBezTo>
                <a:cubicBezTo>
                  <a:pt x="1734224" y="44615"/>
                  <a:pt x="1736943" y="49168"/>
                  <a:pt x="1738250" y="55008"/>
                </a:cubicBezTo>
                <a:cubicBezTo>
                  <a:pt x="1743285" y="48795"/>
                  <a:pt x="1748585" y="44150"/>
                  <a:pt x="1754150" y="41072"/>
                </a:cubicBezTo>
                <a:cubicBezTo>
                  <a:pt x="1759713" y="37998"/>
                  <a:pt x="1765570" y="36457"/>
                  <a:pt x="1771722" y="36457"/>
                </a:cubicBezTo>
                <a:cubicBezTo>
                  <a:pt x="1779991" y="36457"/>
                  <a:pt x="1786190" y="38415"/>
                  <a:pt x="1790324" y="42329"/>
                </a:cubicBezTo>
                <a:cubicBezTo>
                  <a:pt x="1794456" y="46246"/>
                  <a:pt x="1796522" y="51746"/>
                  <a:pt x="1796522" y="58834"/>
                </a:cubicBezTo>
                <a:cubicBezTo>
                  <a:pt x="1796522" y="61881"/>
                  <a:pt x="1795810" y="66913"/>
                  <a:pt x="1794376" y="73937"/>
                </a:cubicBezTo>
                <a:lnTo>
                  <a:pt x="1781042" y="137707"/>
                </a:lnTo>
                <a:lnTo>
                  <a:pt x="1764169" y="137707"/>
                </a:lnTo>
                <a:lnTo>
                  <a:pt x="1777781" y="72255"/>
                </a:lnTo>
                <a:cubicBezTo>
                  <a:pt x="1778965" y="66913"/>
                  <a:pt x="1779555" y="63094"/>
                  <a:pt x="1779555" y="60794"/>
                </a:cubicBezTo>
                <a:cubicBezTo>
                  <a:pt x="1779555" y="57557"/>
                  <a:pt x="1778529" y="55008"/>
                  <a:pt x="1776478" y="53143"/>
                </a:cubicBezTo>
                <a:cubicBezTo>
                  <a:pt x="1774422" y="51281"/>
                  <a:pt x="1771531" y="50349"/>
                  <a:pt x="1767805" y="50349"/>
                </a:cubicBezTo>
                <a:cubicBezTo>
                  <a:pt x="1762769" y="50349"/>
                  <a:pt x="1757643" y="51872"/>
                  <a:pt x="1752423" y="54917"/>
                </a:cubicBezTo>
                <a:cubicBezTo>
                  <a:pt x="1747198" y="57963"/>
                  <a:pt x="1743142" y="61956"/>
                  <a:pt x="1740254" y="66895"/>
                </a:cubicBezTo>
                <a:cubicBezTo>
                  <a:pt x="1737363" y="71838"/>
                  <a:pt x="1734832" y="79433"/>
                  <a:pt x="1732658" y="89694"/>
                </a:cubicBezTo>
                <a:lnTo>
                  <a:pt x="1722589" y="137707"/>
                </a:lnTo>
                <a:lnTo>
                  <a:pt x="1705709" y="137707"/>
                </a:lnTo>
                <a:lnTo>
                  <a:pt x="1719695" y="70862"/>
                </a:lnTo>
                <a:cubicBezTo>
                  <a:pt x="1720692" y="66323"/>
                  <a:pt x="1721188" y="63090"/>
                  <a:pt x="1721188" y="61161"/>
                </a:cubicBezTo>
                <a:cubicBezTo>
                  <a:pt x="1721188" y="57931"/>
                  <a:pt x="1720178" y="55321"/>
                  <a:pt x="1718157" y="53330"/>
                </a:cubicBezTo>
                <a:cubicBezTo>
                  <a:pt x="1716137" y="51344"/>
                  <a:pt x="1713514" y="50349"/>
                  <a:pt x="1710277" y="50349"/>
                </a:cubicBezTo>
                <a:cubicBezTo>
                  <a:pt x="1705492" y="50349"/>
                  <a:pt x="1700475" y="51872"/>
                  <a:pt x="1695226" y="54917"/>
                </a:cubicBezTo>
                <a:cubicBezTo>
                  <a:pt x="1689969" y="57963"/>
                  <a:pt x="1685696" y="62201"/>
                  <a:pt x="1682403" y="67640"/>
                </a:cubicBezTo>
                <a:cubicBezTo>
                  <a:pt x="1679105" y="73080"/>
                  <a:pt x="1676404" y="80834"/>
                  <a:pt x="1674291" y="90903"/>
                </a:cubicBezTo>
                <a:lnTo>
                  <a:pt x="1664503" y="137707"/>
                </a:lnTo>
                <a:close/>
                <a:moveTo>
                  <a:pt x="1872828" y="101628"/>
                </a:moveTo>
                <a:lnTo>
                  <a:pt x="1889705" y="103400"/>
                </a:lnTo>
                <a:cubicBezTo>
                  <a:pt x="1885478" y="115768"/>
                  <a:pt x="1879462" y="124953"/>
                  <a:pt x="1871664" y="130946"/>
                </a:cubicBezTo>
                <a:cubicBezTo>
                  <a:pt x="1863864" y="136944"/>
                  <a:pt x="1854987" y="139946"/>
                  <a:pt x="1845047" y="139946"/>
                </a:cubicBezTo>
                <a:cubicBezTo>
                  <a:pt x="1834294" y="139946"/>
                  <a:pt x="1825575" y="136465"/>
                  <a:pt x="1818892" y="129503"/>
                </a:cubicBezTo>
                <a:cubicBezTo>
                  <a:pt x="1812211" y="122544"/>
                  <a:pt x="1808871" y="112817"/>
                  <a:pt x="1808871" y="100321"/>
                </a:cubicBezTo>
                <a:cubicBezTo>
                  <a:pt x="1808871" y="89507"/>
                  <a:pt x="1811012" y="78880"/>
                  <a:pt x="1815304" y="68435"/>
                </a:cubicBezTo>
                <a:cubicBezTo>
                  <a:pt x="1819595" y="57992"/>
                  <a:pt x="1825732" y="50055"/>
                  <a:pt x="1833717" y="44615"/>
                </a:cubicBezTo>
                <a:cubicBezTo>
                  <a:pt x="1841703" y="39174"/>
                  <a:pt x="1850825" y="36457"/>
                  <a:pt x="1861081" y="36457"/>
                </a:cubicBezTo>
                <a:cubicBezTo>
                  <a:pt x="1871712" y="36457"/>
                  <a:pt x="1880133" y="39456"/>
                  <a:pt x="1886350" y="45453"/>
                </a:cubicBezTo>
                <a:cubicBezTo>
                  <a:pt x="1892564" y="51452"/>
                  <a:pt x="1895670" y="59393"/>
                  <a:pt x="1895670" y="69278"/>
                </a:cubicBezTo>
                <a:lnTo>
                  <a:pt x="1879074" y="70395"/>
                </a:lnTo>
                <a:cubicBezTo>
                  <a:pt x="1879013" y="64116"/>
                  <a:pt x="1877198" y="59202"/>
                  <a:pt x="1873624" y="55659"/>
                </a:cubicBezTo>
                <a:cubicBezTo>
                  <a:pt x="1870049" y="52117"/>
                  <a:pt x="1865340" y="50349"/>
                  <a:pt x="1859494" y="50349"/>
                </a:cubicBezTo>
                <a:cubicBezTo>
                  <a:pt x="1852722" y="50349"/>
                  <a:pt x="1846847" y="52492"/>
                  <a:pt x="1841876" y="56783"/>
                </a:cubicBezTo>
                <a:cubicBezTo>
                  <a:pt x="1836903" y="61074"/>
                  <a:pt x="1833001" y="67579"/>
                  <a:pt x="1830175" y="76313"/>
                </a:cubicBezTo>
                <a:cubicBezTo>
                  <a:pt x="1827345" y="85043"/>
                  <a:pt x="1825931" y="93452"/>
                  <a:pt x="1825931" y="101530"/>
                </a:cubicBezTo>
                <a:cubicBezTo>
                  <a:pt x="1825931" y="109987"/>
                  <a:pt x="1827799" y="116323"/>
                  <a:pt x="1831525" y="120554"/>
                </a:cubicBezTo>
                <a:cubicBezTo>
                  <a:pt x="1835255" y="124783"/>
                  <a:pt x="1839852" y="126896"/>
                  <a:pt x="1845323" y="126896"/>
                </a:cubicBezTo>
                <a:cubicBezTo>
                  <a:pt x="1850792" y="126896"/>
                  <a:pt x="1856034" y="124812"/>
                  <a:pt x="1861039" y="120646"/>
                </a:cubicBezTo>
                <a:cubicBezTo>
                  <a:pt x="1866035" y="116482"/>
                  <a:pt x="1869969" y="110146"/>
                  <a:pt x="1872828" y="101628"/>
                </a:cubicBezTo>
                <a:close/>
                <a:moveTo>
                  <a:pt x="1997204" y="38693"/>
                </a:moveTo>
                <a:lnTo>
                  <a:pt x="1975572" y="137707"/>
                </a:lnTo>
                <a:lnTo>
                  <a:pt x="1958975" y="137707"/>
                </a:lnTo>
                <a:lnTo>
                  <a:pt x="1967742" y="96499"/>
                </a:lnTo>
                <a:lnTo>
                  <a:pt x="1962147" y="96499"/>
                </a:lnTo>
                <a:cubicBezTo>
                  <a:pt x="1955124" y="96499"/>
                  <a:pt x="1950494" y="96714"/>
                  <a:pt x="1948258" y="97150"/>
                </a:cubicBezTo>
                <a:cubicBezTo>
                  <a:pt x="1946020" y="97586"/>
                  <a:pt x="1943223" y="99046"/>
                  <a:pt x="1939867" y="101530"/>
                </a:cubicBezTo>
                <a:cubicBezTo>
                  <a:pt x="1936509" y="104018"/>
                  <a:pt x="1933431" y="107222"/>
                  <a:pt x="1930633" y="111135"/>
                </a:cubicBezTo>
                <a:lnTo>
                  <a:pt x="1911891" y="137707"/>
                </a:lnTo>
                <a:lnTo>
                  <a:pt x="1891383" y="137707"/>
                </a:lnTo>
                <a:lnTo>
                  <a:pt x="1910218" y="112536"/>
                </a:lnTo>
                <a:cubicBezTo>
                  <a:pt x="1916680" y="103835"/>
                  <a:pt x="1923487" y="98021"/>
                  <a:pt x="1930633" y="95102"/>
                </a:cubicBezTo>
                <a:cubicBezTo>
                  <a:pt x="1923610" y="93236"/>
                  <a:pt x="1918328" y="90206"/>
                  <a:pt x="1914786" y="86007"/>
                </a:cubicBezTo>
                <a:cubicBezTo>
                  <a:pt x="1911240" y="81813"/>
                  <a:pt x="1909468" y="76425"/>
                  <a:pt x="1909468" y="69836"/>
                </a:cubicBezTo>
                <a:cubicBezTo>
                  <a:pt x="1909468" y="64181"/>
                  <a:pt x="1911099" y="58788"/>
                  <a:pt x="1914364" y="53654"/>
                </a:cubicBezTo>
                <a:cubicBezTo>
                  <a:pt x="1917630" y="48528"/>
                  <a:pt x="1922076" y="44755"/>
                  <a:pt x="1927700" y="42329"/>
                </a:cubicBezTo>
                <a:cubicBezTo>
                  <a:pt x="1933322" y="39906"/>
                  <a:pt x="1942042" y="38693"/>
                  <a:pt x="1953850" y="38693"/>
                </a:cubicBezTo>
                <a:close/>
                <a:moveTo>
                  <a:pt x="1977625" y="52023"/>
                </a:moveTo>
                <a:lnTo>
                  <a:pt x="1954314" y="52023"/>
                </a:lnTo>
                <a:cubicBezTo>
                  <a:pt x="1941512" y="52023"/>
                  <a:pt x="1933665" y="53781"/>
                  <a:pt x="1930776" y="57290"/>
                </a:cubicBezTo>
                <a:cubicBezTo>
                  <a:pt x="1927883" y="60804"/>
                  <a:pt x="1926439" y="64642"/>
                  <a:pt x="1926439" y="68810"/>
                </a:cubicBezTo>
                <a:cubicBezTo>
                  <a:pt x="1926439" y="72414"/>
                  <a:pt x="1927339" y="75442"/>
                  <a:pt x="1929146" y="77897"/>
                </a:cubicBezTo>
                <a:cubicBezTo>
                  <a:pt x="1930947" y="80352"/>
                  <a:pt x="1933056" y="81860"/>
                  <a:pt x="1935482" y="82418"/>
                </a:cubicBezTo>
                <a:cubicBezTo>
                  <a:pt x="1937909" y="82977"/>
                  <a:pt x="1942071" y="83261"/>
                  <a:pt x="1947978" y="83261"/>
                </a:cubicBezTo>
                <a:lnTo>
                  <a:pt x="1970726" y="83261"/>
                </a:lnTo>
                <a:close/>
                <a:moveTo>
                  <a:pt x="2120120" y="119808"/>
                </a:moveTo>
                <a:cubicBezTo>
                  <a:pt x="2108250" y="133232"/>
                  <a:pt x="2096100" y="139946"/>
                  <a:pt x="2083665" y="139946"/>
                </a:cubicBezTo>
                <a:cubicBezTo>
                  <a:pt x="2076019" y="139946"/>
                  <a:pt x="2069852" y="137754"/>
                  <a:pt x="2065162" y="133373"/>
                </a:cubicBezTo>
                <a:cubicBezTo>
                  <a:pt x="2060471" y="128988"/>
                  <a:pt x="2058120" y="123631"/>
                  <a:pt x="2058120" y="117291"/>
                </a:cubicBezTo>
                <a:cubicBezTo>
                  <a:pt x="2058120" y="113127"/>
                  <a:pt x="2059179" y="105976"/>
                  <a:pt x="2061292" y="95846"/>
                </a:cubicBezTo>
                <a:lnTo>
                  <a:pt x="2073225" y="38693"/>
                </a:lnTo>
                <a:lnTo>
                  <a:pt x="2090098" y="38693"/>
                </a:lnTo>
                <a:lnTo>
                  <a:pt x="2076861" y="101999"/>
                </a:lnTo>
                <a:cubicBezTo>
                  <a:pt x="2075738" y="107283"/>
                  <a:pt x="2075181" y="111388"/>
                  <a:pt x="2075181" y="114308"/>
                </a:cubicBezTo>
                <a:cubicBezTo>
                  <a:pt x="2075181" y="118036"/>
                  <a:pt x="2076315" y="120942"/>
                  <a:pt x="2078586" y="123026"/>
                </a:cubicBezTo>
                <a:cubicBezTo>
                  <a:pt x="2080854" y="125106"/>
                  <a:pt x="2084195" y="126148"/>
                  <a:pt x="2088609" y="126148"/>
                </a:cubicBezTo>
                <a:cubicBezTo>
                  <a:pt x="2093332" y="126148"/>
                  <a:pt x="2097951" y="124999"/>
                  <a:pt x="2102454" y="122699"/>
                </a:cubicBezTo>
                <a:cubicBezTo>
                  <a:pt x="2106961" y="120395"/>
                  <a:pt x="2110846" y="117288"/>
                  <a:pt x="2114112" y="113372"/>
                </a:cubicBezTo>
                <a:cubicBezTo>
                  <a:pt x="2117373" y="109458"/>
                  <a:pt x="2120026" y="104828"/>
                  <a:pt x="2122078" y="99482"/>
                </a:cubicBezTo>
                <a:cubicBezTo>
                  <a:pt x="2123446" y="96063"/>
                  <a:pt x="2125030" y="90068"/>
                  <a:pt x="2126836" y="81490"/>
                </a:cubicBezTo>
                <a:lnTo>
                  <a:pt x="2135782" y="38693"/>
                </a:lnTo>
                <a:lnTo>
                  <a:pt x="2152660" y="38693"/>
                </a:lnTo>
                <a:lnTo>
                  <a:pt x="2131964" y="137707"/>
                </a:lnTo>
                <a:lnTo>
                  <a:pt x="2116394" y="137707"/>
                </a:lnTo>
                <a:close/>
                <a:moveTo>
                  <a:pt x="2179512" y="38693"/>
                </a:moveTo>
                <a:lnTo>
                  <a:pt x="2204590" y="38693"/>
                </a:lnTo>
                <a:lnTo>
                  <a:pt x="2213913" y="117662"/>
                </a:lnTo>
                <a:lnTo>
                  <a:pt x="2259878" y="38693"/>
                </a:lnTo>
                <a:lnTo>
                  <a:pt x="2284494" y="38693"/>
                </a:lnTo>
                <a:lnTo>
                  <a:pt x="2263331" y="137707"/>
                </a:lnTo>
                <a:lnTo>
                  <a:pt x="2246641" y="137707"/>
                </a:lnTo>
                <a:lnTo>
                  <a:pt x="2263889" y="57898"/>
                </a:lnTo>
                <a:lnTo>
                  <a:pt x="2217456" y="137707"/>
                </a:lnTo>
                <a:lnTo>
                  <a:pt x="2202443" y="137707"/>
                </a:lnTo>
                <a:lnTo>
                  <a:pt x="2192660" y="54825"/>
                </a:lnTo>
                <a:lnTo>
                  <a:pt x="2174943" y="137707"/>
                </a:lnTo>
                <a:lnTo>
                  <a:pt x="2158254" y="137707"/>
                </a:lnTo>
                <a:close/>
                <a:moveTo>
                  <a:pt x="2310317" y="38693"/>
                </a:moveTo>
                <a:lnTo>
                  <a:pt x="2389287" y="38693"/>
                </a:lnTo>
                <a:lnTo>
                  <a:pt x="2368403" y="137707"/>
                </a:lnTo>
                <a:lnTo>
                  <a:pt x="2351620" y="137707"/>
                </a:lnTo>
                <a:lnTo>
                  <a:pt x="2369801" y="52308"/>
                </a:lnTo>
                <a:lnTo>
                  <a:pt x="2324024" y="52308"/>
                </a:lnTo>
                <a:lnTo>
                  <a:pt x="2305843" y="137707"/>
                </a:lnTo>
                <a:lnTo>
                  <a:pt x="2289154" y="137707"/>
                </a:lnTo>
                <a:close/>
                <a:moveTo>
                  <a:pt x="2396530" y="100137"/>
                </a:moveTo>
                <a:cubicBezTo>
                  <a:pt x="2396530" y="80801"/>
                  <a:pt x="2402218" y="64799"/>
                  <a:pt x="2413595" y="52121"/>
                </a:cubicBezTo>
                <a:cubicBezTo>
                  <a:pt x="2422980" y="41678"/>
                  <a:pt x="2435288" y="36457"/>
                  <a:pt x="2450517" y="36457"/>
                </a:cubicBezTo>
                <a:cubicBezTo>
                  <a:pt x="2462451" y="36457"/>
                  <a:pt x="2472070" y="40187"/>
                  <a:pt x="2479374" y="47645"/>
                </a:cubicBezTo>
                <a:cubicBezTo>
                  <a:pt x="2486675" y="55105"/>
                  <a:pt x="2490324" y="65174"/>
                  <a:pt x="2490324" y="77854"/>
                </a:cubicBezTo>
                <a:cubicBezTo>
                  <a:pt x="2490324" y="89226"/>
                  <a:pt x="2488028" y="99809"/>
                  <a:pt x="2483431" y="109598"/>
                </a:cubicBezTo>
                <a:cubicBezTo>
                  <a:pt x="2478830" y="119386"/>
                  <a:pt x="2472290" y="126892"/>
                  <a:pt x="2463804" y="132113"/>
                </a:cubicBezTo>
                <a:cubicBezTo>
                  <a:pt x="2455319" y="137337"/>
                  <a:pt x="2446384" y="139946"/>
                  <a:pt x="2436999" y="139946"/>
                </a:cubicBezTo>
                <a:cubicBezTo>
                  <a:pt x="2429291" y="139946"/>
                  <a:pt x="2422286" y="138298"/>
                  <a:pt x="2415974" y="135004"/>
                </a:cubicBezTo>
                <a:cubicBezTo>
                  <a:pt x="2409663" y="131709"/>
                  <a:pt x="2404847" y="127051"/>
                  <a:pt x="2401520" y="121021"/>
                </a:cubicBezTo>
                <a:cubicBezTo>
                  <a:pt x="2398194" y="114991"/>
                  <a:pt x="2396530" y="108029"/>
                  <a:pt x="2396530" y="100137"/>
                </a:cubicBezTo>
                <a:close/>
                <a:moveTo>
                  <a:pt x="2413407" y="98457"/>
                </a:moveTo>
                <a:cubicBezTo>
                  <a:pt x="2413407" y="107780"/>
                  <a:pt x="2415646" y="114851"/>
                  <a:pt x="2420122" y="119667"/>
                </a:cubicBezTo>
                <a:cubicBezTo>
                  <a:pt x="2424596" y="124484"/>
                  <a:pt x="2430284" y="126896"/>
                  <a:pt x="2437186" y="126896"/>
                </a:cubicBezTo>
                <a:cubicBezTo>
                  <a:pt x="2440789" y="126896"/>
                  <a:pt x="2444367" y="126162"/>
                  <a:pt x="2447911" y="124700"/>
                </a:cubicBezTo>
                <a:cubicBezTo>
                  <a:pt x="2451452" y="123242"/>
                  <a:pt x="2454743" y="121021"/>
                  <a:pt x="2457788" y="118036"/>
                </a:cubicBezTo>
                <a:cubicBezTo>
                  <a:pt x="2460834" y="115052"/>
                  <a:pt x="2463430" y="111647"/>
                  <a:pt x="2465571" y="107823"/>
                </a:cubicBezTo>
                <a:cubicBezTo>
                  <a:pt x="2467717" y="104004"/>
                  <a:pt x="2469438" y="99886"/>
                  <a:pt x="2470745" y="95472"/>
                </a:cubicBezTo>
                <a:cubicBezTo>
                  <a:pt x="2472674" y="89319"/>
                  <a:pt x="2473639" y="83412"/>
                  <a:pt x="2473639" y="77756"/>
                </a:cubicBezTo>
                <a:cubicBezTo>
                  <a:pt x="2473639" y="68810"/>
                  <a:pt x="2471385" y="61862"/>
                  <a:pt x="2466878" y="56919"/>
                </a:cubicBezTo>
                <a:cubicBezTo>
                  <a:pt x="2462375" y="51980"/>
                  <a:pt x="2456698" y="49507"/>
                  <a:pt x="2449865" y="49507"/>
                </a:cubicBezTo>
                <a:cubicBezTo>
                  <a:pt x="2444577" y="49507"/>
                  <a:pt x="2439764" y="50763"/>
                  <a:pt x="2435414" y="53283"/>
                </a:cubicBezTo>
                <a:cubicBezTo>
                  <a:pt x="2431061" y="55800"/>
                  <a:pt x="2427134" y="59487"/>
                  <a:pt x="2423621" y="64332"/>
                </a:cubicBezTo>
                <a:cubicBezTo>
                  <a:pt x="2420110" y="69181"/>
                  <a:pt x="2417526" y="74818"/>
                  <a:pt x="2415881" y="81256"/>
                </a:cubicBezTo>
                <a:cubicBezTo>
                  <a:pt x="2414235" y="87688"/>
                  <a:pt x="2413407" y="93420"/>
                  <a:pt x="2413407" y="98457"/>
                </a:cubicBezTo>
                <a:close/>
                <a:moveTo>
                  <a:pt x="2491445" y="175655"/>
                </a:moveTo>
                <a:lnTo>
                  <a:pt x="2520068" y="38693"/>
                </a:lnTo>
                <a:lnTo>
                  <a:pt x="2535639" y="38693"/>
                </a:lnTo>
                <a:lnTo>
                  <a:pt x="2532748" y="52492"/>
                </a:lnTo>
                <a:cubicBezTo>
                  <a:pt x="2538525" y="46462"/>
                  <a:pt x="2543706" y="42282"/>
                  <a:pt x="2548275" y="39949"/>
                </a:cubicBezTo>
                <a:cubicBezTo>
                  <a:pt x="2552843" y="37624"/>
                  <a:pt x="2557671" y="36457"/>
                  <a:pt x="2562768" y="36457"/>
                </a:cubicBezTo>
                <a:cubicBezTo>
                  <a:pt x="2572218" y="36457"/>
                  <a:pt x="2580048" y="39892"/>
                  <a:pt x="2586266" y="46760"/>
                </a:cubicBezTo>
                <a:cubicBezTo>
                  <a:pt x="2592479" y="53626"/>
                  <a:pt x="2595586" y="63464"/>
                  <a:pt x="2595586" y="76266"/>
                </a:cubicBezTo>
                <a:cubicBezTo>
                  <a:pt x="2595586" y="86587"/>
                  <a:pt x="2593879" y="95983"/>
                  <a:pt x="2590459" y="104468"/>
                </a:cubicBezTo>
                <a:cubicBezTo>
                  <a:pt x="2587039" y="112954"/>
                  <a:pt x="2582846" y="119775"/>
                  <a:pt x="2577873" y="124934"/>
                </a:cubicBezTo>
                <a:cubicBezTo>
                  <a:pt x="2572899" y="130096"/>
                  <a:pt x="2567866" y="133883"/>
                  <a:pt x="2562768" y="136310"/>
                </a:cubicBezTo>
                <a:cubicBezTo>
                  <a:pt x="2557671" y="138734"/>
                  <a:pt x="2552451" y="139946"/>
                  <a:pt x="2547104" y="139946"/>
                </a:cubicBezTo>
                <a:cubicBezTo>
                  <a:pt x="2535236" y="139946"/>
                  <a:pt x="2526037" y="133916"/>
                  <a:pt x="2519511" y="121860"/>
                </a:cubicBezTo>
                <a:lnTo>
                  <a:pt x="2508322" y="175655"/>
                </a:lnTo>
                <a:close/>
                <a:moveTo>
                  <a:pt x="2524821" y="97247"/>
                </a:moveTo>
                <a:cubicBezTo>
                  <a:pt x="2524821" y="104644"/>
                  <a:pt x="2525350" y="109771"/>
                  <a:pt x="2526408" y="112626"/>
                </a:cubicBezTo>
                <a:cubicBezTo>
                  <a:pt x="2527960" y="116669"/>
                  <a:pt x="2530511" y="119930"/>
                  <a:pt x="2534055" y="122414"/>
                </a:cubicBezTo>
                <a:cubicBezTo>
                  <a:pt x="2537597" y="124902"/>
                  <a:pt x="2541701" y="126148"/>
                  <a:pt x="2546360" y="126148"/>
                </a:cubicBezTo>
                <a:cubicBezTo>
                  <a:pt x="2556058" y="126148"/>
                  <a:pt x="2563890" y="120693"/>
                  <a:pt x="2569856" y="109781"/>
                </a:cubicBezTo>
                <a:cubicBezTo>
                  <a:pt x="2575821" y="98877"/>
                  <a:pt x="2578806" y="87735"/>
                  <a:pt x="2578806" y="76363"/>
                </a:cubicBezTo>
                <a:cubicBezTo>
                  <a:pt x="2578806" y="67972"/>
                  <a:pt x="2576800" y="61488"/>
                  <a:pt x="2572791" y="56919"/>
                </a:cubicBezTo>
                <a:cubicBezTo>
                  <a:pt x="2568784" y="52351"/>
                  <a:pt x="2563794" y="50069"/>
                  <a:pt x="2557829" y="50069"/>
                </a:cubicBezTo>
                <a:cubicBezTo>
                  <a:pt x="2553538" y="50069"/>
                  <a:pt x="2549560" y="51203"/>
                  <a:pt x="2545895" y="53471"/>
                </a:cubicBezTo>
                <a:cubicBezTo>
                  <a:pt x="2542226" y="55743"/>
                  <a:pt x="2538824" y="59126"/>
                  <a:pt x="2535685" y="63633"/>
                </a:cubicBezTo>
                <a:cubicBezTo>
                  <a:pt x="2532542" y="68141"/>
                  <a:pt x="2529950" y="73656"/>
                  <a:pt x="2527899" y="80183"/>
                </a:cubicBezTo>
                <a:cubicBezTo>
                  <a:pt x="2525847" y="86709"/>
                  <a:pt x="2524821" y="92398"/>
                  <a:pt x="2524821" y="97247"/>
                </a:cubicBezTo>
                <a:close/>
                <a:moveTo>
                  <a:pt x="2605841" y="137707"/>
                </a:moveTo>
                <a:lnTo>
                  <a:pt x="2626539" y="38693"/>
                </a:lnTo>
                <a:lnTo>
                  <a:pt x="2643418" y="38693"/>
                </a:lnTo>
                <a:lnTo>
                  <a:pt x="2639966" y="55008"/>
                </a:lnTo>
                <a:cubicBezTo>
                  <a:pt x="2646249" y="47984"/>
                  <a:pt x="2651857" y="43136"/>
                  <a:pt x="2656800" y="40464"/>
                </a:cubicBezTo>
                <a:cubicBezTo>
                  <a:pt x="2661736" y="37793"/>
                  <a:pt x="2667100" y="36457"/>
                  <a:pt x="2672877" y="36457"/>
                </a:cubicBezTo>
                <a:cubicBezTo>
                  <a:pt x="2679030" y="36457"/>
                  <a:pt x="2684175" y="38087"/>
                  <a:pt x="2688311" y="41350"/>
                </a:cubicBezTo>
                <a:cubicBezTo>
                  <a:pt x="2692444" y="44615"/>
                  <a:pt x="2695161" y="49168"/>
                  <a:pt x="2696468" y="55008"/>
                </a:cubicBezTo>
                <a:cubicBezTo>
                  <a:pt x="2701501" y="48795"/>
                  <a:pt x="2706804" y="44150"/>
                  <a:pt x="2712367" y="41072"/>
                </a:cubicBezTo>
                <a:cubicBezTo>
                  <a:pt x="2717927" y="37998"/>
                  <a:pt x="2723785" y="36457"/>
                  <a:pt x="2729938" y="36457"/>
                </a:cubicBezTo>
                <a:cubicBezTo>
                  <a:pt x="2738207" y="36457"/>
                  <a:pt x="2744406" y="38415"/>
                  <a:pt x="2748539" y="42329"/>
                </a:cubicBezTo>
                <a:cubicBezTo>
                  <a:pt x="2752671" y="46246"/>
                  <a:pt x="2754738" y="51746"/>
                  <a:pt x="2754738" y="58834"/>
                </a:cubicBezTo>
                <a:cubicBezTo>
                  <a:pt x="2754738" y="61881"/>
                  <a:pt x="2754025" y="66913"/>
                  <a:pt x="2752592" y="73937"/>
                </a:cubicBezTo>
                <a:lnTo>
                  <a:pt x="2739257" y="137707"/>
                </a:lnTo>
                <a:lnTo>
                  <a:pt x="2722384" y="137707"/>
                </a:lnTo>
                <a:lnTo>
                  <a:pt x="2735996" y="72255"/>
                </a:lnTo>
                <a:cubicBezTo>
                  <a:pt x="2737181" y="66913"/>
                  <a:pt x="2737771" y="63094"/>
                  <a:pt x="2737771" y="60794"/>
                </a:cubicBezTo>
                <a:cubicBezTo>
                  <a:pt x="2737771" y="57557"/>
                  <a:pt x="2736746" y="55008"/>
                  <a:pt x="2734693" y="53143"/>
                </a:cubicBezTo>
                <a:cubicBezTo>
                  <a:pt x="2732641" y="51281"/>
                  <a:pt x="2729750" y="50349"/>
                  <a:pt x="2726020" y="50349"/>
                </a:cubicBezTo>
                <a:cubicBezTo>
                  <a:pt x="2720985" y="50349"/>
                  <a:pt x="2715858" y="51872"/>
                  <a:pt x="2710638" y="54917"/>
                </a:cubicBezTo>
                <a:cubicBezTo>
                  <a:pt x="2705414" y="57963"/>
                  <a:pt x="2701360" y="61956"/>
                  <a:pt x="2698474" y="66895"/>
                </a:cubicBezTo>
                <a:cubicBezTo>
                  <a:pt x="2695579" y="71838"/>
                  <a:pt x="2693048" y="79433"/>
                  <a:pt x="2690874" y="89694"/>
                </a:cubicBezTo>
                <a:lnTo>
                  <a:pt x="2680804" y="137707"/>
                </a:lnTo>
                <a:lnTo>
                  <a:pt x="2663928" y="137707"/>
                </a:lnTo>
                <a:lnTo>
                  <a:pt x="2677914" y="70862"/>
                </a:lnTo>
                <a:cubicBezTo>
                  <a:pt x="2678907" y="66323"/>
                  <a:pt x="2679405" y="63090"/>
                  <a:pt x="2679405" y="61161"/>
                </a:cubicBezTo>
                <a:cubicBezTo>
                  <a:pt x="2679405" y="57931"/>
                  <a:pt x="2678397" y="55321"/>
                  <a:pt x="2676373" y="53330"/>
                </a:cubicBezTo>
                <a:cubicBezTo>
                  <a:pt x="2674354" y="51344"/>
                  <a:pt x="2671729" y="50349"/>
                  <a:pt x="2668497" y="50349"/>
                </a:cubicBezTo>
                <a:cubicBezTo>
                  <a:pt x="2663711" y="50349"/>
                  <a:pt x="2658690" y="51872"/>
                  <a:pt x="2653441" y="54917"/>
                </a:cubicBezTo>
                <a:cubicBezTo>
                  <a:pt x="2648186" y="57963"/>
                  <a:pt x="2643916" y="62201"/>
                  <a:pt x="2640617" y="67640"/>
                </a:cubicBezTo>
                <a:cubicBezTo>
                  <a:pt x="2637323" y="73080"/>
                  <a:pt x="2634621" y="80834"/>
                  <a:pt x="2632508" y="90903"/>
                </a:cubicBezTo>
                <a:lnTo>
                  <a:pt x="2622719" y="137707"/>
                </a:lnTo>
                <a:close/>
                <a:moveTo>
                  <a:pt x="2785695" y="38693"/>
                </a:moveTo>
                <a:lnTo>
                  <a:pt x="2802384" y="38693"/>
                </a:lnTo>
                <a:lnTo>
                  <a:pt x="2793431" y="79999"/>
                </a:lnTo>
                <a:lnTo>
                  <a:pt x="2839395" y="79999"/>
                </a:lnTo>
                <a:lnTo>
                  <a:pt x="2848158" y="38693"/>
                </a:lnTo>
                <a:lnTo>
                  <a:pt x="2864664" y="38693"/>
                </a:lnTo>
                <a:lnTo>
                  <a:pt x="2843781" y="137707"/>
                </a:lnTo>
                <a:lnTo>
                  <a:pt x="2826994" y="137707"/>
                </a:lnTo>
                <a:lnTo>
                  <a:pt x="2836505" y="93420"/>
                </a:lnTo>
                <a:lnTo>
                  <a:pt x="2790724" y="93420"/>
                </a:lnTo>
                <a:lnTo>
                  <a:pt x="2781220" y="137707"/>
                </a:lnTo>
                <a:lnTo>
                  <a:pt x="2764530" y="137707"/>
                </a:lnTo>
                <a:close/>
                <a:moveTo>
                  <a:pt x="2988568" y="38693"/>
                </a:moveTo>
                <a:lnTo>
                  <a:pt x="3005632" y="38693"/>
                </a:lnTo>
                <a:lnTo>
                  <a:pt x="2984187" y="137707"/>
                </a:lnTo>
                <a:lnTo>
                  <a:pt x="2967221" y="137707"/>
                </a:lnTo>
                <a:close/>
                <a:moveTo>
                  <a:pt x="2890955" y="38693"/>
                </a:moveTo>
                <a:lnTo>
                  <a:pt x="2907828" y="38693"/>
                </a:lnTo>
                <a:lnTo>
                  <a:pt x="2899346" y="77014"/>
                </a:lnTo>
                <a:lnTo>
                  <a:pt x="2917339" y="77014"/>
                </a:lnTo>
                <a:cubicBezTo>
                  <a:pt x="2928838" y="77014"/>
                  <a:pt x="2937042" y="77854"/>
                  <a:pt x="2941952" y="79531"/>
                </a:cubicBezTo>
                <a:cubicBezTo>
                  <a:pt x="2946863" y="81209"/>
                  <a:pt x="2950715" y="84268"/>
                  <a:pt x="2953515" y="88715"/>
                </a:cubicBezTo>
                <a:cubicBezTo>
                  <a:pt x="2956309" y="93161"/>
                  <a:pt x="2957710" y="98114"/>
                  <a:pt x="2957710" y="103583"/>
                </a:cubicBezTo>
                <a:cubicBezTo>
                  <a:pt x="2957710" y="110171"/>
                  <a:pt x="2955797" y="116482"/>
                  <a:pt x="2951978" y="122512"/>
                </a:cubicBezTo>
                <a:cubicBezTo>
                  <a:pt x="2948152" y="128542"/>
                  <a:pt x="2943447" y="132580"/>
                  <a:pt x="2937852" y="134633"/>
                </a:cubicBezTo>
                <a:cubicBezTo>
                  <a:pt x="2932258" y="136685"/>
                  <a:pt x="2923552" y="137707"/>
                  <a:pt x="2911745" y="137707"/>
                </a:cubicBezTo>
                <a:lnTo>
                  <a:pt x="2869603" y="137707"/>
                </a:lnTo>
                <a:close/>
                <a:moveTo>
                  <a:pt x="2889089" y="124282"/>
                </a:moveTo>
                <a:lnTo>
                  <a:pt x="2910625" y="124282"/>
                </a:lnTo>
                <a:cubicBezTo>
                  <a:pt x="2919082" y="124282"/>
                  <a:pt x="2925030" y="123721"/>
                  <a:pt x="2928481" y="122605"/>
                </a:cubicBezTo>
                <a:cubicBezTo>
                  <a:pt x="2931931" y="121486"/>
                  <a:pt x="2934831" y="119451"/>
                  <a:pt x="2937197" y="116500"/>
                </a:cubicBezTo>
                <a:cubicBezTo>
                  <a:pt x="2939558" y="113544"/>
                  <a:pt x="2940739" y="109954"/>
                  <a:pt x="2940739" y="105731"/>
                </a:cubicBezTo>
                <a:cubicBezTo>
                  <a:pt x="2940739" y="102003"/>
                  <a:pt x="2939699" y="98830"/>
                  <a:pt x="2937617" y="96220"/>
                </a:cubicBezTo>
                <a:cubicBezTo>
                  <a:pt x="2935534" y="93611"/>
                  <a:pt x="2933139" y="92005"/>
                  <a:pt x="2930439" y="91418"/>
                </a:cubicBezTo>
                <a:cubicBezTo>
                  <a:pt x="2927736" y="90828"/>
                  <a:pt x="2922779" y="90533"/>
                  <a:pt x="2915567" y="90533"/>
                </a:cubicBezTo>
                <a:lnTo>
                  <a:pt x="2896362" y="90533"/>
                </a:lnTo>
                <a:close/>
                <a:moveTo>
                  <a:pt x="3077402" y="119808"/>
                </a:moveTo>
                <a:cubicBezTo>
                  <a:pt x="3065533" y="133232"/>
                  <a:pt x="3053383" y="139946"/>
                  <a:pt x="3040948" y="139946"/>
                </a:cubicBezTo>
                <a:cubicBezTo>
                  <a:pt x="3033306" y="139946"/>
                  <a:pt x="3027136" y="137754"/>
                  <a:pt x="3022445" y="133373"/>
                </a:cubicBezTo>
                <a:cubicBezTo>
                  <a:pt x="3017754" y="128988"/>
                  <a:pt x="3015406" y="123631"/>
                  <a:pt x="3015406" y="117291"/>
                </a:cubicBezTo>
                <a:cubicBezTo>
                  <a:pt x="3015406" y="113127"/>
                  <a:pt x="3016461" y="105976"/>
                  <a:pt x="3018575" y="95846"/>
                </a:cubicBezTo>
                <a:lnTo>
                  <a:pt x="3030509" y="38693"/>
                </a:lnTo>
                <a:lnTo>
                  <a:pt x="3047383" y="38693"/>
                </a:lnTo>
                <a:lnTo>
                  <a:pt x="3034145" y="101999"/>
                </a:lnTo>
                <a:cubicBezTo>
                  <a:pt x="3033021" y="107283"/>
                  <a:pt x="3032463" y="111388"/>
                  <a:pt x="3032463" y="114308"/>
                </a:cubicBezTo>
                <a:cubicBezTo>
                  <a:pt x="3032463" y="118036"/>
                  <a:pt x="3033597" y="120942"/>
                  <a:pt x="3035870" y="123026"/>
                </a:cubicBezTo>
                <a:cubicBezTo>
                  <a:pt x="3038137" y="125106"/>
                  <a:pt x="3041478" y="126148"/>
                  <a:pt x="3045891" y="126148"/>
                </a:cubicBezTo>
                <a:cubicBezTo>
                  <a:pt x="3050614" y="126148"/>
                  <a:pt x="3055233" y="124999"/>
                  <a:pt x="3059741" y="122699"/>
                </a:cubicBezTo>
                <a:cubicBezTo>
                  <a:pt x="3064244" y="120395"/>
                  <a:pt x="3068129" y="117288"/>
                  <a:pt x="3071394" y="113372"/>
                </a:cubicBezTo>
                <a:cubicBezTo>
                  <a:pt x="3074655" y="109458"/>
                  <a:pt x="3077313" y="104828"/>
                  <a:pt x="3079361" y="99482"/>
                </a:cubicBezTo>
                <a:cubicBezTo>
                  <a:pt x="3080729" y="96063"/>
                  <a:pt x="3082316" y="90068"/>
                  <a:pt x="3084120" y="81490"/>
                </a:cubicBezTo>
                <a:lnTo>
                  <a:pt x="3093065" y="38693"/>
                </a:lnTo>
                <a:lnTo>
                  <a:pt x="3109942" y="38693"/>
                </a:lnTo>
                <a:lnTo>
                  <a:pt x="3089247" y="137707"/>
                </a:lnTo>
                <a:lnTo>
                  <a:pt x="3073676" y="137707"/>
                </a:lnTo>
                <a:close/>
                <a:moveTo>
                  <a:pt x="3046824" y="0"/>
                </a:moveTo>
                <a:lnTo>
                  <a:pt x="3057825" y="0"/>
                </a:lnTo>
                <a:cubicBezTo>
                  <a:pt x="3058510" y="4536"/>
                  <a:pt x="3060033" y="7847"/>
                  <a:pt x="3062393" y="9933"/>
                </a:cubicBezTo>
                <a:cubicBezTo>
                  <a:pt x="3064760" y="12013"/>
                  <a:pt x="3068082" y="13053"/>
                  <a:pt x="3072369" y="13053"/>
                </a:cubicBezTo>
                <a:cubicBezTo>
                  <a:pt x="3076844" y="13053"/>
                  <a:pt x="3080715" y="11905"/>
                  <a:pt x="3083980" y="9605"/>
                </a:cubicBezTo>
                <a:cubicBezTo>
                  <a:pt x="3087241" y="7304"/>
                  <a:pt x="3089743" y="4107"/>
                  <a:pt x="3091481" y="0"/>
                </a:cubicBezTo>
                <a:lnTo>
                  <a:pt x="3102671" y="0"/>
                </a:lnTo>
                <a:cubicBezTo>
                  <a:pt x="3100557" y="7459"/>
                  <a:pt x="3096721" y="13367"/>
                  <a:pt x="3091158" y="17715"/>
                </a:cubicBezTo>
                <a:cubicBezTo>
                  <a:pt x="3085597" y="22068"/>
                  <a:pt x="3079145" y="24242"/>
                  <a:pt x="3071808" y="24242"/>
                </a:cubicBezTo>
                <a:cubicBezTo>
                  <a:pt x="3064601" y="24242"/>
                  <a:pt x="3058730" y="22050"/>
                  <a:pt x="3054193" y="17668"/>
                </a:cubicBezTo>
                <a:cubicBezTo>
                  <a:pt x="3049653" y="13284"/>
                  <a:pt x="3047198" y="7398"/>
                  <a:pt x="3046824" y="0"/>
                </a:cubicBezTo>
                <a:close/>
                <a:moveTo>
                  <a:pt x="3192955" y="64336"/>
                </a:moveTo>
                <a:lnTo>
                  <a:pt x="3177385" y="62560"/>
                </a:lnTo>
                <a:cubicBezTo>
                  <a:pt x="3181425" y="52678"/>
                  <a:pt x="3186446" y="45857"/>
                  <a:pt x="3192444" y="42098"/>
                </a:cubicBezTo>
                <a:cubicBezTo>
                  <a:pt x="3198441" y="38340"/>
                  <a:pt x="3206041" y="36457"/>
                  <a:pt x="3215240" y="36457"/>
                </a:cubicBezTo>
                <a:cubicBezTo>
                  <a:pt x="3225121" y="36457"/>
                  <a:pt x="3232890" y="38739"/>
                  <a:pt x="3238545" y="43308"/>
                </a:cubicBezTo>
                <a:cubicBezTo>
                  <a:pt x="3244201" y="47876"/>
                  <a:pt x="3247032" y="53920"/>
                  <a:pt x="3247032" y="61445"/>
                </a:cubicBezTo>
                <a:cubicBezTo>
                  <a:pt x="3247032" y="67283"/>
                  <a:pt x="3245540" y="72316"/>
                  <a:pt x="3242556" y="76543"/>
                </a:cubicBezTo>
                <a:cubicBezTo>
                  <a:pt x="3239572" y="80773"/>
                  <a:pt x="3235097" y="84221"/>
                  <a:pt x="3229128" y="86893"/>
                </a:cubicBezTo>
                <a:cubicBezTo>
                  <a:pt x="3236962" y="91868"/>
                  <a:pt x="3240879" y="98738"/>
                  <a:pt x="3240879" y="107499"/>
                </a:cubicBezTo>
                <a:cubicBezTo>
                  <a:pt x="3240879" y="116017"/>
                  <a:pt x="3237552" y="123548"/>
                  <a:pt x="3230902" y="130108"/>
                </a:cubicBezTo>
                <a:cubicBezTo>
                  <a:pt x="3224254" y="136663"/>
                  <a:pt x="3214524" y="139946"/>
                  <a:pt x="3201718" y="139946"/>
                </a:cubicBezTo>
                <a:cubicBezTo>
                  <a:pt x="3179840" y="139946"/>
                  <a:pt x="3166975" y="129967"/>
                  <a:pt x="3163123" y="110016"/>
                </a:cubicBezTo>
                <a:lnTo>
                  <a:pt x="3179156" y="108806"/>
                </a:lnTo>
                <a:cubicBezTo>
                  <a:pt x="3181705" y="120989"/>
                  <a:pt x="3189506" y="127080"/>
                  <a:pt x="3202560" y="127080"/>
                </a:cubicBezTo>
                <a:cubicBezTo>
                  <a:pt x="3208835" y="127080"/>
                  <a:pt x="3213993" y="125388"/>
                  <a:pt x="3218032" y="122000"/>
                </a:cubicBezTo>
                <a:cubicBezTo>
                  <a:pt x="3222076" y="118609"/>
                  <a:pt x="3224095" y="114184"/>
                  <a:pt x="3224095" y="108712"/>
                </a:cubicBezTo>
                <a:cubicBezTo>
                  <a:pt x="3224095" y="104609"/>
                  <a:pt x="3222990" y="101332"/>
                  <a:pt x="3220787" y="98877"/>
                </a:cubicBezTo>
                <a:cubicBezTo>
                  <a:pt x="3218576" y="96418"/>
                  <a:pt x="3215797" y="94882"/>
                  <a:pt x="3212441" y="94262"/>
                </a:cubicBezTo>
                <a:cubicBezTo>
                  <a:pt x="3209084" y="93640"/>
                  <a:pt x="3203957" y="93330"/>
                  <a:pt x="3197059" y="93330"/>
                </a:cubicBezTo>
                <a:lnTo>
                  <a:pt x="3199950" y="80089"/>
                </a:lnTo>
                <a:cubicBezTo>
                  <a:pt x="3201379" y="80215"/>
                  <a:pt x="3202775" y="80277"/>
                  <a:pt x="3204144" y="80277"/>
                </a:cubicBezTo>
                <a:cubicBezTo>
                  <a:pt x="3212907" y="80277"/>
                  <a:pt x="3219480" y="78800"/>
                  <a:pt x="3223866" y="75845"/>
                </a:cubicBezTo>
                <a:cubicBezTo>
                  <a:pt x="3228245" y="72897"/>
                  <a:pt x="3230435" y="68498"/>
                  <a:pt x="3230435" y="62654"/>
                </a:cubicBezTo>
                <a:cubicBezTo>
                  <a:pt x="3230435" y="58115"/>
                  <a:pt x="3229020" y="54717"/>
                  <a:pt x="3226194" y="52445"/>
                </a:cubicBezTo>
                <a:cubicBezTo>
                  <a:pt x="3223365" y="50173"/>
                  <a:pt x="3219091" y="49042"/>
                  <a:pt x="3213374" y="49042"/>
                </a:cubicBezTo>
                <a:cubicBezTo>
                  <a:pt x="3209706" y="49042"/>
                  <a:pt x="3206164" y="49784"/>
                  <a:pt x="3202744" y="51279"/>
                </a:cubicBezTo>
                <a:cubicBezTo>
                  <a:pt x="3199324" y="52769"/>
                  <a:pt x="3196063" y="57121"/>
                  <a:pt x="3192955" y="64336"/>
                </a:cubicBezTo>
                <a:close/>
                <a:moveTo>
                  <a:pt x="3319797" y="125402"/>
                </a:moveTo>
                <a:cubicBezTo>
                  <a:pt x="3313955" y="130439"/>
                  <a:pt x="3308328" y="134118"/>
                  <a:pt x="3302920" y="136448"/>
                </a:cubicBezTo>
                <a:cubicBezTo>
                  <a:pt x="3297510" y="138779"/>
                  <a:pt x="3291731" y="139946"/>
                  <a:pt x="3285580" y="139946"/>
                </a:cubicBezTo>
                <a:cubicBezTo>
                  <a:pt x="3276443" y="139946"/>
                  <a:pt x="3269081" y="137256"/>
                  <a:pt x="3263486" y="131878"/>
                </a:cubicBezTo>
                <a:cubicBezTo>
                  <a:pt x="3257892" y="126500"/>
                  <a:pt x="3255095" y="119620"/>
                  <a:pt x="3255095" y="111233"/>
                </a:cubicBezTo>
                <a:cubicBezTo>
                  <a:pt x="3255095" y="105700"/>
                  <a:pt x="3256354" y="100804"/>
                  <a:pt x="3258871" y="96544"/>
                </a:cubicBezTo>
                <a:cubicBezTo>
                  <a:pt x="3261387" y="92290"/>
                  <a:pt x="3264729" y="88870"/>
                  <a:pt x="3268889" y="86288"/>
                </a:cubicBezTo>
                <a:cubicBezTo>
                  <a:pt x="3273055" y="83711"/>
                  <a:pt x="3278149" y="81864"/>
                  <a:pt x="3284179" y="80740"/>
                </a:cubicBezTo>
                <a:cubicBezTo>
                  <a:pt x="3287969" y="79999"/>
                  <a:pt x="3295167" y="79406"/>
                  <a:pt x="3305765" y="78970"/>
                </a:cubicBezTo>
                <a:cubicBezTo>
                  <a:pt x="3316363" y="78534"/>
                  <a:pt x="3323963" y="77414"/>
                  <a:pt x="3328560" y="75615"/>
                </a:cubicBezTo>
                <a:cubicBezTo>
                  <a:pt x="3329867" y="71013"/>
                  <a:pt x="3330519" y="67191"/>
                  <a:pt x="3330519" y="64145"/>
                </a:cubicBezTo>
                <a:cubicBezTo>
                  <a:pt x="3330519" y="60231"/>
                  <a:pt x="3329089" y="57158"/>
                  <a:pt x="3326228" y="54917"/>
                </a:cubicBezTo>
                <a:cubicBezTo>
                  <a:pt x="3322315" y="51807"/>
                  <a:pt x="3316594" y="50257"/>
                  <a:pt x="3309074" y="50257"/>
                </a:cubicBezTo>
                <a:cubicBezTo>
                  <a:pt x="3301988" y="50257"/>
                  <a:pt x="3296191" y="51825"/>
                  <a:pt x="3291685" y="54961"/>
                </a:cubicBezTo>
                <a:cubicBezTo>
                  <a:pt x="3287177" y="58104"/>
                  <a:pt x="3283902" y="62564"/>
                  <a:pt x="3281850" y="68342"/>
                </a:cubicBezTo>
                <a:lnTo>
                  <a:pt x="3264789" y="66852"/>
                </a:lnTo>
                <a:cubicBezTo>
                  <a:pt x="3268271" y="57031"/>
                  <a:pt x="3273787" y="49511"/>
                  <a:pt x="3281339" y="44288"/>
                </a:cubicBezTo>
                <a:cubicBezTo>
                  <a:pt x="3288892" y="39067"/>
                  <a:pt x="3298413" y="36457"/>
                  <a:pt x="3309912" y="36457"/>
                </a:cubicBezTo>
                <a:cubicBezTo>
                  <a:pt x="3322156" y="36457"/>
                  <a:pt x="3331854" y="39380"/>
                  <a:pt x="3339004" y="45220"/>
                </a:cubicBezTo>
                <a:cubicBezTo>
                  <a:pt x="3344476" y="49572"/>
                  <a:pt x="3347208" y="55227"/>
                  <a:pt x="3347208" y="62187"/>
                </a:cubicBezTo>
                <a:cubicBezTo>
                  <a:pt x="3347208" y="67471"/>
                  <a:pt x="3346430" y="73595"/>
                  <a:pt x="3344875" y="80557"/>
                </a:cubicBezTo>
                <a:lnTo>
                  <a:pt x="3339374" y="105170"/>
                </a:lnTo>
                <a:cubicBezTo>
                  <a:pt x="3337636" y="113001"/>
                  <a:pt x="3336764" y="119373"/>
                  <a:pt x="3336764" y="124282"/>
                </a:cubicBezTo>
                <a:cubicBezTo>
                  <a:pt x="3336764" y="127393"/>
                  <a:pt x="3337446" y="131868"/>
                  <a:pt x="3338817" y="137707"/>
                </a:cubicBezTo>
                <a:lnTo>
                  <a:pt x="3321756" y="137707"/>
                </a:lnTo>
                <a:cubicBezTo>
                  <a:pt x="3320824" y="134474"/>
                  <a:pt x="3320172" y="130374"/>
                  <a:pt x="3319797" y="125402"/>
                </a:cubicBezTo>
                <a:close/>
                <a:moveTo>
                  <a:pt x="3326043" y="87549"/>
                </a:moveTo>
                <a:cubicBezTo>
                  <a:pt x="3323678" y="88481"/>
                  <a:pt x="3321148" y="89193"/>
                  <a:pt x="3318444" y="89690"/>
                </a:cubicBezTo>
                <a:cubicBezTo>
                  <a:pt x="3315741" y="90186"/>
                  <a:pt x="3311218" y="90720"/>
                  <a:pt x="3304878" y="91278"/>
                </a:cubicBezTo>
                <a:cubicBezTo>
                  <a:pt x="3295059" y="92149"/>
                  <a:pt x="3288128" y="93251"/>
                  <a:pt x="3284089" y="94590"/>
                </a:cubicBezTo>
                <a:cubicBezTo>
                  <a:pt x="3280046" y="95926"/>
                  <a:pt x="3277001" y="98057"/>
                  <a:pt x="3274952" y="100973"/>
                </a:cubicBezTo>
                <a:cubicBezTo>
                  <a:pt x="3272900" y="103896"/>
                  <a:pt x="3271874" y="107125"/>
                  <a:pt x="3271874" y="110668"/>
                </a:cubicBezTo>
                <a:cubicBezTo>
                  <a:pt x="3271874" y="115395"/>
                  <a:pt x="3273506" y="119282"/>
                  <a:pt x="3276771" y="122328"/>
                </a:cubicBezTo>
                <a:cubicBezTo>
                  <a:pt x="3280032" y="125373"/>
                  <a:pt x="3284675" y="126896"/>
                  <a:pt x="3290706" y="126896"/>
                </a:cubicBezTo>
                <a:cubicBezTo>
                  <a:pt x="3296300" y="126896"/>
                  <a:pt x="3301678" y="125420"/>
                  <a:pt x="3306837" y="122465"/>
                </a:cubicBezTo>
                <a:cubicBezTo>
                  <a:pt x="3311997" y="119512"/>
                  <a:pt x="3316065" y="115395"/>
                  <a:pt x="3319049" y="110109"/>
                </a:cubicBezTo>
                <a:cubicBezTo>
                  <a:pt x="3322034" y="104828"/>
                  <a:pt x="3324366" y="97307"/>
                  <a:pt x="3326043" y="87549"/>
                </a:cubicBezTo>
                <a:close/>
                <a:moveTo>
                  <a:pt x="3378215" y="38693"/>
                </a:moveTo>
                <a:lnTo>
                  <a:pt x="3457181" y="38693"/>
                </a:lnTo>
                <a:lnTo>
                  <a:pt x="3436301" y="137707"/>
                </a:lnTo>
                <a:lnTo>
                  <a:pt x="3419514" y="137707"/>
                </a:lnTo>
                <a:lnTo>
                  <a:pt x="3437694" y="52308"/>
                </a:lnTo>
                <a:lnTo>
                  <a:pt x="3391921" y="52308"/>
                </a:lnTo>
                <a:lnTo>
                  <a:pt x="3373740" y="137707"/>
                </a:lnTo>
                <a:lnTo>
                  <a:pt x="3357051" y="137707"/>
                </a:lnTo>
                <a:close/>
                <a:moveTo>
                  <a:pt x="3465574" y="100137"/>
                </a:moveTo>
                <a:cubicBezTo>
                  <a:pt x="3465574" y="80801"/>
                  <a:pt x="3471256" y="64799"/>
                  <a:pt x="3482633" y="52121"/>
                </a:cubicBezTo>
                <a:cubicBezTo>
                  <a:pt x="3492022" y="41678"/>
                  <a:pt x="3504326" y="36457"/>
                  <a:pt x="3519555" y="36457"/>
                </a:cubicBezTo>
                <a:cubicBezTo>
                  <a:pt x="3531489" y="36457"/>
                  <a:pt x="3541108" y="40187"/>
                  <a:pt x="3548415" y="47645"/>
                </a:cubicBezTo>
                <a:cubicBezTo>
                  <a:pt x="3555716" y="55105"/>
                  <a:pt x="3559366" y="65174"/>
                  <a:pt x="3559366" y="77854"/>
                </a:cubicBezTo>
                <a:cubicBezTo>
                  <a:pt x="3559366" y="89226"/>
                  <a:pt x="3557070" y="99809"/>
                  <a:pt x="3552469" y="109598"/>
                </a:cubicBezTo>
                <a:cubicBezTo>
                  <a:pt x="3547872" y="119386"/>
                  <a:pt x="3541327" y="126892"/>
                  <a:pt x="3532842" y="132113"/>
                </a:cubicBezTo>
                <a:cubicBezTo>
                  <a:pt x="3524356" y="137337"/>
                  <a:pt x="3515422" y="139946"/>
                  <a:pt x="3506040" y="139946"/>
                </a:cubicBezTo>
                <a:cubicBezTo>
                  <a:pt x="3498333" y="139946"/>
                  <a:pt x="3491324" y="138298"/>
                  <a:pt x="3485013" y="135004"/>
                </a:cubicBezTo>
                <a:cubicBezTo>
                  <a:pt x="3478701" y="131709"/>
                  <a:pt x="3473889" y="127051"/>
                  <a:pt x="3470559" y="121021"/>
                </a:cubicBezTo>
                <a:cubicBezTo>
                  <a:pt x="3467232" y="114991"/>
                  <a:pt x="3465574" y="108029"/>
                  <a:pt x="3465574" y="100137"/>
                </a:cubicBezTo>
                <a:close/>
                <a:moveTo>
                  <a:pt x="3482449" y="98457"/>
                </a:moveTo>
                <a:cubicBezTo>
                  <a:pt x="3482449" y="107780"/>
                  <a:pt x="3484686" y="114851"/>
                  <a:pt x="3489160" y="119667"/>
                </a:cubicBezTo>
                <a:cubicBezTo>
                  <a:pt x="3493638" y="124484"/>
                  <a:pt x="3499322" y="126896"/>
                  <a:pt x="3506223" y="126896"/>
                </a:cubicBezTo>
                <a:cubicBezTo>
                  <a:pt x="3509827" y="126896"/>
                  <a:pt x="3513406" y="126162"/>
                  <a:pt x="3516949" y="124700"/>
                </a:cubicBezTo>
                <a:cubicBezTo>
                  <a:pt x="3520490" y="123242"/>
                  <a:pt x="3523785" y="121021"/>
                  <a:pt x="3526830" y="118036"/>
                </a:cubicBezTo>
                <a:cubicBezTo>
                  <a:pt x="3529876" y="115052"/>
                  <a:pt x="3532468" y="111647"/>
                  <a:pt x="3534613" y="107823"/>
                </a:cubicBezTo>
                <a:cubicBezTo>
                  <a:pt x="3536755" y="104004"/>
                  <a:pt x="3538480" y="99886"/>
                  <a:pt x="3539787" y="95472"/>
                </a:cubicBezTo>
                <a:cubicBezTo>
                  <a:pt x="3541712" y="89319"/>
                  <a:pt x="3542677" y="83412"/>
                  <a:pt x="3542677" y="77756"/>
                </a:cubicBezTo>
                <a:cubicBezTo>
                  <a:pt x="3542677" y="68810"/>
                  <a:pt x="3540427" y="61862"/>
                  <a:pt x="3535920" y="56919"/>
                </a:cubicBezTo>
                <a:cubicBezTo>
                  <a:pt x="3531412" y="51980"/>
                  <a:pt x="3525740" y="49507"/>
                  <a:pt x="3518903" y="49507"/>
                </a:cubicBezTo>
                <a:cubicBezTo>
                  <a:pt x="3513619" y="49507"/>
                  <a:pt x="3508801" y="50763"/>
                  <a:pt x="3504453" y="53283"/>
                </a:cubicBezTo>
                <a:cubicBezTo>
                  <a:pt x="3500101" y="55800"/>
                  <a:pt x="3496172" y="59487"/>
                  <a:pt x="3492663" y="64332"/>
                </a:cubicBezTo>
                <a:cubicBezTo>
                  <a:pt x="3489150" y="69181"/>
                  <a:pt x="3486568" y="74818"/>
                  <a:pt x="3484919" y="81256"/>
                </a:cubicBezTo>
                <a:cubicBezTo>
                  <a:pt x="3483273" y="87688"/>
                  <a:pt x="3482449" y="93420"/>
                  <a:pt x="3482449" y="98457"/>
                </a:cubicBezTo>
                <a:close/>
                <a:moveTo>
                  <a:pt x="3591126" y="38693"/>
                </a:moveTo>
                <a:lnTo>
                  <a:pt x="3665711" y="38693"/>
                </a:lnTo>
                <a:lnTo>
                  <a:pt x="3644641" y="137707"/>
                </a:lnTo>
                <a:lnTo>
                  <a:pt x="3627857" y="137707"/>
                </a:lnTo>
                <a:lnTo>
                  <a:pt x="3646318" y="52772"/>
                </a:lnTo>
                <a:lnTo>
                  <a:pt x="3604737" y="52772"/>
                </a:lnTo>
                <a:lnTo>
                  <a:pt x="3591961" y="111791"/>
                </a:lnTo>
                <a:cubicBezTo>
                  <a:pt x="3589787" y="121921"/>
                  <a:pt x="3586863" y="128991"/>
                  <a:pt x="3583199" y="133002"/>
                </a:cubicBezTo>
                <a:cubicBezTo>
                  <a:pt x="3579534" y="137013"/>
                  <a:pt x="3574465" y="139014"/>
                  <a:pt x="3568004" y="139014"/>
                </a:cubicBezTo>
                <a:cubicBezTo>
                  <a:pt x="3564274" y="139014"/>
                  <a:pt x="3559331" y="138579"/>
                  <a:pt x="3553179" y="137707"/>
                </a:cubicBezTo>
                <a:lnTo>
                  <a:pt x="3556256" y="123721"/>
                </a:lnTo>
                <a:cubicBezTo>
                  <a:pt x="3558866" y="123911"/>
                  <a:pt x="3561224" y="124005"/>
                  <a:pt x="3563341" y="124005"/>
                </a:cubicBezTo>
                <a:cubicBezTo>
                  <a:pt x="3567629" y="124005"/>
                  <a:pt x="3570437" y="122932"/>
                  <a:pt x="3571776" y="120783"/>
                </a:cubicBezTo>
                <a:cubicBezTo>
                  <a:pt x="3573116" y="118641"/>
                  <a:pt x="3575027" y="112100"/>
                  <a:pt x="3577511" y="101163"/>
                </a:cubicBezTo>
                <a:close/>
                <a:moveTo>
                  <a:pt x="3691630" y="38693"/>
                </a:moveTo>
                <a:lnTo>
                  <a:pt x="3708321" y="38693"/>
                </a:lnTo>
                <a:lnTo>
                  <a:pt x="3699368" y="79999"/>
                </a:lnTo>
                <a:lnTo>
                  <a:pt x="3745332" y="79999"/>
                </a:lnTo>
                <a:lnTo>
                  <a:pt x="3754094" y="38693"/>
                </a:lnTo>
                <a:lnTo>
                  <a:pt x="3770601" y="38693"/>
                </a:lnTo>
                <a:lnTo>
                  <a:pt x="3749717" y="137707"/>
                </a:lnTo>
                <a:lnTo>
                  <a:pt x="3732930" y="137707"/>
                </a:lnTo>
                <a:lnTo>
                  <a:pt x="3742441" y="93420"/>
                </a:lnTo>
                <a:lnTo>
                  <a:pt x="3696663" y="93420"/>
                </a:lnTo>
                <a:lnTo>
                  <a:pt x="3687156" y="137707"/>
                </a:lnTo>
                <a:lnTo>
                  <a:pt x="3670466" y="137707"/>
                </a:lnTo>
                <a:close/>
                <a:moveTo>
                  <a:pt x="3843602" y="119808"/>
                </a:moveTo>
                <a:cubicBezTo>
                  <a:pt x="3831732" y="133232"/>
                  <a:pt x="3819578" y="139946"/>
                  <a:pt x="3807147" y="139946"/>
                </a:cubicBezTo>
                <a:cubicBezTo>
                  <a:pt x="3799502" y="139946"/>
                  <a:pt x="3793335" y="137754"/>
                  <a:pt x="3788640" y="133373"/>
                </a:cubicBezTo>
                <a:cubicBezTo>
                  <a:pt x="3783949" y="128988"/>
                  <a:pt x="3781602" y="123631"/>
                  <a:pt x="3781602" y="117291"/>
                </a:cubicBezTo>
                <a:cubicBezTo>
                  <a:pt x="3781602" y="113127"/>
                  <a:pt x="3782657" y="105976"/>
                  <a:pt x="3784770" y="95846"/>
                </a:cubicBezTo>
                <a:lnTo>
                  <a:pt x="3796708" y="38693"/>
                </a:lnTo>
                <a:lnTo>
                  <a:pt x="3813581" y="38693"/>
                </a:lnTo>
                <a:lnTo>
                  <a:pt x="3800344" y="101999"/>
                </a:lnTo>
                <a:cubicBezTo>
                  <a:pt x="3799220" y="107283"/>
                  <a:pt x="3798663" y="111388"/>
                  <a:pt x="3798663" y="114308"/>
                </a:cubicBezTo>
                <a:cubicBezTo>
                  <a:pt x="3798663" y="118036"/>
                  <a:pt x="3799793" y="120942"/>
                  <a:pt x="3802065" y="123026"/>
                </a:cubicBezTo>
                <a:cubicBezTo>
                  <a:pt x="3804337" y="125106"/>
                  <a:pt x="3807673" y="126148"/>
                  <a:pt x="3812087" y="126148"/>
                </a:cubicBezTo>
                <a:cubicBezTo>
                  <a:pt x="3816811" y="126148"/>
                  <a:pt x="3821429" y="124999"/>
                  <a:pt x="3825936" y="122699"/>
                </a:cubicBezTo>
                <a:cubicBezTo>
                  <a:pt x="3830443" y="120395"/>
                  <a:pt x="3834324" y="117288"/>
                  <a:pt x="3837589" y="113372"/>
                </a:cubicBezTo>
                <a:cubicBezTo>
                  <a:pt x="3840851" y="109458"/>
                  <a:pt x="3843507" y="104828"/>
                  <a:pt x="3845560" y="99482"/>
                </a:cubicBezTo>
                <a:cubicBezTo>
                  <a:pt x="3846928" y="96063"/>
                  <a:pt x="3848511" y="90068"/>
                  <a:pt x="3850316" y="81490"/>
                </a:cubicBezTo>
                <a:lnTo>
                  <a:pt x="3859266" y="38693"/>
                </a:lnTo>
                <a:lnTo>
                  <a:pt x="3876142" y="38693"/>
                </a:lnTo>
                <a:lnTo>
                  <a:pt x="3855441" y="137707"/>
                </a:lnTo>
                <a:lnTo>
                  <a:pt x="3839872" y="137707"/>
                </a:lnTo>
                <a:close/>
                <a:moveTo>
                  <a:pt x="3882106" y="137707"/>
                </a:moveTo>
                <a:lnTo>
                  <a:pt x="3902803" y="38693"/>
                </a:lnTo>
                <a:lnTo>
                  <a:pt x="3919681" y="38693"/>
                </a:lnTo>
                <a:lnTo>
                  <a:pt x="3916231" y="55008"/>
                </a:lnTo>
                <a:cubicBezTo>
                  <a:pt x="3922510" y="47984"/>
                  <a:pt x="3928119" y="43136"/>
                  <a:pt x="3933061" y="40464"/>
                </a:cubicBezTo>
                <a:cubicBezTo>
                  <a:pt x="3938001" y="37793"/>
                  <a:pt x="3943365" y="36457"/>
                  <a:pt x="3949143" y="36457"/>
                </a:cubicBezTo>
                <a:cubicBezTo>
                  <a:pt x="3955296" y="36457"/>
                  <a:pt x="3960436" y="38087"/>
                  <a:pt x="3964575" y="41350"/>
                </a:cubicBezTo>
                <a:cubicBezTo>
                  <a:pt x="3968706" y="44615"/>
                  <a:pt x="3971423" y="49168"/>
                  <a:pt x="3972730" y="55008"/>
                </a:cubicBezTo>
                <a:cubicBezTo>
                  <a:pt x="3977767" y="48795"/>
                  <a:pt x="3983065" y="44150"/>
                  <a:pt x="3988632" y="41072"/>
                </a:cubicBezTo>
                <a:cubicBezTo>
                  <a:pt x="3994193" y="37998"/>
                  <a:pt x="4000050" y="36457"/>
                  <a:pt x="4006202" y="36457"/>
                </a:cubicBezTo>
                <a:cubicBezTo>
                  <a:pt x="4014473" y="36457"/>
                  <a:pt x="4020671" y="38415"/>
                  <a:pt x="4024804" y="42329"/>
                </a:cubicBezTo>
                <a:cubicBezTo>
                  <a:pt x="4028936" y="46246"/>
                  <a:pt x="4031003" y="51746"/>
                  <a:pt x="4031003" y="58834"/>
                </a:cubicBezTo>
                <a:cubicBezTo>
                  <a:pt x="4031003" y="61881"/>
                  <a:pt x="4030286" y="66913"/>
                  <a:pt x="4028858" y="73937"/>
                </a:cubicBezTo>
                <a:lnTo>
                  <a:pt x="4015522" y="137707"/>
                </a:lnTo>
                <a:lnTo>
                  <a:pt x="3998650" y="137707"/>
                </a:lnTo>
                <a:lnTo>
                  <a:pt x="4012261" y="72255"/>
                </a:lnTo>
                <a:cubicBezTo>
                  <a:pt x="4013446" y="66913"/>
                  <a:pt x="4014037" y="63094"/>
                  <a:pt x="4014037" y="60794"/>
                </a:cubicBezTo>
                <a:cubicBezTo>
                  <a:pt x="4014037" y="57557"/>
                  <a:pt x="4013011" y="55008"/>
                  <a:pt x="4010958" y="53143"/>
                </a:cubicBezTo>
                <a:cubicBezTo>
                  <a:pt x="4008902" y="51281"/>
                  <a:pt x="4006012" y="50349"/>
                  <a:pt x="4002285" y="50349"/>
                </a:cubicBezTo>
                <a:cubicBezTo>
                  <a:pt x="3997250" y="50349"/>
                  <a:pt x="3992123" y="51872"/>
                  <a:pt x="3986903" y="54917"/>
                </a:cubicBezTo>
                <a:cubicBezTo>
                  <a:pt x="3981679" y="57963"/>
                  <a:pt x="3977622" y="61956"/>
                  <a:pt x="3974736" y="66895"/>
                </a:cubicBezTo>
                <a:cubicBezTo>
                  <a:pt x="3971845" y="71838"/>
                  <a:pt x="3969313" y="79433"/>
                  <a:pt x="3967139" y="89694"/>
                </a:cubicBezTo>
                <a:lnTo>
                  <a:pt x="3957069" y="137707"/>
                </a:lnTo>
                <a:lnTo>
                  <a:pt x="3940190" y="137707"/>
                </a:lnTo>
                <a:lnTo>
                  <a:pt x="3954176" y="70862"/>
                </a:lnTo>
                <a:cubicBezTo>
                  <a:pt x="3955172" y="66323"/>
                  <a:pt x="3955670" y="63090"/>
                  <a:pt x="3955670" y="61161"/>
                </a:cubicBezTo>
                <a:cubicBezTo>
                  <a:pt x="3955670" y="57931"/>
                  <a:pt x="3954658" y="55321"/>
                  <a:pt x="3952638" y="53330"/>
                </a:cubicBezTo>
                <a:cubicBezTo>
                  <a:pt x="3950619" y="51344"/>
                  <a:pt x="3947994" y="50349"/>
                  <a:pt x="3944758" y="50349"/>
                </a:cubicBezTo>
                <a:cubicBezTo>
                  <a:pt x="3939973" y="50349"/>
                  <a:pt x="3934955" y="51872"/>
                  <a:pt x="3929706" y="54917"/>
                </a:cubicBezTo>
                <a:cubicBezTo>
                  <a:pt x="3924449" y="57963"/>
                  <a:pt x="3920178" y="62201"/>
                  <a:pt x="3916883" y="67640"/>
                </a:cubicBezTo>
                <a:cubicBezTo>
                  <a:pt x="3913586" y="73080"/>
                  <a:pt x="3910886" y="80834"/>
                  <a:pt x="3908773" y="90903"/>
                </a:cubicBezTo>
                <a:lnTo>
                  <a:pt x="3898984" y="137707"/>
                </a:lnTo>
                <a:close/>
                <a:moveTo>
                  <a:pt x="4113220" y="104051"/>
                </a:moveTo>
                <a:lnTo>
                  <a:pt x="4129628" y="105731"/>
                </a:lnTo>
                <a:cubicBezTo>
                  <a:pt x="4127263" y="113872"/>
                  <a:pt x="4121842" y="121612"/>
                  <a:pt x="4113361" y="128941"/>
                </a:cubicBezTo>
                <a:cubicBezTo>
                  <a:pt x="4104875" y="136277"/>
                  <a:pt x="4094759" y="139946"/>
                  <a:pt x="4083012" y="139946"/>
                </a:cubicBezTo>
                <a:cubicBezTo>
                  <a:pt x="4075675" y="139946"/>
                  <a:pt x="4068946" y="138251"/>
                  <a:pt x="4062828" y="134863"/>
                </a:cubicBezTo>
                <a:cubicBezTo>
                  <a:pt x="4056703" y="131475"/>
                  <a:pt x="4052042" y="126551"/>
                  <a:pt x="4048845" y="120089"/>
                </a:cubicBezTo>
                <a:cubicBezTo>
                  <a:pt x="4045641" y="113623"/>
                  <a:pt x="4044039" y="106257"/>
                  <a:pt x="4044039" y="97988"/>
                </a:cubicBezTo>
                <a:cubicBezTo>
                  <a:pt x="4044039" y="87178"/>
                  <a:pt x="4046541" y="76687"/>
                  <a:pt x="4051545" y="66524"/>
                </a:cubicBezTo>
                <a:cubicBezTo>
                  <a:pt x="4056544" y="56361"/>
                  <a:pt x="4063025" y="48809"/>
                  <a:pt x="4070985" y="43866"/>
                </a:cubicBezTo>
                <a:cubicBezTo>
                  <a:pt x="4078940" y="38931"/>
                  <a:pt x="4087548" y="36457"/>
                  <a:pt x="4096808" y="36457"/>
                </a:cubicBezTo>
                <a:cubicBezTo>
                  <a:pt x="4108615" y="36457"/>
                  <a:pt x="4118051" y="40126"/>
                  <a:pt x="4125103" y="47455"/>
                </a:cubicBezTo>
                <a:cubicBezTo>
                  <a:pt x="4132159" y="54792"/>
                  <a:pt x="4135688" y="64799"/>
                  <a:pt x="4135688" y="77479"/>
                </a:cubicBezTo>
                <a:cubicBezTo>
                  <a:pt x="4135688" y="82325"/>
                  <a:pt x="4135252" y="87300"/>
                  <a:pt x="4134381" y="92398"/>
                </a:cubicBezTo>
                <a:lnTo>
                  <a:pt x="4061474" y="92398"/>
                </a:lnTo>
                <a:cubicBezTo>
                  <a:pt x="4061221" y="94323"/>
                  <a:pt x="4061099" y="96065"/>
                  <a:pt x="4061099" y="97621"/>
                </a:cubicBezTo>
                <a:cubicBezTo>
                  <a:pt x="4061099" y="106881"/>
                  <a:pt x="4063226" y="113951"/>
                  <a:pt x="4067486" y="118825"/>
                </a:cubicBezTo>
                <a:cubicBezTo>
                  <a:pt x="4071748" y="123707"/>
                  <a:pt x="4076950" y="126148"/>
                  <a:pt x="4083102" y="126148"/>
                </a:cubicBezTo>
                <a:cubicBezTo>
                  <a:pt x="4088884" y="126148"/>
                  <a:pt x="4094571" y="124250"/>
                  <a:pt x="4100167" y="120460"/>
                </a:cubicBezTo>
                <a:cubicBezTo>
                  <a:pt x="4105761" y="116672"/>
                  <a:pt x="4110109" y="111200"/>
                  <a:pt x="4113220" y="104051"/>
                </a:cubicBezTo>
                <a:close/>
                <a:moveTo>
                  <a:pt x="4064173" y="79531"/>
                </a:moveTo>
                <a:lnTo>
                  <a:pt x="4119743" y="79531"/>
                </a:lnTo>
                <a:cubicBezTo>
                  <a:pt x="4119807" y="77793"/>
                  <a:pt x="4119841" y="76547"/>
                  <a:pt x="4119841" y="75797"/>
                </a:cubicBezTo>
                <a:cubicBezTo>
                  <a:pt x="4119841" y="67346"/>
                  <a:pt x="4117727" y="60869"/>
                  <a:pt x="4113501" y="56361"/>
                </a:cubicBezTo>
                <a:cubicBezTo>
                  <a:pt x="4109270" y="51854"/>
                  <a:pt x="4103831" y="49604"/>
                  <a:pt x="4097182" y="49604"/>
                </a:cubicBezTo>
                <a:cubicBezTo>
                  <a:pt x="4089971" y="49604"/>
                  <a:pt x="4083398" y="52092"/>
                  <a:pt x="4077464" y="57060"/>
                </a:cubicBezTo>
                <a:cubicBezTo>
                  <a:pt x="4071528" y="62032"/>
                  <a:pt x="4067096" y="69524"/>
                  <a:pt x="4064173" y="79531"/>
                </a:cubicBezTo>
                <a:close/>
                <a:moveTo>
                  <a:pt x="4167882" y="38693"/>
                </a:moveTo>
                <a:lnTo>
                  <a:pt x="4242466" y="38693"/>
                </a:lnTo>
                <a:lnTo>
                  <a:pt x="4221400" y="137707"/>
                </a:lnTo>
                <a:lnTo>
                  <a:pt x="4204613" y="137707"/>
                </a:lnTo>
                <a:lnTo>
                  <a:pt x="4223074" y="52772"/>
                </a:lnTo>
                <a:lnTo>
                  <a:pt x="4181493" y="52772"/>
                </a:lnTo>
                <a:lnTo>
                  <a:pt x="4168717" y="111791"/>
                </a:lnTo>
                <a:cubicBezTo>
                  <a:pt x="4166543" y="121921"/>
                  <a:pt x="4163620" y="128991"/>
                  <a:pt x="4159954" y="133002"/>
                </a:cubicBezTo>
                <a:cubicBezTo>
                  <a:pt x="4156290" y="137013"/>
                  <a:pt x="4151225" y="139014"/>
                  <a:pt x="4144759" y="139014"/>
                </a:cubicBezTo>
                <a:cubicBezTo>
                  <a:pt x="4141030" y="139014"/>
                  <a:pt x="4136088" y="138579"/>
                  <a:pt x="4129935" y="137707"/>
                </a:cubicBezTo>
                <a:lnTo>
                  <a:pt x="4133013" y="123721"/>
                </a:lnTo>
                <a:cubicBezTo>
                  <a:pt x="4135623" y="123911"/>
                  <a:pt x="4137981" y="124005"/>
                  <a:pt x="4140097" y="124005"/>
                </a:cubicBezTo>
                <a:cubicBezTo>
                  <a:pt x="4144384" y="124005"/>
                  <a:pt x="4147196" y="122932"/>
                  <a:pt x="4148532" y="120783"/>
                </a:cubicBezTo>
                <a:cubicBezTo>
                  <a:pt x="4149871" y="118641"/>
                  <a:pt x="4151784" y="112100"/>
                  <a:pt x="4154270" y="101163"/>
                </a:cubicBezTo>
                <a:close/>
                <a:moveTo>
                  <a:pt x="4268574" y="38693"/>
                </a:moveTo>
                <a:lnTo>
                  <a:pt x="4285447" y="38693"/>
                </a:lnTo>
                <a:lnTo>
                  <a:pt x="4276966" y="77014"/>
                </a:lnTo>
                <a:lnTo>
                  <a:pt x="4294958" y="77014"/>
                </a:lnTo>
                <a:cubicBezTo>
                  <a:pt x="4306456" y="77014"/>
                  <a:pt x="4314661" y="77854"/>
                  <a:pt x="4319572" y="79531"/>
                </a:cubicBezTo>
                <a:cubicBezTo>
                  <a:pt x="4324478" y="81209"/>
                  <a:pt x="4328334" y="84268"/>
                  <a:pt x="4331135" y="88715"/>
                </a:cubicBezTo>
                <a:cubicBezTo>
                  <a:pt x="4333928" y="93161"/>
                  <a:pt x="4335329" y="98114"/>
                  <a:pt x="4335329" y="103583"/>
                </a:cubicBezTo>
                <a:cubicBezTo>
                  <a:pt x="4335329" y="110171"/>
                  <a:pt x="4333418" y="116482"/>
                  <a:pt x="4329594" y="122512"/>
                </a:cubicBezTo>
                <a:cubicBezTo>
                  <a:pt x="4325771" y="128542"/>
                  <a:pt x="4321066" y="132580"/>
                  <a:pt x="4315471" y="134633"/>
                </a:cubicBezTo>
                <a:cubicBezTo>
                  <a:pt x="4309877" y="136685"/>
                  <a:pt x="4301172" y="137707"/>
                  <a:pt x="4289364" y="137707"/>
                </a:cubicBezTo>
                <a:lnTo>
                  <a:pt x="4247223" y="137707"/>
                </a:lnTo>
                <a:close/>
                <a:moveTo>
                  <a:pt x="4266706" y="124282"/>
                </a:moveTo>
                <a:lnTo>
                  <a:pt x="4288245" y="124282"/>
                </a:lnTo>
                <a:cubicBezTo>
                  <a:pt x="4296700" y="124282"/>
                  <a:pt x="4302648" y="123721"/>
                  <a:pt x="4306101" y="122605"/>
                </a:cubicBezTo>
                <a:cubicBezTo>
                  <a:pt x="4309549" y="121486"/>
                  <a:pt x="4312451" y="119451"/>
                  <a:pt x="4314816" y="116500"/>
                </a:cubicBezTo>
                <a:cubicBezTo>
                  <a:pt x="4317178" y="113544"/>
                  <a:pt x="4318360" y="109954"/>
                  <a:pt x="4318360" y="105731"/>
                </a:cubicBezTo>
                <a:cubicBezTo>
                  <a:pt x="4318360" y="102003"/>
                  <a:pt x="4317318" y="98830"/>
                  <a:pt x="4315233" y="96220"/>
                </a:cubicBezTo>
                <a:cubicBezTo>
                  <a:pt x="4313154" y="93611"/>
                  <a:pt x="4310759" y="92005"/>
                  <a:pt x="4308059" y="91418"/>
                </a:cubicBezTo>
                <a:cubicBezTo>
                  <a:pt x="4305356" y="90828"/>
                  <a:pt x="4300399" y="90533"/>
                  <a:pt x="4293187" y="90533"/>
                </a:cubicBezTo>
                <a:lnTo>
                  <a:pt x="4273982" y="9053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069649" y="5126908"/>
            <a:ext cx="1608977" cy="175957"/>
          </a:xfrm>
          <a:custGeom>
            <a:avLst/>
            <a:gdLst/>
            <a:ahLst/>
            <a:cxnLst/>
            <a:rect l="l" t="t" r="r" b="b"/>
            <a:pathLst>
              <a:path w="1608977" h="175957">
                <a:moveTo>
                  <a:pt x="0" y="137945"/>
                </a:moveTo>
                <a:lnTo>
                  <a:pt x="20733" y="38762"/>
                </a:lnTo>
                <a:lnTo>
                  <a:pt x="37638" y="38762"/>
                </a:lnTo>
                <a:lnTo>
                  <a:pt x="34182" y="55106"/>
                </a:lnTo>
                <a:cubicBezTo>
                  <a:pt x="40471" y="48071"/>
                  <a:pt x="46091" y="43215"/>
                  <a:pt x="51042" y="40534"/>
                </a:cubicBezTo>
                <a:cubicBezTo>
                  <a:pt x="55991" y="37859"/>
                  <a:pt x="61363" y="36523"/>
                  <a:pt x="67152" y="36523"/>
                </a:cubicBezTo>
                <a:cubicBezTo>
                  <a:pt x="73317" y="36523"/>
                  <a:pt x="78466" y="38158"/>
                  <a:pt x="82610" y="41423"/>
                </a:cubicBezTo>
                <a:cubicBezTo>
                  <a:pt x="86750" y="44692"/>
                  <a:pt x="89474" y="49252"/>
                  <a:pt x="90781" y="55106"/>
                </a:cubicBezTo>
                <a:cubicBezTo>
                  <a:pt x="95822" y="48881"/>
                  <a:pt x="101132" y="44223"/>
                  <a:pt x="106701" y="41146"/>
                </a:cubicBezTo>
                <a:cubicBezTo>
                  <a:pt x="112273" y="38064"/>
                  <a:pt x="118145" y="36523"/>
                  <a:pt x="124308" y="36523"/>
                </a:cubicBezTo>
                <a:cubicBezTo>
                  <a:pt x="132588" y="36523"/>
                  <a:pt x="138799" y="38485"/>
                  <a:pt x="142943" y="42406"/>
                </a:cubicBezTo>
                <a:cubicBezTo>
                  <a:pt x="147082" y="46326"/>
                  <a:pt x="149152" y="51837"/>
                  <a:pt x="149152" y="58936"/>
                </a:cubicBezTo>
                <a:cubicBezTo>
                  <a:pt x="149152" y="61985"/>
                  <a:pt x="148435" y="67026"/>
                  <a:pt x="147003" y="74064"/>
                </a:cubicBezTo>
                <a:lnTo>
                  <a:pt x="133646" y="137945"/>
                </a:lnTo>
                <a:lnTo>
                  <a:pt x="116745" y="137945"/>
                </a:lnTo>
                <a:lnTo>
                  <a:pt x="130381" y="72383"/>
                </a:lnTo>
                <a:cubicBezTo>
                  <a:pt x="131562" y="67026"/>
                  <a:pt x="132153" y="63199"/>
                  <a:pt x="132153" y="60898"/>
                </a:cubicBezTo>
                <a:cubicBezTo>
                  <a:pt x="132153" y="57658"/>
                  <a:pt x="131126" y="55106"/>
                  <a:pt x="129074" y="53237"/>
                </a:cubicBezTo>
                <a:cubicBezTo>
                  <a:pt x="127019" y="51366"/>
                  <a:pt x="124121" y="50433"/>
                  <a:pt x="120385" y="50433"/>
                </a:cubicBezTo>
                <a:cubicBezTo>
                  <a:pt x="115340" y="50433"/>
                  <a:pt x="110207" y="51960"/>
                  <a:pt x="104976" y="55009"/>
                </a:cubicBezTo>
                <a:cubicBezTo>
                  <a:pt x="99746" y="58062"/>
                  <a:pt x="95685" y="62062"/>
                  <a:pt x="92790" y="67011"/>
                </a:cubicBezTo>
                <a:cubicBezTo>
                  <a:pt x="89892" y="71961"/>
                  <a:pt x="87355" y="79575"/>
                  <a:pt x="85177" y="89849"/>
                </a:cubicBezTo>
                <a:lnTo>
                  <a:pt x="75089" y="137945"/>
                </a:lnTo>
                <a:lnTo>
                  <a:pt x="58187" y="137945"/>
                </a:lnTo>
                <a:lnTo>
                  <a:pt x="72195" y="70982"/>
                </a:lnTo>
                <a:cubicBezTo>
                  <a:pt x="73188" y="66439"/>
                  <a:pt x="73688" y="63202"/>
                  <a:pt x="73688" y="61273"/>
                </a:cubicBezTo>
                <a:cubicBezTo>
                  <a:pt x="73688" y="58033"/>
                  <a:pt x="72677" y="55416"/>
                  <a:pt x="70654" y="53422"/>
                </a:cubicBezTo>
                <a:cubicBezTo>
                  <a:pt x="68631" y="51430"/>
                  <a:pt x="66000" y="50433"/>
                  <a:pt x="62762" y="50433"/>
                </a:cubicBezTo>
                <a:cubicBezTo>
                  <a:pt x="57971" y="50433"/>
                  <a:pt x="52942" y="51960"/>
                  <a:pt x="47683" y="55009"/>
                </a:cubicBezTo>
                <a:cubicBezTo>
                  <a:pt x="42419" y="58062"/>
                  <a:pt x="38135" y="62313"/>
                  <a:pt x="34834" y="67760"/>
                </a:cubicBezTo>
                <a:cubicBezTo>
                  <a:pt x="31537" y="73207"/>
                  <a:pt x="28829" y="80976"/>
                  <a:pt x="26712" y="91063"/>
                </a:cubicBezTo>
                <a:lnTo>
                  <a:pt x="16907" y="137945"/>
                </a:lnTo>
                <a:close/>
                <a:moveTo>
                  <a:pt x="159732" y="100307"/>
                </a:moveTo>
                <a:cubicBezTo>
                  <a:pt x="159732" y="80944"/>
                  <a:pt x="165432" y="64916"/>
                  <a:pt x="176821" y="52211"/>
                </a:cubicBezTo>
                <a:cubicBezTo>
                  <a:pt x="186224" y="41754"/>
                  <a:pt x="198551" y="36523"/>
                  <a:pt x="213805" y="36523"/>
                </a:cubicBezTo>
                <a:cubicBezTo>
                  <a:pt x="225760" y="36523"/>
                  <a:pt x="235397" y="40256"/>
                  <a:pt x="242716" y="47729"/>
                </a:cubicBezTo>
                <a:cubicBezTo>
                  <a:pt x="250028" y="55200"/>
                  <a:pt x="253685" y="65283"/>
                  <a:pt x="253685" y="77987"/>
                </a:cubicBezTo>
                <a:cubicBezTo>
                  <a:pt x="253685" y="89378"/>
                  <a:pt x="251381" y="99980"/>
                  <a:pt x="246773" y="109783"/>
                </a:cubicBezTo>
                <a:cubicBezTo>
                  <a:pt x="242169" y="119593"/>
                  <a:pt x="235613" y="127110"/>
                  <a:pt x="227117" y="132341"/>
                </a:cubicBezTo>
                <a:cubicBezTo>
                  <a:pt x="218618" y="137572"/>
                  <a:pt x="209668" y="140184"/>
                  <a:pt x="200265" y="140184"/>
                </a:cubicBezTo>
                <a:cubicBezTo>
                  <a:pt x="192542" y="140184"/>
                  <a:pt x="185523" y="138536"/>
                  <a:pt x="179205" y="135235"/>
                </a:cubicBezTo>
                <a:cubicBezTo>
                  <a:pt x="172887" y="131937"/>
                  <a:pt x="168059" y="127268"/>
                  <a:pt x="164729" y="121227"/>
                </a:cubicBezTo>
                <a:cubicBezTo>
                  <a:pt x="161399" y="115191"/>
                  <a:pt x="159732" y="108213"/>
                  <a:pt x="159732" y="100307"/>
                </a:cubicBezTo>
                <a:close/>
                <a:moveTo>
                  <a:pt x="176634" y="98626"/>
                </a:moveTo>
                <a:cubicBezTo>
                  <a:pt x="176634" y="107968"/>
                  <a:pt x="178877" y="115050"/>
                  <a:pt x="183363" y="119873"/>
                </a:cubicBezTo>
                <a:cubicBezTo>
                  <a:pt x="187845" y="124702"/>
                  <a:pt x="193539" y="127113"/>
                  <a:pt x="200452" y="127113"/>
                </a:cubicBezTo>
                <a:cubicBezTo>
                  <a:pt x="204063" y="127113"/>
                  <a:pt x="207641" y="126379"/>
                  <a:pt x="211191" y="124914"/>
                </a:cubicBezTo>
                <a:cubicBezTo>
                  <a:pt x="214741" y="123456"/>
                  <a:pt x="218042" y="121227"/>
                  <a:pt x="221091" y="118239"/>
                </a:cubicBezTo>
                <a:cubicBezTo>
                  <a:pt x="224140" y="115252"/>
                  <a:pt x="226742" y="111838"/>
                  <a:pt x="228892" y="108011"/>
                </a:cubicBezTo>
                <a:cubicBezTo>
                  <a:pt x="231037" y="104181"/>
                  <a:pt x="232766" y="100062"/>
                  <a:pt x="234073" y="95639"/>
                </a:cubicBezTo>
                <a:cubicBezTo>
                  <a:pt x="236002" y="89476"/>
                  <a:pt x="236967" y="83558"/>
                  <a:pt x="236967" y="77895"/>
                </a:cubicBezTo>
                <a:cubicBezTo>
                  <a:pt x="236967" y="68927"/>
                  <a:pt x="234713" y="61968"/>
                  <a:pt x="230199" y="57017"/>
                </a:cubicBezTo>
                <a:cubicBezTo>
                  <a:pt x="225685" y="52068"/>
                  <a:pt x="220003" y="49594"/>
                  <a:pt x="213153" y="49594"/>
                </a:cubicBezTo>
                <a:cubicBezTo>
                  <a:pt x="207861" y="49594"/>
                  <a:pt x="203036" y="50855"/>
                  <a:pt x="198678" y="53375"/>
                </a:cubicBezTo>
                <a:cubicBezTo>
                  <a:pt x="194318" y="55902"/>
                  <a:pt x="190382" y="59591"/>
                  <a:pt x="186862" y="64444"/>
                </a:cubicBezTo>
                <a:cubicBezTo>
                  <a:pt x="183341" y="69300"/>
                  <a:pt x="180759" y="74953"/>
                  <a:pt x="179107" y="81394"/>
                </a:cubicBezTo>
                <a:cubicBezTo>
                  <a:pt x="177459" y="87841"/>
                  <a:pt x="176634" y="93587"/>
                  <a:pt x="176634" y="98626"/>
                </a:cubicBezTo>
                <a:close/>
                <a:moveTo>
                  <a:pt x="254804" y="175958"/>
                </a:moveTo>
                <a:lnTo>
                  <a:pt x="283478" y="38762"/>
                </a:lnTo>
                <a:lnTo>
                  <a:pt x="299074" y="38762"/>
                </a:lnTo>
                <a:lnTo>
                  <a:pt x="296176" y="52586"/>
                </a:lnTo>
                <a:cubicBezTo>
                  <a:pt x="301968" y="46546"/>
                  <a:pt x="307152" y="42359"/>
                  <a:pt x="311728" y="40022"/>
                </a:cubicBezTo>
                <a:cubicBezTo>
                  <a:pt x="316304" y="37689"/>
                  <a:pt x="321145" y="36523"/>
                  <a:pt x="326250" y="36523"/>
                </a:cubicBezTo>
                <a:cubicBezTo>
                  <a:pt x="335715" y="36523"/>
                  <a:pt x="343559" y="39961"/>
                  <a:pt x="349787" y="46841"/>
                </a:cubicBezTo>
                <a:cubicBezTo>
                  <a:pt x="356012" y="53724"/>
                  <a:pt x="359129" y="63573"/>
                  <a:pt x="359129" y="76400"/>
                </a:cubicBezTo>
                <a:cubicBezTo>
                  <a:pt x="359129" y="86735"/>
                  <a:pt x="357415" y="96153"/>
                  <a:pt x="353993" y="104650"/>
                </a:cubicBezTo>
                <a:cubicBezTo>
                  <a:pt x="350565" y="113149"/>
                  <a:pt x="346364" y="119981"/>
                  <a:pt x="341381" y="125151"/>
                </a:cubicBezTo>
                <a:cubicBezTo>
                  <a:pt x="336403" y="130321"/>
                  <a:pt x="331359" y="134119"/>
                  <a:pt x="326254" y="136542"/>
                </a:cubicBezTo>
                <a:cubicBezTo>
                  <a:pt x="321145" y="138971"/>
                  <a:pt x="315915" y="140184"/>
                  <a:pt x="310561" y="140184"/>
                </a:cubicBezTo>
                <a:cubicBezTo>
                  <a:pt x="298667" y="140184"/>
                  <a:pt x="289455" y="134148"/>
                  <a:pt x="282917" y="122070"/>
                </a:cubicBezTo>
                <a:lnTo>
                  <a:pt x="271710" y="175958"/>
                </a:lnTo>
                <a:close/>
                <a:moveTo>
                  <a:pt x="288242" y="97413"/>
                </a:moveTo>
                <a:cubicBezTo>
                  <a:pt x="288242" y="104822"/>
                  <a:pt x="288768" y="109960"/>
                  <a:pt x="289829" y="112821"/>
                </a:cubicBezTo>
                <a:cubicBezTo>
                  <a:pt x="291384" y="116871"/>
                  <a:pt x="293937" y="120140"/>
                  <a:pt x="297490" y="122628"/>
                </a:cubicBezTo>
                <a:cubicBezTo>
                  <a:pt x="301036" y="125118"/>
                  <a:pt x="305143" y="126364"/>
                  <a:pt x="309813" y="126364"/>
                </a:cubicBezTo>
                <a:cubicBezTo>
                  <a:pt x="319530" y="126364"/>
                  <a:pt x="327373" y="120903"/>
                  <a:pt x="333354" y="109974"/>
                </a:cubicBezTo>
                <a:cubicBezTo>
                  <a:pt x="339329" y="99048"/>
                  <a:pt x="342317" y="87888"/>
                  <a:pt x="342317" y="76490"/>
                </a:cubicBezTo>
                <a:cubicBezTo>
                  <a:pt x="342317" y="68088"/>
                  <a:pt x="340308" y="61593"/>
                  <a:pt x="336295" y="57017"/>
                </a:cubicBezTo>
                <a:cubicBezTo>
                  <a:pt x="332277" y="52443"/>
                  <a:pt x="327281" y="50156"/>
                  <a:pt x="321300" y="50156"/>
                </a:cubicBezTo>
                <a:cubicBezTo>
                  <a:pt x="317005" y="50156"/>
                  <a:pt x="313023" y="51293"/>
                  <a:pt x="309352" y="53565"/>
                </a:cubicBezTo>
                <a:cubicBezTo>
                  <a:pt x="305677" y="55837"/>
                  <a:pt x="302264" y="59228"/>
                  <a:pt x="299125" y="63743"/>
                </a:cubicBezTo>
                <a:cubicBezTo>
                  <a:pt x="295978" y="68257"/>
                  <a:pt x="293379" y="73786"/>
                  <a:pt x="291323" y="80320"/>
                </a:cubicBezTo>
                <a:cubicBezTo>
                  <a:pt x="289268" y="86858"/>
                  <a:pt x="288242" y="92557"/>
                  <a:pt x="288242" y="97413"/>
                </a:cubicBezTo>
                <a:close/>
                <a:moveTo>
                  <a:pt x="396108" y="63418"/>
                </a:moveTo>
                <a:lnTo>
                  <a:pt x="380697" y="62295"/>
                </a:lnTo>
                <a:cubicBezTo>
                  <a:pt x="387610" y="45116"/>
                  <a:pt x="400342" y="36523"/>
                  <a:pt x="418896" y="36523"/>
                </a:cubicBezTo>
                <a:cubicBezTo>
                  <a:pt x="430730" y="36523"/>
                  <a:pt x="439709" y="39137"/>
                  <a:pt x="445843" y="44368"/>
                </a:cubicBezTo>
                <a:cubicBezTo>
                  <a:pt x="451973" y="49598"/>
                  <a:pt x="455040" y="56038"/>
                  <a:pt x="455040" y="63696"/>
                </a:cubicBezTo>
                <a:cubicBezTo>
                  <a:pt x="455040" y="68865"/>
                  <a:pt x="453607" y="73366"/>
                  <a:pt x="450746" y="77192"/>
                </a:cubicBezTo>
                <a:cubicBezTo>
                  <a:pt x="447880" y="81023"/>
                  <a:pt x="444143" y="84015"/>
                  <a:pt x="439539" y="86160"/>
                </a:cubicBezTo>
                <a:cubicBezTo>
                  <a:pt x="434931" y="88309"/>
                  <a:pt x="427583" y="90628"/>
                  <a:pt x="417496" y="93118"/>
                </a:cubicBezTo>
                <a:cubicBezTo>
                  <a:pt x="405479" y="95984"/>
                  <a:pt x="397448" y="98781"/>
                  <a:pt x="393401" y="101520"/>
                </a:cubicBezTo>
                <a:cubicBezTo>
                  <a:pt x="389354" y="104264"/>
                  <a:pt x="387331" y="107842"/>
                  <a:pt x="387331" y="112263"/>
                </a:cubicBezTo>
                <a:cubicBezTo>
                  <a:pt x="387331" y="116806"/>
                  <a:pt x="389635" y="120417"/>
                  <a:pt x="394244" y="123095"/>
                </a:cubicBezTo>
                <a:cubicBezTo>
                  <a:pt x="398851" y="125774"/>
                  <a:pt x="404330" y="127113"/>
                  <a:pt x="410677" y="127113"/>
                </a:cubicBezTo>
                <a:cubicBezTo>
                  <a:pt x="418587" y="127113"/>
                  <a:pt x="424425" y="125573"/>
                  <a:pt x="428192" y="122487"/>
                </a:cubicBezTo>
                <a:cubicBezTo>
                  <a:pt x="431958" y="119406"/>
                  <a:pt x="435208" y="114283"/>
                  <a:pt x="437951" y="107122"/>
                </a:cubicBezTo>
                <a:lnTo>
                  <a:pt x="452240" y="108246"/>
                </a:lnTo>
                <a:cubicBezTo>
                  <a:pt x="446261" y="129537"/>
                  <a:pt x="432003" y="140184"/>
                  <a:pt x="409465" y="140184"/>
                </a:cubicBezTo>
                <a:cubicBezTo>
                  <a:pt x="396324" y="140184"/>
                  <a:pt x="386532" y="137572"/>
                  <a:pt x="380092" y="132341"/>
                </a:cubicBezTo>
                <a:cubicBezTo>
                  <a:pt x="373652" y="127110"/>
                  <a:pt x="370426" y="120730"/>
                  <a:pt x="370426" y="113195"/>
                </a:cubicBezTo>
                <a:cubicBezTo>
                  <a:pt x="370426" y="107842"/>
                  <a:pt x="371953" y="102921"/>
                  <a:pt x="375002" y="98439"/>
                </a:cubicBezTo>
                <a:cubicBezTo>
                  <a:pt x="378054" y="93954"/>
                  <a:pt x="381852" y="90563"/>
                  <a:pt x="386399" y="88259"/>
                </a:cubicBezTo>
                <a:cubicBezTo>
                  <a:pt x="390942" y="85954"/>
                  <a:pt x="398510" y="83589"/>
                  <a:pt x="409090" y="81162"/>
                </a:cubicBezTo>
                <a:cubicBezTo>
                  <a:pt x="422849" y="78048"/>
                  <a:pt x="431161" y="75000"/>
                  <a:pt x="434024" y="72012"/>
                </a:cubicBezTo>
                <a:cubicBezTo>
                  <a:pt x="436828" y="69024"/>
                  <a:pt x="438232" y="66065"/>
                  <a:pt x="438232" y="63137"/>
                </a:cubicBezTo>
                <a:cubicBezTo>
                  <a:pt x="438232" y="59650"/>
                  <a:pt x="436579" y="56600"/>
                  <a:pt x="433282" y="53983"/>
                </a:cubicBezTo>
                <a:cubicBezTo>
                  <a:pt x="429980" y="51366"/>
                  <a:pt x="425031" y="50059"/>
                  <a:pt x="418432" y="50059"/>
                </a:cubicBezTo>
                <a:cubicBezTo>
                  <a:pt x="412204" y="50059"/>
                  <a:pt x="407642" y="51038"/>
                  <a:pt x="404748" y="53004"/>
                </a:cubicBezTo>
                <a:cubicBezTo>
                  <a:pt x="401854" y="54966"/>
                  <a:pt x="398975" y="58436"/>
                  <a:pt x="396108" y="63418"/>
                </a:cubicBezTo>
                <a:close/>
                <a:moveTo>
                  <a:pt x="465084" y="100307"/>
                </a:moveTo>
                <a:cubicBezTo>
                  <a:pt x="465084" y="80944"/>
                  <a:pt x="470783" y="64916"/>
                  <a:pt x="482177" y="52211"/>
                </a:cubicBezTo>
                <a:cubicBezTo>
                  <a:pt x="491577" y="41754"/>
                  <a:pt x="503903" y="36523"/>
                  <a:pt x="519156" y="36523"/>
                </a:cubicBezTo>
                <a:cubicBezTo>
                  <a:pt x="531112" y="36523"/>
                  <a:pt x="540750" y="40256"/>
                  <a:pt x="548068" y="47729"/>
                </a:cubicBezTo>
                <a:cubicBezTo>
                  <a:pt x="555380" y="55200"/>
                  <a:pt x="559038" y="65283"/>
                  <a:pt x="559038" y="77987"/>
                </a:cubicBezTo>
                <a:cubicBezTo>
                  <a:pt x="559038" y="89378"/>
                  <a:pt x="556733" y="99980"/>
                  <a:pt x="552125" y="109783"/>
                </a:cubicBezTo>
                <a:cubicBezTo>
                  <a:pt x="547521" y="119593"/>
                  <a:pt x="540966" y="127110"/>
                  <a:pt x="532469" y="132341"/>
                </a:cubicBezTo>
                <a:cubicBezTo>
                  <a:pt x="523969" y="137572"/>
                  <a:pt x="515020" y="140184"/>
                  <a:pt x="505617" y="140184"/>
                </a:cubicBezTo>
                <a:cubicBezTo>
                  <a:pt x="497899" y="140184"/>
                  <a:pt x="490874" y="138536"/>
                  <a:pt x="484557" y="135235"/>
                </a:cubicBezTo>
                <a:cubicBezTo>
                  <a:pt x="478239" y="131937"/>
                  <a:pt x="473410" y="127268"/>
                  <a:pt x="470080" y="121227"/>
                </a:cubicBezTo>
                <a:cubicBezTo>
                  <a:pt x="466751" y="115191"/>
                  <a:pt x="465084" y="108213"/>
                  <a:pt x="465084" y="100307"/>
                </a:cubicBezTo>
                <a:close/>
                <a:moveTo>
                  <a:pt x="481987" y="98626"/>
                </a:moveTo>
                <a:cubicBezTo>
                  <a:pt x="481987" y="107968"/>
                  <a:pt x="484230" y="115050"/>
                  <a:pt x="488715" y="119873"/>
                </a:cubicBezTo>
                <a:cubicBezTo>
                  <a:pt x="493197" y="124702"/>
                  <a:pt x="498892" y="127113"/>
                  <a:pt x="505804" y="127113"/>
                </a:cubicBezTo>
                <a:cubicBezTo>
                  <a:pt x="509415" y="127113"/>
                  <a:pt x="512993" y="126379"/>
                  <a:pt x="516542" y="124914"/>
                </a:cubicBezTo>
                <a:cubicBezTo>
                  <a:pt x="520096" y="123456"/>
                  <a:pt x="523394" y="121227"/>
                  <a:pt x="526443" y="118239"/>
                </a:cubicBezTo>
                <a:cubicBezTo>
                  <a:pt x="529492" y="115252"/>
                  <a:pt x="532095" y="111838"/>
                  <a:pt x="534244" y="108011"/>
                </a:cubicBezTo>
                <a:cubicBezTo>
                  <a:pt x="536390" y="104181"/>
                  <a:pt x="538117" y="100062"/>
                  <a:pt x="539424" y="95639"/>
                </a:cubicBezTo>
                <a:cubicBezTo>
                  <a:pt x="541354" y="89476"/>
                  <a:pt x="542318" y="83558"/>
                  <a:pt x="542318" y="77895"/>
                </a:cubicBezTo>
                <a:cubicBezTo>
                  <a:pt x="542318" y="68927"/>
                  <a:pt x="540065" y="61968"/>
                  <a:pt x="535550" y="57017"/>
                </a:cubicBezTo>
                <a:cubicBezTo>
                  <a:pt x="531037" y="52068"/>
                  <a:pt x="525356" y="49594"/>
                  <a:pt x="518504" y="49594"/>
                </a:cubicBezTo>
                <a:cubicBezTo>
                  <a:pt x="513212" y="49594"/>
                  <a:pt x="508389" y="50855"/>
                  <a:pt x="504029" y="53375"/>
                </a:cubicBezTo>
                <a:cubicBezTo>
                  <a:pt x="499669" y="55902"/>
                  <a:pt x="495735" y="59591"/>
                  <a:pt x="492214" y="64444"/>
                </a:cubicBezTo>
                <a:cubicBezTo>
                  <a:pt x="488694" y="69300"/>
                  <a:pt x="486112" y="74953"/>
                  <a:pt x="484463" y="81394"/>
                </a:cubicBezTo>
                <a:cubicBezTo>
                  <a:pt x="482811" y="87841"/>
                  <a:pt x="481987" y="93587"/>
                  <a:pt x="481987" y="98626"/>
                </a:cubicBezTo>
                <a:close/>
                <a:moveTo>
                  <a:pt x="634590" y="86016"/>
                </a:moveTo>
                <a:cubicBezTo>
                  <a:pt x="640879" y="88194"/>
                  <a:pt x="645581" y="91203"/>
                  <a:pt x="648699" y="95031"/>
                </a:cubicBezTo>
                <a:cubicBezTo>
                  <a:pt x="651809" y="98857"/>
                  <a:pt x="653365" y="103516"/>
                  <a:pt x="653365" y="108994"/>
                </a:cubicBezTo>
                <a:cubicBezTo>
                  <a:pt x="653365" y="116590"/>
                  <a:pt x="650005" y="123690"/>
                  <a:pt x="643281" y="130285"/>
                </a:cubicBezTo>
                <a:cubicBezTo>
                  <a:pt x="636552" y="136887"/>
                  <a:pt x="626653" y="140184"/>
                  <a:pt x="613577" y="140184"/>
                </a:cubicBezTo>
                <a:cubicBezTo>
                  <a:pt x="603742" y="140184"/>
                  <a:pt x="595959" y="138536"/>
                  <a:pt x="590232" y="135235"/>
                </a:cubicBezTo>
                <a:cubicBezTo>
                  <a:pt x="584504" y="131937"/>
                  <a:pt x="579942" y="127221"/>
                  <a:pt x="576547" y="121087"/>
                </a:cubicBezTo>
                <a:cubicBezTo>
                  <a:pt x="573156" y="114952"/>
                  <a:pt x="571461" y="108123"/>
                  <a:pt x="571461" y="100588"/>
                </a:cubicBezTo>
                <a:cubicBezTo>
                  <a:pt x="571461" y="82967"/>
                  <a:pt x="576533" y="67886"/>
                  <a:pt x="586686" y="55337"/>
                </a:cubicBezTo>
                <a:cubicBezTo>
                  <a:pt x="596830" y="42794"/>
                  <a:pt x="610496" y="36523"/>
                  <a:pt x="627682" y="36523"/>
                </a:cubicBezTo>
                <a:cubicBezTo>
                  <a:pt x="638018" y="36523"/>
                  <a:pt x="645894" y="38903"/>
                  <a:pt x="651312" y="43666"/>
                </a:cubicBezTo>
                <a:cubicBezTo>
                  <a:pt x="656726" y="48424"/>
                  <a:pt x="659434" y="54264"/>
                  <a:pt x="659434" y="61176"/>
                </a:cubicBezTo>
                <a:cubicBezTo>
                  <a:pt x="659434" y="67462"/>
                  <a:pt x="657364" y="72677"/>
                  <a:pt x="653224" y="76818"/>
                </a:cubicBezTo>
                <a:cubicBezTo>
                  <a:pt x="649085" y="80958"/>
                  <a:pt x="642874" y="84025"/>
                  <a:pt x="634590" y="86016"/>
                </a:cubicBezTo>
                <a:close/>
                <a:moveTo>
                  <a:pt x="592002" y="79013"/>
                </a:moveTo>
                <a:cubicBezTo>
                  <a:pt x="596550" y="79388"/>
                  <a:pt x="600473" y="79575"/>
                  <a:pt x="603775" y="79575"/>
                </a:cubicBezTo>
                <a:cubicBezTo>
                  <a:pt x="616602" y="79575"/>
                  <a:pt x="626203" y="78157"/>
                  <a:pt x="632585" y="75324"/>
                </a:cubicBezTo>
                <a:cubicBezTo>
                  <a:pt x="638968" y="72491"/>
                  <a:pt x="642158" y="68272"/>
                  <a:pt x="642158" y="62670"/>
                </a:cubicBezTo>
                <a:cubicBezTo>
                  <a:pt x="642158" y="58998"/>
                  <a:pt x="640775" y="55949"/>
                  <a:pt x="638002" y="53518"/>
                </a:cubicBezTo>
                <a:cubicBezTo>
                  <a:pt x="635231" y="51089"/>
                  <a:pt x="631602" y="49876"/>
                  <a:pt x="627120" y="49876"/>
                </a:cubicBezTo>
                <a:cubicBezTo>
                  <a:pt x="619398" y="49876"/>
                  <a:pt x="612270" y="52474"/>
                  <a:pt x="605737" y="57672"/>
                </a:cubicBezTo>
                <a:cubicBezTo>
                  <a:pt x="599199" y="62874"/>
                  <a:pt x="594623" y="69989"/>
                  <a:pt x="592002" y="79013"/>
                </a:cubicBezTo>
                <a:close/>
                <a:moveTo>
                  <a:pt x="589299" y="92182"/>
                </a:moveTo>
                <a:cubicBezTo>
                  <a:pt x="588864" y="94861"/>
                  <a:pt x="588644" y="97507"/>
                  <a:pt x="588644" y="100125"/>
                </a:cubicBezTo>
                <a:cubicBezTo>
                  <a:pt x="588644" y="107968"/>
                  <a:pt x="590887" y="114394"/>
                  <a:pt x="595369" y="119406"/>
                </a:cubicBezTo>
                <a:cubicBezTo>
                  <a:pt x="599854" y="124417"/>
                  <a:pt x="606295" y="126923"/>
                  <a:pt x="614701" y="126923"/>
                </a:cubicBezTo>
                <a:cubicBezTo>
                  <a:pt x="621239" y="126923"/>
                  <a:pt x="626454" y="125198"/>
                  <a:pt x="630342" y="121739"/>
                </a:cubicBezTo>
                <a:cubicBezTo>
                  <a:pt x="634234" y="118286"/>
                  <a:pt x="636182" y="114067"/>
                  <a:pt x="636182" y="109084"/>
                </a:cubicBezTo>
                <a:cubicBezTo>
                  <a:pt x="636182" y="102237"/>
                  <a:pt x="633475" y="97690"/>
                  <a:pt x="628056" y="95451"/>
                </a:cubicBezTo>
                <a:cubicBezTo>
                  <a:pt x="622642" y="93212"/>
                  <a:pt x="612705" y="92089"/>
                  <a:pt x="598259" y="92089"/>
                </a:cubicBezTo>
                <a:cubicBezTo>
                  <a:pt x="596891" y="92089"/>
                  <a:pt x="593903" y="92121"/>
                  <a:pt x="589299" y="92182"/>
                </a:cubicBezTo>
                <a:close/>
                <a:moveTo>
                  <a:pt x="665748" y="100307"/>
                </a:moveTo>
                <a:cubicBezTo>
                  <a:pt x="665748" y="80944"/>
                  <a:pt x="671447" y="64916"/>
                  <a:pt x="682837" y="52211"/>
                </a:cubicBezTo>
                <a:cubicBezTo>
                  <a:pt x="692241" y="41754"/>
                  <a:pt x="704567" y="36523"/>
                  <a:pt x="719820" y="36523"/>
                </a:cubicBezTo>
                <a:cubicBezTo>
                  <a:pt x="731776" y="36523"/>
                  <a:pt x="741413" y="40256"/>
                  <a:pt x="748729" y="47729"/>
                </a:cubicBezTo>
                <a:cubicBezTo>
                  <a:pt x="756044" y="55200"/>
                  <a:pt x="759702" y="65283"/>
                  <a:pt x="759702" y="77987"/>
                </a:cubicBezTo>
                <a:cubicBezTo>
                  <a:pt x="759702" y="89378"/>
                  <a:pt x="757398" y="99980"/>
                  <a:pt x="752789" y="109783"/>
                </a:cubicBezTo>
                <a:cubicBezTo>
                  <a:pt x="748181" y="119593"/>
                  <a:pt x="741629" y="127110"/>
                  <a:pt x="733133" y="132341"/>
                </a:cubicBezTo>
                <a:cubicBezTo>
                  <a:pt x="724630" y="137572"/>
                  <a:pt x="715683" y="140184"/>
                  <a:pt x="706280" y="140184"/>
                </a:cubicBezTo>
                <a:cubicBezTo>
                  <a:pt x="698559" y="140184"/>
                  <a:pt x="691539" y="138536"/>
                  <a:pt x="685221" y="135235"/>
                </a:cubicBezTo>
                <a:cubicBezTo>
                  <a:pt x="678903" y="131937"/>
                  <a:pt x="674076" y="127268"/>
                  <a:pt x="670746" y="121227"/>
                </a:cubicBezTo>
                <a:cubicBezTo>
                  <a:pt x="667416" y="115191"/>
                  <a:pt x="665748" y="108213"/>
                  <a:pt x="665748" y="100307"/>
                </a:cubicBezTo>
                <a:close/>
                <a:moveTo>
                  <a:pt x="682651" y="98626"/>
                </a:moveTo>
                <a:cubicBezTo>
                  <a:pt x="682651" y="107968"/>
                  <a:pt x="684893" y="115050"/>
                  <a:pt x="689375" y="119873"/>
                </a:cubicBezTo>
                <a:cubicBezTo>
                  <a:pt x="693861" y="124702"/>
                  <a:pt x="699552" y="127113"/>
                  <a:pt x="706468" y="127113"/>
                </a:cubicBezTo>
                <a:cubicBezTo>
                  <a:pt x="710079" y="127113"/>
                  <a:pt x="713658" y="126379"/>
                  <a:pt x="717207" y="124914"/>
                </a:cubicBezTo>
                <a:cubicBezTo>
                  <a:pt x="720756" y="123456"/>
                  <a:pt x="724058" y="121227"/>
                  <a:pt x="727107" y="118239"/>
                </a:cubicBezTo>
                <a:cubicBezTo>
                  <a:pt x="730156" y="115252"/>
                  <a:pt x="732759" y="111838"/>
                  <a:pt x="734905" y="108011"/>
                </a:cubicBezTo>
                <a:cubicBezTo>
                  <a:pt x="737054" y="104181"/>
                  <a:pt x="738782" y="100062"/>
                  <a:pt x="740089" y="95639"/>
                </a:cubicBezTo>
                <a:cubicBezTo>
                  <a:pt x="742018" y="89476"/>
                  <a:pt x="742983" y="83558"/>
                  <a:pt x="742983" y="77895"/>
                </a:cubicBezTo>
                <a:cubicBezTo>
                  <a:pt x="742983" y="68927"/>
                  <a:pt x="740725" y="61968"/>
                  <a:pt x="736211" y="57017"/>
                </a:cubicBezTo>
                <a:cubicBezTo>
                  <a:pt x="731697" y="52068"/>
                  <a:pt x="726020" y="49594"/>
                  <a:pt x="719168" y="49594"/>
                </a:cubicBezTo>
                <a:cubicBezTo>
                  <a:pt x="713876" y="49594"/>
                  <a:pt x="709053" y="50855"/>
                  <a:pt x="704693" y="53375"/>
                </a:cubicBezTo>
                <a:cubicBezTo>
                  <a:pt x="700334" y="55902"/>
                  <a:pt x="696395" y="59591"/>
                  <a:pt x="692878" y="64444"/>
                </a:cubicBezTo>
                <a:cubicBezTo>
                  <a:pt x="689357" y="69300"/>
                  <a:pt x="686776" y="74953"/>
                  <a:pt x="685124" y="81394"/>
                </a:cubicBezTo>
                <a:cubicBezTo>
                  <a:pt x="683475" y="87841"/>
                  <a:pt x="682651" y="93587"/>
                  <a:pt x="682651" y="98626"/>
                </a:cubicBezTo>
                <a:close/>
                <a:moveTo>
                  <a:pt x="836841" y="120014"/>
                </a:moveTo>
                <a:cubicBezTo>
                  <a:pt x="824952" y="133463"/>
                  <a:pt x="812780" y="140184"/>
                  <a:pt x="800328" y="140184"/>
                </a:cubicBezTo>
                <a:cubicBezTo>
                  <a:pt x="792667" y="140184"/>
                  <a:pt x="786485" y="137992"/>
                  <a:pt x="781787" y="133601"/>
                </a:cubicBezTo>
                <a:cubicBezTo>
                  <a:pt x="777089" y="129212"/>
                  <a:pt x="774735" y="123844"/>
                  <a:pt x="774735" y="117494"/>
                </a:cubicBezTo>
                <a:cubicBezTo>
                  <a:pt x="774735" y="113319"/>
                  <a:pt x="775796" y="106161"/>
                  <a:pt x="777913" y="96012"/>
                </a:cubicBezTo>
                <a:lnTo>
                  <a:pt x="789869" y="38762"/>
                </a:lnTo>
                <a:lnTo>
                  <a:pt x="806768" y="38762"/>
                </a:lnTo>
                <a:lnTo>
                  <a:pt x="793509" y="102172"/>
                </a:lnTo>
                <a:cubicBezTo>
                  <a:pt x="792385" y="107468"/>
                  <a:pt x="791827" y="111576"/>
                  <a:pt x="791827" y="114502"/>
                </a:cubicBezTo>
                <a:cubicBezTo>
                  <a:pt x="791827" y="118239"/>
                  <a:pt x="792965" y="121148"/>
                  <a:pt x="795236" y="123236"/>
                </a:cubicBezTo>
                <a:cubicBezTo>
                  <a:pt x="797508" y="125320"/>
                  <a:pt x="800856" y="126364"/>
                  <a:pt x="805277" y="126364"/>
                </a:cubicBezTo>
                <a:cubicBezTo>
                  <a:pt x="810007" y="126364"/>
                  <a:pt x="814634" y="125212"/>
                  <a:pt x="819148" y="122908"/>
                </a:cubicBezTo>
                <a:cubicBezTo>
                  <a:pt x="823663" y="120605"/>
                  <a:pt x="827550" y="117491"/>
                  <a:pt x="830819" y="113570"/>
                </a:cubicBezTo>
                <a:cubicBezTo>
                  <a:pt x="834084" y="109650"/>
                  <a:pt x="836749" y="105009"/>
                  <a:pt x="838804" y="99652"/>
                </a:cubicBezTo>
                <a:cubicBezTo>
                  <a:pt x="840173" y="96228"/>
                  <a:pt x="841763" y="90224"/>
                  <a:pt x="843567" y="81631"/>
                </a:cubicBezTo>
                <a:lnTo>
                  <a:pt x="852535" y="38762"/>
                </a:lnTo>
                <a:lnTo>
                  <a:pt x="869436" y="38762"/>
                </a:lnTo>
                <a:lnTo>
                  <a:pt x="848704" y="137945"/>
                </a:lnTo>
                <a:lnTo>
                  <a:pt x="833105" y="137945"/>
                </a:lnTo>
                <a:close/>
                <a:moveTo>
                  <a:pt x="806209" y="0"/>
                </a:moveTo>
                <a:lnTo>
                  <a:pt x="817233" y="0"/>
                </a:lnTo>
                <a:cubicBezTo>
                  <a:pt x="817913" y="4548"/>
                  <a:pt x="819440" y="7863"/>
                  <a:pt x="821808" y="9948"/>
                </a:cubicBezTo>
                <a:cubicBezTo>
                  <a:pt x="824170" y="12032"/>
                  <a:pt x="827500" y="13080"/>
                  <a:pt x="831798" y="13080"/>
                </a:cubicBezTo>
                <a:cubicBezTo>
                  <a:pt x="836284" y="13080"/>
                  <a:pt x="840157" y="11925"/>
                  <a:pt x="843426" y="9621"/>
                </a:cubicBezTo>
                <a:cubicBezTo>
                  <a:pt x="846695" y="7319"/>
                  <a:pt x="849201" y="4113"/>
                  <a:pt x="850943" y="0"/>
                </a:cubicBezTo>
                <a:lnTo>
                  <a:pt x="862150" y="0"/>
                </a:lnTo>
                <a:cubicBezTo>
                  <a:pt x="860033" y="7474"/>
                  <a:pt x="856193" y="13386"/>
                  <a:pt x="850620" y="17745"/>
                </a:cubicBezTo>
                <a:cubicBezTo>
                  <a:pt x="845047" y="22109"/>
                  <a:pt x="838584" y="24287"/>
                  <a:pt x="831241" y="24287"/>
                </a:cubicBezTo>
                <a:cubicBezTo>
                  <a:pt x="824016" y="24287"/>
                  <a:pt x="818133" y="22091"/>
                  <a:pt x="813589" y="17702"/>
                </a:cubicBezTo>
                <a:cubicBezTo>
                  <a:pt x="809042" y="13310"/>
                  <a:pt x="806584" y="7410"/>
                  <a:pt x="806209" y="0"/>
                </a:cubicBezTo>
                <a:close/>
                <a:moveTo>
                  <a:pt x="943164" y="38762"/>
                </a:moveTo>
                <a:lnTo>
                  <a:pt x="968285" y="38762"/>
                </a:lnTo>
                <a:lnTo>
                  <a:pt x="977623" y="117865"/>
                </a:lnTo>
                <a:lnTo>
                  <a:pt x="1023663" y="38762"/>
                </a:lnTo>
                <a:lnTo>
                  <a:pt x="1048324" y="38762"/>
                </a:lnTo>
                <a:lnTo>
                  <a:pt x="1027124" y="137945"/>
                </a:lnTo>
                <a:lnTo>
                  <a:pt x="1010404" y="137945"/>
                </a:lnTo>
                <a:lnTo>
                  <a:pt x="1027682" y="58000"/>
                </a:lnTo>
                <a:lnTo>
                  <a:pt x="981173" y="137945"/>
                </a:lnTo>
                <a:lnTo>
                  <a:pt x="966136" y="137945"/>
                </a:lnTo>
                <a:lnTo>
                  <a:pt x="956333" y="54919"/>
                </a:lnTo>
                <a:lnTo>
                  <a:pt x="938585" y="137945"/>
                </a:lnTo>
                <a:lnTo>
                  <a:pt x="921866" y="137945"/>
                </a:lnTo>
                <a:close/>
                <a:moveTo>
                  <a:pt x="1119756" y="125616"/>
                </a:moveTo>
                <a:cubicBezTo>
                  <a:pt x="1113902" y="130659"/>
                  <a:pt x="1108271" y="134350"/>
                  <a:pt x="1102853" y="136682"/>
                </a:cubicBezTo>
                <a:cubicBezTo>
                  <a:pt x="1097435" y="139018"/>
                  <a:pt x="1091643" y="140184"/>
                  <a:pt x="1085479" y="140184"/>
                </a:cubicBezTo>
                <a:cubicBezTo>
                  <a:pt x="1076325" y="140184"/>
                  <a:pt x="1068948" y="137492"/>
                  <a:pt x="1063347" y="132107"/>
                </a:cubicBezTo>
                <a:cubicBezTo>
                  <a:pt x="1057741" y="126721"/>
                  <a:pt x="1054937" y="119827"/>
                  <a:pt x="1054937" y="111421"/>
                </a:cubicBezTo>
                <a:cubicBezTo>
                  <a:pt x="1054937" y="105884"/>
                  <a:pt x="1056197" y="100977"/>
                  <a:pt x="1058724" y="96711"/>
                </a:cubicBezTo>
                <a:cubicBezTo>
                  <a:pt x="1061244" y="92449"/>
                  <a:pt x="1064592" y="89025"/>
                  <a:pt x="1068761" y="86437"/>
                </a:cubicBezTo>
                <a:cubicBezTo>
                  <a:pt x="1072933" y="83856"/>
                  <a:pt x="1078038" y="82005"/>
                  <a:pt x="1084079" y="80882"/>
                </a:cubicBezTo>
                <a:cubicBezTo>
                  <a:pt x="1087877" y="80134"/>
                  <a:pt x="1095085" y="79539"/>
                  <a:pt x="1105700" y="79104"/>
                </a:cubicBezTo>
                <a:cubicBezTo>
                  <a:pt x="1116318" y="78668"/>
                  <a:pt x="1123923" y="77552"/>
                  <a:pt x="1128532" y="75748"/>
                </a:cubicBezTo>
                <a:cubicBezTo>
                  <a:pt x="1129839" y="71141"/>
                  <a:pt x="1130494" y="67310"/>
                  <a:pt x="1130494" y="64257"/>
                </a:cubicBezTo>
                <a:cubicBezTo>
                  <a:pt x="1130494" y="60337"/>
                  <a:pt x="1129065" y="57256"/>
                  <a:pt x="1126199" y="55009"/>
                </a:cubicBezTo>
                <a:cubicBezTo>
                  <a:pt x="1122275" y="51899"/>
                  <a:pt x="1116548" y="50343"/>
                  <a:pt x="1109012" y="50343"/>
                </a:cubicBezTo>
                <a:cubicBezTo>
                  <a:pt x="1101917" y="50343"/>
                  <a:pt x="1096110" y="51917"/>
                  <a:pt x="1091596" y="55056"/>
                </a:cubicBezTo>
                <a:cubicBezTo>
                  <a:pt x="1087082" y="58202"/>
                  <a:pt x="1083798" y="62670"/>
                  <a:pt x="1081743" y="68462"/>
                </a:cubicBezTo>
                <a:lnTo>
                  <a:pt x="1064654" y="66965"/>
                </a:lnTo>
                <a:cubicBezTo>
                  <a:pt x="1068139" y="57129"/>
                  <a:pt x="1073661" y="49598"/>
                  <a:pt x="1081231" y="44368"/>
                </a:cubicBezTo>
                <a:cubicBezTo>
                  <a:pt x="1088795" y="39137"/>
                  <a:pt x="1098336" y="36523"/>
                  <a:pt x="1109855" y="36523"/>
                </a:cubicBezTo>
                <a:cubicBezTo>
                  <a:pt x="1122120" y="36523"/>
                  <a:pt x="1131837" y="39447"/>
                  <a:pt x="1138993" y="45300"/>
                </a:cubicBezTo>
                <a:cubicBezTo>
                  <a:pt x="1144472" y="49659"/>
                  <a:pt x="1147215" y="55322"/>
                  <a:pt x="1147215" y="62295"/>
                </a:cubicBezTo>
                <a:cubicBezTo>
                  <a:pt x="1147215" y="67591"/>
                  <a:pt x="1146435" y="73721"/>
                  <a:pt x="1144880" y="80699"/>
                </a:cubicBezTo>
                <a:lnTo>
                  <a:pt x="1139368" y="105351"/>
                </a:lnTo>
                <a:cubicBezTo>
                  <a:pt x="1137622" y="113195"/>
                  <a:pt x="1136751" y="119579"/>
                  <a:pt x="1136751" y="124496"/>
                </a:cubicBezTo>
                <a:cubicBezTo>
                  <a:pt x="1136751" y="127610"/>
                  <a:pt x="1137439" y="132092"/>
                  <a:pt x="1138807" y="137945"/>
                </a:cubicBezTo>
                <a:lnTo>
                  <a:pt x="1121717" y="137945"/>
                </a:lnTo>
                <a:cubicBezTo>
                  <a:pt x="1120781" y="134706"/>
                  <a:pt x="1120130" y="130598"/>
                  <a:pt x="1119756" y="125616"/>
                </a:cubicBezTo>
                <a:close/>
                <a:moveTo>
                  <a:pt x="1126011" y="87696"/>
                </a:moveTo>
                <a:cubicBezTo>
                  <a:pt x="1123647" y="88636"/>
                  <a:pt x="1121112" y="89349"/>
                  <a:pt x="1118402" y="89846"/>
                </a:cubicBezTo>
                <a:cubicBezTo>
                  <a:pt x="1115690" y="90343"/>
                  <a:pt x="1111161" y="90875"/>
                  <a:pt x="1104811" y="91434"/>
                </a:cubicBezTo>
                <a:cubicBezTo>
                  <a:pt x="1094973" y="92309"/>
                  <a:pt x="1088032" y="93410"/>
                  <a:pt x="1083986" y="94749"/>
                </a:cubicBezTo>
                <a:cubicBezTo>
                  <a:pt x="1079940" y="96089"/>
                  <a:pt x="1076890" y="98224"/>
                  <a:pt x="1074834" y="101149"/>
                </a:cubicBezTo>
                <a:cubicBezTo>
                  <a:pt x="1072778" y="104073"/>
                  <a:pt x="1071750" y="107313"/>
                  <a:pt x="1071750" y="110859"/>
                </a:cubicBezTo>
                <a:cubicBezTo>
                  <a:pt x="1071750" y="115593"/>
                  <a:pt x="1073384" y="119488"/>
                  <a:pt x="1076653" y="122538"/>
                </a:cubicBezTo>
                <a:cubicBezTo>
                  <a:pt x="1079925" y="125587"/>
                  <a:pt x="1084576" y="127113"/>
                  <a:pt x="1090617" y="127113"/>
                </a:cubicBezTo>
                <a:cubicBezTo>
                  <a:pt x="1096219" y="127113"/>
                  <a:pt x="1101604" y="125634"/>
                  <a:pt x="1106773" y="122675"/>
                </a:cubicBezTo>
                <a:cubicBezTo>
                  <a:pt x="1111940" y="119719"/>
                  <a:pt x="1116018" y="115593"/>
                  <a:pt x="1119006" y="110301"/>
                </a:cubicBezTo>
                <a:cubicBezTo>
                  <a:pt x="1121995" y="105009"/>
                  <a:pt x="1124331" y="97474"/>
                  <a:pt x="1126011" y="87696"/>
                </a:cubicBezTo>
                <a:close/>
                <a:moveTo>
                  <a:pt x="1150945" y="175958"/>
                </a:moveTo>
                <a:lnTo>
                  <a:pt x="1179619" y="38762"/>
                </a:lnTo>
                <a:lnTo>
                  <a:pt x="1195215" y="38762"/>
                </a:lnTo>
                <a:lnTo>
                  <a:pt x="1192321" y="52586"/>
                </a:lnTo>
                <a:cubicBezTo>
                  <a:pt x="1198109" y="46546"/>
                  <a:pt x="1203293" y="42359"/>
                  <a:pt x="1207872" y="40022"/>
                </a:cubicBezTo>
                <a:cubicBezTo>
                  <a:pt x="1212448" y="37689"/>
                  <a:pt x="1217290" y="36523"/>
                  <a:pt x="1222392" y="36523"/>
                </a:cubicBezTo>
                <a:cubicBezTo>
                  <a:pt x="1231856" y="36523"/>
                  <a:pt x="1239703" y="39961"/>
                  <a:pt x="1245927" y="46841"/>
                </a:cubicBezTo>
                <a:cubicBezTo>
                  <a:pt x="1252156" y="53724"/>
                  <a:pt x="1255269" y="63573"/>
                  <a:pt x="1255269" y="76400"/>
                </a:cubicBezTo>
                <a:cubicBezTo>
                  <a:pt x="1255269" y="86735"/>
                  <a:pt x="1253556" y="96153"/>
                  <a:pt x="1250132" y="104650"/>
                </a:cubicBezTo>
                <a:cubicBezTo>
                  <a:pt x="1246706" y="113149"/>
                  <a:pt x="1242505" y="119981"/>
                  <a:pt x="1237525" y="125151"/>
                </a:cubicBezTo>
                <a:cubicBezTo>
                  <a:pt x="1232543" y="130321"/>
                  <a:pt x="1227500" y="134119"/>
                  <a:pt x="1222398" y="136542"/>
                </a:cubicBezTo>
                <a:cubicBezTo>
                  <a:pt x="1217290" y="138971"/>
                  <a:pt x="1212055" y="140184"/>
                  <a:pt x="1206702" y="140184"/>
                </a:cubicBezTo>
                <a:cubicBezTo>
                  <a:pt x="1194808" y="140184"/>
                  <a:pt x="1185596" y="134148"/>
                  <a:pt x="1179058" y="122070"/>
                </a:cubicBezTo>
                <a:lnTo>
                  <a:pt x="1167852" y="175958"/>
                </a:lnTo>
                <a:close/>
                <a:moveTo>
                  <a:pt x="1184382" y="97413"/>
                </a:moveTo>
                <a:cubicBezTo>
                  <a:pt x="1184382" y="104822"/>
                  <a:pt x="1184908" y="109960"/>
                  <a:pt x="1185969" y="112821"/>
                </a:cubicBezTo>
                <a:cubicBezTo>
                  <a:pt x="1187529" y="116871"/>
                  <a:pt x="1190078" y="120140"/>
                  <a:pt x="1193631" y="122628"/>
                </a:cubicBezTo>
                <a:cubicBezTo>
                  <a:pt x="1197177" y="125118"/>
                  <a:pt x="1201284" y="126364"/>
                  <a:pt x="1205954" y="126364"/>
                </a:cubicBezTo>
                <a:cubicBezTo>
                  <a:pt x="1215670" y="126364"/>
                  <a:pt x="1223514" y="120903"/>
                  <a:pt x="1229494" y="109974"/>
                </a:cubicBezTo>
                <a:cubicBezTo>
                  <a:pt x="1235470" y="99048"/>
                  <a:pt x="1238458" y="87888"/>
                  <a:pt x="1238458" y="76490"/>
                </a:cubicBezTo>
                <a:cubicBezTo>
                  <a:pt x="1238458" y="68088"/>
                  <a:pt x="1236450" y="61593"/>
                  <a:pt x="1232435" y="57017"/>
                </a:cubicBezTo>
                <a:cubicBezTo>
                  <a:pt x="1228418" y="52443"/>
                  <a:pt x="1223421" y="50156"/>
                  <a:pt x="1217441" y="50156"/>
                </a:cubicBezTo>
                <a:cubicBezTo>
                  <a:pt x="1213150" y="50156"/>
                  <a:pt x="1209165" y="51293"/>
                  <a:pt x="1205493" y="53565"/>
                </a:cubicBezTo>
                <a:cubicBezTo>
                  <a:pt x="1201818" y="55837"/>
                  <a:pt x="1198408" y="59228"/>
                  <a:pt x="1195264" y="63743"/>
                </a:cubicBezTo>
                <a:cubicBezTo>
                  <a:pt x="1192119" y="68257"/>
                  <a:pt x="1189519" y="73786"/>
                  <a:pt x="1187464" y="80320"/>
                </a:cubicBezTo>
                <a:cubicBezTo>
                  <a:pt x="1185412" y="86858"/>
                  <a:pt x="1184382" y="92557"/>
                  <a:pt x="1184382" y="97413"/>
                </a:cubicBezTo>
                <a:close/>
                <a:moveTo>
                  <a:pt x="1286928" y="38762"/>
                </a:moveTo>
                <a:lnTo>
                  <a:pt x="1303460" y="38762"/>
                </a:lnTo>
                <a:lnTo>
                  <a:pt x="1294024" y="81162"/>
                </a:lnTo>
                <a:lnTo>
                  <a:pt x="1297012" y="81256"/>
                </a:lnTo>
                <a:cubicBezTo>
                  <a:pt x="1301682" y="81256"/>
                  <a:pt x="1305483" y="80057"/>
                  <a:pt x="1308410" y="77660"/>
                </a:cubicBezTo>
                <a:cubicBezTo>
                  <a:pt x="1311333" y="75262"/>
                  <a:pt x="1315506" y="69610"/>
                  <a:pt x="1320923" y="60708"/>
                </a:cubicBezTo>
                <a:cubicBezTo>
                  <a:pt x="1326524" y="51556"/>
                  <a:pt x="1331273" y="45612"/>
                  <a:pt x="1335168" y="42869"/>
                </a:cubicBezTo>
                <a:cubicBezTo>
                  <a:pt x="1339056" y="40130"/>
                  <a:pt x="1344301" y="38762"/>
                  <a:pt x="1350904" y="38762"/>
                </a:cubicBezTo>
                <a:lnTo>
                  <a:pt x="1358748" y="38762"/>
                </a:lnTo>
                <a:lnTo>
                  <a:pt x="1355663" y="52305"/>
                </a:lnTo>
                <a:lnTo>
                  <a:pt x="1351646" y="52305"/>
                </a:lnTo>
                <a:cubicBezTo>
                  <a:pt x="1347476" y="52305"/>
                  <a:pt x="1344596" y="52863"/>
                  <a:pt x="1343012" y="53987"/>
                </a:cubicBezTo>
                <a:cubicBezTo>
                  <a:pt x="1341425" y="55106"/>
                  <a:pt x="1339070" y="58343"/>
                  <a:pt x="1335956" y="63696"/>
                </a:cubicBezTo>
                <a:cubicBezTo>
                  <a:pt x="1331724" y="71043"/>
                  <a:pt x="1328019" y="76292"/>
                  <a:pt x="1324848" y="79431"/>
                </a:cubicBezTo>
                <a:cubicBezTo>
                  <a:pt x="1321669" y="82577"/>
                  <a:pt x="1317590" y="85055"/>
                  <a:pt x="1312611" y="86858"/>
                </a:cubicBezTo>
                <a:cubicBezTo>
                  <a:pt x="1316783" y="88477"/>
                  <a:pt x="1320127" y="90814"/>
                  <a:pt x="1322648" y="93863"/>
                </a:cubicBezTo>
                <a:cubicBezTo>
                  <a:pt x="1325172" y="96913"/>
                  <a:pt x="1327615" y="101553"/>
                  <a:pt x="1329981" y="107778"/>
                </a:cubicBezTo>
                <a:lnTo>
                  <a:pt x="1341562" y="137945"/>
                </a:lnTo>
                <a:lnTo>
                  <a:pt x="1324098" y="137945"/>
                </a:lnTo>
                <a:lnTo>
                  <a:pt x="1314756" y="113101"/>
                </a:lnTo>
                <a:cubicBezTo>
                  <a:pt x="1311271" y="103886"/>
                  <a:pt x="1308035" y="97971"/>
                  <a:pt x="1305047" y="95354"/>
                </a:cubicBezTo>
                <a:cubicBezTo>
                  <a:pt x="1302059" y="92741"/>
                  <a:pt x="1297699" y="91434"/>
                  <a:pt x="1291969" y="91434"/>
                </a:cubicBezTo>
                <a:lnTo>
                  <a:pt x="1281885" y="137945"/>
                </a:lnTo>
                <a:lnTo>
                  <a:pt x="1265167" y="137945"/>
                </a:lnTo>
                <a:close/>
                <a:moveTo>
                  <a:pt x="1423652" y="120014"/>
                </a:moveTo>
                <a:cubicBezTo>
                  <a:pt x="1411759" y="133463"/>
                  <a:pt x="1399590" y="140184"/>
                  <a:pt x="1387137" y="140184"/>
                </a:cubicBezTo>
                <a:cubicBezTo>
                  <a:pt x="1379477" y="140184"/>
                  <a:pt x="1373296" y="137992"/>
                  <a:pt x="1368598" y="133601"/>
                </a:cubicBezTo>
                <a:cubicBezTo>
                  <a:pt x="1363900" y="129212"/>
                  <a:pt x="1361546" y="123844"/>
                  <a:pt x="1361546" y="117494"/>
                </a:cubicBezTo>
                <a:cubicBezTo>
                  <a:pt x="1361546" y="113319"/>
                  <a:pt x="1362607" y="106161"/>
                  <a:pt x="1364724" y="96012"/>
                </a:cubicBezTo>
                <a:lnTo>
                  <a:pt x="1376680" y="38762"/>
                </a:lnTo>
                <a:lnTo>
                  <a:pt x="1393579" y="38762"/>
                </a:lnTo>
                <a:lnTo>
                  <a:pt x="1380320" y="102172"/>
                </a:lnTo>
                <a:cubicBezTo>
                  <a:pt x="1379196" y="107468"/>
                  <a:pt x="1378639" y="111576"/>
                  <a:pt x="1378639" y="114502"/>
                </a:cubicBezTo>
                <a:cubicBezTo>
                  <a:pt x="1378639" y="118239"/>
                  <a:pt x="1379776" y="121148"/>
                  <a:pt x="1382047" y="123236"/>
                </a:cubicBezTo>
                <a:cubicBezTo>
                  <a:pt x="1384319" y="125320"/>
                  <a:pt x="1387667" y="126364"/>
                  <a:pt x="1392088" y="126364"/>
                </a:cubicBezTo>
                <a:cubicBezTo>
                  <a:pt x="1396818" y="126364"/>
                  <a:pt x="1401444" y="125212"/>
                  <a:pt x="1405959" y="122908"/>
                </a:cubicBezTo>
                <a:cubicBezTo>
                  <a:pt x="1410474" y="120605"/>
                  <a:pt x="1414361" y="117491"/>
                  <a:pt x="1417630" y="113570"/>
                </a:cubicBezTo>
                <a:cubicBezTo>
                  <a:pt x="1420895" y="109650"/>
                  <a:pt x="1423560" y="105009"/>
                  <a:pt x="1425615" y="99652"/>
                </a:cubicBezTo>
                <a:cubicBezTo>
                  <a:pt x="1426982" y="96228"/>
                  <a:pt x="1428574" y="90224"/>
                  <a:pt x="1430377" y="81631"/>
                </a:cubicBezTo>
                <a:lnTo>
                  <a:pt x="1439345" y="38762"/>
                </a:lnTo>
                <a:lnTo>
                  <a:pt x="1456247" y="38762"/>
                </a:lnTo>
                <a:lnTo>
                  <a:pt x="1435514" y="137945"/>
                </a:lnTo>
                <a:lnTo>
                  <a:pt x="1419916" y="137945"/>
                </a:lnTo>
                <a:close/>
                <a:moveTo>
                  <a:pt x="1538928" y="88726"/>
                </a:moveTo>
                <a:lnTo>
                  <a:pt x="1553778" y="131221"/>
                </a:lnTo>
                <a:lnTo>
                  <a:pt x="1541078" y="131221"/>
                </a:lnTo>
                <a:lnTo>
                  <a:pt x="1521277" y="86670"/>
                </a:lnTo>
                <a:lnTo>
                  <a:pt x="1558728" y="46423"/>
                </a:lnTo>
                <a:lnTo>
                  <a:pt x="1572084" y="46423"/>
                </a:lnTo>
                <a:close/>
                <a:moveTo>
                  <a:pt x="1575817" y="88726"/>
                </a:moveTo>
                <a:lnTo>
                  <a:pt x="1590391" y="131221"/>
                </a:lnTo>
                <a:lnTo>
                  <a:pt x="1576754" y="131221"/>
                </a:lnTo>
                <a:lnTo>
                  <a:pt x="1558263" y="86487"/>
                </a:lnTo>
                <a:lnTo>
                  <a:pt x="1594498" y="46423"/>
                </a:lnTo>
                <a:lnTo>
                  <a:pt x="1608977" y="46423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94366" y="5125609"/>
            <a:ext cx="513781" cy="141537"/>
          </a:xfrm>
          <a:custGeom>
            <a:avLst/>
            <a:gdLst/>
            <a:ahLst/>
            <a:cxnLst/>
            <a:rect l="l" t="t" r="r" b="b"/>
            <a:pathLst>
              <a:path w="513781" h="141537">
                <a:moveTo>
                  <a:pt x="0" y="95062"/>
                </a:moveTo>
                <a:lnTo>
                  <a:pt x="17981" y="93341"/>
                </a:lnTo>
                <a:lnTo>
                  <a:pt x="17787" y="98122"/>
                </a:lnTo>
                <a:cubicBezTo>
                  <a:pt x="17787" y="103414"/>
                  <a:pt x="18996" y="108260"/>
                  <a:pt x="21423" y="112658"/>
                </a:cubicBezTo>
                <a:cubicBezTo>
                  <a:pt x="23842" y="117029"/>
                  <a:pt x="27859" y="120434"/>
                  <a:pt x="33439" y="122826"/>
                </a:cubicBezTo>
                <a:cubicBezTo>
                  <a:pt x="39052" y="125220"/>
                  <a:pt x="45680" y="126429"/>
                  <a:pt x="53398" y="126429"/>
                </a:cubicBezTo>
                <a:cubicBezTo>
                  <a:pt x="64331" y="126429"/>
                  <a:pt x="72651" y="124042"/>
                  <a:pt x="78422" y="119225"/>
                </a:cubicBezTo>
                <a:cubicBezTo>
                  <a:pt x="84157" y="114408"/>
                  <a:pt x="87026" y="108929"/>
                  <a:pt x="87026" y="102744"/>
                </a:cubicBezTo>
                <a:cubicBezTo>
                  <a:pt x="87026" y="98442"/>
                  <a:pt x="85496" y="94486"/>
                  <a:pt x="82468" y="90947"/>
                </a:cubicBezTo>
                <a:cubicBezTo>
                  <a:pt x="79347" y="87445"/>
                  <a:pt x="70865" y="82724"/>
                  <a:pt x="56998" y="76731"/>
                </a:cubicBezTo>
                <a:cubicBezTo>
                  <a:pt x="46253" y="72077"/>
                  <a:pt x="38922" y="68508"/>
                  <a:pt x="35002" y="66021"/>
                </a:cubicBezTo>
                <a:cubicBezTo>
                  <a:pt x="28846" y="61974"/>
                  <a:pt x="24321" y="57576"/>
                  <a:pt x="21387" y="52790"/>
                </a:cubicBezTo>
                <a:cubicBezTo>
                  <a:pt x="18489" y="48039"/>
                  <a:pt x="17023" y="42624"/>
                  <a:pt x="17023" y="36501"/>
                </a:cubicBezTo>
                <a:cubicBezTo>
                  <a:pt x="17023" y="29488"/>
                  <a:pt x="18968" y="23112"/>
                  <a:pt x="22828" y="17468"/>
                </a:cubicBezTo>
                <a:cubicBezTo>
                  <a:pt x="26682" y="11797"/>
                  <a:pt x="32323" y="7463"/>
                  <a:pt x="39751" y="4497"/>
                </a:cubicBezTo>
                <a:cubicBezTo>
                  <a:pt x="47177" y="1501"/>
                  <a:pt x="55566" y="0"/>
                  <a:pt x="64904" y="0"/>
                </a:cubicBezTo>
                <a:cubicBezTo>
                  <a:pt x="76059" y="0"/>
                  <a:pt x="85464" y="1851"/>
                  <a:pt x="93117" y="5581"/>
                </a:cubicBezTo>
                <a:cubicBezTo>
                  <a:pt x="100764" y="9313"/>
                  <a:pt x="106311" y="14285"/>
                  <a:pt x="109756" y="20499"/>
                </a:cubicBezTo>
                <a:cubicBezTo>
                  <a:pt x="113230" y="26712"/>
                  <a:pt x="114951" y="32677"/>
                  <a:pt x="114951" y="38319"/>
                </a:cubicBezTo>
                <a:cubicBezTo>
                  <a:pt x="114951" y="38891"/>
                  <a:pt x="114951" y="39816"/>
                  <a:pt x="114951" y="41123"/>
                </a:cubicBezTo>
                <a:lnTo>
                  <a:pt x="97163" y="42527"/>
                </a:lnTo>
                <a:cubicBezTo>
                  <a:pt x="97163" y="38639"/>
                  <a:pt x="96814" y="35644"/>
                  <a:pt x="96141" y="33440"/>
                </a:cubicBezTo>
                <a:cubicBezTo>
                  <a:pt x="94902" y="29646"/>
                  <a:pt x="92988" y="26428"/>
                  <a:pt x="90374" y="23814"/>
                </a:cubicBezTo>
                <a:cubicBezTo>
                  <a:pt x="87760" y="21200"/>
                  <a:pt x="84189" y="19095"/>
                  <a:pt x="79631" y="17503"/>
                </a:cubicBezTo>
                <a:cubicBezTo>
                  <a:pt x="75070" y="15908"/>
                  <a:pt x="69969" y="15113"/>
                  <a:pt x="64300" y="15113"/>
                </a:cubicBezTo>
                <a:cubicBezTo>
                  <a:pt x="54385" y="15113"/>
                  <a:pt x="46670" y="17342"/>
                  <a:pt x="41155" y="21838"/>
                </a:cubicBezTo>
                <a:cubicBezTo>
                  <a:pt x="36913" y="25280"/>
                  <a:pt x="34811" y="29840"/>
                  <a:pt x="34811" y="35514"/>
                </a:cubicBezTo>
                <a:cubicBezTo>
                  <a:pt x="34811" y="38891"/>
                  <a:pt x="35673" y="41923"/>
                  <a:pt x="37425" y="44568"/>
                </a:cubicBezTo>
                <a:cubicBezTo>
                  <a:pt x="39146" y="47211"/>
                  <a:pt x="42303" y="49825"/>
                  <a:pt x="46828" y="52376"/>
                </a:cubicBezTo>
                <a:cubicBezTo>
                  <a:pt x="50046" y="54195"/>
                  <a:pt x="57729" y="57762"/>
                  <a:pt x="69810" y="63123"/>
                </a:cubicBezTo>
                <a:cubicBezTo>
                  <a:pt x="79631" y="67454"/>
                  <a:pt x="86389" y="70899"/>
                  <a:pt x="90119" y="73382"/>
                </a:cubicBezTo>
                <a:cubicBezTo>
                  <a:pt x="95089" y="76698"/>
                  <a:pt x="98917" y="80687"/>
                  <a:pt x="101562" y="85371"/>
                </a:cubicBezTo>
                <a:cubicBezTo>
                  <a:pt x="104241" y="90086"/>
                  <a:pt x="105581" y="95412"/>
                  <a:pt x="105581" y="101405"/>
                </a:cubicBezTo>
                <a:cubicBezTo>
                  <a:pt x="105581" y="108800"/>
                  <a:pt x="103317" y="115625"/>
                  <a:pt x="98823" y="121871"/>
                </a:cubicBezTo>
                <a:cubicBezTo>
                  <a:pt x="94298" y="128150"/>
                  <a:pt x="88048" y="132994"/>
                  <a:pt x="80109" y="136408"/>
                </a:cubicBezTo>
                <a:cubicBezTo>
                  <a:pt x="72139" y="139821"/>
                  <a:pt x="63024" y="141538"/>
                  <a:pt x="52758" y="141538"/>
                </a:cubicBezTo>
                <a:cubicBezTo>
                  <a:pt x="37234" y="141538"/>
                  <a:pt x="24612" y="138161"/>
                  <a:pt x="14792" y="131433"/>
                </a:cubicBezTo>
                <a:cubicBezTo>
                  <a:pt x="5003" y="124708"/>
                  <a:pt x="64" y="112565"/>
                  <a:pt x="0" y="95062"/>
                </a:cubicBezTo>
                <a:close/>
                <a:moveTo>
                  <a:pt x="160031" y="125536"/>
                </a:moveTo>
                <a:lnTo>
                  <a:pt x="157222" y="139371"/>
                </a:lnTo>
                <a:cubicBezTo>
                  <a:pt x="153175" y="140425"/>
                  <a:pt x="149255" y="140969"/>
                  <a:pt x="145461" y="140969"/>
                </a:cubicBezTo>
                <a:cubicBezTo>
                  <a:pt x="138733" y="140969"/>
                  <a:pt x="133412" y="139309"/>
                  <a:pt x="129427" y="135994"/>
                </a:cubicBezTo>
                <a:cubicBezTo>
                  <a:pt x="126463" y="133510"/>
                  <a:pt x="124962" y="130096"/>
                  <a:pt x="124962" y="125791"/>
                </a:cubicBezTo>
                <a:cubicBezTo>
                  <a:pt x="124962" y="123625"/>
                  <a:pt x="125762" y="118588"/>
                  <a:pt x="127386" y="110747"/>
                </a:cubicBezTo>
                <a:lnTo>
                  <a:pt x="139435" y="52982"/>
                </a:lnTo>
                <a:lnTo>
                  <a:pt x="126045" y="52982"/>
                </a:lnTo>
                <a:lnTo>
                  <a:pt x="128724" y="39975"/>
                </a:lnTo>
                <a:lnTo>
                  <a:pt x="142116" y="39975"/>
                </a:lnTo>
                <a:lnTo>
                  <a:pt x="147247" y="15653"/>
                </a:lnTo>
                <a:lnTo>
                  <a:pt x="166596" y="4018"/>
                </a:lnTo>
                <a:lnTo>
                  <a:pt x="158946" y="39975"/>
                </a:lnTo>
                <a:lnTo>
                  <a:pt x="175586" y="39975"/>
                </a:lnTo>
                <a:lnTo>
                  <a:pt x="172717" y="52982"/>
                </a:lnTo>
                <a:lnTo>
                  <a:pt x="156268" y="52982"/>
                </a:lnTo>
                <a:lnTo>
                  <a:pt x="144791" y="107911"/>
                </a:lnTo>
                <a:cubicBezTo>
                  <a:pt x="143354" y="114887"/>
                  <a:pt x="142654" y="119066"/>
                  <a:pt x="142654" y="120434"/>
                </a:cubicBezTo>
                <a:cubicBezTo>
                  <a:pt x="142654" y="122443"/>
                  <a:pt x="143229" y="123974"/>
                  <a:pt x="144377" y="125028"/>
                </a:cubicBezTo>
                <a:cubicBezTo>
                  <a:pt x="145522" y="126079"/>
                  <a:pt x="147405" y="126619"/>
                  <a:pt x="150018" y="126619"/>
                </a:cubicBezTo>
                <a:cubicBezTo>
                  <a:pt x="153748" y="126619"/>
                  <a:pt x="157096" y="126274"/>
                  <a:pt x="160031" y="125536"/>
                </a:cubicBezTo>
                <a:close/>
                <a:moveTo>
                  <a:pt x="240584" y="126907"/>
                </a:moveTo>
                <a:cubicBezTo>
                  <a:pt x="234719" y="131944"/>
                  <a:pt x="229074" y="135608"/>
                  <a:pt x="223690" y="137906"/>
                </a:cubicBezTo>
                <a:cubicBezTo>
                  <a:pt x="218268" y="140202"/>
                  <a:pt x="212468" y="141351"/>
                  <a:pt x="206283" y="141351"/>
                </a:cubicBezTo>
                <a:cubicBezTo>
                  <a:pt x="197135" y="141351"/>
                  <a:pt x="189770" y="138669"/>
                  <a:pt x="184157" y="133283"/>
                </a:cubicBezTo>
                <a:cubicBezTo>
                  <a:pt x="178548" y="127930"/>
                  <a:pt x="175745" y="121040"/>
                  <a:pt x="175745" y="112658"/>
                </a:cubicBezTo>
                <a:cubicBezTo>
                  <a:pt x="175745" y="107111"/>
                  <a:pt x="177018" y="102236"/>
                  <a:pt x="179535" y="97963"/>
                </a:cubicBezTo>
                <a:cubicBezTo>
                  <a:pt x="182055" y="93722"/>
                  <a:pt x="185403" y="90310"/>
                  <a:pt x="189543" y="87729"/>
                </a:cubicBezTo>
                <a:cubicBezTo>
                  <a:pt x="193723" y="85151"/>
                  <a:pt x="198824" y="83301"/>
                  <a:pt x="204879" y="82181"/>
                </a:cubicBezTo>
                <a:cubicBezTo>
                  <a:pt x="208706" y="81417"/>
                  <a:pt x="215941" y="80842"/>
                  <a:pt x="226586" y="80395"/>
                </a:cubicBezTo>
                <a:cubicBezTo>
                  <a:pt x="237235" y="79953"/>
                  <a:pt x="244886" y="78837"/>
                  <a:pt x="249508" y="77051"/>
                </a:cubicBezTo>
                <a:cubicBezTo>
                  <a:pt x="250818" y="72428"/>
                  <a:pt x="251485" y="68602"/>
                  <a:pt x="251485" y="65542"/>
                </a:cubicBezTo>
                <a:cubicBezTo>
                  <a:pt x="251485" y="61622"/>
                  <a:pt x="250053" y="58561"/>
                  <a:pt x="247182" y="56297"/>
                </a:cubicBezTo>
                <a:cubicBezTo>
                  <a:pt x="243226" y="53204"/>
                  <a:pt x="237492" y="51646"/>
                  <a:pt x="229903" y="51646"/>
                </a:cubicBezTo>
                <a:cubicBezTo>
                  <a:pt x="222797" y="51646"/>
                  <a:pt x="216961" y="53204"/>
                  <a:pt x="212403" y="56362"/>
                </a:cubicBezTo>
                <a:cubicBezTo>
                  <a:pt x="207874" y="59515"/>
                  <a:pt x="204591" y="64012"/>
                  <a:pt x="202521" y="69815"/>
                </a:cubicBezTo>
                <a:lnTo>
                  <a:pt x="185497" y="68285"/>
                </a:lnTo>
                <a:cubicBezTo>
                  <a:pt x="188974" y="58465"/>
                  <a:pt x="194486" y="50944"/>
                  <a:pt x="202042" y="45716"/>
                </a:cubicBezTo>
                <a:cubicBezTo>
                  <a:pt x="209599" y="40489"/>
                  <a:pt x="219128" y="37875"/>
                  <a:pt x="230637" y="37875"/>
                </a:cubicBezTo>
                <a:cubicBezTo>
                  <a:pt x="242881" y="37875"/>
                  <a:pt x="252568" y="40803"/>
                  <a:pt x="259743" y="46642"/>
                </a:cubicBezTo>
                <a:cubicBezTo>
                  <a:pt x="265193" y="51005"/>
                  <a:pt x="267933" y="56679"/>
                  <a:pt x="267933" y="63630"/>
                </a:cubicBezTo>
                <a:cubicBezTo>
                  <a:pt x="267933" y="68922"/>
                  <a:pt x="267169" y="75042"/>
                  <a:pt x="265640" y="82023"/>
                </a:cubicBezTo>
                <a:lnTo>
                  <a:pt x="260189" y="106665"/>
                </a:lnTo>
                <a:cubicBezTo>
                  <a:pt x="258464" y="114506"/>
                  <a:pt x="257609" y="120881"/>
                  <a:pt x="257609" y="125791"/>
                </a:cubicBezTo>
                <a:cubicBezTo>
                  <a:pt x="257609" y="128917"/>
                  <a:pt x="258274" y="133381"/>
                  <a:pt x="259646" y="139244"/>
                </a:cubicBezTo>
                <a:lnTo>
                  <a:pt x="242561" y="139244"/>
                </a:lnTo>
                <a:cubicBezTo>
                  <a:pt x="241634" y="135994"/>
                  <a:pt x="240965" y="131911"/>
                  <a:pt x="240584" y="126907"/>
                </a:cubicBezTo>
                <a:close/>
                <a:moveTo>
                  <a:pt x="246926" y="88942"/>
                </a:moveTo>
                <a:cubicBezTo>
                  <a:pt x="244537" y="89863"/>
                  <a:pt x="241984" y="90602"/>
                  <a:pt x="239277" y="91081"/>
                </a:cubicBezTo>
                <a:cubicBezTo>
                  <a:pt x="236534" y="91588"/>
                  <a:pt x="231976" y="92127"/>
                  <a:pt x="225632" y="92672"/>
                </a:cubicBezTo>
                <a:cubicBezTo>
                  <a:pt x="215784" y="93532"/>
                  <a:pt x="208867" y="94648"/>
                  <a:pt x="204815" y="95987"/>
                </a:cubicBezTo>
                <a:cubicBezTo>
                  <a:pt x="200767" y="97323"/>
                  <a:pt x="197704" y="99461"/>
                  <a:pt x="195667" y="102395"/>
                </a:cubicBezTo>
                <a:cubicBezTo>
                  <a:pt x="193597" y="105329"/>
                  <a:pt x="192575" y="108547"/>
                  <a:pt x="192575" y="112087"/>
                </a:cubicBezTo>
                <a:cubicBezTo>
                  <a:pt x="192575" y="116835"/>
                  <a:pt x="194202" y="120726"/>
                  <a:pt x="197481" y="123750"/>
                </a:cubicBezTo>
                <a:cubicBezTo>
                  <a:pt x="200735" y="126810"/>
                  <a:pt x="205390" y="128344"/>
                  <a:pt x="211446" y="128344"/>
                </a:cubicBezTo>
                <a:cubicBezTo>
                  <a:pt x="217058" y="128344"/>
                  <a:pt x="222443" y="126878"/>
                  <a:pt x="227609" y="123913"/>
                </a:cubicBezTo>
                <a:cubicBezTo>
                  <a:pt x="232771" y="120950"/>
                  <a:pt x="236854" y="116835"/>
                  <a:pt x="239882" y="111543"/>
                </a:cubicBezTo>
                <a:cubicBezTo>
                  <a:pt x="242881" y="106255"/>
                  <a:pt x="245235" y="98726"/>
                  <a:pt x="246926" y="88942"/>
                </a:cubicBezTo>
                <a:close/>
                <a:moveTo>
                  <a:pt x="278964" y="139244"/>
                </a:moveTo>
                <a:lnTo>
                  <a:pt x="307561" y="2298"/>
                </a:lnTo>
                <a:lnTo>
                  <a:pt x="324360" y="2298"/>
                </a:lnTo>
                <a:lnTo>
                  <a:pt x="295764" y="139244"/>
                </a:lnTo>
                <a:close/>
                <a:moveTo>
                  <a:pt x="346996" y="21424"/>
                </a:moveTo>
                <a:lnTo>
                  <a:pt x="351013" y="2298"/>
                </a:lnTo>
                <a:lnTo>
                  <a:pt x="367812" y="2298"/>
                </a:lnTo>
                <a:lnTo>
                  <a:pt x="363798" y="21424"/>
                </a:lnTo>
                <a:close/>
                <a:moveTo>
                  <a:pt x="322322" y="139244"/>
                </a:moveTo>
                <a:lnTo>
                  <a:pt x="343105" y="39975"/>
                </a:lnTo>
                <a:lnTo>
                  <a:pt x="359906" y="39975"/>
                </a:lnTo>
                <a:lnTo>
                  <a:pt x="339120" y="139244"/>
                </a:lnTo>
                <a:close/>
                <a:moveTo>
                  <a:pt x="404535" y="125536"/>
                </a:moveTo>
                <a:lnTo>
                  <a:pt x="401731" y="139371"/>
                </a:lnTo>
                <a:cubicBezTo>
                  <a:pt x="397681" y="140425"/>
                  <a:pt x="393760" y="140969"/>
                  <a:pt x="389970" y="140969"/>
                </a:cubicBezTo>
                <a:cubicBezTo>
                  <a:pt x="383241" y="140969"/>
                  <a:pt x="377917" y="139309"/>
                  <a:pt x="373934" y="135994"/>
                </a:cubicBezTo>
                <a:cubicBezTo>
                  <a:pt x="370969" y="133510"/>
                  <a:pt x="369472" y="130096"/>
                  <a:pt x="369472" y="125791"/>
                </a:cubicBezTo>
                <a:cubicBezTo>
                  <a:pt x="369472" y="123625"/>
                  <a:pt x="370271" y="118588"/>
                  <a:pt x="371889" y="110747"/>
                </a:cubicBezTo>
                <a:lnTo>
                  <a:pt x="383944" y="52982"/>
                </a:lnTo>
                <a:lnTo>
                  <a:pt x="370555" y="52982"/>
                </a:lnTo>
                <a:lnTo>
                  <a:pt x="373233" y="39975"/>
                </a:lnTo>
                <a:lnTo>
                  <a:pt x="386622" y="39975"/>
                </a:lnTo>
                <a:lnTo>
                  <a:pt x="391751" y="15653"/>
                </a:lnTo>
                <a:lnTo>
                  <a:pt x="411101" y="4018"/>
                </a:lnTo>
                <a:lnTo>
                  <a:pt x="403456" y="39975"/>
                </a:lnTo>
                <a:lnTo>
                  <a:pt x="420090" y="39975"/>
                </a:lnTo>
                <a:lnTo>
                  <a:pt x="417224" y="52982"/>
                </a:lnTo>
                <a:lnTo>
                  <a:pt x="400774" y="52982"/>
                </a:lnTo>
                <a:lnTo>
                  <a:pt x="389296" y="107911"/>
                </a:lnTo>
                <a:cubicBezTo>
                  <a:pt x="387863" y="114887"/>
                  <a:pt x="387161" y="119066"/>
                  <a:pt x="387161" y="120434"/>
                </a:cubicBezTo>
                <a:cubicBezTo>
                  <a:pt x="387161" y="122443"/>
                  <a:pt x="387738" y="123974"/>
                  <a:pt x="388886" y="125028"/>
                </a:cubicBezTo>
                <a:cubicBezTo>
                  <a:pt x="390030" y="126079"/>
                  <a:pt x="391910" y="126619"/>
                  <a:pt x="394524" y="126619"/>
                </a:cubicBezTo>
                <a:cubicBezTo>
                  <a:pt x="398256" y="126619"/>
                  <a:pt x="401605" y="126274"/>
                  <a:pt x="404535" y="125536"/>
                </a:cubicBezTo>
                <a:close/>
                <a:moveTo>
                  <a:pt x="491273" y="105582"/>
                </a:moveTo>
                <a:lnTo>
                  <a:pt x="507721" y="107111"/>
                </a:lnTo>
                <a:cubicBezTo>
                  <a:pt x="505331" y="115272"/>
                  <a:pt x="499881" y="122987"/>
                  <a:pt x="491370" y="130353"/>
                </a:cubicBezTo>
                <a:cubicBezTo>
                  <a:pt x="482857" y="137682"/>
                  <a:pt x="472689" y="141351"/>
                  <a:pt x="460892" y="141351"/>
                </a:cubicBezTo>
                <a:cubicBezTo>
                  <a:pt x="453532" y="141351"/>
                  <a:pt x="446774" y="139658"/>
                  <a:pt x="440650" y="136281"/>
                </a:cubicBezTo>
                <a:cubicBezTo>
                  <a:pt x="434498" y="132869"/>
                  <a:pt x="429814" y="127963"/>
                  <a:pt x="426596" y="121490"/>
                </a:cubicBezTo>
                <a:cubicBezTo>
                  <a:pt x="423374" y="115020"/>
                  <a:pt x="421779" y="107650"/>
                  <a:pt x="421779" y="99399"/>
                </a:cubicBezTo>
                <a:cubicBezTo>
                  <a:pt x="421779" y="88593"/>
                  <a:pt x="424298" y="78103"/>
                  <a:pt x="429303" y="67933"/>
                </a:cubicBezTo>
                <a:cubicBezTo>
                  <a:pt x="434340" y="57762"/>
                  <a:pt x="440844" y="50210"/>
                  <a:pt x="448811" y="45267"/>
                </a:cubicBezTo>
                <a:cubicBezTo>
                  <a:pt x="456814" y="40328"/>
                  <a:pt x="465450" y="37875"/>
                  <a:pt x="474760" y="37875"/>
                </a:cubicBezTo>
                <a:cubicBezTo>
                  <a:pt x="486619" y="37875"/>
                  <a:pt x="496087" y="41541"/>
                  <a:pt x="503168" y="48870"/>
                </a:cubicBezTo>
                <a:cubicBezTo>
                  <a:pt x="510242" y="56171"/>
                  <a:pt x="513781" y="66179"/>
                  <a:pt x="513781" y="78837"/>
                </a:cubicBezTo>
                <a:cubicBezTo>
                  <a:pt x="513781" y="83682"/>
                  <a:pt x="513331" y="88622"/>
                  <a:pt x="512474" y="93722"/>
                </a:cubicBezTo>
                <a:lnTo>
                  <a:pt x="439184" y="93722"/>
                </a:lnTo>
                <a:cubicBezTo>
                  <a:pt x="438933" y="95667"/>
                  <a:pt x="438803" y="97391"/>
                  <a:pt x="438803" y="98950"/>
                </a:cubicBezTo>
                <a:cubicBezTo>
                  <a:pt x="438803" y="108260"/>
                  <a:pt x="440942" y="115334"/>
                  <a:pt x="445244" y="120248"/>
                </a:cubicBezTo>
                <a:cubicBezTo>
                  <a:pt x="449513" y="125122"/>
                  <a:pt x="454773" y="127580"/>
                  <a:pt x="460961" y="127580"/>
                </a:cubicBezTo>
                <a:cubicBezTo>
                  <a:pt x="466757" y="127580"/>
                  <a:pt x="472499" y="125698"/>
                  <a:pt x="478144" y="121904"/>
                </a:cubicBezTo>
                <a:cubicBezTo>
                  <a:pt x="483752" y="118142"/>
                  <a:pt x="488148" y="112691"/>
                  <a:pt x="491273" y="105582"/>
                </a:cubicBezTo>
                <a:close/>
                <a:moveTo>
                  <a:pt x="441896" y="80716"/>
                </a:moveTo>
                <a:lnTo>
                  <a:pt x="497808" y="80716"/>
                </a:lnTo>
                <a:cubicBezTo>
                  <a:pt x="497872" y="78999"/>
                  <a:pt x="497904" y="77753"/>
                  <a:pt x="497904" y="76990"/>
                </a:cubicBezTo>
                <a:cubicBezTo>
                  <a:pt x="497904" y="68573"/>
                  <a:pt x="495769" y="62101"/>
                  <a:pt x="491532" y="57604"/>
                </a:cubicBezTo>
                <a:cubicBezTo>
                  <a:pt x="487255" y="53112"/>
                  <a:pt x="481806" y="50879"/>
                  <a:pt x="475112" y="50879"/>
                </a:cubicBezTo>
                <a:cubicBezTo>
                  <a:pt x="467845" y="50879"/>
                  <a:pt x="461246" y="53363"/>
                  <a:pt x="455284" y="58306"/>
                </a:cubicBezTo>
                <a:cubicBezTo>
                  <a:pt x="449290" y="63281"/>
                  <a:pt x="444862" y="70741"/>
                  <a:pt x="441896" y="8071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220757" y="5125602"/>
            <a:ext cx="1268783" cy="166897"/>
          </a:xfrm>
          <a:custGeom>
            <a:avLst/>
            <a:gdLst/>
            <a:ahLst/>
            <a:cxnLst/>
            <a:rect l="l" t="t" r="r" b="b"/>
            <a:pathLst>
              <a:path w="1268783" h="166897">
                <a:moveTo>
                  <a:pt x="34279" y="90594"/>
                </a:moveTo>
                <a:lnTo>
                  <a:pt x="20453" y="47729"/>
                </a:lnTo>
                <a:lnTo>
                  <a:pt x="33905" y="47729"/>
                </a:lnTo>
                <a:lnTo>
                  <a:pt x="51833" y="92836"/>
                </a:lnTo>
                <a:lnTo>
                  <a:pt x="15225" y="132527"/>
                </a:lnTo>
                <a:lnTo>
                  <a:pt x="0" y="132527"/>
                </a:lnTo>
                <a:close/>
                <a:moveTo>
                  <a:pt x="70794" y="91339"/>
                </a:moveTo>
                <a:lnTo>
                  <a:pt x="56876" y="47729"/>
                </a:lnTo>
                <a:lnTo>
                  <a:pt x="69578" y="47729"/>
                </a:lnTo>
                <a:lnTo>
                  <a:pt x="88819" y="93021"/>
                </a:lnTo>
                <a:lnTo>
                  <a:pt x="50807" y="132527"/>
                </a:lnTo>
                <a:lnTo>
                  <a:pt x="37358" y="132527"/>
                </a:lnTo>
                <a:close/>
                <a:moveTo>
                  <a:pt x="262710" y="91059"/>
                </a:moveTo>
                <a:lnTo>
                  <a:pt x="280829" y="93586"/>
                </a:lnTo>
                <a:cubicBezTo>
                  <a:pt x="275098" y="109397"/>
                  <a:pt x="266756" y="121352"/>
                  <a:pt x="255801" y="129446"/>
                </a:cubicBezTo>
                <a:cubicBezTo>
                  <a:pt x="244840" y="137542"/>
                  <a:pt x="232543" y="141588"/>
                  <a:pt x="218905" y="141588"/>
                </a:cubicBezTo>
                <a:cubicBezTo>
                  <a:pt x="202285" y="141588"/>
                  <a:pt x="189101" y="136516"/>
                  <a:pt x="179356" y="126363"/>
                </a:cubicBezTo>
                <a:cubicBezTo>
                  <a:pt x="169610" y="116215"/>
                  <a:pt x="164740" y="101675"/>
                  <a:pt x="164740" y="82746"/>
                </a:cubicBezTo>
                <a:cubicBezTo>
                  <a:pt x="164740" y="58093"/>
                  <a:pt x="172149" y="37700"/>
                  <a:pt x="186966" y="21574"/>
                </a:cubicBezTo>
                <a:cubicBezTo>
                  <a:pt x="200168" y="7189"/>
                  <a:pt x="216576" y="0"/>
                  <a:pt x="236186" y="0"/>
                </a:cubicBezTo>
                <a:cubicBezTo>
                  <a:pt x="250694" y="0"/>
                  <a:pt x="262443" y="3892"/>
                  <a:pt x="271440" y="11675"/>
                </a:cubicBezTo>
                <a:cubicBezTo>
                  <a:pt x="280441" y="19458"/>
                  <a:pt x="285653" y="29919"/>
                  <a:pt x="287087" y="43056"/>
                </a:cubicBezTo>
                <a:lnTo>
                  <a:pt x="269996" y="44644"/>
                </a:lnTo>
                <a:cubicBezTo>
                  <a:pt x="268186" y="34744"/>
                  <a:pt x="264466" y="27349"/>
                  <a:pt x="258833" y="22461"/>
                </a:cubicBezTo>
                <a:cubicBezTo>
                  <a:pt x="253199" y="17575"/>
                  <a:pt x="245927" y="15130"/>
                  <a:pt x="237028" y="15130"/>
                </a:cubicBezTo>
                <a:cubicBezTo>
                  <a:pt x="220277" y="15130"/>
                  <a:pt x="206737" y="22573"/>
                  <a:pt x="196402" y="37454"/>
                </a:cubicBezTo>
                <a:cubicBezTo>
                  <a:pt x="187435" y="50278"/>
                  <a:pt x="182949" y="65499"/>
                  <a:pt x="182949" y="83121"/>
                </a:cubicBezTo>
                <a:cubicBezTo>
                  <a:pt x="182949" y="97193"/>
                  <a:pt x="186405" y="107932"/>
                  <a:pt x="193317" y="115341"/>
                </a:cubicBezTo>
                <a:cubicBezTo>
                  <a:pt x="200229" y="122753"/>
                  <a:pt x="209222" y="126457"/>
                  <a:pt x="220306" y="126457"/>
                </a:cubicBezTo>
                <a:cubicBezTo>
                  <a:pt x="229770" y="126457"/>
                  <a:pt x="238335" y="123372"/>
                  <a:pt x="245992" y="117209"/>
                </a:cubicBezTo>
                <a:cubicBezTo>
                  <a:pt x="253649" y="111042"/>
                  <a:pt x="259221" y="102326"/>
                  <a:pt x="262710" y="91059"/>
                </a:cubicBezTo>
                <a:close/>
                <a:moveTo>
                  <a:pt x="322271" y="2336"/>
                </a:moveTo>
                <a:lnTo>
                  <a:pt x="340579" y="2336"/>
                </a:lnTo>
                <a:lnTo>
                  <a:pt x="314148" y="123747"/>
                </a:lnTo>
                <a:lnTo>
                  <a:pt x="359817" y="123747"/>
                </a:lnTo>
                <a:lnTo>
                  <a:pt x="385779" y="2336"/>
                </a:lnTo>
                <a:lnTo>
                  <a:pt x="403993" y="2336"/>
                </a:lnTo>
                <a:lnTo>
                  <a:pt x="378026" y="123747"/>
                </a:lnTo>
                <a:lnTo>
                  <a:pt x="423227" y="123747"/>
                </a:lnTo>
                <a:lnTo>
                  <a:pt x="449381" y="2336"/>
                </a:lnTo>
                <a:lnTo>
                  <a:pt x="467402" y="2336"/>
                </a:lnTo>
                <a:lnTo>
                  <a:pt x="438174" y="139251"/>
                </a:lnTo>
                <a:lnTo>
                  <a:pt x="292666" y="139251"/>
                </a:lnTo>
                <a:close/>
                <a:moveTo>
                  <a:pt x="456761" y="139251"/>
                </a:moveTo>
                <a:lnTo>
                  <a:pt x="534367" y="2336"/>
                </a:lnTo>
                <a:lnTo>
                  <a:pt x="555944" y="2336"/>
                </a:lnTo>
                <a:lnTo>
                  <a:pt x="578541" y="139251"/>
                </a:lnTo>
                <a:lnTo>
                  <a:pt x="560798" y="139251"/>
                </a:lnTo>
                <a:lnTo>
                  <a:pt x="554167" y="99842"/>
                </a:lnTo>
                <a:lnTo>
                  <a:pt x="498784" y="99842"/>
                </a:lnTo>
                <a:lnTo>
                  <a:pt x="476839" y="139251"/>
                </a:lnTo>
                <a:close/>
                <a:moveTo>
                  <a:pt x="506629" y="85737"/>
                </a:moveTo>
                <a:lnTo>
                  <a:pt x="551927" y="85737"/>
                </a:lnTo>
                <a:lnTo>
                  <a:pt x="546602" y="51365"/>
                </a:lnTo>
                <a:cubicBezTo>
                  <a:pt x="544551" y="37731"/>
                  <a:pt x="543272" y="26370"/>
                  <a:pt x="542776" y="17280"/>
                </a:cubicBezTo>
                <a:cubicBezTo>
                  <a:pt x="539665" y="25124"/>
                  <a:pt x="535119" y="34431"/>
                  <a:pt x="529139" y="45205"/>
                </a:cubicBezTo>
                <a:close/>
                <a:moveTo>
                  <a:pt x="598532" y="139251"/>
                </a:moveTo>
                <a:lnTo>
                  <a:pt x="602550" y="120107"/>
                </a:lnTo>
                <a:lnTo>
                  <a:pt x="621785" y="120107"/>
                </a:lnTo>
                <a:lnTo>
                  <a:pt x="618333" y="136822"/>
                </a:lnTo>
                <a:cubicBezTo>
                  <a:pt x="616216" y="146847"/>
                  <a:pt x="612933" y="154195"/>
                  <a:pt x="608479" y="158861"/>
                </a:cubicBezTo>
                <a:cubicBezTo>
                  <a:pt x="604026" y="163530"/>
                  <a:pt x="598781" y="166212"/>
                  <a:pt x="592740" y="166897"/>
                </a:cubicBezTo>
                <a:lnTo>
                  <a:pt x="594332" y="159519"/>
                </a:lnTo>
                <a:cubicBezTo>
                  <a:pt x="601740" y="157464"/>
                  <a:pt x="606629" y="150710"/>
                  <a:pt x="608991" y="139251"/>
                </a:cubicBezTo>
                <a:close/>
                <a:moveTo>
                  <a:pt x="719327" y="40068"/>
                </a:moveTo>
                <a:lnTo>
                  <a:pt x="736049" y="40068"/>
                </a:lnTo>
                <a:lnTo>
                  <a:pt x="722225" y="103389"/>
                </a:lnTo>
                <a:cubicBezTo>
                  <a:pt x="720980" y="109239"/>
                  <a:pt x="720357" y="113534"/>
                  <a:pt x="720357" y="116277"/>
                </a:cubicBezTo>
                <a:cubicBezTo>
                  <a:pt x="720357" y="119888"/>
                  <a:pt x="721289" y="122598"/>
                  <a:pt x="723161" y="124401"/>
                </a:cubicBezTo>
                <a:cubicBezTo>
                  <a:pt x="725026" y="126208"/>
                  <a:pt x="727830" y="127113"/>
                  <a:pt x="731564" y="127113"/>
                </a:cubicBezTo>
                <a:cubicBezTo>
                  <a:pt x="737295" y="127113"/>
                  <a:pt x="742572" y="125478"/>
                  <a:pt x="747397" y="122209"/>
                </a:cubicBezTo>
                <a:cubicBezTo>
                  <a:pt x="752220" y="118940"/>
                  <a:pt x="756047" y="115082"/>
                  <a:pt x="758880" y="110628"/>
                </a:cubicBezTo>
                <a:cubicBezTo>
                  <a:pt x="761718" y="106175"/>
                  <a:pt x="764125" y="99468"/>
                  <a:pt x="766116" y="90501"/>
                </a:cubicBezTo>
                <a:lnTo>
                  <a:pt x="777233" y="40068"/>
                </a:lnTo>
                <a:lnTo>
                  <a:pt x="793951" y="40068"/>
                </a:lnTo>
                <a:lnTo>
                  <a:pt x="779753" y="104792"/>
                </a:lnTo>
                <a:cubicBezTo>
                  <a:pt x="778699" y="109771"/>
                  <a:pt x="778168" y="113630"/>
                  <a:pt x="778168" y="116370"/>
                </a:cubicBezTo>
                <a:cubicBezTo>
                  <a:pt x="778168" y="119923"/>
                  <a:pt x="779055" y="122598"/>
                  <a:pt x="780830" y="124401"/>
                </a:cubicBezTo>
                <a:cubicBezTo>
                  <a:pt x="782605" y="126208"/>
                  <a:pt x="785232" y="127113"/>
                  <a:pt x="788721" y="127113"/>
                </a:cubicBezTo>
                <a:cubicBezTo>
                  <a:pt x="796004" y="127113"/>
                  <a:pt x="803168" y="123966"/>
                  <a:pt x="810202" y="117676"/>
                </a:cubicBezTo>
                <a:cubicBezTo>
                  <a:pt x="817237" y="111391"/>
                  <a:pt x="822032" y="101584"/>
                  <a:pt x="824583" y="88261"/>
                </a:cubicBezTo>
                <a:cubicBezTo>
                  <a:pt x="824711" y="87635"/>
                  <a:pt x="824832" y="86951"/>
                  <a:pt x="824958" y="86206"/>
                </a:cubicBezTo>
                <a:lnTo>
                  <a:pt x="835232" y="40068"/>
                </a:lnTo>
                <a:lnTo>
                  <a:pt x="851764" y="40068"/>
                </a:lnTo>
                <a:lnTo>
                  <a:pt x="830185" y="139251"/>
                </a:lnTo>
                <a:lnTo>
                  <a:pt x="813564" y="139251"/>
                </a:lnTo>
                <a:lnTo>
                  <a:pt x="817113" y="122627"/>
                </a:lnTo>
                <a:cubicBezTo>
                  <a:pt x="807833" y="135205"/>
                  <a:pt x="797061" y="141490"/>
                  <a:pt x="784801" y="141490"/>
                </a:cubicBezTo>
                <a:cubicBezTo>
                  <a:pt x="778011" y="141490"/>
                  <a:pt x="772441" y="139543"/>
                  <a:pt x="768082" y="135656"/>
                </a:cubicBezTo>
                <a:cubicBezTo>
                  <a:pt x="763719" y="131763"/>
                  <a:pt x="761390" y="127423"/>
                  <a:pt x="761076" y="122627"/>
                </a:cubicBezTo>
                <a:cubicBezTo>
                  <a:pt x="755846" y="128916"/>
                  <a:pt x="750413" y="133635"/>
                  <a:pt x="744779" y="136779"/>
                </a:cubicBezTo>
                <a:cubicBezTo>
                  <a:pt x="739145" y="139918"/>
                  <a:pt x="733306" y="141490"/>
                  <a:pt x="727265" y="141490"/>
                </a:cubicBezTo>
                <a:cubicBezTo>
                  <a:pt x="720483" y="141490"/>
                  <a:pt x="714785" y="139561"/>
                  <a:pt x="710176" y="135702"/>
                </a:cubicBezTo>
                <a:cubicBezTo>
                  <a:pt x="705568" y="131843"/>
                  <a:pt x="703265" y="126771"/>
                  <a:pt x="703265" y="120481"/>
                </a:cubicBezTo>
                <a:cubicBezTo>
                  <a:pt x="703265" y="116122"/>
                  <a:pt x="704355" y="108872"/>
                  <a:pt x="706533" y="98719"/>
                </a:cubicBezTo>
                <a:close/>
                <a:moveTo>
                  <a:pt x="856992" y="139251"/>
                </a:moveTo>
                <a:lnTo>
                  <a:pt x="877724" y="40068"/>
                </a:lnTo>
                <a:lnTo>
                  <a:pt x="894629" y="40068"/>
                </a:lnTo>
                <a:lnTo>
                  <a:pt x="891173" y="56412"/>
                </a:lnTo>
                <a:cubicBezTo>
                  <a:pt x="897463" y="49377"/>
                  <a:pt x="903083" y="44521"/>
                  <a:pt x="908031" y="41840"/>
                </a:cubicBezTo>
                <a:cubicBezTo>
                  <a:pt x="912982" y="39165"/>
                  <a:pt x="918353" y="37829"/>
                  <a:pt x="924142" y="37829"/>
                </a:cubicBezTo>
                <a:cubicBezTo>
                  <a:pt x="930309" y="37829"/>
                  <a:pt x="935457" y="39464"/>
                  <a:pt x="939597" y="42729"/>
                </a:cubicBezTo>
                <a:cubicBezTo>
                  <a:pt x="943740" y="45998"/>
                  <a:pt x="946465" y="50558"/>
                  <a:pt x="947772" y="56412"/>
                </a:cubicBezTo>
                <a:cubicBezTo>
                  <a:pt x="952813" y="50187"/>
                  <a:pt x="958123" y="45529"/>
                  <a:pt x="963692" y="42452"/>
                </a:cubicBezTo>
                <a:cubicBezTo>
                  <a:pt x="969265" y="39370"/>
                  <a:pt x="975136" y="37829"/>
                  <a:pt x="981299" y="37829"/>
                </a:cubicBezTo>
                <a:cubicBezTo>
                  <a:pt x="989580" y="37829"/>
                  <a:pt x="995790" y="39791"/>
                  <a:pt x="999932" y="43712"/>
                </a:cubicBezTo>
                <a:cubicBezTo>
                  <a:pt x="1004072" y="47632"/>
                  <a:pt x="1006143" y="53143"/>
                  <a:pt x="1006143" y="60242"/>
                </a:cubicBezTo>
                <a:cubicBezTo>
                  <a:pt x="1006143" y="63291"/>
                  <a:pt x="1005423" y="68332"/>
                  <a:pt x="1003994" y="75370"/>
                </a:cubicBezTo>
                <a:lnTo>
                  <a:pt x="990638" y="139251"/>
                </a:lnTo>
                <a:lnTo>
                  <a:pt x="973736" y="139251"/>
                </a:lnTo>
                <a:lnTo>
                  <a:pt x="987372" y="73689"/>
                </a:lnTo>
                <a:cubicBezTo>
                  <a:pt x="988553" y="68332"/>
                  <a:pt x="989144" y="64505"/>
                  <a:pt x="989144" y="62204"/>
                </a:cubicBezTo>
                <a:cubicBezTo>
                  <a:pt x="989144" y="58964"/>
                  <a:pt x="988118" y="56412"/>
                  <a:pt x="986065" y="54543"/>
                </a:cubicBezTo>
                <a:cubicBezTo>
                  <a:pt x="984010" y="52672"/>
                  <a:pt x="981113" y="51739"/>
                  <a:pt x="977375" y="51739"/>
                </a:cubicBezTo>
                <a:cubicBezTo>
                  <a:pt x="972332" y="51739"/>
                  <a:pt x="967198" y="53266"/>
                  <a:pt x="961967" y="56315"/>
                </a:cubicBezTo>
                <a:cubicBezTo>
                  <a:pt x="956734" y="59368"/>
                  <a:pt x="952676" y="63368"/>
                  <a:pt x="949781" y="68317"/>
                </a:cubicBezTo>
                <a:cubicBezTo>
                  <a:pt x="946883" y="73267"/>
                  <a:pt x="944344" y="80881"/>
                  <a:pt x="942168" y="91155"/>
                </a:cubicBezTo>
                <a:lnTo>
                  <a:pt x="932080" y="139251"/>
                </a:lnTo>
                <a:lnTo>
                  <a:pt x="915178" y="139251"/>
                </a:lnTo>
                <a:lnTo>
                  <a:pt x="929186" y="72288"/>
                </a:lnTo>
                <a:cubicBezTo>
                  <a:pt x="930179" y="67745"/>
                  <a:pt x="930675" y="64508"/>
                  <a:pt x="930675" y="62579"/>
                </a:cubicBezTo>
                <a:cubicBezTo>
                  <a:pt x="930675" y="59339"/>
                  <a:pt x="929669" y="56722"/>
                  <a:pt x="927645" y="54728"/>
                </a:cubicBezTo>
                <a:cubicBezTo>
                  <a:pt x="925618" y="52736"/>
                  <a:pt x="922990" y="51739"/>
                  <a:pt x="919754" y="51739"/>
                </a:cubicBezTo>
                <a:cubicBezTo>
                  <a:pt x="914962" y="51739"/>
                  <a:pt x="909933" y="53266"/>
                  <a:pt x="904670" y="56315"/>
                </a:cubicBezTo>
                <a:cubicBezTo>
                  <a:pt x="899409" y="59368"/>
                  <a:pt x="895126" y="63619"/>
                  <a:pt x="891825" y="69066"/>
                </a:cubicBezTo>
                <a:cubicBezTo>
                  <a:pt x="888527" y="74513"/>
                  <a:pt x="885820" y="82282"/>
                  <a:pt x="883703" y="92369"/>
                </a:cubicBezTo>
                <a:lnTo>
                  <a:pt x="873897" y="139251"/>
                </a:lnTo>
                <a:close/>
                <a:moveTo>
                  <a:pt x="1080221" y="126922"/>
                </a:moveTo>
                <a:cubicBezTo>
                  <a:pt x="1074370" y="131965"/>
                  <a:pt x="1068736" y="135656"/>
                  <a:pt x="1063322" y="137988"/>
                </a:cubicBezTo>
                <a:cubicBezTo>
                  <a:pt x="1057904" y="140324"/>
                  <a:pt x="1052111" y="141490"/>
                  <a:pt x="1045944" y="141490"/>
                </a:cubicBezTo>
                <a:cubicBezTo>
                  <a:pt x="1036793" y="141490"/>
                  <a:pt x="1029413" y="138798"/>
                  <a:pt x="1023815" y="133413"/>
                </a:cubicBezTo>
                <a:cubicBezTo>
                  <a:pt x="1018207" y="128027"/>
                  <a:pt x="1015406" y="121133"/>
                  <a:pt x="1015406" y="112727"/>
                </a:cubicBezTo>
                <a:cubicBezTo>
                  <a:pt x="1015406" y="107190"/>
                  <a:pt x="1016666" y="102283"/>
                  <a:pt x="1019193" y="98017"/>
                </a:cubicBezTo>
                <a:cubicBezTo>
                  <a:pt x="1021713" y="93755"/>
                  <a:pt x="1025056" y="90331"/>
                  <a:pt x="1029230" y="87743"/>
                </a:cubicBezTo>
                <a:cubicBezTo>
                  <a:pt x="1033402" y="85162"/>
                  <a:pt x="1038506" y="83311"/>
                  <a:pt x="1044548" y="82188"/>
                </a:cubicBezTo>
                <a:cubicBezTo>
                  <a:pt x="1048343" y="81440"/>
                  <a:pt x="1055553" y="80845"/>
                  <a:pt x="1066169" y="80410"/>
                </a:cubicBezTo>
                <a:cubicBezTo>
                  <a:pt x="1076781" y="79974"/>
                  <a:pt x="1084392" y="78858"/>
                  <a:pt x="1089000" y="77054"/>
                </a:cubicBezTo>
                <a:cubicBezTo>
                  <a:pt x="1090307" y="72447"/>
                  <a:pt x="1090963" y="68616"/>
                  <a:pt x="1090963" y="65563"/>
                </a:cubicBezTo>
                <a:cubicBezTo>
                  <a:pt x="1090963" y="61643"/>
                  <a:pt x="1089533" y="58562"/>
                  <a:pt x="1086667" y="56315"/>
                </a:cubicBezTo>
                <a:cubicBezTo>
                  <a:pt x="1082744" y="53205"/>
                  <a:pt x="1077012" y="51649"/>
                  <a:pt x="1069482" y="51649"/>
                </a:cubicBezTo>
                <a:cubicBezTo>
                  <a:pt x="1062386" y="51649"/>
                  <a:pt x="1056579" y="53223"/>
                  <a:pt x="1052065" y="56362"/>
                </a:cubicBezTo>
                <a:cubicBezTo>
                  <a:pt x="1047550" y="59508"/>
                  <a:pt x="1044263" y="63976"/>
                  <a:pt x="1042210" y="69768"/>
                </a:cubicBezTo>
                <a:lnTo>
                  <a:pt x="1025122" y="68271"/>
                </a:lnTo>
                <a:cubicBezTo>
                  <a:pt x="1028607" y="58435"/>
                  <a:pt x="1034130" y="50904"/>
                  <a:pt x="1041697" y="45674"/>
                </a:cubicBezTo>
                <a:cubicBezTo>
                  <a:pt x="1049260" y="40443"/>
                  <a:pt x="1058803" y="37829"/>
                  <a:pt x="1070320" y="37829"/>
                </a:cubicBezTo>
                <a:cubicBezTo>
                  <a:pt x="1082589" y="37829"/>
                  <a:pt x="1092304" y="40753"/>
                  <a:pt x="1099462" y="46606"/>
                </a:cubicBezTo>
                <a:cubicBezTo>
                  <a:pt x="1104941" y="50965"/>
                  <a:pt x="1107680" y="56628"/>
                  <a:pt x="1107680" y="63601"/>
                </a:cubicBezTo>
                <a:cubicBezTo>
                  <a:pt x="1107680" y="68897"/>
                  <a:pt x="1106903" y="75027"/>
                  <a:pt x="1105345" y="82005"/>
                </a:cubicBezTo>
                <a:lnTo>
                  <a:pt x="1099837" y="106657"/>
                </a:lnTo>
                <a:cubicBezTo>
                  <a:pt x="1098091" y="114501"/>
                  <a:pt x="1097220" y="120885"/>
                  <a:pt x="1097220" y="125802"/>
                </a:cubicBezTo>
                <a:cubicBezTo>
                  <a:pt x="1097220" y="128916"/>
                  <a:pt x="1097906" y="133398"/>
                  <a:pt x="1099274" y="139251"/>
                </a:cubicBezTo>
                <a:lnTo>
                  <a:pt x="1082186" y="139251"/>
                </a:lnTo>
                <a:cubicBezTo>
                  <a:pt x="1081245" y="136012"/>
                  <a:pt x="1080594" y="131904"/>
                  <a:pt x="1080221" y="126922"/>
                </a:cubicBezTo>
                <a:close/>
                <a:moveTo>
                  <a:pt x="1086477" y="89002"/>
                </a:moveTo>
                <a:cubicBezTo>
                  <a:pt x="1084116" y="89942"/>
                  <a:pt x="1081577" y="90655"/>
                  <a:pt x="1078870" y="91152"/>
                </a:cubicBezTo>
                <a:cubicBezTo>
                  <a:pt x="1076159" y="91649"/>
                  <a:pt x="1071627" y="92181"/>
                  <a:pt x="1065280" y="92740"/>
                </a:cubicBezTo>
                <a:cubicBezTo>
                  <a:pt x="1055441" y="93615"/>
                  <a:pt x="1048497" y="94716"/>
                  <a:pt x="1044454" y="96055"/>
                </a:cubicBezTo>
                <a:cubicBezTo>
                  <a:pt x="1040407" y="97395"/>
                  <a:pt x="1037354" y="99530"/>
                  <a:pt x="1035303" y="102455"/>
                </a:cubicBezTo>
                <a:cubicBezTo>
                  <a:pt x="1033247" y="105379"/>
                  <a:pt x="1032217" y="108619"/>
                  <a:pt x="1032217" y="112165"/>
                </a:cubicBezTo>
                <a:cubicBezTo>
                  <a:pt x="1032217" y="116899"/>
                  <a:pt x="1033851" y="120794"/>
                  <a:pt x="1037121" y="123844"/>
                </a:cubicBezTo>
                <a:cubicBezTo>
                  <a:pt x="1040390" y="126893"/>
                  <a:pt x="1045044" y="128419"/>
                  <a:pt x="1051085" y="128419"/>
                </a:cubicBezTo>
                <a:cubicBezTo>
                  <a:pt x="1056686" y="128419"/>
                  <a:pt x="1062072" y="126940"/>
                  <a:pt x="1067242" y="123981"/>
                </a:cubicBezTo>
                <a:cubicBezTo>
                  <a:pt x="1072408" y="121025"/>
                  <a:pt x="1076487" y="116899"/>
                  <a:pt x="1079475" y="111607"/>
                </a:cubicBezTo>
                <a:cubicBezTo>
                  <a:pt x="1082463" y="106315"/>
                  <a:pt x="1084799" y="98780"/>
                  <a:pt x="1086477" y="89002"/>
                </a:cubicBezTo>
                <a:close/>
                <a:moveTo>
                  <a:pt x="1119632" y="139251"/>
                </a:moveTo>
                <a:lnTo>
                  <a:pt x="1140365" y="40068"/>
                </a:lnTo>
                <a:lnTo>
                  <a:pt x="1157270" y="40068"/>
                </a:lnTo>
                <a:lnTo>
                  <a:pt x="1153815" y="56412"/>
                </a:lnTo>
                <a:cubicBezTo>
                  <a:pt x="1160103" y="49377"/>
                  <a:pt x="1165723" y="44521"/>
                  <a:pt x="1170674" y="41840"/>
                </a:cubicBezTo>
                <a:cubicBezTo>
                  <a:pt x="1175624" y="39165"/>
                  <a:pt x="1180995" y="37829"/>
                  <a:pt x="1186784" y="37829"/>
                </a:cubicBezTo>
                <a:cubicBezTo>
                  <a:pt x="1192951" y="37829"/>
                  <a:pt x="1198098" y="39464"/>
                  <a:pt x="1202239" y="42729"/>
                </a:cubicBezTo>
                <a:cubicBezTo>
                  <a:pt x="1206383" y="45998"/>
                  <a:pt x="1209108" y="50558"/>
                  <a:pt x="1210414" y="56412"/>
                </a:cubicBezTo>
                <a:cubicBezTo>
                  <a:pt x="1215454" y="50187"/>
                  <a:pt x="1220764" y="45529"/>
                  <a:pt x="1226333" y="42452"/>
                </a:cubicBezTo>
                <a:cubicBezTo>
                  <a:pt x="1231906" y="39370"/>
                  <a:pt x="1237779" y="37829"/>
                  <a:pt x="1243942" y="37829"/>
                </a:cubicBezTo>
                <a:cubicBezTo>
                  <a:pt x="1252220" y="37829"/>
                  <a:pt x="1258431" y="39791"/>
                  <a:pt x="1262571" y="43712"/>
                </a:cubicBezTo>
                <a:cubicBezTo>
                  <a:pt x="1266715" y="47632"/>
                  <a:pt x="1268784" y="53143"/>
                  <a:pt x="1268784" y="60242"/>
                </a:cubicBezTo>
                <a:cubicBezTo>
                  <a:pt x="1268784" y="63291"/>
                  <a:pt x="1268064" y="68332"/>
                  <a:pt x="1266635" y="75370"/>
                </a:cubicBezTo>
                <a:lnTo>
                  <a:pt x="1253280" y="139251"/>
                </a:lnTo>
                <a:lnTo>
                  <a:pt x="1236377" y="139251"/>
                </a:lnTo>
                <a:lnTo>
                  <a:pt x="1250015" y="73689"/>
                </a:lnTo>
                <a:cubicBezTo>
                  <a:pt x="1251195" y="68332"/>
                  <a:pt x="1251785" y="64505"/>
                  <a:pt x="1251785" y="62204"/>
                </a:cubicBezTo>
                <a:cubicBezTo>
                  <a:pt x="1251785" y="58964"/>
                  <a:pt x="1250759" y="56412"/>
                  <a:pt x="1248708" y="54543"/>
                </a:cubicBezTo>
                <a:cubicBezTo>
                  <a:pt x="1246652" y="52672"/>
                  <a:pt x="1243753" y="51739"/>
                  <a:pt x="1240017" y="51739"/>
                </a:cubicBezTo>
                <a:cubicBezTo>
                  <a:pt x="1234973" y="51739"/>
                  <a:pt x="1229840" y="53266"/>
                  <a:pt x="1224608" y="56315"/>
                </a:cubicBezTo>
                <a:cubicBezTo>
                  <a:pt x="1219374" y="59368"/>
                  <a:pt x="1215317" y="63368"/>
                  <a:pt x="1212423" y="68317"/>
                </a:cubicBezTo>
                <a:cubicBezTo>
                  <a:pt x="1209525" y="73267"/>
                  <a:pt x="1206987" y="80881"/>
                  <a:pt x="1204809" y="91155"/>
                </a:cubicBezTo>
                <a:lnTo>
                  <a:pt x="1194722" y="139251"/>
                </a:lnTo>
                <a:lnTo>
                  <a:pt x="1177816" y="139251"/>
                </a:lnTo>
                <a:lnTo>
                  <a:pt x="1191827" y="72288"/>
                </a:lnTo>
                <a:cubicBezTo>
                  <a:pt x="1192822" y="67745"/>
                  <a:pt x="1193318" y="64508"/>
                  <a:pt x="1193318" y="62579"/>
                </a:cubicBezTo>
                <a:cubicBezTo>
                  <a:pt x="1193318" y="59339"/>
                  <a:pt x="1192310" y="56722"/>
                  <a:pt x="1190287" y="54728"/>
                </a:cubicBezTo>
                <a:cubicBezTo>
                  <a:pt x="1188260" y="52736"/>
                  <a:pt x="1185632" y="51739"/>
                  <a:pt x="1182395" y="51739"/>
                </a:cubicBezTo>
                <a:cubicBezTo>
                  <a:pt x="1177605" y="51739"/>
                  <a:pt x="1172575" y="53266"/>
                  <a:pt x="1167311" y="56315"/>
                </a:cubicBezTo>
                <a:cubicBezTo>
                  <a:pt x="1162052" y="59368"/>
                  <a:pt x="1157768" y="63619"/>
                  <a:pt x="1154466" y="69066"/>
                </a:cubicBezTo>
                <a:cubicBezTo>
                  <a:pt x="1151169" y="74513"/>
                  <a:pt x="1148461" y="82282"/>
                  <a:pt x="1146344" y="92369"/>
                </a:cubicBezTo>
                <a:lnTo>
                  <a:pt x="1136539" y="139251"/>
                </a:lnTo>
                <a:close/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8551487" y="5126908"/>
            <a:ext cx="837590" cy="175957"/>
          </a:xfrm>
          <a:custGeom>
            <a:avLst/>
            <a:gdLst/>
            <a:ahLst/>
            <a:cxnLst/>
            <a:rect l="l" t="t" r="r" b="b"/>
            <a:pathLst>
              <a:path w="837590" h="175957">
                <a:moveTo>
                  <a:pt x="29231" y="1030"/>
                </a:moveTo>
                <a:lnTo>
                  <a:pt x="47631" y="1030"/>
                </a:lnTo>
                <a:lnTo>
                  <a:pt x="34837" y="61363"/>
                </a:lnTo>
                <a:cubicBezTo>
                  <a:pt x="40439" y="61363"/>
                  <a:pt x="45015" y="60600"/>
                  <a:pt x="48564" y="59073"/>
                </a:cubicBezTo>
                <a:cubicBezTo>
                  <a:pt x="52114" y="57550"/>
                  <a:pt x="55850" y="54513"/>
                  <a:pt x="59771" y="49969"/>
                </a:cubicBezTo>
                <a:cubicBezTo>
                  <a:pt x="63691" y="45422"/>
                  <a:pt x="67741" y="39511"/>
                  <a:pt x="71913" y="32224"/>
                </a:cubicBezTo>
                <a:cubicBezTo>
                  <a:pt x="78577" y="20456"/>
                  <a:pt x="83419" y="12910"/>
                  <a:pt x="86436" y="9574"/>
                </a:cubicBezTo>
                <a:cubicBezTo>
                  <a:pt x="89456" y="6244"/>
                  <a:pt x="93113" y="3813"/>
                  <a:pt x="97412" y="2286"/>
                </a:cubicBezTo>
                <a:cubicBezTo>
                  <a:pt x="101707" y="764"/>
                  <a:pt x="105940" y="0"/>
                  <a:pt x="110110" y="0"/>
                </a:cubicBezTo>
                <a:cubicBezTo>
                  <a:pt x="110671" y="0"/>
                  <a:pt x="114252" y="253"/>
                  <a:pt x="120852" y="750"/>
                </a:cubicBezTo>
                <a:lnTo>
                  <a:pt x="117677" y="15974"/>
                </a:lnTo>
                <a:cubicBezTo>
                  <a:pt x="117054" y="15974"/>
                  <a:pt x="115903" y="15880"/>
                  <a:pt x="114220" y="15694"/>
                </a:cubicBezTo>
                <a:cubicBezTo>
                  <a:pt x="111668" y="15380"/>
                  <a:pt x="109959" y="15225"/>
                  <a:pt x="109087" y="15225"/>
                </a:cubicBezTo>
                <a:cubicBezTo>
                  <a:pt x="105847" y="15225"/>
                  <a:pt x="102982" y="16438"/>
                  <a:pt x="100493" y="18869"/>
                </a:cubicBezTo>
                <a:cubicBezTo>
                  <a:pt x="97939" y="21298"/>
                  <a:pt x="94730" y="25780"/>
                  <a:pt x="90871" y="32314"/>
                </a:cubicBezTo>
                <a:cubicBezTo>
                  <a:pt x="83336" y="45141"/>
                  <a:pt x="77284" y="53907"/>
                  <a:pt x="72710" y="58608"/>
                </a:cubicBezTo>
                <a:cubicBezTo>
                  <a:pt x="68134" y="63307"/>
                  <a:pt x="62697" y="66406"/>
                  <a:pt x="56408" y="67901"/>
                </a:cubicBezTo>
                <a:cubicBezTo>
                  <a:pt x="65689" y="71451"/>
                  <a:pt x="73907" y="82002"/>
                  <a:pt x="81069" y="99559"/>
                </a:cubicBezTo>
                <a:lnTo>
                  <a:pt x="96570" y="137945"/>
                </a:lnTo>
                <a:lnTo>
                  <a:pt x="76489" y="137945"/>
                </a:lnTo>
                <a:lnTo>
                  <a:pt x="63507" y="105913"/>
                </a:lnTo>
                <a:cubicBezTo>
                  <a:pt x="58341" y="93212"/>
                  <a:pt x="53704" y="84727"/>
                  <a:pt x="49593" y="80458"/>
                </a:cubicBezTo>
                <a:cubicBezTo>
                  <a:pt x="45482" y="76195"/>
                  <a:pt x="39661" y="73909"/>
                  <a:pt x="32127" y="73596"/>
                </a:cubicBezTo>
                <a:lnTo>
                  <a:pt x="18399" y="137945"/>
                </a:lnTo>
                <a:lnTo>
                  <a:pt x="0" y="137945"/>
                </a:lnTo>
                <a:close/>
                <a:moveTo>
                  <a:pt x="177821" y="125616"/>
                </a:moveTo>
                <a:cubicBezTo>
                  <a:pt x="171971" y="130659"/>
                  <a:pt x="166337" y="134350"/>
                  <a:pt x="160920" y="136682"/>
                </a:cubicBezTo>
                <a:cubicBezTo>
                  <a:pt x="155506" y="139018"/>
                  <a:pt x="149710" y="140184"/>
                  <a:pt x="143547" y="140184"/>
                </a:cubicBezTo>
                <a:cubicBezTo>
                  <a:pt x="134394" y="140184"/>
                  <a:pt x="127015" y="137492"/>
                  <a:pt x="121413" y="132107"/>
                </a:cubicBezTo>
                <a:cubicBezTo>
                  <a:pt x="115808" y="126721"/>
                  <a:pt x="113008" y="119827"/>
                  <a:pt x="113008" y="111421"/>
                </a:cubicBezTo>
                <a:cubicBezTo>
                  <a:pt x="113008" y="105884"/>
                  <a:pt x="114268" y="100977"/>
                  <a:pt x="116792" y="96711"/>
                </a:cubicBezTo>
                <a:cubicBezTo>
                  <a:pt x="119315" y="92449"/>
                  <a:pt x="122659" y="89025"/>
                  <a:pt x="126832" y="86437"/>
                </a:cubicBezTo>
                <a:cubicBezTo>
                  <a:pt x="131000" y="83856"/>
                  <a:pt x="136105" y="82005"/>
                  <a:pt x="142146" y="80882"/>
                </a:cubicBezTo>
                <a:cubicBezTo>
                  <a:pt x="145944" y="80134"/>
                  <a:pt x="153155" y="79539"/>
                  <a:pt x="163771" y="79104"/>
                </a:cubicBezTo>
                <a:cubicBezTo>
                  <a:pt x="174383" y="78668"/>
                  <a:pt x="181995" y="77552"/>
                  <a:pt x="186602" y="75748"/>
                </a:cubicBezTo>
                <a:cubicBezTo>
                  <a:pt x="187909" y="71141"/>
                  <a:pt x="188564" y="67310"/>
                  <a:pt x="188564" y="64257"/>
                </a:cubicBezTo>
                <a:cubicBezTo>
                  <a:pt x="188564" y="60337"/>
                  <a:pt x="187132" y="57256"/>
                  <a:pt x="184269" y="55009"/>
                </a:cubicBezTo>
                <a:cubicBezTo>
                  <a:pt x="180346" y="51899"/>
                  <a:pt x="174614" y="50343"/>
                  <a:pt x="167083" y="50343"/>
                </a:cubicBezTo>
                <a:cubicBezTo>
                  <a:pt x="159984" y="50343"/>
                  <a:pt x="154180" y="51917"/>
                  <a:pt x="149666" y="55056"/>
                </a:cubicBezTo>
                <a:cubicBezTo>
                  <a:pt x="145152" y="58202"/>
                  <a:pt x="141865" y="62670"/>
                  <a:pt x="139809" y="68462"/>
                </a:cubicBezTo>
                <a:lnTo>
                  <a:pt x="122720" y="66965"/>
                </a:lnTo>
                <a:cubicBezTo>
                  <a:pt x="126204" y="57129"/>
                  <a:pt x="131732" y="49598"/>
                  <a:pt x="139298" y="44368"/>
                </a:cubicBezTo>
                <a:cubicBezTo>
                  <a:pt x="146863" y="39137"/>
                  <a:pt x="156402" y="36523"/>
                  <a:pt x="167922" y="36523"/>
                </a:cubicBezTo>
                <a:cubicBezTo>
                  <a:pt x="180191" y="36523"/>
                  <a:pt x="189904" y="39447"/>
                  <a:pt x="197064" y="45300"/>
                </a:cubicBezTo>
                <a:cubicBezTo>
                  <a:pt x="202543" y="49659"/>
                  <a:pt x="205282" y="55322"/>
                  <a:pt x="205282" y="62295"/>
                </a:cubicBezTo>
                <a:cubicBezTo>
                  <a:pt x="205282" y="67591"/>
                  <a:pt x="204505" y="73721"/>
                  <a:pt x="202945" y="80699"/>
                </a:cubicBezTo>
                <a:lnTo>
                  <a:pt x="197438" y="105351"/>
                </a:lnTo>
                <a:cubicBezTo>
                  <a:pt x="195692" y="113195"/>
                  <a:pt x="194822" y="119579"/>
                  <a:pt x="194822" y="124496"/>
                </a:cubicBezTo>
                <a:cubicBezTo>
                  <a:pt x="194822" y="127610"/>
                  <a:pt x="195505" y="132092"/>
                  <a:pt x="196873" y="137945"/>
                </a:cubicBezTo>
                <a:lnTo>
                  <a:pt x="179783" y="137945"/>
                </a:lnTo>
                <a:cubicBezTo>
                  <a:pt x="178848" y="134706"/>
                  <a:pt x="178196" y="130598"/>
                  <a:pt x="177821" y="125616"/>
                </a:cubicBezTo>
                <a:close/>
                <a:moveTo>
                  <a:pt x="184078" y="87696"/>
                </a:moveTo>
                <a:cubicBezTo>
                  <a:pt x="181717" y="88636"/>
                  <a:pt x="179179" y="89349"/>
                  <a:pt x="176469" y="89846"/>
                </a:cubicBezTo>
                <a:cubicBezTo>
                  <a:pt x="173757" y="90343"/>
                  <a:pt x="169228" y="90875"/>
                  <a:pt x="162878" y="91434"/>
                </a:cubicBezTo>
                <a:cubicBezTo>
                  <a:pt x="153044" y="92309"/>
                  <a:pt x="146099" y="93410"/>
                  <a:pt x="142055" y="94749"/>
                </a:cubicBezTo>
                <a:cubicBezTo>
                  <a:pt x="138005" y="96089"/>
                  <a:pt x="134956" y="98224"/>
                  <a:pt x="132902" y="101149"/>
                </a:cubicBezTo>
                <a:cubicBezTo>
                  <a:pt x="130849" y="104073"/>
                  <a:pt x="129819" y="107313"/>
                  <a:pt x="129819" y="110859"/>
                </a:cubicBezTo>
                <a:cubicBezTo>
                  <a:pt x="129819" y="115593"/>
                  <a:pt x="131454" y="119488"/>
                  <a:pt x="134722" y="122538"/>
                </a:cubicBezTo>
                <a:cubicBezTo>
                  <a:pt x="137991" y="125587"/>
                  <a:pt x="142646" y="127113"/>
                  <a:pt x="148687" y="127113"/>
                </a:cubicBezTo>
                <a:cubicBezTo>
                  <a:pt x="154288" y="127113"/>
                  <a:pt x="159674" y="125634"/>
                  <a:pt x="164845" y="122675"/>
                </a:cubicBezTo>
                <a:cubicBezTo>
                  <a:pt x="170009" y="119719"/>
                  <a:pt x="174085" y="115593"/>
                  <a:pt x="177073" y="110301"/>
                </a:cubicBezTo>
                <a:cubicBezTo>
                  <a:pt x="180061" y="105009"/>
                  <a:pt x="182397" y="97474"/>
                  <a:pt x="184078" y="87696"/>
                </a:cubicBezTo>
                <a:close/>
                <a:moveTo>
                  <a:pt x="209016" y="175958"/>
                </a:moveTo>
                <a:lnTo>
                  <a:pt x="237690" y="38762"/>
                </a:lnTo>
                <a:lnTo>
                  <a:pt x="253282" y="38762"/>
                </a:lnTo>
                <a:lnTo>
                  <a:pt x="250387" y="52586"/>
                </a:lnTo>
                <a:cubicBezTo>
                  <a:pt x="256179" y="46546"/>
                  <a:pt x="261363" y="42359"/>
                  <a:pt x="265939" y="40022"/>
                </a:cubicBezTo>
                <a:cubicBezTo>
                  <a:pt x="270515" y="37689"/>
                  <a:pt x="275357" y="36523"/>
                  <a:pt x="280462" y="36523"/>
                </a:cubicBezTo>
                <a:cubicBezTo>
                  <a:pt x="289925" y="36523"/>
                  <a:pt x="297770" y="39961"/>
                  <a:pt x="303998" y="46841"/>
                </a:cubicBezTo>
                <a:cubicBezTo>
                  <a:pt x="310222" y="53724"/>
                  <a:pt x="313336" y="63573"/>
                  <a:pt x="313336" y="76400"/>
                </a:cubicBezTo>
                <a:cubicBezTo>
                  <a:pt x="313336" y="86735"/>
                  <a:pt x="311627" y="96153"/>
                  <a:pt x="308203" y="104650"/>
                </a:cubicBezTo>
                <a:cubicBezTo>
                  <a:pt x="304776" y="113149"/>
                  <a:pt x="300574" y="119981"/>
                  <a:pt x="295592" y="125151"/>
                </a:cubicBezTo>
                <a:cubicBezTo>
                  <a:pt x="290610" y="130321"/>
                  <a:pt x="285569" y="134119"/>
                  <a:pt x="280465" y="136542"/>
                </a:cubicBezTo>
                <a:cubicBezTo>
                  <a:pt x="275357" y="138971"/>
                  <a:pt x="270126" y="140184"/>
                  <a:pt x="264769" y="140184"/>
                </a:cubicBezTo>
                <a:cubicBezTo>
                  <a:pt x="252878" y="140184"/>
                  <a:pt x="243661" y="134148"/>
                  <a:pt x="237125" y="122070"/>
                </a:cubicBezTo>
                <a:lnTo>
                  <a:pt x="225918" y="175958"/>
                </a:lnTo>
                <a:close/>
                <a:moveTo>
                  <a:pt x="242449" y="97413"/>
                </a:moveTo>
                <a:cubicBezTo>
                  <a:pt x="242449" y="104822"/>
                  <a:pt x="242979" y="109960"/>
                  <a:pt x="244037" y="112821"/>
                </a:cubicBezTo>
                <a:cubicBezTo>
                  <a:pt x="245596" y="116871"/>
                  <a:pt x="248147" y="120140"/>
                  <a:pt x="251697" y="122628"/>
                </a:cubicBezTo>
                <a:cubicBezTo>
                  <a:pt x="255243" y="125118"/>
                  <a:pt x="259355" y="126364"/>
                  <a:pt x="264024" y="126364"/>
                </a:cubicBezTo>
                <a:cubicBezTo>
                  <a:pt x="273736" y="126364"/>
                  <a:pt x="281584" y="120903"/>
                  <a:pt x="287560" y="109974"/>
                </a:cubicBezTo>
                <a:cubicBezTo>
                  <a:pt x="293537" y="99048"/>
                  <a:pt x="296524" y="87888"/>
                  <a:pt x="296524" y="76490"/>
                </a:cubicBezTo>
                <a:cubicBezTo>
                  <a:pt x="296524" y="68088"/>
                  <a:pt x="294516" y="61593"/>
                  <a:pt x="290506" y="57017"/>
                </a:cubicBezTo>
                <a:cubicBezTo>
                  <a:pt x="286487" y="52443"/>
                  <a:pt x="281491" y="50156"/>
                  <a:pt x="275511" y="50156"/>
                </a:cubicBezTo>
                <a:cubicBezTo>
                  <a:pt x="271217" y="50156"/>
                  <a:pt x="267235" y="51293"/>
                  <a:pt x="263559" y="53565"/>
                </a:cubicBezTo>
                <a:cubicBezTo>
                  <a:pt x="259888" y="55837"/>
                  <a:pt x="256475" y="59228"/>
                  <a:pt x="253331" y="63743"/>
                </a:cubicBezTo>
                <a:cubicBezTo>
                  <a:pt x="250186" y="68257"/>
                  <a:pt x="247590" y="73786"/>
                  <a:pt x="245533" y="80320"/>
                </a:cubicBezTo>
                <a:cubicBezTo>
                  <a:pt x="243479" y="86858"/>
                  <a:pt x="242449" y="92557"/>
                  <a:pt x="242449" y="97413"/>
                </a:cubicBezTo>
                <a:close/>
                <a:moveTo>
                  <a:pt x="326693" y="100307"/>
                </a:moveTo>
                <a:cubicBezTo>
                  <a:pt x="326693" y="80944"/>
                  <a:pt x="332388" y="64916"/>
                  <a:pt x="343782" y="52211"/>
                </a:cubicBezTo>
                <a:cubicBezTo>
                  <a:pt x="353185" y="41754"/>
                  <a:pt x="365508" y="36523"/>
                  <a:pt x="380765" y="36523"/>
                </a:cubicBezTo>
                <a:cubicBezTo>
                  <a:pt x="392717" y="36523"/>
                  <a:pt x="402357" y="40256"/>
                  <a:pt x="409672" y="47729"/>
                </a:cubicBezTo>
                <a:cubicBezTo>
                  <a:pt x="416987" y="55200"/>
                  <a:pt x="420645" y="65283"/>
                  <a:pt x="420645" y="77987"/>
                </a:cubicBezTo>
                <a:cubicBezTo>
                  <a:pt x="420645" y="89378"/>
                  <a:pt x="418338" y="99980"/>
                  <a:pt x="413734" y="109783"/>
                </a:cubicBezTo>
                <a:cubicBezTo>
                  <a:pt x="409125" y="119593"/>
                  <a:pt x="402573" y="127110"/>
                  <a:pt x="394074" y="132341"/>
                </a:cubicBezTo>
                <a:cubicBezTo>
                  <a:pt x="385574" y="137572"/>
                  <a:pt x="376629" y="140184"/>
                  <a:pt x="367225" y="140184"/>
                </a:cubicBezTo>
                <a:cubicBezTo>
                  <a:pt x="359503" y="140184"/>
                  <a:pt x="352483" y="138536"/>
                  <a:pt x="346164" y="135235"/>
                </a:cubicBezTo>
                <a:cubicBezTo>
                  <a:pt x="339846" y="131937"/>
                  <a:pt x="335019" y="127268"/>
                  <a:pt x="331689" y="121227"/>
                </a:cubicBezTo>
                <a:cubicBezTo>
                  <a:pt x="328355" y="115191"/>
                  <a:pt x="326693" y="108213"/>
                  <a:pt x="326693" y="100307"/>
                </a:cubicBezTo>
                <a:close/>
                <a:moveTo>
                  <a:pt x="343590" y="98626"/>
                </a:moveTo>
                <a:cubicBezTo>
                  <a:pt x="343590" y="107968"/>
                  <a:pt x="345837" y="115050"/>
                  <a:pt x="350319" y="119873"/>
                </a:cubicBezTo>
                <a:cubicBezTo>
                  <a:pt x="354802" y="124702"/>
                  <a:pt x="360497" y="127113"/>
                  <a:pt x="367408" y="127113"/>
                </a:cubicBezTo>
                <a:cubicBezTo>
                  <a:pt x="371023" y="127113"/>
                  <a:pt x="374598" y="126379"/>
                  <a:pt x="378151" y="124914"/>
                </a:cubicBezTo>
                <a:cubicBezTo>
                  <a:pt x="381700" y="123456"/>
                  <a:pt x="385002" y="121227"/>
                  <a:pt x="388050" y="118239"/>
                </a:cubicBezTo>
                <a:cubicBezTo>
                  <a:pt x="391100" y="115252"/>
                  <a:pt x="393703" y="111838"/>
                  <a:pt x="395848" y="108011"/>
                </a:cubicBezTo>
                <a:cubicBezTo>
                  <a:pt x="397995" y="104181"/>
                  <a:pt x="399722" y="100062"/>
                  <a:pt x="401029" y="95639"/>
                </a:cubicBezTo>
                <a:cubicBezTo>
                  <a:pt x="402962" y="89476"/>
                  <a:pt x="403923" y="83558"/>
                  <a:pt x="403923" y="77895"/>
                </a:cubicBezTo>
                <a:cubicBezTo>
                  <a:pt x="403923" y="68927"/>
                  <a:pt x="401670" y="61968"/>
                  <a:pt x="397155" y="57017"/>
                </a:cubicBezTo>
                <a:cubicBezTo>
                  <a:pt x="392641" y="52068"/>
                  <a:pt x="386964" y="49594"/>
                  <a:pt x="380113" y="49594"/>
                </a:cubicBezTo>
                <a:cubicBezTo>
                  <a:pt x="374817" y="49594"/>
                  <a:pt x="369998" y="50855"/>
                  <a:pt x="365638" y="53375"/>
                </a:cubicBezTo>
                <a:cubicBezTo>
                  <a:pt x="361274" y="55902"/>
                  <a:pt x="357340" y="59591"/>
                  <a:pt x="353819" y="64444"/>
                </a:cubicBezTo>
                <a:cubicBezTo>
                  <a:pt x="350301" y="69300"/>
                  <a:pt x="347716" y="74953"/>
                  <a:pt x="346068" y="81394"/>
                </a:cubicBezTo>
                <a:cubicBezTo>
                  <a:pt x="344419" y="87841"/>
                  <a:pt x="343590" y="93587"/>
                  <a:pt x="343590" y="98626"/>
                </a:cubicBezTo>
                <a:close/>
                <a:moveTo>
                  <a:pt x="452837" y="38762"/>
                </a:moveTo>
                <a:lnTo>
                  <a:pt x="527551" y="38762"/>
                </a:lnTo>
                <a:lnTo>
                  <a:pt x="506444" y="137945"/>
                </a:lnTo>
                <a:lnTo>
                  <a:pt x="489632" y="137945"/>
                </a:lnTo>
                <a:lnTo>
                  <a:pt x="508125" y="52863"/>
                </a:lnTo>
                <a:lnTo>
                  <a:pt x="466470" y="52863"/>
                </a:lnTo>
                <a:lnTo>
                  <a:pt x="453675" y="111983"/>
                </a:lnTo>
                <a:cubicBezTo>
                  <a:pt x="451498" y="122131"/>
                  <a:pt x="448571" y="129212"/>
                  <a:pt x="444898" y="133226"/>
                </a:cubicBezTo>
                <a:cubicBezTo>
                  <a:pt x="441223" y="137244"/>
                  <a:pt x="436147" y="139252"/>
                  <a:pt x="429673" y="139252"/>
                </a:cubicBezTo>
                <a:cubicBezTo>
                  <a:pt x="425937" y="139252"/>
                  <a:pt x="420987" y="138817"/>
                  <a:pt x="414825" y="137945"/>
                </a:cubicBezTo>
                <a:lnTo>
                  <a:pt x="417902" y="123935"/>
                </a:lnTo>
                <a:cubicBezTo>
                  <a:pt x="420523" y="124125"/>
                  <a:pt x="422888" y="124219"/>
                  <a:pt x="425005" y="124219"/>
                </a:cubicBezTo>
                <a:cubicBezTo>
                  <a:pt x="429300" y="124219"/>
                  <a:pt x="432118" y="123142"/>
                  <a:pt x="433454" y="120993"/>
                </a:cubicBezTo>
                <a:cubicBezTo>
                  <a:pt x="434793" y="118848"/>
                  <a:pt x="436708" y="112293"/>
                  <a:pt x="439200" y="101334"/>
                </a:cubicBezTo>
                <a:close/>
                <a:moveTo>
                  <a:pt x="600491" y="120014"/>
                </a:moveTo>
                <a:cubicBezTo>
                  <a:pt x="588596" y="133463"/>
                  <a:pt x="576425" y="140184"/>
                  <a:pt x="563976" y="140184"/>
                </a:cubicBezTo>
                <a:cubicBezTo>
                  <a:pt x="556315" y="140184"/>
                  <a:pt x="550134" y="137992"/>
                  <a:pt x="545435" y="133601"/>
                </a:cubicBezTo>
                <a:cubicBezTo>
                  <a:pt x="540734" y="129212"/>
                  <a:pt x="538383" y="123844"/>
                  <a:pt x="538383" y="117494"/>
                </a:cubicBezTo>
                <a:cubicBezTo>
                  <a:pt x="538383" y="113319"/>
                  <a:pt x="539445" y="106161"/>
                  <a:pt x="541562" y="96012"/>
                </a:cubicBezTo>
                <a:lnTo>
                  <a:pt x="553514" y="38762"/>
                </a:lnTo>
                <a:lnTo>
                  <a:pt x="570416" y="38762"/>
                </a:lnTo>
                <a:lnTo>
                  <a:pt x="557154" y="102172"/>
                </a:lnTo>
                <a:cubicBezTo>
                  <a:pt x="556035" y="107468"/>
                  <a:pt x="555472" y="111576"/>
                  <a:pt x="555472" y="114502"/>
                </a:cubicBezTo>
                <a:cubicBezTo>
                  <a:pt x="555472" y="118239"/>
                  <a:pt x="556610" y="121148"/>
                  <a:pt x="558886" y="123236"/>
                </a:cubicBezTo>
                <a:cubicBezTo>
                  <a:pt x="561157" y="125320"/>
                  <a:pt x="564502" y="126364"/>
                  <a:pt x="568925" y="126364"/>
                </a:cubicBezTo>
                <a:cubicBezTo>
                  <a:pt x="573652" y="126364"/>
                  <a:pt x="578283" y="125212"/>
                  <a:pt x="582797" y="122908"/>
                </a:cubicBezTo>
                <a:cubicBezTo>
                  <a:pt x="587307" y="120605"/>
                  <a:pt x="591198" y="117491"/>
                  <a:pt x="594467" y="113570"/>
                </a:cubicBezTo>
                <a:cubicBezTo>
                  <a:pt x="597733" y="109650"/>
                  <a:pt x="600397" y="105009"/>
                  <a:pt x="602452" y="99652"/>
                </a:cubicBezTo>
                <a:cubicBezTo>
                  <a:pt x="603821" y="96228"/>
                  <a:pt x="605408" y="90224"/>
                  <a:pt x="607212" y="81631"/>
                </a:cubicBezTo>
                <a:lnTo>
                  <a:pt x="616180" y="38762"/>
                </a:lnTo>
                <a:lnTo>
                  <a:pt x="633084" y="38762"/>
                </a:lnTo>
                <a:lnTo>
                  <a:pt x="612353" y="137945"/>
                </a:lnTo>
                <a:lnTo>
                  <a:pt x="596754" y="137945"/>
                </a:lnTo>
                <a:close/>
                <a:moveTo>
                  <a:pt x="659890" y="38762"/>
                </a:moveTo>
                <a:lnTo>
                  <a:pt x="676605" y="38762"/>
                </a:lnTo>
                <a:lnTo>
                  <a:pt x="667637" y="80134"/>
                </a:lnTo>
                <a:lnTo>
                  <a:pt x="713685" y="80134"/>
                </a:lnTo>
                <a:lnTo>
                  <a:pt x="722462" y="38762"/>
                </a:lnTo>
                <a:lnTo>
                  <a:pt x="738993" y="38762"/>
                </a:lnTo>
                <a:lnTo>
                  <a:pt x="718070" y="137945"/>
                </a:lnTo>
                <a:lnTo>
                  <a:pt x="701262" y="137945"/>
                </a:lnTo>
                <a:lnTo>
                  <a:pt x="710787" y="93587"/>
                </a:lnTo>
                <a:lnTo>
                  <a:pt x="664931" y="93587"/>
                </a:lnTo>
                <a:lnTo>
                  <a:pt x="655405" y="137945"/>
                </a:lnTo>
                <a:lnTo>
                  <a:pt x="638686" y="137945"/>
                </a:lnTo>
                <a:close/>
                <a:moveTo>
                  <a:pt x="810128" y="125616"/>
                </a:moveTo>
                <a:cubicBezTo>
                  <a:pt x="804279" y="130659"/>
                  <a:pt x="798645" y="134350"/>
                  <a:pt x="793232" y="136682"/>
                </a:cubicBezTo>
                <a:cubicBezTo>
                  <a:pt x="787813" y="139018"/>
                  <a:pt x="782021" y="140184"/>
                  <a:pt x="775854" y="140184"/>
                </a:cubicBezTo>
                <a:cubicBezTo>
                  <a:pt x="766702" y="140184"/>
                  <a:pt x="759326" y="137492"/>
                  <a:pt x="753724" y="132107"/>
                </a:cubicBezTo>
                <a:cubicBezTo>
                  <a:pt x="748120" y="126721"/>
                  <a:pt x="745315" y="119827"/>
                  <a:pt x="745315" y="111421"/>
                </a:cubicBezTo>
                <a:cubicBezTo>
                  <a:pt x="745315" y="105884"/>
                  <a:pt x="746576" y="100977"/>
                  <a:pt x="749103" y="96711"/>
                </a:cubicBezTo>
                <a:cubicBezTo>
                  <a:pt x="751623" y="92449"/>
                  <a:pt x="754967" y="89025"/>
                  <a:pt x="759139" y="86437"/>
                </a:cubicBezTo>
                <a:cubicBezTo>
                  <a:pt x="763312" y="83856"/>
                  <a:pt x="768415" y="82005"/>
                  <a:pt x="774457" y="80882"/>
                </a:cubicBezTo>
                <a:cubicBezTo>
                  <a:pt x="778252" y="80134"/>
                  <a:pt x="785462" y="79539"/>
                  <a:pt x="796079" y="79104"/>
                </a:cubicBezTo>
                <a:cubicBezTo>
                  <a:pt x="806691" y="78668"/>
                  <a:pt x="814302" y="77552"/>
                  <a:pt x="818909" y="75748"/>
                </a:cubicBezTo>
                <a:cubicBezTo>
                  <a:pt x="820216" y="71141"/>
                  <a:pt x="820872" y="67310"/>
                  <a:pt x="820872" y="64257"/>
                </a:cubicBezTo>
                <a:cubicBezTo>
                  <a:pt x="820872" y="60337"/>
                  <a:pt x="819443" y="57256"/>
                  <a:pt x="816577" y="55009"/>
                </a:cubicBezTo>
                <a:cubicBezTo>
                  <a:pt x="812654" y="51899"/>
                  <a:pt x="806925" y="50343"/>
                  <a:pt x="799391" y="50343"/>
                </a:cubicBezTo>
                <a:cubicBezTo>
                  <a:pt x="792295" y="50343"/>
                  <a:pt x="786488" y="51917"/>
                  <a:pt x="781974" y="55056"/>
                </a:cubicBezTo>
                <a:cubicBezTo>
                  <a:pt x="777459" y="58202"/>
                  <a:pt x="774176" y="62670"/>
                  <a:pt x="772120" y="68462"/>
                </a:cubicBezTo>
                <a:lnTo>
                  <a:pt x="755031" y="66965"/>
                </a:lnTo>
                <a:cubicBezTo>
                  <a:pt x="758516" y="57129"/>
                  <a:pt x="764039" y="49598"/>
                  <a:pt x="771606" y="44368"/>
                </a:cubicBezTo>
                <a:cubicBezTo>
                  <a:pt x="779170" y="39137"/>
                  <a:pt x="788713" y="36523"/>
                  <a:pt x="800229" y="36523"/>
                </a:cubicBezTo>
                <a:cubicBezTo>
                  <a:pt x="812499" y="36523"/>
                  <a:pt x="822214" y="39447"/>
                  <a:pt x="829372" y="45300"/>
                </a:cubicBezTo>
                <a:cubicBezTo>
                  <a:pt x="834851" y="49659"/>
                  <a:pt x="837590" y="55322"/>
                  <a:pt x="837590" y="62295"/>
                </a:cubicBezTo>
                <a:cubicBezTo>
                  <a:pt x="837590" y="67591"/>
                  <a:pt x="836813" y="73721"/>
                  <a:pt x="835253" y="80699"/>
                </a:cubicBezTo>
                <a:lnTo>
                  <a:pt x="829745" y="105351"/>
                </a:lnTo>
                <a:cubicBezTo>
                  <a:pt x="828000" y="113195"/>
                  <a:pt x="827129" y="119579"/>
                  <a:pt x="827129" y="124496"/>
                </a:cubicBezTo>
                <a:cubicBezTo>
                  <a:pt x="827129" y="127610"/>
                  <a:pt x="827816" y="132092"/>
                  <a:pt x="829184" y="137945"/>
                </a:cubicBezTo>
                <a:lnTo>
                  <a:pt x="812095" y="137945"/>
                </a:lnTo>
                <a:cubicBezTo>
                  <a:pt x="811155" y="134706"/>
                  <a:pt x="810504" y="130598"/>
                  <a:pt x="810128" y="125616"/>
                </a:cubicBezTo>
                <a:close/>
                <a:moveTo>
                  <a:pt x="816386" y="87696"/>
                </a:moveTo>
                <a:cubicBezTo>
                  <a:pt x="814025" y="88636"/>
                  <a:pt x="811486" y="89349"/>
                  <a:pt x="808780" y="89846"/>
                </a:cubicBezTo>
                <a:cubicBezTo>
                  <a:pt x="806069" y="90343"/>
                  <a:pt x="801540" y="90875"/>
                  <a:pt x="795190" y="91434"/>
                </a:cubicBezTo>
                <a:cubicBezTo>
                  <a:pt x="785351" y="92309"/>
                  <a:pt x="778407" y="93410"/>
                  <a:pt x="774363" y="94749"/>
                </a:cubicBezTo>
                <a:cubicBezTo>
                  <a:pt x="770317" y="96089"/>
                  <a:pt x="767267" y="98224"/>
                  <a:pt x="765213" y="101149"/>
                </a:cubicBezTo>
                <a:cubicBezTo>
                  <a:pt x="763157" y="104073"/>
                  <a:pt x="762127" y="107313"/>
                  <a:pt x="762127" y="110859"/>
                </a:cubicBezTo>
                <a:cubicBezTo>
                  <a:pt x="762127" y="115593"/>
                  <a:pt x="763761" y="119488"/>
                  <a:pt x="767030" y="122538"/>
                </a:cubicBezTo>
                <a:cubicBezTo>
                  <a:pt x="770299" y="125587"/>
                  <a:pt x="774954" y="127113"/>
                  <a:pt x="780995" y="127113"/>
                </a:cubicBezTo>
                <a:cubicBezTo>
                  <a:pt x="786596" y="127113"/>
                  <a:pt x="791981" y="125634"/>
                  <a:pt x="797152" y="122675"/>
                </a:cubicBezTo>
                <a:cubicBezTo>
                  <a:pt x="802317" y="119719"/>
                  <a:pt x="806396" y="115593"/>
                  <a:pt x="809384" y="110301"/>
                </a:cubicBezTo>
                <a:cubicBezTo>
                  <a:pt x="812372" y="105009"/>
                  <a:pt x="814709" y="97474"/>
                  <a:pt x="816386" y="87696"/>
                </a:cubicBezTo>
              </a:path>
            </a:pathLst>
          </a:custGeom>
          <a:solidFill>
            <a:srgbClr val="2B2B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347893" y="4374051"/>
            <a:ext cx="616896" cy="141985"/>
          </a:xfrm>
          <a:custGeom>
            <a:avLst/>
            <a:gdLst/>
            <a:ahLst/>
            <a:cxnLst/>
            <a:rect l="l" t="t" r="r" b="b"/>
            <a:pathLst>
              <a:path w="616896" h="141985">
                <a:moveTo>
                  <a:pt x="0" y="55761"/>
                </a:moveTo>
                <a:lnTo>
                  <a:pt x="586569" y="55761"/>
                </a:lnTo>
                <a:lnTo>
                  <a:pt x="586569" y="86365"/>
                </a:lnTo>
                <a:lnTo>
                  <a:pt x="0" y="86365"/>
                </a:lnTo>
                <a:close/>
                <a:moveTo>
                  <a:pt x="502524" y="4216"/>
                </a:moveTo>
                <a:lnTo>
                  <a:pt x="616896" y="70993"/>
                </a:lnTo>
                <a:lnTo>
                  <a:pt x="502524" y="137772"/>
                </a:lnTo>
                <a:cubicBezTo>
                  <a:pt x="495179" y="141985"/>
                  <a:pt x="485798" y="139536"/>
                  <a:pt x="481579" y="132333"/>
                </a:cubicBezTo>
                <a:cubicBezTo>
                  <a:pt x="477227" y="124988"/>
                  <a:pt x="479807" y="115601"/>
                  <a:pt x="487018" y="111388"/>
                </a:cubicBezTo>
                <a:lnTo>
                  <a:pt x="487018" y="111388"/>
                </a:lnTo>
                <a:lnTo>
                  <a:pt x="578822" y="57799"/>
                </a:lnTo>
                <a:lnTo>
                  <a:pt x="578822" y="84183"/>
                </a:lnTo>
                <a:lnTo>
                  <a:pt x="487018" y="30605"/>
                </a:lnTo>
                <a:cubicBezTo>
                  <a:pt x="479807" y="26386"/>
                  <a:pt x="477227" y="17000"/>
                  <a:pt x="481579" y="9793"/>
                </a:cubicBezTo>
                <a:cubicBezTo>
                  <a:pt x="485798" y="2449"/>
                  <a:pt x="495179" y="0"/>
                  <a:pt x="502524" y="4216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239778" y="5700188"/>
            <a:ext cx="725011" cy="142120"/>
          </a:xfrm>
          <a:custGeom>
            <a:avLst/>
            <a:gdLst/>
            <a:ahLst/>
            <a:cxnLst/>
            <a:rect l="l" t="t" r="r" b="b"/>
            <a:pathLst>
              <a:path w="725011" h="142120">
                <a:moveTo>
                  <a:pt x="0" y="55760"/>
                </a:moveTo>
                <a:lnTo>
                  <a:pt x="694684" y="55760"/>
                </a:lnTo>
                <a:lnTo>
                  <a:pt x="694684" y="86360"/>
                </a:lnTo>
                <a:lnTo>
                  <a:pt x="0" y="86360"/>
                </a:lnTo>
                <a:close/>
                <a:moveTo>
                  <a:pt x="610639" y="4352"/>
                </a:moveTo>
                <a:lnTo>
                  <a:pt x="725011" y="71129"/>
                </a:lnTo>
                <a:lnTo>
                  <a:pt x="610639" y="137908"/>
                </a:lnTo>
                <a:cubicBezTo>
                  <a:pt x="603294" y="142120"/>
                  <a:pt x="593913" y="139672"/>
                  <a:pt x="589694" y="132328"/>
                </a:cubicBezTo>
                <a:cubicBezTo>
                  <a:pt x="585342" y="124984"/>
                  <a:pt x="587922" y="115736"/>
                  <a:pt x="595133" y="111384"/>
                </a:cubicBezTo>
                <a:lnTo>
                  <a:pt x="686937" y="57935"/>
                </a:lnTo>
                <a:lnTo>
                  <a:pt x="686937" y="84319"/>
                </a:lnTo>
                <a:lnTo>
                  <a:pt x="595133" y="30740"/>
                </a:lnTo>
                <a:cubicBezTo>
                  <a:pt x="587922" y="26521"/>
                  <a:pt x="585342" y="17136"/>
                  <a:pt x="589694" y="9791"/>
                </a:cubicBezTo>
                <a:cubicBezTo>
                  <a:pt x="593913" y="2584"/>
                  <a:pt x="603294" y="0"/>
                  <a:pt x="610639" y="4352"/>
                </a:cubicBezTo>
              </a:path>
            </a:pathLst>
          </a:custGeom>
          <a:solidFill>
            <a:srgbClr val="E63D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098546" y="4438693"/>
            <a:ext cx="3147582" cy="12701"/>
          </a:xfrm>
          <a:custGeom>
            <a:avLst/>
            <a:gdLst/>
            <a:ahLst/>
            <a:cxnLst/>
            <a:rect l="l" t="t" r="r" b="b"/>
            <a:pathLst>
              <a:path w="3147582" h="12701">
                <a:moveTo>
                  <a:pt x="6351" y="6351"/>
                </a:moveTo>
                <a:lnTo>
                  <a:pt x="3141232" y="6351"/>
                </a:lnTo>
              </a:path>
            </a:pathLst>
          </a:custGeom>
          <a:ln w="12701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134583" y="4360220"/>
            <a:ext cx="3147581" cy="12701"/>
          </a:xfrm>
          <a:custGeom>
            <a:avLst/>
            <a:gdLst/>
            <a:ahLst/>
            <a:cxnLst/>
            <a:rect l="l" t="t" r="r" b="b"/>
            <a:pathLst>
              <a:path w="3147581" h="12701">
                <a:moveTo>
                  <a:pt x="6350" y="6351"/>
                </a:moveTo>
                <a:lnTo>
                  <a:pt x="3141230" y="6351"/>
                </a:lnTo>
              </a:path>
            </a:pathLst>
          </a:custGeom>
          <a:ln w="12701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070989" y="4576466"/>
            <a:ext cx="3147664" cy="12701"/>
          </a:xfrm>
          <a:custGeom>
            <a:avLst/>
            <a:gdLst/>
            <a:ahLst/>
            <a:cxnLst/>
            <a:rect l="l" t="t" r="r" b="b"/>
            <a:pathLst>
              <a:path w="3147664" h="12701">
                <a:moveTo>
                  <a:pt x="6350" y="6350"/>
                </a:moveTo>
                <a:lnTo>
                  <a:pt x="3141314" y="6350"/>
                </a:lnTo>
              </a:path>
            </a:pathLst>
          </a:custGeom>
          <a:ln w="12701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070989" y="4703621"/>
            <a:ext cx="3147664" cy="12701"/>
          </a:xfrm>
          <a:custGeom>
            <a:avLst/>
            <a:gdLst/>
            <a:ahLst/>
            <a:cxnLst/>
            <a:rect l="l" t="t" r="r" b="b"/>
            <a:pathLst>
              <a:path w="3147664" h="12701">
                <a:moveTo>
                  <a:pt x="6350" y="6350"/>
                </a:moveTo>
                <a:lnTo>
                  <a:pt x="3141314" y="6350"/>
                </a:lnTo>
              </a:path>
            </a:pathLst>
          </a:custGeom>
          <a:ln w="12701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83708" y="5479367"/>
            <a:ext cx="3147592" cy="12701"/>
          </a:xfrm>
          <a:custGeom>
            <a:avLst/>
            <a:gdLst/>
            <a:ahLst/>
            <a:cxnLst/>
            <a:rect l="l" t="t" r="r" b="b"/>
            <a:pathLst>
              <a:path w="3147592" h="12701">
                <a:moveTo>
                  <a:pt x="6350" y="6351"/>
                </a:moveTo>
                <a:lnTo>
                  <a:pt x="3141241" y="6351"/>
                </a:lnTo>
              </a:path>
            </a:pathLst>
          </a:custGeom>
          <a:ln w="12701">
            <a:solidFill>
              <a:srgbClr val="E63D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</TotalTime>
  <Words>5</Words>
  <Application>Microsoft Office PowerPoint</Application>
  <PresentationFormat>Произвольный</PresentationFormat>
  <Paragraphs>1</Paragraphs>
  <Slides>30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30</vt:i4>
      </vt:variant>
    </vt:vector>
  </HeadingPairs>
  <TitlesOfParts>
    <vt:vector size="31" baseType="lpstr">
      <vt:lpstr>Office Theme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офис</dc:creator>
  <cp:lastModifiedBy>офис</cp:lastModifiedBy>
  <cp:revision>1</cp:revision>
  <dcterms:created xsi:type="dcterms:W3CDTF">2019-08-09T01:35:35Z</dcterms:created>
  <dcterms:modified xsi:type="dcterms:W3CDTF">2019-08-09T05:08:41Z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2019-08-09T00:00:00Z</vt:filetime>
  </property>
  <property fmtid="{D5CDD505-2E9C-101B-9397-08002B2CF9AE}" pid="3" name="LastSaved">
    <vt:filetime>2019-08-09T00:00:00Z</vt:filetime>
  </property>
</Properties>
</file>